
<file path=[Content_Types].xml><?xml version="1.0" encoding="utf-8"?>
<Types xmlns="http://schemas.openxmlformats.org/package/2006/content-types">
  <Default Extension="mp3" ContentType="audio/unknown"/>
  <Default Extension="png" ContentType="image/png"/>
  <Default Extension="svg" ContentType="image/svg+xml"/>
  <Default Extension="jpeg" ContentType="image/jpeg"/>
  <Default Extension="emf" ContentType="image/x-emf"/>
  <Default Extension="glb" ContentType="model/gltf.binary"/>
  <Default Extension="rels" ContentType="application/vnd.openxmlformats-package.relationships+xml"/>
  <Default Extension="xml" ContentType="application/xml"/>
  <Default Extension="fntdata" ContentType="application/x-fontdata"/>
  <Default Extension="wav" ContentType="audio/x-wav"/>
  <Default Extension="wdp" ContentType="image/vnd.ms-photo"/>
  <Default Extension="gif" ContentType="image/gif"/>
  <Default Extension="jpg" ContentType="image/jpeg"/>
  <Default Extension="mp4" ContentType="video/unknown"/>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ags/tag1.xml" ContentType="application/vnd.openxmlformats-officedocument.presentationml.tags+xml"/>
  <Override PartName="/ppt/theme/theme2.xml" ContentType="application/vnd.openxmlformats-officedocument.theme+xml"/>
  <Override PartName="/ppt/tags/tag2.xml" ContentType="application/vnd.openxmlformats-officedocument.presentationml.tags+xml"/>
  <Override PartName="/ppt/tags/tag3.xml" ContentType="application/vnd.openxmlformats-officedocument.presentationml.tags+xml"/>
  <Override PartName="/ppt/notesSlides/notesSlide1.xml" ContentType="application/vnd.openxmlformats-officedocument.presentationml.notesSlide+xml"/>
  <Override PartName="/ppt/tags/tag4.xml" ContentType="application/vnd.openxmlformats-officedocument.presentationml.tags+xml"/>
  <Override PartName="/ppt/notesSlides/notesSlide2.xml" ContentType="application/vnd.openxmlformats-officedocument.presentationml.notesSlide+xml"/>
  <Override PartName="/ppt/media/audio4.wav" ContentType="audio/wav"/>
  <Override PartName="/ppt/media/audio5.wav" ContentType="audio/wav"/>
  <Override PartName="/docProps/core.xml" ContentType="application/vnd.openxmlformats-package.core-properties+xml"/>
  <Override PartName="/docProps/app.xml" ContentType="application/vnd.openxmlformats-officedocument.extended-properties+xml"/>
  <Override PartName="/ppt/webextensions/taskpanes.xml" ContentType="application/vnd.ms-office.webextensiontaskpanes+xml"/>
  <Override PartName="/ppt/webextensions/webextension1.xml" ContentType="application/vnd.ms-office.webextension+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microsoft.com/office/2011/relationships/webextensiontaskpanes" Target="ppt/webextensions/taskpanes.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p:sldMasterIdLst>
    <p:sldMasterId id="2147483648" r:id="rId1"/>
  </p:sldMasterIdLst>
  <p:notesMasterIdLst>
    <p:notesMasterId r:id="rId39"/>
  </p:notesMasterIdLst>
  <p:sldIdLst>
    <p:sldId id="256" r:id="rId2"/>
    <p:sldId id="322" r:id="rId3"/>
    <p:sldId id="323" r:id="rId4"/>
    <p:sldId id="324" r:id="rId5"/>
    <p:sldId id="325" r:id="rId6"/>
    <p:sldId id="258" r:id="rId7"/>
    <p:sldId id="257" r:id="rId8"/>
    <p:sldId id="262" r:id="rId9"/>
    <p:sldId id="269" r:id="rId10"/>
    <p:sldId id="259" r:id="rId11"/>
    <p:sldId id="263" r:id="rId12"/>
    <p:sldId id="329" r:id="rId13"/>
    <p:sldId id="261" r:id="rId14"/>
    <p:sldId id="342" r:id="rId15"/>
    <p:sldId id="264" r:id="rId16"/>
    <p:sldId id="330" r:id="rId17"/>
    <p:sldId id="334" r:id="rId18"/>
    <p:sldId id="335" r:id="rId19"/>
    <p:sldId id="336" r:id="rId20"/>
    <p:sldId id="337" r:id="rId21"/>
    <p:sldId id="338" r:id="rId22"/>
    <p:sldId id="339" r:id="rId23"/>
    <p:sldId id="340" r:id="rId24"/>
    <p:sldId id="341" r:id="rId25"/>
    <p:sldId id="343" r:id="rId26"/>
    <p:sldId id="348" r:id="rId27"/>
    <p:sldId id="351" r:id="rId28"/>
    <p:sldId id="344" r:id="rId29"/>
    <p:sldId id="346" r:id="rId30"/>
    <p:sldId id="265" r:id="rId31"/>
    <p:sldId id="266" r:id="rId32"/>
    <p:sldId id="345" r:id="rId33"/>
    <p:sldId id="349" r:id="rId34"/>
    <p:sldId id="327" r:id="rId35"/>
    <p:sldId id="332" r:id="rId36"/>
    <p:sldId id="333" r:id="rId37"/>
    <p:sldId id="267" r:id="rId38"/>
  </p:sldIdLst>
  <p:sldSz cx="18288000" cy="10287000"/>
  <p:notesSz cx="6858000" cy="9144000"/>
  <p:embeddedFontLst>
    <p:embeddedFont>
      <p:font typeface="iCiel Pony" panose="020B0604020202020204" charset="0"/>
      <p:regular r:id="rId40"/>
    </p:embeddedFont>
    <p:embeddedFont>
      <p:font typeface="iCiel Cadena" panose="02000503000000020004" charset="0"/>
      <p:regular r:id="rId41"/>
    </p:embeddedFont>
    <p:embeddedFont>
      <p:font typeface="#9Slide03 Arima Madurai ExtraBo" panose="00000900000000000000" pitchFamily="2" charset="0"/>
      <p:bold r:id="rId42"/>
    </p:embeddedFont>
    <p:embeddedFont>
      <p:font typeface="#9Slide03 Cousine" panose="02070409020205020404" pitchFamily="49" charset="0"/>
      <p:regular r:id="rId43"/>
    </p:embeddedFont>
    <p:embeddedFont>
      <p:font typeface="宋体" panose="02010600030101010101" pitchFamily="2" charset="-122"/>
      <p:regular r:id="rId44"/>
    </p:embeddedFont>
    <p:embeddedFont>
      <p:font typeface="#9Slide03 Philosopher Bold" panose="020B0604020202020204" charset="0"/>
      <p:bold r:id="rId45"/>
    </p:embeddedFont>
    <p:embeddedFont>
      <p:font typeface="Calibri" panose="020F0502020204030204" pitchFamily="34" charset="0"/>
      <p:regular r:id="rId46"/>
      <p:bold r:id="rId47"/>
      <p:italic r:id="rId48"/>
      <p:boldItalic r:id="rId49"/>
    </p:embeddedFont>
    <p:embeddedFont>
      <p:font typeface="#9Slide03 Arima Madurai Black" panose="00000A00000000000000" pitchFamily="2" charset="0"/>
      <p:bold r:id="rId50"/>
    </p:embeddedFont>
  </p:embeddedFont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xmlns="">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BADBCD"/>
    <a:srgbClr val="D99694"/>
    <a:srgbClr val="FF8458"/>
    <a:srgbClr val="FFF3E4"/>
    <a:srgbClr val="FCD5B5"/>
    <a:srgbClr val="9CCEE9"/>
    <a:srgbClr val="F88A71"/>
    <a:srgbClr val="FF001A"/>
    <a:srgbClr val="265B90"/>
    <a:srgbClr val="E6E6E6"/>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xmlns=""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5620" autoAdjust="0"/>
    <p:restoredTop sz="94622" autoAdjust="0"/>
  </p:normalViewPr>
  <p:slideViewPr>
    <p:cSldViewPr>
      <p:cViewPr varScale="1">
        <p:scale>
          <a:sx n="54" d="100"/>
          <a:sy n="54" d="100"/>
        </p:scale>
        <p:origin x="-629" y="-82"/>
      </p:cViewPr>
      <p:guideLst>
        <p:guide orient="horz" pos="2160"/>
        <p:guide pos="2880"/>
      </p:guideLst>
    </p:cSldViewPr>
  </p:slideViewPr>
  <p:outlineViewPr>
    <p:cViewPr>
      <p:scale>
        <a:sx n="33" d="100"/>
        <a:sy n="33" d="100"/>
      </p:scale>
      <p:origin x="0" y="0"/>
    </p:cViewPr>
  </p:outlin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notesMaster" Target="notesMasters/notesMaster1.xml"/><Relationship Id="rId3" Type="http://schemas.openxmlformats.org/officeDocument/2006/relationships/slide" Target="slides/slide2.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font" Target="fonts/font3.fntdata"/><Relationship Id="rId47" Type="http://schemas.openxmlformats.org/officeDocument/2006/relationships/font" Target="fonts/font8.fntdata"/><Relationship Id="rId50" Type="http://schemas.openxmlformats.org/officeDocument/2006/relationships/font" Target="fonts/font11.fntdata"/><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font" Target="fonts/font7.fntdata"/><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41" Type="http://schemas.openxmlformats.org/officeDocument/2006/relationships/font" Target="fonts/font2.fntdata"/><Relationship Id="rId54"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font" Target="fonts/font1.fntdata"/><Relationship Id="rId45" Type="http://schemas.openxmlformats.org/officeDocument/2006/relationships/font" Target="fonts/font6.fntdata"/><Relationship Id="rId53" Type="http://schemas.openxmlformats.org/officeDocument/2006/relationships/theme" Target="theme/theme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font" Target="fonts/font10.fntdata"/><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font" Target="fonts/font5.fntdata"/><Relationship Id="rId52" Type="http://schemas.openxmlformats.org/officeDocument/2006/relationships/viewProps" Target="view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font" Target="fonts/font4.fntdata"/><Relationship Id="rId48" Type="http://schemas.openxmlformats.org/officeDocument/2006/relationships/font" Target="fonts/font9.fntdata"/><Relationship Id="rId8" Type="http://schemas.openxmlformats.org/officeDocument/2006/relationships/slide" Target="slides/slide7.xml"/><Relationship Id="rId51" Type="http://schemas.openxmlformats.org/officeDocument/2006/relationships/presProps" Target="pres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F0141758-DC2E-4E53-9F01-2151F947BC09}" type="datetimeFigureOut">
              <a:rPr lang="en-US" smtClean="0"/>
              <a:t>7/24/2023</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5873BE77-EA09-4679-8B54-72F39BD52C3A}" type="slidenum">
              <a:rPr lang="en-US" smtClean="0"/>
              <a:t>‹#›</a:t>
            </a:fld>
            <a:endParaRPr lang="en-US"/>
          </a:p>
        </p:txBody>
      </p:sp>
    </p:spTree>
    <p:extLst>
      <p:ext uri="{BB962C8B-B14F-4D97-AF65-F5344CB8AC3E}">
        <p14:creationId xmlns:p14="http://schemas.microsoft.com/office/powerpoint/2010/main" val="130015535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GV GD: Những việc làm đó ảnh hưởng trực tiếp đến người mẹ và thai nhi. Nếu người mẹ khỏe mạnh, vui vẻ, em bé sẽ phát triển tốt, khỏe mạnh.</a:t>
            </a:r>
          </a:p>
        </p:txBody>
      </p:sp>
      <p:sp>
        <p:nvSpPr>
          <p:cNvPr id="4" name="Slide Number Placeholder 3"/>
          <p:cNvSpPr>
            <a:spLocks noGrp="1"/>
          </p:cNvSpPr>
          <p:nvPr>
            <p:ph type="sldNum" sz="quarter" idx="5"/>
          </p:nvPr>
        </p:nvSpPr>
        <p:spPr/>
        <p:txBody>
          <a:bodyPr/>
          <a:lstStyle/>
          <a:p>
            <a:fld id="{C0AE39EF-C0E5-4896-B9D3-7E7938E4611D}" type="slidenum">
              <a:rPr lang="zh-CN" altLang="en-US" smtClean="0"/>
              <a:t>4</a:t>
            </a:fld>
            <a:endParaRPr lang="zh-CN" altLang="en-US"/>
          </a:p>
        </p:txBody>
      </p:sp>
    </p:spTree>
    <p:extLst>
      <p:ext uri="{BB962C8B-B14F-4D97-AF65-F5344CB8AC3E}">
        <p14:creationId xmlns:p14="http://schemas.microsoft.com/office/powerpoint/2010/main" val="235444558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GV GD: Những việc làm đó ảnh hưởng trực tiếp đến người mẹ và thai nhi. Nếu người mẹ khỏe mạnh, vui vẻ, em bé sẽ phát triển tốt, khỏe mạnh.</a:t>
            </a:r>
          </a:p>
        </p:txBody>
      </p:sp>
      <p:sp>
        <p:nvSpPr>
          <p:cNvPr id="4" name="Slide Number Placeholder 3"/>
          <p:cNvSpPr>
            <a:spLocks noGrp="1"/>
          </p:cNvSpPr>
          <p:nvPr>
            <p:ph type="sldNum" sz="quarter" idx="5"/>
          </p:nvPr>
        </p:nvSpPr>
        <p:spPr/>
        <p:txBody>
          <a:bodyPr/>
          <a:lstStyle/>
          <a:p>
            <a:fld id="{C0AE39EF-C0E5-4896-B9D3-7E7938E4611D}" type="slidenum">
              <a:rPr lang="zh-CN" altLang="en-US" smtClean="0"/>
              <a:t>5</a:t>
            </a:fld>
            <a:endParaRPr lang="zh-CN" altLang="en-US"/>
          </a:p>
        </p:txBody>
      </p:sp>
    </p:spTree>
    <p:extLst>
      <p:ext uri="{BB962C8B-B14F-4D97-AF65-F5344CB8AC3E}">
        <p14:creationId xmlns:p14="http://schemas.microsoft.com/office/powerpoint/2010/main" val="268371443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1D8BD707-D9CF-40AE-B4C6-C98DA3205C09}" type="datetimeFigureOut">
              <a:rPr lang="en-US" smtClean="0"/>
              <a:pPr/>
              <a:t>7/24/2023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1D8BD707-D9CF-40AE-B4C6-C98DA3205C09}" type="datetimeFigureOut">
              <a:rPr lang="en-US" smtClean="0"/>
              <a:pPr/>
              <a:t>7/24/2023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1D8BD707-D9CF-40AE-B4C6-C98DA3205C09}" type="datetimeFigureOut">
              <a:rPr lang="en-US" smtClean="0"/>
              <a:pPr/>
              <a:t>7/24/2023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1D8BD707-D9CF-40AE-B4C6-C98DA3205C09}" type="datetimeFigureOut">
              <a:rPr lang="en-US" smtClean="0"/>
              <a:pPr/>
              <a:t>7/24/2023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1D8BD707-D9CF-40AE-B4C6-C98DA3205C09}" type="datetimeFigureOut">
              <a:rPr lang="en-US" smtClean="0"/>
              <a:pPr/>
              <a:t>7/24/2023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1D8BD707-D9CF-40AE-B4C6-C98DA3205C09}" type="datetimeFigureOut">
              <a:rPr lang="en-US" smtClean="0"/>
              <a:pPr/>
              <a:t>7/24/2023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6F15528-21DE-4FAA-801E-634DDDAF4B2B}" type="slidenum">
              <a:rPr lang="en-US" smtClean="0"/>
              <a:pPr/>
              <a:t>‹#›</a:t>
            </a:fld>
            <a:endParaRPr 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1D8BD707-D9CF-40AE-B4C6-C98DA3205C09}" type="datetimeFigureOut">
              <a:rPr lang="en-US" smtClean="0"/>
              <a:pPr/>
              <a:t>7/24/2023</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B6F15528-21DE-4FAA-801E-634DDDAF4B2B}" type="slidenum">
              <a:rPr lang="en-US" smtClean="0"/>
              <a:pPr/>
              <a:t>‹#›</a:t>
            </a:fld>
            <a:endParaRPr lang="en-US"/>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1D8BD707-D9CF-40AE-B4C6-C98DA3205C09}" type="datetimeFigureOut">
              <a:rPr lang="en-US" smtClean="0"/>
              <a:pPr/>
              <a:t>7/24/2023</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B6F15528-21DE-4FAA-801E-634DDDAF4B2B}" type="slidenum">
              <a:rPr lang="en-US" smtClean="0"/>
              <a:pPr/>
              <a:t>‹#›</a:t>
            </a:fld>
            <a:endParaRPr lang="en-US"/>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1D8BD707-D9CF-40AE-B4C6-C98DA3205C09}" type="datetimeFigureOut">
              <a:rPr lang="en-US" smtClean="0"/>
              <a:pPr/>
              <a:t>7/24/2023</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B6F15528-21DE-4FAA-801E-634DDDAF4B2B}" type="slidenum">
              <a:rPr lang="en-US" smtClean="0"/>
              <a:pPr/>
              <a:t>‹#›</a:t>
            </a:fld>
            <a:endParaRPr lang="en-US"/>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1D8BD707-D9CF-40AE-B4C6-C98DA3205C09}" type="datetimeFigureOut">
              <a:rPr lang="en-US" smtClean="0"/>
              <a:pPr/>
              <a:t>7/24/2023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6F15528-21DE-4FAA-801E-634DDDAF4B2B}" type="slidenum">
              <a:rPr lang="en-US" smtClean="0"/>
              <a:pPr/>
              <a:t>‹#›</a:t>
            </a:fld>
            <a:endParaRPr lang="en-US"/>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1D8BD707-D9CF-40AE-B4C6-C98DA3205C09}" type="datetimeFigureOut">
              <a:rPr lang="en-US" smtClean="0"/>
              <a:pPr/>
              <a:t>7/24/2023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6F15528-21DE-4FAA-801E-634DDDAF4B2B}" type="slidenum">
              <a:rPr lang="en-US" smtClean="0"/>
              <a:pPr/>
              <a:t>‹#›</a:t>
            </a:fld>
            <a:endParaRPr lang="en-US"/>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ags" Target="../tags/tag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1.jp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8" name="9Slide.vn - 2019">
            <a:extLst>
              <a:ext uri="{FF2B5EF4-FFF2-40B4-BE49-F238E27FC236}">
                <a16:creationId xmlns:a16="http://schemas.microsoft.com/office/drawing/2014/main" xmlns="" id="{80BCFDC7-61B1-448C-B8C6-B9B766500BB2}"/>
              </a:ext>
            </a:extLst>
          </p:cNvPr>
          <p:cNvSpPr txBox="1"/>
          <p:nvPr userDrawn="1"/>
        </p:nvSpPr>
        <p:spPr>
          <a:xfrm>
            <a:off x="0" y="-1789331"/>
            <a:ext cx="18288000" cy="646331"/>
          </a:xfrm>
          <a:prstGeom prst="rect">
            <a:avLst/>
          </a:prstGeom>
          <a:noFill/>
        </p:spPr>
        <p:txBody>
          <a:bodyPr vert="horz" rtlCol="0">
            <a:spAutoFit/>
          </a:bodyPr>
          <a:lstStyle/>
          <a:p>
            <a:pPr algn="ctr"/>
            <a:r>
              <a:rPr lang="en-US" sz="3600">
                <a:solidFill>
                  <a:srgbClr val="CFCFCF"/>
                </a:solidFill>
              </a:rPr>
              <a:t>www.9slide.vn</a:t>
            </a:r>
          </a:p>
        </p:txBody>
      </p:sp>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1D8BD707-D9CF-40AE-B4C6-C98DA3205C09}" type="datetimeFigureOut">
              <a:rPr lang="en-US" smtClean="0"/>
              <a:pPr/>
              <a:t>7/24/2023</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B6F15528-21DE-4FAA-801E-634DDDAF4B2B}" type="slidenum">
              <a:rPr lang="en-US" smtClean="0"/>
              <a:pPr/>
              <a:t>‹#›</a:t>
            </a:fld>
            <a:endParaRPr lang="en-US"/>
          </a:p>
        </p:txBody>
      </p:sp>
      <p:pic>
        <p:nvPicPr>
          <p:cNvPr id="10" name="Picture 9">
            <a:extLst>
              <a:ext uri="{FF2B5EF4-FFF2-40B4-BE49-F238E27FC236}">
                <a16:creationId xmlns:a16="http://schemas.microsoft.com/office/drawing/2014/main" xmlns="" id="{FAD8610C-A9AC-4E61-9A3D-E724A78EA7BD}"/>
              </a:ext>
            </a:extLst>
          </p:cNvPr>
          <p:cNvPicPr>
            <a:picLocks noChangeAspect="1"/>
          </p:cNvPicPr>
          <p:nvPr userDrawn="1"/>
        </p:nvPicPr>
        <p:blipFill>
          <a:blip r:embed="rId14">
            <a:extLst>
              <a:ext uri="{28A0092B-C50C-407E-A947-70E740481C1C}">
                <a14:useLocalDpi xmlns:a14="http://schemas.microsoft.com/office/drawing/2010/main" val="0"/>
              </a:ext>
            </a:extLst>
          </a:blip>
          <a:stretch>
            <a:fillRect/>
          </a:stretch>
        </p:blipFill>
        <p:spPr>
          <a:xfrm>
            <a:off x="-3200400" y="356805"/>
            <a:ext cx="2121666" cy="2121666"/>
          </a:xfrm>
          <a:prstGeom prst="ellipse">
            <a:avLst/>
          </a:prstGeom>
        </p:spPr>
      </p:pic>
      <p:sp>
        <p:nvSpPr>
          <p:cNvPr id="12" name="Rectangle 11">
            <a:extLst>
              <a:ext uri="{FF2B5EF4-FFF2-40B4-BE49-F238E27FC236}">
                <a16:creationId xmlns:a16="http://schemas.microsoft.com/office/drawing/2014/main" xmlns="" id="{403F0625-9A9B-4209-8B0C-597E5221C9B8}"/>
              </a:ext>
            </a:extLst>
          </p:cNvPr>
          <p:cNvSpPr>
            <a:spLocks noChangeAspect="1"/>
          </p:cNvSpPr>
          <p:nvPr userDrawn="1">
            <p:custDataLst>
              <p:tags r:id="rId13"/>
            </p:custDataLst>
          </p:nvPr>
        </p:nvSpPr>
        <p:spPr>
          <a:xfrm>
            <a:off x="0" y="0"/>
            <a:ext cx="18288000" cy="10287000"/>
          </a:xfrm>
          <a:prstGeom prst="rect">
            <a:avLst/>
          </a:prstGeom>
          <a:blipFill dpi="0" rotWithShape="0">
            <a:blip r:embed="rId14">
              <a:alphaModFix amt="0"/>
              <a:extLst>
                <a:ext uri="{28A0092B-C50C-407E-A947-70E740481C1C}">
                  <a14:useLocalDpi xmlns:a14="http://schemas.microsoft.com/office/drawing/2010/main" val="0"/>
                </a:ext>
              </a:extLst>
            </a:blip>
            <a:srcRect/>
            <a:stretch>
              <a:fillRect t="1" b="1"/>
            </a:stretch>
          </a:blip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4.png"/><Relationship Id="rId13" Type="http://schemas.openxmlformats.org/officeDocument/2006/relationships/image" Target="../media/image7.png"/><Relationship Id="rId18" Type="http://schemas.openxmlformats.org/officeDocument/2006/relationships/image" Target="../media/image10.png"/><Relationship Id="rId3" Type="http://schemas.openxmlformats.org/officeDocument/2006/relationships/slideLayout" Target="../slideLayouts/slideLayout7.xml"/><Relationship Id="rId7" Type="http://schemas.openxmlformats.org/officeDocument/2006/relationships/image" Target="../media/image5.svg"/><Relationship Id="rId12" Type="http://schemas.openxmlformats.org/officeDocument/2006/relationships/image" Target="../media/image6.png"/><Relationship Id="rId17" Type="http://schemas.openxmlformats.org/officeDocument/2006/relationships/image" Target="../media/image9.png"/><Relationship Id="rId2" Type="http://schemas.openxmlformats.org/officeDocument/2006/relationships/audio" Target="../media/media1.mp3"/><Relationship Id="rId16" Type="http://schemas.openxmlformats.org/officeDocument/2006/relationships/image" Target="../media/image14.svg"/><Relationship Id="rId1" Type="http://schemas.microsoft.com/office/2007/relationships/media" Target="../media/media1.mp3"/><Relationship Id="rId6" Type="http://schemas.openxmlformats.org/officeDocument/2006/relationships/image" Target="../media/image3.png"/><Relationship Id="rId11" Type="http://schemas.openxmlformats.org/officeDocument/2006/relationships/image" Target="../media/image9.svg"/><Relationship Id="rId5" Type="http://schemas.openxmlformats.org/officeDocument/2006/relationships/image" Target="../media/image3.svg"/><Relationship Id="rId15" Type="http://schemas.openxmlformats.org/officeDocument/2006/relationships/image" Target="../media/image8.png"/><Relationship Id="rId10" Type="http://schemas.openxmlformats.org/officeDocument/2006/relationships/image" Target="../media/image5.png"/><Relationship Id="rId4" Type="http://schemas.openxmlformats.org/officeDocument/2006/relationships/image" Target="../media/image2.png"/><Relationship Id="rId9" Type="http://schemas.openxmlformats.org/officeDocument/2006/relationships/image" Target="../media/image7.svg"/><Relationship Id="rId14" Type="http://schemas.openxmlformats.org/officeDocument/2006/relationships/image" Target="../media/image12.svg"/></Relationships>
</file>

<file path=ppt/slides/_rels/slide10.xml.rels><?xml version="1.0" encoding="UTF-8" standalone="yes"?>
<Relationships xmlns="http://schemas.openxmlformats.org/package/2006/relationships"><Relationship Id="rId8" Type="http://schemas.openxmlformats.org/officeDocument/2006/relationships/image" Target="../media/image51.png"/><Relationship Id="rId13" Type="http://schemas.openxmlformats.org/officeDocument/2006/relationships/image" Target="../media/image88.svg"/><Relationship Id="rId3" Type="http://schemas.openxmlformats.org/officeDocument/2006/relationships/image" Target="../media/image5.svg"/><Relationship Id="rId7" Type="http://schemas.openxmlformats.org/officeDocument/2006/relationships/image" Target="../media/image82.svg"/><Relationship Id="rId12" Type="http://schemas.openxmlformats.org/officeDocument/2006/relationships/image" Target="../media/image53.png"/><Relationship Id="rId2" Type="http://schemas.openxmlformats.org/officeDocument/2006/relationships/image" Target="../media/image3.png"/><Relationship Id="rId1" Type="http://schemas.openxmlformats.org/officeDocument/2006/relationships/slideLayout" Target="../slideLayouts/slideLayout7.xml"/><Relationship Id="rId6" Type="http://schemas.openxmlformats.org/officeDocument/2006/relationships/image" Target="../media/image50.png"/><Relationship Id="rId11" Type="http://schemas.openxmlformats.org/officeDocument/2006/relationships/image" Target="../media/image86.svg"/><Relationship Id="rId5" Type="http://schemas.openxmlformats.org/officeDocument/2006/relationships/image" Target="../media/image80.svg"/><Relationship Id="rId10" Type="http://schemas.openxmlformats.org/officeDocument/2006/relationships/image" Target="../media/image52.png"/><Relationship Id="rId4" Type="http://schemas.openxmlformats.org/officeDocument/2006/relationships/image" Target="../media/image49.png"/><Relationship Id="rId9" Type="http://schemas.openxmlformats.org/officeDocument/2006/relationships/image" Target="../media/image84.svg"/><Relationship Id="rId14" Type="http://schemas.openxmlformats.org/officeDocument/2006/relationships/image" Target="../media/image54.jpeg"/></Relationships>
</file>

<file path=ppt/slides/_rels/slide11.xml.rels><?xml version="1.0" encoding="UTF-8" standalone="yes"?>
<Relationships xmlns="http://schemas.openxmlformats.org/package/2006/relationships"><Relationship Id="rId8" Type="http://schemas.openxmlformats.org/officeDocument/2006/relationships/image" Target="../media/image57.png"/><Relationship Id="rId3" Type="http://schemas.openxmlformats.org/officeDocument/2006/relationships/image" Target="../media/image5.svg"/><Relationship Id="rId7" Type="http://schemas.openxmlformats.org/officeDocument/2006/relationships/image" Target="../media/image93.svg"/><Relationship Id="rId2" Type="http://schemas.openxmlformats.org/officeDocument/2006/relationships/image" Target="../media/image3.png"/><Relationship Id="rId1" Type="http://schemas.openxmlformats.org/officeDocument/2006/relationships/slideLayout" Target="../slideLayouts/slideLayout7.xml"/><Relationship Id="rId6" Type="http://schemas.openxmlformats.org/officeDocument/2006/relationships/image" Target="../media/image56.png"/><Relationship Id="rId5" Type="http://schemas.openxmlformats.org/officeDocument/2006/relationships/image" Target="../media/image91.svg"/><Relationship Id="rId10" Type="http://schemas.openxmlformats.org/officeDocument/2006/relationships/image" Target="../media/image44.jpeg"/><Relationship Id="rId4" Type="http://schemas.openxmlformats.org/officeDocument/2006/relationships/image" Target="../media/image55.png"/><Relationship Id="rId9" Type="http://schemas.openxmlformats.org/officeDocument/2006/relationships/image" Target="../media/image95.svg"/></Relationships>
</file>

<file path=ppt/slides/_rels/slide12.xml.rels><?xml version="1.0" encoding="UTF-8" standalone="yes"?>
<Relationships xmlns="http://schemas.openxmlformats.org/package/2006/relationships"><Relationship Id="rId8" Type="http://schemas.openxmlformats.org/officeDocument/2006/relationships/image" Target="../media/image58.png"/><Relationship Id="rId3" Type="http://schemas.openxmlformats.org/officeDocument/2006/relationships/slideLayout" Target="../slideLayouts/slideLayout7.xml"/><Relationship Id="rId7" Type="http://schemas.openxmlformats.org/officeDocument/2006/relationships/image" Target="../media/image91.svg"/><Relationship Id="rId2" Type="http://schemas.openxmlformats.org/officeDocument/2006/relationships/video" Target="../media/media2.mp4"/><Relationship Id="rId1" Type="http://schemas.microsoft.com/office/2007/relationships/media" Target="../media/media2.mp4"/><Relationship Id="rId6" Type="http://schemas.openxmlformats.org/officeDocument/2006/relationships/image" Target="../media/image55.png"/><Relationship Id="rId5" Type="http://schemas.openxmlformats.org/officeDocument/2006/relationships/image" Target="../media/image5.svg"/><Relationship Id="rId4" Type="http://schemas.openxmlformats.org/officeDocument/2006/relationships/image" Target="../media/image3.png"/></Relationships>
</file>

<file path=ppt/slides/_rels/slide13.xml.rels><?xml version="1.0" encoding="UTF-8" standalone="yes"?>
<Relationships xmlns="http://schemas.openxmlformats.org/package/2006/relationships"><Relationship Id="rId3" Type="http://schemas.openxmlformats.org/officeDocument/2006/relationships/image" Target="../media/image5.svg"/><Relationship Id="rId2" Type="http://schemas.openxmlformats.org/officeDocument/2006/relationships/image" Target="../media/image3.png"/><Relationship Id="rId1" Type="http://schemas.openxmlformats.org/officeDocument/2006/relationships/slideLayout" Target="../slideLayouts/slideLayout7.xml"/><Relationship Id="rId4" Type="http://schemas.openxmlformats.org/officeDocument/2006/relationships/image" Target="../media/image59.png"/></Relationships>
</file>

<file path=ppt/slides/_rels/slide14.xml.rels><?xml version="1.0" encoding="UTF-8" standalone="yes"?>
<Relationships xmlns="http://schemas.openxmlformats.org/package/2006/relationships"><Relationship Id="rId3" Type="http://schemas.openxmlformats.org/officeDocument/2006/relationships/image" Target="../media/image5.svg"/><Relationship Id="rId2" Type="http://schemas.openxmlformats.org/officeDocument/2006/relationships/image" Target="../media/image3.png"/><Relationship Id="rId1" Type="http://schemas.openxmlformats.org/officeDocument/2006/relationships/slideLayout" Target="../slideLayouts/slideLayout7.xml"/><Relationship Id="rId5" Type="http://schemas.openxmlformats.org/officeDocument/2006/relationships/image" Target="../media/image59.png"/><Relationship Id="rId4" Type="http://schemas.openxmlformats.org/officeDocument/2006/relationships/image" Target="../media/image60.jpeg"/></Relationships>
</file>

<file path=ppt/slides/_rels/slide15.xml.rels><?xml version="1.0" encoding="UTF-8" standalone="yes"?>
<Relationships xmlns="http://schemas.openxmlformats.org/package/2006/relationships"><Relationship Id="rId3" Type="http://schemas.openxmlformats.org/officeDocument/2006/relationships/image" Target="../media/image100.svg"/><Relationship Id="rId7" Type="http://schemas.openxmlformats.org/officeDocument/2006/relationships/image" Target="../media/image61.svg"/><Relationship Id="rId2" Type="http://schemas.openxmlformats.org/officeDocument/2006/relationships/image" Target="../media/image61.png"/><Relationship Id="rId1" Type="http://schemas.openxmlformats.org/officeDocument/2006/relationships/slideLayout" Target="../slideLayouts/slideLayout7.xml"/><Relationship Id="rId6" Type="http://schemas.openxmlformats.org/officeDocument/2006/relationships/image" Target="../media/image38.png"/><Relationship Id="rId5" Type="http://schemas.openxmlformats.org/officeDocument/2006/relationships/image" Target="../media/image66.svg"/><Relationship Id="rId4" Type="http://schemas.openxmlformats.org/officeDocument/2006/relationships/image" Target="../media/image41.png"/></Relationships>
</file>

<file path=ppt/slides/_rels/slide16.xml.rels><?xml version="1.0" encoding="UTF-8" standalone="yes"?>
<Relationships xmlns="http://schemas.openxmlformats.org/package/2006/relationships"><Relationship Id="rId8" Type="http://schemas.openxmlformats.org/officeDocument/2006/relationships/image" Target="../media/image74.svg"/><Relationship Id="rId13" Type="http://schemas.openxmlformats.org/officeDocument/2006/relationships/image" Target="../media/image48.png"/><Relationship Id="rId3" Type="http://schemas.openxmlformats.org/officeDocument/2006/relationships/image" Target="../media/image102.svg"/><Relationship Id="rId7" Type="http://schemas.openxmlformats.org/officeDocument/2006/relationships/image" Target="../media/image46.png"/><Relationship Id="rId12" Type="http://schemas.openxmlformats.org/officeDocument/2006/relationships/image" Target="../media/image76.svg"/><Relationship Id="rId2" Type="http://schemas.openxmlformats.org/officeDocument/2006/relationships/image" Target="../media/image62.png"/><Relationship Id="rId1" Type="http://schemas.openxmlformats.org/officeDocument/2006/relationships/slideLayout" Target="../slideLayouts/slideLayout7.xml"/><Relationship Id="rId6" Type="http://schemas.openxmlformats.org/officeDocument/2006/relationships/image" Target="../media/image63.jpeg"/><Relationship Id="rId11" Type="http://schemas.openxmlformats.org/officeDocument/2006/relationships/image" Target="../media/image47.png"/><Relationship Id="rId5" Type="http://schemas.openxmlformats.org/officeDocument/2006/relationships/image" Target="../media/image72.svg"/><Relationship Id="rId15" Type="http://schemas.openxmlformats.org/officeDocument/2006/relationships/image" Target="../media/image40.jpeg"/><Relationship Id="rId10" Type="http://schemas.openxmlformats.org/officeDocument/2006/relationships/image" Target="../media/image14.svg"/><Relationship Id="rId4" Type="http://schemas.openxmlformats.org/officeDocument/2006/relationships/image" Target="../media/image45.png"/><Relationship Id="rId9" Type="http://schemas.openxmlformats.org/officeDocument/2006/relationships/image" Target="../media/image8.png"/><Relationship Id="rId14" Type="http://schemas.openxmlformats.org/officeDocument/2006/relationships/image" Target="../media/image78.svg"/></Relationships>
</file>

<file path=ppt/slides/_rels/slide17.xml.rels><?xml version="1.0" encoding="UTF-8" standalone="yes"?>
<Relationships xmlns="http://schemas.openxmlformats.org/package/2006/relationships"><Relationship Id="rId8" Type="http://schemas.openxmlformats.org/officeDocument/2006/relationships/slide" Target="slide18.xml"/><Relationship Id="rId13" Type="http://schemas.microsoft.com/office/2017/06/relationships/model3d" Target="../media/model3d2.glb"/><Relationship Id="rId18" Type="http://schemas.openxmlformats.org/officeDocument/2006/relationships/image" Target="../media/image68.png"/><Relationship Id="rId26" Type="http://schemas.openxmlformats.org/officeDocument/2006/relationships/image" Target="../media/image70.png"/><Relationship Id="rId3" Type="http://schemas.openxmlformats.org/officeDocument/2006/relationships/image" Target="../media/image65.jpg"/><Relationship Id="rId21" Type="http://schemas.microsoft.com/office/2017/06/relationships/model3d" Target="../media/model3d4.glb"/><Relationship Id="rId34" Type="http://schemas.openxmlformats.org/officeDocument/2006/relationships/image" Target="../media/image72.png"/><Relationship Id="rId7" Type="http://schemas.openxmlformats.org/officeDocument/2006/relationships/image" Target="../media/image14.svg"/><Relationship Id="rId12" Type="http://schemas.openxmlformats.org/officeDocument/2006/relationships/slide" Target="slide24.xml"/><Relationship Id="rId17" Type="http://schemas.microsoft.com/office/2017/06/relationships/model3d" Target="../media/model3d3.glb"/><Relationship Id="rId25" Type="http://schemas.microsoft.com/office/2017/06/relationships/model3d" Target="../media/model3d5.glb"/><Relationship Id="rId33" Type="http://schemas.microsoft.com/office/2017/06/relationships/model3d" Target="../media/model3d7.glb"/><Relationship Id="rId38" Type="http://schemas.openxmlformats.org/officeDocument/2006/relationships/slide" Target="slide25.xml"/><Relationship Id="rId2" Type="http://schemas.openxmlformats.org/officeDocument/2006/relationships/image" Target="../media/image64.jpg"/><Relationship Id="rId16" Type="http://schemas.openxmlformats.org/officeDocument/2006/relationships/slide" Target="slide19.xml"/><Relationship Id="rId20" Type="http://schemas.openxmlformats.org/officeDocument/2006/relationships/slide" Target="slide22.xml"/><Relationship Id="rId29" Type="http://schemas.microsoft.com/office/2017/06/relationships/model3d" Target="../media/model3d6.glb"/><Relationship Id="rId1" Type="http://schemas.openxmlformats.org/officeDocument/2006/relationships/slideLayout" Target="../slideLayouts/slideLayout7.xml"/><Relationship Id="rId6" Type="http://schemas.openxmlformats.org/officeDocument/2006/relationships/image" Target="../media/image8.png"/><Relationship Id="rId11" Type="http://schemas.openxmlformats.org/officeDocument/2006/relationships/image" Target="../media/image66.png"/><Relationship Id="rId24" Type="http://schemas.openxmlformats.org/officeDocument/2006/relationships/slide" Target="slide23.xml"/><Relationship Id="rId32" Type="http://schemas.openxmlformats.org/officeDocument/2006/relationships/slide" Target="slide21.xml"/><Relationship Id="rId37" Type="http://schemas.openxmlformats.org/officeDocument/2006/relationships/image" Target="../media/image74.png"/><Relationship Id="rId5" Type="http://schemas.openxmlformats.org/officeDocument/2006/relationships/image" Target="../media/image61.svg"/><Relationship Id="rId15" Type="http://schemas.openxmlformats.org/officeDocument/2006/relationships/image" Target="../media/image67.png"/><Relationship Id="rId23" Type="http://schemas.openxmlformats.org/officeDocument/2006/relationships/image" Target="../media/image69.png"/><Relationship Id="rId28" Type="http://schemas.openxmlformats.org/officeDocument/2006/relationships/slide" Target="slide20.xml"/><Relationship Id="rId36" Type="http://schemas.openxmlformats.org/officeDocument/2006/relationships/image" Target="../media/image73.png"/><Relationship Id="rId10" Type="http://schemas.openxmlformats.org/officeDocument/2006/relationships/image" Target="../media/image66.png"/><Relationship Id="rId19" Type="http://schemas.openxmlformats.org/officeDocument/2006/relationships/image" Target="../media/image68.png"/><Relationship Id="rId31" Type="http://schemas.openxmlformats.org/officeDocument/2006/relationships/image" Target="../media/image71.png"/><Relationship Id="rId4" Type="http://schemas.openxmlformats.org/officeDocument/2006/relationships/image" Target="../media/image38.png"/><Relationship Id="rId9" Type="http://schemas.microsoft.com/office/2017/06/relationships/model3d" Target="../media/model3d1.glb"/><Relationship Id="rId14" Type="http://schemas.openxmlformats.org/officeDocument/2006/relationships/image" Target="../media/image67.png"/><Relationship Id="rId22" Type="http://schemas.openxmlformats.org/officeDocument/2006/relationships/image" Target="../media/image69.png"/><Relationship Id="rId27" Type="http://schemas.openxmlformats.org/officeDocument/2006/relationships/image" Target="../media/image70.png"/><Relationship Id="rId30" Type="http://schemas.openxmlformats.org/officeDocument/2006/relationships/image" Target="../media/image71.png"/><Relationship Id="rId35" Type="http://schemas.openxmlformats.org/officeDocument/2006/relationships/image" Target="../media/image72.png"/></Relationships>
</file>

<file path=ppt/slides/_rels/slide18.xml.rels><?xml version="1.0" encoding="UTF-8" standalone="yes"?>
<Relationships xmlns="http://schemas.openxmlformats.org/package/2006/relationships"><Relationship Id="rId8" Type="http://schemas.openxmlformats.org/officeDocument/2006/relationships/image" Target="../media/image14.svg"/><Relationship Id="rId13" Type="http://schemas.openxmlformats.org/officeDocument/2006/relationships/image" Target="../media/image73.png"/><Relationship Id="rId18" Type="http://schemas.microsoft.com/office/2007/relationships/hdphoto" Target="../media/hdphoto4.wdp"/><Relationship Id="rId3" Type="http://schemas.openxmlformats.org/officeDocument/2006/relationships/audio" Target="../media/audio5.wav"/><Relationship Id="rId7" Type="http://schemas.openxmlformats.org/officeDocument/2006/relationships/image" Target="../media/image8.png"/><Relationship Id="rId12" Type="http://schemas.openxmlformats.org/officeDocument/2006/relationships/slide" Target="slide17.xml"/><Relationship Id="rId17" Type="http://schemas.openxmlformats.org/officeDocument/2006/relationships/image" Target="../media/image77.png"/><Relationship Id="rId2" Type="http://schemas.openxmlformats.org/officeDocument/2006/relationships/audio" Target="../media/audio4.wav"/><Relationship Id="rId16" Type="http://schemas.microsoft.com/office/2007/relationships/hdphoto" Target="../media/hdphoto3.wdp"/><Relationship Id="rId20" Type="http://schemas.openxmlformats.org/officeDocument/2006/relationships/image" Target="../media/image79.png"/><Relationship Id="rId1" Type="http://schemas.openxmlformats.org/officeDocument/2006/relationships/slideLayout" Target="../slideLayouts/slideLayout7.xml"/><Relationship Id="rId6" Type="http://schemas.openxmlformats.org/officeDocument/2006/relationships/image" Target="../media/image61.svg"/><Relationship Id="rId11" Type="http://schemas.openxmlformats.org/officeDocument/2006/relationships/image" Target="../media/image66.png"/><Relationship Id="rId5" Type="http://schemas.openxmlformats.org/officeDocument/2006/relationships/image" Target="../media/image38.png"/><Relationship Id="rId15" Type="http://schemas.openxmlformats.org/officeDocument/2006/relationships/image" Target="../media/image76.png"/><Relationship Id="rId10" Type="http://schemas.openxmlformats.org/officeDocument/2006/relationships/image" Target="../media/image66.png"/><Relationship Id="rId19" Type="http://schemas.openxmlformats.org/officeDocument/2006/relationships/image" Target="../media/image78.png"/><Relationship Id="rId4" Type="http://schemas.openxmlformats.org/officeDocument/2006/relationships/audio" Target="../media/audio2.wav"/><Relationship Id="rId9" Type="http://schemas.microsoft.com/office/2017/06/relationships/model3d" Target="../media/model3d1.glb"/><Relationship Id="rId14" Type="http://schemas.openxmlformats.org/officeDocument/2006/relationships/image" Target="../media/image75.emf"/></Relationships>
</file>

<file path=ppt/slides/_rels/slide19.xml.rels><?xml version="1.0" encoding="UTF-8" standalone="yes"?>
<Relationships xmlns="http://schemas.openxmlformats.org/package/2006/relationships"><Relationship Id="rId8" Type="http://schemas.openxmlformats.org/officeDocument/2006/relationships/image" Target="../media/image14.svg"/><Relationship Id="rId13" Type="http://schemas.openxmlformats.org/officeDocument/2006/relationships/image" Target="../media/image68.png"/><Relationship Id="rId18" Type="http://schemas.microsoft.com/office/2007/relationships/hdphoto" Target="../media/hdphoto4.wdp"/><Relationship Id="rId3" Type="http://schemas.openxmlformats.org/officeDocument/2006/relationships/audio" Target="../media/audio4.wav"/><Relationship Id="rId7" Type="http://schemas.openxmlformats.org/officeDocument/2006/relationships/image" Target="../media/image8.png"/><Relationship Id="rId12" Type="http://schemas.openxmlformats.org/officeDocument/2006/relationships/image" Target="../media/image68.png"/><Relationship Id="rId17" Type="http://schemas.openxmlformats.org/officeDocument/2006/relationships/image" Target="../media/image77.png"/><Relationship Id="rId2" Type="http://schemas.openxmlformats.org/officeDocument/2006/relationships/audio" Target="../media/audio5.wav"/><Relationship Id="rId16" Type="http://schemas.microsoft.com/office/2007/relationships/hdphoto" Target="../media/hdphoto5.wdp"/><Relationship Id="rId20" Type="http://schemas.openxmlformats.org/officeDocument/2006/relationships/image" Target="../media/image79.png"/><Relationship Id="rId1" Type="http://schemas.openxmlformats.org/officeDocument/2006/relationships/slideLayout" Target="../slideLayouts/slideLayout7.xml"/><Relationship Id="rId6" Type="http://schemas.openxmlformats.org/officeDocument/2006/relationships/image" Target="../media/image61.svg"/><Relationship Id="rId11" Type="http://schemas.microsoft.com/office/2017/06/relationships/model3d" Target="../media/model3d3.glb"/><Relationship Id="rId5" Type="http://schemas.openxmlformats.org/officeDocument/2006/relationships/image" Target="../media/image38.png"/><Relationship Id="rId15" Type="http://schemas.openxmlformats.org/officeDocument/2006/relationships/image" Target="../media/image80.png"/><Relationship Id="rId10" Type="http://schemas.openxmlformats.org/officeDocument/2006/relationships/image" Target="../media/image73.png"/><Relationship Id="rId19" Type="http://schemas.openxmlformats.org/officeDocument/2006/relationships/image" Target="../media/image81.png"/><Relationship Id="rId4" Type="http://schemas.openxmlformats.org/officeDocument/2006/relationships/audio" Target="../media/audio2.wav"/><Relationship Id="rId9" Type="http://schemas.openxmlformats.org/officeDocument/2006/relationships/slide" Target="slide17.xml"/><Relationship Id="rId14" Type="http://schemas.openxmlformats.org/officeDocument/2006/relationships/image" Target="../media/image75.emf"/></Relationships>
</file>

<file path=ppt/slides/_rels/slide2.xml.rels><?xml version="1.0" encoding="UTF-8" standalone="yes"?>
<Relationships xmlns="http://schemas.openxmlformats.org/package/2006/relationships"><Relationship Id="rId8" Type="http://schemas.openxmlformats.org/officeDocument/2006/relationships/image" Target="../media/image12.png"/><Relationship Id="rId13" Type="http://schemas.openxmlformats.org/officeDocument/2006/relationships/image" Target="../media/image15.jpeg"/><Relationship Id="rId18" Type="http://schemas.openxmlformats.org/officeDocument/2006/relationships/image" Target="../media/image18.gif"/><Relationship Id="rId3" Type="http://schemas.openxmlformats.org/officeDocument/2006/relationships/audio" Target="../media/audio1.wav"/><Relationship Id="rId7" Type="http://schemas.openxmlformats.org/officeDocument/2006/relationships/slide" Target="slide4.xml"/><Relationship Id="rId12" Type="http://schemas.openxmlformats.org/officeDocument/2006/relationships/slide" Target="slide5.xml"/><Relationship Id="rId17" Type="http://schemas.openxmlformats.org/officeDocument/2006/relationships/image" Target="../media/image25.svg"/><Relationship Id="rId2" Type="http://schemas.openxmlformats.org/officeDocument/2006/relationships/slideLayout" Target="../slideLayouts/slideLayout7.xml"/><Relationship Id="rId16" Type="http://schemas.openxmlformats.org/officeDocument/2006/relationships/image" Target="../media/image17.png"/><Relationship Id="rId20" Type="http://schemas.openxmlformats.org/officeDocument/2006/relationships/slide" Target="slide6.xml"/><Relationship Id="rId1" Type="http://schemas.openxmlformats.org/officeDocument/2006/relationships/tags" Target="../tags/tag2.xml"/><Relationship Id="rId6" Type="http://schemas.microsoft.com/office/2007/relationships/hdphoto" Target="../media/hdphoto1.wdp"/><Relationship Id="rId11" Type="http://schemas.openxmlformats.org/officeDocument/2006/relationships/image" Target="../media/image14.png"/><Relationship Id="rId5" Type="http://schemas.openxmlformats.org/officeDocument/2006/relationships/image" Target="../media/image11.png"/><Relationship Id="rId15" Type="http://schemas.openxmlformats.org/officeDocument/2006/relationships/image" Target="../media/image23.svg"/><Relationship Id="rId10" Type="http://schemas.openxmlformats.org/officeDocument/2006/relationships/image" Target="../media/image13.png"/><Relationship Id="rId19" Type="http://schemas.openxmlformats.org/officeDocument/2006/relationships/image" Target="../media/image19.jpeg"/><Relationship Id="rId4" Type="http://schemas.openxmlformats.org/officeDocument/2006/relationships/audio" Target="../media/audio2.wav"/><Relationship Id="rId9" Type="http://schemas.openxmlformats.org/officeDocument/2006/relationships/slide" Target="slide3.xml"/><Relationship Id="rId14" Type="http://schemas.openxmlformats.org/officeDocument/2006/relationships/image" Target="../media/image16.png"/></Relationships>
</file>

<file path=ppt/slides/_rels/slide20.xml.rels><?xml version="1.0" encoding="UTF-8" standalone="yes"?>
<Relationships xmlns="http://schemas.openxmlformats.org/package/2006/relationships"><Relationship Id="rId8" Type="http://schemas.openxmlformats.org/officeDocument/2006/relationships/image" Target="../media/image14.svg"/><Relationship Id="rId13" Type="http://schemas.openxmlformats.org/officeDocument/2006/relationships/image" Target="../media/image73.png"/><Relationship Id="rId18" Type="http://schemas.microsoft.com/office/2007/relationships/hdphoto" Target="../media/hdphoto4.wdp"/><Relationship Id="rId3" Type="http://schemas.openxmlformats.org/officeDocument/2006/relationships/audio" Target="../media/audio4.wav"/><Relationship Id="rId7" Type="http://schemas.openxmlformats.org/officeDocument/2006/relationships/image" Target="../media/image8.png"/><Relationship Id="rId12" Type="http://schemas.openxmlformats.org/officeDocument/2006/relationships/slide" Target="slide17.xml"/><Relationship Id="rId17" Type="http://schemas.openxmlformats.org/officeDocument/2006/relationships/image" Target="../media/image77.png"/><Relationship Id="rId2" Type="http://schemas.openxmlformats.org/officeDocument/2006/relationships/audio" Target="../media/audio5.wav"/><Relationship Id="rId16" Type="http://schemas.microsoft.com/office/2007/relationships/hdphoto" Target="../media/hdphoto5.wdp"/><Relationship Id="rId20" Type="http://schemas.openxmlformats.org/officeDocument/2006/relationships/image" Target="../media/image79.png"/><Relationship Id="rId1" Type="http://schemas.openxmlformats.org/officeDocument/2006/relationships/slideLayout" Target="../slideLayouts/slideLayout7.xml"/><Relationship Id="rId6" Type="http://schemas.openxmlformats.org/officeDocument/2006/relationships/image" Target="../media/image61.svg"/><Relationship Id="rId11" Type="http://schemas.openxmlformats.org/officeDocument/2006/relationships/image" Target="../media/image71.png"/><Relationship Id="rId5" Type="http://schemas.openxmlformats.org/officeDocument/2006/relationships/image" Target="../media/image38.png"/><Relationship Id="rId15" Type="http://schemas.openxmlformats.org/officeDocument/2006/relationships/image" Target="../media/image80.png"/><Relationship Id="rId10" Type="http://schemas.openxmlformats.org/officeDocument/2006/relationships/image" Target="../media/image71.png"/><Relationship Id="rId19" Type="http://schemas.openxmlformats.org/officeDocument/2006/relationships/image" Target="../media/image82.png"/><Relationship Id="rId4" Type="http://schemas.openxmlformats.org/officeDocument/2006/relationships/audio" Target="../media/audio2.wav"/><Relationship Id="rId9" Type="http://schemas.microsoft.com/office/2017/06/relationships/model3d" Target="../media/model3d6.glb"/><Relationship Id="rId14" Type="http://schemas.openxmlformats.org/officeDocument/2006/relationships/image" Target="../media/image75.emf"/></Relationships>
</file>

<file path=ppt/slides/_rels/slide21.xml.rels><?xml version="1.0" encoding="UTF-8" standalone="yes"?>
<Relationships xmlns="http://schemas.openxmlformats.org/package/2006/relationships"><Relationship Id="rId8" Type="http://schemas.openxmlformats.org/officeDocument/2006/relationships/image" Target="../media/image14.svg"/><Relationship Id="rId13" Type="http://schemas.openxmlformats.org/officeDocument/2006/relationships/image" Target="../media/image74.png"/><Relationship Id="rId18" Type="http://schemas.microsoft.com/office/2007/relationships/hdphoto" Target="../media/hdphoto5.wdp"/><Relationship Id="rId3" Type="http://schemas.openxmlformats.org/officeDocument/2006/relationships/audio" Target="../media/audio4.wav"/><Relationship Id="rId21" Type="http://schemas.openxmlformats.org/officeDocument/2006/relationships/image" Target="../media/image86.png"/><Relationship Id="rId7" Type="http://schemas.openxmlformats.org/officeDocument/2006/relationships/image" Target="../media/image8.png"/><Relationship Id="rId12" Type="http://schemas.openxmlformats.org/officeDocument/2006/relationships/slide" Target="slide17.xml"/><Relationship Id="rId17" Type="http://schemas.openxmlformats.org/officeDocument/2006/relationships/image" Target="../media/image80.png"/><Relationship Id="rId2" Type="http://schemas.openxmlformats.org/officeDocument/2006/relationships/audio" Target="../media/audio5.wav"/><Relationship Id="rId16" Type="http://schemas.microsoft.com/office/2007/relationships/hdphoto" Target="../media/hdphoto4.wdp"/><Relationship Id="rId20" Type="http://schemas.openxmlformats.org/officeDocument/2006/relationships/image" Target="../media/image85.png"/><Relationship Id="rId1" Type="http://schemas.openxmlformats.org/officeDocument/2006/relationships/slideLayout" Target="../slideLayouts/slideLayout7.xml"/><Relationship Id="rId6" Type="http://schemas.openxmlformats.org/officeDocument/2006/relationships/image" Target="../media/image61.svg"/><Relationship Id="rId11" Type="http://schemas.openxmlformats.org/officeDocument/2006/relationships/image" Target="../media/image83.png"/><Relationship Id="rId5" Type="http://schemas.openxmlformats.org/officeDocument/2006/relationships/image" Target="../media/image38.png"/><Relationship Id="rId15" Type="http://schemas.openxmlformats.org/officeDocument/2006/relationships/image" Target="../media/image77.png"/><Relationship Id="rId23" Type="http://schemas.openxmlformats.org/officeDocument/2006/relationships/image" Target="../media/image87.png"/><Relationship Id="rId10" Type="http://schemas.openxmlformats.org/officeDocument/2006/relationships/image" Target="../media/image83.png"/><Relationship Id="rId19" Type="http://schemas.openxmlformats.org/officeDocument/2006/relationships/image" Target="../media/image84.png"/><Relationship Id="rId4" Type="http://schemas.openxmlformats.org/officeDocument/2006/relationships/audio" Target="../media/audio2.wav"/><Relationship Id="rId9" Type="http://schemas.microsoft.com/office/2017/06/relationships/model3d" Target="../media/model3d7.glb"/><Relationship Id="rId14" Type="http://schemas.openxmlformats.org/officeDocument/2006/relationships/image" Target="../media/image75.emf"/><Relationship Id="rId22" Type="http://schemas.microsoft.com/office/2007/relationships/hdphoto" Target="../media/hdphoto6.wdp"/></Relationships>
</file>

<file path=ppt/slides/_rels/slide22.xml.rels><?xml version="1.0" encoding="UTF-8" standalone="yes"?>
<Relationships xmlns="http://schemas.openxmlformats.org/package/2006/relationships"><Relationship Id="rId8" Type="http://schemas.openxmlformats.org/officeDocument/2006/relationships/image" Target="../media/image14.svg"/><Relationship Id="rId13" Type="http://schemas.openxmlformats.org/officeDocument/2006/relationships/image" Target="../media/image74.png"/><Relationship Id="rId18" Type="http://schemas.microsoft.com/office/2007/relationships/hdphoto" Target="../media/hdphoto4.wdp"/><Relationship Id="rId3" Type="http://schemas.openxmlformats.org/officeDocument/2006/relationships/audio" Target="../media/audio4.wav"/><Relationship Id="rId21" Type="http://schemas.openxmlformats.org/officeDocument/2006/relationships/image" Target="../media/image88.png"/><Relationship Id="rId7" Type="http://schemas.openxmlformats.org/officeDocument/2006/relationships/image" Target="../media/image8.png"/><Relationship Id="rId12" Type="http://schemas.openxmlformats.org/officeDocument/2006/relationships/slide" Target="slide17.xml"/><Relationship Id="rId17" Type="http://schemas.openxmlformats.org/officeDocument/2006/relationships/image" Target="../media/image77.png"/><Relationship Id="rId2" Type="http://schemas.openxmlformats.org/officeDocument/2006/relationships/audio" Target="../media/audio5.wav"/><Relationship Id="rId16" Type="http://schemas.microsoft.com/office/2007/relationships/hdphoto" Target="../media/hdphoto5.wdp"/><Relationship Id="rId20" Type="http://schemas.openxmlformats.org/officeDocument/2006/relationships/image" Target="../media/image85.png"/><Relationship Id="rId1" Type="http://schemas.openxmlformats.org/officeDocument/2006/relationships/slideLayout" Target="../slideLayouts/slideLayout7.xml"/><Relationship Id="rId6" Type="http://schemas.openxmlformats.org/officeDocument/2006/relationships/image" Target="../media/image61.svg"/><Relationship Id="rId11" Type="http://schemas.openxmlformats.org/officeDocument/2006/relationships/image" Target="../media/image69.png"/><Relationship Id="rId5" Type="http://schemas.openxmlformats.org/officeDocument/2006/relationships/image" Target="../media/image38.png"/><Relationship Id="rId15" Type="http://schemas.openxmlformats.org/officeDocument/2006/relationships/image" Target="../media/image80.png"/><Relationship Id="rId10" Type="http://schemas.openxmlformats.org/officeDocument/2006/relationships/image" Target="../media/image69.png"/><Relationship Id="rId19" Type="http://schemas.openxmlformats.org/officeDocument/2006/relationships/image" Target="../media/image84.png"/><Relationship Id="rId4" Type="http://schemas.openxmlformats.org/officeDocument/2006/relationships/audio" Target="../media/audio2.wav"/><Relationship Id="rId9" Type="http://schemas.microsoft.com/office/2017/06/relationships/model3d" Target="../media/model3d4.glb"/><Relationship Id="rId14" Type="http://schemas.openxmlformats.org/officeDocument/2006/relationships/image" Target="../media/image75.emf"/><Relationship Id="rId22" Type="http://schemas.openxmlformats.org/officeDocument/2006/relationships/image" Target="../media/image89.png"/></Relationships>
</file>

<file path=ppt/slides/_rels/slide23.xml.rels><?xml version="1.0" encoding="UTF-8" standalone="yes"?>
<Relationships xmlns="http://schemas.openxmlformats.org/package/2006/relationships"><Relationship Id="rId8" Type="http://schemas.openxmlformats.org/officeDocument/2006/relationships/image" Target="../media/image14.svg"/><Relationship Id="rId13" Type="http://schemas.openxmlformats.org/officeDocument/2006/relationships/image" Target="../media/image74.png"/><Relationship Id="rId18" Type="http://schemas.microsoft.com/office/2007/relationships/hdphoto" Target="../media/hdphoto4.wdp"/><Relationship Id="rId3" Type="http://schemas.openxmlformats.org/officeDocument/2006/relationships/audio" Target="../media/audio4.wav"/><Relationship Id="rId21" Type="http://schemas.openxmlformats.org/officeDocument/2006/relationships/image" Target="../media/image90.png"/><Relationship Id="rId7" Type="http://schemas.openxmlformats.org/officeDocument/2006/relationships/image" Target="../media/image8.png"/><Relationship Id="rId12" Type="http://schemas.openxmlformats.org/officeDocument/2006/relationships/slide" Target="slide17.xml"/><Relationship Id="rId17" Type="http://schemas.openxmlformats.org/officeDocument/2006/relationships/image" Target="../media/image77.png"/><Relationship Id="rId2" Type="http://schemas.openxmlformats.org/officeDocument/2006/relationships/audio" Target="../media/audio5.wav"/><Relationship Id="rId16" Type="http://schemas.microsoft.com/office/2007/relationships/hdphoto" Target="../media/hdphoto3.wdp"/><Relationship Id="rId20" Type="http://schemas.openxmlformats.org/officeDocument/2006/relationships/image" Target="../media/image85.png"/><Relationship Id="rId1" Type="http://schemas.openxmlformats.org/officeDocument/2006/relationships/slideLayout" Target="../slideLayouts/slideLayout7.xml"/><Relationship Id="rId6" Type="http://schemas.openxmlformats.org/officeDocument/2006/relationships/image" Target="../media/image61.svg"/><Relationship Id="rId11" Type="http://schemas.openxmlformats.org/officeDocument/2006/relationships/image" Target="../media/image70.png"/><Relationship Id="rId5" Type="http://schemas.openxmlformats.org/officeDocument/2006/relationships/image" Target="../media/image38.png"/><Relationship Id="rId15" Type="http://schemas.openxmlformats.org/officeDocument/2006/relationships/image" Target="../media/image76.png"/><Relationship Id="rId10" Type="http://schemas.openxmlformats.org/officeDocument/2006/relationships/image" Target="../media/image70.png"/><Relationship Id="rId19" Type="http://schemas.openxmlformats.org/officeDocument/2006/relationships/image" Target="../media/image84.png"/><Relationship Id="rId4" Type="http://schemas.openxmlformats.org/officeDocument/2006/relationships/audio" Target="../media/audio2.wav"/><Relationship Id="rId9" Type="http://schemas.microsoft.com/office/2017/06/relationships/model3d" Target="../media/model3d5.glb"/><Relationship Id="rId14" Type="http://schemas.openxmlformats.org/officeDocument/2006/relationships/image" Target="../media/image75.emf"/><Relationship Id="rId22" Type="http://schemas.openxmlformats.org/officeDocument/2006/relationships/image" Target="../media/image89.png"/></Relationships>
</file>

<file path=ppt/slides/_rels/slide24.xml.rels><?xml version="1.0" encoding="UTF-8" standalone="yes"?>
<Relationships xmlns="http://schemas.openxmlformats.org/package/2006/relationships"><Relationship Id="rId8" Type="http://schemas.openxmlformats.org/officeDocument/2006/relationships/image" Target="../media/image14.svg"/><Relationship Id="rId13" Type="http://schemas.openxmlformats.org/officeDocument/2006/relationships/image" Target="../media/image74.png"/><Relationship Id="rId18" Type="http://schemas.microsoft.com/office/2007/relationships/hdphoto" Target="../media/hdphoto5.wdp"/><Relationship Id="rId3" Type="http://schemas.openxmlformats.org/officeDocument/2006/relationships/audio" Target="../media/audio4.wav"/><Relationship Id="rId21" Type="http://schemas.openxmlformats.org/officeDocument/2006/relationships/image" Target="../media/image91.png"/><Relationship Id="rId7" Type="http://schemas.openxmlformats.org/officeDocument/2006/relationships/image" Target="../media/image8.png"/><Relationship Id="rId12" Type="http://schemas.openxmlformats.org/officeDocument/2006/relationships/slide" Target="slide17.xml"/><Relationship Id="rId17" Type="http://schemas.openxmlformats.org/officeDocument/2006/relationships/image" Target="../media/image80.png"/><Relationship Id="rId2" Type="http://schemas.openxmlformats.org/officeDocument/2006/relationships/audio" Target="../media/audio5.wav"/><Relationship Id="rId16" Type="http://schemas.microsoft.com/office/2007/relationships/hdphoto" Target="../media/hdphoto4.wdp"/><Relationship Id="rId20" Type="http://schemas.openxmlformats.org/officeDocument/2006/relationships/image" Target="../media/image85.png"/><Relationship Id="rId1" Type="http://schemas.openxmlformats.org/officeDocument/2006/relationships/slideLayout" Target="../slideLayouts/slideLayout7.xml"/><Relationship Id="rId6" Type="http://schemas.openxmlformats.org/officeDocument/2006/relationships/image" Target="../media/image61.svg"/><Relationship Id="rId11" Type="http://schemas.openxmlformats.org/officeDocument/2006/relationships/image" Target="../media/image67.png"/><Relationship Id="rId5" Type="http://schemas.openxmlformats.org/officeDocument/2006/relationships/image" Target="../media/image38.png"/><Relationship Id="rId15" Type="http://schemas.openxmlformats.org/officeDocument/2006/relationships/image" Target="../media/image77.png"/><Relationship Id="rId10" Type="http://schemas.openxmlformats.org/officeDocument/2006/relationships/image" Target="../media/image67.png"/><Relationship Id="rId19" Type="http://schemas.openxmlformats.org/officeDocument/2006/relationships/image" Target="../media/image84.png"/><Relationship Id="rId4" Type="http://schemas.openxmlformats.org/officeDocument/2006/relationships/audio" Target="../media/audio2.wav"/><Relationship Id="rId9" Type="http://schemas.microsoft.com/office/2017/06/relationships/model3d" Target="../media/model3d2.glb"/><Relationship Id="rId14" Type="http://schemas.openxmlformats.org/officeDocument/2006/relationships/image" Target="../media/image75.emf"/><Relationship Id="rId22" Type="http://schemas.openxmlformats.org/officeDocument/2006/relationships/image" Target="../media/image89.png"/></Relationships>
</file>

<file path=ppt/slides/_rels/slide25.xml.rels><?xml version="1.0" encoding="UTF-8" standalone="yes"?>
<Relationships xmlns="http://schemas.openxmlformats.org/package/2006/relationships"><Relationship Id="rId3" Type="http://schemas.openxmlformats.org/officeDocument/2006/relationships/image" Target="../media/image100.svg"/><Relationship Id="rId7" Type="http://schemas.openxmlformats.org/officeDocument/2006/relationships/image" Target="../media/image93.png"/><Relationship Id="rId2" Type="http://schemas.openxmlformats.org/officeDocument/2006/relationships/image" Target="../media/image61.png"/><Relationship Id="rId1" Type="http://schemas.openxmlformats.org/officeDocument/2006/relationships/slideLayout" Target="../slideLayouts/slideLayout7.xml"/><Relationship Id="rId6" Type="http://schemas.openxmlformats.org/officeDocument/2006/relationships/image" Target="../media/image92.png"/><Relationship Id="rId5" Type="http://schemas.openxmlformats.org/officeDocument/2006/relationships/image" Target="../media/image37.svg"/><Relationship Id="rId4" Type="http://schemas.openxmlformats.org/officeDocument/2006/relationships/image" Target="../media/image25.png"/></Relationships>
</file>

<file path=ppt/slides/_rels/slide26.xml.rels><?xml version="1.0" encoding="UTF-8" standalone="yes"?>
<Relationships xmlns="http://schemas.openxmlformats.org/package/2006/relationships"><Relationship Id="rId8" Type="http://schemas.openxmlformats.org/officeDocument/2006/relationships/image" Target="../media/image96.png"/><Relationship Id="rId13" Type="http://schemas.openxmlformats.org/officeDocument/2006/relationships/image" Target="../media/image101.png"/><Relationship Id="rId3" Type="http://schemas.openxmlformats.org/officeDocument/2006/relationships/image" Target="../media/image72.svg"/><Relationship Id="rId7" Type="http://schemas.openxmlformats.org/officeDocument/2006/relationships/image" Target="../media/image137.svg"/><Relationship Id="rId12" Type="http://schemas.openxmlformats.org/officeDocument/2006/relationships/image" Target="../media/image100.png"/><Relationship Id="rId2" Type="http://schemas.openxmlformats.org/officeDocument/2006/relationships/image" Target="../media/image45.png"/><Relationship Id="rId1" Type="http://schemas.openxmlformats.org/officeDocument/2006/relationships/slideLayout" Target="../slideLayouts/slideLayout7.xml"/><Relationship Id="rId6" Type="http://schemas.openxmlformats.org/officeDocument/2006/relationships/image" Target="../media/image95.png"/><Relationship Id="rId11" Type="http://schemas.openxmlformats.org/officeDocument/2006/relationships/image" Target="../media/image99.png"/><Relationship Id="rId5" Type="http://schemas.openxmlformats.org/officeDocument/2006/relationships/image" Target="../media/image135.svg"/><Relationship Id="rId15" Type="http://schemas.openxmlformats.org/officeDocument/2006/relationships/image" Target="../media/image40.jpeg"/><Relationship Id="rId10" Type="http://schemas.openxmlformats.org/officeDocument/2006/relationships/image" Target="../media/image98.png"/><Relationship Id="rId4" Type="http://schemas.openxmlformats.org/officeDocument/2006/relationships/image" Target="../media/image94.png"/><Relationship Id="rId9" Type="http://schemas.openxmlformats.org/officeDocument/2006/relationships/image" Target="../media/image97.png"/><Relationship Id="rId14" Type="http://schemas.openxmlformats.org/officeDocument/2006/relationships/image" Target="../media/image144.svg"/></Relationships>
</file>

<file path=ppt/slides/_rels/slide27.xml.rels><?xml version="1.0" encoding="UTF-8" standalone="yes"?>
<Relationships xmlns="http://schemas.openxmlformats.org/package/2006/relationships"><Relationship Id="rId3" Type="http://schemas.openxmlformats.org/officeDocument/2006/relationships/image" Target="../media/image103.png"/><Relationship Id="rId2" Type="http://schemas.openxmlformats.org/officeDocument/2006/relationships/image" Target="../media/image102.png"/><Relationship Id="rId1" Type="http://schemas.openxmlformats.org/officeDocument/2006/relationships/slideLayout" Target="../slideLayouts/slideLayout7.xml"/><Relationship Id="rId5" Type="http://schemas.openxmlformats.org/officeDocument/2006/relationships/image" Target="../media/image144.svg"/><Relationship Id="rId4" Type="http://schemas.openxmlformats.org/officeDocument/2006/relationships/image" Target="../media/image101.png"/></Relationships>
</file>

<file path=ppt/slides/_rels/slide28.xml.rels><?xml version="1.0" encoding="UTF-8" standalone="yes"?>
<Relationships xmlns="http://schemas.openxmlformats.org/package/2006/relationships"><Relationship Id="rId8" Type="http://schemas.openxmlformats.org/officeDocument/2006/relationships/image" Target="../media/image102.png"/><Relationship Id="rId3" Type="http://schemas.openxmlformats.org/officeDocument/2006/relationships/image" Target="../media/image148.svg"/><Relationship Id="rId7" Type="http://schemas.openxmlformats.org/officeDocument/2006/relationships/image" Target="../media/image150.svg"/><Relationship Id="rId2" Type="http://schemas.openxmlformats.org/officeDocument/2006/relationships/image" Target="../media/image104.png"/><Relationship Id="rId1" Type="http://schemas.openxmlformats.org/officeDocument/2006/relationships/slideLayout" Target="../slideLayouts/slideLayout7.xml"/><Relationship Id="rId6" Type="http://schemas.openxmlformats.org/officeDocument/2006/relationships/image" Target="../media/image105.png"/><Relationship Id="rId5" Type="http://schemas.openxmlformats.org/officeDocument/2006/relationships/image" Target="../media/image144.svg"/><Relationship Id="rId4" Type="http://schemas.openxmlformats.org/officeDocument/2006/relationships/image" Target="../media/image101.png"/><Relationship Id="rId9" Type="http://schemas.openxmlformats.org/officeDocument/2006/relationships/image" Target="../media/image40.jpeg"/></Relationships>
</file>

<file path=ppt/slides/_rels/slide29.xml.rels><?xml version="1.0" encoding="UTF-8" standalone="yes"?>
<Relationships xmlns="http://schemas.openxmlformats.org/package/2006/relationships"><Relationship Id="rId3" Type="http://schemas.openxmlformats.org/officeDocument/2006/relationships/image" Target="../media/image144.svg"/><Relationship Id="rId2" Type="http://schemas.openxmlformats.org/officeDocument/2006/relationships/image" Target="../media/image101.png"/><Relationship Id="rId1" Type="http://schemas.openxmlformats.org/officeDocument/2006/relationships/slideLayout" Target="../slideLayouts/slideLayout7.xml"/><Relationship Id="rId6" Type="http://schemas.openxmlformats.org/officeDocument/2006/relationships/image" Target="../media/image102.png"/><Relationship Id="rId5" Type="http://schemas.openxmlformats.org/officeDocument/2006/relationships/image" Target="../media/image152.svg"/><Relationship Id="rId4" Type="http://schemas.openxmlformats.org/officeDocument/2006/relationships/image" Target="../media/image113.png"/></Relationships>
</file>

<file path=ppt/slides/_rels/slide3.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audio" Target="../media/audio3.wav"/><Relationship Id="rId1" Type="http://schemas.openxmlformats.org/officeDocument/2006/relationships/slideLayout" Target="../slideLayouts/slideLayout7.xml"/><Relationship Id="rId6" Type="http://schemas.openxmlformats.org/officeDocument/2006/relationships/image" Target="../media/image21.png"/><Relationship Id="rId5" Type="http://schemas.openxmlformats.org/officeDocument/2006/relationships/slide" Target="slide2.xml"/><Relationship Id="rId4" Type="http://schemas.microsoft.com/office/2007/relationships/hdphoto" Target="../media/hdphoto2.wdp"/></Relationships>
</file>

<file path=ppt/slides/_rels/slide30.xml.rels><?xml version="1.0" encoding="UTF-8" standalone="yes"?>
<Relationships xmlns="http://schemas.openxmlformats.org/package/2006/relationships"><Relationship Id="rId3" Type="http://schemas.openxmlformats.org/officeDocument/2006/relationships/image" Target="../media/image113.png"/><Relationship Id="rId2" Type="http://schemas.openxmlformats.org/officeDocument/2006/relationships/image" Target="../media/image102.png"/><Relationship Id="rId1" Type="http://schemas.openxmlformats.org/officeDocument/2006/relationships/slideLayout" Target="../slideLayouts/slideLayout7.xml"/><Relationship Id="rId5" Type="http://schemas.openxmlformats.org/officeDocument/2006/relationships/image" Target="../media/image114.jpeg"/><Relationship Id="rId4" Type="http://schemas.openxmlformats.org/officeDocument/2006/relationships/image" Target="../media/image152.svg"/></Relationships>
</file>

<file path=ppt/slides/_rels/slide31.xml.rels><?xml version="1.0" encoding="UTF-8" standalone="yes"?>
<Relationships xmlns="http://schemas.openxmlformats.org/package/2006/relationships"><Relationship Id="rId3" Type="http://schemas.openxmlformats.org/officeDocument/2006/relationships/image" Target="../media/image14.svg"/><Relationship Id="rId2" Type="http://schemas.openxmlformats.org/officeDocument/2006/relationships/image" Target="../media/image8.png"/><Relationship Id="rId1" Type="http://schemas.openxmlformats.org/officeDocument/2006/relationships/slideLayout" Target="../slideLayouts/slideLayout7.xml"/><Relationship Id="rId4" Type="http://schemas.openxmlformats.org/officeDocument/2006/relationships/image" Target="../media/image102.png"/></Relationships>
</file>

<file path=ppt/slides/_rels/slide32.xml.rels><?xml version="1.0" encoding="UTF-8" standalone="yes"?>
<Relationships xmlns="http://schemas.openxmlformats.org/package/2006/relationships"><Relationship Id="rId8" Type="http://schemas.openxmlformats.org/officeDocument/2006/relationships/image" Target="../media/image116.jpeg"/><Relationship Id="rId3" Type="http://schemas.openxmlformats.org/officeDocument/2006/relationships/image" Target="../media/image100.svg"/><Relationship Id="rId7" Type="http://schemas.openxmlformats.org/officeDocument/2006/relationships/image" Target="../media/image37.svg"/><Relationship Id="rId2" Type="http://schemas.openxmlformats.org/officeDocument/2006/relationships/image" Target="../media/image61.png"/><Relationship Id="rId1" Type="http://schemas.openxmlformats.org/officeDocument/2006/relationships/slideLayout" Target="../slideLayouts/slideLayout7.xml"/><Relationship Id="rId6" Type="http://schemas.openxmlformats.org/officeDocument/2006/relationships/image" Target="../media/image25.png"/><Relationship Id="rId5" Type="http://schemas.openxmlformats.org/officeDocument/2006/relationships/image" Target="../media/image155.svg"/><Relationship Id="rId4" Type="http://schemas.openxmlformats.org/officeDocument/2006/relationships/image" Target="../media/image115.png"/><Relationship Id="rId9" Type="http://schemas.openxmlformats.org/officeDocument/2006/relationships/image" Target="../media/image117.jpeg"/></Relationships>
</file>

<file path=ppt/slides/_rels/slide33.xml.rels><?xml version="1.0" encoding="UTF-8" standalone="yes"?>
<Relationships xmlns="http://schemas.openxmlformats.org/package/2006/relationships"><Relationship Id="rId3" Type="http://schemas.openxmlformats.org/officeDocument/2006/relationships/image" Target="../media/image5.svg"/><Relationship Id="rId2" Type="http://schemas.openxmlformats.org/officeDocument/2006/relationships/image" Target="../media/image3.png"/><Relationship Id="rId1" Type="http://schemas.openxmlformats.org/officeDocument/2006/relationships/slideLayout" Target="../slideLayouts/slideLayout7.xml"/><Relationship Id="rId5" Type="http://schemas.openxmlformats.org/officeDocument/2006/relationships/image" Target="../media/image72.svg"/><Relationship Id="rId4" Type="http://schemas.openxmlformats.org/officeDocument/2006/relationships/image" Target="../media/image45.png"/></Relationships>
</file>

<file path=ppt/slides/_rels/slide34.xml.rels><?xml version="1.0" encoding="UTF-8" standalone="yes"?>
<Relationships xmlns="http://schemas.openxmlformats.org/package/2006/relationships"><Relationship Id="rId8" Type="http://schemas.openxmlformats.org/officeDocument/2006/relationships/image" Target="../media/image57.png"/><Relationship Id="rId3" Type="http://schemas.openxmlformats.org/officeDocument/2006/relationships/image" Target="../media/image5.svg"/><Relationship Id="rId7" Type="http://schemas.openxmlformats.org/officeDocument/2006/relationships/image" Target="../media/image93.svg"/><Relationship Id="rId12" Type="http://schemas.openxmlformats.org/officeDocument/2006/relationships/image" Target="../media/image119.png"/><Relationship Id="rId2" Type="http://schemas.openxmlformats.org/officeDocument/2006/relationships/image" Target="../media/image3.png"/><Relationship Id="rId1" Type="http://schemas.openxmlformats.org/officeDocument/2006/relationships/slideLayout" Target="../slideLayouts/slideLayout7.xml"/><Relationship Id="rId6" Type="http://schemas.openxmlformats.org/officeDocument/2006/relationships/image" Target="../media/image56.png"/><Relationship Id="rId11" Type="http://schemas.openxmlformats.org/officeDocument/2006/relationships/image" Target="../media/image159.svg"/><Relationship Id="rId5" Type="http://schemas.openxmlformats.org/officeDocument/2006/relationships/image" Target="../media/image91.svg"/><Relationship Id="rId10" Type="http://schemas.openxmlformats.org/officeDocument/2006/relationships/image" Target="../media/image118.png"/><Relationship Id="rId4" Type="http://schemas.openxmlformats.org/officeDocument/2006/relationships/image" Target="../media/image55.png"/><Relationship Id="rId9" Type="http://schemas.openxmlformats.org/officeDocument/2006/relationships/image" Target="../media/image95.svg"/></Relationships>
</file>

<file path=ppt/slides/_rels/slide35.xml.rels><?xml version="1.0" encoding="UTF-8" standalone="yes"?>
<Relationships xmlns="http://schemas.openxmlformats.org/package/2006/relationships"><Relationship Id="rId8" Type="http://schemas.openxmlformats.org/officeDocument/2006/relationships/image" Target="../media/image120.png"/><Relationship Id="rId3" Type="http://schemas.openxmlformats.org/officeDocument/2006/relationships/image" Target="../media/image91.svg"/><Relationship Id="rId7" Type="http://schemas.openxmlformats.org/officeDocument/2006/relationships/image" Target="../media/image95.svg"/><Relationship Id="rId2" Type="http://schemas.openxmlformats.org/officeDocument/2006/relationships/image" Target="../media/image55.png"/><Relationship Id="rId1" Type="http://schemas.openxmlformats.org/officeDocument/2006/relationships/slideLayout" Target="../slideLayouts/slideLayout7.xml"/><Relationship Id="rId6" Type="http://schemas.openxmlformats.org/officeDocument/2006/relationships/image" Target="../media/image57.png"/><Relationship Id="rId11" Type="http://schemas.openxmlformats.org/officeDocument/2006/relationships/image" Target="../media/image122.png"/><Relationship Id="rId5" Type="http://schemas.openxmlformats.org/officeDocument/2006/relationships/image" Target="../media/image93.svg"/><Relationship Id="rId10" Type="http://schemas.openxmlformats.org/officeDocument/2006/relationships/image" Target="../media/image121.png"/><Relationship Id="rId4" Type="http://schemas.openxmlformats.org/officeDocument/2006/relationships/image" Target="../media/image56.png"/><Relationship Id="rId9" Type="http://schemas.openxmlformats.org/officeDocument/2006/relationships/image" Target="../media/image162.svg"/></Relationships>
</file>

<file path=ppt/slides/_rels/slide36.xml.rels><?xml version="1.0" encoding="UTF-8" standalone="yes"?>
<Relationships xmlns="http://schemas.openxmlformats.org/package/2006/relationships"><Relationship Id="rId3" Type="http://schemas.openxmlformats.org/officeDocument/2006/relationships/image" Target="../media/image91.svg"/><Relationship Id="rId2" Type="http://schemas.openxmlformats.org/officeDocument/2006/relationships/image" Target="../media/image55.png"/><Relationship Id="rId1" Type="http://schemas.openxmlformats.org/officeDocument/2006/relationships/slideLayout" Target="../slideLayouts/slideLayout7.xml"/><Relationship Id="rId6" Type="http://schemas.openxmlformats.org/officeDocument/2006/relationships/image" Target="../media/image124.png"/><Relationship Id="rId5" Type="http://schemas.openxmlformats.org/officeDocument/2006/relationships/image" Target="../media/image93.svg"/><Relationship Id="rId4" Type="http://schemas.openxmlformats.org/officeDocument/2006/relationships/image" Target="../media/image56.png"/></Relationships>
</file>

<file path=ppt/slides/_rels/slide37.xml.rels><?xml version="1.0" encoding="UTF-8" standalone="yes"?>
<Relationships xmlns="http://schemas.openxmlformats.org/package/2006/relationships"><Relationship Id="rId8" Type="http://schemas.openxmlformats.org/officeDocument/2006/relationships/image" Target="../media/image171.svg"/><Relationship Id="rId3" Type="http://schemas.openxmlformats.org/officeDocument/2006/relationships/image" Target="../media/image167.svg"/><Relationship Id="rId7" Type="http://schemas.openxmlformats.org/officeDocument/2006/relationships/image" Target="../media/image127.png"/><Relationship Id="rId2" Type="http://schemas.openxmlformats.org/officeDocument/2006/relationships/image" Target="../media/image125.png"/><Relationship Id="rId1" Type="http://schemas.openxmlformats.org/officeDocument/2006/relationships/slideLayout" Target="../slideLayouts/slideLayout7.xml"/><Relationship Id="rId6" Type="http://schemas.openxmlformats.org/officeDocument/2006/relationships/image" Target="../media/image116.jpeg"/><Relationship Id="rId5" Type="http://schemas.openxmlformats.org/officeDocument/2006/relationships/image" Target="../media/image169.svg"/><Relationship Id="rId10" Type="http://schemas.openxmlformats.org/officeDocument/2006/relationships/image" Target="../media/image82.svg"/><Relationship Id="rId4" Type="http://schemas.openxmlformats.org/officeDocument/2006/relationships/image" Target="../media/image126.png"/><Relationship Id="rId9" Type="http://schemas.openxmlformats.org/officeDocument/2006/relationships/image" Target="../media/image50.png"/></Relationships>
</file>

<file path=ppt/slides/_rels/slide4.xml.rels><?xml version="1.0" encoding="UTF-8" standalone="yes"?>
<Relationships xmlns="http://schemas.openxmlformats.org/package/2006/relationships"><Relationship Id="rId8" Type="http://schemas.openxmlformats.org/officeDocument/2006/relationships/image" Target="../media/image21.png"/><Relationship Id="rId3" Type="http://schemas.openxmlformats.org/officeDocument/2006/relationships/notesSlide" Target="../notesSlides/notesSlide1.xml"/><Relationship Id="rId7" Type="http://schemas.openxmlformats.org/officeDocument/2006/relationships/slide" Target="slide2.xml"/><Relationship Id="rId2" Type="http://schemas.openxmlformats.org/officeDocument/2006/relationships/slideLayout" Target="../slideLayouts/slideLayout7.xml"/><Relationship Id="rId1" Type="http://schemas.openxmlformats.org/officeDocument/2006/relationships/tags" Target="../tags/tag3.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audio" Target="../media/audio3.wav"/><Relationship Id="rId9" Type="http://schemas.openxmlformats.org/officeDocument/2006/relationships/image" Target="../media/image19.jpeg"/></Relationships>
</file>

<file path=ppt/slides/_rels/slide5.xml.rels><?xml version="1.0" encoding="UTF-8" standalone="yes"?>
<Relationships xmlns="http://schemas.openxmlformats.org/package/2006/relationships"><Relationship Id="rId8" Type="http://schemas.openxmlformats.org/officeDocument/2006/relationships/image" Target="../media/image21.png"/><Relationship Id="rId3" Type="http://schemas.openxmlformats.org/officeDocument/2006/relationships/notesSlide" Target="../notesSlides/notesSlide2.xml"/><Relationship Id="rId7" Type="http://schemas.openxmlformats.org/officeDocument/2006/relationships/slide" Target="slide2.xml"/><Relationship Id="rId2" Type="http://schemas.openxmlformats.org/officeDocument/2006/relationships/slideLayout" Target="../slideLayouts/slideLayout7.xml"/><Relationship Id="rId1" Type="http://schemas.openxmlformats.org/officeDocument/2006/relationships/tags" Target="../tags/tag4.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audio" Target="../media/audio3.wav"/><Relationship Id="rId9" Type="http://schemas.openxmlformats.org/officeDocument/2006/relationships/image" Target="../media/image19.jpeg"/></Relationships>
</file>

<file path=ppt/slides/_rels/slide6.xml.rels><?xml version="1.0" encoding="UTF-8" standalone="yes"?>
<Relationships xmlns="http://schemas.openxmlformats.org/package/2006/relationships"><Relationship Id="rId8" Type="http://schemas.openxmlformats.org/officeDocument/2006/relationships/image" Target="../media/image25.png"/><Relationship Id="rId13" Type="http://schemas.openxmlformats.org/officeDocument/2006/relationships/image" Target="../media/image41.svg"/><Relationship Id="rId3" Type="http://schemas.openxmlformats.org/officeDocument/2006/relationships/image" Target="../media/image31.svg"/><Relationship Id="rId7" Type="http://schemas.openxmlformats.org/officeDocument/2006/relationships/image" Target="../media/image35.svg"/><Relationship Id="rId12" Type="http://schemas.openxmlformats.org/officeDocument/2006/relationships/image" Target="../media/image27.png"/><Relationship Id="rId2" Type="http://schemas.openxmlformats.org/officeDocument/2006/relationships/image" Target="../media/image22.png"/><Relationship Id="rId1" Type="http://schemas.openxmlformats.org/officeDocument/2006/relationships/slideLayout" Target="../slideLayouts/slideLayout7.xml"/><Relationship Id="rId6" Type="http://schemas.openxmlformats.org/officeDocument/2006/relationships/image" Target="../media/image24.png"/><Relationship Id="rId11" Type="http://schemas.openxmlformats.org/officeDocument/2006/relationships/image" Target="../media/image39.svg"/><Relationship Id="rId5" Type="http://schemas.openxmlformats.org/officeDocument/2006/relationships/image" Target="../media/image33.svg"/><Relationship Id="rId10" Type="http://schemas.openxmlformats.org/officeDocument/2006/relationships/image" Target="../media/image26.png"/><Relationship Id="rId4" Type="http://schemas.openxmlformats.org/officeDocument/2006/relationships/image" Target="../media/image23.png"/><Relationship Id="rId9" Type="http://schemas.openxmlformats.org/officeDocument/2006/relationships/image" Target="../media/image37.svg"/><Relationship Id="rId14" Type="http://schemas.openxmlformats.org/officeDocument/2006/relationships/image" Target="../media/image28.jpeg"/></Relationships>
</file>

<file path=ppt/slides/_rels/slide7.xml.rels><?xml version="1.0" encoding="UTF-8" standalone="yes"?>
<Relationships xmlns="http://schemas.openxmlformats.org/package/2006/relationships"><Relationship Id="rId8" Type="http://schemas.openxmlformats.org/officeDocument/2006/relationships/image" Target="../media/image2.png"/><Relationship Id="rId13" Type="http://schemas.openxmlformats.org/officeDocument/2006/relationships/image" Target="../media/image52.svg"/><Relationship Id="rId18" Type="http://schemas.openxmlformats.org/officeDocument/2006/relationships/image" Target="../media/image36.jpeg"/><Relationship Id="rId3" Type="http://schemas.openxmlformats.org/officeDocument/2006/relationships/image" Target="../media/image44.svg"/><Relationship Id="rId7" Type="http://schemas.openxmlformats.org/officeDocument/2006/relationships/image" Target="../media/image48.svg"/><Relationship Id="rId12" Type="http://schemas.openxmlformats.org/officeDocument/2006/relationships/image" Target="../media/image33.png"/><Relationship Id="rId17" Type="http://schemas.openxmlformats.org/officeDocument/2006/relationships/image" Target="../media/image56.svg"/><Relationship Id="rId2" Type="http://schemas.openxmlformats.org/officeDocument/2006/relationships/image" Target="../media/image29.png"/><Relationship Id="rId16" Type="http://schemas.openxmlformats.org/officeDocument/2006/relationships/image" Target="../media/image35.png"/><Relationship Id="rId1" Type="http://schemas.openxmlformats.org/officeDocument/2006/relationships/slideLayout" Target="../slideLayouts/slideLayout7.xml"/><Relationship Id="rId6" Type="http://schemas.openxmlformats.org/officeDocument/2006/relationships/image" Target="../media/image31.png"/><Relationship Id="rId11" Type="http://schemas.openxmlformats.org/officeDocument/2006/relationships/image" Target="../media/image50.svg"/><Relationship Id="rId5" Type="http://schemas.openxmlformats.org/officeDocument/2006/relationships/image" Target="../media/image46.svg"/><Relationship Id="rId15" Type="http://schemas.openxmlformats.org/officeDocument/2006/relationships/image" Target="../media/image54.svg"/><Relationship Id="rId10" Type="http://schemas.openxmlformats.org/officeDocument/2006/relationships/image" Target="../media/image32.png"/><Relationship Id="rId4" Type="http://schemas.openxmlformats.org/officeDocument/2006/relationships/image" Target="../media/image30.png"/><Relationship Id="rId9" Type="http://schemas.openxmlformats.org/officeDocument/2006/relationships/image" Target="../media/image3.svg"/><Relationship Id="rId14" Type="http://schemas.openxmlformats.org/officeDocument/2006/relationships/image" Target="../media/image34.png"/></Relationships>
</file>

<file path=ppt/slides/_rels/slide8.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41.png"/><Relationship Id="rId3" Type="http://schemas.openxmlformats.org/officeDocument/2006/relationships/image" Target="../media/image5.svg"/><Relationship Id="rId7" Type="http://schemas.openxmlformats.org/officeDocument/2006/relationships/image" Target="../media/image61.svg"/><Relationship Id="rId12" Type="http://schemas.openxmlformats.org/officeDocument/2006/relationships/image" Target="../media/image40.jpeg"/><Relationship Id="rId2" Type="http://schemas.openxmlformats.org/officeDocument/2006/relationships/image" Target="../media/image3.png"/><Relationship Id="rId1" Type="http://schemas.openxmlformats.org/officeDocument/2006/relationships/slideLayout" Target="../slideLayouts/slideLayout7.xml"/><Relationship Id="rId6" Type="http://schemas.openxmlformats.org/officeDocument/2006/relationships/image" Target="../media/image38.png"/><Relationship Id="rId11" Type="http://schemas.openxmlformats.org/officeDocument/2006/relationships/image" Target="../media/image63.svg"/><Relationship Id="rId5" Type="http://schemas.openxmlformats.org/officeDocument/2006/relationships/image" Target="../media/image59.svg"/><Relationship Id="rId10" Type="http://schemas.openxmlformats.org/officeDocument/2006/relationships/image" Target="../media/image39.png"/><Relationship Id="rId4" Type="http://schemas.openxmlformats.org/officeDocument/2006/relationships/image" Target="../media/image37.png"/><Relationship Id="rId9" Type="http://schemas.openxmlformats.org/officeDocument/2006/relationships/image" Target="../media/image14.svg"/><Relationship Id="rId14" Type="http://schemas.openxmlformats.org/officeDocument/2006/relationships/image" Target="../media/image66.svg"/></Relationships>
</file>

<file path=ppt/slides/_rels/slide9.xml.rels><?xml version="1.0" encoding="UTF-8" standalone="yes"?>
<Relationships xmlns="http://schemas.openxmlformats.org/package/2006/relationships"><Relationship Id="rId8" Type="http://schemas.openxmlformats.org/officeDocument/2006/relationships/image" Target="../media/image46.png"/><Relationship Id="rId13" Type="http://schemas.openxmlformats.org/officeDocument/2006/relationships/image" Target="../media/image76.svg"/><Relationship Id="rId3" Type="http://schemas.openxmlformats.org/officeDocument/2006/relationships/image" Target="../media/image68.svg"/><Relationship Id="rId7" Type="http://schemas.openxmlformats.org/officeDocument/2006/relationships/image" Target="../media/image72.svg"/><Relationship Id="rId12" Type="http://schemas.openxmlformats.org/officeDocument/2006/relationships/image" Target="../media/image47.png"/><Relationship Id="rId2" Type="http://schemas.openxmlformats.org/officeDocument/2006/relationships/image" Target="../media/image42.png"/><Relationship Id="rId16" Type="http://schemas.openxmlformats.org/officeDocument/2006/relationships/image" Target="../media/image40.jpeg"/><Relationship Id="rId1" Type="http://schemas.openxmlformats.org/officeDocument/2006/relationships/slideLayout" Target="../slideLayouts/slideLayout7.xml"/><Relationship Id="rId6" Type="http://schemas.openxmlformats.org/officeDocument/2006/relationships/image" Target="../media/image45.png"/><Relationship Id="rId11" Type="http://schemas.openxmlformats.org/officeDocument/2006/relationships/image" Target="../media/image14.svg"/><Relationship Id="rId5" Type="http://schemas.openxmlformats.org/officeDocument/2006/relationships/image" Target="../media/image44.jpeg"/><Relationship Id="rId15" Type="http://schemas.openxmlformats.org/officeDocument/2006/relationships/image" Target="../media/image78.svg"/><Relationship Id="rId10" Type="http://schemas.openxmlformats.org/officeDocument/2006/relationships/image" Target="../media/image8.png"/><Relationship Id="rId4" Type="http://schemas.openxmlformats.org/officeDocument/2006/relationships/image" Target="../media/image43.jpeg"/><Relationship Id="rId9" Type="http://schemas.openxmlformats.org/officeDocument/2006/relationships/image" Target="../media/image74.svg"/><Relationship Id="rId14" Type="http://schemas.openxmlformats.org/officeDocument/2006/relationships/image" Target="../media/image48.png"/></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BADBCD"/>
        </a:solidFill>
        <a:effectLst/>
      </p:bgPr>
    </p:bg>
    <p:spTree>
      <p:nvGrpSpPr>
        <p:cNvPr id="1" name=""/>
        <p:cNvGrpSpPr/>
        <p:nvPr/>
      </p:nvGrpSpPr>
      <p:grpSpPr>
        <a:xfrm>
          <a:off x="0" y="0"/>
          <a:ext cx="0" cy="0"/>
          <a:chOff x="0" y="0"/>
          <a:chExt cx="0" cy="0"/>
        </a:xfrm>
      </p:grpSpPr>
      <p:pic>
        <p:nvPicPr>
          <p:cNvPr id="2" name="Picture 2"/>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xmlns="" r:embed="rId5"/>
              </a:ext>
            </a:extLst>
          </a:blip>
          <a:srcRect/>
          <a:stretch>
            <a:fillRect/>
          </a:stretch>
        </p:blipFill>
        <p:spPr>
          <a:xfrm>
            <a:off x="2661336" y="1503105"/>
            <a:ext cx="12965328" cy="7280789"/>
          </a:xfrm>
          <a:prstGeom prst="rect">
            <a:avLst/>
          </a:prstGeom>
        </p:spPr>
      </p:pic>
      <p:pic>
        <p:nvPicPr>
          <p:cNvPr id="3" name="Picture 3"/>
          <p:cNvPicPr>
            <a:picLocks noChangeAspect="1"/>
          </p:cNvPicPr>
          <p:nvPr/>
        </p:nvPicPr>
        <p:blipFill>
          <a:blip r:embed="rId6">
            <a:alphaModFix amt="19999"/>
            <a:extLst>
              <a:ext uri="{28A0092B-C50C-407E-A947-70E740481C1C}">
                <a14:useLocalDpi xmlns:a14="http://schemas.microsoft.com/office/drawing/2010/main" val="0"/>
              </a:ext>
              <a:ext uri="{96DAC541-7B7A-43D3-8B79-37D633B846F1}">
                <asvg:svgBlip xmlns:asvg="http://schemas.microsoft.com/office/drawing/2016/SVG/main" xmlns="" r:embed="rId7"/>
              </a:ext>
            </a:extLst>
          </a:blip>
          <a:srcRect b="43786"/>
          <a:stretch>
            <a:fillRect/>
          </a:stretch>
        </p:blipFill>
        <p:spPr>
          <a:xfrm>
            <a:off x="0" y="6607"/>
            <a:ext cx="18288000" cy="10280393"/>
          </a:xfrm>
          <a:prstGeom prst="rect">
            <a:avLst/>
          </a:prstGeom>
        </p:spPr>
      </p:pic>
      <p:pic>
        <p:nvPicPr>
          <p:cNvPr id="4" name="Picture 4"/>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xmlns="" r:embed="rId9"/>
              </a:ext>
            </a:extLst>
          </a:blip>
          <a:srcRect/>
          <a:stretch>
            <a:fillRect/>
          </a:stretch>
        </p:blipFill>
        <p:spPr>
          <a:xfrm rot="431112">
            <a:off x="522135" y="974699"/>
            <a:ext cx="4144837" cy="3914569"/>
          </a:xfrm>
          <a:prstGeom prst="rect">
            <a:avLst/>
          </a:prstGeom>
        </p:spPr>
      </p:pic>
      <p:sp>
        <p:nvSpPr>
          <p:cNvPr id="5" name="TextBox 5"/>
          <p:cNvSpPr txBox="1"/>
          <p:nvPr/>
        </p:nvSpPr>
        <p:spPr>
          <a:xfrm rot="-82263">
            <a:off x="3042608" y="1737866"/>
            <a:ext cx="9528236" cy="7001218"/>
          </a:xfrm>
          <a:prstGeom prst="rect">
            <a:avLst/>
          </a:prstGeom>
        </p:spPr>
        <p:txBody>
          <a:bodyPr lIns="0" tIns="0" rIns="0" bIns="0" rtlCol="0" anchor="t">
            <a:spAutoFit/>
          </a:bodyPr>
          <a:lstStyle/>
          <a:p>
            <a:pPr algn="ctr">
              <a:lnSpc>
                <a:spcPts val="18249"/>
              </a:lnSpc>
            </a:pPr>
            <a:r>
              <a:rPr lang="en-US" sz="16897">
                <a:solidFill>
                  <a:srgbClr val="ED9C74"/>
                </a:solidFill>
                <a:latin typeface="iCiel Cadena"/>
              </a:rPr>
              <a:t>KHOA HỌC</a:t>
            </a:r>
          </a:p>
          <a:p>
            <a:pPr algn="ctr">
              <a:lnSpc>
                <a:spcPts val="18249"/>
              </a:lnSpc>
            </a:pPr>
            <a:r>
              <a:rPr lang="en-US" sz="16897">
                <a:solidFill>
                  <a:srgbClr val="ED9C74"/>
                </a:solidFill>
                <a:latin typeface="iCiel Cadena"/>
              </a:rPr>
              <a:t>LỚP 5</a:t>
            </a:r>
          </a:p>
        </p:txBody>
      </p:sp>
      <p:sp>
        <p:nvSpPr>
          <p:cNvPr id="6" name="TextBox 6"/>
          <p:cNvSpPr txBox="1"/>
          <p:nvPr/>
        </p:nvSpPr>
        <p:spPr>
          <a:xfrm rot="-82743">
            <a:off x="3085945" y="540086"/>
            <a:ext cx="7284832" cy="721995"/>
          </a:xfrm>
          <a:prstGeom prst="rect">
            <a:avLst/>
          </a:prstGeom>
        </p:spPr>
        <p:txBody>
          <a:bodyPr lIns="0" tIns="0" rIns="0" bIns="0" rtlCol="0" anchor="t">
            <a:spAutoFit/>
          </a:bodyPr>
          <a:lstStyle/>
          <a:p>
            <a:pPr algn="ctr">
              <a:lnSpc>
                <a:spcPts val="5880"/>
              </a:lnSpc>
            </a:pPr>
            <a:endParaRPr/>
          </a:p>
        </p:txBody>
      </p:sp>
      <p:sp>
        <p:nvSpPr>
          <p:cNvPr id="7" name="TextBox 7"/>
          <p:cNvSpPr txBox="1"/>
          <p:nvPr/>
        </p:nvSpPr>
        <p:spPr>
          <a:xfrm rot="-86739">
            <a:off x="4004148" y="9314432"/>
            <a:ext cx="6116931" cy="684784"/>
          </a:xfrm>
          <a:prstGeom prst="rect">
            <a:avLst/>
          </a:prstGeom>
        </p:spPr>
        <p:txBody>
          <a:bodyPr lIns="0" tIns="0" rIns="0" bIns="0" rtlCol="0" anchor="t">
            <a:spAutoFit/>
          </a:bodyPr>
          <a:lstStyle/>
          <a:p>
            <a:pPr algn="ctr">
              <a:lnSpc>
                <a:spcPts val="4928"/>
              </a:lnSpc>
            </a:pPr>
            <a:endParaRPr/>
          </a:p>
        </p:txBody>
      </p:sp>
      <p:pic>
        <p:nvPicPr>
          <p:cNvPr id="8" name="Picture 8"/>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xmlns="" r:embed="rId11"/>
              </a:ext>
            </a:extLst>
          </a:blip>
          <a:srcRect/>
          <a:stretch>
            <a:fillRect/>
          </a:stretch>
        </p:blipFill>
        <p:spPr>
          <a:xfrm rot="276981">
            <a:off x="11589136" y="2469686"/>
            <a:ext cx="6147135" cy="5732203"/>
          </a:xfrm>
          <a:prstGeom prst="rect">
            <a:avLst/>
          </a:prstGeom>
        </p:spPr>
      </p:pic>
      <p:pic>
        <p:nvPicPr>
          <p:cNvPr id="15" name="Picture 14">
            <a:extLst>
              <a:ext uri="{FF2B5EF4-FFF2-40B4-BE49-F238E27FC236}">
                <a16:creationId xmlns:a16="http://schemas.microsoft.com/office/drawing/2014/main" xmlns="" id="{55479DF4-8D8C-4868-AA4D-D5DA50235645}"/>
              </a:ext>
            </a:extLst>
          </p:cNvPr>
          <p:cNvPicPr>
            <a:picLocks noChangeAspect="1"/>
          </p:cNvPicPr>
          <p:nvPr/>
        </p:nvPicPr>
        <p:blipFill>
          <a:blip r:embed="rId12"/>
          <a:stretch>
            <a:fillRect/>
          </a:stretch>
        </p:blipFill>
        <p:spPr>
          <a:xfrm>
            <a:off x="12699872" y="3553246"/>
            <a:ext cx="3894309" cy="3894309"/>
          </a:xfrm>
          <a:prstGeom prst="rect">
            <a:avLst/>
          </a:prstGeom>
        </p:spPr>
      </p:pic>
      <p:grpSp>
        <p:nvGrpSpPr>
          <p:cNvPr id="9" name="Group 9"/>
          <p:cNvGrpSpPr>
            <a:grpSpLocks noChangeAspect="1"/>
          </p:cNvGrpSpPr>
          <p:nvPr/>
        </p:nvGrpSpPr>
        <p:grpSpPr>
          <a:xfrm rot="530187">
            <a:off x="12684131" y="3481684"/>
            <a:ext cx="3957146" cy="3956695"/>
            <a:chOff x="0" y="0"/>
            <a:chExt cx="6350013" cy="6349289"/>
          </a:xfrm>
          <a:noFill/>
        </p:grpSpPr>
        <p:sp>
          <p:nvSpPr>
            <p:cNvPr id="10" name="Freeform 10"/>
            <p:cNvSpPr/>
            <p:nvPr/>
          </p:nvSpPr>
          <p:spPr>
            <a:xfrm>
              <a:off x="-95250" y="-95136"/>
              <a:ext cx="6540525" cy="6539573"/>
            </a:xfrm>
            <a:custGeom>
              <a:avLst/>
              <a:gdLst/>
              <a:ahLst/>
              <a:cxnLst/>
              <a:rect l="l" t="t" r="r" b="b"/>
              <a:pathLst>
                <a:path w="6540525" h="6539573">
                  <a:moveTo>
                    <a:pt x="5684545" y="1101865"/>
                  </a:moveTo>
                  <a:cubicBezTo>
                    <a:pt x="5560364" y="886829"/>
                    <a:pt x="5335181" y="766521"/>
                    <a:pt x="5103533" y="766356"/>
                  </a:cubicBezTo>
                  <a:lnTo>
                    <a:pt x="5103571" y="766318"/>
                  </a:lnTo>
                  <a:cubicBezTo>
                    <a:pt x="4871923" y="766115"/>
                    <a:pt x="4646701" y="645821"/>
                    <a:pt x="4522559" y="430810"/>
                  </a:cubicBezTo>
                  <a:cubicBezTo>
                    <a:pt x="4337317" y="109919"/>
                    <a:pt x="3927030" y="0"/>
                    <a:pt x="3606140" y="185281"/>
                  </a:cubicBezTo>
                  <a:lnTo>
                    <a:pt x="3606089" y="185319"/>
                  </a:lnTo>
                  <a:lnTo>
                    <a:pt x="3606089" y="185115"/>
                  </a:lnTo>
                  <a:cubicBezTo>
                    <a:pt x="3406788" y="299936"/>
                    <a:pt x="3153854" y="309029"/>
                    <a:pt x="2939771" y="187630"/>
                  </a:cubicBezTo>
                  <a:cubicBezTo>
                    <a:pt x="2836743" y="126902"/>
                    <a:pt x="2719296" y="94958"/>
                    <a:pt x="2599703" y="95136"/>
                  </a:cubicBezTo>
                  <a:cubicBezTo>
                    <a:pt x="2351405" y="95136"/>
                    <a:pt x="2134641" y="230048"/>
                    <a:pt x="2018614" y="430568"/>
                  </a:cubicBezTo>
                  <a:lnTo>
                    <a:pt x="2018614" y="430530"/>
                  </a:lnTo>
                  <a:cubicBezTo>
                    <a:pt x="1902625" y="631012"/>
                    <a:pt x="1685811" y="765925"/>
                    <a:pt x="1437551" y="765925"/>
                  </a:cubicBezTo>
                  <a:cubicBezTo>
                    <a:pt x="1067029" y="765925"/>
                    <a:pt x="766686" y="1066267"/>
                    <a:pt x="766686" y="1436789"/>
                  </a:cubicBezTo>
                  <a:lnTo>
                    <a:pt x="766686" y="1436866"/>
                  </a:lnTo>
                  <a:lnTo>
                    <a:pt x="766483" y="1436789"/>
                  </a:lnTo>
                  <a:cubicBezTo>
                    <a:pt x="766280" y="1666672"/>
                    <a:pt x="647802" y="1890154"/>
                    <a:pt x="435902" y="2014906"/>
                  </a:cubicBezTo>
                  <a:cubicBezTo>
                    <a:pt x="331646" y="2073744"/>
                    <a:pt x="245134" y="2159541"/>
                    <a:pt x="185433" y="2263305"/>
                  </a:cubicBezTo>
                  <a:cubicBezTo>
                    <a:pt x="61277" y="2478367"/>
                    <a:pt x="69723" y="2733523"/>
                    <a:pt x="185395" y="2934246"/>
                  </a:cubicBezTo>
                  <a:lnTo>
                    <a:pt x="185357" y="2934246"/>
                  </a:lnTo>
                  <a:cubicBezTo>
                    <a:pt x="300939" y="3134932"/>
                    <a:pt x="309385" y="3390113"/>
                    <a:pt x="185230" y="3605149"/>
                  </a:cubicBezTo>
                  <a:cubicBezTo>
                    <a:pt x="0" y="3926002"/>
                    <a:pt x="109906" y="4336288"/>
                    <a:pt x="430797" y="4521569"/>
                  </a:cubicBezTo>
                  <a:lnTo>
                    <a:pt x="430835" y="4521607"/>
                  </a:lnTo>
                  <a:lnTo>
                    <a:pt x="430708" y="4521695"/>
                  </a:lnTo>
                  <a:cubicBezTo>
                    <a:pt x="631228" y="4637634"/>
                    <a:pt x="766077" y="4854448"/>
                    <a:pt x="766077" y="5102746"/>
                  </a:cubicBezTo>
                  <a:cubicBezTo>
                    <a:pt x="766077" y="5473268"/>
                    <a:pt x="1066419" y="5773611"/>
                    <a:pt x="1436929" y="5773611"/>
                  </a:cubicBezTo>
                  <a:cubicBezTo>
                    <a:pt x="1685239" y="5773611"/>
                    <a:pt x="1901965" y="5908497"/>
                    <a:pt x="2018030" y="6109018"/>
                  </a:cubicBezTo>
                  <a:cubicBezTo>
                    <a:pt x="2134019" y="6309449"/>
                    <a:pt x="2350821" y="6444425"/>
                    <a:pt x="2599093" y="6444425"/>
                  </a:cubicBezTo>
                  <a:cubicBezTo>
                    <a:pt x="2718685" y="6444579"/>
                    <a:pt x="2836127" y="6412633"/>
                    <a:pt x="2939161" y="6351918"/>
                  </a:cubicBezTo>
                  <a:cubicBezTo>
                    <a:pt x="3153194" y="6230544"/>
                    <a:pt x="3406191" y="6239637"/>
                    <a:pt x="3605479" y="6354496"/>
                  </a:cubicBezTo>
                  <a:lnTo>
                    <a:pt x="3605479" y="6354255"/>
                  </a:lnTo>
                  <a:lnTo>
                    <a:pt x="3605517" y="6354331"/>
                  </a:lnTo>
                  <a:cubicBezTo>
                    <a:pt x="3926408" y="6539573"/>
                    <a:pt x="4336694" y="6429617"/>
                    <a:pt x="4521987" y="6108764"/>
                  </a:cubicBezTo>
                  <a:cubicBezTo>
                    <a:pt x="4646130" y="5893766"/>
                    <a:pt x="4871314" y="5773446"/>
                    <a:pt x="5102961" y="5773281"/>
                  </a:cubicBezTo>
                  <a:lnTo>
                    <a:pt x="5102911" y="5773192"/>
                  </a:lnTo>
                  <a:cubicBezTo>
                    <a:pt x="5334558" y="5773027"/>
                    <a:pt x="5559780" y="5652707"/>
                    <a:pt x="5683885" y="5437709"/>
                  </a:cubicBezTo>
                  <a:cubicBezTo>
                    <a:pt x="5745010" y="5331855"/>
                    <a:pt x="5774017" y="5216234"/>
                    <a:pt x="5773890" y="5102213"/>
                  </a:cubicBezTo>
                  <a:lnTo>
                    <a:pt x="5773979" y="5102290"/>
                  </a:lnTo>
                  <a:cubicBezTo>
                    <a:pt x="5774182" y="4878846"/>
                    <a:pt x="5886145" y="4661358"/>
                    <a:pt x="6087059" y="4534828"/>
                  </a:cubicBezTo>
                  <a:cubicBezTo>
                    <a:pt x="6195364" y="4477881"/>
                    <a:pt x="6289357" y="4390620"/>
                    <a:pt x="6355029" y="4276866"/>
                  </a:cubicBezTo>
                  <a:cubicBezTo>
                    <a:pt x="6479222" y="4061753"/>
                    <a:pt x="6470777" y="3806572"/>
                    <a:pt x="6355118" y="3605886"/>
                  </a:cubicBezTo>
                  <a:lnTo>
                    <a:pt x="6355156" y="3605886"/>
                  </a:lnTo>
                  <a:cubicBezTo>
                    <a:pt x="6239535" y="3405201"/>
                    <a:pt x="6231077" y="3150020"/>
                    <a:pt x="6355245" y="2934971"/>
                  </a:cubicBezTo>
                  <a:cubicBezTo>
                    <a:pt x="6540525" y="2614080"/>
                    <a:pt x="6430568" y="2203832"/>
                    <a:pt x="6109677" y="2018552"/>
                  </a:cubicBezTo>
                  <a:lnTo>
                    <a:pt x="6109627" y="2018501"/>
                  </a:lnTo>
                  <a:lnTo>
                    <a:pt x="6109754" y="2018463"/>
                  </a:lnTo>
                  <a:cubicBezTo>
                    <a:pt x="5910847" y="1903375"/>
                    <a:pt x="5776557" y="1689088"/>
                    <a:pt x="5774436" y="1443267"/>
                  </a:cubicBezTo>
                  <a:cubicBezTo>
                    <a:pt x="5775604" y="1327265"/>
                    <a:pt x="5746686" y="1209536"/>
                    <a:pt x="5684545" y="1101865"/>
                  </a:cubicBezTo>
                </a:path>
              </a:pathLst>
            </a:custGeom>
            <a:grpFill/>
            <a:ln>
              <a:solidFill>
                <a:srgbClr val="000000"/>
              </a:solidFill>
            </a:ln>
          </p:spPr>
        </p:sp>
      </p:grpSp>
      <p:pic>
        <p:nvPicPr>
          <p:cNvPr id="12" name="Picture 12"/>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xmlns="" r:embed="rId14"/>
              </a:ext>
            </a:extLst>
          </a:blip>
          <a:srcRect/>
          <a:stretch>
            <a:fillRect/>
          </a:stretch>
        </p:blipFill>
        <p:spPr>
          <a:xfrm rot="7840615">
            <a:off x="13859570" y="1515622"/>
            <a:ext cx="2348424" cy="768575"/>
          </a:xfrm>
          <a:prstGeom prst="rect">
            <a:avLst/>
          </a:prstGeom>
        </p:spPr>
      </p:pic>
      <p:pic>
        <p:nvPicPr>
          <p:cNvPr id="13" name="Picture 13"/>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xmlns="" r:embed="rId16"/>
              </a:ext>
            </a:extLst>
          </a:blip>
          <a:srcRect/>
          <a:stretch>
            <a:fillRect/>
          </a:stretch>
        </p:blipFill>
        <p:spPr>
          <a:xfrm>
            <a:off x="14503181" y="8221861"/>
            <a:ext cx="1061203" cy="1061203"/>
          </a:xfrm>
          <a:prstGeom prst="rect">
            <a:avLst/>
          </a:prstGeom>
        </p:spPr>
      </p:pic>
      <p:pic>
        <p:nvPicPr>
          <p:cNvPr id="16" name="Picture 15">
            <a:extLst>
              <a:ext uri="{FF2B5EF4-FFF2-40B4-BE49-F238E27FC236}">
                <a16:creationId xmlns:a16="http://schemas.microsoft.com/office/drawing/2014/main" xmlns="" id="{DFDE1D2F-0579-4D34-9271-F65AD6552275}"/>
              </a:ext>
            </a:extLst>
          </p:cNvPr>
          <p:cNvPicPr>
            <a:picLocks noChangeAspect="1"/>
          </p:cNvPicPr>
          <p:nvPr/>
        </p:nvPicPr>
        <p:blipFill rotWithShape="1">
          <a:blip r:embed="rId17">
            <a:clrChange>
              <a:clrFrom>
                <a:srgbClr val="FFFFFF"/>
              </a:clrFrom>
              <a:clrTo>
                <a:srgbClr val="FFFFFF">
                  <a:alpha val="0"/>
                </a:srgbClr>
              </a:clrTo>
            </a:clrChange>
          </a:blip>
          <a:srcRect l="47336" b="9897"/>
          <a:stretch/>
        </p:blipFill>
        <p:spPr>
          <a:xfrm>
            <a:off x="15719928" y="159259"/>
            <a:ext cx="2521878" cy="3723532"/>
          </a:xfrm>
          <a:prstGeom prst="rect">
            <a:avLst/>
          </a:prstGeom>
        </p:spPr>
      </p:pic>
      <p:pic>
        <p:nvPicPr>
          <p:cNvPr id="17" name="Picture 16">
            <a:extLst>
              <a:ext uri="{FF2B5EF4-FFF2-40B4-BE49-F238E27FC236}">
                <a16:creationId xmlns:a16="http://schemas.microsoft.com/office/drawing/2014/main" xmlns="" id="{95DE8B76-F101-412D-881E-7BB104025D47}"/>
              </a:ext>
            </a:extLst>
          </p:cNvPr>
          <p:cNvPicPr>
            <a:picLocks noChangeAspect="1"/>
          </p:cNvPicPr>
          <p:nvPr/>
        </p:nvPicPr>
        <p:blipFill rotWithShape="1">
          <a:blip r:embed="rId17">
            <a:clrChange>
              <a:clrFrom>
                <a:srgbClr val="FFFFFF"/>
              </a:clrFrom>
              <a:clrTo>
                <a:srgbClr val="FFFFFF">
                  <a:alpha val="0"/>
                </a:srgbClr>
              </a:clrTo>
            </a:clrChange>
          </a:blip>
          <a:srcRect r="51686" b="9897"/>
          <a:stretch/>
        </p:blipFill>
        <p:spPr>
          <a:xfrm>
            <a:off x="46194" y="4499064"/>
            <a:ext cx="3555006" cy="5721568"/>
          </a:xfrm>
          <a:prstGeom prst="rect">
            <a:avLst/>
          </a:prstGeom>
        </p:spPr>
      </p:pic>
      <p:pic>
        <p:nvPicPr>
          <p:cNvPr id="11" name="Fiesta de la Vida - Aaron Kenny">
            <a:hlinkClick r:id="" action="ppaction://media"/>
            <a:extLst>
              <a:ext uri="{FF2B5EF4-FFF2-40B4-BE49-F238E27FC236}">
                <a16:creationId xmlns:a16="http://schemas.microsoft.com/office/drawing/2014/main" xmlns="" id="{479AEA58-AFC0-41D0-A762-9B3F84C5A594}"/>
              </a:ext>
            </a:extLst>
          </p:cNvPr>
          <p:cNvPicPr>
            <a:picLocks noChangeAspect="1"/>
          </p:cNvPicPr>
          <p:nvPr>
            <a:audioFile r:link="rId2"/>
            <p:extLst>
              <p:ext uri="{DAA4B4D4-6D71-4841-9C94-3DE7FCFB9230}">
                <p14:media xmlns:p14="http://schemas.microsoft.com/office/powerpoint/2010/main" r:embed="rId1"/>
              </p:ext>
            </p:extLst>
          </p:nvPr>
        </p:nvPicPr>
        <p:blipFill>
          <a:blip r:embed="rId18"/>
          <a:stretch>
            <a:fillRect/>
          </a:stretch>
        </p:blipFill>
        <p:spPr>
          <a:xfrm>
            <a:off x="8839200" y="-1761744"/>
            <a:ext cx="1036320" cy="1036320"/>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3000">
        <p14:shre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 fill="hold"/>
                                        <p:tgtEl>
                                          <p:spTgt spid="11"/>
                                        </p:tgtEl>
                                      </p:cBhvr>
                                    </p:cmd>
                                  </p:childTnLst>
                                </p:cTn>
                              </p:par>
                            </p:childTnLst>
                          </p:cTn>
                        </p:par>
                      </p:childTnLst>
                    </p:cTn>
                  </p:par>
                  <p:par>
                    <p:cTn id="7" fill="hold">
                      <p:stCondLst>
                        <p:cond delay="indefinite"/>
                      </p:stCondLst>
                      <p:childTnLst>
                        <p:par>
                          <p:cTn id="8" fill="hold">
                            <p:stCondLst>
                              <p:cond delay="0"/>
                            </p:stCondLst>
                            <p:childTnLst>
                              <p:par>
                                <p:cTn id="9" presetID="2" presetClass="entr" presetSubtype="8" fill="hold" nodeType="click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500" fill="hold"/>
                                        <p:tgtEl>
                                          <p:spTgt spid="17"/>
                                        </p:tgtEl>
                                        <p:attrNameLst>
                                          <p:attrName>ppt_x</p:attrName>
                                        </p:attrNameLst>
                                      </p:cBhvr>
                                      <p:tavLst>
                                        <p:tav tm="0">
                                          <p:val>
                                            <p:strVal val="0-#ppt_w/2"/>
                                          </p:val>
                                        </p:tav>
                                        <p:tav tm="100000">
                                          <p:val>
                                            <p:strVal val="#ppt_x"/>
                                          </p:val>
                                        </p:tav>
                                      </p:tavLst>
                                    </p:anim>
                                    <p:anim calcmode="lin" valueType="num">
                                      <p:cBhvr additive="base">
                                        <p:cTn id="12" dur="500" fill="hold"/>
                                        <p:tgtEl>
                                          <p:spTgt spid="17"/>
                                        </p:tgtEl>
                                        <p:attrNameLst>
                                          <p:attrName>ppt_y</p:attrName>
                                        </p:attrNameLst>
                                      </p:cBhvr>
                                      <p:tavLst>
                                        <p:tav tm="0">
                                          <p:val>
                                            <p:strVal val="#ppt_y"/>
                                          </p:val>
                                        </p:tav>
                                        <p:tav tm="100000">
                                          <p:val>
                                            <p:strVal val="#ppt_y"/>
                                          </p:val>
                                        </p:tav>
                                      </p:tavLst>
                                    </p:anim>
                                  </p:childTnLst>
                                </p:cTn>
                              </p:par>
                            </p:childTnLst>
                          </p:cTn>
                        </p:par>
                        <p:par>
                          <p:cTn id="13" fill="hold">
                            <p:stCondLst>
                              <p:cond delay="500"/>
                            </p:stCondLst>
                            <p:childTnLst>
                              <p:par>
                                <p:cTn id="14" presetID="2" presetClass="entr" presetSubtype="2" fill="hold" nodeType="afterEffect">
                                  <p:stCondLst>
                                    <p:cond delay="0"/>
                                  </p:stCondLst>
                                  <p:childTnLst>
                                    <p:set>
                                      <p:cBhvr>
                                        <p:cTn id="15" dur="1" fill="hold">
                                          <p:stCondLst>
                                            <p:cond delay="0"/>
                                          </p:stCondLst>
                                        </p:cTn>
                                        <p:tgtEl>
                                          <p:spTgt spid="16"/>
                                        </p:tgtEl>
                                        <p:attrNameLst>
                                          <p:attrName>style.visibility</p:attrName>
                                        </p:attrNameLst>
                                      </p:cBhvr>
                                      <p:to>
                                        <p:strVal val="visible"/>
                                      </p:to>
                                    </p:set>
                                    <p:anim calcmode="lin" valueType="num">
                                      <p:cBhvr additive="base">
                                        <p:cTn id="16" dur="500" fill="hold"/>
                                        <p:tgtEl>
                                          <p:spTgt spid="16"/>
                                        </p:tgtEl>
                                        <p:attrNameLst>
                                          <p:attrName>ppt_x</p:attrName>
                                        </p:attrNameLst>
                                      </p:cBhvr>
                                      <p:tavLst>
                                        <p:tav tm="0">
                                          <p:val>
                                            <p:strVal val="1+#ppt_w/2"/>
                                          </p:val>
                                        </p:tav>
                                        <p:tav tm="100000">
                                          <p:val>
                                            <p:strVal val="#ppt_x"/>
                                          </p:val>
                                        </p:tav>
                                      </p:tavLst>
                                    </p:anim>
                                    <p:anim calcmode="lin" valueType="num">
                                      <p:cBhvr additive="base">
                                        <p:cTn id="17" dur="500" fill="hold"/>
                                        <p:tgtEl>
                                          <p:spTgt spid="16"/>
                                        </p:tgtEl>
                                        <p:attrNameLst>
                                          <p:attrName>ppt_y</p:attrName>
                                        </p:attrNameLst>
                                      </p:cBhvr>
                                      <p:tavLst>
                                        <p:tav tm="0">
                                          <p:val>
                                            <p:strVal val="#ppt_y"/>
                                          </p:val>
                                        </p:tav>
                                        <p:tav tm="100000">
                                          <p:val>
                                            <p:strVal val="#ppt_y"/>
                                          </p:val>
                                        </p:tav>
                                      </p:tavLst>
                                    </p:anim>
                                  </p:childTnLst>
                                </p:cTn>
                              </p:par>
                            </p:childTnLst>
                          </p:cTn>
                        </p:par>
                        <p:par>
                          <p:cTn id="18" fill="hold">
                            <p:stCondLst>
                              <p:cond delay="1000"/>
                            </p:stCondLst>
                            <p:childTnLst>
                              <p:par>
                                <p:cTn id="19" presetID="53" presetClass="entr" presetSubtype="16" fill="hold" nodeType="afterEffect">
                                  <p:stCondLst>
                                    <p:cond delay="0"/>
                                  </p:stCondLst>
                                  <p:childTnLst>
                                    <p:set>
                                      <p:cBhvr>
                                        <p:cTn id="20" dur="1" fill="hold">
                                          <p:stCondLst>
                                            <p:cond delay="0"/>
                                          </p:stCondLst>
                                        </p:cTn>
                                        <p:tgtEl>
                                          <p:spTgt spid="4"/>
                                        </p:tgtEl>
                                        <p:attrNameLst>
                                          <p:attrName>style.visibility</p:attrName>
                                        </p:attrNameLst>
                                      </p:cBhvr>
                                      <p:to>
                                        <p:strVal val="visible"/>
                                      </p:to>
                                    </p:set>
                                    <p:anim calcmode="lin" valueType="num">
                                      <p:cBhvr>
                                        <p:cTn id="21" dur="500" fill="hold"/>
                                        <p:tgtEl>
                                          <p:spTgt spid="4"/>
                                        </p:tgtEl>
                                        <p:attrNameLst>
                                          <p:attrName>ppt_w</p:attrName>
                                        </p:attrNameLst>
                                      </p:cBhvr>
                                      <p:tavLst>
                                        <p:tav tm="0">
                                          <p:val>
                                            <p:fltVal val="0"/>
                                          </p:val>
                                        </p:tav>
                                        <p:tav tm="100000">
                                          <p:val>
                                            <p:strVal val="#ppt_w"/>
                                          </p:val>
                                        </p:tav>
                                      </p:tavLst>
                                    </p:anim>
                                    <p:anim calcmode="lin" valueType="num">
                                      <p:cBhvr>
                                        <p:cTn id="22" dur="500" fill="hold"/>
                                        <p:tgtEl>
                                          <p:spTgt spid="4"/>
                                        </p:tgtEl>
                                        <p:attrNameLst>
                                          <p:attrName>ppt_h</p:attrName>
                                        </p:attrNameLst>
                                      </p:cBhvr>
                                      <p:tavLst>
                                        <p:tav tm="0">
                                          <p:val>
                                            <p:fltVal val="0"/>
                                          </p:val>
                                        </p:tav>
                                        <p:tav tm="100000">
                                          <p:val>
                                            <p:strVal val="#ppt_h"/>
                                          </p:val>
                                        </p:tav>
                                      </p:tavLst>
                                    </p:anim>
                                    <p:animEffect transition="in" filter="fade">
                                      <p:cBhvr>
                                        <p:cTn id="23" dur="500"/>
                                        <p:tgtEl>
                                          <p:spTgt spid="4"/>
                                        </p:tgtEl>
                                      </p:cBhvr>
                                    </p:animEffect>
                                  </p:childTnLst>
                                </p:cTn>
                              </p:par>
                              <p:par>
                                <p:cTn id="24" presetID="53" presetClass="entr" presetSubtype="16" fill="hold"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p:cTn id="26" dur="500" fill="hold"/>
                                        <p:tgtEl>
                                          <p:spTgt spid="8"/>
                                        </p:tgtEl>
                                        <p:attrNameLst>
                                          <p:attrName>ppt_w</p:attrName>
                                        </p:attrNameLst>
                                      </p:cBhvr>
                                      <p:tavLst>
                                        <p:tav tm="0">
                                          <p:val>
                                            <p:fltVal val="0"/>
                                          </p:val>
                                        </p:tav>
                                        <p:tav tm="100000">
                                          <p:val>
                                            <p:strVal val="#ppt_w"/>
                                          </p:val>
                                        </p:tav>
                                      </p:tavLst>
                                    </p:anim>
                                    <p:anim calcmode="lin" valueType="num">
                                      <p:cBhvr>
                                        <p:cTn id="27" dur="500" fill="hold"/>
                                        <p:tgtEl>
                                          <p:spTgt spid="8"/>
                                        </p:tgtEl>
                                        <p:attrNameLst>
                                          <p:attrName>ppt_h</p:attrName>
                                        </p:attrNameLst>
                                      </p:cBhvr>
                                      <p:tavLst>
                                        <p:tav tm="0">
                                          <p:val>
                                            <p:fltVal val="0"/>
                                          </p:val>
                                        </p:tav>
                                        <p:tav tm="100000">
                                          <p:val>
                                            <p:strVal val="#ppt_h"/>
                                          </p:val>
                                        </p:tav>
                                      </p:tavLst>
                                    </p:anim>
                                    <p:animEffect transition="in" filter="fade">
                                      <p:cBhvr>
                                        <p:cTn id="28" dur="500"/>
                                        <p:tgtEl>
                                          <p:spTgt spid="8"/>
                                        </p:tgtEl>
                                      </p:cBhvr>
                                    </p:animEffect>
                                  </p:childTnLst>
                                </p:cTn>
                              </p:par>
                              <p:par>
                                <p:cTn id="29" presetID="53" presetClass="entr" presetSubtype="16" fill="hold" nodeType="withEffect">
                                  <p:stCondLst>
                                    <p:cond delay="0"/>
                                  </p:stCondLst>
                                  <p:childTnLst>
                                    <p:set>
                                      <p:cBhvr>
                                        <p:cTn id="30" dur="1" fill="hold">
                                          <p:stCondLst>
                                            <p:cond delay="0"/>
                                          </p:stCondLst>
                                        </p:cTn>
                                        <p:tgtEl>
                                          <p:spTgt spid="15"/>
                                        </p:tgtEl>
                                        <p:attrNameLst>
                                          <p:attrName>style.visibility</p:attrName>
                                        </p:attrNameLst>
                                      </p:cBhvr>
                                      <p:to>
                                        <p:strVal val="visible"/>
                                      </p:to>
                                    </p:set>
                                    <p:anim calcmode="lin" valueType="num">
                                      <p:cBhvr>
                                        <p:cTn id="31" dur="500" fill="hold"/>
                                        <p:tgtEl>
                                          <p:spTgt spid="15"/>
                                        </p:tgtEl>
                                        <p:attrNameLst>
                                          <p:attrName>ppt_w</p:attrName>
                                        </p:attrNameLst>
                                      </p:cBhvr>
                                      <p:tavLst>
                                        <p:tav tm="0">
                                          <p:val>
                                            <p:fltVal val="0"/>
                                          </p:val>
                                        </p:tav>
                                        <p:tav tm="100000">
                                          <p:val>
                                            <p:strVal val="#ppt_w"/>
                                          </p:val>
                                        </p:tav>
                                      </p:tavLst>
                                    </p:anim>
                                    <p:anim calcmode="lin" valueType="num">
                                      <p:cBhvr>
                                        <p:cTn id="32" dur="500" fill="hold"/>
                                        <p:tgtEl>
                                          <p:spTgt spid="15"/>
                                        </p:tgtEl>
                                        <p:attrNameLst>
                                          <p:attrName>ppt_h</p:attrName>
                                        </p:attrNameLst>
                                      </p:cBhvr>
                                      <p:tavLst>
                                        <p:tav tm="0">
                                          <p:val>
                                            <p:fltVal val="0"/>
                                          </p:val>
                                        </p:tav>
                                        <p:tav tm="100000">
                                          <p:val>
                                            <p:strVal val="#ppt_h"/>
                                          </p:val>
                                        </p:tav>
                                      </p:tavLst>
                                    </p:anim>
                                    <p:animEffect transition="in" filter="fade">
                                      <p:cBhvr>
                                        <p:cTn id="33" dur="500"/>
                                        <p:tgtEl>
                                          <p:spTgt spid="15"/>
                                        </p:tgtEl>
                                      </p:cBhvr>
                                    </p:animEffect>
                                  </p:childTnLst>
                                </p:cTn>
                              </p:par>
                              <p:par>
                                <p:cTn id="34" presetID="53" presetClass="entr" presetSubtype="16" fill="hold" grpId="0" nodeType="withEffect">
                                  <p:stCondLst>
                                    <p:cond delay="0"/>
                                  </p:stCondLst>
                                  <p:childTnLst>
                                    <p:set>
                                      <p:cBhvr>
                                        <p:cTn id="35" dur="1" fill="hold">
                                          <p:stCondLst>
                                            <p:cond delay="0"/>
                                          </p:stCondLst>
                                        </p:cTn>
                                        <p:tgtEl>
                                          <p:spTgt spid="5"/>
                                        </p:tgtEl>
                                        <p:attrNameLst>
                                          <p:attrName>style.visibility</p:attrName>
                                        </p:attrNameLst>
                                      </p:cBhvr>
                                      <p:to>
                                        <p:strVal val="visible"/>
                                      </p:to>
                                    </p:set>
                                    <p:anim calcmode="lin" valueType="num">
                                      <p:cBhvr>
                                        <p:cTn id="36" dur="500" fill="hold"/>
                                        <p:tgtEl>
                                          <p:spTgt spid="5"/>
                                        </p:tgtEl>
                                        <p:attrNameLst>
                                          <p:attrName>ppt_w</p:attrName>
                                        </p:attrNameLst>
                                      </p:cBhvr>
                                      <p:tavLst>
                                        <p:tav tm="0">
                                          <p:val>
                                            <p:fltVal val="0"/>
                                          </p:val>
                                        </p:tav>
                                        <p:tav tm="100000">
                                          <p:val>
                                            <p:strVal val="#ppt_w"/>
                                          </p:val>
                                        </p:tav>
                                      </p:tavLst>
                                    </p:anim>
                                    <p:anim calcmode="lin" valueType="num">
                                      <p:cBhvr>
                                        <p:cTn id="37" dur="500" fill="hold"/>
                                        <p:tgtEl>
                                          <p:spTgt spid="5"/>
                                        </p:tgtEl>
                                        <p:attrNameLst>
                                          <p:attrName>ppt_h</p:attrName>
                                        </p:attrNameLst>
                                      </p:cBhvr>
                                      <p:tavLst>
                                        <p:tav tm="0">
                                          <p:val>
                                            <p:fltVal val="0"/>
                                          </p:val>
                                        </p:tav>
                                        <p:tav tm="100000">
                                          <p:val>
                                            <p:strVal val="#ppt_h"/>
                                          </p:val>
                                        </p:tav>
                                      </p:tavLst>
                                    </p:anim>
                                    <p:animEffect transition="in" filter="fade">
                                      <p:cBhvr>
                                        <p:cTn id="38" dur="500"/>
                                        <p:tgtEl>
                                          <p:spTgt spid="5"/>
                                        </p:tgtEl>
                                      </p:cBhvr>
                                    </p:animEffect>
                                  </p:childTnLst>
                                </p:cTn>
                              </p:par>
                              <p:par>
                                <p:cTn id="39" presetID="53" presetClass="entr" presetSubtype="16" fill="hold" nodeType="withEffect">
                                  <p:stCondLst>
                                    <p:cond delay="0"/>
                                  </p:stCondLst>
                                  <p:childTnLst>
                                    <p:set>
                                      <p:cBhvr>
                                        <p:cTn id="40" dur="1" fill="hold">
                                          <p:stCondLst>
                                            <p:cond delay="0"/>
                                          </p:stCondLst>
                                        </p:cTn>
                                        <p:tgtEl>
                                          <p:spTgt spid="9"/>
                                        </p:tgtEl>
                                        <p:attrNameLst>
                                          <p:attrName>style.visibility</p:attrName>
                                        </p:attrNameLst>
                                      </p:cBhvr>
                                      <p:to>
                                        <p:strVal val="visible"/>
                                      </p:to>
                                    </p:set>
                                    <p:anim calcmode="lin" valueType="num">
                                      <p:cBhvr>
                                        <p:cTn id="41" dur="500" fill="hold"/>
                                        <p:tgtEl>
                                          <p:spTgt spid="9"/>
                                        </p:tgtEl>
                                        <p:attrNameLst>
                                          <p:attrName>ppt_w</p:attrName>
                                        </p:attrNameLst>
                                      </p:cBhvr>
                                      <p:tavLst>
                                        <p:tav tm="0">
                                          <p:val>
                                            <p:fltVal val="0"/>
                                          </p:val>
                                        </p:tav>
                                        <p:tav tm="100000">
                                          <p:val>
                                            <p:strVal val="#ppt_w"/>
                                          </p:val>
                                        </p:tav>
                                      </p:tavLst>
                                    </p:anim>
                                    <p:anim calcmode="lin" valueType="num">
                                      <p:cBhvr>
                                        <p:cTn id="42" dur="500" fill="hold"/>
                                        <p:tgtEl>
                                          <p:spTgt spid="9"/>
                                        </p:tgtEl>
                                        <p:attrNameLst>
                                          <p:attrName>ppt_h</p:attrName>
                                        </p:attrNameLst>
                                      </p:cBhvr>
                                      <p:tavLst>
                                        <p:tav tm="0">
                                          <p:val>
                                            <p:fltVal val="0"/>
                                          </p:val>
                                        </p:tav>
                                        <p:tav tm="100000">
                                          <p:val>
                                            <p:strVal val="#ppt_h"/>
                                          </p:val>
                                        </p:tav>
                                      </p:tavLst>
                                    </p:anim>
                                    <p:animEffect transition="in" filter="fade">
                                      <p:cBhvr>
                                        <p:cTn id="43"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numSld="999" showWhenStopped="0">
                <p:cTn id="44" repeatCount="indefinite" fill="hold" display="0">
                  <p:stCondLst>
                    <p:cond delay="indefinite"/>
                  </p:stCondLst>
                  <p:endCondLst>
                    <p:cond evt="onStopAudio" delay="0">
                      <p:tgtEl>
                        <p:sldTgt/>
                      </p:tgtEl>
                    </p:cond>
                  </p:endCondLst>
                </p:cTn>
                <p:tgtEl>
                  <p:spTgt spid="11"/>
                </p:tgtEl>
              </p:cMediaNode>
            </p:audio>
          </p:childTnLst>
        </p:cTn>
      </p:par>
    </p:tnLst>
    <p:bldLst>
      <p:bldP spid="5" grpId="0"/>
    </p:bldLst>
  </p:timing>
</p:sld>
</file>

<file path=ppt/slides/slide10.xml><?xml version="1.0" encoding="utf-8"?>
<p:sld xmlns:a="http://schemas.openxmlformats.org/drawingml/2006/main" xmlns:r="http://schemas.openxmlformats.org/officeDocument/2006/relationships" xmlns:p="http://schemas.openxmlformats.org/presentationml/2006/main">
  <p:cSld>
    <p:bg>
      <p:bgPr>
        <a:solidFill>
          <a:srgbClr val="9CCEE9"/>
        </a:solidFill>
        <a:effectLst/>
      </p:bgPr>
    </p:bg>
    <p:spTree>
      <p:nvGrpSpPr>
        <p:cNvPr id="1" name=""/>
        <p:cNvGrpSpPr/>
        <p:nvPr/>
      </p:nvGrpSpPr>
      <p:grpSpPr>
        <a:xfrm>
          <a:off x="0" y="0"/>
          <a:ext cx="0" cy="0"/>
          <a:chOff x="0" y="0"/>
          <a:chExt cx="0" cy="0"/>
        </a:xfrm>
      </p:grpSpPr>
      <p:pic>
        <p:nvPicPr>
          <p:cNvPr id="2" name="Picture 2"/>
          <p:cNvPicPr>
            <a:picLocks noChangeAspect="1"/>
          </p:cNvPicPr>
          <p:nvPr/>
        </p:nvPicPr>
        <p:blipFill>
          <a:blip r:embed="rId2">
            <a:alphaModFix amt="19999"/>
            <a:extLst>
              <a:ext uri="{28A0092B-C50C-407E-A947-70E740481C1C}">
                <a14:useLocalDpi xmlns:a14="http://schemas.microsoft.com/office/drawing/2010/main" val="0"/>
              </a:ext>
              <a:ext uri="{96DAC541-7B7A-43D3-8B79-37D633B846F1}">
                <asvg:svgBlip xmlns:asvg="http://schemas.microsoft.com/office/drawing/2016/SVG/main" xmlns="" r:embed="rId3"/>
              </a:ext>
            </a:extLst>
          </a:blip>
          <a:srcRect b="43786"/>
          <a:stretch>
            <a:fillRect/>
          </a:stretch>
        </p:blipFill>
        <p:spPr>
          <a:xfrm>
            <a:off x="0" y="6607"/>
            <a:ext cx="18288000" cy="10280393"/>
          </a:xfrm>
          <a:prstGeom prst="rect">
            <a:avLst/>
          </a:prstGeom>
        </p:spPr>
      </p:pic>
      <p:pic>
        <p:nvPicPr>
          <p:cNvPr id="3" name="Picture 3"/>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xmlns="" r:embed="rId5"/>
              </a:ext>
            </a:extLst>
          </a:blip>
          <a:srcRect/>
          <a:stretch>
            <a:fillRect/>
          </a:stretch>
        </p:blipFill>
        <p:spPr>
          <a:xfrm>
            <a:off x="480526" y="748126"/>
            <a:ext cx="15607026" cy="8998286"/>
          </a:xfrm>
          <a:prstGeom prst="rect">
            <a:avLst/>
          </a:prstGeom>
        </p:spPr>
      </p:pic>
      <p:sp>
        <p:nvSpPr>
          <p:cNvPr id="4" name="TextBox 4"/>
          <p:cNvSpPr txBox="1"/>
          <p:nvPr/>
        </p:nvSpPr>
        <p:spPr>
          <a:xfrm>
            <a:off x="2499044" y="1914885"/>
            <a:ext cx="13510594" cy="5746766"/>
          </a:xfrm>
          <a:prstGeom prst="rect">
            <a:avLst/>
          </a:prstGeom>
        </p:spPr>
        <p:txBody>
          <a:bodyPr wrap="square" lIns="0" tIns="0" rIns="0" bIns="0" rtlCol="0" anchor="t">
            <a:spAutoFit/>
          </a:bodyPr>
          <a:lstStyle/>
          <a:p>
            <a:pPr algn="just">
              <a:lnSpc>
                <a:spcPts val="6480"/>
              </a:lnSpc>
            </a:pPr>
            <a:r>
              <a:rPr lang="en-US" sz="4000">
                <a:solidFill>
                  <a:srgbClr val="000000"/>
                </a:solidFill>
                <a:latin typeface="Times New Roman" panose="02020603050405020304" pitchFamily="18" charset="0"/>
                <a:cs typeface="Times New Roman" panose="02020603050405020304" pitchFamily="18" charset="0"/>
              </a:rPr>
              <a:t>	Ở tuổi dậy thì, các tuyến mồ hôi và tuyến dầu ở da hoạt động mạnh.</a:t>
            </a:r>
          </a:p>
          <a:p>
            <a:pPr algn="just">
              <a:lnSpc>
                <a:spcPts val="6480"/>
              </a:lnSpc>
            </a:pPr>
            <a:r>
              <a:rPr lang="en-US" sz="4000">
                <a:solidFill>
                  <a:srgbClr val="000000"/>
                </a:solidFill>
                <a:latin typeface="Times New Roman" panose="02020603050405020304" pitchFamily="18" charset="0"/>
                <a:cs typeface="Times New Roman" panose="02020603050405020304" pitchFamily="18" charset="0"/>
              </a:rPr>
              <a:t>-  Mồ hôi có thể gây ra mùi hôi, nếu để đọng lại lâu trên cơ thể, đặc biệt là ở các chỗ kín sẽ gây ra mùi khó chịu.</a:t>
            </a:r>
          </a:p>
          <a:p>
            <a:pPr algn="just">
              <a:lnSpc>
                <a:spcPts val="6480"/>
              </a:lnSpc>
            </a:pPr>
            <a:r>
              <a:rPr lang="en-US" sz="4000">
                <a:solidFill>
                  <a:srgbClr val="000000"/>
                </a:solidFill>
                <a:latin typeface="Times New Roman" panose="02020603050405020304" pitchFamily="18" charset="0"/>
                <a:cs typeface="Times New Roman" panose="02020603050405020304" pitchFamily="18" charset="0"/>
              </a:rPr>
              <a:t>- Tuyến dầu tạo ra chất mỡ nhờn làm cho da, đặc biệt là da mặt trở nên nhờn. Chất nhờn là môi trường thuận lợi cho các vi khuẩn phát triển và tạo thành mụn "trứng cá".</a:t>
            </a:r>
          </a:p>
        </p:txBody>
      </p:sp>
      <p:pic>
        <p:nvPicPr>
          <p:cNvPr id="5" name="Picture 5"/>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xmlns="" r:embed="rId7"/>
              </a:ext>
            </a:extLst>
          </a:blip>
          <a:srcRect/>
          <a:stretch>
            <a:fillRect/>
          </a:stretch>
        </p:blipFill>
        <p:spPr>
          <a:xfrm>
            <a:off x="16087552" y="-83277"/>
            <a:ext cx="2122534" cy="2089649"/>
          </a:xfrm>
          <a:prstGeom prst="rect">
            <a:avLst/>
          </a:prstGeom>
        </p:spPr>
      </p:pic>
      <p:pic>
        <p:nvPicPr>
          <p:cNvPr id="6" name="Picture 6"/>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xmlns="" r:embed="rId9"/>
              </a:ext>
            </a:extLst>
          </a:blip>
          <a:srcRect/>
          <a:stretch>
            <a:fillRect/>
          </a:stretch>
        </p:blipFill>
        <p:spPr>
          <a:xfrm rot="-404314">
            <a:off x="20405108" y="4345293"/>
            <a:ext cx="3137285" cy="2748247"/>
          </a:xfrm>
          <a:prstGeom prst="rect">
            <a:avLst/>
          </a:prstGeom>
        </p:spPr>
      </p:pic>
      <p:pic>
        <p:nvPicPr>
          <p:cNvPr id="7" name="Picture 7"/>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xmlns="" r:embed="rId11"/>
              </a:ext>
            </a:extLst>
          </a:blip>
          <a:srcRect/>
          <a:stretch>
            <a:fillRect/>
          </a:stretch>
        </p:blipFill>
        <p:spPr>
          <a:xfrm flipH="1">
            <a:off x="15849600" y="7144600"/>
            <a:ext cx="2195826" cy="3135793"/>
          </a:xfrm>
          <a:prstGeom prst="rect">
            <a:avLst/>
          </a:prstGeom>
        </p:spPr>
      </p:pic>
      <p:pic>
        <p:nvPicPr>
          <p:cNvPr id="8" name="Picture 8"/>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xmlns="" r:embed="rId13"/>
              </a:ext>
            </a:extLst>
          </a:blip>
          <a:srcRect/>
          <a:stretch>
            <a:fillRect/>
          </a:stretch>
        </p:blipFill>
        <p:spPr>
          <a:xfrm rot="-1616706">
            <a:off x="2924797" y="-168935"/>
            <a:ext cx="673623" cy="1834122"/>
          </a:xfrm>
          <a:prstGeom prst="rect">
            <a:avLst/>
          </a:prstGeom>
        </p:spPr>
      </p:pic>
      <p:sp>
        <p:nvSpPr>
          <p:cNvPr id="10" name="Cloud 9">
            <a:extLst>
              <a:ext uri="{FF2B5EF4-FFF2-40B4-BE49-F238E27FC236}">
                <a16:creationId xmlns:a16="http://schemas.microsoft.com/office/drawing/2014/main" xmlns="" id="{01992FED-FFB1-4B92-A705-EC6A79214549}"/>
              </a:ext>
            </a:extLst>
          </p:cNvPr>
          <p:cNvSpPr/>
          <p:nvPr/>
        </p:nvSpPr>
        <p:spPr>
          <a:xfrm>
            <a:off x="3073980" y="2246406"/>
            <a:ext cx="11217560" cy="5352736"/>
          </a:xfrm>
          <a:prstGeom prst="cloud">
            <a:avLst/>
          </a:prstGeom>
          <a:solidFill>
            <a:schemeClr val="accent2">
              <a:lumMod val="60000"/>
              <a:lumOff val="40000"/>
            </a:schemeClr>
          </a:solidFill>
          <a:ln>
            <a:solidFill>
              <a:srgbClr val="D9969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Box 10">
            <a:extLst>
              <a:ext uri="{FF2B5EF4-FFF2-40B4-BE49-F238E27FC236}">
                <a16:creationId xmlns:a16="http://schemas.microsoft.com/office/drawing/2014/main" xmlns="" id="{1340CA67-BE53-4C57-8F5E-DCD741B81D3D}"/>
              </a:ext>
            </a:extLst>
          </p:cNvPr>
          <p:cNvSpPr txBox="1"/>
          <p:nvPr/>
        </p:nvSpPr>
        <p:spPr>
          <a:xfrm>
            <a:off x="4148860" y="2927508"/>
            <a:ext cx="9067800" cy="4431983"/>
          </a:xfrm>
          <a:prstGeom prst="rect">
            <a:avLst/>
          </a:prstGeom>
          <a:noFill/>
        </p:spPr>
        <p:txBody>
          <a:bodyPr wrap="square" rtlCol="0">
            <a:spAutoFit/>
          </a:bodyPr>
          <a:lstStyle/>
          <a:p>
            <a:pPr algn="ctr">
              <a:lnSpc>
                <a:spcPct val="150000"/>
              </a:lnSpc>
            </a:pPr>
            <a:r>
              <a:rPr lang="en-US" sz="4800" b="1">
                <a:solidFill>
                  <a:schemeClr val="dk1"/>
                </a:solidFill>
                <a:latin typeface="#9Slide03 Arima Madurai ExtraBo" panose="00000900000000000000" pitchFamily="2" charset="0"/>
                <a:cs typeface="#9Slide03 Arima Madurai ExtraBo" panose="00000900000000000000" pitchFamily="2" charset="0"/>
              </a:rPr>
              <a:t>Vậy ở tuổi này, chúng ta nên làm gì để giữ cơ thể luôn sạch sẽ, thơm tho và tránh bị mụn "trứng cá"?</a:t>
            </a:r>
          </a:p>
        </p:txBody>
      </p:sp>
      <p:pic>
        <p:nvPicPr>
          <p:cNvPr id="12" name="Picture 11">
            <a:extLst>
              <a:ext uri="{FF2B5EF4-FFF2-40B4-BE49-F238E27FC236}">
                <a16:creationId xmlns:a16="http://schemas.microsoft.com/office/drawing/2014/main" xmlns="" id="{E8C06DB3-D24C-40B2-9D1F-17CB3168DDAE}"/>
              </a:ext>
            </a:extLst>
          </p:cNvPr>
          <p:cNvPicPr>
            <a:picLocks noChangeAspect="1"/>
          </p:cNvPicPr>
          <p:nvPr/>
        </p:nvPicPr>
        <p:blipFill rotWithShape="1">
          <a:blip r:embed="rId14" cstate="print">
            <a:clrChange>
              <a:clrFrom>
                <a:srgbClr val="FFFFFF"/>
              </a:clrFrom>
              <a:clrTo>
                <a:srgbClr val="FFFFFF">
                  <a:alpha val="0"/>
                </a:srgbClr>
              </a:clrTo>
            </a:clrChange>
            <a:extLst>
              <a:ext uri="{28A0092B-C50C-407E-A947-70E740481C1C}">
                <a14:useLocalDpi xmlns:a14="http://schemas.microsoft.com/office/drawing/2010/main" val="0"/>
              </a:ext>
            </a:extLst>
          </a:blip>
          <a:srcRect t="66667" r="56173"/>
          <a:stretch/>
        </p:blipFill>
        <p:spPr>
          <a:xfrm>
            <a:off x="-136353" y="7464597"/>
            <a:ext cx="5763140" cy="2980934"/>
          </a:xfrm>
          <a:prstGeom prst="rect">
            <a:avLst/>
          </a:prstGeom>
        </p:spPr>
      </p:pic>
    </p:spTree>
  </p:cSld>
  <p:clrMapOvr>
    <a:masterClrMapping/>
  </p:clrMapOvr>
  <mc:AlternateContent xmlns:mc="http://schemas.openxmlformats.org/markup-compatibility/2006">
    <mc:Choice xmlns:p15="http://schemas.microsoft.com/office/powerpoint/2012/main" xmlns="" Requires="p15">
      <p:transition xmlns:p14="http://schemas.microsoft.com/office/powerpoint/2010/main" spd="slow" p14:dur="2000">
        <p15:prstTrans prst="drape" invX="1"/>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arn(inVertical)">
                                      <p:cBhvr>
                                        <p:cTn id="7" dur="500"/>
                                        <p:tgtEl>
                                          <p:spTgt spid="5"/>
                                        </p:tgtEl>
                                      </p:cBhvr>
                                    </p:animEffect>
                                  </p:childTnLst>
                                </p:cTn>
                              </p:par>
                              <p:par>
                                <p:cTn id="8" presetID="16" presetClass="entr" presetSubtype="21"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barn(inVertical)">
                                      <p:cBhvr>
                                        <p:cTn id="10" dur="500"/>
                                        <p:tgtEl>
                                          <p:spTgt spid="7"/>
                                        </p:tgtEl>
                                      </p:cBhvr>
                                    </p:animEffect>
                                  </p:childTnLst>
                                </p:cTn>
                              </p:par>
                              <p:par>
                                <p:cTn id="11" presetID="16" presetClass="entr" presetSubtype="21" fill="hold"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barn(inVertical)">
                                      <p:cBhvr>
                                        <p:cTn id="13" dur="500"/>
                                        <p:tgtEl>
                                          <p:spTgt spid="12"/>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4" fill="hold" nodeType="click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wipe(down)">
                                      <p:cBhvr>
                                        <p:cTn id="18" dur="500"/>
                                        <p:tgtEl>
                                          <p:spTgt spid="3"/>
                                        </p:tgtEl>
                                      </p:cBhvr>
                                    </p:animEffect>
                                  </p:childTnLst>
                                </p:cTn>
                              </p:par>
                            </p:childTnLst>
                          </p:cTn>
                        </p:par>
                      </p:childTnLst>
                    </p:cTn>
                  </p:par>
                  <p:par>
                    <p:cTn id="19" fill="hold">
                      <p:stCondLst>
                        <p:cond delay="indefinite"/>
                      </p:stCondLst>
                      <p:childTnLst>
                        <p:par>
                          <p:cTn id="20" fill="hold">
                            <p:stCondLst>
                              <p:cond delay="0"/>
                            </p:stCondLst>
                            <p:childTnLst>
                              <p:par>
                                <p:cTn id="21" presetID="16" presetClass="entr" presetSubtype="21" fill="hold" grpId="0" nodeType="click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barn(inVertical)">
                                      <p:cBhvr>
                                        <p:cTn id="23" dur="500"/>
                                        <p:tgtEl>
                                          <p:spTgt spid="4"/>
                                        </p:tgtEl>
                                      </p:cBhvr>
                                    </p:animEffect>
                                  </p:childTnLst>
                                </p:cTn>
                              </p:par>
                            </p:childTnLst>
                          </p:cTn>
                        </p:par>
                      </p:childTnLst>
                    </p:cTn>
                  </p:par>
                  <p:par>
                    <p:cTn id="24" fill="hold">
                      <p:stCondLst>
                        <p:cond delay="indefinite"/>
                      </p:stCondLst>
                      <p:childTnLst>
                        <p:par>
                          <p:cTn id="25" fill="hold">
                            <p:stCondLst>
                              <p:cond delay="0"/>
                            </p:stCondLst>
                            <p:childTnLst>
                              <p:par>
                                <p:cTn id="26" presetID="16" presetClass="exit" presetSubtype="21" fill="hold" nodeType="clickEffect">
                                  <p:stCondLst>
                                    <p:cond delay="0"/>
                                  </p:stCondLst>
                                  <p:childTnLst>
                                    <p:animEffect transition="out" filter="barn(inVertical)">
                                      <p:cBhvr>
                                        <p:cTn id="27" dur="500"/>
                                        <p:tgtEl>
                                          <p:spTgt spid="3"/>
                                        </p:tgtEl>
                                      </p:cBhvr>
                                    </p:animEffect>
                                    <p:set>
                                      <p:cBhvr>
                                        <p:cTn id="28" dur="1" fill="hold">
                                          <p:stCondLst>
                                            <p:cond delay="499"/>
                                          </p:stCondLst>
                                        </p:cTn>
                                        <p:tgtEl>
                                          <p:spTgt spid="3"/>
                                        </p:tgtEl>
                                        <p:attrNameLst>
                                          <p:attrName>style.visibility</p:attrName>
                                        </p:attrNameLst>
                                      </p:cBhvr>
                                      <p:to>
                                        <p:strVal val="hidden"/>
                                      </p:to>
                                    </p:set>
                                  </p:childTnLst>
                                </p:cTn>
                              </p:par>
                              <p:par>
                                <p:cTn id="29" presetID="16" presetClass="exit" presetSubtype="21" fill="hold" grpId="1" nodeType="withEffect">
                                  <p:stCondLst>
                                    <p:cond delay="0"/>
                                  </p:stCondLst>
                                  <p:childTnLst>
                                    <p:animEffect transition="out" filter="barn(inVertical)">
                                      <p:cBhvr>
                                        <p:cTn id="30" dur="500"/>
                                        <p:tgtEl>
                                          <p:spTgt spid="4"/>
                                        </p:tgtEl>
                                      </p:cBhvr>
                                    </p:animEffect>
                                    <p:set>
                                      <p:cBhvr>
                                        <p:cTn id="31" dur="1" fill="hold">
                                          <p:stCondLst>
                                            <p:cond delay="499"/>
                                          </p:stCondLst>
                                        </p:cTn>
                                        <p:tgtEl>
                                          <p:spTgt spid="4"/>
                                        </p:tgtEl>
                                        <p:attrNameLst>
                                          <p:attrName>style.visibility</p:attrName>
                                        </p:attrNameLst>
                                      </p:cBhvr>
                                      <p:to>
                                        <p:strVal val="hidden"/>
                                      </p:to>
                                    </p:set>
                                  </p:childTnLst>
                                </p:cTn>
                              </p:par>
                            </p:childTnLst>
                          </p:cTn>
                        </p:par>
                        <p:par>
                          <p:cTn id="32" fill="hold">
                            <p:stCondLst>
                              <p:cond delay="500"/>
                            </p:stCondLst>
                            <p:childTnLst>
                              <p:par>
                                <p:cTn id="33" presetID="53" presetClass="entr" presetSubtype="16" fill="hold" grpId="0" nodeType="after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p:cTn id="35" dur="500" fill="hold"/>
                                        <p:tgtEl>
                                          <p:spTgt spid="10"/>
                                        </p:tgtEl>
                                        <p:attrNameLst>
                                          <p:attrName>ppt_w</p:attrName>
                                        </p:attrNameLst>
                                      </p:cBhvr>
                                      <p:tavLst>
                                        <p:tav tm="0">
                                          <p:val>
                                            <p:fltVal val="0"/>
                                          </p:val>
                                        </p:tav>
                                        <p:tav tm="100000">
                                          <p:val>
                                            <p:strVal val="#ppt_w"/>
                                          </p:val>
                                        </p:tav>
                                      </p:tavLst>
                                    </p:anim>
                                    <p:anim calcmode="lin" valueType="num">
                                      <p:cBhvr>
                                        <p:cTn id="36" dur="500" fill="hold"/>
                                        <p:tgtEl>
                                          <p:spTgt spid="10"/>
                                        </p:tgtEl>
                                        <p:attrNameLst>
                                          <p:attrName>ppt_h</p:attrName>
                                        </p:attrNameLst>
                                      </p:cBhvr>
                                      <p:tavLst>
                                        <p:tav tm="0">
                                          <p:val>
                                            <p:fltVal val="0"/>
                                          </p:val>
                                        </p:tav>
                                        <p:tav tm="100000">
                                          <p:val>
                                            <p:strVal val="#ppt_h"/>
                                          </p:val>
                                        </p:tav>
                                      </p:tavLst>
                                    </p:anim>
                                    <p:animEffect transition="in" filter="fade">
                                      <p:cBhvr>
                                        <p:cTn id="37" dur="500"/>
                                        <p:tgtEl>
                                          <p:spTgt spid="10"/>
                                        </p:tgtEl>
                                      </p:cBhvr>
                                    </p:animEffect>
                                  </p:childTnLst>
                                </p:cTn>
                              </p:par>
                              <p:par>
                                <p:cTn id="38" presetID="53" presetClass="entr" presetSubtype="16" fill="hold" grpId="0" nodeType="withEffect">
                                  <p:stCondLst>
                                    <p:cond delay="0"/>
                                  </p:stCondLst>
                                  <p:childTnLst>
                                    <p:set>
                                      <p:cBhvr>
                                        <p:cTn id="39" dur="1" fill="hold">
                                          <p:stCondLst>
                                            <p:cond delay="0"/>
                                          </p:stCondLst>
                                        </p:cTn>
                                        <p:tgtEl>
                                          <p:spTgt spid="11"/>
                                        </p:tgtEl>
                                        <p:attrNameLst>
                                          <p:attrName>style.visibility</p:attrName>
                                        </p:attrNameLst>
                                      </p:cBhvr>
                                      <p:to>
                                        <p:strVal val="visible"/>
                                      </p:to>
                                    </p:set>
                                    <p:anim calcmode="lin" valueType="num">
                                      <p:cBhvr>
                                        <p:cTn id="40" dur="500" fill="hold"/>
                                        <p:tgtEl>
                                          <p:spTgt spid="11"/>
                                        </p:tgtEl>
                                        <p:attrNameLst>
                                          <p:attrName>ppt_w</p:attrName>
                                        </p:attrNameLst>
                                      </p:cBhvr>
                                      <p:tavLst>
                                        <p:tav tm="0">
                                          <p:val>
                                            <p:fltVal val="0"/>
                                          </p:val>
                                        </p:tav>
                                        <p:tav tm="100000">
                                          <p:val>
                                            <p:strVal val="#ppt_w"/>
                                          </p:val>
                                        </p:tav>
                                      </p:tavLst>
                                    </p:anim>
                                    <p:anim calcmode="lin" valueType="num">
                                      <p:cBhvr>
                                        <p:cTn id="41" dur="500" fill="hold"/>
                                        <p:tgtEl>
                                          <p:spTgt spid="11"/>
                                        </p:tgtEl>
                                        <p:attrNameLst>
                                          <p:attrName>ppt_h</p:attrName>
                                        </p:attrNameLst>
                                      </p:cBhvr>
                                      <p:tavLst>
                                        <p:tav tm="0">
                                          <p:val>
                                            <p:fltVal val="0"/>
                                          </p:val>
                                        </p:tav>
                                        <p:tav tm="100000">
                                          <p:val>
                                            <p:strVal val="#ppt_h"/>
                                          </p:val>
                                        </p:tav>
                                      </p:tavLst>
                                    </p:anim>
                                    <p:animEffect transition="in" filter="fade">
                                      <p:cBhvr>
                                        <p:cTn id="4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10" grpId="0" animBg="1"/>
      <p:bldP spid="11" grpId="0"/>
    </p:bldLst>
  </p:timing>
</p:sld>
</file>

<file path=ppt/slides/slide11.xml><?xml version="1.0" encoding="utf-8"?>
<p:sld xmlns:a="http://schemas.openxmlformats.org/drawingml/2006/main" xmlns:r="http://schemas.openxmlformats.org/officeDocument/2006/relationships" xmlns:p="http://schemas.openxmlformats.org/presentationml/2006/main">
  <p:cSld>
    <p:bg>
      <p:bgPr>
        <a:solidFill>
          <a:srgbClr val="9CCEE9"/>
        </a:solidFill>
        <a:effectLst/>
      </p:bgPr>
    </p:bg>
    <p:spTree>
      <p:nvGrpSpPr>
        <p:cNvPr id="1" name=""/>
        <p:cNvGrpSpPr/>
        <p:nvPr/>
      </p:nvGrpSpPr>
      <p:grpSpPr>
        <a:xfrm>
          <a:off x="0" y="0"/>
          <a:ext cx="0" cy="0"/>
          <a:chOff x="0" y="0"/>
          <a:chExt cx="0" cy="0"/>
        </a:xfrm>
      </p:grpSpPr>
      <p:pic>
        <p:nvPicPr>
          <p:cNvPr id="2" name="Picture 2"/>
          <p:cNvPicPr>
            <a:picLocks noChangeAspect="1"/>
          </p:cNvPicPr>
          <p:nvPr/>
        </p:nvPicPr>
        <p:blipFill>
          <a:blip r:embed="rId2">
            <a:alphaModFix amt="19999"/>
            <a:extLst>
              <a:ext uri="{28A0092B-C50C-407E-A947-70E740481C1C}">
                <a14:useLocalDpi xmlns:a14="http://schemas.microsoft.com/office/drawing/2010/main" val="0"/>
              </a:ext>
              <a:ext uri="{96DAC541-7B7A-43D3-8B79-37D633B846F1}">
                <asvg:svgBlip xmlns:asvg="http://schemas.microsoft.com/office/drawing/2016/SVG/main" xmlns="" r:embed="rId3"/>
              </a:ext>
            </a:extLst>
          </a:blip>
          <a:srcRect b="43786"/>
          <a:stretch>
            <a:fillRect/>
          </a:stretch>
        </p:blipFill>
        <p:spPr>
          <a:xfrm>
            <a:off x="0" y="6607"/>
            <a:ext cx="18288000" cy="10280393"/>
          </a:xfrm>
          <a:prstGeom prst="rect">
            <a:avLst/>
          </a:prstGeom>
        </p:spPr>
      </p:pic>
      <p:grpSp>
        <p:nvGrpSpPr>
          <p:cNvPr id="3" name="Group 3"/>
          <p:cNvGrpSpPr/>
          <p:nvPr/>
        </p:nvGrpSpPr>
        <p:grpSpPr>
          <a:xfrm>
            <a:off x="8930395" y="1778635"/>
            <a:ext cx="8127204" cy="7427880"/>
            <a:chOff x="0" y="0"/>
            <a:chExt cx="1744237" cy="1689603"/>
          </a:xfrm>
        </p:grpSpPr>
        <p:sp>
          <p:nvSpPr>
            <p:cNvPr id="4" name="Freeform 4"/>
            <p:cNvSpPr/>
            <p:nvPr/>
          </p:nvSpPr>
          <p:spPr>
            <a:xfrm>
              <a:off x="0" y="-1270"/>
              <a:ext cx="1745507" cy="1688333"/>
            </a:xfrm>
            <a:custGeom>
              <a:avLst/>
              <a:gdLst/>
              <a:ahLst/>
              <a:cxnLst/>
              <a:rect l="l" t="t" r="r" b="b"/>
              <a:pathLst>
                <a:path w="1745507" h="1688333">
                  <a:moveTo>
                    <a:pt x="1734077" y="27940"/>
                  </a:moveTo>
                  <a:cubicBezTo>
                    <a:pt x="1725187" y="24130"/>
                    <a:pt x="1716297" y="21590"/>
                    <a:pt x="1707407" y="21590"/>
                  </a:cubicBezTo>
                  <a:cubicBezTo>
                    <a:pt x="1680737" y="20320"/>
                    <a:pt x="1654733" y="20320"/>
                    <a:pt x="1627368" y="17780"/>
                  </a:cubicBezTo>
                  <a:cubicBezTo>
                    <a:pt x="1564818" y="12700"/>
                    <a:pt x="1503572" y="6350"/>
                    <a:pt x="1441023" y="3810"/>
                  </a:cubicBezTo>
                  <a:cubicBezTo>
                    <a:pt x="1390201" y="1270"/>
                    <a:pt x="1340683" y="3810"/>
                    <a:pt x="1289862" y="2540"/>
                  </a:cubicBezTo>
                  <a:cubicBezTo>
                    <a:pt x="1267709" y="2540"/>
                    <a:pt x="1245556" y="0"/>
                    <a:pt x="1223403" y="2540"/>
                  </a:cubicBezTo>
                  <a:cubicBezTo>
                    <a:pt x="1169975" y="10160"/>
                    <a:pt x="1116548" y="11430"/>
                    <a:pt x="1061817" y="8890"/>
                  </a:cubicBezTo>
                  <a:cubicBezTo>
                    <a:pt x="1034452" y="7620"/>
                    <a:pt x="1007086" y="7620"/>
                    <a:pt x="979721" y="7620"/>
                  </a:cubicBezTo>
                  <a:cubicBezTo>
                    <a:pt x="930203" y="7620"/>
                    <a:pt x="880685" y="7620"/>
                    <a:pt x="831166" y="6350"/>
                  </a:cubicBezTo>
                  <a:cubicBezTo>
                    <a:pt x="779042" y="5080"/>
                    <a:pt x="265616" y="2540"/>
                    <a:pt x="214794" y="1270"/>
                  </a:cubicBezTo>
                  <a:cubicBezTo>
                    <a:pt x="173095" y="0"/>
                    <a:pt x="132698" y="1270"/>
                    <a:pt x="90999" y="1270"/>
                  </a:cubicBezTo>
                  <a:cubicBezTo>
                    <a:pt x="62330" y="1270"/>
                    <a:pt x="33020" y="3810"/>
                    <a:pt x="5080" y="5080"/>
                  </a:cubicBezTo>
                  <a:cubicBezTo>
                    <a:pt x="3810" y="5080"/>
                    <a:pt x="2540" y="7620"/>
                    <a:pt x="0" y="8890"/>
                  </a:cubicBezTo>
                  <a:cubicBezTo>
                    <a:pt x="1270" y="21590"/>
                    <a:pt x="3810" y="34290"/>
                    <a:pt x="5080" y="46990"/>
                  </a:cubicBezTo>
                  <a:cubicBezTo>
                    <a:pt x="15240" y="117455"/>
                    <a:pt x="16510" y="188936"/>
                    <a:pt x="17780" y="259163"/>
                  </a:cubicBezTo>
                  <a:cubicBezTo>
                    <a:pt x="19050" y="330645"/>
                    <a:pt x="17780" y="402126"/>
                    <a:pt x="16510" y="474862"/>
                  </a:cubicBezTo>
                  <a:cubicBezTo>
                    <a:pt x="15240" y="548851"/>
                    <a:pt x="2540" y="1325115"/>
                    <a:pt x="2540" y="1399104"/>
                  </a:cubicBezTo>
                  <a:cubicBezTo>
                    <a:pt x="2540" y="1471840"/>
                    <a:pt x="1270" y="1544575"/>
                    <a:pt x="0" y="1617311"/>
                  </a:cubicBezTo>
                  <a:cubicBezTo>
                    <a:pt x="0" y="1633723"/>
                    <a:pt x="3810" y="1643883"/>
                    <a:pt x="15240" y="1648963"/>
                  </a:cubicBezTo>
                  <a:cubicBezTo>
                    <a:pt x="22860" y="1652773"/>
                    <a:pt x="31750" y="1655313"/>
                    <a:pt x="40640" y="1656583"/>
                  </a:cubicBezTo>
                  <a:cubicBezTo>
                    <a:pt x="89696" y="1661663"/>
                    <a:pt x="139214" y="1665473"/>
                    <a:pt x="188732" y="1670553"/>
                  </a:cubicBezTo>
                  <a:cubicBezTo>
                    <a:pt x="216097" y="1673093"/>
                    <a:pt x="243463" y="1678173"/>
                    <a:pt x="270828" y="1679443"/>
                  </a:cubicBezTo>
                  <a:cubicBezTo>
                    <a:pt x="316437" y="1681983"/>
                    <a:pt x="824651" y="1683253"/>
                    <a:pt x="870260" y="1684523"/>
                  </a:cubicBezTo>
                  <a:cubicBezTo>
                    <a:pt x="876775" y="1684523"/>
                    <a:pt x="883291" y="1684523"/>
                    <a:pt x="889806" y="1684523"/>
                  </a:cubicBezTo>
                  <a:cubicBezTo>
                    <a:pt x="921081" y="1684523"/>
                    <a:pt x="953659" y="1683253"/>
                    <a:pt x="984933" y="1683253"/>
                  </a:cubicBezTo>
                  <a:cubicBezTo>
                    <a:pt x="1021421" y="1683253"/>
                    <a:pt x="1056605" y="1684523"/>
                    <a:pt x="1093092" y="1684523"/>
                  </a:cubicBezTo>
                  <a:cubicBezTo>
                    <a:pt x="1146519" y="1684523"/>
                    <a:pt x="1201250" y="1684523"/>
                    <a:pt x="1254678" y="1684523"/>
                  </a:cubicBezTo>
                  <a:cubicBezTo>
                    <a:pt x="1304196" y="1684523"/>
                    <a:pt x="1353714" y="1685793"/>
                    <a:pt x="1403232" y="1687063"/>
                  </a:cubicBezTo>
                  <a:cubicBezTo>
                    <a:pt x="1425385" y="1687063"/>
                    <a:pt x="1448841" y="1688333"/>
                    <a:pt x="1470994" y="1688333"/>
                  </a:cubicBezTo>
                  <a:cubicBezTo>
                    <a:pt x="1542665" y="1687063"/>
                    <a:pt x="1613033" y="1680713"/>
                    <a:pt x="1684547" y="1680713"/>
                  </a:cubicBezTo>
                  <a:cubicBezTo>
                    <a:pt x="1688357" y="1680713"/>
                    <a:pt x="1693437" y="1678173"/>
                    <a:pt x="1697247" y="1675633"/>
                  </a:cubicBezTo>
                  <a:cubicBezTo>
                    <a:pt x="1702327" y="1671823"/>
                    <a:pt x="1704867" y="1665473"/>
                    <a:pt x="1707407" y="1662933"/>
                  </a:cubicBezTo>
                  <a:cubicBezTo>
                    <a:pt x="1708677" y="1608532"/>
                    <a:pt x="1709947" y="1555862"/>
                    <a:pt x="1711217" y="1503191"/>
                  </a:cubicBezTo>
                  <a:cubicBezTo>
                    <a:pt x="1712487" y="1421677"/>
                    <a:pt x="1722647" y="639144"/>
                    <a:pt x="1723917" y="557630"/>
                  </a:cubicBezTo>
                  <a:cubicBezTo>
                    <a:pt x="1723917" y="508721"/>
                    <a:pt x="1725187" y="459813"/>
                    <a:pt x="1726457" y="410905"/>
                  </a:cubicBezTo>
                  <a:cubicBezTo>
                    <a:pt x="1727727" y="358234"/>
                    <a:pt x="1728997" y="305564"/>
                    <a:pt x="1731537" y="252893"/>
                  </a:cubicBezTo>
                  <a:cubicBezTo>
                    <a:pt x="1732807" y="221542"/>
                    <a:pt x="1732807" y="188936"/>
                    <a:pt x="1737887" y="157585"/>
                  </a:cubicBezTo>
                  <a:cubicBezTo>
                    <a:pt x="1742967" y="119963"/>
                    <a:pt x="1745507" y="83595"/>
                    <a:pt x="1744237" y="44450"/>
                  </a:cubicBezTo>
                  <a:cubicBezTo>
                    <a:pt x="1744237" y="38100"/>
                    <a:pt x="1740427" y="30480"/>
                    <a:pt x="1734077" y="27940"/>
                  </a:cubicBezTo>
                  <a:close/>
                </a:path>
              </a:pathLst>
            </a:custGeom>
            <a:solidFill>
              <a:srgbClr val="FFF3E4"/>
            </a:solidFill>
          </p:spPr>
        </p:sp>
      </p:grpSp>
      <p:pic>
        <p:nvPicPr>
          <p:cNvPr id="5" name="Picture 5"/>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xmlns="" r:embed="rId5"/>
              </a:ext>
            </a:extLst>
          </a:blip>
          <a:srcRect/>
          <a:stretch>
            <a:fillRect/>
          </a:stretch>
        </p:blipFill>
        <p:spPr>
          <a:xfrm rot="-7680534">
            <a:off x="15214806" y="1806230"/>
            <a:ext cx="2348424" cy="768575"/>
          </a:xfrm>
          <a:prstGeom prst="rect">
            <a:avLst/>
          </a:prstGeom>
        </p:spPr>
      </p:pic>
      <p:pic>
        <p:nvPicPr>
          <p:cNvPr id="8" name="Picture 8"/>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xmlns="" r:embed="rId7"/>
              </a:ext>
            </a:extLst>
          </a:blip>
          <a:srcRect/>
          <a:stretch>
            <a:fillRect/>
          </a:stretch>
        </p:blipFill>
        <p:spPr>
          <a:xfrm rot="-3380424">
            <a:off x="8347052" y="6977900"/>
            <a:ext cx="1166687" cy="3431433"/>
          </a:xfrm>
          <a:prstGeom prst="rect">
            <a:avLst/>
          </a:prstGeom>
        </p:spPr>
      </p:pic>
      <p:pic>
        <p:nvPicPr>
          <p:cNvPr id="9" name="Picture 9"/>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xmlns="" r:embed="rId9"/>
              </a:ext>
            </a:extLst>
          </a:blip>
          <a:srcRect/>
          <a:stretch>
            <a:fillRect/>
          </a:stretch>
        </p:blipFill>
        <p:spPr>
          <a:xfrm rot="-508057">
            <a:off x="3231874" y="2157524"/>
            <a:ext cx="2625654" cy="672504"/>
          </a:xfrm>
          <a:prstGeom prst="rect">
            <a:avLst/>
          </a:prstGeom>
        </p:spPr>
      </p:pic>
      <p:sp>
        <p:nvSpPr>
          <p:cNvPr id="16" name="TextBox 6">
            <a:extLst>
              <a:ext uri="{FF2B5EF4-FFF2-40B4-BE49-F238E27FC236}">
                <a16:creationId xmlns:a16="http://schemas.microsoft.com/office/drawing/2014/main" xmlns="" id="{846E744F-CF72-4B5C-9942-06D6D4AFE901}"/>
              </a:ext>
            </a:extLst>
          </p:cNvPr>
          <p:cNvSpPr txBox="1"/>
          <p:nvPr/>
        </p:nvSpPr>
        <p:spPr>
          <a:xfrm>
            <a:off x="1762853" y="3137835"/>
            <a:ext cx="8054324" cy="3534814"/>
          </a:xfrm>
          <a:prstGeom prst="rect">
            <a:avLst/>
          </a:prstGeom>
        </p:spPr>
        <p:txBody>
          <a:bodyPr wrap="square" lIns="0" tIns="0" rIns="0" bIns="0" rtlCol="0" anchor="t">
            <a:spAutoFit/>
          </a:bodyPr>
          <a:lstStyle/>
          <a:p>
            <a:pPr algn="ctr">
              <a:lnSpc>
                <a:spcPts val="13600"/>
              </a:lnSpc>
            </a:pPr>
            <a:r>
              <a:rPr lang="en-US" sz="13600">
                <a:solidFill>
                  <a:srgbClr val="FC8584"/>
                </a:solidFill>
                <a:latin typeface="iCiel Pony"/>
              </a:rPr>
              <a:t>ĐỘNG </a:t>
            </a:r>
          </a:p>
          <a:p>
            <a:pPr algn="ctr">
              <a:lnSpc>
                <a:spcPts val="13600"/>
              </a:lnSpc>
            </a:pPr>
            <a:r>
              <a:rPr lang="en-US" sz="13600">
                <a:solidFill>
                  <a:srgbClr val="FC8584"/>
                </a:solidFill>
                <a:latin typeface="iCiel Pony"/>
              </a:rPr>
              <a:t>NÃO</a:t>
            </a:r>
          </a:p>
        </p:txBody>
      </p:sp>
      <p:sp>
        <p:nvSpPr>
          <p:cNvPr id="18" name="Rectangle 17">
            <a:extLst>
              <a:ext uri="{FF2B5EF4-FFF2-40B4-BE49-F238E27FC236}">
                <a16:creationId xmlns:a16="http://schemas.microsoft.com/office/drawing/2014/main" xmlns="" id="{27F4FD1F-DE56-4FB7-B93F-0DDF50CFA04C}"/>
              </a:ext>
            </a:extLst>
          </p:cNvPr>
          <p:cNvSpPr/>
          <p:nvPr/>
        </p:nvSpPr>
        <p:spPr>
          <a:xfrm>
            <a:off x="6515708" y="341726"/>
            <a:ext cx="5256584" cy="339675"/>
          </a:xfrm>
          <a:prstGeom prst="rect">
            <a:avLst/>
          </a:prstGeom>
          <a:no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Times New Roman" panose="02020603050405020304" pitchFamily="18" charset="0"/>
              <a:cs typeface="Times New Roman" panose="02020603050405020304" pitchFamily="18" charset="0"/>
            </a:endParaRPr>
          </a:p>
        </p:txBody>
      </p:sp>
      <p:sp>
        <p:nvSpPr>
          <p:cNvPr id="19" name="Rectangle 18">
            <a:extLst>
              <a:ext uri="{FF2B5EF4-FFF2-40B4-BE49-F238E27FC236}">
                <a16:creationId xmlns:a16="http://schemas.microsoft.com/office/drawing/2014/main" xmlns="" id="{9C6086B5-CF56-4BA5-A574-2B619689BB87}"/>
              </a:ext>
            </a:extLst>
          </p:cNvPr>
          <p:cNvSpPr/>
          <p:nvPr/>
        </p:nvSpPr>
        <p:spPr>
          <a:xfrm>
            <a:off x="6515708" y="341726"/>
            <a:ext cx="5256584" cy="339675"/>
          </a:xfrm>
          <a:prstGeom prst="rect">
            <a:avLst/>
          </a:prstGeom>
          <a:solidFill>
            <a:schemeClr val="accent6">
              <a:lumMod val="75000"/>
            </a:schemeClr>
          </a:solidFill>
          <a:ln>
            <a:solidFill>
              <a:schemeClr val="bg2">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C000"/>
              </a:solidFill>
              <a:latin typeface="Times New Roman" panose="02020603050405020304" pitchFamily="18" charset="0"/>
              <a:cs typeface="Times New Roman" panose="02020603050405020304" pitchFamily="18" charset="0"/>
            </a:endParaRPr>
          </a:p>
        </p:txBody>
      </p:sp>
      <p:sp>
        <p:nvSpPr>
          <p:cNvPr id="21" name="TextBox 20">
            <a:extLst>
              <a:ext uri="{FF2B5EF4-FFF2-40B4-BE49-F238E27FC236}">
                <a16:creationId xmlns:a16="http://schemas.microsoft.com/office/drawing/2014/main" xmlns="" id="{4F227244-AB9A-481E-9DC3-223207B96048}"/>
              </a:ext>
            </a:extLst>
          </p:cNvPr>
          <p:cNvSpPr txBox="1"/>
          <p:nvPr/>
        </p:nvSpPr>
        <p:spPr>
          <a:xfrm>
            <a:off x="8023501" y="745444"/>
            <a:ext cx="2240998" cy="646331"/>
          </a:xfrm>
          <a:prstGeom prst="rect">
            <a:avLst/>
          </a:prstGeom>
          <a:noFill/>
        </p:spPr>
        <p:txBody>
          <a:bodyPr wrap="none" rtlCol="0">
            <a:spAutoFit/>
          </a:bodyPr>
          <a:lstStyle/>
          <a:p>
            <a:r>
              <a:rPr lang="en-US" sz="3600" b="1">
                <a:solidFill>
                  <a:schemeClr val="accent6">
                    <a:lumMod val="75000"/>
                  </a:schemeClr>
                </a:solidFill>
                <a:latin typeface="Times New Roman" panose="02020603050405020304" pitchFamily="18" charset="0"/>
                <a:cs typeface="Times New Roman" panose="02020603050405020304" pitchFamily="18" charset="0"/>
              </a:rPr>
              <a:t>BẮT ĐẦU</a:t>
            </a:r>
          </a:p>
        </p:txBody>
      </p:sp>
      <p:grpSp>
        <p:nvGrpSpPr>
          <p:cNvPr id="270" name="Group 269">
            <a:extLst>
              <a:ext uri="{FF2B5EF4-FFF2-40B4-BE49-F238E27FC236}">
                <a16:creationId xmlns:a16="http://schemas.microsoft.com/office/drawing/2014/main" xmlns="" id="{C4B619C8-2110-414A-A5AE-AEC5BFF91759}"/>
              </a:ext>
            </a:extLst>
          </p:cNvPr>
          <p:cNvGrpSpPr/>
          <p:nvPr/>
        </p:nvGrpSpPr>
        <p:grpSpPr>
          <a:xfrm flipH="1">
            <a:off x="269042" y="4037105"/>
            <a:ext cx="3024477" cy="6109991"/>
            <a:chOff x="391588" y="4037105"/>
            <a:chExt cx="3024477" cy="6109991"/>
          </a:xfrm>
        </p:grpSpPr>
        <p:grpSp>
          <p:nvGrpSpPr>
            <p:cNvPr id="7" name="Graphic 16">
              <a:extLst>
                <a:ext uri="{FF2B5EF4-FFF2-40B4-BE49-F238E27FC236}">
                  <a16:creationId xmlns:a16="http://schemas.microsoft.com/office/drawing/2014/main" xmlns="" id="{D3E15B16-4F6F-4808-A6D0-D043046B9A03}"/>
                </a:ext>
              </a:extLst>
            </p:cNvPr>
            <p:cNvGrpSpPr/>
            <p:nvPr/>
          </p:nvGrpSpPr>
          <p:grpSpPr>
            <a:xfrm>
              <a:off x="391588" y="9462778"/>
              <a:ext cx="1106461" cy="439919"/>
              <a:chOff x="391588" y="9462778"/>
              <a:chExt cx="1106461" cy="439919"/>
            </a:xfrm>
          </p:grpSpPr>
          <p:grpSp>
            <p:nvGrpSpPr>
              <p:cNvPr id="10" name="Graphic 16">
                <a:extLst>
                  <a:ext uri="{FF2B5EF4-FFF2-40B4-BE49-F238E27FC236}">
                    <a16:creationId xmlns:a16="http://schemas.microsoft.com/office/drawing/2014/main" xmlns="" id="{88A0F22C-FB38-402B-B7F0-8F148958AEE0}"/>
                  </a:ext>
                </a:extLst>
              </p:cNvPr>
              <p:cNvGrpSpPr/>
              <p:nvPr/>
            </p:nvGrpSpPr>
            <p:grpSpPr>
              <a:xfrm>
                <a:off x="391588" y="9707177"/>
                <a:ext cx="1106461" cy="195519"/>
                <a:chOff x="391588" y="9707177"/>
                <a:chExt cx="1106461" cy="195519"/>
              </a:xfrm>
            </p:grpSpPr>
            <p:sp>
              <p:nvSpPr>
                <p:cNvPr id="11" name="Freeform: Shape 10">
                  <a:extLst>
                    <a:ext uri="{FF2B5EF4-FFF2-40B4-BE49-F238E27FC236}">
                      <a16:creationId xmlns:a16="http://schemas.microsoft.com/office/drawing/2014/main" xmlns="" id="{4F0FEC74-C8F7-4A2B-ABAA-B62C9536F744}"/>
                    </a:ext>
                  </a:extLst>
                </p:cNvPr>
                <p:cNvSpPr/>
                <p:nvPr/>
              </p:nvSpPr>
              <p:spPr>
                <a:xfrm>
                  <a:off x="401056" y="9731617"/>
                  <a:ext cx="1084773" cy="159504"/>
                </a:xfrm>
                <a:custGeom>
                  <a:avLst/>
                  <a:gdLst>
                    <a:gd name="connsiteX0" fmla="*/ 9412 w 1084773"/>
                    <a:gd name="connsiteY0" fmla="*/ 0 h 159504"/>
                    <a:gd name="connsiteX1" fmla="*/ 3302 w 1084773"/>
                    <a:gd name="connsiteY1" fmla="*/ 18330 h 159504"/>
                    <a:gd name="connsiteX2" fmla="*/ 510433 w 1084773"/>
                    <a:gd name="connsiteY2" fmla="*/ 158860 h 159504"/>
                    <a:gd name="connsiteX3" fmla="*/ 1084773 w 1084773"/>
                    <a:gd name="connsiteY3" fmla="*/ 42770 h 159504"/>
                    <a:gd name="connsiteX4" fmla="*/ 1084773 w 1084773"/>
                    <a:gd name="connsiteY4" fmla="*/ 36660 h 159504"/>
                    <a:gd name="connsiteX5" fmla="*/ 559313 w 1084773"/>
                    <a:gd name="connsiteY5" fmla="*/ 109980 h 159504"/>
                    <a:gd name="connsiteX6" fmla="*/ 9412 w 1084773"/>
                    <a:gd name="connsiteY6" fmla="*/ 0 h 15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4773" h="159504">
                      <a:moveTo>
                        <a:pt x="9412" y="0"/>
                      </a:moveTo>
                      <a:cubicBezTo>
                        <a:pt x="9412" y="6110"/>
                        <a:pt x="3302" y="12220"/>
                        <a:pt x="3302" y="18330"/>
                      </a:cubicBezTo>
                      <a:cubicBezTo>
                        <a:pt x="-33358" y="128310"/>
                        <a:pt x="241593" y="164970"/>
                        <a:pt x="510433" y="158860"/>
                      </a:cubicBezTo>
                      <a:cubicBezTo>
                        <a:pt x="779273" y="152750"/>
                        <a:pt x="1078663" y="140530"/>
                        <a:pt x="1084773" y="42770"/>
                      </a:cubicBezTo>
                      <a:cubicBezTo>
                        <a:pt x="1084773" y="42770"/>
                        <a:pt x="1084773" y="42770"/>
                        <a:pt x="1084773" y="36660"/>
                      </a:cubicBezTo>
                      <a:cubicBezTo>
                        <a:pt x="1023673" y="73320"/>
                        <a:pt x="864813" y="91650"/>
                        <a:pt x="559313" y="109980"/>
                      </a:cubicBezTo>
                      <a:cubicBezTo>
                        <a:pt x="82733" y="134420"/>
                        <a:pt x="9412" y="12220"/>
                        <a:pt x="9412" y="0"/>
                      </a:cubicBezTo>
                      <a:close/>
                    </a:path>
                  </a:pathLst>
                </a:custGeom>
                <a:solidFill>
                  <a:srgbClr val="FFFFFF"/>
                </a:solidFill>
                <a:ln w="61038"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xmlns="" id="{DCBE0424-796D-4669-970B-698C52A0A319}"/>
                    </a:ext>
                  </a:extLst>
                </p:cNvPr>
                <p:cNvSpPr/>
                <p:nvPr/>
              </p:nvSpPr>
              <p:spPr>
                <a:xfrm>
                  <a:off x="391588" y="9707177"/>
                  <a:ext cx="1106461" cy="195519"/>
                </a:xfrm>
                <a:custGeom>
                  <a:avLst/>
                  <a:gdLst>
                    <a:gd name="connsiteX0" fmla="*/ 458801 w 1106461"/>
                    <a:gd name="connsiteY0" fmla="*/ 189410 h 195519"/>
                    <a:gd name="connsiteX1" fmla="*/ 12771 w 1106461"/>
                    <a:gd name="connsiteY1" fmla="*/ 97760 h 195519"/>
                    <a:gd name="connsiteX2" fmla="*/ 6661 w 1106461"/>
                    <a:gd name="connsiteY2" fmla="*/ 36660 h 195519"/>
                    <a:gd name="connsiteX3" fmla="*/ 12771 w 1106461"/>
                    <a:gd name="connsiteY3" fmla="*/ 18330 h 195519"/>
                    <a:gd name="connsiteX4" fmla="*/ 18881 w 1106461"/>
                    <a:gd name="connsiteY4" fmla="*/ 0 h 195519"/>
                    <a:gd name="connsiteX5" fmla="*/ 24991 w 1106461"/>
                    <a:gd name="connsiteY5" fmla="*/ 18330 h 195519"/>
                    <a:gd name="connsiteX6" fmla="*/ 458801 w 1106461"/>
                    <a:gd name="connsiteY6" fmla="*/ 128310 h 195519"/>
                    <a:gd name="connsiteX7" fmla="*/ 574891 w 1106461"/>
                    <a:gd name="connsiteY7" fmla="*/ 128310 h 195519"/>
                    <a:gd name="connsiteX8" fmla="*/ 1094242 w 1106461"/>
                    <a:gd name="connsiteY8" fmla="*/ 54990 h 195519"/>
                    <a:gd name="connsiteX9" fmla="*/ 1106462 w 1106461"/>
                    <a:gd name="connsiteY9" fmla="*/ 48880 h 195519"/>
                    <a:gd name="connsiteX10" fmla="*/ 1106462 w 1106461"/>
                    <a:gd name="connsiteY10" fmla="*/ 67210 h 195519"/>
                    <a:gd name="connsiteX11" fmla="*/ 519901 w 1106461"/>
                    <a:gd name="connsiteY11" fmla="*/ 195520 h 195519"/>
                    <a:gd name="connsiteX12" fmla="*/ 458801 w 1106461"/>
                    <a:gd name="connsiteY12" fmla="*/ 189410 h 195519"/>
                    <a:gd name="connsiteX13" fmla="*/ 18881 w 1106461"/>
                    <a:gd name="connsiteY13" fmla="*/ 42770 h 195519"/>
                    <a:gd name="connsiteX14" fmla="*/ 18881 w 1106461"/>
                    <a:gd name="connsiteY14" fmla="*/ 42770 h 195519"/>
                    <a:gd name="connsiteX15" fmla="*/ 24991 w 1106461"/>
                    <a:gd name="connsiteY15" fmla="*/ 91650 h 195519"/>
                    <a:gd name="connsiteX16" fmla="*/ 458801 w 1106461"/>
                    <a:gd name="connsiteY16" fmla="*/ 177189 h 195519"/>
                    <a:gd name="connsiteX17" fmla="*/ 519901 w 1106461"/>
                    <a:gd name="connsiteY17" fmla="*/ 177189 h 195519"/>
                    <a:gd name="connsiteX18" fmla="*/ 1088132 w 1106461"/>
                    <a:gd name="connsiteY18" fmla="*/ 73320 h 195519"/>
                    <a:gd name="connsiteX19" fmla="*/ 574891 w 1106461"/>
                    <a:gd name="connsiteY19" fmla="*/ 140530 h 195519"/>
                    <a:gd name="connsiteX20" fmla="*/ 458801 w 1106461"/>
                    <a:gd name="connsiteY20" fmla="*/ 140530 h 195519"/>
                    <a:gd name="connsiteX21" fmla="*/ 18881 w 1106461"/>
                    <a:gd name="connsiteY21" fmla="*/ 42770 h 195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06461" h="195519">
                      <a:moveTo>
                        <a:pt x="458801" y="189410"/>
                      </a:moveTo>
                      <a:cubicBezTo>
                        <a:pt x="342711" y="189410"/>
                        <a:pt x="73871" y="183300"/>
                        <a:pt x="12771" y="97760"/>
                      </a:cubicBezTo>
                      <a:cubicBezTo>
                        <a:pt x="551" y="79430"/>
                        <a:pt x="-5559" y="61100"/>
                        <a:pt x="6661" y="36660"/>
                      </a:cubicBezTo>
                      <a:cubicBezTo>
                        <a:pt x="6661" y="30550"/>
                        <a:pt x="12771" y="24440"/>
                        <a:pt x="12771" y="18330"/>
                      </a:cubicBezTo>
                      <a:lnTo>
                        <a:pt x="18881" y="0"/>
                      </a:lnTo>
                      <a:lnTo>
                        <a:pt x="24991" y="18330"/>
                      </a:lnTo>
                      <a:cubicBezTo>
                        <a:pt x="24991" y="24440"/>
                        <a:pt x="79981" y="128310"/>
                        <a:pt x="458801" y="128310"/>
                      </a:cubicBezTo>
                      <a:cubicBezTo>
                        <a:pt x="495461" y="128310"/>
                        <a:pt x="532121" y="128310"/>
                        <a:pt x="574891" y="128310"/>
                      </a:cubicBezTo>
                      <a:cubicBezTo>
                        <a:pt x="892612" y="109980"/>
                        <a:pt x="1039252" y="91650"/>
                        <a:pt x="1094242" y="54990"/>
                      </a:cubicBezTo>
                      <a:lnTo>
                        <a:pt x="1106462" y="48880"/>
                      </a:lnTo>
                      <a:lnTo>
                        <a:pt x="1106462" y="67210"/>
                      </a:lnTo>
                      <a:cubicBezTo>
                        <a:pt x="1100352" y="171080"/>
                        <a:pt x="837622" y="183300"/>
                        <a:pt x="519901" y="195520"/>
                      </a:cubicBezTo>
                      <a:cubicBezTo>
                        <a:pt x="501571" y="189410"/>
                        <a:pt x="477131" y="189410"/>
                        <a:pt x="458801" y="189410"/>
                      </a:cubicBezTo>
                      <a:close/>
                      <a:moveTo>
                        <a:pt x="18881" y="42770"/>
                      </a:moveTo>
                      <a:cubicBezTo>
                        <a:pt x="18881" y="42770"/>
                        <a:pt x="18881" y="42770"/>
                        <a:pt x="18881" y="42770"/>
                      </a:cubicBezTo>
                      <a:cubicBezTo>
                        <a:pt x="12771" y="61100"/>
                        <a:pt x="12771" y="79430"/>
                        <a:pt x="24991" y="91650"/>
                      </a:cubicBezTo>
                      <a:cubicBezTo>
                        <a:pt x="67761" y="146639"/>
                        <a:pt x="226621" y="177189"/>
                        <a:pt x="458801" y="177189"/>
                      </a:cubicBezTo>
                      <a:cubicBezTo>
                        <a:pt x="477131" y="177189"/>
                        <a:pt x="501571" y="177189"/>
                        <a:pt x="519901" y="177189"/>
                      </a:cubicBezTo>
                      <a:cubicBezTo>
                        <a:pt x="752081" y="171080"/>
                        <a:pt x="1063692" y="164970"/>
                        <a:pt x="1088132" y="73320"/>
                      </a:cubicBezTo>
                      <a:cubicBezTo>
                        <a:pt x="1020922" y="103870"/>
                        <a:pt x="874282" y="122200"/>
                        <a:pt x="574891" y="140530"/>
                      </a:cubicBezTo>
                      <a:cubicBezTo>
                        <a:pt x="532121" y="140530"/>
                        <a:pt x="495461" y="140530"/>
                        <a:pt x="458801" y="140530"/>
                      </a:cubicBezTo>
                      <a:cubicBezTo>
                        <a:pt x="141081" y="146639"/>
                        <a:pt x="43321" y="73320"/>
                        <a:pt x="18881" y="42770"/>
                      </a:cubicBezTo>
                      <a:close/>
                    </a:path>
                  </a:pathLst>
                </a:custGeom>
                <a:solidFill>
                  <a:srgbClr val="ADACA8"/>
                </a:solidFill>
                <a:ln w="61038" cap="flat">
                  <a:noFill/>
                  <a:prstDash val="solid"/>
                  <a:miter/>
                </a:ln>
              </p:spPr>
              <p:txBody>
                <a:bodyPr rtlCol="0" anchor="ctr"/>
                <a:lstStyle/>
                <a:p>
                  <a:endParaRPr lang="en-US"/>
                </a:p>
              </p:txBody>
            </p:sp>
          </p:grpSp>
          <p:sp>
            <p:nvSpPr>
              <p:cNvPr id="22" name="Freeform: Shape 21">
                <a:extLst>
                  <a:ext uri="{FF2B5EF4-FFF2-40B4-BE49-F238E27FC236}">
                    <a16:creationId xmlns:a16="http://schemas.microsoft.com/office/drawing/2014/main" xmlns="" id="{9219554F-FD98-44BA-810C-794BA9346A62}"/>
                  </a:ext>
                </a:extLst>
              </p:cNvPr>
              <p:cNvSpPr/>
              <p:nvPr/>
            </p:nvSpPr>
            <p:spPr>
              <a:xfrm>
                <a:off x="660979" y="9768277"/>
                <a:ext cx="830960" cy="124730"/>
              </a:xfrm>
              <a:custGeom>
                <a:avLst/>
                <a:gdLst>
                  <a:gd name="connsiteX0" fmla="*/ 305500 w 830960"/>
                  <a:gd name="connsiteY0" fmla="*/ 73320 h 124730"/>
                  <a:gd name="connsiteX1" fmla="*/ 0 w 830960"/>
                  <a:gd name="connsiteY1" fmla="*/ 67210 h 124730"/>
                  <a:gd name="connsiteX2" fmla="*/ 0 w 830960"/>
                  <a:gd name="connsiteY2" fmla="*/ 116089 h 124730"/>
                  <a:gd name="connsiteX3" fmla="*/ 256620 w 830960"/>
                  <a:gd name="connsiteY3" fmla="*/ 122200 h 124730"/>
                  <a:gd name="connsiteX4" fmla="*/ 830961 w 830960"/>
                  <a:gd name="connsiteY4" fmla="*/ 6110 h 124730"/>
                  <a:gd name="connsiteX5" fmla="*/ 830961 w 830960"/>
                  <a:gd name="connsiteY5" fmla="*/ 0 h 124730"/>
                  <a:gd name="connsiteX6" fmla="*/ 305500 w 830960"/>
                  <a:gd name="connsiteY6" fmla="*/ 73320 h 124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0960" h="124730">
                    <a:moveTo>
                      <a:pt x="305500" y="73320"/>
                    </a:moveTo>
                    <a:cubicBezTo>
                      <a:pt x="177190" y="79430"/>
                      <a:pt x="73320" y="73320"/>
                      <a:pt x="0" y="67210"/>
                    </a:cubicBezTo>
                    <a:cubicBezTo>
                      <a:pt x="0" y="85540"/>
                      <a:pt x="0" y="97760"/>
                      <a:pt x="0" y="116089"/>
                    </a:cubicBezTo>
                    <a:cubicBezTo>
                      <a:pt x="79430" y="122200"/>
                      <a:pt x="164970" y="128310"/>
                      <a:pt x="256620" y="122200"/>
                    </a:cubicBezTo>
                    <a:cubicBezTo>
                      <a:pt x="525460" y="116089"/>
                      <a:pt x="824851" y="103870"/>
                      <a:pt x="830961" y="6110"/>
                    </a:cubicBezTo>
                    <a:cubicBezTo>
                      <a:pt x="830961" y="6110"/>
                      <a:pt x="830961" y="6110"/>
                      <a:pt x="830961" y="0"/>
                    </a:cubicBezTo>
                    <a:cubicBezTo>
                      <a:pt x="763751" y="36660"/>
                      <a:pt x="604890" y="54990"/>
                      <a:pt x="305500" y="73320"/>
                    </a:cubicBezTo>
                    <a:close/>
                  </a:path>
                </a:pathLst>
              </a:custGeom>
              <a:solidFill>
                <a:srgbClr val="D6D3C9"/>
              </a:solidFill>
              <a:ln w="61038"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xmlns="" id="{61D4F208-6943-485F-B58A-675307C5F1D1}"/>
                  </a:ext>
                </a:extLst>
              </p:cNvPr>
              <p:cNvSpPr/>
              <p:nvPr/>
            </p:nvSpPr>
            <p:spPr>
              <a:xfrm>
                <a:off x="1168109" y="9768277"/>
                <a:ext cx="317720" cy="116089"/>
              </a:xfrm>
              <a:custGeom>
                <a:avLst/>
                <a:gdLst>
                  <a:gd name="connsiteX0" fmla="*/ 0 w 317720"/>
                  <a:gd name="connsiteY0" fmla="*/ 61100 h 116089"/>
                  <a:gd name="connsiteX1" fmla="*/ 0 w 317720"/>
                  <a:gd name="connsiteY1" fmla="*/ 116089 h 116089"/>
                  <a:gd name="connsiteX2" fmla="*/ 317720 w 317720"/>
                  <a:gd name="connsiteY2" fmla="*/ 6110 h 116089"/>
                  <a:gd name="connsiteX3" fmla="*/ 317720 w 317720"/>
                  <a:gd name="connsiteY3" fmla="*/ 0 h 116089"/>
                  <a:gd name="connsiteX4" fmla="*/ 0 w 317720"/>
                  <a:gd name="connsiteY4" fmla="*/ 61100 h 116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720" h="116089">
                    <a:moveTo>
                      <a:pt x="0" y="61100"/>
                    </a:moveTo>
                    <a:lnTo>
                      <a:pt x="0" y="116089"/>
                    </a:lnTo>
                    <a:cubicBezTo>
                      <a:pt x="171080" y="103870"/>
                      <a:pt x="311610" y="79430"/>
                      <a:pt x="317720" y="6110"/>
                    </a:cubicBezTo>
                    <a:cubicBezTo>
                      <a:pt x="317720" y="6110"/>
                      <a:pt x="317720" y="6110"/>
                      <a:pt x="317720" y="0"/>
                    </a:cubicBezTo>
                    <a:cubicBezTo>
                      <a:pt x="274950" y="24440"/>
                      <a:pt x="171080" y="42770"/>
                      <a:pt x="0" y="61100"/>
                    </a:cubicBezTo>
                    <a:close/>
                  </a:path>
                </a:pathLst>
              </a:custGeom>
              <a:solidFill>
                <a:srgbClr val="D6D3C9"/>
              </a:solidFill>
              <a:ln w="61038" cap="flat">
                <a:noFill/>
                <a:prstDash val="solid"/>
                <a:miter/>
              </a:ln>
            </p:spPr>
            <p:txBody>
              <a:bodyPr rtlCol="0" anchor="ctr"/>
              <a:lstStyle/>
              <a:p>
                <a:endParaRPr lang="en-US"/>
              </a:p>
            </p:txBody>
          </p:sp>
          <p:grpSp>
            <p:nvGrpSpPr>
              <p:cNvPr id="24" name="Graphic 16">
                <a:extLst>
                  <a:ext uri="{FF2B5EF4-FFF2-40B4-BE49-F238E27FC236}">
                    <a16:creationId xmlns:a16="http://schemas.microsoft.com/office/drawing/2014/main" xmlns="" id="{0D141FC3-AA7A-4779-A878-3E56CCCE348D}"/>
                  </a:ext>
                </a:extLst>
              </p:cNvPr>
              <p:cNvGrpSpPr/>
              <p:nvPr/>
            </p:nvGrpSpPr>
            <p:grpSpPr>
              <a:xfrm>
                <a:off x="398249" y="9462778"/>
                <a:ext cx="1094377" cy="391039"/>
                <a:chOff x="398249" y="9462778"/>
                <a:chExt cx="1094377" cy="391039"/>
              </a:xfrm>
            </p:grpSpPr>
            <p:grpSp>
              <p:nvGrpSpPr>
                <p:cNvPr id="25" name="Graphic 16">
                  <a:extLst>
                    <a:ext uri="{FF2B5EF4-FFF2-40B4-BE49-F238E27FC236}">
                      <a16:creationId xmlns:a16="http://schemas.microsoft.com/office/drawing/2014/main" xmlns="" id="{7B842492-D608-471D-93EA-843D588DE874}"/>
                    </a:ext>
                  </a:extLst>
                </p:cNvPr>
                <p:cNvGrpSpPr/>
                <p:nvPr/>
              </p:nvGrpSpPr>
              <p:grpSpPr>
                <a:xfrm>
                  <a:off x="398249" y="9572757"/>
                  <a:ext cx="441401" cy="281059"/>
                  <a:chOff x="398249" y="9572757"/>
                  <a:chExt cx="441401" cy="281059"/>
                </a:xfrm>
              </p:grpSpPr>
              <p:sp>
                <p:nvSpPr>
                  <p:cNvPr id="26" name="Freeform: Shape 25">
                    <a:extLst>
                      <a:ext uri="{FF2B5EF4-FFF2-40B4-BE49-F238E27FC236}">
                        <a16:creationId xmlns:a16="http://schemas.microsoft.com/office/drawing/2014/main" xmlns="" id="{50B561AA-2A5A-431C-9254-BA797F284FD8}"/>
                      </a:ext>
                    </a:extLst>
                  </p:cNvPr>
                  <p:cNvSpPr/>
                  <p:nvPr/>
                </p:nvSpPr>
                <p:spPr>
                  <a:xfrm>
                    <a:off x="404359" y="9578867"/>
                    <a:ext cx="428418" cy="268839"/>
                  </a:xfrm>
                  <a:custGeom>
                    <a:avLst/>
                    <a:gdLst>
                      <a:gd name="connsiteX0" fmla="*/ 354380 w 428418"/>
                      <a:gd name="connsiteY0" fmla="*/ 0 h 268839"/>
                      <a:gd name="connsiteX1" fmla="*/ 305500 w 428418"/>
                      <a:gd name="connsiteY1" fmla="*/ 6110 h 268839"/>
                      <a:gd name="connsiteX2" fmla="*/ 0 w 428418"/>
                      <a:gd name="connsiteY2" fmla="*/ 158860 h 268839"/>
                      <a:gd name="connsiteX3" fmla="*/ 409370 w 428418"/>
                      <a:gd name="connsiteY3" fmla="*/ 268840 h 268839"/>
                      <a:gd name="connsiteX4" fmla="*/ 354380 w 428418"/>
                      <a:gd name="connsiteY4" fmla="*/ 0 h 268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418" h="268839">
                        <a:moveTo>
                          <a:pt x="354380" y="0"/>
                        </a:moveTo>
                        <a:cubicBezTo>
                          <a:pt x="342160" y="0"/>
                          <a:pt x="323830" y="6110"/>
                          <a:pt x="305500" y="6110"/>
                        </a:cubicBezTo>
                        <a:cubicBezTo>
                          <a:pt x="73320" y="24440"/>
                          <a:pt x="30550" y="61100"/>
                          <a:pt x="0" y="158860"/>
                        </a:cubicBezTo>
                        <a:cubicBezTo>
                          <a:pt x="6110" y="164970"/>
                          <a:pt x="61100" y="262730"/>
                          <a:pt x="409370" y="268840"/>
                        </a:cubicBezTo>
                        <a:cubicBezTo>
                          <a:pt x="458250" y="116090"/>
                          <a:pt x="403260" y="36660"/>
                          <a:pt x="354380" y="0"/>
                        </a:cubicBezTo>
                        <a:close/>
                      </a:path>
                    </a:pathLst>
                  </a:custGeom>
                  <a:solidFill>
                    <a:srgbClr val="FFFFFF"/>
                  </a:solidFill>
                  <a:ln w="61038"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xmlns="" id="{F3697C45-E589-41AC-BD5D-C9B82D3E5860}"/>
                      </a:ext>
                    </a:extLst>
                  </p:cNvPr>
                  <p:cNvSpPr/>
                  <p:nvPr/>
                </p:nvSpPr>
                <p:spPr>
                  <a:xfrm>
                    <a:off x="398249" y="9572757"/>
                    <a:ext cx="441401" cy="281059"/>
                  </a:xfrm>
                  <a:custGeom>
                    <a:avLst/>
                    <a:gdLst>
                      <a:gd name="connsiteX0" fmla="*/ 421590 w 441401"/>
                      <a:gd name="connsiteY0" fmla="*/ 281060 h 281059"/>
                      <a:gd name="connsiteX1" fmla="*/ 421590 w 441401"/>
                      <a:gd name="connsiteY1" fmla="*/ 281060 h 281059"/>
                      <a:gd name="connsiteX2" fmla="*/ 0 w 441401"/>
                      <a:gd name="connsiteY2" fmla="*/ 164970 h 281059"/>
                      <a:gd name="connsiteX3" fmla="*/ 0 w 441401"/>
                      <a:gd name="connsiteY3" fmla="*/ 164970 h 281059"/>
                      <a:gd name="connsiteX4" fmla="*/ 0 w 441401"/>
                      <a:gd name="connsiteY4" fmla="*/ 164970 h 281059"/>
                      <a:gd name="connsiteX5" fmla="*/ 311610 w 441401"/>
                      <a:gd name="connsiteY5" fmla="*/ 6110 h 281059"/>
                      <a:gd name="connsiteX6" fmla="*/ 354380 w 441401"/>
                      <a:gd name="connsiteY6" fmla="*/ 0 h 281059"/>
                      <a:gd name="connsiteX7" fmla="*/ 354380 w 441401"/>
                      <a:gd name="connsiteY7" fmla="*/ 0 h 281059"/>
                      <a:gd name="connsiteX8" fmla="*/ 354380 w 441401"/>
                      <a:gd name="connsiteY8" fmla="*/ 0 h 281059"/>
                      <a:gd name="connsiteX9" fmla="*/ 421590 w 441401"/>
                      <a:gd name="connsiteY9" fmla="*/ 281060 h 281059"/>
                      <a:gd name="connsiteX10" fmla="*/ 421590 w 441401"/>
                      <a:gd name="connsiteY10" fmla="*/ 281060 h 281059"/>
                      <a:gd name="connsiteX11" fmla="*/ 18330 w 441401"/>
                      <a:gd name="connsiteY11" fmla="*/ 158860 h 281059"/>
                      <a:gd name="connsiteX12" fmla="*/ 415480 w 441401"/>
                      <a:gd name="connsiteY12" fmla="*/ 262730 h 281059"/>
                      <a:gd name="connsiteX13" fmla="*/ 360490 w 441401"/>
                      <a:gd name="connsiteY13" fmla="*/ 12220 h 281059"/>
                      <a:gd name="connsiteX14" fmla="*/ 317720 w 441401"/>
                      <a:gd name="connsiteY14" fmla="*/ 18330 h 281059"/>
                      <a:gd name="connsiteX15" fmla="*/ 18330 w 441401"/>
                      <a:gd name="connsiteY15" fmla="*/ 158860 h 281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1401" h="281059">
                        <a:moveTo>
                          <a:pt x="421590" y="281060"/>
                        </a:moveTo>
                        <a:lnTo>
                          <a:pt x="421590" y="281060"/>
                        </a:lnTo>
                        <a:cubicBezTo>
                          <a:pt x="67210" y="274950"/>
                          <a:pt x="6110" y="177190"/>
                          <a:pt x="0" y="164970"/>
                        </a:cubicBezTo>
                        <a:lnTo>
                          <a:pt x="0" y="164970"/>
                        </a:lnTo>
                        <a:lnTo>
                          <a:pt x="0" y="164970"/>
                        </a:lnTo>
                        <a:cubicBezTo>
                          <a:pt x="36660" y="54990"/>
                          <a:pt x="85540" y="24440"/>
                          <a:pt x="311610" y="6110"/>
                        </a:cubicBezTo>
                        <a:cubicBezTo>
                          <a:pt x="329940" y="6110"/>
                          <a:pt x="342160" y="6110"/>
                          <a:pt x="354380" y="0"/>
                        </a:cubicBezTo>
                        <a:lnTo>
                          <a:pt x="354380" y="0"/>
                        </a:lnTo>
                        <a:lnTo>
                          <a:pt x="354380" y="0"/>
                        </a:lnTo>
                        <a:cubicBezTo>
                          <a:pt x="421590" y="36660"/>
                          <a:pt x="470470" y="122200"/>
                          <a:pt x="421590" y="281060"/>
                        </a:cubicBezTo>
                        <a:lnTo>
                          <a:pt x="421590" y="281060"/>
                        </a:lnTo>
                        <a:close/>
                        <a:moveTo>
                          <a:pt x="18330" y="158860"/>
                        </a:moveTo>
                        <a:cubicBezTo>
                          <a:pt x="30550" y="177190"/>
                          <a:pt x="97760" y="256620"/>
                          <a:pt x="415480" y="262730"/>
                        </a:cubicBezTo>
                        <a:cubicBezTo>
                          <a:pt x="452140" y="122200"/>
                          <a:pt x="409370" y="48880"/>
                          <a:pt x="360490" y="12220"/>
                        </a:cubicBezTo>
                        <a:cubicBezTo>
                          <a:pt x="348270" y="12220"/>
                          <a:pt x="329940" y="12220"/>
                          <a:pt x="317720" y="18330"/>
                        </a:cubicBezTo>
                        <a:cubicBezTo>
                          <a:pt x="85540" y="30550"/>
                          <a:pt x="48880" y="67210"/>
                          <a:pt x="18330" y="158860"/>
                        </a:cubicBezTo>
                        <a:close/>
                      </a:path>
                    </a:pathLst>
                  </a:custGeom>
                  <a:solidFill>
                    <a:srgbClr val="ADACA8"/>
                  </a:solidFill>
                  <a:ln w="61038" cap="flat">
                    <a:noFill/>
                    <a:prstDash val="solid"/>
                    <a:miter/>
                  </a:ln>
                </p:spPr>
                <p:txBody>
                  <a:bodyPr rtlCol="0" anchor="ctr"/>
                  <a:lstStyle/>
                  <a:p>
                    <a:endParaRPr lang="en-US"/>
                  </a:p>
                </p:txBody>
              </p:sp>
            </p:grpSp>
            <p:sp>
              <p:nvSpPr>
                <p:cNvPr id="28" name="Freeform: Shape 27">
                  <a:extLst>
                    <a:ext uri="{FF2B5EF4-FFF2-40B4-BE49-F238E27FC236}">
                      <a16:creationId xmlns:a16="http://schemas.microsoft.com/office/drawing/2014/main" xmlns="" id="{DE3A7D19-405B-40F0-B52C-27D20DD9DBC8}"/>
                    </a:ext>
                  </a:extLst>
                </p:cNvPr>
                <p:cNvSpPr/>
                <p:nvPr/>
              </p:nvSpPr>
              <p:spPr>
                <a:xfrm>
                  <a:off x="404359" y="9578867"/>
                  <a:ext cx="428418" cy="262729"/>
                </a:xfrm>
                <a:custGeom>
                  <a:avLst/>
                  <a:gdLst>
                    <a:gd name="connsiteX0" fmla="*/ 354380 w 428418"/>
                    <a:gd name="connsiteY0" fmla="*/ 0 h 262729"/>
                    <a:gd name="connsiteX1" fmla="*/ 336050 w 428418"/>
                    <a:gd name="connsiteY1" fmla="*/ 0 h 262729"/>
                    <a:gd name="connsiteX2" fmla="*/ 329940 w 428418"/>
                    <a:gd name="connsiteY2" fmla="*/ 146640 h 262729"/>
                    <a:gd name="connsiteX3" fmla="*/ 183300 w 428418"/>
                    <a:gd name="connsiteY3" fmla="*/ 189410 h 262729"/>
                    <a:gd name="connsiteX4" fmla="*/ 6110 w 428418"/>
                    <a:gd name="connsiteY4" fmla="*/ 140530 h 262729"/>
                    <a:gd name="connsiteX5" fmla="*/ 0 w 428418"/>
                    <a:gd name="connsiteY5" fmla="*/ 152750 h 262729"/>
                    <a:gd name="connsiteX6" fmla="*/ 409370 w 428418"/>
                    <a:gd name="connsiteY6" fmla="*/ 262730 h 262729"/>
                    <a:gd name="connsiteX7" fmla="*/ 354380 w 428418"/>
                    <a:gd name="connsiteY7" fmla="*/ 0 h 262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8418" h="262729">
                      <a:moveTo>
                        <a:pt x="354380" y="0"/>
                      </a:moveTo>
                      <a:cubicBezTo>
                        <a:pt x="348270" y="0"/>
                        <a:pt x="342160" y="0"/>
                        <a:pt x="336050" y="0"/>
                      </a:cubicBezTo>
                      <a:cubicBezTo>
                        <a:pt x="360490" y="48880"/>
                        <a:pt x="366600" y="109980"/>
                        <a:pt x="329940" y="146640"/>
                      </a:cubicBezTo>
                      <a:cubicBezTo>
                        <a:pt x="293280" y="183300"/>
                        <a:pt x="232180" y="195520"/>
                        <a:pt x="183300" y="189410"/>
                      </a:cubicBezTo>
                      <a:cubicBezTo>
                        <a:pt x="122200" y="183300"/>
                        <a:pt x="61100" y="164970"/>
                        <a:pt x="6110" y="140530"/>
                      </a:cubicBezTo>
                      <a:cubicBezTo>
                        <a:pt x="6110" y="146640"/>
                        <a:pt x="0" y="146640"/>
                        <a:pt x="0" y="152750"/>
                      </a:cubicBezTo>
                      <a:cubicBezTo>
                        <a:pt x="6110" y="158860"/>
                        <a:pt x="61100" y="256620"/>
                        <a:pt x="409370" y="262730"/>
                      </a:cubicBezTo>
                      <a:cubicBezTo>
                        <a:pt x="458250" y="116090"/>
                        <a:pt x="403260" y="36660"/>
                        <a:pt x="354380" y="0"/>
                      </a:cubicBezTo>
                      <a:close/>
                    </a:path>
                  </a:pathLst>
                </a:custGeom>
                <a:solidFill>
                  <a:srgbClr val="D6D3C9"/>
                </a:solidFill>
                <a:ln w="61038"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xmlns="" id="{E21B5D11-6660-4D95-B922-495F447E6CD8}"/>
                    </a:ext>
                  </a:extLst>
                </p:cNvPr>
                <p:cNvSpPr/>
                <p:nvPr/>
              </p:nvSpPr>
              <p:spPr>
                <a:xfrm>
                  <a:off x="618209" y="9688847"/>
                  <a:ext cx="217504" cy="152749"/>
                </a:xfrm>
                <a:custGeom>
                  <a:avLst/>
                  <a:gdLst>
                    <a:gd name="connsiteX0" fmla="*/ 177190 w 217504"/>
                    <a:gd name="connsiteY0" fmla="*/ 67210 h 152749"/>
                    <a:gd name="connsiteX1" fmla="*/ 42770 w 217504"/>
                    <a:gd name="connsiteY1" fmla="*/ 134420 h 152749"/>
                    <a:gd name="connsiteX2" fmla="*/ 0 w 217504"/>
                    <a:gd name="connsiteY2" fmla="*/ 140530 h 152749"/>
                    <a:gd name="connsiteX3" fmla="*/ 201630 w 217504"/>
                    <a:gd name="connsiteY3" fmla="*/ 152750 h 152749"/>
                    <a:gd name="connsiteX4" fmla="*/ 213850 w 217504"/>
                    <a:gd name="connsiteY4" fmla="*/ 0 h 152749"/>
                    <a:gd name="connsiteX5" fmla="*/ 177190 w 217504"/>
                    <a:gd name="connsiteY5" fmla="*/ 67210 h 152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504" h="152749">
                      <a:moveTo>
                        <a:pt x="177190" y="67210"/>
                      </a:moveTo>
                      <a:cubicBezTo>
                        <a:pt x="140530" y="109980"/>
                        <a:pt x="91650" y="122200"/>
                        <a:pt x="42770" y="134420"/>
                      </a:cubicBezTo>
                      <a:cubicBezTo>
                        <a:pt x="30550" y="134420"/>
                        <a:pt x="12220" y="140530"/>
                        <a:pt x="0" y="140530"/>
                      </a:cubicBezTo>
                      <a:cubicBezTo>
                        <a:pt x="54990" y="146640"/>
                        <a:pt x="116090" y="152750"/>
                        <a:pt x="201630" y="152750"/>
                      </a:cubicBezTo>
                      <a:cubicBezTo>
                        <a:pt x="219960" y="91650"/>
                        <a:pt x="219960" y="42770"/>
                        <a:pt x="213850" y="0"/>
                      </a:cubicBezTo>
                      <a:cubicBezTo>
                        <a:pt x="207740" y="30550"/>
                        <a:pt x="195520" y="48880"/>
                        <a:pt x="177190" y="67210"/>
                      </a:cubicBezTo>
                      <a:close/>
                    </a:path>
                  </a:pathLst>
                </a:custGeom>
                <a:solidFill>
                  <a:srgbClr val="D6D3C9"/>
                </a:solidFill>
                <a:ln w="61038" cap="flat">
                  <a:noFill/>
                  <a:prstDash val="solid"/>
                  <a:miter/>
                </a:ln>
              </p:spPr>
              <p:txBody>
                <a:bodyPr rtlCol="0" anchor="ctr"/>
                <a:lstStyle/>
                <a:p>
                  <a:endParaRPr lang="en-US"/>
                </a:p>
              </p:txBody>
            </p:sp>
            <p:grpSp>
              <p:nvGrpSpPr>
                <p:cNvPr id="30" name="Graphic 16">
                  <a:extLst>
                    <a:ext uri="{FF2B5EF4-FFF2-40B4-BE49-F238E27FC236}">
                      <a16:creationId xmlns:a16="http://schemas.microsoft.com/office/drawing/2014/main" xmlns="" id="{3EC96D55-FC59-4EBF-96B7-65A71F64AF8E}"/>
                    </a:ext>
                  </a:extLst>
                </p:cNvPr>
                <p:cNvGrpSpPr/>
                <p:nvPr/>
              </p:nvGrpSpPr>
              <p:grpSpPr>
                <a:xfrm>
                  <a:off x="756023" y="9462778"/>
                  <a:ext cx="736602" cy="391039"/>
                  <a:chOff x="756023" y="9462778"/>
                  <a:chExt cx="736602" cy="391039"/>
                </a:xfrm>
              </p:grpSpPr>
              <p:sp>
                <p:nvSpPr>
                  <p:cNvPr id="31" name="Freeform: Shape 30">
                    <a:extLst>
                      <a:ext uri="{FF2B5EF4-FFF2-40B4-BE49-F238E27FC236}">
                        <a16:creationId xmlns:a16="http://schemas.microsoft.com/office/drawing/2014/main" xmlns="" id="{5066A76B-A17E-4277-B55E-F91B3B870C37}"/>
                      </a:ext>
                    </a:extLst>
                  </p:cNvPr>
                  <p:cNvSpPr/>
                  <p:nvPr/>
                </p:nvSpPr>
                <p:spPr>
                  <a:xfrm>
                    <a:off x="764849" y="9468887"/>
                    <a:ext cx="727090" cy="372709"/>
                  </a:xfrm>
                  <a:custGeom>
                    <a:avLst/>
                    <a:gdLst>
                      <a:gd name="connsiteX0" fmla="*/ 690430 w 727090"/>
                      <a:gd name="connsiteY0" fmla="*/ 54990 h 372709"/>
                      <a:gd name="connsiteX1" fmla="*/ 238290 w 727090"/>
                      <a:gd name="connsiteY1" fmla="*/ 0 h 372709"/>
                      <a:gd name="connsiteX2" fmla="*/ 0 w 727090"/>
                      <a:gd name="connsiteY2" fmla="*/ 109980 h 372709"/>
                      <a:gd name="connsiteX3" fmla="*/ 54990 w 727090"/>
                      <a:gd name="connsiteY3" fmla="*/ 372709 h 372709"/>
                      <a:gd name="connsiteX4" fmla="*/ 201630 w 727090"/>
                      <a:gd name="connsiteY4" fmla="*/ 372709 h 372709"/>
                      <a:gd name="connsiteX5" fmla="*/ 727091 w 727090"/>
                      <a:gd name="connsiteY5" fmla="*/ 299390 h 372709"/>
                      <a:gd name="connsiteX6" fmla="*/ 690430 w 727090"/>
                      <a:gd name="connsiteY6" fmla="*/ 54990 h 37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7090" h="372709">
                        <a:moveTo>
                          <a:pt x="690430" y="54990"/>
                        </a:moveTo>
                        <a:lnTo>
                          <a:pt x="238290" y="0"/>
                        </a:lnTo>
                        <a:cubicBezTo>
                          <a:pt x="238290" y="0"/>
                          <a:pt x="201630" y="85540"/>
                          <a:pt x="0" y="109980"/>
                        </a:cubicBezTo>
                        <a:cubicBezTo>
                          <a:pt x="42770" y="146640"/>
                          <a:pt x="97760" y="226070"/>
                          <a:pt x="54990" y="372709"/>
                        </a:cubicBezTo>
                        <a:cubicBezTo>
                          <a:pt x="97760" y="372709"/>
                          <a:pt x="146640" y="372709"/>
                          <a:pt x="201630" y="372709"/>
                        </a:cubicBezTo>
                        <a:cubicBezTo>
                          <a:pt x="501020" y="354379"/>
                          <a:pt x="665990" y="336050"/>
                          <a:pt x="727091" y="299390"/>
                        </a:cubicBezTo>
                        <a:cubicBezTo>
                          <a:pt x="727091" y="195520"/>
                          <a:pt x="690430" y="54990"/>
                          <a:pt x="690430" y="54990"/>
                        </a:cubicBezTo>
                        <a:close/>
                      </a:path>
                    </a:pathLst>
                  </a:custGeom>
                  <a:solidFill>
                    <a:srgbClr val="68AB29"/>
                  </a:solidFill>
                  <a:ln w="61038"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xmlns="" id="{93A92392-48B3-4840-B823-620737667AEE}"/>
                      </a:ext>
                    </a:extLst>
                  </p:cNvPr>
                  <p:cNvSpPr/>
                  <p:nvPr/>
                </p:nvSpPr>
                <p:spPr>
                  <a:xfrm>
                    <a:off x="756023" y="9462778"/>
                    <a:ext cx="736602" cy="391039"/>
                  </a:xfrm>
                  <a:custGeom>
                    <a:avLst/>
                    <a:gdLst>
                      <a:gd name="connsiteX0" fmla="*/ 94366 w 736602"/>
                      <a:gd name="connsiteY0" fmla="*/ 391039 h 391039"/>
                      <a:gd name="connsiteX1" fmla="*/ 94366 w 736602"/>
                      <a:gd name="connsiteY1" fmla="*/ 391039 h 391039"/>
                      <a:gd name="connsiteX2" fmla="*/ 63816 w 736602"/>
                      <a:gd name="connsiteY2" fmla="*/ 391039 h 391039"/>
                      <a:gd name="connsiteX3" fmla="*/ 57706 w 736602"/>
                      <a:gd name="connsiteY3" fmla="*/ 384929 h 391039"/>
                      <a:gd name="connsiteX4" fmla="*/ 57706 w 736602"/>
                      <a:gd name="connsiteY4" fmla="*/ 378819 h 391039"/>
                      <a:gd name="connsiteX5" fmla="*/ 2716 w 736602"/>
                      <a:gd name="connsiteY5" fmla="*/ 122200 h 391039"/>
                      <a:gd name="connsiteX6" fmla="*/ 2716 w 736602"/>
                      <a:gd name="connsiteY6" fmla="*/ 116089 h 391039"/>
                      <a:gd name="connsiteX7" fmla="*/ 8826 w 736602"/>
                      <a:gd name="connsiteY7" fmla="*/ 109980 h 391039"/>
                      <a:gd name="connsiteX8" fmla="*/ 241006 w 736602"/>
                      <a:gd name="connsiteY8" fmla="*/ 6110 h 391039"/>
                      <a:gd name="connsiteX9" fmla="*/ 247116 w 736602"/>
                      <a:gd name="connsiteY9" fmla="*/ 0 h 391039"/>
                      <a:gd name="connsiteX10" fmla="*/ 699256 w 736602"/>
                      <a:gd name="connsiteY10" fmla="*/ 54990 h 391039"/>
                      <a:gd name="connsiteX11" fmla="*/ 705366 w 736602"/>
                      <a:gd name="connsiteY11" fmla="*/ 61100 h 391039"/>
                      <a:gd name="connsiteX12" fmla="*/ 735916 w 736602"/>
                      <a:gd name="connsiteY12" fmla="*/ 311610 h 391039"/>
                      <a:gd name="connsiteX13" fmla="*/ 729806 w 736602"/>
                      <a:gd name="connsiteY13" fmla="*/ 317719 h 391039"/>
                      <a:gd name="connsiteX14" fmla="*/ 204346 w 736602"/>
                      <a:gd name="connsiteY14" fmla="*/ 391039 h 391039"/>
                      <a:gd name="connsiteX15" fmla="*/ 94366 w 736602"/>
                      <a:gd name="connsiteY15" fmla="*/ 391039 h 391039"/>
                      <a:gd name="connsiteX16" fmla="*/ 69926 w 736602"/>
                      <a:gd name="connsiteY16" fmla="*/ 372709 h 391039"/>
                      <a:gd name="connsiteX17" fmla="*/ 94366 w 736602"/>
                      <a:gd name="connsiteY17" fmla="*/ 372709 h 391039"/>
                      <a:gd name="connsiteX18" fmla="*/ 94366 w 736602"/>
                      <a:gd name="connsiteY18" fmla="*/ 372709 h 391039"/>
                      <a:gd name="connsiteX19" fmla="*/ 210456 w 736602"/>
                      <a:gd name="connsiteY19" fmla="*/ 372709 h 391039"/>
                      <a:gd name="connsiteX20" fmla="*/ 723696 w 736602"/>
                      <a:gd name="connsiteY20" fmla="*/ 305500 h 391039"/>
                      <a:gd name="connsiteX21" fmla="*/ 693146 w 736602"/>
                      <a:gd name="connsiteY21" fmla="*/ 73320 h 391039"/>
                      <a:gd name="connsiteX22" fmla="*/ 253226 w 736602"/>
                      <a:gd name="connsiteY22" fmla="*/ 12220 h 391039"/>
                      <a:gd name="connsiteX23" fmla="*/ 27156 w 736602"/>
                      <a:gd name="connsiteY23" fmla="*/ 116089 h 391039"/>
                      <a:gd name="connsiteX24" fmla="*/ 69926 w 736602"/>
                      <a:gd name="connsiteY24" fmla="*/ 372709 h 391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36602" h="391039">
                        <a:moveTo>
                          <a:pt x="94366" y="391039"/>
                        </a:moveTo>
                        <a:lnTo>
                          <a:pt x="94366" y="391039"/>
                        </a:lnTo>
                        <a:cubicBezTo>
                          <a:pt x="82146" y="391039"/>
                          <a:pt x="69926" y="391039"/>
                          <a:pt x="63816" y="391039"/>
                        </a:cubicBezTo>
                        <a:cubicBezTo>
                          <a:pt x="63816" y="391039"/>
                          <a:pt x="57706" y="391039"/>
                          <a:pt x="57706" y="384929"/>
                        </a:cubicBezTo>
                        <a:cubicBezTo>
                          <a:pt x="57706" y="384929"/>
                          <a:pt x="57706" y="378819"/>
                          <a:pt x="57706" y="378819"/>
                        </a:cubicBezTo>
                        <a:cubicBezTo>
                          <a:pt x="100476" y="232179"/>
                          <a:pt x="51596" y="158860"/>
                          <a:pt x="2716" y="122200"/>
                        </a:cubicBezTo>
                        <a:cubicBezTo>
                          <a:pt x="2716" y="122200"/>
                          <a:pt x="-3394" y="116089"/>
                          <a:pt x="2716" y="116089"/>
                        </a:cubicBezTo>
                        <a:cubicBezTo>
                          <a:pt x="2716" y="109980"/>
                          <a:pt x="8826" y="109980"/>
                          <a:pt x="8826" y="109980"/>
                        </a:cubicBezTo>
                        <a:cubicBezTo>
                          <a:pt x="204346" y="85540"/>
                          <a:pt x="241006" y="6110"/>
                          <a:pt x="241006" y="6110"/>
                        </a:cubicBezTo>
                        <a:cubicBezTo>
                          <a:pt x="241006" y="0"/>
                          <a:pt x="247116" y="0"/>
                          <a:pt x="247116" y="0"/>
                        </a:cubicBezTo>
                        <a:lnTo>
                          <a:pt x="699256" y="54990"/>
                        </a:lnTo>
                        <a:cubicBezTo>
                          <a:pt x="705366" y="54990"/>
                          <a:pt x="705366" y="54990"/>
                          <a:pt x="705366" y="61100"/>
                        </a:cubicBezTo>
                        <a:cubicBezTo>
                          <a:pt x="705366" y="67210"/>
                          <a:pt x="742026" y="207739"/>
                          <a:pt x="735916" y="311610"/>
                        </a:cubicBezTo>
                        <a:cubicBezTo>
                          <a:pt x="735916" y="311610"/>
                          <a:pt x="735916" y="317719"/>
                          <a:pt x="729806" y="317719"/>
                        </a:cubicBezTo>
                        <a:cubicBezTo>
                          <a:pt x="668706" y="354379"/>
                          <a:pt x="522066" y="372709"/>
                          <a:pt x="204346" y="391039"/>
                        </a:cubicBezTo>
                        <a:cubicBezTo>
                          <a:pt x="167686" y="391039"/>
                          <a:pt x="131026" y="391039"/>
                          <a:pt x="94366" y="391039"/>
                        </a:cubicBezTo>
                        <a:close/>
                        <a:moveTo>
                          <a:pt x="69926" y="372709"/>
                        </a:moveTo>
                        <a:cubicBezTo>
                          <a:pt x="76036" y="372709"/>
                          <a:pt x="82146" y="372709"/>
                          <a:pt x="94366" y="372709"/>
                        </a:cubicBezTo>
                        <a:lnTo>
                          <a:pt x="94366" y="372709"/>
                        </a:lnTo>
                        <a:cubicBezTo>
                          <a:pt x="131026" y="372709"/>
                          <a:pt x="167686" y="372709"/>
                          <a:pt x="210456" y="372709"/>
                        </a:cubicBezTo>
                        <a:cubicBezTo>
                          <a:pt x="522066" y="354379"/>
                          <a:pt x="668706" y="336050"/>
                          <a:pt x="723696" y="305500"/>
                        </a:cubicBezTo>
                        <a:cubicBezTo>
                          <a:pt x="729806" y="219960"/>
                          <a:pt x="699256" y="97760"/>
                          <a:pt x="693146" y="73320"/>
                        </a:cubicBezTo>
                        <a:lnTo>
                          <a:pt x="253226" y="12220"/>
                        </a:lnTo>
                        <a:cubicBezTo>
                          <a:pt x="241006" y="30550"/>
                          <a:pt x="192126" y="91650"/>
                          <a:pt x="27156" y="116089"/>
                        </a:cubicBezTo>
                        <a:cubicBezTo>
                          <a:pt x="69926" y="164970"/>
                          <a:pt x="106586" y="238289"/>
                          <a:pt x="69926" y="372709"/>
                        </a:cubicBezTo>
                        <a:close/>
                      </a:path>
                    </a:pathLst>
                  </a:custGeom>
                  <a:solidFill>
                    <a:srgbClr val="3D7205"/>
                  </a:solidFill>
                  <a:ln w="61038" cap="flat">
                    <a:noFill/>
                    <a:prstDash val="solid"/>
                    <a:miter/>
                  </a:ln>
                </p:spPr>
                <p:txBody>
                  <a:bodyPr rtlCol="0" anchor="ctr"/>
                  <a:lstStyle/>
                  <a:p>
                    <a:endParaRPr lang="en-US"/>
                  </a:p>
                </p:txBody>
              </p:sp>
            </p:grpSp>
            <p:sp>
              <p:nvSpPr>
                <p:cNvPr id="33" name="Freeform: Shape 32">
                  <a:extLst>
                    <a:ext uri="{FF2B5EF4-FFF2-40B4-BE49-F238E27FC236}">
                      <a16:creationId xmlns:a16="http://schemas.microsoft.com/office/drawing/2014/main" xmlns="" id="{313F8F58-B6BA-4A48-B2C9-66BFB5D672F8}"/>
                    </a:ext>
                  </a:extLst>
                </p:cNvPr>
                <p:cNvSpPr/>
                <p:nvPr/>
              </p:nvSpPr>
              <p:spPr>
                <a:xfrm>
                  <a:off x="764849" y="9468887"/>
                  <a:ext cx="720980" cy="372709"/>
                </a:xfrm>
                <a:custGeom>
                  <a:avLst/>
                  <a:gdLst>
                    <a:gd name="connsiteX0" fmla="*/ 238290 w 720980"/>
                    <a:gd name="connsiteY0" fmla="*/ 0 h 372709"/>
                    <a:gd name="connsiteX1" fmla="*/ 0 w 720980"/>
                    <a:gd name="connsiteY1" fmla="*/ 109980 h 372709"/>
                    <a:gd name="connsiteX2" fmla="*/ 54990 w 720980"/>
                    <a:gd name="connsiteY2" fmla="*/ 372709 h 372709"/>
                    <a:gd name="connsiteX3" fmla="*/ 201630 w 720980"/>
                    <a:gd name="connsiteY3" fmla="*/ 372709 h 372709"/>
                    <a:gd name="connsiteX4" fmla="*/ 629330 w 720980"/>
                    <a:gd name="connsiteY4" fmla="*/ 329940 h 372709"/>
                    <a:gd name="connsiteX5" fmla="*/ 629330 w 720980"/>
                    <a:gd name="connsiteY5" fmla="*/ 323829 h 372709"/>
                    <a:gd name="connsiteX6" fmla="*/ 152750 w 720980"/>
                    <a:gd name="connsiteY6" fmla="*/ 274950 h 372709"/>
                    <a:gd name="connsiteX7" fmla="*/ 262730 w 720980"/>
                    <a:gd name="connsiteY7" fmla="*/ 226070 h 372709"/>
                    <a:gd name="connsiteX8" fmla="*/ 329940 w 720980"/>
                    <a:gd name="connsiteY8" fmla="*/ 189410 h 372709"/>
                    <a:gd name="connsiteX9" fmla="*/ 378820 w 720980"/>
                    <a:gd name="connsiteY9" fmla="*/ 134420 h 372709"/>
                    <a:gd name="connsiteX10" fmla="*/ 629330 w 720980"/>
                    <a:gd name="connsiteY10" fmla="*/ 128310 h 372709"/>
                    <a:gd name="connsiteX11" fmla="*/ 720980 w 720980"/>
                    <a:gd name="connsiteY11" fmla="*/ 238290 h 372709"/>
                    <a:gd name="connsiteX12" fmla="*/ 690430 w 720980"/>
                    <a:gd name="connsiteY12" fmla="*/ 48880 h 372709"/>
                    <a:gd name="connsiteX13" fmla="*/ 238290 w 720980"/>
                    <a:gd name="connsiteY13" fmla="*/ 0 h 37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20980" h="372709">
                      <a:moveTo>
                        <a:pt x="238290" y="0"/>
                      </a:moveTo>
                      <a:cubicBezTo>
                        <a:pt x="238290" y="0"/>
                        <a:pt x="201630" y="85540"/>
                        <a:pt x="0" y="109980"/>
                      </a:cubicBezTo>
                      <a:cubicBezTo>
                        <a:pt x="42770" y="146640"/>
                        <a:pt x="97760" y="226070"/>
                        <a:pt x="54990" y="372709"/>
                      </a:cubicBezTo>
                      <a:cubicBezTo>
                        <a:pt x="97760" y="372709"/>
                        <a:pt x="146640" y="372709"/>
                        <a:pt x="201630" y="372709"/>
                      </a:cubicBezTo>
                      <a:cubicBezTo>
                        <a:pt x="403260" y="360490"/>
                        <a:pt x="537680" y="348269"/>
                        <a:pt x="629330" y="329940"/>
                      </a:cubicBezTo>
                      <a:cubicBezTo>
                        <a:pt x="629330" y="329940"/>
                        <a:pt x="629330" y="323829"/>
                        <a:pt x="629330" y="323829"/>
                      </a:cubicBezTo>
                      <a:cubicBezTo>
                        <a:pt x="116090" y="397149"/>
                        <a:pt x="85540" y="281060"/>
                        <a:pt x="152750" y="274950"/>
                      </a:cubicBezTo>
                      <a:cubicBezTo>
                        <a:pt x="226070" y="268840"/>
                        <a:pt x="262730" y="268840"/>
                        <a:pt x="262730" y="226070"/>
                      </a:cubicBezTo>
                      <a:cubicBezTo>
                        <a:pt x="262730" y="183300"/>
                        <a:pt x="287170" y="195520"/>
                        <a:pt x="329940" y="189410"/>
                      </a:cubicBezTo>
                      <a:cubicBezTo>
                        <a:pt x="372710" y="183300"/>
                        <a:pt x="336050" y="116090"/>
                        <a:pt x="378820" y="134420"/>
                      </a:cubicBezTo>
                      <a:cubicBezTo>
                        <a:pt x="433810" y="152750"/>
                        <a:pt x="507130" y="152750"/>
                        <a:pt x="629330" y="128310"/>
                      </a:cubicBezTo>
                      <a:cubicBezTo>
                        <a:pt x="690430" y="116090"/>
                        <a:pt x="714870" y="177190"/>
                        <a:pt x="720980" y="238290"/>
                      </a:cubicBezTo>
                      <a:cubicBezTo>
                        <a:pt x="714870" y="146640"/>
                        <a:pt x="690430" y="48880"/>
                        <a:pt x="690430" y="48880"/>
                      </a:cubicBezTo>
                      <a:lnTo>
                        <a:pt x="238290" y="0"/>
                      </a:lnTo>
                      <a:close/>
                    </a:path>
                  </a:pathLst>
                </a:custGeom>
                <a:solidFill>
                  <a:srgbClr val="68AB29"/>
                </a:solidFill>
                <a:ln w="61038" cap="flat">
                  <a:noFill/>
                  <a:prstDash val="solid"/>
                  <a:miter/>
                </a:ln>
              </p:spPr>
              <p:txBody>
                <a:bodyPr rtlCol="0" anchor="ctr"/>
                <a:lstStyle/>
                <a:p>
                  <a:endParaRPr lang="en-US"/>
                </a:p>
              </p:txBody>
            </p:sp>
          </p:grpSp>
          <p:grpSp>
            <p:nvGrpSpPr>
              <p:cNvPr id="34" name="Graphic 16">
                <a:extLst>
                  <a:ext uri="{FF2B5EF4-FFF2-40B4-BE49-F238E27FC236}">
                    <a16:creationId xmlns:a16="http://schemas.microsoft.com/office/drawing/2014/main" xmlns="" id="{CC7727B5-CCFD-4AB6-9ED0-84586BB6D3E2}"/>
                  </a:ext>
                </a:extLst>
              </p:cNvPr>
              <p:cNvGrpSpPr/>
              <p:nvPr/>
            </p:nvGrpSpPr>
            <p:grpSpPr>
              <a:xfrm>
                <a:off x="801509" y="9517767"/>
                <a:ext cx="268840" cy="195520"/>
                <a:chOff x="801509" y="9517767"/>
                <a:chExt cx="268840" cy="195520"/>
              </a:xfrm>
            </p:grpSpPr>
            <p:grpSp>
              <p:nvGrpSpPr>
                <p:cNvPr id="35" name="Graphic 16">
                  <a:extLst>
                    <a:ext uri="{FF2B5EF4-FFF2-40B4-BE49-F238E27FC236}">
                      <a16:creationId xmlns:a16="http://schemas.microsoft.com/office/drawing/2014/main" xmlns="" id="{DDFC0008-2A52-4D22-8642-C73E28EE6427}"/>
                    </a:ext>
                  </a:extLst>
                </p:cNvPr>
                <p:cNvGrpSpPr/>
                <p:nvPr/>
              </p:nvGrpSpPr>
              <p:grpSpPr>
                <a:xfrm>
                  <a:off x="801509" y="9554427"/>
                  <a:ext cx="183300" cy="128309"/>
                  <a:chOff x="801509" y="9554427"/>
                  <a:chExt cx="183300" cy="128309"/>
                </a:xfrm>
              </p:grpSpPr>
              <p:sp>
                <p:nvSpPr>
                  <p:cNvPr id="36" name="Freeform: Shape 35">
                    <a:extLst>
                      <a:ext uri="{FF2B5EF4-FFF2-40B4-BE49-F238E27FC236}">
                        <a16:creationId xmlns:a16="http://schemas.microsoft.com/office/drawing/2014/main" xmlns="" id="{5A42463F-A8CB-4142-98EF-CC82FE3FE432}"/>
                      </a:ext>
                    </a:extLst>
                  </p:cNvPr>
                  <p:cNvSpPr/>
                  <p:nvPr/>
                </p:nvSpPr>
                <p:spPr>
                  <a:xfrm>
                    <a:off x="807619" y="9560537"/>
                    <a:ext cx="171080" cy="116089"/>
                  </a:xfrm>
                  <a:custGeom>
                    <a:avLst/>
                    <a:gdLst>
                      <a:gd name="connsiteX0" fmla="*/ 0 w 171080"/>
                      <a:gd name="connsiteY0" fmla="*/ 18330 h 116089"/>
                      <a:gd name="connsiteX1" fmla="*/ 0 w 171080"/>
                      <a:gd name="connsiteY1" fmla="*/ 18330 h 116089"/>
                      <a:gd name="connsiteX2" fmla="*/ 12220 w 171080"/>
                      <a:gd name="connsiteY2" fmla="*/ 0 h 116089"/>
                      <a:gd name="connsiteX3" fmla="*/ 171080 w 171080"/>
                      <a:gd name="connsiteY3" fmla="*/ 97760 h 116089"/>
                      <a:gd name="connsiteX4" fmla="*/ 171080 w 171080"/>
                      <a:gd name="connsiteY4" fmla="*/ 97760 h 116089"/>
                      <a:gd name="connsiteX5" fmla="*/ 164970 w 171080"/>
                      <a:gd name="connsiteY5" fmla="*/ 116090 h 116089"/>
                      <a:gd name="connsiteX6" fmla="*/ 146640 w 171080"/>
                      <a:gd name="connsiteY6" fmla="*/ 109980 h 116089"/>
                      <a:gd name="connsiteX7" fmla="*/ 6110 w 171080"/>
                      <a:gd name="connsiteY7" fmla="*/ 24440 h 116089"/>
                      <a:gd name="connsiteX8" fmla="*/ 0 w 171080"/>
                      <a:gd name="connsiteY8" fmla="*/ 18330 h 116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1080" h="116089">
                        <a:moveTo>
                          <a:pt x="0" y="18330"/>
                        </a:moveTo>
                        <a:cubicBezTo>
                          <a:pt x="0" y="12220"/>
                          <a:pt x="0" y="12220"/>
                          <a:pt x="0" y="18330"/>
                        </a:cubicBezTo>
                        <a:cubicBezTo>
                          <a:pt x="0" y="6110"/>
                          <a:pt x="6110" y="0"/>
                          <a:pt x="12220" y="0"/>
                        </a:cubicBezTo>
                        <a:cubicBezTo>
                          <a:pt x="18330" y="0"/>
                          <a:pt x="134420" y="12220"/>
                          <a:pt x="171080" y="97760"/>
                        </a:cubicBezTo>
                        <a:cubicBezTo>
                          <a:pt x="171080" y="97760"/>
                          <a:pt x="171080" y="97760"/>
                          <a:pt x="171080" y="97760"/>
                        </a:cubicBezTo>
                        <a:cubicBezTo>
                          <a:pt x="171080" y="103870"/>
                          <a:pt x="171080" y="109980"/>
                          <a:pt x="164970" y="116090"/>
                        </a:cubicBezTo>
                        <a:cubicBezTo>
                          <a:pt x="158860" y="116090"/>
                          <a:pt x="152750" y="116090"/>
                          <a:pt x="146640" y="109980"/>
                        </a:cubicBezTo>
                        <a:cubicBezTo>
                          <a:pt x="122200" y="36660"/>
                          <a:pt x="12220" y="24440"/>
                          <a:pt x="6110" y="24440"/>
                        </a:cubicBezTo>
                        <a:cubicBezTo>
                          <a:pt x="6110" y="24440"/>
                          <a:pt x="0" y="18330"/>
                          <a:pt x="0" y="18330"/>
                        </a:cubicBezTo>
                        <a:close/>
                      </a:path>
                    </a:pathLst>
                  </a:custGeom>
                  <a:solidFill>
                    <a:srgbClr val="FFFFFF"/>
                  </a:solidFill>
                  <a:ln w="61038"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xmlns="" id="{6DDCB470-9649-49BF-9530-E65800975FFA}"/>
                      </a:ext>
                    </a:extLst>
                  </p:cNvPr>
                  <p:cNvSpPr/>
                  <p:nvPr/>
                </p:nvSpPr>
                <p:spPr>
                  <a:xfrm>
                    <a:off x="801509" y="9554427"/>
                    <a:ext cx="183300" cy="128309"/>
                  </a:xfrm>
                  <a:custGeom>
                    <a:avLst/>
                    <a:gdLst>
                      <a:gd name="connsiteX0" fmla="*/ 164970 w 183300"/>
                      <a:gd name="connsiteY0" fmla="*/ 128310 h 128309"/>
                      <a:gd name="connsiteX1" fmla="*/ 146640 w 183300"/>
                      <a:gd name="connsiteY1" fmla="*/ 116089 h 128309"/>
                      <a:gd name="connsiteX2" fmla="*/ 12220 w 183300"/>
                      <a:gd name="connsiteY2" fmla="*/ 36660 h 128309"/>
                      <a:gd name="connsiteX3" fmla="*/ 0 w 183300"/>
                      <a:gd name="connsiteY3" fmla="*/ 24440 h 128309"/>
                      <a:gd name="connsiteX4" fmla="*/ 0 w 183300"/>
                      <a:gd name="connsiteY4" fmla="*/ 18330 h 128309"/>
                      <a:gd name="connsiteX5" fmla="*/ 18330 w 183300"/>
                      <a:gd name="connsiteY5" fmla="*/ 0 h 128309"/>
                      <a:gd name="connsiteX6" fmla="*/ 18330 w 183300"/>
                      <a:gd name="connsiteY6" fmla="*/ 0 h 128309"/>
                      <a:gd name="connsiteX7" fmla="*/ 183300 w 183300"/>
                      <a:gd name="connsiteY7" fmla="*/ 103870 h 128309"/>
                      <a:gd name="connsiteX8" fmla="*/ 183300 w 183300"/>
                      <a:gd name="connsiteY8" fmla="*/ 103870 h 128309"/>
                      <a:gd name="connsiteX9" fmla="*/ 183300 w 183300"/>
                      <a:gd name="connsiteY9" fmla="*/ 116089 h 128309"/>
                      <a:gd name="connsiteX10" fmla="*/ 171080 w 183300"/>
                      <a:gd name="connsiteY10" fmla="*/ 128310 h 128309"/>
                      <a:gd name="connsiteX11" fmla="*/ 164970 w 183300"/>
                      <a:gd name="connsiteY11" fmla="*/ 128310 h 128309"/>
                      <a:gd name="connsiteX12" fmla="*/ 18330 w 183300"/>
                      <a:gd name="connsiteY12" fmla="*/ 12220 h 128309"/>
                      <a:gd name="connsiteX13" fmla="*/ 12220 w 183300"/>
                      <a:gd name="connsiteY13" fmla="*/ 18330 h 128309"/>
                      <a:gd name="connsiteX14" fmla="*/ 12220 w 183300"/>
                      <a:gd name="connsiteY14" fmla="*/ 18330 h 128309"/>
                      <a:gd name="connsiteX15" fmla="*/ 18330 w 183300"/>
                      <a:gd name="connsiteY15" fmla="*/ 24440 h 128309"/>
                      <a:gd name="connsiteX16" fmla="*/ 164970 w 183300"/>
                      <a:gd name="connsiteY16" fmla="*/ 116089 h 128309"/>
                      <a:gd name="connsiteX17" fmla="*/ 171080 w 183300"/>
                      <a:gd name="connsiteY17" fmla="*/ 122200 h 128309"/>
                      <a:gd name="connsiteX18" fmla="*/ 177190 w 183300"/>
                      <a:gd name="connsiteY18" fmla="*/ 116089 h 128309"/>
                      <a:gd name="connsiteX19" fmla="*/ 177190 w 183300"/>
                      <a:gd name="connsiteY19" fmla="*/ 109980 h 128309"/>
                      <a:gd name="connsiteX20" fmla="*/ 177190 w 183300"/>
                      <a:gd name="connsiteY20" fmla="*/ 103870 h 128309"/>
                      <a:gd name="connsiteX21" fmla="*/ 171080 w 183300"/>
                      <a:gd name="connsiteY21" fmla="*/ 103870 h 128309"/>
                      <a:gd name="connsiteX22" fmla="*/ 18330 w 183300"/>
                      <a:gd name="connsiteY22" fmla="*/ 12220 h 128309"/>
                      <a:gd name="connsiteX23" fmla="*/ 18330 w 183300"/>
                      <a:gd name="connsiteY23" fmla="*/ 12220 h 128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3300" h="128309">
                        <a:moveTo>
                          <a:pt x="164970" y="128310"/>
                        </a:moveTo>
                        <a:cubicBezTo>
                          <a:pt x="158860" y="128310"/>
                          <a:pt x="152750" y="122200"/>
                          <a:pt x="146640" y="116089"/>
                        </a:cubicBezTo>
                        <a:cubicBezTo>
                          <a:pt x="122200" y="48880"/>
                          <a:pt x="12220" y="36660"/>
                          <a:pt x="12220" y="36660"/>
                        </a:cubicBezTo>
                        <a:cubicBezTo>
                          <a:pt x="6110" y="36660"/>
                          <a:pt x="0" y="30550"/>
                          <a:pt x="0" y="24440"/>
                        </a:cubicBezTo>
                        <a:cubicBezTo>
                          <a:pt x="0" y="24440"/>
                          <a:pt x="0" y="18330"/>
                          <a:pt x="0" y="18330"/>
                        </a:cubicBezTo>
                        <a:cubicBezTo>
                          <a:pt x="0" y="6110"/>
                          <a:pt x="6110" y="0"/>
                          <a:pt x="18330" y="0"/>
                        </a:cubicBezTo>
                        <a:lnTo>
                          <a:pt x="18330" y="0"/>
                        </a:lnTo>
                        <a:cubicBezTo>
                          <a:pt x="24440" y="0"/>
                          <a:pt x="146640" y="12220"/>
                          <a:pt x="183300" y="103870"/>
                        </a:cubicBezTo>
                        <a:lnTo>
                          <a:pt x="183300" y="103870"/>
                        </a:lnTo>
                        <a:cubicBezTo>
                          <a:pt x="183300" y="109980"/>
                          <a:pt x="183300" y="116089"/>
                          <a:pt x="183300" y="116089"/>
                        </a:cubicBezTo>
                        <a:cubicBezTo>
                          <a:pt x="183300" y="122200"/>
                          <a:pt x="177190" y="122200"/>
                          <a:pt x="171080" y="128310"/>
                        </a:cubicBezTo>
                        <a:cubicBezTo>
                          <a:pt x="171080" y="128310"/>
                          <a:pt x="164970" y="128310"/>
                          <a:pt x="164970" y="128310"/>
                        </a:cubicBezTo>
                        <a:close/>
                        <a:moveTo>
                          <a:pt x="18330" y="12220"/>
                        </a:moveTo>
                        <a:cubicBezTo>
                          <a:pt x="12220" y="12220"/>
                          <a:pt x="12220" y="12220"/>
                          <a:pt x="12220" y="18330"/>
                        </a:cubicBezTo>
                        <a:cubicBezTo>
                          <a:pt x="12220" y="18330"/>
                          <a:pt x="12220" y="18330"/>
                          <a:pt x="12220" y="18330"/>
                        </a:cubicBezTo>
                        <a:cubicBezTo>
                          <a:pt x="12220" y="18330"/>
                          <a:pt x="12220" y="24440"/>
                          <a:pt x="18330" y="24440"/>
                        </a:cubicBezTo>
                        <a:cubicBezTo>
                          <a:pt x="24440" y="24440"/>
                          <a:pt x="134420" y="36660"/>
                          <a:pt x="164970" y="116089"/>
                        </a:cubicBezTo>
                        <a:cubicBezTo>
                          <a:pt x="164970" y="122200"/>
                          <a:pt x="171080" y="122200"/>
                          <a:pt x="171080" y="122200"/>
                        </a:cubicBezTo>
                        <a:cubicBezTo>
                          <a:pt x="171080" y="122200"/>
                          <a:pt x="171080" y="122200"/>
                          <a:pt x="177190" y="116089"/>
                        </a:cubicBezTo>
                        <a:cubicBezTo>
                          <a:pt x="177190" y="116089"/>
                          <a:pt x="177190" y="109980"/>
                          <a:pt x="177190" y="109980"/>
                        </a:cubicBezTo>
                        <a:lnTo>
                          <a:pt x="177190" y="103870"/>
                        </a:lnTo>
                        <a:lnTo>
                          <a:pt x="171080" y="103870"/>
                        </a:lnTo>
                        <a:cubicBezTo>
                          <a:pt x="134420" y="24440"/>
                          <a:pt x="18330" y="12220"/>
                          <a:pt x="18330" y="12220"/>
                        </a:cubicBezTo>
                        <a:lnTo>
                          <a:pt x="18330" y="12220"/>
                        </a:lnTo>
                        <a:close/>
                      </a:path>
                    </a:pathLst>
                  </a:custGeom>
                  <a:solidFill>
                    <a:srgbClr val="ADACA8"/>
                  </a:solidFill>
                  <a:ln w="61038" cap="flat">
                    <a:noFill/>
                    <a:prstDash val="solid"/>
                    <a:miter/>
                  </a:ln>
                </p:spPr>
                <p:txBody>
                  <a:bodyPr rtlCol="0" anchor="ctr"/>
                  <a:lstStyle/>
                  <a:p>
                    <a:endParaRPr lang="en-US"/>
                  </a:p>
                </p:txBody>
              </p:sp>
            </p:grpSp>
            <p:grpSp>
              <p:nvGrpSpPr>
                <p:cNvPr id="38" name="Graphic 16">
                  <a:extLst>
                    <a:ext uri="{FF2B5EF4-FFF2-40B4-BE49-F238E27FC236}">
                      <a16:creationId xmlns:a16="http://schemas.microsoft.com/office/drawing/2014/main" xmlns="" id="{08C72745-F5CF-4786-BAAE-5103A9115631}"/>
                    </a:ext>
                  </a:extLst>
                </p:cNvPr>
                <p:cNvGrpSpPr/>
                <p:nvPr/>
              </p:nvGrpSpPr>
              <p:grpSpPr>
                <a:xfrm>
                  <a:off x="868719" y="9533700"/>
                  <a:ext cx="57403" cy="179586"/>
                  <a:chOff x="868719" y="9533700"/>
                  <a:chExt cx="57403" cy="179586"/>
                </a:xfrm>
              </p:grpSpPr>
              <p:sp>
                <p:nvSpPr>
                  <p:cNvPr id="39" name="Freeform: Shape 38">
                    <a:extLst>
                      <a:ext uri="{FF2B5EF4-FFF2-40B4-BE49-F238E27FC236}">
                        <a16:creationId xmlns:a16="http://schemas.microsoft.com/office/drawing/2014/main" xmlns="" id="{6B61674B-E8CA-4452-BDAE-436C0269668C}"/>
                      </a:ext>
                    </a:extLst>
                  </p:cNvPr>
                  <p:cNvSpPr/>
                  <p:nvPr/>
                </p:nvSpPr>
                <p:spPr>
                  <a:xfrm>
                    <a:off x="874829" y="9536097"/>
                    <a:ext cx="45183" cy="171079"/>
                  </a:xfrm>
                  <a:custGeom>
                    <a:avLst/>
                    <a:gdLst>
                      <a:gd name="connsiteX0" fmla="*/ 18330 w 45183"/>
                      <a:gd name="connsiteY0" fmla="*/ 164970 h 171079"/>
                      <a:gd name="connsiteX1" fmla="*/ 18330 w 45183"/>
                      <a:gd name="connsiteY1" fmla="*/ 158860 h 171079"/>
                      <a:gd name="connsiteX2" fmla="*/ 0 w 45183"/>
                      <a:gd name="connsiteY2" fmla="*/ 18330 h 171079"/>
                      <a:gd name="connsiteX3" fmla="*/ 6110 w 45183"/>
                      <a:gd name="connsiteY3" fmla="*/ 0 h 171079"/>
                      <a:gd name="connsiteX4" fmla="*/ 24440 w 45183"/>
                      <a:gd name="connsiteY4" fmla="*/ 6110 h 171079"/>
                      <a:gd name="connsiteX5" fmla="*/ 42770 w 45183"/>
                      <a:gd name="connsiteY5" fmla="*/ 158860 h 171079"/>
                      <a:gd name="connsiteX6" fmla="*/ 30550 w 45183"/>
                      <a:gd name="connsiteY6" fmla="*/ 171080 h 171079"/>
                      <a:gd name="connsiteX7" fmla="*/ 18330 w 45183"/>
                      <a:gd name="connsiteY7" fmla="*/ 164970 h 171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183" h="171079">
                        <a:moveTo>
                          <a:pt x="18330" y="164970"/>
                        </a:moveTo>
                        <a:cubicBezTo>
                          <a:pt x="18330" y="164970"/>
                          <a:pt x="18330" y="158860"/>
                          <a:pt x="18330" y="158860"/>
                        </a:cubicBezTo>
                        <a:cubicBezTo>
                          <a:pt x="18330" y="158860"/>
                          <a:pt x="30550" y="97760"/>
                          <a:pt x="0" y="18330"/>
                        </a:cubicBezTo>
                        <a:cubicBezTo>
                          <a:pt x="0" y="12220"/>
                          <a:pt x="0" y="6110"/>
                          <a:pt x="6110" y="0"/>
                        </a:cubicBezTo>
                        <a:cubicBezTo>
                          <a:pt x="12220" y="0"/>
                          <a:pt x="18330" y="0"/>
                          <a:pt x="24440" y="6110"/>
                        </a:cubicBezTo>
                        <a:cubicBezTo>
                          <a:pt x="54990" y="85540"/>
                          <a:pt x="42770" y="152750"/>
                          <a:pt x="42770" y="158860"/>
                        </a:cubicBezTo>
                        <a:cubicBezTo>
                          <a:pt x="42770" y="164970"/>
                          <a:pt x="36660" y="171080"/>
                          <a:pt x="30550" y="171080"/>
                        </a:cubicBezTo>
                        <a:cubicBezTo>
                          <a:pt x="24440" y="171080"/>
                          <a:pt x="18330" y="164970"/>
                          <a:pt x="18330" y="164970"/>
                        </a:cubicBezTo>
                        <a:close/>
                      </a:path>
                    </a:pathLst>
                  </a:custGeom>
                  <a:solidFill>
                    <a:srgbClr val="FFFFFF"/>
                  </a:solidFill>
                  <a:ln w="61038"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xmlns="" id="{4AFB0891-061C-4B7B-B452-DC03A5AA3F68}"/>
                      </a:ext>
                    </a:extLst>
                  </p:cNvPr>
                  <p:cNvSpPr/>
                  <p:nvPr/>
                </p:nvSpPr>
                <p:spPr>
                  <a:xfrm>
                    <a:off x="868719" y="9533700"/>
                    <a:ext cx="57403" cy="179586"/>
                  </a:xfrm>
                  <a:custGeom>
                    <a:avLst/>
                    <a:gdLst>
                      <a:gd name="connsiteX0" fmla="*/ 36660 w 57403"/>
                      <a:gd name="connsiteY0" fmla="*/ 179587 h 179586"/>
                      <a:gd name="connsiteX1" fmla="*/ 36660 w 57403"/>
                      <a:gd name="connsiteY1" fmla="*/ 179587 h 179586"/>
                      <a:gd name="connsiteX2" fmla="*/ 18330 w 57403"/>
                      <a:gd name="connsiteY2" fmla="*/ 167367 h 179586"/>
                      <a:gd name="connsiteX3" fmla="*/ 18330 w 57403"/>
                      <a:gd name="connsiteY3" fmla="*/ 155147 h 179586"/>
                      <a:gd name="connsiteX4" fmla="*/ 0 w 57403"/>
                      <a:gd name="connsiteY4" fmla="*/ 20727 h 179586"/>
                      <a:gd name="connsiteX5" fmla="*/ 0 w 57403"/>
                      <a:gd name="connsiteY5" fmla="*/ 8507 h 179586"/>
                      <a:gd name="connsiteX6" fmla="*/ 12220 w 57403"/>
                      <a:gd name="connsiteY6" fmla="*/ 2397 h 179586"/>
                      <a:gd name="connsiteX7" fmla="*/ 36660 w 57403"/>
                      <a:gd name="connsiteY7" fmla="*/ 14617 h 179586"/>
                      <a:gd name="connsiteX8" fmla="*/ 54990 w 57403"/>
                      <a:gd name="connsiteY8" fmla="*/ 167367 h 179586"/>
                      <a:gd name="connsiteX9" fmla="*/ 36660 w 57403"/>
                      <a:gd name="connsiteY9" fmla="*/ 179587 h 179586"/>
                      <a:gd name="connsiteX10" fmla="*/ 18330 w 57403"/>
                      <a:gd name="connsiteY10" fmla="*/ 8507 h 179586"/>
                      <a:gd name="connsiteX11" fmla="*/ 18330 w 57403"/>
                      <a:gd name="connsiteY11" fmla="*/ 8507 h 179586"/>
                      <a:gd name="connsiteX12" fmla="*/ 18330 w 57403"/>
                      <a:gd name="connsiteY12" fmla="*/ 8507 h 179586"/>
                      <a:gd name="connsiteX13" fmla="*/ 12220 w 57403"/>
                      <a:gd name="connsiteY13" fmla="*/ 20727 h 179586"/>
                      <a:gd name="connsiteX14" fmla="*/ 30550 w 57403"/>
                      <a:gd name="connsiteY14" fmla="*/ 161257 h 179586"/>
                      <a:gd name="connsiteX15" fmla="*/ 30550 w 57403"/>
                      <a:gd name="connsiteY15" fmla="*/ 167367 h 179586"/>
                      <a:gd name="connsiteX16" fmla="*/ 36660 w 57403"/>
                      <a:gd name="connsiteY16" fmla="*/ 173477 h 179586"/>
                      <a:gd name="connsiteX17" fmla="*/ 36660 w 57403"/>
                      <a:gd name="connsiteY17" fmla="*/ 173477 h 179586"/>
                      <a:gd name="connsiteX18" fmla="*/ 42770 w 57403"/>
                      <a:gd name="connsiteY18" fmla="*/ 167367 h 179586"/>
                      <a:gd name="connsiteX19" fmla="*/ 18330 w 57403"/>
                      <a:gd name="connsiteY19" fmla="*/ 8507 h 179586"/>
                      <a:gd name="connsiteX20" fmla="*/ 18330 w 57403"/>
                      <a:gd name="connsiteY20" fmla="*/ 8507 h 17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7403" h="179586">
                        <a:moveTo>
                          <a:pt x="36660" y="179587"/>
                        </a:moveTo>
                        <a:cubicBezTo>
                          <a:pt x="36660" y="179587"/>
                          <a:pt x="36660" y="179587"/>
                          <a:pt x="36660" y="179587"/>
                        </a:cubicBezTo>
                        <a:cubicBezTo>
                          <a:pt x="24440" y="179587"/>
                          <a:pt x="24440" y="173477"/>
                          <a:pt x="18330" y="167367"/>
                        </a:cubicBezTo>
                        <a:cubicBezTo>
                          <a:pt x="18330" y="161257"/>
                          <a:pt x="18330" y="161257"/>
                          <a:pt x="18330" y="155147"/>
                        </a:cubicBezTo>
                        <a:cubicBezTo>
                          <a:pt x="18330" y="155147"/>
                          <a:pt x="30550" y="94047"/>
                          <a:pt x="0" y="20727"/>
                        </a:cubicBezTo>
                        <a:cubicBezTo>
                          <a:pt x="0" y="14617"/>
                          <a:pt x="0" y="8507"/>
                          <a:pt x="0" y="8507"/>
                        </a:cubicBezTo>
                        <a:cubicBezTo>
                          <a:pt x="6110" y="2397"/>
                          <a:pt x="6110" y="2397"/>
                          <a:pt x="12220" y="2397"/>
                        </a:cubicBezTo>
                        <a:cubicBezTo>
                          <a:pt x="24440" y="-3713"/>
                          <a:pt x="30550" y="2397"/>
                          <a:pt x="36660" y="14617"/>
                        </a:cubicBezTo>
                        <a:cubicBezTo>
                          <a:pt x="67210" y="100157"/>
                          <a:pt x="54990" y="167367"/>
                          <a:pt x="54990" y="167367"/>
                        </a:cubicBezTo>
                        <a:cubicBezTo>
                          <a:pt x="54990" y="173477"/>
                          <a:pt x="42770" y="179587"/>
                          <a:pt x="36660" y="179587"/>
                        </a:cubicBezTo>
                        <a:close/>
                        <a:moveTo>
                          <a:pt x="18330" y="8507"/>
                        </a:moveTo>
                        <a:cubicBezTo>
                          <a:pt x="18330" y="8507"/>
                          <a:pt x="18330" y="8507"/>
                          <a:pt x="18330" y="8507"/>
                        </a:cubicBezTo>
                        <a:cubicBezTo>
                          <a:pt x="18330" y="8507"/>
                          <a:pt x="12220" y="14617"/>
                          <a:pt x="18330" y="8507"/>
                        </a:cubicBezTo>
                        <a:cubicBezTo>
                          <a:pt x="12220" y="14617"/>
                          <a:pt x="12220" y="14617"/>
                          <a:pt x="12220" y="20727"/>
                        </a:cubicBezTo>
                        <a:cubicBezTo>
                          <a:pt x="42770" y="100157"/>
                          <a:pt x="30550" y="161257"/>
                          <a:pt x="30550" y="161257"/>
                        </a:cubicBezTo>
                        <a:cubicBezTo>
                          <a:pt x="30550" y="161257"/>
                          <a:pt x="30550" y="161257"/>
                          <a:pt x="30550" y="167367"/>
                        </a:cubicBezTo>
                        <a:cubicBezTo>
                          <a:pt x="30550" y="167367"/>
                          <a:pt x="30550" y="173477"/>
                          <a:pt x="36660" y="173477"/>
                        </a:cubicBezTo>
                        <a:lnTo>
                          <a:pt x="36660" y="173477"/>
                        </a:lnTo>
                        <a:cubicBezTo>
                          <a:pt x="36660" y="173477"/>
                          <a:pt x="42770" y="173477"/>
                          <a:pt x="42770" y="167367"/>
                        </a:cubicBezTo>
                        <a:cubicBezTo>
                          <a:pt x="42770" y="161257"/>
                          <a:pt x="54990" y="94047"/>
                          <a:pt x="18330" y="8507"/>
                        </a:cubicBezTo>
                        <a:cubicBezTo>
                          <a:pt x="24440" y="14617"/>
                          <a:pt x="24440" y="8507"/>
                          <a:pt x="18330" y="8507"/>
                        </a:cubicBezTo>
                        <a:close/>
                      </a:path>
                    </a:pathLst>
                  </a:custGeom>
                  <a:solidFill>
                    <a:srgbClr val="ADACA8"/>
                  </a:solidFill>
                  <a:ln w="61038" cap="flat">
                    <a:noFill/>
                    <a:prstDash val="solid"/>
                    <a:miter/>
                  </a:ln>
                </p:spPr>
                <p:txBody>
                  <a:bodyPr rtlCol="0" anchor="ctr"/>
                  <a:lstStyle/>
                  <a:p>
                    <a:endParaRPr lang="en-US"/>
                  </a:p>
                </p:txBody>
              </p:sp>
            </p:grpSp>
            <p:grpSp>
              <p:nvGrpSpPr>
                <p:cNvPr id="41" name="Graphic 16">
                  <a:extLst>
                    <a:ext uri="{FF2B5EF4-FFF2-40B4-BE49-F238E27FC236}">
                      <a16:creationId xmlns:a16="http://schemas.microsoft.com/office/drawing/2014/main" xmlns="" id="{562CA18A-666D-4F7D-B0CF-6FE26305C2B8}"/>
                    </a:ext>
                  </a:extLst>
                </p:cNvPr>
                <p:cNvGrpSpPr/>
                <p:nvPr/>
              </p:nvGrpSpPr>
              <p:grpSpPr>
                <a:xfrm>
                  <a:off x="899269" y="9517767"/>
                  <a:ext cx="171080" cy="97760"/>
                  <a:chOff x="899269" y="9517767"/>
                  <a:chExt cx="171080" cy="97760"/>
                </a:xfrm>
              </p:grpSpPr>
              <p:sp>
                <p:nvSpPr>
                  <p:cNvPr id="42" name="Freeform: Shape 41">
                    <a:extLst>
                      <a:ext uri="{FF2B5EF4-FFF2-40B4-BE49-F238E27FC236}">
                        <a16:creationId xmlns:a16="http://schemas.microsoft.com/office/drawing/2014/main" xmlns="" id="{D9759BD6-6C4F-42E7-AA68-35B5BC59B418}"/>
                      </a:ext>
                    </a:extLst>
                  </p:cNvPr>
                  <p:cNvSpPr/>
                  <p:nvPr/>
                </p:nvSpPr>
                <p:spPr>
                  <a:xfrm>
                    <a:off x="902663" y="9523878"/>
                    <a:ext cx="166158" cy="90122"/>
                  </a:xfrm>
                  <a:custGeom>
                    <a:avLst/>
                    <a:gdLst>
                      <a:gd name="connsiteX0" fmla="*/ 2716 w 166158"/>
                      <a:gd name="connsiteY0" fmla="*/ 18330 h 90122"/>
                      <a:gd name="connsiteX1" fmla="*/ 2716 w 166158"/>
                      <a:gd name="connsiteY1" fmla="*/ 18330 h 90122"/>
                      <a:gd name="connsiteX2" fmla="*/ 14936 w 166158"/>
                      <a:gd name="connsiteY2" fmla="*/ 0 h 90122"/>
                      <a:gd name="connsiteX3" fmla="*/ 161576 w 166158"/>
                      <a:gd name="connsiteY3" fmla="*/ 67210 h 90122"/>
                      <a:gd name="connsiteX4" fmla="*/ 161576 w 166158"/>
                      <a:gd name="connsiteY4" fmla="*/ 85540 h 90122"/>
                      <a:gd name="connsiteX5" fmla="*/ 143246 w 166158"/>
                      <a:gd name="connsiteY5" fmla="*/ 85540 h 90122"/>
                      <a:gd name="connsiteX6" fmla="*/ 14936 w 166158"/>
                      <a:gd name="connsiteY6" fmla="*/ 30550 h 90122"/>
                      <a:gd name="connsiteX7" fmla="*/ 2716 w 166158"/>
                      <a:gd name="connsiteY7" fmla="*/ 18330 h 90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6158" h="90122">
                        <a:moveTo>
                          <a:pt x="2716" y="18330"/>
                        </a:moveTo>
                        <a:cubicBezTo>
                          <a:pt x="2716" y="18330"/>
                          <a:pt x="-3394" y="18330"/>
                          <a:pt x="2716" y="18330"/>
                        </a:cubicBezTo>
                        <a:cubicBezTo>
                          <a:pt x="2716" y="6110"/>
                          <a:pt x="8826" y="0"/>
                          <a:pt x="14936" y="0"/>
                        </a:cubicBezTo>
                        <a:cubicBezTo>
                          <a:pt x="21046" y="0"/>
                          <a:pt x="106586" y="0"/>
                          <a:pt x="161576" y="67210"/>
                        </a:cubicBezTo>
                        <a:cubicBezTo>
                          <a:pt x="167686" y="73320"/>
                          <a:pt x="167686" y="79430"/>
                          <a:pt x="161576" y="85540"/>
                        </a:cubicBezTo>
                        <a:cubicBezTo>
                          <a:pt x="155466" y="91650"/>
                          <a:pt x="149356" y="91650"/>
                          <a:pt x="143246" y="85540"/>
                        </a:cubicBezTo>
                        <a:cubicBezTo>
                          <a:pt x="94366" y="30550"/>
                          <a:pt x="21046" y="30550"/>
                          <a:pt x="14936" y="30550"/>
                        </a:cubicBezTo>
                        <a:cubicBezTo>
                          <a:pt x="8826" y="24440"/>
                          <a:pt x="2716" y="24440"/>
                          <a:pt x="2716" y="18330"/>
                        </a:cubicBezTo>
                        <a:close/>
                      </a:path>
                    </a:pathLst>
                  </a:custGeom>
                  <a:solidFill>
                    <a:srgbClr val="FFFFFF"/>
                  </a:solidFill>
                  <a:ln w="61038"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xmlns="" id="{92B58250-FC57-4C2C-AE71-1C7013C5B4B4}"/>
                      </a:ext>
                    </a:extLst>
                  </p:cNvPr>
                  <p:cNvSpPr/>
                  <p:nvPr/>
                </p:nvSpPr>
                <p:spPr>
                  <a:xfrm>
                    <a:off x="899269" y="9517767"/>
                    <a:ext cx="171080" cy="97760"/>
                  </a:xfrm>
                  <a:custGeom>
                    <a:avLst/>
                    <a:gdLst>
                      <a:gd name="connsiteX0" fmla="*/ 152750 w 171080"/>
                      <a:gd name="connsiteY0" fmla="*/ 97760 h 97760"/>
                      <a:gd name="connsiteX1" fmla="*/ 140530 w 171080"/>
                      <a:gd name="connsiteY1" fmla="*/ 91650 h 97760"/>
                      <a:gd name="connsiteX2" fmla="*/ 18330 w 171080"/>
                      <a:gd name="connsiteY2" fmla="*/ 36660 h 97760"/>
                      <a:gd name="connsiteX3" fmla="*/ 0 w 171080"/>
                      <a:gd name="connsiteY3" fmla="*/ 24440 h 97760"/>
                      <a:gd name="connsiteX4" fmla="*/ 0 w 171080"/>
                      <a:gd name="connsiteY4" fmla="*/ 18330 h 97760"/>
                      <a:gd name="connsiteX5" fmla="*/ 18330 w 171080"/>
                      <a:gd name="connsiteY5" fmla="*/ 0 h 97760"/>
                      <a:gd name="connsiteX6" fmla="*/ 164970 w 171080"/>
                      <a:gd name="connsiteY6" fmla="*/ 67210 h 97760"/>
                      <a:gd name="connsiteX7" fmla="*/ 171080 w 171080"/>
                      <a:gd name="connsiteY7" fmla="*/ 79430 h 97760"/>
                      <a:gd name="connsiteX8" fmla="*/ 164970 w 171080"/>
                      <a:gd name="connsiteY8" fmla="*/ 91650 h 97760"/>
                      <a:gd name="connsiteX9" fmla="*/ 152750 w 171080"/>
                      <a:gd name="connsiteY9" fmla="*/ 97760 h 97760"/>
                      <a:gd name="connsiteX10" fmla="*/ 12220 w 171080"/>
                      <a:gd name="connsiteY10" fmla="*/ 12220 h 97760"/>
                      <a:gd name="connsiteX11" fmla="*/ 6110 w 171080"/>
                      <a:gd name="connsiteY11" fmla="*/ 18330 h 97760"/>
                      <a:gd name="connsiteX12" fmla="*/ 6110 w 171080"/>
                      <a:gd name="connsiteY12" fmla="*/ 18330 h 97760"/>
                      <a:gd name="connsiteX13" fmla="*/ 12220 w 171080"/>
                      <a:gd name="connsiteY13" fmla="*/ 24440 h 97760"/>
                      <a:gd name="connsiteX14" fmla="*/ 140530 w 171080"/>
                      <a:gd name="connsiteY14" fmla="*/ 85540 h 97760"/>
                      <a:gd name="connsiteX15" fmla="*/ 146640 w 171080"/>
                      <a:gd name="connsiteY15" fmla="*/ 85540 h 97760"/>
                      <a:gd name="connsiteX16" fmla="*/ 146640 w 171080"/>
                      <a:gd name="connsiteY16" fmla="*/ 79430 h 97760"/>
                      <a:gd name="connsiteX17" fmla="*/ 146640 w 171080"/>
                      <a:gd name="connsiteY17" fmla="*/ 73320 h 97760"/>
                      <a:gd name="connsiteX18" fmla="*/ 12220 w 171080"/>
                      <a:gd name="connsiteY18" fmla="*/ 12220 h 9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1080" h="97760">
                        <a:moveTo>
                          <a:pt x="152750" y="97760"/>
                        </a:moveTo>
                        <a:cubicBezTo>
                          <a:pt x="146640" y="97760"/>
                          <a:pt x="140530" y="97760"/>
                          <a:pt x="140530" y="91650"/>
                        </a:cubicBezTo>
                        <a:cubicBezTo>
                          <a:pt x="97760" y="36660"/>
                          <a:pt x="18330" y="36660"/>
                          <a:pt x="18330" y="36660"/>
                        </a:cubicBezTo>
                        <a:cubicBezTo>
                          <a:pt x="12220" y="36660"/>
                          <a:pt x="6110" y="30550"/>
                          <a:pt x="0" y="24440"/>
                        </a:cubicBezTo>
                        <a:cubicBezTo>
                          <a:pt x="0" y="24440"/>
                          <a:pt x="0" y="18330"/>
                          <a:pt x="0" y="18330"/>
                        </a:cubicBezTo>
                        <a:cubicBezTo>
                          <a:pt x="0" y="6110"/>
                          <a:pt x="6110" y="0"/>
                          <a:pt x="18330" y="0"/>
                        </a:cubicBezTo>
                        <a:cubicBezTo>
                          <a:pt x="24440" y="0"/>
                          <a:pt x="109980" y="0"/>
                          <a:pt x="164970" y="67210"/>
                        </a:cubicBezTo>
                        <a:cubicBezTo>
                          <a:pt x="171080" y="73320"/>
                          <a:pt x="171080" y="73320"/>
                          <a:pt x="171080" y="79430"/>
                        </a:cubicBezTo>
                        <a:cubicBezTo>
                          <a:pt x="171080" y="85540"/>
                          <a:pt x="171080" y="91650"/>
                          <a:pt x="164970" y="91650"/>
                        </a:cubicBezTo>
                        <a:cubicBezTo>
                          <a:pt x="158860" y="97760"/>
                          <a:pt x="152750" y="97760"/>
                          <a:pt x="152750" y="97760"/>
                        </a:cubicBezTo>
                        <a:close/>
                        <a:moveTo>
                          <a:pt x="12220" y="12220"/>
                        </a:moveTo>
                        <a:cubicBezTo>
                          <a:pt x="6110" y="12220"/>
                          <a:pt x="6110" y="12220"/>
                          <a:pt x="6110" y="18330"/>
                        </a:cubicBezTo>
                        <a:cubicBezTo>
                          <a:pt x="6110" y="18330"/>
                          <a:pt x="6110" y="18330"/>
                          <a:pt x="6110" y="18330"/>
                        </a:cubicBezTo>
                        <a:cubicBezTo>
                          <a:pt x="6110" y="18330"/>
                          <a:pt x="12220" y="24440"/>
                          <a:pt x="12220" y="24440"/>
                        </a:cubicBezTo>
                        <a:cubicBezTo>
                          <a:pt x="12220" y="24440"/>
                          <a:pt x="91650" y="24440"/>
                          <a:pt x="140530" y="85540"/>
                        </a:cubicBezTo>
                        <a:cubicBezTo>
                          <a:pt x="140530" y="85540"/>
                          <a:pt x="146640" y="91650"/>
                          <a:pt x="146640" y="85540"/>
                        </a:cubicBezTo>
                        <a:cubicBezTo>
                          <a:pt x="146640" y="85540"/>
                          <a:pt x="146640" y="85540"/>
                          <a:pt x="146640" y="79430"/>
                        </a:cubicBezTo>
                        <a:cubicBezTo>
                          <a:pt x="146640" y="79430"/>
                          <a:pt x="146640" y="73320"/>
                          <a:pt x="146640" y="73320"/>
                        </a:cubicBezTo>
                        <a:cubicBezTo>
                          <a:pt x="103870" y="12220"/>
                          <a:pt x="18330" y="12220"/>
                          <a:pt x="12220" y="12220"/>
                        </a:cubicBezTo>
                        <a:close/>
                      </a:path>
                    </a:pathLst>
                  </a:custGeom>
                  <a:solidFill>
                    <a:srgbClr val="ADACA8"/>
                  </a:solidFill>
                  <a:ln w="61038" cap="flat">
                    <a:noFill/>
                    <a:prstDash val="solid"/>
                    <a:miter/>
                  </a:ln>
                </p:spPr>
                <p:txBody>
                  <a:bodyPr rtlCol="0" anchor="ctr"/>
                  <a:lstStyle/>
                  <a:p>
                    <a:endParaRPr lang="en-US"/>
                  </a:p>
                </p:txBody>
              </p:sp>
            </p:grpSp>
          </p:grpSp>
        </p:grpSp>
        <p:grpSp>
          <p:nvGrpSpPr>
            <p:cNvPr id="44" name="Graphic 16">
              <a:extLst>
                <a:ext uri="{FF2B5EF4-FFF2-40B4-BE49-F238E27FC236}">
                  <a16:creationId xmlns:a16="http://schemas.microsoft.com/office/drawing/2014/main" xmlns="" id="{2AECDF3E-80E6-40D5-9101-DAD345E9D9B3}"/>
                </a:ext>
              </a:extLst>
            </p:cNvPr>
            <p:cNvGrpSpPr/>
            <p:nvPr/>
          </p:nvGrpSpPr>
          <p:grpSpPr>
            <a:xfrm>
              <a:off x="1546929" y="9529987"/>
              <a:ext cx="947050" cy="617109"/>
              <a:chOff x="1546929" y="9529987"/>
              <a:chExt cx="947050" cy="617109"/>
            </a:xfrm>
          </p:grpSpPr>
          <p:grpSp>
            <p:nvGrpSpPr>
              <p:cNvPr id="45" name="Graphic 16">
                <a:extLst>
                  <a:ext uri="{FF2B5EF4-FFF2-40B4-BE49-F238E27FC236}">
                    <a16:creationId xmlns:a16="http://schemas.microsoft.com/office/drawing/2014/main" xmlns="" id="{D2CDABDB-2A2B-432A-A1DA-2425E765708C}"/>
                  </a:ext>
                </a:extLst>
              </p:cNvPr>
              <p:cNvGrpSpPr/>
              <p:nvPr/>
            </p:nvGrpSpPr>
            <p:grpSpPr>
              <a:xfrm>
                <a:off x="1553039" y="9529987"/>
                <a:ext cx="940940" cy="568228"/>
                <a:chOff x="1553039" y="9529987"/>
                <a:chExt cx="940940" cy="568228"/>
              </a:xfrm>
            </p:grpSpPr>
            <p:grpSp>
              <p:nvGrpSpPr>
                <p:cNvPr id="46" name="Graphic 16">
                  <a:extLst>
                    <a:ext uri="{FF2B5EF4-FFF2-40B4-BE49-F238E27FC236}">
                      <a16:creationId xmlns:a16="http://schemas.microsoft.com/office/drawing/2014/main" xmlns="" id="{26CE3DF9-2CE1-4407-9890-021F9FD624FD}"/>
                    </a:ext>
                  </a:extLst>
                </p:cNvPr>
                <p:cNvGrpSpPr/>
                <p:nvPr/>
              </p:nvGrpSpPr>
              <p:grpSpPr>
                <a:xfrm>
                  <a:off x="1699679" y="9529987"/>
                  <a:ext cx="794300" cy="482689"/>
                  <a:chOff x="1699679" y="9529987"/>
                  <a:chExt cx="794300" cy="482689"/>
                </a:xfrm>
              </p:grpSpPr>
              <p:sp>
                <p:nvSpPr>
                  <p:cNvPr id="47" name="Freeform: Shape 46">
                    <a:extLst>
                      <a:ext uri="{FF2B5EF4-FFF2-40B4-BE49-F238E27FC236}">
                        <a16:creationId xmlns:a16="http://schemas.microsoft.com/office/drawing/2014/main" xmlns="" id="{DF885BCF-6A9B-4005-9F77-CE2001E6152C}"/>
                      </a:ext>
                    </a:extLst>
                  </p:cNvPr>
                  <p:cNvSpPr/>
                  <p:nvPr/>
                </p:nvSpPr>
                <p:spPr>
                  <a:xfrm>
                    <a:off x="1705789" y="9529987"/>
                    <a:ext cx="769860" cy="470469"/>
                  </a:xfrm>
                  <a:custGeom>
                    <a:avLst/>
                    <a:gdLst>
                      <a:gd name="connsiteX0" fmla="*/ 769860 w 769860"/>
                      <a:gd name="connsiteY0" fmla="*/ 195520 h 470469"/>
                      <a:gd name="connsiteX1" fmla="*/ 769860 w 769860"/>
                      <a:gd name="connsiteY1" fmla="*/ 171080 h 470469"/>
                      <a:gd name="connsiteX2" fmla="*/ 727091 w 769860"/>
                      <a:gd name="connsiteY2" fmla="*/ 0 h 470469"/>
                      <a:gd name="connsiteX3" fmla="*/ 232180 w 769860"/>
                      <a:gd name="connsiteY3" fmla="*/ 85540 h 470469"/>
                      <a:gd name="connsiteX4" fmla="*/ 85540 w 769860"/>
                      <a:gd name="connsiteY4" fmla="*/ 274950 h 470469"/>
                      <a:gd name="connsiteX5" fmla="*/ 0 w 769860"/>
                      <a:gd name="connsiteY5" fmla="*/ 311610 h 470469"/>
                      <a:gd name="connsiteX6" fmla="*/ 476580 w 769860"/>
                      <a:gd name="connsiteY6" fmla="*/ 470469 h 470469"/>
                      <a:gd name="connsiteX7" fmla="*/ 769860 w 769860"/>
                      <a:gd name="connsiteY7" fmla="*/ 195520 h 47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9860" h="470469">
                        <a:moveTo>
                          <a:pt x="769860" y="195520"/>
                        </a:moveTo>
                        <a:cubicBezTo>
                          <a:pt x="769860" y="189410"/>
                          <a:pt x="769860" y="177190"/>
                          <a:pt x="769860" y="171080"/>
                        </a:cubicBezTo>
                        <a:cubicBezTo>
                          <a:pt x="745421" y="54990"/>
                          <a:pt x="727091" y="0"/>
                          <a:pt x="727091" y="0"/>
                        </a:cubicBezTo>
                        <a:lnTo>
                          <a:pt x="232180" y="85540"/>
                        </a:lnTo>
                        <a:cubicBezTo>
                          <a:pt x="232180" y="85540"/>
                          <a:pt x="238290" y="201629"/>
                          <a:pt x="85540" y="274950"/>
                        </a:cubicBezTo>
                        <a:cubicBezTo>
                          <a:pt x="54990" y="287169"/>
                          <a:pt x="24440" y="299390"/>
                          <a:pt x="0" y="311610"/>
                        </a:cubicBezTo>
                        <a:cubicBezTo>
                          <a:pt x="122200" y="274950"/>
                          <a:pt x="427700" y="201629"/>
                          <a:pt x="476580" y="470469"/>
                        </a:cubicBezTo>
                        <a:cubicBezTo>
                          <a:pt x="586560" y="415479"/>
                          <a:pt x="690430" y="323829"/>
                          <a:pt x="769860" y="195520"/>
                        </a:cubicBezTo>
                        <a:close/>
                      </a:path>
                    </a:pathLst>
                  </a:custGeom>
                  <a:solidFill>
                    <a:srgbClr val="68AB29"/>
                  </a:solidFill>
                  <a:ln w="61038"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xmlns="" id="{E60CCCA1-5897-4EE1-B12A-E192FD953DE7}"/>
                      </a:ext>
                    </a:extLst>
                  </p:cNvPr>
                  <p:cNvSpPr/>
                  <p:nvPr/>
                </p:nvSpPr>
                <p:spPr>
                  <a:xfrm>
                    <a:off x="1699679" y="9529987"/>
                    <a:ext cx="794300" cy="482689"/>
                  </a:xfrm>
                  <a:custGeom>
                    <a:avLst/>
                    <a:gdLst>
                      <a:gd name="connsiteX0" fmla="*/ 482690 w 794300"/>
                      <a:gd name="connsiteY0" fmla="*/ 482689 h 482689"/>
                      <a:gd name="connsiteX1" fmla="*/ 482690 w 794300"/>
                      <a:gd name="connsiteY1" fmla="*/ 482689 h 482689"/>
                      <a:gd name="connsiteX2" fmla="*/ 476580 w 794300"/>
                      <a:gd name="connsiteY2" fmla="*/ 476579 h 482689"/>
                      <a:gd name="connsiteX3" fmla="*/ 226070 w 794300"/>
                      <a:gd name="connsiteY3" fmla="*/ 287169 h 482689"/>
                      <a:gd name="connsiteX4" fmla="*/ 12220 w 794300"/>
                      <a:gd name="connsiteY4" fmla="*/ 323829 h 482689"/>
                      <a:gd name="connsiteX5" fmla="*/ 0 w 794300"/>
                      <a:gd name="connsiteY5" fmla="*/ 317719 h 482689"/>
                      <a:gd name="connsiteX6" fmla="*/ 6110 w 794300"/>
                      <a:gd name="connsiteY6" fmla="*/ 305500 h 482689"/>
                      <a:gd name="connsiteX7" fmla="*/ 24440 w 794300"/>
                      <a:gd name="connsiteY7" fmla="*/ 299390 h 482689"/>
                      <a:gd name="connsiteX8" fmla="*/ 97760 w 794300"/>
                      <a:gd name="connsiteY8" fmla="*/ 268840 h 482689"/>
                      <a:gd name="connsiteX9" fmla="*/ 238290 w 794300"/>
                      <a:gd name="connsiteY9" fmla="*/ 91650 h 482689"/>
                      <a:gd name="connsiteX10" fmla="*/ 244400 w 794300"/>
                      <a:gd name="connsiteY10" fmla="*/ 85540 h 482689"/>
                      <a:gd name="connsiteX11" fmla="*/ 739311 w 794300"/>
                      <a:gd name="connsiteY11" fmla="*/ 0 h 482689"/>
                      <a:gd name="connsiteX12" fmla="*/ 751531 w 794300"/>
                      <a:gd name="connsiteY12" fmla="*/ 6110 h 482689"/>
                      <a:gd name="connsiteX13" fmla="*/ 794301 w 794300"/>
                      <a:gd name="connsiteY13" fmla="*/ 177190 h 482689"/>
                      <a:gd name="connsiteX14" fmla="*/ 794301 w 794300"/>
                      <a:gd name="connsiteY14" fmla="*/ 201629 h 482689"/>
                      <a:gd name="connsiteX15" fmla="*/ 794301 w 794300"/>
                      <a:gd name="connsiteY15" fmla="*/ 207740 h 482689"/>
                      <a:gd name="connsiteX16" fmla="*/ 482690 w 794300"/>
                      <a:gd name="connsiteY16" fmla="*/ 482689 h 482689"/>
                      <a:gd name="connsiteX17" fmla="*/ 482690 w 794300"/>
                      <a:gd name="connsiteY17" fmla="*/ 482689 h 482689"/>
                      <a:gd name="connsiteX18" fmla="*/ 219960 w 794300"/>
                      <a:gd name="connsiteY18" fmla="*/ 268840 h 482689"/>
                      <a:gd name="connsiteX19" fmla="*/ 488800 w 794300"/>
                      <a:gd name="connsiteY19" fmla="*/ 458249 h 482689"/>
                      <a:gd name="connsiteX20" fmla="*/ 769861 w 794300"/>
                      <a:gd name="connsiteY20" fmla="*/ 189410 h 482689"/>
                      <a:gd name="connsiteX21" fmla="*/ 769861 w 794300"/>
                      <a:gd name="connsiteY21" fmla="*/ 171080 h 482689"/>
                      <a:gd name="connsiteX22" fmla="*/ 733201 w 794300"/>
                      <a:gd name="connsiteY22" fmla="*/ 12220 h 482689"/>
                      <a:gd name="connsiteX23" fmla="*/ 250510 w 794300"/>
                      <a:gd name="connsiteY23" fmla="*/ 97760 h 482689"/>
                      <a:gd name="connsiteX24" fmla="*/ 109980 w 794300"/>
                      <a:gd name="connsiteY24" fmla="*/ 281060 h 482689"/>
                      <a:gd name="connsiteX25" fmla="*/ 219960 w 794300"/>
                      <a:gd name="connsiteY25" fmla="*/ 268840 h 482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94300" h="482689">
                        <a:moveTo>
                          <a:pt x="482690" y="482689"/>
                        </a:moveTo>
                        <a:cubicBezTo>
                          <a:pt x="476580" y="482689"/>
                          <a:pt x="476580" y="482689"/>
                          <a:pt x="482690" y="482689"/>
                        </a:cubicBezTo>
                        <a:cubicBezTo>
                          <a:pt x="476580" y="482689"/>
                          <a:pt x="476580" y="476579"/>
                          <a:pt x="476580" y="476579"/>
                        </a:cubicBezTo>
                        <a:cubicBezTo>
                          <a:pt x="452140" y="348269"/>
                          <a:pt x="366600" y="287169"/>
                          <a:pt x="226070" y="287169"/>
                        </a:cubicBezTo>
                        <a:cubicBezTo>
                          <a:pt x="146640" y="287169"/>
                          <a:pt x="61100" y="305500"/>
                          <a:pt x="12220" y="323829"/>
                        </a:cubicBezTo>
                        <a:cubicBezTo>
                          <a:pt x="6110" y="323829"/>
                          <a:pt x="6110" y="323829"/>
                          <a:pt x="0" y="317719"/>
                        </a:cubicBezTo>
                        <a:cubicBezTo>
                          <a:pt x="0" y="311610"/>
                          <a:pt x="0" y="311610"/>
                          <a:pt x="6110" y="305500"/>
                        </a:cubicBezTo>
                        <a:lnTo>
                          <a:pt x="24440" y="299390"/>
                        </a:lnTo>
                        <a:cubicBezTo>
                          <a:pt x="42770" y="293279"/>
                          <a:pt x="67210" y="281060"/>
                          <a:pt x="97760" y="268840"/>
                        </a:cubicBezTo>
                        <a:cubicBezTo>
                          <a:pt x="238290" y="201629"/>
                          <a:pt x="238290" y="97760"/>
                          <a:pt x="238290" y="91650"/>
                        </a:cubicBezTo>
                        <a:cubicBezTo>
                          <a:pt x="238290" y="85540"/>
                          <a:pt x="238290" y="85540"/>
                          <a:pt x="244400" y="85540"/>
                        </a:cubicBezTo>
                        <a:lnTo>
                          <a:pt x="739311" y="0"/>
                        </a:lnTo>
                        <a:cubicBezTo>
                          <a:pt x="745420" y="0"/>
                          <a:pt x="745420" y="0"/>
                          <a:pt x="751531" y="6110"/>
                        </a:cubicBezTo>
                        <a:cubicBezTo>
                          <a:pt x="751531" y="6110"/>
                          <a:pt x="763751" y="54990"/>
                          <a:pt x="794301" y="177190"/>
                        </a:cubicBezTo>
                        <a:cubicBezTo>
                          <a:pt x="794301" y="183300"/>
                          <a:pt x="794301" y="195520"/>
                          <a:pt x="794301" y="201629"/>
                        </a:cubicBezTo>
                        <a:cubicBezTo>
                          <a:pt x="794301" y="201629"/>
                          <a:pt x="794301" y="207740"/>
                          <a:pt x="794301" y="207740"/>
                        </a:cubicBezTo>
                        <a:cubicBezTo>
                          <a:pt x="708761" y="323829"/>
                          <a:pt x="604890" y="415479"/>
                          <a:pt x="482690" y="482689"/>
                        </a:cubicBezTo>
                        <a:cubicBezTo>
                          <a:pt x="482690" y="482689"/>
                          <a:pt x="482690" y="482689"/>
                          <a:pt x="482690" y="482689"/>
                        </a:cubicBezTo>
                        <a:close/>
                        <a:moveTo>
                          <a:pt x="219960" y="268840"/>
                        </a:moveTo>
                        <a:cubicBezTo>
                          <a:pt x="366600" y="268840"/>
                          <a:pt x="458250" y="336050"/>
                          <a:pt x="488800" y="458249"/>
                        </a:cubicBezTo>
                        <a:cubicBezTo>
                          <a:pt x="604890" y="397149"/>
                          <a:pt x="696540" y="305500"/>
                          <a:pt x="769861" y="189410"/>
                        </a:cubicBezTo>
                        <a:cubicBezTo>
                          <a:pt x="769861" y="183300"/>
                          <a:pt x="769861" y="177190"/>
                          <a:pt x="769861" y="171080"/>
                        </a:cubicBezTo>
                        <a:cubicBezTo>
                          <a:pt x="751531" y="79430"/>
                          <a:pt x="733201" y="30550"/>
                          <a:pt x="733201" y="12220"/>
                        </a:cubicBezTo>
                        <a:lnTo>
                          <a:pt x="250510" y="97760"/>
                        </a:lnTo>
                        <a:cubicBezTo>
                          <a:pt x="250510" y="122200"/>
                          <a:pt x="232180" y="219960"/>
                          <a:pt x="109980" y="281060"/>
                        </a:cubicBezTo>
                        <a:cubicBezTo>
                          <a:pt x="134420" y="274950"/>
                          <a:pt x="177190" y="268840"/>
                          <a:pt x="219960" y="268840"/>
                        </a:cubicBezTo>
                        <a:close/>
                      </a:path>
                    </a:pathLst>
                  </a:custGeom>
                  <a:solidFill>
                    <a:srgbClr val="3D7205"/>
                  </a:solidFill>
                  <a:ln w="61038" cap="flat">
                    <a:noFill/>
                    <a:prstDash val="solid"/>
                    <a:miter/>
                  </a:ln>
                </p:spPr>
                <p:txBody>
                  <a:bodyPr rtlCol="0" anchor="ctr"/>
                  <a:lstStyle/>
                  <a:p>
                    <a:endParaRPr lang="en-US"/>
                  </a:p>
                </p:txBody>
              </p:sp>
            </p:grpSp>
            <p:grpSp>
              <p:nvGrpSpPr>
                <p:cNvPr id="49" name="Graphic 16">
                  <a:extLst>
                    <a:ext uri="{FF2B5EF4-FFF2-40B4-BE49-F238E27FC236}">
                      <a16:creationId xmlns:a16="http://schemas.microsoft.com/office/drawing/2014/main" xmlns="" id="{540D986E-27A4-479A-AB04-4849CE8B9B3B}"/>
                    </a:ext>
                  </a:extLst>
                </p:cNvPr>
                <p:cNvGrpSpPr/>
                <p:nvPr/>
              </p:nvGrpSpPr>
              <p:grpSpPr>
                <a:xfrm>
                  <a:off x="1553039" y="9810178"/>
                  <a:ext cx="635440" cy="288037"/>
                  <a:chOff x="1553039" y="9810178"/>
                  <a:chExt cx="635440" cy="288037"/>
                </a:xfrm>
              </p:grpSpPr>
              <p:sp>
                <p:nvSpPr>
                  <p:cNvPr id="50" name="Freeform: Shape 49">
                    <a:extLst>
                      <a:ext uri="{FF2B5EF4-FFF2-40B4-BE49-F238E27FC236}">
                        <a16:creationId xmlns:a16="http://schemas.microsoft.com/office/drawing/2014/main" xmlns="" id="{4EEAFC38-7791-4A73-9994-583074F7C747}"/>
                      </a:ext>
                    </a:extLst>
                  </p:cNvPr>
                  <p:cNvSpPr/>
                  <p:nvPr/>
                </p:nvSpPr>
                <p:spPr>
                  <a:xfrm>
                    <a:off x="1559149" y="9810178"/>
                    <a:ext cx="623220" cy="282832"/>
                  </a:xfrm>
                  <a:custGeom>
                    <a:avLst/>
                    <a:gdLst>
                      <a:gd name="connsiteX0" fmla="*/ 140530 w 623220"/>
                      <a:gd name="connsiteY0" fmla="*/ 37528 h 282832"/>
                      <a:gd name="connsiteX1" fmla="*/ 0 w 623220"/>
                      <a:gd name="connsiteY1" fmla="*/ 184168 h 282832"/>
                      <a:gd name="connsiteX2" fmla="*/ 238290 w 623220"/>
                      <a:gd name="connsiteY2" fmla="*/ 281928 h 282832"/>
                      <a:gd name="connsiteX3" fmla="*/ 623220 w 623220"/>
                      <a:gd name="connsiteY3" fmla="*/ 196388 h 282832"/>
                      <a:gd name="connsiteX4" fmla="*/ 140530 w 623220"/>
                      <a:gd name="connsiteY4" fmla="*/ 37528 h 282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3220" h="282832">
                        <a:moveTo>
                          <a:pt x="140530" y="37528"/>
                        </a:moveTo>
                        <a:cubicBezTo>
                          <a:pt x="48880" y="74188"/>
                          <a:pt x="0" y="98628"/>
                          <a:pt x="0" y="184168"/>
                        </a:cubicBezTo>
                        <a:cubicBezTo>
                          <a:pt x="30550" y="220828"/>
                          <a:pt x="97760" y="269708"/>
                          <a:pt x="238290" y="281928"/>
                        </a:cubicBezTo>
                        <a:cubicBezTo>
                          <a:pt x="354380" y="288038"/>
                          <a:pt x="494910" y="263598"/>
                          <a:pt x="623220" y="196388"/>
                        </a:cubicBezTo>
                        <a:cubicBezTo>
                          <a:pt x="568230" y="-72451"/>
                          <a:pt x="262730" y="868"/>
                          <a:pt x="140530" y="37528"/>
                        </a:cubicBezTo>
                        <a:close/>
                      </a:path>
                    </a:pathLst>
                  </a:custGeom>
                  <a:solidFill>
                    <a:srgbClr val="FFFFFF"/>
                  </a:solidFill>
                  <a:ln w="61038"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xmlns="" id="{F4F255C8-A59C-4F4D-912B-54756291C8EC}"/>
                      </a:ext>
                    </a:extLst>
                  </p:cNvPr>
                  <p:cNvSpPr/>
                  <p:nvPr/>
                </p:nvSpPr>
                <p:spPr>
                  <a:xfrm>
                    <a:off x="1553039" y="9811047"/>
                    <a:ext cx="635440" cy="287169"/>
                  </a:xfrm>
                  <a:custGeom>
                    <a:avLst/>
                    <a:gdLst>
                      <a:gd name="connsiteX0" fmla="*/ 281060 w 635440"/>
                      <a:gd name="connsiteY0" fmla="*/ 287169 h 287169"/>
                      <a:gd name="connsiteX1" fmla="*/ 281060 w 635440"/>
                      <a:gd name="connsiteY1" fmla="*/ 287169 h 287169"/>
                      <a:gd name="connsiteX2" fmla="*/ 244400 w 635440"/>
                      <a:gd name="connsiteY2" fmla="*/ 287169 h 287169"/>
                      <a:gd name="connsiteX3" fmla="*/ 0 w 635440"/>
                      <a:gd name="connsiteY3" fmla="*/ 189410 h 287169"/>
                      <a:gd name="connsiteX4" fmla="*/ 0 w 635440"/>
                      <a:gd name="connsiteY4" fmla="*/ 189410 h 287169"/>
                      <a:gd name="connsiteX5" fmla="*/ 0 w 635440"/>
                      <a:gd name="connsiteY5" fmla="*/ 189410 h 287169"/>
                      <a:gd name="connsiteX6" fmla="*/ 146640 w 635440"/>
                      <a:gd name="connsiteY6" fmla="*/ 36660 h 287169"/>
                      <a:gd name="connsiteX7" fmla="*/ 366600 w 635440"/>
                      <a:gd name="connsiteY7" fmla="*/ 0 h 287169"/>
                      <a:gd name="connsiteX8" fmla="*/ 635440 w 635440"/>
                      <a:gd name="connsiteY8" fmla="*/ 201630 h 287169"/>
                      <a:gd name="connsiteX9" fmla="*/ 635440 w 635440"/>
                      <a:gd name="connsiteY9" fmla="*/ 207740 h 287169"/>
                      <a:gd name="connsiteX10" fmla="*/ 629330 w 635440"/>
                      <a:gd name="connsiteY10" fmla="*/ 207740 h 287169"/>
                      <a:gd name="connsiteX11" fmla="*/ 281060 w 635440"/>
                      <a:gd name="connsiteY11" fmla="*/ 287169 h 287169"/>
                      <a:gd name="connsiteX12" fmla="*/ 12220 w 635440"/>
                      <a:gd name="connsiteY12" fmla="*/ 183300 h 287169"/>
                      <a:gd name="connsiteX13" fmla="*/ 244400 w 635440"/>
                      <a:gd name="connsiteY13" fmla="*/ 274950 h 287169"/>
                      <a:gd name="connsiteX14" fmla="*/ 281060 w 635440"/>
                      <a:gd name="connsiteY14" fmla="*/ 274950 h 287169"/>
                      <a:gd name="connsiteX15" fmla="*/ 623220 w 635440"/>
                      <a:gd name="connsiteY15" fmla="*/ 189410 h 287169"/>
                      <a:gd name="connsiteX16" fmla="*/ 372710 w 635440"/>
                      <a:gd name="connsiteY16" fmla="*/ 6110 h 287169"/>
                      <a:gd name="connsiteX17" fmla="*/ 158860 w 635440"/>
                      <a:gd name="connsiteY17" fmla="*/ 42770 h 287169"/>
                      <a:gd name="connsiteX18" fmla="*/ 12220 w 635440"/>
                      <a:gd name="connsiteY18" fmla="*/ 183300 h 287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35440" h="287169">
                        <a:moveTo>
                          <a:pt x="281060" y="287169"/>
                        </a:moveTo>
                        <a:lnTo>
                          <a:pt x="281060" y="287169"/>
                        </a:lnTo>
                        <a:cubicBezTo>
                          <a:pt x="268840" y="287169"/>
                          <a:pt x="256620" y="287169"/>
                          <a:pt x="244400" y="287169"/>
                        </a:cubicBezTo>
                        <a:cubicBezTo>
                          <a:pt x="103870" y="281060"/>
                          <a:pt x="36660" y="226070"/>
                          <a:pt x="0" y="189410"/>
                        </a:cubicBezTo>
                        <a:lnTo>
                          <a:pt x="0" y="189410"/>
                        </a:lnTo>
                        <a:lnTo>
                          <a:pt x="0" y="189410"/>
                        </a:lnTo>
                        <a:cubicBezTo>
                          <a:pt x="6110" y="97760"/>
                          <a:pt x="54990" y="73320"/>
                          <a:pt x="146640" y="36660"/>
                        </a:cubicBezTo>
                        <a:cubicBezTo>
                          <a:pt x="201630" y="18330"/>
                          <a:pt x="287170" y="0"/>
                          <a:pt x="366600" y="0"/>
                        </a:cubicBezTo>
                        <a:cubicBezTo>
                          <a:pt x="519350" y="0"/>
                          <a:pt x="611000" y="67210"/>
                          <a:pt x="635440" y="201630"/>
                        </a:cubicBezTo>
                        <a:lnTo>
                          <a:pt x="635440" y="207740"/>
                        </a:lnTo>
                        <a:lnTo>
                          <a:pt x="629330" y="207740"/>
                        </a:lnTo>
                        <a:cubicBezTo>
                          <a:pt x="519350" y="256619"/>
                          <a:pt x="397150" y="287169"/>
                          <a:pt x="281060" y="287169"/>
                        </a:cubicBezTo>
                        <a:close/>
                        <a:moveTo>
                          <a:pt x="12220" y="183300"/>
                        </a:moveTo>
                        <a:cubicBezTo>
                          <a:pt x="42770" y="219960"/>
                          <a:pt x="109980" y="268840"/>
                          <a:pt x="244400" y="274950"/>
                        </a:cubicBezTo>
                        <a:cubicBezTo>
                          <a:pt x="256620" y="274950"/>
                          <a:pt x="268840" y="274950"/>
                          <a:pt x="281060" y="274950"/>
                        </a:cubicBezTo>
                        <a:cubicBezTo>
                          <a:pt x="397150" y="274950"/>
                          <a:pt x="513240" y="244400"/>
                          <a:pt x="623220" y="189410"/>
                        </a:cubicBezTo>
                        <a:cubicBezTo>
                          <a:pt x="598780" y="67210"/>
                          <a:pt x="513240" y="6110"/>
                          <a:pt x="372710" y="6110"/>
                        </a:cubicBezTo>
                        <a:cubicBezTo>
                          <a:pt x="293280" y="6110"/>
                          <a:pt x="207740" y="24440"/>
                          <a:pt x="158860" y="42770"/>
                        </a:cubicBezTo>
                        <a:cubicBezTo>
                          <a:pt x="61100" y="79430"/>
                          <a:pt x="18330" y="103870"/>
                          <a:pt x="12220" y="183300"/>
                        </a:cubicBezTo>
                        <a:close/>
                      </a:path>
                    </a:pathLst>
                  </a:custGeom>
                  <a:solidFill>
                    <a:srgbClr val="ADACA8"/>
                  </a:solidFill>
                  <a:ln w="61038" cap="flat">
                    <a:noFill/>
                    <a:prstDash val="solid"/>
                    <a:miter/>
                  </a:ln>
                </p:spPr>
                <p:txBody>
                  <a:bodyPr rtlCol="0" anchor="ctr"/>
                  <a:lstStyle/>
                  <a:p>
                    <a:endParaRPr lang="en-US"/>
                  </a:p>
                </p:txBody>
              </p:sp>
            </p:grpSp>
            <p:sp>
              <p:nvSpPr>
                <p:cNvPr id="52" name="Freeform: Shape 51">
                  <a:extLst>
                    <a:ext uri="{FF2B5EF4-FFF2-40B4-BE49-F238E27FC236}">
                      <a16:creationId xmlns:a16="http://schemas.microsoft.com/office/drawing/2014/main" xmlns="" id="{AE9C9340-05A3-49B3-BD64-88024DCA0893}"/>
                    </a:ext>
                  </a:extLst>
                </p:cNvPr>
                <p:cNvSpPr/>
                <p:nvPr/>
              </p:nvSpPr>
              <p:spPr>
                <a:xfrm>
                  <a:off x="1705789" y="9529987"/>
                  <a:ext cx="757640" cy="470469"/>
                </a:xfrm>
                <a:custGeom>
                  <a:avLst/>
                  <a:gdLst>
                    <a:gd name="connsiteX0" fmla="*/ 464360 w 757640"/>
                    <a:gd name="connsiteY0" fmla="*/ 311610 h 470469"/>
                    <a:gd name="connsiteX1" fmla="*/ 507130 w 757640"/>
                    <a:gd name="connsiteY1" fmla="*/ 238290 h 470469"/>
                    <a:gd name="connsiteX2" fmla="*/ 507130 w 757640"/>
                    <a:gd name="connsiteY2" fmla="*/ 183300 h 470469"/>
                    <a:gd name="connsiteX3" fmla="*/ 696541 w 757640"/>
                    <a:gd name="connsiteY3" fmla="*/ 109980 h 470469"/>
                    <a:gd name="connsiteX4" fmla="*/ 757641 w 757640"/>
                    <a:gd name="connsiteY4" fmla="*/ 116090 h 470469"/>
                    <a:gd name="connsiteX5" fmla="*/ 727091 w 757640"/>
                    <a:gd name="connsiteY5" fmla="*/ 0 h 470469"/>
                    <a:gd name="connsiteX6" fmla="*/ 232180 w 757640"/>
                    <a:gd name="connsiteY6" fmla="*/ 85540 h 470469"/>
                    <a:gd name="connsiteX7" fmla="*/ 85540 w 757640"/>
                    <a:gd name="connsiteY7" fmla="*/ 274950 h 470469"/>
                    <a:gd name="connsiteX8" fmla="*/ 0 w 757640"/>
                    <a:gd name="connsiteY8" fmla="*/ 311610 h 470469"/>
                    <a:gd name="connsiteX9" fmla="*/ 476580 w 757640"/>
                    <a:gd name="connsiteY9" fmla="*/ 470469 h 470469"/>
                    <a:gd name="connsiteX10" fmla="*/ 696541 w 757640"/>
                    <a:gd name="connsiteY10" fmla="*/ 293279 h 470469"/>
                    <a:gd name="connsiteX11" fmla="*/ 678210 w 757640"/>
                    <a:gd name="connsiteY11" fmla="*/ 305500 h 470469"/>
                    <a:gd name="connsiteX12" fmla="*/ 464360 w 757640"/>
                    <a:gd name="connsiteY12" fmla="*/ 311610 h 47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57640" h="470469">
                      <a:moveTo>
                        <a:pt x="464360" y="311610"/>
                      </a:moveTo>
                      <a:cubicBezTo>
                        <a:pt x="501020" y="281060"/>
                        <a:pt x="556010" y="262729"/>
                        <a:pt x="507130" y="238290"/>
                      </a:cubicBezTo>
                      <a:cubicBezTo>
                        <a:pt x="458250" y="213850"/>
                        <a:pt x="452140" y="189410"/>
                        <a:pt x="507130" y="183300"/>
                      </a:cubicBezTo>
                      <a:cubicBezTo>
                        <a:pt x="562120" y="177190"/>
                        <a:pt x="598780" y="177190"/>
                        <a:pt x="696541" y="109980"/>
                      </a:cubicBezTo>
                      <a:cubicBezTo>
                        <a:pt x="720980" y="91650"/>
                        <a:pt x="739310" y="97760"/>
                        <a:pt x="757641" y="116090"/>
                      </a:cubicBezTo>
                      <a:cubicBezTo>
                        <a:pt x="739310" y="36660"/>
                        <a:pt x="727091" y="0"/>
                        <a:pt x="727091" y="0"/>
                      </a:cubicBezTo>
                      <a:lnTo>
                        <a:pt x="232180" y="85540"/>
                      </a:lnTo>
                      <a:cubicBezTo>
                        <a:pt x="232180" y="85540"/>
                        <a:pt x="238290" y="201629"/>
                        <a:pt x="85540" y="274950"/>
                      </a:cubicBezTo>
                      <a:cubicBezTo>
                        <a:pt x="54990" y="287169"/>
                        <a:pt x="24440" y="299390"/>
                        <a:pt x="0" y="311610"/>
                      </a:cubicBezTo>
                      <a:cubicBezTo>
                        <a:pt x="122200" y="274950"/>
                        <a:pt x="427700" y="201629"/>
                        <a:pt x="476580" y="470469"/>
                      </a:cubicBezTo>
                      <a:cubicBezTo>
                        <a:pt x="556010" y="427699"/>
                        <a:pt x="635440" y="366600"/>
                        <a:pt x="696541" y="293279"/>
                      </a:cubicBezTo>
                      <a:cubicBezTo>
                        <a:pt x="690430" y="299390"/>
                        <a:pt x="684321" y="299390"/>
                        <a:pt x="678210" y="305500"/>
                      </a:cubicBezTo>
                      <a:cubicBezTo>
                        <a:pt x="507130" y="433809"/>
                        <a:pt x="427700" y="342159"/>
                        <a:pt x="464360" y="311610"/>
                      </a:cubicBezTo>
                      <a:close/>
                    </a:path>
                  </a:pathLst>
                </a:custGeom>
                <a:solidFill>
                  <a:srgbClr val="68AB29"/>
                </a:solidFill>
                <a:ln w="61038" cap="flat">
                  <a:noFill/>
                  <a:prstDash val="solid"/>
                  <a:miter/>
                </a:ln>
              </p:spPr>
              <p:txBody>
                <a:bodyPr rtlCol="0" anchor="ctr"/>
                <a:lstStyle/>
                <a:p>
                  <a:endParaRPr lang="en-US"/>
                </a:p>
              </p:txBody>
            </p:sp>
          </p:grpSp>
          <p:grpSp>
            <p:nvGrpSpPr>
              <p:cNvPr id="53" name="Graphic 16">
                <a:extLst>
                  <a:ext uri="{FF2B5EF4-FFF2-40B4-BE49-F238E27FC236}">
                    <a16:creationId xmlns:a16="http://schemas.microsoft.com/office/drawing/2014/main" xmlns="" id="{796C6F0B-2985-4D2F-8C99-B1290E48B12D}"/>
                  </a:ext>
                </a:extLst>
              </p:cNvPr>
              <p:cNvGrpSpPr/>
              <p:nvPr/>
            </p:nvGrpSpPr>
            <p:grpSpPr>
              <a:xfrm>
                <a:off x="1876869" y="9615527"/>
                <a:ext cx="262730" cy="232179"/>
                <a:chOff x="1876869" y="9615527"/>
                <a:chExt cx="262730" cy="232179"/>
              </a:xfrm>
            </p:grpSpPr>
            <p:grpSp>
              <p:nvGrpSpPr>
                <p:cNvPr id="54" name="Graphic 16">
                  <a:extLst>
                    <a:ext uri="{FF2B5EF4-FFF2-40B4-BE49-F238E27FC236}">
                      <a16:creationId xmlns:a16="http://schemas.microsoft.com/office/drawing/2014/main" xmlns="" id="{6689D1EE-2AD1-4433-AB95-B8AE2272EC9C}"/>
                    </a:ext>
                  </a:extLst>
                </p:cNvPr>
                <p:cNvGrpSpPr/>
                <p:nvPr/>
              </p:nvGrpSpPr>
              <p:grpSpPr>
                <a:xfrm>
                  <a:off x="1876869" y="9713287"/>
                  <a:ext cx="256620" cy="73319"/>
                  <a:chOff x="1876869" y="9713287"/>
                  <a:chExt cx="256620" cy="73319"/>
                </a:xfrm>
              </p:grpSpPr>
              <p:sp>
                <p:nvSpPr>
                  <p:cNvPr id="55" name="Freeform: Shape 54">
                    <a:extLst>
                      <a:ext uri="{FF2B5EF4-FFF2-40B4-BE49-F238E27FC236}">
                        <a16:creationId xmlns:a16="http://schemas.microsoft.com/office/drawing/2014/main" xmlns="" id="{4E6E52E6-30FC-4958-9635-DC11AE37A7F6}"/>
                      </a:ext>
                    </a:extLst>
                  </p:cNvPr>
                  <p:cNvSpPr/>
                  <p:nvPr/>
                </p:nvSpPr>
                <p:spPr>
                  <a:xfrm>
                    <a:off x="1884507" y="9713803"/>
                    <a:ext cx="248982" cy="64597"/>
                  </a:xfrm>
                  <a:custGeom>
                    <a:avLst/>
                    <a:gdLst>
                      <a:gd name="connsiteX0" fmla="*/ 10693 w 248982"/>
                      <a:gd name="connsiteY0" fmla="*/ 60584 h 64597"/>
                      <a:gd name="connsiteX1" fmla="*/ 4583 w 248982"/>
                      <a:gd name="connsiteY1" fmla="*/ 54474 h 64597"/>
                      <a:gd name="connsiteX2" fmla="*/ 4583 w 248982"/>
                      <a:gd name="connsiteY2" fmla="*/ 36144 h 64597"/>
                      <a:gd name="connsiteX3" fmla="*/ 236763 w 248982"/>
                      <a:gd name="connsiteY3" fmla="*/ 17814 h 64597"/>
                      <a:gd name="connsiteX4" fmla="*/ 236763 w 248982"/>
                      <a:gd name="connsiteY4" fmla="*/ 17814 h 64597"/>
                      <a:gd name="connsiteX5" fmla="*/ 248983 w 248982"/>
                      <a:gd name="connsiteY5" fmla="*/ 36144 h 64597"/>
                      <a:gd name="connsiteX6" fmla="*/ 230653 w 248982"/>
                      <a:gd name="connsiteY6" fmla="*/ 42254 h 64597"/>
                      <a:gd name="connsiteX7" fmla="*/ 29023 w 248982"/>
                      <a:gd name="connsiteY7" fmla="*/ 54474 h 64597"/>
                      <a:gd name="connsiteX8" fmla="*/ 10693 w 248982"/>
                      <a:gd name="connsiteY8" fmla="*/ 60584 h 64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8982" h="64597">
                        <a:moveTo>
                          <a:pt x="10693" y="60584"/>
                        </a:moveTo>
                        <a:cubicBezTo>
                          <a:pt x="10693" y="60584"/>
                          <a:pt x="4583" y="60584"/>
                          <a:pt x="4583" y="54474"/>
                        </a:cubicBezTo>
                        <a:cubicBezTo>
                          <a:pt x="-1528" y="48364"/>
                          <a:pt x="-1528" y="42254"/>
                          <a:pt x="4583" y="36144"/>
                        </a:cubicBezTo>
                        <a:cubicBezTo>
                          <a:pt x="10693" y="36144"/>
                          <a:pt x="120673" y="-31066"/>
                          <a:pt x="236763" y="17814"/>
                        </a:cubicBezTo>
                        <a:cubicBezTo>
                          <a:pt x="236763" y="17814"/>
                          <a:pt x="236763" y="17814"/>
                          <a:pt x="236763" y="17814"/>
                        </a:cubicBezTo>
                        <a:cubicBezTo>
                          <a:pt x="242873" y="23924"/>
                          <a:pt x="248983" y="30034"/>
                          <a:pt x="248983" y="36144"/>
                        </a:cubicBezTo>
                        <a:cubicBezTo>
                          <a:pt x="248983" y="42254"/>
                          <a:pt x="236763" y="42254"/>
                          <a:pt x="230653" y="42254"/>
                        </a:cubicBezTo>
                        <a:cubicBezTo>
                          <a:pt x="132893" y="-516"/>
                          <a:pt x="29023" y="54474"/>
                          <a:pt x="29023" y="54474"/>
                        </a:cubicBezTo>
                        <a:cubicBezTo>
                          <a:pt x="22912" y="66694"/>
                          <a:pt x="16803" y="66694"/>
                          <a:pt x="10693" y="60584"/>
                        </a:cubicBezTo>
                        <a:close/>
                      </a:path>
                    </a:pathLst>
                  </a:custGeom>
                  <a:solidFill>
                    <a:srgbClr val="FFFFFF"/>
                  </a:solidFill>
                  <a:ln w="61038"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xmlns="" id="{A19FF695-3918-491E-AD6B-39A416097F01}"/>
                      </a:ext>
                    </a:extLst>
                  </p:cNvPr>
                  <p:cNvSpPr/>
                  <p:nvPr/>
                </p:nvSpPr>
                <p:spPr>
                  <a:xfrm>
                    <a:off x="1876869" y="9713287"/>
                    <a:ext cx="256620" cy="73319"/>
                  </a:xfrm>
                  <a:custGeom>
                    <a:avLst/>
                    <a:gdLst>
                      <a:gd name="connsiteX0" fmla="*/ 24440 w 256620"/>
                      <a:gd name="connsiteY0" fmla="*/ 73320 h 73319"/>
                      <a:gd name="connsiteX1" fmla="*/ 12220 w 256620"/>
                      <a:gd name="connsiteY1" fmla="*/ 73320 h 73319"/>
                      <a:gd name="connsiteX2" fmla="*/ 6110 w 256620"/>
                      <a:gd name="connsiteY2" fmla="*/ 67210 h 73319"/>
                      <a:gd name="connsiteX3" fmla="*/ 0 w 256620"/>
                      <a:gd name="connsiteY3" fmla="*/ 48880 h 73319"/>
                      <a:gd name="connsiteX4" fmla="*/ 6110 w 256620"/>
                      <a:gd name="connsiteY4" fmla="*/ 36660 h 73319"/>
                      <a:gd name="connsiteX5" fmla="*/ 146640 w 256620"/>
                      <a:gd name="connsiteY5" fmla="*/ 0 h 73319"/>
                      <a:gd name="connsiteX6" fmla="*/ 244400 w 256620"/>
                      <a:gd name="connsiteY6" fmla="*/ 18330 h 73319"/>
                      <a:gd name="connsiteX7" fmla="*/ 244400 w 256620"/>
                      <a:gd name="connsiteY7" fmla="*/ 18330 h 73319"/>
                      <a:gd name="connsiteX8" fmla="*/ 256620 w 256620"/>
                      <a:gd name="connsiteY8" fmla="*/ 30550 h 73319"/>
                      <a:gd name="connsiteX9" fmla="*/ 256620 w 256620"/>
                      <a:gd name="connsiteY9" fmla="*/ 42770 h 73319"/>
                      <a:gd name="connsiteX10" fmla="*/ 226070 w 256620"/>
                      <a:gd name="connsiteY10" fmla="*/ 48880 h 73319"/>
                      <a:gd name="connsiteX11" fmla="*/ 152750 w 256620"/>
                      <a:gd name="connsiteY11" fmla="*/ 30550 h 73319"/>
                      <a:gd name="connsiteX12" fmla="*/ 30550 w 256620"/>
                      <a:gd name="connsiteY12" fmla="*/ 61100 h 73319"/>
                      <a:gd name="connsiteX13" fmla="*/ 24440 w 256620"/>
                      <a:gd name="connsiteY13" fmla="*/ 73320 h 73319"/>
                      <a:gd name="connsiteX14" fmla="*/ 146640 w 256620"/>
                      <a:gd name="connsiteY14" fmla="*/ 12220 h 73319"/>
                      <a:gd name="connsiteX15" fmla="*/ 12220 w 256620"/>
                      <a:gd name="connsiteY15" fmla="*/ 48880 h 73319"/>
                      <a:gd name="connsiteX16" fmla="*/ 12220 w 256620"/>
                      <a:gd name="connsiteY16" fmla="*/ 48880 h 73319"/>
                      <a:gd name="connsiteX17" fmla="*/ 12220 w 256620"/>
                      <a:gd name="connsiteY17" fmla="*/ 54990 h 73319"/>
                      <a:gd name="connsiteX18" fmla="*/ 18330 w 256620"/>
                      <a:gd name="connsiteY18" fmla="*/ 54990 h 73319"/>
                      <a:gd name="connsiteX19" fmla="*/ 30550 w 256620"/>
                      <a:gd name="connsiteY19" fmla="*/ 54990 h 73319"/>
                      <a:gd name="connsiteX20" fmla="*/ 158860 w 256620"/>
                      <a:gd name="connsiteY20" fmla="*/ 24440 h 73319"/>
                      <a:gd name="connsiteX21" fmla="*/ 238290 w 256620"/>
                      <a:gd name="connsiteY21" fmla="*/ 42770 h 73319"/>
                      <a:gd name="connsiteX22" fmla="*/ 250510 w 256620"/>
                      <a:gd name="connsiteY22" fmla="*/ 42770 h 73319"/>
                      <a:gd name="connsiteX23" fmla="*/ 250510 w 256620"/>
                      <a:gd name="connsiteY23" fmla="*/ 42770 h 73319"/>
                      <a:gd name="connsiteX24" fmla="*/ 244400 w 256620"/>
                      <a:gd name="connsiteY24" fmla="*/ 36660 h 73319"/>
                      <a:gd name="connsiteX25" fmla="*/ 244400 w 256620"/>
                      <a:gd name="connsiteY25" fmla="*/ 30550 h 73319"/>
                      <a:gd name="connsiteX26" fmla="*/ 244400 w 256620"/>
                      <a:gd name="connsiteY26" fmla="*/ 36660 h 73319"/>
                      <a:gd name="connsiteX27" fmla="*/ 146640 w 256620"/>
                      <a:gd name="connsiteY27" fmla="*/ 12220 h 73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56620" h="73319">
                        <a:moveTo>
                          <a:pt x="24440" y="73320"/>
                        </a:moveTo>
                        <a:cubicBezTo>
                          <a:pt x="18330" y="73320"/>
                          <a:pt x="18330" y="73320"/>
                          <a:pt x="12220" y="73320"/>
                        </a:cubicBezTo>
                        <a:cubicBezTo>
                          <a:pt x="6110" y="73320"/>
                          <a:pt x="6110" y="67210"/>
                          <a:pt x="6110" y="67210"/>
                        </a:cubicBezTo>
                        <a:cubicBezTo>
                          <a:pt x="0" y="61100"/>
                          <a:pt x="0" y="54990"/>
                          <a:pt x="0" y="48880"/>
                        </a:cubicBezTo>
                        <a:cubicBezTo>
                          <a:pt x="0" y="42770"/>
                          <a:pt x="6110" y="36660"/>
                          <a:pt x="6110" y="36660"/>
                        </a:cubicBezTo>
                        <a:cubicBezTo>
                          <a:pt x="12220" y="30550"/>
                          <a:pt x="73320" y="0"/>
                          <a:pt x="146640" y="0"/>
                        </a:cubicBezTo>
                        <a:cubicBezTo>
                          <a:pt x="183300" y="0"/>
                          <a:pt x="213850" y="6110"/>
                          <a:pt x="244400" y="18330"/>
                        </a:cubicBezTo>
                        <a:lnTo>
                          <a:pt x="244400" y="18330"/>
                        </a:lnTo>
                        <a:cubicBezTo>
                          <a:pt x="250510" y="18330"/>
                          <a:pt x="256620" y="24440"/>
                          <a:pt x="256620" y="30550"/>
                        </a:cubicBezTo>
                        <a:cubicBezTo>
                          <a:pt x="256620" y="36660"/>
                          <a:pt x="256620" y="42770"/>
                          <a:pt x="256620" y="42770"/>
                        </a:cubicBezTo>
                        <a:cubicBezTo>
                          <a:pt x="250510" y="54990"/>
                          <a:pt x="238290" y="54990"/>
                          <a:pt x="226070" y="48880"/>
                        </a:cubicBezTo>
                        <a:cubicBezTo>
                          <a:pt x="201630" y="36660"/>
                          <a:pt x="177190" y="30550"/>
                          <a:pt x="152750" y="30550"/>
                        </a:cubicBezTo>
                        <a:cubicBezTo>
                          <a:pt x="91650" y="30550"/>
                          <a:pt x="36660" y="61100"/>
                          <a:pt x="30550" y="61100"/>
                        </a:cubicBezTo>
                        <a:cubicBezTo>
                          <a:pt x="30550" y="67210"/>
                          <a:pt x="30550" y="73320"/>
                          <a:pt x="24440" y="73320"/>
                        </a:cubicBezTo>
                        <a:close/>
                        <a:moveTo>
                          <a:pt x="146640" y="12220"/>
                        </a:moveTo>
                        <a:cubicBezTo>
                          <a:pt x="73320" y="12220"/>
                          <a:pt x="12220" y="42770"/>
                          <a:pt x="12220" y="48880"/>
                        </a:cubicBezTo>
                        <a:cubicBezTo>
                          <a:pt x="12220" y="48880"/>
                          <a:pt x="12220" y="48880"/>
                          <a:pt x="12220" y="48880"/>
                        </a:cubicBezTo>
                        <a:cubicBezTo>
                          <a:pt x="12220" y="48880"/>
                          <a:pt x="12220" y="48880"/>
                          <a:pt x="12220" y="54990"/>
                        </a:cubicBezTo>
                        <a:cubicBezTo>
                          <a:pt x="12220" y="54990"/>
                          <a:pt x="12220" y="54990"/>
                          <a:pt x="18330" y="54990"/>
                        </a:cubicBezTo>
                        <a:cubicBezTo>
                          <a:pt x="24440" y="54990"/>
                          <a:pt x="24440" y="54990"/>
                          <a:pt x="30550" y="54990"/>
                        </a:cubicBezTo>
                        <a:cubicBezTo>
                          <a:pt x="36660" y="48880"/>
                          <a:pt x="91650" y="24440"/>
                          <a:pt x="158860" y="24440"/>
                        </a:cubicBezTo>
                        <a:cubicBezTo>
                          <a:pt x="189410" y="24440"/>
                          <a:pt x="213850" y="30550"/>
                          <a:pt x="238290" y="42770"/>
                        </a:cubicBezTo>
                        <a:cubicBezTo>
                          <a:pt x="244400" y="42770"/>
                          <a:pt x="250510" y="42770"/>
                          <a:pt x="250510" y="42770"/>
                        </a:cubicBezTo>
                        <a:cubicBezTo>
                          <a:pt x="250510" y="42770"/>
                          <a:pt x="250510" y="42770"/>
                          <a:pt x="250510" y="42770"/>
                        </a:cubicBezTo>
                        <a:cubicBezTo>
                          <a:pt x="250510" y="42770"/>
                          <a:pt x="250510" y="36660"/>
                          <a:pt x="244400" y="36660"/>
                        </a:cubicBezTo>
                        <a:lnTo>
                          <a:pt x="244400" y="30550"/>
                        </a:lnTo>
                        <a:lnTo>
                          <a:pt x="244400" y="36660"/>
                        </a:lnTo>
                        <a:cubicBezTo>
                          <a:pt x="207740" y="18330"/>
                          <a:pt x="183300" y="12220"/>
                          <a:pt x="146640" y="12220"/>
                        </a:cubicBezTo>
                        <a:close/>
                      </a:path>
                    </a:pathLst>
                  </a:custGeom>
                  <a:solidFill>
                    <a:srgbClr val="ADACA8"/>
                  </a:solidFill>
                  <a:ln w="61038" cap="flat">
                    <a:noFill/>
                    <a:prstDash val="solid"/>
                    <a:miter/>
                  </a:ln>
                </p:spPr>
                <p:txBody>
                  <a:bodyPr rtlCol="0" anchor="ctr"/>
                  <a:lstStyle/>
                  <a:p>
                    <a:endParaRPr lang="en-US"/>
                  </a:p>
                </p:txBody>
              </p:sp>
            </p:grpSp>
            <p:grpSp>
              <p:nvGrpSpPr>
                <p:cNvPr id="57" name="Graphic 16">
                  <a:extLst>
                    <a:ext uri="{FF2B5EF4-FFF2-40B4-BE49-F238E27FC236}">
                      <a16:creationId xmlns:a16="http://schemas.microsoft.com/office/drawing/2014/main" xmlns="" id="{C0FC20A0-6A23-4A4F-B60B-140CE2119DA4}"/>
                    </a:ext>
                  </a:extLst>
                </p:cNvPr>
                <p:cNvGrpSpPr/>
                <p:nvPr/>
              </p:nvGrpSpPr>
              <p:grpSpPr>
                <a:xfrm>
                  <a:off x="1913529" y="9682737"/>
                  <a:ext cx="201630" cy="164969"/>
                  <a:chOff x="1913529" y="9682737"/>
                  <a:chExt cx="201630" cy="164969"/>
                </a:xfrm>
              </p:grpSpPr>
              <p:sp>
                <p:nvSpPr>
                  <p:cNvPr id="58" name="Freeform: Shape 57">
                    <a:extLst>
                      <a:ext uri="{FF2B5EF4-FFF2-40B4-BE49-F238E27FC236}">
                        <a16:creationId xmlns:a16="http://schemas.microsoft.com/office/drawing/2014/main" xmlns="" id="{A1D65F56-838A-4084-B04E-449A04F58DAB}"/>
                      </a:ext>
                    </a:extLst>
                  </p:cNvPr>
                  <p:cNvSpPr/>
                  <p:nvPr/>
                </p:nvSpPr>
                <p:spPr>
                  <a:xfrm>
                    <a:off x="1929329" y="9682737"/>
                    <a:ext cx="184303" cy="144543"/>
                  </a:xfrm>
                  <a:custGeom>
                    <a:avLst/>
                    <a:gdLst>
                      <a:gd name="connsiteX0" fmla="*/ 161391 w 184303"/>
                      <a:gd name="connsiteY0" fmla="*/ 140530 h 144543"/>
                      <a:gd name="connsiteX1" fmla="*/ 155281 w 184303"/>
                      <a:gd name="connsiteY1" fmla="*/ 134420 h 144543"/>
                      <a:gd name="connsiteX2" fmla="*/ 8641 w 184303"/>
                      <a:gd name="connsiteY2" fmla="*/ 24440 h 144543"/>
                      <a:gd name="connsiteX3" fmla="*/ 2531 w 184303"/>
                      <a:gd name="connsiteY3" fmla="*/ 6110 h 144543"/>
                      <a:gd name="connsiteX4" fmla="*/ 20861 w 184303"/>
                      <a:gd name="connsiteY4" fmla="*/ 0 h 144543"/>
                      <a:gd name="connsiteX5" fmla="*/ 179721 w 184303"/>
                      <a:gd name="connsiteY5" fmla="*/ 116090 h 144543"/>
                      <a:gd name="connsiteX6" fmla="*/ 179721 w 184303"/>
                      <a:gd name="connsiteY6" fmla="*/ 134420 h 144543"/>
                      <a:gd name="connsiteX7" fmla="*/ 161391 w 184303"/>
                      <a:gd name="connsiteY7" fmla="*/ 140530 h 144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303" h="144543">
                        <a:moveTo>
                          <a:pt x="161391" y="140530"/>
                        </a:moveTo>
                        <a:cubicBezTo>
                          <a:pt x="161391" y="140530"/>
                          <a:pt x="155281" y="134420"/>
                          <a:pt x="155281" y="134420"/>
                        </a:cubicBezTo>
                        <a:cubicBezTo>
                          <a:pt x="155281" y="134420"/>
                          <a:pt x="106401" y="73320"/>
                          <a:pt x="8641" y="24440"/>
                        </a:cubicBezTo>
                        <a:cubicBezTo>
                          <a:pt x="2531" y="18330"/>
                          <a:pt x="-3579" y="12220"/>
                          <a:pt x="2531" y="6110"/>
                        </a:cubicBezTo>
                        <a:cubicBezTo>
                          <a:pt x="8641" y="0"/>
                          <a:pt x="14751" y="0"/>
                          <a:pt x="20861" y="0"/>
                        </a:cubicBezTo>
                        <a:cubicBezTo>
                          <a:pt x="124731" y="48880"/>
                          <a:pt x="179721" y="116090"/>
                          <a:pt x="179721" y="116090"/>
                        </a:cubicBezTo>
                        <a:cubicBezTo>
                          <a:pt x="185831" y="122200"/>
                          <a:pt x="185831" y="128310"/>
                          <a:pt x="179721" y="134420"/>
                        </a:cubicBezTo>
                        <a:cubicBezTo>
                          <a:pt x="167501" y="146640"/>
                          <a:pt x="161391" y="146640"/>
                          <a:pt x="161391" y="140530"/>
                        </a:cubicBezTo>
                        <a:close/>
                      </a:path>
                    </a:pathLst>
                  </a:custGeom>
                  <a:solidFill>
                    <a:srgbClr val="FFFFFF"/>
                  </a:solidFill>
                  <a:ln w="61038"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xmlns="" id="{7930C7FE-7ED6-4CFD-8FAC-898C29F41E84}"/>
                      </a:ext>
                    </a:extLst>
                  </p:cNvPr>
                  <p:cNvSpPr/>
                  <p:nvPr/>
                </p:nvSpPr>
                <p:spPr>
                  <a:xfrm>
                    <a:off x="1913529" y="9690944"/>
                    <a:ext cx="201630" cy="156763"/>
                  </a:xfrm>
                  <a:custGeom>
                    <a:avLst/>
                    <a:gdLst>
                      <a:gd name="connsiteX0" fmla="*/ 183300 w 201630"/>
                      <a:gd name="connsiteY0" fmla="*/ 144543 h 156763"/>
                      <a:gd name="connsiteX1" fmla="*/ 171080 w 201630"/>
                      <a:gd name="connsiteY1" fmla="*/ 144543 h 156763"/>
                      <a:gd name="connsiteX2" fmla="*/ 158860 w 201630"/>
                      <a:gd name="connsiteY2" fmla="*/ 138433 h 156763"/>
                      <a:gd name="connsiteX3" fmla="*/ 12220 w 201630"/>
                      <a:gd name="connsiteY3" fmla="*/ 34563 h 156763"/>
                      <a:gd name="connsiteX4" fmla="*/ 0 w 201630"/>
                      <a:gd name="connsiteY4" fmla="*/ 22343 h 156763"/>
                      <a:gd name="connsiteX5" fmla="*/ 0 w 201630"/>
                      <a:gd name="connsiteY5" fmla="*/ 10123 h 156763"/>
                      <a:gd name="connsiteX6" fmla="*/ 30550 w 201630"/>
                      <a:gd name="connsiteY6" fmla="*/ 4013 h 156763"/>
                      <a:gd name="connsiteX7" fmla="*/ 195520 w 201630"/>
                      <a:gd name="connsiteY7" fmla="*/ 126213 h 156763"/>
                      <a:gd name="connsiteX8" fmla="*/ 201630 w 201630"/>
                      <a:gd name="connsiteY8" fmla="*/ 144543 h 156763"/>
                      <a:gd name="connsiteX9" fmla="*/ 189410 w 201630"/>
                      <a:gd name="connsiteY9" fmla="*/ 156763 h 156763"/>
                      <a:gd name="connsiteX10" fmla="*/ 183300 w 201630"/>
                      <a:gd name="connsiteY10" fmla="*/ 144543 h 156763"/>
                      <a:gd name="connsiteX11" fmla="*/ 24440 w 201630"/>
                      <a:gd name="connsiteY11" fmla="*/ 4013 h 156763"/>
                      <a:gd name="connsiteX12" fmla="*/ 24440 w 201630"/>
                      <a:gd name="connsiteY12" fmla="*/ 4013 h 156763"/>
                      <a:gd name="connsiteX13" fmla="*/ 24440 w 201630"/>
                      <a:gd name="connsiteY13" fmla="*/ 4013 h 156763"/>
                      <a:gd name="connsiteX14" fmla="*/ 24440 w 201630"/>
                      <a:gd name="connsiteY14" fmla="*/ 16234 h 156763"/>
                      <a:gd name="connsiteX15" fmla="*/ 177190 w 201630"/>
                      <a:gd name="connsiteY15" fmla="*/ 126213 h 156763"/>
                      <a:gd name="connsiteX16" fmla="*/ 183300 w 201630"/>
                      <a:gd name="connsiteY16" fmla="*/ 132323 h 156763"/>
                      <a:gd name="connsiteX17" fmla="*/ 189410 w 201630"/>
                      <a:gd name="connsiteY17" fmla="*/ 132323 h 156763"/>
                      <a:gd name="connsiteX18" fmla="*/ 189410 w 201630"/>
                      <a:gd name="connsiteY18" fmla="*/ 132323 h 156763"/>
                      <a:gd name="connsiteX19" fmla="*/ 189410 w 201630"/>
                      <a:gd name="connsiteY19" fmla="*/ 126213 h 156763"/>
                      <a:gd name="connsiteX20" fmla="*/ 24440 w 201630"/>
                      <a:gd name="connsiteY20" fmla="*/ 4013 h 156763"/>
                      <a:gd name="connsiteX21" fmla="*/ 24440 w 201630"/>
                      <a:gd name="connsiteY21" fmla="*/ 4013 h 15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1630" h="156763">
                        <a:moveTo>
                          <a:pt x="183300" y="144543"/>
                        </a:moveTo>
                        <a:cubicBezTo>
                          <a:pt x="177190" y="144543"/>
                          <a:pt x="177190" y="144543"/>
                          <a:pt x="171080" y="144543"/>
                        </a:cubicBezTo>
                        <a:cubicBezTo>
                          <a:pt x="164970" y="144543"/>
                          <a:pt x="164970" y="138433"/>
                          <a:pt x="158860" y="138433"/>
                        </a:cubicBezTo>
                        <a:cubicBezTo>
                          <a:pt x="158860" y="138433"/>
                          <a:pt x="109980" y="77334"/>
                          <a:pt x="12220" y="34563"/>
                        </a:cubicBezTo>
                        <a:cubicBezTo>
                          <a:pt x="6110" y="28453"/>
                          <a:pt x="0" y="28453"/>
                          <a:pt x="0" y="22343"/>
                        </a:cubicBezTo>
                        <a:cubicBezTo>
                          <a:pt x="0" y="16234"/>
                          <a:pt x="0" y="10123"/>
                          <a:pt x="0" y="10123"/>
                        </a:cubicBezTo>
                        <a:cubicBezTo>
                          <a:pt x="6110" y="-2097"/>
                          <a:pt x="18330" y="-2097"/>
                          <a:pt x="30550" y="4013"/>
                        </a:cubicBezTo>
                        <a:cubicBezTo>
                          <a:pt x="134420" y="52893"/>
                          <a:pt x="189410" y="113993"/>
                          <a:pt x="195520" y="126213"/>
                        </a:cubicBezTo>
                        <a:cubicBezTo>
                          <a:pt x="201630" y="132323"/>
                          <a:pt x="201630" y="138433"/>
                          <a:pt x="201630" y="144543"/>
                        </a:cubicBezTo>
                        <a:cubicBezTo>
                          <a:pt x="201630" y="150653"/>
                          <a:pt x="195520" y="156763"/>
                          <a:pt x="189410" y="156763"/>
                        </a:cubicBezTo>
                        <a:cubicBezTo>
                          <a:pt x="189410" y="144543"/>
                          <a:pt x="183300" y="144543"/>
                          <a:pt x="183300" y="144543"/>
                        </a:cubicBezTo>
                        <a:close/>
                        <a:moveTo>
                          <a:pt x="24440" y="4013"/>
                        </a:moveTo>
                        <a:cubicBezTo>
                          <a:pt x="18330" y="4013"/>
                          <a:pt x="18330" y="4013"/>
                          <a:pt x="24440" y="4013"/>
                        </a:cubicBezTo>
                        <a:cubicBezTo>
                          <a:pt x="18330" y="10123"/>
                          <a:pt x="18330" y="10123"/>
                          <a:pt x="24440" y="4013"/>
                        </a:cubicBezTo>
                        <a:cubicBezTo>
                          <a:pt x="18330" y="10123"/>
                          <a:pt x="24440" y="10123"/>
                          <a:pt x="24440" y="16234"/>
                        </a:cubicBezTo>
                        <a:cubicBezTo>
                          <a:pt x="122200" y="65113"/>
                          <a:pt x="171080" y="126213"/>
                          <a:pt x="177190" y="126213"/>
                        </a:cubicBezTo>
                        <a:cubicBezTo>
                          <a:pt x="177190" y="126213"/>
                          <a:pt x="177190" y="126213"/>
                          <a:pt x="183300" y="132323"/>
                        </a:cubicBezTo>
                        <a:cubicBezTo>
                          <a:pt x="189410" y="132323"/>
                          <a:pt x="189410" y="132323"/>
                          <a:pt x="189410" y="132323"/>
                        </a:cubicBezTo>
                        <a:cubicBezTo>
                          <a:pt x="189410" y="132323"/>
                          <a:pt x="189410" y="132323"/>
                          <a:pt x="189410" y="132323"/>
                        </a:cubicBezTo>
                        <a:cubicBezTo>
                          <a:pt x="189410" y="132323"/>
                          <a:pt x="189410" y="132323"/>
                          <a:pt x="189410" y="126213"/>
                        </a:cubicBezTo>
                        <a:cubicBezTo>
                          <a:pt x="183300" y="120103"/>
                          <a:pt x="128310" y="52893"/>
                          <a:pt x="24440" y="4013"/>
                        </a:cubicBezTo>
                        <a:cubicBezTo>
                          <a:pt x="24440" y="4013"/>
                          <a:pt x="24440" y="4013"/>
                          <a:pt x="24440" y="4013"/>
                        </a:cubicBezTo>
                        <a:close/>
                      </a:path>
                    </a:pathLst>
                  </a:custGeom>
                  <a:solidFill>
                    <a:srgbClr val="ADACA8"/>
                  </a:solidFill>
                  <a:ln w="61038" cap="flat">
                    <a:noFill/>
                    <a:prstDash val="solid"/>
                    <a:miter/>
                  </a:ln>
                </p:spPr>
                <p:txBody>
                  <a:bodyPr rtlCol="0" anchor="ctr"/>
                  <a:lstStyle/>
                  <a:p>
                    <a:endParaRPr lang="en-US"/>
                  </a:p>
                </p:txBody>
              </p:sp>
            </p:grpSp>
            <p:grpSp>
              <p:nvGrpSpPr>
                <p:cNvPr id="60" name="Graphic 16">
                  <a:extLst>
                    <a:ext uri="{FF2B5EF4-FFF2-40B4-BE49-F238E27FC236}">
                      <a16:creationId xmlns:a16="http://schemas.microsoft.com/office/drawing/2014/main" xmlns="" id="{E184A04A-C0B7-430A-A172-54ED6B717B03}"/>
                    </a:ext>
                  </a:extLst>
                </p:cNvPr>
                <p:cNvGrpSpPr/>
                <p:nvPr/>
              </p:nvGrpSpPr>
              <p:grpSpPr>
                <a:xfrm>
                  <a:off x="1925750" y="9615527"/>
                  <a:ext cx="213850" cy="79429"/>
                  <a:chOff x="1925750" y="9615527"/>
                  <a:chExt cx="213850" cy="79429"/>
                </a:xfrm>
              </p:grpSpPr>
              <p:sp>
                <p:nvSpPr>
                  <p:cNvPr id="61" name="Freeform: Shape 60">
                    <a:extLst>
                      <a:ext uri="{FF2B5EF4-FFF2-40B4-BE49-F238E27FC236}">
                        <a16:creationId xmlns:a16="http://schemas.microsoft.com/office/drawing/2014/main" xmlns="" id="{7C288E6D-3E7E-4BBD-BB2E-9D36AE47E3E3}"/>
                      </a:ext>
                    </a:extLst>
                  </p:cNvPr>
                  <p:cNvSpPr/>
                  <p:nvPr/>
                </p:nvSpPr>
                <p:spPr>
                  <a:xfrm>
                    <a:off x="1933956" y="9617896"/>
                    <a:ext cx="205643" cy="69423"/>
                  </a:xfrm>
                  <a:custGeom>
                    <a:avLst/>
                    <a:gdLst>
                      <a:gd name="connsiteX0" fmla="*/ 10123 w 205643"/>
                      <a:gd name="connsiteY0" fmla="*/ 64841 h 69423"/>
                      <a:gd name="connsiteX1" fmla="*/ 10123 w 205643"/>
                      <a:gd name="connsiteY1" fmla="*/ 64841 h 69423"/>
                      <a:gd name="connsiteX2" fmla="*/ 4013 w 205643"/>
                      <a:gd name="connsiteY2" fmla="*/ 40401 h 69423"/>
                      <a:gd name="connsiteX3" fmla="*/ 187313 w 205643"/>
                      <a:gd name="connsiteY3" fmla="*/ 3741 h 69423"/>
                      <a:gd name="connsiteX4" fmla="*/ 205644 w 205643"/>
                      <a:gd name="connsiteY4" fmla="*/ 22071 h 69423"/>
                      <a:gd name="connsiteX5" fmla="*/ 187313 w 205643"/>
                      <a:gd name="connsiteY5" fmla="*/ 34291 h 69423"/>
                      <a:gd name="connsiteX6" fmla="*/ 28453 w 205643"/>
                      <a:gd name="connsiteY6" fmla="*/ 64841 h 69423"/>
                      <a:gd name="connsiteX7" fmla="*/ 10123 w 205643"/>
                      <a:gd name="connsiteY7" fmla="*/ 64841 h 6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5643" h="69423">
                        <a:moveTo>
                          <a:pt x="10123" y="64841"/>
                        </a:moveTo>
                        <a:cubicBezTo>
                          <a:pt x="10123" y="64841"/>
                          <a:pt x="4013" y="64841"/>
                          <a:pt x="10123" y="64841"/>
                        </a:cubicBezTo>
                        <a:cubicBezTo>
                          <a:pt x="-2097" y="58731"/>
                          <a:pt x="-2097" y="46511"/>
                          <a:pt x="4013" y="40401"/>
                        </a:cubicBezTo>
                        <a:cubicBezTo>
                          <a:pt x="10123" y="40401"/>
                          <a:pt x="83443" y="-14589"/>
                          <a:pt x="187313" y="3741"/>
                        </a:cubicBezTo>
                        <a:cubicBezTo>
                          <a:pt x="193423" y="3741"/>
                          <a:pt x="205644" y="9851"/>
                          <a:pt x="205644" y="22071"/>
                        </a:cubicBezTo>
                        <a:cubicBezTo>
                          <a:pt x="205644" y="28181"/>
                          <a:pt x="199533" y="34291"/>
                          <a:pt x="187313" y="34291"/>
                        </a:cubicBezTo>
                        <a:cubicBezTo>
                          <a:pt x="95663" y="15961"/>
                          <a:pt x="28453" y="64841"/>
                          <a:pt x="28453" y="64841"/>
                        </a:cubicBezTo>
                        <a:cubicBezTo>
                          <a:pt x="22343" y="70951"/>
                          <a:pt x="16233" y="70951"/>
                          <a:pt x="10123" y="64841"/>
                        </a:cubicBezTo>
                        <a:close/>
                      </a:path>
                    </a:pathLst>
                  </a:custGeom>
                  <a:solidFill>
                    <a:srgbClr val="FFFFFF"/>
                  </a:solidFill>
                  <a:ln w="61038"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xmlns="" id="{59EB94B5-554C-493E-A5C8-F8A8C319C0BF}"/>
                      </a:ext>
                    </a:extLst>
                  </p:cNvPr>
                  <p:cNvSpPr/>
                  <p:nvPr/>
                </p:nvSpPr>
                <p:spPr>
                  <a:xfrm>
                    <a:off x="1925750" y="9615527"/>
                    <a:ext cx="213850" cy="79429"/>
                  </a:xfrm>
                  <a:custGeom>
                    <a:avLst/>
                    <a:gdLst>
                      <a:gd name="connsiteX0" fmla="*/ 24440 w 213850"/>
                      <a:gd name="connsiteY0" fmla="*/ 79430 h 79429"/>
                      <a:gd name="connsiteX1" fmla="*/ 12220 w 213850"/>
                      <a:gd name="connsiteY1" fmla="*/ 79430 h 79429"/>
                      <a:gd name="connsiteX2" fmla="*/ 6110 w 213850"/>
                      <a:gd name="connsiteY2" fmla="*/ 73320 h 79429"/>
                      <a:gd name="connsiteX3" fmla="*/ 0 w 213850"/>
                      <a:gd name="connsiteY3" fmla="*/ 54990 h 79429"/>
                      <a:gd name="connsiteX4" fmla="*/ 6110 w 213850"/>
                      <a:gd name="connsiteY4" fmla="*/ 42770 h 79429"/>
                      <a:gd name="connsiteX5" fmla="*/ 146640 w 213850"/>
                      <a:gd name="connsiteY5" fmla="*/ 0 h 79429"/>
                      <a:gd name="connsiteX6" fmla="*/ 195520 w 213850"/>
                      <a:gd name="connsiteY6" fmla="*/ 6110 h 79429"/>
                      <a:gd name="connsiteX7" fmla="*/ 213850 w 213850"/>
                      <a:gd name="connsiteY7" fmla="*/ 30550 h 79429"/>
                      <a:gd name="connsiteX8" fmla="*/ 189410 w 213850"/>
                      <a:gd name="connsiteY8" fmla="*/ 48880 h 79429"/>
                      <a:gd name="connsiteX9" fmla="*/ 146640 w 213850"/>
                      <a:gd name="connsiteY9" fmla="*/ 42770 h 79429"/>
                      <a:gd name="connsiteX10" fmla="*/ 30550 w 213850"/>
                      <a:gd name="connsiteY10" fmla="*/ 79430 h 79429"/>
                      <a:gd name="connsiteX11" fmla="*/ 24440 w 213850"/>
                      <a:gd name="connsiteY11" fmla="*/ 79430 h 79429"/>
                      <a:gd name="connsiteX12" fmla="*/ 146640 w 213850"/>
                      <a:gd name="connsiteY12" fmla="*/ 12220 h 79429"/>
                      <a:gd name="connsiteX13" fmla="*/ 18330 w 213850"/>
                      <a:gd name="connsiteY13" fmla="*/ 48880 h 79429"/>
                      <a:gd name="connsiteX14" fmla="*/ 18330 w 213850"/>
                      <a:gd name="connsiteY14" fmla="*/ 48880 h 79429"/>
                      <a:gd name="connsiteX15" fmla="*/ 18330 w 213850"/>
                      <a:gd name="connsiteY15" fmla="*/ 54990 h 79429"/>
                      <a:gd name="connsiteX16" fmla="*/ 24440 w 213850"/>
                      <a:gd name="connsiteY16" fmla="*/ 54990 h 79429"/>
                      <a:gd name="connsiteX17" fmla="*/ 36660 w 213850"/>
                      <a:gd name="connsiteY17" fmla="*/ 54990 h 79429"/>
                      <a:gd name="connsiteX18" fmla="*/ 158860 w 213850"/>
                      <a:gd name="connsiteY18" fmla="*/ 18330 h 79429"/>
                      <a:gd name="connsiteX19" fmla="*/ 201630 w 213850"/>
                      <a:gd name="connsiteY19" fmla="*/ 24440 h 79429"/>
                      <a:gd name="connsiteX20" fmla="*/ 201630 w 213850"/>
                      <a:gd name="connsiteY20" fmla="*/ 24440 h 79429"/>
                      <a:gd name="connsiteX21" fmla="*/ 207740 w 213850"/>
                      <a:gd name="connsiteY21" fmla="*/ 18330 h 79429"/>
                      <a:gd name="connsiteX22" fmla="*/ 195520 w 213850"/>
                      <a:gd name="connsiteY22" fmla="*/ 12220 h 79429"/>
                      <a:gd name="connsiteX23" fmla="*/ 146640 w 213850"/>
                      <a:gd name="connsiteY23" fmla="*/ 12220 h 79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13850" h="79429">
                        <a:moveTo>
                          <a:pt x="24440" y="79430"/>
                        </a:moveTo>
                        <a:cubicBezTo>
                          <a:pt x="18330" y="79430"/>
                          <a:pt x="18330" y="79430"/>
                          <a:pt x="12220" y="79430"/>
                        </a:cubicBezTo>
                        <a:cubicBezTo>
                          <a:pt x="12220" y="79430"/>
                          <a:pt x="6110" y="79430"/>
                          <a:pt x="6110" y="73320"/>
                        </a:cubicBezTo>
                        <a:cubicBezTo>
                          <a:pt x="0" y="67210"/>
                          <a:pt x="0" y="61100"/>
                          <a:pt x="0" y="54990"/>
                        </a:cubicBezTo>
                        <a:cubicBezTo>
                          <a:pt x="0" y="48880"/>
                          <a:pt x="0" y="42770"/>
                          <a:pt x="6110" y="42770"/>
                        </a:cubicBezTo>
                        <a:cubicBezTo>
                          <a:pt x="6110" y="42770"/>
                          <a:pt x="61100" y="0"/>
                          <a:pt x="146640" y="0"/>
                        </a:cubicBezTo>
                        <a:cubicBezTo>
                          <a:pt x="164970" y="0"/>
                          <a:pt x="183300" y="0"/>
                          <a:pt x="195520" y="6110"/>
                        </a:cubicBezTo>
                        <a:cubicBezTo>
                          <a:pt x="207740" y="6110"/>
                          <a:pt x="213850" y="18330"/>
                          <a:pt x="213850" y="30550"/>
                        </a:cubicBezTo>
                        <a:cubicBezTo>
                          <a:pt x="213850" y="42770"/>
                          <a:pt x="201630" y="48880"/>
                          <a:pt x="189410" y="48880"/>
                        </a:cubicBezTo>
                        <a:cubicBezTo>
                          <a:pt x="177190" y="48880"/>
                          <a:pt x="164970" y="42770"/>
                          <a:pt x="146640" y="42770"/>
                        </a:cubicBezTo>
                        <a:cubicBezTo>
                          <a:pt x="79430" y="42770"/>
                          <a:pt x="30550" y="73320"/>
                          <a:pt x="30550" y="79430"/>
                        </a:cubicBezTo>
                        <a:cubicBezTo>
                          <a:pt x="36660" y="79430"/>
                          <a:pt x="30550" y="79430"/>
                          <a:pt x="24440" y="79430"/>
                        </a:cubicBezTo>
                        <a:close/>
                        <a:moveTo>
                          <a:pt x="146640" y="12220"/>
                        </a:moveTo>
                        <a:cubicBezTo>
                          <a:pt x="67210" y="12220"/>
                          <a:pt x="18330" y="48880"/>
                          <a:pt x="18330" y="48880"/>
                        </a:cubicBezTo>
                        <a:cubicBezTo>
                          <a:pt x="18330" y="48880"/>
                          <a:pt x="18330" y="48880"/>
                          <a:pt x="18330" y="48880"/>
                        </a:cubicBezTo>
                        <a:cubicBezTo>
                          <a:pt x="18330" y="48880"/>
                          <a:pt x="18330" y="54990"/>
                          <a:pt x="18330" y="54990"/>
                        </a:cubicBezTo>
                        <a:cubicBezTo>
                          <a:pt x="18330" y="54990"/>
                          <a:pt x="18330" y="54990"/>
                          <a:pt x="24440" y="54990"/>
                        </a:cubicBezTo>
                        <a:cubicBezTo>
                          <a:pt x="30550" y="54990"/>
                          <a:pt x="30550" y="54990"/>
                          <a:pt x="36660" y="54990"/>
                        </a:cubicBezTo>
                        <a:cubicBezTo>
                          <a:pt x="36660" y="54990"/>
                          <a:pt x="85540" y="18330"/>
                          <a:pt x="158860" y="18330"/>
                        </a:cubicBezTo>
                        <a:cubicBezTo>
                          <a:pt x="171080" y="18330"/>
                          <a:pt x="189410" y="18330"/>
                          <a:pt x="201630" y="24440"/>
                        </a:cubicBezTo>
                        <a:cubicBezTo>
                          <a:pt x="201630" y="24440"/>
                          <a:pt x="201630" y="24440"/>
                          <a:pt x="201630" y="24440"/>
                        </a:cubicBezTo>
                        <a:cubicBezTo>
                          <a:pt x="201630" y="24440"/>
                          <a:pt x="207740" y="24440"/>
                          <a:pt x="207740" y="18330"/>
                        </a:cubicBezTo>
                        <a:cubicBezTo>
                          <a:pt x="207740" y="18330"/>
                          <a:pt x="201630" y="12220"/>
                          <a:pt x="195520" y="12220"/>
                        </a:cubicBezTo>
                        <a:cubicBezTo>
                          <a:pt x="177190" y="18330"/>
                          <a:pt x="164970" y="12220"/>
                          <a:pt x="146640" y="12220"/>
                        </a:cubicBezTo>
                        <a:close/>
                      </a:path>
                    </a:pathLst>
                  </a:custGeom>
                  <a:solidFill>
                    <a:srgbClr val="ADACA8"/>
                  </a:solidFill>
                  <a:ln w="61038" cap="flat">
                    <a:noFill/>
                    <a:prstDash val="solid"/>
                    <a:miter/>
                  </a:ln>
                </p:spPr>
                <p:txBody>
                  <a:bodyPr rtlCol="0" anchor="ctr"/>
                  <a:lstStyle/>
                  <a:p>
                    <a:endParaRPr lang="en-US"/>
                  </a:p>
                </p:txBody>
              </p:sp>
            </p:grpSp>
          </p:grpSp>
          <p:grpSp>
            <p:nvGrpSpPr>
              <p:cNvPr id="63" name="Graphic 16">
                <a:extLst>
                  <a:ext uri="{FF2B5EF4-FFF2-40B4-BE49-F238E27FC236}">
                    <a16:creationId xmlns:a16="http://schemas.microsoft.com/office/drawing/2014/main" xmlns="" id="{3F78B14D-342A-4DE9-AB3A-AD2D64BA089F}"/>
                  </a:ext>
                </a:extLst>
              </p:cNvPr>
              <p:cNvGrpSpPr/>
              <p:nvPr/>
            </p:nvGrpSpPr>
            <p:grpSpPr>
              <a:xfrm>
                <a:off x="1546929" y="9701067"/>
                <a:ext cx="928720" cy="446029"/>
                <a:chOff x="1546929" y="9701067"/>
                <a:chExt cx="928720" cy="446029"/>
              </a:xfrm>
            </p:grpSpPr>
            <p:sp>
              <p:nvSpPr>
                <p:cNvPr id="64" name="Freeform: Shape 63">
                  <a:extLst>
                    <a:ext uri="{FF2B5EF4-FFF2-40B4-BE49-F238E27FC236}">
                      <a16:creationId xmlns:a16="http://schemas.microsoft.com/office/drawing/2014/main" xmlns="" id="{05B12336-070C-481D-B0AC-89FCE1FE2EEC}"/>
                    </a:ext>
                  </a:extLst>
                </p:cNvPr>
                <p:cNvSpPr/>
                <p:nvPr/>
              </p:nvSpPr>
              <p:spPr>
                <a:xfrm>
                  <a:off x="1552935" y="9731617"/>
                  <a:ext cx="916605" cy="409389"/>
                </a:xfrm>
                <a:custGeom>
                  <a:avLst/>
                  <a:gdLst>
                    <a:gd name="connsiteX0" fmla="*/ 238395 w 916605"/>
                    <a:gd name="connsiteY0" fmla="*/ 360490 h 409389"/>
                    <a:gd name="connsiteX1" fmla="*/ 105 w 916605"/>
                    <a:gd name="connsiteY1" fmla="*/ 262730 h 409389"/>
                    <a:gd name="connsiteX2" fmla="*/ 105 w 916605"/>
                    <a:gd name="connsiteY2" fmla="*/ 268840 h 409389"/>
                    <a:gd name="connsiteX3" fmla="*/ 507235 w 916605"/>
                    <a:gd name="connsiteY3" fmla="*/ 378820 h 409389"/>
                    <a:gd name="connsiteX4" fmla="*/ 916605 w 916605"/>
                    <a:gd name="connsiteY4" fmla="*/ 0 h 409389"/>
                    <a:gd name="connsiteX5" fmla="*/ 238395 w 916605"/>
                    <a:gd name="connsiteY5" fmla="*/ 360490 h 40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6605" h="409389">
                      <a:moveTo>
                        <a:pt x="238395" y="360490"/>
                      </a:moveTo>
                      <a:cubicBezTo>
                        <a:pt x="97865" y="354380"/>
                        <a:pt x="30655" y="299390"/>
                        <a:pt x="105" y="262730"/>
                      </a:cubicBezTo>
                      <a:cubicBezTo>
                        <a:pt x="105" y="262730"/>
                        <a:pt x="105" y="268840"/>
                        <a:pt x="105" y="268840"/>
                      </a:cubicBezTo>
                      <a:cubicBezTo>
                        <a:pt x="-6005" y="384930"/>
                        <a:pt x="256725" y="452140"/>
                        <a:pt x="507235" y="378820"/>
                      </a:cubicBezTo>
                      <a:cubicBezTo>
                        <a:pt x="745525" y="311610"/>
                        <a:pt x="916605" y="116090"/>
                        <a:pt x="916605" y="0"/>
                      </a:cubicBezTo>
                      <a:cubicBezTo>
                        <a:pt x="751635" y="274950"/>
                        <a:pt x="458355" y="372710"/>
                        <a:pt x="238395" y="360490"/>
                      </a:cubicBezTo>
                      <a:close/>
                    </a:path>
                  </a:pathLst>
                </a:custGeom>
                <a:solidFill>
                  <a:srgbClr val="FFFFFF"/>
                </a:solidFill>
                <a:ln w="61038"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xmlns="" id="{1D3AC20B-4747-4BBB-ABB4-6C477DFF2A9E}"/>
                    </a:ext>
                  </a:extLst>
                </p:cNvPr>
                <p:cNvSpPr/>
                <p:nvPr/>
              </p:nvSpPr>
              <p:spPr>
                <a:xfrm>
                  <a:off x="1546929" y="9701067"/>
                  <a:ext cx="928720" cy="446029"/>
                </a:xfrm>
                <a:custGeom>
                  <a:avLst/>
                  <a:gdLst>
                    <a:gd name="connsiteX0" fmla="*/ 305500 w 928720"/>
                    <a:gd name="connsiteY0" fmla="*/ 446030 h 446029"/>
                    <a:gd name="connsiteX1" fmla="*/ 30550 w 928720"/>
                    <a:gd name="connsiteY1" fmla="*/ 366600 h 446029"/>
                    <a:gd name="connsiteX2" fmla="*/ 0 w 928720"/>
                    <a:gd name="connsiteY2" fmla="*/ 299390 h 446029"/>
                    <a:gd name="connsiteX3" fmla="*/ 0 w 928720"/>
                    <a:gd name="connsiteY3" fmla="*/ 293280 h 446029"/>
                    <a:gd name="connsiteX4" fmla="*/ 0 w 928720"/>
                    <a:gd name="connsiteY4" fmla="*/ 274950 h 446029"/>
                    <a:gd name="connsiteX5" fmla="*/ 12220 w 928720"/>
                    <a:gd name="connsiteY5" fmla="*/ 287170 h 446029"/>
                    <a:gd name="connsiteX6" fmla="*/ 244400 w 928720"/>
                    <a:gd name="connsiteY6" fmla="*/ 378820 h 446029"/>
                    <a:gd name="connsiteX7" fmla="*/ 281060 w 928720"/>
                    <a:gd name="connsiteY7" fmla="*/ 378820 h 446029"/>
                    <a:gd name="connsiteX8" fmla="*/ 916501 w 928720"/>
                    <a:gd name="connsiteY8" fmla="*/ 18330 h 446029"/>
                    <a:gd name="connsiteX9" fmla="*/ 928721 w 928720"/>
                    <a:gd name="connsiteY9" fmla="*/ 0 h 446029"/>
                    <a:gd name="connsiteX10" fmla="*/ 928721 w 928720"/>
                    <a:gd name="connsiteY10" fmla="*/ 24440 h 446029"/>
                    <a:gd name="connsiteX11" fmla="*/ 513240 w 928720"/>
                    <a:gd name="connsiteY11" fmla="*/ 415480 h 446029"/>
                    <a:gd name="connsiteX12" fmla="*/ 305500 w 928720"/>
                    <a:gd name="connsiteY12" fmla="*/ 446030 h 446029"/>
                    <a:gd name="connsiteX13" fmla="*/ 18330 w 928720"/>
                    <a:gd name="connsiteY13" fmla="*/ 311610 h 446029"/>
                    <a:gd name="connsiteX14" fmla="*/ 42770 w 928720"/>
                    <a:gd name="connsiteY14" fmla="*/ 354380 h 446029"/>
                    <a:gd name="connsiteX15" fmla="*/ 305500 w 928720"/>
                    <a:gd name="connsiteY15" fmla="*/ 427699 h 446029"/>
                    <a:gd name="connsiteX16" fmla="*/ 519350 w 928720"/>
                    <a:gd name="connsiteY16" fmla="*/ 397149 h 446029"/>
                    <a:gd name="connsiteX17" fmla="*/ 922611 w 928720"/>
                    <a:gd name="connsiteY17" fmla="*/ 48880 h 446029"/>
                    <a:gd name="connsiteX18" fmla="*/ 287170 w 928720"/>
                    <a:gd name="connsiteY18" fmla="*/ 391040 h 446029"/>
                    <a:gd name="connsiteX19" fmla="*/ 250510 w 928720"/>
                    <a:gd name="connsiteY19" fmla="*/ 391040 h 446029"/>
                    <a:gd name="connsiteX20" fmla="*/ 18330 w 928720"/>
                    <a:gd name="connsiteY20" fmla="*/ 311610 h 446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28720" h="446029">
                      <a:moveTo>
                        <a:pt x="305500" y="446030"/>
                      </a:moveTo>
                      <a:cubicBezTo>
                        <a:pt x="183300" y="446030"/>
                        <a:pt x="79430" y="415480"/>
                        <a:pt x="30550" y="366600"/>
                      </a:cubicBezTo>
                      <a:cubicBezTo>
                        <a:pt x="12220" y="348270"/>
                        <a:pt x="0" y="323830"/>
                        <a:pt x="0" y="299390"/>
                      </a:cubicBezTo>
                      <a:cubicBezTo>
                        <a:pt x="0" y="299390"/>
                        <a:pt x="0" y="299390"/>
                        <a:pt x="0" y="293280"/>
                      </a:cubicBezTo>
                      <a:lnTo>
                        <a:pt x="0" y="274950"/>
                      </a:lnTo>
                      <a:lnTo>
                        <a:pt x="12220" y="287170"/>
                      </a:lnTo>
                      <a:cubicBezTo>
                        <a:pt x="42770" y="323830"/>
                        <a:pt x="109980" y="372710"/>
                        <a:pt x="244400" y="378820"/>
                      </a:cubicBezTo>
                      <a:cubicBezTo>
                        <a:pt x="256620" y="378820"/>
                        <a:pt x="268840" y="378820"/>
                        <a:pt x="281060" y="378820"/>
                      </a:cubicBezTo>
                      <a:cubicBezTo>
                        <a:pt x="482690" y="378820"/>
                        <a:pt x="751531" y="281060"/>
                        <a:pt x="916501" y="18330"/>
                      </a:cubicBezTo>
                      <a:lnTo>
                        <a:pt x="928721" y="0"/>
                      </a:lnTo>
                      <a:lnTo>
                        <a:pt x="928721" y="24440"/>
                      </a:lnTo>
                      <a:cubicBezTo>
                        <a:pt x="928721" y="152750"/>
                        <a:pt x="751531" y="342160"/>
                        <a:pt x="513240" y="415480"/>
                      </a:cubicBezTo>
                      <a:cubicBezTo>
                        <a:pt x="452140" y="433810"/>
                        <a:pt x="378820" y="446030"/>
                        <a:pt x="305500" y="446030"/>
                      </a:cubicBezTo>
                      <a:close/>
                      <a:moveTo>
                        <a:pt x="18330" y="311610"/>
                      </a:moveTo>
                      <a:cubicBezTo>
                        <a:pt x="18330" y="323830"/>
                        <a:pt x="30550" y="342160"/>
                        <a:pt x="42770" y="354380"/>
                      </a:cubicBezTo>
                      <a:cubicBezTo>
                        <a:pt x="85540" y="403260"/>
                        <a:pt x="189410" y="427699"/>
                        <a:pt x="305500" y="427699"/>
                      </a:cubicBezTo>
                      <a:cubicBezTo>
                        <a:pt x="372710" y="427699"/>
                        <a:pt x="446030" y="415480"/>
                        <a:pt x="519350" y="397149"/>
                      </a:cubicBezTo>
                      <a:cubicBezTo>
                        <a:pt x="733201" y="336050"/>
                        <a:pt x="898171" y="171080"/>
                        <a:pt x="922611" y="48880"/>
                      </a:cubicBezTo>
                      <a:cubicBezTo>
                        <a:pt x="751531" y="299390"/>
                        <a:pt x="488800" y="391040"/>
                        <a:pt x="287170" y="391040"/>
                      </a:cubicBezTo>
                      <a:cubicBezTo>
                        <a:pt x="274950" y="391040"/>
                        <a:pt x="262730" y="391040"/>
                        <a:pt x="250510" y="391040"/>
                      </a:cubicBezTo>
                      <a:cubicBezTo>
                        <a:pt x="122200" y="391040"/>
                        <a:pt x="54990" y="348270"/>
                        <a:pt x="18330" y="311610"/>
                      </a:cubicBezTo>
                      <a:close/>
                    </a:path>
                  </a:pathLst>
                </a:custGeom>
                <a:solidFill>
                  <a:srgbClr val="ADACA8"/>
                </a:solidFill>
                <a:ln w="61038" cap="flat">
                  <a:noFill/>
                  <a:prstDash val="solid"/>
                  <a:miter/>
                </a:ln>
              </p:spPr>
              <p:txBody>
                <a:bodyPr rtlCol="0" anchor="ctr"/>
                <a:lstStyle/>
                <a:p>
                  <a:endParaRPr lang="en-US"/>
                </a:p>
              </p:txBody>
            </p:sp>
          </p:grpSp>
          <p:sp>
            <p:nvSpPr>
              <p:cNvPr id="66" name="Freeform: Shape 65">
                <a:extLst>
                  <a:ext uri="{FF2B5EF4-FFF2-40B4-BE49-F238E27FC236}">
                    <a16:creationId xmlns:a16="http://schemas.microsoft.com/office/drawing/2014/main" xmlns="" id="{63F052AA-F01A-4505-931C-F4C4F2ECB195}"/>
                  </a:ext>
                </a:extLst>
              </p:cNvPr>
              <p:cNvSpPr/>
              <p:nvPr/>
            </p:nvSpPr>
            <p:spPr>
              <a:xfrm>
                <a:off x="1974630" y="9731617"/>
                <a:ext cx="494910" cy="397149"/>
              </a:xfrm>
              <a:custGeom>
                <a:avLst/>
                <a:gdLst>
                  <a:gd name="connsiteX0" fmla="*/ 0 w 494910"/>
                  <a:gd name="connsiteY0" fmla="*/ 348270 h 397149"/>
                  <a:gd name="connsiteX1" fmla="*/ 0 w 494910"/>
                  <a:gd name="connsiteY1" fmla="*/ 397149 h 397149"/>
                  <a:gd name="connsiteX2" fmla="*/ 85540 w 494910"/>
                  <a:gd name="connsiteY2" fmla="*/ 378820 h 397149"/>
                  <a:gd name="connsiteX3" fmla="*/ 494910 w 494910"/>
                  <a:gd name="connsiteY3" fmla="*/ 0 h 397149"/>
                  <a:gd name="connsiteX4" fmla="*/ 0 w 494910"/>
                  <a:gd name="connsiteY4" fmla="*/ 348270 h 397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4910" h="397149">
                    <a:moveTo>
                      <a:pt x="0" y="348270"/>
                    </a:moveTo>
                    <a:cubicBezTo>
                      <a:pt x="0" y="366600"/>
                      <a:pt x="0" y="384930"/>
                      <a:pt x="0" y="397149"/>
                    </a:cubicBezTo>
                    <a:cubicBezTo>
                      <a:pt x="30550" y="391040"/>
                      <a:pt x="61100" y="384930"/>
                      <a:pt x="85540" y="378820"/>
                    </a:cubicBezTo>
                    <a:cubicBezTo>
                      <a:pt x="323830" y="311610"/>
                      <a:pt x="494910" y="116090"/>
                      <a:pt x="494910" y="0"/>
                    </a:cubicBezTo>
                    <a:cubicBezTo>
                      <a:pt x="372710" y="201630"/>
                      <a:pt x="183300" y="311610"/>
                      <a:pt x="0" y="348270"/>
                    </a:cubicBezTo>
                    <a:close/>
                  </a:path>
                </a:pathLst>
              </a:custGeom>
              <a:solidFill>
                <a:srgbClr val="D6D3C9"/>
              </a:solidFill>
              <a:ln w="61038"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xmlns="" id="{3705446E-3514-4A23-B1D9-1105C03A4A0D}"/>
                  </a:ext>
                </a:extLst>
              </p:cNvPr>
              <p:cNvSpPr/>
              <p:nvPr/>
            </p:nvSpPr>
            <p:spPr>
              <a:xfrm>
                <a:off x="2292350" y="9725507"/>
                <a:ext cx="183300" cy="268839"/>
              </a:xfrm>
              <a:custGeom>
                <a:avLst/>
                <a:gdLst>
                  <a:gd name="connsiteX0" fmla="*/ 0 w 183300"/>
                  <a:gd name="connsiteY0" fmla="*/ 207740 h 268839"/>
                  <a:gd name="connsiteX1" fmla="*/ 6110 w 183300"/>
                  <a:gd name="connsiteY1" fmla="*/ 268840 h 268839"/>
                  <a:gd name="connsiteX2" fmla="*/ 183300 w 183300"/>
                  <a:gd name="connsiteY2" fmla="*/ 0 h 268839"/>
                  <a:gd name="connsiteX3" fmla="*/ 0 w 183300"/>
                  <a:gd name="connsiteY3" fmla="*/ 207740 h 268839"/>
                </a:gdLst>
                <a:ahLst/>
                <a:cxnLst>
                  <a:cxn ang="0">
                    <a:pos x="connsiteX0" y="connsiteY0"/>
                  </a:cxn>
                  <a:cxn ang="0">
                    <a:pos x="connsiteX1" y="connsiteY1"/>
                  </a:cxn>
                  <a:cxn ang="0">
                    <a:pos x="connsiteX2" y="connsiteY2"/>
                  </a:cxn>
                  <a:cxn ang="0">
                    <a:pos x="connsiteX3" y="connsiteY3"/>
                  </a:cxn>
                </a:cxnLst>
                <a:rect l="l" t="t" r="r" b="b"/>
                <a:pathLst>
                  <a:path w="183300" h="268839">
                    <a:moveTo>
                      <a:pt x="0" y="207740"/>
                    </a:moveTo>
                    <a:cubicBezTo>
                      <a:pt x="0" y="226070"/>
                      <a:pt x="6110" y="250510"/>
                      <a:pt x="6110" y="268840"/>
                    </a:cubicBezTo>
                    <a:cubicBezTo>
                      <a:pt x="116090" y="183300"/>
                      <a:pt x="183300" y="79430"/>
                      <a:pt x="183300" y="0"/>
                    </a:cubicBezTo>
                    <a:cubicBezTo>
                      <a:pt x="128310" y="85540"/>
                      <a:pt x="67210" y="152750"/>
                      <a:pt x="0" y="207740"/>
                    </a:cubicBezTo>
                    <a:close/>
                  </a:path>
                </a:pathLst>
              </a:custGeom>
              <a:solidFill>
                <a:srgbClr val="D6D3C9"/>
              </a:solidFill>
              <a:ln w="61038"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xmlns="" id="{F4345CDC-6AAC-4F9F-9E8B-C28B210AAE29}"/>
                  </a:ext>
                </a:extLst>
              </p:cNvPr>
              <p:cNvSpPr/>
              <p:nvPr/>
            </p:nvSpPr>
            <p:spPr>
              <a:xfrm>
                <a:off x="1559149" y="9811047"/>
                <a:ext cx="623220" cy="281964"/>
              </a:xfrm>
              <a:custGeom>
                <a:avLst/>
                <a:gdLst>
                  <a:gd name="connsiteX0" fmla="*/ 378820 w 623220"/>
                  <a:gd name="connsiteY0" fmla="*/ 0 h 281964"/>
                  <a:gd name="connsiteX1" fmla="*/ 403260 w 623220"/>
                  <a:gd name="connsiteY1" fmla="*/ 6110 h 281964"/>
                  <a:gd name="connsiteX2" fmla="*/ 177190 w 623220"/>
                  <a:gd name="connsiteY2" fmla="*/ 177190 h 281964"/>
                  <a:gd name="connsiteX3" fmla="*/ 79430 w 623220"/>
                  <a:gd name="connsiteY3" fmla="*/ 67210 h 281964"/>
                  <a:gd name="connsiteX4" fmla="*/ 79430 w 623220"/>
                  <a:gd name="connsiteY4" fmla="*/ 67210 h 281964"/>
                  <a:gd name="connsiteX5" fmla="*/ 0 w 623220"/>
                  <a:gd name="connsiteY5" fmla="*/ 183300 h 281964"/>
                  <a:gd name="connsiteX6" fmla="*/ 238290 w 623220"/>
                  <a:gd name="connsiteY6" fmla="*/ 281060 h 281964"/>
                  <a:gd name="connsiteX7" fmla="*/ 623220 w 623220"/>
                  <a:gd name="connsiteY7" fmla="*/ 195520 h 281964"/>
                  <a:gd name="connsiteX8" fmla="*/ 378820 w 623220"/>
                  <a:gd name="connsiteY8" fmla="*/ 0 h 281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3220" h="281964">
                    <a:moveTo>
                      <a:pt x="378820" y="0"/>
                    </a:moveTo>
                    <a:cubicBezTo>
                      <a:pt x="384930" y="0"/>
                      <a:pt x="391040" y="0"/>
                      <a:pt x="403260" y="6110"/>
                    </a:cubicBezTo>
                    <a:cubicBezTo>
                      <a:pt x="629330" y="42770"/>
                      <a:pt x="384930" y="219960"/>
                      <a:pt x="177190" y="177190"/>
                    </a:cubicBezTo>
                    <a:cubicBezTo>
                      <a:pt x="-30550" y="134420"/>
                      <a:pt x="79430" y="67210"/>
                      <a:pt x="79430" y="67210"/>
                    </a:cubicBezTo>
                    <a:lnTo>
                      <a:pt x="79430" y="67210"/>
                    </a:lnTo>
                    <a:cubicBezTo>
                      <a:pt x="30550" y="91650"/>
                      <a:pt x="0" y="122200"/>
                      <a:pt x="0" y="183300"/>
                    </a:cubicBezTo>
                    <a:cubicBezTo>
                      <a:pt x="30550" y="219960"/>
                      <a:pt x="97760" y="268840"/>
                      <a:pt x="238290" y="281060"/>
                    </a:cubicBezTo>
                    <a:cubicBezTo>
                      <a:pt x="354380" y="287169"/>
                      <a:pt x="494910" y="262730"/>
                      <a:pt x="623220" y="195520"/>
                    </a:cubicBezTo>
                    <a:cubicBezTo>
                      <a:pt x="592670" y="48880"/>
                      <a:pt x="488800" y="6110"/>
                      <a:pt x="378820" y="0"/>
                    </a:cubicBezTo>
                    <a:close/>
                  </a:path>
                </a:pathLst>
              </a:custGeom>
              <a:solidFill>
                <a:srgbClr val="D6D3C9"/>
              </a:solidFill>
              <a:ln w="61038"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xmlns="" id="{36451FF9-F43B-4802-8D9A-B825389FDD0D}"/>
                  </a:ext>
                </a:extLst>
              </p:cNvPr>
              <p:cNvSpPr/>
              <p:nvPr/>
            </p:nvSpPr>
            <p:spPr>
              <a:xfrm>
                <a:off x="1632469" y="9908807"/>
                <a:ext cx="543790" cy="178094"/>
              </a:xfrm>
              <a:custGeom>
                <a:avLst/>
                <a:gdLst>
                  <a:gd name="connsiteX0" fmla="*/ 513240 w 543790"/>
                  <a:gd name="connsiteY0" fmla="*/ 0 h 178094"/>
                  <a:gd name="connsiteX1" fmla="*/ 0 w 543790"/>
                  <a:gd name="connsiteY1" fmla="*/ 140530 h 178094"/>
                  <a:gd name="connsiteX2" fmla="*/ 158860 w 543790"/>
                  <a:gd name="connsiteY2" fmla="*/ 177190 h 178094"/>
                  <a:gd name="connsiteX3" fmla="*/ 543790 w 543790"/>
                  <a:gd name="connsiteY3" fmla="*/ 91650 h 178094"/>
                  <a:gd name="connsiteX4" fmla="*/ 513240 w 543790"/>
                  <a:gd name="connsiteY4" fmla="*/ 0 h 178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3790" h="178094">
                    <a:moveTo>
                      <a:pt x="513240" y="0"/>
                    </a:moveTo>
                    <a:cubicBezTo>
                      <a:pt x="482690" y="79430"/>
                      <a:pt x="372710" y="213850"/>
                      <a:pt x="0" y="140530"/>
                    </a:cubicBezTo>
                    <a:cubicBezTo>
                      <a:pt x="36660" y="158860"/>
                      <a:pt x="91650" y="177190"/>
                      <a:pt x="158860" y="177190"/>
                    </a:cubicBezTo>
                    <a:cubicBezTo>
                      <a:pt x="274950" y="183300"/>
                      <a:pt x="415480" y="158860"/>
                      <a:pt x="543790" y="91650"/>
                    </a:cubicBezTo>
                    <a:cubicBezTo>
                      <a:pt x="537680" y="61100"/>
                      <a:pt x="525460" y="24440"/>
                      <a:pt x="513240" y="0"/>
                    </a:cubicBezTo>
                    <a:close/>
                  </a:path>
                </a:pathLst>
              </a:custGeom>
              <a:solidFill>
                <a:srgbClr val="D6D3C9"/>
              </a:solidFill>
              <a:ln w="61038" cap="flat">
                <a:noFill/>
                <a:prstDash val="solid"/>
                <a:miter/>
              </a:ln>
            </p:spPr>
            <p:txBody>
              <a:bodyPr rtlCol="0" anchor="ctr"/>
              <a:lstStyle/>
              <a:p>
                <a:endParaRPr lang="en-US"/>
              </a:p>
            </p:txBody>
          </p:sp>
        </p:grpSp>
        <p:grpSp>
          <p:nvGrpSpPr>
            <p:cNvPr id="70" name="Graphic 16">
              <a:extLst>
                <a:ext uri="{FF2B5EF4-FFF2-40B4-BE49-F238E27FC236}">
                  <a16:creationId xmlns:a16="http://schemas.microsoft.com/office/drawing/2014/main" xmlns="" id="{4E6741B3-30E9-4CAA-AB91-9714DCA361F9}"/>
                </a:ext>
              </a:extLst>
            </p:cNvPr>
            <p:cNvGrpSpPr/>
            <p:nvPr/>
          </p:nvGrpSpPr>
          <p:grpSpPr>
            <a:xfrm>
              <a:off x="918675" y="7764200"/>
              <a:ext cx="1562364" cy="1924647"/>
              <a:chOff x="918675" y="7764200"/>
              <a:chExt cx="1562364" cy="1924647"/>
            </a:xfrm>
          </p:grpSpPr>
          <p:grpSp>
            <p:nvGrpSpPr>
              <p:cNvPr id="71" name="Graphic 16">
                <a:extLst>
                  <a:ext uri="{FF2B5EF4-FFF2-40B4-BE49-F238E27FC236}">
                    <a16:creationId xmlns:a16="http://schemas.microsoft.com/office/drawing/2014/main" xmlns="" id="{E9A9C7DE-16DA-4AC3-B55F-38FD42B7A48A}"/>
                  </a:ext>
                </a:extLst>
              </p:cNvPr>
              <p:cNvGrpSpPr/>
              <p:nvPr/>
            </p:nvGrpSpPr>
            <p:grpSpPr>
              <a:xfrm>
                <a:off x="918675" y="7764200"/>
                <a:ext cx="1562364" cy="1924647"/>
                <a:chOff x="918675" y="7764200"/>
                <a:chExt cx="1562364" cy="1924647"/>
              </a:xfrm>
            </p:grpSpPr>
            <p:sp>
              <p:nvSpPr>
                <p:cNvPr id="72" name="Freeform: Shape 71">
                  <a:extLst>
                    <a:ext uri="{FF2B5EF4-FFF2-40B4-BE49-F238E27FC236}">
                      <a16:creationId xmlns:a16="http://schemas.microsoft.com/office/drawing/2014/main" xmlns="" id="{2A9518F5-C755-4951-96DC-3B69724FDC76}"/>
                    </a:ext>
                  </a:extLst>
                </p:cNvPr>
                <p:cNvSpPr/>
                <p:nvPr/>
              </p:nvSpPr>
              <p:spPr>
                <a:xfrm>
                  <a:off x="918675" y="7776420"/>
                  <a:ext cx="1536031" cy="1904426"/>
                </a:xfrm>
                <a:custGeom>
                  <a:avLst/>
                  <a:gdLst>
                    <a:gd name="connsiteX0" fmla="*/ 66134 w 1536031"/>
                    <a:gd name="connsiteY0" fmla="*/ 116090 h 1904426"/>
                    <a:gd name="connsiteX1" fmla="*/ 17254 w 1536031"/>
                    <a:gd name="connsiteY1" fmla="*/ 201630 h 1904426"/>
                    <a:gd name="connsiteX2" fmla="*/ 41694 w 1536031"/>
                    <a:gd name="connsiteY2" fmla="*/ 262730 h 1904426"/>
                    <a:gd name="connsiteX3" fmla="*/ 47804 w 1536031"/>
                    <a:gd name="connsiteY3" fmla="*/ 1637478 h 1904426"/>
                    <a:gd name="connsiteX4" fmla="*/ 102794 w 1536031"/>
                    <a:gd name="connsiteY4" fmla="*/ 1771898 h 1904426"/>
                    <a:gd name="connsiteX5" fmla="*/ 616034 w 1536031"/>
                    <a:gd name="connsiteY5" fmla="*/ 1698578 h 1904426"/>
                    <a:gd name="connsiteX6" fmla="*/ 573264 w 1536031"/>
                    <a:gd name="connsiteY6" fmla="*/ 1649698 h 1904426"/>
                    <a:gd name="connsiteX7" fmla="*/ 518274 w 1536031"/>
                    <a:gd name="connsiteY7" fmla="*/ 1197559 h 1904426"/>
                    <a:gd name="connsiteX8" fmla="*/ 530494 w 1536031"/>
                    <a:gd name="connsiteY8" fmla="*/ 1099798 h 1904426"/>
                    <a:gd name="connsiteX9" fmla="*/ 561044 w 1536031"/>
                    <a:gd name="connsiteY9" fmla="*/ 714869 h 1904426"/>
                    <a:gd name="connsiteX10" fmla="*/ 707684 w 1536031"/>
                    <a:gd name="connsiteY10" fmla="*/ 1136459 h 1904426"/>
                    <a:gd name="connsiteX11" fmla="*/ 823774 w 1536031"/>
                    <a:gd name="connsiteY11" fmla="*/ 1356418 h 1904426"/>
                    <a:gd name="connsiteX12" fmla="*/ 909314 w 1536031"/>
                    <a:gd name="connsiteY12" fmla="*/ 1716908 h 1904426"/>
                    <a:gd name="connsiteX13" fmla="*/ 939864 w 1536031"/>
                    <a:gd name="connsiteY13" fmla="*/ 1857437 h 1904426"/>
                    <a:gd name="connsiteX14" fmla="*/ 1501985 w 1536031"/>
                    <a:gd name="connsiteY14" fmla="*/ 1802447 h 1904426"/>
                    <a:gd name="connsiteX15" fmla="*/ 1495875 w 1536031"/>
                    <a:gd name="connsiteY15" fmla="*/ 1674138 h 1904426"/>
                    <a:gd name="connsiteX16" fmla="*/ 1227034 w 1536031"/>
                    <a:gd name="connsiteY16" fmla="*/ 977599 h 1904426"/>
                    <a:gd name="connsiteX17" fmla="*/ 1214814 w 1536031"/>
                    <a:gd name="connsiteY17" fmla="*/ 849289 h 1904426"/>
                    <a:gd name="connsiteX18" fmla="*/ 1190374 w 1536031"/>
                    <a:gd name="connsiteY18" fmla="*/ 458249 h 1904426"/>
                    <a:gd name="connsiteX19" fmla="*/ 1104834 w 1536031"/>
                    <a:gd name="connsiteY19" fmla="*/ 0 h 1904426"/>
                    <a:gd name="connsiteX20" fmla="*/ 66134 w 1536031"/>
                    <a:gd name="connsiteY20" fmla="*/ 116090 h 190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36031" h="1904426">
                      <a:moveTo>
                        <a:pt x="66134" y="116090"/>
                      </a:moveTo>
                      <a:cubicBezTo>
                        <a:pt x="66134" y="116090"/>
                        <a:pt x="41694" y="158860"/>
                        <a:pt x="17254" y="201630"/>
                      </a:cubicBezTo>
                      <a:cubicBezTo>
                        <a:pt x="-1076" y="238290"/>
                        <a:pt x="41694" y="262730"/>
                        <a:pt x="41694" y="262730"/>
                      </a:cubicBezTo>
                      <a:cubicBezTo>
                        <a:pt x="41694" y="262730"/>
                        <a:pt x="-56066" y="1093688"/>
                        <a:pt x="47804" y="1637478"/>
                      </a:cubicBezTo>
                      <a:cubicBezTo>
                        <a:pt x="-37736" y="1692468"/>
                        <a:pt x="11144" y="1747458"/>
                        <a:pt x="102794" y="1771898"/>
                      </a:cubicBezTo>
                      <a:cubicBezTo>
                        <a:pt x="194444" y="1796338"/>
                        <a:pt x="609924" y="1826888"/>
                        <a:pt x="616034" y="1698578"/>
                      </a:cubicBezTo>
                      <a:cubicBezTo>
                        <a:pt x="616034" y="1655808"/>
                        <a:pt x="573264" y="1649698"/>
                        <a:pt x="573264" y="1649698"/>
                      </a:cubicBezTo>
                      <a:lnTo>
                        <a:pt x="518274" y="1197559"/>
                      </a:lnTo>
                      <a:cubicBezTo>
                        <a:pt x="518274" y="1197559"/>
                        <a:pt x="585484" y="1173119"/>
                        <a:pt x="530494" y="1099798"/>
                      </a:cubicBezTo>
                      <a:cubicBezTo>
                        <a:pt x="524384" y="898169"/>
                        <a:pt x="561044" y="714869"/>
                        <a:pt x="561044" y="714869"/>
                      </a:cubicBezTo>
                      <a:cubicBezTo>
                        <a:pt x="561044" y="714869"/>
                        <a:pt x="603814" y="873729"/>
                        <a:pt x="707684" y="1136459"/>
                      </a:cubicBezTo>
                      <a:cubicBezTo>
                        <a:pt x="756564" y="1264768"/>
                        <a:pt x="799334" y="1264768"/>
                        <a:pt x="823774" y="1356418"/>
                      </a:cubicBezTo>
                      <a:cubicBezTo>
                        <a:pt x="848214" y="1448068"/>
                        <a:pt x="909314" y="1716908"/>
                        <a:pt x="909314" y="1716908"/>
                      </a:cubicBezTo>
                      <a:cubicBezTo>
                        <a:pt x="909314" y="1716908"/>
                        <a:pt x="817664" y="1790228"/>
                        <a:pt x="939864" y="1857437"/>
                      </a:cubicBezTo>
                      <a:cubicBezTo>
                        <a:pt x="1062064" y="1924647"/>
                        <a:pt x="1343125" y="1930758"/>
                        <a:pt x="1501985" y="1802447"/>
                      </a:cubicBezTo>
                      <a:cubicBezTo>
                        <a:pt x="1569195" y="1729128"/>
                        <a:pt x="1520315" y="1716908"/>
                        <a:pt x="1495875" y="1674138"/>
                      </a:cubicBezTo>
                      <a:cubicBezTo>
                        <a:pt x="1440885" y="1441958"/>
                        <a:pt x="1343125" y="1136459"/>
                        <a:pt x="1227034" y="977599"/>
                      </a:cubicBezTo>
                      <a:cubicBezTo>
                        <a:pt x="1196484" y="922609"/>
                        <a:pt x="1245364" y="885949"/>
                        <a:pt x="1214814" y="849289"/>
                      </a:cubicBezTo>
                      <a:cubicBezTo>
                        <a:pt x="1184264" y="812629"/>
                        <a:pt x="1202594" y="635439"/>
                        <a:pt x="1190374" y="458249"/>
                      </a:cubicBezTo>
                      <a:cubicBezTo>
                        <a:pt x="1178154" y="281060"/>
                        <a:pt x="1104834" y="0"/>
                        <a:pt x="1104834" y="0"/>
                      </a:cubicBezTo>
                      <a:cubicBezTo>
                        <a:pt x="1104834" y="0"/>
                        <a:pt x="707684" y="384929"/>
                        <a:pt x="66134" y="116090"/>
                      </a:cubicBezTo>
                      <a:close/>
                    </a:path>
                  </a:pathLst>
                </a:custGeom>
                <a:solidFill>
                  <a:srgbClr val="FAB548"/>
                </a:solidFill>
                <a:ln w="61038"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xmlns="" id="{88D82BC0-5A12-43E8-BBB0-C27750B8A216}"/>
                    </a:ext>
                  </a:extLst>
                </p:cNvPr>
                <p:cNvSpPr/>
                <p:nvPr/>
              </p:nvSpPr>
              <p:spPr>
                <a:xfrm>
                  <a:off x="918675" y="7764200"/>
                  <a:ext cx="1562364" cy="1924647"/>
                </a:xfrm>
                <a:custGeom>
                  <a:avLst/>
                  <a:gdLst>
                    <a:gd name="connsiteX0" fmla="*/ 1184264 w 1562364"/>
                    <a:gd name="connsiteY0" fmla="*/ 1924648 h 1924647"/>
                    <a:gd name="connsiteX1" fmla="*/ 952084 w 1562364"/>
                    <a:gd name="connsiteY1" fmla="*/ 1875767 h 1924647"/>
                    <a:gd name="connsiteX2" fmla="*/ 884874 w 1562364"/>
                    <a:gd name="connsiteY2" fmla="*/ 1796338 h 1924647"/>
                    <a:gd name="connsiteX3" fmla="*/ 915424 w 1562364"/>
                    <a:gd name="connsiteY3" fmla="*/ 1729128 h 1924647"/>
                    <a:gd name="connsiteX4" fmla="*/ 829884 w 1562364"/>
                    <a:gd name="connsiteY4" fmla="*/ 1374748 h 1924647"/>
                    <a:gd name="connsiteX5" fmla="*/ 781004 w 1562364"/>
                    <a:gd name="connsiteY5" fmla="*/ 1276988 h 1924647"/>
                    <a:gd name="connsiteX6" fmla="*/ 713794 w 1562364"/>
                    <a:gd name="connsiteY6" fmla="*/ 1154789 h 1924647"/>
                    <a:gd name="connsiteX7" fmla="*/ 573264 w 1562364"/>
                    <a:gd name="connsiteY7" fmla="*/ 763749 h 1924647"/>
                    <a:gd name="connsiteX8" fmla="*/ 548824 w 1562364"/>
                    <a:gd name="connsiteY8" fmla="*/ 1112018 h 1924647"/>
                    <a:gd name="connsiteX9" fmla="*/ 567154 w 1562364"/>
                    <a:gd name="connsiteY9" fmla="*/ 1185339 h 1924647"/>
                    <a:gd name="connsiteX10" fmla="*/ 536604 w 1562364"/>
                    <a:gd name="connsiteY10" fmla="*/ 1215889 h 1924647"/>
                    <a:gd name="connsiteX11" fmla="*/ 591594 w 1562364"/>
                    <a:gd name="connsiteY11" fmla="*/ 1655808 h 1924647"/>
                    <a:gd name="connsiteX12" fmla="*/ 634364 w 1562364"/>
                    <a:gd name="connsiteY12" fmla="*/ 1710798 h 1924647"/>
                    <a:gd name="connsiteX13" fmla="*/ 347194 w 1562364"/>
                    <a:gd name="connsiteY13" fmla="*/ 1814668 h 1924647"/>
                    <a:gd name="connsiteX14" fmla="*/ 115014 w 1562364"/>
                    <a:gd name="connsiteY14" fmla="*/ 1790228 h 1924647"/>
                    <a:gd name="connsiteX15" fmla="*/ 11144 w 1562364"/>
                    <a:gd name="connsiteY15" fmla="*/ 1716908 h 1924647"/>
                    <a:gd name="connsiteX16" fmla="*/ 53914 w 1562364"/>
                    <a:gd name="connsiteY16" fmla="*/ 1643588 h 1924647"/>
                    <a:gd name="connsiteX17" fmla="*/ 47804 w 1562364"/>
                    <a:gd name="connsiteY17" fmla="*/ 274950 h 1924647"/>
                    <a:gd name="connsiteX18" fmla="*/ 23364 w 1562364"/>
                    <a:gd name="connsiteY18" fmla="*/ 207740 h 1924647"/>
                    <a:gd name="connsiteX19" fmla="*/ 72244 w 1562364"/>
                    <a:gd name="connsiteY19" fmla="*/ 122200 h 1924647"/>
                    <a:gd name="connsiteX20" fmla="*/ 66134 w 1562364"/>
                    <a:gd name="connsiteY20" fmla="*/ 122200 h 1924647"/>
                    <a:gd name="connsiteX21" fmla="*/ 72244 w 1562364"/>
                    <a:gd name="connsiteY21" fmla="*/ 122200 h 1924647"/>
                    <a:gd name="connsiteX22" fmla="*/ 518274 w 1562364"/>
                    <a:gd name="connsiteY22" fmla="*/ 213850 h 1924647"/>
                    <a:gd name="connsiteX23" fmla="*/ 1123164 w 1562364"/>
                    <a:gd name="connsiteY23" fmla="*/ 6110 h 1924647"/>
                    <a:gd name="connsiteX24" fmla="*/ 1123164 w 1562364"/>
                    <a:gd name="connsiteY24" fmla="*/ 0 h 1924647"/>
                    <a:gd name="connsiteX25" fmla="*/ 1129274 w 1562364"/>
                    <a:gd name="connsiteY25" fmla="*/ 12220 h 1924647"/>
                    <a:gd name="connsiteX26" fmla="*/ 1214814 w 1562364"/>
                    <a:gd name="connsiteY26" fmla="*/ 470469 h 1924647"/>
                    <a:gd name="connsiteX27" fmla="*/ 1220924 w 1562364"/>
                    <a:gd name="connsiteY27" fmla="*/ 665989 h 1924647"/>
                    <a:gd name="connsiteX28" fmla="*/ 1239254 w 1562364"/>
                    <a:gd name="connsiteY28" fmla="*/ 855399 h 1924647"/>
                    <a:gd name="connsiteX29" fmla="*/ 1245364 w 1562364"/>
                    <a:gd name="connsiteY29" fmla="*/ 916499 h 1924647"/>
                    <a:gd name="connsiteX30" fmla="*/ 1251474 w 1562364"/>
                    <a:gd name="connsiteY30" fmla="*/ 983709 h 1924647"/>
                    <a:gd name="connsiteX31" fmla="*/ 1520315 w 1562364"/>
                    <a:gd name="connsiteY31" fmla="*/ 1680248 h 1924647"/>
                    <a:gd name="connsiteX32" fmla="*/ 1538645 w 1562364"/>
                    <a:gd name="connsiteY32" fmla="*/ 1698578 h 1924647"/>
                    <a:gd name="connsiteX33" fmla="*/ 1526425 w 1562364"/>
                    <a:gd name="connsiteY33" fmla="*/ 1814668 h 1924647"/>
                    <a:gd name="connsiteX34" fmla="*/ 1184264 w 1562364"/>
                    <a:gd name="connsiteY34" fmla="*/ 1924648 h 1924647"/>
                    <a:gd name="connsiteX35" fmla="*/ 567154 w 1562364"/>
                    <a:gd name="connsiteY35" fmla="*/ 696539 h 1924647"/>
                    <a:gd name="connsiteX36" fmla="*/ 573264 w 1562364"/>
                    <a:gd name="connsiteY36" fmla="*/ 727089 h 1924647"/>
                    <a:gd name="connsiteX37" fmla="*/ 719904 w 1562364"/>
                    <a:gd name="connsiteY37" fmla="*/ 1148679 h 1924647"/>
                    <a:gd name="connsiteX38" fmla="*/ 787114 w 1562364"/>
                    <a:gd name="connsiteY38" fmla="*/ 1270879 h 1924647"/>
                    <a:gd name="connsiteX39" fmla="*/ 835994 w 1562364"/>
                    <a:gd name="connsiteY39" fmla="*/ 1374748 h 1924647"/>
                    <a:gd name="connsiteX40" fmla="*/ 921534 w 1562364"/>
                    <a:gd name="connsiteY40" fmla="*/ 1735238 h 1924647"/>
                    <a:gd name="connsiteX41" fmla="*/ 921534 w 1562364"/>
                    <a:gd name="connsiteY41" fmla="*/ 1741348 h 1924647"/>
                    <a:gd name="connsiteX42" fmla="*/ 915424 w 1562364"/>
                    <a:gd name="connsiteY42" fmla="*/ 1741348 h 1924647"/>
                    <a:gd name="connsiteX43" fmla="*/ 884874 w 1562364"/>
                    <a:gd name="connsiteY43" fmla="*/ 1802448 h 1924647"/>
                    <a:gd name="connsiteX44" fmla="*/ 945974 w 1562364"/>
                    <a:gd name="connsiteY44" fmla="*/ 1869658 h 1924647"/>
                    <a:gd name="connsiteX45" fmla="*/ 1172044 w 1562364"/>
                    <a:gd name="connsiteY45" fmla="*/ 1918538 h 1924647"/>
                    <a:gd name="connsiteX46" fmla="*/ 1501985 w 1562364"/>
                    <a:gd name="connsiteY46" fmla="*/ 1814668 h 1924647"/>
                    <a:gd name="connsiteX47" fmla="*/ 1514205 w 1562364"/>
                    <a:gd name="connsiteY47" fmla="*/ 1723018 h 1924647"/>
                    <a:gd name="connsiteX48" fmla="*/ 1495875 w 1562364"/>
                    <a:gd name="connsiteY48" fmla="*/ 1698578 h 1924647"/>
                    <a:gd name="connsiteX49" fmla="*/ 1495875 w 1562364"/>
                    <a:gd name="connsiteY49" fmla="*/ 1698578 h 1924647"/>
                    <a:gd name="connsiteX50" fmla="*/ 1227034 w 1562364"/>
                    <a:gd name="connsiteY50" fmla="*/ 1002039 h 1924647"/>
                    <a:gd name="connsiteX51" fmla="*/ 1220924 w 1562364"/>
                    <a:gd name="connsiteY51" fmla="*/ 922609 h 1924647"/>
                    <a:gd name="connsiteX52" fmla="*/ 1214814 w 1562364"/>
                    <a:gd name="connsiteY52" fmla="*/ 873729 h 1924647"/>
                    <a:gd name="connsiteX53" fmla="*/ 1196484 w 1562364"/>
                    <a:gd name="connsiteY53" fmla="*/ 672099 h 1924647"/>
                    <a:gd name="connsiteX54" fmla="*/ 1190374 w 1562364"/>
                    <a:gd name="connsiteY54" fmla="*/ 476580 h 1924647"/>
                    <a:gd name="connsiteX55" fmla="*/ 1104834 w 1562364"/>
                    <a:gd name="connsiteY55" fmla="*/ 36660 h 1924647"/>
                    <a:gd name="connsiteX56" fmla="*/ 499944 w 1562364"/>
                    <a:gd name="connsiteY56" fmla="*/ 244400 h 1924647"/>
                    <a:gd name="connsiteX57" fmla="*/ 53914 w 1562364"/>
                    <a:gd name="connsiteY57" fmla="*/ 152750 h 1924647"/>
                    <a:gd name="connsiteX58" fmla="*/ 11144 w 1562364"/>
                    <a:gd name="connsiteY58" fmla="*/ 232180 h 1924647"/>
                    <a:gd name="connsiteX59" fmla="*/ 35584 w 1562364"/>
                    <a:gd name="connsiteY59" fmla="*/ 281060 h 1924647"/>
                    <a:gd name="connsiteX60" fmla="*/ 41694 w 1562364"/>
                    <a:gd name="connsiteY60" fmla="*/ 281060 h 1924647"/>
                    <a:gd name="connsiteX61" fmla="*/ 41694 w 1562364"/>
                    <a:gd name="connsiteY61" fmla="*/ 287169 h 1924647"/>
                    <a:gd name="connsiteX62" fmla="*/ 47804 w 1562364"/>
                    <a:gd name="connsiteY62" fmla="*/ 1655808 h 1924647"/>
                    <a:gd name="connsiteX63" fmla="*/ 47804 w 1562364"/>
                    <a:gd name="connsiteY63" fmla="*/ 1661918 h 1924647"/>
                    <a:gd name="connsiteX64" fmla="*/ 41694 w 1562364"/>
                    <a:gd name="connsiteY64" fmla="*/ 1661918 h 1924647"/>
                    <a:gd name="connsiteX65" fmla="*/ 5034 w 1562364"/>
                    <a:gd name="connsiteY65" fmla="*/ 1723018 h 1924647"/>
                    <a:gd name="connsiteX66" fmla="*/ 102794 w 1562364"/>
                    <a:gd name="connsiteY66" fmla="*/ 1790228 h 1924647"/>
                    <a:gd name="connsiteX67" fmla="*/ 334974 w 1562364"/>
                    <a:gd name="connsiteY67" fmla="*/ 1814668 h 1924647"/>
                    <a:gd name="connsiteX68" fmla="*/ 609924 w 1562364"/>
                    <a:gd name="connsiteY68" fmla="*/ 1723018 h 1924647"/>
                    <a:gd name="connsiteX69" fmla="*/ 573264 w 1562364"/>
                    <a:gd name="connsiteY69" fmla="*/ 1680248 h 1924647"/>
                    <a:gd name="connsiteX70" fmla="*/ 567154 w 1562364"/>
                    <a:gd name="connsiteY70" fmla="*/ 1680248 h 1924647"/>
                    <a:gd name="connsiteX71" fmla="*/ 512164 w 1562364"/>
                    <a:gd name="connsiteY71" fmla="*/ 1215889 h 1924647"/>
                    <a:gd name="connsiteX72" fmla="*/ 518274 w 1562364"/>
                    <a:gd name="connsiteY72" fmla="*/ 1215889 h 1924647"/>
                    <a:gd name="connsiteX73" fmla="*/ 542714 w 1562364"/>
                    <a:gd name="connsiteY73" fmla="*/ 1191449 h 1924647"/>
                    <a:gd name="connsiteX74" fmla="*/ 524384 w 1562364"/>
                    <a:gd name="connsiteY74" fmla="*/ 1130349 h 1924647"/>
                    <a:gd name="connsiteX75" fmla="*/ 524384 w 1562364"/>
                    <a:gd name="connsiteY75" fmla="*/ 1130349 h 1924647"/>
                    <a:gd name="connsiteX76" fmla="*/ 524384 w 1562364"/>
                    <a:gd name="connsiteY76" fmla="*/ 1130349 h 1924647"/>
                    <a:gd name="connsiteX77" fmla="*/ 554934 w 1562364"/>
                    <a:gd name="connsiteY77" fmla="*/ 745419 h 1924647"/>
                    <a:gd name="connsiteX78" fmla="*/ 567154 w 1562364"/>
                    <a:gd name="connsiteY78" fmla="*/ 696539 h 1924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562364" h="1924647">
                      <a:moveTo>
                        <a:pt x="1184264" y="1924648"/>
                      </a:moveTo>
                      <a:cubicBezTo>
                        <a:pt x="1092614" y="1924648"/>
                        <a:pt x="1007074" y="1906317"/>
                        <a:pt x="952084" y="1875767"/>
                      </a:cubicBezTo>
                      <a:cubicBezTo>
                        <a:pt x="909314" y="1851328"/>
                        <a:pt x="884874" y="1826888"/>
                        <a:pt x="884874" y="1796338"/>
                      </a:cubicBezTo>
                      <a:cubicBezTo>
                        <a:pt x="884874" y="1759678"/>
                        <a:pt x="909314" y="1735238"/>
                        <a:pt x="915424" y="1729128"/>
                      </a:cubicBezTo>
                      <a:cubicBezTo>
                        <a:pt x="909314" y="1692468"/>
                        <a:pt x="848214" y="1460288"/>
                        <a:pt x="829884" y="1374748"/>
                      </a:cubicBezTo>
                      <a:cubicBezTo>
                        <a:pt x="817664" y="1331979"/>
                        <a:pt x="805444" y="1307538"/>
                        <a:pt x="781004" y="1276988"/>
                      </a:cubicBezTo>
                      <a:cubicBezTo>
                        <a:pt x="762674" y="1252548"/>
                        <a:pt x="738234" y="1215889"/>
                        <a:pt x="713794" y="1154789"/>
                      </a:cubicBezTo>
                      <a:cubicBezTo>
                        <a:pt x="634364" y="959269"/>
                        <a:pt x="591594" y="824849"/>
                        <a:pt x="573264" y="763749"/>
                      </a:cubicBezTo>
                      <a:cubicBezTo>
                        <a:pt x="561044" y="824849"/>
                        <a:pt x="542714" y="965379"/>
                        <a:pt x="548824" y="1112018"/>
                      </a:cubicBezTo>
                      <a:cubicBezTo>
                        <a:pt x="567154" y="1136458"/>
                        <a:pt x="573264" y="1160899"/>
                        <a:pt x="567154" y="1185339"/>
                      </a:cubicBezTo>
                      <a:cubicBezTo>
                        <a:pt x="561044" y="1203668"/>
                        <a:pt x="542714" y="1215889"/>
                        <a:pt x="536604" y="1215889"/>
                      </a:cubicBezTo>
                      <a:lnTo>
                        <a:pt x="591594" y="1655808"/>
                      </a:lnTo>
                      <a:cubicBezTo>
                        <a:pt x="609924" y="1661918"/>
                        <a:pt x="634364" y="1680248"/>
                        <a:pt x="634364" y="1710798"/>
                      </a:cubicBezTo>
                      <a:cubicBezTo>
                        <a:pt x="634364" y="1802448"/>
                        <a:pt x="451064" y="1814668"/>
                        <a:pt x="347194" y="1814668"/>
                      </a:cubicBezTo>
                      <a:cubicBezTo>
                        <a:pt x="249434" y="1814668"/>
                        <a:pt x="151674" y="1802448"/>
                        <a:pt x="115014" y="1790228"/>
                      </a:cubicBezTo>
                      <a:cubicBezTo>
                        <a:pt x="53914" y="1771898"/>
                        <a:pt x="17254" y="1747458"/>
                        <a:pt x="11144" y="1716908"/>
                      </a:cubicBezTo>
                      <a:cubicBezTo>
                        <a:pt x="5034" y="1692468"/>
                        <a:pt x="23364" y="1668028"/>
                        <a:pt x="53914" y="1643588"/>
                      </a:cubicBezTo>
                      <a:cubicBezTo>
                        <a:pt x="-49956" y="1124239"/>
                        <a:pt x="41694" y="342159"/>
                        <a:pt x="47804" y="274950"/>
                      </a:cubicBezTo>
                      <a:cubicBezTo>
                        <a:pt x="29474" y="262730"/>
                        <a:pt x="11144" y="238290"/>
                        <a:pt x="23364" y="207740"/>
                      </a:cubicBezTo>
                      <a:cubicBezTo>
                        <a:pt x="47804" y="164970"/>
                        <a:pt x="72244" y="122200"/>
                        <a:pt x="72244" y="122200"/>
                      </a:cubicBezTo>
                      <a:lnTo>
                        <a:pt x="66134" y="122200"/>
                      </a:lnTo>
                      <a:lnTo>
                        <a:pt x="72244" y="122200"/>
                      </a:lnTo>
                      <a:cubicBezTo>
                        <a:pt x="218884" y="183300"/>
                        <a:pt x="371634" y="213850"/>
                        <a:pt x="518274" y="213850"/>
                      </a:cubicBezTo>
                      <a:cubicBezTo>
                        <a:pt x="890984" y="213850"/>
                        <a:pt x="1117054" y="6110"/>
                        <a:pt x="1123164" y="6110"/>
                      </a:cubicBezTo>
                      <a:lnTo>
                        <a:pt x="1123164" y="0"/>
                      </a:lnTo>
                      <a:lnTo>
                        <a:pt x="1129274" y="12220"/>
                      </a:lnTo>
                      <a:cubicBezTo>
                        <a:pt x="1129274" y="12220"/>
                        <a:pt x="1202594" y="293280"/>
                        <a:pt x="1214814" y="470469"/>
                      </a:cubicBezTo>
                      <a:cubicBezTo>
                        <a:pt x="1220924" y="537680"/>
                        <a:pt x="1220924" y="604889"/>
                        <a:pt x="1220924" y="665989"/>
                      </a:cubicBezTo>
                      <a:cubicBezTo>
                        <a:pt x="1220924" y="757639"/>
                        <a:pt x="1220924" y="837069"/>
                        <a:pt x="1239254" y="855399"/>
                      </a:cubicBezTo>
                      <a:cubicBezTo>
                        <a:pt x="1257585" y="873729"/>
                        <a:pt x="1251474" y="898169"/>
                        <a:pt x="1245364" y="916499"/>
                      </a:cubicBezTo>
                      <a:cubicBezTo>
                        <a:pt x="1239254" y="934829"/>
                        <a:pt x="1233144" y="959269"/>
                        <a:pt x="1251474" y="983709"/>
                      </a:cubicBezTo>
                      <a:cubicBezTo>
                        <a:pt x="1373675" y="1142568"/>
                        <a:pt x="1465325" y="1454178"/>
                        <a:pt x="1520315" y="1680248"/>
                      </a:cubicBezTo>
                      <a:cubicBezTo>
                        <a:pt x="1526425" y="1686358"/>
                        <a:pt x="1532535" y="1692468"/>
                        <a:pt x="1538645" y="1698578"/>
                      </a:cubicBezTo>
                      <a:cubicBezTo>
                        <a:pt x="1563085" y="1723018"/>
                        <a:pt x="1581415" y="1747458"/>
                        <a:pt x="1526425" y="1814668"/>
                      </a:cubicBezTo>
                      <a:cubicBezTo>
                        <a:pt x="1440885" y="1887988"/>
                        <a:pt x="1318685" y="1924648"/>
                        <a:pt x="1184264" y="1924648"/>
                      </a:cubicBezTo>
                      <a:close/>
                      <a:moveTo>
                        <a:pt x="567154" y="696539"/>
                      </a:moveTo>
                      <a:lnTo>
                        <a:pt x="573264" y="727089"/>
                      </a:lnTo>
                      <a:cubicBezTo>
                        <a:pt x="573264" y="727089"/>
                        <a:pt x="616034" y="885949"/>
                        <a:pt x="719904" y="1148679"/>
                      </a:cubicBezTo>
                      <a:cubicBezTo>
                        <a:pt x="744344" y="1209779"/>
                        <a:pt x="768784" y="1240329"/>
                        <a:pt x="787114" y="1270879"/>
                      </a:cubicBezTo>
                      <a:cubicBezTo>
                        <a:pt x="805444" y="1301429"/>
                        <a:pt x="823774" y="1325868"/>
                        <a:pt x="835994" y="1374748"/>
                      </a:cubicBezTo>
                      <a:cubicBezTo>
                        <a:pt x="860434" y="1466398"/>
                        <a:pt x="921534" y="1735238"/>
                        <a:pt x="921534" y="1735238"/>
                      </a:cubicBezTo>
                      <a:lnTo>
                        <a:pt x="921534" y="1741348"/>
                      </a:lnTo>
                      <a:lnTo>
                        <a:pt x="915424" y="1741348"/>
                      </a:lnTo>
                      <a:cubicBezTo>
                        <a:pt x="915424" y="1741348"/>
                        <a:pt x="884874" y="1765788"/>
                        <a:pt x="884874" y="1802448"/>
                      </a:cubicBezTo>
                      <a:cubicBezTo>
                        <a:pt x="884874" y="1826888"/>
                        <a:pt x="909314" y="1851328"/>
                        <a:pt x="945974" y="1869658"/>
                      </a:cubicBezTo>
                      <a:cubicBezTo>
                        <a:pt x="1000964" y="1900207"/>
                        <a:pt x="1086504" y="1918538"/>
                        <a:pt x="1172044" y="1918538"/>
                      </a:cubicBezTo>
                      <a:cubicBezTo>
                        <a:pt x="1300354" y="1918538"/>
                        <a:pt x="1422555" y="1881878"/>
                        <a:pt x="1501985" y="1814668"/>
                      </a:cubicBezTo>
                      <a:cubicBezTo>
                        <a:pt x="1550865" y="1765788"/>
                        <a:pt x="1532535" y="1747458"/>
                        <a:pt x="1514205" y="1723018"/>
                      </a:cubicBezTo>
                      <a:cubicBezTo>
                        <a:pt x="1508095" y="1716908"/>
                        <a:pt x="1501985" y="1710798"/>
                        <a:pt x="1495875" y="1698578"/>
                      </a:cubicBezTo>
                      <a:lnTo>
                        <a:pt x="1495875" y="1698578"/>
                      </a:lnTo>
                      <a:cubicBezTo>
                        <a:pt x="1440885" y="1466398"/>
                        <a:pt x="1343125" y="1160899"/>
                        <a:pt x="1227034" y="1002039"/>
                      </a:cubicBezTo>
                      <a:cubicBezTo>
                        <a:pt x="1208704" y="971489"/>
                        <a:pt x="1214814" y="947049"/>
                        <a:pt x="1220924" y="922609"/>
                      </a:cubicBezTo>
                      <a:cubicBezTo>
                        <a:pt x="1227034" y="904279"/>
                        <a:pt x="1227034" y="885949"/>
                        <a:pt x="1214814" y="873729"/>
                      </a:cubicBezTo>
                      <a:cubicBezTo>
                        <a:pt x="1196484" y="849289"/>
                        <a:pt x="1196484" y="775969"/>
                        <a:pt x="1196484" y="672099"/>
                      </a:cubicBezTo>
                      <a:cubicBezTo>
                        <a:pt x="1196484" y="610999"/>
                        <a:pt x="1196484" y="543789"/>
                        <a:pt x="1190374" y="476580"/>
                      </a:cubicBezTo>
                      <a:cubicBezTo>
                        <a:pt x="1178154" y="323830"/>
                        <a:pt x="1123164" y="85540"/>
                        <a:pt x="1104834" y="36660"/>
                      </a:cubicBezTo>
                      <a:cubicBezTo>
                        <a:pt x="1055954" y="73320"/>
                        <a:pt x="835994" y="244400"/>
                        <a:pt x="499944" y="244400"/>
                      </a:cubicBezTo>
                      <a:cubicBezTo>
                        <a:pt x="353304" y="244400"/>
                        <a:pt x="206664" y="213850"/>
                        <a:pt x="53914" y="152750"/>
                      </a:cubicBezTo>
                      <a:cubicBezTo>
                        <a:pt x="47804" y="164970"/>
                        <a:pt x="29474" y="201630"/>
                        <a:pt x="11144" y="232180"/>
                      </a:cubicBezTo>
                      <a:cubicBezTo>
                        <a:pt x="-1076" y="262730"/>
                        <a:pt x="35584" y="281060"/>
                        <a:pt x="35584" y="281060"/>
                      </a:cubicBezTo>
                      <a:lnTo>
                        <a:pt x="41694" y="281060"/>
                      </a:lnTo>
                      <a:lnTo>
                        <a:pt x="41694" y="287169"/>
                      </a:lnTo>
                      <a:cubicBezTo>
                        <a:pt x="41694" y="293280"/>
                        <a:pt x="-56066" y="1118129"/>
                        <a:pt x="47804" y="1655808"/>
                      </a:cubicBezTo>
                      <a:lnTo>
                        <a:pt x="47804" y="1661918"/>
                      </a:lnTo>
                      <a:lnTo>
                        <a:pt x="41694" y="1661918"/>
                      </a:lnTo>
                      <a:cubicBezTo>
                        <a:pt x="23364" y="1674138"/>
                        <a:pt x="-1076" y="1698578"/>
                        <a:pt x="5034" y="1723018"/>
                      </a:cubicBezTo>
                      <a:cubicBezTo>
                        <a:pt x="11144" y="1747458"/>
                        <a:pt x="47804" y="1771898"/>
                        <a:pt x="102794" y="1790228"/>
                      </a:cubicBezTo>
                      <a:cubicBezTo>
                        <a:pt x="139454" y="1802448"/>
                        <a:pt x="237214" y="1814668"/>
                        <a:pt x="334974" y="1814668"/>
                      </a:cubicBezTo>
                      <a:cubicBezTo>
                        <a:pt x="414404" y="1814668"/>
                        <a:pt x="603814" y="1808558"/>
                        <a:pt x="609924" y="1723018"/>
                      </a:cubicBezTo>
                      <a:cubicBezTo>
                        <a:pt x="609924" y="1686358"/>
                        <a:pt x="573264" y="1680248"/>
                        <a:pt x="573264" y="1680248"/>
                      </a:cubicBezTo>
                      <a:lnTo>
                        <a:pt x="567154" y="1680248"/>
                      </a:lnTo>
                      <a:lnTo>
                        <a:pt x="512164" y="1215889"/>
                      </a:lnTo>
                      <a:lnTo>
                        <a:pt x="518274" y="1215889"/>
                      </a:lnTo>
                      <a:cubicBezTo>
                        <a:pt x="518274" y="1215889"/>
                        <a:pt x="536604" y="1209779"/>
                        <a:pt x="542714" y="1191449"/>
                      </a:cubicBezTo>
                      <a:cubicBezTo>
                        <a:pt x="548824" y="1173118"/>
                        <a:pt x="542714" y="1154789"/>
                        <a:pt x="524384" y="1130349"/>
                      </a:cubicBezTo>
                      <a:lnTo>
                        <a:pt x="524384" y="1130349"/>
                      </a:lnTo>
                      <a:lnTo>
                        <a:pt x="524384" y="1130349"/>
                      </a:lnTo>
                      <a:cubicBezTo>
                        <a:pt x="518274" y="928719"/>
                        <a:pt x="554934" y="745419"/>
                        <a:pt x="554934" y="745419"/>
                      </a:cubicBezTo>
                      <a:lnTo>
                        <a:pt x="567154" y="696539"/>
                      </a:lnTo>
                      <a:close/>
                    </a:path>
                  </a:pathLst>
                </a:custGeom>
                <a:solidFill>
                  <a:srgbClr val="CC861F"/>
                </a:solidFill>
                <a:ln w="61038" cap="flat">
                  <a:noFill/>
                  <a:prstDash val="solid"/>
                  <a:miter/>
                </a:ln>
              </p:spPr>
              <p:txBody>
                <a:bodyPr rtlCol="0" anchor="ctr"/>
                <a:lstStyle/>
                <a:p>
                  <a:endParaRPr lang="en-US"/>
                </a:p>
              </p:txBody>
            </p:sp>
          </p:grpSp>
          <p:sp>
            <p:nvSpPr>
              <p:cNvPr id="74" name="Freeform: Shape 73">
                <a:extLst>
                  <a:ext uri="{FF2B5EF4-FFF2-40B4-BE49-F238E27FC236}">
                    <a16:creationId xmlns:a16="http://schemas.microsoft.com/office/drawing/2014/main" xmlns="" id="{D4CEE15D-0755-4615-85B9-1497F4EEE137}"/>
                  </a:ext>
                </a:extLst>
              </p:cNvPr>
              <p:cNvSpPr/>
              <p:nvPr/>
            </p:nvSpPr>
            <p:spPr>
              <a:xfrm>
                <a:off x="925252" y="7776420"/>
                <a:ext cx="1542001" cy="1904426"/>
              </a:xfrm>
              <a:custGeom>
                <a:avLst/>
                <a:gdLst>
                  <a:gd name="connsiteX0" fmla="*/ 1501518 w 1542001"/>
                  <a:gd name="connsiteY0" fmla="*/ 1674138 h 1904426"/>
                  <a:gd name="connsiteX1" fmla="*/ 1232678 w 1542001"/>
                  <a:gd name="connsiteY1" fmla="*/ 977599 h 1904426"/>
                  <a:gd name="connsiteX2" fmla="*/ 1220458 w 1542001"/>
                  <a:gd name="connsiteY2" fmla="*/ 849289 h 1904426"/>
                  <a:gd name="connsiteX3" fmla="*/ 1196017 w 1542001"/>
                  <a:gd name="connsiteY3" fmla="*/ 458249 h 1904426"/>
                  <a:gd name="connsiteX4" fmla="*/ 1110477 w 1542001"/>
                  <a:gd name="connsiteY4" fmla="*/ 0 h 1904426"/>
                  <a:gd name="connsiteX5" fmla="*/ 53447 w 1542001"/>
                  <a:gd name="connsiteY5" fmla="*/ 116090 h 1904426"/>
                  <a:gd name="connsiteX6" fmla="*/ 4567 w 1542001"/>
                  <a:gd name="connsiteY6" fmla="*/ 201630 h 1904426"/>
                  <a:gd name="connsiteX7" fmla="*/ 29007 w 1542001"/>
                  <a:gd name="connsiteY7" fmla="*/ 262730 h 1904426"/>
                  <a:gd name="connsiteX8" fmla="*/ 4567 w 1542001"/>
                  <a:gd name="connsiteY8" fmla="*/ 714869 h 1904426"/>
                  <a:gd name="connsiteX9" fmla="*/ 120657 w 1542001"/>
                  <a:gd name="connsiteY9" fmla="*/ 482689 h 1904426"/>
                  <a:gd name="connsiteX10" fmla="*/ 346727 w 1542001"/>
                  <a:gd name="connsiteY10" fmla="*/ 794299 h 1904426"/>
                  <a:gd name="connsiteX11" fmla="*/ 181757 w 1542001"/>
                  <a:gd name="connsiteY11" fmla="*/ 1057029 h 1904426"/>
                  <a:gd name="connsiteX12" fmla="*/ 273407 w 1542001"/>
                  <a:gd name="connsiteY12" fmla="*/ 1087579 h 1904426"/>
                  <a:gd name="connsiteX13" fmla="*/ 377277 w 1542001"/>
                  <a:gd name="connsiteY13" fmla="*/ 1576378 h 1904426"/>
                  <a:gd name="connsiteX14" fmla="*/ 242857 w 1542001"/>
                  <a:gd name="connsiteY14" fmla="*/ 1655808 h 1904426"/>
                  <a:gd name="connsiteX15" fmla="*/ 383387 w 1542001"/>
                  <a:gd name="connsiteY15" fmla="*/ 1747458 h 1904426"/>
                  <a:gd name="connsiteX16" fmla="*/ 4567 w 1542001"/>
                  <a:gd name="connsiteY16" fmla="*/ 1710798 h 1904426"/>
                  <a:gd name="connsiteX17" fmla="*/ 102327 w 1542001"/>
                  <a:gd name="connsiteY17" fmla="*/ 1771898 h 1904426"/>
                  <a:gd name="connsiteX18" fmla="*/ 615567 w 1542001"/>
                  <a:gd name="connsiteY18" fmla="*/ 1698578 h 1904426"/>
                  <a:gd name="connsiteX19" fmla="*/ 572797 w 1542001"/>
                  <a:gd name="connsiteY19" fmla="*/ 1649698 h 1904426"/>
                  <a:gd name="connsiteX20" fmla="*/ 517807 w 1542001"/>
                  <a:gd name="connsiteY20" fmla="*/ 1197559 h 1904426"/>
                  <a:gd name="connsiteX21" fmla="*/ 530027 w 1542001"/>
                  <a:gd name="connsiteY21" fmla="*/ 1099798 h 1904426"/>
                  <a:gd name="connsiteX22" fmla="*/ 560577 w 1542001"/>
                  <a:gd name="connsiteY22" fmla="*/ 714869 h 1904426"/>
                  <a:gd name="connsiteX23" fmla="*/ 707217 w 1542001"/>
                  <a:gd name="connsiteY23" fmla="*/ 1136459 h 1904426"/>
                  <a:gd name="connsiteX24" fmla="*/ 823307 w 1542001"/>
                  <a:gd name="connsiteY24" fmla="*/ 1356418 h 1904426"/>
                  <a:gd name="connsiteX25" fmla="*/ 908847 w 1542001"/>
                  <a:gd name="connsiteY25" fmla="*/ 1716908 h 1904426"/>
                  <a:gd name="connsiteX26" fmla="*/ 939397 w 1542001"/>
                  <a:gd name="connsiteY26" fmla="*/ 1857437 h 1904426"/>
                  <a:gd name="connsiteX27" fmla="*/ 1501518 w 1542001"/>
                  <a:gd name="connsiteY27" fmla="*/ 1802447 h 1904426"/>
                  <a:gd name="connsiteX28" fmla="*/ 1501518 w 1542001"/>
                  <a:gd name="connsiteY28" fmla="*/ 1674138 h 1904426"/>
                  <a:gd name="connsiteX29" fmla="*/ 261187 w 1542001"/>
                  <a:gd name="connsiteY29" fmla="*/ 439919 h 1904426"/>
                  <a:gd name="connsiteX30" fmla="*/ 157317 w 1542001"/>
                  <a:gd name="connsiteY30" fmla="*/ 323830 h 1904426"/>
                  <a:gd name="connsiteX31" fmla="*/ 145097 w 1542001"/>
                  <a:gd name="connsiteY31" fmla="*/ 238290 h 1904426"/>
                  <a:gd name="connsiteX32" fmla="*/ 780537 w 1542001"/>
                  <a:gd name="connsiteY32" fmla="*/ 250510 h 1904426"/>
                  <a:gd name="connsiteX33" fmla="*/ 847747 w 1542001"/>
                  <a:gd name="connsiteY33" fmla="*/ 287170 h 1904426"/>
                  <a:gd name="connsiteX34" fmla="*/ 719437 w 1542001"/>
                  <a:gd name="connsiteY34" fmla="*/ 427699 h 1904426"/>
                  <a:gd name="connsiteX35" fmla="*/ 835527 w 1542001"/>
                  <a:gd name="connsiteY35" fmla="*/ 372710 h 1904426"/>
                  <a:gd name="connsiteX36" fmla="*/ 578907 w 1542001"/>
                  <a:gd name="connsiteY36" fmla="*/ 568229 h 1904426"/>
                  <a:gd name="connsiteX37" fmla="*/ 261187 w 1542001"/>
                  <a:gd name="connsiteY37" fmla="*/ 439919 h 1904426"/>
                  <a:gd name="connsiteX38" fmla="*/ 1171577 w 1542001"/>
                  <a:gd name="connsiteY38" fmla="*/ 1863547 h 1904426"/>
                  <a:gd name="connsiteX39" fmla="*/ 1012717 w 1542001"/>
                  <a:gd name="connsiteY39" fmla="*/ 1759678 h 1904426"/>
                  <a:gd name="connsiteX40" fmla="*/ 1165467 w 1542001"/>
                  <a:gd name="connsiteY40" fmla="*/ 1723018 h 1904426"/>
                  <a:gd name="connsiteX41" fmla="*/ 939397 w 1542001"/>
                  <a:gd name="connsiteY41" fmla="*/ 1613038 h 1904426"/>
                  <a:gd name="connsiteX42" fmla="*/ 890517 w 1542001"/>
                  <a:gd name="connsiteY42" fmla="*/ 1258659 h 1904426"/>
                  <a:gd name="connsiteX43" fmla="*/ 908847 w 1542001"/>
                  <a:gd name="connsiteY43" fmla="*/ 1179228 h 1904426"/>
                  <a:gd name="connsiteX44" fmla="*/ 682777 w 1542001"/>
                  <a:gd name="connsiteY44" fmla="*/ 855399 h 1904426"/>
                  <a:gd name="connsiteX45" fmla="*/ 866077 w 1542001"/>
                  <a:gd name="connsiteY45" fmla="*/ 476579 h 1904426"/>
                  <a:gd name="connsiteX46" fmla="*/ 1073817 w 1542001"/>
                  <a:gd name="connsiteY46" fmla="*/ 916499 h 1904426"/>
                  <a:gd name="connsiteX47" fmla="*/ 1153247 w 1542001"/>
                  <a:gd name="connsiteY47" fmla="*/ 1063139 h 1904426"/>
                  <a:gd name="connsiteX48" fmla="*/ 1189908 w 1542001"/>
                  <a:gd name="connsiteY48" fmla="*/ 1148679 h 1904426"/>
                  <a:gd name="connsiteX49" fmla="*/ 1379318 w 1542001"/>
                  <a:gd name="connsiteY49" fmla="*/ 1747458 h 1904426"/>
                  <a:gd name="connsiteX50" fmla="*/ 1171577 w 1542001"/>
                  <a:gd name="connsiteY50" fmla="*/ 1863547 h 190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542001" h="1904426">
                    <a:moveTo>
                      <a:pt x="1501518" y="1674138"/>
                    </a:moveTo>
                    <a:cubicBezTo>
                      <a:pt x="1446528" y="1441958"/>
                      <a:pt x="1348768" y="1136459"/>
                      <a:pt x="1232678" y="977599"/>
                    </a:cubicBezTo>
                    <a:cubicBezTo>
                      <a:pt x="1202127" y="922609"/>
                      <a:pt x="1251008" y="885949"/>
                      <a:pt x="1220458" y="849289"/>
                    </a:cubicBezTo>
                    <a:cubicBezTo>
                      <a:pt x="1189908" y="812629"/>
                      <a:pt x="1208238" y="635439"/>
                      <a:pt x="1196017" y="458249"/>
                    </a:cubicBezTo>
                    <a:cubicBezTo>
                      <a:pt x="1183798" y="281060"/>
                      <a:pt x="1110477" y="0"/>
                      <a:pt x="1110477" y="0"/>
                    </a:cubicBezTo>
                    <a:cubicBezTo>
                      <a:pt x="1110477" y="0"/>
                      <a:pt x="694997" y="384929"/>
                      <a:pt x="53447" y="116090"/>
                    </a:cubicBezTo>
                    <a:cubicBezTo>
                      <a:pt x="53447" y="116090"/>
                      <a:pt x="29007" y="158860"/>
                      <a:pt x="4567" y="201630"/>
                    </a:cubicBezTo>
                    <a:cubicBezTo>
                      <a:pt x="-13763" y="238290"/>
                      <a:pt x="29007" y="262730"/>
                      <a:pt x="29007" y="262730"/>
                    </a:cubicBezTo>
                    <a:cubicBezTo>
                      <a:pt x="29007" y="262730"/>
                      <a:pt x="16787" y="458249"/>
                      <a:pt x="4567" y="714869"/>
                    </a:cubicBezTo>
                    <a:cubicBezTo>
                      <a:pt x="16787" y="604889"/>
                      <a:pt x="47337" y="488799"/>
                      <a:pt x="120657" y="482689"/>
                    </a:cubicBezTo>
                    <a:cubicBezTo>
                      <a:pt x="267297" y="458249"/>
                      <a:pt x="371167" y="580449"/>
                      <a:pt x="346727" y="794299"/>
                    </a:cubicBezTo>
                    <a:cubicBezTo>
                      <a:pt x="322287" y="1008148"/>
                      <a:pt x="273407" y="1044809"/>
                      <a:pt x="181757" y="1057029"/>
                    </a:cubicBezTo>
                    <a:cubicBezTo>
                      <a:pt x="90107" y="1069248"/>
                      <a:pt x="175647" y="1099798"/>
                      <a:pt x="273407" y="1087579"/>
                    </a:cubicBezTo>
                    <a:cubicBezTo>
                      <a:pt x="352837" y="1075359"/>
                      <a:pt x="371167" y="1325868"/>
                      <a:pt x="377277" y="1576378"/>
                    </a:cubicBezTo>
                    <a:cubicBezTo>
                      <a:pt x="365057" y="1655808"/>
                      <a:pt x="340617" y="1655808"/>
                      <a:pt x="242857" y="1655808"/>
                    </a:cubicBezTo>
                    <a:cubicBezTo>
                      <a:pt x="371167" y="1692468"/>
                      <a:pt x="377277" y="1698578"/>
                      <a:pt x="383387" y="1747458"/>
                    </a:cubicBezTo>
                    <a:cubicBezTo>
                      <a:pt x="389497" y="1790228"/>
                      <a:pt x="132877" y="1784118"/>
                      <a:pt x="4567" y="1710798"/>
                    </a:cubicBezTo>
                    <a:cubicBezTo>
                      <a:pt x="16787" y="1735238"/>
                      <a:pt x="53447" y="1759678"/>
                      <a:pt x="102327" y="1771898"/>
                    </a:cubicBezTo>
                    <a:cubicBezTo>
                      <a:pt x="193977" y="1796338"/>
                      <a:pt x="609457" y="1826888"/>
                      <a:pt x="615567" y="1698578"/>
                    </a:cubicBezTo>
                    <a:cubicBezTo>
                      <a:pt x="615567" y="1655808"/>
                      <a:pt x="572797" y="1649698"/>
                      <a:pt x="572797" y="1649698"/>
                    </a:cubicBezTo>
                    <a:lnTo>
                      <a:pt x="517807" y="1197559"/>
                    </a:lnTo>
                    <a:cubicBezTo>
                      <a:pt x="517807" y="1197559"/>
                      <a:pt x="585017" y="1173119"/>
                      <a:pt x="530027" y="1099798"/>
                    </a:cubicBezTo>
                    <a:cubicBezTo>
                      <a:pt x="523917" y="898169"/>
                      <a:pt x="560577" y="714869"/>
                      <a:pt x="560577" y="714869"/>
                    </a:cubicBezTo>
                    <a:cubicBezTo>
                      <a:pt x="560577" y="714869"/>
                      <a:pt x="603347" y="873729"/>
                      <a:pt x="707217" y="1136459"/>
                    </a:cubicBezTo>
                    <a:cubicBezTo>
                      <a:pt x="756097" y="1264768"/>
                      <a:pt x="798867" y="1264768"/>
                      <a:pt x="823307" y="1356418"/>
                    </a:cubicBezTo>
                    <a:cubicBezTo>
                      <a:pt x="847747" y="1448068"/>
                      <a:pt x="908847" y="1716908"/>
                      <a:pt x="908847" y="1716908"/>
                    </a:cubicBezTo>
                    <a:cubicBezTo>
                      <a:pt x="908847" y="1716908"/>
                      <a:pt x="817197" y="1790228"/>
                      <a:pt x="939397" y="1857437"/>
                    </a:cubicBezTo>
                    <a:cubicBezTo>
                      <a:pt x="1061597" y="1924647"/>
                      <a:pt x="1342658" y="1930758"/>
                      <a:pt x="1501518" y="1802447"/>
                    </a:cubicBezTo>
                    <a:cubicBezTo>
                      <a:pt x="1574838" y="1729128"/>
                      <a:pt x="1532068" y="1716908"/>
                      <a:pt x="1501518" y="1674138"/>
                    </a:cubicBezTo>
                    <a:close/>
                    <a:moveTo>
                      <a:pt x="261187" y="439919"/>
                    </a:moveTo>
                    <a:cubicBezTo>
                      <a:pt x="114547" y="360489"/>
                      <a:pt x="71777" y="287170"/>
                      <a:pt x="157317" y="323830"/>
                    </a:cubicBezTo>
                    <a:cubicBezTo>
                      <a:pt x="242857" y="360489"/>
                      <a:pt x="-13763" y="140530"/>
                      <a:pt x="145097" y="238290"/>
                    </a:cubicBezTo>
                    <a:cubicBezTo>
                      <a:pt x="145097" y="238290"/>
                      <a:pt x="450597" y="366599"/>
                      <a:pt x="780537" y="250510"/>
                    </a:cubicBezTo>
                    <a:cubicBezTo>
                      <a:pt x="835527" y="219960"/>
                      <a:pt x="847747" y="250510"/>
                      <a:pt x="847747" y="287170"/>
                    </a:cubicBezTo>
                    <a:cubicBezTo>
                      <a:pt x="847747" y="323830"/>
                      <a:pt x="768317" y="384929"/>
                      <a:pt x="719437" y="427699"/>
                    </a:cubicBezTo>
                    <a:cubicBezTo>
                      <a:pt x="670557" y="470469"/>
                      <a:pt x="756097" y="415479"/>
                      <a:pt x="835527" y="372710"/>
                    </a:cubicBezTo>
                    <a:cubicBezTo>
                      <a:pt x="914957" y="336049"/>
                      <a:pt x="676667" y="507129"/>
                      <a:pt x="578907" y="568229"/>
                    </a:cubicBezTo>
                    <a:cubicBezTo>
                      <a:pt x="487257" y="623219"/>
                      <a:pt x="407827" y="519349"/>
                      <a:pt x="261187" y="439919"/>
                    </a:cubicBezTo>
                    <a:close/>
                    <a:moveTo>
                      <a:pt x="1171577" y="1863547"/>
                    </a:moveTo>
                    <a:cubicBezTo>
                      <a:pt x="945507" y="1881878"/>
                      <a:pt x="921067" y="1759678"/>
                      <a:pt x="1012717" y="1759678"/>
                    </a:cubicBezTo>
                    <a:cubicBezTo>
                      <a:pt x="1098257" y="1759678"/>
                      <a:pt x="1165467" y="1771898"/>
                      <a:pt x="1165467" y="1723018"/>
                    </a:cubicBezTo>
                    <a:cubicBezTo>
                      <a:pt x="1024937" y="1741348"/>
                      <a:pt x="969947" y="1747458"/>
                      <a:pt x="939397" y="1613038"/>
                    </a:cubicBezTo>
                    <a:cubicBezTo>
                      <a:pt x="878297" y="1411408"/>
                      <a:pt x="823307" y="1276988"/>
                      <a:pt x="890517" y="1258659"/>
                    </a:cubicBezTo>
                    <a:cubicBezTo>
                      <a:pt x="1000497" y="1209778"/>
                      <a:pt x="939397" y="1154788"/>
                      <a:pt x="908847" y="1179228"/>
                    </a:cubicBezTo>
                    <a:cubicBezTo>
                      <a:pt x="804977" y="1234218"/>
                      <a:pt x="749987" y="1124238"/>
                      <a:pt x="682777" y="855399"/>
                    </a:cubicBezTo>
                    <a:cubicBezTo>
                      <a:pt x="615567" y="592669"/>
                      <a:pt x="866077" y="476579"/>
                      <a:pt x="866077" y="476579"/>
                    </a:cubicBezTo>
                    <a:cubicBezTo>
                      <a:pt x="1079927" y="354380"/>
                      <a:pt x="1079927" y="775969"/>
                      <a:pt x="1073817" y="916499"/>
                    </a:cubicBezTo>
                    <a:cubicBezTo>
                      <a:pt x="1067707" y="1057029"/>
                      <a:pt x="1165467" y="1038698"/>
                      <a:pt x="1153247" y="1063139"/>
                    </a:cubicBezTo>
                    <a:cubicBezTo>
                      <a:pt x="1141027" y="1093688"/>
                      <a:pt x="1128808" y="1075359"/>
                      <a:pt x="1189908" y="1148679"/>
                    </a:cubicBezTo>
                    <a:cubicBezTo>
                      <a:pt x="1360988" y="1423628"/>
                      <a:pt x="1379318" y="1747458"/>
                      <a:pt x="1379318" y="1747458"/>
                    </a:cubicBezTo>
                    <a:cubicBezTo>
                      <a:pt x="1458748" y="1765788"/>
                      <a:pt x="1440418" y="1845218"/>
                      <a:pt x="1171577" y="1863547"/>
                    </a:cubicBezTo>
                    <a:close/>
                  </a:path>
                </a:pathLst>
              </a:custGeom>
              <a:solidFill>
                <a:srgbClr val="FAB548">
                  <a:alpha val="50000"/>
                </a:srgbClr>
              </a:solidFill>
              <a:ln w="61038" cap="flat">
                <a:noFill/>
                <a:prstDash val="solid"/>
                <a:miter/>
              </a:ln>
            </p:spPr>
            <p:txBody>
              <a:bodyPr rtlCol="0" anchor="ctr"/>
              <a:lstStyle/>
              <a:p>
                <a:endParaRPr lang="en-US"/>
              </a:p>
            </p:txBody>
          </p:sp>
          <p:grpSp>
            <p:nvGrpSpPr>
              <p:cNvPr id="75" name="Graphic 16">
                <a:extLst>
                  <a:ext uri="{FF2B5EF4-FFF2-40B4-BE49-F238E27FC236}">
                    <a16:creationId xmlns:a16="http://schemas.microsoft.com/office/drawing/2014/main" xmlns="" id="{F3797ADF-BC1A-4F7F-A7B9-1D63CC44FCE6}"/>
                  </a:ext>
                </a:extLst>
              </p:cNvPr>
              <p:cNvGrpSpPr/>
              <p:nvPr/>
            </p:nvGrpSpPr>
            <p:grpSpPr>
              <a:xfrm>
                <a:off x="1259759" y="8124689"/>
                <a:ext cx="1093690" cy="1503057"/>
                <a:chOff x="1259759" y="8124689"/>
                <a:chExt cx="1093690" cy="1503057"/>
              </a:xfrm>
              <a:solidFill>
                <a:srgbClr val="CC861F"/>
              </a:solidFill>
            </p:grpSpPr>
            <p:sp>
              <p:nvSpPr>
                <p:cNvPr id="76" name="Freeform: Shape 75">
                  <a:extLst>
                    <a:ext uri="{FF2B5EF4-FFF2-40B4-BE49-F238E27FC236}">
                      <a16:creationId xmlns:a16="http://schemas.microsoft.com/office/drawing/2014/main" xmlns="" id="{E8BE13A9-8C77-4D4D-852D-F65A9EF69AEA}"/>
                    </a:ext>
                  </a:extLst>
                </p:cNvPr>
                <p:cNvSpPr/>
                <p:nvPr/>
              </p:nvSpPr>
              <p:spPr>
                <a:xfrm>
                  <a:off x="1259759" y="8289659"/>
                  <a:ext cx="238290" cy="219959"/>
                </a:xfrm>
                <a:custGeom>
                  <a:avLst/>
                  <a:gdLst>
                    <a:gd name="connsiteX0" fmla="*/ 0 w 238290"/>
                    <a:gd name="connsiteY0" fmla="*/ 0 h 219959"/>
                    <a:gd name="connsiteX1" fmla="*/ 48880 w 238290"/>
                    <a:gd name="connsiteY1" fmla="*/ 18330 h 219959"/>
                    <a:gd name="connsiteX2" fmla="*/ 97760 w 238290"/>
                    <a:gd name="connsiteY2" fmla="*/ 42770 h 219959"/>
                    <a:gd name="connsiteX3" fmla="*/ 152750 w 238290"/>
                    <a:gd name="connsiteY3" fmla="*/ 73320 h 219959"/>
                    <a:gd name="connsiteX4" fmla="*/ 164970 w 238290"/>
                    <a:gd name="connsiteY4" fmla="*/ 85540 h 219959"/>
                    <a:gd name="connsiteX5" fmla="*/ 177190 w 238290"/>
                    <a:gd name="connsiteY5" fmla="*/ 97760 h 219959"/>
                    <a:gd name="connsiteX6" fmla="*/ 195520 w 238290"/>
                    <a:gd name="connsiteY6" fmla="*/ 122200 h 219959"/>
                    <a:gd name="connsiteX7" fmla="*/ 207740 w 238290"/>
                    <a:gd name="connsiteY7" fmla="*/ 146640 h 219959"/>
                    <a:gd name="connsiteX8" fmla="*/ 219960 w 238290"/>
                    <a:gd name="connsiteY8" fmla="*/ 171080 h 219959"/>
                    <a:gd name="connsiteX9" fmla="*/ 232180 w 238290"/>
                    <a:gd name="connsiteY9" fmla="*/ 207740 h 219959"/>
                    <a:gd name="connsiteX10" fmla="*/ 238290 w 238290"/>
                    <a:gd name="connsiteY10" fmla="*/ 219960 h 219959"/>
                    <a:gd name="connsiteX11" fmla="*/ 232180 w 238290"/>
                    <a:gd name="connsiteY11" fmla="*/ 207740 h 219959"/>
                    <a:gd name="connsiteX12" fmla="*/ 213850 w 238290"/>
                    <a:gd name="connsiteY12" fmla="*/ 177190 h 219959"/>
                    <a:gd name="connsiteX13" fmla="*/ 183300 w 238290"/>
                    <a:gd name="connsiteY13" fmla="*/ 134420 h 219959"/>
                    <a:gd name="connsiteX14" fmla="*/ 164970 w 238290"/>
                    <a:gd name="connsiteY14" fmla="*/ 109980 h 219959"/>
                    <a:gd name="connsiteX15" fmla="*/ 152750 w 238290"/>
                    <a:gd name="connsiteY15" fmla="*/ 97760 h 219959"/>
                    <a:gd name="connsiteX16" fmla="*/ 140530 w 238290"/>
                    <a:gd name="connsiteY16" fmla="*/ 85540 h 219959"/>
                    <a:gd name="connsiteX17" fmla="*/ 116090 w 238290"/>
                    <a:gd name="connsiteY17" fmla="*/ 67210 h 219959"/>
                    <a:gd name="connsiteX18" fmla="*/ 91650 w 238290"/>
                    <a:gd name="connsiteY18" fmla="*/ 54990 h 219959"/>
                    <a:gd name="connsiteX19" fmla="*/ 48880 w 238290"/>
                    <a:gd name="connsiteY19" fmla="*/ 30550 h 219959"/>
                    <a:gd name="connsiteX20" fmla="*/ 18330 w 238290"/>
                    <a:gd name="connsiteY20" fmla="*/ 12220 h 219959"/>
                    <a:gd name="connsiteX21" fmla="*/ 0 w 238290"/>
                    <a:gd name="connsiteY21" fmla="*/ 0 h 219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8290" h="219959">
                      <a:moveTo>
                        <a:pt x="0" y="0"/>
                      </a:moveTo>
                      <a:cubicBezTo>
                        <a:pt x="0" y="0"/>
                        <a:pt x="18330" y="6110"/>
                        <a:pt x="48880" y="18330"/>
                      </a:cubicBezTo>
                      <a:cubicBezTo>
                        <a:pt x="61100" y="24440"/>
                        <a:pt x="79430" y="30550"/>
                        <a:pt x="97760" y="42770"/>
                      </a:cubicBezTo>
                      <a:cubicBezTo>
                        <a:pt x="116090" y="48880"/>
                        <a:pt x="134420" y="61100"/>
                        <a:pt x="152750" y="73320"/>
                      </a:cubicBezTo>
                      <a:cubicBezTo>
                        <a:pt x="158860" y="79430"/>
                        <a:pt x="158860" y="79430"/>
                        <a:pt x="164970" y="85540"/>
                      </a:cubicBezTo>
                      <a:cubicBezTo>
                        <a:pt x="171080" y="91650"/>
                        <a:pt x="171080" y="91650"/>
                        <a:pt x="177190" y="97760"/>
                      </a:cubicBezTo>
                      <a:cubicBezTo>
                        <a:pt x="183300" y="103870"/>
                        <a:pt x="189410" y="116090"/>
                        <a:pt x="195520" y="122200"/>
                      </a:cubicBezTo>
                      <a:cubicBezTo>
                        <a:pt x="201630" y="128310"/>
                        <a:pt x="207740" y="140530"/>
                        <a:pt x="207740" y="146640"/>
                      </a:cubicBezTo>
                      <a:cubicBezTo>
                        <a:pt x="213850" y="152750"/>
                        <a:pt x="213850" y="158860"/>
                        <a:pt x="219960" y="171080"/>
                      </a:cubicBezTo>
                      <a:cubicBezTo>
                        <a:pt x="226070" y="183300"/>
                        <a:pt x="232180" y="195520"/>
                        <a:pt x="232180" y="207740"/>
                      </a:cubicBezTo>
                      <a:cubicBezTo>
                        <a:pt x="232180" y="213850"/>
                        <a:pt x="238290" y="219960"/>
                        <a:pt x="238290" y="219960"/>
                      </a:cubicBezTo>
                      <a:cubicBezTo>
                        <a:pt x="238290" y="219960"/>
                        <a:pt x="238290" y="213850"/>
                        <a:pt x="232180" y="207740"/>
                      </a:cubicBezTo>
                      <a:cubicBezTo>
                        <a:pt x="226070" y="201630"/>
                        <a:pt x="219960" y="189410"/>
                        <a:pt x="213850" y="177190"/>
                      </a:cubicBezTo>
                      <a:cubicBezTo>
                        <a:pt x="207740" y="164970"/>
                        <a:pt x="195520" y="146640"/>
                        <a:pt x="183300" y="134420"/>
                      </a:cubicBezTo>
                      <a:cubicBezTo>
                        <a:pt x="177190" y="128310"/>
                        <a:pt x="171080" y="122200"/>
                        <a:pt x="164970" y="109980"/>
                      </a:cubicBezTo>
                      <a:cubicBezTo>
                        <a:pt x="164970" y="103870"/>
                        <a:pt x="158860" y="103870"/>
                        <a:pt x="152750" y="97760"/>
                      </a:cubicBezTo>
                      <a:cubicBezTo>
                        <a:pt x="146640" y="91650"/>
                        <a:pt x="146640" y="91650"/>
                        <a:pt x="140530" y="85540"/>
                      </a:cubicBezTo>
                      <a:cubicBezTo>
                        <a:pt x="134420" y="79430"/>
                        <a:pt x="122200" y="73320"/>
                        <a:pt x="116090" y="67210"/>
                      </a:cubicBezTo>
                      <a:cubicBezTo>
                        <a:pt x="109980" y="61100"/>
                        <a:pt x="97760" y="54990"/>
                        <a:pt x="91650" y="54990"/>
                      </a:cubicBezTo>
                      <a:cubicBezTo>
                        <a:pt x="73320" y="42770"/>
                        <a:pt x="61100" y="36660"/>
                        <a:pt x="48880" y="30550"/>
                      </a:cubicBezTo>
                      <a:cubicBezTo>
                        <a:pt x="36660" y="24440"/>
                        <a:pt x="24440" y="18330"/>
                        <a:pt x="18330" y="12220"/>
                      </a:cubicBezTo>
                      <a:cubicBezTo>
                        <a:pt x="6110" y="6110"/>
                        <a:pt x="0" y="0"/>
                        <a:pt x="0" y="0"/>
                      </a:cubicBezTo>
                      <a:close/>
                    </a:path>
                  </a:pathLst>
                </a:custGeom>
                <a:solidFill>
                  <a:srgbClr val="CC861F"/>
                </a:solidFill>
                <a:ln w="61038"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xmlns="" id="{781D026E-B3C7-4AC4-A49B-F1B0823E4996}"/>
                    </a:ext>
                  </a:extLst>
                </p:cNvPr>
                <p:cNvSpPr/>
                <p:nvPr/>
              </p:nvSpPr>
              <p:spPr>
                <a:xfrm>
                  <a:off x="1510269" y="8295769"/>
                  <a:ext cx="134420" cy="128310"/>
                </a:xfrm>
                <a:custGeom>
                  <a:avLst/>
                  <a:gdLst>
                    <a:gd name="connsiteX0" fmla="*/ 0 w 134420"/>
                    <a:gd name="connsiteY0" fmla="*/ 128310 h 128310"/>
                    <a:gd name="connsiteX1" fmla="*/ 18330 w 134420"/>
                    <a:gd name="connsiteY1" fmla="*/ 103870 h 128310"/>
                    <a:gd name="connsiteX2" fmla="*/ 61100 w 134420"/>
                    <a:gd name="connsiteY2" fmla="*/ 54990 h 128310"/>
                    <a:gd name="connsiteX3" fmla="*/ 85540 w 134420"/>
                    <a:gd name="connsiteY3" fmla="*/ 30550 h 128310"/>
                    <a:gd name="connsiteX4" fmla="*/ 109980 w 134420"/>
                    <a:gd name="connsiteY4" fmla="*/ 12220 h 128310"/>
                    <a:gd name="connsiteX5" fmla="*/ 128310 w 134420"/>
                    <a:gd name="connsiteY5" fmla="*/ 0 h 128310"/>
                    <a:gd name="connsiteX6" fmla="*/ 134420 w 134420"/>
                    <a:gd name="connsiteY6" fmla="*/ 0 h 128310"/>
                    <a:gd name="connsiteX7" fmla="*/ 128310 w 134420"/>
                    <a:gd name="connsiteY7" fmla="*/ 6110 h 128310"/>
                    <a:gd name="connsiteX8" fmla="*/ 109980 w 134420"/>
                    <a:gd name="connsiteY8" fmla="*/ 18330 h 128310"/>
                    <a:gd name="connsiteX9" fmla="*/ 85540 w 134420"/>
                    <a:gd name="connsiteY9" fmla="*/ 36660 h 128310"/>
                    <a:gd name="connsiteX10" fmla="*/ 61100 w 134420"/>
                    <a:gd name="connsiteY10" fmla="*/ 61100 h 128310"/>
                    <a:gd name="connsiteX11" fmla="*/ 12220 w 134420"/>
                    <a:gd name="connsiteY11" fmla="*/ 109980 h 128310"/>
                    <a:gd name="connsiteX12" fmla="*/ 0 w 134420"/>
                    <a:gd name="connsiteY12" fmla="*/ 128310 h 128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4420" h="128310">
                      <a:moveTo>
                        <a:pt x="0" y="128310"/>
                      </a:moveTo>
                      <a:cubicBezTo>
                        <a:pt x="0" y="128310"/>
                        <a:pt x="6110" y="116090"/>
                        <a:pt x="18330" y="103870"/>
                      </a:cubicBezTo>
                      <a:cubicBezTo>
                        <a:pt x="30550" y="91650"/>
                        <a:pt x="42770" y="73320"/>
                        <a:pt x="61100" y="54990"/>
                      </a:cubicBezTo>
                      <a:cubicBezTo>
                        <a:pt x="67210" y="48880"/>
                        <a:pt x="79430" y="36660"/>
                        <a:pt x="85540" y="30550"/>
                      </a:cubicBezTo>
                      <a:cubicBezTo>
                        <a:pt x="91650" y="24440"/>
                        <a:pt x="103870" y="18330"/>
                        <a:pt x="109980" y="12220"/>
                      </a:cubicBezTo>
                      <a:cubicBezTo>
                        <a:pt x="116090" y="6110"/>
                        <a:pt x="128310" y="6110"/>
                        <a:pt x="128310" y="0"/>
                      </a:cubicBezTo>
                      <a:cubicBezTo>
                        <a:pt x="134420" y="0"/>
                        <a:pt x="134420" y="0"/>
                        <a:pt x="134420" y="0"/>
                      </a:cubicBezTo>
                      <a:cubicBezTo>
                        <a:pt x="134420" y="0"/>
                        <a:pt x="134420" y="0"/>
                        <a:pt x="128310" y="6110"/>
                      </a:cubicBezTo>
                      <a:cubicBezTo>
                        <a:pt x="122200" y="12220"/>
                        <a:pt x="116090" y="12220"/>
                        <a:pt x="109980" y="18330"/>
                      </a:cubicBezTo>
                      <a:cubicBezTo>
                        <a:pt x="103870" y="24440"/>
                        <a:pt x="97760" y="30550"/>
                        <a:pt x="85540" y="36660"/>
                      </a:cubicBezTo>
                      <a:cubicBezTo>
                        <a:pt x="79430" y="42770"/>
                        <a:pt x="67210" y="54990"/>
                        <a:pt x="61100" y="61100"/>
                      </a:cubicBezTo>
                      <a:cubicBezTo>
                        <a:pt x="42770" y="79430"/>
                        <a:pt x="24440" y="97760"/>
                        <a:pt x="12220" y="109980"/>
                      </a:cubicBezTo>
                      <a:cubicBezTo>
                        <a:pt x="12220" y="122200"/>
                        <a:pt x="0" y="128310"/>
                        <a:pt x="0" y="128310"/>
                      </a:cubicBezTo>
                      <a:close/>
                    </a:path>
                  </a:pathLst>
                </a:custGeom>
                <a:solidFill>
                  <a:srgbClr val="CC861F"/>
                </a:solidFill>
                <a:ln w="61038"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xmlns="" id="{0B3DDA61-FEE3-4D1E-863B-5E0CA3055084}"/>
                    </a:ext>
                  </a:extLst>
                </p:cNvPr>
                <p:cNvSpPr/>
                <p:nvPr/>
              </p:nvSpPr>
              <p:spPr>
                <a:xfrm>
                  <a:off x="1999070" y="8124689"/>
                  <a:ext cx="354380" cy="1503057"/>
                </a:xfrm>
                <a:custGeom>
                  <a:avLst/>
                  <a:gdLst>
                    <a:gd name="connsiteX0" fmla="*/ 0 w 354380"/>
                    <a:gd name="connsiteY0" fmla="*/ 0 h 1503057"/>
                    <a:gd name="connsiteX1" fmla="*/ 6110 w 354380"/>
                    <a:gd name="connsiteY1" fmla="*/ 67210 h 1503057"/>
                    <a:gd name="connsiteX2" fmla="*/ 12220 w 354380"/>
                    <a:gd name="connsiteY2" fmla="*/ 146640 h 1503057"/>
                    <a:gd name="connsiteX3" fmla="*/ 18330 w 354380"/>
                    <a:gd name="connsiteY3" fmla="*/ 250510 h 1503057"/>
                    <a:gd name="connsiteX4" fmla="*/ 24440 w 354380"/>
                    <a:gd name="connsiteY4" fmla="*/ 372709 h 1503057"/>
                    <a:gd name="connsiteX5" fmla="*/ 24440 w 354380"/>
                    <a:gd name="connsiteY5" fmla="*/ 403259 h 1503057"/>
                    <a:gd name="connsiteX6" fmla="*/ 30550 w 354380"/>
                    <a:gd name="connsiteY6" fmla="*/ 439919 h 1503057"/>
                    <a:gd name="connsiteX7" fmla="*/ 36660 w 354380"/>
                    <a:gd name="connsiteY7" fmla="*/ 513239 h 1503057"/>
                    <a:gd name="connsiteX8" fmla="*/ 36660 w 354380"/>
                    <a:gd name="connsiteY8" fmla="*/ 586559 h 1503057"/>
                    <a:gd name="connsiteX9" fmla="*/ 42770 w 354380"/>
                    <a:gd name="connsiteY9" fmla="*/ 617109 h 1503057"/>
                    <a:gd name="connsiteX10" fmla="*/ 54990 w 354380"/>
                    <a:gd name="connsiteY10" fmla="*/ 623219 h 1503057"/>
                    <a:gd name="connsiteX11" fmla="*/ 73320 w 354380"/>
                    <a:gd name="connsiteY11" fmla="*/ 629329 h 1503057"/>
                    <a:gd name="connsiteX12" fmla="*/ 109980 w 354380"/>
                    <a:gd name="connsiteY12" fmla="*/ 641549 h 1503057"/>
                    <a:gd name="connsiteX13" fmla="*/ 128310 w 354380"/>
                    <a:gd name="connsiteY13" fmla="*/ 647659 h 1503057"/>
                    <a:gd name="connsiteX14" fmla="*/ 146640 w 354380"/>
                    <a:gd name="connsiteY14" fmla="*/ 665989 h 1503057"/>
                    <a:gd name="connsiteX15" fmla="*/ 146640 w 354380"/>
                    <a:gd name="connsiteY15" fmla="*/ 672099 h 1503057"/>
                    <a:gd name="connsiteX16" fmla="*/ 146640 w 354380"/>
                    <a:gd name="connsiteY16" fmla="*/ 678209 h 1503057"/>
                    <a:gd name="connsiteX17" fmla="*/ 140530 w 354380"/>
                    <a:gd name="connsiteY17" fmla="*/ 690429 h 1503057"/>
                    <a:gd name="connsiteX18" fmla="*/ 128310 w 354380"/>
                    <a:gd name="connsiteY18" fmla="*/ 708759 h 1503057"/>
                    <a:gd name="connsiteX19" fmla="*/ 116090 w 354380"/>
                    <a:gd name="connsiteY19" fmla="*/ 739309 h 1503057"/>
                    <a:gd name="connsiteX20" fmla="*/ 134420 w 354380"/>
                    <a:gd name="connsiteY20" fmla="*/ 769859 h 1503057"/>
                    <a:gd name="connsiteX21" fmla="*/ 158860 w 354380"/>
                    <a:gd name="connsiteY21" fmla="*/ 800409 h 1503057"/>
                    <a:gd name="connsiteX22" fmla="*/ 195520 w 354380"/>
                    <a:gd name="connsiteY22" fmla="*/ 867619 h 1503057"/>
                    <a:gd name="connsiteX23" fmla="*/ 262730 w 354380"/>
                    <a:gd name="connsiteY23" fmla="*/ 1002039 h 1503057"/>
                    <a:gd name="connsiteX24" fmla="*/ 311610 w 354380"/>
                    <a:gd name="connsiteY24" fmla="*/ 1130349 h 1503057"/>
                    <a:gd name="connsiteX25" fmla="*/ 342160 w 354380"/>
                    <a:gd name="connsiteY25" fmla="*/ 1252548 h 1503057"/>
                    <a:gd name="connsiteX26" fmla="*/ 348270 w 354380"/>
                    <a:gd name="connsiteY26" fmla="*/ 1307538 h 1503057"/>
                    <a:gd name="connsiteX27" fmla="*/ 354380 w 354380"/>
                    <a:gd name="connsiteY27" fmla="*/ 1356418 h 1503057"/>
                    <a:gd name="connsiteX28" fmla="*/ 354380 w 354380"/>
                    <a:gd name="connsiteY28" fmla="*/ 1435848 h 1503057"/>
                    <a:gd name="connsiteX29" fmla="*/ 348270 w 354380"/>
                    <a:gd name="connsiteY29" fmla="*/ 1503058 h 1503057"/>
                    <a:gd name="connsiteX30" fmla="*/ 348270 w 354380"/>
                    <a:gd name="connsiteY30" fmla="*/ 1435848 h 1503057"/>
                    <a:gd name="connsiteX31" fmla="*/ 342160 w 354380"/>
                    <a:gd name="connsiteY31" fmla="*/ 1356418 h 1503057"/>
                    <a:gd name="connsiteX32" fmla="*/ 336050 w 354380"/>
                    <a:gd name="connsiteY32" fmla="*/ 1307538 h 1503057"/>
                    <a:gd name="connsiteX33" fmla="*/ 323830 w 354380"/>
                    <a:gd name="connsiteY33" fmla="*/ 1252548 h 1503057"/>
                    <a:gd name="connsiteX34" fmla="*/ 293280 w 354380"/>
                    <a:gd name="connsiteY34" fmla="*/ 1136458 h 1503057"/>
                    <a:gd name="connsiteX35" fmla="*/ 244400 w 354380"/>
                    <a:gd name="connsiteY35" fmla="*/ 1008149 h 1503057"/>
                    <a:gd name="connsiteX36" fmla="*/ 177190 w 354380"/>
                    <a:gd name="connsiteY36" fmla="*/ 879839 h 1503057"/>
                    <a:gd name="connsiteX37" fmla="*/ 140530 w 354380"/>
                    <a:gd name="connsiteY37" fmla="*/ 812629 h 1503057"/>
                    <a:gd name="connsiteX38" fmla="*/ 122200 w 354380"/>
                    <a:gd name="connsiteY38" fmla="*/ 782079 h 1503057"/>
                    <a:gd name="connsiteX39" fmla="*/ 109980 w 354380"/>
                    <a:gd name="connsiteY39" fmla="*/ 769859 h 1503057"/>
                    <a:gd name="connsiteX40" fmla="*/ 97760 w 354380"/>
                    <a:gd name="connsiteY40" fmla="*/ 751529 h 1503057"/>
                    <a:gd name="connsiteX41" fmla="*/ 97760 w 354380"/>
                    <a:gd name="connsiteY41" fmla="*/ 727089 h 1503057"/>
                    <a:gd name="connsiteX42" fmla="*/ 109980 w 354380"/>
                    <a:gd name="connsiteY42" fmla="*/ 708759 h 1503057"/>
                    <a:gd name="connsiteX43" fmla="*/ 122200 w 354380"/>
                    <a:gd name="connsiteY43" fmla="*/ 690429 h 1503057"/>
                    <a:gd name="connsiteX44" fmla="*/ 128310 w 354380"/>
                    <a:gd name="connsiteY44" fmla="*/ 684319 h 1503057"/>
                    <a:gd name="connsiteX45" fmla="*/ 128310 w 354380"/>
                    <a:gd name="connsiteY45" fmla="*/ 684319 h 1503057"/>
                    <a:gd name="connsiteX46" fmla="*/ 128310 w 354380"/>
                    <a:gd name="connsiteY46" fmla="*/ 678209 h 1503057"/>
                    <a:gd name="connsiteX47" fmla="*/ 122200 w 354380"/>
                    <a:gd name="connsiteY47" fmla="*/ 672099 h 1503057"/>
                    <a:gd name="connsiteX48" fmla="*/ 103870 w 354380"/>
                    <a:gd name="connsiteY48" fmla="*/ 665989 h 1503057"/>
                    <a:gd name="connsiteX49" fmla="*/ 67210 w 354380"/>
                    <a:gd name="connsiteY49" fmla="*/ 653769 h 1503057"/>
                    <a:gd name="connsiteX50" fmla="*/ 48880 w 354380"/>
                    <a:gd name="connsiteY50" fmla="*/ 647659 h 1503057"/>
                    <a:gd name="connsiteX51" fmla="*/ 30550 w 354380"/>
                    <a:gd name="connsiteY51" fmla="*/ 635439 h 1503057"/>
                    <a:gd name="connsiteX52" fmla="*/ 24440 w 354380"/>
                    <a:gd name="connsiteY52" fmla="*/ 598779 h 1503057"/>
                    <a:gd name="connsiteX53" fmla="*/ 24440 w 354380"/>
                    <a:gd name="connsiteY53" fmla="*/ 525459 h 1503057"/>
                    <a:gd name="connsiteX54" fmla="*/ 18330 w 354380"/>
                    <a:gd name="connsiteY54" fmla="*/ 458249 h 1503057"/>
                    <a:gd name="connsiteX55" fmla="*/ 18330 w 354380"/>
                    <a:gd name="connsiteY55" fmla="*/ 421590 h 1503057"/>
                    <a:gd name="connsiteX56" fmla="*/ 18330 w 354380"/>
                    <a:gd name="connsiteY56" fmla="*/ 391040 h 1503057"/>
                    <a:gd name="connsiteX57" fmla="*/ 12220 w 354380"/>
                    <a:gd name="connsiteY57" fmla="*/ 268840 h 1503057"/>
                    <a:gd name="connsiteX58" fmla="*/ 6110 w 354380"/>
                    <a:gd name="connsiteY58" fmla="*/ 164970 h 1503057"/>
                    <a:gd name="connsiteX59" fmla="*/ 0 w 354380"/>
                    <a:gd name="connsiteY59" fmla="*/ 85540 h 1503057"/>
                    <a:gd name="connsiteX60" fmla="*/ 0 w 354380"/>
                    <a:gd name="connsiteY60" fmla="*/ 0 h 1503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54380" h="1503057">
                      <a:moveTo>
                        <a:pt x="0" y="0"/>
                      </a:moveTo>
                      <a:cubicBezTo>
                        <a:pt x="0" y="0"/>
                        <a:pt x="0" y="24440"/>
                        <a:pt x="6110" y="67210"/>
                      </a:cubicBezTo>
                      <a:cubicBezTo>
                        <a:pt x="6110" y="91650"/>
                        <a:pt x="12220" y="116090"/>
                        <a:pt x="12220" y="146640"/>
                      </a:cubicBezTo>
                      <a:cubicBezTo>
                        <a:pt x="12220" y="177190"/>
                        <a:pt x="18330" y="213850"/>
                        <a:pt x="18330" y="250510"/>
                      </a:cubicBezTo>
                      <a:cubicBezTo>
                        <a:pt x="18330" y="287169"/>
                        <a:pt x="24440" y="329940"/>
                        <a:pt x="24440" y="372709"/>
                      </a:cubicBezTo>
                      <a:cubicBezTo>
                        <a:pt x="24440" y="384929"/>
                        <a:pt x="24440" y="397149"/>
                        <a:pt x="24440" y="403259"/>
                      </a:cubicBezTo>
                      <a:cubicBezTo>
                        <a:pt x="24440" y="415479"/>
                        <a:pt x="24440" y="427699"/>
                        <a:pt x="30550" y="439919"/>
                      </a:cubicBezTo>
                      <a:cubicBezTo>
                        <a:pt x="30550" y="464359"/>
                        <a:pt x="36660" y="488799"/>
                        <a:pt x="36660" y="513239"/>
                      </a:cubicBezTo>
                      <a:cubicBezTo>
                        <a:pt x="36660" y="537679"/>
                        <a:pt x="36660" y="562119"/>
                        <a:pt x="36660" y="586559"/>
                      </a:cubicBezTo>
                      <a:cubicBezTo>
                        <a:pt x="36660" y="598779"/>
                        <a:pt x="36660" y="610999"/>
                        <a:pt x="42770" y="617109"/>
                      </a:cubicBezTo>
                      <a:cubicBezTo>
                        <a:pt x="42770" y="623219"/>
                        <a:pt x="48880" y="623219"/>
                        <a:pt x="54990" y="623219"/>
                      </a:cubicBezTo>
                      <a:cubicBezTo>
                        <a:pt x="61100" y="623219"/>
                        <a:pt x="67210" y="629329"/>
                        <a:pt x="73320" y="629329"/>
                      </a:cubicBezTo>
                      <a:cubicBezTo>
                        <a:pt x="85540" y="635439"/>
                        <a:pt x="97760" y="635439"/>
                        <a:pt x="109980" y="641549"/>
                      </a:cubicBezTo>
                      <a:cubicBezTo>
                        <a:pt x="116090" y="641549"/>
                        <a:pt x="122200" y="647659"/>
                        <a:pt x="128310" y="647659"/>
                      </a:cubicBezTo>
                      <a:cubicBezTo>
                        <a:pt x="134420" y="653769"/>
                        <a:pt x="140530" y="653769"/>
                        <a:pt x="146640" y="665989"/>
                      </a:cubicBezTo>
                      <a:cubicBezTo>
                        <a:pt x="146640" y="665989"/>
                        <a:pt x="146640" y="665989"/>
                        <a:pt x="146640" y="672099"/>
                      </a:cubicBezTo>
                      <a:cubicBezTo>
                        <a:pt x="146640" y="672099"/>
                        <a:pt x="146640" y="678209"/>
                        <a:pt x="146640" y="678209"/>
                      </a:cubicBezTo>
                      <a:cubicBezTo>
                        <a:pt x="146640" y="684319"/>
                        <a:pt x="140530" y="684319"/>
                        <a:pt x="140530" y="690429"/>
                      </a:cubicBezTo>
                      <a:lnTo>
                        <a:pt x="128310" y="708759"/>
                      </a:lnTo>
                      <a:cubicBezTo>
                        <a:pt x="122200" y="720979"/>
                        <a:pt x="116090" y="727089"/>
                        <a:pt x="116090" y="739309"/>
                      </a:cubicBezTo>
                      <a:cubicBezTo>
                        <a:pt x="116090" y="745419"/>
                        <a:pt x="128310" y="757639"/>
                        <a:pt x="134420" y="769859"/>
                      </a:cubicBezTo>
                      <a:cubicBezTo>
                        <a:pt x="140530" y="782079"/>
                        <a:pt x="146640" y="788189"/>
                        <a:pt x="158860" y="800409"/>
                      </a:cubicBezTo>
                      <a:cubicBezTo>
                        <a:pt x="171080" y="818739"/>
                        <a:pt x="183300" y="843179"/>
                        <a:pt x="195520" y="867619"/>
                      </a:cubicBezTo>
                      <a:cubicBezTo>
                        <a:pt x="219960" y="910389"/>
                        <a:pt x="238290" y="959269"/>
                        <a:pt x="262730" y="1002039"/>
                      </a:cubicBezTo>
                      <a:cubicBezTo>
                        <a:pt x="281060" y="1044809"/>
                        <a:pt x="299390" y="1087578"/>
                        <a:pt x="311610" y="1130349"/>
                      </a:cubicBezTo>
                      <a:cubicBezTo>
                        <a:pt x="323830" y="1173118"/>
                        <a:pt x="336050" y="1215889"/>
                        <a:pt x="342160" y="1252548"/>
                      </a:cubicBezTo>
                      <a:cubicBezTo>
                        <a:pt x="342160" y="1270878"/>
                        <a:pt x="348270" y="1289208"/>
                        <a:pt x="348270" y="1307538"/>
                      </a:cubicBezTo>
                      <a:cubicBezTo>
                        <a:pt x="348270" y="1325868"/>
                        <a:pt x="354380" y="1344198"/>
                        <a:pt x="354380" y="1356418"/>
                      </a:cubicBezTo>
                      <a:cubicBezTo>
                        <a:pt x="354380" y="1386968"/>
                        <a:pt x="354380" y="1417518"/>
                        <a:pt x="354380" y="1435848"/>
                      </a:cubicBezTo>
                      <a:cubicBezTo>
                        <a:pt x="354380" y="1478618"/>
                        <a:pt x="348270" y="1503058"/>
                        <a:pt x="348270" y="1503058"/>
                      </a:cubicBezTo>
                      <a:cubicBezTo>
                        <a:pt x="348270" y="1503058"/>
                        <a:pt x="348270" y="1478618"/>
                        <a:pt x="348270" y="1435848"/>
                      </a:cubicBezTo>
                      <a:cubicBezTo>
                        <a:pt x="348270" y="1411408"/>
                        <a:pt x="348270" y="1386968"/>
                        <a:pt x="342160" y="1356418"/>
                      </a:cubicBezTo>
                      <a:cubicBezTo>
                        <a:pt x="342160" y="1338088"/>
                        <a:pt x="336050" y="1325868"/>
                        <a:pt x="336050" y="1307538"/>
                      </a:cubicBezTo>
                      <a:cubicBezTo>
                        <a:pt x="336050" y="1289208"/>
                        <a:pt x="329940" y="1270878"/>
                        <a:pt x="323830" y="1252548"/>
                      </a:cubicBezTo>
                      <a:cubicBezTo>
                        <a:pt x="317720" y="1215889"/>
                        <a:pt x="305500" y="1173118"/>
                        <a:pt x="293280" y="1136458"/>
                      </a:cubicBezTo>
                      <a:cubicBezTo>
                        <a:pt x="281060" y="1093689"/>
                        <a:pt x="262730" y="1050919"/>
                        <a:pt x="244400" y="1008149"/>
                      </a:cubicBezTo>
                      <a:cubicBezTo>
                        <a:pt x="226070" y="965378"/>
                        <a:pt x="201630" y="922609"/>
                        <a:pt x="177190" y="879839"/>
                      </a:cubicBezTo>
                      <a:cubicBezTo>
                        <a:pt x="164970" y="855399"/>
                        <a:pt x="152750" y="837069"/>
                        <a:pt x="140530" y="812629"/>
                      </a:cubicBezTo>
                      <a:cubicBezTo>
                        <a:pt x="134420" y="800409"/>
                        <a:pt x="128310" y="794299"/>
                        <a:pt x="122200" y="782079"/>
                      </a:cubicBezTo>
                      <a:cubicBezTo>
                        <a:pt x="116090" y="775969"/>
                        <a:pt x="116090" y="769859"/>
                        <a:pt x="109980" y="769859"/>
                      </a:cubicBezTo>
                      <a:cubicBezTo>
                        <a:pt x="103870" y="763749"/>
                        <a:pt x="97760" y="757639"/>
                        <a:pt x="97760" y="751529"/>
                      </a:cubicBezTo>
                      <a:cubicBezTo>
                        <a:pt x="97760" y="745419"/>
                        <a:pt x="97760" y="733199"/>
                        <a:pt x="97760" y="727089"/>
                      </a:cubicBezTo>
                      <a:cubicBezTo>
                        <a:pt x="97760" y="720979"/>
                        <a:pt x="103870" y="714869"/>
                        <a:pt x="109980" y="708759"/>
                      </a:cubicBezTo>
                      <a:lnTo>
                        <a:pt x="122200" y="690429"/>
                      </a:lnTo>
                      <a:cubicBezTo>
                        <a:pt x="122200" y="690429"/>
                        <a:pt x="128310" y="684319"/>
                        <a:pt x="128310" y="684319"/>
                      </a:cubicBezTo>
                      <a:cubicBezTo>
                        <a:pt x="128310" y="684319"/>
                        <a:pt x="128310" y="684319"/>
                        <a:pt x="128310" y="684319"/>
                      </a:cubicBezTo>
                      <a:cubicBezTo>
                        <a:pt x="128310" y="684319"/>
                        <a:pt x="128310" y="684319"/>
                        <a:pt x="128310" y="678209"/>
                      </a:cubicBezTo>
                      <a:cubicBezTo>
                        <a:pt x="128310" y="678209"/>
                        <a:pt x="122200" y="672099"/>
                        <a:pt x="122200" y="672099"/>
                      </a:cubicBezTo>
                      <a:cubicBezTo>
                        <a:pt x="116090" y="672099"/>
                        <a:pt x="109980" y="665989"/>
                        <a:pt x="103870" y="665989"/>
                      </a:cubicBezTo>
                      <a:cubicBezTo>
                        <a:pt x="91650" y="659879"/>
                        <a:pt x="79430" y="659879"/>
                        <a:pt x="67210" y="653769"/>
                      </a:cubicBezTo>
                      <a:cubicBezTo>
                        <a:pt x="61100" y="653769"/>
                        <a:pt x="54990" y="647659"/>
                        <a:pt x="48880" y="647659"/>
                      </a:cubicBezTo>
                      <a:cubicBezTo>
                        <a:pt x="42770" y="647659"/>
                        <a:pt x="36660" y="641549"/>
                        <a:pt x="30550" y="635439"/>
                      </a:cubicBezTo>
                      <a:cubicBezTo>
                        <a:pt x="24440" y="623219"/>
                        <a:pt x="24440" y="610999"/>
                        <a:pt x="24440" y="598779"/>
                      </a:cubicBezTo>
                      <a:cubicBezTo>
                        <a:pt x="24440" y="574339"/>
                        <a:pt x="24440" y="549899"/>
                        <a:pt x="24440" y="525459"/>
                      </a:cubicBezTo>
                      <a:cubicBezTo>
                        <a:pt x="24440" y="501019"/>
                        <a:pt x="24440" y="476579"/>
                        <a:pt x="18330" y="458249"/>
                      </a:cubicBezTo>
                      <a:cubicBezTo>
                        <a:pt x="18330" y="446029"/>
                        <a:pt x="18330" y="433809"/>
                        <a:pt x="18330" y="421590"/>
                      </a:cubicBezTo>
                      <a:cubicBezTo>
                        <a:pt x="18330" y="409369"/>
                        <a:pt x="18330" y="397149"/>
                        <a:pt x="18330" y="391040"/>
                      </a:cubicBezTo>
                      <a:cubicBezTo>
                        <a:pt x="18330" y="348269"/>
                        <a:pt x="12220" y="305500"/>
                        <a:pt x="12220" y="268840"/>
                      </a:cubicBezTo>
                      <a:cubicBezTo>
                        <a:pt x="12220" y="232179"/>
                        <a:pt x="6110" y="195520"/>
                        <a:pt x="6110" y="164970"/>
                      </a:cubicBezTo>
                      <a:cubicBezTo>
                        <a:pt x="6110" y="134420"/>
                        <a:pt x="6110" y="109980"/>
                        <a:pt x="0" y="85540"/>
                      </a:cubicBezTo>
                      <a:cubicBezTo>
                        <a:pt x="0" y="30550"/>
                        <a:pt x="0" y="0"/>
                        <a:pt x="0" y="0"/>
                      </a:cubicBezTo>
                      <a:close/>
                    </a:path>
                  </a:pathLst>
                </a:custGeom>
                <a:solidFill>
                  <a:srgbClr val="CC861F"/>
                </a:solidFill>
                <a:ln w="61038" cap="flat">
                  <a:noFill/>
                  <a:prstDash val="solid"/>
                  <a:miter/>
                </a:ln>
              </p:spPr>
              <p:txBody>
                <a:bodyPr rtlCol="0" anchor="ctr"/>
                <a:lstStyle/>
                <a:p>
                  <a:endParaRPr lang="en-US"/>
                </a:p>
              </p:txBody>
            </p:sp>
          </p:grpSp>
          <p:grpSp>
            <p:nvGrpSpPr>
              <p:cNvPr id="79" name="Graphic 16">
                <a:extLst>
                  <a:ext uri="{FF2B5EF4-FFF2-40B4-BE49-F238E27FC236}">
                    <a16:creationId xmlns:a16="http://schemas.microsoft.com/office/drawing/2014/main" xmlns="" id="{F9787CB2-A50E-41F6-899B-9AC44645465A}"/>
                  </a:ext>
                </a:extLst>
              </p:cNvPr>
              <p:cNvGrpSpPr/>
              <p:nvPr/>
            </p:nvGrpSpPr>
            <p:grpSpPr>
              <a:xfrm>
                <a:off x="1760779" y="7764200"/>
                <a:ext cx="336050" cy="372709"/>
                <a:chOff x="1760779" y="7764200"/>
                <a:chExt cx="336050" cy="372709"/>
              </a:xfrm>
            </p:grpSpPr>
            <p:sp>
              <p:nvSpPr>
                <p:cNvPr id="80" name="Freeform: Shape 79">
                  <a:extLst>
                    <a:ext uri="{FF2B5EF4-FFF2-40B4-BE49-F238E27FC236}">
                      <a16:creationId xmlns:a16="http://schemas.microsoft.com/office/drawing/2014/main" xmlns="" id="{12FC030E-E61B-4BE0-A9F8-89FB7DFCF29B}"/>
                    </a:ext>
                  </a:extLst>
                </p:cNvPr>
                <p:cNvSpPr/>
                <p:nvPr/>
              </p:nvSpPr>
              <p:spPr>
                <a:xfrm>
                  <a:off x="1772999" y="7776420"/>
                  <a:ext cx="317720" cy="353997"/>
                </a:xfrm>
                <a:custGeom>
                  <a:avLst/>
                  <a:gdLst>
                    <a:gd name="connsiteX0" fmla="*/ 146640 w 317720"/>
                    <a:gd name="connsiteY0" fmla="*/ 336049 h 353997"/>
                    <a:gd name="connsiteX1" fmla="*/ 317720 w 317720"/>
                    <a:gd name="connsiteY1" fmla="*/ 219960 h 353997"/>
                    <a:gd name="connsiteX2" fmla="*/ 268840 w 317720"/>
                    <a:gd name="connsiteY2" fmla="*/ 0 h 353997"/>
                    <a:gd name="connsiteX3" fmla="*/ 0 w 317720"/>
                    <a:gd name="connsiteY3" fmla="*/ 152750 h 353997"/>
                    <a:gd name="connsiteX4" fmla="*/ 146640 w 317720"/>
                    <a:gd name="connsiteY4" fmla="*/ 336049 h 353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720" h="353997">
                      <a:moveTo>
                        <a:pt x="146640" y="336049"/>
                      </a:moveTo>
                      <a:cubicBezTo>
                        <a:pt x="244400" y="384929"/>
                        <a:pt x="268840" y="329939"/>
                        <a:pt x="317720" y="219960"/>
                      </a:cubicBezTo>
                      <a:cubicBezTo>
                        <a:pt x="293280" y="103870"/>
                        <a:pt x="268840" y="0"/>
                        <a:pt x="268840" y="0"/>
                      </a:cubicBezTo>
                      <a:cubicBezTo>
                        <a:pt x="268840" y="0"/>
                        <a:pt x="171080" y="91650"/>
                        <a:pt x="0" y="152750"/>
                      </a:cubicBezTo>
                      <a:cubicBezTo>
                        <a:pt x="18330" y="201630"/>
                        <a:pt x="61100" y="293280"/>
                        <a:pt x="146640" y="336049"/>
                      </a:cubicBezTo>
                      <a:close/>
                    </a:path>
                  </a:pathLst>
                </a:custGeom>
                <a:solidFill>
                  <a:srgbClr val="FAB548"/>
                </a:solidFill>
                <a:ln w="61038"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xmlns="" id="{EE080310-77E3-4888-8957-7C39447499C8}"/>
                    </a:ext>
                  </a:extLst>
                </p:cNvPr>
                <p:cNvSpPr/>
                <p:nvPr/>
              </p:nvSpPr>
              <p:spPr>
                <a:xfrm>
                  <a:off x="1760779" y="7764200"/>
                  <a:ext cx="336050" cy="372709"/>
                </a:xfrm>
                <a:custGeom>
                  <a:avLst/>
                  <a:gdLst>
                    <a:gd name="connsiteX0" fmla="*/ 219960 w 336050"/>
                    <a:gd name="connsiteY0" fmla="*/ 372709 h 372709"/>
                    <a:gd name="connsiteX1" fmla="*/ 219960 w 336050"/>
                    <a:gd name="connsiteY1" fmla="*/ 372709 h 372709"/>
                    <a:gd name="connsiteX2" fmla="*/ 152750 w 336050"/>
                    <a:gd name="connsiteY2" fmla="*/ 354380 h 372709"/>
                    <a:gd name="connsiteX3" fmla="*/ 0 w 336050"/>
                    <a:gd name="connsiteY3" fmla="*/ 164970 h 372709"/>
                    <a:gd name="connsiteX4" fmla="*/ 0 w 336050"/>
                    <a:gd name="connsiteY4" fmla="*/ 158860 h 372709"/>
                    <a:gd name="connsiteX5" fmla="*/ 6110 w 336050"/>
                    <a:gd name="connsiteY5" fmla="*/ 158860 h 372709"/>
                    <a:gd name="connsiteX6" fmla="*/ 274950 w 336050"/>
                    <a:gd name="connsiteY6" fmla="*/ 6110 h 372709"/>
                    <a:gd name="connsiteX7" fmla="*/ 281060 w 336050"/>
                    <a:gd name="connsiteY7" fmla="*/ 0 h 372709"/>
                    <a:gd name="connsiteX8" fmla="*/ 287170 w 336050"/>
                    <a:gd name="connsiteY8" fmla="*/ 12220 h 372709"/>
                    <a:gd name="connsiteX9" fmla="*/ 336050 w 336050"/>
                    <a:gd name="connsiteY9" fmla="*/ 232180 h 372709"/>
                    <a:gd name="connsiteX10" fmla="*/ 336050 w 336050"/>
                    <a:gd name="connsiteY10" fmla="*/ 232180 h 372709"/>
                    <a:gd name="connsiteX11" fmla="*/ 329940 w 336050"/>
                    <a:gd name="connsiteY11" fmla="*/ 250510 h 372709"/>
                    <a:gd name="connsiteX12" fmla="*/ 219960 w 336050"/>
                    <a:gd name="connsiteY12" fmla="*/ 372709 h 372709"/>
                    <a:gd name="connsiteX13" fmla="*/ 18330 w 336050"/>
                    <a:gd name="connsiteY13" fmla="*/ 171080 h 372709"/>
                    <a:gd name="connsiteX14" fmla="*/ 164970 w 336050"/>
                    <a:gd name="connsiteY14" fmla="*/ 342159 h 372709"/>
                    <a:gd name="connsiteX15" fmla="*/ 226070 w 336050"/>
                    <a:gd name="connsiteY15" fmla="*/ 360490 h 372709"/>
                    <a:gd name="connsiteX16" fmla="*/ 226070 w 336050"/>
                    <a:gd name="connsiteY16" fmla="*/ 360490 h 372709"/>
                    <a:gd name="connsiteX17" fmla="*/ 317720 w 336050"/>
                    <a:gd name="connsiteY17" fmla="*/ 244400 h 372709"/>
                    <a:gd name="connsiteX18" fmla="*/ 323830 w 336050"/>
                    <a:gd name="connsiteY18" fmla="*/ 232180 h 372709"/>
                    <a:gd name="connsiteX19" fmla="*/ 274950 w 336050"/>
                    <a:gd name="connsiteY19" fmla="*/ 30550 h 372709"/>
                    <a:gd name="connsiteX20" fmla="*/ 18330 w 336050"/>
                    <a:gd name="connsiteY20" fmla="*/ 171080 h 37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36050" h="372709">
                      <a:moveTo>
                        <a:pt x="219960" y="372709"/>
                      </a:moveTo>
                      <a:lnTo>
                        <a:pt x="219960" y="372709"/>
                      </a:lnTo>
                      <a:cubicBezTo>
                        <a:pt x="201630" y="372709"/>
                        <a:pt x="183300" y="366600"/>
                        <a:pt x="152750" y="354380"/>
                      </a:cubicBezTo>
                      <a:cubicBezTo>
                        <a:pt x="61100" y="311610"/>
                        <a:pt x="18330" y="219960"/>
                        <a:pt x="0" y="164970"/>
                      </a:cubicBezTo>
                      <a:lnTo>
                        <a:pt x="0" y="158860"/>
                      </a:lnTo>
                      <a:lnTo>
                        <a:pt x="6110" y="158860"/>
                      </a:lnTo>
                      <a:cubicBezTo>
                        <a:pt x="177190" y="97760"/>
                        <a:pt x="274950" y="6110"/>
                        <a:pt x="274950" y="6110"/>
                      </a:cubicBezTo>
                      <a:lnTo>
                        <a:pt x="281060" y="0"/>
                      </a:lnTo>
                      <a:lnTo>
                        <a:pt x="287170" y="12220"/>
                      </a:lnTo>
                      <a:cubicBezTo>
                        <a:pt x="287170" y="12220"/>
                        <a:pt x="317720" y="116090"/>
                        <a:pt x="336050" y="232180"/>
                      </a:cubicBezTo>
                      <a:lnTo>
                        <a:pt x="336050" y="232180"/>
                      </a:lnTo>
                      <a:lnTo>
                        <a:pt x="329940" y="250510"/>
                      </a:lnTo>
                      <a:cubicBezTo>
                        <a:pt x="299390" y="323830"/>
                        <a:pt x="274950" y="372709"/>
                        <a:pt x="219960" y="372709"/>
                      </a:cubicBezTo>
                      <a:close/>
                      <a:moveTo>
                        <a:pt x="18330" y="171080"/>
                      </a:moveTo>
                      <a:cubicBezTo>
                        <a:pt x="36660" y="219960"/>
                        <a:pt x="85540" y="305500"/>
                        <a:pt x="164970" y="342159"/>
                      </a:cubicBezTo>
                      <a:cubicBezTo>
                        <a:pt x="189410" y="354380"/>
                        <a:pt x="207740" y="360490"/>
                        <a:pt x="226070" y="360490"/>
                      </a:cubicBezTo>
                      <a:lnTo>
                        <a:pt x="226070" y="360490"/>
                      </a:lnTo>
                      <a:cubicBezTo>
                        <a:pt x="268840" y="360490"/>
                        <a:pt x="287170" y="317719"/>
                        <a:pt x="317720" y="244400"/>
                      </a:cubicBezTo>
                      <a:lnTo>
                        <a:pt x="323830" y="232180"/>
                      </a:lnTo>
                      <a:cubicBezTo>
                        <a:pt x="305500" y="140530"/>
                        <a:pt x="281060" y="54990"/>
                        <a:pt x="274950" y="30550"/>
                      </a:cubicBezTo>
                      <a:cubicBezTo>
                        <a:pt x="244400" y="48880"/>
                        <a:pt x="158860" y="116090"/>
                        <a:pt x="18330" y="171080"/>
                      </a:cubicBezTo>
                      <a:close/>
                    </a:path>
                  </a:pathLst>
                </a:custGeom>
                <a:solidFill>
                  <a:srgbClr val="CC861F"/>
                </a:solidFill>
                <a:ln w="61038" cap="flat">
                  <a:noFill/>
                  <a:prstDash val="solid"/>
                  <a:miter/>
                </a:ln>
              </p:spPr>
              <p:txBody>
                <a:bodyPr rtlCol="0" anchor="ctr"/>
                <a:lstStyle/>
                <a:p>
                  <a:endParaRPr lang="en-US"/>
                </a:p>
              </p:txBody>
            </p:sp>
          </p:grpSp>
          <p:sp>
            <p:nvSpPr>
              <p:cNvPr id="82" name="Freeform: Shape 81">
                <a:extLst>
                  <a:ext uri="{FF2B5EF4-FFF2-40B4-BE49-F238E27FC236}">
                    <a16:creationId xmlns:a16="http://schemas.microsoft.com/office/drawing/2014/main" xmlns="" id="{55F4BC66-0719-418D-A579-A5556204CDCA}"/>
                  </a:ext>
                </a:extLst>
              </p:cNvPr>
              <p:cNvSpPr/>
              <p:nvPr/>
            </p:nvSpPr>
            <p:spPr>
              <a:xfrm>
                <a:off x="1772999" y="7776420"/>
                <a:ext cx="323830" cy="353997"/>
              </a:xfrm>
              <a:custGeom>
                <a:avLst/>
                <a:gdLst>
                  <a:gd name="connsiteX0" fmla="*/ 293280 w 323830"/>
                  <a:gd name="connsiteY0" fmla="*/ 201630 h 353997"/>
                  <a:gd name="connsiteX1" fmla="*/ 268840 w 323830"/>
                  <a:gd name="connsiteY1" fmla="*/ 244399 h 353997"/>
                  <a:gd name="connsiteX2" fmla="*/ 213850 w 323830"/>
                  <a:gd name="connsiteY2" fmla="*/ 293280 h 353997"/>
                  <a:gd name="connsiteX3" fmla="*/ 85540 w 323830"/>
                  <a:gd name="connsiteY3" fmla="*/ 213849 h 353997"/>
                  <a:gd name="connsiteX4" fmla="*/ 250510 w 323830"/>
                  <a:gd name="connsiteY4" fmla="*/ 116090 h 353997"/>
                  <a:gd name="connsiteX5" fmla="*/ 287170 w 323830"/>
                  <a:gd name="connsiteY5" fmla="*/ 79430 h 353997"/>
                  <a:gd name="connsiteX6" fmla="*/ 268840 w 323830"/>
                  <a:gd name="connsiteY6" fmla="*/ 0 h 353997"/>
                  <a:gd name="connsiteX7" fmla="*/ 0 w 323830"/>
                  <a:gd name="connsiteY7" fmla="*/ 152750 h 353997"/>
                  <a:gd name="connsiteX8" fmla="*/ 152750 w 323830"/>
                  <a:gd name="connsiteY8" fmla="*/ 336049 h 353997"/>
                  <a:gd name="connsiteX9" fmla="*/ 323830 w 323830"/>
                  <a:gd name="connsiteY9" fmla="*/ 219960 h 353997"/>
                  <a:gd name="connsiteX10" fmla="*/ 317720 w 323830"/>
                  <a:gd name="connsiteY10" fmla="*/ 177190 h 353997"/>
                  <a:gd name="connsiteX11" fmla="*/ 293280 w 323830"/>
                  <a:gd name="connsiteY11" fmla="*/ 201630 h 353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3830" h="353997">
                    <a:moveTo>
                      <a:pt x="293280" y="201630"/>
                    </a:moveTo>
                    <a:cubicBezTo>
                      <a:pt x="287170" y="213849"/>
                      <a:pt x="281060" y="232180"/>
                      <a:pt x="268840" y="244399"/>
                    </a:cubicBezTo>
                    <a:cubicBezTo>
                      <a:pt x="256620" y="262730"/>
                      <a:pt x="238290" y="281060"/>
                      <a:pt x="213850" y="293280"/>
                    </a:cubicBezTo>
                    <a:cubicBezTo>
                      <a:pt x="164970" y="305499"/>
                      <a:pt x="61100" y="287170"/>
                      <a:pt x="85540" y="213849"/>
                    </a:cubicBezTo>
                    <a:cubicBezTo>
                      <a:pt x="109980" y="146640"/>
                      <a:pt x="207740" y="164970"/>
                      <a:pt x="250510" y="116090"/>
                    </a:cubicBezTo>
                    <a:cubicBezTo>
                      <a:pt x="256620" y="109980"/>
                      <a:pt x="268840" y="91650"/>
                      <a:pt x="287170" y="79430"/>
                    </a:cubicBezTo>
                    <a:cubicBezTo>
                      <a:pt x="274950" y="30550"/>
                      <a:pt x="268840" y="0"/>
                      <a:pt x="268840" y="0"/>
                    </a:cubicBezTo>
                    <a:cubicBezTo>
                      <a:pt x="268840" y="0"/>
                      <a:pt x="171080" y="91650"/>
                      <a:pt x="0" y="152750"/>
                    </a:cubicBezTo>
                    <a:cubicBezTo>
                      <a:pt x="18330" y="201630"/>
                      <a:pt x="67210" y="293280"/>
                      <a:pt x="152750" y="336049"/>
                    </a:cubicBezTo>
                    <a:cubicBezTo>
                      <a:pt x="250510" y="384929"/>
                      <a:pt x="274950" y="329939"/>
                      <a:pt x="323830" y="219960"/>
                    </a:cubicBezTo>
                    <a:cubicBezTo>
                      <a:pt x="323830" y="207740"/>
                      <a:pt x="317720" y="189410"/>
                      <a:pt x="317720" y="177190"/>
                    </a:cubicBezTo>
                    <a:cubicBezTo>
                      <a:pt x="305500" y="183300"/>
                      <a:pt x="299390" y="189410"/>
                      <a:pt x="293280" y="201630"/>
                    </a:cubicBezTo>
                    <a:close/>
                  </a:path>
                </a:pathLst>
              </a:custGeom>
              <a:solidFill>
                <a:srgbClr val="FAB548"/>
              </a:solidFill>
              <a:ln w="61038"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xmlns="" id="{2C1DFF96-B4D4-43BB-88FC-39196BAEFB64}"/>
                  </a:ext>
                </a:extLst>
              </p:cNvPr>
              <p:cNvSpPr/>
              <p:nvPr/>
            </p:nvSpPr>
            <p:spPr>
              <a:xfrm>
                <a:off x="935929" y="8772348"/>
                <a:ext cx="235667" cy="75424"/>
              </a:xfrm>
              <a:custGeom>
                <a:avLst/>
                <a:gdLst>
                  <a:gd name="connsiteX0" fmla="*/ 0 w 235667"/>
                  <a:gd name="connsiteY0" fmla="*/ 0 h 75424"/>
                  <a:gd name="connsiteX1" fmla="*/ 226070 w 235667"/>
                  <a:gd name="connsiteY1" fmla="*/ 36660 h 75424"/>
                  <a:gd name="connsiteX2" fmla="*/ 0 w 235667"/>
                  <a:gd name="connsiteY2" fmla="*/ 0 h 75424"/>
                </a:gdLst>
                <a:ahLst/>
                <a:cxnLst>
                  <a:cxn ang="0">
                    <a:pos x="connsiteX0" y="connsiteY0"/>
                  </a:cxn>
                  <a:cxn ang="0">
                    <a:pos x="connsiteX1" y="connsiteY1"/>
                  </a:cxn>
                  <a:cxn ang="0">
                    <a:pos x="connsiteX2" y="connsiteY2"/>
                  </a:cxn>
                </a:cxnLst>
                <a:rect l="l" t="t" r="r" b="b"/>
                <a:pathLst>
                  <a:path w="235667" h="75424">
                    <a:moveTo>
                      <a:pt x="0" y="0"/>
                    </a:moveTo>
                    <a:cubicBezTo>
                      <a:pt x="0" y="0"/>
                      <a:pt x="36660" y="61100"/>
                      <a:pt x="226070" y="36660"/>
                    </a:cubicBezTo>
                    <a:cubicBezTo>
                      <a:pt x="281060" y="42770"/>
                      <a:pt x="85540" y="140530"/>
                      <a:pt x="0" y="0"/>
                    </a:cubicBezTo>
                    <a:close/>
                  </a:path>
                </a:pathLst>
              </a:custGeom>
              <a:solidFill>
                <a:srgbClr val="DD942A">
                  <a:alpha val="60000"/>
                </a:srgbClr>
              </a:solidFill>
              <a:ln w="61038"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xmlns="" id="{5B1F91E0-AD18-4B8B-8C4B-77B5DC69E979}"/>
                  </a:ext>
                </a:extLst>
              </p:cNvPr>
              <p:cNvSpPr/>
              <p:nvPr/>
            </p:nvSpPr>
            <p:spPr>
              <a:xfrm>
                <a:off x="1687459" y="8945698"/>
                <a:ext cx="190508" cy="69151"/>
              </a:xfrm>
              <a:custGeom>
                <a:avLst/>
                <a:gdLst>
                  <a:gd name="connsiteX0" fmla="*/ 0 w 190508"/>
                  <a:gd name="connsiteY0" fmla="*/ 34390 h 69151"/>
                  <a:gd name="connsiteX1" fmla="*/ 177190 w 190508"/>
                  <a:gd name="connsiteY1" fmla="*/ 3840 h 69151"/>
                  <a:gd name="connsiteX2" fmla="*/ 0 w 190508"/>
                  <a:gd name="connsiteY2" fmla="*/ 34390 h 69151"/>
                </a:gdLst>
                <a:ahLst/>
                <a:cxnLst>
                  <a:cxn ang="0">
                    <a:pos x="connsiteX0" y="connsiteY0"/>
                  </a:cxn>
                  <a:cxn ang="0">
                    <a:pos x="connsiteX1" y="connsiteY1"/>
                  </a:cxn>
                  <a:cxn ang="0">
                    <a:pos x="connsiteX2" y="connsiteY2"/>
                  </a:cxn>
                </a:cxnLst>
                <a:rect l="l" t="t" r="r" b="b"/>
                <a:pathLst>
                  <a:path w="190508" h="69151">
                    <a:moveTo>
                      <a:pt x="0" y="34390"/>
                    </a:moveTo>
                    <a:cubicBezTo>
                      <a:pt x="0" y="34390"/>
                      <a:pt x="79430" y="71049"/>
                      <a:pt x="177190" y="3840"/>
                    </a:cubicBezTo>
                    <a:cubicBezTo>
                      <a:pt x="226070" y="-26710"/>
                      <a:pt x="134420" y="138259"/>
                      <a:pt x="0" y="34390"/>
                    </a:cubicBezTo>
                    <a:close/>
                  </a:path>
                </a:pathLst>
              </a:custGeom>
              <a:solidFill>
                <a:srgbClr val="DD942A">
                  <a:alpha val="60000"/>
                </a:srgbClr>
              </a:solidFill>
              <a:ln w="61038"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xmlns="" id="{860079E4-60C6-4273-9F38-0482C13B9F20}"/>
                  </a:ext>
                </a:extLst>
              </p:cNvPr>
              <p:cNvSpPr/>
              <p:nvPr/>
            </p:nvSpPr>
            <p:spPr>
              <a:xfrm>
                <a:off x="949863" y="8355554"/>
                <a:ext cx="145313" cy="410399"/>
              </a:xfrm>
              <a:custGeom>
                <a:avLst/>
                <a:gdLst>
                  <a:gd name="connsiteX0" fmla="*/ 22725 w 145313"/>
                  <a:gd name="connsiteY0" fmla="*/ 92965 h 410399"/>
                  <a:gd name="connsiteX1" fmla="*/ 28835 w 145313"/>
                  <a:gd name="connsiteY1" fmla="*/ 398465 h 410399"/>
                  <a:gd name="connsiteX2" fmla="*/ 144926 w 145313"/>
                  <a:gd name="connsiteY2" fmla="*/ 196835 h 410399"/>
                  <a:gd name="connsiteX3" fmla="*/ 22725 w 145313"/>
                  <a:gd name="connsiteY3" fmla="*/ 92965 h 410399"/>
                </a:gdLst>
                <a:ahLst/>
                <a:cxnLst>
                  <a:cxn ang="0">
                    <a:pos x="connsiteX0" y="connsiteY0"/>
                  </a:cxn>
                  <a:cxn ang="0">
                    <a:pos x="connsiteX1" y="connsiteY1"/>
                  </a:cxn>
                  <a:cxn ang="0">
                    <a:pos x="connsiteX2" y="connsiteY2"/>
                  </a:cxn>
                  <a:cxn ang="0">
                    <a:pos x="connsiteX3" y="connsiteY3"/>
                  </a:cxn>
                </a:cxnLst>
                <a:rect l="l" t="t" r="r" b="b"/>
                <a:pathLst>
                  <a:path w="145313" h="410399">
                    <a:moveTo>
                      <a:pt x="22725" y="92965"/>
                    </a:moveTo>
                    <a:cubicBezTo>
                      <a:pt x="22725" y="92965"/>
                      <a:pt x="-32265" y="355695"/>
                      <a:pt x="28835" y="398465"/>
                    </a:cubicBezTo>
                    <a:cubicBezTo>
                      <a:pt x="83826" y="441235"/>
                      <a:pt x="151036" y="367915"/>
                      <a:pt x="144926" y="196835"/>
                    </a:cubicBezTo>
                    <a:cubicBezTo>
                      <a:pt x="138816" y="25755"/>
                      <a:pt x="59386" y="-90335"/>
                      <a:pt x="22725" y="92965"/>
                    </a:cubicBezTo>
                    <a:close/>
                  </a:path>
                </a:pathLst>
              </a:custGeom>
              <a:solidFill>
                <a:srgbClr val="FAB548">
                  <a:alpha val="50000"/>
                </a:srgbClr>
              </a:solidFill>
              <a:ln w="61038"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xmlns="" id="{62EC0303-4399-4864-A6C8-30A29E86134B}"/>
                  </a:ext>
                </a:extLst>
              </p:cNvPr>
              <p:cNvSpPr/>
              <p:nvPr/>
            </p:nvSpPr>
            <p:spPr>
              <a:xfrm>
                <a:off x="960369" y="8893266"/>
                <a:ext cx="140762" cy="480452"/>
              </a:xfrm>
              <a:custGeom>
                <a:avLst/>
                <a:gdLst>
                  <a:gd name="connsiteX0" fmla="*/ 0 w 140762"/>
                  <a:gd name="connsiteY0" fmla="*/ 31832 h 480452"/>
                  <a:gd name="connsiteX1" fmla="*/ 18330 w 140762"/>
                  <a:gd name="connsiteY1" fmla="*/ 410652 h 480452"/>
                  <a:gd name="connsiteX2" fmla="*/ 140530 w 140762"/>
                  <a:gd name="connsiteY2" fmla="*/ 392322 h 480452"/>
                  <a:gd name="connsiteX3" fmla="*/ 0 w 140762"/>
                  <a:gd name="connsiteY3" fmla="*/ 31832 h 480452"/>
                </a:gdLst>
                <a:ahLst/>
                <a:cxnLst>
                  <a:cxn ang="0">
                    <a:pos x="connsiteX0" y="connsiteY0"/>
                  </a:cxn>
                  <a:cxn ang="0">
                    <a:pos x="connsiteX1" y="connsiteY1"/>
                  </a:cxn>
                  <a:cxn ang="0">
                    <a:pos x="connsiteX2" y="connsiteY2"/>
                  </a:cxn>
                  <a:cxn ang="0">
                    <a:pos x="connsiteX3" y="connsiteY3"/>
                  </a:cxn>
                </a:cxnLst>
                <a:rect l="l" t="t" r="r" b="b"/>
                <a:pathLst>
                  <a:path w="140762" h="480452">
                    <a:moveTo>
                      <a:pt x="0" y="31832"/>
                    </a:moveTo>
                    <a:cubicBezTo>
                      <a:pt x="0" y="31832"/>
                      <a:pt x="0" y="221242"/>
                      <a:pt x="18330" y="410652"/>
                    </a:cubicBezTo>
                    <a:cubicBezTo>
                      <a:pt x="30550" y="520632"/>
                      <a:pt x="146640" y="490082"/>
                      <a:pt x="140530" y="392322"/>
                    </a:cubicBezTo>
                    <a:cubicBezTo>
                      <a:pt x="128310" y="135702"/>
                      <a:pt x="30550" y="-84258"/>
                      <a:pt x="0" y="31832"/>
                    </a:cubicBezTo>
                    <a:close/>
                  </a:path>
                </a:pathLst>
              </a:custGeom>
              <a:solidFill>
                <a:srgbClr val="FAB548">
                  <a:alpha val="50000"/>
                </a:srgbClr>
              </a:solidFill>
              <a:ln w="61038" cap="flat">
                <a:noFill/>
                <a:prstDash val="solid"/>
                <a:miter/>
              </a:ln>
            </p:spPr>
            <p:txBody>
              <a:bodyPr rtlCol="0" anchor="ctr"/>
              <a:lstStyle/>
              <a:p>
                <a:endParaRPr lang="en-US"/>
              </a:p>
            </p:txBody>
          </p:sp>
          <p:grpSp>
            <p:nvGrpSpPr>
              <p:cNvPr id="87" name="Graphic 16">
                <a:extLst>
                  <a:ext uri="{FF2B5EF4-FFF2-40B4-BE49-F238E27FC236}">
                    <a16:creationId xmlns:a16="http://schemas.microsoft.com/office/drawing/2014/main" xmlns="" id="{67033C0A-CFFE-41B7-819A-5831540F693B}"/>
                  </a:ext>
                </a:extLst>
              </p:cNvPr>
              <p:cNvGrpSpPr/>
              <p:nvPr/>
            </p:nvGrpSpPr>
            <p:grpSpPr>
              <a:xfrm>
                <a:off x="1023371" y="7989938"/>
                <a:ext cx="1320574" cy="1645792"/>
                <a:chOff x="1023371" y="7989938"/>
                <a:chExt cx="1320574" cy="1645792"/>
              </a:xfrm>
            </p:grpSpPr>
            <p:sp>
              <p:nvSpPr>
                <p:cNvPr id="88" name="Freeform: Shape 87">
                  <a:extLst>
                    <a:ext uri="{FF2B5EF4-FFF2-40B4-BE49-F238E27FC236}">
                      <a16:creationId xmlns:a16="http://schemas.microsoft.com/office/drawing/2014/main" xmlns="" id="{59144E9B-E801-4ED8-8C48-26D4D9F34452}"/>
                    </a:ext>
                  </a:extLst>
                </p:cNvPr>
                <p:cNvSpPr/>
                <p:nvPr/>
              </p:nvSpPr>
              <p:spPr>
                <a:xfrm>
                  <a:off x="1590465" y="8224942"/>
                  <a:ext cx="753480" cy="1410788"/>
                </a:xfrm>
                <a:custGeom>
                  <a:avLst/>
                  <a:gdLst>
                    <a:gd name="connsiteX0" fmla="*/ 707995 w 753480"/>
                    <a:gd name="connsiteY0" fmla="*/ 1292825 h 1410788"/>
                    <a:gd name="connsiteX1" fmla="*/ 518585 w 753480"/>
                    <a:gd name="connsiteY1" fmla="*/ 694046 h 1410788"/>
                    <a:gd name="connsiteX2" fmla="*/ 481925 w 753480"/>
                    <a:gd name="connsiteY2" fmla="*/ 608506 h 1410788"/>
                    <a:gd name="connsiteX3" fmla="*/ 402495 w 753480"/>
                    <a:gd name="connsiteY3" fmla="*/ 461866 h 1410788"/>
                    <a:gd name="connsiteX4" fmla="*/ 194754 w 753480"/>
                    <a:gd name="connsiteY4" fmla="*/ 21947 h 1410788"/>
                    <a:gd name="connsiteX5" fmla="*/ 11454 w 753480"/>
                    <a:gd name="connsiteY5" fmla="*/ 400766 h 1410788"/>
                    <a:gd name="connsiteX6" fmla="*/ 237524 w 753480"/>
                    <a:gd name="connsiteY6" fmla="*/ 724596 h 1410788"/>
                    <a:gd name="connsiteX7" fmla="*/ 219194 w 753480"/>
                    <a:gd name="connsiteY7" fmla="*/ 804026 h 1410788"/>
                    <a:gd name="connsiteX8" fmla="*/ 268074 w 753480"/>
                    <a:gd name="connsiteY8" fmla="*/ 1158406 h 1410788"/>
                    <a:gd name="connsiteX9" fmla="*/ 494145 w 753480"/>
                    <a:gd name="connsiteY9" fmla="*/ 1268386 h 1410788"/>
                    <a:gd name="connsiteX10" fmla="*/ 341395 w 753480"/>
                    <a:gd name="connsiteY10" fmla="*/ 1305045 h 1410788"/>
                    <a:gd name="connsiteX11" fmla="*/ 506365 w 753480"/>
                    <a:gd name="connsiteY11" fmla="*/ 1408915 h 1410788"/>
                    <a:gd name="connsiteX12" fmla="*/ 707995 w 753480"/>
                    <a:gd name="connsiteY12" fmla="*/ 1292825 h 1410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53480" h="1410788">
                      <a:moveTo>
                        <a:pt x="707995" y="1292825"/>
                      </a:moveTo>
                      <a:cubicBezTo>
                        <a:pt x="707995" y="1292825"/>
                        <a:pt x="695775" y="968996"/>
                        <a:pt x="518585" y="694046"/>
                      </a:cubicBezTo>
                      <a:cubicBezTo>
                        <a:pt x="463595" y="620726"/>
                        <a:pt x="469705" y="639056"/>
                        <a:pt x="481925" y="608506"/>
                      </a:cubicBezTo>
                      <a:cubicBezTo>
                        <a:pt x="494145" y="577956"/>
                        <a:pt x="402495" y="596286"/>
                        <a:pt x="402495" y="461866"/>
                      </a:cubicBezTo>
                      <a:cubicBezTo>
                        <a:pt x="408604" y="321337"/>
                        <a:pt x="408604" y="-100253"/>
                        <a:pt x="194754" y="21947"/>
                      </a:cubicBezTo>
                      <a:cubicBezTo>
                        <a:pt x="194754" y="21947"/>
                        <a:pt x="-55756" y="144147"/>
                        <a:pt x="11454" y="400766"/>
                      </a:cubicBezTo>
                      <a:cubicBezTo>
                        <a:pt x="78664" y="663496"/>
                        <a:pt x="133654" y="779586"/>
                        <a:pt x="237524" y="724596"/>
                      </a:cubicBezTo>
                      <a:cubicBezTo>
                        <a:pt x="268074" y="694046"/>
                        <a:pt x="329174" y="749036"/>
                        <a:pt x="219194" y="804026"/>
                      </a:cubicBezTo>
                      <a:cubicBezTo>
                        <a:pt x="145874" y="822356"/>
                        <a:pt x="200864" y="956776"/>
                        <a:pt x="268074" y="1158406"/>
                      </a:cubicBezTo>
                      <a:cubicBezTo>
                        <a:pt x="298624" y="1292825"/>
                        <a:pt x="353614" y="1286715"/>
                        <a:pt x="494145" y="1268386"/>
                      </a:cubicBezTo>
                      <a:cubicBezTo>
                        <a:pt x="494145" y="1317265"/>
                        <a:pt x="426935" y="1305045"/>
                        <a:pt x="341395" y="1305045"/>
                      </a:cubicBezTo>
                      <a:cubicBezTo>
                        <a:pt x="255854" y="1305045"/>
                        <a:pt x="280294" y="1427245"/>
                        <a:pt x="506365" y="1408915"/>
                      </a:cubicBezTo>
                      <a:cubicBezTo>
                        <a:pt x="775205" y="1396695"/>
                        <a:pt x="793535" y="1317265"/>
                        <a:pt x="707995" y="1292825"/>
                      </a:cubicBezTo>
                      <a:close/>
                    </a:path>
                  </a:pathLst>
                </a:custGeom>
                <a:noFill/>
                <a:ln w="61038"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xmlns="" id="{485D0179-5092-4A65-9600-89A0A89833DB}"/>
                    </a:ext>
                  </a:extLst>
                </p:cNvPr>
                <p:cNvSpPr/>
                <p:nvPr/>
              </p:nvSpPr>
              <p:spPr>
                <a:xfrm>
                  <a:off x="1023371" y="7989938"/>
                  <a:ext cx="759455" cy="372457"/>
                </a:xfrm>
                <a:custGeom>
                  <a:avLst/>
                  <a:gdLst>
                    <a:gd name="connsiteX0" fmla="*/ 743519 w 759455"/>
                    <a:gd name="connsiteY0" fmla="*/ 159191 h 372457"/>
                    <a:gd name="connsiteX1" fmla="*/ 627429 w 759455"/>
                    <a:gd name="connsiteY1" fmla="*/ 214181 h 372457"/>
                    <a:gd name="connsiteX2" fmla="*/ 755739 w 759455"/>
                    <a:gd name="connsiteY2" fmla="*/ 73651 h 372457"/>
                    <a:gd name="connsiteX3" fmla="*/ 688529 w 759455"/>
                    <a:gd name="connsiteY3" fmla="*/ 36991 h 372457"/>
                    <a:gd name="connsiteX4" fmla="*/ 53088 w 759455"/>
                    <a:gd name="connsiteY4" fmla="*/ 24771 h 372457"/>
                    <a:gd name="connsiteX5" fmla="*/ 65308 w 759455"/>
                    <a:gd name="connsiteY5" fmla="*/ 110311 h 372457"/>
                    <a:gd name="connsiteX6" fmla="*/ 163068 w 759455"/>
                    <a:gd name="connsiteY6" fmla="*/ 226401 h 372457"/>
                    <a:gd name="connsiteX7" fmla="*/ 486899 w 759455"/>
                    <a:gd name="connsiteY7" fmla="*/ 354711 h 372457"/>
                    <a:gd name="connsiteX8" fmla="*/ 743519 w 759455"/>
                    <a:gd name="connsiteY8" fmla="*/ 159191 h 37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9455" h="372457">
                      <a:moveTo>
                        <a:pt x="743519" y="159191"/>
                      </a:moveTo>
                      <a:cubicBezTo>
                        <a:pt x="664089" y="195851"/>
                        <a:pt x="578549" y="256951"/>
                        <a:pt x="627429" y="214181"/>
                      </a:cubicBezTo>
                      <a:cubicBezTo>
                        <a:pt x="676309" y="171411"/>
                        <a:pt x="755739" y="110311"/>
                        <a:pt x="755739" y="73651"/>
                      </a:cubicBezTo>
                      <a:cubicBezTo>
                        <a:pt x="755739" y="36991"/>
                        <a:pt x="743519" y="6441"/>
                        <a:pt x="688529" y="36991"/>
                      </a:cubicBezTo>
                      <a:cubicBezTo>
                        <a:pt x="358589" y="153081"/>
                        <a:pt x="53088" y="24771"/>
                        <a:pt x="53088" y="24771"/>
                      </a:cubicBezTo>
                      <a:cubicBezTo>
                        <a:pt x="-105772" y="-72989"/>
                        <a:pt x="150848" y="153081"/>
                        <a:pt x="65308" y="110311"/>
                      </a:cubicBezTo>
                      <a:cubicBezTo>
                        <a:pt x="-20232" y="67541"/>
                        <a:pt x="22538" y="140861"/>
                        <a:pt x="163068" y="226401"/>
                      </a:cubicBezTo>
                      <a:cubicBezTo>
                        <a:pt x="309709" y="305831"/>
                        <a:pt x="389139" y="415811"/>
                        <a:pt x="486899" y="354711"/>
                      </a:cubicBezTo>
                      <a:cubicBezTo>
                        <a:pt x="584659" y="299721"/>
                        <a:pt x="822949" y="122531"/>
                        <a:pt x="743519" y="159191"/>
                      </a:cubicBezTo>
                      <a:close/>
                    </a:path>
                  </a:pathLst>
                </a:custGeom>
                <a:noFill/>
                <a:ln w="61038"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xmlns="" id="{CEC5DFD7-1112-40DD-A84A-87FD5162BAC4}"/>
                    </a:ext>
                  </a:extLst>
                </p:cNvPr>
                <p:cNvSpPr/>
                <p:nvPr/>
              </p:nvSpPr>
              <p:spPr>
                <a:xfrm>
                  <a:off x="1223099" y="8289659"/>
                  <a:ext cx="397150" cy="1289208"/>
                </a:xfrm>
                <a:custGeom>
                  <a:avLst/>
                  <a:gdLst>
                    <a:gd name="connsiteX0" fmla="*/ 397150 w 397150"/>
                    <a:gd name="connsiteY0" fmla="*/ 30550 h 1289208"/>
                    <a:gd name="connsiteX1" fmla="*/ 226070 w 397150"/>
                    <a:gd name="connsiteY1" fmla="*/ 134420 h 1289208"/>
                    <a:gd name="connsiteX2" fmla="*/ 0 w 397150"/>
                    <a:gd name="connsiteY2" fmla="*/ 0 h 1289208"/>
                    <a:gd name="connsiteX3" fmla="*/ 152750 w 397150"/>
                    <a:gd name="connsiteY3" fmla="*/ 195520 h 1289208"/>
                    <a:gd name="connsiteX4" fmla="*/ 91650 w 397150"/>
                    <a:gd name="connsiteY4" fmla="*/ 549899 h 1289208"/>
                    <a:gd name="connsiteX5" fmla="*/ 171080 w 397150"/>
                    <a:gd name="connsiteY5" fmla="*/ 904279 h 1289208"/>
                    <a:gd name="connsiteX6" fmla="*/ 122200 w 397150"/>
                    <a:gd name="connsiteY6" fmla="*/ 1160899 h 1289208"/>
                    <a:gd name="connsiteX7" fmla="*/ 201630 w 397150"/>
                    <a:gd name="connsiteY7" fmla="*/ 1228108 h 1289208"/>
                    <a:gd name="connsiteX8" fmla="*/ 146640 w 397150"/>
                    <a:gd name="connsiteY8" fmla="*/ 1289208 h 1289208"/>
                    <a:gd name="connsiteX9" fmla="*/ 317720 w 397150"/>
                    <a:gd name="connsiteY9" fmla="*/ 1197558 h 1289208"/>
                    <a:gd name="connsiteX10" fmla="*/ 274950 w 397150"/>
                    <a:gd name="connsiteY10" fmla="*/ 1148679 h 1289208"/>
                    <a:gd name="connsiteX11" fmla="*/ 219960 w 397150"/>
                    <a:gd name="connsiteY11" fmla="*/ 696539 h 1289208"/>
                    <a:gd name="connsiteX12" fmla="*/ 232180 w 397150"/>
                    <a:gd name="connsiteY12" fmla="*/ 598779 h 1289208"/>
                    <a:gd name="connsiteX13" fmla="*/ 262730 w 397150"/>
                    <a:gd name="connsiteY13" fmla="*/ 232180 h 1289208"/>
                    <a:gd name="connsiteX14" fmla="*/ 397150 w 397150"/>
                    <a:gd name="connsiteY14" fmla="*/ 30550 h 1289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7150" h="1289208">
                      <a:moveTo>
                        <a:pt x="397150" y="30550"/>
                      </a:moveTo>
                      <a:cubicBezTo>
                        <a:pt x="262730" y="116090"/>
                        <a:pt x="256620" y="183300"/>
                        <a:pt x="226070" y="134420"/>
                      </a:cubicBezTo>
                      <a:cubicBezTo>
                        <a:pt x="195520" y="79430"/>
                        <a:pt x="128310" y="54990"/>
                        <a:pt x="0" y="0"/>
                      </a:cubicBezTo>
                      <a:cubicBezTo>
                        <a:pt x="152750" y="85540"/>
                        <a:pt x="164970" y="61100"/>
                        <a:pt x="152750" y="195520"/>
                      </a:cubicBezTo>
                      <a:cubicBezTo>
                        <a:pt x="140530" y="323830"/>
                        <a:pt x="134420" y="507130"/>
                        <a:pt x="91650" y="549899"/>
                      </a:cubicBezTo>
                      <a:cubicBezTo>
                        <a:pt x="171080" y="623219"/>
                        <a:pt x="146640" y="672099"/>
                        <a:pt x="171080" y="904279"/>
                      </a:cubicBezTo>
                      <a:cubicBezTo>
                        <a:pt x="195520" y="1136458"/>
                        <a:pt x="122200" y="1160899"/>
                        <a:pt x="122200" y="1160899"/>
                      </a:cubicBezTo>
                      <a:cubicBezTo>
                        <a:pt x="122200" y="1160899"/>
                        <a:pt x="201630" y="1142569"/>
                        <a:pt x="201630" y="1228108"/>
                      </a:cubicBezTo>
                      <a:cubicBezTo>
                        <a:pt x="201630" y="1252548"/>
                        <a:pt x="177190" y="1276988"/>
                        <a:pt x="146640" y="1289208"/>
                      </a:cubicBezTo>
                      <a:cubicBezTo>
                        <a:pt x="238290" y="1276988"/>
                        <a:pt x="311610" y="1252548"/>
                        <a:pt x="317720" y="1197558"/>
                      </a:cubicBezTo>
                      <a:cubicBezTo>
                        <a:pt x="317720" y="1154789"/>
                        <a:pt x="274950" y="1148679"/>
                        <a:pt x="274950" y="1148679"/>
                      </a:cubicBezTo>
                      <a:lnTo>
                        <a:pt x="219960" y="696539"/>
                      </a:lnTo>
                      <a:cubicBezTo>
                        <a:pt x="219960" y="696539"/>
                        <a:pt x="287170" y="672099"/>
                        <a:pt x="232180" y="598779"/>
                      </a:cubicBezTo>
                      <a:cubicBezTo>
                        <a:pt x="232180" y="427699"/>
                        <a:pt x="256620" y="274950"/>
                        <a:pt x="262730" y="232180"/>
                      </a:cubicBezTo>
                      <a:cubicBezTo>
                        <a:pt x="262730" y="134420"/>
                        <a:pt x="305500" y="134420"/>
                        <a:pt x="397150" y="30550"/>
                      </a:cubicBezTo>
                      <a:close/>
                    </a:path>
                  </a:pathLst>
                </a:custGeom>
                <a:solidFill>
                  <a:srgbClr val="DD942A">
                    <a:alpha val="60000"/>
                  </a:srgbClr>
                </a:solidFill>
                <a:ln w="61038" cap="flat">
                  <a:noFill/>
                  <a:prstDash val="solid"/>
                  <a:miter/>
                </a:ln>
              </p:spPr>
              <p:txBody>
                <a:bodyPr rtlCol="0" anchor="ctr"/>
                <a:lstStyle/>
                <a:p>
                  <a:endParaRPr lang="en-US"/>
                </a:p>
              </p:txBody>
            </p:sp>
          </p:grpSp>
          <p:grpSp>
            <p:nvGrpSpPr>
              <p:cNvPr id="91" name="Graphic 16">
                <a:extLst>
                  <a:ext uri="{FF2B5EF4-FFF2-40B4-BE49-F238E27FC236}">
                    <a16:creationId xmlns:a16="http://schemas.microsoft.com/office/drawing/2014/main" xmlns="" id="{67CB2453-E8E6-4BF0-BB96-FCE1AA8C1823}"/>
                  </a:ext>
                </a:extLst>
              </p:cNvPr>
              <p:cNvGrpSpPr/>
              <p:nvPr/>
            </p:nvGrpSpPr>
            <p:grpSpPr>
              <a:xfrm>
                <a:off x="1023371" y="7989938"/>
                <a:ext cx="1445209" cy="1645792"/>
                <a:chOff x="1023371" y="7989938"/>
                <a:chExt cx="1445209" cy="1645792"/>
              </a:xfrm>
            </p:grpSpPr>
            <p:sp>
              <p:nvSpPr>
                <p:cNvPr id="92" name="Freeform: Shape 91">
                  <a:extLst>
                    <a:ext uri="{FF2B5EF4-FFF2-40B4-BE49-F238E27FC236}">
                      <a16:creationId xmlns:a16="http://schemas.microsoft.com/office/drawing/2014/main" xmlns="" id="{A77D23E8-21BC-4402-96ED-AAB9AF2A081D}"/>
                    </a:ext>
                  </a:extLst>
                </p:cNvPr>
                <p:cNvSpPr/>
                <p:nvPr/>
              </p:nvSpPr>
              <p:spPr>
                <a:xfrm>
                  <a:off x="1590465" y="8224942"/>
                  <a:ext cx="753480" cy="1410788"/>
                </a:xfrm>
                <a:custGeom>
                  <a:avLst/>
                  <a:gdLst>
                    <a:gd name="connsiteX0" fmla="*/ 707995 w 753480"/>
                    <a:gd name="connsiteY0" fmla="*/ 1292825 h 1410788"/>
                    <a:gd name="connsiteX1" fmla="*/ 518585 w 753480"/>
                    <a:gd name="connsiteY1" fmla="*/ 694046 h 1410788"/>
                    <a:gd name="connsiteX2" fmla="*/ 481925 w 753480"/>
                    <a:gd name="connsiteY2" fmla="*/ 608506 h 1410788"/>
                    <a:gd name="connsiteX3" fmla="*/ 402495 w 753480"/>
                    <a:gd name="connsiteY3" fmla="*/ 461866 h 1410788"/>
                    <a:gd name="connsiteX4" fmla="*/ 194754 w 753480"/>
                    <a:gd name="connsiteY4" fmla="*/ 21947 h 1410788"/>
                    <a:gd name="connsiteX5" fmla="*/ 11454 w 753480"/>
                    <a:gd name="connsiteY5" fmla="*/ 400766 h 1410788"/>
                    <a:gd name="connsiteX6" fmla="*/ 237524 w 753480"/>
                    <a:gd name="connsiteY6" fmla="*/ 724596 h 1410788"/>
                    <a:gd name="connsiteX7" fmla="*/ 219194 w 753480"/>
                    <a:gd name="connsiteY7" fmla="*/ 804026 h 1410788"/>
                    <a:gd name="connsiteX8" fmla="*/ 268074 w 753480"/>
                    <a:gd name="connsiteY8" fmla="*/ 1158406 h 1410788"/>
                    <a:gd name="connsiteX9" fmla="*/ 494145 w 753480"/>
                    <a:gd name="connsiteY9" fmla="*/ 1268386 h 1410788"/>
                    <a:gd name="connsiteX10" fmla="*/ 341395 w 753480"/>
                    <a:gd name="connsiteY10" fmla="*/ 1305045 h 1410788"/>
                    <a:gd name="connsiteX11" fmla="*/ 506365 w 753480"/>
                    <a:gd name="connsiteY11" fmla="*/ 1408915 h 1410788"/>
                    <a:gd name="connsiteX12" fmla="*/ 707995 w 753480"/>
                    <a:gd name="connsiteY12" fmla="*/ 1292825 h 1410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53480" h="1410788">
                      <a:moveTo>
                        <a:pt x="707995" y="1292825"/>
                      </a:moveTo>
                      <a:cubicBezTo>
                        <a:pt x="707995" y="1292825"/>
                        <a:pt x="695775" y="968996"/>
                        <a:pt x="518585" y="694046"/>
                      </a:cubicBezTo>
                      <a:cubicBezTo>
                        <a:pt x="463595" y="620726"/>
                        <a:pt x="469705" y="639056"/>
                        <a:pt x="481925" y="608506"/>
                      </a:cubicBezTo>
                      <a:cubicBezTo>
                        <a:pt x="494145" y="577956"/>
                        <a:pt x="402495" y="596286"/>
                        <a:pt x="402495" y="461866"/>
                      </a:cubicBezTo>
                      <a:cubicBezTo>
                        <a:pt x="408604" y="321337"/>
                        <a:pt x="408604" y="-100253"/>
                        <a:pt x="194754" y="21947"/>
                      </a:cubicBezTo>
                      <a:cubicBezTo>
                        <a:pt x="194754" y="21947"/>
                        <a:pt x="-55756" y="144147"/>
                        <a:pt x="11454" y="400766"/>
                      </a:cubicBezTo>
                      <a:cubicBezTo>
                        <a:pt x="78664" y="663496"/>
                        <a:pt x="133654" y="779586"/>
                        <a:pt x="237524" y="724596"/>
                      </a:cubicBezTo>
                      <a:cubicBezTo>
                        <a:pt x="268074" y="694046"/>
                        <a:pt x="329174" y="749036"/>
                        <a:pt x="219194" y="804026"/>
                      </a:cubicBezTo>
                      <a:cubicBezTo>
                        <a:pt x="145874" y="822356"/>
                        <a:pt x="200864" y="956776"/>
                        <a:pt x="268074" y="1158406"/>
                      </a:cubicBezTo>
                      <a:cubicBezTo>
                        <a:pt x="298624" y="1292825"/>
                        <a:pt x="353614" y="1286715"/>
                        <a:pt x="494145" y="1268386"/>
                      </a:cubicBezTo>
                      <a:cubicBezTo>
                        <a:pt x="494145" y="1317265"/>
                        <a:pt x="426935" y="1305045"/>
                        <a:pt x="341395" y="1305045"/>
                      </a:cubicBezTo>
                      <a:cubicBezTo>
                        <a:pt x="255854" y="1305045"/>
                        <a:pt x="280294" y="1427245"/>
                        <a:pt x="506365" y="1408915"/>
                      </a:cubicBezTo>
                      <a:cubicBezTo>
                        <a:pt x="775205" y="1396695"/>
                        <a:pt x="793535" y="1317265"/>
                        <a:pt x="707995" y="1292825"/>
                      </a:cubicBezTo>
                      <a:close/>
                    </a:path>
                  </a:pathLst>
                </a:custGeom>
                <a:noFill/>
                <a:ln w="61038"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xmlns="" id="{B8E4B529-97CC-4F14-A31A-17C1865A5658}"/>
                    </a:ext>
                  </a:extLst>
                </p:cNvPr>
                <p:cNvSpPr/>
                <p:nvPr/>
              </p:nvSpPr>
              <p:spPr>
                <a:xfrm>
                  <a:off x="1023371" y="7989938"/>
                  <a:ext cx="759455" cy="372457"/>
                </a:xfrm>
                <a:custGeom>
                  <a:avLst/>
                  <a:gdLst>
                    <a:gd name="connsiteX0" fmla="*/ 743519 w 759455"/>
                    <a:gd name="connsiteY0" fmla="*/ 159191 h 372457"/>
                    <a:gd name="connsiteX1" fmla="*/ 627429 w 759455"/>
                    <a:gd name="connsiteY1" fmla="*/ 214181 h 372457"/>
                    <a:gd name="connsiteX2" fmla="*/ 755739 w 759455"/>
                    <a:gd name="connsiteY2" fmla="*/ 73651 h 372457"/>
                    <a:gd name="connsiteX3" fmla="*/ 688529 w 759455"/>
                    <a:gd name="connsiteY3" fmla="*/ 36991 h 372457"/>
                    <a:gd name="connsiteX4" fmla="*/ 53088 w 759455"/>
                    <a:gd name="connsiteY4" fmla="*/ 24771 h 372457"/>
                    <a:gd name="connsiteX5" fmla="*/ 65308 w 759455"/>
                    <a:gd name="connsiteY5" fmla="*/ 110311 h 372457"/>
                    <a:gd name="connsiteX6" fmla="*/ 163068 w 759455"/>
                    <a:gd name="connsiteY6" fmla="*/ 226401 h 372457"/>
                    <a:gd name="connsiteX7" fmla="*/ 486899 w 759455"/>
                    <a:gd name="connsiteY7" fmla="*/ 354711 h 372457"/>
                    <a:gd name="connsiteX8" fmla="*/ 743519 w 759455"/>
                    <a:gd name="connsiteY8" fmla="*/ 159191 h 37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9455" h="372457">
                      <a:moveTo>
                        <a:pt x="743519" y="159191"/>
                      </a:moveTo>
                      <a:cubicBezTo>
                        <a:pt x="664089" y="195851"/>
                        <a:pt x="578549" y="256951"/>
                        <a:pt x="627429" y="214181"/>
                      </a:cubicBezTo>
                      <a:cubicBezTo>
                        <a:pt x="676309" y="171411"/>
                        <a:pt x="755739" y="110311"/>
                        <a:pt x="755739" y="73651"/>
                      </a:cubicBezTo>
                      <a:cubicBezTo>
                        <a:pt x="755739" y="36991"/>
                        <a:pt x="743519" y="6441"/>
                        <a:pt x="688529" y="36991"/>
                      </a:cubicBezTo>
                      <a:cubicBezTo>
                        <a:pt x="358589" y="153081"/>
                        <a:pt x="53088" y="24771"/>
                        <a:pt x="53088" y="24771"/>
                      </a:cubicBezTo>
                      <a:cubicBezTo>
                        <a:pt x="-105772" y="-72989"/>
                        <a:pt x="150848" y="153081"/>
                        <a:pt x="65308" y="110311"/>
                      </a:cubicBezTo>
                      <a:cubicBezTo>
                        <a:pt x="-20232" y="67541"/>
                        <a:pt x="22538" y="140861"/>
                        <a:pt x="163068" y="226401"/>
                      </a:cubicBezTo>
                      <a:cubicBezTo>
                        <a:pt x="309709" y="305831"/>
                        <a:pt x="389139" y="415811"/>
                        <a:pt x="486899" y="354711"/>
                      </a:cubicBezTo>
                      <a:cubicBezTo>
                        <a:pt x="584659" y="299721"/>
                        <a:pt x="822949" y="122531"/>
                        <a:pt x="743519" y="159191"/>
                      </a:cubicBezTo>
                      <a:close/>
                    </a:path>
                  </a:pathLst>
                </a:custGeom>
                <a:noFill/>
                <a:ln w="61038"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xmlns="" id="{5B5ABC1C-EC87-41D6-868A-928D6BAC30C8}"/>
                    </a:ext>
                  </a:extLst>
                </p:cNvPr>
                <p:cNvSpPr/>
                <p:nvPr/>
              </p:nvSpPr>
              <p:spPr>
                <a:xfrm>
                  <a:off x="2017400" y="8002489"/>
                  <a:ext cx="451180" cy="1613037"/>
                </a:xfrm>
                <a:custGeom>
                  <a:avLst/>
                  <a:gdLst>
                    <a:gd name="connsiteX0" fmla="*/ 409370 w 451180"/>
                    <a:gd name="connsiteY0" fmla="*/ 1448068 h 1613037"/>
                    <a:gd name="connsiteX1" fmla="*/ 140530 w 451180"/>
                    <a:gd name="connsiteY1" fmla="*/ 751529 h 1613037"/>
                    <a:gd name="connsiteX2" fmla="*/ 128310 w 451180"/>
                    <a:gd name="connsiteY2" fmla="*/ 623219 h 1613037"/>
                    <a:gd name="connsiteX3" fmla="*/ 103870 w 451180"/>
                    <a:gd name="connsiteY3" fmla="*/ 232179 h 1613037"/>
                    <a:gd name="connsiteX4" fmla="*/ 67210 w 451180"/>
                    <a:gd name="connsiteY4" fmla="*/ 0 h 1613037"/>
                    <a:gd name="connsiteX5" fmla="*/ 0 w 451180"/>
                    <a:gd name="connsiteY5" fmla="*/ 122200 h 1613037"/>
                    <a:gd name="connsiteX6" fmla="*/ 12220 w 451180"/>
                    <a:gd name="connsiteY6" fmla="*/ 543789 h 1613037"/>
                    <a:gd name="connsiteX7" fmla="*/ 42770 w 451180"/>
                    <a:gd name="connsiteY7" fmla="*/ 751529 h 1613037"/>
                    <a:gd name="connsiteX8" fmla="*/ 97760 w 451180"/>
                    <a:gd name="connsiteY8" fmla="*/ 879839 h 1613037"/>
                    <a:gd name="connsiteX9" fmla="*/ 323830 w 451180"/>
                    <a:gd name="connsiteY9" fmla="*/ 1478618 h 1613037"/>
                    <a:gd name="connsiteX10" fmla="*/ 378820 w 451180"/>
                    <a:gd name="connsiteY10" fmla="*/ 1551938 h 1613037"/>
                    <a:gd name="connsiteX11" fmla="*/ 354380 w 451180"/>
                    <a:gd name="connsiteY11" fmla="*/ 1613038 h 1613037"/>
                    <a:gd name="connsiteX12" fmla="*/ 415480 w 451180"/>
                    <a:gd name="connsiteY12" fmla="*/ 1576378 h 1613037"/>
                    <a:gd name="connsiteX13" fmla="*/ 409370 w 451180"/>
                    <a:gd name="connsiteY13" fmla="*/ 1448068 h 1613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1180" h="1613037">
                      <a:moveTo>
                        <a:pt x="409370" y="1448068"/>
                      </a:moveTo>
                      <a:cubicBezTo>
                        <a:pt x="354380" y="1215889"/>
                        <a:pt x="256620" y="910389"/>
                        <a:pt x="140530" y="751529"/>
                      </a:cubicBezTo>
                      <a:cubicBezTo>
                        <a:pt x="109980" y="696539"/>
                        <a:pt x="158860" y="659879"/>
                        <a:pt x="128310" y="623219"/>
                      </a:cubicBezTo>
                      <a:cubicBezTo>
                        <a:pt x="97760" y="586559"/>
                        <a:pt x="116090" y="409369"/>
                        <a:pt x="103870" y="232179"/>
                      </a:cubicBezTo>
                      <a:cubicBezTo>
                        <a:pt x="97760" y="164970"/>
                        <a:pt x="85540" y="79430"/>
                        <a:pt x="67210" y="0"/>
                      </a:cubicBezTo>
                      <a:cubicBezTo>
                        <a:pt x="36660" y="79430"/>
                        <a:pt x="0" y="122200"/>
                        <a:pt x="0" y="122200"/>
                      </a:cubicBezTo>
                      <a:cubicBezTo>
                        <a:pt x="0" y="122200"/>
                        <a:pt x="12220" y="397149"/>
                        <a:pt x="12220" y="543789"/>
                      </a:cubicBezTo>
                      <a:cubicBezTo>
                        <a:pt x="18330" y="690429"/>
                        <a:pt x="12220" y="733199"/>
                        <a:pt x="42770" y="751529"/>
                      </a:cubicBezTo>
                      <a:cubicBezTo>
                        <a:pt x="122200" y="788189"/>
                        <a:pt x="146640" y="794299"/>
                        <a:pt x="97760" y="879839"/>
                      </a:cubicBezTo>
                      <a:cubicBezTo>
                        <a:pt x="268840" y="1099799"/>
                        <a:pt x="323830" y="1478618"/>
                        <a:pt x="323830" y="1478618"/>
                      </a:cubicBezTo>
                      <a:cubicBezTo>
                        <a:pt x="323830" y="1478618"/>
                        <a:pt x="360490" y="1472508"/>
                        <a:pt x="378820" y="1551938"/>
                      </a:cubicBezTo>
                      <a:cubicBezTo>
                        <a:pt x="384930" y="1576378"/>
                        <a:pt x="372710" y="1594708"/>
                        <a:pt x="354380" y="1613038"/>
                      </a:cubicBezTo>
                      <a:cubicBezTo>
                        <a:pt x="372710" y="1600818"/>
                        <a:pt x="397150" y="1588598"/>
                        <a:pt x="415480" y="1576378"/>
                      </a:cubicBezTo>
                      <a:cubicBezTo>
                        <a:pt x="482690" y="1503058"/>
                        <a:pt x="439920" y="1490838"/>
                        <a:pt x="409370" y="1448068"/>
                      </a:cubicBezTo>
                      <a:close/>
                    </a:path>
                  </a:pathLst>
                </a:custGeom>
                <a:solidFill>
                  <a:srgbClr val="FAB548">
                    <a:alpha val="50000"/>
                  </a:srgbClr>
                </a:solidFill>
                <a:ln w="61038" cap="flat">
                  <a:noFill/>
                  <a:prstDash val="solid"/>
                  <a:miter/>
                </a:ln>
              </p:spPr>
              <p:txBody>
                <a:bodyPr rtlCol="0" anchor="ctr"/>
                <a:lstStyle/>
                <a:p>
                  <a:endParaRPr lang="en-US"/>
                </a:p>
              </p:txBody>
            </p:sp>
          </p:grpSp>
          <p:sp>
            <p:nvSpPr>
              <p:cNvPr id="95" name="Freeform: Shape 94">
                <a:extLst>
                  <a:ext uri="{FF2B5EF4-FFF2-40B4-BE49-F238E27FC236}">
                    <a16:creationId xmlns:a16="http://schemas.microsoft.com/office/drawing/2014/main" xmlns="" id="{89DECB7A-39B2-4223-8F93-277175B5BA68}"/>
                  </a:ext>
                </a:extLst>
              </p:cNvPr>
              <p:cNvSpPr/>
              <p:nvPr/>
            </p:nvSpPr>
            <p:spPr>
              <a:xfrm>
                <a:off x="1644487" y="8539390"/>
                <a:ext cx="190894" cy="367377"/>
              </a:xfrm>
              <a:custGeom>
                <a:avLst/>
                <a:gdLst>
                  <a:gd name="connsiteX0" fmla="*/ 202 w 190894"/>
                  <a:gd name="connsiteY0" fmla="*/ 92428 h 367377"/>
                  <a:gd name="connsiteX1" fmla="*/ 146842 w 190894"/>
                  <a:gd name="connsiteY1" fmla="*/ 367378 h 367377"/>
                  <a:gd name="connsiteX2" fmla="*/ 146842 w 190894"/>
                  <a:gd name="connsiteY2" fmla="*/ 86318 h 367377"/>
                  <a:gd name="connsiteX3" fmla="*/ 202 w 190894"/>
                  <a:gd name="connsiteY3" fmla="*/ 92428 h 367377"/>
                </a:gdLst>
                <a:ahLst/>
                <a:cxnLst>
                  <a:cxn ang="0">
                    <a:pos x="connsiteX0" y="connsiteY0"/>
                  </a:cxn>
                  <a:cxn ang="0">
                    <a:pos x="connsiteX1" y="connsiteY1"/>
                  </a:cxn>
                  <a:cxn ang="0">
                    <a:pos x="connsiteX2" y="connsiteY2"/>
                  </a:cxn>
                  <a:cxn ang="0">
                    <a:pos x="connsiteX3" y="connsiteY3"/>
                  </a:cxn>
                </a:cxnLst>
                <a:rect l="l" t="t" r="r" b="b"/>
                <a:pathLst>
                  <a:path w="190894" h="367377">
                    <a:moveTo>
                      <a:pt x="202" y="92428"/>
                    </a:moveTo>
                    <a:cubicBezTo>
                      <a:pt x="202" y="92428"/>
                      <a:pt x="61302" y="367378"/>
                      <a:pt x="146842" y="367378"/>
                    </a:cubicBezTo>
                    <a:cubicBezTo>
                      <a:pt x="232382" y="367378"/>
                      <a:pt x="171282" y="196298"/>
                      <a:pt x="146842" y="86318"/>
                    </a:cubicBezTo>
                    <a:cubicBezTo>
                      <a:pt x="128512" y="-23661"/>
                      <a:pt x="-5908" y="-35882"/>
                      <a:pt x="202" y="92428"/>
                    </a:cubicBezTo>
                    <a:close/>
                  </a:path>
                </a:pathLst>
              </a:custGeom>
              <a:solidFill>
                <a:srgbClr val="FAB548">
                  <a:alpha val="50000"/>
                </a:srgbClr>
              </a:solidFill>
              <a:ln w="61038"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xmlns="" id="{3DC2926F-7EFD-4826-9BCB-4AF8465601FA}"/>
                  </a:ext>
                </a:extLst>
              </p:cNvPr>
              <p:cNvSpPr/>
              <p:nvPr/>
            </p:nvSpPr>
            <p:spPr>
              <a:xfrm>
                <a:off x="1845856" y="9093075"/>
                <a:ext cx="166817" cy="351991"/>
              </a:xfrm>
              <a:custGeom>
                <a:avLst/>
                <a:gdLst>
                  <a:gd name="connsiteX0" fmla="*/ 464 w 166817"/>
                  <a:gd name="connsiteY0" fmla="*/ 88642 h 351991"/>
                  <a:gd name="connsiteX1" fmla="*/ 104334 w 166817"/>
                  <a:gd name="connsiteY1" fmla="*/ 351372 h 351991"/>
                  <a:gd name="connsiteX2" fmla="*/ 122664 w 166817"/>
                  <a:gd name="connsiteY2" fmla="*/ 131413 h 351991"/>
                  <a:gd name="connsiteX3" fmla="*/ 464 w 166817"/>
                  <a:gd name="connsiteY3" fmla="*/ 88642 h 351991"/>
                </a:gdLst>
                <a:ahLst/>
                <a:cxnLst>
                  <a:cxn ang="0">
                    <a:pos x="connsiteX0" y="connsiteY0"/>
                  </a:cxn>
                  <a:cxn ang="0">
                    <a:pos x="connsiteX1" y="connsiteY1"/>
                  </a:cxn>
                  <a:cxn ang="0">
                    <a:pos x="connsiteX2" y="connsiteY2"/>
                  </a:cxn>
                  <a:cxn ang="0">
                    <a:pos x="connsiteX3" y="connsiteY3"/>
                  </a:cxn>
                </a:cxnLst>
                <a:rect l="l" t="t" r="r" b="b"/>
                <a:pathLst>
                  <a:path w="166817" h="351991">
                    <a:moveTo>
                      <a:pt x="464" y="88642"/>
                    </a:moveTo>
                    <a:cubicBezTo>
                      <a:pt x="464" y="88642"/>
                      <a:pt x="31014" y="345262"/>
                      <a:pt x="104334" y="351372"/>
                    </a:cubicBezTo>
                    <a:cubicBezTo>
                      <a:pt x="177654" y="357482"/>
                      <a:pt x="189874" y="320822"/>
                      <a:pt x="122664" y="131413"/>
                    </a:cubicBezTo>
                    <a:cubicBezTo>
                      <a:pt x="49344" y="-64107"/>
                      <a:pt x="-5646" y="-9117"/>
                      <a:pt x="464" y="88642"/>
                    </a:cubicBezTo>
                    <a:close/>
                  </a:path>
                </a:pathLst>
              </a:custGeom>
              <a:solidFill>
                <a:srgbClr val="FAB548">
                  <a:alpha val="50000"/>
                </a:srgbClr>
              </a:solidFill>
              <a:ln w="61038" cap="flat">
                <a:noFill/>
                <a:prstDash val="solid"/>
                <a:miter/>
              </a:ln>
            </p:spPr>
            <p:txBody>
              <a:bodyPr rtlCol="0" anchor="ctr"/>
              <a:lstStyle/>
              <a:p>
                <a:endParaRPr lang="en-US"/>
              </a:p>
            </p:txBody>
          </p:sp>
        </p:grpSp>
        <p:grpSp>
          <p:nvGrpSpPr>
            <p:cNvPr id="97" name="Graphic 16">
              <a:extLst>
                <a:ext uri="{FF2B5EF4-FFF2-40B4-BE49-F238E27FC236}">
                  <a16:creationId xmlns:a16="http://schemas.microsoft.com/office/drawing/2014/main" xmlns="" id="{DC8C97EF-4FF0-44C4-92B9-913A9A26AFA5}"/>
                </a:ext>
              </a:extLst>
            </p:cNvPr>
            <p:cNvGrpSpPr/>
            <p:nvPr/>
          </p:nvGrpSpPr>
          <p:grpSpPr>
            <a:xfrm>
              <a:off x="1522489" y="6450551"/>
              <a:ext cx="293280" cy="336049"/>
              <a:chOff x="1522489" y="6450551"/>
              <a:chExt cx="293280" cy="336049"/>
            </a:xfrm>
          </p:grpSpPr>
          <p:sp>
            <p:nvSpPr>
              <p:cNvPr id="98" name="Freeform: Shape 97">
                <a:extLst>
                  <a:ext uri="{FF2B5EF4-FFF2-40B4-BE49-F238E27FC236}">
                    <a16:creationId xmlns:a16="http://schemas.microsoft.com/office/drawing/2014/main" xmlns="" id="{B8AF340F-C0DF-4C88-91AC-AF732B24707D}"/>
                  </a:ext>
                </a:extLst>
              </p:cNvPr>
              <p:cNvSpPr/>
              <p:nvPr/>
            </p:nvSpPr>
            <p:spPr>
              <a:xfrm>
                <a:off x="1534709" y="6450551"/>
                <a:ext cx="281060" cy="317719"/>
              </a:xfrm>
              <a:custGeom>
                <a:avLst/>
                <a:gdLst>
                  <a:gd name="connsiteX0" fmla="*/ 0 w 281060"/>
                  <a:gd name="connsiteY0" fmla="*/ 317720 h 317719"/>
                  <a:gd name="connsiteX1" fmla="*/ 281060 w 281060"/>
                  <a:gd name="connsiteY1" fmla="*/ 116090 h 317719"/>
                  <a:gd name="connsiteX2" fmla="*/ 262730 w 281060"/>
                  <a:gd name="connsiteY2" fmla="*/ 0 h 317719"/>
                  <a:gd name="connsiteX3" fmla="*/ 48880 w 281060"/>
                  <a:gd name="connsiteY3" fmla="*/ 30550 h 317719"/>
                  <a:gd name="connsiteX4" fmla="*/ 54990 w 281060"/>
                  <a:gd name="connsiteY4" fmla="*/ 122200 h 317719"/>
                  <a:gd name="connsiteX5" fmla="*/ 54990 w 281060"/>
                  <a:gd name="connsiteY5" fmla="*/ 134420 h 317719"/>
                  <a:gd name="connsiteX6" fmla="*/ 54990 w 281060"/>
                  <a:gd name="connsiteY6" fmla="*/ 134420 h 317719"/>
                  <a:gd name="connsiteX7" fmla="*/ 54990 w 281060"/>
                  <a:gd name="connsiteY7" fmla="*/ 134420 h 317719"/>
                  <a:gd name="connsiteX8" fmla="*/ 54990 w 281060"/>
                  <a:gd name="connsiteY8" fmla="*/ 146640 h 317719"/>
                  <a:gd name="connsiteX9" fmla="*/ 0 w 281060"/>
                  <a:gd name="connsiteY9" fmla="*/ 317720 h 317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1060" h="317719">
                    <a:moveTo>
                      <a:pt x="0" y="317720"/>
                    </a:moveTo>
                    <a:cubicBezTo>
                      <a:pt x="140530" y="195520"/>
                      <a:pt x="281060" y="116090"/>
                      <a:pt x="281060" y="116090"/>
                    </a:cubicBezTo>
                    <a:lnTo>
                      <a:pt x="262730" y="0"/>
                    </a:lnTo>
                    <a:lnTo>
                      <a:pt x="48880" y="30550"/>
                    </a:lnTo>
                    <a:lnTo>
                      <a:pt x="54990" y="122200"/>
                    </a:lnTo>
                    <a:cubicBezTo>
                      <a:pt x="54990" y="128310"/>
                      <a:pt x="54990" y="134420"/>
                      <a:pt x="54990" y="134420"/>
                    </a:cubicBezTo>
                    <a:lnTo>
                      <a:pt x="54990" y="134420"/>
                    </a:lnTo>
                    <a:lnTo>
                      <a:pt x="54990" y="134420"/>
                    </a:lnTo>
                    <a:cubicBezTo>
                      <a:pt x="54990" y="140530"/>
                      <a:pt x="54990" y="140530"/>
                      <a:pt x="54990" y="146640"/>
                    </a:cubicBezTo>
                    <a:cubicBezTo>
                      <a:pt x="48880" y="177190"/>
                      <a:pt x="6110" y="262730"/>
                      <a:pt x="0" y="317720"/>
                    </a:cubicBezTo>
                    <a:close/>
                  </a:path>
                </a:pathLst>
              </a:custGeom>
              <a:solidFill>
                <a:srgbClr val="FFD6B6"/>
              </a:solidFill>
              <a:ln w="61038"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xmlns="" id="{FC1888F5-9DA8-43A2-92F6-A0E6007CD5AF}"/>
                  </a:ext>
                </a:extLst>
              </p:cNvPr>
              <p:cNvSpPr/>
              <p:nvPr/>
            </p:nvSpPr>
            <p:spPr>
              <a:xfrm>
                <a:off x="1522489" y="6450551"/>
                <a:ext cx="293280" cy="336049"/>
              </a:xfrm>
              <a:custGeom>
                <a:avLst/>
                <a:gdLst>
                  <a:gd name="connsiteX0" fmla="*/ 0 w 293280"/>
                  <a:gd name="connsiteY0" fmla="*/ 336050 h 336049"/>
                  <a:gd name="connsiteX1" fmla="*/ 0 w 293280"/>
                  <a:gd name="connsiteY1" fmla="*/ 317720 h 336049"/>
                  <a:gd name="connsiteX2" fmla="*/ 36660 w 293280"/>
                  <a:gd name="connsiteY2" fmla="*/ 195520 h 336049"/>
                  <a:gd name="connsiteX3" fmla="*/ 54990 w 293280"/>
                  <a:gd name="connsiteY3" fmla="*/ 146640 h 336049"/>
                  <a:gd name="connsiteX4" fmla="*/ 54990 w 293280"/>
                  <a:gd name="connsiteY4" fmla="*/ 140530 h 336049"/>
                  <a:gd name="connsiteX5" fmla="*/ 54990 w 293280"/>
                  <a:gd name="connsiteY5" fmla="*/ 140530 h 336049"/>
                  <a:gd name="connsiteX6" fmla="*/ 54990 w 293280"/>
                  <a:gd name="connsiteY6" fmla="*/ 128310 h 336049"/>
                  <a:gd name="connsiteX7" fmla="*/ 48880 w 293280"/>
                  <a:gd name="connsiteY7" fmla="*/ 30550 h 336049"/>
                  <a:gd name="connsiteX8" fmla="*/ 274950 w 293280"/>
                  <a:gd name="connsiteY8" fmla="*/ 0 h 336049"/>
                  <a:gd name="connsiteX9" fmla="*/ 293280 w 293280"/>
                  <a:gd name="connsiteY9" fmla="*/ 128310 h 336049"/>
                  <a:gd name="connsiteX10" fmla="*/ 287170 w 293280"/>
                  <a:gd name="connsiteY10" fmla="*/ 128310 h 336049"/>
                  <a:gd name="connsiteX11" fmla="*/ 6110 w 293280"/>
                  <a:gd name="connsiteY11" fmla="*/ 329940 h 336049"/>
                  <a:gd name="connsiteX12" fmla="*/ 0 w 293280"/>
                  <a:gd name="connsiteY12" fmla="*/ 336050 h 336049"/>
                  <a:gd name="connsiteX13" fmla="*/ 73320 w 293280"/>
                  <a:gd name="connsiteY13" fmla="*/ 152750 h 336049"/>
                  <a:gd name="connsiteX14" fmla="*/ 54990 w 293280"/>
                  <a:gd name="connsiteY14" fmla="*/ 195520 h 336049"/>
                  <a:gd name="connsiteX15" fmla="*/ 18330 w 293280"/>
                  <a:gd name="connsiteY15" fmla="*/ 293280 h 336049"/>
                  <a:gd name="connsiteX16" fmla="*/ 281060 w 293280"/>
                  <a:gd name="connsiteY16" fmla="*/ 103870 h 336049"/>
                  <a:gd name="connsiteX17" fmla="*/ 268840 w 293280"/>
                  <a:gd name="connsiteY17" fmla="*/ 0 h 336049"/>
                  <a:gd name="connsiteX18" fmla="*/ 73320 w 293280"/>
                  <a:gd name="connsiteY18" fmla="*/ 30550 h 336049"/>
                  <a:gd name="connsiteX19" fmla="*/ 79430 w 293280"/>
                  <a:gd name="connsiteY19" fmla="*/ 116090 h 336049"/>
                  <a:gd name="connsiteX20" fmla="*/ 79430 w 293280"/>
                  <a:gd name="connsiteY20" fmla="*/ 134420 h 336049"/>
                  <a:gd name="connsiteX21" fmla="*/ 73320 w 293280"/>
                  <a:gd name="connsiteY21" fmla="*/ 152750 h 336049"/>
                  <a:gd name="connsiteX22" fmla="*/ 73320 w 293280"/>
                  <a:gd name="connsiteY22" fmla="*/ 152750 h 336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3280" h="336049">
                    <a:moveTo>
                      <a:pt x="0" y="336050"/>
                    </a:moveTo>
                    <a:lnTo>
                      <a:pt x="0" y="317720"/>
                    </a:lnTo>
                    <a:cubicBezTo>
                      <a:pt x="6110" y="281060"/>
                      <a:pt x="24440" y="232180"/>
                      <a:pt x="36660" y="195520"/>
                    </a:cubicBezTo>
                    <a:cubicBezTo>
                      <a:pt x="42770" y="177190"/>
                      <a:pt x="54990" y="158860"/>
                      <a:pt x="54990" y="146640"/>
                    </a:cubicBezTo>
                    <a:cubicBezTo>
                      <a:pt x="54990" y="146640"/>
                      <a:pt x="54990" y="140530"/>
                      <a:pt x="54990" y="140530"/>
                    </a:cubicBezTo>
                    <a:lnTo>
                      <a:pt x="54990" y="140530"/>
                    </a:lnTo>
                    <a:cubicBezTo>
                      <a:pt x="54990" y="134420"/>
                      <a:pt x="54990" y="134420"/>
                      <a:pt x="54990" y="128310"/>
                    </a:cubicBezTo>
                    <a:lnTo>
                      <a:pt x="48880" y="30550"/>
                    </a:lnTo>
                    <a:lnTo>
                      <a:pt x="274950" y="0"/>
                    </a:lnTo>
                    <a:lnTo>
                      <a:pt x="293280" y="128310"/>
                    </a:lnTo>
                    <a:lnTo>
                      <a:pt x="287170" y="128310"/>
                    </a:lnTo>
                    <a:cubicBezTo>
                      <a:pt x="287170" y="128310"/>
                      <a:pt x="140530" y="213850"/>
                      <a:pt x="6110" y="329940"/>
                    </a:cubicBezTo>
                    <a:lnTo>
                      <a:pt x="0" y="336050"/>
                    </a:lnTo>
                    <a:close/>
                    <a:moveTo>
                      <a:pt x="73320" y="152750"/>
                    </a:moveTo>
                    <a:cubicBezTo>
                      <a:pt x="67210" y="164970"/>
                      <a:pt x="61100" y="177190"/>
                      <a:pt x="54990" y="195520"/>
                    </a:cubicBezTo>
                    <a:cubicBezTo>
                      <a:pt x="42770" y="226070"/>
                      <a:pt x="30550" y="262730"/>
                      <a:pt x="18330" y="293280"/>
                    </a:cubicBezTo>
                    <a:cubicBezTo>
                      <a:pt x="140530" y="195520"/>
                      <a:pt x="256620" y="122200"/>
                      <a:pt x="281060" y="103870"/>
                    </a:cubicBezTo>
                    <a:lnTo>
                      <a:pt x="268840" y="0"/>
                    </a:lnTo>
                    <a:lnTo>
                      <a:pt x="73320" y="30550"/>
                    </a:lnTo>
                    <a:lnTo>
                      <a:pt x="79430" y="116090"/>
                    </a:lnTo>
                    <a:cubicBezTo>
                      <a:pt x="79430" y="122200"/>
                      <a:pt x="79430" y="128310"/>
                      <a:pt x="79430" y="134420"/>
                    </a:cubicBezTo>
                    <a:lnTo>
                      <a:pt x="73320" y="152750"/>
                    </a:lnTo>
                    <a:lnTo>
                      <a:pt x="73320" y="152750"/>
                    </a:lnTo>
                    <a:close/>
                  </a:path>
                </a:pathLst>
              </a:custGeom>
              <a:solidFill>
                <a:srgbClr val="BA8058"/>
              </a:solidFill>
              <a:ln w="61038" cap="flat">
                <a:noFill/>
                <a:prstDash val="solid"/>
                <a:miter/>
              </a:ln>
            </p:spPr>
            <p:txBody>
              <a:bodyPr rtlCol="0" anchor="ctr"/>
              <a:lstStyle/>
              <a:p>
                <a:endParaRPr lang="en-US"/>
              </a:p>
            </p:txBody>
          </p:sp>
        </p:grpSp>
        <p:sp>
          <p:nvSpPr>
            <p:cNvPr id="100" name="Freeform: Shape 99">
              <a:extLst>
                <a:ext uri="{FF2B5EF4-FFF2-40B4-BE49-F238E27FC236}">
                  <a16:creationId xmlns:a16="http://schemas.microsoft.com/office/drawing/2014/main" xmlns="" id="{CCEB21E1-A7AF-4E2C-89F9-E8ADA6FDBA51}"/>
                </a:ext>
              </a:extLst>
            </p:cNvPr>
            <p:cNvSpPr/>
            <p:nvPr/>
          </p:nvSpPr>
          <p:spPr>
            <a:xfrm>
              <a:off x="1534709" y="6450551"/>
              <a:ext cx="281060" cy="317719"/>
            </a:xfrm>
            <a:custGeom>
              <a:avLst/>
              <a:gdLst>
                <a:gd name="connsiteX0" fmla="*/ 0 w 281060"/>
                <a:gd name="connsiteY0" fmla="*/ 317720 h 317719"/>
                <a:gd name="connsiteX1" fmla="*/ 281060 w 281060"/>
                <a:gd name="connsiteY1" fmla="*/ 116090 h 317719"/>
                <a:gd name="connsiteX2" fmla="*/ 262730 w 281060"/>
                <a:gd name="connsiteY2" fmla="*/ 0 h 317719"/>
                <a:gd name="connsiteX3" fmla="*/ 48880 w 281060"/>
                <a:gd name="connsiteY3" fmla="*/ 30550 h 317719"/>
                <a:gd name="connsiteX4" fmla="*/ 54990 w 281060"/>
                <a:gd name="connsiteY4" fmla="*/ 122200 h 317719"/>
                <a:gd name="connsiteX5" fmla="*/ 54990 w 281060"/>
                <a:gd name="connsiteY5" fmla="*/ 134420 h 317719"/>
                <a:gd name="connsiteX6" fmla="*/ 54990 w 281060"/>
                <a:gd name="connsiteY6" fmla="*/ 134420 h 317719"/>
                <a:gd name="connsiteX7" fmla="*/ 54990 w 281060"/>
                <a:gd name="connsiteY7" fmla="*/ 134420 h 317719"/>
                <a:gd name="connsiteX8" fmla="*/ 54990 w 281060"/>
                <a:gd name="connsiteY8" fmla="*/ 146640 h 317719"/>
                <a:gd name="connsiteX9" fmla="*/ 0 w 281060"/>
                <a:gd name="connsiteY9" fmla="*/ 317720 h 317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1060" h="317719">
                  <a:moveTo>
                    <a:pt x="0" y="317720"/>
                  </a:moveTo>
                  <a:cubicBezTo>
                    <a:pt x="140530" y="195520"/>
                    <a:pt x="281060" y="116090"/>
                    <a:pt x="281060" y="116090"/>
                  </a:cubicBezTo>
                  <a:lnTo>
                    <a:pt x="262730" y="0"/>
                  </a:lnTo>
                  <a:lnTo>
                    <a:pt x="48880" y="30550"/>
                  </a:lnTo>
                  <a:lnTo>
                    <a:pt x="54990" y="122200"/>
                  </a:lnTo>
                  <a:cubicBezTo>
                    <a:pt x="54990" y="128310"/>
                    <a:pt x="54990" y="134420"/>
                    <a:pt x="54990" y="134420"/>
                  </a:cubicBezTo>
                  <a:lnTo>
                    <a:pt x="54990" y="134420"/>
                  </a:lnTo>
                  <a:lnTo>
                    <a:pt x="54990" y="134420"/>
                  </a:lnTo>
                  <a:cubicBezTo>
                    <a:pt x="54990" y="140530"/>
                    <a:pt x="54990" y="140530"/>
                    <a:pt x="54990" y="146640"/>
                  </a:cubicBezTo>
                  <a:cubicBezTo>
                    <a:pt x="48880" y="177190"/>
                    <a:pt x="6110" y="262730"/>
                    <a:pt x="0" y="317720"/>
                  </a:cubicBezTo>
                  <a:close/>
                </a:path>
              </a:pathLst>
            </a:custGeom>
            <a:solidFill>
              <a:srgbClr val="FFD6B6"/>
            </a:solidFill>
            <a:ln w="61038"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xmlns="" id="{EA24E075-D723-4B1D-A209-16425B44F518}"/>
                </a:ext>
              </a:extLst>
            </p:cNvPr>
            <p:cNvSpPr/>
            <p:nvPr/>
          </p:nvSpPr>
          <p:spPr>
            <a:xfrm>
              <a:off x="1583589" y="6450551"/>
              <a:ext cx="219960" cy="136085"/>
            </a:xfrm>
            <a:custGeom>
              <a:avLst/>
              <a:gdLst>
                <a:gd name="connsiteX0" fmla="*/ 6110 w 219960"/>
                <a:gd name="connsiteY0" fmla="*/ 134420 h 136085"/>
                <a:gd name="connsiteX1" fmla="*/ 6110 w 219960"/>
                <a:gd name="connsiteY1" fmla="*/ 134420 h 136085"/>
                <a:gd name="connsiteX2" fmla="*/ 6110 w 219960"/>
                <a:gd name="connsiteY2" fmla="*/ 134420 h 136085"/>
                <a:gd name="connsiteX3" fmla="*/ 6110 w 219960"/>
                <a:gd name="connsiteY3" fmla="*/ 134420 h 136085"/>
                <a:gd name="connsiteX4" fmla="*/ 103870 w 219960"/>
                <a:gd name="connsiteY4" fmla="*/ 122200 h 136085"/>
                <a:gd name="connsiteX5" fmla="*/ 219960 w 219960"/>
                <a:gd name="connsiteY5" fmla="*/ 67210 h 136085"/>
                <a:gd name="connsiteX6" fmla="*/ 213850 w 219960"/>
                <a:gd name="connsiteY6" fmla="*/ 0 h 136085"/>
                <a:gd name="connsiteX7" fmla="*/ 0 w 219960"/>
                <a:gd name="connsiteY7" fmla="*/ 30550 h 136085"/>
                <a:gd name="connsiteX8" fmla="*/ 6110 w 219960"/>
                <a:gd name="connsiteY8" fmla="*/ 122200 h 136085"/>
                <a:gd name="connsiteX9" fmla="*/ 6110 w 219960"/>
                <a:gd name="connsiteY9" fmla="*/ 134420 h 136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9960" h="136085">
                  <a:moveTo>
                    <a:pt x="6110" y="134420"/>
                  </a:moveTo>
                  <a:lnTo>
                    <a:pt x="6110" y="134420"/>
                  </a:lnTo>
                  <a:lnTo>
                    <a:pt x="6110" y="134420"/>
                  </a:lnTo>
                  <a:cubicBezTo>
                    <a:pt x="6110" y="134420"/>
                    <a:pt x="6110" y="134420"/>
                    <a:pt x="6110" y="134420"/>
                  </a:cubicBezTo>
                  <a:cubicBezTo>
                    <a:pt x="42770" y="140530"/>
                    <a:pt x="79430" y="128310"/>
                    <a:pt x="103870" y="122200"/>
                  </a:cubicBezTo>
                  <a:cubicBezTo>
                    <a:pt x="146640" y="109980"/>
                    <a:pt x="183300" y="91650"/>
                    <a:pt x="219960" y="67210"/>
                  </a:cubicBezTo>
                  <a:lnTo>
                    <a:pt x="213850" y="0"/>
                  </a:lnTo>
                  <a:lnTo>
                    <a:pt x="0" y="30550"/>
                  </a:lnTo>
                  <a:lnTo>
                    <a:pt x="6110" y="122200"/>
                  </a:lnTo>
                  <a:cubicBezTo>
                    <a:pt x="6110" y="122200"/>
                    <a:pt x="6110" y="128310"/>
                    <a:pt x="6110" y="134420"/>
                  </a:cubicBezTo>
                  <a:close/>
                </a:path>
              </a:pathLst>
            </a:custGeom>
            <a:solidFill>
              <a:srgbClr val="FFD6B6"/>
            </a:solidFill>
            <a:ln w="61038" cap="flat">
              <a:noFill/>
              <a:prstDash val="solid"/>
              <a:miter/>
            </a:ln>
          </p:spPr>
          <p:txBody>
            <a:bodyPr rtlCol="0" anchor="ctr"/>
            <a:lstStyle/>
            <a:p>
              <a:endParaRPr lang="en-US"/>
            </a:p>
          </p:txBody>
        </p:sp>
        <p:grpSp>
          <p:nvGrpSpPr>
            <p:cNvPr id="102" name="Graphic 16">
              <a:extLst>
                <a:ext uri="{FF2B5EF4-FFF2-40B4-BE49-F238E27FC236}">
                  <a16:creationId xmlns:a16="http://schemas.microsoft.com/office/drawing/2014/main" xmlns="" id="{CB2D04F1-10B6-4CA6-97A9-E7DD553D99CA}"/>
                </a:ext>
              </a:extLst>
            </p:cNvPr>
            <p:cNvGrpSpPr/>
            <p:nvPr/>
          </p:nvGrpSpPr>
          <p:grpSpPr>
            <a:xfrm>
              <a:off x="649815" y="4037105"/>
              <a:ext cx="2766250" cy="2464399"/>
              <a:chOff x="649815" y="4037105"/>
              <a:chExt cx="2766250" cy="2464399"/>
            </a:xfrm>
          </p:grpSpPr>
          <p:grpSp>
            <p:nvGrpSpPr>
              <p:cNvPr id="103" name="Graphic 16">
                <a:extLst>
                  <a:ext uri="{FF2B5EF4-FFF2-40B4-BE49-F238E27FC236}">
                    <a16:creationId xmlns:a16="http://schemas.microsoft.com/office/drawing/2014/main" xmlns="" id="{CD913B83-A10C-43DF-9DED-FF1B4E154A03}"/>
                  </a:ext>
                </a:extLst>
              </p:cNvPr>
              <p:cNvGrpSpPr/>
              <p:nvPr/>
            </p:nvGrpSpPr>
            <p:grpSpPr>
              <a:xfrm>
                <a:off x="685419" y="5002483"/>
                <a:ext cx="580450" cy="244399"/>
                <a:chOff x="685419" y="5002483"/>
                <a:chExt cx="580450" cy="244399"/>
              </a:xfrm>
            </p:grpSpPr>
            <p:grpSp>
              <p:nvGrpSpPr>
                <p:cNvPr id="104" name="Graphic 16">
                  <a:extLst>
                    <a:ext uri="{FF2B5EF4-FFF2-40B4-BE49-F238E27FC236}">
                      <a16:creationId xmlns:a16="http://schemas.microsoft.com/office/drawing/2014/main" xmlns="" id="{77A4C73A-46C3-4476-A22B-AAF861FD2E4D}"/>
                    </a:ext>
                  </a:extLst>
                </p:cNvPr>
                <p:cNvGrpSpPr/>
                <p:nvPr/>
              </p:nvGrpSpPr>
              <p:grpSpPr>
                <a:xfrm>
                  <a:off x="685419" y="5002483"/>
                  <a:ext cx="580450" cy="244399"/>
                  <a:chOff x="685419" y="5002483"/>
                  <a:chExt cx="580450" cy="244399"/>
                </a:xfrm>
              </p:grpSpPr>
              <p:grpSp>
                <p:nvGrpSpPr>
                  <p:cNvPr id="105" name="Graphic 16">
                    <a:extLst>
                      <a:ext uri="{FF2B5EF4-FFF2-40B4-BE49-F238E27FC236}">
                        <a16:creationId xmlns:a16="http://schemas.microsoft.com/office/drawing/2014/main" xmlns="" id="{A7716F19-F947-4C9F-BA34-51F127205000}"/>
                      </a:ext>
                    </a:extLst>
                  </p:cNvPr>
                  <p:cNvGrpSpPr/>
                  <p:nvPr/>
                </p:nvGrpSpPr>
                <p:grpSpPr>
                  <a:xfrm>
                    <a:off x="685419" y="5002483"/>
                    <a:ext cx="580450" cy="244399"/>
                    <a:chOff x="685419" y="5002483"/>
                    <a:chExt cx="580450" cy="244399"/>
                  </a:xfrm>
                </p:grpSpPr>
                <p:sp>
                  <p:nvSpPr>
                    <p:cNvPr id="106" name="Freeform: Shape 105">
                      <a:extLst>
                        <a:ext uri="{FF2B5EF4-FFF2-40B4-BE49-F238E27FC236}">
                          <a16:creationId xmlns:a16="http://schemas.microsoft.com/office/drawing/2014/main" xmlns="" id="{DE7915CD-A164-4482-A7DB-966F24221366}"/>
                        </a:ext>
                      </a:extLst>
                    </p:cNvPr>
                    <p:cNvSpPr/>
                    <p:nvPr/>
                  </p:nvSpPr>
                  <p:spPr>
                    <a:xfrm>
                      <a:off x="703749" y="5008593"/>
                      <a:ext cx="549900" cy="226069"/>
                    </a:xfrm>
                    <a:custGeom>
                      <a:avLst/>
                      <a:gdLst>
                        <a:gd name="connsiteX0" fmla="*/ 549900 w 549900"/>
                        <a:gd name="connsiteY0" fmla="*/ 201630 h 226069"/>
                        <a:gd name="connsiteX1" fmla="*/ 262730 w 549900"/>
                        <a:gd name="connsiteY1" fmla="*/ 73320 h 226069"/>
                        <a:gd name="connsiteX2" fmla="*/ 48880 w 549900"/>
                        <a:gd name="connsiteY2" fmla="*/ 0 h 226069"/>
                        <a:gd name="connsiteX3" fmla="*/ 0 w 549900"/>
                        <a:gd name="connsiteY3" fmla="*/ 73320 h 226069"/>
                        <a:gd name="connsiteX4" fmla="*/ 513240 w 549900"/>
                        <a:gd name="connsiteY4" fmla="*/ 226070 h 226069"/>
                        <a:gd name="connsiteX5" fmla="*/ 549900 w 549900"/>
                        <a:gd name="connsiteY5" fmla="*/ 201630 h 226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9900" h="226069">
                          <a:moveTo>
                            <a:pt x="549900" y="201630"/>
                          </a:moveTo>
                          <a:cubicBezTo>
                            <a:pt x="458250" y="152750"/>
                            <a:pt x="336050" y="97760"/>
                            <a:pt x="262730" y="73320"/>
                          </a:cubicBezTo>
                          <a:cubicBezTo>
                            <a:pt x="140530" y="30550"/>
                            <a:pt x="48880" y="0"/>
                            <a:pt x="48880" y="0"/>
                          </a:cubicBezTo>
                          <a:lnTo>
                            <a:pt x="0" y="73320"/>
                          </a:lnTo>
                          <a:lnTo>
                            <a:pt x="513240" y="226070"/>
                          </a:lnTo>
                          <a:cubicBezTo>
                            <a:pt x="525460" y="219960"/>
                            <a:pt x="537680" y="207740"/>
                            <a:pt x="549900" y="201630"/>
                          </a:cubicBezTo>
                          <a:close/>
                        </a:path>
                      </a:pathLst>
                    </a:custGeom>
                    <a:solidFill>
                      <a:srgbClr val="424241"/>
                    </a:solidFill>
                    <a:ln w="61038"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xmlns="" id="{12959D13-6674-4E4A-92DF-D07142B5F0E1}"/>
                        </a:ext>
                      </a:extLst>
                    </p:cNvPr>
                    <p:cNvSpPr/>
                    <p:nvPr/>
                  </p:nvSpPr>
                  <p:spPr>
                    <a:xfrm>
                      <a:off x="685419" y="5002483"/>
                      <a:ext cx="580450" cy="244399"/>
                    </a:xfrm>
                    <a:custGeom>
                      <a:avLst/>
                      <a:gdLst>
                        <a:gd name="connsiteX0" fmla="*/ 531570 w 580450"/>
                        <a:gd name="connsiteY0" fmla="*/ 244400 h 244399"/>
                        <a:gd name="connsiteX1" fmla="*/ 0 w 580450"/>
                        <a:gd name="connsiteY1" fmla="*/ 85540 h 244399"/>
                        <a:gd name="connsiteX2" fmla="*/ 61100 w 580450"/>
                        <a:gd name="connsiteY2" fmla="*/ 0 h 244399"/>
                        <a:gd name="connsiteX3" fmla="*/ 67210 w 580450"/>
                        <a:gd name="connsiteY3" fmla="*/ 0 h 244399"/>
                        <a:gd name="connsiteX4" fmla="*/ 281060 w 580450"/>
                        <a:gd name="connsiteY4" fmla="*/ 73320 h 244399"/>
                        <a:gd name="connsiteX5" fmla="*/ 568230 w 580450"/>
                        <a:gd name="connsiteY5" fmla="*/ 201630 h 244399"/>
                        <a:gd name="connsiteX6" fmla="*/ 580450 w 580450"/>
                        <a:gd name="connsiteY6" fmla="*/ 207740 h 244399"/>
                        <a:gd name="connsiteX7" fmla="*/ 568230 w 580450"/>
                        <a:gd name="connsiteY7" fmla="*/ 213850 h 244399"/>
                        <a:gd name="connsiteX8" fmla="*/ 531570 w 580450"/>
                        <a:gd name="connsiteY8" fmla="*/ 244400 h 244399"/>
                        <a:gd name="connsiteX9" fmla="*/ 531570 w 580450"/>
                        <a:gd name="connsiteY9" fmla="*/ 244400 h 244399"/>
                        <a:gd name="connsiteX10" fmla="*/ 30550 w 580450"/>
                        <a:gd name="connsiteY10" fmla="*/ 73320 h 244399"/>
                        <a:gd name="connsiteX11" fmla="*/ 531570 w 580450"/>
                        <a:gd name="connsiteY11" fmla="*/ 226070 h 244399"/>
                        <a:gd name="connsiteX12" fmla="*/ 556010 w 580450"/>
                        <a:gd name="connsiteY12" fmla="*/ 207740 h 244399"/>
                        <a:gd name="connsiteX13" fmla="*/ 281060 w 580450"/>
                        <a:gd name="connsiteY13" fmla="*/ 85540 h 244399"/>
                        <a:gd name="connsiteX14" fmla="*/ 73320 w 580450"/>
                        <a:gd name="connsiteY14" fmla="*/ 18330 h 244399"/>
                        <a:gd name="connsiteX15" fmla="*/ 30550 w 580450"/>
                        <a:gd name="connsiteY15" fmla="*/ 73320 h 244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0450" h="244399">
                          <a:moveTo>
                            <a:pt x="531570" y="244400"/>
                          </a:moveTo>
                          <a:lnTo>
                            <a:pt x="0" y="85540"/>
                          </a:lnTo>
                          <a:lnTo>
                            <a:pt x="61100" y="0"/>
                          </a:lnTo>
                          <a:lnTo>
                            <a:pt x="67210" y="0"/>
                          </a:lnTo>
                          <a:cubicBezTo>
                            <a:pt x="67210" y="0"/>
                            <a:pt x="164970" y="30550"/>
                            <a:pt x="281060" y="73320"/>
                          </a:cubicBezTo>
                          <a:cubicBezTo>
                            <a:pt x="354380" y="97760"/>
                            <a:pt x="476580" y="146640"/>
                            <a:pt x="568230" y="201630"/>
                          </a:cubicBezTo>
                          <a:lnTo>
                            <a:pt x="580450" y="207740"/>
                          </a:lnTo>
                          <a:lnTo>
                            <a:pt x="568230" y="213850"/>
                          </a:lnTo>
                          <a:cubicBezTo>
                            <a:pt x="562120" y="219960"/>
                            <a:pt x="549900" y="226070"/>
                            <a:pt x="531570" y="244400"/>
                          </a:cubicBezTo>
                          <a:lnTo>
                            <a:pt x="531570" y="244400"/>
                          </a:lnTo>
                          <a:close/>
                          <a:moveTo>
                            <a:pt x="30550" y="73320"/>
                          </a:moveTo>
                          <a:lnTo>
                            <a:pt x="531570" y="226070"/>
                          </a:lnTo>
                          <a:cubicBezTo>
                            <a:pt x="537680" y="219960"/>
                            <a:pt x="549900" y="213850"/>
                            <a:pt x="556010" y="207740"/>
                          </a:cubicBezTo>
                          <a:cubicBezTo>
                            <a:pt x="464360" y="158860"/>
                            <a:pt x="348270" y="109980"/>
                            <a:pt x="281060" y="85540"/>
                          </a:cubicBezTo>
                          <a:cubicBezTo>
                            <a:pt x="177190" y="48880"/>
                            <a:pt x="91650" y="24440"/>
                            <a:pt x="73320" y="18330"/>
                          </a:cubicBezTo>
                          <a:lnTo>
                            <a:pt x="30550" y="73320"/>
                          </a:lnTo>
                          <a:close/>
                        </a:path>
                      </a:pathLst>
                    </a:custGeom>
                    <a:solidFill>
                      <a:srgbClr val="000000"/>
                    </a:solidFill>
                    <a:ln w="61038" cap="flat">
                      <a:noFill/>
                      <a:prstDash val="solid"/>
                      <a:miter/>
                    </a:ln>
                  </p:spPr>
                  <p:txBody>
                    <a:bodyPr rtlCol="0" anchor="ctr"/>
                    <a:lstStyle/>
                    <a:p>
                      <a:endParaRPr lang="en-US"/>
                    </a:p>
                  </p:txBody>
                </p:sp>
              </p:grpSp>
              <p:sp>
                <p:nvSpPr>
                  <p:cNvPr id="108" name="Freeform: Shape 107">
                    <a:extLst>
                      <a:ext uri="{FF2B5EF4-FFF2-40B4-BE49-F238E27FC236}">
                        <a16:creationId xmlns:a16="http://schemas.microsoft.com/office/drawing/2014/main" xmlns="" id="{51CBBE25-0B72-43A9-98E5-E423744845B0}"/>
                      </a:ext>
                    </a:extLst>
                  </p:cNvPr>
                  <p:cNvSpPr/>
                  <p:nvPr/>
                </p:nvSpPr>
                <p:spPr>
                  <a:xfrm>
                    <a:off x="703749" y="5014703"/>
                    <a:ext cx="531570" cy="226069"/>
                  </a:xfrm>
                  <a:custGeom>
                    <a:avLst/>
                    <a:gdLst>
                      <a:gd name="connsiteX0" fmla="*/ 531570 w 531570"/>
                      <a:gd name="connsiteY0" fmla="*/ 201630 h 226069"/>
                      <a:gd name="connsiteX1" fmla="*/ 79430 w 531570"/>
                      <a:gd name="connsiteY1" fmla="*/ 54990 h 226069"/>
                      <a:gd name="connsiteX2" fmla="*/ 73320 w 531570"/>
                      <a:gd name="connsiteY2" fmla="*/ 6110 h 226069"/>
                      <a:gd name="connsiteX3" fmla="*/ 48880 w 531570"/>
                      <a:gd name="connsiteY3" fmla="*/ 0 h 226069"/>
                      <a:gd name="connsiteX4" fmla="*/ 0 w 531570"/>
                      <a:gd name="connsiteY4" fmla="*/ 73320 h 226069"/>
                      <a:gd name="connsiteX5" fmla="*/ 513240 w 531570"/>
                      <a:gd name="connsiteY5" fmla="*/ 226070 h 226069"/>
                      <a:gd name="connsiteX6" fmla="*/ 531570 w 531570"/>
                      <a:gd name="connsiteY6" fmla="*/ 201630 h 226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1570" h="226069">
                        <a:moveTo>
                          <a:pt x="531570" y="201630"/>
                        </a:moveTo>
                        <a:cubicBezTo>
                          <a:pt x="397150" y="152750"/>
                          <a:pt x="116090" y="61100"/>
                          <a:pt x="79430" y="54990"/>
                        </a:cubicBezTo>
                        <a:cubicBezTo>
                          <a:pt x="54990" y="48880"/>
                          <a:pt x="61100" y="24440"/>
                          <a:pt x="73320" y="6110"/>
                        </a:cubicBezTo>
                        <a:cubicBezTo>
                          <a:pt x="54990" y="0"/>
                          <a:pt x="48880" y="0"/>
                          <a:pt x="48880" y="0"/>
                        </a:cubicBezTo>
                        <a:lnTo>
                          <a:pt x="0" y="73320"/>
                        </a:lnTo>
                        <a:lnTo>
                          <a:pt x="513240" y="226070"/>
                        </a:lnTo>
                        <a:cubicBezTo>
                          <a:pt x="519350" y="213850"/>
                          <a:pt x="525460" y="207740"/>
                          <a:pt x="531570" y="201630"/>
                        </a:cubicBezTo>
                        <a:close/>
                      </a:path>
                    </a:pathLst>
                  </a:custGeom>
                  <a:solidFill>
                    <a:srgbClr val="424241"/>
                  </a:solidFill>
                  <a:ln w="61038" cap="flat">
                    <a:noFill/>
                    <a:prstDash val="solid"/>
                    <a:miter/>
                  </a:ln>
                </p:spPr>
                <p:txBody>
                  <a:bodyPr rtlCol="0" anchor="ctr"/>
                  <a:lstStyle/>
                  <a:p>
                    <a:endParaRPr lang="en-US"/>
                  </a:p>
                </p:txBody>
              </p:sp>
            </p:grpSp>
            <p:sp>
              <p:nvSpPr>
                <p:cNvPr id="109" name="Freeform: Shape 108">
                  <a:extLst>
                    <a:ext uri="{FF2B5EF4-FFF2-40B4-BE49-F238E27FC236}">
                      <a16:creationId xmlns:a16="http://schemas.microsoft.com/office/drawing/2014/main" xmlns="" id="{B9677ABA-E81A-4F2B-99C3-43616879885D}"/>
                    </a:ext>
                  </a:extLst>
                </p:cNvPr>
                <p:cNvSpPr/>
                <p:nvPr/>
              </p:nvSpPr>
              <p:spPr>
                <a:xfrm>
                  <a:off x="834284" y="5049291"/>
                  <a:ext cx="214435" cy="72844"/>
                </a:xfrm>
                <a:custGeom>
                  <a:avLst/>
                  <a:gdLst>
                    <a:gd name="connsiteX0" fmla="*/ 22215 w 214435"/>
                    <a:gd name="connsiteY0" fmla="*/ 2072 h 72844"/>
                    <a:gd name="connsiteX1" fmla="*/ 211625 w 214435"/>
                    <a:gd name="connsiteY1" fmla="*/ 69282 h 72844"/>
                    <a:gd name="connsiteX2" fmla="*/ 22215 w 214435"/>
                    <a:gd name="connsiteY2" fmla="*/ 2072 h 72844"/>
                  </a:gdLst>
                  <a:ahLst/>
                  <a:cxnLst>
                    <a:cxn ang="0">
                      <a:pos x="connsiteX0" y="connsiteY0"/>
                    </a:cxn>
                    <a:cxn ang="0">
                      <a:pos x="connsiteX1" y="connsiteY1"/>
                    </a:cxn>
                    <a:cxn ang="0">
                      <a:pos x="connsiteX2" y="connsiteY2"/>
                    </a:cxn>
                  </a:cxnLst>
                  <a:rect l="l" t="t" r="r" b="b"/>
                  <a:pathLst>
                    <a:path w="214435" h="72844">
                      <a:moveTo>
                        <a:pt x="22215" y="2072"/>
                      </a:moveTo>
                      <a:cubicBezTo>
                        <a:pt x="22215" y="2072"/>
                        <a:pt x="174965" y="50952"/>
                        <a:pt x="211625" y="69282"/>
                      </a:cubicBezTo>
                      <a:cubicBezTo>
                        <a:pt x="248285" y="93722"/>
                        <a:pt x="-87765" y="-16258"/>
                        <a:pt x="22215" y="2072"/>
                      </a:cubicBezTo>
                      <a:close/>
                    </a:path>
                  </a:pathLst>
                </a:custGeom>
                <a:solidFill>
                  <a:srgbClr val="FFFFFF"/>
                </a:solidFill>
                <a:ln w="61038" cap="flat">
                  <a:noFill/>
                  <a:prstDash val="solid"/>
                  <a:miter/>
                </a:ln>
              </p:spPr>
              <p:txBody>
                <a:bodyPr rtlCol="0" anchor="ctr"/>
                <a:lstStyle/>
                <a:p>
                  <a:endParaRPr lang="en-US"/>
                </a:p>
              </p:txBody>
            </p:sp>
          </p:grpSp>
          <p:grpSp>
            <p:nvGrpSpPr>
              <p:cNvPr id="110" name="Graphic 16">
                <a:extLst>
                  <a:ext uri="{FF2B5EF4-FFF2-40B4-BE49-F238E27FC236}">
                    <a16:creationId xmlns:a16="http://schemas.microsoft.com/office/drawing/2014/main" xmlns="" id="{E4C81ED0-510D-47EE-BFCA-A08EDAFB6555}"/>
                  </a:ext>
                </a:extLst>
              </p:cNvPr>
              <p:cNvGrpSpPr/>
              <p:nvPr/>
            </p:nvGrpSpPr>
            <p:grpSpPr>
              <a:xfrm>
                <a:off x="652558" y="4037105"/>
                <a:ext cx="2763508" cy="2464399"/>
                <a:chOff x="652558" y="4037105"/>
                <a:chExt cx="2763508" cy="2464399"/>
              </a:xfrm>
            </p:grpSpPr>
            <p:sp>
              <p:nvSpPr>
                <p:cNvPr id="111" name="Freeform: Shape 110">
                  <a:extLst>
                    <a:ext uri="{FF2B5EF4-FFF2-40B4-BE49-F238E27FC236}">
                      <a16:creationId xmlns:a16="http://schemas.microsoft.com/office/drawing/2014/main" xmlns="" id="{A643EBA1-5B2B-4C3E-8073-EE7FF44512F7}"/>
                    </a:ext>
                  </a:extLst>
                </p:cNvPr>
                <p:cNvSpPr/>
                <p:nvPr/>
              </p:nvSpPr>
              <p:spPr>
                <a:xfrm>
                  <a:off x="856499" y="5167453"/>
                  <a:ext cx="24440" cy="18329"/>
                </a:xfrm>
                <a:custGeom>
                  <a:avLst/>
                  <a:gdLst>
                    <a:gd name="connsiteX0" fmla="*/ 12220 w 24440"/>
                    <a:gd name="connsiteY0" fmla="*/ 18330 h 18329"/>
                    <a:gd name="connsiteX1" fmla="*/ 0 w 24440"/>
                    <a:gd name="connsiteY1" fmla="*/ 12220 h 18329"/>
                    <a:gd name="connsiteX2" fmla="*/ 6110 w 24440"/>
                    <a:gd name="connsiteY2" fmla="*/ 0 h 18329"/>
                    <a:gd name="connsiteX3" fmla="*/ 24440 w 24440"/>
                    <a:gd name="connsiteY3" fmla="*/ 6110 h 18329"/>
                    <a:gd name="connsiteX4" fmla="*/ 12220 w 24440"/>
                    <a:gd name="connsiteY4" fmla="*/ 18330 h 183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40" h="18329">
                      <a:moveTo>
                        <a:pt x="12220" y="18330"/>
                      </a:moveTo>
                      <a:lnTo>
                        <a:pt x="0" y="12220"/>
                      </a:lnTo>
                      <a:lnTo>
                        <a:pt x="6110" y="0"/>
                      </a:lnTo>
                      <a:lnTo>
                        <a:pt x="24440" y="6110"/>
                      </a:lnTo>
                      <a:cubicBezTo>
                        <a:pt x="18330" y="12220"/>
                        <a:pt x="18330" y="12220"/>
                        <a:pt x="12220" y="18330"/>
                      </a:cubicBezTo>
                      <a:close/>
                    </a:path>
                  </a:pathLst>
                </a:custGeom>
                <a:solidFill>
                  <a:srgbClr val="000000"/>
                </a:solidFill>
                <a:ln w="61038" cap="flat">
                  <a:noFill/>
                  <a:prstDash val="solid"/>
                  <a:miter/>
                </a:ln>
              </p:spPr>
              <p:txBody>
                <a:bodyPr rtlCol="0" anchor="ctr"/>
                <a:lstStyle/>
                <a:p>
                  <a:endParaRPr lang="en-US"/>
                </a:p>
              </p:txBody>
            </p:sp>
            <p:grpSp>
              <p:nvGrpSpPr>
                <p:cNvPr id="112" name="Graphic 16">
                  <a:extLst>
                    <a:ext uri="{FF2B5EF4-FFF2-40B4-BE49-F238E27FC236}">
                      <a16:creationId xmlns:a16="http://schemas.microsoft.com/office/drawing/2014/main" xmlns="" id="{1F26BF33-ED80-439F-88FB-CD220F3669F2}"/>
                    </a:ext>
                  </a:extLst>
                </p:cNvPr>
                <p:cNvGrpSpPr/>
                <p:nvPr/>
              </p:nvGrpSpPr>
              <p:grpSpPr>
                <a:xfrm>
                  <a:off x="748428" y="4037105"/>
                  <a:ext cx="2667637" cy="2292852"/>
                  <a:chOff x="748428" y="4037105"/>
                  <a:chExt cx="2667637" cy="2292852"/>
                </a:xfrm>
              </p:grpSpPr>
              <p:sp>
                <p:nvSpPr>
                  <p:cNvPr id="113" name="Freeform: Shape 112">
                    <a:extLst>
                      <a:ext uri="{FF2B5EF4-FFF2-40B4-BE49-F238E27FC236}">
                        <a16:creationId xmlns:a16="http://schemas.microsoft.com/office/drawing/2014/main" xmlns="" id="{92F496EC-01CB-4348-9D2E-574B79441555}"/>
                      </a:ext>
                    </a:extLst>
                  </p:cNvPr>
                  <p:cNvSpPr/>
                  <p:nvPr/>
                </p:nvSpPr>
                <p:spPr>
                  <a:xfrm>
                    <a:off x="760307" y="4042327"/>
                    <a:ext cx="2644274" cy="2287629"/>
                  </a:xfrm>
                  <a:custGeom>
                    <a:avLst/>
                    <a:gdLst>
                      <a:gd name="connsiteX0" fmla="*/ 2631843 w 2644274"/>
                      <a:gd name="connsiteY0" fmla="*/ 1351196 h 2287629"/>
                      <a:gd name="connsiteX1" fmla="*/ 2430213 w 2644274"/>
                      <a:gd name="connsiteY1" fmla="*/ 605777 h 2287629"/>
                      <a:gd name="connsiteX2" fmla="*/ 2558524 w 2644274"/>
                      <a:gd name="connsiteY2" fmla="*/ 593557 h 2287629"/>
                      <a:gd name="connsiteX3" fmla="*/ 2332453 w 2644274"/>
                      <a:gd name="connsiteY3" fmla="*/ 550787 h 2287629"/>
                      <a:gd name="connsiteX4" fmla="*/ 2301903 w 2644274"/>
                      <a:gd name="connsiteY4" fmla="*/ 349157 h 2287629"/>
                      <a:gd name="connsiteX5" fmla="*/ 2259133 w 2644274"/>
                      <a:gd name="connsiteY5" fmla="*/ 483577 h 2287629"/>
                      <a:gd name="connsiteX6" fmla="*/ 1330413 w 2644274"/>
                      <a:gd name="connsiteY6" fmla="*/ 888 h 2287629"/>
                      <a:gd name="connsiteX7" fmla="*/ 83972 w 2644274"/>
                      <a:gd name="connsiteY7" fmla="*/ 349157 h 2287629"/>
                      <a:gd name="connsiteX8" fmla="*/ 206172 w 2644274"/>
                      <a:gd name="connsiteY8" fmla="*/ 330827 h 2287629"/>
                      <a:gd name="connsiteX9" fmla="*/ 10652 w 2644274"/>
                      <a:gd name="connsiteY9" fmla="*/ 752417 h 2287629"/>
                      <a:gd name="connsiteX10" fmla="*/ 59532 w 2644274"/>
                      <a:gd name="connsiteY10" fmla="*/ 691317 h 2287629"/>
                      <a:gd name="connsiteX11" fmla="*/ 90082 w 2644274"/>
                      <a:gd name="connsiteY11" fmla="*/ 923496 h 2287629"/>
                      <a:gd name="connsiteX12" fmla="*/ 114522 w 2644274"/>
                      <a:gd name="connsiteY12" fmla="*/ 1131236 h 2287629"/>
                      <a:gd name="connsiteX13" fmla="*/ 224502 w 2644274"/>
                      <a:gd name="connsiteY13" fmla="*/ 721867 h 2287629"/>
                      <a:gd name="connsiteX14" fmla="*/ 267272 w 2644274"/>
                      <a:gd name="connsiteY14" fmla="*/ 734087 h 2287629"/>
                      <a:gd name="connsiteX15" fmla="*/ 743852 w 2644274"/>
                      <a:gd name="connsiteY15" fmla="*/ 544677 h 2287629"/>
                      <a:gd name="connsiteX16" fmla="*/ 371142 w 2644274"/>
                      <a:gd name="connsiteY16" fmla="*/ 752417 h 2287629"/>
                      <a:gd name="connsiteX17" fmla="*/ 694972 w 2644274"/>
                      <a:gd name="connsiteY17" fmla="*/ 886836 h 2287629"/>
                      <a:gd name="connsiteX18" fmla="*/ 963812 w 2644274"/>
                      <a:gd name="connsiteY18" fmla="*/ 715757 h 2287629"/>
                      <a:gd name="connsiteX19" fmla="*/ 762182 w 2644274"/>
                      <a:gd name="connsiteY19" fmla="*/ 917386 h 2287629"/>
                      <a:gd name="connsiteX20" fmla="*/ 976032 w 2644274"/>
                      <a:gd name="connsiteY20" fmla="*/ 996816 h 2287629"/>
                      <a:gd name="connsiteX21" fmla="*/ 1238762 w 2644274"/>
                      <a:gd name="connsiteY21" fmla="*/ 819626 h 2287629"/>
                      <a:gd name="connsiteX22" fmla="*/ 1043242 w 2644274"/>
                      <a:gd name="connsiteY22" fmla="*/ 1027366 h 2287629"/>
                      <a:gd name="connsiteX23" fmla="*/ 1244872 w 2644274"/>
                      <a:gd name="connsiteY23" fmla="*/ 1131236 h 2287629"/>
                      <a:gd name="connsiteX24" fmla="*/ 1495383 w 2644274"/>
                      <a:gd name="connsiteY24" fmla="*/ 984596 h 2287629"/>
                      <a:gd name="connsiteX25" fmla="*/ 1318193 w 2644274"/>
                      <a:gd name="connsiteY25" fmla="*/ 1186226 h 2287629"/>
                      <a:gd name="connsiteX26" fmla="*/ 1458723 w 2644274"/>
                      <a:gd name="connsiteY26" fmla="*/ 1265656 h 2287629"/>
                      <a:gd name="connsiteX27" fmla="*/ 1666463 w 2644274"/>
                      <a:gd name="connsiteY27" fmla="*/ 1112906 h 2287629"/>
                      <a:gd name="connsiteX28" fmla="*/ 1544263 w 2644274"/>
                      <a:gd name="connsiteY28" fmla="*/ 1271766 h 2287629"/>
                      <a:gd name="connsiteX29" fmla="*/ 1709233 w 2644274"/>
                      <a:gd name="connsiteY29" fmla="*/ 1155676 h 2287629"/>
                      <a:gd name="connsiteX30" fmla="*/ 1684793 w 2644274"/>
                      <a:gd name="connsiteY30" fmla="*/ 1326756 h 2287629"/>
                      <a:gd name="connsiteX31" fmla="*/ 1794773 w 2644274"/>
                      <a:gd name="connsiteY31" fmla="*/ 1216776 h 2287629"/>
                      <a:gd name="connsiteX32" fmla="*/ 1642023 w 2644274"/>
                      <a:gd name="connsiteY32" fmla="*/ 1943865 h 2287629"/>
                      <a:gd name="connsiteX33" fmla="*/ 1923083 w 2644274"/>
                      <a:gd name="connsiteY33" fmla="*/ 1858325 h 2287629"/>
                      <a:gd name="connsiteX34" fmla="*/ 1806993 w 2644274"/>
                      <a:gd name="connsiteY34" fmla="*/ 2169935 h 2287629"/>
                      <a:gd name="connsiteX35" fmla="*/ 1654243 w 2644274"/>
                      <a:gd name="connsiteY35" fmla="*/ 2078285 h 2287629"/>
                      <a:gd name="connsiteX36" fmla="*/ 1507603 w 2644274"/>
                      <a:gd name="connsiteY36" fmla="*/ 2286025 h 2287629"/>
                      <a:gd name="connsiteX37" fmla="*/ 2057503 w 2644274"/>
                      <a:gd name="connsiteY37" fmla="*/ 2047735 h 2287629"/>
                      <a:gd name="connsiteX38" fmla="*/ 2039173 w 2644274"/>
                      <a:gd name="connsiteY38" fmla="*/ 2145495 h 2287629"/>
                      <a:gd name="connsiteX39" fmla="*/ 2369113 w 2644274"/>
                      <a:gd name="connsiteY39" fmla="*/ 1797225 h 2287629"/>
                      <a:gd name="connsiteX40" fmla="*/ 2417993 w 2644274"/>
                      <a:gd name="connsiteY40" fmla="*/ 1888875 h 2287629"/>
                      <a:gd name="connsiteX41" fmla="*/ 2472983 w 2644274"/>
                      <a:gd name="connsiteY41" fmla="*/ 1424516 h 2287629"/>
                      <a:gd name="connsiteX42" fmla="*/ 2534083 w 2644274"/>
                      <a:gd name="connsiteY42" fmla="*/ 1510056 h 2287629"/>
                      <a:gd name="connsiteX43" fmla="*/ 2515753 w 2644274"/>
                      <a:gd name="connsiteY43" fmla="*/ 1271766 h 2287629"/>
                      <a:gd name="connsiteX44" fmla="*/ 2631843 w 2644274"/>
                      <a:gd name="connsiteY44" fmla="*/ 1351196 h 2287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644274" h="2287629">
                        <a:moveTo>
                          <a:pt x="2631843" y="1351196"/>
                        </a:moveTo>
                        <a:cubicBezTo>
                          <a:pt x="2705163" y="746307"/>
                          <a:pt x="2430213" y="605777"/>
                          <a:pt x="2430213" y="605777"/>
                        </a:cubicBezTo>
                        <a:cubicBezTo>
                          <a:pt x="2430213" y="605777"/>
                          <a:pt x="2454653" y="593557"/>
                          <a:pt x="2558524" y="593557"/>
                        </a:cubicBezTo>
                        <a:cubicBezTo>
                          <a:pt x="2558524" y="593557"/>
                          <a:pt x="2448543" y="514127"/>
                          <a:pt x="2332453" y="550787"/>
                        </a:cubicBezTo>
                        <a:cubicBezTo>
                          <a:pt x="2344673" y="422477"/>
                          <a:pt x="2301903" y="349157"/>
                          <a:pt x="2301903" y="349157"/>
                        </a:cubicBezTo>
                        <a:cubicBezTo>
                          <a:pt x="2301903" y="349157"/>
                          <a:pt x="2301903" y="349157"/>
                          <a:pt x="2259133" y="483577"/>
                        </a:cubicBezTo>
                        <a:cubicBezTo>
                          <a:pt x="2045283" y="6998"/>
                          <a:pt x="1752003" y="-5222"/>
                          <a:pt x="1330413" y="888"/>
                        </a:cubicBezTo>
                        <a:cubicBezTo>
                          <a:pt x="255052" y="19218"/>
                          <a:pt x="83972" y="349157"/>
                          <a:pt x="83972" y="349157"/>
                        </a:cubicBezTo>
                        <a:cubicBezTo>
                          <a:pt x="83972" y="349157"/>
                          <a:pt x="96192" y="330827"/>
                          <a:pt x="206172" y="330827"/>
                        </a:cubicBezTo>
                        <a:cubicBezTo>
                          <a:pt x="-68778" y="465247"/>
                          <a:pt x="10652" y="752417"/>
                          <a:pt x="10652" y="752417"/>
                        </a:cubicBezTo>
                        <a:lnTo>
                          <a:pt x="59532" y="691317"/>
                        </a:lnTo>
                        <a:cubicBezTo>
                          <a:pt x="59532" y="691317"/>
                          <a:pt x="35092" y="789077"/>
                          <a:pt x="90082" y="923496"/>
                        </a:cubicBezTo>
                        <a:cubicBezTo>
                          <a:pt x="145072" y="1051806"/>
                          <a:pt x="114522" y="1131236"/>
                          <a:pt x="114522" y="1131236"/>
                        </a:cubicBezTo>
                        <a:cubicBezTo>
                          <a:pt x="181732" y="1021256"/>
                          <a:pt x="181732" y="831846"/>
                          <a:pt x="224502" y="721867"/>
                        </a:cubicBezTo>
                        <a:cubicBezTo>
                          <a:pt x="267272" y="734087"/>
                          <a:pt x="267272" y="734087"/>
                          <a:pt x="267272" y="734087"/>
                        </a:cubicBezTo>
                        <a:cubicBezTo>
                          <a:pt x="267272" y="734087"/>
                          <a:pt x="481122" y="526347"/>
                          <a:pt x="743852" y="544677"/>
                        </a:cubicBezTo>
                        <a:cubicBezTo>
                          <a:pt x="456682" y="648547"/>
                          <a:pt x="371142" y="752417"/>
                          <a:pt x="371142" y="752417"/>
                        </a:cubicBezTo>
                        <a:cubicBezTo>
                          <a:pt x="371142" y="752417"/>
                          <a:pt x="621652" y="831846"/>
                          <a:pt x="694972" y="886836"/>
                        </a:cubicBezTo>
                        <a:cubicBezTo>
                          <a:pt x="780512" y="782967"/>
                          <a:pt x="963812" y="715757"/>
                          <a:pt x="963812" y="715757"/>
                        </a:cubicBezTo>
                        <a:cubicBezTo>
                          <a:pt x="963812" y="715757"/>
                          <a:pt x="823282" y="807407"/>
                          <a:pt x="762182" y="917386"/>
                        </a:cubicBezTo>
                        <a:cubicBezTo>
                          <a:pt x="896602" y="941826"/>
                          <a:pt x="976032" y="996816"/>
                          <a:pt x="976032" y="996816"/>
                        </a:cubicBezTo>
                        <a:cubicBezTo>
                          <a:pt x="976032" y="996816"/>
                          <a:pt x="1079902" y="862396"/>
                          <a:pt x="1238762" y="819626"/>
                        </a:cubicBezTo>
                        <a:cubicBezTo>
                          <a:pt x="1110452" y="911276"/>
                          <a:pt x="1043242" y="1027366"/>
                          <a:pt x="1043242" y="1027366"/>
                        </a:cubicBezTo>
                        <a:lnTo>
                          <a:pt x="1244872" y="1131236"/>
                        </a:lnTo>
                        <a:cubicBezTo>
                          <a:pt x="1244872" y="1131236"/>
                          <a:pt x="1367073" y="1039586"/>
                          <a:pt x="1495383" y="984596"/>
                        </a:cubicBezTo>
                        <a:cubicBezTo>
                          <a:pt x="1367073" y="1100686"/>
                          <a:pt x="1318193" y="1186226"/>
                          <a:pt x="1318193" y="1186226"/>
                        </a:cubicBezTo>
                        <a:lnTo>
                          <a:pt x="1458723" y="1265656"/>
                        </a:lnTo>
                        <a:cubicBezTo>
                          <a:pt x="1458723" y="1265656"/>
                          <a:pt x="1587033" y="1198446"/>
                          <a:pt x="1666463" y="1112906"/>
                        </a:cubicBezTo>
                        <a:cubicBezTo>
                          <a:pt x="1574813" y="1235106"/>
                          <a:pt x="1544263" y="1271766"/>
                          <a:pt x="1544263" y="1271766"/>
                        </a:cubicBezTo>
                        <a:lnTo>
                          <a:pt x="1709233" y="1155676"/>
                        </a:lnTo>
                        <a:lnTo>
                          <a:pt x="1684793" y="1326756"/>
                        </a:lnTo>
                        <a:lnTo>
                          <a:pt x="1794773" y="1216776"/>
                        </a:lnTo>
                        <a:cubicBezTo>
                          <a:pt x="1794773" y="1216776"/>
                          <a:pt x="1770333" y="1711685"/>
                          <a:pt x="1642023" y="1943865"/>
                        </a:cubicBezTo>
                        <a:cubicBezTo>
                          <a:pt x="1745893" y="1839995"/>
                          <a:pt x="1868093" y="1803335"/>
                          <a:pt x="1923083" y="1858325"/>
                        </a:cubicBezTo>
                        <a:cubicBezTo>
                          <a:pt x="1984183" y="1919425"/>
                          <a:pt x="1965853" y="2108835"/>
                          <a:pt x="1806993" y="2169935"/>
                        </a:cubicBezTo>
                        <a:cubicBezTo>
                          <a:pt x="1666463" y="2224925"/>
                          <a:pt x="1648133" y="2114945"/>
                          <a:pt x="1654243" y="2078285"/>
                        </a:cubicBezTo>
                        <a:cubicBezTo>
                          <a:pt x="1599253" y="2194375"/>
                          <a:pt x="1507603" y="2286025"/>
                          <a:pt x="1507603" y="2286025"/>
                        </a:cubicBezTo>
                        <a:cubicBezTo>
                          <a:pt x="1916973" y="2310465"/>
                          <a:pt x="2057503" y="2047735"/>
                          <a:pt x="2057503" y="2047735"/>
                        </a:cubicBezTo>
                        <a:cubicBezTo>
                          <a:pt x="2057503" y="2047735"/>
                          <a:pt x="2063613" y="2096615"/>
                          <a:pt x="2039173" y="2145495"/>
                        </a:cubicBezTo>
                        <a:cubicBezTo>
                          <a:pt x="2204143" y="2090505"/>
                          <a:pt x="2369113" y="1901095"/>
                          <a:pt x="2369113" y="1797225"/>
                        </a:cubicBezTo>
                        <a:cubicBezTo>
                          <a:pt x="2405773" y="1839995"/>
                          <a:pt x="2417993" y="1888875"/>
                          <a:pt x="2417993" y="1888875"/>
                        </a:cubicBezTo>
                        <a:cubicBezTo>
                          <a:pt x="2564633" y="1583376"/>
                          <a:pt x="2472983" y="1424516"/>
                          <a:pt x="2472983" y="1424516"/>
                        </a:cubicBezTo>
                        <a:cubicBezTo>
                          <a:pt x="2472983" y="1424516"/>
                          <a:pt x="2527974" y="1473396"/>
                          <a:pt x="2534083" y="1510056"/>
                        </a:cubicBezTo>
                        <a:cubicBezTo>
                          <a:pt x="2576853" y="1338976"/>
                          <a:pt x="2515753" y="1271766"/>
                          <a:pt x="2515753" y="1271766"/>
                        </a:cubicBezTo>
                        <a:cubicBezTo>
                          <a:pt x="2515753" y="1271766"/>
                          <a:pt x="2564633" y="1277876"/>
                          <a:pt x="2631843" y="1351196"/>
                        </a:cubicBezTo>
                        <a:close/>
                      </a:path>
                    </a:pathLst>
                  </a:custGeom>
                  <a:solidFill>
                    <a:srgbClr val="333332"/>
                  </a:solidFill>
                  <a:ln w="61038"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xmlns="" id="{59386363-3E93-4D37-92F8-BBA9556D7FCB}"/>
                      </a:ext>
                    </a:extLst>
                  </p:cNvPr>
                  <p:cNvSpPr/>
                  <p:nvPr/>
                </p:nvSpPr>
                <p:spPr>
                  <a:xfrm>
                    <a:off x="748428" y="4037105"/>
                    <a:ext cx="2667637" cy="2292528"/>
                  </a:xfrm>
                  <a:custGeom>
                    <a:avLst/>
                    <a:gdLst>
                      <a:gd name="connsiteX0" fmla="*/ 1501152 w 2667637"/>
                      <a:gd name="connsiteY0" fmla="*/ 2291247 h 2292528"/>
                      <a:gd name="connsiteX1" fmla="*/ 1513372 w 2667637"/>
                      <a:gd name="connsiteY1" fmla="*/ 2279027 h 2292528"/>
                      <a:gd name="connsiteX2" fmla="*/ 1660012 w 2667637"/>
                      <a:gd name="connsiteY2" fmla="*/ 2077397 h 2292528"/>
                      <a:gd name="connsiteX3" fmla="*/ 1678342 w 2667637"/>
                      <a:gd name="connsiteY3" fmla="*/ 2040737 h 2292528"/>
                      <a:gd name="connsiteX4" fmla="*/ 1672232 w 2667637"/>
                      <a:gd name="connsiteY4" fmla="*/ 2083507 h 2292528"/>
                      <a:gd name="connsiteX5" fmla="*/ 1684452 w 2667637"/>
                      <a:gd name="connsiteY5" fmla="*/ 2138497 h 2292528"/>
                      <a:gd name="connsiteX6" fmla="*/ 1818872 w 2667637"/>
                      <a:gd name="connsiteY6" fmla="*/ 2169047 h 2292528"/>
                      <a:gd name="connsiteX7" fmla="*/ 1959402 w 2667637"/>
                      <a:gd name="connsiteY7" fmla="*/ 1997967 h 2292528"/>
                      <a:gd name="connsiteX8" fmla="*/ 1934962 w 2667637"/>
                      <a:gd name="connsiteY8" fmla="*/ 1863548 h 2292528"/>
                      <a:gd name="connsiteX9" fmla="*/ 1886082 w 2667637"/>
                      <a:gd name="connsiteY9" fmla="*/ 1839108 h 2292528"/>
                      <a:gd name="connsiteX10" fmla="*/ 1666122 w 2667637"/>
                      <a:gd name="connsiteY10" fmla="*/ 1949087 h 2292528"/>
                      <a:gd name="connsiteX11" fmla="*/ 1635572 w 2667637"/>
                      <a:gd name="connsiteY11" fmla="*/ 1979638 h 2292528"/>
                      <a:gd name="connsiteX12" fmla="*/ 1660012 w 2667637"/>
                      <a:gd name="connsiteY12" fmla="*/ 1936868 h 2292528"/>
                      <a:gd name="connsiteX13" fmla="*/ 1806652 w 2667637"/>
                      <a:gd name="connsiteY13" fmla="*/ 1234218 h 2292528"/>
                      <a:gd name="connsiteX14" fmla="*/ 1696672 w 2667637"/>
                      <a:gd name="connsiteY14" fmla="*/ 1344198 h 2292528"/>
                      <a:gd name="connsiteX15" fmla="*/ 1721112 w 2667637"/>
                      <a:gd name="connsiteY15" fmla="*/ 1167009 h 2292528"/>
                      <a:gd name="connsiteX16" fmla="*/ 1574472 w 2667637"/>
                      <a:gd name="connsiteY16" fmla="*/ 1264768 h 2292528"/>
                      <a:gd name="connsiteX17" fmla="*/ 1562252 w 2667637"/>
                      <a:gd name="connsiteY17" fmla="*/ 1252548 h 2292528"/>
                      <a:gd name="connsiteX18" fmla="*/ 1635572 w 2667637"/>
                      <a:gd name="connsiteY18" fmla="*/ 1160899 h 2292528"/>
                      <a:gd name="connsiteX19" fmla="*/ 1482822 w 2667637"/>
                      <a:gd name="connsiteY19" fmla="*/ 1264768 h 2292528"/>
                      <a:gd name="connsiteX20" fmla="*/ 1476712 w 2667637"/>
                      <a:gd name="connsiteY20" fmla="*/ 1264768 h 2292528"/>
                      <a:gd name="connsiteX21" fmla="*/ 1323962 w 2667637"/>
                      <a:gd name="connsiteY21" fmla="*/ 1179228 h 2292528"/>
                      <a:gd name="connsiteX22" fmla="*/ 1330072 w 2667637"/>
                      <a:gd name="connsiteY22" fmla="*/ 1173119 h 2292528"/>
                      <a:gd name="connsiteX23" fmla="*/ 1470602 w 2667637"/>
                      <a:gd name="connsiteY23" fmla="*/ 1002039 h 2292528"/>
                      <a:gd name="connsiteX24" fmla="*/ 1262862 w 2667637"/>
                      <a:gd name="connsiteY24" fmla="*/ 1130349 h 2292528"/>
                      <a:gd name="connsiteX25" fmla="*/ 1256752 w 2667637"/>
                      <a:gd name="connsiteY25" fmla="*/ 1130349 h 2292528"/>
                      <a:gd name="connsiteX26" fmla="*/ 1049011 w 2667637"/>
                      <a:gd name="connsiteY26" fmla="*/ 1032589 h 2292528"/>
                      <a:gd name="connsiteX27" fmla="*/ 1055121 w 2667637"/>
                      <a:gd name="connsiteY27" fmla="*/ 1026479 h 2292528"/>
                      <a:gd name="connsiteX28" fmla="*/ 1220091 w 2667637"/>
                      <a:gd name="connsiteY28" fmla="*/ 843179 h 2292528"/>
                      <a:gd name="connsiteX29" fmla="*/ 1000131 w 2667637"/>
                      <a:gd name="connsiteY29" fmla="*/ 1002039 h 2292528"/>
                      <a:gd name="connsiteX30" fmla="*/ 994021 w 2667637"/>
                      <a:gd name="connsiteY30" fmla="*/ 1008149 h 2292528"/>
                      <a:gd name="connsiteX31" fmla="*/ 987911 w 2667637"/>
                      <a:gd name="connsiteY31" fmla="*/ 1002039 h 2292528"/>
                      <a:gd name="connsiteX32" fmla="*/ 774061 w 2667637"/>
                      <a:gd name="connsiteY32" fmla="*/ 922609 h 2292528"/>
                      <a:gd name="connsiteX33" fmla="*/ 761841 w 2667637"/>
                      <a:gd name="connsiteY33" fmla="*/ 922609 h 2292528"/>
                      <a:gd name="connsiteX34" fmla="*/ 767951 w 2667637"/>
                      <a:gd name="connsiteY34" fmla="*/ 916499 h 2292528"/>
                      <a:gd name="connsiteX35" fmla="*/ 920701 w 2667637"/>
                      <a:gd name="connsiteY35" fmla="*/ 751529 h 2292528"/>
                      <a:gd name="connsiteX36" fmla="*/ 719071 w 2667637"/>
                      <a:gd name="connsiteY36" fmla="*/ 892059 h 2292528"/>
                      <a:gd name="connsiteX37" fmla="*/ 712961 w 2667637"/>
                      <a:gd name="connsiteY37" fmla="*/ 898169 h 2292528"/>
                      <a:gd name="connsiteX38" fmla="*/ 706851 w 2667637"/>
                      <a:gd name="connsiteY38" fmla="*/ 892059 h 2292528"/>
                      <a:gd name="connsiteX39" fmla="*/ 383021 w 2667637"/>
                      <a:gd name="connsiteY39" fmla="*/ 757639 h 2292528"/>
                      <a:gd name="connsiteX40" fmla="*/ 370801 w 2667637"/>
                      <a:gd name="connsiteY40" fmla="*/ 751529 h 2292528"/>
                      <a:gd name="connsiteX41" fmla="*/ 376911 w 2667637"/>
                      <a:gd name="connsiteY41" fmla="*/ 745419 h 2292528"/>
                      <a:gd name="connsiteX42" fmla="*/ 719071 w 2667637"/>
                      <a:gd name="connsiteY42" fmla="*/ 543789 h 2292528"/>
                      <a:gd name="connsiteX43" fmla="*/ 279151 w 2667637"/>
                      <a:gd name="connsiteY43" fmla="*/ 727089 h 2292528"/>
                      <a:gd name="connsiteX44" fmla="*/ 279151 w 2667637"/>
                      <a:gd name="connsiteY44" fmla="*/ 727089 h 2292528"/>
                      <a:gd name="connsiteX45" fmla="*/ 236381 w 2667637"/>
                      <a:gd name="connsiteY45" fmla="*/ 714869 h 2292528"/>
                      <a:gd name="connsiteX46" fmla="*/ 199721 w 2667637"/>
                      <a:gd name="connsiteY46" fmla="*/ 879839 h 2292528"/>
                      <a:gd name="connsiteX47" fmla="*/ 126401 w 2667637"/>
                      <a:gd name="connsiteY47" fmla="*/ 1124239 h 2292528"/>
                      <a:gd name="connsiteX48" fmla="*/ 89741 w 2667637"/>
                      <a:gd name="connsiteY48" fmla="*/ 1185338 h 2292528"/>
                      <a:gd name="connsiteX49" fmla="*/ 114181 w 2667637"/>
                      <a:gd name="connsiteY49" fmla="*/ 1118129 h 2292528"/>
                      <a:gd name="connsiteX50" fmla="*/ 89741 w 2667637"/>
                      <a:gd name="connsiteY50" fmla="*/ 916499 h 2292528"/>
                      <a:gd name="connsiteX51" fmla="*/ 59191 w 2667637"/>
                      <a:gd name="connsiteY51" fmla="*/ 708759 h 2292528"/>
                      <a:gd name="connsiteX52" fmla="*/ 16421 w 2667637"/>
                      <a:gd name="connsiteY52" fmla="*/ 763749 h 2292528"/>
                      <a:gd name="connsiteX53" fmla="*/ 10311 w 2667637"/>
                      <a:gd name="connsiteY53" fmla="*/ 757639 h 2292528"/>
                      <a:gd name="connsiteX54" fmla="*/ 181391 w 2667637"/>
                      <a:gd name="connsiteY54" fmla="*/ 342160 h 2292528"/>
                      <a:gd name="connsiteX55" fmla="*/ 101961 w 2667637"/>
                      <a:gd name="connsiteY55" fmla="*/ 360490 h 2292528"/>
                      <a:gd name="connsiteX56" fmla="*/ 89741 w 2667637"/>
                      <a:gd name="connsiteY56" fmla="*/ 354380 h 2292528"/>
                      <a:gd name="connsiteX57" fmla="*/ 89741 w 2667637"/>
                      <a:gd name="connsiteY57" fmla="*/ 354380 h 2292528"/>
                      <a:gd name="connsiteX58" fmla="*/ 89741 w 2667637"/>
                      <a:gd name="connsiteY58" fmla="*/ 354380 h 2292528"/>
                      <a:gd name="connsiteX59" fmla="*/ 89741 w 2667637"/>
                      <a:gd name="connsiteY59" fmla="*/ 354380 h 2292528"/>
                      <a:gd name="connsiteX60" fmla="*/ 1348402 w 2667637"/>
                      <a:gd name="connsiteY60" fmla="*/ 0 h 2292528"/>
                      <a:gd name="connsiteX61" fmla="*/ 1666122 w 2667637"/>
                      <a:gd name="connsiteY61" fmla="*/ 12220 h 2292528"/>
                      <a:gd name="connsiteX62" fmla="*/ 2277122 w 2667637"/>
                      <a:gd name="connsiteY62" fmla="*/ 476579 h 2292528"/>
                      <a:gd name="connsiteX63" fmla="*/ 2319892 w 2667637"/>
                      <a:gd name="connsiteY63" fmla="*/ 342160 h 2292528"/>
                      <a:gd name="connsiteX64" fmla="*/ 2326002 w 2667637"/>
                      <a:gd name="connsiteY64" fmla="*/ 354380 h 2292528"/>
                      <a:gd name="connsiteX65" fmla="*/ 2356552 w 2667637"/>
                      <a:gd name="connsiteY65" fmla="*/ 549899 h 2292528"/>
                      <a:gd name="connsiteX66" fmla="*/ 2435982 w 2667637"/>
                      <a:gd name="connsiteY66" fmla="*/ 543789 h 2292528"/>
                      <a:gd name="connsiteX67" fmla="*/ 2576512 w 2667637"/>
                      <a:gd name="connsiteY67" fmla="*/ 592669 h 2292528"/>
                      <a:gd name="connsiteX68" fmla="*/ 2594842 w 2667637"/>
                      <a:gd name="connsiteY68" fmla="*/ 604889 h 2292528"/>
                      <a:gd name="connsiteX69" fmla="*/ 2576512 w 2667637"/>
                      <a:gd name="connsiteY69" fmla="*/ 604889 h 2292528"/>
                      <a:gd name="connsiteX70" fmla="*/ 2466532 w 2667637"/>
                      <a:gd name="connsiteY70" fmla="*/ 617109 h 2292528"/>
                      <a:gd name="connsiteX71" fmla="*/ 2655942 w 2667637"/>
                      <a:gd name="connsiteY71" fmla="*/ 1362528 h 2292528"/>
                      <a:gd name="connsiteX72" fmla="*/ 2655942 w 2667637"/>
                      <a:gd name="connsiteY72" fmla="*/ 1380858 h 2292528"/>
                      <a:gd name="connsiteX73" fmla="*/ 2637613 w 2667637"/>
                      <a:gd name="connsiteY73" fmla="*/ 1362528 h 2292528"/>
                      <a:gd name="connsiteX74" fmla="*/ 2545962 w 2667637"/>
                      <a:gd name="connsiteY74" fmla="*/ 1289208 h 2292528"/>
                      <a:gd name="connsiteX75" fmla="*/ 2552072 w 2667637"/>
                      <a:gd name="connsiteY75" fmla="*/ 1515278 h 2292528"/>
                      <a:gd name="connsiteX76" fmla="*/ 2545962 w 2667637"/>
                      <a:gd name="connsiteY76" fmla="*/ 1545828 h 2292528"/>
                      <a:gd name="connsiteX77" fmla="*/ 2539853 w 2667637"/>
                      <a:gd name="connsiteY77" fmla="*/ 1515278 h 2292528"/>
                      <a:gd name="connsiteX78" fmla="*/ 2503192 w 2667637"/>
                      <a:gd name="connsiteY78" fmla="*/ 1460288 h 2292528"/>
                      <a:gd name="connsiteX79" fmla="*/ 2429872 w 2667637"/>
                      <a:gd name="connsiteY79" fmla="*/ 1900208 h 2292528"/>
                      <a:gd name="connsiteX80" fmla="*/ 2417652 w 2667637"/>
                      <a:gd name="connsiteY80" fmla="*/ 1918538 h 2292528"/>
                      <a:gd name="connsiteX81" fmla="*/ 2423762 w 2667637"/>
                      <a:gd name="connsiteY81" fmla="*/ 1894098 h 2292528"/>
                      <a:gd name="connsiteX82" fmla="*/ 2387102 w 2667637"/>
                      <a:gd name="connsiteY82" fmla="*/ 1820778 h 2292528"/>
                      <a:gd name="connsiteX83" fmla="*/ 2057162 w 2667637"/>
                      <a:gd name="connsiteY83" fmla="*/ 2150717 h 2292528"/>
                      <a:gd name="connsiteX84" fmla="*/ 2038832 w 2667637"/>
                      <a:gd name="connsiteY84" fmla="*/ 2156827 h 2292528"/>
                      <a:gd name="connsiteX85" fmla="*/ 2044942 w 2667637"/>
                      <a:gd name="connsiteY85" fmla="*/ 2138497 h 2292528"/>
                      <a:gd name="connsiteX86" fmla="*/ 2063272 w 2667637"/>
                      <a:gd name="connsiteY86" fmla="*/ 2065177 h 2292528"/>
                      <a:gd name="connsiteX87" fmla="*/ 1519482 w 2667637"/>
                      <a:gd name="connsiteY87" fmla="*/ 2291247 h 2292528"/>
                      <a:gd name="connsiteX88" fmla="*/ 1501152 w 2667637"/>
                      <a:gd name="connsiteY88" fmla="*/ 2291247 h 2292528"/>
                      <a:gd name="connsiteX89" fmla="*/ 1660012 w 2667637"/>
                      <a:gd name="connsiteY89" fmla="*/ 2107947 h 2292528"/>
                      <a:gd name="connsiteX90" fmla="*/ 1531702 w 2667637"/>
                      <a:gd name="connsiteY90" fmla="*/ 2279027 h 2292528"/>
                      <a:gd name="connsiteX91" fmla="*/ 2063272 w 2667637"/>
                      <a:gd name="connsiteY91" fmla="*/ 2040737 h 2292528"/>
                      <a:gd name="connsiteX92" fmla="*/ 2075492 w 2667637"/>
                      <a:gd name="connsiteY92" fmla="*/ 2022407 h 2292528"/>
                      <a:gd name="connsiteX93" fmla="*/ 2081602 w 2667637"/>
                      <a:gd name="connsiteY93" fmla="*/ 2040737 h 2292528"/>
                      <a:gd name="connsiteX94" fmla="*/ 2069382 w 2667637"/>
                      <a:gd name="connsiteY94" fmla="*/ 2132387 h 2292528"/>
                      <a:gd name="connsiteX95" fmla="*/ 2374882 w 2667637"/>
                      <a:gd name="connsiteY95" fmla="*/ 1802448 h 2292528"/>
                      <a:gd name="connsiteX96" fmla="*/ 2374882 w 2667637"/>
                      <a:gd name="connsiteY96" fmla="*/ 1784118 h 2292528"/>
                      <a:gd name="connsiteX97" fmla="*/ 2387102 w 2667637"/>
                      <a:gd name="connsiteY97" fmla="*/ 1802448 h 2292528"/>
                      <a:gd name="connsiteX98" fmla="*/ 2429872 w 2667637"/>
                      <a:gd name="connsiteY98" fmla="*/ 1881878 h 2292528"/>
                      <a:gd name="connsiteX99" fmla="*/ 2478752 w 2667637"/>
                      <a:gd name="connsiteY99" fmla="*/ 1441958 h 2292528"/>
                      <a:gd name="connsiteX100" fmla="*/ 2454312 w 2667637"/>
                      <a:gd name="connsiteY100" fmla="*/ 1399188 h 2292528"/>
                      <a:gd name="connsiteX101" fmla="*/ 2484862 w 2667637"/>
                      <a:gd name="connsiteY101" fmla="*/ 1429738 h 2292528"/>
                      <a:gd name="connsiteX102" fmla="*/ 2539853 w 2667637"/>
                      <a:gd name="connsiteY102" fmla="*/ 1496948 h 2292528"/>
                      <a:gd name="connsiteX103" fmla="*/ 2515412 w 2667637"/>
                      <a:gd name="connsiteY103" fmla="*/ 1283098 h 2292528"/>
                      <a:gd name="connsiteX104" fmla="*/ 2503192 w 2667637"/>
                      <a:gd name="connsiteY104" fmla="*/ 1264768 h 2292528"/>
                      <a:gd name="connsiteX105" fmla="*/ 2527632 w 2667637"/>
                      <a:gd name="connsiteY105" fmla="*/ 1270878 h 2292528"/>
                      <a:gd name="connsiteX106" fmla="*/ 2631503 w 2667637"/>
                      <a:gd name="connsiteY106" fmla="*/ 1350308 h 2292528"/>
                      <a:gd name="connsiteX107" fmla="*/ 2558183 w 2667637"/>
                      <a:gd name="connsiteY107" fmla="*/ 769859 h 2292528"/>
                      <a:gd name="connsiteX108" fmla="*/ 2435982 w 2667637"/>
                      <a:gd name="connsiteY108" fmla="*/ 629329 h 2292528"/>
                      <a:gd name="connsiteX109" fmla="*/ 2429872 w 2667637"/>
                      <a:gd name="connsiteY109" fmla="*/ 610999 h 2292528"/>
                      <a:gd name="connsiteX110" fmla="*/ 2442092 w 2667637"/>
                      <a:gd name="connsiteY110" fmla="*/ 604889 h 2292528"/>
                      <a:gd name="connsiteX111" fmla="*/ 2552072 w 2667637"/>
                      <a:gd name="connsiteY111" fmla="*/ 592669 h 2292528"/>
                      <a:gd name="connsiteX112" fmla="*/ 2442092 w 2667637"/>
                      <a:gd name="connsiteY112" fmla="*/ 556009 h 2292528"/>
                      <a:gd name="connsiteX113" fmla="*/ 2356552 w 2667637"/>
                      <a:gd name="connsiteY113" fmla="*/ 562119 h 2292528"/>
                      <a:gd name="connsiteX114" fmla="*/ 2344332 w 2667637"/>
                      <a:gd name="connsiteY114" fmla="*/ 568229 h 2292528"/>
                      <a:gd name="connsiteX115" fmla="*/ 2344332 w 2667637"/>
                      <a:gd name="connsiteY115" fmla="*/ 556009 h 2292528"/>
                      <a:gd name="connsiteX116" fmla="*/ 2326002 w 2667637"/>
                      <a:gd name="connsiteY116" fmla="*/ 378820 h 2292528"/>
                      <a:gd name="connsiteX117" fmla="*/ 2283232 w 2667637"/>
                      <a:gd name="connsiteY117" fmla="*/ 519349 h 2292528"/>
                      <a:gd name="connsiteX118" fmla="*/ 2271012 w 2667637"/>
                      <a:gd name="connsiteY118" fmla="*/ 494909 h 2292528"/>
                      <a:gd name="connsiteX119" fmla="*/ 1666122 w 2667637"/>
                      <a:gd name="connsiteY119" fmla="*/ 24440 h 2292528"/>
                      <a:gd name="connsiteX120" fmla="*/ 1348402 w 2667637"/>
                      <a:gd name="connsiteY120" fmla="*/ 12220 h 2292528"/>
                      <a:gd name="connsiteX121" fmla="*/ 114181 w 2667637"/>
                      <a:gd name="connsiteY121" fmla="*/ 336050 h 2292528"/>
                      <a:gd name="connsiteX122" fmla="*/ 211941 w 2667637"/>
                      <a:gd name="connsiteY122" fmla="*/ 329940 h 2292528"/>
                      <a:gd name="connsiteX123" fmla="*/ 242491 w 2667637"/>
                      <a:gd name="connsiteY123" fmla="*/ 329940 h 2292528"/>
                      <a:gd name="connsiteX124" fmla="*/ 218051 w 2667637"/>
                      <a:gd name="connsiteY124" fmla="*/ 342160 h 2292528"/>
                      <a:gd name="connsiteX125" fmla="*/ 22531 w 2667637"/>
                      <a:gd name="connsiteY125" fmla="*/ 739309 h 2292528"/>
                      <a:gd name="connsiteX126" fmla="*/ 83631 w 2667637"/>
                      <a:gd name="connsiteY126" fmla="*/ 659879 h 2292528"/>
                      <a:gd name="connsiteX127" fmla="*/ 77521 w 2667637"/>
                      <a:gd name="connsiteY127" fmla="*/ 690429 h 2292528"/>
                      <a:gd name="connsiteX128" fmla="*/ 108071 w 2667637"/>
                      <a:gd name="connsiteY128" fmla="*/ 916499 h 2292528"/>
                      <a:gd name="connsiteX129" fmla="*/ 144731 w 2667637"/>
                      <a:gd name="connsiteY129" fmla="*/ 1081469 h 2292528"/>
                      <a:gd name="connsiteX130" fmla="*/ 193611 w 2667637"/>
                      <a:gd name="connsiteY130" fmla="*/ 885949 h 2292528"/>
                      <a:gd name="connsiteX131" fmla="*/ 236381 w 2667637"/>
                      <a:gd name="connsiteY131" fmla="*/ 708759 h 2292528"/>
                      <a:gd name="connsiteX132" fmla="*/ 236381 w 2667637"/>
                      <a:gd name="connsiteY132" fmla="*/ 702649 h 2292528"/>
                      <a:gd name="connsiteX133" fmla="*/ 279151 w 2667637"/>
                      <a:gd name="connsiteY133" fmla="*/ 714869 h 2292528"/>
                      <a:gd name="connsiteX134" fmla="*/ 761841 w 2667637"/>
                      <a:gd name="connsiteY134" fmla="*/ 531569 h 2292528"/>
                      <a:gd name="connsiteX135" fmla="*/ 792391 w 2667637"/>
                      <a:gd name="connsiteY135" fmla="*/ 531569 h 2292528"/>
                      <a:gd name="connsiteX136" fmla="*/ 761841 w 2667637"/>
                      <a:gd name="connsiteY136" fmla="*/ 549899 h 2292528"/>
                      <a:gd name="connsiteX137" fmla="*/ 401351 w 2667637"/>
                      <a:gd name="connsiteY137" fmla="*/ 751529 h 2292528"/>
                      <a:gd name="connsiteX138" fmla="*/ 712961 w 2667637"/>
                      <a:gd name="connsiteY138" fmla="*/ 879839 h 2292528"/>
                      <a:gd name="connsiteX139" fmla="*/ 981801 w 2667637"/>
                      <a:gd name="connsiteY139" fmla="*/ 708759 h 2292528"/>
                      <a:gd name="connsiteX140" fmla="*/ 987911 w 2667637"/>
                      <a:gd name="connsiteY140" fmla="*/ 720979 h 2292528"/>
                      <a:gd name="connsiteX141" fmla="*/ 792391 w 2667637"/>
                      <a:gd name="connsiteY141" fmla="*/ 910389 h 2292528"/>
                      <a:gd name="connsiteX142" fmla="*/ 994021 w 2667637"/>
                      <a:gd name="connsiteY142" fmla="*/ 983709 h 2292528"/>
                      <a:gd name="connsiteX143" fmla="*/ 1256752 w 2667637"/>
                      <a:gd name="connsiteY143" fmla="*/ 812629 h 2292528"/>
                      <a:gd name="connsiteX144" fmla="*/ 1293412 w 2667637"/>
                      <a:gd name="connsiteY144" fmla="*/ 806519 h 2292528"/>
                      <a:gd name="connsiteX145" fmla="*/ 1262862 w 2667637"/>
                      <a:gd name="connsiteY145" fmla="*/ 830959 h 2292528"/>
                      <a:gd name="connsiteX146" fmla="*/ 1073451 w 2667637"/>
                      <a:gd name="connsiteY146" fmla="*/ 1032589 h 2292528"/>
                      <a:gd name="connsiteX147" fmla="*/ 1262862 w 2667637"/>
                      <a:gd name="connsiteY147" fmla="*/ 1130349 h 2292528"/>
                      <a:gd name="connsiteX148" fmla="*/ 1507262 w 2667637"/>
                      <a:gd name="connsiteY148" fmla="*/ 983709 h 2292528"/>
                      <a:gd name="connsiteX149" fmla="*/ 1550032 w 2667637"/>
                      <a:gd name="connsiteY149" fmla="*/ 965379 h 2292528"/>
                      <a:gd name="connsiteX150" fmla="*/ 1519482 w 2667637"/>
                      <a:gd name="connsiteY150" fmla="*/ 995929 h 2292528"/>
                      <a:gd name="connsiteX151" fmla="*/ 1348402 w 2667637"/>
                      <a:gd name="connsiteY151" fmla="*/ 1185338 h 2292528"/>
                      <a:gd name="connsiteX152" fmla="*/ 1476712 w 2667637"/>
                      <a:gd name="connsiteY152" fmla="*/ 1258658 h 2292528"/>
                      <a:gd name="connsiteX153" fmla="*/ 1678342 w 2667637"/>
                      <a:gd name="connsiteY153" fmla="*/ 1105909 h 2292528"/>
                      <a:gd name="connsiteX154" fmla="*/ 1690562 w 2667637"/>
                      <a:gd name="connsiteY154" fmla="*/ 1112019 h 2292528"/>
                      <a:gd name="connsiteX155" fmla="*/ 1605022 w 2667637"/>
                      <a:gd name="connsiteY155" fmla="*/ 1228108 h 2292528"/>
                      <a:gd name="connsiteX156" fmla="*/ 1727222 w 2667637"/>
                      <a:gd name="connsiteY156" fmla="*/ 1142569 h 2292528"/>
                      <a:gd name="connsiteX157" fmla="*/ 1702782 w 2667637"/>
                      <a:gd name="connsiteY157" fmla="*/ 1307538 h 2292528"/>
                      <a:gd name="connsiteX158" fmla="*/ 1812762 w 2667637"/>
                      <a:gd name="connsiteY158" fmla="*/ 1197559 h 2292528"/>
                      <a:gd name="connsiteX159" fmla="*/ 1812762 w 2667637"/>
                      <a:gd name="connsiteY159" fmla="*/ 1215888 h 2292528"/>
                      <a:gd name="connsiteX160" fmla="*/ 1678342 w 2667637"/>
                      <a:gd name="connsiteY160" fmla="*/ 1912428 h 2292528"/>
                      <a:gd name="connsiteX161" fmla="*/ 1886082 w 2667637"/>
                      <a:gd name="connsiteY161" fmla="*/ 1826888 h 2292528"/>
                      <a:gd name="connsiteX162" fmla="*/ 1947182 w 2667637"/>
                      <a:gd name="connsiteY162" fmla="*/ 1851328 h 2292528"/>
                      <a:gd name="connsiteX163" fmla="*/ 1977732 w 2667637"/>
                      <a:gd name="connsiteY163" fmla="*/ 1997967 h 2292528"/>
                      <a:gd name="connsiteX164" fmla="*/ 1824982 w 2667637"/>
                      <a:gd name="connsiteY164" fmla="*/ 2181267 h 2292528"/>
                      <a:gd name="connsiteX165" fmla="*/ 1672232 w 2667637"/>
                      <a:gd name="connsiteY165" fmla="*/ 2144607 h 2292528"/>
                      <a:gd name="connsiteX166" fmla="*/ 1660012 w 2667637"/>
                      <a:gd name="connsiteY166" fmla="*/ 2107947 h 2292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Lst>
                    <a:rect l="l" t="t" r="r" b="b"/>
                    <a:pathLst>
                      <a:path w="2667637" h="2292528">
                        <a:moveTo>
                          <a:pt x="1501152" y="2291247"/>
                        </a:moveTo>
                        <a:lnTo>
                          <a:pt x="1513372" y="2279027"/>
                        </a:lnTo>
                        <a:cubicBezTo>
                          <a:pt x="1513372" y="2279027"/>
                          <a:pt x="1605022" y="2187377"/>
                          <a:pt x="1660012" y="2077397"/>
                        </a:cubicBezTo>
                        <a:lnTo>
                          <a:pt x="1678342" y="2040737"/>
                        </a:lnTo>
                        <a:lnTo>
                          <a:pt x="1672232" y="2083507"/>
                        </a:lnTo>
                        <a:cubicBezTo>
                          <a:pt x="1672232" y="2095727"/>
                          <a:pt x="1672232" y="2120167"/>
                          <a:pt x="1684452" y="2138497"/>
                        </a:cubicBezTo>
                        <a:cubicBezTo>
                          <a:pt x="1702782" y="2181267"/>
                          <a:pt x="1751662" y="2193487"/>
                          <a:pt x="1818872" y="2169047"/>
                        </a:cubicBezTo>
                        <a:cubicBezTo>
                          <a:pt x="1922742" y="2126277"/>
                          <a:pt x="1953292" y="2034627"/>
                          <a:pt x="1959402" y="1997967"/>
                        </a:cubicBezTo>
                        <a:cubicBezTo>
                          <a:pt x="1971622" y="1942977"/>
                          <a:pt x="1959402" y="1894098"/>
                          <a:pt x="1934962" y="1863548"/>
                        </a:cubicBezTo>
                        <a:cubicBezTo>
                          <a:pt x="1922742" y="1851328"/>
                          <a:pt x="1904412" y="1845218"/>
                          <a:pt x="1886082" y="1839108"/>
                        </a:cubicBezTo>
                        <a:cubicBezTo>
                          <a:pt x="1824982" y="1832998"/>
                          <a:pt x="1739442" y="1875768"/>
                          <a:pt x="1666122" y="1949087"/>
                        </a:cubicBezTo>
                        <a:lnTo>
                          <a:pt x="1635572" y="1979638"/>
                        </a:lnTo>
                        <a:lnTo>
                          <a:pt x="1660012" y="1936868"/>
                        </a:lnTo>
                        <a:cubicBezTo>
                          <a:pt x="1769992" y="1735238"/>
                          <a:pt x="1800542" y="1325868"/>
                          <a:pt x="1806652" y="1234218"/>
                        </a:cubicBezTo>
                        <a:lnTo>
                          <a:pt x="1696672" y="1344198"/>
                        </a:lnTo>
                        <a:lnTo>
                          <a:pt x="1721112" y="1167009"/>
                        </a:lnTo>
                        <a:lnTo>
                          <a:pt x="1574472" y="1264768"/>
                        </a:lnTo>
                        <a:lnTo>
                          <a:pt x="1562252" y="1252548"/>
                        </a:lnTo>
                        <a:cubicBezTo>
                          <a:pt x="1562252" y="1252548"/>
                          <a:pt x="1586692" y="1228108"/>
                          <a:pt x="1635572" y="1160899"/>
                        </a:cubicBezTo>
                        <a:cubicBezTo>
                          <a:pt x="1562252" y="1221998"/>
                          <a:pt x="1482822" y="1264768"/>
                          <a:pt x="1482822" y="1264768"/>
                        </a:cubicBezTo>
                        <a:lnTo>
                          <a:pt x="1476712" y="1264768"/>
                        </a:lnTo>
                        <a:lnTo>
                          <a:pt x="1323962" y="1179228"/>
                        </a:lnTo>
                        <a:lnTo>
                          <a:pt x="1330072" y="1173119"/>
                        </a:lnTo>
                        <a:cubicBezTo>
                          <a:pt x="1330072" y="1167009"/>
                          <a:pt x="1366732" y="1105909"/>
                          <a:pt x="1470602" y="1002039"/>
                        </a:cubicBezTo>
                        <a:cubicBezTo>
                          <a:pt x="1360622" y="1057029"/>
                          <a:pt x="1262862" y="1130349"/>
                          <a:pt x="1262862" y="1130349"/>
                        </a:cubicBezTo>
                        <a:lnTo>
                          <a:pt x="1256752" y="1130349"/>
                        </a:lnTo>
                        <a:lnTo>
                          <a:pt x="1049011" y="1032589"/>
                        </a:lnTo>
                        <a:lnTo>
                          <a:pt x="1055121" y="1026479"/>
                        </a:lnTo>
                        <a:cubicBezTo>
                          <a:pt x="1055121" y="1026479"/>
                          <a:pt x="1110111" y="928719"/>
                          <a:pt x="1220091" y="843179"/>
                        </a:cubicBezTo>
                        <a:cubicBezTo>
                          <a:pt x="1085671" y="892059"/>
                          <a:pt x="1000131" y="1002039"/>
                          <a:pt x="1000131" y="1002039"/>
                        </a:cubicBezTo>
                        <a:lnTo>
                          <a:pt x="994021" y="1008149"/>
                        </a:lnTo>
                        <a:lnTo>
                          <a:pt x="987911" y="1002039"/>
                        </a:lnTo>
                        <a:cubicBezTo>
                          <a:pt x="987911" y="1002039"/>
                          <a:pt x="908481" y="947049"/>
                          <a:pt x="774061" y="922609"/>
                        </a:cubicBezTo>
                        <a:lnTo>
                          <a:pt x="761841" y="922609"/>
                        </a:lnTo>
                        <a:lnTo>
                          <a:pt x="767951" y="916499"/>
                        </a:lnTo>
                        <a:cubicBezTo>
                          <a:pt x="804611" y="849289"/>
                          <a:pt x="871821" y="788189"/>
                          <a:pt x="920701" y="751529"/>
                        </a:cubicBezTo>
                        <a:cubicBezTo>
                          <a:pt x="859601" y="782079"/>
                          <a:pt x="767951" y="830959"/>
                          <a:pt x="719071" y="892059"/>
                        </a:cubicBezTo>
                        <a:lnTo>
                          <a:pt x="712961" y="898169"/>
                        </a:lnTo>
                        <a:lnTo>
                          <a:pt x="706851" y="892059"/>
                        </a:lnTo>
                        <a:cubicBezTo>
                          <a:pt x="639641" y="837069"/>
                          <a:pt x="389131" y="757639"/>
                          <a:pt x="383021" y="757639"/>
                        </a:cubicBezTo>
                        <a:lnTo>
                          <a:pt x="370801" y="751529"/>
                        </a:lnTo>
                        <a:lnTo>
                          <a:pt x="376911" y="745419"/>
                        </a:lnTo>
                        <a:cubicBezTo>
                          <a:pt x="383021" y="739309"/>
                          <a:pt x="456341" y="647659"/>
                          <a:pt x="719071" y="543789"/>
                        </a:cubicBezTo>
                        <a:cubicBezTo>
                          <a:pt x="480781" y="543789"/>
                          <a:pt x="285261" y="727089"/>
                          <a:pt x="279151" y="727089"/>
                        </a:cubicBezTo>
                        <a:lnTo>
                          <a:pt x="279151" y="727089"/>
                        </a:lnTo>
                        <a:lnTo>
                          <a:pt x="236381" y="714869"/>
                        </a:lnTo>
                        <a:cubicBezTo>
                          <a:pt x="218051" y="763749"/>
                          <a:pt x="205831" y="818739"/>
                          <a:pt x="199721" y="879839"/>
                        </a:cubicBezTo>
                        <a:cubicBezTo>
                          <a:pt x="181391" y="965379"/>
                          <a:pt x="169171" y="1057029"/>
                          <a:pt x="126401" y="1124239"/>
                        </a:cubicBezTo>
                        <a:lnTo>
                          <a:pt x="89741" y="1185338"/>
                        </a:lnTo>
                        <a:lnTo>
                          <a:pt x="114181" y="1118129"/>
                        </a:lnTo>
                        <a:cubicBezTo>
                          <a:pt x="114181" y="1118129"/>
                          <a:pt x="138621" y="1044809"/>
                          <a:pt x="89741" y="916499"/>
                        </a:cubicBezTo>
                        <a:cubicBezTo>
                          <a:pt x="53081" y="824849"/>
                          <a:pt x="53081" y="745419"/>
                          <a:pt x="59191" y="708759"/>
                        </a:cubicBezTo>
                        <a:lnTo>
                          <a:pt x="16421" y="763749"/>
                        </a:lnTo>
                        <a:lnTo>
                          <a:pt x="10311" y="757639"/>
                        </a:lnTo>
                        <a:cubicBezTo>
                          <a:pt x="10311" y="757639"/>
                          <a:pt x="-63009" y="488799"/>
                          <a:pt x="181391" y="342160"/>
                        </a:cubicBezTo>
                        <a:cubicBezTo>
                          <a:pt x="114181" y="348270"/>
                          <a:pt x="101961" y="360490"/>
                          <a:pt x="101961" y="360490"/>
                        </a:cubicBezTo>
                        <a:lnTo>
                          <a:pt x="89741" y="354380"/>
                        </a:lnTo>
                        <a:lnTo>
                          <a:pt x="89741" y="354380"/>
                        </a:lnTo>
                        <a:lnTo>
                          <a:pt x="89741" y="354380"/>
                        </a:lnTo>
                        <a:lnTo>
                          <a:pt x="89741" y="354380"/>
                        </a:lnTo>
                        <a:cubicBezTo>
                          <a:pt x="95851" y="336050"/>
                          <a:pt x="279151" y="18330"/>
                          <a:pt x="1348402" y="0"/>
                        </a:cubicBezTo>
                        <a:cubicBezTo>
                          <a:pt x="1464492" y="0"/>
                          <a:pt x="1568362" y="0"/>
                          <a:pt x="1666122" y="12220"/>
                        </a:cubicBezTo>
                        <a:cubicBezTo>
                          <a:pt x="2026612" y="54990"/>
                          <a:pt x="2173252" y="256620"/>
                          <a:pt x="2277122" y="476579"/>
                        </a:cubicBezTo>
                        <a:lnTo>
                          <a:pt x="2319892" y="342160"/>
                        </a:lnTo>
                        <a:lnTo>
                          <a:pt x="2326002" y="354380"/>
                        </a:lnTo>
                        <a:cubicBezTo>
                          <a:pt x="2326002" y="354380"/>
                          <a:pt x="2368772" y="421589"/>
                          <a:pt x="2356552" y="549899"/>
                        </a:cubicBezTo>
                        <a:cubicBezTo>
                          <a:pt x="2380992" y="543789"/>
                          <a:pt x="2411542" y="543789"/>
                          <a:pt x="2435982" y="543789"/>
                        </a:cubicBezTo>
                        <a:cubicBezTo>
                          <a:pt x="2515412" y="549899"/>
                          <a:pt x="2576512" y="592669"/>
                          <a:pt x="2576512" y="592669"/>
                        </a:cubicBezTo>
                        <a:lnTo>
                          <a:pt x="2594842" y="604889"/>
                        </a:lnTo>
                        <a:lnTo>
                          <a:pt x="2576512" y="604889"/>
                        </a:lnTo>
                        <a:cubicBezTo>
                          <a:pt x="2515412" y="604889"/>
                          <a:pt x="2484862" y="610999"/>
                          <a:pt x="2466532" y="617109"/>
                        </a:cubicBezTo>
                        <a:cubicBezTo>
                          <a:pt x="2521522" y="653769"/>
                          <a:pt x="2717043" y="830959"/>
                          <a:pt x="2655942" y="1362528"/>
                        </a:cubicBezTo>
                        <a:lnTo>
                          <a:pt x="2655942" y="1380858"/>
                        </a:lnTo>
                        <a:lnTo>
                          <a:pt x="2637613" y="1362528"/>
                        </a:lnTo>
                        <a:cubicBezTo>
                          <a:pt x="2600953" y="1319758"/>
                          <a:pt x="2564292" y="1295318"/>
                          <a:pt x="2545962" y="1289208"/>
                        </a:cubicBezTo>
                        <a:cubicBezTo>
                          <a:pt x="2564292" y="1319758"/>
                          <a:pt x="2582622" y="1393078"/>
                          <a:pt x="2552072" y="1515278"/>
                        </a:cubicBezTo>
                        <a:lnTo>
                          <a:pt x="2545962" y="1545828"/>
                        </a:lnTo>
                        <a:lnTo>
                          <a:pt x="2539853" y="1515278"/>
                        </a:lnTo>
                        <a:cubicBezTo>
                          <a:pt x="2533742" y="1496948"/>
                          <a:pt x="2521522" y="1472508"/>
                          <a:pt x="2503192" y="1460288"/>
                        </a:cubicBezTo>
                        <a:cubicBezTo>
                          <a:pt x="2521522" y="1521388"/>
                          <a:pt x="2539853" y="1668028"/>
                          <a:pt x="2429872" y="1900208"/>
                        </a:cubicBezTo>
                        <a:lnTo>
                          <a:pt x="2417652" y="1918538"/>
                        </a:lnTo>
                        <a:lnTo>
                          <a:pt x="2423762" y="1894098"/>
                        </a:lnTo>
                        <a:cubicBezTo>
                          <a:pt x="2423762" y="1894098"/>
                          <a:pt x="2417652" y="1857438"/>
                          <a:pt x="2387102" y="1820778"/>
                        </a:cubicBezTo>
                        <a:cubicBezTo>
                          <a:pt x="2374882" y="1930758"/>
                          <a:pt x="2209912" y="2101837"/>
                          <a:pt x="2057162" y="2150717"/>
                        </a:cubicBezTo>
                        <a:lnTo>
                          <a:pt x="2038832" y="2156827"/>
                        </a:lnTo>
                        <a:lnTo>
                          <a:pt x="2044942" y="2138497"/>
                        </a:lnTo>
                        <a:cubicBezTo>
                          <a:pt x="2057162" y="2107947"/>
                          <a:pt x="2063272" y="2083507"/>
                          <a:pt x="2063272" y="2065177"/>
                        </a:cubicBezTo>
                        <a:cubicBezTo>
                          <a:pt x="2020502" y="2126277"/>
                          <a:pt x="1861642" y="2309577"/>
                          <a:pt x="1519482" y="2291247"/>
                        </a:cubicBezTo>
                        <a:lnTo>
                          <a:pt x="1501152" y="2291247"/>
                        </a:lnTo>
                        <a:close/>
                        <a:moveTo>
                          <a:pt x="1660012" y="2107947"/>
                        </a:moveTo>
                        <a:cubicBezTo>
                          <a:pt x="1617242" y="2187377"/>
                          <a:pt x="1556142" y="2254587"/>
                          <a:pt x="1531702" y="2279027"/>
                        </a:cubicBezTo>
                        <a:cubicBezTo>
                          <a:pt x="1916632" y="2291247"/>
                          <a:pt x="2057162" y="2040737"/>
                          <a:pt x="2063272" y="2040737"/>
                        </a:cubicBezTo>
                        <a:lnTo>
                          <a:pt x="2075492" y="2022407"/>
                        </a:lnTo>
                        <a:lnTo>
                          <a:pt x="2081602" y="2040737"/>
                        </a:lnTo>
                        <a:cubicBezTo>
                          <a:pt x="2081602" y="2040737"/>
                          <a:pt x="2087712" y="2083507"/>
                          <a:pt x="2069382" y="2132387"/>
                        </a:cubicBezTo>
                        <a:cubicBezTo>
                          <a:pt x="2209912" y="2077397"/>
                          <a:pt x="2380992" y="1906318"/>
                          <a:pt x="2374882" y="1802448"/>
                        </a:cubicBezTo>
                        <a:lnTo>
                          <a:pt x="2374882" y="1784118"/>
                        </a:lnTo>
                        <a:lnTo>
                          <a:pt x="2387102" y="1802448"/>
                        </a:lnTo>
                        <a:cubicBezTo>
                          <a:pt x="2411542" y="1832998"/>
                          <a:pt x="2423762" y="1863548"/>
                          <a:pt x="2429872" y="1881878"/>
                        </a:cubicBezTo>
                        <a:cubicBezTo>
                          <a:pt x="2558183" y="1594708"/>
                          <a:pt x="2478752" y="1441958"/>
                          <a:pt x="2478752" y="1441958"/>
                        </a:cubicBezTo>
                        <a:lnTo>
                          <a:pt x="2454312" y="1399188"/>
                        </a:lnTo>
                        <a:lnTo>
                          <a:pt x="2484862" y="1429738"/>
                        </a:lnTo>
                        <a:cubicBezTo>
                          <a:pt x="2484862" y="1429738"/>
                          <a:pt x="2521522" y="1466398"/>
                          <a:pt x="2539853" y="1496948"/>
                        </a:cubicBezTo>
                        <a:cubicBezTo>
                          <a:pt x="2570403" y="1350308"/>
                          <a:pt x="2515412" y="1283098"/>
                          <a:pt x="2515412" y="1283098"/>
                        </a:cubicBezTo>
                        <a:lnTo>
                          <a:pt x="2503192" y="1264768"/>
                        </a:lnTo>
                        <a:lnTo>
                          <a:pt x="2527632" y="1270878"/>
                        </a:lnTo>
                        <a:cubicBezTo>
                          <a:pt x="2527632" y="1270878"/>
                          <a:pt x="2576512" y="1283098"/>
                          <a:pt x="2631503" y="1350308"/>
                        </a:cubicBezTo>
                        <a:cubicBezTo>
                          <a:pt x="2668163" y="1050919"/>
                          <a:pt x="2613172" y="867619"/>
                          <a:pt x="2558183" y="769859"/>
                        </a:cubicBezTo>
                        <a:cubicBezTo>
                          <a:pt x="2503192" y="659879"/>
                          <a:pt x="2435982" y="629329"/>
                          <a:pt x="2435982" y="629329"/>
                        </a:cubicBezTo>
                        <a:lnTo>
                          <a:pt x="2429872" y="610999"/>
                        </a:lnTo>
                        <a:lnTo>
                          <a:pt x="2442092" y="604889"/>
                        </a:lnTo>
                        <a:cubicBezTo>
                          <a:pt x="2442092" y="604889"/>
                          <a:pt x="2466532" y="592669"/>
                          <a:pt x="2552072" y="592669"/>
                        </a:cubicBezTo>
                        <a:cubicBezTo>
                          <a:pt x="2527632" y="580449"/>
                          <a:pt x="2490972" y="562119"/>
                          <a:pt x="2442092" y="556009"/>
                        </a:cubicBezTo>
                        <a:cubicBezTo>
                          <a:pt x="2411542" y="549899"/>
                          <a:pt x="2380992" y="556009"/>
                          <a:pt x="2356552" y="562119"/>
                        </a:cubicBezTo>
                        <a:lnTo>
                          <a:pt x="2344332" y="568229"/>
                        </a:lnTo>
                        <a:lnTo>
                          <a:pt x="2344332" y="556009"/>
                        </a:lnTo>
                        <a:cubicBezTo>
                          <a:pt x="2356552" y="464359"/>
                          <a:pt x="2338222" y="403259"/>
                          <a:pt x="2326002" y="378820"/>
                        </a:cubicBezTo>
                        <a:lnTo>
                          <a:pt x="2283232" y="519349"/>
                        </a:lnTo>
                        <a:lnTo>
                          <a:pt x="2271012" y="494909"/>
                        </a:lnTo>
                        <a:cubicBezTo>
                          <a:pt x="2112152" y="140530"/>
                          <a:pt x="1910522" y="54990"/>
                          <a:pt x="1666122" y="24440"/>
                        </a:cubicBezTo>
                        <a:cubicBezTo>
                          <a:pt x="1568362" y="12220"/>
                          <a:pt x="1464492" y="12220"/>
                          <a:pt x="1348402" y="12220"/>
                        </a:cubicBezTo>
                        <a:cubicBezTo>
                          <a:pt x="450231" y="30550"/>
                          <a:pt x="181391" y="262730"/>
                          <a:pt x="114181" y="336050"/>
                        </a:cubicBezTo>
                        <a:cubicBezTo>
                          <a:pt x="132511" y="336050"/>
                          <a:pt x="163061" y="329940"/>
                          <a:pt x="211941" y="329940"/>
                        </a:cubicBezTo>
                        <a:lnTo>
                          <a:pt x="242491" y="329940"/>
                        </a:lnTo>
                        <a:lnTo>
                          <a:pt x="218051" y="342160"/>
                        </a:lnTo>
                        <a:cubicBezTo>
                          <a:pt x="-20239" y="458249"/>
                          <a:pt x="10311" y="684319"/>
                          <a:pt x="22531" y="739309"/>
                        </a:cubicBezTo>
                        <a:lnTo>
                          <a:pt x="83631" y="659879"/>
                        </a:lnTo>
                        <a:lnTo>
                          <a:pt x="77521" y="690429"/>
                        </a:lnTo>
                        <a:cubicBezTo>
                          <a:pt x="77521" y="690429"/>
                          <a:pt x="53081" y="788189"/>
                          <a:pt x="108071" y="916499"/>
                        </a:cubicBezTo>
                        <a:cubicBezTo>
                          <a:pt x="138621" y="989819"/>
                          <a:pt x="144731" y="1044809"/>
                          <a:pt x="144731" y="1081469"/>
                        </a:cubicBezTo>
                        <a:cubicBezTo>
                          <a:pt x="169171" y="1026479"/>
                          <a:pt x="181391" y="953159"/>
                          <a:pt x="193611" y="885949"/>
                        </a:cubicBezTo>
                        <a:cubicBezTo>
                          <a:pt x="205831" y="818739"/>
                          <a:pt x="218051" y="757639"/>
                          <a:pt x="236381" y="708759"/>
                        </a:cubicBezTo>
                        <a:lnTo>
                          <a:pt x="236381" y="702649"/>
                        </a:lnTo>
                        <a:lnTo>
                          <a:pt x="279151" y="714869"/>
                        </a:lnTo>
                        <a:cubicBezTo>
                          <a:pt x="303591" y="690429"/>
                          <a:pt x="517441" y="507129"/>
                          <a:pt x="761841" y="531569"/>
                        </a:cubicBezTo>
                        <a:lnTo>
                          <a:pt x="792391" y="531569"/>
                        </a:lnTo>
                        <a:lnTo>
                          <a:pt x="761841" y="549899"/>
                        </a:lnTo>
                        <a:cubicBezTo>
                          <a:pt x="523551" y="635439"/>
                          <a:pt x="425791" y="720979"/>
                          <a:pt x="401351" y="751529"/>
                        </a:cubicBezTo>
                        <a:cubicBezTo>
                          <a:pt x="450231" y="769859"/>
                          <a:pt x="639641" y="830959"/>
                          <a:pt x="712961" y="879839"/>
                        </a:cubicBezTo>
                        <a:cubicBezTo>
                          <a:pt x="804611" y="782079"/>
                          <a:pt x="975691" y="714869"/>
                          <a:pt x="981801" y="708759"/>
                        </a:cubicBezTo>
                        <a:lnTo>
                          <a:pt x="987911" y="720979"/>
                        </a:lnTo>
                        <a:cubicBezTo>
                          <a:pt x="987911" y="720979"/>
                          <a:pt x="853491" y="806519"/>
                          <a:pt x="792391" y="910389"/>
                        </a:cubicBezTo>
                        <a:cubicBezTo>
                          <a:pt x="902371" y="928719"/>
                          <a:pt x="975691" y="971489"/>
                          <a:pt x="994021" y="983709"/>
                        </a:cubicBezTo>
                        <a:cubicBezTo>
                          <a:pt x="1018461" y="959269"/>
                          <a:pt x="1116221" y="843179"/>
                          <a:pt x="1256752" y="812629"/>
                        </a:cubicBezTo>
                        <a:lnTo>
                          <a:pt x="1293412" y="806519"/>
                        </a:lnTo>
                        <a:lnTo>
                          <a:pt x="1262862" y="830959"/>
                        </a:lnTo>
                        <a:cubicBezTo>
                          <a:pt x="1152882" y="910389"/>
                          <a:pt x="1091781" y="1002039"/>
                          <a:pt x="1073451" y="1032589"/>
                        </a:cubicBezTo>
                        <a:lnTo>
                          <a:pt x="1262862" y="1130349"/>
                        </a:lnTo>
                        <a:cubicBezTo>
                          <a:pt x="1287302" y="1112019"/>
                          <a:pt x="1397282" y="1032589"/>
                          <a:pt x="1507262" y="983709"/>
                        </a:cubicBezTo>
                        <a:lnTo>
                          <a:pt x="1550032" y="965379"/>
                        </a:lnTo>
                        <a:lnTo>
                          <a:pt x="1519482" y="995929"/>
                        </a:lnTo>
                        <a:cubicBezTo>
                          <a:pt x="1415612" y="1093689"/>
                          <a:pt x="1360622" y="1167009"/>
                          <a:pt x="1348402" y="1185338"/>
                        </a:cubicBezTo>
                        <a:lnTo>
                          <a:pt x="1476712" y="1258658"/>
                        </a:lnTo>
                        <a:cubicBezTo>
                          <a:pt x="1495042" y="1246438"/>
                          <a:pt x="1611132" y="1185338"/>
                          <a:pt x="1678342" y="1105909"/>
                        </a:cubicBezTo>
                        <a:lnTo>
                          <a:pt x="1690562" y="1112019"/>
                        </a:lnTo>
                        <a:cubicBezTo>
                          <a:pt x="1653902" y="1167009"/>
                          <a:pt x="1623352" y="1203669"/>
                          <a:pt x="1605022" y="1228108"/>
                        </a:cubicBezTo>
                        <a:lnTo>
                          <a:pt x="1727222" y="1142569"/>
                        </a:lnTo>
                        <a:lnTo>
                          <a:pt x="1702782" y="1307538"/>
                        </a:lnTo>
                        <a:lnTo>
                          <a:pt x="1812762" y="1197559"/>
                        </a:lnTo>
                        <a:lnTo>
                          <a:pt x="1812762" y="1215888"/>
                        </a:lnTo>
                        <a:cubicBezTo>
                          <a:pt x="1812762" y="1221998"/>
                          <a:pt x="1788322" y="1668028"/>
                          <a:pt x="1678342" y="1912428"/>
                        </a:cubicBezTo>
                        <a:cubicBezTo>
                          <a:pt x="1751662" y="1851328"/>
                          <a:pt x="1824982" y="1820778"/>
                          <a:pt x="1886082" y="1826888"/>
                        </a:cubicBezTo>
                        <a:cubicBezTo>
                          <a:pt x="1910522" y="1826888"/>
                          <a:pt x="1928852" y="1839108"/>
                          <a:pt x="1947182" y="1851328"/>
                        </a:cubicBezTo>
                        <a:cubicBezTo>
                          <a:pt x="1977732" y="1881878"/>
                          <a:pt x="1989952" y="1936868"/>
                          <a:pt x="1977732" y="1997967"/>
                        </a:cubicBezTo>
                        <a:cubicBezTo>
                          <a:pt x="1959402" y="2083507"/>
                          <a:pt x="1904412" y="2144607"/>
                          <a:pt x="1824982" y="2181267"/>
                        </a:cubicBezTo>
                        <a:cubicBezTo>
                          <a:pt x="1751662" y="2211817"/>
                          <a:pt x="1696672" y="2193487"/>
                          <a:pt x="1672232" y="2144607"/>
                        </a:cubicBezTo>
                        <a:cubicBezTo>
                          <a:pt x="1666122" y="2132387"/>
                          <a:pt x="1666122" y="2120167"/>
                          <a:pt x="1660012" y="2107947"/>
                        </a:cubicBezTo>
                        <a:close/>
                      </a:path>
                    </a:pathLst>
                  </a:custGeom>
                  <a:solidFill>
                    <a:srgbClr val="0A0A0A"/>
                  </a:solidFill>
                  <a:ln w="61038" cap="flat">
                    <a:noFill/>
                    <a:prstDash val="solid"/>
                    <a:miter/>
                  </a:ln>
                </p:spPr>
                <p:txBody>
                  <a:bodyPr rtlCol="0" anchor="ctr"/>
                  <a:lstStyle/>
                  <a:p>
                    <a:endParaRPr lang="en-US"/>
                  </a:p>
                </p:txBody>
              </p:sp>
            </p:grpSp>
            <p:grpSp>
              <p:nvGrpSpPr>
                <p:cNvPr id="115" name="Graphic 16">
                  <a:extLst>
                    <a:ext uri="{FF2B5EF4-FFF2-40B4-BE49-F238E27FC236}">
                      <a16:creationId xmlns:a16="http://schemas.microsoft.com/office/drawing/2014/main" xmlns="" id="{2B0674F8-5026-4656-A0C2-E8157D7B3222}"/>
                    </a:ext>
                  </a:extLst>
                </p:cNvPr>
                <p:cNvGrpSpPr/>
                <p:nvPr/>
              </p:nvGrpSpPr>
              <p:grpSpPr>
                <a:xfrm>
                  <a:off x="652615" y="4572546"/>
                  <a:ext cx="2078227" cy="1928958"/>
                  <a:chOff x="652615" y="4572546"/>
                  <a:chExt cx="2078227" cy="1928958"/>
                </a:xfrm>
              </p:grpSpPr>
              <p:sp>
                <p:nvSpPr>
                  <p:cNvPr id="116" name="Freeform: Shape 115">
                    <a:extLst>
                      <a:ext uri="{FF2B5EF4-FFF2-40B4-BE49-F238E27FC236}">
                        <a16:creationId xmlns:a16="http://schemas.microsoft.com/office/drawing/2014/main" xmlns="" id="{12F95E79-8D89-4BFD-9D47-942954E0A772}"/>
                      </a:ext>
                    </a:extLst>
                  </p:cNvPr>
                  <p:cNvSpPr/>
                  <p:nvPr/>
                </p:nvSpPr>
                <p:spPr>
                  <a:xfrm>
                    <a:off x="660587" y="4578948"/>
                    <a:ext cx="2064001" cy="1919563"/>
                  </a:xfrm>
                  <a:custGeom>
                    <a:avLst/>
                    <a:gdLst>
                      <a:gd name="connsiteX0" fmla="*/ 1912823 w 2064001"/>
                      <a:gd name="connsiteY0" fmla="*/ 1633314 h 1919563"/>
                      <a:gd name="connsiteX1" fmla="*/ 2028913 w 2064001"/>
                      <a:gd name="connsiteY1" fmla="*/ 1321704 h 1919563"/>
                      <a:gd name="connsiteX2" fmla="*/ 1747853 w 2064001"/>
                      <a:gd name="connsiteY2" fmla="*/ 1407244 h 1919563"/>
                      <a:gd name="connsiteX3" fmla="*/ 1900603 w 2064001"/>
                      <a:gd name="connsiteY3" fmla="*/ 680155 h 1919563"/>
                      <a:gd name="connsiteX4" fmla="*/ 1790623 w 2064001"/>
                      <a:gd name="connsiteY4" fmla="*/ 790135 h 1919563"/>
                      <a:gd name="connsiteX5" fmla="*/ 1808953 w 2064001"/>
                      <a:gd name="connsiteY5" fmla="*/ 619055 h 1919563"/>
                      <a:gd name="connsiteX6" fmla="*/ 1650092 w 2064001"/>
                      <a:gd name="connsiteY6" fmla="*/ 729035 h 1919563"/>
                      <a:gd name="connsiteX7" fmla="*/ 1772293 w 2064001"/>
                      <a:gd name="connsiteY7" fmla="*/ 570175 h 1919563"/>
                      <a:gd name="connsiteX8" fmla="*/ 1564552 w 2064001"/>
                      <a:gd name="connsiteY8" fmla="*/ 722925 h 1919563"/>
                      <a:gd name="connsiteX9" fmla="*/ 1424022 w 2064001"/>
                      <a:gd name="connsiteY9" fmla="*/ 643495 h 1919563"/>
                      <a:gd name="connsiteX10" fmla="*/ 1601212 w 2064001"/>
                      <a:gd name="connsiteY10" fmla="*/ 441865 h 1919563"/>
                      <a:gd name="connsiteX11" fmla="*/ 1350702 w 2064001"/>
                      <a:gd name="connsiteY11" fmla="*/ 588505 h 1919563"/>
                      <a:gd name="connsiteX12" fmla="*/ 1149072 w 2064001"/>
                      <a:gd name="connsiteY12" fmla="*/ 484635 h 1919563"/>
                      <a:gd name="connsiteX13" fmla="*/ 1344592 w 2064001"/>
                      <a:gd name="connsiteY13" fmla="*/ 276896 h 1919563"/>
                      <a:gd name="connsiteX14" fmla="*/ 1081862 w 2064001"/>
                      <a:gd name="connsiteY14" fmla="*/ 454085 h 1919563"/>
                      <a:gd name="connsiteX15" fmla="*/ 868012 w 2064001"/>
                      <a:gd name="connsiteY15" fmla="*/ 374655 h 1919563"/>
                      <a:gd name="connsiteX16" fmla="*/ 1069642 w 2064001"/>
                      <a:gd name="connsiteY16" fmla="*/ 173026 h 1919563"/>
                      <a:gd name="connsiteX17" fmla="*/ 800802 w 2064001"/>
                      <a:gd name="connsiteY17" fmla="*/ 344106 h 1919563"/>
                      <a:gd name="connsiteX18" fmla="*/ 476972 w 2064001"/>
                      <a:gd name="connsiteY18" fmla="*/ 209686 h 1919563"/>
                      <a:gd name="connsiteX19" fmla="*/ 849682 w 2064001"/>
                      <a:gd name="connsiteY19" fmla="*/ 1946 h 1919563"/>
                      <a:gd name="connsiteX20" fmla="*/ 373102 w 2064001"/>
                      <a:gd name="connsiteY20" fmla="*/ 191356 h 1919563"/>
                      <a:gd name="connsiteX21" fmla="*/ 330332 w 2064001"/>
                      <a:gd name="connsiteY21" fmla="*/ 179136 h 1919563"/>
                      <a:gd name="connsiteX22" fmla="*/ 220351 w 2064001"/>
                      <a:gd name="connsiteY22" fmla="*/ 588505 h 1919563"/>
                      <a:gd name="connsiteX23" fmla="*/ 214241 w 2064001"/>
                      <a:gd name="connsiteY23" fmla="*/ 600725 h 1919563"/>
                      <a:gd name="connsiteX24" fmla="*/ 61491 w 2064001"/>
                      <a:gd name="connsiteY24" fmla="*/ 1352254 h 1919563"/>
                      <a:gd name="connsiteX25" fmla="*/ 629722 w 2064001"/>
                      <a:gd name="connsiteY25" fmla="*/ 1896044 h 1919563"/>
                      <a:gd name="connsiteX26" fmla="*/ 1607323 w 2064001"/>
                      <a:gd name="connsiteY26" fmla="*/ 1749404 h 1919563"/>
                      <a:gd name="connsiteX27" fmla="*/ 1753962 w 2064001"/>
                      <a:gd name="connsiteY27" fmla="*/ 1541664 h 1919563"/>
                      <a:gd name="connsiteX28" fmla="*/ 1912823 w 2064001"/>
                      <a:gd name="connsiteY28" fmla="*/ 1633314 h 1919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064001" h="1919563">
                        <a:moveTo>
                          <a:pt x="1912823" y="1633314"/>
                        </a:moveTo>
                        <a:cubicBezTo>
                          <a:pt x="2071683" y="1566104"/>
                          <a:pt x="2096123" y="1382804"/>
                          <a:pt x="2028913" y="1321704"/>
                        </a:cubicBezTo>
                        <a:cubicBezTo>
                          <a:pt x="1973923" y="1266714"/>
                          <a:pt x="1851723" y="1303374"/>
                          <a:pt x="1747853" y="1407244"/>
                        </a:cubicBezTo>
                        <a:cubicBezTo>
                          <a:pt x="1870053" y="1175064"/>
                          <a:pt x="1900603" y="680155"/>
                          <a:pt x="1900603" y="680155"/>
                        </a:cubicBezTo>
                        <a:lnTo>
                          <a:pt x="1790623" y="790135"/>
                        </a:lnTo>
                        <a:lnTo>
                          <a:pt x="1808953" y="619055"/>
                        </a:lnTo>
                        <a:lnTo>
                          <a:pt x="1650092" y="729035"/>
                        </a:lnTo>
                        <a:cubicBezTo>
                          <a:pt x="1650092" y="729035"/>
                          <a:pt x="1680642" y="698485"/>
                          <a:pt x="1772293" y="570175"/>
                        </a:cubicBezTo>
                        <a:cubicBezTo>
                          <a:pt x="1686753" y="661825"/>
                          <a:pt x="1564552" y="722925"/>
                          <a:pt x="1564552" y="722925"/>
                        </a:cubicBezTo>
                        <a:lnTo>
                          <a:pt x="1424022" y="643495"/>
                        </a:lnTo>
                        <a:cubicBezTo>
                          <a:pt x="1424022" y="643495"/>
                          <a:pt x="1466792" y="564065"/>
                          <a:pt x="1601212" y="441865"/>
                        </a:cubicBezTo>
                        <a:cubicBezTo>
                          <a:pt x="1472902" y="496855"/>
                          <a:pt x="1350702" y="588505"/>
                          <a:pt x="1350702" y="588505"/>
                        </a:cubicBezTo>
                        <a:lnTo>
                          <a:pt x="1149072" y="484635"/>
                        </a:lnTo>
                        <a:cubicBezTo>
                          <a:pt x="1149072" y="484635"/>
                          <a:pt x="1210172" y="368545"/>
                          <a:pt x="1344592" y="276896"/>
                        </a:cubicBezTo>
                        <a:cubicBezTo>
                          <a:pt x="1185732" y="313556"/>
                          <a:pt x="1081862" y="454085"/>
                          <a:pt x="1081862" y="454085"/>
                        </a:cubicBezTo>
                        <a:cubicBezTo>
                          <a:pt x="1081862" y="454085"/>
                          <a:pt x="1002432" y="399095"/>
                          <a:pt x="868012" y="374655"/>
                        </a:cubicBezTo>
                        <a:cubicBezTo>
                          <a:pt x="929112" y="264676"/>
                          <a:pt x="1069642" y="173026"/>
                          <a:pt x="1069642" y="173026"/>
                        </a:cubicBezTo>
                        <a:cubicBezTo>
                          <a:pt x="1069642" y="173026"/>
                          <a:pt x="886342" y="246346"/>
                          <a:pt x="800802" y="344106"/>
                        </a:cubicBezTo>
                        <a:cubicBezTo>
                          <a:pt x="727482" y="289116"/>
                          <a:pt x="476972" y="209686"/>
                          <a:pt x="476972" y="209686"/>
                        </a:cubicBezTo>
                        <a:cubicBezTo>
                          <a:pt x="476972" y="209686"/>
                          <a:pt x="562512" y="105816"/>
                          <a:pt x="849682" y="1946"/>
                        </a:cubicBezTo>
                        <a:cubicBezTo>
                          <a:pt x="586952" y="-22494"/>
                          <a:pt x="373102" y="191356"/>
                          <a:pt x="373102" y="191356"/>
                        </a:cubicBezTo>
                        <a:cubicBezTo>
                          <a:pt x="373102" y="191356"/>
                          <a:pt x="373102" y="191356"/>
                          <a:pt x="330332" y="179136"/>
                        </a:cubicBezTo>
                        <a:cubicBezTo>
                          <a:pt x="287562" y="295226"/>
                          <a:pt x="287562" y="484635"/>
                          <a:pt x="220351" y="588505"/>
                        </a:cubicBezTo>
                        <a:cubicBezTo>
                          <a:pt x="220351" y="594615"/>
                          <a:pt x="214241" y="594615"/>
                          <a:pt x="214241" y="600725"/>
                        </a:cubicBezTo>
                        <a:cubicBezTo>
                          <a:pt x="-48489" y="973435"/>
                          <a:pt x="-30159" y="1175064"/>
                          <a:pt x="61491" y="1352254"/>
                        </a:cubicBezTo>
                        <a:cubicBezTo>
                          <a:pt x="153141" y="1529444"/>
                          <a:pt x="434202" y="1853274"/>
                          <a:pt x="629722" y="1896044"/>
                        </a:cubicBezTo>
                        <a:cubicBezTo>
                          <a:pt x="935222" y="1957144"/>
                          <a:pt x="1424022" y="1896044"/>
                          <a:pt x="1607323" y="1749404"/>
                        </a:cubicBezTo>
                        <a:cubicBezTo>
                          <a:pt x="1607323" y="1749404"/>
                          <a:pt x="1698973" y="1657754"/>
                          <a:pt x="1753962" y="1541664"/>
                        </a:cubicBezTo>
                        <a:cubicBezTo>
                          <a:pt x="1753962" y="1572214"/>
                          <a:pt x="1772293" y="1682194"/>
                          <a:pt x="1912823" y="1633314"/>
                        </a:cubicBezTo>
                        <a:close/>
                      </a:path>
                    </a:pathLst>
                  </a:custGeom>
                  <a:solidFill>
                    <a:srgbClr val="FFD6B6"/>
                  </a:solidFill>
                  <a:ln w="61038"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xmlns="" id="{550EB87B-FD98-4162-B0E0-336FE7976C7A}"/>
                      </a:ext>
                    </a:extLst>
                  </p:cNvPr>
                  <p:cNvSpPr/>
                  <p:nvPr/>
                </p:nvSpPr>
                <p:spPr>
                  <a:xfrm>
                    <a:off x="652615" y="4572546"/>
                    <a:ext cx="2078227" cy="1928958"/>
                  </a:xfrm>
                  <a:custGeom>
                    <a:avLst/>
                    <a:gdLst>
                      <a:gd name="connsiteX0" fmla="*/ 729344 w 2078227"/>
                      <a:gd name="connsiteY0" fmla="*/ 1920775 h 1928958"/>
                      <a:gd name="connsiteX1" fmla="*/ 637694 w 2078227"/>
                      <a:gd name="connsiteY1" fmla="*/ 1908555 h 1928958"/>
                      <a:gd name="connsiteX2" fmla="*/ 63354 w 2078227"/>
                      <a:gd name="connsiteY2" fmla="*/ 1364766 h 1928958"/>
                      <a:gd name="connsiteX3" fmla="*/ 203884 w 2078227"/>
                      <a:gd name="connsiteY3" fmla="*/ 607127 h 1928958"/>
                      <a:gd name="connsiteX4" fmla="*/ 209994 w 2078227"/>
                      <a:gd name="connsiteY4" fmla="*/ 594907 h 1928958"/>
                      <a:gd name="connsiteX5" fmla="*/ 277204 w 2078227"/>
                      <a:gd name="connsiteY5" fmla="*/ 356617 h 1928958"/>
                      <a:gd name="connsiteX6" fmla="*/ 319974 w 2078227"/>
                      <a:gd name="connsiteY6" fmla="*/ 179427 h 1928958"/>
                      <a:gd name="connsiteX7" fmla="*/ 319974 w 2078227"/>
                      <a:gd name="connsiteY7" fmla="*/ 173317 h 1928958"/>
                      <a:gd name="connsiteX8" fmla="*/ 362744 w 2078227"/>
                      <a:gd name="connsiteY8" fmla="*/ 185537 h 1928958"/>
                      <a:gd name="connsiteX9" fmla="*/ 845434 w 2078227"/>
                      <a:gd name="connsiteY9" fmla="*/ 2238 h 1928958"/>
                      <a:gd name="connsiteX10" fmla="*/ 875984 w 2078227"/>
                      <a:gd name="connsiteY10" fmla="*/ 2238 h 1928958"/>
                      <a:gd name="connsiteX11" fmla="*/ 857654 w 2078227"/>
                      <a:gd name="connsiteY11" fmla="*/ 14458 h 1928958"/>
                      <a:gd name="connsiteX12" fmla="*/ 497164 w 2078227"/>
                      <a:gd name="connsiteY12" fmla="*/ 216087 h 1928958"/>
                      <a:gd name="connsiteX13" fmla="*/ 808774 w 2078227"/>
                      <a:gd name="connsiteY13" fmla="*/ 344397 h 1928958"/>
                      <a:gd name="connsiteX14" fmla="*/ 1077614 w 2078227"/>
                      <a:gd name="connsiteY14" fmla="*/ 173317 h 1928958"/>
                      <a:gd name="connsiteX15" fmla="*/ 1083725 w 2078227"/>
                      <a:gd name="connsiteY15" fmla="*/ 185537 h 1928958"/>
                      <a:gd name="connsiteX16" fmla="*/ 888204 w 2078227"/>
                      <a:gd name="connsiteY16" fmla="*/ 374947 h 1928958"/>
                      <a:gd name="connsiteX17" fmla="*/ 1089835 w 2078227"/>
                      <a:gd name="connsiteY17" fmla="*/ 448267 h 1928958"/>
                      <a:gd name="connsiteX18" fmla="*/ 1352565 w 2078227"/>
                      <a:gd name="connsiteY18" fmla="*/ 277187 h 1928958"/>
                      <a:gd name="connsiteX19" fmla="*/ 1389225 w 2078227"/>
                      <a:gd name="connsiteY19" fmla="*/ 271077 h 1928958"/>
                      <a:gd name="connsiteX20" fmla="*/ 1358675 w 2078227"/>
                      <a:gd name="connsiteY20" fmla="*/ 295517 h 1928958"/>
                      <a:gd name="connsiteX21" fmla="*/ 1169265 w 2078227"/>
                      <a:gd name="connsiteY21" fmla="*/ 497147 h 1928958"/>
                      <a:gd name="connsiteX22" fmla="*/ 1358675 w 2078227"/>
                      <a:gd name="connsiteY22" fmla="*/ 594907 h 1928958"/>
                      <a:gd name="connsiteX23" fmla="*/ 1603075 w 2078227"/>
                      <a:gd name="connsiteY23" fmla="*/ 448267 h 1928958"/>
                      <a:gd name="connsiteX24" fmla="*/ 1645845 w 2078227"/>
                      <a:gd name="connsiteY24" fmla="*/ 429937 h 1928958"/>
                      <a:gd name="connsiteX25" fmla="*/ 1615295 w 2078227"/>
                      <a:gd name="connsiteY25" fmla="*/ 460487 h 1928958"/>
                      <a:gd name="connsiteX26" fmla="*/ 1444215 w 2078227"/>
                      <a:gd name="connsiteY26" fmla="*/ 649897 h 1928958"/>
                      <a:gd name="connsiteX27" fmla="*/ 1572525 w 2078227"/>
                      <a:gd name="connsiteY27" fmla="*/ 723217 h 1928958"/>
                      <a:gd name="connsiteX28" fmla="*/ 1774155 w 2078227"/>
                      <a:gd name="connsiteY28" fmla="*/ 570467 h 1928958"/>
                      <a:gd name="connsiteX29" fmla="*/ 1786375 w 2078227"/>
                      <a:gd name="connsiteY29" fmla="*/ 576577 h 1928958"/>
                      <a:gd name="connsiteX30" fmla="*/ 1700835 w 2078227"/>
                      <a:gd name="connsiteY30" fmla="*/ 692667 h 1928958"/>
                      <a:gd name="connsiteX31" fmla="*/ 1823035 w 2078227"/>
                      <a:gd name="connsiteY31" fmla="*/ 607127 h 1928958"/>
                      <a:gd name="connsiteX32" fmla="*/ 1798595 w 2078227"/>
                      <a:gd name="connsiteY32" fmla="*/ 772097 h 1928958"/>
                      <a:gd name="connsiteX33" fmla="*/ 1908575 w 2078227"/>
                      <a:gd name="connsiteY33" fmla="*/ 662117 h 1928958"/>
                      <a:gd name="connsiteX34" fmla="*/ 1908575 w 2078227"/>
                      <a:gd name="connsiteY34" fmla="*/ 680447 h 1928958"/>
                      <a:gd name="connsiteX35" fmla="*/ 1774155 w 2078227"/>
                      <a:gd name="connsiteY35" fmla="*/ 1376986 h 1928958"/>
                      <a:gd name="connsiteX36" fmla="*/ 1981895 w 2078227"/>
                      <a:gd name="connsiteY36" fmla="*/ 1291446 h 1928958"/>
                      <a:gd name="connsiteX37" fmla="*/ 2042995 w 2078227"/>
                      <a:gd name="connsiteY37" fmla="*/ 1315886 h 1928958"/>
                      <a:gd name="connsiteX38" fmla="*/ 2073545 w 2078227"/>
                      <a:gd name="connsiteY38" fmla="*/ 1462526 h 1928958"/>
                      <a:gd name="connsiteX39" fmla="*/ 1920795 w 2078227"/>
                      <a:gd name="connsiteY39" fmla="*/ 1645826 h 1928958"/>
                      <a:gd name="connsiteX40" fmla="*/ 1835255 w 2078227"/>
                      <a:gd name="connsiteY40" fmla="*/ 1658046 h 1928958"/>
                      <a:gd name="connsiteX41" fmla="*/ 1835255 w 2078227"/>
                      <a:gd name="connsiteY41" fmla="*/ 1658046 h 1928958"/>
                      <a:gd name="connsiteX42" fmla="*/ 1755825 w 2078227"/>
                      <a:gd name="connsiteY42" fmla="*/ 1572506 h 1928958"/>
                      <a:gd name="connsiteX43" fmla="*/ 1615295 w 2078227"/>
                      <a:gd name="connsiteY43" fmla="*/ 1755805 h 1928958"/>
                      <a:gd name="connsiteX44" fmla="*/ 729344 w 2078227"/>
                      <a:gd name="connsiteY44" fmla="*/ 1920775 h 1928958"/>
                      <a:gd name="connsiteX45" fmla="*/ 332194 w 2078227"/>
                      <a:gd name="connsiteY45" fmla="*/ 191647 h 1928958"/>
                      <a:gd name="connsiteX46" fmla="*/ 295534 w 2078227"/>
                      <a:gd name="connsiteY46" fmla="*/ 356617 h 1928958"/>
                      <a:gd name="connsiteX47" fmla="*/ 222214 w 2078227"/>
                      <a:gd name="connsiteY47" fmla="*/ 601017 h 1928958"/>
                      <a:gd name="connsiteX48" fmla="*/ 216104 w 2078227"/>
                      <a:gd name="connsiteY48" fmla="*/ 613237 h 1928958"/>
                      <a:gd name="connsiteX49" fmla="*/ 75574 w 2078227"/>
                      <a:gd name="connsiteY49" fmla="*/ 1352546 h 1928958"/>
                      <a:gd name="connsiteX50" fmla="*/ 643804 w 2078227"/>
                      <a:gd name="connsiteY50" fmla="*/ 1890225 h 1928958"/>
                      <a:gd name="connsiteX51" fmla="*/ 735454 w 2078227"/>
                      <a:gd name="connsiteY51" fmla="*/ 1902445 h 1928958"/>
                      <a:gd name="connsiteX52" fmla="*/ 1615295 w 2078227"/>
                      <a:gd name="connsiteY52" fmla="*/ 1743585 h 1928958"/>
                      <a:gd name="connsiteX53" fmla="*/ 1761935 w 2078227"/>
                      <a:gd name="connsiteY53" fmla="*/ 1541956 h 1928958"/>
                      <a:gd name="connsiteX54" fmla="*/ 1780265 w 2078227"/>
                      <a:gd name="connsiteY54" fmla="*/ 1505296 h 1928958"/>
                      <a:gd name="connsiteX55" fmla="*/ 1774155 w 2078227"/>
                      <a:gd name="connsiteY55" fmla="*/ 1548066 h 1928958"/>
                      <a:gd name="connsiteX56" fmla="*/ 1841365 w 2078227"/>
                      <a:gd name="connsiteY56" fmla="*/ 1645826 h 1928958"/>
                      <a:gd name="connsiteX57" fmla="*/ 1841365 w 2078227"/>
                      <a:gd name="connsiteY57" fmla="*/ 1645826 h 1928958"/>
                      <a:gd name="connsiteX58" fmla="*/ 1914685 w 2078227"/>
                      <a:gd name="connsiteY58" fmla="*/ 1633606 h 1928958"/>
                      <a:gd name="connsiteX59" fmla="*/ 2055215 w 2078227"/>
                      <a:gd name="connsiteY59" fmla="*/ 1462526 h 1928958"/>
                      <a:gd name="connsiteX60" fmla="*/ 2030775 w 2078227"/>
                      <a:gd name="connsiteY60" fmla="*/ 1328106 h 1928958"/>
                      <a:gd name="connsiteX61" fmla="*/ 1981895 w 2078227"/>
                      <a:gd name="connsiteY61" fmla="*/ 1303666 h 1928958"/>
                      <a:gd name="connsiteX62" fmla="*/ 1761935 w 2078227"/>
                      <a:gd name="connsiteY62" fmla="*/ 1413646 h 1928958"/>
                      <a:gd name="connsiteX63" fmla="*/ 1731385 w 2078227"/>
                      <a:gd name="connsiteY63" fmla="*/ 1444196 h 1928958"/>
                      <a:gd name="connsiteX64" fmla="*/ 1755825 w 2078227"/>
                      <a:gd name="connsiteY64" fmla="*/ 1401426 h 1928958"/>
                      <a:gd name="connsiteX65" fmla="*/ 1902465 w 2078227"/>
                      <a:gd name="connsiteY65" fmla="*/ 698777 h 1928958"/>
                      <a:gd name="connsiteX66" fmla="*/ 1792485 w 2078227"/>
                      <a:gd name="connsiteY66" fmla="*/ 808757 h 1928958"/>
                      <a:gd name="connsiteX67" fmla="*/ 1816925 w 2078227"/>
                      <a:gd name="connsiteY67" fmla="*/ 631567 h 1928958"/>
                      <a:gd name="connsiteX68" fmla="*/ 1670285 w 2078227"/>
                      <a:gd name="connsiteY68" fmla="*/ 729327 h 1928958"/>
                      <a:gd name="connsiteX69" fmla="*/ 1658065 w 2078227"/>
                      <a:gd name="connsiteY69" fmla="*/ 717107 h 1928958"/>
                      <a:gd name="connsiteX70" fmla="*/ 1731385 w 2078227"/>
                      <a:gd name="connsiteY70" fmla="*/ 625457 h 1928958"/>
                      <a:gd name="connsiteX71" fmla="*/ 1578635 w 2078227"/>
                      <a:gd name="connsiteY71" fmla="*/ 729327 h 1928958"/>
                      <a:gd name="connsiteX72" fmla="*/ 1572525 w 2078227"/>
                      <a:gd name="connsiteY72" fmla="*/ 729327 h 1928958"/>
                      <a:gd name="connsiteX73" fmla="*/ 1419775 w 2078227"/>
                      <a:gd name="connsiteY73" fmla="*/ 643787 h 1928958"/>
                      <a:gd name="connsiteX74" fmla="*/ 1425885 w 2078227"/>
                      <a:gd name="connsiteY74" fmla="*/ 637677 h 1928958"/>
                      <a:gd name="connsiteX75" fmla="*/ 1566415 w 2078227"/>
                      <a:gd name="connsiteY75" fmla="*/ 466597 h 1928958"/>
                      <a:gd name="connsiteX76" fmla="*/ 1358675 w 2078227"/>
                      <a:gd name="connsiteY76" fmla="*/ 594907 h 1928958"/>
                      <a:gd name="connsiteX77" fmla="*/ 1352565 w 2078227"/>
                      <a:gd name="connsiteY77" fmla="*/ 594907 h 1928958"/>
                      <a:gd name="connsiteX78" fmla="*/ 1144825 w 2078227"/>
                      <a:gd name="connsiteY78" fmla="*/ 497147 h 1928958"/>
                      <a:gd name="connsiteX79" fmla="*/ 1150935 w 2078227"/>
                      <a:gd name="connsiteY79" fmla="*/ 491037 h 1928958"/>
                      <a:gd name="connsiteX80" fmla="*/ 1315905 w 2078227"/>
                      <a:gd name="connsiteY80" fmla="*/ 307737 h 1928958"/>
                      <a:gd name="connsiteX81" fmla="*/ 1095945 w 2078227"/>
                      <a:gd name="connsiteY81" fmla="*/ 466597 h 1928958"/>
                      <a:gd name="connsiteX82" fmla="*/ 1089835 w 2078227"/>
                      <a:gd name="connsiteY82" fmla="*/ 472707 h 1928958"/>
                      <a:gd name="connsiteX83" fmla="*/ 1083725 w 2078227"/>
                      <a:gd name="connsiteY83" fmla="*/ 466597 h 1928958"/>
                      <a:gd name="connsiteX84" fmla="*/ 869874 w 2078227"/>
                      <a:gd name="connsiteY84" fmla="*/ 387167 h 1928958"/>
                      <a:gd name="connsiteX85" fmla="*/ 857654 w 2078227"/>
                      <a:gd name="connsiteY85" fmla="*/ 387167 h 1928958"/>
                      <a:gd name="connsiteX86" fmla="*/ 863764 w 2078227"/>
                      <a:gd name="connsiteY86" fmla="*/ 381057 h 1928958"/>
                      <a:gd name="connsiteX87" fmla="*/ 1016514 w 2078227"/>
                      <a:gd name="connsiteY87" fmla="*/ 216087 h 1928958"/>
                      <a:gd name="connsiteX88" fmla="*/ 814884 w 2078227"/>
                      <a:gd name="connsiteY88" fmla="*/ 356617 h 1928958"/>
                      <a:gd name="connsiteX89" fmla="*/ 808774 w 2078227"/>
                      <a:gd name="connsiteY89" fmla="*/ 362727 h 1928958"/>
                      <a:gd name="connsiteX90" fmla="*/ 802664 w 2078227"/>
                      <a:gd name="connsiteY90" fmla="*/ 356617 h 1928958"/>
                      <a:gd name="connsiteX91" fmla="*/ 478834 w 2078227"/>
                      <a:gd name="connsiteY91" fmla="*/ 222197 h 1928958"/>
                      <a:gd name="connsiteX92" fmla="*/ 466614 w 2078227"/>
                      <a:gd name="connsiteY92" fmla="*/ 216087 h 1928958"/>
                      <a:gd name="connsiteX93" fmla="*/ 472724 w 2078227"/>
                      <a:gd name="connsiteY93" fmla="*/ 209977 h 1928958"/>
                      <a:gd name="connsiteX94" fmla="*/ 814884 w 2078227"/>
                      <a:gd name="connsiteY94" fmla="*/ 8348 h 1928958"/>
                      <a:gd name="connsiteX95" fmla="*/ 374964 w 2078227"/>
                      <a:gd name="connsiteY95" fmla="*/ 191647 h 1928958"/>
                      <a:gd name="connsiteX96" fmla="*/ 374964 w 2078227"/>
                      <a:gd name="connsiteY96" fmla="*/ 191647 h 1928958"/>
                      <a:gd name="connsiteX97" fmla="*/ 332194 w 2078227"/>
                      <a:gd name="connsiteY97" fmla="*/ 191647 h 1928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078227" h="1928958">
                        <a:moveTo>
                          <a:pt x="729344" y="1920775"/>
                        </a:moveTo>
                        <a:cubicBezTo>
                          <a:pt x="698794" y="1914665"/>
                          <a:pt x="662134" y="1914665"/>
                          <a:pt x="637694" y="1908555"/>
                        </a:cubicBezTo>
                        <a:cubicBezTo>
                          <a:pt x="429954" y="1865785"/>
                          <a:pt x="148894" y="1523626"/>
                          <a:pt x="63354" y="1364766"/>
                        </a:cubicBezTo>
                        <a:cubicBezTo>
                          <a:pt x="-22186" y="1205906"/>
                          <a:pt x="-58846" y="1004276"/>
                          <a:pt x="203884" y="607127"/>
                        </a:cubicBezTo>
                        <a:cubicBezTo>
                          <a:pt x="203884" y="601017"/>
                          <a:pt x="209994" y="601017"/>
                          <a:pt x="209994" y="594907"/>
                        </a:cubicBezTo>
                        <a:cubicBezTo>
                          <a:pt x="246654" y="533807"/>
                          <a:pt x="264984" y="442157"/>
                          <a:pt x="277204" y="356617"/>
                        </a:cubicBezTo>
                        <a:cubicBezTo>
                          <a:pt x="289424" y="289407"/>
                          <a:pt x="301644" y="228307"/>
                          <a:pt x="319974" y="179427"/>
                        </a:cubicBezTo>
                        <a:lnTo>
                          <a:pt x="319974" y="173317"/>
                        </a:lnTo>
                        <a:lnTo>
                          <a:pt x="362744" y="185537"/>
                        </a:lnTo>
                        <a:cubicBezTo>
                          <a:pt x="387184" y="161097"/>
                          <a:pt x="601034" y="-22202"/>
                          <a:pt x="845434" y="2238"/>
                        </a:cubicBezTo>
                        <a:lnTo>
                          <a:pt x="875984" y="2238"/>
                        </a:lnTo>
                        <a:lnTo>
                          <a:pt x="857654" y="14458"/>
                        </a:lnTo>
                        <a:cubicBezTo>
                          <a:pt x="619364" y="99997"/>
                          <a:pt x="521604" y="185537"/>
                          <a:pt x="497164" y="216087"/>
                        </a:cubicBezTo>
                        <a:cubicBezTo>
                          <a:pt x="546044" y="234417"/>
                          <a:pt x="735454" y="295517"/>
                          <a:pt x="808774" y="344397"/>
                        </a:cubicBezTo>
                        <a:cubicBezTo>
                          <a:pt x="900424" y="246637"/>
                          <a:pt x="1071504" y="179427"/>
                          <a:pt x="1077614" y="173317"/>
                        </a:cubicBezTo>
                        <a:lnTo>
                          <a:pt x="1083725" y="185537"/>
                        </a:lnTo>
                        <a:cubicBezTo>
                          <a:pt x="1083725" y="185537"/>
                          <a:pt x="949304" y="271077"/>
                          <a:pt x="888204" y="374947"/>
                        </a:cubicBezTo>
                        <a:cubicBezTo>
                          <a:pt x="998184" y="393277"/>
                          <a:pt x="1071504" y="436047"/>
                          <a:pt x="1089835" y="448267"/>
                        </a:cubicBezTo>
                        <a:cubicBezTo>
                          <a:pt x="1114275" y="423827"/>
                          <a:pt x="1212035" y="307737"/>
                          <a:pt x="1352565" y="277187"/>
                        </a:cubicBezTo>
                        <a:lnTo>
                          <a:pt x="1389225" y="271077"/>
                        </a:lnTo>
                        <a:lnTo>
                          <a:pt x="1358675" y="295517"/>
                        </a:lnTo>
                        <a:cubicBezTo>
                          <a:pt x="1248695" y="374947"/>
                          <a:pt x="1187595" y="466597"/>
                          <a:pt x="1169265" y="497147"/>
                        </a:cubicBezTo>
                        <a:lnTo>
                          <a:pt x="1358675" y="594907"/>
                        </a:lnTo>
                        <a:cubicBezTo>
                          <a:pt x="1383115" y="576577"/>
                          <a:pt x="1493095" y="497147"/>
                          <a:pt x="1603075" y="448267"/>
                        </a:cubicBezTo>
                        <a:lnTo>
                          <a:pt x="1645845" y="429937"/>
                        </a:lnTo>
                        <a:lnTo>
                          <a:pt x="1615295" y="460487"/>
                        </a:lnTo>
                        <a:cubicBezTo>
                          <a:pt x="1511425" y="558247"/>
                          <a:pt x="1456435" y="631567"/>
                          <a:pt x="1444215" y="649897"/>
                        </a:cubicBezTo>
                        <a:lnTo>
                          <a:pt x="1572525" y="723217"/>
                        </a:lnTo>
                        <a:cubicBezTo>
                          <a:pt x="1590855" y="710997"/>
                          <a:pt x="1706945" y="649897"/>
                          <a:pt x="1774155" y="570467"/>
                        </a:cubicBezTo>
                        <a:lnTo>
                          <a:pt x="1786375" y="576577"/>
                        </a:lnTo>
                        <a:cubicBezTo>
                          <a:pt x="1749715" y="631567"/>
                          <a:pt x="1719165" y="668227"/>
                          <a:pt x="1700835" y="692667"/>
                        </a:cubicBezTo>
                        <a:lnTo>
                          <a:pt x="1823035" y="607127"/>
                        </a:lnTo>
                        <a:lnTo>
                          <a:pt x="1798595" y="772097"/>
                        </a:lnTo>
                        <a:lnTo>
                          <a:pt x="1908575" y="662117"/>
                        </a:lnTo>
                        <a:lnTo>
                          <a:pt x="1908575" y="680447"/>
                        </a:lnTo>
                        <a:cubicBezTo>
                          <a:pt x="1908575" y="686557"/>
                          <a:pt x="1884135" y="1132586"/>
                          <a:pt x="1774155" y="1376986"/>
                        </a:cubicBezTo>
                        <a:cubicBezTo>
                          <a:pt x="1847475" y="1315886"/>
                          <a:pt x="1920795" y="1285336"/>
                          <a:pt x="1981895" y="1291446"/>
                        </a:cubicBezTo>
                        <a:cubicBezTo>
                          <a:pt x="2006335" y="1291446"/>
                          <a:pt x="2024665" y="1303666"/>
                          <a:pt x="2042995" y="1315886"/>
                        </a:cubicBezTo>
                        <a:cubicBezTo>
                          <a:pt x="2073545" y="1346436"/>
                          <a:pt x="2085765" y="1401426"/>
                          <a:pt x="2073545" y="1462526"/>
                        </a:cubicBezTo>
                        <a:cubicBezTo>
                          <a:pt x="2055215" y="1548066"/>
                          <a:pt x="2000225" y="1609165"/>
                          <a:pt x="1920795" y="1645826"/>
                        </a:cubicBezTo>
                        <a:cubicBezTo>
                          <a:pt x="1890245" y="1658046"/>
                          <a:pt x="1859695" y="1664155"/>
                          <a:pt x="1835255" y="1658046"/>
                        </a:cubicBezTo>
                        <a:lnTo>
                          <a:pt x="1835255" y="1658046"/>
                        </a:lnTo>
                        <a:cubicBezTo>
                          <a:pt x="1780265" y="1651935"/>
                          <a:pt x="1761935" y="1609165"/>
                          <a:pt x="1755825" y="1572506"/>
                        </a:cubicBezTo>
                        <a:cubicBezTo>
                          <a:pt x="1700835" y="1676375"/>
                          <a:pt x="1621405" y="1755805"/>
                          <a:pt x="1615295" y="1755805"/>
                        </a:cubicBezTo>
                        <a:cubicBezTo>
                          <a:pt x="1450325" y="1896335"/>
                          <a:pt x="1022624" y="1951325"/>
                          <a:pt x="729344" y="1920775"/>
                        </a:cubicBezTo>
                        <a:close/>
                        <a:moveTo>
                          <a:pt x="332194" y="191647"/>
                        </a:moveTo>
                        <a:cubicBezTo>
                          <a:pt x="313864" y="240527"/>
                          <a:pt x="301644" y="295517"/>
                          <a:pt x="295534" y="356617"/>
                        </a:cubicBezTo>
                        <a:cubicBezTo>
                          <a:pt x="277204" y="442157"/>
                          <a:pt x="264984" y="533807"/>
                          <a:pt x="222214" y="601017"/>
                        </a:cubicBezTo>
                        <a:cubicBezTo>
                          <a:pt x="222214" y="607127"/>
                          <a:pt x="216104" y="607127"/>
                          <a:pt x="216104" y="613237"/>
                        </a:cubicBezTo>
                        <a:cubicBezTo>
                          <a:pt x="-46626" y="1004276"/>
                          <a:pt x="-9966" y="1199796"/>
                          <a:pt x="75574" y="1352546"/>
                        </a:cubicBezTo>
                        <a:cubicBezTo>
                          <a:pt x="173334" y="1541956"/>
                          <a:pt x="448284" y="1853565"/>
                          <a:pt x="643804" y="1890225"/>
                        </a:cubicBezTo>
                        <a:cubicBezTo>
                          <a:pt x="674354" y="1896335"/>
                          <a:pt x="704904" y="1902445"/>
                          <a:pt x="735454" y="1902445"/>
                        </a:cubicBezTo>
                        <a:cubicBezTo>
                          <a:pt x="1022624" y="1932995"/>
                          <a:pt x="1450325" y="1878005"/>
                          <a:pt x="1615295" y="1743585"/>
                        </a:cubicBezTo>
                        <a:cubicBezTo>
                          <a:pt x="1615295" y="1743585"/>
                          <a:pt x="1706945" y="1651935"/>
                          <a:pt x="1761935" y="1541956"/>
                        </a:cubicBezTo>
                        <a:lnTo>
                          <a:pt x="1780265" y="1505296"/>
                        </a:lnTo>
                        <a:lnTo>
                          <a:pt x="1774155" y="1548066"/>
                        </a:lnTo>
                        <a:cubicBezTo>
                          <a:pt x="1774155" y="1572506"/>
                          <a:pt x="1780265" y="1639715"/>
                          <a:pt x="1841365" y="1645826"/>
                        </a:cubicBezTo>
                        <a:lnTo>
                          <a:pt x="1841365" y="1645826"/>
                        </a:lnTo>
                        <a:cubicBezTo>
                          <a:pt x="1859695" y="1645826"/>
                          <a:pt x="1890245" y="1645826"/>
                          <a:pt x="1914685" y="1633606"/>
                        </a:cubicBezTo>
                        <a:cubicBezTo>
                          <a:pt x="2018555" y="1590836"/>
                          <a:pt x="2049105" y="1499186"/>
                          <a:pt x="2055215" y="1462526"/>
                        </a:cubicBezTo>
                        <a:cubicBezTo>
                          <a:pt x="2067435" y="1407536"/>
                          <a:pt x="2055215" y="1358656"/>
                          <a:pt x="2030775" y="1328106"/>
                        </a:cubicBezTo>
                        <a:cubicBezTo>
                          <a:pt x="2018555" y="1315886"/>
                          <a:pt x="2000225" y="1309776"/>
                          <a:pt x="1981895" y="1303666"/>
                        </a:cubicBezTo>
                        <a:cubicBezTo>
                          <a:pt x="1920795" y="1297556"/>
                          <a:pt x="1835255" y="1340326"/>
                          <a:pt x="1761935" y="1413646"/>
                        </a:cubicBezTo>
                        <a:lnTo>
                          <a:pt x="1731385" y="1444196"/>
                        </a:lnTo>
                        <a:lnTo>
                          <a:pt x="1755825" y="1401426"/>
                        </a:lnTo>
                        <a:cubicBezTo>
                          <a:pt x="1865805" y="1199796"/>
                          <a:pt x="1896355" y="790427"/>
                          <a:pt x="1902465" y="698777"/>
                        </a:cubicBezTo>
                        <a:lnTo>
                          <a:pt x="1792485" y="808757"/>
                        </a:lnTo>
                        <a:lnTo>
                          <a:pt x="1816925" y="631567"/>
                        </a:lnTo>
                        <a:lnTo>
                          <a:pt x="1670285" y="729327"/>
                        </a:lnTo>
                        <a:lnTo>
                          <a:pt x="1658065" y="717107"/>
                        </a:lnTo>
                        <a:cubicBezTo>
                          <a:pt x="1658065" y="717107"/>
                          <a:pt x="1682505" y="692667"/>
                          <a:pt x="1731385" y="625457"/>
                        </a:cubicBezTo>
                        <a:cubicBezTo>
                          <a:pt x="1658065" y="686557"/>
                          <a:pt x="1578635" y="729327"/>
                          <a:pt x="1578635" y="729327"/>
                        </a:cubicBezTo>
                        <a:lnTo>
                          <a:pt x="1572525" y="729327"/>
                        </a:lnTo>
                        <a:lnTo>
                          <a:pt x="1419775" y="643787"/>
                        </a:lnTo>
                        <a:lnTo>
                          <a:pt x="1425885" y="637677"/>
                        </a:lnTo>
                        <a:cubicBezTo>
                          <a:pt x="1425885" y="631567"/>
                          <a:pt x="1462545" y="570467"/>
                          <a:pt x="1566415" y="466597"/>
                        </a:cubicBezTo>
                        <a:cubicBezTo>
                          <a:pt x="1456435" y="521587"/>
                          <a:pt x="1358675" y="594907"/>
                          <a:pt x="1358675" y="594907"/>
                        </a:cubicBezTo>
                        <a:lnTo>
                          <a:pt x="1352565" y="594907"/>
                        </a:lnTo>
                        <a:lnTo>
                          <a:pt x="1144825" y="497147"/>
                        </a:lnTo>
                        <a:lnTo>
                          <a:pt x="1150935" y="491037"/>
                        </a:lnTo>
                        <a:cubicBezTo>
                          <a:pt x="1150935" y="491037"/>
                          <a:pt x="1205925" y="393277"/>
                          <a:pt x="1315905" y="307737"/>
                        </a:cubicBezTo>
                        <a:cubicBezTo>
                          <a:pt x="1181485" y="356617"/>
                          <a:pt x="1095945" y="466597"/>
                          <a:pt x="1095945" y="466597"/>
                        </a:cubicBezTo>
                        <a:lnTo>
                          <a:pt x="1089835" y="472707"/>
                        </a:lnTo>
                        <a:lnTo>
                          <a:pt x="1083725" y="466597"/>
                        </a:lnTo>
                        <a:cubicBezTo>
                          <a:pt x="1083725" y="466597"/>
                          <a:pt x="1004294" y="411607"/>
                          <a:pt x="869874" y="387167"/>
                        </a:cubicBezTo>
                        <a:lnTo>
                          <a:pt x="857654" y="387167"/>
                        </a:lnTo>
                        <a:lnTo>
                          <a:pt x="863764" y="381057"/>
                        </a:lnTo>
                        <a:cubicBezTo>
                          <a:pt x="900424" y="313847"/>
                          <a:pt x="967634" y="252747"/>
                          <a:pt x="1016514" y="216087"/>
                        </a:cubicBezTo>
                        <a:cubicBezTo>
                          <a:pt x="955414" y="246637"/>
                          <a:pt x="863764" y="295517"/>
                          <a:pt x="814884" y="356617"/>
                        </a:cubicBezTo>
                        <a:lnTo>
                          <a:pt x="808774" y="362727"/>
                        </a:lnTo>
                        <a:lnTo>
                          <a:pt x="802664" y="356617"/>
                        </a:lnTo>
                        <a:cubicBezTo>
                          <a:pt x="735454" y="301627"/>
                          <a:pt x="484944" y="222197"/>
                          <a:pt x="478834" y="222197"/>
                        </a:cubicBezTo>
                        <a:lnTo>
                          <a:pt x="466614" y="216087"/>
                        </a:lnTo>
                        <a:lnTo>
                          <a:pt x="472724" y="209977"/>
                        </a:lnTo>
                        <a:cubicBezTo>
                          <a:pt x="478834" y="203867"/>
                          <a:pt x="552154" y="112217"/>
                          <a:pt x="814884" y="8348"/>
                        </a:cubicBezTo>
                        <a:cubicBezTo>
                          <a:pt x="576594" y="8348"/>
                          <a:pt x="381074" y="191647"/>
                          <a:pt x="374964" y="191647"/>
                        </a:cubicBezTo>
                        <a:lnTo>
                          <a:pt x="374964" y="191647"/>
                        </a:lnTo>
                        <a:lnTo>
                          <a:pt x="332194" y="191647"/>
                        </a:lnTo>
                        <a:close/>
                      </a:path>
                    </a:pathLst>
                  </a:custGeom>
                  <a:solidFill>
                    <a:srgbClr val="BA8058"/>
                  </a:solidFill>
                  <a:ln w="61038" cap="flat">
                    <a:noFill/>
                    <a:prstDash val="solid"/>
                    <a:miter/>
                  </a:ln>
                </p:spPr>
                <p:txBody>
                  <a:bodyPr rtlCol="0" anchor="ctr"/>
                  <a:lstStyle/>
                  <a:p>
                    <a:endParaRPr lang="en-US"/>
                  </a:p>
                </p:txBody>
              </p:sp>
            </p:grpSp>
            <p:sp>
              <p:nvSpPr>
                <p:cNvPr id="118" name="Freeform: Shape 117">
                  <a:extLst>
                    <a:ext uri="{FF2B5EF4-FFF2-40B4-BE49-F238E27FC236}">
                      <a16:creationId xmlns:a16="http://schemas.microsoft.com/office/drawing/2014/main" xmlns="" id="{38081F98-4E11-4082-9521-58F550BACBF6}"/>
                    </a:ext>
                  </a:extLst>
                </p:cNvPr>
                <p:cNvSpPr/>
                <p:nvPr/>
              </p:nvSpPr>
              <p:spPr>
                <a:xfrm>
                  <a:off x="1724119" y="5671527"/>
                  <a:ext cx="330530" cy="146115"/>
                </a:xfrm>
                <a:custGeom>
                  <a:avLst/>
                  <a:gdLst>
                    <a:gd name="connsiteX0" fmla="*/ 268840 w 330530"/>
                    <a:gd name="connsiteY0" fmla="*/ 9165 h 146115"/>
                    <a:gd name="connsiteX1" fmla="*/ 164970 w 330530"/>
                    <a:gd name="connsiteY1" fmla="*/ 9165 h 146115"/>
                    <a:gd name="connsiteX2" fmla="*/ 128310 w 330530"/>
                    <a:gd name="connsiteY2" fmla="*/ 15275 h 146115"/>
                    <a:gd name="connsiteX3" fmla="*/ 0 w 330530"/>
                    <a:gd name="connsiteY3" fmla="*/ 137475 h 146115"/>
                    <a:gd name="connsiteX4" fmla="*/ 12220 w 330530"/>
                    <a:gd name="connsiteY4" fmla="*/ 143585 h 146115"/>
                    <a:gd name="connsiteX5" fmla="*/ 219960 w 330530"/>
                    <a:gd name="connsiteY5" fmla="*/ 106925 h 146115"/>
                    <a:gd name="connsiteX6" fmla="*/ 329940 w 330530"/>
                    <a:gd name="connsiteY6" fmla="*/ 70265 h 146115"/>
                    <a:gd name="connsiteX7" fmla="*/ 268840 w 330530"/>
                    <a:gd name="connsiteY7" fmla="*/ 9165 h 146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0530" h="146115">
                      <a:moveTo>
                        <a:pt x="268840" y="9165"/>
                      </a:moveTo>
                      <a:cubicBezTo>
                        <a:pt x="232180" y="-3055"/>
                        <a:pt x="195520" y="-3055"/>
                        <a:pt x="164970" y="9165"/>
                      </a:cubicBezTo>
                      <a:cubicBezTo>
                        <a:pt x="152750" y="9165"/>
                        <a:pt x="140530" y="15275"/>
                        <a:pt x="128310" y="15275"/>
                      </a:cubicBezTo>
                      <a:cubicBezTo>
                        <a:pt x="73320" y="33605"/>
                        <a:pt x="18330" y="76375"/>
                        <a:pt x="0" y="137475"/>
                      </a:cubicBezTo>
                      <a:cubicBezTo>
                        <a:pt x="0" y="143585"/>
                        <a:pt x="6110" y="149695"/>
                        <a:pt x="12220" y="143585"/>
                      </a:cubicBezTo>
                      <a:cubicBezTo>
                        <a:pt x="67210" y="94705"/>
                        <a:pt x="152750" y="94705"/>
                        <a:pt x="219960" y="106925"/>
                      </a:cubicBezTo>
                      <a:cubicBezTo>
                        <a:pt x="262730" y="113035"/>
                        <a:pt x="317720" y="119145"/>
                        <a:pt x="329940" y="70265"/>
                      </a:cubicBezTo>
                      <a:cubicBezTo>
                        <a:pt x="336050" y="39715"/>
                        <a:pt x="293280" y="21385"/>
                        <a:pt x="268840" y="9165"/>
                      </a:cubicBezTo>
                      <a:close/>
                    </a:path>
                  </a:pathLst>
                </a:custGeom>
                <a:solidFill>
                  <a:srgbClr val="EEB4CF">
                    <a:alpha val="40000"/>
                  </a:srgbClr>
                </a:solidFill>
                <a:ln w="61038"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xmlns="" id="{D3C77CAC-6FE8-4323-91E2-1E9C691024C9}"/>
                    </a:ext>
                  </a:extLst>
                </p:cNvPr>
                <p:cNvSpPr/>
                <p:nvPr/>
              </p:nvSpPr>
              <p:spPr>
                <a:xfrm>
                  <a:off x="910813" y="5827332"/>
                  <a:ext cx="825526" cy="452244"/>
                </a:xfrm>
                <a:custGeom>
                  <a:avLst/>
                  <a:gdLst>
                    <a:gd name="connsiteX0" fmla="*/ 25116 w 825526"/>
                    <a:gd name="connsiteY0" fmla="*/ 0 h 452244"/>
                    <a:gd name="connsiteX1" fmla="*/ 220636 w 825526"/>
                    <a:gd name="connsiteY1" fmla="*/ 177190 h 452244"/>
                    <a:gd name="connsiteX2" fmla="*/ 733877 w 825526"/>
                    <a:gd name="connsiteY2" fmla="*/ 164970 h 452244"/>
                    <a:gd name="connsiteX3" fmla="*/ 691107 w 825526"/>
                    <a:gd name="connsiteY3" fmla="*/ 146640 h 452244"/>
                    <a:gd name="connsiteX4" fmla="*/ 825527 w 825526"/>
                    <a:gd name="connsiteY4" fmla="*/ 226070 h 452244"/>
                    <a:gd name="connsiteX5" fmla="*/ 764427 w 825526"/>
                    <a:gd name="connsiteY5" fmla="*/ 195520 h 452244"/>
                    <a:gd name="connsiteX6" fmla="*/ 507807 w 825526"/>
                    <a:gd name="connsiteY6" fmla="*/ 452140 h 452244"/>
                    <a:gd name="connsiteX7" fmla="*/ 177866 w 825526"/>
                    <a:gd name="connsiteY7" fmla="*/ 201630 h 452244"/>
                    <a:gd name="connsiteX8" fmla="*/ 25116 w 825526"/>
                    <a:gd name="connsiteY8" fmla="*/ 0 h 452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5526" h="452244">
                      <a:moveTo>
                        <a:pt x="25116" y="0"/>
                      </a:moveTo>
                      <a:cubicBezTo>
                        <a:pt x="25116" y="0"/>
                        <a:pt x="-17654" y="54990"/>
                        <a:pt x="220636" y="177190"/>
                      </a:cubicBezTo>
                      <a:cubicBezTo>
                        <a:pt x="306176" y="219960"/>
                        <a:pt x="562797" y="232180"/>
                        <a:pt x="733877" y="164970"/>
                      </a:cubicBezTo>
                      <a:cubicBezTo>
                        <a:pt x="703327" y="146640"/>
                        <a:pt x="691107" y="146640"/>
                        <a:pt x="691107" y="146640"/>
                      </a:cubicBezTo>
                      <a:cubicBezTo>
                        <a:pt x="691107" y="146640"/>
                        <a:pt x="794977" y="128310"/>
                        <a:pt x="825527" y="226070"/>
                      </a:cubicBezTo>
                      <a:cubicBezTo>
                        <a:pt x="776647" y="195520"/>
                        <a:pt x="764427" y="195520"/>
                        <a:pt x="764427" y="195520"/>
                      </a:cubicBezTo>
                      <a:cubicBezTo>
                        <a:pt x="764427" y="195520"/>
                        <a:pt x="709437" y="458249"/>
                        <a:pt x="507807" y="452140"/>
                      </a:cubicBezTo>
                      <a:cubicBezTo>
                        <a:pt x="324506" y="446029"/>
                        <a:pt x="318396" y="299390"/>
                        <a:pt x="177866" y="201630"/>
                      </a:cubicBezTo>
                      <a:cubicBezTo>
                        <a:pt x="31226" y="97760"/>
                        <a:pt x="-42094" y="42770"/>
                        <a:pt x="25116" y="0"/>
                      </a:cubicBezTo>
                      <a:close/>
                    </a:path>
                  </a:pathLst>
                </a:custGeom>
                <a:solidFill>
                  <a:srgbClr val="FFD6B6"/>
                </a:solidFill>
                <a:ln w="61038"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xmlns="" id="{710EAADC-7DD7-452A-ACEE-7C860FACB194}"/>
                    </a:ext>
                  </a:extLst>
                </p:cNvPr>
                <p:cNvSpPr/>
                <p:nvPr/>
              </p:nvSpPr>
              <p:spPr>
                <a:xfrm>
                  <a:off x="734299" y="5279343"/>
                  <a:ext cx="1729131" cy="633528"/>
                </a:xfrm>
                <a:custGeom>
                  <a:avLst/>
                  <a:gdLst>
                    <a:gd name="connsiteX0" fmla="*/ 287170 w 1729131"/>
                    <a:gd name="connsiteY0" fmla="*/ 254709 h 633528"/>
                    <a:gd name="connsiteX1" fmla="*/ 427700 w 1729131"/>
                    <a:gd name="connsiteY1" fmla="*/ 175280 h 633528"/>
                    <a:gd name="connsiteX2" fmla="*/ 525460 w 1729131"/>
                    <a:gd name="connsiteY2" fmla="*/ 89740 h 633528"/>
                    <a:gd name="connsiteX3" fmla="*/ 574340 w 1729131"/>
                    <a:gd name="connsiteY3" fmla="*/ 266929 h 633528"/>
                    <a:gd name="connsiteX4" fmla="*/ 1032591 w 1729131"/>
                    <a:gd name="connsiteY4" fmla="*/ 590759 h 633528"/>
                    <a:gd name="connsiteX5" fmla="*/ 1380861 w 1729131"/>
                    <a:gd name="connsiteY5" fmla="*/ 419679 h 633528"/>
                    <a:gd name="connsiteX6" fmla="*/ 1704691 w 1729131"/>
                    <a:gd name="connsiteY6" fmla="*/ 633529 h 633528"/>
                    <a:gd name="connsiteX7" fmla="*/ 1729131 w 1729131"/>
                    <a:gd name="connsiteY7" fmla="*/ 554099 h 633528"/>
                    <a:gd name="connsiteX8" fmla="*/ 1356421 w 1729131"/>
                    <a:gd name="connsiteY8" fmla="*/ 303589 h 633528"/>
                    <a:gd name="connsiteX9" fmla="*/ 892061 w 1729131"/>
                    <a:gd name="connsiteY9" fmla="*/ 468559 h 633528"/>
                    <a:gd name="connsiteX10" fmla="*/ 665990 w 1729131"/>
                    <a:gd name="connsiteY10" fmla="*/ 126399 h 633528"/>
                    <a:gd name="connsiteX11" fmla="*/ 458250 w 1729131"/>
                    <a:gd name="connsiteY11" fmla="*/ 16420 h 633528"/>
                    <a:gd name="connsiteX12" fmla="*/ 207740 w 1729131"/>
                    <a:gd name="connsiteY12" fmla="*/ 181389 h 633528"/>
                    <a:gd name="connsiteX13" fmla="*/ 24440 w 1729131"/>
                    <a:gd name="connsiteY13" fmla="*/ 77520 h 633528"/>
                    <a:gd name="connsiteX14" fmla="*/ 0 w 1729131"/>
                    <a:gd name="connsiteY14" fmla="*/ 132510 h 633528"/>
                    <a:gd name="connsiteX15" fmla="*/ 287170 w 1729131"/>
                    <a:gd name="connsiteY15" fmla="*/ 254709 h 633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29131" h="633528">
                      <a:moveTo>
                        <a:pt x="287170" y="254709"/>
                      </a:moveTo>
                      <a:cubicBezTo>
                        <a:pt x="366600" y="248599"/>
                        <a:pt x="391040" y="242489"/>
                        <a:pt x="427700" y="175280"/>
                      </a:cubicBezTo>
                      <a:cubicBezTo>
                        <a:pt x="464360" y="108070"/>
                        <a:pt x="452140" y="71410"/>
                        <a:pt x="525460" y="89740"/>
                      </a:cubicBezTo>
                      <a:cubicBezTo>
                        <a:pt x="598780" y="108070"/>
                        <a:pt x="598780" y="132510"/>
                        <a:pt x="574340" y="266929"/>
                      </a:cubicBezTo>
                      <a:cubicBezTo>
                        <a:pt x="549900" y="401349"/>
                        <a:pt x="757641" y="529659"/>
                        <a:pt x="1032591" y="590759"/>
                      </a:cubicBezTo>
                      <a:cubicBezTo>
                        <a:pt x="1307541" y="651859"/>
                        <a:pt x="1380861" y="419679"/>
                        <a:pt x="1380861" y="419679"/>
                      </a:cubicBezTo>
                      <a:lnTo>
                        <a:pt x="1704691" y="633529"/>
                      </a:lnTo>
                      <a:lnTo>
                        <a:pt x="1729131" y="554099"/>
                      </a:lnTo>
                      <a:cubicBezTo>
                        <a:pt x="1729131" y="554099"/>
                        <a:pt x="1710801" y="529659"/>
                        <a:pt x="1356421" y="303589"/>
                      </a:cubicBezTo>
                      <a:cubicBezTo>
                        <a:pt x="1295321" y="474669"/>
                        <a:pt x="1160901" y="572429"/>
                        <a:pt x="892061" y="468559"/>
                      </a:cubicBezTo>
                      <a:cubicBezTo>
                        <a:pt x="623220" y="364689"/>
                        <a:pt x="659880" y="224159"/>
                        <a:pt x="665990" y="126399"/>
                      </a:cubicBezTo>
                      <a:cubicBezTo>
                        <a:pt x="678211" y="34750"/>
                        <a:pt x="482690" y="-32460"/>
                        <a:pt x="458250" y="16420"/>
                      </a:cubicBezTo>
                      <a:cubicBezTo>
                        <a:pt x="397150" y="156949"/>
                        <a:pt x="342160" y="211939"/>
                        <a:pt x="207740" y="181389"/>
                      </a:cubicBezTo>
                      <a:cubicBezTo>
                        <a:pt x="128310" y="163059"/>
                        <a:pt x="61100" y="108070"/>
                        <a:pt x="24440" y="77520"/>
                      </a:cubicBezTo>
                      <a:cubicBezTo>
                        <a:pt x="12220" y="95850"/>
                        <a:pt x="6110" y="114180"/>
                        <a:pt x="0" y="132510"/>
                      </a:cubicBezTo>
                      <a:cubicBezTo>
                        <a:pt x="91650" y="205829"/>
                        <a:pt x="226070" y="254709"/>
                        <a:pt x="287170" y="254709"/>
                      </a:cubicBezTo>
                      <a:close/>
                    </a:path>
                  </a:pathLst>
                </a:custGeom>
                <a:solidFill>
                  <a:srgbClr val="FFD6B6"/>
                </a:solidFill>
                <a:ln w="61038"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xmlns="" id="{A1FA11C2-0736-42EB-A37C-21EE93A4D732}"/>
                    </a:ext>
                  </a:extLst>
                </p:cNvPr>
                <p:cNvSpPr/>
                <p:nvPr/>
              </p:nvSpPr>
              <p:spPr>
                <a:xfrm>
                  <a:off x="1608029" y="5127931"/>
                  <a:ext cx="378820" cy="161721"/>
                </a:xfrm>
                <a:custGeom>
                  <a:avLst/>
                  <a:gdLst>
                    <a:gd name="connsiteX0" fmla="*/ 0 w 378820"/>
                    <a:gd name="connsiteY0" fmla="*/ 70072 h 161721"/>
                    <a:gd name="connsiteX1" fmla="*/ 378820 w 378820"/>
                    <a:gd name="connsiteY1" fmla="*/ 161722 h 161721"/>
                    <a:gd name="connsiteX2" fmla="*/ 0 w 378820"/>
                    <a:gd name="connsiteY2" fmla="*/ 70072 h 161721"/>
                  </a:gdLst>
                  <a:ahLst/>
                  <a:cxnLst>
                    <a:cxn ang="0">
                      <a:pos x="connsiteX0" y="connsiteY0"/>
                    </a:cxn>
                    <a:cxn ang="0">
                      <a:pos x="connsiteX1" y="connsiteY1"/>
                    </a:cxn>
                    <a:cxn ang="0">
                      <a:pos x="connsiteX2" y="connsiteY2"/>
                    </a:cxn>
                  </a:cxnLst>
                  <a:rect l="l" t="t" r="r" b="b"/>
                  <a:pathLst>
                    <a:path w="378820" h="161721">
                      <a:moveTo>
                        <a:pt x="0" y="70072"/>
                      </a:moveTo>
                      <a:cubicBezTo>
                        <a:pt x="0" y="70072"/>
                        <a:pt x="201630" y="-21578"/>
                        <a:pt x="378820" y="161722"/>
                      </a:cubicBezTo>
                      <a:cubicBezTo>
                        <a:pt x="342160" y="57852"/>
                        <a:pt x="195520" y="-88788"/>
                        <a:pt x="0" y="70072"/>
                      </a:cubicBezTo>
                      <a:close/>
                    </a:path>
                  </a:pathLst>
                </a:custGeom>
                <a:solidFill>
                  <a:srgbClr val="FFD6B6"/>
                </a:solidFill>
                <a:ln w="61038"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xmlns="" id="{AA643C06-00ED-4183-8F5F-444C35D2DBA4}"/>
                    </a:ext>
                  </a:extLst>
                </p:cNvPr>
                <p:cNvSpPr/>
                <p:nvPr/>
              </p:nvSpPr>
              <p:spPr>
                <a:xfrm>
                  <a:off x="652558" y="4578948"/>
                  <a:ext cx="2061382" cy="1913453"/>
                </a:xfrm>
                <a:custGeom>
                  <a:avLst/>
                  <a:gdLst>
                    <a:gd name="connsiteX0" fmla="*/ 1920852 w 2061382"/>
                    <a:gd name="connsiteY0" fmla="*/ 1578324 h 1913453"/>
                    <a:gd name="connsiteX1" fmla="*/ 1951402 w 2061382"/>
                    <a:gd name="connsiteY1" fmla="*/ 1413354 h 1913453"/>
                    <a:gd name="connsiteX2" fmla="*/ 1969732 w 2061382"/>
                    <a:gd name="connsiteY2" fmla="*/ 1333924 h 1913453"/>
                    <a:gd name="connsiteX3" fmla="*/ 2061382 w 2061382"/>
                    <a:gd name="connsiteY3" fmla="*/ 1388914 h 1913453"/>
                    <a:gd name="connsiteX4" fmla="*/ 2030832 w 2061382"/>
                    <a:gd name="connsiteY4" fmla="*/ 1321704 h 1913453"/>
                    <a:gd name="connsiteX5" fmla="*/ 1749772 w 2061382"/>
                    <a:gd name="connsiteY5" fmla="*/ 1407244 h 1913453"/>
                    <a:gd name="connsiteX6" fmla="*/ 1902522 w 2061382"/>
                    <a:gd name="connsiteY6" fmla="*/ 680155 h 1913453"/>
                    <a:gd name="connsiteX7" fmla="*/ 1792542 w 2061382"/>
                    <a:gd name="connsiteY7" fmla="*/ 790135 h 1913453"/>
                    <a:gd name="connsiteX8" fmla="*/ 1816982 w 2061382"/>
                    <a:gd name="connsiteY8" fmla="*/ 619055 h 1913453"/>
                    <a:gd name="connsiteX9" fmla="*/ 1658122 w 2061382"/>
                    <a:gd name="connsiteY9" fmla="*/ 729035 h 1913453"/>
                    <a:gd name="connsiteX10" fmla="*/ 1780322 w 2061382"/>
                    <a:gd name="connsiteY10" fmla="*/ 570175 h 1913453"/>
                    <a:gd name="connsiteX11" fmla="*/ 1572582 w 2061382"/>
                    <a:gd name="connsiteY11" fmla="*/ 722925 h 1913453"/>
                    <a:gd name="connsiteX12" fmla="*/ 1432052 w 2061382"/>
                    <a:gd name="connsiteY12" fmla="*/ 643495 h 1913453"/>
                    <a:gd name="connsiteX13" fmla="*/ 1609242 w 2061382"/>
                    <a:gd name="connsiteY13" fmla="*/ 441865 h 1913453"/>
                    <a:gd name="connsiteX14" fmla="*/ 1358732 w 2061382"/>
                    <a:gd name="connsiteY14" fmla="*/ 588505 h 1913453"/>
                    <a:gd name="connsiteX15" fmla="*/ 1157102 w 2061382"/>
                    <a:gd name="connsiteY15" fmla="*/ 484635 h 1913453"/>
                    <a:gd name="connsiteX16" fmla="*/ 1352622 w 2061382"/>
                    <a:gd name="connsiteY16" fmla="*/ 276896 h 1913453"/>
                    <a:gd name="connsiteX17" fmla="*/ 1089892 w 2061382"/>
                    <a:gd name="connsiteY17" fmla="*/ 454085 h 1913453"/>
                    <a:gd name="connsiteX18" fmla="*/ 876042 w 2061382"/>
                    <a:gd name="connsiteY18" fmla="*/ 374655 h 1913453"/>
                    <a:gd name="connsiteX19" fmla="*/ 1077672 w 2061382"/>
                    <a:gd name="connsiteY19" fmla="*/ 173026 h 1913453"/>
                    <a:gd name="connsiteX20" fmla="*/ 808832 w 2061382"/>
                    <a:gd name="connsiteY20" fmla="*/ 344106 h 1913453"/>
                    <a:gd name="connsiteX21" fmla="*/ 485001 w 2061382"/>
                    <a:gd name="connsiteY21" fmla="*/ 209686 h 1913453"/>
                    <a:gd name="connsiteX22" fmla="*/ 857712 w 2061382"/>
                    <a:gd name="connsiteY22" fmla="*/ 1946 h 1913453"/>
                    <a:gd name="connsiteX23" fmla="*/ 381131 w 2061382"/>
                    <a:gd name="connsiteY23" fmla="*/ 191356 h 1913453"/>
                    <a:gd name="connsiteX24" fmla="*/ 338361 w 2061382"/>
                    <a:gd name="connsiteY24" fmla="*/ 179136 h 1913453"/>
                    <a:gd name="connsiteX25" fmla="*/ 301701 w 2061382"/>
                    <a:gd name="connsiteY25" fmla="*/ 331886 h 1913453"/>
                    <a:gd name="connsiteX26" fmla="*/ 307811 w 2061382"/>
                    <a:gd name="connsiteY26" fmla="*/ 319666 h 1913453"/>
                    <a:gd name="connsiteX27" fmla="*/ 491111 w 2061382"/>
                    <a:gd name="connsiteY27" fmla="*/ 166916 h 1913453"/>
                    <a:gd name="connsiteX28" fmla="*/ 393351 w 2061382"/>
                    <a:gd name="connsiteY28" fmla="*/ 252456 h 1913453"/>
                    <a:gd name="connsiteX29" fmla="*/ 784392 w 2061382"/>
                    <a:gd name="connsiteY29" fmla="*/ 399095 h 1913453"/>
                    <a:gd name="connsiteX30" fmla="*/ 869932 w 2061382"/>
                    <a:gd name="connsiteY30" fmla="*/ 319666 h 1913453"/>
                    <a:gd name="connsiteX31" fmla="*/ 814942 w 2061382"/>
                    <a:gd name="connsiteY31" fmla="*/ 435755 h 1913453"/>
                    <a:gd name="connsiteX32" fmla="*/ 1065452 w 2061382"/>
                    <a:gd name="connsiteY32" fmla="*/ 509075 h 1913453"/>
                    <a:gd name="connsiteX33" fmla="*/ 1150992 w 2061382"/>
                    <a:gd name="connsiteY33" fmla="*/ 447975 h 1913453"/>
                    <a:gd name="connsiteX34" fmla="*/ 1108222 w 2061382"/>
                    <a:gd name="connsiteY34" fmla="*/ 533515 h 1913453"/>
                    <a:gd name="connsiteX35" fmla="*/ 1315962 w 2061382"/>
                    <a:gd name="connsiteY35" fmla="*/ 655715 h 1913453"/>
                    <a:gd name="connsiteX36" fmla="*/ 1438162 w 2061382"/>
                    <a:gd name="connsiteY36" fmla="*/ 582395 h 1913453"/>
                    <a:gd name="connsiteX37" fmla="*/ 1358732 w 2061382"/>
                    <a:gd name="connsiteY37" fmla="*/ 680155 h 1913453"/>
                    <a:gd name="connsiteX38" fmla="*/ 1529812 w 2061382"/>
                    <a:gd name="connsiteY38" fmla="*/ 784025 h 1913453"/>
                    <a:gd name="connsiteX39" fmla="*/ 1627572 w 2061382"/>
                    <a:gd name="connsiteY39" fmla="*/ 753475 h 1913453"/>
                    <a:gd name="connsiteX40" fmla="*/ 1603132 w 2061382"/>
                    <a:gd name="connsiteY40" fmla="*/ 845125 h 1913453"/>
                    <a:gd name="connsiteX41" fmla="*/ 1719222 w 2061382"/>
                    <a:gd name="connsiteY41" fmla="*/ 747365 h 1913453"/>
                    <a:gd name="connsiteX42" fmla="*/ 1707002 w 2061382"/>
                    <a:gd name="connsiteY42" fmla="*/ 1223944 h 1913453"/>
                    <a:gd name="connsiteX43" fmla="*/ 1150992 w 2061382"/>
                    <a:gd name="connsiteY43" fmla="*/ 1834944 h 1913453"/>
                    <a:gd name="connsiteX44" fmla="*/ 228381 w 2061382"/>
                    <a:gd name="connsiteY44" fmla="*/ 1498894 h 1913453"/>
                    <a:gd name="connsiteX45" fmla="*/ 75631 w 2061382"/>
                    <a:gd name="connsiteY45" fmla="*/ 820685 h 1913453"/>
                    <a:gd name="connsiteX46" fmla="*/ 75631 w 2061382"/>
                    <a:gd name="connsiteY46" fmla="*/ 820685 h 1913453"/>
                    <a:gd name="connsiteX47" fmla="*/ 57301 w 2061382"/>
                    <a:gd name="connsiteY47" fmla="*/ 1346144 h 1913453"/>
                    <a:gd name="connsiteX48" fmla="*/ 625531 w 2061382"/>
                    <a:gd name="connsiteY48" fmla="*/ 1889933 h 1913453"/>
                    <a:gd name="connsiteX49" fmla="*/ 1603132 w 2061382"/>
                    <a:gd name="connsiteY49" fmla="*/ 1743294 h 1913453"/>
                    <a:gd name="connsiteX50" fmla="*/ 1749772 w 2061382"/>
                    <a:gd name="connsiteY50" fmla="*/ 1535554 h 1913453"/>
                    <a:gd name="connsiteX51" fmla="*/ 1835312 w 2061382"/>
                    <a:gd name="connsiteY51" fmla="*/ 1645534 h 1913453"/>
                    <a:gd name="connsiteX52" fmla="*/ 1920852 w 2061382"/>
                    <a:gd name="connsiteY52" fmla="*/ 1578324 h 1913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061382" h="1913453">
                      <a:moveTo>
                        <a:pt x="1920852" y="1578324"/>
                      </a:moveTo>
                      <a:cubicBezTo>
                        <a:pt x="2036942" y="1523334"/>
                        <a:pt x="2012502" y="1413354"/>
                        <a:pt x="1951402" y="1413354"/>
                      </a:cubicBezTo>
                      <a:cubicBezTo>
                        <a:pt x="1890302" y="1413354"/>
                        <a:pt x="1896412" y="1346144"/>
                        <a:pt x="1969732" y="1333924"/>
                      </a:cubicBezTo>
                      <a:cubicBezTo>
                        <a:pt x="2018612" y="1327814"/>
                        <a:pt x="2049162" y="1358364"/>
                        <a:pt x="2061382" y="1388914"/>
                      </a:cubicBezTo>
                      <a:cubicBezTo>
                        <a:pt x="2055272" y="1358364"/>
                        <a:pt x="2049162" y="1333924"/>
                        <a:pt x="2030832" y="1321704"/>
                      </a:cubicBezTo>
                      <a:cubicBezTo>
                        <a:pt x="1975842" y="1266714"/>
                        <a:pt x="1853642" y="1303374"/>
                        <a:pt x="1749772" y="1407244"/>
                      </a:cubicBezTo>
                      <a:cubicBezTo>
                        <a:pt x="1871972" y="1175064"/>
                        <a:pt x="1902522" y="680155"/>
                        <a:pt x="1902522" y="680155"/>
                      </a:cubicBezTo>
                      <a:lnTo>
                        <a:pt x="1792542" y="790135"/>
                      </a:lnTo>
                      <a:lnTo>
                        <a:pt x="1816982" y="619055"/>
                      </a:lnTo>
                      <a:lnTo>
                        <a:pt x="1658122" y="729035"/>
                      </a:lnTo>
                      <a:cubicBezTo>
                        <a:pt x="1658122" y="729035"/>
                        <a:pt x="1688672" y="698485"/>
                        <a:pt x="1780322" y="570175"/>
                      </a:cubicBezTo>
                      <a:cubicBezTo>
                        <a:pt x="1694782" y="661825"/>
                        <a:pt x="1572582" y="722925"/>
                        <a:pt x="1572582" y="722925"/>
                      </a:cubicBezTo>
                      <a:lnTo>
                        <a:pt x="1432052" y="643495"/>
                      </a:lnTo>
                      <a:cubicBezTo>
                        <a:pt x="1432052" y="643495"/>
                        <a:pt x="1474822" y="564065"/>
                        <a:pt x="1609242" y="441865"/>
                      </a:cubicBezTo>
                      <a:cubicBezTo>
                        <a:pt x="1480932" y="496855"/>
                        <a:pt x="1358732" y="588505"/>
                        <a:pt x="1358732" y="588505"/>
                      </a:cubicBezTo>
                      <a:lnTo>
                        <a:pt x="1157102" y="484635"/>
                      </a:lnTo>
                      <a:cubicBezTo>
                        <a:pt x="1157102" y="484635"/>
                        <a:pt x="1218202" y="368545"/>
                        <a:pt x="1352622" y="276896"/>
                      </a:cubicBezTo>
                      <a:cubicBezTo>
                        <a:pt x="1193762" y="313556"/>
                        <a:pt x="1089892" y="454085"/>
                        <a:pt x="1089892" y="454085"/>
                      </a:cubicBezTo>
                      <a:cubicBezTo>
                        <a:pt x="1089892" y="454085"/>
                        <a:pt x="1010462" y="399095"/>
                        <a:pt x="876042" y="374655"/>
                      </a:cubicBezTo>
                      <a:cubicBezTo>
                        <a:pt x="937142" y="264676"/>
                        <a:pt x="1077672" y="173026"/>
                        <a:pt x="1077672" y="173026"/>
                      </a:cubicBezTo>
                      <a:cubicBezTo>
                        <a:pt x="1077672" y="173026"/>
                        <a:pt x="894372" y="246346"/>
                        <a:pt x="808832" y="344106"/>
                      </a:cubicBezTo>
                      <a:cubicBezTo>
                        <a:pt x="735511" y="289116"/>
                        <a:pt x="485001" y="209686"/>
                        <a:pt x="485001" y="209686"/>
                      </a:cubicBezTo>
                      <a:cubicBezTo>
                        <a:pt x="485001" y="209686"/>
                        <a:pt x="570541" y="105816"/>
                        <a:pt x="857712" y="1946"/>
                      </a:cubicBezTo>
                      <a:cubicBezTo>
                        <a:pt x="594981" y="-22494"/>
                        <a:pt x="381131" y="191356"/>
                        <a:pt x="381131" y="191356"/>
                      </a:cubicBezTo>
                      <a:cubicBezTo>
                        <a:pt x="381131" y="191356"/>
                        <a:pt x="381131" y="191356"/>
                        <a:pt x="338361" y="179136"/>
                      </a:cubicBezTo>
                      <a:cubicBezTo>
                        <a:pt x="320031" y="221906"/>
                        <a:pt x="307811" y="276896"/>
                        <a:pt x="301701" y="331886"/>
                      </a:cubicBezTo>
                      <a:cubicBezTo>
                        <a:pt x="301701" y="325776"/>
                        <a:pt x="307811" y="325776"/>
                        <a:pt x="307811" y="319666"/>
                      </a:cubicBezTo>
                      <a:cubicBezTo>
                        <a:pt x="362801" y="197466"/>
                        <a:pt x="491111" y="166916"/>
                        <a:pt x="491111" y="166916"/>
                      </a:cubicBezTo>
                      <a:lnTo>
                        <a:pt x="393351" y="252456"/>
                      </a:lnTo>
                      <a:lnTo>
                        <a:pt x="784392" y="399095"/>
                      </a:lnTo>
                      <a:lnTo>
                        <a:pt x="869932" y="319666"/>
                      </a:lnTo>
                      <a:lnTo>
                        <a:pt x="814942" y="435755"/>
                      </a:lnTo>
                      <a:lnTo>
                        <a:pt x="1065452" y="509075"/>
                      </a:lnTo>
                      <a:lnTo>
                        <a:pt x="1150992" y="447975"/>
                      </a:lnTo>
                      <a:lnTo>
                        <a:pt x="1108222" y="533515"/>
                      </a:lnTo>
                      <a:lnTo>
                        <a:pt x="1315962" y="655715"/>
                      </a:lnTo>
                      <a:lnTo>
                        <a:pt x="1438162" y="582395"/>
                      </a:lnTo>
                      <a:lnTo>
                        <a:pt x="1358732" y="680155"/>
                      </a:lnTo>
                      <a:lnTo>
                        <a:pt x="1529812" y="784025"/>
                      </a:lnTo>
                      <a:lnTo>
                        <a:pt x="1627572" y="753475"/>
                      </a:lnTo>
                      <a:lnTo>
                        <a:pt x="1603132" y="845125"/>
                      </a:lnTo>
                      <a:cubicBezTo>
                        <a:pt x="1603132" y="845125"/>
                        <a:pt x="1603132" y="845125"/>
                        <a:pt x="1719222" y="747365"/>
                      </a:cubicBezTo>
                      <a:cubicBezTo>
                        <a:pt x="1700892" y="857345"/>
                        <a:pt x="1792542" y="900115"/>
                        <a:pt x="1707002" y="1223944"/>
                      </a:cubicBezTo>
                      <a:cubicBezTo>
                        <a:pt x="1627572" y="1547774"/>
                        <a:pt x="1487042" y="1773844"/>
                        <a:pt x="1150992" y="1834944"/>
                      </a:cubicBezTo>
                      <a:cubicBezTo>
                        <a:pt x="649971" y="1926594"/>
                        <a:pt x="527771" y="1859384"/>
                        <a:pt x="228381" y="1498894"/>
                      </a:cubicBezTo>
                      <a:cubicBezTo>
                        <a:pt x="-77119" y="1132294"/>
                        <a:pt x="75631" y="820685"/>
                        <a:pt x="75631" y="820685"/>
                      </a:cubicBezTo>
                      <a:lnTo>
                        <a:pt x="75631" y="820685"/>
                      </a:lnTo>
                      <a:cubicBezTo>
                        <a:pt x="-34349" y="1058975"/>
                        <a:pt x="-9909" y="1211724"/>
                        <a:pt x="57301" y="1346144"/>
                      </a:cubicBezTo>
                      <a:cubicBezTo>
                        <a:pt x="148951" y="1523334"/>
                        <a:pt x="430011" y="1847163"/>
                        <a:pt x="625531" y="1889933"/>
                      </a:cubicBezTo>
                      <a:cubicBezTo>
                        <a:pt x="931032" y="1951033"/>
                        <a:pt x="1419832" y="1889933"/>
                        <a:pt x="1603132" y="1743294"/>
                      </a:cubicBezTo>
                      <a:cubicBezTo>
                        <a:pt x="1603132" y="1743294"/>
                        <a:pt x="1694782" y="1651644"/>
                        <a:pt x="1749772" y="1535554"/>
                      </a:cubicBezTo>
                      <a:cubicBezTo>
                        <a:pt x="1743662" y="1566104"/>
                        <a:pt x="1755882" y="1645534"/>
                        <a:pt x="1835312" y="1645534"/>
                      </a:cubicBezTo>
                      <a:cubicBezTo>
                        <a:pt x="1847532" y="1627204"/>
                        <a:pt x="1871972" y="1602764"/>
                        <a:pt x="1920852" y="1578324"/>
                      </a:cubicBezTo>
                      <a:close/>
                    </a:path>
                  </a:pathLst>
                </a:custGeom>
                <a:solidFill>
                  <a:srgbClr val="FFD6B6"/>
                </a:solidFill>
                <a:ln w="61038" cap="flat">
                  <a:noFill/>
                  <a:prstDash val="solid"/>
                  <a:miter/>
                </a:ln>
              </p:spPr>
              <p:txBody>
                <a:bodyPr rtlCol="0" anchor="ctr"/>
                <a:lstStyle/>
                <a:p>
                  <a:endParaRPr lang="en-US"/>
                </a:p>
              </p:txBody>
            </p:sp>
          </p:grpSp>
          <p:sp>
            <p:nvSpPr>
              <p:cNvPr id="123" name="Freeform: Shape 122">
                <a:extLst>
                  <a:ext uri="{FF2B5EF4-FFF2-40B4-BE49-F238E27FC236}">
                    <a16:creationId xmlns:a16="http://schemas.microsoft.com/office/drawing/2014/main" xmlns="" id="{3373133D-7A43-43B2-A83D-956E7F63B787}"/>
                  </a:ext>
                </a:extLst>
              </p:cNvPr>
              <p:cNvSpPr/>
              <p:nvPr/>
            </p:nvSpPr>
            <p:spPr>
              <a:xfrm>
                <a:off x="972589" y="4906628"/>
                <a:ext cx="201630" cy="169175"/>
              </a:xfrm>
              <a:custGeom>
                <a:avLst/>
                <a:gdLst>
                  <a:gd name="connsiteX0" fmla="*/ 0 w 201630"/>
                  <a:gd name="connsiteY0" fmla="*/ 53086 h 169175"/>
                  <a:gd name="connsiteX1" fmla="*/ 201630 w 201630"/>
                  <a:gd name="connsiteY1" fmla="*/ 169176 h 169175"/>
                  <a:gd name="connsiteX2" fmla="*/ 0 w 201630"/>
                  <a:gd name="connsiteY2" fmla="*/ 53086 h 169175"/>
                </a:gdLst>
                <a:ahLst/>
                <a:cxnLst>
                  <a:cxn ang="0">
                    <a:pos x="connsiteX0" y="connsiteY0"/>
                  </a:cxn>
                  <a:cxn ang="0">
                    <a:pos x="connsiteX1" y="connsiteY1"/>
                  </a:cxn>
                  <a:cxn ang="0">
                    <a:pos x="connsiteX2" y="connsiteY2"/>
                  </a:cxn>
                </a:cxnLst>
                <a:rect l="l" t="t" r="r" b="b"/>
                <a:pathLst>
                  <a:path w="201630" h="169175">
                    <a:moveTo>
                      <a:pt x="0" y="53086"/>
                    </a:moveTo>
                    <a:cubicBezTo>
                      <a:pt x="0" y="53086"/>
                      <a:pt x="146640" y="10316"/>
                      <a:pt x="201630" y="169176"/>
                    </a:cubicBezTo>
                    <a:cubicBezTo>
                      <a:pt x="201630" y="40866"/>
                      <a:pt x="134420" y="-69114"/>
                      <a:pt x="0" y="53086"/>
                    </a:cubicBezTo>
                    <a:close/>
                  </a:path>
                </a:pathLst>
              </a:custGeom>
              <a:solidFill>
                <a:srgbClr val="FFD6B6"/>
              </a:solidFill>
              <a:ln w="61038" cap="flat">
                <a:noFill/>
                <a:prstDash val="solid"/>
                <a:miter/>
              </a:ln>
            </p:spPr>
            <p:txBody>
              <a:bodyPr rtlCol="0" anchor="ctr"/>
              <a:lstStyle/>
              <a:p>
                <a:endParaRPr lang="en-US"/>
              </a:p>
            </p:txBody>
          </p:sp>
          <p:grpSp>
            <p:nvGrpSpPr>
              <p:cNvPr id="124" name="Graphic 16">
                <a:extLst>
                  <a:ext uri="{FF2B5EF4-FFF2-40B4-BE49-F238E27FC236}">
                    <a16:creationId xmlns:a16="http://schemas.microsoft.com/office/drawing/2014/main" xmlns="" id="{A7052E21-5C61-4E29-AC08-836209A7447B}"/>
                  </a:ext>
                </a:extLst>
              </p:cNvPr>
              <p:cNvGrpSpPr/>
              <p:nvPr/>
            </p:nvGrpSpPr>
            <p:grpSpPr>
              <a:xfrm>
                <a:off x="966479" y="4874173"/>
                <a:ext cx="213850" cy="189409"/>
                <a:chOff x="966479" y="4874173"/>
                <a:chExt cx="213850" cy="189409"/>
              </a:xfrm>
            </p:grpSpPr>
            <p:sp>
              <p:nvSpPr>
                <p:cNvPr id="125" name="Freeform: Shape 124">
                  <a:extLst>
                    <a:ext uri="{FF2B5EF4-FFF2-40B4-BE49-F238E27FC236}">
                      <a16:creationId xmlns:a16="http://schemas.microsoft.com/office/drawing/2014/main" xmlns="" id="{433F25F9-3FA3-42EE-A58C-EB89F594A938}"/>
                    </a:ext>
                  </a:extLst>
                </p:cNvPr>
                <p:cNvSpPr/>
                <p:nvPr/>
              </p:nvSpPr>
              <p:spPr>
                <a:xfrm>
                  <a:off x="997029" y="4878730"/>
                  <a:ext cx="177190" cy="142083"/>
                </a:xfrm>
                <a:custGeom>
                  <a:avLst/>
                  <a:gdLst>
                    <a:gd name="connsiteX0" fmla="*/ 0 w 177190"/>
                    <a:gd name="connsiteY0" fmla="*/ 44323 h 142083"/>
                    <a:gd name="connsiteX1" fmla="*/ 177190 w 177190"/>
                    <a:gd name="connsiteY1" fmla="*/ 142083 h 142083"/>
                    <a:gd name="connsiteX2" fmla="*/ 0 w 177190"/>
                    <a:gd name="connsiteY2" fmla="*/ 44323 h 142083"/>
                  </a:gdLst>
                  <a:ahLst/>
                  <a:cxnLst>
                    <a:cxn ang="0">
                      <a:pos x="connsiteX0" y="connsiteY0"/>
                    </a:cxn>
                    <a:cxn ang="0">
                      <a:pos x="connsiteX1" y="connsiteY1"/>
                    </a:cxn>
                    <a:cxn ang="0">
                      <a:pos x="connsiteX2" y="connsiteY2"/>
                    </a:cxn>
                  </a:cxnLst>
                  <a:rect l="l" t="t" r="r" b="b"/>
                  <a:pathLst>
                    <a:path w="177190" h="142083">
                      <a:moveTo>
                        <a:pt x="0" y="44323"/>
                      </a:moveTo>
                      <a:cubicBezTo>
                        <a:pt x="0" y="44323"/>
                        <a:pt x="128310" y="7663"/>
                        <a:pt x="177190" y="142083"/>
                      </a:cubicBezTo>
                      <a:cubicBezTo>
                        <a:pt x="177190" y="38213"/>
                        <a:pt x="122200" y="-59547"/>
                        <a:pt x="0" y="44323"/>
                      </a:cubicBezTo>
                      <a:close/>
                    </a:path>
                  </a:pathLst>
                </a:custGeom>
                <a:solidFill>
                  <a:srgbClr val="424241"/>
                </a:solidFill>
                <a:ln w="61038"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xmlns="" id="{810F647B-272D-4F67-AB0B-77053DB476C0}"/>
                    </a:ext>
                  </a:extLst>
                </p:cNvPr>
                <p:cNvSpPr/>
                <p:nvPr/>
              </p:nvSpPr>
              <p:spPr>
                <a:xfrm>
                  <a:off x="966479" y="4874173"/>
                  <a:ext cx="213850" cy="189409"/>
                </a:xfrm>
                <a:custGeom>
                  <a:avLst/>
                  <a:gdLst>
                    <a:gd name="connsiteX0" fmla="*/ 213850 w 213850"/>
                    <a:gd name="connsiteY0" fmla="*/ 189410 h 189409"/>
                    <a:gd name="connsiteX1" fmla="*/ 201630 w 213850"/>
                    <a:gd name="connsiteY1" fmla="*/ 152750 h 189409"/>
                    <a:gd name="connsiteX2" fmla="*/ 85540 w 213850"/>
                    <a:gd name="connsiteY2" fmla="*/ 54990 h 189409"/>
                    <a:gd name="connsiteX3" fmla="*/ 30550 w 213850"/>
                    <a:gd name="connsiteY3" fmla="*/ 61100 h 189409"/>
                    <a:gd name="connsiteX4" fmla="*/ 0 w 213850"/>
                    <a:gd name="connsiteY4" fmla="*/ 73320 h 189409"/>
                    <a:gd name="connsiteX5" fmla="*/ 24440 w 213850"/>
                    <a:gd name="connsiteY5" fmla="*/ 48880 h 189409"/>
                    <a:gd name="connsiteX6" fmla="*/ 128310 w 213850"/>
                    <a:gd name="connsiteY6" fmla="*/ 0 h 189409"/>
                    <a:gd name="connsiteX7" fmla="*/ 207740 w 213850"/>
                    <a:gd name="connsiteY7" fmla="*/ 152750 h 189409"/>
                    <a:gd name="connsiteX8" fmla="*/ 213850 w 213850"/>
                    <a:gd name="connsiteY8" fmla="*/ 189410 h 189409"/>
                    <a:gd name="connsiteX9" fmla="*/ 85540 w 213850"/>
                    <a:gd name="connsiteY9" fmla="*/ 42770 h 189409"/>
                    <a:gd name="connsiteX10" fmla="*/ 195520 w 213850"/>
                    <a:gd name="connsiteY10" fmla="*/ 116090 h 189409"/>
                    <a:gd name="connsiteX11" fmla="*/ 128310 w 213850"/>
                    <a:gd name="connsiteY11" fmla="*/ 12220 h 189409"/>
                    <a:gd name="connsiteX12" fmla="*/ 54990 w 213850"/>
                    <a:gd name="connsiteY12" fmla="*/ 36660 h 189409"/>
                    <a:gd name="connsiteX13" fmla="*/ 85540 w 213850"/>
                    <a:gd name="connsiteY13" fmla="*/ 42770 h 189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3850" h="189409">
                      <a:moveTo>
                        <a:pt x="213850" y="189410"/>
                      </a:moveTo>
                      <a:lnTo>
                        <a:pt x="201630" y="152750"/>
                      </a:lnTo>
                      <a:cubicBezTo>
                        <a:pt x="177190" y="79430"/>
                        <a:pt x="122200" y="54990"/>
                        <a:pt x="85540" y="54990"/>
                      </a:cubicBezTo>
                      <a:cubicBezTo>
                        <a:pt x="54990" y="48880"/>
                        <a:pt x="30550" y="61100"/>
                        <a:pt x="30550" y="61100"/>
                      </a:cubicBezTo>
                      <a:lnTo>
                        <a:pt x="0" y="73320"/>
                      </a:lnTo>
                      <a:lnTo>
                        <a:pt x="24440" y="48880"/>
                      </a:lnTo>
                      <a:cubicBezTo>
                        <a:pt x="61100" y="12220"/>
                        <a:pt x="97760" y="0"/>
                        <a:pt x="128310" y="0"/>
                      </a:cubicBezTo>
                      <a:cubicBezTo>
                        <a:pt x="189410" y="6110"/>
                        <a:pt x="213850" y="79430"/>
                        <a:pt x="207740" y="152750"/>
                      </a:cubicBezTo>
                      <a:lnTo>
                        <a:pt x="213850" y="189410"/>
                      </a:lnTo>
                      <a:close/>
                      <a:moveTo>
                        <a:pt x="85540" y="42770"/>
                      </a:moveTo>
                      <a:cubicBezTo>
                        <a:pt x="122200" y="48880"/>
                        <a:pt x="164970" y="61100"/>
                        <a:pt x="195520" y="116090"/>
                      </a:cubicBezTo>
                      <a:cubicBezTo>
                        <a:pt x="189410" y="67210"/>
                        <a:pt x="171080" y="18330"/>
                        <a:pt x="128310" y="12220"/>
                      </a:cubicBezTo>
                      <a:cubicBezTo>
                        <a:pt x="109980" y="12220"/>
                        <a:pt x="79430" y="18330"/>
                        <a:pt x="54990" y="36660"/>
                      </a:cubicBezTo>
                      <a:cubicBezTo>
                        <a:pt x="67210" y="36660"/>
                        <a:pt x="73320" y="36660"/>
                        <a:pt x="85540" y="42770"/>
                      </a:cubicBezTo>
                      <a:close/>
                    </a:path>
                  </a:pathLst>
                </a:custGeom>
                <a:solidFill>
                  <a:srgbClr val="000000"/>
                </a:solidFill>
                <a:ln w="61038" cap="flat">
                  <a:noFill/>
                  <a:prstDash val="solid"/>
                  <a:miter/>
                </a:ln>
              </p:spPr>
              <p:txBody>
                <a:bodyPr rtlCol="0" anchor="ctr"/>
                <a:lstStyle/>
                <a:p>
                  <a:endParaRPr lang="en-US"/>
                </a:p>
              </p:txBody>
            </p:sp>
          </p:grpSp>
          <p:sp>
            <p:nvSpPr>
              <p:cNvPr id="127" name="Freeform: Shape 126">
                <a:extLst>
                  <a:ext uri="{FF2B5EF4-FFF2-40B4-BE49-F238E27FC236}">
                    <a16:creationId xmlns:a16="http://schemas.microsoft.com/office/drawing/2014/main" xmlns="" id="{D00336D5-2C2F-44E5-B59C-66522EE1537D}"/>
                  </a:ext>
                </a:extLst>
              </p:cNvPr>
              <p:cNvSpPr/>
              <p:nvPr/>
            </p:nvSpPr>
            <p:spPr>
              <a:xfrm>
                <a:off x="997029" y="4903746"/>
                <a:ext cx="177190" cy="117067"/>
              </a:xfrm>
              <a:custGeom>
                <a:avLst/>
                <a:gdLst>
                  <a:gd name="connsiteX0" fmla="*/ 158860 w 177190"/>
                  <a:gd name="connsiteY0" fmla="*/ 37638 h 117067"/>
                  <a:gd name="connsiteX1" fmla="*/ 128310 w 177190"/>
                  <a:gd name="connsiteY1" fmla="*/ 13198 h 117067"/>
                  <a:gd name="connsiteX2" fmla="*/ 24440 w 177190"/>
                  <a:gd name="connsiteY2" fmla="*/ 978 h 117067"/>
                  <a:gd name="connsiteX3" fmla="*/ 0 w 177190"/>
                  <a:gd name="connsiteY3" fmla="*/ 19308 h 117067"/>
                  <a:gd name="connsiteX4" fmla="*/ 177190 w 177190"/>
                  <a:gd name="connsiteY4" fmla="*/ 117067 h 117067"/>
                  <a:gd name="connsiteX5" fmla="*/ 171080 w 177190"/>
                  <a:gd name="connsiteY5" fmla="*/ 37638 h 117067"/>
                  <a:gd name="connsiteX6" fmla="*/ 158860 w 177190"/>
                  <a:gd name="connsiteY6" fmla="*/ 37638 h 11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90" h="117067">
                    <a:moveTo>
                      <a:pt x="158860" y="37638"/>
                    </a:moveTo>
                    <a:cubicBezTo>
                      <a:pt x="146640" y="25418"/>
                      <a:pt x="140530" y="19308"/>
                      <a:pt x="128310" y="13198"/>
                    </a:cubicBezTo>
                    <a:cubicBezTo>
                      <a:pt x="97760" y="-5132"/>
                      <a:pt x="61100" y="978"/>
                      <a:pt x="24440" y="978"/>
                    </a:cubicBezTo>
                    <a:cubicBezTo>
                      <a:pt x="18330" y="7088"/>
                      <a:pt x="6110" y="13198"/>
                      <a:pt x="0" y="19308"/>
                    </a:cubicBezTo>
                    <a:cubicBezTo>
                      <a:pt x="0" y="19308"/>
                      <a:pt x="128310" y="-17352"/>
                      <a:pt x="177190" y="117067"/>
                    </a:cubicBezTo>
                    <a:cubicBezTo>
                      <a:pt x="177190" y="86518"/>
                      <a:pt x="177190" y="62078"/>
                      <a:pt x="171080" y="37638"/>
                    </a:cubicBezTo>
                    <a:cubicBezTo>
                      <a:pt x="164970" y="43748"/>
                      <a:pt x="164970" y="37638"/>
                      <a:pt x="158860" y="37638"/>
                    </a:cubicBezTo>
                    <a:close/>
                  </a:path>
                </a:pathLst>
              </a:custGeom>
              <a:solidFill>
                <a:srgbClr val="424241">
                  <a:alpha val="50000"/>
                </a:srgbClr>
              </a:solidFill>
              <a:ln w="61038"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xmlns="" id="{A46A2E0D-4E3F-44BA-B89F-2A56A5454A33}"/>
                  </a:ext>
                </a:extLst>
              </p:cNvPr>
              <p:cNvSpPr/>
              <p:nvPr/>
            </p:nvSpPr>
            <p:spPr>
              <a:xfrm>
                <a:off x="1509022" y="5310007"/>
                <a:ext cx="557257" cy="377019"/>
              </a:xfrm>
              <a:custGeom>
                <a:avLst/>
                <a:gdLst>
                  <a:gd name="connsiteX0" fmla="*/ 86788 w 557257"/>
                  <a:gd name="connsiteY0" fmla="*/ 34635 h 377019"/>
                  <a:gd name="connsiteX1" fmla="*/ 31797 w 557257"/>
                  <a:gd name="connsiteY1" fmla="*/ 144615 h 377019"/>
                  <a:gd name="connsiteX2" fmla="*/ 416728 w 557257"/>
                  <a:gd name="connsiteY2" fmla="*/ 46855 h 377019"/>
                  <a:gd name="connsiteX3" fmla="*/ 557258 w 557257"/>
                  <a:gd name="connsiteY3" fmla="*/ 272925 h 377019"/>
                  <a:gd name="connsiteX4" fmla="*/ 202878 w 557257"/>
                  <a:gd name="connsiteY4" fmla="*/ 370685 h 377019"/>
                  <a:gd name="connsiteX5" fmla="*/ 1247 w 557257"/>
                  <a:gd name="connsiteY5" fmla="*/ 205715 h 377019"/>
                  <a:gd name="connsiteX6" fmla="*/ 86788 w 557257"/>
                  <a:gd name="connsiteY6" fmla="*/ 34635 h 377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7257" h="377019">
                    <a:moveTo>
                      <a:pt x="86788" y="34635"/>
                    </a:moveTo>
                    <a:lnTo>
                      <a:pt x="31797" y="144615"/>
                    </a:lnTo>
                    <a:cubicBezTo>
                      <a:pt x="31797" y="144615"/>
                      <a:pt x="135668" y="-99784"/>
                      <a:pt x="416728" y="46855"/>
                    </a:cubicBezTo>
                    <a:cubicBezTo>
                      <a:pt x="538928" y="107955"/>
                      <a:pt x="557258" y="272925"/>
                      <a:pt x="557258" y="272925"/>
                    </a:cubicBezTo>
                    <a:cubicBezTo>
                      <a:pt x="557258" y="272925"/>
                      <a:pt x="410618" y="407345"/>
                      <a:pt x="202878" y="370685"/>
                    </a:cubicBezTo>
                    <a:cubicBezTo>
                      <a:pt x="56238" y="340135"/>
                      <a:pt x="1247" y="205715"/>
                      <a:pt x="1247" y="205715"/>
                    </a:cubicBezTo>
                    <a:cubicBezTo>
                      <a:pt x="1247" y="205715"/>
                      <a:pt x="-17083" y="150725"/>
                      <a:pt x="86788" y="34635"/>
                    </a:cubicBezTo>
                    <a:close/>
                  </a:path>
                </a:pathLst>
              </a:custGeom>
              <a:solidFill>
                <a:srgbClr val="FFD6B6"/>
              </a:solidFill>
              <a:ln w="61038"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xmlns="" id="{6CA3FCAA-0F2F-492D-A68F-5FE1211E4A32}"/>
                  </a:ext>
                </a:extLst>
              </p:cNvPr>
              <p:cNvSpPr/>
              <p:nvPr/>
            </p:nvSpPr>
            <p:spPr>
              <a:xfrm>
                <a:off x="1528599" y="5325135"/>
                <a:ext cx="482690" cy="334346"/>
              </a:xfrm>
              <a:custGeom>
                <a:avLst/>
                <a:gdLst>
                  <a:gd name="connsiteX0" fmla="*/ 0 w 482690"/>
                  <a:gd name="connsiteY0" fmla="*/ 184478 h 334346"/>
                  <a:gd name="connsiteX1" fmla="*/ 250510 w 482690"/>
                  <a:gd name="connsiteY1" fmla="*/ 1178 h 334346"/>
                  <a:gd name="connsiteX2" fmla="*/ 482690 w 482690"/>
                  <a:gd name="connsiteY2" fmla="*/ 245578 h 334346"/>
                  <a:gd name="connsiteX3" fmla="*/ 0 w 482690"/>
                  <a:gd name="connsiteY3" fmla="*/ 184478 h 334346"/>
                </a:gdLst>
                <a:ahLst/>
                <a:cxnLst>
                  <a:cxn ang="0">
                    <a:pos x="connsiteX0" y="connsiteY0"/>
                  </a:cxn>
                  <a:cxn ang="0">
                    <a:pos x="connsiteX1" y="connsiteY1"/>
                  </a:cxn>
                  <a:cxn ang="0">
                    <a:pos x="connsiteX2" y="connsiteY2"/>
                  </a:cxn>
                  <a:cxn ang="0">
                    <a:pos x="connsiteX3" y="connsiteY3"/>
                  </a:cxn>
                </a:cxnLst>
                <a:rect l="l" t="t" r="r" b="b"/>
                <a:pathLst>
                  <a:path w="482690" h="334346">
                    <a:moveTo>
                      <a:pt x="0" y="184478"/>
                    </a:moveTo>
                    <a:cubicBezTo>
                      <a:pt x="0" y="184478"/>
                      <a:pt x="67210" y="-17152"/>
                      <a:pt x="250510" y="1178"/>
                    </a:cubicBezTo>
                    <a:cubicBezTo>
                      <a:pt x="433810" y="19508"/>
                      <a:pt x="482690" y="196698"/>
                      <a:pt x="482690" y="245578"/>
                    </a:cubicBezTo>
                    <a:cubicBezTo>
                      <a:pt x="378820" y="331118"/>
                      <a:pt x="103870" y="416658"/>
                      <a:pt x="0" y="184478"/>
                    </a:cubicBezTo>
                    <a:close/>
                  </a:path>
                </a:pathLst>
              </a:custGeom>
              <a:solidFill>
                <a:srgbClr val="FFFFFF"/>
              </a:solidFill>
              <a:ln w="61038"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xmlns="" id="{FE0F0FFB-FFB3-4FCD-A1D9-3AF28D6DA03C}"/>
                  </a:ext>
                </a:extLst>
              </p:cNvPr>
              <p:cNvSpPr/>
              <p:nvPr/>
            </p:nvSpPr>
            <p:spPr>
              <a:xfrm>
                <a:off x="868719" y="4452584"/>
                <a:ext cx="329940" cy="305499"/>
              </a:xfrm>
              <a:custGeom>
                <a:avLst/>
                <a:gdLst>
                  <a:gd name="connsiteX0" fmla="*/ 329940 w 329940"/>
                  <a:gd name="connsiteY0" fmla="*/ 0 h 305499"/>
                  <a:gd name="connsiteX1" fmla="*/ 281060 w 329940"/>
                  <a:gd name="connsiteY1" fmla="*/ 18330 h 305499"/>
                  <a:gd name="connsiteX2" fmla="*/ 256620 w 329940"/>
                  <a:gd name="connsiteY2" fmla="*/ 30550 h 305499"/>
                  <a:gd name="connsiteX3" fmla="*/ 232180 w 329940"/>
                  <a:gd name="connsiteY3" fmla="*/ 42770 h 305499"/>
                  <a:gd name="connsiteX4" fmla="*/ 207740 w 329940"/>
                  <a:gd name="connsiteY4" fmla="*/ 54990 h 305499"/>
                  <a:gd name="connsiteX5" fmla="*/ 183300 w 329940"/>
                  <a:gd name="connsiteY5" fmla="*/ 67210 h 305499"/>
                  <a:gd name="connsiteX6" fmla="*/ 158860 w 329940"/>
                  <a:gd name="connsiteY6" fmla="*/ 79430 h 305499"/>
                  <a:gd name="connsiteX7" fmla="*/ 140530 w 329940"/>
                  <a:gd name="connsiteY7" fmla="*/ 91650 h 305499"/>
                  <a:gd name="connsiteX8" fmla="*/ 122200 w 329940"/>
                  <a:gd name="connsiteY8" fmla="*/ 116090 h 305499"/>
                  <a:gd name="connsiteX9" fmla="*/ 103870 w 329940"/>
                  <a:gd name="connsiteY9" fmla="*/ 134420 h 305499"/>
                  <a:gd name="connsiteX10" fmla="*/ 85540 w 329940"/>
                  <a:gd name="connsiteY10" fmla="*/ 152750 h 305499"/>
                  <a:gd name="connsiteX11" fmla="*/ 67210 w 329940"/>
                  <a:gd name="connsiteY11" fmla="*/ 171080 h 305499"/>
                  <a:gd name="connsiteX12" fmla="*/ 48880 w 329940"/>
                  <a:gd name="connsiteY12" fmla="*/ 189410 h 305499"/>
                  <a:gd name="connsiteX13" fmla="*/ 36660 w 329940"/>
                  <a:gd name="connsiteY13" fmla="*/ 213850 h 305499"/>
                  <a:gd name="connsiteX14" fmla="*/ 24440 w 329940"/>
                  <a:gd name="connsiteY14" fmla="*/ 238290 h 305499"/>
                  <a:gd name="connsiteX15" fmla="*/ 12220 w 329940"/>
                  <a:gd name="connsiteY15" fmla="*/ 256620 h 305499"/>
                  <a:gd name="connsiteX16" fmla="*/ 12220 w 329940"/>
                  <a:gd name="connsiteY16" fmla="*/ 250510 h 305499"/>
                  <a:gd name="connsiteX17" fmla="*/ 36660 w 329940"/>
                  <a:gd name="connsiteY17" fmla="*/ 262730 h 305499"/>
                  <a:gd name="connsiteX18" fmla="*/ 61100 w 329940"/>
                  <a:gd name="connsiteY18" fmla="*/ 274950 h 305499"/>
                  <a:gd name="connsiteX19" fmla="*/ 85540 w 329940"/>
                  <a:gd name="connsiteY19" fmla="*/ 287170 h 305499"/>
                  <a:gd name="connsiteX20" fmla="*/ 109980 w 329940"/>
                  <a:gd name="connsiteY20" fmla="*/ 305500 h 305499"/>
                  <a:gd name="connsiteX21" fmla="*/ 85540 w 329940"/>
                  <a:gd name="connsiteY21" fmla="*/ 293280 h 305499"/>
                  <a:gd name="connsiteX22" fmla="*/ 61100 w 329940"/>
                  <a:gd name="connsiteY22" fmla="*/ 281060 h 305499"/>
                  <a:gd name="connsiteX23" fmla="*/ 36660 w 329940"/>
                  <a:gd name="connsiteY23" fmla="*/ 268840 h 305499"/>
                  <a:gd name="connsiteX24" fmla="*/ 6110 w 329940"/>
                  <a:gd name="connsiteY24" fmla="*/ 262730 h 305499"/>
                  <a:gd name="connsiteX25" fmla="*/ 0 w 329940"/>
                  <a:gd name="connsiteY25" fmla="*/ 262730 h 305499"/>
                  <a:gd name="connsiteX26" fmla="*/ 0 w 329940"/>
                  <a:gd name="connsiteY26" fmla="*/ 256620 h 305499"/>
                  <a:gd name="connsiteX27" fmla="*/ 12220 w 329940"/>
                  <a:gd name="connsiteY27" fmla="*/ 232180 h 305499"/>
                  <a:gd name="connsiteX28" fmla="*/ 18330 w 329940"/>
                  <a:gd name="connsiteY28" fmla="*/ 219960 h 305499"/>
                  <a:gd name="connsiteX29" fmla="*/ 24440 w 329940"/>
                  <a:gd name="connsiteY29" fmla="*/ 207740 h 305499"/>
                  <a:gd name="connsiteX30" fmla="*/ 42770 w 329940"/>
                  <a:gd name="connsiteY30" fmla="*/ 183300 h 305499"/>
                  <a:gd name="connsiteX31" fmla="*/ 61100 w 329940"/>
                  <a:gd name="connsiteY31" fmla="*/ 158860 h 305499"/>
                  <a:gd name="connsiteX32" fmla="*/ 73320 w 329940"/>
                  <a:gd name="connsiteY32" fmla="*/ 140530 h 305499"/>
                  <a:gd name="connsiteX33" fmla="*/ 91650 w 329940"/>
                  <a:gd name="connsiteY33" fmla="*/ 122200 h 305499"/>
                  <a:gd name="connsiteX34" fmla="*/ 109980 w 329940"/>
                  <a:gd name="connsiteY34" fmla="*/ 103870 h 305499"/>
                  <a:gd name="connsiteX35" fmla="*/ 134420 w 329940"/>
                  <a:gd name="connsiteY35" fmla="*/ 85540 h 305499"/>
                  <a:gd name="connsiteX36" fmla="*/ 158860 w 329940"/>
                  <a:gd name="connsiteY36" fmla="*/ 73320 h 305499"/>
                  <a:gd name="connsiteX37" fmla="*/ 183300 w 329940"/>
                  <a:gd name="connsiteY37" fmla="*/ 61100 h 305499"/>
                  <a:gd name="connsiteX38" fmla="*/ 207740 w 329940"/>
                  <a:gd name="connsiteY38" fmla="*/ 48880 h 305499"/>
                  <a:gd name="connsiteX39" fmla="*/ 232180 w 329940"/>
                  <a:gd name="connsiteY39" fmla="*/ 36660 h 305499"/>
                  <a:gd name="connsiteX40" fmla="*/ 281060 w 329940"/>
                  <a:gd name="connsiteY40" fmla="*/ 18330 h 305499"/>
                  <a:gd name="connsiteX41" fmla="*/ 329940 w 329940"/>
                  <a:gd name="connsiteY41" fmla="*/ 0 h 30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29940" h="305499">
                    <a:moveTo>
                      <a:pt x="329940" y="0"/>
                    </a:moveTo>
                    <a:cubicBezTo>
                      <a:pt x="311610" y="6110"/>
                      <a:pt x="299390" y="12220"/>
                      <a:pt x="281060" y="18330"/>
                    </a:cubicBezTo>
                    <a:cubicBezTo>
                      <a:pt x="274950" y="24440"/>
                      <a:pt x="262730" y="24440"/>
                      <a:pt x="256620" y="30550"/>
                    </a:cubicBezTo>
                    <a:cubicBezTo>
                      <a:pt x="250510" y="36660"/>
                      <a:pt x="238290" y="36660"/>
                      <a:pt x="232180" y="42770"/>
                    </a:cubicBezTo>
                    <a:cubicBezTo>
                      <a:pt x="226070" y="48880"/>
                      <a:pt x="213850" y="48880"/>
                      <a:pt x="207740" y="54990"/>
                    </a:cubicBezTo>
                    <a:cubicBezTo>
                      <a:pt x="201630" y="61100"/>
                      <a:pt x="195520" y="61100"/>
                      <a:pt x="183300" y="67210"/>
                    </a:cubicBezTo>
                    <a:cubicBezTo>
                      <a:pt x="177190" y="73320"/>
                      <a:pt x="171080" y="73320"/>
                      <a:pt x="158860" y="79430"/>
                    </a:cubicBezTo>
                    <a:cubicBezTo>
                      <a:pt x="152750" y="85540"/>
                      <a:pt x="146640" y="91650"/>
                      <a:pt x="140530" y="91650"/>
                    </a:cubicBezTo>
                    <a:lnTo>
                      <a:pt x="122200" y="116090"/>
                    </a:lnTo>
                    <a:cubicBezTo>
                      <a:pt x="116090" y="122200"/>
                      <a:pt x="109980" y="128310"/>
                      <a:pt x="103870" y="134420"/>
                    </a:cubicBezTo>
                    <a:cubicBezTo>
                      <a:pt x="97760" y="140530"/>
                      <a:pt x="91650" y="146640"/>
                      <a:pt x="85540" y="152750"/>
                    </a:cubicBezTo>
                    <a:cubicBezTo>
                      <a:pt x="79430" y="158860"/>
                      <a:pt x="73320" y="164970"/>
                      <a:pt x="67210" y="171080"/>
                    </a:cubicBezTo>
                    <a:lnTo>
                      <a:pt x="48880" y="189410"/>
                    </a:lnTo>
                    <a:cubicBezTo>
                      <a:pt x="42770" y="195520"/>
                      <a:pt x="36660" y="201630"/>
                      <a:pt x="36660" y="213850"/>
                    </a:cubicBezTo>
                    <a:cubicBezTo>
                      <a:pt x="30550" y="219960"/>
                      <a:pt x="30550" y="226070"/>
                      <a:pt x="24440" y="238290"/>
                    </a:cubicBezTo>
                    <a:lnTo>
                      <a:pt x="12220" y="256620"/>
                    </a:lnTo>
                    <a:lnTo>
                      <a:pt x="12220" y="250510"/>
                    </a:lnTo>
                    <a:lnTo>
                      <a:pt x="36660" y="262730"/>
                    </a:lnTo>
                    <a:cubicBezTo>
                      <a:pt x="42770" y="268840"/>
                      <a:pt x="54990" y="268840"/>
                      <a:pt x="61100" y="274950"/>
                    </a:cubicBezTo>
                    <a:lnTo>
                      <a:pt x="85540" y="287170"/>
                    </a:lnTo>
                    <a:cubicBezTo>
                      <a:pt x="91650" y="293280"/>
                      <a:pt x="103870" y="299390"/>
                      <a:pt x="109980" y="305500"/>
                    </a:cubicBezTo>
                    <a:cubicBezTo>
                      <a:pt x="103870" y="299390"/>
                      <a:pt x="91650" y="299390"/>
                      <a:pt x="85540" y="293280"/>
                    </a:cubicBezTo>
                    <a:lnTo>
                      <a:pt x="61100" y="281060"/>
                    </a:lnTo>
                    <a:cubicBezTo>
                      <a:pt x="54990" y="274950"/>
                      <a:pt x="42770" y="274950"/>
                      <a:pt x="36660" y="268840"/>
                    </a:cubicBezTo>
                    <a:lnTo>
                      <a:pt x="6110" y="262730"/>
                    </a:lnTo>
                    <a:lnTo>
                      <a:pt x="0" y="262730"/>
                    </a:lnTo>
                    <a:lnTo>
                      <a:pt x="0" y="256620"/>
                    </a:lnTo>
                    <a:lnTo>
                      <a:pt x="12220" y="232180"/>
                    </a:lnTo>
                    <a:cubicBezTo>
                      <a:pt x="12220" y="226070"/>
                      <a:pt x="18330" y="226070"/>
                      <a:pt x="18330" y="219960"/>
                    </a:cubicBezTo>
                    <a:lnTo>
                      <a:pt x="24440" y="207740"/>
                    </a:lnTo>
                    <a:cubicBezTo>
                      <a:pt x="30550" y="195520"/>
                      <a:pt x="36660" y="189410"/>
                      <a:pt x="42770" y="183300"/>
                    </a:cubicBezTo>
                    <a:lnTo>
                      <a:pt x="61100" y="158860"/>
                    </a:lnTo>
                    <a:cubicBezTo>
                      <a:pt x="61100" y="152750"/>
                      <a:pt x="67210" y="146640"/>
                      <a:pt x="73320" y="140530"/>
                    </a:cubicBezTo>
                    <a:cubicBezTo>
                      <a:pt x="79430" y="134420"/>
                      <a:pt x="85540" y="128310"/>
                      <a:pt x="91650" y="122200"/>
                    </a:cubicBezTo>
                    <a:cubicBezTo>
                      <a:pt x="97760" y="116090"/>
                      <a:pt x="103870" y="109980"/>
                      <a:pt x="109980" y="103870"/>
                    </a:cubicBezTo>
                    <a:lnTo>
                      <a:pt x="134420" y="85540"/>
                    </a:lnTo>
                    <a:cubicBezTo>
                      <a:pt x="140530" y="79430"/>
                      <a:pt x="146640" y="73320"/>
                      <a:pt x="158860" y="73320"/>
                    </a:cubicBezTo>
                    <a:cubicBezTo>
                      <a:pt x="164970" y="67210"/>
                      <a:pt x="171080" y="61100"/>
                      <a:pt x="183300" y="61100"/>
                    </a:cubicBezTo>
                    <a:cubicBezTo>
                      <a:pt x="189410" y="54990"/>
                      <a:pt x="201630" y="54990"/>
                      <a:pt x="207740" y="48880"/>
                    </a:cubicBezTo>
                    <a:cubicBezTo>
                      <a:pt x="213850" y="42770"/>
                      <a:pt x="226070" y="42770"/>
                      <a:pt x="232180" y="36660"/>
                    </a:cubicBezTo>
                    <a:cubicBezTo>
                      <a:pt x="250510" y="30550"/>
                      <a:pt x="262730" y="24440"/>
                      <a:pt x="281060" y="18330"/>
                    </a:cubicBezTo>
                    <a:cubicBezTo>
                      <a:pt x="293280" y="6110"/>
                      <a:pt x="311610" y="6110"/>
                      <a:pt x="329940" y="0"/>
                    </a:cubicBezTo>
                    <a:close/>
                  </a:path>
                </a:pathLst>
              </a:custGeom>
              <a:solidFill>
                <a:srgbClr val="000000"/>
              </a:solidFill>
              <a:ln w="61038"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xmlns="" id="{C8F79522-4815-49CC-9429-1076C24653FA}"/>
                  </a:ext>
                </a:extLst>
              </p:cNvPr>
              <p:cNvSpPr/>
              <p:nvPr/>
            </p:nvSpPr>
            <p:spPr>
              <a:xfrm>
                <a:off x="2493980" y="6008428"/>
                <a:ext cx="153342" cy="106073"/>
              </a:xfrm>
              <a:custGeom>
                <a:avLst/>
                <a:gdLst>
                  <a:gd name="connsiteX0" fmla="*/ 97760 w 153342"/>
                  <a:gd name="connsiteY0" fmla="*/ 2204 h 106073"/>
                  <a:gd name="connsiteX1" fmla="*/ 0 w 153342"/>
                  <a:gd name="connsiteY1" fmla="*/ 106074 h 106073"/>
                  <a:gd name="connsiteX2" fmla="*/ 0 w 153342"/>
                  <a:gd name="connsiteY2" fmla="*/ 106074 h 106073"/>
                  <a:gd name="connsiteX3" fmla="*/ 36660 w 153342"/>
                  <a:gd name="connsiteY3" fmla="*/ 63304 h 106073"/>
                  <a:gd name="connsiteX4" fmla="*/ 48880 w 153342"/>
                  <a:gd name="connsiteY4" fmla="*/ 75524 h 106073"/>
                  <a:gd name="connsiteX5" fmla="*/ 61100 w 153342"/>
                  <a:gd name="connsiteY5" fmla="*/ 81634 h 106073"/>
                  <a:gd name="connsiteX6" fmla="*/ 79430 w 153342"/>
                  <a:gd name="connsiteY6" fmla="*/ 87744 h 106073"/>
                  <a:gd name="connsiteX7" fmla="*/ 79430 w 153342"/>
                  <a:gd name="connsiteY7" fmla="*/ 87744 h 106073"/>
                  <a:gd name="connsiteX8" fmla="*/ 79430 w 153342"/>
                  <a:gd name="connsiteY8" fmla="*/ 87744 h 106073"/>
                  <a:gd name="connsiteX9" fmla="*/ 79430 w 153342"/>
                  <a:gd name="connsiteY9" fmla="*/ 87744 h 106073"/>
                  <a:gd name="connsiteX10" fmla="*/ 79430 w 153342"/>
                  <a:gd name="connsiteY10" fmla="*/ 87744 h 106073"/>
                  <a:gd name="connsiteX11" fmla="*/ 73320 w 153342"/>
                  <a:gd name="connsiteY11" fmla="*/ 81634 h 106073"/>
                  <a:gd name="connsiteX12" fmla="*/ 61100 w 153342"/>
                  <a:gd name="connsiteY12" fmla="*/ 69414 h 106073"/>
                  <a:gd name="connsiteX13" fmla="*/ 54990 w 153342"/>
                  <a:gd name="connsiteY13" fmla="*/ 57194 h 106073"/>
                  <a:gd name="connsiteX14" fmla="*/ 48880 w 153342"/>
                  <a:gd name="connsiteY14" fmla="*/ 51084 h 106073"/>
                  <a:gd name="connsiteX15" fmla="*/ 61100 w 153342"/>
                  <a:gd name="connsiteY15" fmla="*/ 38864 h 106073"/>
                  <a:gd name="connsiteX16" fmla="*/ 103870 w 153342"/>
                  <a:gd name="connsiteY16" fmla="*/ 8314 h 106073"/>
                  <a:gd name="connsiteX17" fmla="*/ 152750 w 153342"/>
                  <a:gd name="connsiteY17" fmla="*/ 26644 h 106073"/>
                  <a:gd name="connsiteX18" fmla="*/ 152750 w 153342"/>
                  <a:gd name="connsiteY18" fmla="*/ 26644 h 106073"/>
                  <a:gd name="connsiteX19" fmla="*/ 97760 w 153342"/>
                  <a:gd name="connsiteY19" fmla="*/ 2204 h 106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3342" h="106073">
                    <a:moveTo>
                      <a:pt x="97760" y="2204"/>
                    </a:moveTo>
                    <a:cubicBezTo>
                      <a:pt x="54990" y="20534"/>
                      <a:pt x="18330" y="63304"/>
                      <a:pt x="0" y="106074"/>
                    </a:cubicBezTo>
                    <a:cubicBezTo>
                      <a:pt x="0" y="106074"/>
                      <a:pt x="0" y="106074"/>
                      <a:pt x="0" y="106074"/>
                    </a:cubicBezTo>
                    <a:cubicBezTo>
                      <a:pt x="12220" y="93854"/>
                      <a:pt x="24440" y="75524"/>
                      <a:pt x="36660" y="63304"/>
                    </a:cubicBezTo>
                    <a:cubicBezTo>
                      <a:pt x="36660" y="69414"/>
                      <a:pt x="42770" y="75524"/>
                      <a:pt x="48880" y="75524"/>
                    </a:cubicBezTo>
                    <a:cubicBezTo>
                      <a:pt x="54990" y="81634"/>
                      <a:pt x="61100" y="81634"/>
                      <a:pt x="61100" y="81634"/>
                    </a:cubicBezTo>
                    <a:cubicBezTo>
                      <a:pt x="67210" y="81634"/>
                      <a:pt x="73320" y="87744"/>
                      <a:pt x="79430" y="87744"/>
                    </a:cubicBezTo>
                    <a:cubicBezTo>
                      <a:pt x="79430" y="87744"/>
                      <a:pt x="79430" y="87744"/>
                      <a:pt x="79430" y="87744"/>
                    </a:cubicBezTo>
                    <a:cubicBezTo>
                      <a:pt x="79430" y="87744"/>
                      <a:pt x="79430" y="87744"/>
                      <a:pt x="79430" y="87744"/>
                    </a:cubicBezTo>
                    <a:cubicBezTo>
                      <a:pt x="79430" y="87744"/>
                      <a:pt x="79430" y="87744"/>
                      <a:pt x="79430" y="87744"/>
                    </a:cubicBezTo>
                    <a:cubicBezTo>
                      <a:pt x="79430" y="87744"/>
                      <a:pt x="79430" y="87744"/>
                      <a:pt x="79430" y="87744"/>
                    </a:cubicBezTo>
                    <a:cubicBezTo>
                      <a:pt x="79430" y="81634"/>
                      <a:pt x="79430" y="81634"/>
                      <a:pt x="73320" y="81634"/>
                    </a:cubicBezTo>
                    <a:cubicBezTo>
                      <a:pt x="67210" y="75524"/>
                      <a:pt x="67210" y="75524"/>
                      <a:pt x="61100" y="69414"/>
                    </a:cubicBezTo>
                    <a:cubicBezTo>
                      <a:pt x="54990" y="69414"/>
                      <a:pt x="54990" y="63304"/>
                      <a:pt x="54990" y="57194"/>
                    </a:cubicBezTo>
                    <a:cubicBezTo>
                      <a:pt x="54990" y="57194"/>
                      <a:pt x="48880" y="51084"/>
                      <a:pt x="48880" y="51084"/>
                    </a:cubicBezTo>
                    <a:cubicBezTo>
                      <a:pt x="54990" y="44974"/>
                      <a:pt x="54990" y="44974"/>
                      <a:pt x="61100" y="38864"/>
                    </a:cubicBezTo>
                    <a:cubicBezTo>
                      <a:pt x="73320" y="26644"/>
                      <a:pt x="91650" y="14424"/>
                      <a:pt x="103870" y="8314"/>
                    </a:cubicBezTo>
                    <a:cubicBezTo>
                      <a:pt x="122200" y="2204"/>
                      <a:pt x="152750" y="2204"/>
                      <a:pt x="152750" y="26644"/>
                    </a:cubicBezTo>
                    <a:cubicBezTo>
                      <a:pt x="152750" y="26644"/>
                      <a:pt x="152750" y="26644"/>
                      <a:pt x="152750" y="26644"/>
                    </a:cubicBezTo>
                    <a:cubicBezTo>
                      <a:pt x="158860" y="2204"/>
                      <a:pt x="116090" y="-3906"/>
                      <a:pt x="97760" y="2204"/>
                    </a:cubicBezTo>
                    <a:close/>
                  </a:path>
                </a:pathLst>
              </a:custGeom>
              <a:solidFill>
                <a:srgbClr val="BA8058"/>
              </a:solidFill>
              <a:ln w="61038" cap="flat">
                <a:noFill/>
                <a:prstDash val="solid"/>
                <a:miter/>
              </a:ln>
            </p:spPr>
            <p:txBody>
              <a:bodyPr rtlCol="0" anchor="ctr"/>
              <a:lstStyle/>
              <a:p>
                <a:endParaRPr lang="en-US"/>
              </a:p>
            </p:txBody>
          </p:sp>
          <p:grpSp>
            <p:nvGrpSpPr>
              <p:cNvPr id="132" name="Graphic 16">
                <a:extLst>
                  <a:ext uri="{FF2B5EF4-FFF2-40B4-BE49-F238E27FC236}">
                    <a16:creationId xmlns:a16="http://schemas.microsoft.com/office/drawing/2014/main" xmlns="" id="{03A64402-E9BE-42E6-9286-29615B8B41C5}"/>
                  </a:ext>
                </a:extLst>
              </p:cNvPr>
              <p:cNvGrpSpPr/>
              <p:nvPr/>
            </p:nvGrpSpPr>
            <p:grpSpPr>
              <a:xfrm>
                <a:off x="994498" y="5399633"/>
                <a:ext cx="212474" cy="329199"/>
                <a:chOff x="994498" y="5399633"/>
                <a:chExt cx="212474" cy="329199"/>
              </a:xfrm>
            </p:grpSpPr>
            <p:grpSp>
              <p:nvGrpSpPr>
                <p:cNvPr id="133" name="Graphic 16">
                  <a:extLst>
                    <a:ext uri="{FF2B5EF4-FFF2-40B4-BE49-F238E27FC236}">
                      <a16:creationId xmlns:a16="http://schemas.microsoft.com/office/drawing/2014/main" xmlns="" id="{4E12B417-3375-48AA-B88C-AC0453BA833A}"/>
                    </a:ext>
                  </a:extLst>
                </p:cNvPr>
                <p:cNvGrpSpPr/>
                <p:nvPr/>
              </p:nvGrpSpPr>
              <p:grpSpPr>
                <a:xfrm>
                  <a:off x="994498" y="5399633"/>
                  <a:ext cx="185830" cy="311609"/>
                  <a:chOff x="994498" y="5399633"/>
                  <a:chExt cx="185830" cy="311609"/>
                </a:xfrm>
                <a:solidFill>
                  <a:srgbClr val="BA8058"/>
                </a:solidFill>
              </p:grpSpPr>
              <p:sp>
                <p:nvSpPr>
                  <p:cNvPr id="134" name="Freeform: Shape 133">
                    <a:extLst>
                      <a:ext uri="{FF2B5EF4-FFF2-40B4-BE49-F238E27FC236}">
                        <a16:creationId xmlns:a16="http://schemas.microsoft.com/office/drawing/2014/main" xmlns="" id="{1EBBE894-FD79-4EDD-8A1A-221DB9BCA742}"/>
                      </a:ext>
                    </a:extLst>
                  </p:cNvPr>
                  <p:cNvSpPr/>
                  <p:nvPr/>
                </p:nvSpPr>
                <p:spPr>
                  <a:xfrm>
                    <a:off x="1143669" y="5399633"/>
                    <a:ext cx="36659" cy="97759"/>
                  </a:xfrm>
                  <a:custGeom>
                    <a:avLst/>
                    <a:gdLst>
                      <a:gd name="connsiteX0" fmla="*/ 36660 w 36659"/>
                      <a:gd name="connsiteY0" fmla="*/ 0 h 97759"/>
                      <a:gd name="connsiteX1" fmla="*/ 36660 w 36659"/>
                      <a:gd name="connsiteY1" fmla="*/ 18330 h 97759"/>
                      <a:gd name="connsiteX2" fmla="*/ 36660 w 36659"/>
                      <a:gd name="connsiteY2" fmla="*/ 36660 h 97759"/>
                      <a:gd name="connsiteX3" fmla="*/ 30550 w 36659"/>
                      <a:gd name="connsiteY3" fmla="*/ 54990 h 97759"/>
                      <a:gd name="connsiteX4" fmla="*/ 24440 w 36659"/>
                      <a:gd name="connsiteY4" fmla="*/ 73320 h 97759"/>
                      <a:gd name="connsiteX5" fmla="*/ 12220 w 36659"/>
                      <a:gd name="connsiteY5" fmla="*/ 85540 h 97759"/>
                      <a:gd name="connsiteX6" fmla="*/ 0 w 36659"/>
                      <a:gd name="connsiteY6" fmla="*/ 97760 h 97759"/>
                      <a:gd name="connsiteX7" fmla="*/ 6110 w 36659"/>
                      <a:gd name="connsiteY7" fmla="*/ 85540 h 97759"/>
                      <a:gd name="connsiteX8" fmla="*/ 12220 w 36659"/>
                      <a:gd name="connsiteY8" fmla="*/ 73320 h 97759"/>
                      <a:gd name="connsiteX9" fmla="*/ 18330 w 36659"/>
                      <a:gd name="connsiteY9" fmla="*/ 54990 h 97759"/>
                      <a:gd name="connsiteX10" fmla="*/ 24440 w 36659"/>
                      <a:gd name="connsiteY10" fmla="*/ 36660 h 97759"/>
                      <a:gd name="connsiteX11" fmla="*/ 30550 w 36659"/>
                      <a:gd name="connsiteY11" fmla="*/ 18330 h 97759"/>
                      <a:gd name="connsiteX12" fmla="*/ 36660 w 36659"/>
                      <a:gd name="connsiteY12" fmla="*/ 0 h 97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659" h="97759">
                        <a:moveTo>
                          <a:pt x="36660" y="0"/>
                        </a:moveTo>
                        <a:cubicBezTo>
                          <a:pt x="36660" y="0"/>
                          <a:pt x="36660" y="6110"/>
                          <a:pt x="36660" y="18330"/>
                        </a:cubicBezTo>
                        <a:cubicBezTo>
                          <a:pt x="36660" y="24440"/>
                          <a:pt x="36660" y="30550"/>
                          <a:pt x="36660" y="36660"/>
                        </a:cubicBezTo>
                        <a:cubicBezTo>
                          <a:pt x="36660" y="42770"/>
                          <a:pt x="30550" y="48880"/>
                          <a:pt x="30550" y="54990"/>
                        </a:cubicBezTo>
                        <a:cubicBezTo>
                          <a:pt x="30550" y="61100"/>
                          <a:pt x="24440" y="67210"/>
                          <a:pt x="24440" y="73320"/>
                        </a:cubicBezTo>
                        <a:cubicBezTo>
                          <a:pt x="18330" y="79430"/>
                          <a:pt x="18330" y="85540"/>
                          <a:pt x="12220" y="85540"/>
                        </a:cubicBezTo>
                        <a:cubicBezTo>
                          <a:pt x="6110" y="91650"/>
                          <a:pt x="0" y="97760"/>
                          <a:pt x="0" y="97760"/>
                        </a:cubicBezTo>
                        <a:cubicBezTo>
                          <a:pt x="0" y="97760"/>
                          <a:pt x="0" y="91650"/>
                          <a:pt x="6110" y="85540"/>
                        </a:cubicBezTo>
                        <a:cubicBezTo>
                          <a:pt x="6110" y="79430"/>
                          <a:pt x="12220" y="73320"/>
                          <a:pt x="12220" y="73320"/>
                        </a:cubicBezTo>
                        <a:cubicBezTo>
                          <a:pt x="12220" y="67210"/>
                          <a:pt x="18330" y="61100"/>
                          <a:pt x="18330" y="54990"/>
                        </a:cubicBezTo>
                        <a:cubicBezTo>
                          <a:pt x="18330" y="48880"/>
                          <a:pt x="24440" y="42770"/>
                          <a:pt x="24440" y="36660"/>
                        </a:cubicBezTo>
                        <a:cubicBezTo>
                          <a:pt x="24440" y="30550"/>
                          <a:pt x="30550" y="24440"/>
                          <a:pt x="30550" y="18330"/>
                        </a:cubicBezTo>
                        <a:cubicBezTo>
                          <a:pt x="36660" y="6110"/>
                          <a:pt x="36660" y="0"/>
                          <a:pt x="36660" y="0"/>
                        </a:cubicBezTo>
                        <a:close/>
                      </a:path>
                    </a:pathLst>
                  </a:custGeom>
                  <a:solidFill>
                    <a:srgbClr val="BA8058"/>
                  </a:solidFill>
                  <a:ln w="61038"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xmlns="" id="{9FFEB4F7-FEF8-4564-AB01-2D8C773BED4B}"/>
                      </a:ext>
                    </a:extLst>
                  </p:cNvPr>
                  <p:cNvSpPr/>
                  <p:nvPr/>
                </p:nvSpPr>
                <p:spPr>
                  <a:xfrm>
                    <a:off x="994498" y="5521833"/>
                    <a:ext cx="143060" cy="189409"/>
                  </a:xfrm>
                  <a:custGeom>
                    <a:avLst/>
                    <a:gdLst>
                      <a:gd name="connsiteX0" fmla="*/ 112511 w 143060"/>
                      <a:gd name="connsiteY0" fmla="*/ 0 h 189409"/>
                      <a:gd name="connsiteX1" fmla="*/ 100291 w 143060"/>
                      <a:gd name="connsiteY1" fmla="*/ 6110 h 189409"/>
                      <a:gd name="connsiteX2" fmla="*/ 81961 w 143060"/>
                      <a:gd name="connsiteY2" fmla="*/ 12220 h 189409"/>
                      <a:gd name="connsiteX3" fmla="*/ 57521 w 143060"/>
                      <a:gd name="connsiteY3" fmla="*/ 18330 h 189409"/>
                      <a:gd name="connsiteX4" fmla="*/ 45301 w 143060"/>
                      <a:gd name="connsiteY4" fmla="*/ 18330 h 189409"/>
                      <a:gd name="connsiteX5" fmla="*/ 33081 w 143060"/>
                      <a:gd name="connsiteY5" fmla="*/ 18330 h 189409"/>
                      <a:gd name="connsiteX6" fmla="*/ 20861 w 143060"/>
                      <a:gd name="connsiteY6" fmla="*/ 36660 h 189409"/>
                      <a:gd name="connsiteX7" fmla="*/ 14751 w 143060"/>
                      <a:gd name="connsiteY7" fmla="*/ 91650 h 189409"/>
                      <a:gd name="connsiteX8" fmla="*/ 45301 w 143060"/>
                      <a:gd name="connsiteY8" fmla="*/ 140530 h 189409"/>
                      <a:gd name="connsiteX9" fmla="*/ 69741 w 143060"/>
                      <a:gd name="connsiteY9" fmla="*/ 158860 h 189409"/>
                      <a:gd name="connsiteX10" fmla="*/ 94181 w 143060"/>
                      <a:gd name="connsiteY10" fmla="*/ 171080 h 189409"/>
                      <a:gd name="connsiteX11" fmla="*/ 112511 w 143060"/>
                      <a:gd name="connsiteY11" fmla="*/ 177190 h 189409"/>
                      <a:gd name="connsiteX12" fmla="*/ 130841 w 143060"/>
                      <a:gd name="connsiteY12" fmla="*/ 183300 h 189409"/>
                      <a:gd name="connsiteX13" fmla="*/ 143061 w 143060"/>
                      <a:gd name="connsiteY13" fmla="*/ 189410 h 189409"/>
                      <a:gd name="connsiteX14" fmla="*/ 130841 w 143060"/>
                      <a:gd name="connsiteY14" fmla="*/ 189410 h 189409"/>
                      <a:gd name="connsiteX15" fmla="*/ 112511 w 143060"/>
                      <a:gd name="connsiteY15" fmla="*/ 189410 h 189409"/>
                      <a:gd name="connsiteX16" fmla="*/ 88071 w 143060"/>
                      <a:gd name="connsiteY16" fmla="*/ 183300 h 189409"/>
                      <a:gd name="connsiteX17" fmla="*/ 39191 w 143060"/>
                      <a:gd name="connsiteY17" fmla="*/ 158860 h 189409"/>
                      <a:gd name="connsiteX18" fmla="*/ 2531 w 143060"/>
                      <a:gd name="connsiteY18" fmla="*/ 103870 h 189409"/>
                      <a:gd name="connsiteX19" fmla="*/ 8641 w 143060"/>
                      <a:gd name="connsiteY19" fmla="*/ 36660 h 189409"/>
                      <a:gd name="connsiteX20" fmla="*/ 33081 w 143060"/>
                      <a:gd name="connsiteY20" fmla="*/ 12220 h 189409"/>
                      <a:gd name="connsiteX21" fmla="*/ 45301 w 143060"/>
                      <a:gd name="connsiteY21" fmla="*/ 12220 h 189409"/>
                      <a:gd name="connsiteX22" fmla="*/ 57521 w 143060"/>
                      <a:gd name="connsiteY22" fmla="*/ 12220 h 189409"/>
                      <a:gd name="connsiteX23" fmla="*/ 81961 w 143060"/>
                      <a:gd name="connsiteY23" fmla="*/ 12220 h 189409"/>
                      <a:gd name="connsiteX24" fmla="*/ 100291 w 143060"/>
                      <a:gd name="connsiteY24" fmla="*/ 6110 h 189409"/>
                      <a:gd name="connsiteX25" fmla="*/ 112511 w 143060"/>
                      <a:gd name="connsiteY25" fmla="*/ 0 h 189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3060" h="189409">
                        <a:moveTo>
                          <a:pt x="112511" y="0"/>
                        </a:moveTo>
                        <a:cubicBezTo>
                          <a:pt x="112511" y="0"/>
                          <a:pt x="106401" y="0"/>
                          <a:pt x="100291" y="6110"/>
                        </a:cubicBezTo>
                        <a:cubicBezTo>
                          <a:pt x="94181" y="6110"/>
                          <a:pt x="88071" y="12220"/>
                          <a:pt x="81961" y="12220"/>
                        </a:cubicBezTo>
                        <a:cubicBezTo>
                          <a:pt x="75851" y="12220"/>
                          <a:pt x="69741" y="18330"/>
                          <a:pt x="57521" y="18330"/>
                        </a:cubicBezTo>
                        <a:cubicBezTo>
                          <a:pt x="51411" y="18330"/>
                          <a:pt x="51411" y="18330"/>
                          <a:pt x="45301" y="18330"/>
                        </a:cubicBezTo>
                        <a:cubicBezTo>
                          <a:pt x="39191" y="18330"/>
                          <a:pt x="33081" y="18330"/>
                          <a:pt x="33081" y="18330"/>
                        </a:cubicBezTo>
                        <a:cubicBezTo>
                          <a:pt x="26971" y="24440"/>
                          <a:pt x="20861" y="30550"/>
                          <a:pt x="20861" y="36660"/>
                        </a:cubicBezTo>
                        <a:cubicBezTo>
                          <a:pt x="14751" y="54990"/>
                          <a:pt x="8641" y="73320"/>
                          <a:pt x="14751" y="91650"/>
                        </a:cubicBezTo>
                        <a:cubicBezTo>
                          <a:pt x="20861" y="109980"/>
                          <a:pt x="33081" y="128310"/>
                          <a:pt x="45301" y="140530"/>
                        </a:cubicBezTo>
                        <a:cubicBezTo>
                          <a:pt x="51411" y="146640"/>
                          <a:pt x="57521" y="152750"/>
                          <a:pt x="69741" y="158860"/>
                        </a:cubicBezTo>
                        <a:cubicBezTo>
                          <a:pt x="75851" y="164970"/>
                          <a:pt x="88071" y="164970"/>
                          <a:pt x="94181" y="171080"/>
                        </a:cubicBezTo>
                        <a:cubicBezTo>
                          <a:pt x="100291" y="171080"/>
                          <a:pt x="106401" y="177190"/>
                          <a:pt x="112511" y="177190"/>
                        </a:cubicBezTo>
                        <a:cubicBezTo>
                          <a:pt x="118621" y="177190"/>
                          <a:pt x="124731" y="183300"/>
                          <a:pt x="130841" y="183300"/>
                        </a:cubicBezTo>
                        <a:cubicBezTo>
                          <a:pt x="143061" y="183300"/>
                          <a:pt x="143061" y="189410"/>
                          <a:pt x="143061" y="189410"/>
                        </a:cubicBezTo>
                        <a:cubicBezTo>
                          <a:pt x="143061" y="189410"/>
                          <a:pt x="136951" y="189410"/>
                          <a:pt x="130841" y="189410"/>
                        </a:cubicBezTo>
                        <a:cubicBezTo>
                          <a:pt x="124731" y="189410"/>
                          <a:pt x="118621" y="189410"/>
                          <a:pt x="112511" y="189410"/>
                        </a:cubicBezTo>
                        <a:cubicBezTo>
                          <a:pt x="106401" y="189410"/>
                          <a:pt x="100291" y="189410"/>
                          <a:pt x="88071" y="183300"/>
                        </a:cubicBezTo>
                        <a:cubicBezTo>
                          <a:pt x="69741" y="177190"/>
                          <a:pt x="51411" y="171080"/>
                          <a:pt x="39191" y="158860"/>
                        </a:cubicBezTo>
                        <a:cubicBezTo>
                          <a:pt x="20861" y="146640"/>
                          <a:pt x="8641" y="128310"/>
                          <a:pt x="2531" y="103870"/>
                        </a:cubicBezTo>
                        <a:cubicBezTo>
                          <a:pt x="-3579" y="79430"/>
                          <a:pt x="2531" y="54990"/>
                          <a:pt x="8641" y="36660"/>
                        </a:cubicBezTo>
                        <a:cubicBezTo>
                          <a:pt x="14751" y="24440"/>
                          <a:pt x="20861" y="18330"/>
                          <a:pt x="33081" y="12220"/>
                        </a:cubicBezTo>
                        <a:cubicBezTo>
                          <a:pt x="39191" y="12220"/>
                          <a:pt x="45301" y="12220"/>
                          <a:pt x="45301" y="12220"/>
                        </a:cubicBezTo>
                        <a:cubicBezTo>
                          <a:pt x="51411" y="12220"/>
                          <a:pt x="51411" y="12220"/>
                          <a:pt x="57521" y="12220"/>
                        </a:cubicBezTo>
                        <a:cubicBezTo>
                          <a:pt x="63631" y="12220"/>
                          <a:pt x="69741" y="12220"/>
                          <a:pt x="81961" y="12220"/>
                        </a:cubicBezTo>
                        <a:cubicBezTo>
                          <a:pt x="88071" y="12220"/>
                          <a:pt x="94181" y="12220"/>
                          <a:pt x="100291" y="6110"/>
                        </a:cubicBezTo>
                        <a:cubicBezTo>
                          <a:pt x="106401" y="0"/>
                          <a:pt x="112511" y="0"/>
                          <a:pt x="112511" y="0"/>
                        </a:cubicBezTo>
                        <a:close/>
                      </a:path>
                    </a:pathLst>
                  </a:custGeom>
                  <a:solidFill>
                    <a:srgbClr val="BA8058"/>
                  </a:solidFill>
                  <a:ln w="61038" cap="flat">
                    <a:noFill/>
                    <a:prstDash val="solid"/>
                    <a:miter/>
                  </a:ln>
                </p:spPr>
                <p:txBody>
                  <a:bodyPr rtlCol="0" anchor="ctr"/>
                  <a:lstStyle/>
                  <a:p>
                    <a:endParaRPr lang="en-US"/>
                  </a:p>
                </p:txBody>
              </p:sp>
            </p:grpSp>
            <p:sp>
              <p:nvSpPr>
                <p:cNvPr id="136" name="Freeform: Shape 135">
                  <a:extLst>
                    <a:ext uri="{FF2B5EF4-FFF2-40B4-BE49-F238E27FC236}">
                      <a16:creationId xmlns:a16="http://schemas.microsoft.com/office/drawing/2014/main" xmlns="" id="{07EAEB27-AE6E-4E7E-992F-21047E5B3644}"/>
                    </a:ext>
                  </a:extLst>
                </p:cNvPr>
                <p:cNvSpPr/>
                <p:nvPr/>
              </p:nvSpPr>
              <p:spPr>
                <a:xfrm>
                  <a:off x="1001589" y="5552382"/>
                  <a:ext cx="205383" cy="176450"/>
                </a:xfrm>
                <a:custGeom>
                  <a:avLst/>
                  <a:gdLst>
                    <a:gd name="connsiteX0" fmla="*/ 19880 w 205383"/>
                    <a:gd name="connsiteY0" fmla="*/ 0 h 176450"/>
                    <a:gd name="connsiteX1" fmla="*/ 178740 w 205383"/>
                    <a:gd name="connsiteY1" fmla="*/ 128310 h 176450"/>
                    <a:gd name="connsiteX2" fmla="*/ 68760 w 205383"/>
                    <a:gd name="connsiteY2" fmla="*/ 158860 h 176450"/>
                    <a:gd name="connsiteX3" fmla="*/ 19880 w 205383"/>
                    <a:gd name="connsiteY3" fmla="*/ 0 h 176450"/>
                  </a:gdLst>
                  <a:ahLst/>
                  <a:cxnLst>
                    <a:cxn ang="0">
                      <a:pos x="connsiteX0" y="connsiteY0"/>
                    </a:cxn>
                    <a:cxn ang="0">
                      <a:pos x="connsiteX1" y="connsiteY1"/>
                    </a:cxn>
                    <a:cxn ang="0">
                      <a:pos x="connsiteX2" y="connsiteY2"/>
                    </a:cxn>
                    <a:cxn ang="0">
                      <a:pos x="connsiteX3" y="connsiteY3"/>
                    </a:cxn>
                  </a:cxnLst>
                  <a:rect l="l" t="t" r="r" b="b"/>
                  <a:pathLst>
                    <a:path w="205383" h="176450">
                      <a:moveTo>
                        <a:pt x="19880" y="0"/>
                      </a:moveTo>
                      <a:cubicBezTo>
                        <a:pt x="19880" y="0"/>
                        <a:pt x="-4560" y="97760"/>
                        <a:pt x="178740" y="128310"/>
                      </a:cubicBezTo>
                      <a:cubicBezTo>
                        <a:pt x="252060" y="140530"/>
                        <a:pt x="160410" y="207740"/>
                        <a:pt x="68760" y="158860"/>
                      </a:cubicBezTo>
                      <a:cubicBezTo>
                        <a:pt x="-22890" y="109980"/>
                        <a:pt x="-4560" y="24440"/>
                        <a:pt x="19880" y="0"/>
                      </a:cubicBezTo>
                      <a:close/>
                    </a:path>
                  </a:pathLst>
                </a:custGeom>
                <a:solidFill>
                  <a:srgbClr val="FFD6B6"/>
                </a:solidFill>
                <a:ln w="61038" cap="flat">
                  <a:noFill/>
                  <a:prstDash val="solid"/>
                  <a:miter/>
                </a:ln>
              </p:spPr>
              <p:txBody>
                <a:bodyPr rtlCol="0" anchor="ctr"/>
                <a:lstStyle/>
                <a:p>
                  <a:endParaRPr lang="en-US"/>
                </a:p>
              </p:txBody>
            </p:sp>
            <p:grpSp>
              <p:nvGrpSpPr>
                <p:cNvPr id="137" name="Graphic 16">
                  <a:extLst>
                    <a:ext uri="{FF2B5EF4-FFF2-40B4-BE49-F238E27FC236}">
                      <a16:creationId xmlns:a16="http://schemas.microsoft.com/office/drawing/2014/main" xmlns="" id="{4AD6B076-B08A-4388-BF26-4FED092BEB56}"/>
                    </a:ext>
                  </a:extLst>
                </p:cNvPr>
                <p:cNvGrpSpPr/>
                <p:nvPr/>
              </p:nvGrpSpPr>
              <p:grpSpPr>
                <a:xfrm>
                  <a:off x="1038033" y="5527604"/>
                  <a:ext cx="130075" cy="100456"/>
                  <a:chOff x="1038033" y="5527604"/>
                  <a:chExt cx="130075" cy="100456"/>
                </a:xfrm>
                <a:solidFill>
                  <a:srgbClr val="FFD6B6">
                    <a:alpha val="40000"/>
                  </a:srgbClr>
                </a:solidFill>
              </p:grpSpPr>
              <p:sp>
                <p:nvSpPr>
                  <p:cNvPr id="138" name="Freeform: Shape 137">
                    <a:extLst>
                      <a:ext uri="{FF2B5EF4-FFF2-40B4-BE49-F238E27FC236}">
                        <a16:creationId xmlns:a16="http://schemas.microsoft.com/office/drawing/2014/main" xmlns="" id="{117D13B1-3AB3-4EA7-96A2-78567834E372}"/>
                      </a:ext>
                    </a:extLst>
                  </p:cNvPr>
                  <p:cNvSpPr/>
                  <p:nvPr/>
                </p:nvSpPr>
                <p:spPr>
                  <a:xfrm rot="1716765">
                    <a:off x="1046694" y="5547282"/>
                    <a:ext cx="97762" cy="61101"/>
                  </a:xfrm>
                  <a:custGeom>
                    <a:avLst/>
                    <a:gdLst>
                      <a:gd name="connsiteX0" fmla="*/ 97763 w 97762"/>
                      <a:gd name="connsiteY0" fmla="*/ 30551 h 61101"/>
                      <a:gd name="connsiteX1" fmla="*/ 48881 w 97762"/>
                      <a:gd name="connsiteY1" fmla="*/ 61102 h 61101"/>
                      <a:gd name="connsiteX2" fmla="*/ 0 w 97762"/>
                      <a:gd name="connsiteY2" fmla="*/ 30551 h 61101"/>
                      <a:gd name="connsiteX3" fmla="*/ 48881 w 97762"/>
                      <a:gd name="connsiteY3" fmla="*/ 0 h 61101"/>
                      <a:gd name="connsiteX4" fmla="*/ 97763 w 97762"/>
                      <a:gd name="connsiteY4" fmla="*/ 30551 h 611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762" h="61101">
                        <a:moveTo>
                          <a:pt x="97763" y="30551"/>
                        </a:moveTo>
                        <a:cubicBezTo>
                          <a:pt x="97763" y="47424"/>
                          <a:pt x="75878" y="61102"/>
                          <a:pt x="48881" y="61102"/>
                        </a:cubicBezTo>
                        <a:cubicBezTo>
                          <a:pt x="21885" y="61102"/>
                          <a:pt x="0" y="47424"/>
                          <a:pt x="0" y="30551"/>
                        </a:cubicBezTo>
                        <a:cubicBezTo>
                          <a:pt x="0" y="13678"/>
                          <a:pt x="21885" y="0"/>
                          <a:pt x="48881" y="0"/>
                        </a:cubicBezTo>
                        <a:cubicBezTo>
                          <a:pt x="75878" y="0"/>
                          <a:pt x="97763" y="13678"/>
                          <a:pt x="97763" y="30551"/>
                        </a:cubicBezTo>
                        <a:close/>
                      </a:path>
                    </a:pathLst>
                  </a:custGeom>
                  <a:solidFill>
                    <a:srgbClr val="FFD6B6">
                      <a:alpha val="40000"/>
                    </a:srgbClr>
                  </a:solidFill>
                  <a:ln w="61040"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xmlns="" id="{5DC30E7F-261F-4F6C-AF2A-1A1D69CE505B}"/>
                      </a:ext>
                    </a:extLst>
                  </p:cNvPr>
                  <p:cNvSpPr/>
                  <p:nvPr/>
                </p:nvSpPr>
                <p:spPr>
                  <a:xfrm>
                    <a:off x="1143669" y="5607372"/>
                    <a:ext cx="24439" cy="18329"/>
                  </a:xfrm>
                  <a:custGeom>
                    <a:avLst/>
                    <a:gdLst>
                      <a:gd name="connsiteX0" fmla="*/ 24440 w 24439"/>
                      <a:gd name="connsiteY0" fmla="*/ 12220 h 18329"/>
                      <a:gd name="connsiteX1" fmla="*/ 12220 w 24439"/>
                      <a:gd name="connsiteY1" fmla="*/ 18330 h 18329"/>
                      <a:gd name="connsiteX2" fmla="*/ 0 w 24439"/>
                      <a:gd name="connsiteY2" fmla="*/ 6110 h 18329"/>
                      <a:gd name="connsiteX3" fmla="*/ 12220 w 24439"/>
                      <a:gd name="connsiteY3" fmla="*/ 0 h 18329"/>
                      <a:gd name="connsiteX4" fmla="*/ 24440 w 24439"/>
                      <a:gd name="connsiteY4" fmla="*/ 12220 h 183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39" h="18329">
                        <a:moveTo>
                          <a:pt x="24440" y="12220"/>
                        </a:moveTo>
                        <a:cubicBezTo>
                          <a:pt x="24440" y="18330"/>
                          <a:pt x="18330" y="18330"/>
                          <a:pt x="12220" y="18330"/>
                        </a:cubicBezTo>
                        <a:cubicBezTo>
                          <a:pt x="6110" y="18330"/>
                          <a:pt x="0" y="12220"/>
                          <a:pt x="0" y="6110"/>
                        </a:cubicBezTo>
                        <a:cubicBezTo>
                          <a:pt x="0" y="0"/>
                          <a:pt x="6110" y="0"/>
                          <a:pt x="12220" y="0"/>
                        </a:cubicBezTo>
                        <a:cubicBezTo>
                          <a:pt x="18330" y="0"/>
                          <a:pt x="24440" y="6110"/>
                          <a:pt x="24440" y="12220"/>
                        </a:cubicBezTo>
                        <a:close/>
                      </a:path>
                    </a:pathLst>
                  </a:custGeom>
                  <a:solidFill>
                    <a:srgbClr val="FFD6B6">
                      <a:alpha val="40000"/>
                    </a:srgbClr>
                  </a:solidFill>
                  <a:ln w="61038" cap="flat">
                    <a:noFill/>
                    <a:prstDash val="solid"/>
                    <a:miter/>
                  </a:ln>
                </p:spPr>
                <p:txBody>
                  <a:bodyPr rtlCol="0" anchor="ctr"/>
                  <a:lstStyle/>
                  <a:p>
                    <a:endParaRPr lang="en-US"/>
                  </a:p>
                </p:txBody>
              </p:sp>
            </p:grpSp>
          </p:grpSp>
          <p:sp>
            <p:nvSpPr>
              <p:cNvPr id="140" name="Freeform: Shape 139">
                <a:extLst>
                  <a:ext uri="{FF2B5EF4-FFF2-40B4-BE49-F238E27FC236}">
                    <a16:creationId xmlns:a16="http://schemas.microsoft.com/office/drawing/2014/main" xmlns="" id="{C1BE9D6B-B5F3-4DAE-BA30-1D79153FE34C}"/>
                  </a:ext>
                </a:extLst>
              </p:cNvPr>
              <p:cNvSpPr/>
              <p:nvPr/>
            </p:nvSpPr>
            <p:spPr>
              <a:xfrm>
                <a:off x="1131449" y="5998412"/>
                <a:ext cx="537680" cy="250681"/>
              </a:xfrm>
              <a:custGeom>
                <a:avLst/>
                <a:gdLst>
                  <a:gd name="connsiteX0" fmla="*/ 0 w 537680"/>
                  <a:gd name="connsiteY0" fmla="*/ 24440 h 250681"/>
                  <a:gd name="connsiteX1" fmla="*/ 537680 w 537680"/>
                  <a:gd name="connsiteY1" fmla="*/ 0 h 250681"/>
                  <a:gd name="connsiteX2" fmla="*/ 293280 w 537680"/>
                  <a:gd name="connsiteY2" fmla="*/ 250510 h 250681"/>
                  <a:gd name="connsiteX3" fmla="*/ 0 w 537680"/>
                  <a:gd name="connsiteY3" fmla="*/ 24440 h 250681"/>
                </a:gdLst>
                <a:ahLst/>
                <a:cxnLst>
                  <a:cxn ang="0">
                    <a:pos x="connsiteX0" y="connsiteY0"/>
                  </a:cxn>
                  <a:cxn ang="0">
                    <a:pos x="connsiteX1" y="connsiteY1"/>
                  </a:cxn>
                  <a:cxn ang="0">
                    <a:pos x="connsiteX2" y="connsiteY2"/>
                  </a:cxn>
                  <a:cxn ang="0">
                    <a:pos x="connsiteX3" y="connsiteY3"/>
                  </a:cxn>
                </a:cxnLst>
                <a:rect l="l" t="t" r="r" b="b"/>
                <a:pathLst>
                  <a:path w="537680" h="250681">
                    <a:moveTo>
                      <a:pt x="0" y="24440"/>
                    </a:moveTo>
                    <a:cubicBezTo>
                      <a:pt x="0" y="24440"/>
                      <a:pt x="299390" y="109980"/>
                      <a:pt x="537680" y="0"/>
                    </a:cubicBezTo>
                    <a:cubicBezTo>
                      <a:pt x="476580" y="134420"/>
                      <a:pt x="446030" y="244400"/>
                      <a:pt x="293280" y="250510"/>
                    </a:cubicBezTo>
                    <a:cubicBezTo>
                      <a:pt x="134420" y="256620"/>
                      <a:pt x="73320" y="97760"/>
                      <a:pt x="0" y="24440"/>
                    </a:cubicBezTo>
                    <a:close/>
                  </a:path>
                </a:pathLst>
              </a:custGeom>
              <a:solidFill>
                <a:srgbClr val="A33044"/>
              </a:solidFill>
              <a:ln w="61038"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xmlns="" id="{783E8EF3-AC78-4BE7-A1B4-6AC1989EDB94}"/>
                  </a:ext>
                </a:extLst>
              </p:cNvPr>
              <p:cNvSpPr/>
              <p:nvPr/>
            </p:nvSpPr>
            <p:spPr>
              <a:xfrm>
                <a:off x="1241429" y="6004522"/>
                <a:ext cx="421590" cy="158859"/>
              </a:xfrm>
              <a:custGeom>
                <a:avLst/>
                <a:gdLst>
                  <a:gd name="connsiteX0" fmla="*/ 128310 w 421590"/>
                  <a:gd name="connsiteY0" fmla="*/ 158860 h 158859"/>
                  <a:gd name="connsiteX1" fmla="*/ 372710 w 421590"/>
                  <a:gd name="connsiteY1" fmla="*/ 109980 h 158859"/>
                  <a:gd name="connsiteX2" fmla="*/ 421590 w 421590"/>
                  <a:gd name="connsiteY2" fmla="*/ 0 h 158859"/>
                  <a:gd name="connsiteX3" fmla="*/ 0 w 421590"/>
                  <a:gd name="connsiteY3" fmla="*/ 48880 h 158859"/>
                  <a:gd name="connsiteX4" fmla="*/ 128310 w 421590"/>
                  <a:gd name="connsiteY4" fmla="*/ 158860 h 158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1590" h="158859">
                    <a:moveTo>
                      <a:pt x="128310" y="158860"/>
                    </a:moveTo>
                    <a:cubicBezTo>
                      <a:pt x="189410" y="158860"/>
                      <a:pt x="287170" y="146640"/>
                      <a:pt x="372710" y="109980"/>
                    </a:cubicBezTo>
                    <a:cubicBezTo>
                      <a:pt x="391040" y="73320"/>
                      <a:pt x="403260" y="36660"/>
                      <a:pt x="421590" y="0"/>
                    </a:cubicBezTo>
                    <a:cubicBezTo>
                      <a:pt x="274950" y="67210"/>
                      <a:pt x="109980" y="61100"/>
                      <a:pt x="0" y="48880"/>
                    </a:cubicBezTo>
                    <a:cubicBezTo>
                      <a:pt x="30550" y="79430"/>
                      <a:pt x="79430" y="152750"/>
                      <a:pt x="128310" y="158860"/>
                    </a:cubicBezTo>
                    <a:close/>
                  </a:path>
                </a:pathLst>
              </a:custGeom>
              <a:solidFill>
                <a:srgbClr val="FFFFFF"/>
              </a:solidFill>
              <a:ln w="61038" cap="flat">
                <a:noFill/>
                <a:prstDash val="solid"/>
                <a:miter/>
              </a:ln>
            </p:spPr>
            <p:txBody>
              <a:bodyPr rtlCol="0" anchor="ctr"/>
              <a:lstStyle/>
              <a:p>
                <a:endParaRPr lang="en-US"/>
              </a:p>
            </p:txBody>
          </p:sp>
          <p:grpSp>
            <p:nvGrpSpPr>
              <p:cNvPr id="142" name="Graphic 16">
                <a:extLst>
                  <a:ext uri="{FF2B5EF4-FFF2-40B4-BE49-F238E27FC236}">
                    <a16:creationId xmlns:a16="http://schemas.microsoft.com/office/drawing/2014/main" xmlns="" id="{E5B445B3-A40C-4F51-969F-8E75BA9A5385}"/>
                  </a:ext>
                </a:extLst>
              </p:cNvPr>
              <p:cNvGrpSpPr/>
              <p:nvPr/>
            </p:nvGrpSpPr>
            <p:grpSpPr>
              <a:xfrm>
                <a:off x="1694945" y="5359125"/>
                <a:ext cx="243024" cy="288755"/>
                <a:chOff x="1694945" y="5359125"/>
                <a:chExt cx="243024" cy="288755"/>
              </a:xfrm>
            </p:grpSpPr>
            <p:sp>
              <p:nvSpPr>
                <p:cNvPr id="143" name="Freeform: Shape 142">
                  <a:extLst>
                    <a:ext uri="{FF2B5EF4-FFF2-40B4-BE49-F238E27FC236}">
                      <a16:creationId xmlns:a16="http://schemas.microsoft.com/office/drawing/2014/main" xmlns="" id="{0CC0DE85-BF9C-44FB-B3F3-A2C1115344AB}"/>
                    </a:ext>
                  </a:extLst>
                </p:cNvPr>
                <p:cNvSpPr/>
                <p:nvPr/>
              </p:nvSpPr>
              <p:spPr>
                <a:xfrm>
                  <a:off x="1694945" y="5359125"/>
                  <a:ext cx="238401" cy="288755"/>
                </a:xfrm>
                <a:custGeom>
                  <a:avLst/>
                  <a:gdLst>
                    <a:gd name="connsiteX0" fmla="*/ 230805 w 238401"/>
                    <a:gd name="connsiteY0" fmla="*/ 174928 h 288755"/>
                    <a:gd name="connsiteX1" fmla="*/ 84165 w 238401"/>
                    <a:gd name="connsiteY1" fmla="*/ 284907 h 288755"/>
                    <a:gd name="connsiteX2" fmla="*/ 4735 w 238401"/>
                    <a:gd name="connsiteY2" fmla="*/ 113828 h 288755"/>
                    <a:gd name="connsiteX3" fmla="*/ 151375 w 238401"/>
                    <a:gd name="connsiteY3" fmla="*/ 3848 h 288755"/>
                    <a:gd name="connsiteX4" fmla="*/ 230805 w 238401"/>
                    <a:gd name="connsiteY4" fmla="*/ 174928 h 28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401" h="288755">
                      <a:moveTo>
                        <a:pt x="230805" y="174928"/>
                      </a:moveTo>
                      <a:cubicBezTo>
                        <a:pt x="212475" y="254357"/>
                        <a:pt x="145265" y="303238"/>
                        <a:pt x="84165" y="284907"/>
                      </a:cubicBezTo>
                      <a:cubicBezTo>
                        <a:pt x="23065" y="266578"/>
                        <a:pt x="-13595" y="193258"/>
                        <a:pt x="4735" y="113828"/>
                      </a:cubicBezTo>
                      <a:cubicBezTo>
                        <a:pt x="23065" y="34398"/>
                        <a:pt x="90275" y="-14482"/>
                        <a:pt x="151375" y="3848"/>
                      </a:cubicBezTo>
                      <a:cubicBezTo>
                        <a:pt x="218585" y="16068"/>
                        <a:pt x="255245" y="95498"/>
                        <a:pt x="230805" y="174928"/>
                      </a:cubicBezTo>
                      <a:close/>
                    </a:path>
                  </a:pathLst>
                </a:custGeom>
                <a:solidFill>
                  <a:srgbClr val="52C1C5"/>
                </a:solidFill>
                <a:ln w="61038"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xmlns="" id="{88F33576-3920-4DC4-B83B-72A358569C33}"/>
                    </a:ext>
                  </a:extLst>
                </p:cNvPr>
                <p:cNvSpPr/>
                <p:nvPr/>
              </p:nvSpPr>
              <p:spPr>
                <a:xfrm>
                  <a:off x="1694945" y="5359125"/>
                  <a:ext cx="238401" cy="288755"/>
                </a:xfrm>
                <a:custGeom>
                  <a:avLst/>
                  <a:gdLst>
                    <a:gd name="connsiteX0" fmla="*/ 230805 w 238401"/>
                    <a:gd name="connsiteY0" fmla="*/ 174928 h 288755"/>
                    <a:gd name="connsiteX1" fmla="*/ 84165 w 238401"/>
                    <a:gd name="connsiteY1" fmla="*/ 284907 h 288755"/>
                    <a:gd name="connsiteX2" fmla="*/ 4735 w 238401"/>
                    <a:gd name="connsiteY2" fmla="*/ 113828 h 288755"/>
                    <a:gd name="connsiteX3" fmla="*/ 151375 w 238401"/>
                    <a:gd name="connsiteY3" fmla="*/ 3848 h 288755"/>
                    <a:gd name="connsiteX4" fmla="*/ 230805 w 238401"/>
                    <a:gd name="connsiteY4" fmla="*/ 174928 h 28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401" h="288755">
                      <a:moveTo>
                        <a:pt x="230805" y="174928"/>
                      </a:moveTo>
                      <a:cubicBezTo>
                        <a:pt x="212475" y="254357"/>
                        <a:pt x="145265" y="303238"/>
                        <a:pt x="84165" y="284907"/>
                      </a:cubicBezTo>
                      <a:cubicBezTo>
                        <a:pt x="23065" y="266578"/>
                        <a:pt x="-13595" y="193258"/>
                        <a:pt x="4735" y="113828"/>
                      </a:cubicBezTo>
                      <a:cubicBezTo>
                        <a:pt x="23065" y="34398"/>
                        <a:pt x="90275" y="-14482"/>
                        <a:pt x="151375" y="3848"/>
                      </a:cubicBezTo>
                      <a:cubicBezTo>
                        <a:pt x="218585" y="16068"/>
                        <a:pt x="255245" y="95498"/>
                        <a:pt x="230805" y="174928"/>
                      </a:cubicBezTo>
                      <a:close/>
                    </a:path>
                  </a:pathLst>
                </a:custGeom>
                <a:solidFill>
                  <a:srgbClr val="333332"/>
                </a:solidFill>
                <a:ln w="61038"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xmlns="" id="{44C9832C-9DA8-47A5-AF72-E0B81F80FBD5}"/>
                    </a:ext>
                  </a:extLst>
                </p:cNvPr>
                <p:cNvSpPr/>
                <p:nvPr/>
              </p:nvSpPr>
              <p:spPr>
                <a:xfrm>
                  <a:off x="1727115" y="5403401"/>
                  <a:ext cx="177308" cy="218532"/>
                </a:xfrm>
                <a:custGeom>
                  <a:avLst/>
                  <a:gdLst>
                    <a:gd name="connsiteX0" fmla="*/ 174194 w 177308"/>
                    <a:gd name="connsiteY0" fmla="*/ 130651 h 218532"/>
                    <a:gd name="connsiteX1" fmla="*/ 64214 w 177308"/>
                    <a:gd name="connsiteY1" fmla="*/ 216191 h 218532"/>
                    <a:gd name="connsiteX2" fmla="*/ 3114 w 177308"/>
                    <a:gd name="connsiteY2" fmla="*/ 87881 h 218532"/>
                    <a:gd name="connsiteX3" fmla="*/ 113094 w 177308"/>
                    <a:gd name="connsiteY3" fmla="*/ 2341 h 218532"/>
                    <a:gd name="connsiteX4" fmla="*/ 174194 w 177308"/>
                    <a:gd name="connsiteY4" fmla="*/ 130651 h 218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308" h="218532">
                      <a:moveTo>
                        <a:pt x="174194" y="130651"/>
                      </a:moveTo>
                      <a:cubicBezTo>
                        <a:pt x="161974" y="191751"/>
                        <a:pt x="106984" y="228411"/>
                        <a:pt x="64214" y="216191"/>
                      </a:cubicBezTo>
                      <a:cubicBezTo>
                        <a:pt x="15334" y="203971"/>
                        <a:pt x="-9106" y="142871"/>
                        <a:pt x="3114" y="87881"/>
                      </a:cubicBezTo>
                      <a:cubicBezTo>
                        <a:pt x="15334" y="26781"/>
                        <a:pt x="70324" y="-9879"/>
                        <a:pt x="113094" y="2341"/>
                      </a:cubicBezTo>
                      <a:cubicBezTo>
                        <a:pt x="161974" y="8451"/>
                        <a:pt x="186414" y="69551"/>
                        <a:pt x="174194" y="130651"/>
                      </a:cubicBezTo>
                      <a:close/>
                    </a:path>
                  </a:pathLst>
                </a:custGeom>
                <a:solidFill>
                  <a:srgbClr val="333332"/>
                </a:solidFill>
                <a:ln w="61038"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xmlns="" id="{9DD47732-4185-40A5-B37B-47264BC08E76}"/>
                    </a:ext>
                  </a:extLst>
                </p:cNvPr>
                <p:cNvSpPr/>
                <p:nvPr/>
              </p:nvSpPr>
              <p:spPr>
                <a:xfrm>
                  <a:off x="1747402" y="5415268"/>
                  <a:ext cx="144866" cy="176468"/>
                </a:xfrm>
                <a:custGeom>
                  <a:avLst/>
                  <a:gdLst>
                    <a:gd name="connsiteX0" fmla="*/ 141688 w 144866"/>
                    <a:gd name="connsiteY0" fmla="*/ 106564 h 176468"/>
                    <a:gd name="connsiteX1" fmla="*/ 50038 w 144866"/>
                    <a:gd name="connsiteY1" fmla="*/ 173774 h 176468"/>
                    <a:gd name="connsiteX2" fmla="*/ 1158 w 144866"/>
                    <a:gd name="connsiteY2" fmla="*/ 69905 h 176468"/>
                    <a:gd name="connsiteX3" fmla="*/ 92808 w 144866"/>
                    <a:gd name="connsiteY3" fmla="*/ 2695 h 176468"/>
                    <a:gd name="connsiteX4" fmla="*/ 141688 w 144866"/>
                    <a:gd name="connsiteY4" fmla="*/ 106564 h 176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866" h="176468">
                      <a:moveTo>
                        <a:pt x="141688" y="106564"/>
                      </a:moveTo>
                      <a:cubicBezTo>
                        <a:pt x="129468" y="155444"/>
                        <a:pt x="92808" y="185994"/>
                        <a:pt x="50038" y="173774"/>
                      </a:cubicBezTo>
                      <a:cubicBezTo>
                        <a:pt x="13378" y="161554"/>
                        <a:pt x="-4952" y="118784"/>
                        <a:pt x="1158" y="69905"/>
                      </a:cubicBezTo>
                      <a:cubicBezTo>
                        <a:pt x="13378" y="21025"/>
                        <a:pt x="50038" y="-9525"/>
                        <a:pt x="92808" y="2695"/>
                      </a:cubicBezTo>
                      <a:cubicBezTo>
                        <a:pt x="129468" y="14915"/>
                        <a:pt x="153908" y="57685"/>
                        <a:pt x="141688" y="106564"/>
                      </a:cubicBezTo>
                      <a:close/>
                    </a:path>
                  </a:pathLst>
                </a:custGeom>
                <a:solidFill>
                  <a:srgbClr val="0A0A0A"/>
                </a:solidFill>
                <a:ln w="61038"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xmlns="" id="{9A90D714-E7AB-4CE0-B663-539878191EB2}"/>
                    </a:ext>
                  </a:extLst>
                </p:cNvPr>
                <p:cNvSpPr/>
                <p:nvPr/>
              </p:nvSpPr>
              <p:spPr>
                <a:xfrm>
                  <a:off x="1700551" y="5448513"/>
                  <a:ext cx="237418" cy="199367"/>
                </a:xfrm>
                <a:custGeom>
                  <a:avLst/>
                  <a:gdLst>
                    <a:gd name="connsiteX0" fmla="*/ 11349 w 237418"/>
                    <a:gd name="connsiteY0" fmla="*/ 0 h 199367"/>
                    <a:gd name="connsiteX1" fmla="*/ 5239 w 237418"/>
                    <a:gd name="connsiteY1" fmla="*/ 24440 h 199367"/>
                    <a:gd name="connsiteX2" fmla="*/ 84669 w 237418"/>
                    <a:gd name="connsiteY2" fmla="*/ 195520 h 199367"/>
                    <a:gd name="connsiteX3" fmla="*/ 231309 w 237418"/>
                    <a:gd name="connsiteY3" fmla="*/ 85540 h 199367"/>
                    <a:gd name="connsiteX4" fmla="*/ 237419 w 237418"/>
                    <a:gd name="connsiteY4" fmla="*/ 61100 h 199367"/>
                    <a:gd name="connsiteX5" fmla="*/ 11349 w 237418"/>
                    <a:gd name="connsiteY5" fmla="*/ 0 h 199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7418" h="199367">
                      <a:moveTo>
                        <a:pt x="11349" y="0"/>
                      </a:moveTo>
                      <a:cubicBezTo>
                        <a:pt x="11349" y="6110"/>
                        <a:pt x="5239" y="12220"/>
                        <a:pt x="5239" y="24440"/>
                      </a:cubicBezTo>
                      <a:cubicBezTo>
                        <a:pt x="-13091" y="103870"/>
                        <a:pt x="17459" y="177190"/>
                        <a:pt x="84669" y="195520"/>
                      </a:cubicBezTo>
                      <a:cubicBezTo>
                        <a:pt x="145769" y="213850"/>
                        <a:pt x="212979" y="164970"/>
                        <a:pt x="231309" y="85540"/>
                      </a:cubicBezTo>
                      <a:cubicBezTo>
                        <a:pt x="231309" y="79430"/>
                        <a:pt x="231309" y="73320"/>
                        <a:pt x="237419" y="61100"/>
                      </a:cubicBezTo>
                      <a:cubicBezTo>
                        <a:pt x="151879" y="85540"/>
                        <a:pt x="54119" y="73320"/>
                        <a:pt x="11349" y="0"/>
                      </a:cubicBezTo>
                      <a:close/>
                    </a:path>
                  </a:pathLst>
                </a:custGeom>
                <a:solidFill>
                  <a:srgbClr val="333332">
                    <a:alpha val="40000"/>
                  </a:srgbClr>
                </a:solidFill>
                <a:ln w="61038"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xmlns="" id="{B3BDCB8D-8AFE-4F1C-9CCC-A0718C285CB4}"/>
                    </a:ext>
                  </a:extLst>
                </p:cNvPr>
                <p:cNvSpPr/>
                <p:nvPr/>
              </p:nvSpPr>
              <p:spPr>
                <a:xfrm rot="1206887">
                  <a:off x="1735534" y="5411104"/>
                  <a:ext cx="73319" cy="85539"/>
                </a:xfrm>
                <a:custGeom>
                  <a:avLst/>
                  <a:gdLst>
                    <a:gd name="connsiteX0" fmla="*/ 73320 w 73319"/>
                    <a:gd name="connsiteY0" fmla="*/ 42770 h 85539"/>
                    <a:gd name="connsiteX1" fmla="*/ 36660 w 73319"/>
                    <a:gd name="connsiteY1" fmla="*/ 85539 h 85539"/>
                    <a:gd name="connsiteX2" fmla="*/ 0 w 73319"/>
                    <a:gd name="connsiteY2" fmla="*/ 42770 h 85539"/>
                    <a:gd name="connsiteX3" fmla="*/ 36660 w 73319"/>
                    <a:gd name="connsiteY3" fmla="*/ 0 h 85539"/>
                    <a:gd name="connsiteX4" fmla="*/ 73320 w 73319"/>
                    <a:gd name="connsiteY4" fmla="*/ 42770 h 85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9" h="85539">
                      <a:moveTo>
                        <a:pt x="73320" y="42770"/>
                      </a:moveTo>
                      <a:cubicBezTo>
                        <a:pt x="73320" y="66391"/>
                        <a:pt x="56907" y="85539"/>
                        <a:pt x="36660" y="85539"/>
                      </a:cubicBezTo>
                      <a:cubicBezTo>
                        <a:pt x="16413" y="85539"/>
                        <a:pt x="0" y="66391"/>
                        <a:pt x="0" y="42770"/>
                      </a:cubicBezTo>
                      <a:cubicBezTo>
                        <a:pt x="0" y="19149"/>
                        <a:pt x="16413" y="0"/>
                        <a:pt x="36660" y="0"/>
                      </a:cubicBezTo>
                      <a:cubicBezTo>
                        <a:pt x="56907" y="0"/>
                        <a:pt x="73320" y="19149"/>
                        <a:pt x="73320" y="42770"/>
                      </a:cubicBezTo>
                      <a:close/>
                    </a:path>
                  </a:pathLst>
                </a:custGeom>
                <a:solidFill>
                  <a:srgbClr val="FFFFFF"/>
                </a:solidFill>
                <a:ln w="61038"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xmlns="" id="{3D0F7B23-BC11-4DF8-BCE3-CE322D1CE182}"/>
                    </a:ext>
                  </a:extLst>
                </p:cNvPr>
                <p:cNvSpPr/>
                <p:nvPr/>
              </p:nvSpPr>
              <p:spPr>
                <a:xfrm rot="1207974">
                  <a:off x="1736400" y="5504347"/>
                  <a:ext cx="36660" cy="48880"/>
                </a:xfrm>
                <a:custGeom>
                  <a:avLst/>
                  <a:gdLst>
                    <a:gd name="connsiteX0" fmla="*/ 36660 w 36660"/>
                    <a:gd name="connsiteY0" fmla="*/ 24440 h 48880"/>
                    <a:gd name="connsiteX1" fmla="*/ 18330 w 36660"/>
                    <a:gd name="connsiteY1" fmla="*/ 48880 h 48880"/>
                    <a:gd name="connsiteX2" fmla="*/ 0 w 36660"/>
                    <a:gd name="connsiteY2" fmla="*/ 24440 h 48880"/>
                    <a:gd name="connsiteX3" fmla="*/ 18330 w 36660"/>
                    <a:gd name="connsiteY3" fmla="*/ 0 h 48880"/>
                    <a:gd name="connsiteX4" fmla="*/ 36660 w 36660"/>
                    <a:gd name="connsiteY4" fmla="*/ 24440 h 488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60" h="48880">
                      <a:moveTo>
                        <a:pt x="36660" y="24440"/>
                      </a:moveTo>
                      <a:cubicBezTo>
                        <a:pt x="36660" y="37938"/>
                        <a:pt x="28453" y="48880"/>
                        <a:pt x="18330" y="48880"/>
                      </a:cubicBezTo>
                      <a:cubicBezTo>
                        <a:pt x="8207" y="48880"/>
                        <a:pt x="0" y="37938"/>
                        <a:pt x="0" y="24440"/>
                      </a:cubicBezTo>
                      <a:cubicBezTo>
                        <a:pt x="0" y="10942"/>
                        <a:pt x="8207" y="0"/>
                        <a:pt x="18330" y="0"/>
                      </a:cubicBezTo>
                      <a:cubicBezTo>
                        <a:pt x="28454" y="0"/>
                        <a:pt x="36660" y="10942"/>
                        <a:pt x="36660" y="24440"/>
                      </a:cubicBezTo>
                      <a:close/>
                    </a:path>
                  </a:pathLst>
                </a:custGeom>
                <a:solidFill>
                  <a:srgbClr val="FFFFFF"/>
                </a:solidFill>
                <a:ln w="61038" cap="flat">
                  <a:noFill/>
                  <a:prstDash val="solid"/>
                  <a:miter/>
                </a:ln>
              </p:spPr>
              <p:txBody>
                <a:bodyPr rtlCol="0" anchor="ctr"/>
                <a:lstStyle/>
                <a:p>
                  <a:endParaRPr lang="en-US"/>
                </a:p>
              </p:txBody>
            </p:sp>
          </p:grpSp>
          <p:sp>
            <p:nvSpPr>
              <p:cNvPr id="150" name="Freeform: Shape 149">
                <a:extLst>
                  <a:ext uri="{FF2B5EF4-FFF2-40B4-BE49-F238E27FC236}">
                    <a16:creationId xmlns:a16="http://schemas.microsoft.com/office/drawing/2014/main" xmlns="" id="{694AE580-DC74-41B8-880D-BA9D064BD36F}"/>
                  </a:ext>
                </a:extLst>
              </p:cNvPr>
              <p:cNvSpPr/>
              <p:nvPr/>
            </p:nvSpPr>
            <p:spPr>
              <a:xfrm>
                <a:off x="1528599" y="5326313"/>
                <a:ext cx="482690" cy="256619"/>
              </a:xfrm>
              <a:custGeom>
                <a:avLst/>
                <a:gdLst>
                  <a:gd name="connsiteX0" fmla="*/ 0 w 482690"/>
                  <a:gd name="connsiteY0" fmla="*/ 183300 h 256619"/>
                  <a:gd name="connsiteX1" fmla="*/ 12220 w 482690"/>
                  <a:gd name="connsiteY1" fmla="*/ 152750 h 256619"/>
                  <a:gd name="connsiteX2" fmla="*/ 30550 w 482690"/>
                  <a:gd name="connsiteY2" fmla="*/ 122200 h 256619"/>
                  <a:gd name="connsiteX3" fmla="*/ 54990 w 482690"/>
                  <a:gd name="connsiteY3" fmla="*/ 85540 h 256619"/>
                  <a:gd name="connsiteX4" fmla="*/ 73320 w 482690"/>
                  <a:gd name="connsiteY4" fmla="*/ 67210 h 256619"/>
                  <a:gd name="connsiteX5" fmla="*/ 91650 w 482690"/>
                  <a:gd name="connsiteY5" fmla="*/ 48880 h 256619"/>
                  <a:gd name="connsiteX6" fmla="*/ 116090 w 482690"/>
                  <a:gd name="connsiteY6" fmla="*/ 30550 h 256619"/>
                  <a:gd name="connsiteX7" fmla="*/ 128310 w 482690"/>
                  <a:gd name="connsiteY7" fmla="*/ 24440 h 256619"/>
                  <a:gd name="connsiteX8" fmla="*/ 140530 w 482690"/>
                  <a:gd name="connsiteY8" fmla="*/ 18330 h 256619"/>
                  <a:gd name="connsiteX9" fmla="*/ 201630 w 482690"/>
                  <a:gd name="connsiteY9" fmla="*/ 0 h 256619"/>
                  <a:gd name="connsiteX10" fmla="*/ 238290 w 482690"/>
                  <a:gd name="connsiteY10" fmla="*/ 0 h 256619"/>
                  <a:gd name="connsiteX11" fmla="*/ 268840 w 482690"/>
                  <a:gd name="connsiteY11" fmla="*/ 6110 h 256619"/>
                  <a:gd name="connsiteX12" fmla="*/ 336050 w 482690"/>
                  <a:gd name="connsiteY12" fmla="*/ 24440 h 256619"/>
                  <a:gd name="connsiteX13" fmla="*/ 391040 w 482690"/>
                  <a:gd name="connsiteY13" fmla="*/ 54990 h 256619"/>
                  <a:gd name="connsiteX14" fmla="*/ 433810 w 482690"/>
                  <a:gd name="connsiteY14" fmla="*/ 97760 h 256619"/>
                  <a:gd name="connsiteX15" fmla="*/ 464360 w 482690"/>
                  <a:gd name="connsiteY15" fmla="*/ 146640 h 256619"/>
                  <a:gd name="connsiteX16" fmla="*/ 470470 w 482690"/>
                  <a:gd name="connsiteY16" fmla="*/ 171080 h 256619"/>
                  <a:gd name="connsiteX17" fmla="*/ 476580 w 482690"/>
                  <a:gd name="connsiteY17" fmla="*/ 189410 h 256619"/>
                  <a:gd name="connsiteX18" fmla="*/ 482690 w 482690"/>
                  <a:gd name="connsiteY18" fmla="*/ 226070 h 256619"/>
                  <a:gd name="connsiteX19" fmla="*/ 482690 w 482690"/>
                  <a:gd name="connsiteY19" fmla="*/ 250510 h 256619"/>
                  <a:gd name="connsiteX20" fmla="*/ 482690 w 482690"/>
                  <a:gd name="connsiteY20" fmla="*/ 256620 h 256619"/>
                  <a:gd name="connsiteX21" fmla="*/ 482690 w 482690"/>
                  <a:gd name="connsiteY21" fmla="*/ 250510 h 256619"/>
                  <a:gd name="connsiteX22" fmla="*/ 476580 w 482690"/>
                  <a:gd name="connsiteY22" fmla="*/ 226070 h 256619"/>
                  <a:gd name="connsiteX23" fmla="*/ 470470 w 482690"/>
                  <a:gd name="connsiteY23" fmla="*/ 195520 h 256619"/>
                  <a:gd name="connsiteX24" fmla="*/ 464360 w 482690"/>
                  <a:gd name="connsiteY24" fmla="*/ 177190 h 256619"/>
                  <a:gd name="connsiteX25" fmla="*/ 452140 w 482690"/>
                  <a:gd name="connsiteY25" fmla="*/ 158860 h 256619"/>
                  <a:gd name="connsiteX26" fmla="*/ 421590 w 482690"/>
                  <a:gd name="connsiteY26" fmla="*/ 116090 h 256619"/>
                  <a:gd name="connsiteX27" fmla="*/ 378820 w 482690"/>
                  <a:gd name="connsiteY27" fmla="*/ 73320 h 256619"/>
                  <a:gd name="connsiteX28" fmla="*/ 323830 w 482690"/>
                  <a:gd name="connsiteY28" fmla="*/ 42770 h 256619"/>
                  <a:gd name="connsiteX29" fmla="*/ 262730 w 482690"/>
                  <a:gd name="connsiteY29" fmla="*/ 24440 h 256619"/>
                  <a:gd name="connsiteX30" fmla="*/ 232180 w 482690"/>
                  <a:gd name="connsiteY30" fmla="*/ 18330 h 256619"/>
                  <a:gd name="connsiteX31" fmla="*/ 201630 w 482690"/>
                  <a:gd name="connsiteY31" fmla="*/ 18330 h 256619"/>
                  <a:gd name="connsiteX32" fmla="*/ 140530 w 482690"/>
                  <a:gd name="connsiteY32" fmla="*/ 36660 h 256619"/>
                  <a:gd name="connsiteX33" fmla="*/ 128310 w 482690"/>
                  <a:gd name="connsiteY33" fmla="*/ 42770 h 256619"/>
                  <a:gd name="connsiteX34" fmla="*/ 116090 w 482690"/>
                  <a:gd name="connsiteY34" fmla="*/ 48880 h 256619"/>
                  <a:gd name="connsiteX35" fmla="*/ 91650 w 482690"/>
                  <a:gd name="connsiteY35" fmla="*/ 67210 h 256619"/>
                  <a:gd name="connsiteX36" fmla="*/ 73320 w 482690"/>
                  <a:gd name="connsiteY36" fmla="*/ 85540 h 256619"/>
                  <a:gd name="connsiteX37" fmla="*/ 54990 w 482690"/>
                  <a:gd name="connsiteY37" fmla="*/ 103870 h 256619"/>
                  <a:gd name="connsiteX38" fmla="*/ 30550 w 482690"/>
                  <a:gd name="connsiteY38" fmla="*/ 140530 h 256619"/>
                  <a:gd name="connsiteX39" fmla="*/ 12220 w 482690"/>
                  <a:gd name="connsiteY39" fmla="*/ 171080 h 256619"/>
                  <a:gd name="connsiteX40" fmla="*/ 0 w 482690"/>
                  <a:gd name="connsiteY40" fmla="*/ 183300 h 25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82690" h="256619">
                    <a:moveTo>
                      <a:pt x="0" y="183300"/>
                    </a:moveTo>
                    <a:cubicBezTo>
                      <a:pt x="0" y="183300"/>
                      <a:pt x="6110" y="171080"/>
                      <a:pt x="12220" y="152750"/>
                    </a:cubicBezTo>
                    <a:cubicBezTo>
                      <a:pt x="18330" y="146640"/>
                      <a:pt x="24440" y="134420"/>
                      <a:pt x="30550" y="122200"/>
                    </a:cubicBezTo>
                    <a:cubicBezTo>
                      <a:pt x="36660" y="109980"/>
                      <a:pt x="42770" y="97760"/>
                      <a:pt x="54990" y="85540"/>
                    </a:cubicBezTo>
                    <a:cubicBezTo>
                      <a:pt x="61100" y="79430"/>
                      <a:pt x="67210" y="73320"/>
                      <a:pt x="73320" y="67210"/>
                    </a:cubicBezTo>
                    <a:cubicBezTo>
                      <a:pt x="79430" y="61100"/>
                      <a:pt x="85540" y="54990"/>
                      <a:pt x="91650" y="48880"/>
                    </a:cubicBezTo>
                    <a:cubicBezTo>
                      <a:pt x="97760" y="42770"/>
                      <a:pt x="103870" y="36660"/>
                      <a:pt x="116090" y="30550"/>
                    </a:cubicBezTo>
                    <a:cubicBezTo>
                      <a:pt x="122200" y="30550"/>
                      <a:pt x="122200" y="24440"/>
                      <a:pt x="128310" y="24440"/>
                    </a:cubicBezTo>
                    <a:cubicBezTo>
                      <a:pt x="134420" y="24440"/>
                      <a:pt x="140530" y="18330"/>
                      <a:pt x="140530" y="18330"/>
                    </a:cubicBezTo>
                    <a:cubicBezTo>
                      <a:pt x="158860" y="6110"/>
                      <a:pt x="183300" y="6110"/>
                      <a:pt x="201630" y="0"/>
                    </a:cubicBezTo>
                    <a:cubicBezTo>
                      <a:pt x="213850" y="0"/>
                      <a:pt x="226070" y="0"/>
                      <a:pt x="238290" y="0"/>
                    </a:cubicBezTo>
                    <a:cubicBezTo>
                      <a:pt x="250510" y="0"/>
                      <a:pt x="262730" y="0"/>
                      <a:pt x="268840" y="6110"/>
                    </a:cubicBezTo>
                    <a:cubicBezTo>
                      <a:pt x="293280" y="12220"/>
                      <a:pt x="311610" y="18330"/>
                      <a:pt x="336050" y="24440"/>
                    </a:cubicBezTo>
                    <a:cubicBezTo>
                      <a:pt x="354380" y="30550"/>
                      <a:pt x="372710" y="42770"/>
                      <a:pt x="391040" y="54990"/>
                    </a:cubicBezTo>
                    <a:cubicBezTo>
                      <a:pt x="409370" y="67210"/>
                      <a:pt x="421590" y="85540"/>
                      <a:pt x="433810" y="97760"/>
                    </a:cubicBezTo>
                    <a:cubicBezTo>
                      <a:pt x="446030" y="109980"/>
                      <a:pt x="452140" y="128310"/>
                      <a:pt x="464360" y="146640"/>
                    </a:cubicBezTo>
                    <a:cubicBezTo>
                      <a:pt x="470470" y="152750"/>
                      <a:pt x="470470" y="158860"/>
                      <a:pt x="470470" y="171080"/>
                    </a:cubicBezTo>
                    <a:cubicBezTo>
                      <a:pt x="470470" y="177190"/>
                      <a:pt x="476580" y="183300"/>
                      <a:pt x="476580" y="189410"/>
                    </a:cubicBezTo>
                    <a:cubicBezTo>
                      <a:pt x="476580" y="201630"/>
                      <a:pt x="482690" y="213850"/>
                      <a:pt x="482690" y="226070"/>
                    </a:cubicBezTo>
                    <a:cubicBezTo>
                      <a:pt x="482690" y="238290"/>
                      <a:pt x="482690" y="244400"/>
                      <a:pt x="482690" y="250510"/>
                    </a:cubicBezTo>
                    <a:cubicBezTo>
                      <a:pt x="482690" y="256620"/>
                      <a:pt x="482690" y="256620"/>
                      <a:pt x="482690" y="256620"/>
                    </a:cubicBezTo>
                    <a:cubicBezTo>
                      <a:pt x="482690" y="256620"/>
                      <a:pt x="482690" y="256620"/>
                      <a:pt x="482690" y="250510"/>
                    </a:cubicBezTo>
                    <a:cubicBezTo>
                      <a:pt x="482690" y="244400"/>
                      <a:pt x="482690" y="238290"/>
                      <a:pt x="476580" y="226070"/>
                    </a:cubicBezTo>
                    <a:cubicBezTo>
                      <a:pt x="476580" y="213850"/>
                      <a:pt x="470470" y="207740"/>
                      <a:pt x="470470" y="195520"/>
                    </a:cubicBezTo>
                    <a:cubicBezTo>
                      <a:pt x="470470" y="189410"/>
                      <a:pt x="464360" y="183300"/>
                      <a:pt x="464360" y="177190"/>
                    </a:cubicBezTo>
                    <a:cubicBezTo>
                      <a:pt x="458250" y="171080"/>
                      <a:pt x="458250" y="164970"/>
                      <a:pt x="452140" y="158860"/>
                    </a:cubicBezTo>
                    <a:cubicBezTo>
                      <a:pt x="446030" y="146640"/>
                      <a:pt x="433810" y="128310"/>
                      <a:pt x="421590" y="116090"/>
                    </a:cubicBezTo>
                    <a:cubicBezTo>
                      <a:pt x="409370" y="103870"/>
                      <a:pt x="397150" y="91650"/>
                      <a:pt x="378820" y="73320"/>
                    </a:cubicBezTo>
                    <a:cubicBezTo>
                      <a:pt x="360490" y="61100"/>
                      <a:pt x="342160" y="48880"/>
                      <a:pt x="323830" y="42770"/>
                    </a:cubicBezTo>
                    <a:cubicBezTo>
                      <a:pt x="305500" y="36660"/>
                      <a:pt x="281060" y="30550"/>
                      <a:pt x="262730" y="24440"/>
                    </a:cubicBezTo>
                    <a:cubicBezTo>
                      <a:pt x="250510" y="24440"/>
                      <a:pt x="238290" y="24440"/>
                      <a:pt x="232180" y="18330"/>
                    </a:cubicBezTo>
                    <a:cubicBezTo>
                      <a:pt x="219960" y="18330"/>
                      <a:pt x="213850" y="18330"/>
                      <a:pt x="201630" y="18330"/>
                    </a:cubicBezTo>
                    <a:cubicBezTo>
                      <a:pt x="183300" y="18330"/>
                      <a:pt x="158860" y="24440"/>
                      <a:pt x="140530" y="36660"/>
                    </a:cubicBezTo>
                    <a:cubicBezTo>
                      <a:pt x="134420" y="36660"/>
                      <a:pt x="134420" y="42770"/>
                      <a:pt x="128310" y="42770"/>
                    </a:cubicBezTo>
                    <a:cubicBezTo>
                      <a:pt x="122200" y="42770"/>
                      <a:pt x="122200" y="48880"/>
                      <a:pt x="116090" y="48880"/>
                    </a:cubicBezTo>
                    <a:cubicBezTo>
                      <a:pt x="109980" y="54990"/>
                      <a:pt x="97760" y="61100"/>
                      <a:pt x="91650" y="67210"/>
                    </a:cubicBezTo>
                    <a:cubicBezTo>
                      <a:pt x="85540" y="73320"/>
                      <a:pt x="79430" y="79430"/>
                      <a:pt x="73320" y="85540"/>
                    </a:cubicBezTo>
                    <a:cubicBezTo>
                      <a:pt x="67210" y="91650"/>
                      <a:pt x="61100" y="97760"/>
                      <a:pt x="54990" y="103870"/>
                    </a:cubicBezTo>
                    <a:cubicBezTo>
                      <a:pt x="42770" y="116090"/>
                      <a:pt x="36660" y="128310"/>
                      <a:pt x="30550" y="140530"/>
                    </a:cubicBezTo>
                    <a:cubicBezTo>
                      <a:pt x="24440" y="152750"/>
                      <a:pt x="18330" y="158860"/>
                      <a:pt x="12220" y="171080"/>
                    </a:cubicBezTo>
                    <a:cubicBezTo>
                      <a:pt x="6110" y="177190"/>
                      <a:pt x="0" y="183300"/>
                      <a:pt x="0" y="183300"/>
                    </a:cubicBezTo>
                    <a:close/>
                  </a:path>
                </a:pathLst>
              </a:custGeom>
              <a:solidFill>
                <a:srgbClr val="1D1D1B"/>
              </a:solidFill>
              <a:ln w="61038"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xmlns="" id="{7A47514B-95A6-4587-9BC1-F63527D1EFFD}"/>
                  </a:ext>
                </a:extLst>
              </p:cNvPr>
              <p:cNvSpPr/>
              <p:nvPr/>
            </p:nvSpPr>
            <p:spPr>
              <a:xfrm>
                <a:off x="1546929" y="5546273"/>
                <a:ext cx="439920" cy="134419"/>
              </a:xfrm>
              <a:custGeom>
                <a:avLst/>
                <a:gdLst>
                  <a:gd name="connsiteX0" fmla="*/ 0 w 439920"/>
                  <a:gd name="connsiteY0" fmla="*/ 0 h 134419"/>
                  <a:gd name="connsiteX1" fmla="*/ 12220 w 439920"/>
                  <a:gd name="connsiteY1" fmla="*/ 18330 h 134419"/>
                  <a:gd name="connsiteX2" fmla="*/ 30550 w 439920"/>
                  <a:gd name="connsiteY2" fmla="*/ 36660 h 134419"/>
                  <a:gd name="connsiteX3" fmla="*/ 54990 w 439920"/>
                  <a:gd name="connsiteY3" fmla="*/ 54990 h 134419"/>
                  <a:gd name="connsiteX4" fmla="*/ 67210 w 439920"/>
                  <a:gd name="connsiteY4" fmla="*/ 67210 h 134419"/>
                  <a:gd name="connsiteX5" fmla="*/ 85540 w 439920"/>
                  <a:gd name="connsiteY5" fmla="*/ 79430 h 134419"/>
                  <a:gd name="connsiteX6" fmla="*/ 103870 w 439920"/>
                  <a:gd name="connsiteY6" fmla="*/ 91650 h 134419"/>
                  <a:gd name="connsiteX7" fmla="*/ 122200 w 439920"/>
                  <a:gd name="connsiteY7" fmla="*/ 97760 h 134419"/>
                  <a:gd name="connsiteX8" fmla="*/ 140530 w 439920"/>
                  <a:gd name="connsiteY8" fmla="*/ 103870 h 134419"/>
                  <a:gd name="connsiteX9" fmla="*/ 158860 w 439920"/>
                  <a:gd name="connsiteY9" fmla="*/ 109980 h 134419"/>
                  <a:gd name="connsiteX10" fmla="*/ 183300 w 439920"/>
                  <a:gd name="connsiteY10" fmla="*/ 116090 h 134419"/>
                  <a:gd name="connsiteX11" fmla="*/ 195520 w 439920"/>
                  <a:gd name="connsiteY11" fmla="*/ 116090 h 134419"/>
                  <a:gd name="connsiteX12" fmla="*/ 207740 w 439920"/>
                  <a:gd name="connsiteY12" fmla="*/ 116090 h 134419"/>
                  <a:gd name="connsiteX13" fmla="*/ 250510 w 439920"/>
                  <a:gd name="connsiteY13" fmla="*/ 116090 h 134419"/>
                  <a:gd name="connsiteX14" fmla="*/ 293280 w 439920"/>
                  <a:gd name="connsiteY14" fmla="*/ 109980 h 134419"/>
                  <a:gd name="connsiteX15" fmla="*/ 329940 w 439920"/>
                  <a:gd name="connsiteY15" fmla="*/ 103870 h 134419"/>
                  <a:gd name="connsiteX16" fmla="*/ 366600 w 439920"/>
                  <a:gd name="connsiteY16" fmla="*/ 91650 h 134419"/>
                  <a:gd name="connsiteX17" fmla="*/ 397150 w 439920"/>
                  <a:gd name="connsiteY17" fmla="*/ 79430 h 134419"/>
                  <a:gd name="connsiteX18" fmla="*/ 421590 w 439920"/>
                  <a:gd name="connsiteY18" fmla="*/ 73320 h 134419"/>
                  <a:gd name="connsiteX19" fmla="*/ 439920 w 439920"/>
                  <a:gd name="connsiteY19" fmla="*/ 67210 h 134419"/>
                  <a:gd name="connsiteX20" fmla="*/ 421590 w 439920"/>
                  <a:gd name="connsiteY20" fmla="*/ 79430 h 134419"/>
                  <a:gd name="connsiteX21" fmla="*/ 403260 w 439920"/>
                  <a:gd name="connsiteY21" fmla="*/ 91650 h 134419"/>
                  <a:gd name="connsiteX22" fmla="*/ 372710 w 439920"/>
                  <a:gd name="connsiteY22" fmla="*/ 103870 h 134419"/>
                  <a:gd name="connsiteX23" fmla="*/ 336050 w 439920"/>
                  <a:gd name="connsiteY23" fmla="*/ 116090 h 134419"/>
                  <a:gd name="connsiteX24" fmla="*/ 299390 w 439920"/>
                  <a:gd name="connsiteY24" fmla="*/ 128310 h 134419"/>
                  <a:gd name="connsiteX25" fmla="*/ 256620 w 439920"/>
                  <a:gd name="connsiteY25" fmla="*/ 134420 h 134419"/>
                  <a:gd name="connsiteX26" fmla="*/ 213850 w 439920"/>
                  <a:gd name="connsiteY26" fmla="*/ 134420 h 134419"/>
                  <a:gd name="connsiteX27" fmla="*/ 201630 w 439920"/>
                  <a:gd name="connsiteY27" fmla="*/ 134420 h 134419"/>
                  <a:gd name="connsiteX28" fmla="*/ 189410 w 439920"/>
                  <a:gd name="connsiteY28" fmla="*/ 134420 h 134419"/>
                  <a:gd name="connsiteX29" fmla="*/ 164970 w 439920"/>
                  <a:gd name="connsiteY29" fmla="*/ 128310 h 134419"/>
                  <a:gd name="connsiteX30" fmla="*/ 140530 w 439920"/>
                  <a:gd name="connsiteY30" fmla="*/ 122200 h 134419"/>
                  <a:gd name="connsiteX31" fmla="*/ 122200 w 439920"/>
                  <a:gd name="connsiteY31" fmla="*/ 116090 h 134419"/>
                  <a:gd name="connsiteX32" fmla="*/ 103870 w 439920"/>
                  <a:gd name="connsiteY32" fmla="*/ 109980 h 134419"/>
                  <a:gd name="connsiteX33" fmla="*/ 85540 w 439920"/>
                  <a:gd name="connsiteY33" fmla="*/ 97760 h 134419"/>
                  <a:gd name="connsiteX34" fmla="*/ 67210 w 439920"/>
                  <a:gd name="connsiteY34" fmla="*/ 85540 h 134419"/>
                  <a:gd name="connsiteX35" fmla="*/ 54990 w 439920"/>
                  <a:gd name="connsiteY35" fmla="*/ 73320 h 134419"/>
                  <a:gd name="connsiteX36" fmla="*/ 42770 w 439920"/>
                  <a:gd name="connsiteY36" fmla="*/ 61100 h 134419"/>
                  <a:gd name="connsiteX37" fmla="*/ 30550 w 439920"/>
                  <a:gd name="connsiteY37" fmla="*/ 48880 h 134419"/>
                  <a:gd name="connsiteX38" fmla="*/ 6110 w 439920"/>
                  <a:gd name="connsiteY38" fmla="*/ 18330 h 134419"/>
                  <a:gd name="connsiteX39" fmla="*/ 0 w 439920"/>
                  <a:gd name="connsiteY39" fmla="*/ 0 h 13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439920" h="134419">
                    <a:moveTo>
                      <a:pt x="0" y="0"/>
                    </a:moveTo>
                    <a:cubicBezTo>
                      <a:pt x="0" y="0"/>
                      <a:pt x="6110" y="6110"/>
                      <a:pt x="12220" y="18330"/>
                    </a:cubicBezTo>
                    <a:cubicBezTo>
                      <a:pt x="18330" y="24440"/>
                      <a:pt x="18330" y="30550"/>
                      <a:pt x="30550" y="36660"/>
                    </a:cubicBezTo>
                    <a:cubicBezTo>
                      <a:pt x="36660" y="42770"/>
                      <a:pt x="42770" y="48880"/>
                      <a:pt x="54990" y="54990"/>
                    </a:cubicBezTo>
                    <a:cubicBezTo>
                      <a:pt x="61100" y="61100"/>
                      <a:pt x="61100" y="61100"/>
                      <a:pt x="67210" y="67210"/>
                    </a:cubicBezTo>
                    <a:cubicBezTo>
                      <a:pt x="73320" y="73320"/>
                      <a:pt x="79430" y="73320"/>
                      <a:pt x="85540" y="79430"/>
                    </a:cubicBezTo>
                    <a:cubicBezTo>
                      <a:pt x="91650" y="85540"/>
                      <a:pt x="97760" y="85540"/>
                      <a:pt x="103870" y="91650"/>
                    </a:cubicBezTo>
                    <a:cubicBezTo>
                      <a:pt x="109980" y="91650"/>
                      <a:pt x="116090" y="97760"/>
                      <a:pt x="122200" y="97760"/>
                    </a:cubicBezTo>
                    <a:cubicBezTo>
                      <a:pt x="128310" y="103870"/>
                      <a:pt x="134420" y="103870"/>
                      <a:pt x="140530" y="103870"/>
                    </a:cubicBezTo>
                    <a:cubicBezTo>
                      <a:pt x="146640" y="103870"/>
                      <a:pt x="152750" y="109980"/>
                      <a:pt x="158860" y="109980"/>
                    </a:cubicBezTo>
                    <a:cubicBezTo>
                      <a:pt x="164970" y="109980"/>
                      <a:pt x="171080" y="109980"/>
                      <a:pt x="183300" y="116090"/>
                    </a:cubicBezTo>
                    <a:lnTo>
                      <a:pt x="195520" y="116090"/>
                    </a:lnTo>
                    <a:lnTo>
                      <a:pt x="207740" y="116090"/>
                    </a:lnTo>
                    <a:cubicBezTo>
                      <a:pt x="219960" y="116090"/>
                      <a:pt x="238290" y="116090"/>
                      <a:pt x="250510" y="116090"/>
                    </a:cubicBezTo>
                    <a:cubicBezTo>
                      <a:pt x="262730" y="116090"/>
                      <a:pt x="281060" y="116090"/>
                      <a:pt x="293280" y="109980"/>
                    </a:cubicBezTo>
                    <a:cubicBezTo>
                      <a:pt x="305500" y="103870"/>
                      <a:pt x="317720" y="103870"/>
                      <a:pt x="329940" y="103870"/>
                    </a:cubicBezTo>
                    <a:cubicBezTo>
                      <a:pt x="342160" y="97760"/>
                      <a:pt x="354380" y="97760"/>
                      <a:pt x="366600" y="91650"/>
                    </a:cubicBezTo>
                    <a:cubicBezTo>
                      <a:pt x="378820" y="91650"/>
                      <a:pt x="384930" y="85540"/>
                      <a:pt x="397150" y="79430"/>
                    </a:cubicBezTo>
                    <a:cubicBezTo>
                      <a:pt x="403260" y="73320"/>
                      <a:pt x="415480" y="73320"/>
                      <a:pt x="421590" y="73320"/>
                    </a:cubicBezTo>
                    <a:cubicBezTo>
                      <a:pt x="433810" y="67210"/>
                      <a:pt x="439920" y="67210"/>
                      <a:pt x="439920" y="67210"/>
                    </a:cubicBezTo>
                    <a:cubicBezTo>
                      <a:pt x="439920" y="67210"/>
                      <a:pt x="433810" y="73320"/>
                      <a:pt x="421590" y="79430"/>
                    </a:cubicBezTo>
                    <a:cubicBezTo>
                      <a:pt x="415480" y="85540"/>
                      <a:pt x="409370" y="85540"/>
                      <a:pt x="403260" y="91650"/>
                    </a:cubicBezTo>
                    <a:cubicBezTo>
                      <a:pt x="397150" y="97760"/>
                      <a:pt x="384930" y="103870"/>
                      <a:pt x="372710" y="103870"/>
                    </a:cubicBezTo>
                    <a:cubicBezTo>
                      <a:pt x="360490" y="109980"/>
                      <a:pt x="348270" y="109980"/>
                      <a:pt x="336050" y="116090"/>
                    </a:cubicBezTo>
                    <a:cubicBezTo>
                      <a:pt x="323830" y="122200"/>
                      <a:pt x="311610" y="122200"/>
                      <a:pt x="299390" y="128310"/>
                    </a:cubicBezTo>
                    <a:cubicBezTo>
                      <a:pt x="287170" y="134420"/>
                      <a:pt x="268840" y="134420"/>
                      <a:pt x="256620" y="134420"/>
                    </a:cubicBezTo>
                    <a:cubicBezTo>
                      <a:pt x="244400" y="134420"/>
                      <a:pt x="226070" y="134420"/>
                      <a:pt x="213850" y="134420"/>
                    </a:cubicBezTo>
                    <a:lnTo>
                      <a:pt x="201630" y="134420"/>
                    </a:lnTo>
                    <a:lnTo>
                      <a:pt x="189410" y="134420"/>
                    </a:lnTo>
                    <a:cubicBezTo>
                      <a:pt x="183300" y="134420"/>
                      <a:pt x="171080" y="134420"/>
                      <a:pt x="164970" y="128310"/>
                    </a:cubicBezTo>
                    <a:cubicBezTo>
                      <a:pt x="158860" y="128310"/>
                      <a:pt x="152750" y="122200"/>
                      <a:pt x="140530" y="122200"/>
                    </a:cubicBezTo>
                    <a:cubicBezTo>
                      <a:pt x="134420" y="122200"/>
                      <a:pt x="128310" y="116090"/>
                      <a:pt x="122200" y="116090"/>
                    </a:cubicBezTo>
                    <a:cubicBezTo>
                      <a:pt x="116090" y="116090"/>
                      <a:pt x="109980" y="109980"/>
                      <a:pt x="103870" y="109980"/>
                    </a:cubicBezTo>
                    <a:cubicBezTo>
                      <a:pt x="97760" y="103870"/>
                      <a:pt x="91650" y="103870"/>
                      <a:pt x="85540" y="97760"/>
                    </a:cubicBezTo>
                    <a:cubicBezTo>
                      <a:pt x="79430" y="91650"/>
                      <a:pt x="73320" y="91650"/>
                      <a:pt x="67210" y="85540"/>
                    </a:cubicBezTo>
                    <a:cubicBezTo>
                      <a:pt x="61100" y="79430"/>
                      <a:pt x="54990" y="79430"/>
                      <a:pt x="54990" y="73320"/>
                    </a:cubicBezTo>
                    <a:cubicBezTo>
                      <a:pt x="48880" y="67210"/>
                      <a:pt x="48880" y="67210"/>
                      <a:pt x="42770" y="61100"/>
                    </a:cubicBezTo>
                    <a:cubicBezTo>
                      <a:pt x="36660" y="54990"/>
                      <a:pt x="36660" y="54990"/>
                      <a:pt x="30550" y="48880"/>
                    </a:cubicBezTo>
                    <a:cubicBezTo>
                      <a:pt x="12220" y="30550"/>
                      <a:pt x="12220" y="18330"/>
                      <a:pt x="6110" y="18330"/>
                    </a:cubicBezTo>
                    <a:cubicBezTo>
                      <a:pt x="0" y="6110"/>
                      <a:pt x="0" y="0"/>
                      <a:pt x="0" y="0"/>
                    </a:cubicBezTo>
                    <a:close/>
                  </a:path>
                </a:pathLst>
              </a:custGeom>
              <a:solidFill>
                <a:srgbClr val="1D1D1B"/>
              </a:solidFill>
              <a:ln w="61038"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xmlns="" id="{AE9022DB-2889-4F3D-AAA9-06DD15AFB073}"/>
                  </a:ext>
                </a:extLst>
              </p:cNvPr>
              <p:cNvSpPr/>
              <p:nvPr/>
            </p:nvSpPr>
            <p:spPr>
              <a:xfrm>
                <a:off x="1730229" y="5320203"/>
                <a:ext cx="299390" cy="189409"/>
              </a:xfrm>
              <a:custGeom>
                <a:avLst/>
                <a:gdLst>
                  <a:gd name="connsiteX0" fmla="*/ 0 w 299390"/>
                  <a:gd name="connsiteY0" fmla="*/ 12220 h 189409"/>
                  <a:gd name="connsiteX1" fmla="*/ 18330 w 299390"/>
                  <a:gd name="connsiteY1" fmla="*/ 6110 h 189409"/>
                  <a:gd name="connsiteX2" fmla="*/ 61100 w 299390"/>
                  <a:gd name="connsiteY2" fmla="*/ 0 h 189409"/>
                  <a:gd name="connsiteX3" fmla="*/ 91650 w 299390"/>
                  <a:gd name="connsiteY3" fmla="*/ 0 h 189409"/>
                  <a:gd name="connsiteX4" fmla="*/ 122200 w 299390"/>
                  <a:gd name="connsiteY4" fmla="*/ 6110 h 189409"/>
                  <a:gd name="connsiteX5" fmla="*/ 158860 w 299390"/>
                  <a:gd name="connsiteY5" fmla="*/ 18330 h 189409"/>
                  <a:gd name="connsiteX6" fmla="*/ 189410 w 299390"/>
                  <a:gd name="connsiteY6" fmla="*/ 36660 h 189409"/>
                  <a:gd name="connsiteX7" fmla="*/ 219960 w 299390"/>
                  <a:gd name="connsiteY7" fmla="*/ 54990 h 189409"/>
                  <a:gd name="connsiteX8" fmla="*/ 244400 w 299390"/>
                  <a:gd name="connsiteY8" fmla="*/ 79430 h 189409"/>
                  <a:gd name="connsiteX9" fmla="*/ 262730 w 299390"/>
                  <a:gd name="connsiteY9" fmla="*/ 103870 h 189409"/>
                  <a:gd name="connsiteX10" fmla="*/ 274950 w 299390"/>
                  <a:gd name="connsiteY10" fmla="*/ 128310 h 189409"/>
                  <a:gd name="connsiteX11" fmla="*/ 287170 w 299390"/>
                  <a:gd name="connsiteY11" fmla="*/ 152750 h 189409"/>
                  <a:gd name="connsiteX12" fmla="*/ 293280 w 299390"/>
                  <a:gd name="connsiteY12" fmla="*/ 171080 h 189409"/>
                  <a:gd name="connsiteX13" fmla="*/ 299390 w 299390"/>
                  <a:gd name="connsiteY13" fmla="*/ 189410 h 189409"/>
                  <a:gd name="connsiteX14" fmla="*/ 293280 w 299390"/>
                  <a:gd name="connsiteY14" fmla="*/ 177190 h 189409"/>
                  <a:gd name="connsiteX15" fmla="*/ 281060 w 299390"/>
                  <a:gd name="connsiteY15" fmla="*/ 158860 h 189409"/>
                  <a:gd name="connsiteX16" fmla="*/ 268840 w 299390"/>
                  <a:gd name="connsiteY16" fmla="*/ 140530 h 189409"/>
                  <a:gd name="connsiteX17" fmla="*/ 250510 w 299390"/>
                  <a:gd name="connsiteY17" fmla="*/ 116090 h 189409"/>
                  <a:gd name="connsiteX18" fmla="*/ 232180 w 299390"/>
                  <a:gd name="connsiteY18" fmla="*/ 91650 h 189409"/>
                  <a:gd name="connsiteX19" fmla="*/ 207740 w 299390"/>
                  <a:gd name="connsiteY19" fmla="*/ 67210 h 189409"/>
                  <a:gd name="connsiteX20" fmla="*/ 177190 w 299390"/>
                  <a:gd name="connsiteY20" fmla="*/ 48880 h 189409"/>
                  <a:gd name="connsiteX21" fmla="*/ 146640 w 299390"/>
                  <a:gd name="connsiteY21" fmla="*/ 30550 h 189409"/>
                  <a:gd name="connsiteX22" fmla="*/ 116090 w 299390"/>
                  <a:gd name="connsiteY22" fmla="*/ 18330 h 189409"/>
                  <a:gd name="connsiteX23" fmla="*/ 85540 w 299390"/>
                  <a:gd name="connsiteY23" fmla="*/ 12220 h 189409"/>
                  <a:gd name="connsiteX24" fmla="*/ 54990 w 299390"/>
                  <a:gd name="connsiteY24" fmla="*/ 6110 h 189409"/>
                  <a:gd name="connsiteX25" fmla="*/ 12220 w 299390"/>
                  <a:gd name="connsiteY25" fmla="*/ 6110 h 189409"/>
                  <a:gd name="connsiteX26" fmla="*/ 0 w 299390"/>
                  <a:gd name="connsiteY26" fmla="*/ 12220 h 189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9390" h="189409">
                    <a:moveTo>
                      <a:pt x="0" y="12220"/>
                    </a:moveTo>
                    <a:cubicBezTo>
                      <a:pt x="0" y="12220"/>
                      <a:pt x="6110" y="12220"/>
                      <a:pt x="18330" y="6110"/>
                    </a:cubicBezTo>
                    <a:cubicBezTo>
                      <a:pt x="30550" y="6110"/>
                      <a:pt x="42770" y="0"/>
                      <a:pt x="61100" y="0"/>
                    </a:cubicBezTo>
                    <a:cubicBezTo>
                      <a:pt x="67210" y="0"/>
                      <a:pt x="79430" y="0"/>
                      <a:pt x="91650" y="0"/>
                    </a:cubicBezTo>
                    <a:cubicBezTo>
                      <a:pt x="103870" y="0"/>
                      <a:pt x="116090" y="0"/>
                      <a:pt x="122200" y="6110"/>
                    </a:cubicBezTo>
                    <a:cubicBezTo>
                      <a:pt x="134420" y="6110"/>
                      <a:pt x="146640" y="12220"/>
                      <a:pt x="158860" y="18330"/>
                    </a:cubicBezTo>
                    <a:cubicBezTo>
                      <a:pt x="171080" y="24440"/>
                      <a:pt x="183300" y="30550"/>
                      <a:pt x="189410" y="36660"/>
                    </a:cubicBezTo>
                    <a:cubicBezTo>
                      <a:pt x="201630" y="42770"/>
                      <a:pt x="207740" y="48880"/>
                      <a:pt x="219960" y="54990"/>
                    </a:cubicBezTo>
                    <a:cubicBezTo>
                      <a:pt x="226070" y="61100"/>
                      <a:pt x="238290" y="73320"/>
                      <a:pt x="244400" y="79430"/>
                    </a:cubicBezTo>
                    <a:cubicBezTo>
                      <a:pt x="250510" y="85540"/>
                      <a:pt x="256620" y="97760"/>
                      <a:pt x="262730" y="103870"/>
                    </a:cubicBezTo>
                    <a:cubicBezTo>
                      <a:pt x="268840" y="109980"/>
                      <a:pt x="274950" y="122200"/>
                      <a:pt x="274950" y="128310"/>
                    </a:cubicBezTo>
                    <a:cubicBezTo>
                      <a:pt x="281060" y="134420"/>
                      <a:pt x="281060" y="140530"/>
                      <a:pt x="287170" y="152750"/>
                    </a:cubicBezTo>
                    <a:cubicBezTo>
                      <a:pt x="287170" y="158860"/>
                      <a:pt x="293280" y="164970"/>
                      <a:pt x="293280" y="171080"/>
                    </a:cubicBezTo>
                    <a:cubicBezTo>
                      <a:pt x="299390" y="183300"/>
                      <a:pt x="299390" y="189410"/>
                      <a:pt x="299390" y="189410"/>
                    </a:cubicBezTo>
                    <a:cubicBezTo>
                      <a:pt x="299390" y="189410"/>
                      <a:pt x="293280" y="183300"/>
                      <a:pt x="293280" y="177190"/>
                    </a:cubicBezTo>
                    <a:cubicBezTo>
                      <a:pt x="293280" y="171080"/>
                      <a:pt x="287170" y="164970"/>
                      <a:pt x="281060" y="158860"/>
                    </a:cubicBezTo>
                    <a:cubicBezTo>
                      <a:pt x="274950" y="152750"/>
                      <a:pt x="274950" y="146640"/>
                      <a:pt x="268840" y="140530"/>
                    </a:cubicBezTo>
                    <a:cubicBezTo>
                      <a:pt x="262730" y="134420"/>
                      <a:pt x="256620" y="122200"/>
                      <a:pt x="250510" y="116090"/>
                    </a:cubicBezTo>
                    <a:cubicBezTo>
                      <a:pt x="244400" y="109980"/>
                      <a:pt x="238290" y="97760"/>
                      <a:pt x="232180" y="91650"/>
                    </a:cubicBezTo>
                    <a:cubicBezTo>
                      <a:pt x="226070" y="85540"/>
                      <a:pt x="213850" y="79430"/>
                      <a:pt x="207740" y="67210"/>
                    </a:cubicBezTo>
                    <a:cubicBezTo>
                      <a:pt x="195520" y="61100"/>
                      <a:pt x="189410" y="54990"/>
                      <a:pt x="177190" y="48880"/>
                    </a:cubicBezTo>
                    <a:cubicBezTo>
                      <a:pt x="164970" y="42770"/>
                      <a:pt x="158860" y="36660"/>
                      <a:pt x="146640" y="30550"/>
                    </a:cubicBezTo>
                    <a:cubicBezTo>
                      <a:pt x="134420" y="24440"/>
                      <a:pt x="128310" y="24440"/>
                      <a:pt x="116090" y="18330"/>
                    </a:cubicBezTo>
                    <a:cubicBezTo>
                      <a:pt x="103870" y="18330"/>
                      <a:pt x="97760" y="12220"/>
                      <a:pt x="85540" y="12220"/>
                    </a:cubicBezTo>
                    <a:cubicBezTo>
                      <a:pt x="73320" y="12220"/>
                      <a:pt x="67210" y="12220"/>
                      <a:pt x="54990" y="6110"/>
                    </a:cubicBezTo>
                    <a:cubicBezTo>
                      <a:pt x="36660" y="6110"/>
                      <a:pt x="24440" y="6110"/>
                      <a:pt x="12220" y="6110"/>
                    </a:cubicBezTo>
                    <a:cubicBezTo>
                      <a:pt x="6110" y="12220"/>
                      <a:pt x="0" y="12220"/>
                      <a:pt x="0" y="12220"/>
                    </a:cubicBezTo>
                    <a:close/>
                  </a:path>
                </a:pathLst>
              </a:custGeom>
              <a:solidFill>
                <a:srgbClr val="1D1D1B"/>
              </a:solidFill>
              <a:ln w="61038"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xmlns="" id="{F7FA5C8A-069D-45F3-A4A7-7CE358A6824A}"/>
                  </a:ext>
                </a:extLst>
              </p:cNvPr>
              <p:cNvSpPr/>
              <p:nvPr/>
            </p:nvSpPr>
            <p:spPr>
              <a:xfrm>
                <a:off x="1522489" y="5362973"/>
                <a:ext cx="483578" cy="308728"/>
              </a:xfrm>
              <a:custGeom>
                <a:avLst/>
                <a:gdLst>
                  <a:gd name="connsiteX0" fmla="*/ 378820 w 483578"/>
                  <a:gd name="connsiteY0" fmla="*/ 12220 h 308728"/>
                  <a:gd name="connsiteX1" fmla="*/ 384930 w 483578"/>
                  <a:gd name="connsiteY1" fmla="*/ 18330 h 308728"/>
                  <a:gd name="connsiteX2" fmla="*/ 348270 w 483578"/>
                  <a:gd name="connsiteY2" fmla="*/ 262730 h 308728"/>
                  <a:gd name="connsiteX3" fmla="*/ 48880 w 483578"/>
                  <a:gd name="connsiteY3" fmla="*/ 140530 h 308728"/>
                  <a:gd name="connsiteX4" fmla="*/ 134420 w 483578"/>
                  <a:gd name="connsiteY4" fmla="*/ 0 h 308728"/>
                  <a:gd name="connsiteX5" fmla="*/ 128310 w 483578"/>
                  <a:gd name="connsiteY5" fmla="*/ 0 h 308728"/>
                  <a:gd name="connsiteX6" fmla="*/ 0 w 483578"/>
                  <a:gd name="connsiteY6" fmla="*/ 158860 h 308728"/>
                  <a:gd name="connsiteX7" fmla="*/ 482690 w 483578"/>
                  <a:gd name="connsiteY7" fmla="*/ 219960 h 308728"/>
                  <a:gd name="connsiteX8" fmla="*/ 378820 w 483578"/>
                  <a:gd name="connsiteY8" fmla="*/ 12220 h 30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3578" h="308728">
                    <a:moveTo>
                      <a:pt x="378820" y="12220"/>
                    </a:moveTo>
                    <a:cubicBezTo>
                      <a:pt x="378820" y="12220"/>
                      <a:pt x="384930" y="18330"/>
                      <a:pt x="384930" y="18330"/>
                    </a:cubicBezTo>
                    <a:cubicBezTo>
                      <a:pt x="415480" y="48880"/>
                      <a:pt x="549900" y="201630"/>
                      <a:pt x="348270" y="262730"/>
                    </a:cubicBezTo>
                    <a:cubicBezTo>
                      <a:pt x="140530" y="317720"/>
                      <a:pt x="36660" y="207740"/>
                      <a:pt x="48880" y="140530"/>
                    </a:cubicBezTo>
                    <a:cubicBezTo>
                      <a:pt x="67210" y="73320"/>
                      <a:pt x="134420" y="0"/>
                      <a:pt x="134420" y="0"/>
                    </a:cubicBezTo>
                    <a:lnTo>
                      <a:pt x="128310" y="0"/>
                    </a:lnTo>
                    <a:cubicBezTo>
                      <a:pt x="36660" y="48880"/>
                      <a:pt x="0" y="158860"/>
                      <a:pt x="0" y="158860"/>
                    </a:cubicBezTo>
                    <a:cubicBezTo>
                      <a:pt x="103870" y="391039"/>
                      <a:pt x="378820" y="305500"/>
                      <a:pt x="482690" y="219960"/>
                    </a:cubicBezTo>
                    <a:cubicBezTo>
                      <a:pt x="488800" y="177190"/>
                      <a:pt x="464360" y="67210"/>
                      <a:pt x="378820" y="12220"/>
                    </a:cubicBezTo>
                    <a:close/>
                  </a:path>
                </a:pathLst>
              </a:custGeom>
              <a:solidFill>
                <a:srgbClr val="D8D8D8"/>
              </a:solidFill>
              <a:ln w="61038" cap="flat">
                <a:noFill/>
                <a:prstDash val="solid"/>
                <a:miter/>
              </a:ln>
            </p:spPr>
            <p:txBody>
              <a:bodyPr rtlCol="0" anchor="ctr"/>
              <a:lstStyle/>
              <a:p>
                <a:endParaRPr lang="en-US"/>
              </a:p>
            </p:txBody>
          </p:sp>
          <p:grpSp>
            <p:nvGrpSpPr>
              <p:cNvPr id="154" name="Graphic 16">
                <a:extLst>
                  <a:ext uri="{FF2B5EF4-FFF2-40B4-BE49-F238E27FC236}">
                    <a16:creationId xmlns:a16="http://schemas.microsoft.com/office/drawing/2014/main" xmlns="" id="{71C42D68-509C-4773-84BE-F77F12E4F703}"/>
                  </a:ext>
                </a:extLst>
              </p:cNvPr>
              <p:cNvGrpSpPr/>
              <p:nvPr/>
            </p:nvGrpSpPr>
            <p:grpSpPr>
              <a:xfrm>
                <a:off x="1571369" y="5097129"/>
                <a:ext cx="415480" cy="180303"/>
                <a:chOff x="1571369" y="5097129"/>
                <a:chExt cx="415480" cy="180303"/>
              </a:xfrm>
            </p:grpSpPr>
            <p:sp>
              <p:nvSpPr>
                <p:cNvPr id="155" name="Freeform: Shape 154">
                  <a:extLst>
                    <a:ext uri="{FF2B5EF4-FFF2-40B4-BE49-F238E27FC236}">
                      <a16:creationId xmlns:a16="http://schemas.microsoft.com/office/drawing/2014/main" xmlns="" id="{7003D54C-82C6-4E3D-983B-F445EC1A7D94}"/>
                    </a:ext>
                  </a:extLst>
                </p:cNvPr>
                <p:cNvSpPr/>
                <p:nvPr/>
              </p:nvSpPr>
              <p:spPr>
                <a:xfrm>
                  <a:off x="1620249" y="5102607"/>
                  <a:ext cx="348270" cy="150385"/>
                </a:xfrm>
                <a:custGeom>
                  <a:avLst/>
                  <a:gdLst>
                    <a:gd name="connsiteX0" fmla="*/ 0 w 348270"/>
                    <a:gd name="connsiteY0" fmla="*/ 64846 h 150385"/>
                    <a:gd name="connsiteX1" fmla="*/ 348270 w 348270"/>
                    <a:gd name="connsiteY1" fmla="*/ 150386 h 150385"/>
                    <a:gd name="connsiteX2" fmla="*/ 0 w 348270"/>
                    <a:gd name="connsiteY2" fmla="*/ 64846 h 150385"/>
                  </a:gdLst>
                  <a:ahLst/>
                  <a:cxnLst>
                    <a:cxn ang="0">
                      <a:pos x="connsiteX0" y="connsiteY0"/>
                    </a:cxn>
                    <a:cxn ang="0">
                      <a:pos x="connsiteX1" y="connsiteY1"/>
                    </a:cxn>
                    <a:cxn ang="0">
                      <a:pos x="connsiteX2" y="connsiteY2"/>
                    </a:cxn>
                  </a:cxnLst>
                  <a:rect l="l" t="t" r="r" b="b"/>
                  <a:pathLst>
                    <a:path w="348270" h="150385">
                      <a:moveTo>
                        <a:pt x="0" y="64846"/>
                      </a:moveTo>
                      <a:cubicBezTo>
                        <a:pt x="0" y="64846"/>
                        <a:pt x="183300" y="-14584"/>
                        <a:pt x="348270" y="150386"/>
                      </a:cubicBezTo>
                      <a:cubicBezTo>
                        <a:pt x="317720" y="52626"/>
                        <a:pt x="183300" y="-81794"/>
                        <a:pt x="0" y="64846"/>
                      </a:cubicBezTo>
                      <a:close/>
                    </a:path>
                  </a:pathLst>
                </a:custGeom>
                <a:solidFill>
                  <a:srgbClr val="424241"/>
                </a:solidFill>
                <a:ln w="61038"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xmlns="" id="{505AFCF8-5349-4AC7-AED4-0BE947E85DF0}"/>
                    </a:ext>
                  </a:extLst>
                </p:cNvPr>
                <p:cNvSpPr/>
                <p:nvPr/>
              </p:nvSpPr>
              <p:spPr>
                <a:xfrm>
                  <a:off x="1571369" y="5097129"/>
                  <a:ext cx="415480" cy="180303"/>
                </a:xfrm>
                <a:custGeom>
                  <a:avLst/>
                  <a:gdLst>
                    <a:gd name="connsiteX0" fmla="*/ 415480 w 415480"/>
                    <a:gd name="connsiteY0" fmla="*/ 180304 h 180303"/>
                    <a:gd name="connsiteX1" fmla="*/ 391040 w 415480"/>
                    <a:gd name="connsiteY1" fmla="*/ 161974 h 180303"/>
                    <a:gd name="connsiteX2" fmla="*/ 195520 w 415480"/>
                    <a:gd name="connsiteY2" fmla="*/ 58104 h 180303"/>
                    <a:gd name="connsiteX3" fmla="*/ 54990 w 415480"/>
                    <a:gd name="connsiteY3" fmla="*/ 76434 h 180303"/>
                    <a:gd name="connsiteX4" fmla="*/ 0 w 415480"/>
                    <a:gd name="connsiteY4" fmla="*/ 100874 h 180303"/>
                    <a:gd name="connsiteX5" fmla="*/ 42770 w 415480"/>
                    <a:gd name="connsiteY5" fmla="*/ 64214 h 180303"/>
                    <a:gd name="connsiteX6" fmla="*/ 226070 w 415480"/>
                    <a:gd name="connsiteY6" fmla="*/ 3114 h 180303"/>
                    <a:gd name="connsiteX7" fmla="*/ 403260 w 415480"/>
                    <a:gd name="connsiteY7" fmla="*/ 155864 h 180303"/>
                    <a:gd name="connsiteX8" fmla="*/ 415480 w 415480"/>
                    <a:gd name="connsiteY8" fmla="*/ 180304 h 180303"/>
                    <a:gd name="connsiteX9" fmla="*/ 195520 w 415480"/>
                    <a:gd name="connsiteY9" fmla="*/ 45884 h 180303"/>
                    <a:gd name="connsiteX10" fmla="*/ 372710 w 415480"/>
                    <a:gd name="connsiteY10" fmla="*/ 125314 h 180303"/>
                    <a:gd name="connsiteX11" fmla="*/ 219960 w 415480"/>
                    <a:gd name="connsiteY11" fmla="*/ 15334 h 180303"/>
                    <a:gd name="connsiteX12" fmla="*/ 85540 w 415480"/>
                    <a:gd name="connsiteY12" fmla="*/ 51994 h 180303"/>
                    <a:gd name="connsiteX13" fmla="*/ 195520 w 415480"/>
                    <a:gd name="connsiteY13" fmla="*/ 45884 h 180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5480" h="180303">
                      <a:moveTo>
                        <a:pt x="415480" y="180304"/>
                      </a:moveTo>
                      <a:lnTo>
                        <a:pt x="391040" y="161974"/>
                      </a:lnTo>
                      <a:cubicBezTo>
                        <a:pt x="336050" y="100874"/>
                        <a:pt x="268840" y="70324"/>
                        <a:pt x="195520" y="58104"/>
                      </a:cubicBezTo>
                      <a:cubicBezTo>
                        <a:pt x="116090" y="51994"/>
                        <a:pt x="54990" y="76434"/>
                        <a:pt x="54990" y="76434"/>
                      </a:cubicBezTo>
                      <a:lnTo>
                        <a:pt x="0" y="100874"/>
                      </a:lnTo>
                      <a:lnTo>
                        <a:pt x="42770" y="64214"/>
                      </a:lnTo>
                      <a:cubicBezTo>
                        <a:pt x="103870" y="15334"/>
                        <a:pt x="164970" y="-9106"/>
                        <a:pt x="226070" y="3114"/>
                      </a:cubicBezTo>
                      <a:cubicBezTo>
                        <a:pt x="317720" y="15334"/>
                        <a:pt x="378820" y="88654"/>
                        <a:pt x="403260" y="155864"/>
                      </a:cubicBezTo>
                      <a:lnTo>
                        <a:pt x="415480" y="180304"/>
                      </a:lnTo>
                      <a:close/>
                      <a:moveTo>
                        <a:pt x="195520" y="45884"/>
                      </a:moveTo>
                      <a:cubicBezTo>
                        <a:pt x="262730" y="51994"/>
                        <a:pt x="323830" y="82544"/>
                        <a:pt x="372710" y="125314"/>
                      </a:cubicBezTo>
                      <a:cubicBezTo>
                        <a:pt x="342160" y="70324"/>
                        <a:pt x="287170" y="21444"/>
                        <a:pt x="219960" y="15334"/>
                      </a:cubicBezTo>
                      <a:cubicBezTo>
                        <a:pt x="177190" y="9224"/>
                        <a:pt x="134420" y="21444"/>
                        <a:pt x="85540" y="51994"/>
                      </a:cubicBezTo>
                      <a:cubicBezTo>
                        <a:pt x="116090" y="45884"/>
                        <a:pt x="152750" y="39774"/>
                        <a:pt x="195520" y="45884"/>
                      </a:cubicBezTo>
                      <a:close/>
                    </a:path>
                  </a:pathLst>
                </a:custGeom>
                <a:solidFill>
                  <a:srgbClr val="000000"/>
                </a:solidFill>
                <a:ln w="61038" cap="flat">
                  <a:noFill/>
                  <a:prstDash val="solid"/>
                  <a:miter/>
                </a:ln>
              </p:spPr>
              <p:txBody>
                <a:bodyPr rtlCol="0" anchor="ctr"/>
                <a:lstStyle/>
                <a:p>
                  <a:endParaRPr lang="en-US"/>
                </a:p>
              </p:txBody>
            </p:sp>
          </p:grpSp>
          <p:sp>
            <p:nvSpPr>
              <p:cNvPr id="157" name="Freeform: Shape 156">
                <a:extLst>
                  <a:ext uri="{FF2B5EF4-FFF2-40B4-BE49-F238E27FC236}">
                    <a16:creationId xmlns:a16="http://schemas.microsoft.com/office/drawing/2014/main" xmlns="" id="{890BD144-1256-4377-A9E5-A89CC396F647}"/>
                  </a:ext>
                </a:extLst>
              </p:cNvPr>
              <p:cNvSpPr/>
              <p:nvPr/>
            </p:nvSpPr>
            <p:spPr>
              <a:xfrm>
                <a:off x="1620249" y="5122392"/>
                <a:ext cx="348270" cy="130601"/>
              </a:xfrm>
              <a:custGeom>
                <a:avLst/>
                <a:gdLst>
                  <a:gd name="connsiteX0" fmla="*/ 293280 w 348270"/>
                  <a:gd name="connsiteY0" fmla="*/ 45061 h 130601"/>
                  <a:gd name="connsiteX1" fmla="*/ 232180 w 348270"/>
                  <a:gd name="connsiteY1" fmla="*/ 20621 h 130601"/>
                  <a:gd name="connsiteX2" fmla="*/ 67210 w 348270"/>
                  <a:gd name="connsiteY2" fmla="*/ 2291 h 130601"/>
                  <a:gd name="connsiteX3" fmla="*/ 0 w 348270"/>
                  <a:gd name="connsiteY3" fmla="*/ 45061 h 130601"/>
                  <a:gd name="connsiteX4" fmla="*/ 348270 w 348270"/>
                  <a:gd name="connsiteY4" fmla="*/ 130601 h 130601"/>
                  <a:gd name="connsiteX5" fmla="*/ 293280 w 348270"/>
                  <a:gd name="connsiteY5" fmla="*/ 45061 h 13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270" h="130601">
                    <a:moveTo>
                      <a:pt x="293280" y="45061"/>
                    </a:moveTo>
                    <a:cubicBezTo>
                      <a:pt x="274950" y="32841"/>
                      <a:pt x="256620" y="26731"/>
                      <a:pt x="232180" y="20621"/>
                    </a:cubicBezTo>
                    <a:cubicBezTo>
                      <a:pt x="177190" y="2291"/>
                      <a:pt x="122200" y="-3819"/>
                      <a:pt x="67210" y="2291"/>
                    </a:cubicBezTo>
                    <a:cubicBezTo>
                      <a:pt x="42770" y="14511"/>
                      <a:pt x="24440" y="26731"/>
                      <a:pt x="0" y="45061"/>
                    </a:cubicBezTo>
                    <a:cubicBezTo>
                      <a:pt x="0" y="45061"/>
                      <a:pt x="183300" y="-34369"/>
                      <a:pt x="348270" y="130601"/>
                    </a:cubicBezTo>
                    <a:cubicBezTo>
                      <a:pt x="336050" y="100051"/>
                      <a:pt x="317720" y="69501"/>
                      <a:pt x="293280" y="45061"/>
                    </a:cubicBezTo>
                    <a:close/>
                  </a:path>
                </a:pathLst>
              </a:custGeom>
              <a:solidFill>
                <a:srgbClr val="424241">
                  <a:alpha val="50000"/>
                </a:srgbClr>
              </a:solidFill>
              <a:ln w="61038" cap="flat">
                <a:noFill/>
                <a:prstDash val="solid"/>
                <a:miter/>
              </a:ln>
            </p:spPr>
            <p:txBody>
              <a:bodyPr rtlCol="0" anchor="ctr"/>
              <a:lstStyle/>
              <a:p>
                <a:endParaRPr lang="en-US"/>
              </a:p>
            </p:txBody>
          </p:sp>
          <p:grpSp>
            <p:nvGrpSpPr>
              <p:cNvPr id="158" name="Graphic 16">
                <a:extLst>
                  <a:ext uri="{FF2B5EF4-FFF2-40B4-BE49-F238E27FC236}">
                    <a16:creationId xmlns:a16="http://schemas.microsoft.com/office/drawing/2014/main" xmlns="" id="{6A0D9079-1F81-442A-8B69-6989A2B81C4F}"/>
                  </a:ext>
                </a:extLst>
              </p:cNvPr>
              <p:cNvGrpSpPr/>
              <p:nvPr/>
            </p:nvGrpSpPr>
            <p:grpSpPr>
              <a:xfrm>
                <a:off x="917599" y="5839552"/>
                <a:ext cx="806520" cy="507129"/>
                <a:chOff x="917599" y="5839552"/>
                <a:chExt cx="806520" cy="507129"/>
              </a:xfrm>
              <a:solidFill>
                <a:srgbClr val="BA8058"/>
              </a:solidFill>
            </p:grpSpPr>
            <p:grpSp>
              <p:nvGrpSpPr>
                <p:cNvPr id="159" name="Graphic 16">
                  <a:extLst>
                    <a:ext uri="{FF2B5EF4-FFF2-40B4-BE49-F238E27FC236}">
                      <a16:creationId xmlns:a16="http://schemas.microsoft.com/office/drawing/2014/main" xmlns="" id="{7205BC0F-81A7-4DBA-B145-AAE9204C86CD}"/>
                    </a:ext>
                  </a:extLst>
                </p:cNvPr>
                <p:cNvGrpSpPr/>
                <p:nvPr/>
              </p:nvGrpSpPr>
              <p:grpSpPr>
                <a:xfrm>
                  <a:off x="917599" y="5839552"/>
                  <a:ext cx="806520" cy="507129"/>
                  <a:chOff x="917599" y="5839552"/>
                  <a:chExt cx="806520" cy="507129"/>
                </a:xfrm>
                <a:solidFill>
                  <a:srgbClr val="BA8058"/>
                </a:solidFill>
              </p:grpSpPr>
              <p:sp>
                <p:nvSpPr>
                  <p:cNvPr id="160" name="Freeform: Shape 159">
                    <a:extLst>
                      <a:ext uri="{FF2B5EF4-FFF2-40B4-BE49-F238E27FC236}">
                        <a16:creationId xmlns:a16="http://schemas.microsoft.com/office/drawing/2014/main" xmlns="" id="{E38A9B7B-B98E-4F5A-BCBC-6992CF76E541}"/>
                      </a:ext>
                    </a:extLst>
                  </p:cNvPr>
                  <p:cNvSpPr/>
                  <p:nvPr/>
                </p:nvSpPr>
                <p:spPr>
                  <a:xfrm>
                    <a:off x="1388069" y="6316131"/>
                    <a:ext cx="116090" cy="30549"/>
                  </a:xfrm>
                  <a:custGeom>
                    <a:avLst/>
                    <a:gdLst>
                      <a:gd name="connsiteX0" fmla="*/ 0 w 116090"/>
                      <a:gd name="connsiteY0" fmla="*/ 12220 h 30549"/>
                      <a:gd name="connsiteX1" fmla="*/ 0 w 116090"/>
                      <a:gd name="connsiteY1" fmla="*/ 12220 h 30549"/>
                      <a:gd name="connsiteX2" fmla="*/ 18330 w 116090"/>
                      <a:gd name="connsiteY2" fmla="*/ 12220 h 30549"/>
                      <a:gd name="connsiteX3" fmla="*/ 24440 w 116090"/>
                      <a:gd name="connsiteY3" fmla="*/ 12220 h 30549"/>
                      <a:gd name="connsiteX4" fmla="*/ 36660 w 116090"/>
                      <a:gd name="connsiteY4" fmla="*/ 12220 h 30549"/>
                      <a:gd name="connsiteX5" fmla="*/ 48880 w 116090"/>
                      <a:gd name="connsiteY5" fmla="*/ 12220 h 30549"/>
                      <a:gd name="connsiteX6" fmla="*/ 61100 w 116090"/>
                      <a:gd name="connsiteY6" fmla="*/ 12220 h 30549"/>
                      <a:gd name="connsiteX7" fmla="*/ 73320 w 116090"/>
                      <a:gd name="connsiteY7" fmla="*/ 12220 h 30549"/>
                      <a:gd name="connsiteX8" fmla="*/ 85540 w 116090"/>
                      <a:gd name="connsiteY8" fmla="*/ 6110 h 30549"/>
                      <a:gd name="connsiteX9" fmla="*/ 91650 w 116090"/>
                      <a:gd name="connsiteY9" fmla="*/ 6110 h 30549"/>
                      <a:gd name="connsiteX10" fmla="*/ 97760 w 116090"/>
                      <a:gd name="connsiteY10" fmla="*/ 6110 h 30549"/>
                      <a:gd name="connsiteX11" fmla="*/ 116090 w 116090"/>
                      <a:gd name="connsiteY11" fmla="*/ 0 h 30549"/>
                      <a:gd name="connsiteX12" fmla="*/ 103870 w 116090"/>
                      <a:gd name="connsiteY12" fmla="*/ 12220 h 30549"/>
                      <a:gd name="connsiteX13" fmla="*/ 97760 w 116090"/>
                      <a:gd name="connsiteY13" fmla="*/ 18330 h 30549"/>
                      <a:gd name="connsiteX14" fmla="*/ 91650 w 116090"/>
                      <a:gd name="connsiteY14" fmla="*/ 24440 h 30549"/>
                      <a:gd name="connsiteX15" fmla="*/ 79430 w 116090"/>
                      <a:gd name="connsiteY15" fmla="*/ 30550 h 30549"/>
                      <a:gd name="connsiteX16" fmla="*/ 67210 w 116090"/>
                      <a:gd name="connsiteY16" fmla="*/ 30550 h 30549"/>
                      <a:gd name="connsiteX17" fmla="*/ 54990 w 116090"/>
                      <a:gd name="connsiteY17" fmla="*/ 30550 h 30549"/>
                      <a:gd name="connsiteX18" fmla="*/ 42770 w 116090"/>
                      <a:gd name="connsiteY18" fmla="*/ 30550 h 30549"/>
                      <a:gd name="connsiteX19" fmla="*/ 30550 w 116090"/>
                      <a:gd name="connsiteY19" fmla="*/ 30550 h 30549"/>
                      <a:gd name="connsiteX20" fmla="*/ 24440 w 116090"/>
                      <a:gd name="connsiteY20" fmla="*/ 30550 h 30549"/>
                      <a:gd name="connsiteX21" fmla="*/ 0 w 116090"/>
                      <a:gd name="connsiteY21" fmla="*/ 12220 h 30549"/>
                      <a:gd name="connsiteX22" fmla="*/ 0 w 116090"/>
                      <a:gd name="connsiteY22" fmla="*/ 12220 h 30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6090" h="30549">
                        <a:moveTo>
                          <a:pt x="0" y="12220"/>
                        </a:moveTo>
                        <a:cubicBezTo>
                          <a:pt x="0" y="12220"/>
                          <a:pt x="0" y="12220"/>
                          <a:pt x="0" y="12220"/>
                        </a:cubicBezTo>
                        <a:cubicBezTo>
                          <a:pt x="6110" y="12220"/>
                          <a:pt x="12220" y="12220"/>
                          <a:pt x="18330" y="12220"/>
                        </a:cubicBezTo>
                        <a:cubicBezTo>
                          <a:pt x="18330" y="12220"/>
                          <a:pt x="24440" y="12220"/>
                          <a:pt x="24440" y="12220"/>
                        </a:cubicBezTo>
                        <a:cubicBezTo>
                          <a:pt x="24440" y="12220"/>
                          <a:pt x="30550" y="12220"/>
                          <a:pt x="36660" y="12220"/>
                        </a:cubicBezTo>
                        <a:cubicBezTo>
                          <a:pt x="42770" y="12220"/>
                          <a:pt x="42770" y="12220"/>
                          <a:pt x="48880" y="12220"/>
                        </a:cubicBezTo>
                        <a:cubicBezTo>
                          <a:pt x="54990" y="12220"/>
                          <a:pt x="54990" y="12220"/>
                          <a:pt x="61100" y="12220"/>
                        </a:cubicBezTo>
                        <a:cubicBezTo>
                          <a:pt x="67210" y="12220"/>
                          <a:pt x="67210" y="12220"/>
                          <a:pt x="73320" y="12220"/>
                        </a:cubicBezTo>
                        <a:cubicBezTo>
                          <a:pt x="79430" y="12220"/>
                          <a:pt x="79430" y="12220"/>
                          <a:pt x="85540" y="6110"/>
                        </a:cubicBezTo>
                        <a:cubicBezTo>
                          <a:pt x="91650" y="6110"/>
                          <a:pt x="91650" y="6110"/>
                          <a:pt x="91650" y="6110"/>
                        </a:cubicBezTo>
                        <a:cubicBezTo>
                          <a:pt x="91650" y="6110"/>
                          <a:pt x="97760" y="6110"/>
                          <a:pt x="97760" y="6110"/>
                        </a:cubicBezTo>
                        <a:cubicBezTo>
                          <a:pt x="109980" y="0"/>
                          <a:pt x="116090" y="0"/>
                          <a:pt x="116090" y="0"/>
                        </a:cubicBezTo>
                        <a:cubicBezTo>
                          <a:pt x="116090" y="0"/>
                          <a:pt x="109980" y="6110"/>
                          <a:pt x="103870" y="12220"/>
                        </a:cubicBezTo>
                        <a:cubicBezTo>
                          <a:pt x="103870" y="12220"/>
                          <a:pt x="97760" y="18330"/>
                          <a:pt x="97760" y="18330"/>
                        </a:cubicBezTo>
                        <a:cubicBezTo>
                          <a:pt x="97760" y="18330"/>
                          <a:pt x="91650" y="24440"/>
                          <a:pt x="91650" y="24440"/>
                        </a:cubicBezTo>
                        <a:cubicBezTo>
                          <a:pt x="85540" y="24440"/>
                          <a:pt x="85540" y="30550"/>
                          <a:pt x="79430" y="30550"/>
                        </a:cubicBezTo>
                        <a:cubicBezTo>
                          <a:pt x="73320" y="30550"/>
                          <a:pt x="73320" y="30550"/>
                          <a:pt x="67210" y="30550"/>
                        </a:cubicBezTo>
                        <a:cubicBezTo>
                          <a:pt x="61100" y="30550"/>
                          <a:pt x="61100" y="30550"/>
                          <a:pt x="54990" y="30550"/>
                        </a:cubicBezTo>
                        <a:cubicBezTo>
                          <a:pt x="48880" y="30550"/>
                          <a:pt x="48880" y="30550"/>
                          <a:pt x="42770" y="30550"/>
                        </a:cubicBezTo>
                        <a:cubicBezTo>
                          <a:pt x="36660" y="30550"/>
                          <a:pt x="36660" y="30550"/>
                          <a:pt x="30550" y="30550"/>
                        </a:cubicBezTo>
                        <a:cubicBezTo>
                          <a:pt x="24440" y="30550"/>
                          <a:pt x="24440" y="30550"/>
                          <a:pt x="24440" y="30550"/>
                        </a:cubicBezTo>
                        <a:cubicBezTo>
                          <a:pt x="12220" y="18330"/>
                          <a:pt x="6110" y="18330"/>
                          <a:pt x="0" y="12220"/>
                        </a:cubicBezTo>
                        <a:cubicBezTo>
                          <a:pt x="0" y="12220"/>
                          <a:pt x="0" y="12220"/>
                          <a:pt x="0" y="12220"/>
                        </a:cubicBezTo>
                        <a:close/>
                      </a:path>
                    </a:pathLst>
                  </a:custGeom>
                  <a:solidFill>
                    <a:srgbClr val="BA8058"/>
                  </a:solidFill>
                  <a:ln w="61038"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xmlns="" id="{3E10E953-8518-4B03-AC84-2C6E97F54459}"/>
                      </a:ext>
                    </a:extLst>
                  </p:cNvPr>
                  <p:cNvSpPr/>
                  <p:nvPr/>
                </p:nvSpPr>
                <p:spPr>
                  <a:xfrm>
                    <a:off x="917599" y="5839552"/>
                    <a:ext cx="213850" cy="183299"/>
                  </a:xfrm>
                  <a:custGeom>
                    <a:avLst/>
                    <a:gdLst>
                      <a:gd name="connsiteX0" fmla="*/ 213850 w 213850"/>
                      <a:gd name="connsiteY0" fmla="*/ 183300 h 183299"/>
                      <a:gd name="connsiteX1" fmla="*/ 171080 w 213850"/>
                      <a:gd name="connsiteY1" fmla="*/ 164970 h 183299"/>
                      <a:gd name="connsiteX2" fmla="*/ 128310 w 213850"/>
                      <a:gd name="connsiteY2" fmla="*/ 146640 h 183299"/>
                      <a:gd name="connsiteX3" fmla="*/ 79430 w 213850"/>
                      <a:gd name="connsiteY3" fmla="*/ 116090 h 183299"/>
                      <a:gd name="connsiteX4" fmla="*/ 6110 w 213850"/>
                      <a:gd name="connsiteY4" fmla="*/ 42770 h 183299"/>
                      <a:gd name="connsiteX5" fmla="*/ 0 w 213850"/>
                      <a:gd name="connsiteY5" fmla="*/ 24440 h 183299"/>
                      <a:gd name="connsiteX6" fmla="*/ 0 w 213850"/>
                      <a:gd name="connsiteY6" fmla="*/ 6110 h 183299"/>
                      <a:gd name="connsiteX7" fmla="*/ 6110 w 213850"/>
                      <a:gd name="connsiteY7" fmla="*/ 0 h 183299"/>
                      <a:gd name="connsiteX8" fmla="*/ 6110 w 213850"/>
                      <a:gd name="connsiteY8" fmla="*/ 0 h 183299"/>
                      <a:gd name="connsiteX9" fmla="*/ 6110 w 213850"/>
                      <a:gd name="connsiteY9" fmla="*/ 0 h 183299"/>
                      <a:gd name="connsiteX10" fmla="*/ 6110 w 213850"/>
                      <a:gd name="connsiteY10" fmla="*/ 6110 h 183299"/>
                      <a:gd name="connsiteX11" fmla="*/ 6110 w 213850"/>
                      <a:gd name="connsiteY11" fmla="*/ 12220 h 183299"/>
                      <a:gd name="connsiteX12" fmla="*/ 6110 w 213850"/>
                      <a:gd name="connsiteY12" fmla="*/ 24440 h 183299"/>
                      <a:gd name="connsiteX13" fmla="*/ 12220 w 213850"/>
                      <a:gd name="connsiteY13" fmla="*/ 42770 h 183299"/>
                      <a:gd name="connsiteX14" fmla="*/ 42770 w 213850"/>
                      <a:gd name="connsiteY14" fmla="*/ 73320 h 183299"/>
                      <a:gd name="connsiteX15" fmla="*/ 85540 w 213850"/>
                      <a:gd name="connsiteY15" fmla="*/ 103870 h 183299"/>
                      <a:gd name="connsiteX16" fmla="*/ 134420 w 213850"/>
                      <a:gd name="connsiteY16" fmla="*/ 134420 h 183299"/>
                      <a:gd name="connsiteX17" fmla="*/ 177190 w 213850"/>
                      <a:gd name="connsiteY17" fmla="*/ 158860 h 183299"/>
                      <a:gd name="connsiteX18" fmla="*/ 207740 w 213850"/>
                      <a:gd name="connsiteY18" fmla="*/ 177190 h 183299"/>
                      <a:gd name="connsiteX19" fmla="*/ 213850 w 213850"/>
                      <a:gd name="connsiteY19" fmla="*/ 183300 h 183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3850" h="183299">
                        <a:moveTo>
                          <a:pt x="213850" y="183300"/>
                        </a:moveTo>
                        <a:cubicBezTo>
                          <a:pt x="213850" y="183300"/>
                          <a:pt x="195520" y="177190"/>
                          <a:pt x="171080" y="164970"/>
                        </a:cubicBezTo>
                        <a:cubicBezTo>
                          <a:pt x="158860" y="158860"/>
                          <a:pt x="140530" y="152750"/>
                          <a:pt x="128310" y="146640"/>
                        </a:cubicBezTo>
                        <a:cubicBezTo>
                          <a:pt x="109980" y="140530"/>
                          <a:pt x="97760" y="128310"/>
                          <a:pt x="79430" y="116090"/>
                        </a:cubicBezTo>
                        <a:cubicBezTo>
                          <a:pt x="48880" y="97760"/>
                          <a:pt x="18330" y="67210"/>
                          <a:pt x="6110" y="42770"/>
                        </a:cubicBezTo>
                        <a:cubicBezTo>
                          <a:pt x="0" y="36660"/>
                          <a:pt x="0" y="30550"/>
                          <a:pt x="0" y="24440"/>
                        </a:cubicBezTo>
                        <a:cubicBezTo>
                          <a:pt x="0" y="18330"/>
                          <a:pt x="0" y="12220"/>
                          <a:pt x="0" y="6110"/>
                        </a:cubicBezTo>
                        <a:cubicBezTo>
                          <a:pt x="0" y="0"/>
                          <a:pt x="6110" y="0"/>
                          <a:pt x="6110" y="0"/>
                        </a:cubicBezTo>
                        <a:cubicBezTo>
                          <a:pt x="6110" y="0"/>
                          <a:pt x="6110" y="0"/>
                          <a:pt x="6110" y="0"/>
                        </a:cubicBezTo>
                        <a:cubicBezTo>
                          <a:pt x="6110" y="0"/>
                          <a:pt x="6110" y="0"/>
                          <a:pt x="6110" y="0"/>
                        </a:cubicBezTo>
                        <a:cubicBezTo>
                          <a:pt x="6110" y="0"/>
                          <a:pt x="6110" y="0"/>
                          <a:pt x="6110" y="6110"/>
                        </a:cubicBezTo>
                        <a:cubicBezTo>
                          <a:pt x="6110" y="6110"/>
                          <a:pt x="6110" y="12220"/>
                          <a:pt x="6110" y="12220"/>
                        </a:cubicBezTo>
                        <a:cubicBezTo>
                          <a:pt x="6110" y="18330"/>
                          <a:pt x="6110" y="18330"/>
                          <a:pt x="6110" y="24440"/>
                        </a:cubicBezTo>
                        <a:cubicBezTo>
                          <a:pt x="6110" y="30550"/>
                          <a:pt x="12220" y="36660"/>
                          <a:pt x="12220" y="42770"/>
                        </a:cubicBezTo>
                        <a:cubicBezTo>
                          <a:pt x="18330" y="54990"/>
                          <a:pt x="30550" y="67210"/>
                          <a:pt x="42770" y="73320"/>
                        </a:cubicBezTo>
                        <a:cubicBezTo>
                          <a:pt x="54990" y="85540"/>
                          <a:pt x="73320" y="97760"/>
                          <a:pt x="85540" y="103870"/>
                        </a:cubicBezTo>
                        <a:cubicBezTo>
                          <a:pt x="103870" y="116090"/>
                          <a:pt x="116090" y="122200"/>
                          <a:pt x="134420" y="134420"/>
                        </a:cubicBezTo>
                        <a:cubicBezTo>
                          <a:pt x="146640" y="146640"/>
                          <a:pt x="164970" y="152750"/>
                          <a:pt x="177190" y="158860"/>
                        </a:cubicBezTo>
                        <a:cubicBezTo>
                          <a:pt x="189410" y="164970"/>
                          <a:pt x="201630" y="171080"/>
                          <a:pt x="207740" y="177190"/>
                        </a:cubicBezTo>
                        <a:cubicBezTo>
                          <a:pt x="207740" y="183300"/>
                          <a:pt x="213850" y="183300"/>
                          <a:pt x="213850" y="183300"/>
                        </a:cubicBezTo>
                        <a:close/>
                      </a:path>
                    </a:pathLst>
                  </a:custGeom>
                  <a:solidFill>
                    <a:srgbClr val="BA8058"/>
                  </a:solidFill>
                  <a:ln w="61038"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xmlns="" id="{418F31C7-5617-4E9D-9C09-063397561C2C}"/>
                      </a:ext>
                    </a:extLst>
                  </p:cNvPr>
                  <p:cNvSpPr/>
                  <p:nvPr/>
                </p:nvSpPr>
                <p:spPr>
                  <a:xfrm>
                    <a:off x="1626359" y="5980082"/>
                    <a:ext cx="97759" cy="54990"/>
                  </a:xfrm>
                  <a:custGeom>
                    <a:avLst/>
                    <a:gdLst>
                      <a:gd name="connsiteX0" fmla="*/ 0 w 97759"/>
                      <a:gd name="connsiteY0" fmla="*/ 0 h 54990"/>
                      <a:gd name="connsiteX1" fmla="*/ 18330 w 97759"/>
                      <a:gd name="connsiteY1" fmla="*/ 0 h 54990"/>
                      <a:gd name="connsiteX2" fmla="*/ 61100 w 97759"/>
                      <a:gd name="connsiteY2" fmla="*/ 12220 h 54990"/>
                      <a:gd name="connsiteX3" fmla="*/ 79430 w 97759"/>
                      <a:gd name="connsiteY3" fmla="*/ 24440 h 54990"/>
                      <a:gd name="connsiteX4" fmla="*/ 91650 w 97759"/>
                      <a:gd name="connsiteY4" fmla="*/ 36660 h 54990"/>
                      <a:gd name="connsiteX5" fmla="*/ 97760 w 97759"/>
                      <a:gd name="connsiteY5" fmla="*/ 48880 h 54990"/>
                      <a:gd name="connsiteX6" fmla="*/ 97760 w 97759"/>
                      <a:gd name="connsiteY6" fmla="*/ 54990 h 54990"/>
                      <a:gd name="connsiteX7" fmla="*/ 91650 w 97759"/>
                      <a:gd name="connsiteY7" fmla="*/ 48880 h 54990"/>
                      <a:gd name="connsiteX8" fmla="*/ 79430 w 97759"/>
                      <a:gd name="connsiteY8" fmla="*/ 42770 h 54990"/>
                      <a:gd name="connsiteX9" fmla="*/ 67210 w 97759"/>
                      <a:gd name="connsiteY9" fmla="*/ 30550 h 54990"/>
                      <a:gd name="connsiteX10" fmla="*/ 48880 w 97759"/>
                      <a:gd name="connsiteY10" fmla="*/ 18330 h 54990"/>
                      <a:gd name="connsiteX11" fmla="*/ 12220 w 97759"/>
                      <a:gd name="connsiteY11" fmla="*/ 0 h 54990"/>
                      <a:gd name="connsiteX12" fmla="*/ 0 w 97759"/>
                      <a:gd name="connsiteY12" fmla="*/ 0 h 54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759" h="54990">
                        <a:moveTo>
                          <a:pt x="0" y="0"/>
                        </a:moveTo>
                        <a:cubicBezTo>
                          <a:pt x="0" y="0"/>
                          <a:pt x="6110" y="0"/>
                          <a:pt x="18330" y="0"/>
                        </a:cubicBezTo>
                        <a:cubicBezTo>
                          <a:pt x="30550" y="0"/>
                          <a:pt x="42770" y="6110"/>
                          <a:pt x="61100" y="12220"/>
                        </a:cubicBezTo>
                        <a:cubicBezTo>
                          <a:pt x="67210" y="18330"/>
                          <a:pt x="73320" y="18330"/>
                          <a:pt x="79430" y="24440"/>
                        </a:cubicBezTo>
                        <a:cubicBezTo>
                          <a:pt x="85540" y="30550"/>
                          <a:pt x="91650" y="36660"/>
                          <a:pt x="91650" y="36660"/>
                        </a:cubicBezTo>
                        <a:cubicBezTo>
                          <a:pt x="97760" y="42770"/>
                          <a:pt x="97760" y="48880"/>
                          <a:pt x="97760" y="48880"/>
                        </a:cubicBezTo>
                        <a:cubicBezTo>
                          <a:pt x="97760" y="54990"/>
                          <a:pt x="97760" y="54990"/>
                          <a:pt x="97760" y="54990"/>
                        </a:cubicBezTo>
                        <a:cubicBezTo>
                          <a:pt x="97760" y="54990"/>
                          <a:pt x="97760" y="54990"/>
                          <a:pt x="91650" y="48880"/>
                        </a:cubicBezTo>
                        <a:cubicBezTo>
                          <a:pt x="91650" y="48880"/>
                          <a:pt x="85540" y="42770"/>
                          <a:pt x="79430" y="42770"/>
                        </a:cubicBezTo>
                        <a:cubicBezTo>
                          <a:pt x="73320" y="36660"/>
                          <a:pt x="67210" y="36660"/>
                          <a:pt x="67210" y="30550"/>
                        </a:cubicBezTo>
                        <a:cubicBezTo>
                          <a:pt x="61100" y="24440"/>
                          <a:pt x="54990" y="24440"/>
                          <a:pt x="48880" y="18330"/>
                        </a:cubicBezTo>
                        <a:cubicBezTo>
                          <a:pt x="36660" y="12220"/>
                          <a:pt x="24440" y="6110"/>
                          <a:pt x="12220" y="0"/>
                        </a:cubicBezTo>
                        <a:cubicBezTo>
                          <a:pt x="6110" y="0"/>
                          <a:pt x="0" y="0"/>
                          <a:pt x="0" y="0"/>
                        </a:cubicBezTo>
                        <a:close/>
                      </a:path>
                    </a:pathLst>
                  </a:custGeom>
                  <a:solidFill>
                    <a:srgbClr val="BA8058"/>
                  </a:solidFill>
                  <a:ln w="61038" cap="flat">
                    <a:noFill/>
                    <a:prstDash val="solid"/>
                    <a:miter/>
                  </a:ln>
                </p:spPr>
                <p:txBody>
                  <a:bodyPr rtlCol="0" anchor="ctr"/>
                  <a:lstStyle/>
                  <a:p>
                    <a:endParaRPr lang="en-US"/>
                  </a:p>
                </p:txBody>
              </p:sp>
            </p:grpSp>
            <p:sp>
              <p:nvSpPr>
                <p:cNvPr id="163" name="Freeform: Shape 162">
                  <a:extLst>
                    <a:ext uri="{FF2B5EF4-FFF2-40B4-BE49-F238E27FC236}">
                      <a16:creationId xmlns:a16="http://schemas.microsoft.com/office/drawing/2014/main" xmlns="" id="{231308F7-566F-467E-B320-E5300FF75C7A}"/>
                    </a:ext>
                  </a:extLst>
                </p:cNvPr>
                <p:cNvSpPr/>
                <p:nvPr/>
              </p:nvSpPr>
              <p:spPr>
                <a:xfrm>
                  <a:off x="1107009" y="5986192"/>
                  <a:ext cx="568230" cy="268839"/>
                </a:xfrm>
                <a:custGeom>
                  <a:avLst/>
                  <a:gdLst>
                    <a:gd name="connsiteX0" fmla="*/ 281060 w 568230"/>
                    <a:gd name="connsiteY0" fmla="*/ 268840 h 268839"/>
                    <a:gd name="connsiteX1" fmla="*/ 73320 w 568230"/>
                    <a:gd name="connsiteY1" fmla="*/ 109980 h 268839"/>
                    <a:gd name="connsiteX2" fmla="*/ 18330 w 568230"/>
                    <a:gd name="connsiteY2" fmla="*/ 42770 h 268839"/>
                    <a:gd name="connsiteX3" fmla="*/ 0 w 568230"/>
                    <a:gd name="connsiteY3" fmla="*/ 24440 h 268839"/>
                    <a:gd name="connsiteX4" fmla="*/ 24440 w 568230"/>
                    <a:gd name="connsiteY4" fmla="*/ 30550 h 268839"/>
                    <a:gd name="connsiteX5" fmla="*/ 158860 w 568230"/>
                    <a:gd name="connsiteY5" fmla="*/ 54990 h 268839"/>
                    <a:gd name="connsiteX6" fmla="*/ 549900 w 568230"/>
                    <a:gd name="connsiteY6" fmla="*/ 6110 h 268839"/>
                    <a:gd name="connsiteX7" fmla="*/ 568230 w 568230"/>
                    <a:gd name="connsiteY7" fmla="*/ 0 h 268839"/>
                    <a:gd name="connsiteX8" fmla="*/ 568230 w 568230"/>
                    <a:gd name="connsiteY8" fmla="*/ 12220 h 268839"/>
                    <a:gd name="connsiteX9" fmla="*/ 549900 w 568230"/>
                    <a:gd name="connsiteY9" fmla="*/ 54990 h 268839"/>
                    <a:gd name="connsiteX10" fmla="*/ 317720 w 568230"/>
                    <a:gd name="connsiteY10" fmla="*/ 268840 h 268839"/>
                    <a:gd name="connsiteX11" fmla="*/ 281060 w 568230"/>
                    <a:gd name="connsiteY11" fmla="*/ 268840 h 268839"/>
                    <a:gd name="connsiteX12" fmla="*/ 48880 w 568230"/>
                    <a:gd name="connsiteY12" fmla="*/ 48880 h 268839"/>
                    <a:gd name="connsiteX13" fmla="*/ 85540 w 568230"/>
                    <a:gd name="connsiteY13" fmla="*/ 97760 h 268839"/>
                    <a:gd name="connsiteX14" fmla="*/ 281060 w 568230"/>
                    <a:gd name="connsiteY14" fmla="*/ 250510 h 268839"/>
                    <a:gd name="connsiteX15" fmla="*/ 311610 w 568230"/>
                    <a:gd name="connsiteY15" fmla="*/ 250510 h 268839"/>
                    <a:gd name="connsiteX16" fmla="*/ 531570 w 568230"/>
                    <a:gd name="connsiteY16" fmla="*/ 42770 h 268839"/>
                    <a:gd name="connsiteX17" fmla="*/ 543790 w 568230"/>
                    <a:gd name="connsiteY17" fmla="*/ 18330 h 268839"/>
                    <a:gd name="connsiteX18" fmla="*/ 158860 w 568230"/>
                    <a:gd name="connsiteY18" fmla="*/ 61100 h 268839"/>
                    <a:gd name="connsiteX19" fmla="*/ 48880 w 568230"/>
                    <a:gd name="connsiteY19" fmla="*/ 48880 h 26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68230" h="268839">
                      <a:moveTo>
                        <a:pt x="281060" y="268840"/>
                      </a:moveTo>
                      <a:cubicBezTo>
                        <a:pt x="183300" y="256620"/>
                        <a:pt x="122200" y="177190"/>
                        <a:pt x="73320" y="109980"/>
                      </a:cubicBezTo>
                      <a:cubicBezTo>
                        <a:pt x="54990" y="85540"/>
                        <a:pt x="36660" y="61100"/>
                        <a:pt x="18330" y="42770"/>
                      </a:cubicBezTo>
                      <a:lnTo>
                        <a:pt x="0" y="24440"/>
                      </a:lnTo>
                      <a:lnTo>
                        <a:pt x="24440" y="30550"/>
                      </a:lnTo>
                      <a:cubicBezTo>
                        <a:pt x="24440" y="30550"/>
                        <a:pt x="79430" y="48880"/>
                        <a:pt x="158860" y="54990"/>
                      </a:cubicBezTo>
                      <a:cubicBezTo>
                        <a:pt x="262730" y="67210"/>
                        <a:pt x="421590" y="67210"/>
                        <a:pt x="549900" y="6110"/>
                      </a:cubicBezTo>
                      <a:lnTo>
                        <a:pt x="568230" y="0"/>
                      </a:lnTo>
                      <a:lnTo>
                        <a:pt x="568230" y="12220"/>
                      </a:lnTo>
                      <a:cubicBezTo>
                        <a:pt x="562120" y="24440"/>
                        <a:pt x="556010" y="42770"/>
                        <a:pt x="549900" y="54990"/>
                      </a:cubicBezTo>
                      <a:cubicBezTo>
                        <a:pt x="501020" y="164970"/>
                        <a:pt x="458250" y="262730"/>
                        <a:pt x="317720" y="268840"/>
                      </a:cubicBezTo>
                      <a:cubicBezTo>
                        <a:pt x="305500" y="268840"/>
                        <a:pt x="293280" y="268840"/>
                        <a:pt x="281060" y="268840"/>
                      </a:cubicBezTo>
                      <a:close/>
                      <a:moveTo>
                        <a:pt x="48880" y="48880"/>
                      </a:moveTo>
                      <a:cubicBezTo>
                        <a:pt x="61100" y="67210"/>
                        <a:pt x="73320" y="79430"/>
                        <a:pt x="85540" y="97760"/>
                      </a:cubicBezTo>
                      <a:cubicBezTo>
                        <a:pt x="134420" y="164970"/>
                        <a:pt x="189410" y="244400"/>
                        <a:pt x="281060" y="250510"/>
                      </a:cubicBezTo>
                      <a:cubicBezTo>
                        <a:pt x="293280" y="250510"/>
                        <a:pt x="299390" y="250510"/>
                        <a:pt x="311610" y="250510"/>
                      </a:cubicBezTo>
                      <a:cubicBezTo>
                        <a:pt x="446030" y="244400"/>
                        <a:pt x="482690" y="158860"/>
                        <a:pt x="531570" y="42770"/>
                      </a:cubicBezTo>
                      <a:cubicBezTo>
                        <a:pt x="537680" y="36660"/>
                        <a:pt x="537680" y="24440"/>
                        <a:pt x="543790" y="18330"/>
                      </a:cubicBezTo>
                      <a:cubicBezTo>
                        <a:pt x="409370" y="73320"/>
                        <a:pt x="262730" y="73320"/>
                        <a:pt x="158860" y="61100"/>
                      </a:cubicBezTo>
                      <a:cubicBezTo>
                        <a:pt x="109980" y="61100"/>
                        <a:pt x="73320" y="54990"/>
                        <a:pt x="48880" y="48880"/>
                      </a:cubicBezTo>
                      <a:close/>
                    </a:path>
                  </a:pathLst>
                </a:custGeom>
                <a:solidFill>
                  <a:srgbClr val="BA8058"/>
                </a:solidFill>
                <a:ln w="61038" cap="flat">
                  <a:noFill/>
                  <a:prstDash val="solid"/>
                  <a:miter/>
                </a:ln>
              </p:spPr>
              <p:txBody>
                <a:bodyPr rtlCol="0" anchor="ctr"/>
                <a:lstStyle/>
                <a:p>
                  <a:endParaRPr lang="en-US"/>
                </a:p>
              </p:txBody>
            </p:sp>
          </p:grpSp>
          <p:grpSp>
            <p:nvGrpSpPr>
              <p:cNvPr id="164" name="Graphic 16">
                <a:extLst>
                  <a:ext uri="{FF2B5EF4-FFF2-40B4-BE49-F238E27FC236}">
                    <a16:creationId xmlns:a16="http://schemas.microsoft.com/office/drawing/2014/main" xmlns="" id="{53FE12BF-2094-4691-8B9B-A0D2A6AB3EF2}"/>
                  </a:ext>
                </a:extLst>
              </p:cNvPr>
              <p:cNvGrpSpPr/>
              <p:nvPr/>
            </p:nvGrpSpPr>
            <p:grpSpPr>
              <a:xfrm>
                <a:off x="836361" y="5068107"/>
                <a:ext cx="255181" cy="386515"/>
                <a:chOff x="836361" y="5068107"/>
                <a:chExt cx="255181" cy="386515"/>
              </a:xfrm>
            </p:grpSpPr>
            <p:sp>
              <p:nvSpPr>
                <p:cNvPr id="165" name="Freeform: Shape 164">
                  <a:extLst>
                    <a:ext uri="{FF2B5EF4-FFF2-40B4-BE49-F238E27FC236}">
                      <a16:creationId xmlns:a16="http://schemas.microsoft.com/office/drawing/2014/main" xmlns="" id="{A2CB602B-031D-4599-914D-36C40852160F}"/>
                    </a:ext>
                  </a:extLst>
                </p:cNvPr>
                <p:cNvSpPr/>
                <p:nvPr/>
              </p:nvSpPr>
              <p:spPr>
                <a:xfrm>
                  <a:off x="836361" y="5068107"/>
                  <a:ext cx="255181" cy="386515"/>
                </a:xfrm>
                <a:custGeom>
                  <a:avLst/>
                  <a:gdLst>
                    <a:gd name="connsiteX0" fmla="*/ 252318 w 255181"/>
                    <a:gd name="connsiteY0" fmla="*/ 105456 h 386515"/>
                    <a:gd name="connsiteX1" fmla="*/ 197328 w 255181"/>
                    <a:gd name="connsiteY1" fmla="*/ 282645 h 386515"/>
                    <a:gd name="connsiteX2" fmla="*/ 142338 w 255181"/>
                    <a:gd name="connsiteY2" fmla="*/ 1586 h 386515"/>
                    <a:gd name="connsiteX3" fmla="*/ 20138 w 255181"/>
                    <a:gd name="connsiteY3" fmla="*/ 129895 h 386515"/>
                    <a:gd name="connsiteX4" fmla="*/ 136228 w 255181"/>
                    <a:gd name="connsiteY4" fmla="*/ 386515 h 386515"/>
                    <a:gd name="connsiteX5" fmla="*/ 252318 w 255181"/>
                    <a:gd name="connsiteY5" fmla="*/ 105456 h 38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181" h="386515">
                      <a:moveTo>
                        <a:pt x="252318" y="105456"/>
                      </a:moveTo>
                      <a:cubicBezTo>
                        <a:pt x="252318" y="105456"/>
                        <a:pt x="233988" y="221545"/>
                        <a:pt x="197328" y="282645"/>
                      </a:cubicBezTo>
                      <a:cubicBezTo>
                        <a:pt x="240098" y="166555"/>
                        <a:pt x="246208" y="32136"/>
                        <a:pt x="142338" y="1586"/>
                      </a:cubicBezTo>
                      <a:cubicBezTo>
                        <a:pt x="69018" y="-16744"/>
                        <a:pt x="20138" y="129895"/>
                        <a:pt x="20138" y="129895"/>
                      </a:cubicBezTo>
                      <a:cubicBezTo>
                        <a:pt x="20138" y="129895"/>
                        <a:pt x="-71512" y="276535"/>
                        <a:pt x="136228" y="386515"/>
                      </a:cubicBezTo>
                      <a:cubicBezTo>
                        <a:pt x="197328" y="331525"/>
                        <a:pt x="270648" y="221545"/>
                        <a:pt x="252318" y="105456"/>
                      </a:cubicBezTo>
                      <a:close/>
                    </a:path>
                  </a:pathLst>
                </a:custGeom>
                <a:solidFill>
                  <a:srgbClr val="FFD6B6"/>
                </a:solidFill>
                <a:ln w="61038" cap="flat">
                  <a:noFill/>
                  <a:prstDash val="solid"/>
                  <a:miter/>
                </a:ln>
              </p:spPr>
              <p:txBody>
                <a:bodyPr rtlCol="0" anchor="ctr"/>
                <a:lstStyle/>
                <a:p>
                  <a:endParaRPr lang="en-US"/>
                </a:p>
              </p:txBody>
            </p:sp>
            <p:grpSp>
              <p:nvGrpSpPr>
                <p:cNvPr id="166" name="Graphic 16">
                  <a:extLst>
                    <a:ext uri="{FF2B5EF4-FFF2-40B4-BE49-F238E27FC236}">
                      <a16:creationId xmlns:a16="http://schemas.microsoft.com/office/drawing/2014/main" xmlns="" id="{A7F6DEFD-42D1-48BB-B6CE-E338326EDADA}"/>
                    </a:ext>
                  </a:extLst>
                </p:cNvPr>
                <p:cNvGrpSpPr/>
                <p:nvPr/>
              </p:nvGrpSpPr>
              <p:grpSpPr>
                <a:xfrm>
                  <a:off x="847673" y="5069693"/>
                  <a:ext cx="216565" cy="366599"/>
                  <a:chOff x="847673" y="5069693"/>
                  <a:chExt cx="216565" cy="366599"/>
                </a:xfrm>
              </p:grpSpPr>
              <p:sp>
                <p:nvSpPr>
                  <p:cNvPr id="167" name="Freeform: Shape 166">
                    <a:extLst>
                      <a:ext uri="{FF2B5EF4-FFF2-40B4-BE49-F238E27FC236}">
                        <a16:creationId xmlns:a16="http://schemas.microsoft.com/office/drawing/2014/main" xmlns="" id="{FA88212C-91D1-4946-9D78-589D7D86A1CA}"/>
                      </a:ext>
                    </a:extLst>
                  </p:cNvPr>
                  <p:cNvSpPr/>
                  <p:nvPr/>
                </p:nvSpPr>
                <p:spPr>
                  <a:xfrm>
                    <a:off x="849597" y="5096951"/>
                    <a:ext cx="180736" cy="339342"/>
                  </a:xfrm>
                  <a:custGeom>
                    <a:avLst/>
                    <a:gdLst>
                      <a:gd name="connsiteX0" fmla="*/ 13012 w 180736"/>
                      <a:gd name="connsiteY0" fmla="*/ 107162 h 339342"/>
                      <a:gd name="connsiteX1" fmla="*/ 116882 w 180736"/>
                      <a:gd name="connsiteY1" fmla="*/ 339342 h 339342"/>
                      <a:gd name="connsiteX2" fmla="*/ 147432 w 180736"/>
                      <a:gd name="connsiteY2" fmla="*/ 21623 h 339342"/>
                      <a:gd name="connsiteX3" fmla="*/ 13012 w 180736"/>
                      <a:gd name="connsiteY3" fmla="*/ 107162 h 339342"/>
                    </a:gdLst>
                    <a:ahLst/>
                    <a:cxnLst>
                      <a:cxn ang="0">
                        <a:pos x="connsiteX0" y="connsiteY0"/>
                      </a:cxn>
                      <a:cxn ang="0">
                        <a:pos x="connsiteX1" y="connsiteY1"/>
                      </a:cxn>
                      <a:cxn ang="0">
                        <a:pos x="connsiteX2" y="connsiteY2"/>
                      </a:cxn>
                      <a:cxn ang="0">
                        <a:pos x="connsiteX3" y="connsiteY3"/>
                      </a:cxn>
                    </a:cxnLst>
                    <a:rect l="l" t="t" r="r" b="b"/>
                    <a:pathLst>
                      <a:path w="180736" h="339342">
                        <a:moveTo>
                          <a:pt x="13012" y="107162"/>
                        </a:moveTo>
                        <a:cubicBezTo>
                          <a:pt x="13012" y="107162"/>
                          <a:pt x="-54198" y="241582"/>
                          <a:pt x="116882" y="339342"/>
                        </a:cubicBezTo>
                        <a:cubicBezTo>
                          <a:pt x="177982" y="247692"/>
                          <a:pt x="208532" y="101052"/>
                          <a:pt x="147432" y="21623"/>
                        </a:cubicBezTo>
                        <a:cubicBezTo>
                          <a:pt x="92442" y="-57807"/>
                          <a:pt x="13012" y="107162"/>
                          <a:pt x="13012" y="107162"/>
                        </a:cubicBezTo>
                        <a:close/>
                      </a:path>
                    </a:pathLst>
                  </a:custGeom>
                  <a:solidFill>
                    <a:srgbClr val="FFFFFF"/>
                  </a:solidFill>
                  <a:ln w="61038" cap="flat">
                    <a:noFill/>
                    <a:prstDash val="solid"/>
                    <a:miter/>
                  </a:ln>
                </p:spPr>
                <p:txBody>
                  <a:bodyPr rtlCol="0" anchor="ctr"/>
                  <a:lstStyle/>
                  <a:p>
                    <a:endParaRPr lang="en-US"/>
                  </a:p>
                </p:txBody>
              </p:sp>
              <p:grpSp>
                <p:nvGrpSpPr>
                  <p:cNvPr id="168" name="Graphic 16">
                    <a:extLst>
                      <a:ext uri="{FF2B5EF4-FFF2-40B4-BE49-F238E27FC236}">
                        <a16:creationId xmlns:a16="http://schemas.microsoft.com/office/drawing/2014/main" xmlns="" id="{FECB7531-8909-4E09-AFCE-A25DAFD47890}"/>
                      </a:ext>
                    </a:extLst>
                  </p:cNvPr>
                  <p:cNvGrpSpPr/>
                  <p:nvPr/>
                </p:nvGrpSpPr>
                <p:grpSpPr>
                  <a:xfrm>
                    <a:off x="907661" y="5140672"/>
                    <a:ext cx="135965" cy="224400"/>
                    <a:chOff x="907661" y="5140672"/>
                    <a:chExt cx="135965" cy="224400"/>
                  </a:xfrm>
                </p:grpSpPr>
                <p:sp>
                  <p:nvSpPr>
                    <p:cNvPr id="169" name="Freeform: Shape 168">
                      <a:extLst>
                        <a:ext uri="{FF2B5EF4-FFF2-40B4-BE49-F238E27FC236}">
                          <a16:creationId xmlns:a16="http://schemas.microsoft.com/office/drawing/2014/main" xmlns="" id="{380E2E5B-77C3-4339-A7C0-5C664E87AA37}"/>
                        </a:ext>
                      </a:extLst>
                    </p:cNvPr>
                    <p:cNvSpPr/>
                    <p:nvPr/>
                  </p:nvSpPr>
                  <p:spPr>
                    <a:xfrm>
                      <a:off x="910408" y="5140672"/>
                      <a:ext cx="133218" cy="218532"/>
                    </a:xfrm>
                    <a:custGeom>
                      <a:avLst/>
                      <a:gdLst>
                        <a:gd name="connsiteX0" fmla="*/ 129391 w 133218"/>
                        <a:gd name="connsiteY0" fmla="*/ 130651 h 218532"/>
                        <a:gd name="connsiteX1" fmla="*/ 43851 w 133218"/>
                        <a:gd name="connsiteY1" fmla="*/ 216191 h 218532"/>
                        <a:gd name="connsiteX2" fmla="*/ 7191 w 133218"/>
                        <a:gd name="connsiteY2" fmla="*/ 87881 h 218532"/>
                        <a:gd name="connsiteX3" fmla="*/ 92731 w 133218"/>
                        <a:gd name="connsiteY3" fmla="*/ 2341 h 218532"/>
                        <a:gd name="connsiteX4" fmla="*/ 129391 w 133218"/>
                        <a:gd name="connsiteY4" fmla="*/ 130651 h 218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218" h="218532">
                          <a:moveTo>
                            <a:pt x="129391" y="130651"/>
                          </a:moveTo>
                          <a:cubicBezTo>
                            <a:pt x="117171" y="191751"/>
                            <a:pt x="80511" y="228411"/>
                            <a:pt x="43851" y="216191"/>
                          </a:cubicBezTo>
                          <a:cubicBezTo>
                            <a:pt x="7191" y="203971"/>
                            <a:pt x="-11139" y="148981"/>
                            <a:pt x="7191" y="87881"/>
                          </a:cubicBezTo>
                          <a:cubicBezTo>
                            <a:pt x="19411" y="26781"/>
                            <a:pt x="56071" y="-9879"/>
                            <a:pt x="92731" y="2341"/>
                          </a:cubicBezTo>
                          <a:cubicBezTo>
                            <a:pt x="123281" y="14561"/>
                            <a:pt x="141611" y="69551"/>
                            <a:pt x="129391" y="130651"/>
                          </a:cubicBezTo>
                          <a:close/>
                        </a:path>
                      </a:pathLst>
                    </a:custGeom>
                    <a:solidFill>
                      <a:srgbClr val="52C1C5"/>
                    </a:solidFill>
                    <a:ln w="61038"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xmlns="" id="{A15003ED-6E69-4EE1-AA27-FD6A63D01A74}"/>
                        </a:ext>
                      </a:extLst>
                    </p:cNvPr>
                    <p:cNvSpPr/>
                    <p:nvPr/>
                  </p:nvSpPr>
                  <p:spPr>
                    <a:xfrm>
                      <a:off x="910408" y="5140672"/>
                      <a:ext cx="133218" cy="218532"/>
                    </a:xfrm>
                    <a:custGeom>
                      <a:avLst/>
                      <a:gdLst>
                        <a:gd name="connsiteX0" fmla="*/ 129391 w 133218"/>
                        <a:gd name="connsiteY0" fmla="*/ 130651 h 218532"/>
                        <a:gd name="connsiteX1" fmla="*/ 43851 w 133218"/>
                        <a:gd name="connsiteY1" fmla="*/ 216191 h 218532"/>
                        <a:gd name="connsiteX2" fmla="*/ 7191 w 133218"/>
                        <a:gd name="connsiteY2" fmla="*/ 87881 h 218532"/>
                        <a:gd name="connsiteX3" fmla="*/ 92731 w 133218"/>
                        <a:gd name="connsiteY3" fmla="*/ 2341 h 218532"/>
                        <a:gd name="connsiteX4" fmla="*/ 129391 w 133218"/>
                        <a:gd name="connsiteY4" fmla="*/ 130651 h 218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218" h="218532">
                          <a:moveTo>
                            <a:pt x="129391" y="130651"/>
                          </a:moveTo>
                          <a:cubicBezTo>
                            <a:pt x="117171" y="191751"/>
                            <a:pt x="80511" y="228411"/>
                            <a:pt x="43851" y="216191"/>
                          </a:cubicBezTo>
                          <a:cubicBezTo>
                            <a:pt x="7191" y="203971"/>
                            <a:pt x="-11139" y="148981"/>
                            <a:pt x="7191" y="87881"/>
                          </a:cubicBezTo>
                          <a:cubicBezTo>
                            <a:pt x="19411" y="26781"/>
                            <a:pt x="56071" y="-9879"/>
                            <a:pt x="92731" y="2341"/>
                          </a:cubicBezTo>
                          <a:cubicBezTo>
                            <a:pt x="123281" y="14561"/>
                            <a:pt x="141611" y="69551"/>
                            <a:pt x="129391" y="130651"/>
                          </a:cubicBezTo>
                          <a:close/>
                        </a:path>
                      </a:pathLst>
                    </a:custGeom>
                    <a:solidFill>
                      <a:srgbClr val="333332"/>
                    </a:solidFill>
                    <a:ln w="61038" cap="flat">
                      <a:no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xmlns="" id="{FB0518CE-3CAD-48F1-9640-B4A221528702}"/>
                        </a:ext>
                      </a:extLst>
                    </p:cNvPr>
                    <p:cNvSpPr/>
                    <p:nvPr/>
                  </p:nvSpPr>
                  <p:spPr>
                    <a:xfrm>
                      <a:off x="919819" y="5172785"/>
                      <a:ext cx="106332" cy="166526"/>
                    </a:xfrm>
                    <a:custGeom>
                      <a:avLst/>
                      <a:gdLst>
                        <a:gd name="connsiteX0" fmla="*/ 101650 w 106332"/>
                        <a:gd name="connsiteY0" fmla="*/ 98538 h 166526"/>
                        <a:gd name="connsiteX1" fmla="*/ 34440 w 106332"/>
                        <a:gd name="connsiteY1" fmla="*/ 165748 h 166526"/>
                        <a:gd name="connsiteX2" fmla="*/ 3890 w 106332"/>
                        <a:gd name="connsiteY2" fmla="*/ 67988 h 166526"/>
                        <a:gd name="connsiteX3" fmla="*/ 71100 w 106332"/>
                        <a:gd name="connsiteY3" fmla="*/ 779 h 166526"/>
                        <a:gd name="connsiteX4" fmla="*/ 101650 w 106332"/>
                        <a:gd name="connsiteY4" fmla="*/ 98538 h 166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332" h="166526">
                          <a:moveTo>
                            <a:pt x="101650" y="98538"/>
                          </a:moveTo>
                          <a:cubicBezTo>
                            <a:pt x="89430" y="141308"/>
                            <a:pt x="64990" y="171858"/>
                            <a:pt x="34440" y="165748"/>
                          </a:cubicBezTo>
                          <a:cubicBezTo>
                            <a:pt x="10000" y="159638"/>
                            <a:pt x="-8330" y="116868"/>
                            <a:pt x="3890" y="67988"/>
                          </a:cubicBezTo>
                          <a:cubicBezTo>
                            <a:pt x="16110" y="25218"/>
                            <a:pt x="40550" y="-5331"/>
                            <a:pt x="71100" y="779"/>
                          </a:cubicBezTo>
                          <a:cubicBezTo>
                            <a:pt x="101650" y="12998"/>
                            <a:pt x="113870" y="55768"/>
                            <a:pt x="101650" y="98538"/>
                          </a:cubicBezTo>
                          <a:close/>
                        </a:path>
                      </a:pathLst>
                    </a:custGeom>
                    <a:solidFill>
                      <a:srgbClr val="333332"/>
                    </a:solidFill>
                    <a:ln w="61038"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xmlns="" id="{E0BC19C2-726B-4545-AFEA-D95452FE217D}"/>
                        </a:ext>
                      </a:extLst>
                    </p:cNvPr>
                    <p:cNvSpPr/>
                    <p:nvPr/>
                  </p:nvSpPr>
                  <p:spPr>
                    <a:xfrm>
                      <a:off x="940449" y="5184847"/>
                      <a:ext cx="79703" cy="136291"/>
                    </a:xfrm>
                    <a:custGeom>
                      <a:avLst/>
                      <a:gdLst>
                        <a:gd name="connsiteX0" fmla="*/ 74909 w 79703"/>
                        <a:gd name="connsiteY0" fmla="*/ 80366 h 136291"/>
                        <a:gd name="connsiteX1" fmla="*/ 26029 w 79703"/>
                        <a:gd name="connsiteY1" fmla="*/ 135356 h 136291"/>
                        <a:gd name="connsiteX2" fmla="*/ 1589 w 79703"/>
                        <a:gd name="connsiteY2" fmla="*/ 55926 h 136291"/>
                        <a:gd name="connsiteX3" fmla="*/ 50469 w 79703"/>
                        <a:gd name="connsiteY3" fmla="*/ 936 h 136291"/>
                        <a:gd name="connsiteX4" fmla="*/ 74909 w 79703"/>
                        <a:gd name="connsiteY4" fmla="*/ 80366 h 1362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703" h="136291">
                          <a:moveTo>
                            <a:pt x="74909" y="80366"/>
                          </a:moveTo>
                          <a:cubicBezTo>
                            <a:pt x="68799" y="117026"/>
                            <a:pt x="44359" y="141466"/>
                            <a:pt x="26029" y="135356"/>
                          </a:cubicBezTo>
                          <a:cubicBezTo>
                            <a:pt x="7699" y="129246"/>
                            <a:pt x="-4521" y="92586"/>
                            <a:pt x="1589" y="55926"/>
                          </a:cubicBezTo>
                          <a:cubicBezTo>
                            <a:pt x="7699" y="19266"/>
                            <a:pt x="32139" y="-5174"/>
                            <a:pt x="50469" y="936"/>
                          </a:cubicBezTo>
                          <a:cubicBezTo>
                            <a:pt x="74909" y="7046"/>
                            <a:pt x="87129" y="43706"/>
                            <a:pt x="74909" y="80366"/>
                          </a:cubicBezTo>
                          <a:close/>
                        </a:path>
                      </a:pathLst>
                    </a:custGeom>
                    <a:solidFill>
                      <a:srgbClr val="0A0A0A"/>
                    </a:solidFill>
                    <a:ln w="61038"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xmlns="" id="{4CD07116-8CA6-4FB4-AB6A-88473378B28C}"/>
                        </a:ext>
                      </a:extLst>
                    </p:cNvPr>
                    <p:cNvSpPr/>
                    <p:nvPr/>
                  </p:nvSpPr>
                  <p:spPr>
                    <a:xfrm>
                      <a:off x="907661" y="5216333"/>
                      <a:ext cx="126027" cy="148739"/>
                    </a:xfrm>
                    <a:custGeom>
                      <a:avLst/>
                      <a:gdLst>
                        <a:gd name="connsiteX0" fmla="*/ 9938 w 126027"/>
                        <a:gd name="connsiteY0" fmla="*/ 0 h 148739"/>
                        <a:gd name="connsiteX1" fmla="*/ 3828 w 126027"/>
                        <a:gd name="connsiteY1" fmla="*/ 18330 h 148739"/>
                        <a:gd name="connsiteX2" fmla="*/ 40488 w 126027"/>
                        <a:gd name="connsiteY2" fmla="*/ 146640 h 148739"/>
                        <a:gd name="connsiteX3" fmla="*/ 126028 w 126027"/>
                        <a:gd name="connsiteY3" fmla="*/ 61100 h 148739"/>
                        <a:gd name="connsiteX4" fmla="*/ 126028 w 126027"/>
                        <a:gd name="connsiteY4" fmla="*/ 42770 h 148739"/>
                        <a:gd name="connsiteX5" fmla="*/ 9938 w 126027"/>
                        <a:gd name="connsiteY5" fmla="*/ 0 h 148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027" h="148739">
                          <a:moveTo>
                            <a:pt x="9938" y="0"/>
                          </a:moveTo>
                          <a:cubicBezTo>
                            <a:pt x="9938" y="6110"/>
                            <a:pt x="3828" y="12220"/>
                            <a:pt x="3828" y="18330"/>
                          </a:cubicBezTo>
                          <a:cubicBezTo>
                            <a:pt x="-8392" y="79430"/>
                            <a:pt x="9938" y="134420"/>
                            <a:pt x="40488" y="146640"/>
                          </a:cubicBezTo>
                          <a:cubicBezTo>
                            <a:pt x="77148" y="158860"/>
                            <a:pt x="113808" y="116090"/>
                            <a:pt x="126028" y="61100"/>
                          </a:cubicBezTo>
                          <a:cubicBezTo>
                            <a:pt x="126028" y="54990"/>
                            <a:pt x="126028" y="48880"/>
                            <a:pt x="126028" y="42770"/>
                          </a:cubicBezTo>
                          <a:cubicBezTo>
                            <a:pt x="89368" y="61100"/>
                            <a:pt x="34378" y="48880"/>
                            <a:pt x="9938" y="0"/>
                          </a:cubicBezTo>
                          <a:close/>
                        </a:path>
                      </a:pathLst>
                    </a:custGeom>
                    <a:solidFill>
                      <a:srgbClr val="333332">
                        <a:alpha val="40000"/>
                      </a:srgbClr>
                    </a:solidFill>
                    <a:ln w="61038" cap="flat">
                      <a:noFill/>
                      <a:prstDash val="solid"/>
                      <a:miter/>
                    </a:ln>
                  </p:spPr>
                  <p:txBody>
                    <a:bodyPr rtlCol="0" anchor="ctr"/>
                    <a:lstStyle/>
                    <a:p>
                      <a:endParaRPr lang="en-US"/>
                    </a:p>
                  </p:txBody>
                </p:sp>
                <p:sp>
                  <p:nvSpPr>
                    <p:cNvPr id="174" name="Freeform: Shape 173">
                      <a:extLst>
                        <a:ext uri="{FF2B5EF4-FFF2-40B4-BE49-F238E27FC236}">
                          <a16:creationId xmlns:a16="http://schemas.microsoft.com/office/drawing/2014/main" xmlns="" id="{6B8D01B0-0367-4EDA-91AF-41174BD2E454}"/>
                        </a:ext>
                      </a:extLst>
                    </p:cNvPr>
                    <p:cNvSpPr/>
                    <p:nvPr/>
                  </p:nvSpPr>
                  <p:spPr>
                    <a:xfrm>
                      <a:off x="929819" y="5178084"/>
                      <a:ext cx="45167" cy="70388"/>
                    </a:xfrm>
                    <a:custGeom>
                      <a:avLst/>
                      <a:gdLst>
                        <a:gd name="connsiteX0" fmla="*/ 42770 w 45167"/>
                        <a:gd name="connsiteY0" fmla="*/ 44359 h 70388"/>
                        <a:gd name="connsiteX1" fmla="*/ 12220 w 45167"/>
                        <a:gd name="connsiteY1" fmla="*/ 68799 h 70388"/>
                        <a:gd name="connsiteX2" fmla="*/ 0 w 45167"/>
                        <a:gd name="connsiteY2" fmla="*/ 26029 h 70388"/>
                        <a:gd name="connsiteX3" fmla="*/ 30550 w 45167"/>
                        <a:gd name="connsiteY3" fmla="*/ 1589 h 70388"/>
                        <a:gd name="connsiteX4" fmla="*/ 42770 w 45167"/>
                        <a:gd name="connsiteY4" fmla="*/ 44359 h 70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167" h="70388">
                          <a:moveTo>
                            <a:pt x="42770" y="44359"/>
                          </a:moveTo>
                          <a:cubicBezTo>
                            <a:pt x="36660" y="62689"/>
                            <a:pt x="24440" y="74909"/>
                            <a:pt x="12220" y="68799"/>
                          </a:cubicBezTo>
                          <a:cubicBezTo>
                            <a:pt x="0" y="62689"/>
                            <a:pt x="0" y="44359"/>
                            <a:pt x="0" y="26029"/>
                          </a:cubicBezTo>
                          <a:cubicBezTo>
                            <a:pt x="6110" y="7699"/>
                            <a:pt x="18330" y="-4521"/>
                            <a:pt x="30550" y="1589"/>
                          </a:cubicBezTo>
                          <a:cubicBezTo>
                            <a:pt x="42770" y="7699"/>
                            <a:pt x="48880" y="26029"/>
                            <a:pt x="42770" y="44359"/>
                          </a:cubicBezTo>
                          <a:close/>
                        </a:path>
                      </a:pathLst>
                    </a:custGeom>
                    <a:solidFill>
                      <a:srgbClr val="FFFFFF"/>
                    </a:solidFill>
                    <a:ln w="61038" cap="flat">
                      <a:no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xmlns="" id="{EE97BA24-4CAD-4915-86C0-73AB162CB30F}"/>
                        </a:ext>
                      </a:extLst>
                    </p:cNvPr>
                    <p:cNvSpPr/>
                    <p:nvPr/>
                  </p:nvSpPr>
                  <p:spPr>
                    <a:xfrm>
                      <a:off x="929819" y="5256706"/>
                      <a:ext cx="21045" cy="32946"/>
                    </a:xfrm>
                    <a:custGeom>
                      <a:avLst/>
                      <a:gdLst>
                        <a:gd name="connsiteX0" fmla="*/ 18330 w 21045"/>
                        <a:gd name="connsiteY0" fmla="*/ 20727 h 32946"/>
                        <a:gd name="connsiteX1" fmla="*/ 6110 w 21045"/>
                        <a:gd name="connsiteY1" fmla="*/ 32947 h 32946"/>
                        <a:gd name="connsiteX2" fmla="*/ 0 w 21045"/>
                        <a:gd name="connsiteY2" fmla="*/ 14617 h 32946"/>
                        <a:gd name="connsiteX3" fmla="*/ 18330 w 21045"/>
                        <a:gd name="connsiteY3" fmla="*/ 2397 h 32946"/>
                        <a:gd name="connsiteX4" fmla="*/ 18330 w 21045"/>
                        <a:gd name="connsiteY4" fmla="*/ 20727 h 32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45" h="32946">
                          <a:moveTo>
                            <a:pt x="18330" y="20727"/>
                          </a:moveTo>
                          <a:cubicBezTo>
                            <a:pt x="18330" y="26837"/>
                            <a:pt x="12220" y="32947"/>
                            <a:pt x="6110" y="32947"/>
                          </a:cubicBezTo>
                          <a:cubicBezTo>
                            <a:pt x="0" y="32947"/>
                            <a:pt x="0" y="20727"/>
                            <a:pt x="0" y="14617"/>
                          </a:cubicBezTo>
                          <a:cubicBezTo>
                            <a:pt x="6110" y="2397"/>
                            <a:pt x="12220" y="-3713"/>
                            <a:pt x="18330" y="2397"/>
                          </a:cubicBezTo>
                          <a:cubicBezTo>
                            <a:pt x="18330" y="2397"/>
                            <a:pt x="24440" y="14617"/>
                            <a:pt x="18330" y="20727"/>
                          </a:cubicBezTo>
                          <a:close/>
                        </a:path>
                      </a:pathLst>
                    </a:custGeom>
                    <a:solidFill>
                      <a:srgbClr val="FFFFFF"/>
                    </a:solidFill>
                    <a:ln w="61038" cap="flat">
                      <a:noFill/>
                      <a:prstDash val="solid"/>
                      <a:miter/>
                    </a:ln>
                  </p:spPr>
                  <p:txBody>
                    <a:bodyPr rtlCol="0" anchor="ctr"/>
                    <a:lstStyle/>
                    <a:p>
                      <a:endParaRPr lang="en-US"/>
                    </a:p>
                  </p:txBody>
                </p:sp>
              </p:grpSp>
              <p:sp>
                <p:nvSpPr>
                  <p:cNvPr id="176" name="Freeform: Shape 175">
                    <a:extLst>
                      <a:ext uri="{FF2B5EF4-FFF2-40B4-BE49-F238E27FC236}">
                        <a16:creationId xmlns:a16="http://schemas.microsoft.com/office/drawing/2014/main" xmlns="" id="{65886193-4283-4CE8-8873-8C6700056F83}"/>
                      </a:ext>
                    </a:extLst>
                  </p:cNvPr>
                  <p:cNvSpPr/>
                  <p:nvPr/>
                </p:nvSpPr>
                <p:spPr>
                  <a:xfrm>
                    <a:off x="847673" y="5222443"/>
                    <a:ext cx="94365" cy="195519"/>
                  </a:xfrm>
                  <a:custGeom>
                    <a:avLst/>
                    <a:gdLst>
                      <a:gd name="connsiteX0" fmla="*/ 8826 w 94365"/>
                      <a:gd name="connsiteY0" fmla="*/ 0 h 195519"/>
                      <a:gd name="connsiteX1" fmla="*/ 8826 w 94365"/>
                      <a:gd name="connsiteY1" fmla="*/ 36660 h 195519"/>
                      <a:gd name="connsiteX2" fmla="*/ 14936 w 94365"/>
                      <a:gd name="connsiteY2" fmla="*/ 73320 h 195519"/>
                      <a:gd name="connsiteX3" fmla="*/ 21046 w 94365"/>
                      <a:gd name="connsiteY3" fmla="*/ 91650 h 195519"/>
                      <a:gd name="connsiteX4" fmla="*/ 27156 w 94365"/>
                      <a:gd name="connsiteY4" fmla="*/ 109980 h 195519"/>
                      <a:gd name="connsiteX5" fmla="*/ 39376 w 94365"/>
                      <a:gd name="connsiteY5" fmla="*/ 122200 h 195519"/>
                      <a:gd name="connsiteX6" fmla="*/ 51596 w 94365"/>
                      <a:gd name="connsiteY6" fmla="*/ 140530 h 195519"/>
                      <a:gd name="connsiteX7" fmla="*/ 63816 w 94365"/>
                      <a:gd name="connsiteY7" fmla="*/ 152750 h 195519"/>
                      <a:gd name="connsiteX8" fmla="*/ 76036 w 94365"/>
                      <a:gd name="connsiteY8" fmla="*/ 164970 h 195519"/>
                      <a:gd name="connsiteX9" fmla="*/ 94366 w 94365"/>
                      <a:gd name="connsiteY9" fmla="*/ 183300 h 195519"/>
                      <a:gd name="connsiteX10" fmla="*/ 94366 w 94365"/>
                      <a:gd name="connsiteY10" fmla="*/ 195520 h 195519"/>
                      <a:gd name="connsiteX11" fmla="*/ 88256 w 94365"/>
                      <a:gd name="connsiteY11" fmla="*/ 189410 h 195519"/>
                      <a:gd name="connsiteX12" fmla="*/ 63816 w 94365"/>
                      <a:gd name="connsiteY12" fmla="*/ 177190 h 195519"/>
                      <a:gd name="connsiteX13" fmla="*/ 51596 w 94365"/>
                      <a:gd name="connsiteY13" fmla="*/ 164970 h 195519"/>
                      <a:gd name="connsiteX14" fmla="*/ 39376 w 94365"/>
                      <a:gd name="connsiteY14" fmla="*/ 152750 h 195519"/>
                      <a:gd name="connsiteX15" fmla="*/ 27156 w 94365"/>
                      <a:gd name="connsiteY15" fmla="*/ 134420 h 195519"/>
                      <a:gd name="connsiteX16" fmla="*/ 14936 w 94365"/>
                      <a:gd name="connsiteY16" fmla="*/ 116090 h 195519"/>
                      <a:gd name="connsiteX17" fmla="*/ 8826 w 94365"/>
                      <a:gd name="connsiteY17" fmla="*/ 97760 h 195519"/>
                      <a:gd name="connsiteX18" fmla="*/ 2716 w 94365"/>
                      <a:gd name="connsiteY18" fmla="*/ 79430 h 195519"/>
                      <a:gd name="connsiteX19" fmla="*/ 2716 w 94365"/>
                      <a:gd name="connsiteY19" fmla="*/ 42770 h 195519"/>
                      <a:gd name="connsiteX20" fmla="*/ 8826 w 94365"/>
                      <a:gd name="connsiteY20" fmla="*/ 0 h 195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4365" h="195519">
                        <a:moveTo>
                          <a:pt x="8826" y="0"/>
                        </a:moveTo>
                        <a:cubicBezTo>
                          <a:pt x="8826" y="0"/>
                          <a:pt x="8826" y="12220"/>
                          <a:pt x="8826" y="36660"/>
                        </a:cubicBezTo>
                        <a:cubicBezTo>
                          <a:pt x="8826" y="48880"/>
                          <a:pt x="8826" y="61100"/>
                          <a:pt x="14936" y="73320"/>
                        </a:cubicBezTo>
                        <a:cubicBezTo>
                          <a:pt x="14936" y="79430"/>
                          <a:pt x="21046" y="85540"/>
                          <a:pt x="21046" y="91650"/>
                        </a:cubicBezTo>
                        <a:cubicBezTo>
                          <a:pt x="21046" y="97760"/>
                          <a:pt x="27156" y="103870"/>
                          <a:pt x="27156" y="109980"/>
                        </a:cubicBezTo>
                        <a:cubicBezTo>
                          <a:pt x="33266" y="109980"/>
                          <a:pt x="33266" y="116090"/>
                          <a:pt x="39376" y="122200"/>
                        </a:cubicBezTo>
                        <a:cubicBezTo>
                          <a:pt x="45486" y="128310"/>
                          <a:pt x="45486" y="134420"/>
                          <a:pt x="51596" y="140530"/>
                        </a:cubicBezTo>
                        <a:cubicBezTo>
                          <a:pt x="57706" y="146640"/>
                          <a:pt x="57706" y="152750"/>
                          <a:pt x="63816" y="152750"/>
                        </a:cubicBezTo>
                        <a:cubicBezTo>
                          <a:pt x="69926" y="158860"/>
                          <a:pt x="69926" y="158860"/>
                          <a:pt x="76036" y="164970"/>
                        </a:cubicBezTo>
                        <a:cubicBezTo>
                          <a:pt x="82146" y="171080"/>
                          <a:pt x="88256" y="177190"/>
                          <a:pt x="94366" y="183300"/>
                        </a:cubicBezTo>
                        <a:cubicBezTo>
                          <a:pt x="94366" y="189410"/>
                          <a:pt x="94366" y="195520"/>
                          <a:pt x="94366" y="195520"/>
                        </a:cubicBezTo>
                        <a:cubicBezTo>
                          <a:pt x="94366" y="195520"/>
                          <a:pt x="88256" y="195520"/>
                          <a:pt x="88256" y="189410"/>
                        </a:cubicBezTo>
                        <a:cubicBezTo>
                          <a:pt x="82146" y="183300"/>
                          <a:pt x="76036" y="183300"/>
                          <a:pt x="63816" y="177190"/>
                        </a:cubicBezTo>
                        <a:cubicBezTo>
                          <a:pt x="57706" y="171080"/>
                          <a:pt x="57706" y="171080"/>
                          <a:pt x="51596" y="164970"/>
                        </a:cubicBezTo>
                        <a:cubicBezTo>
                          <a:pt x="45486" y="158860"/>
                          <a:pt x="45486" y="152750"/>
                          <a:pt x="39376" y="152750"/>
                        </a:cubicBezTo>
                        <a:cubicBezTo>
                          <a:pt x="33266" y="146640"/>
                          <a:pt x="33266" y="140530"/>
                          <a:pt x="27156" y="134420"/>
                        </a:cubicBezTo>
                        <a:cubicBezTo>
                          <a:pt x="21046" y="128310"/>
                          <a:pt x="21046" y="122200"/>
                          <a:pt x="14936" y="116090"/>
                        </a:cubicBezTo>
                        <a:cubicBezTo>
                          <a:pt x="14936" y="109980"/>
                          <a:pt x="8826" y="103870"/>
                          <a:pt x="8826" y="97760"/>
                        </a:cubicBezTo>
                        <a:cubicBezTo>
                          <a:pt x="8826" y="91650"/>
                          <a:pt x="2716" y="85540"/>
                          <a:pt x="2716" y="79430"/>
                        </a:cubicBezTo>
                        <a:cubicBezTo>
                          <a:pt x="2716" y="67210"/>
                          <a:pt x="-3394" y="54990"/>
                          <a:pt x="2716" y="42770"/>
                        </a:cubicBezTo>
                        <a:cubicBezTo>
                          <a:pt x="2716" y="12220"/>
                          <a:pt x="8826" y="0"/>
                          <a:pt x="8826" y="0"/>
                        </a:cubicBezTo>
                        <a:close/>
                      </a:path>
                    </a:pathLst>
                  </a:custGeom>
                  <a:solidFill>
                    <a:srgbClr val="1D1D1B"/>
                  </a:solidFill>
                  <a:ln w="61038" cap="flat">
                    <a:noFill/>
                    <a:prstDash val="solid"/>
                    <a:miter/>
                  </a:ln>
                </p:spPr>
                <p:txBody>
                  <a:bodyPr rtlCol="0" anchor="ctr"/>
                  <a:lstStyle/>
                  <a:p>
                    <a:endParaRPr lang="en-US"/>
                  </a:p>
                </p:txBody>
              </p:sp>
              <p:sp>
                <p:nvSpPr>
                  <p:cNvPr id="177" name="Freeform: Shape 176">
                    <a:extLst>
                      <a:ext uri="{FF2B5EF4-FFF2-40B4-BE49-F238E27FC236}">
                        <a16:creationId xmlns:a16="http://schemas.microsoft.com/office/drawing/2014/main" xmlns="" id="{86F3069F-E793-4817-8576-92B3E3D6AC09}"/>
                      </a:ext>
                    </a:extLst>
                  </p:cNvPr>
                  <p:cNvSpPr/>
                  <p:nvPr/>
                </p:nvSpPr>
                <p:spPr>
                  <a:xfrm>
                    <a:off x="855707" y="5100243"/>
                    <a:ext cx="177981" cy="336049"/>
                  </a:xfrm>
                  <a:custGeom>
                    <a:avLst/>
                    <a:gdLst>
                      <a:gd name="connsiteX0" fmla="*/ 177982 w 177981"/>
                      <a:gd name="connsiteY0" fmla="*/ 128310 h 336049"/>
                      <a:gd name="connsiteX1" fmla="*/ 25232 w 177981"/>
                      <a:gd name="connsiteY1" fmla="*/ 213850 h 336049"/>
                      <a:gd name="connsiteX2" fmla="*/ 98552 w 177981"/>
                      <a:gd name="connsiteY2" fmla="*/ 0 h 336049"/>
                      <a:gd name="connsiteX3" fmla="*/ 13012 w 177981"/>
                      <a:gd name="connsiteY3" fmla="*/ 103870 h 336049"/>
                      <a:gd name="connsiteX4" fmla="*/ 116882 w 177981"/>
                      <a:gd name="connsiteY4" fmla="*/ 336050 h 336049"/>
                      <a:gd name="connsiteX5" fmla="*/ 177982 w 177981"/>
                      <a:gd name="connsiteY5" fmla="*/ 128310 h 336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7981" h="336049">
                        <a:moveTo>
                          <a:pt x="177982" y="128310"/>
                        </a:moveTo>
                        <a:cubicBezTo>
                          <a:pt x="147432" y="329940"/>
                          <a:pt x="68002" y="305500"/>
                          <a:pt x="25232" y="213850"/>
                        </a:cubicBezTo>
                        <a:cubicBezTo>
                          <a:pt x="-17538" y="103870"/>
                          <a:pt x="55782" y="30550"/>
                          <a:pt x="98552" y="0"/>
                        </a:cubicBezTo>
                        <a:cubicBezTo>
                          <a:pt x="49672" y="18330"/>
                          <a:pt x="13012" y="103870"/>
                          <a:pt x="13012" y="103870"/>
                        </a:cubicBezTo>
                        <a:cubicBezTo>
                          <a:pt x="13012" y="103870"/>
                          <a:pt x="-54198" y="238290"/>
                          <a:pt x="116882" y="336050"/>
                        </a:cubicBezTo>
                        <a:cubicBezTo>
                          <a:pt x="153542" y="274950"/>
                          <a:pt x="177982" y="195520"/>
                          <a:pt x="177982" y="128310"/>
                        </a:cubicBezTo>
                        <a:close/>
                      </a:path>
                    </a:pathLst>
                  </a:custGeom>
                  <a:solidFill>
                    <a:srgbClr val="D8D8D8"/>
                  </a:solidFill>
                  <a:ln w="61038"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xmlns="" id="{1EF1BA47-9CB3-4E1D-BB3C-84AFB5DA34DF}"/>
                      </a:ext>
                    </a:extLst>
                  </p:cNvPr>
                  <p:cNvSpPr/>
                  <p:nvPr/>
                </p:nvSpPr>
                <p:spPr>
                  <a:xfrm>
                    <a:off x="972589" y="5069693"/>
                    <a:ext cx="91650" cy="232179"/>
                  </a:xfrm>
                  <a:custGeom>
                    <a:avLst/>
                    <a:gdLst>
                      <a:gd name="connsiteX0" fmla="*/ 0 w 91650"/>
                      <a:gd name="connsiteY0" fmla="*/ 6110 h 232179"/>
                      <a:gd name="connsiteX1" fmla="*/ 12220 w 91650"/>
                      <a:gd name="connsiteY1" fmla="*/ 6110 h 232179"/>
                      <a:gd name="connsiteX2" fmla="*/ 24440 w 91650"/>
                      <a:gd name="connsiteY2" fmla="*/ 12220 h 232179"/>
                      <a:gd name="connsiteX3" fmla="*/ 42770 w 91650"/>
                      <a:gd name="connsiteY3" fmla="*/ 18330 h 232179"/>
                      <a:gd name="connsiteX4" fmla="*/ 61100 w 91650"/>
                      <a:gd name="connsiteY4" fmla="*/ 30550 h 232179"/>
                      <a:gd name="connsiteX5" fmla="*/ 73320 w 91650"/>
                      <a:gd name="connsiteY5" fmla="*/ 48880 h 232179"/>
                      <a:gd name="connsiteX6" fmla="*/ 85540 w 91650"/>
                      <a:gd name="connsiteY6" fmla="*/ 73320 h 232179"/>
                      <a:gd name="connsiteX7" fmla="*/ 91650 w 91650"/>
                      <a:gd name="connsiteY7" fmla="*/ 97760 h 232179"/>
                      <a:gd name="connsiteX8" fmla="*/ 91650 w 91650"/>
                      <a:gd name="connsiteY8" fmla="*/ 122200 h 232179"/>
                      <a:gd name="connsiteX9" fmla="*/ 91650 w 91650"/>
                      <a:gd name="connsiteY9" fmla="*/ 146640 h 232179"/>
                      <a:gd name="connsiteX10" fmla="*/ 85540 w 91650"/>
                      <a:gd name="connsiteY10" fmla="*/ 189410 h 232179"/>
                      <a:gd name="connsiteX11" fmla="*/ 79430 w 91650"/>
                      <a:gd name="connsiteY11" fmla="*/ 219960 h 232179"/>
                      <a:gd name="connsiteX12" fmla="*/ 73320 w 91650"/>
                      <a:gd name="connsiteY12" fmla="*/ 232180 h 232179"/>
                      <a:gd name="connsiteX13" fmla="*/ 79430 w 91650"/>
                      <a:gd name="connsiteY13" fmla="*/ 189410 h 232179"/>
                      <a:gd name="connsiteX14" fmla="*/ 79430 w 91650"/>
                      <a:gd name="connsiteY14" fmla="*/ 146640 h 232179"/>
                      <a:gd name="connsiteX15" fmla="*/ 79430 w 91650"/>
                      <a:gd name="connsiteY15" fmla="*/ 122200 h 232179"/>
                      <a:gd name="connsiteX16" fmla="*/ 79430 w 91650"/>
                      <a:gd name="connsiteY16" fmla="*/ 97760 h 232179"/>
                      <a:gd name="connsiteX17" fmla="*/ 73320 w 91650"/>
                      <a:gd name="connsiteY17" fmla="*/ 73320 h 232179"/>
                      <a:gd name="connsiteX18" fmla="*/ 67210 w 91650"/>
                      <a:gd name="connsiteY18" fmla="*/ 48880 h 232179"/>
                      <a:gd name="connsiteX19" fmla="*/ 54990 w 91650"/>
                      <a:gd name="connsiteY19" fmla="*/ 30550 h 232179"/>
                      <a:gd name="connsiteX20" fmla="*/ 42770 w 91650"/>
                      <a:gd name="connsiteY20" fmla="*/ 18330 h 232179"/>
                      <a:gd name="connsiteX21" fmla="*/ 30550 w 91650"/>
                      <a:gd name="connsiteY21" fmla="*/ 6110 h 232179"/>
                      <a:gd name="connsiteX22" fmla="*/ 18330 w 91650"/>
                      <a:gd name="connsiteY22" fmla="*/ 0 h 232179"/>
                      <a:gd name="connsiteX23" fmla="*/ 0 w 91650"/>
                      <a:gd name="connsiteY23" fmla="*/ 6110 h 232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1650" h="232179">
                        <a:moveTo>
                          <a:pt x="0" y="6110"/>
                        </a:moveTo>
                        <a:cubicBezTo>
                          <a:pt x="0" y="6110"/>
                          <a:pt x="6110" y="6110"/>
                          <a:pt x="12220" y="6110"/>
                        </a:cubicBezTo>
                        <a:cubicBezTo>
                          <a:pt x="18330" y="6110"/>
                          <a:pt x="18330" y="6110"/>
                          <a:pt x="24440" y="12220"/>
                        </a:cubicBezTo>
                        <a:cubicBezTo>
                          <a:pt x="30550" y="12220"/>
                          <a:pt x="36660" y="18330"/>
                          <a:pt x="42770" y="18330"/>
                        </a:cubicBezTo>
                        <a:cubicBezTo>
                          <a:pt x="48880" y="24440"/>
                          <a:pt x="54990" y="24440"/>
                          <a:pt x="61100" y="30550"/>
                        </a:cubicBezTo>
                        <a:cubicBezTo>
                          <a:pt x="67210" y="36660"/>
                          <a:pt x="73320" y="42770"/>
                          <a:pt x="73320" y="48880"/>
                        </a:cubicBezTo>
                        <a:cubicBezTo>
                          <a:pt x="79430" y="54990"/>
                          <a:pt x="79430" y="67210"/>
                          <a:pt x="85540" y="73320"/>
                        </a:cubicBezTo>
                        <a:cubicBezTo>
                          <a:pt x="85540" y="79430"/>
                          <a:pt x="91650" y="91650"/>
                          <a:pt x="91650" y="97760"/>
                        </a:cubicBezTo>
                        <a:cubicBezTo>
                          <a:pt x="91650" y="103870"/>
                          <a:pt x="91650" y="116090"/>
                          <a:pt x="91650" y="122200"/>
                        </a:cubicBezTo>
                        <a:cubicBezTo>
                          <a:pt x="91650" y="128310"/>
                          <a:pt x="91650" y="140530"/>
                          <a:pt x="91650" y="146640"/>
                        </a:cubicBezTo>
                        <a:cubicBezTo>
                          <a:pt x="91650" y="164970"/>
                          <a:pt x="85540" y="177190"/>
                          <a:pt x="85540" y="189410"/>
                        </a:cubicBezTo>
                        <a:cubicBezTo>
                          <a:pt x="85540" y="201630"/>
                          <a:pt x="79430" y="213850"/>
                          <a:pt x="79430" y="219960"/>
                        </a:cubicBezTo>
                        <a:cubicBezTo>
                          <a:pt x="79430" y="226070"/>
                          <a:pt x="73320" y="232180"/>
                          <a:pt x="73320" y="232180"/>
                        </a:cubicBezTo>
                        <a:cubicBezTo>
                          <a:pt x="73320" y="232180"/>
                          <a:pt x="73320" y="213850"/>
                          <a:pt x="79430" y="189410"/>
                        </a:cubicBezTo>
                        <a:cubicBezTo>
                          <a:pt x="79430" y="177190"/>
                          <a:pt x="79430" y="158860"/>
                          <a:pt x="79430" y="146640"/>
                        </a:cubicBezTo>
                        <a:cubicBezTo>
                          <a:pt x="79430" y="140530"/>
                          <a:pt x="79430" y="128310"/>
                          <a:pt x="79430" y="122200"/>
                        </a:cubicBezTo>
                        <a:cubicBezTo>
                          <a:pt x="79430" y="116090"/>
                          <a:pt x="79430" y="103870"/>
                          <a:pt x="79430" y="97760"/>
                        </a:cubicBezTo>
                        <a:cubicBezTo>
                          <a:pt x="79430" y="91650"/>
                          <a:pt x="79430" y="79430"/>
                          <a:pt x="73320" y="73320"/>
                        </a:cubicBezTo>
                        <a:cubicBezTo>
                          <a:pt x="73320" y="67210"/>
                          <a:pt x="67210" y="54990"/>
                          <a:pt x="67210" y="48880"/>
                        </a:cubicBezTo>
                        <a:cubicBezTo>
                          <a:pt x="67210" y="42770"/>
                          <a:pt x="61100" y="36660"/>
                          <a:pt x="54990" y="30550"/>
                        </a:cubicBezTo>
                        <a:cubicBezTo>
                          <a:pt x="48880" y="24440"/>
                          <a:pt x="48880" y="18330"/>
                          <a:pt x="42770" y="18330"/>
                        </a:cubicBezTo>
                        <a:cubicBezTo>
                          <a:pt x="36660" y="12220"/>
                          <a:pt x="30550" y="12220"/>
                          <a:pt x="30550" y="6110"/>
                        </a:cubicBezTo>
                        <a:cubicBezTo>
                          <a:pt x="24440" y="6110"/>
                          <a:pt x="24440" y="0"/>
                          <a:pt x="18330" y="0"/>
                        </a:cubicBezTo>
                        <a:cubicBezTo>
                          <a:pt x="6110" y="6110"/>
                          <a:pt x="0" y="6110"/>
                          <a:pt x="0" y="6110"/>
                        </a:cubicBezTo>
                        <a:close/>
                      </a:path>
                    </a:pathLst>
                  </a:custGeom>
                  <a:solidFill>
                    <a:srgbClr val="1D1D1B"/>
                  </a:solidFill>
                  <a:ln w="61038" cap="flat">
                    <a:no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xmlns="" id="{67B38DE8-47C4-4E37-A1E6-21471C0D0346}"/>
                      </a:ext>
                    </a:extLst>
                  </p:cNvPr>
                  <p:cNvSpPr/>
                  <p:nvPr/>
                </p:nvSpPr>
                <p:spPr>
                  <a:xfrm>
                    <a:off x="874829" y="5088023"/>
                    <a:ext cx="179720" cy="348269"/>
                  </a:xfrm>
                  <a:custGeom>
                    <a:avLst/>
                    <a:gdLst>
                      <a:gd name="connsiteX0" fmla="*/ 0 w 179720"/>
                      <a:gd name="connsiteY0" fmla="*/ 79430 h 348269"/>
                      <a:gd name="connsiteX1" fmla="*/ 12220 w 179720"/>
                      <a:gd name="connsiteY1" fmla="*/ 61100 h 348269"/>
                      <a:gd name="connsiteX2" fmla="*/ 54990 w 179720"/>
                      <a:gd name="connsiteY2" fmla="*/ 18330 h 348269"/>
                      <a:gd name="connsiteX3" fmla="*/ 91650 w 179720"/>
                      <a:gd name="connsiteY3" fmla="*/ 0 h 348269"/>
                      <a:gd name="connsiteX4" fmla="*/ 116090 w 179720"/>
                      <a:gd name="connsiteY4" fmla="*/ 0 h 348269"/>
                      <a:gd name="connsiteX5" fmla="*/ 128310 w 179720"/>
                      <a:gd name="connsiteY5" fmla="*/ 6110 h 348269"/>
                      <a:gd name="connsiteX6" fmla="*/ 134420 w 179720"/>
                      <a:gd name="connsiteY6" fmla="*/ 12220 h 348269"/>
                      <a:gd name="connsiteX7" fmla="*/ 140530 w 179720"/>
                      <a:gd name="connsiteY7" fmla="*/ 18330 h 348269"/>
                      <a:gd name="connsiteX8" fmla="*/ 152750 w 179720"/>
                      <a:gd name="connsiteY8" fmla="*/ 36660 h 348269"/>
                      <a:gd name="connsiteX9" fmla="*/ 164970 w 179720"/>
                      <a:gd name="connsiteY9" fmla="*/ 61100 h 348269"/>
                      <a:gd name="connsiteX10" fmla="*/ 177190 w 179720"/>
                      <a:gd name="connsiteY10" fmla="*/ 109980 h 348269"/>
                      <a:gd name="connsiteX11" fmla="*/ 171080 w 179720"/>
                      <a:gd name="connsiteY11" fmla="*/ 201630 h 348269"/>
                      <a:gd name="connsiteX12" fmla="*/ 158860 w 179720"/>
                      <a:gd name="connsiteY12" fmla="*/ 244400 h 348269"/>
                      <a:gd name="connsiteX13" fmla="*/ 146640 w 179720"/>
                      <a:gd name="connsiteY13" fmla="*/ 281060 h 348269"/>
                      <a:gd name="connsiteX14" fmla="*/ 134420 w 179720"/>
                      <a:gd name="connsiteY14" fmla="*/ 311610 h 348269"/>
                      <a:gd name="connsiteX15" fmla="*/ 122200 w 179720"/>
                      <a:gd name="connsiteY15" fmla="*/ 329940 h 348269"/>
                      <a:gd name="connsiteX16" fmla="*/ 109980 w 179720"/>
                      <a:gd name="connsiteY16" fmla="*/ 348269 h 348269"/>
                      <a:gd name="connsiteX17" fmla="*/ 122200 w 179720"/>
                      <a:gd name="connsiteY17" fmla="*/ 329940 h 348269"/>
                      <a:gd name="connsiteX18" fmla="*/ 134420 w 179720"/>
                      <a:gd name="connsiteY18" fmla="*/ 305500 h 348269"/>
                      <a:gd name="connsiteX19" fmla="*/ 146640 w 179720"/>
                      <a:gd name="connsiteY19" fmla="*/ 274950 h 348269"/>
                      <a:gd name="connsiteX20" fmla="*/ 158860 w 179720"/>
                      <a:gd name="connsiteY20" fmla="*/ 238290 h 348269"/>
                      <a:gd name="connsiteX21" fmla="*/ 164970 w 179720"/>
                      <a:gd name="connsiteY21" fmla="*/ 195520 h 348269"/>
                      <a:gd name="connsiteX22" fmla="*/ 164970 w 179720"/>
                      <a:gd name="connsiteY22" fmla="*/ 103870 h 348269"/>
                      <a:gd name="connsiteX23" fmla="*/ 152750 w 179720"/>
                      <a:gd name="connsiteY23" fmla="*/ 61100 h 348269"/>
                      <a:gd name="connsiteX24" fmla="*/ 146640 w 179720"/>
                      <a:gd name="connsiteY24" fmla="*/ 42770 h 348269"/>
                      <a:gd name="connsiteX25" fmla="*/ 140530 w 179720"/>
                      <a:gd name="connsiteY25" fmla="*/ 36660 h 348269"/>
                      <a:gd name="connsiteX26" fmla="*/ 134420 w 179720"/>
                      <a:gd name="connsiteY26" fmla="*/ 30550 h 348269"/>
                      <a:gd name="connsiteX27" fmla="*/ 103870 w 179720"/>
                      <a:gd name="connsiteY27" fmla="*/ 18330 h 348269"/>
                      <a:gd name="connsiteX28" fmla="*/ 73320 w 179720"/>
                      <a:gd name="connsiteY28" fmla="*/ 30550 h 348269"/>
                      <a:gd name="connsiteX29" fmla="*/ 30550 w 179720"/>
                      <a:gd name="connsiteY29" fmla="*/ 67210 h 348269"/>
                      <a:gd name="connsiteX30" fmla="*/ 0 w 179720"/>
                      <a:gd name="connsiteY30" fmla="*/ 79430 h 34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79720" h="348269">
                        <a:moveTo>
                          <a:pt x="0" y="79430"/>
                        </a:moveTo>
                        <a:cubicBezTo>
                          <a:pt x="0" y="79430"/>
                          <a:pt x="6110" y="73320"/>
                          <a:pt x="12220" y="61100"/>
                        </a:cubicBezTo>
                        <a:cubicBezTo>
                          <a:pt x="18330" y="48880"/>
                          <a:pt x="30550" y="36660"/>
                          <a:pt x="54990" y="18330"/>
                        </a:cubicBezTo>
                        <a:cubicBezTo>
                          <a:pt x="67210" y="12220"/>
                          <a:pt x="73320" y="6110"/>
                          <a:pt x="91650" y="0"/>
                        </a:cubicBezTo>
                        <a:cubicBezTo>
                          <a:pt x="97760" y="0"/>
                          <a:pt x="109980" y="0"/>
                          <a:pt x="116090" y="0"/>
                        </a:cubicBezTo>
                        <a:cubicBezTo>
                          <a:pt x="122200" y="0"/>
                          <a:pt x="122200" y="6110"/>
                          <a:pt x="128310" y="6110"/>
                        </a:cubicBezTo>
                        <a:cubicBezTo>
                          <a:pt x="128310" y="6110"/>
                          <a:pt x="134420" y="6110"/>
                          <a:pt x="134420" y="12220"/>
                        </a:cubicBezTo>
                        <a:lnTo>
                          <a:pt x="140530" y="18330"/>
                        </a:lnTo>
                        <a:cubicBezTo>
                          <a:pt x="146640" y="24440"/>
                          <a:pt x="152750" y="30550"/>
                          <a:pt x="152750" y="36660"/>
                        </a:cubicBezTo>
                        <a:cubicBezTo>
                          <a:pt x="158860" y="42770"/>
                          <a:pt x="158860" y="48880"/>
                          <a:pt x="164970" y="61100"/>
                        </a:cubicBezTo>
                        <a:cubicBezTo>
                          <a:pt x="171080" y="73320"/>
                          <a:pt x="177190" y="91650"/>
                          <a:pt x="177190" y="109980"/>
                        </a:cubicBezTo>
                        <a:cubicBezTo>
                          <a:pt x="183300" y="140530"/>
                          <a:pt x="177190" y="177190"/>
                          <a:pt x="171080" y="201630"/>
                        </a:cubicBezTo>
                        <a:cubicBezTo>
                          <a:pt x="171080" y="213850"/>
                          <a:pt x="164970" y="232180"/>
                          <a:pt x="158860" y="244400"/>
                        </a:cubicBezTo>
                        <a:cubicBezTo>
                          <a:pt x="152750" y="256620"/>
                          <a:pt x="152750" y="268840"/>
                          <a:pt x="146640" y="281060"/>
                        </a:cubicBezTo>
                        <a:cubicBezTo>
                          <a:pt x="140530" y="293280"/>
                          <a:pt x="134420" y="299390"/>
                          <a:pt x="134420" y="311610"/>
                        </a:cubicBezTo>
                        <a:cubicBezTo>
                          <a:pt x="128310" y="317720"/>
                          <a:pt x="122200" y="329940"/>
                          <a:pt x="122200" y="329940"/>
                        </a:cubicBezTo>
                        <a:cubicBezTo>
                          <a:pt x="116090" y="342159"/>
                          <a:pt x="109980" y="348269"/>
                          <a:pt x="109980" y="348269"/>
                        </a:cubicBezTo>
                        <a:cubicBezTo>
                          <a:pt x="109980" y="348269"/>
                          <a:pt x="116090" y="342159"/>
                          <a:pt x="122200" y="329940"/>
                        </a:cubicBezTo>
                        <a:cubicBezTo>
                          <a:pt x="128310" y="323830"/>
                          <a:pt x="128310" y="317720"/>
                          <a:pt x="134420" y="305500"/>
                        </a:cubicBezTo>
                        <a:cubicBezTo>
                          <a:pt x="140530" y="299390"/>
                          <a:pt x="140530" y="287170"/>
                          <a:pt x="146640" y="274950"/>
                        </a:cubicBezTo>
                        <a:cubicBezTo>
                          <a:pt x="152750" y="262730"/>
                          <a:pt x="152750" y="250510"/>
                          <a:pt x="158860" y="238290"/>
                        </a:cubicBezTo>
                        <a:cubicBezTo>
                          <a:pt x="164970" y="226070"/>
                          <a:pt x="164970" y="213850"/>
                          <a:pt x="164970" y="195520"/>
                        </a:cubicBezTo>
                        <a:cubicBezTo>
                          <a:pt x="171080" y="164970"/>
                          <a:pt x="171080" y="134420"/>
                          <a:pt x="164970" y="103870"/>
                        </a:cubicBezTo>
                        <a:cubicBezTo>
                          <a:pt x="164970" y="91650"/>
                          <a:pt x="158860" y="73320"/>
                          <a:pt x="152750" y="61100"/>
                        </a:cubicBezTo>
                        <a:cubicBezTo>
                          <a:pt x="152750" y="54990"/>
                          <a:pt x="146640" y="48880"/>
                          <a:pt x="146640" y="42770"/>
                        </a:cubicBezTo>
                        <a:cubicBezTo>
                          <a:pt x="146640" y="36660"/>
                          <a:pt x="140530" y="36660"/>
                          <a:pt x="140530" y="36660"/>
                        </a:cubicBezTo>
                        <a:cubicBezTo>
                          <a:pt x="140530" y="36660"/>
                          <a:pt x="134420" y="30550"/>
                          <a:pt x="134420" y="30550"/>
                        </a:cubicBezTo>
                        <a:cubicBezTo>
                          <a:pt x="122200" y="18330"/>
                          <a:pt x="116090" y="18330"/>
                          <a:pt x="103870" y="18330"/>
                        </a:cubicBezTo>
                        <a:cubicBezTo>
                          <a:pt x="91650" y="18330"/>
                          <a:pt x="79430" y="24440"/>
                          <a:pt x="73320" y="30550"/>
                        </a:cubicBezTo>
                        <a:cubicBezTo>
                          <a:pt x="54990" y="42770"/>
                          <a:pt x="42770" y="54990"/>
                          <a:pt x="30550" y="67210"/>
                        </a:cubicBezTo>
                        <a:cubicBezTo>
                          <a:pt x="0" y="73320"/>
                          <a:pt x="0" y="79430"/>
                          <a:pt x="0" y="79430"/>
                        </a:cubicBezTo>
                        <a:close/>
                      </a:path>
                    </a:pathLst>
                  </a:custGeom>
                  <a:solidFill>
                    <a:srgbClr val="1D1D1B"/>
                  </a:solidFill>
                  <a:ln w="61038" cap="flat">
                    <a:noFill/>
                    <a:prstDash val="solid"/>
                    <a:miter/>
                  </a:ln>
                </p:spPr>
                <p:txBody>
                  <a:bodyPr rtlCol="0" anchor="ctr"/>
                  <a:lstStyle/>
                  <a:p>
                    <a:endParaRPr lang="en-US"/>
                  </a:p>
                </p:txBody>
              </p:sp>
            </p:grpSp>
          </p:grpSp>
          <p:sp>
            <p:nvSpPr>
              <p:cNvPr id="180" name="Freeform: Shape 179">
                <a:extLst>
                  <a:ext uri="{FF2B5EF4-FFF2-40B4-BE49-F238E27FC236}">
                    <a16:creationId xmlns:a16="http://schemas.microsoft.com/office/drawing/2014/main" xmlns="" id="{B90F9B96-8443-4E57-B807-9ACF391BEFC9}"/>
                  </a:ext>
                </a:extLst>
              </p:cNvPr>
              <p:cNvSpPr/>
              <p:nvPr/>
            </p:nvSpPr>
            <p:spPr>
              <a:xfrm>
                <a:off x="2511387" y="5906762"/>
                <a:ext cx="216785" cy="311609"/>
              </a:xfrm>
              <a:custGeom>
                <a:avLst/>
                <a:gdLst>
                  <a:gd name="connsiteX0" fmla="*/ 117013 w 216785"/>
                  <a:gd name="connsiteY0" fmla="*/ 0 h 311609"/>
                  <a:gd name="connsiteX1" fmla="*/ 98683 w 216785"/>
                  <a:gd name="connsiteY1" fmla="*/ 79430 h 311609"/>
                  <a:gd name="connsiteX2" fmla="*/ 68133 w 216785"/>
                  <a:gd name="connsiteY2" fmla="*/ 244400 h 311609"/>
                  <a:gd name="connsiteX3" fmla="*/ 923 w 216785"/>
                  <a:gd name="connsiteY3" fmla="*/ 311610 h 311609"/>
                  <a:gd name="connsiteX4" fmla="*/ 68133 w 216785"/>
                  <a:gd name="connsiteY4" fmla="*/ 299390 h 311609"/>
                  <a:gd name="connsiteX5" fmla="*/ 214773 w 216785"/>
                  <a:gd name="connsiteY5" fmla="*/ 54990 h 311609"/>
                  <a:gd name="connsiteX6" fmla="*/ 117013 w 216785"/>
                  <a:gd name="connsiteY6" fmla="*/ 0 h 31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785" h="311609">
                    <a:moveTo>
                      <a:pt x="117013" y="0"/>
                    </a:moveTo>
                    <a:cubicBezTo>
                      <a:pt x="43693" y="12220"/>
                      <a:pt x="43693" y="79430"/>
                      <a:pt x="98683" y="79430"/>
                    </a:cubicBezTo>
                    <a:cubicBezTo>
                      <a:pt x="153673" y="79430"/>
                      <a:pt x="178113" y="189410"/>
                      <a:pt x="68133" y="244400"/>
                    </a:cubicBezTo>
                    <a:cubicBezTo>
                      <a:pt x="19253" y="262730"/>
                      <a:pt x="-5187" y="293280"/>
                      <a:pt x="923" y="311610"/>
                    </a:cubicBezTo>
                    <a:cubicBezTo>
                      <a:pt x="19253" y="311610"/>
                      <a:pt x="43693" y="305499"/>
                      <a:pt x="68133" y="299390"/>
                    </a:cubicBezTo>
                    <a:cubicBezTo>
                      <a:pt x="184223" y="250510"/>
                      <a:pt x="226993" y="134420"/>
                      <a:pt x="214773" y="54990"/>
                    </a:cubicBezTo>
                    <a:cubicBezTo>
                      <a:pt x="196443" y="24440"/>
                      <a:pt x="165893" y="0"/>
                      <a:pt x="117013" y="0"/>
                    </a:cubicBezTo>
                    <a:close/>
                  </a:path>
                </a:pathLst>
              </a:custGeom>
              <a:solidFill>
                <a:srgbClr val="FFD6B6"/>
              </a:solidFill>
              <a:ln w="61038" cap="flat">
                <a:noFill/>
                <a:prstDash val="solid"/>
                <a:miter/>
              </a:ln>
            </p:spPr>
            <p:txBody>
              <a:bodyPr rtlCol="0" anchor="ctr"/>
              <a:lstStyle/>
              <a:p>
                <a:endParaRPr lang="en-US"/>
              </a:p>
            </p:txBody>
          </p:sp>
          <p:grpSp>
            <p:nvGrpSpPr>
              <p:cNvPr id="181" name="Graphic 16">
                <a:extLst>
                  <a:ext uri="{FF2B5EF4-FFF2-40B4-BE49-F238E27FC236}">
                    <a16:creationId xmlns:a16="http://schemas.microsoft.com/office/drawing/2014/main" xmlns="" id="{E34E8A63-A5C5-48EA-B101-93040C7578DE}"/>
                  </a:ext>
                </a:extLst>
              </p:cNvPr>
              <p:cNvGrpSpPr/>
              <p:nvPr/>
            </p:nvGrpSpPr>
            <p:grpSpPr>
              <a:xfrm>
                <a:off x="760307" y="4042327"/>
                <a:ext cx="2644274" cy="2287629"/>
                <a:chOff x="760307" y="4042327"/>
                <a:chExt cx="2644274" cy="2287629"/>
              </a:xfrm>
              <a:solidFill>
                <a:srgbClr val="333332"/>
              </a:solidFill>
            </p:grpSpPr>
            <p:sp>
              <p:nvSpPr>
                <p:cNvPr id="182" name="Freeform: Shape 181">
                  <a:extLst>
                    <a:ext uri="{FF2B5EF4-FFF2-40B4-BE49-F238E27FC236}">
                      <a16:creationId xmlns:a16="http://schemas.microsoft.com/office/drawing/2014/main" xmlns="" id="{77D4F50F-00DC-4FC1-A9A9-3743D89F5881}"/>
                    </a:ext>
                  </a:extLst>
                </p:cNvPr>
                <p:cNvSpPr/>
                <p:nvPr/>
              </p:nvSpPr>
              <p:spPr>
                <a:xfrm>
                  <a:off x="760307" y="4122644"/>
                  <a:ext cx="1739782" cy="1185338"/>
                </a:xfrm>
                <a:custGeom>
                  <a:avLst/>
                  <a:gdLst>
                    <a:gd name="connsiteX0" fmla="*/ 1739783 w 1739782"/>
                    <a:gd name="connsiteY0" fmla="*/ 910389 h 1185338"/>
                    <a:gd name="connsiteX1" fmla="*/ 1483163 w 1739782"/>
                    <a:gd name="connsiteY1" fmla="*/ 1105909 h 1185338"/>
                    <a:gd name="connsiteX2" fmla="*/ 1415953 w 1739782"/>
                    <a:gd name="connsiteY2" fmla="*/ 1063139 h 1185338"/>
                    <a:gd name="connsiteX3" fmla="*/ 1605363 w 1739782"/>
                    <a:gd name="connsiteY3" fmla="*/ 806519 h 1185338"/>
                    <a:gd name="connsiteX4" fmla="*/ 1257093 w 1739782"/>
                    <a:gd name="connsiteY4" fmla="*/ 971489 h 1185338"/>
                    <a:gd name="connsiteX5" fmla="*/ 1153222 w 1739782"/>
                    <a:gd name="connsiteY5" fmla="*/ 910389 h 1185338"/>
                    <a:gd name="connsiteX6" fmla="*/ 1385403 w 1739782"/>
                    <a:gd name="connsiteY6" fmla="*/ 678209 h 1185338"/>
                    <a:gd name="connsiteX7" fmla="*/ 982142 w 1739782"/>
                    <a:gd name="connsiteY7" fmla="*/ 830959 h 1185338"/>
                    <a:gd name="connsiteX8" fmla="*/ 859942 w 1739782"/>
                    <a:gd name="connsiteY8" fmla="*/ 775969 h 1185338"/>
                    <a:gd name="connsiteX9" fmla="*/ 1147112 w 1739782"/>
                    <a:gd name="connsiteY9" fmla="*/ 562119 h 1185338"/>
                    <a:gd name="connsiteX10" fmla="*/ 701082 w 1739782"/>
                    <a:gd name="connsiteY10" fmla="*/ 714869 h 1185338"/>
                    <a:gd name="connsiteX11" fmla="*/ 523892 w 1739782"/>
                    <a:gd name="connsiteY11" fmla="*/ 617109 h 1185338"/>
                    <a:gd name="connsiteX12" fmla="*/ 921042 w 1739782"/>
                    <a:gd name="connsiteY12" fmla="*/ 427699 h 1185338"/>
                    <a:gd name="connsiteX13" fmla="*/ 261162 w 1739782"/>
                    <a:gd name="connsiteY13" fmla="*/ 537679 h 1185338"/>
                    <a:gd name="connsiteX14" fmla="*/ 200062 w 1739782"/>
                    <a:gd name="connsiteY14" fmla="*/ 501019 h 1185338"/>
                    <a:gd name="connsiteX15" fmla="*/ 560552 w 1739782"/>
                    <a:gd name="connsiteY15" fmla="*/ 281060 h 1185338"/>
                    <a:gd name="connsiteX16" fmla="*/ 169512 w 1739782"/>
                    <a:gd name="connsiteY16" fmla="*/ 403259 h 1185338"/>
                    <a:gd name="connsiteX17" fmla="*/ 548332 w 1739782"/>
                    <a:gd name="connsiteY17" fmla="*/ 109980 h 1185338"/>
                    <a:gd name="connsiteX18" fmla="*/ 267272 w 1739782"/>
                    <a:gd name="connsiteY18" fmla="*/ 171080 h 1185338"/>
                    <a:gd name="connsiteX19" fmla="*/ 603322 w 1739782"/>
                    <a:gd name="connsiteY19" fmla="*/ 6110 h 1185338"/>
                    <a:gd name="connsiteX20" fmla="*/ 603322 w 1739782"/>
                    <a:gd name="connsiteY20" fmla="*/ 0 h 1185338"/>
                    <a:gd name="connsiteX21" fmla="*/ 83972 w 1739782"/>
                    <a:gd name="connsiteY21" fmla="*/ 268840 h 1185338"/>
                    <a:gd name="connsiteX22" fmla="*/ 206172 w 1739782"/>
                    <a:gd name="connsiteY22" fmla="*/ 250510 h 1185338"/>
                    <a:gd name="connsiteX23" fmla="*/ 10652 w 1739782"/>
                    <a:gd name="connsiteY23" fmla="*/ 672099 h 1185338"/>
                    <a:gd name="connsiteX24" fmla="*/ 59532 w 1739782"/>
                    <a:gd name="connsiteY24" fmla="*/ 610999 h 1185338"/>
                    <a:gd name="connsiteX25" fmla="*/ 90082 w 1739782"/>
                    <a:gd name="connsiteY25" fmla="*/ 843179 h 1185338"/>
                    <a:gd name="connsiteX26" fmla="*/ 114522 w 1739782"/>
                    <a:gd name="connsiteY26" fmla="*/ 1050919 h 1185338"/>
                    <a:gd name="connsiteX27" fmla="*/ 224502 w 1739782"/>
                    <a:gd name="connsiteY27" fmla="*/ 641549 h 1185338"/>
                    <a:gd name="connsiteX28" fmla="*/ 267272 w 1739782"/>
                    <a:gd name="connsiteY28" fmla="*/ 653769 h 1185338"/>
                    <a:gd name="connsiteX29" fmla="*/ 743852 w 1739782"/>
                    <a:gd name="connsiteY29" fmla="*/ 464359 h 1185338"/>
                    <a:gd name="connsiteX30" fmla="*/ 371142 w 1739782"/>
                    <a:gd name="connsiteY30" fmla="*/ 672099 h 1185338"/>
                    <a:gd name="connsiteX31" fmla="*/ 694972 w 1739782"/>
                    <a:gd name="connsiteY31" fmla="*/ 806519 h 1185338"/>
                    <a:gd name="connsiteX32" fmla="*/ 963812 w 1739782"/>
                    <a:gd name="connsiteY32" fmla="*/ 635439 h 1185338"/>
                    <a:gd name="connsiteX33" fmla="*/ 762182 w 1739782"/>
                    <a:gd name="connsiteY33" fmla="*/ 837069 h 1185338"/>
                    <a:gd name="connsiteX34" fmla="*/ 976032 w 1739782"/>
                    <a:gd name="connsiteY34" fmla="*/ 916499 h 1185338"/>
                    <a:gd name="connsiteX35" fmla="*/ 1238762 w 1739782"/>
                    <a:gd name="connsiteY35" fmla="*/ 739309 h 1185338"/>
                    <a:gd name="connsiteX36" fmla="*/ 1043242 w 1739782"/>
                    <a:gd name="connsiteY36" fmla="*/ 947049 h 1185338"/>
                    <a:gd name="connsiteX37" fmla="*/ 1244872 w 1739782"/>
                    <a:gd name="connsiteY37" fmla="*/ 1050919 h 1185338"/>
                    <a:gd name="connsiteX38" fmla="*/ 1495383 w 1739782"/>
                    <a:gd name="connsiteY38" fmla="*/ 904279 h 1185338"/>
                    <a:gd name="connsiteX39" fmla="*/ 1318193 w 1739782"/>
                    <a:gd name="connsiteY39" fmla="*/ 1105909 h 1185338"/>
                    <a:gd name="connsiteX40" fmla="*/ 1458723 w 1739782"/>
                    <a:gd name="connsiteY40" fmla="*/ 1185338 h 1185338"/>
                    <a:gd name="connsiteX41" fmla="*/ 1666463 w 1739782"/>
                    <a:gd name="connsiteY41" fmla="*/ 1032589 h 1185338"/>
                    <a:gd name="connsiteX42" fmla="*/ 1678683 w 1739782"/>
                    <a:gd name="connsiteY42" fmla="*/ 1026479 h 1185338"/>
                    <a:gd name="connsiteX43" fmla="*/ 1739783 w 1739782"/>
                    <a:gd name="connsiteY43" fmla="*/ 910389 h 1185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739782" h="1185338">
                      <a:moveTo>
                        <a:pt x="1739783" y="910389"/>
                      </a:moveTo>
                      <a:cubicBezTo>
                        <a:pt x="1642023" y="1032589"/>
                        <a:pt x="1483163" y="1105909"/>
                        <a:pt x="1483163" y="1105909"/>
                      </a:cubicBezTo>
                      <a:lnTo>
                        <a:pt x="1415953" y="1063139"/>
                      </a:lnTo>
                      <a:lnTo>
                        <a:pt x="1605363" y="806519"/>
                      </a:lnTo>
                      <a:lnTo>
                        <a:pt x="1257093" y="971489"/>
                      </a:lnTo>
                      <a:lnTo>
                        <a:pt x="1153222" y="910389"/>
                      </a:lnTo>
                      <a:cubicBezTo>
                        <a:pt x="1153222" y="910389"/>
                        <a:pt x="1269312" y="757639"/>
                        <a:pt x="1385403" y="678209"/>
                      </a:cubicBezTo>
                      <a:cubicBezTo>
                        <a:pt x="1134892" y="647659"/>
                        <a:pt x="982142" y="830959"/>
                        <a:pt x="982142" y="830959"/>
                      </a:cubicBezTo>
                      <a:lnTo>
                        <a:pt x="859942" y="775969"/>
                      </a:lnTo>
                      <a:cubicBezTo>
                        <a:pt x="859942" y="775969"/>
                        <a:pt x="976032" y="641549"/>
                        <a:pt x="1147112" y="562119"/>
                      </a:cubicBezTo>
                      <a:cubicBezTo>
                        <a:pt x="908822" y="562119"/>
                        <a:pt x="701082" y="714869"/>
                        <a:pt x="701082" y="714869"/>
                      </a:cubicBezTo>
                      <a:lnTo>
                        <a:pt x="523892" y="617109"/>
                      </a:lnTo>
                      <a:cubicBezTo>
                        <a:pt x="523892" y="617109"/>
                        <a:pt x="676642" y="488799"/>
                        <a:pt x="921042" y="427699"/>
                      </a:cubicBezTo>
                      <a:cubicBezTo>
                        <a:pt x="664422" y="317720"/>
                        <a:pt x="261162" y="537679"/>
                        <a:pt x="261162" y="537679"/>
                      </a:cubicBezTo>
                      <a:cubicBezTo>
                        <a:pt x="261162" y="537679"/>
                        <a:pt x="261162" y="537679"/>
                        <a:pt x="200062" y="501019"/>
                      </a:cubicBezTo>
                      <a:cubicBezTo>
                        <a:pt x="310042" y="366600"/>
                        <a:pt x="560552" y="281060"/>
                        <a:pt x="560552" y="281060"/>
                      </a:cubicBezTo>
                      <a:cubicBezTo>
                        <a:pt x="560552" y="281060"/>
                        <a:pt x="328372" y="268840"/>
                        <a:pt x="169512" y="403259"/>
                      </a:cubicBezTo>
                      <a:cubicBezTo>
                        <a:pt x="291712" y="189410"/>
                        <a:pt x="548332" y="109980"/>
                        <a:pt x="548332" y="109980"/>
                      </a:cubicBezTo>
                      <a:cubicBezTo>
                        <a:pt x="548332" y="109980"/>
                        <a:pt x="450572" y="85540"/>
                        <a:pt x="267272" y="171080"/>
                      </a:cubicBezTo>
                      <a:cubicBezTo>
                        <a:pt x="395582" y="67210"/>
                        <a:pt x="603322" y="6110"/>
                        <a:pt x="603322" y="6110"/>
                      </a:cubicBezTo>
                      <a:lnTo>
                        <a:pt x="603322" y="0"/>
                      </a:lnTo>
                      <a:cubicBezTo>
                        <a:pt x="169512" y="109980"/>
                        <a:pt x="83972" y="268840"/>
                        <a:pt x="83972" y="268840"/>
                      </a:cubicBezTo>
                      <a:cubicBezTo>
                        <a:pt x="83972" y="268840"/>
                        <a:pt x="96192" y="250510"/>
                        <a:pt x="206172" y="250510"/>
                      </a:cubicBezTo>
                      <a:cubicBezTo>
                        <a:pt x="-68778" y="384930"/>
                        <a:pt x="10652" y="672099"/>
                        <a:pt x="10652" y="672099"/>
                      </a:cubicBezTo>
                      <a:lnTo>
                        <a:pt x="59532" y="610999"/>
                      </a:lnTo>
                      <a:cubicBezTo>
                        <a:pt x="59532" y="610999"/>
                        <a:pt x="35092" y="708759"/>
                        <a:pt x="90082" y="843179"/>
                      </a:cubicBezTo>
                      <a:cubicBezTo>
                        <a:pt x="145072" y="971489"/>
                        <a:pt x="114522" y="1050919"/>
                        <a:pt x="114522" y="1050919"/>
                      </a:cubicBezTo>
                      <a:cubicBezTo>
                        <a:pt x="181732" y="940939"/>
                        <a:pt x="181732" y="751529"/>
                        <a:pt x="224502" y="641549"/>
                      </a:cubicBezTo>
                      <a:cubicBezTo>
                        <a:pt x="267272" y="653769"/>
                        <a:pt x="267272" y="653769"/>
                        <a:pt x="267272" y="653769"/>
                      </a:cubicBezTo>
                      <a:cubicBezTo>
                        <a:pt x="267272" y="653769"/>
                        <a:pt x="481122" y="446029"/>
                        <a:pt x="743852" y="464359"/>
                      </a:cubicBezTo>
                      <a:cubicBezTo>
                        <a:pt x="456682" y="568229"/>
                        <a:pt x="371142" y="672099"/>
                        <a:pt x="371142" y="672099"/>
                      </a:cubicBezTo>
                      <a:cubicBezTo>
                        <a:pt x="371142" y="672099"/>
                        <a:pt x="621652" y="751529"/>
                        <a:pt x="694972" y="806519"/>
                      </a:cubicBezTo>
                      <a:cubicBezTo>
                        <a:pt x="780512" y="702649"/>
                        <a:pt x="963812" y="635439"/>
                        <a:pt x="963812" y="635439"/>
                      </a:cubicBezTo>
                      <a:cubicBezTo>
                        <a:pt x="963812" y="635439"/>
                        <a:pt x="823282" y="727089"/>
                        <a:pt x="762182" y="837069"/>
                      </a:cubicBezTo>
                      <a:cubicBezTo>
                        <a:pt x="896602" y="861509"/>
                        <a:pt x="976032" y="916499"/>
                        <a:pt x="976032" y="916499"/>
                      </a:cubicBezTo>
                      <a:cubicBezTo>
                        <a:pt x="976032" y="916499"/>
                        <a:pt x="1079902" y="782079"/>
                        <a:pt x="1238762" y="739309"/>
                      </a:cubicBezTo>
                      <a:cubicBezTo>
                        <a:pt x="1110452" y="830959"/>
                        <a:pt x="1043242" y="947049"/>
                        <a:pt x="1043242" y="947049"/>
                      </a:cubicBezTo>
                      <a:lnTo>
                        <a:pt x="1244872" y="1050919"/>
                      </a:lnTo>
                      <a:cubicBezTo>
                        <a:pt x="1244872" y="1050919"/>
                        <a:pt x="1367073" y="959269"/>
                        <a:pt x="1495383" y="904279"/>
                      </a:cubicBezTo>
                      <a:cubicBezTo>
                        <a:pt x="1367073" y="1020369"/>
                        <a:pt x="1318193" y="1105909"/>
                        <a:pt x="1318193" y="1105909"/>
                      </a:cubicBezTo>
                      <a:lnTo>
                        <a:pt x="1458723" y="1185338"/>
                      </a:lnTo>
                      <a:cubicBezTo>
                        <a:pt x="1458723" y="1185338"/>
                        <a:pt x="1587033" y="1118129"/>
                        <a:pt x="1666463" y="1032589"/>
                      </a:cubicBezTo>
                      <a:lnTo>
                        <a:pt x="1678683" y="1026479"/>
                      </a:lnTo>
                      <a:cubicBezTo>
                        <a:pt x="1697013" y="1008149"/>
                        <a:pt x="1709233" y="977599"/>
                        <a:pt x="1739783" y="910389"/>
                      </a:cubicBezTo>
                      <a:close/>
                    </a:path>
                  </a:pathLst>
                </a:custGeom>
                <a:solidFill>
                  <a:srgbClr val="333332"/>
                </a:solidFill>
                <a:ln w="61038"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xmlns="" id="{111D35DB-D86F-4E3F-A282-289C09FE9AF6}"/>
                    </a:ext>
                  </a:extLst>
                </p:cNvPr>
                <p:cNvSpPr/>
                <p:nvPr/>
              </p:nvSpPr>
              <p:spPr>
                <a:xfrm>
                  <a:off x="2017400" y="4042327"/>
                  <a:ext cx="1387182" cy="2287629"/>
                </a:xfrm>
                <a:custGeom>
                  <a:avLst/>
                  <a:gdLst>
                    <a:gd name="connsiteX0" fmla="*/ 1374751 w 1387182"/>
                    <a:gd name="connsiteY0" fmla="*/ 1351196 h 2287629"/>
                    <a:gd name="connsiteX1" fmla="*/ 1173121 w 1387182"/>
                    <a:gd name="connsiteY1" fmla="*/ 605777 h 2287629"/>
                    <a:gd name="connsiteX2" fmla="*/ 1301431 w 1387182"/>
                    <a:gd name="connsiteY2" fmla="*/ 593557 h 2287629"/>
                    <a:gd name="connsiteX3" fmla="*/ 1075361 w 1387182"/>
                    <a:gd name="connsiteY3" fmla="*/ 550787 h 2287629"/>
                    <a:gd name="connsiteX4" fmla="*/ 1044811 w 1387182"/>
                    <a:gd name="connsiteY4" fmla="*/ 349157 h 2287629"/>
                    <a:gd name="connsiteX5" fmla="*/ 1002041 w 1387182"/>
                    <a:gd name="connsiteY5" fmla="*/ 483577 h 2287629"/>
                    <a:gd name="connsiteX6" fmla="*/ 73320 w 1387182"/>
                    <a:gd name="connsiteY6" fmla="*/ 888 h 2287629"/>
                    <a:gd name="connsiteX7" fmla="*/ 0 w 1387182"/>
                    <a:gd name="connsiteY7" fmla="*/ 888 h 2287629"/>
                    <a:gd name="connsiteX8" fmla="*/ 6110 w 1387182"/>
                    <a:gd name="connsiteY8" fmla="*/ 888 h 2287629"/>
                    <a:gd name="connsiteX9" fmla="*/ 922611 w 1387182"/>
                    <a:gd name="connsiteY9" fmla="*/ 538567 h 2287629"/>
                    <a:gd name="connsiteX10" fmla="*/ 476580 w 1387182"/>
                    <a:gd name="connsiteY10" fmla="*/ 294167 h 2287629"/>
                    <a:gd name="connsiteX11" fmla="*/ 812631 w 1387182"/>
                    <a:gd name="connsiteY11" fmla="*/ 685207 h 2287629"/>
                    <a:gd name="connsiteX12" fmla="*/ 1160901 w 1387182"/>
                    <a:gd name="connsiteY12" fmla="*/ 837956 h 2287629"/>
                    <a:gd name="connsiteX13" fmla="*/ 1069251 w 1387182"/>
                    <a:gd name="connsiteY13" fmla="*/ 617997 h 2287629"/>
                    <a:gd name="connsiteX14" fmla="*/ 1283101 w 1387182"/>
                    <a:gd name="connsiteY14" fmla="*/ 1186226 h 2287629"/>
                    <a:gd name="connsiteX15" fmla="*/ 1148681 w 1387182"/>
                    <a:gd name="connsiteY15" fmla="*/ 1039586 h 2287629"/>
                    <a:gd name="connsiteX16" fmla="*/ 1203671 w 1387182"/>
                    <a:gd name="connsiteY16" fmla="*/ 1320646 h 2287629"/>
                    <a:gd name="connsiteX17" fmla="*/ 1105911 w 1387182"/>
                    <a:gd name="connsiteY17" fmla="*/ 1094576 h 2287629"/>
                    <a:gd name="connsiteX18" fmla="*/ 1112021 w 1387182"/>
                    <a:gd name="connsiteY18" fmla="*/ 1595596 h 2287629"/>
                    <a:gd name="connsiteX19" fmla="*/ 965381 w 1387182"/>
                    <a:gd name="connsiteY19" fmla="*/ 1265656 h 2287629"/>
                    <a:gd name="connsiteX20" fmla="*/ 879841 w 1387182"/>
                    <a:gd name="connsiteY20" fmla="*/ 1723905 h 2287629"/>
                    <a:gd name="connsiteX21" fmla="*/ 788191 w 1387182"/>
                    <a:gd name="connsiteY21" fmla="*/ 1387856 h 2287629"/>
                    <a:gd name="connsiteX22" fmla="*/ 727090 w 1387182"/>
                    <a:gd name="connsiteY22" fmla="*/ 1595596 h 2287629"/>
                    <a:gd name="connsiteX23" fmla="*/ 702650 w 1387182"/>
                    <a:gd name="connsiteY23" fmla="*/ 1296206 h 2287629"/>
                    <a:gd name="connsiteX24" fmla="*/ 568230 w 1387182"/>
                    <a:gd name="connsiteY24" fmla="*/ 1693355 h 2287629"/>
                    <a:gd name="connsiteX25" fmla="*/ 623220 w 1387182"/>
                    <a:gd name="connsiteY25" fmla="*/ 1051806 h 2287629"/>
                    <a:gd name="connsiteX26" fmla="*/ 507130 w 1387182"/>
                    <a:gd name="connsiteY26" fmla="*/ 1210666 h 2287629"/>
                    <a:gd name="connsiteX27" fmla="*/ 549900 w 1387182"/>
                    <a:gd name="connsiteY27" fmla="*/ 1002926 h 2287629"/>
                    <a:gd name="connsiteX28" fmla="*/ 427700 w 1387182"/>
                    <a:gd name="connsiteY28" fmla="*/ 1094576 h 2287629"/>
                    <a:gd name="connsiteX29" fmla="*/ 415480 w 1387182"/>
                    <a:gd name="connsiteY29" fmla="*/ 1100686 h 2287629"/>
                    <a:gd name="connsiteX30" fmla="*/ 293280 w 1387182"/>
                    <a:gd name="connsiteY30" fmla="*/ 1259546 h 2287629"/>
                    <a:gd name="connsiteX31" fmla="*/ 452140 w 1387182"/>
                    <a:gd name="connsiteY31" fmla="*/ 1155676 h 2287629"/>
                    <a:gd name="connsiteX32" fmla="*/ 427700 w 1387182"/>
                    <a:gd name="connsiteY32" fmla="*/ 1326756 h 2287629"/>
                    <a:gd name="connsiteX33" fmla="*/ 537680 w 1387182"/>
                    <a:gd name="connsiteY33" fmla="*/ 1216776 h 2287629"/>
                    <a:gd name="connsiteX34" fmla="*/ 384930 w 1387182"/>
                    <a:gd name="connsiteY34" fmla="*/ 1943865 h 2287629"/>
                    <a:gd name="connsiteX35" fmla="*/ 665990 w 1387182"/>
                    <a:gd name="connsiteY35" fmla="*/ 1858325 h 2287629"/>
                    <a:gd name="connsiteX36" fmla="*/ 549900 w 1387182"/>
                    <a:gd name="connsiteY36" fmla="*/ 2169935 h 2287629"/>
                    <a:gd name="connsiteX37" fmla="*/ 397150 w 1387182"/>
                    <a:gd name="connsiteY37" fmla="*/ 2078285 h 2287629"/>
                    <a:gd name="connsiteX38" fmla="*/ 250510 w 1387182"/>
                    <a:gd name="connsiteY38" fmla="*/ 2286025 h 2287629"/>
                    <a:gd name="connsiteX39" fmla="*/ 800411 w 1387182"/>
                    <a:gd name="connsiteY39" fmla="*/ 2047735 h 2287629"/>
                    <a:gd name="connsiteX40" fmla="*/ 782081 w 1387182"/>
                    <a:gd name="connsiteY40" fmla="*/ 2145495 h 2287629"/>
                    <a:gd name="connsiteX41" fmla="*/ 1112021 w 1387182"/>
                    <a:gd name="connsiteY41" fmla="*/ 1797225 h 2287629"/>
                    <a:gd name="connsiteX42" fmla="*/ 1160901 w 1387182"/>
                    <a:gd name="connsiteY42" fmla="*/ 1888875 h 2287629"/>
                    <a:gd name="connsiteX43" fmla="*/ 1215891 w 1387182"/>
                    <a:gd name="connsiteY43" fmla="*/ 1424516 h 2287629"/>
                    <a:gd name="connsiteX44" fmla="*/ 1276991 w 1387182"/>
                    <a:gd name="connsiteY44" fmla="*/ 1510056 h 2287629"/>
                    <a:gd name="connsiteX45" fmla="*/ 1258661 w 1387182"/>
                    <a:gd name="connsiteY45" fmla="*/ 1271766 h 2287629"/>
                    <a:gd name="connsiteX46" fmla="*/ 1374751 w 1387182"/>
                    <a:gd name="connsiteY46" fmla="*/ 1351196 h 2287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387182" h="2287629">
                      <a:moveTo>
                        <a:pt x="1374751" y="1351196"/>
                      </a:moveTo>
                      <a:cubicBezTo>
                        <a:pt x="1448071" y="746307"/>
                        <a:pt x="1173121" y="605777"/>
                        <a:pt x="1173121" y="605777"/>
                      </a:cubicBezTo>
                      <a:cubicBezTo>
                        <a:pt x="1173121" y="605777"/>
                        <a:pt x="1197561" y="593557"/>
                        <a:pt x="1301431" y="593557"/>
                      </a:cubicBezTo>
                      <a:cubicBezTo>
                        <a:pt x="1301431" y="593557"/>
                        <a:pt x="1191451" y="514127"/>
                        <a:pt x="1075361" y="550787"/>
                      </a:cubicBezTo>
                      <a:cubicBezTo>
                        <a:pt x="1087581" y="422477"/>
                        <a:pt x="1044811" y="349157"/>
                        <a:pt x="1044811" y="349157"/>
                      </a:cubicBezTo>
                      <a:cubicBezTo>
                        <a:pt x="1044811" y="349157"/>
                        <a:pt x="1044811" y="349157"/>
                        <a:pt x="1002041" y="483577"/>
                      </a:cubicBezTo>
                      <a:cubicBezTo>
                        <a:pt x="788191" y="6998"/>
                        <a:pt x="494910" y="-5222"/>
                        <a:pt x="73320" y="888"/>
                      </a:cubicBezTo>
                      <a:cubicBezTo>
                        <a:pt x="48880" y="888"/>
                        <a:pt x="24440" y="888"/>
                        <a:pt x="0" y="888"/>
                      </a:cubicBezTo>
                      <a:cubicBezTo>
                        <a:pt x="0" y="888"/>
                        <a:pt x="6110" y="888"/>
                        <a:pt x="6110" y="888"/>
                      </a:cubicBezTo>
                      <a:cubicBezTo>
                        <a:pt x="775970" y="19218"/>
                        <a:pt x="959271" y="385817"/>
                        <a:pt x="922611" y="538567"/>
                      </a:cubicBezTo>
                      <a:cubicBezTo>
                        <a:pt x="904281" y="324717"/>
                        <a:pt x="617110" y="220847"/>
                        <a:pt x="476580" y="294167"/>
                      </a:cubicBezTo>
                      <a:cubicBezTo>
                        <a:pt x="769861" y="300277"/>
                        <a:pt x="965381" y="544677"/>
                        <a:pt x="812631" y="685207"/>
                      </a:cubicBezTo>
                      <a:cubicBezTo>
                        <a:pt x="1081471" y="556897"/>
                        <a:pt x="1160901" y="837956"/>
                        <a:pt x="1160901" y="837956"/>
                      </a:cubicBezTo>
                      <a:cubicBezTo>
                        <a:pt x="1160901" y="837956"/>
                        <a:pt x="1185341" y="727977"/>
                        <a:pt x="1069251" y="617997"/>
                      </a:cubicBezTo>
                      <a:cubicBezTo>
                        <a:pt x="1283101" y="721867"/>
                        <a:pt x="1270881" y="923496"/>
                        <a:pt x="1283101" y="1186226"/>
                      </a:cubicBezTo>
                      <a:cubicBezTo>
                        <a:pt x="1234221" y="1094576"/>
                        <a:pt x="1148681" y="1039586"/>
                        <a:pt x="1148681" y="1039586"/>
                      </a:cubicBezTo>
                      <a:lnTo>
                        <a:pt x="1203671" y="1320646"/>
                      </a:lnTo>
                      <a:lnTo>
                        <a:pt x="1105911" y="1094576"/>
                      </a:lnTo>
                      <a:cubicBezTo>
                        <a:pt x="1105911" y="1094576"/>
                        <a:pt x="1154791" y="1296206"/>
                        <a:pt x="1112021" y="1595596"/>
                      </a:cubicBezTo>
                      <a:cubicBezTo>
                        <a:pt x="1124241" y="1424516"/>
                        <a:pt x="965381" y="1265656"/>
                        <a:pt x="965381" y="1265656"/>
                      </a:cubicBezTo>
                      <a:cubicBezTo>
                        <a:pt x="965381" y="1265656"/>
                        <a:pt x="947051" y="1503946"/>
                        <a:pt x="879841" y="1723905"/>
                      </a:cubicBezTo>
                      <a:cubicBezTo>
                        <a:pt x="892061" y="1528386"/>
                        <a:pt x="788191" y="1387856"/>
                        <a:pt x="788191" y="1387856"/>
                      </a:cubicBezTo>
                      <a:lnTo>
                        <a:pt x="727090" y="1595596"/>
                      </a:lnTo>
                      <a:lnTo>
                        <a:pt x="702650" y="1296206"/>
                      </a:lnTo>
                      <a:cubicBezTo>
                        <a:pt x="702650" y="1296206"/>
                        <a:pt x="665990" y="1479506"/>
                        <a:pt x="568230" y="1693355"/>
                      </a:cubicBezTo>
                      <a:cubicBezTo>
                        <a:pt x="635440" y="1412296"/>
                        <a:pt x="623220" y="1051806"/>
                        <a:pt x="623220" y="1051806"/>
                      </a:cubicBezTo>
                      <a:lnTo>
                        <a:pt x="507130" y="1210666"/>
                      </a:lnTo>
                      <a:lnTo>
                        <a:pt x="549900" y="1002926"/>
                      </a:lnTo>
                      <a:lnTo>
                        <a:pt x="427700" y="1094576"/>
                      </a:lnTo>
                      <a:cubicBezTo>
                        <a:pt x="421590" y="1100686"/>
                        <a:pt x="415480" y="1100686"/>
                        <a:pt x="415480" y="1100686"/>
                      </a:cubicBezTo>
                      <a:cubicBezTo>
                        <a:pt x="323830" y="1222886"/>
                        <a:pt x="293280" y="1259546"/>
                        <a:pt x="293280" y="1259546"/>
                      </a:cubicBezTo>
                      <a:lnTo>
                        <a:pt x="452140" y="1155676"/>
                      </a:lnTo>
                      <a:lnTo>
                        <a:pt x="427700" y="1326756"/>
                      </a:lnTo>
                      <a:lnTo>
                        <a:pt x="537680" y="1216776"/>
                      </a:lnTo>
                      <a:cubicBezTo>
                        <a:pt x="537680" y="1216776"/>
                        <a:pt x="513240" y="1711685"/>
                        <a:pt x="384930" y="1943865"/>
                      </a:cubicBezTo>
                      <a:cubicBezTo>
                        <a:pt x="488800" y="1839995"/>
                        <a:pt x="611000" y="1803335"/>
                        <a:pt x="665990" y="1858325"/>
                      </a:cubicBezTo>
                      <a:cubicBezTo>
                        <a:pt x="727090" y="1919425"/>
                        <a:pt x="708761" y="2108835"/>
                        <a:pt x="549900" y="2169935"/>
                      </a:cubicBezTo>
                      <a:cubicBezTo>
                        <a:pt x="409370" y="2224925"/>
                        <a:pt x="391040" y="2114945"/>
                        <a:pt x="397150" y="2078285"/>
                      </a:cubicBezTo>
                      <a:cubicBezTo>
                        <a:pt x="342160" y="2194375"/>
                        <a:pt x="250510" y="2286025"/>
                        <a:pt x="250510" y="2286025"/>
                      </a:cubicBezTo>
                      <a:cubicBezTo>
                        <a:pt x="659881" y="2310465"/>
                        <a:pt x="800411" y="2047735"/>
                        <a:pt x="800411" y="2047735"/>
                      </a:cubicBezTo>
                      <a:cubicBezTo>
                        <a:pt x="800411" y="2047735"/>
                        <a:pt x="806521" y="2096615"/>
                        <a:pt x="782081" y="2145495"/>
                      </a:cubicBezTo>
                      <a:cubicBezTo>
                        <a:pt x="947051" y="2090505"/>
                        <a:pt x="1112021" y="1901095"/>
                        <a:pt x="1112021" y="1797225"/>
                      </a:cubicBezTo>
                      <a:cubicBezTo>
                        <a:pt x="1148681" y="1839995"/>
                        <a:pt x="1160901" y="1888875"/>
                        <a:pt x="1160901" y="1888875"/>
                      </a:cubicBezTo>
                      <a:cubicBezTo>
                        <a:pt x="1307541" y="1583376"/>
                        <a:pt x="1215891" y="1424516"/>
                        <a:pt x="1215891" y="1424516"/>
                      </a:cubicBezTo>
                      <a:cubicBezTo>
                        <a:pt x="1215891" y="1424516"/>
                        <a:pt x="1270881" y="1473396"/>
                        <a:pt x="1276991" y="1510056"/>
                      </a:cubicBezTo>
                      <a:cubicBezTo>
                        <a:pt x="1319761" y="1338976"/>
                        <a:pt x="1258661" y="1271766"/>
                        <a:pt x="1258661" y="1271766"/>
                      </a:cubicBezTo>
                      <a:cubicBezTo>
                        <a:pt x="1258661" y="1271766"/>
                        <a:pt x="1307541" y="1277876"/>
                        <a:pt x="1374751" y="1351196"/>
                      </a:cubicBezTo>
                      <a:close/>
                    </a:path>
                  </a:pathLst>
                </a:custGeom>
                <a:solidFill>
                  <a:srgbClr val="333332"/>
                </a:solidFill>
                <a:ln w="61038" cap="flat">
                  <a:no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xmlns="" id="{B3E6FC7D-18BB-4ADF-8CF2-1C763A3A71EA}"/>
                    </a:ext>
                  </a:extLst>
                </p:cNvPr>
                <p:cNvSpPr/>
                <p:nvPr/>
              </p:nvSpPr>
              <p:spPr>
                <a:xfrm>
                  <a:off x="2432880" y="5136903"/>
                  <a:ext cx="12219" cy="10123"/>
                </a:xfrm>
                <a:custGeom>
                  <a:avLst/>
                  <a:gdLst>
                    <a:gd name="connsiteX0" fmla="*/ 12220 w 12219"/>
                    <a:gd name="connsiteY0" fmla="*/ 0 h 10123"/>
                    <a:gd name="connsiteX1" fmla="*/ 0 w 12219"/>
                    <a:gd name="connsiteY1" fmla="*/ 6110 h 10123"/>
                    <a:gd name="connsiteX2" fmla="*/ 12220 w 12219"/>
                    <a:gd name="connsiteY2" fmla="*/ 0 h 10123"/>
                  </a:gdLst>
                  <a:ahLst/>
                  <a:cxnLst>
                    <a:cxn ang="0">
                      <a:pos x="connsiteX0" y="connsiteY0"/>
                    </a:cxn>
                    <a:cxn ang="0">
                      <a:pos x="connsiteX1" y="connsiteY1"/>
                    </a:cxn>
                    <a:cxn ang="0">
                      <a:pos x="connsiteX2" y="connsiteY2"/>
                    </a:cxn>
                  </a:cxnLst>
                  <a:rect l="l" t="t" r="r" b="b"/>
                  <a:pathLst>
                    <a:path w="12219" h="10123">
                      <a:moveTo>
                        <a:pt x="12220" y="0"/>
                      </a:moveTo>
                      <a:lnTo>
                        <a:pt x="0" y="6110"/>
                      </a:lnTo>
                      <a:cubicBezTo>
                        <a:pt x="0" y="12220"/>
                        <a:pt x="6110" y="12220"/>
                        <a:pt x="12220" y="0"/>
                      </a:cubicBezTo>
                      <a:close/>
                    </a:path>
                  </a:pathLst>
                </a:custGeom>
                <a:solidFill>
                  <a:srgbClr val="333332"/>
                </a:solidFill>
                <a:ln w="61038" cap="flat">
                  <a:noFill/>
                  <a:prstDash val="solid"/>
                  <a:miter/>
                </a:ln>
              </p:spPr>
              <p:txBody>
                <a:bodyPr rtlCol="0" anchor="ctr"/>
                <a:lstStyle/>
                <a:p>
                  <a:endParaRPr lang="en-US"/>
                </a:p>
              </p:txBody>
            </p:sp>
          </p:grpSp>
          <p:sp>
            <p:nvSpPr>
              <p:cNvPr id="185" name="Freeform: Shape 184">
                <a:extLst>
                  <a:ext uri="{FF2B5EF4-FFF2-40B4-BE49-F238E27FC236}">
                    <a16:creationId xmlns:a16="http://schemas.microsoft.com/office/drawing/2014/main" xmlns="" id="{AA12D976-FD06-4ADB-BA38-8DA64A1901BE}"/>
                  </a:ext>
                </a:extLst>
              </p:cNvPr>
              <p:cNvSpPr/>
              <p:nvPr/>
            </p:nvSpPr>
            <p:spPr>
              <a:xfrm>
                <a:off x="1880485" y="4420375"/>
                <a:ext cx="925104" cy="670300"/>
              </a:xfrm>
              <a:custGeom>
                <a:avLst/>
                <a:gdLst>
                  <a:gd name="connsiteX0" fmla="*/ 925105 w 925104"/>
                  <a:gd name="connsiteY0" fmla="*/ 246059 h 670300"/>
                  <a:gd name="connsiteX1" fmla="*/ 521845 w 925104"/>
                  <a:gd name="connsiteY1" fmla="*/ 630988 h 670300"/>
                  <a:gd name="connsiteX2" fmla="*/ 589055 w 925104"/>
                  <a:gd name="connsiteY2" fmla="*/ 447688 h 670300"/>
                  <a:gd name="connsiteX3" fmla="*/ 503514 w 925104"/>
                  <a:gd name="connsiteY3" fmla="*/ 362148 h 670300"/>
                  <a:gd name="connsiteX4" fmla="*/ 399644 w 925104"/>
                  <a:gd name="connsiteY4" fmla="*/ 270499 h 670300"/>
                  <a:gd name="connsiteX5" fmla="*/ 39154 w 925104"/>
                  <a:gd name="connsiteY5" fmla="*/ 337709 h 670300"/>
                  <a:gd name="connsiteX6" fmla="*/ 656265 w 925104"/>
                  <a:gd name="connsiteY6" fmla="*/ 1659 h 670300"/>
                  <a:gd name="connsiteX7" fmla="*/ 637935 w 925104"/>
                  <a:gd name="connsiteY7" fmla="*/ 81089 h 670300"/>
                  <a:gd name="connsiteX8" fmla="*/ 711255 w 925104"/>
                  <a:gd name="connsiteY8" fmla="*/ 172739 h 670300"/>
                  <a:gd name="connsiteX9" fmla="*/ 925105 w 925104"/>
                  <a:gd name="connsiteY9" fmla="*/ 246059 h 67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5104" h="670300">
                    <a:moveTo>
                      <a:pt x="925105" y="246059"/>
                    </a:moveTo>
                    <a:cubicBezTo>
                      <a:pt x="925105" y="246059"/>
                      <a:pt x="772355" y="417138"/>
                      <a:pt x="521845" y="630988"/>
                    </a:cubicBezTo>
                    <a:cubicBezTo>
                      <a:pt x="393534" y="734858"/>
                      <a:pt x="491295" y="618768"/>
                      <a:pt x="589055" y="447688"/>
                    </a:cubicBezTo>
                    <a:cubicBezTo>
                      <a:pt x="692925" y="276609"/>
                      <a:pt x="417975" y="514898"/>
                      <a:pt x="503514" y="362148"/>
                    </a:cubicBezTo>
                    <a:cubicBezTo>
                      <a:pt x="589055" y="209399"/>
                      <a:pt x="320214" y="417138"/>
                      <a:pt x="399644" y="270499"/>
                    </a:cubicBezTo>
                    <a:cubicBezTo>
                      <a:pt x="479075" y="129969"/>
                      <a:pt x="198014" y="258279"/>
                      <a:pt x="39154" y="337709"/>
                    </a:cubicBezTo>
                    <a:cubicBezTo>
                      <a:pt x="-119706" y="417138"/>
                      <a:pt x="228564" y="87199"/>
                      <a:pt x="656265" y="1659"/>
                    </a:cubicBezTo>
                    <a:cubicBezTo>
                      <a:pt x="784575" y="-16671"/>
                      <a:pt x="485185" y="123859"/>
                      <a:pt x="637935" y="81089"/>
                    </a:cubicBezTo>
                    <a:cubicBezTo>
                      <a:pt x="790685" y="38319"/>
                      <a:pt x="454634" y="301049"/>
                      <a:pt x="711255" y="172739"/>
                    </a:cubicBezTo>
                    <a:cubicBezTo>
                      <a:pt x="973985" y="50539"/>
                      <a:pt x="430195" y="551558"/>
                      <a:pt x="925105" y="246059"/>
                    </a:cubicBezTo>
                    <a:close/>
                  </a:path>
                </a:pathLst>
              </a:custGeom>
              <a:solidFill>
                <a:srgbClr val="333332">
                  <a:alpha val="70000"/>
                </a:srgbClr>
              </a:solidFill>
              <a:ln w="61038" cap="flat">
                <a:noFill/>
                <a:prstDash val="solid"/>
                <a:miter/>
              </a:ln>
            </p:spPr>
            <p:txBody>
              <a:bodyPr rtlCol="0" anchor="ctr"/>
              <a:lstStyle/>
              <a:p>
                <a:endParaRPr lang="en-US"/>
              </a:p>
            </p:txBody>
          </p:sp>
          <p:sp>
            <p:nvSpPr>
              <p:cNvPr id="186" name="Freeform: Shape 185">
                <a:extLst>
                  <a:ext uri="{FF2B5EF4-FFF2-40B4-BE49-F238E27FC236}">
                    <a16:creationId xmlns:a16="http://schemas.microsoft.com/office/drawing/2014/main" xmlns="" id="{A2243409-515C-4146-AA2C-2CE4B1CA57FF}"/>
                  </a:ext>
                </a:extLst>
              </p:cNvPr>
              <p:cNvSpPr/>
              <p:nvPr/>
            </p:nvSpPr>
            <p:spPr>
              <a:xfrm>
                <a:off x="2688004" y="4782524"/>
                <a:ext cx="392734" cy="505395"/>
              </a:xfrm>
              <a:custGeom>
                <a:avLst/>
                <a:gdLst>
                  <a:gd name="connsiteX0" fmla="*/ 178686 w 392734"/>
                  <a:gd name="connsiteY0" fmla="*/ 0 h 505395"/>
                  <a:gd name="connsiteX1" fmla="*/ 7606 w 392734"/>
                  <a:gd name="connsiteY1" fmla="*/ 427700 h 505395"/>
                  <a:gd name="connsiteX2" fmla="*/ 148136 w 392734"/>
                  <a:gd name="connsiteY2" fmla="*/ 226070 h 505395"/>
                  <a:gd name="connsiteX3" fmla="*/ 209236 w 392734"/>
                  <a:gd name="connsiteY3" fmla="*/ 317720 h 505395"/>
                  <a:gd name="connsiteX4" fmla="*/ 349767 w 392734"/>
                  <a:gd name="connsiteY4" fmla="*/ 421589 h 505395"/>
                  <a:gd name="connsiteX5" fmla="*/ 380317 w 392734"/>
                  <a:gd name="connsiteY5" fmla="*/ 164970 h 505395"/>
                  <a:gd name="connsiteX6" fmla="*/ 270337 w 392734"/>
                  <a:gd name="connsiteY6" fmla="*/ 103870 h 505395"/>
                  <a:gd name="connsiteX7" fmla="*/ 178686 w 392734"/>
                  <a:gd name="connsiteY7" fmla="*/ 0 h 505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734" h="505395">
                    <a:moveTo>
                      <a:pt x="178686" y="0"/>
                    </a:moveTo>
                    <a:cubicBezTo>
                      <a:pt x="178686" y="0"/>
                      <a:pt x="93146" y="67210"/>
                      <a:pt x="7606" y="427700"/>
                    </a:cubicBezTo>
                    <a:cubicBezTo>
                      <a:pt x="-29054" y="635439"/>
                      <a:pt x="74816" y="348270"/>
                      <a:pt x="148136" y="226070"/>
                    </a:cubicBezTo>
                    <a:cubicBezTo>
                      <a:pt x="221457" y="103870"/>
                      <a:pt x="87036" y="531569"/>
                      <a:pt x="209236" y="317720"/>
                    </a:cubicBezTo>
                    <a:cubicBezTo>
                      <a:pt x="337546" y="103870"/>
                      <a:pt x="288666" y="195520"/>
                      <a:pt x="349767" y="421589"/>
                    </a:cubicBezTo>
                    <a:cubicBezTo>
                      <a:pt x="410867" y="647659"/>
                      <a:pt x="392537" y="366600"/>
                      <a:pt x="380317" y="164970"/>
                    </a:cubicBezTo>
                    <a:cubicBezTo>
                      <a:pt x="368096" y="-42770"/>
                      <a:pt x="264227" y="336050"/>
                      <a:pt x="270337" y="103870"/>
                    </a:cubicBezTo>
                    <a:cubicBezTo>
                      <a:pt x="270337" y="-134420"/>
                      <a:pt x="50376" y="281060"/>
                      <a:pt x="178686" y="0"/>
                    </a:cubicBezTo>
                    <a:close/>
                  </a:path>
                </a:pathLst>
              </a:custGeom>
              <a:solidFill>
                <a:srgbClr val="333332">
                  <a:alpha val="70000"/>
                </a:srgbClr>
              </a:solidFill>
              <a:ln w="61038" cap="flat">
                <a:noFill/>
                <a:prstDash val="solid"/>
                <a:miter/>
              </a:ln>
            </p:spPr>
            <p:txBody>
              <a:bodyPr rtlCol="0" anchor="ctr"/>
              <a:lstStyle/>
              <a:p>
                <a:endParaRPr lang="en-US"/>
              </a:p>
            </p:txBody>
          </p:sp>
          <p:sp>
            <p:nvSpPr>
              <p:cNvPr id="187" name="Freeform: Shape 186">
                <a:extLst>
                  <a:ext uri="{FF2B5EF4-FFF2-40B4-BE49-F238E27FC236}">
                    <a16:creationId xmlns:a16="http://schemas.microsoft.com/office/drawing/2014/main" xmlns="" id="{53BE4A35-4979-4A85-AFAC-C60CB1187FB0}"/>
                  </a:ext>
                </a:extLst>
              </p:cNvPr>
              <p:cNvSpPr/>
              <p:nvPr/>
            </p:nvSpPr>
            <p:spPr>
              <a:xfrm>
                <a:off x="1233565" y="4098204"/>
                <a:ext cx="1262815" cy="518137"/>
              </a:xfrm>
              <a:custGeom>
                <a:avLst/>
                <a:gdLst>
                  <a:gd name="connsiteX0" fmla="*/ 1003795 w 1262815"/>
                  <a:gd name="connsiteY0" fmla="*/ 317720 h 518137"/>
                  <a:gd name="connsiteX1" fmla="*/ 618865 w 1262815"/>
                  <a:gd name="connsiteY1" fmla="*/ 482689 h 518137"/>
                  <a:gd name="connsiteX2" fmla="*/ 692185 w 1262815"/>
                  <a:gd name="connsiteY2" fmla="*/ 372710 h 518137"/>
                  <a:gd name="connsiteX3" fmla="*/ 484445 w 1262815"/>
                  <a:gd name="connsiteY3" fmla="*/ 293280 h 518137"/>
                  <a:gd name="connsiteX4" fmla="*/ 148395 w 1262815"/>
                  <a:gd name="connsiteY4" fmla="*/ 195520 h 518137"/>
                  <a:gd name="connsiteX5" fmla="*/ 820495 w 1262815"/>
                  <a:gd name="connsiteY5" fmla="*/ 0 h 518137"/>
                  <a:gd name="connsiteX6" fmla="*/ 979355 w 1262815"/>
                  <a:gd name="connsiteY6" fmla="*/ 91650 h 518137"/>
                  <a:gd name="connsiteX7" fmla="*/ 1052675 w 1262815"/>
                  <a:gd name="connsiteY7" fmla="*/ 195520 h 518137"/>
                  <a:gd name="connsiteX8" fmla="*/ 1003795 w 1262815"/>
                  <a:gd name="connsiteY8" fmla="*/ 317720 h 518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62815" h="518137">
                    <a:moveTo>
                      <a:pt x="1003795" y="317720"/>
                    </a:moveTo>
                    <a:cubicBezTo>
                      <a:pt x="1003795" y="317720"/>
                      <a:pt x="948805" y="317720"/>
                      <a:pt x="618865" y="482689"/>
                    </a:cubicBezTo>
                    <a:cubicBezTo>
                      <a:pt x="392795" y="574339"/>
                      <a:pt x="521105" y="470469"/>
                      <a:pt x="692185" y="372710"/>
                    </a:cubicBezTo>
                    <a:cubicBezTo>
                      <a:pt x="863265" y="274950"/>
                      <a:pt x="350025" y="397149"/>
                      <a:pt x="484445" y="293280"/>
                    </a:cubicBezTo>
                    <a:cubicBezTo>
                      <a:pt x="618865" y="183300"/>
                      <a:pt x="490555" y="146640"/>
                      <a:pt x="148395" y="195520"/>
                    </a:cubicBezTo>
                    <a:cubicBezTo>
                      <a:pt x="-199876" y="244400"/>
                      <a:pt x="81185" y="36660"/>
                      <a:pt x="820495" y="0"/>
                    </a:cubicBezTo>
                    <a:cubicBezTo>
                      <a:pt x="1413166" y="18330"/>
                      <a:pt x="545545" y="54990"/>
                      <a:pt x="979355" y="91650"/>
                    </a:cubicBezTo>
                    <a:cubicBezTo>
                      <a:pt x="1413166" y="128310"/>
                      <a:pt x="624975" y="262730"/>
                      <a:pt x="1052675" y="195520"/>
                    </a:cubicBezTo>
                    <a:cubicBezTo>
                      <a:pt x="1474266" y="128310"/>
                      <a:pt x="1156545" y="256620"/>
                      <a:pt x="1003795" y="317720"/>
                    </a:cubicBezTo>
                    <a:close/>
                  </a:path>
                </a:pathLst>
              </a:custGeom>
              <a:solidFill>
                <a:srgbClr val="333332">
                  <a:alpha val="70000"/>
                </a:srgbClr>
              </a:solidFill>
              <a:ln w="61038" cap="flat">
                <a:noFill/>
                <a:prstDash val="solid"/>
                <a:miter/>
              </a:ln>
            </p:spPr>
            <p:txBody>
              <a:bodyPr rtlCol="0" anchor="ctr"/>
              <a:lstStyle/>
              <a:p>
                <a:endParaRPr lang="en-US"/>
              </a:p>
            </p:txBody>
          </p:sp>
          <p:grpSp>
            <p:nvGrpSpPr>
              <p:cNvPr id="188" name="Graphic 16">
                <a:extLst>
                  <a:ext uri="{FF2B5EF4-FFF2-40B4-BE49-F238E27FC236}">
                    <a16:creationId xmlns:a16="http://schemas.microsoft.com/office/drawing/2014/main" xmlns="" id="{949BC451-0189-4EC4-A73A-137CBBF7A71C}"/>
                  </a:ext>
                </a:extLst>
              </p:cNvPr>
              <p:cNvGrpSpPr/>
              <p:nvPr/>
            </p:nvGrpSpPr>
            <p:grpSpPr>
              <a:xfrm>
                <a:off x="1125339" y="5207826"/>
                <a:ext cx="323830" cy="259016"/>
                <a:chOff x="1125339" y="5207826"/>
                <a:chExt cx="323830" cy="259016"/>
              </a:xfrm>
            </p:grpSpPr>
            <p:grpSp>
              <p:nvGrpSpPr>
                <p:cNvPr id="189" name="Graphic 16">
                  <a:extLst>
                    <a:ext uri="{FF2B5EF4-FFF2-40B4-BE49-F238E27FC236}">
                      <a16:creationId xmlns:a16="http://schemas.microsoft.com/office/drawing/2014/main" xmlns="" id="{8E036FEC-A51C-468B-BC7E-12C63FB7F290}"/>
                    </a:ext>
                  </a:extLst>
                </p:cNvPr>
                <p:cNvGrpSpPr/>
                <p:nvPr/>
              </p:nvGrpSpPr>
              <p:grpSpPr>
                <a:xfrm>
                  <a:off x="1125339" y="5207826"/>
                  <a:ext cx="323830" cy="259016"/>
                  <a:chOff x="1125339" y="5207826"/>
                  <a:chExt cx="323830" cy="259016"/>
                </a:xfrm>
              </p:grpSpPr>
              <p:sp>
                <p:nvSpPr>
                  <p:cNvPr id="190" name="Freeform: Shape 189">
                    <a:extLst>
                      <a:ext uri="{FF2B5EF4-FFF2-40B4-BE49-F238E27FC236}">
                        <a16:creationId xmlns:a16="http://schemas.microsoft.com/office/drawing/2014/main" xmlns="" id="{73DAA9F7-BA8D-4869-866B-47F7323ED75F}"/>
                      </a:ext>
                    </a:extLst>
                  </p:cNvPr>
                  <p:cNvSpPr/>
                  <p:nvPr/>
                </p:nvSpPr>
                <p:spPr>
                  <a:xfrm>
                    <a:off x="1137559" y="5218564"/>
                    <a:ext cx="293280" cy="223838"/>
                  </a:xfrm>
                  <a:custGeom>
                    <a:avLst/>
                    <a:gdLst>
                      <a:gd name="connsiteX0" fmla="*/ 0 w 293280"/>
                      <a:gd name="connsiteY0" fmla="*/ 113858 h 223838"/>
                      <a:gd name="connsiteX1" fmla="*/ 262730 w 293280"/>
                      <a:gd name="connsiteY1" fmla="*/ 223838 h 223838"/>
                      <a:gd name="connsiteX2" fmla="*/ 293280 w 293280"/>
                      <a:gd name="connsiteY2" fmla="*/ 113858 h 223838"/>
                      <a:gd name="connsiteX3" fmla="*/ 36660 w 293280"/>
                      <a:gd name="connsiteY3" fmla="*/ 16099 h 223838"/>
                      <a:gd name="connsiteX4" fmla="*/ 0 w 293280"/>
                      <a:gd name="connsiteY4" fmla="*/ 113858 h 223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280" h="223838">
                        <a:moveTo>
                          <a:pt x="0" y="113858"/>
                        </a:moveTo>
                        <a:cubicBezTo>
                          <a:pt x="0" y="113858"/>
                          <a:pt x="158860" y="3879"/>
                          <a:pt x="262730" y="223838"/>
                        </a:cubicBezTo>
                        <a:cubicBezTo>
                          <a:pt x="293280" y="113858"/>
                          <a:pt x="293280" y="113858"/>
                          <a:pt x="293280" y="113858"/>
                        </a:cubicBezTo>
                        <a:cubicBezTo>
                          <a:pt x="293280" y="113858"/>
                          <a:pt x="232180" y="-51111"/>
                          <a:pt x="36660" y="16099"/>
                        </a:cubicBezTo>
                        <a:cubicBezTo>
                          <a:pt x="18330" y="64978"/>
                          <a:pt x="0" y="113858"/>
                          <a:pt x="0" y="113858"/>
                        </a:cubicBezTo>
                        <a:close/>
                      </a:path>
                    </a:pathLst>
                  </a:custGeom>
                  <a:solidFill>
                    <a:srgbClr val="424241"/>
                  </a:solidFill>
                  <a:ln w="61038" cap="flat">
                    <a:noFill/>
                    <a:prstDash val="solid"/>
                    <a:miter/>
                  </a:ln>
                </p:spPr>
                <p:txBody>
                  <a:bodyPr rtlCol="0" anchor="ctr"/>
                  <a:lstStyle/>
                  <a:p>
                    <a:endParaRPr lang="en-US"/>
                  </a:p>
                </p:txBody>
              </p:sp>
              <p:sp>
                <p:nvSpPr>
                  <p:cNvPr id="191" name="Freeform: Shape 190">
                    <a:extLst>
                      <a:ext uri="{FF2B5EF4-FFF2-40B4-BE49-F238E27FC236}">
                        <a16:creationId xmlns:a16="http://schemas.microsoft.com/office/drawing/2014/main" xmlns="" id="{9BEC134D-92E4-42A2-B7C8-42F8421C574C}"/>
                      </a:ext>
                    </a:extLst>
                  </p:cNvPr>
                  <p:cNvSpPr/>
                  <p:nvPr/>
                </p:nvSpPr>
                <p:spPr>
                  <a:xfrm>
                    <a:off x="1125339" y="5207826"/>
                    <a:ext cx="323830" cy="259016"/>
                  </a:xfrm>
                  <a:custGeom>
                    <a:avLst/>
                    <a:gdLst>
                      <a:gd name="connsiteX0" fmla="*/ 274950 w 323830"/>
                      <a:gd name="connsiteY0" fmla="*/ 259017 h 259016"/>
                      <a:gd name="connsiteX1" fmla="*/ 268840 w 323830"/>
                      <a:gd name="connsiteY1" fmla="*/ 240687 h 259016"/>
                      <a:gd name="connsiteX2" fmla="*/ 122200 w 323830"/>
                      <a:gd name="connsiteY2" fmla="*/ 106267 h 259016"/>
                      <a:gd name="connsiteX3" fmla="*/ 18330 w 323830"/>
                      <a:gd name="connsiteY3" fmla="*/ 130707 h 259016"/>
                      <a:gd name="connsiteX4" fmla="*/ 0 w 323830"/>
                      <a:gd name="connsiteY4" fmla="*/ 142927 h 259016"/>
                      <a:gd name="connsiteX5" fmla="*/ 12220 w 323830"/>
                      <a:gd name="connsiteY5" fmla="*/ 118487 h 259016"/>
                      <a:gd name="connsiteX6" fmla="*/ 48880 w 323830"/>
                      <a:gd name="connsiteY6" fmla="*/ 20727 h 259016"/>
                      <a:gd name="connsiteX7" fmla="*/ 48880 w 323830"/>
                      <a:gd name="connsiteY7" fmla="*/ 14617 h 259016"/>
                      <a:gd name="connsiteX8" fmla="*/ 54990 w 323830"/>
                      <a:gd name="connsiteY8" fmla="*/ 14617 h 259016"/>
                      <a:gd name="connsiteX9" fmla="*/ 171080 w 323830"/>
                      <a:gd name="connsiteY9" fmla="*/ 2397 h 259016"/>
                      <a:gd name="connsiteX10" fmla="*/ 323830 w 323830"/>
                      <a:gd name="connsiteY10" fmla="*/ 118487 h 259016"/>
                      <a:gd name="connsiteX11" fmla="*/ 323830 w 323830"/>
                      <a:gd name="connsiteY11" fmla="*/ 118487 h 259016"/>
                      <a:gd name="connsiteX12" fmla="*/ 274950 w 323830"/>
                      <a:gd name="connsiteY12" fmla="*/ 259017 h 259016"/>
                      <a:gd name="connsiteX13" fmla="*/ 122200 w 323830"/>
                      <a:gd name="connsiteY13" fmla="*/ 94047 h 259016"/>
                      <a:gd name="connsiteX14" fmla="*/ 274950 w 323830"/>
                      <a:gd name="connsiteY14" fmla="*/ 222357 h 259016"/>
                      <a:gd name="connsiteX15" fmla="*/ 299390 w 323830"/>
                      <a:gd name="connsiteY15" fmla="*/ 130707 h 259016"/>
                      <a:gd name="connsiteX16" fmla="*/ 158860 w 323830"/>
                      <a:gd name="connsiteY16" fmla="*/ 26837 h 259016"/>
                      <a:gd name="connsiteX17" fmla="*/ 54990 w 323830"/>
                      <a:gd name="connsiteY17" fmla="*/ 39057 h 259016"/>
                      <a:gd name="connsiteX18" fmla="*/ 24440 w 323830"/>
                      <a:gd name="connsiteY18" fmla="*/ 118487 h 259016"/>
                      <a:gd name="connsiteX19" fmla="*/ 122200 w 323830"/>
                      <a:gd name="connsiteY19" fmla="*/ 94047 h 259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23830" h="259016">
                        <a:moveTo>
                          <a:pt x="274950" y="259017"/>
                        </a:moveTo>
                        <a:lnTo>
                          <a:pt x="268840" y="240687"/>
                        </a:lnTo>
                        <a:cubicBezTo>
                          <a:pt x="232180" y="161257"/>
                          <a:pt x="183300" y="112377"/>
                          <a:pt x="122200" y="106267"/>
                        </a:cubicBezTo>
                        <a:cubicBezTo>
                          <a:pt x="67210" y="100157"/>
                          <a:pt x="18330" y="130707"/>
                          <a:pt x="18330" y="130707"/>
                        </a:cubicBezTo>
                        <a:lnTo>
                          <a:pt x="0" y="142927"/>
                        </a:lnTo>
                        <a:lnTo>
                          <a:pt x="12220" y="118487"/>
                        </a:lnTo>
                        <a:cubicBezTo>
                          <a:pt x="12220" y="118487"/>
                          <a:pt x="30550" y="69607"/>
                          <a:pt x="48880" y="20727"/>
                        </a:cubicBezTo>
                        <a:lnTo>
                          <a:pt x="48880" y="14617"/>
                        </a:lnTo>
                        <a:lnTo>
                          <a:pt x="54990" y="14617"/>
                        </a:lnTo>
                        <a:cubicBezTo>
                          <a:pt x="97760" y="2397"/>
                          <a:pt x="134420" y="-3713"/>
                          <a:pt x="171080" y="2397"/>
                        </a:cubicBezTo>
                        <a:cubicBezTo>
                          <a:pt x="287170" y="14617"/>
                          <a:pt x="323830" y="118487"/>
                          <a:pt x="323830" y="118487"/>
                        </a:cubicBezTo>
                        <a:lnTo>
                          <a:pt x="323830" y="118487"/>
                        </a:lnTo>
                        <a:lnTo>
                          <a:pt x="274950" y="259017"/>
                        </a:lnTo>
                        <a:close/>
                        <a:moveTo>
                          <a:pt x="122200" y="94047"/>
                        </a:moveTo>
                        <a:cubicBezTo>
                          <a:pt x="183300" y="100157"/>
                          <a:pt x="232180" y="142927"/>
                          <a:pt x="274950" y="222357"/>
                        </a:cubicBezTo>
                        <a:lnTo>
                          <a:pt x="299390" y="130707"/>
                        </a:lnTo>
                        <a:cubicBezTo>
                          <a:pt x="293280" y="118487"/>
                          <a:pt x="256620" y="32947"/>
                          <a:pt x="158860" y="26837"/>
                        </a:cubicBezTo>
                        <a:cubicBezTo>
                          <a:pt x="128310" y="20727"/>
                          <a:pt x="91650" y="26837"/>
                          <a:pt x="54990" y="39057"/>
                        </a:cubicBezTo>
                        <a:cubicBezTo>
                          <a:pt x="42770" y="69607"/>
                          <a:pt x="30550" y="100157"/>
                          <a:pt x="24440" y="118487"/>
                        </a:cubicBezTo>
                        <a:cubicBezTo>
                          <a:pt x="48880" y="100157"/>
                          <a:pt x="79430" y="87937"/>
                          <a:pt x="122200" y="94047"/>
                        </a:cubicBezTo>
                        <a:close/>
                      </a:path>
                    </a:pathLst>
                  </a:custGeom>
                  <a:solidFill>
                    <a:srgbClr val="000000"/>
                  </a:solidFill>
                  <a:ln w="61038" cap="flat">
                    <a:noFill/>
                    <a:prstDash val="solid"/>
                    <a:miter/>
                  </a:ln>
                </p:spPr>
                <p:txBody>
                  <a:bodyPr rtlCol="0" anchor="ctr"/>
                  <a:lstStyle/>
                  <a:p>
                    <a:endParaRPr lang="en-US"/>
                  </a:p>
                </p:txBody>
              </p:sp>
            </p:grpSp>
            <p:sp>
              <p:nvSpPr>
                <p:cNvPr id="192" name="Freeform: Shape 191">
                  <a:extLst>
                    <a:ext uri="{FF2B5EF4-FFF2-40B4-BE49-F238E27FC236}">
                      <a16:creationId xmlns:a16="http://schemas.microsoft.com/office/drawing/2014/main" xmlns="" id="{3512C7E0-9C20-4BD6-A73C-B57FC04C2581}"/>
                    </a:ext>
                  </a:extLst>
                </p:cNvPr>
                <p:cNvSpPr/>
                <p:nvPr/>
              </p:nvSpPr>
              <p:spPr>
                <a:xfrm>
                  <a:off x="1137559" y="5222443"/>
                  <a:ext cx="293280" cy="213849"/>
                </a:xfrm>
                <a:custGeom>
                  <a:avLst/>
                  <a:gdLst>
                    <a:gd name="connsiteX0" fmla="*/ 293280 w 293280"/>
                    <a:gd name="connsiteY0" fmla="*/ 109980 h 213849"/>
                    <a:gd name="connsiteX1" fmla="*/ 226070 w 293280"/>
                    <a:gd name="connsiteY1" fmla="*/ 24440 h 213849"/>
                    <a:gd name="connsiteX2" fmla="*/ 232180 w 293280"/>
                    <a:gd name="connsiteY2" fmla="*/ 24440 h 213849"/>
                    <a:gd name="connsiteX3" fmla="*/ 226070 w 293280"/>
                    <a:gd name="connsiteY3" fmla="*/ 116090 h 213849"/>
                    <a:gd name="connsiteX4" fmla="*/ 61100 w 293280"/>
                    <a:gd name="connsiteY4" fmla="*/ 48880 h 213849"/>
                    <a:gd name="connsiteX5" fmla="*/ 61100 w 293280"/>
                    <a:gd name="connsiteY5" fmla="*/ 0 h 213849"/>
                    <a:gd name="connsiteX6" fmla="*/ 36660 w 293280"/>
                    <a:gd name="connsiteY6" fmla="*/ 6110 h 213849"/>
                    <a:gd name="connsiteX7" fmla="*/ 0 w 293280"/>
                    <a:gd name="connsiteY7" fmla="*/ 103870 h 213849"/>
                    <a:gd name="connsiteX8" fmla="*/ 262730 w 293280"/>
                    <a:gd name="connsiteY8" fmla="*/ 213850 h 213849"/>
                    <a:gd name="connsiteX9" fmla="*/ 293280 w 293280"/>
                    <a:gd name="connsiteY9" fmla="*/ 109980 h 213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3280" h="213849">
                      <a:moveTo>
                        <a:pt x="293280" y="109980"/>
                      </a:moveTo>
                      <a:cubicBezTo>
                        <a:pt x="293280" y="109980"/>
                        <a:pt x="274950" y="61100"/>
                        <a:pt x="226070" y="24440"/>
                      </a:cubicBezTo>
                      <a:cubicBezTo>
                        <a:pt x="226070" y="24440"/>
                        <a:pt x="226070" y="24440"/>
                        <a:pt x="232180" y="24440"/>
                      </a:cubicBezTo>
                      <a:cubicBezTo>
                        <a:pt x="299390" y="79430"/>
                        <a:pt x="268840" y="189410"/>
                        <a:pt x="226070" y="116090"/>
                      </a:cubicBezTo>
                      <a:cubicBezTo>
                        <a:pt x="183300" y="48880"/>
                        <a:pt x="97760" y="36660"/>
                        <a:pt x="61100" y="48880"/>
                      </a:cubicBezTo>
                      <a:cubicBezTo>
                        <a:pt x="36660" y="54990"/>
                        <a:pt x="48880" y="24440"/>
                        <a:pt x="61100" y="0"/>
                      </a:cubicBezTo>
                      <a:cubicBezTo>
                        <a:pt x="54990" y="0"/>
                        <a:pt x="48880" y="6110"/>
                        <a:pt x="36660" y="6110"/>
                      </a:cubicBezTo>
                      <a:cubicBezTo>
                        <a:pt x="18330" y="54990"/>
                        <a:pt x="0" y="103870"/>
                        <a:pt x="0" y="103870"/>
                      </a:cubicBezTo>
                      <a:cubicBezTo>
                        <a:pt x="0" y="103870"/>
                        <a:pt x="158860" y="-6110"/>
                        <a:pt x="262730" y="213850"/>
                      </a:cubicBezTo>
                      <a:cubicBezTo>
                        <a:pt x="293280" y="109980"/>
                        <a:pt x="293280" y="109980"/>
                        <a:pt x="293280" y="109980"/>
                      </a:cubicBezTo>
                      <a:close/>
                    </a:path>
                  </a:pathLst>
                </a:custGeom>
                <a:solidFill>
                  <a:srgbClr val="424241"/>
                </a:solidFill>
                <a:ln w="61038" cap="flat">
                  <a:no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xmlns="" id="{F2EDEA14-201E-4395-A086-2FE6E2709734}"/>
                    </a:ext>
                  </a:extLst>
                </p:cNvPr>
                <p:cNvSpPr/>
                <p:nvPr/>
              </p:nvSpPr>
              <p:spPr>
                <a:xfrm>
                  <a:off x="1213675" y="5228806"/>
                  <a:ext cx="148732" cy="62620"/>
                </a:xfrm>
                <a:custGeom>
                  <a:avLst/>
                  <a:gdLst>
                    <a:gd name="connsiteX0" fmla="*/ 15534 w 148732"/>
                    <a:gd name="connsiteY0" fmla="*/ 18077 h 62620"/>
                    <a:gd name="connsiteX1" fmla="*/ 119404 w 148732"/>
                    <a:gd name="connsiteY1" fmla="*/ 48627 h 62620"/>
                    <a:gd name="connsiteX2" fmla="*/ 82744 w 148732"/>
                    <a:gd name="connsiteY2" fmla="*/ 5857 h 62620"/>
                    <a:gd name="connsiteX3" fmla="*/ 15534 w 148732"/>
                    <a:gd name="connsiteY3" fmla="*/ 18077 h 62620"/>
                  </a:gdLst>
                  <a:ahLst/>
                  <a:cxnLst>
                    <a:cxn ang="0">
                      <a:pos x="connsiteX0" y="connsiteY0"/>
                    </a:cxn>
                    <a:cxn ang="0">
                      <a:pos x="connsiteX1" y="connsiteY1"/>
                    </a:cxn>
                    <a:cxn ang="0">
                      <a:pos x="connsiteX2" y="connsiteY2"/>
                    </a:cxn>
                    <a:cxn ang="0">
                      <a:pos x="connsiteX3" y="connsiteY3"/>
                    </a:cxn>
                  </a:cxnLst>
                  <a:rect l="l" t="t" r="r" b="b"/>
                  <a:pathLst>
                    <a:path w="148732" h="62620">
                      <a:moveTo>
                        <a:pt x="15534" y="18077"/>
                      </a:moveTo>
                      <a:cubicBezTo>
                        <a:pt x="15534" y="18077"/>
                        <a:pt x="70524" y="5857"/>
                        <a:pt x="119404" y="48627"/>
                      </a:cubicBezTo>
                      <a:cubicBezTo>
                        <a:pt x="168284" y="91397"/>
                        <a:pt x="156064" y="24187"/>
                        <a:pt x="82744" y="5857"/>
                      </a:cubicBezTo>
                      <a:cubicBezTo>
                        <a:pt x="9424" y="-12473"/>
                        <a:pt x="-21126" y="18077"/>
                        <a:pt x="15534" y="18077"/>
                      </a:cubicBezTo>
                      <a:close/>
                    </a:path>
                  </a:pathLst>
                </a:custGeom>
                <a:solidFill>
                  <a:srgbClr val="FFFFFF"/>
                </a:solidFill>
                <a:ln w="61038" cap="flat">
                  <a:noFill/>
                  <a:prstDash val="solid"/>
                  <a:miter/>
                </a:ln>
              </p:spPr>
              <p:txBody>
                <a:bodyPr rtlCol="0" anchor="ctr"/>
                <a:lstStyle/>
                <a:p>
                  <a:endParaRPr lang="en-US"/>
                </a:p>
              </p:txBody>
            </p:sp>
            <p:sp>
              <p:nvSpPr>
                <p:cNvPr id="194" name="Freeform: Shape 193">
                  <a:extLst>
                    <a:ext uri="{FF2B5EF4-FFF2-40B4-BE49-F238E27FC236}">
                      <a16:creationId xmlns:a16="http://schemas.microsoft.com/office/drawing/2014/main" xmlns="" id="{EF1C18C9-5ADD-42D9-875C-089FA5DB186E}"/>
                    </a:ext>
                  </a:extLst>
                </p:cNvPr>
                <p:cNvSpPr/>
                <p:nvPr/>
              </p:nvSpPr>
              <p:spPr>
                <a:xfrm rot="2234265">
                  <a:off x="1375328" y="5290715"/>
                  <a:ext cx="12219" cy="12219"/>
                </a:xfrm>
                <a:custGeom>
                  <a:avLst/>
                  <a:gdLst>
                    <a:gd name="connsiteX0" fmla="*/ 12219 w 12219"/>
                    <a:gd name="connsiteY0" fmla="*/ 6110 h 12219"/>
                    <a:gd name="connsiteX1" fmla="*/ 6110 w 12219"/>
                    <a:gd name="connsiteY1" fmla="*/ 12220 h 12219"/>
                    <a:gd name="connsiteX2" fmla="*/ 0 w 12219"/>
                    <a:gd name="connsiteY2" fmla="*/ 6110 h 12219"/>
                    <a:gd name="connsiteX3" fmla="*/ 6110 w 12219"/>
                    <a:gd name="connsiteY3" fmla="*/ 0 h 12219"/>
                    <a:gd name="connsiteX4" fmla="*/ 12219 w 12219"/>
                    <a:gd name="connsiteY4" fmla="*/ 6110 h 122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19" h="12219">
                      <a:moveTo>
                        <a:pt x="12219" y="6110"/>
                      </a:moveTo>
                      <a:cubicBezTo>
                        <a:pt x="12219" y="9484"/>
                        <a:pt x="9484" y="12220"/>
                        <a:pt x="6110" y="12220"/>
                      </a:cubicBezTo>
                      <a:cubicBezTo>
                        <a:pt x="2735" y="12220"/>
                        <a:pt x="0" y="9484"/>
                        <a:pt x="0" y="6110"/>
                      </a:cubicBezTo>
                      <a:cubicBezTo>
                        <a:pt x="0" y="2735"/>
                        <a:pt x="2735" y="0"/>
                        <a:pt x="6110" y="0"/>
                      </a:cubicBezTo>
                      <a:cubicBezTo>
                        <a:pt x="9484" y="0"/>
                        <a:pt x="12219" y="2735"/>
                        <a:pt x="12219" y="6110"/>
                      </a:cubicBezTo>
                      <a:close/>
                    </a:path>
                  </a:pathLst>
                </a:custGeom>
                <a:solidFill>
                  <a:srgbClr val="FFFFFF"/>
                </a:solidFill>
                <a:ln w="61036" cap="flat">
                  <a:noFill/>
                  <a:prstDash val="solid"/>
                  <a:miter/>
                </a:ln>
              </p:spPr>
              <p:txBody>
                <a:bodyPr rtlCol="0" anchor="ctr"/>
                <a:lstStyle/>
                <a:p>
                  <a:endParaRPr lang="en-US"/>
                </a:p>
              </p:txBody>
            </p:sp>
          </p:grpSp>
          <p:grpSp>
            <p:nvGrpSpPr>
              <p:cNvPr id="195" name="Graphic 16">
                <a:extLst>
                  <a:ext uri="{FF2B5EF4-FFF2-40B4-BE49-F238E27FC236}">
                    <a16:creationId xmlns:a16="http://schemas.microsoft.com/office/drawing/2014/main" xmlns="" id="{13F72582-EFC1-486B-AA5F-5020FB2870C5}"/>
                  </a:ext>
                </a:extLst>
              </p:cNvPr>
              <p:cNvGrpSpPr/>
              <p:nvPr/>
            </p:nvGrpSpPr>
            <p:grpSpPr>
              <a:xfrm>
                <a:off x="2060170" y="5534053"/>
                <a:ext cx="513240" cy="366599"/>
                <a:chOff x="2060170" y="5534053"/>
                <a:chExt cx="513240" cy="366599"/>
              </a:xfrm>
            </p:grpSpPr>
            <p:grpSp>
              <p:nvGrpSpPr>
                <p:cNvPr id="196" name="Graphic 16">
                  <a:extLst>
                    <a:ext uri="{FF2B5EF4-FFF2-40B4-BE49-F238E27FC236}">
                      <a16:creationId xmlns:a16="http://schemas.microsoft.com/office/drawing/2014/main" xmlns="" id="{1861D76D-7EB9-449C-AA3E-967610642A96}"/>
                    </a:ext>
                  </a:extLst>
                </p:cNvPr>
                <p:cNvGrpSpPr/>
                <p:nvPr/>
              </p:nvGrpSpPr>
              <p:grpSpPr>
                <a:xfrm>
                  <a:off x="2060170" y="5534053"/>
                  <a:ext cx="513240" cy="366599"/>
                  <a:chOff x="2060170" y="5534053"/>
                  <a:chExt cx="513240" cy="366599"/>
                </a:xfrm>
              </p:grpSpPr>
              <p:grpSp>
                <p:nvGrpSpPr>
                  <p:cNvPr id="197" name="Graphic 16">
                    <a:extLst>
                      <a:ext uri="{FF2B5EF4-FFF2-40B4-BE49-F238E27FC236}">
                        <a16:creationId xmlns:a16="http://schemas.microsoft.com/office/drawing/2014/main" xmlns="" id="{801BC79E-66E1-48D8-8061-9513E4BCEFEB}"/>
                      </a:ext>
                    </a:extLst>
                  </p:cNvPr>
                  <p:cNvGrpSpPr/>
                  <p:nvPr/>
                </p:nvGrpSpPr>
                <p:grpSpPr>
                  <a:xfrm>
                    <a:off x="2060170" y="5534053"/>
                    <a:ext cx="513240" cy="366599"/>
                    <a:chOff x="2060170" y="5534053"/>
                    <a:chExt cx="513240" cy="366599"/>
                  </a:xfrm>
                </p:grpSpPr>
                <p:sp>
                  <p:nvSpPr>
                    <p:cNvPr id="198" name="Freeform: Shape 197">
                      <a:extLst>
                        <a:ext uri="{FF2B5EF4-FFF2-40B4-BE49-F238E27FC236}">
                          <a16:creationId xmlns:a16="http://schemas.microsoft.com/office/drawing/2014/main" xmlns="" id="{1407B81B-75B3-4119-9C33-E656AB94382A}"/>
                        </a:ext>
                      </a:extLst>
                    </p:cNvPr>
                    <p:cNvSpPr/>
                    <p:nvPr/>
                  </p:nvSpPr>
                  <p:spPr>
                    <a:xfrm>
                      <a:off x="2072390" y="5540163"/>
                      <a:ext cx="488800" cy="348269"/>
                    </a:xfrm>
                    <a:custGeom>
                      <a:avLst/>
                      <a:gdLst>
                        <a:gd name="connsiteX0" fmla="*/ 488800 w 488800"/>
                        <a:gd name="connsiteY0" fmla="*/ 329940 h 348269"/>
                        <a:gd name="connsiteX1" fmla="*/ 250510 w 488800"/>
                        <a:gd name="connsiteY1" fmla="*/ 128310 h 348269"/>
                        <a:gd name="connsiteX2" fmla="*/ 67210 w 488800"/>
                        <a:gd name="connsiteY2" fmla="*/ 0 h 348269"/>
                        <a:gd name="connsiteX3" fmla="*/ 0 w 488800"/>
                        <a:gd name="connsiteY3" fmla="*/ 54990 h 348269"/>
                        <a:gd name="connsiteX4" fmla="*/ 452140 w 488800"/>
                        <a:gd name="connsiteY4" fmla="*/ 348269 h 348269"/>
                        <a:gd name="connsiteX5" fmla="*/ 488800 w 488800"/>
                        <a:gd name="connsiteY5" fmla="*/ 329940 h 34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800" h="348269">
                          <a:moveTo>
                            <a:pt x="488800" y="329940"/>
                          </a:moveTo>
                          <a:cubicBezTo>
                            <a:pt x="415480" y="256620"/>
                            <a:pt x="311610" y="171080"/>
                            <a:pt x="250510" y="128310"/>
                          </a:cubicBezTo>
                          <a:cubicBezTo>
                            <a:pt x="146640" y="54990"/>
                            <a:pt x="67210" y="0"/>
                            <a:pt x="67210" y="0"/>
                          </a:cubicBezTo>
                          <a:lnTo>
                            <a:pt x="0" y="54990"/>
                          </a:lnTo>
                          <a:lnTo>
                            <a:pt x="452140" y="348269"/>
                          </a:lnTo>
                          <a:cubicBezTo>
                            <a:pt x="464360" y="342160"/>
                            <a:pt x="476580" y="336050"/>
                            <a:pt x="488800" y="329940"/>
                          </a:cubicBezTo>
                          <a:close/>
                        </a:path>
                      </a:pathLst>
                    </a:custGeom>
                    <a:solidFill>
                      <a:srgbClr val="424241"/>
                    </a:solidFill>
                    <a:ln w="61038" cap="flat">
                      <a:no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xmlns="" id="{F57D67F6-E482-4389-AD8D-4798BEF6C471}"/>
                        </a:ext>
                      </a:extLst>
                    </p:cNvPr>
                    <p:cNvSpPr/>
                    <p:nvPr/>
                  </p:nvSpPr>
                  <p:spPr>
                    <a:xfrm>
                      <a:off x="2060170" y="5534053"/>
                      <a:ext cx="513240" cy="366599"/>
                    </a:xfrm>
                    <a:custGeom>
                      <a:avLst/>
                      <a:gdLst>
                        <a:gd name="connsiteX0" fmla="*/ 464360 w 513240"/>
                        <a:gd name="connsiteY0" fmla="*/ 366600 h 366599"/>
                        <a:gd name="connsiteX1" fmla="*/ 0 w 513240"/>
                        <a:gd name="connsiteY1" fmla="*/ 67210 h 366599"/>
                        <a:gd name="connsiteX2" fmla="*/ 79430 w 513240"/>
                        <a:gd name="connsiteY2" fmla="*/ 0 h 366599"/>
                        <a:gd name="connsiteX3" fmla="*/ 85540 w 513240"/>
                        <a:gd name="connsiteY3" fmla="*/ 0 h 366599"/>
                        <a:gd name="connsiteX4" fmla="*/ 268840 w 513240"/>
                        <a:gd name="connsiteY4" fmla="*/ 128310 h 366599"/>
                        <a:gd name="connsiteX5" fmla="*/ 507130 w 513240"/>
                        <a:gd name="connsiteY5" fmla="*/ 329940 h 366599"/>
                        <a:gd name="connsiteX6" fmla="*/ 513240 w 513240"/>
                        <a:gd name="connsiteY6" fmla="*/ 336050 h 366599"/>
                        <a:gd name="connsiteX7" fmla="*/ 501020 w 513240"/>
                        <a:gd name="connsiteY7" fmla="*/ 342160 h 366599"/>
                        <a:gd name="connsiteX8" fmla="*/ 464360 w 513240"/>
                        <a:gd name="connsiteY8" fmla="*/ 366600 h 366599"/>
                        <a:gd name="connsiteX9" fmla="*/ 464360 w 513240"/>
                        <a:gd name="connsiteY9" fmla="*/ 366600 h 366599"/>
                        <a:gd name="connsiteX10" fmla="*/ 24440 w 513240"/>
                        <a:gd name="connsiteY10" fmla="*/ 61100 h 366599"/>
                        <a:gd name="connsiteX11" fmla="*/ 464360 w 513240"/>
                        <a:gd name="connsiteY11" fmla="*/ 348270 h 366599"/>
                        <a:gd name="connsiteX12" fmla="*/ 494910 w 513240"/>
                        <a:gd name="connsiteY12" fmla="*/ 336050 h 366599"/>
                        <a:gd name="connsiteX13" fmla="*/ 268840 w 513240"/>
                        <a:gd name="connsiteY13" fmla="*/ 146640 h 366599"/>
                        <a:gd name="connsiteX14" fmla="*/ 85540 w 513240"/>
                        <a:gd name="connsiteY14" fmla="*/ 18330 h 366599"/>
                        <a:gd name="connsiteX15" fmla="*/ 24440 w 513240"/>
                        <a:gd name="connsiteY15" fmla="*/ 61100 h 366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3240" h="366599">
                          <a:moveTo>
                            <a:pt x="464360" y="366600"/>
                          </a:moveTo>
                          <a:lnTo>
                            <a:pt x="0" y="67210"/>
                          </a:lnTo>
                          <a:lnTo>
                            <a:pt x="79430" y="0"/>
                          </a:lnTo>
                          <a:lnTo>
                            <a:pt x="85540" y="0"/>
                          </a:lnTo>
                          <a:cubicBezTo>
                            <a:pt x="85540" y="0"/>
                            <a:pt x="171080" y="54990"/>
                            <a:pt x="268840" y="128310"/>
                          </a:cubicBezTo>
                          <a:cubicBezTo>
                            <a:pt x="329940" y="171080"/>
                            <a:pt x="433810" y="256620"/>
                            <a:pt x="507130" y="329940"/>
                          </a:cubicBezTo>
                          <a:lnTo>
                            <a:pt x="513240" y="336050"/>
                          </a:lnTo>
                          <a:lnTo>
                            <a:pt x="501020" y="342160"/>
                          </a:lnTo>
                          <a:cubicBezTo>
                            <a:pt x="494910" y="348270"/>
                            <a:pt x="476580" y="354380"/>
                            <a:pt x="464360" y="366600"/>
                          </a:cubicBezTo>
                          <a:lnTo>
                            <a:pt x="464360" y="366600"/>
                          </a:lnTo>
                          <a:close/>
                          <a:moveTo>
                            <a:pt x="24440" y="61100"/>
                          </a:moveTo>
                          <a:lnTo>
                            <a:pt x="464360" y="348270"/>
                          </a:lnTo>
                          <a:cubicBezTo>
                            <a:pt x="476580" y="342160"/>
                            <a:pt x="482690" y="336050"/>
                            <a:pt x="494910" y="336050"/>
                          </a:cubicBezTo>
                          <a:cubicBezTo>
                            <a:pt x="421590" y="262730"/>
                            <a:pt x="323830" y="183300"/>
                            <a:pt x="268840" y="146640"/>
                          </a:cubicBezTo>
                          <a:cubicBezTo>
                            <a:pt x="177190" y="85540"/>
                            <a:pt x="103870" y="30550"/>
                            <a:pt x="85540" y="18330"/>
                          </a:cubicBezTo>
                          <a:lnTo>
                            <a:pt x="24440" y="61100"/>
                          </a:lnTo>
                          <a:close/>
                        </a:path>
                      </a:pathLst>
                    </a:custGeom>
                    <a:solidFill>
                      <a:srgbClr val="000000"/>
                    </a:solidFill>
                    <a:ln w="61038" cap="flat">
                      <a:noFill/>
                      <a:prstDash val="solid"/>
                      <a:miter/>
                    </a:ln>
                  </p:spPr>
                  <p:txBody>
                    <a:bodyPr rtlCol="0" anchor="ctr"/>
                    <a:lstStyle/>
                    <a:p>
                      <a:endParaRPr lang="en-US"/>
                    </a:p>
                  </p:txBody>
                </p:sp>
              </p:grpSp>
              <p:sp>
                <p:nvSpPr>
                  <p:cNvPr id="200" name="Freeform: Shape 199">
                    <a:extLst>
                      <a:ext uri="{FF2B5EF4-FFF2-40B4-BE49-F238E27FC236}">
                        <a16:creationId xmlns:a16="http://schemas.microsoft.com/office/drawing/2014/main" xmlns="" id="{CF8AFF15-C735-4480-A26D-2B378A443772}"/>
                      </a:ext>
                    </a:extLst>
                  </p:cNvPr>
                  <p:cNvSpPr/>
                  <p:nvPr/>
                </p:nvSpPr>
                <p:spPr>
                  <a:xfrm>
                    <a:off x="2072390" y="5540163"/>
                    <a:ext cx="476580" cy="348269"/>
                  </a:xfrm>
                  <a:custGeom>
                    <a:avLst/>
                    <a:gdLst>
                      <a:gd name="connsiteX0" fmla="*/ 476580 w 476580"/>
                      <a:gd name="connsiteY0" fmla="*/ 336050 h 348269"/>
                      <a:gd name="connsiteX1" fmla="*/ 85540 w 476580"/>
                      <a:gd name="connsiteY1" fmla="*/ 67210 h 348269"/>
                      <a:gd name="connsiteX2" fmla="*/ 91650 w 476580"/>
                      <a:gd name="connsiteY2" fmla="*/ 18330 h 348269"/>
                      <a:gd name="connsiteX3" fmla="*/ 67210 w 476580"/>
                      <a:gd name="connsiteY3" fmla="*/ 0 h 348269"/>
                      <a:gd name="connsiteX4" fmla="*/ 0 w 476580"/>
                      <a:gd name="connsiteY4" fmla="*/ 54990 h 348269"/>
                      <a:gd name="connsiteX5" fmla="*/ 452140 w 476580"/>
                      <a:gd name="connsiteY5" fmla="*/ 348269 h 348269"/>
                      <a:gd name="connsiteX6" fmla="*/ 476580 w 476580"/>
                      <a:gd name="connsiteY6" fmla="*/ 336050 h 34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6580" h="348269">
                        <a:moveTo>
                          <a:pt x="476580" y="336050"/>
                        </a:moveTo>
                        <a:cubicBezTo>
                          <a:pt x="360490" y="250510"/>
                          <a:pt x="116090" y="79430"/>
                          <a:pt x="85540" y="67210"/>
                        </a:cubicBezTo>
                        <a:cubicBezTo>
                          <a:pt x="67210" y="54990"/>
                          <a:pt x="79430" y="36660"/>
                          <a:pt x="91650" y="18330"/>
                        </a:cubicBezTo>
                        <a:cubicBezTo>
                          <a:pt x="79430" y="6110"/>
                          <a:pt x="67210" y="0"/>
                          <a:pt x="67210" y="0"/>
                        </a:cubicBezTo>
                        <a:lnTo>
                          <a:pt x="0" y="54990"/>
                        </a:lnTo>
                        <a:lnTo>
                          <a:pt x="452140" y="348269"/>
                        </a:lnTo>
                        <a:cubicBezTo>
                          <a:pt x="458250" y="348269"/>
                          <a:pt x="464360" y="342160"/>
                          <a:pt x="476580" y="336050"/>
                        </a:cubicBezTo>
                        <a:close/>
                      </a:path>
                    </a:pathLst>
                  </a:custGeom>
                  <a:solidFill>
                    <a:srgbClr val="424241"/>
                  </a:solidFill>
                  <a:ln w="61038" cap="flat">
                    <a:noFill/>
                    <a:prstDash val="solid"/>
                    <a:miter/>
                  </a:ln>
                </p:spPr>
                <p:txBody>
                  <a:bodyPr rtlCol="0" anchor="ctr"/>
                  <a:lstStyle/>
                  <a:p>
                    <a:endParaRPr lang="en-US"/>
                  </a:p>
                </p:txBody>
              </p:sp>
            </p:grpSp>
            <p:sp>
              <p:nvSpPr>
                <p:cNvPr id="201" name="Freeform: Shape 200">
                  <a:extLst>
                    <a:ext uri="{FF2B5EF4-FFF2-40B4-BE49-F238E27FC236}">
                      <a16:creationId xmlns:a16="http://schemas.microsoft.com/office/drawing/2014/main" xmlns="" id="{7F126411-33DE-4F22-AC09-6F917A07AC94}"/>
                    </a:ext>
                  </a:extLst>
                </p:cNvPr>
                <p:cNvSpPr/>
                <p:nvPr/>
              </p:nvSpPr>
              <p:spPr>
                <a:xfrm>
                  <a:off x="2204768" y="5601226"/>
                  <a:ext cx="186824" cy="131603"/>
                </a:xfrm>
                <a:custGeom>
                  <a:avLst/>
                  <a:gdLst>
                    <a:gd name="connsiteX0" fmla="*/ 20371 w 186824"/>
                    <a:gd name="connsiteY0" fmla="*/ 6147 h 131603"/>
                    <a:gd name="connsiteX1" fmla="*/ 185341 w 186824"/>
                    <a:gd name="connsiteY1" fmla="*/ 128347 h 131603"/>
                    <a:gd name="connsiteX2" fmla="*/ 20371 w 186824"/>
                    <a:gd name="connsiteY2" fmla="*/ 6147 h 131603"/>
                  </a:gdLst>
                  <a:ahLst/>
                  <a:cxnLst>
                    <a:cxn ang="0">
                      <a:pos x="connsiteX0" y="connsiteY0"/>
                    </a:cxn>
                    <a:cxn ang="0">
                      <a:pos x="connsiteX1" y="connsiteY1"/>
                    </a:cxn>
                    <a:cxn ang="0">
                      <a:pos x="connsiteX2" y="connsiteY2"/>
                    </a:cxn>
                  </a:cxnLst>
                  <a:rect l="l" t="t" r="r" b="b"/>
                  <a:pathLst>
                    <a:path w="186824" h="131603">
                      <a:moveTo>
                        <a:pt x="20371" y="6147"/>
                      </a:moveTo>
                      <a:cubicBezTo>
                        <a:pt x="20371" y="6147"/>
                        <a:pt x="154791" y="97797"/>
                        <a:pt x="185341" y="128347"/>
                      </a:cubicBezTo>
                      <a:cubicBezTo>
                        <a:pt x="209781" y="158897"/>
                        <a:pt x="-77389" y="-36623"/>
                        <a:pt x="20371" y="6147"/>
                      </a:cubicBezTo>
                      <a:close/>
                    </a:path>
                  </a:pathLst>
                </a:custGeom>
                <a:solidFill>
                  <a:srgbClr val="FFFFFF"/>
                </a:solidFill>
                <a:ln w="61038" cap="flat">
                  <a:noFill/>
                  <a:prstDash val="solid"/>
                  <a:miter/>
                </a:ln>
              </p:spPr>
              <p:txBody>
                <a:bodyPr rtlCol="0" anchor="ctr"/>
                <a:lstStyle/>
                <a:p>
                  <a:endParaRPr lang="en-US"/>
                </a:p>
              </p:txBody>
            </p:sp>
          </p:grpSp>
          <p:grpSp>
            <p:nvGrpSpPr>
              <p:cNvPr id="202" name="Graphic 16">
                <a:extLst>
                  <a:ext uri="{FF2B5EF4-FFF2-40B4-BE49-F238E27FC236}">
                    <a16:creationId xmlns:a16="http://schemas.microsoft.com/office/drawing/2014/main" xmlns="" id="{3BE48D0E-3961-4919-B4C4-B37E187C717C}"/>
                  </a:ext>
                </a:extLst>
              </p:cNvPr>
              <p:cNvGrpSpPr/>
              <p:nvPr/>
            </p:nvGrpSpPr>
            <p:grpSpPr>
              <a:xfrm>
                <a:off x="1367778" y="5166200"/>
                <a:ext cx="796895" cy="657131"/>
                <a:chOff x="1367778" y="5166200"/>
                <a:chExt cx="796895" cy="657131"/>
              </a:xfrm>
            </p:grpSpPr>
            <p:grpSp>
              <p:nvGrpSpPr>
                <p:cNvPr id="203" name="Graphic 16">
                  <a:extLst>
                    <a:ext uri="{FF2B5EF4-FFF2-40B4-BE49-F238E27FC236}">
                      <a16:creationId xmlns:a16="http://schemas.microsoft.com/office/drawing/2014/main" xmlns="" id="{06203EE7-2C1F-4ABC-B868-015A7D9D5020}"/>
                    </a:ext>
                  </a:extLst>
                </p:cNvPr>
                <p:cNvGrpSpPr/>
                <p:nvPr/>
              </p:nvGrpSpPr>
              <p:grpSpPr>
                <a:xfrm>
                  <a:off x="1367778" y="5166200"/>
                  <a:ext cx="796895" cy="657131"/>
                  <a:chOff x="1367778" y="5166200"/>
                  <a:chExt cx="796895" cy="657131"/>
                </a:xfrm>
              </p:grpSpPr>
              <p:grpSp>
                <p:nvGrpSpPr>
                  <p:cNvPr id="204" name="Graphic 16">
                    <a:extLst>
                      <a:ext uri="{FF2B5EF4-FFF2-40B4-BE49-F238E27FC236}">
                        <a16:creationId xmlns:a16="http://schemas.microsoft.com/office/drawing/2014/main" xmlns="" id="{761FD9A6-AFB8-4A4D-9673-387D44465839}"/>
                      </a:ext>
                    </a:extLst>
                  </p:cNvPr>
                  <p:cNvGrpSpPr/>
                  <p:nvPr/>
                </p:nvGrpSpPr>
                <p:grpSpPr>
                  <a:xfrm>
                    <a:off x="1367778" y="5166200"/>
                    <a:ext cx="796895" cy="657131"/>
                    <a:chOff x="1367778" y="5166200"/>
                    <a:chExt cx="796895" cy="657131"/>
                  </a:xfrm>
                </p:grpSpPr>
                <p:sp>
                  <p:nvSpPr>
                    <p:cNvPr id="205" name="Freeform: Shape 204">
                      <a:extLst>
                        <a:ext uri="{FF2B5EF4-FFF2-40B4-BE49-F238E27FC236}">
                          <a16:creationId xmlns:a16="http://schemas.microsoft.com/office/drawing/2014/main" xmlns="" id="{5B65E889-2C65-4003-87EE-472E5C7A906F}"/>
                        </a:ext>
                      </a:extLst>
                    </p:cNvPr>
                    <p:cNvSpPr/>
                    <p:nvPr/>
                  </p:nvSpPr>
                  <p:spPr>
                    <a:xfrm>
                      <a:off x="1379998" y="5175538"/>
                      <a:ext cx="784675" cy="646276"/>
                    </a:xfrm>
                    <a:custGeom>
                      <a:avLst/>
                      <a:gdLst>
                        <a:gd name="connsiteX0" fmla="*/ 771822 w 784675"/>
                        <a:gd name="connsiteY0" fmla="*/ 334074 h 646276"/>
                        <a:gd name="connsiteX1" fmla="*/ 655732 w 784675"/>
                        <a:gd name="connsiteY1" fmla="*/ 120225 h 646276"/>
                        <a:gd name="connsiteX2" fmla="*/ 240251 w 784675"/>
                        <a:gd name="connsiteY2" fmla="*/ 4135 h 646276"/>
                        <a:gd name="connsiteX3" fmla="*/ 38621 w 784675"/>
                        <a:gd name="connsiteY3" fmla="*/ 126335 h 646276"/>
                        <a:gd name="connsiteX4" fmla="*/ 1961 w 784675"/>
                        <a:gd name="connsiteY4" fmla="*/ 376844 h 646276"/>
                        <a:gd name="connsiteX5" fmla="*/ 331901 w 784675"/>
                        <a:gd name="connsiteY5" fmla="*/ 627354 h 646276"/>
                        <a:gd name="connsiteX6" fmla="*/ 655732 w 784675"/>
                        <a:gd name="connsiteY6" fmla="*/ 566254 h 646276"/>
                        <a:gd name="connsiteX7" fmla="*/ 771822 w 784675"/>
                        <a:gd name="connsiteY7" fmla="*/ 334074 h 646276"/>
                        <a:gd name="connsiteX8" fmla="*/ 606852 w 784675"/>
                        <a:gd name="connsiteY8" fmla="*/ 529594 h 646276"/>
                        <a:gd name="connsiteX9" fmla="*/ 331901 w 784675"/>
                        <a:gd name="connsiteY9" fmla="*/ 578474 h 646276"/>
                        <a:gd name="connsiteX10" fmla="*/ 50841 w 784675"/>
                        <a:gd name="connsiteY10" fmla="*/ 364624 h 646276"/>
                        <a:gd name="connsiteX11" fmla="*/ 81391 w 784675"/>
                        <a:gd name="connsiteY11" fmla="*/ 150775 h 646276"/>
                        <a:gd name="connsiteX12" fmla="*/ 252471 w 784675"/>
                        <a:gd name="connsiteY12" fmla="*/ 46905 h 646276"/>
                        <a:gd name="connsiteX13" fmla="*/ 606852 w 784675"/>
                        <a:gd name="connsiteY13" fmla="*/ 144665 h 646276"/>
                        <a:gd name="connsiteX14" fmla="*/ 704612 w 784675"/>
                        <a:gd name="connsiteY14" fmla="*/ 327964 h 646276"/>
                        <a:gd name="connsiteX15" fmla="*/ 606852 w 784675"/>
                        <a:gd name="connsiteY15" fmla="*/ 529594 h 64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84675" h="646276">
                          <a:moveTo>
                            <a:pt x="771822" y="334074"/>
                          </a:moveTo>
                          <a:cubicBezTo>
                            <a:pt x="802372" y="260755"/>
                            <a:pt x="784042" y="175215"/>
                            <a:pt x="655732" y="120225"/>
                          </a:cubicBezTo>
                          <a:cubicBezTo>
                            <a:pt x="527422" y="65235"/>
                            <a:pt x="295241" y="10245"/>
                            <a:pt x="240251" y="4135"/>
                          </a:cubicBezTo>
                          <a:cubicBezTo>
                            <a:pt x="185261" y="-1975"/>
                            <a:pt x="93611" y="-20305"/>
                            <a:pt x="38621" y="126335"/>
                          </a:cubicBezTo>
                          <a:cubicBezTo>
                            <a:pt x="38621" y="126335"/>
                            <a:pt x="-10259" y="236315"/>
                            <a:pt x="1961" y="376844"/>
                          </a:cubicBezTo>
                          <a:cubicBezTo>
                            <a:pt x="8071" y="474604"/>
                            <a:pt x="118051" y="547924"/>
                            <a:pt x="331901" y="627354"/>
                          </a:cubicBezTo>
                          <a:cubicBezTo>
                            <a:pt x="496872" y="676234"/>
                            <a:pt x="619072" y="621244"/>
                            <a:pt x="655732" y="566254"/>
                          </a:cubicBezTo>
                          <a:cubicBezTo>
                            <a:pt x="698502" y="480714"/>
                            <a:pt x="741272" y="407394"/>
                            <a:pt x="771822" y="334074"/>
                          </a:cubicBezTo>
                          <a:close/>
                          <a:moveTo>
                            <a:pt x="606852" y="529594"/>
                          </a:moveTo>
                          <a:cubicBezTo>
                            <a:pt x="582412" y="578474"/>
                            <a:pt x="472432" y="621244"/>
                            <a:pt x="331901" y="578474"/>
                          </a:cubicBezTo>
                          <a:cubicBezTo>
                            <a:pt x="148601" y="511264"/>
                            <a:pt x="56951" y="450164"/>
                            <a:pt x="50841" y="364624"/>
                          </a:cubicBezTo>
                          <a:cubicBezTo>
                            <a:pt x="44731" y="242425"/>
                            <a:pt x="81391" y="150775"/>
                            <a:pt x="81391" y="150775"/>
                          </a:cubicBezTo>
                          <a:cubicBezTo>
                            <a:pt x="130271" y="28575"/>
                            <a:pt x="203591" y="40795"/>
                            <a:pt x="252471" y="46905"/>
                          </a:cubicBezTo>
                          <a:cubicBezTo>
                            <a:pt x="301351" y="53015"/>
                            <a:pt x="496872" y="95785"/>
                            <a:pt x="606852" y="144665"/>
                          </a:cubicBezTo>
                          <a:cubicBezTo>
                            <a:pt x="716832" y="193545"/>
                            <a:pt x="735162" y="266865"/>
                            <a:pt x="704612" y="327964"/>
                          </a:cubicBezTo>
                          <a:cubicBezTo>
                            <a:pt x="680172" y="395174"/>
                            <a:pt x="649622" y="456274"/>
                            <a:pt x="606852" y="529594"/>
                          </a:cubicBezTo>
                          <a:close/>
                        </a:path>
                      </a:pathLst>
                    </a:custGeom>
                    <a:solidFill>
                      <a:srgbClr val="424241"/>
                    </a:solidFill>
                    <a:ln w="61038" cap="flat">
                      <a:noFill/>
                      <a:prstDash val="solid"/>
                      <a:miter/>
                    </a:ln>
                  </p:spPr>
                  <p:txBody>
                    <a:bodyPr rtlCol="0" anchor="ctr"/>
                    <a:lstStyle/>
                    <a:p>
                      <a:endParaRPr lang="en-US"/>
                    </a:p>
                  </p:txBody>
                </p:sp>
                <p:sp>
                  <p:nvSpPr>
                    <p:cNvPr id="206" name="Freeform: Shape 205">
                      <a:extLst>
                        <a:ext uri="{FF2B5EF4-FFF2-40B4-BE49-F238E27FC236}">
                          <a16:creationId xmlns:a16="http://schemas.microsoft.com/office/drawing/2014/main" xmlns="" id="{96A251F6-E6E4-481A-8257-525EE2E4BAAB}"/>
                        </a:ext>
                      </a:extLst>
                    </p:cNvPr>
                    <p:cNvSpPr/>
                    <p:nvPr/>
                  </p:nvSpPr>
                  <p:spPr>
                    <a:xfrm>
                      <a:off x="1367778" y="5166200"/>
                      <a:ext cx="791062" cy="657131"/>
                    </a:xfrm>
                    <a:custGeom>
                      <a:avLst/>
                      <a:gdLst>
                        <a:gd name="connsiteX0" fmla="*/ 417441 w 791062"/>
                        <a:gd name="connsiteY0" fmla="*/ 655022 h 657131"/>
                        <a:gd name="connsiteX1" fmla="*/ 417441 w 791062"/>
                        <a:gd name="connsiteY1" fmla="*/ 655022 h 657131"/>
                        <a:gd name="connsiteX2" fmla="*/ 338011 w 791062"/>
                        <a:gd name="connsiteY2" fmla="*/ 636692 h 657131"/>
                        <a:gd name="connsiteX3" fmla="*/ 1961 w 791062"/>
                        <a:gd name="connsiteY3" fmla="*/ 380073 h 657131"/>
                        <a:gd name="connsiteX4" fmla="*/ 38621 w 791062"/>
                        <a:gd name="connsiteY4" fmla="*/ 129563 h 657131"/>
                        <a:gd name="connsiteX5" fmla="*/ 221921 w 791062"/>
                        <a:gd name="connsiteY5" fmla="*/ 1253 h 657131"/>
                        <a:gd name="connsiteX6" fmla="*/ 234141 w 791062"/>
                        <a:gd name="connsiteY6" fmla="*/ 1253 h 657131"/>
                        <a:gd name="connsiteX7" fmla="*/ 240251 w 791062"/>
                        <a:gd name="connsiteY7" fmla="*/ 1253 h 657131"/>
                        <a:gd name="connsiteX8" fmla="*/ 655732 w 791062"/>
                        <a:gd name="connsiteY8" fmla="*/ 117343 h 657131"/>
                        <a:gd name="connsiteX9" fmla="*/ 777932 w 791062"/>
                        <a:gd name="connsiteY9" fmla="*/ 343413 h 657131"/>
                        <a:gd name="connsiteX10" fmla="*/ 655732 w 791062"/>
                        <a:gd name="connsiteY10" fmla="*/ 575593 h 657131"/>
                        <a:gd name="connsiteX11" fmla="*/ 417441 w 791062"/>
                        <a:gd name="connsiteY11" fmla="*/ 655022 h 657131"/>
                        <a:gd name="connsiteX12" fmla="*/ 228031 w 791062"/>
                        <a:gd name="connsiteY12" fmla="*/ 13473 h 657131"/>
                        <a:gd name="connsiteX13" fmla="*/ 56951 w 791062"/>
                        <a:gd name="connsiteY13" fmla="*/ 135673 h 657131"/>
                        <a:gd name="connsiteX14" fmla="*/ 20291 w 791062"/>
                        <a:gd name="connsiteY14" fmla="*/ 380073 h 657131"/>
                        <a:gd name="connsiteX15" fmla="*/ 344121 w 791062"/>
                        <a:gd name="connsiteY15" fmla="*/ 624473 h 657131"/>
                        <a:gd name="connsiteX16" fmla="*/ 423552 w 791062"/>
                        <a:gd name="connsiteY16" fmla="*/ 642802 h 657131"/>
                        <a:gd name="connsiteX17" fmla="*/ 661842 w 791062"/>
                        <a:gd name="connsiteY17" fmla="*/ 569483 h 657131"/>
                        <a:gd name="connsiteX18" fmla="*/ 777932 w 791062"/>
                        <a:gd name="connsiteY18" fmla="*/ 343413 h 657131"/>
                        <a:gd name="connsiteX19" fmla="*/ 661842 w 791062"/>
                        <a:gd name="connsiteY19" fmla="*/ 135673 h 657131"/>
                        <a:gd name="connsiteX20" fmla="*/ 246361 w 791062"/>
                        <a:gd name="connsiteY20" fmla="*/ 19583 h 657131"/>
                        <a:gd name="connsiteX21" fmla="*/ 240251 w 791062"/>
                        <a:gd name="connsiteY21" fmla="*/ 19583 h 657131"/>
                        <a:gd name="connsiteX22" fmla="*/ 228031 w 791062"/>
                        <a:gd name="connsiteY22" fmla="*/ 13473 h 657131"/>
                        <a:gd name="connsiteX23" fmla="*/ 411332 w 791062"/>
                        <a:gd name="connsiteY23" fmla="*/ 606142 h 657131"/>
                        <a:gd name="connsiteX24" fmla="*/ 344121 w 791062"/>
                        <a:gd name="connsiteY24" fmla="*/ 593923 h 657131"/>
                        <a:gd name="connsiteX25" fmla="*/ 56951 w 791062"/>
                        <a:gd name="connsiteY25" fmla="*/ 373963 h 657131"/>
                        <a:gd name="connsiteX26" fmla="*/ 87501 w 791062"/>
                        <a:gd name="connsiteY26" fmla="*/ 160113 h 657131"/>
                        <a:gd name="connsiteX27" fmla="*/ 246361 w 791062"/>
                        <a:gd name="connsiteY27" fmla="*/ 50133 h 657131"/>
                        <a:gd name="connsiteX28" fmla="*/ 258581 w 791062"/>
                        <a:gd name="connsiteY28" fmla="*/ 50133 h 657131"/>
                        <a:gd name="connsiteX29" fmla="*/ 264691 w 791062"/>
                        <a:gd name="connsiteY29" fmla="*/ 50133 h 657131"/>
                        <a:gd name="connsiteX30" fmla="*/ 619072 w 791062"/>
                        <a:gd name="connsiteY30" fmla="*/ 147893 h 657131"/>
                        <a:gd name="connsiteX31" fmla="*/ 722942 w 791062"/>
                        <a:gd name="connsiteY31" fmla="*/ 337303 h 657131"/>
                        <a:gd name="connsiteX32" fmla="*/ 619072 w 791062"/>
                        <a:gd name="connsiteY32" fmla="*/ 532823 h 657131"/>
                        <a:gd name="connsiteX33" fmla="*/ 411332 w 791062"/>
                        <a:gd name="connsiteY33" fmla="*/ 606142 h 657131"/>
                        <a:gd name="connsiteX34" fmla="*/ 246361 w 791062"/>
                        <a:gd name="connsiteY34" fmla="*/ 62353 h 657131"/>
                        <a:gd name="connsiteX35" fmla="*/ 99721 w 791062"/>
                        <a:gd name="connsiteY35" fmla="*/ 166223 h 657131"/>
                        <a:gd name="connsiteX36" fmla="*/ 69171 w 791062"/>
                        <a:gd name="connsiteY36" fmla="*/ 373963 h 657131"/>
                        <a:gd name="connsiteX37" fmla="*/ 344121 w 791062"/>
                        <a:gd name="connsiteY37" fmla="*/ 581703 h 657131"/>
                        <a:gd name="connsiteX38" fmla="*/ 411332 w 791062"/>
                        <a:gd name="connsiteY38" fmla="*/ 593923 h 657131"/>
                        <a:gd name="connsiteX39" fmla="*/ 612962 w 791062"/>
                        <a:gd name="connsiteY39" fmla="*/ 532823 h 657131"/>
                        <a:gd name="connsiteX40" fmla="*/ 716832 w 791062"/>
                        <a:gd name="connsiteY40" fmla="*/ 337303 h 657131"/>
                        <a:gd name="connsiteX41" fmla="*/ 619072 w 791062"/>
                        <a:gd name="connsiteY41" fmla="*/ 160113 h 657131"/>
                        <a:gd name="connsiteX42" fmla="*/ 270801 w 791062"/>
                        <a:gd name="connsiteY42" fmla="*/ 62353 h 657131"/>
                        <a:gd name="connsiteX43" fmla="*/ 264691 w 791062"/>
                        <a:gd name="connsiteY43" fmla="*/ 62353 h 657131"/>
                        <a:gd name="connsiteX44" fmla="*/ 246361 w 791062"/>
                        <a:gd name="connsiteY44" fmla="*/ 62353 h 65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791062" h="657131">
                          <a:moveTo>
                            <a:pt x="417441" y="655022"/>
                          </a:moveTo>
                          <a:lnTo>
                            <a:pt x="417441" y="655022"/>
                          </a:lnTo>
                          <a:cubicBezTo>
                            <a:pt x="393001" y="655022"/>
                            <a:pt x="362451" y="648912"/>
                            <a:pt x="338011" y="636692"/>
                          </a:cubicBezTo>
                          <a:cubicBezTo>
                            <a:pt x="111941" y="551153"/>
                            <a:pt x="8071" y="477833"/>
                            <a:pt x="1961" y="380073"/>
                          </a:cubicBezTo>
                          <a:cubicBezTo>
                            <a:pt x="-10259" y="239543"/>
                            <a:pt x="38621" y="129563"/>
                            <a:pt x="38621" y="129563"/>
                          </a:cubicBezTo>
                          <a:cubicBezTo>
                            <a:pt x="87501" y="7363"/>
                            <a:pt x="154711" y="-4857"/>
                            <a:pt x="221921" y="1253"/>
                          </a:cubicBezTo>
                          <a:cubicBezTo>
                            <a:pt x="228031" y="1253"/>
                            <a:pt x="234141" y="1253"/>
                            <a:pt x="234141" y="1253"/>
                          </a:cubicBezTo>
                          <a:lnTo>
                            <a:pt x="240251" y="1253"/>
                          </a:lnTo>
                          <a:cubicBezTo>
                            <a:pt x="301351" y="7363"/>
                            <a:pt x="527422" y="62353"/>
                            <a:pt x="655732" y="117343"/>
                          </a:cubicBezTo>
                          <a:cubicBezTo>
                            <a:pt x="820702" y="190663"/>
                            <a:pt x="796262" y="294533"/>
                            <a:pt x="777932" y="343413"/>
                          </a:cubicBezTo>
                          <a:cubicBezTo>
                            <a:pt x="747382" y="416733"/>
                            <a:pt x="710722" y="490053"/>
                            <a:pt x="655732" y="575593"/>
                          </a:cubicBezTo>
                          <a:cubicBezTo>
                            <a:pt x="637402" y="624473"/>
                            <a:pt x="545752" y="667242"/>
                            <a:pt x="417441" y="655022"/>
                          </a:cubicBezTo>
                          <a:close/>
                          <a:moveTo>
                            <a:pt x="228031" y="13473"/>
                          </a:moveTo>
                          <a:cubicBezTo>
                            <a:pt x="166931" y="7363"/>
                            <a:pt x="99721" y="13473"/>
                            <a:pt x="56951" y="135673"/>
                          </a:cubicBezTo>
                          <a:cubicBezTo>
                            <a:pt x="56951" y="135673"/>
                            <a:pt x="8071" y="245653"/>
                            <a:pt x="20291" y="380073"/>
                          </a:cubicBezTo>
                          <a:cubicBezTo>
                            <a:pt x="26401" y="471723"/>
                            <a:pt x="124161" y="545043"/>
                            <a:pt x="344121" y="624473"/>
                          </a:cubicBezTo>
                          <a:cubicBezTo>
                            <a:pt x="368561" y="630582"/>
                            <a:pt x="393001" y="636692"/>
                            <a:pt x="423552" y="642802"/>
                          </a:cubicBezTo>
                          <a:cubicBezTo>
                            <a:pt x="539642" y="655022"/>
                            <a:pt x="631292" y="612252"/>
                            <a:pt x="661842" y="569483"/>
                          </a:cubicBezTo>
                          <a:cubicBezTo>
                            <a:pt x="710722" y="483943"/>
                            <a:pt x="753492" y="410623"/>
                            <a:pt x="777932" y="343413"/>
                          </a:cubicBezTo>
                          <a:cubicBezTo>
                            <a:pt x="814592" y="257873"/>
                            <a:pt x="771822" y="184553"/>
                            <a:pt x="661842" y="135673"/>
                          </a:cubicBezTo>
                          <a:cubicBezTo>
                            <a:pt x="533532" y="80683"/>
                            <a:pt x="307461" y="25693"/>
                            <a:pt x="246361" y="19583"/>
                          </a:cubicBezTo>
                          <a:lnTo>
                            <a:pt x="240251" y="19583"/>
                          </a:lnTo>
                          <a:cubicBezTo>
                            <a:pt x="234141" y="19583"/>
                            <a:pt x="228031" y="13473"/>
                            <a:pt x="228031" y="13473"/>
                          </a:cubicBezTo>
                          <a:close/>
                          <a:moveTo>
                            <a:pt x="411332" y="606142"/>
                          </a:moveTo>
                          <a:cubicBezTo>
                            <a:pt x="386891" y="606142"/>
                            <a:pt x="368561" y="600032"/>
                            <a:pt x="344121" y="593923"/>
                          </a:cubicBezTo>
                          <a:cubicBezTo>
                            <a:pt x="148601" y="520603"/>
                            <a:pt x="63061" y="453393"/>
                            <a:pt x="56951" y="373963"/>
                          </a:cubicBezTo>
                          <a:cubicBezTo>
                            <a:pt x="50841" y="251763"/>
                            <a:pt x="87501" y="160113"/>
                            <a:pt x="87501" y="160113"/>
                          </a:cubicBezTo>
                          <a:cubicBezTo>
                            <a:pt x="124161" y="56243"/>
                            <a:pt x="191371" y="44023"/>
                            <a:pt x="246361" y="50133"/>
                          </a:cubicBezTo>
                          <a:cubicBezTo>
                            <a:pt x="252471" y="50133"/>
                            <a:pt x="252471" y="50133"/>
                            <a:pt x="258581" y="50133"/>
                          </a:cubicBezTo>
                          <a:lnTo>
                            <a:pt x="264691" y="50133"/>
                          </a:lnTo>
                          <a:cubicBezTo>
                            <a:pt x="313571" y="56243"/>
                            <a:pt x="509092" y="99013"/>
                            <a:pt x="619072" y="147893"/>
                          </a:cubicBezTo>
                          <a:cubicBezTo>
                            <a:pt x="759602" y="208993"/>
                            <a:pt x="741272" y="300643"/>
                            <a:pt x="722942" y="337303"/>
                          </a:cubicBezTo>
                          <a:cubicBezTo>
                            <a:pt x="698502" y="398403"/>
                            <a:pt x="661842" y="459503"/>
                            <a:pt x="619072" y="532823"/>
                          </a:cubicBezTo>
                          <a:cubicBezTo>
                            <a:pt x="600742" y="581703"/>
                            <a:pt x="521312" y="618363"/>
                            <a:pt x="411332" y="606142"/>
                          </a:cubicBezTo>
                          <a:close/>
                          <a:moveTo>
                            <a:pt x="246361" y="62353"/>
                          </a:moveTo>
                          <a:cubicBezTo>
                            <a:pt x="191371" y="56243"/>
                            <a:pt x="136381" y="62353"/>
                            <a:pt x="99721" y="166223"/>
                          </a:cubicBezTo>
                          <a:cubicBezTo>
                            <a:pt x="99721" y="166223"/>
                            <a:pt x="56951" y="257873"/>
                            <a:pt x="69171" y="373963"/>
                          </a:cubicBezTo>
                          <a:cubicBezTo>
                            <a:pt x="75281" y="447283"/>
                            <a:pt x="154711" y="508383"/>
                            <a:pt x="344121" y="581703"/>
                          </a:cubicBezTo>
                          <a:cubicBezTo>
                            <a:pt x="368561" y="587813"/>
                            <a:pt x="386891" y="593923"/>
                            <a:pt x="411332" y="593923"/>
                          </a:cubicBezTo>
                          <a:cubicBezTo>
                            <a:pt x="509092" y="606142"/>
                            <a:pt x="588522" y="569483"/>
                            <a:pt x="612962" y="532823"/>
                          </a:cubicBezTo>
                          <a:cubicBezTo>
                            <a:pt x="655732" y="459503"/>
                            <a:pt x="686282" y="398403"/>
                            <a:pt x="716832" y="337303"/>
                          </a:cubicBezTo>
                          <a:cubicBezTo>
                            <a:pt x="747382" y="263983"/>
                            <a:pt x="710722" y="202883"/>
                            <a:pt x="619072" y="160113"/>
                          </a:cubicBezTo>
                          <a:cubicBezTo>
                            <a:pt x="509092" y="111233"/>
                            <a:pt x="319682" y="68463"/>
                            <a:pt x="270801" y="62353"/>
                          </a:cubicBezTo>
                          <a:lnTo>
                            <a:pt x="264691" y="62353"/>
                          </a:lnTo>
                          <a:cubicBezTo>
                            <a:pt x="258581" y="62353"/>
                            <a:pt x="252471" y="62353"/>
                            <a:pt x="246361" y="62353"/>
                          </a:cubicBezTo>
                          <a:close/>
                        </a:path>
                      </a:pathLst>
                    </a:custGeom>
                    <a:solidFill>
                      <a:srgbClr val="000000"/>
                    </a:solidFill>
                    <a:ln w="61038" cap="flat">
                      <a:noFill/>
                      <a:prstDash val="solid"/>
                      <a:miter/>
                    </a:ln>
                  </p:spPr>
                  <p:txBody>
                    <a:bodyPr rtlCol="0" anchor="ctr"/>
                    <a:lstStyle/>
                    <a:p>
                      <a:endParaRPr lang="en-US"/>
                    </a:p>
                  </p:txBody>
                </p:sp>
              </p:grpSp>
              <p:sp>
                <p:nvSpPr>
                  <p:cNvPr id="207" name="Freeform: Shape 206">
                    <a:extLst>
                      <a:ext uri="{FF2B5EF4-FFF2-40B4-BE49-F238E27FC236}">
                        <a16:creationId xmlns:a16="http://schemas.microsoft.com/office/drawing/2014/main" xmlns="" id="{3534097A-0291-4A40-89ED-09111676B64B}"/>
                      </a:ext>
                    </a:extLst>
                  </p:cNvPr>
                  <p:cNvSpPr/>
                  <p:nvPr/>
                </p:nvSpPr>
                <p:spPr>
                  <a:xfrm>
                    <a:off x="1428643" y="5224028"/>
                    <a:ext cx="671623" cy="552620"/>
                  </a:xfrm>
                  <a:custGeom>
                    <a:avLst/>
                    <a:gdLst>
                      <a:gd name="connsiteX0" fmla="*/ 558206 w 671623"/>
                      <a:gd name="connsiteY0" fmla="*/ 102285 h 552620"/>
                      <a:gd name="connsiteX1" fmla="*/ 203826 w 671623"/>
                      <a:gd name="connsiteY1" fmla="*/ 4525 h 552620"/>
                      <a:gd name="connsiteX2" fmla="*/ 32746 w 671623"/>
                      <a:gd name="connsiteY2" fmla="*/ 108395 h 552620"/>
                      <a:gd name="connsiteX3" fmla="*/ 2196 w 671623"/>
                      <a:gd name="connsiteY3" fmla="*/ 322245 h 552620"/>
                      <a:gd name="connsiteX4" fmla="*/ 283256 w 671623"/>
                      <a:gd name="connsiteY4" fmla="*/ 536094 h 552620"/>
                      <a:gd name="connsiteX5" fmla="*/ 558206 w 671623"/>
                      <a:gd name="connsiteY5" fmla="*/ 487214 h 552620"/>
                      <a:gd name="connsiteX6" fmla="*/ 662076 w 671623"/>
                      <a:gd name="connsiteY6" fmla="*/ 291695 h 552620"/>
                      <a:gd name="connsiteX7" fmla="*/ 558206 w 671623"/>
                      <a:gd name="connsiteY7" fmla="*/ 102285 h 552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1623" h="552620">
                        <a:moveTo>
                          <a:pt x="558206" y="102285"/>
                        </a:moveTo>
                        <a:cubicBezTo>
                          <a:pt x="448226" y="53405"/>
                          <a:pt x="252706" y="10635"/>
                          <a:pt x="203826" y="4525"/>
                        </a:cubicBezTo>
                        <a:cubicBezTo>
                          <a:pt x="154946" y="-1585"/>
                          <a:pt x="81626" y="-19915"/>
                          <a:pt x="32746" y="108395"/>
                        </a:cubicBezTo>
                        <a:cubicBezTo>
                          <a:pt x="32746" y="108395"/>
                          <a:pt x="-10024" y="200045"/>
                          <a:pt x="2196" y="322245"/>
                        </a:cubicBezTo>
                        <a:cubicBezTo>
                          <a:pt x="8306" y="401674"/>
                          <a:pt x="99956" y="468884"/>
                          <a:pt x="283256" y="536094"/>
                        </a:cubicBezTo>
                        <a:cubicBezTo>
                          <a:pt x="423786" y="578864"/>
                          <a:pt x="527656" y="529984"/>
                          <a:pt x="558206" y="487214"/>
                        </a:cubicBezTo>
                        <a:cubicBezTo>
                          <a:pt x="600976" y="420004"/>
                          <a:pt x="631526" y="352795"/>
                          <a:pt x="662076" y="291695"/>
                        </a:cubicBezTo>
                        <a:cubicBezTo>
                          <a:pt x="686516" y="218375"/>
                          <a:pt x="668186" y="145055"/>
                          <a:pt x="558206" y="102285"/>
                        </a:cubicBezTo>
                        <a:close/>
                      </a:path>
                    </a:pathLst>
                  </a:custGeom>
                  <a:solidFill>
                    <a:srgbClr val="FFFFFF">
                      <a:alpha val="50000"/>
                    </a:srgbClr>
                  </a:solidFill>
                  <a:ln w="61038" cap="flat">
                    <a:noFill/>
                    <a:prstDash val="solid"/>
                    <a:miter/>
                  </a:ln>
                </p:spPr>
                <p:txBody>
                  <a:bodyPr rtlCol="0" anchor="ctr"/>
                  <a:lstStyle/>
                  <a:p>
                    <a:endParaRPr lang="en-US"/>
                  </a:p>
                </p:txBody>
              </p:sp>
              <p:sp>
                <p:nvSpPr>
                  <p:cNvPr id="208" name="Freeform: Shape 207">
                    <a:extLst>
                      <a:ext uri="{FF2B5EF4-FFF2-40B4-BE49-F238E27FC236}">
                        <a16:creationId xmlns:a16="http://schemas.microsoft.com/office/drawing/2014/main" xmlns="" id="{5E35D022-9D1B-4327-9187-AFF9895580C8}"/>
                      </a:ext>
                    </a:extLst>
                  </p:cNvPr>
                  <p:cNvSpPr/>
                  <p:nvPr/>
                </p:nvSpPr>
                <p:spPr>
                  <a:xfrm>
                    <a:off x="1434753" y="5224028"/>
                    <a:ext cx="666542" cy="552620"/>
                  </a:xfrm>
                  <a:custGeom>
                    <a:avLst/>
                    <a:gdLst>
                      <a:gd name="connsiteX0" fmla="*/ 655966 w 666542"/>
                      <a:gd name="connsiteY0" fmla="*/ 285585 h 552620"/>
                      <a:gd name="connsiteX1" fmla="*/ 558206 w 666542"/>
                      <a:gd name="connsiteY1" fmla="*/ 102285 h 552620"/>
                      <a:gd name="connsiteX2" fmla="*/ 203826 w 666542"/>
                      <a:gd name="connsiteY2" fmla="*/ 4525 h 552620"/>
                      <a:gd name="connsiteX3" fmla="*/ 32746 w 666542"/>
                      <a:gd name="connsiteY3" fmla="*/ 108395 h 552620"/>
                      <a:gd name="connsiteX4" fmla="*/ 2196 w 666542"/>
                      <a:gd name="connsiteY4" fmla="*/ 322245 h 552620"/>
                      <a:gd name="connsiteX5" fmla="*/ 283256 w 666542"/>
                      <a:gd name="connsiteY5" fmla="*/ 536094 h 552620"/>
                      <a:gd name="connsiteX6" fmla="*/ 558206 w 666542"/>
                      <a:gd name="connsiteY6" fmla="*/ 487214 h 552620"/>
                      <a:gd name="connsiteX7" fmla="*/ 655966 w 666542"/>
                      <a:gd name="connsiteY7" fmla="*/ 285585 h 552620"/>
                      <a:gd name="connsiteX8" fmla="*/ 521546 w 666542"/>
                      <a:gd name="connsiteY8" fmla="*/ 450554 h 552620"/>
                      <a:gd name="connsiteX9" fmla="*/ 283256 w 666542"/>
                      <a:gd name="connsiteY9" fmla="*/ 493324 h 552620"/>
                      <a:gd name="connsiteX10" fmla="*/ 38856 w 666542"/>
                      <a:gd name="connsiteY10" fmla="*/ 310025 h 552620"/>
                      <a:gd name="connsiteX11" fmla="*/ 69406 w 666542"/>
                      <a:gd name="connsiteY11" fmla="*/ 126725 h 552620"/>
                      <a:gd name="connsiteX12" fmla="*/ 216046 w 666542"/>
                      <a:gd name="connsiteY12" fmla="*/ 35075 h 552620"/>
                      <a:gd name="connsiteX13" fmla="*/ 521546 w 666542"/>
                      <a:gd name="connsiteY13" fmla="*/ 120615 h 552620"/>
                      <a:gd name="connsiteX14" fmla="*/ 607086 w 666542"/>
                      <a:gd name="connsiteY14" fmla="*/ 279475 h 552620"/>
                      <a:gd name="connsiteX15" fmla="*/ 521546 w 666542"/>
                      <a:gd name="connsiteY15" fmla="*/ 450554 h 552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66542" h="552620">
                        <a:moveTo>
                          <a:pt x="655966" y="285585"/>
                        </a:moveTo>
                        <a:cubicBezTo>
                          <a:pt x="680406" y="224485"/>
                          <a:pt x="668186" y="151165"/>
                          <a:pt x="558206" y="102285"/>
                        </a:cubicBezTo>
                        <a:cubicBezTo>
                          <a:pt x="448226" y="53405"/>
                          <a:pt x="252706" y="10635"/>
                          <a:pt x="203826" y="4525"/>
                        </a:cubicBezTo>
                        <a:cubicBezTo>
                          <a:pt x="154946" y="-1585"/>
                          <a:pt x="81626" y="-19915"/>
                          <a:pt x="32746" y="108395"/>
                        </a:cubicBezTo>
                        <a:cubicBezTo>
                          <a:pt x="32746" y="108395"/>
                          <a:pt x="-10024" y="200045"/>
                          <a:pt x="2196" y="322245"/>
                        </a:cubicBezTo>
                        <a:cubicBezTo>
                          <a:pt x="8306" y="401674"/>
                          <a:pt x="99956" y="468884"/>
                          <a:pt x="283256" y="536094"/>
                        </a:cubicBezTo>
                        <a:cubicBezTo>
                          <a:pt x="423786" y="578864"/>
                          <a:pt x="527656" y="529984"/>
                          <a:pt x="558206" y="487214"/>
                        </a:cubicBezTo>
                        <a:cubicBezTo>
                          <a:pt x="594866" y="407784"/>
                          <a:pt x="625416" y="346685"/>
                          <a:pt x="655966" y="285585"/>
                        </a:cubicBezTo>
                        <a:close/>
                        <a:moveTo>
                          <a:pt x="521546" y="450554"/>
                        </a:moveTo>
                        <a:cubicBezTo>
                          <a:pt x="497106" y="493324"/>
                          <a:pt x="405456" y="529984"/>
                          <a:pt x="283256" y="493324"/>
                        </a:cubicBezTo>
                        <a:cubicBezTo>
                          <a:pt x="124396" y="432224"/>
                          <a:pt x="44966" y="377235"/>
                          <a:pt x="38856" y="310025"/>
                        </a:cubicBezTo>
                        <a:cubicBezTo>
                          <a:pt x="32746" y="206155"/>
                          <a:pt x="69406" y="126725"/>
                          <a:pt x="69406" y="126725"/>
                        </a:cubicBezTo>
                        <a:cubicBezTo>
                          <a:pt x="112176" y="16745"/>
                          <a:pt x="173276" y="28965"/>
                          <a:pt x="216046" y="35075"/>
                        </a:cubicBezTo>
                        <a:cubicBezTo>
                          <a:pt x="258816" y="41185"/>
                          <a:pt x="429896" y="77845"/>
                          <a:pt x="521546" y="120615"/>
                        </a:cubicBezTo>
                        <a:cubicBezTo>
                          <a:pt x="619306" y="163385"/>
                          <a:pt x="631526" y="224485"/>
                          <a:pt x="607086" y="279475"/>
                        </a:cubicBezTo>
                        <a:cubicBezTo>
                          <a:pt x="588756" y="334465"/>
                          <a:pt x="558206" y="389454"/>
                          <a:pt x="521546" y="450554"/>
                        </a:cubicBezTo>
                        <a:close/>
                      </a:path>
                    </a:pathLst>
                  </a:custGeom>
                  <a:solidFill>
                    <a:srgbClr val="72706F">
                      <a:alpha val="50000"/>
                    </a:srgbClr>
                  </a:solidFill>
                  <a:ln w="61038" cap="flat">
                    <a:noFill/>
                    <a:prstDash val="solid"/>
                    <a:miter/>
                  </a:ln>
                </p:spPr>
                <p:txBody>
                  <a:bodyPr rtlCol="0" anchor="ctr"/>
                  <a:lstStyle/>
                  <a:p>
                    <a:endParaRPr lang="en-US"/>
                  </a:p>
                </p:txBody>
              </p:sp>
            </p:grpSp>
            <p:grpSp>
              <p:nvGrpSpPr>
                <p:cNvPr id="209" name="Graphic 16">
                  <a:extLst>
                    <a:ext uri="{FF2B5EF4-FFF2-40B4-BE49-F238E27FC236}">
                      <a16:creationId xmlns:a16="http://schemas.microsoft.com/office/drawing/2014/main" xmlns="" id="{D4BDF46C-B07F-4216-96E3-785D620457DA}"/>
                    </a:ext>
                  </a:extLst>
                </p:cNvPr>
                <p:cNvGrpSpPr/>
                <p:nvPr/>
              </p:nvGrpSpPr>
              <p:grpSpPr>
                <a:xfrm>
                  <a:off x="1430839" y="5224014"/>
                  <a:ext cx="623220" cy="523888"/>
                  <a:chOff x="1430839" y="5224014"/>
                  <a:chExt cx="623220" cy="523888"/>
                </a:xfrm>
                <a:solidFill>
                  <a:srgbClr val="E6FFFF">
                    <a:alpha val="50000"/>
                  </a:srgbClr>
                </a:solidFill>
              </p:grpSpPr>
              <p:sp>
                <p:nvSpPr>
                  <p:cNvPr id="210" name="Freeform: Shape 209">
                    <a:extLst>
                      <a:ext uri="{FF2B5EF4-FFF2-40B4-BE49-F238E27FC236}">
                        <a16:creationId xmlns:a16="http://schemas.microsoft.com/office/drawing/2014/main" xmlns="" id="{B96B682C-FF42-42DA-9CF0-90608DA7897C}"/>
                      </a:ext>
                    </a:extLst>
                  </p:cNvPr>
                  <p:cNvSpPr/>
                  <p:nvPr/>
                </p:nvSpPr>
                <p:spPr>
                  <a:xfrm>
                    <a:off x="1485829" y="5224014"/>
                    <a:ext cx="201630" cy="65639"/>
                  </a:xfrm>
                  <a:custGeom>
                    <a:avLst/>
                    <a:gdLst>
                      <a:gd name="connsiteX0" fmla="*/ 152750 w 201630"/>
                      <a:gd name="connsiteY0" fmla="*/ 4539 h 65639"/>
                      <a:gd name="connsiteX1" fmla="*/ 0 w 201630"/>
                      <a:gd name="connsiteY1" fmla="*/ 65639 h 65639"/>
                      <a:gd name="connsiteX2" fmla="*/ 201630 w 201630"/>
                      <a:gd name="connsiteY2" fmla="*/ 10649 h 65639"/>
                      <a:gd name="connsiteX3" fmla="*/ 152750 w 201630"/>
                      <a:gd name="connsiteY3" fmla="*/ 4539 h 65639"/>
                    </a:gdLst>
                    <a:ahLst/>
                    <a:cxnLst>
                      <a:cxn ang="0">
                        <a:pos x="connsiteX0" y="connsiteY0"/>
                      </a:cxn>
                      <a:cxn ang="0">
                        <a:pos x="connsiteX1" y="connsiteY1"/>
                      </a:cxn>
                      <a:cxn ang="0">
                        <a:pos x="connsiteX2" y="connsiteY2"/>
                      </a:cxn>
                      <a:cxn ang="0">
                        <a:pos x="connsiteX3" y="connsiteY3"/>
                      </a:cxn>
                    </a:cxnLst>
                    <a:rect l="l" t="t" r="r" b="b"/>
                    <a:pathLst>
                      <a:path w="201630" h="65639">
                        <a:moveTo>
                          <a:pt x="152750" y="4539"/>
                        </a:moveTo>
                        <a:cubicBezTo>
                          <a:pt x="109980" y="-1571"/>
                          <a:pt x="48880" y="-13791"/>
                          <a:pt x="0" y="65639"/>
                        </a:cubicBezTo>
                        <a:lnTo>
                          <a:pt x="201630" y="10649"/>
                        </a:lnTo>
                        <a:cubicBezTo>
                          <a:pt x="177190" y="4539"/>
                          <a:pt x="158860" y="4539"/>
                          <a:pt x="152750" y="4539"/>
                        </a:cubicBezTo>
                        <a:close/>
                      </a:path>
                    </a:pathLst>
                  </a:custGeom>
                  <a:solidFill>
                    <a:srgbClr val="E6FFFF">
                      <a:alpha val="50000"/>
                    </a:srgbClr>
                  </a:solidFill>
                  <a:ln w="61038" cap="flat">
                    <a:noFill/>
                    <a:prstDash val="solid"/>
                    <a:miter/>
                  </a:ln>
                </p:spPr>
                <p:txBody>
                  <a:bodyPr rtlCol="0" anchor="ctr"/>
                  <a:lstStyle/>
                  <a:p>
                    <a:endParaRPr lang="en-US"/>
                  </a:p>
                </p:txBody>
              </p:sp>
              <p:sp>
                <p:nvSpPr>
                  <p:cNvPr id="211" name="Freeform: Shape 210">
                    <a:extLst>
                      <a:ext uri="{FF2B5EF4-FFF2-40B4-BE49-F238E27FC236}">
                        <a16:creationId xmlns:a16="http://schemas.microsoft.com/office/drawing/2014/main" xmlns="" id="{E5012964-7364-42AB-B9ED-5D6FDEEB8384}"/>
                      </a:ext>
                    </a:extLst>
                  </p:cNvPr>
                  <p:cNvSpPr/>
                  <p:nvPr/>
                </p:nvSpPr>
                <p:spPr>
                  <a:xfrm>
                    <a:off x="1430839" y="5265213"/>
                    <a:ext cx="598780" cy="244399"/>
                  </a:xfrm>
                  <a:custGeom>
                    <a:avLst/>
                    <a:gdLst>
                      <a:gd name="connsiteX0" fmla="*/ 556010 w 598780"/>
                      <a:gd name="connsiteY0" fmla="*/ 61100 h 244399"/>
                      <a:gd name="connsiteX1" fmla="*/ 372710 w 598780"/>
                      <a:gd name="connsiteY1" fmla="*/ 0 h 244399"/>
                      <a:gd name="connsiteX2" fmla="*/ 24440 w 598780"/>
                      <a:gd name="connsiteY2" fmla="*/ 91650 h 244399"/>
                      <a:gd name="connsiteX3" fmla="*/ 0 w 598780"/>
                      <a:gd name="connsiteY3" fmla="*/ 244400 h 244399"/>
                      <a:gd name="connsiteX4" fmla="*/ 598780 w 598780"/>
                      <a:gd name="connsiteY4" fmla="*/ 85540 h 244399"/>
                      <a:gd name="connsiteX5" fmla="*/ 556010 w 598780"/>
                      <a:gd name="connsiteY5" fmla="*/ 61100 h 244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8780" h="244399">
                        <a:moveTo>
                          <a:pt x="556010" y="61100"/>
                        </a:moveTo>
                        <a:cubicBezTo>
                          <a:pt x="507130" y="36660"/>
                          <a:pt x="433810" y="18330"/>
                          <a:pt x="372710" y="0"/>
                        </a:cubicBezTo>
                        <a:lnTo>
                          <a:pt x="24440" y="91650"/>
                        </a:lnTo>
                        <a:cubicBezTo>
                          <a:pt x="18330" y="122200"/>
                          <a:pt x="0" y="177190"/>
                          <a:pt x="0" y="244400"/>
                        </a:cubicBezTo>
                        <a:lnTo>
                          <a:pt x="598780" y="85540"/>
                        </a:lnTo>
                        <a:cubicBezTo>
                          <a:pt x="592670" y="73320"/>
                          <a:pt x="574340" y="67210"/>
                          <a:pt x="556010" y="61100"/>
                        </a:cubicBezTo>
                        <a:close/>
                      </a:path>
                    </a:pathLst>
                  </a:custGeom>
                  <a:solidFill>
                    <a:srgbClr val="E6FFFF">
                      <a:alpha val="50000"/>
                    </a:srgbClr>
                  </a:solidFill>
                  <a:ln w="61038" cap="flat">
                    <a:noFill/>
                    <a:prstDash val="solid"/>
                    <a:miter/>
                  </a:ln>
                </p:spPr>
                <p:txBody>
                  <a:bodyPr rtlCol="0" anchor="ctr"/>
                  <a:lstStyle/>
                  <a:p>
                    <a:endParaRPr lang="en-US"/>
                  </a:p>
                </p:txBody>
              </p:sp>
              <p:sp>
                <p:nvSpPr>
                  <p:cNvPr id="212" name="Freeform: Shape 211">
                    <a:extLst>
                      <a:ext uri="{FF2B5EF4-FFF2-40B4-BE49-F238E27FC236}">
                        <a16:creationId xmlns:a16="http://schemas.microsoft.com/office/drawing/2014/main" xmlns="" id="{9BB2DADC-79B2-4374-B8E1-81117F79AB5E}"/>
                      </a:ext>
                    </a:extLst>
                  </p:cNvPr>
                  <p:cNvSpPr/>
                  <p:nvPr/>
                </p:nvSpPr>
                <p:spPr>
                  <a:xfrm>
                    <a:off x="1589699" y="5576823"/>
                    <a:ext cx="464360" cy="171079"/>
                  </a:xfrm>
                  <a:custGeom>
                    <a:avLst/>
                    <a:gdLst>
                      <a:gd name="connsiteX0" fmla="*/ 0 w 464360"/>
                      <a:gd name="connsiteY0" fmla="*/ 122200 h 171079"/>
                      <a:gd name="connsiteX1" fmla="*/ 109980 w 464360"/>
                      <a:gd name="connsiteY1" fmla="*/ 171080 h 171079"/>
                      <a:gd name="connsiteX2" fmla="*/ 415480 w 464360"/>
                      <a:gd name="connsiteY2" fmla="*/ 91650 h 171079"/>
                      <a:gd name="connsiteX3" fmla="*/ 464360 w 464360"/>
                      <a:gd name="connsiteY3" fmla="*/ 0 h 171079"/>
                      <a:gd name="connsiteX4" fmla="*/ 0 w 464360"/>
                      <a:gd name="connsiteY4" fmla="*/ 122200 h 171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360" h="171079">
                        <a:moveTo>
                          <a:pt x="0" y="122200"/>
                        </a:moveTo>
                        <a:cubicBezTo>
                          <a:pt x="30550" y="140530"/>
                          <a:pt x="67210" y="152750"/>
                          <a:pt x="109980" y="171080"/>
                        </a:cubicBezTo>
                        <a:lnTo>
                          <a:pt x="415480" y="91650"/>
                        </a:lnTo>
                        <a:cubicBezTo>
                          <a:pt x="433810" y="61100"/>
                          <a:pt x="452140" y="30550"/>
                          <a:pt x="464360" y="0"/>
                        </a:cubicBezTo>
                        <a:cubicBezTo>
                          <a:pt x="317720" y="48880"/>
                          <a:pt x="158860" y="85540"/>
                          <a:pt x="0" y="122200"/>
                        </a:cubicBezTo>
                        <a:close/>
                      </a:path>
                    </a:pathLst>
                  </a:custGeom>
                  <a:solidFill>
                    <a:srgbClr val="E6FFFF">
                      <a:alpha val="50000"/>
                    </a:srgbClr>
                  </a:solidFill>
                  <a:ln w="61038" cap="flat">
                    <a:noFill/>
                    <a:prstDash val="solid"/>
                    <a:miter/>
                  </a:ln>
                </p:spPr>
                <p:txBody>
                  <a:bodyPr rtlCol="0" anchor="ctr"/>
                  <a:lstStyle/>
                  <a:p>
                    <a:endParaRPr lang="en-US"/>
                  </a:p>
                </p:txBody>
              </p:sp>
            </p:grpSp>
            <p:grpSp>
              <p:nvGrpSpPr>
                <p:cNvPr id="213" name="Graphic 16">
                  <a:extLst>
                    <a:ext uri="{FF2B5EF4-FFF2-40B4-BE49-F238E27FC236}">
                      <a16:creationId xmlns:a16="http://schemas.microsoft.com/office/drawing/2014/main" xmlns="" id="{E5203352-DA4E-4794-A097-244CFE39DF13}"/>
                    </a:ext>
                  </a:extLst>
                </p:cNvPr>
                <p:cNvGrpSpPr/>
                <p:nvPr/>
              </p:nvGrpSpPr>
              <p:grpSpPr>
                <a:xfrm>
                  <a:off x="1379775" y="5224028"/>
                  <a:ext cx="784898" cy="591676"/>
                  <a:chOff x="1379775" y="5224028"/>
                  <a:chExt cx="784898" cy="591676"/>
                </a:xfrm>
              </p:grpSpPr>
              <p:sp>
                <p:nvSpPr>
                  <p:cNvPr id="214" name="Freeform: Shape 213">
                    <a:extLst>
                      <a:ext uri="{FF2B5EF4-FFF2-40B4-BE49-F238E27FC236}">
                        <a16:creationId xmlns:a16="http://schemas.microsoft.com/office/drawing/2014/main" xmlns="" id="{7F29CEAC-11BF-4329-997B-50FFDFEBD983}"/>
                      </a:ext>
                    </a:extLst>
                  </p:cNvPr>
                  <p:cNvSpPr/>
                  <p:nvPr/>
                </p:nvSpPr>
                <p:spPr>
                  <a:xfrm>
                    <a:off x="1430242" y="5224028"/>
                    <a:ext cx="671054" cy="546510"/>
                  </a:xfrm>
                  <a:custGeom>
                    <a:avLst/>
                    <a:gdLst>
                      <a:gd name="connsiteX0" fmla="*/ 597 w 671054"/>
                      <a:gd name="connsiteY0" fmla="*/ 316135 h 546510"/>
                      <a:gd name="connsiteX1" fmla="*/ 281658 w 671054"/>
                      <a:gd name="connsiteY1" fmla="*/ 529984 h 546510"/>
                      <a:gd name="connsiteX2" fmla="*/ 556608 w 671054"/>
                      <a:gd name="connsiteY2" fmla="*/ 481104 h 546510"/>
                      <a:gd name="connsiteX3" fmla="*/ 660478 w 671054"/>
                      <a:gd name="connsiteY3" fmla="*/ 285585 h 546510"/>
                      <a:gd name="connsiteX4" fmla="*/ 562718 w 671054"/>
                      <a:gd name="connsiteY4" fmla="*/ 102285 h 546510"/>
                      <a:gd name="connsiteX5" fmla="*/ 208338 w 671054"/>
                      <a:gd name="connsiteY5" fmla="*/ 4525 h 546510"/>
                      <a:gd name="connsiteX6" fmla="*/ 37257 w 671054"/>
                      <a:gd name="connsiteY6" fmla="*/ 108395 h 546510"/>
                      <a:gd name="connsiteX7" fmla="*/ 597 w 671054"/>
                      <a:gd name="connsiteY7" fmla="*/ 316135 h 546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1054" h="546510">
                        <a:moveTo>
                          <a:pt x="597" y="316135"/>
                        </a:moveTo>
                        <a:cubicBezTo>
                          <a:pt x="6707" y="395564"/>
                          <a:pt x="98358" y="462774"/>
                          <a:pt x="281658" y="529984"/>
                        </a:cubicBezTo>
                        <a:cubicBezTo>
                          <a:pt x="422188" y="572754"/>
                          <a:pt x="526058" y="523874"/>
                          <a:pt x="556608" y="481104"/>
                        </a:cubicBezTo>
                        <a:cubicBezTo>
                          <a:pt x="599378" y="413894"/>
                          <a:pt x="629928" y="346685"/>
                          <a:pt x="660478" y="285585"/>
                        </a:cubicBezTo>
                        <a:cubicBezTo>
                          <a:pt x="684918" y="224485"/>
                          <a:pt x="672698" y="151165"/>
                          <a:pt x="562718" y="102285"/>
                        </a:cubicBezTo>
                        <a:cubicBezTo>
                          <a:pt x="452738" y="53405"/>
                          <a:pt x="257218" y="10635"/>
                          <a:pt x="208338" y="4525"/>
                        </a:cubicBezTo>
                        <a:cubicBezTo>
                          <a:pt x="159458" y="-1585"/>
                          <a:pt x="86137" y="-19915"/>
                          <a:pt x="37257" y="108395"/>
                        </a:cubicBezTo>
                        <a:cubicBezTo>
                          <a:pt x="37257" y="102285"/>
                          <a:pt x="-5513" y="200045"/>
                          <a:pt x="597" y="316135"/>
                        </a:cubicBezTo>
                        <a:close/>
                      </a:path>
                    </a:pathLst>
                  </a:custGeom>
                  <a:noFill/>
                  <a:ln w="61038" cap="flat">
                    <a:noFill/>
                    <a:prstDash val="solid"/>
                    <a:miter/>
                  </a:ln>
                </p:spPr>
                <p:txBody>
                  <a:bodyPr rtlCol="0" anchor="ctr"/>
                  <a:lstStyle/>
                  <a:p>
                    <a:endParaRPr lang="en-US"/>
                  </a:p>
                </p:txBody>
              </p:sp>
              <p:sp>
                <p:nvSpPr>
                  <p:cNvPr id="215" name="Freeform: Shape 214">
                    <a:extLst>
                      <a:ext uri="{FF2B5EF4-FFF2-40B4-BE49-F238E27FC236}">
                        <a16:creationId xmlns:a16="http://schemas.microsoft.com/office/drawing/2014/main" xmlns="" id="{ACDDD062-DAEF-42AB-BD8B-AC1F94B4A3B3}"/>
                      </a:ext>
                    </a:extLst>
                  </p:cNvPr>
                  <p:cNvSpPr/>
                  <p:nvPr/>
                </p:nvSpPr>
                <p:spPr>
                  <a:xfrm>
                    <a:off x="1379775" y="5240773"/>
                    <a:ext cx="784898" cy="574931"/>
                  </a:xfrm>
                  <a:custGeom>
                    <a:avLst/>
                    <a:gdLst>
                      <a:gd name="connsiteX0" fmla="*/ 772044 w 784898"/>
                      <a:gd name="connsiteY0" fmla="*/ 268840 h 574931"/>
                      <a:gd name="connsiteX1" fmla="*/ 655954 w 784898"/>
                      <a:gd name="connsiteY1" fmla="*/ 54990 h 574931"/>
                      <a:gd name="connsiteX2" fmla="*/ 490984 w 784898"/>
                      <a:gd name="connsiteY2" fmla="*/ 0 h 574931"/>
                      <a:gd name="connsiteX3" fmla="*/ 717054 w 784898"/>
                      <a:gd name="connsiteY3" fmla="*/ 116090 h 574931"/>
                      <a:gd name="connsiteX4" fmla="*/ 649844 w 784898"/>
                      <a:gd name="connsiteY4" fmla="*/ 458249 h 574931"/>
                      <a:gd name="connsiteX5" fmla="*/ 240474 w 784898"/>
                      <a:gd name="connsiteY5" fmla="*/ 507129 h 574931"/>
                      <a:gd name="connsiteX6" fmla="*/ 32734 w 784898"/>
                      <a:gd name="connsiteY6" fmla="*/ 79430 h 574931"/>
                      <a:gd name="connsiteX7" fmla="*/ 38844 w 784898"/>
                      <a:gd name="connsiteY7" fmla="*/ 61100 h 574931"/>
                      <a:gd name="connsiteX8" fmla="*/ 2184 w 784898"/>
                      <a:gd name="connsiteY8" fmla="*/ 305500 h 574931"/>
                      <a:gd name="connsiteX9" fmla="*/ 332124 w 784898"/>
                      <a:gd name="connsiteY9" fmla="*/ 556009 h 574931"/>
                      <a:gd name="connsiteX10" fmla="*/ 655954 w 784898"/>
                      <a:gd name="connsiteY10" fmla="*/ 494909 h 574931"/>
                      <a:gd name="connsiteX11" fmla="*/ 772044 w 784898"/>
                      <a:gd name="connsiteY11" fmla="*/ 268840 h 574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4898" h="574931">
                        <a:moveTo>
                          <a:pt x="772044" y="268840"/>
                        </a:moveTo>
                        <a:cubicBezTo>
                          <a:pt x="802594" y="195520"/>
                          <a:pt x="784265" y="109980"/>
                          <a:pt x="655954" y="54990"/>
                        </a:cubicBezTo>
                        <a:cubicBezTo>
                          <a:pt x="607074" y="36660"/>
                          <a:pt x="552084" y="18330"/>
                          <a:pt x="490984" y="0"/>
                        </a:cubicBezTo>
                        <a:cubicBezTo>
                          <a:pt x="539864" y="18330"/>
                          <a:pt x="643734" y="67210"/>
                          <a:pt x="717054" y="116090"/>
                        </a:cubicBezTo>
                        <a:cubicBezTo>
                          <a:pt x="820925" y="183300"/>
                          <a:pt x="698724" y="360490"/>
                          <a:pt x="649844" y="458249"/>
                        </a:cubicBezTo>
                        <a:cubicBezTo>
                          <a:pt x="607074" y="549899"/>
                          <a:pt x="454324" y="586559"/>
                          <a:pt x="240474" y="507129"/>
                        </a:cubicBezTo>
                        <a:cubicBezTo>
                          <a:pt x="-58916" y="403259"/>
                          <a:pt x="8294" y="164970"/>
                          <a:pt x="32734" y="79430"/>
                        </a:cubicBezTo>
                        <a:cubicBezTo>
                          <a:pt x="32734" y="73320"/>
                          <a:pt x="32734" y="67210"/>
                          <a:pt x="38844" y="61100"/>
                        </a:cubicBezTo>
                        <a:cubicBezTo>
                          <a:pt x="32734" y="79430"/>
                          <a:pt x="-10036" y="177190"/>
                          <a:pt x="2184" y="305500"/>
                        </a:cubicBezTo>
                        <a:cubicBezTo>
                          <a:pt x="8294" y="403259"/>
                          <a:pt x="118274" y="476579"/>
                          <a:pt x="332124" y="556009"/>
                        </a:cubicBezTo>
                        <a:cubicBezTo>
                          <a:pt x="497094" y="604889"/>
                          <a:pt x="619294" y="549899"/>
                          <a:pt x="655954" y="494909"/>
                        </a:cubicBezTo>
                        <a:cubicBezTo>
                          <a:pt x="698724" y="415479"/>
                          <a:pt x="741494" y="342159"/>
                          <a:pt x="772044" y="268840"/>
                        </a:cubicBezTo>
                        <a:close/>
                      </a:path>
                    </a:pathLst>
                  </a:custGeom>
                  <a:solidFill>
                    <a:srgbClr val="424241">
                      <a:alpha val="50000"/>
                    </a:srgbClr>
                  </a:solidFill>
                  <a:ln w="61038" cap="flat">
                    <a:noFill/>
                    <a:prstDash val="solid"/>
                    <a:miter/>
                  </a:ln>
                </p:spPr>
                <p:txBody>
                  <a:bodyPr rtlCol="0" anchor="ctr"/>
                  <a:lstStyle/>
                  <a:p>
                    <a:endParaRPr lang="en-US"/>
                  </a:p>
                </p:txBody>
              </p:sp>
            </p:grpSp>
            <p:sp>
              <p:nvSpPr>
                <p:cNvPr id="216" name="Freeform: Shape 215">
                  <a:extLst>
                    <a:ext uri="{FF2B5EF4-FFF2-40B4-BE49-F238E27FC236}">
                      <a16:creationId xmlns:a16="http://schemas.microsoft.com/office/drawing/2014/main" xmlns="" id="{29F80E2B-7C1B-4228-9D18-AB6C21D3BC1C}"/>
                    </a:ext>
                  </a:extLst>
                </p:cNvPr>
                <p:cNvSpPr/>
                <p:nvPr/>
              </p:nvSpPr>
              <p:spPr>
                <a:xfrm>
                  <a:off x="1449169" y="5186793"/>
                  <a:ext cx="232180" cy="121189"/>
                </a:xfrm>
                <a:custGeom>
                  <a:avLst/>
                  <a:gdLst>
                    <a:gd name="connsiteX0" fmla="*/ 0 w 232180"/>
                    <a:gd name="connsiteY0" fmla="*/ 121189 h 121189"/>
                    <a:gd name="connsiteX1" fmla="*/ 232180 w 232180"/>
                    <a:gd name="connsiteY1" fmla="*/ 29540 h 121189"/>
                    <a:gd name="connsiteX2" fmla="*/ 0 w 232180"/>
                    <a:gd name="connsiteY2" fmla="*/ 121189 h 121189"/>
                  </a:gdLst>
                  <a:ahLst/>
                  <a:cxnLst>
                    <a:cxn ang="0">
                      <a:pos x="connsiteX0" y="connsiteY0"/>
                    </a:cxn>
                    <a:cxn ang="0">
                      <a:pos x="connsiteX1" y="connsiteY1"/>
                    </a:cxn>
                    <a:cxn ang="0">
                      <a:pos x="connsiteX2" y="connsiteY2"/>
                    </a:cxn>
                  </a:cxnLst>
                  <a:rect l="l" t="t" r="r" b="b"/>
                  <a:pathLst>
                    <a:path w="232180" h="121189">
                      <a:moveTo>
                        <a:pt x="0" y="121189"/>
                      </a:moveTo>
                      <a:cubicBezTo>
                        <a:pt x="0" y="121189"/>
                        <a:pt x="36660" y="-25450"/>
                        <a:pt x="232180" y="29540"/>
                      </a:cubicBezTo>
                      <a:cubicBezTo>
                        <a:pt x="152750" y="-19340"/>
                        <a:pt x="12220" y="-19340"/>
                        <a:pt x="0" y="121189"/>
                      </a:cubicBezTo>
                      <a:close/>
                    </a:path>
                  </a:pathLst>
                </a:custGeom>
                <a:solidFill>
                  <a:srgbClr val="FFFFFF"/>
                </a:solidFill>
                <a:ln w="61038" cap="flat">
                  <a:noFill/>
                  <a:prstDash val="solid"/>
                  <a:miter/>
                </a:ln>
              </p:spPr>
              <p:txBody>
                <a:bodyPr rtlCol="0" anchor="ctr"/>
                <a:lstStyle/>
                <a:p>
                  <a:endParaRPr lang="en-US"/>
                </a:p>
              </p:txBody>
            </p:sp>
            <p:sp>
              <p:nvSpPr>
                <p:cNvPr id="217" name="Freeform: Shape 216">
                  <a:extLst>
                    <a:ext uri="{FF2B5EF4-FFF2-40B4-BE49-F238E27FC236}">
                      <a16:creationId xmlns:a16="http://schemas.microsoft.com/office/drawing/2014/main" xmlns="" id="{A5DDD2C9-32FA-4165-9FF5-5EFA18B1B742}"/>
                    </a:ext>
                  </a:extLst>
                </p:cNvPr>
                <p:cNvSpPr/>
                <p:nvPr/>
              </p:nvSpPr>
              <p:spPr>
                <a:xfrm rot="885366">
                  <a:off x="1706376" y="5209823"/>
                  <a:ext cx="36659" cy="12219"/>
                </a:xfrm>
                <a:custGeom>
                  <a:avLst/>
                  <a:gdLst>
                    <a:gd name="connsiteX0" fmla="*/ 36659 w 36659"/>
                    <a:gd name="connsiteY0" fmla="*/ 6110 h 12219"/>
                    <a:gd name="connsiteX1" fmla="*/ 18330 w 36659"/>
                    <a:gd name="connsiteY1" fmla="*/ 12220 h 12219"/>
                    <a:gd name="connsiteX2" fmla="*/ 0 w 36659"/>
                    <a:gd name="connsiteY2" fmla="*/ 6110 h 12219"/>
                    <a:gd name="connsiteX3" fmla="*/ 18330 w 36659"/>
                    <a:gd name="connsiteY3" fmla="*/ 0 h 12219"/>
                    <a:gd name="connsiteX4" fmla="*/ 36659 w 36659"/>
                    <a:gd name="connsiteY4" fmla="*/ 6110 h 122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59" h="12219">
                      <a:moveTo>
                        <a:pt x="36659" y="6110"/>
                      </a:moveTo>
                      <a:cubicBezTo>
                        <a:pt x="36659" y="9484"/>
                        <a:pt x="28453" y="12220"/>
                        <a:pt x="18330" y="12220"/>
                      </a:cubicBezTo>
                      <a:cubicBezTo>
                        <a:pt x="8207" y="12220"/>
                        <a:pt x="0" y="9484"/>
                        <a:pt x="0" y="6110"/>
                      </a:cubicBezTo>
                      <a:cubicBezTo>
                        <a:pt x="0" y="2735"/>
                        <a:pt x="8207" y="0"/>
                        <a:pt x="18330" y="0"/>
                      </a:cubicBezTo>
                      <a:cubicBezTo>
                        <a:pt x="28453" y="0"/>
                        <a:pt x="36659" y="2735"/>
                        <a:pt x="36659" y="6110"/>
                      </a:cubicBezTo>
                      <a:close/>
                    </a:path>
                  </a:pathLst>
                </a:custGeom>
                <a:solidFill>
                  <a:srgbClr val="FFFFFF"/>
                </a:solidFill>
                <a:ln w="61037" cap="flat">
                  <a:noFill/>
                  <a:prstDash val="solid"/>
                  <a:miter/>
                </a:ln>
              </p:spPr>
              <p:txBody>
                <a:bodyPr rtlCol="0" anchor="ctr"/>
                <a:lstStyle/>
                <a:p>
                  <a:endParaRPr lang="en-US"/>
                </a:p>
              </p:txBody>
            </p:sp>
          </p:grpSp>
          <p:grpSp>
            <p:nvGrpSpPr>
              <p:cNvPr id="218" name="Graphic 16">
                <a:extLst>
                  <a:ext uri="{FF2B5EF4-FFF2-40B4-BE49-F238E27FC236}">
                    <a16:creationId xmlns:a16="http://schemas.microsoft.com/office/drawing/2014/main" xmlns="" id="{2509A022-D12A-41EB-B62F-422D911773C2}"/>
                  </a:ext>
                </a:extLst>
              </p:cNvPr>
              <p:cNvGrpSpPr/>
              <p:nvPr/>
            </p:nvGrpSpPr>
            <p:grpSpPr>
              <a:xfrm>
                <a:off x="649815" y="4900141"/>
                <a:ext cx="601733" cy="608443"/>
                <a:chOff x="649815" y="4900141"/>
                <a:chExt cx="601733" cy="608443"/>
              </a:xfrm>
            </p:grpSpPr>
            <p:grpSp>
              <p:nvGrpSpPr>
                <p:cNvPr id="219" name="Graphic 16">
                  <a:extLst>
                    <a:ext uri="{FF2B5EF4-FFF2-40B4-BE49-F238E27FC236}">
                      <a16:creationId xmlns:a16="http://schemas.microsoft.com/office/drawing/2014/main" xmlns="" id="{DDD5529D-8B5E-4E0B-A69A-C14A430F9A82}"/>
                    </a:ext>
                  </a:extLst>
                </p:cNvPr>
                <p:cNvGrpSpPr/>
                <p:nvPr/>
              </p:nvGrpSpPr>
              <p:grpSpPr>
                <a:xfrm>
                  <a:off x="649815" y="4900141"/>
                  <a:ext cx="601733" cy="605390"/>
                  <a:chOff x="649815" y="4900141"/>
                  <a:chExt cx="601733" cy="605390"/>
                </a:xfrm>
              </p:grpSpPr>
              <p:grpSp>
                <p:nvGrpSpPr>
                  <p:cNvPr id="220" name="Graphic 16">
                    <a:extLst>
                      <a:ext uri="{FF2B5EF4-FFF2-40B4-BE49-F238E27FC236}">
                        <a16:creationId xmlns:a16="http://schemas.microsoft.com/office/drawing/2014/main" xmlns="" id="{34C29712-472D-4412-AB68-191EFA98BC3F}"/>
                      </a:ext>
                    </a:extLst>
                  </p:cNvPr>
                  <p:cNvGrpSpPr/>
                  <p:nvPr/>
                </p:nvGrpSpPr>
                <p:grpSpPr>
                  <a:xfrm>
                    <a:off x="649815" y="4900141"/>
                    <a:ext cx="601733" cy="605390"/>
                    <a:chOff x="649815" y="4900141"/>
                    <a:chExt cx="601733" cy="605390"/>
                  </a:xfrm>
                </p:grpSpPr>
                <p:sp>
                  <p:nvSpPr>
                    <p:cNvPr id="221" name="Freeform: Shape 220">
                      <a:extLst>
                        <a:ext uri="{FF2B5EF4-FFF2-40B4-BE49-F238E27FC236}">
                          <a16:creationId xmlns:a16="http://schemas.microsoft.com/office/drawing/2014/main" xmlns="" id="{C325531B-DA90-424B-864D-605128AB1667}"/>
                        </a:ext>
                      </a:extLst>
                    </p:cNvPr>
                    <p:cNvSpPr/>
                    <p:nvPr/>
                  </p:nvSpPr>
                  <p:spPr>
                    <a:xfrm>
                      <a:off x="657299" y="4908169"/>
                      <a:ext cx="588140" cy="594305"/>
                    </a:xfrm>
                    <a:custGeom>
                      <a:avLst/>
                      <a:gdLst>
                        <a:gd name="connsiteX0" fmla="*/ 535250 w 588140"/>
                        <a:gd name="connsiteY0" fmla="*/ 143194 h 594305"/>
                        <a:gd name="connsiteX1" fmla="*/ 174760 w 588140"/>
                        <a:gd name="connsiteY1" fmla="*/ 2664 h 594305"/>
                        <a:gd name="connsiteX2" fmla="*/ 58670 w 588140"/>
                        <a:gd name="connsiteY2" fmla="*/ 118754 h 594305"/>
                        <a:gd name="connsiteX3" fmla="*/ 9790 w 588140"/>
                        <a:gd name="connsiteY3" fmla="*/ 259284 h 594305"/>
                        <a:gd name="connsiteX4" fmla="*/ 180870 w 588140"/>
                        <a:gd name="connsiteY4" fmla="*/ 534234 h 594305"/>
                        <a:gd name="connsiteX5" fmla="*/ 516920 w 588140"/>
                        <a:gd name="connsiteY5" fmla="*/ 460914 h 594305"/>
                        <a:gd name="connsiteX6" fmla="*/ 535250 w 588140"/>
                        <a:gd name="connsiteY6" fmla="*/ 143194 h 594305"/>
                        <a:gd name="connsiteX7" fmla="*/ 199200 w 588140"/>
                        <a:gd name="connsiteY7" fmla="*/ 485354 h 594305"/>
                        <a:gd name="connsiteX8" fmla="*/ 58670 w 588140"/>
                        <a:gd name="connsiteY8" fmla="*/ 259284 h 594305"/>
                        <a:gd name="connsiteX9" fmla="*/ 101440 w 588140"/>
                        <a:gd name="connsiteY9" fmla="*/ 149304 h 594305"/>
                        <a:gd name="connsiteX10" fmla="*/ 199200 w 588140"/>
                        <a:gd name="connsiteY10" fmla="*/ 51544 h 594305"/>
                        <a:gd name="connsiteX11" fmla="*/ 498590 w 588140"/>
                        <a:gd name="connsiteY11" fmla="*/ 167634 h 594305"/>
                        <a:gd name="connsiteX12" fmla="*/ 480260 w 588140"/>
                        <a:gd name="connsiteY12" fmla="*/ 430364 h 594305"/>
                        <a:gd name="connsiteX13" fmla="*/ 199200 w 588140"/>
                        <a:gd name="connsiteY13" fmla="*/ 485354 h 594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8140" h="594305">
                          <a:moveTo>
                            <a:pt x="535250" y="143194"/>
                          </a:moveTo>
                          <a:cubicBezTo>
                            <a:pt x="461930" y="63764"/>
                            <a:pt x="296960" y="-15666"/>
                            <a:pt x="174760" y="2664"/>
                          </a:cubicBezTo>
                          <a:cubicBezTo>
                            <a:pt x="119770" y="14884"/>
                            <a:pt x="83110" y="51544"/>
                            <a:pt x="58670" y="118754"/>
                          </a:cubicBezTo>
                          <a:cubicBezTo>
                            <a:pt x="58670" y="118754"/>
                            <a:pt x="40340" y="161524"/>
                            <a:pt x="9790" y="259284"/>
                          </a:cubicBezTo>
                          <a:cubicBezTo>
                            <a:pt x="-20760" y="357044"/>
                            <a:pt x="15900" y="430364"/>
                            <a:pt x="180870" y="534234"/>
                          </a:cubicBezTo>
                          <a:cubicBezTo>
                            <a:pt x="333620" y="607554"/>
                            <a:pt x="431380" y="644214"/>
                            <a:pt x="516920" y="460914"/>
                          </a:cubicBezTo>
                          <a:cubicBezTo>
                            <a:pt x="608571" y="283724"/>
                            <a:pt x="608571" y="222624"/>
                            <a:pt x="535250" y="143194"/>
                          </a:cubicBezTo>
                          <a:close/>
                          <a:moveTo>
                            <a:pt x="199200" y="485354"/>
                          </a:moveTo>
                          <a:cubicBezTo>
                            <a:pt x="64780" y="399814"/>
                            <a:pt x="34230" y="338714"/>
                            <a:pt x="58670" y="259284"/>
                          </a:cubicBezTo>
                          <a:cubicBezTo>
                            <a:pt x="83110" y="185964"/>
                            <a:pt x="101440" y="149304"/>
                            <a:pt x="101440" y="149304"/>
                          </a:cubicBezTo>
                          <a:cubicBezTo>
                            <a:pt x="125880" y="94314"/>
                            <a:pt x="150320" y="63764"/>
                            <a:pt x="199200" y="51544"/>
                          </a:cubicBezTo>
                          <a:cubicBezTo>
                            <a:pt x="303070" y="39324"/>
                            <a:pt x="437490" y="100424"/>
                            <a:pt x="498590" y="167634"/>
                          </a:cubicBezTo>
                          <a:cubicBezTo>
                            <a:pt x="559690" y="234844"/>
                            <a:pt x="553580" y="283724"/>
                            <a:pt x="480260" y="430364"/>
                          </a:cubicBezTo>
                          <a:cubicBezTo>
                            <a:pt x="406940" y="577004"/>
                            <a:pt x="327510" y="552564"/>
                            <a:pt x="199200" y="485354"/>
                          </a:cubicBezTo>
                          <a:close/>
                        </a:path>
                      </a:pathLst>
                    </a:custGeom>
                    <a:solidFill>
                      <a:srgbClr val="424241"/>
                    </a:solidFill>
                    <a:ln w="61038"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xmlns="" id="{C3A1FA76-4CEB-4052-9C82-57FF449FE095}"/>
                        </a:ext>
                      </a:extLst>
                    </p:cNvPr>
                    <p:cNvSpPr/>
                    <p:nvPr/>
                  </p:nvSpPr>
                  <p:spPr>
                    <a:xfrm>
                      <a:off x="649815" y="4900141"/>
                      <a:ext cx="601733" cy="605390"/>
                    </a:xfrm>
                    <a:custGeom>
                      <a:avLst/>
                      <a:gdLst>
                        <a:gd name="connsiteX0" fmla="*/ 347213 w 601733"/>
                        <a:gd name="connsiteY0" fmla="*/ 603362 h 605390"/>
                        <a:gd name="connsiteX1" fmla="*/ 347213 w 601733"/>
                        <a:gd name="connsiteY1" fmla="*/ 603362 h 605390"/>
                        <a:gd name="connsiteX2" fmla="*/ 182243 w 601733"/>
                        <a:gd name="connsiteY2" fmla="*/ 542262 h 605390"/>
                        <a:gd name="connsiteX3" fmla="*/ 11163 w 601733"/>
                        <a:gd name="connsiteY3" fmla="*/ 261202 h 605390"/>
                        <a:gd name="connsiteX4" fmla="*/ 60043 w 601733"/>
                        <a:gd name="connsiteY4" fmla="*/ 120672 h 605390"/>
                        <a:gd name="connsiteX5" fmla="*/ 182243 w 601733"/>
                        <a:gd name="connsiteY5" fmla="*/ 4582 h 605390"/>
                        <a:gd name="connsiteX6" fmla="*/ 255563 w 601733"/>
                        <a:gd name="connsiteY6" fmla="*/ 4582 h 605390"/>
                        <a:gd name="connsiteX7" fmla="*/ 548844 w 601733"/>
                        <a:gd name="connsiteY7" fmla="*/ 145112 h 605390"/>
                        <a:gd name="connsiteX8" fmla="*/ 530514 w 601733"/>
                        <a:gd name="connsiteY8" fmla="*/ 468942 h 605390"/>
                        <a:gd name="connsiteX9" fmla="*/ 347213 w 601733"/>
                        <a:gd name="connsiteY9" fmla="*/ 603362 h 605390"/>
                        <a:gd name="connsiteX10" fmla="*/ 255563 w 601733"/>
                        <a:gd name="connsiteY10" fmla="*/ 16802 h 605390"/>
                        <a:gd name="connsiteX11" fmla="*/ 182243 w 601733"/>
                        <a:gd name="connsiteY11" fmla="*/ 16802 h 605390"/>
                        <a:gd name="connsiteX12" fmla="*/ 72263 w 601733"/>
                        <a:gd name="connsiteY12" fmla="*/ 126782 h 605390"/>
                        <a:gd name="connsiteX13" fmla="*/ 23383 w 601733"/>
                        <a:gd name="connsiteY13" fmla="*/ 267312 h 605390"/>
                        <a:gd name="connsiteX14" fmla="*/ 194463 w 601733"/>
                        <a:gd name="connsiteY14" fmla="*/ 536152 h 605390"/>
                        <a:gd name="connsiteX15" fmla="*/ 353323 w 601733"/>
                        <a:gd name="connsiteY15" fmla="*/ 597252 h 605390"/>
                        <a:gd name="connsiteX16" fmla="*/ 353323 w 601733"/>
                        <a:gd name="connsiteY16" fmla="*/ 597252 h 605390"/>
                        <a:gd name="connsiteX17" fmla="*/ 524404 w 601733"/>
                        <a:gd name="connsiteY17" fmla="*/ 468942 h 605390"/>
                        <a:gd name="connsiteX18" fmla="*/ 542734 w 601733"/>
                        <a:gd name="connsiteY18" fmla="*/ 157332 h 605390"/>
                        <a:gd name="connsiteX19" fmla="*/ 255563 w 601733"/>
                        <a:gd name="connsiteY19" fmla="*/ 16802 h 605390"/>
                        <a:gd name="connsiteX20" fmla="*/ 341103 w 601733"/>
                        <a:gd name="connsiteY20" fmla="*/ 548372 h 605390"/>
                        <a:gd name="connsiteX21" fmla="*/ 206683 w 601733"/>
                        <a:gd name="connsiteY21" fmla="*/ 499492 h 605390"/>
                        <a:gd name="connsiteX22" fmla="*/ 66153 w 601733"/>
                        <a:gd name="connsiteY22" fmla="*/ 273422 h 605390"/>
                        <a:gd name="connsiteX23" fmla="*/ 108923 w 601733"/>
                        <a:gd name="connsiteY23" fmla="*/ 157332 h 605390"/>
                        <a:gd name="connsiteX24" fmla="*/ 206683 w 601733"/>
                        <a:gd name="connsiteY24" fmla="*/ 59572 h 605390"/>
                        <a:gd name="connsiteX25" fmla="*/ 267783 w 601733"/>
                        <a:gd name="connsiteY25" fmla="*/ 59572 h 605390"/>
                        <a:gd name="connsiteX26" fmla="*/ 506074 w 601733"/>
                        <a:gd name="connsiteY26" fmla="*/ 175662 h 605390"/>
                        <a:gd name="connsiteX27" fmla="*/ 493854 w 601733"/>
                        <a:gd name="connsiteY27" fmla="*/ 444502 h 605390"/>
                        <a:gd name="connsiteX28" fmla="*/ 341103 w 601733"/>
                        <a:gd name="connsiteY28" fmla="*/ 548372 h 605390"/>
                        <a:gd name="connsiteX29" fmla="*/ 261673 w 601733"/>
                        <a:gd name="connsiteY29" fmla="*/ 65682 h 605390"/>
                        <a:gd name="connsiteX30" fmla="*/ 200573 w 601733"/>
                        <a:gd name="connsiteY30" fmla="*/ 65682 h 605390"/>
                        <a:gd name="connsiteX31" fmla="*/ 108923 w 601733"/>
                        <a:gd name="connsiteY31" fmla="*/ 157332 h 605390"/>
                        <a:gd name="connsiteX32" fmla="*/ 72263 w 601733"/>
                        <a:gd name="connsiteY32" fmla="*/ 273422 h 605390"/>
                        <a:gd name="connsiteX33" fmla="*/ 212793 w 601733"/>
                        <a:gd name="connsiteY33" fmla="*/ 493382 h 605390"/>
                        <a:gd name="connsiteX34" fmla="*/ 341103 w 601733"/>
                        <a:gd name="connsiteY34" fmla="*/ 542262 h 605390"/>
                        <a:gd name="connsiteX35" fmla="*/ 481634 w 601733"/>
                        <a:gd name="connsiteY35" fmla="*/ 438392 h 605390"/>
                        <a:gd name="connsiteX36" fmla="*/ 499964 w 601733"/>
                        <a:gd name="connsiteY36" fmla="*/ 181772 h 605390"/>
                        <a:gd name="connsiteX37" fmla="*/ 261673 w 601733"/>
                        <a:gd name="connsiteY37" fmla="*/ 65682 h 605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601733" h="605390">
                          <a:moveTo>
                            <a:pt x="347213" y="603362"/>
                          </a:moveTo>
                          <a:lnTo>
                            <a:pt x="347213" y="603362"/>
                          </a:lnTo>
                          <a:cubicBezTo>
                            <a:pt x="298333" y="597252"/>
                            <a:pt x="249453" y="572812"/>
                            <a:pt x="182243" y="542262"/>
                          </a:cubicBezTo>
                          <a:cubicBezTo>
                            <a:pt x="5053" y="432282"/>
                            <a:pt x="-19387" y="352852"/>
                            <a:pt x="11163" y="261202"/>
                          </a:cubicBezTo>
                          <a:cubicBezTo>
                            <a:pt x="41713" y="163442"/>
                            <a:pt x="60043" y="120672"/>
                            <a:pt x="60043" y="120672"/>
                          </a:cubicBezTo>
                          <a:cubicBezTo>
                            <a:pt x="90593" y="47352"/>
                            <a:pt x="127253" y="10692"/>
                            <a:pt x="182243" y="4582"/>
                          </a:cubicBezTo>
                          <a:cubicBezTo>
                            <a:pt x="206683" y="-1527"/>
                            <a:pt x="231123" y="-1527"/>
                            <a:pt x="255563" y="4582"/>
                          </a:cubicBezTo>
                          <a:cubicBezTo>
                            <a:pt x="359433" y="16802"/>
                            <a:pt x="481634" y="77902"/>
                            <a:pt x="548844" y="145112"/>
                          </a:cubicBezTo>
                          <a:cubicBezTo>
                            <a:pt x="622164" y="224542"/>
                            <a:pt x="622164" y="285642"/>
                            <a:pt x="530514" y="468942"/>
                          </a:cubicBezTo>
                          <a:cubicBezTo>
                            <a:pt x="481634" y="572812"/>
                            <a:pt x="426643" y="615582"/>
                            <a:pt x="347213" y="603362"/>
                          </a:cubicBezTo>
                          <a:close/>
                          <a:moveTo>
                            <a:pt x="255563" y="16802"/>
                          </a:moveTo>
                          <a:cubicBezTo>
                            <a:pt x="231123" y="16802"/>
                            <a:pt x="206683" y="16802"/>
                            <a:pt x="182243" y="16802"/>
                          </a:cubicBezTo>
                          <a:cubicBezTo>
                            <a:pt x="133363" y="29022"/>
                            <a:pt x="102813" y="59572"/>
                            <a:pt x="72263" y="126782"/>
                          </a:cubicBezTo>
                          <a:cubicBezTo>
                            <a:pt x="72263" y="126782"/>
                            <a:pt x="53933" y="175662"/>
                            <a:pt x="23383" y="267312"/>
                          </a:cubicBezTo>
                          <a:cubicBezTo>
                            <a:pt x="-1057" y="352852"/>
                            <a:pt x="17273" y="426172"/>
                            <a:pt x="194463" y="536152"/>
                          </a:cubicBezTo>
                          <a:cubicBezTo>
                            <a:pt x="255563" y="566702"/>
                            <a:pt x="310553" y="591142"/>
                            <a:pt x="353323" y="597252"/>
                          </a:cubicBezTo>
                          <a:lnTo>
                            <a:pt x="353323" y="597252"/>
                          </a:lnTo>
                          <a:cubicBezTo>
                            <a:pt x="426643" y="603362"/>
                            <a:pt x="475524" y="566702"/>
                            <a:pt x="524404" y="468942"/>
                          </a:cubicBezTo>
                          <a:cubicBezTo>
                            <a:pt x="609944" y="291752"/>
                            <a:pt x="616054" y="236762"/>
                            <a:pt x="542734" y="157332"/>
                          </a:cubicBezTo>
                          <a:cubicBezTo>
                            <a:pt x="481634" y="84012"/>
                            <a:pt x="359433" y="22912"/>
                            <a:pt x="255563" y="16802"/>
                          </a:cubicBezTo>
                          <a:close/>
                          <a:moveTo>
                            <a:pt x="341103" y="548372"/>
                          </a:moveTo>
                          <a:cubicBezTo>
                            <a:pt x="304443" y="542262"/>
                            <a:pt x="261673" y="523932"/>
                            <a:pt x="206683" y="499492"/>
                          </a:cubicBezTo>
                          <a:cubicBezTo>
                            <a:pt x="78373" y="420062"/>
                            <a:pt x="41713" y="358962"/>
                            <a:pt x="66153" y="273422"/>
                          </a:cubicBezTo>
                          <a:cubicBezTo>
                            <a:pt x="90593" y="193992"/>
                            <a:pt x="102813" y="157332"/>
                            <a:pt x="108923" y="157332"/>
                          </a:cubicBezTo>
                          <a:cubicBezTo>
                            <a:pt x="133363" y="96232"/>
                            <a:pt x="163913" y="65682"/>
                            <a:pt x="206683" y="59572"/>
                          </a:cubicBezTo>
                          <a:cubicBezTo>
                            <a:pt x="225013" y="59572"/>
                            <a:pt x="249453" y="59572"/>
                            <a:pt x="267783" y="59572"/>
                          </a:cubicBezTo>
                          <a:cubicBezTo>
                            <a:pt x="353323" y="71792"/>
                            <a:pt x="457194" y="120672"/>
                            <a:pt x="506074" y="175662"/>
                          </a:cubicBezTo>
                          <a:cubicBezTo>
                            <a:pt x="567174" y="242872"/>
                            <a:pt x="567174" y="291752"/>
                            <a:pt x="493854" y="444502"/>
                          </a:cubicBezTo>
                          <a:cubicBezTo>
                            <a:pt x="451084" y="523932"/>
                            <a:pt x="402203" y="554482"/>
                            <a:pt x="341103" y="548372"/>
                          </a:cubicBezTo>
                          <a:close/>
                          <a:moveTo>
                            <a:pt x="261673" y="65682"/>
                          </a:moveTo>
                          <a:cubicBezTo>
                            <a:pt x="243343" y="65682"/>
                            <a:pt x="218903" y="65682"/>
                            <a:pt x="200573" y="65682"/>
                          </a:cubicBezTo>
                          <a:cubicBezTo>
                            <a:pt x="157803" y="71792"/>
                            <a:pt x="133363" y="102342"/>
                            <a:pt x="108923" y="157332"/>
                          </a:cubicBezTo>
                          <a:cubicBezTo>
                            <a:pt x="108923" y="157332"/>
                            <a:pt x="90593" y="193992"/>
                            <a:pt x="72263" y="273422"/>
                          </a:cubicBezTo>
                          <a:cubicBezTo>
                            <a:pt x="53933" y="346742"/>
                            <a:pt x="66153" y="401732"/>
                            <a:pt x="212793" y="493382"/>
                          </a:cubicBezTo>
                          <a:cubicBezTo>
                            <a:pt x="261673" y="517822"/>
                            <a:pt x="304443" y="536152"/>
                            <a:pt x="341103" y="542262"/>
                          </a:cubicBezTo>
                          <a:cubicBezTo>
                            <a:pt x="402203" y="548372"/>
                            <a:pt x="444974" y="517822"/>
                            <a:pt x="481634" y="438392"/>
                          </a:cubicBezTo>
                          <a:cubicBezTo>
                            <a:pt x="554954" y="291752"/>
                            <a:pt x="554954" y="248982"/>
                            <a:pt x="499964" y="181772"/>
                          </a:cubicBezTo>
                          <a:cubicBezTo>
                            <a:pt x="444974" y="120672"/>
                            <a:pt x="347213" y="77902"/>
                            <a:pt x="261673" y="65682"/>
                          </a:cubicBezTo>
                          <a:close/>
                        </a:path>
                      </a:pathLst>
                    </a:custGeom>
                    <a:solidFill>
                      <a:srgbClr val="000000"/>
                    </a:solidFill>
                    <a:ln w="61038" cap="flat">
                      <a:noFill/>
                      <a:prstDash val="solid"/>
                      <a:miter/>
                    </a:ln>
                  </p:spPr>
                  <p:txBody>
                    <a:bodyPr rtlCol="0" anchor="ctr"/>
                    <a:lstStyle/>
                    <a:p>
                      <a:endParaRPr lang="en-US"/>
                    </a:p>
                  </p:txBody>
                </p:sp>
              </p:grpSp>
              <p:sp>
                <p:nvSpPr>
                  <p:cNvPr id="223" name="Freeform: Shape 222">
                    <a:extLst>
                      <a:ext uri="{FF2B5EF4-FFF2-40B4-BE49-F238E27FC236}">
                        <a16:creationId xmlns:a16="http://schemas.microsoft.com/office/drawing/2014/main" xmlns="" id="{542DE389-CDFF-4DF6-B892-6300B553AEEB}"/>
                      </a:ext>
                    </a:extLst>
                  </p:cNvPr>
                  <p:cNvSpPr/>
                  <p:nvPr/>
                </p:nvSpPr>
                <p:spPr>
                  <a:xfrm>
                    <a:off x="708292" y="4958144"/>
                    <a:ext cx="483146" cy="492169"/>
                  </a:xfrm>
                  <a:custGeom>
                    <a:avLst/>
                    <a:gdLst>
                      <a:gd name="connsiteX0" fmla="*/ 441487 w 483146"/>
                      <a:gd name="connsiteY0" fmla="*/ 117659 h 492169"/>
                      <a:gd name="connsiteX1" fmla="*/ 142097 w 483146"/>
                      <a:gd name="connsiteY1" fmla="*/ 1569 h 492169"/>
                      <a:gd name="connsiteX2" fmla="*/ 44337 w 483146"/>
                      <a:gd name="connsiteY2" fmla="*/ 99329 h 492169"/>
                      <a:gd name="connsiteX3" fmla="*/ 7677 w 483146"/>
                      <a:gd name="connsiteY3" fmla="*/ 215419 h 492169"/>
                      <a:gd name="connsiteX4" fmla="*/ 148207 w 483146"/>
                      <a:gd name="connsiteY4" fmla="*/ 441488 h 492169"/>
                      <a:gd name="connsiteX5" fmla="*/ 423157 w 483146"/>
                      <a:gd name="connsiteY5" fmla="*/ 386498 h 492169"/>
                      <a:gd name="connsiteX6" fmla="*/ 441487 w 483146"/>
                      <a:gd name="connsiteY6" fmla="*/ 117659 h 492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3146" h="492169">
                        <a:moveTo>
                          <a:pt x="441487" y="117659"/>
                        </a:moveTo>
                        <a:cubicBezTo>
                          <a:pt x="380387" y="50449"/>
                          <a:pt x="245967" y="-10651"/>
                          <a:pt x="142097" y="1569"/>
                        </a:cubicBezTo>
                        <a:cubicBezTo>
                          <a:pt x="93217" y="7679"/>
                          <a:pt x="68777" y="44339"/>
                          <a:pt x="44337" y="99329"/>
                        </a:cubicBezTo>
                        <a:cubicBezTo>
                          <a:pt x="44337" y="99329"/>
                          <a:pt x="26007" y="135989"/>
                          <a:pt x="7677" y="215419"/>
                        </a:cubicBezTo>
                        <a:cubicBezTo>
                          <a:pt x="-16763" y="294848"/>
                          <a:pt x="13787" y="355948"/>
                          <a:pt x="148207" y="441488"/>
                        </a:cubicBezTo>
                        <a:cubicBezTo>
                          <a:pt x="270407" y="502588"/>
                          <a:pt x="355947" y="533138"/>
                          <a:pt x="423157" y="386498"/>
                        </a:cubicBezTo>
                        <a:cubicBezTo>
                          <a:pt x="496477" y="233748"/>
                          <a:pt x="502587" y="184869"/>
                          <a:pt x="441487" y="117659"/>
                        </a:cubicBezTo>
                        <a:close/>
                      </a:path>
                    </a:pathLst>
                  </a:custGeom>
                  <a:solidFill>
                    <a:srgbClr val="FFFFFF">
                      <a:alpha val="50000"/>
                    </a:srgbClr>
                  </a:solidFill>
                  <a:ln w="61038"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xmlns="" id="{3D060C0A-2D39-4778-A0B9-B0D155F6FA37}"/>
                      </a:ext>
                    </a:extLst>
                  </p:cNvPr>
                  <p:cNvSpPr/>
                  <p:nvPr/>
                </p:nvSpPr>
                <p:spPr>
                  <a:xfrm>
                    <a:off x="708292" y="4958144"/>
                    <a:ext cx="483146" cy="492169"/>
                  </a:xfrm>
                  <a:custGeom>
                    <a:avLst/>
                    <a:gdLst>
                      <a:gd name="connsiteX0" fmla="*/ 441487 w 483146"/>
                      <a:gd name="connsiteY0" fmla="*/ 117659 h 492169"/>
                      <a:gd name="connsiteX1" fmla="*/ 142097 w 483146"/>
                      <a:gd name="connsiteY1" fmla="*/ 1569 h 492169"/>
                      <a:gd name="connsiteX2" fmla="*/ 44337 w 483146"/>
                      <a:gd name="connsiteY2" fmla="*/ 99329 h 492169"/>
                      <a:gd name="connsiteX3" fmla="*/ 7677 w 483146"/>
                      <a:gd name="connsiteY3" fmla="*/ 215419 h 492169"/>
                      <a:gd name="connsiteX4" fmla="*/ 148207 w 483146"/>
                      <a:gd name="connsiteY4" fmla="*/ 441488 h 492169"/>
                      <a:gd name="connsiteX5" fmla="*/ 423157 w 483146"/>
                      <a:gd name="connsiteY5" fmla="*/ 386498 h 492169"/>
                      <a:gd name="connsiteX6" fmla="*/ 441487 w 483146"/>
                      <a:gd name="connsiteY6" fmla="*/ 117659 h 492169"/>
                      <a:gd name="connsiteX7" fmla="*/ 160427 w 483146"/>
                      <a:gd name="connsiteY7" fmla="*/ 410938 h 492169"/>
                      <a:gd name="connsiteX8" fmla="*/ 38227 w 483146"/>
                      <a:gd name="connsiteY8" fmla="*/ 215419 h 492169"/>
                      <a:gd name="connsiteX9" fmla="*/ 74887 w 483146"/>
                      <a:gd name="connsiteY9" fmla="*/ 117659 h 492169"/>
                      <a:gd name="connsiteX10" fmla="*/ 154317 w 483146"/>
                      <a:gd name="connsiteY10" fmla="*/ 38229 h 492169"/>
                      <a:gd name="connsiteX11" fmla="*/ 410937 w 483146"/>
                      <a:gd name="connsiteY11" fmla="*/ 135989 h 492169"/>
                      <a:gd name="connsiteX12" fmla="*/ 398717 w 483146"/>
                      <a:gd name="connsiteY12" fmla="*/ 362058 h 492169"/>
                      <a:gd name="connsiteX13" fmla="*/ 160427 w 483146"/>
                      <a:gd name="connsiteY13" fmla="*/ 410938 h 492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3146" h="492169">
                        <a:moveTo>
                          <a:pt x="441487" y="117659"/>
                        </a:moveTo>
                        <a:cubicBezTo>
                          <a:pt x="380387" y="50449"/>
                          <a:pt x="245967" y="-10651"/>
                          <a:pt x="142097" y="1569"/>
                        </a:cubicBezTo>
                        <a:cubicBezTo>
                          <a:pt x="93217" y="7679"/>
                          <a:pt x="68777" y="44339"/>
                          <a:pt x="44337" y="99329"/>
                        </a:cubicBezTo>
                        <a:cubicBezTo>
                          <a:pt x="44337" y="99329"/>
                          <a:pt x="26007" y="135989"/>
                          <a:pt x="7677" y="215419"/>
                        </a:cubicBezTo>
                        <a:cubicBezTo>
                          <a:pt x="-16763" y="294848"/>
                          <a:pt x="13787" y="355948"/>
                          <a:pt x="148207" y="441488"/>
                        </a:cubicBezTo>
                        <a:cubicBezTo>
                          <a:pt x="270407" y="502588"/>
                          <a:pt x="355947" y="533138"/>
                          <a:pt x="423157" y="386498"/>
                        </a:cubicBezTo>
                        <a:cubicBezTo>
                          <a:pt x="496477" y="233748"/>
                          <a:pt x="502587" y="184869"/>
                          <a:pt x="441487" y="117659"/>
                        </a:cubicBezTo>
                        <a:close/>
                        <a:moveTo>
                          <a:pt x="160427" y="410938"/>
                        </a:moveTo>
                        <a:cubicBezTo>
                          <a:pt x="44337" y="337618"/>
                          <a:pt x="19897" y="288738"/>
                          <a:pt x="38227" y="215419"/>
                        </a:cubicBezTo>
                        <a:cubicBezTo>
                          <a:pt x="62667" y="148209"/>
                          <a:pt x="74887" y="117659"/>
                          <a:pt x="74887" y="117659"/>
                        </a:cubicBezTo>
                        <a:cubicBezTo>
                          <a:pt x="93217" y="68779"/>
                          <a:pt x="117657" y="44339"/>
                          <a:pt x="154317" y="38229"/>
                        </a:cubicBezTo>
                        <a:cubicBezTo>
                          <a:pt x="239857" y="26009"/>
                          <a:pt x="362057" y="80999"/>
                          <a:pt x="410937" y="135989"/>
                        </a:cubicBezTo>
                        <a:cubicBezTo>
                          <a:pt x="459817" y="190979"/>
                          <a:pt x="459817" y="233748"/>
                          <a:pt x="398717" y="362058"/>
                        </a:cubicBezTo>
                        <a:cubicBezTo>
                          <a:pt x="337617" y="484258"/>
                          <a:pt x="270407" y="465928"/>
                          <a:pt x="160427" y="410938"/>
                        </a:cubicBezTo>
                        <a:close/>
                      </a:path>
                    </a:pathLst>
                  </a:custGeom>
                  <a:solidFill>
                    <a:srgbClr val="72706F">
                      <a:alpha val="50000"/>
                    </a:srgbClr>
                  </a:solidFill>
                  <a:ln w="61038" cap="flat">
                    <a:noFill/>
                    <a:prstDash val="solid"/>
                    <a:miter/>
                  </a:ln>
                </p:spPr>
                <p:txBody>
                  <a:bodyPr rtlCol="0" anchor="ctr"/>
                  <a:lstStyle/>
                  <a:p>
                    <a:endParaRPr lang="en-US"/>
                  </a:p>
                </p:txBody>
              </p:sp>
            </p:grpSp>
            <p:grpSp>
              <p:nvGrpSpPr>
                <p:cNvPr id="225" name="Graphic 16">
                  <a:extLst>
                    <a:ext uri="{FF2B5EF4-FFF2-40B4-BE49-F238E27FC236}">
                      <a16:creationId xmlns:a16="http://schemas.microsoft.com/office/drawing/2014/main" xmlns="" id="{B5EC544A-76BC-4F67-B95A-773FBF72CC9E}"/>
                    </a:ext>
                  </a:extLst>
                </p:cNvPr>
                <p:cNvGrpSpPr/>
                <p:nvPr/>
              </p:nvGrpSpPr>
              <p:grpSpPr>
                <a:xfrm>
                  <a:off x="713765" y="4958156"/>
                  <a:ext cx="472674" cy="488480"/>
                  <a:chOff x="713765" y="4958156"/>
                  <a:chExt cx="472674" cy="488480"/>
                </a:xfrm>
                <a:solidFill>
                  <a:srgbClr val="E6FFFF">
                    <a:alpha val="50000"/>
                  </a:srgbClr>
                </a:solidFill>
              </p:grpSpPr>
              <p:sp>
                <p:nvSpPr>
                  <p:cNvPr id="226" name="Freeform: Shape 225">
                    <a:extLst>
                      <a:ext uri="{FF2B5EF4-FFF2-40B4-BE49-F238E27FC236}">
                        <a16:creationId xmlns:a16="http://schemas.microsoft.com/office/drawing/2014/main" xmlns="" id="{FBE36397-FA9F-4743-9D4F-4196EFA8C771}"/>
                      </a:ext>
                    </a:extLst>
                  </p:cNvPr>
                  <p:cNvSpPr/>
                  <p:nvPr/>
                </p:nvSpPr>
                <p:spPr>
                  <a:xfrm>
                    <a:off x="752629" y="4958156"/>
                    <a:ext cx="262730" cy="123756"/>
                  </a:xfrm>
                  <a:custGeom>
                    <a:avLst/>
                    <a:gdLst>
                      <a:gd name="connsiteX0" fmla="*/ 103870 w 262730"/>
                      <a:gd name="connsiteY0" fmla="*/ 1557 h 123756"/>
                      <a:gd name="connsiteX1" fmla="*/ 6110 w 262730"/>
                      <a:gd name="connsiteY1" fmla="*/ 99317 h 123756"/>
                      <a:gd name="connsiteX2" fmla="*/ 0 w 262730"/>
                      <a:gd name="connsiteY2" fmla="*/ 123757 h 123756"/>
                      <a:gd name="connsiteX3" fmla="*/ 262730 w 262730"/>
                      <a:gd name="connsiteY3" fmla="*/ 32107 h 123756"/>
                      <a:gd name="connsiteX4" fmla="*/ 103870 w 262730"/>
                      <a:gd name="connsiteY4" fmla="*/ 1557 h 123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730" h="123756">
                        <a:moveTo>
                          <a:pt x="103870" y="1557"/>
                        </a:moveTo>
                        <a:cubicBezTo>
                          <a:pt x="54990" y="7667"/>
                          <a:pt x="30550" y="44327"/>
                          <a:pt x="6110" y="99317"/>
                        </a:cubicBezTo>
                        <a:cubicBezTo>
                          <a:pt x="6110" y="99317"/>
                          <a:pt x="0" y="105427"/>
                          <a:pt x="0" y="123757"/>
                        </a:cubicBezTo>
                        <a:lnTo>
                          <a:pt x="262730" y="32107"/>
                        </a:lnTo>
                        <a:cubicBezTo>
                          <a:pt x="207740" y="7667"/>
                          <a:pt x="152750" y="-4553"/>
                          <a:pt x="103870" y="1557"/>
                        </a:cubicBezTo>
                        <a:close/>
                      </a:path>
                    </a:pathLst>
                  </a:custGeom>
                  <a:solidFill>
                    <a:srgbClr val="E6FFFF">
                      <a:alpha val="50000"/>
                    </a:srgbClr>
                  </a:solidFill>
                  <a:ln w="61038" cap="flat">
                    <a:noFill/>
                    <a:prstDash val="solid"/>
                    <a:miter/>
                  </a:ln>
                </p:spPr>
                <p:txBody>
                  <a:bodyPr rtlCol="0" anchor="ctr"/>
                  <a:lstStyle/>
                  <a:p>
                    <a:endParaRPr lang="en-US"/>
                  </a:p>
                </p:txBody>
              </p:sp>
              <p:sp>
                <p:nvSpPr>
                  <p:cNvPr id="227" name="Freeform: Shape 226">
                    <a:extLst>
                      <a:ext uri="{FF2B5EF4-FFF2-40B4-BE49-F238E27FC236}">
                        <a16:creationId xmlns:a16="http://schemas.microsoft.com/office/drawing/2014/main" xmlns="" id="{7CA84CF3-E779-42F5-9481-324FDC6DAFCF}"/>
                      </a:ext>
                    </a:extLst>
                  </p:cNvPr>
                  <p:cNvSpPr/>
                  <p:nvPr/>
                </p:nvSpPr>
                <p:spPr>
                  <a:xfrm>
                    <a:off x="713765" y="5051363"/>
                    <a:ext cx="472674" cy="238289"/>
                  </a:xfrm>
                  <a:custGeom>
                    <a:avLst/>
                    <a:gdLst>
                      <a:gd name="connsiteX0" fmla="*/ 436014 w 472674"/>
                      <a:gd name="connsiteY0" fmla="*/ 24440 h 238289"/>
                      <a:gd name="connsiteX1" fmla="*/ 411574 w 472674"/>
                      <a:gd name="connsiteY1" fmla="*/ 0 h 238289"/>
                      <a:gd name="connsiteX2" fmla="*/ 2204 w 472674"/>
                      <a:gd name="connsiteY2" fmla="*/ 140530 h 238289"/>
                      <a:gd name="connsiteX3" fmla="*/ 26644 w 472674"/>
                      <a:gd name="connsiteY3" fmla="*/ 238290 h 238289"/>
                      <a:gd name="connsiteX4" fmla="*/ 472674 w 472674"/>
                      <a:gd name="connsiteY4" fmla="*/ 85540 h 238289"/>
                      <a:gd name="connsiteX5" fmla="*/ 436014 w 472674"/>
                      <a:gd name="connsiteY5" fmla="*/ 24440 h 238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2674" h="238289">
                        <a:moveTo>
                          <a:pt x="436014" y="24440"/>
                        </a:moveTo>
                        <a:cubicBezTo>
                          <a:pt x="429904" y="18330"/>
                          <a:pt x="417684" y="6110"/>
                          <a:pt x="411574" y="0"/>
                        </a:cubicBezTo>
                        <a:cubicBezTo>
                          <a:pt x="277154" y="54990"/>
                          <a:pt x="136624" y="97760"/>
                          <a:pt x="2204" y="140530"/>
                        </a:cubicBezTo>
                        <a:cubicBezTo>
                          <a:pt x="-3906" y="177190"/>
                          <a:pt x="2204" y="207740"/>
                          <a:pt x="26644" y="238290"/>
                        </a:cubicBezTo>
                        <a:lnTo>
                          <a:pt x="472674" y="85540"/>
                        </a:lnTo>
                        <a:cubicBezTo>
                          <a:pt x="466564" y="61100"/>
                          <a:pt x="454344" y="42770"/>
                          <a:pt x="436014" y="24440"/>
                        </a:cubicBezTo>
                        <a:close/>
                      </a:path>
                    </a:pathLst>
                  </a:custGeom>
                  <a:solidFill>
                    <a:srgbClr val="E6FFFF">
                      <a:alpha val="50000"/>
                    </a:srgbClr>
                  </a:solidFill>
                  <a:ln w="61038" cap="flat">
                    <a:no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xmlns="" id="{C0753746-0303-4A23-B8FC-45416B80178C}"/>
                      </a:ext>
                    </a:extLst>
                  </p:cNvPr>
                  <p:cNvSpPr/>
                  <p:nvPr/>
                </p:nvSpPr>
                <p:spPr>
                  <a:xfrm>
                    <a:off x="856499" y="5289653"/>
                    <a:ext cx="305500" cy="156983"/>
                  </a:xfrm>
                  <a:custGeom>
                    <a:avLst/>
                    <a:gdLst>
                      <a:gd name="connsiteX0" fmla="*/ 0 w 305500"/>
                      <a:gd name="connsiteY0" fmla="*/ 103870 h 156983"/>
                      <a:gd name="connsiteX1" fmla="*/ 0 w 305500"/>
                      <a:gd name="connsiteY1" fmla="*/ 103870 h 156983"/>
                      <a:gd name="connsiteX2" fmla="*/ 281060 w 305500"/>
                      <a:gd name="connsiteY2" fmla="*/ 48880 h 156983"/>
                      <a:gd name="connsiteX3" fmla="*/ 305500 w 305500"/>
                      <a:gd name="connsiteY3" fmla="*/ 0 h 156983"/>
                      <a:gd name="connsiteX4" fmla="*/ 0 w 305500"/>
                      <a:gd name="connsiteY4" fmla="*/ 103870 h 156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500" h="156983">
                        <a:moveTo>
                          <a:pt x="0" y="103870"/>
                        </a:moveTo>
                        <a:cubicBezTo>
                          <a:pt x="0" y="103870"/>
                          <a:pt x="0" y="103870"/>
                          <a:pt x="0" y="103870"/>
                        </a:cubicBezTo>
                        <a:cubicBezTo>
                          <a:pt x="128310" y="171080"/>
                          <a:pt x="207740" y="195520"/>
                          <a:pt x="281060" y="48880"/>
                        </a:cubicBezTo>
                        <a:cubicBezTo>
                          <a:pt x="287170" y="30550"/>
                          <a:pt x="299390" y="12220"/>
                          <a:pt x="305500" y="0"/>
                        </a:cubicBezTo>
                        <a:lnTo>
                          <a:pt x="0" y="103870"/>
                        </a:lnTo>
                        <a:close/>
                      </a:path>
                    </a:pathLst>
                  </a:custGeom>
                  <a:solidFill>
                    <a:srgbClr val="E6FFFF">
                      <a:alpha val="50000"/>
                    </a:srgbClr>
                  </a:solidFill>
                  <a:ln w="61038" cap="flat">
                    <a:noFill/>
                    <a:prstDash val="solid"/>
                    <a:miter/>
                  </a:ln>
                </p:spPr>
                <p:txBody>
                  <a:bodyPr rtlCol="0" anchor="ctr"/>
                  <a:lstStyle/>
                  <a:p>
                    <a:endParaRPr lang="en-US"/>
                  </a:p>
                </p:txBody>
              </p:sp>
            </p:grpSp>
            <p:grpSp>
              <p:nvGrpSpPr>
                <p:cNvPr id="229" name="Graphic 16">
                  <a:extLst>
                    <a:ext uri="{FF2B5EF4-FFF2-40B4-BE49-F238E27FC236}">
                      <a16:creationId xmlns:a16="http://schemas.microsoft.com/office/drawing/2014/main" xmlns="" id="{C4B4F457-BFE7-4B37-9EED-35A6D9748842}"/>
                    </a:ext>
                  </a:extLst>
                </p:cNvPr>
                <p:cNvGrpSpPr/>
                <p:nvPr/>
              </p:nvGrpSpPr>
              <p:grpSpPr>
                <a:xfrm>
                  <a:off x="657299" y="4958144"/>
                  <a:ext cx="588140" cy="550440"/>
                  <a:chOff x="657299" y="4958144"/>
                  <a:chExt cx="588140" cy="550440"/>
                </a:xfrm>
              </p:grpSpPr>
              <p:sp>
                <p:nvSpPr>
                  <p:cNvPr id="230" name="Freeform: Shape 229">
                    <a:extLst>
                      <a:ext uri="{FF2B5EF4-FFF2-40B4-BE49-F238E27FC236}">
                        <a16:creationId xmlns:a16="http://schemas.microsoft.com/office/drawing/2014/main" xmlns="" id="{66E6540C-5046-448B-BD06-784D73A845C2}"/>
                      </a:ext>
                    </a:extLst>
                  </p:cNvPr>
                  <p:cNvSpPr/>
                  <p:nvPr/>
                </p:nvSpPr>
                <p:spPr>
                  <a:xfrm>
                    <a:off x="710612" y="4958144"/>
                    <a:ext cx="478364" cy="486059"/>
                  </a:xfrm>
                  <a:custGeom>
                    <a:avLst/>
                    <a:gdLst>
                      <a:gd name="connsiteX0" fmla="*/ 145887 w 478364"/>
                      <a:gd name="connsiteY0" fmla="*/ 435378 h 486059"/>
                      <a:gd name="connsiteX1" fmla="*/ 420837 w 478364"/>
                      <a:gd name="connsiteY1" fmla="*/ 380388 h 486059"/>
                      <a:gd name="connsiteX2" fmla="*/ 439167 w 478364"/>
                      <a:gd name="connsiteY2" fmla="*/ 117659 h 486059"/>
                      <a:gd name="connsiteX3" fmla="*/ 139777 w 478364"/>
                      <a:gd name="connsiteY3" fmla="*/ 1569 h 486059"/>
                      <a:gd name="connsiteX4" fmla="*/ 42017 w 478364"/>
                      <a:gd name="connsiteY4" fmla="*/ 99329 h 486059"/>
                      <a:gd name="connsiteX5" fmla="*/ 5357 w 478364"/>
                      <a:gd name="connsiteY5" fmla="*/ 215419 h 486059"/>
                      <a:gd name="connsiteX6" fmla="*/ 145887 w 478364"/>
                      <a:gd name="connsiteY6" fmla="*/ 435378 h 48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8364" h="486059">
                        <a:moveTo>
                          <a:pt x="145887" y="435378"/>
                        </a:moveTo>
                        <a:cubicBezTo>
                          <a:pt x="268087" y="496478"/>
                          <a:pt x="353627" y="527028"/>
                          <a:pt x="420837" y="380388"/>
                        </a:cubicBezTo>
                        <a:cubicBezTo>
                          <a:pt x="494157" y="233748"/>
                          <a:pt x="494157" y="184869"/>
                          <a:pt x="439167" y="117659"/>
                        </a:cubicBezTo>
                        <a:cubicBezTo>
                          <a:pt x="378067" y="50449"/>
                          <a:pt x="243647" y="-10651"/>
                          <a:pt x="139777" y="1569"/>
                        </a:cubicBezTo>
                        <a:cubicBezTo>
                          <a:pt x="90897" y="7679"/>
                          <a:pt x="66457" y="44339"/>
                          <a:pt x="42017" y="99329"/>
                        </a:cubicBezTo>
                        <a:cubicBezTo>
                          <a:pt x="42017" y="99329"/>
                          <a:pt x="23687" y="135989"/>
                          <a:pt x="5357" y="215419"/>
                        </a:cubicBezTo>
                        <a:cubicBezTo>
                          <a:pt x="-12973" y="294848"/>
                          <a:pt x="11467" y="349838"/>
                          <a:pt x="145887" y="435378"/>
                        </a:cubicBezTo>
                        <a:close/>
                      </a:path>
                    </a:pathLst>
                  </a:custGeom>
                  <a:noFill/>
                  <a:ln w="61038" cap="flat">
                    <a:noFill/>
                    <a:prstDash val="solid"/>
                    <a:miter/>
                  </a:ln>
                </p:spPr>
                <p:txBody>
                  <a:bodyPr rtlCol="0" anchor="ctr"/>
                  <a:lstStyle/>
                  <a:p>
                    <a:endParaRPr lang="en-US"/>
                  </a:p>
                </p:txBody>
              </p:sp>
              <p:sp>
                <p:nvSpPr>
                  <p:cNvPr id="231" name="Freeform: Shape 230">
                    <a:extLst>
                      <a:ext uri="{FF2B5EF4-FFF2-40B4-BE49-F238E27FC236}">
                        <a16:creationId xmlns:a16="http://schemas.microsoft.com/office/drawing/2014/main" xmlns="" id="{3BA4443F-3C76-45F1-B7A2-FA392B9F9E3F}"/>
                      </a:ext>
                    </a:extLst>
                  </p:cNvPr>
                  <p:cNvSpPr/>
                  <p:nvPr/>
                </p:nvSpPr>
                <p:spPr>
                  <a:xfrm>
                    <a:off x="657299" y="5026923"/>
                    <a:ext cx="588140" cy="481661"/>
                  </a:xfrm>
                  <a:custGeom>
                    <a:avLst/>
                    <a:gdLst>
                      <a:gd name="connsiteX0" fmla="*/ 535250 w 588140"/>
                      <a:gd name="connsiteY0" fmla="*/ 24440 h 481661"/>
                      <a:gd name="connsiteX1" fmla="*/ 510810 w 588140"/>
                      <a:gd name="connsiteY1" fmla="*/ 0 h 481661"/>
                      <a:gd name="connsiteX2" fmla="*/ 480260 w 588140"/>
                      <a:gd name="connsiteY2" fmla="*/ 354380 h 481661"/>
                      <a:gd name="connsiteX3" fmla="*/ 101440 w 588140"/>
                      <a:gd name="connsiteY3" fmla="*/ 342159 h 481661"/>
                      <a:gd name="connsiteX4" fmla="*/ 22010 w 588140"/>
                      <a:gd name="connsiteY4" fmla="*/ 97760 h 481661"/>
                      <a:gd name="connsiteX5" fmla="*/ 9790 w 588140"/>
                      <a:gd name="connsiteY5" fmla="*/ 146640 h 481661"/>
                      <a:gd name="connsiteX6" fmla="*/ 180870 w 588140"/>
                      <a:gd name="connsiteY6" fmla="*/ 421589 h 481661"/>
                      <a:gd name="connsiteX7" fmla="*/ 516920 w 588140"/>
                      <a:gd name="connsiteY7" fmla="*/ 348269 h 481661"/>
                      <a:gd name="connsiteX8" fmla="*/ 535250 w 588140"/>
                      <a:gd name="connsiteY8" fmla="*/ 24440 h 481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8140" h="481661">
                        <a:moveTo>
                          <a:pt x="535250" y="24440"/>
                        </a:moveTo>
                        <a:cubicBezTo>
                          <a:pt x="529140" y="18330"/>
                          <a:pt x="523030" y="12220"/>
                          <a:pt x="510810" y="0"/>
                        </a:cubicBezTo>
                        <a:cubicBezTo>
                          <a:pt x="614680" y="103870"/>
                          <a:pt x="553580" y="207740"/>
                          <a:pt x="480260" y="354380"/>
                        </a:cubicBezTo>
                        <a:cubicBezTo>
                          <a:pt x="400830" y="525459"/>
                          <a:pt x="254190" y="452139"/>
                          <a:pt x="101440" y="342159"/>
                        </a:cubicBezTo>
                        <a:cubicBezTo>
                          <a:pt x="-2430" y="262730"/>
                          <a:pt x="3680" y="152750"/>
                          <a:pt x="22010" y="97760"/>
                        </a:cubicBezTo>
                        <a:cubicBezTo>
                          <a:pt x="15900" y="109980"/>
                          <a:pt x="9790" y="128310"/>
                          <a:pt x="9790" y="146640"/>
                        </a:cubicBezTo>
                        <a:cubicBezTo>
                          <a:pt x="-20760" y="244400"/>
                          <a:pt x="15900" y="317720"/>
                          <a:pt x="180870" y="421589"/>
                        </a:cubicBezTo>
                        <a:cubicBezTo>
                          <a:pt x="333620" y="494909"/>
                          <a:pt x="431380" y="531569"/>
                          <a:pt x="516920" y="348269"/>
                        </a:cubicBezTo>
                        <a:cubicBezTo>
                          <a:pt x="608571" y="164970"/>
                          <a:pt x="608571" y="103870"/>
                          <a:pt x="535250" y="24440"/>
                        </a:cubicBezTo>
                        <a:close/>
                      </a:path>
                    </a:pathLst>
                  </a:custGeom>
                  <a:solidFill>
                    <a:srgbClr val="424241">
                      <a:alpha val="50000"/>
                    </a:srgbClr>
                  </a:solidFill>
                  <a:ln w="61038" cap="flat">
                    <a:noFill/>
                    <a:prstDash val="solid"/>
                    <a:miter/>
                  </a:ln>
                </p:spPr>
                <p:txBody>
                  <a:bodyPr rtlCol="0" anchor="ctr"/>
                  <a:lstStyle/>
                  <a:p>
                    <a:endParaRPr lang="en-US"/>
                  </a:p>
                </p:txBody>
              </p:sp>
            </p:grpSp>
            <p:sp>
              <p:nvSpPr>
                <p:cNvPr id="232" name="Freeform: Shape 231">
                  <a:extLst>
                    <a:ext uri="{FF2B5EF4-FFF2-40B4-BE49-F238E27FC236}">
                      <a16:creationId xmlns:a16="http://schemas.microsoft.com/office/drawing/2014/main" xmlns="" id="{F36963AE-5620-42CC-A612-5A7955557338}"/>
                    </a:ext>
                  </a:extLst>
                </p:cNvPr>
                <p:cNvSpPr/>
                <p:nvPr/>
              </p:nvSpPr>
              <p:spPr>
                <a:xfrm>
                  <a:off x="734299" y="4918405"/>
                  <a:ext cx="211826" cy="132958"/>
                </a:xfrm>
                <a:custGeom>
                  <a:avLst/>
                  <a:gdLst>
                    <a:gd name="connsiteX0" fmla="*/ 0 w 211826"/>
                    <a:gd name="connsiteY0" fmla="*/ 132958 h 132958"/>
                    <a:gd name="connsiteX1" fmla="*/ 201630 w 211826"/>
                    <a:gd name="connsiteY1" fmla="*/ 22978 h 132958"/>
                    <a:gd name="connsiteX2" fmla="*/ 0 w 211826"/>
                    <a:gd name="connsiteY2" fmla="*/ 132958 h 132958"/>
                  </a:gdLst>
                  <a:ahLst/>
                  <a:cxnLst>
                    <a:cxn ang="0">
                      <a:pos x="connsiteX0" y="connsiteY0"/>
                    </a:cxn>
                    <a:cxn ang="0">
                      <a:pos x="connsiteX1" y="connsiteY1"/>
                    </a:cxn>
                    <a:cxn ang="0">
                      <a:pos x="connsiteX2" y="connsiteY2"/>
                    </a:cxn>
                  </a:cxnLst>
                  <a:rect l="l" t="t" r="r" b="b"/>
                  <a:pathLst>
                    <a:path w="211826" h="132958">
                      <a:moveTo>
                        <a:pt x="0" y="132958"/>
                      </a:moveTo>
                      <a:cubicBezTo>
                        <a:pt x="0" y="132958"/>
                        <a:pt x="36660" y="-19792"/>
                        <a:pt x="201630" y="22978"/>
                      </a:cubicBezTo>
                      <a:cubicBezTo>
                        <a:pt x="262730" y="35198"/>
                        <a:pt x="30550" y="-87001"/>
                        <a:pt x="0" y="132958"/>
                      </a:cubicBezTo>
                      <a:close/>
                    </a:path>
                  </a:pathLst>
                </a:custGeom>
                <a:solidFill>
                  <a:srgbClr val="FFFFFF"/>
                </a:solidFill>
                <a:ln w="61038" cap="flat">
                  <a:no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xmlns="" id="{17D3BD97-501E-40F3-86A4-AC7DF24FE7C4}"/>
                    </a:ext>
                  </a:extLst>
                </p:cNvPr>
                <p:cNvSpPr/>
                <p:nvPr/>
              </p:nvSpPr>
              <p:spPr>
                <a:xfrm>
                  <a:off x="966479" y="4941383"/>
                  <a:ext cx="30550" cy="12219"/>
                </a:xfrm>
                <a:custGeom>
                  <a:avLst/>
                  <a:gdLst>
                    <a:gd name="connsiteX0" fmla="*/ 30550 w 30550"/>
                    <a:gd name="connsiteY0" fmla="*/ 12220 h 12219"/>
                    <a:gd name="connsiteX1" fmla="*/ 12220 w 30550"/>
                    <a:gd name="connsiteY1" fmla="*/ 12220 h 12219"/>
                    <a:gd name="connsiteX2" fmla="*/ 0 w 30550"/>
                    <a:gd name="connsiteY2" fmla="*/ 0 h 12219"/>
                    <a:gd name="connsiteX3" fmla="*/ 18330 w 30550"/>
                    <a:gd name="connsiteY3" fmla="*/ 0 h 12219"/>
                    <a:gd name="connsiteX4" fmla="*/ 30550 w 30550"/>
                    <a:gd name="connsiteY4" fmla="*/ 12220 h 122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50" h="12219">
                      <a:moveTo>
                        <a:pt x="30550" y="12220"/>
                      </a:moveTo>
                      <a:cubicBezTo>
                        <a:pt x="30550" y="12220"/>
                        <a:pt x="24440" y="12220"/>
                        <a:pt x="12220" y="12220"/>
                      </a:cubicBezTo>
                      <a:cubicBezTo>
                        <a:pt x="6110" y="12220"/>
                        <a:pt x="0" y="6110"/>
                        <a:pt x="0" y="0"/>
                      </a:cubicBezTo>
                      <a:cubicBezTo>
                        <a:pt x="0" y="0"/>
                        <a:pt x="6110" y="0"/>
                        <a:pt x="18330" y="0"/>
                      </a:cubicBezTo>
                      <a:cubicBezTo>
                        <a:pt x="24440" y="6110"/>
                        <a:pt x="30550" y="12220"/>
                        <a:pt x="30550" y="12220"/>
                      </a:cubicBezTo>
                      <a:close/>
                    </a:path>
                  </a:pathLst>
                </a:custGeom>
                <a:solidFill>
                  <a:srgbClr val="FFFFFF"/>
                </a:solidFill>
                <a:ln w="61038" cap="flat">
                  <a:noFill/>
                  <a:prstDash val="solid"/>
                  <a:miter/>
                </a:ln>
              </p:spPr>
              <p:txBody>
                <a:bodyPr rtlCol="0" anchor="ctr"/>
                <a:lstStyle/>
                <a:p>
                  <a:endParaRPr lang="en-US"/>
                </a:p>
              </p:txBody>
            </p:sp>
          </p:grpSp>
        </p:grpSp>
        <p:grpSp>
          <p:nvGrpSpPr>
            <p:cNvPr id="234" name="Graphic 16">
              <a:extLst>
                <a:ext uri="{FF2B5EF4-FFF2-40B4-BE49-F238E27FC236}">
                  <a16:creationId xmlns:a16="http://schemas.microsoft.com/office/drawing/2014/main" xmlns="" id="{D41495B0-7B23-4F7C-9381-BF7DF26C3BD9}"/>
                </a:ext>
              </a:extLst>
            </p:cNvPr>
            <p:cNvGrpSpPr/>
            <p:nvPr/>
          </p:nvGrpSpPr>
          <p:grpSpPr>
            <a:xfrm>
              <a:off x="908434" y="6539910"/>
              <a:ext cx="1184208" cy="1487019"/>
              <a:chOff x="908434" y="6539910"/>
              <a:chExt cx="1184208" cy="1487019"/>
            </a:xfrm>
          </p:grpSpPr>
          <p:sp>
            <p:nvSpPr>
              <p:cNvPr id="235" name="Freeform: Shape 234">
                <a:extLst>
                  <a:ext uri="{FF2B5EF4-FFF2-40B4-BE49-F238E27FC236}">
                    <a16:creationId xmlns:a16="http://schemas.microsoft.com/office/drawing/2014/main" xmlns="" id="{BDA5F911-EE93-4707-B3C8-69761F0AFC78}"/>
                  </a:ext>
                </a:extLst>
              </p:cNvPr>
              <p:cNvSpPr/>
              <p:nvPr/>
            </p:nvSpPr>
            <p:spPr>
              <a:xfrm>
                <a:off x="1589699" y="6584971"/>
                <a:ext cx="61100" cy="61099"/>
              </a:xfrm>
              <a:custGeom>
                <a:avLst/>
                <a:gdLst>
                  <a:gd name="connsiteX0" fmla="*/ 0 w 61100"/>
                  <a:gd name="connsiteY0" fmla="*/ 0 h 61099"/>
                  <a:gd name="connsiteX1" fmla="*/ 0 w 61100"/>
                  <a:gd name="connsiteY1" fmla="*/ 0 h 61099"/>
                  <a:gd name="connsiteX2" fmla="*/ 0 w 61100"/>
                  <a:gd name="connsiteY2" fmla="*/ 0 h 61099"/>
                </a:gdLst>
                <a:ahLst/>
                <a:cxnLst>
                  <a:cxn ang="0">
                    <a:pos x="connsiteX0" y="connsiteY0"/>
                  </a:cxn>
                  <a:cxn ang="0">
                    <a:pos x="connsiteX1" y="connsiteY1"/>
                  </a:cxn>
                  <a:cxn ang="0">
                    <a:pos x="connsiteX2" y="connsiteY2"/>
                  </a:cxn>
                </a:cxnLst>
                <a:rect l="l" t="t" r="r" b="b"/>
                <a:pathLst>
                  <a:path w="61100" h="61099">
                    <a:moveTo>
                      <a:pt x="0" y="0"/>
                    </a:moveTo>
                    <a:lnTo>
                      <a:pt x="0" y="0"/>
                    </a:lnTo>
                    <a:lnTo>
                      <a:pt x="0" y="0"/>
                    </a:lnTo>
                    <a:close/>
                  </a:path>
                </a:pathLst>
              </a:custGeom>
              <a:noFill/>
              <a:ln w="61038" cap="flat">
                <a:no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xmlns="" id="{98847FBB-A52A-48FA-A463-0CDAEF1250D4}"/>
                  </a:ext>
                </a:extLst>
              </p:cNvPr>
              <p:cNvSpPr/>
              <p:nvPr/>
            </p:nvSpPr>
            <p:spPr>
              <a:xfrm>
                <a:off x="1583589" y="6572751"/>
                <a:ext cx="12220" cy="12220"/>
              </a:xfrm>
              <a:custGeom>
                <a:avLst/>
                <a:gdLst>
                  <a:gd name="connsiteX0" fmla="*/ 12220 w 12220"/>
                  <a:gd name="connsiteY0" fmla="*/ 12220 h 12220"/>
                  <a:gd name="connsiteX1" fmla="*/ 0 w 12220"/>
                  <a:gd name="connsiteY1" fmla="*/ 12220 h 12220"/>
                  <a:gd name="connsiteX2" fmla="*/ 0 w 12220"/>
                  <a:gd name="connsiteY2" fmla="*/ 0 h 12220"/>
                  <a:gd name="connsiteX3" fmla="*/ 12220 w 12220"/>
                  <a:gd name="connsiteY3" fmla="*/ 0 h 12220"/>
                  <a:gd name="connsiteX4" fmla="*/ 12220 w 12220"/>
                  <a:gd name="connsiteY4" fmla="*/ 12220 h 12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20" h="12220">
                    <a:moveTo>
                      <a:pt x="12220" y="12220"/>
                    </a:moveTo>
                    <a:lnTo>
                      <a:pt x="0" y="12220"/>
                    </a:lnTo>
                    <a:lnTo>
                      <a:pt x="0" y="0"/>
                    </a:lnTo>
                    <a:lnTo>
                      <a:pt x="12220" y="0"/>
                    </a:lnTo>
                    <a:cubicBezTo>
                      <a:pt x="12220" y="0"/>
                      <a:pt x="12220" y="6110"/>
                      <a:pt x="12220" y="12220"/>
                    </a:cubicBezTo>
                    <a:close/>
                  </a:path>
                </a:pathLst>
              </a:custGeom>
              <a:solidFill>
                <a:srgbClr val="EEB4CF"/>
              </a:solidFill>
              <a:ln w="61038" cap="flat">
                <a:noFill/>
                <a:prstDash val="solid"/>
                <a:miter/>
              </a:ln>
            </p:spPr>
            <p:txBody>
              <a:bodyPr rtlCol="0" anchor="ctr"/>
              <a:lstStyle/>
              <a:p>
                <a:endParaRPr lang="en-US"/>
              </a:p>
            </p:txBody>
          </p:sp>
          <p:grpSp>
            <p:nvGrpSpPr>
              <p:cNvPr id="237" name="Graphic 16">
                <a:extLst>
                  <a:ext uri="{FF2B5EF4-FFF2-40B4-BE49-F238E27FC236}">
                    <a16:creationId xmlns:a16="http://schemas.microsoft.com/office/drawing/2014/main" xmlns="" id="{B0E97C01-4FDA-4C25-B84A-76CCCB34DB56}"/>
                  </a:ext>
                </a:extLst>
              </p:cNvPr>
              <p:cNvGrpSpPr/>
              <p:nvPr/>
            </p:nvGrpSpPr>
            <p:grpSpPr>
              <a:xfrm>
                <a:off x="908434" y="6539910"/>
                <a:ext cx="1184208" cy="1487019"/>
                <a:chOff x="908434" y="6539910"/>
                <a:chExt cx="1184208" cy="1487019"/>
              </a:xfrm>
            </p:grpSpPr>
            <p:sp>
              <p:nvSpPr>
                <p:cNvPr id="238" name="Freeform: Shape 237">
                  <a:extLst>
                    <a:ext uri="{FF2B5EF4-FFF2-40B4-BE49-F238E27FC236}">
                      <a16:creationId xmlns:a16="http://schemas.microsoft.com/office/drawing/2014/main" xmlns="" id="{F75E8AD9-71BB-4A22-AEF2-BD4CCD48271A}"/>
                    </a:ext>
                  </a:extLst>
                </p:cNvPr>
                <p:cNvSpPr/>
                <p:nvPr/>
              </p:nvSpPr>
              <p:spPr>
                <a:xfrm>
                  <a:off x="919484" y="6546161"/>
                  <a:ext cx="1160533" cy="1473242"/>
                </a:xfrm>
                <a:custGeom>
                  <a:avLst/>
                  <a:gdLst>
                    <a:gd name="connsiteX0" fmla="*/ 1091806 w 1160533"/>
                    <a:gd name="connsiteY0" fmla="*/ 1022519 h 1473242"/>
                    <a:gd name="connsiteX1" fmla="*/ 1122356 w 1160533"/>
                    <a:gd name="connsiteY1" fmla="*/ 576490 h 1473242"/>
                    <a:gd name="connsiteX2" fmla="*/ 975716 w 1160533"/>
                    <a:gd name="connsiteY2" fmla="*/ 57140 h 1473242"/>
                    <a:gd name="connsiteX3" fmla="*/ 945166 w 1160533"/>
                    <a:gd name="connsiteY3" fmla="*/ 2150 h 1473242"/>
                    <a:gd name="connsiteX4" fmla="*/ 896285 w 1160533"/>
                    <a:gd name="connsiteY4" fmla="*/ 20481 h 1473242"/>
                    <a:gd name="connsiteX5" fmla="*/ 615225 w 1160533"/>
                    <a:gd name="connsiteY5" fmla="*/ 222110 h 1473242"/>
                    <a:gd name="connsiteX6" fmla="*/ 670215 w 1160533"/>
                    <a:gd name="connsiteY6" fmla="*/ 51030 h 1473242"/>
                    <a:gd name="connsiteX7" fmla="*/ 670215 w 1160533"/>
                    <a:gd name="connsiteY7" fmla="*/ 38810 h 1473242"/>
                    <a:gd name="connsiteX8" fmla="*/ 621335 w 1160533"/>
                    <a:gd name="connsiteY8" fmla="*/ 14370 h 1473242"/>
                    <a:gd name="connsiteX9" fmla="*/ 566345 w 1160533"/>
                    <a:gd name="connsiteY9" fmla="*/ 57140 h 1473242"/>
                    <a:gd name="connsiteX10" fmla="*/ 224185 w 1160533"/>
                    <a:gd name="connsiteY10" fmla="*/ 222110 h 1473242"/>
                    <a:gd name="connsiteX11" fmla="*/ 114205 w 1160533"/>
                    <a:gd name="connsiteY11" fmla="*/ 270990 h 1473242"/>
                    <a:gd name="connsiteX12" fmla="*/ 242515 w 1160533"/>
                    <a:gd name="connsiteY12" fmla="*/ 405410 h 1473242"/>
                    <a:gd name="connsiteX13" fmla="*/ 77545 w 1160533"/>
                    <a:gd name="connsiteY13" fmla="*/ 1144719 h 1473242"/>
                    <a:gd name="connsiteX14" fmla="*/ 83655 w 1160533"/>
                    <a:gd name="connsiteY14" fmla="*/ 1376899 h 1473242"/>
                    <a:gd name="connsiteX15" fmla="*/ 1024596 w 1160533"/>
                    <a:gd name="connsiteY15" fmla="*/ 1334129 h 1473242"/>
                    <a:gd name="connsiteX16" fmla="*/ 1091806 w 1160533"/>
                    <a:gd name="connsiteY16" fmla="*/ 1022519 h 1473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60533" h="1473242">
                      <a:moveTo>
                        <a:pt x="1091806" y="1022519"/>
                      </a:moveTo>
                      <a:cubicBezTo>
                        <a:pt x="1067366" y="967529"/>
                        <a:pt x="1116246" y="747569"/>
                        <a:pt x="1122356" y="576490"/>
                      </a:cubicBezTo>
                      <a:cubicBezTo>
                        <a:pt x="1159016" y="368750"/>
                        <a:pt x="1152906" y="234330"/>
                        <a:pt x="975716" y="57140"/>
                      </a:cubicBezTo>
                      <a:cubicBezTo>
                        <a:pt x="994046" y="32700"/>
                        <a:pt x="975716" y="-10069"/>
                        <a:pt x="945166" y="2150"/>
                      </a:cubicBezTo>
                      <a:cubicBezTo>
                        <a:pt x="914616" y="14370"/>
                        <a:pt x="896285" y="20481"/>
                        <a:pt x="896285" y="20481"/>
                      </a:cubicBezTo>
                      <a:cubicBezTo>
                        <a:pt x="896285" y="20481"/>
                        <a:pt x="755755" y="99910"/>
                        <a:pt x="615225" y="222110"/>
                      </a:cubicBezTo>
                      <a:cubicBezTo>
                        <a:pt x="621335" y="167120"/>
                        <a:pt x="664105" y="81580"/>
                        <a:pt x="670215" y="51030"/>
                      </a:cubicBezTo>
                      <a:cubicBezTo>
                        <a:pt x="670215" y="51030"/>
                        <a:pt x="670215" y="44920"/>
                        <a:pt x="670215" y="38810"/>
                      </a:cubicBezTo>
                      <a:cubicBezTo>
                        <a:pt x="670215" y="38810"/>
                        <a:pt x="645775" y="-10069"/>
                        <a:pt x="621335" y="14370"/>
                      </a:cubicBezTo>
                      <a:cubicBezTo>
                        <a:pt x="578565" y="51030"/>
                        <a:pt x="566345" y="57140"/>
                        <a:pt x="566345" y="57140"/>
                      </a:cubicBezTo>
                      <a:cubicBezTo>
                        <a:pt x="566345" y="57140"/>
                        <a:pt x="358605" y="130460"/>
                        <a:pt x="224185" y="222110"/>
                      </a:cubicBezTo>
                      <a:cubicBezTo>
                        <a:pt x="175305" y="252660"/>
                        <a:pt x="114205" y="228220"/>
                        <a:pt x="114205" y="270990"/>
                      </a:cubicBezTo>
                      <a:cubicBezTo>
                        <a:pt x="108095" y="313760"/>
                        <a:pt x="242515" y="405410"/>
                        <a:pt x="242515" y="405410"/>
                      </a:cubicBezTo>
                      <a:cubicBezTo>
                        <a:pt x="242515" y="405410"/>
                        <a:pt x="59215" y="790339"/>
                        <a:pt x="77545" y="1144719"/>
                      </a:cubicBezTo>
                      <a:cubicBezTo>
                        <a:pt x="-38545" y="1260809"/>
                        <a:pt x="-14105" y="1340239"/>
                        <a:pt x="83655" y="1376899"/>
                      </a:cubicBezTo>
                      <a:cubicBezTo>
                        <a:pt x="181415" y="1413558"/>
                        <a:pt x="572455" y="1596858"/>
                        <a:pt x="1024596" y="1334129"/>
                      </a:cubicBezTo>
                      <a:cubicBezTo>
                        <a:pt x="1171236" y="1230259"/>
                        <a:pt x="1207896" y="1211929"/>
                        <a:pt x="1091806" y="1022519"/>
                      </a:cubicBezTo>
                      <a:close/>
                    </a:path>
                  </a:pathLst>
                </a:custGeom>
                <a:solidFill>
                  <a:srgbClr val="FFFFFF"/>
                </a:solidFill>
                <a:ln w="61038"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xmlns="" id="{EA7BB2A1-B63E-4564-8EDA-66014A468ABD}"/>
                    </a:ext>
                  </a:extLst>
                </p:cNvPr>
                <p:cNvSpPr/>
                <p:nvPr/>
              </p:nvSpPr>
              <p:spPr>
                <a:xfrm>
                  <a:off x="908434" y="6539910"/>
                  <a:ext cx="1184208" cy="1487019"/>
                </a:xfrm>
                <a:custGeom>
                  <a:avLst/>
                  <a:gdLst>
                    <a:gd name="connsiteX0" fmla="*/ 540735 w 1184208"/>
                    <a:gd name="connsiteY0" fmla="*/ 1487020 h 1487019"/>
                    <a:gd name="connsiteX1" fmla="*/ 540735 w 1184208"/>
                    <a:gd name="connsiteY1" fmla="*/ 1487020 h 1487019"/>
                    <a:gd name="connsiteX2" fmla="*/ 113035 w 1184208"/>
                    <a:gd name="connsiteY2" fmla="*/ 1395369 h 1487019"/>
                    <a:gd name="connsiteX3" fmla="*/ 88595 w 1184208"/>
                    <a:gd name="connsiteY3" fmla="*/ 1389260 h 1487019"/>
                    <a:gd name="connsiteX4" fmla="*/ 3055 w 1184208"/>
                    <a:gd name="connsiteY4" fmla="*/ 1309830 h 1487019"/>
                    <a:gd name="connsiteX5" fmla="*/ 76375 w 1184208"/>
                    <a:gd name="connsiteY5" fmla="*/ 1144860 h 1487019"/>
                    <a:gd name="connsiteX6" fmla="*/ 241345 w 1184208"/>
                    <a:gd name="connsiteY6" fmla="*/ 411661 h 1487019"/>
                    <a:gd name="connsiteX7" fmla="*/ 113035 w 1184208"/>
                    <a:gd name="connsiteY7" fmla="*/ 277241 h 1487019"/>
                    <a:gd name="connsiteX8" fmla="*/ 168025 w 1184208"/>
                    <a:gd name="connsiteY8" fmla="*/ 240581 h 1487019"/>
                    <a:gd name="connsiteX9" fmla="*/ 229125 w 1184208"/>
                    <a:gd name="connsiteY9" fmla="*/ 222251 h 1487019"/>
                    <a:gd name="connsiteX10" fmla="*/ 571285 w 1184208"/>
                    <a:gd name="connsiteY10" fmla="*/ 57281 h 1487019"/>
                    <a:gd name="connsiteX11" fmla="*/ 626275 w 1184208"/>
                    <a:gd name="connsiteY11" fmla="*/ 14511 h 1487019"/>
                    <a:gd name="connsiteX12" fmla="*/ 644605 w 1184208"/>
                    <a:gd name="connsiteY12" fmla="*/ 8401 h 1487019"/>
                    <a:gd name="connsiteX13" fmla="*/ 687376 w 1184208"/>
                    <a:gd name="connsiteY13" fmla="*/ 45061 h 1487019"/>
                    <a:gd name="connsiteX14" fmla="*/ 687376 w 1184208"/>
                    <a:gd name="connsiteY14" fmla="*/ 45061 h 1487019"/>
                    <a:gd name="connsiteX15" fmla="*/ 687376 w 1184208"/>
                    <a:gd name="connsiteY15" fmla="*/ 45061 h 1487019"/>
                    <a:gd name="connsiteX16" fmla="*/ 687376 w 1184208"/>
                    <a:gd name="connsiteY16" fmla="*/ 57281 h 1487019"/>
                    <a:gd name="connsiteX17" fmla="*/ 669045 w 1184208"/>
                    <a:gd name="connsiteY17" fmla="*/ 112271 h 1487019"/>
                    <a:gd name="connsiteX18" fmla="*/ 632385 w 1184208"/>
                    <a:gd name="connsiteY18" fmla="*/ 210031 h 1487019"/>
                    <a:gd name="connsiteX19" fmla="*/ 901226 w 1184208"/>
                    <a:gd name="connsiteY19" fmla="*/ 20621 h 1487019"/>
                    <a:gd name="connsiteX20" fmla="*/ 901226 w 1184208"/>
                    <a:gd name="connsiteY20" fmla="*/ 20621 h 1487019"/>
                    <a:gd name="connsiteX21" fmla="*/ 950106 w 1184208"/>
                    <a:gd name="connsiteY21" fmla="*/ 2291 h 1487019"/>
                    <a:gd name="connsiteX22" fmla="*/ 992876 w 1184208"/>
                    <a:gd name="connsiteY22" fmla="*/ 20621 h 1487019"/>
                    <a:gd name="connsiteX23" fmla="*/ 992876 w 1184208"/>
                    <a:gd name="connsiteY23" fmla="*/ 63391 h 1487019"/>
                    <a:gd name="connsiteX24" fmla="*/ 1139516 w 1184208"/>
                    <a:gd name="connsiteY24" fmla="*/ 588850 h 1487019"/>
                    <a:gd name="connsiteX25" fmla="*/ 1121186 w 1184208"/>
                    <a:gd name="connsiteY25" fmla="*/ 814920 h 1487019"/>
                    <a:gd name="connsiteX26" fmla="*/ 1115076 w 1184208"/>
                    <a:gd name="connsiteY26" fmla="*/ 1028770 h 1487019"/>
                    <a:gd name="connsiteX27" fmla="*/ 1053976 w 1184208"/>
                    <a:gd name="connsiteY27" fmla="*/ 1346490 h 1487019"/>
                    <a:gd name="connsiteX28" fmla="*/ 1041756 w 1184208"/>
                    <a:gd name="connsiteY28" fmla="*/ 1352599 h 1487019"/>
                    <a:gd name="connsiteX29" fmla="*/ 540735 w 1184208"/>
                    <a:gd name="connsiteY29" fmla="*/ 1487020 h 1487019"/>
                    <a:gd name="connsiteX30" fmla="*/ 650715 w 1184208"/>
                    <a:gd name="connsiteY30" fmla="*/ 20621 h 1487019"/>
                    <a:gd name="connsiteX31" fmla="*/ 638495 w 1184208"/>
                    <a:gd name="connsiteY31" fmla="*/ 26731 h 1487019"/>
                    <a:gd name="connsiteX32" fmla="*/ 583505 w 1184208"/>
                    <a:gd name="connsiteY32" fmla="*/ 69501 h 1487019"/>
                    <a:gd name="connsiteX33" fmla="*/ 583505 w 1184208"/>
                    <a:gd name="connsiteY33" fmla="*/ 69501 h 1487019"/>
                    <a:gd name="connsiteX34" fmla="*/ 241345 w 1184208"/>
                    <a:gd name="connsiteY34" fmla="*/ 234471 h 1487019"/>
                    <a:gd name="connsiteX35" fmla="*/ 174135 w 1184208"/>
                    <a:gd name="connsiteY35" fmla="*/ 252801 h 1487019"/>
                    <a:gd name="connsiteX36" fmla="*/ 131365 w 1184208"/>
                    <a:gd name="connsiteY36" fmla="*/ 277241 h 1487019"/>
                    <a:gd name="connsiteX37" fmla="*/ 259675 w 1184208"/>
                    <a:gd name="connsiteY37" fmla="*/ 405551 h 1487019"/>
                    <a:gd name="connsiteX38" fmla="*/ 265785 w 1184208"/>
                    <a:gd name="connsiteY38" fmla="*/ 411661 h 1487019"/>
                    <a:gd name="connsiteX39" fmla="*/ 265785 w 1184208"/>
                    <a:gd name="connsiteY39" fmla="*/ 417771 h 1487019"/>
                    <a:gd name="connsiteX40" fmla="*/ 100815 w 1184208"/>
                    <a:gd name="connsiteY40" fmla="*/ 1150970 h 1487019"/>
                    <a:gd name="connsiteX41" fmla="*/ 100815 w 1184208"/>
                    <a:gd name="connsiteY41" fmla="*/ 1157080 h 1487019"/>
                    <a:gd name="connsiteX42" fmla="*/ 100815 w 1184208"/>
                    <a:gd name="connsiteY42" fmla="*/ 1157080 h 1487019"/>
                    <a:gd name="connsiteX43" fmla="*/ 27495 w 1184208"/>
                    <a:gd name="connsiteY43" fmla="*/ 1309830 h 1487019"/>
                    <a:gd name="connsiteX44" fmla="*/ 100815 w 1184208"/>
                    <a:gd name="connsiteY44" fmla="*/ 1383149 h 1487019"/>
                    <a:gd name="connsiteX45" fmla="*/ 125255 w 1184208"/>
                    <a:gd name="connsiteY45" fmla="*/ 1389260 h 1487019"/>
                    <a:gd name="connsiteX46" fmla="*/ 546845 w 1184208"/>
                    <a:gd name="connsiteY46" fmla="*/ 1474799 h 1487019"/>
                    <a:gd name="connsiteX47" fmla="*/ 1035646 w 1184208"/>
                    <a:gd name="connsiteY47" fmla="*/ 1340380 h 1487019"/>
                    <a:gd name="connsiteX48" fmla="*/ 1041756 w 1184208"/>
                    <a:gd name="connsiteY48" fmla="*/ 1334269 h 1487019"/>
                    <a:gd name="connsiteX49" fmla="*/ 1163956 w 1184208"/>
                    <a:gd name="connsiteY49" fmla="*/ 1212070 h 1487019"/>
                    <a:gd name="connsiteX50" fmla="*/ 1096746 w 1184208"/>
                    <a:gd name="connsiteY50" fmla="*/ 1034880 h 1487019"/>
                    <a:gd name="connsiteX51" fmla="*/ 1102856 w 1184208"/>
                    <a:gd name="connsiteY51" fmla="*/ 808810 h 1487019"/>
                    <a:gd name="connsiteX52" fmla="*/ 1121186 w 1184208"/>
                    <a:gd name="connsiteY52" fmla="*/ 582740 h 1487019"/>
                    <a:gd name="connsiteX53" fmla="*/ 974546 w 1184208"/>
                    <a:gd name="connsiteY53" fmla="*/ 63391 h 1487019"/>
                    <a:gd name="connsiteX54" fmla="*/ 974546 w 1184208"/>
                    <a:gd name="connsiteY54" fmla="*/ 63391 h 1487019"/>
                    <a:gd name="connsiteX55" fmla="*/ 980656 w 1184208"/>
                    <a:gd name="connsiteY55" fmla="*/ 57281 h 1487019"/>
                    <a:gd name="connsiteX56" fmla="*/ 980656 w 1184208"/>
                    <a:gd name="connsiteY56" fmla="*/ 26731 h 1487019"/>
                    <a:gd name="connsiteX57" fmla="*/ 956216 w 1184208"/>
                    <a:gd name="connsiteY57" fmla="*/ 14511 h 1487019"/>
                    <a:gd name="connsiteX58" fmla="*/ 907336 w 1184208"/>
                    <a:gd name="connsiteY58" fmla="*/ 32841 h 1487019"/>
                    <a:gd name="connsiteX59" fmla="*/ 626275 w 1184208"/>
                    <a:gd name="connsiteY59" fmla="*/ 234471 h 1487019"/>
                    <a:gd name="connsiteX60" fmla="*/ 614055 w 1184208"/>
                    <a:gd name="connsiteY60" fmla="*/ 246691 h 1487019"/>
                    <a:gd name="connsiteX61" fmla="*/ 614055 w 1184208"/>
                    <a:gd name="connsiteY61" fmla="*/ 228361 h 1487019"/>
                    <a:gd name="connsiteX62" fmla="*/ 650715 w 1184208"/>
                    <a:gd name="connsiteY62" fmla="*/ 106161 h 1487019"/>
                    <a:gd name="connsiteX63" fmla="*/ 669045 w 1184208"/>
                    <a:gd name="connsiteY63" fmla="*/ 57281 h 1487019"/>
                    <a:gd name="connsiteX64" fmla="*/ 669045 w 1184208"/>
                    <a:gd name="connsiteY64" fmla="*/ 51171 h 1487019"/>
                    <a:gd name="connsiteX65" fmla="*/ 650715 w 1184208"/>
                    <a:gd name="connsiteY65" fmla="*/ 20621 h 1487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184208" h="1487019">
                      <a:moveTo>
                        <a:pt x="540735" y="1487020"/>
                      </a:moveTo>
                      <a:lnTo>
                        <a:pt x="540735" y="1487020"/>
                      </a:lnTo>
                      <a:cubicBezTo>
                        <a:pt x="345215" y="1487020"/>
                        <a:pt x="186355" y="1425920"/>
                        <a:pt x="113035" y="1395369"/>
                      </a:cubicBezTo>
                      <a:cubicBezTo>
                        <a:pt x="106925" y="1389260"/>
                        <a:pt x="94705" y="1389260"/>
                        <a:pt x="88595" y="1389260"/>
                      </a:cubicBezTo>
                      <a:cubicBezTo>
                        <a:pt x="39715" y="1370930"/>
                        <a:pt x="9165" y="1346490"/>
                        <a:pt x="3055" y="1309830"/>
                      </a:cubicBezTo>
                      <a:cubicBezTo>
                        <a:pt x="-9165" y="1260950"/>
                        <a:pt x="15275" y="1205960"/>
                        <a:pt x="76375" y="1144860"/>
                      </a:cubicBezTo>
                      <a:cubicBezTo>
                        <a:pt x="64155" y="814920"/>
                        <a:pt x="216905" y="460541"/>
                        <a:pt x="241345" y="411661"/>
                      </a:cubicBezTo>
                      <a:cubicBezTo>
                        <a:pt x="216905" y="393331"/>
                        <a:pt x="106925" y="320011"/>
                        <a:pt x="113035" y="277241"/>
                      </a:cubicBezTo>
                      <a:cubicBezTo>
                        <a:pt x="113035" y="246691"/>
                        <a:pt x="143585" y="240581"/>
                        <a:pt x="168025" y="240581"/>
                      </a:cubicBezTo>
                      <a:cubicBezTo>
                        <a:pt x="186355" y="240581"/>
                        <a:pt x="210795" y="234471"/>
                        <a:pt x="229125" y="222251"/>
                      </a:cubicBezTo>
                      <a:cubicBezTo>
                        <a:pt x="357435" y="130601"/>
                        <a:pt x="559065" y="63391"/>
                        <a:pt x="571285" y="57281"/>
                      </a:cubicBezTo>
                      <a:cubicBezTo>
                        <a:pt x="577395" y="57281"/>
                        <a:pt x="583505" y="45061"/>
                        <a:pt x="626275" y="14511"/>
                      </a:cubicBezTo>
                      <a:cubicBezTo>
                        <a:pt x="632385" y="8401"/>
                        <a:pt x="638495" y="8401"/>
                        <a:pt x="644605" y="8401"/>
                      </a:cubicBezTo>
                      <a:cubicBezTo>
                        <a:pt x="669045" y="8401"/>
                        <a:pt x="687376" y="45061"/>
                        <a:pt x="687376" y="45061"/>
                      </a:cubicBezTo>
                      <a:lnTo>
                        <a:pt x="687376" y="45061"/>
                      </a:lnTo>
                      <a:lnTo>
                        <a:pt x="687376" y="45061"/>
                      </a:lnTo>
                      <a:cubicBezTo>
                        <a:pt x="687376" y="51171"/>
                        <a:pt x="687376" y="51171"/>
                        <a:pt x="687376" y="57281"/>
                      </a:cubicBezTo>
                      <a:cubicBezTo>
                        <a:pt x="681266" y="69501"/>
                        <a:pt x="675155" y="87831"/>
                        <a:pt x="669045" y="112271"/>
                      </a:cubicBezTo>
                      <a:cubicBezTo>
                        <a:pt x="656826" y="142821"/>
                        <a:pt x="644605" y="179481"/>
                        <a:pt x="632385" y="210031"/>
                      </a:cubicBezTo>
                      <a:cubicBezTo>
                        <a:pt x="766806" y="100051"/>
                        <a:pt x="901226" y="20621"/>
                        <a:pt x="901226" y="20621"/>
                      </a:cubicBezTo>
                      <a:lnTo>
                        <a:pt x="901226" y="20621"/>
                      </a:lnTo>
                      <a:cubicBezTo>
                        <a:pt x="901226" y="20621"/>
                        <a:pt x="919556" y="14511"/>
                        <a:pt x="950106" y="2291"/>
                      </a:cubicBezTo>
                      <a:cubicBezTo>
                        <a:pt x="968436" y="-3819"/>
                        <a:pt x="986766" y="2291"/>
                        <a:pt x="992876" y="20621"/>
                      </a:cubicBezTo>
                      <a:cubicBezTo>
                        <a:pt x="998986" y="32841"/>
                        <a:pt x="998986" y="51171"/>
                        <a:pt x="992876" y="63391"/>
                      </a:cubicBezTo>
                      <a:cubicBezTo>
                        <a:pt x="1163956" y="240581"/>
                        <a:pt x="1176176" y="368891"/>
                        <a:pt x="1139516" y="588850"/>
                      </a:cubicBezTo>
                      <a:cubicBezTo>
                        <a:pt x="1139516" y="662170"/>
                        <a:pt x="1127296" y="741600"/>
                        <a:pt x="1121186" y="814920"/>
                      </a:cubicBezTo>
                      <a:cubicBezTo>
                        <a:pt x="1108966" y="912680"/>
                        <a:pt x="1096746" y="998220"/>
                        <a:pt x="1115076" y="1028770"/>
                      </a:cubicBezTo>
                      <a:cubicBezTo>
                        <a:pt x="1231166" y="1218180"/>
                        <a:pt x="1194506" y="1242620"/>
                        <a:pt x="1053976" y="1346490"/>
                      </a:cubicBezTo>
                      <a:lnTo>
                        <a:pt x="1041756" y="1352599"/>
                      </a:lnTo>
                      <a:cubicBezTo>
                        <a:pt x="876786" y="1444249"/>
                        <a:pt x="711816" y="1487020"/>
                        <a:pt x="540735" y="1487020"/>
                      </a:cubicBezTo>
                      <a:close/>
                      <a:moveTo>
                        <a:pt x="650715" y="20621"/>
                      </a:moveTo>
                      <a:cubicBezTo>
                        <a:pt x="644605" y="20621"/>
                        <a:pt x="644605" y="20621"/>
                        <a:pt x="638495" y="26731"/>
                      </a:cubicBezTo>
                      <a:cubicBezTo>
                        <a:pt x="589615" y="63391"/>
                        <a:pt x="583505" y="69501"/>
                        <a:pt x="583505" y="69501"/>
                      </a:cubicBezTo>
                      <a:lnTo>
                        <a:pt x="583505" y="69501"/>
                      </a:lnTo>
                      <a:cubicBezTo>
                        <a:pt x="583505" y="69501"/>
                        <a:pt x="375765" y="142821"/>
                        <a:pt x="241345" y="234471"/>
                      </a:cubicBezTo>
                      <a:cubicBezTo>
                        <a:pt x="216905" y="246691"/>
                        <a:pt x="198575" y="252801"/>
                        <a:pt x="174135" y="252801"/>
                      </a:cubicBezTo>
                      <a:cubicBezTo>
                        <a:pt x="143585" y="258911"/>
                        <a:pt x="131365" y="258911"/>
                        <a:pt x="131365" y="277241"/>
                      </a:cubicBezTo>
                      <a:cubicBezTo>
                        <a:pt x="131365" y="307791"/>
                        <a:pt x="210795" y="368891"/>
                        <a:pt x="259675" y="405551"/>
                      </a:cubicBezTo>
                      <a:lnTo>
                        <a:pt x="265785" y="411661"/>
                      </a:lnTo>
                      <a:lnTo>
                        <a:pt x="265785" y="417771"/>
                      </a:lnTo>
                      <a:cubicBezTo>
                        <a:pt x="265785" y="423881"/>
                        <a:pt x="88595" y="802700"/>
                        <a:pt x="100815" y="1150970"/>
                      </a:cubicBezTo>
                      <a:lnTo>
                        <a:pt x="100815" y="1157080"/>
                      </a:lnTo>
                      <a:lnTo>
                        <a:pt x="100815" y="1157080"/>
                      </a:lnTo>
                      <a:cubicBezTo>
                        <a:pt x="45825" y="1212070"/>
                        <a:pt x="21385" y="1267060"/>
                        <a:pt x="27495" y="1309830"/>
                      </a:cubicBezTo>
                      <a:cubicBezTo>
                        <a:pt x="33605" y="1340380"/>
                        <a:pt x="58045" y="1364819"/>
                        <a:pt x="100815" y="1383149"/>
                      </a:cubicBezTo>
                      <a:cubicBezTo>
                        <a:pt x="106925" y="1383149"/>
                        <a:pt x="113035" y="1389260"/>
                        <a:pt x="125255" y="1389260"/>
                      </a:cubicBezTo>
                      <a:cubicBezTo>
                        <a:pt x="198575" y="1419809"/>
                        <a:pt x="351325" y="1474799"/>
                        <a:pt x="546845" y="1474799"/>
                      </a:cubicBezTo>
                      <a:cubicBezTo>
                        <a:pt x="717926" y="1474799"/>
                        <a:pt x="882896" y="1432029"/>
                        <a:pt x="1035646" y="1340380"/>
                      </a:cubicBezTo>
                      <a:lnTo>
                        <a:pt x="1041756" y="1334269"/>
                      </a:lnTo>
                      <a:cubicBezTo>
                        <a:pt x="1115076" y="1285390"/>
                        <a:pt x="1151736" y="1248730"/>
                        <a:pt x="1163956" y="1212070"/>
                      </a:cubicBezTo>
                      <a:cubicBezTo>
                        <a:pt x="1176176" y="1175410"/>
                        <a:pt x="1157846" y="1126530"/>
                        <a:pt x="1096746" y="1034880"/>
                      </a:cubicBezTo>
                      <a:cubicBezTo>
                        <a:pt x="1078416" y="998220"/>
                        <a:pt x="1090636" y="912680"/>
                        <a:pt x="1102856" y="808810"/>
                      </a:cubicBezTo>
                      <a:cubicBezTo>
                        <a:pt x="1108966" y="735490"/>
                        <a:pt x="1121186" y="656060"/>
                        <a:pt x="1121186" y="582740"/>
                      </a:cubicBezTo>
                      <a:cubicBezTo>
                        <a:pt x="1157846" y="362781"/>
                        <a:pt x="1145626" y="240581"/>
                        <a:pt x="974546" y="63391"/>
                      </a:cubicBezTo>
                      <a:lnTo>
                        <a:pt x="974546" y="63391"/>
                      </a:lnTo>
                      <a:lnTo>
                        <a:pt x="980656" y="57281"/>
                      </a:lnTo>
                      <a:cubicBezTo>
                        <a:pt x="986766" y="51171"/>
                        <a:pt x="986766" y="32841"/>
                        <a:pt x="980656" y="26731"/>
                      </a:cubicBezTo>
                      <a:cubicBezTo>
                        <a:pt x="974546" y="20621"/>
                        <a:pt x="968436" y="8401"/>
                        <a:pt x="956216" y="14511"/>
                      </a:cubicBezTo>
                      <a:cubicBezTo>
                        <a:pt x="931776" y="26731"/>
                        <a:pt x="913446" y="32841"/>
                        <a:pt x="907336" y="32841"/>
                      </a:cubicBezTo>
                      <a:cubicBezTo>
                        <a:pt x="895116" y="38951"/>
                        <a:pt x="760696" y="118381"/>
                        <a:pt x="626275" y="234471"/>
                      </a:cubicBezTo>
                      <a:lnTo>
                        <a:pt x="614055" y="246691"/>
                      </a:lnTo>
                      <a:lnTo>
                        <a:pt x="614055" y="228361"/>
                      </a:lnTo>
                      <a:cubicBezTo>
                        <a:pt x="620165" y="191701"/>
                        <a:pt x="638495" y="142821"/>
                        <a:pt x="650715" y="106161"/>
                      </a:cubicBezTo>
                      <a:cubicBezTo>
                        <a:pt x="656826" y="87831"/>
                        <a:pt x="669045" y="69501"/>
                        <a:pt x="669045" y="57281"/>
                      </a:cubicBezTo>
                      <a:cubicBezTo>
                        <a:pt x="669045" y="57281"/>
                        <a:pt x="669045" y="51171"/>
                        <a:pt x="669045" y="51171"/>
                      </a:cubicBezTo>
                      <a:cubicBezTo>
                        <a:pt x="669045" y="38951"/>
                        <a:pt x="662935" y="20621"/>
                        <a:pt x="650715" y="20621"/>
                      </a:cubicBezTo>
                      <a:close/>
                    </a:path>
                  </a:pathLst>
                </a:custGeom>
                <a:solidFill>
                  <a:srgbClr val="ADACA8"/>
                </a:solidFill>
                <a:ln w="61038" cap="flat">
                  <a:noFill/>
                  <a:prstDash val="solid"/>
                  <a:miter/>
                </a:ln>
              </p:spPr>
              <p:txBody>
                <a:bodyPr rtlCol="0" anchor="ctr"/>
                <a:lstStyle/>
                <a:p>
                  <a:endParaRPr lang="en-US"/>
                </a:p>
              </p:txBody>
            </p:sp>
          </p:grpSp>
        </p:grpSp>
        <p:grpSp>
          <p:nvGrpSpPr>
            <p:cNvPr id="240" name="Graphic 16">
              <a:extLst>
                <a:ext uri="{FF2B5EF4-FFF2-40B4-BE49-F238E27FC236}">
                  <a16:creationId xmlns:a16="http://schemas.microsoft.com/office/drawing/2014/main" xmlns="" id="{C1124A81-6F34-4A0A-B49F-58A1B7A2BA15}"/>
                </a:ext>
              </a:extLst>
            </p:cNvPr>
            <p:cNvGrpSpPr/>
            <p:nvPr/>
          </p:nvGrpSpPr>
          <p:grpSpPr>
            <a:xfrm>
              <a:off x="1027334" y="6539910"/>
              <a:ext cx="1043613" cy="1034879"/>
              <a:chOff x="1027334" y="6539910"/>
              <a:chExt cx="1043613" cy="1034879"/>
            </a:xfrm>
          </p:grpSpPr>
          <p:sp>
            <p:nvSpPr>
              <p:cNvPr id="241" name="Freeform: Shape 240">
                <a:extLst>
                  <a:ext uri="{FF2B5EF4-FFF2-40B4-BE49-F238E27FC236}">
                    <a16:creationId xmlns:a16="http://schemas.microsoft.com/office/drawing/2014/main" xmlns="" id="{28446CFA-8D6C-496D-A628-7BE48EB3AF28}"/>
                  </a:ext>
                </a:extLst>
              </p:cNvPr>
              <p:cNvSpPr/>
              <p:nvPr/>
            </p:nvSpPr>
            <p:spPr>
              <a:xfrm>
                <a:off x="1589699" y="6584971"/>
                <a:ext cx="61100" cy="61099"/>
              </a:xfrm>
              <a:custGeom>
                <a:avLst/>
                <a:gdLst>
                  <a:gd name="connsiteX0" fmla="*/ 0 w 61100"/>
                  <a:gd name="connsiteY0" fmla="*/ 0 h 61099"/>
                  <a:gd name="connsiteX1" fmla="*/ 0 w 61100"/>
                  <a:gd name="connsiteY1" fmla="*/ 0 h 61099"/>
                  <a:gd name="connsiteX2" fmla="*/ 0 w 61100"/>
                  <a:gd name="connsiteY2" fmla="*/ 0 h 61099"/>
                </a:gdLst>
                <a:ahLst/>
                <a:cxnLst>
                  <a:cxn ang="0">
                    <a:pos x="connsiteX0" y="connsiteY0"/>
                  </a:cxn>
                  <a:cxn ang="0">
                    <a:pos x="connsiteX1" y="connsiteY1"/>
                  </a:cxn>
                  <a:cxn ang="0">
                    <a:pos x="connsiteX2" y="connsiteY2"/>
                  </a:cxn>
                </a:cxnLst>
                <a:rect l="l" t="t" r="r" b="b"/>
                <a:pathLst>
                  <a:path w="61100" h="61099">
                    <a:moveTo>
                      <a:pt x="0" y="0"/>
                    </a:moveTo>
                    <a:lnTo>
                      <a:pt x="0" y="0"/>
                    </a:lnTo>
                    <a:lnTo>
                      <a:pt x="0" y="0"/>
                    </a:lnTo>
                    <a:close/>
                  </a:path>
                </a:pathLst>
              </a:custGeom>
              <a:noFill/>
              <a:ln w="61038" cap="flat">
                <a:no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xmlns="" id="{2DE3A324-A172-4DFE-A9E2-1916C9AF0D9A}"/>
                  </a:ext>
                </a:extLst>
              </p:cNvPr>
              <p:cNvSpPr/>
              <p:nvPr/>
            </p:nvSpPr>
            <p:spPr>
              <a:xfrm>
                <a:off x="1583589" y="6572751"/>
                <a:ext cx="12220" cy="12220"/>
              </a:xfrm>
              <a:custGeom>
                <a:avLst/>
                <a:gdLst>
                  <a:gd name="connsiteX0" fmla="*/ 12220 w 12220"/>
                  <a:gd name="connsiteY0" fmla="*/ 12220 h 12220"/>
                  <a:gd name="connsiteX1" fmla="*/ 0 w 12220"/>
                  <a:gd name="connsiteY1" fmla="*/ 12220 h 12220"/>
                  <a:gd name="connsiteX2" fmla="*/ 0 w 12220"/>
                  <a:gd name="connsiteY2" fmla="*/ 0 h 12220"/>
                  <a:gd name="connsiteX3" fmla="*/ 12220 w 12220"/>
                  <a:gd name="connsiteY3" fmla="*/ 0 h 12220"/>
                  <a:gd name="connsiteX4" fmla="*/ 12220 w 12220"/>
                  <a:gd name="connsiteY4" fmla="*/ 12220 h 12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20" h="12220">
                    <a:moveTo>
                      <a:pt x="12220" y="12220"/>
                    </a:moveTo>
                    <a:lnTo>
                      <a:pt x="0" y="12220"/>
                    </a:lnTo>
                    <a:lnTo>
                      <a:pt x="0" y="0"/>
                    </a:lnTo>
                    <a:lnTo>
                      <a:pt x="12220" y="0"/>
                    </a:lnTo>
                    <a:cubicBezTo>
                      <a:pt x="12220" y="0"/>
                      <a:pt x="12220" y="6110"/>
                      <a:pt x="12220" y="12220"/>
                    </a:cubicBezTo>
                    <a:close/>
                  </a:path>
                </a:pathLst>
              </a:custGeom>
              <a:solidFill>
                <a:srgbClr val="EEB4CF"/>
              </a:solidFill>
              <a:ln w="61038" cap="flat">
                <a:noFill/>
                <a:prstDash val="solid"/>
                <a:miter/>
              </a:ln>
            </p:spPr>
            <p:txBody>
              <a:bodyPr rtlCol="0" anchor="ctr"/>
              <a:lstStyle/>
              <a:p>
                <a:endParaRPr lang="en-US"/>
              </a:p>
            </p:txBody>
          </p:sp>
          <p:grpSp>
            <p:nvGrpSpPr>
              <p:cNvPr id="243" name="Graphic 16">
                <a:extLst>
                  <a:ext uri="{FF2B5EF4-FFF2-40B4-BE49-F238E27FC236}">
                    <a16:creationId xmlns:a16="http://schemas.microsoft.com/office/drawing/2014/main" xmlns="" id="{6059069C-9F13-42BC-8D9D-B8F1D51F56EC}"/>
                  </a:ext>
                </a:extLst>
              </p:cNvPr>
              <p:cNvGrpSpPr/>
              <p:nvPr/>
            </p:nvGrpSpPr>
            <p:grpSpPr>
              <a:xfrm>
                <a:off x="1027334" y="6539910"/>
                <a:ext cx="1043613" cy="1034879"/>
                <a:chOff x="1027334" y="6539910"/>
                <a:chExt cx="1043613" cy="1034879"/>
              </a:xfrm>
            </p:grpSpPr>
            <p:sp>
              <p:nvSpPr>
                <p:cNvPr id="244" name="Freeform: Shape 243">
                  <a:extLst>
                    <a:ext uri="{FF2B5EF4-FFF2-40B4-BE49-F238E27FC236}">
                      <a16:creationId xmlns:a16="http://schemas.microsoft.com/office/drawing/2014/main" xmlns="" id="{E961B79E-6A9F-41F7-8FA4-F06301EB5B76}"/>
                    </a:ext>
                  </a:extLst>
                </p:cNvPr>
                <p:cNvSpPr/>
                <p:nvPr/>
              </p:nvSpPr>
              <p:spPr>
                <a:xfrm>
                  <a:off x="1027579" y="6552271"/>
                  <a:ext cx="1032245" cy="1020491"/>
                </a:xfrm>
                <a:custGeom>
                  <a:avLst/>
                  <a:gdLst>
                    <a:gd name="connsiteX0" fmla="*/ 219960 w 1032245"/>
                    <a:gd name="connsiteY0" fmla="*/ 869769 h 1020491"/>
                    <a:gd name="connsiteX1" fmla="*/ 977601 w 1032245"/>
                    <a:gd name="connsiteY1" fmla="*/ 973639 h 1020491"/>
                    <a:gd name="connsiteX2" fmla="*/ 1014261 w 1032245"/>
                    <a:gd name="connsiteY2" fmla="*/ 576490 h 1020491"/>
                    <a:gd name="connsiteX3" fmla="*/ 867621 w 1032245"/>
                    <a:gd name="connsiteY3" fmla="*/ 57140 h 1020491"/>
                    <a:gd name="connsiteX4" fmla="*/ 837071 w 1032245"/>
                    <a:gd name="connsiteY4" fmla="*/ 2150 h 1020491"/>
                    <a:gd name="connsiteX5" fmla="*/ 788191 w 1032245"/>
                    <a:gd name="connsiteY5" fmla="*/ 20480 h 1020491"/>
                    <a:gd name="connsiteX6" fmla="*/ 507130 w 1032245"/>
                    <a:gd name="connsiteY6" fmla="*/ 222110 h 1020491"/>
                    <a:gd name="connsiteX7" fmla="*/ 562120 w 1032245"/>
                    <a:gd name="connsiteY7" fmla="*/ 51030 h 1020491"/>
                    <a:gd name="connsiteX8" fmla="*/ 562120 w 1032245"/>
                    <a:gd name="connsiteY8" fmla="*/ 38810 h 1020491"/>
                    <a:gd name="connsiteX9" fmla="*/ 513240 w 1032245"/>
                    <a:gd name="connsiteY9" fmla="*/ 14370 h 1020491"/>
                    <a:gd name="connsiteX10" fmla="*/ 458250 w 1032245"/>
                    <a:gd name="connsiteY10" fmla="*/ 57140 h 1020491"/>
                    <a:gd name="connsiteX11" fmla="*/ 116090 w 1032245"/>
                    <a:gd name="connsiteY11" fmla="*/ 222110 h 1020491"/>
                    <a:gd name="connsiteX12" fmla="*/ 6110 w 1032245"/>
                    <a:gd name="connsiteY12" fmla="*/ 270990 h 1020491"/>
                    <a:gd name="connsiteX13" fmla="*/ 134420 w 1032245"/>
                    <a:gd name="connsiteY13" fmla="*/ 405410 h 1020491"/>
                    <a:gd name="connsiteX14" fmla="*/ 0 w 1032245"/>
                    <a:gd name="connsiteY14" fmla="*/ 808669 h 1020491"/>
                    <a:gd name="connsiteX15" fmla="*/ 219960 w 1032245"/>
                    <a:gd name="connsiteY15" fmla="*/ 869769 h 102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32245" h="1020491">
                      <a:moveTo>
                        <a:pt x="219960" y="869769"/>
                      </a:moveTo>
                      <a:cubicBezTo>
                        <a:pt x="446030" y="979749"/>
                        <a:pt x="733201" y="1083619"/>
                        <a:pt x="977601" y="973639"/>
                      </a:cubicBezTo>
                      <a:cubicBezTo>
                        <a:pt x="977601" y="881989"/>
                        <a:pt x="1008151" y="717020"/>
                        <a:pt x="1014261" y="576490"/>
                      </a:cubicBezTo>
                      <a:cubicBezTo>
                        <a:pt x="1050921" y="368750"/>
                        <a:pt x="1044811" y="234330"/>
                        <a:pt x="867621" y="57140"/>
                      </a:cubicBezTo>
                      <a:cubicBezTo>
                        <a:pt x="885951" y="32700"/>
                        <a:pt x="867621" y="-10070"/>
                        <a:pt x="837071" y="2150"/>
                      </a:cubicBezTo>
                      <a:cubicBezTo>
                        <a:pt x="806521" y="14370"/>
                        <a:pt x="788191" y="20480"/>
                        <a:pt x="788191" y="20480"/>
                      </a:cubicBezTo>
                      <a:cubicBezTo>
                        <a:pt x="788191" y="20480"/>
                        <a:pt x="647660" y="99910"/>
                        <a:pt x="507130" y="222110"/>
                      </a:cubicBezTo>
                      <a:cubicBezTo>
                        <a:pt x="513240" y="167120"/>
                        <a:pt x="556010" y="81580"/>
                        <a:pt x="562120" y="51030"/>
                      </a:cubicBezTo>
                      <a:cubicBezTo>
                        <a:pt x="562120" y="51030"/>
                        <a:pt x="562120" y="44920"/>
                        <a:pt x="562120" y="38810"/>
                      </a:cubicBezTo>
                      <a:cubicBezTo>
                        <a:pt x="562120" y="38810"/>
                        <a:pt x="537680" y="-10070"/>
                        <a:pt x="513240" y="14370"/>
                      </a:cubicBezTo>
                      <a:cubicBezTo>
                        <a:pt x="470470" y="51030"/>
                        <a:pt x="458250" y="57140"/>
                        <a:pt x="458250" y="57140"/>
                      </a:cubicBezTo>
                      <a:cubicBezTo>
                        <a:pt x="458250" y="57140"/>
                        <a:pt x="250510" y="130460"/>
                        <a:pt x="116090" y="222110"/>
                      </a:cubicBezTo>
                      <a:cubicBezTo>
                        <a:pt x="67210" y="252660"/>
                        <a:pt x="6110" y="228220"/>
                        <a:pt x="6110" y="270990"/>
                      </a:cubicBezTo>
                      <a:cubicBezTo>
                        <a:pt x="0" y="313760"/>
                        <a:pt x="134420" y="405410"/>
                        <a:pt x="134420" y="405410"/>
                      </a:cubicBezTo>
                      <a:cubicBezTo>
                        <a:pt x="134420" y="405410"/>
                        <a:pt x="48880" y="582600"/>
                        <a:pt x="0" y="808669"/>
                      </a:cubicBezTo>
                      <a:cubicBezTo>
                        <a:pt x="42770" y="802559"/>
                        <a:pt x="109980" y="814779"/>
                        <a:pt x="219960" y="869769"/>
                      </a:cubicBezTo>
                      <a:close/>
                    </a:path>
                  </a:pathLst>
                </a:custGeom>
                <a:solidFill>
                  <a:srgbClr val="FE0000"/>
                </a:solidFill>
                <a:ln w="61038" cap="flat">
                  <a:no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xmlns="" id="{F7AD4F9F-9753-47A3-8D3C-21A962E36983}"/>
                    </a:ext>
                  </a:extLst>
                </p:cNvPr>
                <p:cNvSpPr/>
                <p:nvPr/>
              </p:nvSpPr>
              <p:spPr>
                <a:xfrm>
                  <a:off x="1027334" y="6539910"/>
                  <a:ext cx="1043613" cy="1034879"/>
                </a:xfrm>
                <a:custGeom>
                  <a:avLst/>
                  <a:gdLst>
                    <a:gd name="connsiteX0" fmla="*/ 745666 w 1043613"/>
                    <a:gd name="connsiteY0" fmla="*/ 1034880 h 1034879"/>
                    <a:gd name="connsiteX1" fmla="*/ 220205 w 1043613"/>
                    <a:gd name="connsiteY1" fmla="*/ 882130 h 1034879"/>
                    <a:gd name="connsiteX2" fmla="*/ 12465 w 1043613"/>
                    <a:gd name="connsiteY2" fmla="*/ 814920 h 1034879"/>
                    <a:gd name="connsiteX3" fmla="*/ 245 w 1043613"/>
                    <a:gd name="connsiteY3" fmla="*/ 814920 h 1034879"/>
                    <a:gd name="connsiteX4" fmla="*/ 245 w 1043613"/>
                    <a:gd name="connsiteY4" fmla="*/ 808810 h 1034879"/>
                    <a:gd name="connsiteX5" fmla="*/ 128555 w 1043613"/>
                    <a:gd name="connsiteY5" fmla="*/ 411661 h 1034879"/>
                    <a:gd name="connsiteX6" fmla="*/ 245 w 1043613"/>
                    <a:gd name="connsiteY6" fmla="*/ 277241 h 1034879"/>
                    <a:gd name="connsiteX7" fmla="*/ 55235 w 1043613"/>
                    <a:gd name="connsiteY7" fmla="*/ 240581 h 1034879"/>
                    <a:gd name="connsiteX8" fmla="*/ 116335 w 1043613"/>
                    <a:gd name="connsiteY8" fmla="*/ 222251 h 1034879"/>
                    <a:gd name="connsiteX9" fmla="*/ 458495 w 1043613"/>
                    <a:gd name="connsiteY9" fmla="*/ 57281 h 1034879"/>
                    <a:gd name="connsiteX10" fmla="*/ 513485 w 1043613"/>
                    <a:gd name="connsiteY10" fmla="*/ 14511 h 1034879"/>
                    <a:gd name="connsiteX11" fmla="*/ 531815 w 1043613"/>
                    <a:gd name="connsiteY11" fmla="*/ 8401 h 1034879"/>
                    <a:gd name="connsiteX12" fmla="*/ 574585 w 1043613"/>
                    <a:gd name="connsiteY12" fmla="*/ 45061 h 1034879"/>
                    <a:gd name="connsiteX13" fmla="*/ 574585 w 1043613"/>
                    <a:gd name="connsiteY13" fmla="*/ 45061 h 1034879"/>
                    <a:gd name="connsiteX14" fmla="*/ 574585 w 1043613"/>
                    <a:gd name="connsiteY14" fmla="*/ 45061 h 1034879"/>
                    <a:gd name="connsiteX15" fmla="*/ 574585 w 1043613"/>
                    <a:gd name="connsiteY15" fmla="*/ 57281 h 1034879"/>
                    <a:gd name="connsiteX16" fmla="*/ 556255 w 1043613"/>
                    <a:gd name="connsiteY16" fmla="*/ 112271 h 1034879"/>
                    <a:gd name="connsiteX17" fmla="*/ 519595 w 1043613"/>
                    <a:gd name="connsiteY17" fmla="*/ 210031 h 1034879"/>
                    <a:gd name="connsiteX18" fmla="*/ 788436 w 1043613"/>
                    <a:gd name="connsiteY18" fmla="*/ 20621 h 1034879"/>
                    <a:gd name="connsiteX19" fmla="*/ 788436 w 1043613"/>
                    <a:gd name="connsiteY19" fmla="*/ 20621 h 1034879"/>
                    <a:gd name="connsiteX20" fmla="*/ 837316 w 1043613"/>
                    <a:gd name="connsiteY20" fmla="*/ 2291 h 1034879"/>
                    <a:gd name="connsiteX21" fmla="*/ 880086 w 1043613"/>
                    <a:gd name="connsiteY21" fmla="*/ 20621 h 1034879"/>
                    <a:gd name="connsiteX22" fmla="*/ 880086 w 1043613"/>
                    <a:gd name="connsiteY22" fmla="*/ 63391 h 1034879"/>
                    <a:gd name="connsiteX23" fmla="*/ 1026726 w 1043613"/>
                    <a:gd name="connsiteY23" fmla="*/ 588850 h 1034879"/>
                    <a:gd name="connsiteX24" fmla="*/ 1008396 w 1043613"/>
                    <a:gd name="connsiteY24" fmla="*/ 814920 h 1034879"/>
                    <a:gd name="connsiteX25" fmla="*/ 990066 w 1043613"/>
                    <a:gd name="connsiteY25" fmla="*/ 986000 h 1034879"/>
                    <a:gd name="connsiteX26" fmla="*/ 990066 w 1043613"/>
                    <a:gd name="connsiteY26" fmla="*/ 992110 h 1034879"/>
                    <a:gd name="connsiteX27" fmla="*/ 983956 w 1043613"/>
                    <a:gd name="connsiteY27" fmla="*/ 992110 h 1034879"/>
                    <a:gd name="connsiteX28" fmla="*/ 745666 w 1043613"/>
                    <a:gd name="connsiteY28" fmla="*/ 1034880 h 1034879"/>
                    <a:gd name="connsiteX29" fmla="*/ 12465 w 1043613"/>
                    <a:gd name="connsiteY29" fmla="*/ 808810 h 1034879"/>
                    <a:gd name="connsiteX30" fmla="*/ 226315 w 1043613"/>
                    <a:gd name="connsiteY30" fmla="*/ 876020 h 1034879"/>
                    <a:gd name="connsiteX31" fmla="*/ 745666 w 1043613"/>
                    <a:gd name="connsiteY31" fmla="*/ 1028770 h 1034879"/>
                    <a:gd name="connsiteX32" fmla="*/ 971736 w 1043613"/>
                    <a:gd name="connsiteY32" fmla="*/ 979890 h 1034879"/>
                    <a:gd name="connsiteX33" fmla="*/ 990066 w 1043613"/>
                    <a:gd name="connsiteY33" fmla="*/ 808810 h 1034879"/>
                    <a:gd name="connsiteX34" fmla="*/ 1008396 w 1043613"/>
                    <a:gd name="connsiteY34" fmla="*/ 582740 h 1034879"/>
                    <a:gd name="connsiteX35" fmla="*/ 861756 w 1043613"/>
                    <a:gd name="connsiteY35" fmla="*/ 63391 h 1034879"/>
                    <a:gd name="connsiteX36" fmla="*/ 855646 w 1043613"/>
                    <a:gd name="connsiteY36" fmla="*/ 63391 h 1034879"/>
                    <a:gd name="connsiteX37" fmla="*/ 861756 w 1043613"/>
                    <a:gd name="connsiteY37" fmla="*/ 57281 h 1034879"/>
                    <a:gd name="connsiteX38" fmla="*/ 861756 w 1043613"/>
                    <a:gd name="connsiteY38" fmla="*/ 26731 h 1034879"/>
                    <a:gd name="connsiteX39" fmla="*/ 837316 w 1043613"/>
                    <a:gd name="connsiteY39" fmla="*/ 14511 h 1034879"/>
                    <a:gd name="connsiteX40" fmla="*/ 788436 w 1043613"/>
                    <a:gd name="connsiteY40" fmla="*/ 32841 h 1034879"/>
                    <a:gd name="connsiteX41" fmla="*/ 507375 w 1043613"/>
                    <a:gd name="connsiteY41" fmla="*/ 234471 h 1034879"/>
                    <a:gd name="connsiteX42" fmla="*/ 495155 w 1043613"/>
                    <a:gd name="connsiteY42" fmla="*/ 246691 h 1034879"/>
                    <a:gd name="connsiteX43" fmla="*/ 495155 w 1043613"/>
                    <a:gd name="connsiteY43" fmla="*/ 228361 h 1034879"/>
                    <a:gd name="connsiteX44" fmla="*/ 531815 w 1043613"/>
                    <a:gd name="connsiteY44" fmla="*/ 106161 h 1034879"/>
                    <a:gd name="connsiteX45" fmla="*/ 550145 w 1043613"/>
                    <a:gd name="connsiteY45" fmla="*/ 57281 h 1034879"/>
                    <a:gd name="connsiteX46" fmla="*/ 550145 w 1043613"/>
                    <a:gd name="connsiteY46" fmla="*/ 51171 h 1034879"/>
                    <a:gd name="connsiteX47" fmla="*/ 525705 w 1043613"/>
                    <a:gd name="connsiteY47" fmla="*/ 26731 h 1034879"/>
                    <a:gd name="connsiteX48" fmla="*/ 513485 w 1043613"/>
                    <a:gd name="connsiteY48" fmla="*/ 32841 h 1034879"/>
                    <a:gd name="connsiteX49" fmla="*/ 464605 w 1043613"/>
                    <a:gd name="connsiteY49" fmla="*/ 69501 h 1034879"/>
                    <a:gd name="connsiteX50" fmla="*/ 464605 w 1043613"/>
                    <a:gd name="connsiteY50" fmla="*/ 69501 h 1034879"/>
                    <a:gd name="connsiteX51" fmla="*/ 122445 w 1043613"/>
                    <a:gd name="connsiteY51" fmla="*/ 234471 h 1034879"/>
                    <a:gd name="connsiteX52" fmla="*/ 55235 w 1043613"/>
                    <a:gd name="connsiteY52" fmla="*/ 252801 h 1034879"/>
                    <a:gd name="connsiteX53" fmla="*/ 12465 w 1043613"/>
                    <a:gd name="connsiteY53" fmla="*/ 277241 h 1034879"/>
                    <a:gd name="connsiteX54" fmla="*/ 140775 w 1043613"/>
                    <a:gd name="connsiteY54" fmla="*/ 405551 h 1034879"/>
                    <a:gd name="connsiteX55" fmla="*/ 146885 w 1043613"/>
                    <a:gd name="connsiteY55" fmla="*/ 411661 h 1034879"/>
                    <a:gd name="connsiteX56" fmla="*/ 146885 w 1043613"/>
                    <a:gd name="connsiteY56" fmla="*/ 417771 h 1034879"/>
                    <a:gd name="connsiteX57" fmla="*/ 12465 w 1043613"/>
                    <a:gd name="connsiteY57" fmla="*/ 808810 h 1034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043613" h="1034879">
                      <a:moveTo>
                        <a:pt x="745666" y="1034880"/>
                      </a:moveTo>
                      <a:cubicBezTo>
                        <a:pt x="550145" y="1034880"/>
                        <a:pt x="348515" y="949340"/>
                        <a:pt x="220205" y="882130"/>
                      </a:cubicBezTo>
                      <a:cubicBezTo>
                        <a:pt x="134665" y="839360"/>
                        <a:pt x="61345" y="814920"/>
                        <a:pt x="12465" y="814920"/>
                      </a:cubicBezTo>
                      <a:lnTo>
                        <a:pt x="245" y="814920"/>
                      </a:lnTo>
                      <a:lnTo>
                        <a:pt x="245" y="808810"/>
                      </a:lnTo>
                      <a:cubicBezTo>
                        <a:pt x="43015" y="607181"/>
                        <a:pt x="116335" y="442211"/>
                        <a:pt x="128555" y="411661"/>
                      </a:cubicBezTo>
                      <a:cubicBezTo>
                        <a:pt x="104115" y="393331"/>
                        <a:pt x="-5865" y="320011"/>
                        <a:pt x="245" y="277241"/>
                      </a:cubicBezTo>
                      <a:cubicBezTo>
                        <a:pt x="245" y="246691"/>
                        <a:pt x="30795" y="240581"/>
                        <a:pt x="55235" y="240581"/>
                      </a:cubicBezTo>
                      <a:cubicBezTo>
                        <a:pt x="73565" y="240581"/>
                        <a:pt x="98005" y="234471"/>
                        <a:pt x="116335" y="222251"/>
                      </a:cubicBezTo>
                      <a:cubicBezTo>
                        <a:pt x="244645" y="130601"/>
                        <a:pt x="446275" y="63391"/>
                        <a:pt x="458495" y="57281"/>
                      </a:cubicBezTo>
                      <a:cubicBezTo>
                        <a:pt x="464605" y="57281"/>
                        <a:pt x="470715" y="45061"/>
                        <a:pt x="513485" y="14511"/>
                      </a:cubicBezTo>
                      <a:cubicBezTo>
                        <a:pt x="519595" y="8401"/>
                        <a:pt x="525705" y="8401"/>
                        <a:pt x="531815" y="8401"/>
                      </a:cubicBezTo>
                      <a:cubicBezTo>
                        <a:pt x="556255" y="8401"/>
                        <a:pt x="574585" y="45061"/>
                        <a:pt x="574585" y="45061"/>
                      </a:cubicBezTo>
                      <a:lnTo>
                        <a:pt x="574585" y="45061"/>
                      </a:lnTo>
                      <a:lnTo>
                        <a:pt x="574585" y="45061"/>
                      </a:lnTo>
                      <a:cubicBezTo>
                        <a:pt x="574585" y="51171"/>
                        <a:pt x="574585" y="51171"/>
                        <a:pt x="574585" y="57281"/>
                      </a:cubicBezTo>
                      <a:cubicBezTo>
                        <a:pt x="568475" y="69501"/>
                        <a:pt x="562365" y="87831"/>
                        <a:pt x="556255" y="112271"/>
                      </a:cubicBezTo>
                      <a:cubicBezTo>
                        <a:pt x="544035" y="142821"/>
                        <a:pt x="531815" y="179481"/>
                        <a:pt x="519595" y="210031"/>
                      </a:cubicBezTo>
                      <a:cubicBezTo>
                        <a:pt x="654016" y="100051"/>
                        <a:pt x="788436" y="20621"/>
                        <a:pt x="788436" y="20621"/>
                      </a:cubicBezTo>
                      <a:lnTo>
                        <a:pt x="788436" y="20621"/>
                      </a:lnTo>
                      <a:cubicBezTo>
                        <a:pt x="788436" y="20621"/>
                        <a:pt x="806766" y="14511"/>
                        <a:pt x="837316" y="2291"/>
                      </a:cubicBezTo>
                      <a:cubicBezTo>
                        <a:pt x="855646" y="-3819"/>
                        <a:pt x="873976" y="2291"/>
                        <a:pt x="880086" y="20621"/>
                      </a:cubicBezTo>
                      <a:cubicBezTo>
                        <a:pt x="886196" y="32841"/>
                        <a:pt x="886196" y="51171"/>
                        <a:pt x="880086" y="63391"/>
                      </a:cubicBezTo>
                      <a:cubicBezTo>
                        <a:pt x="1051166" y="240581"/>
                        <a:pt x="1063386" y="368891"/>
                        <a:pt x="1026726" y="588850"/>
                      </a:cubicBezTo>
                      <a:cubicBezTo>
                        <a:pt x="1026726" y="662170"/>
                        <a:pt x="1014506" y="741600"/>
                        <a:pt x="1008396" y="814920"/>
                      </a:cubicBezTo>
                      <a:cubicBezTo>
                        <a:pt x="1002286" y="882130"/>
                        <a:pt x="990066" y="943230"/>
                        <a:pt x="990066" y="986000"/>
                      </a:cubicBezTo>
                      <a:lnTo>
                        <a:pt x="990066" y="992110"/>
                      </a:lnTo>
                      <a:lnTo>
                        <a:pt x="983956" y="992110"/>
                      </a:lnTo>
                      <a:cubicBezTo>
                        <a:pt x="910636" y="1022660"/>
                        <a:pt x="831206" y="1034880"/>
                        <a:pt x="745666" y="1034880"/>
                      </a:cubicBezTo>
                      <a:close/>
                      <a:moveTo>
                        <a:pt x="12465" y="808810"/>
                      </a:moveTo>
                      <a:cubicBezTo>
                        <a:pt x="67455" y="808810"/>
                        <a:pt x="134665" y="833250"/>
                        <a:pt x="226315" y="876020"/>
                      </a:cubicBezTo>
                      <a:cubicBezTo>
                        <a:pt x="354625" y="943230"/>
                        <a:pt x="556255" y="1028770"/>
                        <a:pt x="745666" y="1028770"/>
                      </a:cubicBezTo>
                      <a:cubicBezTo>
                        <a:pt x="825096" y="1028770"/>
                        <a:pt x="904526" y="1010440"/>
                        <a:pt x="971736" y="979890"/>
                      </a:cubicBezTo>
                      <a:cubicBezTo>
                        <a:pt x="971736" y="937120"/>
                        <a:pt x="977846" y="876020"/>
                        <a:pt x="990066" y="808810"/>
                      </a:cubicBezTo>
                      <a:cubicBezTo>
                        <a:pt x="996176" y="735490"/>
                        <a:pt x="1008396" y="656060"/>
                        <a:pt x="1008396" y="582740"/>
                      </a:cubicBezTo>
                      <a:cubicBezTo>
                        <a:pt x="1045056" y="362781"/>
                        <a:pt x="1032836" y="240581"/>
                        <a:pt x="861756" y="63391"/>
                      </a:cubicBezTo>
                      <a:lnTo>
                        <a:pt x="855646" y="63391"/>
                      </a:lnTo>
                      <a:lnTo>
                        <a:pt x="861756" y="57281"/>
                      </a:lnTo>
                      <a:cubicBezTo>
                        <a:pt x="867866" y="51171"/>
                        <a:pt x="867866" y="32841"/>
                        <a:pt x="861756" y="26731"/>
                      </a:cubicBezTo>
                      <a:cubicBezTo>
                        <a:pt x="855646" y="20621"/>
                        <a:pt x="849536" y="8401"/>
                        <a:pt x="837316" y="14511"/>
                      </a:cubicBezTo>
                      <a:cubicBezTo>
                        <a:pt x="812876" y="26731"/>
                        <a:pt x="794546" y="32841"/>
                        <a:pt x="788436" y="32841"/>
                      </a:cubicBezTo>
                      <a:cubicBezTo>
                        <a:pt x="776216" y="38951"/>
                        <a:pt x="641795" y="118381"/>
                        <a:pt x="507375" y="234471"/>
                      </a:cubicBezTo>
                      <a:lnTo>
                        <a:pt x="495155" y="246691"/>
                      </a:lnTo>
                      <a:lnTo>
                        <a:pt x="495155" y="228361"/>
                      </a:lnTo>
                      <a:cubicBezTo>
                        <a:pt x="501265" y="191701"/>
                        <a:pt x="519595" y="142821"/>
                        <a:pt x="531815" y="106161"/>
                      </a:cubicBezTo>
                      <a:cubicBezTo>
                        <a:pt x="537925" y="87831"/>
                        <a:pt x="550145" y="69501"/>
                        <a:pt x="550145" y="57281"/>
                      </a:cubicBezTo>
                      <a:cubicBezTo>
                        <a:pt x="550145" y="57281"/>
                        <a:pt x="550145" y="51171"/>
                        <a:pt x="550145" y="51171"/>
                      </a:cubicBezTo>
                      <a:cubicBezTo>
                        <a:pt x="544035" y="45061"/>
                        <a:pt x="537925" y="26731"/>
                        <a:pt x="525705" y="26731"/>
                      </a:cubicBezTo>
                      <a:cubicBezTo>
                        <a:pt x="519595" y="26731"/>
                        <a:pt x="519595" y="26731"/>
                        <a:pt x="513485" y="32841"/>
                      </a:cubicBezTo>
                      <a:cubicBezTo>
                        <a:pt x="470715" y="63391"/>
                        <a:pt x="464605" y="69501"/>
                        <a:pt x="464605" y="69501"/>
                      </a:cubicBezTo>
                      <a:lnTo>
                        <a:pt x="464605" y="69501"/>
                      </a:lnTo>
                      <a:cubicBezTo>
                        <a:pt x="464605" y="69501"/>
                        <a:pt x="256865" y="142821"/>
                        <a:pt x="122445" y="234471"/>
                      </a:cubicBezTo>
                      <a:cubicBezTo>
                        <a:pt x="98005" y="246691"/>
                        <a:pt x="79675" y="252801"/>
                        <a:pt x="55235" y="252801"/>
                      </a:cubicBezTo>
                      <a:cubicBezTo>
                        <a:pt x="24685" y="258911"/>
                        <a:pt x="12465" y="258911"/>
                        <a:pt x="12465" y="277241"/>
                      </a:cubicBezTo>
                      <a:cubicBezTo>
                        <a:pt x="12465" y="307791"/>
                        <a:pt x="91895" y="368891"/>
                        <a:pt x="140775" y="405551"/>
                      </a:cubicBezTo>
                      <a:lnTo>
                        <a:pt x="146885" y="411661"/>
                      </a:lnTo>
                      <a:lnTo>
                        <a:pt x="146885" y="417771"/>
                      </a:lnTo>
                      <a:cubicBezTo>
                        <a:pt x="140775" y="417771"/>
                        <a:pt x="61345" y="588850"/>
                        <a:pt x="12465" y="808810"/>
                      </a:cubicBezTo>
                      <a:close/>
                    </a:path>
                  </a:pathLst>
                </a:custGeom>
                <a:solidFill>
                  <a:srgbClr val="7A0000"/>
                </a:solidFill>
                <a:ln w="61038" cap="flat">
                  <a:noFill/>
                  <a:prstDash val="solid"/>
                  <a:miter/>
                </a:ln>
              </p:spPr>
              <p:txBody>
                <a:bodyPr rtlCol="0" anchor="ctr"/>
                <a:lstStyle/>
                <a:p>
                  <a:endParaRPr lang="en-US"/>
                </a:p>
              </p:txBody>
            </p:sp>
          </p:grpSp>
        </p:grpSp>
        <p:grpSp>
          <p:nvGrpSpPr>
            <p:cNvPr id="246" name="Graphic 16">
              <a:extLst>
                <a:ext uri="{FF2B5EF4-FFF2-40B4-BE49-F238E27FC236}">
                  <a16:creationId xmlns:a16="http://schemas.microsoft.com/office/drawing/2014/main" xmlns="" id="{05630551-BC20-46E1-8860-495B7343A548}"/>
                </a:ext>
              </a:extLst>
            </p:cNvPr>
            <p:cNvGrpSpPr/>
            <p:nvPr/>
          </p:nvGrpSpPr>
          <p:grpSpPr>
            <a:xfrm>
              <a:off x="997029" y="6780491"/>
              <a:ext cx="1032590" cy="995928"/>
              <a:chOff x="997029" y="6780491"/>
              <a:chExt cx="1032590" cy="995928"/>
            </a:xfrm>
          </p:grpSpPr>
          <p:sp>
            <p:nvSpPr>
              <p:cNvPr id="247" name="Freeform: Shape 246">
                <a:extLst>
                  <a:ext uri="{FF2B5EF4-FFF2-40B4-BE49-F238E27FC236}">
                    <a16:creationId xmlns:a16="http://schemas.microsoft.com/office/drawing/2014/main" xmlns="" id="{E2B20AC5-73B7-42AC-A2D6-196C30A483B0}"/>
                  </a:ext>
                </a:extLst>
              </p:cNvPr>
              <p:cNvSpPr/>
              <p:nvPr/>
            </p:nvSpPr>
            <p:spPr>
              <a:xfrm>
                <a:off x="1779109" y="6792711"/>
                <a:ext cx="24439" cy="73319"/>
              </a:xfrm>
              <a:custGeom>
                <a:avLst/>
                <a:gdLst>
                  <a:gd name="connsiteX0" fmla="*/ 0 w 24439"/>
                  <a:gd name="connsiteY0" fmla="*/ 0 h 73319"/>
                  <a:gd name="connsiteX1" fmla="*/ 0 w 24439"/>
                  <a:gd name="connsiteY1" fmla="*/ 0 h 73319"/>
                  <a:gd name="connsiteX2" fmla="*/ 6110 w 24439"/>
                  <a:gd name="connsiteY2" fmla="*/ 12220 h 73319"/>
                  <a:gd name="connsiteX3" fmla="*/ 12220 w 24439"/>
                  <a:gd name="connsiteY3" fmla="*/ 24440 h 73319"/>
                  <a:gd name="connsiteX4" fmla="*/ 18330 w 24439"/>
                  <a:gd name="connsiteY4" fmla="*/ 36660 h 73319"/>
                  <a:gd name="connsiteX5" fmla="*/ 24440 w 24439"/>
                  <a:gd name="connsiteY5" fmla="*/ 61100 h 73319"/>
                  <a:gd name="connsiteX6" fmla="*/ 24440 w 24439"/>
                  <a:gd name="connsiteY6" fmla="*/ 73320 h 73319"/>
                  <a:gd name="connsiteX7" fmla="*/ 18330 w 24439"/>
                  <a:gd name="connsiteY7" fmla="*/ 67210 h 73319"/>
                  <a:gd name="connsiteX8" fmla="*/ 12220 w 24439"/>
                  <a:gd name="connsiteY8" fmla="*/ 54990 h 73319"/>
                  <a:gd name="connsiteX9" fmla="*/ 6110 w 24439"/>
                  <a:gd name="connsiteY9" fmla="*/ 48880 h 73319"/>
                  <a:gd name="connsiteX10" fmla="*/ 6110 w 24439"/>
                  <a:gd name="connsiteY10" fmla="*/ 42770 h 73319"/>
                  <a:gd name="connsiteX11" fmla="*/ 6110 w 24439"/>
                  <a:gd name="connsiteY11" fmla="*/ 30550 h 73319"/>
                  <a:gd name="connsiteX12" fmla="*/ 6110 w 24439"/>
                  <a:gd name="connsiteY12" fmla="*/ 24440 h 73319"/>
                  <a:gd name="connsiteX13" fmla="*/ 6110 w 24439"/>
                  <a:gd name="connsiteY13" fmla="*/ 18330 h 73319"/>
                  <a:gd name="connsiteX14" fmla="*/ 0 w 24439"/>
                  <a:gd name="connsiteY14" fmla="*/ 0 h 73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439" h="73319">
                    <a:moveTo>
                      <a:pt x="0" y="0"/>
                    </a:moveTo>
                    <a:cubicBezTo>
                      <a:pt x="0" y="0"/>
                      <a:pt x="6110" y="0"/>
                      <a:pt x="0" y="0"/>
                    </a:cubicBezTo>
                    <a:cubicBezTo>
                      <a:pt x="0" y="6110"/>
                      <a:pt x="6110" y="6110"/>
                      <a:pt x="6110" y="12220"/>
                    </a:cubicBezTo>
                    <a:cubicBezTo>
                      <a:pt x="6110" y="18330"/>
                      <a:pt x="6110" y="18330"/>
                      <a:pt x="12220" y="24440"/>
                    </a:cubicBezTo>
                    <a:cubicBezTo>
                      <a:pt x="12220" y="30550"/>
                      <a:pt x="12220" y="30550"/>
                      <a:pt x="18330" y="36660"/>
                    </a:cubicBezTo>
                    <a:cubicBezTo>
                      <a:pt x="18330" y="42770"/>
                      <a:pt x="24440" y="54990"/>
                      <a:pt x="24440" y="61100"/>
                    </a:cubicBezTo>
                    <a:cubicBezTo>
                      <a:pt x="24440" y="67210"/>
                      <a:pt x="24440" y="73320"/>
                      <a:pt x="24440" y="73320"/>
                    </a:cubicBezTo>
                    <a:cubicBezTo>
                      <a:pt x="24440" y="73320"/>
                      <a:pt x="18330" y="67210"/>
                      <a:pt x="18330" y="67210"/>
                    </a:cubicBezTo>
                    <a:cubicBezTo>
                      <a:pt x="18330" y="67210"/>
                      <a:pt x="12220" y="61100"/>
                      <a:pt x="12220" y="54990"/>
                    </a:cubicBezTo>
                    <a:cubicBezTo>
                      <a:pt x="12220" y="54990"/>
                      <a:pt x="12220" y="48880"/>
                      <a:pt x="6110" y="48880"/>
                    </a:cubicBezTo>
                    <a:lnTo>
                      <a:pt x="6110" y="42770"/>
                    </a:lnTo>
                    <a:cubicBezTo>
                      <a:pt x="6110" y="36660"/>
                      <a:pt x="6110" y="30550"/>
                      <a:pt x="6110" y="30550"/>
                    </a:cubicBezTo>
                    <a:cubicBezTo>
                      <a:pt x="6110" y="30550"/>
                      <a:pt x="6110" y="24440"/>
                      <a:pt x="6110" y="24440"/>
                    </a:cubicBezTo>
                    <a:cubicBezTo>
                      <a:pt x="6110" y="24440"/>
                      <a:pt x="6110" y="18330"/>
                      <a:pt x="6110" y="18330"/>
                    </a:cubicBezTo>
                    <a:cubicBezTo>
                      <a:pt x="0" y="0"/>
                      <a:pt x="0" y="0"/>
                      <a:pt x="0" y="0"/>
                    </a:cubicBezTo>
                    <a:close/>
                  </a:path>
                </a:pathLst>
              </a:custGeom>
              <a:solidFill>
                <a:srgbClr val="7A0000"/>
              </a:solidFill>
              <a:ln w="61038"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xmlns="" id="{7F39E641-BA98-4441-B4E8-D6A1996CD1B8}"/>
                  </a:ext>
                </a:extLst>
              </p:cNvPr>
              <p:cNvSpPr/>
              <p:nvPr/>
            </p:nvSpPr>
            <p:spPr>
              <a:xfrm>
                <a:off x="1632469" y="6780491"/>
                <a:ext cx="238290" cy="403259"/>
              </a:xfrm>
              <a:custGeom>
                <a:avLst/>
                <a:gdLst>
                  <a:gd name="connsiteX0" fmla="*/ 238290 w 238290"/>
                  <a:gd name="connsiteY0" fmla="*/ 0 h 403259"/>
                  <a:gd name="connsiteX1" fmla="*/ 183300 w 238290"/>
                  <a:gd name="connsiteY1" fmla="*/ 61100 h 403259"/>
                  <a:gd name="connsiteX2" fmla="*/ 158860 w 238290"/>
                  <a:gd name="connsiteY2" fmla="*/ 91650 h 403259"/>
                  <a:gd name="connsiteX3" fmla="*/ 146640 w 238290"/>
                  <a:gd name="connsiteY3" fmla="*/ 109980 h 403259"/>
                  <a:gd name="connsiteX4" fmla="*/ 134420 w 238290"/>
                  <a:gd name="connsiteY4" fmla="*/ 128310 h 403259"/>
                  <a:gd name="connsiteX5" fmla="*/ 116090 w 238290"/>
                  <a:gd name="connsiteY5" fmla="*/ 164970 h 403259"/>
                  <a:gd name="connsiteX6" fmla="*/ 109980 w 238290"/>
                  <a:gd name="connsiteY6" fmla="*/ 183300 h 403259"/>
                  <a:gd name="connsiteX7" fmla="*/ 103870 w 238290"/>
                  <a:gd name="connsiteY7" fmla="*/ 201630 h 403259"/>
                  <a:gd name="connsiteX8" fmla="*/ 97760 w 238290"/>
                  <a:gd name="connsiteY8" fmla="*/ 219960 h 403259"/>
                  <a:gd name="connsiteX9" fmla="*/ 91650 w 238290"/>
                  <a:gd name="connsiteY9" fmla="*/ 238290 h 403259"/>
                  <a:gd name="connsiteX10" fmla="*/ 85540 w 238290"/>
                  <a:gd name="connsiteY10" fmla="*/ 274950 h 403259"/>
                  <a:gd name="connsiteX11" fmla="*/ 85540 w 238290"/>
                  <a:gd name="connsiteY11" fmla="*/ 281060 h 403259"/>
                  <a:gd name="connsiteX12" fmla="*/ 79430 w 238290"/>
                  <a:gd name="connsiteY12" fmla="*/ 281060 h 403259"/>
                  <a:gd name="connsiteX13" fmla="*/ 67210 w 238290"/>
                  <a:gd name="connsiteY13" fmla="*/ 287169 h 403259"/>
                  <a:gd name="connsiteX14" fmla="*/ 61100 w 238290"/>
                  <a:gd name="connsiteY14" fmla="*/ 293280 h 403259"/>
                  <a:gd name="connsiteX15" fmla="*/ 42770 w 238290"/>
                  <a:gd name="connsiteY15" fmla="*/ 305500 h 403259"/>
                  <a:gd name="connsiteX16" fmla="*/ 24440 w 238290"/>
                  <a:gd name="connsiteY16" fmla="*/ 317719 h 403259"/>
                  <a:gd name="connsiteX17" fmla="*/ 12220 w 238290"/>
                  <a:gd name="connsiteY17" fmla="*/ 336050 h 403259"/>
                  <a:gd name="connsiteX18" fmla="*/ 6110 w 238290"/>
                  <a:gd name="connsiteY18" fmla="*/ 354380 h 403259"/>
                  <a:gd name="connsiteX19" fmla="*/ 6110 w 238290"/>
                  <a:gd name="connsiteY19" fmla="*/ 366600 h 403259"/>
                  <a:gd name="connsiteX20" fmla="*/ 6110 w 238290"/>
                  <a:gd name="connsiteY20" fmla="*/ 378819 h 403259"/>
                  <a:gd name="connsiteX21" fmla="*/ 12220 w 238290"/>
                  <a:gd name="connsiteY21" fmla="*/ 384929 h 403259"/>
                  <a:gd name="connsiteX22" fmla="*/ 18330 w 238290"/>
                  <a:gd name="connsiteY22" fmla="*/ 391039 h 403259"/>
                  <a:gd name="connsiteX23" fmla="*/ 24440 w 238290"/>
                  <a:gd name="connsiteY23" fmla="*/ 397149 h 403259"/>
                  <a:gd name="connsiteX24" fmla="*/ 36660 w 238290"/>
                  <a:gd name="connsiteY24" fmla="*/ 403259 h 403259"/>
                  <a:gd name="connsiteX25" fmla="*/ 24440 w 238290"/>
                  <a:gd name="connsiteY25" fmla="*/ 403259 h 403259"/>
                  <a:gd name="connsiteX26" fmla="*/ 12220 w 238290"/>
                  <a:gd name="connsiteY26" fmla="*/ 397149 h 403259"/>
                  <a:gd name="connsiteX27" fmla="*/ 6110 w 238290"/>
                  <a:gd name="connsiteY27" fmla="*/ 391039 h 403259"/>
                  <a:gd name="connsiteX28" fmla="*/ 0 w 238290"/>
                  <a:gd name="connsiteY28" fmla="*/ 378819 h 403259"/>
                  <a:gd name="connsiteX29" fmla="*/ 0 w 238290"/>
                  <a:gd name="connsiteY29" fmla="*/ 366600 h 403259"/>
                  <a:gd name="connsiteX30" fmla="*/ 0 w 238290"/>
                  <a:gd name="connsiteY30" fmla="*/ 354380 h 403259"/>
                  <a:gd name="connsiteX31" fmla="*/ 0 w 238290"/>
                  <a:gd name="connsiteY31" fmla="*/ 342159 h 403259"/>
                  <a:gd name="connsiteX32" fmla="*/ 6110 w 238290"/>
                  <a:gd name="connsiteY32" fmla="*/ 329939 h 403259"/>
                  <a:gd name="connsiteX33" fmla="*/ 18330 w 238290"/>
                  <a:gd name="connsiteY33" fmla="*/ 311610 h 403259"/>
                  <a:gd name="connsiteX34" fmla="*/ 36660 w 238290"/>
                  <a:gd name="connsiteY34" fmla="*/ 299389 h 403259"/>
                  <a:gd name="connsiteX35" fmla="*/ 54990 w 238290"/>
                  <a:gd name="connsiteY35" fmla="*/ 287169 h 403259"/>
                  <a:gd name="connsiteX36" fmla="*/ 67210 w 238290"/>
                  <a:gd name="connsiteY36" fmla="*/ 281060 h 403259"/>
                  <a:gd name="connsiteX37" fmla="*/ 79430 w 238290"/>
                  <a:gd name="connsiteY37" fmla="*/ 274950 h 403259"/>
                  <a:gd name="connsiteX38" fmla="*/ 73320 w 238290"/>
                  <a:gd name="connsiteY38" fmla="*/ 281060 h 403259"/>
                  <a:gd name="connsiteX39" fmla="*/ 79430 w 238290"/>
                  <a:gd name="connsiteY39" fmla="*/ 238290 h 403259"/>
                  <a:gd name="connsiteX40" fmla="*/ 91650 w 238290"/>
                  <a:gd name="connsiteY40" fmla="*/ 195520 h 403259"/>
                  <a:gd name="connsiteX41" fmla="*/ 97760 w 238290"/>
                  <a:gd name="connsiteY41" fmla="*/ 177190 h 403259"/>
                  <a:gd name="connsiteX42" fmla="*/ 103870 w 238290"/>
                  <a:gd name="connsiteY42" fmla="*/ 158860 h 403259"/>
                  <a:gd name="connsiteX43" fmla="*/ 122200 w 238290"/>
                  <a:gd name="connsiteY43" fmla="*/ 122200 h 403259"/>
                  <a:gd name="connsiteX44" fmla="*/ 171080 w 238290"/>
                  <a:gd name="connsiteY44" fmla="*/ 54990 h 403259"/>
                  <a:gd name="connsiteX45" fmla="*/ 238290 w 238290"/>
                  <a:gd name="connsiteY45" fmla="*/ 0 h 403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38290" h="403259">
                    <a:moveTo>
                      <a:pt x="238290" y="0"/>
                    </a:moveTo>
                    <a:cubicBezTo>
                      <a:pt x="219960" y="18330"/>
                      <a:pt x="201630" y="42770"/>
                      <a:pt x="183300" y="61100"/>
                    </a:cubicBezTo>
                    <a:cubicBezTo>
                      <a:pt x="177190" y="73320"/>
                      <a:pt x="164970" y="85540"/>
                      <a:pt x="158860" y="91650"/>
                    </a:cubicBezTo>
                    <a:cubicBezTo>
                      <a:pt x="152750" y="97760"/>
                      <a:pt x="152750" y="103870"/>
                      <a:pt x="146640" y="109980"/>
                    </a:cubicBezTo>
                    <a:cubicBezTo>
                      <a:pt x="140530" y="116090"/>
                      <a:pt x="140530" y="122200"/>
                      <a:pt x="134420" y="128310"/>
                    </a:cubicBezTo>
                    <a:cubicBezTo>
                      <a:pt x="128310" y="140530"/>
                      <a:pt x="122200" y="152750"/>
                      <a:pt x="116090" y="164970"/>
                    </a:cubicBezTo>
                    <a:cubicBezTo>
                      <a:pt x="109980" y="171080"/>
                      <a:pt x="109980" y="177190"/>
                      <a:pt x="109980" y="183300"/>
                    </a:cubicBezTo>
                    <a:cubicBezTo>
                      <a:pt x="109980" y="189410"/>
                      <a:pt x="103870" y="195520"/>
                      <a:pt x="103870" y="201630"/>
                    </a:cubicBezTo>
                    <a:lnTo>
                      <a:pt x="97760" y="219960"/>
                    </a:lnTo>
                    <a:cubicBezTo>
                      <a:pt x="97760" y="226070"/>
                      <a:pt x="91650" y="232180"/>
                      <a:pt x="91650" y="238290"/>
                    </a:cubicBezTo>
                    <a:cubicBezTo>
                      <a:pt x="85540" y="250510"/>
                      <a:pt x="85540" y="262730"/>
                      <a:pt x="85540" y="274950"/>
                    </a:cubicBezTo>
                    <a:lnTo>
                      <a:pt x="85540" y="281060"/>
                    </a:lnTo>
                    <a:lnTo>
                      <a:pt x="79430" y="281060"/>
                    </a:lnTo>
                    <a:lnTo>
                      <a:pt x="67210" y="287169"/>
                    </a:lnTo>
                    <a:cubicBezTo>
                      <a:pt x="61100" y="287169"/>
                      <a:pt x="61100" y="287169"/>
                      <a:pt x="61100" y="293280"/>
                    </a:cubicBezTo>
                    <a:cubicBezTo>
                      <a:pt x="54990" y="293280"/>
                      <a:pt x="48880" y="299389"/>
                      <a:pt x="42770" y="305500"/>
                    </a:cubicBezTo>
                    <a:cubicBezTo>
                      <a:pt x="36660" y="311610"/>
                      <a:pt x="30550" y="311610"/>
                      <a:pt x="24440" y="317719"/>
                    </a:cubicBezTo>
                    <a:cubicBezTo>
                      <a:pt x="18330" y="323830"/>
                      <a:pt x="18330" y="329939"/>
                      <a:pt x="12220" y="336050"/>
                    </a:cubicBezTo>
                    <a:cubicBezTo>
                      <a:pt x="6110" y="342159"/>
                      <a:pt x="6110" y="348269"/>
                      <a:pt x="6110" y="354380"/>
                    </a:cubicBezTo>
                    <a:cubicBezTo>
                      <a:pt x="6110" y="354380"/>
                      <a:pt x="6110" y="360489"/>
                      <a:pt x="6110" y="366600"/>
                    </a:cubicBezTo>
                    <a:cubicBezTo>
                      <a:pt x="6110" y="372709"/>
                      <a:pt x="6110" y="372709"/>
                      <a:pt x="6110" y="378819"/>
                    </a:cubicBezTo>
                    <a:cubicBezTo>
                      <a:pt x="6110" y="384929"/>
                      <a:pt x="6110" y="384929"/>
                      <a:pt x="12220" y="384929"/>
                    </a:cubicBezTo>
                    <a:cubicBezTo>
                      <a:pt x="12220" y="384929"/>
                      <a:pt x="18330" y="391039"/>
                      <a:pt x="18330" y="391039"/>
                    </a:cubicBezTo>
                    <a:cubicBezTo>
                      <a:pt x="18330" y="391039"/>
                      <a:pt x="24440" y="397149"/>
                      <a:pt x="24440" y="397149"/>
                    </a:cubicBezTo>
                    <a:lnTo>
                      <a:pt x="36660" y="403259"/>
                    </a:lnTo>
                    <a:lnTo>
                      <a:pt x="24440" y="403259"/>
                    </a:lnTo>
                    <a:cubicBezTo>
                      <a:pt x="18330" y="403259"/>
                      <a:pt x="18330" y="403259"/>
                      <a:pt x="12220" y="397149"/>
                    </a:cubicBezTo>
                    <a:cubicBezTo>
                      <a:pt x="6110" y="397149"/>
                      <a:pt x="6110" y="391039"/>
                      <a:pt x="6110" y="391039"/>
                    </a:cubicBezTo>
                    <a:cubicBezTo>
                      <a:pt x="6110" y="391039"/>
                      <a:pt x="0" y="384929"/>
                      <a:pt x="0" y="378819"/>
                    </a:cubicBezTo>
                    <a:cubicBezTo>
                      <a:pt x="0" y="372709"/>
                      <a:pt x="0" y="372709"/>
                      <a:pt x="0" y="366600"/>
                    </a:cubicBezTo>
                    <a:cubicBezTo>
                      <a:pt x="0" y="360489"/>
                      <a:pt x="0" y="360489"/>
                      <a:pt x="0" y="354380"/>
                    </a:cubicBezTo>
                    <a:cubicBezTo>
                      <a:pt x="0" y="348269"/>
                      <a:pt x="0" y="348269"/>
                      <a:pt x="0" y="342159"/>
                    </a:cubicBezTo>
                    <a:cubicBezTo>
                      <a:pt x="0" y="336050"/>
                      <a:pt x="0" y="336050"/>
                      <a:pt x="6110" y="329939"/>
                    </a:cubicBezTo>
                    <a:cubicBezTo>
                      <a:pt x="12220" y="323830"/>
                      <a:pt x="12220" y="317719"/>
                      <a:pt x="18330" y="311610"/>
                    </a:cubicBezTo>
                    <a:cubicBezTo>
                      <a:pt x="24440" y="305500"/>
                      <a:pt x="30550" y="299389"/>
                      <a:pt x="36660" y="299389"/>
                    </a:cubicBezTo>
                    <a:cubicBezTo>
                      <a:pt x="42770" y="293280"/>
                      <a:pt x="48880" y="293280"/>
                      <a:pt x="54990" y="287169"/>
                    </a:cubicBezTo>
                    <a:cubicBezTo>
                      <a:pt x="61100" y="287169"/>
                      <a:pt x="61100" y="281060"/>
                      <a:pt x="67210" y="281060"/>
                    </a:cubicBezTo>
                    <a:lnTo>
                      <a:pt x="79430" y="274950"/>
                    </a:lnTo>
                    <a:lnTo>
                      <a:pt x="73320" y="281060"/>
                    </a:lnTo>
                    <a:cubicBezTo>
                      <a:pt x="73320" y="268840"/>
                      <a:pt x="79430" y="250510"/>
                      <a:pt x="79430" y="238290"/>
                    </a:cubicBezTo>
                    <a:cubicBezTo>
                      <a:pt x="85540" y="226070"/>
                      <a:pt x="85540" y="213850"/>
                      <a:pt x="91650" y="195520"/>
                    </a:cubicBezTo>
                    <a:cubicBezTo>
                      <a:pt x="91650" y="189410"/>
                      <a:pt x="97760" y="183300"/>
                      <a:pt x="97760" y="177190"/>
                    </a:cubicBezTo>
                    <a:cubicBezTo>
                      <a:pt x="97760" y="171080"/>
                      <a:pt x="103870" y="164970"/>
                      <a:pt x="103870" y="158860"/>
                    </a:cubicBezTo>
                    <a:cubicBezTo>
                      <a:pt x="109980" y="146640"/>
                      <a:pt x="116090" y="134420"/>
                      <a:pt x="122200" y="122200"/>
                    </a:cubicBezTo>
                    <a:cubicBezTo>
                      <a:pt x="134420" y="97760"/>
                      <a:pt x="152750" y="73320"/>
                      <a:pt x="171080" y="54990"/>
                    </a:cubicBezTo>
                    <a:cubicBezTo>
                      <a:pt x="195520" y="36660"/>
                      <a:pt x="213850" y="12220"/>
                      <a:pt x="238290" y="0"/>
                    </a:cubicBezTo>
                    <a:close/>
                  </a:path>
                </a:pathLst>
              </a:custGeom>
              <a:solidFill>
                <a:srgbClr val="7A0000"/>
              </a:solidFill>
              <a:ln w="61038" cap="flat">
                <a:no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xmlns="" id="{BA66850A-426B-4782-84AF-DBFC05761E50}"/>
                  </a:ext>
                </a:extLst>
              </p:cNvPr>
              <p:cNvSpPr/>
              <p:nvPr/>
            </p:nvSpPr>
            <p:spPr>
              <a:xfrm>
                <a:off x="1650799" y="7140980"/>
                <a:ext cx="378820" cy="171079"/>
              </a:xfrm>
              <a:custGeom>
                <a:avLst/>
                <a:gdLst>
                  <a:gd name="connsiteX0" fmla="*/ 378820 w 378820"/>
                  <a:gd name="connsiteY0" fmla="*/ 48880 h 171079"/>
                  <a:gd name="connsiteX1" fmla="*/ 366600 w 378820"/>
                  <a:gd name="connsiteY1" fmla="*/ 103870 h 171079"/>
                  <a:gd name="connsiteX2" fmla="*/ 354380 w 378820"/>
                  <a:gd name="connsiteY2" fmla="*/ 128310 h 171079"/>
                  <a:gd name="connsiteX3" fmla="*/ 342160 w 378820"/>
                  <a:gd name="connsiteY3" fmla="*/ 152750 h 171079"/>
                  <a:gd name="connsiteX4" fmla="*/ 329940 w 378820"/>
                  <a:gd name="connsiteY4" fmla="*/ 164970 h 171079"/>
                  <a:gd name="connsiteX5" fmla="*/ 317720 w 378820"/>
                  <a:gd name="connsiteY5" fmla="*/ 171080 h 171079"/>
                  <a:gd name="connsiteX6" fmla="*/ 299390 w 378820"/>
                  <a:gd name="connsiteY6" fmla="*/ 171080 h 171079"/>
                  <a:gd name="connsiteX7" fmla="*/ 287170 w 378820"/>
                  <a:gd name="connsiteY7" fmla="*/ 164970 h 171079"/>
                  <a:gd name="connsiteX8" fmla="*/ 268840 w 378820"/>
                  <a:gd name="connsiteY8" fmla="*/ 140530 h 171079"/>
                  <a:gd name="connsiteX9" fmla="*/ 256620 w 378820"/>
                  <a:gd name="connsiteY9" fmla="*/ 109980 h 171079"/>
                  <a:gd name="connsiteX10" fmla="*/ 256620 w 378820"/>
                  <a:gd name="connsiteY10" fmla="*/ 116090 h 171079"/>
                  <a:gd name="connsiteX11" fmla="*/ 244400 w 378820"/>
                  <a:gd name="connsiteY11" fmla="*/ 103870 h 171079"/>
                  <a:gd name="connsiteX12" fmla="*/ 232180 w 378820"/>
                  <a:gd name="connsiteY12" fmla="*/ 91650 h 171079"/>
                  <a:gd name="connsiteX13" fmla="*/ 219960 w 378820"/>
                  <a:gd name="connsiteY13" fmla="*/ 79430 h 171079"/>
                  <a:gd name="connsiteX14" fmla="*/ 207740 w 378820"/>
                  <a:gd name="connsiteY14" fmla="*/ 73320 h 171079"/>
                  <a:gd name="connsiteX15" fmla="*/ 177190 w 378820"/>
                  <a:gd name="connsiteY15" fmla="*/ 54990 h 171079"/>
                  <a:gd name="connsiteX16" fmla="*/ 158860 w 378820"/>
                  <a:gd name="connsiteY16" fmla="*/ 48880 h 171079"/>
                  <a:gd name="connsiteX17" fmla="*/ 140530 w 378820"/>
                  <a:gd name="connsiteY17" fmla="*/ 42770 h 171079"/>
                  <a:gd name="connsiteX18" fmla="*/ 103870 w 378820"/>
                  <a:gd name="connsiteY18" fmla="*/ 30550 h 171079"/>
                  <a:gd name="connsiteX19" fmla="*/ 67210 w 378820"/>
                  <a:gd name="connsiteY19" fmla="*/ 18330 h 171079"/>
                  <a:gd name="connsiteX20" fmla="*/ 0 w 378820"/>
                  <a:gd name="connsiteY20" fmla="*/ 0 h 171079"/>
                  <a:gd name="connsiteX21" fmla="*/ 36660 w 378820"/>
                  <a:gd name="connsiteY21" fmla="*/ 6110 h 171079"/>
                  <a:gd name="connsiteX22" fmla="*/ 54990 w 378820"/>
                  <a:gd name="connsiteY22" fmla="*/ 12220 h 171079"/>
                  <a:gd name="connsiteX23" fmla="*/ 73320 w 378820"/>
                  <a:gd name="connsiteY23" fmla="*/ 18330 h 171079"/>
                  <a:gd name="connsiteX24" fmla="*/ 109980 w 378820"/>
                  <a:gd name="connsiteY24" fmla="*/ 30550 h 171079"/>
                  <a:gd name="connsiteX25" fmla="*/ 146640 w 378820"/>
                  <a:gd name="connsiteY25" fmla="*/ 42770 h 171079"/>
                  <a:gd name="connsiteX26" fmla="*/ 164970 w 378820"/>
                  <a:gd name="connsiteY26" fmla="*/ 48880 h 171079"/>
                  <a:gd name="connsiteX27" fmla="*/ 183300 w 378820"/>
                  <a:gd name="connsiteY27" fmla="*/ 54990 h 171079"/>
                  <a:gd name="connsiteX28" fmla="*/ 213850 w 378820"/>
                  <a:gd name="connsiteY28" fmla="*/ 73320 h 171079"/>
                  <a:gd name="connsiteX29" fmla="*/ 232180 w 378820"/>
                  <a:gd name="connsiteY29" fmla="*/ 85540 h 171079"/>
                  <a:gd name="connsiteX30" fmla="*/ 250510 w 378820"/>
                  <a:gd name="connsiteY30" fmla="*/ 97760 h 171079"/>
                  <a:gd name="connsiteX31" fmla="*/ 262730 w 378820"/>
                  <a:gd name="connsiteY31" fmla="*/ 109980 h 171079"/>
                  <a:gd name="connsiteX32" fmla="*/ 274950 w 378820"/>
                  <a:gd name="connsiteY32" fmla="*/ 122200 h 171079"/>
                  <a:gd name="connsiteX33" fmla="*/ 274950 w 378820"/>
                  <a:gd name="connsiteY33" fmla="*/ 122200 h 171079"/>
                  <a:gd name="connsiteX34" fmla="*/ 274950 w 378820"/>
                  <a:gd name="connsiteY34" fmla="*/ 122200 h 171079"/>
                  <a:gd name="connsiteX35" fmla="*/ 281060 w 378820"/>
                  <a:gd name="connsiteY35" fmla="*/ 146640 h 171079"/>
                  <a:gd name="connsiteX36" fmla="*/ 293280 w 378820"/>
                  <a:gd name="connsiteY36" fmla="*/ 164970 h 171079"/>
                  <a:gd name="connsiteX37" fmla="*/ 305500 w 378820"/>
                  <a:gd name="connsiteY37" fmla="*/ 171080 h 171079"/>
                  <a:gd name="connsiteX38" fmla="*/ 317720 w 378820"/>
                  <a:gd name="connsiteY38" fmla="*/ 171080 h 171079"/>
                  <a:gd name="connsiteX39" fmla="*/ 329940 w 378820"/>
                  <a:gd name="connsiteY39" fmla="*/ 164970 h 171079"/>
                  <a:gd name="connsiteX40" fmla="*/ 342160 w 378820"/>
                  <a:gd name="connsiteY40" fmla="*/ 158860 h 171079"/>
                  <a:gd name="connsiteX41" fmla="*/ 354380 w 378820"/>
                  <a:gd name="connsiteY41" fmla="*/ 134420 h 171079"/>
                  <a:gd name="connsiteX42" fmla="*/ 366600 w 378820"/>
                  <a:gd name="connsiteY42" fmla="*/ 109980 h 171079"/>
                  <a:gd name="connsiteX43" fmla="*/ 378820 w 378820"/>
                  <a:gd name="connsiteY43" fmla="*/ 48880 h 171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78820" h="171079">
                    <a:moveTo>
                      <a:pt x="378820" y="48880"/>
                    </a:moveTo>
                    <a:cubicBezTo>
                      <a:pt x="378820" y="67210"/>
                      <a:pt x="372710" y="85540"/>
                      <a:pt x="366600" y="103870"/>
                    </a:cubicBezTo>
                    <a:cubicBezTo>
                      <a:pt x="366600" y="109980"/>
                      <a:pt x="360490" y="122200"/>
                      <a:pt x="354380" y="128310"/>
                    </a:cubicBezTo>
                    <a:cubicBezTo>
                      <a:pt x="348270" y="134420"/>
                      <a:pt x="348270" y="146640"/>
                      <a:pt x="342160" y="152750"/>
                    </a:cubicBezTo>
                    <a:cubicBezTo>
                      <a:pt x="336050" y="158860"/>
                      <a:pt x="336050" y="158860"/>
                      <a:pt x="329940" y="164970"/>
                    </a:cubicBezTo>
                    <a:cubicBezTo>
                      <a:pt x="323830" y="171080"/>
                      <a:pt x="323830" y="171080"/>
                      <a:pt x="317720" y="171080"/>
                    </a:cubicBezTo>
                    <a:cubicBezTo>
                      <a:pt x="311610" y="171080"/>
                      <a:pt x="305500" y="171080"/>
                      <a:pt x="299390" y="171080"/>
                    </a:cubicBezTo>
                    <a:cubicBezTo>
                      <a:pt x="293280" y="171080"/>
                      <a:pt x="287170" y="164970"/>
                      <a:pt x="287170" y="164970"/>
                    </a:cubicBezTo>
                    <a:cubicBezTo>
                      <a:pt x="281060" y="158860"/>
                      <a:pt x="274950" y="146640"/>
                      <a:pt x="268840" y="140530"/>
                    </a:cubicBezTo>
                    <a:cubicBezTo>
                      <a:pt x="262730" y="134420"/>
                      <a:pt x="262730" y="122200"/>
                      <a:pt x="256620" y="109980"/>
                    </a:cubicBezTo>
                    <a:lnTo>
                      <a:pt x="256620" y="116090"/>
                    </a:lnTo>
                    <a:cubicBezTo>
                      <a:pt x="250510" y="109980"/>
                      <a:pt x="250510" y="109980"/>
                      <a:pt x="244400" y="103870"/>
                    </a:cubicBezTo>
                    <a:lnTo>
                      <a:pt x="232180" y="91650"/>
                    </a:lnTo>
                    <a:cubicBezTo>
                      <a:pt x="226070" y="85540"/>
                      <a:pt x="219960" y="85540"/>
                      <a:pt x="219960" y="79430"/>
                    </a:cubicBezTo>
                    <a:lnTo>
                      <a:pt x="207740" y="73320"/>
                    </a:lnTo>
                    <a:lnTo>
                      <a:pt x="177190" y="54990"/>
                    </a:lnTo>
                    <a:cubicBezTo>
                      <a:pt x="171080" y="54990"/>
                      <a:pt x="164970" y="48880"/>
                      <a:pt x="158860" y="48880"/>
                    </a:cubicBezTo>
                    <a:lnTo>
                      <a:pt x="140530" y="42770"/>
                    </a:lnTo>
                    <a:cubicBezTo>
                      <a:pt x="128310" y="36660"/>
                      <a:pt x="116090" y="30550"/>
                      <a:pt x="103870" y="30550"/>
                    </a:cubicBezTo>
                    <a:lnTo>
                      <a:pt x="67210" y="18330"/>
                    </a:lnTo>
                    <a:cubicBezTo>
                      <a:pt x="42770" y="12220"/>
                      <a:pt x="18330" y="6110"/>
                      <a:pt x="0" y="0"/>
                    </a:cubicBezTo>
                    <a:cubicBezTo>
                      <a:pt x="12220" y="0"/>
                      <a:pt x="24440" y="6110"/>
                      <a:pt x="36660" y="6110"/>
                    </a:cubicBezTo>
                    <a:lnTo>
                      <a:pt x="54990" y="12220"/>
                    </a:lnTo>
                    <a:cubicBezTo>
                      <a:pt x="61100" y="12220"/>
                      <a:pt x="67210" y="12220"/>
                      <a:pt x="73320" y="18330"/>
                    </a:cubicBezTo>
                    <a:lnTo>
                      <a:pt x="109980" y="30550"/>
                    </a:lnTo>
                    <a:cubicBezTo>
                      <a:pt x="122200" y="36660"/>
                      <a:pt x="134420" y="36660"/>
                      <a:pt x="146640" y="42770"/>
                    </a:cubicBezTo>
                    <a:lnTo>
                      <a:pt x="164970" y="48880"/>
                    </a:lnTo>
                    <a:cubicBezTo>
                      <a:pt x="171080" y="48880"/>
                      <a:pt x="177190" y="54990"/>
                      <a:pt x="183300" y="54990"/>
                    </a:cubicBezTo>
                    <a:lnTo>
                      <a:pt x="213850" y="73320"/>
                    </a:lnTo>
                    <a:lnTo>
                      <a:pt x="232180" y="85540"/>
                    </a:lnTo>
                    <a:cubicBezTo>
                      <a:pt x="238290" y="91650"/>
                      <a:pt x="244400" y="91650"/>
                      <a:pt x="250510" y="97760"/>
                    </a:cubicBezTo>
                    <a:lnTo>
                      <a:pt x="262730" y="109980"/>
                    </a:lnTo>
                    <a:cubicBezTo>
                      <a:pt x="268840" y="116090"/>
                      <a:pt x="274950" y="116090"/>
                      <a:pt x="274950" y="122200"/>
                    </a:cubicBezTo>
                    <a:lnTo>
                      <a:pt x="274950" y="122200"/>
                    </a:lnTo>
                    <a:lnTo>
                      <a:pt x="274950" y="122200"/>
                    </a:lnTo>
                    <a:cubicBezTo>
                      <a:pt x="274950" y="128310"/>
                      <a:pt x="281060" y="140530"/>
                      <a:pt x="281060" y="146640"/>
                    </a:cubicBezTo>
                    <a:cubicBezTo>
                      <a:pt x="287170" y="152750"/>
                      <a:pt x="287170" y="164970"/>
                      <a:pt x="293280" y="164970"/>
                    </a:cubicBezTo>
                    <a:cubicBezTo>
                      <a:pt x="293280" y="164970"/>
                      <a:pt x="299390" y="171080"/>
                      <a:pt x="305500" y="171080"/>
                    </a:cubicBezTo>
                    <a:cubicBezTo>
                      <a:pt x="311610" y="171080"/>
                      <a:pt x="311610" y="171080"/>
                      <a:pt x="317720" y="171080"/>
                    </a:cubicBezTo>
                    <a:cubicBezTo>
                      <a:pt x="317720" y="171080"/>
                      <a:pt x="323830" y="171080"/>
                      <a:pt x="329940" y="164970"/>
                    </a:cubicBezTo>
                    <a:cubicBezTo>
                      <a:pt x="336050" y="164970"/>
                      <a:pt x="336050" y="158860"/>
                      <a:pt x="342160" y="158860"/>
                    </a:cubicBezTo>
                    <a:cubicBezTo>
                      <a:pt x="348270" y="152750"/>
                      <a:pt x="354380" y="146640"/>
                      <a:pt x="354380" y="134420"/>
                    </a:cubicBezTo>
                    <a:cubicBezTo>
                      <a:pt x="360490" y="128310"/>
                      <a:pt x="360490" y="116090"/>
                      <a:pt x="366600" y="109980"/>
                    </a:cubicBezTo>
                    <a:cubicBezTo>
                      <a:pt x="366600" y="85540"/>
                      <a:pt x="372710" y="67210"/>
                      <a:pt x="378820" y="48880"/>
                    </a:cubicBezTo>
                    <a:close/>
                  </a:path>
                </a:pathLst>
              </a:custGeom>
              <a:solidFill>
                <a:srgbClr val="7A0000"/>
              </a:solidFill>
              <a:ln w="61038" cap="flat">
                <a:no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xmlns="" id="{EAA59878-8D78-4557-A9DB-52CF5667BFD7}"/>
                  </a:ext>
                </a:extLst>
              </p:cNvPr>
              <p:cNvSpPr/>
              <p:nvPr/>
            </p:nvSpPr>
            <p:spPr>
              <a:xfrm>
                <a:off x="1204769" y="6835481"/>
                <a:ext cx="54990" cy="91649"/>
              </a:xfrm>
              <a:custGeom>
                <a:avLst/>
                <a:gdLst>
                  <a:gd name="connsiteX0" fmla="*/ 54990 w 54990"/>
                  <a:gd name="connsiteY0" fmla="*/ 0 h 91649"/>
                  <a:gd name="connsiteX1" fmla="*/ 48880 w 54990"/>
                  <a:gd name="connsiteY1" fmla="*/ 18330 h 91649"/>
                  <a:gd name="connsiteX2" fmla="*/ 30550 w 54990"/>
                  <a:gd name="connsiteY2" fmla="*/ 48880 h 91649"/>
                  <a:gd name="connsiteX3" fmla="*/ 12220 w 54990"/>
                  <a:gd name="connsiteY3" fmla="*/ 79430 h 91649"/>
                  <a:gd name="connsiteX4" fmla="*/ 0 w 54990"/>
                  <a:gd name="connsiteY4" fmla="*/ 91650 h 91649"/>
                  <a:gd name="connsiteX5" fmla="*/ 6110 w 54990"/>
                  <a:gd name="connsiteY5" fmla="*/ 73320 h 91649"/>
                  <a:gd name="connsiteX6" fmla="*/ 24440 w 54990"/>
                  <a:gd name="connsiteY6" fmla="*/ 42770 h 91649"/>
                  <a:gd name="connsiteX7" fmla="*/ 36660 w 54990"/>
                  <a:gd name="connsiteY7" fmla="*/ 24440 h 91649"/>
                  <a:gd name="connsiteX8" fmla="*/ 48880 w 54990"/>
                  <a:gd name="connsiteY8" fmla="*/ 12220 h 91649"/>
                  <a:gd name="connsiteX9" fmla="*/ 54990 w 54990"/>
                  <a:gd name="connsiteY9" fmla="*/ 0 h 91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990" h="91649">
                    <a:moveTo>
                      <a:pt x="54990" y="0"/>
                    </a:moveTo>
                    <a:cubicBezTo>
                      <a:pt x="54990" y="0"/>
                      <a:pt x="54990" y="6110"/>
                      <a:pt x="48880" y="18330"/>
                    </a:cubicBezTo>
                    <a:cubicBezTo>
                      <a:pt x="42770" y="24440"/>
                      <a:pt x="36660" y="36660"/>
                      <a:pt x="30550" y="48880"/>
                    </a:cubicBezTo>
                    <a:cubicBezTo>
                      <a:pt x="24440" y="61100"/>
                      <a:pt x="18330" y="67210"/>
                      <a:pt x="12220" y="79430"/>
                    </a:cubicBezTo>
                    <a:cubicBezTo>
                      <a:pt x="6110" y="91650"/>
                      <a:pt x="0" y="91650"/>
                      <a:pt x="0" y="91650"/>
                    </a:cubicBezTo>
                    <a:cubicBezTo>
                      <a:pt x="0" y="91650"/>
                      <a:pt x="0" y="85540"/>
                      <a:pt x="6110" y="73320"/>
                    </a:cubicBezTo>
                    <a:cubicBezTo>
                      <a:pt x="12220" y="61100"/>
                      <a:pt x="12220" y="54990"/>
                      <a:pt x="24440" y="42770"/>
                    </a:cubicBezTo>
                    <a:cubicBezTo>
                      <a:pt x="30550" y="36660"/>
                      <a:pt x="30550" y="30550"/>
                      <a:pt x="36660" y="24440"/>
                    </a:cubicBezTo>
                    <a:cubicBezTo>
                      <a:pt x="42770" y="18330"/>
                      <a:pt x="42770" y="18330"/>
                      <a:pt x="48880" y="12220"/>
                    </a:cubicBezTo>
                    <a:cubicBezTo>
                      <a:pt x="48880" y="6110"/>
                      <a:pt x="54990" y="0"/>
                      <a:pt x="54990" y="0"/>
                    </a:cubicBezTo>
                    <a:close/>
                  </a:path>
                </a:pathLst>
              </a:custGeom>
              <a:solidFill>
                <a:srgbClr val="7A0000"/>
              </a:solidFill>
              <a:ln w="61038" cap="flat">
                <a:noFill/>
                <a:prstDash val="solid"/>
                <a:miter/>
              </a:ln>
            </p:spPr>
            <p:txBody>
              <a:bodyPr rtlCol="0" anchor="ctr"/>
              <a:lstStyle/>
              <a:p>
                <a:endParaRPr lang="en-US"/>
              </a:p>
            </p:txBody>
          </p:sp>
          <p:sp>
            <p:nvSpPr>
              <p:cNvPr id="251" name="Freeform: Shape 250">
                <a:extLst>
                  <a:ext uri="{FF2B5EF4-FFF2-40B4-BE49-F238E27FC236}">
                    <a16:creationId xmlns:a16="http://schemas.microsoft.com/office/drawing/2014/main" xmlns="" id="{F620C0A4-7E26-4F91-B43A-EDC55A616C7D}"/>
                  </a:ext>
                </a:extLst>
              </p:cNvPr>
              <p:cNvSpPr/>
              <p:nvPr/>
            </p:nvSpPr>
            <p:spPr>
              <a:xfrm>
                <a:off x="997029" y="7690880"/>
                <a:ext cx="36660" cy="85539"/>
              </a:xfrm>
              <a:custGeom>
                <a:avLst/>
                <a:gdLst>
                  <a:gd name="connsiteX0" fmla="*/ 0 w 36660"/>
                  <a:gd name="connsiteY0" fmla="*/ 0 h 85539"/>
                  <a:gd name="connsiteX1" fmla="*/ 6110 w 36660"/>
                  <a:gd name="connsiteY1" fmla="*/ 12220 h 85539"/>
                  <a:gd name="connsiteX2" fmla="*/ 12220 w 36660"/>
                  <a:gd name="connsiteY2" fmla="*/ 30550 h 85539"/>
                  <a:gd name="connsiteX3" fmla="*/ 18330 w 36660"/>
                  <a:gd name="connsiteY3" fmla="*/ 48880 h 85539"/>
                  <a:gd name="connsiteX4" fmla="*/ 24440 w 36660"/>
                  <a:gd name="connsiteY4" fmla="*/ 54990 h 85539"/>
                  <a:gd name="connsiteX5" fmla="*/ 24440 w 36660"/>
                  <a:gd name="connsiteY5" fmla="*/ 61100 h 85539"/>
                  <a:gd name="connsiteX6" fmla="*/ 30550 w 36660"/>
                  <a:gd name="connsiteY6" fmla="*/ 73320 h 85539"/>
                  <a:gd name="connsiteX7" fmla="*/ 36660 w 36660"/>
                  <a:gd name="connsiteY7" fmla="*/ 85540 h 85539"/>
                  <a:gd name="connsiteX8" fmla="*/ 24440 w 36660"/>
                  <a:gd name="connsiteY8" fmla="*/ 73320 h 85539"/>
                  <a:gd name="connsiteX9" fmla="*/ 12220 w 36660"/>
                  <a:gd name="connsiteY9" fmla="*/ 61100 h 85539"/>
                  <a:gd name="connsiteX10" fmla="*/ 6110 w 36660"/>
                  <a:gd name="connsiteY10" fmla="*/ 48880 h 85539"/>
                  <a:gd name="connsiteX11" fmla="*/ 0 w 36660"/>
                  <a:gd name="connsiteY11" fmla="*/ 30550 h 85539"/>
                  <a:gd name="connsiteX12" fmla="*/ 0 w 36660"/>
                  <a:gd name="connsiteY12" fmla="*/ 12220 h 85539"/>
                  <a:gd name="connsiteX13" fmla="*/ 0 w 36660"/>
                  <a:gd name="connsiteY13" fmla="*/ 0 h 85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660" h="85539">
                    <a:moveTo>
                      <a:pt x="0" y="0"/>
                    </a:moveTo>
                    <a:cubicBezTo>
                      <a:pt x="0" y="0"/>
                      <a:pt x="0" y="6110"/>
                      <a:pt x="6110" y="12220"/>
                    </a:cubicBezTo>
                    <a:cubicBezTo>
                      <a:pt x="6110" y="18330"/>
                      <a:pt x="12220" y="24440"/>
                      <a:pt x="12220" y="30550"/>
                    </a:cubicBezTo>
                    <a:cubicBezTo>
                      <a:pt x="12220" y="36660"/>
                      <a:pt x="18330" y="42770"/>
                      <a:pt x="18330" y="48880"/>
                    </a:cubicBezTo>
                    <a:cubicBezTo>
                      <a:pt x="18330" y="48880"/>
                      <a:pt x="18330" y="54990"/>
                      <a:pt x="24440" y="54990"/>
                    </a:cubicBezTo>
                    <a:cubicBezTo>
                      <a:pt x="24440" y="54990"/>
                      <a:pt x="24440" y="61100"/>
                      <a:pt x="24440" y="61100"/>
                    </a:cubicBezTo>
                    <a:cubicBezTo>
                      <a:pt x="24440" y="67210"/>
                      <a:pt x="30550" y="73320"/>
                      <a:pt x="30550" y="73320"/>
                    </a:cubicBezTo>
                    <a:cubicBezTo>
                      <a:pt x="36660" y="79430"/>
                      <a:pt x="36660" y="85540"/>
                      <a:pt x="36660" y="85540"/>
                    </a:cubicBezTo>
                    <a:cubicBezTo>
                      <a:pt x="36660" y="85540"/>
                      <a:pt x="30550" y="79430"/>
                      <a:pt x="24440" y="73320"/>
                    </a:cubicBezTo>
                    <a:cubicBezTo>
                      <a:pt x="18330" y="67210"/>
                      <a:pt x="18330" y="67210"/>
                      <a:pt x="12220" y="61100"/>
                    </a:cubicBezTo>
                    <a:cubicBezTo>
                      <a:pt x="6110" y="61100"/>
                      <a:pt x="6110" y="54990"/>
                      <a:pt x="6110" y="48880"/>
                    </a:cubicBezTo>
                    <a:cubicBezTo>
                      <a:pt x="6110" y="42770"/>
                      <a:pt x="0" y="36660"/>
                      <a:pt x="0" y="30550"/>
                    </a:cubicBezTo>
                    <a:cubicBezTo>
                      <a:pt x="0" y="24440"/>
                      <a:pt x="0" y="18330"/>
                      <a:pt x="0" y="12220"/>
                    </a:cubicBezTo>
                    <a:cubicBezTo>
                      <a:pt x="0" y="6110"/>
                      <a:pt x="0" y="0"/>
                      <a:pt x="0" y="0"/>
                    </a:cubicBezTo>
                    <a:close/>
                  </a:path>
                </a:pathLst>
              </a:custGeom>
              <a:solidFill>
                <a:srgbClr val="ADACA8"/>
              </a:solidFill>
              <a:ln w="61038" cap="flat">
                <a:noFill/>
                <a:prstDash val="solid"/>
                <a:miter/>
              </a:ln>
            </p:spPr>
            <p:txBody>
              <a:bodyPr rtlCol="0" anchor="ctr"/>
              <a:lstStyle/>
              <a:p>
                <a:endParaRPr lang="en-US"/>
              </a:p>
            </p:txBody>
          </p:sp>
        </p:grpSp>
        <p:grpSp>
          <p:nvGrpSpPr>
            <p:cNvPr id="252" name="Graphic 16">
              <a:extLst>
                <a:ext uri="{FF2B5EF4-FFF2-40B4-BE49-F238E27FC236}">
                  <a16:creationId xmlns:a16="http://schemas.microsoft.com/office/drawing/2014/main" xmlns="" id="{1A1851AB-9444-49D6-B071-B93FCDA3C90B}"/>
                </a:ext>
              </a:extLst>
            </p:cNvPr>
            <p:cNvGrpSpPr/>
            <p:nvPr/>
          </p:nvGrpSpPr>
          <p:grpSpPr>
            <a:xfrm>
              <a:off x="918525" y="6540051"/>
              <a:ext cx="1163289" cy="1479352"/>
              <a:chOff x="918525" y="6540051"/>
              <a:chExt cx="1163289" cy="1479352"/>
            </a:xfrm>
          </p:grpSpPr>
          <p:sp>
            <p:nvSpPr>
              <p:cNvPr id="253" name="Freeform: Shape 252">
                <a:extLst>
                  <a:ext uri="{FF2B5EF4-FFF2-40B4-BE49-F238E27FC236}">
                    <a16:creationId xmlns:a16="http://schemas.microsoft.com/office/drawing/2014/main" xmlns="" id="{6BC64A8B-E64D-474D-AB51-93CFC60F996F}"/>
                  </a:ext>
                </a:extLst>
              </p:cNvPr>
              <p:cNvSpPr/>
              <p:nvPr/>
            </p:nvSpPr>
            <p:spPr>
              <a:xfrm>
                <a:off x="1302529" y="6540051"/>
                <a:ext cx="665990" cy="277100"/>
              </a:xfrm>
              <a:custGeom>
                <a:avLst/>
                <a:gdLst>
                  <a:gd name="connsiteX0" fmla="*/ 152750 w 665990"/>
                  <a:gd name="connsiteY0" fmla="*/ 99910 h 277100"/>
                  <a:gd name="connsiteX1" fmla="*/ 177190 w 665990"/>
                  <a:gd name="connsiteY1" fmla="*/ 130460 h 277100"/>
                  <a:gd name="connsiteX2" fmla="*/ 238290 w 665990"/>
                  <a:gd name="connsiteY2" fmla="*/ 81580 h 277100"/>
                  <a:gd name="connsiteX3" fmla="*/ 201630 w 665990"/>
                  <a:gd name="connsiteY3" fmla="*/ 277100 h 277100"/>
                  <a:gd name="connsiteX4" fmla="*/ 525460 w 665990"/>
                  <a:gd name="connsiteY4" fmla="*/ 99910 h 277100"/>
                  <a:gd name="connsiteX5" fmla="*/ 665990 w 665990"/>
                  <a:gd name="connsiteY5" fmla="*/ 142680 h 277100"/>
                  <a:gd name="connsiteX6" fmla="*/ 592670 w 665990"/>
                  <a:gd name="connsiteY6" fmla="*/ 57140 h 277100"/>
                  <a:gd name="connsiteX7" fmla="*/ 562120 w 665990"/>
                  <a:gd name="connsiteY7" fmla="*/ 2150 h 277100"/>
                  <a:gd name="connsiteX8" fmla="*/ 513240 w 665990"/>
                  <a:gd name="connsiteY8" fmla="*/ 20480 h 277100"/>
                  <a:gd name="connsiteX9" fmla="*/ 232180 w 665990"/>
                  <a:gd name="connsiteY9" fmla="*/ 222110 h 277100"/>
                  <a:gd name="connsiteX10" fmla="*/ 287170 w 665990"/>
                  <a:gd name="connsiteY10" fmla="*/ 51030 h 277100"/>
                  <a:gd name="connsiteX11" fmla="*/ 287170 w 665990"/>
                  <a:gd name="connsiteY11" fmla="*/ 38810 h 277100"/>
                  <a:gd name="connsiteX12" fmla="*/ 238290 w 665990"/>
                  <a:gd name="connsiteY12" fmla="*/ 14370 h 277100"/>
                  <a:gd name="connsiteX13" fmla="*/ 183300 w 665990"/>
                  <a:gd name="connsiteY13" fmla="*/ 57140 h 277100"/>
                  <a:gd name="connsiteX14" fmla="*/ 0 w 665990"/>
                  <a:gd name="connsiteY14" fmla="*/ 130460 h 277100"/>
                  <a:gd name="connsiteX15" fmla="*/ 0 w 665990"/>
                  <a:gd name="connsiteY15" fmla="*/ 130460 h 277100"/>
                  <a:gd name="connsiteX16" fmla="*/ 152750 w 665990"/>
                  <a:gd name="connsiteY16" fmla="*/ 99910 h 27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65990" h="277100">
                    <a:moveTo>
                      <a:pt x="152750" y="99910"/>
                    </a:moveTo>
                    <a:cubicBezTo>
                      <a:pt x="152750" y="99910"/>
                      <a:pt x="177190" y="93800"/>
                      <a:pt x="177190" y="130460"/>
                    </a:cubicBezTo>
                    <a:cubicBezTo>
                      <a:pt x="195520" y="81580"/>
                      <a:pt x="219960" y="75470"/>
                      <a:pt x="238290" y="81580"/>
                    </a:cubicBezTo>
                    <a:cubicBezTo>
                      <a:pt x="256620" y="87690"/>
                      <a:pt x="201630" y="185450"/>
                      <a:pt x="201630" y="277100"/>
                    </a:cubicBezTo>
                    <a:cubicBezTo>
                      <a:pt x="201630" y="277100"/>
                      <a:pt x="562120" y="26591"/>
                      <a:pt x="525460" y="99910"/>
                    </a:cubicBezTo>
                    <a:cubicBezTo>
                      <a:pt x="549900" y="93800"/>
                      <a:pt x="611000" y="99910"/>
                      <a:pt x="665990" y="142680"/>
                    </a:cubicBezTo>
                    <a:cubicBezTo>
                      <a:pt x="647660" y="118240"/>
                      <a:pt x="623220" y="87690"/>
                      <a:pt x="592670" y="57140"/>
                    </a:cubicBezTo>
                    <a:cubicBezTo>
                      <a:pt x="611000" y="32700"/>
                      <a:pt x="592670" y="-10070"/>
                      <a:pt x="562120" y="2150"/>
                    </a:cubicBezTo>
                    <a:cubicBezTo>
                      <a:pt x="531570" y="14370"/>
                      <a:pt x="513240" y="20480"/>
                      <a:pt x="513240" y="20480"/>
                    </a:cubicBezTo>
                    <a:cubicBezTo>
                      <a:pt x="513240" y="20480"/>
                      <a:pt x="372710" y="99910"/>
                      <a:pt x="232180" y="222110"/>
                    </a:cubicBezTo>
                    <a:cubicBezTo>
                      <a:pt x="238290" y="167120"/>
                      <a:pt x="281060" y="81580"/>
                      <a:pt x="287170" y="51030"/>
                    </a:cubicBezTo>
                    <a:cubicBezTo>
                      <a:pt x="287170" y="51030"/>
                      <a:pt x="287170" y="44920"/>
                      <a:pt x="287170" y="38810"/>
                    </a:cubicBezTo>
                    <a:cubicBezTo>
                      <a:pt x="287170" y="38810"/>
                      <a:pt x="262730" y="-10070"/>
                      <a:pt x="238290" y="14370"/>
                    </a:cubicBezTo>
                    <a:cubicBezTo>
                      <a:pt x="195520" y="51030"/>
                      <a:pt x="183300" y="57140"/>
                      <a:pt x="183300" y="57140"/>
                    </a:cubicBezTo>
                    <a:cubicBezTo>
                      <a:pt x="183300" y="57140"/>
                      <a:pt x="97760" y="87690"/>
                      <a:pt x="0" y="130460"/>
                    </a:cubicBezTo>
                    <a:lnTo>
                      <a:pt x="0" y="130460"/>
                    </a:lnTo>
                    <a:lnTo>
                      <a:pt x="152750" y="99910"/>
                    </a:lnTo>
                    <a:close/>
                  </a:path>
                </a:pathLst>
              </a:custGeom>
              <a:solidFill>
                <a:srgbClr val="D6D3C9"/>
              </a:solidFill>
              <a:ln w="61038" cap="flat">
                <a:noFill/>
                <a:prstDash val="solid"/>
                <a:miter/>
              </a:ln>
            </p:spPr>
            <p:txBody>
              <a:bodyPr rtlCol="0" anchor="ctr"/>
              <a:lstStyle/>
              <a:p>
                <a:endParaRPr lang="en-US"/>
              </a:p>
            </p:txBody>
          </p:sp>
          <p:sp>
            <p:nvSpPr>
              <p:cNvPr id="254" name="Freeform: Shape 253">
                <a:extLst>
                  <a:ext uri="{FF2B5EF4-FFF2-40B4-BE49-F238E27FC236}">
                    <a16:creationId xmlns:a16="http://schemas.microsoft.com/office/drawing/2014/main" xmlns="" id="{49E053B9-C4FE-4300-B5F3-5ACA685D5554}"/>
                  </a:ext>
                </a:extLst>
              </p:cNvPr>
              <p:cNvSpPr/>
              <p:nvPr/>
            </p:nvSpPr>
            <p:spPr>
              <a:xfrm>
                <a:off x="918525" y="6756051"/>
                <a:ext cx="1163289" cy="1263352"/>
              </a:xfrm>
              <a:custGeom>
                <a:avLst/>
                <a:gdLst>
                  <a:gd name="connsiteX0" fmla="*/ 1025555 w 1163289"/>
                  <a:gd name="connsiteY0" fmla="*/ 476579 h 1263352"/>
                  <a:gd name="connsiteX1" fmla="*/ 848364 w 1163289"/>
                  <a:gd name="connsiteY1" fmla="*/ 360490 h 1263352"/>
                  <a:gd name="connsiteX2" fmla="*/ 1007225 w 1163289"/>
                  <a:gd name="connsiteY2" fmla="*/ 397149 h 1263352"/>
                  <a:gd name="connsiteX3" fmla="*/ 885025 w 1163289"/>
                  <a:gd name="connsiteY3" fmla="*/ 323830 h 1263352"/>
                  <a:gd name="connsiteX4" fmla="*/ 976675 w 1163289"/>
                  <a:gd name="connsiteY4" fmla="*/ 0 h 1263352"/>
                  <a:gd name="connsiteX5" fmla="*/ 793374 w 1163289"/>
                  <a:gd name="connsiteY5" fmla="*/ 299390 h 1263352"/>
                  <a:gd name="connsiteX6" fmla="*/ 768934 w 1163289"/>
                  <a:gd name="connsiteY6" fmla="*/ 415479 h 1263352"/>
                  <a:gd name="connsiteX7" fmla="*/ 377894 w 1163289"/>
                  <a:gd name="connsiteY7" fmla="*/ 1057029 h 1263352"/>
                  <a:gd name="connsiteX8" fmla="*/ 109054 w 1163289"/>
                  <a:gd name="connsiteY8" fmla="*/ 574339 h 1263352"/>
                  <a:gd name="connsiteX9" fmla="*/ 72394 w 1163289"/>
                  <a:gd name="connsiteY9" fmla="*/ 928719 h 1263352"/>
                  <a:gd name="connsiteX10" fmla="*/ 84614 w 1163289"/>
                  <a:gd name="connsiteY10" fmla="*/ 1167008 h 1263352"/>
                  <a:gd name="connsiteX11" fmla="*/ 1025555 w 1163289"/>
                  <a:gd name="connsiteY11" fmla="*/ 1124239 h 1263352"/>
                  <a:gd name="connsiteX12" fmla="*/ 1092765 w 1163289"/>
                  <a:gd name="connsiteY12" fmla="*/ 806519 h 1263352"/>
                  <a:gd name="connsiteX13" fmla="*/ 1123315 w 1163289"/>
                  <a:gd name="connsiteY13" fmla="*/ 360490 h 1263352"/>
                  <a:gd name="connsiteX14" fmla="*/ 1129425 w 1163289"/>
                  <a:gd name="connsiteY14" fmla="*/ 91650 h 1263352"/>
                  <a:gd name="connsiteX15" fmla="*/ 1025555 w 1163289"/>
                  <a:gd name="connsiteY15" fmla="*/ 476579 h 1263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63289" h="1263352">
                    <a:moveTo>
                      <a:pt x="1025555" y="476579"/>
                    </a:moveTo>
                    <a:cubicBezTo>
                      <a:pt x="940015" y="391040"/>
                      <a:pt x="817814" y="403259"/>
                      <a:pt x="848364" y="360490"/>
                    </a:cubicBezTo>
                    <a:cubicBezTo>
                      <a:pt x="878914" y="317720"/>
                      <a:pt x="1007225" y="397149"/>
                      <a:pt x="1007225" y="397149"/>
                    </a:cubicBezTo>
                    <a:cubicBezTo>
                      <a:pt x="1007225" y="397149"/>
                      <a:pt x="970565" y="342159"/>
                      <a:pt x="885025" y="323830"/>
                    </a:cubicBezTo>
                    <a:cubicBezTo>
                      <a:pt x="793374" y="305500"/>
                      <a:pt x="854474" y="183300"/>
                      <a:pt x="976675" y="0"/>
                    </a:cubicBezTo>
                    <a:cubicBezTo>
                      <a:pt x="952235" y="18330"/>
                      <a:pt x="842254" y="128310"/>
                      <a:pt x="793374" y="299390"/>
                    </a:cubicBezTo>
                    <a:cubicBezTo>
                      <a:pt x="677284" y="360490"/>
                      <a:pt x="713944" y="403259"/>
                      <a:pt x="768934" y="415479"/>
                    </a:cubicBezTo>
                    <a:cubicBezTo>
                      <a:pt x="768934" y="415479"/>
                      <a:pt x="762824" y="1087579"/>
                      <a:pt x="377894" y="1057029"/>
                    </a:cubicBezTo>
                    <a:cubicBezTo>
                      <a:pt x="78504" y="1032589"/>
                      <a:pt x="90724" y="708759"/>
                      <a:pt x="109054" y="574339"/>
                    </a:cubicBezTo>
                    <a:cubicBezTo>
                      <a:pt x="84614" y="684319"/>
                      <a:pt x="66284" y="812629"/>
                      <a:pt x="72394" y="928719"/>
                    </a:cubicBezTo>
                    <a:cubicBezTo>
                      <a:pt x="-37586" y="1050919"/>
                      <a:pt x="-13146" y="1130349"/>
                      <a:pt x="84614" y="1167008"/>
                    </a:cubicBezTo>
                    <a:cubicBezTo>
                      <a:pt x="182374" y="1203668"/>
                      <a:pt x="573414" y="1386968"/>
                      <a:pt x="1025555" y="1124239"/>
                    </a:cubicBezTo>
                    <a:cubicBezTo>
                      <a:pt x="1178305" y="1014259"/>
                      <a:pt x="1208855" y="995929"/>
                      <a:pt x="1092765" y="806519"/>
                    </a:cubicBezTo>
                    <a:cubicBezTo>
                      <a:pt x="1068325" y="751529"/>
                      <a:pt x="1117205" y="531569"/>
                      <a:pt x="1123315" y="360490"/>
                    </a:cubicBezTo>
                    <a:cubicBezTo>
                      <a:pt x="1141645" y="256620"/>
                      <a:pt x="1147755" y="171080"/>
                      <a:pt x="1129425" y="91650"/>
                    </a:cubicBezTo>
                    <a:cubicBezTo>
                      <a:pt x="1153865" y="323830"/>
                      <a:pt x="1043885" y="507129"/>
                      <a:pt x="1025555" y="476579"/>
                    </a:cubicBezTo>
                    <a:close/>
                  </a:path>
                </a:pathLst>
              </a:custGeom>
              <a:solidFill>
                <a:srgbClr val="F88A71">
                  <a:alpha val="50000"/>
                </a:srgbClr>
              </a:solidFill>
              <a:ln w="61038" cap="flat">
                <a:noFill/>
                <a:prstDash val="solid"/>
                <a:miter/>
              </a:ln>
            </p:spPr>
            <p:txBody>
              <a:bodyPr rtlCol="0" anchor="ctr"/>
              <a:lstStyle/>
              <a:p>
                <a:endParaRPr lang="en-US"/>
              </a:p>
            </p:txBody>
          </p:sp>
        </p:grpSp>
        <p:sp>
          <p:nvSpPr>
            <p:cNvPr id="255" name="Freeform: Shape 254">
              <a:extLst>
                <a:ext uri="{FF2B5EF4-FFF2-40B4-BE49-F238E27FC236}">
                  <a16:creationId xmlns:a16="http://schemas.microsoft.com/office/drawing/2014/main" xmlns="" id="{49338246-99D4-4719-ABFC-B71040FF02E0}"/>
                </a:ext>
              </a:extLst>
            </p:cNvPr>
            <p:cNvSpPr/>
            <p:nvPr/>
          </p:nvSpPr>
          <p:spPr>
            <a:xfrm>
              <a:off x="1033487" y="6701061"/>
              <a:ext cx="256822" cy="409369"/>
            </a:xfrm>
            <a:custGeom>
              <a:avLst/>
              <a:gdLst>
                <a:gd name="connsiteX0" fmla="*/ 152952 w 256822"/>
                <a:gd name="connsiteY0" fmla="*/ 103870 h 409369"/>
                <a:gd name="connsiteX1" fmla="*/ 238492 w 256822"/>
                <a:gd name="connsiteY1" fmla="*/ 0 h 409369"/>
                <a:gd name="connsiteX2" fmla="*/ 238492 w 256822"/>
                <a:gd name="connsiteY2" fmla="*/ 0 h 409369"/>
                <a:gd name="connsiteX3" fmla="*/ 110182 w 256822"/>
                <a:gd name="connsiteY3" fmla="*/ 73320 h 409369"/>
                <a:gd name="connsiteX4" fmla="*/ 202 w 256822"/>
                <a:gd name="connsiteY4" fmla="*/ 122200 h 409369"/>
                <a:gd name="connsiteX5" fmla="*/ 128512 w 256822"/>
                <a:gd name="connsiteY5" fmla="*/ 256620 h 409369"/>
                <a:gd name="connsiteX6" fmla="*/ 67412 w 256822"/>
                <a:gd name="connsiteY6" fmla="*/ 409370 h 409369"/>
                <a:gd name="connsiteX7" fmla="*/ 256822 w 256822"/>
                <a:gd name="connsiteY7" fmla="*/ 79430 h 409369"/>
                <a:gd name="connsiteX8" fmla="*/ 152952 w 256822"/>
                <a:gd name="connsiteY8" fmla="*/ 103870 h 409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822" h="409369">
                  <a:moveTo>
                    <a:pt x="152952" y="103870"/>
                  </a:moveTo>
                  <a:cubicBezTo>
                    <a:pt x="140732" y="48880"/>
                    <a:pt x="238492" y="0"/>
                    <a:pt x="238492" y="0"/>
                  </a:cubicBezTo>
                  <a:lnTo>
                    <a:pt x="238492" y="0"/>
                  </a:lnTo>
                  <a:cubicBezTo>
                    <a:pt x="195722" y="24440"/>
                    <a:pt x="152952" y="48880"/>
                    <a:pt x="110182" y="73320"/>
                  </a:cubicBezTo>
                  <a:cubicBezTo>
                    <a:pt x="61302" y="103870"/>
                    <a:pt x="202" y="79430"/>
                    <a:pt x="202" y="122200"/>
                  </a:cubicBezTo>
                  <a:cubicBezTo>
                    <a:pt x="-5908" y="164970"/>
                    <a:pt x="128512" y="256620"/>
                    <a:pt x="128512" y="256620"/>
                  </a:cubicBezTo>
                  <a:cubicBezTo>
                    <a:pt x="128512" y="256620"/>
                    <a:pt x="97962" y="317720"/>
                    <a:pt x="67412" y="409370"/>
                  </a:cubicBezTo>
                  <a:cubicBezTo>
                    <a:pt x="128512" y="299390"/>
                    <a:pt x="207942" y="164970"/>
                    <a:pt x="256822" y="79430"/>
                  </a:cubicBezTo>
                  <a:cubicBezTo>
                    <a:pt x="183502" y="152750"/>
                    <a:pt x="165172" y="158860"/>
                    <a:pt x="152952" y="103870"/>
                  </a:cubicBezTo>
                  <a:close/>
                </a:path>
              </a:pathLst>
            </a:custGeom>
            <a:solidFill>
              <a:srgbClr val="D6D3C9"/>
            </a:solidFill>
            <a:ln w="61038" cap="flat">
              <a:noFill/>
              <a:prstDash val="solid"/>
              <a:miter/>
            </a:ln>
          </p:spPr>
          <p:txBody>
            <a:bodyPr rtlCol="0" anchor="ctr"/>
            <a:lstStyle/>
            <a:p>
              <a:endParaRPr lang="en-US"/>
            </a:p>
          </p:txBody>
        </p:sp>
        <p:sp>
          <p:nvSpPr>
            <p:cNvPr id="256" name="Freeform: Shape 255">
              <a:extLst>
                <a:ext uri="{FF2B5EF4-FFF2-40B4-BE49-F238E27FC236}">
                  <a16:creationId xmlns:a16="http://schemas.microsoft.com/office/drawing/2014/main" xmlns="" id="{B78988C7-141E-4501-95BB-F0FDBE8E55CC}"/>
                </a:ext>
              </a:extLst>
            </p:cNvPr>
            <p:cNvSpPr/>
            <p:nvPr/>
          </p:nvSpPr>
          <p:spPr>
            <a:xfrm>
              <a:off x="917520" y="7409820"/>
              <a:ext cx="1164294" cy="609583"/>
            </a:xfrm>
            <a:custGeom>
              <a:avLst/>
              <a:gdLst>
                <a:gd name="connsiteX0" fmla="*/ 953239 w 1164294"/>
                <a:gd name="connsiteY0" fmla="*/ 262730 h 609583"/>
                <a:gd name="connsiteX1" fmla="*/ 1087660 w 1164294"/>
                <a:gd name="connsiteY1" fmla="*/ 256620 h 609583"/>
                <a:gd name="connsiteX2" fmla="*/ 464439 w 1164294"/>
                <a:gd name="connsiteY2" fmla="*/ 562119 h 609583"/>
                <a:gd name="connsiteX3" fmla="*/ 55069 w 1164294"/>
                <a:gd name="connsiteY3" fmla="*/ 354380 h 609583"/>
                <a:gd name="connsiteX4" fmla="*/ 146719 w 1164294"/>
                <a:gd name="connsiteY4" fmla="*/ 409370 h 609583"/>
                <a:gd name="connsiteX5" fmla="*/ 67289 w 1164294"/>
                <a:gd name="connsiteY5" fmla="*/ 244400 h 609583"/>
                <a:gd name="connsiteX6" fmla="*/ 67289 w 1164294"/>
                <a:gd name="connsiteY6" fmla="*/ 281060 h 609583"/>
                <a:gd name="connsiteX7" fmla="*/ 85619 w 1164294"/>
                <a:gd name="connsiteY7" fmla="*/ 513239 h 609583"/>
                <a:gd name="connsiteX8" fmla="*/ 1026559 w 1164294"/>
                <a:gd name="connsiteY8" fmla="*/ 470469 h 609583"/>
                <a:gd name="connsiteX9" fmla="*/ 1093770 w 1164294"/>
                <a:gd name="connsiteY9" fmla="*/ 152750 h 609583"/>
                <a:gd name="connsiteX10" fmla="*/ 1093770 w 1164294"/>
                <a:gd name="connsiteY10" fmla="*/ 0 h 609583"/>
                <a:gd name="connsiteX11" fmla="*/ 953239 w 1164294"/>
                <a:gd name="connsiteY11" fmla="*/ 262730 h 609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64294" h="609583">
                  <a:moveTo>
                    <a:pt x="953239" y="262730"/>
                  </a:moveTo>
                  <a:cubicBezTo>
                    <a:pt x="1020449" y="250510"/>
                    <a:pt x="1069330" y="183300"/>
                    <a:pt x="1087660" y="256620"/>
                  </a:cubicBezTo>
                  <a:cubicBezTo>
                    <a:pt x="1136540" y="397149"/>
                    <a:pt x="855479" y="568229"/>
                    <a:pt x="464439" y="562119"/>
                  </a:cubicBezTo>
                  <a:cubicBezTo>
                    <a:pt x="79509" y="556009"/>
                    <a:pt x="30629" y="397149"/>
                    <a:pt x="55069" y="354380"/>
                  </a:cubicBezTo>
                  <a:cubicBezTo>
                    <a:pt x="79509" y="311610"/>
                    <a:pt x="85619" y="378820"/>
                    <a:pt x="146719" y="409370"/>
                  </a:cubicBezTo>
                  <a:cubicBezTo>
                    <a:pt x="103949" y="360489"/>
                    <a:pt x="79509" y="299389"/>
                    <a:pt x="67289" y="244400"/>
                  </a:cubicBezTo>
                  <a:cubicBezTo>
                    <a:pt x="67289" y="256620"/>
                    <a:pt x="67289" y="268840"/>
                    <a:pt x="67289" y="281060"/>
                  </a:cubicBezTo>
                  <a:cubicBezTo>
                    <a:pt x="-36581" y="397149"/>
                    <a:pt x="-12141" y="476579"/>
                    <a:pt x="85619" y="513239"/>
                  </a:cubicBezTo>
                  <a:cubicBezTo>
                    <a:pt x="183379" y="549899"/>
                    <a:pt x="574419" y="733199"/>
                    <a:pt x="1026559" y="470469"/>
                  </a:cubicBezTo>
                  <a:cubicBezTo>
                    <a:pt x="1179310" y="360489"/>
                    <a:pt x="1209860" y="342159"/>
                    <a:pt x="1093770" y="152750"/>
                  </a:cubicBezTo>
                  <a:cubicBezTo>
                    <a:pt x="1081550" y="128310"/>
                    <a:pt x="1087660" y="73320"/>
                    <a:pt x="1093770" y="0"/>
                  </a:cubicBezTo>
                  <a:cubicBezTo>
                    <a:pt x="1044890" y="238290"/>
                    <a:pt x="892139" y="274950"/>
                    <a:pt x="953239" y="262730"/>
                  </a:cubicBezTo>
                  <a:close/>
                </a:path>
              </a:pathLst>
            </a:custGeom>
            <a:solidFill>
              <a:srgbClr val="D6D3C9"/>
            </a:solidFill>
            <a:ln w="61038" cap="flat">
              <a:noFill/>
              <a:prstDash val="solid"/>
              <a:miter/>
            </a:ln>
          </p:spPr>
          <p:txBody>
            <a:bodyPr rtlCol="0" anchor="ctr"/>
            <a:lstStyle/>
            <a:p>
              <a:endParaRPr lang="en-US"/>
            </a:p>
          </p:txBody>
        </p:sp>
        <p:sp>
          <p:nvSpPr>
            <p:cNvPr id="257" name="Freeform: Shape 256">
              <a:extLst>
                <a:ext uri="{FF2B5EF4-FFF2-40B4-BE49-F238E27FC236}">
                  <a16:creationId xmlns:a16="http://schemas.microsoft.com/office/drawing/2014/main" xmlns="" id="{4F60432B-49BE-4BE2-B228-F7D65530A8AF}"/>
                </a:ext>
              </a:extLst>
            </p:cNvPr>
            <p:cNvSpPr/>
            <p:nvPr/>
          </p:nvSpPr>
          <p:spPr>
            <a:xfrm>
              <a:off x="1045909" y="7214090"/>
              <a:ext cx="843180" cy="342369"/>
            </a:xfrm>
            <a:custGeom>
              <a:avLst/>
              <a:gdLst>
                <a:gd name="connsiteX0" fmla="*/ 122200 w 843180"/>
                <a:gd name="connsiteY0" fmla="*/ 61310 h 342369"/>
                <a:gd name="connsiteX1" fmla="*/ 665991 w 843180"/>
                <a:gd name="connsiteY1" fmla="*/ 342370 h 342369"/>
                <a:gd name="connsiteX2" fmla="*/ 843181 w 843180"/>
                <a:gd name="connsiteY2" fmla="*/ 116300 h 342369"/>
                <a:gd name="connsiteX3" fmla="*/ 525460 w 843180"/>
                <a:gd name="connsiteY3" fmla="*/ 214060 h 342369"/>
                <a:gd name="connsiteX4" fmla="*/ 103870 w 843180"/>
                <a:gd name="connsiteY4" fmla="*/ 210 h 342369"/>
                <a:gd name="connsiteX5" fmla="*/ 18330 w 843180"/>
                <a:gd name="connsiteY5" fmla="*/ 12430 h 342369"/>
                <a:gd name="connsiteX6" fmla="*/ 0 w 843180"/>
                <a:gd name="connsiteY6" fmla="*/ 79640 h 342369"/>
                <a:gd name="connsiteX7" fmla="*/ 122200 w 843180"/>
                <a:gd name="connsiteY7" fmla="*/ 61310 h 34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3180" h="342369">
                  <a:moveTo>
                    <a:pt x="122200" y="61310"/>
                  </a:moveTo>
                  <a:cubicBezTo>
                    <a:pt x="274950" y="171290"/>
                    <a:pt x="574340" y="336260"/>
                    <a:pt x="665991" y="342370"/>
                  </a:cubicBezTo>
                  <a:cubicBezTo>
                    <a:pt x="757641" y="342370"/>
                    <a:pt x="843181" y="116300"/>
                    <a:pt x="843181" y="116300"/>
                  </a:cubicBezTo>
                  <a:cubicBezTo>
                    <a:pt x="843181" y="116300"/>
                    <a:pt x="751531" y="299600"/>
                    <a:pt x="525460" y="214060"/>
                  </a:cubicBezTo>
                  <a:cubicBezTo>
                    <a:pt x="305500" y="122410"/>
                    <a:pt x="219960" y="-5900"/>
                    <a:pt x="103870" y="210"/>
                  </a:cubicBezTo>
                  <a:cubicBezTo>
                    <a:pt x="73320" y="210"/>
                    <a:pt x="42770" y="6320"/>
                    <a:pt x="18330" y="12430"/>
                  </a:cubicBezTo>
                  <a:cubicBezTo>
                    <a:pt x="12220" y="30760"/>
                    <a:pt x="6110" y="55200"/>
                    <a:pt x="0" y="79640"/>
                  </a:cubicBezTo>
                  <a:cubicBezTo>
                    <a:pt x="24440" y="73530"/>
                    <a:pt x="67210" y="73530"/>
                    <a:pt x="122200" y="61310"/>
                  </a:cubicBezTo>
                  <a:close/>
                </a:path>
              </a:pathLst>
            </a:custGeom>
            <a:solidFill>
              <a:srgbClr val="D6D3C9"/>
            </a:solidFill>
            <a:ln w="61038" cap="flat">
              <a:noFill/>
              <a:prstDash val="solid"/>
              <a:miter/>
            </a:ln>
          </p:spPr>
          <p:txBody>
            <a:bodyPr rtlCol="0" anchor="ctr"/>
            <a:lstStyle/>
            <a:p>
              <a:endParaRPr lang="en-US"/>
            </a:p>
          </p:txBody>
        </p:sp>
        <p:grpSp>
          <p:nvGrpSpPr>
            <p:cNvPr id="258" name="Graphic 16">
              <a:extLst>
                <a:ext uri="{FF2B5EF4-FFF2-40B4-BE49-F238E27FC236}">
                  <a16:creationId xmlns:a16="http://schemas.microsoft.com/office/drawing/2014/main" xmlns="" id="{29146084-AEEC-4ACF-8CDC-E04E0778482D}"/>
                </a:ext>
              </a:extLst>
            </p:cNvPr>
            <p:cNvGrpSpPr/>
            <p:nvPr/>
          </p:nvGrpSpPr>
          <p:grpSpPr>
            <a:xfrm>
              <a:off x="660979" y="6479056"/>
              <a:ext cx="1283100" cy="1052964"/>
              <a:chOff x="660979" y="6479056"/>
              <a:chExt cx="1283100" cy="1052964"/>
            </a:xfrm>
          </p:grpSpPr>
          <p:grpSp>
            <p:nvGrpSpPr>
              <p:cNvPr id="259" name="Graphic 16">
                <a:extLst>
                  <a:ext uri="{FF2B5EF4-FFF2-40B4-BE49-F238E27FC236}">
                    <a16:creationId xmlns:a16="http://schemas.microsoft.com/office/drawing/2014/main" xmlns="" id="{1B251D8A-17A1-4768-B47B-FB13121CABFF}"/>
                  </a:ext>
                </a:extLst>
              </p:cNvPr>
              <p:cNvGrpSpPr/>
              <p:nvPr/>
            </p:nvGrpSpPr>
            <p:grpSpPr>
              <a:xfrm>
                <a:off x="660979" y="6479056"/>
                <a:ext cx="1283100" cy="1052964"/>
                <a:chOff x="660979" y="6479056"/>
                <a:chExt cx="1283100" cy="1052964"/>
              </a:xfrm>
            </p:grpSpPr>
            <p:sp>
              <p:nvSpPr>
                <p:cNvPr id="260" name="Freeform: Shape 259">
                  <a:extLst>
                    <a:ext uri="{FF2B5EF4-FFF2-40B4-BE49-F238E27FC236}">
                      <a16:creationId xmlns:a16="http://schemas.microsoft.com/office/drawing/2014/main" xmlns="" id="{14836A3D-48D9-4DAC-A00B-2AAB0DCF4037}"/>
                    </a:ext>
                  </a:extLst>
                </p:cNvPr>
                <p:cNvSpPr/>
                <p:nvPr/>
              </p:nvSpPr>
              <p:spPr>
                <a:xfrm>
                  <a:off x="660979" y="6479056"/>
                  <a:ext cx="1264770" cy="1047109"/>
                </a:xfrm>
                <a:custGeom>
                  <a:avLst/>
                  <a:gdLst>
                    <a:gd name="connsiteX0" fmla="*/ 1026481 w 1264770"/>
                    <a:gd name="connsiteY0" fmla="*/ 680254 h 1047109"/>
                    <a:gd name="connsiteX1" fmla="*/ 983711 w 1264770"/>
                    <a:gd name="connsiteY1" fmla="*/ 790234 h 1047109"/>
                    <a:gd name="connsiteX2" fmla="*/ 647660 w 1264770"/>
                    <a:gd name="connsiteY2" fmla="*/ 606935 h 1047109"/>
                    <a:gd name="connsiteX3" fmla="*/ 513240 w 1264770"/>
                    <a:gd name="connsiteY3" fmla="*/ 344205 h 1047109"/>
                    <a:gd name="connsiteX4" fmla="*/ 207740 w 1264770"/>
                    <a:gd name="connsiteY4" fmla="*/ 57035 h 1047109"/>
                    <a:gd name="connsiteX5" fmla="*/ 0 w 1264770"/>
                    <a:gd name="connsiteY5" fmla="*/ 26485 h 1047109"/>
                    <a:gd name="connsiteX6" fmla="*/ 183300 w 1264770"/>
                    <a:gd name="connsiteY6" fmla="*/ 148685 h 1047109"/>
                    <a:gd name="connsiteX7" fmla="*/ 299390 w 1264770"/>
                    <a:gd name="connsiteY7" fmla="*/ 246445 h 1047109"/>
                    <a:gd name="connsiteX8" fmla="*/ 219960 w 1264770"/>
                    <a:gd name="connsiteY8" fmla="*/ 338095 h 1047109"/>
                    <a:gd name="connsiteX9" fmla="*/ 158860 w 1264770"/>
                    <a:gd name="connsiteY9" fmla="*/ 448075 h 1047109"/>
                    <a:gd name="connsiteX10" fmla="*/ 146640 w 1264770"/>
                    <a:gd name="connsiteY10" fmla="*/ 539725 h 1047109"/>
                    <a:gd name="connsiteX11" fmla="*/ 262730 w 1264770"/>
                    <a:gd name="connsiteY11" fmla="*/ 698585 h 1047109"/>
                    <a:gd name="connsiteX12" fmla="*/ 262730 w 1264770"/>
                    <a:gd name="connsiteY12" fmla="*/ 619154 h 1047109"/>
                    <a:gd name="connsiteX13" fmla="*/ 293280 w 1264770"/>
                    <a:gd name="connsiteY13" fmla="*/ 619154 h 1047109"/>
                    <a:gd name="connsiteX14" fmla="*/ 531570 w 1264770"/>
                    <a:gd name="connsiteY14" fmla="*/ 759684 h 1047109"/>
                    <a:gd name="connsiteX15" fmla="*/ 1075361 w 1264770"/>
                    <a:gd name="connsiteY15" fmla="*/ 1046854 h 1047109"/>
                    <a:gd name="connsiteX16" fmla="*/ 1264771 w 1264770"/>
                    <a:gd name="connsiteY16" fmla="*/ 778014 h 1047109"/>
                    <a:gd name="connsiteX17" fmla="*/ 1026481 w 1264770"/>
                    <a:gd name="connsiteY17" fmla="*/ 680254 h 1047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64770" h="1047109">
                      <a:moveTo>
                        <a:pt x="1026481" y="680254"/>
                      </a:moveTo>
                      <a:lnTo>
                        <a:pt x="983711" y="790234"/>
                      </a:lnTo>
                      <a:cubicBezTo>
                        <a:pt x="983711" y="790234"/>
                        <a:pt x="824851" y="704694"/>
                        <a:pt x="647660" y="606935"/>
                      </a:cubicBezTo>
                      <a:cubicBezTo>
                        <a:pt x="580450" y="558055"/>
                        <a:pt x="549900" y="466405"/>
                        <a:pt x="513240" y="344205"/>
                      </a:cubicBezTo>
                      <a:cubicBezTo>
                        <a:pt x="470470" y="222005"/>
                        <a:pt x="403260" y="142575"/>
                        <a:pt x="207740" y="57035"/>
                      </a:cubicBezTo>
                      <a:cubicBezTo>
                        <a:pt x="30550" y="-16285"/>
                        <a:pt x="0" y="-10175"/>
                        <a:pt x="0" y="26485"/>
                      </a:cubicBezTo>
                      <a:cubicBezTo>
                        <a:pt x="0" y="63145"/>
                        <a:pt x="79430" y="81475"/>
                        <a:pt x="183300" y="148685"/>
                      </a:cubicBezTo>
                      <a:cubicBezTo>
                        <a:pt x="287170" y="215895"/>
                        <a:pt x="299390" y="246445"/>
                        <a:pt x="299390" y="246445"/>
                      </a:cubicBezTo>
                      <a:cubicBezTo>
                        <a:pt x="299390" y="246445"/>
                        <a:pt x="207740" y="283105"/>
                        <a:pt x="219960" y="338095"/>
                      </a:cubicBezTo>
                      <a:cubicBezTo>
                        <a:pt x="164970" y="350315"/>
                        <a:pt x="140530" y="417525"/>
                        <a:pt x="158860" y="448075"/>
                      </a:cubicBezTo>
                      <a:cubicBezTo>
                        <a:pt x="116090" y="503065"/>
                        <a:pt x="146640" y="539725"/>
                        <a:pt x="146640" y="539725"/>
                      </a:cubicBezTo>
                      <a:cubicBezTo>
                        <a:pt x="140530" y="619154"/>
                        <a:pt x="207740" y="704694"/>
                        <a:pt x="262730" y="698585"/>
                      </a:cubicBezTo>
                      <a:cubicBezTo>
                        <a:pt x="317720" y="692474"/>
                        <a:pt x="293280" y="631375"/>
                        <a:pt x="262730" y="619154"/>
                      </a:cubicBezTo>
                      <a:cubicBezTo>
                        <a:pt x="293280" y="619154"/>
                        <a:pt x="293280" y="619154"/>
                        <a:pt x="293280" y="619154"/>
                      </a:cubicBezTo>
                      <a:cubicBezTo>
                        <a:pt x="293280" y="619154"/>
                        <a:pt x="336050" y="808564"/>
                        <a:pt x="531570" y="759684"/>
                      </a:cubicBezTo>
                      <a:cubicBezTo>
                        <a:pt x="806521" y="949094"/>
                        <a:pt x="1014261" y="1052964"/>
                        <a:pt x="1075361" y="1046854"/>
                      </a:cubicBezTo>
                      <a:cubicBezTo>
                        <a:pt x="1136461" y="1040744"/>
                        <a:pt x="1264771" y="778014"/>
                        <a:pt x="1264771" y="778014"/>
                      </a:cubicBezTo>
                      <a:cubicBezTo>
                        <a:pt x="1264771" y="778014"/>
                        <a:pt x="1154791" y="680254"/>
                        <a:pt x="1026481" y="680254"/>
                      </a:cubicBezTo>
                      <a:close/>
                    </a:path>
                  </a:pathLst>
                </a:custGeom>
                <a:solidFill>
                  <a:srgbClr val="FFD6B6"/>
                </a:solidFill>
                <a:ln w="61038" cap="flat">
                  <a:no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xmlns="" id="{0607F69F-D21C-47FF-9568-953DB4DF7D1E}"/>
                    </a:ext>
                  </a:extLst>
                </p:cNvPr>
                <p:cNvSpPr/>
                <p:nvPr/>
              </p:nvSpPr>
              <p:spPr>
                <a:xfrm>
                  <a:off x="660979" y="6482700"/>
                  <a:ext cx="1283100" cy="1049320"/>
                </a:xfrm>
                <a:custGeom>
                  <a:avLst/>
                  <a:gdLst>
                    <a:gd name="connsiteX0" fmla="*/ 1069251 w 1283100"/>
                    <a:gd name="connsiteY0" fmla="*/ 1049320 h 1049320"/>
                    <a:gd name="connsiteX1" fmla="*/ 1069251 w 1283100"/>
                    <a:gd name="connsiteY1" fmla="*/ 1049320 h 1049320"/>
                    <a:gd name="connsiteX2" fmla="*/ 531570 w 1283100"/>
                    <a:gd name="connsiteY2" fmla="*/ 762150 h 1049320"/>
                    <a:gd name="connsiteX3" fmla="*/ 476580 w 1283100"/>
                    <a:gd name="connsiteY3" fmla="*/ 768260 h 1049320"/>
                    <a:gd name="connsiteX4" fmla="*/ 305500 w 1283100"/>
                    <a:gd name="connsiteY4" fmla="*/ 658280 h 1049320"/>
                    <a:gd name="connsiteX5" fmla="*/ 305500 w 1283100"/>
                    <a:gd name="connsiteY5" fmla="*/ 670501 h 1049320"/>
                    <a:gd name="connsiteX6" fmla="*/ 268840 w 1283100"/>
                    <a:gd name="connsiteY6" fmla="*/ 701050 h 1049320"/>
                    <a:gd name="connsiteX7" fmla="*/ 195520 w 1283100"/>
                    <a:gd name="connsiteY7" fmla="*/ 664391 h 1049320"/>
                    <a:gd name="connsiteX8" fmla="*/ 146640 w 1283100"/>
                    <a:gd name="connsiteY8" fmla="*/ 536081 h 1049320"/>
                    <a:gd name="connsiteX9" fmla="*/ 158860 w 1283100"/>
                    <a:gd name="connsiteY9" fmla="*/ 444431 h 1049320"/>
                    <a:gd name="connsiteX10" fmla="*/ 164970 w 1283100"/>
                    <a:gd name="connsiteY10" fmla="*/ 383331 h 1049320"/>
                    <a:gd name="connsiteX11" fmla="*/ 219960 w 1283100"/>
                    <a:gd name="connsiteY11" fmla="*/ 334451 h 1049320"/>
                    <a:gd name="connsiteX12" fmla="*/ 293280 w 1283100"/>
                    <a:gd name="connsiteY12" fmla="*/ 255021 h 1049320"/>
                    <a:gd name="connsiteX13" fmla="*/ 183300 w 1283100"/>
                    <a:gd name="connsiteY13" fmla="*/ 163371 h 1049320"/>
                    <a:gd name="connsiteX14" fmla="*/ 85540 w 1283100"/>
                    <a:gd name="connsiteY14" fmla="*/ 108381 h 1049320"/>
                    <a:gd name="connsiteX15" fmla="*/ 0 w 1283100"/>
                    <a:gd name="connsiteY15" fmla="*/ 35061 h 1049320"/>
                    <a:gd name="connsiteX16" fmla="*/ 6110 w 1283100"/>
                    <a:gd name="connsiteY16" fmla="*/ 10621 h 1049320"/>
                    <a:gd name="connsiteX17" fmla="*/ 213850 w 1283100"/>
                    <a:gd name="connsiteY17" fmla="*/ 59501 h 1049320"/>
                    <a:gd name="connsiteX18" fmla="*/ 525460 w 1283100"/>
                    <a:gd name="connsiteY18" fmla="*/ 346671 h 1049320"/>
                    <a:gd name="connsiteX19" fmla="*/ 537680 w 1283100"/>
                    <a:gd name="connsiteY19" fmla="*/ 389441 h 1049320"/>
                    <a:gd name="connsiteX20" fmla="*/ 659880 w 1283100"/>
                    <a:gd name="connsiteY20" fmla="*/ 609401 h 1049320"/>
                    <a:gd name="connsiteX21" fmla="*/ 989821 w 1283100"/>
                    <a:gd name="connsiteY21" fmla="*/ 786590 h 1049320"/>
                    <a:gd name="connsiteX22" fmla="*/ 1032591 w 1283100"/>
                    <a:gd name="connsiteY22" fmla="*/ 676610 h 1049320"/>
                    <a:gd name="connsiteX23" fmla="*/ 1038701 w 1283100"/>
                    <a:gd name="connsiteY23" fmla="*/ 676610 h 1049320"/>
                    <a:gd name="connsiteX24" fmla="*/ 1276991 w 1283100"/>
                    <a:gd name="connsiteY24" fmla="*/ 774370 h 1049320"/>
                    <a:gd name="connsiteX25" fmla="*/ 1283101 w 1283100"/>
                    <a:gd name="connsiteY25" fmla="*/ 780480 h 1049320"/>
                    <a:gd name="connsiteX26" fmla="*/ 1283101 w 1283100"/>
                    <a:gd name="connsiteY26" fmla="*/ 786590 h 1049320"/>
                    <a:gd name="connsiteX27" fmla="*/ 1075361 w 1283100"/>
                    <a:gd name="connsiteY27" fmla="*/ 1049320 h 1049320"/>
                    <a:gd name="connsiteX28" fmla="*/ 1069251 w 1283100"/>
                    <a:gd name="connsiteY28" fmla="*/ 1049320 h 1049320"/>
                    <a:gd name="connsiteX29" fmla="*/ 531570 w 1283100"/>
                    <a:gd name="connsiteY29" fmla="*/ 749930 h 1049320"/>
                    <a:gd name="connsiteX30" fmla="*/ 531570 w 1283100"/>
                    <a:gd name="connsiteY30" fmla="*/ 749930 h 1049320"/>
                    <a:gd name="connsiteX31" fmla="*/ 1069251 w 1283100"/>
                    <a:gd name="connsiteY31" fmla="*/ 1037100 h 1049320"/>
                    <a:gd name="connsiteX32" fmla="*/ 1069251 w 1283100"/>
                    <a:gd name="connsiteY32" fmla="*/ 1037100 h 1049320"/>
                    <a:gd name="connsiteX33" fmla="*/ 1075361 w 1283100"/>
                    <a:gd name="connsiteY33" fmla="*/ 1037100 h 1049320"/>
                    <a:gd name="connsiteX34" fmla="*/ 1252551 w 1283100"/>
                    <a:gd name="connsiteY34" fmla="*/ 774370 h 1049320"/>
                    <a:gd name="connsiteX35" fmla="*/ 1032591 w 1283100"/>
                    <a:gd name="connsiteY35" fmla="*/ 682721 h 1049320"/>
                    <a:gd name="connsiteX36" fmla="*/ 983711 w 1283100"/>
                    <a:gd name="connsiteY36" fmla="*/ 798810 h 1049320"/>
                    <a:gd name="connsiteX37" fmla="*/ 983711 w 1283100"/>
                    <a:gd name="connsiteY37" fmla="*/ 792700 h 1049320"/>
                    <a:gd name="connsiteX38" fmla="*/ 647660 w 1283100"/>
                    <a:gd name="connsiteY38" fmla="*/ 609401 h 1049320"/>
                    <a:gd name="connsiteX39" fmla="*/ 519350 w 1283100"/>
                    <a:gd name="connsiteY39" fmla="*/ 383331 h 1049320"/>
                    <a:gd name="connsiteX40" fmla="*/ 507130 w 1283100"/>
                    <a:gd name="connsiteY40" fmla="*/ 340561 h 1049320"/>
                    <a:gd name="connsiteX41" fmla="*/ 201630 w 1283100"/>
                    <a:gd name="connsiteY41" fmla="*/ 59501 h 1049320"/>
                    <a:gd name="connsiteX42" fmla="*/ 24440 w 1283100"/>
                    <a:gd name="connsiteY42" fmla="*/ 4511 h 1049320"/>
                    <a:gd name="connsiteX43" fmla="*/ 6110 w 1283100"/>
                    <a:gd name="connsiteY43" fmla="*/ 10621 h 1049320"/>
                    <a:gd name="connsiteX44" fmla="*/ 0 w 1283100"/>
                    <a:gd name="connsiteY44" fmla="*/ 22841 h 1049320"/>
                    <a:gd name="connsiteX45" fmla="*/ 79430 w 1283100"/>
                    <a:gd name="connsiteY45" fmla="*/ 83941 h 1049320"/>
                    <a:gd name="connsiteX46" fmla="*/ 183300 w 1283100"/>
                    <a:gd name="connsiteY46" fmla="*/ 138931 h 1049320"/>
                    <a:gd name="connsiteX47" fmla="*/ 299390 w 1283100"/>
                    <a:gd name="connsiteY47" fmla="*/ 242801 h 1049320"/>
                    <a:gd name="connsiteX48" fmla="*/ 299390 w 1283100"/>
                    <a:gd name="connsiteY48" fmla="*/ 248911 h 1049320"/>
                    <a:gd name="connsiteX49" fmla="*/ 293280 w 1283100"/>
                    <a:gd name="connsiteY49" fmla="*/ 248911 h 1049320"/>
                    <a:gd name="connsiteX50" fmla="*/ 226070 w 1283100"/>
                    <a:gd name="connsiteY50" fmla="*/ 322231 h 1049320"/>
                    <a:gd name="connsiteX51" fmla="*/ 226070 w 1283100"/>
                    <a:gd name="connsiteY51" fmla="*/ 328341 h 1049320"/>
                    <a:gd name="connsiteX52" fmla="*/ 219960 w 1283100"/>
                    <a:gd name="connsiteY52" fmla="*/ 328341 h 1049320"/>
                    <a:gd name="connsiteX53" fmla="*/ 164970 w 1283100"/>
                    <a:gd name="connsiteY53" fmla="*/ 371111 h 1049320"/>
                    <a:gd name="connsiteX54" fmla="*/ 164970 w 1283100"/>
                    <a:gd name="connsiteY54" fmla="*/ 438321 h 1049320"/>
                    <a:gd name="connsiteX55" fmla="*/ 164970 w 1283100"/>
                    <a:gd name="connsiteY55" fmla="*/ 444431 h 1049320"/>
                    <a:gd name="connsiteX56" fmla="*/ 164970 w 1283100"/>
                    <a:gd name="connsiteY56" fmla="*/ 450541 h 1049320"/>
                    <a:gd name="connsiteX57" fmla="*/ 152750 w 1283100"/>
                    <a:gd name="connsiteY57" fmla="*/ 529971 h 1049320"/>
                    <a:gd name="connsiteX58" fmla="*/ 152750 w 1283100"/>
                    <a:gd name="connsiteY58" fmla="*/ 529971 h 1049320"/>
                    <a:gd name="connsiteX59" fmla="*/ 152750 w 1283100"/>
                    <a:gd name="connsiteY59" fmla="*/ 536081 h 1049320"/>
                    <a:gd name="connsiteX60" fmla="*/ 195520 w 1283100"/>
                    <a:gd name="connsiteY60" fmla="*/ 652171 h 1049320"/>
                    <a:gd name="connsiteX61" fmla="*/ 256620 w 1283100"/>
                    <a:gd name="connsiteY61" fmla="*/ 688830 h 1049320"/>
                    <a:gd name="connsiteX62" fmla="*/ 281060 w 1283100"/>
                    <a:gd name="connsiteY62" fmla="*/ 670501 h 1049320"/>
                    <a:gd name="connsiteX63" fmla="*/ 250510 w 1283100"/>
                    <a:gd name="connsiteY63" fmla="*/ 621621 h 1049320"/>
                    <a:gd name="connsiteX64" fmla="*/ 213850 w 1283100"/>
                    <a:gd name="connsiteY64" fmla="*/ 603291 h 1049320"/>
                    <a:gd name="connsiteX65" fmla="*/ 287170 w 1283100"/>
                    <a:gd name="connsiteY65" fmla="*/ 609401 h 1049320"/>
                    <a:gd name="connsiteX66" fmla="*/ 287170 w 1283100"/>
                    <a:gd name="connsiteY66" fmla="*/ 615510 h 1049320"/>
                    <a:gd name="connsiteX67" fmla="*/ 458250 w 1283100"/>
                    <a:gd name="connsiteY67" fmla="*/ 762150 h 1049320"/>
                    <a:gd name="connsiteX68" fmla="*/ 531570 w 1283100"/>
                    <a:gd name="connsiteY68" fmla="*/ 749930 h 1049320"/>
                    <a:gd name="connsiteX69" fmla="*/ 531570 w 1283100"/>
                    <a:gd name="connsiteY69" fmla="*/ 749930 h 1049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283100" h="1049320">
                      <a:moveTo>
                        <a:pt x="1069251" y="1049320"/>
                      </a:moveTo>
                      <a:lnTo>
                        <a:pt x="1069251" y="1049320"/>
                      </a:lnTo>
                      <a:cubicBezTo>
                        <a:pt x="989821" y="1049320"/>
                        <a:pt x="769861" y="933230"/>
                        <a:pt x="531570" y="762150"/>
                      </a:cubicBezTo>
                      <a:cubicBezTo>
                        <a:pt x="513240" y="768260"/>
                        <a:pt x="494910" y="768260"/>
                        <a:pt x="476580" y="768260"/>
                      </a:cubicBezTo>
                      <a:cubicBezTo>
                        <a:pt x="378820" y="768260"/>
                        <a:pt x="329940" y="701050"/>
                        <a:pt x="305500" y="658280"/>
                      </a:cubicBezTo>
                      <a:cubicBezTo>
                        <a:pt x="305500" y="664391"/>
                        <a:pt x="305500" y="664391"/>
                        <a:pt x="305500" y="670501"/>
                      </a:cubicBezTo>
                      <a:cubicBezTo>
                        <a:pt x="305500" y="682721"/>
                        <a:pt x="299390" y="694941"/>
                        <a:pt x="268840" y="701050"/>
                      </a:cubicBezTo>
                      <a:cubicBezTo>
                        <a:pt x="244400" y="701050"/>
                        <a:pt x="219960" y="688830"/>
                        <a:pt x="195520" y="664391"/>
                      </a:cubicBezTo>
                      <a:cubicBezTo>
                        <a:pt x="171080" y="633841"/>
                        <a:pt x="146640" y="591071"/>
                        <a:pt x="146640" y="536081"/>
                      </a:cubicBezTo>
                      <a:cubicBezTo>
                        <a:pt x="140530" y="523861"/>
                        <a:pt x="122200" y="493311"/>
                        <a:pt x="158860" y="444431"/>
                      </a:cubicBezTo>
                      <a:cubicBezTo>
                        <a:pt x="152750" y="426101"/>
                        <a:pt x="152750" y="401661"/>
                        <a:pt x="164970" y="383331"/>
                      </a:cubicBezTo>
                      <a:cubicBezTo>
                        <a:pt x="177190" y="358891"/>
                        <a:pt x="195520" y="340561"/>
                        <a:pt x="219960" y="334451"/>
                      </a:cubicBezTo>
                      <a:cubicBezTo>
                        <a:pt x="213850" y="291681"/>
                        <a:pt x="268840" y="261131"/>
                        <a:pt x="293280" y="255021"/>
                      </a:cubicBezTo>
                      <a:cubicBezTo>
                        <a:pt x="287170" y="242801"/>
                        <a:pt x="256620" y="212251"/>
                        <a:pt x="183300" y="163371"/>
                      </a:cubicBezTo>
                      <a:cubicBezTo>
                        <a:pt x="146640" y="138931"/>
                        <a:pt x="109980" y="120601"/>
                        <a:pt x="85540" y="108381"/>
                      </a:cubicBezTo>
                      <a:cubicBezTo>
                        <a:pt x="36660" y="83941"/>
                        <a:pt x="0" y="65611"/>
                        <a:pt x="0" y="35061"/>
                      </a:cubicBezTo>
                      <a:cubicBezTo>
                        <a:pt x="0" y="22841"/>
                        <a:pt x="0" y="16731"/>
                        <a:pt x="6110" y="10621"/>
                      </a:cubicBezTo>
                      <a:cubicBezTo>
                        <a:pt x="24440" y="-13819"/>
                        <a:pt x="85540" y="4511"/>
                        <a:pt x="213850" y="59501"/>
                      </a:cubicBezTo>
                      <a:cubicBezTo>
                        <a:pt x="421590" y="145041"/>
                        <a:pt x="482690" y="230581"/>
                        <a:pt x="525460" y="346671"/>
                      </a:cubicBezTo>
                      <a:cubicBezTo>
                        <a:pt x="531570" y="358891"/>
                        <a:pt x="537680" y="377221"/>
                        <a:pt x="537680" y="389441"/>
                      </a:cubicBezTo>
                      <a:cubicBezTo>
                        <a:pt x="574340" y="487201"/>
                        <a:pt x="598780" y="566631"/>
                        <a:pt x="659880" y="609401"/>
                      </a:cubicBezTo>
                      <a:cubicBezTo>
                        <a:pt x="812631" y="688830"/>
                        <a:pt x="953161" y="768260"/>
                        <a:pt x="989821" y="786590"/>
                      </a:cubicBezTo>
                      <a:lnTo>
                        <a:pt x="1032591" y="676610"/>
                      </a:lnTo>
                      <a:lnTo>
                        <a:pt x="1038701" y="676610"/>
                      </a:lnTo>
                      <a:cubicBezTo>
                        <a:pt x="1167011" y="676610"/>
                        <a:pt x="1270881" y="768260"/>
                        <a:pt x="1276991" y="774370"/>
                      </a:cubicBezTo>
                      <a:lnTo>
                        <a:pt x="1283101" y="780480"/>
                      </a:lnTo>
                      <a:lnTo>
                        <a:pt x="1283101" y="786590"/>
                      </a:lnTo>
                      <a:cubicBezTo>
                        <a:pt x="1252551" y="798810"/>
                        <a:pt x="1136461" y="1037100"/>
                        <a:pt x="1075361" y="1049320"/>
                      </a:cubicBezTo>
                      <a:cubicBezTo>
                        <a:pt x="1075361" y="1049320"/>
                        <a:pt x="1069251" y="1049320"/>
                        <a:pt x="1069251" y="1049320"/>
                      </a:cubicBezTo>
                      <a:close/>
                      <a:moveTo>
                        <a:pt x="531570" y="749930"/>
                      </a:moveTo>
                      <a:lnTo>
                        <a:pt x="531570" y="749930"/>
                      </a:lnTo>
                      <a:cubicBezTo>
                        <a:pt x="800411" y="939340"/>
                        <a:pt x="1002041" y="1037100"/>
                        <a:pt x="1069251" y="1037100"/>
                      </a:cubicBezTo>
                      <a:lnTo>
                        <a:pt x="1069251" y="1037100"/>
                      </a:lnTo>
                      <a:cubicBezTo>
                        <a:pt x="1069251" y="1037100"/>
                        <a:pt x="1075361" y="1037100"/>
                        <a:pt x="1075361" y="1037100"/>
                      </a:cubicBezTo>
                      <a:cubicBezTo>
                        <a:pt x="1118131" y="1030990"/>
                        <a:pt x="1203671" y="878240"/>
                        <a:pt x="1252551" y="774370"/>
                      </a:cubicBezTo>
                      <a:cubicBezTo>
                        <a:pt x="1234221" y="756040"/>
                        <a:pt x="1142571" y="688830"/>
                        <a:pt x="1032591" y="682721"/>
                      </a:cubicBezTo>
                      <a:lnTo>
                        <a:pt x="983711" y="798810"/>
                      </a:lnTo>
                      <a:lnTo>
                        <a:pt x="983711" y="792700"/>
                      </a:lnTo>
                      <a:cubicBezTo>
                        <a:pt x="983711" y="792700"/>
                        <a:pt x="824851" y="707160"/>
                        <a:pt x="647660" y="609401"/>
                      </a:cubicBezTo>
                      <a:cubicBezTo>
                        <a:pt x="580450" y="560521"/>
                        <a:pt x="556010" y="487201"/>
                        <a:pt x="519350" y="383331"/>
                      </a:cubicBezTo>
                      <a:cubicBezTo>
                        <a:pt x="513240" y="371111"/>
                        <a:pt x="507130" y="358891"/>
                        <a:pt x="507130" y="340561"/>
                      </a:cubicBezTo>
                      <a:cubicBezTo>
                        <a:pt x="464360" y="224471"/>
                        <a:pt x="403260" y="145041"/>
                        <a:pt x="201630" y="59501"/>
                      </a:cubicBezTo>
                      <a:cubicBezTo>
                        <a:pt x="116090" y="22841"/>
                        <a:pt x="54990" y="4511"/>
                        <a:pt x="24440" y="4511"/>
                      </a:cubicBezTo>
                      <a:cubicBezTo>
                        <a:pt x="12220" y="4511"/>
                        <a:pt x="6110" y="4511"/>
                        <a:pt x="6110" y="10621"/>
                      </a:cubicBezTo>
                      <a:cubicBezTo>
                        <a:pt x="6110" y="10621"/>
                        <a:pt x="0" y="16731"/>
                        <a:pt x="0" y="22841"/>
                      </a:cubicBezTo>
                      <a:cubicBezTo>
                        <a:pt x="0" y="41171"/>
                        <a:pt x="36660" y="59501"/>
                        <a:pt x="79430" y="83941"/>
                      </a:cubicBezTo>
                      <a:cubicBezTo>
                        <a:pt x="109980" y="96161"/>
                        <a:pt x="140530" y="114491"/>
                        <a:pt x="183300" y="138931"/>
                      </a:cubicBezTo>
                      <a:cubicBezTo>
                        <a:pt x="287170" y="206141"/>
                        <a:pt x="299390" y="242801"/>
                        <a:pt x="299390" y="242801"/>
                      </a:cubicBezTo>
                      <a:lnTo>
                        <a:pt x="299390" y="248911"/>
                      </a:lnTo>
                      <a:lnTo>
                        <a:pt x="293280" y="248911"/>
                      </a:lnTo>
                      <a:cubicBezTo>
                        <a:pt x="293280" y="248911"/>
                        <a:pt x="213850" y="279461"/>
                        <a:pt x="226070" y="322231"/>
                      </a:cubicBezTo>
                      <a:lnTo>
                        <a:pt x="226070" y="328341"/>
                      </a:lnTo>
                      <a:lnTo>
                        <a:pt x="219960" y="328341"/>
                      </a:lnTo>
                      <a:cubicBezTo>
                        <a:pt x="195520" y="334451"/>
                        <a:pt x="177190" y="352781"/>
                        <a:pt x="164970" y="371111"/>
                      </a:cubicBezTo>
                      <a:cubicBezTo>
                        <a:pt x="164970" y="401661"/>
                        <a:pt x="158860" y="426101"/>
                        <a:pt x="164970" y="438321"/>
                      </a:cubicBezTo>
                      <a:lnTo>
                        <a:pt x="164970" y="444431"/>
                      </a:lnTo>
                      <a:lnTo>
                        <a:pt x="164970" y="450541"/>
                      </a:lnTo>
                      <a:cubicBezTo>
                        <a:pt x="128310" y="499421"/>
                        <a:pt x="152750" y="529971"/>
                        <a:pt x="152750" y="529971"/>
                      </a:cubicBezTo>
                      <a:lnTo>
                        <a:pt x="152750" y="529971"/>
                      </a:lnTo>
                      <a:lnTo>
                        <a:pt x="152750" y="536081"/>
                      </a:lnTo>
                      <a:cubicBezTo>
                        <a:pt x="146640" y="572741"/>
                        <a:pt x="164970" y="621621"/>
                        <a:pt x="195520" y="652171"/>
                      </a:cubicBezTo>
                      <a:cubicBezTo>
                        <a:pt x="213850" y="676610"/>
                        <a:pt x="238290" y="688830"/>
                        <a:pt x="256620" y="688830"/>
                      </a:cubicBezTo>
                      <a:cubicBezTo>
                        <a:pt x="268840" y="688830"/>
                        <a:pt x="281060" y="682721"/>
                        <a:pt x="281060" y="670501"/>
                      </a:cubicBezTo>
                      <a:cubicBezTo>
                        <a:pt x="287170" y="652171"/>
                        <a:pt x="268840" y="627731"/>
                        <a:pt x="250510" y="621621"/>
                      </a:cubicBezTo>
                      <a:lnTo>
                        <a:pt x="213850" y="603291"/>
                      </a:lnTo>
                      <a:lnTo>
                        <a:pt x="287170" y="609401"/>
                      </a:lnTo>
                      <a:lnTo>
                        <a:pt x="287170" y="615510"/>
                      </a:lnTo>
                      <a:cubicBezTo>
                        <a:pt x="287170" y="621621"/>
                        <a:pt x="323830" y="762150"/>
                        <a:pt x="458250" y="762150"/>
                      </a:cubicBezTo>
                      <a:cubicBezTo>
                        <a:pt x="488800" y="756040"/>
                        <a:pt x="507130" y="749930"/>
                        <a:pt x="531570" y="749930"/>
                      </a:cubicBezTo>
                      <a:lnTo>
                        <a:pt x="531570" y="749930"/>
                      </a:lnTo>
                      <a:close/>
                    </a:path>
                  </a:pathLst>
                </a:custGeom>
                <a:solidFill>
                  <a:srgbClr val="BA8058"/>
                </a:solidFill>
                <a:ln w="61038" cap="flat">
                  <a:noFill/>
                  <a:prstDash val="solid"/>
                  <a:miter/>
                </a:ln>
              </p:spPr>
              <p:txBody>
                <a:bodyPr rtlCol="0" anchor="ctr"/>
                <a:lstStyle/>
                <a:p>
                  <a:endParaRPr lang="en-US"/>
                </a:p>
              </p:txBody>
            </p:sp>
          </p:grpSp>
          <p:grpSp>
            <p:nvGrpSpPr>
              <p:cNvPr id="262" name="Graphic 16">
                <a:extLst>
                  <a:ext uri="{FF2B5EF4-FFF2-40B4-BE49-F238E27FC236}">
                    <a16:creationId xmlns:a16="http://schemas.microsoft.com/office/drawing/2014/main" xmlns="" id="{AFEB62EE-A198-426B-BB03-16CCDB811429}"/>
                  </a:ext>
                </a:extLst>
              </p:cNvPr>
              <p:cNvGrpSpPr/>
              <p:nvPr/>
            </p:nvGrpSpPr>
            <p:grpSpPr>
              <a:xfrm>
                <a:off x="813729" y="6731611"/>
                <a:ext cx="885950" cy="586559"/>
                <a:chOff x="813729" y="6731611"/>
                <a:chExt cx="885950" cy="586559"/>
              </a:xfrm>
              <a:solidFill>
                <a:srgbClr val="BA8058"/>
              </a:solidFill>
            </p:grpSpPr>
            <p:sp>
              <p:nvSpPr>
                <p:cNvPr id="263" name="Freeform: Shape 262">
                  <a:extLst>
                    <a:ext uri="{FF2B5EF4-FFF2-40B4-BE49-F238E27FC236}">
                      <a16:creationId xmlns:a16="http://schemas.microsoft.com/office/drawing/2014/main" xmlns="" id="{7C32196A-043F-47AD-AC41-872967B5A29E}"/>
                    </a:ext>
                  </a:extLst>
                </p:cNvPr>
                <p:cNvSpPr/>
                <p:nvPr/>
              </p:nvSpPr>
              <p:spPr>
                <a:xfrm>
                  <a:off x="1644689" y="7269290"/>
                  <a:ext cx="54990" cy="48879"/>
                </a:xfrm>
                <a:custGeom>
                  <a:avLst/>
                  <a:gdLst>
                    <a:gd name="connsiteX0" fmla="*/ 0 w 54990"/>
                    <a:gd name="connsiteY0" fmla="*/ 0 h 48879"/>
                    <a:gd name="connsiteX1" fmla="*/ 12220 w 54990"/>
                    <a:gd name="connsiteY1" fmla="*/ 0 h 48879"/>
                    <a:gd name="connsiteX2" fmla="*/ 36660 w 54990"/>
                    <a:gd name="connsiteY2" fmla="*/ 12220 h 48879"/>
                    <a:gd name="connsiteX3" fmla="*/ 48880 w 54990"/>
                    <a:gd name="connsiteY3" fmla="*/ 24440 h 48879"/>
                    <a:gd name="connsiteX4" fmla="*/ 54990 w 54990"/>
                    <a:gd name="connsiteY4" fmla="*/ 36660 h 48879"/>
                    <a:gd name="connsiteX5" fmla="*/ 54990 w 54990"/>
                    <a:gd name="connsiteY5" fmla="*/ 48880 h 48879"/>
                    <a:gd name="connsiteX6" fmla="*/ 42770 w 54990"/>
                    <a:gd name="connsiteY6" fmla="*/ 42770 h 48879"/>
                    <a:gd name="connsiteX7" fmla="*/ 36660 w 54990"/>
                    <a:gd name="connsiteY7" fmla="*/ 36660 h 48879"/>
                    <a:gd name="connsiteX8" fmla="*/ 24440 w 54990"/>
                    <a:gd name="connsiteY8" fmla="*/ 30550 h 48879"/>
                    <a:gd name="connsiteX9" fmla="*/ 12220 w 54990"/>
                    <a:gd name="connsiteY9" fmla="*/ 24440 h 48879"/>
                    <a:gd name="connsiteX10" fmla="*/ 6110 w 54990"/>
                    <a:gd name="connsiteY10" fmla="*/ 18330 h 48879"/>
                    <a:gd name="connsiteX11" fmla="*/ 0 w 54990"/>
                    <a:gd name="connsiteY11" fmla="*/ 0 h 48879"/>
                    <a:gd name="connsiteX12" fmla="*/ 0 w 54990"/>
                    <a:gd name="connsiteY12" fmla="*/ 0 h 4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990" h="48879">
                      <a:moveTo>
                        <a:pt x="0" y="0"/>
                      </a:moveTo>
                      <a:cubicBezTo>
                        <a:pt x="0" y="0"/>
                        <a:pt x="6110" y="0"/>
                        <a:pt x="12220" y="0"/>
                      </a:cubicBezTo>
                      <a:cubicBezTo>
                        <a:pt x="18330" y="0"/>
                        <a:pt x="30550" y="6110"/>
                        <a:pt x="36660" y="12220"/>
                      </a:cubicBezTo>
                      <a:cubicBezTo>
                        <a:pt x="42770" y="18330"/>
                        <a:pt x="42770" y="18330"/>
                        <a:pt x="48880" y="24440"/>
                      </a:cubicBezTo>
                      <a:cubicBezTo>
                        <a:pt x="48880" y="30550"/>
                        <a:pt x="54990" y="30550"/>
                        <a:pt x="54990" y="36660"/>
                      </a:cubicBezTo>
                      <a:cubicBezTo>
                        <a:pt x="54990" y="42770"/>
                        <a:pt x="54990" y="48880"/>
                        <a:pt x="54990" y="48880"/>
                      </a:cubicBezTo>
                      <a:cubicBezTo>
                        <a:pt x="54990" y="48880"/>
                        <a:pt x="48880" y="48880"/>
                        <a:pt x="42770" y="42770"/>
                      </a:cubicBezTo>
                      <a:cubicBezTo>
                        <a:pt x="42770" y="42770"/>
                        <a:pt x="36660" y="36660"/>
                        <a:pt x="36660" y="36660"/>
                      </a:cubicBezTo>
                      <a:cubicBezTo>
                        <a:pt x="36660" y="36660"/>
                        <a:pt x="30550" y="30550"/>
                        <a:pt x="24440" y="30550"/>
                      </a:cubicBezTo>
                      <a:cubicBezTo>
                        <a:pt x="18330" y="24440"/>
                        <a:pt x="18330" y="24440"/>
                        <a:pt x="12220" y="24440"/>
                      </a:cubicBezTo>
                      <a:cubicBezTo>
                        <a:pt x="6110" y="24440"/>
                        <a:pt x="6110" y="18330"/>
                        <a:pt x="6110" y="18330"/>
                      </a:cubicBezTo>
                      <a:cubicBezTo>
                        <a:pt x="6110" y="6110"/>
                        <a:pt x="6110" y="6110"/>
                        <a:pt x="0" y="0"/>
                      </a:cubicBezTo>
                      <a:cubicBezTo>
                        <a:pt x="0" y="0"/>
                        <a:pt x="0" y="0"/>
                        <a:pt x="0" y="0"/>
                      </a:cubicBezTo>
                      <a:close/>
                    </a:path>
                  </a:pathLst>
                </a:custGeom>
                <a:solidFill>
                  <a:srgbClr val="BA8058"/>
                </a:solidFill>
                <a:ln w="61038" cap="flat">
                  <a:noFill/>
                  <a:prstDash val="solid"/>
                  <a:miter/>
                </a:ln>
              </p:spPr>
              <p:txBody>
                <a:bodyPr rtlCol="0" anchor="ctr"/>
                <a:lstStyle/>
                <a:p>
                  <a:endParaRPr lang="en-US"/>
                </a:p>
              </p:txBody>
            </p:sp>
            <p:grpSp>
              <p:nvGrpSpPr>
                <p:cNvPr id="264" name="Graphic 16">
                  <a:extLst>
                    <a:ext uri="{FF2B5EF4-FFF2-40B4-BE49-F238E27FC236}">
                      <a16:creationId xmlns:a16="http://schemas.microsoft.com/office/drawing/2014/main" xmlns="" id="{2D810C1E-27C5-4091-B1D8-366C2A10ECEA}"/>
                    </a:ext>
                  </a:extLst>
                </p:cNvPr>
                <p:cNvGrpSpPr/>
                <p:nvPr/>
              </p:nvGrpSpPr>
              <p:grpSpPr>
                <a:xfrm>
                  <a:off x="813729" y="6731611"/>
                  <a:ext cx="183300" cy="281059"/>
                  <a:chOff x="813729" y="6731611"/>
                  <a:chExt cx="183300" cy="281059"/>
                </a:xfrm>
                <a:solidFill>
                  <a:srgbClr val="BA8058"/>
                </a:solidFill>
              </p:grpSpPr>
              <p:sp>
                <p:nvSpPr>
                  <p:cNvPr id="265" name="Freeform: Shape 264">
                    <a:extLst>
                      <a:ext uri="{FF2B5EF4-FFF2-40B4-BE49-F238E27FC236}">
                        <a16:creationId xmlns:a16="http://schemas.microsoft.com/office/drawing/2014/main" xmlns="" id="{591EC1EF-E639-46AF-B93B-F2D9D751B202}"/>
                      </a:ext>
                    </a:extLst>
                  </p:cNvPr>
                  <p:cNvSpPr/>
                  <p:nvPr/>
                </p:nvSpPr>
                <p:spPr>
                  <a:xfrm>
                    <a:off x="954259" y="6731611"/>
                    <a:ext cx="42770" cy="103869"/>
                  </a:xfrm>
                  <a:custGeom>
                    <a:avLst/>
                    <a:gdLst>
                      <a:gd name="connsiteX0" fmla="*/ 0 w 42770"/>
                      <a:gd name="connsiteY0" fmla="*/ 0 h 103869"/>
                      <a:gd name="connsiteX1" fmla="*/ 12220 w 42770"/>
                      <a:gd name="connsiteY1" fmla="*/ 12220 h 103869"/>
                      <a:gd name="connsiteX2" fmla="*/ 18330 w 42770"/>
                      <a:gd name="connsiteY2" fmla="*/ 18330 h 103869"/>
                      <a:gd name="connsiteX3" fmla="*/ 24440 w 42770"/>
                      <a:gd name="connsiteY3" fmla="*/ 24440 h 103869"/>
                      <a:gd name="connsiteX4" fmla="*/ 36660 w 42770"/>
                      <a:gd name="connsiteY4" fmla="*/ 42770 h 103869"/>
                      <a:gd name="connsiteX5" fmla="*/ 42770 w 42770"/>
                      <a:gd name="connsiteY5" fmla="*/ 54990 h 103869"/>
                      <a:gd name="connsiteX6" fmla="*/ 42770 w 42770"/>
                      <a:gd name="connsiteY6" fmla="*/ 67210 h 103869"/>
                      <a:gd name="connsiteX7" fmla="*/ 42770 w 42770"/>
                      <a:gd name="connsiteY7" fmla="*/ 85540 h 103869"/>
                      <a:gd name="connsiteX8" fmla="*/ 42770 w 42770"/>
                      <a:gd name="connsiteY8" fmla="*/ 103870 h 103869"/>
                      <a:gd name="connsiteX9" fmla="*/ 36660 w 42770"/>
                      <a:gd name="connsiteY9" fmla="*/ 85540 h 103869"/>
                      <a:gd name="connsiteX10" fmla="*/ 30550 w 42770"/>
                      <a:gd name="connsiteY10" fmla="*/ 67210 h 103869"/>
                      <a:gd name="connsiteX11" fmla="*/ 24440 w 42770"/>
                      <a:gd name="connsiteY11" fmla="*/ 48880 h 103869"/>
                      <a:gd name="connsiteX12" fmla="*/ 18330 w 42770"/>
                      <a:gd name="connsiteY12" fmla="*/ 30550 h 103869"/>
                      <a:gd name="connsiteX13" fmla="*/ 12220 w 42770"/>
                      <a:gd name="connsiteY13" fmla="*/ 12220 h 103869"/>
                      <a:gd name="connsiteX14" fmla="*/ 0 w 42770"/>
                      <a:gd name="connsiteY14" fmla="*/ 0 h 103869"/>
                      <a:gd name="connsiteX15" fmla="*/ 0 w 42770"/>
                      <a:gd name="connsiteY15" fmla="*/ 0 h 103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770" h="103869">
                        <a:moveTo>
                          <a:pt x="0" y="0"/>
                        </a:moveTo>
                        <a:cubicBezTo>
                          <a:pt x="0" y="0"/>
                          <a:pt x="6110" y="6110"/>
                          <a:pt x="12220" y="12220"/>
                        </a:cubicBezTo>
                        <a:cubicBezTo>
                          <a:pt x="12220" y="12220"/>
                          <a:pt x="18330" y="18330"/>
                          <a:pt x="18330" y="18330"/>
                        </a:cubicBezTo>
                        <a:cubicBezTo>
                          <a:pt x="18330" y="18330"/>
                          <a:pt x="24440" y="24440"/>
                          <a:pt x="24440" y="24440"/>
                        </a:cubicBezTo>
                        <a:cubicBezTo>
                          <a:pt x="30550" y="30550"/>
                          <a:pt x="30550" y="36660"/>
                          <a:pt x="36660" y="42770"/>
                        </a:cubicBezTo>
                        <a:cubicBezTo>
                          <a:pt x="36660" y="48880"/>
                          <a:pt x="36660" y="48880"/>
                          <a:pt x="42770" y="54990"/>
                        </a:cubicBezTo>
                        <a:cubicBezTo>
                          <a:pt x="42770" y="61100"/>
                          <a:pt x="42770" y="61100"/>
                          <a:pt x="42770" y="67210"/>
                        </a:cubicBezTo>
                        <a:cubicBezTo>
                          <a:pt x="42770" y="73320"/>
                          <a:pt x="42770" y="79430"/>
                          <a:pt x="42770" y="85540"/>
                        </a:cubicBezTo>
                        <a:cubicBezTo>
                          <a:pt x="42770" y="97760"/>
                          <a:pt x="42770" y="103870"/>
                          <a:pt x="42770" y="103870"/>
                        </a:cubicBezTo>
                        <a:cubicBezTo>
                          <a:pt x="42770" y="103870"/>
                          <a:pt x="42770" y="97760"/>
                          <a:pt x="36660" y="85540"/>
                        </a:cubicBezTo>
                        <a:cubicBezTo>
                          <a:pt x="36660" y="79430"/>
                          <a:pt x="30550" y="73320"/>
                          <a:pt x="30550" y="67210"/>
                        </a:cubicBezTo>
                        <a:cubicBezTo>
                          <a:pt x="30550" y="61100"/>
                          <a:pt x="24440" y="54990"/>
                          <a:pt x="24440" y="48880"/>
                        </a:cubicBezTo>
                        <a:cubicBezTo>
                          <a:pt x="24440" y="42770"/>
                          <a:pt x="18330" y="36660"/>
                          <a:pt x="18330" y="30550"/>
                        </a:cubicBezTo>
                        <a:cubicBezTo>
                          <a:pt x="18330" y="24440"/>
                          <a:pt x="12220" y="18330"/>
                          <a:pt x="12220" y="12220"/>
                        </a:cubicBezTo>
                        <a:cubicBezTo>
                          <a:pt x="6110" y="6110"/>
                          <a:pt x="6110" y="6110"/>
                          <a:pt x="0" y="0"/>
                        </a:cubicBezTo>
                        <a:cubicBezTo>
                          <a:pt x="0" y="0"/>
                          <a:pt x="0" y="0"/>
                          <a:pt x="0" y="0"/>
                        </a:cubicBezTo>
                        <a:close/>
                      </a:path>
                    </a:pathLst>
                  </a:custGeom>
                  <a:solidFill>
                    <a:srgbClr val="BA8058"/>
                  </a:solidFill>
                  <a:ln w="61038" cap="flat">
                    <a:noFill/>
                    <a:prstDash val="solid"/>
                    <a:miter/>
                  </a:ln>
                </p:spPr>
                <p:txBody>
                  <a:bodyPr rtlCol="0" anchor="ctr"/>
                  <a:lstStyle/>
                  <a:p>
                    <a:endParaRPr lang="en-US"/>
                  </a:p>
                </p:txBody>
              </p:sp>
              <p:sp>
                <p:nvSpPr>
                  <p:cNvPr id="266" name="Freeform: Shape 265">
                    <a:extLst>
                      <a:ext uri="{FF2B5EF4-FFF2-40B4-BE49-F238E27FC236}">
                        <a16:creationId xmlns:a16="http://schemas.microsoft.com/office/drawing/2014/main" xmlns="" id="{4E13021B-833B-4618-8F10-AF797E3E3453}"/>
                      </a:ext>
                    </a:extLst>
                  </p:cNvPr>
                  <p:cNvSpPr/>
                  <p:nvPr/>
                </p:nvSpPr>
                <p:spPr>
                  <a:xfrm>
                    <a:off x="880939" y="6811041"/>
                    <a:ext cx="103870" cy="24439"/>
                  </a:xfrm>
                  <a:custGeom>
                    <a:avLst/>
                    <a:gdLst>
                      <a:gd name="connsiteX0" fmla="*/ 0 w 103870"/>
                      <a:gd name="connsiteY0" fmla="*/ 6110 h 24439"/>
                      <a:gd name="connsiteX1" fmla="*/ 18330 w 103870"/>
                      <a:gd name="connsiteY1" fmla="*/ 0 h 24439"/>
                      <a:gd name="connsiteX2" fmla="*/ 54990 w 103870"/>
                      <a:gd name="connsiteY2" fmla="*/ 0 h 24439"/>
                      <a:gd name="connsiteX3" fmla="*/ 73320 w 103870"/>
                      <a:gd name="connsiteY3" fmla="*/ 6110 h 24439"/>
                      <a:gd name="connsiteX4" fmla="*/ 91650 w 103870"/>
                      <a:gd name="connsiteY4" fmla="*/ 12220 h 24439"/>
                      <a:gd name="connsiteX5" fmla="*/ 103870 w 103870"/>
                      <a:gd name="connsiteY5" fmla="*/ 24440 h 24439"/>
                      <a:gd name="connsiteX6" fmla="*/ 85540 w 103870"/>
                      <a:gd name="connsiteY6" fmla="*/ 18330 h 24439"/>
                      <a:gd name="connsiteX7" fmla="*/ 67210 w 103870"/>
                      <a:gd name="connsiteY7" fmla="*/ 12220 h 24439"/>
                      <a:gd name="connsiteX8" fmla="*/ 48880 w 103870"/>
                      <a:gd name="connsiteY8" fmla="*/ 6110 h 24439"/>
                      <a:gd name="connsiteX9" fmla="*/ 12220 w 103870"/>
                      <a:gd name="connsiteY9" fmla="*/ 0 h 24439"/>
                      <a:gd name="connsiteX10" fmla="*/ 0 w 103870"/>
                      <a:gd name="connsiteY10" fmla="*/ 6110 h 24439"/>
                      <a:gd name="connsiteX11" fmla="*/ 0 w 103870"/>
                      <a:gd name="connsiteY11" fmla="*/ 6110 h 24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870" h="24439">
                        <a:moveTo>
                          <a:pt x="0" y="6110"/>
                        </a:moveTo>
                        <a:cubicBezTo>
                          <a:pt x="0" y="6110"/>
                          <a:pt x="6110" y="6110"/>
                          <a:pt x="18330" y="0"/>
                        </a:cubicBezTo>
                        <a:cubicBezTo>
                          <a:pt x="30550" y="0"/>
                          <a:pt x="42770" y="0"/>
                          <a:pt x="54990" y="0"/>
                        </a:cubicBezTo>
                        <a:cubicBezTo>
                          <a:pt x="61100" y="0"/>
                          <a:pt x="67210" y="6110"/>
                          <a:pt x="73320" y="6110"/>
                        </a:cubicBezTo>
                        <a:cubicBezTo>
                          <a:pt x="79430" y="6110"/>
                          <a:pt x="85540" y="12220"/>
                          <a:pt x="91650" y="12220"/>
                        </a:cubicBezTo>
                        <a:cubicBezTo>
                          <a:pt x="97760" y="18330"/>
                          <a:pt x="103870" y="24440"/>
                          <a:pt x="103870" y="24440"/>
                        </a:cubicBezTo>
                        <a:cubicBezTo>
                          <a:pt x="103870" y="24440"/>
                          <a:pt x="97760" y="24440"/>
                          <a:pt x="85540" y="18330"/>
                        </a:cubicBezTo>
                        <a:cubicBezTo>
                          <a:pt x="79430" y="18330"/>
                          <a:pt x="73320" y="18330"/>
                          <a:pt x="67210" y="12220"/>
                        </a:cubicBezTo>
                        <a:cubicBezTo>
                          <a:pt x="61100" y="12220"/>
                          <a:pt x="54990" y="12220"/>
                          <a:pt x="48880" y="6110"/>
                        </a:cubicBezTo>
                        <a:cubicBezTo>
                          <a:pt x="36660" y="6110"/>
                          <a:pt x="24440" y="0"/>
                          <a:pt x="12220" y="0"/>
                        </a:cubicBezTo>
                        <a:cubicBezTo>
                          <a:pt x="12220" y="6110"/>
                          <a:pt x="12220" y="6110"/>
                          <a:pt x="0" y="6110"/>
                        </a:cubicBezTo>
                        <a:cubicBezTo>
                          <a:pt x="6110" y="6110"/>
                          <a:pt x="0" y="6110"/>
                          <a:pt x="0" y="6110"/>
                        </a:cubicBezTo>
                        <a:close/>
                      </a:path>
                    </a:pathLst>
                  </a:custGeom>
                  <a:solidFill>
                    <a:srgbClr val="BA8058"/>
                  </a:solidFill>
                  <a:ln w="61038" cap="flat">
                    <a:no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xmlns="" id="{C63C27AF-F765-4E1D-8AD0-AFF7A65CC730}"/>
                      </a:ext>
                    </a:extLst>
                  </p:cNvPr>
                  <p:cNvSpPr/>
                  <p:nvPr/>
                </p:nvSpPr>
                <p:spPr>
                  <a:xfrm>
                    <a:off x="819839" y="6902691"/>
                    <a:ext cx="134420" cy="24439"/>
                  </a:xfrm>
                  <a:custGeom>
                    <a:avLst/>
                    <a:gdLst>
                      <a:gd name="connsiteX0" fmla="*/ 0 w 134420"/>
                      <a:gd name="connsiteY0" fmla="*/ 24440 h 24439"/>
                      <a:gd name="connsiteX1" fmla="*/ 18330 w 134420"/>
                      <a:gd name="connsiteY1" fmla="*/ 12220 h 24439"/>
                      <a:gd name="connsiteX2" fmla="*/ 42770 w 134420"/>
                      <a:gd name="connsiteY2" fmla="*/ 6110 h 24439"/>
                      <a:gd name="connsiteX3" fmla="*/ 67210 w 134420"/>
                      <a:gd name="connsiteY3" fmla="*/ 0 h 24439"/>
                      <a:gd name="connsiteX4" fmla="*/ 79430 w 134420"/>
                      <a:gd name="connsiteY4" fmla="*/ 0 h 24439"/>
                      <a:gd name="connsiteX5" fmla="*/ 91650 w 134420"/>
                      <a:gd name="connsiteY5" fmla="*/ 0 h 24439"/>
                      <a:gd name="connsiteX6" fmla="*/ 103870 w 134420"/>
                      <a:gd name="connsiteY6" fmla="*/ 0 h 24439"/>
                      <a:gd name="connsiteX7" fmla="*/ 116090 w 134420"/>
                      <a:gd name="connsiteY7" fmla="*/ 6110 h 24439"/>
                      <a:gd name="connsiteX8" fmla="*/ 134420 w 134420"/>
                      <a:gd name="connsiteY8" fmla="*/ 18330 h 24439"/>
                      <a:gd name="connsiteX9" fmla="*/ 116090 w 134420"/>
                      <a:gd name="connsiteY9" fmla="*/ 18330 h 24439"/>
                      <a:gd name="connsiteX10" fmla="*/ 97760 w 134420"/>
                      <a:gd name="connsiteY10" fmla="*/ 18330 h 24439"/>
                      <a:gd name="connsiteX11" fmla="*/ 73320 w 134420"/>
                      <a:gd name="connsiteY11" fmla="*/ 18330 h 24439"/>
                      <a:gd name="connsiteX12" fmla="*/ 61100 w 134420"/>
                      <a:gd name="connsiteY12" fmla="*/ 18330 h 24439"/>
                      <a:gd name="connsiteX13" fmla="*/ 48880 w 134420"/>
                      <a:gd name="connsiteY13" fmla="*/ 18330 h 24439"/>
                      <a:gd name="connsiteX14" fmla="*/ 30550 w 134420"/>
                      <a:gd name="connsiteY14" fmla="*/ 24440 h 24439"/>
                      <a:gd name="connsiteX15" fmla="*/ 0 w 134420"/>
                      <a:gd name="connsiteY15" fmla="*/ 24440 h 24439"/>
                      <a:gd name="connsiteX16" fmla="*/ 0 w 134420"/>
                      <a:gd name="connsiteY16" fmla="*/ 24440 h 24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4420" h="24439">
                        <a:moveTo>
                          <a:pt x="0" y="24440"/>
                        </a:moveTo>
                        <a:cubicBezTo>
                          <a:pt x="0" y="24440"/>
                          <a:pt x="6110" y="18330"/>
                          <a:pt x="18330" y="12220"/>
                        </a:cubicBezTo>
                        <a:cubicBezTo>
                          <a:pt x="24440" y="6110"/>
                          <a:pt x="30550" y="6110"/>
                          <a:pt x="42770" y="6110"/>
                        </a:cubicBezTo>
                        <a:cubicBezTo>
                          <a:pt x="48880" y="6110"/>
                          <a:pt x="61100" y="0"/>
                          <a:pt x="67210" y="0"/>
                        </a:cubicBezTo>
                        <a:cubicBezTo>
                          <a:pt x="73320" y="0"/>
                          <a:pt x="73320" y="0"/>
                          <a:pt x="79430" y="0"/>
                        </a:cubicBezTo>
                        <a:cubicBezTo>
                          <a:pt x="85540" y="0"/>
                          <a:pt x="85540" y="0"/>
                          <a:pt x="91650" y="0"/>
                        </a:cubicBezTo>
                        <a:cubicBezTo>
                          <a:pt x="97760" y="0"/>
                          <a:pt x="97760" y="0"/>
                          <a:pt x="103870" y="0"/>
                        </a:cubicBezTo>
                        <a:cubicBezTo>
                          <a:pt x="109980" y="0"/>
                          <a:pt x="109980" y="0"/>
                          <a:pt x="116090" y="6110"/>
                        </a:cubicBezTo>
                        <a:cubicBezTo>
                          <a:pt x="128310" y="12220"/>
                          <a:pt x="134420" y="18330"/>
                          <a:pt x="134420" y="18330"/>
                        </a:cubicBezTo>
                        <a:cubicBezTo>
                          <a:pt x="134420" y="18330"/>
                          <a:pt x="128310" y="18330"/>
                          <a:pt x="116090" y="18330"/>
                        </a:cubicBezTo>
                        <a:cubicBezTo>
                          <a:pt x="109980" y="18330"/>
                          <a:pt x="103870" y="18330"/>
                          <a:pt x="97760" y="18330"/>
                        </a:cubicBezTo>
                        <a:cubicBezTo>
                          <a:pt x="91650" y="18330"/>
                          <a:pt x="79430" y="18330"/>
                          <a:pt x="73320" y="18330"/>
                        </a:cubicBezTo>
                        <a:cubicBezTo>
                          <a:pt x="67210" y="18330"/>
                          <a:pt x="67210" y="18330"/>
                          <a:pt x="61100" y="18330"/>
                        </a:cubicBezTo>
                        <a:cubicBezTo>
                          <a:pt x="54990" y="18330"/>
                          <a:pt x="54990" y="18330"/>
                          <a:pt x="48880" y="18330"/>
                        </a:cubicBezTo>
                        <a:cubicBezTo>
                          <a:pt x="42770" y="18330"/>
                          <a:pt x="36660" y="18330"/>
                          <a:pt x="30550" y="24440"/>
                        </a:cubicBezTo>
                        <a:cubicBezTo>
                          <a:pt x="18330" y="18330"/>
                          <a:pt x="12220" y="18330"/>
                          <a:pt x="0" y="24440"/>
                        </a:cubicBezTo>
                        <a:cubicBezTo>
                          <a:pt x="6110" y="24440"/>
                          <a:pt x="0" y="24440"/>
                          <a:pt x="0" y="24440"/>
                        </a:cubicBezTo>
                        <a:close/>
                      </a:path>
                    </a:pathLst>
                  </a:custGeom>
                  <a:solidFill>
                    <a:srgbClr val="BA8058"/>
                  </a:solidFill>
                  <a:ln w="61038" cap="flat">
                    <a:noFill/>
                    <a:prstDash val="solid"/>
                    <a:miter/>
                  </a:ln>
                </p:spPr>
                <p:txBody>
                  <a:bodyPr rtlCol="0" anchor="ctr"/>
                  <a:lstStyle/>
                  <a:p>
                    <a:endParaRPr lang="en-US"/>
                  </a:p>
                </p:txBody>
              </p:sp>
              <p:sp>
                <p:nvSpPr>
                  <p:cNvPr id="268" name="Freeform: Shape 267">
                    <a:extLst>
                      <a:ext uri="{FF2B5EF4-FFF2-40B4-BE49-F238E27FC236}">
                        <a16:creationId xmlns:a16="http://schemas.microsoft.com/office/drawing/2014/main" xmlns="" id="{982A6A53-D58B-4C08-A70F-1BED3DD016AD}"/>
                      </a:ext>
                    </a:extLst>
                  </p:cNvPr>
                  <p:cNvSpPr/>
                  <p:nvPr/>
                </p:nvSpPr>
                <p:spPr>
                  <a:xfrm>
                    <a:off x="813729" y="6976011"/>
                    <a:ext cx="116090" cy="36660"/>
                  </a:xfrm>
                  <a:custGeom>
                    <a:avLst/>
                    <a:gdLst>
                      <a:gd name="connsiteX0" fmla="*/ 0 w 116090"/>
                      <a:gd name="connsiteY0" fmla="*/ 36660 h 36660"/>
                      <a:gd name="connsiteX1" fmla="*/ 0 w 116090"/>
                      <a:gd name="connsiteY1" fmla="*/ 36660 h 36660"/>
                      <a:gd name="connsiteX2" fmla="*/ 12220 w 116090"/>
                      <a:gd name="connsiteY2" fmla="*/ 18330 h 36660"/>
                      <a:gd name="connsiteX3" fmla="*/ 30550 w 116090"/>
                      <a:gd name="connsiteY3" fmla="*/ 6110 h 36660"/>
                      <a:gd name="connsiteX4" fmla="*/ 42770 w 116090"/>
                      <a:gd name="connsiteY4" fmla="*/ 0 h 36660"/>
                      <a:gd name="connsiteX5" fmla="*/ 54990 w 116090"/>
                      <a:gd name="connsiteY5" fmla="*/ 0 h 36660"/>
                      <a:gd name="connsiteX6" fmla="*/ 67210 w 116090"/>
                      <a:gd name="connsiteY6" fmla="*/ 0 h 36660"/>
                      <a:gd name="connsiteX7" fmla="*/ 79430 w 116090"/>
                      <a:gd name="connsiteY7" fmla="*/ 0 h 36660"/>
                      <a:gd name="connsiteX8" fmla="*/ 97760 w 116090"/>
                      <a:gd name="connsiteY8" fmla="*/ 6110 h 36660"/>
                      <a:gd name="connsiteX9" fmla="*/ 116090 w 116090"/>
                      <a:gd name="connsiteY9" fmla="*/ 18330 h 36660"/>
                      <a:gd name="connsiteX10" fmla="*/ 97760 w 116090"/>
                      <a:gd name="connsiteY10" fmla="*/ 18330 h 36660"/>
                      <a:gd name="connsiteX11" fmla="*/ 85540 w 116090"/>
                      <a:gd name="connsiteY11" fmla="*/ 18330 h 36660"/>
                      <a:gd name="connsiteX12" fmla="*/ 73320 w 116090"/>
                      <a:gd name="connsiteY12" fmla="*/ 18330 h 36660"/>
                      <a:gd name="connsiteX13" fmla="*/ 61100 w 116090"/>
                      <a:gd name="connsiteY13" fmla="*/ 18330 h 36660"/>
                      <a:gd name="connsiteX14" fmla="*/ 48880 w 116090"/>
                      <a:gd name="connsiteY14" fmla="*/ 18330 h 36660"/>
                      <a:gd name="connsiteX15" fmla="*/ 36660 w 116090"/>
                      <a:gd name="connsiteY15" fmla="*/ 18330 h 36660"/>
                      <a:gd name="connsiteX16" fmla="*/ 24440 w 116090"/>
                      <a:gd name="connsiteY16" fmla="*/ 18330 h 36660"/>
                      <a:gd name="connsiteX17" fmla="*/ 12220 w 116090"/>
                      <a:gd name="connsiteY17" fmla="*/ 18330 h 36660"/>
                      <a:gd name="connsiteX18" fmla="*/ 6110 w 116090"/>
                      <a:gd name="connsiteY18" fmla="*/ 18330 h 36660"/>
                      <a:gd name="connsiteX19" fmla="*/ 0 w 116090"/>
                      <a:gd name="connsiteY19" fmla="*/ 36660 h 36660"/>
                      <a:gd name="connsiteX20" fmla="*/ 0 w 116090"/>
                      <a:gd name="connsiteY20" fmla="*/ 36660 h 36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6090" h="36660">
                        <a:moveTo>
                          <a:pt x="0" y="36660"/>
                        </a:moveTo>
                        <a:cubicBezTo>
                          <a:pt x="0" y="36660"/>
                          <a:pt x="0" y="36660"/>
                          <a:pt x="0" y="36660"/>
                        </a:cubicBezTo>
                        <a:cubicBezTo>
                          <a:pt x="6110" y="30550"/>
                          <a:pt x="12220" y="24440"/>
                          <a:pt x="12220" y="18330"/>
                        </a:cubicBezTo>
                        <a:cubicBezTo>
                          <a:pt x="18330" y="18330"/>
                          <a:pt x="24440" y="12220"/>
                          <a:pt x="30550" y="6110"/>
                        </a:cubicBezTo>
                        <a:cubicBezTo>
                          <a:pt x="36660" y="6110"/>
                          <a:pt x="36660" y="6110"/>
                          <a:pt x="42770" y="0"/>
                        </a:cubicBezTo>
                        <a:cubicBezTo>
                          <a:pt x="48880" y="0"/>
                          <a:pt x="48880" y="0"/>
                          <a:pt x="54990" y="0"/>
                        </a:cubicBezTo>
                        <a:cubicBezTo>
                          <a:pt x="61100" y="0"/>
                          <a:pt x="61100" y="0"/>
                          <a:pt x="67210" y="0"/>
                        </a:cubicBezTo>
                        <a:cubicBezTo>
                          <a:pt x="73320" y="0"/>
                          <a:pt x="73320" y="0"/>
                          <a:pt x="79430" y="0"/>
                        </a:cubicBezTo>
                        <a:cubicBezTo>
                          <a:pt x="85540" y="0"/>
                          <a:pt x="91650" y="6110"/>
                          <a:pt x="97760" y="6110"/>
                        </a:cubicBezTo>
                        <a:cubicBezTo>
                          <a:pt x="109980" y="12220"/>
                          <a:pt x="116090" y="18330"/>
                          <a:pt x="116090" y="18330"/>
                        </a:cubicBezTo>
                        <a:cubicBezTo>
                          <a:pt x="116090" y="18330"/>
                          <a:pt x="109980" y="18330"/>
                          <a:pt x="97760" y="18330"/>
                        </a:cubicBezTo>
                        <a:cubicBezTo>
                          <a:pt x="97760" y="18330"/>
                          <a:pt x="91650" y="18330"/>
                          <a:pt x="85540" y="18330"/>
                        </a:cubicBezTo>
                        <a:cubicBezTo>
                          <a:pt x="79430" y="18330"/>
                          <a:pt x="79430" y="18330"/>
                          <a:pt x="73320" y="18330"/>
                        </a:cubicBezTo>
                        <a:cubicBezTo>
                          <a:pt x="67210" y="18330"/>
                          <a:pt x="67210" y="18330"/>
                          <a:pt x="61100" y="18330"/>
                        </a:cubicBezTo>
                        <a:cubicBezTo>
                          <a:pt x="54990" y="18330"/>
                          <a:pt x="54990" y="18330"/>
                          <a:pt x="48880" y="18330"/>
                        </a:cubicBezTo>
                        <a:cubicBezTo>
                          <a:pt x="42770" y="18330"/>
                          <a:pt x="42770" y="18330"/>
                          <a:pt x="36660" y="18330"/>
                        </a:cubicBezTo>
                        <a:cubicBezTo>
                          <a:pt x="30550" y="18330"/>
                          <a:pt x="30550" y="18330"/>
                          <a:pt x="24440" y="18330"/>
                        </a:cubicBezTo>
                        <a:cubicBezTo>
                          <a:pt x="18330" y="18330"/>
                          <a:pt x="18330" y="18330"/>
                          <a:pt x="12220" y="18330"/>
                        </a:cubicBezTo>
                        <a:cubicBezTo>
                          <a:pt x="6110" y="18330"/>
                          <a:pt x="6110" y="18330"/>
                          <a:pt x="6110" y="18330"/>
                        </a:cubicBezTo>
                        <a:cubicBezTo>
                          <a:pt x="12220" y="30550"/>
                          <a:pt x="6110" y="36660"/>
                          <a:pt x="0" y="36660"/>
                        </a:cubicBezTo>
                        <a:cubicBezTo>
                          <a:pt x="0" y="36660"/>
                          <a:pt x="0" y="36660"/>
                          <a:pt x="0" y="36660"/>
                        </a:cubicBezTo>
                        <a:close/>
                      </a:path>
                    </a:pathLst>
                  </a:custGeom>
                  <a:solidFill>
                    <a:srgbClr val="BA8058"/>
                  </a:solidFill>
                  <a:ln w="61038" cap="flat">
                    <a:noFill/>
                    <a:prstDash val="solid"/>
                    <a:miter/>
                  </a:ln>
                </p:spPr>
                <p:txBody>
                  <a:bodyPr rtlCol="0" anchor="ctr"/>
                  <a:lstStyle/>
                  <a:p>
                    <a:endParaRPr lang="en-US"/>
                  </a:p>
                </p:txBody>
              </p:sp>
            </p:grpSp>
          </p:grpSp>
          <p:sp>
            <p:nvSpPr>
              <p:cNvPr id="269" name="Freeform: Shape 268">
                <a:extLst>
                  <a:ext uri="{FF2B5EF4-FFF2-40B4-BE49-F238E27FC236}">
                    <a16:creationId xmlns:a16="http://schemas.microsoft.com/office/drawing/2014/main" xmlns="" id="{677719F5-EDED-429F-AEA4-D55FDE544412}"/>
                  </a:ext>
                </a:extLst>
              </p:cNvPr>
              <p:cNvSpPr/>
              <p:nvPr/>
            </p:nvSpPr>
            <p:spPr>
              <a:xfrm>
                <a:off x="660979" y="6493321"/>
                <a:ext cx="1264770" cy="1032843"/>
              </a:xfrm>
              <a:custGeom>
                <a:avLst/>
                <a:gdLst>
                  <a:gd name="connsiteX0" fmla="*/ 1026481 w 1264770"/>
                  <a:gd name="connsiteY0" fmla="*/ 665989 h 1032843"/>
                  <a:gd name="connsiteX1" fmla="*/ 1020371 w 1264770"/>
                  <a:gd name="connsiteY1" fmla="*/ 672099 h 1032843"/>
                  <a:gd name="connsiteX2" fmla="*/ 1124241 w 1264770"/>
                  <a:gd name="connsiteY2" fmla="*/ 702649 h 1032843"/>
                  <a:gd name="connsiteX3" fmla="*/ 1075361 w 1264770"/>
                  <a:gd name="connsiteY3" fmla="*/ 806519 h 1032843"/>
                  <a:gd name="connsiteX4" fmla="*/ 977601 w 1264770"/>
                  <a:gd name="connsiteY4" fmla="*/ 757639 h 1032843"/>
                  <a:gd name="connsiteX5" fmla="*/ 971491 w 1264770"/>
                  <a:gd name="connsiteY5" fmla="*/ 769859 h 1032843"/>
                  <a:gd name="connsiteX6" fmla="*/ 635440 w 1264770"/>
                  <a:gd name="connsiteY6" fmla="*/ 586559 h 1032843"/>
                  <a:gd name="connsiteX7" fmla="*/ 562120 w 1264770"/>
                  <a:gd name="connsiteY7" fmla="*/ 494909 h 1032843"/>
                  <a:gd name="connsiteX8" fmla="*/ 568230 w 1264770"/>
                  <a:gd name="connsiteY8" fmla="*/ 513239 h 1032843"/>
                  <a:gd name="connsiteX9" fmla="*/ 916501 w 1264770"/>
                  <a:gd name="connsiteY9" fmla="*/ 739309 h 1032843"/>
                  <a:gd name="connsiteX10" fmla="*/ 830961 w 1264770"/>
                  <a:gd name="connsiteY10" fmla="*/ 855399 h 1032843"/>
                  <a:gd name="connsiteX11" fmla="*/ 494910 w 1264770"/>
                  <a:gd name="connsiteY11" fmla="*/ 690429 h 1032843"/>
                  <a:gd name="connsiteX12" fmla="*/ 323830 w 1264770"/>
                  <a:gd name="connsiteY12" fmla="*/ 574339 h 1032843"/>
                  <a:gd name="connsiteX13" fmla="*/ 171080 w 1264770"/>
                  <a:gd name="connsiteY13" fmla="*/ 531569 h 1032843"/>
                  <a:gd name="connsiteX14" fmla="*/ 311610 w 1264770"/>
                  <a:gd name="connsiteY14" fmla="*/ 507129 h 1032843"/>
                  <a:gd name="connsiteX15" fmla="*/ 177190 w 1264770"/>
                  <a:gd name="connsiteY15" fmla="*/ 446029 h 1032843"/>
                  <a:gd name="connsiteX16" fmla="*/ 323830 w 1264770"/>
                  <a:gd name="connsiteY16" fmla="*/ 421589 h 1032843"/>
                  <a:gd name="connsiteX17" fmla="*/ 189410 w 1264770"/>
                  <a:gd name="connsiteY17" fmla="*/ 366600 h 1032843"/>
                  <a:gd name="connsiteX18" fmla="*/ 268840 w 1264770"/>
                  <a:gd name="connsiteY18" fmla="*/ 336050 h 1032843"/>
                  <a:gd name="connsiteX19" fmla="*/ 360490 w 1264770"/>
                  <a:gd name="connsiteY19" fmla="*/ 311610 h 1032843"/>
                  <a:gd name="connsiteX20" fmla="*/ 61100 w 1264770"/>
                  <a:gd name="connsiteY20" fmla="*/ 42770 h 1032843"/>
                  <a:gd name="connsiteX21" fmla="*/ 6110 w 1264770"/>
                  <a:gd name="connsiteY21" fmla="*/ 0 h 1032843"/>
                  <a:gd name="connsiteX22" fmla="*/ 0 w 1264770"/>
                  <a:gd name="connsiteY22" fmla="*/ 18330 h 1032843"/>
                  <a:gd name="connsiteX23" fmla="*/ 183300 w 1264770"/>
                  <a:gd name="connsiteY23" fmla="*/ 140530 h 1032843"/>
                  <a:gd name="connsiteX24" fmla="*/ 299390 w 1264770"/>
                  <a:gd name="connsiteY24" fmla="*/ 238290 h 1032843"/>
                  <a:gd name="connsiteX25" fmla="*/ 219960 w 1264770"/>
                  <a:gd name="connsiteY25" fmla="*/ 323830 h 1032843"/>
                  <a:gd name="connsiteX26" fmla="*/ 158860 w 1264770"/>
                  <a:gd name="connsiteY26" fmla="*/ 433809 h 1032843"/>
                  <a:gd name="connsiteX27" fmla="*/ 146640 w 1264770"/>
                  <a:gd name="connsiteY27" fmla="*/ 525459 h 1032843"/>
                  <a:gd name="connsiteX28" fmla="*/ 262730 w 1264770"/>
                  <a:gd name="connsiteY28" fmla="*/ 684319 h 1032843"/>
                  <a:gd name="connsiteX29" fmla="*/ 262730 w 1264770"/>
                  <a:gd name="connsiteY29" fmla="*/ 604889 h 1032843"/>
                  <a:gd name="connsiteX30" fmla="*/ 293280 w 1264770"/>
                  <a:gd name="connsiteY30" fmla="*/ 604889 h 1032843"/>
                  <a:gd name="connsiteX31" fmla="*/ 531570 w 1264770"/>
                  <a:gd name="connsiteY31" fmla="*/ 745419 h 1032843"/>
                  <a:gd name="connsiteX32" fmla="*/ 1075361 w 1264770"/>
                  <a:gd name="connsiteY32" fmla="*/ 1032589 h 1032843"/>
                  <a:gd name="connsiteX33" fmla="*/ 1264771 w 1264770"/>
                  <a:gd name="connsiteY33" fmla="*/ 763749 h 1032843"/>
                  <a:gd name="connsiteX34" fmla="*/ 1026481 w 1264770"/>
                  <a:gd name="connsiteY34" fmla="*/ 665989 h 1032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64770" h="1032843">
                    <a:moveTo>
                      <a:pt x="1026481" y="665989"/>
                    </a:moveTo>
                    <a:lnTo>
                      <a:pt x="1020371" y="672099"/>
                    </a:lnTo>
                    <a:cubicBezTo>
                      <a:pt x="1044811" y="678209"/>
                      <a:pt x="1087581" y="684319"/>
                      <a:pt x="1124241" y="702649"/>
                    </a:cubicBezTo>
                    <a:cubicBezTo>
                      <a:pt x="1154791" y="720979"/>
                      <a:pt x="1087581" y="794299"/>
                      <a:pt x="1075361" y="806519"/>
                    </a:cubicBezTo>
                    <a:cubicBezTo>
                      <a:pt x="1069251" y="824849"/>
                      <a:pt x="1050921" y="794299"/>
                      <a:pt x="977601" y="757639"/>
                    </a:cubicBezTo>
                    <a:lnTo>
                      <a:pt x="971491" y="769859"/>
                    </a:lnTo>
                    <a:cubicBezTo>
                      <a:pt x="971491" y="769859"/>
                      <a:pt x="812631" y="684319"/>
                      <a:pt x="635440" y="586559"/>
                    </a:cubicBezTo>
                    <a:cubicBezTo>
                      <a:pt x="604890" y="562119"/>
                      <a:pt x="580450" y="531569"/>
                      <a:pt x="562120" y="494909"/>
                    </a:cubicBezTo>
                    <a:cubicBezTo>
                      <a:pt x="562120" y="501019"/>
                      <a:pt x="562120" y="507129"/>
                      <a:pt x="568230" y="513239"/>
                    </a:cubicBezTo>
                    <a:cubicBezTo>
                      <a:pt x="598780" y="653769"/>
                      <a:pt x="678210" y="604889"/>
                      <a:pt x="916501" y="739309"/>
                    </a:cubicBezTo>
                    <a:cubicBezTo>
                      <a:pt x="1154791" y="873729"/>
                      <a:pt x="1032591" y="959269"/>
                      <a:pt x="830961" y="855399"/>
                    </a:cubicBezTo>
                    <a:cubicBezTo>
                      <a:pt x="629330" y="751529"/>
                      <a:pt x="537680" y="678209"/>
                      <a:pt x="494910" y="690429"/>
                    </a:cubicBezTo>
                    <a:cubicBezTo>
                      <a:pt x="403260" y="708759"/>
                      <a:pt x="348270" y="580449"/>
                      <a:pt x="323830" y="574339"/>
                    </a:cubicBezTo>
                    <a:cubicBezTo>
                      <a:pt x="262730" y="568229"/>
                      <a:pt x="177190" y="562119"/>
                      <a:pt x="171080" y="531569"/>
                    </a:cubicBezTo>
                    <a:cubicBezTo>
                      <a:pt x="171080" y="501019"/>
                      <a:pt x="177190" y="482689"/>
                      <a:pt x="311610" y="507129"/>
                    </a:cubicBezTo>
                    <a:cubicBezTo>
                      <a:pt x="244400" y="452139"/>
                      <a:pt x="171080" y="476579"/>
                      <a:pt x="177190" y="446029"/>
                    </a:cubicBezTo>
                    <a:cubicBezTo>
                      <a:pt x="183300" y="421589"/>
                      <a:pt x="219960" y="415479"/>
                      <a:pt x="323830" y="421589"/>
                    </a:cubicBezTo>
                    <a:cubicBezTo>
                      <a:pt x="250510" y="372709"/>
                      <a:pt x="183300" y="397149"/>
                      <a:pt x="189410" y="366600"/>
                    </a:cubicBezTo>
                    <a:cubicBezTo>
                      <a:pt x="195520" y="342159"/>
                      <a:pt x="219960" y="323830"/>
                      <a:pt x="268840" y="336050"/>
                    </a:cubicBezTo>
                    <a:cubicBezTo>
                      <a:pt x="317720" y="342159"/>
                      <a:pt x="366600" y="372709"/>
                      <a:pt x="360490" y="311610"/>
                    </a:cubicBezTo>
                    <a:cubicBezTo>
                      <a:pt x="329940" y="158860"/>
                      <a:pt x="177190" y="91650"/>
                      <a:pt x="61100" y="42770"/>
                    </a:cubicBezTo>
                    <a:cubicBezTo>
                      <a:pt x="18330" y="24440"/>
                      <a:pt x="6110" y="12220"/>
                      <a:pt x="6110" y="0"/>
                    </a:cubicBezTo>
                    <a:cubicBezTo>
                      <a:pt x="0" y="6110"/>
                      <a:pt x="0" y="12220"/>
                      <a:pt x="0" y="18330"/>
                    </a:cubicBezTo>
                    <a:cubicBezTo>
                      <a:pt x="0" y="54990"/>
                      <a:pt x="79430" y="73320"/>
                      <a:pt x="183300" y="140530"/>
                    </a:cubicBezTo>
                    <a:cubicBezTo>
                      <a:pt x="287170" y="207740"/>
                      <a:pt x="299390" y="238290"/>
                      <a:pt x="299390" y="238290"/>
                    </a:cubicBezTo>
                    <a:cubicBezTo>
                      <a:pt x="299390" y="238290"/>
                      <a:pt x="207740" y="268840"/>
                      <a:pt x="219960" y="323830"/>
                    </a:cubicBezTo>
                    <a:cubicBezTo>
                      <a:pt x="164970" y="336050"/>
                      <a:pt x="140530" y="403259"/>
                      <a:pt x="158860" y="433809"/>
                    </a:cubicBezTo>
                    <a:cubicBezTo>
                      <a:pt x="116090" y="488799"/>
                      <a:pt x="146640" y="525459"/>
                      <a:pt x="146640" y="525459"/>
                    </a:cubicBezTo>
                    <a:cubicBezTo>
                      <a:pt x="140530" y="604889"/>
                      <a:pt x="207740" y="690429"/>
                      <a:pt x="262730" y="684319"/>
                    </a:cubicBezTo>
                    <a:cubicBezTo>
                      <a:pt x="317720" y="678209"/>
                      <a:pt x="293280" y="617109"/>
                      <a:pt x="262730" y="604889"/>
                    </a:cubicBezTo>
                    <a:cubicBezTo>
                      <a:pt x="293280" y="604889"/>
                      <a:pt x="293280" y="604889"/>
                      <a:pt x="293280" y="604889"/>
                    </a:cubicBezTo>
                    <a:cubicBezTo>
                      <a:pt x="293280" y="604889"/>
                      <a:pt x="336050" y="794299"/>
                      <a:pt x="531570" y="745419"/>
                    </a:cubicBezTo>
                    <a:cubicBezTo>
                      <a:pt x="806521" y="934829"/>
                      <a:pt x="1014261" y="1038699"/>
                      <a:pt x="1075361" y="1032589"/>
                    </a:cubicBezTo>
                    <a:cubicBezTo>
                      <a:pt x="1136461" y="1026479"/>
                      <a:pt x="1264771" y="763749"/>
                      <a:pt x="1264771" y="763749"/>
                    </a:cubicBezTo>
                    <a:cubicBezTo>
                      <a:pt x="1264771" y="763749"/>
                      <a:pt x="1154791" y="665989"/>
                      <a:pt x="1026481" y="665989"/>
                    </a:cubicBezTo>
                    <a:close/>
                  </a:path>
                </a:pathLst>
              </a:custGeom>
              <a:solidFill>
                <a:srgbClr val="FFD6B6"/>
              </a:solidFill>
              <a:ln w="61038" cap="flat">
                <a:noFill/>
                <a:prstDash val="solid"/>
                <a:miter/>
              </a:ln>
            </p:spPr>
            <p:txBody>
              <a:bodyPr rtlCol="0" anchor="ctr"/>
              <a:lstStyle/>
              <a:p>
                <a:endParaRPr lang="en-US"/>
              </a:p>
            </p:txBody>
          </p:sp>
        </p:grpSp>
      </p:grpSp>
      <p:pic>
        <p:nvPicPr>
          <p:cNvPr id="271" name="Picture 270">
            <a:extLst>
              <a:ext uri="{FF2B5EF4-FFF2-40B4-BE49-F238E27FC236}">
                <a16:creationId xmlns:a16="http://schemas.microsoft.com/office/drawing/2014/main" xmlns="" id="{D8577838-AF65-4041-9BFF-43A70FE3E407}"/>
              </a:ext>
            </a:extLst>
          </p:cNvPr>
          <p:cNvPicPr>
            <a:picLocks noChangeAspect="1"/>
          </p:cNvPicPr>
          <p:nvPr/>
        </p:nvPicPr>
        <p:blipFill rotWithShape="1">
          <a:blip r:embed="rId10">
            <a:clrChange>
              <a:clrFrom>
                <a:srgbClr val="FFFFFF"/>
              </a:clrFrom>
              <a:clrTo>
                <a:srgbClr val="FFFFFF">
                  <a:alpha val="0"/>
                </a:srgbClr>
              </a:clrTo>
            </a:clrChange>
            <a:extLst>
              <a:ext uri="{28A0092B-C50C-407E-A947-70E740481C1C}">
                <a14:useLocalDpi xmlns:a14="http://schemas.microsoft.com/office/drawing/2010/main" val="0"/>
              </a:ext>
            </a:extLst>
          </a:blip>
          <a:srcRect l="34382" t="33333" r="38917" b="33334"/>
          <a:stretch/>
        </p:blipFill>
        <p:spPr>
          <a:xfrm>
            <a:off x="9254561" y="2190517"/>
            <a:ext cx="7507172" cy="6374013"/>
          </a:xfrm>
          <a:prstGeom prst="rect">
            <a:avLst/>
          </a:prstGeom>
        </p:spPr>
      </p:pic>
      <p:sp>
        <p:nvSpPr>
          <p:cNvPr id="20" name="TextBox 19">
            <a:extLst>
              <a:ext uri="{FF2B5EF4-FFF2-40B4-BE49-F238E27FC236}">
                <a16:creationId xmlns:a16="http://schemas.microsoft.com/office/drawing/2014/main" xmlns="" id="{254CB11B-931C-433F-B462-D45A6FF20663}"/>
              </a:ext>
            </a:extLst>
          </p:cNvPr>
          <p:cNvSpPr txBox="1"/>
          <p:nvPr/>
        </p:nvSpPr>
        <p:spPr>
          <a:xfrm>
            <a:off x="5887852" y="4212476"/>
            <a:ext cx="6512296" cy="1862048"/>
          </a:xfrm>
          <a:prstGeom prst="rect">
            <a:avLst/>
          </a:prstGeom>
          <a:solidFill>
            <a:schemeClr val="bg1"/>
          </a:solidFill>
        </p:spPr>
        <p:txBody>
          <a:bodyPr wrap="none" rtlCol="0">
            <a:spAutoFit/>
          </a:bodyPr>
          <a:lstStyle/>
          <a:p>
            <a:r>
              <a:rPr lang="en-US" sz="11500" b="1">
                <a:solidFill>
                  <a:schemeClr val="accent6">
                    <a:lumMod val="75000"/>
                  </a:schemeClr>
                </a:solidFill>
                <a:latin typeface="Times New Roman" panose="02020603050405020304" pitchFamily="18" charset="0"/>
                <a:cs typeface="Times New Roman" panose="02020603050405020304" pitchFamily="18" charset="0"/>
              </a:rPr>
              <a:t>HẾT GIỜ</a:t>
            </a:r>
          </a:p>
        </p:txBody>
      </p:sp>
    </p:spTree>
  </p:cSld>
  <p:clrMapOvr>
    <a:masterClrMapping/>
  </p:clrMapOvr>
  <mc:AlternateContent xmlns:mc="http://schemas.openxmlformats.org/markup-compatibility/2006">
    <mc:Choice xmlns:p15="http://schemas.microsoft.com/office/powerpoint/2012/main" xmlns="" Requires="p15">
      <p:transition xmlns:p14="http://schemas.microsoft.com/office/powerpoint/2010/main" spd="slow" p14:dur="1250">
        <p15:prstTrans prst="airplane"/>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grpId="1"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randombar(horizontal)">
                                      <p:cBhvr>
                                        <p:cTn id="7" dur="500"/>
                                        <p:tgtEl>
                                          <p:spTgt spid="21"/>
                                        </p:tgtEl>
                                      </p:cBhvr>
                                    </p:animEffect>
                                  </p:childTnLst>
                                </p:cTn>
                              </p:par>
                              <p:par>
                                <p:cTn id="8" presetID="10" presetClass="entr" presetSubtype="0" repeatCount="indefinite" fill="remove"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par>
                                <p:cTn id="11" presetID="10" presetClass="entr" presetSubtype="0" repeatCount="indefinite" fill="remove" nodeType="with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500"/>
                                        <p:tgtEl>
                                          <p:spTgt spid="8"/>
                                        </p:tgtEl>
                                      </p:cBhvr>
                                    </p:animEffect>
                                  </p:childTnLst>
                                </p:cTn>
                              </p:par>
                              <p:par>
                                <p:cTn id="14" presetID="10" presetClass="entr" presetSubtype="0" repeatCount="indefinite" fill="remove" nodeType="with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fade">
                                      <p:cBhvr>
                                        <p:cTn id="16" dur="500"/>
                                        <p:tgtEl>
                                          <p:spTgt spid="9"/>
                                        </p:tgtEl>
                                      </p:cBhvr>
                                    </p:animEffect>
                                  </p:childTnLst>
                                </p:cTn>
                              </p:par>
                              <p:par>
                                <p:cTn id="17" presetID="10" presetClass="entr" presetSubtype="0" repeatCount="indefinite" fill="remove"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fade">
                                      <p:cBhvr>
                                        <p:cTn id="19" dur="500"/>
                                        <p:tgtEl>
                                          <p:spTgt spid="16"/>
                                        </p:tgtEl>
                                      </p:cBhvr>
                                    </p:animEffect>
                                  </p:childTnLst>
                                </p:cTn>
                              </p:par>
                            </p:childTnLst>
                          </p:cTn>
                        </p:par>
                        <p:par>
                          <p:cTn id="20" fill="hold">
                            <p:stCondLst>
                              <p:cond delay="500"/>
                            </p:stCondLst>
                            <p:childTnLst>
                              <p:par>
                                <p:cTn id="21" presetID="2" presetClass="entr" presetSubtype="12" fill="hold" nodeType="afterEffect">
                                  <p:stCondLst>
                                    <p:cond delay="0"/>
                                  </p:stCondLst>
                                  <p:childTnLst>
                                    <p:set>
                                      <p:cBhvr>
                                        <p:cTn id="22" dur="1" fill="hold">
                                          <p:stCondLst>
                                            <p:cond delay="0"/>
                                          </p:stCondLst>
                                        </p:cTn>
                                        <p:tgtEl>
                                          <p:spTgt spid="270"/>
                                        </p:tgtEl>
                                        <p:attrNameLst>
                                          <p:attrName>style.visibility</p:attrName>
                                        </p:attrNameLst>
                                      </p:cBhvr>
                                      <p:to>
                                        <p:strVal val="visible"/>
                                      </p:to>
                                    </p:set>
                                    <p:anim calcmode="lin" valueType="num">
                                      <p:cBhvr additive="base">
                                        <p:cTn id="23" dur="1250" fill="hold"/>
                                        <p:tgtEl>
                                          <p:spTgt spid="270"/>
                                        </p:tgtEl>
                                        <p:attrNameLst>
                                          <p:attrName>ppt_x</p:attrName>
                                        </p:attrNameLst>
                                      </p:cBhvr>
                                      <p:tavLst>
                                        <p:tav tm="0">
                                          <p:val>
                                            <p:strVal val="0-#ppt_w/2"/>
                                          </p:val>
                                        </p:tav>
                                        <p:tav tm="100000">
                                          <p:val>
                                            <p:strVal val="#ppt_x"/>
                                          </p:val>
                                        </p:tav>
                                      </p:tavLst>
                                    </p:anim>
                                    <p:anim calcmode="lin" valueType="num">
                                      <p:cBhvr additive="base">
                                        <p:cTn id="24" dur="1250" fill="hold"/>
                                        <p:tgtEl>
                                          <p:spTgt spid="270"/>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53" presetClass="entr" presetSubtype="16" fill="hold" nodeType="clickEffect">
                                  <p:stCondLst>
                                    <p:cond delay="0"/>
                                  </p:stCondLst>
                                  <p:childTnLst>
                                    <p:set>
                                      <p:cBhvr>
                                        <p:cTn id="28" dur="1" fill="hold">
                                          <p:stCondLst>
                                            <p:cond delay="0"/>
                                          </p:stCondLst>
                                        </p:cTn>
                                        <p:tgtEl>
                                          <p:spTgt spid="271"/>
                                        </p:tgtEl>
                                        <p:attrNameLst>
                                          <p:attrName>style.visibility</p:attrName>
                                        </p:attrNameLst>
                                      </p:cBhvr>
                                      <p:to>
                                        <p:strVal val="visible"/>
                                      </p:to>
                                    </p:set>
                                    <p:anim calcmode="lin" valueType="num">
                                      <p:cBhvr>
                                        <p:cTn id="29" dur="500" fill="hold"/>
                                        <p:tgtEl>
                                          <p:spTgt spid="271"/>
                                        </p:tgtEl>
                                        <p:attrNameLst>
                                          <p:attrName>ppt_w</p:attrName>
                                        </p:attrNameLst>
                                      </p:cBhvr>
                                      <p:tavLst>
                                        <p:tav tm="0">
                                          <p:val>
                                            <p:fltVal val="0"/>
                                          </p:val>
                                        </p:tav>
                                        <p:tav tm="100000">
                                          <p:val>
                                            <p:strVal val="#ppt_w"/>
                                          </p:val>
                                        </p:tav>
                                      </p:tavLst>
                                    </p:anim>
                                    <p:anim calcmode="lin" valueType="num">
                                      <p:cBhvr>
                                        <p:cTn id="30" dur="500" fill="hold"/>
                                        <p:tgtEl>
                                          <p:spTgt spid="271"/>
                                        </p:tgtEl>
                                        <p:attrNameLst>
                                          <p:attrName>ppt_h</p:attrName>
                                        </p:attrNameLst>
                                      </p:cBhvr>
                                      <p:tavLst>
                                        <p:tav tm="0">
                                          <p:val>
                                            <p:fltVal val="0"/>
                                          </p:val>
                                        </p:tav>
                                        <p:tav tm="100000">
                                          <p:val>
                                            <p:strVal val="#ppt_h"/>
                                          </p:val>
                                        </p:tav>
                                      </p:tavLst>
                                    </p:anim>
                                    <p:animEffect transition="in" filter="fade">
                                      <p:cBhvr>
                                        <p:cTn id="31" dur="500"/>
                                        <p:tgtEl>
                                          <p:spTgt spid="271"/>
                                        </p:tgtEl>
                                      </p:cBhvr>
                                    </p:animEffect>
                                  </p:childTnLst>
                                </p:cTn>
                              </p:par>
                            </p:childTnLst>
                          </p:cTn>
                        </p:par>
                      </p:childTnLst>
                    </p:cTn>
                  </p:par>
                  <p:par>
                    <p:cTn id="32" fill="hold">
                      <p:stCondLst>
                        <p:cond delay="indefinite"/>
                      </p:stCondLst>
                      <p:childTnLst>
                        <p:par>
                          <p:cTn id="33" fill="hold">
                            <p:stCondLst>
                              <p:cond delay="0"/>
                            </p:stCondLst>
                            <p:childTnLst>
                              <p:par>
                                <p:cTn id="34" presetID="32" presetClass="emph" presetSubtype="0" repeatCount="indefinite" fill="remove" nodeType="clickEffect">
                                  <p:stCondLst>
                                    <p:cond delay="0"/>
                                  </p:stCondLst>
                                  <p:childTnLst>
                                    <p:animRot by="120000">
                                      <p:cBhvr>
                                        <p:cTn id="35" dur="100" fill="hold">
                                          <p:stCondLst>
                                            <p:cond delay="0"/>
                                          </p:stCondLst>
                                        </p:cTn>
                                        <p:tgtEl>
                                          <p:spTgt spid="271"/>
                                        </p:tgtEl>
                                        <p:attrNameLst>
                                          <p:attrName>r</p:attrName>
                                        </p:attrNameLst>
                                      </p:cBhvr>
                                    </p:animRot>
                                    <p:animRot by="-240000">
                                      <p:cBhvr>
                                        <p:cTn id="36" dur="200" fill="hold">
                                          <p:stCondLst>
                                            <p:cond delay="200"/>
                                          </p:stCondLst>
                                        </p:cTn>
                                        <p:tgtEl>
                                          <p:spTgt spid="271"/>
                                        </p:tgtEl>
                                        <p:attrNameLst>
                                          <p:attrName>r</p:attrName>
                                        </p:attrNameLst>
                                      </p:cBhvr>
                                    </p:animRot>
                                    <p:animRot by="240000">
                                      <p:cBhvr>
                                        <p:cTn id="37" dur="200" fill="hold">
                                          <p:stCondLst>
                                            <p:cond delay="400"/>
                                          </p:stCondLst>
                                        </p:cTn>
                                        <p:tgtEl>
                                          <p:spTgt spid="271"/>
                                        </p:tgtEl>
                                        <p:attrNameLst>
                                          <p:attrName>r</p:attrName>
                                        </p:attrNameLst>
                                      </p:cBhvr>
                                    </p:animRot>
                                    <p:animRot by="-240000">
                                      <p:cBhvr>
                                        <p:cTn id="38" dur="200" fill="hold">
                                          <p:stCondLst>
                                            <p:cond delay="600"/>
                                          </p:stCondLst>
                                        </p:cTn>
                                        <p:tgtEl>
                                          <p:spTgt spid="271"/>
                                        </p:tgtEl>
                                        <p:attrNameLst>
                                          <p:attrName>r</p:attrName>
                                        </p:attrNameLst>
                                      </p:cBhvr>
                                    </p:animRot>
                                    <p:animRot by="120000">
                                      <p:cBhvr>
                                        <p:cTn id="39" dur="200" fill="hold">
                                          <p:stCondLst>
                                            <p:cond delay="800"/>
                                          </p:stCondLst>
                                        </p:cTn>
                                        <p:tgtEl>
                                          <p:spTgt spid="271"/>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seq concurrent="1" nextAc="seek">
              <p:cTn id="40" restart="whenNotActive" fill="hold" evtFilter="cancelBubble" nodeType="interactiveSeq">
                <p:stCondLst>
                  <p:cond evt="onClick" delay="0">
                    <p:tgtEl>
                      <p:spTgt spid="21"/>
                    </p:tgtEl>
                  </p:cond>
                </p:stCondLst>
                <p:endSync evt="end" delay="0">
                  <p:rtn val="all"/>
                </p:endSync>
                <p:childTnLst>
                  <p:par>
                    <p:cTn id="41" fill="hold">
                      <p:stCondLst>
                        <p:cond delay="0"/>
                      </p:stCondLst>
                      <p:childTnLst>
                        <p:par>
                          <p:cTn id="42" fill="hold">
                            <p:stCondLst>
                              <p:cond delay="0"/>
                            </p:stCondLst>
                            <p:childTnLst>
                              <p:par>
                                <p:cTn id="43" presetID="22" presetClass="exit" presetSubtype="8" fill="hold" grpId="0" nodeType="withEffect">
                                  <p:stCondLst>
                                    <p:cond delay="0"/>
                                  </p:stCondLst>
                                  <p:childTnLst>
                                    <p:animEffect transition="out" filter="wipe(left)">
                                      <p:cBhvr>
                                        <p:cTn id="44" dur="59000"/>
                                        <p:tgtEl>
                                          <p:spTgt spid="19"/>
                                        </p:tgtEl>
                                      </p:cBhvr>
                                    </p:animEffect>
                                    <p:set>
                                      <p:cBhvr>
                                        <p:cTn id="45" dur="1" fill="hold">
                                          <p:stCondLst>
                                            <p:cond delay="58999"/>
                                          </p:stCondLst>
                                        </p:cTn>
                                        <p:tgtEl>
                                          <p:spTgt spid="19"/>
                                        </p:tgtEl>
                                        <p:attrNameLst>
                                          <p:attrName>style.visibility</p:attrName>
                                        </p:attrNameLst>
                                      </p:cBhvr>
                                      <p:to>
                                        <p:strVal val="hidden"/>
                                      </p:to>
                                    </p:set>
                                  </p:childTnLst>
                                </p:cTn>
                              </p:par>
                            </p:childTnLst>
                          </p:cTn>
                        </p:par>
                        <p:par>
                          <p:cTn id="46" fill="hold">
                            <p:stCondLst>
                              <p:cond delay="59000"/>
                            </p:stCondLst>
                            <p:childTnLst>
                              <p:par>
                                <p:cTn id="47" presetID="10" presetClass="exit" presetSubtype="0" fill="hold" grpId="0" nodeType="afterEffect">
                                  <p:stCondLst>
                                    <p:cond delay="0"/>
                                  </p:stCondLst>
                                  <p:childTnLst>
                                    <p:animEffect transition="out" filter="fade">
                                      <p:cBhvr>
                                        <p:cTn id="48" dur="500"/>
                                        <p:tgtEl>
                                          <p:spTgt spid="21"/>
                                        </p:tgtEl>
                                      </p:cBhvr>
                                    </p:animEffect>
                                    <p:set>
                                      <p:cBhvr>
                                        <p:cTn id="49" dur="1" fill="hold">
                                          <p:stCondLst>
                                            <p:cond delay="499"/>
                                          </p:stCondLst>
                                        </p:cTn>
                                        <p:tgtEl>
                                          <p:spTgt spid="21"/>
                                        </p:tgtEl>
                                        <p:attrNameLst>
                                          <p:attrName>style.visibility</p:attrName>
                                        </p:attrNameLst>
                                      </p:cBhvr>
                                      <p:to>
                                        <p:strVal val="hidden"/>
                                      </p:to>
                                    </p:set>
                                  </p:childTnLst>
                                </p:cTn>
                              </p:par>
                              <p:par>
                                <p:cTn id="50" presetID="53" presetClass="entr" presetSubtype="16" fill="hold" grpId="0" nodeType="withEffect">
                                  <p:stCondLst>
                                    <p:cond delay="0"/>
                                  </p:stCondLst>
                                  <p:childTnLst>
                                    <p:set>
                                      <p:cBhvr>
                                        <p:cTn id="51" dur="1" fill="hold">
                                          <p:stCondLst>
                                            <p:cond delay="0"/>
                                          </p:stCondLst>
                                        </p:cTn>
                                        <p:tgtEl>
                                          <p:spTgt spid="20"/>
                                        </p:tgtEl>
                                        <p:attrNameLst>
                                          <p:attrName>style.visibility</p:attrName>
                                        </p:attrNameLst>
                                      </p:cBhvr>
                                      <p:to>
                                        <p:strVal val="visible"/>
                                      </p:to>
                                    </p:set>
                                    <p:anim calcmode="lin" valueType="num">
                                      <p:cBhvr>
                                        <p:cTn id="52" dur="500" fill="hold"/>
                                        <p:tgtEl>
                                          <p:spTgt spid="20"/>
                                        </p:tgtEl>
                                        <p:attrNameLst>
                                          <p:attrName>ppt_w</p:attrName>
                                        </p:attrNameLst>
                                      </p:cBhvr>
                                      <p:tavLst>
                                        <p:tav tm="0">
                                          <p:val>
                                            <p:fltVal val="0"/>
                                          </p:val>
                                        </p:tav>
                                        <p:tav tm="100000">
                                          <p:val>
                                            <p:strVal val="#ppt_w"/>
                                          </p:val>
                                        </p:tav>
                                      </p:tavLst>
                                    </p:anim>
                                    <p:anim calcmode="lin" valueType="num">
                                      <p:cBhvr>
                                        <p:cTn id="53" dur="500" fill="hold"/>
                                        <p:tgtEl>
                                          <p:spTgt spid="20"/>
                                        </p:tgtEl>
                                        <p:attrNameLst>
                                          <p:attrName>ppt_h</p:attrName>
                                        </p:attrNameLst>
                                      </p:cBhvr>
                                      <p:tavLst>
                                        <p:tav tm="0">
                                          <p:val>
                                            <p:fltVal val="0"/>
                                          </p:val>
                                        </p:tav>
                                        <p:tav tm="100000">
                                          <p:val>
                                            <p:strVal val="#ppt_h"/>
                                          </p:val>
                                        </p:tav>
                                      </p:tavLst>
                                    </p:anim>
                                    <p:animEffect transition="in" filter="fade">
                                      <p:cBhvr>
                                        <p:cTn id="54" dur="500"/>
                                        <p:tgtEl>
                                          <p:spTgt spid="20"/>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xit" presetSubtype="0" fill="hold" grpId="1" nodeType="clickEffect">
                                  <p:stCondLst>
                                    <p:cond delay="0"/>
                                  </p:stCondLst>
                                  <p:childTnLst>
                                    <p:animEffect transition="out" filter="fade">
                                      <p:cBhvr>
                                        <p:cTn id="58" dur="500"/>
                                        <p:tgtEl>
                                          <p:spTgt spid="20"/>
                                        </p:tgtEl>
                                      </p:cBhvr>
                                    </p:animEffect>
                                    <p:set>
                                      <p:cBhvr>
                                        <p:cTn id="5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1"/>
                  </p:tgtEl>
                </p:cond>
              </p:nextCondLst>
            </p:seq>
          </p:childTnLst>
        </p:cTn>
      </p:par>
    </p:tnLst>
    <p:bldLst>
      <p:bldP spid="16" grpId="0"/>
      <p:bldP spid="19" grpId="0" animBg="1"/>
      <p:bldP spid="21" grpId="0"/>
      <p:bldP spid="21" grpId="1"/>
      <p:bldP spid="20" grpId="0" animBg="1"/>
      <p:bldP spid="20" grpId="1" animBg="1"/>
    </p:bldLst>
  </p:timing>
</p:sld>
</file>

<file path=ppt/slides/slide12.xml><?xml version="1.0" encoding="utf-8"?>
<p:sld xmlns:a="http://schemas.openxmlformats.org/drawingml/2006/main" xmlns:r="http://schemas.openxmlformats.org/officeDocument/2006/relationships" xmlns:p="http://schemas.openxmlformats.org/presentationml/2006/main">
  <p:cSld>
    <p:bg>
      <p:bgPr>
        <a:solidFill>
          <a:srgbClr val="9CCEE9"/>
        </a:solidFill>
        <a:effectLst/>
      </p:bgPr>
    </p:bg>
    <p:spTree>
      <p:nvGrpSpPr>
        <p:cNvPr id="1" name=""/>
        <p:cNvGrpSpPr/>
        <p:nvPr/>
      </p:nvGrpSpPr>
      <p:grpSpPr>
        <a:xfrm>
          <a:off x="0" y="0"/>
          <a:ext cx="0" cy="0"/>
          <a:chOff x="0" y="0"/>
          <a:chExt cx="0" cy="0"/>
        </a:xfrm>
      </p:grpSpPr>
      <p:pic>
        <p:nvPicPr>
          <p:cNvPr id="2" name="Picture 2"/>
          <p:cNvPicPr>
            <a:picLocks noChangeAspect="1"/>
          </p:cNvPicPr>
          <p:nvPr/>
        </p:nvPicPr>
        <p:blipFill>
          <a:blip r:embed="rId4">
            <a:alphaModFix amt="19999"/>
            <a:extLst>
              <a:ext uri="{28A0092B-C50C-407E-A947-70E740481C1C}">
                <a14:useLocalDpi xmlns:a14="http://schemas.microsoft.com/office/drawing/2010/main" val="0"/>
              </a:ext>
              <a:ext uri="{96DAC541-7B7A-43D3-8B79-37D633B846F1}">
                <asvg:svgBlip xmlns:asvg="http://schemas.microsoft.com/office/drawing/2016/SVG/main" xmlns="" r:embed="rId5"/>
              </a:ext>
            </a:extLst>
          </a:blip>
          <a:srcRect b="43786"/>
          <a:stretch>
            <a:fillRect/>
          </a:stretch>
        </p:blipFill>
        <p:spPr>
          <a:xfrm>
            <a:off x="0" y="6607"/>
            <a:ext cx="18288000" cy="10280393"/>
          </a:xfrm>
          <a:prstGeom prst="rect">
            <a:avLst/>
          </a:prstGeom>
        </p:spPr>
      </p:pic>
      <p:grpSp>
        <p:nvGrpSpPr>
          <p:cNvPr id="3" name="Group 3"/>
          <p:cNvGrpSpPr/>
          <p:nvPr/>
        </p:nvGrpSpPr>
        <p:grpSpPr>
          <a:xfrm>
            <a:off x="8930395" y="1778635"/>
            <a:ext cx="7668064" cy="7427880"/>
            <a:chOff x="0" y="0"/>
            <a:chExt cx="1744237" cy="1689603"/>
          </a:xfrm>
        </p:grpSpPr>
        <p:sp>
          <p:nvSpPr>
            <p:cNvPr id="4" name="Freeform 4"/>
            <p:cNvSpPr/>
            <p:nvPr/>
          </p:nvSpPr>
          <p:spPr>
            <a:xfrm>
              <a:off x="0" y="-1270"/>
              <a:ext cx="1745507" cy="1688333"/>
            </a:xfrm>
            <a:custGeom>
              <a:avLst/>
              <a:gdLst/>
              <a:ahLst/>
              <a:cxnLst/>
              <a:rect l="l" t="t" r="r" b="b"/>
              <a:pathLst>
                <a:path w="1745507" h="1688333">
                  <a:moveTo>
                    <a:pt x="1734077" y="27940"/>
                  </a:moveTo>
                  <a:cubicBezTo>
                    <a:pt x="1725187" y="24130"/>
                    <a:pt x="1716297" y="21590"/>
                    <a:pt x="1707407" y="21590"/>
                  </a:cubicBezTo>
                  <a:cubicBezTo>
                    <a:pt x="1680737" y="20320"/>
                    <a:pt x="1654733" y="20320"/>
                    <a:pt x="1627368" y="17780"/>
                  </a:cubicBezTo>
                  <a:cubicBezTo>
                    <a:pt x="1564818" y="12700"/>
                    <a:pt x="1503572" y="6350"/>
                    <a:pt x="1441023" y="3810"/>
                  </a:cubicBezTo>
                  <a:cubicBezTo>
                    <a:pt x="1390201" y="1270"/>
                    <a:pt x="1340683" y="3810"/>
                    <a:pt x="1289862" y="2540"/>
                  </a:cubicBezTo>
                  <a:cubicBezTo>
                    <a:pt x="1267709" y="2540"/>
                    <a:pt x="1245556" y="0"/>
                    <a:pt x="1223403" y="2540"/>
                  </a:cubicBezTo>
                  <a:cubicBezTo>
                    <a:pt x="1169975" y="10160"/>
                    <a:pt x="1116548" y="11430"/>
                    <a:pt x="1061817" y="8890"/>
                  </a:cubicBezTo>
                  <a:cubicBezTo>
                    <a:pt x="1034452" y="7620"/>
                    <a:pt x="1007086" y="7620"/>
                    <a:pt x="979721" y="7620"/>
                  </a:cubicBezTo>
                  <a:cubicBezTo>
                    <a:pt x="930203" y="7620"/>
                    <a:pt x="880685" y="7620"/>
                    <a:pt x="831166" y="6350"/>
                  </a:cubicBezTo>
                  <a:cubicBezTo>
                    <a:pt x="779042" y="5080"/>
                    <a:pt x="265616" y="2540"/>
                    <a:pt x="214794" y="1270"/>
                  </a:cubicBezTo>
                  <a:cubicBezTo>
                    <a:pt x="173095" y="0"/>
                    <a:pt x="132698" y="1270"/>
                    <a:pt x="90999" y="1270"/>
                  </a:cubicBezTo>
                  <a:cubicBezTo>
                    <a:pt x="62330" y="1270"/>
                    <a:pt x="33020" y="3810"/>
                    <a:pt x="5080" y="5080"/>
                  </a:cubicBezTo>
                  <a:cubicBezTo>
                    <a:pt x="3810" y="5080"/>
                    <a:pt x="2540" y="7620"/>
                    <a:pt x="0" y="8890"/>
                  </a:cubicBezTo>
                  <a:cubicBezTo>
                    <a:pt x="1270" y="21590"/>
                    <a:pt x="3810" y="34290"/>
                    <a:pt x="5080" y="46990"/>
                  </a:cubicBezTo>
                  <a:cubicBezTo>
                    <a:pt x="15240" y="117455"/>
                    <a:pt x="16510" y="188936"/>
                    <a:pt x="17780" y="259163"/>
                  </a:cubicBezTo>
                  <a:cubicBezTo>
                    <a:pt x="19050" y="330645"/>
                    <a:pt x="17780" y="402126"/>
                    <a:pt x="16510" y="474862"/>
                  </a:cubicBezTo>
                  <a:cubicBezTo>
                    <a:pt x="15240" y="548851"/>
                    <a:pt x="2540" y="1325115"/>
                    <a:pt x="2540" y="1399104"/>
                  </a:cubicBezTo>
                  <a:cubicBezTo>
                    <a:pt x="2540" y="1471840"/>
                    <a:pt x="1270" y="1544575"/>
                    <a:pt x="0" y="1617311"/>
                  </a:cubicBezTo>
                  <a:cubicBezTo>
                    <a:pt x="0" y="1633723"/>
                    <a:pt x="3810" y="1643883"/>
                    <a:pt x="15240" y="1648963"/>
                  </a:cubicBezTo>
                  <a:cubicBezTo>
                    <a:pt x="22860" y="1652773"/>
                    <a:pt x="31750" y="1655313"/>
                    <a:pt x="40640" y="1656583"/>
                  </a:cubicBezTo>
                  <a:cubicBezTo>
                    <a:pt x="89696" y="1661663"/>
                    <a:pt x="139214" y="1665473"/>
                    <a:pt x="188732" y="1670553"/>
                  </a:cubicBezTo>
                  <a:cubicBezTo>
                    <a:pt x="216097" y="1673093"/>
                    <a:pt x="243463" y="1678173"/>
                    <a:pt x="270828" y="1679443"/>
                  </a:cubicBezTo>
                  <a:cubicBezTo>
                    <a:pt x="316437" y="1681983"/>
                    <a:pt x="824651" y="1683253"/>
                    <a:pt x="870260" y="1684523"/>
                  </a:cubicBezTo>
                  <a:cubicBezTo>
                    <a:pt x="876775" y="1684523"/>
                    <a:pt x="883291" y="1684523"/>
                    <a:pt x="889806" y="1684523"/>
                  </a:cubicBezTo>
                  <a:cubicBezTo>
                    <a:pt x="921081" y="1684523"/>
                    <a:pt x="953659" y="1683253"/>
                    <a:pt x="984933" y="1683253"/>
                  </a:cubicBezTo>
                  <a:cubicBezTo>
                    <a:pt x="1021421" y="1683253"/>
                    <a:pt x="1056605" y="1684523"/>
                    <a:pt x="1093092" y="1684523"/>
                  </a:cubicBezTo>
                  <a:cubicBezTo>
                    <a:pt x="1146519" y="1684523"/>
                    <a:pt x="1201250" y="1684523"/>
                    <a:pt x="1254678" y="1684523"/>
                  </a:cubicBezTo>
                  <a:cubicBezTo>
                    <a:pt x="1304196" y="1684523"/>
                    <a:pt x="1353714" y="1685793"/>
                    <a:pt x="1403232" y="1687063"/>
                  </a:cubicBezTo>
                  <a:cubicBezTo>
                    <a:pt x="1425385" y="1687063"/>
                    <a:pt x="1448841" y="1688333"/>
                    <a:pt x="1470994" y="1688333"/>
                  </a:cubicBezTo>
                  <a:cubicBezTo>
                    <a:pt x="1542665" y="1687063"/>
                    <a:pt x="1613033" y="1680713"/>
                    <a:pt x="1684547" y="1680713"/>
                  </a:cubicBezTo>
                  <a:cubicBezTo>
                    <a:pt x="1688357" y="1680713"/>
                    <a:pt x="1693437" y="1678173"/>
                    <a:pt x="1697247" y="1675633"/>
                  </a:cubicBezTo>
                  <a:cubicBezTo>
                    <a:pt x="1702327" y="1671823"/>
                    <a:pt x="1704867" y="1665473"/>
                    <a:pt x="1707407" y="1662933"/>
                  </a:cubicBezTo>
                  <a:cubicBezTo>
                    <a:pt x="1708677" y="1608532"/>
                    <a:pt x="1709947" y="1555862"/>
                    <a:pt x="1711217" y="1503191"/>
                  </a:cubicBezTo>
                  <a:cubicBezTo>
                    <a:pt x="1712487" y="1421677"/>
                    <a:pt x="1722647" y="639144"/>
                    <a:pt x="1723917" y="557630"/>
                  </a:cubicBezTo>
                  <a:cubicBezTo>
                    <a:pt x="1723917" y="508721"/>
                    <a:pt x="1725187" y="459813"/>
                    <a:pt x="1726457" y="410905"/>
                  </a:cubicBezTo>
                  <a:cubicBezTo>
                    <a:pt x="1727727" y="358234"/>
                    <a:pt x="1728997" y="305564"/>
                    <a:pt x="1731537" y="252893"/>
                  </a:cubicBezTo>
                  <a:cubicBezTo>
                    <a:pt x="1732807" y="221542"/>
                    <a:pt x="1732807" y="188936"/>
                    <a:pt x="1737887" y="157585"/>
                  </a:cubicBezTo>
                  <a:cubicBezTo>
                    <a:pt x="1742967" y="119963"/>
                    <a:pt x="1745507" y="83595"/>
                    <a:pt x="1744237" y="44450"/>
                  </a:cubicBezTo>
                  <a:cubicBezTo>
                    <a:pt x="1744237" y="38100"/>
                    <a:pt x="1740427" y="30480"/>
                    <a:pt x="1734077" y="27940"/>
                  </a:cubicBezTo>
                  <a:close/>
                </a:path>
              </a:pathLst>
            </a:custGeom>
            <a:solidFill>
              <a:srgbClr val="FFF3E4"/>
            </a:solidFill>
          </p:spPr>
        </p:sp>
      </p:grpSp>
      <p:pic>
        <p:nvPicPr>
          <p:cNvPr id="5" name="Picture 5"/>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xmlns="" r:embed="rId7"/>
              </a:ext>
            </a:extLst>
          </a:blip>
          <a:srcRect/>
          <a:stretch>
            <a:fillRect/>
          </a:stretch>
        </p:blipFill>
        <p:spPr>
          <a:xfrm rot="-7680534">
            <a:off x="15214806" y="1806230"/>
            <a:ext cx="2348424" cy="768575"/>
          </a:xfrm>
          <a:prstGeom prst="rect">
            <a:avLst/>
          </a:prstGeom>
        </p:spPr>
      </p:pic>
      <p:pic>
        <p:nvPicPr>
          <p:cNvPr id="6" name="video VSTDT">
            <a:hlinkClick r:id="" action="ppaction://media"/>
            <a:extLst>
              <a:ext uri="{FF2B5EF4-FFF2-40B4-BE49-F238E27FC236}">
                <a16:creationId xmlns:a16="http://schemas.microsoft.com/office/drawing/2014/main" xmlns="" id="{1FDAF8EE-3982-4A9E-99C8-6A8BFA179626}"/>
              </a:ext>
            </a:extLst>
          </p:cNvPr>
          <p:cNvPicPr>
            <a:picLocks noChangeAspect="1"/>
          </p:cNvPicPr>
          <p:nvPr>
            <a:videoFile r:link="rId2"/>
            <p:extLst>
              <p:ext uri="{DAA4B4D4-6D71-4841-9C94-3DE7FCFB9230}">
                <p14:media xmlns:p14="http://schemas.microsoft.com/office/powerpoint/2010/main" r:embed="rId1"/>
              </p:ext>
            </p:extLst>
          </p:nvPr>
        </p:nvPicPr>
        <p:blipFill>
          <a:blip r:embed="rId8"/>
          <a:stretch>
            <a:fillRect/>
          </a:stretch>
        </p:blipFill>
        <p:spPr>
          <a:xfrm>
            <a:off x="0" y="0"/>
            <a:ext cx="18288000" cy="10287000"/>
          </a:xfrm>
          <a:prstGeom prst="rect">
            <a:avLst/>
          </a:prstGeom>
        </p:spPr>
      </p:pic>
    </p:spTree>
    <p:extLst>
      <p:ext uri="{BB962C8B-B14F-4D97-AF65-F5344CB8AC3E}">
        <p14:creationId xmlns:p14="http://schemas.microsoft.com/office/powerpoint/2010/main" val="2319232622"/>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16278" fill="hold"/>
                                        <p:tgtEl>
                                          <p:spTgt spid="6"/>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6"/>
                </p:tgtEl>
              </p:cMediaNode>
            </p:video>
            <p:seq concurrent="1" nextAc="seek">
              <p:cTn id="8" restart="whenNotActive" fill="hold" evtFilter="cancelBubble" nodeType="interactiveSeq">
                <p:stCondLst>
                  <p:cond evt="onClick" delay="0">
                    <p:tgtEl>
                      <p:spTgt spid="6"/>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6"/>
                                        </p:tgtEl>
                                      </p:cBhvr>
                                    </p:cmd>
                                  </p:childTnLst>
                                </p:cTn>
                              </p:par>
                            </p:childTnLst>
                          </p:cTn>
                        </p:par>
                      </p:childTnLst>
                    </p:cTn>
                  </p:par>
                </p:childTnLst>
              </p:cTn>
              <p:nextCondLst>
                <p:cond evt="onClick" delay="0">
                  <p:tgtEl>
                    <p:spTgt spid="6"/>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bg>
      <p:bgPr>
        <a:solidFill>
          <a:srgbClr val="9CCEE9"/>
        </a:solidFill>
        <a:effectLst/>
      </p:bgPr>
    </p:bg>
    <p:spTree>
      <p:nvGrpSpPr>
        <p:cNvPr id="1" name=""/>
        <p:cNvGrpSpPr/>
        <p:nvPr/>
      </p:nvGrpSpPr>
      <p:grpSpPr>
        <a:xfrm>
          <a:off x="0" y="0"/>
          <a:ext cx="0" cy="0"/>
          <a:chOff x="0" y="0"/>
          <a:chExt cx="0" cy="0"/>
        </a:xfrm>
      </p:grpSpPr>
      <p:pic>
        <p:nvPicPr>
          <p:cNvPr id="2" name="Picture 2"/>
          <p:cNvPicPr>
            <a:picLocks noChangeAspect="1"/>
          </p:cNvPicPr>
          <p:nvPr/>
        </p:nvPicPr>
        <p:blipFill>
          <a:blip r:embed="rId2">
            <a:alphaModFix amt="19999"/>
            <a:extLst>
              <a:ext uri="{28A0092B-C50C-407E-A947-70E740481C1C}">
                <a14:useLocalDpi xmlns:a14="http://schemas.microsoft.com/office/drawing/2010/main" val="0"/>
              </a:ext>
              <a:ext uri="{96DAC541-7B7A-43D3-8B79-37D633B846F1}">
                <asvg:svgBlip xmlns:asvg="http://schemas.microsoft.com/office/drawing/2016/SVG/main" xmlns="" r:embed="rId3"/>
              </a:ext>
            </a:extLst>
          </a:blip>
          <a:srcRect b="43786"/>
          <a:stretch>
            <a:fillRect/>
          </a:stretch>
        </p:blipFill>
        <p:spPr>
          <a:xfrm>
            <a:off x="0" y="6607"/>
            <a:ext cx="18288000" cy="10280393"/>
          </a:xfrm>
          <a:prstGeom prst="rect">
            <a:avLst/>
          </a:prstGeom>
        </p:spPr>
      </p:pic>
      <p:grpSp>
        <p:nvGrpSpPr>
          <p:cNvPr id="3" name="Group 3"/>
          <p:cNvGrpSpPr/>
          <p:nvPr/>
        </p:nvGrpSpPr>
        <p:grpSpPr>
          <a:xfrm>
            <a:off x="3696629" y="725578"/>
            <a:ext cx="13682087" cy="9068387"/>
            <a:chOff x="0" y="0"/>
            <a:chExt cx="18242782" cy="12091182"/>
          </a:xfrm>
        </p:grpSpPr>
        <p:grpSp>
          <p:nvGrpSpPr>
            <p:cNvPr id="4" name="Group 4"/>
            <p:cNvGrpSpPr/>
            <p:nvPr/>
          </p:nvGrpSpPr>
          <p:grpSpPr>
            <a:xfrm>
              <a:off x="0" y="281638"/>
              <a:ext cx="17924518" cy="11809544"/>
              <a:chOff x="0" y="0"/>
              <a:chExt cx="10805670" cy="7119301"/>
            </a:xfrm>
          </p:grpSpPr>
          <p:sp>
            <p:nvSpPr>
              <p:cNvPr id="5" name="Freeform 5"/>
              <p:cNvSpPr/>
              <p:nvPr/>
            </p:nvSpPr>
            <p:spPr>
              <a:xfrm>
                <a:off x="-4213" y="0"/>
                <a:ext cx="10809882" cy="7119301"/>
              </a:xfrm>
              <a:custGeom>
                <a:avLst/>
                <a:gdLst/>
                <a:ahLst/>
                <a:cxnLst/>
                <a:rect l="l" t="t" r="r" b="b"/>
                <a:pathLst>
                  <a:path w="10809882" h="7119301">
                    <a:moveTo>
                      <a:pt x="278431" y="16918"/>
                    </a:moveTo>
                    <a:cubicBezTo>
                      <a:pt x="278431" y="16918"/>
                      <a:pt x="604014" y="12258"/>
                      <a:pt x="1062558" y="12454"/>
                    </a:cubicBezTo>
                    <a:cubicBezTo>
                      <a:pt x="8804229" y="12671"/>
                      <a:pt x="10535814" y="0"/>
                      <a:pt x="10535814" y="0"/>
                    </a:cubicBezTo>
                    <a:cubicBezTo>
                      <a:pt x="10603278" y="0"/>
                      <a:pt x="10679215" y="0"/>
                      <a:pt x="10757988" y="85073"/>
                    </a:cubicBezTo>
                    <a:cubicBezTo>
                      <a:pt x="10800966" y="131488"/>
                      <a:pt x="10802035" y="240224"/>
                      <a:pt x="10802439" y="320281"/>
                    </a:cubicBezTo>
                    <a:cubicBezTo>
                      <a:pt x="10802439" y="320281"/>
                      <a:pt x="10800735" y="5267917"/>
                      <a:pt x="10800735" y="6356717"/>
                    </a:cubicBezTo>
                    <a:cubicBezTo>
                      <a:pt x="10800735" y="6570876"/>
                      <a:pt x="10809883" y="6870054"/>
                      <a:pt x="10809883" y="6870054"/>
                    </a:cubicBezTo>
                    <a:cubicBezTo>
                      <a:pt x="10809883" y="6998723"/>
                      <a:pt x="10805713" y="7119301"/>
                      <a:pt x="10552875" y="7111167"/>
                    </a:cubicBezTo>
                    <a:cubicBezTo>
                      <a:pt x="10552875" y="7111167"/>
                      <a:pt x="10176403" y="7090868"/>
                      <a:pt x="9081481" y="7098467"/>
                    </a:cubicBezTo>
                    <a:cubicBezTo>
                      <a:pt x="2545013" y="7106601"/>
                      <a:pt x="304023" y="7119301"/>
                      <a:pt x="304023" y="7119301"/>
                    </a:cubicBezTo>
                    <a:cubicBezTo>
                      <a:pt x="132548" y="7119301"/>
                      <a:pt x="4213" y="7018231"/>
                      <a:pt x="8532" y="6815685"/>
                    </a:cubicBezTo>
                    <a:cubicBezTo>
                      <a:pt x="8532" y="6815685"/>
                      <a:pt x="9630" y="6317143"/>
                      <a:pt x="4815" y="1670849"/>
                    </a:cubicBezTo>
                    <a:cubicBezTo>
                      <a:pt x="0" y="663668"/>
                      <a:pt x="25592" y="330596"/>
                      <a:pt x="25592" y="330596"/>
                    </a:cubicBezTo>
                    <a:cubicBezTo>
                      <a:pt x="27224" y="150571"/>
                      <a:pt x="143504" y="16918"/>
                      <a:pt x="278431" y="16918"/>
                    </a:cubicBezTo>
                    <a:close/>
                  </a:path>
                </a:pathLst>
              </a:custGeom>
              <a:solidFill>
                <a:srgbClr val="2F3A62"/>
              </a:solidFill>
            </p:spPr>
          </p:sp>
        </p:grpSp>
        <p:grpSp>
          <p:nvGrpSpPr>
            <p:cNvPr id="6" name="Group 6"/>
            <p:cNvGrpSpPr/>
            <p:nvPr/>
          </p:nvGrpSpPr>
          <p:grpSpPr>
            <a:xfrm>
              <a:off x="336452" y="0"/>
              <a:ext cx="17906330" cy="11727398"/>
              <a:chOff x="0" y="0"/>
              <a:chExt cx="10821129" cy="7087086"/>
            </a:xfrm>
          </p:grpSpPr>
          <p:sp>
            <p:nvSpPr>
              <p:cNvPr id="7" name="Freeform 7"/>
              <p:cNvSpPr/>
              <p:nvPr/>
            </p:nvSpPr>
            <p:spPr>
              <a:xfrm>
                <a:off x="-4213" y="0"/>
                <a:ext cx="10825342" cy="7087086"/>
              </a:xfrm>
              <a:custGeom>
                <a:avLst/>
                <a:gdLst/>
                <a:ahLst/>
                <a:cxnLst/>
                <a:rect l="l" t="t" r="r" b="b"/>
                <a:pathLst>
                  <a:path w="10825342" h="7087086">
                    <a:moveTo>
                      <a:pt x="278431" y="16918"/>
                    </a:moveTo>
                    <a:cubicBezTo>
                      <a:pt x="278431" y="16918"/>
                      <a:pt x="604014" y="12258"/>
                      <a:pt x="1062834" y="12454"/>
                    </a:cubicBezTo>
                    <a:cubicBezTo>
                      <a:pt x="8817733" y="12671"/>
                      <a:pt x="10551274" y="0"/>
                      <a:pt x="10551274" y="0"/>
                    </a:cubicBezTo>
                    <a:cubicBezTo>
                      <a:pt x="10618737" y="0"/>
                      <a:pt x="10694674" y="0"/>
                      <a:pt x="10773448" y="85073"/>
                    </a:cubicBezTo>
                    <a:cubicBezTo>
                      <a:pt x="10816426" y="131488"/>
                      <a:pt x="10817494" y="240224"/>
                      <a:pt x="10817899" y="320281"/>
                    </a:cubicBezTo>
                    <a:cubicBezTo>
                      <a:pt x="10817899" y="320281"/>
                      <a:pt x="10816195" y="5241263"/>
                      <a:pt x="10816195" y="6324502"/>
                    </a:cubicBezTo>
                    <a:cubicBezTo>
                      <a:pt x="10816195" y="6538661"/>
                      <a:pt x="10825342" y="6837839"/>
                      <a:pt x="10825342" y="6837839"/>
                    </a:cubicBezTo>
                    <a:cubicBezTo>
                      <a:pt x="10825342" y="6966508"/>
                      <a:pt x="10821173" y="7087086"/>
                      <a:pt x="10568335" y="7078952"/>
                    </a:cubicBezTo>
                    <a:cubicBezTo>
                      <a:pt x="10568335" y="7078952"/>
                      <a:pt x="10191862" y="7058653"/>
                      <a:pt x="9095459" y="7066252"/>
                    </a:cubicBezTo>
                    <a:cubicBezTo>
                      <a:pt x="2547822" y="7074386"/>
                      <a:pt x="304023" y="7087086"/>
                      <a:pt x="304023" y="7087086"/>
                    </a:cubicBezTo>
                    <a:cubicBezTo>
                      <a:pt x="132548" y="7087086"/>
                      <a:pt x="4213" y="6986016"/>
                      <a:pt x="8532" y="6783470"/>
                    </a:cubicBezTo>
                    <a:cubicBezTo>
                      <a:pt x="8532" y="6783470"/>
                      <a:pt x="9630" y="6284928"/>
                      <a:pt x="4815" y="1666310"/>
                    </a:cubicBezTo>
                    <a:cubicBezTo>
                      <a:pt x="0" y="663668"/>
                      <a:pt x="25592" y="330596"/>
                      <a:pt x="25592" y="330596"/>
                    </a:cubicBezTo>
                    <a:cubicBezTo>
                      <a:pt x="27224" y="150571"/>
                      <a:pt x="143504" y="16918"/>
                      <a:pt x="278431" y="16918"/>
                    </a:cubicBezTo>
                    <a:close/>
                  </a:path>
                </a:pathLst>
              </a:custGeom>
              <a:solidFill>
                <a:srgbClr val="FFF3E4"/>
              </a:solidFill>
            </p:spPr>
          </p:sp>
        </p:grpSp>
      </p:grpSp>
      <p:pic>
        <p:nvPicPr>
          <p:cNvPr id="14" name="Picture 13">
            <a:extLst>
              <a:ext uri="{FF2B5EF4-FFF2-40B4-BE49-F238E27FC236}">
                <a16:creationId xmlns:a16="http://schemas.microsoft.com/office/drawing/2014/main" xmlns="" id="{EF0B2E1F-3BDF-44DC-AF69-9419933F0745}"/>
              </a:ext>
            </a:extLst>
          </p:cNvPr>
          <p:cNvPicPr>
            <a:picLocks noChangeAspect="1"/>
          </p:cNvPicPr>
          <p:nvPr/>
        </p:nvPicPr>
        <p:blipFill rotWithShape="1">
          <a:blip r:embed="rId4"/>
          <a:srcRect l="11258" t="25555" r="44064" b="43598"/>
          <a:stretch/>
        </p:blipFill>
        <p:spPr>
          <a:xfrm>
            <a:off x="0" y="-38100"/>
            <a:ext cx="5029200" cy="10280394"/>
          </a:xfrm>
          <a:prstGeom prst="rect">
            <a:avLst/>
          </a:prstGeom>
        </p:spPr>
      </p:pic>
      <p:pic>
        <p:nvPicPr>
          <p:cNvPr id="16" name="Picture 15">
            <a:extLst>
              <a:ext uri="{FF2B5EF4-FFF2-40B4-BE49-F238E27FC236}">
                <a16:creationId xmlns:a16="http://schemas.microsoft.com/office/drawing/2014/main" xmlns="" id="{A1BC87AE-E9EC-445F-8057-DDD311E667BB}"/>
              </a:ext>
            </a:extLst>
          </p:cNvPr>
          <p:cNvPicPr>
            <a:picLocks noChangeAspect="1"/>
          </p:cNvPicPr>
          <p:nvPr/>
        </p:nvPicPr>
        <p:blipFill rotWithShape="1">
          <a:blip r:embed="rId4"/>
          <a:srcRect l="13817" t="59400" r="5838" b="6881"/>
          <a:stretch/>
        </p:blipFill>
        <p:spPr>
          <a:xfrm>
            <a:off x="9496301" y="-27852"/>
            <a:ext cx="9044050" cy="10327295"/>
          </a:xfrm>
          <a:prstGeom prst="rect">
            <a:avLst/>
          </a:prstGeom>
        </p:spPr>
      </p:pic>
      <p:pic>
        <p:nvPicPr>
          <p:cNvPr id="17" name="Picture 16">
            <a:extLst>
              <a:ext uri="{FF2B5EF4-FFF2-40B4-BE49-F238E27FC236}">
                <a16:creationId xmlns:a16="http://schemas.microsoft.com/office/drawing/2014/main" xmlns="" id="{791179E7-4A27-410F-B59A-B8A61886EA78}"/>
              </a:ext>
            </a:extLst>
          </p:cNvPr>
          <p:cNvPicPr>
            <a:picLocks noChangeAspect="1"/>
          </p:cNvPicPr>
          <p:nvPr/>
        </p:nvPicPr>
        <p:blipFill rotWithShape="1">
          <a:blip r:embed="rId4"/>
          <a:srcRect l="54582" t="25555" r="4801" b="43598"/>
          <a:stretch/>
        </p:blipFill>
        <p:spPr>
          <a:xfrm>
            <a:off x="5051864" y="-1"/>
            <a:ext cx="4572000" cy="10280394"/>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barn(inVertical)">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nodeType="clickEffect">
                                  <p:stCondLst>
                                    <p:cond delay="0"/>
                                  </p:stCondLst>
                                  <p:childTnLst>
                                    <p:set>
                                      <p:cBhvr>
                                        <p:cTn id="11" dur="1" fill="hold">
                                          <p:stCondLst>
                                            <p:cond delay="0"/>
                                          </p:stCondLst>
                                        </p:cTn>
                                        <p:tgtEl>
                                          <p:spTgt spid="17"/>
                                        </p:tgtEl>
                                        <p:attrNameLst>
                                          <p:attrName>style.visibility</p:attrName>
                                        </p:attrNameLst>
                                      </p:cBhvr>
                                      <p:to>
                                        <p:strVal val="visible"/>
                                      </p:to>
                                    </p:set>
                                    <p:animEffect transition="in" filter="barn(inVertical)">
                                      <p:cBhvr>
                                        <p:cTn id="12" dur="500"/>
                                        <p:tgtEl>
                                          <p:spTgt spid="17"/>
                                        </p:tgtEl>
                                      </p:cBhvr>
                                    </p:animEffect>
                                  </p:childTnLst>
                                </p:cTn>
                              </p:par>
                            </p:childTnLst>
                          </p:cTn>
                        </p:par>
                      </p:childTnLst>
                    </p:cTn>
                  </p:par>
                  <p:par>
                    <p:cTn id="13" fill="hold">
                      <p:stCondLst>
                        <p:cond delay="indefinite"/>
                      </p:stCondLst>
                      <p:childTnLst>
                        <p:par>
                          <p:cTn id="14" fill="hold">
                            <p:stCondLst>
                              <p:cond delay="0"/>
                            </p:stCondLst>
                            <p:childTnLst>
                              <p:par>
                                <p:cTn id="15" presetID="21" presetClass="entr" presetSubtype="1" fill="hold" nodeType="click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wheel(1)">
                                      <p:cBhvr>
                                        <p:cTn id="17" dur="2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bg>
      <p:bgPr>
        <a:solidFill>
          <a:srgbClr val="9CCEE9"/>
        </a:solidFill>
        <a:effectLst/>
      </p:bgPr>
    </p:bg>
    <p:spTree>
      <p:nvGrpSpPr>
        <p:cNvPr id="1" name=""/>
        <p:cNvGrpSpPr/>
        <p:nvPr/>
      </p:nvGrpSpPr>
      <p:grpSpPr>
        <a:xfrm>
          <a:off x="0" y="0"/>
          <a:ext cx="0" cy="0"/>
          <a:chOff x="0" y="0"/>
          <a:chExt cx="0" cy="0"/>
        </a:xfrm>
      </p:grpSpPr>
      <p:pic>
        <p:nvPicPr>
          <p:cNvPr id="2" name="Picture 2"/>
          <p:cNvPicPr>
            <a:picLocks noChangeAspect="1"/>
          </p:cNvPicPr>
          <p:nvPr/>
        </p:nvPicPr>
        <p:blipFill>
          <a:blip r:embed="rId2">
            <a:alphaModFix amt="19999"/>
            <a:extLst>
              <a:ext uri="{28A0092B-C50C-407E-A947-70E740481C1C}">
                <a14:useLocalDpi xmlns:a14="http://schemas.microsoft.com/office/drawing/2010/main" val="0"/>
              </a:ext>
              <a:ext uri="{96DAC541-7B7A-43D3-8B79-37D633B846F1}">
                <asvg:svgBlip xmlns:asvg="http://schemas.microsoft.com/office/drawing/2016/SVG/main" xmlns="" r:embed="rId3"/>
              </a:ext>
            </a:extLst>
          </a:blip>
          <a:srcRect b="43786"/>
          <a:stretch>
            <a:fillRect/>
          </a:stretch>
        </p:blipFill>
        <p:spPr>
          <a:xfrm>
            <a:off x="0" y="6607"/>
            <a:ext cx="18288000" cy="10280393"/>
          </a:xfrm>
          <a:prstGeom prst="rect">
            <a:avLst/>
          </a:prstGeom>
        </p:spPr>
      </p:pic>
      <p:grpSp>
        <p:nvGrpSpPr>
          <p:cNvPr id="3" name="Group 3"/>
          <p:cNvGrpSpPr/>
          <p:nvPr/>
        </p:nvGrpSpPr>
        <p:grpSpPr>
          <a:xfrm>
            <a:off x="5867400" y="717999"/>
            <a:ext cx="12107639" cy="9068387"/>
            <a:chOff x="0" y="0"/>
            <a:chExt cx="18242782" cy="12091182"/>
          </a:xfrm>
        </p:grpSpPr>
        <p:grpSp>
          <p:nvGrpSpPr>
            <p:cNvPr id="4" name="Group 4"/>
            <p:cNvGrpSpPr/>
            <p:nvPr/>
          </p:nvGrpSpPr>
          <p:grpSpPr>
            <a:xfrm>
              <a:off x="0" y="281638"/>
              <a:ext cx="17924518" cy="11809544"/>
              <a:chOff x="0" y="0"/>
              <a:chExt cx="10805670" cy="7119301"/>
            </a:xfrm>
          </p:grpSpPr>
          <p:sp>
            <p:nvSpPr>
              <p:cNvPr id="5" name="Freeform 5"/>
              <p:cNvSpPr/>
              <p:nvPr/>
            </p:nvSpPr>
            <p:spPr>
              <a:xfrm>
                <a:off x="-4213" y="0"/>
                <a:ext cx="10809882" cy="7119301"/>
              </a:xfrm>
              <a:custGeom>
                <a:avLst/>
                <a:gdLst/>
                <a:ahLst/>
                <a:cxnLst/>
                <a:rect l="l" t="t" r="r" b="b"/>
                <a:pathLst>
                  <a:path w="10809882" h="7119301">
                    <a:moveTo>
                      <a:pt x="278431" y="16918"/>
                    </a:moveTo>
                    <a:cubicBezTo>
                      <a:pt x="278431" y="16918"/>
                      <a:pt x="604014" y="12258"/>
                      <a:pt x="1062558" y="12454"/>
                    </a:cubicBezTo>
                    <a:cubicBezTo>
                      <a:pt x="8804229" y="12671"/>
                      <a:pt x="10535814" y="0"/>
                      <a:pt x="10535814" y="0"/>
                    </a:cubicBezTo>
                    <a:cubicBezTo>
                      <a:pt x="10603278" y="0"/>
                      <a:pt x="10679215" y="0"/>
                      <a:pt x="10757988" y="85073"/>
                    </a:cubicBezTo>
                    <a:cubicBezTo>
                      <a:pt x="10800966" y="131488"/>
                      <a:pt x="10802035" y="240224"/>
                      <a:pt x="10802439" y="320281"/>
                    </a:cubicBezTo>
                    <a:cubicBezTo>
                      <a:pt x="10802439" y="320281"/>
                      <a:pt x="10800735" y="5267917"/>
                      <a:pt x="10800735" y="6356717"/>
                    </a:cubicBezTo>
                    <a:cubicBezTo>
                      <a:pt x="10800735" y="6570876"/>
                      <a:pt x="10809883" y="6870054"/>
                      <a:pt x="10809883" y="6870054"/>
                    </a:cubicBezTo>
                    <a:cubicBezTo>
                      <a:pt x="10809883" y="6998723"/>
                      <a:pt x="10805713" y="7119301"/>
                      <a:pt x="10552875" y="7111167"/>
                    </a:cubicBezTo>
                    <a:cubicBezTo>
                      <a:pt x="10552875" y="7111167"/>
                      <a:pt x="10176403" y="7090868"/>
                      <a:pt x="9081481" y="7098467"/>
                    </a:cubicBezTo>
                    <a:cubicBezTo>
                      <a:pt x="2545013" y="7106601"/>
                      <a:pt x="304023" y="7119301"/>
                      <a:pt x="304023" y="7119301"/>
                    </a:cubicBezTo>
                    <a:cubicBezTo>
                      <a:pt x="132548" y="7119301"/>
                      <a:pt x="4213" y="7018231"/>
                      <a:pt x="8532" y="6815685"/>
                    </a:cubicBezTo>
                    <a:cubicBezTo>
                      <a:pt x="8532" y="6815685"/>
                      <a:pt x="9630" y="6317143"/>
                      <a:pt x="4815" y="1670849"/>
                    </a:cubicBezTo>
                    <a:cubicBezTo>
                      <a:pt x="0" y="663668"/>
                      <a:pt x="25592" y="330596"/>
                      <a:pt x="25592" y="330596"/>
                    </a:cubicBezTo>
                    <a:cubicBezTo>
                      <a:pt x="27224" y="150571"/>
                      <a:pt x="143504" y="16918"/>
                      <a:pt x="278431" y="16918"/>
                    </a:cubicBezTo>
                    <a:close/>
                  </a:path>
                </a:pathLst>
              </a:custGeom>
              <a:solidFill>
                <a:srgbClr val="2F3A62"/>
              </a:solidFill>
            </p:spPr>
          </p:sp>
        </p:grpSp>
        <p:grpSp>
          <p:nvGrpSpPr>
            <p:cNvPr id="6" name="Group 6"/>
            <p:cNvGrpSpPr/>
            <p:nvPr/>
          </p:nvGrpSpPr>
          <p:grpSpPr>
            <a:xfrm>
              <a:off x="336452" y="0"/>
              <a:ext cx="17906330" cy="11727398"/>
              <a:chOff x="0" y="0"/>
              <a:chExt cx="10821129" cy="7087086"/>
            </a:xfrm>
          </p:grpSpPr>
          <p:sp>
            <p:nvSpPr>
              <p:cNvPr id="7" name="Freeform 7"/>
              <p:cNvSpPr/>
              <p:nvPr/>
            </p:nvSpPr>
            <p:spPr>
              <a:xfrm>
                <a:off x="-4213" y="0"/>
                <a:ext cx="10825342" cy="7087086"/>
              </a:xfrm>
              <a:custGeom>
                <a:avLst/>
                <a:gdLst/>
                <a:ahLst/>
                <a:cxnLst/>
                <a:rect l="l" t="t" r="r" b="b"/>
                <a:pathLst>
                  <a:path w="10825342" h="7087086">
                    <a:moveTo>
                      <a:pt x="278431" y="16918"/>
                    </a:moveTo>
                    <a:cubicBezTo>
                      <a:pt x="278431" y="16918"/>
                      <a:pt x="604014" y="12258"/>
                      <a:pt x="1062834" y="12454"/>
                    </a:cubicBezTo>
                    <a:cubicBezTo>
                      <a:pt x="8817733" y="12671"/>
                      <a:pt x="10551274" y="0"/>
                      <a:pt x="10551274" y="0"/>
                    </a:cubicBezTo>
                    <a:cubicBezTo>
                      <a:pt x="10618737" y="0"/>
                      <a:pt x="10694674" y="0"/>
                      <a:pt x="10773448" y="85073"/>
                    </a:cubicBezTo>
                    <a:cubicBezTo>
                      <a:pt x="10816426" y="131488"/>
                      <a:pt x="10817494" y="240224"/>
                      <a:pt x="10817899" y="320281"/>
                    </a:cubicBezTo>
                    <a:cubicBezTo>
                      <a:pt x="10817899" y="320281"/>
                      <a:pt x="10816195" y="5241263"/>
                      <a:pt x="10816195" y="6324502"/>
                    </a:cubicBezTo>
                    <a:cubicBezTo>
                      <a:pt x="10816195" y="6538661"/>
                      <a:pt x="10825342" y="6837839"/>
                      <a:pt x="10825342" y="6837839"/>
                    </a:cubicBezTo>
                    <a:cubicBezTo>
                      <a:pt x="10825342" y="6966508"/>
                      <a:pt x="10821173" y="7087086"/>
                      <a:pt x="10568335" y="7078952"/>
                    </a:cubicBezTo>
                    <a:cubicBezTo>
                      <a:pt x="10568335" y="7078952"/>
                      <a:pt x="10191862" y="7058653"/>
                      <a:pt x="9095459" y="7066252"/>
                    </a:cubicBezTo>
                    <a:cubicBezTo>
                      <a:pt x="2547822" y="7074386"/>
                      <a:pt x="304023" y="7087086"/>
                      <a:pt x="304023" y="7087086"/>
                    </a:cubicBezTo>
                    <a:cubicBezTo>
                      <a:pt x="132548" y="7087086"/>
                      <a:pt x="4213" y="6986016"/>
                      <a:pt x="8532" y="6783470"/>
                    </a:cubicBezTo>
                    <a:cubicBezTo>
                      <a:pt x="8532" y="6783470"/>
                      <a:pt x="9630" y="6284928"/>
                      <a:pt x="4815" y="1666310"/>
                    </a:cubicBezTo>
                    <a:cubicBezTo>
                      <a:pt x="0" y="663668"/>
                      <a:pt x="25592" y="330596"/>
                      <a:pt x="25592" y="330596"/>
                    </a:cubicBezTo>
                    <a:cubicBezTo>
                      <a:pt x="27224" y="150571"/>
                      <a:pt x="143504" y="16918"/>
                      <a:pt x="278431" y="16918"/>
                    </a:cubicBezTo>
                    <a:close/>
                  </a:path>
                </a:pathLst>
              </a:custGeom>
              <a:solidFill>
                <a:srgbClr val="FFF3E4"/>
              </a:solidFill>
            </p:spPr>
          </p:sp>
        </p:grpSp>
      </p:grpSp>
      <p:sp>
        <p:nvSpPr>
          <p:cNvPr id="10" name="TextBox 10"/>
          <p:cNvSpPr txBox="1"/>
          <p:nvPr/>
        </p:nvSpPr>
        <p:spPr>
          <a:xfrm>
            <a:off x="8931761" y="2653645"/>
            <a:ext cx="8756464" cy="1846659"/>
          </a:xfrm>
          <a:prstGeom prst="rect">
            <a:avLst/>
          </a:prstGeom>
        </p:spPr>
        <p:txBody>
          <a:bodyPr wrap="square" lIns="0" tIns="0" rIns="0" bIns="0" rtlCol="0" anchor="t">
            <a:spAutoFit/>
          </a:bodyPr>
          <a:lstStyle/>
          <a:p>
            <a:pPr algn="just">
              <a:lnSpc>
                <a:spcPts val="4800"/>
              </a:lnSpc>
            </a:pPr>
            <a:r>
              <a:rPr lang="en-US" sz="4800">
                <a:solidFill>
                  <a:srgbClr val="000000"/>
                </a:solidFill>
                <a:latin typeface="Times New Roman" panose="02020603050405020304" pitchFamily="18" charset="0"/>
                <a:cs typeface="Times New Roman" panose="02020603050405020304" pitchFamily="18" charset="0"/>
              </a:rPr>
              <a:t>Rửa mặt bằng nước sạch thường xuyên sẽ giúp chất nhờn trôi đi, tránh được mụn trứng cá.</a:t>
            </a:r>
          </a:p>
        </p:txBody>
      </p:sp>
      <p:sp>
        <p:nvSpPr>
          <p:cNvPr id="13" name="TextBox 10">
            <a:extLst>
              <a:ext uri="{FF2B5EF4-FFF2-40B4-BE49-F238E27FC236}">
                <a16:creationId xmlns:a16="http://schemas.microsoft.com/office/drawing/2014/main" xmlns="" id="{1CEEE25B-009F-4204-8B1C-7EB4D88C7ABC}"/>
              </a:ext>
            </a:extLst>
          </p:cNvPr>
          <p:cNvSpPr txBox="1"/>
          <p:nvPr/>
        </p:nvSpPr>
        <p:spPr>
          <a:xfrm>
            <a:off x="8830226" y="6011895"/>
            <a:ext cx="7510356" cy="1846659"/>
          </a:xfrm>
          <a:prstGeom prst="rect">
            <a:avLst/>
          </a:prstGeom>
        </p:spPr>
        <p:txBody>
          <a:bodyPr wrap="square" lIns="0" tIns="0" rIns="0" bIns="0" rtlCol="0" anchor="t">
            <a:spAutoFit/>
          </a:bodyPr>
          <a:lstStyle/>
          <a:p>
            <a:pPr algn="just">
              <a:lnSpc>
                <a:spcPts val="4800"/>
              </a:lnSpc>
            </a:pPr>
            <a:r>
              <a:rPr lang="en-US" sz="4800">
                <a:solidFill>
                  <a:srgbClr val="000000"/>
                </a:solidFill>
                <a:latin typeface="Times New Roman" panose="02020603050405020304" pitchFamily="18" charset="0"/>
                <a:cs typeface="Times New Roman" panose="02020603050405020304" pitchFamily="18" charset="0"/>
              </a:rPr>
              <a:t>Tắm rửa, gội đầu, thay quần áo thường xuyên sẽ giúp cơ thể sạch sẽ, thơm tho.</a:t>
            </a:r>
          </a:p>
        </p:txBody>
      </p:sp>
      <p:pic>
        <p:nvPicPr>
          <p:cNvPr id="11" name="Picture 10">
            <a:extLst>
              <a:ext uri="{FF2B5EF4-FFF2-40B4-BE49-F238E27FC236}">
                <a16:creationId xmlns:a16="http://schemas.microsoft.com/office/drawing/2014/main" xmlns="" id="{88CBA6AF-ED95-46D1-AC64-47A08AABAF24}"/>
              </a:ext>
            </a:extLst>
          </p:cNvPr>
          <p:cNvPicPr>
            <a:picLocks noChangeAspect="1"/>
          </p:cNvPicPr>
          <p:nvPr/>
        </p:nvPicPr>
        <p:blipFill rotWithShape="1">
          <a:blip r:embed="rId4" cstate="print">
            <a:clrChange>
              <a:clrFrom>
                <a:srgbClr val="FFFFFF"/>
              </a:clrFrom>
              <a:clrTo>
                <a:srgbClr val="FFFFFF">
                  <a:alpha val="0"/>
                </a:srgbClr>
              </a:clrTo>
            </a:clrChange>
            <a:extLst>
              <a:ext uri="{28A0092B-C50C-407E-A947-70E740481C1C}">
                <a14:useLocalDpi xmlns:a14="http://schemas.microsoft.com/office/drawing/2010/main" val="0"/>
              </a:ext>
            </a:extLst>
          </a:blip>
          <a:srcRect t="66667" r="56173"/>
          <a:stretch/>
        </p:blipFill>
        <p:spPr>
          <a:xfrm>
            <a:off x="13596518" y="-55453"/>
            <a:ext cx="4810046" cy="2487956"/>
          </a:xfrm>
          <a:prstGeom prst="rect">
            <a:avLst/>
          </a:prstGeom>
        </p:spPr>
      </p:pic>
      <p:grpSp>
        <p:nvGrpSpPr>
          <p:cNvPr id="252" name="Group 251">
            <a:extLst>
              <a:ext uri="{FF2B5EF4-FFF2-40B4-BE49-F238E27FC236}">
                <a16:creationId xmlns:a16="http://schemas.microsoft.com/office/drawing/2014/main" xmlns="" id="{66D1C10D-123B-401A-8B1D-47E56311D5A0}"/>
              </a:ext>
            </a:extLst>
          </p:cNvPr>
          <p:cNvGrpSpPr/>
          <p:nvPr/>
        </p:nvGrpSpPr>
        <p:grpSpPr>
          <a:xfrm>
            <a:off x="16686949" y="6589015"/>
            <a:ext cx="1660333" cy="3678935"/>
            <a:chOff x="3054645" y="2958767"/>
            <a:chExt cx="3351460" cy="7254647"/>
          </a:xfrm>
        </p:grpSpPr>
        <p:sp>
          <p:nvSpPr>
            <p:cNvPr id="253" name="Freeform: Shape 252">
              <a:extLst>
                <a:ext uri="{FF2B5EF4-FFF2-40B4-BE49-F238E27FC236}">
                  <a16:creationId xmlns:a16="http://schemas.microsoft.com/office/drawing/2014/main" xmlns="" id="{5AF1A083-952C-49A2-A04D-814FD384FCBD}"/>
                </a:ext>
              </a:extLst>
            </p:cNvPr>
            <p:cNvSpPr/>
            <p:nvPr/>
          </p:nvSpPr>
          <p:spPr>
            <a:xfrm>
              <a:off x="3530181" y="9017340"/>
              <a:ext cx="1183312" cy="957467"/>
            </a:xfrm>
            <a:custGeom>
              <a:avLst/>
              <a:gdLst>
                <a:gd name="connsiteX0" fmla="*/ 1160384 w 1183312"/>
                <a:gd name="connsiteY0" fmla="*/ 742448 h 957467"/>
                <a:gd name="connsiteX1" fmla="*/ 1174920 w 1183312"/>
                <a:gd name="connsiteY1" fmla="*/ 720644 h 957467"/>
                <a:gd name="connsiteX2" fmla="*/ 1174920 w 1183312"/>
                <a:gd name="connsiteY2" fmla="*/ 524408 h 957467"/>
                <a:gd name="connsiteX3" fmla="*/ 1174920 w 1183312"/>
                <a:gd name="connsiteY3" fmla="*/ 517140 h 957467"/>
                <a:gd name="connsiteX4" fmla="*/ 1167652 w 1183312"/>
                <a:gd name="connsiteY4" fmla="*/ 444460 h 957467"/>
                <a:gd name="connsiteX5" fmla="*/ 1167652 w 1183312"/>
                <a:gd name="connsiteY5" fmla="*/ 284565 h 957467"/>
                <a:gd name="connsiteX6" fmla="*/ 1160384 w 1183312"/>
                <a:gd name="connsiteY6" fmla="*/ 146473 h 957467"/>
                <a:gd name="connsiteX7" fmla="*/ 1160384 w 1183312"/>
                <a:gd name="connsiteY7" fmla="*/ 146473 h 957467"/>
                <a:gd name="connsiteX8" fmla="*/ 1058633 w 1183312"/>
                <a:gd name="connsiteY8" fmla="*/ 73793 h 957467"/>
                <a:gd name="connsiteX9" fmla="*/ 942345 w 1183312"/>
                <a:gd name="connsiteY9" fmla="*/ 66525 h 957467"/>
                <a:gd name="connsiteX10" fmla="*/ 782449 w 1183312"/>
                <a:gd name="connsiteY10" fmla="*/ 66525 h 957467"/>
                <a:gd name="connsiteX11" fmla="*/ 767913 w 1183312"/>
                <a:gd name="connsiteY11" fmla="*/ 51989 h 957467"/>
                <a:gd name="connsiteX12" fmla="*/ 629821 w 1183312"/>
                <a:gd name="connsiteY12" fmla="*/ 1113 h 957467"/>
                <a:gd name="connsiteX13" fmla="*/ 506265 w 1183312"/>
                <a:gd name="connsiteY13" fmla="*/ 66525 h 957467"/>
                <a:gd name="connsiteX14" fmla="*/ 506265 w 1183312"/>
                <a:gd name="connsiteY14" fmla="*/ 146473 h 957467"/>
                <a:gd name="connsiteX15" fmla="*/ 506265 w 1183312"/>
                <a:gd name="connsiteY15" fmla="*/ 146473 h 957467"/>
                <a:gd name="connsiteX16" fmla="*/ 520801 w 1183312"/>
                <a:gd name="connsiteY16" fmla="*/ 299100 h 957467"/>
                <a:gd name="connsiteX17" fmla="*/ 549873 w 1183312"/>
                <a:gd name="connsiteY17" fmla="*/ 313636 h 957467"/>
                <a:gd name="connsiteX18" fmla="*/ 549873 w 1183312"/>
                <a:gd name="connsiteY18" fmla="*/ 320905 h 957467"/>
                <a:gd name="connsiteX19" fmla="*/ 549873 w 1183312"/>
                <a:gd name="connsiteY19" fmla="*/ 335440 h 957467"/>
                <a:gd name="connsiteX20" fmla="*/ 513533 w 1183312"/>
                <a:gd name="connsiteY20" fmla="*/ 364512 h 957467"/>
                <a:gd name="connsiteX21" fmla="*/ 528069 w 1183312"/>
                <a:gd name="connsiteY21" fmla="*/ 400852 h 957467"/>
                <a:gd name="connsiteX22" fmla="*/ 491729 w 1183312"/>
                <a:gd name="connsiteY22" fmla="*/ 415388 h 957467"/>
                <a:gd name="connsiteX23" fmla="*/ 455389 w 1183312"/>
                <a:gd name="connsiteY23" fmla="*/ 444460 h 957467"/>
                <a:gd name="connsiteX24" fmla="*/ 419049 w 1183312"/>
                <a:gd name="connsiteY24" fmla="*/ 458996 h 957467"/>
                <a:gd name="connsiteX25" fmla="*/ 419049 w 1183312"/>
                <a:gd name="connsiteY25" fmla="*/ 488068 h 957467"/>
                <a:gd name="connsiteX26" fmla="*/ 324566 w 1183312"/>
                <a:gd name="connsiteY26" fmla="*/ 538944 h 957467"/>
                <a:gd name="connsiteX27" fmla="*/ 324566 w 1183312"/>
                <a:gd name="connsiteY27" fmla="*/ 538944 h 957467"/>
                <a:gd name="connsiteX28" fmla="*/ 186474 w 1183312"/>
                <a:gd name="connsiteY28" fmla="*/ 568016 h 957467"/>
                <a:gd name="connsiteX29" fmla="*/ 84722 w 1183312"/>
                <a:gd name="connsiteY29" fmla="*/ 604356 h 957467"/>
                <a:gd name="connsiteX30" fmla="*/ 12042 w 1183312"/>
                <a:gd name="connsiteY30" fmla="*/ 720644 h 957467"/>
                <a:gd name="connsiteX31" fmla="*/ 12042 w 1183312"/>
                <a:gd name="connsiteY31" fmla="*/ 720644 h 957467"/>
                <a:gd name="connsiteX32" fmla="*/ 4774 w 1183312"/>
                <a:gd name="connsiteY32" fmla="*/ 844200 h 957467"/>
                <a:gd name="connsiteX33" fmla="*/ 12042 w 1183312"/>
                <a:gd name="connsiteY33" fmla="*/ 851468 h 957467"/>
                <a:gd name="connsiteX34" fmla="*/ 215546 w 1183312"/>
                <a:gd name="connsiteY34" fmla="*/ 945952 h 957467"/>
                <a:gd name="connsiteX35" fmla="*/ 578945 w 1183312"/>
                <a:gd name="connsiteY35" fmla="*/ 945952 h 957467"/>
                <a:gd name="connsiteX36" fmla="*/ 746109 w 1183312"/>
                <a:gd name="connsiteY36" fmla="*/ 916880 h 957467"/>
                <a:gd name="connsiteX37" fmla="*/ 906005 w 1183312"/>
                <a:gd name="connsiteY37" fmla="*/ 844200 h 957467"/>
                <a:gd name="connsiteX38" fmla="*/ 1036828 w 1183312"/>
                <a:gd name="connsiteY38" fmla="*/ 800592 h 957467"/>
                <a:gd name="connsiteX39" fmla="*/ 1102240 w 1183312"/>
                <a:gd name="connsiteY39" fmla="*/ 778788 h 957467"/>
                <a:gd name="connsiteX40" fmla="*/ 1160384 w 1183312"/>
                <a:gd name="connsiteY40" fmla="*/ 742448 h 95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183312" h="957467">
                  <a:moveTo>
                    <a:pt x="1160384" y="742448"/>
                  </a:moveTo>
                  <a:cubicBezTo>
                    <a:pt x="1167652" y="735180"/>
                    <a:pt x="1174920" y="727912"/>
                    <a:pt x="1174920" y="720644"/>
                  </a:cubicBezTo>
                  <a:cubicBezTo>
                    <a:pt x="1189456" y="655232"/>
                    <a:pt x="1182188" y="589820"/>
                    <a:pt x="1174920" y="524408"/>
                  </a:cubicBezTo>
                  <a:cubicBezTo>
                    <a:pt x="1174920" y="524408"/>
                    <a:pt x="1174920" y="517140"/>
                    <a:pt x="1174920" y="517140"/>
                  </a:cubicBezTo>
                  <a:cubicBezTo>
                    <a:pt x="1174920" y="495336"/>
                    <a:pt x="1167652" y="466264"/>
                    <a:pt x="1167652" y="444460"/>
                  </a:cubicBezTo>
                  <a:cubicBezTo>
                    <a:pt x="1160384" y="393585"/>
                    <a:pt x="1167652" y="335440"/>
                    <a:pt x="1167652" y="284565"/>
                  </a:cubicBezTo>
                  <a:cubicBezTo>
                    <a:pt x="1167652" y="240956"/>
                    <a:pt x="1174920" y="190081"/>
                    <a:pt x="1160384" y="146473"/>
                  </a:cubicBezTo>
                  <a:cubicBezTo>
                    <a:pt x="1160384" y="146473"/>
                    <a:pt x="1160384" y="146473"/>
                    <a:pt x="1160384" y="146473"/>
                  </a:cubicBezTo>
                  <a:cubicBezTo>
                    <a:pt x="1153116" y="102865"/>
                    <a:pt x="1109508" y="81061"/>
                    <a:pt x="1058633" y="73793"/>
                  </a:cubicBezTo>
                  <a:cubicBezTo>
                    <a:pt x="1022293" y="66525"/>
                    <a:pt x="978685" y="66525"/>
                    <a:pt x="942345" y="66525"/>
                  </a:cubicBezTo>
                  <a:cubicBezTo>
                    <a:pt x="891469" y="66525"/>
                    <a:pt x="833325" y="59257"/>
                    <a:pt x="782449" y="66525"/>
                  </a:cubicBezTo>
                  <a:cubicBezTo>
                    <a:pt x="775181" y="59257"/>
                    <a:pt x="775181" y="59257"/>
                    <a:pt x="767913" y="51989"/>
                  </a:cubicBezTo>
                  <a:cubicBezTo>
                    <a:pt x="738841" y="22917"/>
                    <a:pt x="673429" y="8381"/>
                    <a:pt x="629821" y="1113"/>
                  </a:cubicBezTo>
                  <a:cubicBezTo>
                    <a:pt x="578945" y="-6155"/>
                    <a:pt x="535337" y="22917"/>
                    <a:pt x="506265" y="66525"/>
                  </a:cubicBezTo>
                  <a:cubicBezTo>
                    <a:pt x="484461" y="95597"/>
                    <a:pt x="491729" y="117401"/>
                    <a:pt x="506265" y="146473"/>
                  </a:cubicBezTo>
                  <a:cubicBezTo>
                    <a:pt x="506265" y="146473"/>
                    <a:pt x="506265" y="146473"/>
                    <a:pt x="506265" y="146473"/>
                  </a:cubicBezTo>
                  <a:cubicBezTo>
                    <a:pt x="506265" y="197349"/>
                    <a:pt x="477193" y="262761"/>
                    <a:pt x="520801" y="299100"/>
                  </a:cubicBezTo>
                  <a:cubicBezTo>
                    <a:pt x="528069" y="306368"/>
                    <a:pt x="535337" y="313636"/>
                    <a:pt x="549873" y="313636"/>
                  </a:cubicBezTo>
                  <a:cubicBezTo>
                    <a:pt x="549873" y="313636"/>
                    <a:pt x="549873" y="320905"/>
                    <a:pt x="549873" y="320905"/>
                  </a:cubicBezTo>
                  <a:cubicBezTo>
                    <a:pt x="549873" y="328173"/>
                    <a:pt x="549873" y="328173"/>
                    <a:pt x="549873" y="335440"/>
                  </a:cubicBezTo>
                  <a:cubicBezTo>
                    <a:pt x="535337" y="335440"/>
                    <a:pt x="520801" y="349976"/>
                    <a:pt x="513533" y="364512"/>
                  </a:cubicBezTo>
                  <a:cubicBezTo>
                    <a:pt x="506265" y="379048"/>
                    <a:pt x="513533" y="386316"/>
                    <a:pt x="528069" y="400852"/>
                  </a:cubicBezTo>
                  <a:cubicBezTo>
                    <a:pt x="513533" y="400852"/>
                    <a:pt x="498997" y="408120"/>
                    <a:pt x="491729" y="415388"/>
                  </a:cubicBezTo>
                  <a:cubicBezTo>
                    <a:pt x="477193" y="422656"/>
                    <a:pt x="462657" y="429925"/>
                    <a:pt x="455389" y="444460"/>
                  </a:cubicBezTo>
                  <a:cubicBezTo>
                    <a:pt x="440853" y="444460"/>
                    <a:pt x="433585" y="451728"/>
                    <a:pt x="419049" y="458996"/>
                  </a:cubicBezTo>
                  <a:cubicBezTo>
                    <a:pt x="404513" y="466264"/>
                    <a:pt x="404513" y="480800"/>
                    <a:pt x="419049" y="488068"/>
                  </a:cubicBezTo>
                  <a:cubicBezTo>
                    <a:pt x="382709" y="488068"/>
                    <a:pt x="324566" y="502604"/>
                    <a:pt x="324566" y="538944"/>
                  </a:cubicBezTo>
                  <a:cubicBezTo>
                    <a:pt x="324566" y="538944"/>
                    <a:pt x="324566" y="538944"/>
                    <a:pt x="324566" y="538944"/>
                  </a:cubicBezTo>
                  <a:cubicBezTo>
                    <a:pt x="280958" y="553480"/>
                    <a:pt x="237350" y="560748"/>
                    <a:pt x="186474" y="568016"/>
                  </a:cubicBezTo>
                  <a:cubicBezTo>
                    <a:pt x="150134" y="575284"/>
                    <a:pt x="113794" y="582552"/>
                    <a:pt x="84722" y="604356"/>
                  </a:cubicBezTo>
                  <a:cubicBezTo>
                    <a:pt x="55650" y="626160"/>
                    <a:pt x="12042" y="677036"/>
                    <a:pt x="12042" y="720644"/>
                  </a:cubicBezTo>
                  <a:cubicBezTo>
                    <a:pt x="12042" y="720644"/>
                    <a:pt x="12042" y="720644"/>
                    <a:pt x="12042" y="720644"/>
                  </a:cubicBezTo>
                  <a:cubicBezTo>
                    <a:pt x="-2494" y="756984"/>
                    <a:pt x="-2494" y="800592"/>
                    <a:pt x="4774" y="844200"/>
                  </a:cubicBezTo>
                  <a:cubicBezTo>
                    <a:pt x="4774" y="844200"/>
                    <a:pt x="4774" y="851468"/>
                    <a:pt x="12042" y="851468"/>
                  </a:cubicBezTo>
                  <a:cubicBezTo>
                    <a:pt x="48382" y="916880"/>
                    <a:pt x="150134" y="931415"/>
                    <a:pt x="215546" y="945952"/>
                  </a:cubicBezTo>
                  <a:cubicBezTo>
                    <a:pt x="331834" y="967755"/>
                    <a:pt x="462657" y="953220"/>
                    <a:pt x="578945" y="945952"/>
                  </a:cubicBezTo>
                  <a:cubicBezTo>
                    <a:pt x="637089" y="945952"/>
                    <a:pt x="695233" y="931415"/>
                    <a:pt x="746109" y="916880"/>
                  </a:cubicBezTo>
                  <a:cubicBezTo>
                    <a:pt x="804253" y="902344"/>
                    <a:pt x="855129" y="873272"/>
                    <a:pt x="906005" y="844200"/>
                  </a:cubicBezTo>
                  <a:cubicBezTo>
                    <a:pt x="949613" y="822395"/>
                    <a:pt x="993221" y="815128"/>
                    <a:pt x="1036828" y="800592"/>
                  </a:cubicBezTo>
                  <a:cubicBezTo>
                    <a:pt x="1058633" y="793324"/>
                    <a:pt x="1080436" y="786056"/>
                    <a:pt x="1102240" y="778788"/>
                  </a:cubicBezTo>
                  <a:cubicBezTo>
                    <a:pt x="1124044" y="771520"/>
                    <a:pt x="1145848" y="764252"/>
                    <a:pt x="1160384" y="742448"/>
                  </a:cubicBezTo>
                  <a:close/>
                </a:path>
              </a:pathLst>
            </a:custGeom>
            <a:solidFill>
              <a:srgbClr val="E4E1E1"/>
            </a:solidFill>
            <a:ln w="72680" cap="flat">
              <a:noFill/>
              <a:prstDash val="solid"/>
              <a:miter/>
            </a:ln>
          </p:spPr>
          <p:txBody>
            <a:bodyPr rtlCol="0" anchor="ctr"/>
            <a:lstStyle/>
            <a:p>
              <a:endParaRPr lang="en-US"/>
            </a:p>
          </p:txBody>
        </p:sp>
        <p:sp>
          <p:nvSpPr>
            <p:cNvPr id="254" name="Freeform: Shape 253">
              <a:extLst>
                <a:ext uri="{FF2B5EF4-FFF2-40B4-BE49-F238E27FC236}">
                  <a16:creationId xmlns:a16="http://schemas.microsoft.com/office/drawing/2014/main" xmlns="" id="{0FC266D8-BA51-4D9B-879A-7B511728D391}"/>
                </a:ext>
              </a:extLst>
            </p:cNvPr>
            <p:cNvSpPr/>
            <p:nvPr/>
          </p:nvSpPr>
          <p:spPr>
            <a:xfrm>
              <a:off x="3530181" y="9017340"/>
              <a:ext cx="1183312" cy="957467"/>
            </a:xfrm>
            <a:custGeom>
              <a:avLst/>
              <a:gdLst>
                <a:gd name="connsiteX0" fmla="*/ 1160384 w 1183312"/>
                <a:gd name="connsiteY0" fmla="*/ 742448 h 957467"/>
                <a:gd name="connsiteX1" fmla="*/ 1174920 w 1183312"/>
                <a:gd name="connsiteY1" fmla="*/ 720644 h 957467"/>
                <a:gd name="connsiteX2" fmla="*/ 1174920 w 1183312"/>
                <a:gd name="connsiteY2" fmla="*/ 524408 h 957467"/>
                <a:gd name="connsiteX3" fmla="*/ 1174920 w 1183312"/>
                <a:gd name="connsiteY3" fmla="*/ 517140 h 957467"/>
                <a:gd name="connsiteX4" fmla="*/ 1167652 w 1183312"/>
                <a:gd name="connsiteY4" fmla="*/ 444460 h 957467"/>
                <a:gd name="connsiteX5" fmla="*/ 1167652 w 1183312"/>
                <a:gd name="connsiteY5" fmla="*/ 284565 h 957467"/>
                <a:gd name="connsiteX6" fmla="*/ 1160384 w 1183312"/>
                <a:gd name="connsiteY6" fmla="*/ 146473 h 957467"/>
                <a:gd name="connsiteX7" fmla="*/ 1160384 w 1183312"/>
                <a:gd name="connsiteY7" fmla="*/ 146473 h 957467"/>
                <a:gd name="connsiteX8" fmla="*/ 1058633 w 1183312"/>
                <a:gd name="connsiteY8" fmla="*/ 73793 h 957467"/>
                <a:gd name="connsiteX9" fmla="*/ 942345 w 1183312"/>
                <a:gd name="connsiteY9" fmla="*/ 66525 h 957467"/>
                <a:gd name="connsiteX10" fmla="*/ 782449 w 1183312"/>
                <a:gd name="connsiteY10" fmla="*/ 66525 h 957467"/>
                <a:gd name="connsiteX11" fmla="*/ 767913 w 1183312"/>
                <a:gd name="connsiteY11" fmla="*/ 51989 h 957467"/>
                <a:gd name="connsiteX12" fmla="*/ 629821 w 1183312"/>
                <a:gd name="connsiteY12" fmla="*/ 1113 h 957467"/>
                <a:gd name="connsiteX13" fmla="*/ 506265 w 1183312"/>
                <a:gd name="connsiteY13" fmla="*/ 66525 h 957467"/>
                <a:gd name="connsiteX14" fmla="*/ 506265 w 1183312"/>
                <a:gd name="connsiteY14" fmla="*/ 146473 h 957467"/>
                <a:gd name="connsiteX15" fmla="*/ 506265 w 1183312"/>
                <a:gd name="connsiteY15" fmla="*/ 146473 h 957467"/>
                <a:gd name="connsiteX16" fmla="*/ 520801 w 1183312"/>
                <a:gd name="connsiteY16" fmla="*/ 299100 h 957467"/>
                <a:gd name="connsiteX17" fmla="*/ 549873 w 1183312"/>
                <a:gd name="connsiteY17" fmla="*/ 313636 h 957467"/>
                <a:gd name="connsiteX18" fmla="*/ 549873 w 1183312"/>
                <a:gd name="connsiteY18" fmla="*/ 320905 h 957467"/>
                <a:gd name="connsiteX19" fmla="*/ 549873 w 1183312"/>
                <a:gd name="connsiteY19" fmla="*/ 335440 h 957467"/>
                <a:gd name="connsiteX20" fmla="*/ 513533 w 1183312"/>
                <a:gd name="connsiteY20" fmla="*/ 364512 h 957467"/>
                <a:gd name="connsiteX21" fmla="*/ 528069 w 1183312"/>
                <a:gd name="connsiteY21" fmla="*/ 400852 h 957467"/>
                <a:gd name="connsiteX22" fmla="*/ 491729 w 1183312"/>
                <a:gd name="connsiteY22" fmla="*/ 415388 h 957467"/>
                <a:gd name="connsiteX23" fmla="*/ 455389 w 1183312"/>
                <a:gd name="connsiteY23" fmla="*/ 444460 h 957467"/>
                <a:gd name="connsiteX24" fmla="*/ 419049 w 1183312"/>
                <a:gd name="connsiteY24" fmla="*/ 458996 h 957467"/>
                <a:gd name="connsiteX25" fmla="*/ 419049 w 1183312"/>
                <a:gd name="connsiteY25" fmla="*/ 488068 h 957467"/>
                <a:gd name="connsiteX26" fmla="*/ 324566 w 1183312"/>
                <a:gd name="connsiteY26" fmla="*/ 538944 h 957467"/>
                <a:gd name="connsiteX27" fmla="*/ 324566 w 1183312"/>
                <a:gd name="connsiteY27" fmla="*/ 538944 h 957467"/>
                <a:gd name="connsiteX28" fmla="*/ 186474 w 1183312"/>
                <a:gd name="connsiteY28" fmla="*/ 568016 h 957467"/>
                <a:gd name="connsiteX29" fmla="*/ 84722 w 1183312"/>
                <a:gd name="connsiteY29" fmla="*/ 604356 h 957467"/>
                <a:gd name="connsiteX30" fmla="*/ 12042 w 1183312"/>
                <a:gd name="connsiteY30" fmla="*/ 720644 h 957467"/>
                <a:gd name="connsiteX31" fmla="*/ 12042 w 1183312"/>
                <a:gd name="connsiteY31" fmla="*/ 720644 h 957467"/>
                <a:gd name="connsiteX32" fmla="*/ 4774 w 1183312"/>
                <a:gd name="connsiteY32" fmla="*/ 844200 h 957467"/>
                <a:gd name="connsiteX33" fmla="*/ 12042 w 1183312"/>
                <a:gd name="connsiteY33" fmla="*/ 851468 h 957467"/>
                <a:gd name="connsiteX34" fmla="*/ 215546 w 1183312"/>
                <a:gd name="connsiteY34" fmla="*/ 945952 h 957467"/>
                <a:gd name="connsiteX35" fmla="*/ 578945 w 1183312"/>
                <a:gd name="connsiteY35" fmla="*/ 945952 h 957467"/>
                <a:gd name="connsiteX36" fmla="*/ 746109 w 1183312"/>
                <a:gd name="connsiteY36" fmla="*/ 916880 h 957467"/>
                <a:gd name="connsiteX37" fmla="*/ 906005 w 1183312"/>
                <a:gd name="connsiteY37" fmla="*/ 844200 h 957467"/>
                <a:gd name="connsiteX38" fmla="*/ 1036828 w 1183312"/>
                <a:gd name="connsiteY38" fmla="*/ 800592 h 957467"/>
                <a:gd name="connsiteX39" fmla="*/ 1102240 w 1183312"/>
                <a:gd name="connsiteY39" fmla="*/ 778788 h 957467"/>
                <a:gd name="connsiteX40" fmla="*/ 1160384 w 1183312"/>
                <a:gd name="connsiteY40" fmla="*/ 742448 h 95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183312" h="957467">
                  <a:moveTo>
                    <a:pt x="1160384" y="742448"/>
                  </a:moveTo>
                  <a:cubicBezTo>
                    <a:pt x="1167652" y="735180"/>
                    <a:pt x="1174920" y="727912"/>
                    <a:pt x="1174920" y="720644"/>
                  </a:cubicBezTo>
                  <a:cubicBezTo>
                    <a:pt x="1189456" y="655232"/>
                    <a:pt x="1182188" y="589820"/>
                    <a:pt x="1174920" y="524408"/>
                  </a:cubicBezTo>
                  <a:cubicBezTo>
                    <a:pt x="1174920" y="524408"/>
                    <a:pt x="1174920" y="517140"/>
                    <a:pt x="1174920" y="517140"/>
                  </a:cubicBezTo>
                  <a:cubicBezTo>
                    <a:pt x="1174920" y="495336"/>
                    <a:pt x="1167652" y="466264"/>
                    <a:pt x="1167652" y="444460"/>
                  </a:cubicBezTo>
                  <a:cubicBezTo>
                    <a:pt x="1160384" y="393585"/>
                    <a:pt x="1167652" y="335440"/>
                    <a:pt x="1167652" y="284565"/>
                  </a:cubicBezTo>
                  <a:cubicBezTo>
                    <a:pt x="1167652" y="240956"/>
                    <a:pt x="1174920" y="190081"/>
                    <a:pt x="1160384" y="146473"/>
                  </a:cubicBezTo>
                  <a:cubicBezTo>
                    <a:pt x="1160384" y="146473"/>
                    <a:pt x="1160384" y="146473"/>
                    <a:pt x="1160384" y="146473"/>
                  </a:cubicBezTo>
                  <a:cubicBezTo>
                    <a:pt x="1153116" y="102865"/>
                    <a:pt x="1109508" y="81061"/>
                    <a:pt x="1058633" y="73793"/>
                  </a:cubicBezTo>
                  <a:cubicBezTo>
                    <a:pt x="1022293" y="66525"/>
                    <a:pt x="978685" y="66525"/>
                    <a:pt x="942345" y="66525"/>
                  </a:cubicBezTo>
                  <a:cubicBezTo>
                    <a:pt x="891469" y="66525"/>
                    <a:pt x="833325" y="59257"/>
                    <a:pt x="782449" y="66525"/>
                  </a:cubicBezTo>
                  <a:cubicBezTo>
                    <a:pt x="775181" y="59257"/>
                    <a:pt x="775181" y="59257"/>
                    <a:pt x="767913" y="51989"/>
                  </a:cubicBezTo>
                  <a:cubicBezTo>
                    <a:pt x="738841" y="22917"/>
                    <a:pt x="673429" y="8381"/>
                    <a:pt x="629821" y="1113"/>
                  </a:cubicBezTo>
                  <a:cubicBezTo>
                    <a:pt x="578945" y="-6155"/>
                    <a:pt x="535337" y="22917"/>
                    <a:pt x="506265" y="66525"/>
                  </a:cubicBezTo>
                  <a:cubicBezTo>
                    <a:pt x="484461" y="95597"/>
                    <a:pt x="491729" y="117401"/>
                    <a:pt x="506265" y="146473"/>
                  </a:cubicBezTo>
                  <a:cubicBezTo>
                    <a:pt x="506265" y="146473"/>
                    <a:pt x="506265" y="146473"/>
                    <a:pt x="506265" y="146473"/>
                  </a:cubicBezTo>
                  <a:cubicBezTo>
                    <a:pt x="506265" y="197349"/>
                    <a:pt x="477193" y="262761"/>
                    <a:pt x="520801" y="299100"/>
                  </a:cubicBezTo>
                  <a:cubicBezTo>
                    <a:pt x="528069" y="306368"/>
                    <a:pt x="535337" y="313636"/>
                    <a:pt x="549873" y="313636"/>
                  </a:cubicBezTo>
                  <a:cubicBezTo>
                    <a:pt x="549873" y="313636"/>
                    <a:pt x="549873" y="320905"/>
                    <a:pt x="549873" y="320905"/>
                  </a:cubicBezTo>
                  <a:cubicBezTo>
                    <a:pt x="549873" y="328173"/>
                    <a:pt x="549873" y="328173"/>
                    <a:pt x="549873" y="335440"/>
                  </a:cubicBezTo>
                  <a:cubicBezTo>
                    <a:pt x="535337" y="335440"/>
                    <a:pt x="520801" y="349976"/>
                    <a:pt x="513533" y="364512"/>
                  </a:cubicBezTo>
                  <a:cubicBezTo>
                    <a:pt x="506265" y="379048"/>
                    <a:pt x="513533" y="386316"/>
                    <a:pt x="528069" y="400852"/>
                  </a:cubicBezTo>
                  <a:cubicBezTo>
                    <a:pt x="513533" y="400852"/>
                    <a:pt x="498997" y="408120"/>
                    <a:pt x="491729" y="415388"/>
                  </a:cubicBezTo>
                  <a:cubicBezTo>
                    <a:pt x="477193" y="422656"/>
                    <a:pt x="462657" y="429925"/>
                    <a:pt x="455389" y="444460"/>
                  </a:cubicBezTo>
                  <a:cubicBezTo>
                    <a:pt x="440853" y="444460"/>
                    <a:pt x="433585" y="451728"/>
                    <a:pt x="419049" y="458996"/>
                  </a:cubicBezTo>
                  <a:cubicBezTo>
                    <a:pt x="404513" y="466264"/>
                    <a:pt x="404513" y="480800"/>
                    <a:pt x="419049" y="488068"/>
                  </a:cubicBezTo>
                  <a:cubicBezTo>
                    <a:pt x="382709" y="488068"/>
                    <a:pt x="324566" y="502604"/>
                    <a:pt x="324566" y="538944"/>
                  </a:cubicBezTo>
                  <a:cubicBezTo>
                    <a:pt x="324566" y="538944"/>
                    <a:pt x="324566" y="538944"/>
                    <a:pt x="324566" y="538944"/>
                  </a:cubicBezTo>
                  <a:cubicBezTo>
                    <a:pt x="280958" y="553480"/>
                    <a:pt x="237350" y="560748"/>
                    <a:pt x="186474" y="568016"/>
                  </a:cubicBezTo>
                  <a:cubicBezTo>
                    <a:pt x="150134" y="575284"/>
                    <a:pt x="113794" y="582552"/>
                    <a:pt x="84722" y="604356"/>
                  </a:cubicBezTo>
                  <a:cubicBezTo>
                    <a:pt x="55650" y="626160"/>
                    <a:pt x="12042" y="677036"/>
                    <a:pt x="12042" y="720644"/>
                  </a:cubicBezTo>
                  <a:cubicBezTo>
                    <a:pt x="12042" y="720644"/>
                    <a:pt x="12042" y="720644"/>
                    <a:pt x="12042" y="720644"/>
                  </a:cubicBezTo>
                  <a:cubicBezTo>
                    <a:pt x="-2494" y="756984"/>
                    <a:pt x="-2494" y="800592"/>
                    <a:pt x="4774" y="844200"/>
                  </a:cubicBezTo>
                  <a:cubicBezTo>
                    <a:pt x="4774" y="844200"/>
                    <a:pt x="4774" y="851468"/>
                    <a:pt x="12042" y="851468"/>
                  </a:cubicBezTo>
                  <a:cubicBezTo>
                    <a:pt x="48382" y="916880"/>
                    <a:pt x="150134" y="931415"/>
                    <a:pt x="215546" y="945952"/>
                  </a:cubicBezTo>
                  <a:cubicBezTo>
                    <a:pt x="331834" y="967755"/>
                    <a:pt x="462657" y="953220"/>
                    <a:pt x="578945" y="945952"/>
                  </a:cubicBezTo>
                  <a:cubicBezTo>
                    <a:pt x="637089" y="945952"/>
                    <a:pt x="695233" y="931415"/>
                    <a:pt x="746109" y="916880"/>
                  </a:cubicBezTo>
                  <a:cubicBezTo>
                    <a:pt x="804253" y="902344"/>
                    <a:pt x="855129" y="873272"/>
                    <a:pt x="906005" y="844200"/>
                  </a:cubicBezTo>
                  <a:cubicBezTo>
                    <a:pt x="949613" y="822395"/>
                    <a:pt x="993221" y="815128"/>
                    <a:pt x="1036828" y="800592"/>
                  </a:cubicBezTo>
                  <a:cubicBezTo>
                    <a:pt x="1058633" y="793324"/>
                    <a:pt x="1080436" y="786056"/>
                    <a:pt x="1102240" y="778788"/>
                  </a:cubicBezTo>
                  <a:cubicBezTo>
                    <a:pt x="1124044" y="771520"/>
                    <a:pt x="1145848" y="764252"/>
                    <a:pt x="1160384" y="742448"/>
                  </a:cubicBezTo>
                  <a:close/>
                </a:path>
              </a:pathLst>
            </a:custGeom>
            <a:solidFill>
              <a:srgbClr val="C1BDB6">
                <a:alpha val="60000"/>
              </a:srgbClr>
            </a:solidFill>
            <a:ln w="72680" cap="flat">
              <a:noFill/>
              <a:prstDash val="solid"/>
              <a:miter/>
            </a:ln>
          </p:spPr>
          <p:txBody>
            <a:bodyPr rtlCol="0" anchor="ctr"/>
            <a:lstStyle/>
            <a:p>
              <a:endParaRPr lang="en-US"/>
            </a:p>
          </p:txBody>
        </p:sp>
        <p:sp>
          <p:nvSpPr>
            <p:cNvPr id="255" name="Freeform: Shape 254">
              <a:extLst>
                <a:ext uri="{FF2B5EF4-FFF2-40B4-BE49-F238E27FC236}">
                  <a16:creationId xmlns:a16="http://schemas.microsoft.com/office/drawing/2014/main" xmlns="" id="{2A727CED-C86B-4424-A847-4ACC33856D8E}"/>
                </a:ext>
              </a:extLst>
            </p:cNvPr>
            <p:cNvSpPr/>
            <p:nvPr/>
          </p:nvSpPr>
          <p:spPr>
            <a:xfrm>
              <a:off x="3530181" y="9024608"/>
              <a:ext cx="1182188" cy="957467"/>
            </a:xfrm>
            <a:custGeom>
              <a:avLst/>
              <a:gdLst>
                <a:gd name="connsiteX0" fmla="*/ 1174920 w 1182188"/>
                <a:gd name="connsiteY0" fmla="*/ 524408 h 957467"/>
                <a:gd name="connsiteX1" fmla="*/ 1174920 w 1182188"/>
                <a:gd name="connsiteY1" fmla="*/ 524408 h 957467"/>
                <a:gd name="connsiteX2" fmla="*/ 1167652 w 1182188"/>
                <a:gd name="connsiteY2" fmla="*/ 444460 h 957467"/>
                <a:gd name="connsiteX3" fmla="*/ 1167652 w 1182188"/>
                <a:gd name="connsiteY3" fmla="*/ 284565 h 957467"/>
                <a:gd name="connsiteX4" fmla="*/ 1160384 w 1182188"/>
                <a:gd name="connsiteY4" fmla="*/ 146473 h 957467"/>
                <a:gd name="connsiteX5" fmla="*/ 1160384 w 1182188"/>
                <a:gd name="connsiteY5" fmla="*/ 146473 h 957467"/>
                <a:gd name="connsiteX6" fmla="*/ 1058633 w 1182188"/>
                <a:gd name="connsiteY6" fmla="*/ 73793 h 957467"/>
                <a:gd name="connsiteX7" fmla="*/ 942345 w 1182188"/>
                <a:gd name="connsiteY7" fmla="*/ 66525 h 957467"/>
                <a:gd name="connsiteX8" fmla="*/ 782449 w 1182188"/>
                <a:gd name="connsiteY8" fmla="*/ 66525 h 957467"/>
                <a:gd name="connsiteX9" fmla="*/ 767913 w 1182188"/>
                <a:gd name="connsiteY9" fmla="*/ 51989 h 957467"/>
                <a:gd name="connsiteX10" fmla="*/ 629821 w 1182188"/>
                <a:gd name="connsiteY10" fmla="*/ 1113 h 957467"/>
                <a:gd name="connsiteX11" fmla="*/ 506265 w 1182188"/>
                <a:gd name="connsiteY11" fmla="*/ 66525 h 957467"/>
                <a:gd name="connsiteX12" fmla="*/ 506265 w 1182188"/>
                <a:gd name="connsiteY12" fmla="*/ 146473 h 957467"/>
                <a:gd name="connsiteX13" fmla="*/ 506265 w 1182188"/>
                <a:gd name="connsiteY13" fmla="*/ 146473 h 957467"/>
                <a:gd name="connsiteX14" fmla="*/ 520801 w 1182188"/>
                <a:gd name="connsiteY14" fmla="*/ 299100 h 957467"/>
                <a:gd name="connsiteX15" fmla="*/ 549873 w 1182188"/>
                <a:gd name="connsiteY15" fmla="*/ 313637 h 957467"/>
                <a:gd name="connsiteX16" fmla="*/ 549873 w 1182188"/>
                <a:gd name="connsiteY16" fmla="*/ 320905 h 957467"/>
                <a:gd name="connsiteX17" fmla="*/ 549873 w 1182188"/>
                <a:gd name="connsiteY17" fmla="*/ 335440 h 957467"/>
                <a:gd name="connsiteX18" fmla="*/ 513533 w 1182188"/>
                <a:gd name="connsiteY18" fmla="*/ 364512 h 957467"/>
                <a:gd name="connsiteX19" fmla="*/ 528069 w 1182188"/>
                <a:gd name="connsiteY19" fmla="*/ 400852 h 957467"/>
                <a:gd name="connsiteX20" fmla="*/ 491729 w 1182188"/>
                <a:gd name="connsiteY20" fmla="*/ 415388 h 957467"/>
                <a:gd name="connsiteX21" fmla="*/ 455389 w 1182188"/>
                <a:gd name="connsiteY21" fmla="*/ 444460 h 957467"/>
                <a:gd name="connsiteX22" fmla="*/ 419049 w 1182188"/>
                <a:gd name="connsiteY22" fmla="*/ 458997 h 957467"/>
                <a:gd name="connsiteX23" fmla="*/ 419049 w 1182188"/>
                <a:gd name="connsiteY23" fmla="*/ 488068 h 957467"/>
                <a:gd name="connsiteX24" fmla="*/ 324566 w 1182188"/>
                <a:gd name="connsiteY24" fmla="*/ 538944 h 957467"/>
                <a:gd name="connsiteX25" fmla="*/ 324566 w 1182188"/>
                <a:gd name="connsiteY25" fmla="*/ 538944 h 957467"/>
                <a:gd name="connsiteX26" fmla="*/ 186474 w 1182188"/>
                <a:gd name="connsiteY26" fmla="*/ 568016 h 957467"/>
                <a:gd name="connsiteX27" fmla="*/ 84722 w 1182188"/>
                <a:gd name="connsiteY27" fmla="*/ 604356 h 957467"/>
                <a:gd name="connsiteX28" fmla="*/ 12042 w 1182188"/>
                <a:gd name="connsiteY28" fmla="*/ 720644 h 957467"/>
                <a:gd name="connsiteX29" fmla="*/ 12042 w 1182188"/>
                <a:gd name="connsiteY29" fmla="*/ 720644 h 957467"/>
                <a:gd name="connsiteX30" fmla="*/ 4774 w 1182188"/>
                <a:gd name="connsiteY30" fmla="*/ 844200 h 957467"/>
                <a:gd name="connsiteX31" fmla="*/ 12042 w 1182188"/>
                <a:gd name="connsiteY31" fmla="*/ 851468 h 957467"/>
                <a:gd name="connsiteX32" fmla="*/ 215546 w 1182188"/>
                <a:gd name="connsiteY32" fmla="*/ 945952 h 957467"/>
                <a:gd name="connsiteX33" fmla="*/ 578945 w 1182188"/>
                <a:gd name="connsiteY33" fmla="*/ 945952 h 957467"/>
                <a:gd name="connsiteX34" fmla="*/ 746109 w 1182188"/>
                <a:gd name="connsiteY34" fmla="*/ 916880 h 957467"/>
                <a:gd name="connsiteX35" fmla="*/ 906005 w 1182188"/>
                <a:gd name="connsiteY35" fmla="*/ 844200 h 957467"/>
                <a:gd name="connsiteX36" fmla="*/ 1036828 w 1182188"/>
                <a:gd name="connsiteY36" fmla="*/ 800592 h 957467"/>
                <a:gd name="connsiteX37" fmla="*/ 1102240 w 1182188"/>
                <a:gd name="connsiteY37" fmla="*/ 778788 h 957467"/>
                <a:gd name="connsiteX38" fmla="*/ 1153116 w 1182188"/>
                <a:gd name="connsiteY38" fmla="*/ 742448 h 957467"/>
                <a:gd name="connsiteX39" fmla="*/ 1167652 w 1182188"/>
                <a:gd name="connsiteY39" fmla="*/ 720644 h 957467"/>
                <a:gd name="connsiteX40" fmla="*/ 1174920 w 1182188"/>
                <a:gd name="connsiteY40" fmla="*/ 524408 h 957467"/>
                <a:gd name="connsiteX41" fmla="*/ 1167652 w 1182188"/>
                <a:gd name="connsiteY41" fmla="*/ 480800 h 957467"/>
                <a:gd name="connsiteX42" fmla="*/ 1167652 w 1182188"/>
                <a:gd name="connsiteY42" fmla="*/ 517140 h 957467"/>
                <a:gd name="connsiteX43" fmla="*/ 1007757 w 1182188"/>
                <a:gd name="connsiteY43" fmla="*/ 575284 h 957467"/>
                <a:gd name="connsiteX44" fmla="*/ 913273 w 1182188"/>
                <a:gd name="connsiteY44" fmla="*/ 727912 h 957467"/>
                <a:gd name="connsiteX45" fmla="*/ 913273 w 1182188"/>
                <a:gd name="connsiteY45" fmla="*/ 727912 h 957467"/>
                <a:gd name="connsiteX46" fmla="*/ 760645 w 1182188"/>
                <a:gd name="connsiteY46" fmla="*/ 778788 h 957467"/>
                <a:gd name="connsiteX47" fmla="*/ 891469 w 1182188"/>
                <a:gd name="connsiteY47" fmla="*/ 546212 h 957467"/>
                <a:gd name="connsiteX48" fmla="*/ 1167652 w 1182188"/>
                <a:gd name="connsiteY48" fmla="*/ 480800 h 957467"/>
                <a:gd name="connsiteX49" fmla="*/ 1160384 w 1182188"/>
                <a:gd name="connsiteY49" fmla="*/ 182813 h 957467"/>
                <a:gd name="connsiteX50" fmla="*/ 1160384 w 1182188"/>
                <a:gd name="connsiteY50" fmla="*/ 182813 h 957467"/>
                <a:gd name="connsiteX51" fmla="*/ 1160384 w 1182188"/>
                <a:gd name="connsiteY51" fmla="*/ 400852 h 957467"/>
                <a:gd name="connsiteX52" fmla="*/ 1124044 w 1182188"/>
                <a:gd name="connsiteY52" fmla="*/ 357245 h 957467"/>
                <a:gd name="connsiteX53" fmla="*/ 1087704 w 1182188"/>
                <a:gd name="connsiteY53" fmla="*/ 342708 h 957467"/>
                <a:gd name="connsiteX54" fmla="*/ 1065900 w 1182188"/>
                <a:gd name="connsiteY54" fmla="*/ 248225 h 957467"/>
                <a:gd name="connsiteX55" fmla="*/ 1160384 w 1182188"/>
                <a:gd name="connsiteY55" fmla="*/ 175545 h 957467"/>
                <a:gd name="connsiteX56" fmla="*/ 1160384 w 1182188"/>
                <a:gd name="connsiteY56" fmla="*/ 182813 h 957467"/>
                <a:gd name="connsiteX57" fmla="*/ 542605 w 1182188"/>
                <a:gd name="connsiteY57" fmla="*/ 306368 h 957467"/>
                <a:gd name="connsiteX58" fmla="*/ 513533 w 1182188"/>
                <a:gd name="connsiteY58" fmla="*/ 175545 h 957467"/>
                <a:gd name="connsiteX59" fmla="*/ 637089 w 1182188"/>
                <a:gd name="connsiteY59" fmla="*/ 211885 h 957467"/>
                <a:gd name="connsiteX60" fmla="*/ 775181 w 1182188"/>
                <a:gd name="connsiteY60" fmla="*/ 211885 h 957467"/>
                <a:gd name="connsiteX61" fmla="*/ 876933 w 1182188"/>
                <a:gd name="connsiteY61" fmla="*/ 211885 h 957467"/>
                <a:gd name="connsiteX62" fmla="*/ 906005 w 1182188"/>
                <a:gd name="connsiteY62" fmla="*/ 335440 h 957467"/>
                <a:gd name="connsiteX63" fmla="*/ 818789 w 1182188"/>
                <a:gd name="connsiteY63" fmla="*/ 349977 h 957467"/>
                <a:gd name="connsiteX64" fmla="*/ 651625 w 1182188"/>
                <a:gd name="connsiteY64" fmla="*/ 335440 h 957467"/>
                <a:gd name="connsiteX65" fmla="*/ 542605 w 1182188"/>
                <a:gd name="connsiteY65" fmla="*/ 306368 h 957467"/>
                <a:gd name="connsiteX66" fmla="*/ 557141 w 1182188"/>
                <a:gd name="connsiteY66" fmla="*/ 364512 h 957467"/>
                <a:gd name="connsiteX67" fmla="*/ 615285 w 1182188"/>
                <a:gd name="connsiteY67" fmla="*/ 379048 h 957467"/>
                <a:gd name="connsiteX68" fmla="*/ 695233 w 1182188"/>
                <a:gd name="connsiteY68" fmla="*/ 429924 h 957467"/>
                <a:gd name="connsiteX69" fmla="*/ 760645 w 1182188"/>
                <a:gd name="connsiteY69" fmla="*/ 509872 h 957467"/>
                <a:gd name="connsiteX70" fmla="*/ 746109 w 1182188"/>
                <a:gd name="connsiteY70" fmla="*/ 546212 h 957467"/>
                <a:gd name="connsiteX71" fmla="*/ 724305 w 1182188"/>
                <a:gd name="connsiteY71" fmla="*/ 531676 h 957467"/>
                <a:gd name="connsiteX72" fmla="*/ 687965 w 1182188"/>
                <a:gd name="connsiteY72" fmla="*/ 488068 h 957467"/>
                <a:gd name="connsiteX73" fmla="*/ 571677 w 1182188"/>
                <a:gd name="connsiteY73" fmla="*/ 422657 h 957467"/>
                <a:gd name="connsiteX74" fmla="*/ 535337 w 1182188"/>
                <a:gd name="connsiteY74" fmla="*/ 408120 h 957467"/>
                <a:gd name="connsiteX75" fmla="*/ 557141 w 1182188"/>
                <a:gd name="connsiteY75" fmla="*/ 364512 h 957467"/>
                <a:gd name="connsiteX76" fmla="*/ 658893 w 1182188"/>
                <a:gd name="connsiteY76" fmla="*/ 386317 h 957467"/>
                <a:gd name="connsiteX77" fmla="*/ 767913 w 1182188"/>
                <a:gd name="connsiteY77" fmla="*/ 379048 h 957467"/>
                <a:gd name="connsiteX78" fmla="*/ 804253 w 1182188"/>
                <a:gd name="connsiteY78" fmla="*/ 429924 h 957467"/>
                <a:gd name="connsiteX79" fmla="*/ 724305 w 1182188"/>
                <a:gd name="connsiteY79" fmla="*/ 429924 h 957467"/>
                <a:gd name="connsiteX80" fmla="*/ 717037 w 1182188"/>
                <a:gd name="connsiteY80" fmla="*/ 429924 h 957467"/>
                <a:gd name="connsiteX81" fmla="*/ 680697 w 1182188"/>
                <a:gd name="connsiteY81" fmla="*/ 400852 h 957467"/>
                <a:gd name="connsiteX82" fmla="*/ 658893 w 1182188"/>
                <a:gd name="connsiteY82" fmla="*/ 386317 h 957467"/>
                <a:gd name="connsiteX83" fmla="*/ 608017 w 1182188"/>
                <a:gd name="connsiteY83" fmla="*/ 531676 h 957467"/>
                <a:gd name="connsiteX84" fmla="*/ 557141 w 1182188"/>
                <a:gd name="connsiteY84" fmla="*/ 495337 h 957467"/>
                <a:gd name="connsiteX85" fmla="*/ 571677 w 1182188"/>
                <a:gd name="connsiteY85" fmla="*/ 495337 h 957467"/>
                <a:gd name="connsiteX86" fmla="*/ 622553 w 1182188"/>
                <a:gd name="connsiteY86" fmla="*/ 495337 h 957467"/>
                <a:gd name="connsiteX87" fmla="*/ 695233 w 1182188"/>
                <a:gd name="connsiteY87" fmla="*/ 509872 h 957467"/>
                <a:gd name="connsiteX88" fmla="*/ 695233 w 1182188"/>
                <a:gd name="connsiteY88" fmla="*/ 509872 h 957467"/>
                <a:gd name="connsiteX89" fmla="*/ 738841 w 1182188"/>
                <a:gd name="connsiteY89" fmla="*/ 553480 h 957467"/>
                <a:gd name="connsiteX90" fmla="*/ 608017 w 1182188"/>
                <a:gd name="connsiteY90" fmla="*/ 531676 h 957467"/>
                <a:gd name="connsiteX91" fmla="*/ 680697 w 1182188"/>
                <a:gd name="connsiteY91" fmla="*/ 546212 h 957467"/>
                <a:gd name="connsiteX92" fmla="*/ 680697 w 1182188"/>
                <a:gd name="connsiteY92" fmla="*/ 546212 h 957467"/>
                <a:gd name="connsiteX93" fmla="*/ 666161 w 1182188"/>
                <a:gd name="connsiteY93" fmla="*/ 560748 h 957467"/>
                <a:gd name="connsiteX94" fmla="*/ 651625 w 1182188"/>
                <a:gd name="connsiteY94" fmla="*/ 575284 h 957467"/>
                <a:gd name="connsiteX95" fmla="*/ 651625 w 1182188"/>
                <a:gd name="connsiteY95" fmla="*/ 582552 h 957467"/>
                <a:gd name="connsiteX96" fmla="*/ 651625 w 1182188"/>
                <a:gd name="connsiteY96" fmla="*/ 582552 h 957467"/>
                <a:gd name="connsiteX97" fmla="*/ 615285 w 1182188"/>
                <a:gd name="connsiteY97" fmla="*/ 538944 h 957467"/>
                <a:gd name="connsiteX98" fmla="*/ 680697 w 1182188"/>
                <a:gd name="connsiteY98" fmla="*/ 546212 h 957467"/>
                <a:gd name="connsiteX99" fmla="*/ 542605 w 1182188"/>
                <a:gd name="connsiteY99" fmla="*/ 480800 h 957467"/>
                <a:gd name="connsiteX100" fmla="*/ 528069 w 1182188"/>
                <a:gd name="connsiteY100" fmla="*/ 473532 h 957467"/>
                <a:gd name="connsiteX101" fmla="*/ 629821 w 1182188"/>
                <a:gd name="connsiteY101" fmla="*/ 451728 h 957467"/>
                <a:gd name="connsiteX102" fmla="*/ 680697 w 1182188"/>
                <a:gd name="connsiteY102" fmla="*/ 495337 h 957467"/>
                <a:gd name="connsiteX103" fmla="*/ 542605 w 1182188"/>
                <a:gd name="connsiteY103" fmla="*/ 480800 h 957467"/>
                <a:gd name="connsiteX104" fmla="*/ 498997 w 1182188"/>
                <a:gd name="connsiteY104" fmla="*/ 429924 h 957467"/>
                <a:gd name="connsiteX105" fmla="*/ 535337 w 1182188"/>
                <a:gd name="connsiteY105" fmla="*/ 422657 h 957467"/>
                <a:gd name="connsiteX106" fmla="*/ 600749 w 1182188"/>
                <a:gd name="connsiteY106" fmla="*/ 444460 h 957467"/>
                <a:gd name="connsiteX107" fmla="*/ 600749 w 1182188"/>
                <a:gd name="connsiteY107" fmla="*/ 444460 h 957467"/>
                <a:gd name="connsiteX108" fmla="*/ 608017 w 1182188"/>
                <a:gd name="connsiteY108" fmla="*/ 451728 h 957467"/>
                <a:gd name="connsiteX109" fmla="*/ 549873 w 1182188"/>
                <a:gd name="connsiteY109" fmla="*/ 458997 h 957467"/>
                <a:gd name="connsiteX110" fmla="*/ 506265 w 1182188"/>
                <a:gd name="connsiteY110" fmla="*/ 473532 h 957467"/>
                <a:gd name="connsiteX111" fmla="*/ 491729 w 1182188"/>
                <a:gd name="connsiteY111" fmla="*/ 466264 h 957467"/>
                <a:gd name="connsiteX112" fmla="*/ 448121 w 1182188"/>
                <a:gd name="connsiteY112" fmla="*/ 451728 h 957467"/>
                <a:gd name="connsiteX113" fmla="*/ 498997 w 1182188"/>
                <a:gd name="connsiteY113" fmla="*/ 429924 h 957467"/>
                <a:gd name="connsiteX114" fmla="*/ 440853 w 1182188"/>
                <a:gd name="connsiteY114" fmla="*/ 466264 h 957467"/>
                <a:gd name="connsiteX115" fmla="*/ 455389 w 1182188"/>
                <a:gd name="connsiteY115" fmla="*/ 466264 h 957467"/>
                <a:gd name="connsiteX116" fmla="*/ 608017 w 1182188"/>
                <a:gd name="connsiteY116" fmla="*/ 546212 h 957467"/>
                <a:gd name="connsiteX117" fmla="*/ 644357 w 1182188"/>
                <a:gd name="connsiteY117" fmla="*/ 633428 h 957467"/>
                <a:gd name="connsiteX118" fmla="*/ 578945 w 1182188"/>
                <a:gd name="connsiteY118" fmla="*/ 604356 h 957467"/>
                <a:gd name="connsiteX119" fmla="*/ 542605 w 1182188"/>
                <a:gd name="connsiteY119" fmla="*/ 546212 h 957467"/>
                <a:gd name="connsiteX120" fmla="*/ 542605 w 1182188"/>
                <a:gd name="connsiteY120" fmla="*/ 546212 h 957467"/>
                <a:gd name="connsiteX121" fmla="*/ 513533 w 1182188"/>
                <a:gd name="connsiteY121" fmla="*/ 517140 h 957467"/>
                <a:gd name="connsiteX122" fmla="*/ 462657 w 1182188"/>
                <a:gd name="connsiteY122" fmla="*/ 502604 h 957467"/>
                <a:gd name="connsiteX123" fmla="*/ 440853 w 1182188"/>
                <a:gd name="connsiteY123" fmla="*/ 466264 h 957467"/>
                <a:gd name="connsiteX124" fmla="*/ 368173 w 1182188"/>
                <a:gd name="connsiteY124" fmla="*/ 509872 h 957467"/>
                <a:gd name="connsiteX125" fmla="*/ 426317 w 1182188"/>
                <a:gd name="connsiteY125" fmla="*/ 502604 h 957467"/>
                <a:gd name="connsiteX126" fmla="*/ 433585 w 1182188"/>
                <a:gd name="connsiteY126" fmla="*/ 509872 h 957467"/>
                <a:gd name="connsiteX127" fmla="*/ 484461 w 1182188"/>
                <a:gd name="connsiteY127" fmla="*/ 524408 h 957467"/>
                <a:gd name="connsiteX128" fmla="*/ 491729 w 1182188"/>
                <a:gd name="connsiteY128" fmla="*/ 524408 h 957467"/>
                <a:gd name="connsiteX129" fmla="*/ 411781 w 1182188"/>
                <a:gd name="connsiteY129" fmla="*/ 531676 h 957467"/>
                <a:gd name="connsiteX130" fmla="*/ 353638 w 1182188"/>
                <a:gd name="connsiteY130" fmla="*/ 546212 h 957467"/>
                <a:gd name="connsiteX131" fmla="*/ 368173 w 1182188"/>
                <a:gd name="connsiteY131" fmla="*/ 509872 h 957467"/>
                <a:gd name="connsiteX132" fmla="*/ 324566 w 1182188"/>
                <a:gd name="connsiteY132" fmla="*/ 553480 h 957467"/>
                <a:gd name="connsiteX133" fmla="*/ 339102 w 1182188"/>
                <a:gd name="connsiteY133" fmla="*/ 546212 h 957467"/>
                <a:gd name="connsiteX134" fmla="*/ 360906 w 1182188"/>
                <a:gd name="connsiteY134" fmla="*/ 546212 h 957467"/>
                <a:gd name="connsiteX135" fmla="*/ 498997 w 1182188"/>
                <a:gd name="connsiteY135" fmla="*/ 524408 h 957467"/>
                <a:gd name="connsiteX136" fmla="*/ 549873 w 1182188"/>
                <a:gd name="connsiteY136" fmla="*/ 575284 h 957467"/>
                <a:gd name="connsiteX137" fmla="*/ 586213 w 1182188"/>
                <a:gd name="connsiteY137" fmla="*/ 626160 h 957467"/>
                <a:gd name="connsiteX138" fmla="*/ 440853 w 1182188"/>
                <a:gd name="connsiteY138" fmla="*/ 655232 h 957467"/>
                <a:gd name="connsiteX139" fmla="*/ 266422 w 1182188"/>
                <a:gd name="connsiteY139" fmla="*/ 611624 h 957467"/>
                <a:gd name="connsiteX140" fmla="*/ 302762 w 1182188"/>
                <a:gd name="connsiteY140" fmla="*/ 568016 h 957467"/>
                <a:gd name="connsiteX141" fmla="*/ 324566 w 1182188"/>
                <a:gd name="connsiteY141" fmla="*/ 553480 h 957467"/>
                <a:gd name="connsiteX142" fmla="*/ 62918 w 1182188"/>
                <a:gd name="connsiteY142" fmla="*/ 647964 h 957467"/>
                <a:gd name="connsiteX143" fmla="*/ 142866 w 1182188"/>
                <a:gd name="connsiteY143" fmla="*/ 597088 h 957467"/>
                <a:gd name="connsiteX144" fmla="*/ 302762 w 1182188"/>
                <a:gd name="connsiteY144" fmla="*/ 560748 h 957467"/>
                <a:gd name="connsiteX145" fmla="*/ 259154 w 1182188"/>
                <a:gd name="connsiteY145" fmla="*/ 626160 h 957467"/>
                <a:gd name="connsiteX146" fmla="*/ 433585 w 1182188"/>
                <a:gd name="connsiteY146" fmla="*/ 662500 h 957467"/>
                <a:gd name="connsiteX147" fmla="*/ 586213 w 1182188"/>
                <a:gd name="connsiteY147" fmla="*/ 626160 h 957467"/>
                <a:gd name="connsiteX148" fmla="*/ 600749 w 1182188"/>
                <a:gd name="connsiteY148" fmla="*/ 640696 h 957467"/>
                <a:gd name="connsiteX149" fmla="*/ 651625 w 1182188"/>
                <a:gd name="connsiteY149" fmla="*/ 589820 h 957467"/>
                <a:gd name="connsiteX150" fmla="*/ 658893 w 1182188"/>
                <a:gd name="connsiteY150" fmla="*/ 582552 h 957467"/>
                <a:gd name="connsiteX151" fmla="*/ 673429 w 1182188"/>
                <a:gd name="connsiteY151" fmla="*/ 568016 h 957467"/>
                <a:gd name="connsiteX152" fmla="*/ 680697 w 1182188"/>
                <a:gd name="connsiteY152" fmla="*/ 553480 h 957467"/>
                <a:gd name="connsiteX153" fmla="*/ 687965 w 1182188"/>
                <a:gd name="connsiteY153" fmla="*/ 546212 h 957467"/>
                <a:gd name="connsiteX154" fmla="*/ 753377 w 1182188"/>
                <a:gd name="connsiteY154" fmla="*/ 553480 h 957467"/>
                <a:gd name="connsiteX155" fmla="*/ 760645 w 1182188"/>
                <a:gd name="connsiteY155" fmla="*/ 553480 h 957467"/>
                <a:gd name="connsiteX156" fmla="*/ 767913 w 1182188"/>
                <a:gd name="connsiteY156" fmla="*/ 502604 h 957467"/>
                <a:gd name="connsiteX157" fmla="*/ 731573 w 1182188"/>
                <a:gd name="connsiteY157" fmla="*/ 444460 h 957467"/>
                <a:gd name="connsiteX158" fmla="*/ 826057 w 1182188"/>
                <a:gd name="connsiteY158" fmla="*/ 400852 h 957467"/>
                <a:gd name="connsiteX159" fmla="*/ 775181 w 1182188"/>
                <a:gd name="connsiteY159" fmla="*/ 371780 h 957467"/>
                <a:gd name="connsiteX160" fmla="*/ 651625 w 1182188"/>
                <a:gd name="connsiteY160" fmla="*/ 386317 h 957467"/>
                <a:gd name="connsiteX161" fmla="*/ 586213 w 1182188"/>
                <a:gd name="connsiteY161" fmla="*/ 357245 h 957467"/>
                <a:gd name="connsiteX162" fmla="*/ 557141 w 1182188"/>
                <a:gd name="connsiteY162" fmla="*/ 357245 h 957467"/>
                <a:gd name="connsiteX163" fmla="*/ 557141 w 1182188"/>
                <a:gd name="connsiteY163" fmla="*/ 349977 h 957467"/>
                <a:gd name="connsiteX164" fmla="*/ 557141 w 1182188"/>
                <a:gd name="connsiteY164" fmla="*/ 335440 h 957467"/>
                <a:gd name="connsiteX165" fmla="*/ 658893 w 1182188"/>
                <a:gd name="connsiteY165" fmla="*/ 349977 h 957467"/>
                <a:gd name="connsiteX166" fmla="*/ 884201 w 1182188"/>
                <a:gd name="connsiteY166" fmla="*/ 357245 h 957467"/>
                <a:gd name="connsiteX167" fmla="*/ 913273 w 1182188"/>
                <a:gd name="connsiteY167" fmla="*/ 211885 h 957467"/>
                <a:gd name="connsiteX168" fmla="*/ 760645 w 1182188"/>
                <a:gd name="connsiteY168" fmla="*/ 204617 h 957467"/>
                <a:gd name="connsiteX169" fmla="*/ 535337 w 1182188"/>
                <a:gd name="connsiteY169" fmla="*/ 197349 h 957467"/>
                <a:gd name="connsiteX170" fmla="*/ 535337 w 1182188"/>
                <a:gd name="connsiteY170" fmla="*/ 197349 h 957467"/>
                <a:gd name="connsiteX171" fmla="*/ 498997 w 1182188"/>
                <a:gd name="connsiteY171" fmla="*/ 146473 h 957467"/>
                <a:gd name="connsiteX172" fmla="*/ 513533 w 1182188"/>
                <a:gd name="connsiteY172" fmla="*/ 88329 h 957467"/>
                <a:gd name="connsiteX173" fmla="*/ 520801 w 1182188"/>
                <a:gd name="connsiteY173" fmla="*/ 73793 h 957467"/>
                <a:gd name="connsiteX174" fmla="*/ 673429 w 1182188"/>
                <a:gd name="connsiteY174" fmla="*/ 44721 h 957467"/>
                <a:gd name="connsiteX175" fmla="*/ 760645 w 1182188"/>
                <a:gd name="connsiteY175" fmla="*/ 95597 h 957467"/>
                <a:gd name="connsiteX176" fmla="*/ 767913 w 1182188"/>
                <a:gd name="connsiteY176" fmla="*/ 182813 h 957467"/>
                <a:gd name="connsiteX177" fmla="*/ 775181 w 1182188"/>
                <a:gd name="connsiteY177" fmla="*/ 197349 h 957467"/>
                <a:gd name="connsiteX178" fmla="*/ 775181 w 1182188"/>
                <a:gd name="connsiteY178" fmla="*/ 182813 h 957467"/>
                <a:gd name="connsiteX179" fmla="*/ 920541 w 1182188"/>
                <a:gd name="connsiteY179" fmla="*/ 197349 h 957467"/>
                <a:gd name="connsiteX180" fmla="*/ 1007757 w 1182188"/>
                <a:gd name="connsiteY180" fmla="*/ 182813 h 957467"/>
                <a:gd name="connsiteX181" fmla="*/ 1044096 w 1182188"/>
                <a:gd name="connsiteY181" fmla="*/ 131937 h 957467"/>
                <a:gd name="connsiteX182" fmla="*/ 1044096 w 1182188"/>
                <a:gd name="connsiteY182" fmla="*/ 131937 h 957467"/>
                <a:gd name="connsiteX183" fmla="*/ 1051365 w 1182188"/>
                <a:gd name="connsiteY183" fmla="*/ 139205 h 957467"/>
                <a:gd name="connsiteX184" fmla="*/ 1051365 w 1182188"/>
                <a:gd name="connsiteY184" fmla="*/ 146473 h 957467"/>
                <a:gd name="connsiteX185" fmla="*/ 913273 w 1182188"/>
                <a:gd name="connsiteY185" fmla="*/ 190081 h 957467"/>
                <a:gd name="connsiteX186" fmla="*/ 775181 w 1182188"/>
                <a:gd name="connsiteY186" fmla="*/ 182813 h 957467"/>
                <a:gd name="connsiteX187" fmla="*/ 782449 w 1182188"/>
                <a:gd name="connsiteY187" fmla="*/ 117401 h 957467"/>
                <a:gd name="connsiteX188" fmla="*/ 775181 w 1182188"/>
                <a:gd name="connsiteY188" fmla="*/ 95597 h 957467"/>
                <a:gd name="connsiteX189" fmla="*/ 862397 w 1182188"/>
                <a:gd name="connsiteY189" fmla="*/ 95597 h 957467"/>
                <a:gd name="connsiteX190" fmla="*/ 978685 w 1182188"/>
                <a:gd name="connsiteY190" fmla="*/ 95597 h 957467"/>
                <a:gd name="connsiteX191" fmla="*/ 1080436 w 1182188"/>
                <a:gd name="connsiteY191" fmla="*/ 102865 h 957467"/>
                <a:gd name="connsiteX192" fmla="*/ 1145848 w 1182188"/>
                <a:gd name="connsiteY192" fmla="*/ 161009 h 957467"/>
                <a:gd name="connsiteX193" fmla="*/ 1029560 w 1182188"/>
                <a:gd name="connsiteY193" fmla="*/ 277297 h 957467"/>
                <a:gd name="connsiteX194" fmla="*/ 1044096 w 1182188"/>
                <a:gd name="connsiteY194" fmla="*/ 349977 h 957467"/>
                <a:gd name="connsiteX195" fmla="*/ 1094973 w 1182188"/>
                <a:gd name="connsiteY195" fmla="*/ 364512 h 957467"/>
                <a:gd name="connsiteX196" fmla="*/ 1145848 w 1182188"/>
                <a:gd name="connsiteY196" fmla="*/ 415388 h 957467"/>
                <a:gd name="connsiteX197" fmla="*/ 1145848 w 1182188"/>
                <a:gd name="connsiteY197" fmla="*/ 415388 h 957467"/>
                <a:gd name="connsiteX198" fmla="*/ 1145848 w 1182188"/>
                <a:gd name="connsiteY198" fmla="*/ 444460 h 957467"/>
                <a:gd name="connsiteX199" fmla="*/ 1145848 w 1182188"/>
                <a:gd name="connsiteY199" fmla="*/ 480800 h 957467"/>
                <a:gd name="connsiteX200" fmla="*/ 884201 w 1182188"/>
                <a:gd name="connsiteY200" fmla="*/ 538944 h 957467"/>
                <a:gd name="connsiteX201" fmla="*/ 738841 w 1182188"/>
                <a:gd name="connsiteY201" fmla="*/ 786056 h 957467"/>
                <a:gd name="connsiteX202" fmla="*/ 687965 w 1182188"/>
                <a:gd name="connsiteY202" fmla="*/ 807860 h 957467"/>
                <a:gd name="connsiteX203" fmla="*/ 571677 w 1182188"/>
                <a:gd name="connsiteY203" fmla="*/ 836932 h 957467"/>
                <a:gd name="connsiteX204" fmla="*/ 462657 w 1182188"/>
                <a:gd name="connsiteY204" fmla="*/ 836932 h 957467"/>
                <a:gd name="connsiteX205" fmla="*/ 222814 w 1182188"/>
                <a:gd name="connsiteY205" fmla="*/ 829664 h 957467"/>
                <a:gd name="connsiteX206" fmla="*/ 121062 w 1182188"/>
                <a:gd name="connsiteY206" fmla="*/ 815128 h 957467"/>
                <a:gd name="connsiteX207" fmla="*/ 26578 w 1182188"/>
                <a:gd name="connsiteY207" fmla="*/ 749716 h 957467"/>
                <a:gd name="connsiteX208" fmla="*/ 26578 w 1182188"/>
                <a:gd name="connsiteY208" fmla="*/ 749716 h 957467"/>
                <a:gd name="connsiteX209" fmla="*/ 62918 w 1182188"/>
                <a:gd name="connsiteY209" fmla="*/ 647964 h 957467"/>
                <a:gd name="connsiteX210" fmla="*/ 1160384 w 1182188"/>
                <a:gd name="connsiteY210" fmla="*/ 720644 h 957467"/>
                <a:gd name="connsiteX211" fmla="*/ 1160384 w 1182188"/>
                <a:gd name="connsiteY211" fmla="*/ 720644 h 957467"/>
                <a:gd name="connsiteX212" fmla="*/ 1036828 w 1182188"/>
                <a:gd name="connsiteY212" fmla="*/ 786056 h 957467"/>
                <a:gd name="connsiteX213" fmla="*/ 898737 w 1182188"/>
                <a:gd name="connsiteY213" fmla="*/ 836932 h 957467"/>
                <a:gd name="connsiteX214" fmla="*/ 775181 w 1182188"/>
                <a:gd name="connsiteY214" fmla="*/ 895076 h 957467"/>
                <a:gd name="connsiteX215" fmla="*/ 600749 w 1182188"/>
                <a:gd name="connsiteY215" fmla="*/ 931416 h 957467"/>
                <a:gd name="connsiteX216" fmla="*/ 266422 w 1182188"/>
                <a:gd name="connsiteY216" fmla="*/ 938684 h 957467"/>
                <a:gd name="connsiteX217" fmla="*/ 12042 w 1182188"/>
                <a:gd name="connsiteY217" fmla="*/ 836932 h 957467"/>
                <a:gd name="connsiteX218" fmla="*/ 19310 w 1182188"/>
                <a:gd name="connsiteY218" fmla="*/ 742448 h 957467"/>
                <a:gd name="connsiteX219" fmla="*/ 48382 w 1182188"/>
                <a:gd name="connsiteY219" fmla="*/ 778788 h 957467"/>
                <a:gd name="connsiteX220" fmla="*/ 135598 w 1182188"/>
                <a:gd name="connsiteY220" fmla="*/ 822396 h 957467"/>
                <a:gd name="connsiteX221" fmla="*/ 397245 w 1182188"/>
                <a:gd name="connsiteY221" fmla="*/ 836932 h 957467"/>
                <a:gd name="connsiteX222" fmla="*/ 644357 w 1182188"/>
                <a:gd name="connsiteY222" fmla="*/ 822396 h 957467"/>
                <a:gd name="connsiteX223" fmla="*/ 796985 w 1182188"/>
                <a:gd name="connsiteY223" fmla="*/ 771520 h 957467"/>
                <a:gd name="connsiteX224" fmla="*/ 927809 w 1182188"/>
                <a:gd name="connsiteY224" fmla="*/ 720644 h 957467"/>
                <a:gd name="connsiteX225" fmla="*/ 1065900 w 1182188"/>
                <a:gd name="connsiteY225" fmla="*/ 684304 h 957467"/>
                <a:gd name="connsiteX226" fmla="*/ 1167652 w 1182188"/>
                <a:gd name="connsiteY226" fmla="*/ 640696 h 957467"/>
                <a:gd name="connsiteX227" fmla="*/ 1160384 w 1182188"/>
                <a:gd name="connsiteY227" fmla="*/ 720644 h 957467"/>
                <a:gd name="connsiteX228" fmla="*/ 1044096 w 1182188"/>
                <a:gd name="connsiteY228" fmla="*/ 684304 h 957467"/>
                <a:gd name="connsiteX229" fmla="*/ 920541 w 1182188"/>
                <a:gd name="connsiteY229" fmla="*/ 720644 h 957467"/>
                <a:gd name="connsiteX230" fmla="*/ 913273 w 1182188"/>
                <a:gd name="connsiteY230" fmla="*/ 720644 h 957467"/>
                <a:gd name="connsiteX231" fmla="*/ 913273 w 1182188"/>
                <a:gd name="connsiteY231" fmla="*/ 720644 h 957467"/>
                <a:gd name="connsiteX232" fmla="*/ 1167652 w 1182188"/>
                <a:gd name="connsiteY232" fmla="*/ 524408 h 957467"/>
                <a:gd name="connsiteX233" fmla="*/ 1174920 w 1182188"/>
                <a:gd name="connsiteY233" fmla="*/ 626160 h 957467"/>
                <a:gd name="connsiteX234" fmla="*/ 1044096 w 1182188"/>
                <a:gd name="connsiteY234" fmla="*/ 684304 h 95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182188" h="957467">
                  <a:moveTo>
                    <a:pt x="1174920" y="524408"/>
                  </a:moveTo>
                  <a:cubicBezTo>
                    <a:pt x="1182188" y="524408"/>
                    <a:pt x="1182188" y="517140"/>
                    <a:pt x="1174920" y="524408"/>
                  </a:cubicBezTo>
                  <a:cubicBezTo>
                    <a:pt x="1174920" y="495337"/>
                    <a:pt x="1167652" y="466264"/>
                    <a:pt x="1167652" y="444460"/>
                  </a:cubicBezTo>
                  <a:cubicBezTo>
                    <a:pt x="1160384" y="393585"/>
                    <a:pt x="1167652" y="335440"/>
                    <a:pt x="1167652" y="284565"/>
                  </a:cubicBezTo>
                  <a:cubicBezTo>
                    <a:pt x="1167652" y="240957"/>
                    <a:pt x="1174920" y="190081"/>
                    <a:pt x="1160384" y="146473"/>
                  </a:cubicBezTo>
                  <a:cubicBezTo>
                    <a:pt x="1160384" y="146473"/>
                    <a:pt x="1160384" y="146473"/>
                    <a:pt x="1160384" y="146473"/>
                  </a:cubicBezTo>
                  <a:cubicBezTo>
                    <a:pt x="1153116" y="102865"/>
                    <a:pt x="1109508" y="81061"/>
                    <a:pt x="1058633" y="73793"/>
                  </a:cubicBezTo>
                  <a:cubicBezTo>
                    <a:pt x="1022293" y="66525"/>
                    <a:pt x="978685" y="66525"/>
                    <a:pt x="942345" y="66525"/>
                  </a:cubicBezTo>
                  <a:cubicBezTo>
                    <a:pt x="891469" y="66525"/>
                    <a:pt x="833325" y="59257"/>
                    <a:pt x="782449" y="66525"/>
                  </a:cubicBezTo>
                  <a:cubicBezTo>
                    <a:pt x="775181" y="59257"/>
                    <a:pt x="775181" y="59257"/>
                    <a:pt x="767913" y="51989"/>
                  </a:cubicBezTo>
                  <a:cubicBezTo>
                    <a:pt x="738841" y="22917"/>
                    <a:pt x="673429" y="8381"/>
                    <a:pt x="629821" y="1113"/>
                  </a:cubicBezTo>
                  <a:cubicBezTo>
                    <a:pt x="578945" y="-6155"/>
                    <a:pt x="535337" y="22917"/>
                    <a:pt x="506265" y="66525"/>
                  </a:cubicBezTo>
                  <a:cubicBezTo>
                    <a:pt x="484461" y="95597"/>
                    <a:pt x="491729" y="117401"/>
                    <a:pt x="506265" y="146473"/>
                  </a:cubicBezTo>
                  <a:cubicBezTo>
                    <a:pt x="506265" y="146473"/>
                    <a:pt x="506265" y="146473"/>
                    <a:pt x="506265" y="146473"/>
                  </a:cubicBezTo>
                  <a:cubicBezTo>
                    <a:pt x="506265" y="197349"/>
                    <a:pt x="477193" y="262761"/>
                    <a:pt x="520801" y="299100"/>
                  </a:cubicBezTo>
                  <a:cubicBezTo>
                    <a:pt x="528069" y="306368"/>
                    <a:pt x="535337" y="313637"/>
                    <a:pt x="549873" y="313637"/>
                  </a:cubicBezTo>
                  <a:cubicBezTo>
                    <a:pt x="549873" y="313637"/>
                    <a:pt x="549873" y="320905"/>
                    <a:pt x="549873" y="320905"/>
                  </a:cubicBezTo>
                  <a:cubicBezTo>
                    <a:pt x="549873" y="328173"/>
                    <a:pt x="549873" y="328173"/>
                    <a:pt x="549873" y="335440"/>
                  </a:cubicBezTo>
                  <a:cubicBezTo>
                    <a:pt x="535337" y="335440"/>
                    <a:pt x="520801" y="349977"/>
                    <a:pt x="513533" y="364512"/>
                  </a:cubicBezTo>
                  <a:cubicBezTo>
                    <a:pt x="506265" y="379048"/>
                    <a:pt x="513533" y="386317"/>
                    <a:pt x="528069" y="400852"/>
                  </a:cubicBezTo>
                  <a:cubicBezTo>
                    <a:pt x="513533" y="400852"/>
                    <a:pt x="498997" y="408120"/>
                    <a:pt x="491729" y="415388"/>
                  </a:cubicBezTo>
                  <a:cubicBezTo>
                    <a:pt x="477193" y="422657"/>
                    <a:pt x="462657" y="429924"/>
                    <a:pt x="455389" y="444460"/>
                  </a:cubicBezTo>
                  <a:cubicBezTo>
                    <a:pt x="440853" y="444460"/>
                    <a:pt x="433585" y="451728"/>
                    <a:pt x="419049" y="458997"/>
                  </a:cubicBezTo>
                  <a:cubicBezTo>
                    <a:pt x="404513" y="466264"/>
                    <a:pt x="404513" y="480800"/>
                    <a:pt x="419049" y="488068"/>
                  </a:cubicBezTo>
                  <a:cubicBezTo>
                    <a:pt x="382709" y="488068"/>
                    <a:pt x="324566" y="502604"/>
                    <a:pt x="324566" y="538944"/>
                  </a:cubicBezTo>
                  <a:cubicBezTo>
                    <a:pt x="324566" y="538944"/>
                    <a:pt x="324566" y="538944"/>
                    <a:pt x="324566" y="538944"/>
                  </a:cubicBezTo>
                  <a:cubicBezTo>
                    <a:pt x="280958" y="553480"/>
                    <a:pt x="237350" y="560748"/>
                    <a:pt x="186474" y="568016"/>
                  </a:cubicBezTo>
                  <a:cubicBezTo>
                    <a:pt x="150134" y="575284"/>
                    <a:pt x="113794" y="582552"/>
                    <a:pt x="84722" y="604356"/>
                  </a:cubicBezTo>
                  <a:cubicBezTo>
                    <a:pt x="55650" y="626160"/>
                    <a:pt x="12042" y="677036"/>
                    <a:pt x="12042" y="720644"/>
                  </a:cubicBezTo>
                  <a:cubicBezTo>
                    <a:pt x="12042" y="720644"/>
                    <a:pt x="12042" y="720644"/>
                    <a:pt x="12042" y="720644"/>
                  </a:cubicBezTo>
                  <a:cubicBezTo>
                    <a:pt x="-2494" y="756984"/>
                    <a:pt x="-2494" y="800592"/>
                    <a:pt x="4774" y="844200"/>
                  </a:cubicBezTo>
                  <a:cubicBezTo>
                    <a:pt x="4774" y="844200"/>
                    <a:pt x="4774" y="851468"/>
                    <a:pt x="12042" y="851468"/>
                  </a:cubicBezTo>
                  <a:cubicBezTo>
                    <a:pt x="48382" y="916880"/>
                    <a:pt x="150134" y="931416"/>
                    <a:pt x="215546" y="945952"/>
                  </a:cubicBezTo>
                  <a:cubicBezTo>
                    <a:pt x="331834" y="967756"/>
                    <a:pt x="462657" y="953219"/>
                    <a:pt x="578945" y="945952"/>
                  </a:cubicBezTo>
                  <a:cubicBezTo>
                    <a:pt x="637089" y="945952"/>
                    <a:pt x="695233" y="931416"/>
                    <a:pt x="746109" y="916880"/>
                  </a:cubicBezTo>
                  <a:cubicBezTo>
                    <a:pt x="804253" y="902344"/>
                    <a:pt x="855129" y="873272"/>
                    <a:pt x="906005" y="844200"/>
                  </a:cubicBezTo>
                  <a:cubicBezTo>
                    <a:pt x="949613" y="822396"/>
                    <a:pt x="993221" y="815128"/>
                    <a:pt x="1036828" y="800592"/>
                  </a:cubicBezTo>
                  <a:cubicBezTo>
                    <a:pt x="1058633" y="793324"/>
                    <a:pt x="1080436" y="786056"/>
                    <a:pt x="1102240" y="778788"/>
                  </a:cubicBezTo>
                  <a:cubicBezTo>
                    <a:pt x="1116776" y="771520"/>
                    <a:pt x="1138580" y="756984"/>
                    <a:pt x="1153116" y="742448"/>
                  </a:cubicBezTo>
                  <a:cubicBezTo>
                    <a:pt x="1160384" y="735180"/>
                    <a:pt x="1167652" y="727912"/>
                    <a:pt x="1167652" y="720644"/>
                  </a:cubicBezTo>
                  <a:cubicBezTo>
                    <a:pt x="1189456" y="655232"/>
                    <a:pt x="1182188" y="589820"/>
                    <a:pt x="1174920" y="524408"/>
                  </a:cubicBezTo>
                  <a:close/>
                  <a:moveTo>
                    <a:pt x="1167652" y="480800"/>
                  </a:moveTo>
                  <a:cubicBezTo>
                    <a:pt x="1167652" y="495337"/>
                    <a:pt x="1167652" y="502604"/>
                    <a:pt x="1167652" y="517140"/>
                  </a:cubicBezTo>
                  <a:cubicBezTo>
                    <a:pt x="1109508" y="509872"/>
                    <a:pt x="1051365" y="538944"/>
                    <a:pt x="1007757" y="575284"/>
                  </a:cubicBezTo>
                  <a:cubicBezTo>
                    <a:pt x="956881" y="611624"/>
                    <a:pt x="927809" y="669768"/>
                    <a:pt x="913273" y="727912"/>
                  </a:cubicBezTo>
                  <a:cubicBezTo>
                    <a:pt x="913273" y="727912"/>
                    <a:pt x="913273" y="727912"/>
                    <a:pt x="913273" y="727912"/>
                  </a:cubicBezTo>
                  <a:cubicBezTo>
                    <a:pt x="862397" y="742448"/>
                    <a:pt x="811521" y="756984"/>
                    <a:pt x="760645" y="778788"/>
                  </a:cubicBezTo>
                  <a:cubicBezTo>
                    <a:pt x="775181" y="684304"/>
                    <a:pt x="826057" y="604356"/>
                    <a:pt x="891469" y="546212"/>
                  </a:cubicBezTo>
                  <a:cubicBezTo>
                    <a:pt x="964149" y="480800"/>
                    <a:pt x="1073168" y="437192"/>
                    <a:pt x="1167652" y="480800"/>
                  </a:cubicBezTo>
                  <a:close/>
                  <a:moveTo>
                    <a:pt x="1160384" y="182813"/>
                  </a:moveTo>
                  <a:cubicBezTo>
                    <a:pt x="1160384" y="182813"/>
                    <a:pt x="1160384" y="182813"/>
                    <a:pt x="1160384" y="182813"/>
                  </a:cubicBezTo>
                  <a:cubicBezTo>
                    <a:pt x="1167652" y="255493"/>
                    <a:pt x="1160384" y="328173"/>
                    <a:pt x="1160384" y="400852"/>
                  </a:cubicBezTo>
                  <a:cubicBezTo>
                    <a:pt x="1160384" y="379048"/>
                    <a:pt x="1138580" y="364512"/>
                    <a:pt x="1124044" y="357245"/>
                  </a:cubicBezTo>
                  <a:cubicBezTo>
                    <a:pt x="1109508" y="349977"/>
                    <a:pt x="1102240" y="342708"/>
                    <a:pt x="1087704" y="342708"/>
                  </a:cubicBezTo>
                  <a:cubicBezTo>
                    <a:pt x="1036828" y="328173"/>
                    <a:pt x="1036828" y="277297"/>
                    <a:pt x="1065900" y="248225"/>
                  </a:cubicBezTo>
                  <a:cubicBezTo>
                    <a:pt x="1094973" y="219153"/>
                    <a:pt x="1145848" y="211885"/>
                    <a:pt x="1160384" y="175545"/>
                  </a:cubicBezTo>
                  <a:cubicBezTo>
                    <a:pt x="1160384" y="175545"/>
                    <a:pt x="1160384" y="182813"/>
                    <a:pt x="1160384" y="182813"/>
                  </a:cubicBezTo>
                  <a:close/>
                  <a:moveTo>
                    <a:pt x="542605" y="306368"/>
                  </a:moveTo>
                  <a:cubicBezTo>
                    <a:pt x="491729" y="284565"/>
                    <a:pt x="513533" y="226421"/>
                    <a:pt x="513533" y="175545"/>
                  </a:cubicBezTo>
                  <a:cubicBezTo>
                    <a:pt x="528069" y="211885"/>
                    <a:pt x="615285" y="211885"/>
                    <a:pt x="637089" y="211885"/>
                  </a:cubicBezTo>
                  <a:cubicBezTo>
                    <a:pt x="680697" y="211885"/>
                    <a:pt x="731573" y="211885"/>
                    <a:pt x="775181" y="211885"/>
                  </a:cubicBezTo>
                  <a:cubicBezTo>
                    <a:pt x="811521" y="211885"/>
                    <a:pt x="840593" y="204617"/>
                    <a:pt x="876933" y="211885"/>
                  </a:cubicBezTo>
                  <a:cubicBezTo>
                    <a:pt x="935077" y="219153"/>
                    <a:pt x="949613" y="306368"/>
                    <a:pt x="906005" y="335440"/>
                  </a:cubicBezTo>
                  <a:cubicBezTo>
                    <a:pt x="884201" y="349977"/>
                    <a:pt x="847861" y="349977"/>
                    <a:pt x="818789" y="349977"/>
                  </a:cubicBezTo>
                  <a:cubicBezTo>
                    <a:pt x="760645" y="349977"/>
                    <a:pt x="702501" y="342708"/>
                    <a:pt x="651625" y="335440"/>
                  </a:cubicBezTo>
                  <a:cubicBezTo>
                    <a:pt x="615285" y="328173"/>
                    <a:pt x="571677" y="320905"/>
                    <a:pt x="542605" y="306368"/>
                  </a:cubicBezTo>
                  <a:close/>
                  <a:moveTo>
                    <a:pt x="557141" y="364512"/>
                  </a:moveTo>
                  <a:cubicBezTo>
                    <a:pt x="578945" y="364512"/>
                    <a:pt x="600749" y="371780"/>
                    <a:pt x="615285" y="379048"/>
                  </a:cubicBezTo>
                  <a:cubicBezTo>
                    <a:pt x="644357" y="393585"/>
                    <a:pt x="673429" y="408120"/>
                    <a:pt x="695233" y="429924"/>
                  </a:cubicBezTo>
                  <a:cubicBezTo>
                    <a:pt x="724305" y="451728"/>
                    <a:pt x="746109" y="473532"/>
                    <a:pt x="760645" y="509872"/>
                  </a:cubicBezTo>
                  <a:cubicBezTo>
                    <a:pt x="767913" y="524408"/>
                    <a:pt x="775181" y="553480"/>
                    <a:pt x="746109" y="546212"/>
                  </a:cubicBezTo>
                  <a:cubicBezTo>
                    <a:pt x="738841" y="538944"/>
                    <a:pt x="731573" y="538944"/>
                    <a:pt x="724305" y="531676"/>
                  </a:cubicBezTo>
                  <a:cubicBezTo>
                    <a:pt x="709769" y="517140"/>
                    <a:pt x="695233" y="502604"/>
                    <a:pt x="687965" y="488068"/>
                  </a:cubicBezTo>
                  <a:cubicBezTo>
                    <a:pt x="658893" y="451728"/>
                    <a:pt x="615285" y="429924"/>
                    <a:pt x="571677" y="422657"/>
                  </a:cubicBezTo>
                  <a:cubicBezTo>
                    <a:pt x="557141" y="415388"/>
                    <a:pt x="542605" y="415388"/>
                    <a:pt x="535337" y="408120"/>
                  </a:cubicBezTo>
                  <a:cubicBezTo>
                    <a:pt x="498997" y="379048"/>
                    <a:pt x="549873" y="364512"/>
                    <a:pt x="557141" y="364512"/>
                  </a:cubicBezTo>
                  <a:close/>
                  <a:moveTo>
                    <a:pt x="658893" y="386317"/>
                  </a:moveTo>
                  <a:cubicBezTo>
                    <a:pt x="695233" y="386317"/>
                    <a:pt x="731573" y="379048"/>
                    <a:pt x="767913" y="379048"/>
                  </a:cubicBezTo>
                  <a:cubicBezTo>
                    <a:pt x="782449" y="379048"/>
                    <a:pt x="840593" y="400852"/>
                    <a:pt x="804253" y="429924"/>
                  </a:cubicBezTo>
                  <a:cubicBezTo>
                    <a:pt x="782449" y="451728"/>
                    <a:pt x="746109" y="437192"/>
                    <a:pt x="724305" y="429924"/>
                  </a:cubicBezTo>
                  <a:cubicBezTo>
                    <a:pt x="724305" y="429924"/>
                    <a:pt x="724305" y="429924"/>
                    <a:pt x="717037" y="429924"/>
                  </a:cubicBezTo>
                  <a:cubicBezTo>
                    <a:pt x="702501" y="422657"/>
                    <a:pt x="695233" y="408120"/>
                    <a:pt x="680697" y="400852"/>
                  </a:cubicBezTo>
                  <a:cubicBezTo>
                    <a:pt x="673429" y="400852"/>
                    <a:pt x="666161" y="393585"/>
                    <a:pt x="658893" y="386317"/>
                  </a:cubicBezTo>
                  <a:close/>
                  <a:moveTo>
                    <a:pt x="608017" y="531676"/>
                  </a:moveTo>
                  <a:cubicBezTo>
                    <a:pt x="593481" y="517140"/>
                    <a:pt x="571677" y="502604"/>
                    <a:pt x="557141" y="495337"/>
                  </a:cubicBezTo>
                  <a:cubicBezTo>
                    <a:pt x="564409" y="495337"/>
                    <a:pt x="564409" y="495337"/>
                    <a:pt x="571677" y="495337"/>
                  </a:cubicBezTo>
                  <a:cubicBezTo>
                    <a:pt x="586213" y="495337"/>
                    <a:pt x="600749" y="495337"/>
                    <a:pt x="622553" y="495337"/>
                  </a:cubicBezTo>
                  <a:cubicBezTo>
                    <a:pt x="651625" y="495337"/>
                    <a:pt x="673429" y="502604"/>
                    <a:pt x="695233" y="509872"/>
                  </a:cubicBezTo>
                  <a:cubicBezTo>
                    <a:pt x="695233" y="509872"/>
                    <a:pt x="695233" y="509872"/>
                    <a:pt x="695233" y="509872"/>
                  </a:cubicBezTo>
                  <a:cubicBezTo>
                    <a:pt x="702501" y="524408"/>
                    <a:pt x="717037" y="546212"/>
                    <a:pt x="738841" y="553480"/>
                  </a:cubicBezTo>
                  <a:cubicBezTo>
                    <a:pt x="687965" y="546212"/>
                    <a:pt x="651625" y="524408"/>
                    <a:pt x="608017" y="531676"/>
                  </a:cubicBezTo>
                  <a:close/>
                  <a:moveTo>
                    <a:pt x="680697" y="546212"/>
                  </a:moveTo>
                  <a:cubicBezTo>
                    <a:pt x="680697" y="546212"/>
                    <a:pt x="680697" y="546212"/>
                    <a:pt x="680697" y="546212"/>
                  </a:cubicBezTo>
                  <a:cubicBezTo>
                    <a:pt x="673429" y="553480"/>
                    <a:pt x="673429" y="560748"/>
                    <a:pt x="666161" y="560748"/>
                  </a:cubicBezTo>
                  <a:cubicBezTo>
                    <a:pt x="658893" y="568016"/>
                    <a:pt x="658893" y="568016"/>
                    <a:pt x="651625" y="575284"/>
                  </a:cubicBezTo>
                  <a:cubicBezTo>
                    <a:pt x="651625" y="575284"/>
                    <a:pt x="651625" y="575284"/>
                    <a:pt x="651625" y="582552"/>
                  </a:cubicBezTo>
                  <a:cubicBezTo>
                    <a:pt x="651625" y="582552"/>
                    <a:pt x="651625" y="582552"/>
                    <a:pt x="651625" y="582552"/>
                  </a:cubicBezTo>
                  <a:cubicBezTo>
                    <a:pt x="644357" y="568016"/>
                    <a:pt x="629821" y="553480"/>
                    <a:pt x="615285" y="538944"/>
                  </a:cubicBezTo>
                  <a:cubicBezTo>
                    <a:pt x="637089" y="538944"/>
                    <a:pt x="658893" y="538944"/>
                    <a:pt x="680697" y="546212"/>
                  </a:cubicBezTo>
                  <a:close/>
                  <a:moveTo>
                    <a:pt x="542605" y="480800"/>
                  </a:moveTo>
                  <a:cubicBezTo>
                    <a:pt x="535337" y="480800"/>
                    <a:pt x="528069" y="473532"/>
                    <a:pt x="528069" y="473532"/>
                  </a:cubicBezTo>
                  <a:cubicBezTo>
                    <a:pt x="564409" y="466264"/>
                    <a:pt x="600749" y="466264"/>
                    <a:pt x="629821" y="451728"/>
                  </a:cubicBezTo>
                  <a:cubicBezTo>
                    <a:pt x="644357" y="466264"/>
                    <a:pt x="666161" y="473532"/>
                    <a:pt x="680697" y="495337"/>
                  </a:cubicBezTo>
                  <a:cubicBezTo>
                    <a:pt x="637089" y="480800"/>
                    <a:pt x="586213" y="480800"/>
                    <a:pt x="542605" y="480800"/>
                  </a:cubicBezTo>
                  <a:close/>
                  <a:moveTo>
                    <a:pt x="498997" y="429924"/>
                  </a:moveTo>
                  <a:cubicBezTo>
                    <a:pt x="513533" y="422657"/>
                    <a:pt x="528069" y="422657"/>
                    <a:pt x="535337" y="422657"/>
                  </a:cubicBezTo>
                  <a:cubicBezTo>
                    <a:pt x="557141" y="429924"/>
                    <a:pt x="593481" y="437192"/>
                    <a:pt x="600749" y="444460"/>
                  </a:cubicBezTo>
                  <a:cubicBezTo>
                    <a:pt x="600749" y="444460"/>
                    <a:pt x="600749" y="444460"/>
                    <a:pt x="600749" y="444460"/>
                  </a:cubicBezTo>
                  <a:cubicBezTo>
                    <a:pt x="600749" y="444460"/>
                    <a:pt x="608017" y="444460"/>
                    <a:pt x="608017" y="451728"/>
                  </a:cubicBezTo>
                  <a:cubicBezTo>
                    <a:pt x="586213" y="451728"/>
                    <a:pt x="564409" y="458997"/>
                    <a:pt x="549873" y="458997"/>
                  </a:cubicBezTo>
                  <a:cubicBezTo>
                    <a:pt x="535337" y="458997"/>
                    <a:pt x="520801" y="466264"/>
                    <a:pt x="506265" y="473532"/>
                  </a:cubicBezTo>
                  <a:cubicBezTo>
                    <a:pt x="498997" y="473532"/>
                    <a:pt x="498997" y="466264"/>
                    <a:pt x="491729" y="466264"/>
                  </a:cubicBezTo>
                  <a:cubicBezTo>
                    <a:pt x="477193" y="458997"/>
                    <a:pt x="462657" y="451728"/>
                    <a:pt x="448121" y="451728"/>
                  </a:cubicBezTo>
                  <a:cubicBezTo>
                    <a:pt x="469925" y="437192"/>
                    <a:pt x="491729" y="437192"/>
                    <a:pt x="498997" y="429924"/>
                  </a:cubicBezTo>
                  <a:close/>
                  <a:moveTo>
                    <a:pt x="440853" y="466264"/>
                  </a:moveTo>
                  <a:cubicBezTo>
                    <a:pt x="448121" y="466264"/>
                    <a:pt x="448121" y="466264"/>
                    <a:pt x="455389" y="466264"/>
                  </a:cubicBezTo>
                  <a:cubicBezTo>
                    <a:pt x="513533" y="480800"/>
                    <a:pt x="564409" y="502604"/>
                    <a:pt x="608017" y="546212"/>
                  </a:cubicBezTo>
                  <a:cubicBezTo>
                    <a:pt x="629821" y="568016"/>
                    <a:pt x="658893" y="597088"/>
                    <a:pt x="644357" y="633428"/>
                  </a:cubicBezTo>
                  <a:cubicBezTo>
                    <a:pt x="629821" y="677036"/>
                    <a:pt x="586213" y="618892"/>
                    <a:pt x="578945" y="604356"/>
                  </a:cubicBezTo>
                  <a:cubicBezTo>
                    <a:pt x="564409" y="582552"/>
                    <a:pt x="557141" y="568016"/>
                    <a:pt x="542605" y="546212"/>
                  </a:cubicBezTo>
                  <a:lnTo>
                    <a:pt x="542605" y="546212"/>
                  </a:lnTo>
                  <a:cubicBezTo>
                    <a:pt x="535337" y="531676"/>
                    <a:pt x="520801" y="524408"/>
                    <a:pt x="513533" y="517140"/>
                  </a:cubicBezTo>
                  <a:cubicBezTo>
                    <a:pt x="498997" y="509872"/>
                    <a:pt x="484461" y="502604"/>
                    <a:pt x="462657" y="502604"/>
                  </a:cubicBezTo>
                  <a:cubicBezTo>
                    <a:pt x="448121" y="495337"/>
                    <a:pt x="404513" y="480800"/>
                    <a:pt x="440853" y="466264"/>
                  </a:cubicBezTo>
                  <a:close/>
                  <a:moveTo>
                    <a:pt x="368173" y="509872"/>
                  </a:moveTo>
                  <a:cubicBezTo>
                    <a:pt x="382709" y="502604"/>
                    <a:pt x="404513" y="502604"/>
                    <a:pt x="426317" y="502604"/>
                  </a:cubicBezTo>
                  <a:cubicBezTo>
                    <a:pt x="426317" y="502604"/>
                    <a:pt x="433585" y="502604"/>
                    <a:pt x="433585" y="509872"/>
                  </a:cubicBezTo>
                  <a:cubicBezTo>
                    <a:pt x="448121" y="517140"/>
                    <a:pt x="469925" y="517140"/>
                    <a:pt x="484461" y="524408"/>
                  </a:cubicBezTo>
                  <a:cubicBezTo>
                    <a:pt x="484461" y="524408"/>
                    <a:pt x="484461" y="524408"/>
                    <a:pt x="491729" y="524408"/>
                  </a:cubicBezTo>
                  <a:cubicBezTo>
                    <a:pt x="462657" y="524408"/>
                    <a:pt x="433585" y="524408"/>
                    <a:pt x="411781" y="531676"/>
                  </a:cubicBezTo>
                  <a:cubicBezTo>
                    <a:pt x="397245" y="531676"/>
                    <a:pt x="368173" y="546212"/>
                    <a:pt x="353638" y="546212"/>
                  </a:cubicBezTo>
                  <a:cubicBezTo>
                    <a:pt x="317298" y="538944"/>
                    <a:pt x="360906" y="509872"/>
                    <a:pt x="368173" y="509872"/>
                  </a:cubicBezTo>
                  <a:close/>
                  <a:moveTo>
                    <a:pt x="324566" y="553480"/>
                  </a:moveTo>
                  <a:cubicBezTo>
                    <a:pt x="331834" y="553480"/>
                    <a:pt x="331834" y="546212"/>
                    <a:pt x="339102" y="546212"/>
                  </a:cubicBezTo>
                  <a:cubicBezTo>
                    <a:pt x="346369" y="546212"/>
                    <a:pt x="353638" y="546212"/>
                    <a:pt x="360906" y="546212"/>
                  </a:cubicBezTo>
                  <a:cubicBezTo>
                    <a:pt x="404513" y="531676"/>
                    <a:pt x="448121" y="531676"/>
                    <a:pt x="498997" y="524408"/>
                  </a:cubicBezTo>
                  <a:cubicBezTo>
                    <a:pt x="513533" y="531676"/>
                    <a:pt x="542605" y="560748"/>
                    <a:pt x="549873" y="575284"/>
                  </a:cubicBezTo>
                  <a:cubicBezTo>
                    <a:pt x="557141" y="589820"/>
                    <a:pt x="571677" y="611624"/>
                    <a:pt x="586213" y="626160"/>
                  </a:cubicBezTo>
                  <a:cubicBezTo>
                    <a:pt x="535337" y="647964"/>
                    <a:pt x="491729" y="655232"/>
                    <a:pt x="440853" y="655232"/>
                  </a:cubicBezTo>
                  <a:cubicBezTo>
                    <a:pt x="404513" y="662500"/>
                    <a:pt x="295494" y="640696"/>
                    <a:pt x="266422" y="611624"/>
                  </a:cubicBezTo>
                  <a:cubicBezTo>
                    <a:pt x="244618" y="597088"/>
                    <a:pt x="273690" y="589820"/>
                    <a:pt x="302762" y="568016"/>
                  </a:cubicBezTo>
                  <a:cubicBezTo>
                    <a:pt x="302762" y="560748"/>
                    <a:pt x="317298" y="560748"/>
                    <a:pt x="324566" y="553480"/>
                  </a:cubicBezTo>
                  <a:close/>
                  <a:moveTo>
                    <a:pt x="62918" y="647964"/>
                  </a:moveTo>
                  <a:cubicBezTo>
                    <a:pt x="84722" y="618892"/>
                    <a:pt x="113794" y="604356"/>
                    <a:pt x="142866" y="597088"/>
                  </a:cubicBezTo>
                  <a:cubicBezTo>
                    <a:pt x="193742" y="582552"/>
                    <a:pt x="251886" y="575284"/>
                    <a:pt x="302762" y="560748"/>
                  </a:cubicBezTo>
                  <a:cubicBezTo>
                    <a:pt x="266422" y="589820"/>
                    <a:pt x="215546" y="597088"/>
                    <a:pt x="259154" y="626160"/>
                  </a:cubicBezTo>
                  <a:cubicBezTo>
                    <a:pt x="295494" y="647964"/>
                    <a:pt x="397245" y="669768"/>
                    <a:pt x="433585" y="662500"/>
                  </a:cubicBezTo>
                  <a:cubicBezTo>
                    <a:pt x="477193" y="655232"/>
                    <a:pt x="549873" y="655232"/>
                    <a:pt x="586213" y="626160"/>
                  </a:cubicBezTo>
                  <a:cubicBezTo>
                    <a:pt x="593481" y="633428"/>
                    <a:pt x="593481" y="633428"/>
                    <a:pt x="600749" y="640696"/>
                  </a:cubicBezTo>
                  <a:cubicBezTo>
                    <a:pt x="637089" y="677036"/>
                    <a:pt x="666161" y="626160"/>
                    <a:pt x="651625" y="589820"/>
                  </a:cubicBezTo>
                  <a:cubicBezTo>
                    <a:pt x="651625" y="589820"/>
                    <a:pt x="658893" y="582552"/>
                    <a:pt x="658893" y="582552"/>
                  </a:cubicBezTo>
                  <a:cubicBezTo>
                    <a:pt x="666161" y="575284"/>
                    <a:pt x="666161" y="575284"/>
                    <a:pt x="673429" y="568016"/>
                  </a:cubicBezTo>
                  <a:cubicBezTo>
                    <a:pt x="673429" y="560748"/>
                    <a:pt x="680697" y="560748"/>
                    <a:pt x="680697" y="553480"/>
                  </a:cubicBezTo>
                  <a:cubicBezTo>
                    <a:pt x="680697" y="553480"/>
                    <a:pt x="680697" y="546212"/>
                    <a:pt x="687965" y="546212"/>
                  </a:cubicBezTo>
                  <a:cubicBezTo>
                    <a:pt x="709769" y="553480"/>
                    <a:pt x="731573" y="560748"/>
                    <a:pt x="753377" y="553480"/>
                  </a:cubicBezTo>
                  <a:cubicBezTo>
                    <a:pt x="753377" y="553480"/>
                    <a:pt x="753377" y="553480"/>
                    <a:pt x="760645" y="553480"/>
                  </a:cubicBezTo>
                  <a:cubicBezTo>
                    <a:pt x="782449" y="546212"/>
                    <a:pt x="775181" y="517140"/>
                    <a:pt x="767913" y="502604"/>
                  </a:cubicBezTo>
                  <a:cubicBezTo>
                    <a:pt x="760645" y="480800"/>
                    <a:pt x="746109" y="458997"/>
                    <a:pt x="731573" y="444460"/>
                  </a:cubicBezTo>
                  <a:cubicBezTo>
                    <a:pt x="767913" y="451728"/>
                    <a:pt x="840593" y="458997"/>
                    <a:pt x="826057" y="400852"/>
                  </a:cubicBezTo>
                  <a:cubicBezTo>
                    <a:pt x="818789" y="379048"/>
                    <a:pt x="789717" y="371780"/>
                    <a:pt x="775181" y="371780"/>
                  </a:cubicBezTo>
                  <a:cubicBezTo>
                    <a:pt x="738841" y="364512"/>
                    <a:pt x="687965" y="379048"/>
                    <a:pt x="651625" y="386317"/>
                  </a:cubicBezTo>
                  <a:cubicBezTo>
                    <a:pt x="629821" y="371780"/>
                    <a:pt x="608017" y="364512"/>
                    <a:pt x="586213" y="357245"/>
                  </a:cubicBezTo>
                  <a:cubicBezTo>
                    <a:pt x="578945" y="357245"/>
                    <a:pt x="564409" y="357245"/>
                    <a:pt x="557141" y="357245"/>
                  </a:cubicBezTo>
                  <a:cubicBezTo>
                    <a:pt x="557141" y="357245"/>
                    <a:pt x="557141" y="349977"/>
                    <a:pt x="557141" y="349977"/>
                  </a:cubicBezTo>
                  <a:cubicBezTo>
                    <a:pt x="557141" y="349977"/>
                    <a:pt x="557141" y="342708"/>
                    <a:pt x="557141" y="335440"/>
                  </a:cubicBezTo>
                  <a:cubicBezTo>
                    <a:pt x="593481" y="342708"/>
                    <a:pt x="629821" y="349977"/>
                    <a:pt x="658893" y="349977"/>
                  </a:cubicBezTo>
                  <a:cubicBezTo>
                    <a:pt x="731573" y="364512"/>
                    <a:pt x="811521" y="371780"/>
                    <a:pt x="884201" y="357245"/>
                  </a:cubicBezTo>
                  <a:cubicBezTo>
                    <a:pt x="942345" y="342708"/>
                    <a:pt x="964149" y="248225"/>
                    <a:pt x="913273" y="211885"/>
                  </a:cubicBezTo>
                  <a:cubicBezTo>
                    <a:pt x="876933" y="182813"/>
                    <a:pt x="804253" y="204617"/>
                    <a:pt x="760645" y="204617"/>
                  </a:cubicBezTo>
                  <a:cubicBezTo>
                    <a:pt x="709769" y="204617"/>
                    <a:pt x="593481" y="226421"/>
                    <a:pt x="535337" y="197349"/>
                  </a:cubicBezTo>
                  <a:cubicBezTo>
                    <a:pt x="535337" y="197349"/>
                    <a:pt x="535337" y="197349"/>
                    <a:pt x="535337" y="197349"/>
                  </a:cubicBezTo>
                  <a:cubicBezTo>
                    <a:pt x="513533" y="190081"/>
                    <a:pt x="506265" y="168277"/>
                    <a:pt x="498997" y="146473"/>
                  </a:cubicBezTo>
                  <a:cubicBezTo>
                    <a:pt x="491729" y="124669"/>
                    <a:pt x="498997" y="102865"/>
                    <a:pt x="513533" y="88329"/>
                  </a:cubicBezTo>
                  <a:cubicBezTo>
                    <a:pt x="513533" y="81061"/>
                    <a:pt x="520801" y="81061"/>
                    <a:pt x="520801" y="73793"/>
                  </a:cubicBezTo>
                  <a:cubicBezTo>
                    <a:pt x="557141" y="22917"/>
                    <a:pt x="622553" y="30185"/>
                    <a:pt x="673429" y="44721"/>
                  </a:cubicBezTo>
                  <a:cubicBezTo>
                    <a:pt x="709769" y="51989"/>
                    <a:pt x="738841" y="66525"/>
                    <a:pt x="760645" y="95597"/>
                  </a:cubicBezTo>
                  <a:cubicBezTo>
                    <a:pt x="782449" y="117401"/>
                    <a:pt x="767913" y="153741"/>
                    <a:pt x="767913" y="182813"/>
                  </a:cubicBezTo>
                  <a:cubicBezTo>
                    <a:pt x="767913" y="190081"/>
                    <a:pt x="767913" y="190081"/>
                    <a:pt x="775181" y="197349"/>
                  </a:cubicBezTo>
                  <a:cubicBezTo>
                    <a:pt x="775181" y="190081"/>
                    <a:pt x="775181" y="190081"/>
                    <a:pt x="775181" y="182813"/>
                  </a:cubicBezTo>
                  <a:cubicBezTo>
                    <a:pt x="811521" y="211885"/>
                    <a:pt x="876933" y="204617"/>
                    <a:pt x="920541" y="197349"/>
                  </a:cubicBezTo>
                  <a:cubicBezTo>
                    <a:pt x="949613" y="197349"/>
                    <a:pt x="978685" y="190081"/>
                    <a:pt x="1007757" y="182813"/>
                  </a:cubicBezTo>
                  <a:cubicBezTo>
                    <a:pt x="1022293" y="175545"/>
                    <a:pt x="1102240" y="139205"/>
                    <a:pt x="1044096" y="131937"/>
                  </a:cubicBezTo>
                  <a:cubicBezTo>
                    <a:pt x="1044096" y="131937"/>
                    <a:pt x="1044096" y="131937"/>
                    <a:pt x="1044096" y="131937"/>
                  </a:cubicBezTo>
                  <a:cubicBezTo>
                    <a:pt x="1051365" y="131937"/>
                    <a:pt x="1051365" y="131937"/>
                    <a:pt x="1051365" y="139205"/>
                  </a:cubicBezTo>
                  <a:cubicBezTo>
                    <a:pt x="1051365" y="139205"/>
                    <a:pt x="1051365" y="146473"/>
                    <a:pt x="1051365" y="146473"/>
                  </a:cubicBezTo>
                  <a:cubicBezTo>
                    <a:pt x="1015025" y="175545"/>
                    <a:pt x="956881" y="182813"/>
                    <a:pt x="913273" y="190081"/>
                  </a:cubicBezTo>
                  <a:cubicBezTo>
                    <a:pt x="869665" y="197349"/>
                    <a:pt x="818789" y="197349"/>
                    <a:pt x="775181" y="182813"/>
                  </a:cubicBezTo>
                  <a:cubicBezTo>
                    <a:pt x="775181" y="161009"/>
                    <a:pt x="789717" y="139205"/>
                    <a:pt x="782449" y="117401"/>
                  </a:cubicBezTo>
                  <a:cubicBezTo>
                    <a:pt x="782449" y="110133"/>
                    <a:pt x="782449" y="102865"/>
                    <a:pt x="775181" y="95597"/>
                  </a:cubicBezTo>
                  <a:cubicBezTo>
                    <a:pt x="804253" y="95597"/>
                    <a:pt x="833325" y="95597"/>
                    <a:pt x="862397" y="95597"/>
                  </a:cubicBezTo>
                  <a:cubicBezTo>
                    <a:pt x="898737" y="95597"/>
                    <a:pt x="935077" y="95597"/>
                    <a:pt x="978685" y="95597"/>
                  </a:cubicBezTo>
                  <a:cubicBezTo>
                    <a:pt x="1015025" y="95597"/>
                    <a:pt x="1051365" y="95597"/>
                    <a:pt x="1080436" y="102865"/>
                  </a:cubicBezTo>
                  <a:cubicBezTo>
                    <a:pt x="1116776" y="110133"/>
                    <a:pt x="1138580" y="131937"/>
                    <a:pt x="1145848" y="161009"/>
                  </a:cubicBezTo>
                  <a:cubicBezTo>
                    <a:pt x="1138580" y="219153"/>
                    <a:pt x="1058633" y="219153"/>
                    <a:pt x="1029560" y="277297"/>
                  </a:cubicBezTo>
                  <a:cubicBezTo>
                    <a:pt x="1015025" y="299100"/>
                    <a:pt x="1022293" y="328173"/>
                    <a:pt x="1044096" y="349977"/>
                  </a:cubicBezTo>
                  <a:cubicBezTo>
                    <a:pt x="1058633" y="357245"/>
                    <a:pt x="1080436" y="364512"/>
                    <a:pt x="1094973" y="364512"/>
                  </a:cubicBezTo>
                  <a:cubicBezTo>
                    <a:pt x="1116776" y="371780"/>
                    <a:pt x="1138580" y="393585"/>
                    <a:pt x="1145848" y="415388"/>
                  </a:cubicBezTo>
                  <a:cubicBezTo>
                    <a:pt x="1145848" y="415388"/>
                    <a:pt x="1145848" y="415388"/>
                    <a:pt x="1145848" y="415388"/>
                  </a:cubicBezTo>
                  <a:cubicBezTo>
                    <a:pt x="1145848" y="422657"/>
                    <a:pt x="1145848" y="437192"/>
                    <a:pt x="1145848" y="444460"/>
                  </a:cubicBezTo>
                  <a:cubicBezTo>
                    <a:pt x="1145848" y="458997"/>
                    <a:pt x="1145848" y="473532"/>
                    <a:pt x="1145848" y="480800"/>
                  </a:cubicBezTo>
                  <a:cubicBezTo>
                    <a:pt x="1058633" y="437192"/>
                    <a:pt x="949613" y="488068"/>
                    <a:pt x="884201" y="538944"/>
                  </a:cubicBezTo>
                  <a:cubicBezTo>
                    <a:pt x="804253" y="597088"/>
                    <a:pt x="746109" y="691572"/>
                    <a:pt x="738841" y="786056"/>
                  </a:cubicBezTo>
                  <a:cubicBezTo>
                    <a:pt x="724305" y="793324"/>
                    <a:pt x="702501" y="800592"/>
                    <a:pt x="687965" y="807860"/>
                  </a:cubicBezTo>
                  <a:cubicBezTo>
                    <a:pt x="651625" y="822396"/>
                    <a:pt x="608017" y="836932"/>
                    <a:pt x="571677" y="836932"/>
                  </a:cubicBezTo>
                  <a:cubicBezTo>
                    <a:pt x="535337" y="844200"/>
                    <a:pt x="498997" y="836932"/>
                    <a:pt x="462657" y="836932"/>
                  </a:cubicBezTo>
                  <a:cubicBezTo>
                    <a:pt x="382709" y="836932"/>
                    <a:pt x="302762" y="836932"/>
                    <a:pt x="222814" y="829664"/>
                  </a:cubicBezTo>
                  <a:cubicBezTo>
                    <a:pt x="186474" y="829664"/>
                    <a:pt x="150134" y="822396"/>
                    <a:pt x="121062" y="815128"/>
                  </a:cubicBezTo>
                  <a:cubicBezTo>
                    <a:pt x="99258" y="807860"/>
                    <a:pt x="48382" y="778788"/>
                    <a:pt x="26578" y="749716"/>
                  </a:cubicBezTo>
                  <a:lnTo>
                    <a:pt x="26578" y="749716"/>
                  </a:lnTo>
                  <a:cubicBezTo>
                    <a:pt x="12042" y="713376"/>
                    <a:pt x="41114" y="677036"/>
                    <a:pt x="62918" y="647964"/>
                  </a:cubicBezTo>
                  <a:close/>
                  <a:moveTo>
                    <a:pt x="1160384" y="720644"/>
                  </a:moveTo>
                  <a:cubicBezTo>
                    <a:pt x="1160384" y="720644"/>
                    <a:pt x="1160384" y="720644"/>
                    <a:pt x="1160384" y="720644"/>
                  </a:cubicBezTo>
                  <a:cubicBezTo>
                    <a:pt x="1124044" y="756984"/>
                    <a:pt x="1080436" y="771520"/>
                    <a:pt x="1036828" y="786056"/>
                  </a:cubicBezTo>
                  <a:cubicBezTo>
                    <a:pt x="993221" y="800592"/>
                    <a:pt x="942345" y="815128"/>
                    <a:pt x="898737" y="836932"/>
                  </a:cubicBezTo>
                  <a:cubicBezTo>
                    <a:pt x="855129" y="858736"/>
                    <a:pt x="818789" y="880540"/>
                    <a:pt x="775181" y="895076"/>
                  </a:cubicBezTo>
                  <a:cubicBezTo>
                    <a:pt x="717037" y="916880"/>
                    <a:pt x="658893" y="924147"/>
                    <a:pt x="600749" y="931416"/>
                  </a:cubicBezTo>
                  <a:cubicBezTo>
                    <a:pt x="491729" y="945952"/>
                    <a:pt x="375441" y="945952"/>
                    <a:pt x="266422" y="938684"/>
                  </a:cubicBezTo>
                  <a:cubicBezTo>
                    <a:pt x="179206" y="931416"/>
                    <a:pt x="70186" y="909612"/>
                    <a:pt x="12042" y="836932"/>
                  </a:cubicBezTo>
                  <a:cubicBezTo>
                    <a:pt x="4774" y="807860"/>
                    <a:pt x="12042" y="771520"/>
                    <a:pt x="19310" y="742448"/>
                  </a:cubicBezTo>
                  <a:cubicBezTo>
                    <a:pt x="26578" y="764252"/>
                    <a:pt x="41114" y="771520"/>
                    <a:pt x="48382" y="778788"/>
                  </a:cubicBezTo>
                  <a:cubicBezTo>
                    <a:pt x="77454" y="800592"/>
                    <a:pt x="99258" y="815128"/>
                    <a:pt x="135598" y="822396"/>
                  </a:cubicBezTo>
                  <a:cubicBezTo>
                    <a:pt x="222814" y="836932"/>
                    <a:pt x="310030" y="836932"/>
                    <a:pt x="397245" y="836932"/>
                  </a:cubicBezTo>
                  <a:cubicBezTo>
                    <a:pt x="477193" y="836932"/>
                    <a:pt x="564409" y="844200"/>
                    <a:pt x="644357" y="822396"/>
                  </a:cubicBezTo>
                  <a:cubicBezTo>
                    <a:pt x="695233" y="807860"/>
                    <a:pt x="746109" y="793324"/>
                    <a:pt x="796985" y="771520"/>
                  </a:cubicBezTo>
                  <a:cubicBezTo>
                    <a:pt x="840593" y="756984"/>
                    <a:pt x="884201" y="735180"/>
                    <a:pt x="927809" y="720644"/>
                  </a:cubicBezTo>
                  <a:cubicBezTo>
                    <a:pt x="971417" y="706108"/>
                    <a:pt x="1022293" y="691572"/>
                    <a:pt x="1065900" y="684304"/>
                  </a:cubicBezTo>
                  <a:cubicBezTo>
                    <a:pt x="1094973" y="677036"/>
                    <a:pt x="1145848" y="669768"/>
                    <a:pt x="1167652" y="640696"/>
                  </a:cubicBezTo>
                  <a:cubicBezTo>
                    <a:pt x="1174920" y="669768"/>
                    <a:pt x="1167652" y="698840"/>
                    <a:pt x="1160384" y="720644"/>
                  </a:cubicBezTo>
                  <a:close/>
                  <a:moveTo>
                    <a:pt x="1044096" y="684304"/>
                  </a:moveTo>
                  <a:cubicBezTo>
                    <a:pt x="1000489" y="691572"/>
                    <a:pt x="964149" y="706108"/>
                    <a:pt x="920541" y="720644"/>
                  </a:cubicBezTo>
                  <a:cubicBezTo>
                    <a:pt x="920541" y="720644"/>
                    <a:pt x="913273" y="720644"/>
                    <a:pt x="913273" y="720644"/>
                  </a:cubicBezTo>
                  <a:cubicBezTo>
                    <a:pt x="913273" y="720644"/>
                    <a:pt x="913273" y="720644"/>
                    <a:pt x="913273" y="720644"/>
                  </a:cubicBezTo>
                  <a:cubicBezTo>
                    <a:pt x="949613" y="611624"/>
                    <a:pt x="1051365" y="509872"/>
                    <a:pt x="1167652" y="524408"/>
                  </a:cubicBezTo>
                  <a:cubicBezTo>
                    <a:pt x="1167652" y="560748"/>
                    <a:pt x="1174920" y="597088"/>
                    <a:pt x="1174920" y="626160"/>
                  </a:cubicBezTo>
                  <a:cubicBezTo>
                    <a:pt x="1138580" y="662500"/>
                    <a:pt x="1087704" y="677036"/>
                    <a:pt x="1044096" y="684304"/>
                  </a:cubicBezTo>
                  <a:close/>
                </a:path>
              </a:pathLst>
            </a:custGeom>
            <a:solidFill>
              <a:srgbClr val="444444">
                <a:alpha val="40000"/>
              </a:srgbClr>
            </a:solidFill>
            <a:ln w="72680" cap="flat">
              <a:noFill/>
              <a:prstDash val="solid"/>
              <a:miter/>
            </a:ln>
          </p:spPr>
          <p:txBody>
            <a:bodyPr rtlCol="0" anchor="ctr"/>
            <a:lstStyle/>
            <a:p>
              <a:endParaRPr lang="en-US"/>
            </a:p>
          </p:txBody>
        </p:sp>
        <p:sp>
          <p:nvSpPr>
            <p:cNvPr id="256" name="Freeform: Shape 255">
              <a:extLst>
                <a:ext uri="{FF2B5EF4-FFF2-40B4-BE49-F238E27FC236}">
                  <a16:creationId xmlns:a16="http://schemas.microsoft.com/office/drawing/2014/main" xmlns="" id="{372EF165-0564-40AD-BAF9-B021D2B14296}"/>
                </a:ext>
              </a:extLst>
            </p:cNvPr>
            <p:cNvSpPr/>
            <p:nvPr/>
          </p:nvSpPr>
          <p:spPr>
            <a:xfrm>
              <a:off x="3522913" y="9024608"/>
              <a:ext cx="1188688" cy="957467"/>
            </a:xfrm>
            <a:custGeom>
              <a:avLst/>
              <a:gdLst>
                <a:gd name="connsiteX0" fmla="*/ 1182188 w 1188688"/>
                <a:gd name="connsiteY0" fmla="*/ 524408 h 957467"/>
                <a:gd name="connsiteX1" fmla="*/ 1182188 w 1188688"/>
                <a:gd name="connsiteY1" fmla="*/ 524408 h 957467"/>
                <a:gd name="connsiteX2" fmla="*/ 1174920 w 1188688"/>
                <a:gd name="connsiteY2" fmla="*/ 444460 h 957467"/>
                <a:gd name="connsiteX3" fmla="*/ 1174920 w 1188688"/>
                <a:gd name="connsiteY3" fmla="*/ 284565 h 957467"/>
                <a:gd name="connsiteX4" fmla="*/ 1167652 w 1188688"/>
                <a:gd name="connsiteY4" fmla="*/ 146473 h 957467"/>
                <a:gd name="connsiteX5" fmla="*/ 1167652 w 1188688"/>
                <a:gd name="connsiteY5" fmla="*/ 146473 h 957467"/>
                <a:gd name="connsiteX6" fmla="*/ 1138580 w 1188688"/>
                <a:gd name="connsiteY6" fmla="*/ 102865 h 957467"/>
                <a:gd name="connsiteX7" fmla="*/ 1109508 w 1188688"/>
                <a:gd name="connsiteY7" fmla="*/ 175545 h 957467"/>
                <a:gd name="connsiteX8" fmla="*/ 1022293 w 1188688"/>
                <a:gd name="connsiteY8" fmla="*/ 197349 h 957467"/>
                <a:gd name="connsiteX9" fmla="*/ 927809 w 1188688"/>
                <a:gd name="connsiteY9" fmla="*/ 204617 h 957467"/>
                <a:gd name="connsiteX10" fmla="*/ 927809 w 1188688"/>
                <a:gd name="connsiteY10" fmla="*/ 190081 h 957467"/>
                <a:gd name="connsiteX11" fmla="*/ 1022293 w 1188688"/>
                <a:gd name="connsiteY11" fmla="*/ 168277 h 957467"/>
                <a:gd name="connsiteX12" fmla="*/ 1065901 w 1188688"/>
                <a:gd name="connsiteY12" fmla="*/ 146473 h 957467"/>
                <a:gd name="connsiteX13" fmla="*/ 1051365 w 1188688"/>
                <a:gd name="connsiteY13" fmla="*/ 102865 h 957467"/>
                <a:gd name="connsiteX14" fmla="*/ 1051365 w 1188688"/>
                <a:gd name="connsiteY14" fmla="*/ 88329 h 957467"/>
                <a:gd name="connsiteX15" fmla="*/ 1073168 w 1188688"/>
                <a:gd name="connsiteY15" fmla="*/ 73793 h 957467"/>
                <a:gd name="connsiteX16" fmla="*/ 1058633 w 1188688"/>
                <a:gd name="connsiteY16" fmla="*/ 73793 h 957467"/>
                <a:gd name="connsiteX17" fmla="*/ 942345 w 1188688"/>
                <a:gd name="connsiteY17" fmla="*/ 66525 h 957467"/>
                <a:gd name="connsiteX18" fmla="*/ 782449 w 1188688"/>
                <a:gd name="connsiteY18" fmla="*/ 66525 h 957467"/>
                <a:gd name="connsiteX19" fmla="*/ 767913 w 1188688"/>
                <a:gd name="connsiteY19" fmla="*/ 51989 h 957467"/>
                <a:gd name="connsiteX20" fmla="*/ 629821 w 1188688"/>
                <a:gd name="connsiteY20" fmla="*/ 1113 h 957467"/>
                <a:gd name="connsiteX21" fmla="*/ 506265 w 1188688"/>
                <a:gd name="connsiteY21" fmla="*/ 66525 h 957467"/>
                <a:gd name="connsiteX22" fmla="*/ 506265 w 1188688"/>
                <a:gd name="connsiteY22" fmla="*/ 146473 h 957467"/>
                <a:gd name="connsiteX23" fmla="*/ 506265 w 1188688"/>
                <a:gd name="connsiteY23" fmla="*/ 146473 h 957467"/>
                <a:gd name="connsiteX24" fmla="*/ 520801 w 1188688"/>
                <a:gd name="connsiteY24" fmla="*/ 299100 h 957467"/>
                <a:gd name="connsiteX25" fmla="*/ 549873 w 1188688"/>
                <a:gd name="connsiteY25" fmla="*/ 313637 h 957467"/>
                <a:gd name="connsiteX26" fmla="*/ 549873 w 1188688"/>
                <a:gd name="connsiteY26" fmla="*/ 320905 h 957467"/>
                <a:gd name="connsiteX27" fmla="*/ 549873 w 1188688"/>
                <a:gd name="connsiteY27" fmla="*/ 335440 h 957467"/>
                <a:gd name="connsiteX28" fmla="*/ 513533 w 1188688"/>
                <a:gd name="connsiteY28" fmla="*/ 364512 h 957467"/>
                <a:gd name="connsiteX29" fmla="*/ 528069 w 1188688"/>
                <a:gd name="connsiteY29" fmla="*/ 400852 h 957467"/>
                <a:gd name="connsiteX30" fmla="*/ 491729 w 1188688"/>
                <a:gd name="connsiteY30" fmla="*/ 415388 h 957467"/>
                <a:gd name="connsiteX31" fmla="*/ 455389 w 1188688"/>
                <a:gd name="connsiteY31" fmla="*/ 444460 h 957467"/>
                <a:gd name="connsiteX32" fmla="*/ 419049 w 1188688"/>
                <a:gd name="connsiteY32" fmla="*/ 458997 h 957467"/>
                <a:gd name="connsiteX33" fmla="*/ 419049 w 1188688"/>
                <a:gd name="connsiteY33" fmla="*/ 488068 h 957467"/>
                <a:gd name="connsiteX34" fmla="*/ 324566 w 1188688"/>
                <a:gd name="connsiteY34" fmla="*/ 538944 h 957467"/>
                <a:gd name="connsiteX35" fmla="*/ 324566 w 1188688"/>
                <a:gd name="connsiteY35" fmla="*/ 538944 h 957467"/>
                <a:gd name="connsiteX36" fmla="*/ 186474 w 1188688"/>
                <a:gd name="connsiteY36" fmla="*/ 568016 h 957467"/>
                <a:gd name="connsiteX37" fmla="*/ 84722 w 1188688"/>
                <a:gd name="connsiteY37" fmla="*/ 604356 h 957467"/>
                <a:gd name="connsiteX38" fmla="*/ 12042 w 1188688"/>
                <a:gd name="connsiteY38" fmla="*/ 720644 h 957467"/>
                <a:gd name="connsiteX39" fmla="*/ 12042 w 1188688"/>
                <a:gd name="connsiteY39" fmla="*/ 720644 h 957467"/>
                <a:gd name="connsiteX40" fmla="*/ 4774 w 1188688"/>
                <a:gd name="connsiteY40" fmla="*/ 844200 h 957467"/>
                <a:gd name="connsiteX41" fmla="*/ 12042 w 1188688"/>
                <a:gd name="connsiteY41" fmla="*/ 851468 h 957467"/>
                <a:gd name="connsiteX42" fmla="*/ 215546 w 1188688"/>
                <a:gd name="connsiteY42" fmla="*/ 945952 h 957467"/>
                <a:gd name="connsiteX43" fmla="*/ 578945 w 1188688"/>
                <a:gd name="connsiteY43" fmla="*/ 945952 h 957467"/>
                <a:gd name="connsiteX44" fmla="*/ 746109 w 1188688"/>
                <a:gd name="connsiteY44" fmla="*/ 916880 h 957467"/>
                <a:gd name="connsiteX45" fmla="*/ 906005 w 1188688"/>
                <a:gd name="connsiteY45" fmla="*/ 844200 h 957467"/>
                <a:gd name="connsiteX46" fmla="*/ 1036828 w 1188688"/>
                <a:gd name="connsiteY46" fmla="*/ 800592 h 957467"/>
                <a:gd name="connsiteX47" fmla="*/ 1102240 w 1188688"/>
                <a:gd name="connsiteY47" fmla="*/ 778788 h 957467"/>
                <a:gd name="connsiteX48" fmla="*/ 1153116 w 1188688"/>
                <a:gd name="connsiteY48" fmla="*/ 742448 h 957467"/>
                <a:gd name="connsiteX49" fmla="*/ 1167652 w 1188688"/>
                <a:gd name="connsiteY49" fmla="*/ 720644 h 957467"/>
                <a:gd name="connsiteX50" fmla="*/ 1182188 w 1188688"/>
                <a:gd name="connsiteY50" fmla="*/ 524408 h 957467"/>
                <a:gd name="connsiteX51" fmla="*/ 1138580 w 1188688"/>
                <a:gd name="connsiteY51" fmla="*/ 219153 h 957467"/>
                <a:gd name="connsiteX52" fmla="*/ 1138580 w 1188688"/>
                <a:gd name="connsiteY52" fmla="*/ 219153 h 957467"/>
                <a:gd name="connsiteX53" fmla="*/ 1160384 w 1188688"/>
                <a:gd name="connsiteY53" fmla="*/ 248225 h 957467"/>
                <a:gd name="connsiteX54" fmla="*/ 1160384 w 1188688"/>
                <a:gd name="connsiteY54" fmla="*/ 357245 h 957467"/>
                <a:gd name="connsiteX55" fmla="*/ 1145848 w 1188688"/>
                <a:gd name="connsiteY55" fmla="*/ 364512 h 957467"/>
                <a:gd name="connsiteX56" fmla="*/ 1065901 w 1188688"/>
                <a:gd name="connsiteY56" fmla="*/ 299100 h 957467"/>
                <a:gd name="connsiteX57" fmla="*/ 1138580 w 1188688"/>
                <a:gd name="connsiteY57" fmla="*/ 219153 h 957467"/>
                <a:gd name="connsiteX58" fmla="*/ 542605 w 1188688"/>
                <a:gd name="connsiteY58" fmla="*/ 51989 h 957467"/>
                <a:gd name="connsiteX59" fmla="*/ 600749 w 1188688"/>
                <a:gd name="connsiteY59" fmla="*/ 30185 h 957467"/>
                <a:gd name="connsiteX60" fmla="*/ 600749 w 1188688"/>
                <a:gd name="connsiteY60" fmla="*/ 30185 h 957467"/>
                <a:gd name="connsiteX61" fmla="*/ 622553 w 1188688"/>
                <a:gd name="connsiteY61" fmla="*/ 30185 h 957467"/>
                <a:gd name="connsiteX62" fmla="*/ 731573 w 1188688"/>
                <a:gd name="connsiteY62" fmla="*/ 51989 h 957467"/>
                <a:gd name="connsiteX63" fmla="*/ 760645 w 1188688"/>
                <a:gd name="connsiteY63" fmla="*/ 161009 h 957467"/>
                <a:gd name="connsiteX64" fmla="*/ 746109 w 1188688"/>
                <a:gd name="connsiteY64" fmla="*/ 161009 h 957467"/>
                <a:gd name="connsiteX65" fmla="*/ 709769 w 1188688"/>
                <a:gd name="connsiteY65" fmla="*/ 88329 h 957467"/>
                <a:gd name="connsiteX66" fmla="*/ 629821 w 1188688"/>
                <a:gd name="connsiteY66" fmla="*/ 44721 h 957467"/>
                <a:gd name="connsiteX67" fmla="*/ 549873 w 1188688"/>
                <a:gd name="connsiteY67" fmla="*/ 66525 h 957467"/>
                <a:gd name="connsiteX68" fmla="*/ 542605 w 1188688"/>
                <a:gd name="connsiteY68" fmla="*/ 51989 h 957467"/>
                <a:gd name="connsiteX69" fmla="*/ 549873 w 1188688"/>
                <a:gd name="connsiteY69" fmla="*/ 219153 h 957467"/>
                <a:gd name="connsiteX70" fmla="*/ 557141 w 1188688"/>
                <a:gd name="connsiteY70" fmla="*/ 204617 h 957467"/>
                <a:gd name="connsiteX71" fmla="*/ 637089 w 1188688"/>
                <a:gd name="connsiteY71" fmla="*/ 219153 h 957467"/>
                <a:gd name="connsiteX72" fmla="*/ 760645 w 1188688"/>
                <a:gd name="connsiteY72" fmla="*/ 211885 h 957467"/>
                <a:gd name="connsiteX73" fmla="*/ 884201 w 1188688"/>
                <a:gd name="connsiteY73" fmla="*/ 211885 h 957467"/>
                <a:gd name="connsiteX74" fmla="*/ 913273 w 1188688"/>
                <a:gd name="connsiteY74" fmla="*/ 320905 h 957467"/>
                <a:gd name="connsiteX75" fmla="*/ 906005 w 1188688"/>
                <a:gd name="connsiteY75" fmla="*/ 320905 h 957467"/>
                <a:gd name="connsiteX76" fmla="*/ 891469 w 1188688"/>
                <a:gd name="connsiteY76" fmla="*/ 291833 h 957467"/>
                <a:gd name="connsiteX77" fmla="*/ 833325 w 1188688"/>
                <a:gd name="connsiteY77" fmla="*/ 255493 h 957467"/>
                <a:gd name="connsiteX78" fmla="*/ 731573 w 1188688"/>
                <a:gd name="connsiteY78" fmla="*/ 248225 h 957467"/>
                <a:gd name="connsiteX79" fmla="*/ 600749 w 1188688"/>
                <a:gd name="connsiteY79" fmla="*/ 233688 h 957467"/>
                <a:gd name="connsiteX80" fmla="*/ 593481 w 1188688"/>
                <a:gd name="connsiteY80" fmla="*/ 233688 h 957467"/>
                <a:gd name="connsiteX81" fmla="*/ 571677 w 1188688"/>
                <a:gd name="connsiteY81" fmla="*/ 226421 h 957467"/>
                <a:gd name="connsiteX82" fmla="*/ 564409 w 1188688"/>
                <a:gd name="connsiteY82" fmla="*/ 226421 h 957467"/>
                <a:gd name="connsiteX83" fmla="*/ 549873 w 1188688"/>
                <a:gd name="connsiteY83" fmla="*/ 219153 h 957467"/>
                <a:gd name="connsiteX84" fmla="*/ 811521 w 1188688"/>
                <a:gd name="connsiteY84" fmla="*/ 400852 h 957467"/>
                <a:gd name="connsiteX85" fmla="*/ 767913 w 1188688"/>
                <a:gd name="connsiteY85" fmla="*/ 408120 h 957467"/>
                <a:gd name="connsiteX86" fmla="*/ 717037 w 1188688"/>
                <a:gd name="connsiteY86" fmla="*/ 400852 h 957467"/>
                <a:gd name="connsiteX87" fmla="*/ 717037 w 1188688"/>
                <a:gd name="connsiteY87" fmla="*/ 386317 h 957467"/>
                <a:gd name="connsiteX88" fmla="*/ 796985 w 1188688"/>
                <a:gd name="connsiteY88" fmla="*/ 379048 h 957467"/>
                <a:gd name="connsiteX89" fmla="*/ 818789 w 1188688"/>
                <a:gd name="connsiteY89" fmla="*/ 386317 h 957467"/>
                <a:gd name="connsiteX90" fmla="*/ 811521 w 1188688"/>
                <a:gd name="connsiteY90" fmla="*/ 400852 h 957467"/>
                <a:gd name="connsiteX91" fmla="*/ 557141 w 1188688"/>
                <a:gd name="connsiteY91" fmla="*/ 364512 h 957467"/>
                <a:gd name="connsiteX92" fmla="*/ 557141 w 1188688"/>
                <a:gd name="connsiteY92" fmla="*/ 364512 h 957467"/>
                <a:gd name="connsiteX93" fmla="*/ 557141 w 1188688"/>
                <a:gd name="connsiteY93" fmla="*/ 364512 h 957467"/>
                <a:gd name="connsiteX94" fmla="*/ 709769 w 1188688"/>
                <a:gd name="connsiteY94" fmla="*/ 437192 h 957467"/>
                <a:gd name="connsiteX95" fmla="*/ 767913 w 1188688"/>
                <a:gd name="connsiteY95" fmla="*/ 531676 h 957467"/>
                <a:gd name="connsiteX96" fmla="*/ 724305 w 1188688"/>
                <a:gd name="connsiteY96" fmla="*/ 495337 h 957467"/>
                <a:gd name="connsiteX97" fmla="*/ 557141 w 1188688"/>
                <a:gd name="connsiteY97" fmla="*/ 379048 h 957467"/>
                <a:gd name="connsiteX98" fmla="*/ 557141 w 1188688"/>
                <a:gd name="connsiteY98" fmla="*/ 364512 h 957467"/>
                <a:gd name="connsiteX99" fmla="*/ 687965 w 1188688"/>
                <a:gd name="connsiteY99" fmla="*/ 524408 h 957467"/>
                <a:gd name="connsiteX100" fmla="*/ 687965 w 1188688"/>
                <a:gd name="connsiteY100" fmla="*/ 524408 h 957467"/>
                <a:gd name="connsiteX101" fmla="*/ 687965 w 1188688"/>
                <a:gd name="connsiteY101" fmla="*/ 524408 h 957467"/>
                <a:gd name="connsiteX102" fmla="*/ 593481 w 1188688"/>
                <a:gd name="connsiteY102" fmla="*/ 509872 h 957467"/>
                <a:gd name="connsiteX103" fmla="*/ 593481 w 1188688"/>
                <a:gd name="connsiteY103" fmla="*/ 495337 h 957467"/>
                <a:gd name="connsiteX104" fmla="*/ 637089 w 1188688"/>
                <a:gd name="connsiteY104" fmla="*/ 495337 h 957467"/>
                <a:gd name="connsiteX105" fmla="*/ 680697 w 1188688"/>
                <a:gd name="connsiteY105" fmla="*/ 509872 h 957467"/>
                <a:gd name="connsiteX106" fmla="*/ 687965 w 1188688"/>
                <a:gd name="connsiteY106" fmla="*/ 524408 h 957467"/>
                <a:gd name="connsiteX107" fmla="*/ 455389 w 1188688"/>
                <a:gd name="connsiteY107" fmla="*/ 458997 h 957467"/>
                <a:gd name="connsiteX108" fmla="*/ 484461 w 1188688"/>
                <a:gd name="connsiteY108" fmla="*/ 466264 h 957467"/>
                <a:gd name="connsiteX109" fmla="*/ 491729 w 1188688"/>
                <a:gd name="connsiteY109" fmla="*/ 466264 h 957467"/>
                <a:gd name="connsiteX110" fmla="*/ 520801 w 1188688"/>
                <a:gd name="connsiteY110" fmla="*/ 480800 h 957467"/>
                <a:gd name="connsiteX111" fmla="*/ 615285 w 1188688"/>
                <a:gd name="connsiteY111" fmla="*/ 538944 h 957467"/>
                <a:gd name="connsiteX112" fmla="*/ 651625 w 1188688"/>
                <a:gd name="connsiteY112" fmla="*/ 618892 h 957467"/>
                <a:gd name="connsiteX113" fmla="*/ 608017 w 1188688"/>
                <a:gd name="connsiteY113" fmla="*/ 597088 h 957467"/>
                <a:gd name="connsiteX114" fmla="*/ 520801 w 1188688"/>
                <a:gd name="connsiteY114" fmla="*/ 495337 h 957467"/>
                <a:gd name="connsiteX115" fmla="*/ 455389 w 1188688"/>
                <a:gd name="connsiteY115" fmla="*/ 480800 h 957467"/>
                <a:gd name="connsiteX116" fmla="*/ 455389 w 1188688"/>
                <a:gd name="connsiteY116" fmla="*/ 458997 h 957467"/>
                <a:gd name="connsiteX117" fmla="*/ 171938 w 1188688"/>
                <a:gd name="connsiteY117" fmla="*/ 655232 h 957467"/>
                <a:gd name="connsiteX118" fmla="*/ 230082 w 1188688"/>
                <a:gd name="connsiteY118" fmla="*/ 691572 h 957467"/>
                <a:gd name="connsiteX119" fmla="*/ 353637 w 1188688"/>
                <a:gd name="connsiteY119" fmla="*/ 698840 h 957467"/>
                <a:gd name="connsiteX120" fmla="*/ 484461 w 1188688"/>
                <a:gd name="connsiteY120" fmla="*/ 691572 h 957467"/>
                <a:gd name="connsiteX121" fmla="*/ 557141 w 1188688"/>
                <a:gd name="connsiteY121" fmla="*/ 677036 h 957467"/>
                <a:gd name="connsiteX122" fmla="*/ 578945 w 1188688"/>
                <a:gd name="connsiteY122" fmla="*/ 677036 h 957467"/>
                <a:gd name="connsiteX123" fmla="*/ 629821 w 1188688"/>
                <a:gd name="connsiteY123" fmla="*/ 691572 h 957467"/>
                <a:gd name="connsiteX124" fmla="*/ 673429 w 1188688"/>
                <a:gd name="connsiteY124" fmla="*/ 647964 h 957467"/>
                <a:gd name="connsiteX125" fmla="*/ 702501 w 1188688"/>
                <a:gd name="connsiteY125" fmla="*/ 582552 h 957467"/>
                <a:gd name="connsiteX126" fmla="*/ 709769 w 1188688"/>
                <a:gd name="connsiteY126" fmla="*/ 575284 h 957467"/>
                <a:gd name="connsiteX127" fmla="*/ 767913 w 1188688"/>
                <a:gd name="connsiteY127" fmla="*/ 568016 h 957467"/>
                <a:gd name="connsiteX128" fmla="*/ 796985 w 1188688"/>
                <a:gd name="connsiteY128" fmla="*/ 480800 h 957467"/>
                <a:gd name="connsiteX129" fmla="*/ 804253 w 1188688"/>
                <a:gd name="connsiteY129" fmla="*/ 473532 h 957467"/>
                <a:gd name="connsiteX130" fmla="*/ 840593 w 1188688"/>
                <a:gd name="connsiteY130" fmla="*/ 466264 h 957467"/>
                <a:gd name="connsiteX131" fmla="*/ 869665 w 1188688"/>
                <a:gd name="connsiteY131" fmla="*/ 408120 h 957467"/>
                <a:gd name="connsiteX132" fmla="*/ 891469 w 1188688"/>
                <a:gd name="connsiteY132" fmla="*/ 386317 h 957467"/>
                <a:gd name="connsiteX133" fmla="*/ 956881 w 1188688"/>
                <a:gd name="connsiteY133" fmla="*/ 349977 h 957467"/>
                <a:gd name="connsiteX134" fmla="*/ 971417 w 1188688"/>
                <a:gd name="connsiteY134" fmla="*/ 291833 h 957467"/>
                <a:gd name="connsiteX135" fmla="*/ 971417 w 1188688"/>
                <a:gd name="connsiteY135" fmla="*/ 240957 h 957467"/>
                <a:gd name="connsiteX136" fmla="*/ 978685 w 1188688"/>
                <a:gd name="connsiteY136" fmla="*/ 226421 h 957467"/>
                <a:gd name="connsiteX137" fmla="*/ 1029561 w 1188688"/>
                <a:gd name="connsiteY137" fmla="*/ 219153 h 957467"/>
                <a:gd name="connsiteX138" fmla="*/ 1036828 w 1188688"/>
                <a:gd name="connsiteY138" fmla="*/ 226421 h 957467"/>
                <a:gd name="connsiteX139" fmla="*/ 1022293 w 1188688"/>
                <a:gd name="connsiteY139" fmla="*/ 306368 h 957467"/>
                <a:gd name="connsiteX140" fmla="*/ 1094972 w 1188688"/>
                <a:gd name="connsiteY140" fmla="*/ 357245 h 957467"/>
                <a:gd name="connsiteX141" fmla="*/ 1138580 w 1188688"/>
                <a:gd name="connsiteY141" fmla="*/ 437192 h 957467"/>
                <a:gd name="connsiteX142" fmla="*/ 1131312 w 1188688"/>
                <a:gd name="connsiteY142" fmla="*/ 444460 h 957467"/>
                <a:gd name="connsiteX143" fmla="*/ 862397 w 1188688"/>
                <a:gd name="connsiteY143" fmla="*/ 531676 h 957467"/>
                <a:gd name="connsiteX144" fmla="*/ 760645 w 1188688"/>
                <a:gd name="connsiteY144" fmla="*/ 655232 h 957467"/>
                <a:gd name="connsiteX145" fmla="*/ 695233 w 1188688"/>
                <a:gd name="connsiteY145" fmla="*/ 756984 h 957467"/>
                <a:gd name="connsiteX146" fmla="*/ 477193 w 1188688"/>
                <a:gd name="connsiteY146" fmla="*/ 786056 h 957467"/>
                <a:gd name="connsiteX147" fmla="*/ 230082 w 1188688"/>
                <a:gd name="connsiteY147" fmla="*/ 786056 h 957467"/>
                <a:gd name="connsiteX148" fmla="*/ 99258 w 1188688"/>
                <a:gd name="connsiteY148" fmla="*/ 727912 h 957467"/>
                <a:gd name="connsiteX149" fmla="*/ 171938 w 1188688"/>
                <a:gd name="connsiteY149" fmla="*/ 655232 h 957467"/>
                <a:gd name="connsiteX150" fmla="*/ 1167652 w 1188688"/>
                <a:gd name="connsiteY150" fmla="*/ 691572 h 957467"/>
                <a:gd name="connsiteX151" fmla="*/ 956881 w 1188688"/>
                <a:gd name="connsiteY151" fmla="*/ 786056 h 957467"/>
                <a:gd name="connsiteX152" fmla="*/ 658893 w 1188688"/>
                <a:gd name="connsiteY152" fmla="*/ 909612 h 957467"/>
                <a:gd name="connsiteX153" fmla="*/ 339102 w 1188688"/>
                <a:gd name="connsiteY153" fmla="*/ 931416 h 957467"/>
                <a:gd name="connsiteX154" fmla="*/ 121062 w 1188688"/>
                <a:gd name="connsiteY154" fmla="*/ 873272 h 957467"/>
                <a:gd name="connsiteX155" fmla="*/ 91990 w 1188688"/>
                <a:gd name="connsiteY155" fmla="*/ 836932 h 957467"/>
                <a:gd name="connsiteX156" fmla="*/ 142866 w 1188688"/>
                <a:gd name="connsiteY156" fmla="*/ 829664 h 957467"/>
                <a:gd name="connsiteX157" fmla="*/ 324566 w 1188688"/>
                <a:gd name="connsiteY157" fmla="*/ 858736 h 957467"/>
                <a:gd name="connsiteX158" fmla="*/ 535337 w 1188688"/>
                <a:gd name="connsiteY158" fmla="*/ 866004 h 957467"/>
                <a:gd name="connsiteX159" fmla="*/ 833325 w 1188688"/>
                <a:gd name="connsiteY159" fmla="*/ 778788 h 957467"/>
                <a:gd name="connsiteX160" fmla="*/ 1000488 w 1188688"/>
                <a:gd name="connsiteY160" fmla="*/ 720644 h 957467"/>
                <a:gd name="connsiteX161" fmla="*/ 1145848 w 1188688"/>
                <a:gd name="connsiteY161" fmla="*/ 677036 h 957467"/>
                <a:gd name="connsiteX162" fmla="*/ 1153116 w 1188688"/>
                <a:gd name="connsiteY162" fmla="*/ 677036 h 957467"/>
                <a:gd name="connsiteX163" fmla="*/ 1160384 w 1188688"/>
                <a:gd name="connsiteY163" fmla="*/ 669768 h 957467"/>
                <a:gd name="connsiteX164" fmla="*/ 1174920 w 1188688"/>
                <a:gd name="connsiteY164" fmla="*/ 677036 h 957467"/>
                <a:gd name="connsiteX165" fmla="*/ 1167652 w 1188688"/>
                <a:gd name="connsiteY165" fmla="*/ 691572 h 957467"/>
                <a:gd name="connsiteX166" fmla="*/ 1153116 w 1188688"/>
                <a:gd name="connsiteY166" fmla="*/ 618892 h 957467"/>
                <a:gd name="connsiteX167" fmla="*/ 1102240 w 1188688"/>
                <a:gd name="connsiteY167" fmla="*/ 662500 h 957467"/>
                <a:gd name="connsiteX168" fmla="*/ 1015025 w 1188688"/>
                <a:gd name="connsiteY168" fmla="*/ 677036 h 957467"/>
                <a:gd name="connsiteX169" fmla="*/ 1000488 w 1188688"/>
                <a:gd name="connsiteY169" fmla="*/ 618892 h 957467"/>
                <a:gd name="connsiteX170" fmla="*/ 1145848 w 1188688"/>
                <a:gd name="connsiteY170" fmla="*/ 531676 h 957467"/>
                <a:gd name="connsiteX171" fmla="*/ 1153116 w 1188688"/>
                <a:gd name="connsiteY171" fmla="*/ 531676 h 957467"/>
                <a:gd name="connsiteX172" fmla="*/ 1153116 w 1188688"/>
                <a:gd name="connsiteY172" fmla="*/ 618892 h 957467"/>
                <a:gd name="connsiteX173" fmla="*/ 1167652 w 1188688"/>
                <a:gd name="connsiteY173" fmla="*/ 502604 h 957467"/>
                <a:gd name="connsiteX174" fmla="*/ 1036828 w 1188688"/>
                <a:gd name="connsiteY174" fmla="*/ 531676 h 957467"/>
                <a:gd name="connsiteX175" fmla="*/ 935077 w 1188688"/>
                <a:gd name="connsiteY175" fmla="*/ 640696 h 957467"/>
                <a:gd name="connsiteX176" fmla="*/ 891469 w 1188688"/>
                <a:gd name="connsiteY176" fmla="*/ 713376 h 957467"/>
                <a:gd name="connsiteX177" fmla="*/ 826057 w 1188688"/>
                <a:gd name="connsiteY177" fmla="*/ 720644 h 957467"/>
                <a:gd name="connsiteX178" fmla="*/ 818789 w 1188688"/>
                <a:gd name="connsiteY178" fmla="*/ 713376 h 957467"/>
                <a:gd name="connsiteX179" fmla="*/ 1065901 w 1188688"/>
                <a:gd name="connsiteY179" fmla="*/ 466264 h 957467"/>
                <a:gd name="connsiteX180" fmla="*/ 1080436 w 1188688"/>
                <a:gd name="connsiteY180" fmla="*/ 466264 h 957467"/>
                <a:gd name="connsiteX181" fmla="*/ 1167652 w 1188688"/>
                <a:gd name="connsiteY181" fmla="*/ 495337 h 957467"/>
                <a:gd name="connsiteX182" fmla="*/ 1167652 w 1188688"/>
                <a:gd name="connsiteY182" fmla="*/ 502604 h 95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1188688" h="957467">
                  <a:moveTo>
                    <a:pt x="1182188" y="524408"/>
                  </a:moveTo>
                  <a:cubicBezTo>
                    <a:pt x="1189456" y="524408"/>
                    <a:pt x="1189456" y="517140"/>
                    <a:pt x="1182188" y="524408"/>
                  </a:cubicBezTo>
                  <a:cubicBezTo>
                    <a:pt x="1182188" y="495337"/>
                    <a:pt x="1174920" y="466264"/>
                    <a:pt x="1174920" y="444460"/>
                  </a:cubicBezTo>
                  <a:cubicBezTo>
                    <a:pt x="1167652" y="393585"/>
                    <a:pt x="1174920" y="335440"/>
                    <a:pt x="1174920" y="284565"/>
                  </a:cubicBezTo>
                  <a:cubicBezTo>
                    <a:pt x="1174920" y="240957"/>
                    <a:pt x="1182188" y="190081"/>
                    <a:pt x="1167652" y="146473"/>
                  </a:cubicBezTo>
                  <a:cubicBezTo>
                    <a:pt x="1167652" y="146473"/>
                    <a:pt x="1167652" y="146473"/>
                    <a:pt x="1167652" y="146473"/>
                  </a:cubicBezTo>
                  <a:cubicBezTo>
                    <a:pt x="1160384" y="124669"/>
                    <a:pt x="1153116" y="110133"/>
                    <a:pt x="1138580" y="102865"/>
                  </a:cubicBezTo>
                  <a:cubicBezTo>
                    <a:pt x="1153116" y="131937"/>
                    <a:pt x="1145848" y="153741"/>
                    <a:pt x="1109508" y="175545"/>
                  </a:cubicBezTo>
                  <a:cubicBezTo>
                    <a:pt x="1080436" y="190081"/>
                    <a:pt x="1051365" y="197349"/>
                    <a:pt x="1022293" y="197349"/>
                  </a:cubicBezTo>
                  <a:cubicBezTo>
                    <a:pt x="993221" y="204617"/>
                    <a:pt x="956881" y="211885"/>
                    <a:pt x="927809" y="204617"/>
                  </a:cubicBezTo>
                  <a:cubicBezTo>
                    <a:pt x="920541" y="204617"/>
                    <a:pt x="920541" y="190081"/>
                    <a:pt x="927809" y="190081"/>
                  </a:cubicBezTo>
                  <a:cubicBezTo>
                    <a:pt x="956881" y="182813"/>
                    <a:pt x="993221" y="175545"/>
                    <a:pt x="1022293" y="168277"/>
                  </a:cubicBezTo>
                  <a:cubicBezTo>
                    <a:pt x="1036828" y="161009"/>
                    <a:pt x="1058633" y="161009"/>
                    <a:pt x="1065901" y="146473"/>
                  </a:cubicBezTo>
                  <a:cubicBezTo>
                    <a:pt x="1102240" y="117401"/>
                    <a:pt x="1058633" y="110133"/>
                    <a:pt x="1051365" y="102865"/>
                  </a:cubicBezTo>
                  <a:cubicBezTo>
                    <a:pt x="1044096" y="102865"/>
                    <a:pt x="1044096" y="95597"/>
                    <a:pt x="1051365" y="88329"/>
                  </a:cubicBezTo>
                  <a:cubicBezTo>
                    <a:pt x="1058633" y="81061"/>
                    <a:pt x="1065901" y="73793"/>
                    <a:pt x="1073168" y="73793"/>
                  </a:cubicBezTo>
                  <a:cubicBezTo>
                    <a:pt x="1065901" y="73793"/>
                    <a:pt x="1065901" y="73793"/>
                    <a:pt x="1058633" y="73793"/>
                  </a:cubicBezTo>
                  <a:cubicBezTo>
                    <a:pt x="1022293" y="66525"/>
                    <a:pt x="978685" y="66525"/>
                    <a:pt x="942345" y="66525"/>
                  </a:cubicBezTo>
                  <a:cubicBezTo>
                    <a:pt x="891469" y="66525"/>
                    <a:pt x="833325" y="59257"/>
                    <a:pt x="782449" y="66525"/>
                  </a:cubicBezTo>
                  <a:cubicBezTo>
                    <a:pt x="775181" y="59257"/>
                    <a:pt x="775181" y="59257"/>
                    <a:pt x="767913" y="51989"/>
                  </a:cubicBezTo>
                  <a:cubicBezTo>
                    <a:pt x="738841" y="22917"/>
                    <a:pt x="673429" y="8381"/>
                    <a:pt x="629821" y="1113"/>
                  </a:cubicBezTo>
                  <a:cubicBezTo>
                    <a:pt x="578945" y="-6155"/>
                    <a:pt x="535337" y="22917"/>
                    <a:pt x="506265" y="66525"/>
                  </a:cubicBezTo>
                  <a:cubicBezTo>
                    <a:pt x="484461" y="95597"/>
                    <a:pt x="491729" y="117401"/>
                    <a:pt x="506265" y="146473"/>
                  </a:cubicBezTo>
                  <a:cubicBezTo>
                    <a:pt x="506265" y="146473"/>
                    <a:pt x="506265" y="146473"/>
                    <a:pt x="506265" y="146473"/>
                  </a:cubicBezTo>
                  <a:cubicBezTo>
                    <a:pt x="506265" y="197349"/>
                    <a:pt x="477193" y="262761"/>
                    <a:pt x="520801" y="299100"/>
                  </a:cubicBezTo>
                  <a:cubicBezTo>
                    <a:pt x="528069" y="306368"/>
                    <a:pt x="535337" y="313637"/>
                    <a:pt x="549873" y="313637"/>
                  </a:cubicBezTo>
                  <a:cubicBezTo>
                    <a:pt x="549873" y="313637"/>
                    <a:pt x="549873" y="320905"/>
                    <a:pt x="549873" y="320905"/>
                  </a:cubicBezTo>
                  <a:cubicBezTo>
                    <a:pt x="549873" y="328173"/>
                    <a:pt x="549873" y="328173"/>
                    <a:pt x="549873" y="335440"/>
                  </a:cubicBezTo>
                  <a:cubicBezTo>
                    <a:pt x="535337" y="335440"/>
                    <a:pt x="520801" y="349977"/>
                    <a:pt x="513533" y="364512"/>
                  </a:cubicBezTo>
                  <a:cubicBezTo>
                    <a:pt x="506265" y="379048"/>
                    <a:pt x="513533" y="386317"/>
                    <a:pt x="528069" y="400852"/>
                  </a:cubicBezTo>
                  <a:cubicBezTo>
                    <a:pt x="513533" y="400852"/>
                    <a:pt x="498997" y="408120"/>
                    <a:pt x="491729" y="415388"/>
                  </a:cubicBezTo>
                  <a:cubicBezTo>
                    <a:pt x="477193" y="422657"/>
                    <a:pt x="462657" y="429924"/>
                    <a:pt x="455389" y="444460"/>
                  </a:cubicBezTo>
                  <a:cubicBezTo>
                    <a:pt x="440853" y="444460"/>
                    <a:pt x="433585" y="451728"/>
                    <a:pt x="419049" y="458997"/>
                  </a:cubicBezTo>
                  <a:cubicBezTo>
                    <a:pt x="404513" y="466264"/>
                    <a:pt x="404513" y="480800"/>
                    <a:pt x="419049" y="488068"/>
                  </a:cubicBezTo>
                  <a:cubicBezTo>
                    <a:pt x="382709" y="488068"/>
                    <a:pt x="324566" y="502604"/>
                    <a:pt x="324566" y="538944"/>
                  </a:cubicBezTo>
                  <a:cubicBezTo>
                    <a:pt x="324566" y="538944"/>
                    <a:pt x="324566" y="538944"/>
                    <a:pt x="324566" y="538944"/>
                  </a:cubicBezTo>
                  <a:cubicBezTo>
                    <a:pt x="280958" y="553480"/>
                    <a:pt x="237350" y="560748"/>
                    <a:pt x="186474" y="568016"/>
                  </a:cubicBezTo>
                  <a:cubicBezTo>
                    <a:pt x="150134" y="575284"/>
                    <a:pt x="113794" y="582552"/>
                    <a:pt x="84722" y="604356"/>
                  </a:cubicBezTo>
                  <a:cubicBezTo>
                    <a:pt x="55650" y="626160"/>
                    <a:pt x="12042" y="677036"/>
                    <a:pt x="12042" y="720644"/>
                  </a:cubicBezTo>
                  <a:cubicBezTo>
                    <a:pt x="12042" y="720644"/>
                    <a:pt x="12042" y="720644"/>
                    <a:pt x="12042" y="720644"/>
                  </a:cubicBezTo>
                  <a:cubicBezTo>
                    <a:pt x="-2494" y="756984"/>
                    <a:pt x="-2494" y="800592"/>
                    <a:pt x="4774" y="844200"/>
                  </a:cubicBezTo>
                  <a:cubicBezTo>
                    <a:pt x="4774" y="844200"/>
                    <a:pt x="4774" y="851468"/>
                    <a:pt x="12042" y="851468"/>
                  </a:cubicBezTo>
                  <a:cubicBezTo>
                    <a:pt x="48382" y="916880"/>
                    <a:pt x="150134" y="931416"/>
                    <a:pt x="215546" y="945952"/>
                  </a:cubicBezTo>
                  <a:cubicBezTo>
                    <a:pt x="331834" y="967756"/>
                    <a:pt x="462657" y="953219"/>
                    <a:pt x="578945" y="945952"/>
                  </a:cubicBezTo>
                  <a:cubicBezTo>
                    <a:pt x="637089" y="945952"/>
                    <a:pt x="695233" y="931416"/>
                    <a:pt x="746109" y="916880"/>
                  </a:cubicBezTo>
                  <a:cubicBezTo>
                    <a:pt x="804253" y="902344"/>
                    <a:pt x="855129" y="873272"/>
                    <a:pt x="906005" y="844200"/>
                  </a:cubicBezTo>
                  <a:cubicBezTo>
                    <a:pt x="949613" y="822396"/>
                    <a:pt x="993221" y="815128"/>
                    <a:pt x="1036828" y="800592"/>
                  </a:cubicBezTo>
                  <a:cubicBezTo>
                    <a:pt x="1058633" y="793324"/>
                    <a:pt x="1080436" y="786056"/>
                    <a:pt x="1102240" y="778788"/>
                  </a:cubicBezTo>
                  <a:cubicBezTo>
                    <a:pt x="1116776" y="771520"/>
                    <a:pt x="1138580" y="756984"/>
                    <a:pt x="1153116" y="742448"/>
                  </a:cubicBezTo>
                  <a:cubicBezTo>
                    <a:pt x="1160384" y="735180"/>
                    <a:pt x="1167652" y="727912"/>
                    <a:pt x="1167652" y="720644"/>
                  </a:cubicBezTo>
                  <a:cubicBezTo>
                    <a:pt x="1196724" y="655232"/>
                    <a:pt x="1189456" y="589820"/>
                    <a:pt x="1182188" y="524408"/>
                  </a:cubicBezTo>
                  <a:close/>
                  <a:moveTo>
                    <a:pt x="1138580" y="219153"/>
                  </a:moveTo>
                  <a:cubicBezTo>
                    <a:pt x="1138580" y="219153"/>
                    <a:pt x="1138580" y="219153"/>
                    <a:pt x="1138580" y="219153"/>
                  </a:cubicBezTo>
                  <a:cubicBezTo>
                    <a:pt x="1153116" y="219153"/>
                    <a:pt x="1160384" y="233688"/>
                    <a:pt x="1160384" y="248225"/>
                  </a:cubicBezTo>
                  <a:cubicBezTo>
                    <a:pt x="1160384" y="284565"/>
                    <a:pt x="1167652" y="320905"/>
                    <a:pt x="1160384" y="357245"/>
                  </a:cubicBezTo>
                  <a:cubicBezTo>
                    <a:pt x="1160384" y="364512"/>
                    <a:pt x="1153116" y="364512"/>
                    <a:pt x="1145848" y="364512"/>
                  </a:cubicBezTo>
                  <a:cubicBezTo>
                    <a:pt x="1116776" y="349977"/>
                    <a:pt x="1065901" y="342708"/>
                    <a:pt x="1065901" y="299100"/>
                  </a:cubicBezTo>
                  <a:cubicBezTo>
                    <a:pt x="1058633" y="255493"/>
                    <a:pt x="1094972" y="233688"/>
                    <a:pt x="1138580" y="219153"/>
                  </a:cubicBezTo>
                  <a:close/>
                  <a:moveTo>
                    <a:pt x="542605" y="51989"/>
                  </a:moveTo>
                  <a:cubicBezTo>
                    <a:pt x="564409" y="44721"/>
                    <a:pt x="578945" y="37453"/>
                    <a:pt x="600749" y="30185"/>
                  </a:cubicBezTo>
                  <a:cubicBezTo>
                    <a:pt x="600749" y="30185"/>
                    <a:pt x="600749" y="30185"/>
                    <a:pt x="600749" y="30185"/>
                  </a:cubicBezTo>
                  <a:cubicBezTo>
                    <a:pt x="608017" y="30185"/>
                    <a:pt x="615285" y="30185"/>
                    <a:pt x="622553" y="30185"/>
                  </a:cubicBezTo>
                  <a:cubicBezTo>
                    <a:pt x="658893" y="30185"/>
                    <a:pt x="695233" y="37453"/>
                    <a:pt x="731573" y="51989"/>
                  </a:cubicBezTo>
                  <a:cubicBezTo>
                    <a:pt x="767913" y="73793"/>
                    <a:pt x="789717" y="124669"/>
                    <a:pt x="760645" y="161009"/>
                  </a:cubicBezTo>
                  <a:cubicBezTo>
                    <a:pt x="760645" y="168277"/>
                    <a:pt x="753377" y="168277"/>
                    <a:pt x="746109" y="161009"/>
                  </a:cubicBezTo>
                  <a:cubicBezTo>
                    <a:pt x="724305" y="139205"/>
                    <a:pt x="724305" y="110133"/>
                    <a:pt x="709769" y="88329"/>
                  </a:cubicBezTo>
                  <a:cubicBezTo>
                    <a:pt x="687965" y="59257"/>
                    <a:pt x="658893" y="44721"/>
                    <a:pt x="629821" y="44721"/>
                  </a:cubicBezTo>
                  <a:cubicBezTo>
                    <a:pt x="600749" y="44721"/>
                    <a:pt x="578945" y="51989"/>
                    <a:pt x="549873" y="66525"/>
                  </a:cubicBezTo>
                  <a:cubicBezTo>
                    <a:pt x="542605" y="66525"/>
                    <a:pt x="535337" y="59257"/>
                    <a:pt x="542605" y="51989"/>
                  </a:cubicBezTo>
                  <a:close/>
                  <a:moveTo>
                    <a:pt x="549873" y="219153"/>
                  </a:moveTo>
                  <a:cubicBezTo>
                    <a:pt x="542605" y="219153"/>
                    <a:pt x="542605" y="204617"/>
                    <a:pt x="557141" y="204617"/>
                  </a:cubicBezTo>
                  <a:cubicBezTo>
                    <a:pt x="586213" y="211885"/>
                    <a:pt x="608017" y="211885"/>
                    <a:pt x="637089" y="219153"/>
                  </a:cubicBezTo>
                  <a:cubicBezTo>
                    <a:pt x="680697" y="219153"/>
                    <a:pt x="717037" y="219153"/>
                    <a:pt x="760645" y="211885"/>
                  </a:cubicBezTo>
                  <a:cubicBezTo>
                    <a:pt x="796985" y="211885"/>
                    <a:pt x="847861" y="197349"/>
                    <a:pt x="884201" y="211885"/>
                  </a:cubicBezTo>
                  <a:cubicBezTo>
                    <a:pt x="927809" y="226421"/>
                    <a:pt x="949613" y="291833"/>
                    <a:pt x="913273" y="320905"/>
                  </a:cubicBezTo>
                  <a:cubicBezTo>
                    <a:pt x="913273" y="320905"/>
                    <a:pt x="906005" y="320905"/>
                    <a:pt x="906005" y="320905"/>
                  </a:cubicBezTo>
                  <a:cubicBezTo>
                    <a:pt x="898737" y="313637"/>
                    <a:pt x="898737" y="299100"/>
                    <a:pt x="891469" y="291833"/>
                  </a:cubicBezTo>
                  <a:cubicBezTo>
                    <a:pt x="884201" y="262761"/>
                    <a:pt x="855129" y="262761"/>
                    <a:pt x="833325" y="255493"/>
                  </a:cubicBezTo>
                  <a:cubicBezTo>
                    <a:pt x="796985" y="248225"/>
                    <a:pt x="767913" y="248225"/>
                    <a:pt x="731573" y="248225"/>
                  </a:cubicBezTo>
                  <a:cubicBezTo>
                    <a:pt x="687965" y="248225"/>
                    <a:pt x="644357" y="240957"/>
                    <a:pt x="600749" y="233688"/>
                  </a:cubicBezTo>
                  <a:cubicBezTo>
                    <a:pt x="600749" y="233688"/>
                    <a:pt x="593481" y="233688"/>
                    <a:pt x="593481" y="233688"/>
                  </a:cubicBezTo>
                  <a:cubicBezTo>
                    <a:pt x="586213" y="233688"/>
                    <a:pt x="578945" y="233688"/>
                    <a:pt x="571677" y="226421"/>
                  </a:cubicBezTo>
                  <a:cubicBezTo>
                    <a:pt x="571677" y="226421"/>
                    <a:pt x="571677" y="226421"/>
                    <a:pt x="564409" y="226421"/>
                  </a:cubicBezTo>
                  <a:cubicBezTo>
                    <a:pt x="557141" y="219153"/>
                    <a:pt x="557141" y="219153"/>
                    <a:pt x="549873" y="219153"/>
                  </a:cubicBezTo>
                  <a:close/>
                  <a:moveTo>
                    <a:pt x="811521" y="400852"/>
                  </a:moveTo>
                  <a:cubicBezTo>
                    <a:pt x="804253" y="415388"/>
                    <a:pt x="775181" y="408120"/>
                    <a:pt x="767913" y="408120"/>
                  </a:cubicBezTo>
                  <a:cubicBezTo>
                    <a:pt x="753377" y="408120"/>
                    <a:pt x="731573" y="408120"/>
                    <a:pt x="717037" y="400852"/>
                  </a:cubicBezTo>
                  <a:cubicBezTo>
                    <a:pt x="709769" y="400852"/>
                    <a:pt x="709769" y="393585"/>
                    <a:pt x="717037" y="386317"/>
                  </a:cubicBezTo>
                  <a:cubicBezTo>
                    <a:pt x="731573" y="364512"/>
                    <a:pt x="775181" y="371780"/>
                    <a:pt x="796985" y="379048"/>
                  </a:cubicBezTo>
                  <a:cubicBezTo>
                    <a:pt x="804253" y="379048"/>
                    <a:pt x="811521" y="379048"/>
                    <a:pt x="818789" y="386317"/>
                  </a:cubicBezTo>
                  <a:cubicBezTo>
                    <a:pt x="811521" y="393585"/>
                    <a:pt x="811521" y="400852"/>
                    <a:pt x="811521" y="400852"/>
                  </a:cubicBezTo>
                  <a:close/>
                  <a:moveTo>
                    <a:pt x="557141" y="364512"/>
                  </a:moveTo>
                  <a:cubicBezTo>
                    <a:pt x="557141" y="364512"/>
                    <a:pt x="557141" y="364512"/>
                    <a:pt x="557141" y="364512"/>
                  </a:cubicBezTo>
                  <a:cubicBezTo>
                    <a:pt x="564409" y="364512"/>
                    <a:pt x="564409" y="364512"/>
                    <a:pt x="557141" y="364512"/>
                  </a:cubicBezTo>
                  <a:cubicBezTo>
                    <a:pt x="622553" y="371780"/>
                    <a:pt x="666161" y="393585"/>
                    <a:pt x="709769" y="437192"/>
                  </a:cubicBezTo>
                  <a:cubicBezTo>
                    <a:pt x="724305" y="451728"/>
                    <a:pt x="789717" y="502604"/>
                    <a:pt x="767913" y="531676"/>
                  </a:cubicBezTo>
                  <a:cubicBezTo>
                    <a:pt x="753377" y="546212"/>
                    <a:pt x="731573" y="502604"/>
                    <a:pt x="724305" y="495337"/>
                  </a:cubicBezTo>
                  <a:cubicBezTo>
                    <a:pt x="680697" y="437192"/>
                    <a:pt x="622553" y="400852"/>
                    <a:pt x="557141" y="379048"/>
                  </a:cubicBezTo>
                  <a:cubicBezTo>
                    <a:pt x="542605" y="371780"/>
                    <a:pt x="549873" y="357245"/>
                    <a:pt x="557141" y="364512"/>
                  </a:cubicBezTo>
                  <a:close/>
                  <a:moveTo>
                    <a:pt x="687965" y="524408"/>
                  </a:moveTo>
                  <a:cubicBezTo>
                    <a:pt x="687965" y="524408"/>
                    <a:pt x="687965" y="517140"/>
                    <a:pt x="687965" y="524408"/>
                  </a:cubicBezTo>
                  <a:cubicBezTo>
                    <a:pt x="687965" y="517140"/>
                    <a:pt x="687965" y="517140"/>
                    <a:pt x="687965" y="524408"/>
                  </a:cubicBezTo>
                  <a:cubicBezTo>
                    <a:pt x="651625" y="517140"/>
                    <a:pt x="622553" y="517140"/>
                    <a:pt x="593481" y="509872"/>
                  </a:cubicBezTo>
                  <a:cubicBezTo>
                    <a:pt x="586213" y="509872"/>
                    <a:pt x="586213" y="495337"/>
                    <a:pt x="593481" y="495337"/>
                  </a:cubicBezTo>
                  <a:cubicBezTo>
                    <a:pt x="608017" y="495337"/>
                    <a:pt x="622553" y="495337"/>
                    <a:pt x="637089" y="495337"/>
                  </a:cubicBezTo>
                  <a:cubicBezTo>
                    <a:pt x="651625" y="495337"/>
                    <a:pt x="666161" y="509872"/>
                    <a:pt x="680697" y="509872"/>
                  </a:cubicBezTo>
                  <a:cubicBezTo>
                    <a:pt x="702501" y="502604"/>
                    <a:pt x="702501" y="524408"/>
                    <a:pt x="687965" y="524408"/>
                  </a:cubicBezTo>
                  <a:close/>
                  <a:moveTo>
                    <a:pt x="455389" y="458997"/>
                  </a:moveTo>
                  <a:cubicBezTo>
                    <a:pt x="462657" y="458997"/>
                    <a:pt x="477193" y="458997"/>
                    <a:pt x="484461" y="466264"/>
                  </a:cubicBezTo>
                  <a:cubicBezTo>
                    <a:pt x="484461" y="466264"/>
                    <a:pt x="484461" y="466264"/>
                    <a:pt x="491729" y="466264"/>
                  </a:cubicBezTo>
                  <a:cubicBezTo>
                    <a:pt x="498997" y="466264"/>
                    <a:pt x="513533" y="473532"/>
                    <a:pt x="520801" y="480800"/>
                  </a:cubicBezTo>
                  <a:cubicBezTo>
                    <a:pt x="557141" y="495337"/>
                    <a:pt x="586213" y="517140"/>
                    <a:pt x="615285" y="538944"/>
                  </a:cubicBezTo>
                  <a:cubicBezTo>
                    <a:pt x="629821" y="553480"/>
                    <a:pt x="666161" y="589820"/>
                    <a:pt x="651625" y="618892"/>
                  </a:cubicBezTo>
                  <a:cubicBezTo>
                    <a:pt x="637089" y="647964"/>
                    <a:pt x="615285" y="611624"/>
                    <a:pt x="608017" y="597088"/>
                  </a:cubicBezTo>
                  <a:cubicBezTo>
                    <a:pt x="578945" y="553480"/>
                    <a:pt x="557141" y="517140"/>
                    <a:pt x="520801" y="495337"/>
                  </a:cubicBezTo>
                  <a:cubicBezTo>
                    <a:pt x="498997" y="488068"/>
                    <a:pt x="477193" y="480800"/>
                    <a:pt x="455389" y="480800"/>
                  </a:cubicBezTo>
                  <a:cubicBezTo>
                    <a:pt x="448121" y="473532"/>
                    <a:pt x="448121" y="458997"/>
                    <a:pt x="455389" y="458997"/>
                  </a:cubicBezTo>
                  <a:close/>
                  <a:moveTo>
                    <a:pt x="171938" y="655232"/>
                  </a:moveTo>
                  <a:cubicBezTo>
                    <a:pt x="193742" y="662500"/>
                    <a:pt x="208278" y="684304"/>
                    <a:pt x="230082" y="691572"/>
                  </a:cubicBezTo>
                  <a:cubicBezTo>
                    <a:pt x="266422" y="698840"/>
                    <a:pt x="310030" y="698840"/>
                    <a:pt x="353637" y="698840"/>
                  </a:cubicBezTo>
                  <a:cubicBezTo>
                    <a:pt x="397245" y="698840"/>
                    <a:pt x="440853" y="698840"/>
                    <a:pt x="484461" y="691572"/>
                  </a:cubicBezTo>
                  <a:cubicBezTo>
                    <a:pt x="513533" y="691572"/>
                    <a:pt x="535337" y="691572"/>
                    <a:pt x="557141" y="677036"/>
                  </a:cubicBezTo>
                  <a:cubicBezTo>
                    <a:pt x="564409" y="669768"/>
                    <a:pt x="571677" y="669768"/>
                    <a:pt x="578945" y="677036"/>
                  </a:cubicBezTo>
                  <a:cubicBezTo>
                    <a:pt x="600749" y="677036"/>
                    <a:pt x="608017" y="698840"/>
                    <a:pt x="629821" y="691572"/>
                  </a:cubicBezTo>
                  <a:cubicBezTo>
                    <a:pt x="651625" y="684304"/>
                    <a:pt x="666161" y="669768"/>
                    <a:pt x="673429" y="647964"/>
                  </a:cubicBezTo>
                  <a:cubicBezTo>
                    <a:pt x="680697" y="626160"/>
                    <a:pt x="680697" y="604356"/>
                    <a:pt x="702501" y="582552"/>
                  </a:cubicBezTo>
                  <a:cubicBezTo>
                    <a:pt x="702501" y="582552"/>
                    <a:pt x="702501" y="575284"/>
                    <a:pt x="709769" y="575284"/>
                  </a:cubicBezTo>
                  <a:cubicBezTo>
                    <a:pt x="724305" y="575284"/>
                    <a:pt x="746109" y="575284"/>
                    <a:pt x="767913" y="568016"/>
                  </a:cubicBezTo>
                  <a:cubicBezTo>
                    <a:pt x="811521" y="553480"/>
                    <a:pt x="804253" y="509872"/>
                    <a:pt x="796985" y="480800"/>
                  </a:cubicBezTo>
                  <a:cubicBezTo>
                    <a:pt x="796985" y="473532"/>
                    <a:pt x="796985" y="473532"/>
                    <a:pt x="804253" y="473532"/>
                  </a:cubicBezTo>
                  <a:cubicBezTo>
                    <a:pt x="811521" y="473532"/>
                    <a:pt x="833325" y="473532"/>
                    <a:pt x="840593" y="466264"/>
                  </a:cubicBezTo>
                  <a:cubicBezTo>
                    <a:pt x="876933" y="451728"/>
                    <a:pt x="869665" y="429924"/>
                    <a:pt x="869665" y="408120"/>
                  </a:cubicBezTo>
                  <a:cubicBezTo>
                    <a:pt x="869665" y="393585"/>
                    <a:pt x="884201" y="386317"/>
                    <a:pt x="891469" y="386317"/>
                  </a:cubicBezTo>
                  <a:cubicBezTo>
                    <a:pt x="913273" y="379048"/>
                    <a:pt x="942345" y="379048"/>
                    <a:pt x="956881" y="349977"/>
                  </a:cubicBezTo>
                  <a:cubicBezTo>
                    <a:pt x="964149" y="335440"/>
                    <a:pt x="971417" y="313637"/>
                    <a:pt x="971417" y="291833"/>
                  </a:cubicBezTo>
                  <a:cubicBezTo>
                    <a:pt x="971417" y="277297"/>
                    <a:pt x="964149" y="255493"/>
                    <a:pt x="971417" y="240957"/>
                  </a:cubicBezTo>
                  <a:cubicBezTo>
                    <a:pt x="971417" y="233688"/>
                    <a:pt x="971417" y="233688"/>
                    <a:pt x="978685" y="226421"/>
                  </a:cubicBezTo>
                  <a:cubicBezTo>
                    <a:pt x="1000488" y="226421"/>
                    <a:pt x="1015025" y="219153"/>
                    <a:pt x="1029561" y="219153"/>
                  </a:cubicBezTo>
                  <a:cubicBezTo>
                    <a:pt x="1036828" y="219153"/>
                    <a:pt x="1036828" y="219153"/>
                    <a:pt x="1036828" y="226421"/>
                  </a:cubicBezTo>
                  <a:cubicBezTo>
                    <a:pt x="1036828" y="255493"/>
                    <a:pt x="1015025" y="277297"/>
                    <a:pt x="1022293" y="306368"/>
                  </a:cubicBezTo>
                  <a:cubicBezTo>
                    <a:pt x="1036828" y="357245"/>
                    <a:pt x="1065901" y="335440"/>
                    <a:pt x="1094972" y="357245"/>
                  </a:cubicBezTo>
                  <a:cubicBezTo>
                    <a:pt x="1124044" y="371780"/>
                    <a:pt x="1138580" y="408120"/>
                    <a:pt x="1138580" y="437192"/>
                  </a:cubicBezTo>
                  <a:cubicBezTo>
                    <a:pt x="1138580" y="444460"/>
                    <a:pt x="1131312" y="444460"/>
                    <a:pt x="1131312" y="444460"/>
                  </a:cubicBezTo>
                  <a:cubicBezTo>
                    <a:pt x="1036828" y="400852"/>
                    <a:pt x="927809" y="466264"/>
                    <a:pt x="862397" y="531676"/>
                  </a:cubicBezTo>
                  <a:cubicBezTo>
                    <a:pt x="826057" y="568016"/>
                    <a:pt x="789717" y="611624"/>
                    <a:pt x="760645" y="655232"/>
                  </a:cubicBezTo>
                  <a:cubicBezTo>
                    <a:pt x="753377" y="698840"/>
                    <a:pt x="746109" y="742448"/>
                    <a:pt x="695233" y="756984"/>
                  </a:cubicBezTo>
                  <a:cubicBezTo>
                    <a:pt x="622553" y="771520"/>
                    <a:pt x="549873" y="778788"/>
                    <a:pt x="477193" y="786056"/>
                  </a:cubicBezTo>
                  <a:cubicBezTo>
                    <a:pt x="397245" y="793324"/>
                    <a:pt x="310030" y="793324"/>
                    <a:pt x="230082" y="786056"/>
                  </a:cubicBezTo>
                  <a:cubicBezTo>
                    <a:pt x="193742" y="778788"/>
                    <a:pt x="113794" y="771520"/>
                    <a:pt x="99258" y="727912"/>
                  </a:cubicBezTo>
                  <a:cubicBezTo>
                    <a:pt x="99258" y="698840"/>
                    <a:pt x="135598" y="647964"/>
                    <a:pt x="171938" y="655232"/>
                  </a:cubicBezTo>
                  <a:close/>
                  <a:moveTo>
                    <a:pt x="1167652" y="691572"/>
                  </a:moveTo>
                  <a:cubicBezTo>
                    <a:pt x="1145848" y="771520"/>
                    <a:pt x="1022293" y="764252"/>
                    <a:pt x="956881" y="786056"/>
                  </a:cubicBezTo>
                  <a:cubicBezTo>
                    <a:pt x="847861" y="815128"/>
                    <a:pt x="767913" y="887807"/>
                    <a:pt x="658893" y="909612"/>
                  </a:cubicBezTo>
                  <a:cubicBezTo>
                    <a:pt x="549873" y="924147"/>
                    <a:pt x="448121" y="938684"/>
                    <a:pt x="339102" y="931416"/>
                  </a:cubicBezTo>
                  <a:cubicBezTo>
                    <a:pt x="266422" y="924147"/>
                    <a:pt x="186474" y="916880"/>
                    <a:pt x="121062" y="873272"/>
                  </a:cubicBezTo>
                  <a:cubicBezTo>
                    <a:pt x="106526" y="866004"/>
                    <a:pt x="84722" y="851468"/>
                    <a:pt x="91990" y="836932"/>
                  </a:cubicBezTo>
                  <a:cubicBezTo>
                    <a:pt x="99258" y="822396"/>
                    <a:pt x="128330" y="829664"/>
                    <a:pt x="142866" y="829664"/>
                  </a:cubicBezTo>
                  <a:cubicBezTo>
                    <a:pt x="201010" y="844200"/>
                    <a:pt x="259154" y="851468"/>
                    <a:pt x="324566" y="858736"/>
                  </a:cubicBezTo>
                  <a:cubicBezTo>
                    <a:pt x="382709" y="858736"/>
                    <a:pt x="477193" y="866004"/>
                    <a:pt x="535337" y="866004"/>
                  </a:cubicBezTo>
                  <a:cubicBezTo>
                    <a:pt x="651625" y="858736"/>
                    <a:pt x="724305" y="822396"/>
                    <a:pt x="833325" y="778788"/>
                  </a:cubicBezTo>
                  <a:cubicBezTo>
                    <a:pt x="891469" y="756984"/>
                    <a:pt x="942345" y="727912"/>
                    <a:pt x="1000488" y="720644"/>
                  </a:cubicBezTo>
                  <a:cubicBezTo>
                    <a:pt x="1051365" y="713376"/>
                    <a:pt x="1102240" y="706108"/>
                    <a:pt x="1145848" y="677036"/>
                  </a:cubicBezTo>
                  <a:cubicBezTo>
                    <a:pt x="1145848" y="677036"/>
                    <a:pt x="1145848" y="677036"/>
                    <a:pt x="1153116" y="677036"/>
                  </a:cubicBezTo>
                  <a:cubicBezTo>
                    <a:pt x="1153116" y="677036"/>
                    <a:pt x="1160384" y="677036"/>
                    <a:pt x="1160384" y="669768"/>
                  </a:cubicBezTo>
                  <a:cubicBezTo>
                    <a:pt x="1167652" y="669768"/>
                    <a:pt x="1174920" y="669768"/>
                    <a:pt x="1174920" y="677036"/>
                  </a:cubicBezTo>
                  <a:cubicBezTo>
                    <a:pt x="1167652" y="684304"/>
                    <a:pt x="1167652" y="691572"/>
                    <a:pt x="1167652" y="691572"/>
                  </a:cubicBezTo>
                  <a:close/>
                  <a:moveTo>
                    <a:pt x="1153116" y="618892"/>
                  </a:moveTo>
                  <a:cubicBezTo>
                    <a:pt x="1145848" y="640696"/>
                    <a:pt x="1124044" y="655232"/>
                    <a:pt x="1102240" y="662500"/>
                  </a:cubicBezTo>
                  <a:cubicBezTo>
                    <a:pt x="1073168" y="669768"/>
                    <a:pt x="1044096" y="677036"/>
                    <a:pt x="1015025" y="677036"/>
                  </a:cubicBezTo>
                  <a:cubicBezTo>
                    <a:pt x="971417" y="677036"/>
                    <a:pt x="985953" y="640696"/>
                    <a:pt x="1000488" y="618892"/>
                  </a:cubicBezTo>
                  <a:cubicBezTo>
                    <a:pt x="1036828" y="575284"/>
                    <a:pt x="1080436" y="531676"/>
                    <a:pt x="1145848" y="531676"/>
                  </a:cubicBezTo>
                  <a:cubicBezTo>
                    <a:pt x="1145848" y="531676"/>
                    <a:pt x="1153116" y="531676"/>
                    <a:pt x="1153116" y="531676"/>
                  </a:cubicBezTo>
                  <a:cubicBezTo>
                    <a:pt x="1182188" y="538944"/>
                    <a:pt x="1167652" y="604356"/>
                    <a:pt x="1153116" y="618892"/>
                  </a:cubicBezTo>
                  <a:close/>
                  <a:moveTo>
                    <a:pt x="1167652" y="502604"/>
                  </a:moveTo>
                  <a:cubicBezTo>
                    <a:pt x="1124044" y="517140"/>
                    <a:pt x="1073168" y="509872"/>
                    <a:pt x="1036828" y="531676"/>
                  </a:cubicBezTo>
                  <a:cubicBezTo>
                    <a:pt x="1000488" y="553480"/>
                    <a:pt x="949613" y="597088"/>
                    <a:pt x="935077" y="640696"/>
                  </a:cubicBezTo>
                  <a:cubicBezTo>
                    <a:pt x="927809" y="662500"/>
                    <a:pt x="920541" y="698840"/>
                    <a:pt x="891469" y="713376"/>
                  </a:cubicBezTo>
                  <a:cubicBezTo>
                    <a:pt x="876933" y="720644"/>
                    <a:pt x="847861" y="727912"/>
                    <a:pt x="826057" y="720644"/>
                  </a:cubicBezTo>
                  <a:cubicBezTo>
                    <a:pt x="818789" y="720644"/>
                    <a:pt x="818789" y="713376"/>
                    <a:pt x="818789" y="713376"/>
                  </a:cubicBezTo>
                  <a:cubicBezTo>
                    <a:pt x="833325" y="604356"/>
                    <a:pt x="949613" y="473532"/>
                    <a:pt x="1065901" y="466264"/>
                  </a:cubicBezTo>
                  <a:cubicBezTo>
                    <a:pt x="1065901" y="466264"/>
                    <a:pt x="1080436" y="466264"/>
                    <a:pt x="1080436" y="466264"/>
                  </a:cubicBezTo>
                  <a:cubicBezTo>
                    <a:pt x="1116776" y="466264"/>
                    <a:pt x="1167652" y="473532"/>
                    <a:pt x="1167652" y="495337"/>
                  </a:cubicBezTo>
                  <a:cubicBezTo>
                    <a:pt x="1167652" y="502604"/>
                    <a:pt x="1167652" y="502604"/>
                    <a:pt x="1167652" y="502604"/>
                  </a:cubicBezTo>
                  <a:close/>
                </a:path>
              </a:pathLst>
            </a:custGeom>
            <a:solidFill>
              <a:srgbClr val="C1BDB6">
                <a:alpha val="60000"/>
              </a:srgbClr>
            </a:solidFill>
            <a:ln w="72680" cap="flat">
              <a:noFill/>
              <a:prstDash val="solid"/>
              <a:miter/>
            </a:ln>
          </p:spPr>
          <p:txBody>
            <a:bodyPr rtlCol="0" anchor="ctr"/>
            <a:lstStyle/>
            <a:p>
              <a:endParaRPr lang="en-US"/>
            </a:p>
          </p:txBody>
        </p:sp>
        <p:sp>
          <p:nvSpPr>
            <p:cNvPr id="257" name="Freeform: Shape 256">
              <a:extLst>
                <a:ext uri="{FF2B5EF4-FFF2-40B4-BE49-F238E27FC236}">
                  <a16:creationId xmlns:a16="http://schemas.microsoft.com/office/drawing/2014/main" xmlns="" id="{83C1F5B5-F090-441D-B54D-720AA1A08CA3}"/>
                </a:ext>
              </a:extLst>
            </p:cNvPr>
            <p:cNvSpPr/>
            <p:nvPr/>
          </p:nvSpPr>
          <p:spPr>
            <a:xfrm>
              <a:off x="3522913" y="9024608"/>
              <a:ext cx="942344" cy="960487"/>
            </a:xfrm>
            <a:custGeom>
              <a:avLst/>
              <a:gdLst>
                <a:gd name="connsiteX0" fmla="*/ 346370 w 942344"/>
                <a:gd name="connsiteY0" fmla="*/ 902344 h 960487"/>
                <a:gd name="connsiteX1" fmla="*/ 397245 w 942344"/>
                <a:gd name="connsiteY1" fmla="*/ 756984 h 960487"/>
                <a:gd name="connsiteX2" fmla="*/ 549873 w 942344"/>
                <a:gd name="connsiteY2" fmla="*/ 691572 h 960487"/>
                <a:gd name="connsiteX3" fmla="*/ 731573 w 942344"/>
                <a:gd name="connsiteY3" fmla="*/ 546212 h 960487"/>
                <a:gd name="connsiteX4" fmla="*/ 869665 w 942344"/>
                <a:gd name="connsiteY4" fmla="*/ 386317 h 960487"/>
                <a:gd name="connsiteX5" fmla="*/ 913273 w 942344"/>
                <a:gd name="connsiteY5" fmla="*/ 226421 h 960487"/>
                <a:gd name="connsiteX6" fmla="*/ 942345 w 942344"/>
                <a:gd name="connsiteY6" fmla="*/ 66525 h 960487"/>
                <a:gd name="connsiteX7" fmla="*/ 782449 w 942344"/>
                <a:gd name="connsiteY7" fmla="*/ 66525 h 960487"/>
                <a:gd name="connsiteX8" fmla="*/ 767913 w 942344"/>
                <a:gd name="connsiteY8" fmla="*/ 51989 h 960487"/>
                <a:gd name="connsiteX9" fmla="*/ 629821 w 942344"/>
                <a:gd name="connsiteY9" fmla="*/ 1113 h 960487"/>
                <a:gd name="connsiteX10" fmla="*/ 506265 w 942344"/>
                <a:gd name="connsiteY10" fmla="*/ 66525 h 960487"/>
                <a:gd name="connsiteX11" fmla="*/ 506265 w 942344"/>
                <a:gd name="connsiteY11" fmla="*/ 146473 h 960487"/>
                <a:gd name="connsiteX12" fmla="*/ 506265 w 942344"/>
                <a:gd name="connsiteY12" fmla="*/ 146473 h 960487"/>
                <a:gd name="connsiteX13" fmla="*/ 520801 w 942344"/>
                <a:gd name="connsiteY13" fmla="*/ 299100 h 960487"/>
                <a:gd name="connsiteX14" fmla="*/ 549873 w 942344"/>
                <a:gd name="connsiteY14" fmla="*/ 313637 h 960487"/>
                <a:gd name="connsiteX15" fmla="*/ 549873 w 942344"/>
                <a:gd name="connsiteY15" fmla="*/ 320905 h 960487"/>
                <a:gd name="connsiteX16" fmla="*/ 549873 w 942344"/>
                <a:gd name="connsiteY16" fmla="*/ 335440 h 960487"/>
                <a:gd name="connsiteX17" fmla="*/ 513533 w 942344"/>
                <a:gd name="connsiteY17" fmla="*/ 364512 h 960487"/>
                <a:gd name="connsiteX18" fmla="*/ 528069 w 942344"/>
                <a:gd name="connsiteY18" fmla="*/ 400852 h 960487"/>
                <a:gd name="connsiteX19" fmla="*/ 491729 w 942344"/>
                <a:gd name="connsiteY19" fmla="*/ 415388 h 960487"/>
                <a:gd name="connsiteX20" fmla="*/ 455389 w 942344"/>
                <a:gd name="connsiteY20" fmla="*/ 444460 h 960487"/>
                <a:gd name="connsiteX21" fmla="*/ 419049 w 942344"/>
                <a:gd name="connsiteY21" fmla="*/ 458997 h 960487"/>
                <a:gd name="connsiteX22" fmla="*/ 419049 w 942344"/>
                <a:gd name="connsiteY22" fmla="*/ 488068 h 960487"/>
                <a:gd name="connsiteX23" fmla="*/ 324566 w 942344"/>
                <a:gd name="connsiteY23" fmla="*/ 538944 h 960487"/>
                <a:gd name="connsiteX24" fmla="*/ 324566 w 942344"/>
                <a:gd name="connsiteY24" fmla="*/ 538944 h 960487"/>
                <a:gd name="connsiteX25" fmla="*/ 186474 w 942344"/>
                <a:gd name="connsiteY25" fmla="*/ 568016 h 960487"/>
                <a:gd name="connsiteX26" fmla="*/ 84722 w 942344"/>
                <a:gd name="connsiteY26" fmla="*/ 604356 h 960487"/>
                <a:gd name="connsiteX27" fmla="*/ 12042 w 942344"/>
                <a:gd name="connsiteY27" fmla="*/ 720644 h 960487"/>
                <a:gd name="connsiteX28" fmla="*/ 12042 w 942344"/>
                <a:gd name="connsiteY28" fmla="*/ 720644 h 960487"/>
                <a:gd name="connsiteX29" fmla="*/ 4774 w 942344"/>
                <a:gd name="connsiteY29" fmla="*/ 844200 h 960487"/>
                <a:gd name="connsiteX30" fmla="*/ 12042 w 942344"/>
                <a:gd name="connsiteY30" fmla="*/ 851468 h 960487"/>
                <a:gd name="connsiteX31" fmla="*/ 215546 w 942344"/>
                <a:gd name="connsiteY31" fmla="*/ 945952 h 960487"/>
                <a:gd name="connsiteX32" fmla="*/ 339102 w 942344"/>
                <a:gd name="connsiteY32" fmla="*/ 960487 h 960487"/>
                <a:gd name="connsiteX33" fmla="*/ 346370 w 942344"/>
                <a:gd name="connsiteY33" fmla="*/ 902344 h 96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942344" h="960487">
                  <a:moveTo>
                    <a:pt x="346370" y="902344"/>
                  </a:moveTo>
                  <a:cubicBezTo>
                    <a:pt x="353637" y="851468"/>
                    <a:pt x="360905" y="793324"/>
                    <a:pt x="397245" y="756984"/>
                  </a:cubicBezTo>
                  <a:cubicBezTo>
                    <a:pt x="440853" y="720644"/>
                    <a:pt x="498997" y="713376"/>
                    <a:pt x="549873" y="691572"/>
                  </a:cubicBezTo>
                  <a:cubicBezTo>
                    <a:pt x="622553" y="662500"/>
                    <a:pt x="680697" y="604356"/>
                    <a:pt x="731573" y="546212"/>
                  </a:cubicBezTo>
                  <a:cubicBezTo>
                    <a:pt x="775181" y="495337"/>
                    <a:pt x="826057" y="444460"/>
                    <a:pt x="869665" y="386317"/>
                  </a:cubicBezTo>
                  <a:cubicBezTo>
                    <a:pt x="906005" y="335440"/>
                    <a:pt x="913273" y="291833"/>
                    <a:pt x="913273" y="226421"/>
                  </a:cubicBezTo>
                  <a:cubicBezTo>
                    <a:pt x="913273" y="182813"/>
                    <a:pt x="913273" y="110133"/>
                    <a:pt x="942345" y="66525"/>
                  </a:cubicBezTo>
                  <a:cubicBezTo>
                    <a:pt x="891469" y="66525"/>
                    <a:pt x="833325" y="59257"/>
                    <a:pt x="782449" y="66525"/>
                  </a:cubicBezTo>
                  <a:cubicBezTo>
                    <a:pt x="775181" y="59257"/>
                    <a:pt x="775181" y="59257"/>
                    <a:pt x="767913" y="51989"/>
                  </a:cubicBezTo>
                  <a:cubicBezTo>
                    <a:pt x="738841" y="22917"/>
                    <a:pt x="673429" y="8381"/>
                    <a:pt x="629821" y="1113"/>
                  </a:cubicBezTo>
                  <a:cubicBezTo>
                    <a:pt x="578945" y="-6155"/>
                    <a:pt x="535337" y="22917"/>
                    <a:pt x="506265" y="66525"/>
                  </a:cubicBezTo>
                  <a:cubicBezTo>
                    <a:pt x="484461" y="95597"/>
                    <a:pt x="491729" y="117401"/>
                    <a:pt x="506265" y="146473"/>
                  </a:cubicBezTo>
                  <a:cubicBezTo>
                    <a:pt x="506265" y="146473"/>
                    <a:pt x="506265" y="146473"/>
                    <a:pt x="506265" y="146473"/>
                  </a:cubicBezTo>
                  <a:cubicBezTo>
                    <a:pt x="506265" y="197349"/>
                    <a:pt x="477193" y="262761"/>
                    <a:pt x="520801" y="299100"/>
                  </a:cubicBezTo>
                  <a:cubicBezTo>
                    <a:pt x="528069" y="306368"/>
                    <a:pt x="535337" y="313637"/>
                    <a:pt x="549873" y="313637"/>
                  </a:cubicBezTo>
                  <a:cubicBezTo>
                    <a:pt x="549873" y="313637"/>
                    <a:pt x="549873" y="320905"/>
                    <a:pt x="549873" y="320905"/>
                  </a:cubicBezTo>
                  <a:cubicBezTo>
                    <a:pt x="549873" y="328173"/>
                    <a:pt x="549873" y="328173"/>
                    <a:pt x="549873" y="335440"/>
                  </a:cubicBezTo>
                  <a:cubicBezTo>
                    <a:pt x="535337" y="335440"/>
                    <a:pt x="520801" y="349977"/>
                    <a:pt x="513533" y="364512"/>
                  </a:cubicBezTo>
                  <a:cubicBezTo>
                    <a:pt x="506265" y="379048"/>
                    <a:pt x="513533" y="386317"/>
                    <a:pt x="528069" y="400852"/>
                  </a:cubicBezTo>
                  <a:cubicBezTo>
                    <a:pt x="513533" y="400852"/>
                    <a:pt x="498997" y="408120"/>
                    <a:pt x="491729" y="415388"/>
                  </a:cubicBezTo>
                  <a:cubicBezTo>
                    <a:pt x="477193" y="422657"/>
                    <a:pt x="462657" y="429924"/>
                    <a:pt x="455389" y="444460"/>
                  </a:cubicBezTo>
                  <a:cubicBezTo>
                    <a:pt x="440853" y="444460"/>
                    <a:pt x="433585" y="451728"/>
                    <a:pt x="419049" y="458997"/>
                  </a:cubicBezTo>
                  <a:cubicBezTo>
                    <a:pt x="404513" y="466264"/>
                    <a:pt x="404513" y="480800"/>
                    <a:pt x="419049" y="488068"/>
                  </a:cubicBezTo>
                  <a:cubicBezTo>
                    <a:pt x="382709" y="488068"/>
                    <a:pt x="324566" y="502604"/>
                    <a:pt x="324566" y="538944"/>
                  </a:cubicBezTo>
                  <a:cubicBezTo>
                    <a:pt x="324566" y="538944"/>
                    <a:pt x="324566" y="538944"/>
                    <a:pt x="324566" y="538944"/>
                  </a:cubicBezTo>
                  <a:cubicBezTo>
                    <a:pt x="280958" y="553480"/>
                    <a:pt x="237350" y="560748"/>
                    <a:pt x="186474" y="568016"/>
                  </a:cubicBezTo>
                  <a:cubicBezTo>
                    <a:pt x="150134" y="575284"/>
                    <a:pt x="113794" y="582552"/>
                    <a:pt x="84722" y="604356"/>
                  </a:cubicBezTo>
                  <a:cubicBezTo>
                    <a:pt x="55650" y="626160"/>
                    <a:pt x="12042" y="677036"/>
                    <a:pt x="12042" y="720644"/>
                  </a:cubicBezTo>
                  <a:cubicBezTo>
                    <a:pt x="12042" y="720644"/>
                    <a:pt x="12042" y="720644"/>
                    <a:pt x="12042" y="720644"/>
                  </a:cubicBezTo>
                  <a:cubicBezTo>
                    <a:pt x="-2494" y="756984"/>
                    <a:pt x="-2494" y="800592"/>
                    <a:pt x="4774" y="844200"/>
                  </a:cubicBezTo>
                  <a:cubicBezTo>
                    <a:pt x="4774" y="844200"/>
                    <a:pt x="4774" y="851468"/>
                    <a:pt x="12042" y="851468"/>
                  </a:cubicBezTo>
                  <a:cubicBezTo>
                    <a:pt x="48382" y="916880"/>
                    <a:pt x="150134" y="931416"/>
                    <a:pt x="215546" y="945952"/>
                  </a:cubicBezTo>
                  <a:cubicBezTo>
                    <a:pt x="251886" y="953219"/>
                    <a:pt x="295494" y="953219"/>
                    <a:pt x="339102" y="960487"/>
                  </a:cubicBezTo>
                  <a:cubicBezTo>
                    <a:pt x="346370" y="938684"/>
                    <a:pt x="346370" y="916880"/>
                    <a:pt x="346370" y="902344"/>
                  </a:cubicBezTo>
                  <a:close/>
                </a:path>
              </a:pathLst>
            </a:custGeom>
            <a:solidFill>
              <a:srgbClr val="C1BDB6">
                <a:alpha val="50000"/>
              </a:srgbClr>
            </a:solidFill>
            <a:ln w="72680" cap="flat">
              <a:noFill/>
              <a:prstDash val="solid"/>
              <a:miter/>
            </a:ln>
          </p:spPr>
          <p:txBody>
            <a:bodyPr rtlCol="0" anchor="ctr"/>
            <a:lstStyle/>
            <a:p>
              <a:endParaRPr lang="en-US"/>
            </a:p>
          </p:txBody>
        </p:sp>
        <p:sp>
          <p:nvSpPr>
            <p:cNvPr id="258" name="Freeform: Shape 257">
              <a:extLst>
                <a:ext uri="{FF2B5EF4-FFF2-40B4-BE49-F238E27FC236}">
                  <a16:creationId xmlns:a16="http://schemas.microsoft.com/office/drawing/2014/main" xmlns="" id="{63E630DB-9492-4EBF-B827-6F24008BFEA4}"/>
                </a:ext>
              </a:extLst>
            </p:cNvPr>
            <p:cNvSpPr/>
            <p:nvPr/>
          </p:nvSpPr>
          <p:spPr>
            <a:xfrm>
              <a:off x="4537282" y="9099700"/>
              <a:ext cx="1149422" cy="1113714"/>
            </a:xfrm>
            <a:custGeom>
              <a:avLst/>
              <a:gdLst>
                <a:gd name="connsiteX0" fmla="*/ 1148998 w 1149422"/>
                <a:gd name="connsiteY0" fmla="*/ 740036 h 1113714"/>
                <a:gd name="connsiteX1" fmla="*/ 1148998 w 1149422"/>
                <a:gd name="connsiteY1" fmla="*/ 740036 h 1113714"/>
                <a:gd name="connsiteX2" fmla="*/ 1134462 w 1149422"/>
                <a:gd name="connsiteY2" fmla="*/ 609213 h 1113714"/>
                <a:gd name="connsiteX3" fmla="*/ 1134462 w 1149422"/>
                <a:gd name="connsiteY3" fmla="*/ 601945 h 1113714"/>
                <a:gd name="connsiteX4" fmla="*/ 1134462 w 1149422"/>
                <a:gd name="connsiteY4" fmla="*/ 449316 h 1113714"/>
                <a:gd name="connsiteX5" fmla="*/ 1119926 w 1149422"/>
                <a:gd name="connsiteY5" fmla="*/ 296689 h 1113714"/>
                <a:gd name="connsiteX6" fmla="*/ 1112658 w 1149422"/>
                <a:gd name="connsiteY6" fmla="*/ 151329 h 1113714"/>
                <a:gd name="connsiteX7" fmla="*/ 1112658 w 1149422"/>
                <a:gd name="connsiteY7" fmla="*/ 64113 h 1113714"/>
                <a:gd name="connsiteX8" fmla="*/ 1003638 w 1149422"/>
                <a:gd name="connsiteY8" fmla="*/ 13237 h 1113714"/>
                <a:gd name="connsiteX9" fmla="*/ 640238 w 1149422"/>
                <a:gd name="connsiteY9" fmla="*/ 49577 h 1113714"/>
                <a:gd name="connsiteX10" fmla="*/ 553023 w 1149422"/>
                <a:gd name="connsiteY10" fmla="*/ 35041 h 1113714"/>
                <a:gd name="connsiteX11" fmla="*/ 444003 w 1149422"/>
                <a:gd name="connsiteY11" fmla="*/ 78649 h 1113714"/>
                <a:gd name="connsiteX12" fmla="*/ 473075 w 1149422"/>
                <a:gd name="connsiteY12" fmla="*/ 187669 h 1113714"/>
                <a:gd name="connsiteX13" fmla="*/ 444003 w 1149422"/>
                <a:gd name="connsiteY13" fmla="*/ 289421 h 1113714"/>
                <a:gd name="connsiteX14" fmla="*/ 487611 w 1149422"/>
                <a:gd name="connsiteY14" fmla="*/ 347565 h 1113714"/>
                <a:gd name="connsiteX15" fmla="*/ 473075 w 1149422"/>
                <a:gd name="connsiteY15" fmla="*/ 383905 h 1113714"/>
                <a:gd name="connsiteX16" fmla="*/ 480343 w 1149422"/>
                <a:gd name="connsiteY16" fmla="*/ 427513 h 1113714"/>
                <a:gd name="connsiteX17" fmla="*/ 465807 w 1149422"/>
                <a:gd name="connsiteY17" fmla="*/ 427513 h 1113714"/>
                <a:gd name="connsiteX18" fmla="*/ 465807 w 1149422"/>
                <a:gd name="connsiteY18" fmla="*/ 427513 h 1113714"/>
                <a:gd name="connsiteX19" fmla="*/ 444003 w 1149422"/>
                <a:gd name="connsiteY19" fmla="*/ 463853 h 1113714"/>
                <a:gd name="connsiteX20" fmla="*/ 451271 w 1149422"/>
                <a:gd name="connsiteY20" fmla="*/ 500193 h 1113714"/>
                <a:gd name="connsiteX21" fmla="*/ 436735 w 1149422"/>
                <a:gd name="connsiteY21" fmla="*/ 514728 h 1113714"/>
                <a:gd name="connsiteX22" fmla="*/ 422199 w 1149422"/>
                <a:gd name="connsiteY22" fmla="*/ 558336 h 1113714"/>
                <a:gd name="connsiteX23" fmla="*/ 422199 w 1149422"/>
                <a:gd name="connsiteY23" fmla="*/ 565605 h 1113714"/>
                <a:gd name="connsiteX24" fmla="*/ 407663 w 1149422"/>
                <a:gd name="connsiteY24" fmla="*/ 565605 h 1113714"/>
                <a:gd name="connsiteX25" fmla="*/ 407663 w 1149422"/>
                <a:gd name="connsiteY25" fmla="*/ 565605 h 1113714"/>
                <a:gd name="connsiteX26" fmla="*/ 378591 w 1149422"/>
                <a:gd name="connsiteY26" fmla="*/ 572873 h 1113714"/>
                <a:gd name="connsiteX27" fmla="*/ 356787 w 1149422"/>
                <a:gd name="connsiteY27" fmla="*/ 594676 h 1113714"/>
                <a:gd name="connsiteX28" fmla="*/ 364055 w 1149422"/>
                <a:gd name="connsiteY28" fmla="*/ 609213 h 1113714"/>
                <a:gd name="connsiteX29" fmla="*/ 327715 w 1149422"/>
                <a:gd name="connsiteY29" fmla="*/ 652820 h 1113714"/>
                <a:gd name="connsiteX30" fmla="*/ 262303 w 1149422"/>
                <a:gd name="connsiteY30" fmla="*/ 681892 h 1113714"/>
                <a:gd name="connsiteX31" fmla="*/ 211427 w 1149422"/>
                <a:gd name="connsiteY31" fmla="*/ 703696 h 1113714"/>
                <a:gd name="connsiteX32" fmla="*/ 66067 w 1149422"/>
                <a:gd name="connsiteY32" fmla="*/ 747304 h 1113714"/>
                <a:gd name="connsiteX33" fmla="*/ 15191 w 1149422"/>
                <a:gd name="connsiteY33" fmla="*/ 863592 h 1113714"/>
                <a:gd name="connsiteX34" fmla="*/ 7923 w 1149422"/>
                <a:gd name="connsiteY34" fmla="*/ 994416 h 1113714"/>
                <a:gd name="connsiteX35" fmla="*/ 15191 w 1149422"/>
                <a:gd name="connsiteY35" fmla="*/ 994416 h 1113714"/>
                <a:gd name="connsiteX36" fmla="*/ 255035 w 1149422"/>
                <a:gd name="connsiteY36" fmla="*/ 1103436 h 1113714"/>
                <a:gd name="connsiteX37" fmla="*/ 451271 w 1149422"/>
                <a:gd name="connsiteY37" fmla="*/ 1110704 h 1113714"/>
                <a:gd name="connsiteX38" fmla="*/ 632970 w 1149422"/>
                <a:gd name="connsiteY38" fmla="*/ 1059828 h 1113714"/>
                <a:gd name="connsiteX39" fmla="*/ 989102 w 1149422"/>
                <a:gd name="connsiteY39" fmla="*/ 885396 h 1113714"/>
                <a:gd name="connsiteX40" fmla="*/ 1148998 w 1149422"/>
                <a:gd name="connsiteY40" fmla="*/ 740036 h 1113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149422" h="1113714">
                  <a:moveTo>
                    <a:pt x="1148998" y="740036"/>
                  </a:moveTo>
                  <a:cubicBezTo>
                    <a:pt x="1148998" y="740036"/>
                    <a:pt x="1148998" y="740036"/>
                    <a:pt x="1148998" y="740036"/>
                  </a:cubicBezTo>
                  <a:cubicBezTo>
                    <a:pt x="1148998" y="696428"/>
                    <a:pt x="1134462" y="652820"/>
                    <a:pt x="1134462" y="609213"/>
                  </a:cubicBezTo>
                  <a:cubicBezTo>
                    <a:pt x="1134462" y="609213"/>
                    <a:pt x="1134462" y="601945"/>
                    <a:pt x="1134462" y="601945"/>
                  </a:cubicBezTo>
                  <a:cubicBezTo>
                    <a:pt x="1127194" y="551068"/>
                    <a:pt x="1134462" y="500193"/>
                    <a:pt x="1134462" y="449316"/>
                  </a:cubicBezTo>
                  <a:cubicBezTo>
                    <a:pt x="1134462" y="398441"/>
                    <a:pt x="1127194" y="347565"/>
                    <a:pt x="1119926" y="296689"/>
                  </a:cubicBezTo>
                  <a:cubicBezTo>
                    <a:pt x="1112658" y="245813"/>
                    <a:pt x="1112658" y="202205"/>
                    <a:pt x="1112658" y="151329"/>
                  </a:cubicBezTo>
                  <a:cubicBezTo>
                    <a:pt x="1119926" y="122257"/>
                    <a:pt x="1119926" y="85917"/>
                    <a:pt x="1112658" y="64113"/>
                  </a:cubicBezTo>
                  <a:cubicBezTo>
                    <a:pt x="1098122" y="27773"/>
                    <a:pt x="1039978" y="20506"/>
                    <a:pt x="1003638" y="13237"/>
                  </a:cubicBezTo>
                  <a:cubicBezTo>
                    <a:pt x="887350" y="-15834"/>
                    <a:pt x="756526" y="5969"/>
                    <a:pt x="640238" y="49577"/>
                  </a:cubicBezTo>
                  <a:cubicBezTo>
                    <a:pt x="611166" y="42309"/>
                    <a:pt x="582095" y="35041"/>
                    <a:pt x="553023" y="35041"/>
                  </a:cubicBezTo>
                  <a:cubicBezTo>
                    <a:pt x="516683" y="27773"/>
                    <a:pt x="465807" y="42309"/>
                    <a:pt x="444003" y="78649"/>
                  </a:cubicBezTo>
                  <a:cubicBezTo>
                    <a:pt x="422199" y="122257"/>
                    <a:pt x="444003" y="158597"/>
                    <a:pt x="473075" y="187669"/>
                  </a:cubicBezTo>
                  <a:cubicBezTo>
                    <a:pt x="444003" y="209473"/>
                    <a:pt x="444003" y="260349"/>
                    <a:pt x="444003" y="289421"/>
                  </a:cubicBezTo>
                  <a:cubicBezTo>
                    <a:pt x="444003" y="318493"/>
                    <a:pt x="465807" y="340297"/>
                    <a:pt x="487611" y="347565"/>
                  </a:cubicBezTo>
                  <a:cubicBezTo>
                    <a:pt x="480343" y="362101"/>
                    <a:pt x="480343" y="376637"/>
                    <a:pt x="473075" y="383905"/>
                  </a:cubicBezTo>
                  <a:cubicBezTo>
                    <a:pt x="473075" y="398441"/>
                    <a:pt x="473075" y="412977"/>
                    <a:pt x="480343" y="427513"/>
                  </a:cubicBezTo>
                  <a:cubicBezTo>
                    <a:pt x="473075" y="427513"/>
                    <a:pt x="473075" y="427513"/>
                    <a:pt x="465807" y="427513"/>
                  </a:cubicBezTo>
                  <a:cubicBezTo>
                    <a:pt x="465807" y="427513"/>
                    <a:pt x="465807" y="427513"/>
                    <a:pt x="465807" y="427513"/>
                  </a:cubicBezTo>
                  <a:cubicBezTo>
                    <a:pt x="451271" y="434781"/>
                    <a:pt x="444003" y="449316"/>
                    <a:pt x="444003" y="463853"/>
                  </a:cubicBezTo>
                  <a:cubicBezTo>
                    <a:pt x="444003" y="471121"/>
                    <a:pt x="444003" y="492925"/>
                    <a:pt x="451271" y="500193"/>
                  </a:cubicBezTo>
                  <a:cubicBezTo>
                    <a:pt x="444003" y="507461"/>
                    <a:pt x="436735" y="514728"/>
                    <a:pt x="436735" y="514728"/>
                  </a:cubicBezTo>
                  <a:cubicBezTo>
                    <a:pt x="429467" y="529265"/>
                    <a:pt x="414931" y="543801"/>
                    <a:pt x="422199" y="558336"/>
                  </a:cubicBezTo>
                  <a:cubicBezTo>
                    <a:pt x="422199" y="558336"/>
                    <a:pt x="422199" y="558336"/>
                    <a:pt x="422199" y="565605"/>
                  </a:cubicBezTo>
                  <a:cubicBezTo>
                    <a:pt x="414931" y="565605"/>
                    <a:pt x="414931" y="565605"/>
                    <a:pt x="407663" y="565605"/>
                  </a:cubicBezTo>
                  <a:cubicBezTo>
                    <a:pt x="407663" y="565605"/>
                    <a:pt x="407663" y="565605"/>
                    <a:pt x="407663" y="565605"/>
                  </a:cubicBezTo>
                  <a:cubicBezTo>
                    <a:pt x="400395" y="558336"/>
                    <a:pt x="385859" y="572873"/>
                    <a:pt x="378591" y="572873"/>
                  </a:cubicBezTo>
                  <a:cubicBezTo>
                    <a:pt x="371323" y="580141"/>
                    <a:pt x="364055" y="587408"/>
                    <a:pt x="356787" y="594676"/>
                  </a:cubicBezTo>
                  <a:cubicBezTo>
                    <a:pt x="356787" y="601945"/>
                    <a:pt x="356787" y="609213"/>
                    <a:pt x="364055" y="609213"/>
                  </a:cubicBezTo>
                  <a:cubicBezTo>
                    <a:pt x="356787" y="616480"/>
                    <a:pt x="327715" y="638285"/>
                    <a:pt x="327715" y="652820"/>
                  </a:cubicBezTo>
                  <a:cubicBezTo>
                    <a:pt x="305911" y="660088"/>
                    <a:pt x="284107" y="674625"/>
                    <a:pt x="262303" y="681892"/>
                  </a:cubicBezTo>
                  <a:cubicBezTo>
                    <a:pt x="240499" y="689160"/>
                    <a:pt x="225963" y="696428"/>
                    <a:pt x="211427" y="703696"/>
                  </a:cubicBezTo>
                  <a:cubicBezTo>
                    <a:pt x="160551" y="718232"/>
                    <a:pt x="109675" y="710965"/>
                    <a:pt x="66067" y="747304"/>
                  </a:cubicBezTo>
                  <a:cubicBezTo>
                    <a:pt x="29727" y="776376"/>
                    <a:pt x="15191" y="819984"/>
                    <a:pt x="15191" y="863592"/>
                  </a:cubicBezTo>
                  <a:cubicBezTo>
                    <a:pt x="655" y="899932"/>
                    <a:pt x="-6613" y="958076"/>
                    <a:pt x="7923" y="994416"/>
                  </a:cubicBezTo>
                  <a:cubicBezTo>
                    <a:pt x="7923" y="994416"/>
                    <a:pt x="15191" y="994416"/>
                    <a:pt x="15191" y="994416"/>
                  </a:cubicBezTo>
                  <a:cubicBezTo>
                    <a:pt x="66067" y="1067096"/>
                    <a:pt x="175087" y="1088900"/>
                    <a:pt x="255035" y="1103436"/>
                  </a:cubicBezTo>
                  <a:cubicBezTo>
                    <a:pt x="320447" y="1110704"/>
                    <a:pt x="385859" y="1117972"/>
                    <a:pt x="451271" y="1110704"/>
                  </a:cubicBezTo>
                  <a:cubicBezTo>
                    <a:pt x="516683" y="1103436"/>
                    <a:pt x="574827" y="1088900"/>
                    <a:pt x="632970" y="1059828"/>
                  </a:cubicBezTo>
                  <a:cubicBezTo>
                    <a:pt x="756526" y="1008952"/>
                    <a:pt x="865546" y="936272"/>
                    <a:pt x="989102" y="885396"/>
                  </a:cubicBezTo>
                  <a:cubicBezTo>
                    <a:pt x="1069050" y="863592"/>
                    <a:pt x="1156266" y="834520"/>
                    <a:pt x="1148998" y="740036"/>
                  </a:cubicBezTo>
                  <a:close/>
                </a:path>
              </a:pathLst>
            </a:custGeom>
            <a:solidFill>
              <a:srgbClr val="E4E1E1"/>
            </a:solidFill>
            <a:ln w="72680" cap="flat">
              <a:noFill/>
              <a:prstDash val="solid"/>
              <a:miter/>
            </a:ln>
          </p:spPr>
          <p:txBody>
            <a:bodyPr rtlCol="0" anchor="ctr"/>
            <a:lstStyle/>
            <a:p>
              <a:endParaRPr lang="en-US"/>
            </a:p>
          </p:txBody>
        </p:sp>
        <p:grpSp>
          <p:nvGrpSpPr>
            <p:cNvPr id="259" name="Graphic 11">
              <a:extLst>
                <a:ext uri="{FF2B5EF4-FFF2-40B4-BE49-F238E27FC236}">
                  <a16:creationId xmlns:a16="http://schemas.microsoft.com/office/drawing/2014/main" xmlns="" id="{A09FF83D-4ABB-4FAE-8B26-D0C3770654C0}"/>
                </a:ext>
              </a:extLst>
            </p:cNvPr>
            <p:cNvGrpSpPr/>
            <p:nvPr/>
          </p:nvGrpSpPr>
          <p:grpSpPr>
            <a:xfrm>
              <a:off x="4614875" y="9148031"/>
              <a:ext cx="1037768" cy="1019046"/>
              <a:chOff x="4614875" y="9148031"/>
              <a:chExt cx="1037768" cy="1019046"/>
            </a:xfrm>
            <a:solidFill>
              <a:srgbClr val="FDFFFF"/>
            </a:solidFill>
          </p:grpSpPr>
          <p:sp>
            <p:nvSpPr>
              <p:cNvPr id="474" name="Freeform: Shape 473">
                <a:extLst>
                  <a:ext uri="{FF2B5EF4-FFF2-40B4-BE49-F238E27FC236}">
                    <a16:creationId xmlns:a16="http://schemas.microsoft.com/office/drawing/2014/main" xmlns="" id="{6AB16945-2C92-4F5A-9699-3ACFDA4419B5}"/>
                  </a:ext>
                </a:extLst>
              </p:cNvPr>
              <p:cNvSpPr/>
              <p:nvPr/>
            </p:nvSpPr>
            <p:spPr>
              <a:xfrm>
                <a:off x="5053965" y="9148031"/>
                <a:ext cx="218329" cy="139338"/>
              </a:xfrm>
              <a:custGeom>
                <a:avLst/>
                <a:gdLst>
                  <a:gd name="connsiteX0" fmla="*/ 0 w 218329"/>
                  <a:gd name="connsiteY0" fmla="*/ 1246 h 139338"/>
                  <a:gd name="connsiteX1" fmla="*/ 0 w 218329"/>
                  <a:gd name="connsiteY1" fmla="*/ 1246 h 139338"/>
                  <a:gd name="connsiteX2" fmla="*/ 116288 w 218329"/>
                  <a:gd name="connsiteY2" fmla="*/ 30318 h 139338"/>
                  <a:gd name="connsiteX3" fmla="*/ 174432 w 218329"/>
                  <a:gd name="connsiteY3" fmla="*/ 66658 h 139338"/>
                  <a:gd name="connsiteX4" fmla="*/ 210772 w 218329"/>
                  <a:gd name="connsiteY4" fmla="*/ 139338 h 139338"/>
                  <a:gd name="connsiteX5" fmla="*/ 218040 w 218329"/>
                  <a:gd name="connsiteY5" fmla="*/ 139338 h 139338"/>
                  <a:gd name="connsiteX6" fmla="*/ 0 w 218329"/>
                  <a:gd name="connsiteY6" fmla="*/ 1246 h 139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29" h="139338">
                    <a:moveTo>
                      <a:pt x="0" y="1246"/>
                    </a:moveTo>
                    <a:cubicBezTo>
                      <a:pt x="0" y="1246"/>
                      <a:pt x="0" y="8515"/>
                      <a:pt x="0" y="1246"/>
                    </a:cubicBezTo>
                    <a:cubicBezTo>
                      <a:pt x="36340" y="8515"/>
                      <a:pt x="79948" y="15783"/>
                      <a:pt x="116288" y="30318"/>
                    </a:cubicBezTo>
                    <a:cubicBezTo>
                      <a:pt x="138092" y="37586"/>
                      <a:pt x="152628" y="52123"/>
                      <a:pt x="174432" y="66658"/>
                    </a:cubicBezTo>
                    <a:cubicBezTo>
                      <a:pt x="196236" y="88463"/>
                      <a:pt x="203504" y="110266"/>
                      <a:pt x="210772" y="139338"/>
                    </a:cubicBezTo>
                    <a:cubicBezTo>
                      <a:pt x="210772" y="139338"/>
                      <a:pt x="218040" y="139338"/>
                      <a:pt x="218040" y="139338"/>
                    </a:cubicBezTo>
                    <a:cubicBezTo>
                      <a:pt x="225308" y="15783"/>
                      <a:pt x="94484" y="-6022"/>
                      <a:pt x="0" y="1246"/>
                    </a:cubicBezTo>
                    <a:close/>
                  </a:path>
                </a:pathLst>
              </a:custGeom>
              <a:solidFill>
                <a:srgbClr val="FDFFFF"/>
              </a:solidFill>
              <a:ln w="72680" cap="flat">
                <a:noFill/>
                <a:prstDash val="solid"/>
                <a:miter/>
              </a:ln>
            </p:spPr>
            <p:txBody>
              <a:bodyPr rtlCol="0" anchor="ctr"/>
              <a:lstStyle/>
              <a:p>
                <a:endParaRPr lang="en-US"/>
              </a:p>
            </p:txBody>
          </p:sp>
          <p:sp>
            <p:nvSpPr>
              <p:cNvPr id="475" name="Freeform: Shape 474">
                <a:extLst>
                  <a:ext uri="{FF2B5EF4-FFF2-40B4-BE49-F238E27FC236}">
                    <a16:creationId xmlns:a16="http://schemas.microsoft.com/office/drawing/2014/main" xmlns="" id="{4EEA3282-7771-4C6D-A393-57FEEAA4D7AA}"/>
                  </a:ext>
                </a:extLst>
              </p:cNvPr>
              <p:cNvSpPr/>
              <p:nvPr/>
            </p:nvSpPr>
            <p:spPr>
              <a:xfrm>
                <a:off x="5315612" y="9180727"/>
                <a:ext cx="313484" cy="142981"/>
              </a:xfrm>
              <a:custGeom>
                <a:avLst/>
                <a:gdLst>
                  <a:gd name="connsiteX0" fmla="*/ 312523 w 313484"/>
                  <a:gd name="connsiteY0" fmla="*/ 4890 h 142981"/>
                  <a:gd name="connsiteX1" fmla="*/ 261648 w 313484"/>
                  <a:gd name="connsiteY1" fmla="*/ 19426 h 142981"/>
                  <a:gd name="connsiteX2" fmla="*/ 167164 w 313484"/>
                  <a:gd name="connsiteY2" fmla="*/ 70302 h 142981"/>
                  <a:gd name="connsiteX3" fmla="*/ 58144 w 313484"/>
                  <a:gd name="connsiteY3" fmla="*/ 48498 h 142981"/>
                  <a:gd name="connsiteX4" fmla="*/ 7268 w 313484"/>
                  <a:gd name="connsiteY4" fmla="*/ 106641 h 142981"/>
                  <a:gd name="connsiteX5" fmla="*/ 0 w 313484"/>
                  <a:gd name="connsiteY5" fmla="*/ 142981 h 142981"/>
                  <a:gd name="connsiteX6" fmla="*/ 65412 w 313484"/>
                  <a:gd name="connsiteY6" fmla="*/ 70302 h 142981"/>
                  <a:gd name="connsiteX7" fmla="*/ 123556 w 313484"/>
                  <a:gd name="connsiteY7" fmla="*/ 84838 h 142981"/>
                  <a:gd name="connsiteX8" fmla="*/ 239844 w 313484"/>
                  <a:gd name="connsiteY8" fmla="*/ 70302 h 142981"/>
                  <a:gd name="connsiteX9" fmla="*/ 239844 w 313484"/>
                  <a:gd name="connsiteY9" fmla="*/ 63034 h 142981"/>
                  <a:gd name="connsiteX10" fmla="*/ 210772 w 313484"/>
                  <a:gd name="connsiteY10" fmla="*/ 70302 h 142981"/>
                  <a:gd name="connsiteX11" fmla="*/ 283451 w 313484"/>
                  <a:gd name="connsiteY11" fmla="*/ 41229 h 142981"/>
                  <a:gd name="connsiteX12" fmla="*/ 312523 w 313484"/>
                  <a:gd name="connsiteY12" fmla="*/ 4890 h 142981"/>
                  <a:gd name="connsiteX13" fmla="*/ 312523 w 313484"/>
                  <a:gd name="connsiteY13" fmla="*/ 4890 h 142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484" h="142981">
                    <a:moveTo>
                      <a:pt x="312523" y="4890"/>
                    </a:moveTo>
                    <a:cubicBezTo>
                      <a:pt x="305256" y="-9646"/>
                      <a:pt x="268916" y="12158"/>
                      <a:pt x="261648" y="19426"/>
                    </a:cubicBezTo>
                    <a:cubicBezTo>
                      <a:pt x="232576" y="41229"/>
                      <a:pt x="203504" y="63034"/>
                      <a:pt x="167164" y="70302"/>
                    </a:cubicBezTo>
                    <a:cubicBezTo>
                      <a:pt x="130824" y="63034"/>
                      <a:pt x="94484" y="48498"/>
                      <a:pt x="58144" y="48498"/>
                    </a:cubicBezTo>
                    <a:cubicBezTo>
                      <a:pt x="21804" y="41229"/>
                      <a:pt x="14536" y="77569"/>
                      <a:pt x="7268" y="106641"/>
                    </a:cubicBezTo>
                    <a:cubicBezTo>
                      <a:pt x="7268" y="106641"/>
                      <a:pt x="0" y="142981"/>
                      <a:pt x="0" y="142981"/>
                    </a:cubicBezTo>
                    <a:cubicBezTo>
                      <a:pt x="7268" y="121178"/>
                      <a:pt x="36340" y="63034"/>
                      <a:pt x="65412" y="70302"/>
                    </a:cubicBezTo>
                    <a:cubicBezTo>
                      <a:pt x="87216" y="77569"/>
                      <a:pt x="101752" y="77569"/>
                      <a:pt x="123556" y="84838"/>
                    </a:cubicBezTo>
                    <a:cubicBezTo>
                      <a:pt x="159896" y="99374"/>
                      <a:pt x="203504" y="92106"/>
                      <a:pt x="239844" y="70302"/>
                    </a:cubicBezTo>
                    <a:cubicBezTo>
                      <a:pt x="239844" y="70302"/>
                      <a:pt x="239844" y="63034"/>
                      <a:pt x="239844" y="63034"/>
                    </a:cubicBezTo>
                    <a:cubicBezTo>
                      <a:pt x="232576" y="63034"/>
                      <a:pt x="225308" y="70302"/>
                      <a:pt x="210772" y="70302"/>
                    </a:cubicBezTo>
                    <a:cubicBezTo>
                      <a:pt x="232576" y="70302"/>
                      <a:pt x="261648" y="48498"/>
                      <a:pt x="283451" y="41229"/>
                    </a:cubicBezTo>
                    <a:cubicBezTo>
                      <a:pt x="283451" y="41229"/>
                      <a:pt x="319791" y="19426"/>
                      <a:pt x="312523" y="4890"/>
                    </a:cubicBezTo>
                    <a:cubicBezTo>
                      <a:pt x="312523" y="4890"/>
                      <a:pt x="312523" y="4890"/>
                      <a:pt x="312523" y="4890"/>
                    </a:cubicBezTo>
                    <a:close/>
                  </a:path>
                </a:pathLst>
              </a:custGeom>
              <a:solidFill>
                <a:srgbClr val="FDFFFF"/>
              </a:solidFill>
              <a:ln w="72680" cap="flat">
                <a:noFill/>
                <a:prstDash val="solid"/>
                <a:miter/>
              </a:ln>
            </p:spPr>
            <p:txBody>
              <a:bodyPr rtlCol="0" anchor="ctr"/>
              <a:lstStyle/>
              <a:p>
                <a:endParaRPr lang="en-US"/>
              </a:p>
            </p:txBody>
          </p:sp>
          <p:sp>
            <p:nvSpPr>
              <p:cNvPr id="476" name="Freeform: Shape 475">
                <a:extLst>
                  <a:ext uri="{FF2B5EF4-FFF2-40B4-BE49-F238E27FC236}">
                    <a16:creationId xmlns:a16="http://schemas.microsoft.com/office/drawing/2014/main" xmlns="" id="{970E4A80-564B-4375-89B3-4306806D4DD8}"/>
                  </a:ext>
                </a:extLst>
              </p:cNvPr>
              <p:cNvSpPr/>
              <p:nvPr/>
            </p:nvSpPr>
            <p:spPr>
              <a:xfrm>
                <a:off x="5072538" y="9345513"/>
                <a:ext cx="274703" cy="61373"/>
              </a:xfrm>
              <a:custGeom>
                <a:avLst/>
                <a:gdLst>
                  <a:gd name="connsiteX0" fmla="*/ 206734 w 274703"/>
                  <a:gd name="connsiteY0" fmla="*/ 7268 h 61373"/>
                  <a:gd name="connsiteX1" fmla="*/ 126786 w 274703"/>
                  <a:gd name="connsiteY1" fmla="*/ 14536 h 61373"/>
                  <a:gd name="connsiteX2" fmla="*/ 3230 w 274703"/>
                  <a:gd name="connsiteY2" fmla="*/ 0 h 61373"/>
                  <a:gd name="connsiteX3" fmla="*/ 3230 w 274703"/>
                  <a:gd name="connsiteY3" fmla="*/ 7268 h 61373"/>
                  <a:gd name="connsiteX4" fmla="*/ 126786 w 274703"/>
                  <a:gd name="connsiteY4" fmla="*/ 29072 h 61373"/>
                  <a:gd name="connsiteX5" fmla="*/ 264878 w 274703"/>
                  <a:gd name="connsiteY5" fmla="*/ 58144 h 61373"/>
                  <a:gd name="connsiteX6" fmla="*/ 272146 w 274703"/>
                  <a:gd name="connsiteY6" fmla="*/ 58144 h 61373"/>
                  <a:gd name="connsiteX7" fmla="*/ 206734 w 274703"/>
                  <a:gd name="connsiteY7" fmla="*/ 7268 h 61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4703" h="61373">
                    <a:moveTo>
                      <a:pt x="206734" y="7268"/>
                    </a:moveTo>
                    <a:cubicBezTo>
                      <a:pt x="177662" y="7268"/>
                      <a:pt x="155858" y="7268"/>
                      <a:pt x="126786" y="14536"/>
                    </a:cubicBezTo>
                    <a:cubicBezTo>
                      <a:pt x="83178" y="14536"/>
                      <a:pt x="46838" y="14536"/>
                      <a:pt x="3230" y="0"/>
                    </a:cubicBezTo>
                    <a:cubicBezTo>
                      <a:pt x="3230" y="0"/>
                      <a:pt x="-4038" y="0"/>
                      <a:pt x="3230" y="7268"/>
                    </a:cubicBezTo>
                    <a:cubicBezTo>
                      <a:pt x="39570" y="21804"/>
                      <a:pt x="83178" y="29072"/>
                      <a:pt x="126786" y="29072"/>
                    </a:cubicBezTo>
                    <a:cubicBezTo>
                      <a:pt x="177662" y="29072"/>
                      <a:pt x="235806" y="14536"/>
                      <a:pt x="264878" y="58144"/>
                    </a:cubicBezTo>
                    <a:cubicBezTo>
                      <a:pt x="264878" y="65412"/>
                      <a:pt x="272146" y="58144"/>
                      <a:pt x="272146" y="58144"/>
                    </a:cubicBezTo>
                    <a:cubicBezTo>
                      <a:pt x="286682" y="14536"/>
                      <a:pt x="235806" y="7268"/>
                      <a:pt x="206734" y="7268"/>
                    </a:cubicBezTo>
                    <a:close/>
                  </a:path>
                </a:pathLst>
              </a:custGeom>
              <a:solidFill>
                <a:srgbClr val="FDFFFF"/>
              </a:solidFill>
              <a:ln w="72680" cap="flat">
                <a:noFill/>
                <a:prstDash val="solid"/>
                <a:miter/>
              </a:ln>
            </p:spPr>
            <p:txBody>
              <a:bodyPr rtlCol="0" anchor="ctr"/>
              <a:lstStyle/>
              <a:p>
                <a:endParaRPr lang="en-US"/>
              </a:p>
            </p:txBody>
          </p:sp>
          <p:sp>
            <p:nvSpPr>
              <p:cNvPr id="477" name="Freeform: Shape 476">
                <a:extLst>
                  <a:ext uri="{FF2B5EF4-FFF2-40B4-BE49-F238E27FC236}">
                    <a16:creationId xmlns:a16="http://schemas.microsoft.com/office/drawing/2014/main" xmlns="" id="{6246EEAE-7DAC-4925-BF5C-E3F01C88CE91}"/>
                  </a:ext>
                </a:extLst>
              </p:cNvPr>
              <p:cNvSpPr/>
              <p:nvPr/>
            </p:nvSpPr>
            <p:spPr>
              <a:xfrm>
                <a:off x="5247190" y="9541748"/>
                <a:ext cx="24814" cy="21804"/>
              </a:xfrm>
              <a:custGeom>
                <a:avLst/>
                <a:gdLst>
                  <a:gd name="connsiteX0" fmla="*/ 17546 w 24814"/>
                  <a:gd name="connsiteY0" fmla="*/ 0 h 21804"/>
                  <a:gd name="connsiteX1" fmla="*/ 17546 w 24814"/>
                  <a:gd name="connsiteY1" fmla="*/ 0 h 21804"/>
                  <a:gd name="connsiteX2" fmla="*/ 10278 w 24814"/>
                  <a:gd name="connsiteY2" fmla="*/ 0 h 21804"/>
                  <a:gd name="connsiteX3" fmla="*/ 3010 w 24814"/>
                  <a:gd name="connsiteY3" fmla="*/ 14536 h 21804"/>
                  <a:gd name="connsiteX4" fmla="*/ 17546 w 24814"/>
                  <a:gd name="connsiteY4" fmla="*/ 21804 h 21804"/>
                  <a:gd name="connsiteX5" fmla="*/ 24815 w 24814"/>
                  <a:gd name="connsiteY5" fmla="*/ 14536 h 21804"/>
                  <a:gd name="connsiteX6" fmla="*/ 17546 w 24814"/>
                  <a:gd name="connsiteY6" fmla="*/ 0 h 21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814" h="21804">
                    <a:moveTo>
                      <a:pt x="17546" y="0"/>
                    </a:moveTo>
                    <a:cubicBezTo>
                      <a:pt x="10278" y="0"/>
                      <a:pt x="10278" y="0"/>
                      <a:pt x="17546" y="0"/>
                    </a:cubicBezTo>
                    <a:cubicBezTo>
                      <a:pt x="10278" y="0"/>
                      <a:pt x="10278" y="0"/>
                      <a:pt x="10278" y="0"/>
                    </a:cubicBezTo>
                    <a:cubicBezTo>
                      <a:pt x="3010" y="0"/>
                      <a:pt x="-4257" y="7268"/>
                      <a:pt x="3010" y="14536"/>
                    </a:cubicBezTo>
                    <a:cubicBezTo>
                      <a:pt x="3010" y="21804"/>
                      <a:pt x="10278" y="21804"/>
                      <a:pt x="17546" y="21804"/>
                    </a:cubicBezTo>
                    <a:cubicBezTo>
                      <a:pt x="17546" y="21804"/>
                      <a:pt x="24815" y="21804"/>
                      <a:pt x="24815" y="14536"/>
                    </a:cubicBezTo>
                    <a:cubicBezTo>
                      <a:pt x="24815" y="14536"/>
                      <a:pt x="24815" y="7268"/>
                      <a:pt x="17546" y="0"/>
                    </a:cubicBezTo>
                    <a:close/>
                  </a:path>
                </a:pathLst>
              </a:custGeom>
              <a:solidFill>
                <a:srgbClr val="FDFFFF"/>
              </a:solidFill>
              <a:ln w="72680" cap="flat">
                <a:noFill/>
                <a:prstDash val="solid"/>
                <a:miter/>
              </a:ln>
            </p:spPr>
            <p:txBody>
              <a:bodyPr rtlCol="0" anchor="ctr"/>
              <a:lstStyle/>
              <a:p>
                <a:endParaRPr lang="en-US"/>
              </a:p>
            </p:txBody>
          </p:sp>
          <p:sp>
            <p:nvSpPr>
              <p:cNvPr id="478" name="Freeform: Shape 477">
                <a:extLst>
                  <a:ext uri="{FF2B5EF4-FFF2-40B4-BE49-F238E27FC236}">
                    <a16:creationId xmlns:a16="http://schemas.microsoft.com/office/drawing/2014/main" xmlns="" id="{92501212-89E9-406C-A892-654BCF39F62A}"/>
                  </a:ext>
                </a:extLst>
              </p:cNvPr>
              <p:cNvSpPr/>
              <p:nvPr/>
            </p:nvSpPr>
            <p:spPr>
              <a:xfrm>
                <a:off x="5126644" y="9556285"/>
                <a:ext cx="29071" cy="17765"/>
              </a:xfrm>
              <a:custGeom>
                <a:avLst/>
                <a:gdLst>
                  <a:gd name="connsiteX0" fmla="*/ 29072 w 29071"/>
                  <a:gd name="connsiteY0" fmla="*/ 14536 h 17765"/>
                  <a:gd name="connsiteX1" fmla="*/ 0 w 29071"/>
                  <a:gd name="connsiteY1" fmla="*/ 0 h 17765"/>
                  <a:gd name="connsiteX2" fmla="*/ 0 w 29071"/>
                  <a:gd name="connsiteY2" fmla="*/ 0 h 17765"/>
                  <a:gd name="connsiteX3" fmla="*/ 29072 w 29071"/>
                  <a:gd name="connsiteY3" fmla="*/ 14536 h 17765"/>
                  <a:gd name="connsiteX4" fmla="*/ 29072 w 29071"/>
                  <a:gd name="connsiteY4" fmla="*/ 14536 h 17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71" h="17765">
                    <a:moveTo>
                      <a:pt x="29072" y="14536"/>
                    </a:moveTo>
                    <a:cubicBezTo>
                      <a:pt x="21804" y="7268"/>
                      <a:pt x="14536" y="0"/>
                      <a:pt x="0" y="0"/>
                    </a:cubicBezTo>
                    <a:cubicBezTo>
                      <a:pt x="0" y="0"/>
                      <a:pt x="0" y="0"/>
                      <a:pt x="0" y="0"/>
                    </a:cubicBezTo>
                    <a:cubicBezTo>
                      <a:pt x="14536" y="7268"/>
                      <a:pt x="21804" y="14536"/>
                      <a:pt x="29072" y="14536"/>
                    </a:cubicBezTo>
                    <a:cubicBezTo>
                      <a:pt x="29072" y="21804"/>
                      <a:pt x="29072" y="14536"/>
                      <a:pt x="29072" y="14536"/>
                    </a:cubicBezTo>
                    <a:close/>
                  </a:path>
                </a:pathLst>
              </a:custGeom>
              <a:solidFill>
                <a:srgbClr val="FDFFFF"/>
              </a:solidFill>
              <a:ln w="72680" cap="flat">
                <a:noFill/>
                <a:prstDash val="solid"/>
                <a:miter/>
              </a:ln>
            </p:spPr>
            <p:txBody>
              <a:bodyPr rtlCol="0" anchor="ctr"/>
              <a:lstStyle/>
              <a:p>
                <a:endParaRPr lang="en-US"/>
              </a:p>
            </p:txBody>
          </p:sp>
          <p:sp>
            <p:nvSpPr>
              <p:cNvPr id="479" name="Freeform: Shape 478">
                <a:extLst>
                  <a:ext uri="{FF2B5EF4-FFF2-40B4-BE49-F238E27FC236}">
                    <a16:creationId xmlns:a16="http://schemas.microsoft.com/office/drawing/2014/main" xmlns="" id="{B92295D0-C8CE-4CD6-AD96-AD518AD6765A}"/>
                  </a:ext>
                </a:extLst>
              </p:cNvPr>
              <p:cNvSpPr/>
              <p:nvPr/>
            </p:nvSpPr>
            <p:spPr>
              <a:xfrm>
                <a:off x="5170252" y="9578088"/>
                <a:ext cx="101751" cy="94484"/>
              </a:xfrm>
              <a:custGeom>
                <a:avLst/>
                <a:gdLst>
                  <a:gd name="connsiteX0" fmla="*/ 58144 w 101751"/>
                  <a:gd name="connsiteY0" fmla="*/ 43608 h 94484"/>
                  <a:gd name="connsiteX1" fmla="*/ 0 w 101751"/>
                  <a:gd name="connsiteY1" fmla="*/ 0 h 94484"/>
                  <a:gd name="connsiteX2" fmla="*/ 0 w 101751"/>
                  <a:gd name="connsiteY2" fmla="*/ 0 h 94484"/>
                  <a:gd name="connsiteX3" fmla="*/ 50876 w 101751"/>
                  <a:gd name="connsiteY3" fmla="*/ 43608 h 94484"/>
                  <a:gd name="connsiteX4" fmla="*/ 94484 w 101751"/>
                  <a:gd name="connsiteY4" fmla="*/ 94484 h 94484"/>
                  <a:gd name="connsiteX5" fmla="*/ 101752 w 101751"/>
                  <a:gd name="connsiteY5" fmla="*/ 87216 h 94484"/>
                  <a:gd name="connsiteX6" fmla="*/ 58144 w 101751"/>
                  <a:gd name="connsiteY6" fmla="*/ 43608 h 9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751" h="94484">
                    <a:moveTo>
                      <a:pt x="58144" y="43608"/>
                    </a:moveTo>
                    <a:cubicBezTo>
                      <a:pt x="36340" y="29072"/>
                      <a:pt x="21804" y="14536"/>
                      <a:pt x="0" y="0"/>
                    </a:cubicBezTo>
                    <a:cubicBezTo>
                      <a:pt x="0" y="0"/>
                      <a:pt x="0" y="0"/>
                      <a:pt x="0" y="0"/>
                    </a:cubicBezTo>
                    <a:cubicBezTo>
                      <a:pt x="21804" y="14536"/>
                      <a:pt x="36340" y="29072"/>
                      <a:pt x="50876" y="43608"/>
                    </a:cubicBezTo>
                    <a:cubicBezTo>
                      <a:pt x="65412" y="58144"/>
                      <a:pt x="72680" y="79948"/>
                      <a:pt x="94484" y="94484"/>
                    </a:cubicBezTo>
                    <a:cubicBezTo>
                      <a:pt x="101752" y="94484"/>
                      <a:pt x="101752" y="94484"/>
                      <a:pt x="101752" y="87216"/>
                    </a:cubicBezTo>
                    <a:cubicBezTo>
                      <a:pt x="94484" y="72680"/>
                      <a:pt x="72680" y="50876"/>
                      <a:pt x="58144" y="43608"/>
                    </a:cubicBezTo>
                    <a:close/>
                  </a:path>
                </a:pathLst>
              </a:custGeom>
              <a:solidFill>
                <a:srgbClr val="FDFFFF"/>
              </a:solidFill>
              <a:ln w="72680" cap="flat">
                <a:noFill/>
                <a:prstDash val="solid"/>
                <a:miter/>
              </a:ln>
            </p:spPr>
            <p:txBody>
              <a:bodyPr rtlCol="0" anchor="ctr"/>
              <a:lstStyle/>
              <a:p>
                <a:endParaRPr lang="en-US"/>
              </a:p>
            </p:txBody>
          </p:sp>
          <p:sp>
            <p:nvSpPr>
              <p:cNvPr id="480" name="Freeform: Shape 479">
                <a:extLst>
                  <a:ext uri="{FF2B5EF4-FFF2-40B4-BE49-F238E27FC236}">
                    <a16:creationId xmlns:a16="http://schemas.microsoft.com/office/drawing/2014/main" xmlns="" id="{C26984E0-C1A3-47CF-A3E1-6B993E3F84B9}"/>
                  </a:ext>
                </a:extLst>
              </p:cNvPr>
              <p:cNvSpPr/>
              <p:nvPr/>
            </p:nvSpPr>
            <p:spPr>
              <a:xfrm>
                <a:off x="5053965" y="9694376"/>
                <a:ext cx="14535" cy="10498"/>
              </a:xfrm>
              <a:custGeom>
                <a:avLst/>
                <a:gdLst>
                  <a:gd name="connsiteX0" fmla="*/ 14536 w 14535"/>
                  <a:gd name="connsiteY0" fmla="*/ 7268 h 10498"/>
                  <a:gd name="connsiteX1" fmla="*/ 0 w 14535"/>
                  <a:gd name="connsiteY1" fmla="*/ 0 h 10498"/>
                  <a:gd name="connsiteX2" fmla="*/ 0 w 14535"/>
                  <a:gd name="connsiteY2" fmla="*/ 0 h 10498"/>
                  <a:gd name="connsiteX3" fmla="*/ 14536 w 14535"/>
                  <a:gd name="connsiteY3" fmla="*/ 7268 h 10498"/>
                  <a:gd name="connsiteX4" fmla="*/ 14536 w 14535"/>
                  <a:gd name="connsiteY4" fmla="*/ 7268 h 10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35" h="10498">
                    <a:moveTo>
                      <a:pt x="14536" y="7268"/>
                    </a:moveTo>
                    <a:cubicBezTo>
                      <a:pt x="7268" y="7268"/>
                      <a:pt x="7268" y="7268"/>
                      <a:pt x="0" y="0"/>
                    </a:cubicBezTo>
                    <a:cubicBezTo>
                      <a:pt x="0" y="0"/>
                      <a:pt x="0" y="0"/>
                      <a:pt x="0" y="0"/>
                    </a:cubicBezTo>
                    <a:cubicBezTo>
                      <a:pt x="7268" y="7268"/>
                      <a:pt x="14536" y="14536"/>
                      <a:pt x="14536" y="7268"/>
                    </a:cubicBezTo>
                    <a:cubicBezTo>
                      <a:pt x="14536" y="14536"/>
                      <a:pt x="14536" y="7268"/>
                      <a:pt x="14536" y="7268"/>
                    </a:cubicBezTo>
                    <a:close/>
                  </a:path>
                </a:pathLst>
              </a:custGeom>
              <a:solidFill>
                <a:srgbClr val="FDFFFF"/>
              </a:solidFill>
              <a:ln w="72680" cap="flat">
                <a:noFill/>
                <a:prstDash val="solid"/>
                <a:miter/>
              </a:ln>
            </p:spPr>
            <p:txBody>
              <a:bodyPr rtlCol="0" anchor="ctr"/>
              <a:lstStyle/>
              <a:p>
                <a:endParaRPr lang="en-US"/>
              </a:p>
            </p:txBody>
          </p:sp>
          <p:sp>
            <p:nvSpPr>
              <p:cNvPr id="481" name="Freeform: Shape 480">
                <a:extLst>
                  <a:ext uri="{FF2B5EF4-FFF2-40B4-BE49-F238E27FC236}">
                    <a16:creationId xmlns:a16="http://schemas.microsoft.com/office/drawing/2014/main" xmlns="" id="{BA3E498A-3603-40DF-9081-334D8AD39E68}"/>
                  </a:ext>
                </a:extLst>
              </p:cNvPr>
              <p:cNvSpPr/>
              <p:nvPr/>
            </p:nvSpPr>
            <p:spPr>
              <a:xfrm>
                <a:off x="5075768" y="9708912"/>
                <a:ext cx="111000" cy="82958"/>
              </a:xfrm>
              <a:custGeom>
                <a:avLst/>
                <a:gdLst>
                  <a:gd name="connsiteX0" fmla="*/ 109020 w 111000"/>
                  <a:gd name="connsiteY0" fmla="*/ 72680 h 82958"/>
                  <a:gd name="connsiteX1" fmla="*/ 0 w 111000"/>
                  <a:gd name="connsiteY1" fmla="*/ 0 h 82958"/>
                  <a:gd name="connsiteX2" fmla="*/ 0 w 111000"/>
                  <a:gd name="connsiteY2" fmla="*/ 0 h 82958"/>
                  <a:gd name="connsiteX3" fmla="*/ 50876 w 111000"/>
                  <a:gd name="connsiteY3" fmla="*/ 36340 h 82958"/>
                  <a:gd name="connsiteX4" fmla="*/ 94484 w 111000"/>
                  <a:gd name="connsiteY4" fmla="*/ 79948 h 82958"/>
                  <a:gd name="connsiteX5" fmla="*/ 109020 w 111000"/>
                  <a:gd name="connsiteY5" fmla="*/ 72680 h 82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000" h="82958">
                    <a:moveTo>
                      <a:pt x="109020" y="72680"/>
                    </a:moveTo>
                    <a:cubicBezTo>
                      <a:pt x="87216" y="36340"/>
                      <a:pt x="36340" y="21804"/>
                      <a:pt x="0" y="0"/>
                    </a:cubicBezTo>
                    <a:cubicBezTo>
                      <a:pt x="0" y="0"/>
                      <a:pt x="0" y="0"/>
                      <a:pt x="0" y="0"/>
                    </a:cubicBezTo>
                    <a:cubicBezTo>
                      <a:pt x="14536" y="14536"/>
                      <a:pt x="36340" y="21804"/>
                      <a:pt x="50876" y="36340"/>
                    </a:cubicBezTo>
                    <a:cubicBezTo>
                      <a:pt x="72680" y="50876"/>
                      <a:pt x="79948" y="65412"/>
                      <a:pt x="94484" y="79948"/>
                    </a:cubicBezTo>
                    <a:cubicBezTo>
                      <a:pt x="101752" y="87216"/>
                      <a:pt x="116288" y="79948"/>
                      <a:pt x="109020" y="72680"/>
                    </a:cubicBezTo>
                    <a:close/>
                  </a:path>
                </a:pathLst>
              </a:custGeom>
              <a:solidFill>
                <a:srgbClr val="FDFFFF"/>
              </a:solidFill>
              <a:ln w="72680" cap="flat">
                <a:noFill/>
                <a:prstDash val="solid"/>
                <a:miter/>
              </a:ln>
            </p:spPr>
            <p:txBody>
              <a:bodyPr rtlCol="0" anchor="ctr"/>
              <a:lstStyle/>
              <a:p>
                <a:endParaRPr lang="en-US"/>
              </a:p>
            </p:txBody>
          </p:sp>
          <p:sp>
            <p:nvSpPr>
              <p:cNvPr id="482" name="Freeform: Shape 481">
                <a:extLst>
                  <a:ext uri="{FF2B5EF4-FFF2-40B4-BE49-F238E27FC236}">
                    <a16:creationId xmlns:a16="http://schemas.microsoft.com/office/drawing/2014/main" xmlns="" id="{06B75FD5-7188-440A-B9BB-CD2540FE8C09}"/>
                  </a:ext>
                </a:extLst>
              </p:cNvPr>
              <p:cNvSpPr/>
              <p:nvPr/>
            </p:nvSpPr>
            <p:spPr>
              <a:xfrm>
                <a:off x="4850461" y="9817932"/>
                <a:ext cx="221050" cy="73804"/>
              </a:xfrm>
              <a:custGeom>
                <a:avLst/>
                <a:gdLst>
                  <a:gd name="connsiteX0" fmla="*/ 210772 w 221050"/>
                  <a:gd name="connsiteY0" fmla="*/ 0 h 73804"/>
                  <a:gd name="connsiteX1" fmla="*/ 0 w 221050"/>
                  <a:gd name="connsiteY1" fmla="*/ 65412 h 73804"/>
                  <a:gd name="connsiteX2" fmla="*/ 0 w 221050"/>
                  <a:gd name="connsiteY2" fmla="*/ 65412 h 73804"/>
                  <a:gd name="connsiteX3" fmla="*/ 116288 w 221050"/>
                  <a:gd name="connsiteY3" fmla="*/ 65412 h 73804"/>
                  <a:gd name="connsiteX4" fmla="*/ 218040 w 221050"/>
                  <a:gd name="connsiteY4" fmla="*/ 14536 h 73804"/>
                  <a:gd name="connsiteX5" fmla="*/ 210772 w 221050"/>
                  <a:gd name="connsiteY5" fmla="*/ 0 h 73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1050" h="73804">
                    <a:moveTo>
                      <a:pt x="210772" y="0"/>
                    </a:moveTo>
                    <a:cubicBezTo>
                      <a:pt x="145360" y="36340"/>
                      <a:pt x="72680" y="72680"/>
                      <a:pt x="0" y="65412"/>
                    </a:cubicBezTo>
                    <a:cubicBezTo>
                      <a:pt x="0" y="65412"/>
                      <a:pt x="0" y="65412"/>
                      <a:pt x="0" y="65412"/>
                    </a:cubicBezTo>
                    <a:cubicBezTo>
                      <a:pt x="36340" y="79948"/>
                      <a:pt x="72680" y="72680"/>
                      <a:pt x="116288" y="65412"/>
                    </a:cubicBezTo>
                    <a:cubicBezTo>
                      <a:pt x="145360" y="58144"/>
                      <a:pt x="196236" y="36340"/>
                      <a:pt x="218040" y="14536"/>
                    </a:cubicBezTo>
                    <a:cubicBezTo>
                      <a:pt x="225308" y="7268"/>
                      <a:pt x="218040" y="0"/>
                      <a:pt x="210772" y="0"/>
                    </a:cubicBezTo>
                    <a:close/>
                  </a:path>
                </a:pathLst>
              </a:custGeom>
              <a:solidFill>
                <a:srgbClr val="FDFFFF"/>
              </a:solidFill>
              <a:ln w="72680" cap="flat">
                <a:noFill/>
                <a:prstDash val="solid"/>
                <a:miter/>
              </a:ln>
            </p:spPr>
            <p:txBody>
              <a:bodyPr rtlCol="0" anchor="ctr"/>
              <a:lstStyle/>
              <a:p>
                <a:endParaRPr lang="en-US"/>
              </a:p>
            </p:txBody>
          </p:sp>
          <p:sp>
            <p:nvSpPr>
              <p:cNvPr id="483" name="Freeform: Shape 482">
                <a:extLst>
                  <a:ext uri="{FF2B5EF4-FFF2-40B4-BE49-F238E27FC236}">
                    <a16:creationId xmlns:a16="http://schemas.microsoft.com/office/drawing/2014/main" xmlns="" id="{922706D8-6EE8-4871-B6D2-553D85DAA429}"/>
                  </a:ext>
                </a:extLst>
              </p:cNvPr>
              <p:cNvSpPr/>
              <p:nvPr/>
            </p:nvSpPr>
            <p:spPr>
              <a:xfrm>
                <a:off x="5524630" y="9323127"/>
                <a:ext cx="110773" cy="167745"/>
              </a:xfrm>
              <a:custGeom>
                <a:avLst/>
                <a:gdLst>
                  <a:gd name="connsiteX0" fmla="*/ 110774 w 110773"/>
                  <a:gd name="connsiteY0" fmla="*/ 131405 h 167745"/>
                  <a:gd name="connsiteX1" fmla="*/ 103506 w 110773"/>
                  <a:gd name="connsiteY1" fmla="*/ 51458 h 167745"/>
                  <a:gd name="connsiteX2" fmla="*/ 96238 w 110773"/>
                  <a:gd name="connsiteY2" fmla="*/ 44189 h 167745"/>
                  <a:gd name="connsiteX3" fmla="*/ 67166 w 110773"/>
                  <a:gd name="connsiteY3" fmla="*/ 51458 h 167745"/>
                  <a:gd name="connsiteX4" fmla="*/ 103506 w 110773"/>
                  <a:gd name="connsiteY4" fmla="*/ 7849 h 167745"/>
                  <a:gd name="connsiteX5" fmla="*/ 88970 w 110773"/>
                  <a:gd name="connsiteY5" fmla="*/ 15118 h 167745"/>
                  <a:gd name="connsiteX6" fmla="*/ 1754 w 110773"/>
                  <a:gd name="connsiteY6" fmla="*/ 87798 h 167745"/>
                  <a:gd name="connsiteX7" fmla="*/ 30826 w 110773"/>
                  <a:gd name="connsiteY7" fmla="*/ 124137 h 167745"/>
                  <a:gd name="connsiteX8" fmla="*/ 96238 w 110773"/>
                  <a:gd name="connsiteY8" fmla="*/ 167745 h 167745"/>
                  <a:gd name="connsiteX9" fmla="*/ 103506 w 110773"/>
                  <a:gd name="connsiteY9" fmla="*/ 167745 h 167745"/>
                  <a:gd name="connsiteX10" fmla="*/ 110774 w 110773"/>
                  <a:gd name="connsiteY10" fmla="*/ 131405 h 16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773" h="167745">
                    <a:moveTo>
                      <a:pt x="110774" y="131405"/>
                    </a:moveTo>
                    <a:cubicBezTo>
                      <a:pt x="103506" y="102333"/>
                      <a:pt x="103506" y="80529"/>
                      <a:pt x="103506" y="51458"/>
                    </a:cubicBezTo>
                    <a:cubicBezTo>
                      <a:pt x="103506" y="44189"/>
                      <a:pt x="96238" y="44189"/>
                      <a:pt x="96238" y="44189"/>
                    </a:cubicBezTo>
                    <a:cubicBezTo>
                      <a:pt x="88970" y="44189"/>
                      <a:pt x="74434" y="44189"/>
                      <a:pt x="67166" y="51458"/>
                    </a:cubicBezTo>
                    <a:cubicBezTo>
                      <a:pt x="81702" y="36921"/>
                      <a:pt x="96238" y="29653"/>
                      <a:pt x="103506" y="7849"/>
                    </a:cubicBezTo>
                    <a:cubicBezTo>
                      <a:pt x="103506" y="7849"/>
                      <a:pt x="118042" y="-13954"/>
                      <a:pt x="88970" y="15118"/>
                    </a:cubicBezTo>
                    <a:cubicBezTo>
                      <a:pt x="67166" y="44189"/>
                      <a:pt x="-12782" y="58725"/>
                      <a:pt x="1754" y="87798"/>
                    </a:cubicBezTo>
                    <a:cubicBezTo>
                      <a:pt x="9022" y="102333"/>
                      <a:pt x="23558" y="116869"/>
                      <a:pt x="30826" y="124137"/>
                    </a:cubicBezTo>
                    <a:cubicBezTo>
                      <a:pt x="52630" y="138673"/>
                      <a:pt x="74434" y="153209"/>
                      <a:pt x="96238" y="167745"/>
                    </a:cubicBezTo>
                    <a:cubicBezTo>
                      <a:pt x="96238" y="167745"/>
                      <a:pt x="103506" y="167745"/>
                      <a:pt x="103506" y="167745"/>
                    </a:cubicBezTo>
                    <a:cubicBezTo>
                      <a:pt x="110774" y="153209"/>
                      <a:pt x="110774" y="145941"/>
                      <a:pt x="110774" y="131405"/>
                    </a:cubicBezTo>
                    <a:close/>
                  </a:path>
                </a:pathLst>
              </a:custGeom>
              <a:solidFill>
                <a:srgbClr val="FDFFFF"/>
              </a:solidFill>
              <a:ln w="72680" cap="flat">
                <a:noFill/>
                <a:prstDash val="solid"/>
                <a:miter/>
              </a:ln>
            </p:spPr>
            <p:txBody>
              <a:bodyPr rtlCol="0" anchor="ctr"/>
              <a:lstStyle/>
              <a:p>
                <a:endParaRPr lang="en-US"/>
              </a:p>
            </p:txBody>
          </p:sp>
          <p:sp>
            <p:nvSpPr>
              <p:cNvPr id="484" name="Freeform: Shape 483">
                <a:extLst>
                  <a:ext uri="{FF2B5EF4-FFF2-40B4-BE49-F238E27FC236}">
                    <a16:creationId xmlns:a16="http://schemas.microsoft.com/office/drawing/2014/main" xmlns="" id="{10868A61-2F7B-4743-BE35-E1D579BD1D5E}"/>
                  </a:ext>
                </a:extLst>
              </p:cNvPr>
              <p:cNvSpPr/>
              <p:nvPr/>
            </p:nvSpPr>
            <p:spPr>
              <a:xfrm>
                <a:off x="5373756" y="9432729"/>
                <a:ext cx="256196" cy="247111"/>
              </a:xfrm>
              <a:custGeom>
                <a:avLst/>
                <a:gdLst>
                  <a:gd name="connsiteX0" fmla="*/ 247112 w 256196"/>
                  <a:gd name="connsiteY0" fmla="*/ 145360 h 247111"/>
                  <a:gd name="connsiteX1" fmla="*/ 247112 w 256196"/>
                  <a:gd name="connsiteY1" fmla="*/ 145360 h 247111"/>
                  <a:gd name="connsiteX2" fmla="*/ 181700 w 256196"/>
                  <a:gd name="connsiteY2" fmla="*/ 72680 h 247111"/>
                  <a:gd name="connsiteX3" fmla="*/ 87216 w 256196"/>
                  <a:gd name="connsiteY3" fmla="*/ 0 h 247111"/>
                  <a:gd name="connsiteX4" fmla="*/ 87216 w 256196"/>
                  <a:gd name="connsiteY4" fmla="*/ 0 h 247111"/>
                  <a:gd name="connsiteX5" fmla="*/ 116288 w 256196"/>
                  <a:gd name="connsiteY5" fmla="*/ 43608 h 247111"/>
                  <a:gd name="connsiteX6" fmla="*/ 72680 w 256196"/>
                  <a:gd name="connsiteY6" fmla="*/ 36340 h 247111"/>
                  <a:gd name="connsiteX7" fmla="*/ 36340 w 256196"/>
                  <a:gd name="connsiteY7" fmla="*/ 58144 h 247111"/>
                  <a:gd name="connsiteX8" fmla="*/ 29072 w 256196"/>
                  <a:gd name="connsiteY8" fmla="*/ 94484 h 247111"/>
                  <a:gd name="connsiteX9" fmla="*/ 101752 w 256196"/>
                  <a:gd name="connsiteY9" fmla="*/ 101752 h 247111"/>
                  <a:gd name="connsiteX10" fmla="*/ 50876 w 256196"/>
                  <a:gd name="connsiteY10" fmla="*/ 196236 h 247111"/>
                  <a:gd name="connsiteX11" fmla="*/ 0 w 256196"/>
                  <a:gd name="connsiteY11" fmla="*/ 247112 h 247111"/>
                  <a:gd name="connsiteX12" fmla="*/ 254380 w 256196"/>
                  <a:gd name="connsiteY12" fmla="*/ 167164 h 247111"/>
                  <a:gd name="connsiteX13" fmla="*/ 247112 w 256196"/>
                  <a:gd name="connsiteY13" fmla="*/ 145360 h 24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6196" h="247111">
                    <a:moveTo>
                      <a:pt x="247112" y="145360"/>
                    </a:moveTo>
                    <a:cubicBezTo>
                      <a:pt x="247112" y="145360"/>
                      <a:pt x="247112" y="145360"/>
                      <a:pt x="247112" y="145360"/>
                    </a:cubicBezTo>
                    <a:cubicBezTo>
                      <a:pt x="232576" y="116288"/>
                      <a:pt x="210772" y="94484"/>
                      <a:pt x="181700" y="72680"/>
                    </a:cubicBezTo>
                    <a:cubicBezTo>
                      <a:pt x="152628" y="50876"/>
                      <a:pt x="109020" y="36340"/>
                      <a:pt x="87216" y="0"/>
                    </a:cubicBezTo>
                    <a:cubicBezTo>
                      <a:pt x="87216" y="0"/>
                      <a:pt x="87216" y="0"/>
                      <a:pt x="87216" y="0"/>
                    </a:cubicBezTo>
                    <a:cubicBezTo>
                      <a:pt x="94484" y="14536"/>
                      <a:pt x="101752" y="29072"/>
                      <a:pt x="116288" y="43608"/>
                    </a:cubicBezTo>
                    <a:cubicBezTo>
                      <a:pt x="101752" y="36340"/>
                      <a:pt x="87216" y="36340"/>
                      <a:pt x="72680" y="36340"/>
                    </a:cubicBezTo>
                    <a:cubicBezTo>
                      <a:pt x="58144" y="36340"/>
                      <a:pt x="43608" y="43608"/>
                      <a:pt x="36340" y="58144"/>
                    </a:cubicBezTo>
                    <a:cubicBezTo>
                      <a:pt x="36340" y="72680"/>
                      <a:pt x="29072" y="79948"/>
                      <a:pt x="29072" y="94484"/>
                    </a:cubicBezTo>
                    <a:cubicBezTo>
                      <a:pt x="50876" y="79948"/>
                      <a:pt x="79948" y="72680"/>
                      <a:pt x="101752" y="101752"/>
                    </a:cubicBezTo>
                    <a:cubicBezTo>
                      <a:pt x="130824" y="138092"/>
                      <a:pt x="72680" y="181700"/>
                      <a:pt x="50876" y="196236"/>
                    </a:cubicBezTo>
                    <a:cubicBezTo>
                      <a:pt x="29072" y="210772"/>
                      <a:pt x="14536" y="225308"/>
                      <a:pt x="0" y="247112"/>
                    </a:cubicBezTo>
                    <a:cubicBezTo>
                      <a:pt x="72680" y="188968"/>
                      <a:pt x="159896" y="167164"/>
                      <a:pt x="254380" y="167164"/>
                    </a:cubicBezTo>
                    <a:cubicBezTo>
                      <a:pt x="254380" y="167164"/>
                      <a:pt x="261648" y="145360"/>
                      <a:pt x="247112" y="145360"/>
                    </a:cubicBezTo>
                    <a:close/>
                  </a:path>
                </a:pathLst>
              </a:custGeom>
              <a:solidFill>
                <a:srgbClr val="FDFFFF"/>
              </a:solidFill>
              <a:ln w="72680" cap="flat">
                <a:noFill/>
                <a:prstDash val="solid"/>
                <a:miter/>
              </a:ln>
            </p:spPr>
            <p:txBody>
              <a:bodyPr rtlCol="0" anchor="ctr"/>
              <a:lstStyle/>
              <a:p>
                <a:endParaRPr lang="en-US"/>
              </a:p>
            </p:txBody>
          </p:sp>
          <p:sp>
            <p:nvSpPr>
              <p:cNvPr id="485" name="Freeform: Shape 484">
                <a:extLst>
                  <a:ext uri="{FF2B5EF4-FFF2-40B4-BE49-F238E27FC236}">
                    <a16:creationId xmlns:a16="http://schemas.microsoft.com/office/drawing/2014/main" xmlns="" id="{64D028C0-C0C4-49BE-AAAF-494C3B999363}"/>
                  </a:ext>
                </a:extLst>
              </p:cNvPr>
              <p:cNvSpPr/>
              <p:nvPr/>
            </p:nvSpPr>
            <p:spPr>
              <a:xfrm>
                <a:off x="5330148" y="9642379"/>
                <a:ext cx="322412" cy="236926"/>
              </a:xfrm>
              <a:custGeom>
                <a:avLst/>
                <a:gdLst>
                  <a:gd name="connsiteX0" fmla="*/ 319792 w 322412"/>
                  <a:gd name="connsiteY0" fmla="*/ 15657 h 236926"/>
                  <a:gd name="connsiteX1" fmla="*/ 319792 w 322412"/>
                  <a:gd name="connsiteY1" fmla="*/ 15657 h 236926"/>
                  <a:gd name="connsiteX2" fmla="*/ 305255 w 322412"/>
                  <a:gd name="connsiteY2" fmla="*/ 1121 h 236926"/>
                  <a:gd name="connsiteX3" fmla="*/ 123556 w 322412"/>
                  <a:gd name="connsiteY3" fmla="*/ 59265 h 236926"/>
                  <a:gd name="connsiteX4" fmla="*/ 0 w 322412"/>
                  <a:gd name="connsiteY4" fmla="*/ 233697 h 236926"/>
                  <a:gd name="connsiteX5" fmla="*/ 0 w 322412"/>
                  <a:gd name="connsiteY5" fmla="*/ 233697 h 236926"/>
                  <a:gd name="connsiteX6" fmla="*/ 79948 w 322412"/>
                  <a:gd name="connsiteY6" fmla="*/ 124677 h 236926"/>
                  <a:gd name="connsiteX7" fmla="*/ 14536 w 322412"/>
                  <a:gd name="connsiteY7" fmla="*/ 233697 h 236926"/>
                  <a:gd name="connsiteX8" fmla="*/ 14536 w 322412"/>
                  <a:gd name="connsiteY8" fmla="*/ 233697 h 236926"/>
                  <a:gd name="connsiteX9" fmla="*/ 188968 w 322412"/>
                  <a:gd name="connsiteY9" fmla="*/ 59265 h 236926"/>
                  <a:gd name="connsiteX10" fmla="*/ 290720 w 322412"/>
                  <a:gd name="connsiteY10" fmla="*/ 37461 h 236926"/>
                  <a:gd name="connsiteX11" fmla="*/ 319792 w 322412"/>
                  <a:gd name="connsiteY11" fmla="*/ 15657 h 236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412" h="236926">
                    <a:moveTo>
                      <a:pt x="319792" y="15657"/>
                    </a:moveTo>
                    <a:cubicBezTo>
                      <a:pt x="319792" y="15657"/>
                      <a:pt x="319792" y="15657"/>
                      <a:pt x="319792" y="15657"/>
                    </a:cubicBezTo>
                    <a:cubicBezTo>
                      <a:pt x="319792" y="8389"/>
                      <a:pt x="312524" y="1121"/>
                      <a:pt x="305255" y="1121"/>
                    </a:cubicBezTo>
                    <a:cubicBezTo>
                      <a:pt x="239844" y="-6147"/>
                      <a:pt x="174432" y="22925"/>
                      <a:pt x="123556" y="59265"/>
                    </a:cubicBezTo>
                    <a:cubicBezTo>
                      <a:pt x="58144" y="102873"/>
                      <a:pt x="29072" y="168285"/>
                      <a:pt x="0" y="233697"/>
                    </a:cubicBezTo>
                    <a:cubicBezTo>
                      <a:pt x="0" y="233697"/>
                      <a:pt x="0" y="240965"/>
                      <a:pt x="0" y="233697"/>
                    </a:cubicBezTo>
                    <a:cubicBezTo>
                      <a:pt x="21804" y="197357"/>
                      <a:pt x="50876" y="161017"/>
                      <a:pt x="79948" y="124677"/>
                    </a:cubicBezTo>
                    <a:cubicBezTo>
                      <a:pt x="50876" y="161017"/>
                      <a:pt x="29072" y="197357"/>
                      <a:pt x="14536" y="233697"/>
                    </a:cubicBezTo>
                    <a:cubicBezTo>
                      <a:pt x="14536" y="233697"/>
                      <a:pt x="14536" y="233697"/>
                      <a:pt x="14536" y="233697"/>
                    </a:cubicBezTo>
                    <a:cubicBezTo>
                      <a:pt x="58144" y="168285"/>
                      <a:pt x="116288" y="95605"/>
                      <a:pt x="188968" y="59265"/>
                    </a:cubicBezTo>
                    <a:cubicBezTo>
                      <a:pt x="225308" y="44729"/>
                      <a:pt x="254380" y="37461"/>
                      <a:pt x="290720" y="37461"/>
                    </a:cubicBezTo>
                    <a:cubicBezTo>
                      <a:pt x="319792" y="51997"/>
                      <a:pt x="327060" y="44729"/>
                      <a:pt x="319792" y="15657"/>
                    </a:cubicBezTo>
                    <a:close/>
                  </a:path>
                </a:pathLst>
              </a:custGeom>
              <a:solidFill>
                <a:srgbClr val="FDFFFF"/>
              </a:solidFill>
              <a:ln w="72680" cap="flat">
                <a:noFill/>
                <a:prstDash val="solid"/>
                <a:miter/>
              </a:ln>
            </p:spPr>
            <p:txBody>
              <a:bodyPr rtlCol="0" anchor="ctr"/>
              <a:lstStyle/>
              <a:p>
                <a:endParaRPr lang="en-US"/>
              </a:p>
            </p:txBody>
          </p:sp>
          <p:sp>
            <p:nvSpPr>
              <p:cNvPr id="486" name="Freeform: Shape 485">
                <a:extLst>
                  <a:ext uri="{FF2B5EF4-FFF2-40B4-BE49-F238E27FC236}">
                    <a16:creationId xmlns:a16="http://schemas.microsoft.com/office/drawing/2014/main" xmlns="" id="{A4DFC965-3B04-4DAF-BF9D-55D80CCBB950}"/>
                  </a:ext>
                </a:extLst>
              </p:cNvPr>
              <p:cNvSpPr/>
              <p:nvPr/>
            </p:nvSpPr>
            <p:spPr>
              <a:xfrm>
                <a:off x="5490044" y="9723448"/>
                <a:ext cx="162599" cy="140678"/>
              </a:xfrm>
              <a:custGeom>
                <a:avLst/>
                <a:gdLst>
                  <a:gd name="connsiteX0" fmla="*/ 138092 w 162599"/>
                  <a:gd name="connsiteY0" fmla="*/ 0 h 140678"/>
                  <a:gd name="connsiteX1" fmla="*/ 0 w 162599"/>
                  <a:gd name="connsiteY1" fmla="*/ 123556 h 140678"/>
                  <a:gd name="connsiteX2" fmla="*/ 7268 w 162599"/>
                  <a:gd name="connsiteY2" fmla="*/ 123556 h 140678"/>
                  <a:gd name="connsiteX3" fmla="*/ 29072 w 162599"/>
                  <a:gd name="connsiteY3" fmla="*/ 87216 h 140678"/>
                  <a:gd name="connsiteX4" fmla="*/ 29072 w 162599"/>
                  <a:gd name="connsiteY4" fmla="*/ 123556 h 140678"/>
                  <a:gd name="connsiteX5" fmla="*/ 130824 w 162599"/>
                  <a:gd name="connsiteY5" fmla="*/ 94484 h 140678"/>
                  <a:gd name="connsiteX6" fmla="*/ 145360 w 162599"/>
                  <a:gd name="connsiteY6" fmla="*/ 7268 h 140678"/>
                  <a:gd name="connsiteX7" fmla="*/ 138092 w 162599"/>
                  <a:gd name="connsiteY7" fmla="*/ 0 h 140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599" h="140678">
                    <a:moveTo>
                      <a:pt x="138092" y="0"/>
                    </a:moveTo>
                    <a:cubicBezTo>
                      <a:pt x="43608" y="36340"/>
                      <a:pt x="21804" y="72680"/>
                      <a:pt x="0" y="123556"/>
                    </a:cubicBezTo>
                    <a:cubicBezTo>
                      <a:pt x="0" y="123556"/>
                      <a:pt x="0" y="130824"/>
                      <a:pt x="7268" y="123556"/>
                    </a:cubicBezTo>
                    <a:cubicBezTo>
                      <a:pt x="14536" y="109020"/>
                      <a:pt x="21804" y="101752"/>
                      <a:pt x="29072" y="87216"/>
                    </a:cubicBezTo>
                    <a:cubicBezTo>
                      <a:pt x="21804" y="101752"/>
                      <a:pt x="21804" y="109020"/>
                      <a:pt x="29072" y="123556"/>
                    </a:cubicBezTo>
                    <a:cubicBezTo>
                      <a:pt x="50876" y="167164"/>
                      <a:pt x="116288" y="116288"/>
                      <a:pt x="130824" y="94484"/>
                    </a:cubicBezTo>
                    <a:cubicBezTo>
                      <a:pt x="152628" y="72680"/>
                      <a:pt x="181700" y="29072"/>
                      <a:pt x="145360" y="7268"/>
                    </a:cubicBezTo>
                    <a:cubicBezTo>
                      <a:pt x="145360" y="0"/>
                      <a:pt x="145360" y="0"/>
                      <a:pt x="138092" y="0"/>
                    </a:cubicBezTo>
                    <a:close/>
                  </a:path>
                </a:pathLst>
              </a:custGeom>
              <a:solidFill>
                <a:srgbClr val="FDFFFF"/>
              </a:solidFill>
              <a:ln w="72680" cap="flat">
                <a:noFill/>
                <a:prstDash val="solid"/>
                <a:miter/>
              </a:ln>
            </p:spPr>
            <p:txBody>
              <a:bodyPr rtlCol="0" anchor="ctr"/>
              <a:lstStyle/>
              <a:p>
                <a:endParaRPr lang="en-US"/>
              </a:p>
            </p:txBody>
          </p:sp>
          <p:sp>
            <p:nvSpPr>
              <p:cNvPr id="487" name="Freeform: Shape 486">
                <a:extLst>
                  <a:ext uri="{FF2B5EF4-FFF2-40B4-BE49-F238E27FC236}">
                    <a16:creationId xmlns:a16="http://schemas.microsoft.com/office/drawing/2014/main" xmlns="" id="{A99D2688-344B-4D6E-A707-0F805BE6CED2}"/>
                  </a:ext>
                </a:extLst>
              </p:cNvPr>
              <p:cNvSpPr/>
              <p:nvPr/>
            </p:nvSpPr>
            <p:spPr>
              <a:xfrm>
                <a:off x="5373756" y="9890612"/>
                <a:ext cx="254379" cy="112250"/>
              </a:xfrm>
              <a:custGeom>
                <a:avLst/>
                <a:gdLst>
                  <a:gd name="connsiteX0" fmla="*/ 254380 w 254379"/>
                  <a:gd name="connsiteY0" fmla="*/ 0 h 112250"/>
                  <a:gd name="connsiteX1" fmla="*/ 0 w 254379"/>
                  <a:gd name="connsiteY1" fmla="*/ 109020 h 112250"/>
                  <a:gd name="connsiteX2" fmla="*/ 0 w 254379"/>
                  <a:gd name="connsiteY2" fmla="*/ 109020 h 112250"/>
                  <a:gd name="connsiteX3" fmla="*/ 254380 w 254379"/>
                  <a:gd name="connsiteY3" fmla="*/ 0 h 112250"/>
                  <a:gd name="connsiteX4" fmla="*/ 254380 w 254379"/>
                  <a:gd name="connsiteY4" fmla="*/ 0 h 112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379" h="112250">
                    <a:moveTo>
                      <a:pt x="254380" y="0"/>
                    </a:moveTo>
                    <a:cubicBezTo>
                      <a:pt x="174432" y="50876"/>
                      <a:pt x="87216" y="79948"/>
                      <a:pt x="0" y="109020"/>
                    </a:cubicBezTo>
                    <a:cubicBezTo>
                      <a:pt x="0" y="109020"/>
                      <a:pt x="0" y="116288"/>
                      <a:pt x="0" y="109020"/>
                    </a:cubicBezTo>
                    <a:cubicBezTo>
                      <a:pt x="79948" y="87216"/>
                      <a:pt x="203504" y="79948"/>
                      <a:pt x="254380" y="0"/>
                    </a:cubicBezTo>
                    <a:cubicBezTo>
                      <a:pt x="254380" y="0"/>
                      <a:pt x="254380" y="0"/>
                      <a:pt x="254380" y="0"/>
                    </a:cubicBezTo>
                    <a:close/>
                  </a:path>
                </a:pathLst>
              </a:custGeom>
              <a:solidFill>
                <a:srgbClr val="FDFFFF"/>
              </a:solidFill>
              <a:ln w="72680" cap="flat">
                <a:noFill/>
                <a:prstDash val="solid"/>
                <a:miter/>
              </a:ln>
            </p:spPr>
            <p:txBody>
              <a:bodyPr rtlCol="0" anchor="ctr"/>
              <a:lstStyle/>
              <a:p>
                <a:endParaRPr lang="en-US"/>
              </a:p>
            </p:txBody>
          </p:sp>
          <p:sp>
            <p:nvSpPr>
              <p:cNvPr id="488" name="Freeform: Shape 487">
                <a:extLst>
                  <a:ext uri="{FF2B5EF4-FFF2-40B4-BE49-F238E27FC236}">
                    <a16:creationId xmlns:a16="http://schemas.microsoft.com/office/drawing/2014/main" xmlns="" id="{37C04C8E-F318-435F-88AB-FCECCF653F9F}"/>
                  </a:ext>
                </a:extLst>
              </p:cNvPr>
              <p:cNvSpPr/>
              <p:nvPr/>
            </p:nvSpPr>
            <p:spPr>
              <a:xfrm>
                <a:off x="4614875" y="9938477"/>
                <a:ext cx="442320" cy="101275"/>
              </a:xfrm>
              <a:custGeom>
                <a:avLst/>
                <a:gdLst>
                  <a:gd name="connsiteX0" fmla="*/ 439090 w 442320"/>
                  <a:gd name="connsiteY0" fmla="*/ 39350 h 101275"/>
                  <a:gd name="connsiteX1" fmla="*/ 221050 w 442320"/>
                  <a:gd name="connsiteY1" fmla="*/ 75690 h 101275"/>
                  <a:gd name="connsiteX2" fmla="*/ 10279 w 442320"/>
                  <a:gd name="connsiteY2" fmla="*/ 3010 h 101275"/>
                  <a:gd name="connsiteX3" fmla="*/ 3011 w 442320"/>
                  <a:gd name="connsiteY3" fmla="*/ 10278 h 101275"/>
                  <a:gd name="connsiteX4" fmla="*/ 53886 w 442320"/>
                  <a:gd name="connsiteY4" fmla="*/ 61155 h 101275"/>
                  <a:gd name="connsiteX5" fmla="*/ 184710 w 442320"/>
                  <a:gd name="connsiteY5" fmla="*/ 97495 h 101275"/>
                  <a:gd name="connsiteX6" fmla="*/ 439090 w 442320"/>
                  <a:gd name="connsiteY6" fmla="*/ 39350 h 101275"/>
                  <a:gd name="connsiteX7" fmla="*/ 439090 w 442320"/>
                  <a:gd name="connsiteY7" fmla="*/ 39350 h 101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2320" h="101275">
                    <a:moveTo>
                      <a:pt x="439090" y="39350"/>
                    </a:moveTo>
                    <a:cubicBezTo>
                      <a:pt x="366410" y="68422"/>
                      <a:pt x="293730" y="75690"/>
                      <a:pt x="221050" y="75690"/>
                    </a:cubicBezTo>
                    <a:cubicBezTo>
                      <a:pt x="148370" y="75690"/>
                      <a:pt x="53886" y="61155"/>
                      <a:pt x="10279" y="3010"/>
                    </a:cubicBezTo>
                    <a:cubicBezTo>
                      <a:pt x="3011" y="-4257"/>
                      <a:pt x="-4258" y="3010"/>
                      <a:pt x="3011" y="10278"/>
                    </a:cubicBezTo>
                    <a:cubicBezTo>
                      <a:pt x="10279" y="39350"/>
                      <a:pt x="24814" y="53887"/>
                      <a:pt x="53886" y="61155"/>
                    </a:cubicBezTo>
                    <a:cubicBezTo>
                      <a:pt x="97494" y="75690"/>
                      <a:pt x="141102" y="90227"/>
                      <a:pt x="184710" y="97495"/>
                    </a:cubicBezTo>
                    <a:cubicBezTo>
                      <a:pt x="271926" y="112030"/>
                      <a:pt x="359142" y="82958"/>
                      <a:pt x="439090" y="39350"/>
                    </a:cubicBezTo>
                    <a:cubicBezTo>
                      <a:pt x="446358" y="46618"/>
                      <a:pt x="439090" y="39350"/>
                      <a:pt x="439090" y="39350"/>
                    </a:cubicBezTo>
                    <a:close/>
                  </a:path>
                </a:pathLst>
              </a:custGeom>
              <a:solidFill>
                <a:srgbClr val="FDFFFF"/>
              </a:solidFill>
              <a:ln w="72680" cap="flat">
                <a:noFill/>
                <a:prstDash val="solid"/>
                <a:miter/>
              </a:ln>
            </p:spPr>
            <p:txBody>
              <a:bodyPr rtlCol="0" anchor="ctr"/>
              <a:lstStyle/>
              <a:p>
                <a:endParaRPr lang="en-US"/>
              </a:p>
            </p:txBody>
          </p:sp>
          <p:sp>
            <p:nvSpPr>
              <p:cNvPr id="489" name="Freeform: Shape 488">
                <a:extLst>
                  <a:ext uri="{FF2B5EF4-FFF2-40B4-BE49-F238E27FC236}">
                    <a16:creationId xmlns:a16="http://schemas.microsoft.com/office/drawing/2014/main" xmlns="" id="{28033A8B-E14F-4867-BD9E-8195ACC1D1C1}"/>
                  </a:ext>
                </a:extLst>
              </p:cNvPr>
              <p:cNvSpPr/>
              <p:nvPr/>
            </p:nvSpPr>
            <p:spPr>
              <a:xfrm>
                <a:off x="4705101" y="10130455"/>
                <a:ext cx="36339" cy="14536"/>
              </a:xfrm>
              <a:custGeom>
                <a:avLst/>
                <a:gdLst>
                  <a:gd name="connsiteX0" fmla="*/ 36340 w 36339"/>
                  <a:gd name="connsiteY0" fmla="*/ 14536 h 14536"/>
                  <a:gd name="connsiteX1" fmla="*/ 0 w 36339"/>
                  <a:gd name="connsiteY1" fmla="*/ 0 h 14536"/>
                  <a:gd name="connsiteX2" fmla="*/ 0 w 36339"/>
                  <a:gd name="connsiteY2" fmla="*/ 0 h 14536"/>
                  <a:gd name="connsiteX3" fmla="*/ 36340 w 36339"/>
                  <a:gd name="connsiteY3" fmla="*/ 14536 h 14536"/>
                  <a:gd name="connsiteX4" fmla="*/ 36340 w 36339"/>
                  <a:gd name="connsiteY4" fmla="*/ 14536 h 14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39" h="14536">
                    <a:moveTo>
                      <a:pt x="36340" y="14536"/>
                    </a:moveTo>
                    <a:cubicBezTo>
                      <a:pt x="21804" y="7268"/>
                      <a:pt x="14536" y="7268"/>
                      <a:pt x="0" y="0"/>
                    </a:cubicBezTo>
                    <a:cubicBezTo>
                      <a:pt x="0" y="0"/>
                      <a:pt x="0" y="0"/>
                      <a:pt x="0" y="0"/>
                    </a:cubicBezTo>
                    <a:cubicBezTo>
                      <a:pt x="7268" y="7268"/>
                      <a:pt x="21804" y="14536"/>
                      <a:pt x="36340" y="14536"/>
                    </a:cubicBezTo>
                    <a:cubicBezTo>
                      <a:pt x="36340" y="14536"/>
                      <a:pt x="36340" y="14536"/>
                      <a:pt x="36340" y="14536"/>
                    </a:cubicBezTo>
                    <a:close/>
                  </a:path>
                </a:pathLst>
              </a:custGeom>
              <a:solidFill>
                <a:srgbClr val="FDFFFF"/>
              </a:solidFill>
              <a:ln w="72680" cap="flat">
                <a:noFill/>
                <a:prstDash val="solid"/>
                <a:miter/>
              </a:ln>
            </p:spPr>
            <p:txBody>
              <a:bodyPr rtlCol="0" anchor="ctr"/>
              <a:lstStyle/>
              <a:p>
                <a:endParaRPr lang="en-US"/>
              </a:p>
            </p:txBody>
          </p:sp>
          <p:sp>
            <p:nvSpPr>
              <p:cNvPr id="490" name="Freeform: Shape 489">
                <a:extLst>
                  <a:ext uri="{FF2B5EF4-FFF2-40B4-BE49-F238E27FC236}">
                    <a16:creationId xmlns:a16="http://schemas.microsoft.com/office/drawing/2014/main" xmlns="" id="{CE3E124A-80A2-47B1-9C5B-B7BEC0B27222}"/>
                  </a:ext>
                </a:extLst>
              </p:cNvPr>
              <p:cNvSpPr/>
              <p:nvPr/>
            </p:nvSpPr>
            <p:spPr>
              <a:xfrm>
                <a:off x="4763245" y="10112689"/>
                <a:ext cx="325242" cy="54387"/>
              </a:xfrm>
              <a:custGeom>
                <a:avLst/>
                <a:gdLst>
                  <a:gd name="connsiteX0" fmla="*/ 319792 w 325242"/>
                  <a:gd name="connsiteY0" fmla="*/ 3230 h 54387"/>
                  <a:gd name="connsiteX1" fmla="*/ 0 w 325242"/>
                  <a:gd name="connsiteY1" fmla="*/ 39570 h 54387"/>
                  <a:gd name="connsiteX2" fmla="*/ 0 w 325242"/>
                  <a:gd name="connsiteY2" fmla="*/ 39570 h 54387"/>
                  <a:gd name="connsiteX3" fmla="*/ 319792 w 325242"/>
                  <a:gd name="connsiteY3" fmla="*/ 3230 h 54387"/>
                  <a:gd name="connsiteX4" fmla="*/ 319792 w 325242"/>
                  <a:gd name="connsiteY4" fmla="*/ 3230 h 54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242" h="54387">
                    <a:moveTo>
                      <a:pt x="319792" y="3230"/>
                    </a:moveTo>
                    <a:cubicBezTo>
                      <a:pt x="218040" y="39570"/>
                      <a:pt x="109020" y="61374"/>
                      <a:pt x="0" y="39570"/>
                    </a:cubicBezTo>
                    <a:cubicBezTo>
                      <a:pt x="0" y="39570"/>
                      <a:pt x="0" y="39570"/>
                      <a:pt x="0" y="39570"/>
                    </a:cubicBezTo>
                    <a:cubicBezTo>
                      <a:pt x="109020" y="68642"/>
                      <a:pt x="225308" y="54106"/>
                      <a:pt x="319792" y="3230"/>
                    </a:cubicBezTo>
                    <a:cubicBezTo>
                      <a:pt x="327060" y="3230"/>
                      <a:pt x="327060" y="-4038"/>
                      <a:pt x="319792" y="3230"/>
                    </a:cubicBezTo>
                    <a:close/>
                  </a:path>
                </a:pathLst>
              </a:custGeom>
              <a:solidFill>
                <a:srgbClr val="FDFFFF"/>
              </a:solidFill>
              <a:ln w="72680" cap="flat">
                <a:noFill/>
                <a:prstDash val="solid"/>
                <a:miter/>
              </a:ln>
            </p:spPr>
            <p:txBody>
              <a:bodyPr rtlCol="0" anchor="ctr"/>
              <a:lstStyle/>
              <a:p>
                <a:endParaRPr lang="en-US"/>
              </a:p>
            </p:txBody>
          </p:sp>
        </p:grpSp>
        <p:sp>
          <p:nvSpPr>
            <p:cNvPr id="260" name="Freeform: Shape 259">
              <a:extLst>
                <a:ext uri="{FF2B5EF4-FFF2-40B4-BE49-F238E27FC236}">
                  <a16:creationId xmlns:a16="http://schemas.microsoft.com/office/drawing/2014/main" xmlns="" id="{C94E92D1-49D8-45C1-B62F-5EF85B91D9F6}"/>
                </a:ext>
              </a:extLst>
            </p:cNvPr>
            <p:cNvSpPr/>
            <p:nvPr/>
          </p:nvSpPr>
          <p:spPr>
            <a:xfrm>
              <a:off x="4537282" y="9099700"/>
              <a:ext cx="1149422" cy="1113714"/>
            </a:xfrm>
            <a:custGeom>
              <a:avLst/>
              <a:gdLst>
                <a:gd name="connsiteX0" fmla="*/ 1148998 w 1149422"/>
                <a:gd name="connsiteY0" fmla="*/ 740036 h 1113714"/>
                <a:gd name="connsiteX1" fmla="*/ 1148998 w 1149422"/>
                <a:gd name="connsiteY1" fmla="*/ 740036 h 1113714"/>
                <a:gd name="connsiteX2" fmla="*/ 1134462 w 1149422"/>
                <a:gd name="connsiteY2" fmla="*/ 609213 h 1113714"/>
                <a:gd name="connsiteX3" fmla="*/ 1134462 w 1149422"/>
                <a:gd name="connsiteY3" fmla="*/ 601945 h 1113714"/>
                <a:gd name="connsiteX4" fmla="*/ 1134462 w 1149422"/>
                <a:gd name="connsiteY4" fmla="*/ 449316 h 1113714"/>
                <a:gd name="connsiteX5" fmla="*/ 1119926 w 1149422"/>
                <a:gd name="connsiteY5" fmla="*/ 296689 h 1113714"/>
                <a:gd name="connsiteX6" fmla="*/ 1112658 w 1149422"/>
                <a:gd name="connsiteY6" fmla="*/ 151329 h 1113714"/>
                <a:gd name="connsiteX7" fmla="*/ 1112658 w 1149422"/>
                <a:gd name="connsiteY7" fmla="*/ 64113 h 1113714"/>
                <a:gd name="connsiteX8" fmla="*/ 1003638 w 1149422"/>
                <a:gd name="connsiteY8" fmla="*/ 13237 h 1113714"/>
                <a:gd name="connsiteX9" fmla="*/ 640238 w 1149422"/>
                <a:gd name="connsiteY9" fmla="*/ 49577 h 1113714"/>
                <a:gd name="connsiteX10" fmla="*/ 553023 w 1149422"/>
                <a:gd name="connsiteY10" fmla="*/ 35041 h 1113714"/>
                <a:gd name="connsiteX11" fmla="*/ 444003 w 1149422"/>
                <a:gd name="connsiteY11" fmla="*/ 78649 h 1113714"/>
                <a:gd name="connsiteX12" fmla="*/ 473075 w 1149422"/>
                <a:gd name="connsiteY12" fmla="*/ 187669 h 1113714"/>
                <a:gd name="connsiteX13" fmla="*/ 444003 w 1149422"/>
                <a:gd name="connsiteY13" fmla="*/ 289421 h 1113714"/>
                <a:gd name="connsiteX14" fmla="*/ 487611 w 1149422"/>
                <a:gd name="connsiteY14" fmla="*/ 347565 h 1113714"/>
                <a:gd name="connsiteX15" fmla="*/ 473075 w 1149422"/>
                <a:gd name="connsiteY15" fmla="*/ 383905 h 1113714"/>
                <a:gd name="connsiteX16" fmla="*/ 480343 w 1149422"/>
                <a:gd name="connsiteY16" fmla="*/ 427513 h 1113714"/>
                <a:gd name="connsiteX17" fmla="*/ 465807 w 1149422"/>
                <a:gd name="connsiteY17" fmla="*/ 427513 h 1113714"/>
                <a:gd name="connsiteX18" fmla="*/ 465807 w 1149422"/>
                <a:gd name="connsiteY18" fmla="*/ 427513 h 1113714"/>
                <a:gd name="connsiteX19" fmla="*/ 444003 w 1149422"/>
                <a:gd name="connsiteY19" fmla="*/ 463853 h 1113714"/>
                <a:gd name="connsiteX20" fmla="*/ 451271 w 1149422"/>
                <a:gd name="connsiteY20" fmla="*/ 500193 h 1113714"/>
                <a:gd name="connsiteX21" fmla="*/ 436735 w 1149422"/>
                <a:gd name="connsiteY21" fmla="*/ 514728 h 1113714"/>
                <a:gd name="connsiteX22" fmla="*/ 422199 w 1149422"/>
                <a:gd name="connsiteY22" fmla="*/ 558336 h 1113714"/>
                <a:gd name="connsiteX23" fmla="*/ 422199 w 1149422"/>
                <a:gd name="connsiteY23" fmla="*/ 565605 h 1113714"/>
                <a:gd name="connsiteX24" fmla="*/ 407663 w 1149422"/>
                <a:gd name="connsiteY24" fmla="*/ 565605 h 1113714"/>
                <a:gd name="connsiteX25" fmla="*/ 407663 w 1149422"/>
                <a:gd name="connsiteY25" fmla="*/ 565605 h 1113714"/>
                <a:gd name="connsiteX26" fmla="*/ 378591 w 1149422"/>
                <a:gd name="connsiteY26" fmla="*/ 572873 h 1113714"/>
                <a:gd name="connsiteX27" fmla="*/ 356787 w 1149422"/>
                <a:gd name="connsiteY27" fmla="*/ 594676 h 1113714"/>
                <a:gd name="connsiteX28" fmla="*/ 364055 w 1149422"/>
                <a:gd name="connsiteY28" fmla="*/ 609213 h 1113714"/>
                <a:gd name="connsiteX29" fmla="*/ 327715 w 1149422"/>
                <a:gd name="connsiteY29" fmla="*/ 652820 h 1113714"/>
                <a:gd name="connsiteX30" fmla="*/ 262303 w 1149422"/>
                <a:gd name="connsiteY30" fmla="*/ 681892 h 1113714"/>
                <a:gd name="connsiteX31" fmla="*/ 211427 w 1149422"/>
                <a:gd name="connsiteY31" fmla="*/ 703696 h 1113714"/>
                <a:gd name="connsiteX32" fmla="*/ 66067 w 1149422"/>
                <a:gd name="connsiteY32" fmla="*/ 747304 h 1113714"/>
                <a:gd name="connsiteX33" fmla="*/ 15191 w 1149422"/>
                <a:gd name="connsiteY33" fmla="*/ 863592 h 1113714"/>
                <a:gd name="connsiteX34" fmla="*/ 7923 w 1149422"/>
                <a:gd name="connsiteY34" fmla="*/ 994416 h 1113714"/>
                <a:gd name="connsiteX35" fmla="*/ 15191 w 1149422"/>
                <a:gd name="connsiteY35" fmla="*/ 994416 h 1113714"/>
                <a:gd name="connsiteX36" fmla="*/ 255035 w 1149422"/>
                <a:gd name="connsiteY36" fmla="*/ 1103436 h 1113714"/>
                <a:gd name="connsiteX37" fmla="*/ 451271 w 1149422"/>
                <a:gd name="connsiteY37" fmla="*/ 1110704 h 1113714"/>
                <a:gd name="connsiteX38" fmla="*/ 632970 w 1149422"/>
                <a:gd name="connsiteY38" fmla="*/ 1059828 h 1113714"/>
                <a:gd name="connsiteX39" fmla="*/ 989102 w 1149422"/>
                <a:gd name="connsiteY39" fmla="*/ 885396 h 1113714"/>
                <a:gd name="connsiteX40" fmla="*/ 1148998 w 1149422"/>
                <a:gd name="connsiteY40" fmla="*/ 740036 h 1113714"/>
                <a:gd name="connsiteX41" fmla="*/ 1127194 w 1149422"/>
                <a:gd name="connsiteY41" fmla="*/ 681892 h 1113714"/>
                <a:gd name="connsiteX42" fmla="*/ 1119926 w 1149422"/>
                <a:gd name="connsiteY42" fmla="*/ 703696 h 1113714"/>
                <a:gd name="connsiteX43" fmla="*/ 1105390 w 1149422"/>
                <a:gd name="connsiteY43" fmla="*/ 732768 h 1113714"/>
                <a:gd name="connsiteX44" fmla="*/ 1090854 w 1149422"/>
                <a:gd name="connsiteY44" fmla="*/ 754572 h 1113714"/>
                <a:gd name="connsiteX45" fmla="*/ 1090854 w 1149422"/>
                <a:gd name="connsiteY45" fmla="*/ 754572 h 1113714"/>
                <a:gd name="connsiteX46" fmla="*/ 974566 w 1149422"/>
                <a:gd name="connsiteY46" fmla="*/ 812716 h 1113714"/>
                <a:gd name="connsiteX47" fmla="*/ 858278 w 1149422"/>
                <a:gd name="connsiteY47" fmla="*/ 856324 h 1113714"/>
                <a:gd name="connsiteX48" fmla="*/ 1119926 w 1149422"/>
                <a:gd name="connsiteY48" fmla="*/ 616480 h 1113714"/>
                <a:gd name="connsiteX49" fmla="*/ 1127194 w 1149422"/>
                <a:gd name="connsiteY49" fmla="*/ 681892 h 1113714"/>
                <a:gd name="connsiteX50" fmla="*/ 1119926 w 1149422"/>
                <a:gd name="connsiteY50" fmla="*/ 601945 h 1113714"/>
                <a:gd name="connsiteX51" fmla="*/ 938226 w 1149422"/>
                <a:gd name="connsiteY51" fmla="*/ 674625 h 1113714"/>
                <a:gd name="connsiteX52" fmla="*/ 851010 w 1149422"/>
                <a:gd name="connsiteY52" fmla="*/ 856324 h 1113714"/>
                <a:gd name="connsiteX53" fmla="*/ 829206 w 1149422"/>
                <a:gd name="connsiteY53" fmla="*/ 863592 h 1113714"/>
                <a:gd name="connsiteX54" fmla="*/ 705650 w 1149422"/>
                <a:gd name="connsiteY54" fmla="*/ 914468 h 1113714"/>
                <a:gd name="connsiteX55" fmla="*/ 851010 w 1149422"/>
                <a:gd name="connsiteY55" fmla="*/ 638285 h 1113714"/>
                <a:gd name="connsiteX56" fmla="*/ 1112658 w 1149422"/>
                <a:gd name="connsiteY56" fmla="*/ 529265 h 1113714"/>
                <a:gd name="connsiteX57" fmla="*/ 1119926 w 1149422"/>
                <a:gd name="connsiteY57" fmla="*/ 543801 h 1113714"/>
                <a:gd name="connsiteX58" fmla="*/ 1119926 w 1149422"/>
                <a:gd name="connsiteY58" fmla="*/ 601945 h 1113714"/>
                <a:gd name="connsiteX59" fmla="*/ 1119926 w 1149422"/>
                <a:gd name="connsiteY59" fmla="*/ 601945 h 1113714"/>
                <a:gd name="connsiteX60" fmla="*/ 1119926 w 1149422"/>
                <a:gd name="connsiteY60" fmla="*/ 434781 h 1113714"/>
                <a:gd name="connsiteX61" fmla="*/ 1119926 w 1149422"/>
                <a:gd name="connsiteY61" fmla="*/ 507461 h 1113714"/>
                <a:gd name="connsiteX62" fmla="*/ 1069050 w 1149422"/>
                <a:gd name="connsiteY62" fmla="*/ 427513 h 1113714"/>
                <a:gd name="connsiteX63" fmla="*/ 974566 w 1149422"/>
                <a:gd name="connsiteY63" fmla="*/ 347565 h 1113714"/>
                <a:gd name="connsiteX64" fmla="*/ 1047246 w 1149422"/>
                <a:gd name="connsiteY64" fmla="*/ 245813 h 1113714"/>
                <a:gd name="connsiteX65" fmla="*/ 1090854 w 1149422"/>
                <a:gd name="connsiteY65" fmla="*/ 187669 h 1113714"/>
                <a:gd name="connsiteX66" fmla="*/ 1090854 w 1149422"/>
                <a:gd name="connsiteY66" fmla="*/ 194937 h 1113714"/>
                <a:gd name="connsiteX67" fmla="*/ 1098122 w 1149422"/>
                <a:gd name="connsiteY67" fmla="*/ 194937 h 1113714"/>
                <a:gd name="connsiteX68" fmla="*/ 1105390 w 1149422"/>
                <a:gd name="connsiteY68" fmla="*/ 180401 h 1113714"/>
                <a:gd name="connsiteX69" fmla="*/ 1119926 w 1149422"/>
                <a:gd name="connsiteY69" fmla="*/ 434781 h 1113714"/>
                <a:gd name="connsiteX70" fmla="*/ 473075 w 1149422"/>
                <a:gd name="connsiteY70" fmla="*/ 56846 h 1113714"/>
                <a:gd name="connsiteX71" fmla="*/ 603898 w 1149422"/>
                <a:gd name="connsiteY71" fmla="*/ 42309 h 1113714"/>
                <a:gd name="connsiteX72" fmla="*/ 734722 w 1149422"/>
                <a:gd name="connsiteY72" fmla="*/ 107721 h 1113714"/>
                <a:gd name="connsiteX73" fmla="*/ 734722 w 1149422"/>
                <a:gd name="connsiteY73" fmla="*/ 231277 h 1113714"/>
                <a:gd name="connsiteX74" fmla="*/ 705650 w 1149422"/>
                <a:gd name="connsiteY74" fmla="*/ 231277 h 1113714"/>
                <a:gd name="connsiteX75" fmla="*/ 582095 w 1149422"/>
                <a:gd name="connsiteY75" fmla="*/ 224009 h 1113714"/>
                <a:gd name="connsiteX76" fmla="*/ 494879 w 1149422"/>
                <a:gd name="connsiteY76" fmla="*/ 194937 h 1113714"/>
                <a:gd name="connsiteX77" fmla="*/ 494879 w 1149422"/>
                <a:gd name="connsiteY77" fmla="*/ 187669 h 1113714"/>
                <a:gd name="connsiteX78" fmla="*/ 473075 w 1149422"/>
                <a:gd name="connsiteY78" fmla="*/ 56846 h 1113714"/>
                <a:gd name="connsiteX79" fmla="*/ 458539 w 1149422"/>
                <a:gd name="connsiteY79" fmla="*/ 303957 h 1113714"/>
                <a:gd name="connsiteX80" fmla="*/ 473075 w 1149422"/>
                <a:gd name="connsiteY80" fmla="*/ 187669 h 1113714"/>
                <a:gd name="connsiteX81" fmla="*/ 473075 w 1149422"/>
                <a:gd name="connsiteY81" fmla="*/ 187669 h 1113714"/>
                <a:gd name="connsiteX82" fmla="*/ 589363 w 1149422"/>
                <a:gd name="connsiteY82" fmla="*/ 238545 h 1113714"/>
                <a:gd name="connsiteX83" fmla="*/ 698382 w 1149422"/>
                <a:gd name="connsiteY83" fmla="*/ 245813 h 1113714"/>
                <a:gd name="connsiteX84" fmla="*/ 792866 w 1149422"/>
                <a:gd name="connsiteY84" fmla="*/ 260349 h 1113714"/>
                <a:gd name="connsiteX85" fmla="*/ 829206 w 1149422"/>
                <a:gd name="connsiteY85" fmla="*/ 318493 h 1113714"/>
                <a:gd name="connsiteX86" fmla="*/ 734722 w 1149422"/>
                <a:gd name="connsiteY86" fmla="*/ 369369 h 1113714"/>
                <a:gd name="connsiteX87" fmla="*/ 574827 w 1149422"/>
                <a:gd name="connsiteY87" fmla="*/ 362101 h 1113714"/>
                <a:gd name="connsiteX88" fmla="*/ 458539 w 1149422"/>
                <a:gd name="connsiteY88" fmla="*/ 303957 h 1113714"/>
                <a:gd name="connsiteX89" fmla="*/ 494879 w 1149422"/>
                <a:gd name="connsiteY89" fmla="*/ 347565 h 1113714"/>
                <a:gd name="connsiteX90" fmla="*/ 545755 w 1149422"/>
                <a:gd name="connsiteY90" fmla="*/ 362101 h 1113714"/>
                <a:gd name="connsiteX91" fmla="*/ 712918 w 1149422"/>
                <a:gd name="connsiteY91" fmla="*/ 376637 h 1113714"/>
                <a:gd name="connsiteX92" fmla="*/ 712918 w 1149422"/>
                <a:gd name="connsiteY92" fmla="*/ 398441 h 1113714"/>
                <a:gd name="connsiteX93" fmla="*/ 720186 w 1149422"/>
                <a:gd name="connsiteY93" fmla="*/ 427513 h 1113714"/>
                <a:gd name="connsiteX94" fmla="*/ 676578 w 1149422"/>
                <a:gd name="connsiteY94" fmla="*/ 427513 h 1113714"/>
                <a:gd name="connsiteX95" fmla="*/ 596631 w 1149422"/>
                <a:gd name="connsiteY95" fmla="*/ 442049 h 1113714"/>
                <a:gd name="connsiteX96" fmla="*/ 480343 w 1149422"/>
                <a:gd name="connsiteY96" fmla="*/ 427513 h 1113714"/>
                <a:gd name="connsiteX97" fmla="*/ 473075 w 1149422"/>
                <a:gd name="connsiteY97" fmla="*/ 391173 h 1113714"/>
                <a:gd name="connsiteX98" fmla="*/ 494879 w 1149422"/>
                <a:gd name="connsiteY98" fmla="*/ 347565 h 1113714"/>
                <a:gd name="connsiteX99" fmla="*/ 734722 w 1149422"/>
                <a:gd name="connsiteY99" fmla="*/ 442049 h 1113714"/>
                <a:gd name="connsiteX100" fmla="*/ 734722 w 1149422"/>
                <a:gd name="connsiteY100" fmla="*/ 492925 h 1113714"/>
                <a:gd name="connsiteX101" fmla="*/ 698382 w 1149422"/>
                <a:gd name="connsiteY101" fmla="*/ 485656 h 1113714"/>
                <a:gd name="connsiteX102" fmla="*/ 669310 w 1149422"/>
                <a:gd name="connsiteY102" fmla="*/ 485656 h 1113714"/>
                <a:gd name="connsiteX103" fmla="*/ 603898 w 1149422"/>
                <a:gd name="connsiteY103" fmla="*/ 442049 h 1113714"/>
                <a:gd name="connsiteX104" fmla="*/ 734722 w 1149422"/>
                <a:gd name="connsiteY104" fmla="*/ 442049 h 1113714"/>
                <a:gd name="connsiteX105" fmla="*/ 451271 w 1149422"/>
                <a:gd name="connsiteY105" fmla="*/ 463853 h 1113714"/>
                <a:gd name="connsiteX106" fmla="*/ 480343 w 1149422"/>
                <a:gd name="connsiteY106" fmla="*/ 434781 h 1113714"/>
                <a:gd name="connsiteX107" fmla="*/ 618434 w 1149422"/>
                <a:gd name="connsiteY107" fmla="*/ 463853 h 1113714"/>
                <a:gd name="connsiteX108" fmla="*/ 741990 w 1149422"/>
                <a:gd name="connsiteY108" fmla="*/ 572873 h 1113714"/>
                <a:gd name="connsiteX109" fmla="*/ 741990 w 1149422"/>
                <a:gd name="connsiteY109" fmla="*/ 572873 h 1113714"/>
                <a:gd name="connsiteX110" fmla="*/ 741990 w 1149422"/>
                <a:gd name="connsiteY110" fmla="*/ 580141 h 1113714"/>
                <a:gd name="connsiteX111" fmla="*/ 741990 w 1149422"/>
                <a:gd name="connsiteY111" fmla="*/ 580141 h 1113714"/>
                <a:gd name="connsiteX112" fmla="*/ 734722 w 1149422"/>
                <a:gd name="connsiteY112" fmla="*/ 594676 h 1113714"/>
                <a:gd name="connsiteX113" fmla="*/ 712918 w 1149422"/>
                <a:gd name="connsiteY113" fmla="*/ 601945 h 1113714"/>
                <a:gd name="connsiteX114" fmla="*/ 712918 w 1149422"/>
                <a:gd name="connsiteY114" fmla="*/ 601945 h 1113714"/>
                <a:gd name="connsiteX115" fmla="*/ 465807 w 1149422"/>
                <a:gd name="connsiteY115" fmla="*/ 507461 h 1113714"/>
                <a:gd name="connsiteX116" fmla="*/ 465807 w 1149422"/>
                <a:gd name="connsiteY116" fmla="*/ 507461 h 1113714"/>
                <a:gd name="connsiteX117" fmla="*/ 451271 w 1149422"/>
                <a:gd name="connsiteY117" fmla="*/ 463853 h 1113714"/>
                <a:gd name="connsiteX118" fmla="*/ 582095 w 1149422"/>
                <a:gd name="connsiteY118" fmla="*/ 609213 h 1113714"/>
                <a:gd name="connsiteX119" fmla="*/ 516683 w 1149422"/>
                <a:gd name="connsiteY119" fmla="*/ 580141 h 1113714"/>
                <a:gd name="connsiteX120" fmla="*/ 574827 w 1149422"/>
                <a:gd name="connsiteY120" fmla="*/ 572873 h 1113714"/>
                <a:gd name="connsiteX121" fmla="*/ 676578 w 1149422"/>
                <a:gd name="connsiteY121" fmla="*/ 572873 h 1113714"/>
                <a:gd name="connsiteX122" fmla="*/ 705650 w 1149422"/>
                <a:gd name="connsiteY122" fmla="*/ 594676 h 1113714"/>
                <a:gd name="connsiteX123" fmla="*/ 705650 w 1149422"/>
                <a:gd name="connsiteY123" fmla="*/ 594676 h 1113714"/>
                <a:gd name="connsiteX124" fmla="*/ 712918 w 1149422"/>
                <a:gd name="connsiteY124" fmla="*/ 601945 h 1113714"/>
                <a:gd name="connsiteX125" fmla="*/ 582095 w 1149422"/>
                <a:gd name="connsiteY125" fmla="*/ 609213 h 1113714"/>
                <a:gd name="connsiteX126" fmla="*/ 676578 w 1149422"/>
                <a:gd name="connsiteY126" fmla="*/ 631016 h 1113714"/>
                <a:gd name="connsiteX127" fmla="*/ 669310 w 1149422"/>
                <a:gd name="connsiteY127" fmla="*/ 652820 h 1113714"/>
                <a:gd name="connsiteX128" fmla="*/ 654774 w 1149422"/>
                <a:gd name="connsiteY128" fmla="*/ 674625 h 1113714"/>
                <a:gd name="connsiteX129" fmla="*/ 611166 w 1149422"/>
                <a:gd name="connsiteY129" fmla="*/ 631016 h 1113714"/>
                <a:gd name="connsiteX130" fmla="*/ 596631 w 1149422"/>
                <a:gd name="connsiteY130" fmla="*/ 623748 h 1113714"/>
                <a:gd name="connsiteX131" fmla="*/ 676578 w 1149422"/>
                <a:gd name="connsiteY131" fmla="*/ 631016 h 1113714"/>
                <a:gd name="connsiteX132" fmla="*/ 502147 w 1149422"/>
                <a:gd name="connsiteY132" fmla="*/ 572873 h 1113714"/>
                <a:gd name="connsiteX133" fmla="*/ 451271 w 1149422"/>
                <a:gd name="connsiteY133" fmla="*/ 558336 h 1113714"/>
                <a:gd name="connsiteX134" fmla="*/ 480343 w 1149422"/>
                <a:gd name="connsiteY134" fmla="*/ 543801 h 1113714"/>
                <a:gd name="connsiteX135" fmla="*/ 545755 w 1149422"/>
                <a:gd name="connsiteY135" fmla="*/ 507461 h 1113714"/>
                <a:gd name="connsiteX136" fmla="*/ 603898 w 1149422"/>
                <a:gd name="connsiteY136" fmla="*/ 529265 h 1113714"/>
                <a:gd name="connsiteX137" fmla="*/ 662042 w 1149422"/>
                <a:gd name="connsiteY137" fmla="*/ 558336 h 1113714"/>
                <a:gd name="connsiteX138" fmla="*/ 603898 w 1149422"/>
                <a:gd name="connsiteY138" fmla="*/ 558336 h 1113714"/>
                <a:gd name="connsiteX139" fmla="*/ 502147 w 1149422"/>
                <a:gd name="connsiteY139" fmla="*/ 572873 h 1113714"/>
                <a:gd name="connsiteX140" fmla="*/ 444003 w 1149422"/>
                <a:gd name="connsiteY140" fmla="*/ 521996 h 1113714"/>
                <a:gd name="connsiteX141" fmla="*/ 458539 w 1149422"/>
                <a:gd name="connsiteY141" fmla="*/ 507461 h 1113714"/>
                <a:gd name="connsiteX142" fmla="*/ 465807 w 1149422"/>
                <a:gd name="connsiteY142" fmla="*/ 500193 h 1113714"/>
                <a:gd name="connsiteX143" fmla="*/ 523951 w 1149422"/>
                <a:gd name="connsiteY143" fmla="*/ 507461 h 1113714"/>
                <a:gd name="connsiteX144" fmla="*/ 487611 w 1149422"/>
                <a:gd name="connsiteY144" fmla="*/ 529265 h 1113714"/>
                <a:gd name="connsiteX145" fmla="*/ 436735 w 1149422"/>
                <a:gd name="connsiteY145" fmla="*/ 558336 h 1113714"/>
                <a:gd name="connsiteX146" fmla="*/ 436735 w 1149422"/>
                <a:gd name="connsiteY146" fmla="*/ 558336 h 1113714"/>
                <a:gd name="connsiteX147" fmla="*/ 444003 w 1149422"/>
                <a:gd name="connsiteY147" fmla="*/ 521996 h 1113714"/>
                <a:gd name="connsiteX148" fmla="*/ 371323 w 1149422"/>
                <a:gd name="connsiteY148" fmla="*/ 594676 h 1113714"/>
                <a:gd name="connsiteX149" fmla="*/ 385859 w 1149422"/>
                <a:gd name="connsiteY149" fmla="*/ 580141 h 1113714"/>
                <a:gd name="connsiteX150" fmla="*/ 393127 w 1149422"/>
                <a:gd name="connsiteY150" fmla="*/ 580141 h 1113714"/>
                <a:gd name="connsiteX151" fmla="*/ 560291 w 1149422"/>
                <a:gd name="connsiteY151" fmla="*/ 609213 h 1113714"/>
                <a:gd name="connsiteX152" fmla="*/ 618434 w 1149422"/>
                <a:gd name="connsiteY152" fmla="*/ 645553 h 1113714"/>
                <a:gd name="connsiteX153" fmla="*/ 647506 w 1149422"/>
                <a:gd name="connsiteY153" fmla="*/ 667356 h 1113714"/>
                <a:gd name="connsiteX154" fmla="*/ 632970 w 1149422"/>
                <a:gd name="connsiteY154" fmla="*/ 718232 h 1113714"/>
                <a:gd name="connsiteX155" fmla="*/ 567558 w 1149422"/>
                <a:gd name="connsiteY155" fmla="*/ 667356 h 1113714"/>
                <a:gd name="connsiteX156" fmla="*/ 516683 w 1149422"/>
                <a:gd name="connsiteY156" fmla="*/ 631016 h 1113714"/>
                <a:gd name="connsiteX157" fmla="*/ 444003 w 1149422"/>
                <a:gd name="connsiteY157" fmla="*/ 609213 h 1113714"/>
                <a:gd name="connsiteX158" fmla="*/ 444003 w 1149422"/>
                <a:gd name="connsiteY158" fmla="*/ 609213 h 1113714"/>
                <a:gd name="connsiteX159" fmla="*/ 414931 w 1149422"/>
                <a:gd name="connsiteY159" fmla="*/ 609213 h 1113714"/>
                <a:gd name="connsiteX160" fmla="*/ 393127 w 1149422"/>
                <a:gd name="connsiteY160" fmla="*/ 609213 h 1113714"/>
                <a:gd name="connsiteX161" fmla="*/ 385859 w 1149422"/>
                <a:gd name="connsiteY161" fmla="*/ 609213 h 1113714"/>
                <a:gd name="connsiteX162" fmla="*/ 371323 w 1149422"/>
                <a:gd name="connsiteY162" fmla="*/ 594676 h 1113714"/>
                <a:gd name="connsiteX163" fmla="*/ 349519 w 1149422"/>
                <a:gd name="connsiteY163" fmla="*/ 645553 h 1113714"/>
                <a:gd name="connsiteX164" fmla="*/ 371323 w 1149422"/>
                <a:gd name="connsiteY164" fmla="*/ 616480 h 1113714"/>
                <a:gd name="connsiteX165" fmla="*/ 385859 w 1149422"/>
                <a:gd name="connsiteY165" fmla="*/ 616480 h 1113714"/>
                <a:gd name="connsiteX166" fmla="*/ 407663 w 1149422"/>
                <a:gd name="connsiteY166" fmla="*/ 616480 h 1113714"/>
                <a:gd name="connsiteX167" fmla="*/ 414931 w 1149422"/>
                <a:gd name="connsiteY167" fmla="*/ 616480 h 1113714"/>
                <a:gd name="connsiteX168" fmla="*/ 473075 w 1149422"/>
                <a:gd name="connsiteY168" fmla="*/ 623748 h 1113714"/>
                <a:gd name="connsiteX169" fmla="*/ 487611 w 1149422"/>
                <a:gd name="connsiteY169" fmla="*/ 631016 h 1113714"/>
                <a:gd name="connsiteX170" fmla="*/ 400395 w 1149422"/>
                <a:gd name="connsiteY170" fmla="*/ 645553 h 1113714"/>
                <a:gd name="connsiteX171" fmla="*/ 349519 w 1149422"/>
                <a:gd name="connsiteY171" fmla="*/ 645553 h 1113714"/>
                <a:gd name="connsiteX172" fmla="*/ 218695 w 1149422"/>
                <a:gd name="connsiteY172" fmla="*/ 718232 h 1113714"/>
                <a:gd name="connsiteX173" fmla="*/ 276839 w 1149422"/>
                <a:gd name="connsiteY173" fmla="*/ 696428 h 1113714"/>
                <a:gd name="connsiteX174" fmla="*/ 327715 w 1149422"/>
                <a:gd name="connsiteY174" fmla="*/ 667356 h 1113714"/>
                <a:gd name="connsiteX175" fmla="*/ 327715 w 1149422"/>
                <a:gd name="connsiteY175" fmla="*/ 674625 h 1113714"/>
                <a:gd name="connsiteX176" fmla="*/ 385859 w 1149422"/>
                <a:gd name="connsiteY176" fmla="*/ 667356 h 1113714"/>
                <a:gd name="connsiteX177" fmla="*/ 502147 w 1149422"/>
                <a:gd name="connsiteY177" fmla="*/ 645553 h 1113714"/>
                <a:gd name="connsiteX178" fmla="*/ 560291 w 1149422"/>
                <a:gd name="connsiteY178" fmla="*/ 689160 h 1113714"/>
                <a:gd name="connsiteX179" fmla="*/ 596631 w 1149422"/>
                <a:gd name="connsiteY179" fmla="*/ 732768 h 1113714"/>
                <a:gd name="connsiteX180" fmla="*/ 502147 w 1149422"/>
                <a:gd name="connsiteY180" fmla="*/ 783644 h 1113714"/>
                <a:gd name="connsiteX181" fmla="*/ 393127 w 1149422"/>
                <a:gd name="connsiteY181" fmla="*/ 812716 h 1113714"/>
                <a:gd name="connsiteX182" fmla="*/ 269571 w 1149422"/>
                <a:gd name="connsiteY182" fmla="*/ 812716 h 1113714"/>
                <a:gd name="connsiteX183" fmla="*/ 225963 w 1149422"/>
                <a:gd name="connsiteY183" fmla="*/ 798180 h 1113714"/>
                <a:gd name="connsiteX184" fmla="*/ 218695 w 1149422"/>
                <a:gd name="connsiteY184" fmla="*/ 718232 h 1113714"/>
                <a:gd name="connsiteX185" fmla="*/ 95139 w 1149422"/>
                <a:gd name="connsiteY185" fmla="*/ 754572 h 1113714"/>
                <a:gd name="connsiteX186" fmla="*/ 204159 w 1149422"/>
                <a:gd name="connsiteY186" fmla="*/ 725500 h 1113714"/>
                <a:gd name="connsiteX187" fmla="*/ 196891 w 1149422"/>
                <a:gd name="connsiteY187" fmla="*/ 776376 h 1113714"/>
                <a:gd name="connsiteX188" fmla="*/ 291375 w 1149422"/>
                <a:gd name="connsiteY188" fmla="*/ 819984 h 1113714"/>
                <a:gd name="connsiteX189" fmla="*/ 444003 w 1149422"/>
                <a:gd name="connsiteY189" fmla="*/ 805448 h 1113714"/>
                <a:gd name="connsiteX190" fmla="*/ 596631 w 1149422"/>
                <a:gd name="connsiteY190" fmla="*/ 732768 h 1113714"/>
                <a:gd name="connsiteX191" fmla="*/ 596631 w 1149422"/>
                <a:gd name="connsiteY191" fmla="*/ 732768 h 1113714"/>
                <a:gd name="connsiteX192" fmla="*/ 625702 w 1149422"/>
                <a:gd name="connsiteY192" fmla="*/ 732768 h 1113714"/>
                <a:gd name="connsiteX193" fmla="*/ 654774 w 1149422"/>
                <a:gd name="connsiteY193" fmla="*/ 681892 h 1113714"/>
                <a:gd name="connsiteX194" fmla="*/ 669310 w 1149422"/>
                <a:gd name="connsiteY194" fmla="*/ 667356 h 1113714"/>
                <a:gd name="connsiteX195" fmla="*/ 683846 w 1149422"/>
                <a:gd name="connsiteY195" fmla="*/ 638285 h 1113714"/>
                <a:gd name="connsiteX196" fmla="*/ 683846 w 1149422"/>
                <a:gd name="connsiteY196" fmla="*/ 638285 h 1113714"/>
                <a:gd name="connsiteX197" fmla="*/ 720186 w 1149422"/>
                <a:gd name="connsiteY197" fmla="*/ 609213 h 1113714"/>
                <a:gd name="connsiteX198" fmla="*/ 734722 w 1149422"/>
                <a:gd name="connsiteY198" fmla="*/ 601945 h 1113714"/>
                <a:gd name="connsiteX199" fmla="*/ 741990 w 1149422"/>
                <a:gd name="connsiteY199" fmla="*/ 587408 h 1113714"/>
                <a:gd name="connsiteX200" fmla="*/ 741990 w 1149422"/>
                <a:gd name="connsiteY200" fmla="*/ 580141 h 1113714"/>
                <a:gd name="connsiteX201" fmla="*/ 741990 w 1149422"/>
                <a:gd name="connsiteY201" fmla="*/ 572873 h 1113714"/>
                <a:gd name="connsiteX202" fmla="*/ 741990 w 1149422"/>
                <a:gd name="connsiteY202" fmla="*/ 572873 h 1113714"/>
                <a:gd name="connsiteX203" fmla="*/ 683846 w 1149422"/>
                <a:gd name="connsiteY203" fmla="*/ 507461 h 1113714"/>
                <a:gd name="connsiteX204" fmla="*/ 691114 w 1149422"/>
                <a:gd name="connsiteY204" fmla="*/ 507461 h 1113714"/>
                <a:gd name="connsiteX205" fmla="*/ 720186 w 1149422"/>
                <a:gd name="connsiteY205" fmla="*/ 514728 h 1113714"/>
                <a:gd name="connsiteX206" fmla="*/ 749258 w 1149422"/>
                <a:gd name="connsiteY206" fmla="*/ 507461 h 1113714"/>
                <a:gd name="connsiteX207" fmla="*/ 741990 w 1149422"/>
                <a:gd name="connsiteY207" fmla="*/ 442049 h 1113714"/>
                <a:gd name="connsiteX208" fmla="*/ 734722 w 1149422"/>
                <a:gd name="connsiteY208" fmla="*/ 442049 h 1113714"/>
                <a:gd name="connsiteX209" fmla="*/ 734722 w 1149422"/>
                <a:gd name="connsiteY209" fmla="*/ 420245 h 1113714"/>
                <a:gd name="connsiteX210" fmla="*/ 727454 w 1149422"/>
                <a:gd name="connsiteY210" fmla="*/ 391173 h 1113714"/>
                <a:gd name="connsiteX211" fmla="*/ 836474 w 1149422"/>
                <a:gd name="connsiteY211" fmla="*/ 333029 h 1113714"/>
                <a:gd name="connsiteX212" fmla="*/ 734722 w 1149422"/>
                <a:gd name="connsiteY212" fmla="*/ 245813 h 1113714"/>
                <a:gd name="connsiteX213" fmla="*/ 756526 w 1149422"/>
                <a:gd name="connsiteY213" fmla="*/ 173133 h 1113714"/>
                <a:gd name="connsiteX214" fmla="*/ 778330 w 1149422"/>
                <a:gd name="connsiteY214" fmla="*/ 136793 h 1113714"/>
                <a:gd name="connsiteX215" fmla="*/ 851010 w 1149422"/>
                <a:gd name="connsiteY215" fmla="*/ 144061 h 1113714"/>
                <a:gd name="connsiteX216" fmla="*/ 952762 w 1149422"/>
                <a:gd name="connsiteY216" fmla="*/ 158597 h 1113714"/>
                <a:gd name="connsiteX217" fmla="*/ 1061782 w 1149422"/>
                <a:gd name="connsiteY217" fmla="*/ 93185 h 1113714"/>
                <a:gd name="connsiteX218" fmla="*/ 1061782 w 1149422"/>
                <a:gd name="connsiteY218" fmla="*/ 85917 h 1113714"/>
                <a:gd name="connsiteX219" fmla="*/ 1003638 w 1149422"/>
                <a:gd name="connsiteY219" fmla="*/ 114989 h 1113714"/>
                <a:gd name="connsiteX220" fmla="*/ 960030 w 1149422"/>
                <a:gd name="connsiteY220" fmla="*/ 136793 h 1113714"/>
                <a:gd name="connsiteX221" fmla="*/ 901886 w 1149422"/>
                <a:gd name="connsiteY221" fmla="*/ 136793 h 1113714"/>
                <a:gd name="connsiteX222" fmla="*/ 785598 w 1149422"/>
                <a:gd name="connsiteY222" fmla="*/ 122257 h 1113714"/>
                <a:gd name="connsiteX223" fmla="*/ 741990 w 1149422"/>
                <a:gd name="connsiteY223" fmla="*/ 165865 h 1113714"/>
                <a:gd name="connsiteX224" fmla="*/ 712918 w 1149422"/>
                <a:gd name="connsiteY224" fmla="*/ 107721 h 1113714"/>
                <a:gd name="connsiteX225" fmla="*/ 640238 w 1149422"/>
                <a:gd name="connsiteY225" fmla="*/ 64113 h 1113714"/>
                <a:gd name="connsiteX226" fmla="*/ 771062 w 1149422"/>
                <a:gd name="connsiteY226" fmla="*/ 35041 h 1113714"/>
                <a:gd name="connsiteX227" fmla="*/ 923690 w 1149422"/>
                <a:gd name="connsiteY227" fmla="*/ 27773 h 1113714"/>
                <a:gd name="connsiteX228" fmla="*/ 1069050 w 1149422"/>
                <a:gd name="connsiteY228" fmla="*/ 56846 h 1113714"/>
                <a:gd name="connsiteX229" fmla="*/ 1098122 w 1149422"/>
                <a:gd name="connsiteY229" fmla="*/ 151329 h 1113714"/>
                <a:gd name="connsiteX230" fmla="*/ 989102 w 1149422"/>
                <a:gd name="connsiteY230" fmla="*/ 274885 h 1113714"/>
                <a:gd name="connsiteX231" fmla="*/ 945494 w 1149422"/>
                <a:gd name="connsiteY231" fmla="*/ 333029 h 1113714"/>
                <a:gd name="connsiteX232" fmla="*/ 1018174 w 1149422"/>
                <a:gd name="connsiteY232" fmla="*/ 405709 h 1113714"/>
                <a:gd name="connsiteX233" fmla="*/ 1105390 w 1149422"/>
                <a:gd name="connsiteY233" fmla="*/ 529265 h 1113714"/>
                <a:gd name="connsiteX234" fmla="*/ 829206 w 1149422"/>
                <a:gd name="connsiteY234" fmla="*/ 645553 h 1113714"/>
                <a:gd name="connsiteX235" fmla="*/ 727454 w 1149422"/>
                <a:gd name="connsiteY235" fmla="*/ 783644 h 1113714"/>
                <a:gd name="connsiteX236" fmla="*/ 691114 w 1149422"/>
                <a:gd name="connsiteY236" fmla="*/ 929004 h 1113714"/>
                <a:gd name="connsiteX237" fmla="*/ 538487 w 1149422"/>
                <a:gd name="connsiteY237" fmla="*/ 994416 h 1113714"/>
                <a:gd name="connsiteX238" fmla="*/ 225963 w 1149422"/>
                <a:gd name="connsiteY238" fmla="*/ 1016220 h 1113714"/>
                <a:gd name="connsiteX239" fmla="*/ 87871 w 1149422"/>
                <a:gd name="connsiteY239" fmla="*/ 972612 h 1113714"/>
                <a:gd name="connsiteX240" fmla="*/ 22459 w 1149422"/>
                <a:gd name="connsiteY240" fmla="*/ 885396 h 1113714"/>
                <a:gd name="connsiteX241" fmla="*/ 95139 w 1149422"/>
                <a:gd name="connsiteY241" fmla="*/ 754572 h 1113714"/>
                <a:gd name="connsiteX242" fmla="*/ 1076318 w 1149422"/>
                <a:gd name="connsiteY242" fmla="*/ 841788 h 1113714"/>
                <a:gd name="connsiteX243" fmla="*/ 960030 w 1149422"/>
                <a:gd name="connsiteY243" fmla="*/ 892664 h 1113714"/>
                <a:gd name="connsiteX244" fmla="*/ 647506 w 1149422"/>
                <a:gd name="connsiteY244" fmla="*/ 1052560 h 1113714"/>
                <a:gd name="connsiteX245" fmla="*/ 480343 w 1149422"/>
                <a:gd name="connsiteY245" fmla="*/ 1103436 h 1113714"/>
                <a:gd name="connsiteX246" fmla="*/ 284107 w 1149422"/>
                <a:gd name="connsiteY246" fmla="*/ 1103436 h 1113714"/>
                <a:gd name="connsiteX247" fmla="*/ 131479 w 1149422"/>
                <a:gd name="connsiteY247" fmla="*/ 1074364 h 1113714"/>
                <a:gd name="connsiteX248" fmla="*/ 15191 w 1149422"/>
                <a:gd name="connsiteY248" fmla="*/ 994416 h 1113714"/>
                <a:gd name="connsiteX249" fmla="*/ 15191 w 1149422"/>
                <a:gd name="connsiteY249" fmla="*/ 929004 h 1113714"/>
                <a:gd name="connsiteX250" fmla="*/ 22459 w 1149422"/>
                <a:gd name="connsiteY250" fmla="*/ 892664 h 1113714"/>
                <a:gd name="connsiteX251" fmla="*/ 22459 w 1149422"/>
                <a:gd name="connsiteY251" fmla="*/ 892664 h 1113714"/>
                <a:gd name="connsiteX252" fmla="*/ 153283 w 1149422"/>
                <a:gd name="connsiteY252" fmla="*/ 994416 h 1113714"/>
                <a:gd name="connsiteX253" fmla="*/ 327715 w 1149422"/>
                <a:gd name="connsiteY253" fmla="*/ 1023488 h 1113714"/>
                <a:gd name="connsiteX254" fmla="*/ 473075 w 1149422"/>
                <a:gd name="connsiteY254" fmla="*/ 1016220 h 1113714"/>
                <a:gd name="connsiteX255" fmla="*/ 632970 w 1149422"/>
                <a:gd name="connsiteY255" fmla="*/ 950808 h 1113714"/>
                <a:gd name="connsiteX256" fmla="*/ 741990 w 1149422"/>
                <a:gd name="connsiteY256" fmla="*/ 907200 h 1113714"/>
                <a:gd name="connsiteX257" fmla="*/ 974566 w 1149422"/>
                <a:gd name="connsiteY257" fmla="*/ 819984 h 1113714"/>
                <a:gd name="connsiteX258" fmla="*/ 1090854 w 1149422"/>
                <a:gd name="connsiteY258" fmla="*/ 761840 h 1113714"/>
                <a:gd name="connsiteX259" fmla="*/ 1119926 w 1149422"/>
                <a:gd name="connsiteY259" fmla="*/ 732768 h 1113714"/>
                <a:gd name="connsiteX260" fmla="*/ 1134462 w 1149422"/>
                <a:gd name="connsiteY260" fmla="*/ 710965 h 1113714"/>
                <a:gd name="connsiteX261" fmla="*/ 1141730 w 1149422"/>
                <a:gd name="connsiteY261" fmla="*/ 754572 h 1113714"/>
                <a:gd name="connsiteX262" fmla="*/ 1141730 w 1149422"/>
                <a:gd name="connsiteY262" fmla="*/ 754572 h 1113714"/>
                <a:gd name="connsiteX263" fmla="*/ 1076318 w 1149422"/>
                <a:gd name="connsiteY263" fmla="*/ 841788 h 1113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Lst>
              <a:rect l="l" t="t" r="r" b="b"/>
              <a:pathLst>
                <a:path w="1149422" h="1113714">
                  <a:moveTo>
                    <a:pt x="1148998" y="740036"/>
                  </a:moveTo>
                  <a:cubicBezTo>
                    <a:pt x="1148998" y="740036"/>
                    <a:pt x="1148998" y="740036"/>
                    <a:pt x="1148998" y="740036"/>
                  </a:cubicBezTo>
                  <a:cubicBezTo>
                    <a:pt x="1148998" y="696428"/>
                    <a:pt x="1134462" y="652820"/>
                    <a:pt x="1134462" y="609213"/>
                  </a:cubicBezTo>
                  <a:cubicBezTo>
                    <a:pt x="1134462" y="609213"/>
                    <a:pt x="1134462" y="601945"/>
                    <a:pt x="1134462" y="601945"/>
                  </a:cubicBezTo>
                  <a:cubicBezTo>
                    <a:pt x="1127194" y="551068"/>
                    <a:pt x="1134462" y="500193"/>
                    <a:pt x="1134462" y="449316"/>
                  </a:cubicBezTo>
                  <a:cubicBezTo>
                    <a:pt x="1134462" y="398441"/>
                    <a:pt x="1127194" y="347565"/>
                    <a:pt x="1119926" y="296689"/>
                  </a:cubicBezTo>
                  <a:cubicBezTo>
                    <a:pt x="1112658" y="245813"/>
                    <a:pt x="1112658" y="202205"/>
                    <a:pt x="1112658" y="151329"/>
                  </a:cubicBezTo>
                  <a:cubicBezTo>
                    <a:pt x="1119926" y="122257"/>
                    <a:pt x="1119926" y="85917"/>
                    <a:pt x="1112658" y="64113"/>
                  </a:cubicBezTo>
                  <a:cubicBezTo>
                    <a:pt x="1098122" y="27773"/>
                    <a:pt x="1039978" y="20506"/>
                    <a:pt x="1003638" y="13237"/>
                  </a:cubicBezTo>
                  <a:cubicBezTo>
                    <a:pt x="887350" y="-15834"/>
                    <a:pt x="756526" y="5969"/>
                    <a:pt x="640238" y="49577"/>
                  </a:cubicBezTo>
                  <a:cubicBezTo>
                    <a:pt x="611166" y="42309"/>
                    <a:pt x="582095" y="35041"/>
                    <a:pt x="553023" y="35041"/>
                  </a:cubicBezTo>
                  <a:cubicBezTo>
                    <a:pt x="516683" y="27773"/>
                    <a:pt x="465807" y="42309"/>
                    <a:pt x="444003" y="78649"/>
                  </a:cubicBezTo>
                  <a:cubicBezTo>
                    <a:pt x="422199" y="122257"/>
                    <a:pt x="444003" y="158597"/>
                    <a:pt x="473075" y="187669"/>
                  </a:cubicBezTo>
                  <a:cubicBezTo>
                    <a:pt x="444003" y="209473"/>
                    <a:pt x="444003" y="260349"/>
                    <a:pt x="444003" y="289421"/>
                  </a:cubicBezTo>
                  <a:cubicBezTo>
                    <a:pt x="444003" y="318493"/>
                    <a:pt x="465807" y="340297"/>
                    <a:pt x="487611" y="347565"/>
                  </a:cubicBezTo>
                  <a:cubicBezTo>
                    <a:pt x="480343" y="362101"/>
                    <a:pt x="480343" y="376637"/>
                    <a:pt x="473075" y="383905"/>
                  </a:cubicBezTo>
                  <a:cubicBezTo>
                    <a:pt x="473075" y="398441"/>
                    <a:pt x="473075" y="412977"/>
                    <a:pt x="480343" y="427513"/>
                  </a:cubicBezTo>
                  <a:cubicBezTo>
                    <a:pt x="473075" y="427513"/>
                    <a:pt x="473075" y="427513"/>
                    <a:pt x="465807" y="427513"/>
                  </a:cubicBezTo>
                  <a:cubicBezTo>
                    <a:pt x="465807" y="427513"/>
                    <a:pt x="465807" y="427513"/>
                    <a:pt x="465807" y="427513"/>
                  </a:cubicBezTo>
                  <a:cubicBezTo>
                    <a:pt x="451271" y="434781"/>
                    <a:pt x="444003" y="449316"/>
                    <a:pt x="444003" y="463853"/>
                  </a:cubicBezTo>
                  <a:cubicBezTo>
                    <a:pt x="444003" y="471121"/>
                    <a:pt x="444003" y="492925"/>
                    <a:pt x="451271" y="500193"/>
                  </a:cubicBezTo>
                  <a:cubicBezTo>
                    <a:pt x="444003" y="507461"/>
                    <a:pt x="436735" y="514728"/>
                    <a:pt x="436735" y="514728"/>
                  </a:cubicBezTo>
                  <a:cubicBezTo>
                    <a:pt x="429467" y="529265"/>
                    <a:pt x="414931" y="543801"/>
                    <a:pt x="422199" y="558336"/>
                  </a:cubicBezTo>
                  <a:cubicBezTo>
                    <a:pt x="422199" y="558336"/>
                    <a:pt x="422199" y="558336"/>
                    <a:pt x="422199" y="565605"/>
                  </a:cubicBezTo>
                  <a:cubicBezTo>
                    <a:pt x="414931" y="565605"/>
                    <a:pt x="414931" y="565605"/>
                    <a:pt x="407663" y="565605"/>
                  </a:cubicBezTo>
                  <a:cubicBezTo>
                    <a:pt x="407663" y="565605"/>
                    <a:pt x="407663" y="565605"/>
                    <a:pt x="407663" y="565605"/>
                  </a:cubicBezTo>
                  <a:cubicBezTo>
                    <a:pt x="400395" y="558336"/>
                    <a:pt x="385859" y="572873"/>
                    <a:pt x="378591" y="572873"/>
                  </a:cubicBezTo>
                  <a:cubicBezTo>
                    <a:pt x="371323" y="580141"/>
                    <a:pt x="364055" y="587408"/>
                    <a:pt x="356787" y="594676"/>
                  </a:cubicBezTo>
                  <a:cubicBezTo>
                    <a:pt x="356787" y="601945"/>
                    <a:pt x="356787" y="609213"/>
                    <a:pt x="364055" y="609213"/>
                  </a:cubicBezTo>
                  <a:cubicBezTo>
                    <a:pt x="356787" y="616480"/>
                    <a:pt x="327715" y="638285"/>
                    <a:pt x="327715" y="652820"/>
                  </a:cubicBezTo>
                  <a:cubicBezTo>
                    <a:pt x="305911" y="660088"/>
                    <a:pt x="284107" y="674625"/>
                    <a:pt x="262303" y="681892"/>
                  </a:cubicBezTo>
                  <a:cubicBezTo>
                    <a:pt x="240499" y="689160"/>
                    <a:pt x="225963" y="696428"/>
                    <a:pt x="211427" y="703696"/>
                  </a:cubicBezTo>
                  <a:cubicBezTo>
                    <a:pt x="160551" y="718232"/>
                    <a:pt x="109675" y="710965"/>
                    <a:pt x="66067" y="747304"/>
                  </a:cubicBezTo>
                  <a:cubicBezTo>
                    <a:pt x="29727" y="776376"/>
                    <a:pt x="15191" y="819984"/>
                    <a:pt x="15191" y="863592"/>
                  </a:cubicBezTo>
                  <a:cubicBezTo>
                    <a:pt x="655" y="899932"/>
                    <a:pt x="-6613" y="958076"/>
                    <a:pt x="7923" y="994416"/>
                  </a:cubicBezTo>
                  <a:cubicBezTo>
                    <a:pt x="7923" y="994416"/>
                    <a:pt x="15191" y="994416"/>
                    <a:pt x="15191" y="994416"/>
                  </a:cubicBezTo>
                  <a:cubicBezTo>
                    <a:pt x="66067" y="1067096"/>
                    <a:pt x="175087" y="1088900"/>
                    <a:pt x="255035" y="1103436"/>
                  </a:cubicBezTo>
                  <a:cubicBezTo>
                    <a:pt x="320447" y="1110704"/>
                    <a:pt x="385859" y="1117972"/>
                    <a:pt x="451271" y="1110704"/>
                  </a:cubicBezTo>
                  <a:cubicBezTo>
                    <a:pt x="516683" y="1103436"/>
                    <a:pt x="574827" y="1088900"/>
                    <a:pt x="632970" y="1059828"/>
                  </a:cubicBezTo>
                  <a:cubicBezTo>
                    <a:pt x="756526" y="1008952"/>
                    <a:pt x="865546" y="936272"/>
                    <a:pt x="989102" y="885396"/>
                  </a:cubicBezTo>
                  <a:cubicBezTo>
                    <a:pt x="1069050" y="863592"/>
                    <a:pt x="1156266" y="834520"/>
                    <a:pt x="1148998" y="740036"/>
                  </a:cubicBezTo>
                  <a:close/>
                  <a:moveTo>
                    <a:pt x="1127194" y="681892"/>
                  </a:moveTo>
                  <a:cubicBezTo>
                    <a:pt x="1127194" y="689160"/>
                    <a:pt x="1119926" y="696428"/>
                    <a:pt x="1119926" y="703696"/>
                  </a:cubicBezTo>
                  <a:cubicBezTo>
                    <a:pt x="1112658" y="710965"/>
                    <a:pt x="1105390" y="718232"/>
                    <a:pt x="1105390" y="732768"/>
                  </a:cubicBezTo>
                  <a:cubicBezTo>
                    <a:pt x="1098122" y="740036"/>
                    <a:pt x="1090854" y="747304"/>
                    <a:pt x="1090854" y="754572"/>
                  </a:cubicBezTo>
                  <a:cubicBezTo>
                    <a:pt x="1090854" y="754572"/>
                    <a:pt x="1090854" y="754572"/>
                    <a:pt x="1090854" y="754572"/>
                  </a:cubicBezTo>
                  <a:cubicBezTo>
                    <a:pt x="1054514" y="783644"/>
                    <a:pt x="1018174" y="798180"/>
                    <a:pt x="974566" y="812716"/>
                  </a:cubicBezTo>
                  <a:cubicBezTo>
                    <a:pt x="938226" y="827252"/>
                    <a:pt x="894618" y="841788"/>
                    <a:pt x="858278" y="856324"/>
                  </a:cubicBezTo>
                  <a:cubicBezTo>
                    <a:pt x="880082" y="725500"/>
                    <a:pt x="989102" y="616480"/>
                    <a:pt x="1119926" y="616480"/>
                  </a:cubicBezTo>
                  <a:cubicBezTo>
                    <a:pt x="1119926" y="638285"/>
                    <a:pt x="1127194" y="660088"/>
                    <a:pt x="1127194" y="681892"/>
                  </a:cubicBezTo>
                  <a:close/>
                  <a:moveTo>
                    <a:pt x="1119926" y="601945"/>
                  </a:moveTo>
                  <a:cubicBezTo>
                    <a:pt x="1047246" y="601945"/>
                    <a:pt x="989102" y="631016"/>
                    <a:pt x="938226" y="674625"/>
                  </a:cubicBezTo>
                  <a:cubicBezTo>
                    <a:pt x="894618" y="718232"/>
                    <a:pt x="851010" y="783644"/>
                    <a:pt x="851010" y="856324"/>
                  </a:cubicBezTo>
                  <a:cubicBezTo>
                    <a:pt x="843742" y="856324"/>
                    <a:pt x="836474" y="863592"/>
                    <a:pt x="829206" y="863592"/>
                  </a:cubicBezTo>
                  <a:cubicBezTo>
                    <a:pt x="785598" y="878128"/>
                    <a:pt x="749258" y="899932"/>
                    <a:pt x="705650" y="914468"/>
                  </a:cubicBezTo>
                  <a:cubicBezTo>
                    <a:pt x="712918" y="812716"/>
                    <a:pt x="778330" y="703696"/>
                    <a:pt x="851010" y="638285"/>
                  </a:cubicBezTo>
                  <a:cubicBezTo>
                    <a:pt x="916422" y="580141"/>
                    <a:pt x="1025442" y="529265"/>
                    <a:pt x="1112658" y="529265"/>
                  </a:cubicBezTo>
                  <a:cubicBezTo>
                    <a:pt x="1112658" y="536533"/>
                    <a:pt x="1119926" y="536533"/>
                    <a:pt x="1119926" y="543801"/>
                  </a:cubicBezTo>
                  <a:cubicBezTo>
                    <a:pt x="1119926" y="558336"/>
                    <a:pt x="1119926" y="580141"/>
                    <a:pt x="1119926" y="601945"/>
                  </a:cubicBezTo>
                  <a:cubicBezTo>
                    <a:pt x="1119926" y="594676"/>
                    <a:pt x="1119926" y="594676"/>
                    <a:pt x="1119926" y="601945"/>
                  </a:cubicBezTo>
                  <a:close/>
                  <a:moveTo>
                    <a:pt x="1119926" y="434781"/>
                  </a:moveTo>
                  <a:cubicBezTo>
                    <a:pt x="1119926" y="456585"/>
                    <a:pt x="1119926" y="485656"/>
                    <a:pt x="1119926" y="507461"/>
                  </a:cubicBezTo>
                  <a:cubicBezTo>
                    <a:pt x="1105390" y="478389"/>
                    <a:pt x="1090854" y="449316"/>
                    <a:pt x="1069050" y="427513"/>
                  </a:cubicBezTo>
                  <a:cubicBezTo>
                    <a:pt x="1039978" y="398441"/>
                    <a:pt x="1010906" y="376637"/>
                    <a:pt x="974566" y="347565"/>
                  </a:cubicBezTo>
                  <a:cubicBezTo>
                    <a:pt x="909154" y="296689"/>
                    <a:pt x="1018174" y="274885"/>
                    <a:pt x="1047246" y="245813"/>
                  </a:cubicBezTo>
                  <a:cubicBezTo>
                    <a:pt x="1061782" y="231277"/>
                    <a:pt x="1076318" y="209473"/>
                    <a:pt x="1090854" y="187669"/>
                  </a:cubicBezTo>
                  <a:cubicBezTo>
                    <a:pt x="1090854" y="187669"/>
                    <a:pt x="1090854" y="187669"/>
                    <a:pt x="1090854" y="194937"/>
                  </a:cubicBezTo>
                  <a:cubicBezTo>
                    <a:pt x="1090854" y="216741"/>
                    <a:pt x="1090854" y="202205"/>
                    <a:pt x="1098122" y="194937"/>
                  </a:cubicBezTo>
                  <a:cubicBezTo>
                    <a:pt x="1098122" y="187669"/>
                    <a:pt x="1105390" y="187669"/>
                    <a:pt x="1105390" y="180401"/>
                  </a:cubicBezTo>
                  <a:cubicBezTo>
                    <a:pt x="1098122" y="260349"/>
                    <a:pt x="1112658" y="347565"/>
                    <a:pt x="1119926" y="434781"/>
                  </a:cubicBezTo>
                  <a:close/>
                  <a:moveTo>
                    <a:pt x="473075" y="56846"/>
                  </a:moveTo>
                  <a:cubicBezTo>
                    <a:pt x="509415" y="27773"/>
                    <a:pt x="560291" y="35041"/>
                    <a:pt x="603898" y="42309"/>
                  </a:cubicBezTo>
                  <a:cubicBezTo>
                    <a:pt x="647506" y="56846"/>
                    <a:pt x="698382" y="71381"/>
                    <a:pt x="734722" y="107721"/>
                  </a:cubicBezTo>
                  <a:cubicBezTo>
                    <a:pt x="763794" y="144061"/>
                    <a:pt x="741990" y="187669"/>
                    <a:pt x="734722" y="231277"/>
                  </a:cubicBezTo>
                  <a:cubicBezTo>
                    <a:pt x="727454" y="231277"/>
                    <a:pt x="712918" y="231277"/>
                    <a:pt x="705650" y="231277"/>
                  </a:cubicBezTo>
                  <a:cubicBezTo>
                    <a:pt x="662042" y="231277"/>
                    <a:pt x="625702" y="231277"/>
                    <a:pt x="582095" y="224009"/>
                  </a:cubicBezTo>
                  <a:cubicBezTo>
                    <a:pt x="560291" y="216741"/>
                    <a:pt x="516683" y="216741"/>
                    <a:pt x="494879" y="194937"/>
                  </a:cubicBezTo>
                  <a:cubicBezTo>
                    <a:pt x="494879" y="194937"/>
                    <a:pt x="494879" y="194937"/>
                    <a:pt x="494879" y="187669"/>
                  </a:cubicBezTo>
                  <a:cubicBezTo>
                    <a:pt x="465807" y="158597"/>
                    <a:pt x="422199" y="100453"/>
                    <a:pt x="473075" y="56846"/>
                  </a:cubicBezTo>
                  <a:close/>
                  <a:moveTo>
                    <a:pt x="458539" y="303957"/>
                  </a:moveTo>
                  <a:cubicBezTo>
                    <a:pt x="436735" y="274885"/>
                    <a:pt x="451271" y="216741"/>
                    <a:pt x="473075" y="187669"/>
                  </a:cubicBezTo>
                  <a:lnTo>
                    <a:pt x="473075" y="187669"/>
                  </a:lnTo>
                  <a:cubicBezTo>
                    <a:pt x="480343" y="231277"/>
                    <a:pt x="560291" y="238545"/>
                    <a:pt x="589363" y="238545"/>
                  </a:cubicBezTo>
                  <a:cubicBezTo>
                    <a:pt x="625702" y="245813"/>
                    <a:pt x="662042" y="245813"/>
                    <a:pt x="698382" y="245813"/>
                  </a:cubicBezTo>
                  <a:cubicBezTo>
                    <a:pt x="727454" y="245813"/>
                    <a:pt x="763794" y="245813"/>
                    <a:pt x="792866" y="260349"/>
                  </a:cubicBezTo>
                  <a:cubicBezTo>
                    <a:pt x="814670" y="267617"/>
                    <a:pt x="821938" y="296689"/>
                    <a:pt x="829206" y="318493"/>
                  </a:cubicBezTo>
                  <a:cubicBezTo>
                    <a:pt x="821938" y="369369"/>
                    <a:pt x="771062" y="369369"/>
                    <a:pt x="734722" y="369369"/>
                  </a:cubicBezTo>
                  <a:cubicBezTo>
                    <a:pt x="676578" y="369369"/>
                    <a:pt x="625702" y="369369"/>
                    <a:pt x="574827" y="362101"/>
                  </a:cubicBezTo>
                  <a:cubicBezTo>
                    <a:pt x="538487" y="347565"/>
                    <a:pt x="487611" y="340297"/>
                    <a:pt x="458539" y="303957"/>
                  </a:cubicBezTo>
                  <a:close/>
                  <a:moveTo>
                    <a:pt x="494879" y="347565"/>
                  </a:moveTo>
                  <a:cubicBezTo>
                    <a:pt x="509415" y="354833"/>
                    <a:pt x="531219" y="362101"/>
                    <a:pt x="545755" y="362101"/>
                  </a:cubicBezTo>
                  <a:cubicBezTo>
                    <a:pt x="567558" y="369369"/>
                    <a:pt x="647506" y="376637"/>
                    <a:pt x="712918" y="376637"/>
                  </a:cubicBezTo>
                  <a:cubicBezTo>
                    <a:pt x="712918" y="383905"/>
                    <a:pt x="712918" y="391173"/>
                    <a:pt x="712918" y="398441"/>
                  </a:cubicBezTo>
                  <a:cubicBezTo>
                    <a:pt x="712918" y="405709"/>
                    <a:pt x="720186" y="420245"/>
                    <a:pt x="720186" y="427513"/>
                  </a:cubicBezTo>
                  <a:cubicBezTo>
                    <a:pt x="705650" y="427513"/>
                    <a:pt x="691114" y="427513"/>
                    <a:pt x="676578" y="427513"/>
                  </a:cubicBezTo>
                  <a:cubicBezTo>
                    <a:pt x="647506" y="427513"/>
                    <a:pt x="625702" y="427513"/>
                    <a:pt x="596631" y="442049"/>
                  </a:cubicBezTo>
                  <a:cubicBezTo>
                    <a:pt x="560291" y="427513"/>
                    <a:pt x="523951" y="420245"/>
                    <a:pt x="480343" y="427513"/>
                  </a:cubicBezTo>
                  <a:cubicBezTo>
                    <a:pt x="480343" y="412977"/>
                    <a:pt x="473075" y="405709"/>
                    <a:pt x="473075" y="391173"/>
                  </a:cubicBezTo>
                  <a:cubicBezTo>
                    <a:pt x="487611" y="369369"/>
                    <a:pt x="494879" y="362101"/>
                    <a:pt x="494879" y="347565"/>
                  </a:cubicBezTo>
                  <a:close/>
                  <a:moveTo>
                    <a:pt x="734722" y="442049"/>
                  </a:moveTo>
                  <a:cubicBezTo>
                    <a:pt x="741990" y="456585"/>
                    <a:pt x="749258" y="478389"/>
                    <a:pt x="734722" y="492925"/>
                  </a:cubicBezTo>
                  <a:cubicBezTo>
                    <a:pt x="727454" y="500193"/>
                    <a:pt x="705650" y="492925"/>
                    <a:pt x="698382" y="485656"/>
                  </a:cubicBezTo>
                  <a:cubicBezTo>
                    <a:pt x="691114" y="485656"/>
                    <a:pt x="683846" y="485656"/>
                    <a:pt x="669310" y="485656"/>
                  </a:cubicBezTo>
                  <a:cubicBezTo>
                    <a:pt x="647506" y="471121"/>
                    <a:pt x="625702" y="456585"/>
                    <a:pt x="603898" y="442049"/>
                  </a:cubicBezTo>
                  <a:cubicBezTo>
                    <a:pt x="647506" y="442049"/>
                    <a:pt x="698382" y="434781"/>
                    <a:pt x="734722" y="442049"/>
                  </a:cubicBezTo>
                  <a:close/>
                  <a:moveTo>
                    <a:pt x="451271" y="463853"/>
                  </a:moveTo>
                  <a:cubicBezTo>
                    <a:pt x="451271" y="449316"/>
                    <a:pt x="465807" y="434781"/>
                    <a:pt x="480343" y="434781"/>
                  </a:cubicBezTo>
                  <a:cubicBezTo>
                    <a:pt x="531219" y="434781"/>
                    <a:pt x="567558" y="442049"/>
                    <a:pt x="618434" y="463853"/>
                  </a:cubicBezTo>
                  <a:cubicBezTo>
                    <a:pt x="669310" y="485656"/>
                    <a:pt x="705650" y="521996"/>
                    <a:pt x="741990" y="572873"/>
                  </a:cubicBezTo>
                  <a:cubicBezTo>
                    <a:pt x="741990" y="572873"/>
                    <a:pt x="741990" y="572873"/>
                    <a:pt x="741990" y="572873"/>
                  </a:cubicBezTo>
                  <a:cubicBezTo>
                    <a:pt x="741990" y="572873"/>
                    <a:pt x="741990" y="580141"/>
                    <a:pt x="741990" y="580141"/>
                  </a:cubicBezTo>
                  <a:cubicBezTo>
                    <a:pt x="741990" y="580141"/>
                    <a:pt x="741990" y="580141"/>
                    <a:pt x="741990" y="580141"/>
                  </a:cubicBezTo>
                  <a:cubicBezTo>
                    <a:pt x="741990" y="587408"/>
                    <a:pt x="741990" y="587408"/>
                    <a:pt x="734722" y="594676"/>
                  </a:cubicBezTo>
                  <a:cubicBezTo>
                    <a:pt x="727454" y="601945"/>
                    <a:pt x="720186" y="601945"/>
                    <a:pt x="712918" y="601945"/>
                  </a:cubicBezTo>
                  <a:cubicBezTo>
                    <a:pt x="712918" y="601945"/>
                    <a:pt x="712918" y="601945"/>
                    <a:pt x="712918" y="601945"/>
                  </a:cubicBezTo>
                  <a:cubicBezTo>
                    <a:pt x="647506" y="543801"/>
                    <a:pt x="553023" y="500193"/>
                    <a:pt x="465807" y="507461"/>
                  </a:cubicBezTo>
                  <a:cubicBezTo>
                    <a:pt x="465807" y="507461"/>
                    <a:pt x="465807" y="507461"/>
                    <a:pt x="465807" y="507461"/>
                  </a:cubicBezTo>
                  <a:cubicBezTo>
                    <a:pt x="451271" y="492925"/>
                    <a:pt x="451271" y="471121"/>
                    <a:pt x="451271" y="463853"/>
                  </a:cubicBezTo>
                  <a:close/>
                  <a:moveTo>
                    <a:pt x="582095" y="609213"/>
                  </a:moveTo>
                  <a:cubicBezTo>
                    <a:pt x="560291" y="594676"/>
                    <a:pt x="538487" y="587408"/>
                    <a:pt x="516683" y="580141"/>
                  </a:cubicBezTo>
                  <a:cubicBezTo>
                    <a:pt x="538487" y="580141"/>
                    <a:pt x="553023" y="572873"/>
                    <a:pt x="574827" y="572873"/>
                  </a:cubicBezTo>
                  <a:cubicBezTo>
                    <a:pt x="611166" y="565605"/>
                    <a:pt x="640238" y="572873"/>
                    <a:pt x="676578" y="572873"/>
                  </a:cubicBezTo>
                  <a:cubicBezTo>
                    <a:pt x="691114" y="580141"/>
                    <a:pt x="698382" y="587408"/>
                    <a:pt x="705650" y="594676"/>
                  </a:cubicBezTo>
                  <a:cubicBezTo>
                    <a:pt x="705650" y="594676"/>
                    <a:pt x="705650" y="594676"/>
                    <a:pt x="705650" y="594676"/>
                  </a:cubicBezTo>
                  <a:cubicBezTo>
                    <a:pt x="705650" y="594676"/>
                    <a:pt x="712918" y="601945"/>
                    <a:pt x="712918" y="601945"/>
                  </a:cubicBezTo>
                  <a:cubicBezTo>
                    <a:pt x="676578" y="638285"/>
                    <a:pt x="632970" y="594676"/>
                    <a:pt x="582095" y="609213"/>
                  </a:cubicBezTo>
                  <a:close/>
                  <a:moveTo>
                    <a:pt x="676578" y="631016"/>
                  </a:moveTo>
                  <a:cubicBezTo>
                    <a:pt x="669310" y="638285"/>
                    <a:pt x="669310" y="645553"/>
                    <a:pt x="669310" y="652820"/>
                  </a:cubicBezTo>
                  <a:cubicBezTo>
                    <a:pt x="669310" y="660088"/>
                    <a:pt x="662042" y="667356"/>
                    <a:pt x="654774" y="674625"/>
                  </a:cubicBezTo>
                  <a:cubicBezTo>
                    <a:pt x="647506" y="660088"/>
                    <a:pt x="625702" y="645553"/>
                    <a:pt x="611166" y="631016"/>
                  </a:cubicBezTo>
                  <a:cubicBezTo>
                    <a:pt x="603898" y="631016"/>
                    <a:pt x="603898" y="623748"/>
                    <a:pt x="596631" y="623748"/>
                  </a:cubicBezTo>
                  <a:cubicBezTo>
                    <a:pt x="625702" y="623748"/>
                    <a:pt x="647506" y="631016"/>
                    <a:pt x="676578" y="631016"/>
                  </a:cubicBezTo>
                  <a:close/>
                  <a:moveTo>
                    <a:pt x="502147" y="572873"/>
                  </a:moveTo>
                  <a:cubicBezTo>
                    <a:pt x="487611" y="565605"/>
                    <a:pt x="465807" y="565605"/>
                    <a:pt x="451271" y="558336"/>
                  </a:cubicBezTo>
                  <a:cubicBezTo>
                    <a:pt x="458539" y="558336"/>
                    <a:pt x="473075" y="551068"/>
                    <a:pt x="480343" y="543801"/>
                  </a:cubicBezTo>
                  <a:cubicBezTo>
                    <a:pt x="502147" y="529265"/>
                    <a:pt x="516683" y="514728"/>
                    <a:pt x="545755" y="507461"/>
                  </a:cubicBezTo>
                  <a:cubicBezTo>
                    <a:pt x="567558" y="514728"/>
                    <a:pt x="582095" y="514728"/>
                    <a:pt x="603898" y="529265"/>
                  </a:cubicBezTo>
                  <a:cubicBezTo>
                    <a:pt x="625702" y="536533"/>
                    <a:pt x="640238" y="551068"/>
                    <a:pt x="662042" y="558336"/>
                  </a:cubicBezTo>
                  <a:cubicBezTo>
                    <a:pt x="640238" y="558336"/>
                    <a:pt x="625702" y="558336"/>
                    <a:pt x="603898" y="558336"/>
                  </a:cubicBezTo>
                  <a:cubicBezTo>
                    <a:pt x="567558" y="565605"/>
                    <a:pt x="538487" y="572873"/>
                    <a:pt x="502147" y="572873"/>
                  </a:cubicBezTo>
                  <a:close/>
                  <a:moveTo>
                    <a:pt x="444003" y="521996"/>
                  </a:moveTo>
                  <a:cubicBezTo>
                    <a:pt x="451271" y="514728"/>
                    <a:pt x="451271" y="514728"/>
                    <a:pt x="458539" y="507461"/>
                  </a:cubicBezTo>
                  <a:cubicBezTo>
                    <a:pt x="458539" y="507461"/>
                    <a:pt x="465807" y="507461"/>
                    <a:pt x="465807" y="500193"/>
                  </a:cubicBezTo>
                  <a:cubicBezTo>
                    <a:pt x="487611" y="500193"/>
                    <a:pt x="502147" y="500193"/>
                    <a:pt x="523951" y="507461"/>
                  </a:cubicBezTo>
                  <a:cubicBezTo>
                    <a:pt x="509415" y="514728"/>
                    <a:pt x="494879" y="521996"/>
                    <a:pt x="487611" y="529265"/>
                  </a:cubicBezTo>
                  <a:cubicBezTo>
                    <a:pt x="480343" y="536533"/>
                    <a:pt x="451271" y="565605"/>
                    <a:pt x="436735" y="558336"/>
                  </a:cubicBezTo>
                  <a:cubicBezTo>
                    <a:pt x="436735" y="558336"/>
                    <a:pt x="436735" y="558336"/>
                    <a:pt x="436735" y="558336"/>
                  </a:cubicBezTo>
                  <a:cubicBezTo>
                    <a:pt x="429467" y="543801"/>
                    <a:pt x="436735" y="529265"/>
                    <a:pt x="444003" y="521996"/>
                  </a:cubicBezTo>
                  <a:close/>
                  <a:moveTo>
                    <a:pt x="371323" y="594676"/>
                  </a:moveTo>
                  <a:cubicBezTo>
                    <a:pt x="378591" y="587408"/>
                    <a:pt x="378591" y="580141"/>
                    <a:pt x="385859" y="580141"/>
                  </a:cubicBezTo>
                  <a:cubicBezTo>
                    <a:pt x="385859" y="580141"/>
                    <a:pt x="385859" y="580141"/>
                    <a:pt x="393127" y="580141"/>
                  </a:cubicBezTo>
                  <a:cubicBezTo>
                    <a:pt x="451271" y="565605"/>
                    <a:pt x="509415" y="587408"/>
                    <a:pt x="560291" y="609213"/>
                  </a:cubicBezTo>
                  <a:cubicBezTo>
                    <a:pt x="582095" y="616480"/>
                    <a:pt x="596631" y="631016"/>
                    <a:pt x="618434" y="645553"/>
                  </a:cubicBezTo>
                  <a:cubicBezTo>
                    <a:pt x="625702" y="652820"/>
                    <a:pt x="640238" y="660088"/>
                    <a:pt x="647506" y="667356"/>
                  </a:cubicBezTo>
                  <a:cubicBezTo>
                    <a:pt x="669310" y="689160"/>
                    <a:pt x="647506" y="703696"/>
                    <a:pt x="632970" y="718232"/>
                  </a:cubicBezTo>
                  <a:cubicBezTo>
                    <a:pt x="611166" y="725500"/>
                    <a:pt x="582095" y="681892"/>
                    <a:pt x="567558" y="667356"/>
                  </a:cubicBezTo>
                  <a:cubicBezTo>
                    <a:pt x="553023" y="652820"/>
                    <a:pt x="531219" y="638285"/>
                    <a:pt x="516683" y="631016"/>
                  </a:cubicBezTo>
                  <a:cubicBezTo>
                    <a:pt x="494879" y="616480"/>
                    <a:pt x="465807" y="609213"/>
                    <a:pt x="444003" y="609213"/>
                  </a:cubicBezTo>
                  <a:cubicBezTo>
                    <a:pt x="444003" y="609213"/>
                    <a:pt x="444003" y="609213"/>
                    <a:pt x="444003" y="609213"/>
                  </a:cubicBezTo>
                  <a:cubicBezTo>
                    <a:pt x="436735" y="609213"/>
                    <a:pt x="422199" y="609213"/>
                    <a:pt x="414931" y="609213"/>
                  </a:cubicBezTo>
                  <a:cubicBezTo>
                    <a:pt x="407663" y="609213"/>
                    <a:pt x="400395" y="609213"/>
                    <a:pt x="393127" y="609213"/>
                  </a:cubicBezTo>
                  <a:cubicBezTo>
                    <a:pt x="393127" y="609213"/>
                    <a:pt x="385859" y="609213"/>
                    <a:pt x="385859" y="609213"/>
                  </a:cubicBezTo>
                  <a:cubicBezTo>
                    <a:pt x="364055" y="609213"/>
                    <a:pt x="371323" y="601945"/>
                    <a:pt x="371323" y="594676"/>
                  </a:cubicBezTo>
                  <a:close/>
                  <a:moveTo>
                    <a:pt x="349519" y="645553"/>
                  </a:moveTo>
                  <a:cubicBezTo>
                    <a:pt x="356787" y="638285"/>
                    <a:pt x="364055" y="631016"/>
                    <a:pt x="371323" y="616480"/>
                  </a:cubicBezTo>
                  <a:cubicBezTo>
                    <a:pt x="378591" y="616480"/>
                    <a:pt x="378591" y="616480"/>
                    <a:pt x="385859" y="616480"/>
                  </a:cubicBezTo>
                  <a:cubicBezTo>
                    <a:pt x="393127" y="616480"/>
                    <a:pt x="400395" y="616480"/>
                    <a:pt x="407663" y="616480"/>
                  </a:cubicBezTo>
                  <a:cubicBezTo>
                    <a:pt x="407663" y="616480"/>
                    <a:pt x="407663" y="616480"/>
                    <a:pt x="414931" y="616480"/>
                  </a:cubicBezTo>
                  <a:cubicBezTo>
                    <a:pt x="436735" y="616480"/>
                    <a:pt x="458539" y="616480"/>
                    <a:pt x="473075" y="623748"/>
                  </a:cubicBezTo>
                  <a:cubicBezTo>
                    <a:pt x="480343" y="623748"/>
                    <a:pt x="487611" y="623748"/>
                    <a:pt x="487611" y="631016"/>
                  </a:cubicBezTo>
                  <a:cubicBezTo>
                    <a:pt x="458539" y="631016"/>
                    <a:pt x="422199" y="638285"/>
                    <a:pt x="400395" y="645553"/>
                  </a:cubicBezTo>
                  <a:cubicBezTo>
                    <a:pt x="378591" y="652820"/>
                    <a:pt x="320447" y="681892"/>
                    <a:pt x="349519" y="645553"/>
                  </a:cubicBezTo>
                  <a:close/>
                  <a:moveTo>
                    <a:pt x="218695" y="718232"/>
                  </a:moveTo>
                  <a:cubicBezTo>
                    <a:pt x="240499" y="710965"/>
                    <a:pt x="255035" y="703696"/>
                    <a:pt x="276839" y="696428"/>
                  </a:cubicBezTo>
                  <a:cubicBezTo>
                    <a:pt x="291375" y="689160"/>
                    <a:pt x="313179" y="681892"/>
                    <a:pt x="327715" y="667356"/>
                  </a:cubicBezTo>
                  <a:cubicBezTo>
                    <a:pt x="327715" y="667356"/>
                    <a:pt x="327715" y="667356"/>
                    <a:pt x="327715" y="674625"/>
                  </a:cubicBezTo>
                  <a:cubicBezTo>
                    <a:pt x="342251" y="689160"/>
                    <a:pt x="371323" y="674625"/>
                    <a:pt x="385859" y="667356"/>
                  </a:cubicBezTo>
                  <a:cubicBezTo>
                    <a:pt x="422199" y="652820"/>
                    <a:pt x="458539" y="652820"/>
                    <a:pt x="502147" y="645553"/>
                  </a:cubicBezTo>
                  <a:cubicBezTo>
                    <a:pt x="523951" y="660088"/>
                    <a:pt x="538487" y="674625"/>
                    <a:pt x="560291" y="689160"/>
                  </a:cubicBezTo>
                  <a:cubicBezTo>
                    <a:pt x="574827" y="703696"/>
                    <a:pt x="582095" y="718232"/>
                    <a:pt x="596631" y="732768"/>
                  </a:cubicBezTo>
                  <a:cubicBezTo>
                    <a:pt x="567558" y="754572"/>
                    <a:pt x="538487" y="769108"/>
                    <a:pt x="502147" y="783644"/>
                  </a:cubicBezTo>
                  <a:cubicBezTo>
                    <a:pt x="465807" y="798180"/>
                    <a:pt x="429467" y="805448"/>
                    <a:pt x="393127" y="812716"/>
                  </a:cubicBezTo>
                  <a:cubicBezTo>
                    <a:pt x="349519" y="827252"/>
                    <a:pt x="320447" y="827252"/>
                    <a:pt x="269571" y="812716"/>
                  </a:cubicBezTo>
                  <a:cubicBezTo>
                    <a:pt x="255035" y="805448"/>
                    <a:pt x="240499" y="805448"/>
                    <a:pt x="225963" y="798180"/>
                  </a:cubicBezTo>
                  <a:cubicBezTo>
                    <a:pt x="196891" y="776376"/>
                    <a:pt x="189623" y="747304"/>
                    <a:pt x="218695" y="718232"/>
                  </a:cubicBezTo>
                  <a:close/>
                  <a:moveTo>
                    <a:pt x="95139" y="754572"/>
                  </a:moveTo>
                  <a:cubicBezTo>
                    <a:pt x="131479" y="732768"/>
                    <a:pt x="175087" y="747304"/>
                    <a:pt x="204159" y="725500"/>
                  </a:cubicBezTo>
                  <a:cubicBezTo>
                    <a:pt x="189623" y="740036"/>
                    <a:pt x="182355" y="754572"/>
                    <a:pt x="196891" y="776376"/>
                  </a:cubicBezTo>
                  <a:cubicBezTo>
                    <a:pt x="211427" y="798180"/>
                    <a:pt x="269571" y="812716"/>
                    <a:pt x="291375" y="819984"/>
                  </a:cubicBezTo>
                  <a:cubicBezTo>
                    <a:pt x="334983" y="834520"/>
                    <a:pt x="400395" y="819984"/>
                    <a:pt x="444003" y="805448"/>
                  </a:cubicBezTo>
                  <a:cubicBezTo>
                    <a:pt x="502147" y="790912"/>
                    <a:pt x="553023" y="769108"/>
                    <a:pt x="596631" y="732768"/>
                  </a:cubicBezTo>
                  <a:cubicBezTo>
                    <a:pt x="596631" y="732768"/>
                    <a:pt x="596631" y="732768"/>
                    <a:pt x="596631" y="732768"/>
                  </a:cubicBezTo>
                  <a:cubicBezTo>
                    <a:pt x="603898" y="732768"/>
                    <a:pt x="611166" y="732768"/>
                    <a:pt x="625702" y="732768"/>
                  </a:cubicBezTo>
                  <a:cubicBezTo>
                    <a:pt x="654774" y="718232"/>
                    <a:pt x="662042" y="703696"/>
                    <a:pt x="654774" y="681892"/>
                  </a:cubicBezTo>
                  <a:cubicBezTo>
                    <a:pt x="662042" y="681892"/>
                    <a:pt x="662042" y="674625"/>
                    <a:pt x="669310" y="667356"/>
                  </a:cubicBezTo>
                  <a:cubicBezTo>
                    <a:pt x="676578" y="660088"/>
                    <a:pt x="676578" y="645553"/>
                    <a:pt x="683846" y="638285"/>
                  </a:cubicBezTo>
                  <a:cubicBezTo>
                    <a:pt x="683846" y="638285"/>
                    <a:pt x="683846" y="638285"/>
                    <a:pt x="683846" y="638285"/>
                  </a:cubicBezTo>
                  <a:cubicBezTo>
                    <a:pt x="698382" y="638285"/>
                    <a:pt x="712918" y="631016"/>
                    <a:pt x="720186" y="609213"/>
                  </a:cubicBezTo>
                  <a:cubicBezTo>
                    <a:pt x="727454" y="609213"/>
                    <a:pt x="727454" y="609213"/>
                    <a:pt x="734722" y="601945"/>
                  </a:cubicBezTo>
                  <a:cubicBezTo>
                    <a:pt x="741990" y="594676"/>
                    <a:pt x="741990" y="594676"/>
                    <a:pt x="741990" y="587408"/>
                  </a:cubicBezTo>
                  <a:cubicBezTo>
                    <a:pt x="741990" y="587408"/>
                    <a:pt x="741990" y="580141"/>
                    <a:pt x="741990" y="580141"/>
                  </a:cubicBezTo>
                  <a:cubicBezTo>
                    <a:pt x="741990" y="580141"/>
                    <a:pt x="741990" y="572873"/>
                    <a:pt x="741990" y="572873"/>
                  </a:cubicBezTo>
                  <a:cubicBezTo>
                    <a:pt x="741990" y="572873"/>
                    <a:pt x="741990" y="572873"/>
                    <a:pt x="741990" y="572873"/>
                  </a:cubicBezTo>
                  <a:cubicBezTo>
                    <a:pt x="727454" y="551068"/>
                    <a:pt x="705650" y="529265"/>
                    <a:pt x="683846" y="507461"/>
                  </a:cubicBezTo>
                  <a:cubicBezTo>
                    <a:pt x="683846" y="507461"/>
                    <a:pt x="683846" y="507461"/>
                    <a:pt x="691114" y="507461"/>
                  </a:cubicBezTo>
                  <a:cubicBezTo>
                    <a:pt x="698382" y="507461"/>
                    <a:pt x="712918" y="514728"/>
                    <a:pt x="720186" y="514728"/>
                  </a:cubicBezTo>
                  <a:cubicBezTo>
                    <a:pt x="727454" y="514728"/>
                    <a:pt x="741990" y="514728"/>
                    <a:pt x="749258" y="507461"/>
                  </a:cubicBezTo>
                  <a:cubicBezTo>
                    <a:pt x="763794" y="492925"/>
                    <a:pt x="756526" y="449316"/>
                    <a:pt x="741990" y="442049"/>
                  </a:cubicBezTo>
                  <a:cubicBezTo>
                    <a:pt x="741990" y="442049"/>
                    <a:pt x="734722" y="442049"/>
                    <a:pt x="734722" y="442049"/>
                  </a:cubicBezTo>
                  <a:cubicBezTo>
                    <a:pt x="734722" y="434781"/>
                    <a:pt x="734722" y="427513"/>
                    <a:pt x="734722" y="420245"/>
                  </a:cubicBezTo>
                  <a:cubicBezTo>
                    <a:pt x="734722" y="412977"/>
                    <a:pt x="727454" y="405709"/>
                    <a:pt x="727454" y="391173"/>
                  </a:cubicBezTo>
                  <a:cubicBezTo>
                    <a:pt x="792866" y="391173"/>
                    <a:pt x="843742" y="376637"/>
                    <a:pt x="836474" y="333029"/>
                  </a:cubicBezTo>
                  <a:cubicBezTo>
                    <a:pt x="843742" y="267617"/>
                    <a:pt x="792866" y="253081"/>
                    <a:pt x="734722" y="245813"/>
                  </a:cubicBezTo>
                  <a:cubicBezTo>
                    <a:pt x="741990" y="224009"/>
                    <a:pt x="741990" y="194937"/>
                    <a:pt x="756526" y="173133"/>
                  </a:cubicBezTo>
                  <a:cubicBezTo>
                    <a:pt x="763794" y="158597"/>
                    <a:pt x="771062" y="144061"/>
                    <a:pt x="778330" y="136793"/>
                  </a:cubicBezTo>
                  <a:cubicBezTo>
                    <a:pt x="800134" y="122257"/>
                    <a:pt x="829206" y="136793"/>
                    <a:pt x="851010" y="144061"/>
                  </a:cubicBezTo>
                  <a:cubicBezTo>
                    <a:pt x="880082" y="151329"/>
                    <a:pt x="923690" y="165865"/>
                    <a:pt x="952762" y="158597"/>
                  </a:cubicBezTo>
                  <a:cubicBezTo>
                    <a:pt x="996370" y="151329"/>
                    <a:pt x="1025442" y="114989"/>
                    <a:pt x="1061782" y="93185"/>
                  </a:cubicBezTo>
                  <a:cubicBezTo>
                    <a:pt x="1061782" y="93185"/>
                    <a:pt x="1061782" y="85917"/>
                    <a:pt x="1061782" y="85917"/>
                  </a:cubicBezTo>
                  <a:cubicBezTo>
                    <a:pt x="1039978" y="93185"/>
                    <a:pt x="1018174" y="107721"/>
                    <a:pt x="1003638" y="114989"/>
                  </a:cubicBezTo>
                  <a:cubicBezTo>
                    <a:pt x="989102" y="122257"/>
                    <a:pt x="974566" y="129525"/>
                    <a:pt x="960030" y="136793"/>
                  </a:cubicBezTo>
                  <a:cubicBezTo>
                    <a:pt x="945494" y="144061"/>
                    <a:pt x="916422" y="136793"/>
                    <a:pt x="901886" y="136793"/>
                  </a:cubicBezTo>
                  <a:cubicBezTo>
                    <a:pt x="865546" y="129525"/>
                    <a:pt x="821938" y="107721"/>
                    <a:pt x="785598" y="122257"/>
                  </a:cubicBezTo>
                  <a:cubicBezTo>
                    <a:pt x="763794" y="129525"/>
                    <a:pt x="749258" y="144061"/>
                    <a:pt x="741990" y="165865"/>
                  </a:cubicBezTo>
                  <a:cubicBezTo>
                    <a:pt x="741990" y="144061"/>
                    <a:pt x="727454" y="122257"/>
                    <a:pt x="712918" y="107721"/>
                  </a:cubicBezTo>
                  <a:cubicBezTo>
                    <a:pt x="691114" y="85917"/>
                    <a:pt x="669310" y="71381"/>
                    <a:pt x="640238" y="64113"/>
                  </a:cubicBezTo>
                  <a:cubicBezTo>
                    <a:pt x="683846" y="56846"/>
                    <a:pt x="727454" y="42309"/>
                    <a:pt x="771062" y="35041"/>
                  </a:cubicBezTo>
                  <a:cubicBezTo>
                    <a:pt x="821938" y="27773"/>
                    <a:pt x="872814" y="27773"/>
                    <a:pt x="923690" y="27773"/>
                  </a:cubicBezTo>
                  <a:cubicBezTo>
                    <a:pt x="974566" y="27773"/>
                    <a:pt x="1018174" y="42309"/>
                    <a:pt x="1069050" y="56846"/>
                  </a:cubicBezTo>
                  <a:cubicBezTo>
                    <a:pt x="1105390" y="71381"/>
                    <a:pt x="1098122" y="114989"/>
                    <a:pt x="1098122" y="151329"/>
                  </a:cubicBezTo>
                  <a:cubicBezTo>
                    <a:pt x="1076318" y="209473"/>
                    <a:pt x="1047246" y="253081"/>
                    <a:pt x="989102" y="274885"/>
                  </a:cubicBezTo>
                  <a:cubicBezTo>
                    <a:pt x="967298" y="282153"/>
                    <a:pt x="938226" y="303957"/>
                    <a:pt x="945494" y="333029"/>
                  </a:cubicBezTo>
                  <a:cubicBezTo>
                    <a:pt x="960030" y="369369"/>
                    <a:pt x="989102" y="383905"/>
                    <a:pt x="1018174" y="405709"/>
                  </a:cubicBezTo>
                  <a:cubicBezTo>
                    <a:pt x="1061782" y="442049"/>
                    <a:pt x="1090854" y="485656"/>
                    <a:pt x="1105390" y="529265"/>
                  </a:cubicBezTo>
                  <a:cubicBezTo>
                    <a:pt x="1010906" y="529265"/>
                    <a:pt x="901886" y="587408"/>
                    <a:pt x="829206" y="645553"/>
                  </a:cubicBezTo>
                  <a:cubicBezTo>
                    <a:pt x="785598" y="681892"/>
                    <a:pt x="756526" y="732768"/>
                    <a:pt x="727454" y="783644"/>
                  </a:cubicBezTo>
                  <a:cubicBezTo>
                    <a:pt x="705650" y="827252"/>
                    <a:pt x="691114" y="878128"/>
                    <a:pt x="691114" y="929004"/>
                  </a:cubicBezTo>
                  <a:cubicBezTo>
                    <a:pt x="640238" y="950808"/>
                    <a:pt x="589363" y="972612"/>
                    <a:pt x="538487" y="994416"/>
                  </a:cubicBezTo>
                  <a:cubicBezTo>
                    <a:pt x="444003" y="1038024"/>
                    <a:pt x="334983" y="1030756"/>
                    <a:pt x="225963" y="1016220"/>
                  </a:cubicBezTo>
                  <a:cubicBezTo>
                    <a:pt x="182355" y="1008952"/>
                    <a:pt x="131479" y="994416"/>
                    <a:pt x="87871" y="972612"/>
                  </a:cubicBezTo>
                  <a:cubicBezTo>
                    <a:pt x="51531" y="950808"/>
                    <a:pt x="29727" y="921736"/>
                    <a:pt x="22459" y="885396"/>
                  </a:cubicBezTo>
                  <a:cubicBezTo>
                    <a:pt x="36995" y="827252"/>
                    <a:pt x="44263" y="783644"/>
                    <a:pt x="95139" y="754572"/>
                  </a:cubicBezTo>
                  <a:close/>
                  <a:moveTo>
                    <a:pt x="1076318" y="841788"/>
                  </a:moveTo>
                  <a:cubicBezTo>
                    <a:pt x="1039978" y="863592"/>
                    <a:pt x="996370" y="878128"/>
                    <a:pt x="960030" y="892664"/>
                  </a:cubicBezTo>
                  <a:cubicBezTo>
                    <a:pt x="851010" y="943540"/>
                    <a:pt x="749258" y="1001684"/>
                    <a:pt x="647506" y="1052560"/>
                  </a:cubicBezTo>
                  <a:cubicBezTo>
                    <a:pt x="596631" y="1074364"/>
                    <a:pt x="538487" y="1096168"/>
                    <a:pt x="480343" y="1103436"/>
                  </a:cubicBezTo>
                  <a:cubicBezTo>
                    <a:pt x="414931" y="1110704"/>
                    <a:pt x="349519" y="1110704"/>
                    <a:pt x="284107" y="1103436"/>
                  </a:cubicBezTo>
                  <a:cubicBezTo>
                    <a:pt x="233231" y="1096168"/>
                    <a:pt x="182355" y="1088900"/>
                    <a:pt x="131479" y="1074364"/>
                  </a:cubicBezTo>
                  <a:cubicBezTo>
                    <a:pt x="80603" y="1059828"/>
                    <a:pt x="51531" y="1030756"/>
                    <a:pt x="15191" y="994416"/>
                  </a:cubicBezTo>
                  <a:cubicBezTo>
                    <a:pt x="15191" y="972612"/>
                    <a:pt x="15191" y="950808"/>
                    <a:pt x="15191" y="929004"/>
                  </a:cubicBezTo>
                  <a:cubicBezTo>
                    <a:pt x="15191" y="914468"/>
                    <a:pt x="15191" y="907200"/>
                    <a:pt x="22459" y="892664"/>
                  </a:cubicBezTo>
                  <a:cubicBezTo>
                    <a:pt x="22459" y="892664"/>
                    <a:pt x="22459" y="892664"/>
                    <a:pt x="22459" y="892664"/>
                  </a:cubicBezTo>
                  <a:cubicBezTo>
                    <a:pt x="36995" y="950808"/>
                    <a:pt x="102407" y="979880"/>
                    <a:pt x="153283" y="994416"/>
                  </a:cubicBezTo>
                  <a:cubicBezTo>
                    <a:pt x="211427" y="1008952"/>
                    <a:pt x="269571" y="1016220"/>
                    <a:pt x="327715" y="1023488"/>
                  </a:cubicBezTo>
                  <a:cubicBezTo>
                    <a:pt x="378591" y="1023488"/>
                    <a:pt x="429467" y="1030756"/>
                    <a:pt x="473075" y="1016220"/>
                  </a:cubicBezTo>
                  <a:cubicBezTo>
                    <a:pt x="531219" y="1001684"/>
                    <a:pt x="582095" y="972612"/>
                    <a:pt x="632970" y="950808"/>
                  </a:cubicBezTo>
                  <a:cubicBezTo>
                    <a:pt x="669310" y="936272"/>
                    <a:pt x="705650" y="921736"/>
                    <a:pt x="741990" y="907200"/>
                  </a:cubicBezTo>
                  <a:cubicBezTo>
                    <a:pt x="821938" y="878128"/>
                    <a:pt x="894618" y="849056"/>
                    <a:pt x="974566" y="819984"/>
                  </a:cubicBezTo>
                  <a:cubicBezTo>
                    <a:pt x="1018174" y="805448"/>
                    <a:pt x="1054514" y="790912"/>
                    <a:pt x="1090854" y="761840"/>
                  </a:cubicBezTo>
                  <a:cubicBezTo>
                    <a:pt x="1098122" y="754572"/>
                    <a:pt x="1112658" y="740036"/>
                    <a:pt x="1119926" y="732768"/>
                  </a:cubicBezTo>
                  <a:cubicBezTo>
                    <a:pt x="1127194" y="725500"/>
                    <a:pt x="1134462" y="718232"/>
                    <a:pt x="1134462" y="710965"/>
                  </a:cubicBezTo>
                  <a:cubicBezTo>
                    <a:pt x="1134462" y="725500"/>
                    <a:pt x="1141730" y="740036"/>
                    <a:pt x="1141730" y="754572"/>
                  </a:cubicBezTo>
                  <a:lnTo>
                    <a:pt x="1141730" y="754572"/>
                  </a:lnTo>
                  <a:cubicBezTo>
                    <a:pt x="1134462" y="790912"/>
                    <a:pt x="1119926" y="819984"/>
                    <a:pt x="1076318" y="841788"/>
                  </a:cubicBezTo>
                  <a:close/>
                </a:path>
              </a:pathLst>
            </a:custGeom>
            <a:solidFill>
              <a:srgbClr val="444444">
                <a:alpha val="40000"/>
              </a:srgbClr>
            </a:solidFill>
            <a:ln w="72680" cap="flat">
              <a:no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xmlns="" id="{19418347-3470-4851-97BB-F3B1C533AE58}"/>
                </a:ext>
              </a:extLst>
            </p:cNvPr>
            <p:cNvSpPr/>
            <p:nvPr/>
          </p:nvSpPr>
          <p:spPr>
            <a:xfrm>
              <a:off x="4537282" y="9098401"/>
              <a:ext cx="887350" cy="1097466"/>
            </a:xfrm>
            <a:custGeom>
              <a:avLst/>
              <a:gdLst>
                <a:gd name="connsiteX0" fmla="*/ 262303 w 887350"/>
                <a:gd name="connsiteY0" fmla="*/ 944839 h 1097466"/>
                <a:gd name="connsiteX1" fmla="*/ 393127 w 887350"/>
                <a:gd name="connsiteY1" fmla="*/ 879427 h 1097466"/>
                <a:gd name="connsiteX2" fmla="*/ 640238 w 887350"/>
                <a:gd name="connsiteY2" fmla="*/ 755871 h 1097466"/>
                <a:gd name="connsiteX3" fmla="*/ 763794 w 887350"/>
                <a:gd name="connsiteY3" fmla="*/ 327060 h 1097466"/>
                <a:gd name="connsiteX4" fmla="*/ 887350 w 887350"/>
                <a:gd name="connsiteY4" fmla="*/ 0 h 1097466"/>
                <a:gd name="connsiteX5" fmla="*/ 640238 w 887350"/>
                <a:gd name="connsiteY5" fmla="*/ 43608 h 1097466"/>
                <a:gd name="connsiteX6" fmla="*/ 553023 w 887350"/>
                <a:gd name="connsiteY6" fmla="*/ 29072 h 1097466"/>
                <a:gd name="connsiteX7" fmla="*/ 444003 w 887350"/>
                <a:gd name="connsiteY7" fmla="*/ 72680 h 1097466"/>
                <a:gd name="connsiteX8" fmla="*/ 473075 w 887350"/>
                <a:gd name="connsiteY8" fmla="*/ 181700 h 1097466"/>
                <a:gd name="connsiteX9" fmla="*/ 444003 w 887350"/>
                <a:gd name="connsiteY9" fmla="*/ 283452 h 1097466"/>
                <a:gd name="connsiteX10" fmla="*/ 487611 w 887350"/>
                <a:gd name="connsiteY10" fmla="*/ 341595 h 1097466"/>
                <a:gd name="connsiteX11" fmla="*/ 473075 w 887350"/>
                <a:gd name="connsiteY11" fmla="*/ 377935 h 1097466"/>
                <a:gd name="connsiteX12" fmla="*/ 480343 w 887350"/>
                <a:gd name="connsiteY12" fmla="*/ 421544 h 1097466"/>
                <a:gd name="connsiteX13" fmla="*/ 465807 w 887350"/>
                <a:gd name="connsiteY13" fmla="*/ 421544 h 1097466"/>
                <a:gd name="connsiteX14" fmla="*/ 465807 w 887350"/>
                <a:gd name="connsiteY14" fmla="*/ 421544 h 1097466"/>
                <a:gd name="connsiteX15" fmla="*/ 444003 w 887350"/>
                <a:gd name="connsiteY15" fmla="*/ 457884 h 1097466"/>
                <a:gd name="connsiteX16" fmla="*/ 451271 w 887350"/>
                <a:gd name="connsiteY16" fmla="*/ 494223 h 1097466"/>
                <a:gd name="connsiteX17" fmla="*/ 436735 w 887350"/>
                <a:gd name="connsiteY17" fmla="*/ 508759 h 1097466"/>
                <a:gd name="connsiteX18" fmla="*/ 422199 w 887350"/>
                <a:gd name="connsiteY18" fmla="*/ 552367 h 1097466"/>
                <a:gd name="connsiteX19" fmla="*/ 422199 w 887350"/>
                <a:gd name="connsiteY19" fmla="*/ 559635 h 1097466"/>
                <a:gd name="connsiteX20" fmla="*/ 407663 w 887350"/>
                <a:gd name="connsiteY20" fmla="*/ 559635 h 1097466"/>
                <a:gd name="connsiteX21" fmla="*/ 407663 w 887350"/>
                <a:gd name="connsiteY21" fmla="*/ 559635 h 1097466"/>
                <a:gd name="connsiteX22" fmla="*/ 378591 w 887350"/>
                <a:gd name="connsiteY22" fmla="*/ 566903 h 1097466"/>
                <a:gd name="connsiteX23" fmla="*/ 356787 w 887350"/>
                <a:gd name="connsiteY23" fmla="*/ 588707 h 1097466"/>
                <a:gd name="connsiteX24" fmla="*/ 364055 w 887350"/>
                <a:gd name="connsiteY24" fmla="*/ 603243 h 1097466"/>
                <a:gd name="connsiteX25" fmla="*/ 327715 w 887350"/>
                <a:gd name="connsiteY25" fmla="*/ 646851 h 1097466"/>
                <a:gd name="connsiteX26" fmla="*/ 262303 w 887350"/>
                <a:gd name="connsiteY26" fmla="*/ 675923 h 1097466"/>
                <a:gd name="connsiteX27" fmla="*/ 211427 w 887350"/>
                <a:gd name="connsiteY27" fmla="*/ 697727 h 1097466"/>
                <a:gd name="connsiteX28" fmla="*/ 66067 w 887350"/>
                <a:gd name="connsiteY28" fmla="*/ 741335 h 1097466"/>
                <a:gd name="connsiteX29" fmla="*/ 15191 w 887350"/>
                <a:gd name="connsiteY29" fmla="*/ 857623 h 1097466"/>
                <a:gd name="connsiteX30" fmla="*/ 7923 w 887350"/>
                <a:gd name="connsiteY30" fmla="*/ 988446 h 1097466"/>
                <a:gd name="connsiteX31" fmla="*/ 15191 w 887350"/>
                <a:gd name="connsiteY31" fmla="*/ 988446 h 1097466"/>
                <a:gd name="connsiteX32" fmla="*/ 247767 w 887350"/>
                <a:gd name="connsiteY32" fmla="*/ 1097466 h 1097466"/>
                <a:gd name="connsiteX33" fmla="*/ 262303 w 887350"/>
                <a:gd name="connsiteY33" fmla="*/ 944839 h 1097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887350" h="1097466">
                  <a:moveTo>
                    <a:pt x="262303" y="944839"/>
                  </a:moveTo>
                  <a:cubicBezTo>
                    <a:pt x="284107" y="893963"/>
                    <a:pt x="334983" y="893963"/>
                    <a:pt x="393127" y="879427"/>
                  </a:cubicBezTo>
                  <a:cubicBezTo>
                    <a:pt x="480343" y="850355"/>
                    <a:pt x="574827" y="821283"/>
                    <a:pt x="640238" y="755871"/>
                  </a:cubicBezTo>
                  <a:cubicBezTo>
                    <a:pt x="763794" y="639583"/>
                    <a:pt x="756526" y="479687"/>
                    <a:pt x="763794" y="327060"/>
                  </a:cubicBezTo>
                  <a:cubicBezTo>
                    <a:pt x="771062" y="210772"/>
                    <a:pt x="800134" y="87216"/>
                    <a:pt x="887350" y="0"/>
                  </a:cubicBezTo>
                  <a:cubicBezTo>
                    <a:pt x="800134" y="0"/>
                    <a:pt x="712918" y="14536"/>
                    <a:pt x="640238" y="43608"/>
                  </a:cubicBezTo>
                  <a:cubicBezTo>
                    <a:pt x="611166" y="36340"/>
                    <a:pt x="582095" y="29072"/>
                    <a:pt x="553023" y="29072"/>
                  </a:cubicBezTo>
                  <a:cubicBezTo>
                    <a:pt x="516683" y="21804"/>
                    <a:pt x="465807" y="36340"/>
                    <a:pt x="444003" y="72680"/>
                  </a:cubicBezTo>
                  <a:cubicBezTo>
                    <a:pt x="422199" y="116288"/>
                    <a:pt x="444003" y="152628"/>
                    <a:pt x="473075" y="181700"/>
                  </a:cubicBezTo>
                  <a:cubicBezTo>
                    <a:pt x="444003" y="203504"/>
                    <a:pt x="444003" y="254380"/>
                    <a:pt x="444003" y="283452"/>
                  </a:cubicBezTo>
                  <a:cubicBezTo>
                    <a:pt x="444003" y="312524"/>
                    <a:pt x="465807" y="334327"/>
                    <a:pt x="487611" y="341595"/>
                  </a:cubicBezTo>
                  <a:cubicBezTo>
                    <a:pt x="480343" y="356132"/>
                    <a:pt x="480343" y="370667"/>
                    <a:pt x="473075" y="377935"/>
                  </a:cubicBezTo>
                  <a:cubicBezTo>
                    <a:pt x="473075" y="392472"/>
                    <a:pt x="473075" y="407007"/>
                    <a:pt x="480343" y="421544"/>
                  </a:cubicBezTo>
                  <a:cubicBezTo>
                    <a:pt x="473075" y="421544"/>
                    <a:pt x="473075" y="421544"/>
                    <a:pt x="465807" y="421544"/>
                  </a:cubicBezTo>
                  <a:cubicBezTo>
                    <a:pt x="465807" y="421544"/>
                    <a:pt x="465807" y="421544"/>
                    <a:pt x="465807" y="421544"/>
                  </a:cubicBezTo>
                  <a:cubicBezTo>
                    <a:pt x="451271" y="428811"/>
                    <a:pt x="444003" y="443347"/>
                    <a:pt x="444003" y="457884"/>
                  </a:cubicBezTo>
                  <a:cubicBezTo>
                    <a:pt x="444003" y="465151"/>
                    <a:pt x="444003" y="486955"/>
                    <a:pt x="451271" y="494223"/>
                  </a:cubicBezTo>
                  <a:cubicBezTo>
                    <a:pt x="444003" y="501491"/>
                    <a:pt x="436735" y="508759"/>
                    <a:pt x="436735" y="508759"/>
                  </a:cubicBezTo>
                  <a:cubicBezTo>
                    <a:pt x="429467" y="523295"/>
                    <a:pt x="414931" y="537831"/>
                    <a:pt x="422199" y="552367"/>
                  </a:cubicBezTo>
                  <a:cubicBezTo>
                    <a:pt x="422199" y="552367"/>
                    <a:pt x="422199" y="552367"/>
                    <a:pt x="422199" y="559635"/>
                  </a:cubicBezTo>
                  <a:cubicBezTo>
                    <a:pt x="414931" y="559635"/>
                    <a:pt x="414931" y="559635"/>
                    <a:pt x="407663" y="559635"/>
                  </a:cubicBezTo>
                  <a:cubicBezTo>
                    <a:pt x="407663" y="559635"/>
                    <a:pt x="407663" y="559635"/>
                    <a:pt x="407663" y="559635"/>
                  </a:cubicBezTo>
                  <a:cubicBezTo>
                    <a:pt x="400395" y="552367"/>
                    <a:pt x="385859" y="566903"/>
                    <a:pt x="378591" y="566903"/>
                  </a:cubicBezTo>
                  <a:cubicBezTo>
                    <a:pt x="371323" y="574171"/>
                    <a:pt x="364055" y="581439"/>
                    <a:pt x="356787" y="588707"/>
                  </a:cubicBezTo>
                  <a:cubicBezTo>
                    <a:pt x="356787" y="595975"/>
                    <a:pt x="356787" y="603243"/>
                    <a:pt x="364055" y="603243"/>
                  </a:cubicBezTo>
                  <a:cubicBezTo>
                    <a:pt x="356787" y="610511"/>
                    <a:pt x="327715" y="632315"/>
                    <a:pt x="327715" y="646851"/>
                  </a:cubicBezTo>
                  <a:cubicBezTo>
                    <a:pt x="305911" y="654119"/>
                    <a:pt x="284107" y="668655"/>
                    <a:pt x="262303" y="675923"/>
                  </a:cubicBezTo>
                  <a:cubicBezTo>
                    <a:pt x="240499" y="683191"/>
                    <a:pt x="225963" y="690459"/>
                    <a:pt x="211427" y="697727"/>
                  </a:cubicBezTo>
                  <a:cubicBezTo>
                    <a:pt x="160551" y="712263"/>
                    <a:pt x="109675" y="704995"/>
                    <a:pt x="66067" y="741335"/>
                  </a:cubicBezTo>
                  <a:cubicBezTo>
                    <a:pt x="29727" y="770407"/>
                    <a:pt x="15191" y="814015"/>
                    <a:pt x="15191" y="857623"/>
                  </a:cubicBezTo>
                  <a:cubicBezTo>
                    <a:pt x="655" y="893963"/>
                    <a:pt x="-6613" y="952106"/>
                    <a:pt x="7923" y="988446"/>
                  </a:cubicBezTo>
                  <a:cubicBezTo>
                    <a:pt x="7923" y="988446"/>
                    <a:pt x="15191" y="988446"/>
                    <a:pt x="15191" y="988446"/>
                  </a:cubicBezTo>
                  <a:cubicBezTo>
                    <a:pt x="66067" y="1061126"/>
                    <a:pt x="160551" y="1082931"/>
                    <a:pt x="247767" y="1097466"/>
                  </a:cubicBezTo>
                  <a:cubicBezTo>
                    <a:pt x="247767" y="1068394"/>
                    <a:pt x="247767" y="981179"/>
                    <a:pt x="262303" y="944839"/>
                  </a:cubicBezTo>
                  <a:close/>
                </a:path>
              </a:pathLst>
            </a:custGeom>
            <a:solidFill>
              <a:srgbClr val="C1BDB6">
                <a:alpha val="70000"/>
              </a:srgbClr>
            </a:solidFill>
            <a:ln w="72680" cap="flat">
              <a:no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xmlns="" id="{EC35DB71-5367-48A3-8816-1E29A2FE4648}"/>
                </a:ext>
              </a:extLst>
            </p:cNvPr>
            <p:cNvSpPr/>
            <p:nvPr/>
          </p:nvSpPr>
          <p:spPr>
            <a:xfrm>
              <a:off x="4544550" y="9099465"/>
              <a:ext cx="1142155" cy="1106680"/>
            </a:xfrm>
            <a:custGeom>
              <a:avLst/>
              <a:gdLst>
                <a:gd name="connsiteX0" fmla="*/ 1141730 w 1142155"/>
                <a:gd name="connsiteY0" fmla="*/ 740271 h 1106680"/>
                <a:gd name="connsiteX1" fmla="*/ 1141730 w 1142155"/>
                <a:gd name="connsiteY1" fmla="*/ 740271 h 1106680"/>
                <a:gd name="connsiteX2" fmla="*/ 1127194 w 1142155"/>
                <a:gd name="connsiteY2" fmla="*/ 638519 h 1106680"/>
                <a:gd name="connsiteX3" fmla="*/ 1039978 w 1142155"/>
                <a:gd name="connsiteY3" fmla="*/ 762075 h 1106680"/>
                <a:gd name="connsiteX4" fmla="*/ 923690 w 1142155"/>
                <a:gd name="connsiteY4" fmla="*/ 783879 h 1106680"/>
                <a:gd name="connsiteX5" fmla="*/ 981834 w 1142155"/>
                <a:gd name="connsiteY5" fmla="*/ 674859 h 1106680"/>
                <a:gd name="connsiteX6" fmla="*/ 1127194 w 1142155"/>
                <a:gd name="connsiteY6" fmla="*/ 616715 h 1106680"/>
                <a:gd name="connsiteX7" fmla="*/ 1127194 w 1142155"/>
                <a:gd name="connsiteY7" fmla="*/ 609447 h 1106680"/>
                <a:gd name="connsiteX8" fmla="*/ 1127194 w 1142155"/>
                <a:gd name="connsiteY8" fmla="*/ 609447 h 1106680"/>
                <a:gd name="connsiteX9" fmla="*/ 843742 w 1142155"/>
                <a:gd name="connsiteY9" fmla="*/ 754807 h 1106680"/>
                <a:gd name="connsiteX10" fmla="*/ 771062 w 1142155"/>
                <a:gd name="connsiteY10" fmla="*/ 827487 h 1106680"/>
                <a:gd name="connsiteX11" fmla="*/ 800134 w 1142155"/>
                <a:gd name="connsiteY11" fmla="*/ 725735 h 1106680"/>
                <a:gd name="connsiteX12" fmla="*/ 901886 w 1142155"/>
                <a:gd name="connsiteY12" fmla="*/ 609447 h 1106680"/>
                <a:gd name="connsiteX13" fmla="*/ 1127194 w 1142155"/>
                <a:gd name="connsiteY13" fmla="*/ 551303 h 1106680"/>
                <a:gd name="connsiteX14" fmla="*/ 1127194 w 1142155"/>
                <a:gd name="connsiteY14" fmla="*/ 471355 h 1106680"/>
                <a:gd name="connsiteX15" fmla="*/ 1061782 w 1142155"/>
                <a:gd name="connsiteY15" fmla="*/ 391407 h 1106680"/>
                <a:gd name="connsiteX16" fmla="*/ 981834 w 1142155"/>
                <a:gd name="connsiteY16" fmla="*/ 318727 h 1106680"/>
                <a:gd name="connsiteX17" fmla="*/ 1003638 w 1142155"/>
                <a:gd name="connsiteY17" fmla="*/ 282388 h 1106680"/>
                <a:gd name="connsiteX18" fmla="*/ 1061782 w 1142155"/>
                <a:gd name="connsiteY18" fmla="*/ 238780 h 1106680"/>
                <a:gd name="connsiteX19" fmla="*/ 1105390 w 1142155"/>
                <a:gd name="connsiteY19" fmla="*/ 166100 h 1106680"/>
                <a:gd name="connsiteX20" fmla="*/ 1105390 w 1142155"/>
                <a:gd name="connsiteY20" fmla="*/ 151564 h 1106680"/>
                <a:gd name="connsiteX21" fmla="*/ 1105390 w 1142155"/>
                <a:gd name="connsiteY21" fmla="*/ 64348 h 1106680"/>
                <a:gd name="connsiteX22" fmla="*/ 996370 w 1142155"/>
                <a:gd name="connsiteY22" fmla="*/ 13472 h 1106680"/>
                <a:gd name="connsiteX23" fmla="*/ 654774 w 1142155"/>
                <a:gd name="connsiteY23" fmla="*/ 42544 h 1106680"/>
                <a:gd name="connsiteX24" fmla="*/ 727454 w 1142155"/>
                <a:gd name="connsiteY24" fmla="*/ 216976 h 1106680"/>
                <a:gd name="connsiteX25" fmla="*/ 712918 w 1142155"/>
                <a:gd name="connsiteY25" fmla="*/ 216976 h 1106680"/>
                <a:gd name="connsiteX26" fmla="*/ 662042 w 1142155"/>
                <a:gd name="connsiteY26" fmla="*/ 144296 h 1106680"/>
                <a:gd name="connsiteX27" fmla="*/ 567558 w 1142155"/>
                <a:gd name="connsiteY27" fmla="*/ 122491 h 1106680"/>
                <a:gd name="connsiteX28" fmla="*/ 480343 w 1142155"/>
                <a:gd name="connsiteY28" fmla="*/ 115224 h 1106680"/>
                <a:gd name="connsiteX29" fmla="*/ 465807 w 1142155"/>
                <a:gd name="connsiteY29" fmla="*/ 49812 h 1106680"/>
                <a:gd name="connsiteX30" fmla="*/ 444003 w 1142155"/>
                <a:gd name="connsiteY30" fmla="*/ 71616 h 1106680"/>
                <a:gd name="connsiteX31" fmla="*/ 473075 w 1142155"/>
                <a:gd name="connsiteY31" fmla="*/ 180636 h 1106680"/>
                <a:gd name="connsiteX32" fmla="*/ 444003 w 1142155"/>
                <a:gd name="connsiteY32" fmla="*/ 282388 h 1106680"/>
                <a:gd name="connsiteX33" fmla="*/ 487611 w 1142155"/>
                <a:gd name="connsiteY33" fmla="*/ 340531 h 1106680"/>
                <a:gd name="connsiteX34" fmla="*/ 473075 w 1142155"/>
                <a:gd name="connsiteY34" fmla="*/ 376871 h 1106680"/>
                <a:gd name="connsiteX35" fmla="*/ 480343 w 1142155"/>
                <a:gd name="connsiteY35" fmla="*/ 420479 h 1106680"/>
                <a:gd name="connsiteX36" fmla="*/ 465807 w 1142155"/>
                <a:gd name="connsiteY36" fmla="*/ 420479 h 1106680"/>
                <a:gd name="connsiteX37" fmla="*/ 465807 w 1142155"/>
                <a:gd name="connsiteY37" fmla="*/ 420479 h 1106680"/>
                <a:gd name="connsiteX38" fmla="*/ 444003 w 1142155"/>
                <a:gd name="connsiteY38" fmla="*/ 456819 h 1106680"/>
                <a:gd name="connsiteX39" fmla="*/ 451271 w 1142155"/>
                <a:gd name="connsiteY39" fmla="*/ 493159 h 1106680"/>
                <a:gd name="connsiteX40" fmla="*/ 436735 w 1142155"/>
                <a:gd name="connsiteY40" fmla="*/ 507695 h 1106680"/>
                <a:gd name="connsiteX41" fmla="*/ 422199 w 1142155"/>
                <a:gd name="connsiteY41" fmla="*/ 551303 h 1106680"/>
                <a:gd name="connsiteX42" fmla="*/ 422199 w 1142155"/>
                <a:gd name="connsiteY42" fmla="*/ 558571 h 1106680"/>
                <a:gd name="connsiteX43" fmla="*/ 407663 w 1142155"/>
                <a:gd name="connsiteY43" fmla="*/ 558571 h 1106680"/>
                <a:gd name="connsiteX44" fmla="*/ 407663 w 1142155"/>
                <a:gd name="connsiteY44" fmla="*/ 558571 h 1106680"/>
                <a:gd name="connsiteX45" fmla="*/ 378591 w 1142155"/>
                <a:gd name="connsiteY45" fmla="*/ 565839 h 1106680"/>
                <a:gd name="connsiteX46" fmla="*/ 356787 w 1142155"/>
                <a:gd name="connsiteY46" fmla="*/ 587643 h 1106680"/>
                <a:gd name="connsiteX47" fmla="*/ 364055 w 1142155"/>
                <a:gd name="connsiteY47" fmla="*/ 602179 h 1106680"/>
                <a:gd name="connsiteX48" fmla="*/ 327715 w 1142155"/>
                <a:gd name="connsiteY48" fmla="*/ 645787 h 1106680"/>
                <a:gd name="connsiteX49" fmla="*/ 262303 w 1142155"/>
                <a:gd name="connsiteY49" fmla="*/ 674859 h 1106680"/>
                <a:gd name="connsiteX50" fmla="*/ 211427 w 1142155"/>
                <a:gd name="connsiteY50" fmla="*/ 696663 h 1106680"/>
                <a:gd name="connsiteX51" fmla="*/ 66067 w 1142155"/>
                <a:gd name="connsiteY51" fmla="*/ 740271 h 1106680"/>
                <a:gd name="connsiteX52" fmla="*/ 15191 w 1142155"/>
                <a:gd name="connsiteY52" fmla="*/ 856559 h 1106680"/>
                <a:gd name="connsiteX53" fmla="*/ 7923 w 1142155"/>
                <a:gd name="connsiteY53" fmla="*/ 987382 h 1106680"/>
                <a:gd name="connsiteX54" fmla="*/ 15191 w 1142155"/>
                <a:gd name="connsiteY54" fmla="*/ 987382 h 1106680"/>
                <a:gd name="connsiteX55" fmla="*/ 255035 w 1142155"/>
                <a:gd name="connsiteY55" fmla="*/ 1096402 h 1106680"/>
                <a:gd name="connsiteX56" fmla="*/ 451271 w 1142155"/>
                <a:gd name="connsiteY56" fmla="*/ 1103670 h 1106680"/>
                <a:gd name="connsiteX57" fmla="*/ 632970 w 1142155"/>
                <a:gd name="connsiteY57" fmla="*/ 1052794 h 1106680"/>
                <a:gd name="connsiteX58" fmla="*/ 989102 w 1142155"/>
                <a:gd name="connsiteY58" fmla="*/ 878362 h 1106680"/>
                <a:gd name="connsiteX59" fmla="*/ 1141730 w 1142155"/>
                <a:gd name="connsiteY59" fmla="*/ 740271 h 1106680"/>
                <a:gd name="connsiteX60" fmla="*/ 502147 w 1142155"/>
                <a:gd name="connsiteY60" fmla="*/ 238780 h 1106680"/>
                <a:gd name="connsiteX61" fmla="*/ 545755 w 1142155"/>
                <a:gd name="connsiteY61" fmla="*/ 238780 h 1106680"/>
                <a:gd name="connsiteX62" fmla="*/ 553023 w 1142155"/>
                <a:gd name="connsiteY62" fmla="*/ 238780 h 1106680"/>
                <a:gd name="connsiteX63" fmla="*/ 749258 w 1142155"/>
                <a:gd name="connsiteY63" fmla="*/ 246048 h 1106680"/>
                <a:gd name="connsiteX64" fmla="*/ 749258 w 1142155"/>
                <a:gd name="connsiteY64" fmla="*/ 246048 h 1106680"/>
                <a:gd name="connsiteX65" fmla="*/ 814670 w 1142155"/>
                <a:gd name="connsiteY65" fmla="*/ 304191 h 1106680"/>
                <a:gd name="connsiteX66" fmla="*/ 785598 w 1142155"/>
                <a:gd name="connsiteY66" fmla="*/ 318727 h 1106680"/>
                <a:gd name="connsiteX67" fmla="*/ 741990 w 1142155"/>
                <a:gd name="connsiteY67" fmla="*/ 289655 h 1106680"/>
                <a:gd name="connsiteX68" fmla="*/ 676578 w 1142155"/>
                <a:gd name="connsiteY68" fmla="*/ 282388 h 1106680"/>
                <a:gd name="connsiteX69" fmla="*/ 502147 w 1142155"/>
                <a:gd name="connsiteY69" fmla="*/ 246048 h 1106680"/>
                <a:gd name="connsiteX70" fmla="*/ 502147 w 1142155"/>
                <a:gd name="connsiteY70" fmla="*/ 238780 h 1106680"/>
                <a:gd name="connsiteX71" fmla="*/ 720186 w 1142155"/>
                <a:gd name="connsiteY71" fmla="*/ 478623 h 1106680"/>
                <a:gd name="connsiteX72" fmla="*/ 683846 w 1142155"/>
                <a:gd name="connsiteY72" fmla="*/ 471355 h 1106680"/>
                <a:gd name="connsiteX73" fmla="*/ 640238 w 1142155"/>
                <a:gd name="connsiteY73" fmla="*/ 456819 h 1106680"/>
                <a:gd name="connsiteX74" fmla="*/ 640238 w 1142155"/>
                <a:gd name="connsiteY74" fmla="*/ 442283 h 1106680"/>
                <a:gd name="connsiteX75" fmla="*/ 712918 w 1142155"/>
                <a:gd name="connsiteY75" fmla="*/ 435015 h 1106680"/>
                <a:gd name="connsiteX76" fmla="*/ 720186 w 1142155"/>
                <a:gd name="connsiteY76" fmla="*/ 442283 h 1106680"/>
                <a:gd name="connsiteX77" fmla="*/ 720186 w 1142155"/>
                <a:gd name="connsiteY77" fmla="*/ 478623 h 1106680"/>
                <a:gd name="connsiteX78" fmla="*/ 487611 w 1142155"/>
                <a:gd name="connsiteY78" fmla="*/ 435015 h 1106680"/>
                <a:gd name="connsiteX79" fmla="*/ 487611 w 1142155"/>
                <a:gd name="connsiteY79" fmla="*/ 435015 h 1106680"/>
                <a:gd name="connsiteX80" fmla="*/ 647506 w 1142155"/>
                <a:gd name="connsiteY80" fmla="*/ 478623 h 1106680"/>
                <a:gd name="connsiteX81" fmla="*/ 720186 w 1142155"/>
                <a:gd name="connsiteY81" fmla="*/ 565839 h 1106680"/>
                <a:gd name="connsiteX82" fmla="*/ 712918 w 1142155"/>
                <a:gd name="connsiteY82" fmla="*/ 573107 h 1106680"/>
                <a:gd name="connsiteX83" fmla="*/ 647506 w 1142155"/>
                <a:gd name="connsiteY83" fmla="*/ 522231 h 1106680"/>
                <a:gd name="connsiteX84" fmla="*/ 480343 w 1142155"/>
                <a:gd name="connsiteY84" fmla="*/ 449551 h 1106680"/>
                <a:gd name="connsiteX85" fmla="*/ 487611 w 1142155"/>
                <a:gd name="connsiteY85" fmla="*/ 435015 h 1106680"/>
                <a:gd name="connsiteX86" fmla="*/ 683846 w 1142155"/>
                <a:gd name="connsiteY86" fmla="*/ 602179 h 1106680"/>
                <a:gd name="connsiteX87" fmla="*/ 618434 w 1142155"/>
                <a:gd name="connsiteY87" fmla="*/ 587643 h 1106680"/>
                <a:gd name="connsiteX88" fmla="*/ 545755 w 1142155"/>
                <a:gd name="connsiteY88" fmla="*/ 587643 h 1106680"/>
                <a:gd name="connsiteX89" fmla="*/ 545755 w 1142155"/>
                <a:gd name="connsiteY89" fmla="*/ 573107 h 1106680"/>
                <a:gd name="connsiteX90" fmla="*/ 691114 w 1142155"/>
                <a:gd name="connsiteY90" fmla="*/ 587643 h 1106680"/>
                <a:gd name="connsiteX91" fmla="*/ 683846 w 1142155"/>
                <a:gd name="connsiteY91" fmla="*/ 602179 h 1106680"/>
                <a:gd name="connsiteX92" fmla="*/ 407663 w 1142155"/>
                <a:gd name="connsiteY92" fmla="*/ 573107 h 1106680"/>
                <a:gd name="connsiteX93" fmla="*/ 451271 w 1142155"/>
                <a:gd name="connsiteY93" fmla="*/ 573107 h 1106680"/>
                <a:gd name="connsiteX94" fmla="*/ 458539 w 1142155"/>
                <a:gd name="connsiteY94" fmla="*/ 573107 h 1106680"/>
                <a:gd name="connsiteX95" fmla="*/ 618434 w 1142155"/>
                <a:gd name="connsiteY95" fmla="*/ 638519 h 1106680"/>
                <a:gd name="connsiteX96" fmla="*/ 640238 w 1142155"/>
                <a:gd name="connsiteY96" fmla="*/ 696663 h 1106680"/>
                <a:gd name="connsiteX97" fmla="*/ 582095 w 1142155"/>
                <a:gd name="connsiteY97" fmla="*/ 667591 h 1106680"/>
                <a:gd name="connsiteX98" fmla="*/ 414931 w 1142155"/>
                <a:gd name="connsiteY98" fmla="*/ 587643 h 1106680"/>
                <a:gd name="connsiteX99" fmla="*/ 407663 w 1142155"/>
                <a:gd name="connsiteY99" fmla="*/ 573107 h 1106680"/>
                <a:gd name="connsiteX100" fmla="*/ 269571 w 1142155"/>
                <a:gd name="connsiteY100" fmla="*/ 762075 h 1106680"/>
                <a:gd name="connsiteX101" fmla="*/ 298643 w 1142155"/>
                <a:gd name="connsiteY101" fmla="*/ 754807 h 1106680"/>
                <a:gd name="connsiteX102" fmla="*/ 356787 w 1142155"/>
                <a:gd name="connsiteY102" fmla="*/ 718467 h 1106680"/>
                <a:gd name="connsiteX103" fmla="*/ 429467 w 1142155"/>
                <a:gd name="connsiteY103" fmla="*/ 682127 h 1106680"/>
                <a:gd name="connsiteX104" fmla="*/ 429467 w 1142155"/>
                <a:gd name="connsiteY104" fmla="*/ 682127 h 1106680"/>
                <a:gd name="connsiteX105" fmla="*/ 523951 w 1142155"/>
                <a:gd name="connsiteY105" fmla="*/ 682127 h 1106680"/>
                <a:gd name="connsiteX106" fmla="*/ 538487 w 1142155"/>
                <a:gd name="connsiteY106" fmla="*/ 733003 h 1106680"/>
                <a:gd name="connsiteX107" fmla="*/ 429467 w 1142155"/>
                <a:gd name="connsiteY107" fmla="*/ 783879 h 1106680"/>
                <a:gd name="connsiteX108" fmla="*/ 349519 w 1142155"/>
                <a:gd name="connsiteY108" fmla="*/ 798415 h 1106680"/>
                <a:gd name="connsiteX109" fmla="*/ 269571 w 1142155"/>
                <a:gd name="connsiteY109" fmla="*/ 762075 h 1106680"/>
                <a:gd name="connsiteX110" fmla="*/ 153283 w 1142155"/>
                <a:gd name="connsiteY110" fmla="*/ 805683 h 1106680"/>
                <a:gd name="connsiteX111" fmla="*/ 262303 w 1142155"/>
                <a:gd name="connsiteY111" fmla="*/ 849290 h 1106680"/>
                <a:gd name="connsiteX112" fmla="*/ 458539 w 1142155"/>
                <a:gd name="connsiteY112" fmla="*/ 827487 h 1106680"/>
                <a:gd name="connsiteX113" fmla="*/ 538487 w 1142155"/>
                <a:gd name="connsiteY113" fmla="*/ 791147 h 1106680"/>
                <a:gd name="connsiteX114" fmla="*/ 589363 w 1142155"/>
                <a:gd name="connsiteY114" fmla="*/ 762075 h 1106680"/>
                <a:gd name="connsiteX115" fmla="*/ 632970 w 1142155"/>
                <a:gd name="connsiteY115" fmla="*/ 747539 h 1106680"/>
                <a:gd name="connsiteX116" fmla="*/ 662042 w 1142155"/>
                <a:gd name="connsiteY116" fmla="*/ 703931 h 1106680"/>
                <a:gd name="connsiteX117" fmla="*/ 676578 w 1142155"/>
                <a:gd name="connsiteY117" fmla="*/ 667591 h 1106680"/>
                <a:gd name="connsiteX118" fmla="*/ 698382 w 1142155"/>
                <a:gd name="connsiteY118" fmla="*/ 638519 h 1106680"/>
                <a:gd name="connsiteX119" fmla="*/ 749258 w 1142155"/>
                <a:gd name="connsiteY119" fmla="*/ 551303 h 1106680"/>
                <a:gd name="connsiteX120" fmla="*/ 756526 w 1142155"/>
                <a:gd name="connsiteY120" fmla="*/ 522231 h 1106680"/>
                <a:gd name="connsiteX121" fmla="*/ 749258 w 1142155"/>
                <a:gd name="connsiteY121" fmla="*/ 456819 h 1106680"/>
                <a:gd name="connsiteX122" fmla="*/ 771062 w 1142155"/>
                <a:gd name="connsiteY122" fmla="*/ 420479 h 1106680"/>
                <a:gd name="connsiteX123" fmla="*/ 843742 w 1142155"/>
                <a:gd name="connsiteY123" fmla="*/ 362335 h 1106680"/>
                <a:gd name="connsiteX124" fmla="*/ 829206 w 1142155"/>
                <a:gd name="connsiteY124" fmla="*/ 282388 h 1106680"/>
                <a:gd name="connsiteX125" fmla="*/ 792866 w 1142155"/>
                <a:gd name="connsiteY125" fmla="*/ 246048 h 1106680"/>
                <a:gd name="connsiteX126" fmla="*/ 763794 w 1142155"/>
                <a:gd name="connsiteY126" fmla="*/ 231511 h 1106680"/>
                <a:gd name="connsiteX127" fmla="*/ 763794 w 1142155"/>
                <a:gd name="connsiteY127" fmla="*/ 187903 h 1106680"/>
                <a:gd name="connsiteX128" fmla="*/ 872814 w 1142155"/>
                <a:gd name="connsiteY128" fmla="*/ 107956 h 1106680"/>
                <a:gd name="connsiteX129" fmla="*/ 967298 w 1142155"/>
                <a:gd name="connsiteY129" fmla="*/ 129760 h 1106680"/>
                <a:gd name="connsiteX130" fmla="*/ 1054514 w 1142155"/>
                <a:gd name="connsiteY130" fmla="*/ 78884 h 1106680"/>
                <a:gd name="connsiteX131" fmla="*/ 1083586 w 1142155"/>
                <a:gd name="connsiteY131" fmla="*/ 137028 h 1106680"/>
                <a:gd name="connsiteX132" fmla="*/ 1025442 w 1142155"/>
                <a:gd name="connsiteY132" fmla="*/ 216976 h 1106680"/>
                <a:gd name="connsiteX133" fmla="*/ 945494 w 1142155"/>
                <a:gd name="connsiteY133" fmla="*/ 340531 h 1106680"/>
                <a:gd name="connsiteX134" fmla="*/ 1054514 w 1142155"/>
                <a:gd name="connsiteY134" fmla="*/ 420479 h 1106680"/>
                <a:gd name="connsiteX135" fmla="*/ 1112658 w 1142155"/>
                <a:gd name="connsiteY135" fmla="*/ 500427 h 1106680"/>
                <a:gd name="connsiteX136" fmla="*/ 1105390 w 1142155"/>
                <a:gd name="connsiteY136" fmla="*/ 507695 h 1106680"/>
                <a:gd name="connsiteX137" fmla="*/ 996370 w 1142155"/>
                <a:gd name="connsiteY137" fmla="*/ 514963 h 1106680"/>
                <a:gd name="connsiteX138" fmla="*/ 887350 w 1142155"/>
                <a:gd name="connsiteY138" fmla="*/ 558571 h 1106680"/>
                <a:gd name="connsiteX139" fmla="*/ 785598 w 1142155"/>
                <a:gd name="connsiteY139" fmla="*/ 645787 h 1106680"/>
                <a:gd name="connsiteX140" fmla="*/ 741990 w 1142155"/>
                <a:gd name="connsiteY140" fmla="*/ 711199 h 1106680"/>
                <a:gd name="connsiteX141" fmla="*/ 705650 w 1142155"/>
                <a:gd name="connsiteY141" fmla="*/ 776610 h 1106680"/>
                <a:gd name="connsiteX142" fmla="*/ 676578 w 1142155"/>
                <a:gd name="connsiteY142" fmla="*/ 856559 h 1106680"/>
                <a:gd name="connsiteX143" fmla="*/ 589363 w 1142155"/>
                <a:gd name="connsiteY143" fmla="*/ 914702 h 1106680"/>
                <a:gd name="connsiteX144" fmla="*/ 305911 w 1142155"/>
                <a:gd name="connsiteY144" fmla="*/ 972847 h 1106680"/>
                <a:gd name="connsiteX145" fmla="*/ 167819 w 1142155"/>
                <a:gd name="connsiteY145" fmla="*/ 951042 h 1106680"/>
                <a:gd name="connsiteX146" fmla="*/ 87871 w 1142155"/>
                <a:gd name="connsiteY146" fmla="*/ 892899 h 1106680"/>
                <a:gd name="connsiteX147" fmla="*/ 131479 w 1142155"/>
                <a:gd name="connsiteY147" fmla="*/ 791147 h 1106680"/>
                <a:gd name="connsiteX148" fmla="*/ 153283 w 1142155"/>
                <a:gd name="connsiteY148" fmla="*/ 805683 h 1106680"/>
                <a:gd name="connsiteX149" fmla="*/ 996370 w 1142155"/>
                <a:gd name="connsiteY149" fmla="*/ 871095 h 1106680"/>
                <a:gd name="connsiteX150" fmla="*/ 269571 w 1142155"/>
                <a:gd name="connsiteY150" fmla="*/ 1081866 h 1106680"/>
                <a:gd name="connsiteX151" fmla="*/ 58799 w 1142155"/>
                <a:gd name="connsiteY151" fmla="*/ 1001919 h 1106680"/>
                <a:gd name="connsiteX152" fmla="*/ 58799 w 1142155"/>
                <a:gd name="connsiteY152" fmla="*/ 972847 h 1106680"/>
                <a:gd name="connsiteX153" fmla="*/ 102407 w 1142155"/>
                <a:gd name="connsiteY153" fmla="*/ 987382 h 1106680"/>
                <a:gd name="connsiteX154" fmla="*/ 102407 w 1142155"/>
                <a:gd name="connsiteY154" fmla="*/ 987382 h 1106680"/>
                <a:gd name="connsiteX155" fmla="*/ 480343 w 1142155"/>
                <a:gd name="connsiteY155" fmla="*/ 1009186 h 1106680"/>
                <a:gd name="connsiteX156" fmla="*/ 720186 w 1142155"/>
                <a:gd name="connsiteY156" fmla="*/ 907434 h 1106680"/>
                <a:gd name="connsiteX157" fmla="*/ 952762 w 1142155"/>
                <a:gd name="connsiteY157" fmla="*/ 820219 h 1106680"/>
                <a:gd name="connsiteX158" fmla="*/ 1105390 w 1142155"/>
                <a:gd name="connsiteY158" fmla="*/ 733003 h 1106680"/>
                <a:gd name="connsiteX159" fmla="*/ 1112658 w 1142155"/>
                <a:gd name="connsiteY159" fmla="*/ 740271 h 1106680"/>
                <a:gd name="connsiteX160" fmla="*/ 996370 w 1142155"/>
                <a:gd name="connsiteY160" fmla="*/ 871095 h 1106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1142155" h="1106680">
                  <a:moveTo>
                    <a:pt x="1141730" y="740271"/>
                  </a:moveTo>
                  <a:cubicBezTo>
                    <a:pt x="1141730" y="740271"/>
                    <a:pt x="1141730" y="740271"/>
                    <a:pt x="1141730" y="740271"/>
                  </a:cubicBezTo>
                  <a:cubicBezTo>
                    <a:pt x="1141730" y="703931"/>
                    <a:pt x="1134462" y="667591"/>
                    <a:pt x="1127194" y="638519"/>
                  </a:cubicBezTo>
                  <a:cubicBezTo>
                    <a:pt x="1119926" y="689395"/>
                    <a:pt x="1090854" y="733003"/>
                    <a:pt x="1039978" y="762075"/>
                  </a:cubicBezTo>
                  <a:cubicBezTo>
                    <a:pt x="1018174" y="769343"/>
                    <a:pt x="945494" y="805683"/>
                    <a:pt x="923690" y="783879"/>
                  </a:cubicBezTo>
                  <a:cubicBezTo>
                    <a:pt x="901886" y="762075"/>
                    <a:pt x="967298" y="689395"/>
                    <a:pt x="981834" y="674859"/>
                  </a:cubicBezTo>
                  <a:cubicBezTo>
                    <a:pt x="1018174" y="638519"/>
                    <a:pt x="1076318" y="609447"/>
                    <a:pt x="1127194" y="616715"/>
                  </a:cubicBezTo>
                  <a:cubicBezTo>
                    <a:pt x="1127194" y="616715"/>
                    <a:pt x="1127194" y="609447"/>
                    <a:pt x="1127194" y="609447"/>
                  </a:cubicBezTo>
                  <a:cubicBezTo>
                    <a:pt x="1127194" y="609447"/>
                    <a:pt x="1127194" y="609447"/>
                    <a:pt x="1127194" y="609447"/>
                  </a:cubicBezTo>
                  <a:cubicBezTo>
                    <a:pt x="1018174" y="587643"/>
                    <a:pt x="901886" y="660323"/>
                    <a:pt x="843742" y="754807"/>
                  </a:cubicBezTo>
                  <a:cubicBezTo>
                    <a:pt x="836474" y="769343"/>
                    <a:pt x="792866" y="863827"/>
                    <a:pt x="771062" y="827487"/>
                  </a:cubicBezTo>
                  <a:cubicBezTo>
                    <a:pt x="756526" y="798415"/>
                    <a:pt x="785598" y="747539"/>
                    <a:pt x="800134" y="725735"/>
                  </a:cubicBezTo>
                  <a:cubicBezTo>
                    <a:pt x="821938" y="682127"/>
                    <a:pt x="858278" y="638519"/>
                    <a:pt x="901886" y="609447"/>
                  </a:cubicBezTo>
                  <a:cubicBezTo>
                    <a:pt x="960030" y="565839"/>
                    <a:pt x="1054514" y="507695"/>
                    <a:pt x="1127194" y="551303"/>
                  </a:cubicBezTo>
                  <a:cubicBezTo>
                    <a:pt x="1127194" y="522231"/>
                    <a:pt x="1127194" y="500427"/>
                    <a:pt x="1127194" y="471355"/>
                  </a:cubicBezTo>
                  <a:cubicBezTo>
                    <a:pt x="1112658" y="435015"/>
                    <a:pt x="1090854" y="413211"/>
                    <a:pt x="1061782" y="391407"/>
                  </a:cubicBezTo>
                  <a:cubicBezTo>
                    <a:pt x="1039978" y="376871"/>
                    <a:pt x="996370" y="347800"/>
                    <a:pt x="981834" y="318727"/>
                  </a:cubicBezTo>
                  <a:cubicBezTo>
                    <a:pt x="974566" y="296923"/>
                    <a:pt x="989102" y="296923"/>
                    <a:pt x="1003638" y="282388"/>
                  </a:cubicBezTo>
                  <a:cubicBezTo>
                    <a:pt x="1018174" y="267851"/>
                    <a:pt x="1047246" y="260583"/>
                    <a:pt x="1061782" y="238780"/>
                  </a:cubicBezTo>
                  <a:cubicBezTo>
                    <a:pt x="1083586" y="216976"/>
                    <a:pt x="1090854" y="195171"/>
                    <a:pt x="1105390" y="166100"/>
                  </a:cubicBezTo>
                  <a:cubicBezTo>
                    <a:pt x="1105390" y="158831"/>
                    <a:pt x="1105390" y="151564"/>
                    <a:pt x="1105390" y="151564"/>
                  </a:cubicBezTo>
                  <a:cubicBezTo>
                    <a:pt x="1112658" y="122491"/>
                    <a:pt x="1112658" y="86151"/>
                    <a:pt x="1105390" y="64348"/>
                  </a:cubicBezTo>
                  <a:cubicBezTo>
                    <a:pt x="1090854" y="28008"/>
                    <a:pt x="1032710" y="20740"/>
                    <a:pt x="996370" y="13472"/>
                  </a:cubicBezTo>
                  <a:cubicBezTo>
                    <a:pt x="887350" y="-15600"/>
                    <a:pt x="756526" y="6204"/>
                    <a:pt x="654774" y="42544"/>
                  </a:cubicBezTo>
                  <a:cubicBezTo>
                    <a:pt x="712918" y="78884"/>
                    <a:pt x="763794" y="144296"/>
                    <a:pt x="727454" y="216976"/>
                  </a:cubicBezTo>
                  <a:cubicBezTo>
                    <a:pt x="727454" y="224243"/>
                    <a:pt x="712918" y="224243"/>
                    <a:pt x="712918" y="216976"/>
                  </a:cubicBezTo>
                  <a:cubicBezTo>
                    <a:pt x="698382" y="187903"/>
                    <a:pt x="698382" y="158831"/>
                    <a:pt x="662042" y="144296"/>
                  </a:cubicBezTo>
                  <a:cubicBezTo>
                    <a:pt x="632970" y="129760"/>
                    <a:pt x="603898" y="122491"/>
                    <a:pt x="567558" y="122491"/>
                  </a:cubicBezTo>
                  <a:cubicBezTo>
                    <a:pt x="538487" y="122491"/>
                    <a:pt x="509415" y="122491"/>
                    <a:pt x="480343" y="115224"/>
                  </a:cubicBezTo>
                  <a:cubicBezTo>
                    <a:pt x="444003" y="107956"/>
                    <a:pt x="451271" y="78884"/>
                    <a:pt x="465807" y="49812"/>
                  </a:cubicBezTo>
                  <a:cubicBezTo>
                    <a:pt x="458539" y="57080"/>
                    <a:pt x="451271" y="64348"/>
                    <a:pt x="444003" y="71616"/>
                  </a:cubicBezTo>
                  <a:cubicBezTo>
                    <a:pt x="422199" y="115224"/>
                    <a:pt x="444003" y="151564"/>
                    <a:pt x="473075" y="180636"/>
                  </a:cubicBezTo>
                  <a:cubicBezTo>
                    <a:pt x="444003" y="202440"/>
                    <a:pt x="444003" y="253315"/>
                    <a:pt x="444003" y="282388"/>
                  </a:cubicBezTo>
                  <a:cubicBezTo>
                    <a:pt x="444003" y="311460"/>
                    <a:pt x="465807" y="333263"/>
                    <a:pt x="487611" y="340531"/>
                  </a:cubicBezTo>
                  <a:cubicBezTo>
                    <a:pt x="480343" y="355067"/>
                    <a:pt x="480343" y="369603"/>
                    <a:pt x="473075" y="376871"/>
                  </a:cubicBezTo>
                  <a:cubicBezTo>
                    <a:pt x="473075" y="391407"/>
                    <a:pt x="473075" y="405943"/>
                    <a:pt x="480343" y="420479"/>
                  </a:cubicBezTo>
                  <a:cubicBezTo>
                    <a:pt x="473075" y="420479"/>
                    <a:pt x="473075" y="420479"/>
                    <a:pt x="465807" y="420479"/>
                  </a:cubicBezTo>
                  <a:cubicBezTo>
                    <a:pt x="465807" y="420479"/>
                    <a:pt x="465807" y="420479"/>
                    <a:pt x="465807" y="420479"/>
                  </a:cubicBezTo>
                  <a:cubicBezTo>
                    <a:pt x="451271" y="427747"/>
                    <a:pt x="444003" y="442283"/>
                    <a:pt x="444003" y="456819"/>
                  </a:cubicBezTo>
                  <a:cubicBezTo>
                    <a:pt x="444003" y="464087"/>
                    <a:pt x="444003" y="485891"/>
                    <a:pt x="451271" y="493159"/>
                  </a:cubicBezTo>
                  <a:cubicBezTo>
                    <a:pt x="444003" y="500427"/>
                    <a:pt x="436735" y="507695"/>
                    <a:pt x="436735" y="507695"/>
                  </a:cubicBezTo>
                  <a:cubicBezTo>
                    <a:pt x="429467" y="522231"/>
                    <a:pt x="414931" y="536767"/>
                    <a:pt x="422199" y="551303"/>
                  </a:cubicBezTo>
                  <a:cubicBezTo>
                    <a:pt x="422199" y="551303"/>
                    <a:pt x="422199" y="551303"/>
                    <a:pt x="422199" y="558571"/>
                  </a:cubicBezTo>
                  <a:cubicBezTo>
                    <a:pt x="414931" y="558571"/>
                    <a:pt x="414931" y="558571"/>
                    <a:pt x="407663" y="558571"/>
                  </a:cubicBezTo>
                  <a:cubicBezTo>
                    <a:pt x="407663" y="558571"/>
                    <a:pt x="407663" y="558571"/>
                    <a:pt x="407663" y="558571"/>
                  </a:cubicBezTo>
                  <a:cubicBezTo>
                    <a:pt x="400395" y="551303"/>
                    <a:pt x="385859" y="565839"/>
                    <a:pt x="378591" y="565839"/>
                  </a:cubicBezTo>
                  <a:cubicBezTo>
                    <a:pt x="371323" y="573107"/>
                    <a:pt x="364055" y="580375"/>
                    <a:pt x="356787" y="587643"/>
                  </a:cubicBezTo>
                  <a:cubicBezTo>
                    <a:pt x="356787" y="594911"/>
                    <a:pt x="356787" y="602179"/>
                    <a:pt x="364055" y="602179"/>
                  </a:cubicBezTo>
                  <a:cubicBezTo>
                    <a:pt x="356787" y="609447"/>
                    <a:pt x="327715" y="631251"/>
                    <a:pt x="327715" y="645787"/>
                  </a:cubicBezTo>
                  <a:cubicBezTo>
                    <a:pt x="305911" y="653055"/>
                    <a:pt x="284107" y="667591"/>
                    <a:pt x="262303" y="674859"/>
                  </a:cubicBezTo>
                  <a:cubicBezTo>
                    <a:pt x="240499" y="682127"/>
                    <a:pt x="225963" y="689395"/>
                    <a:pt x="211427" y="696663"/>
                  </a:cubicBezTo>
                  <a:cubicBezTo>
                    <a:pt x="160551" y="711199"/>
                    <a:pt x="109675" y="703931"/>
                    <a:pt x="66067" y="740271"/>
                  </a:cubicBezTo>
                  <a:cubicBezTo>
                    <a:pt x="29727" y="769343"/>
                    <a:pt x="15191" y="812950"/>
                    <a:pt x="15191" y="856559"/>
                  </a:cubicBezTo>
                  <a:cubicBezTo>
                    <a:pt x="655" y="892899"/>
                    <a:pt x="-6613" y="951042"/>
                    <a:pt x="7923" y="987382"/>
                  </a:cubicBezTo>
                  <a:cubicBezTo>
                    <a:pt x="7923" y="987382"/>
                    <a:pt x="15191" y="987382"/>
                    <a:pt x="15191" y="987382"/>
                  </a:cubicBezTo>
                  <a:cubicBezTo>
                    <a:pt x="66067" y="1060062"/>
                    <a:pt x="175087" y="1081866"/>
                    <a:pt x="255035" y="1096402"/>
                  </a:cubicBezTo>
                  <a:cubicBezTo>
                    <a:pt x="320447" y="1103670"/>
                    <a:pt x="385859" y="1110938"/>
                    <a:pt x="451271" y="1103670"/>
                  </a:cubicBezTo>
                  <a:cubicBezTo>
                    <a:pt x="516683" y="1096402"/>
                    <a:pt x="574827" y="1081866"/>
                    <a:pt x="632970" y="1052794"/>
                  </a:cubicBezTo>
                  <a:cubicBezTo>
                    <a:pt x="756526" y="1001919"/>
                    <a:pt x="865546" y="929239"/>
                    <a:pt x="989102" y="878362"/>
                  </a:cubicBezTo>
                  <a:cubicBezTo>
                    <a:pt x="1061782" y="863827"/>
                    <a:pt x="1148998" y="834755"/>
                    <a:pt x="1141730" y="740271"/>
                  </a:cubicBezTo>
                  <a:close/>
                  <a:moveTo>
                    <a:pt x="502147" y="238780"/>
                  </a:moveTo>
                  <a:cubicBezTo>
                    <a:pt x="516683" y="231511"/>
                    <a:pt x="531219" y="238780"/>
                    <a:pt x="545755" y="238780"/>
                  </a:cubicBezTo>
                  <a:cubicBezTo>
                    <a:pt x="545755" y="238780"/>
                    <a:pt x="545755" y="238780"/>
                    <a:pt x="553023" y="238780"/>
                  </a:cubicBezTo>
                  <a:cubicBezTo>
                    <a:pt x="618434" y="260583"/>
                    <a:pt x="683846" y="246048"/>
                    <a:pt x="749258" y="246048"/>
                  </a:cubicBezTo>
                  <a:cubicBezTo>
                    <a:pt x="749258" y="246048"/>
                    <a:pt x="749258" y="246048"/>
                    <a:pt x="749258" y="246048"/>
                  </a:cubicBezTo>
                  <a:cubicBezTo>
                    <a:pt x="785598" y="246048"/>
                    <a:pt x="814670" y="267851"/>
                    <a:pt x="814670" y="304191"/>
                  </a:cubicBezTo>
                  <a:cubicBezTo>
                    <a:pt x="814670" y="318727"/>
                    <a:pt x="800134" y="325995"/>
                    <a:pt x="785598" y="318727"/>
                  </a:cubicBezTo>
                  <a:cubicBezTo>
                    <a:pt x="771062" y="311460"/>
                    <a:pt x="756526" y="296923"/>
                    <a:pt x="741990" y="289655"/>
                  </a:cubicBezTo>
                  <a:cubicBezTo>
                    <a:pt x="720186" y="282388"/>
                    <a:pt x="698382" y="282388"/>
                    <a:pt x="676578" y="282388"/>
                  </a:cubicBezTo>
                  <a:cubicBezTo>
                    <a:pt x="618434" y="282388"/>
                    <a:pt x="553023" y="289655"/>
                    <a:pt x="502147" y="246048"/>
                  </a:cubicBezTo>
                  <a:cubicBezTo>
                    <a:pt x="494879" y="253315"/>
                    <a:pt x="494879" y="246048"/>
                    <a:pt x="502147" y="238780"/>
                  </a:cubicBezTo>
                  <a:close/>
                  <a:moveTo>
                    <a:pt x="720186" y="478623"/>
                  </a:moveTo>
                  <a:cubicBezTo>
                    <a:pt x="705650" y="478623"/>
                    <a:pt x="691114" y="471355"/>
                    <a:pt x="683846" y="471355"/>
                  </a:cubicBezTo>
                  <a:cubicBezTo>
                    <a:pt x="669310" y="471355"/>
                    <a:pt x="654774" y="464087"/>
                    <a:pt x="640238" y="456819"/>
                  </a:cubicBezTo>
                  <a:cubicBezTo>
                    <a:pt x="632970" y="456819"/>
                    <a:pt x="632970" y="449551"/>
                    <a:pt x="640238" y="442283"/>
                  </a:cubicBezTo>
                  <a:cubicBezTo>
                    <a:pt x="662042" y="427747"/>
                    <a:pt x="691114" y="427747"/>
                    <a:pt x="712918" y="435015"/>
                  </a:cubicBezTo>
                  <a:cubicBezTo>
                    <a:pt x="712918" y="435015"/>
                    <a:pt x="720186" y="435015"/>
                    <a:pt x="720186" y="442283"/>
                  </a:cubicBezTo>
                  <a:cubicBezTo>
                    <a:pt x="734722" y="449551"/>
                    <a:pt x="741990" y="478623"/>
                    <a:pt x="720186" y="478623"/>
                  </a:cubicBezTo>
                  <a:close/>
                  <a:moveTo>
                    <a:pt x="487611" y="435015"/>
                  </a:moveTo>
                  <a:cubicBezTo>
                    <a:pt x="487611" y="435015"/>
                    <a:pt x="487611" y="435015"/>
                    <a:pt x="487611" y="435015"/>
                  </a:cubicBezTo>
                  <a:cubicBezTo>
                    <a:pt x="553023" y="435015"/>
                    <a:pt x="603898" y="449551"/>
                    <a:pt x="647506" y="478623"/>
                  </a:cubicBezTo>
                  <a:cubicBezTo>
                    <a:pt x="683846" y="500427"/>
                    <a:pt x="712918" y="522231"/>
                    <a:pt x="720186" y="565839"/>
                  </a:cubicBezTo>
                  <a:cubicBezTo>
                    <a:pt x="720186" y="573107"/>
                    <a:pt x="712918" y="573107"/>
                    <a:pt x="712918" y="573107"/>
                  </a:cubicBezTo>
                  <a:cubicBezTo>
                    <a:pt x="683846" y="573107"/>
                    <a:pt x="669310" y="536767"/>
                    <a:pt x="647506" y="522231"/>
                  </a:cubicBezTo>
                  <a:cubicBezTo>
                    <a:pt x="603898" y="485891"/>
                    <a:pt x="545755" y="449551"/>
                    <a:pt x="480343" y="449551"/>
                  </a:cubicBezTo>
                  <a:cubicBezTo>
                    <a:pt x="480343" y="449551"/>
                    <a:pt x="480343" y="442283"/>
                    <a:pt x="487611" y="435015"/>
                  </a:cubicBezTo>
                  <a:close/>
                  <a:moveTo>
                    <a:pt x="683846" y="602179"/>
                  </a:moveTo>
                  <a:cubicBezTo>
                    <a:pt x="662042" y="602179"/>
                    <a:pt x="640238" y="594911"/>
                    <a:pt x="618434" y="587643"/>
                  </a:cubicBezTo>
                  <a:cubicBezTo>
                    <a:pt x="596630" y="587643"/>
                    <a:pt x="567558" y="587643"/>
                    <a:pt x="545755" y="587643"/>
                  </a:cubicBezTo>
                  <a:cubicBezTo>
                    <a:pt x="538487" y="587643"/>
                    <a:pt x="538487" y="573107"/>
                    <a:pt x="545755" y="573107"/>
                  </a:cubicBezTo>
                  <a:cubicBezTo>
                    <a:pt x="589363" y="573107"/>
                    <a:pt x="662042" y="551303"/>
                    <a:pt x="691114" y="587643"/>
                  </a:cubicBezTo>
                  <a:cubicBezTo>
                    <a:pt x="698382" y="594911"/>
                    <a:pt x="691114" y="602179"/>
                    <a:pt x="683846" y="602179"/>
                  </a:cubicBezTo>
                  <a:close/>
                  <a:moveTo>
                    <a:pt x="407663" y="573107"/>
                  </a:moveTo>
                  <a:cubicBezTo>
                    <a:pt x="422199" y="573107"/>
                    <a:pt x="436735" y="573107"/>
                    <a:pt x="451271" y="573107"/>
                  </a:cubicBezTo>
                  <a:cubicBezTo>
                    <a:pt x="451271" y="573107"/>
                    <a:pt x="458539" y="573107"/>
                    <a:pt x="458539" y="573107"/>
                  </a:cubicBezTo>
                  <a:cubicBezTo>
                    <a:pt x="516683" y="580375"/>
                    <a:pt x="567558" y="609447"/>
                    <a:pt x="618434" y="638519"/>
                  </a:cubicBezTo>
                  <a:cubicBezTo>
                    <a:pt x="632970" y="645787"/>
                    <a:pt x="662042" y="682127"/>
                    <a:pt x="640238" y="696663"/>
                  </a:cubicBezTo>
                  <a:cubicBezTo>
                    <a:pt x="625702" y="711199"/>
                    <a:pt x="589363" y="674859"/>
                    <a:pt x="582095" y="667591"/>
                  </a:cubicBezTo>
                  <a:cubicBezTo>
                    <a:pt x="538487" y="623983"/>
                    <a:pt x="480343" y="580375"/>
                    <a:pt x="414931" y="587643"/>
                  </a:cubicBezTo>
                  <a:cubicBezTo>
                    <a:pt x="400395" y="587643"/>
                    <a:pt x="400395" y="573107"/>
                    <a:pt x="407663" y="573107"/>
                  </a:cubicBezTo>
                  <a:close/>
                  <a:moveTo>
                    <a:pt x="269571" y="762075"/>
                  </a:moveTo>
                  <a:cubicBezTo>
                    <a:pt x="276839" y="754807"/>
                    <a:pt x="291375" y="754807"/>
                    <a:pt x="298643" y="754807"/>
                  </a:cubicBezTo>
                  <a:cubicBezTo>
                    <a:pt x="320447" y="747539"/>
                    <a:pt x="342251" y="740271"/>
                    <a:pt x="356787" y="718467"/>
                  </a:cubicBezTo>
                  <a:cubicBezTo>
                    <a:pt x="378591" y="703931"/>
                    <a:pt x="400395" y="689395"/>
                    <a:pt x="429467" y="682127"/>
                  </a:cubicBezTo>
                  <a:lnTo>
                    <a:pt x="429467" y="682127"/>
                  </a:lnTo>
                  <a:cubicBezTo>
                    <a:pt x="458539" y="667591"/>
                    <a:pt x="494879" y="653055"/>
                    <a:pt x="523951" y="682127"/>
                  </a:cubicBezTo>
                  <a:cubicBezTo>
                    <a:pt x="538487" y="696663"/>
                    <a:pt x="553023" y="718467"/>
                    <a:pt x="538487" y="733003"/>
                  </a:cubicBezTo>
                  <a:cubicBezTo>
                    <a:pt x="516683" y="754807"/>
                    <a:pt x="458539" y="769343"/>
                    <a:pt x="429467" y="783879"/>
                  </a:cubicBezTo>
                  <a:cubicBezTo>
                    <a:pt x="400395" y="791147"/>
                    <a:pt x="378591" y="798415"/>
                    <a:pt x="349519" y="798415"/>
                  </a:cubicBezTo>
                  <a:cubicBezTo>
                    <a:pt x="334983" y="798415"/>
                    <a:pt x="233231" y="791147"/>
                    <a:pt x="269571" y="762075"/>
                  </a:cubicBezTo>
                  <a:close/>
                  <a:moveTo>
                    <a:pt x="153283" y="805683"/>
                  </a:moveTo>
                  <a:cubicBezTo>
                    <a:pt x="189623" y="812950"/>
                    <a:pt x="225963" y="842022"/>
                    <a:pt x="262303" y="849290"/>
                  </a:cubicBezTo>
                  <a:cubicBezTo>
                    <a:pt x="327715" y="856559"/>
                    <a:pt x="393127" y="849290"/>
                    <a:pt x="458539" y="827487"/>
                  </a:cubicBezTo>
                  <a:cubicBezTo>
                    <a:pt x="487611" y="820219"/>
                    <a:pt x="516683" y="812950"/>
                    <a:pt x="538487" y="791147"/>
                  </a:cubicBezTo>
                  <a:cubicBezTo>
                    <a:pt x="553023" y="783879"/>
                    <a:pt x="560290" y="776610"/>
                    <a:pt x="589363" y="762075"/>
                  </a:cubicBezTo>
                  <a:cubicBezTo>
                    <a:pt x="603898" y="754807"/>
                    <a:pt x="611166" y="754807"/>
                    <a:pt x="632970" y="747539"/>
                  </a:cubicBezTo>
                  <a:cubicBezTo>
                    <a:pt x="647506" y="740271"/>
                    <a:pt x="669310" y="718467"/>
                    <a:pt x="662042" y="703931"/>
                  </a:cubicBezTo>
                  <a:cubicBezTo>
                    <a:pt x="654774" y="689395"/>
                    <a:pt x="669310" y="682127"/>
                    <a:pt x="676578" y="667591"/>
                  </a:cubicBezTo>
                  <a:cubicBezTo>
                    <a:pt x="683846" y="660323"/>
                    <a:pt x="683846" y="638519"/>
                    <a:pt x="698382" y="638519"/>
                  </a:cubicBezTo>
                  <a:cubicBezTo>
                    <a:pt x="741990" y="638519"/>
                    <a:pt x="771062" y="587643"/>
                    <a:pt x="749258" y="551303"/>
                  </a:cubicBezTo>
                  <a:cubicBezTo>
                    <a:pt x="741990" y="544035"/>
                    <a:pt x="749258" y="536767"/>
                    <a:pt x="756526" y="522231"/>
                  </a:cubicBezTo>
                  <a:cubicBezTo>
                    <a:pt x="771062" y="500427"/>
                    <a:pt x="756526" y="478623"/>
                    <a:pt x="749258" y="456819"/>
                  </a:cubicBezTo>
                  <a:cubicBezTo>
                    <a:pt x="749258" y="442283"/>
                    <a:pt x="756526" y="427747"/>
                    <a:pt x="771062" y="420479"/>
                  </a:cubicBezTo>
                  <a:cubicBezTo>
                    <a:pt x="800134" y="405943"/>
                    <a:pt x="836474" y="405943"/>
                    <a:pt x="843742" y="362335"/>
                  </a:cubicBezTo>
                  <a:cubicBezTo>
                    <a:pt x="851010" y="333263"/>
                    <a:pt x="851010" y="304191"/>
                    <a:pt x="829206" y="282388"/>
                  </a:cubicBezTo>
                  <a:cubicBezTo>
                    <a:pt x="821938" y="267851"/>
                    <a:pt x="807402" y="253315"/>
                    <a:pt x="792866" y="246048"/>
                  </a:cubicBezTo>
                  <a:cubicBezTo>
                    <a:pt x="785598" y="238780"/>
                    <a:pt x="771062" y="238780"/>
                    <a:pt x="763794" y="231511"/>
                  </a:cubicBezTo>
                  <a:cubicBezTo>
                    <a:pt x="756526" y="216976"/>
                    <a:pt x="756526" y="202440"/>
                    <a:pt x="763794" y="187903"/>
                  </a:cubicBezTo>
                  <a:cubicBezTo>
                    <a:pt x="778330" y="129760"/>
                    <a:pt x="800134" y="78884"/>
                    <a:pt x="872814" y="107956"/>
                  </a:cubicBezTo>
                  <a:cubicBezTo>
                    <a:pt x="901886" y="122491"/>
                    <a:pt x="930958" y="137028"/>
                    <a:pt x="967298" y="129760"/>
                  </a:cubicBezTo>
                  <a:cubicBezTo>
                    <a:pt x="1003638" y="122491"/>
                    <a:pt x="1025442" y="86151"/>
                    <a:pt x="1054514" y="78884"/>
                  </a:cubicBezTo>
                  <a:cubicBezTo>
                    <a:pt x="1098122" y="64348"/>
                    <a:pt x="1105390" y="100688"/>
                    <a:pt x="1083586" y="137028"/>
                  </a:cubicBezTo>
                  <a:cubicBezTo>
                    <a:pt x="1069050" y="166100"/>
                    <a:pt x="1047246" y="195171"/>
                    <a:pt x="1025442" y="216976"/>
                  </a:cubicBezTo>
                  <a:cubicBezTo>
                    <a:pt x="996370" y="246048"/>
                    <a:pt x="909154" y="296923"/>
                    <a:pt x="945494" y="340531"/>
                  </a:cubicBezTo>
                  <a:cubicBezTo>
                    <a:pt x="974566" y="376871"/>
                    <a:pt x="1018174" y="391407"/>
                    <a:pt x="1054514" y="420479"/>
                  </a:cubicBezTo>
                  <a:cubicBezTo>
                    <a:pt x="1076318" y="442283"/>
                    <a:pt x="1098122" y="464087"/>
                    <a:pt x="1112658" y="500427"/>
                  </a:cubicBezTo>
                  <a:cubicBezTo>
                    <a:pt x="1112658" y="507695"/>
                    <a:pt x="1112658" y="507695"/>
                    <a:pt x="1105390" y="507695"/>
                  </a:cubicBezTo>
                  <a:cubicBezTo>
                    <a:pt x="1061782" y="500427"/>
                    <a:pt x="1032710" y="507695"/>
                    <a:pt x="996370" y="514963"/>
                  </a:cubicBezTo>
                  <a:cubicBezTo>
                    <a:pt x="960030" y="522231"/>
                    <a:pt x="916422" y="544035"/>
                    <a:pt x="887350" y="558571"/>
                  </a:cubicBezTo>
                  <a:cubicBezTo>
                    <a:pt x="851010" y="580375"/>
                    <a:pt x="814670" y="609447"/>
                    <a:pt x="785598" y="645787"/>
                  </a:cubicBezTo>
                  <a:cubicBezTo>
                    <a:pt x="771062" y="667591"/>
                    <a:pt x="756526" y="689395"/>
                    <a:pt x="741990" y="711199"/>
                  </a:cubicBezTo>
                  <a:cubicBezTo>
                    <a:pt x="727454" y="733003"/>
                    <a:pt x="712918" y="754807"/>
                    <a:pt x="705650" y="776610"/>
                  </a:cubicBezTo>
                  <a:cubicBezTo>
                    <a:pt x="691114" y="798415"/>
                    <a:pt x="683846" y="842022"/>
                    <a:pt x="676578" y="856559"/>
                  </a:cubicBezTo>
                  <a:cubicBezTo>
                    <a:pt x="654774" y="892899"/>
                    <a:pt x="625702" y="900167"/>
                    <a:pt x="589363" y="914702"/>
                  </a:cubicBezTo>
                  <a:cubicBezTo>
                    <a:pt x="502147" y="965579"/>
                    <a:pt x="407663" y="980114"/>
                    <a:pt x="305911" y="972847"/>
                  </a:cubicBezTo>
                  <a:cubicBezTo>
                    <a:pt x="262303" y="972847"/>
                    <a:pt x="211427" y="965579"/>
                    <a:pt x="167819" y="951042"/>
                  </a:cubicBezTo>
                  <a:cubicBezTo>
                    <a:pt x="138747" y="936507"/>
                    <a:pt x="102407" y="921970"/>
                    <a:pt x="87871" y="892899"/>
                  </a:cubicBezTo>
                  <a:cubicBezTo>
                    <a:pt x="66067" y="856559"/>
                    <a:pt x="87871" y="805683"/>
                    <a:pt x="131479" y="791147"/>
                  </a:cubicBezTo>
                  <a:cubicBezTo>
                    <a:pt x="131479" y="798415"/>
                    <a:pt x="138747" y="798415"/>
                    <a:pt x="153283" y="805683"/>
                  </a:cubicBezTo>
                  <a:close/>
                  <a:moveTo>
                    <a:pt x="996370" y="871095"/>
                  </a:moveTo>
                  <a:cubicBezTo>
                    <a:pt x="749258" y="958310"/>
                    <a:pt x="545755" y="1132742"/>
                    <a:pt x="269571" y="1081866"/>
                  </a:cubicBezTo>
                  <a:cubicBezTo>
                    <a:pt x="204159" y="1067330"/>
                    <a:pt x="109675" y="1060062"/>
                    <a:pt x="58799" y="1001919"/>
                  </a:cubicBezTo>
                  <a:cubicBezTo>
                    <a:pt x="51531" y="994650"/>
                    <a:pt x="44263" y="980114"/>
                    <a:pt x="58799" y="972847"/>
                  </a:cubicBezTo>
                  <a:cubicBezTo>
                    <a:pt x="73335" y="965579"/>
                    <a:pt x="87871" y="980114"/>
                    <a:pt x="102407" y="987382"/>
                  </a:cubicBezTo>
                  <a:cubicBezTo>
                    <a:pt x="102407" y="987382"/>
                    <a:pt x="102407" y="987382"/>
                    <a:pt x="102407" y="987382"/>
                  </a:cubicBezTo>
                  <a:cubicBezTo>
                    <a:pt x="211427" y="1038259"/>
                    <a:pt x="364055" y="1045526"/>
                    <a:pt x="480343" y="1009186"/>
                  </a:cubicBezTo>
                  <a:cubicBezTo>
                    <a:pt x="560290" y="987382"/>
                    <a:pt x="640238" y="943774"/>
                    <a:pt x="720186" y="907434"/>
                  </a:cubicBezTo>
                  <a:cubicBezTo>
                    <a:pt x="792866" y="871095"/>
                    <a:pt x="872814" y="849290"/>
                    <a:pt x="952762" y="820219"/>
                  </a:cubicBezTo>
                  <a:cubicBezTo>
                    <a:pt x="996370" y="798415"/>
                    <a:pt x="1054514" y="791147"/>
                    <a:pt x="1105390" y="733003"/>
                  </a:cubicBezTo>
                  <a:cubicBezTo>
                    <a:pt x="1105390" y="733003"/>
                    <a:pt x="1112658" y="733003"/>
                    <a:pt x="1112658" y="740271"/>
                  </a:cubicBezTo>
                  <a:cubicBezTo>
                    <a:pt x="1112658" y="812950"/>
                    <a:pt x="1039978" y="856559"/>
                    <a:pt x="996370" y="871095"/>
                  </a:cubicBezTo>
                  <a:close/>
                </a:path>
              </a:pathLst>
            </a:custGeom>
            <a:solidFill>
              <a:srgbClr val="C1BDB6">
                <a:alpha val="80000"/>
              </a:srgbClr>
            </a:solidFill>
            <a:ln w="72680" cap="flat">
              <a:no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xmlns="" id="{84F7D0C9-01A6-476C-B12F-A6FD6D7135B5}"/>
                </a:ext>
              </a:extLst>
            </p:cNvPr>
            <p:cNvSpPr/>
            <p:nvPr/>
          </p:nvSpPr>
          <p:spPr>
            <a:xfrm>
              <a:off x="4537282" y="9890612"/>
              <a:ext cx="342250" cy="297987"/>
            </a:xfrm>
            <a:custGeom>
              <a:avLst/>
              <a:gdLst>
                <a:gd name="connsiteX0" fmla="*/ 109675 w 342250"/>
                <a:gd name="connsiteY0" fmla="*/ 283452 h 297987"/>
                <a:gd name="connsiteX1" fmla="*/ 29727 w 342250"/>
                <a:gd name="connsiteY1" fmla="*/ 159896 h 297987"/>
                <a:gd name="connsiteX2" fmla="*/ 36995 w 342250"/>
                <a:gd name="connsiteY2" fmla="*/ 138092 h 297987"/>
                <a:gd name="connsiteX3" fmla="*/ 109675 w 342250"/>
                <a:gd name="connsiteY3" fmla="*/ 196235 h 297987"/>
                <a:gd name="connsiteX4" fmla="*/ 204159 w 342250"/>
                <a:gd name="connsiteY4" fmla="*/ 225308 h 297987"/>
                <a:gd name="connsiteX5" fmla="*/ 342251 w 342250"/>
                <a:gd name="connsiteY5" fmla="*/ 225308 h 297987"/>
                <a:gd name="connsiteX6" fmla="*/ 124211 w 342250"/>
                <a:gd name="connsiteY6" fmla="*/ 181700 h 297987"/>
                <a:gd name="connsiteX7" fmla="*/ 36995 w 342250"/>
                <a:gd name="connsiteY7" fmla="*/ 94484 h 297987"/>
                <a:gd name="connsiteX8" fmla="*/ 36995 w 342250"/>
                <a:gd name="connsiteY8" fmla="*/ 0 h 297987"/>
                <a:gd name="connsiteX9" fmla="*/ 15191 w 342250"/>
                <a:gd name="connsiteY9" fmla="*/ 87216 h 297987"/>
                <a:gd name="connsiteX10" fmla="*/ 7923 w 342250"/>
                <a:gd name="connsiteY10" fmla="*/ 218040 h 297987"/>
                <a:gd name="connsiteX11" fmla="*/ 15191 w 342250"/>
                <a:gd name="connsiteY11" fmla="*/ 218040 h 297987"/>
                <a:gd name="connsiteX12" fmla="*/ 131479 w 342250"/>
                <a:gd name="connsiteY12" fmla="*/ 297987 h 297987"/>
                <a:gd name="connsiteX13" fmla="*/ 109675 w 342250"/>
                <a:gd name="connsiteY13" fmla="*/ 283452 h 297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2250" h="297987">
                  <a:moveTo>
                    <a:pt x="109675" y="283452"/>
                  </a:moveTo>
                  <a:cubicBezTo>
                    <a:pt x="58799" y="254380"/>
                    <a:pt x="22459" y="218040"/>
                    <a:pt x="29727" y="159896"/>
                  </a:cubicBezTo>
                  <a:cubicBezTo>
                    <a:pt x="29727" y="152628"/>
                    <a:pt x="29727" y="130823"/>
                    <a:pt x="36995" y="138092"/>
                  </a:cubicBezTo>
                  <a:cubicBezTo>
                    <a:pt x="58799" y="159896"/>
                    <a:pt x="80603" y="181700"/>
                    <a:pt x="109675" y="196235"/>
                  </a:cubicBezTo>
                  <a:cubicBezTo>
                    <a:pt x="138747" y="210772"/>
                    <a:pt x="175087" y="225308"/>
                    <a:pt x="204159" y="225308"/>
                  </a:cubicBezTo>
                  <a:cubicBezTo>
                    <a:pt x="247767" y="232575"/>
                    <a:pt x="298643" y="232575"/>
                    <a:pt x="342251" y="225308"/>
                  </a:cubicBezTo>
                  <a:cubicBezTo>
                    <a:pt x="269571" y="218040"/>
                    <a:pt x="189623" y="203503"/>
                    <a:pt x="124211" y="181700"/>
                  </a:cubicBezTo>
                  <a:cubicBezTo>
                    <a:pt x="87871" y="167163"/>
                    <a:pt x="51531" y="130823"/>
                    <a:pt x="36995" y="94484"/>
                  </a:cubicBezTo>
                  <a:cubicBezTo>
                    <a:pt x="22459" y="65412"/>
                    <a:pt x="29727" y="36340"/>
                    <a:pt x="36995" y="0"/>
                  </a:cubicBezTo>
                  <a:cubicBezTo>
                    <a:pt x="22459" y="21804"/>
                    <a:pt x="15191" y="50876"/>
                    <a:pt x="15191" y="87216"/>
                  </a:cubicBezTo>
                  <a:cubicBezTo>
                    <a:pt x="655" y="123556"/>
                    <a:pt x="-6613" y="181700"/>
                    <a:pt x="7923" y="218040"/>
                  </a:cubicBezTo>
                  <a:cubicBezTo>
                    <a:pt x="7923" y="218040"/>
                    <a:pt x="15191" y="218040"/>
                    <a:pt x="15191" y="218040"/>
                  </a:cubicBezTo>
                  <a:cubicBezTo>
                    <a:pt x="44263" y="261648"/>
                    <a:pt x="87871" y="283452"/>
                    <a:pt x="131479" y="297987"/>
                  </a:cubicBezTo>
                  <a:cubicBezTo>
                    <a:pt x="124211" y="290720"/>
                    <a:pt x="116943" y="290720"/>
                    <a:pt x="109675" y="283452"/>
                  </a:cubicBezTo>
                  <a:close/>
                </a:path>
              </a:pathLst>
            </a:custGeom>
            <a:solidFill>
              <a:srgbClr val="C1BDB6">
                <a:alpha val="80000"/>
              </a:srgbClr>
            </a:solidFill>
            <a:ln w="72680" cap="flat">
              <a:noFill/>
              <a:prstDash val="solid"/>
              <a:miter/>
            </a:ln>
          </p:spPr>
          <p:txBody>
            <a:bodyPr rtlCol="0" anchor="ctr"/>
            <a:lstStyle/>
            <a:p>
              <a:endParaRPr lang="en-US"/>
            </a:p>
          </p:txBody>
        </p:sp>
        <p:sp>
          <p:nvSpPr>
            <p:cNvPr id="264" name="Freeform: Shape 263">
              <a:extLst>
                <a:ext uri="{FF2B5EF4-FFF2-40B4-BE49-F238E27FC236}">
                  <a16:creationId xmlns:a16="http://schemas.microsoft.com/office/drawing/2014/main" xmlns="" id="{38DFD962-A0ED-43F3-9A4B-E132ABBE6BAC}"/>
                </a:ext>
              </a:extLst>
            </p:cNvPr>
            <p:cNvSpPr/>
            <p:nvPr/>
          </p:nvSpPr>
          <p:spPr>
            <a:xfrm>
              <a:off x="3874569" y="6024042"/>
              <a:ext cx="1954148" cy="1648284"/>
            </a:xfrm>
            <a:custGeom>
              <a:avLst/>
              <a:gdLst>
                <a:gd name="connsiteX0" fmla="*/ 1935266 w 1954148"/>
                <a:gd name="connsiteY0" fmla="*/ 312523 h 1648284"/>
                <a:gd name="connsiteX1" fmla="*/ 1891658 w 1954148"/>
                <a:gd name="connsiteY1" fmla="*/ 297987 h 1648284"/>
                <a:gd name="connsiteX2" fmla="*/ 1848050 w 1954148"/>
                <a:gd name="connsiteY2" fmla="*/ 268916 h 1648284"/>
                <a:gd name="connsiteX3" fmla="*/ 1848050 w 1954148"/>
                <a:gd name="connsiteY3" fmla="*/ 290720 h 1648284"/>
                <a:gd name="connsiteX4" fmla="*/ 1840782 w 1954148"/>
                <a:gd name="connsiteY4" fmla="*/ 327060 h 1648284"/>
                <a:gd name="connsiteX5" fmla="*/ 1920730 w 1954148"/>
                <a:gd name="connsiteY5" fmla="*/ 334327 h 1648284"/>
                <a:gd name="connsiteX6" fmla="*/ 1920730 w 1954148"/>
                <a:gd name="connsiteY6" fmla="*/ 348863 h 1648284"/>
                <a:gd name="connsiteX7" fmla="*/ 1739030 w 1954148"/>
                <a:gd name="connsiteY7" fmla="*/ 392471 h 1648284"/>
                <a:gd name="connsiteX8" fmla="*/ 1615474 w 1954148"/>
                <a:gd name="connsiteY8" fmla="*/ 486955 h 1648284"/>
                <a:gd name="connsiteX9" fmla="*/ 1608207 w 1954148"/>
                <a:gd name="connsiteY9" fmla="*/ 486955 h 1648284"/>
                <a:gd name="connsiteX10" fmla="*/ 1637279 w 1954148"/>
                <a:gd name="connsiteY10" fmla="*/ 392471 h 1648284"/>
                <a:gd name="connsiteX11" fmla="*/ 1651814 w 1954148"/>
                <a:gd name="connsiteY11" fmla="*/ 334327 h 1648284"/>
                <a:gd name="connsiteX12" fmla="*/ 1564599 w 1954148"/>
                <a:gd name="connsiteY12" fmla="*/ 319791 h 1648284"/>
                <a:gd name="connsiteX13" fmla="*/ 1230271 w 1954148"/>
                <a:gd name="connsiteY13" fmla="*/ 109020 h 1648284"/>
                <a:gd name="connsiteX14" fmla="*/ 1230271 w 1954148"/>
                <a:gd name="connsiteY14" fmla="*/ 356131 h 1648284"/>
                <a:gd name="connsiteX15" fmla="*/ 1208467 w 1954148"/>
                <a:gd name="connsiteY15" fmla="*/ 625047 h 1648284"/>
                <a:gd name="connsiteX16" fmla="*/ 1099447 w 1954148"/>
                <a:gd name="connsiteY16" fmla="*/ 1126538 h 1648284"/>
                <a:gd name="connsiteX17" fmla="*/ 786924 w 1954148"/>
                <a:gd name="connsiteY17" fmla="*/ 1468134 h 1648284"/>
                <a:gd name="connsiteX18" fmla="*/ 350844 w 1954148"/>
                <a:gd name="connsiteY18" fmla="*/ 1235558 h 1648284"/>
                <a:gd name="connsiteX19" fmla="*/ 299968 w 1954148"/>
                <a:gd name="connsiteY19" fmla="*/ 988446 h 1648284"/>
                <a:gd name="connsiteX20" fmla="*/ 299968 w 1954148"/>
                <a:gd name="connsiteY20" fmla="*/ 639583 h 1648284"/>
                <a:gd name="connsiteX21" fmla="*/ 350844 w 1954148"/>
                <a:gd name="connsiteY21" fmla="*/ 297987 h 1648284"/>
                <a:gd name="connsiteX22" fmla="*/ 430792 w 1954148"/>
                <a:gd name="connsiteY22" fmla="*/ 0 h 1648284"/>
                <a:gd name="connsiteX23" fmla="*/ 263628 w 1954148"/>
                <a:gd name="connsiteY23" fmla="*/ 218040 h 1648284"/>
                <a:gd name="connsiteX24" fmla="*/ 241824 w 1954148"/>
                <a:gd name="connsiteY24" fmla="*/ 196236 h 1648284"/>
                <a:gd name="connsiteX25" fmla="*/ 220020 w 1954148"/>
                <a:gd name="connsiteY25" fmla="*/ 181700 h 1648284"/>
                <a:gd name="connsiteX26" fmla="*/ 227289 w 1954148"/>
                <a:gd name="connsiteY26" fmla="*/ 210772 h 1648284"/>
                <a:gd name="connsiteX27" fmla="*/ 249092 w 1954148"/>
                <a:gd name="connsiteY27" fmla="*/ 305256 h 1648284"/>
                <a:gd name="connsiteX28" fmla="*/ 234557 w 1954148"/>
                <a:gd name="connsiteY28" fmla="*/ 428811 h 1648284"/>
                <a:gd name="connsiteX29" fmla="*/ 220020 w 1954148"/>
                <a:gd name="connsiteY29" fmla="*/ 428811 h 1648284"/>
                <a:gd name="connsiteX30" fmla="*/ 176413 w 1954148"/>
                <a:gd name="connsiteY30" fmla="*/ 254380 h 1648284"/>
                <a:gd name="connsiteX31" fmla="*/ 38321 w 1954148"/>
                <a:gd name="connsiteY31" fmla="*/ 123556 h 1648284"/>
                <a:gd name="connsiteX32" fmla="*/ 45589 w 1954148"/>
                <a:gd name="connsiteY32" fmla="*/ 109020 h 1648284"/>
                <a:gd name="connsiteX33" fmla="*/ 89197 w 1954148"/>
                <a:gd name="connsiteY33" fmla="*/ 138092 h 1648284"/>
                <a:gd name="connsiteX34" fmla="*/ 118269 w 1954148"/>
                <a:gd name="connsiteY34" fmla="*/ 101752 h 1648284"/>
                <a:gd name="connsiteX35" fmla="*/ 161877 w 1954148"/>
                <a:gd name="connsiteY35" fmla="*/ 79948 h 1648284"/>
                <a:gd name="connsiteX36" fmla="*/ 154609 w 1954148"/>
                <a:gd name="connsiteY36" fmla="*/ 79948 h 1648284"/>
                <a:gd name="connsiteX37" fmla="*/ 60125 w 1954148"/>
                <a:gd name="connsiteY37" fmla="*/ 101752 h 1648284"/>
                <a:gd name="connsiteX38" fmla="*/ 60125 w 1954148"/>
                <a:gd name="connsiteY38" fmla="*/ 101752 h 1648284"/>
                <a:gd name="connsiteX39" fmla="*/ 38321 w 1954148"/>
                <a:gd name="connsiteY39" fmla="*/ 94484 h 1648284"/>
                <a:gd name="connsiteX40" fmla="*/ 1981 w 1954148"/>
                <a:gd name="connsiteY40" fmla="*/ 145360 h 1648284"/>
                <a:gd name="connsiteX41" fmla="*/ 16517 w 1954148"/>
                <a:gd name="connsiteY41" fmla="*/ 283451 h 1648284"/>
                <a:gd name="connsiteX42" fmla="*/ 52857 w 1954148"/>
                <a:gd name="connsiteY42" fmla="*/ 436079 h 1648284"/>
                <a:gd name="connsiteX43" fmla="*/ 176413 w 1954148"/>
                <a:gd name="connsiteY43" fmla="*/ 595975 h 1648284"/>
                <a:gd name="connsiteX44" fmla="*/ 220020 w 1954148"/>
                <a:gd name="connsiteY44" fmla="*/ 566903 h 1648284"/>
                <a:gd name="connsiteX45" fmla="*/ 256360 w 1954148"/>
                <a:gd name="connsiteY45" fmla="*/ 537831 h 1648284"/>
                <a:gd name="connsiteX46" fmla="*/ 292700 w 1954148"/>
                <a:gd name="connsiteY46" fmla="*/ 516027 h 1648284"/>
                <a:gd name="connsiteX47" fmla="*/ 270896 w 1954148"/>
                <a:gd name="connsiteY47" fmla="*/ 799479 h 1648284"/>
                <a:gd name="connsiteX48" fmla="*/ 285432 w 1954148"/>
                <a:gd name="connsiteY48" fmla="*/ 1133806 h 1648284"/>
                <a:gd name="connsiteX49" fmla="*/ 321772 w 1954148"/>
                <a:gd name="connsiteY49" fmla="*/ 1359114 h 1648284"/>
                <a:gd name="connsiteX50" fmla="*/ 278164 w 1954148"/>
                <a:gd name="connsiteY50" fmla="*/ 1489938 h 1648284"/>
                <a:gd name="connsiteX51" fmla="*/ 408988 w 1954148"/>
                <a:gd name="connsiteY51" fmla="*/ 1584422 h 1648284"/>
                <a:gd name="connsiteX52" fmla="*/ 1128519 w 1954148"/>
                <a:gd name="connsiteY52" fmla="*/ 1628029 h 1648284"/>
                <a:gd name="connsiteX53" fmla="*/ 1426507 w 1954148"/>
                <a:gd name="connsiteY53" fmla="*/ 1540814 h 1648284"/>
                <a:gd name="connsiteX54" fmla="*/ 1608207 w 1954148"/>
                <a:gd name="connsiteY54" fmla="*/ 1373650 h 1648284"/>
                <a:gd name="connsiteX55" fmla="*/ 1542794 w 1954148"/>
                <a:gd name="connsiteY55" fmla="*/ 1119270 h 1648284"/>
                <a:gd name="connsiteX56" fmla="*/ 1571867 w 1954148"/>
                <a:gd name="connsiteY56" fmla="*/ 588707 h 1648284"/>
                <a:gd name="connsiteX57" fmla="*/ 1724494 w 1954148"/>
                <a:gd name="connsiteY57" fmla="*/ 559635 h 1648284"/>
                <a:gd name="connsiteX58" fmla="*/ 1877122 w 1954148"/>
                <a:gd name="connsiteY58" fmla="*/ 472419 h 1648284"/>
                <a:gd name="connsiteX59" fmla="*/ 1949802 w 1954148"/>
                <a:gd name="connsiteY59" fmla="*/ 392471 h 1648284"/>
                <a:gd name="connsiteX60" fmla="*/ 1935266 w 1954148"/>
                <a:gd name="connsiteY60" fmla="*/ 312523 h 1648284"/>
                <a:gd name="connsiteX61" fmla="*/ 1302951 w 1954148"/>
                <a:gd name="connsiteY61" fmla="*/ 1497206 h 1648284"/>
                <a:gd name="connsiteX62" fmla="*/ 1113983 w 1954148"/>
                <a:gd name="connsiteY62" fmla="*/ 1569886 h 1648284"/>
                <a:gd name="connsiteX63" fmla="*/ 503472 w 1954148"/>
                <a:gd name="connsiteY63" fmla="*/ 1569886 h 1648284"/>
                <a:gd name="connsiteX64" fmla="*/ 365380 w 1954148"/>
                <a:gd name="connsiteY64" fmla="*/ 1519010 h 1648284"/>
                <a:gd name="connsiteX65" fmla="*/ 321772 w 1954148"/>
                <a:gd name="connsiteY65" fmla="*/ 1468134 h 1648284"/>
                <a:gd name="connsiteX66" fmla="*/ 350844 w 1954148"/>
                <a:gd name="connsiteY66" fmla="*/ 1446330 h 1648284"/>
                <a:gd name="connsiteX67" fmla="*/ 743316 w 1954148"/>
                <a:gd name="connsiteY67" fmla="*/ 1540814 h 1648284"/>
                <a:gd name="connsiteX68" fmla="*/ 1244807 w 1954148"/>
                <a:gd name="connsiteY68" fmla="*/ 1453598 h 1648284"/>
                <a:gd name="connsiteX69" fmla="*/ 1346559 w 1954148"/>
                <a:gd name="connsiteY69" fmla="*/ 1431794 h 1648284"/>
                <a:gd name="connsiteX70" fmla="*/ 1302951 w 1954148"/>
                <a:gd name="connsiteY70" fmla="*/ 1497206 h 1648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954148" h="1648284">
                  <a:moveTo>
                    <a:pt x="1935266" y="312523"/>
                  </a:moveTo>
                  <a:cubicBezTo>
                    <a:pt x="1920730" y="305256"/>
                    <a:pt x="1906194" y="305256"/>
                    <a:pt x="1891658" y="297987"/>
                  </a:cubicBezTo>
                  <a:cubicBezTo>
                    <a:pt x="1877122" y="297987"/>
                    <a:pt x="1862586" y="283451"/>
                    <a:pt x="1848050" y="268916"/>
                  </a:cubicBezTo>
                  <a:cubicBezTo>
                    <a:pt x="1848050" y="276184"/>
                    <a:pt x="1848050" y="283451"/>
                    <a:pt x="1848050" y="290720"/>
                  </a:cubicBezTo>
                  <a:cubicBezTo>
                    <a:pt x="1848050" y="305256"/>
                    <a:pt x="1840782" y="312523"/>
                    <a:pt x="1840782" y="327060"/>
                  </a:cubicBezTo>
                  <a:cubicBezTo>
                    <a:pt x="1869854" y="327060"/>
                    <a:pt x="1891658" y="319791"/>
                    <a:pt x="1920730" y="334327"/>
                  </a:cubicBezTo>
                  <a:cubicBezTo>
                    <a:pt x="1927998" y="334327"/>
                    <a:pt x="1927998" y="348863"/>
                    <a:pt x="1920730" y="348863"/>
                  </a:cubicBezTo>
                  <a:cubicBezTo>
                    <a:pt x="1855318" y="363399"/>
                    <a:pt x="1797174" y="363399"/>
                    <a:pt x="1739030" y="392471"/>
                  </a:cubicBezTo>
                  <a:cubicBezTo>
                    <a:pt x="1695422" y="421543"/>
                    <a:pt x="1659082" y="457883"/>
                    <a:pt x="1615474" y="486955"/>
                  </a:cubicBezTo>
                  <a:cubicBezTo>
                    <a:pt x="1615474" y="486955"/>
                    <a:pt x="1608207" y="486955"/>
                    <a:pt x="1608207" y="486955"/>
                  </a:cubicBezTo>
                  <a:cubicBezTo>
                    <a:pt x="1579134" y="457883"/>
                    <a:pt x="1615474" y="414275"/>
                    <a:pt x="1637279" y="392471"/>
                  </a:cubicBezTo>
                  <a:cubicBezTo>
                    <a:pt x="1651814" y="363399"/>
                    <a:pt x="1688154" y="341596"/>
                    <a:pt x="1651814" y="334327"/>
                  </a:cubicBezTo>
                  <a:cubicBezTo>
                    <a:pt x="1615474" y="319791"/>
                    <a:pt x="1586403" y="327060"/>
                    <a:pt x="1564599" y="319791"/>
                  </a:cubicBezTo>
                  <a:cubicBezTo>
                    <a:pt x="1513723" y="290720"/>
                    <a:pt x="1230271" y="94484"/>
                    <a:pt x="1230271" y="109020"/>
                  </a:cubicBezTo>
                  <a:cubicBezTo>
                    <a:pt x="1230271" y="188968"/>
                    <a:pt x="1237539" y="268916"/>
                    <a:pt x="1230271" y="356131"/>
                  </a:cubicBezTo>
                  <a:cubicBezTo>
                    <a:pt x="1223003" y="450615"/>
                    <a:pt x="1215735" y="537831"/>
                    <a:pt x="1208467" y="625047"/>
                  </a:cubicBezTo>
                  <a:cubicBezTo>
                    <a:pt x="1186663" y="792211"/>
                    <a:pt x="1157591" y="966643"/>
                    <a:pt x="1099447" y="1126538"/>
                  </a:cubicBezTo>
                  <a:cubicBezTo>
                    <a:pt x="1048571" y="1271898"/>
                    <a:pt x="954087" y="1439062"/>
                    <a:pt x="786924" y="1468134"/>
                  </a:cubicBezTo>
                  <a:cubicBezTo>
                    <a:pt x="612492" y="1504474"/>
                    <a:pt x="423524" y="1402722"/>
                    <a:pt x="350844" y="1235558"/>
                  </a:cubicBezTo>
                  <a:cubicBezTo>
                    <a:pt x="314504" y="1155610"/>
                    <a:pt x="307236" y="1068395"/>
                    <a:pt x="299968" y="988446"/>
                  </a:cubicBezTo>
                  <a:cubicBezTo>
                    <a:pt x="292700" y="872159"/>
                    <a:pt x="292700" y="755871"/>
                    <a:pt x="299968" y="639583"/>
                  </a:cubicBezTo>
                  <a:cubicBezTo>
                    <a:pt x="314504" y="523295"/>
                    <a:pt x="329040" y="407007"/>
                    <a:pt x="350844" y="297987"/>
                  </a:cubicBezTo>
                  <a:cubicBezTo>
                    <a:pt x="372648" y="203504"/>
                    <a:pt x="401720" y="94484"/>
                    <a:pt x="430792" y="0"/>
                  </a:cubicBezTo>
                  <a:cubicBezTo>
                    <a:pt x="423524" y="7268"/>
                    <a:pt x="307236" y="239844"/>
                    <a:pt x="263628" y="218040"/>
                  </a:cubicBezTo>
                  <a:cubicBezTo>
                    <a:pt x="256360" y="210772"/>
                    <a:pt x="249092" y="203504"/>
                    <a:pt x="241824" y="196236"/>
                  </a:cubicBezTo>
                  <a:cubicBezTo>
                    <a:pt x="234557" y="188968"/>
                    <a:pt x="220020" y="152628"/>
                    <a:pt x="220020" y="181700"/>
                  </a:cubicBezTo>
                  <a:cubicBezTo>
                    <a:pt x="220020" y="188968"/>
                    <a:pt x="220020" y="203504"/>
                    <a:pt x="227289" y="210772"/>
                  </a:cubicBezTo>
                  <a:cubicBezTo>
                    <a:pt x="234557" y="239844"/>
                    <a:pt x="241824" y="268916"/>
                    <a:pt x="249092" y="305256"/>
                  </a:cubicBezTo>
                  <a:cubicBezTo>
                    <a:pt x="256360" y="341596"/>
                    <a:pt x="263628" y="392471"/>
                    <a:pt x="234557" y="428811"/>
                  </a:cubicBezTo>
                  <a:cubicBezTo>
                    <a:pt x="234557" y="428811"/>
                    <a:pt x="227289" y="428811"/>
                    <a:pt x="220020" y="428811"/>
                  </a:cubicBezTo>
                  <a:cubicBezTo>
                    <a:pt x="198217" y="370667"/>
                    <a:pt x="205485" y="305256"/>
                    <a:pt x="176413" y="254380"/>
                  </a:cubicBezTo>
                  <a:cubicBezTo>
                    <a:pt x="147341" y="196236"/>
                    <a:pt x="96465" y="152628"/>
                    <a:pt x="38321" y="123556"/>
                  </a:cubicBezTo>
                  <a:cubicBezTo>
                    <a:pt x="31053" y="116288"/>
                    <a:pt x="38321" y="109020"/>
                    <a:pt x="45589" y="109020"/>
                  </a:cubicBezTo>
                  <a:cubicBezTo>
                    <a:pt x="60125" y="116288"/>
                    <a:pt x="74661" y="123556"/>
                    <a:pt x="89197" y="138092"/>
                  </a:cubicBezTo>
                  <a:cubicBezTo>
                    <a:pt x="89197" y="123556"/>
                    <a:pt x="96465" y="109020"/>
                    <a:pt x="118269" y="101752"/>
                  </a:cubicBezTo>
                  <a:cubicBezTo>
                    <a:pt x="132805" y="94484"/>
                    <a:pt x="147341" y="87216"/>
                    <a:pt x="161877" y="79948"/>
                  </a:cubicBezTo>
                  <a:cubicBezTo>
                    <a:pt x="161877" y="79948"/>
                    <a:pt x="154609" y="79948"/>
                    <a:pt x="154609" y="79948"/>
                  </a:cubicBezTo>
                  <a:cubicBezTo>
                    <a:pt x="118269" y="87216"/>
                    <a:pt x="96465" y="109020"/>
                    <a:pt x="60125" y="101752"/>
                  </a:cubicBezTo>
                  <a:cubicBezTo>
                    <a:pt x="60125" y="101752"/>
                    <a:pt x="60125" y="101752"/>
                    <a:pt x="60125" y="101752"/>
                  </a:cubicBezTo>
                  <a:cubicBezTo>
                    <a:pt x="52857" y="101752"/>
                    <a:pt x="45589" y="94484"/>
                    <a:pt x="38321" y="94484"/>
                  </a:cubicBezTo>
                  <a:cubicBezTo>
                    <a:pt x="9249" y="94484"/>
                    <a:pt x="9249" y="130824"/>
                    <a:pt x="1981" y="145360"/>
                  </a:cubicBezTo>
                  <a:cubicBezTo>
                    <a:pt x="-5287" y="188968"/>
                    <a:pt x="9249" y="239844"/>
                    <a:pt x="16517" y="283451"/>
                  </a:cubicBezTo>
                  <a:cubicBezTo>
                    <a:pt x="23785" y="334327"/>
                    <a:pt x="38321" y="385203"/>
                    <a:pt x="52857" y="436079"/>
                  </a:cubicBezTo>
                  <a:cubicBezTo>
                    <a:pt x="74661" y="494223"/>
                    <a:pt x="103733" y="588707"/>
                    <a:pt x="176413" y="595975"/>
                  </a:cubicBezTo>
                  <a:cubicBezTo>
                    <a:pt x="205485" y="595975"/>
                    <a:pt x="212753" y="581439"/>
                    <a:pt x="220020" y="566903"/>
                  </a:cubicBezTo>
                  <a:cubicBezTo>
                    <a:pt x="234557" y="552367"/>
                    <a:pt x="241824" y="545099"/>
                    <a:pt x="256360" y="537831"/>
                  </a:cubicBezTo>
                  <a:cubicBezTo>
                    <a:pt x="263628" y="530563"/>
                    <a:pt x="278164" y="523295"/>
                    <a:pt x="292700" y="516027"/>
                  </a:cubicBezTo>
                  <a:cubicBezTo>
                    <a:pt x="278164" y="610511"/>
                    <a:pt x="270896" y="704995"/>
                    <a:pt x="270896" y="799479"/>
                  </a:cubicBezTo>
                  <a:cubicBezTo>
                    <a:pt x="270896" y="908499"/>
                    <a:pt x="278164" y="1017518"/>
                    <a:pt x="285432" y="1133806"/>
                  </a:cubicBezTo>
                  <a:cubicBezTo>
                    <a:pt x="292700" y="1213754"/>
                    <a:pt x="299968" y="1286434"/>
                    <a:pt x="321772" y="1359114"/>
                  </a:cubicBezTo>
                  <a:cubicBezTo>
                    <a:pt x="321772" y="1402722"/>
                    <a:pt x="263628" y="1446330"/>
                    <a:pt x="278164" y="1489938"/>
                  </a:cubicBezTo>
                  <a:cubicBezTo>
                    <a:pt x="285432" y="1540814"/>
                    <a:pt x="372648" y="1569886"/>
                    <a:pt x="408988" y="1584422"/>
                  </a:cubicBezTo>
                  <a:cubicBezTo>
                    <a:pt x="627028" y="1664369"/>
                    <a:pt x="895944" y="1657101"/>
                    <a:pt x="1128519" y="1628029"/>
                  </a:cubicBezTo>
                  <a:cubicBezTo>
                    <a:pt x="1230271" y="1613494"/>
                    <a:pt x="1339291" y="1591689"/>
                    <a:pt x="1426507" y="1540814"/>
                  </a:cubicBezTo>
                  <a:cubicBezTo>
                    <a:pt x="1499187" y="1504474"/>
                    <a:pt x="1571867" y="1446330"/>
                    <a:pt x="1608207" y="1373650"/>
                  </a:cubicBezTo>
                  <a:cubicBezTo>
                    <a:pt x="1644546" y="1286434"/>
                    <a:pt x="1571867" y="1199218"/>
                    <a:pt x="1542794" y="1119270"/>
                  </a:cubicBezTo>
                  <a:cubicBezTo>
                    <a:pt x="1557331" y="944839"/>
                    <a:pt x="1571867" y="770407"/>
                    <a:pt x="1571867" y="588707"/>
                  </a:cubicBezTo>
                  <a:cubicBezTo>
                    <a:pt x="1615474" y="610511"/>
                    <a:pt x="1680886" y="574171"/>
                    <a:pt x="1724494" y="559635"/>
                  </a:cubicBezTo>
                  <a:cubicBezTo>
                    <a:pt x="1782638" y="545099"/>
                    <a:pt x="1833514" y="516027"/>
                    <a:pt x="1877122" y="472419"/>
                  </a:cubicBezTo>
                  <a:cubicBezTo>
                    <a:pt x="1913462" y="450615"/>
                    <a:pt x="1935266" y="428811"/>
                    <a:pt x="1949802" y="392471"/>
                  </a:cubicBezTo>
                  <a:cubicBezTo>
                    <a:pt x="1957070" y="356131"/>
                    <a:pt x="1957070" y="327060"/>
                    <a:pt x="1935266" y="312523"/>
                  </a:cubicBezTo>
                  <a:close/>
                  <a:moveTo>
                    <a:pt x="1302951" y="1497206"/>
                  </a:moveTo>
                  <a:cubicBezTo>
                    <a:pt x="1244807" y="1526278"/>
                    <a:pt x="1179395" y="1555350"/>
                    <a:pt x="1113983" y="1569886"/>
                  </a:cubicBezTo>
                  <a:cubicBezTo>
                    <a:pt x="917748" y="1613494"/>
                    <a:pt x="699708" y="1613494"/>
                    <a:pt x="503472" y="1569886"/>
                  </a:cubicBezTo>
                  <a:cubicBezTo>
                    <a:pt x="459864" y="1562618"/>
                    <a:pt x="408988" y="1548082"/>
                    <a:pt x="365380" y="1519010"/>
                  </a:cubicBezTo>
                  <a:cubicBezTo>
                    <a:pt x="350844" y="1511742"/>
                    <a:pt x="314504" y="1489938"/>
                    <a:pt x="321772" y="1468134"/>
                  </a:cubicBezTo>
                  <a:cubicBezTo>
                    <a:pt x="321772" y="1453598"/>
                    <a:pt x="329040" y="1431794"/>
                    <a:pt x="350844" y="1446330"/>
                  </a:cubicBezTo>
                  <a:cubicBezTo>
                    <a:pt x="438060" y="1526278"/>
                    <a:pt x="634296" y="1548082"/>
                    <a:pt x="743316" y="1540814"/>
                  </a:cubicBezTo>
                  <a:cubicBezTo>
                    <a:pt x="939551" y="1540814"/>
                    <a:pt x="1055839" y="1497206"/>
                    <a:pt x="1244807" y="1453598"/>
                  </a:cubicBezTo>
                  <a:cubicBezTo>
                    <a:pt x="1266611" y="1446330"/>
                    <a:pt x="1324755" y="1424526"/>
                    <a:pt x="1346559" y="1431794"/>
                  </a:cubicBezTo>
                  <a:cubicBezTo>
                    <a:pt x="1390167" y="1453598"/>
                    <a:pt x="1324755" y="1489938"/>
                    <a:pt x="1302951" y="1497206"/>
                  </a:cubicBezTo>
                  <a:close/>
                </a:path>
              </a:pathLst>
            </a:custGeom>
            <a:solidFill>
              <a:srgbClr val="424D56">
                <a:alpha val="40000"/>
              </a:srgbClr>
            </a:solidFill>
            <a:ln w="72680" cap="flat">
              <a:noFill/>
              <a:prstDash val="solid"/>
              <a:miter/>
            </a:ln>
          </p:spPr>
          <p:txBody>
            <a:bodyPr rtlCol="0" anchor="ctr"/>
            <a:lstStyle/>
            <a:p>
              <a:endParaRPr lang="en-US"/>
            </a:p>
          </p:txBody>
        </p:sp>
        <p:grpSp>
          <p:nvGrpSpPr>
            <p:cNvPr id="265" name="Graphic 11">
              <a:extLst>
                <a:ext uri="{FF2B5EF4-FFF2-40B4-BE49-F238E27FC236}">
                  <a16:creationId xmlns:a16="http://schemas.microsoft.com/office/drawing/2014/main" xmlns="" id="{53877B64-4C10-4AF0-AA54-37A6C2B6DEDB}"/>
                </a:ext>
              </a:extLst>
            </p:cNvPr>
            <p:cNvGrpSpPr/>
            <p:nvPr/>
          </p:nvGrpSpPr>
          <p:grpSpPr>
            <a:xfrm>
              <a:off x="3825674" y="7414087"/>
              <a:ext cx="1766121" cy="1836941"/>
              <a:chOff x="3825674" y="7414087"/>
              <a:chExt cx="1766121" cy="1836941"/>
            </a:xfrm>
          </p:grpSpPr>
          <p:sp>
            <p:nvSpPr>
              <p:cNvPr id="455" name="Freeform: Shape 454">
                <a:extLst>
                  <a:ext uri="{FF2B5EF4-FFF2-40B4-BE49-F238E27FC236}">
                    <a16:creationId xmlns:a16="http://schemas.microsoft.com/office/drawing/2014/main" xmlns="" id="{3A0E40E0-FDE9-47A5-974E-E4AEC3B7996C}"/>
                  </a:ext>
                </a:extLst>
              </p:cNvPr>
              <p:cNvSpPr/>
              <p:nvPr/>
            </p:nvSpPr>
            <p:spPr>
              <a:xfrm>
                <a:off x="3840210" y="7414087"/>
                <a:ext cx="1744317" cy="1836941"/>
              </a:xfrm>
              <a:custGeom>
                <a:avLst/>
                <a:gdLst>
                  <a:gd name="connsiteX0" fmla="*/ 1264630 w 1744317"/>
                  <a:gd name="connsiteY0" fmla="*/ 1713386 h 1836941"/>
                  <a:gd name="connsiteX1" fmla="*/ 1351846 w 1744317"/>
                  <a:gd name="connsiteY1" fmla="*/ 1727922 h 1836941"/>
                  <a:gd name="connsiteX2" fmla="*/ 1366382 w 1744317"/>
                  <a:gd name="connsiteY2" fmla="*/ 1735190 h 1836941"/>
                  <a:gd name="connsiteX3" fmla="*/ 1431794 w 1744317"/>
                  <a:gd name="connsiteY3" fmla="*/ 1778798 h 1836941"/>
                  <a:gd name="connsiteX4" fmla="*/ 1460866 w 1744317"/>
                  <a:gd name="connsiteY4" fmla="*/ 1836942 h 1836941"/>
                  <a:gd name="connsiteX5" fmla="*/ 1504474 w 1744317"/>
                  <a:gd name="connsiteY5" fmla="*/ 1793334 h 1836941"/>
                  <a:gd name="connsiteX6" fmla="*/ 1620762 w 1744317"/>
                  <a:gd name="connsiteY6" fmla="*/ 1807870 h 1836941"/>
                  <a:gd name="connsiteX7" fmla="*/ 1678906 w 1744317"/>
                  <a:gd name="connsiteY7" fmla="*/ 1807870 h 1836941"/>
                  <a:gd name="connsiteX8" fmla="*/ 1722513 w 1744317"/>
                  <a:gd name="connsiteY8" fmla="*/ 1786066 h 1836941"/>
                  <a:gd name="connsiteX9" fmla="*/ 1744318 w 1744317"/>
                  <a:gd name="connsiteY9" fmla="*/ 1771530 h 1836941"/>
                  <a:gd name="connsiteX10" fmla="*/ 1737049 w 1744317"/>
                  <a:gd name="connsiteY10" fmla="*/ 1647974 h 1836941"/>
                  <a:gd name="connsiteX11" fmla="*/ 1700709 w 1744317"/>
                  <a:gd name="connsiteY11" fmla="*/ 1451739 h 1836941"/>
                  <a:gd name="connsiteX12" fmla="*/ 1635298 w 1744317"/>
                  <a:gd name="connsiteY12" fmla="*/ 1284575 h 1836941"/>
                  <a:gd name="connsiteX13" fmla="*/ 1591690 w 1744317"/>
                  <a:gd name="connsiteY13" fmla="*/ 1197359 h 1836941"/>
                  <a:gd name="connsiteX14" fmla="*/ 1577154 w 1744317"/>
                  <a:gd name="connsiteY14" fmla="*/ 1110143 h 1836941"/>
                  <a:gd name="connsiteX15" fmla="*/ 1591690 w 1744317"/>
                  <a:gd name="connsiteY15" fmla="*/ 1081071 h 1836941"/>
                  <a:gd name="connsiteX16" fmla="*/ 1555350 w 1744317"/>
                  <a:gd name="connsiteY16" fmla="*/ 1022927 h 1836941"/>
                  <a:gd name="connsiteX17" fmla="*/ 1519010 w 1744317"/>
                  <a:gd name="connsiteY17" fmla="*/ 972051 h 1836941"/>
                  <a:gd name="connsiteX18" fmla="*/ 1526278 w 1744317"/>
                  <a:gd name="connsiteY18" fmla="*/ 884835 h 1836941"/>
                  <a:gd name="connsiteX19" fmla="*/ 1548082 w 1744317"/>
                  <a:gd name="connsiteY19" fmla="*/ 703135 h 1836941"/>
                  <a:gd name="connsiteX20" fmla="*/ 1577154 w 1744317"/>
                  <a:gd name="connsiteY20" fmla="*/ 347004 h 1836941"/>
                  <a:gd name="connsiteX21" fmla="*/ 1569886 w 1744317"/>
                  <a:gd name="connsiteY21" fmla="*/ 41748 h 1836941"/>
                  <a:gd name="connsiteX22" fmla="*/ 1569886 w 1744317"/>
                  <a:gd name="connsiteY22" fmla="*/ 41748 h 1836941"/>
                  <a:gd name="connsiteX23" fmla="*/ 1402722 w 1744317"/>
                  <a:gd name="connsiteY23" fmla="*/ 27212 h 1836941"/>
                  <a:gd name="connsiteX24" fmla="*/ 952107 w 1744317"/>
                  <a:gd name="connsiteY24" fmla="*/ 70820 h 1836941"/>
                  <a:gd name="connsiteX25" fmla="*/ 508759 w 1744317"/>
                  <a:gd name="connsiteY25" fmla="*/ 56284 h 1836941"/>
                  <a:gd name="connsiteX26" fmla="*/ 341596 w 1744317"/>
                  <a:gd name="connsiteY26" fmla="*/ 85356 h 1836941"/>
                  <a:gd name="connsiteX27" fmla="*/ 341596 w 1744317"/>
                  <a:gd name="connsiteY27" fmla="*/ 85356 h 1836941"/>
                  <a:gd name="connsiteX28" fmla="*/ 305256 w 1744317"/>
                  <a:gd name="connsiteY28" fmla="*/ 158036 h 1836941"/>
                  <a:gd name="connsiteX29" fmla="*/ 254380 w 1744317"/>
                  <a:gd name="connsiteY29" fmla="*/ 208912 h 1836941"/>
                  <a:gd name="connsiteX30" fmla="*/ 276184 w 1744317"/>
                  <a:gd name="connsiteY30" fmla="*/ 259788 h 1836941"/>
                  <a:gd name="connsiteX31" fmla="*/ 116288 w 1744317"/>
                  <a:gd name="connsiteY31" fmla="*/ 579580 h 1836941"/>
                  <a:gd name="connsiteX32" fmla="*/ 0 w 1744317"/>
                  <a:gd name="connsiteY32" fmla="*/ 906639 h 1836941"/>
                  <a:gd name="connsiteX33" fmla="*/ 50876 w 1744317"/>
                  <a:gd name="connsiteY33" fmla="*/ 1081071 h 1836941"/>
                  <a:gd name="connsiteX34" fmla="*/ 123556 w 1744317"/>
                  <a:gd name="connsiteY34" fmla="*/ 1277307 h 1836941"/>
                  <a:gd name="connsiteX35" fmla="*/ 239844 w 1744317"/>
                  <a:gd name="connsiteY35" fmla="*/ 1647974 h 1836941"/>
                  <a:gd name="connsiteX36" fmla="*/ 319792 w 1744317"/>
                  <a:gd name="connsiteY36" fmla="*/ 1626170 h 1836941"/>
                  <a:gd name="connsiteX37" fmla="*/ 457883 w 1744317"/>
                  <a:gd name="connsiteY37" fmla="*/ 1677046 h 1836941"/>
                  <a:gd name="connsiteX38" fmla="*/ 465151 w 1744317"/>
                  <a:gd name="connsiteY38" fmla="*/ 1684314 h 1836941"/>
                  <a:gd name="connsiteX39" fmla="*/ 465151 w 1744317"/>
                  <a:gd name="connsiteY39" fmla="*/ 1684314 h 1836941"/>
                  <a:gd name="connsiteX40" fmla="*/ 472419 w 1744317"/>
                  <a:gd name="connsiteY40" fmla="*/ 1691582 h 1836941"/>
                  <a:gd name="connsiteX41" fmla="*/ 479687 w 1744317"/>
                  <a:gd name="connsiteY41" fmla="*/ 1706118 h 1836941"/>
                  <a:gd name="connsiteX42" fmla="*/ 472419 w 1744317"/>
                  <a:gd name="connsiteY42" fmla="*/ 1771530 h 1836941"/>
                  <a:gd name="connsiteX43" fmla="*/ 610511 w 1744317"/>
                  <a:gd name="connsiteY43" fmla="*/ 1778798 h 1836941"/>
                  <a:gd name="connsiteX44" fmla="*/ 734067 w 1744317"/>
                  <a:gd name="connsiteY44" fmla="*/ 1742458 h 1836941"/>
                  <a:gd name="connsiteX45" fmla="*/ 712263 w 1744317"/>
                  <a:gd name="connsiteY45" fmla="*/ 1488078 h 1836941"/>
                  <a:gd name="connsiteX46" fmla="*/ 675923 w 1744317"/>
                  <a:gd name="connsiteY46" fmla="*/ 1233699 h 1836941"/>
                  <a:gd name="connsiteX47" fmla="*/ 625047 w 1744317"/>
                  <a:gd name="connsiteY47" fmla="*/ 1110143 h 1836941"/>
                  <a:gd name="connsiteX48" fmla="*/ 603243 w 1744317"/>
                  <a:gd name="connsiteY48" fmla="*/ 1059267 h 1836941"/>
                  <a:gd name="connsiteX49" fmla="*/ 588707 w 1744317"/>
                  <a:gd name="connsiteY49" fmla="*/ 1008391 h 1836941"/>
                  <a:gd name="connsiteX50" fmla="*/ 610511 w 1744317"/>
                  <a:gd name="connsiteY50" fmla="*/ 964783 h 1836941"/>
                  <a:gd name="connsiteX51" fmla="*/ 537831 w 1744317"/>
                  <a:gd name="connsiteY51" fmla="*/ 921175 h 1836941"/>
                  <a:gd name="connsiteX52" fmla="*/ 646851 w 1744317"/>
                  <a:gd name="connsiteY52" fmla="*/ 783083 h 1836941"/>
                  <a:gd name="connsiteX53" fmla="*/ 726799 w 1744317"/>
                  <a:gd name="connsiteY53" fmla="*/ 674063 h 1836941"/>
                  <a:gd name="connsiteX54" fmla="*/ 806747 w 1744317"/>
                  <a:gd name="connsiteY54" fmla="*/ 565043 h 1836941"/>
                  <a:gd name="connsiteX55" fmla="*/ 828551 w 1744317"/>
                  <a:gd name="connsiteY55" fmla="*/ 586848 h 1836941"/>
                  <a:gd name="connsiteX56" fmla="*/ 886695 w 1744317"/>
                  <a:gd name="connsiteY56" fmla="*/ 761280 h 1836941"/>
                  <a:gd name="connsiteX57" fmla="*/ 966643 w 1744317"/>
                  <a:gd name="connsiteY57" fmla="*/ 1124679 h 1836941"/>
                  <a:gd name="connsiteX58" fmla="*/ 1032055 w 1744317"/>
                  <a:gd name="connsiteY58" fmla="*/ 1320914 h 1836941"/>
                  <a:gd name="connsiteX59" fmla="*/ 1119270 w 1744317"/>
                  <a:gd name="connsiteY59" fmla="*/ 1495346 h 1836941"/>
                  <a:gd name="connsiteX60" fmla="*/ 1191950 w 1744317"/>
                  <a:gd name="connsiteY60" fmla="*/ 1662510 h 1836941"/>
                  <a:gd name="connsiteX61" fmla="*/ 1213754 w 1744317"/>
                  <a:gd name="connsiteY61" fmla="*/ 1706118 h 1836941"/>
                  <a:gd name="connsiteX62" fmla="*/ 1264630 w 1744317"/>
                  <a:gd name="connsiteY62" fmla="*/ 1713386 h 1836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744317" h="1836941">
                    <a:moveTo>
                      <a:pt x="1264630" y="1713386"/>
                    </a:moveTo>
                    <a:cubicBezTo>
                      <a:pt x="1293702" y="1713386"/>
                      <a:pt x="1322774" y="1720654"/>
                      <a:pt x="1351846" y="1727922"/>
                    </a:cubicBezTo>
                    <a:cubicBezTo>
                      <a:pt x="1359114" y="1727922"/>
                      <a:pt x="1359114" y="1735190"/>
                      <a:pt x="1366382" y="1735190"/>
                    </a:cubicBezTo>
                    <a:cubicBezTo>
                      <a:pt x="1395454" y="1742458"/>
                      <a:pt x="1417258" y="1756994"/>
                      <a:pt x="1431794" y="1778798"/>
                    </a:cubicBezTo>
                    <a:cubicBezTo>
                      <a:pt x="1446330" y="1793334"/>
                      <a:pt x="1460866" y="1815138"/>
                      <a:pt x="1460866" y="1836942"/>
                    </a:cubicBezTo>
                    <a:cubicBezTo>
                      <a:pt x="1468134" y="1815138"/>
                      <a:pt x="1482670" y="1800602"/>
                      <a:pt x="1504474" y="1793334"/>
                    </a:cubicBezTo>
                    <a:cubicBezTo>
                      <a:pt x="1540814" y="1786066"/>
                      <a:pt x="1584422" y="1807870"/>
                      <a:pt x="1620762" y="1807870"/>
                    </a:cubicBezTo>
                    <a:cubicBezTo>
                      <a:pt x="1635298" y="1807870"/>
                      <a:pt x="1664370" y="1815138"/>
                      <a:pt x="1678906" y="1807870"/>
                    </a:cubicBezTo>
                    <a:cubicBezTo>
                      <a:pt x="1693442" y="1800602"/>
                      <a:pt x="1707978" y="1793334"/>
                      <a:pt x="1722513" y="1786066"/>
                    </a:cubicBezTo>
                    <a:cubicBezTo>
                      <a:pt x="1729782" y="1778798"/>
                      <a:pt x="1737049" y="1778798"/>
                      <a:pt x="1744318" y="1771530"/>
                    </a:cubicBezTo>
                    <a:cubicBezTo>
                      <a:pt x="1744318" y="1727922"/>
                      <a:pt x="1737049" y="1691582"/>
                      <a:pt x="1737049" y="1647974"/>
                    </a:cubicBezTo>
                    <a:cubicBezTo>
                      <a:pt x="1737049" y="1582562"/>
                      <a:pt x="1722513" y="1517150"/>
                      <a:pt x="1700709" y="1451739"/>
                    </a:cubicBezTo>
                    <a:cubicBezTo>
                      <a:pt x="1686173" y="1393594"/>
                      <a:pt x="1664370" y="1335450"/>
                      <a:pt x="1635298" y="1284575"/>
                    </a:cubicBezTo>
                    <a:cubicBezTo>
                      <a:pt x="1620762" y="1255502"/>
                      <a:pt x="1606226" y="1226430"/>
                      <a:pt x="1591690" y="1197359"/>
                    </a:cubicBezTo>
                    <a:cubicBezTo>
                      <a:pt x="1577154" y="1168287"/>
                      <a:pt x="1577154" y="1139215"/>
                      <a:pt x="1577154" y="1110143"/>
                    </a:cubicBezTo>
                    <a:cubicBezTo>
                      <a:pt x="1584422" y="1102875"/>
                      <a:pt x="1591690" y="1088339"/>
                      <a:pt x="1591690" y="1081071"/>
                    </a:cubicBezTo>
                    <a:cubicBezTo>
                      <a:pt x="1591690" y="1051999"/>
                      <a:pt x="1577154" y="1037463"/>
                      <a:pt x="1555350" y="1022927"/>
                    </a:cubicBezTo>
                    <a:cubicBezTo>
                      <a:pt x="1533546" y="1008391"/>
                      <a:pt x="1526278" y="993855"/>
                      <a:pt x="1519010" y="972051"/>
                    </a:cubicBezTo>
                    <a:cubicBezTo>
                      <a:pt x="1519010" y="942979"/>
                      <a:pt x="1526278" y="913907"/>
                      <a:pt x="1526278" y="884835"/>
                    </a:cubicBezTo>
                    <a:cubicBezTo>
                      <a:pt x="1533546" y="826691"/>
                      <a:pt x="1540814" y="761280"/>
                      <a:pt x="1548082" y="703135"/>
                    </a:cubicBezTo>
                    <a:cubicBezTo>
                      <a:pt x="1562618" y="586848"/>
                      <a:pt x="1562618" y="463292"/>
                      <a:pt x="1577154" y="347004"/>
                    </a:cubicBezTo>
                    <a:cubicBezTo>
                      <a:pt x="1584422" y="245252"/>
                      <a:pt x="1598958" y="143500"/>
                      <a:pt x="1569886" y="41748"/>
                    </a:cubicBezTo>
                    <a:cubicBezTo>
                      <a:pt x="1569886" y="41748"/>
                      <a:pt x="1569886" y="41748"/>
                      <a:pt x="1569886" y="41748"/>
                    </a:cubicBezTo>
                    <a:cubicBezTo>
                      <a:pt x="1591690" y="-38200"/>
                      <a:pt x="1424526" y="19944"/>
                      <a:pt x="1402722" y="27212"/>
                    </a:cubicBezTo>
                    <a:cubicBezTo>
                      <a:pt x="1257362" y="56284"/>
                      <a:pt x="1104734" y="70820"/>
                      <a:pt x="952107" y="70820"/>
                    </a:cubicBezTo>
                    <a:cubicBezTo>
                      <a:pt x="806747" y="70820"/>
                      <a:pt x="654119" y="63552"/>
                      <a:pt x="508759" y="56284"/>
                    </a:cubicBezTo>
                    <a:cubicBezTo>
                      <a:pt x="472419" y="56284"/>
                      <a:pt x="363399" y="41748"/>
                      <a:pt x="341596" y="85356"/>
                    </a:cubicBezTo>
                    <a:cubicBezTo>
                      <a:pt x="341596" y="85356"/>
                      <a:pt x="341596" y="85356"/>
                      <a:pt x="341596" y="85356"/>
                    </a:cubicBezTo>
                    <a:cubicBezTo>
                      <a:pt x="327060" y="107160"/>
                      <a:pt x="319792" y="136232"/>
                      <a:pt x="305256" y="158036"/>
                    </a:cubicBezTo>
                    <a:cubicBezTo>
                      <a:pt x="290720" y="179840"/>
                      <a:pt x="268916" y="187108"/>
                      <a:pt x="254380" y="208912"/>
                    </a:cubicBezTo>
                    <a:cubicBezTo>
                      <a:pt x="247112" y="230716"/>
                      <a:pt x="261648" y="245252"/>
                      <a:pt x="276184" y="259788"/>
                    </a:cubicBezTo>
                    <a:cubicBezTo>
                      <a:pt x="232576" y="376076"/>
                      <a:pt x="174432" y="477828"/>
                      <a:pt x="116288" y="579580"/>
                    </a:cubicBezTo>
                    <a:cubicBezTo>
                      <a:pt x="58144" y="681331"/>
                      <a:pt x="0" y="790351"/>
                      <a:pt x="0" y="906639"/>
                    </a:cubicBezTo>
                    <a:cubicBezTo>
                      <a:pt x="0" y="964783"/>
                      <a:pt x="29072" y="1022927"/>
                      <a:pt x="50876" y="1081071"/>
                    </a:cubicBezTo>
                    <a:cubicBezTo>
                      <a:pt x="79948" y="1146483"/>
                      <a:pt x="101752" y="1211895"/>
                      <a:pt x="123556" y="1277307"/>
                    </a:cubicBezTo>
                    <a:cubicBezTo>
                      <a:pt x="145360" y="1357254"/>
                      <a:pt x="196236" y="1509882"/>
                      <a:pt x="239844" y="1647974"/>
                    </a:cubicBezTo>
                    <a:cubicBezTo>
                      <a:pt x="261648" y="1633438"/>
                      <a:pt x="290720" y="1626170"/>
                      <a:pt x="319792" y="1626170"/>
                    </a:cubicBezTo>
                    <a:cubicBezTo>
                      <a:pt x="363399" y="1633438"/>
                      <a:pt x="421543" y="1640706"/>
                      <a:pt x="457883" y="1677046"/>
                    </a:cubicBezTo>
                    <a:cubicBezTo>
                      <a:pt x="457883" y="1677046"/>
                      <a:pt x="465151" y="1684314"/>
                      <a:pt x="465151" y="1684314"/>
                    </a:cubicBezTo>
                    <a:cubicBezTo>
                      <a:pt x="465151" y="1684314"/>
                      <a:pt x="465151" y="1684314"/>
                      <a:pt x="465151" y="1684314"/>
                    </a:cubicBezTo>
                    <a:cubicBezTo>
                      <a:pt x="465151" y="1691582"/>
                      <a:pt x="472419" y="1691582"/>
                      <a:pt x="472419" y="1691582"/>
                    </a:cubicBezTo>
                    <a:cubicBezTo>
                      <a:pt x="472419" y="1698850"/>
                      <a:pt x="479687" y="1706118"/>
                      <a:pt x="479687" y="1706118"/>
                    </a:cubicBezTo>
                    <a:cubicBezTo>
                      <a:pt x="479687" y="1727922"/>
                      <a:pt x="472419" y="1749726"/>
                      <a:pt x="472419" y="1771530"/>
                    </a:cubicBezTo>
                    <a:cubicBezTo>
                      <a:pt x="516027" y="1786066"/>
                      <a:pt x="566903" y="1786066"/>
                      <a:pt x="610511" y="1778798"/>
                    </a:cubicBezTo>
                    <a:cubicBezTo>
                      <a:pt x="646851" y="1771530"/>
                      <a:pt x="697727" y="1764262"/>
                      <a:pt x="734067" y="1742458"/>
                    </a:cubicBezTo>
                    <a:cubicBezTo>
                      <a:pt x="719531" y="1662510"/>
                      <a:pt x="712263" y="1553490"/>
                      <a:pt x="712263" y="1488078"/>
                    </a:cubicBezTo>
                    <a:cubicBezTo>
                      <a:pt x="712263" y="1400862"/>
                      <a:pt x="712263" y="1313647"/>
                      <a:pt x="675923" y="1233699"/>
                    </a:cubicBezTo>
                    <a:cubicBezTo>
                      <a:pt x="661387" y="1190090"/>
                      <a:pt x="639583" y="1153751"/>
                      <a:pt x="625047" y="1110143"/>
                    </a:cubicBezTo>
                    <a:cubicBezTo>
                      <a:pt x="617779" y="1095607"/>
                      <a:pt x="610511" y="1073803"/>
                      <a:pt x="603243" y="1059267"/>
                    </a:cubicBezTo>
                    <a:cubicBezTo>
                      <a:pt x="595975" y="1044731"/>
                      <a:pt x="574171" y="1030195"/>
                      <a:pt x="588707" y="1008391"/>
                    </a:cubicBezTo>
                    <a:cubicBezTo>
                      <a:pt x="595975" y="993855"/>
                      <a:pt x="617779" y="979319"/>
                      <a:pt x="610511" y="964783"/>
                    </a:cubicBezTo>
                    <a:cubicBezTo>
                      <a:pt x="603243" y="942979"/>
                      <a:pt x="559635" y="928443"/>
                      <a:pt x="537831" y="921175"/>
                    </a:cubicBezTo>
                    <a:cubicBezTo>
                      <a:pt x="574171" y="877567"/>
                      <a:pt x="610511" y="826691"/>
                      <a:pt x="646851" y="783083"/>
                    </a:cubicBezTo>
                    <a:cubicBezTo>
                      <a:pt x="675923" y="746743"/>
                      <a:pt x="697727" y="710403"/>
                      <a:pt x="726799" y="674063"/>
                    </a:cubicBezTo>
                    <a:cubicBezTo>
                      <a:pt x="748603" y="637723"/>
                      <a:pt x="777675" y="594116"/>
                      <a:pt x="806747" y="565043"/>
                    </a:cubicBezTo>
                    <a:cubicBezTo>
                      <a:pt x="814015" y="572311"/>
                      <a:pt x="821283" y="579580"/>
                      <a:pt x="828551" y="586848"/>
                    </a:cubicBezTo>
                    <a:cubicBezTo>
                      <a:pt x="864891" y="630456"/>
                      <a:pt x="879427" y="710403"/>
                      <a:pt x="886695" y="761280"/>
                    </a:cubicBezTo>
                    <a:cubicBezTo>
                      <a:pt x="908499" y="884835"/>
                      <a:pt x="937571" y="1008391"/>
                      <a:pt x="966643" y="1124679"/>
                    </a:cubicBezTo>
                    <a:cubicBezTo>
                      <a:pt x="981179" y="1190090"/>
                      <a:pt x="1002983" y="1255502"/>
                      <a:pt x="1032055" y="1320914"/>
                    </a:cubicBezTo>
                    <a:cubicBezTo>
                      <a:pt x="1061127" y="1379059"/>
                      <a:pt x="1090198" y="1437202"/>
                      <a:pt x="1119270" y="1495346"/>
                    </a:cubicBezTo>
                    <a:cubicBezTo>
                      <a:pt x="1148342" y="1546222"/>
                      <a:pt x="1170146" y="1604366"/>
                      <a:pt x="1191950" y="1662510"/>
                    </a:cubicBezTo>
                    <a:cubicBezTo>
                      <a:pt x="1199218" y="1677046"/>
                      <a:pt x="1206486" y="1691582"/>
                      <a:pt x="1213754" y="1706118"/>
                    </a:cubicBezTo>
                    <a:cubicBezTo>
                      <a:pt x="1228290" y="1713386"/>
                      <a:pt x="1250094" y="1706118"/>
                      <a:pt x="1264630" y="1713386"/>
                    </a:cubicBezTo>
                    <a:close/>
                  </a:path>
                </a:pathLst>
              </a:custGeom>
              <a:solidFill>
                <a:srgbClr val="6E4935"/>
              </a:solidFill>
              <a:ln w="72680" cap="flat">
                <a:noFill/>
                <a:prstDash val="solid"/>
                <a:miter/>
              </a:ln>
            </p:spPr>
            <p:txBody>
              <a:bodyPr rtlCol="0" anchor="ctr"/>
              <a:lstStyle/>
              <a:p>
                <a:endParaRPr lang="en-US"/>
              </a:p>
            </p:txBody>
          </p:sp>
          <p:grpSp>
            <p:nvGrpSpPr>
              <p:cNvPr id="456" name="Graphic 11">
                <a:extLst>
                  <a:ext uri="{FF2B5EF4-FFF2-40B4-BE49-F238E27FC236}">
                    <a16:creationId xmlns:a16="http://schemas.microsoft.com/office/drawing/2014/main" xmlns="" id="{2084EA2C-7077-437B-B735-9F4EBDD5A3DB}"/>
                  </a:ext>
                </a:extLst>
              </p:cNvPr>
              <p:cNvGrpSpPr/>
              <p:nvPr/>
            </p:nvGrpSpPr>
            <p:grpSpPr>
              <a:xfrm>
                <a:off x="3825674" y="7421355"/>
                <a:ext cx="1766121" cy="1822405"/>
                <a:chOff x="3825674" y="7421355"/>
                <a:chExt cx="1766121" cy="1822405"/>
              </a:xfrm>
            </p:grpSpPr>
            <p:sp>
              <p:nvSpPr>
                <p:cNvPr id="465" name="Freeform: Shape 464">
                  <a:extLst>
                    <a:ext uri="{FF2B5EF4-FFF2-40B4-BE49-F238E27FC236}">
                      <a16:creationId xmlns:a16="http://schemas.microsoft.com/office/drawing/2014/main" xmlns="" id="{37AA0AB7-772B-4A33-A024-802169EEAA09}"/>
                    </a:ext>
                  </a:extLst>
                </p:cNvPr>
                <p:cNvSpPr/>
                <p:nvPr/>
              </p:nvSpPr>
              <p:spPr>
                <a:xfrm>
                  <a:off x="4160002" y="7421355"/>
                  <a:ext cx="1264630" cy="366246"/>
                </a:xfrm>
                <a:custGeom>
                  <a:avLst/>
                  <a:gdLst>
                    <a:gd name="connsiteX0" fmla="*/ 1141074 w 1264630"/>
                    <a:gd name="connsiteY0" fmla="*/ 288860 h 366246"/>
                    <a:gd name="connsiteX1" fmla="*/ 1119270 w 1264630"/>
                    <a:gd name="connsiteY1" fmla="*/ 179840 h 366246"/>
                    <a:gd name="connsiteX2" fmla="*/ 1191950 w 1264630"/>
                    <a:gd name="connsiteY2" fmla="*/ 136232 h 366246"/>
                    <a:gd name="connsiteX3" fmla="*/ 1264630 w 1264630"/>
                    <a:gd name="connsiteY3" fmla="*/ 78088 h 366246"/>
                    <a:gd name="connsiteX4" fmla="*/ 1257362 w 1264630"/>
                    <a:gd name="connsiteY4" fmla="*/ 41748 h 366246"/>
                    <a:gd name="connsiteX5" fmla="*/ 1257362 w 1264630"/>
                    <a:gd name="connsiteY5" fmla="*/ 41748 h 366246"/>
                    <a:gd name="connsiteX6" fmla="*/ 1090198 w 1264630"/>
                    <a:gd name="connsiteY6" fmla="*/ 27212 h 366246"/>
                    <a:gd name="connsiteX7" fmla="*/ 639583 w 1264630"/>
                    <a:gd name="connsiteY7" fmla="*/ 70820 h 366246"/>
                    <a:gd name="connsiteX8" fmla="*/ 196236 w 1264630"/>
                    <a:gd name="connsiteY8" fmla="*/ 56284 h 366246"/>
                    <a:gd name="connsiteX9" fmla="*/ 29072 w 1264630"/>
                    <a:gd name="connsiteY9" fmla="*/ 85356 h 366246"/>
                    <a:gd name="connsiteX10" fmla="*/ 29072 w 1264630"/>
                    <a:gd name="connsiteY10" fmla="*/ 85356 h 366246"/>
                    <a:gd name="connsiteX11" fmla="*/ 0 w 1264630"/>
                    <a:gd name="connsiteY11" fmla="*/ 143500 h 366246"/>
                    <a:gd name="connsiteX12" fmla="*/ 174432 w 1264630"/>
                    <a:gd name="connsiteY12" fmla="*/ 223448 h 366246"/>
                    <a:gd name="connsiteX13" fmla="*/ 356132 w 1264630"/>
                    <a:gd name="connsiteY13" fmla="*/ 267056 h 366246"/>
                    <a:gd name="connsiteX14" fmla="*/ 356132 w 1264630"/>
                    <a:gd name="connsiteY14" fmla="*/ 237984 h 366246"/>
                    <a:gd name="connsiteX15" fmla="*/ 363399 w 1264630"/>
                    <a:gd name="connsiteY15" fmla="*/ 267056 h 366246"/>
                    <a:gd name="connsiteX16" fmla="*/ 828551 w 1264630"/>
                    <a:gd name="connsiteY16" fmla="*/ 245252 h 366246"/>
                    <a:gd name="connsiteX17" fmla="*/ 937571 w 1264630"/>
                    <a:gd name="connsiteY17" fmla="*/ 230716 h 366246"/>
                    <a:gd name="connsiteX18" fmla="*/ 1002983 w 1264630"/>
                    <a:gd name="connsiteY18" fmla="*/ 230716 h 366246"/>
                    <a:gd name="connsiteX19" fmla="*/ 1104734 w 1264630"/>
                    <a:gd name="connsiteY19" fmla="*/ 332468 h 366246"/>
                    <a:gd name="connsiteX20" fmla="*/ 1184682 w 1264630"/>
                    <a:gd name="connsiteY20" fmla="*/ 361540 h 366246"/>
                    <a:gd name="connsiteX21" fmla="*/ 1228290 w 1264630"/>
                    <a:gd name="connsiteY21" fmla="*/ 325200 h 366246"/>
                    <a:gd name="connsiteX22" fmla="*/ 1250094 w 1264630"/>
                    <a:gd name="connsiteY22" fmla="*/ 310664 h 366246"/>
                    <a:gd name="connsiteX23" fmla="*/ 1250094 w 1264630"/>
                    <a:gd name="connsiteY23" fmla="*/ 288860 h 366246"/>
                    <a:gd name="connsiteX24" fmla="*/ 1141074 w 1264630"/>
                    <a:gd name="connsiteY24" fmla="*/ 288860 h 366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64630" h="366246">
                      <a:moveTo>
                        <a:pt x="1141074" y="288860"/>
                      </a:moveTo>
                      <a:cubicBezTo>
                        <a:pt x="1119270" y="267056"/>
                        <a:pt x="1090198" y="208912"/>
                        <a:pt x="1119270" y="179840"/>
                      </a:cubicBezTo>
                      <a:cubicBezTo>
                        <a:pt x="1141074" y="158036"/>
                        <a:pt x="1170146" y="150768"/>
                        <a:pt x="1191950" y="136232"/>
                      </a:cubicBezTo>
                      <a:cubicBezTo>
                        <a:pt x="1221022" y="121696"/>
                        <a:pt x="1242826" y="99892"/>
                        <a:pt x="1264630" y="78088"/>
                      </a:cubicBezTo>
                      <a:cubicBezTo>
                        <a:pt x="1264630" y="63552"/>
                        <a:pt x="1257362" y="49016"/>
                        <a:pt x="1257362" y="41748"/>
                      </a:cubicBezTo>
                      <a:cubicBezTo>
                        <a:pt x="1257362" y="41748"/>
                        <a:pt x="1257362" y="41748"/>
                        <a:pt x="1257362" y="41748"/>
                      </a:cubicBezTo>
                      <a:cubicBezTo>
                        <a:pt x="1279166" y="-38199"/>
                        <a:pt x="1112002" y="19944"/>
                        <a:pt x="1090198" y="27212"/>
                      </a:cubicBezTo>
                      <a:cubicBezTo>
                        <a:pt x="944839" y="56284"/>
                        <a:pt x="792211" y="70820"/>
                        <a:pt x="639583" y="70820"/>
                      </a:cubicBezTo>
                      <a:cubicBezTo>
                        <a:pt x="494223" y="70820"/>
                        <a:pt x="341595" y="63552"/>
                        <a:pt x="196236" y="56284"/>
                      </a:cubicBezTo>
                      <a:cubicBezTo>
                        <a:pt x="159896" y="56284"/>
                        <a:pt x="50876" y="41748"/>
                        <a:pt x="29072" y="85356"/>
                      </a:cubicBezTo>
                      <a:cubicBezTo>
                        <a:pt x="29072" y="85356"/>
                        <a:pt x="29072" y="85356"/>
                        <a:pt x="29072" y="85356"/>
                      </a:cubicBezTo>
                      <a:cubicBezTo>
                        <a:pt x="14536" y="99892"/>
                        <a:pt x="7268" y="121696"/>
                        <a:pt x="0" y="143500"/>
                      </a:cubicBezTo>
                      <a:cubicBezTo>
                        <a:pt x="50876" y="179840"/>
                        <a:pt x="109020" y="208912"/>
                        <a:pt x="174432" y="223448"/>
                      </a:cubicBezTo>
                      <a:cubicBezTo>
                        <a:pt x="232576" y="237984"/>
                        <a:pt x="297988" y="259788"/>
                        <a:pt x="356132" y="267056"/>
                      </a:cubicBezTo>
                      <a:cubicBezTo>
                        <a:pt x="356132" y="259788"/>
                        <a:pt x="356132" y="237984"/>
                        <a:pt x="356132" y="237984"/>
                      </a:cubicBezTo>
                      <a:cubicBezTo>
                        <a:pt x="356132" y="245252"/>
                        <a:pt x="363399" y="259788"/>
                        <a:pt x="363399" y="267056"/>
                      </a:cubicBezTo>
                      <a:cubicBezTo>
                        <a:pt x="516027" y="288860"/>
                        <a:pt x="675923" y="267056"/>
                        <a:pt x="828551" y="245252"/>
                      </a:cubicBezTo>
                      <a:cubicBezTo>
                        <a:pt x="864891" y="237984"/>
                        <a:pt x="901231" y="230716"/>
                        <a:pt x="937571" y="230716"/>
                      </a:cubicBezTo>
                      <a:cubicBezTo>
                        <a:pt x="959375" y="230716"/>
                        <a:pt x="981178" y="223448"/>
                        <a:pt x="1002983" y="230716"/>
                      </a:cubicBezTo>
                      <a:cubicBezTo>
                        <a:pt x="1053858" y="245252"/>
                        <a:pt x="1068394" y="296128"/>
                        <a:pt x="1104734" y="332468"/>
                      </a:cubicBezTo>
                      <a:cubicBezTo>
                        <a:pt x="1126538" y="354272"/>
                        <a:pt x="1155610" y="376076"/>
                        <a:pt x="1184682" y="361540"/>
                      </a:cubicBezTo>
                      <a:cubicBezTo>
                        <a:pt x="1199218" y="354272"/>
                        <a:pt x="1213754" y="339736"/>
                        <a:pt x="1228290" y="325200"/>
                      </a:cubicBezTo>
                      <a:cubicBezTo>
                        <a:pt x="1235558" y="317932"/>
                        <a:pt x="1242826" y="317932"/>
                        <a:pt x="1250094" y="310664"/>
                      </a:cubicBezTo>
                      <a:cubicBezTo>
                        <a:pt x="1250094" y="303396"/>
                        <a:pt x="1250094" y="296128"/>
                        <a:pt x="1250094" y="288860"/>
                      </a:cubicBezTo>
                      <a:cubicBezTo>
                        <a:pt x="1228290" y="303396"/>
                        <a:pt x="1177414" y="325200"/>
                        <a:pt x="1141074" y="288860"/>
                      </a:cubicBezTo>
                      <a:close/>
                    </a:path>
                  </a:pathLst>
                </a:custGeom>
                <a:solidFill>
                  <a:srgbClr val="6E4935"/>
                </a:solidFill>
                <a:ln w="72680" cap="flat">
                  <a:noFill/>
                  <a:prstDash val="solid"/>
                  <a:miter/>
                </a:ln>
              </p:spPr>
              <p:txBody>
                <a:bodyPr rtlCol="0" anchor="ctr"/>
                <a:lstStyle/>
                <a:p>
                  <a:endParaRPr lang="en-US"/>
                </a:p>
              </p:txBody>
            </p:sp>
            <p:sp>
              <p:nvSpPr>
                <p:cNvPr id="466" name="Freeform: Shape 465">
                  <a:extLst>
                    <a:ext uri="{FF2B5EF4-FFF2-40B4-BE49-F238E27FC236}">
                      <a16:creationId xmlns:a16="http://schemas.microsoft.com/office/drawing/2014/main" xmlns="" id="{3E903862-6174-48FF-A4FE-0656B029B21F}"/>
                    </a:ext>
                  </a:extLst>
                </p:cNvPr>
                <p:cNvSpPr/>
                <p:nvPr/>
              </p:nvSpPr>
              <p:spPr>
                <a:xfrm>
                  <a:off x="4099925" y="7615731"/>
                  <a:ext cx="110953" cy="116287"/>
                </a:xfrm>
                <a:custGeom>
                  <a:avLst/>
                  <a:gdLst>
                    <a:gd name="connsiteX0" fmla="*/ 23737 w 110953"/>
                    <a:gd name="connsiteY0" fmla="*/ 50876 h 116287"/>
                    <a:gd name="connsiteX1" fmla="*/ 9201 w 110953"/>
                    <a:gd name="connsiteY1" fmla="*/ 94484 h 116287"/>
                    <a:gd name="connsiteX2" fmla="*/ 110953 w 110953"/>
                    <a:gd name="connsiteY2" fmla="*/ 116288 h 116287"/>
                    <a:gd name="connsiteX3" fmla="*/ 31005 w 110953"/>
                    <a:gd name="connsiteY3" fmla="*/ 14536 h 116287"/>
                    <a:gd name="connsiteX4" fmla="*/ 1933 w 110953"/>
                    <a:gd name="connsiteY4" fmla="*/ 0 h 116287"/>
                    <a:gd name="connsiteX5" fmla="*/ 1933 w 110953"/>
                    <a:gd name="connsiteY5" fmla="*/ 0 h 116287"/>
                    <a:gd name="connsiteX6" fmla="*/ 23737 w 110953"/>
                    <a:gd name="connsiteY6" fmla="*/ 50876 h 116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953" h="116287">
                      <a:moveTo>
                        <a:pt x="23737" y="50876"/>
                      </a:moveTo>
                      <a:cubicBezTo>
                        <a:pt x="16469" y="65412"/>
                        <a:pt x="9201" y="79948"/>
                        <a:pt x="9201" y="94484"/>
                      </a:cubicBezTo>
                      <a:cubicBezTo>
                        <a:pt x="45541" y="58144"/>
                        <a:pt x="74613" y="101752"/>
                        <a:pt x="110953" y="116288"/>
                      </a:cubicBezTo>
                      <a:cubicBezTo>
                        <a:pt x="103685" y="72680"/>
                        <a:pt x="60077" y="36340"/>
                        <a:pt x="31005" y="14536"/>
                      </a:cubicBezTo>
                      <a:cubicBezTo>
                        <a:pt x="23737" y="7268"/>
                        <a:pt x="9201" y="0"/>
                        <a:pt x="1933" y="0"/>
                      </a:cubicBezTo>
                      <a:cubicBezTo>
                        <a:pt x="1933" y="0"/>
                        <a:pt x="1933" y="0"/>
                        <a:pt x="1933" y="0"/>
                      </a:cubicBezTo>
                      <a:cubicBezTo>
                        <a:pt x="-5335" y="21804"/>
                        <a:pt x="9201" y="36340"/>
                        <a:pt x="23737" y="50876"/>
                      </a:cubicBezTo>
                      <a:close/>
                    </a:path>
                  </a:pathLst>
                </a:custGeom>
                <a:solidFill>
                  <a:srgbClr val="6E4935"/>
                </a:solidFill>
                <a:ln w="72680" cap="flat">
                  <a:noFill/>
                  <a:prstDash val="solid"/>
                  <a:miter/>
                </a:ln>
              </p:spPr>
              <p:txBody>
                <a:bodyPr rtlCol="0" anchor="ctr"/>
                <a:lstStyle/>
                <a:p>
                  <a:endParaRPr lang="en-US"/>
                </a:p>
              </p:txBody>
            </p:sp>
            <p:sp>
              <p:nvSpPr>
                <p:cNvPr id="467" name="Freeform: Shape 466">
                  <a:extLst>
                    <a:ext uri="{FF2B5EF4-FFF2-40B4-BE49-F238E27FC236}">
                      <a16:creationId xmlns:a16="http://schemas.microsoft.com/office/drawing/2014/main" xmlns="" id="{93ACD13E-F92D-484A-A5B6-B9335FF34271}"/>
                    </a:ext>
                  </a:extLst>
                </p:cNvPr>
                <p:cNvSpPr/>
                <p:nvPr/>
              </p:nvSpPr>
              <p:spPr>
                <a:xfrm>
                  <a:off x="3825674" y="7702948"/>
                  <a:ext cx="1753402" cy="1533545"/>
                </a:xfrm>
                <a:custGeom>
                  <a:avLst/>
                  <a:gdLst>
                    <a:gd name="connsiteX0" fmla="*/ 1751585 w 1753402"/>
                    <a:gd name="connsiteY0" fmla="*/ 1359114 h 1533545"/>
                    <a:gd name="connsiteX1" fmla="*/ 1715245 w 1753402"/>
                    <a:gd name="connsiteY1" fmla="*/ 1162878 h 1533545"/>
                    <a:gd name="connsiteX2" fmla="*/ 1649834 w 1753402"/>
                    <a:gd name="connsiteY2" fmla="*/ 995714 h 1533545"/>
                    <a:gd name="connsiteX3" fmla="*/ 1606226 w 1753402"/>
                    <a:gd name="connsiteY3" fmla="*/ 908499 h 1533545"/>
                    <a:gd name="connsiteX4" fmla="*/ 1591690 w 1753402"/>
                    <a:gd name="connsiteY4" fmla="*/ 821282 h 1533545"/>
                    <a:gd name="connsiteX5" fmla="*/ 1606226 w 1753402"/>
                    <a:gd name="connsiteY5" fmla="*/ 792210 h 1533545"/>
                    <a:gd name="connsiteX6" fmla="*/ 1569886 w 1753402"/>
                    <a:gd name="connsiteY6" fmla="*/ 734067 h 1533545"/>
                    <a:gd name="connsiteX7" fmla="*/ 1533546 w 1753402"/>
                    <a:gd name="connsiteY7" fmla="*/ 683191 h 1533545"/>
                    <a:gd name="connsiteX8" fmla="*/ 1540814 w 1753402"/>
                    <a:gd name="connsiteY8" fmla="*/ 595975 h 1533545"/>
                    <a:gd name="connsiteX9" fmla="*/ 1562618 w 1753402"/>
                    <a:gd name="connsiteY9" fmla="*/ 414275 h 1533545"/>
                    <a:gd name="connsiteX10" fmla="*/ 1584422 w 1753402"/>
                    <a:gd name="connsiteY10" fmla="*/ 152628 h 1533545"/>
                    <a:gd name="connsiteX11" fmla="*/ 1548082 w 1753402"/>
                    <a:gd name="connsiteY11" fmla="*/ 327060 h 1533545"/>
                    <a:gd name="connsiteX12" fmla="*/ 1489938 w 1753402"/>
                    <a:gd name="connsiteY12" fmla="*/ 639583 h 1533545"/>
                    <a:gd name="connsiteX13" fmla="*/ 1475402 w 1753402"/>
                    <a:gd name="connsiteY13" fmla="*/ 639583 h 1533545"/>
                    <a:gd name="connsiteX14" fmla="*/ 1468134 w 1753402"/>
                    <a:gd name="connsiteY14" fmla="*/ 472419 h 1533545"/>
                    <a:gd name="connsiteX15" fmla="*/ 1475402 w 1753402"/>
                    <a:gd name="connsiteY15" fmla="*/ 247111 h 1533545"/>
                    <a:gd name="connsiteX16" fmla="*/ 1446330 w 1753402"/>
                    <a:gd name="connsiteY16" fmla="*/ 348863 h 1533545"/>
                    <a:gd name="connsiteX17" fmla="*/ 1424526 w 1753402"/>
                    <a:gd name="connsiteY17" fmla="*/ 494223 h 1533545"/>
                    <a:gd name="connsiteX18" fmla="*/ 1337310 w 1753402"/>
                    <a:gd name="connsiteY18" fmla="*/ 748603 h 1533545"/>
                    <a:gd name="connsiteX19" fmla="*/ 1133806 w 1753402"/>
                    <a:gd name="connsiteY19" fmla="*/ 857622 h 1533545"/>
                    <a:gd name="connsiteX20" fmla="*/ 995715 w 1753402"/>
                    <a:gd name="connsiteY20" fmla="*/ 770407 h 1533545"/>
                    <a:gd name="connsiteX21" fmla="*/ 959375 w 1753402"/>
                    <a:gd name="connsiteY21" fmla="*/ 566903 h 1533545"/>
                    <a:gd name="connsiteX22" fmla="*/ 944839 w 1753402"/>
                    <a:gd name="connsiteY22" fmla="*/ 356131 h 1533545"/>
                    <a:gd name="connsiteX23" fmla="*/ 1082930 w 1753402"/>
                    <a:gd name="connsiteY23" fmla="*/ 167163 h 1533545"/>
                    <a:gd name="connsiteX24" fmla="*/ 1308238 w 1753402"/>
                    <a:gd name="connsiteY24" fmla="*/ 43608 h 1533545"/>
                    <a:gd name="connsiteX25" fmla="*/ 901231 w 1753402"/>
                    <a:gd name="connsiteY25" fmla="*/ 152628 h 1533545"/>
                    <a:gd name="connsiteX26" fmla="*/ 893963 w 1753402"/>
                    <a:gd name="connsiteY26" fmla="*/ 138091 h 1533545"/>
                    <a:gd name="connsiteX27" fmla="*/ 1046591 w 1753402"/>
                    <a:gd name="connsiteY27" fmla="*/ 43608 h 1533545"/>
                    <a:gd name="connsiteX28" fmla="*/ 1010251 w 1753402"/>
                    <a:gd name="connsiteY28" fmla="*/ 58144 h 1533545"/>
                    <a:gd name="connsiteX29" fmla="*/ 806747 w 1753402"/>
                    <a:gd name="connsiteY29" fmla="*/ 116288 h 1533545"/>
                    <a:gd name="connsiteX30" fmla="*/ 683191 w 1753402"/>
                    <a:gd name="connsiteY30" fmla="*/ 14536 h 1533545"/>
                    <a:gd name="connsiteX31" fmla="*/ 632315 w 1753402"/>
                    <a:gd name="connsiteY31" fmla="*/ 101751 h 1533545"/>
                    <a:gd name="connsiteX32" fmla="*/ 385203 w 1753402"/>
                    <a:gd name="connsiteY32" fmla="*/ 0 h 1533545"/>
                    <a:gd name="connsiteX33" fmla="*/ 559635 w 1753402"/>
                    <a:gd name="connsiteY33" fmla="*/ 218040 h 1533545"/>
                    <a:gd name="connsiteX34" fmla="*/ 516027 w 1753402"/>
                    <a:gd name="connsiteY34" fmla="*/ 334327 h 1533545"/>
                    <a:gd name="connsiteX35" fmla="*/ 399739 w 1753402"/>
                    <a:gd name="connsiteY35" fmla="*/ 457883 h 1533545"/>
                    <a:gd name="connsiteX36" fmla="*/ 101752 w 1753402"/>
                    <a:gd name="connsiteY36" fmla="*/ 654119 h 1533545"/>
                    <a:gd name="connsiteX37" fmla="*/ 0 w 1753402"/>
                    <a:gd name="connsiteY37" fmla="*/ 603243 h 1533545"/>
                    <a:gd name="connsiteX38" fmla="*/ 0 w 1753402"/>
                    <a:gd name="connsiteY38" fmla="*/ 617779 h 1533545"/>
                    <a:gd name="connsiteX39" fmla="*/ 50876 w 1753402"/>
                    <a:gd name="connsiteY39" fmla="*/ 792210 h 1533545"/>
                    <a:gd name="connsiteX40" fmla="*/ 123556 w 1753402"/>
                    <a:gd name="connsiteY40" fmla="*/ 988446 h 1533545"/>
                    <a:gd name="connsiteX41" fmla="*/ 239844 w 1753402"/>
                    <a:gd name="connsiteY41" fmla="*/ 1359114 h 1533545"/>
                    <a:gd name="connsiteX42" fmla="*/ 319792 w 1753402"/>
                    <a:gd name="connsiteY42" fmla="*/ 1337310 h 1533545"/>
                    <a:gd name="connsiteX43" fmla="*/ 457883 w 1753402"/>
                    <a:gd name="connsiteY43" fmla="*/ 1388186 h 1533545"/>
                    <a:gd name="connsiteX44" fmla="*/ 465151 w 1753402"/>
                    <a:gd name="connsiteY44" fmla="*/ 1395454 h 1533545"/>
                    <a:gd name="connsiteX45" fmla="*/ 465151 w 1753402"/>
                    <a:gd name="connsiteY45" fmla="*/ 1395454 h 1533545"/>
                    <a:gd name="connsiteX46" fmla="*/ 472419 w 1753402"/>
                    <a:gd name="connsiteY46" fmla="*/ 1402722 h 1533545"/>
                    <a:gd name="connsiteX47" fmla="*/ 479687 w 1753402"/>
                    <a:gd name="connsiteY47" fmla="*/ 1417258 h 1533545"/>
                    <a:gd name="connsiteX48" fmla="*/ 472419 w 1753402"/>
                    <a:gd name="connsiteY48" fmla="*/ 1482669 h 1533545"/>
                    <a:gd name="connsiteX49" fmla="*/ 610511 w 1753402"/>
                    <a:gd name="connsiteY49" fmla="*/ 1489938 h 1533545"/>
                    <a:gd name="connsiteX50" fmla="*/ 734067 w 1753402"/>
                    <a:gd name="connsiteY50" fmla="*/ 1453598 h 1533545"/>
                    <a:gd name="connsiteX51" fmla="*/ 712263 w 1753402"/>
                    <a:gd name="connsiteY51" fmla="*/ 1199218 h 1533545"/>
                    <a:gd name="connsiteX52" fmla="*/ 675923 w 1753402"/>
                    <a:gd name="connsiteY52" fmla="*/ 944839 h 1533545"/>
                    <a:gd name="connsiteX53" fmla="*/ 625047 w 1753402"/>
                    <a:gd name="connsiteY53" fmla="*/ 821282 h 1533545"/>
                    <a:gd name="connsiteX54" fmla="*/ 603243 w 1753402"/>
                    <a:gd name="connsiteY54" fmla="*/ 770407 h 1533545"/>
                    <a:gd name="connsiteX55" fmla="*/ 588707 w 1753402"/>
                    <a:gd name="connsiteY55" fmla="*/ 719530 h 1533545"/>
                    <a:gd name="connsiteX56" fmla="*/ 610511 w 1753402"/>
                    <a:gd name="connsiteY56" fmla="*/ 675923 h 1533545"/>
                    <a:gd name="connsiteX57" fmla="*/ 537831 w 1753402"/>
                    <a:gd name="connsiteY57" fmla="*/ 632315 h 1533545"/>
                    <a:gd name="connsiteX58" fmla="*/ 646851 w 1753402"/>
                    <a:gd name="connsiteY58" fmla="*/ 494223 h 1533545"/>
                    <a:gd name="connsiteX59" fmla="*/ 726799 w 1753402"/>
                    <a:gd name="connsiteY59" fmla="*/ 385203 h 1533545"/>
                    <a:gd name="connsiteX60" fmla="*/ 806747 w 1753402"/>
                    <a:gd name="connsiteY60" fmla="*/ 276183 h 1533545"/>
                    <a:gd name="connsiteX61" fmla="*/ 828551 w 1753402"/>
                    <a:gd name="connsiteY61" fmla="*/ 297987 h 1533545"/>
                    <a:gd name="connsiteX62" fmla="*/ 886695 w 1753402"/>
                    <a:gd name="connsiteY62" fmla="*/ 472419 h 1533545"/>
                    <a:gd name="connsiteX63" fmla="*/ 966643 w 1753402"/>
                    <a:gd name="connsiteY63" fmla="*/ 835819 h 1533545"/>
                    <a:gd name="connsiteX64" fmla="*/ 1032054 w 1753402"/>
                    <a:gd name="connsiteY64" fmla="*/ 1032054 h 1533545"/>
                    <a:gd name="connsiteX65" fmla="*/ 1119270 w 1753402"/>
                    <a:gd name="connsiteY65" fmla="*/ 1206486 h 1533545"/>
                    <a:gd name="connsiteX66" fmla="*/ 1191950 w 1753402"/>
                    <a:gd name="connsiteY66" fmla="*/ 1373650 h 1533545"/>
                    <a:gd name="connsiteX67" fmla="*/ 1213754 w 1753402"/>
                    <a:gd name="connsiteY67" fmla="*/ 1417258 h 1533545"/>
                    <a:gd name="connsiteX68" fmla="*/ 1264630 w 1753402"/>
                    <a:gd name="connsiteY68" fmla="*/ 1409989 h 1533545"/>
                    <a:gd name="connsiteX69" fmla="*/ 1351846 w 1753402"/>
                    <a:gd name="connsiteY69" fmla="*/ 1424526 h 1533545"/>
                    <a:gd name="connsiteX70" fmla="*/ 1366382 w 1753402"/>
                    <a:gd name="connsiteY70" fmla="*/ 1431794 h 1533545"/>
                    <a:gd name="connsiteX71" fmla="*/ 1431794 w 1753402"/>
                    <a:gd name="connsiteY71" fmla="*/ 1475401 h 1533545"/>
                    <a:gd name="connsiteX72" fmla="*/ 1460866 w 1753402"/>
                    <a:gd name="connsiteY72" fmla="*/ 1533546 h 1533545"/>
                    <a:gd name="connsiteX73" fmla="*/ 1504474 w 1753402"/>
                    <a:gd name="connsiteY73" fmla="*/ 1489938 h 1533545"/>
                    <a:gd name="connsiteX74" fmla="*/ 1620762 w 1753402"/>
                    <a:gd name="connsiteY74" fmla="*/ 1504474 h 1533545"/>
                    <a:gd name="connsiteX75" fmla="*/ 1678906 w 1753402"/>
                    <a:gd name="connsiteY75" fmla="*/ 1504474 h 1533545"/>
                    <a:gd name="connsiteX76" fmla="*/ 1722514 w 1753402"/>
                    <a:gd name="connsiteY76" fmla="*/ 1482669 h 1533545"/>
                    <a:gd name="connsiteX77" fmla="*/ 1744318 w 1753402"/>
                    <a:gd name="connsiteY77" fmla="*/ 1468134 h 1533545"/>
                    <a:gd name="connsiteX78" fmla="*/ 1751585 w 1753402"/>
                    <a:gd name="connsiteY78" fmla="*/ 1359114 h 1533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753402" h="1533545">
                      <a:moveTo>
                        <a:pt x="1751585" y="1359114"/>
                      </a:moveTo>
                      <a:cubicBezTo>
                        <a:pt x="1751585" y="1293702"/>
                        <a:pt x="1737049" y="1228290"/>
                        <a:pt x="1715245" y="1162878"/>
                      </a:cubicBezTo>
                      <a:cubicBezTo>
                        <a:pt x="1700709" y="1104734"/>
                        <a:pt x="1678906" y="1046590"/>
                        <a:pt x="1649834" y="995714"/>
                      </a:cubicBezTo>
                      <a:cubicBezTo>
                        <a:pt x="1635298" y="966642"/>
                        <a:pt x="1620762" y="937570"/>
                        <a:pt x="1606226" y="908499"/>
                      </a:cubicBezTo>
                      <a:cubicBezTo>
                        <a:pt x="1591690" y="879427"/>
                        <a:pt x="1591690" y="850355"/>
                        <a:pt x="1591690" y="821282"/>
                      </a:cubicBezTo>
                      <a:cubicBezTo>
                        <a:pt x="1598958" y="814015"/>
                        <a:pt x="1606226" y="799479"/>
                        <a:pt x="1606226" y="792210"/>
                      </a:cubicBezTo>
                      <a:cubicBezTo>
                        <a:pt x="1606226" y="763139"/>
                        <a:pt x="1591690" y="748603"/>
                        <a:pt x="1569886" y="734067"/>
                      </a:cubicBezTo>
                      <a:cubicBezTo>
                        <a:pt x="1548082" y="719530"/>
                        <a:pt x="1540814" y="704995"/>
                        <a:pt x="1533546" y="683191"/>
                      </a:cubicBezTo>
                      <a:cubicBezTo>
                        <a:pt x="1533546" y="654119"/>
                        <a:pt x="1540814" y="625047"/>
                        <a:pt x="1540814" y="595975"/>
                      </a:cubicBezTo>
                      <a:cubicBezTo>
                        <a:pt x="1548082" y="537831"/>
                        <a:pt x="1555350" y="472419"/>
                        <a:pt x="1562618" y="414275"/>
                      </a:cubicBezTo>
                      <a:cubicBezTo>
                        <a:pt x="1569886" y="327060"/>
                        <a:pt x="1577154" y="239843"/>
                        <a:pt x="1584422" y="152628"/>
                      </a:cubicBezTo>
                      <a:cubicBezTo>
                        <a:pt x="1569886" y="210771"/>
                        <a:pt x="1562618" y="268915"/>
                        <a:pt x="1548082" y="327060"/>
                      </a:cubicBezTo>
                      <a:cubicBezTo>
                        <a:pt x="1533546" y="428811"/>
                        <a:pt x="1548082" y="552367"/>
                        <a:pt x="1489938" y="639583"/>
                      </a:cubicBezTo>
                      <a:cubicBezTo>
                        <a:pt x="1489938" y="646851"/>
                        <a:pt x="1482670" y="646851"/>
                        <a:pt x="1475402" y="639583"/>
                      </a:cubicBezTo>
                      <a:cubicBezTo>
                        <a:pt x="1446330" y="588707"/>
                        <a:pt x="1468134" y="523295"/>
                        <a:pt x="1468134" y="472419"/>
                      </a:cubicBezTo>
                      <a:cubicBezTo>
                        <a:pt x="1468134" y="399739"/>
                        <a:pt x="1475402" y="319791"/>
                        <a:pt x="1475402" y="247111"/>
                      </a:cubicBezTo>
                      <a:cubicBezTo>
                        <a:pt x="1468134" y="283451"/>
                        <a:pt x="1460866" y="319791"/>
                        <a:pt x="1446330" y="348863"/>
                      </a:cubicBezTo>
                      <a:cubicBezTo>
                        <a:pt x="1431794" y="392471"/>
                        <a:pt x="1431794" y="443347"/>
                        <a:pt x="1424526" y="494223"/>
                      </a:cubicBezTo>
                      <a:cubicBezTo>
                        <a:pt x="1409990" y="581439"/>
                        <a:pt x="1395454" y="675923"/>
                        <a:pt x="1337310" y="748603"/>
                      </a:cubicBezTo>
                      <a:cubicBezTo>
                        <a:pt x="1286434" y="806747"/>
                        <a:pt x="1213754" y="857622"/>
                        <a:pt x="1133806" y="857622"/>
                      </a:cubicBezTo>
                      <a:cubicBezTo>
                        <a:pt x="1075662" y="857622"/>
                        <a:pt x="1024786" y="828550"/>
                        <a:pt x="995715" y="770407"/>
                      </a:cubicBezTo>
                      <a:cubicBezTo>
                        <a:pt x="981179" y="704995"/>
                        <a:pt x="966643" y="632315"/>
                        <a:pt x="959375" y="566903"/>
                      </a:cubicBezTo>
                      <a:cubicBezTo>
                        <a:pt x="952107" y="501491"/>
                        <a:pt x="944839" y="421543"/>
                        <a:pt x="944839" y="356131"/>
                      </a:cubicBezTo>
                      <a:cubicBezTo>
                        <a:pt x="952107" y="268915"/>
                        <a:pt x="1010251" y="218040"/>
                        <a:pt x="1082930" y="167163"/>
                      </a:cubicBezTo>
                      <a:cubicBezTo>
                        <a:pt x="1155610" y="123556"/>
                        <a:pt x="1235558" y="87216"/>
                        <a:pt x="1308238" y="43608"/>
                      </a:cubicBezTo>
                      <a:cubicBezTo>
                        <a:pt x="1170146" y="58144"/>
                        <a:pt x="1046591" y="167163"/>
                        <a:pt x="901231" y="152628"/>
                      </a:cubicBezTo>
                      <a:cubicBezTo>
                        <a:pt x="893963" y="152628"/>
                        <a:pt x="893963" y="145360"/>
                        <a:pt x="893963" y="138091"/>
                      </a:cubicBezTo>
                      <a:cubicBezTo>
                        <a:pt x="937571" y="94484"/>
                        <a:pt x="988447" y="65411"/>
                        <a:pt x="1046591" y="43608"/>
                      </a:cubicBezTo>
                      <a:cubicBezTo>
                        <a:pt x="1032054" y="50876"/>
                        <a:pt x="1024786" y="50876"/>
                        <a:pt x="1010251" y="58144"/>
                      </a:cubicBezTo>
                      <a:cubicBezTo>
                        <a:pt x="944839" y="79948"/>
                        <a:pt x="879427" y="109020"/>
                        <a:pt x="806747" y="116288"/>
                      </a:cubicBezTo>
                      <a:cubicBezTo>
                        <a:pt x="734067" y="123556"/>
                        <a:pt x="697727" y="72680"/>
                        <a:pt x="683191" y="14536"/>
                      </a:cubicBezTo>
                      <a:cubicBezTo>
                        <a:pt x="683191" y="50876"/>
                        <a:pt x="668655" y="101751"/>
                        <a:pt x="632315" y="101751"/>
                      </a:cubicBezTo>
                      <a:cubicBezTo>
                        <a:pt x="537831" y="109020"/>
                        <a:pt x="465151" y="29072"/>
                        <a:pt x="385203" y="0"/>
                      </a:cubicBezTo>
                      <a:cubicBezTo>
                        <a:pt x="421543" y="87216"/>
                        <a:pt x="537831" y="116288"/>
                        <a:pt x="559635" y="218040"/>
                      </a:cubicBezTo>
                      <a:cubicBezTo>
                        <a:pt x="566903" y="261648"/>
                        <a:pt x="545099" y="305255"/>
                        <a:pt x="516027" y="334327"/>
                      </a:cubicBezTo>
                      <a:cubicBezTo>
                        <a:pt x="479687" y="377935"/>
                        <a:pt x="443347" y="421543"/>
                        <a:pt x="399739" y="457883"/>
                      </a:cubicBezTo>
                      <a:cubicBezTo>
                        <a:pt x="319792" y="537831"/>
                        <a:pt x="225308" y="654119"/>
                        <a:pt x="101752" y="654119"/>
                      </a:cubicBezTo>
                      <a:cubicBezTo>
                        <a:pt x="50876" y="654119"/>
                        <a:pt x="21804" y="632315"/>
                        <a:pt x="0" y="603243"/>
                      </a:cubicBezTo>
                      <a:cubicBezTo>
                        <a:pt x="0" y="610511"/>
                        <a:pt x="0" y="610511"/>
                        <a:pt x="0" y="617779"/>
                      </a:cubicBezTo>
                      <a:cubicBezTo>
                        <a:pt x="0" y="675923"/>
                        <a:pt x="29072" y="734067"/>
                        <a:pt x="50876" y="792210"/>
                      </a:cubicBezTo>
                      <a:cubicBezTo>
                        <a:pt x="79948" y="857622"/>
                        <a:pt x="101752" y="923034"/>
                        <a:pt x="123556" y="988446"/>
                      </a:cubicBezTo>
                      <a:cubicBezTo>
                        <a:pt x="145360" y="1068394"/>
                        <a:pt x="196236" y="1221022"/>
                        <a:pt x="239844" y="1359114"/>
                      </a:cubicBezTo>
                      <a:cubicBezTo>
                        <a:pt x="261648" y="1344578"/>
                        <a:pt x="290720" y="1337310"/>
                        <a:pt x="319792" y="1337310"/>
                      </a:cubicBezTo>
                      <a:cubicBezTo>
                        <a:pt x="363399" y="1344578"/>
                        <a:pt x="421543" y="1351846"/>
                        <a:pt x="457883" y="1388186"/>
                      </a:cubicBezTo>
                      <a:cubicBezTo>
                        <a:pt x="457883" y="1388186"/>
                        <a:pt x="465151" y="1395454"/>
                        <a:pt x="465151" y="1395454"/>
                      </a:cubicBezTo>
                      <a:cubicBezTo>
                        <a:pt x="465151" y="1395454"/>
                        <a:pt x="465151" y="1395454"/>
                        <a:pt x="465151" y="1395454"/>
                      </a:cubicBezTo>
                      <a:cubicBezTo>
                        <a:pt x="465151" y="1402722"/>
                        <a:pt x="472419" y="1402722"/>
                        <a:pt x="472419" y="1402722"/>
                      </a:cubicBezTo>
                      <a:cubicBezTo>
                        <a:pt x="472419" y="1409989"/>
                        <a:pt x="479687" y="1417258"/>
                        <a:pt x="479687" y="1417258"/>
                      </a:cubicBezTo>
                      <a:cubicBezTo>
                        <a:pt x="479687" y="1439062"/>
                        <a:pt x="472419" y="1460866"/>
                        <a:pt x="472419" y="1482669"/>
                      </a:cubicBezTo>
                      <a:cubicBezTo>
                        <a:pt x="516027" y="1497206"/>
                        <a:pt x="566903" y="1497206"/>
                        <a:pt x="610511" y="1489938"/>
                      </a:cubicBezTo>
                      <a:cubicBezTo>
                        <a:pt x="646851" y="1482669"/>
                        <a:pt x="697727" y="1475401"/>
                        <a:pt x="734067" y="1453598"/>
                      </a:cubicBezTo>
                      <a:cubicBezTo>
                        <a:pt x="719531" y="1373650"/>
                        <a:pt x="712263" y="1264630"/>
                        <a:pt x="712263" y="1199218"/>
                      </a:cubicBezTo>
                      <a:cubicBezTo>
                        <a:pt x="712263" y="1112002"/>
                        <a:pt x="712263" y="1024786"/>
                        <a:pt x="675923" y="944839"/>
                      </a:cubicBezTo>
                      <a:cubicBezTo>
                        <a:pt x="661387" y="901230"/>
                        <a:pt x="639583" y="864890"/>
                        <a:pt x="625047" y="821282"/>
                      </a:cubicBezTo>
                      <a:cubicBezTo>
                        <a:pt x="617779" y="806747"/>
                        <a:pt x="610511" y="784943"/>
                        <a:pt x="603243" y="770407"/>
                      </a:cubicBezTo>
                      <a:cubicBezTo>
                        <a:pt x="595975" y="755870"/>
                        <a:pt x="574171" y="741335"/>
                        <a:pt x="588707" y="719530"/>
                      </a:cubicBezTo>
                      <a:cubicBezTo>
                        <a:pt x="595975" y="704995"/>
                        <a:pt x="617779" y="690459"/>
                        <a:pt x="610511" y="675923"/>
                      </a:cubicBezTo>
                      <a:cubicBezTo>
                        <a:pt x="603243" y="654119"/>
                        <a:pt x="559635" y="639583"/>
                        <a:pt x="537831" y="632315"/>
                      </a:cubicBezTo>
                      <a:cubicBezTo>
                        <a:pt x="574171" y="588707"/>
                        <a:pt x="610511" y="537831"/>
                        <a:pt x="646851" y="494223"/>
                      </a:cubicBezTo>
                      <a:cubicBezTo>
                        <a:pt x="675923" y="457883"/>
                        <a:pt x="697727" y="421543"/>
                        <a:pt x="726799" y="385203"/>
                      </a:cubicBezTo>
                      <a:cubicBezTo>
                        <a:pt x="748603" y="348863"/>
                        <a:pt x="777675" y="305255"/>
                        <a:pt x="806747" y="276183"/>
                      </a:cubicBezTo>
                      <a:cubicBezTo>
                        <a:pt x="814015" y="283451"/>
                        <a:pt x="821283" y="290720"/>
                        <a:pt x="828551" y="297987"/>
                      </a:cubicBezTo>
                      <a:cubicBezTo>
                        <a:pt x="864891" y="341595"/>
                        <a:pt x="879427" y="421543"/>
                        <a:pt x="886695" y="472419"/>
                      </a:cubicBezTo>
                      <a:cubicBezTo>
                        <a:pt x="908499" y="595975"/>
                        <a:pt x="937571" y="719530"/>
                        <a:pt x="966643" y="835819"/>
                      </a:cubicBezTo>
                      <a:cubicBezTo>
                        <a:pt x="981179" y="901230"/>
                        <a:pt x="1002983" y="966642"/>
                        <a:pt x="1032054" y="1032054"/>
                      </a:cubicBezTo>
                      <a:cubicBezTo>
                        <a:pt x="1061126" y="1090198"/>
                        <a:pt x="1090199" y="1148342"/>
                        <a:pt x="1119270" y="1206486"/>
                      </a:cubicBezTo>
                      <a:cubicBezTo>
                        <a:pt x="1148342" y="1257362"/>
                        <a:pt x="1170146" y="1315506"/>
                        <a:pt x="1191950" y="1373650"/>
                      </a:cubicBezTo>
                      <a:cubicBezTo>
                        <a:pt x="1199218" y="1388186"/>
                        <a:pt x="1206486" y="1402722"/>
                        <a:pt x="1213754" y="1417258"/>
                      </a:cubicBezTo>
                      <a:cubicBezTo>
                        <a:pt x="1228290" y="1409989"/>
                        <a:pt x="1250094" y="1409989"/>
                        <a:pt x="1264630" y="1409989"/>
                      </a:cubicBezTo>
                      <a:cubicBezTo>
                        <a:pt x="1293702" y="1409989"/>
                        <a:pt x="1322774" y="1417258"/>
                        <a:pt x="1351846" y="1424526"/>
                      </a:cubicBezTo>
                      <a:cubicBezTo>
                        <a:pt x="1359114" y="1424526"/>
                        <a:pt x="1359114" y="1431794"/>
                        <a:pt x="1366382" y="1431794"/>
                      </a:cubicBezTo>
                      <a:cubicBezTo>
                        <a:pt x="1395454" y="1439062"/>
                        <a:pt x="1417258" y="1453598"/>
                        <a:pt x="1431794" y="1475401"/>
                      </a:cubicBezTo>
                      <a:cubicBezTo>
                        <a:pt x="1446330" y="1489938"/>
                        <a:pt x="1460866" y="1511741"/>
                        <a:pt x="1460866" y="1533546"/>
                      </a:cubicBezTo>
                      <a:cubicBezTo>
                        <a:pt x="1468134" y="1511741"/>
                        <a:pt x="1482670" y="1497206"/>
                        <a:pt x="1504474" y="1489938"/>
                      </a:cubicBezTo>
                      <a:cubicBezTo>
                        <a:pt x="1540814" y="1482669"/>
                        <a:pt x="1584422" y="1504474"/>
                        <a:pt x="1620762" y="1504474"/>
                      </a:cubicBezTo>
                      <a:cubicBezTo>
                        <a:pt x="1635298" y="1504474"/>
                        <a:pt x="1664369" y="1511741"/>
                        <a:pt x="1678906" y="1504474"/>
                      </a:cubicBezTo>
                      <a:cubicBezTo>
                        <a:pt x="1693442" y="1497206"/>
                        <a:pt x="1707978" y="1489938"/>
                        <a:pt x="1722514" y="1482669"/>
                      </a:cubicBezTo>
                      <a:cubicBezTo>
                        <a:pt x="1729781" y="1475401"/>
                        <a:pt x="1737049" y="1475401"/>
                        <a:pt x="1744318" y="1468134"/>
                      </a:cubicBezTo>
                      <a:cubicBezTo>
                        <a:pt x="1758854" y="1446329"/>
                        <a:pt x="1751585" y="1402722"/>
                        <a:pt x="1751585" y="1359114"/>
                      </a:cubicBezTo>
                      <a:close/>
                    </a:path>
                  </a:pathLst>
                </a:custGeom>
                <a:solidFill>
                  <a:srgbClr val="6E4935">
                    <a:alpha val="80000"/>
                  </a:srgbClr>
                </a:solidFill>
                <a:ln w="72680" cap="flat">
                  <a:noFill/>
                  <a:prstDash val="solid"/>
                  <a:miter/>
                </a:ln>
              </p:spPr>
              <p:txBody>
                <a:bodyPr rtlCol="0" anchor="ctr"/>
                <a:lstStyle/>
                <a:p>
                  <a:endParaRPr lang="en-US"/>
                </a:p>
              </p:txBody>
            </p:sp>
            <p:sp>
              <p:nvSpPr>
                <p:cNvPr id="468" name="Freeform: Shape 467">
                  <a:extLst>
                    <a:ext uri="{FF2B5EF4-FFF2-40B4-BE49-F238E27FC236}">
                      <a16:creationId xmlns:a16="http://schemas.microsoft.com/office/drawing/2014/main" xmlns="" id="{32F78217-1FA5-4659-B737-29BEF27BED20}"/>
                    </a:ext>
                  </a:extLst>
                </p:cNvPr>
                <p:cNvSpPr/>
                <p:nvPr/>
              </p:nvSpPr>
              <p:spPr>
                <a:xfrm>
                  <a:off x="3847478" y="8371602"/>
                  <a:ext cx="327566" cy="153200"/>
                </a:xfrm>
                <a:custGeom>
                  <a:avLst/>
                  <a:gdLst>
                    <a:gd name="connsiteX0" fmla="*/ 225308 w 327566"/>
                    <a:gd name="connsiteY0" fmla="*/ 145360 h 153200"/>
                    <a:gd name="connsiteX1" fmla="*/ 327060 w 327566"/>
                    <a:gd name="connsiteY1" fmla="*/ 21804 h 153200"/>
                    <a:gd name="connsiteX2" fmla="*/ 0 w 327566"/>
                    <a:gd name="connsiteY2" fmla="*/ 0 h 153200"/>
                    <a:gd name="connsiteX3" fmla="*/ 43608 w 327566"/>
                    <a:gd name="connsiteY3" fmla="*/ 109020 h 153200"/>
                    <a:gd name="connsiteX4" fmla="*/ 50876 w 327566"/>
                    <a:gd name="connsiteY4" fmla="*/ 123556 h 153200"/>
                    <a:gd name="connsiteX5" fmla="*/ 225308 w 327566"/>
                    <a:gd name="connsiteY5" fmla="*/ 145360 h 153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66" h="153200">
                      <a:moveTo>
                        <a:pt x="225308" y="145360"/>
                      </a:moveTo>
                      <a:cubicBezTo>
                        <a:pt x="261648" y="123556"/>
                        <a:pt x="334328" y="72680"/>
                        <a:pt x="327060" y="21804"/>
                      </a:cubicBezTo>
                      <a:cubicBezTo>
                        <a:pt x="225308" y="72680"/>
                        <a:pt x="79948" y="87216"/>
                        <a:pt x="0" y="0"/>
                      </a:cubicBezTo>
                      <a:cubicBezTo>
                        <a:pt x="7268" y="36340"/>
                        <a:pt x="29072" y="72680"/>
                        <a:pt x="43608" y="109020"/>
                      </a:cubicBezTo>
                      <a:cubicBezTo>
                        <a:pt x="43608" y="116288"/>
                        <a:pt x="50876" y="116288"/>
                        <a:pt x="50876" y="123556"/>
                      </a:cubicBezTo>
                      <a:cubicBezTo>
                        <a:pt x="109020" y="138092"/>
                        <a:pt x="174432" y="167164"/>
                        <a:pt x="225308" y="145360"/>
                      </a:cubicBezTo>
                      <a:close/>
                    </a:path>
                  </a:pathLst>
                </a:custGeom>
                <a:solidFill>
                  <a:srgbClr val="6E4935"/>
                </a:solidFill>
                <a:ln w="72680" cap="flat">
                  <a:noFill/>
                  <a:prstDash val="solid"/>
                  <a:miter/>
                </a:ln>
              </p:spPr>
              <p:txBody>
                <a:bodyPr rtlCol="0" anchor="ctr"/>
                <a:lstStyle/>
                <a:p>
                  <a:endParaRPr lang="en-US"/>
                </a:p>
              </p:txBody>
            </p:sp>
            <p:sp>
              <p:nvSpPr>
                <p:cNvPr id="469" name="Freeform: Shape 468">
                  <a:extLst>
                    <a:ext uri="{FF2B5EF4-FFF2-40B4-BE49-F238E27FC236}">
                      <a16:creationId xmlns:a16="http://schemas.microsoft.com/office/drawing/2014/main" xmlns="" id="{8ECACA93-B756-4455-B122-67009E26C9E2}"/>
                    </a:ext>
                  </a:extLst>
                </p:cNvPr>
                <p:cNvSpPr/>
                <p:nvPr/>
              </p:nvSpPr>
              <p:spPr>
                <a:xfrm>
                  <a:off x="4189074" y="7797431"/>
                  <a:ext cx="450615" cy="1400228"/>
                </a:xfrm>
                <a:custGeom>
                  <a:avLst/>
                  <a:gdLst>
                    <a:gd name="connsiteX0" fmla="*/ 327060 w 450615"/>
                    <a:gd name="connsiteY0" fmla="*/ 94484 h 1400228"/>
                    <a:gd name="connsiteX1" fmla="*/ 218040 w 450615"/>
                    <a:gd name="connsiteY1" fmla="*/ 21804 h 1400228"/>
                    <a:gd name="connsiteX2" fmla="*/ 196236 w 450615"/>
                    <a:gd name="connsiteY2" fmla="*/ 0 h 1400228"/>
                    <a:gd name="connsiteX3" fmla="*/ 327060 w 450615"/>
                    <a:gd name="connsiteY3" fmla="*/ 130824 h 1400228"/>
                    <a:gd name="connsiteX4" fmla="*/ 334327 w 450615"/>
                    <a:gd name="connsiteY4" fmla="*/ 305256 h 1400228"/>
                    <a:gd name="connsiteX5" fmla="*/ 188968 w 450615"/>
                    <a:gd name="connsiteY5" fmla="*/ 508759 h 1400228"/>
                    <a:gd name="connsiteX6" fmla="*/ 94484 w 450615"/>
                    <a:gd name="connsiteY6" fmla="*/ 566903 h 1400228"/>
                    <a:gd name="connsiteX7" fmla="*/ 0 w 450615"/>
                    <a:gd name="connsiteY7" fmla="*/ 595975 h 1400228"/>
                    <a:gd name="connsiteX8" fmla="*/ 116288 w 450615"/>
                    <a:gd name="connsiteY8" fmla="*/ 581439 h 1400228"/>
                    <a:gd name="connsiteX9" fmla="*/ 123556 w 450615"/>
                    <a:gd name="connsiteY9" fmla="*/ 588707 h 1400228"/>
                    <a:gd name="connsiteX10" fmla="*/ 21804 w 450615"/>
                    <a:gd name="connsiteY10" fmla="*/ 697727 h 1400228"/>
                    <a:gd name="connsiteX11" fmla="*/ 130824 w 450615"/>
                    <a:gd name="connsiteY11" fmla="*/ 617779 h 1400228"/>
                    <a:gd name="connsiteX12" fmla="*/ 203504 w 450615"/>
                    <a:gd name="connsiteY12" fmla="*/ 581439 h 1400228"/>
                    <a:gd name="connsiteX13" fmla="*/ 218040 w 450615"/>
                    <a:gd name="connsiteY13" fmla="*/ 632315 h 1400228"/>
                    <a:gd name="connsiteX14" fmla="*/ 152628 w 450615"/>
                    <a:gd name="connsiteY14" fmla="*/ 704995 h 1400228"/>
                    <a:gd name="connsiteX15" fmla="*/ 218040 w 450615"/>
                    <a:gd name="connsiteY15" fmla="*/ 704995 h 1400228"/>
                    <a:gd name="connsiteX16" fmla="*/ 239844 w 450615"/>
                    <a:gd name="connsiteY16" fmla="*/ 748603 h 1400228"/>
                    <a:gd name="connsiteX17" fmla="*/ 290720 w 450615"/>
                    <a:gd name="connsiteY17" fmla="*/ 864891 h 1400228"/>
                    <a:gd name="connsiteX18" fmla="*/ 334327 w 450615"/>
                    <a:gd name="connsiteY18" fmla="*/ 1032055 h 1400228"/>
                    <a:gd name="connsiteX19" fmla="*/ 334327 w 450615"/>
                    <a:gd name="connsiteY19" fmla="*/ 1032055 h 1400228"/>
                    <a:gd name="connsiteX20" fmla="*/ 334327 w 450615"/>
                    <a:gd name="connsiteY20" fmla="*/ 1032055 h 1400228"/>
                    <a:gd name="connsiteX21" fmla="*/ 334327 w 450615"/>
                    <a:gd name="connsiteY21" fmla="*/ 1039323 h 1400228"/>
                    <a:gd name="connsiteX22" fmla="*/ 334327 w 450615"/>
                    <a:gd name="connsiteY22" fmla="*/ 1242826 h 1400228"/>
                    <a:gd name="connsiteX23" fmla="*/ 297988 w 450615"/>
                    <a:gd name="connsiteY23" fmla="*/ 1351846 h 1400228"/>
                    <a:gd name="connsiteX24" fmla="*/ 196236 w 450615"/>
                    <a:gd name="connsiteY24" fmla="*/ 1380918 h 1400228"/>
                    <a:gd name="connsiteX25" fmla="*/ 138092 w 450615"/>
                    <a:gd name="connsiteY25" fmla="*/ 1337310 h 1400228"/>
                    <a:gd name="connsiteX26" fmla="*/ 72680 w 450615"/>
                    <a:gd name="connsiteY26" fmla="*/ 1279166 h 1400228"/>
                    <a:gd name="connsiteX27" fmla="*/ 94484 w 450615"/>
                    <a:gd name="connsiteY27" fmla="*/ 1293702 h 1400228"/>
                    <a:gd name="connsiteX28" fmla="*/ 101752 w 450615"/>
                    <a:gd name="connsiteY28" fmla="*/ 1300970 h 1400228"/>
                    <a:gd name="connsiteX29" fmla="*/ 101752 w 450615"/>
                    <a:gd name="connsiteY29" fmla="*/ 1300970 h 1400228"/>
                    <a:gd name="connsiteX30" fmla="*/ 109020 w 450615"/>
                    <a:gd name="connsiteY30" fmla="*/ 1308238 h 1400228"/>
                    <a:gd name="connsiteX31" fmla="*/ 116288 w 450615"/>
                    <a:gd name="connsiteY31" fmla="*/ 1322774 h 1400228"/>
                    <a:gd name="connsiteX32" fmla="*/ 109020 w 450615"/>
                    <a:gd name="connsiteY32" fmla="*/ 1388186 h 1400228"/>
                    <a:gd name="connsiteX33" fmla="*/ 247112 w 450615"/>
                    <a:gd name="connsiteY33" fmla="*/ 1395454 h 1400228"/>
                    <a:gd name="connsiteX34" fmla="*/ 370667 w 450615"/>
                    <a:gd name="connsiteY34" fmla="*/ 1359114 h 1400228"/>
                    <a:gd name="connsiteX35" fmla="*/ 348864 w 450615"/>
                    <a:gd name="connsiteY35" fmla="*/ 1104735 h 1400228"/>
                    <a:gd name="connsiteX36" fmla="*/ 312524 w 450615"/>
                    <a:gd name="connsiteY36" fmla="*/ 850355 h 1400228"/>
                    <a:gd name="connsiteX37" fmla="*/ 261648 w 450615"/>
                    <a:gd name="connsiteY37" fmla="*/ 726799 h 1400228"/>
                    <a:gd name="connsiteX38" fmla="*/ 239844 w 450615"/>
                    <a:gd name="connsiteY38" fmla="*/ 675923 h 1400228"/>
                    <a:gd name="connsiteX39" fmla="*/ 225308 w 450615"/>
                    <a:gd name="connsiteY39" fmla="*/ 625047 h 1400228"/>
                    <a:gd name="connsiteX40" fmla="*/ 247112 w 450615"/>
                    <a:gd name="connsiteY40" fmla="*/ 581439 h 1400228"/>
                    <a:gd name="connsiteX41" fmla="*/ 174432 w 450615"/>
                    <a:gd name="connsiteY41" fmla="*/ 537831 h 1400228"/>
                    <a:gd name="connsiteX42" fmla="*/ 283452 w 450615"/>
                    <a:gd name="connsiteY42" fmla="*/ 399739 h 1400228"/>
                    <a:gd name="connsiteX43" fmla="*/ 363400 w 450615"/>
                    <a:gd name="connsiteY43" fmla="*/ 290720 h 1400228"/>
                    <a:gd name="connsiteX44" fmla="*/ 443347 w 450615"/>
                    <a:gd name="connsiteY44" fmla="*/ 181700 h 1400228"/>
                    <a:gd name="connsiteX45" fmla="*/ 450615 w 450615"/>
                    <a:gd name="connsiteY45" fmla="*/ 188968 h 1400228"/>
                    <a:gd name="connsiteX46" fmla="*/ 327060 w 450615"/>
                    <a:gd name="connsiteY46" fmla="*/ 94484 h 1400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50615" h="1400228">
                      <a:moveTo>
                        <a:pt x="327060" y="94484"/>
                      </a:moveTo>
                      <a:cubicBezTo>
                        <a:pt x="290720" y="65412"/>
                        <a:pt x="254380" y="43608"/>
                        <a:pt x="218040" y="21804"/>
                      </a:cubicBezTo>
                      <a:cubicBezTo>
                        <a:pt x="210772" y="14536"/>
                        <a:pt x="203504" y="7268"/>
                        <a:pt x="196236" y="0"/>
                      </a:cubicBezTo>
                      <a:cubicBezTo>
                        <a:pt x="239844" y="43608"/>
                        <a:pt x="290720" y="79948"/>
                        <a:pt x="327060" y="130824"/>
                      </a:cubicBezTo>
                      <a:cubicBezTo>
                        <a:pt x="377935" y="188968"/>
                        <a:pt x="377935" y="239844"/>
                        <a:pt x="334327" y="305256"/>
                      </a:cubicBezTo>
                      <a:cubicBezTo>
                        <a:pt x="290720" y="370667"/>
                        <a:pt x="254380" y="450616"/>
                        <a:pt x="188968" y="508759"/>
                      </a:cubicBezTo>
                      <a:cubicBezTo>
                        <a:pt x="159896" y="530563"/>
                        <a:pt x="130824" y="552367"/>
                        <a:pt x="94484" y="566903"/>
                      </a:cubicBezTo>
                      <a:cubicBezTo>
                        <a:pt x="65412" y="581439"/>
                        <a:pt x="21804" y="581439"/>
                        <a:pt x="0" y="595975"/>
                      </a:cubicBezTo>
                      <a:cubicBezTo>
                        <a:pt x="36340" y="610511"/>
                        <a:pt x="79948" y="588707"/>
                        <a:pt x="116288" y="581439"/>
                      </a:cubicBezTo>
                      <a:cubicBezTo>
                        <a:pt x="123556" y="581439"/>
                        <a:pt x="130824" y="588707"/>
                        <a:pt x="123556" y="588707"/>
                      </a:cubicBezTo>
                      <a:cubicBezTo>
                        <a:pt x="109020" y="639583"/>
                        <a:pt x="58144" y="661387"/>
                        <a:pt x="21804" y="697727"/>
                      </a:cubicBezTo>
                      <a:cubicBezTo>
                        <a:pt x="65412" y="683191"/>
                        <a:pt x="94484" y="646851"/>
                        <a:pt x="130824" y="617779"/>
                      </a:cubicBezTo>
                      <a:cubicBezTo>
                        <a:pt x="152628" y="603243"/>
                        <a:pt x="174432" y="581439"/>
                        <a:pt x="203504" y="581439"/>
                      </a:cubicBezTo>
                      <a:cubicBezTo>
                        <a:pt x="225308" y="581439"/>
                        <a:pt x="225308" y="617779"/>
                        <a:pt x="218040" y="632315"/>
                      </a:cubicBezTo>
                      <a:cubicBezTo>
                        <a:pt x="203504" y="661387"/>
                        <a:pt x="174432" y="683191"/>
                        <a:pt x="152628" y="704995"/>
                      </a:cubicBezTo>
                      <a:cubicBezTo>
                        <a:pt x="174432" y="697727"/>
                        <a:pt x="196236" y="690459"/>
                        <a:pt x="218040" y="704995"/>
                      </a:cubicBezTo>
                      <a:cubicBezTo>
                        <a:pt x="232576" y="719531"/>
                        <a:pt x="239844" y="734067"/>
                        <a:pt x="239844" y="748603"/>
                      </a:cubicBezTo>
                      <a:cubicBezTo>
                        <a:pt x="261648" y="784943"/>
                        <a:pt x="276184" y="828551"/>
                        <a:pt x="290720" y="864891"/>
                      </a:cubicBezTo>
                      <a:cubicBezTo>
                        <a:pt x="312524" y="923035"/>
                        <a:pt x="334327" y="973911"/>
                        <a:pt x="334327" y="1032055"/>
                      </a:cubicBezTo>
                      <a:lnTo>
                        <a:pt x="334327" y="1032055"/>
                      </a:lnTo>
                      <a:lnTo>
                        <a:pt x="334327" y="1032055"/>
                      </a:lnTo>
                      <a:cubicBezTo>
                        <a:pt x="334327" y="1032055"/>
                        <a:pt x="334327" y="1032055"/>
                        <a:pt x="334327" y="1039323"/>
                      </a:cubicBezTo>
                      <a:cubicBezTo>
                        <a:pt x="341595" y="1104735"/>
                        <a:pt x="341595" y="1170146"/>
                        <a:pt x="334327" y="1242826"/>
                      </a:cubicBezTo>
                      <a:cubicBezTo>
                        <a:pt x="334327" y="1286434"/>
                        <a:pt x="334327" y="1322774"/>
                        <a:pt x="297988" y="1351846"/>
                      </a:cubicBezTo>
                      <a:cubicBezTo>
                        <a:pt x="268916" y="1373650"/>
                        <a:pt x="225308" y="1380918"/>
                        <a:pt x="196236" y="1380918"/>
                      </a:cubicBezTo>
                      <a:cubicBezTo>
                        <a:pt x="159896" y="1380918"/>
                        <a:pt x="152628" y="1366382"/>
                        <a:pt x="138092" y="1337310"/>
                      </a:cubicBezTo>
                      <a:cubicBezTo>
                        <a:pt x="130824" y="1308238"/>
                        <a:pt x="101752" y="1286434"/>
                        <a:pt x="72680" y="1279166"/>
                      </a:cubicBezTo>
                      <a:cubicBezTo>
                        <a:pt x="79948" y="1286434"/>
                        <a:pt x="87216" y="1286434"/>
                        <a:pt x="94484" y="1293702"/>
                      </a:cubicBezTo>
                      <a:cubicBezTo>
                        <a:pt x="94484" y="1293702"/>
                        <a:pt x="101752" y="1300970"/>
                        <a:pt x="101752" y="1300970"/>
                      </a:cubicBezTo>
                      <a:cubicBezTo>
                        <a:pt x="101752" y="1300970"/>
                        <a:pt x="101752" y="1300970"/>
                        <a:pt x="101752" y="1300970"/>
                      </a:cubicBezTo>
                      <a:cubicBezTo>
                        <a:pt x="101752" y="1308238"/>
                        <a:pt x="109020" y="1308238"/>
                        <a:pt x="109020" y="1308238"/>
                      </a:cubicBezTo>
                      <a:cubicBezTo>
                        <a:pt x="109020" y="1315506"/>
                        <a:pt x="116288" y="1322774"/>
                        <a:pt x="116288" y="1322774"/>
                      </a:cubicBezTo>
                      <a:cubicBezTo>
                        <a:pt x="116288" y="1344578"/>
                        <a:pt x="109020" y="1366382"/>
                        <a:pt x="109020" y="1388186"/>
                      </a:cubicBezTo>
                      <a:cubicBezTo>
                        <a:pt x="152628" y="1402722"/>
                        <a:pt x="203504" y="1402722"/>
                        <a:pt x="247112" y="1395454"/>
                      </a:cubicBezTo>
                      <a:cubicBezTo>
                        <a:pt x="283452" y="1388186"/>
                        <a:pt x="334327" y="1380918"/>
                        <a:pt x="370667" y="1359114"/>
                      </a:cubicBezTo>
                      <a:cubicBezTo>
                        <a:pt x="356132" y="1279166"/>
                        <a:pt x="348864" y="1170146"/>
                        <a:pt x="348864" y="1104735"/>
                      </a:cubicBezTo>
                      <a:cubicBezTo>
                        <a:pt x="348864" y="1017518"/>
                        <a:pt x="348864" y="930303"/>
                        <a:pt x="312524" y="850355"/>
                      </a:cubicBezTo>
                      <a:cubicBezTo>
                        <a:pt x="297988" y="806747"/>
                        <a:pt x="276184" y="770407"/>
                        <a:pt x="261648" y="726799"/>
                      </a:cubicBezTo>
                      <a:cubicBezTo>
                        <a:pt x="254380" y="712263"/>
                        <a:pt x="247112" y="690459"/>
                        <a:pt x="239844" y="675923"/>
                      </a:cubicBezTo>
                      <a:cubicBezTo>
                        <a:pt x="232576" y="661387"/>
                        <a:pt x="210772" y="646851"/>
                        <a:pt x="225308" y="625047"/>
                      </a:cubicBezTo>
                      <a:cubicBezTo>
                        <a:pt x="232576" y="610511"/>
                        <a:pt x="254380" y="595975"/>
                        <a:pt x="247112" y="581439"/>
                      </a:cubicBezTo>
                      <a:cubicBezTo>
                        <a:pt x="239844" y="559636"/>
                        <a:pt x="196236" y="545099"/>
                        <a:pt x="174432" y="537831"/>
                      </a:cubicBezTo>
                      <a:cubicBezTo>
                        <a:pt x="210772" y="494223"/>
                        <a:pt x="247112" y="443347"/>
                        <a:pt x="283452" y="399739"/>
                      </a:cubicBezTo>
                      <a:cubicBezTo>
                        <a:pt x="312524" y="363399"/>
                        <a:pt x="334327" y="327060"/>
                        <a:pt x="363400" y="290720"/>
                      </a:cubicBezTo>
                      <a:cubicBezTo>
                        <a:pt x="385203" y="254380"/>
                        <a:pt x="414275" y="210772"/>
                        <a:pt x="443347" y="181700"/>
                      </a:cubicBezTo>
                      <a:cubicBezTo>
                        <a:pt x="443347" y="181700"/>
                        <a:pt x="450615" y="188968"/>
                        <a:pt x="450615" y="188968"/>
                      </a:cubicBezTo>
                      <a:cubicBezTo>
                        <a:pt x="436079" y="152628"/>
                        <a:pt x="377935" y="123556"/>
                        <a:pt x="327060" y="94484"/>
                      </a:cubicBezTo>
                      <a:close/>
                    </a:path>
                  </a:pathLst>
                </a:custGeom>
                <a:solidFill>
                  <a:srgbClr val="6E4935"/>
                </a:solidFill>
                <a:ln w="72680" cap="flat">
                  <a:noFill/>
                  <a:prstDash val="solid"/>
                  <a:miter/>
                </a:ln>
              </p:spPr>
              <p:txBody>
                <a:bodyPr rtlCol="0" anchor="ctr"/>
                <a:lstStyle/>
                <a:p>
                  <a:endParaRPr lang="en-US"/>
                </a:p>
              </p:txBody>
            </p:sp>
            <p:sp>
              <p:nvSpPr>
                <p:cNvPr id="470" name="Freeform: Shape 469">
                  <a:extLst>
                    <a:ext uri="{FF2B5EF4-FFF2-40B4-BE49-F238E27FC236}">
                      <a16:creationId xmlns:a16="http://schemas.microsoft.com/office/drawing/2014/main" xmlns="" id="{285A14B3-14A2-4AB8-95DF-911BC5B7A72E}"/>
                    </a:ext>
                  </a:extLst>
                </p:cNvPr>
                <p:cNvSpPr/>
                <p:nvPr/>
              </p:nvSpPr>
              <p:spPr>
                <a:xfrm>
                  <a:off x="4821389" y="8553302"/>
                  <a:ext cx="395726" cy="261647"/>
                </a:xfrm>
                <a:custGeom>
                  <a:avLst/>
                  <a:gdLst>
                    <a:gd name="connsiteX0" fmla="*/ 87216 w 395726"/>
                    <a:gd name="connsiteY0" fmla="*/ 210772 h 261647"/>
                    <a:gd name="connsiteX1" fmla="*/ 94484 w 395726"/>
                    <a:gd name="connsiteY1" fmla="*/ 203504 h 261647"/>
                    <a:gd name="connsiteX2" fmla="*/ 203504 w 395726"/>
                    <a:gd name="connsiteY2" fmla="*/ 232575 h 261647"/>
                    <a:gd name="connsiteX3" fmla="*/ 327060 w 395726"/>
                    <a:gd name="connsiteY3" fmla="*/ 181700 h 261647"/>
                    <a:gd name="connsiteX4" fmla="*/ 392471 w 395726"/>
                    <a:gd name="connsiteY4" fmla="*/ 0 h 261647"/>
                    <a:gd name="connsiteX5" fmla="*/ 290720 w 395726"/>
                    <a:gd name="connsiteY5" fmla="*/ 87216 h 261647"/>
                    <a:gd name="connsiteX6" fmla="*/ 152628 w 395726"/>
                    <a:gd name="connsiteY6" fmla="*/ 123556 h 261647"/>
                    <a:gd name="connsiteX7" fmla="*/ 0 w 395726"/>
                    <a:gd name="connsiteY7" fmla="*/ 43608 h 261647"/>
                    <a:gd name="connsiteX8" fmla="*/ 43608 w 395726"/>
                    <a:gd name="connsiteY8" fmla="*/ 174432 h 261647"/>
                    <a:gd name="connsiteX9" fmla="*/ 87216 w 395726"/>
                    <a:gd name="connsiteY9" fmla="*/ 261648 h 261647"/>
                    <a:gd name="connsiteX10" fmla="*/ 87216 w 395726"/>
                    <a:gd name="connsiteY10" fmla="*/ 210772 h 261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5726" h="261647">
                      <a:moveTo>
                        <a:pt x="87216" y="210772"/>
                      </a:moveTo>
                      <a:cubicBezTo>
                        <a:pt x="87216" y="203504"/>
                        <a:pt x="94484" y="203504"/>
                        <a:pt x="94484" y="203504"/>
                      </a:cubicBezTo>
                      <a:cubicBezTo>
                        <a:pt x="130824" y="218040"/>
                        <a:pt x="167164" y="239844"/>
                        <a:pt x="203504" y="232575"/>
                      </a:cubicBezTo>
                      <a:cubicBezTo>
                        <a:pt x="247112" y="232575"/>
                        <a:pt x="290720" y="218040"/>
                        <a:pt x="327060" y="181700"/>
                      </a:cubicBezTo>
                      <a:cubicBezTo>
                        <a:pt x="370667" y="138092"/>
                        <a:pt x="407007" y="65412"/>
                        <a:pt x="392471" y="0"/>
                      </a:cubicBezTo>
                      <a:cubicBezTo>
                        <a:pt x="348864" y="14536"/>
                        <a:pt x="334328" y="72680"/>
                        <a:pt x="290720" y="87216"/>
                      </a:cubicBezTo>
                      <a:cubicBezTo>
                        <a:pt x="247112" y="109020"/>
                        <a:pt x="196236" y="130824"/>
                        <a:pt x="152628" y="123556"/>
                      </a:cubicBezTo>
                      <a:cubicBezTo>
                        <a:pt x="87216" y="116288"/>
                        <a:pt x="43608" y="87216"/>
                        <a:pt x="0" y="43608"/>
                      </a:cubicBezTo>
                      <a:cubicBezTo>
                        <a:pt x="14536" y="87216"/>
                        <a:pt x="29072" y="130824"/>
                        <a:pt x="43608" y="174432"/>
                      </a:cubicBezTo>
                      <a:cubicBezTo>
                        <a:pt x="58144" y="203504"/>
                        <a:pt x="72680" y="232575"/>
                        <a:pt x="87216" y="261648"/>
                      </a:cubicBezTo>
                      <a:cubicBezTo>
                        <a:pt x="87216" y="254380"/>
                        <a:pt x="87216" y="232575"/>
                        <a:pt x="87216" y="210772"/>
                      </a:cubicBezTo>
                      <a:close/>
                    </a:path>
                  </a:pathLst>
                </a:custGeom>
                <a:solidFill>
                  <a:srgbClr val="6E4935"/>
                </a:solidFill>
                <a:ln w="72680" cap="flat">
                  <a:noFill/>
                  <a:prstDash val="solid"/>
                  <a:miter/>
                </a:ln>
              </p:spPr>
              <p:txBody>
                <a:bodyPr rtlCol="0" anchor="ctr"/>
                <a:lstStyle/>
                <a:p>
                  <a:endParaRPr lang="en-US"/>
                </a:p>
              </p:txBody>
            </p:sp>
            <p:sp>
              <p:nvSpPr>
                <p:cNvPr id="471" name="Freeform: Shape 470">
                  <a:extLst>
                    <a:ext uri="{FF2B5EF4-FFF2-40B4-BE49-F238E27FC236}">
                      <a16:creationId xmlns:a16="http://schemas.microsoft.com/office/drawing/2014/main" xmlns="" id="{CFDF910B-CA25-4298-A100-CB32D3515BDE}"/>
                    </a:ext>
                  </a:extLst>
                </p:cNvPr>
                <p:cNvSpPr/>
                <p:nvPr/>
              </p:nvSpPr>
              <p:spPr>
                <a:xfrm>
                  <a:off x="5228396" y="8342530"/>
                  <a:ext cx="174431" cy="152627"/>
                </a:xfrm>
                <a:custGeom>
                  <a:avLst/>
                  <a:gdLst>
                    <a:gd name="connsiteX0" fmla="*/ 116288 w 174431"/>
                    <a:gd name="connsiteY0" fmla="*/ 29072 h 152627"/>
                    <a:gd name="connsiteX1" fmla="*/ 0 w 174431"/>
                    <a:gd name="connsiteY1" fmla="*/ 152628 h 152627"/>
                    <a:gd name="connsiteX2" fmla="*/ 116288 w 174431"/>
                    <a:gd name="connsiteY2" fmla="*/ 94484 h 152627"/>
                    <a:gd name="connsiteX3" fmla="*/ 174432 w 174431"/>
                    <a:gd name="connsiteY3" fmla="*/ 94484 h 152627"/>
                    <a:gd name="connsiteX4" fmla="*/ 145360 w 174431"/>
                    <a:gd name="connsiteY4" fmla="*/ 43608 h 152627"/>
                    <a:gd name="connsiteX5" fmla="*/ 145360 w 174431"/>
                    <a:gd name="connsiteY5" fmla="*/ 0 h 152627"/>
                    <a:gd name="connsiteX6" fmla="*/ 116288 w 174431"/>
                    <a:gd name="connsiteY6" fmla="*/ 29072 h 152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431" h="152627">
                      <a:moveTo>
                        <a:pt x="116288" y="29072"/>
                      </a:moveTo>
                      <a:cubicBezTo>
                        <a:pt x="87216" y="65412"/>
                        <a:pt x="0" y="101752"/>
                        <a:pt x="0" y="152628"/>
                      </a:cubicBezTo>
                      <a:cubicBezTo>
                        <a:pt x="50876" y="152628"/>
                        <a:pt x="72680" y="109020"/>
                        <a:pt x="116288" y="94484"/>
                      </a:cubicBezTo>
                      <a:cubicBezTo>
                        <a:pt x="138092" y="87216"/>
                        <a:pt x="152628" y="87216"/>
                        <a:pt x="174432" y="94484"/>
                      </a:cubicBezTo>
                      <a:cubicBezTo>
                        <a:pt x="159896" y="79948"/>
                        <a:pt x="145360" y="65412"/>
                        <a:pt x="145360" y="43608"/>
                      </a:cubicBezTo>
                      <a:cubicBezTo>
                        <a:pt x="145360" y="29072"/>
                        <a:pt x="145360" y="14536"/>
                        <a:pt x="145360" y="0"/>
                      </a:cubicBezTo>
                      <a:cubicBezTo>
                        <a:pt x="130824" y="7268"/>
                        <a:pt x="123556" y="21804"/>
                        <a:pt x="116288" y="29072"/>
                      </a:cubicBezTo>
                      <a:close/>
                    </a:path>
                  </a:pathLst>
                </a:custGeom>
                <a:solidFill>
                  <a:srgbClr val="6E4935"/>
                </a:solidFill>
                <a:ln w="72680" cap="flat">
                  <a:noFill/>
                  <a:prstDash val="solid"/>
                  <a:miter/>
                </a:ln>
              </p:spPr>
              <p:txBody>
                <a:bodyPr rtlCol="0" anchor="ctr"/>
                <a:lstStyle/>
                <a:p>
                  <a:endParaRPr lang="en-US"/>
                </a:p>
              </p:txBody>
            </p:sp>
            <p:sp>
              <p:nvSpPr>
                <p:cNvPr id="472" name="Freeform: Shape 471">
                  <a:extLst>
                    <a:ext uri="{FF2B5EF4-FFF2-40B4-BE49-F238E27FC236}">
                      <a16:creationId xmlns:a16="http://schemas.microsoft.com/office/drawing/2014/main" xmlns="" id="{CC327B10-5E6B-47F3-AE7A-A50883C2D11F}"/>
                    </a:ext>
                  </a:extLst>
                </p:cNvPr>
                <p:cNvSpPr/>
                <p:nvPr/>
              </p:nvSpPr>
              <p:spPr>
                <a:xfrm>
                  <a:off x="5269925" y="8509694"/>
                  <a:ext cx="234655" cy="225307"/>
                </a:xfrm>
                <a:custGeom>
                  <a:avLst/>
                  <a:gdLst>
                    <a:gd name="connsiteX0" fmla="*/ 154707 w 234655"/>
                    <a:gd name="connsiteY0" fmla="*/ 14536 h 225307"/>
                    <a:gd name="connsiteX1" fmla="*/ 169243 w 234655"/>
                    <a:gd name="connsiteY1" fmla="*/ 0 h 225307"/>
                    <a:gd name="connsiteX2" fmla="*/ 82027 w 234655"/>
                    <a:gd name="connsiteY2" fmla="*/ 65412 h 225307"/>
                    <a:gd name="connsiteX3" fmla="*/ 2080 w 234655"/>
                    <a:gd name="connsiteY3" fmla="*/ 225308 h 225307"/>
                    <a:gd name="connsiteX4" fmla="*/ 67491 w 234655"/>
                    <a:gd name="connsiteY4" fmla="*/ 130823 h 225307"/>
                    <a:gd name="connsiteX5" fmla="*/ 125635 w 234655"/>
                    <a:gd name="connsiteY5" fmla="*/ 159896 h 225307"/>
                    <a:gd name="connsiteX6" fmla="*/ 147439 w 234655"/>
                    <a:gd name="connsiteY6" fmla="*/ 123556 h 225307"/>
                    <a:gd name="connsiteX7" fmla="*/ 161975 w 234655"/>
                    <a:gd name="connsiteY7" fmla="*/ 123556 h 225307"/>
                    <a:gd name="connsiteX8" fmla="*/ 234655 w 234655"/>
                    <a:gd name="connsiteY8" fmla="*/ 210772 h 225307"/>
                    <a:gd name="connsiteX9" fmla="*/ 227387 w 234655"/>
                    <a:gd name="connsiteY9" fmla="*/ 188968 h 225307"/>
                    <a:gd name="connsiteX10" fmla="*/ 183779 w 234655"/>
                    <a:gd name="connsiteY10" fmla="*/ 101752 h 225307"/>
                    <a:gd name="connsiteX11" fmla="*/ 154707 w 234655"/>
                    <a:gd name="connsiteY11" fmla="*/ 14536 h 22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655" h="225307">
                      <a:moveTo>
                        <a:pt x="154707" y="14536"/>
                      </a:moveTo>
                      <a:cubicBezTo>
                        <a:pt x="161975" y="7268"/>
                        <a:pt x="161975" y="7268"/>
                        <a:pt x="169243" y="0"/>
                      </a:cubicBezTo>
                      <a:cubicBezTo>
                        <a:pt x="140171" y="21804"/>
                        <a:pt x="103831" y="36340"/>
                        <a:pt x="82027" y="65412"/>
                      </a:cubicBezTo>
                      <a:cubicBezTo>
                        <a:pt x="52955" y="101752"/>
                        <a:pt x="-12456" y="174432"/>
                        <a:pt x="2080" y="225308"/>
                      </a:cubicBezTo>
                      <a:cubicBezTo>
                        <a:pt x="23883" y="196235"/>
                        <a:pt x="38420" y="145360"/>
                        <a:pt x="67491" y="130823"/>
                      </a:cubicBezTo>
                      <a:cubicBezTo>
                        <a:pt x="96563" y="116288"/>
                        <a:pt x="103831" y="145360"/>
                        <a:pt x="125635" y="159896"/>
                      </a:cubicBezTo>
                      <a:cubicBezTo>
                        <a:pt x="132903" y="145360"/>
                        <a:pt x="132903" y="138092"/>
                        <a:pt x="147439" y="123556"/>
                      </a:cubicBezTo>
                      <a:cubicBezTo>
                        <a:pt x="147439" y="116288"/>
                        <a:pt x="154707" y="123556"/>
                        <a:pt x="161975" y="123556"/>
                      </a:cubicBezTo>
                      <a:cubicBezTo>
                        <a:pt x="183779" y="152628"/>
                        <a:pt x="212851" y="181700"/>
                        <a:pt x="234655" y="210772"/>
                      </a:cubicBezTo>
                      <a:cubicBezTo>
                        <a:pt x="234655" y="203503"/>
                        <a:pt x="227387" y="196235"/>
                        <a:pt x="227387" y="188968"/>
                      </a:cubicBezTo>
                      <a:cubicBezTo>
                        <a:pt x="212851" y="159896"/>
                        <a:pt x="198315" y="130823"/>
                        <a:pt x="183779" y="101752"/>
                      </a:cubicBezTo>
                      <a:cubicBezTo>
                        <a:pt x="154707" y="72680"/>
                        <a:pt x="154707" y="43608"/>
                        <a:pt x="154707" y="14536"/>
                      </a:cubicBezTo>
                      <a:close/>
                    </a:path>
                  </a:pathLst>
                </a:custGeom>
                <a:solidFill>
                  <a:srgbClr val="6E4935"/>
                </a:solidFill>
                <a:ln w="72680" cap="flat">
                  <a:noFill/>
                  <a:prstDash val="solid"/>
                  <a:miter/>
                </a:ln>
              </p:spPr>
              <p:txBody>
                <a:bodyPr rtlCol="0" anchor="ctr"/>
                <a:lstStyle/>
                <a:p>
                  <a:endParaRPr lang="en-US"/>
                </a:p>
              </p:txBody>
            </p:sp>
            <p:sp>
              <p:nvSpPr>
                <p:cNvPr id="473" name="Freeform: Shape 472">
                  <a:extLst>
                    <a:ext uri="{FF2B5EF4-FFF2-40B4-BE49-F238E27FC236}">
                      <a16:creationId xmlns:a16="http://schemas.microsoft.com/office/drawing/2014/main" xmlns="" id="{A26BC2B5-4862-4BC9-A812-22AE76EEF606}"/>
                    </a:ext>
                  </a:extLst>
                </p:cNvPr>
                <p:cNvSpPr/>
                <p:nvPr/>
              </p:nvSpPr>
              <p:spPr>
                <a:xfrm>
                  <a:off x="5046697" y="9073735"/>
                  <a:ext cx="545099" cy="170026"/>
                </a:xfrm>
                <a:custGeom>
                  <a:avLst/>
                  <a:gdLst>
                    <a:gd name="connsiteX0" fmla="*/ 508759 w 545099"/>
                    <a:gd name="connsiteY0" fmla="*/ 82811 h 170026"/>
                    <a:gd name="connsiteX1" fmla="*/ 341596 w 545099"/>
                    <a:gd name="connsiteY1" fmla="*/ 82811 h 170026"/>
                    <a:gd name="connsiteX2" fmla="*/ 268916 w 545099"/>
                    <a:gd name="connsiteY2" fmla="*/ 68275 h 170026"/>
                    <a:gd name="connsiteX3" fmla="*/ 254380 w 545099"/>
                    <a:gd name="connsiteY3" fmla="*/ 61007 h 170026"/>
                    <a:gd name="connsiteX4" fmla="*/ 167164 w 545099"/>
                    <a:gd name="connsiteY4" fmla="*/ 10131 h 170026"/>
                    <a:gd name="connsiteX5" fmla="*/ 0 w 545099"/>
                    <a:gd name="connsiteY5" fmla="*/ 17399 h 170026"/>
                    <a:gd name="connsiteX6" fmla="*/ 14536 w 545099"/>
                    <a:gd name="connsiteY6" fmla="*/ 53739 h 170026"/>
                    <a:gd name="connsiteX7" fmla="*/ 65412 w 545099"/>
                    <a:gd name="connsiteY7" fmla="*/ 46471 h 170026"/>
                    <a:gd name="connsiteX8" fmla="*/ 152628 w 545099"/>
                    <a:gd name="connsiteY8" fmla="*/ 61007 h 170026"/>
                    <a:gd name="connsiteX9" fmla="*/ 167164 w 545099"/>
                    <a:gd name="connsiteY9" fmla="*/ 68275 h 170026"/>
                    <a:gd name="connsiteX10" fmla="*/ 232576 w 545099"/>
                    <a:gd name="connsiteY10" fmla="*/ 111882 h 170026"/>
                    <a:gd name="connsiteX11" fmla="*/ 261648 w 545099"/>
                    <a:gd name="connsiteY11" fmla="*/ 170026 h 170026"/>
                    <a:gd name="connsiteX12" fmla="*/ 305256 w 545099"/>
                    <a:gd name="connsiteY12" fmla="*/ 126419 h 170026"/>
                    <a:gd name="connsiteX13" fmla="*/ 421543 w 545099"/>
                    <a:gd name="connsiteY13" fmla="*/ 140954 h 170026"/>
                    <a:gd name="connsiteX14" fmla="*/ 479687 w 545099"/>
                    <a:gd name="connsiteY14" fmla="*/ 140954 h 170026"/>
                    <a:gd name="connsiteX15" fmla="*/ 523295 w 545099"/>
                    <a:gd name="connsiteY15" fmla="*/ 119151 h 170026"/>
                    <a:gd name="connsiteX16" fmla="*/ 545099 w 545099"/>
                    <a:gd name="connsiteY16" fmla="*/ 104614 h 170026"/>
                    <a:gd name="connsiteX17" fmla="*/ 537831 w 545099"/>
                    <a:gd name="connsiteY17" fmla="*/ 24667 h 170026"/>
                    <a:gd name="connsiteX18" fmla="*/ 508759 w 545099"/>
                    <a:gd name="connsiteY18" fmla="*/ 82811 h 17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45099" h="170026">
                      <a:moveTo>
                        <a:pt x="508759" y="82811"/>
                      </a:moveTo>
                      <a:cubicBezTo>
                        <a:pt x="465151" y="126419"/>
                        <a:pt x="385203" y="111882"/>
                        <a:pt x="341596" y="82811"/>
                      </a:cubicBezTo>
                      <a:cubicBezTo>
                        <a:pt x="319792" y="68275"/>
                        <a:pt x="297988" y="75542"/>
                        <a:pt x="268916" y="68275"/>
                      </a:cubicBezTo>
                      <a:cubicBezTo>
                        <a:pt x="261648" y="68275"/>
                        <a:pt x="254380" y="61007"/>
                        <a:pt x="254380" y="61007"/>
                      </a:cubicBezTo>
                      <a:cubicBezTo>
                        <a:pt x="225308" y="39202"/>
                        <a:pt x="203504" y="17399"/>
                        <a:pt x="167164" y="10131"/>
                      </a:cubicBezTo>
                      <a:cubicBezTo>
                        <a:pt x="116288" y="-4405"/>
                        <a:pt x="50876" y="-4405"/>
                        <a:pt x="0" y="17399"/>
                      </a:cubicBezTo>
                      <a:cubicBezTo>
                        <a:pt x="7268" y="31935"/>
                        <a:pt x="7268" y="39202"/>
                        <a:pt x="14536" y="53739"/>
                      </a:cubicBezTo>
                      <a:cubicBezTo>
                        <a:pt x="29072" y="46471"/>
                        <a:pt x="50876" y="46471"/>
                        <a:pt x="65412" y="46471"/>
                      </a:cubicBezTo>
                      <a:cubicBezTo>
                        <a:pt x="94484" y="46471"/>
                        <a:pt x="123556" y="53739"/>
                        <a:pt x="152628" y="61007"/>
                      </a:cubicBezTo>
                      <a:cubicBezTo>
                        <a:pt x="159896" y="61007"/>
                        <a:pt x="159896" y="68275"/>
                        <a:pt x="167164" y="68275"/>
                      </a:cubicBezTo>
                      <a:cubicBezTo>
                        <a:pt x="196236" y="75542"/>
                        <a:pt x="218040" y="90079"/>
                        <a:pt x="232576" y="111882"/>
                      </a:cubicBezTo>
                      <a:cubicBezTo>
                        <a:pt x="247112" y="126419"/>
                        <a:pt x="261648" y="148222"/>
                        <a:pt x="261648" y="170026"/>
                      </a:cubicBezTo>
                      <a:cubicBezTo>
                        <a:pt x="268916" y="148222"/>
                        <a:pt x="283452" y="133687"/>
                        <a:pt x="305256" y="126419"/>
                      </a:cubicBezTo>
                      <a:cubicBezTo>
                        <a:pt x="341596" y="119151"/>
                        <a:pt x="385203" y="140954"/>
                        <a:pt x="421543" y="140954"/>
                      </a:cubicBezTo>
                      <a:cubicBezTo>
                        <a:pt x="436079" y="140954"/>
                        <a:pt x="465151" y="148222"/>
                        <a:pt x="479687" y="140954"/>
                      </a:cubicBezTo>
                      <a:cubicBezTo>
                        <a:pt x="494223" y="133687"/>
                        <a:pt x="508759" y="126419"/>
                        <a:pt x="523295" y="119151"/>
                      </a:cubicBezTo>
                      <a:cubicBezTo>
                        <a:pt x="530563" y="111882"/>
                        <a:pt x="537831" y="111882"/>
                        <a:pt x="545099" y="104614"/>
                      </a:cubicBezTo>
                      <a:cubicBezTo>
                        <a:pt x="545099" y="75542"/>
                        <a:pt x="545099" y="46471"/>
                        <a:pt x="537831" y="24667"/>
                      </a:cubicBezTo>
                      <a:cubicBezTo>
                        <a:pt x="523295" y="53739"/>
                        <a:pt x="516027" y="68275"/>
                        <a:pt x="508759" y="82811"/>
                      </a:cubicBezTo>
                      <a:close/>
                    </a:path>
                  </a:pathLst>
                </a:custGeom>
                <a:solidFill>
                  <a:srgbClr val="6E4935"/>
                </a:solidFill>
                <a:ln w="72680" cap="flat">
                  <a:noFill/>
                  <a:prstDash val="solid"/>
                  <a:miter/>
                </a:ln>
              </p:spPr>
              <p:txBody>
                <a:bodyPr rtlCol="0" anchor="ctr"/>
                <a:lstStyle/>
                <a:p>
                  <a:endParaRPr lang="en-US"/>
                </a:p>
              </p:txBody>
            </p:sp>
          </p:grpSp>
          <p:grpSp>
            <p:nvGrpSpPr>
              <p:cNvPr id="457" name="Graphic 11">
                <a:extLst>
                  <a:ext uri="{FF2B5EF4-FFF2-40B4-BE49-F238E27FC236}">
                    <a16:creationId xmlns:a16="http://schemas.microsoft.com/office/drawing/2014/main" xmlns="" id="{1D00FC99-BFCA-4C5A-A8B4-5195495BD8E9}"/>
                  </a:ext>
                </a:extLst>
              </p:cNvPr>
              <p:cNvGrpSpPr/>
              <p:nvPr/>
            </p:nvGrpSpPr>
            <p:grpSpPr>
              <a:xfrm>
                <a:off x="4247218" y="7724751"/>
                <a:ext cx="1250796" cy="1509924"/>
                <a:chOff x="4247218" y="7724751"/>
                <a:chExt cx="1250796" cy="1509924"/>
              </a:xfrm>
              <a:solidFill>
                <a:srgbClr val="3B241A"/>
              </a:solidFill>
            </p:grpSpPr>
            <p:sp>
              <p:nvSpPr>
                <p:cNvPr id="460" name="Freeform: Shape 459">
                  <a:extLst>
                    <a:ext uri="{FF2B5EF4-FFF2-40B4-BE49-F238E27FC236}">
                      <a16:creationId xmlns:a16="http://schemas.microsoft.com/office/drawing/2014/main" xmlns="" id="{9F01FF66-CDDD-4FCF-8402-9C445518A6F9}"/>
                    </a:ext>
                  </a:extLst>
                </p:cNvPr>
                <p:cNvSpPr/>
                <p:nvPr/>
              </p:nvSpPr>
              <p:spPr>
                <a:xfrm>
                  <a:off x="4272439" y="7950059"/>
                  <a:ext cx="319604" cy="428811"/>
                </a:xfrm>
                <a:custGeom>
                  <a:avLst/>
                  <a:gdLst>
                    <a:gd name="connsiteX0" fmla="*/ 316374 w 319604"/>
                    <a:gd name="connsiteY0" fmla="*/ 0 h 428811"/>
                    <a:gd name="connsiteX1" fmla="*/ 120139 w 319604"/>
                    <a:gd name="connsiteY1" fmla="*/ 261648 h 428811"/>
                    <a:gd name="connsiteX2" fmla="*/ 11119 w 319604"/>
                    <a:gd name="connsiteY2" fmla="*/ 385204 h 428811"/>
                    <a:gd name="connsiteX3" fmla="*/ 18387 w 319604"/>
                    <a:gd name="connsiteY3" fmla="*/ 428811 h 428811"/>
                    <a:gd name="connsiteX4" fmla="*/ 18387 w 319604"/>
                    <a:gd name="connsiteY4" fmla="*/ 428811 h 428811"/>
                    <a:gd name="connsiteX5" fmla="*/ 32923 w 319604"/>
                    <a:gd name="connsiteY5" fmla="*/ 363399 h 428811"/>
                    <a:gd name="connsiteX6" fmla="*/ 76531 w 319604"/>
                    <a:gd name="connsiteY6" fmla="*/ 312524 h 428811"/>
                    <a:gd name="connsiteX7" fmla="*/ 163747 w 319604"/>
                    <a:gd name="connsiteY7" fmla="*/ 210772 h 428811"/>
                    <a:gd name="connsiteX8" fmla="*/ 316374 w 319604"/>
                    <a:gd name="connsiteY8" fmla="*/ 0 h 428811"/>
                    <a:gd name="connsiteX9" fmla="*/ 316374 w 319604"/>
                    <a:gd name="connsiteY9" fmla="*/ 0 h 428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9604" h="428811">
                      <a:moveTo>
                        <a:pt x="316374" y="0"/>
                      </a:moveTo>
                      <a:cubicBezTo>
                        <a:pt x="243694" y="79948"/>
                        <a:pt x="192818" y="181700"/>
                        <a:pt x="120139" y="261648"/>
                      </a:cubicBezTo>
                      <a:cubicBezTo>
                        <a:pt x="83799" y="305256"/>
                        <a:pt x="54727" y="348864"/>
                        <a:pt x="11119" y="385204"/>
                      </a:cubicBezTo>
                      <a:cubicBezTo>
                        <a:pt x="-10685" y="407008"/>
                        <a:pt x="3851" y="421544"/>
                        <a:pt x="18387" y="428811"/>
                      </a:cubicBezTo>
                      <a:cubicBezTo>
                        <a:pt x="18387" y="428811"/>
                        <a:pt x="25655" y="428811"/>
                        <a:pt x="18387" y="428811"/>
                      </a:cubicBezTo>
                      <a:cubicBezTo>
                        <a:pt x="-10685" y="407008"/>
                        <a:pt x="11119" y="385204"/>
                        <a:pt x="32923" y="363399"/>
                      </a:cubicBezTo>
                      <a:cubicBezTo>
                        <a:pt x="47459" y="348864"/>
                        <a:pt x="61995" y="327060"/>
                        <a:pt x="76531" y="312524"/>
                      </a:cubicBezTo>
                      <a:cubicBezTo>
                        <a:pt x="105603" y="276184"/>
                        <a:pt x="134675" y="247112"/>
                        <a:pt x="163747" y="210772"/>
                      </a:cubicBezTo>
                      <a:cubicBezTo>
                        <a:pt x="214622" y="145360"/>
                        <a:pt x="258230" y="65412"/>
                        <a:pt x="316374" y="0"/>
                      </a:cubicBezTo>
                      <a:cubicBezTo>
                        <a:pt x="323642" y="0"/>
                        <a:pt x="316374" y="0"/>
                        <a:pt x="316374" y="0"/>
                      </a:cubicBezTo>
                      <a:close/>
                    </a:path>
                  </a:pathLst>
                </a:custGeom>
                <a:solidFill>
                  <a:srgbClr val="3B241A"/>
                </a:solidFill>
                <a:ln w="72680" cap="flat">
                  <a:noFill/>
                  <a:prstDash val="solid"/>
                  <a:miter/>
                </a:ln>
              </p:spPr>
              <p:txBody>
                <a:bodyPr rtlCol="0" anchor="ctr"/>
                <a:lstStyle/>
                <a:p>
                  <a:endParaRPr lang="en-US"/>
                </a:p>
              </p:txBody>
            </p:sp>
            <p:sp>
              <p:nvSpPr>
                <p:cNvPr id="461" name="Freeform: Shape 460">
                  <a:extLst>
                    <a:ext uri="{FF2B5EF4-FFF2-40B4-BE49-F238E27FC236}">
                      <a16:creationId xmlns:a16="http://schemas.microsoft.com/office/drawing/2014/main" xmlns="" id="{68F3962A-38ED-41AD-AADD-92A6A356F2A2}"/>
                    </a:ext>
                  </a:extLst>
                </p:cNvPr>
                <p:cNvSpPr/>
                <p:nvPr/>
              </p:nvSpPr>
              <p:spPr>
                <a:xfrm>
                  <a:off x="4305362" y="8413229"/>
                  <a:ext cx="239843" cy="765119"/>
                </a:xfrm>
                <a:custGeom>
                  <a:avLst/>
                  <a:gdLst>
                    <a:gd name="connsiteX0" fmla="*/ 232576 w 239843"/>
                    <a:gd name="connsiteY0" fmla="*/ 532544 h 765119"/>
                    <a:gd name="connsiteX1" fmla="*/ 188968 w 239843"/>
                    <a:gd name="connsiteY1" fmla="*/ 329040 h 765119"/>
                    <a:gd name="connsiteX2" fmla="*/ 145360 w 239843"/>
                    <a:gd name="connsiteY2" fmla="*/ 227288 h 765119"/>
                    <a:gd name="connsiteX3" fmla="*/ 109020 w 239843"/>
                    <a:gd name="connsiteY3" fmla="*/ 132805 h 765119"/>
                    <a:gd name="connsiteX4" fmla="*/ 65412 w 239843"/>
                    <a:gd name="connsiteY4" fmla="*/ 81929 h 765119"/>
                    <a:gd name="connsiteX5" fmla="*/ 36340 w 239843"/>
                    <a:gd name="connsiteY5" fmla="*/ 67393 h 765119"/>
                    <a:gd name="connsiteX6" fmla="*/ 65412 w 239843"/>
                    <a:gd name="connsiteY6" fmla="*/ 23785 h 765119"/>
                    <a:gd name="connsiteX7" fmla="*/ 65412 w 239843"/>
                    <a:gd name="connsiteY7" fmla="*/ 16517 h 765119"/>
                    <a:gd name="connsiteX8" fmla="*/ 36340 w 239843"/>
                    <a:gd name="connsiteY8" fmla="*/ 1981 h 765119"/>
                    <a:gd name="connsiteX9" fmla="*/ 7268 w 239843"/>
                    <a:gd name="connsiteY9" fmla="*/ 1981 h 765119"/>
                    <a:gd name="connsiteX10" fmla="*/ 7268 w 239843"/>
                    <a:gd name="connsiteY10" fmla="*/ 1981 h 765119"/>
                    <a:gd name="connsiteX11" fmla="*/ 0 w 239843"/>
                    <a:gd name="connsiteY11" fmla="*/ 16517 h 765119"/>
                    <a:gd name="connsiteX12" fmla="*/ 0 w 239843"/>
                    <a:gd name="connsiteY12" fmla="*/ 23785 h 765119"/>
                    <a:gd name="connsiteX13" fmla="*/ 50876 w 239843"/>
                    <a:gd name="connsiteY13" fmla="*/ 23785 h 765119"/>
                    <a:gd name="connsiteX14" fmla="*/ 21804 w 239843"/>
                    <a:gd name="connsiteY14" fmla="*/ 74661 h 765119"/>
                    <a:gd name="connsiteX15" fmla="*/ 21804 w 239843"/>
                    <a:gd name="connsiteY15" fmla="*/ 81929 h 765119"/>
                    <a:gd name="connsiteX16" fmla="*/ 123556 w 239843"/>
                    <a:gd name="connsiteY16" fmla="*/ 205485 h 765119"/>
                    <a:gd name="connsiteX17" fmla="*/ 196236 w 239843"/>
                    <a:gd name="connsiteY17" fmla="*/ 379917 h 765119"/>
                    <a:gd name="connsiteX18" fmla="*/ 232576 w 239843"/>
                    <a:gd name="connsiteY18" fmla="*/ 765120 h 765119"/>
                    <a:gd name="connsiteX19" fmla="*/ 239844 w 239843"/>
                    <a:gd name="connsiteY19" fmla="*/ 765120 h 765119"/>
                    <a:gd name="connsiteX20" fmla="*/ 232576 w 239843"/>
                    <a:gd name="connsiteY20" fmla="*/ 532544 h 765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39843" h="765119">
                      <a:moveTo>
                        <a:pt x="232576" y="532544"/>
                      </a:moveTo>
                      <a:cubicBezTo>
                        <a:pt x="232576" y="459864"/>
                        <a:pt x="218040" y="394452"/>
                        <a:pt x="188968" y="329040"/>
                      </a:cubicBezTo>
                      <a:cubicBezTo>
                        <a:pt x="174432" y="292700"/>
                        <a:pt x="159896" y="263628"/>
                        <a:pt x="145360" y="227288"/>
                      </a:cubicBezTo>
                      <a:cubicBezTo>
                        <a:pt x="130824" y="198217"/>
                        <a:pt x="130824" y="161877"/>
                        <a:pt x="109020" y="132805"/>
                      </a:cubicBezTo>
                      <a:cubicBezTo>
                        <a:pt x="94484" y="111001"/>
                        <a:pt x="79948" y="96465"/>
                        <a:pt x="65412" y="81929"/>
                      </a:cubicBezTo>
                      <a:cubicBezTo>
                        <a:pt x="58144" y="74661"/>
                        <a:pt x="50876" y="67393"/>
                        <a:pt x="36340" y="67393"/>
                      </a:cubicBezTo>
                      <a:cubicBezTo>
                        <a:pt x="29072" y="60125"/>
                        <a:pt x="58144" y="31053"/>
                        <a:pt x="65412" y="23785"/>
                      </a:cubicBezTo>
                      <a:cubicBezTo>
                        <a:pt x="65412" y="23785"/>
                        <a:pt x="65412" y="23785"/>
                        <a:pt x="65412" y="16517"/>
                      </a:cubicBezTo>
                      <a:cubicBezTo>
                        <a:pt x="58144" y="9249"/>
                        <a:pt x="50876" y="-5287"/>
                        <a:pt x="36340" y="1981"/>
                      </a:cubicBezTo>
                      <a:cubicBezTo>
                        <a:pt x="29072" y="1981"/>
                        <a:pt x="7268" y="23785"/>
                        <a:pt x="7268" y="1981"/>
                      </a:cubicBezTo>
                      <a:cubicBezTo>
                        <a:pt x="7268" y="1981"/>
                        <a:pt x="7268" y="1981"/>
                        <a:pt x="7268" y="1981"/>
                      </a:cubicBezTo>
                      <a:cubicBezTo>
                        <a:pt x="7268" y="9249"/>
                        <a:pt x="0" y="9249"/>
                        <a:pt x="0" y="16517"/>
                      </a:cubicBezTo>
                      <a:cubicBezTo>
                        <a:pt x="0" y="16517"/>
                        <a:pt x="0" y="23785"/>
                        <a:pt x="0" y="23785"/>
                      </a:cubicBezTo>
                      <a:cubicBezTo>
                        <a:pt x="14536" y="23785"/>
                        <a:pt x="29072" y="9249"/>
                        <a:pt x="50876" y="23785"/>
                      </a:cubicBezTo>
                      <a:cubicBezTo>
                        <a:pt x="58144" y="31053"/>
                        <a:pt x="29072" y="60125"/>
                        <a:pt x="21804" y="74661"/>
                      </a:cubicBezTo>
                      <a:cubicBezTo>
                        <a:pt x="21804" y="74661"/>
                        <a:pt x="21804" y="81929"/>
                        <a:pt x="21804" y="81929"/>
                      </a:cubicBezTo>
                      <a:cubicBezTo>
                        <a:pt x="79948" y="111001"/>
                        <a:pt x="109020" y="147341"/>
                        <a:pt x="123556" y="205485"/>
                      </a:cubicBezTo>
                      <a:cubicBezTo>
                        <a:pt x="145360" y="263628"/>
                        <a:pt x="174432" y="321772"/>
                        <a:pt x="196236" y="379917"/>
                      </a:cubicBezTo>
                      <a:cubicBezTo>
                        <a:pt x="239844" y="503472"/>
                        <a:pt x="225308" y="641564"/>
                        <a:pt x="232576" y="765120"/>
                      </a:cubicBezTo>
                      <a:cubicBezTo>
                        <a:pt x="232576" y="765120"/>
                        <a:pt x="239844" y="765120"/>
                        <a:pt x="239844" y="765120"/>
                      </a:cubicBezTo>
                      <a:cubicBezTo>
                        <a:pt x="239844" y="677904"/>
                        <a:pt x="232576" y="605224"/>
                        <a:pt x="232576" y="532544"/>
                      </a:cubicBezTo>
                      <a:close/>
                    </a:path>
                  </a:pathLst>
                </a:custGeom>
                <a:solidFill>
                  <a:srgbClr val="3B241A"/>
                </a:solidFill>
                <a:ln w="72680" cap="flat">
                  <a:noFill/>
                  <a:prstDash val="solid"/>
                  <a:miter/>
                </a:ln>
              </p:spPr>
              <p:txBody>
                <a:bodyPr rtlCol="0" anchor="ctr"/>
                <a:lstStyle/>
                <a:p>
                  <a:endParaRPr lang="en-US"/>
                </a:p>
              </p:txBody>
            </p:sp>
            <p:sp>
              <p:nvSpPr>
                <p:cNvPr id="462" name="Freeform: Shape 461">
                  <a:extLst>
                    <a:ext uri="{FF2B5EF4-FFF2-40B4-BE49-F238E27FC236}">
                      <a16:creationId xmlns:a16="http://schemas.microsoft.com/office/drawing/2014/main" xmlns="" id="{F57C032A-4058-45AA-8D29-FA38DA310920}"/>
                    </a:ext>
                  </a:extLst>
                </p:cNvPr>
                <p:cNvSpPr/>
                <p:nvPr/>
              </p:nvSpPr>
              <p:spPr>
                <a:xfrm>
                  <a:off x="4247218" y="7724751"/>
                  <a:ext cx="257609" cy="148589"/>
                </a:xfrm>
                <a:custGeom>
                  <a:avLst/>
                  <a:gdLst>
                    <a:gd name="connsiteX0" fmla="*/ 254380 w 257609"/>
                    <a:gd name="connsiteY0" fmla="*/ 145360 h 148589"/>
                    <a:gd name="connsiteX1" fmla="*/ 0 w 257609"/>
                    <a:gd name="connsiteY1" fmla="*/ 0 h 148589"/>
                    <a:gd name="connsiteX2" fmla="*/ 0 w 257609"/>
                    <a:gd name="connsiteY2" fmla="*/ 0 h 148589"/>
                    <a:gd name="connsiteX3" fmla="*/ 254380 w 257609"/>
                    <a:gd name="connsiteY3" fmla="*/ 145360 h 148589"/>
                    <a:gd name="connsiteX4" fmla="*/ 254380 w 257609"/>
                    <a:gd name="connsiteY4" fmla="*/ 145360 h 1485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609" h="148589">
                      <a:moveTo>
                        <a:pt x="254380" y="145360"/>
                      </a:moveTo>
                      <a:cubicBezTo>
                        <a:pt x="174432" y="87216"/>
                        <a:pt x="94484" y="36340"/>
                        <a:pt x="0" y="0"/>
                      </a:cubicBezTo>
                      <a:cubicBezTo>
                        <a:pt x="0" y="0"/>
                        <a:pt x="0" y="0"/>
                        <a:pt x="0" y="0"/>
                      </a:cubicBezTo>
                      <a:cubicBezTo>
                        <a:pt x="87216" y="50876"/>
                        <a:pt x="167164" y="109020"/>
                        <a:pt x="254380" y="145360"/>
                      </a:cubicBezTo>
                      <a:cubicBezTo>
                        <a:pt x="254380" y="152628"/>
                        <a:pt x="261648" y="145360"/>
                        <a:pt x="254380" y="145360"/>
                      </a:cubicBezTo>
                      <a:close/>
                    </a:path>
                  </a:pathLst>
                </a:custGeom>
                <a:solidFill>
                  <a:srgbClr val="3B241A"/>
                </a:solidFill>
                <a:ln w="72680" cap="flat">
                  <a:noFill/>
                  <a:prstDash val="solid"/>
                  <a:miter/>
                </a:ln>
              </p:spPr>
              <p:txBody>
                <a:bodyPr rtlCol="0" anchor="ctr"/>
                <a:lstStyle/>
                <a:p>
                  <a:endParaRPr lang="en-US"/>
                </a:p>
              </p:txBody>
            </p:sp>
            <p:sp>
              <p:nvSpPr>
                <p:cNvPr id="463" name="Freeform: Shape 462">
                  <a:extLst>
                    <a:ext uri="{FF2B5EF4-FFF2-40B4-BE49-F238E27FC236}">
                      <a16:creationId xmlns:a16="http://schemas.microsoft.com/office/drawing/2014/main" xmlns="" id="{47196F92-6AD5-4C58-A4D8-0CFC579F38D8}"/>
                    </a:ext>
                  </a:extLst>
                </p:cNvPr>
                <p:cNvSpPr/>
                <p:nvPr/>
              </p:nvSpPr>
              <p:spPr>
                <a:xfrm>
                  <a:off x="4690565" y="7724751"/>
                  <a:ext cx="279413" cy="101751"/>
                </a:xfrm>
                <a:custGeom>
                  <a:avLst/>
                  <a:gdLst>
                    <a:gd name="connsiteX0" fmla="*/ 276184 w 279413"/>
                    <a:gd name="connsiteY0" fmla="*/ 0 h 101751"/>
                    <a:gd name="connsiteX1" fmla="*/ 0 w 279413"/>
                    <a:gd name="connsiteY1" fmla="*/ 101752 h 101751"/>
                    <a:gd name="connsiteX2" fmla="*/ 0 w 279413"/>
                    <a:gd name="connsiteY2" fmla="*/ 101752 h 101751"/>
                    <a:gd name="connsiteX3" fmla="*/ 276184 w 279413"/>
                    <a:gd name="connsiteY3" fmla="*/ 0 h 101751"/>
                    <a:gd name="connsiteX4" fmla="*/ 276184 w 279413"/>
                    <a:gd name="connsiteY4" fmla="*/ 0 h 101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413" h="101751">
                      <a:moveTo>
                        <a:pt x="276184" y="0"/>
                      </a:moveTo>
                      <a:cubicBezTo>
                        <a:pt x="181700" y="14536"/>
                        <a:pt x="94484" y="72680"/>
                        <a:pt x="0" y="101752"/>
                      </a:cubicBezTo>
                      <a:cubicBezTo>
                        <a:pt x="0" y="101752"/>
                        <a:pt x="0" y="101752"/>
                        <a:pt x="0" y="101752"/>
                      </a:cubicBezTo>
                      <a:cubicBezTo>
                        <a:pt x="101752" y="79948"/>
                        <a:pt x="181700" y="29072"/>
                        <a:pt x="276184" y="0"/>
                      </a:cubicBezTo>
                      <a:cubicBezTo>
                        <a:pt x="283452" y="0"/>
                        <a:pt x="276184" y="0"/>
                        <a:pt x="276184" y="0"/>
                      </a:cubicBezTo>
                      <a:close/>
                    </a:path>
                  </a:pathLst>
                </a:custGeom>
                <a:solidFill>
                  <a:srgbClr val="3B241A"/>
                </a:solidFill>
                <a:ln w="72680" cap="flat">
                  <a:noFill/>
                  <a:prstDash val="solid"/>
                  <a:miter/>
                </a:ln>
              </p:spPr>
              <p:txBody>
                <a:bodyPr rtlCol="0" anchor="ctr"/>
                <a:lstStyle/>
                <a:p>
                  <a:endParaRPr lang="en-US"/>
                </a:p>
              </p:txBody>
            </p:sp>
            <p:sp>
              <p:nvSpPr>
                <p:cNvPr id="464" name="Freeform: Shape 463">
                  <a:extLst>
                    <a:ext uri="{FF2B5EF4-FFF2-40B4-BE49-F238E27FC236}">
                      <a16:creationId xmlns:a16="http://schemas.microsoft.com/office/drawing/2014/main" xmlns="" id="{89AEB675-64A5-4CF0-BA08-5A89ECC9C898}"/>
                    </a:ext>
                  </a:extLst>
                </p:cNvPr>
                <p:cNvSpPr/>
                <p:nvPr/>
              </p:nvSpPr>
              <p:spPr>
                <a:xfrm>
                  <a:off x="5252017" y="7928255"/>
                  <a:ext cx="245996" cy="1306421"/>
                </a:xfrm>
                <a:custGeom>
                  <a:avLst/>
                  <a:gdLst>
                    <a:gd name="connsiteX0" fmla="*/ 172615 w 245996"/>
                    <a:gd name="connsiteY0" fmla="*/ 872159 h 1306421"/>
                    <a:gd name="connsiteX1" fmla="*/ 99935 w 245996"/>
                    <a:gd name="connsiteY1" fmla="*/ 741335 h 1306421"/>
                    <a:gd name="connsiteX2" fmla="*/ 70863 w 245996"/>
                    <a:gd name="connsiteY2" fmla="*/ 726799 h 1306421"/>
                    <a:gd name="connsiteX3" fmla="*/ 63595 w 245996"/>
                    <a:gd name="connsiteY3" fmla="*/ 668655 h 1306421"/>
                    <a:gd name="connsiteX4" fmla="*/ 99935 w 245996"/>
                    <a:gd name="connsiteY4" fmla="*/ 617779 h 1306421"/>
                    <a:gd name="connsiteX5" fmla="*/ 70863 w 245996"/>
                    <a:gd name="connsiteY5" fmla="*/ 559635 h 1306421"/>
                    <a:gd name="connsiteX6" fmla="*/ 41791 w 245996"/>
                    <a:gd name="connsiteY6" fmla="*/ 552367 h 1306421"/>
                    <a:gd name="connsiteX7" fmla="*/ 27255 w 245996"/>
                    <a:gd name="connsiteY7" fmla="*/ 501491 h 1306421"/>
                    <a:gd name="connsiteX8" fmla="*/ 41791 w 245996"/>
                    <a:gd name="connsiteY8" fmla="*/ 450615 h 1306421"/>
                    <a:gd name="connsiteX9" fmla="*/ 41791 w 245996"/>
                    <a:gd name="connsiteY9" fmla="*/ 232575 h 1306421"/>
                    <a:gd name="connsiteX10" fmla="*/ 63595 w 245996"/>
                    <a:gd name="connsiteY10" fmla="*/ 0 h 1306421"/>
                    <a:gd name="connsiteX11" fmla="*/ 63595 w 245996"/>
                    <a:gd name="connsiteY11" fmla="*/ 0 h 1306421"/>
                    <a:gd name="connsiteX12" fmla="*/ 34523 w 245996"/>
                    <a:gd name="connsiteY12" fmla="*/ 210772 h 1306421"/>
                    <a:gd name="connsiteX13" fmla="*/ 27255 w 245996"/>
                    <a:gd name="connsiteY13" fmla="*/ 428811 h 1306421"/>
                    <a:gd name="connsiteX14" fmla="*/ 27255 w 245996"/>
                    <a:gd name="connsiteY14" fmla="*/ 479687 h 1306421"/>
                    <a:gd name="connsiteX15" fmla="*/ 5451 w 245996"/>
                    <a:gd name="connsiteY15" fmla="*/ 516027 h 1306421"/>
                    <a:gd name="connsiteX16" fmla="*/ 5451 w 245996"/>
                    <a:gd name="connsiteY16" fmla="*/ 552367 h 1306421"/>
                    <a:gd name="connsiteX17" fmla="*/ 41791 w 245996"/>
                    <a:gd name="connsiteY17" fmla="*/ 574171 h 1306421"/>
                    <a:gd name="connsiteX18" fmla="*/ 78131 w 245996"/>
                    <a:gd name="connsiteY18" fmla="*/ 581439 h 1306421"/>
                    <a:gd name="connsiteX19" fmla="*/ 70863 w 245996"/>
                    <a:gd name="connsiteY19" fmla="*/ 646851 h 1306421"/>
                    <a:gd name="connsiteX20" fmla="*/ 41791 w 245996"/>
                    <a:gd name="connsiteY20" fmla="*/ 726799 h 1306421"/>
                    <a:gd name="connsiteX21" fmla="*/ 92667 w 245996"/>
                    <a:gd name="connsiteY21" fmla="*/ 755871 h 1306421"/>
                    <a:gd name="connsiteX22" fmla="*/ 150811 w 245996"/>
                    <a:gd name="connsiteY22" fmla="*/ 857622 h 1306421"/>
                    <a:gd name="connsiteX23" fmla="*/ 194419 w 245996"/>
                    <a:gd name="connsiteY23" fmla="*/ 1068394 h 1306421"/>
                    <a:gd name="connsiteX24" fmla="*/ 223491 w 245996"/>
                    <a:gd name="connsiteY24" fmla="*/ 1191950 h 1306421"/>
                    <a:gd name="connsiteX25" fmla="*/ 238027 w 245996"/>
                    <a:gd name="connsiteY25" fmla="*/ 1300970 h 1306421"/>
                    <a:gd name="connsiteX26" fmla="*/ 245295 w 245996"/>
                    <a:gd name="connsiteY26" fmla="*/ 1300970 h 1306421"/>
                    <a:gd name="connsiteX27" fmla="*/ 172615 w 245996"/>
                    <a:gd name="connsiteY27" fmla="*/ 872159 h 1306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45996" h="1306421">
                      <a:moveTo>
                        <a:pt x="172615" y="872159"/>
                      </a:moveTo>
                      <a:cubicBezTo>
                        <a:pt x="165347" y="821282"/>
                        <a:pt x="143543" y="770407"/>
                        <a:pt x="99935" y="741335"/>
                      </a:cubicBezTo>
                      <a:cubicBezTo>
                        <a:pt x="92667" y="734067"/>
                        <a:pt x="85399" y="734067"/>
                        <a:pt x="70863" y="726799"/>
                      </a:cubicBezTo>
                      <a:cubicBezTo>
                        <a:pt x="41791" y="712263"/>
                        <a:pt x="49059" y="690459"/>
                        <a:pt x="63595" y="668655"/>
                      </a:cubicBezTo>
                      <a:cubicBezTo>
                        <a:pt x="78131" y="654119"/>
                        <a:pt x="85399" y="639583"/>
                        <a:pt x="99935" y="617779"/>
                      </a:cubicBezTo>
                      <a:cubicBezTo>
                        <a:pt x="114471" y="588707"/>
                        <a:pt x="92667" y="566903"/>
                        <a:pt x="70863" y="559635"/>
                      </a:cubicBezTo>
                      <a:cubicBezTo>
                        <a:pt x="63595" y="559635"/>
                        <a:pt x="49059" y="552367"/>
                        <a:pt x="41791" y="552367"/>
                      </a:cubicBezTo>
                      <a:cubicBezTo>
                        <a:pt x="12719" y="545099"/>
                        <a:pt x="19987" y="523295"/>
                        <a:pt x="27255" y="501491"/>
                      </a:cubicBezTo>
                      <a:cubicBezTo>
                        <a:pt x="34523" y="479687"/>
                        <a:pt x="41791" y="472419"/>
                        <a:pt x="41791" y="450615"/>
                      </a:cubicBezTo>
                      <a:cubicBezTo>
                        <a:pt x="34523" y="377935"/>
                        <a:pt x="34523" y="305255"/>
                        <a:pt x="41791" y="232575"/>
                      </a:cubicBezTo>
                      <a:cubicBezTo>
                        <a:pt x="41791" y="152628"/>
                        <a:pt x="49059" y="72680"/>
                        <a:pt x="63595" y="0"/>
                      </a:cubicBezTo>
                      <a:cubicBezTo>
                        <a:pt x="63595" y="0"/>
                        <a:pt x="63595" y="0"/>
                        <a:pt x="63595" y="0"/>
                      </a:cubicBezTo>
                      <a:cubicBezTo>
                        <a:pt x="41791" y="65412"/>
                        <a:pt x="41791" y="138092"/>
                        <a:pt x="34523" y="210772"/>
                      </a:cubicBezTo>
                      <a:cubicBezTo>
                        <a:pt x="34523" y="283452"/>
                        <a:pt x="27255" y="356132"/>
                        <a:pt x="27255" y="428811"/>
                      </a:cubicBezTo>
                      <a:cubicBezTo>
                        <a:pt x="27255" y="443347"/>
                        <a:pt x="34523" y="465151"/>
                        <a:pt x="27255" y="479687"/>
                      </a:cubicBezTo>
                      <a:cubicBezTo>
                        <a:pt x="19987" y="494223"/>
                        <a:pt x="12719" y="501491"/>
                        <a:pt x="5451" y="516027"/>
                      </a:cubicBezTo>
                      <a:cubicBezTo>
                        <a:pt x="-1817" y="530563"/>
                        <a:pt x="-1817" y="537831"/>
                        <a:pt x="5451" y="552367"/>
                      </a:cubicBezTo>
                      <a:cubicBezTo>
                        <a:pt x="12719" y="566903"/>
                        <a:pt x="34523" y="566903"/>
                        <a:pt x="41791" y="574171"/>
                      </a:cubicBezTo>
                      <a:cubicBezTo>
                        <a:pt x="56327" y="574171"/>
                        <a:pt x="63595" y="581439"/>
                        <a:pt x="78131" y="581439"/>
                      </a:cubicBezTo>
                      <a:cubicBezTo>
                        <a:pt x="107203" y="595975"/>
                        <a:pt x="85399" y="632315"/>
                        <a:pt x="70863" y="646851"/>
                      </a:cubicBezTo>
                      <a:cubicBezTo>
                        <a:pt x="49059" y="668655"/>
                        <a:pt x="27255" y="690459"/>
                        <a:pt x="41791" y="726799"/>
                      </a:cubicBezTo>
                      <a:cubicBezTo>
                        <a:pt x="49059" y="741335"/>
                        <a:pt x="78131" y="748603"/>
                        <a:pt x="92667" y="755871"/>
                      </a:cubicBezTo>
                      <a:cubicBezTo>
                        <a:pt x="129007" y="770407"/>
                        <a:pt x="143543" y="821282"/>
                        <a:pt x="150811" y="857622"/>
                      </a:cubicBezTo>
                      <a:cubicBezTo>
                        <a:pt x="165347" y="930302"/>
                        <a:pt x="179883" y="995714"/>
                        <a:pt x="194419" y="1068394"/>
                      </a:cubicBezTo>
                      <a:cubicBezTo>
                        <a:pt x="208955" y="1112002"/>
                        <a:pt x="216223" y="1148342"/>
                        <a:pt x="223491" y="1191950"/>
                      </a:cubicBezTo>
                      <a:cubicBezTo>
                        <a:pt x="230759" y="1228290"/>
                        <a:pt x="230759" y="1264630"/>
                        <a:pt x="238027" y="1300970"/>
                      </a:cubicBezTo>
                      <a:cubicBezTo>
                        <a:pt x="238027" y="1308238"/>
                        <a:pt x="245295" y="1308238"/>
                        <a:pt x="245295" y="1300970"/>
                      </a:cubicBezTo>
                      <a:cubicBezTo>
                        <a:pt x="252563" y="1148342"/>
                        <a:pt x="201687" y="1017518"/>
                        <a:pt x="172615" y="872159"/>
                      </a:cubicBezTo>
                      <a:close/>
                    </a:path>
                  </a:pathLst>
                </a:custGeom>
                <a:solidFill>
                  <a:srgbClr val="3B241A"/>
                </a:solidFill>
                <a:ln w="72680" cap="flat">
                  <a:noFill/>
                  <a:prstDash val="solid"/>
                  <a:miter/>
                </a:ln>
              </p:spPr>
              <p:txBody>
                <a:bodyPr rtlCol="0" anchor="ctr"/>
                <a:lstStyle/>
                <a:p>
                  <a:endParaRPr lang="en-US"/>
                </a:p>
              </p:txBody>
            </p:sp>
          </p:grpSp>
          <p:sp>
            <p:nvSpPr>
              <p:cNvPr id="458" name="Freeform: Shape 457">
                <a:extLst>
                  <a:ext uri="{FF2B5EF4-FFF2-40B4-BE49-F238E27FC236}">
                    <a16:creationId xmlns:a16="http://schemas.microsoft.com/office/drawing/2014/main" xmlns="" id="{D2EFCA04-5C96-4B17-B05D-EA13B6E2E233}"/>
                  </a:ext>
                </a:extLst>
              </p:cNvPr>
              <p:cNvSpPr/>
              <p:nvPr/>
            </p:nvSpPr>
            <p:spPr>
              <a:xfrm>
                <a:off x="3840210" y="7414087"/>
                <a:ext cx="1744317" cy="1778797"/>
              </a:xfrm>
              <a:custGeom>
                <a:avLst/>
                <a:gdLst>
                  <a:gd name="connsiteX0" fmla="*/ 145360 w 1744317"/>
                  <a:gd name="connsiteY0" fmla="*/ 1291842 h 1778797"/>
                  <a:gd name="connsiteX1" fmla="*/ 79948 w 1744317"/>
                  <a:gd name="connsiteY1" fmla="*/ 1102875 h 1778797"/>
                  <a:gd name="connsiteX2" fmla="*/ 14536 w 1744317"/>
                  <a:gd name="connsiteY2" fmla="*/ 906639 h 1778797"/>
                  <a:gd name="connsiteX3" fmla="*/ 145360 w 1744317"/>
                  <a:gd name="connsiteY3" fmla="*/ 557776 h 1778797"/>
                  <a:gd name="connsiteX4" fmla="*/ 290720 w 1744317"/>
                  <a:gd name="connsiteY4" fmla="*/ 259788 h 1778797"/>
                  <a:gd name="connsiteX5" fmla="*/ 305256 w 1744317"/>
                  <a:gd name="connsiteY5" fmla="*/ 281592 h 1778797"/>
                  <a:gd name="connsiteX6" fmla="*/ 312524 w 1744317"/>
                  <a:gd name="connsiteY6" fmla="*/ 281592 h 1778797"/>
                  <a:gd name="connsiteX7" fmla="*/ 297988 w 1744317"/>
                  <a:gd name="connsiteY7" fmla="*/ 252520 h 1778797"/>
                  <a:gd name="connsiteX8" fmla="*/ 297988 w 1744317"/>
                  <a:gd name="connsiteY8" fmla="*/ 252520 h 1778797"/>
                  <a:gd name="connsiteX9" fmla="*/ 290720 w 1744317"/>
                  <a:gd name="connsiteY9" fmla="*/ 245252 h 1778797"/>
                  <a:gd name="connsiteX10" fmla="*/ 290720 w 1744317"/>
                  <a:gd name="connsiteY10" fmla="*/ 187108 h 1778797"/>
                  <a:gd name="connsiteX11" fmla="*/ 327060 w 1744317"/>
                  <a:gd name="connsiteY11" fmla="*/ 150768 h 1778797"/>
                  <a:gd name="connsiteX12" fmla="*/ 356132 w 1744317"/>
                  <a:gd name="connsiteY12" fmla="*/ 85356 h 1778797"/>
                  <a:gd name="connsiteX13" fmla="*/ 356132 w 1744317"/>
                  <a:gd name="connsiteY13" fmla="*/ 85356 h 1778797"/>
                  <a:gd name="connsiteX14" fmla="*/ 450615 w 1744317"/>
                  <a:gd name="connsiteY14" fmla="*/ 63552 h 1778797"/>
                  <a:gd name="connsiteX15" fmla="*/ 545099 w 1744317"/>
                  <a:gd name="connsiteY15" fmla="*/ 63552 h 1778797"/>
                  <a:gd name="connsiteX16" fmla="*/ 937571 w 1744317"/>
                  <a:gd name="connsiteY16" fmla="*/ 78088 h 1778797"/>
                  <a:gd name="connsiteX17" fmla="*/ 1300970 w 1744317"/>
                  <a:gd name="connsiteY17" fmla="*/ 56284 h 1778797"/>
                  <a:gd name="connsiteX18" fmla="*/ 1468134 w 1744317"/>
                  <a:gd name="connsiteY18" fmla="*/ 27212 h 1778797"/>
                  <a:gd name="connsiteX19" fmla="*/ 1569886 w 1744317"/>
                  <a:gd name="connsiteY19" fmla="*/ 41748 h 1778797"/>
                  <a:gd name="connsiteX20" fmla="*/ 1569886 w 1744317"/>
                  <a:gd name="connsiteY20" fmla="*/ 41748 h 1778797"/>
                  <a:gd name="connsiteX21" fmla="*/ 1569886 w 1744317"/>
                  <a:gd name="connsiteY21" fmla="*/ 288860 h 1778797"/>
                  <a:gd name="connsiteX22" fmla="*/ 1446330 w 1744317"/>
                  <a:gd name="connsiteY22" fmla="*/ 317932 h 1778797"/>
                  <a:gd name="connsiteX23" fmla="*/ 1330042 w 1744317"/>
                  <a:gd name="connsiteY23" fmla="*/ 187108 h 1778797"/>
                  <a:gd name="connsiteX24" fmla="*/ 1330042 w 1744317"/>
                  <a:gd name="connsiteY24" fmla="*/ 187108 h 1778797"/>
                  <a:gd name="connsiteX25" fmla="*/ 1453598 w 1744317"/>
                  <a:gd name="connsiteY25" fmla="*/ 339736 h 1778797"/>
                  <a:gd name="connsiteX26" fmla="*/ 1460866 w 1744317"/>
                  <a:gd name="connsiteY26" fmla="*/ 339736 h 1778797"/>
                  <a:gd name="connsiteX27" fmla="*/ 1460866 w 1744317"/>
                  <a:gd name="connsiteY27" fmla="*/ 339736 h 1778797"/>
                  <a:gd name="connsiteX28" fmla="*/ 1475402 w 1744317"/>
                  <a:gd name="connsiteY28" fmla="*/ 463292 h 1778797"/>
                  <a:gd name="connsiteX29" fmla="*/ 1482670 w 1744317"/>
                  <a:gd name="connsiteY29" fmla="*/ 463292 h 1778797"/>
                  <a:gd name="connsiteX30" fmla="*/ 1489938 w 1744317"/>
                  <a:gd name="connsiteY30" fmla="*/ 347004 h 1778797"/>
                  <a:gd name="connsiteX31" fmla="*/ 1584422 w 1744317"/>
                  <a:gd name="connsiteY31" fmla="*/ 296128 h 1778797"/>
                  <a:gd name="connsiteX32" fmla="*/ 1577154 w 1744317"/>
                  <a:gd name="connsiteY32" fmla="*/ 368808 h 1778797"/>
                  <a:gd name="connsiteX33" fmla="*/ 1548082 w 1744317"/>
                  <a:gd name="connsiteY33" fmla="*/ 710403 h 1778797"/>
                  <a:gd name="connsiteX34" fmla="*/ 1526278 w 1744317"/>
                  <a:gd name="connsiteY34" fmla="*/ 877567 h 1778797"/>
                  <a:gd name="connsiteX35" fmla="*/ 1526278 w 1744317"/>
                  <a:gd name="connsiteY35" fmla="*/ 993855 h 1778797"/>
                  <a:gd name="connsiteX36" fmla="*/ 1584422 w 1744317"/>
                  <a:gd name="connsiteY36" fmla="*/ 1051999 h 1778797"/>
                  <a:gd name="connsiteX37" fmla="*/ 1555350 w 1744317"/>
                  <a:gd name="connsiteY37" fmla="*/ 1124679 h 1778797"/>
                  <a:gd name="connsiteX38" fmla="*/ 1540814 w 1744317"/>
                  <a:gd name="connsiteY38" fmla="*/ 1190090 h 1778797"/>
                  <a:gd name="connsiteX39" fmla="*/ 1548082 w 1744317"/>
                  <a:gd name="connsiteY39" fmla="*/ 1190090 h 1778797"/>
                  <a:gd name="connsiteX40" fmla="*/ 1577154 w 1744317"/>
                  <a:gd name="connsiteY40" fmla="*/ 1110143 h 1778797"/>
                  <a:gd name="connsiteX41" fmla="*/ 1606226 w 1744317"/>
                  <a:gd name="connsiteY41" fmla="*/ 1233699 h 1778797"/>
                  <a:gd name="connsiteX42" fmla="*/ 1686173 w 1744317"/>
                  <a:gd name="connsiteY42" fmla="*/ 1415399 h 1778797"/>
                  <a:gd name="connsiteX43" fmla="*/ 1729782 w 1744317"/>
                  <a:gd name="connsiteY43" fmla="*/ 1647974 h 1778797"/>
                  <a:gd name="connsiteX44" fmla="*/ 1729782 w 1744317"/>
                  <a:gd name="connsiteY44" fmla="*/ 1778798 h 1778797"/>
                  <a:gd name="connsiteX45" fmla="*/ 1744318 w 1744317"/>
                  <a:gd name="connsiteY45" fmla="*/ 1771530 h 1778797"/>
                  <a:gd name="connsiteX46" fmla="*/ 1737049 w 1744317"/>
                  <a:gd name="connsiteY46" fmla="*/ 1647974 h 1778797"/>
                  <a:gd name="connsiteX47" fmla="*/ 1700709 w 1744317"/>
                  <a:gd name="connsiteY47" fmla="*/ 1451739 h 1778797"/>
                  <a:gd name="connsiteX48" fmla="*/ 1635298 w 1744317"/>
                  <a:gd name="connsiteY48" fmla="*/ 1284575 h 1778797"/>
                  <a:gd name="connsiteX49" fmla="*/ 1591690 w 1744317"/>
                  <a:gd name="connsiteY49" fmla="*/ 1197359 h 1778797"/>
                  <a:gd name="connsiteX50" fmla="*/ 1577154 w 1744317"/>
                  <a:gd name="connsiteY50" fmla="*/ 1110143 h 1778797"/>
                  <a:gd name="connsiteX51" fmla="*/ 1591690 w 1744317"/>
                  <a:gd name="connsiteY51" fmla="*/ 1081071 h 1778797"/>
                  <a:gd name="connsiteX52" fmla="*/ 1555350 w 1744317"/>
                  <a:gd name="connsiteY52" fmla="*/ 1022927 h 1778797"/>
                  <a:gd name="connsiteX53" fmla="*/ 1519010 w 1744317"/>
                  <a:gd name="connsiteY53" fmla="*/ 972051 h 1778797"/>
                  <a:gd name="connsiteX54" fmla="*/ 1526278 w 1744317"/>
                  <a:gd name="connsiteY54" fmla="*/ 884835 h 1778797"/>
                  <a:gd name="connsiteX55" fmla="*/ 1548082 w 1744317"/>
                  <a:gd name="connsiteY55" fmla="*/ 703135 h 1778797"/>
                  <a:gd name="connsiteX56" fmla="*/ 1577154 w 1744317"/>
                  <a:gd name="connsiteY56" fmla="*/ 347004 h 1778797"/>
                  <a:gd name="connsiteX57" fmla="*/ 1569886 w 1744317"/>
                  <a:gd name="connsiteY57" fmla="*/ 41748 h 1778797"/>
                  <a:gd name="connsiteX58" fmla="*/ 1569886 w 1744317"/>
                  <a:gd name="connsiteY58" fmla="*/ 41748 h 1778797"/>
                  <a:gd name="connsiteX59" fmla="*/ 1402722 w 1744317"/>
                  <a:gd name="connsiteY59" fmla="*/ 27212 h 1778797"/>
                  <a:gd name="connsiteX60" fmla="*/ 952107 w 1744317"/>
                  <a:gd name="connsiteY60" fmla="*/ 70820 h 1778797"/>
                  <a:gd name="connsiteX61" fmla="*/ 508759 w 1744317"/>
                  <a:gd name="connsiteY61" fmla="*/ 56284 h 1778797"/>
                  <a:gd name="connsiteX62" fmla="*/ 341596 w 1744317"/>
                  <a:gd name="connsiteY62" fmla="*/ 85356 h 1778797"/>
                  <a:gd name="connsiteX63" fmla="*/ 341596 w 1744317"/>
                  <a:gd name="connsiteY63" fmla="*/ 85356 h 1778797"/>
                  <a:gd name="connsiteX64" fmla="*/ 305256 w 1744317"/>
                  <a:gd name="connsiteY64" fmla="*/ 158036 h 1778797"/>
                  <a:gd name="connsiteX65" fmla="*/ 254380 w 1744317"/>
                  <a:gd name="connsiteY65" fmla="*/ 208912 h 1778797"/>
                  <a:gd name="connsiteX66" fmla="*/ 276184 w 1744317"/>
                  <a:gd name="connsiteY66" fmla="*/ 259788 h 1778797"/>
                  <a:gd name="connsiteX67" fmla="*/ 116288 w 1744317"/>
                  <a:gd name="connsiteY67" fmla="*/ 579580 h 1778797"/>
                  <a:gd name="connsiteX68" fmla="*/ 0 w 1744317"/>
                  <a:gd name="connsiteY68" fmla="*/ 906639 h 1778797"/>
                  <a:gd name="connsiteX69" fmla="*/ 50876 w 1744317"/>
                  <a:gd name="connsiteY69" fmla="*/ 1081071 h 1778797"/>
                  <a:gd name="connsiteX70" fmla="*/ 123556 w 1744317"/>
                  <a:gd name="connsiteY70" fmla="*/ 1277307 h 1778797"/>
                  <a:gd name="connsiteX71" fmla="*/ 239844 w 1744317"/>
                  <a:gd name="connsiteY71" fmla="*/ 1647974 h 1778797"/>
                  <a:gd name="connsiteX72" fmla="*/ 247112 w 1744317"/>
                  <a:gd name="connsiteY72" fmla="*/ 1640706 h 1778797"/>
                  <a:gd name="connsiteX73" fmla="*/ 145360 w 1744317"/>
                  <a:gd name="connsiteY73" fmla="*/ 1291842 h 1778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744317" h="1778797">
                    <a:moveTo>
                      <a:pt x="145360" y="1291842"/>
                    </a:moveTo>
                    <a:cubicBezTo>
                      <a:pt x="123556" y="1226430"/>
                      <a:pt x="101752" y="1168287"/>
                      <a:pt x="79948" y="1102875"/>
                    </a:cubicBezTo>
                    <a:cubicBezTo>
                      <a:pt x="58144" y="1037463"/>
                      <a:pt x="21804" y="979319"/>
                      <a:pt x="14536" y="906639"/>
                    </a:cubicBezTo>
                    <a:cubicBezTo>
                      <a:pt x="7268" y="783083"/>
                      <a:pt x="79948" y="659528"/>
                      <a:pt x="145360" y="557776"/>
                    </a:cubicBezTo>
                    <a:cubicBezTo>
                      <a:pt x="203504" y="463292"/>
                      <a:pt x="261648" y="368808"/>
                      <a:pt x="290720" y="259788"/>
                    </a:cubicBezTo>
                    <a:cubicBezTo>
                      <a:pt x="297988" y="267056"/>
                      <a:pt x="297988" y="274324"/>
                      <a:pt x="305256" y="281592"/>
                    </a:cubicBezTo>
                    <a:cubicBezTo>
                      <a:pt x="305256" y="281592"/>
                      <a:pt x="312524" y="281592"/>
                      <a:pt x="312524" y="281592"/>
                    </a:cubicBezTo>
                    <a:cubicBezTo>
                      <a:pt x="312524" y="274324"/>
                      <a:pt x="305256" y="259788"/>
                      <a:pt x="297988" y="252520"/>
                    </a:cubicBezTo>
                    <a:cubicBezTo>
                      <a:pt x="297988" y="252520"/>
                      <a:pt x="297988" y="252520"/>
                      <a:pt x="297988" y="252520"/>
                    </a:cubicBezTo>
                    <a:cubicBezTo>
                      <a:pt x="297988" y="252520"/>
                      <a:pt x="297988" y="245252"/>
                      <a:pt x="290720" y="245252"/>
                    </a:cubicBezTo>
                    <a:cubicBezTo>
                      <a:pt x="276184" y="230716"/>
                      <a:pt x="261648" y="208912"/>
                      <a:pt x="290720" y="187108"/>
                    </a:cubicBezTo>
                    <a:cubicBezTo>
                      <a:pt x="305256" y="172572"/>
                      <a:pt x="319792" y="165304"/>
                      <a:pt x="327060" y="150768"/>
                    </a:cubicBezTo>
                    <a:cubicBezTo>
                      <a:pt x="341596" y="136232"/>
                      <a:pt x="348864" y="107160"/>
                      <a:pt x="356132" y="85356"/>
                    </a:cubicBezTo>
                    <a:cubicBezTo>
                      <a:pt x="356132" y="85356"/>
                      <a:pt x="356132" y="85356"/>
                      <a:pt x="356132" y="85356"/>
                    </a:cubicBezTo>
                    <a:cubicBezTo>
                      <a:pt x="370667" y="63552"/>
                      <a:pt x="428811" y="63552"/>
                      <a:pt x="450615" y="63552"/>
                    </a:cubicBezTo>
                    <a:cubicBezTo>
                      <a:pt x="479687" y="63552"/>
                      <a:pt x="508759" y="63552"/>
                      <a:pt x="545099" y="63552"/>
                    </a:cubicBezTo>
                    <a:cubicBezTo>
                      <a:pt x="675923" y="70820"/>
                      <a:pt x="806747" y="70820"/>
                      <a:pt x="937571" y="78088"/>
                    </a:cubicBezTo>
                    <a:cubicBezTo>
                      <a:pt x="1061127" y="78088"/>
                      <a:pt x="1184682" y="70820"/>
                      <a:pt x="1300970" y="56284"/>
                    </a:cubicBezTo>
                    <a:cubicBezTo>
                      <a:pt x="1359114" y="49016"/>
                      <a:pt x="1417258" y="34480"/>
                      <a:pt x="1468134" y="27212"/>
                    </a:cubicBezTo>
                    <a:cubicBezTo>
                      <a:pt x="1497206" y="19944"/>
                      <a:pt x="1569886" y="-1860"/>
                      <a:pt x="1569886" y="41748"/>
                    </a:cubicBezTo>
                    <a:cubicBezTo>
                      <a:pt x="1569886" y="41748"/>
                      <a:pt x="1569886" y="41748"/>
                      <a:pt x="1569886" y="41748"/>
                    </a:cubicBezTo>
                    <a:cubicBezTo>
                      <a:pt x="1584422" y="121696"/>
                      <a:pt x="1577154" y="208912"/>
                      <a:pt x="1569886" y="288860"/>
                    </a:cubicBezTo>
                    <a:cubicBezTo>
                      <a:pt x="1526278" y="296128"/>
                      <a:pt x="1497206" y="361540"/>
                      <a:pt x="1446330" y="317932"/>
                    </a:cubicBezTo>
                    <a:cubicBezTo>
                      <a:pt x="1402722" y="281592"/>
                      <a:pt x="1373650" y="237984"/>
                      <a:pt x="1330042" y="187108"/>
                    </a:cubicBezTo>
                    <a:cubicBezTo>
                      <a:pt x="1330042" y="187108"/>
                      <a:pt x="1322774" y="187108"/>
                      <a:pt x="1330042" y="187108"/>
                    </a:cubicBezTo>
                    <a:cubicBezTo>
                      <a:pt x="1366382" y="237984"/>
                      <a:pt x="1402722" y="296128"/>
                      <a:pt x="1453598" y="339736"/>
                    </a:cubicBezTo>
                    <a:cubicBezTo>
                      <a:pt x="1453598" y="339736"/>
                      <a:pt x="1453598" y="339736"/>
                      <a:pt x="1460866" y="339736"/>
                    </a:cubicBezTo>
                    <a:cubicBezTo>
                      <a:pt x="1460866" y="339736"/>
                      <a:pt x="1460866" y="339736"/>
                      <a:pt x="1460866" y="339736"/>
                    </a:cubicBezTo>
                    <a:cubicBezTo>
                      <a:pt x="1497206" y="361540"/>
                      <a:pt x="1475402" y="426952"/>
                      <a:pt x="1475402" y="463292"/>
                    </a:cubicBezTo>
                    <a:cubicBezTo>
                      <a:pt x="1475402" y="463292"/>
                      <a:pt x="1482670" y="463292"/>
                      <a:pt x="1482670" y="463292"/>
                    </a:cubicBezTo>
                    <a:cubicBezTo>
                      <a:pt x="1482670" y="434220"/>
                      <a:pt x="1504474" y="376076"/>
                      <a:pt x="1489938" y="347004"/>
                    </a:cubicBezTo>
                    <a:cubicBezTo>
                      <a:pt x="1526278" y="347004"/>
                      <a:pt x="1548082" y="310664"/>
                      <a:pt x="1584422" y="296128"/>
                    </a:cubicBezTo>
                    <a:cubicBezTo>
                      <a:pt x="1584422" y="317932"/>
                      <a:pt x="1577154" y="347004"/>
                      <a:pt x="1577154" y="368808"/>
                    </a:cubicBezTo>
                    <a:cubicBezTo>
                      <a:pt x="1562618" y="485096"/>
                      <a:pt x="1562618" y="594116"/>
                      <a:pt x="1548082" y="710403"/>
                    </a:cubicBezTo>
                    <a:cubicBezTo>
                      <a:pt x="1540814" y="768547"/>
                      <a:pt x="1533546" y="819423"/>
                      <a:pt x="1526278" y="877567"/>
                    </a:cubicBezTo>
                    <a:cubicBezTo>
                      <a:pt x="1526278" y="913907"/>
                      <a:pt x="1511742" y="957515"/>
                      <a:pt x="1526278" y="993855"/>
                    </a:cubicBezTo>
                    <a:cubicBezTo>
                      <a:pt x="1533546" y="1015659"/>
                      <a:pt x="1569886" y="1030195"/>
                      <a:pt x="1584422" y="1051999"/>
                    </a:cubicBezTo>
                    <a:cubicBezTo>
                      <a:pt x="1606226" y="1081071"/>
                      <a:pt x="1562618" y="1102875"/>
                      <a:pt x="1555350" y="1124679"/>
                    </a:cubicBezTo>
                    <a:cubicBezTo>
                      <a:pt x="1548082" y="1146483"/>
                      <a:pt x="1540814" y="1168287"/>
                      <a:pt x="1540814" y="1190090"/>
                    </a:cubicBezTo>
                    <a:cubicBezTo>
                      <a:pt x="1540814" y="1190090"/>
                      <a:pt x="1548082" y="1197359"/>
                      <a:pt x="1548082" y="1190090"/>
                    </a:cubicBezTo>
                    <a:cubicBezTo>
                      <a:pt x="1555350" y="1161019"/>
                      <a:pt x="1562618" y="1131947"/>
                      <a:pt x="1577154" y="1110143"/>
                    </a:cubicBezTo>
                    <a:cubicBezTo>
                      <a:pt x="1577154" y="1153751"/>
                      <a:pt x="1591690" y="1197359"/>
                      <a:pt x="1606226" y="1233699"/>
                    </a:cubicBezTo>
                    <a:cubicBezTo>
                      <a:pt x="1635298" y="1291842"/>
                      <a:pt x="1664370" y="1349987"/>
                      <a:pt x="1686173" y="1415399"/>
                    </a:cubicBezTo>
                    <a:cubicBezTo>
                      <a:pt x="1707978" y="1488078"/>
                      <a:pt x="1729782" y="1568026"/>
                      <a:pt x="1729782" y="1647974"/>
                    </a:cubicBezTo>
                    <a:cubicBezTo>
                      <a:pt x="1729782" y="1691582"/>
                      <a:pt x="1729782" y="1735190"/>
                      <a:pt x="1729782" y="1778798"/>
                    </a:cubicBezTo>
                    <a:cubicBezTo>
                      <a:pt x="1737049" y="1778798"/>
                      <a:pt x="1737049" y="1771530"/>
                      <a:pt x="1744318" y="1771530"/>
                    </a:cubicBezTo>
                    <a:cubicBezTo>
                      <a:pt x="1744318" y="1727922"/>
                      <a:pt x="1737049" y="1691582"/>
                      <a:pt x="1737049" y="1647974"/>
                    </a:cubicBezTo>
                    <a:cubicBezTo>
                      <a:pt x="1737049" y="1582562"/>
                      <a:pt x="1722513" y="1517150"/>
                      <a:pt x="1700709" y="1451739"/>
                    </a:cubicBezTo>
                    <a:cubicBezTo>
                      <a:pt x="1686173" y="1393594"/>
                      <a:pt x="1664370" y="1335450"/>
                      <a:pt x="1635298" y="1284575"/>
                    </a:cubicBezTo>
                    <a:cubicBezTo>
                      <a:pt x="1620762" y="1255502"/>
                      <a:pt x="1606226" y="1226430"/>
                      <a:pt x="1591690" y="1197359"/>
                    </a:cubicBezTo>
                    <a:cubicBezTo>
                      <a:pt x="1577154" y="1168287"/>
                      <a:pt x="1577154" y="1139215"/>
                      <a:pt x="1577154" y="1110143"/>
                    </a:cubicBezTo>
                    <a:cubicBezTo>
                      <a:pt x="1584422" y="1102875"/>
                      <a:pt x="1591690" y="1088339"/>
                      <a:pt x="1591690" y="1081071"/>
                    </a:cubicBezTo>
                    <a:cubicBezTo>
                      <a:pt x="1591690" y="1051999"/>
                      <a:pt x="1577154" y="1037463"/>
                      <a:pt x="1555350" y="1022927"/>
                    </a:cubicBezTo>
                    <a:cubicBezTo>
                      <a:pt x="1533546" y="1008391"/>
                      <a:pt x="1526278" y="993855"/>
                      <a:pt x="1519010" y="972051"/>
                    </a:cubicBezTo>
                    <a:cubicBezTo>
                      <a:pt x="1519010" y="942979"/>
                      <a:pt x="1526278" y="913907"/>
                      <a:pt x="1526278" y="884835"/>
                    </a:cubicBezTo>
                    <a:cubicBezTo>
                      <a:pt x="1533546" y="826691"/>
                      <a:pt x="1540814" y="761280"/>
                      <a:pt x="1548082" y="703135"/>
                    </a:cubicBezTo>
                    <a:cubicBezTo>
                      <a:pt x="1562618" y="586848"/>
                      <a:pt x="1562618" y="463292"/>
                      <a:pt x="1577154" y="347004"/>
                    </a:cubicBezTo>
                    <a:cubicBezTo>
                      <a:pt x="1584422" y="245252"/>
                      <a:pt x="1598958" y="143500"/>
                      <a:pt x="1569886" y="41748"/>
                    </a:cubicBezTo>
                    <a:cubicBezTo>
                      <a:pt x="1569886" y="41748"/>
                      <a:pt x="1569886" y="41748"/>
                      <a:pt x="1569886" y="41748"/>
                    </a:cubicBezTo>
                    <a:cubicBezTo>
                      <a:pt x="1591690" y="-38200"/>
                      <a:pt x="1424526" y="19944"/>
                      <a:pt x="1402722" y="27212"/>
                    </a:cubicBezTo>
                    <a:cubicBezTo>
                      <a:pt x="1257362" y="56284"/>
                      <a:pt x="1104734" y="70820"/>
                      <a:pt x="952107" y="70820"/>
                    </a:cubicBezTo>
                    <a:cubicBezTo>
                      <a:pt x="806747" y="70820"/>
                      <a:pt x="654119" y="63552"/>
                      <a:pt x="508759" y="56284"/>
                    </a:cubicBezTo>
                    <a:cubicBezTo>
                      <a:pt x="472419" y="56284"/>
                      <a:pt x="363399" y="41748"/>
                      <a:pt x="341596" y="85356"/>
                    </a:cubicBezTo>
                    <a:cubicBezTo>
                      <a:pt x="341596" y="85356"/>
                      <a:pt x="341596" y="85356"/>
                      <a:pt x="341596" y="85356"/>
                    </a:cubicBezTo>
                    <a:cubicBezTo>
                      <a:pt x="327060" y="107160"/>
                      <a:pt x="319792" y="136232"/>
                      <a:pt x="305256" y="158036"/>
                    </a:cubicBezTo>
                    <a:cubicBezTo>
                      <a:pt x="290720" y="179840"/>
                      <a:pt x="268916" y="187108"/>
                      <a:pt x="254380" y="208912"/>
                    </a:cubicBezTo>
                    <a:cubicBezTo>
                      <a:pt x="247112" y="230716"/>
                      <a:pt x="261648" y="245252"/>
                      <a:pt x="276184" y="259788"/>
                    </a:cubicBezTo>
                    <a:cubicBezTo>
                      <a:pt x="232576" y="376076"/>
                      <a:pt x="174432" y="477828"/>
                      <a:pt x="116288" y="579580"/>
                    </a:cubicBezTo>
                    <a:cubicBezTo>
                      <a:pt x="58144" y="681331"/>
                      <a:pt x="0" y="790351"/>
                      <a:pt x="0" y="906639"/>
                    </a:cubicBezTo>
                    <a:cubicBezTo>
                      <a:pt x="0" y="964783"/>
                      <a:pt x="29072" y="1022927"/>
                      <a:pt x="50876" y="1081071"/>
                    </a:cubicBezTo>
                    <a:cubicBezTo>
                      <a:pt x="79948" y="1146483"/>
                      <a:pt x="101752" y="1211895"/>
                      <a:pt x="123556" y="1277307"/>
                    </a:cubicBezTo>
                    <a:cubicBezTo>
                      <a:pt x="145360" y="1357254"/>
                      <a:pt x="196236" y="1509882"/>
                      <a:pt x="239844" y="1647974"/>
                    </a:cubicBezTo>
                    <a:cubicBezTo>
                      <a:pt x="239844" y="1647974"/>
                      <a:pt x="247112" y="1640706"/>
                      <a:pt x="247112" y="1640706"/>
                    </a:cubicBezTo>
                    <a:cubicBezTo>
                      <a:pt x="210772" y="1502614"/>
                      <a:pt x="167164" y="1364522"/>
                      <a:pt x="145360" y="1291842"/>
                    </a:cubicBezTo>
                    <a:close/>
                  </a:path>
                </a:pathLst>
              </a:custGeom>
              <a:solidFill>
                <a:srgbClr val="3B241A">
                  <a:alpha val="60000"/>
                </a:srgbClr>
              </a:solidFill>
              <a:ln w="72680" cap="flat">
                <a:noFill/>
                <a:prstDash val="solid"/>
                <a:miter/>
              </a:ln>
            </p:spPr>
            <p:txBody>
              <a:bodyPr rtlCol="0" anchor="ctr"/>
              <a:lstStyle/>
              <a:p>
                <a:endParaRPr lang="en-US"/>
              </a:p>
            </p:txBody>
          </p:sp>
          <p:sp>
            <p:nvSpPr>
              <p:cNvPr id="459" name="Freeform: Shape 458">
                <a:extLst>
                  <a:ext uri="{FF2B5EF4-FFF2-40B4-BE49-F238E27FC236}">
                    <a16:creationId xmlns:a16="http://schemas.microsoft.com/office/drawing/2014/main" xmlns="" id="{0D9570FD-19AE-42DC-B99B-D16DBB1E64BD}"/>
                  </a:ext>
                </a:extLst>
              </p:cNvPr>
              <p:cNvSpPr/>
              <p:nvPr/>
            </p:nvSpPr>
            <p:spPr>
              <a:xfrm>
                <a:off x="4348970" y="7608463"/>
                <a:ext cx="726798" cy="1548081"/>
              </a:xfrm>
              <a:custGeom>
                <a:avLst/>
                <a:gdLst>
                  <a:gd name="connsiteX0" fmla="*/ 704995 w 726798"/>
                  <a:gd name="connsiteY0" fmla="*/ 1489938 h 1548081"/>
                  <a:gd name="connsiteX1" fmla="*/ 625047 w 726798"/>
                  <a:gd name="connsiteY1" fmla="*/ 1315506 h 1548081"/>
                  <a:gd name="connsiteX2" fmla="*/ 530563 w 726798"/>
                  <a:gd name="connsiteY2" fmla="*/ 1133806 h 1548081"/>
                  <a:gd name="connsiteX3" fmla="*/ 465151 w 726798"/>
                  <a:gd name="connsiteY3" fmla="*/ 923034 h 1548081"/>
                  <a:gd name="connsiteX4" fmla="*/ 414275 w 726798"/>
                  <a:gd name="connsiteY4" fmla="*/ 704995 h 1548081"/>
                  <a:gd name="connsiteX5" fmla="*/ 385204 w 726798"/>
                  <a:gd name="connsiteY5" fmla="*/ 530563 h 1548081"/>
                  <a:gd name="connsiteX6" fmla="*/ 327060 w 726798"/>
                  <a:gd name="connsiteY6" fmla="*/ 392472 h 1548081"/>
                  <a:gd name="connsiteX7" fmla="*/ 232576 w 726798"/>
                  <a:gd name="connsiteY7" fmla="*/ 327060 h 1548081"/>
                  <a:gd name="connsiteX8" fmla="*/ 188968 w 726798"/>
                  <a:gd name="connsiteY8" fmla="*/ 174432 h 1548081"/>
                  <a:gd name="connsiteX9" fmla="*/ 167164 w 726798"/>
                  <a:gd name="connsiteY9" fmla="*/ 0 h 1548081"/>
                  <a:gd name="connsiteX10" fmla="*/ 167164 w 726798"/>
                  <a:gd name="connsiteY10" fmla="*/ 0 h 1548081"/>
                  <a:gd name="connsiteX11" fmla="*/ 188968 w 726798"/>
                  <a:gd name="connsiteY11" fmla="*/ 218040 h 1548081"/>
                  <a:gd name="connsiteX12" fmla="*/ 218040 w 726798"/>
                  <a:gd name="connsiteY12" fmla="*/ 312524 h 1548081"/>
                  <a:gd name="connsiteX13" fmla="*/ 203504 w 726798"/>
                  <a:gd name="connsiteY13" fmla="*/ 305255 h 1548081"/>
                  <a:gd name="connsiteX14" fmla="*/ 203504 w 726798"/>
                  <a:gd name="connsiteY14" fmla="*/ 305255 h 1548081"/>
                  <a:gd name="connsiteX15" fmla="*/ 297988 w 726798"/>
                  <a:gd name="connsiteY15" fmla="*/ 370667 h 1548081"/>
                  <a:gd name="connsiteX16" fmla="*/ 232576 w 726798"/>
                  <a:gd name="connsiteY16" fmla="*/ 450615 h 1548081"/>
                  <a:gd name="connsiteX17" fmla="*/ 145360 w 726798"/>
                  <a:gd name="connsiteY17" fmla="*/ 566903 h 1548081"/>
                  <a:gd name="connsiteX18" fmla="*/ 0 w 726798"/>
                  <a:gd name="connsiteY18" fmla="*/ 770407 h 1548081"/>
                  <a:gd name="connsiteX19" fmla="*/ 0 w 726798"/>
                  <a:gd name="connsiteY19" fmla="*/ 770407 h 1548081"/>
                  <a:gd name="connsiteX20" fmla="*/ 29072 w 726798"/>
                  <a:gd name="connsiteY20" fmla="*/ 734067 h 1548081"/>
                  <a:gd name="connsiteX21" fmla="*/ 87216 w 726798"/>
                  <a:gd name="connsiteY21" fmla="*/ 799479 h 1548081"/>
                  <a:gd name="connsiteX22" fmla="*/ 72680 w 726798"/>
                  <a:gd name="connsiteY22" fmla="*/ 835819 h 1548081"/>
                  <a:gd name="connsiteX23" fmla="*/ 123556 w 726798"/>
                  <a:gd name="connsiteY23" fmla="*/ 944839 h 1548081"/>
                  <a:gd name="connsiteX24" fmla="*/ 181700 w 726798"/>
                  <a:gd name="connsiteY24" fmla="*/ 1061126 h 1548081"/>
                  <a:gd name="connsiteX25" fmla="*/ 225308 w 726798"/>
                  <a:gd name="connsiteY25" fmla="*/ 1548082 h 1548081"/>
                  <a:gd name="connsiteX26" fmla="*/ 232576 w 726798"/>
                  <a:gd name="connsiteY26" fmla="*/ 1540814 h 1548081"/>
                  <a:gd name="connsiteX27" fmla="*/ 210772 w 726798"/>
                  <a:gd name="connsiteY27" fmla="*/ 1286434 h 1548081"/>
                  <a:gd name="connsiteX28" fmla="*/ 174432 w 726798"/>
                  <a:gd name="connsiteY28" fmla="*/ 1032054 h 1548081"/>
                  <a:gd name="connsiteX29" fmla="*/ 123556 w 726798"/>
                  <a:gd name="connsiteY29" fmla="*/ 908499 h 1548081"/>
                  <a:gd name="connsiteX30" fmla="*/ 101752 w 726798"/>
                  <a:gd name="connsiteY30" fmla="*/ 857623 h 1548081"/>
                  <a:gd name="connsiteX31" fmla="*/ 87216 w 726798"/>
                  <a:gd name="connsiteY31" fmla="*/ 806747 h 1548081"/>
                  <a:gd name="connsiteX32" fmla="*/ 109020 w 726798"/>
                  <a:gd name="connsiteY32" fmla="*/ 763139 h 1548081"/>
                  <a:gd name="connsiteX33" fmla="*/ 36340 w 726798"/>
                  <a:gd name="connsiteY33" fmla="*/ 719531 h 1548081"/>
                  <a:gd name="connsiteX34" fmla="*/ 145360 w 726798"/>
                  <a:gd name="connsiteY34" fmla="*/ 581439 h 1548081"/>
                  <a:gd name="connsiteX35" fmla="*/ 225308 w 726798"/>
                  <a:gd name="connsiteY35" fmla="*/ 472419 h 1548081"/>
                  <a:gd name="connsiteX36" fmla="*/ 305256 w 726798"/>
                  <a:gd name="connsiteY36" fmla="*/ 363399 h 1548081"/>
                  <a:gd name="connsiteX37" fmla="*/ 327060 w 726798"/>
                  <a:gd name="connsiteY37" fmla="*/ 385204 h 1548081"/>
                  <a:gd name="connsiteX38" fmla="*/ 385204 w 726798"/>
                  <a:gd name="connsiteY38" fmla="*/ 559635 h 1548081"/>
                  <a:gd name="connsiteX39" fmla="*/ 465151 w 726798"/>
                  <a:gd name="connsiteY39" fmla="*/ 923034 h 1548081"/>
                  <a:gd name="connsiteX40" fmla="*/ 530563 w 726798"/>
                  <a:gd name="connsiteY40" fmla="*/ 1119270 h 1548081"/>
                  <a:gd name="connsiteX41" fmla="*/ 617779 w 726798"/>
                  <a:gd name="connsiteY41" fmla="*/ 1293702 h 1548081"/>
                  <a:gd name="connsiteX42" fmla="*/ 690459 w 726798"/>
                  <a:gd name="connsiteY42" fmla="*/ 1460866 h 1548081"/>
                  <a:gd name="connsiteX43" fmla="*/ 712263 w 726798"/>
                  <a:gd name="connsiteY43" fmla="*/ 1504474 h 1548081"/>
                  <a:gd name="connsiteX44" fmla="*/ 726799 w 726798"/>
                  <a:gd name="connsiteY44" fmla="*/ 1504474 h 1548081"/>
                  <a:gd name="connsiteX45" fmla="*/ 704995 w 726798"/>
                  <a:gd name="connsiteY45" fmla="*/ 1489938 h 1548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726798" h="1548081">
                    <a:moveTo>
                      <a:pt x="704995" y="1489938"/>
                    </a:moveTo>
                    <a:cubicBezTo>
                      <a:pt x="683191" y="1431794"/>
                      <a:pt x="654119" y="1373650"/>
                      <a:pt x="625047" y="1315506"/>
                    </a:cubicBezTo>
                    <a:cubicBezTo>
                      <a:pt x="595975" y="1250094"/>
                      <a:pt x="559635" y="1191950"/>
                      <a:pt x="530563" y="1133806"/>
                    </a:cubicBezTo>
                    <a:cubicBezTo>
                      <a:pt x="501491" y="1068394"/>
                      <a:pt x="479687" y="995714"/>
                      <a:pt x="465151" y="923034"/>
                    </a:cubicBezTo>
                    <a:cubicBezTo>
                      <a:pt x="443347" y="850355"/>
                      <a:pt x="428811" y="777675"/>
                      <a:pt x="414275" y="704995"/>
                    </a:cubicBezTo>
                    <a:cubicBezTo>
                      <a:pt x="399739" y="646851"/>
                      <a:pt x="399739" y="588707"/>
                      <a:pt x="385204" y="530563"/>
                    </a:cubicBezTo>
                    <a:cubicBezTo>
                      <a:pt x="370667" y="479687"/>
                      <a:pt x="363399" y="428811"/>
                      <a:pt x="327060" y="392472"/>
                    </a:cubicBezTo>
                    <a:cubicBezTo>
                      <a:pt x="297988" y="363399"/>
                      <a:pt x="268916" y="348864"/>
                      <a:pt x="232576" y="327060"/>
                    </a:cubicBezTo>
                    <a:cubicBezTo>
                      <a:pt x="196236" y="283452"/>
                      <a:pt x="196236" y="225308"/>
                      <a:pt x="188968" y="174432"/>
                    </a:cubicBezTo>
                    <a:cubicBezTo>
                      <a:pt x="181700" y="116288"/>
                      <a:pt x="181700" y="58144"/>
                      <a:pt x="167164" y="0"/>
                    </a:cubicBezTo>
                    <a:cubicBezTo>
                      <a:pt x="167164" y="0"/>
                      <a:pt x="167164" y="0"/>
                      <a:pt x="167164" y="0"/>
                    </a:cubicBezTo>
                    <a:cubicBezTo>
                      <a:pt x="181700" y="72680"/>
                      <a:pt x="181700" y="145360"/>
                      <a:pt x="188968" y="218040"/>
                    </a:cubicBezTo>
                    <a:cubicBezTo>
                      <a:pt x="188968" y="247112"/>
                      <a:pt x="196236" y="290720"/>
                      <a:pt x="218040" y="312524"/>
                    </a:cubicBezTo>
                    <a:cubicBezTo>
                      <a:pt x="210772" y="312524"/>
                      <a:pt x="203504" y="305255"/>
                      <a:pt x="203504" y="305255"/>
                    </a:cubicBezTo>
                    <a:cubicBezTo>
                      <a:pt x="203504" y="305255"/>
                      <a:pt x="203504" y="305255"/>
                      <a:pt x="203504" y="305255"/>
                    </a:cubicBezTo>
                    <a:cubicBezTo>
                      <a:pt x="232576" y="334327"/>
                      <a:pt x="268916" y="348864"/>
                      <a:pt x="297988" y="370667"/>
                    </a:cubicBezTo>
                    <a:cubicBezTo>
                      <a:pt x="268916" y="392472"/>
                      <a:pt x="254380" y="428811"/>
                      <a:pt x="232576" y="450615"/>
                    </a:cubicBezTo>
                    <a:cubicBezTo>
                      <a:pt x="203504" y="494223"/>
                      <a:pt x="174432" y="530563"/>
                      <a:pt x="145360" y="566903"/>
                    </a:cubicBezTo>
                    <a:cubicBezTo>
                      <a:pt x="94484" y="632315"/>
                      <a:pt x="29072" y="690459"/>
                      <a:pt x="0" y="770407"/>
                    </a:cubicBezTo>
                    <a:cubicBezTo>
                      <a:pt x="0" y="770407"/>
                      <a:pt x="0" y="770407"/>
                      <a:pt x="0" y="770407"/>
                    </a:cubicBezTo>
                    <a:cubicBezTo>
                      <a:pt x="7268" y="755871"/>
                      <a:pt x="21804" y="748603"/>
                      <a:pt x="29072" y="734067"/>
                    </a:cubicBezTo>
                    <a:cubicBezTo>
                      <a:pt x="50876" y="755871"/>
                      <a:pt x="109020" y="770407"/>
                      <a:pt x="87216" y="799479"/>
                    </a:cubicBezTo>
                    <a:cubicBezTo>
                      <a:pt x="87216" y="806747"/>
                      <a:pt x="65412" y="828551"/>
                      <a:pt x="72680" y="835819"/>
                    </a:cubicBezTo>
                    <a:cubicBezTo>
                      <a:pt x="101752" y="857623"/>
                      <a:pt x="109020" y="915767"/>
                      <a:pt x="123556" y="944839"/>
                    </a:cubicBezTo>
                    <a:cubicBezTo>
                      <a:pt x="138092" y="988446"/>
                      <a:pt x="167164" y="1024786"/>
                      <a:pt x="181700" y="1061126"/>
                    </a:cubicBezTo>
                    <a:cubicBezTo>
                      <a:pt x="232576" y="1199218"/>
                      <a:pt x="203504" y="1395454"/>
                      <a:pt x="225308" y="1548082"/>
                    </a:cubicBezTo>
                    <a:cubicBezTo>
                      <a:pt x="232576" y="1548082"/>
                      <a:pt x="232576" y="1540814"/>
                      <a:pt x="232576" y="1540814"/>
                    </a:cubicBezTo>
                    <a:cubicBezTo>
                      <a:pt x="218040" y="1460866"/>
                      <a:pt x="210772" y="1351846"/>
                      <a:pt x="210772" y="1286434"/>
                    </a:cubicBezTo>
                    <a:cubicBezTo>
                      <a:pt x="210772" y="1199218"/>
                      <a:pt x="210772" y="1112003"/>
                      <a:pt x="174432" y="1032054"/>
                    </a:cubicBezTo>
                    <a:cubicBezTo>
                      <a:pt x="159896" y="988446"/>
                      <a:pt x="138092" y="952106"/>
                      <a:pt x="123556" y="908499"/>
                    </a:cubicBezTo>
                    <a:cubicBezTo>
                      <a:pt x="116288" y="893963"/>
                      <a:pt x="109020" y="872159"/>
                      <a:pt x="101752" y="857623"/>
                    </a:cubicBezTo>
                    <a:cubicBezTo>
                      <a:pt x="94484" y="843087"/>
                      <a:pt x="72680" y="828551"/>
                      <a:pt x="87216" y="806747"/>
                    </a:cubicBezTo>
                    <a:cubicBezTo>
                      <a:pt x="94484" y="792211"/>
                      <a:pt x="116288" y="777675"/>
                      <a:pt x="109020" y="763139"/>
                    </a:cubicBezTo>
                    <a:cubicBezTo>
                      <a:pt x="101752" y="741335"/>
                      <a:pt x="58144" y="726799"/>
                      <a:pt x="36340" y="719531"/>
                    </a:cubicBezTo>
                    <a:cubicBezTo>
                      <a:pt x="72680" y="675923"/>
                      <a:pt x="109020" y="625047"/>
                      <a:pt x="145360" y="581439"/>
                    </a:cubicBezTo>
                    <a:cubicBezTo>
                      <a:pt x="174432" y="545099"/>
                      <a:pt x="196236" y="508759"/>
                      <a:pt x="225308" y="472419"/>
                    </a:cubicBezTo>
                    <a:cubicBezTo>
                      <a:pt x="247112" y="436079"/>
                      <a:pt x="276184" y="392472"/>
                      <a:pt x="305256" y="363399"/>
                    </a:cubicBezTo>
                    <a:cubicBezTo>
                      <a:pt x="312524" y="370667"/>
                      <a:pt x="319792" y="377935"/>
                      <a:pt x="327060" y="385204"/>
                    </a:cubicBezTo>
                    <a:cubicBezTo>
                      <a:pt x="363399" y="428811"/>
                      <a:pt x="377936" y="508759"/>
                      <a:pt x="385204" y="559635"/>
                    </a:cubicBezTo>
                    <a:cubicBezTo>
                      <a:pt x="407007" y="683191"/>
                      <a:pt x="436079" y="806747"/>
                      <a:pt x="465151" y="923034"/>
                    </a:cubicBezTo>
                    <a:cubicBezTo>
                      <a:pt x="479687" y="988446"/>
                      <a:pt x="501491" y="1053858"/>
                      <a:pt x="530563" y="1119270"/>
                    </a:cubicBezTo>
                    <a:cubicBezTo>
                      <a:pt x="559635" y="1177414"/>
                      <a:pt x="588707" y="1235558"/>
                      <a:pt x="617779" y="1293702"/>
                    </a:cubicBezTo>
                    <a:cubicBezTo>
                      <a:pt x="646851" y="1344578"/>
                      <a:pt x="668655" y="1402722"/>
                      <a:pt x="690459" y="1460866"/>
                    </a:cubicBezTo>
                    <a:cubicBezTo>
                      <a:pt x="697727" y="1475402"/>
                      <a:pt x="704995" y="1489938"/>
                      <a:pt x="712263" y="1504474"/>
                    </a:cubicBezTo>
                    <a:cubicBezTo>
                      <a:pt x="719531" y="1504474"/>
                      <a:pt x="719531" y="1504474"/>
                      <a:pt x="726799" y="1504474"/>
                    </a:cubicBezTo>
                    <a:cubicBezTo>
                      <a:pt x="712263" y="1511742"/>
                      <a:pt x="704995" y="1497206"/>
                      <a:pt x="704995" y="1489938"/>
                    </a:cubicBezTo>
                    <a:close/>
                  </a:path>
                </a:pathLst>
              </a:custGeom>
              <a:solidFill>
                <a:srgbClr val="3B241A">
                  <a:alpha val="60000"/>
                </a:srgbClr>
              </a:solidFill>
              <a:ln w="72680" cap="flat">
                <a:noFill/>
                <a:prstDash val="solid"/>
                <a:miter/>
              </a:ln>
            </p:spPr>
            <p:txBody>
              <a:bodyPr rtlCol="0" anchor="ctr"/>
              <a:lstStyle/>
              <a:p>
                <a:endParaRPr lang="en-US"/>
              </a:p>
            </p:txBody>
          </p:sp>
        </p:grpSp>
        <p:sp>
          <p:nvSpPr>
            <p:cNvPr id="266" name="Freeform: Shape 265">
              <a:extLst>
                <a:ext uri="{FF2B5EF4-FFF2-40B4-BE49-F238E27FC236}">
                  <a16:creationId xmlns:a16="http://schemas.microsoft.com/office/drawing/2014/main" xmlns="" id="{362FBB33-52A1-4F97-8EF3-A87962F547C4}"/>
                </a:ext>
              </a:extLst>
            </p:cNvPr>
            <p:cNvSpPr/>
            <p:nvPr/>
          </p:nvSpPr>
          <p:spPr>
            <a:xfrm>
              <a:off x="3867301" y="5753145"/>
              <a:ext cx="1959932" cy="1904645"/>
            </a:xfrm>
            <a:custGeom>
              <a:avLst/>
              <a:gdLst>
                <a:gd name="connsiteX0" fmla="*/ 1942534 w 1959932"/>
                <a:gd name="connsiteY0" fmla="*/ 583420 h 1904645"/>
                <a:gd name="connsiteX1" fmla="*/ 1898926 w 1959932"/>
                <a:gd name="connsiteY1" fmla="*/ 568884 h 1904645"/>
                <a:gd name="connsiteX2" fmla="*/ 1840782 w 1959932"/>
                <a:gd name="connsiteY2" fmla="*/ 510740 h 1904645"/>
                <a:gd name="connsiteX3" fmla="*/ 1702690 w 1959932"/>
                <a:gd name="connsiteY3" fmla="*/ 372648 h 1904645"/>
                <a:gd name="connsiteX4" fmla="*/ 1579135 w 1959932"/>
                <a:gd name="connsiteY4" fmla="*/ 234557 h 1904645"/>
                <a:gd name="connsiteX5" fmla="*/ 1448311 w 1959932"/>
                <a:gd name="connsiteY5" fmla="*/ 161877 h 1904645"/>
                <a:gd name="connsiteX6" fmla="*/ 1259343 w 1959932"/>
                <a:gd name="connsiteY6" fmla="*/ 118269 h 1904645"/>
                <a:gd name="connsiteX7" fmla="*/ 1172127 w 1959932"/>
                <a:gd name="connsiteY7" fmla="*/ 81929 h 1904645"/>
                <a:gd name="connsiteX8" fmla="*/ 1128519 w 1959932"/>
                <a:gd name="connsiteY8" fmla="*/ 67393 h 1904645"/>
                <a:gd name="connsiteX9" fmla="*/ 1077643 w 1959932"/>
                <a:gd name="connsiteY9" fmla="*/ 1981 h 1904645"/>
                <a:gd name="connsiteX10" fmla="*/ 1019499 w 1959932"/>
                <a:gd name="connsiteY10" fmla="*/ 16517 h 1904645"/>
                <a:gd name="connsiteX11" fmla="*/ 895944 w 1959932"/>
                <a:gd name="connsiteY11" fmla="*/ 67393 h 1904645"/>
                <a:gd name="connsiteX12" fmla="*/ 772388 w 1959932"/>
                <a:gd name="connsiteY12" fmla="*/ 67393 h 1904645"/>
                <a:gd name="connsiteX13" fmla="*/ 685172 w 1959932"/>
                <a:gd name="connsiteY13" fmla="*/ 52857 h 1904645"/>
                <a:gd name="connsiteX14" fmla="*/ 656100 w 1959932"/>
                <a:gd name="connsiteY14" fmla="*/ 81929 h 1904645"/>
                <a:gd name="connsiteX15" fmla="*/ 496204 w 1959932"/>
                <a:gd name="connsiteY15" fmla="*/ 96465 h 1904645"/>
                <a:gd name="connsiteX16" fmla="*/ 438060 w 1959932"/>
                <a:gd name="connsiteY16" fmla="*/ 140073 h 1904645"/>
                <a:gd name="connsiteX17" fmla="*/ 358112 w 1959932"/>
                <a:gd name="connsiteY17" fmla="*/ 212753 h 1904645"/>
                <a:gd name="connsiteX18" fmla="*/ 234556 w 1959932"/>
                <a:gd name="connsiteY18" fmla="*/ 299968 h 1904645"/>
                <a:gd name="connsiteX19" fmla="*/ 154609 w 1959932"/>
                <a:gd name="connsiteY19" fmla="*/ 336308 h 1904645"/>
                <a:gd name="connsiteX20" fmla="*/ 60125 w 1959932"/>
                <a:gd name="connsiteY20" fmla="*/ 358112 h 1904645"/>
                <a:gd name="connsiteX21" fmla="*/ 60125 w 1959932"/>
                <a:gd name="connsiteY21" fmla="*/ 358112 h 1904645"/>
                <a:gd name="connsiteX22" fmla="*/ 38321 w 1959932"/>
                <a:gd name="connsiteY22" fmla="*/ 350844 h 1904645"/>
                <a:gd name="connsiteX23" fmla="*/ 1981 w 1959932"/>
                <a:gd name="connsiteY23" fmla="*/ 401720 h 1904645"/>
                <a:gd name="connsiteX24" fmla="*/ 16517 w 1959932"/>
                <a:gd name="connsiteY24" fmla="*/ 539812 h 1904645"/>
                <a:gd name="connsiteX25" fmla="*/ 52857 w 1959932"/>
                <a:gd name="connsiteY25" fmla="*/ 692440 h 1904645"/>
                <a:gd name="connsiteX26" fmla="*/ 176413 w 1959932"/>
                <a:gd name="connsiteY26" fmla="*/ 852336 h 1904645"/>
                <a:gd name="connsiteX27" fmla="*/ 220021 w 1959932"/>
                <a:gd name="connsiteY27" fmla="*/ 823264 h 1904645"/>
                <a:gd name="connsiteX28" fmla="*/ 256360 w 1959932"/>
                <a:gd name="connsiteY28" fmla="*/ 794192 h 1904645"/>
                <a:gd name="connsiteX29" fmla="*/ 292700 w 1959932"/>
                <a:gd name="connsiteY29" fmla="*/ 772388 h 1904645"/>
                <a:gd name="connsiteX30" fmla="*/ 270896 w 1959932"/>
                <a:gd name="connsiteY30" fmla="*/ 1055839 h 1904645"/>
                <a:gd name="connsiteX31" fmla="*/ 285432 w 1959932"/>
                <a:gd name="connsiteY31" fmla="*/ 1390167 h 1904645"/>
                <a:gd name="connsiteX32" fmla="*/ 321772 w 1959932"/>
                <a:gd name="connsiteY32" fmla="*/ 1615474 h 1904645"/>
                <a:gd name="connsiteX33" fmla="*/ 278164 w 1959932"/>
                <a:gd name="connsiteY33" fmla="*/ 1746298 h 1904645"/>
                <a:gd name="connsiteX34" fmla="*/ 408988 w 1959932"/>
                <a:gd name="connsiteY34" fmla="*/ 1840782 h 1904645"/>
                <a:gd name="connsiteX35" fmla="*/ 1128519 w 1959932"/>
                <a:gd name="connsiteY35" fmla="*/ 1884390 h 1904645"/>
                <a:gd name="connsiteX36" fmla="*/ 1426507 w 1959932"/>
                <a:gd name="connsiteY36" fmla="*/ 1797174 h 1904645"/>
                <a:gd name="connsiteX37" fmla="*/ 1608207 w 1959932"/>
                <a:gd name="connsiteY37" fmla="*/ 1630011 h 1904645"/>
                <a:gd name="connsiteX38" fmla="*/ 1542795 w 1959932"/>
                <a:gd name="connsiteY38" fmla="*/ 1375631 h 1904645"/>
                <a:gd name="connsiteX39" fmla="*/ 1571867 w 1959932"/>
                <a:gd name="connsiteY39" fmla="*/ 845067 h 1904645"/>
                <a:gd name="connsiteX40" fmla="*/ 1724494 w 1959932"/>
                <a:gd name="connsiteY40" fmla="*/ 815996 h 1904645"/>
                <a:gd name="connsiteX41" fmla="*/ 1877122 w 1959932"/>
                <a:gd name="connsiteY41" fmla="*/ 728780 h 1904645"/>
                <a:gd name="connsiteX42" fmla="*/ 1949802 w 1959932"/>
                <a:gd name="connsiteY42" fmla="*/ 648832 h 1904645"/>
                <a:gd name="connsiteX43" fmla="*/ 1942534 w 1959932"/>
                <a:gd name="connsiteY43" fmla="*/ 583420 h 1904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959932" h="1904645">
                  <a:moveTo>
                    <a:pt x="1942534" y="583420"/>
                  </a:moveTo>
                  <a:cubicBezTo>
                    <a:pt x="1927998" y="576152"/>
                    <a:pt x="1913462" y="576152"/>
                    <a:pt x="1898926" y="568884"/>
                  </a:cubicBezTo>
                  <a:cubicBezTo>
                    <a:pt x="1877122" y="568884"/>
                    <a:pt x="1855318" y="532544"/>
                    <a:pt x="1840782" y="510740"/>
                  </a:cubicBezTo>
                  <a:cubicBezTo>
                    <a:pt x="1797174" y="459864"/>
                    <a:pt x="1746298" y="416256"/>
                    <a:pt x="1702690" y="372648"/>
                  </a:cubicBezTo>
                  <a:cubicBezTo>
                    <a:pt x="1659082" y="329040"/>
                    <a:pt x="1622742" y="278164"/>
                    <a:pt x="1579135" y="234557"/>
                  </a:cubicBezTo>
                  <a:cubicBezTo>
                    <a:pt x="1535527" y="190948"/>
                    <a:pt x="1506455" y="176413"/>
                    <a:pt x="1448311" y="161877"/>
                  </a:cubicBezTo>
                  <a:cubicBezTo>
                    <a:pt x="1382899" y="147341"/>
                    <a:pt x="1324755" y="140073"/>
                    <a:pt x="1259343" y="118269"/>
                  </a:cubicBezTo>
                  <a:cubicBezTo>
                    <a:pt x="1230271" y="111001"/>
                    <a:pt x="1201199" y="103733"/>
                    <a:pt x="1172127" y="81929"/>
                  </a:cubicBezTo>
                  <a:cubicBezTo>
                    <a:pt x="1157591" y="74661"/>
                    <a:pt x="1143055" y="67393"/>
                    <a:pt x="1128519" y="67393"/>
                  </a:cubicBezTo>
                  <a:cubicBezTo>
                    <a:pt x="1121251" y="38321"/>
                    <a:pt x="1106715" y="16517"/>
                    <a:pt x="1077643" y="1981"/>
                  </a:cubicBezTo>
                  <a:cubicBezTo>
                    <a:pt x="1055839" y="-5287"/>
                    <a:pt x="1041303" y="9249"/>
                    <a:pt x="1019499" y="16517"/>
                  </a:cubicBezTo>
                  <a:cubicBezTo>
                    <a:pt x="975891" y="45589"/>
                    <a:pt x="946819" y="60125"/>
                    <a:pt x="895944" y="67393"/>
                  </a:cubicBezTo>
                  <a:cubicBezTo>
                    <a:pt x="852336" y="74661"/>
                    <a:pt x="815996" y="67393"/>
                    <a:pt x="772388" y="67393"/>
                  </a:cubicBezTo>
                  <a:cubicBezTo>
                    <a:pt x="743316" y="67393"/>
                    <a:pt x="714244" y="45589"/>
                    <a:pt x="685172" y="52857"/>
                  </a:cubicBezTo>
                  <a:cubicBezTo>
                    <a:pt x="670636" y="52857"/>
                    <a:pt x="663368" y="67393"/>
                    <a:pt x="656100" y="81929"/>
                  </a:cubicBezTo>
                  <a:cubicBezTo>
                    <a:pt x="605224" y="81929"/>
                    <a:pt x="547080" y="81929"/>
                    <a:pt x="496204" y="96465"/>
                  </a:cubicBezTo>
                  <a:cubicBezTo>
                    <a:pt x="474400" y="103733"/>
                    <a:pt x="452596" y="118269"/>
                    <a:pt x="438060" y="140073"/>
                  </a:cubicBezTo>
                  <a:cubicBezTo>
                    <a:pt x="416256" y="169145"/>
                    <a:pt x="387184" y="190948"/>
                    <a:pt x="358112" y="212753"/>
                  </a:cubicBezTo>
                  <a:cubicBezTo>
                    <a:pt x="314504" y="241824"/>
                    <a:pt x="270896" y="263628"/>
                    <a:pt x="234556" y="299968"/>
                  </a:cubicBezTo>
                  <a:cubicBezTo>
                    <a:pt x="205485" y="329040"/>
                    <a:pt x="190949" y="329040"/>
                    <a:pt x="154609" y="336308"/>
                  </a:cubicBezTo>
                  <a:cubicBezTo>
                    <a:pt x="118269" y="343576"/>
                    <a:pt x="96465" y="365380"/>
                    <a:pt x="60125" y="358112"/>
                  </a:cubicBezTo>
                  <a:cubicBezTo>
                    <a:pt x="60125" y="358112"/>
                    <a:pt x="60125" y="358112"/>
                    <a:pt x="60125" y="358112"/>
                  </a:cubicBezTo>
                  <a:cubicBezTo>
                    <a:pt x="52857" y="358112"/>
                    <a:pt x="45589" y="350844"/>
                    <a:pt x="38321" y="350844"/>
                  </a:cubicBezTo>
                  <a:cubicBezTo>
                    <a:pt x="9249" y="350844"/>
                    <a:pt x="9249" y="387184"/>
                    <a:pt x="1981" y="401720"/>
                  </a:cubicBezTo>
                  <a:cubicBezTo>
                    <a:pt x="-5287" y="445328"/>
                    <a:pt x="9249" y="496204"/>
                    <a:pt x="16517" y="539812"/>
                  </a:cubicBezTo>
                  <a:cubicBezTo>
                    <a:pt x="23785" y="590688"/>
                    <a:pt x="38321" y="641564"/>
                    <a:pt x="52857" y="692440"/>
                  </a:cubicBezTo>
                  <a:cubicBezTo>
                    <a:pt x="74661" y="750584"/>
                    <a:pt x="103733" y="845067"/>
                    <a:pt x="176413" y="852336"/>
                  </a:cubicBezTo>
                  <a:cubicBezTo>
                    <a:pt x="205485" y="852336"/>
                    <a:pt x="212753" y="837800"/>
                    <a:pt x="220021" y="823264"/>
                  </a:cubicBezTo>
                  <a:cubicBezTo>
                    <a:pt x="234556" y="808728"/>
                    <a:pt x="241825" y="801460"/>
                    <a:pt x="256360" y="794192"/>
                  </a:cubicBezTo>
                  <a:cubicBezTo>
                    <a:pt x="263628" y="786924"/>
                    <a:pt x="278164" y="779656"/>
                    <a:pt x="292700" y="772388"/>
                  </a:cubicBezTo>
                  <a:cubicBezTo>
                    <a:pt x="278164" y="866872"/>
                    <a:pt x="270896" y="961355"/>
                    <a:pt x="270896" y="1055839"/>
                  </a:cubicBezTo>
                  <a:cubicBezTo>
                    <a:pt x="270896" y="1164859"/>
                    <a:pt x="278164" y="1273879"/>
                    <a:pt x="285432" y="1390167"/>
                  </a:cubicBezTo>
                  <a:cubicBezTo>
                    <a:pt x="292700" y="1470115"/>
                    <a:pt x="299968" y="1542795"/>
                    <a:pt x="321772" y="1615474"/>
                  </a:cubicBezTo>
                  <a:cubicBezTo>
                    <a:pt x="321772" y="1659082"/>
                    <a:pt x="263628" y="1702690"/>
                    <a:pt x="278164" y="1746298"/>
                  </a:cubicBezTo>
                  <a:cubicBezTo>
                    <a:pt x="285432" y="1797174"/>
                    <a:pt x="372648" y="1826246"/>
                    <a:pt x="408988" y="1840782"/>
                  </a:cubicBezTo>
                  <a:cubicBezTo>
                    <a:pt x="627028" y="1920730"/>
                    <a:pt x="895944" y="1913462"/>
                    <a:pt x="1128519" y="1884390"/>
                  </a:cubicBezTo>
                  <a:cubicBezTo>
                    <a:pt x="1230271" y="1869854"/>
                    <a:pt x="1339291" y="1848050"/>
                    <a:pt x="1426507" y="1797174"/>
                  </a:cubicBezTo>
                  <a:cubicBezTo>
                    <a:pt x="1499187" y="1760834"/>
                    <a:pt x="1571867" y="1702690"/>
                    <a:pt x="1608207" y="1630011"/>
                  </a:cubicBezTo>
                  <a:cubicBezTo>
                    <a:pt x="1644547" y="1542795"/>
                    <a:pt x="1571867" y="1455579"/>
                    <a:pt x="1542795" y="1375631"/>
                  </a:cubicBezTo>
                  <a:cubicBezTo>
                    <a:pt x="1557331" y="1201199"/>
                    <a:pt x="1571867" y="1026767"/>
                    <a:pt x="1571867" y="845067"/>
                  </a:cubicBezTo>
                  <a:cubicBezTo>
                    <a:pt x="1615474" y="866872"/>
                    <a:pt x="1680886" y="830532"/>
                    <a:pt x="1724494" y="815996"/>
                  </a:cubicBezTo>
                  <a:cubicBezTo>
                    <a:pt x="1782638" y="801460"/>
                    <a:pt x="1833514" y="772388"/>
                    <a:pt x="1877122" y="728780"/>
                  </a:cubicBezTo>
                  <a:cubicBezTo>
                    <a:pt x="1913462" y="706976"/>
                    <a:pt x="1935266" y="685172"/>
                    <a:pt x="1949802" y="648832"/>
                  </a:cubicBezTo>
                  <a:cubicBezTo>
                    <a:pt x="1964338" y="627028"/>
                    <a:pt x="1964338" y="597956"/>
                    <a:pt x="1942534" y="583420"/>
                  </a:cubicBezTo>
                  <a:close/>
                </a:path>
              </a:pathLst>
            </a:custGeom>
            <a:solidFill>
              <a:srgbClr val="003466"/>
            </a:solidFill>
            <a:ln w="72680" cap="flat">
              <a:no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xmlns="" id="{A9ED0EDB-C4E6-4A93-AE55-E5652BB31A2E}"/>
                </a:ext>
              </a:extLst>
            </p:cNvPr>
            <p:cNvSpPr/>
            <p:nvPr/>
          </p:nvSpPr>
          <p:spPr>
            <a:xfrm>
              <a:off x="3867301" y="5753145"/>
              <a:ext cx="1959932" cy="1904645"/>
            </a:xfrm>
            <a:custGeom>
              <a:avLst/>
              <a:gdLst>
                <a:gd name="connsiteX0" fmla="*/ 1942534 w 1959932"/>
                <a:gd name="connsiteY0" fmla="*/ 583420 h 1904645"/>
                <a:gd name="connsiteX1" fmla="*/ 1898926 w 1959932"/>
                <a:gd name="connsiteY1" fmla="*/ 568884 h 1904645"/>
                <a:gd name="connsiteX2" fmla="*/ 1840782 w 1959932"/>
                <a:gd name="connsiteY2" fmla="*/ 510740 h 1904645"/>
                <a:gd name="connsiteX3" fmla="*/ 1702690 w 1959932"/>
                <a:gd name="connsiteY3" fmla="*/ 372648 h 1904645"/>
                <a:gd name="connsiteX4" fmla="*/ 1579135 w 1959932"/>
                <a:gd name="connsiteY4" fmla="*/ 234557 h 1904645"/>
                <a:gd name="connsiteX5" fmla="*/ 1448311 w 1959932"/>
                <a:gd name="connsiteY5" fmla="*/ 161877 h 1904645"/>
                <a:gd name="connsiteX6" fmla="*/ 1259343 w 1959932"/>
                <a:gd name="connsiteY6" fmla="*/ 118269 h 1904645"/>
                <a:gd name="connsiteX7" fmla="*/ 1172127 w 1959932"/>
                <a:gd name="connsiteY7" fmla="*/ 81929 h 1904645"/>
                <a:gd name="connsiteX8" fmla="*/ 1128519 w 1959932"/>
                <a:gd name="connsiteY8" fmla="*/ 67393 h 1904645"/>
                <a:gd name="connsiteX9" fmla="*/ 1077643 w 1959932"/>
                <a:gd name="connsiteY9" fmla="*/ 1981 h 1904645"/>
                <a:gd name="connsiteX10" fmla="*/ 1019499 w 1959932"/>
                <a:gd name="connsiteY10" fmla="*/ 16517 h 1904645"/>
                <a:gd name="connsiteX11" fmla="*/ 895944 w 1959932"/>
                <a:gd name="connsiteY11" fmla="*/ 67393 h 1904645"/>
                <a:gd name="connsiteX12" fmla="*/ 772388 w 1959932"/>
                <a:gd name="connsiteY12" fmla="*/ 67393 h 1904645"/>
                <a:gd name="connsiteX13" fmla="*/ 685172 w 1959932"/>
                <a:gd name="connsiteY13" fmla="*/ 52857 h 1904645"/>
                <a:gd name="connsiteX14" fmla="*/ 656100 w 1959932"/>
                <a:gd name="connsiteY14" fmla="*/ 81929 h 1904645"/>
                <a:gd name="connsiteX15" fmla="*/ 496204 w 1959932"/>
                <a:gd name="connsiteY15" fmla="*/ 96465 h 1904645"/>
                <a:gd name="connsiteX16" fmla="*/ 438060 w 1959932"/>
                <a:gd name="connsiteY16" fmla="*/ 140073 h 1904645"/>
                <a:gd name="connsiteX17" fmla="*/ 358112 w 1959932"/>
                <a:gd name="connsiteY17" fmla="*/ 212753 h 1904645"/>
                <a:gd name="connsiteX18" fmla="*/ 234556 w 1959932"/>
                <a:gd name="connsiteY18" fmla="*/ 299968 h 1904645"/>
                <a:gd name="connsiteX19" fmla="*/ 154609 w 1959932"/>
                <a:gd name="connsiteY19" fmla="*/ 336308 h 1904645"/>
                <a:gd name="connsiteX20" fmla="*/ 60125 w 1959932"/>
                <a:gd name="connsiteY20" fmla="*/ 358112 h 1904645"/>
                <a:gd name="connsiteX21" fmla="*/ 60125 w 1959932"/>
                <a:gd name="connsiteY21" fmla="*/ 358112 h 1904645"/>
                <a:gd name="connsiteX22" fmla="*/ 38321 w 1959932"/>
                <a:gd name="connsiteY22" fmla="*/ 350844 h 1904645"/>
                <a:gd name="connsiteX23" fmla="*/ 1981 w 1959932"/>
                <a:gd name="connsiteY23" fmla="*/ 401720 h 1904645"/>
                <a:gd name="connsiteX24" fmla="*/ 16517 w 1959932"/>
                <a:gd name="connsiteY24" fmla="*/ 539812 h 1904645"/>
                <a:gd name="connsiteX25" fmla="*/ 52857 w 1959932"/>
                <a:gd name="connsiteY25" fmla="*/ 692440 h 1904645"/>
                <a:gd name="connsiteX26" fmla="*/ 176413 w 1959932"/>
                <a:gd name="connsiteY26" fmla="*/ 852336 h 1904645"/>
                <a:gd name="connsiteX27" fmla="*/ 220021 w 1959932"/>
                <a:gd name="connsiteY27" fmla="*/ 823264 h 1904645"/>
                <a:gd name="connsiteX28" fmla="*/ 256360 w 1959932"/>
                <a:gd name="connsiteY28" fmla="*/ 794192 h 1904645"/>
                <a:gd name="connsiteX29" fmla="*/ 292700 w 1959932"/>
                <a:gd name="connsiteY29" fmla="*/ 772388 h 1904645"/>
                <a:gd name="connsiteX30" fmla="*/ 270896 w 1959932"/>
                <a:gd name="connsiteY30" fmla="*/ 1055839 h 1904645"/>
                <a:gd name="connsiteX31" fmla="*/ 285432 w 1959932"/>
                <a:gd name="connsiteY31" fmla="*/ 1390167 h 1904645"/>
                <a:gd name="connsiteX32" fmla="*/ 321772 w 1959932"/>
                <a:gd name="connsiteY32" fmla="*/ 1615474 h 1904645"/>
                <a:gd name="connsiteX33" fmla="*/ 278164 w 1959932"/>
                <a:gd name="connsiteY33" fmla="*/ 1746298 h 1904645"/>
                <a:gd name="connsiteX34" fmla="*/ 408988 w 1959932"/>
                <a:gd name="connsiteY34" fmla="*/ 1840782 h 1904645"/>
                <a:gd name="connsiteX35" fmla="*/ 1128519 w 1959932"/>
                <a:gd name="connsiteY35" fmla="*/ 1884390 h 1904645"/>
                <a:gd name="connsiteX36" fmla="*/ 1426507 w 1959932"/>
                <a:gd name="connsiteY36" fmla="*/ 1797174 h 1904645"/>
                <a:gd name="connsiteX37" fmla="*/ 1608207 w 1959932"/>
                <a:gd name="connsiteY37" fmla="*/ 1630011 h 1904645"/>
                <a:gd name="connsiteX38" fmla="*/ 1542795 w 1959932"/>
                <a:gd name="connsiteY38" fmla="*/ 1375631 h 1904645"/>
                <a:gd name="connsiteX39" fmla="*/ 1571867 w 1959932"/>
                <a:gd name="connsiteY39" fmla="*/ 845067 h 1904645"/>
                <a:gd name="connsiteX40" fmla="*/ 1724494 w 1959932"/>
                <a:gd name="connsiteY40" fmla="*/ 815996 h 1904645"/>
                <a:gd name="connsiteX41" fmla="*/ 1877122 w 1959932"/>
                <a:gd name="connsiteY41" fmla="*/ 728780 h 1904645"/>
                <a:gd name="connsiteX42" fmla="*/ 1949802 w 1959932"/>
                <a:gd name="connsiteY42" fmla="*/ 648832 h 1904645"/>
                <a:gd name="connsiteX43" fmla="*/ 1942534 w 1959932"/>
                <a:gd name="connsiteY43" fmla="*/ 583420 h 1904645"/>
                <a:gd name="connsiteX44" fmla="*/ 1920730 w 1959932"/>
                <a:gd name="connsiteY44" fmla="*/ 685172 h 1904645"/>
                <a:gd name="connsiteX45" fmla="*/ 1891658 w 1959932"/>
                <a:gd name="connsiteY45" fmla="*/ 714244 h 1904645"/>
                <a:gd name="connsiteX46" fmla="*/ 1717226 w 1959932"/>
                <a:gd name="connsiteY46" fmla="*/ 808728 h 1904645"/>
                <a:gd name="connsiteX47" fmla="*/ 1615474 w 1959932"/>
                <a:gd name="connsiteY47" fmla="*/ 837800 h 1904645"/>
                <a:gd name="connsiteX48" fmla="*/ 1550062 w 1959932"/>
                <a:gd name="connsiteY48" fmla="*/ 801460 h 1904645"/>
                <a:gd name="connsiteX49" fmla="*/ 1557331 w 1959932"/>
                <a:gd name="connsiteY49" fmla="*/ 757852 h 1904645"/>
                <a:gd name="connsiteX50" fmla="*/ 1484651 w 1959932"/>
                <a:gd name="connsiteY50" fmla="*/ 663368 h 1904645"/>
                <a:gd name="connsiteX51" fmla="*/ 1332023 w 1959932"/>
                <a:gd name="connsiteY51" fmla="*/ 561616 h 1904645"/>
                <a:gd name="connsiteX52" fmla="*/ 1332023 w 1959932"/>
                <a:gd name="connsiteY52" fmla="*/ 561616 h 1904645"/>
                <a:gd name="connsiteX53" fmla="*/ 1426507 w 1959932"/>
                <a:gd name="connsiteY53" fmla="*/ 619760 h 1904645"/>
                <a:gd name="connsiteX54" fmla="*/ 1506455 w 1959932"/>
                <a:gd name="connsiteY54" fmla="*/ 692440 h 1904645"/>
                <a:gd name="connsiteX55" fmla="*/ 1542795 w 1959932"/>
                <a:gd name="connsiteY55" fmla="*/ 750584 h 1904645"/>
                <a:gd name="connsiteX56" fmla="*/ 1535527 w 1959932"/>
                <a:gd name="connsiteY56" fmla="*/ 794192 h 1904645"/>
                <a:gd name="connsiteX57" fmla="*/ 1557331 w 1959932"/>
                <a:gd name="connsiteY57" fmla="*/ 830532 h 1904645"/>
                <a:gd name="connsiteX58" fmla="*/ 1557331 w 1959932"/>
                <a:gd name="connsiteY58" fmla="*/ 830532 h 1904645"/>
                <a:gd name="connsiteX59" fmla="*/ 1528259 w 1959932"/>
                <a:gd name="connsiteY59" fmla="*/ 1506455 h 1904645"/>
                <a:gd name="connsiteX60" fmla="*/ 1535527 w 1959932"/>
                <a:gd name="connsiteY60" fmla="*/ 1506455 h 1904645"/>
                <a:gd name="connsiteX61" fmla="*/ 1542795 w 1959932"/>
                <a:gd name="connsiteY61" fmla="*/ 1390167 h 1904645"/>
                <a:gd name="connsiteX62" fmla="*/ 1579135 w 1959932"/>
                <a:gd name="connsiteY62" fmla="*/ 1470115 h 1904645"/>
                <a:gd name="connsiteX63" fmla="*/ 1593671 w 1959932"/>
                <a:gd name="connsiteY63" fmla="*/ 1630011 h 1904645"/>
                <a:gd name="connsiteX64" fmla="*/ 1382899 w 1959932"/>
                <a:gd name="connsiteY64" fmla="*/ 1804442 h 1904645"/>
                <a:gd name="connsiteX65" fmla="*/ 438060 w 1959932"/>
                <a:gd name="connsiteY65" fmla="*/ 1840782 h 1904645"/>
                <a:gd name="connsiteX66" fmla="*/ 336308 w 1959932"/>
                <a:gd name="connsiteY66" fmla="*/ 1797174 h 1904645"/>
                <a:gd name="connsiteX67" fmla="*/ 292700 w 1959932"/>
                <a:gd name="connsiteY67" fmla="*/ 1760834 h 1904645"/>
                <a:gd name="connsiteX68" fmla="*/ 299968 w 1959932"/>
                <a:gd name="connsiteY68" fmla="*/ 1702690 h 1904645"/>
                <a:gd name="connsiteX69" fmla="*/ 329040 w 1959932"/>
                <a:gd name="connsiteY69" fmla="*/ 1644546 h 1904645"/>
                <a:gd name="connsiteX70" fmla="*/ 350844 w 1959932"/>
                <a:gd name="connsiteY70" fmla="*/ 1688154 h 1904645"/>
                <a:gd name="connsiteX71" fmla="*/ 358112 w 1959932"/>
                <a:gd name="connsiteY71" fmla="*/ 1688154 h 1904645"/>
                <a:gd name="connsiteX72" fmla="*/ 307236 w 1959932"/>
                <a:gd name="connsiteY72" fmla="*/ 1397435 h 1904645"/>
                <a:gd name="connsiteX73" fmla="*/ 292700 w 1959932"/>
                <a:gd name="connsiteY73" fmla="*/ 1077643 h 1904645"/>
                <a:gd name="connsiteX74" fmla="*/ 394452 w 1959932"/>
                <a:gd name="connsiteY74" fmla="*/ 438060 h 1904645"/>
                <a:gd name="connsiteX75" fmla="*/ 387184 w 1959932"/>
                <a:gd name="connsiteY75" fmla="*/ 445328 h 1904645"/>
                <a:gd name="connsiteX76" fmla="*/ 299968 w 1959932"/>
                <a:gd name="connsiteY76" fmla="*/ 765120 h 1904645"/>
                <a:gd name="connsiteX77" fmla="*/ 234556 w 1959932"/>
                <a:gd name="connsiteY77" fmla="*/ 808728 h 1904645"/>
                <a:gd name="connsiteX78" fmla="*/ 241825 w 1959932"/>
                <a:gd name="connsiteY78" fmla="*/ 757852 h 1904645"/>
                <a:gd name="connsiteX79" fmla="*/ 241825 w 1959932"/>
                <a:gd name="connsiteY79" fmla="*/ 736048 h 1904645"/>
                <a:gd name="connsiteX80" fmla="*/ 183681 w 1959932"/>
                <a:gd name="connsiteY80" fmla="*/ 837800 h 1904645"/>
                <a:gd name="connsiteX81" fmla="*/ 81929 w 1959932"/>
                <a:gd name="connsiteY81" fmla="*/ 699708 h 1904645"/>
                <a:gd name="connsiteX82" fmla="*/ 31053 w 1959932"/>
                <a:gd name="connsiteY82" fmla="*/ 496204 h 1904645"/>
                <a:gd name="connsiteX83" fmla="*/ 23785 w 1959932"/>
                <a:gd name="connsiteY83" fmla="*/ 408988 h 1904645"/>
                <a:gd name="connsiteX84" fmla="*/ 60125 w 1959932"/>
                <a:gd name="connsiteY84" fmla="*/ 350844 h 1904645"/>
                <a:gd name="connsiteX85" fmla="*/ 96465 w 1959932"/>
                <a:gd name="connsiteY85" fmla="*/ 372648 h 1904645"/>
                <a:gd name="connsiteX86" fmla="*/ 96465 w 1959932"/>
                <a:gd name="connsiteY86" fmla="*/ 372648 h 1904645"/>
                <a:gd name="connsiteX87" fmla="*/ 81929 w 1959932"/>
                <a:gd name="connsiteY87" fmla="*/ 358112 h 1904645"/>
                <a:gd name="connsiteX88" fmla="*/ 190949 w 1959932"/>
                <a:gd name="connsiteY88" fmla="*/ 336308 h 1904645"/>
                <a:gd name="connsiteX89" fmla="*/ 307236 w 1959932"/>
                <a:gd name="connsiteY89" fmla="*/ 256360 h 1904645"/>
                <a:gd name="connsiteX90" fmla="*/ 452596 w 1959932"/>
                <a:gd name="connsiteY90" fmla="*/ 147341 h 1904645"/>
                <a:gd name="connsiteX91" fmla="*/ 554348 w 1959932"/>
                <a:gd name="connsiteY91" fmla="*/ 96465 h 1904645"/>
                <a:gd name="connsiteX92" fmla="*/ 670636 w 1959932"/>
                <a:gd name="connsiteY92" fmla="*/ 89197 h 1904645"/>
                <a:gd name="connsiteX93" fmla="*/ 677904 w 1959932"/>
                <a:gd name="connsiteY93" fmla="*/ 132805 h 1904645"/>
                <a:gd name="connsiteX94" fmla="*/ 677904 w 1959932"/>
                <a:gd name="connsiteY94" fmla="*/ 132805 h 1904645"/>
                <a:gd name="connsiteX95" fmla="*/ 677904 w 1959932"/>
                <a:gd name="connsiteY95" fmla="*/ 89197 h 1904645"/>
                <a:gd name="connsiteX96" fmla="*/ 757852 w 1959932"/>
                <a:gd name="connsiteY96" fmla="*/ 67393 h 1904645"/>
                <a:gd name="connsiteX97" fmla="*/ 917747 w 1959932"/>
                <a:gd name="connsiteY97" fmla="*/ 67393 h 1904645"/>
                <a:gd name="connsiteX98" fmla="*/ 1034035 w 1959932"/>
                <a:gd name="connsiteY98" fmla="*/ 16517 h 1904645"/>
                <a:gd name="connsiteX99" fmla="*/ 1135787 w 1959932"/>
                <a:gd name="connsiteY99" fmla="*/ 96465 h 1904645"/>
                <a:gd name="connsiteX100" fmla="*/ 1143055 w 1959932"/>
                <a:gd name="connsiteY100" fmla="*/ 96465 h 1904645"/>
                <a:gd name="connsiteX101" fmla="*/ 1135787 w 1959932"/>
                <a:gd name="connsiteY101" fmla="*/ 67393 h 1904645"/>
                <a:gd name="connsiteX102" fmla="*/ 1230271 w 1959932"/>
                <a:gd name="connsiteY102" fmla="*/ 111001 h 1904645"/>
                <a:gd name="connsiteX103" fmla="*/ 1382899 w 1959932"/>
                <a:gd name="connsiteY103" fmla="*/ 154608 h 1904645"/>
                <a:gd name="connsiteX104" fmla="*/ 1535527 w 1959932"/>
                <a:gd name="connsiteY104" fmla="*/ 205484 h 1904645"/>
                <a:gd name="connsiteX105" fmla="*/ 1651814 w 1959932"/>
                <a:gd name="connsiteY105" fmla="*/ 336308 h 1904645"/>
                <a:gd name="connsiteX106" fmla="*/ 1855318 w 1959932"/>
                <a:gd name="connsiteY106" fmla="*/ 554348 h 1904645"/>
                <a:gd name="connsiteX107" fmla="*/ 1891658 w 1959932"/>
                <a:gd name="connsiteY107" fmla="*/ 583420 h 1904645"/>
                <a:gd name="connsiteX108" fmla="*/ 1913462 w 1959932"/>
                <a:gd name="connsiteY108" fmla="*/ 583420 h 1904645"/>
                <a:gd name="connsiteX109" fmla="*/ 1949802 w 1959932"/>
                <a:gd name="connsiteY109" fmla="*/ 597956 h 1904645"/>
                <a:gd name="connsiteX110" fmla="*/ 1920730 w 1959932"/>
                <a:gd name="connsiteY110" fmla="*/ 685172 h 1904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1959932" h="1904645">
                  <a:moveTo>
                    <a:pt x="1942534" y="583420"/>
                  </a:moveTo>
                  <a:cubicBezTo>
                    <a:pt x="1927998" y="576152"/>
                    <a:pt x="1913462" y="576152"/>
                    <a:pt x="1898926" y="568884"/>
                  </a:cubicBezTo>
                  <a:cubicBezTo>
                    <a:pt x="1877122" y="568884"/>
                    <a:pt x="1855318" y="532544"/>
                    <a:pt x="1840782" y="510740"/>
                  </a:cubicBezTo>
                  <a:cubicBezTo>
                    <a:pt x="1797174" y="459864"/>
                    <a:pt x="1746298" y="416256"/>
                    <a:pt x="1702690" y="372648"/>
                  </a:cubicBezTo>
                  <a:cubicBezTo>
                    <a:pt x="1659082" y="329040"/>
                    <a:pt x="1622742" y="278164"/>
                    <a:pt x="1579135" y="234557"/>
                  </a:cubicBezTo>
                  <a:cubicBezTo>
                    <a:pt x="1535527" y="190948"/>
                    <a:pt x="1506455" y="176413"/>
                    <a:pt x="1448311" y="161877"/>
                  </a:cubicBezTo>
                  <a:cubicBezTo>
                    <a:pt x="1382899" y="147341"/>
                    <a:pt x="1324755" y="140073"/>
                    <a:pt x="1259343" y="118269"/>
                  </a:cubicBezTo>
                  <a:cubicBezTo>
                    <a:pt x="1230271" y="111001"/>
                    <a:pt x="1201199" y="103733"/>
                    <a:pt x="1172127" y="81929"/>
                  </a:cubicBezTo>
                  <a:cubicBezTo>
                    <a:pt x="1157591" y="74661"/>
                    <a:pt x="1143055" y="67393"/>
                    <a:pt x="1128519" y="67393"/>
                  </a:cubicBezTo>
                  <a:cubicBezTo>
                    <a:pt x="1121251" y="38321"/>
                    <a:pt x="1106715" y="16517"/>
                    <a:pt x="1077643" y="1981"/>
                  </a:cubicBezTo>
                  <a:cubicBezTo>
                    <a:pt x="1055839" y="-5287"/>
                    <a:pt x="1041303" y="9249"/>
                    <a:pt x="1019499" y="16517"/>
                  </a:cubicBezTo>
                  <a:cubicBezTo>
                    <a:pt x="975891" y="45589"/>
                    <a:pt x="946819" y="60125"/>
                    <a:pt x="895944" y="67393"/>
                  </a:cubicBezTo>
                  <a:cubicBezTo>
                    <a:pt x="852336" y="74661"/>
                    <a:pt x="815996" y="67393"/>
                    <a:pt x="772388" y="67393"/>
                  </a:cubicBezTo>
                  <a:cubicBezTo>
                    <a:pt x="743316" y="67393"/>
                    <a:pt x="714244" y="45589"/>
                    <a:pt x="685172" y="52857"/>
                  </a:cubicBezTo>
                  <a:cubicBezTo>
                    <a:pt x="670636" y="52857"/>
                    <a:pt x="663368" y="67393"/>
                    <a:pt x="656100" y="81929"/>
                  </a:cubicBezTo>
                  <a:cubicBezTo>
                    <a:pt x="605224" y="81929"/>
                    <a:pt x="547080" y="81929"/>
                    <a:pt x="496204" y="96465"/>
                  </a:cubicBezTo>
                  <a:cubicBezTo>
                    <a:pt x="474400" y="103733"/>
                    <a:pt x="452596" y="118269"/>
                    <a:pt x="438060" y="140073"/>
                  </a:cubicBezTo>
                  <a:cubicBezTo>
                    <a:pt x="416256" y="169145"/>
                    <a:pt x="387184" y="190948"/>
                    <a:pt x="358112" y="212753"/>
                  </a:cubicBezTo>
                  <a:cubicBezTo>
                    <a:pt x="314504" y="241824"/>
                    <a:pt x="270896" y="263628"/>
                    <a:pt x="234556" y="299968"/>
                  </a:cubicBezTo>
                  <a:cubicBezTo>
                    <a:pt x="205485" y="329040"/>
                    <a:pt x="190949" y="329040"/>
                    <a:pt x="154609" y="336308"/>
                  </a:cubicBezTo>
                  <a:cubicBezTo>
                    <a:pt x="118269" y="343576"/>
                    <a:pt x="96465" y="365380"/>
                    <a:pt x="60125" y="358112"/>
                  </a:cubicBezTo>
                  <a:cubicBezTo>
                    <a:pt x="60125" y="358112"/>
                    <a:pt x="60125" y="358112"/>
                    <a:pt x="60125" y="358112"/>
                  </a:cubicBezTo>
                  <a:cubicBezTo>
                    <a:pt x="52857" y="358112"/>
                    <a:pt x="45589" y="350844"/>
                    <a:pt x="38321" y="350844"/>
                  </a:cubicBezTo>
                  <a:cubicBezTo>
                    <a:pt x="9249" y="350844"/>
                    <a:pt x="9249" y="387184"/>
                    <a:pt x="1981" y="401720"/>
                  </a:cubicBezTo>
                  <a:cubicBezTo>
                    <a:pt x="-5287" y="445328"/>
                    <a:pt x="9249" y="496204"/>
                    <a:pt x="16517" y="539812"/>
                  </a:cubicBezTo>
                  <a:cubicBezTo>
                    <a:pt x="23785" y="590688"/>
                    <a:pt x="38321" y="641564"/>
                    <a:pt x="52857" y="692440"/>
                  </a:cubicBezTo>
                  <a:cubicBezTo>
                    <a:pt x="74661" y="750584"/>
                    <a:pt x="103733" y="845067"/>
                    <a:pt x="176413" y="852336"/>
                  </a:cubicBezTo>
                  <a:cubicBezTo>
                    <a:pt x="205485" y="852336"/>
                    <a:pt x="212753" y="837800"/>
                    <a:pt x="220021" y="823264"/>
                  </a:cubicBezTo>
                  <a:cubicBezTo>
                    <a:pt x="234556" y="808728"/>
                    <a:pt x="241825" y="801460"/>
                    <a:pt x="256360" y="794192"/>
                  </a:cubicBezTo>
                  <a:cubicBezTo>
                    <a:pt x="263628" y="786924"/>
                    <a:pt x="278164" y="779656"/>
                    <a:pt x="292700" y="772388"/>
                  </a:cubicBezTo>
                  <a:cubicBezTo>
                    <a:pt x="278164" y="866872"/>
                    <a:pt x="270896" y="961355"/>
                    <a:pt x="270896" y="1055839"/>
                  </a:cubicBezTo>
                  <a:cubicBezTo>
                    <a:pt x="270896" y="1164859"/>
                    <a:pt x="278164" y="1273879"/>
                    <a:pt x="285432" y="1390167"/>
                  </a:cubicBezTo>
                  <a:cubicBezTo>
                    <a:pt x="292700" y="1470115"/>
                    <a:pt x="299968" y="1542795"/>
                    <a:pt x="321772" y="1615474"/>
                  </a:cubicBezTo>
                  <a:cubicBezTo>
                    <a:pt x="321772" y="1659082"/>
                    <a:pt x="263628" y="1702690"/>
                    <a:pt x="278164" y="1746298"/>
                  </a:cubicBezTo>
                  <a:cubicBezTo>
                    <a:pt x="285432" y="1797174"/>
                    <a:pt x="372648" y="1826246"/>
                    <a:pt x="408988" y="1840782"/>
                  </a:cubicBezTo>
                  <a:cubicBezTo>
                    <a:pt x="627028" y="1920730"/>
                    <a:pt x="895944" y="1913462"/>
                    <a:pt x="1128519" y="1884390"/>
                  </a:cubicBezTo>
                  <a:cubicBezTo>
                    <a:pt x="1230271" y="1869854"/>
                    <a:pt x="1339291" y="1848050"/>
                    <a:pt x="1426507" y="1797174"/>
                  </a:cubicBezTo>
                  <a:cubicBezTo>
                    <a:pt x="1499187" y="1760834"/>
                    <a:pt x="1571867" y="1702690"/>
                    <a:pt x="1608207" y="1630011"/>
                  </a:cubicBezTo>
                  <a:cubicBezTo>
                    <a:pt x="1644547" y="1542795"/>
                    <a:pt x="1571867" y="1455579"/>
                    <a:pt x="1542795" y="1375631"/>
                  </a:cubicBezTo>
                  <a:cubicBezTo>
                    <a:pt x="1557331" y="1201199"/>
                    <a:pt x="1571867" y="1026767"/>
                    <a:pt x="1571867" y="845067"/>
                  </a:cubicBezTo>
                  <a:cubicBezTo>
                    <a:pt x="1615474" y="866872"/>
                    <a:pt x="1680886" y="830532"/>
                    <a:pt x="1724494" y="815996"/>
                  </a:cubicBezTo>
                  <a:cubicBezTo>
                    <a:pt x="1782638" y="801460"/>
                    <a:pt x="1833514" y="772388"/>
                    <a:pt x="1877122" y="728780"/>
                  </a:cubicBezTo>
                  <a:cubicBezTo>
                    <a:pt x="1913462" y="706976"/>
                    <a:pt x="1935266" y="685172"/>
                    <a:pt x="1949802" y="648832"/>
                  </a:cubicBezTo>
                  <a:cubicBezTo>
                    <a:pt x="1964338" y="627028"/>
                    <a:pt x="1964338" y="597956"/>
                    <a:pt x="1942534" y="583420"/>
                  </a:cubicBezTo>
                  <a:close/>
                  <a:moveTo>
                    <a:pt x="1920730" y="685172"/>
                  </a:moveTo>
                  <a:cubicBezTo>
                    <a:pt x="1913462" y="699708"/>
                    <a:pt x="1906194" y="706976"/>
                    <a:pt x="1891658" y="714244"/>
                  </a:cubicBezTo>
                  <a:cubicBezTo>
                    <a:pt x="1833514" y="750584"/>
                    <a:pt x="1782638" y="786924"/>
                    <a:pt x="1717226" y="808728"/>
                  </a:cubicBezTo>
                  <a:cubicBezTo>
                    <a:pt x="1688154" y="823264"/>
                    <a:pt x="1651814" y="830532"/>
                    <a:pt x="1615474" y="837800"/>
                  </a:cubicBezTo>
                  <a:cubicBezTo>
                    <a:pt x="1586402" y="845067"/>
                    <a:pt x="1550062" y="837800"/>
                    <a:pt x="1550062" y="801460"/>
                  </a:cubicBezTo>
                  <a:cubicBezTo>
                    <a:pt x="1550062" y="786924"/>
                    <a:pt x="1550062" y="772388"/>
                    <a:pt x="1557331" y="757852"/>
                  </a:cubicBezTo>
                  <a:cubicBezTo>
                    <a:pt x="1564599" y="714244"/>
                    <a:pt x="1513723" y="685172"/>
                    <a:pt x="1484651" y="663368"/>
                  </a:cubicBezTo>
                  <a:cubicBezTo>
                    <a:pt x="1441043" y="619760"/>
                    <a:pt x="1390167" y="590688"/>
                    <a:pt x="1332023" y="561616"/>
                  </a:cubicBezTo>
                  <a:cubicBezTo>
                    <a:pt x="1332023" y="561616"/>
                    <a:pt x="1332023" y="561616"/>
                    <a:pt x="1332023" y="561616"/>
                  </a:cubicBezTo>
                  <a:cubicBezTo>
                    <a:pt x="1361095" y="583420"/>
                    <a:pt x="1397435" y="597956"/>
                    <a:pt x="1426507" y="619760"/>
                  </a:cubicBezTo>
                  <a:cubicBezTo>
                    <a:pt x="1455579" y="641564"/>
                    <a:pt x="1484651" y="670636"/>
                    <a:pt x="1506455" y="692440"/>
                  </a:cubicBezTo>
                  <a:cubicBezTo>
                    <a:pt x="1528259" y="706976"/>
                    <a:pt x="1542795" y="721512"/>
                    <a:pt x="1542795" y="750584"/>
                  </a:cubicBezTo>
                  <a:cubicBezTo>
                    <a:pt x="1542795" y="765120"/>
                    <a:pt x="1535527" y="779656"/>
                    <a:pt x="1535527" y="794192"/>
                  </a:cubicBezTo>
                  <a:cubicBezTo>
                    <a:pt x="1535527" y="808728"/>
                    <a:pt x="1542795" y="823264"/>
                    <a:pt x="1557331" y="830532"/>
                  </a:cubicBezTo>
                  <a:cubicBezTo>
                    <a:pt x="1557331" y="830532"/>
                    <a:pt x="1557331" y="830532"/>
                    <a:pt x="1557331" y="830532"/>
                  </a:cubicBezTo>
                  <a:cubicBezTo>
                    <a:pt x="1557331" y="1055839"/>
                    <a:pt x="1520991" y="1281147"/>
                    <a:pt x="1528259" y="1506455"/>
                  </a:cubicBezTo>
                  <a:cubicBezTo>
                    <a:pt x="1528259" y="1506455"/>
                    <a:pt x="1535527" y="1506455"/>
                    <a:pt x="1535527" y="1506455"/>
                  </a:cubicBezTo>
                  <a:cubicBezTo>
                    <a:pt x="1535527" y="1470115"/>
                    <a:pt x="1535527" y="1426507"/>
                    <a:pt x="1542795" y="1390167"/>
                  </a:cubicBezTo>
                  <a:cubicBezTo>
                    <a:pt x="1550062" y="1419239"/>
                    <a:pt x="1564599" y="1441043"/>
                    <a:pt x="1579135" y="1470115"/>
                  </a:cubicBezTo>
                  <a:cubicBezTo>
                    <a:pt x="1608207" y="1520991"/>
                    <a:pt x="1622742" y="1571866"/>
                    <a:pt x="1593671" y="1630011"/>
                  </a:cubicBezTo>
                  <a:cubicBezTo>
                    <a:pt x="1557331" y="1709958"/>
                    <a:pt x="1462847" y="1768102"/>
                    <a:pt x="1382899" y="1804442"/>
                  </a:cubicBezTo>
                  <a:cubicBezTo>
                    <a:pt x="1106715" y="1920730"/>
                    <a:pt x="721512" y="1920730"/>
                    <a:pt x="438060" y="1840782"/>
                  </a:cubicBezTo>
                  <a:cubicBezTo>
                    <a:pt x="401720" y="1833514"/>
                    <a:pt x="365380" y="1818978"/>
                    <a:pt x="336308" y="1797174"/>
                  </a:cubicBezTo>
                  <a:cubicBezTo>
                    <a:pt x="321772" y="1789906"/>
                    <a:pt x="307236" y="1775370"/>
                    <a:pt x="292700" y="1760834"/>
                  </a:cubicBezTo>
                  <a:cubicBezTo>
                    <a:pt x="278164" y="1739030"/>
                    <a:pt x="285432" y="1717226"/>
                    <a:pt x="299968" y="1702690"/>
                  </a:cubicBezTo>
                  <a:cubicBezTo>
                    <a:pt x="307236" y="1688154"/>
                    <a:pt x="321772" y="1666350"/>
                    <a:pt x="329040" y="1644546"/>
                  </a:cubicBezTo>
                  <a:cubicBezTo>
                    <a:pt x="336308" y="1659082"/>
                    <a:pt x="343576" y="1673618"/>
                    <a:pt x="350844" y="1688154"/>
                  </a:cubicBezTo>
                  <a:cubicBezTo>
                    <a:pt x="350844" y="1695422"/>
                    <a:pt x="358112" y="1688154"/>
                    <a:pt x="358112" y="1688154"/>
                  </a:cubicBezTo>
                  <a:cubicBezTo>
                    <a:pt x="321772" y="1593671"/>
                    <a:pt x="314504" y="1499186"/>
                    <a:pt x="307236" y="1397435"/>
                  </a:cubicBezTo>
                  <a:cubicBezTo>
                    <a:pt x="299968" y="1288415"/>
                    <a:pt x="292700" y="1186663"/>
                    <a:pt x="292700" y="1077643"/>
                  </a:cubicBezTo>
                  <a:cubicBezTo>
                    <a:pt x="292700" y="859603"/>
                    <a:pt x="329040" y="648832"/>
                    <a:pt x="394452" y="438060"/>
                  </a:cubicBezTo>
                  <a:cubicBezTo>
                    <a:pt x="394452" y="438060"/>
                    <a:pt x="387184" y="445328"/>
                    <a:pt x="387184" y="445328"/>
                  </a:cubicBezTo>
                  <a:cubicBezTo>
                    <a:pt x="343576" y="547080"/>
                    <a:pt x="321772" y="656100"/>
                    <a:pt x="299968" y="765120"/>
                  </a:cubicBezTo>
                  <a:cubicBezTo>
                    <a:pt x="278164" y="772388"/>
                    <a:pt x="249092" y="786924"/>
                    <a:pt x="234556" y="808728"/>
                  </a:cubicBezTo>
                  <a:cubicBezTo>
                    <a:pt x="241825" y="786924"/>
                    <a:pt x="241825" y="772388"/>
                    <a:pt x="241825" y="757852"/>
                  </a:cubicBezTo>
                  <a:cubicBezTo>
                    <a:pt x="241825" y="750584"/>
                    <a:pt x="241825" y="736048"/>
                    <a:pt x="241825" y="736048"/>
                  </a:cubicBezTo>
                  <a:cubicBezTo>
                    <a:pt x="234556" y="772388"/>
                    <a:pt x="234556" y="845067"/>
                    <a:pt x="183681" y="837800"/>
                  </a:cubicBezTo>
                  <a:cubicBezTo>
                    <a:pt x="125537" y="830532"/>
                    <a:pt x="96465" y="743316"/>
                    <a:pt x="81929" y="699708"/>
                  </a:cubicBezTo>
                  <a:cubicBezTo>
                    <a:pt x="60125" y="634296"/>
                    <a:pt x="45589" y="561616"/>
                    <a:pt x="31053" y="496204"/>
                  </a:cubicBezTo>
                  <a:cubicBezTo>
                    <a:pt x="23785" y="467132"/>
                    <a:pt x="23785" y="438060"/>
                    <a:pt x="23785" y="408988"/>
                  </a:cubicBezTo>
                  <a:cubicBezTo>
                    <a:pt x="23785" y="387184"/>
                    <a:pt x="23785" y="350844"/>
                    <a:pt x="60125" y="350844"/>
                  </a:cubicBezTo>
                  <a:cubicBezTo>
                    <a:pt x="74661" y="350844"/>
                    <a:pt x="89197" y="365380"/>
                    <a:pt x="96465" y="372648"/>
                  </a:cubicBezTo>
                  <a:cubicBezTo>
                    <a:pt x="96465" y="372648"/>
                    <a:pt x="96465" y="372648"/>
                    <a:pt x="96465" y="372648"/>
                  </a:cubicBezTo>
                  <a:cubicBezTo>
                    <a:pt x="89197" y="365380"/>
                    <a:pt x="89197" y="358112"/>
                    <a:pt x="81929" y="358112"/>
                  </a:cubicBezTo>
                  <a:cubicBezTo>
                    <a:pt x="118269" y="365380"/>
                    <a:pt x="154609" y="336308"/>
                    <a:pt x="190949" y="336308"/>
                  </a:cubicBezTo>
                  <a:cubicBezTo>
                    <a:pt x="234556" y="329040"/>
                    <a:pt x="270896" y="278164"/>
                    <a:pt x="307236" y="256360"/>
                  </a:cubicBezTo>
                  <a:cubicBezTo>
                    <a:pt x="365380" y="227288"/>
                    <a:pt x="408988" y="198217"/>
                    <a:pt x="452596" y="147341"/>
                  </a:cubicBezTo>
                  <a:cubicBezTo>
                    <a:pt x="481668" y="118269"/>
                    <a:pt x="510740" y="96465"/>
                    <a:pt x="554348" y="96465"/>
                  </a:cubicBezTo>
                  <a:cubicBezTo>
                    <a:pt x="590688" y="96465"/>
                    <a:pt x="634296" y="89197"/>
                    <a:pt x="670636" y="89197"/>
                  </a:cubicBezTo>
                  <a:cubicBezTo>
                    <a:pt x="670636" y="103733"/>
                    <a:pt x="670636" y="125537"/>
                    <a:pt x="677904" y="132805"/>
                  </a:cubicBezTo>
                  <a:cubicBezTo>
                    <a:pt x="677904" y="132805"/>
                    <a:pt x="677904" y="132805"/>
                    <a:pt x="677904" y="132805"/>
                  </a:cubicBezTo>
                  <a:cubicBezTo>
                    <a:pt x="677904" y="118269"/>
                    <a:pt x="677904" y="103733"/>
                    <a:pt x="677904" y="89197"/>
                  </a:cubicBezTo>
                  <a:cubicBezTo>
                    <a:pt x="685172" y="38321"/>
                    <a:pt x="721512" y="60125"/>
                    <a:pt x="757852" y="67393"/>
                  </a:cubicBezTo>
                  <a:cubicBezTo>
                    <a:pt x="808728" y="81929"/>
                    <a:pt x="866872" y="74661"/>
                    <a:pt x="917747" y="67393"/>
                  </a:cubicBezTo>
                  <a:cubicBezTo>
                    <a:pt x="961355" y="60125"/>
                    <a:pt x="997695" y="45589"/>
                    <a:pt x="1034035" y="16517"/>
                  </a:cubicBezTo>
                  <a:cubicBezTo>
                    <a:pt x="1099447" y="-34359"/>
                    <a:pt x="1113983" y="52857"/>
                    <a:pt x="1135787" y="96465"/>
                  </a:cubicBezTo>
                  <a:cubicBezTo>
                    <a:pt x="1135787" y="96465"/>
                    <a:pt x="1143055" y="96465"/>
                    <a:pt x="1143055" y="96465"/>
                  </a:cubicBezTo>
                  <a:cubicBezTo>
                    <a:pt x="1143055" y="89197"/>
                    <a:pt x="1135787" y="81929"/>
                    <a:pt x="1135787" y="67393"/>
                  </a:cubicBezTo>
                  <a:cubicBezTo>
                    <a:pt x="1164859" y="74661"/>
                    <a:pt x="1193931" y="103733"/>
                    <a:pt x="1230271" y="111001"/>
                  </a:cubicBezTo>
                  <a:cubicBezTo>
                    <a:pt x="1281147" y="125537"/>
                    <a:pt x="1332023" y="140073"/>
                    <a:pt x="1382899" y="154608"/>
                  </a:cubicBezTo>
                  <a:cubicBezTo>
                    <a:pt x="1433775" y="169145"/>
                    <a:pt x="1491919" y="176413"/>
                    <a:pt x="1535527" y="205484"/>
                  </a:cubicBezTo>
                  <a:cubicBezTo>
                    <a:pt x="1579135" y="234557"/>
                    <a:pt x="1615474" y="292700"/>
                    <a:pt x="1651814" y="336308"/>
                  </a:cubicBezTo>
                  <a:cubicBezTo>
                    <a:pt x="1717226" y="408988"/>
                    <a:pt x="1789906" y="481668"/>
                    <a:pt x="1855318" y="554348"/>
                  </a:cubicBezTo>
                  <a:cubicBezTo>
                    <a:pt x="1862586" y="561616"/>
                    <a:pt x="1877122" y="583420"/>
                    <a:pt x="1891658" y="583420"/>
                  </a:cubicBezTo>
                  <a:cubicBezTo>
                    <a:pt x="1898926" y="583420"/>
                    <a:pt x="1920730" y="583420"/>
                    <a:pt x="1913462" y="583420"/>
                  </a:cubicBezTo>
                  <a:cubicBezTo>
                    <a:pt x="1927998" y="583420"/>
                    <a:pt x="1942534" y="590688"/>
                    <a:pt x="1949802" y="597956"/>
                  </a:cubicBezTo>
                  <a:cubicBezTo>
                    <a:pt x="1971606" y="612492"/>
                    <a:pt x="1927998" y="670636"/>
                    <a:pt x="1920730" y="685172"/>
                  </a:cubicBezTo>
                  <a:close/>
                </a:path>
              </a:pathLst>
            </a:custGeom>
            <a:solidFill>
              <a:srgbClr val="103D5E"/>
            </a:solidFill>
            <a:ln w="72680" cap="flat">
              <a:noFill/>
              <a:prstDash val="solid"/>
              <a:miter/>
            </a:ln>
          </p:spPr>
          <p:txBody>
            <a:bodyPr rtlCol="0" anchor="ctr"/>
            <a:lstStyle/>
            <a:p>
              <a:endParaRPr lang="en-US"/>
            </a:p>
          </p:txBody>
        </p:sp>
        <p:sp>
          <p:nvSpPr>
            <p:cNvPr id="268" name="Freeform: Shape 267">
              <a:extLst>
                <a:ext uri="{FF2B5EF4-FFF2-40B4-BE49-F238E27FC236}">
                  <a16:creationId xmlns:a16="http://schemas.microsoft.com/office/drawing/2014/main" xmlns="" id="{0C88AB44-9BF8-4857-A15F-F8D6E816131B}"/>
                </a:ext>
              </a:extLst>
            </p:cNvPr>
            <p:cNvSpPr/>
            <p:nvPr/>
          </p:nvSpPr>
          <p:spPr>
            <a:xfrm>
              <a:off x="4378041" y="5760413"/>
              <a:ext cx="821282" cy="286295"/>
            </a:xfrm>
            <a:custGeom>
              <a:avLst/>
              <a:gdLst>
                <a:gd name="connsiteX0" fmla="*/ 414275 w 821282"/>
                <a:gd name="connsiteY0" fmla="*/ 285432 h 286295"/>
                <a:gd name="connsiteX1" fmla="*/ 646851 w 821282"/>
                <a:gd name="connsiteY1" fmla="*/ 241825 h 286295"/>
                <a:gd name="connsiteX2" fmla="*/ 821283 w 821282"/>
                <a:gd name="connsiteY2" fmla="*/ 140073 h 286295"/>
                <a:gd name="connsiteX3" fmla="*/ 741335 w 821282"/>
                <a:gd name="connsiteY3" fmla="*/ 118269 h 286295"/>
                <a:gd name="connsiteX4" fmla="*/ 654119 w 821282"/>
                <a:gd name="connsiteY4" fmla="*/ 81929 h 286295"/>
                <a:gd name="connsiteX5" fmla="*/ 610511 w 821282"/>
                <a:gd name="connsiteY5" fmla="*/ 67393 h 286295"/>
                <a:gd name="connsiteX6" fmla="*/ 559635 w 821282"/>
                <a:gd name="connsiteY6" fmla="*/ 1981 h 286295"/>
                <a:gd name="connsiteX7" fmla="*/ 501491 w 821282"/>
                <a:gd name="connsiteY7" fmla="*/ 16517 h 286295"/>
                <a:gd name="connsiteX8" fmla="*/ 377936 w 821282"/>
                <a:gd name="connsiteY8" fmla="*/ 67393 h 286295"/>
                <a:gd name="connsiteX9" fmla="*/ 254380 w 821282"/>
                <a:gd name="connsiteY9" fmla="*/ 67393 h 286295"/>
                <a:gd name="connsiteX10" fmla="*/ 167164 w 821282"/>
                <a:gd name="connsiteY10" fmla="*/ 52857 h 286295"/>
                <a:gd name="connsiteX11" fmla="*/ 138092 w 821282"/>
                <a:gd name="connsiteY11" fmla="*/ 81929 h 286295"/>
                <a:gd name="connsiteX12" fmla="*/ 0 w 821282"/>
                <a:gd name="connsiteY12" fmla="*/ 89197 h 286295"/>
                <a:gd name="connsiteX13" fmla="*/ 414275 w 821282"/>
                <a:gd name="connsiteY13" fmla="*/ 285432 h 286295"/>
                <a:gd name="connsiteX14" fmla="*/ 167164 w 821282"/>
                <a:gd name="connsiteY14" fmla="*/ 67393 h 286295"/>
                <a:gd name="connsiteX15" fmla="*/ 239844 w 821282"/>
                <a:gd name="connsiteY15" fmla="*/ 198217 h 286295"/>
                <a:gd name="connsiteX16" fmla="*/ 436079 w 821282"/>
                <a:gd name="connsiteY16" fmla="*/ 198217 h 286295"/>
                <a:gd name="connsiteX17" fmla="*/ 545099 w 821282"/>
                <a:gd name="connsiteY17" fmla="*/ 45589 h 286295"/>
                <a:gd name="connsiteX18" fmla="*/ 581439 w 821282"/>
                <a:gd name="connsiteY18" fmla="*/ 89197 h 286295"/>
                <a:gd name="connsiteX19" fmla="*/ 348864 w 821282"/>
                <a:gd name="connsiteY19" fmla="*/ 270896 h 286295"/>
                <a:gd name="connsiteX20" fmla="*/ 225308 w 821282"/>
                <a:gd name="connsiteY20" fmla="*/ 234556 h 286295"/>
                <a:gd name="connsiteX21" fmla="*/ 225308 w 821282"/>
                <a:gd name="connsiteY21" fmla="*/ 234556 h 286295"/>
                <a:gd name="connsiteX22" fmla="*/ 167164 w 821282"/>
                <a:gd name="connsiteY22" fmla="*/ 147341 h 286295"/>
                <a:gd name="connsiteX23" fmla="*/ 167164 w 821282"/>
                <a:gd name="connsiteY23" fmla="*/ 67393 h 286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1282" h="286295">
                  <a:moveTo>
                    <a:pt x="414275" y="285432"/>
                  </a:moveTo>
                  <a:cubicBezTo>
                    <a:pt x="494223" y="285432"/>
                    <a:pt x="574171" y="270896"/>
                    <a:pt x="646851" y="241825"/>
                  </a:cubicBezTo>
                  <a:cubicBezTo>
                    <a:pt x="712263" y="212753"/>
                    <a:pt x="770407" y="176413"/>
                    <a:pt x="821283" y="140073"/>
                  </a:cubicBezTo>
                  <a:cubicBezTo>
                    <a:pt x="792211" y="132805"/>
                    <a:pt x="763139" y="132805"/>
                    <a:pt x="741335" y="118269"/>
                  </a:cubicBezTo>
                  <a:cubicBezTo>
                    <a:pt x="712263" y="111001"/>
                    <a:pt x="683191" y="103733"/>
                    <a:pt x="654119" y="81929"/>
                  </a:cubicBezTo>
                  <a:cubicBezTo>
                    <a:pt x="639583" y="74661"/>
                    <a:pt x="625047" y="67393"/>
                    <a:pt x="610511" y="67393"/>
                  </a:cubicBezTo>
                  <a:cubicBezTo>
                    <a:pt x="603243" y="38321"/>
                    <a:pt x="588707" y="16517"/>
                    <a:pt x="559635" y="1981"/>
                  </a:cubicBezTo>
                  <a:cubicBezTo>
                    <a:pt x="537831" y="-5287"/>
                    <a:pt x="523295" y="9249"/>
                    <a:pt x="501491" y="16517"/>
                  </a:cubicBezTo>
                  <a:cubicBezTo>
                    <a:pt x="457883" y="45589"/>
                    <a:pt x="428811" y="60125"/>
                    <a:pt x="377936" y="67393"/>
                  </a:cubicBezTo>
                  <a:cubicBezTo>
                    <a:pt x="334328" y="74661"/>
                    <a:pt x="297988" y="67393"/>
                    <a:pt x="254380" y="67393"/>
                  </a:cubicBezTo>
                  <a:cubicBezTo>
                    <a:pt x="225308" y="67393"/>
                    <a:pt x="196236" y="45589"/>
                    <a:pt x="167164" y="52857"/>
                  </a:cubicBezTo>
                  <a:cubicBezTo>
                    <a:pt x="152628" y="52857"/>
                    <a:pt x="145360" y="67393"/>
                    <a:pt x="138092" y="81929"/>
                  </a:cubicBezTo>
                  <a:cubicBezTo>
                    <a:pt x="94484" y="81929"/>
                    <a:pt x="43608" y="81929"/>
                    <a:pt x="0" y="89197"/>
                  </a:cubicBezTo>
                  <a:cubicBezTo>
                    <a:pt x="43608" y="256360"/>
                    <a:pt x="261648" y="292700"/>
                    <a:pt x="414275" y="285432"/>
                  </a:cubicBezTo>
                  <a:close/>
                  <a:moveTo>
                    <a:pt x="167164" y="67393"/>
                  </a:moveTo>
                  <a:cubicBezTo>
                    <a:pt x="210772" y="60125"/>
                    <a:pt x="159896" y="132805"/>
                    <a:pt x="239844" y="198217"/>
                  </a:cubicBezTo>
                  <a:cubicBezTo>
                    <a:pt x="290720" y="234556"/>
                    <a:pt x="392472" y="227289"/>
                    <a:pt x="436079" y="198217"/>
                  </a:cubicBezTo>
                  <a:cubicBezTo>
                    <a:pt x="494223" y="161877"/>
                    <a:pt x="523295" y="96465"/>
                    <a:pt x="545099" y="45589"/>
                  </a:cubicBezTo>
                  <a:cubicBezTo>
                    <a:pt x="559635" y="9249"/>
                    <a:pt x="581439" y="74661"/>
                    <a:pt x="581439" y="89197"/>
                  </a:cubicBezTo>
                  <a:cubicBezTo>
                    <a:pt x="552367" y="198217"/>
                    <a:pt x="457883" y="263629"/>
                    <a:pt x="348864" y="270896"/>
                  </a:cubicBezTo>
                  <a:cubicBezTo>
                    <a:pt x="305256" y="270896"/>
                    <a:pt x="254380" y="263629"/>
                    <a:pt x="225308" y="234556"/>
                  </a:cubicBezTo>
                  <a:cubicBezTo>
                    <a:pt x="225308" y="234556"/>
                    <a:pt x="225308" y="234556"/>
                    <a:pt x="225308" y="234556"/>
                  </a:cubicBezTo>
                  <a:cubicBezTo>
                    <a:pt x="203504" y="212753"/>
                    <a:pt x="174432" y="183681"/>
                    <a:pt x="167164" y="147341"/>
                  </a:cubicBezTo>
                  <a:cubicBezTo>
                    <a:pt x="159896" y="132805"/>
                    <a:pt x="152628" y="74661"/>
                    <a:pt x="167164" y="67393"/>
                  </a:cubicBezTo>
                  <a:close/>
                </a:path>
              </a:pathLst>
            </a:custGeom>
            <a:solidFill>
              <a:srgbClr val="424D56">
                <a:alpha val="70000"/>
              </a:srgbClr>
            </a:solidFill>
            <a:ln w="72680" cap="flat">
              <a:noFill/>
              <a:prstDash val="solid"/>
              <a:miter/>
            </a:ln>
          </p:spPr>
          <p:txBody>
            <a:bodyPr rtlCol="0" anchor="ctr"/>
            <a:lstStyle/>
            <a:p>
              <a:endParaRPr lang="en-US"/>
            </a:p>
          </p:txBody>
        </p:sp>
        <p:sp>
          <p:nvSpPr>
            <p:cNvPr id="269" name="Freeform: Shape 268">
              <a:extLst>
                <a:ext uri="{FF2B5EF4-FFF2-40B4-BE49-F238E27FC236}">
                  <a16:creationId xmlns:a16="http://schemas.microsoft.com/office/drawing/2014/main" xmlns="" id="{A866F618-59D7-457E-A3DD-FFBE848AEAD0}"/>
                </a:ext>
              </a:extLst>
            </p:cNvPr>
            <p:cNvSpPr/>
            <p:nvPr/>
          </p:nvSpPr>
          <p:spPr>
            <a:xfrm>
              <a:off x="3874569" y="6009506"/>
              <a:ext cx="1952664" cy="1648284"/>
            </a:xfrm>
            <a:custGeom>
              <a:avLst/>
              <a:gdLst>
                <a:gd name="connsiteX0" fmla="*/ 1935266 w 1952664"/>
                <a:gd name="connsiteY0" fmla="*/ 319792 h 1648284"/>
                <a:gd name="connsiteX1" fmla="*/ 1891658 w 1952664"/>
                <a:gd name="connsiteY1" fmla="*/ 305256 h 1648284"/>
                <a:gd name="connsiteX2" fmla="*/ 1848050 w 1952664"/>
                <a:gd name="connsiteY2" fmla="*/ 276184 h 1648284"/>
                <a:gd name="connsiteX3" fmla="*/ 1848050 w 1952664"/>
                <a:gd name="connsiteY3" fmla="*/ 297987 h 1648284"/>
                <a:gd name="connsiteX4" fmla="*/ 1840782 w 1952664"/>
                <a:gd name="connsiteY4" fmla="*/ 327060 h 1648284"/>
                <a:gd name="connsiteX5" fmla="*/ 1920730 w 1952664"/>
                <a:gd name="connsiteY5" fmla="*/ 334327 h 1648284"/>
                <a:gd name="connsiteX6" fmla="*/ 1920730 w 1952664"/>
                <a:gd name="connsiteY6" fmla="*/ 348863 h 1648284"/>
                <a:gd name="connsiteX7" fmla="*/ 1739030 w 1952664"/>
                <a:gd name="connsiteY7" fmla="*/ 392472 h 1648284"/>
                <a:gd name="connsiteX8" fmla="*/ 1615474 w 1952664"/>
                <a:gd name="connsiteY8" fmla="*/ 486955 h 1648284"/>
                <a:gd name="connsiteX9" fmla="*/ 1608207 w 1952664"/>
                <a:gd name="connsiteY9" fmla="*/ 486955 h 1648284"/>
                <a:gd name="connsiteX10" fmla="*/ 1637279 w 1952664"/>
                <a:gd name="connsiteY10" fmla="*/ 392472 h 1648284"/>
                <a:gd name="connsiteX11" fmla="*/ 1651814 w 1952664"/>
                <a:gd name="connsiteY11" fmla="*/ 334327 h 1648284"/>
                <a:gd name="connsiteX12" fmla="*/ 1564599 w 1952664"/>
                <a:gd name="connsiteY12" fmla="*/ 319792 h 1648284"/>
                <a:gd name="connsiteX13" fmla="*/ 1230271 w 1952664"/>
                <a:gd name="connsiteY13" fmla="*/ 109020 h 1648284"/>
                <a:gd name="connsiteX14" fmla="*/ 1230271 w 1952664"/>
                <a:gd name="connsiteY14" fmla="*/ 356132 h 1648284"/>
                <a:gd name="connsiteX15" fmla="*/ 1208467 w 1952664"/>
                <a:gd name="connsiteY15" fmla="*/ 625047 h 1648284"/>
                <a:gd name="connsiteX16" fmla="*/ 1099447 w 1952664"/>
                <a:gd name="connsiteY16" fmla="*/ 1126538 h 1648284"/>
                <a:gd name="connsiteX17" fmla="*/ 786924 w 1952664"/>
                <a:gd name="connsiteY17" fmla="*/ 1468134 h 1648284"/>
                <a:gd name="connsiteX18" fmla="*/ 350844 w 1952664"/>
                <a:gd name="connsiteY18" fmla="*/ 1235558 h 1648284"/>
                <a:gd name="connsiteX19" fmla="*/ 299968 w 1952664"/>
                <a:gd name="connsiteY19" fmla="*/ 988446 h 1648284"/>
                <a:gd name="connsiteX20" fmla="*/ 299968 w 1952664"/>
                <a:gd name="connsiteY20" fmla="*/ 639583 h 1648284"/>
                <a:gd name="connsiteX21" fmla="*/ 350844 w 1952664"/>
                <a:gd name="connsiteY21" fmla="*/ 297987 h 1648284"/>
                <a:gd name="connsiteX22" fmla="*/ 430792 w 1952664"/>
                <a:gd name="connsiteY22" fmla="*/ 0 h 1648284"/>
                <a:gd name="connsiteX23" fmla="*/ 263628 w 1952664"/>
                <a:gd name="connsiteY23" fmla="*/ 218040 h 1648284"/>
                <a:gd name="connsiteX24" fmla="*/ 241824 w 1952664"/>
                <a:gd name="connsiteY24" fmla="*/ 196236 h 1648284"/>
                <a:gd name="connsiteX25" fmla="*/ 220020 w 1952664"/>
                <a:gd name="connsiteY25" fmla="*/ 181700 h 1648284"/>
                <a:gd name="connsiteX26" fmla="*/ 227289 w 1952664"/>
                <a:gd name="connsiteY26" fmla="*/ 210772 h 1648284"/>
                <a:gd name="connsiteX27" fmla="*/ 249092 w 1952664"/>
                <a:gd name="connsiteY27" fmla="*/ 305256 h 1648284"/>
                <a:gd name="connsiteX28" fmla="*/ 234557 w 1952664"/>
                <a:gd name="connsiteY28" fmla="*/ 428811 h 1648284"/>
                <a:gd name="connsiteX29" fmla="*/ 220020 w 1952664"/>
                <a:gd name="connsiteY29" fmla="*/ 428811 h 1648284"/>
                <a:gd name="connsiteX30" fmla="*/ 176413 w 1952664"/>
                <a:gd name="connsiteY30" fmla="*/ 254380 h 1648284"/>
                <a:gd name="connsiteX31" fmla="*/ 38321 w 1952664"/>
                <a:gd name="connsiteY31" fmla="*/ 123556 h 1648284"/>
                <a:gd name="connsiteX32" fmla="*/ 45589 w 1952664"/>
                <a:gd name="connsiteY32" fmla="*/ 109020 h 1648284"/>
                <a:gd name="connsiteX33" fmla="*/ 89197 w 1952664"/>
                <a:gd name="connsiteY33" fmla="*/ 138092 h 1648284"/>
                <a:gd name="connsiteX34" fmla="*/ 118269 w 1952664"/>
                <a:gd name="connsiteY34" fmla="*/ 101752 h 1648284"/>
                <a:gd name="connsiteX35" fmla="*/ 161877 w 1952664"/>
                <a:gd name="connsiteY35" fmla="*/ 79948 h 1648284"/>
                <a:gd name="connsiteX36" fmla="*/ 154609 w 1952664"/>
                <a:gd name="connsiteY36" fmla="*/ 79948 h 1648284"/>
                <a:gd name="connsiteX37" fmla="*/ 60125 w 1952664"/>
                <a:gd name="connsiteY37" fmla="*/ 101752 h 1648284"/>
                <a:gd name="connsiteX38" fmla="*/ 60125 w 1952664"/>
                <a:gd name="connsiteY38" fmla="*/ 101752 h 1648284"/>
                <a:gd name="connsiteX39" fmla="*/ 38321 w 1952664"/>
                <a:gd name="connsiteY39" fmla="*/ 94484 h 1648284"/>
                <a:gd name="connsiteX40" fmla="*/ 1981 w 1952664"/>
                <a:gd name="connsiteY40" fmla="*/ 145360 h 1648284"/>
                <a:gd name="connsiteX41" fmla="*/ 16517 w 1952664"/>
                <a:gd name="connsiteY41" fmla="*/ 283452 h 1648284"/>
                <a:gd name="connsiteX42" fmla="*/ 52857 w 1952664"/>
                <a:gd name="connsiteY42" fmla="*/ 436079 h 1648284"/>
                <a:gd name="connsiteX43" fmla="*/ 176413 w 1952664"/>
                <a:gd name="connsiteY43" fmla="*/ 595975 h 1648284"/>
                <a:gd name="connsiteX44" fmla="*/ 220020 w 1952664"/>
                <a:gd name="connsiteY44" fmla="*/ 566903 h 1648284"/>
                <a:gd name="connsiteX45" fmla="*/ 256360 w 1952664"/>
                <a:gd name="connsiteY45" fmla="*/ 537831 h 1648284"/>
                <a:gd name="connsiteX46" fmla="*/ 292700 w 1952664"/>
                <a:gd name="connsiteY46" fmla="*/ 516027 h 1648284"/>
                <a:gd name="connsiteX47" fmla="*/ 263628 w 1952664"/>
                <a:gd name="connsiteY47" fmla="*/ 799479 h 1648284"/>
                <a:gd name="connsiteX48" fmla="*/ 278164 w 1952664"/>
                <a:gd name="connsiteY48" fmla="*/ 1133806 h 1648284"/>
                <a:gd name="connsiteX49" fmla="*/ 314504 w 1952664"/>
                <a:gd name="connsiteY49" fmla="*/ 1359114 h 1648284"/>
                <a:gd name="connsiteX50" fmla="*/ 270896 w 1952664"/>
                <a:gd name="connsiteY50" fmla="*/ 1489938 h 1648284"/>
                <a:gd name="connsiteX51" fmla="*/ 401720 w 1952664"/>
                <a:gd name="connsiteY51" fmla="*/ 1584422 h 1648284"/>
                <a:gd name="connsiteX52" fmla="*/ 1121251 w 1952664"/>
                <a:gd name="connsiteY52" fmla="*/ 1628030 h 1648284"/>
                <a:gd name="connsiteX53" fmla="*/ 1419239 w 1952664"/>
                <a:gd name="connsiteY53" fmla="*/ 1540814 h 1648284"/>
                <a:gd name="connsiteX54" fmla="*/ 1600939 w 1952664"/>
                <a:gd name="connsiteY54" fmla="*/ 1373650 h 1648284"/>
                <a:gd name="connsiteX55" fmla="*/ 1535527 w 1952664"/>
                <a:gd name="connsiteY55" fmla="*/ 1119270 h 1648284"/>
                <a:gd name="connsiteX56" fmla="*/ 1564599 w 1952664"/>
                <a:gd name="connsiteY56" fmla="*/ 588707 h 1648284"/>
                <a:gd name="connsiteX57" fmla="*/ 1717226 w 1952664"/>
                <a:gd name="connsiteY57" fmla="*/ 559635 h 1648284"/>
                <a:gd name="connsiteX58" fmla="*/ 1869854 w 1952664"/>
                <a:gd name="connsiteY58" fmla="*/ 472419 h 1648284"/>
                <a:gd name="connsiteX59" fmla="*/ 1942534 w 1952664"/>
                <a:gd name="connsiteY59" fmla="*/ 392472 h 1648284"/>
                <a:gd name="connsiteX60" fmla="*/ 1935266 w 1952664"/>
                <a:gd name="connsiteY60" fmla="*/ 319792 h 1648284"/>
                <a:gd name="connsiteX61" fmla="*/ 1302951 w 1952664"/>
                <a:gd name="connsiteY61" fmla="*/ 1504474 h 1648284"/>
                <a:gd name="connsiteX62" fmla="*/ 1113983 w 1952664"/>
                <a:gd name="connsiteY62" fmla="*/ 1577154 h 1648284"/>
                <a:gd name="connsiteX63" fmla="*/ 503472 w 1952664"/>
                <a:gd name="connsiteY63" fmla="*/ 1577154 h 1648284"/>
                <a:gd name="connsiteX64" fmla="*/ 365380 w 1952664"/>
                <a:gd name="connsiteY64" fmla="*/ 1526278 h 1648284"/>
                <a:gd name="connsiteX65" fmla="*/ 321772 w 1952664"/>
                <a:gd name="connsiteY65" fmla="*/ 1475402 h 1648284"/>
                <a:gd name="connsiteX66" fmla="*/ 350844 w 1952664"/>
                <a:gd name="connsiteY66" fmla="*/ 1453598 h 1648284"/>
                <a:gd name="connsiteX67" fmla="*/ 743316 w 1952664"/>
                <a:gd name="connsiteY67" fmla="*/ 1548082 h 1648284"/>
                <a:gd name="connsiteX68" fmla="*/ 1244807 w 1952664"/>
                <a:gd name="connsiteY68" fmla="*/ 1460866 h 1648284"/>
                <a:gd name="connsiteX69" fmla="*/ 1346559 w 1952664"/>
                <a:gd name="connsiteY69" fmla="*/ 1439062 h 1648284"/>
                <a:gd name="connsiteX70" fmla="*/ 1302951 w 1952664"/>
                <a:gd name="connsiteY70" fmla="*/ 1504474 h 1648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952664" h="1648284">
                  <a:moveTo>
                    <a:pt x="1935266" y="319792"/>
                  </a:moveTo>
                  <a:cubicBezTo>
                    <a:pt x="1920730" y="312523"/>
                    <a:pt x="1906194" y="312523"/>
                    <a:pt x="1891658" y="305256"/>
                  </a:cubicBezTo>
                  <a:cubicBezTo>
                    <a:pt x="1877122" y="305256"/>
                    <a:pt x="1862586" y="290720"/>
                    <a:pt x="1848050" y="276184"/>
                  </a:cubicBezTo>
                  <a:cubicBezTo>
                    <a:pt x="1848050" y="283452"/>
                    <a:pt x="1848050" y="290720"/>
                    <a:pt x="1848050" y="297987"/>
                  </a:cubicBezTo>
                  <a:cubicBezTo>
                    <a:pt x="1848050" y="312523"/>
                    <a:pt x="1840782" y="319792"/>
                    <a:pt x="1840782" y="327060"/>
                  </a:cubicBezTo>
                  <a:cubicBezTo>
                    <a:pt x="1869854" y="327060"/>
                    <a:pt x="1891658" y="319792"/>
                    <a:pt x="1920730" y="334327"/>
                  </a:cubicBezTo>
                  <a:cubicBezTo>
                    <a:pt x="1927998" y="334327"/>
                    <a:pt x="1927998" y="348863"/>
                    <a:pt x="1920730" y="348863"/>
                  </a:cubicBezTo>
                  <a:cubicBezTo>
                    <a:pt x="1855318" y="363399"/>
                    <a:pt x="1797174" y="363399"/>
                    <a:pt x="1739030" y="392472"/>
                  </a:cubicBezTo>
                  <a:cubicBezTo>
                    <a:pt x="1695422" y="421543"/>
                    <a:pt x="1659082" y="457883"/>
                    <a:pt x="1615474" y="486955"/>
                  </a:cubicBezTo>
                  <a:cubicBezTo>
                    <a:pt x="1615474" y="486955"/>
                    <a:pt x="1608207" y="486955"/>
                    <a:pt x="1608207" y="486955"/>
                  </a:cubicBezTo>
                  <a:cubicBezTo>
                    <a:pt x="1579134" y="457883"/>
                    <a:pt x="1615474" y="414275"/>
                    <a:pt x="1637279" y="392472"/>
                  </a:cubicBezTo>
                  <a:cubicBezTo>
                    <a:pt x="1651814" y="363399"/>
                    <a:pt x="1688154" y="341596"/>
                    <a:pt x="1651814" y="334327"/>
                  </a:cubicBezTo>
                  <a:cubicBezTo>
                    <a:pt x="1615474" y="319792"/>
                    <a:pt x="1586403" y="327060"/>
                    <a:pt x="1564599" y="319792"/>
                  </a:cubicBezTo>
                  <a:cubicBezTo>
                    <a:pt x="1513723" y="290720"/>
                    <a:pt x="1230271" y="94484"/>
                    <a:pt x="1230271" y="109020"/>
                  </a:cubicBezTo>
                  <a:cubicBezTo>
                    <a:pt x="1230271" y="188968"/>
                    <a:pt x="1237539" y="268916"/>
                    <a:pt x="1230271" y="356132"/>
                  </a:cubicBezTo>
                  <a:cubicBezTo>
                    <a:pt x="1223003" y="450615"/>
                    <a:pt x="1215735" y="537831"/>
                    <a:pt x="1208467" y="625047"/>
                  </a:cubicBezTo>
                  <a:cubicBezTo>
                    <a:pt x="1186663" y="792211"/>
                    <a:pt x="1157591" y="966643"/>
                    <a:pt x="1099447" y="1126538"/>
                  </a:cubicBezTo>
                  <a:cubicBezTo>
                    <a:pt x="1048571" y="1271898"/>
                    <a:pt x="954087" y="1439062"/>
                    <a:pt x="786924" y="1468134"/>
                  </a:cubicBezTo>
                  <a:cubicBezTo>
                    <a:pt x="612492" y="1504474"/>
                    <a:pt x="423524" y="1402722"/>
                    <a:pt x="350844" y="1235558"/>
                  </a:cubicBezTo>
                  <a:cubicBezTo>
                    <a:pt x="314504" y="1155610"/>
                    <a:pt x="307236" y="1068395"/>
                    <a:pt x="299968" y="988446"/>
                  </a:cubicBezTo>
                  <a:cubicBezTo>
                    <a:pt x="292700" y="872159"/>
                    <a:pt x="292700" y="755871"/>
                    <a:pt x="299968" y="639583"/>
                  </a:cubicBezTo>
                  <a:cubicBezTo>
                    <a:pt x="314504" y="523295"/>
                    <a:pt x="329040" y="407007"/>
                    <a:pt x="350844" y="297987"/>
                  </a:cubicBezTo>
                  <a:cubicBezTo>
                    <a:pt x="372648" y="203504"/>
                    <a:pt x="401720" y="94484"/>
                    <a:pt x="430792" y="0"/>
                  </a:cubicBezTo>
                  <a:cubicBezTo>
                    <a:pt x="423524" y="7268"/>
                    <a:pt x="307236" y="239844"/>
                    <a:pt x="263628" y="218040"/>
                  </a:cubicBezTo>
                  <a:cubicBezTo>
                    <a:pt x="256360" y="210772"/>
                    <a:pt x="249092" y="203504"/>
                    <a:pt x="241824" y="196236"/>
                  </a:cubicBezTo>
                  <a:cubicBezTo>
                    <a:pt x="234557" y="188968"/>
                    <a:pt x="220020" y="152628"/>
                    <a:pt x="220020" y="181700"/>
                  </a:cubicBezTo>
                  <a:cubicBezTo>
                    <a:pt x="220020" y="188968"/>
                    <a:pt x="220020" y="203504"/>
                    <a:pt x="227289" y="210772"/>
                  </a:cubicBezTo>
                  <a:cubicBezTo>
                    <a:pt x="234557" y="239844"/>
                    <a:pt x="241824" y="268916"/>
                    <a:pt x="249092" y="305256"/>
                  </a:cubicBezTo>
                  <a:cubicBezTo>
                    <a:pt x="256360" y="341596"/>
                    <a:pt x="263628" y="392472"/>
                    <a:pt x="234557" y="428811"/>
                  </a:cubicBezTo>
                  <a:cubicBezTo>
                    <a:pt x="234557" y="428811"/>
                    <a:pt x="227289" y="428811"/>
                    <a:pt x="220020" y="428811"/>
                  </a:cubicBezTo>
                  <a:cubicBezTo>
                    <a:pt x="198217" y="370667"/>
                    <a:pt x="205485" y="305256"/>
                    <a:pt x="176413" y="254380"/>
                  </a:cubicBezTo>
                  <a:cubicBezTo>
                    <a:pt x="147341" y="196236"/>
                    <a:pt x="96465" y="152628"/>
                    <a:pt x="38321" y="123556"/>
                  </a:cubicBezTo>
                  <a:cubicBezTo>
                    <a:pt x="31053" y="116288"/>
                    <a:pt x="38321" y="109020"/>
                    <a:pt x="45589" y="109020"/>
                  </a:cubicBezTo>
                  <a:cubicBezTo>
                    <a:pt x="60125" y="116288"/>
                    <a:pt x="74661" y="123556"/>
                    <a:pt x="89197" y="138092"/>
                  </a:cubicBezTo>
                  <a:cubicBezTo>
                    <a:pt x="89197" y="123556"/>
                    <a:pt x="96465" y="109020"/>
                    <a:pt x="118269" y="101752"/>
                  </a:cubicBezTo>
                  <a:cubicBezTo>
                    <a:pt x="132805" y="94484"/>
                    <a:pt x="147341" y="87216"/>
                    <a:pt x="161877" y="79948"/>
                  </a:cubicBezTo>
                  <a:cubicBezTo>
                    <a:pt x="161877" y="79948"/>
                    <a:pt x="154609" y="79948"/>
                    <a:pt x="154609" y="79948"/>
                  </a:cubicBezTo>
                  <a:cubicBezTo>
                    <a:pt x="118269" y="87216"/>
                    <a:pt x="96465" y="109020"/>
                    <a:pt x="60125" y="101752"/>
                  </a:cubicBezTo>
                  <a:cubicBezTo>
                    <a:pt x="60125" y="101752"/>
                    <a:pt x="60125" y="101752"/>
                    <a:pt x="60125" y="101752"/>
                  </a:cubicBezTo>
                  <a:cubicBezTo>
                    <a:pt x="52857" y="101752"/>
                    <a:pt x="45589" y="94484"/>
                    <a:pt x="38321" y="94484"/>
                  </a:cubicBezTo>
                  <a:cubicBezTo>
                    <a:pt x="9249" y="94484"/>
                    <a:pt x="9249" y="130824"/>
                    <a:pt x="1981" y="145360"/>
                  </a:cubicBezTo>
                  <a:cubicBezTo>
                    <a:pt x="-5287" y="188968"/>
                    <a:pt x="9249" y="239844"/>
                    <a:pt x="16517" y="283452"/>
                  </a:cubicBezTo>
                  <a:cubicBezTo>
                    <a:pt x="23785" y="334327"/>
                    <a:pt x="38321" y="385203"/>
                    <a:pt x="52857" y="436079"/>
                  </a:cubicBezTo>
                  <a:cubicBezTo>
                    <a:pt x="74661" y="494223"/>
                    <a:pt x="103733" y="588707"/>
                    <a:pt x="176413" y="595975"/>
                  </a:cubicBezTo>
                  <a:cubicBezTo>
                    <a:pt x="205485" y="595975"/>
                    <a:pt x="212753" y="581439"/>
                    <a:pt x="220020" y="566903"/>
                  </a:cubicBezTo>
                  <a:cubicBezTo>
                    <a:pt x="234557" y="552367"/>
                    <a:pt x="241824" y="545099"/>
                    <a:pt x="256360" y="537831"/>
                  </a:cubicBezTo>
                  <a:cubicBezTo>
                    <a:pt x="263628" y="530563"/>
                    <a:pt x="278164" y="523295"/>
                    <a:pt x="292700" y="516027"/>
                  </a:cubicBezTo>
                  <a:cubicBezTo>
                    <a:pt x="270896" y="603243"/>
                    <a:pt x="263628" y="704995"/>
                    <a:pt x="263628" y="799479"/>
                  </a:cubicBezTo>
                  <a:cubicBezTo>
                    <a:pt x="263628" y="908499"/>
                    <a:pt x="270896" y="1024786"/>
                    <a:pt x="278164" y="1133806"/>
                  </a:cubicBezTo>
                  <a:cubicBezTo>
                    <a:pt x="285432" y="1213754"/>
                    <a:pt x="292700" y="1286434"/>
                    <a:pt x="314504" y="1359114"/>
                  </a:cubicBezTo>
                  <a:cubicBezTo>
                    <a:pt x="314504" y="1402722"/>
                    <a:pt x="256360" y="1446330"/>
                    <a:pt x="270896" y="1489938"/>
                  </a:cubicBezTo>
                  <a:cubicBezTo>
                    <a:pt x="278164" y="1540814"/>
                    <a:pt x="365380" y="1569886"/>
                    <a:pt x="401720" y="1584422"/>
                  </a:cubicBezTo>
                  <a:cubicBezTo>
                    <a:pt x="619760" y="1664370"/>
                    <a:pt x="888676" y="1657102"/>
                    <a:pt x="1121251" y="1628030"/>
                  </a:cubicBezTo>
                  <a:cubicBezTo>
                    <a:pt x="1223003" y="1613493"/>
                    <a:pt x="1332023" y="1591690"/>
                    <a:pt x="1419239" y="1540814"/>
                  </a:cubicBezTo>
                  <a:cubicBezTo>
                    <a:pt x="1491919" y="1504474"/>
                    <a:pt x="1564599" y="1446330"/>
                    <a:pt x="1600939" y="1373650"/>
                  </a:cubicBezTo>
                  <a:cubicBezTo>
                    <a:pt x="1637279" y="1286434"/>
                    <a:pt x="1564599" y="1199218"/>
                    <a:pt x="1535527" y="1119270"/>
                  </a:cubicBezTo>
                  <a:cubicBezTo>
                    <a:pt x="1550063" y="944839"/>
                    <a:pt x="1564599" y="770407"/>
                    <a:pt x="1564599" y="588707"/>
                  </a:cubicBezTo>
                  <a:cubicBezTo>
                    <a:pt x="1608207" y="610511"/>
                    <a:pt x="1673619" y="574171"/>
                    <a:pt x="1717226" y="559635"/>
                  </a:cubicBezTo>
                  <a:cubicBezTo>
                    <a:pt x="1775370" y="545099"/>
                    <a:pt x="1826246" y="516027"/>
                    <a:pt x="1869854" y="472419"/>
                  </a:cubicBezTo>
                  <a:cubicBezTo>
                    <a:pt x="1906194" y="450615"/>
                    <a:pt x="1927998" y="428811"/>
                    <a:pt x="1942534" y="392472"/>
                  </a:cubicBezTo>
                  <a:cubicBezTo>
                    <a:pt x="1957070" y="370667"/>
                    <a:pt x="1957070" y="334327"/>
                    <a:pt x="1935266" y="319792"/>
                  </a:cubicBezTo>
                  <a:close/>
                  <a:moveTo>
                    <a:pt x="1302951" y="1504474"/>
                  </a:moveTo>
                  <a:cubicBezTo>
                    <a:pt x="1244807" y="1533546"/>
                    <a:pt x="1179395" y="1562618"/>
                    <a:pt x="1113983" y="1577154"/>
                  </a:cubicBezTo>
                  <a:cubicBezTo>
                    <a:pt x="917748" y="1620762"/>
                    <a:pt x="699708" y="1620762"/>
                    <a:pt x="503472" y="1577154"/>
                  </a:cubicBezTo>
                  <a:cubicBezTo>
                    <a:pt x="459864" y="1569886"/>
                    <a:pt x="408988" y="1555350"/>
                    <a:pt x="365380" y="1526278"/>
                  </a:cubicBezTo>
                  <a:cubicBezTo>
                    <a:pt x="350844" y="1519010"/>
                    <a:pt x="314504" y="1497206"/>
                    <a:pt x="321772" y="1475402"/>
                  </a:cubicBezTo>
                  <a:cubicBezTo>
                    <a:pt x="321772" y="1460866"/>
                    <a:pt x="329040" y="1439062"/>
                    <a:pt x="350844" y="1453598"/>
                  </a:cubicBezTo>
                  <a:cubicBezTo>
                    <a:pt x="438060" y="1533546"/>
                    <a:pt x="634296" y="1555350"/>
                    <a:pt x="743316" y="1548082"/>
                  </a:cubicBezTo>
                  <a:cubicBezTo>
                    <a:pt x="939551" y="1548082"/>
                    <a:pt x="1055839" y="1504474"/>
                    <a:pt x="1244807" y="1460866"/>
                  </a:cubicBezTo>
                  <a:cubicBezTo>
                    <a:pt x="1266611" y="1453598"/>
                    <a:pt x="1324755" y="1431794"/>
                    <a:pt x="1346559" y="1439062"/>
                  </a:cubicBezTo>
                  <a:cubicBezTo>
                    <a:pt x="1390167" y="1460866"/>
                    <a:pt x="1324755" y="1497206"/>
                    <a:pt x="1302951" y="1504474"/>
                  </a:cubicBezTo>
                  <a:close/>
                </a:path>
              </a:pathLst>
            </a:custGeom>
            <a:solidFill>
              <a:srgbClr val="424D56">
                <a:alpha val="40000"/>
              </a:srgbClr>
            </a:solidFill>
            <a:ln w="72680" cap="flat">
              <a:noFill/>
              <a:prstDash val="solid"/>
              <a:miter/>
            </a:ln>
          </p:spPr>
          <p:txBody>
            <a:bodyPr rtlCol="0" anchor="ctr"/>
            <a:lstStyle/>
            <a:p>
              <a:endParaRPr lang="en-US"/>
            </a:p>
          </p:txBody>
        </p:sp>
        <p:sp>
          <p:nvSpPr>
            <p:cNvPr id="270" name="Freeform: Shape 269">
              <a:extLst>
                <a:ext uri="{FF2B5EF4-FFF2-40B4-BE49-F238E27FC236}">
                  <a16:creationId xmlns:a16="http://schemas.microsoft.com/office/drawing/2014/main" xmlns="" id="{C63E987A-152A-4841-AC08-B5F5C3DE0821}"/>
                </a:ext>
              </a:extLst>
            </p:cNvPr>
            <p:cNvSpPr/>
            <p:nvPr/>
          </p:nvSpPr>
          <p:spPr>
            <a:xfrm>
              <a:off x="5503629" y="6387441"/>
              <a:ext cx="290167" cy="168326"/>
            </a:xfrm>
            <a:custGeom>
              <a:avLst/>
              <a:gdLst>
                <a:gd name="connsiteX0" fmla="*/ 269866 w 290167"/>
                <a:gd name="connsiteY0" fmla="*/ 0 h 168326"/>
                <a:gd name="connsiteX1" fmla="*/ 80898 w 290167"/>
                <a:gd name="connsiteY1" fmla="*/ 79948 h 168326"/>
                <a:gd name="connsiteX2" fmla="*/ 950 w 290167"/>
                <a:gd name="connsiteY2" fmla="*/ 152628 h 168326"/>
                <a:gd name="connsiteX3" fmla="*/ 44558 w 290167"/>
                <a:gd name="connsiteY3" fmla="*/ 167164 h 168326"/>
                <a:gd name="connsiteX4" fmla="*/ 139042 w 290167"/>
                <a:gd name="connsiteY4" fmla="*/ 138092 h 168326"/>
                <a:gd name="connsiteX5" fmla="*/ 240794 w 290167"/>
                <a:gd name="connsiteY5" fmla="*/ 79948 h 168326"/>
                <a:gd name="connsiteX6" fmla="*/ 269866 w 290167"/>
                <a:gd name="connsiteY6" fmla="*/ 0 h 1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0167" h="168326">
                  <a:moveTo>
                    <a:pt x="269866" y="0"/>
                  </a:moveTo>
                  <a:cubicBezTo>
                    <a:pt x="204454" y="7268"/>
                    <a:pt x="131774" y="43608"/>
                    <a:pt x="80898" y="79948"/>
                  </a:cubicBezTo>
                  <a:cubicBezTo>
                    <a:pt x="51826" y="101752"/>
                    <a:pt x="8219" y="116288"/>
                    <a:pt x="950" y="152628"/>
                  </a:cubicBezTo>
                  <a:cubicBezTo>
                    <a:pt x="-6317" y="174432"/>
                    <a:pt x="30022" y="167164"/>
                    <a:pt x="44558" y="167164"/>
                  </a:cubicBezTo>
                  <a:cubicBezTo>
                    <a:pt x="73630" y="159896"/>
                    <a:pt x="109970" y="145360"/>
                    <a:pt x="139042" y="138092"/>
                  </a:cubicBezTo>
                  <a:cubicBezTo>
                    <a:pt x="175382" y="123556"/>
                    <a:pt x="211722" y="101752"/>
                    <a:pt x="240794" y="79948"/>
                  </a:cubicBezTo>
                  <a:cubicBezTo>
                    <a:pt x="262598" y="58144"/>
                    <a:pt x="320742" y="14536"/>
                    <a:pt x="269866" y="0"/>
                  </a:cubicBezTo>
                  <a:close/>
                </a:path>
              </a:pathLst>
            </a:custGeom>
            <a:solidFill>
              <a:srgbClr val="424D56">
                <a:alpha val="50000"/>
              </a:srgbClr>
            </a:solidFill>
            <a:ln w="72680" cap="flat">
              <a:noFill/>
              <a:prstDash val="solid"/>
              <a:miter/>
            </a:ln>
          </p:spPr>
          <p:txBody>
            <a:bodyPr rtlCol="0" anchor="ctr"/>
            <a:lstStyle/>
            <a:p>
              <a:endParaRPr lang="en-US"/>
            </a:p>
          </p:txBody>
        </p:sp>
        <p:sp>
          <p:nvSpPr>
            <p:cNvPr id="271" name="Freeform: Shape 270">
              <a:extLst>
                <a:ext uri="{FF2B5EF4-FFF2-40B4-BE49-F238E27FC236}">
                  <a16:creationId xmlns:a16="http://schemas.microsoft.com/office/drawing/2014/main" xmlns="" id="{B79D1E4B-FB20-4D2A-AA4E-59F6E052A177}"/>
                </a:ext>
              </a:extLst>
            </p:cNvPr>
            <p:cNvSpPr/>
            <p:nvPr/>
          </p:nvSpPr>
          <p:spPr>
            <a:xfrm>
              <a:off x="3889923" y="6176670"/>
              <a:ext cx="306418" cy="428811"/>
            </a:xfrm>
            <a:custGeom>
              <a:avLst/>
              <a:gdLst>
                <a:gd name="connsiteX0" fmla="*/ 270078 w 306418"/>
                <a:gd name="connsiteY0" fmla="*/ 356132 h 428811"/>
                <a:gd name="connsiteX1" fmla="*/ 284614 w 306418"/>
                <a:gd name="connsiteY1" fmla="*/ 305256 h 428811"/>
                <a:gd name="connsiteX2" fmla="*/ 306418 w 306418"/>
                <a:gd name="connsiteY2" fmla="*/ 203504 h 428811"/>
                <a:gd name="connsiteX3" fmla="*/ 299150 w 306418"/>
                <a:gd name="connsiteY3" fmla="*/ 225308 h 428811"/>
                <a:gd name="connsiteX4" fmla="*/ 262810 w 306418"/>
                <a:gd name="connsiteY4" fmla="*/ 327060 h 428811"/>
                <a:gd name="connsiteX5" fmla="*/ 219203 w 306418"/>
                <a:gd name="connsiteY5" fmla="*/ 356132 h 428811"/>
                <a:gd name="connsiteX6" fmla="*/ 204667 w 306418"/>
                <a:gd name="connsiteY6" fmla="*/ 297988 h 428811"/>
                <a:gd name="connsiteX7" fmla="*/ 175595 w 306418"/>
                <a:gd name="connsiteY7" fmla="*/ 385203 h 428811"/>
                <a:gd name="connsiteX8" fmla="*/ 110183 w 306418"/>
                <a:gd name="connsiteY8" fmla="*/ 377935 h 428811"/>
                <a:gd name="connsiteX9" fmla="*/ 102915 w 306418"/>
                <a:gd name="connsiteY9" fmla="*/ 327060 h 428811"/>
                <a:gd name="connsiteX10" fmla="*/ 146523 w 306418"/>
                <a:gd name="connsiteY10" fmla="*/ 312523 h 428811"/>
                <a:gd name="connsiteX11" fmla="*/ 153791 w 306418"/>
                <a:gd name="connsiteY11" fmla="*/ 261648 h 428811"/>
                <a:gd name="connsiteX12" fmla="*/ 73843 w 306418"/>
                <a:gd name="connsiteY12" fmla="*/ 36340 h 428811"/>
                <a:gd name="connsiteX13" fmla="*/ 15699 w 306418"/>
                <a:gd name="connsiteY13" fmla="*/ 0 h 428811"/>
                <a:gd name="connsiteX14" fmla="*/ 1163 w 306418"/>
                <a:gd name="connsiteY14" fmla="*/ 58144 h 428811"/>
                <a:gd name="connsiteX15" fmla="*/ 1163 w 306418"/>
                <a:gd name="connsiteY15" fmla="*/ 181700 h 428811"/>
                <a:gd name="connsiteX16" fmla="*/ 1163 w 306418"/>
                <a:gd name="connsiteY16" fmla="*/ 181700 h 428811"/>
                <a:gd name="connsiteX17" fmla="*/ 22967 w 306418"/>
                <a:gd name="connsiteY17" fmla="*/ 268916 h 428811"/>
                <a:gd name="connsiteX18" fmla="*/ 146523 w 306418"/>
                <a:gd name="connsiteY18" fmla="*/ 428811 h 428811"/>
                <a:gd name="connsiteX19" fmla="*/ 190131 w 306418"/>
                <a:gd name="connsiteY19" fmla="*/ 399739 h 428811"/>
                <a:gd name="connsiteX20" fmla="*/ 226471 w 306418"/>
                <a:gd name="connsiteY20" fmla="*/ 370668 h 428811"/>
                <a:gd name="connsiteX21" fmla="*/ 270078 w 306418"/>
                <a:gd name="connsiteY21" fmla="*/ 356132 h 428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6418" h="428811">
                  <a:moveTo>
                    <a:pt x="270078" y="356132"/>
                  </a:moveTo>
                  <a:cubicBezTo>
                    <a:pt x="277346" y="341596"/>
                    <a:pt x="277346" y="327060"/>
                    <a:pt x="284614" y="305256"/>
                  </a:cubicBezTo>
                  <a:cubicBezTo>
                    <a:pt x="291882" y="268916"/>
                    <a:pt x="299150" y="239844"/>
                    <a:pt x="306418" y="203504"/>
                  </a:cubicBezTo>
                  <a:cubicBezTo>
                    <a:pt x="306418" y="210772"/>
                    <a:pt x="299150" y="218040"/>
                    <a:pt x="299150" y="225308"/>
                  </a:cubicBezTo>
                  <a:cubicBezTo>
                    <a:pt x="291882" y="261648"/>
                    <a:pt x="284614" y="297988"/>
                    <a:pt x="262810" y="327060"/>
                  </a:cubicBezTo>
                  <a:cubicBezTo>
                    <a:pt x="255543" y="334328"/>
                    <a:pt x="233739" y="356132"/>
                    <a:pt x="219203" y="356132"/>
                  </a:cubicBezTo>
                  <a:cubicBezTo>
                    <a:pt x="211935" y="356132"/>
                    <a:pt x="211935" y="312523"/>
                    <a:pt x="204667" y="297988"/>
                  </a:cubicBezTo>
                  <a:cubicBezTo>
                    <a:pt x="204667" y="327060"/>
                    <a:pt x="197399" y="370668"/>
                    <a:pt x="175595" y="385203"/>
                  </a:cubicBezTo>
                  <a:cubicBezTo>
                    <a:pt x="153791" y="399739"/>
                    <a:pt x="124719" y="399739"/>
                    <a:pt x="110183" y="377935"/>
                  </a:cubicBezTo>
                  <a:cubicBezTo>
                    <a:pt x="102915" y="363399"/>
                    <a:pt x="81111" y="341596"/>
                    <a:pt x="102915" y="327060"/>
                  </a:cubicBezTo>
                  <a:cubicBezTo>
                    <a:pt x="117451" y="319792"/>
                    <a:pt x="139255" y="334328"/>
                    <a:pt x="146523" y="312523"/>
                  </a:cubicBezTo>
                  <a:cubicBezTo>
                    <a:pt x="153791" y="297988"/>
                    <a:pt x="153791" y="276184"/>
                    <a:pt x="153791" y="261648"/>
                  </a:cubicBezTo>
                  <a:cubicBezTo>
                    <a:pt x="146523" y="181700"/>
                    <a:pt x="131987" y="87216"/>
                    <a:pt x="73843" y="36340"/>
                  </a:cubicBezTo>
                  <a:cubicBezTo>
                    <a:pt x="59307" y="21804"/>
                    <a:pt x="30235" y="0"/>
                    <a:pt x="15699" y="0"/>
                  </a:cubicBezTo>
                  <a:cubicBezTo>
                    <a:pt x="-6105" y="0"/>
                    <a:pt x="1163" y="50876"/>
                    <a:pt x="1163" y="58144"/>
                  </a:cubicBezTo>
                  <a:cubicBezTo>
                    <a:pt x="1163" y="101752"/>
                    <a:pt x="22967" y="138092"/>
                    <a:pt x="1163" y="181700"/>
                  </a:cubicBezTo>
                  <a:cubicBezTo>
                    <a:pt x="1163" y="181700"/>
                    <a:pt x="1163" y="181700"/>
                    <a:pt x="1163" y="181700"/>
                  </a:cubicBezTo>
                  <a:cubicBezTo>
                    <a:pt x="8431" y="210772"/>
                    <a:pt x="15699" y="239844"/>
                    <a:pt x="22967" y="268916"/>
                  </a:cubicBezTo>
                  <a:cubicBezTo>
                    <a:pt x="44771" y="327060"/>
                    <a:pt x="73843" y="421543"/>
                    <a:pt x="146523" y="428811"/>
                  </a:cubicBezTo>
                  <a:cubicBezTo>
                    <a:pt x="175595" y="428811"/>
                    <a:pt x="182863" y="414275"/>
                    <a:pt x="190131" y="399739"/>
                  </a:cubicBezTo>
                  <a:cubicBezTo>
                    <a:pt x="204667" y="385203"/>
                    <a:pt x="211935" y="377935"/>
                    <a:pt x="226471" y="370668"/>
                  </a:cubicBezTo>
                  <a:cubicBezTo>
                    <a:pt x="248274" y="363399"/>
                    <a:pt x="255543" y="356132"/>
                    <a:pt x="270078" y="356132"/>
                  </a:cubicBezTo>
                  <a:close/>
                </a:path>
              </a:pathLst>
            </a:custGeom>
            <a:solidFill>
              <a:srgbClr val="424D56">
                <a:alpha val="60000"/>
              </a:srgbClr>
            </a:solidFill>
            <a:ln w="72680" cap="flat">
              <a:noFill/>
              <a:prstDash val="solid"/>
              <a:miter/>
            </a:ln>
          </p:spPr>
          <p:txBody>
            <a:bodyPr rtlCol="0" anchor="ctr"/>
            <a:lstStyle/>
            <a:p>
              <a:endParaRPr lang="en-US"/>
            </a:p>
          </p:txBody>
        </p:sp>
        <p:sp>
          <p:nvSpPr>
            <p:cNvPr id="272" name="Freeform: Shape 271">
              <a:extLst>
                <a:ext uri="{FF2B5EF4-FFF2-40B4-BE49-F238E27FC236}">
                  <a16:creationId xmlns:a16="http://schemas.microsoft.com/office/drawing/2014/main" xmlns="" id="{39DE7692-BED1-43D4-B022-337DBCACC983}"/>
                </a:ext>
              </a:extLst>
            </p:cNvPr>
            <p:cNvSpPr/>
            <p:nvPr/>
          </p:nvSpPr>
          <p:spPr>
            <a:xfrm>
              <a:off x="5221128" y="6329298"/>
              <a:ext cx="392471" cy="1199218"/>
            </a:xfrm>
            <a:custGeom>
              <a:avLst/>
              <a:gdLst>
                <a:gd name="connsiteX0" fmla="*/ 210772 w 392471"/>
                <a:gd name="connsiteY0" fmla="*/ 247111 h 1199218"/>
                <a:gd name="connsiteX1" fmla="*/ 188968 w 392471"/>
                <a:gd name="connsiteY1" fmla="*/ 174432 h 1199218"/>
                <a:gd name="connsiteX2" fmla="*/ 130824 w 392471"/>
                <a:gd name="connsiteY2" fmla="*/ 87216 h 1199218"/>
                <a:gd name="connsiteX3" fmla="*/ 0 w 392471"/>
                <a:gd name="connsiteY3" fmla="*/ 0 h 1199218"/>
                <a:gd name="connsiteX4" fmla="*/ 72680 w 392471"/>
                <a:gd name="connsiteY4" fmla="*/ 145360 h 1199218"/>
                <a:gd name="connsiteX5" fmla="*/ 109020 w 392471"/>
                <a:gd name="connsiteY5" fmla="*/ 632315 h 1199218"/>
                <a:gd name="connsiteX6" fmla="*/ 72680 w 392471"/>
                <a:gd name="connsiteY6" fmla="*/ 1097466 h 1199218"/>
                <a:gd name="connsiteX7" fmla="*/ 159896 w 392471"/>
                <a:gd name="connsiteY7" fmla="*/ 1024786 h 1199218"/>
                <a:gd name="connsiteX8" fmla="*/ 196236 w 392471"/>
                <a:gd name="connsiteY8" fmla="*/ 959374 h 1199218"/>
                <a:gd name="connsiteX9" fmla="*/ 203504 w 392471"/>
                <a:gd name="connsiteY9" fmla="*/ 959374 h 1199218"/>
                <a:gd name="connsiteX10" fmla="*/ 174432 w 392471"/>
                <a:gd name="connsiteY10" fmla="*/ 1126538 h 1199218"/>
                <a:gd name="connsiteX11" fmla="*/ 109020 w 392471"/>
                <a:gd name="connsiteY11" fmla="*/ 1199218 h 1199218"/>
                <a:gd name="connsiteX12" fmla="*/ 247112 w 392471"/>
                <a:gd name="connsiteY12" fmla="*/ 1053858 h 1199218"/>
                <a:gd name="connsiteX13" fmla="*/ 181700 w 392471"/>
                <a:gd name="connsiteY13" fmla="*/ 799479 h 1199218"/>
                <a:gd name="connsiteX14" fmla="*/ 210772 w 392471"/>
                <a:gd name="connsiteY14" fmla="*/ 268915 h 1199218"/>
                <a:gd name="connsiteX15" fmla="*/ 363400 w 392471"/>
                <a:gd name="connsiteY15" fmla="*/ 239844 h 1199218"/>
                <a:gd name="connsiteX16" fmla="*/ 392471 w 392471"/>
                <a:gd name="connsiteY16" fmla="*/ 232575 h 1199218"/>
                <a:gd name="connsiteX17" fmla="*/ 341595 w 392471"/>
                <a:gd name="connsiteY17" fmla="*/ 247111 h 1199218"/>
                <a:gd name="connsiteX18" fmla="*/ 210772 w 392471"/>
                <a:gd name="connsiteY18" fmla="*/ 247111 h 1199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2471" h="1199218">
                  <a:moveTo>
                    <a:pt x="210772" y="247111"/>
                  </a:moveTo>
                  <a:cubicBezTo>
                    <a:pt x="196236" y="225308"/>
                    <a:pt x="196236" y="196235"/>
                    <a:pt x="188968" y="174432"/>
                  </a:cubicBezTo>
                  <a:cubicBezTo>
                    <a:pt x="181700" y="138092"/>
                    <a:pt x="159896" y="109020"/>
                    <a:pt x="130824" y="87216"/>
                  </a:cubicBezTo>
                  <a:cubicBezTo>
                    <a:pt x="87216" y="58144"/>
                    <a:pt x="43608" y="29072"/>
                    <a:pt x="0" y="0"/>
                  </a:cubicBezTo>
                  <a:cubicBezTo>
                    <a:pt x="21804" y="50876"/>
                    <a:pt x="58144" y="94484"/>
                    <a:pt x="72680" y="145360"/>
                  </a:cubicBezTo>
                  <a:cubicBezTo>
                    <a:pt x="123556" y="305255"/>
                    <a:pt x="123556" y="472419"/>
                    <a:pt x="109020" y="632315"/>
                  </a:cubicBezTo>
                  <a:cubicBezTo>
                    <a:pt x="109020" y="675923"/>
                    <a:pt x="94484" y="1082930"/>
                    <a:pt x="72680" y="1097466"/>
                  </a:cubicBezTo>
                  <a:cubicBezTo>
                    <a:pt x="109020" y="1082930"/>
                    <a:pt x="138092" y="1053858"/>
                    <a:pt x="159896" y="1024786"/>
                  </a:cubicBezTo>
                  <a:cubicBezTo>
                    <a:pt x="174432" y="1002982"/>
                    <a:pt x="181700" y="981179"/>
                    <a:pt x="196236" y="959374"/>
                  </a:cubicBezTo>
                  <a:cubicBezTo>
                    <a:pt x="196236" y="959374"/>
                    <a:pt x="203504" y="959374"/>
                    <a:pt x="203504" y="959374"/>
                  </a:cubicBezTo>
                  <a:cubicBezTo>
                    <a:pt x="239844" y="995714"/>
                    <a:pt x="203504" y="1090198"/>
                    <a:pt x="174432" y="1126538"/>
                  </a:cubicBezTo>
                  <a:cubicBezTo>
                    <a:pt x="159896" y="1155610"/>
                    <a:pt x="130824" y="1177414"/>
                    <a:pt x="109020" y="1199218"/>
                  </a:cubicBezTo>
                  <a:cubicBezTo>
                    <a:pt x="167164" y="1162878"/>
                    <a:pt x="218040" y="1112002"/>
                    <a:pt x="247112" y="1053858"/>
                  </a:cubicBezTo>
                  <a:cubicBezTo>
                    <a:pt x="283452" y="966643"/>
                    <a:pt x="210772" y="879427"/>
                    <a:pt x="181700" y="799479"/>
                  </a:cubicBezTo>
                  <a:cubicBezTo>
                    <a:pt x="196236" y="625047"/>
                    <a:pt x="210772" y="450615"/>
                    <a:pt x="210772" y="268915"/>
                  </a:cubicBezTo>
                  <a:cubicBezTo>
                    <a:pt x="254380" y="290720"/>
                    <a:pt x="319792" y="254380"/>
                    <a:pt x="363400" y="239844"/>
                  </a:cubicBezTo>
                  <a:cubicBezTo>
                    <a:pt x="370667" y="239844"/>
                    <a:pt x="377935" y="232575"/>
                    <a:pt x="392471" y="232575"/>
                  </a:cubicBezTo>
                  <a:cubicBezTo>
                    <a:pt x="377935" y="239844"/>
                    <a:pt x="356131" y="239844"/>
                    <a:pt x="341595" y="247111"/>
                  </a:cubicBezTo>
                  <a:cubicBezTo>
                    <a:pt x="319792" y="254380"/>
                    <a:pt x="239844" y="276184"/>
                    <a:pt x="210772" y="247111"/>
                  </a:cubicBezTo>
                  <a:close/>
                </a:path>
              </a:pathLst>
            </a:custGeom>
            <a:solidFill>
              <a:srgbClr val="424D56">
                <a:alpha val="50000"/>
              </a:srgbClr>
            </a:solidFill>
            <a:ln w="72680" cap="flat">
              <a:noFill/>
              <a:prstDash val="solid"/>
              <a:miter/>
            </a:ln>
          </p:spPr>
          <p:txBody>
            <a:bodyPr rtlCol="0" anchor="ctr"/>
            <a:lstStyle/>
            <a:p>
              <a:endParaRPr lang="en-US"/>
            </a:p>
          </p:txBody>
        </p:sp>
        <p:grpSp>
          <p:nvGrpSpPr>
            <p:cNvPr id="273" name="Graphic 11">
              <a:extLst>
                <a:ext uri="{FF2B5EF4-FFF2-40B4-BE49-F238E27FC236}">
                  <a16:creationId xmlns:a16="http://schemas.microsoft.com/office/drawing/2014/main" xmlns="" id="{7D5B1120-F893-46FC-93F8-16276D5BDA47}"/>
                </a:ext>
              </a:extLst>
            </p:cNvPr>
            <p:cNvGrpSpPr/>
            <p:nvPr/>
          </p:nvGrpSpPr>
          <p:grpSpPr>
            <a:xfrm>
              <a:off x="4581545" y="5737360"/>
              <a:ext cx="268915" cy="229544"/>
              <a:chOff x="4581545" y="5737360"/>
              <a:chExt cx="268915" cy="229544"/>
            </a:xfrm>
          </p:grpSpPr>
          <p:sp>
            <p:nvSpPr>
              <p:cNvPr id="451" name="Freeform: Shape 450">
                <a:extLst>
                  <a:ext uri="{FF2B5EF4-FFF2-40B4-BE49-F238E27FC236}">
                    <a16:creationId xmlns:a16="http://schemas.microsoft.com/office/drawing/2014/main" xmlns="" id="{6C8000B1-F81B-4464-9567-19347D7C7D53}"/>
                  </a:ext>
                </a:extLst>
              </p:cNvPr>
              <p:cNvSpPr/>
              <p:nvPr/>
            </p:nvSpPr>
            <p:spPr>
              <a:xfrm>
                <a:off x="4588813" y="5737360"/>
                <a:ext cx="261647" cy="229544"/>
              </a:xfrm>
              <a:custGeom>
                <a:avLst/>
                <a:gdLst>
                  <a:gd name="connsiteX0" fmla="*/ 181700 w 261647"/>
                  <a:gd name="connsiteY0" fmla="*/ 214002 h 229544"/>
                  <a:gd name="connsiteX1" fmla="*/ 261648 w 261647"/>
                  <a:gd name="connsiteY1" fmla="*/ 148590 h 229544"/>
                  <a:gd name="connsiteX2" fmla="*/ 247112 w 261647"/>
                  <a:gd name="connsiteY2" fmla="*/ 10498 h 229544"/>
                  <a:gd name="connsiteX3" fmla="*/ 247112 w 261647"/>
                  <a:gd name="connsiteY3" fmla="*/ 3230 h 229544"/>
                  <a:gd name="connsiteX4" fmla="*/ 232576 w 261647"/>
                  <a:gd name="connsiteY4" fmla="*/ 3230 h 229544"/>
                  <a:gd name="connsiteX5" fmla="*/ 232576 w 261647"/>
                  <a:gd name="connsiteY5" fmla="*/ 3230 h 229544"/>
                  <a:gd name="connsiteX6" fmla="*/ 116288 w 261647"/>
                  <a:gd name="connsiteY6" fmla="*/ 25034 h 229544"/>
                  <a:gd name="connsiteX7" fmla="*/ 7268 w 261647"/>
                  <a:gd name="connsiteY7" fmla="*/ 39570 h 229544"/>
                  <a:gd name="connsiteX8" fmla="*/ 7268 w 261647"/>
                  <a:gd name="connsiteY8" fmla="*/ 39570 h 229544"/>
                  <a:gd name="connsiteX9" fmla="*/ 0 w 261647"/>
                  <a:gd name="connsiteY9" fmla="*/ 39570 h 229544"/>
                  <a:gd name="connsiteX10" fmla="*/ 0 w 261647"/>
                  <a:gd name="connsiteY10" fmla="*/ 39570 h 229544"/>
                  <a:gd name="connsiteX11" fmla="*/ 0 w 261647"/>
                  <a:gd name="connsiteY11" fmla="*/ 46838 h 229544"/>
                  <a:gd name="connsiteX12" fmla="*/ 0 w 261647"/>
                  <a:gd name="connsiteY12" fmla="*/ 46838 h 229544"/>
                  <a:gd name="connsiteX13" fmla="*/ 36340 w 261647"/>
                  <a:gd name="connsiteY13" fmla="*/ 206734 h 229544"/>
                  <a:gd name="connsiteX14" fmla="*/ 181700 w 261647"/>
                  <a:gd name="connsiteY14" fmla="*/ 214002 h 229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1647" h="229544">
                    <a:moveTo>
                      <a:pt x="181700" y="214002"/>
                    </a:moveTo>
                    <a:cubicBezTo>
                      <a:pt x="210772" y="199466"/>
                      <a:pt x="239844" y="170394"/>
                      <a:pt x="261648" y="148590"/>
                    </a:cubicBezTo>
                    <a:cubicBezTo>
                      <a:pt x="247112" y="104982"/>
                      <a:pt x="247112" y="61374"/>
                      <a:pt x="247112" y="10498"/>
                    </a:cubicBezTo>
                    <a:cubicBezTo>
                      <a:pt x="247112" y="10498"/>
                      <a:pt x="254380" y="3230"/>
                      <a:pt x="247112" y="3230"/>
                    </a:cubicBezTo>
                    <a:cubicBezTo>
                      <a:pt x="239844" y="-4038"/>
                      <a:pt x="232576" y="3230"/>
                      <a:pt x="232576" y="3230"/>
                    </a:cubicBezTo>
                    <a:cubicBezTo>
                      <a:pt x="232576" y="3230"/>
                      <a:pt x="232576" y="3230"/>
                      <a:pt x="232576" y="3230"/>
                    </a:cubicBezTo>
                    <a:cubicBezTo>
                      <a:pt x="196236" y="17766"/>
                      <a:pt x="152628" y="25034"/>
                      <a:pt x="116288" y="25034"/>
                    </a:cubicBezTo>
                    <a:cubicBezTo>
                      <a:pt x="79948" y="25034"/>
                      <a:pt x="43608" y="32302"/>
                      <a:pt x="7268" y="39570"/>
                    </a:cubicBezTo>
                    <a:lnTo>
                      <a:pt x="7268" y="39570"/>
                    </a:lnTo>
                    <a:cubicBezTo>
                      <a:pt x="7268" y="39570"/>
                      <a:pt x="0" y="39570"/>
                      <a:pt x="0" y="39570"/>
                    </a:cubicBezTo>
                    <a:cubicBezTo>
                      <a:pt x="0" y="39570"/>
                      <a:pt x="0" y="39570"/>
                      <a:pt x="0" y="39570"/>
                    </a:cubicBezTo>
                    <a:cubicBezTo>
                      <a:pt x="0" y="39570"/>
                      <a:pt x="0" y="39570"/>
                      <a:pt x="0" y="46838"/>
                    </a:cubicBezTo>
                    <a:cubicBezTo>
                      <a:pt x="0" y="46838"/>
                      <a:pt x="0" y="46838"/>
                      <a:pt x="0" y="46838"/>
                    </a:cubicBezTo>
                    <a:cubicBezTo>
                      <a:pt x="14536" y="97714"/>
                      <a:pt x="29072" y="148590"/>
                      <a:pt x="36340" y="206734"/>
                    </a:cubicBezTo>
                    <a:cubicBezTo>
                      <a:pt x="79948" y="235806"/>
                      <a:pt x="145360" y="235806"/>
                      <a:pt x="181700" y="214002"/>
                    </a:cubicBezTo>
                    <a:close/>
                  </a:path>
                </a:pathLst>
              </a:custGeom>
              <a:solidFill>
                <a:srgbClr val="F3D1BB"/>
              </a:solidFill>
              <a:ln w="72680" cap="flat">
                <a:noFill/>
                <a:prstDash val="solid"/>
                <a:miter/>
              </a:ln>
            </p:spPr>
            <p:txBody>
              <a:bodyPr rtlCol="0" anchor="ctr"/>
              <a:lstStyle/>
              <a:p>
                <a:endParaRPr lang="en-US"/>
              </a:p>
            </p:txBody>
          </p:sp>
          <p:sp>
            <p:nvSpPr>
              <p:cNvPr id="452" name="Freeform: Shape 451">
                <a:extLst>
                  <a:ext uri="{FF2B5EF4-FFF2-40B4-BE49-F238E27FC236}">
                    <a16:creationId xmlns:a16="http://schemas.microsoft.com/office/drawing/2014/main" xmlns="" id="{0E435520-F7E4-4D38-BD52-EB8B5CE5584A}"/>
                  </a:ext>
                </a:extLst>
              </p:cNvPr>
              <p:cNvSpPr/>
              <p:nvPr/>
            </p:nvSpPr>
            <p:spPr>
              <a:xfrm>
                <a:off x="4588813" y="5737360"/>
                <a:ext cx="261647" cy="229544"/>
              </a:xfrm>
              <a:custGeom>
                <a:avLst/>
                <a:gdLst>
                  <a:gd name="connsiteX0" fmla="*/ 181700 w 261647"/>
                  <a:gd name="connsiteY0" fmla="*/ 214002 h 229544"/>
                  <a:gd name="connsiteX1" fmla="*/ 261648 w 261647"/>
                  <a:gd name="connsiteY1" fmla="*/ 148590 h 229544"/>
                  <a:gd name="connsiteX2" fmla="*/ 247112 w 261647"/>
                  <a:gd name="connsiteY2" fmla="*/ 10498 h 229544"/>
                  <a:gd name="connsiteX3" fmla="*/ 247112 w 261647"/>
                  <a:gd name="connsiteY3" fmla="*/ 3230 h 229544"/>
                  <a:gd name="connsiteX4" fmla="*/ 232576 w 261647"/>
                  <a:gd name="connsiteY4" fmla="*/ 3230 h 229544"/>
                  <a:gd name="connsiteX5" fmla="*/ 232576 w 261647"/>
                  <a:gd name="connsiteY5" fmla="*/ 3230 h 229544"/>
                  <a:gd name="connsiteX6" fmla="*/ 116288 w 261647"/>
                  <a:gd name="connsiteY6" fmla="*/ 25034 h 229544"/>
                  <a:gd name="connsiteX7" fmla="*/ 7268 w 261647"/>
                  <a:gd name="connsiteY7" fmla="*/ 39570 h 229544"/>
                  <a:gd name="connsiteX8" fmla="*/ 7268 w 261647"/>
                  <a:gd name="connsiteY8" fmla="*/ 39570 h 229544"/>
                  <a:gd name="connsiteX9" fmla="*/ 0 w 261647"/>
                  <a:gd name="connsiteY9" fmla="*/ 39570 h 229544"/>
                  <a:gd name="connsiteX10" fmla="*/ 0 w 261647"/>
                  <a:gd name="connsiteY10" fmla="*/ 39570 h 229544"/>
                  <a:gd name="connsiteX11" fmla="*/ 0 w 261647"/>
                  <a:gd name="connsiteY11" fmla="*/ 46838 h 229544"/>
                  <a:gd name="connsiteX12" fmla="*/ 0 w 261647"/>
                  <a:gd name="connsiteY12" fmla="*/ 46838 h 229544"/>
                  <a:gd name="connsiteX13" fmla="*/ 36340 w 261647"/>
                  <a:gd name="connsiteY13" fmla="*/ 206734 h 229544"/>
                  <a:gd name="connsiteX14" fmla="*/ 181700 w 261647"/>
                  <a:gd name="connsiteY14" fmla="*/ 214002 h 229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1647" h="229544">
                    <a:moveTo>
                      <a:pt x="181700" y="214002"/>
                    </a:moveTo>
                    <a:cubicBezTo>
                      <a:pt x="210772" y="199466"/>
                      <a:pt x="239844" y="170394"/>
                      <a:pt x="261648" y="148590"/>
                    </a:cubicBezTo>
                    <a:cubicBezTo>
                      <a:pt x="247112" y="104982"/>
                      <a:pt x="247112" y="61374"/>
                      <a:pt x="247112" y="10498"/>
                    </a:cubicBezTo>
                    <a:cubicBezTo>
                      <a:pt x="247112" y="10498"/>
                      <a:pt x="254380" y="3230"/>
                      <a:pt x="247112" y="3230"/>
                    </a:cubicBezTo>
                    <a:cubicBezTo>
                      <a:pt x="239844" y="-4038"/>
                      <a:pt x="232576" y="3230"/>
                      <a:pt x="232576" y="3230"/>
                    </a:cubicBezTo>
                    <a:cubicBezTo>
                      <a:pt x="232576" y="3230"/>
                      <a:pt x="232576" y="3230"/>
                      <a:pt x="232576" y="3230"/>
                    </a:cubicBezTo>
                    <a:cubicBezTo>
                      <a:pt x="196236" y="17766"/>
                      <a:pt x="152628" y="25034"/>
                      <a:pt x="116288" y="25034"/>
                    </a:cubicBezTo>
                    <a:cubicBezTo>
                      <a:pt x="79948" y="25034"/>
                      <a:pt x="43608" y="32302"/>
                      <a:pt x="7268" y="39570"/>
                    </a:cubicBezTo>
                    <a:lnTo>
                      <a:pt x="7268" y="39570"/>
                    </a:lnTo>
                    <a:cubicBezTo>
                      <a:pt x="7268" y="39570"/>
                      <a:pt x="0" y="39570"/>
                      <a:pt x="0" y="39570"/>
                    </a:cubicBezTo>
                    <a:cubicBezTo>
                      <a:pt x="0" y="39570"/>
                      <a:pt x="0" y="39570"/>
                      <a:pt x="0" y="39570"/>
                    </a:cubicBezTo>
                    <a:cubicBezTo>
                      <a:pt x="0" y="39570"/>
                      <a:pt x="0" y="39570"/>
                      <a:pt x="0" y="46838"/>
                    </a:cubicBezTo>
                    <a:cubicBezTo>
                      <a:pt x="0" y="46838"/>
                      <a:pt x="0" y="46838"/>
                      <a:pt x="0" y="46838"/>
                    </a:cubicBezTo>
                    <a:cubicBezTo>
                      <a:pt x="14536" y="97714"/>
                      <a:pt x="29072" y="148590"/>
                      <a:pt x="36340" y="206734"/>
                    </a:cubicBezTo>
                    <a:cubicBezTo>
                      <a:pt x="79948" y="235806"/>
                      <a:pt x="145360" y="235806"/>
                      <a:pt x="181700" y="214002"/>
                    </a:cubicBezTo>
                    <a:close/>
                  </a:path>
                </a:pathLst>
              </a:custGeom>
              <a:solidFill>
                <a:srgbClr val="EEC6AC">
                  <a:alpha val="70000"/>
                </a:srgbClr>
              </a:solidFill>
              <a:ln w="72680" cap="flat">
                <a:noFill/>
                <a:prstDash val="solid"/>
                <a:miter/>
              </a:ln>
            </p:spPr>
            <p:txBody>
              <a:bodyPr rtlCol="0" anchor="ctr"/>
              <a:lstStyle/>
              <a:p>
                <a:endParaRPr lang="en-US"/>
              </a:p>
            </p:txBody>
          </p:sp>
          <p:sp>
            <p:nvSpPr>
              <p:cNvPr id="453" name="Freeform: Shape 452">
                <a:extLst>
                  <a:ext uri="{FF2B5EF4-FFF2-40B4-BE49-F238E27FC236}">
                    <a16:creationId xmlns:a16="http://schemas.microsoft.com/office/drawing/2014/main" xmlns="" id="{A42A430F-6BA9-46DF-838F-49864026F767}"/>
                  </a:ext>
                </a:extLst>
              </p:cNvPr>
              <p:cNvSpPr/>
              <p:nvPr/>
            </p:nvSpPr>
            <p:spPr>
              <a:xfrm>
                <a:off x="4588813" y="5737360"/>
                <a:ext cx="261647" cy="229544"/>
              </a:xfrm>
              <a:custGeom>
                <a:avLst/>
                <a:gdLst>
                  <a:gd name="connsiteX0" fmla="*/ 181700 w 261647"/>
                  <a:gd name="connsiteY0" fmla="*/ 214002 h 229544"/>
                  <a:gd name="connsiteX1" fmla="*/ 261648 w 261647"/>
                  <a:gd name="connsiteY1" fmla="*/ 148590 h 229544"/>
                  <a:gd name="connsiteX2" fmla="*/ 247112 w 261647"/>
                  <a:gd name="connsiteY2" fmla="*/ 10498 h 229544"/>
                  <a:gd name="connsiteX3" fmla="*/ 247112 w 261647"/>
                  <a:gd name="connsiteY3" fmla="*/ 3230 h 229544"/>
                  <a:gd name="connsiteX4" fmla="*/ 232576 w 261647"/>
                  <a:gd name="connsiteY4" fmla="*/ 3230 h 229544"/>
                  <a:gd name="connsiteX5" fmla="*/ 232576 w 261647"/>
                  <a:gd name="connsiteY5" fmla="*/ 3230 h 229544"/>
                  <a:gd name="connsiteX6" fmla="*/ 116288 w 261647"/>
                  <a:gd name="connsiteY6" fmla="*/ 25034 h 229544"/>
                  <a:gd name="connsiteX7" fmla="*/ 7268 w 261647"/>
                  <a:gd name="connsiteY7" fmla="*/ 39570 h 229544"/>
                  <a:gd name="connsiteX8" fmla="*/ 7268 w 261647"/>
                  <a:gd name="connsiteY8" fmla="*/ 39570 h 229544"/>
                  <a:gd name="connsiteX9" fmla="*/ 0 w 261647"/>
                  <a:gd name="connsiteY9" fmla="*/ 39570 h 229544"/>
                  <a:gd name="connsiteX10" fmla="*/ 0 w 261647"/>
                  <a:gd name="connsiteY10" fmla="*/ 39570 h 229544"/>
                  <a:gd name="connsiteX11" fmla="*/ 0 w 261647"/>
                  <a:gd name="connsiteY11" fmla="*/ 46838 h 229544"/>
                  <a:gd name="connsiteX12" fmla="*/ 0 w 261647"/>
                  <a:gd name="connsiteY12" fmla="*/ 46838 h 229544"/>
                  <a:gd name="connsiteX13" fmla="*/ 36340 w 261647"/>
                  <a:gd name="connsiteY13" fmla="*/ 206734 h 229544"/>
                  <a:gd name="connsiteX14" fmla="*/ 181700 w 261647"/>
                  <a:gd name="connsiteY14" fmla="*/ 214002 h 229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1647" h="229544">
                    <a:moveTo>
                      <a:pt x="181700" y="214002"/>
                    </a:moveTo>
                    <a:cubicBezTo>
                      <a:pt x="210772" y="199466"/>
                      <a:pt x="239844" y="170394"/>
                      <a:pt x="261648" y="148590"/>
                    </a:cubicBezTo>
                    <a:cubicBezTo>
                      <a:pt x="247112" y="104982"/>
                      <a:pt x="247112" y="61374"/>
                      <a:pt x="247112" y="10498"/>
                    </a:cubicBezTo>
                    <a:cubicBezTo>
                      <a:pt x="247112" y="10498"/>
                      <a:pt x="254380" y="3230"/>
                      <a:pt x="247112" y="3230"/>
                    </a:cubicBezTo>
                    <a:cubicBezTo>
                      <a:pt x="239844" y="-4038"/>
                      <a:pt x="232576" y="3230"/>
                      <a:pt x="232576" y="3230"/>
                    </a:cubicBezTo>
                    <a:cubicBezTo>
                      <a:pt x="232576" y="3230"/>
                      <a:pt x="232576" y="3230"/>
                      <a:pt x="232576" y="3230"/>
                    </a:cubicBezTo>
                    <a:cubicBezTo>
                      <a:pt x="196236" y="17766"/>
                      <a:pt x="152628" y="25034"/>
                      <a:pt x="116288" y="25034"/>
                    </a:cubicBezTo>
                    <a:cubicBezTo>
                      <a:pt x="79948" y="25034"/>
                      <a:pt x="43608" y="32302"/>
                      <a:pt x="7268" y="39570"/>
                    </a:cubicBezTo>
                    <a:lnTo>
                      <a:pt x="7268" y="39570"/>
                    </a:lnTo>
                    <a:cubicBezTo>
                      <a:pt x="7268" y="39570"/>
                      <a:pt x="0" y="39570"/>
                      <a:pt x="0" y="39570"/>
                    </a:cubicBezTo>
                    <a:cubicBezTo>
                      <a:pt x="0" y="39570"/>
                      <a:pt x="0" y="39570"/>
                      <a:pt x="0" y="39570"/>
                    </a:cubicBezTo>
                    <a:cubicBezTo>
                      <a:pt x="0" y="39570"/>
                      <a:pt x="0" y="39570"/>
                      <a:pt x="0" y="46838"/>
                    </a:cubicBezTo>
                    <a:cubicBezTo>
                      <a:pt x="0" y="46838"/>
                      <a:pt x="0" y="46838"/>
                      <a:pt x="0" y="46838"/>
                    </a:cubicBezTo>
                    <a:cubicBezTo>
                      <a:pt x="14536" y="97714"/>
                      <a:pt x="29072" y="148590"/>
                      <a:pt x="36340" y="206734"/>
                    </a:cubicBezTo>
                    <a:cubicBezTo>
                      <a:pt x="79948" y="235806"/>
                      <a:pt x="145360" y="235806"/>
                      <a:pt x="181700" y="214002"/>
                    </a:cubicBezTo>
                    <a:close/>
                  </a:path>
                </a:pathLst>
              </a:custGeom>
              <a:solidFill>
                <a:srgbClr val="EEC6AC">
                  <a:alpha val="70000"/>
                </a:srgbClr>
              </a:solidFill>
              <a:ln w="72680" cap="flat">
                <a:noFill/>
                <a:prstDash val="solid"/>
                <a:miter/>
              </a:ln>
            </p:spPr>
            <p:txBody>
              <a:bodyPr rtlCol="0" anchor="ctr"/>
              <a:lstStyle/>
              <a:p>
                <a:endParaRPr lang="en-US"/>
              </a:p>
            </p:txBody>
          </p:sp>
          <p:sp>
            <p:nvSpPr>
              <p:cNvPr id="454" name="Freeform: Shape 453">
                <a:extLst>
                  <a:ext uri="{FF2B5EF4-FFF2-40B4-BE49-F238E27FC236}">
                    <a16:creationId xmlns:a16="http://schemas.microsoft.com/office/drawing/2014/main" xmlns="" id="{6AA58FD8-BE48-4B0C-906D-6D76D5CB124F}"/>
                  </a:ext>
                </a:extLst>
              </p:cNvPr>
              <p:cNvSpPr/>
              <p:nvPr/>
            </p:nvSpPr>
            <p:spPr>
              <a:xfrm>
                <a:off x="4581545" y="5744628"/>
                <a:ext cx="261647" cy="206733"/>
              </a:xfrm>
              <a:custGeom>
                <a:avLst/>
                <a:gdLst>
                  <a:gd name="connsiteX0" fmla="*/ 58144 w 261647"/>
                  <a:gd name="connsiteY0" fmla="*/ 206734 h 206733"/>
                  <a:gd name="connsiteX1" fmla="*/ 14536 w 261647"/>
                  <a:gd name="connsiteY1" fmla="*/ 46838 h 206733"/>
                  <a:gd name="connsiteX2" fmla="*/ 116288 w 261647"/>
                  <a:gd name="connsiteY2" fmla="*/ 39570 h 206733"/>
                  <a:gd name="connsiteX3" fmla="*/ 239844 w 261647"/>
                  <a:gd name="connsiteY3" fmla="*/ 10498 h 206733"/>
                  <a:gd name="connsiteX4" fmla="*/ 239844 w 261647"/>
                  <a:gd name="connsiteY4" fmla="*/ 10498 h 206733"/>
                  <a:gd name="connsiteX5" fmla="*/ 239844 w 261647"/>
                  <a:gd name="connsiteY5" fmla="*/ 10498 h 206733"/>
                  <a:gd name="connsiteX6" fmla="*/ 254380 w 261647"/>
                  <a:gd name="connsiteY6" fmla="*/ 155858 h 206733"/>
                  <a:gd name="connsiteX7" fmla="*/ 261648 w 261647"/>
                  <a:gd name="connsiteY7" fmla="*/ 148590 h 206733"/>
                  <a:gd name="connsiteX8" fmla="*/ 247112 w 261647"/>
                  <a:gd name="connsiteY8" fmla="*/ 10498 h 206733"/>
                  <a:gd name="connsiteX9" fmla="*/ 247112 w 261647"/>
                  <a:gd name="connsiteY9" fmla="*/ 3230 h 206733"/>
                  <a:gd name="connsiteX10" fmla="*/ 232576 w 261647"/>
                  <a:gd name="connsiteY10" fmla="*/ 3230 h 206733"/>
                  <a:gd name="connsiteX11" fmla="*/ 232576 w 261647"/>
                  <a:gd name="connsiteY11" fmla="*/ 3230 h 206733"/>
                  <a:gd name="connsiteX12" fmla="*/ 116288 w 261647"/>
                  <a:gd name="connsiteY12" fmla="*/ 25034 h 206733"/>
                  <a:gd name="connsiteX13" fmla="*/ 7268 w 261647"/>
                  <a:gd name="connsiteY13" fmla="*/ 39570 h 206733"/>
                  <a:gd name="connsiteX14" fmla="*/ 7268 w 261647"/>
                  <a:gd name="connsiteY14" fmla="*/ 39570 h 206733"/>
                  <a:gd name="connsiteX15" fmla="*/ 0 w 261647"/>
                  <a:gd name="connsiteY15" fmla="*/ 39570 h 206733"/>
                  <a:gd name="connsiteX16" fmla="*/ 0 w 261647"/>
                  <a:gd name="connsiteY16" fmla="*/ 39570 h 206733"/>
                  <a:gd name="connsiteX17" fmla="*/ 0 w 261647"/>
                  <a:gd name="connsiteY17" fmla="*/ 46838 h 206733"/>
                  <a:gd name="connsiteX18" fmla="*/ 0 w 261647"/>
                  <a:gd name="connsiteY18" fmla="*/ 46838 h 206733"/>
                  <a:gd name="connsiteX19" fmla="*/ 36340 w 261647"/>
                  <a:gd name="connsiteY19" fmla="*/ 206734 h 206733"/>
                  <a:gd name="connsiteX20" fmla="*/ 58144 w 261647"/>
                  <a:gd name="connsiteY20" fmla="*/ 206734 h 206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61647" h="206733">
                    <a:moveTo>
                      <a:pt x="58144" y="206734"/>
                    </a:moveTo>
                    <a:cubicBezTo>
                      <a:pt x="58144" y="148590"/>
                      <a:pt x="36340" y="97714"/>
                      <a:pt x="14536" y="46838"/>
                    </a:cubicBezTo>
                    <a:cubicBezTo>
                      <a:pt x="50876" y="54106"/>
                      <a:pt x="87216" y="39570"/>
                      <a:pt x="116288" y="39570"/>
                    </a:cubicBezTo>
                    <a:cubicBezTo>
                      <a:pt x="159896" y="39570"/>
                      <a:pt x="203504" y="32302"/>
                      <a:pt x="239844" y="10498"/>
                    </a:cubicBezTo>
                    <a:cubicBezTo>
                      <a:pt x="239844" y="10498"/>
                      <a:pt x="239844" y="10498"/>
                      <a:pt x="239844" y="10498"/>
                    </a:cubicBezTo>
                    <a:cubicBezTo>
                      <a:pt x="239844" y="10498"/>
                      <a:pt x="239844" y="10498"/>
                      <a:pt x="239844" y="10498"/>
                    </a:cubicBezTo>
                    <a:cubicBezTo>
                      <a:pt x="232576" y="54106"/>
                      <a:pt x="239844" y="112250"/>
                      <a:pt x="254380" y="155858"/>
                    </a:cubicBezTo>
                    <a:cubicBezTo>
                      <a:pt x="254380" y="155858"/>
                      <a:pt x="261648" y="148590"/>
                      <a:pt x="261648" y="148590"/>
                    </a:cubicBezTo>
                    <a:cubicBezTo>
                      <a:pt x="247112" y="104982"/>
                      <a:pt x="247112" y="61374"/>
                      <a:pt x="247112" y="10498"/>
                    </a:cubicBezTo>
                    <a:cubicBezTo>
                      <a:pt x="247112" y="10498"/>
                      <a:pt x="254380" y="3230"/>
                      <a:pt x="247112" y="3230"/>
                    </a:cubicBezTo>
                    <a:cubicBezTo>
                      <a:pt x="239844" y="-4038"/>
                      <a:pt x="232576" y="3230"/>
                      <a:pt x="232576" y="3230"/>
                    </a:cubicBezTo>
                    <a:cubicBezTo>
                      <a:pt x="232576" y="3230"/>
                      <a:pt x="232576" y="3230"/>
                      <a:pt x="232576" y="3230"/>
                    </a:cubicBezTo>
                    <a:cubicBezTo>
                      <a:pt x="196236" y="17766"/>
                      <a:pt x="152628" y="25034"/>
                      <a:pt x="116288" y="25034"/>
                    </a:cubicBezTo>
                    <a:cubicBezTo>
                      <a:pt x="79948" y="25034"/>
                      <a:pt x="43608" y="32302"/>
                      <a:pt x="7268" y="39570"/>
                    </a:cubicBezTo>
                    <a:lnTo>
                      <a:pt x="7268" y="39570"/>
                    </a:lnTo>
                    <a:cubicBezTo>
                      <a:pt x="7268" y="39570"/>
                      <a:pt x="0" y="39570"/>
                      <a:pt x="0" y="39570"/>
                    </a:cubicBezTo>
                    <a:cubicBezTo>
                      <a:pt x="0" y="39570"/>
                      <a:pt x="0" y="39570"/>
                      <a:pt x="0" y="39570"/>
                    </a:cubicBezTo>
                    <a:cubicBezTo>
                      <a:pt x="0" y="39570"/>
                      <a:pt x="0" y="39570"/>
                      <a:pt x="0" y="46838"/>
                    </a:cubicBezTo>
                    <a:cubicBezTo>
                      <a:pt x="0" y="46838"/>
                      <a:pt x="0" y="46838"/>
                      <a:pt x="0" y="46838"/>
                    </a:cubicBezTo>
                    <a:cubicBezTo>
                      <a:pt x="14536" y="97714"/>
                      <a:pt x="29072" y="148590"/>
                      <a:pt x="36340" y="206734"/>
                    </a:cubicBezTo>
                    <a:cubicBezTo>
                      <a:pt x="50876" y="206734"/>
                      <a:pt x="50876" y="206734"/>
                      <a:pt x="58144" y="206734"/>
                    </a:cubicBezTo>
                    <a:close/>
                  </a:path>
                </a:pathLst>
              </a:custGeom>
              <a:solidFill>
                <a:srgbClr val="B65439"/>
              </a:solidFill>
              <a:ln w="72680" cap="flat">
                <a:noFill/>
                <a:prstDash val="solid"/>
                <a:miter/>
              </a:ln>
            </p:spPr>
            <p:txBody>
              <a:bodyPr rtlCol="0" anchor="ctr"/>
              <a:lstStyle/>
              <a:p>
                <a:endParaRPr lang="en-US"/>
              </a:p>
            </p:txBody>
          </p:sp>
        </p:grpSp>
        <p:sp>
          <p:nvSpPr>
            <p:cNvPr id="274" name="Freeform: Shape 273">
              <a:extLst>
                <a:ext uri="{FF2B5EF4-FFF2-40B4-BE49-F238E27FC236}">
                  <a16:creationId xmlns:a16="http://schemas.microsoft.com/office/drawing/2014/main" xmlns="" id="{48D4B434-F609-422B-9B98-1641CE78B174}"/>
                </a:ext>
              </a:extLst>
            </p:cNvPr>
            <p:cNvSpPr/>
            <p:nvPr/>
          </p:nvSpPr>
          <p:spPr>
            <a:xfrm>
              <a:off x="4586754" y="5875452"/>
              <a:ext cx="285511" cy="104981"/>
            </a:xfrm>
            <a:custGeom>
              <a:avLst/>
              <a:gdLst>
                <a:gd name="connsiteX0" fmla="*/ 285511 w 285511"/>
                <a:gd name="connsiteY0" fmla="*/ 3230 h 104981"/>
                <a:gd name="connsiteX1" fmla="*/ 132883 w 285511"/>
                <a:gd name="connsiteY1" fmla="*/ 90446 h 104981"/>
                <a:gd name="connsiteX2" fmla="*/ 45667 w 285511"/>
                <a:gd name="connsiteY2" fmla="*/ 68642 h 104981"/>
                <a:gd name="connsiteX3" fmla="*/ 16596 w 285511"/>
                <a:gd name="connsiteY3" fmla="*/ 32302 h 104981"/>
                <a:gd name="connsiteX4" fmla="*/ 31132 w 285511"/>
                <a:gd name="connsiteY4" fmla="*/ 25034 h 104981"/>
                <a:gd name="connsiteX5" fmla="*/ 31132 w 285511"/>
                <a:gd name="connsiteY5" fmla="*/ 25034 h 104981"/>
                <a:gd name="connsiteX6" fmla="*/ 9327 w 285511"/>
                <a:gd name="connsiteY6" fmla="*/ 3230 h 104981"/>
                <a:gd name="connsiteX7" fmla="*/ 2060 w 285511"/>
                <a:gd name="connsiteY7" fmla="*/ 3230 h 104981"/>
                <a:gd name="connsiteX8" fmla="*/ 103811 w 285511"/>
                <a:gd name="connsiteY8" fmla="*/ 104982 h 104981"/>
                <a:gd name="connsiteX9" fmla="*/ 285511 w 285511"/>
                <a:gd name="connsiteY9" fmla="*/ 3230 h 104981"/>
                <a:gd name="connsiteX10" fmla="*/ 285511 w 285511"/>
                <a:gd name="connsiteY10" fmla="*/ 3230 h 104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5511" h="104981">
                  <a:moveTo>
                    <a:pt x="285511" y="3230"/>
                  </a:moveTo>
                  <a:cubicBezTo>
                    <a:pt x="241903" y="46838"/>
                    <a:pt x="198295" y="83178"/>
                    <a:pt x="132883" y="90446"/>
                  </a:cubicBezTo>
                  <a:cubicBezTo>
                    <a:pt x="103811" y="90446"/>
                    <a:pt x="74740" y="90446"/>
                    <a:pt x="45667" y="68642"/>
                  </a:cubicBezTo>
                  <a:cubicBezTo>
                    <a:pt x="31132" y="61374"/>
                    <a:pt x="23864" y="46838"/>
                    <a:pt x="16596" y="32302"/>
                  </a:cubicBezTo>
                  <a:cubicBezTo>
                    <a:pt x="2060" y="3230"/>
                    <a:pt x="31132" y="25034"/>
                    <a:pt x="31132" y="25034"/>
                  </a:cubicBezTo>
                  <a:cubicBezTo>
                    <a:pt x="31132" y="25034"/>
                    <a:pt x="38400" y="25034"/>
                    <a:pt x="31132" y="25034"/>
                  </a:cubicBezTo>
                  <a:cubicBezTo>
                    <a:pt x="23864" y="17766"/>
                    <a:pt x="16596" y="10498"/>
                    <a:pt x="9327" y="3230"/>
                  </a:cubicBezTo>
                  <a:cubicBezTo>
                    <a:pt x="9327" y="3230"/>
                    <a:pt x="2060" y="3230"/>
                    <a:pt x="2060" y="3230"/>
                  </a:cubicBezTo>
                  <a:cubicBezTo>
                    <a:pt x="-12476" y="68642"/>
                    <a:pt x="52935" y="97714"/>
                    <a:pt x="103811" y="104982"/>
                  </a:cubicBezTo>
                  <a:cubicBezTo>
                    <a:pt x="176491" y="104982"/>
                    <a:pt x="249171" y="61374"/>
                    <a:pt x="285511" y="3230"/>
                  </a:cubicBezTo>
                  <a:cubicBezTo>
                    <a:pt x="285511" y="3230"/>
                    <a:pt x="285511" y="-4038"/>
                    <a:pt x="285511" y="3230"/>
                  </a:cubicBezTo>
                  <a:close/>
                </a:path>
              </a:pathLst>
            </a:custGeom>
            <a:solidFill>
              <a:srgbClr val="103D5E"/>
            </a:solidFill>
            <a:ln w="72680" cap="flat">
              <a:noFill/>
              <a:prstDash val="solid"/>
              <a:miter/>
            </a:ln>
          </p:spPr>
          <p:txBody>
            <a:bodyPr rtlCol="0" anchor="ctr"/>
            <a:lstStyle/>
            <a:p>
              <a:endParaRPr lang="en-US"/>
            </a:p>
          </p:txBody>
        </p:sp>
        <p:sp>
          <p:nvSpPr>
            <p:cNvPr id="275" name="Freeform: Shape 274">
              <a:extLst>
                <a:ext uri="{FF2B5EF4-FFF2-40B4-BE49-F238E27FC236}">
                  <a16:creationId xmlns:a16="http://schemas.microsoft.com/office/drawing/2014/main" xmlns="" id="{F05AD50F-1038-4A62-8704-AED7107B5EAA}"/>
                </a:ext>
              </a:extLst>
            </p:cNvPr>
            <p:cNvSpPr/>
            <p:nvPr/>
          </p:nvSpPr>
          <p:spPr>
            <a:xfrm>
              <a:off x="3912890" y="6169402"/>
              <a:ext cx="148215" cy="349563"/>
            </a:xfrm>
            <a:custGeom>
              <a:avLst/>
              <a:gdLst>
                <a:gd name="connsiteX0" fmla="*/ 138092 w 148215"/>
                <a:gd name="connsiteY0" fmla="*/ 188968 h 349563"/>
                <a:gd name="connsiteX1" fmla="*/ 0 w 148215"/>
                <a:gd name="connsiteY1" fmla="*/ 0 h 349563"/>
                <a:gd name="connsiteX2" fmla="*/ 0 w 148215"/>
                <a:gd name="connsiteY2" fmla="*/ 0 h 349563"/>
                <a:gd name="connsiteX3" fmla="*/ 109020 w 148215"/>
                <a:gd name="connsiteY3" fmla="*/ 130824 h 349563"/>
                <a:gd name="connsiteX4" fmla="*/ 130824 w 148215"/>
                <a:gd name="connsiteY4" fmla="*/ 232576 h 349563"/>
                <a:gd name="connsiteX5" fmla="*/ 130824 w 148215"/>
                <a:gd name="connsiteY5" fmla="*/ 283451 h 349563"/>
                <a:gd name="connsiteX6" fmla="*/ 101752 w 148215"/>
                <a:gd name="connsiteY6" fmla="*/ 319791 h 349563"/>
                <a:gd name="connsiteX7" fmla="*/ 94484 w 148215"/>
                <a:gd name="connsiteY7" fmla="*/ 327060 h 349563"/>
                <a:gd name="connsiteX8" fmla="*/ 130824 w 148215"/>
                <a:gd name="connsiteY8" fmla="*/ 341596 h 349563"/>
                <a:gd name="connsiteX9" fmla="*/ 138092 w 148215"/>
                <a:gd name="connsiteY9" fmla="*/ 188968 h 349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8215" h="349563">
                  <a:moveTo>
                    <a:pt x="138092" y="188968"/>
                  </a:moveTo>
                  <a:cubicBezTo>
                    <a:pt x="123556" y="109020"/>
                    <a:pt x="87216" y="21804"/>
                    <a:pt x="0" y="0"/>
                  </a:cubicBezTo>
                  <a:cubicBezTo>
                    <a:pt x="0" y="0"/>
                    <a:pt x="0" y="0"/>
                    <a:pt x="0" y="0"/>
                  </a:cubicBezTo>
                  <a:cubicBezTo>
                    <a:pt x="58144" y="21804"/>
                    <a:pt x="94484" y="72680"/>
                    <a:pt x="109020" y="130824"/>
                  </a:cubicBezTo>
                  <a:cubicBezTo>
                    <a:pt x="123556" y="159896"/>
                    <a:pt x="123556" y="196236"/>
                    <a:pt x="130824" y="232576"/>
                  </a:cubicBezTo>
                  <a:cubicBezTo>
                    <a:pt x="130824" y="247111"/>
                    <a:pt x="130824" y="268916"/>
                    <a:pt x="130824" y="283451"/>
                  </a:cubicBezTo>
                  <a:cubicBezTo>
                    <a:pt x="130824" y="305256"/>
                    <a:pt x="130824" y="348863"/>
                    <a:pt x="101752" y="319791"/>
                  </a:cubicBezTo>
                  <a:cubicBezTo>
                    <a:pt x="101752" y="319791"/>
                    <a:pt x="94484" y="319791"/>
                    <a:pt x="94484" y="327060"/>
                  </a:cubicBezTo>
                  <a:cubicBezTo>
                    <a:pt x="101752" y="334327"/>
                    <a:pt x="123556" y="363399"/>
                    <a:pt x="130824" y="341596"/>
                  </a:cubicBezTo>
                  <a:cubicBezTo>
                    <a:pt x="159896" y="297987"/>
                    <a:pt x="145360" y="232576"/>
                    <a:pt x="138092" y="188968"/>
                  </a:cubicBezTo>
                  <a:close/>
                </a:path>
              </a:pathLst>
            </a:custGeom>
            <a:solidFill>
              <a:srgbClr val="09293D"/>
            </a:solidFill>
            <a:ln w="72680" cap="flat">
              <a:noFill/>
              <a:prstDash val="solid"/>
              <a:miter/>
            </a:ln>
          </p:spPr>
          <p:txBody>
            <a:bodyPr rtlCol="0" anchor="ctr"/>
            <a:lstStyle/>
            <a:p>
              <a:endParaRPr lang="en-US"/>
            </a:p>
          </p:txBody>
        </p:sp>
        <p:sp>
          <p:nvSpPr>
            <p:cNvPr id="276" name="Freeform: Shape 275">
              <a:extLst>
                <a:ext uri="{FF2B5EF4-FFF2-40B4-BE49-F238E27FC236}">
                  <a16:creationId xmlns:a16="http://schemas.microsoft.com/office/drawing/2014/main" xmlns="" id="{A69C22F3-09EA-423B-B461-51E8DB91684F}"/>
                </a:ext>
              </a:extLst>
            </p:cNvPr>
            <p:cNvSpPr/>
            <p:nvPr/>
          </p:nvSpPr>
          <p:spPr>
            <a:xfrm>
              <a:off x="4232682" y="7492176"/>
              <a:ext cx="835959" cy="101751"/>
            </a:xfrm>
            <a:custGeom>
              <a:avLst/>
              <a:gdLst>
                <a:gd name="connsiteX0" fmla="*/ 399739 w 835959"/>
                <a:gd name="connsiteY0" fmla="*/ 79948 h 101751"/>
                <a:gd name="connsiteX1" fmla="*/ 0 w 835959"/>
                <a:gd name="connsiteY1" fmla="*/ 0 h 101751"/>
                <a:gd name="connsiteX2" fmla="*/ 159896 w 835959"/>
                <a:gd name="connsiteY2" fmla="*/ 72680 h 101751"/>
                <a:gd name="connsiteX3" fmla="*/ 370667 w 835959"/>
                <a:gd name="connsiteY3" fmla="*/ 101752 h 101751"/>
                <a:gd name="connsiteX4" fmla="*/ 610511 w 835959"/>
                <a:gd name="connsiteY4" fmla="*/ 72680 h 101751"/>
                <a:gd name="connsiteX5" fmla="*/ 835819 w 835959"/>
                <a:gd name="connsiteY5" fmla="*/ 14536 h 101751"/>
                <a:gd name="connsiteX6" fmla="*/ 399739 w 835959"/>
                <a:gd name="connsiteY6" fmla="*/ 79948 h 101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5959" h="101751">
                  <a:moveTo>
                    <a:pt x="399739" y="79948"/>
                  </a:moveTo>
                  <a:cubicBezTo>
                    <a:pt x="138092" y="79948"/>
                    <a:pt x="0" y="0"/>
                    <a:pt x="0" y="0"/>
                  </a:cubicBezTo>
                  <a:cubicBezTo>
                    <a:pt x="50876" y="36340"/>
                    <a:pt x="101752" y="58144"/>
                    <a:pt x="159896" y="72680"/>
                  </a:cubicBezTo>
                  <a:cubicBezTo>
                    <a:pt x="232576" y="87216"/>
                    <a:pt x="297988" y="101752"/>
                    <a:pt x="370667" y="101752"/>
                  </a:cubicBezTo>
                  <a:cubicBezTo>
                    <a:pt x="450615" y="101752"/>
                    <a:pt x="530563" y="87216"/>
                    <a:pt x="610511" y="72680"/>
                  </a:cubicBezTo>
                  <a:cubicBezTo>
                    <a:pt x="683191" y="58144"/>
                    <a:pt x="763139" y="43608"/>
                    <a:pt x="835819" y="14536"/>
                  </a:cubicBezTo>
                  <a:cubicBezTo>
                    <a:pt x="843087" y="14536"/>
                    <a:pt x="566903" y="79948"/>
                    <a:pt x="399739" y="79948"/>
                  </a:cubicBezTo>
                  <a:close/>
                </a:path>
              </a:pathLst>
            </a:custGeom>
            <a:solidFill>
              <a:srgbClr val="2472B2"/>
            </a:solidFill>
            <a:ln w="72680" cap="flat">
              <a:noFill/>
              <a:prstDash val="solid"/>
              <a:miter/>
            </a:ln>
          </p:spPr>
          <p:txBody>
            <a:bodyPr rtlCol="0" anchor="ctr"/>
            <a:lstStyle/>
            <a:p>
              <a:endParaRPr lang="en-US"/>
            </a:p>
          </p:txBody>
        </p:sp>
        <p:sp>
          <p:nvSpPr>
            <p:cNvPr id="277" name="Freeform: Shape 276">
              <a:extLst>
                <a:ext uri="{FF2B5EF4-FFF2-40B4-BE49-F238E27FC236}">
                  <a16:creationId xmlns:a16="http://schemas.microsoft.com/office/drawing/2014/main" xmlns="" id="{8BA56A65-5ABA-47C5-8B12-3AE6F1E6A6A7}"/>
                </a:ext>
              </a:extLst>
            </p:cNvPr>
            <p:cNvSpPr/>
            <p:nvPr/>
          </p:nvSpPr>
          <p:spPr>
            <a:xfrm>
              <a:off x="5279272" y="5936826"/>
              <a:ext cx="410237" cy="370667"/>
            </a:xfrm>
            <a:custGeom>
              <a:avLst/>
              <a:gdLst>
                <a:gd name="connsiteX0" fmla="*/ 407007 w 410237"/>
                <a:gd name="connsiteY0" fmla="*/ 370667 h 370667"/>
                <a:gd name="connsiteX1" fmla="*/ 196236 w 410237"/>
                <a:gd name="connsiteY1" fmla="*/ 123556 h 370667"/>
                <a:gd name="connsiteX2" fmla="*/ 109020 w 410237"/>
                <a:gd name="connsiteY2" fmla="*/ 43608 h 370667"/>
                <a:gd name="connsiteX3" fmla="*/ 0 w 410237"/>
                <a:gd name="connsiteY3" fmla="*/ 0 h 370667"/>
                <a:gd name="connsiteX4" fmla="*/ 0 w 410237"/>
                <a:gd name="connsiteY4" fmla="*/ 0 h 370667"/>
                <a:gd name="connsiteX5" fmla="*/ 101752 w 410237"/>
                <a:gd name="connsiteY5" fmla="*/ 50876 h 370667"/>
                <a:gd name="connsiteX6" fmla="*/ 203504 w 410237"/>
                <a:gd name="connsiteY6" fmla="*/ 152628 h 370667"/>
                <a:gd name="connsiteX7" fmla="*/ 407007 w 410237"/>
                <a:gd name="connsiteY7" fmla="*/ 370667 h 370667"/>
                <a:gd name="connsiteX8" fmla="*/ 407007 w 410237"/>
                <a:gd name="connsiteY8" fmla="*/ 370667 h 370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0237" h="370667">
                  <a:moveTo>
                    <a:pt x="407007" y="370667"/>
                  </a:moveTo>
                  <a:cubicBezTo>
                    <a:pt x="341596" y="283452"/>
                    <a:pt x="268916" y="203504"/>
                    <a:pt x="196236" y="123556"/>
                  </a:cubicBezTo>
                  <a:cubicBezTo>
                    <a:pt x="167164" y="94484"/>
                    <a:pt x="145360" y="65412"/>
                    <a:pt x="109020" y="43608"/>
                  </a:cubicBezTo>
                  <a:cubicBezTo>
                    <a:pt x="72680" y="21804"/>
                    <a:pt x="36340" y="14536"/>
                    <a:pt x="0" y="0"/>
                  </a:cubicBezTo>
                  <a:cubicBezTo>
                    <a:pt x="0" y="0"/>
                    <a:pt x="0" y="0"/>
                    <a:pt x="0" y="0"/>
                  </a:cubicBezTo>
                  <a:cubicBezTo>
                    <a:pt x="36340" y="14536"/>
                    <a:pt x="65412" y="29072"/>
                    <a:pt x="101752" y="50876"/>
                  </a:cubicBezTo>
                  <a:cubicBezTo>
                    <a:pt x="138092" y="79948"/>
                    <a:pt x="167164" y="116288"/>
                    <a:pt x="203504" y="152628"/>
                  </a:cubicBezTo>
                  <a:cubicBezTo>
                    <a:pt x="268916" y="225308"/>
                    <a:pt x="334327" y="297987"/>
                    <a:pt x="407007" y="370667"/>
                  </a:cubicBezTo>
                  <a:cubicBezTo>
                    <a:pt x="407007" y="370667"/>
                    <a:pt x="414275" y="370667"/>
                    <a:pt x="407007" y="370667"/>
                  </a:cubicBezTo>
                  <a:close/>
                </a:path>
              </a:pathLst>
            </a:custGeom>
            <a:solidFill>
              <a:srgbClr val="2472B2"/>
            </a:solidFill>
            <a:ln w="72680" cap="flat">
              <a:noFill/>
              <a:prstDash val="solid"/>
              <a:miter/>
            </a:ln>
          </p:spPr>
          <p:txBody>
            <a:bodyPr rtlCol="0" anchor="ctr"/>
            <a:lstStyle/>
            <a:p>
              <a:endParaRPr lang="en-US"/>
            </a:p>
          </p:txBody>
        </p:sp>
        <p:sp>
          <p:nvSpPr>
            <p:cNvPr id="278" name="Freeform: Shape 277">
              <a:extLst>
                <a:ext uri="{FF2B5EF4-FFF2-40B4-BE49-F238E27FC236}">
                  <a16:creationId xmlns:a16="http://schemas.microsoft.com/office/drawing/2014/main" xmlns="" id="{A07FCD36-B92E-4749-B47B-463ED231A297}"/>
                </a:ext>
              </a:extLst>
            </p:cNvPr>
            <p:cNvSpPr/>
            <p:nvPr/>
          </p:nvSpPr>
          <p:spPr>
            <a:xfrm>
              <a:off x="5497312" y="6348658"/>
              <a:ext cx="254379" cy="114693"/>
            </a:xfrm>
            <a:custGeom>
              <a:avLst/>
              <a:gdLst>
                <a:gd name="connsiteX0" fmla="*/ 254380 w 254379"/>
                <a:gd name="connsiteY0" fmla="*/ 9711 h 114693"/>
                <a:gd name="connsiteX1" fmla="*/ 0 w 254379"/>
                <a:gd name="connsiteY1" fmla="*/ 111463 h 114693"/>
                <a:gd name="connsiteX2" fmla="*/ 0 w 254379"/>
                <a:gd name="connsiteY2" fmla="*/ 111463 h 114693"/>
                <a:gd name="connsiteX3" fmla="*/ 254380 w 254379"/>
                <a:gd name="connsiteY3" fmla="*/ 9711 h 114693"/>
                <a:gd name="connsiteX4" fmla="*/ 254380 w 254379"/>
                <a:gd name="connsiteY4" fmla="*/ 9711 h 114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379" h="114693">
                  <a:moveTo>
                    <a:pt x="254380" y="9711"/>
                  </a:moveTo>
                  <a:cubicBezTo>
                    <a:pt x="159896" y="-26629"/>
                    <a:pt x="58144" y="46051"/>
                    <a:pt x="0" y="111463"/>
                  </a:cubicBezTo>
                  <a:cubicBezTo>
                    <a:pt x="0" y="111463"/>
                    <a:pt x="0" y="118731"/>
                    <a:pt x="0" y="111463"/>
                  </a:cubicBezTo>
                  <a:cubicBezTo>
                    <a:pt x="72680" y="67855"/>
                    <a:pt x="159896" y="2443"/>
                    <a:pt x="254380" y="9711"/>
                  </a:cubicBezTo>
                  <a:cubicBezTo>
                    <a:pt x="254380" y="16980"/>
                    <a:pt x="254380" y="9711"/>
                    <a:pt x="254380" y="9711"/>
                  </a:cubicBezTo>
                  <a:close/>
                </a:path>
              </a:pathLst>
            </a:custGeom>
            <a:solidFill>
              <a:srgbClr val="2472B2"/>
            </a:solidFill>
            <a:ln w="72680" cap="flat">
              <a:noFill/>
              <a:prstDash val="solid"/>
              <a:miter/>
            </a:ln>
          </p:spPr>
          <p:txBody>
            <a:bodyPr rtlCol="0" anchor="ctr"/>
            <a:lstStyle/>
            <a:p>
              <a:endParaRPr lang="en-US"/>
            </a:p>
          </p:txBody>
        </p:sp>
        <p:grpSp>
          <p:nvGrpSpPr>
            <p:cNvPr id="279" name="Graphic 11">
              <a:extLst>
                <a:ext uri="{FF2B5EF4-FFF2-40B4-BE49-F238E27FC236}">
                  <a16:creationId xmlns:a16="http://schemas.microsoft.com/office/drawing/2014/main" xmlns="" id="{09B7D7C0-9ABF-444B-8D7D-BF0602241E16}"/>
                </a:ext>
              </a:extLst>
            </p:cNvPr>
            <p:cNvGrpSpPr/>
            <p:nvPr/>
          </p:nvGrpSpPr>
          <p:grpSpPr>
            <a:xfrm>
              <a:off x="5519116" y="6394709"/>
              <a:ext cx="886989" cy="1579086"/>
              <a:chOff x="5519116" y="6394709"/>
              <a:chExt cx="886989" cy="1579086"/>
            </a:xfrm>
          </p:grpSpPr>
          <p:sp>
            <p:nvSpPr>
              <p:cNvPr id="442" name="Freeform: Shape 441">
                <a:extLst>
                  <a:ext uri="{FF2B5EF4-FFF2-40B4-BE49-F238E27FC236}">
                    <a16:creationId xmlns:a16="http://schemas.microsoft.com/office/drawing/2014/main" xmlns="" id="{34B30300-BEB9-4ED7-9E1D-E83E7AB0294E}"/>
                  </a:ext>
                </a:extLst>
              </p:cNvPr>
              <p:cNvSpPr/>
              <p:nvPr/>
            </p:nvSpPr>
            <p:spPr>
              <a:xfrm>
                <a:off x="5533652" y="6394709"/>
                <a:ext cx="872453" cy="1571818"/>
              </a:xfrm>
              <a:custGeom>
                <a:avLst/>
                <a:gdLst>
                  <a:gd name="connsiteX0" fmla="*/ 850355 w 872453"/>
                  <a:gd name="connsiteY0" fmla="*/ 981179 h 1571818"/>
                  <a:gd name="connsiteX1" fmla="*/ 668655 w 872453"/>
                  <a:gd name="connsiteY1" fmla="*/ 777675 h 1571818"/>
                  <a:gd name="connsiteX2" fmla="*/ 581439 w 872453"/>
                  <a:gd name="connsiteY2" fmla="*/ 566903 h 1571818"/>
                  <a:gd name="connsiteX3" fmla="*/ 472419 w 872453"/>
                  <a:gd name="connsiteY3" fmla="*/ 341596 h 1571818"/>
                  <a:gd name="connsiteX4" fmla="*/ 356131 w 872453"/>
                  <a:gd name="connsiteY4" fmla="*/ 145360 h 1571818"/>
                  <a:gd name="connsiteX5" fmla="*/ 232576 w 872453"/>
                  <a:gd name="connsiteY5" fmla="*/ 0 h 1571818"/>
                  <a:gd name="connsiteX6" fmla="*/ 0 w 872453"/>
                  <a:gd name="connsiteY6" fmla="*/ 138092 h 1571818"/>
                  <a:gd name="connsiteX7" fmla="*/ 225308 w 872453"/>
                  <a:gd name="connsiteY7" fmla="*/ 421543 h 1571818"/>
                  <a:gd name="connsiteX8" fmla="*/ 356131 w 872453"/>
                  <a:gd name="connsiteY8" fmla="*/ 639583 h 1571818"/>
                  <a:gd name="connsiteX9" fmla="*/ 443347 w 872453"/>
                  <a:gd name="connsiteY9" fmla="*/ 872159 h 1571818"/>
                  <a:gd name="connsiteX10" fmla="*/ 385203 w 872453"/>
                  <a:gd name="connsiteY10" fmla="*/ 937571 h 1571818"/>
                  <a:gd name="connsiteX11" fmla="*/ 341596 w 872453"/>
                  <a:gd name="connsiteY11" fmla="*/ 988447 h 1571818"/>
                  <a:gd name="connsiteX12" fmla="*/ 348863 w 872453"/>
                  <a:gd name="connsiteY12" fmla="*/ 1053858 h 1571818"/>
                  <a:gd name="connsiteX13" fmla="*/ 385203 w 872453"/>
                  <a:gd name="connsiteY13" fmla="*/ 1177414 h 1571818"/>
                  <a:gd name="connsiteX14" fmla="*/ 370667 w 872453"/>
                  <a:gd name="connsiteY14" fmla="*/ 1293702 h 1571818"/>
                  <a:gd name="connsiteX15" fmla="*/ 377936 w 872453"/>
                  <a:gd name="connsiteY15" fmla="*/ 1330042 h 1571818"/>
                  <a:gd name="connsiteX16" fmla="*/ 465151 w 872453"/>
                  <a:gd name="connsiteY16" fmla="*/ 1315506 h 1571818"/>
                  <a:gd name="connsiteX17" fmla="*/ 465151 w 872453"/>
                  <a:gd name="connsiteY17" fmla="*/ 1308238 h 1571818"/>
                  <a:gd name="connsiteX18" fmla="*/ 516027 w 872453"/>
                  <a:gd name="connsiteY18" fmla="*/ 1119270 h 1571818"/>
                  <a:gd name="connsiteX19" fmla="*/ 516027 w 872453"/>
                  <a:gd name="connsiteY19" fmla="*/ 1112002 h 1571818"/>
                  <a:gd name="connsiteX20" fmla="*/ 566903 w 872453"/>
                  <a:gd name="connsiteY20" fmla="*/ 1206486 h 1571818"/>
                  <a:gd name="connsiteX21" fmla="*/ 574171 w 872453"/>
                  <a:gd name="connsiteY21" fmla="*/ 1330042 h 1571818"/>
                  <a:gd name="connsiteX22" fmla="*/ 574171 w 872453"/>
                  <a:gd name="connsiteY22" fmla="*/ 1330042 h 1571818"/>
                  <a:gd name="connsiteX23" fmla="*/ 545099 w 872453"/>
                  <a:gd name="connsiteY23" fmla="*/ 1402722 h 1571818"/>
                  <a:gd name="connsiteX24" fmla="*/ 530563 w 872453"/>
                  <a:gd name="connsiteY24" fmla="*/ 1468134 h 1571818"/>
                  <a:gd name="connsiteX25" fmla="*/ 566903 w 872453"/>
                  <a:gd name="connsiteY25" fmla="*/ 1562618 h 1571818"/>
                  <a:gd name="connsiteX26" fmla="*/ 566903 w 872453"/>
                  <a:gd name="connsiteY26" fmla="*/ 1569886 h 1571818"/>
                  <a:gd name="connsiteX27" fmla="*/ 617779 w 872453"/>
                  <a:gd name="connsiteY27" fmla="*/ 1548082 h 1571818"/>
                  <a:gd name="connsiteX28" fmla="*/ 632315 w 872453"/>
                  <a:gd name="connsiteY28" fmla="*/ 1504474 h 1571818"/>
                  <a:gd name="connsiteX29" fmla="*/ 639583 w 872453"/>
                  <a:gd name="connsiteY29" fmla="*/ 1460866 h 1571818"/>
                  <a:gd name="connsiteX30" fmla="*/ 639583 w 872453"/>
                  <a:gd name="connsiteY30" fmla="*/ 1460866 h 1571818"/>
                  <a:gd name="connsiteX31" fmla="*/ 748603 w 872453"/>
                  <a:gd name="connsiteY31" fmla="*/ 1351846 h 1571818"/>
                  <a:gd name="connsiteX32" fmla="*/ 828551 w 872453"/>
                  <a:gd name="connsiteY32" fmla="*/ 1250094 h 1571818"/>
                  <a:gd name="connsiteX33" fmla="*/ 828551 w 872453"/>
                  <a:gd name="connsiteY33" fmla="*/ 1235558 h 1571818"/>
                  <a:gd name="connsiteX34" fmla="*/ 828551 w 872453"/>
                  <a:gd name="connsiteY34" fmla="*/ 1235558 h 1571818"/>
                  <a:gd name="connsiteX35" fmla="*/ 864891 w 872453"/>
                  <a:gd name="connsiteY35" fmla="*/ 1112002 h 1571818"/>
                  <a:gd name="connsiteX36" fmla="*/ 850355 w 872453"/>
                  <a:gd name="connsiteY36" fmla="*/ 981179 h 1571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72453" h="1571818">
                    <a:moveTo>
                      <a:pt x="850355" y="981179"/>
                    </a:moveTo>
                    <a:cubicBezTo>
                      <a:pt x="814015" y="901231"/>
                      <a:pt x="719531" y="850355"/>
                      <a:pt x="668655" y="777675"/>
                    </a:cubicBezTo>
                    <a:cubicBezTo>
                      <a:pt x="639583" y="712263"/>
                      <a:pt x="617779" y="639583"/>
                      <a:pt x="581439" y="566903"/>
                    </a:cubicBezTo>
                    <a:cubicBezTo>
                      <a:pt x="545099" y="486955"/>
                      <a:pt x="508759" y="414275"/>
                      <a:pt x="472419" y="341596"/>
                    </a:cubicBezTo>
                    <a:cubicBezTo>
                      <a:pt x="436079" y="276184"/>
                      <a:pt x="399739" y="210772"/>
                      <a:pt x="356131" y="145360"/>
                    </a:cubicBezTo>
                    <a:cubicBezTo>
                      <a:pt x="319791" y="94484"/>
                      <a:pt x="276184" y="43608"/>
                      <a:pt x="232576" y="0"/>
                    </a:cubicBezTo>
                    <a:cubicBezTo>
                      <a:pt x="145360" y="21804"/>
                      <a:pt x="58144" y="72680"/>
                      <a:pt x="0" y="138092"/>
                    </a:cubicBezTo>
                    <a:cubicBezTo>
                      <a:pt x="87216" y="218040"/>
                      <a:pt x="159896" y="319792"/>
                      <a:pt x="225308" y="421543"/>
                    </a:cubicBezTo>
                    <a:cubicBezTo>
                      <a:pt x="276184" y="486955"/>
                      <a:pt x="319791" y="559635"/>
                      <a:pt x="356131" y="639583"/>
                    </a:cubicBezTo>
                    <a:cubicBezTo>
                      <a:pt x="392471" y="712263"/>
                      <a:pt x="436079" y="792211"/>
                      <a:pt x="443347" y="872159"/>
                    </a:cubicBezTo>
                    <a:cubicBezTo>
                      <a:pt x="428811" y="893963"/>
                      <a:pt x="407007" y="915767"/>
                      <a:pt x="385203" y="937571"/>
                    </a:cubicBezTo>
                    <a:cubicBezTo>
                      <a:pt x="370667" y="952107"/>
                      <a:pt x="348863" y="966643"/>
                      <a:pt x="341596" y="988447"/>
                    </a:cubicBezTo>
                    <a:cubicBezTo>
                      <a:pt x="334327" y="1010251"/>
                      <a:pt x="341596" y="1032055"/>
                      <a:pt x="348863" y="1053858"/>
                    </a:cubicBezTo>
                    <a:cubicBezTo>
                      <a:pt x="363399" y="1090198"/>
                      <a:pt x="377936" y="1133807"/>
                      <a:pt x="385203" y="1177414"/>
                    </a:cubicBezTo>
                    <a:cubicBezTo>
                      <a:pt x="392471" y="1221022"/>
                      <a:pt x="377936" y="1250094"/>
                      <a:pt x="370667" y="1293702"/>
                    </a:cubicBezTo>
                    <a:cubicBezTo>
                      <a:pt x="370667" y="1308238"/>
                      <a:pt x="370667" y="1322774"/>
                      <a:pt x="377936" y="1330042"/>
                    </a:cubicBezTo>
                    <a:cubicBezTo>
                      <a:pt x="407007" y="1351846"/>
                      <a:pt x="443347" y="1337310"/>
                      <a:pt x="465151" y="1315506"/>
                    </a:cubicBezTo>
                    <a:cubicBezTo>
                      <a:pt x="465151" y="1315506"/>
                      <a:pt x="465151" y="1308238"/>
                      <a:pt x="465151" y="1308238"/>
                    </a:cubicBezTo>
                    <a:cubicBezTo>
                      <a:pt x="523295" y="1271898"/>
                      <a:pt x="457883" y="1162878"/>
                      <a:pt x="516027" y="1119270"/>
                    </a:cubicBezTo>
                    <a:cubicBezTo>
                      <a:pt x="516027" y="1119270"/>
                      <a:pt x="516027" y="1119270"/>
                      <a:pt x="516027" y="1112002"/>
                    </a:cubicBezTo>
                    <a:cubicBezTo>
                      <a:pt x="537831" y="1141074"/>
                      <a:pt x="559635" y="1170146"/>
                      <a:pt x="566903" y="1206486"/>
                    </a:cubicBezTo>
                    <a:cubicBezTo>
                      <a:pt x="574171" y="1250094"/>
                      <a:pt x="566903" y="1293702"/>
                      <a:pt x="574171" y="1330042"/>
                    </a:cubicBezTo>
                    <a:lnTo>
                      <a:pt x="574171" y="1330042"/>
                    </a:lnTo>
                    <a:cubicBezTo>
                      <a:pt x="574171" y="1351846"/>
                      <a:pt x="552367" y="1380918"/>
                      <a:pt x="545099" y="1402722"/>
                    </a:cubicBezTo>
                    <a:cubicBezTo>
                      <a:pt x="530563" y="1424526"/>
                      <a:pt x="530563" y="1446330"/>
                      <a:pt x="530563" y="1468134"/>
                    </a:cubicBezTo>
                    <a:cubicBezTo>
                      <a:pt x="530563" y="1489938"/>
                      <a:pt x="545099" y="1548082"/>
                      <a:pt x="566903" y="1562618"/>
                    </a:cubicBezTo>
                    <a:cubicBezTo>
                      <a:pt x="566903" y="1562618"/>
                      <a:pt x="566903" y="1569886"/>
                      <a:pt x="566903" y="1569886"/>
                    </a:cubicBezTo>
                    <a:cubicBezTo>
                      <a:pt x="588707" y="1577154"/>
                      <a:pt x="603243" y="1562618"/>
                      <a:pt x="617779" y="1548082"/>
                    </a:cubicBezTo>
                    <a:cubicBezTo>
                      <a:pt x="625047" y="1533546"/>
                      <a:pt x="625047" y="1519010"/>
                      <a:pt x="632315" y="1504474"/>
                    </a:cubicBezTo>
                    <a:cubicBezTo>
                      <a:pt x="632315" y="1489938"/>
                      <a:pt x="639583" y="1475402"/>
                      <a:pt x="639583" y="1460866"/>
                    </a:cubicBezTo>
                    <a:cubicBezTo>
                      <a:pt x="639583" y="1460866"/>
                      <a:pt x="639583" y="1460866"/>
                      <a:pt x="639583" y="1460866"/>
                    </a:cubicBezTo>
                    <a:cubicBezTo>
                      <a:pt x="675923" y="1417258"/>
                      <a:pt x="719531" y="1395454"/>
                      <a:pt x="748603" y="1351846"/>
                    </a:cubicBezTo>
                    <a:cubicBezTo>
                      <a:pt x="784943" y="1322774"/>
                      <a:pt x="814015" y="1293702"/>
                      <a:pt x="828551" y="1250094"/>
                    </a:cubicBezTo>
                    <a:cubicBezTo>
                      <a:pt x="828551" y="1242826"/>
                      <a:pt x="828551" y="1242826"/>
                      <a:pt x="828551" y="1235558"/>
                    </a:cubicBezTo>
                    <a:cubicBezTo>
                      <a:pt x="828551" y="1235558"/>
                      <a:pt x="828551" y="1235558"/>
                      <a:pt x="828551" y="1235558"/>
                    </a:cubicBezTo>
                    <a:cubicBezTo>
                      <a:pt x="850355" y="1199218"/>
                      <a:pt x="864891" y="1162878"/>
                      <a:pt x="864891" y="1112002"/>
                    </a:cubicBezTo>
                    <a:cubicBezTo>
                      <a:pt x="879427" y="1068395"/>
                      <a:pt x="872159" y="1017518"/>
                      <a:pt x="850355" y="981179"/>
                    </a:cubicBezTo>
                    <a:close/>
                  </a:path>
                </a:pathLst>
              </a:custGeom>
              <a:solidFill>
                <a:srgbClr val="F3D1BB"/>
              </a:solidFill>
              <a:ln w="72680" cap="flat">
                <a:noFill/>
                <a:prstDash val="solid"/>
                <a:miter/>
              </a:ln>
            </p:spPr>
            <p:txBody>
              <a:bodyPr rtlCol="0" anchor="ctr"/>
              <a:lstStyle/>
              <a:p>
                <a:endParaRPr lang="en-US"/>
              </a:p>
            </p:txBody>
          </p:sp>
          <p:sp>
            <p:nvSpPr>
              <p:cNvPr id="443" name="Freeform: Shape 442">
                <a:extLst>
                  <a:ext uri="{FF2B5EF4-FFF2-40B4-BE49-F238E27FC236}">
                    <a16:creationId xmlns:a16="http://schemas.microsoft.com/office/drawing/2014/main" xmlns="" id="{CD1E4469-933F-473C-AD1C-34266641ADFA}"/>
                  </a:ext>
                </a:extLst>
              </p:cNvPr>
              <p:cNvSpPr/>
              <p:nvPr/>
            </p:nvSpPr>
            <p:spPr>
              <a:xfrm>
                <a:off x="5519116" y="6452853"/>
                <a:ext cx="884065" cy="1520942"/>
              </a:xfrm>
              <a:custGeom>
                <a:avLst/>
                <a:gdLst>
                  <a:gd name="connsiteX0" fmla="*/ 864891 w 884065"/>
                  <a:gd name="connsiteY0" fmla="*/ 930303 h 1520942"/>
                  <a:gd name="connsiteX1" fmla="*/ 864891 w 884065"/>
                  <a:gd name="connsiteY1" fmla="*/ 973911 h 1520942"/>
                  <a:gd name="connsiteX2" fmla="*/ 814015 w 884065"/>
                  <a:gd name="connsiteY2" fmla="*/ 1010251 h 1520942"/>
                  <a:gd name="connsiteX3" fmla="*/ 755871 w 884065"/>
                  <a:gd name="connsiteY3" fmla="*/ 1032055 h 1520942"/>
                  <a:gd name="connsiteX4" fmla="*/ 719531 w 884065"/>
                  <a:gd name="connsiteY4" fmla="*/ 1039323 h 1520942"/>
                  <a:gd name="connsiteX5" fmla="*/ 646851 w 884065"/>
                  <a:gd name="connsiteY5" fmla="*/ 1046591 h 1520942"/>
                  <a:gd name="connsiteX6" fmla="*/ 617779 w 884065"/>
                  <a:gd name="connsiteY6" fmla="*/ 1061127 h 1520942"/>
                  <a:gd name="connsiteX7" fmla="*/ 552367 w 884065"/>
                  <a:gd name="connsiteY7" fmla="*/ 1032055 h 1520942"/>
                  <a:gd name="connsiteX8" fmla="*/ 443347 w 884065"/>
                  <a:gd name="connsiteY8" fmla="*/ 908499 h 1520942"/>
                  <a:gd name="connsiteX9" fmla="*/ 545099 w 884065"/>
                  <a:gd name="connsiteY9" fmla="*/ 741335 h 1520942"/>
                  <a:gd name="connsiteX10" fmla="*/ 501491 w 884065"/>
                  <a:gd name="connsiteY10" fmla="*/ 588707 h 1520942"/>
                  <a:gd name="connsiteX11" fmla="*/ 436079 w 884065"/>
                  <a:gd name="connsiteY11" fmla="*/ 457884 h 1520942"/>
                  <a:gd name="connsiteX12" fmla="*/ 276184 w 884065"/>
                  <a:gd name="connsiteY12" fmla="*/ 196236 h 1520942"/>
                  <a:gd name="connsiteX13" fmla="*/ 123556 w 884065"/>
                  <a:gd name="connsiteY13" fmla="*/ 0 h 1520942"/>
                  <a:gd name="connsiteX14" fmla="*/ 0 w 884065"/>
                  <a:gd name="connsiteY14" fmla="*/ 87216 h 1520942"/>
                  <a:gd name="connsiteX15" fmla="*/ 225308 w 884065"/>
                  <a:gd name="connsiteY15" fmla="*/ 370668 h 1520942"/>
                  <a:gd name="connsiteX16" fmla="*/ 356132 w 884065"/>
                  <a:gd name="connsiteY16" fmla="*/ 588707 h 1520942"/>
                  <a:gd name="connsiteX17" fmla="*/ 443347 w 884065"/>
                  <a:gd name="connsiteY17" fmla="*/ 821283 h 1520942"/>
                  <a:gd name="connsiteX18" fmla="*/ 385203 w 884065"/>
                  <a:gd name="connsiteY18" fmla="*/ 886695 h 1520942"/>
                  <a:gd name="connsiteX19" fmla="*/ 341596 w 884065"/>
                  <a:gd name="connsiteY19" fmla="*/ 937571 h 1520942"/>
                  <a:gd name="connsiteX20" fmla="*/ 348863 w 884065"/>
                  <a:gd name="connsiteY20" fmla="*/ 1002983 h 1520942"/>
                  <a:gd name="connsiteX21" fmla="*/ 385203 w 884065"/>
                  <a:gd name="connsiteY21" fmla="*/ 1126538 h 1520942"/>
                  <a:gd name="connsiteX22" fmla="*/ 370667 w 884065"/>
                  <a:gd name="connsiteY22" fmla="*/ 1242826 h 1520942"/>
                  <a:gd name="connsiteX23" fmla="*/ 377936 w 884065"/>
                  <a:gd name="connsiteY23" fmla="*/ 1279166 h 1520942"/>
                  <a:gd name="connsiteX24" fmla="*/ 465151 w 884065"/>
                  <a:gd name="connsiteY24" fmla="*/ 1264630 h 1520942"/>
                  <a:gd name="connsiteX25" fmla="*/ 465151 w 884065"/>
                  <a:gd name="connsiteY25" fmla="*/ 1257362 h 1520942"/>
                  <a:gd name="connsiteX26" fmla="*/ 516027 w 884065"/>
                  <a:gd name="connsiteY26" fmla="*/ 1068395 h 1520942"/>
                  <a:gd name="connsiteX27" fmla="*/ 516027 w 884065"/>
                  <a:gd name="connsiteY27" fmla="*/ 1061127 h 1520942"/>
                  <a:gd name="connsiteX28" fmla="*/ 566903 w 884065"/>
                  <a:gd name="connsiteY28" fmla="*/ 1155610 h 1520942"/>
                  <a:gd name="connsiteX29" fmla="*/ 574171 w 884065"/>
                  <a:gd name="connsiteY29" fmla="*/ 1279166 h 1520942"/>
                  <a:gd name="connsiteX30" fmla="*/ 574171 w 884065"/>
                  <a:gd name="connsiteY30" fmla="*/ 1279166 h 1520942"/>
                  <a:gd name="connsiteX31" fmla="*/ 545099 w 884065"/>
                  <a:gd name="connsiteY31" fmla="*/ 1351846 h 1520942"/>
                  <a:gd name="connsiteX32" fmla="*/ 530563 w 884065"/>
                  <a:gd name="connsiteY32" fmla="*/ 1417258 h 1520942"/>
                  <a:gd name="connsiteX33" fmla="*/ 566903 w 884065"/>
                  <a:gd name="connsiteY33" fmla="*/ 1511742 h 1520942"/>
                  <a:gd name="connsiteX34" fmla="*/ 566903 w 884065"/>
                  <a:gd name="connsiteY34" fmla="*/ 1519010 h 1520942"/>
                  <a:gd name="connsiteX35" fmla="*/ 617779 w 884065"/>
                  <a:gd name="connsiteY35" fmla="*/ 1497206 h 1520942"/>
                  <a:gd name="connsiteX36" fmla="*/ 632315 w 884065"/>
                  <a:gd name="connsiteY36" fmla="*/ 1453598 h 1520942"/>
                  <a:gd name="connsiteX37" fmla="*/ 639583 w 884065"/>
                  <a:gd name="connsiteY37" fmla="*/ 1409990 h 1520942"/>
                  <a:gd name="connsiteX38" fmla="*/ 639583 w 884065"/>
                  <a:gd name="connsiteY38" fmla="*/ 1409990 h 1520942"/>
                  <a:gd name="connsiteX39" fmla="*/ 748603 w 884065"/>
                  <a:gd name="connsiteY39" fmla="*/ 1300970 h 1520942"/>
                  <a:gd name="connsiteX40" fmla="*/ 828551 w 884065"/>
                  <a:gd name="connsiteY40" fmla="*/ 1199218 h 1520942"/>
                  <a:gd name="connsiteX41" fmla="*/ 828551 w 884065"/>
                  <a:gd name="connsiteY41" fmla="*/ 1184682 h 1520942"/>
                  <a:gd name="connsiteX42" fmla="*/ 828551 w 884065"/>
                  <a:gd name="connsiteY42" fmla="*/ 1184682 h 1520942"/>
                  <a:gd name="connsiteX43" fmla="*/ 864891 w 884065"/>
                  <a:gd name="connsiteY43" fmla="*/ 1061127 h 1520942"/>
                  <a:gd name="connsiteX44" fmla="*/ 864891 w 884065"/>
                  <a:gd name="connsiteY44" fmla="*/ 930303 h 1520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84065" h="1520942">
                    <a:moveTo>
                      <a:pt x="864891" y="930303"/>
                    </a:moveTo>
                    <a:cubicBezTo>
                      <a:pt x="864891" y="944839"/>
                      <a:pt x="864891" y="959375"/>
                      <a:pt x="864891" y="973911"/>
                    </a:cubicBezTo>
                    <a:cubicBezTo>
                      <a:pt x="857623" y="988447"/>
                      <a:pt x="835819" y="1010251"/>
                      <a:pt x="814015" y="1010251"/>
                    </a:cubicBezTo>
                    <a:cubicBezTo>
                      <a:pt x="784943" y="1010251"/>
                      <a:pt x="777675" y="1024787"/>
                      <a:pt x="755871" y="1032055"/>
                    </a:cubicBezTo>
                    <a:cubicBezTo>
                      <a:pt x="748603" y="1039323"/>
                      <a:pt x="734067" y="1039323"/>
                      <a:pt x="719531" y="1039323"/>
                    </a:cubicBezTo>
                    <a:cubicBezTo>
                      <a:pt x="690459" y="1039323"/>
                      <a:pt x="675923" y="1032055"/>
                      <a:pt x="646851" y="1046591"/>
                    </a:cubicBezTo>
                    <a:cubicBezTo>
                      <a:pt x="639583" y="1053858"/>
                      <a:pt x="625047" y="1053858"/>
                      <a:pt x="617779" y="1061127"/>
                    </a:cubicBezTo>
                    <a:cubicBezTo>
                      <a:pt x="595975" y="1068395"/>
                      <a:pt x="566903" y="1046591"/>
                      <a:pt x="552367" y="1032055"/>
                    </a:cubicBezTo>
                    <a:cubicBezTo>
                      <a:pt x="508759" y="1002983"/>
                      <a:pt x="457883" y="959375"/>
                      <a:pt x="443347" y="908499"/>
                    </a:cubicBezTo>
                    <a:cubicBezTo>
                      <a:pt x="428811" y="843087"/>
                      <a:pt x="530563" y="799479"/>
                      <a:pt x="545099" y="741335"/>
                    </a:cubicBezTo>
                    <a:cubicBezTo>
                      <a:pt x="559635" y="683191"/>
                      <a:pt x="523295" y="639583"/>
                      <a:pt x="501491" y="588707"/>
                    </a:cubicBezTo>
                    <a:cubicBezTo>
                      <a:pt x="479687" y="545099"/>
                      <a:pt x="457883" y="501491"/>
                      <a:pt x="436079" y="457884"/>
                    </a:cubicBezTo>
                    <a:cubicBezTo>
                      <a:pt x="385203" y="363399"/>
                      <a:pt x="334327" y="283452"/>
                      <a:pt x="276184" y="196236"/>
                    </a:cubicBezTo>
                    <a:cubicBezTo>
                      <a:pt x="225308" y="130824"/>
                      <a:pt x="181700" y="58144"/>
                      <a:pt x="123556" y="0"/>
                    </a:cubicBezTo>
                    <a:cubicBezTo>
                      <a:pt x="79948" y="21804"/>
                      <a:pt x="36340" y="58144"/>
                      <a:pt x="0" y="87216"/>
                    </a:cubicBezTo>
                    <a:cubicBezTo>
                      <a:pt x="87216" y="167164"/>
                      <a:pt x="159896" y="268916"/>
                      <a:pt x="225308" y="370668"/>
                    </a:cubicBezTo>
                    <a:cubicBezTo>
                      <a:pt x="276184" y="436079"/>
                      <a:pt x="319792" y="508759"/>
                      <a:pt x="356132" y="588707"/>
                    </a:cubicBezTo>
                    <a:cubicBezTo>
                      <a:pt x="392472" y="661387"/>
                      <a:pt x="436079" y="741335"/>
                      <a:pt x="443347" y="821283"/>
                    </a:cubicBezTo>
                    <a:cubicBezTo>
                      <a:pt x="428811" y="843087"/>
                      <a:pt x="407007" y="864891"/>
                      <a:pt x="385203" y="886695"/>
                    </a:cubicBezTo>
                    <a:cubicBezTo>
                      <a:pt x="370667" y="901231"/>
                      <a:pt x="348863" y="915767"/>
                      <a:pt x="341596" y="937571"/>
                    </a:cubicBezTo>
                    <a:cubicBezTo>
                      <a:pt x="334327" y="959375"/>
                      <a:pt x="341596" y="981179"/>
                      <a:pt x="348863" y="1002983"/>
                    </a:cubicBezTo>
                    <a:cubicBezTo>
                      <a:pt x="363399" y="1039323"/>
                      <a:pt x="377936" y="1082931"/>
                      <a:pt x="385203" y="1126538"/>
                    </a:cubicBezTo>
                    <a:cubicBezTo>
                      <a:pt x="392472" y="1170146"/>
                      <a:pt x="377936" y="1199218"/>
                      <a:pt x="370667" y="1242826"/>
                    </a:cubicBezTo>
                    <a:cubicBezTo>
                      <a:pt x="370667" y="1257362"/>
                      <a:pt x="370667" y="1271898"/>
                      <a:pt x="377936" y="1279166"/>
                    </a:cubicBezTo>
                    <a:cubicBezTo>
                      <a:pt x="407007" y="1300970"/>
                      <a:pt x="443347" y="1286434"/>
                      <a:pt x="465151" y="1264630"/>
                    </a:cubicBezTo>
                    <a:cubicBezTo>
                      <a:pt x="465151" y="1264630"/>
                      <a:pt x="465151" y="1257362"/>
                      <a:pt x="465151" y="1257362"/>
                    </a:cubicBezTo>
                    <a:cubicBezTo>
                      <a:pt x="523295" y="1221022"/>
                      <a:pt x="457883" y="1112003"/>
                      <a:pt x="516027" y="1068395"/>
                    </a:cubicBezTo>
                    <a:cubicBezTo>
                      <a:pt x="516027" y="1068395"/>
                      <a:pt x="516027" y="1068395"/>
                      <a:pt x="516027" y="1061127"/>
                    </a:cubicBezTo>
                    <a:cubicBezTo>
                      <a:pt x="537831" y="1090198"/>
                      <a:pt x="559635" y="1119270"/>
                      <a:pt x="566903" y="1155610"/>
                    </a:cubicBezTo>
                    <a:cubicBezTo>
                      <a:pt x="574171" y="1199218"/>
                      <a:pt x="566903" y="1242826"/>
                      <a:pt x="574171" y="1279166"/>
                    </a:cubicBezTo>
                    <a:lnTo>
                      <a:pt x="574171" y="1279166"/>
                    </a:lnTo>
                    <a:cubicBezTo>
                      <a:pt x="574171" y="1300970"/>
                      <a:pt x="552367" y="1330042"/>
                      <a:pt x="545099" y="1351846"/>
                    </a:cubicBezTo>
                    <a:cubicBezTo>
                      <a:pt x="530563" y="1373650"/>
                      <a:pt x="530563" y="1395454"/>
                      <a:pt x="530563" y="1417258"/>
                    </a:cubicBezTo>
                    <a:cubicBezTo>
                      <a:pt x="530563" y="1439062"/>
                      <a:pt x="545099" y="1497206"/>
                      <a:pt x="566903" y="1511742"/>
                    </a:cubicBezTo>
                    <a:cubicBezTo>
                      <a:pt x="566903" y="1511742"/>
                      <a:pt x="566903" y="1519010"/>
                      <a:pt x="566903" y="1519010"/>
                    </a:cubicBezTo>
                    <a:cubicBezTo>
                      <a:pt x="588707" y="1526278"/>
                      <a:pt x="603243" y="1511742"/>
                      <a:pt x="617779" y="1497206"/>
                    </a:cubicBezTo>
                    <a:cubicBezTo>
                      <a:pt x="625047" y="1482670"/>
                      <a:pt x="625047" y="1468134"/>
                      <a:pt x="632315" y="1453598"/>
                    </a:cubicBezTo>
                    <a:cubicBezTo>
                      <a:pt x="632315" y="1439062"/>
                      <a:pt x="639583" y="1424526"/>
                      <a:pt x="639583" y="1409990"/>
                    </a:cubicBezTo>
                    <a:cubicBezTo>
                      <a:pt x="639583" y="1409990"/>
                      <a:pt x="639583" y="1409990"/>
                      <a:pt x="639583" y="1409990"/>
                    </a:cubicBezTo>
                    <a:cubicBezTo>
                      <a:pt x="675923" y="1366382"/>
                      <a:pt x="719531" y="1344578"/>
                      <a:pt x="748603" y="1300970"/>
                    </a:cubicBezTo>
                    <a:cubicBezTo>
                      <a:pt x="784943" y="1271898"/>
                      <a:pt x="814015" y="1242826"/>
                      <a:pt x="828551" y="1199218"/>
                    </a:cubicBezTo>
                    <a:cubicBezTo>
                      <a:pt x="828551" y="1191950"/>
                      <a:pt x="828551" y="1191950"/>
                      <a:pt x="828551" y="1184682"/>
                    </a:cubicBezTo>
                    <a:cubicBezTo>
                      <a:pt x="828551" y="1184682"/>
                      <a:pt x="828551" y="1184682"/>
                      <a:pt x="828551" y="1184682"/>
                    </a:cubicBezTo>
                    <a:cubicBezTo>
                      <a:pt x="850355" y="1148343"/>
                      <a:pt x="864891" y="1112003"/>
                      <a:pt x="864891" y="1061127"/>
                    </a:cubicBezTo>
                    <a:cubicBezTo>
                      <a:pt x="893963" y="1017518"/>
                      <a:pt x="886695" y="966643"/>
                      <a:pt x="864891" y="930303"/>
                    </a:cubicBezTo>
                    <a:close/>
                  </a:path>
                </a:pathLst>
              </a:custGeom>
              <a:solidFill>
                <a:srgbClr val="EEC6AC"/>
              </a:solidFill>
              <a:ln w="72680" cap="flat">
                <a:noFill/>
                <a:prstDash val="solid"/>
                <a:miter/>
              </a:ln>
            </p:spPr>
            <p:txBody>
              <a:bodyPr rtlCol="0" anchor="ctr"/>
              <a:lstStyle/>
              <a:p>
                <a:endParaRPr lang="en-US"/>
              </a:p>
            </p:txBody>
          </p:sp>
          <p:sp>
            <p:nvSpPr>
              <p:cNvPr id="444" name="Freeform: Shape 443">
                <a:extLst>
                  <a:ext uri="{FF2B5EF4-FFF2-40B4-BE49-F238E27FC236}">
                    <a16:creationId xmlns:a16="http://schemas.microsoft.com/office/drawing/2014/main" xmlns="" id="{0B8BCC16-E4C8-4D43-BF69-6F580FAAF8B0}"/>
                  </a:ext>
                </a:extLst>
              </p:cNvPr>
              <p:cNvSpPr/>
              <p:nvPr/>
            </p:nvSpPr>
            <p:spPr>
              <a:xfrm>
                <a:off x="5911587" y="7455493"/>
                <a:ext cx="494223" cy="496499"/>
              </a:xfrm>
              <a:custGeom>
                <a:avLst/>
                <a:gdLst>
                  <a:gd name="connsiteX0" fmla="*/ 486955 w 494223"/>
                  <a:gd name="connsiteY0" fmla="*/ 87559 h 496499"/>
                  <a:gd name="connsiteX1" fmla="*/ 479687 w 494223"/>
                  <a:gd name="connsiteY1" fmla="*/ 87559 h 496499"/>
                  <a:gd name="connsiteX2" fmla="*/ 450615 w 494223"/>
                  <a:gd name="connsiteY2" fmla="*/ 51219 h 496499"/>
                  <a:gd name="connsiteX3" fmla="*/ 457883 w 494223"/>
                  <a:gd name="connsiteY3" fmla="*/ 152971 h 496499"/>
                  <a:gd name="connsiteX4" fmla="*/ 421543 w 494223"/>
                  <a:gd name="connsiteY4" fmla="*/ 182043 h 496499"/>
                  <a:gd name="connsiteX5" fmla="*/ 399739 w 494223"/>
                  <a:gd name="connsiteY5" fmla="*/ 131167 h 496499"/>
                  <a:gd name="connsiteX6" fmla="*/ 377935 w 494223"/>
                  <a:gd name="connsiteY6" fmla="*/ 80291 h 496499"/>
                  <a:gd name="connsiteX7" fmla="*/ 385203 w 494223"/>
                  <a:gd name="connsiteY7" fmla="*/ 203846 h 496499"/>
                  <a:gd name="connsiteX8" fmla="*/ 348863 w 494223"/>
                  <a:gd name="connsiteY8" fmla="*/ 291063 h 496499"/>
                  <a:gd name="connsiteX9" fmla="*/ 319791 w 494223"/>
                  <a:gd name="connsiteY9" fmla="*/ 247455 h 496499"/>
                  <a:gd name="connsiteX10" fmla="*/ 319791 w 494223"/>
                  <a:gd name="connsiteY10" fmla="*/ 174775 h 496499"/>
                  <a:gd name="connsiteX11" fmla="*/ 305255 w 494223"/>
                  <a:gd name="connsiteY11" fmla="*/ 138435 h 496499"/>
                  <a:gd name="connsiteX12" fmla="*/ 312523 w 494223"/>
                  <a:gd name="connsiteY12" fmla="*/ 174775 h 496499"/>
                  <a:gd name="connsiteX13" fmla="*/ 290720 w 494223"/>
                  <a:gd name="connsiteY13" fmla="*/ 291063 h 496499"/>
                  <a:gd name="connsiteX14" fmla="*/ 247111 w 494223"/>
                  <a:gd name="connsiteY14" fmla="*/ 443690 h 496499"/>
                  <a:gd name="connsiteX15" fmla="*/ 210772 w 494223"/>
                  <a:gd name="connsiteY15" fmla="*/ 385546 h 496499"/>
                  <a:gd name="connsiteX16" fmla="*/ 225308 w 494223"/>
                  <a:gd name="connsiteY16" fmla="*/ 261991 h 496499"/>
                  <a:gd name="connsiteX17" fmla="*/ 210772 w 494223"/>
                  <a:gd name="connsiteY17" fmla="*/ 145703 h 496499"/>
                  <a:gd name="connsiteX18" fmla="*/ 152628 w 494223"/>
                  <a:gd name="connsiteY18" fmla="*/ 43951 h 496499"/>
                  <a:gd name="connsiteX19" fmla="*/ 65412 w 494223"/>
                  <a:gd name="connsiteY19" fmla="*/ 14879 h 496499"/>
                  <a:gd name="connsiteX20" fmla="*/ 79948 w 494223"/>
                  <a:gd name="connsiteY20" fmla="*/ 152971 h 496499"/>
                  <a:gd name="connsiteX21" fmla="*/ 7268 w 494223"/>
                  <a:gd name="connsiteY21" fmla="*/ 232919 h 496499"/>
                  <a:gd name="connsiteX22" fmla="*/ 0 w 494223"/>
                  <a:gd name="connsiteY22" fmla="*/ 232919 h 496499"/>
                  <a:gd name="connsiteX23" fmla="*/ 7268 w 494223"/>
                  <a:gd name="connsiteY23" fmla="*/ 254723 h 496499"/>
                  <a:gd name="connsiteX24" fmla="*/ 94484 w 494223"/>
                  <a:gd name="connsiteY24" fmla="*/ 240186 h 496499"/>
                  <a:gd name="connsiteX25" fmla="*/ 94484 w 494223"/>
                  <a:gd name="connsiteY25" fmla="*/ 232919 h 496499"/>
                  <a:gd name="connsiteX26" fmla="*/ 145360 w 494223"/>
                  <a:gd name="connsiteY26" fmla="*/ 43951 h 496499"/>
                  <a:gd name="connsiteX27" fmla="*/ 145360 w 494223"/>
                  <a:gd name="connsiteY27" fmla="*/ 36683 h 496499"/>
                  <a:gd name="connsiteX28" fmla="*/ 196235 w 494223"/>
                  <a:gd name="connsiteY28" fmla="*/ 131167 h 496499"/>
                  <a:gd name="connsiteX29" fmla="*/ 203504 w 494223"/>
                  <a:gd name="connsiteY29" fmla="*/ 254723 h 496499"/>
                  <a:gd name="connsiteX30" fmla="*/ 203504 w 494223"/>
                  <a:gd name="connsiteY30" fmla="*/ 254723 h 496499"/>
                  <a:gd name="connsiteX31" fmla="*/ 174432 w 494223"/>
                  <a:gd name="connsiteY31" fmla="*/ 327403 h 496499"/>
                  <a:gd name="connsiteX32" fmla="*/ 159896 w 494223"/>
                  <a:gd name="connsiteY32" fmla="*/ 392815 h 496499"/>
                  <a:gd name="connsiteX33" fmla="*/ 196235 w 494223"/>
                  <a:gd name="connsiteY33" fmla="*/ 487298 h 496499"/>
                  <a:gd name="connsiteX34" fmla="*/ 196235 w 494223"/>
                  <a:gd name="connsiteY34" fmla="*/ 494566 h 496499"/>
                  <a:gd name="connsiteX35" fmla="*/ 247111 w 494223"/>
                  <a:gd name="connsiteY35" fmla="*/ 472762 h 496499"/>
                  <a:gd name="connsiteX36" fmla="*/ 261648 w 494223"/>
                  <a:gd name="connsiteY36" fmla="*/ 429155 h 496499"/>
                  <a:gd name="connsiteX37" fmla="*/ 268915 w 494223"/>
                  <a:gd name="connsiteY37" fmla="*/ 385546 h 496499"/>
                  <a:gd name="connsiteX38" fmla="*/ 268915 w 494223"/>
                  <a:gd name="connsiteY38" fmla="*/ 385546 h 496499"/>
                  <a:gd name="connsiteX39" fmla="*/ 377935 w 494223"/>
                  <a:gd name="connsiteY39" fmla="*/ 276526 h 496499"/>
                  <a:gd name="connsiteX40" fmla="*/ 457883 w 494223"/>
                  <a:gd name="connsiteY40" fmla="*/ 174775 h 496499"/>
                  <a:gd name="connsiteX41" fmla="*/ 457883 w 494223"/>
                  <a:gd name="connsiteY41" fmla="*/ 160239 h 496499"/>
                  <a:gd name="connsiteX42" fmla="*/ 457883 w 494223"/>
                  <a:gd name="connsiteY42" fmla="*/ 160239 h 496499"/>
                  <a:gd name="connsiteX43" fmla="*/ 494223 w 494223"/>
                  <a:gd name="connsiteY43" fmla="*/ 58487 h 496499"/>
                  <a:gd name="connsiteX44" fmla="*/ 486955 w 494223"/>
                  <a:gd name="connsiteY44" fmla="*/ 87559 h 49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94223" h="496499">
                    <a:moveTo>
                      <a:pt x="486955" y="87559"/>
                    </a:moveTo>
                    <a:cubicBezTo>
                      <a:pt x="486955" y="87559"/>
                      <a:pt x="479687" y="94827"/>
                      <a:pt x="479687" y="87559"/>
                    </a:cubicBezTo>
                    <a:cubicBezTo>
                      <a:pt x="465151" y="80291"/>
                      <a:pt x="457883" y="65755"/>
                      <a:pt x="450615" y="51219"/>
                    </a:cubicBezTo>
                    <a:cubicBezTo>
                      <a:pt x="457883" y="87559"/>
                      <a:pt x="465151" y="123899"/>
                      <a:pt x="457883" y="152971"/>
                    </a:cubicBezTo>
                    <a:cubicBezTo>
                      <a:pt x="457883" y="167507"/>
                      <a:pt x="436079" y="196579"/>
                      <a:pt x="421543" y="182043"/>
                    </a:cubicBezTo>
                    <a:cubicBezTo>
                      <a:pt x="407007" y="167507"/>
                      <a:pt x="407007" y="152971"/>
                      <a:pt x="399739" y="131167"/>
                    </a:cubicBezTo>
                    <a:cubicBezTo>
                      <a:pt x="392471" y="109363"/>
                      <a:pt x="385203" y="94827"/>
                      <a:pt x="377935" y="80291"/>
                    </a:cubicBezTo>
                    <a:cubicBezTo>
                      <a:pt x="385203" y="123899"/>
                      <a:pt x="392471" y="160239"/>
                      <a:pt x="385203" y="203846"/>
                    </a:cubicBezTo>
                    <a:cubicBezTo>
                      <a:pt x="377935" y="232919"/>
                      <a:pt x="377935" y="283795"/>
                      <a:pt x="348863" y="291063"/>
                    </a:cubicBezTo>
                    <a:cubicBezTo>
                      <a:pt x="319791" y="305598"/>
                      <a:pt x="319791" y="261991"/>
                      <a:pt x="319791" y="247455"/>
                    </a:cubicBezTo>
                    <a:cubicBezTo>
                      <a:pt x="319791" y="225651"/>
                      <a:pt x="319791" y="196579"/>
                      <a:pt x="319791" y="174775"/>
                    </a:cubicBezTo>
                    <a:cubicBezTo>
                      <a:pt x="319791" y="160239"/>
                      <a:pt x="312523" y="152971"/>
                      <a:pt x="305255" y="138435"/>
                    </a:cubicBezTo>
                    <a:cubicBezTo>
                      <a:pt x="305255" y="152971"/>
                      <a:pt x="312523" y="160239"/>
                      <a:pt x="312523" y="174775"/>
                    </a:cubicBezTo>
                    <a:cubicBezTo>
                      <a:pt x="312523" y="211115"/>
                      <a:pt x="305255" y="254723"/>
                      <a:pt x="290720" y="291063"/>
                    </a:cubicBezTo>
                    <a:cubicBezTo>
                      <a:pt x="276184" y="334671"/>
                      <a:pt x="283451" y="414618"/>
                      <a:pt x="247111" y="443690"/>
                    </a:cubicBezTo>
                    <a:cubicBezTo>
                      <a:pt x="218040" y="465495"/>
                      <a:pt x="203504" y="400083"/>
                      <a:pt x="210772" y="385546"/>
                    </a:cubicBezTo>
                    <a:cubicBezTo>
                      <a:pt x="218040" y="341938"/>
                      <a:pt x="232575" y="305598"/>
                      <a:pt x="225308" y="261991"/>
                    </a:cubicBezTo>
                    <a:cubicBezTo>
                      <a:pt x="218040" y="225651"/>
                      <a:pt x="218040" y="182043"/>
                      <a:pt x="210772" y="145703"/>
                    </a:cubicBezTo>
                    <a:cubicBezTo>
                      <a:pt x="203504" y="102095"/>
                      <a:pt x="181700" y="65755"/>
                      <a:pt x="152628" y="43951"/>
                    </a:cubicBezTo>
                    <a:cubicBezTo>
                      <a:pt x="138092" y="36683"/>
                      <a:pt x="43608" y="-28729"/>
                      <a:pt x="65412" y="14879"/>
                    </a:cubicBezTo>
                    <a:cubicBezTo>
                      <a:pt x="87216" y="58487"/>
                      <a:pt x="87216" y="109363"/>
                      <a:pt x="79948" y="152971"/>
                    </a:cubicBezTo>
                    <a:cubicBezTo>
                      <a:pt x="72680" y="189311"/>
                      <a:pt x="50876" y="240186"/>
                      <a:pt x="7268" y="232919"/>
                    </a:cubicBezTo>
                    <a:cubicBezTo>
                      <a:pt x="7268" y="232919"/>
                      <a:pt x="0" y="232919"/>
                      <a:pt x="0" y="232919"/>
                    </a:cubicBezTo>
                    <a:cubicBezTo>
                      <a:pt x="0" y="240186"/>
                      <a:pt x="0" y="254723"/>
                      <a:pt x="7268" y="254723"/>
                    </a:cubicBezTo>
                    <a:cubicBezTo>
                      <a:pt x="36340" y="276526"/>
                      <a:pt x="72680" y="261991"/>
                      <a:pt x="94484" y="240186"/>
                    </a:cubicBezTo>
                    <a:cubicBezTo>
                      <a:pt x="94484" y="240186"/>
                      <a:pt x="94484" y="232919"/>
                      <a:pt x="94484" y="232919"/>
                    </a:cubicBezTo>
                    <a:cubicBezTo>
                      <a:pt x="152628" y="196579"/>
                      <a:pt x="87216" y="87559"/>
                      <a:pt x="145360" y="43951"/>
                    </a:cubicBezTo>
                    <a:cubicBezTo>
                      <a:pt x="145360" y="43951"/>
                      <a:pt x="145360" y="43951"/>
                      <a:pt x="145360" y="36683"/>
                    </a:cubicBezTo>
                    <a:cubicBezTo>
                      <a:pt x="167164" y="65755"/>
                      <a:pt x="188968" y="94827"/>
                      <a:pt x="196235" y="131167"/>
                    </a:cubicBezTo>
                    <a:cubicBezTo>
                      <a:pt x="203504" y="174775"/>
                      <a:pt x="196235" y="218383"/>
                      <a:pt x="203504" y="254723"/>
                    </a:cubicBezTo>
                    <a:lnTo>
                      <a:pt x="203504" y="254723"/>
                    </a:lnTo>
                    <a:cubicBezTo>
                      <a:pt x="203504" y="276526"/>
                      <a:pt x="181700" y="305598"/>
                      <a:pt x="174432" y="327403"/>
                    </a:cubicBezTo>
                    <a:cubicBezTo>
                      <a:pt x="159896" y="349206"/>
                      <a:pt x="159896" y="371010"/>
                      <a:pt x="159896" y="392815"/>
                    </a:cubicBezTo>
                    <a:cubicBezTo>
                      <a:pt x="159896" y="414618"/>
                      <a:pt x="174432" y="472762"/>
                      <a:pt x="196235" y="487298"/>
                    </a:cubicBezTo>
                    <a:cubicBezTo>
                      <a:pt x="196235" y="487298"/>
                      <a:pt x="196235" y="494566"/>
                      <a:pt x="196235" y="494566"/>
                    </a:cubicBezTo>
                    <a:cubicBezTo>
                      <a:pt x="218040" y="501834"/>
                      <a:pt x="232575" y="487298"/>
                      <a:pt x="247111" y="472762"/>
                    </a:cubicBezTo>
                    <a:cubicBezTo>
                      <a:pt x="254380" y="458226"/>
                      <a:pt x="254380" y="443690"/>
                      <a:pt x="261648" y="429155"/>
                    </a:cubicBezTo>
                    <a:cubicBezTo>
                      <a:pt x="261648" y="414618"/>
                      <a:pt x="268915" y="400083"/>
                      <a:pt x="268915" y="385546"/>
                    </a:cubicBezTo>
                    <a:cubicBezTo>
                      <a:pt x="268915" y="385546"/>
                      <a:pt x="268915" y="385546"/>
                      <a:pt x="268915" y="385546"/>
                    </a:cubicBezTo>
                    <a:cubicBezTo>
                      <a:pt x="305255" y="341938"/>
                      <a:pt x="348863" y="320135"/>
                      <a:pt x="377935" y="276526"/>
                    </a:cubicBezTo>
                    <a:cubicBezTo>
                      <a:pt x="414275" y="247455"/>
                      <a:pt x="443347" y="218383"/>
                      <a:pt x="457883" y="174775"/>
                    </a:cubicBezTo>
                    <a:cubicBezTo>
                      <a:pt x="457883" y="167507"/>
                      <a:pt x="457883" y="167507"/>
                      <a:pt x="457883" y="160239"/>
                    </a:cubicBezTo>
                    <a:cubicBezTo>
                      <a:pt x="457883" y="160239"/>
                      <a:pt x="457883" y="160239"/>
                      <a:pt x="457883" y="160239"/>
                    </a:cubicBezTo>
                    <a:cubicBezTo>
                      <a:pt x="472419" y="123899"/>
                      <a:pt x="494223" y="94827"/>
                      <a:pt x="494223" y="58487"/>
                    </a:cubicBezTo>
                    <a:cubicBezTo>
                      <a:pt x="494223" y="80291"/>
                      <a:pt x="494223" y="80291"/>
                      <a:pt x="486955" y="87559"/>
                    </a:cubicBezTo>
                    <a:close/>
                  </a:path>
                </a:pathLst>
              </a:custGeom>
              <a:solidFill>
                <a:srgbClr val="EEC6AC"/>
              </a:solidFill>
              <a:ln w="72680" cap="flat">
                <a:noFill/>
                <a:prstDash val="solid"/>
                <a:miter/>
              </a:ln>
            </p:spPr>
            <p:txBody>
              <a:bodyPr rtlCol="0" anchor="ctr"/>
              <a:lstStyle/>
              <a:p>
                <a:endParaRPr lang="en-US"/>
              </a:p>
            </p:txBody>
          </p:sp>
          <p:sp>
            <p:nvSpPr>
              <p:cNvPr id="445" name="Freeform: Shape 444">
                <a:extLst>
                  <a:ext uri="{FF2B5EF4-FFF2-40B4-BE49-F238E27FC236}">
                    <a16:creationId xmlns:a16="http://schemas.microsoft.com/office/drawing/2014/main" xmlns="" id="{51867300-5D96-4FCA-A5AC-2D519DAAD558}"/>
                  </a:ext>
                </a:extLst>
              </p:cNvPr>
              <p:cNvSpPr/>
              <p:nvPr/>
            </p:nvSpPr>
            <p:spPr>
              <a:xfrm>
                <a:off x="5533652" y="6394709"/>
                <a:ext cx="872453" cy="1579086"/>
              </a:xfrm>
              <a:custGeom>
                <a:avLst/>
                <a:gdLst>
                  <a:gd name="connsiteX0" fmla="*/ 850355 w 872453"/>
                  <a:gd name="connsiteY0" fmla="*/ 981179 h 1579086"/>
                  <a:gd name="connsiteX1" fmla="*/ 668655 w 872453"/>
                  <a:gd name="connsiteY1" fmla="*/ 777675 h 1579086"/>
                  <a:gd name="connsiteX2" fmla="*/ 581439 w 872453"/>
                  <a:gd name="connsiteY2" fmla="*/ 566903 h 1579086"/>
                  <a:gd name="connsiteX3" fmla="*/ 472419 w 872453"/>
                  <a:gd name="connsiteY3" fmla="*/ 341596 h 1579086"/>
                  <a:gd name="connsiteX4" fmla="*/ 356131 w 872453"/>
                  <a:gd name="connsiteY4" fmla="*/ 145360 h 1579086"/>
                  <a:gd name="connsiteX5" fmla="*/ 232576 w 872453"/>
                  <a:gd name="connsiteY5" fmla="*/ 0 h 1579086"/>
                  <a:gd name="connsiteX6" fmla="*/ 225308 w 872453"/>
                  <a:gd name="connsiteY6" fmla="*/ 0 h 1579086"/>
                  <a:gd name="connsiteX7" fmla="*/ 348863 w 872453"/>
                  <a:gd name="connsiteY7" fmla="*/ 145360 h 1579086"/>
                  <a:gd name="connsiteX8" fmla="*/ 479687 w 872453"/>
                  <a:gd name="connsiteY8" fmla="*/ 363399 h 1579086"/>
                  <a:gd name="connsiteX9" fmla="*/ 581439 w 872453"/>
                  <a:gd name="connsiteY9" fmla="*/ 581439 h 1579086"/>
                  <a:gd name="connsiteX10" fmla="*/ 668655 w 872453"/>
                  <a:gd name="connsiteY10" fmla="*/ 792211 h 1579086"/>
                  <a:gd name="connsiteX11" fmla="*/ 668655 w 872453"/>
                  <a:gd name="connsiteY11" fmla="*/ 792211 h 1579086"/>
                  <a:gd name="connsiteX12" fmla="*/ 712263 w 872453"/>
                  <a:gd name="connsiteY12" fmla="*/ 843087 h 1579086"/>
                  <a:gd name="connsiteX13" fmla="*/ 814015 w 872453"/>
                  <a:gd name="connsiteY13" fmla="*/ 952107 h 1579086"/>
                  <a:gd name="connsiteX14" fmla="*/ 857623 w 872453"/>
                  <a:gd name="connsiteY14" fmla="*/ 1075662 h 1579086"/>
                  <a:gd name="connsiteX15" fmla="*/ 857623 w 872453"/>
                  <a:gd name="connsiteY15" fmla="*/ 1148342 h 1579086"/>
                  <a:gd name="connsiteX16" fmla="*/ 835819 w 872453"/>
                  <a:gd name="connsiteY16" fmla="*/ 1213754 h 1579086"/>
                  <a:gd name="connsiteX17" fmla="*/ 821283 w 872453"/>
                  <a:gd name="connsiteY17" fmla="*/ 1090198 h 1579086"/>
                  <a:gd name="connsiteX18" fmla="*/ 821283 w 872453"/>
                  <a:gd name="connsiteY18" fmla="*/ 1090198 h 1579086"/>
                  <a:gd name="connsiteX19" fmla="*/ 828551 w 872453"/>
                  <a:gd name="connsiteY19" fmla="*/ 1228290 h 1579086"/>
                  <a:gd name="connsiteX20" fmla="*/ 763139 w 872453"/>
                  <a:gd name="connsiteY20" fmla="*/ 1330042 h 1579086"/>
                  <a:gd name="connsiteX21" fmla="*/ 763139 w 872453"/>
                  <a:gd name="connsiteY21" fmla="*/ 1315506 h 1579086"/>
                  <a:gd name="connsiteX22" fmla="*/ 741335 w 872453"/>
                  <a:gd name="connsiteY22" fmla="*/ 1133807 h 1579086"/>
                  <a:gd name="connsiteX23" fmla="*/ 741335 w 872453"/>
                  <a:gd name="connsiteY23" fmla="*/ 1133807 h 1579086"/>
                  <a:gd name="connsiteX24" fmla="*/ 755871 w 872453"/>
                  <a:gd name="connsiteY24" fmla="*/ 1308238 h 1579086"/>
                  <a:gd name="connsiteX25" fmla="*/ 748603 w 872453"/>
                  <a:gd name="connsiteY25" fmla="*/ 1344578 h 1579086"/>
                  <a:gd name="connsiteX26" fmla="*/ 748603 w 872453"/>
                  <a:gd name="connsiteY26" fmla="*/ 1344578 h 1579086"/>
                  <a:gd name="connsiteX27" fmla="*/ 748603 w 872453"/>
                  <a:gd name="connsiteY27" fmla="*/ 1351846 h 1579086"/>
                  <a:gd name="connsiteX28" fmla="*/ 712263 w 872453"/>
                  <a:gd name="connsiteY28" fmla="*/ 1395454 h 1579086"/>
                  <a:gd name="connsiteX29" fmla="*/ 661387 w 872453"/>
                  <a:gd name="connsiteY29" fmla="*/ 1439062 h 1579086"/>
                  <a:gd name="connsiteX30" fmla="*/ 668655 w 872453"/>
                  <a:gd name="connsiteY30" fmla="*/ 1424526 h 1579086"/>
                  <a:gd name="connsiteX31" fmla="*/ 697727 w 872453"/>
                  <a:gd name="connsiteY31" fmla="*/ 1286434 h 1579086"/>
                  <a:gd name="connsiteX32" fmla="*/ 668655 w 872453"/>
                  <a:gd name="connsiteY32" fmla="*/ 1148342 h 1579086"/>
                  <a:gd name="connsiteX33" fmla="*/ 668655 w 872453"/>
                  <a:gd name="connsiteY33" fmla="*/ 1148342 h 1579086"/>
                  <a:gd name="connsiteX34" fmla="*/ 683191 w 872453"/>
                  <a:gd name="connsiteY34" fmla="*/ 1250094 h 1579086"/>
                  <a:gd name="connsiteX35" fmla="*/ 668655 w 872453"/>
                  <a:gd name="connsiteY35" fmla="*/ 1366382 h 1579086"/>
                  <a:gd name="connsiteX36" fmla="*/ 639583 w 872453"/>
                  <a:gd name="connsiteY36" fmla="*/ 1482670 h 1579086"/>
                  <a:gd name="connsiteX37" fmla="*/ 588707 w 872453"/>
                  <a:gd name="connsiteY37" fmla="*/ 1562618 h 1579086"/>
                  <a:gd name="connsiteX38" fmla="*/ 588707 w 872453"/>
                  <a:gd name="connsiteY38" fmla="*/ 1562618 h 1579086"/>
                  <a:gd name="connsiteX39" fmla="*/ 566903 w 872453"/>
                  <a:gd name="connsiteY39" fmla="*/ 1417258 h 1579086"/>
                  <a:gd name="connsiteX40" fmla="*/ 595975 w 872453"/>
                  <a:gd name="connsiteY40" fmla="*/ 1359114 h 1579086"/>
                  <a:gd name="connsiteX41" fmla="*/ 603243 w 872453"/>
                  <a:gd name="connsiteY41" fmla="*/ 1359114 h 1579086"/>
                  <a:gd name="connsiteX42" fmla="*/ 595975 w 872453"/>
                  <a:gd name="connsiteY42" fmla="*/ 1271898 h 1579086"/>
                  <a:gd name="connsiteX43" fmla="*/ 588707 w 872453"/>
                  <a:gd name="connsiteY43" fmla="*/ 1191950 h 1579086"/>
                  <a:gd name="connsiteX44" fmla="*/ 494223 w 872453"/>
                  <a:gd name="connsiteY44" fmla="*/ 1082931 h 1579086"/>
                  <a:gd name="connsiteX45" fmla="*/ 494223 w 872453"/>
                  <a:gd name="connsiteY45" fmla="*/ 1082931 h 1579086"/>
                  <a:gd name="connsiteX46" fmla="*/ 530563 w 872453"/>
                  <a:gd name="connsiteY46" fmla="*/ 1119270 h 1579086"/>
                  <a:gd name="connsiteX47" fmla="*/ 523295 w 872453"/>
                  <a:gd name="connsiteY47" fmla="*/ 1119270 h 1579086"/>
                  <a:gd name="connsiteX48" fmla="*/ 494223 w 872453"/>
                  <a:gd name="connsiteY48" fmla="*/ 1184682 h 1579086"/>
                  <a:gd name="connsiteX49" fmla="*/ 472419 w 872453"/>
                  <a:gd name="connsiteY49" fmla="*/ 1308238 h 1579086"/>
                  <a:gd name="connsiteX50" fmla="*/ 472419 w 872453"/>
                  <a:gd name="connsiteY50" fmla="*/ 1308238 h 1579086"/>
                  <a:gd name="connsiteX51" fmla="*/ 421543 w 872453"/>
                  <a:gd name="connsiteY51" fmla="*/ 1330042 h 1579086"/>
                  <a:gd name="connsiteX52" fmla="*/ 399739 w 872453"/>
                  <a:gd name="connsiteY52" fmla="*/ 1250094 h 1579086"/>
                  <a:gd name="connsiteX53" fmla="*/ 392471 w 872453"/>
                  <a:gd name="connsiteY53" fmla="*/ 1126538 h 1579086"/>
                  <a:gd name="connsiteX54" fmla="*/ 370667 w 872453"/>
                  <a:gd name="connsiteY54" fmla="*/ 1053858 h 1579086"/>
                  <a:gd name="connsiteX55" fmla="*/ 385203 w 872453"/>
                  <a:gd name="connsiteY55" fmla="*/ 966643 h 1579086"/>
                  <a:gd name="connsiteX56" fmla="*/ 457883 w 872453"/>
                  <a:gd name="connsiteY56" fmla="*/ 879427 h 1579086"/>
                  <a:gd name="connsiteX57" fmla="*/ 457883 w 872453"/>
                  <a:gd name="connsiteY57" fmla="*/ 872159 h 1579086"/>
                  <a:gd name="connsiteX58" fmla="*/ 457883 w 872453"/>
                  <a:gd name="connsiteY58" fmla="*/ 872159 h 1579086"/>
                  <a:gd name="connsiteX59" fmla="*/ 465151 w 872453"/>
                  <a:gd name="connsiteY59" fmla="*/ 850355 h 1579086"/>
                  <a:gd name="connsiteX60" fmla="*/ 465151 w 872453"/>
                  <a:gd name="connsiteY60" fmla="*/ 850355 h 1579086"/>
                  <a:gd name="connsiteX61" fmla="*/ 457883 w 872453"/>
                  <a:gd name="connsiteY61" fmla="*/ 857623 h 1579086"/>
                  <a:gd name="connsiteX62" fmla="*/ 377936 w 872453"/>
                  <a:gd name="connsiteY62" fmla="*/ 646851 h 1579086"/>
                  <a:gd name="connsiteX63" fmla="*/ 247111 w 872453"/>
                  <a:gd name="connsiteY63" fmla="*/ 428811 h 1579086"/>
                  <a:gd name="connsiteX64" fmla="*/ 7268 w 872453"/>
                  <a:gd name="connsiteY64" fmla="*/ 138092 h 1579086"/>
                  <a:gd name="connsiteX65" fmla="*/ 0 w 872453"/>
                  <a:gd name="connsiteY65" fmla="*/ 145360 h 1579086"/>
                  <a:gd name="connsiteX66" fmla="*/ 225308 w 872453"/>
                  <a:gd name="connsiteY66" fmla="*/ 428811 h 1579086"/>
                  <a:gd name="connsiteX67" fmla="*/ 356131 w 872453"/>
                  <a:gd name="connsiteY67" fmla="*/ 646851 h 1579086"/>
                  <a:gd name="connsiteX68" fmla="*/ 443347 w 872453"/>
                  <a:gd name="connsiteY68" fmla="*/ 879427 h 1579086"/>
                  <a:gd name="connsiteX69" fmla="*/ 385203 w 872453"/>
                  <a:gd name="connsiteY69" fmla="*/ 944839 h 1579086"/>
                  <a:gd name="connsiteX70" fmla="*/ 341596 w 872453"/>
                  <a:gd name="connsiteY70" fmla="*/ 995715 h 1579086"/>
                  <a:gd name="connsiteX71" fmla="*/ 348863 w 872453"/>
                  <a:gd name="connsiteY71" fmla="*/ 1061127 h 1579086"/>
                  <a:gd name="connsiteX72" fmla="*/ 385203 w 872453"/>
                  <a:gd name="connsiteY72" fmla="*/ 1184682 h 1579086"/>
                  <a:gd name="connsiteX73" fmla="*/ 370667 w 872453"/>
                  <a:gd name="connsiteY73" fmla="*/ 1300970 h 1579086"/>
                  <a:gd name="connsiteX74" fmla="*/ 377936 w 872453"/>
                  <a:gd name="connsiteY74" fmla="*/ 1337310 h 1579086"/>
                  <a:gd name="connsiteX75" fmla="*/ 465151 w 872453"/>
                  <a:gd name="connsiteY75" fmla="*/ 1322774 h 1579086"/>
                  <a:gd name="connsiteX76" fmla="*/ 465151 w 872453"/>
                  <a:gd name="connsiteY76" fmla="*/ 1315506 h 1579086"/>
                  <a:gd name="connsiteX77" fmla="*/ 516027 w 872453"/>
                  <a:gd name="connsiteY77" fmla="*/ 1126538 h 1579086"/>
                  <a:gd name="connsiteX78" fmla="*/ 516027 w 872453"/>
                  <a:gd name="connsiteY78" fmla="*/ 1119270 h 1579086"/>
                  <a:gd name="connsiteX79" fmla="*/ 566903 w 872453"/>
                  <a:gd name="connsiteY79" fmla="*/ 1213754 h 1579086"/>
                  <a:gd name="connsiteX80" fmla="*/ 574171 w 872453"/>
                  <a:gd name="connsiteY80" fmla="*/ 1337310 h 1579086"/>
                  <a:gd name="connsiteX81" fmla="*/ 574171 w 872453"/>
                  <a:gd name="connsiteY81" fmla="*/ 1337310 h 1579086"/>
                  <a:gd name="connsiteX82" fmla="*/ 545099 w 872453"/>
                  <a:gd name="connsiteY82" fmla="*/ 1409990 h 1579086"/>
                  <a:gd name="connsiteX83" fmla="*/ 530563 w 872453"/>
                  <a:gd name="connsiteY83" fmla="*/ 1475402 h 1579086"/>
                  <a:gd name="connsiteX84" fmla="*/ 566903 w 872453"/>
                  <a:gd name="connsiteY84" fmla="*/ 1569886 h 1579086"/>
                  <a:gd name="connsiteX85" fmla="*/ 566903 w 872453"/>
                  <a:gd name="connsiteY85" fmla="*/ 1577154 h 1579086"/>
                  <a:gd name="connsiteX86" fmla="*/ 617779 w 872453"/>
                  <a:gd name="connsiteY86" fmla="*/ 1555350 h 1579086"/>
                  <a:gd name="connsiteX87" fmla="*/ 632315 w 872453"/>
                  <a:gd name="connsiteY87" fmla="*/ 1511742 h 1579086"/>
                  <a:gd name="connsiteX88" fmla="*/ 639583 w 872453"/>
                  <a:gd name="connsiteY88" fmla="*/ 1468134 h 1579086"/>
                  <a:gd name="connsiteX89" fmla="*/ 639583 w 872453"/>
                  <a:gd name="connsiteY89" fmla="*/ 1468134 h 1579086"/>
                  <a:gd name="connsiteX90" fmla="*/ 748603 w 872453"/>
                  <a:gd name="connsiteY90" fmla="*/ 1359114 h 1579086"/>
                  <a:gd name="connsiteX91" fmla="*/ 828551 w 872453"/>
                  <a:gd name="connsiteY91" fmla="*/ 1257362 h 1579086"/>
                  <a:gd name="connsiteX92" fmla="*/ 828551 w 872453"/>
                  <a:gd name="connsiteY92" fmla="*/ 1242826 h 1579086"/>
                  <a:gd name="connsiteX93" fmla="*/ 828551 w 872453"/>
                  <a:gd name="connsiteY93" fmla="*/ 1242826 h 1579086"/>
                  <a:gd name="connsiteX94" fmla="*/ 864891 w 872453"/>
                  <a:gd name="connsiteY94" fmla="*/ 1119270 h 1579086"/>
                  <a:gd name="connsiteX95" fmla="*/ 850355 w 872453"/>
                  <a:gd name="connsiteY95" fmla="*/ 981179 h 1579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872453" h="1579086">
                    <a:moveTo>
                      <a:pt x="850355" y="981179"/>
                    </a:moveTo>
                    <a:cubicBezTo>
                      <a:pt x="814015" y="901231"/>
                      <a:pt x="719531" y="850355"/>
                      <a:pt x="668655" y="777675"/>
                    </a:cubicBezTo>
                    <a:cubicBezTo>
                      <a:pt x="639583" y="712263"/>
                      <a:pt x="617779" y="639583"/>
                      <a:pt x="581439" y="566903"/>
                    </a:cubicBezTo>
                    <a:cubicBezTo>
                      <a:pt x="545099" y="486955"/>
                      <a:pt x="508759" y="414275"/>
                      <a:pt x="472419" y="341596"/>
                    </a:cubicBezTo>
                    <a:cubicBezTo>
                      <a:pt x="436079" y="276184"/>
                      <a:pt x="399739" y="210772"/>
                      <a:pt x="356131" y="145360"/>
                    </a:cubicBezTo>
                    <a:cubicBezTo>
                      <a:pt x="319791" y="94484"/>
                      <a:pt x="276184" y="43608"/>
                      <a:pt x="232576" y="0"/>
                    </a:cubicBezTo>
                    <a:cubicBezTo>
                      <a:pt x="232576" y="0"/>
                      <a:pt x="225308" y="0"/>
                      <a:pt x="225308" y="0"/>
                    </a:cubicBezTo>
                    <a:cubicBezTo>
                      <a:pt x="268916" y="50876"/>
                      <a:pt x="312523" y="94484"/>
                      <a:pt x="348863" y="145360"/>
                    </a:cubicBezTo>
                    <a:cubicBezTo>
                      <a:pt x="399739" y="218040"/>
                      <a:pt x="436079" y="290720"/>
                      <a:pt x="479687" y="363399"/>
                    </a:cubicBezTo>
                    <a:cubicBezTo>
                      <a:pt x="516027" y="436079"/>
                      <a:pt x="552367" y="508759"/>
                      <a:pt x="581439" y="581439"/>
                    </a:cubicBezTo>
                    <a:cubicBezTo>
                      <a:pt x="610511" y="646851"/>
                      <a:pt x="625047" y="726799"/>
                      <a:pt x="668655" y="792211"/>
                    </a:cubicBezTo>
                    <a:cubicBezTo>
                      <a:pt x="668655" y="792211"/>
                      <a:pt x="668655" y="792211"/>
                      <a:pt x="668655" y="792211"/>
                    </a:cubicBezTo>
                    <a:cubicBezTo>
                      <a:pt x="683191" y="814015"/>
                      <a:pt x="697727" y="828551"/>
                      <a:pt x="712263" y="843087"/>
                    </a:cubicBezTo>
                    <a:cubicBezTo>
                      <a:pt x="748603" y="879427"/>
                      <a:pt x="784943" y="915767"/>
                      <a:pt x="814015" y="952107"/>
                    </a:cubicBezTo>
                    <a:cubicBezTo>
                      <a:pt x="843087" y="988447"/>
                      <a:pt x="850355" y="1032055"/>
                      <a:pt x="857623" y="1075662"/>
                    </a:cubicBezTo>
                    <a:cubicBezTo>
                      <a:pt x="864891" y="1097467"/>
                      <a:pt x="864891" y="1126538"/>
                      <a:pt x="857623" y="1148342"/>
                    </a:cubicBezTo>
                    <a:cubicBezTo>
                      <a:pt x="850355" y="1170146"/>
                      <a:pt x="843087" y="1191950"/>
                      <a:pt x="835819" y="1213754"/>
                    </a:cubicBezTo>
                    <a:cubicBezTo>
                      <a:pt x="835819" y="1170146"/>
                      <a:pt x="828551" y="1126538"/>
                      <a:pt x="821283" y="1090198"/>
                    </a:cubicBezTo>
                    <a:cubicBezTo>
                      <a:pt x="821283" y="1090198"/>
                      <a:pt x="821283" y="1090198"/>
                      <a:pt x="821283" y="1090198"/>
                    </a:cubicBezTo>
                    <a:cubicBezTo>
                      <a:pt x="821283" y="1133807"/>
                      <a:pt x="835819" y="1184682"/>
                      <a:pt x="828551" y="1228290"/>
                    </a:cubicBezTo>
                    <a:cubicBezTo>
                      <a:pt x="821283" y="1264630"/>
                      <a:pt x="792211" y="1300970"/>
                      <a:pt x="763139" y="1330042"/>
                    </a:cubicBezTo>
                    <a:cubicBezTo>
                      <a:pt x="763139" y="1322774"/>
                      <a:pt x="763139" y="1322774"/>
                      <a:pt x="763139" y="1315506"/>
                    </a:cubicBezTo>
                    <a:cubicBezTo>
                      <a:pt x="777675" y="1257362"/>
                      <a:pt x="763139" y="1184682"/>
                      <a:pt x="741335" y="1133807"/>
                    </a:cubicBezTo>
                    <a:cubicBezTo>
                      <a:pt x="741335" y="1133807"/>
                      <a:pt x="741335" y="1133807"/>
                      <a:pt x="741335" y="1133807"/>
                    </a:cubicBezTo>
                    <a:cubicBezTo>
                      <a:pt x="748603" y="1191950"/>
                      <a:pt x="763139" y="1250094"/>
                      <a:pt x="755871" y="1308238"/>
                    </a:cubicBezTo>
                    <a:cubicBezTo>
                      <a:pt x="755871" y="1322774"/>
                      <a:pt x="748603" y="1330042"/>
                      <a:pt x="748603" y="1344578"/>
                    </a:cubicBezTo>
                    <a:cubicBezTo>
                      <a:pt x="748603" y="1344578"/>
                      <a:pt x="748603" y="1344578"/>
                      <a:pt x="748603" y="1344578"/>
                    </a:cubicBezTo>
                    <a:cubicBezTo>
                      <a:pt x="748603" y="1344578"/>
                      <a:pt x="748603" y="1351846"/>
                      <a:pt x="748603" y="1351846"/>
                    </a:cubicBezTo>
                    <a:cubicBezTo>
                      <a:pt x="741335" y="1366382"/>
                      <a:pt x="726799" y="1380918"/>
                      <a:pt x="712263" y="1395454"/>
                    </a:cubicBezTo>
                    <a:cubicBezTo>
                      <a:pt x="690459" y="1409990"/>
                      <a:pt x="675923" y="1417258"/>
                      <a:pt x="661387" y="1439062"/>
                    </a:cubicBezTo>
                    <a:cubicBezTo>
                      <a:pt x="661387" y="1431794"/>
                      <a:pt x="661387" y="1431794"/>
                      <a:pt x="668655" y="1424526"/>
                    </a:cubicBezTo>
                    <a:cubicBezTo>
                      <a:pt x="683191" y="1380918"/>
                      <a:pt x="697727" y="1337310"/>
                      <a:pt x="697727" y="1286434"/>
                    </a:cubicBezTo>
                    <a:cubicBezTo>
                      <a:pt x="697727" y="1242826"/>
                      <a:pt x="690459" y="1191950"/>
                      <a:pt x="668655" y="1148342"/>
                    </a:cubicBezTo>
                    <a:cubicBezTo>
                      <a:pt x="668655" y="1148342"/>
                      <a:pt x="668655" y="1148342"/>
                      <a:pt x="668655" y="1148342"/>
                    </a:cubicBezTo>
                    <a:cubicBezTo>
                      <a:pt x="675923" y="1184682"/>
                      <a:pt x="683191" y="1213754"/>
                      <a:pt x="683191" y="1250094"/>
                    </a:cubicBezTo>
                    <a:cubicBezTo>
                      <a:pt x="690459" y="1293702"/>
                      <a:pt x="683191" y="1330042"/>
                      <a:pt x="668655" y="1366382"/>
                    </a:cubicBezTo>
                    <a:cubicBezTo>
                      <a:pt x="661387" y="1402722"/>
                      <a:pt x="646851" y="1446330"/>
                      <a:pt x="639583" y="1482670"/>
                    </a:cubicBezTo>
                    <a:cubicBezTo>
                      <a:pt x="632315" y="1519010"/>
                      <a:pt x="632315" y="1555350"/>
                      <a:pt x="588707" y="1562618"/>
                    </a:cubicBezTo>
                    <a:cubicBezTo>
                      <a:pt x="588707" y="1562618"/>
                      <a:pt x="588707" y="1562618"/>
                      <a:pt x="588707" y="1562618"/>
                    </a:cubicBezTo>
                    <a:cubicBezTo>
                      <a:pt x="545099" y="1533546"/>
                      <a:pt x="545099" y="1453598"/>
                      <a:pt x="566903" y="1417258"/>
                    </a:cubicBezTo>
                    <a:cubicBezTo>
                      <a:pt x="574171" y="1395454"/>
                      <a:pt x="588707" y="1380918"/>
                      <a:pt x="595975" y="1359114"/>
                    </a:cubicBezTo>
                    <a:cubicBezTo>
                      <a:pt x="595975" y="1359114"/>
                      <a:pt x="603243" y="1359114"/>
                      <a:pt x="603243" y="1359114"/>
                    </a:cubicBezTo>
                    <a:cubicBezTo>
                      <a:pt x="603243" y="1330042"/>
                      <a:pt x="595975" y="1300970"/>
                      <a:pt x="595975" y="1271898"/>
                    </a:cubicBezTo>
                    <a:cubicBezTo>
                      <a:pt x="595975" y="1242826"/>
                      <a:pt x="595975" y="1221022"/>
                      <a:pt x="588707" y="1191950"/>
                    </a:cubicBezTo>
                    <a:cubicBezTo>
                      <a:pt x="574171" y="1148342"/>
                      <a:pt x="530563" y="1104734"/>
                      <a:pt x="494223" y="1082931"/>
                    </a:cubicBezTo>
                    <a:cubicBezTo>
                      <a:pt x="494223" y="1082931"/>
                      <a:pt x="494223" y="1082931"/>
                      <a:pt x="494223" y="1082931"/>
                    </a:cubicBezTo>
                    <a:cubicBezTo>
                      <a:pt x="508759" y="1090198"/>
                      <a:pt x="516027" y="1104734"/>
                      <a:pt x="530563" y="1119270"/>
                    </a:cubicBezTo>
                    <a:cubicBezTo>
                      <a:pt x="530563" y="1119270"/>
                      <a:pt x="530563" y="1119270"/>
                      <a:pt x="523295" y="1119270"/>
                    </a:cubicBezTo>
                    <a:cubicBezTo>
                      <a:pt x="501491" y="1133807"/>
                      <a:pt x="494223" y="1162878"/>
                      <a:pt x="494223" y="1184682"/>
                    </a:cubicBezTo>
                    <a:cubicBezTo>
                      <a:pt x="494223" y="1235558"/>
                      <a:pt x="501491" y="1271898"/>
                      <a:pt x="472419" y="1308238"/>
                    </a:cubicBezTo>
                    <a:cubicBezTo>
                      <a:pt x="472419" y="1308238"/>
                      <a:pt x="472419" y="1308238"/>
                      <a:pt x="472419" y="1308238"/>
                    </a:cubicBezTo>
                    <a:cubicBezTo>
                      <a:pt x="457883" y="1315506"/>
                      <a:pt x="443347" y="1322774"/>
                      <a:pt x="421543" y="1330042"/>
                    </a:cubicBezTo>
                    <a:cubicBezTo>
                      <a:pt x="370667" y="1337310"/>
                      <a:pt x="392471" y="1279166"/>
                      <a:pt x="399739" y="1250094"/>
                    </a:cubicBezTo>
                    <a:cubicBezTo>
                      <a:pt x="414275" y="1206486"/>
                      <a:pt x="407007" y="1162878"/>
                      <a:pt x="392471" y="1126538"/>
                    </a:cubicBezTo>
                    <a:cubicBezTo>
                      <a:pt x="385203" y="1104734"/>
                      <a:pt x="377936" y="1075662"/>
                      <a:pt x="370667" y="1053858"/>
                    </a:cubicBezTo>
                    <a:cubicBezTo>
                      <a:pt x="356131" y="1017518"/>
                      <a:pt x="356131" y="988447"/>
                      <a:pt x="385203" y="966643"/>
                    </a:cubicBezTo>
                    <a:cubicBezTo>
                      <a:pt x="414275" y="937571"/>
                      <a:pt x="443347" y="915767"/>
                      <a:pt x="457883" y="879427"/>
                    </a:cubicBezTo>
                    <a:cubicBezTo>
                      <a:pt x="457883" y="879427"/>
                      <a:pt x="457883" y="879427"/>
                      <a:pt x="457883" y="872159"/>
                    </a:cubicBezTo>
                    <a:cubicBezTo>
                      <a:pt x="457883" y="872159"/>
                      <a:pt x="457883" y="872159"/>
                      <a:pt x="457883" y="872159"/>
                    </a:cubicBezTo>
                    <a:cubicBezTo>
                      <a:pt x="457883" y="864891"/>
                      <a:pt x="465151" y="857623"/>
                      <a:pt x="465151" y="850355"/>
                    </a:cubicBezTo>
                    <a:cubicBezTo>
                      <a:pt x="465151" y="850355"/>
                      <a:pt x="465151" y="850355"/>
                      <a:pt x="465151" y="850355"/>
                    </a:cubicBezTo>
                    <a:cubicBezTo>
                      <a:pt x="465151" y="850355"/>
                      <a:pt x="457883" y="857623"/>
                      <a:pt x="457883" y="857623"/>
                    </a:cubicBezTo>
                    <a:cubicBezTo>
                      <a:pt x="450615" y="784943"/>
                      <a:pt x="414275" y="712263"/>
                      <a:pt x="377936" y="646851"/>
                    </a:cubicBezTo>
                    <a:cubicBezTo>
                      <a:pt x="341596" y="574171"/>
                      <a:pt x="297987" y="501491"/>
                      <a:pt x="247111" y="428811"/>
                    </a:cubicBezTo>
                    <a:cubicBezTo>
                      <a:pt x="181700" y="327060"/>
                      <a:pt x="109020" y="210772"/>
                      <a:pt x="7268" y="138092"/>
                    </a:cubicBezTo>
                    <a:cubicBezTo>
                      <a:pt x="7268" y="138092"/>
                      <a:pt x="0" y="145360"/>
                      <a:pt x="0" y="145360"/>
                    </a:cubicBezTo>
                    <a:cubicBezTo>
                      <a:pt x="87216" y="225308"/>
                      <a:pt x="159896" y="327060"/>
                      <a:pt x="225308" y="428811"/>
                    </a:cubicBezTo>
                    <a:cubicBezTo>
                      <a:pt x="276184" y="494223"/>
                      <a:pt x="319791" y="566903"/>
                      <a:pt x="356131" y="646851"/>
                    </a:cubicBezTo>
                    <a:cubicBezTo>
                      <a:pt x="392471" y="719531"/>
                      <a:pt x="436079" y="799479"/>
                      <a:pt x="443347" y="879427"/>
                    </a:cubicBezTo>
                    <a:cubicBezTo>
                      <a:pt x="428811" y="901231"/>
                      <a:pt x="407007" y="923035"/>
                      <a:pt x="385203" y="944839"/>
                    </a:cubicBezTo>
                    <a:cubicBezTo>
                      <a:pt x="370667" y="959375"/>
                      <a:pt x="348863" y="973911"/>
                      <a:pt x="341596" y="995715"/>
                    </a:cubicBezTo>
                    <a:cubicBezTo>
                      <a:pt x="334327" y="1017518"/>
                      <a:pt x="341596" y="1039322"/>
                      <a:pt x="348863" y="1061127"/>
                    </a:cubicBezTo>
                    <a:cubicBezTo>
                      <a:pt x="363399" y="1097467"/>
                      <a:pt x="377936" y="1141074"/>
                      <a:pt x="385203" y="1184682"/>
                    </a:cubicBezTo>
                    <a:cubicBezTo>
                      <a:pt x="392471" y="1228290"/>
                      <a:pt x="377936" y="1257362"/>
                      <a:pt x="370667" y="1300970"/>
                    </a:cubicBezTo>
                    <a:cubicBezTo>
                      <a:pt x="370667" y="1315506"/>
                      <a:pt x="370667" y="1330042"/>
                      <a:pt x="377936" y="1337310"/>
                    </a:cubicBezTo>
                    <a:cubicBezTo>
                      <a:pt x="407007" y="1359114"/>
                      <a:pt x="443347" y="1344578"/>
                      <a:pt x="465151" y="1322774"/>
                    </a:cubicBezTo>
                    <a:cubicBezTo>
                      <a:pt x="465151" y="1322774"/>
                      <a:pt x="465151" y="1315506"/>
                      <a:pt x="465151" y="1315506"/>
                    </a:cubicBezTo>
                    <a:cubicBezTo>
                      <a:pt x="523295" y="1279166"/>
                      <a:pt x="457883" y="1170146"/>
                      <a:pt x="516027" y="1126538"/>
                    </a:cubicBezTo>
                    <a:cubicBezTo>
                      <a:pt x="516027" y="1126538"/>
                      <a:pt x="516027" y="1126538"/>
                      <a:pt x="516027" y="1119270"/>
                    </a:cubicBezTo>
                    <a:cubicBezTo>
                      <a:pt x="537831" y="1148342"/>
                      <a:pt x="559635" y="1177414"/>
                      <a:pt x="566903" y="1213754"/>
                    </a:cubicBezTo>
                    <a:cubicBezTo>
                      <a:pt x="574171" y="1257362"/>
                      <a:pt x="566903" y="1300970"/>
                      <a:pt x="574171" y="1337310"/>
                    </a:cubicBezTo>
                    <a:lnTo>
                      <a:pt x="574171" y="1337310"/>
                    </a:lnTo>
                    <a:cubicBezTo>
                      <a:pt x="574171" y="1359114"/>
                      <a:pt x="552367" y="1388186"/>
                      <a:pt x="545099" y="1409990"/>
                    </a:cubicBezTo>
                    <a:cubicBezTo>
                      <a:pt x="530563" y="1431794"/>
                      <a:pt x="530563" y="1453598"/>
                      <a:pt x="530563" y="1475402"/>
                    </a:cubicBezTo>
                    <a:cubicBezTo>
                      <a:pt x="530563" y="1497206"/>
                      <a:pt x="545099" y="1555350"/>
                      <a:pt x="566903" y="1569886"/>
                    </a:cubicBezTo>
                    <a:cubicBezTo>
                      <a:pt x="566903" y="1569886"/>
                      <a:pt x="566903" y="1577154"/>
                      <a:pt x="566903" y="1577154"/>
                    </a:cubicBezTo>
                    <a:cubicBezTo>
                      <a:pt x="588707" y="1584422"/>
                      <a:pt x="603243" y="1569886"/>
                      <a:pt x="617779" y="1555350"/>
                    </a:cubicBezTo>
                    <a:cubicBezTo>
                      <a:pt x="625047" y="1540814"/>
                      <a:pt x="625047" y="1526278"/>
                      <a:pt x="632315" y="1511742"/>
                    </a:cubicBezTo>
                    <a:cubicBezTo>
                      <a:pt x="632315" y="1497206"/>
                      <a:pt x="639583" y="1482670"/>
                      <a:pt x="639583" y="1468134"/>
                    </a:cubicBezTo>
                    <a:cubicBezTo>
                      <a:pt x="639583" y="1468134"/>
                      <a:pt x="639583" y="1468134"/>
                      <a:pt x="639583" y="1468134"/>
                    </a:cubicBezTo>
                    <a:cubicBezTo>
                      <a:pt x="675923" y="1424526"/>
                      <a:pt x="719531" y="1402722"/>
                      <a:pt x="748603" y="1359114"/>
                    </a:cubicBezTo>
                    <a:cubicBezTo>
                      <a:pt x="784943" y="1330042"/>
                      <a:pt x="814015" y="1300970"/>
                      <a:pt x="828551" y="1257362"/>
                    </a:cubicBezTo>
                    <a:cubicBezTo>
                      <a:pt x="828551" y="1250094"/>
                      <a:pt x="828551" y="1250094"/>
                      <a:pt x="828551" y="1242826"/>
                    </a:cubicBezTo>
                    <a:cubicBezTo>
                      <a:pt x="828551" y="1242826"/>
                      <a:pt x="828551" y="1242826"/>
                      <a:pt x="828551" y="1242826"/>
                    </a:cubicBezTo>
                    <a:cubicBezTo>
                      <a:pt x="850355" y="1206486"/>
                      <a:pt x="864891" y="1170146"/>
                      <a:pt x="864891" y="1119270"/>
                    </a:cubicBezTo>
                    <a:cubicBezTo>
                      <a:pt x="879427" y="1068395"/>
                      <a:pt x="872159" y="1017518"/>
                      <a:pt x="850355" y="981179"/>
                    </a:cubicBezTo>
                    <a:close/>
                  </a:path>
                </a:pathLst>
              </a:custGeom>
              <a:solidFill>
                <a:srgbClr val="B65439"/>
              </a:solidFill>
              <a:ln w="72680" cap="flat">
                <a:noFill/>
                <a:prstDash val="solid"/>
                <a:miter/>
              </a:ln>
            </p:spPr>
            <p:txBody>
              <a:bodyPr rtlCol="0" anchor="ctr"/>
              <a:lstStyle/>
              <a:p>
                <a:endParaRPr lang="en-US"/>
              </a:p>
            </p:txBody>
          </p:sp>
          <p:sp>
            <p:nvSpPr>
              <p:cNvPr id="446" name="Freeform: Shape 445">
                <a:extLst>
                  <a:ext uri="{FF2B5EF4-FFF2-40B4-BE49-F238E27FC236}">
                    <a16:creationId xmlns:a16="http://schemas.microsoft.com/office/drawing/2014/main" xmlns="" id="{E1C9DA43-22C1-4BFB-A1BE-05F3A32DDBFA}"/>
                  </a:ext>
                </a:extLst>
              </p:cNvPr>
              <p:cNvSpPr/>
              <p:nvPr/>
            </p:nvSpPr>
            <p:spPr>
              <a:xfrm>
                <a:off x="6184541" y="7205494"/>
                <a:ext cx="179873" cy="212184"/>
              </a:xfrm>
              <a:custGeom>
                <a:avLst/>
                <a:gdLst>
                  <a:gd name="connsiteX0" fmla="*/ 3230 w 179873"/>
                  <a:gd name="connsiteY0" fmla="*/ 3230 h 212184"/>
                  <a:gd name="connsiteX1" fmla="*/ 3230 w 179873"/>
                  <a:gd name="connsiteY1" fmla="*/ 3230 h 212184"/>
                  <a:gd name="connsiteX2" fmla="*/ 75910 w 179873"/>
                  <a:gd name="connsiteY2" fmla="*/ 83178 h 212184"/>
                  <a:gd name="connsiteX3" fmla="*/ 170394 w 179873"/>
                  <a:gd name="connsiteY3" fmla="*/ 206734 h 212184"/>
                  <a:gd name="connsiteX4" fmla="*/ 177662 w 179873"/>
                  <a:gd name="connsiteY4" fmla="*/ 206734 h 212184"/>
                  <a:gd name="connsiteX5" fmla="*/ 3230 w 179873"/>
                  <a:gd name="connsiteY5" fmla="*/ 3230 h 212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9873" h="212184">
                    <a:moveTo>
                      <a:pt x="3230" y="3230"/>
                    </a:moveTo>
                    <a:cubicBezTo>
                      <a:pt x="3230" y="-4038"/>
                      <a:pt x="-4038" y="3230"/>
                      <a:pt x="3230" y="3230"/>
                    </a:cubicBezTo>
                    <a:cubicBezTo>
                      <a:pt x="17766" y="39570"/>
                      <a:pt x="46838" y="61374"/>
                      <a:pt x="75910" y="83178"/>
                    </a:cubicBezTo>
                    <a:cubicBezTo>
                      <a:pt x="112250" y="112250"/>
                      <a:pt x="163126" y="155858"/>
                      <a:pt x="170394" y="206734"/>
                    </a:cubicBezTo>
                    <a:cubicBezTo>
                      <a:pt x="170394" y="214002"/>
                      <a:pt x="177662" y="214002"/>
                      <a:pt x="177662" y="206734"/>
                    </a:cubicBezTo>
                    <a:cubicBezTo>
                      <a:pt x="199466" y="112250"/>
                      <a:pt x="54106" y="54106"/>
                      <a:pt x="3230" y="3230"/>
                    </a:cubicBezTo>
                    <a:close/>
                  </a:path>
                </a:pathLst>
              </a:custGeom>
              <a:solidFill>
                <a:srgbClr val="FFD3D1">
                  <a:alpha val="40000"/>
                </a:srgbClr>
              </a:solidFill>
              <a:ln w="72680" cap="flat">
                <a:noFill/>
                <a:prstDash val="solid"/>
                <a:miter/>
              </a:ln>
            </p:spPr>
            <p:txBody>
              <a:bodyPr rtlCol="0" anchor="ctr"/>
              <a:lstStyle/>
              <a:p>
                <a:endParaRPr lang="en-US"/>
              </a:p>
            </p:txBody>
          </p:sp>
          <p:sp>
            <p:nvSpPr>
              <p:cNvPr id="447" name="Freeform: Shape 446">
                <a:extLst>
                  <a:ext uri="{FF2B5EF4-FFF2-40B4-BE49-F238E27FC236}">
                    <a16:creationId xmlns:a16="http://schemas.microsoft.com/office/drawing/2014/main" xmlns="" id="{4B41A0E4-54D6-4164-927E-5776626A7910}"/>
                  </a:ext>
                </a:extLst>
              </p:cNvPr>
              <p:cNvSpPr/>
              <p:nvPr/>
            </p:nvSpPr>
            <p:spPr>
              <a:xfrm>
                <a:off x="6115091" y="7476662"/>
                <a:ext cx="78130" cy="22782"/>
              </a:xfrm>
              <a:custGeom>
                <a:avLst/>
                <a:gdLst>
                  <a:gd name="connsiteX0" fmla="*/ 72680 w 78130"/>
                  <a:gd name="connsiteY0" fmla="*/ 978 h 22782"/>
                  <a:gd name="connsiteX1" fmla="*/ 7268 w 78130"/>
                  <a:gd name="connsiteY1" fmla="*/ 8246 h 22782"/>
                  <a:gd name="connsiteX2" fmla="*/ 0 w 78130"/>
                  <a:gd name="connsiteY2" fmla="*/ 8246 h 22782"/>
                  <a:gd name="connsiteX3" fmla="*/ 29072 w 78130"/>
                  <a:gd name="connsiteY3" fmla="*/ 22782 h 22782"/>
                  <a:gd name="connsiteX4" fmla="*/ 50876 w 78130"/>
                  <a:gd name="connsiteY4" fmla="*/ 15514 h 22782"/>
                  <a:gd name="connsiteX5" fmla="*/ 72680 w 78130"/>
                  <a:gd name="connsiteY5" fmla="*/ 8246 h 22782"/>
                  <a:gd name="connsiteX6" fmla="*/ 72680 w 78130"/>
                  <a:gd name="connsiteY6" fmla="*/ 978 h 2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130" h="22782">
                    <a:moveTo>
                      <a:pt x="72680" y="978"/>
                    </a:moveTo>
                    <a:cubicBezTo>
                      <a:pt x="50876" y="-6290"/>
                      <a:pt x="29072" y="30050"/>
                      <a:pt x="7268" y="8246"/>
                    </a:cubicBezTo>
                    <a:cubicBezTo>
                      <a:pt x="7268" y="8246"/>
                      <a:pt x="0" y="8246"/>
                      <a:pt x="0" y="8246"/>
                    </a:cubicBezTo>
                    <a:cubicBezTo>
                      <a:pt x="7268" y="15514"/>
                      <a:pt x="14536" y="22782"/>
                      <a:pt x="29072" y="22782"/>
                    </a:cubicBezTo>
                    <a:cubicBezTo>
                      <a:pt x="36340" y="22782"/>
                      <a:pt x="43608" y="15514"/>
                      <a:pt x="50876" y="15514"/>
                    </a:cubicBezTo>
                    <a:cubicBezTo>
                      <a:pt x="58144" y="15514"/>
                      <a:pt x="65412" y="8246"/>
                      <a:pt x="72680" y="8246"/>
                    </a:cubicBezTo>
                    <a:cubicBezTo>
                      <a:pt x="79948" y="8246"/>
                      <a:pt x="79948" y="978"/>
                      <a:pt x="72680" y="978"/>
                    </a:cubicBezTo>
                    <a:close/>
                  </a:path>
                </a:pathLst>
              </a:custGeom>
              <a:solidFill>
                <a:srgbClr val="FFD3D1">
                  <a:alpha val="40000"/>
                </a:srgbClr>
              </a:solidFill>
              <a:ln w="72680" cap="flat">
                <a:noFill/>
                <a:prstDash val="solid"/>
                <a:miter/>
              </a:ln>
            </p:spPr>
            <p:txBody>
              <a:bodyPr rtlCol="0" anchor="ctr"/>
              <a:lstStyle/>
              <a:p>
                <a:endParaRPr lang="en-US"/>
              </a:p>
            </p:txBody>
          </p:sp>
          <p:sp>
            <p:nvSpPr>
              <p:cNvPr id="448" name="Freeform: Shape 447">
                <a:extLst>
                  <a:ext uri="{FF2B5EF4-FFF2-40B4-BE49-F238E27FC236}">
                    <a16:creationId xmlns:a16="http://schemas.microsoft.com/office/drawing/2014/main" xmlns="" id="{55088661-4D9B-42D6-8C05-D2FF77D56E66}"/>
                  </a:ext>
                </a:extLst>
              </p:cNvPr>
              <p:cNvSpPr/>
              <p:nvPr/>
            </p:nvSpPr>
            <p:spPr>
              <a:xfrm>
                <a:off x="6211392" y="7463104"/>
                <a:ext cx="81361" cy="23620"/>
              </a:xfrm>
              <a:custGeom>
                <a:avLst/>
                <a:gdLst>
                  <a:gd name="connsiteX0" fmla="*/ 78131 w 81361"/>
                  <a:gd name="connsiteY0" fmla="*/ 0 h 23620"/>
                  <a:gd name="connsiteX1" fmla="*/ 41791 w 81361"/>
                  <a:gd name="connsiteY1" fmla="*/ 7268 h 23620"/>
                  <a:gd name="connsiteX2" fmla="*/ 5451 w 81361"/>
                  <a:gd name="connsiteY2" fmla="*/ 7268 h 23620"/>
                  <a:gd name="connsiteX3" fmla="*/ 5451 w 81361"/>
                  <a:gd name="connsiteY3" fmla="*/ 14536 h 23620"/>
                  <a:gd name="connsiteX4" fmla="*/ 78131 w 81361"/>
                  <a:gd name="connsiteY4" fmla="*/ 0 h 23620"/>
                  <a:gd name="connsiteX5" fmla="*/ 78131 w 81361"/>
                  <a:gd name="connsiteY5" fmla="*/ 0 h 23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361" h="23620">
                    <a:moveTo>
                      <a:pt x="78131" y="0"/>
                    </a:moveTo>
                    <a:cubicBezTo>
                      <a:pt x="63595" y="0"/>
                      <a:pt x="56327" y="7268"/>
                      <a:pt x="41791" y="7268"/>
                    </a:cubicBezTo>
                    <a:cubicBezTo>
                      <a:pt x="27255" y="7268"/>
                      <a:pt x="19987" y="7268"/>
                      <a:pt x="5451" y="7268"/>
                    </a:cubicBezTo>
                    <a:cubicBezTo>
                      <a:pt x="-1817" y="7268"/>
                      <a:pt x="-1817" y="14536"/>
                      <a:pt x="5451" y="14536"/>
                    </a:cubicBezTo>
                    <a:cubicBezTo>
                      <a:pt x="27255" y="21804"/>
                      <a:pt x="70863" y="36340"/>
                      <a:pt x="78131" y="0"/>
                    </a:cubicBezTo>
                    <a:cubicBezTo>
                      <a:pt x="85399" y="0"/>
                      <a:pt x="78131" y="0"/>
                      <a:pt x="78131" y="0"/>
                    </a:cubicBezTo>
                    <a:close/>
                  </a:path>
                </a:pathLst>
              </a:custGeom>
              <a:solidFill>
                <a:srgbClr val="FFD3D1">
                  <a:alpha val="40000"/>
                </a:srgbClr>
              </a:solidFill>
              <a:ln w="72680" cap="flat">
                <a:noFill/>
                <a:prstDash val="solid"/>
                <a:miter/>
              </a:ln>
            </p:spPr>
            <p:txBody>
              <a:bodyPr rtlCol="0" anchor="ctr"/>
              <a:lstStyle/>
              <a:p>
                <a:endParaRPr lang="en-US"/>
              </a:p>
            </p:txBody>
          </p:sp>
          <p:sp>
            <p:nvSpPr>
              <p:cNvPr id="449" name="Freeform: Shape 448">
                <a:extLst>
                  <a:ext uri="{FF2B5EF4-FFF2-40B4-BE49-F238E27FC236}">
                    <a16:creationId xmlns:a16="http://schemas.microsoft.com/office/drawing/2014/main" xmlns="" id="{FEB6D12B-6679-484B-B290-9919265436B9}"/>
                  </a:ext>
                </a:extLst>
              </p:cNvPr>
              <p:cNvSpPr/>
              <p:nvPr/>
            </p:nvSpPr>
            <p:spPr>
              <a:xfrm>
                <a:off x="6313144" y="7431021"/>
                <a:ext cx="49058" cy="22320"/>
              </a:xfrm>
              <a:custGeom>
                <a:avLst/>
                <a:gdLst>
                  <a:gd name="connsiteX0" fmla="*/ 41791 w 49058"/>
                  <a:gd name="connsiteY0" fmla="*/ 3010 h 22320"/>
                  <a:gd name="connsiteX1" fmla="*/ 5451 w 49058"/>
                  <a:gd name="connsiteY1" fmla="*/ 10279 h 22320"/>
                  <a:gd name="connsiteX2" fmla="*/ 5451 w 49058"/>
                  <a:gd name="connsiteY2" fmla="*/ 17546 h 22320"/>
                  <a:gd name="connsiteX3" fmla="*/ 49059 w 49058"/>
                  <a:gd name="connsiteY3" fmla="*/ 10279 h 22320"/>
                  <a:gd name="connsiteX4" fmla="*/ 41791 w 49058"/>
                  <a:gd name="connsiteY4" fmla="*/ 3010 h 22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058" h="22320">
                    <a:moveTo>
                      <a:pt x="41791" y="3010"/>
                    </a:moveTo>
                    <a:cubicBezTo>
                      <a:pt x="34523" y="10279"/>
                      <a:pt x="19987" y="17546"/>
                      <a:pt x="5451" y="10279"/>
                    </a:cubicBezTo>
                    <a:cubicBezTo>
                      <a:pt x="-1817" y="10279"/>
                      <a:pt x="-1817" y="17546"/>
                      <a:pt x="5451" y="17546"/>
                    </a:cubicBezTo>
                    <a:cubicBezTo>
                      <a:pt x="19987" y="24815"/>
                      <a:pt x="41791" y="24815"/>
                      <a:pt x="49059" y="10279"/>
                    </a:cubicBezTo>
                    <a:cubicBezTo>
                      <a:pt x="49059" y="3010"/>
                      <a:pt x="49059" y="-4257"/>
                      <a:pt x="41791" y="3010"/>
                    </a:cubicBezTo>
                    <a:close/>
                  </a:path>
                </a:pathLst>
              </a:custGeom>
              <a:solidFill>
                <a:srgbClr val="FFD3D1">
                  <a:alpha val="40000"/>
                </a:srgbClr>
              </a:solidFill>
              <a:ln w="72680" cap="flat">
                <a:noFill/>
                <a:prstDash val="solid"/>
                <a:miter/>
              </a:ln>
            </p:spPr>
            <p:txBody>
              <a:bodyPr rtlCol="0" anchor="ctr"/>
              <a:lstStyle/>
              <a:p>
                <a:endParaRPr lang="en-US"/>
              </a:p>
            </p:txBody>
          </p:sp>
          <p:sp>
            <p:nvSpPr>
              <p:cNvPr id="450" name="Freeform: Shape 449">
                <a:extLst>
                  <a:ext uri="{FF2B5EF4-FFF2-40B4-BE49-F238E27FC236}">
                    <a16:creationId xmlns:a16="http://schemas.microsoft.com/office/drawing/2014/main" xmlns="" id="{C3007E19-0EA6-48AC-9B70-6191FEF6B717}"/>
                  </a:ext>
                </a:extLst>
              </p:cNvPr>
              <p:cNvSpPr/>
              <p:nvPr/>
            </p:nvSpPr>
            <p:spPr>
              <a:xfrm>
                <a:off x="5751692" y="6409245"/>
                <a:ext cx="407367" cy="763138"/>
              </a:xfrm>
              <a:custGeom>
                <a:avLst/>
                <a:gdLst>
                  <a:gd name="connsiteX0" fmla="*/ 0 w 407367"/>
                  <a:gd name="connsiteY0" fmla="*/ 0 h 763138"/>
                  <a:gd name="connsiteX1" fmla="*/ 232576 w 407367"/>
                  <a:gd name="connsiteY1" fmla="*/ 334327 h 763138"/>
                  <a:gd name="connsiteX2" fmla="*/ 407007 w 407367"/>
                  <a:gd name="connsiteY2" fmla="*/ 763139 h 763138"/>
                  <a:gd name="connsiteX3" fmla="*/ 0 w 407367"/>
                  <a:gd name="connsiteY3" fmla="*/ 0 h 763138"/>
                </a:gdLst>
                <a:ahLst/>
                <a:cxnLst>
                  <a:cxn ang="0">
                    <a:pos x="connsiteX0" y="connsiteY0"/>
                  </a:cxn>
                  <a:cxn ang="0">
                    <a:pos x="connsiteX1" y="connsiteY1"/>
                  </a:cxn>
                  <a:cxn ang="0">
                    <a:pos x="connsiteX2" y="connsiteY2"/>
                  </a:cxn>
                  <a:cxn ang="0">
                    <a:pos x="connsiteX3" y="connsiteY3"/>
                  </a:cxn>
                </a:cxnLst>
                <a:rect l="l" t="t" r="r" b="b"/>
                <a:pathLst>
                  <a:path w="407367" h="763138">
                    <a:moveTo>
                      <a:pt x="0" y="0"/>
                    </a:moveTo>
                    <a:cubicBezTo>
                      <a:pt x="0" y="0"/>
                      <a:pt x="138092" y="152628"/>
                      <a:pt x="232576" y="334327"/>
                    </a:cubicBezTo>
                    <a:cubicBezTo>
                      <a:pt x="327060" y="516027"/>
                      <a:pt x="385203" y="683191"/>
                      <a:pt x="407007" y="763139"/>
                    </a:cubicBezTo>
                    <a:cubicBezTo>
                      <a:pt x="414275" y="763139"/>
                      <a:pt x="312523" y="436079"/>
                      <a:pt x="0" y="0"/>
                    </a:cubicBezTo>
                    <a:close/>
                  </a:path>
                </a:pathLst>
              </a:custGeom>
              <a:solidFill>
                <a:srgbClr val="FFD3D1">
                  <a:alpha val="40000"/>
                </a:srgbClr>
              </a:solidFill>
              <a:ln w="72680" cap="flat">
                <a:noFill/>
                <a:prstDash val="solid"/>
                <a:miter/>
              </a:ln>
            </p:spPr>
            <p:txBody>
              <a:bodyPr rtlCol="0" anchor="ctr"/>
              <a:lstStyle/>
              <a:p>
                <a:endParaRPr lang="en-US"/>
              </a:p>
            </p:txBody>
          </p:sp>
        </p:grpSp>
        <p:sp>
          <p:nvSpPr>
            <p:cNvPr id="280" name="Freeform: Shape 279">
              <a:extLst>
                <a:ext uri="{FF2B5EF4-FFF2-40B4-BE49-F238E27FC236}">
                  <a16:creationId xmlns:a16="http://schemas.microsoft.com/office/drawing/2014/main" xmlns="" id="{17585363-11F4-495F-846F-33D118774F19}"/>
                </a:ext>
              </a:extLst>
            </p:cNvPr>
            <p:cNvSpPr/>
            <p:nvPr/>
          </p:nvSpPr>
          <p:spPr>
            <a:xfrm>
              <a:off x="5511224" y="6394709"/>
              <a:ext cx="271520" cy="167163"/>
            </a:xfrm>
            <a:custGeom>
              <a:avLst/>
              <a:gdLst>
                <a:gd name="connsiteX0" fmla="*/ 255004 w 271520"/>
                <a:gd name="connsiteY0" fmla="*/ 0 h 167163"/>
                <a:gd name="connsiteX1" fmla="*/ 73304 w 271520"/>
                <a:gd name="connsiteY1" fmla="*/ 79948 h 167163"/>
                <a:gd name="connsiteX2" fmla="*/ 624 w 271520"/>
                <a:gd name="connsiteY2" fmla="*/ 167164 h 167163"/>
                <a:gd name="connsiteX3" fmla="*/ 624 w 271520"/>
                <a:gd name="connsiteY3" fmla="*/ 167164 h 167163"/>
                <a:gd name="connsiteX4" fmla="*/ 87840 w 271520"/>
                <a:gd name="connsiteY4" fmla="*/ 79948 h 167163"/>
                <a:gd name="connsiteX5" fmla="*/ 269540 w 271520"/>
                <a:gd name="connsiteY5" fmla="*/ 0 h 167163"/>
                <a:gd name="connsiteX6" fmla="*/ 255004 w 271520"/>
                <a:gd name="connsiteY6" fmla="*/ 0 h 167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520" h="167163">
                  <a:moveTo>
                    <a:pt x="255004" y="0"/>
                  </a:moveTo>
                  <a:cubicBezTo>
                    <a:pt x="189592" y="7268"/>
                    <a:pt x="124180" y="43608"/>
                    <a:pt x="73304" y="79948"/>
                  </a:cubicBezTo>
                  <a:cubicBezTo>
                    <a:pt x="51500" y="94484"/>
                    <a:pt x="-6644" y="130824"/>
                    <a:pt x="624" y="167164"/>
                  </a:cubicBezTo>
                  <a:cubicBezTo>
                    <a:pt x="624" y="167164"/>
                    <a:pt x="624" y="167164"/>
                    <a:pt x="624" y="167164"/>
                  </a:cubicBezTo>
                  <a:cubicBezTo>
                    <a:pt x="15160" y="123556"/>
                    <a:pt x="51500" y="101752"/>
                    <a:pt x="87840" y="79948"/>
                  </a:cubicBezTo>
                  <a:cubicBezTo>
                    <a:pt x="138716" y="43608"/>
                    <a:pt x="211396" y="14536"/>
                    <a:pt x="269540" y="0"/>
                  </a:cubicBezTo>
                  <a:cubicBezTo>
                    <a:pt x="276808" y="0"/>
                    <a:pt x="262272" y="0"/>
                    <a:pt x="255004" y="0"/>
                  </a:cubicBezTo>
                  <a:close/>
                </a:path>
              </a:pathLst>
            </a:custGeom>
            <a:solidFill>
              <a:srgbClr val="09293D"/>
            </a:solidFill>
            <a:ln w="72680" cap="flat">
              <a:noFill/>
              <a:prstDash val="solid"/>
              <a:miter/>
            </a:ln>
          </p:spPr>
          <p:txBody>
            <a:bodyPr rtlCol="0" anchor="ctr"/>
            <a:lstStyle/>
            <a:p>
              <a:endParaRPr lang="en-US"/>
            </a:p>
          </p:txBody>
        </p:sp>
        <p:sp>
          <p:nvSpPr>
            <p:cNvPr id="281" name="Freeform: Shape 280">
              <a:extLst>
                <a:ext uri="{FF2B5EF4-FFF2-40B4-BE49-F238E27FC236}">
                  <a16:creationId xmlns:a16="http://schemas.microsoft.com/office/drawing/2014/main" xmlns="" id="{CB77337A-596B-4AFA-86FF-53C990C0CB3E}"/>
                </a:ext>
              </a:extLst>
            </p:cNvPr>
            <p:cNvSpPr/>
            <p:nvPr/>
          </p:nvSpPr>
          <p:spPr>
            <a:xfrm>
              <a:off x="4205427" y="6188683"/>
              <a:ext cx="805191" cy="1044468"/>
            </a:xfrm>
            <a:custGeom>
              <a:avLst/>
              <a:gdLst>
                <a:gd name="connsiteX0" fmla="*/ 99935 w 805191"/>
                <a:gd name="connsiteY0" fmla="*/ 53399 h 1044468"/>
                <a:gd name="connsiteX1" fmla="*/ 216223 w 805191"/>
                <a:gd name="connsiteY1" fmla="*/ 1020041 h 1044468"/>
                <a:gd name="connsiteX2" fmla="*/ 804930 w 805191"/>
                <a:gd name="connsiteY2" fmla="*/ 278706 h 1044468"/>
                <a:gd name="connsiteX3" fmla="*/ 499674 w 805191"/>
                <a:gd name="connsiteY3" fmla="*/ 147882 h 1044468"/>
                <a:gd name="connsiteX4" fmla="*/ 99935 w 805191"/>
                <a:gd name="connsiteY4" fmla="*/ 53399 h 1044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5191" h="1044468">
                  <a:moveTo>
                    <a:pt x="99935" y="53399"/>
                  </a:moveTo>
                  <a:cubicBezTo>
                    <a:pt x="5451" y="256902"/>
                    <a:pt x="-110837" y="860145"/>
                    <a:pt x="216223" y="1020041"/>
                  </a:cubicBezTo>
                  <a:cubicBezTo>
                    <a:pt x="543282" y="1179937"/>
                    <a:pt x="797662" y="511282"/>
                    <a:pt x="804930" y="278706"/>
                  </a:cubicBezTo>
                  <a:cubicBezTo>
                    <a:pt x="812198" y="46131"/>
                    <a:pt x="666838" y="111543"/>
                    <a:pt x="499674" y="147882"/>
                  </a:cubicBezTo>
                  <a:cubicBezTo>
                    <a:pt x="332511" y="191490"/>
                    <a:pt x="187151" y="-121033"/>
                    <a:pt x="99935" y="53399"/>
                  </a:cubicBezTo>
                  <a:close/>
                </a:path>
              </a:pathLst>
            </a:custGeom>
            <a:solidFill>
              <a:srgbClr val="9CCEE9"/>
            </a:solidFill>
            <a:ln w="72680" cap="flat">
              <a:solidFill>
                <a:srgbClr val="9CCEE9"/>
              </a:solidFill>
              <a:prstDash val="solid"/>
              <a:miter/>
            </a:ln>
          </p:spPr>
          <p:txBody>
            <a:bodyPr rtlCol="0" anchor="ctr"/>
            <a:lstStyle/>
            <a:p>
              <a:endParaRPr lang="en-US"/>
            </a:p>
          </p:txBody>
        </p:sp>
        <p:sp>
          <p:nvSpPr>
            <p:cNvPr id="282" name="Freeform: Shape 281">
              <a:extLst>
                <a:ext uri="{FF2B5EF4-FFF2-40B4-BE49-F238E27FC236}">
                  <a16:creationId xmlns:a16="http://schemas.microsoft.com/office/drawing/2014/main" xmlns="" id="{3766CE96-80EB-453C-B897-54F8EA714473}"/>
                </a:ext>
              </a:extLst>
            </p:cNvPr>
            <p:cNvSpPr/>
            <p:nvPr/>
          </p:nvSpPr>
          <p:spPr>
            <a:xfrm>
              <a:off x="4120651" y="7615731"/>
              <a:ext cx="286462" cy="159896"/>
            </a:xfrm>
            <a:custGeom>
              <a:avLst/>
              <a:gdLst>
                <a:gd name="connsiteX0" fmla="*/ 286462 w 286462"/>
                <a:gd name="connsiteY0" fmla="*/ 159896 h 159896"/>
                <a:gd name="connsiteX1" fmla="*/ 133834 w 286462"/>
                <a:gd name="connsiteY1" fmla="*/ 79948 h 159896"/>
                <a:gd name="connsiteX2" fmla="*/ 68422 w 286462"/>
                <a:gd name="connsiteY2" fmla="*/ 36340 h 159896"/>
                <a:gd name="connsiteX3" fmla="*/ 10278 w 286462"/>
                <a:gd name="connsiteY3" fmla="*/ 0 h 159896"/>
                <a:gd name="connsiteX4" fmla="*/ 3011 w 286462"/>
                <a:gd name="connsiteY4" fmla="*/ 14536 h 159896"/>
                <a:gd name="connsiteX5" fmla="*/ 286462 w 286462"/>
                <a:gd name="connsiteY5" fmla="*/ 159896 h 159896"/>
                <a:gd name="connsiteX6" fmla="*/ 286462 w 286462"/>
                <a:gd name="connsiteY6" fmla="*/ 159896 h 159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6462" h="159896">
                  <a:moveTo>
                    <a:pt x="286462" y="159896"/>
                  </a:moveTo>
                  <a:cubicBezTo>
                    <a:pt x="228318" y="138092"/>
                    <a:pt x="184710" y="109020"/>
                    <a:pt x="133834" y="79948"/>
                  </a:cubicBezTo>
                  <a:cubicBezTo>
                    <a:pt x="112030" y="65412"/>
                    <a:pt x="90226" y="50876"/>
                    <a:pt x="68422" y="36340"/>
                  </a:cubicBezTo>
                  <a:cubicBezTo>
                    <a:pt x="53886" y="21804"/>
                    <a:pt x="32082" y="7268"/>
                    <a:pt x="10278" y="0"/>
                  </a:cubicBezTo>
                  <a:cubicBezTo>
                    <a:pt x="3011" y="0"/>
                    <a:pt x="-4258" y="14536"/>
                    <a:pt x="3011" y="14536"/>
                  </a:cubicBezTo>
                  <a:cubicBezTo>
                    <a:pt x="97494" y="65412"/>
                    <a:pt x="184710" y="130824"/>
                    <a:pt x="286462" y="159896"/>
                  </a:cubicBezTo>
                  <a:cubicBezTo>
                    <a:pt x="286462" y="159896"/>
                    <a:pt x="286462" y="159896"/>
                    <a:pt x="286462" y="159896"/>
                  </a:cubicBezTo>
                  <a:close/>
                </a:path>
              </a:pathLst>
            </a:custGeom>
            <a:solidFill>
              <a:srgbClr val="AA7761"/>
            </a:solidFill>
            <a:ln w="72680" cap="flat">
              <a:noFill/>
              <a:prstDash val="solid"/>
              <a:miter/>
            </a:ln>
          </p:spPr>
          <p:txBody>
            <a:bodyPr rtlCol="0" anchor="ctr"/>
            <a:lstStyle/>
            <a:p>
              <a:endParaRPr lang="en-US"/>
            </a:p>
          </p:txBody>
        </p:sp>
        <p:sp>
          <p:nvSpPr>
            <p:cNvPr id="283" name="Freeform: Shape 282">
              <a:extLst>
                <a:ext uri="{FF2B5EF4-FFF2-40B4-BE49-F238E27FC236}">
                  <a16:creationId xmlns:a16="http://schemas.microsoft.com/office/drawing/2014/main" xmlns="" id="{7C071A69-EF83-4CDD-9EAA-DA420FA9A4D9}"/>
                </a:ext>
              </a:extLst>
            </p:cNvPr>
            <p:cNvSpPr/>
            <p:nvPr/>
          </p:nvSpPr>
          <p:spPr>
            <a:xfrm>
              <a:off x="4581545" y="7661861"/>
              <a:ext cx="548830" cy="179177"/>
            </a:xfrm>
            <a:custGeom>
              <a:avLst/>
              <a:gdLst>
                <a:gd name="connsiteX0" fmla="*/ 545099 w 548830"/>
                <a:gd name="connsiteY0" fmla="*/ 12014 h 179177"/>
                <a:gd name="connsiteX1" fmla="*/ 479687 w 548830"/>
                <a:gd name="connsiteY1" fmla="*/ 4747 h 179177"/>
                <a:gd name="connsiteX2" fmla="*/ 356131 w 548830"/>
                <a:gd name="connsiteY2" fmla="*/ 41087 h 179177"/>
                <a:gd name="connsiteX3" fmla="*/ 0 w 548830"/>
                <a:gd name="connsiteY3" fmla="*/ 135570 h 179177"/>
                <a:gd name="connsiteX4" fmla="*/ 0 w 548830"/>
                <a:gd name="connsiteY4" fmla="*/ 135570 h 179177"/>
                <a:gd name="connsiteX5" fmla="*/ 247112 w 548830"/>
                <a:gd name="connsiteY5" fmla="*/ 84694 h 179177"/>
                <a:gd name="connsiteX6" fmla="*/ 486955 w 548830"/>
                <a:gd name="connsiteY6" fmla="*/ 12014 h 179177"/>
                <a:gd name="connsiteX7" fmla="*/ 545099 w 548830"/>
                <a:gd name="connsiteY7" fmla="*/ 26550 h 179177"/>
                <a:gd name="connsiteX8" fmla="*/ 516027 w 548830"/>
                <a:gd name="connsiteY8" fmla="*/ 48354 h 179177"/>
                <a:gd name="connsiteX9" fmla="*/ 436079 w 548830"/>
                <a:gd name="connsiteY9" fmla="*/ 84694 h 179177"/>
                <a:gd name="connsiteX10" fmla="*/ 232576 w 548830"/>
                <a:gd name="connsiteY10" fmla="*/ 179178 h 179177"/>
                <a:gd name="connsiteX11" fmla="*/ 465151 w 548830"/>
                <a:gd name="connsiteY11" fmla="*/ 77426 h 179177"/>
                <a:gd name="connsiteX12" fmla="*/ 545099 w 548830"/>
                <a:gd name="connsiteY12" fmla="*/ 12014 h 179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830" h="179177">
                  <a:moveTo>
                    <a:pt x="545099" y="12014"/>
                  </a:moveTo>
                  <a:cubicBezTo>
                    <a:pt x="537831" y="-9790"/>
                    <a:pt x="494223" y="4747"/>
                    <a:pt x="479687" y="4747"/>
                  </a:cubicBezTo>
                  <a:cubicBezTo>
                    <a:pt x="436079" y="12014"/>
                    <a:pt x="399739" y="26550"/>
                    <a:pt x="356131" y="41087"/>
                  </a:cubicBezTo>
                  <a:cubicBezTo>
                    <a:pt x="239844" y="77426"/>
                    <a:pt x="123556" y="135570"/>
                    <a:pt x="0" y="135570"/>
                  </a:cubicBezTo>
                  <a:cubicBezTo>
                    <a:pt x="0" y="135570"/>
                    <a:pt x="0" y="135570"/>
                    <a:pt x="0" y="135570"/>
                  </a:cubicBezTo>
                  <a:cubicBezTo>
                    <a:pt x="87216" y="142838"/>
                    <a:pt x="167164" y="113766"/>
                    <a:pt x="247112" y="84694"/>
                  </a:cubicBezTo>
                  <a:cubicBezTo>
                    <a:pt x="327060" y="55622"/>
                    <a:pt x="407007" y="33818"/>
                    <a:pt x="486955" y="12014"/>
                  </a:cubicBezTo>
                  <a:cubicBezTo>
                    <a:pt x="486955" y="12014"/>
                    <a:pt x="559635" y="-2522"/>
                    <a:pt x="545099" y="26550"/>
                  </a:cubicBezTo>
                  <a:cubicBezTo>
                    <a:pt x="537831" y="33818"/>
                    <a:pt x="523295" y="41087"/>
                    <a:pt x="516027" y="48354"/>
                  </a:cubicBezTo>
                  <a:cubicBezTo>
                    <a:pt x="494223" y="62890"/>
                    <a:pt x="465151" y="77426"/>
                    <a:pt x="436079" y="84694"/>
                  </a:cubicBezTo>
                  <a:cubicBezTo>
                    <a:pt x="370667" y="113766"/>
                    <a:pt x="232576" y="179178"/>
                    <a:pt x="232576" y="179178"/>
                  </a:cubicBezTo>
                  <a:cubicBezTo>
                    <a:pt x="312523" y="142838"/>
                    <a:pt x="392471" y="113766"/>
                    <a:pt x="465151" y="77426"/>
                  </a:cubicBezTo>
                  <a:cubicBezTo>
                    <a:pt x="486955" y="77426"/>
                    <a:pt x="566903" y="41087"/>
                    <a:pt x="545099" y="12014"/>
                  </a:cubicBezTo>
                  <a:close/>
                </a:path>
              </a:pathLst>
            </a:custGeom>
            <a:solidFill>
              <a:srgbClr val="AA7761"/>
            </a:solidFill>
            <a:ln w="72680" cap="flat">
              <a:noFill/>
              <a:prstDash val="solid"/>
              <a:miter/>
            </a:ln>
          </p:spPr>
          <p:txBody>
            <a:bodyPr rtlCol="0" anchor="ctr"/>
            <a:lstStyle/>
            <a:p>
              <a:endParaRPr lang="en-US"/>
            </a:p>
          </p:txBody>
        </p:sp>
        <p:sp>
          <p:nvSpPr>
            <p:cNvPr id="284" name="Freeform: Shape 283">
              <a:extLst>
                <a:ext uri="{FF2B5EF4-FFF2-40B4-BE49-F238E27FC236}">
                  <a16:creationId xmlns:a16="http://schemas.microsoft.com/office/drawing/2014/main" xmlns="" id="{B3EF6CD6-6F93-42B2-8671-B92B6B2348A4}"/>
                </a:ext>
              </a:extLst>
            </p:cNvPr>
            <p:cNvSpPr/>
            <p:nvPr/>
          </p:nvSpPr>
          <p:spPr>
            <a:xfrm>
              <a:off x="4763245" y="7761091"/>
              <a:ext cx="348863" cy="777675"/>
            </a:xfrm>
            <a:custGeom>
              <a:avLst/>
              <a:gdLst>
                <a:gd name="connsiteX0" fmla="*/ 348863 w 348863"/>
                <a:gd name="connsiteY0" fmla="*/ 0 h 777675"/>
                <a:gd name="connsiteX1" fmla="*/ 130824 w 348863"/>
                <a:gd name="connsiteY1" fmla="*/ 138092 h 777675"/>
                <a:gd name="connsiteX2" fmla="*/ 0 w 348863"/>
                <a:gd name="connsiteY2" fmla="*/ 290720 h 777675"/>
                <a:gd name="connsiteX3" fmla="*/ 14536 w 348863"/>
                <a:gd name="connsiteY3" fmla="*/ 407007 h 777675"/>
                <a:gd name="connsiteX4" fmla="*/ 36340 w 348863"/>
                <a:gd name="connsiteY4" fmla="*/ 566903 h 777675"/>
                <a:gd name="connsiteX5" fmla="*/ 116288 w 348863"/>
                <a:gd name="connsiteY5" fmla="*/ 777675 h 777675"/>
                <a:gd name="connsiteX6" fmla="*/ 123556 w 348863"/>
                <a:gd name="connsiteY6" fmla="*/ 770407 h 777675"/>
                <a:gd name="connsiteX7" fmla="*/ 79948 w 348863"/>
                <a:gd name="connsiteY7" fmla="*/ 675923 h 777675"/>
                <a:gd name="connsiteX8" fmla="*/ 58144 w 348863"/>
                <a:gd name="connsiteY8" fmla="*/ 545099 h 777675"/>
                <a:gd name="connsiteX9" fmla="*/ 29072 w 348863"/>
                <a:gd name="connsiteY9" fmla="*/ 305256 h 777675"/>
                <a:gd name="connsiteX10" fmla="*/ 159896 w 348863"/>
                <a:gd name="connsiteY10" fmla="*/ 138092 h 777675"/>
                <a:gd name="connsiteX11" fmla="*/ 348863 w 348863"/>
                <a:gd name="connsiteY11" fmla="*/ 0 h 777675"/>
                <a:gd name="connsiteX12" fmla="*/ 348863 w 348863"/>
                <a:gd name="connsiteY12" fmla="*/ 0 h 77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8863" h="777675">
                  <a:moveTo>
                    <a:pt x="348863" y="0"/>
                  </a:moveTo>
                  <a:cubicBezTo>
                    <a:pt x="283452" y="50876"/>
                    <a:pt x="210772" y="94484"/>
                    <a:pt x="130824" y="138092"/>
                  </a:cubicBezTo>
                  <a:cubicBezTo>
                    <a:pt x="65412" y="174432"/>
                    <a:pt x="7268" y="218040"/>
                    <a:pt x="0" y="290720"/>
                  </a:cubicBezTo>
                  <a:cubicBezTo>
                    <a:pt x="0" y="327060"/>
                    <a:pt x="7268" y="370667"/>
                    <a:pt x="14536" y="407007"/>
                  </a:cubicBezTo>
                  <a:cubicBezTo>
                    <a:pt x="21804" y="457884"/>
                    <a:pt x="29072" y="508759"/>
                    <a:pt x="36340" y="566903"/>
                  </a:cubicBezTo>
                  <a:cubicBezTo>
                    <a:pt x="43608" y="646851"/>
                    <a:pt x="58144" y="719531"/>
                    <a:pt x="116288" y="777675"/>
                  </a:cubicBezTo>
                  <a:cubicBezTo>
                    <a:pt x="116288" y="777675"/>
                    <a:pt x="123556" y="777675"/>
                    <a:pt x="123556" y="770407"/>
                  </a:cubicBezTo>
                  <a:cubicBezTo>
                    <a:pt x="101752" y="741335"/>
                    <a:pt x="87216" y="712263"/>
                    <a:pt x="79948" y="675923"/>
                  </a:cubicBezTo>
                  <a:cubicBezTo>
                    <a:pt x="65412" y="632315"/>
                    <a:pt x="65412" y="588707"/>
                    <a:pt x="58144" y="545099"/>
                  </a:cubicBezTo>
                  <a:cubicBezTo>
                    <a:pt x="50876" y="465151"/>
                    <a:pt x="29072" y="385204"/>
                    <a:pt x="29072" y="305256"/>
                  </a:cubicBezTo>
                  <a:cubicBezTo>
                    <a:pt x="29072" y="225308"/>
                    <a:pt x="101752" y="174432"/>
                    <a:pt x="159896" y="138092"/>
                  </a:cubicBezTo>
                  <a:cubicBezTo>
                    <a:pt x="225308" y="94484"/>
                    <a:pt x="290720" y="50876"/>
                    <a:pt x="348863" y="0"/>
                  </a:cubicBezTo>
                  <a:cubicBezTo>
                    <a:pt x="348863" y="0"/>
                    <a:pt x="348863" y="0"/>
                    <a:pt x="348863" y="0"/>
                  </a:cubicBezTo>
                  <a:close/>
                </a:path>
              </a:pathLst>
            </a:custGeom>
            <a:solidFill>
              <a:srgbClr val="AA7761"/>
            </a:solidFill>
            <a:ln w="72680" cap="flat">
              <a:noFill/>
              <a:prstDash val="solid"/>
              <a:miter/>
            </a:ln>
          </p:spPr>
          <p:txBody>
            <a:bodyPr rtlCol="0" anchor="ctr"/>
            <a:lstStyle/>
            <a:p>
              <a:endParaRPr lang="en-US"/>
            </a:p>
          </p:txBody>
        </p:sp>
        <p:sp>
          <p:nvSpPr>
            <p:cNvPr id="285" name="Freeform: Shape 284">
              <a:extLst>
                <a:ext uri="{FF2B5EF4-FFF2-40B4-BE49-F238E27FC236}">
                  <a16:creationId xmlns:a16="http://schemas.microsoft.com/office/drawing/2014/main" xmlns="" id="{6D019B85-AF45-491C-94D2-3E0756039B11}"/>
                </a:ext>
              </a:extLst>
            </p:cNvPr>
            <p:cNvSpPr/>
            <p:nvPr/>
          </p:nvSpPr>
          <p:spPr>
            <a:xfrm>
              <a:off x="5246970" y="7746555"/>
              <a:ext cx="61374" cy="239843"/>
            </a:xfrm>
            <a:custGeom>
              <a:avLst/>
              <a:gdLst>
                <a:gd name="connsiteX0" fmla="*/ 3230 w 61374"/>
                <a:gd name="connsiteY0" fmla="*/ 0 h 239843"/>
                <a:gd name="connsiteX1" fmla="*/ 3230 w 61374"/>
                <a:gd name="connsiteY1" fmla="*/ 0 h 239843"/>
                <a:gd name="connsiteX2" fmla="*/ 32302 w 61374"/>
                <a:gd name="connsiteY2" fmla="*/ 43608 h 239843"/>
                <a:gd name="connsiteX3" fmla="*/ 39570 w 61374"/>
                <a:gd name="connsiteY3" fmla="*/ 109020 h 239843"/>
                <a:gd name="connsiteX4" fmla="*/ 32302 w 61374"/>
                <a:gd name="connsiteY4" fmla="*/ 239843 h 239843"/>
                <a:gd name="connsiteX5" fmla="*/ 39570 w 61374"/>
                <a:gd name="connsiteY5" fmla="*/ 239843 h 239843"/>
                <a:gd name="connsiteX6" fmla="*/ 61374 w 61374"/>
                <a:gd name="connsiteY6" fmla="*/ 72680 h 239843"/>
                <a:gd name="connsiteX7" fmla="*/ 3230 w 61374"/>
                <a:gd name="connsiteY7" fmla="*/ 0 h 239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374" h="239843">
                  <a:moveTo>
                    <a:pt x="3230" y="0"/>
                  </a:moveTo>
                  <a:cubicBezTo>
                    <a:pt x="3230" y="0"/>
                    <a:pt x="-4038" y="0"/>
                    <a:pt x="3230" y="0"/>
                  </a:cubicBezTo>
                  <a:cubicBezTo>
                    <a:pt x="10498" y="14536"/>
                    <a:pt x="25034" y="29072"/>
                    <a:pt x="32302" y="43608"/>
                  </a:cubicBezTo>
                  <a:cubicBezTo>
                    <a:pt x="46838" y="58144"/>
                    <a:pt x="39570" y="87216"/>
                    <a:pt x="39570" y="109020"/>
                  </a:cubicBezTo>
                  <a:cubicBezTo>
                    <a:pt x="39570" y="152628"/>
                    <a:pt x="25034" y="196235"/>
                    <a:pt x="32302" y="239843"/>
                  </a:cubicBezTo>
                  <a:cubicBezTo>
                    <a:pt x="32302" y="239843"/>
                    <a:pt x="39570" y="239843"/>
                    <a:pt x="39570" y="239843"/>
                  </a:cubicBezTo>
                  <a:cubicBezTo>
                    <a:pt x="39570" y="181700"/>
                    <a:pt x="54106" y="130823"/>
                    <a:pt x="61374" y="72680"/>
                  </a:cubicBezTo>
                  <a:cubicBezTo>
                    <a:pt x="61374" y="36340"/>
                    <a:pt x="32302" y="29072"/>
                    <a:pt x="3230" y="0"/>
                  </a:cubicBezTo>
                  <a:close/>
                </a:path>
              </a:pathLst>
            </a:custGeom>
            <a:solidFill>
              <a:srgbClr val="AA7761"/>
            </a:solidFill>
            <a:ln w="72680" cap="flat">
              <a:noFill/>
              <a:prstDash val="solid"/>
              <a:miter/>
            </a:ln>
          </p:spPr>
          <p:txBody>
            <a:bodyPr rtlCol="0" anchor="ctr"/>
            <a:lstStyle/>
            <a:p>
              <a:endParaRPr lang="en-US"/>
            </a:p>
          </p:txBody>
        </p:sp>
        <p:sp>
          <p:nvSpPr>
            <p:cNvPr id="286" name="Freeform: Shape 285">
              <a:extLst>
                <a:ext uri="{FF2B5EF4-FFF2-40B4-BE49-F238E27FC236}">
                  <a16:creationId xmlns:a16="http://schemas.microsoft.com/office/drawing/2014/main" xmlns="" id="{C39AB70B-0B9E-4064-90E7-34BCBFE38BE1}"/>
                </a:ext>
              </a:extLst>
            </p:cNvPr>
            <p:cNvSpPr/>
            <p:nvPr/>
          </p:nvSpPr>
          <p:spPr>
            <a:xfrm>
              <a:off x="3854807" y="7761091"/>
              <a:ext cx="247050" cy="570133"/>
            </a:xfrm>
            <a:custGeom>
              <a:avLst/>
              <a:gdLst>
                <a:gd name="connsiteX0" fmla="*/ 247051 w 247050"/>
                <a:gd name="connsiteY0" fmla="*/ 0 h 570133"/>
                <a:gd name="connsiteX1" fmla="*/ 87155 w 247050"/>
                <a:gd name="connsiteY1" fmla="*/ 290720 h 570133"/>
                <a:gd name="connsiteX2" fmla="*/ 7207 w 247050"/>
                <a:gd name="connsiteY2" fmla="*/ 566903 h 570133"/>
                <a:gd name="connsiteX3" fmla="*/ 14475 w 247050"/>
                <a:gd name="connsiteY3" fmla="*/ 566903 h 570133"/>
                <a:gd name="connsiteX4" fmla="*/ 14475 w 247050"/>
                <a:gd name="connsiteY4" fmla="*/ 494223 h 570133"/>
                <a:gd name="connsiteX5" fmla="*/ 43547 w 247050"/>
                <a:gd name="connsiteY5" fmla="*/ 407007 h 570133"/>
                <a:gd name="connsiteX6" fmla="*/ 108959 w 247050"/>
                <a:gd name="connsiteY6" fmla="*/ 268916 h 570133"/>
                <a:gd name="connsiteX7" fmla="*/ 247051 w 247050"/>
                <a:gd name="connsiteY7" fmla="*/ 0 h 570133"/>
                <a:gd name="connsiteX8" fmla="*/ 247051 w 247050"/>
                <a:gd name="connsiteY8" fmla="*/ 0 h 570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7050" h="570133">
                  <a:moveTo>
                    <a:pt x="247051" y="0"/>
                  </a:moveTo>
                  <a:cubicBezTo>
                    <a:pt x="203443" y="101752"/>
                    <a:pt x="145299" y="196236"/>
                    <a:pt x="87155" y="290720"/>
                  </a:cubicBezTo>
                  <a:cubicBezTo>
                    <a:pt x="43547" y="370667"/>
                    <a:pt x="-21865" y="472419"/>
                    <a:pt x="7207" y="566903"/>
                  </a:cubicBezTo>
                  <a:cubicBezTo>
                    <a:pt x="7207" y="574171"/>
                    <a:pt x="14475" y="566903"/>
                    <a:pt x="14475" y="566903"/>
                  </a:cubicBezTo>
                  <a:cubicBezTo>
                    <a:pt x="14475" y="545099"/>
                    <a:pt x="14475" y="523296"/>
                    <a:pt x="14475" y="494223"/>
                  </a:cubicBezTo>
                  <a:cubicBezTo>
                    <a:pt x="21743" y="465151"/>
                    <a:pt x="36279" y="436079"/>
                    <a:pt x="43547" y="407007"/>
                  </a:cubicBezTo>
                  <a:cubicBezTo>
                    <a:pt x="65351" y="363399"/>
                    <a:pt x="87155" y="319792"/>
                    <a:pt x="108959" y="268916"/>
                  </a:cubicBezTo>
                  <a:cubicBezTo>
                    <a:pt x="167103" y="188968"/>
                    <a:pt x="210711" y="94484"/>
                    <a:pt x="247051" y="0"/>
                  </a:cubicBezTo>
                  <a:cubicBezTo>
                    <a:pt x="247051" y="0"/>
                    <a:pt x="247051" y="0"/>
                    <a:pt x="247051" y="0"/>
                  </a:cubicBezTo>
                  <a:close/>
                </a:path>
              </a:pathLst>
            </a:custGeom>
            <a:solidFill>
              <a:srgbClr val="AA7761"/>
            </a:solidFill>
            <a:ln w="72680" cap="flat">
              <a:noFill/>
              <a:prstDash val="solid"/>
              <a:miter/>
            </a:ln>
          </p:spPr>
          <p:txBody>
            <a:bodyPr rtlCol="0" anchor="ctr"/>
            <a:lstStyle/>
            <a:p>
              <a:endParaRPr lang="en-US"/>
            </a:p>
          </p:txBody>
        </p:sp>
        <p:sp>
          <p:nvSpPr>
            <p:cNvPr id="287" name="Freeform: Shape 286">
              <a:extLst>
                <a:ext uri="{FF2B5EF4-FFF2-40B4-BE49-F238E27FC236}">
                  <a16:creationId xmlns:a16="http://schemas.microsoft.com/office/drawing/2014/main" xmlns="" id="{5DD4BC4E-6C80-440F-8B2B-59CC97F64BFD}"/>
                </a:ext>
              </a:extLst>
            </p:cNvPr>
            <p:cNvSpPr/>
            <p:nvPr/>
          </p:nvSpPr>
          <p:spPr>
            <a:xfrm>
              <a:off x="4508865" y="9120205"/>
              <a:ext cx="149272" cy="87215"/>
            </a:xfrm>
            <a:custGeom>
              <a:avLst/>
              <a:gdLst>
                <a:gd name="connsiteX0" fmla="*/ 109020 w 149272"/>
                <a:gd name="connsiteY0" fmla="*/ 0 h 87215"/>
                <a:gd name="connsiteX1" fmla="*/ 101752 w 149272"/>
                <a:gd name="connsiteY1" fmla="*/ 7268 h 87215"/>
                <a:gd name="connsiteX2" fmla="*/ 123556 w 149272"/>
                <a:gd name="connsiteY2" fmla="*/ 21804 h 87215"/>
                <a:gd name="connsiteX3" fmla="*/ 79948 w 149272"/>
                <a:gd name="connsiteY3" fmla="*/ 65411 h 87215"/>
                <a:gd name="connsiteX4" fmla="*/ 58144 w 149272"/>
                <a:gd name="connsiteY4" fmla="*/ 72680 h 87215"/>
                <a:gd name="connsiteX5" fmla="*/ 0 w 149272"/>
                <a:gd name="connsiteY5" fmla="*/ 87216 h 87215"/>
                <a:gd name="connsiteX6" fmla="*/ 101752 w 149272"/>
                <a:gd name="connsiteY6" fmla="*/ 65411 h 87215"/>
                <a:gd name="connsiteX7" fmla="*/ 145360 w 149272"/>
                <a:gd name="connsiteY7" fmla="*/ 36340 h 87215"/>
                <a:gd name="connsiteX8" fmla="*/ 109020 w 149272"/>
                <a:gd name="connsiteY8" fmla="*/ 0 h 87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9272" h="87215">
                  <a:moveTo>
                    <a:pt x="109020" y="0"/>
                  </a:moveTo>
                  <a:cubicBezTo>
                    <a:pt x="101752" y="0"/>
                    <a:pt x="94484" y="0"/>
                    <a:pt x="101752" y="7268"/>
                  </a:cubicBezTo>
                  <a:cubicBezTo>
                    <a:pt x="101752" y="14536"/>
                    <a:pt x="116288" y="21804"/>
                    <a:pt x="123556" y="21804"/>
                  </a:cubicBezTo>
                  <a:cubicBezTo>
                    <a:pt x="145360" y="36340"/>
                    <a:pt x="94484" y="65411"/>
                    <a:pt x="79948" y="65411"/>
                  </a:cubicBezTo>
                  <a:cubicBezTo>
                    <a:pt x="72680" y="65411"/>
                    <a:pt x="65412" y="72680"/>
                    <a:pt x="58144" y="72680"/>
                  </a:cubicBezTo>
                  <a:cubicBezTo>
                    <a:pt x="43608" y="79948"/>
                    <a:pt x="21804" y="87216"/>
                    <a:pt x="0" y="87216"/>
                  </a:cubicBezTo>
                  <a:cubicBezTo>
                    <a:pt x="36340" y="87216"/>
                    <a:pt x="72680" y="79948"/>
                    <a:pt x="101752" y="65411"/>
                  </a:cubicBezTo>
                  <a:cubicBezTo>
                    <a:pt x="123556" y="58144"/>
                    <a:pt x="138092" y="50876"/>
                    <a:pt x="145360" y="36340"/>
                  </a:cubicBezTo>
                  <a:cubicBezTo>
                    <a:pt x="159896" y="14536"/>
                    <a:pt x="130824" y="0"/>
                    <a:pt x="109020" y="0"/>
                  </a:cubicBezTo>
                  <a:close/>
                </a:path>
              </a:pathLst>
            </a:custGeom>
            <a:solidFill>
              <a:srgbClr val="FDFFFF"/>
            </a:solidFill>
            <a:ln w="72680" cap="flat">
              <a:noFill/>
              <a:prstDash val="solid"/>
              <a:miter/>
            </a:ln>
          </p:spPr>
          <p:txBody>
            <a:bodyPr rtlCol="0" anchor="ctr"/>
            <a:lstStyle/>
            <a:p>
              <a:endParaRPr lang="en-US"/>
            </a:p>
          </p:txBody>
        </p:sp>
        <p:sp>
          <p:nvSpPr>
            <p:cNvPr id="288" name="Freeform: Shape 287">
              <a:extLst>
                <a:ext uri="{FF2B5EF4-FFF2-40B4-BE49-F238E27FC236}">
                  <a16:creationId xmlns:a16="http://schemas.microsoft.com/office/drawing/2014/main" xmlns="" id="{1CD6AB12-044A-49C2-B49B-5189FE857C79}"/>
                </a:ext>
              </a:extLst>
            </p:cNvPr>
            <p:cNvSpPr/>
            <p:nvPr/>
          </p:nvSpPr>
          <p:spPr>
            <a:xfrm>
              <a:off x="4421649" y="9389121"/>
              <a:ext cx="254379" cy="138091"/>
            </a:xfrm>
            <a:custGeom>
              <a:avLst/>
              <a:gdLst>
                <a:gd name="connsiteX0" fmla="*/ 239844 w 254379"/>
                <a:gd name="connsiteY0" fmla="*/ 21804 h 138091"/>
                <a:gd name="connsiteX1" fmla="*/ 181700 w 254379"/>
                <a:gd name="connsiteY1" fmla="*/ 0 h 138091"/>
                <a:gd name="connsiteX2" fmla="*/ 159896 w 254379"/>
                <a:gd name="connsiteY2" fmla="*/ 58144 h 138091"/>
                <a:gd name="connsiteX3" fmla="*/ 0 w 254379"/>
                <a:gd name="connsiteY3" fmla="*/ 138092 h 138091"/>
                <a:gd name="connsiteX4" fmla="*/ 0 w 254379"/>
                <a:gd name="connsiteY4" fmla="*/ 138092 h 138091"/>
                <a:gd name="connsiteX5" fmla="*/ 239844 w 254379"/>
                <a:gd name="connsiteY5" fmla="*/ 87216 h 138091"/>
                <a:gd name="connsiteX6" fmla="*/ 254380 w 254379"/>
                <a:gd name="connsiteY6" fmla="*/ 79948 h 138091"/>
                <a:gd name="connsiteX7" fmla="*/ 239844 w 254379"/>
                <a:gd name="connsiteY7" fmla="*/ 21804 h 138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379" h="138091">
                  <a:moveTo>
                    <a:pt x="239844" y="21804"/>
                  </a:moveTo>
                  <a:cubicBezTo>
                    <a:pt x="225308" y="7268"/>
                    <a:pt x="203504" y="0"/>
                    <a:pt x="181700" y="0"/>
                  </a:cubicBezTo>
                  <a:cubicBezTo>
                    <a:pt x="225308" y="7268"/>
                    <a:pt x="188968" y="50876"/>
                    <a:pt x="159896" y="58144"/>
                  </a:cubicBezTo>
                  <a:cubicBezTo>
                    <a:pt x="101752" y="65412"/>
                    <a:pt x="43608" y="101752"/>
                    <a:pt x="0" y="138092"/>
                  </a:cubicBezTo>
                  <a:cubicBezTo>
                    <a:pt x="0" y="138092"/>
                    <a:pt x="0" y="138092"/>
                    <a:pt x="0" y="138092"/>
                  </a:cubicBezTo>
                  <a:cubicBezTo>
                    <a:pt x="65412" y="87216"/>
                    <a:pt x="159896" y="36340"/>
                    <a:pt x="239844" y="87216"/>
                  </a:cubicBezTo>
                  <a:cubicBezTo>
                    <a:pt x="247112" y="87216"/>
                    <a:pt x="254380" y="87216"/>
                    <a:pt x="254380" y="79948"/>
                  </a:cubicBezTo>
                  <a:cubicBezTo>
                    <a:pt x="254380" y="58144"/>
                    <a:pt x="254380" y="36340"/>
                    <a:pt x="239844" y="21804"/>
                  </a:cubicBezTo>
                  <a:close/>
                </a:path>
              </a:pathLst>
            </a:custGeom>
            <a:solidFill>
              <a:srgbClr val="FDFFFF"/>
            </a:solidFill>
            <a:ln w="72680" cap="flat">
              <a:noFill/>
              <a:prstDash val="solid"/>
              <a:miter/>
            </a:ln>
          </p:spPr>
          <p:txBody>
            <a:bodyPr rtlCol="0" anchor="ctr"/>
            <a:lstStyle/>
            <a:p>
              <a:endParaRPr lang="en-US"/>
            </a:p>
          </p:txBody>
        </p:sp>
        <p:sp>
          <p:nvSpPr>
            <p:cNvPr id="289" name="Freeform: Shape 288">
              <a:extLst>
                <a:ext uri="{FF2B5EF4-FFF2-40B4-BE49-F238E27FC236}">
                  <a16:creationId xmlns:a16="http://schemas.microsoft.com/office/drawing/2014/main" xmlns="" id="{50811201-1F9F-40A9-8BF9-7C73F9ACE01C}"/>
                </a:ext>
              </a:extLst>
            </p:cNvPr>
            <p:cNvSpPr/>
            <p:nvPr/>
          </p:nvSpPr>
          <p:spPr>
            <a:xfrm>
              <a:off x="4443453" y="9497984"/>
              <a:ext cx="248235" cy="87372"/>
            </a:xfrm>
            <a:custGeom>
              <a:avLst/>
              <a:gdLst>
                <a:gd name="connsiteX0" fmla="*/ 239844 w 248235"/>
                <a:gd name="connsiteY0" fmla="*/ 14692 h 87372"/>
                <a:gd name="connsiteX1" fmla="*/ 239844 w 248235"/>
                <a:gd name="connsiteY1" fmla="*/ 14692 h 87372"/>
                <a:gd name="connsiteX2" fmla="*/ 101752 w 248235"/>
                <a:gd name="connsiteY2" fmla="*/ 14692 h 87372"/>
                <a:gd name="connsiteX3" fmla="*/ 0 w 248235"/>
                <a:gd name="connsiteY3" fmla="*/ 87372 h 87372"/>
                <a:gd name="connsiteX4" fmla="*/ 109020 w 248235"/>
                <a:gd name="connsiteY4" fmla="*/ 36496 h 87372"/>
                <a:gd name="connsiteX5" fmla="*/ 239844 w 248235"/>
                <a:gd name="connsiteY5" fmla="*/ 29229 h 87372"/>
                <a:gd name="connsiteX6" fmla="*/ 239844 w 248235"/>
                <a:gd name="connsiteY6" fmla="*/ 14692 h 87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8235" h="87372">
                  <a:moveTo>
                    <a:pt x="239844" y="14692"/>
                  </a:moveTo>
                  <a:cubicBezTo>
                    <a:pt x="239844" y="14692"/>
                    <a:pt x="239844" y="14692"/>
                    <a:pt x="239844" y="14692"/>
                  </a:cubicBezTo>
                  <a:cubicBezTo>
                    <a:pt x="210772" y="-14379"/>
                    <a:pt x="130824" y="7424"/>
                    <a:pt x="101752" y="14692"/>
                  </a:cubicBezTo>
                  <a:cubicBezTo>
                    <a:pt x="65412" y="29229"/>
                    <a:pt x="14536" y="58301"/>
                    <a:pt x="0" y="87372"/>
                  </a:cubicBezTo>
                  <a:cubicBezTo>
                    <a:pt x="7268" y="65569"/>
                    <a:pt x="87216" y="43764"/>
                    <a:pt x="109020" y="36496"/>
                  </a:cubicBezTo>
                  <a:cubicBezTo>
                    <a:pt x="152628" y="21961"/>
                    <a:pt x="196236" y="29229"/>
                    <a:pt x="239844" y="29229"/>
                  </a:cubicBezTo>
                  <a:cubicBezTo>
                    <a:pt x="254380" y="29229"/>
                    <a:pt x="247112" y="21961"/>
                    <a:pt x="239844" y="14692"/>
                  </a:cubicBezTo>
                  <a:close/>
                </a:path>
              </a:pathLst>
            </a:custGeom>
            <a:solidFill>
              <a:srgbClr val="FDFFFF"/>
            </a:solidFill>
            <a:ln w="72680" cap="flat">
              <a:noFill/>
              <a:prstDash val="solid"/>
              <a:miter/>
            </a:ln>
          </p:spPr>
          <p:txBody>
            <a:bodyPr rtlCol="0" anchor="ctr"/>
            <a:lstStyle/>
            <a:p>
              <a:endParaRPr lang="en-US"/>
            </a:p>
          </p:txBody>
        </p:sp>
        <p:sp>
          <p:nvSpPr>
            <p:cNvPr id="290" name="Freeform: Shape 289">
              <a:extLst>
                <a:ext uri="{FF2B5EF4-FFF2-40B4-BE49-F238E27FC236}">
                  <a16:creationId xmlns:a16="http://schemas.microsoft.com/office/drawing/2014/main" xmlns="" id="{66CC693B-762B-464E-84C4-8B208508B941}"/>
                </a:ext>
              </a:extLst>
            </p:cNvPr>
            <p:cNvSpPr/>
            <p:nvPr/>
          </p:nvSpPr>
          <p:spPr>
            <a:xfrm>
              <a:off x="4516133" y="9569853"/>
              <a:ext cx="179882" cy="131791"/>
            </a:xfrm>
            <a:custGeom>
              <a:avLst/>
              <a:gdLst>
                <a:gd name="connsiteX0" fmla="*/ 174432 w 179882"/>
                <a:gd name="connsiteY0" fmla="*/ 37308 h 131791"/>
                <a:gd name="connsiteX1" fmla="*/ 58144 w 179882"/>
                <a:gd name="connsiteY1" fmla="*/ 44575 h 131791"/>
                <a:gd name="connsiteX2" fmla="*/ 0 w 179882"/>
                <a:gd name="connsiteY2" fmla="*/ 102720 h 131791"/>
                <a:gd name="connsiteX3" fmla="*/ 58144 w 179882"/>
                <a:gd name="connsiteY3" fmla="*/ 66380 h 131791"/>
                <a:gd name="connsiteX4" fmla="*/ 130824 w 179882"/>
                <a:gd name="connsiteY4" fmla="*/ 37308 h 131791"/>
                <a:gd name="connsiteX5" fmla="*/ 138092 w 179882"/>
                <a:gd name="connsiteY5" fmla="*/ 88183 h 131791"/>
                <a:gd name="connsiteX6" fmla="*/ 101752 w 179882"/>
                <a:gd name="connsiteY6" fmla="*/ 131792 h 131791"/>
                <a:gd name="connsiteX7" fmla="*/ 174432 w 179882"/>
                <a:gd name="connsiteY7" fmla="*/ 102720 h 131791"/>
                <a:gd name="connsiteX8" fmla="*/ 174432 w 179882"/>
                <a:gd name="connsiteY8" fmla="*/ 37308 h 131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9882" h="131791">
                  <a:moveTo>
                    <a:pt x="174432" y="37308"/>
                  </a:moveTo>
                  <a:cubicBezTo>
                    <a:pt x="174432" y="-35372"/>
                    <a:pt x="94484" y="15503"/>
                    <a:pt x="58144" y="44575"/>
                  </a:cubicBezTo>
                  <a:cubicBezTo>
                    <a:pt x="43608" y="59112"/>
                    <a:pt x="7268" y="80915"/>
                    <a:pt x="0" y="102720"/>
                  </a:cubicBezTo>
                  <a:cubicBezTo>
                    <a:pt x="0" y="95452"/>
                    <a:pt x="43608" y="73647"/>
                    <a:pt x="58144" y="66380"/>
                  </a:cubicBezTo>
                  <a:cubicBezTo>
                    <a:pt x="79948" y="51843"/>
                    <a:pt x="101752" y="37308"/>
                    <a:pt x="130824" y="37308"/>
                  </a:cubicBezTo>
                  <a:cubicBezTo>
                    <a:pt x="130824" y="37308"/>
                    <a:pt x="138092" y="88183"/>
                    <a:pt x="138092" y="88183"/>
                  </a:cubicBezTo>
                  <a:cubicBezTo>
                    <a:pt x="130824" y="109987"/>
                    <a:pt x="116288" y="117255"/>
                    <a:pt x="101752" y="131792"/>
                  </a:cubicBezTo>
                  <a:cubicBezTo>
                    <a:pt x="123556" y="131792"/>
                    <a:pt x="159896" y="124523"/>
                    <a:pt x="174432" y="102720"/>
                  </a:cubicBezTo>
                  <a:cubicBezTo>
                    <a:pt x="181700" y="80915"/>
                    <a:pt x="181700" y="51843"/>
                    <a:pt x="174432" y="37308"/>
                  </a:cubicBezTo>
                  <a:close/>
                </a:path>
              </a:pathLst>
            </a:custGeom>
            <a:solidFill>
              <a:srgbClr val="FDFFFF"/>
            </a:solidFill>
            <a:ln w="72680" cap="flat">
              <a:noFill/>
              <a:prstDash val="solid"/>
              <a:miter/>
            </a:ln>
          </p:spPr>
          <p:txBody>
            <a:bodyPr rtlCol="0" anchor="ctr"/>
            <a:lstStyle/>
            <a:p>
              <a:endParaRPr lang="en-US"/>
            </a:p>
          </p:txBody>
        </p:sp>
        <p:sp>
          <p:nvSpPr>
            <p:cNvPr id="291" name="Freeform: Shape 290">
              <a:extLst>
                <a:ext uri="{FF2B5EF4-FFF2-40B4-BE49-F238E27FC236}">
                  <a16:creationId xmlns:a16="http://schemas.microsoft.com/office/drawing/2014/main" xmlns="" id="{3F951BD8-1E94-45C3-B620-A818E4B249C6}"/>
                </a:ext>
              </a:extLst>
            </p:cNvPr>
            <p:cNvSpPr/>
            <p:nvPr/>
          </p:nvSpPr>
          <p:spPr>
            <a:xfrm>
              <a:off x="4392577" y="9706061"/>
              <a:ext cx="292754" cy="111871"/>
            </a:xfrm>
            <a:custGeom>
              <a:avLst/>
              <a:gdLst>
                <a:gd name="connsiteX0" fmla="*/ 283452 w 292754"/>
                <a:gd name="connsiteY0" fmla="*/ 2851 h 111871"/>
                <a:gd name="connsiteX1" fmla="*/ 283452 w 292754"/>
                <a:gd name="connsiteY1" fmla="*/ 2851 h 111871"/>
                <a:gd name="connsiteX2" fmla="*/ 0 w 292754"/>
                <a:gd name="connsiteY2" fmla="*/ 104603 h 111871"/>
                <a:gd name="connsiteX3" fmla="*/ 0 w 292754"/>
                <a:gd name="connsiteY3" fmla="*/ 111871 h 111871"/>
                <a:gd name="connsiteX4" fmla="*/ 181700 w 292754"/>
                <a:gd name="connsiteY4" fmla="*/ 75531 h 111871"/>
                <a:gd name="connsiteX5" fmla="*/ 290720 w 292754"/>
                <a:gd name="connsiteY5" fmla="*/ 17387 h 111871"/>
                <a:gd name="connsiteX6" fmla="*/ 283452 w 292754"/>
                <a:gd name="connsiteY6" fmla="*/ 2851 h 111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2754" h="111871">
                  <a:moveTo>
                    <a:pt x="283452" y="2851"/>
                  </a:moveTo>
                  <a:cubicBezTo>
                    <a:pt x="276184" y="2851"/>
                    <a:pt x="276184" y="2851"/>
                    <a:pt x="283452" y="2851"/>
                  </a:cubicBezTo>
                  <a:cubicBezTo>
                    <a:pt x="188968" y="53727"/>
                    <a:pt x="87216" y="53727"/>
                    <a:pt x="0" y="104603"/>
                  </a:cubicBezTo>
                  <a:cubicBezTo>
                    <a:pt x="0" y="104603"/>
                    <a:pt x="0" y="111871"/>
                    <a:pt x="0" y="111871"/>
                  </a:cubicBezTo>
                  <a:cubicBezTo>
                    <a:pt x="58144" y="90067"/>
                    <a:pt x="116288" y="82799"/>
                    <a:pt x="181700" y="75531"/>
                  </a:cubicBezTo>
                  <a:cubicBezTo>
                    <a:pt x="225308" y="68263"/>
                    <a:pt x="276184" y="68263"/>
                    <a:pt x="290720" y="17387"/>
                  </a:cubicBezTo>
                  <a:cubicBezTo>
                    <a:pt x="297988" y="2851"/>
                    <a:pt x="283452" y="-4417"/>
                    <a:pt x="283452" y="2851"/>
                  </a:cubicBezTo>
                  <a:close/>
                </a:path>
              </a:pathLst>
            </a:custGeom>
            <a:solidFill>
              <a:srgbClr val="FDFFFF"/>
            </a:solidFill>
            <a:ln w="72680" cap="flat">
              <a:noFill/>
              <a:prstDash val="solid"/>
              <a:miter/>
            </a:ln>
          </p:spPr>
          <p:txBody>
            <a:bodyPr rtlCol="0" anchor="ctr"/>
            <a:lstStyle/>
            <a:p>
              <a:endParaRPr lang="en-US"/>
            </a:p>
          </p:txBody>
        </p:sp>
        <p:sp>
          <p:nvSpPr>
            <p:cNvPr id="292" name="Freeform: Shape 291">
              <a:extLst>
                <a:ext uri="{FF2B5EF4-FFF2-40B4-BE49-F238E27FC236}">
                  <a16:creationId xmlns:a16="http://schemas.microsoft.com/office/drawing/2014/main" xmlns="" id="{A972C804-8C29-497D-B1F6-18B545E79236}"/>
                </a:ext>
              </a:extLst>
            </p:cNvPr>
            <p:cNvSpPr/>
            <p:nvPr/>
          </p:nvSpPr>
          <p:spPr>
            <a:xfrm>
              <a:off x="4600728" y="9236493"/>
              <a:ext cx="82569" cy="145359"/>
            </a:xfrm>
            <a:custGeom>
              <a:avLst/>
              <a:gdLst>
                <a:gd name="connsiteX0" fmla="*/ 2621 w 82569"/>
                <a:gd name="connsiteY0" fmla="*/ 65412 h 145359"/>
                <a:gd name="connsiteX1" fmla="*/ 2621 w 82569"/>
                <a:gd name="connsiteY1" fmla="*/ 65412 h 145359"/>
                <a:gd name="connsiteX2" fmla="*/ 31693 w 82569"/>
                <a:gd name="connsiteY2" fmla="*/ 116288 h 145359"/>
                <a:gd name="connsiteX3" fmla="*/ 68033 w 82569"/>
                <a:gd name="connsiteY3" fmla="*/ 130823 h 145359"/>
                <a:gd name="connsiteX4" fmla="*/ 82569 w 82569"/>
                <a:gd name="connsiteY4" fmla="*/ 145360 h 145359"/>
                <a:gd name="connsiteX5" fmla="*/ 82569 w 82569"/>
                <a:gd name="connsiteY5" fmla="*/ 145360 h 145359"/>
                <a:gd name="connsiteX6" fmla="*/ 75301 w 82569"/>
                <a:gd name="connsiteY6" fmla="*/ 0 h 145359"/>
                <a:gd name="connsiteX7" fmla="*/ 31693 w 82569"/>
                <a:gd name="connsiteY7" fmla="*/ 50876 h 145359"/>
                <a:gd name="connsiteX8" fmla="*/ 31693 w 82569"/>
                <a:gd name="connsiteY8" fmla="*/ 94484 h 145359"/>
                <a:gd name="connsiteX9" fmla="*/ 2621 w 82569"/>
                <a:gd name="connsiteY9" fmla="*/ 65412 h 145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569" h="145359">
                  <a:moveTo>
                    <a:pt x="2621" y="65412"/>
                  </a:moveTo>
                  <a:cubicBezTo>
                    <a:pt x="2621" y="65412"/>
                    <a:pt x="2621" y="65412"/>
                    <a:pt x="2621" y="65412"/>
                  </a:cubicBezTo>
                  <a:cubicBezTo>
                    <a:pt x="-4647" y="87216"/>
                    <a:pt x="2621" y="109020"/>
                    <a:pt x="31693" y="116288"/>
                  </a:cubicBezTo>
                  <a:cubicBezTo>
                    <a:pt x="46229" y="123556"/>
                    <a:pt x="60765" y="123556"/>
                    <a:pt x="68033" y="130823"/>
                  </a:cubicBezTo>
                  <a:cubicBezTo>
                    <a:pt x="75301" y="138092"/>
                    <a:pt x="75301" y="138092"/>
                    <a:pt x="82569" y="145360"/>
                  </a:cubicBezTo>
                  <a:cubicBezTo>
                    <a:pt x="82569" y="145360"/>
                    <a:pt x="82569" y="145360"/>
                    <a:pt x="82569" y="145360"/>
                  </a:cubicBezTo>
                  <a:cubicBezTo>
                    <a:pt x="82569" y="101752"/>
                    <a:pt x="75301" y="50876"/>
                    <a:pt x="75301" y="0"/>
                  </a:cubicBezTo>
                  <a:cubicBezTo>
                    <a:pt x="46229" y="0"/>
                    <a:pt x="24425" y="21804"/>
                    <a:pt x="31693" y="50876"/>
                  </a:cubicBezTo>
                  <a:cubicBezTo>
                    <a:pt x="31693" y="58144"/>
                    <a:pt x="38961" y="87216"/>
                    <a:pt x="31693" y="94484"/>
                  </a:cubicBezTo>
                  <a:cubicBezTo>
                    <a:pt x="17157" y="123556"/>
                    <a:pt x="2621" y="87216"/>
                    <a:pt x="2621" y="65412"/>
                  </a:cubicBezTo>
                  <a:close/>
                </a:path>
              </a:pathLst>
            </a:custGeom>
            <a:solidFill>
              <a:srgbClr val="FDFFFF"/>
            </a:solidFill>
            <a:ln w="72680" cap="flat">
              <a:noFill/>
              <a:prstDash val="solid"/>
              <a:miter/>
            </a:ln>
          </p:spPr>
          <p:txBody>
            <a:bodyPr rtlCol="0" anchor="ctr"/>
            <a:lstStyle/>
            <a:p>
              <a:endParaRPr lang="en-US"/>
            </a:p>
          </p:txBody>
        </p:sp>
        <p:grpSp>
          <p:nvGrpSpPr>
            <p:cNvPr id="293" name="Graphic 11">
              <a:extLst>
                <a:ext uri="{FF2B5EF4-FFF2-40B4-BE49-F238E27FC236}">
                  <a16:creationId xmlns:a16="http://schemas.microsoft.com/office/drawing/2014/main" xmlns="" id="{50C3DCE6-09E7-4D1C-AE8C-468FF35C365F}"/>
                </a:ext>
              </a:extLst>
            </p:cNvPr>
            <p:cNvGrpSpPr/>
            <p:nvPr/>
          </p:nvGrpSpPr>
          <p:grpSpPr>
            <a:xfrm>
              <a:off x="3055267" y="2958767"/>
              <a:ext cx="3007576" cy="2848240"/>
              <a:chOff x="3055267" y="2958767"/>
              <a:chExt cx="3007576" cy="2848240"/>
            </a:xfrm>
          </p:grpSpPr>
          <p:grpSp>
            <p:nvGrpSpPr>
              <p:cNvPr id="300" name="Graphic 11">
                <a:extLst>
                  <a:ext uri="{FF2B5EF4-FFF2-40B4-BE49-F238E27FC236}">
                    <a16:creationId xmlns:a16="http://schemas.microsoft.com/office/drawing/2014/main" xmlns="" id="{B4522383-648C-4E2C-8580-2BB526D020EA}"/>
                  </a:ext>
                </a:extLst>
              </p:cNvPr>
              <p:cNvGrpSpPr/>
              <p:nvPr/>
            </p:nvGrpSpPr>
            <p:grpSpPr>
              <a:xfrm>
                <a:off x="3367791" y="3686317"/>
                <a:ext cx="2414397" cy="2120691"/>
                <a:chOff x="3367791" y="3686317"/>
                <a:chExt cx="2414397" cy="2120691"/>
              </a:xfrm>
            </p:grpSpPr>
            <p:sp>
              <p:nvSpPr>
                <p:cNvPr id="440" name="Freeform: Shape 439">
                  <a:extLst>
                    <a:ext uri="{FF2B5EF4-FFF2-40B4-BE49-F238E27FC236}">
                      <a16:creationId xmlns:a16="http://schemas.microsoft.com/office/drawing/2014/main" xmlns="" id="{C6E911F7-CEAA-4517-87A6-5DA250B7811D}"/>
                    </a:ext>
                  </a:extLst>
                </p:cNvPr>
                <p:cNvSpPr/>
                <p:nvPr/>
              </p:nvSpPr>
              <p:spPr>
                <a:xfrm>
                  <a:off x="3375059" y="3688022"/>
                  <a:ext cx="2407129" cy="2111891"/>
                </a:xfrm>
                <a:custGeom>
                  <a:avLst/>
                  <a:gdLst>
                    <a:gd name="connsiteX0" fmla="*/ 0 w 2407129"/>
                    <a:gd name="connsiteY0" fmla="*/ 664383 h 2111891"/>
                    <a:gd name="connsiteX1" fmla="*/ 203504 w 2407129"/>
                    <a:gd name="connsiteY1" fmla="*/ 162891 h 2111891"/>
                    <a:gd name="connsiteX2" fmla="*/ 661387 w 2407129"/>
                    <a:gd name="connsiteY2" fmla="*/ 32068 h 2111891"/>
                    <a:gd name="connsiteX3" fmla="*/ 937571 w 2407129"/>
                    <a:gd name="connsiteY3" fmla="*/ 24800 h 2111891"/>
                    <a:gd name="connsiteX4" fmla="*/ 2165861 w 2407129"/>
                    <a:gd name="connsiteY4" fmla="*/ 293715 h 2111891"/>
                    <a:gd name="connsiteX5" fmla="*/ 2296685 w 2407129"/>
                    <a:gd name="connsiteY5" fmla="*/ 598971 h 2111891"/>
                    <a:gd name="connsiteX6" fmla="*/ 2318489 w 2407129"/>
                    <a:gd name="connsiteY6" fmla="*/ 1013246 h 2111891"/>
                    <a:gd name="connsiteX7" fmla="*/ 2369364 w 2407129"/>
                    <a:gd name="connsiteY7" fmla="*/ 1180410 h 2111891"/>
                    <a:gd name="connsiteX8" fmla="*/ 2405704 w 2407129"/>
                    <a:gd name="connsiteY8" fmla="*/ 1318502 h 2111891"/>
                    <a:gd name="connsiteX9" fmla="*/ 2362097 w 2407129"/>
                    <a:gd name="connsiteY9" fmla="*/ 1456593 h 2111891"/>
                    <a:gd name="connsiteX10" fmla="*/ 1860605 w 2407129"/>
                    <a:gd name="connsiteY10" fmla="*/ 1892673 h 2111891"/>
                    <a:gd name="connsiteX11" fmla="*/ 1068395 w 2407129"/>
                    <a:gd name="connsiteY11" fmla="*/ 2088908 h 2111891"/>
                    <a:gd name="connsiteX12" fmla="*/ 625047 w 2407129"/>
                    <a:gd name="connsiteY12" fmla="*/ 1914477 h 2111891"/>
                    <a:gd name="connsiteX13" fmla="*/ 268916 w 2407129"/>
                    <a:gd name="connsiteY13" fmla="*/ 1652829 h 2111891"/>
                    <a:gd name="connsiteX14" fmla="*/ 188968 w 2407129"/>
                    <a:gd name="connsiteY14" fmla="*/ 1514737 h 2111891"/>
                    <a:gd name="connsiteX15" fmla="*/ 123556 w 2407129"/>
                    <a:gd name="connsiteY15" fmla="*/ 1267626 h 2111891"/>
                    <a:gd name="connsiteX16" fmla="*/ 43608 w 2407129"/>
                    <a:gd name="connsiteY16" fmla="*/ 991442 h 2111891"/>
                    <a:gd name="connsiteX17" fmla="*/ 0 w 2407129"/>
                    <a:gd name="connsiteY17" fmla="*/ 664383 h 211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07129" h="2111891">
                      <a:moveTo>
                        <a:pt x="0" y="664383"/>
                      </a:moveTo>
                      <a:cubicBezTo>
                        <a:pt x="0" y="489951"/>
                        <a:pt x="58144" y="271911"/>
                        <a:pt x="203504" y="162891"/>
                      </a:cubicBezTo>
                      <a:cubicBezTo>
                        <a:pt x="334328" y="68407"/>
                        <a:pt x="508759" y="46604"/>
                        <a:pt x="661387" y="32068"/>
                      </a:cubicBezTo>
                      <a:cubicBezTo>
                        <a:pt x="755871" y="24800"/>
                        <a:pt x="843087" y="24800"/>
                        <a:pt x="937571" y="24800"/>
                      </a:cubicBezTo>
                      <a:cubicBezTo>
                        <a:pt x="1330042" y="10264"/>
                        <a:pt x="1904213" y="-98756"/>
                        <a:pt x="2165861" y="293715"/>
                      </a:cubicBezTo>
                      <a:cubicBezTo>
                        <a:pt x="2224005" y="373663"/>
                        <a:pt x="2282149" y="497219"/>
                        <a:pt x="2296685" y="598971"/>
                      </a:cubicBezTo>
                      <a:cubicBezTo>
                        <a:pt x="2318489" y="737063"/>
                        <a:pt x="2296685" y="875154"/>
                        <a:pt x="2318489" y="1013246"/>
                      </a:cubicBezTo>
                      <a:cubicBezTo>
                        <a:pt x="2333025" y="1071390"/>
                        <a:pt x="2340293" y="1129534"/>
                        <a:pt x="2369364" y="1180410"/>
                      </a:cubicBezTo>
                      <a:cubicBezTo>
                        <a:pt x="2391169" y="1224018"/>
                        <a:pt x="2412973" y="1267626"/>
                        <a:pt x="2405704" y="1318502"/>
                      </a:cubicBezTo>
                      <a:cubicBezTo>
                        <a:pt x="2405704" y="1362110"/>
                        <a:pt x="2383901" y="1420254"/>
                        <a:pt x="2362097" y="1456593"/>
                      </a:cubicBezTo>
                      <a:cubicBezTo>
                        <a:pt x="2274881" y="1652829"/>
                        <a:pt x="2027769" y="1776385"/>
                        <a:pt x="1860605" y="1892673"/>
                      </a:cubicBezTo>
                      <a:cubicBezTo>
                        <a:pt x="1620762" y="2052568"/>
                        <a:pt x="1359114" y="2161588"/>
                        <a:pt x="1068395" y="2088908"/>
                      </a:cubicBezTo>
                      <a:cubicBezTo>
                        <a:pt x="915767" y="2052568"/>
                        <a:pt x="770407" y="1987157"/>
                        <a:pt x="625047" y="1914477"/>
                      </a:cubicBezTo>
                      <a:cubicBezTo>
                        <a:pt x="494223" y="1849065"/>
                        <a:pt x="348864" y="1776385"/>
                        <a:pt x="268916" y="1652829"/>
                      </a:cubicBezTo>
                      <a:cubicBezTo>
                        <a:pt x="239844" y="1609221"/>
                        <a:pt x="210772" y="1558345"/>
                        <a:pt x="188968" y="1514737"/>
                      </a:cubicBezTo>
                      <a:cubicBezTo>
                        <a:pt x="159896" y="1434789"/>
                        <a:pt x="145360" y="1347574"/>
                        <a:pt x="123556" y="1267626"/>
                      </a:cubicBezTo>
                      <a:cubicBezTo>
                        <a:pt x="94484" y="1173142"/>
                        <a:pt x="72680" y="1078658"/>
                        <a:pt x="43608" y="991442"/>
                      </a:cubicBezTo>
                      <a:cubicBezTo>
                        <a:pt x="14536" y="889690"/>
                        <a:pt x="0" y="773403"/>
                        <a:pt x="0" y="664383"/>
                      </a:cubicBezTo>
                      <a:close/>
                    </a:path>
                  </a:pathLst>
                </a:custGeom>
                <a:solidFill>
                  <a:srgbClr val="F3D1BB"/>
                </a:solidFill>
                <a:ln w="72680" cap="flat">
                  <a:noFill/>
                  <a:prstDash val="solid"/>
                  <a:miter/>
                </a:ln>
              </p:spPr>
              <p:txBody>
                <a:bodyPr rtlCol="0" anchor="ctr"/>
                <a:lstStyle/>
                <a:p>
                  <a:endParaRPr lang="en-US"/>
                </a:p>
              </p:txBody>
            </p:sp>
            <p:sp>
              <p:nvSpPr>
                <p:cNvPr id="441" name="Freeform: Shape 440">
                  <a:extLst>
                    <a:ext uri="{FF2B5EF4-FFF2-40B4-BE49-F238E27FC236}">
                      <a16:creationId xmlns:a16="http://schemas.microsoft.com/office/drawing/2014/main" xmlns="" id="{59D8FD6E-55D0-4371-A5E5-FF17F9F0D140}"/>
                    </a:ext>
                  </a:extLst>
                </p:cNvPr>
                <p:cNvSpPr/>
                <p:nvPr/>
              </p:nvSpPr>
              <p:spPr>
                <a:xfrm>
                  <a:off x="3367791" y="3686317"/>
                  <a:ext cx="2412972" cy="2120691"/>
                </a:xfrm>
                <a:custGeom>
                  <a:avLst/>
                  <a:gdLst>
                    <a:gd name="connsiteX0" fmla="*/ 1068394 w 2412972"/>
                    <a:gd name="connsiteY0" fmla="*/ 2097882 h 2120691"/>
                    <a:gd name="connsiteX1" fmla="*/ 625047 w 2412972"/>
                    <a:gd name="connsiteY1" fmla="*/ 1923450 h 2120691"/>
                    <a:gd name="connsiteX2" fmla="*/ 268916 w 2412972"/>
                    <a:gd name="connsiteY2" fmla="*/ 1661802 h 2120691"/>
                    <a:gd name="connsiteX3" fmla="*/ 188968 w 2412972"/>
                    <a:gd name="connsiteY3" fmla="*/ 1523710 h 2120691"/>
                    <a:gd name="connsiteX4" fmla="*/ 145360 w 2412972"/>
                    <a:gd name="connsiteY4" fmla="*/ 1363814 h 2120691"/>
                    <a:gd name="connsiteX5" fmla="*/ 123556 w 2412972"/>
                    <a:gd name="connsiteY5" fmla="*/ 1269331 h 2120691"/>
                    <a:gd name="connsiteX6" fmla="*/ 79948 w 2412972"/>
                    <a:gd name="connsiteY6" fmla="*/ 1116703 h 2120691"/>
                    <a:gd name="connsiteX7" fmla="*/ 43608 w 2412972"/>
                    <a:gd name="connsiteY7" fmla="*/ 993147 h 2120691"/>
                    <a:gd name="connsiteX8" fmla="*/ 0 w 2412972"/>
                    <a:gd name="connsiteY8" fmla="*/ 666088 h 2120691"/>
                    <a:gd name="connsiteX9" fmla="*/ 203504 w 2412972"/>
                    <a:gd name="connsiteY9" fmla="*/ 157328 h 2120691"/>
                    <a:gd name="connsiteX10" fmla="*/ 457883 w 2412972"/>
                    <a:gd name="connsiteY10" fmla="*/ 55576 h 2120691"/>
                    <a:gd name="connsiteX11" fmla="*/ 661387 w 2412972"/>
                    <a:gd name="connsiteY11" fmla="*/ 26504 h 2120691"/>
                    <a:gd name="connsiteX12" fmla="*/ 864891 w 2412972"/>
                    <a:gd name="connsiteY12" fmla="*/ 19237 h 2120691"/>
                    <a:gd name="connsiteX13" fmla="*/ 937571 w 2412972"/>
                    <a:gd name="connsiteY13" fmla="*/ 19237 h 2120691"/>
                    <a:gd name="connsiteX14" fmla="*/ 1126538 w 2412972"/>
                    <a:gd name="connsiteY14" fmla="*/ 11969 h 2120691"/>
                    <a:gd name="connsiteX15" fmla="*/ 2173129 w 2412972"/>
                    <a:gd name="connsiteY15" fmla="*/ 295420 h 2120691"/>
                    <a:gd name="connsiteX16" fmla="*/ 2303953 w 2412972"/>
                    <a:gd name="connsiteY16" fmla="*/ 600676 h 2120691"/>
                    <a:gd name="connsiteX17" fmla="*/ 2311221 w 2412972"/>
                    <a:gd name="connsiteY17" fmla="*/ 789643 h 2120691"/>
                    <a:gd name="connsiteX18" fmla="*/ 2325757 w 2412972"/>
                    <a:gd name="connsiteY18" fmla="*/ 1007683 h 2120691"/>
                    <a:gd name="connsiteX19" fmla="*/ 2376632 w 2412972"/>
                    <a:gd name="connsiteY19" fmla="*/ 1174847 h 2120691"/>
                    <a:gd name="connsiteX20" fmla="*/ 2376632 w 2412972"/>
                    <a:gd name="connsiteY20" fmla="*/ 1182115 h 2120691"/>
                    <a:gd name="connsiteX21" fmla="*/ 2412972 w 2412972"/>
                    <a:gd name="connsiteY21" fmla="*/ 1312939 h 2120691"/>
                    <a:gd name="connsiteX22" fmla="*/ 2369365 w 2412972"/>
                    <a:gd name="connsiteY22" fmla="*/ 1458298 h 2120691"/>
                    <a:gd name="connsiteX23" fmla="*/ 1962357 w 2412972"/>
                    <a:gd name="connsiteY23" fmla="*/ 1836234 h 2120691"/>
                    <a:gd name="connsiteX24" fmla="*/ 1867873 w 2412972"/>
                    <a:gd name="connsiteY24" fmla="*/ 1901646 h 2120691"/>
                    <a:gd name="connsiteX25" fmla="*/ 1431794 w 2412972"/>
                    <a:gd name="connsiteY25" fmla="*/ 2105149 h 2120691"/>
                    <a:gd name="connsiteX26" fmla="*/ 1431794 w 2412972"/>
                    <a:gd name="connsiteY26" fmla="*/ 2105149 h 2120691"/>
                    <a:gd name="connsiteX27" fmla="*/ 1068394 w 2412972"/>
                    <a:gd name="connsiteY27" fmla="*/ 2097882 h 2120691"/>
                    <a:gd name="connsiteX28" fmla="*/ 218040 w 2412972"/>
                    <a:gd name="connsiteY28" fmla="*/ 171864 h 2120691"/>
                    <a:gd name="connsiteX29" fmla="*/ 21804 w 2412972"/>
                    <a:gd name="connsiteY29" fmla="*/ 666088 h 2120691"/>
                    <a:gd name="connsiteX30" fmla="*/ 65412 w 2412972"/>
                    <a:gd name="connsiteY30" fmla="*/ 985879 h 2120691"/>
                    <a:gd name="connsiteX31" fmla="*/ 101752 w 2412972"/>
                    <a:gd name="connsiteY31" fmla="*/ 1109435 h 2120691"/>
                    <a:gd name="connsiteX32" fmla="*/ 145360 w 2412972"/>
                    <a:gd name="connsiteY32" fmla="*/ 1262063 h 2120691"/>
                    <a:gd name="connsiteX33" fmla="*/ 167164 w 2412972"/>
                    <a:gd name="connsiteY33" fmla="*/ 1356547 h 2120691"/>
                    <a:gd name="connsiteX34" fmla="*/ 210772 w 2412972"/>
                    <a:gd name="connsiteY34" fmla="*/ 1509174 h 2120691"/>
                    <a:gd name="connsiteX35" fmla="*/ 283452 w 2412972"/>
                    <a:gd name="connsiteY35" fmla="*/ 1647266 h 2120691"/>
                    <a:gd name="connsiteX36" fmla="*/ 632315 w 2412972"/>
                    <a:gd name="connsiteY36" fmla="*/ 1901646 h 2120691"/>
                    <a:gd name="connsiteX37" fmla="*/ 1075663 w 2412972"/>
                    <a:gd name="connsiteY37" fmla="*/ 2076077 h 2120691"/>
                    <a:gd name="connsiteX38" fmla="*/ 1431794 w 2412972"/>
                    <a:gd name="connsiteY38" fmla="*/ 2083346 h 2120691"/>
                    <a:gd name="connsiteX39" fmla="*/ 1867873 w 2412972"/>
                    <a:gd name="connsiteY39" fmla="*/ 1879842 h 2120691"/>
                    <a:gd name="connsiteX40" fmla="*/ 1962357 w 2412972"/>
                    <a:gd name="connsiteY40" fmla="*/ 1814430 h 2120691"/>
                    <a:gd name="connsiteX41" fmla="*/ 2369365 w 2412972"/>
                    <a:gd name="connsiteY41" fmla="*/ 1443762 h 2120691"/>
                    <a:gd name="connsiteX42" fmla="*/ 2412972 w 2412972"/>
                    <a:gd name="connsiteY42" fmla="*/ 1305671 h 2120691"/>
                    <a:gd name="connsiteX43" fmla="*/ 2376632 w 2412972"/>
                    <a:gd name="connsiteY43" fmla="*/ 1174847 h 2120691"/>
                    <a:gd name="connsiteX44" fmla="*/ 2376632 w 2412972"/>
                    <a:gd name="connsiteY44" fmla="*/ 1167579 h 2120691"/>
                    <a:gd name="connsiteX45" fmla="*/ 2325757 w 2412972"/>
                    <a:gd name="connsiteY45" fmla="*/ 1000415 h 2120691"/>
                    <a:gd name="connsiteX46" fmla="*/ 2311221 w 2412972"/>
                    <a:gd name="connsiteY46" fmla="*/ 775107 h 2120691"/>
                    <a:gd name="connsiteX47" fmla="*/ 2303953 w 2412972"/>
                    <a:gd name="connsiteY47" fmla="*/ 586140 h 2120691"/>
                    <a:gd name="connsiteX48" fmla="*/ 2173129 w 2412972"/>
                    <a:gd name="connsiteY48" fmla="*/ 288152 h 2120691"/>
                    <a:gd name="connsiteX49" fmla="*/ 1133806 w 2412972"/>
                    <a:gd name="connsiteY49" fmla="*/ 19237 h 2120691"/>
                    <a:gd name="connsiteX50" fmla="*/ 944839 w 2412972"/>
                    <a:gd name="connsiteY50" fmla="*/ 26504 h 2120691"/>
                    <a:gd name="connsiteX51" fmla="*/ 872159 w 2412972"/>
                    <a:gd name="connsiteY51" fmla="*/ 26504 h 2120691"/>
                    <a:gd name="connsiteX52" fmla="*/ 668655 w 2412972"/>
                    <a:gd name="connsiteY52" fmla="*/ 33772 h 2120691"/>
                    <a:gd name="connsiteX53" fmla="*/ 472419 w 2412972"/>
                    <a:gd name="connsiteY53" fmla="*/ 62844 h 2120691"/>
                    <a:gd name="connsiteX54" fmla="*/ 218040 w 2412972"/>
                    <a:gd name="connsiteY54" fmla="*/ 171864 h 2120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412972" h="2120691">
                      <a:moveTo>
                        <a:pt x="1068394" y="2097882"/>
                      </a:moveTo>
                      <a:cubicBezTo>
                        <a:pt x="923035" y="2061542"/>
                        <a:pt x="784943" y="2003397"/>
                        <a:pt x="625047" y="1923450"/>
                      </a:cubicBezTo>
                      <a:cubicBezTo>
                        <a:pt x="501491" y="1865306"/>
                        <a:pt x="356131" y="1792626"/>
                        <a:pt x="268916" y="1661802"/>
                      </a:cubicBezTo>
                      <a:cubicBezTo>
                        <a:pt x="247112" y="1625462"/>
                        <a:pt x="210772" y="1574586"/>
                        <a:pt x="188968" y="1523710"/>
                      </a:cubicBezTo>
                      <a:cubicBezTo>
                        <a:pt x="167164" y="1472834"/>
                        <a:pt x="159896" y="1421958"/>
                        <a:pt x="145360" y="1363814"/>
                      </a:cubicBezTo>
                      <a:cubicBezTo>
                        <a:pt x="138092" y="1334743"/>
                        <a:pt x="130824" y="1298403"/>
                        <a:pt x="123556" y="1269331"/>
                      </a:cubicBezTo>
                      <a:cubicBezTo>
                        <a:pt x="109020" y="1218455"/>
                        <a:pt x="94484" y="1167579"/>
                        <a:pt x="79948" y="1116703"/>
                      </a:cubicBezTo>
                      <a:cubicBezTo>
                        <a:pt x="65412" y="1073095"/>
                        <a:pt x="58144" y="1036755"/>
                        <a:pt x="43608" y="993147"/>
                      </a:cubicBezTo>
                      <a:cubicBezTo>
                        <a:pt x="14536" y="891395"/>
                        <a:pt x="0" y="775107"/>
                        <a:pt x="0" y="666088"/>
                      </a:cubicBezTo>
                      <a:cubicBezTo>
                        <a:pt x="0" y="491656"/>
                        <a:pt x="58144" y="266348"/>
                        <a:pt x="203504" y="157328"/>
                      </a:cubicBezTo>
                      <a:cubicBezTo>
                        <a:pt x="268916" y="106452"/>
                        <a:pt x="356131" y="77380"/>
                        <a:pt x="457883" y="55576"/>
                      </a:cubicBezTo>
                      <a:cubicBezTo>
                        <a:pt x="530563" y="41041"/>
                        <a:pt x="603243" y="33772"/>
                        <a:pt x="661387" y="26504"/>
                      </a:cubicBezTo>
                      <a:cubicBezTo>
                        <a:pt x="726799" y="19237"/>
                        <a:pt x="799479" y="19237"/>
                        <a:pt x="864891" y="19237"/>
                      </a:cubicBezTo>
                      <a:cubicBezTo>
                        <a:pt x="886695" y="19237"/>
                        <a:pt x="915767" y="19237"/>
                        <a:pt x="937571" y="19237"/>
                      </a:cubicBezTo>
                      <a:cubicBezTo>
                        <a:pt x="995715" y="19237"/>
                        <a:pt x="1061126" y="11969"/>
                        <a:pt x="1126538" y="11969"/>
                      </a:cubicBezTo>
                      <a:cubicBezTo>
                        <a:pt x="1489938" y="-9835"/>
                        <a:pt x="1947821" y="-38907"/>
                        <a:pt x="2173129" y="295420"/>
                      </a:cubicBezTo>
                      <a:cubicBezTo>
                        <a:pt x="2224005" y="375368"/>
                        <a:pt x="2289417" y="498924"/>
                        <a:pt x="2303953" y="600676"/>
                      </a:cubicBezTo>
                      <a:cubicBezTo>
                        <a:pt x="2311221" y="666088"/>
                        <a:pt x="2311221" y="731499"/>
                        <a:pt x="2311221" y="789643"/>
                      </a:cubicBezTo>
                      <a:cubicBezTo>
                        <a:pt x="2311221" y="862323"/>
                        <a:pt x="2311221" y="935003"/>
                        <a:pt x="2325757" y="1007683"/>
                      </a:cubicBezTo>
                      <a:cubicBezTo>
                        <a:pt x="2340293" y="1065827"/>
                        <a:pt x="2347561" y="1116703"/>
                        <a:pt x="2376632" y="1174847"/>
                      </a:cubicBezTo>
                      <a:lnTo>
                        <a:pt x="2376632" y="1182115"/>
                      </a:lnTo>
                      <a:cubicBezTo>
                        <a:pt x="2398437" y="1225723"/>
                        <a:pt x="2412972" y="1269331"/>
                        <a:pt x="2412972" y="1312939"/>
                      </a:cubicBezTo>
                      <a:cubicBezTo>
                        <a:pt x="2412972" y="1349279"/>
                        <a:pt x="2398437" y="1400154"/>
                        <a:pt x="2369365" y="1458298"/>
                      </a:cubicBezTo>
                      <a:cubicBezTo>
                        <a:pt x="2296685" y="1625462"/>
                        <a:pt x="2114985" y="1734482"/>
                        <a:pt x="1962357" y="1836234"/>
                      </a:cubicBezTo>
                      <a:cubicBezTo>
                        <a:pt x="1926017" y="1858038"/>
                        <a:pt x="1896945" y="1879842"/>
                        <a:pt x="1867873" y="1901646"/>
                      </a:cubicBezTo>
                      <a:cubicBezTo>
                        <a:pt x="1707977" y="2010666"/>
                        <a:pt x="1569886" y="2076077"/>
                        <a:pt x="1431794" y="2105149"/>
                      </a:cubicBezTo>
                      <a:lnTo>
                        <a:pt x="1431794" y="2105149"/>
                      </a:lnTo>
                      <a:cubicBezTo>
                        <a:pt x="1308238" y="2126953"/>
                        <a:pt x="1191950" y="2126953"/>
                        <a:pt x="1068394" y="2097882"/>
                      </a:cubicBezTo>
                      <a:close/>
                      <a:moveTo>
                        <a:pt x="218040" y="171864"/>
                      </a:moveTo>
                      <a:cubicBezTo>
                        <a:pt x="72680" y="273616"/>
                        <a:pt x="21804" y="491656"/>
                        <a:pt x="21804" y="666088"/>
                      </a:cubicBezTo>
                      <a:cubicBezTo>
                        <a:pt x="21804" y="775107"/>
                        <a:pt x="36340" y="884127"/>
                        <a:pt x="65412" y="985879"/>
                      </a:cubicBezTo>
                      <a:cubicBezTo>
                        <a:pt x="79948" y="1029487"/>
                        <a:pt x="87216" y="1065827"/>
                        <a:pt x="101752" y="1109435"/>
                      </a:cubicBezTo>
                      <a:cubicBezTo>
                        <a:pt x="116288" y="1160311"/>
                        <a:pt x="130824" y="1211187"/>
                        <a:pt x="145360" y="1262063"/>
                      </a:cubicBezTo>
                      <a:cubicBezTo>
                        <a:pt x="152628" y="1291135"/>
                        <a:pt x="159896" y="1327475"/>
                        <a:pt x="167164" y="1356547"/>
                      </a:cubicBezTo>
                      <a:cubicBezTo>
                        <a:pt x="181700" y="1407422"/>
                        <a:pt x="188968" y="1465566"/>
                        <a:pt x="210772" y="1509174"/>
                      </a:cubicBezTo>
                      <a:cubicBezTo>
                        <a:pt x="232576" y="1560050"/>
                        <a:pt x="261648" y="1610926"/>
                        <a:pt x="283452" y="1647266"/>
                      </a:cubicBezTo>
                      <a:cubicBezTo>
                        <a:pt x="370667" y="1770822"/>
                        <a:pt x="516027" y="1843502"/>
                        <a:pt x="632315" y="1901646"/>
                      </a:cubicBezTo>
                      <a:cubicBezTo>
                        <a:pt x="792211" y="1981594"/>
                        <a:pt x="923035" y="2039737"/>
                        <a:pt x="1075663" y="2076077"/>
                      </a:cubicBezTo>
                      <a:cubicBezTo>
                        <a:pt x="1191950" y="2105149"/>
                        <a:pt x="1308238" y="2105149"/>
                        <a:pt x="1431794" y="2083346"/>
                      </a:cubicBezTo>
                      <a:cubicBezTo>
                        <a:pt x="1569886" y="2054273"/>
                        <a:pt x="1707977" y="1988862"/>
                        <a:pt x="1867873" y="1879842"/>
                      </a:cubicBezTo>
                      <a:cubicBezTo>
                        <a:pt x="1896945" y="1858038"/>
                        <a:pt x="1933285" y="1836234"/>
                        <a:pt x="1962357" y="1814430"/>
                      </a:cubicBezTo>
                      <a:cubicBezTo>
                        <a:pt x="2114985" y="1712678"/>
                        <a:pt x="2296685" y="1603658"/>
                        <a:pt x="2369365" y="1443762"/>
                      </a:cubicBezTo>
                      <a:cubicBezTo>
                        <a:pt x="2398437" y="1385619"/>
                        <a:pt x="2405705" y="1342011"/>
                        <a:pt x="2412972" y="1305671"/>
                      </a:cubicBezTo>
                      <a:cubicBezTo>
                        <a:pt x="2412972" y="1262063"/>
                        <a:pt x="2398437" y="1218455"/>
                        <a:pt x="2376632" y="1174847"/>
                      </a:cubicBezTo>
                      <a:lnTo>
                        <a:pt x="2376632" y="1167579"/>
                      </a:lnTo>
                      <a:cubicBezTo>
                        <a:pt x="2354829" y="1109435"/>
                        <a:pt x="2340293" y="1058559"/>
                        <a:pt x="2325757" y="1000415"/>
                      </a:cubicBezTo>
                      <a:cubicBezTo>
                        <a:pt x="2311221" y="927735"/>
                        <a:pt x="2311221" y="847787"/>
                        <a:pt x="2311221" y="775107"/>
                      </a:cubicBezTo>
                      <a:cubicBezTo>
                        <a:pt x="2311221" y="709695"/>
                        <a:pt x="2311221" y="651552"/>
                        <a:pt x="2303953" y="586140"/>
                      </a:cubicBezTo>
                      <a:cubicBezTo>
                        <a:pt x="2289417" y="484388"/>
                        <a:pt x="2231273" y="360832"/>
                        <a:pt x="2173129" y="288152"/>
                      </a:cubicBezTo>
                      <a:cubicBezTo>
                        <a:pt x="1947821" y="-31639"/>
                        <a:pt x="1497206" y="-2567"/>
                        <a:pt x="1133806" y="19237"/>
                      </a:cubicBezTo>
                      <a:cubicBezTo>
                        <a:pt x="1068394" y="26504"/>
                        <a:pt x="1002983" y="26504"/>
                        <a:pt x="944839" y="26504"/>
                      </a:cubicBezTo>
                      <a:cubicBezTo>
                        <a:pt x="923035" y="26504"/>
                        <a:pt x="893963" y="26504"/>
                        <a:pt x="872159" y="26504"/>
                      </a:cubicBezTo>
                      <a:cubicBezTo>
                        <a:pt x="806747" y="26504"/>
                        <a:pt x="734067" y="26504"/>
                        <a:pt x="668655" y="33772"/>
                      </a:cubicBezTo>
                      <a:cubicBezTo>
                        <a:pt x="610511" y="41041"/>
                        <a:pt x="537831" y="48308"/>
                        <a:pt x="472419" y="62844"/>
                      </a:cubicBezTo>
                      <a:cubicBezTo>
                        <a:pt x="363399" y="91916"/>
                        <a:pt x="283452" y="128256"/>
                        <a:pt x="218040" y="171864"/>
                      </a:cubicBezTo>
                      <a:close/>
                    </a:path>
                  </a:pathLst>
                </a:custGeom>
                <a:solidFill>
                  <a:srgbClr val="CA8C67"/>
                </a:solidFill>
                <a:ln w="72680" cap="flat">
                  <a:noFill/>
                  <a:prstDash val="solid"/>
                  <a:miter/>
                </a:ln>
              </p:spPr>
              <p:txBody>
                <a:bodyPr rtlCol="0" anchor="ctr"/>
                <a:lstStyle/>
                <a:p>
                  <a:endParaRPr lang="en-US"/>
                </a:p>
              </p:txBody>
            </p:sp>
          </p:grpSp>
          <p:sp>
            <p:nvSpPr>
              <p:cNvPr id="301" name="Freeform: Shape 300">
                <a:extLst>
                  <a:ext uri="{FF2B5EF4-FFF2-40B4-BE49-F238E27FC236}">
                    <a16:creationId xmlns:a16="http://schemas.microsoft.com/office/drawing/2014/main" xmlns="" id="{D6BE3A41-0633-44F6-B198-19404B524127}"/>
                  </a:ext>
                </a:extLst>
              </p:cNvPr>
              <p:cNvSpPr/>
              <p:nvPr/>
            </p:nvSpPr>
            <p:spPr>
              <a:xfrm>
                <a:off x="3375059" y="3680754"/>
                <a:ext cx="2407129" cy="2112717"/>
              </a:xfrm>
              <a:custGeom>
                <a:avLst/>
                <a:gdLst>
                  <a:gd name="connsiteX0" fmla="*/ 43608 w 2407129"/>
                  <a:gd name="connsiteY0" fmla="*/ 991442 h 2112717"/>
                  <a:gd name="connsiteX1" fmla="*/ 123556 w 2407129"/>
                  <a:gd name="connsiteY1" fmla="*/ 1267626 h 2112717"/>
                  <a:gd name="connsiteX2" fmla="*/ 188968 w 2407129"/>
                  <a:gd name="connsiteY2" fmla="*/ 1514737 h 2112717"/>
                  <a:gd name="connsiteX3" fmla="*/ 268916 w 2407129"/>
                  <a:gd name="connsiteY3" fmla="*/ 1652829 h 2112717"/>
                  <a:gd name="connsiteX4" fmla="*/ 625047 w 2407129"/>
                  <a:gd name="connsiteY4" fmla="*/ 1914477 h 2112717"/>
                  <a:gd name="connsiteX5" fmla="*/ 1068395 w 2407129"/>
                  <a:gd name="connsiteY5" fmla="*/ 2088909 h 2112717"/>
                  <a:gd name="connsiteX6" fmla="*/ 1860605 w 2407129"/>
                  <a:gd name="connsiteY6" fmla="*/ 1892673 h 2112717"/>
                  <a:gd name="connsiteX7" fmla="*/ 2362097 w 2407129"/>
                  <a:gd name="connsiteY7" fmla="*/ 1456593 h 2112717"/>
                  <a:gd name="connsiteX8" fmla="*/ 2405704 w 2407129"/>
                  <a:gd name="connsiteY8" fmla="*/ 1318502 h 2112717"/>
                  <a:gd name="connsiteX9" fmla="*/ 2369364 w 2407129"/>
                  <a:gd name="connsiteY9" fmla="*/ 1180410 h 2112717"/>
                  <a:gd name="connsiteX10" fmla="*/ 2318489 w 2407129"/>
                  <a:gd name="connsiteY10" fmla="*/ 1013246 h 2112717"/>
                  <a:gd name="connsiteX11" fmla="*/ 2296685 w 2407129"/>
                  <a:gd name="connsiteY11" fmla="*/ 598971 h 2112717"/>
                  <a:gd name="connsiteX12" fmla="*/ 2165861 w 2407129"/>
                  <a:gd name="connsiteY12" fmla="*/ 293715 h 2112717"/>
                  <a:gd name="connsiteX13" fmla="*/ 937571 w 2407129"/>
                  <a:gd name="connsiteY13" fmla="*/ 24800 h 2112717"/>
                  <a:gd name="connsiteX14" fmla="*/ 661387 w 2407129"/>
                  <a:gd name="connsiteY14" fmla="*/ 32067 h 2112717"/>
                  <a:gd name="connsiteX15" fmla="*/ 203504 w 2407129"/>
                  <a:gd name="connsiteY15" fmla="*/ 162891 h 2112717"/>
                  <a:gd name="connsiteX16" fmla="*/ 0 w 2407129"/>
                  <a:gd name="connsiteY16" fmla="*/ 664383 h 2112717"/>
                  <a:gd name="connsiteX17" fmla="*/ 43608 w 2407129"/>
                  <a:gd name="connsiteY17" fmla="*/ 991442 h 2112717"/>
                  <a:gd name="connsiteX18" fmla="*/ 356131 w 2407129"/>
                  <a:gd name="connsiteY18" fmla="*/ 1507469 h 2112717"/>
                  <a:gd name="connsiteX19" fmla="*/ 407007 w 2407129"/>
                  <a:gd name="connsiteY19" fmla="*/ 1369377 h 2112717"/>
                  <a:gd name="connsiteX20" fmla="*/ 348864 w 2407129"/>
                  <a:gd name="connsiteY20" fmla="*/ 1136802 h 2112717"/>
                  <a:gd name="connsiteX21" fmla="*/ 319792 w 2407129"/>
                  <a:gd name="connsiteY21" fmla="*/ 824278 h 2112717"/>
                  <a:gd name="connsiteX22" fmla="*/ 814015 w 2407129"/>
                  <a:gd name="connsiteY22" fmla="*/ 555363 h 2112717"/>
                  <a:gd name="connsiteX23" fmla="*/ 1119270 w 2407129"/>
                  <a:gd name="connsiteY23" fmla="*/ 620775 h 2112717"/>
                  <a:gd name="connsiteX24" fmla="*/ 1409990 w 2407129"/>
                  <a:gd name="connsiteY24" fmla="*/ 606239 h 2112717"/>
                  <a:gd name="connsiteX25" fmla="*/ 2165861 w 2407129"/>
                  <a:gd name="connsiteY25" fmla="*/ 606239 h 2112717"/>
                  <a:gd name="connsiteX26" fmla="*/ 2202201 w 2407129"/>
                  <a:gd name="connsiteY26" fmla="*/ 991442 h 2112717"/>
                  <a:gd name="connsiteX27" fmla="*/ 2224005 w 2407129"/>
                  <a:gd name="connsiteY27" fmla="*/ 1231286 h 2112717"/>
                  <a:gd name="connsiteX28" fmla="*/ 2267613 w 2407129"/>
                  <a:gd name="connsiteY28" fmla="*/ 1442057 h 2112717"/>
                  <a:gd name="connsiteX29" fmla="*/ 2027769 w 2407129"/>
                  <a:gd name="connsiteY29" fmla="*/ 1747313 h 2112717"/>
                  <a:gd name="connsiteX30" fmla="*/ 1598958 w 2407129"/>
                  <a:gd name="connsiteY30" fmla="*/ 2001693 h 2112717"/>
                  <a:gd name="connsiteX31" fmla="*/ 697727 w 2407129"/>
                  <a:gd name="connsiteY31" fmla="*/ 1899941 h 2112717"/>
                  <a:gd name="connsiteX32" fmla="*/ 356131 w 2407129"/>
                  <a:gd name="connsiteY32" fmla="*/ 1507469 h 2112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407129" h="2112717">
                    <a:moveTo>
                      <a:pt x="43608" y="991442"/>
                    </a:moveTo>
                    <a:cubicBezTo>
                      <a:pt x="72680" y="1085926"/>
                      <a:pt x="101752" y="1173142"/>
                      <a:pt x="123556" y="1267626"/>
                    </a:cubicBezTo>
                    <a:cubicBezTo>
                      <a:pt x="145360" y="1347574"/>
                      <a:pt x="152628" y="1442057"/>
                      <a:pt x="188968" y="1514737"/>
                    </a:cubicBezTo>
                    <a:cubicBezTo>
                      <a:pt x="210772" y="1565613"/>
                      <a:pt x="239844" y="1609221"/>
                      <a:pt x="268916" y="1652829"/>
                    </a:cubicBezTo>
                    <a:cubicBezTo>
                      <a:pt x="348864" y="1776385"/>
                      <a:pt x="494223" y="1849065"/>
                      <a:pt x="625047" y="1914477"/>
                    </a:cubicBezTo>
                    <a:cubicBezTo>
                      <a:pt x="770407" y="1987157"/>
                      <a:pt x="908499" y="2045300"/>
                      <a:pt x="1068395" y="2088909"/>
                    </a:cubicBezTo>
                    <a:cubicBezTo>
                      <a:pt x="1359114" y="2161588"/>
                      <a:pt x="1620762" y="2059836"/>
                      <a:pt x="1860605" y="1892673"/>
                    </a:cubicBezTo>
                    <a:cubicBezTo>
                      <a:pt x="2035037" y="1776385"/>
                      <a:pt x="2274881" y="1652829"/>
                      <a:pt x="2362097" y="1456593"/>
                    </a:cubicBezTo>
                    <a:cubicBezTo>
                      <a:pt x="2383901" y="1412985"/>
                      <a:pt x="2398437" y="1362110"/>
                      <a:pt x="2405704" y="1318502"/>
                    </a:cubicBezTo>
                    <a:cubicBezTo>
                      <a:pt x="2412973" y="1267626"/>
                      <a:pt x="2391169" y="1224018"/>
                      <a:pt x="2369364" y="1180410"/>
                    </a:cubicBezTo>
                    <a:cubicBezTo>
                      <a:pt x="2347561" y="1122266"/>
                      <a:pt x="2333025" y="1071390"/>
                      <a:pt x="2318489" y="1013246"/>
                    </a:cubicBezTo>
                    <a:cubicBezTo>
                      <a:pt x="2289417" y="875154"/>
                      <a:pt x="2311221" y="737062"/>
                      <a:pt x="2296685" y="598971"/>
                    </a:cubicBezTo>
                    <a:cubicBezTo>
                      <a:pt x="2282149" y="497219"/>
                      <a:pt x="2224005" y="380931"/>
                      <a:pt x="2165861" y="293715"/>
                    </a:cubicBezTo>
                    <a:cubicBezTo>
                      <a:pt x="1904213" y="-98756"/>
                      <a:pt x="1330042" y="10264"/>
                      <a:pt x="937571" y="24800"/>
                    </a:cubicBezTo>
                    <a:cubicBezTo>
                      <a:pt x="843087" y="24800"/>
                      <a:pt x="755871" y="24800"/>
                      <a:pt x="661387" y="32067"/>
                    </a:cubicBezTo>
                    <a:cubicBezTo>
                      <a:pt x="508759" y="46604"/>
                      <a:pt x="334328" y="75675"/>
                      <a:pt x="203504" y="162891"/>
                    </a:cubicBezTo>
                    <a:cubicBezTo>
                      <a:pt x="58144" y="264643"/>
                      <a:pt x="7268" y="489951"/>
                      <a:pt x="0" y="664383"/>
                    </a:cubicBezTo>
                    <a:cubicBezTo>
                      <a:pt x="0" y="780670"/>
                      <a:pt x="14536" y="896958"/>
                      <a:pt x="43608" y="991442"/>
                    </a:cubicBezTo>
                    <a:close/>
                    <a:moveTo>
                      <a:pt x="356131" y="1507469"/>
                    </a:moveTo>
                    <a:cubicBezTo>
                      <a:pt x="363399" y="1456593"/>
                      <a:pt x="392471" y="1412985"/>
                      <a:pt x="407007" y="1369377"/>
                    </a:cubicBezTo>
                    <a:cubicBezTo>
                      <a:pt x="443347" y="1289430"/>
                      <a:pt x="392471" y="1209482"/>
                      <a:pt x="348864" y="1136802"/>
                    </a:cubicBezTo>
                    <a:cubicBezTo>
                      <a:pt x="297988" y="1035050"/>
                      <a:pt x="283452" y="933298"/>
                      <a:pt x="319792" y="824278"/>
                    </a:cubicBezTo>
                    <a:cubicBezTo>
                      <a:pt x="385203" y="620775"/>
                      <a:pt x="610511" y="533559"/>
                      <a:pt x="814015" y="555363"/>
                    </a:cubicBezTo>
                    <a:cubicBezTo>
                      <a:pt x="915767" y="562631"/>
                      <a:pt x="1017519" y="598971"/>
                      <a:pt x="1119270" y="620775"/>
                    </a:cubicBezTo>
                    <a:cubicBezTo>
                      <a:pt x="1213754" y="642579"/>
                      <a:pt x="1330042" y="664383"/>
                      <a:pt x="1409990" y="606239"/>
                    </a:cubicBezTo>
                    <a:cubicBezTo>
                      <a:pt x="1613494" y="453611"/>
                      <a:pt x="1998697" y="359127"/>
                      <a:pt x="2165861" y="606239"/>
                    </a:cubicBezTo>
                    <a:cubicBezTo>
                      <a:pt x="2253077" y="729794"/>
                      <a:pt x="2231273" y="846082"/>
                      <a:pt x="2202201" y="991442"/>
                    </a:cubicBezTo>
                    <a:cubicBezTo>
                      <a:pt x="2187665" y="1078658"/>
                      <a:pt x="2187665" y="1151338"/>
                      <a:pt x="2224005" y="1231286"/>
                    </a:cubicBezTo>
                    <a:cubicBezTo>
                      <a:pt x="2253077" y="1303966"/>
                      <a:pt x="2282149" y="1369377"/>
                      <a:pt x="2267613" y="1442057"/>
                    </a:cubicBezTo>
                    <a:cubicBezTo>
                      <a:pt x="2245809" y="1572881"/>
                      <a:pt x="2122253" y="1667365"/>
                      <a:pt x="2027769" y="1747313"/>
                    </a:cubicBezTo>
                    <a:cubicBezTo>
                      <a:pt x="1896945" y="1849065"/>
                      <a:pt x="1758853" y="1950817"/>
                      <a:pt x="1598958" y="2001693"/>
                    </a:cubicBezTo>
                    <a:cubicBezTo>
                      <a:pt x="1308238" y="2103445"/>
                      <a:pt x="966643" y="2030765"/>
                      <a:pt x="697727" y="1899941"/>
                    </a:cubicBezTo>
                    <a:cubicBezTo>
                      <a:pt x="545099" y="1834529"/>
                      <a:pt x="334328" y="1703705"/>
                      <a:pt x="356131" y="1507469"/>
                    </a:cubicBezTo>
                    <a:close/>
                  </a:path>
                </a:pathLst>
              </a:custGeom>
              <a:solidFill>
                <a:srgbClr val="F3D1BB">
                  <a:alpha val="50000"/>
                </a:srgbClr>
              </a:solidFill>
              <a:ln w="72680" cap="flat">
                <a:noFill/>
                <a:prstDash val="solid"/>
                <a:miter/>
              </a:ln>
            </p:spPr>
            <p:txBody>
              <a:bodyPr rtlCol="0" anchor="ctr"/>
              <a:lstStyle/>
              <a:p>
                <a:endParaRPr lang="en-US"/>
              </a:p>
            </p:txBody>
          </p:sp>
          <p:sp>
            <p:nvSpPr>
              <p:cNvPr id="302" name="Freeform: Shape 301">
                <a:extLst>
                  <a:ext uri="{FF2B5EF4-FFF2-40B4-BE49-F238E27FC236}">
                    <a16:creationId xmlns:a16="http://schemas.microsoft.com/office/drawing/2014/main" xmlns="" id="{6BB45C29-BF15-4AB6-A39F-6D6A3C8CC3F6}"/>
                  </a:ext>
                </a:extLst>
              </p:cNvPr>
              <p:cNvSpPr/>
              <p:nvPr/>
            </p:nvSpPr>
            <p:spPr>
              <a:xfrm>
                <a:off x="3934694" y="4539029"/>
                <a:ext cx="563070" cy="587560"/>
              </a:xfrm>
              <a:custGeom>
                <a:avLst/>
                <a:gdLst>
                  <a:gd name="connsiteX0" fmla="*/ 50876 w 563070"/>
                  <a:gd name="connsiteY0" fmla="*/ 438423 h 587560"/>
                  <a:gd name="connsiteX1" fmla="*/ 123556 w 563070"/>
                  <a:gd name="connsiteY1" fmla="*/ 24147 h 587560"/>
                  <a:gd name="connsiteX2" fmla="*/ 501491 w 563070"/>
                  <a:gd name="connsiteY2" fmla="*/ 191311 h 587560"/>
                  <a:gd name="connsiteX3" fmla="*/ 523295 w 563070"/>
                  <a:gd name="connsiteY3" fmla="*/ 554710 h 587560"/>
                  <a:gd name="connsiteX4" fmla="*/ 0 w 563070"/>
                  <a:gd name="connsiteY4" fmla="*/ 511103 h 587560"/>
                  <a:gd name="connsiteX5" fmla="*/ 50876 w 563070"/>
                  <a:gd name="connsiteY5" fmla="*/ 438423 h 587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3070" h="587560">
                    <a:moveTo>
                      <a:pt x="50876" y="438423"/>
                    </a:moveTo>
                    <a:cubicBezTo>
                      <a:pt x="65412" y="307599"/>
                      <a:pt x="-36340" y="104095"/>
                      <a:pt x="123556" y="24147"/>
                    </a:cubicBezTo>
                    <a:cubicBezTo>
                      <a:pt x="268916" y="-48533"/>
                      <a:pt x="436079" y="53219"/>
                      <a:pt x="501491" y="191311"/>
                    </a:cubicBezTo>
                    <a:cubicBezTo>
                      <a:pt x="545099" y="293063"/>
                      <a:pt x="603243" y="452959"/>
                      <a:pt x="523295" y="554710"/>
                    </a:cubicBezTo>
                    <a:cubicBezTo>
                      <a:pt x="356132" y="612854"/>
                      <a:pt x="159896" y="591050"/>
                      <a:pt x="0" y="511103"/>
                    </a:cubicBezTo>
                    <a:cubicBezTo>
                      <a:pt x="36340" y="496567"/>
                      <a:pt x="50876" y="474763"/>
                      <a:pt x="50876" y="438423"/>
                    </a:cubicBezTo>
                    <a:close/>
                  </a:path>
                </a:pathLst>
              </a:custGeom>
              <a:solidFill>
                <a:srgbClr val="F3D1BB">
                  <a:alpha val="50000"/>
                </a:srgbClr>
              </a:solidFill>
              <a:ln w="72680" cap="flat">
                <a:noFill/>
                <a:prstDash val="solid"/>
                <a:miter/>
              </a:ln>
            </p:spPr>
            <p:txBody>
              <a:bodyPr rtlCol="0" anchor="ctr"/>
              <a:lstStyle/>
              <a:p>
                <a:endParaRPr lang="en-US"/>
              </a:p>
            </p:txBody>
          </p:sp>
          <p:sp>
            <p:nvSpPr>
              <p:cNvPr id="303" name="Freeform: Shape 302">
                <a:extLst>
                  <a:ext uri="{FF2B5EF4-FFF2-40B4-BE49-F238E27FC236}">
                    <a16:creationId xmlns:a16="http://schemas.microsoft.com/office/drawing/2014/main" xmlns="" id="{8B2172EA-C786-435C-9D98-9489FFCDDB3F}"/>
                  </a:ext>
                </a:extLst>
              </p:cNvPr>
              <p:cNvSpPr/>
              <p:nvPr/>
            </p:nvSpPr>
            <p:spPr>
              <a:xfrm>
                <a:off x="5042143" y="4453270"/>
                <a:ext cx="472555" cy="560520"/>
              </a:xfrm>
              <a:custGeom>
                <a:avLst/>
                <a:gdLst>
                  <a:gd name="connsiteX0" fmla="*/ 4553 w 472555"/>
                  <a:gd name="connsiteY0" fmla="*/ 262533 h 560520"/>
                  <a:gd name="connsiteX1" fmla="*/ 157181 w 472555"/>
                  <a:gd name="connsiteY1" fmla="*/ 15422 h 560520"/>
                  <a:gd name="connsiteX2" fmla="*/ 455169 w 472555"/>
                  <a:gd name="connsiteY2" fmla="*/ 182586 h 560520"/>
                  <a:gd name="connsiteX3" fmla="*/ 469705 w 472555"/>
                  <a:gd name="connsiteY3" fmla="*/ 357017 h 560520"/>
                  <a:gd name="connsiteX4" fmla="*/ 440633 w 472555"/>
                  <a:gd name="connsiteY4" fmla="*/ 466037 h 560520"/>
                  <a:gd name="connsiteX5" fmla="*/ 251665 w 472555"/>
                  <a:gd name="connsiteY5" fmla="*/ 560521 h 560520"/>
                  <a:gd name="connsiteX6" fmla="*/ 142645 w 472555"/>
                  <a:gd name="connsiteY6" fmla="*/ 553253 h 560520"/>
                  <a:gd name="connsiteX7" fmla="*/ 48161 w 472555"/>
                  <a:gd name="connsiteY7" fmla="*/ 538717 h 560520"/>
                  <a:gd name="connsiteX8" fmla="*/ 4553 w 472555"/>
                  <a:gd name="connsiteY8" fmla="*/ 262533 h 560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2555" h="560520">
                    <a:moveTo>
                      <a:pt x="4553" y="262533"/>
                    </a:moveTo>
                    <a:cubicBezTo>
                      <a:pt x="19089" y="168050"/>
                      <a:pt x="62697" y="51762"/>
                      <a:pt x="157181" y="15422"/>
                    </a:cubicBezTo>
                    <a:cubicBezTo>
                      <a:pt x="295273" y="-35454"/>
                      <a:pt x="426096" y="44494"/>
                      <a:pt x="455169" y="182586"/>
                    </a:cubicBezTo>
                    <a:cubicBezTo>
                      <a:pt x="469705" y="240729"/>
                      <a:pt x="476972" y="298873"/>
                      <a:pt x="469705" y="357017"/>
                    </a:cubicBezTo>
                    <a:cubicBezTo>
                      <a:pt x="469705" y="393357"/>
                      <a:pt x="455169" y="429697"/>
                      <a:pt x="440633" y="466037"/>
                    </a:cubicBezTo>
                    <a:cubicBezTo>
                      <a:pt x="389757" y="516913"/>
                      <a:pt x="324345" y="545985"/>
                      <a:pt x="251665" y="560521"/>
                    </a:cubicBezTo>
                    <a:cubicBezTo>
                      <a:pt x="215325" y="560521"/>
                      <a:pt x="178985" y="560521"/>
                      <a:pt x="142645" y="553253"/>
                    </a:cubicBezTo>
                    <a:cubicBezTo>
                      <a:pt x="113573" y="553253"/>
                      <a:pt x="77233" y="545985"/>
                      <a:pt x="48161" y="538717"/>
                    </a:cubicBezTo>
                    <a:cubicBezTo>
                      <a:pt x="11821" y="458769"/>
                      <a:pt x="-9983" y="364285"/>
                      <a:pt x="4553" y="262533"/>
                    </a:cubicBezTo>
                    <a:close/>
                  </a:path>
                </a:pathLst>
              </a:custGeom>
              <a:solidFill>
                <a:srgbClr val="F3D1BB">
                  <a:alpha val="50000"/>
                </a:srgbClr>
              </a:solidFill>
              <a:ln w="72680" cap="flat">
                <a:noFill/>
                <a:prstDash val="solid"/>
                <a:miter/>
              </a:ln>
            </p:spPr>
            <p:txBody>
              <a:bodyPr rtlCol="0" anchor="ctr"/>
              <a:lstStyle/>
              <a:p>
                <a:endParaRPr lang="en-US"/>
              </a:p>
            </p:txBody>
          </p:sp>
          <p:sp>
            <p:nvSpPr>
              <p:cNvPr id="304" name="Freeform: Shape 303">
                <a:extLst>
                  <a:ext uri="{FF2B5EF4-FFF2-40B4-BE49-F238E27FC236}">
                    <a16:creationId xmlns:a16="http://schemas.microsoft.com/office/drawing/2014/main" xmlns="" id="{BF54AAC9-02B5-45B0-A51B-920D1EF70754}"/>
                  </a:ext>
                </a:extLst>
              </p:cNvPr>
              <p:cNvSpPr/>
              <p:nvPr/>
            </p:nvSpPr>
            <p:spPr>
              <a:xfrm>
                <a:off x="4728179" y="5079203"/>
                <a:ext cx="196895" cy="101751"/>
              </a:xfrm>
              <a:custGeom>
                <a:avLst/>
                <a:gdLst>
                  <a:gd name="connsiteX0" fmla="*/ 42334 w 196895"/>
                  <a:gd name="connsiteY0" fmla="*/ 36340 h 101751"/>
                  <a:gd name="connsiteX1" fmla="*/ 107746 w 196895"/>
                  <a:gd name="connsiteY1" fmla="*/ 36340 h 101751"/>
                  <a:gd name="connsiteX2" fmla="*/ 187694 w 196895"/>
                  <a:gd name="connsiteY2" fmla="*/ 14536 h 101751"/>
                  <a:gd name="connsiteX3" fmla="*/ 194962 w 196895"/>
                  <a:gd name="connsiteY3" fmla="*/ 0 h 101751"/>
                  <a:gd name="connsiteX4" fmla="*/ 173158 w 196895"/>
                  <a:gd name="connsiteY4" fmla="*/ 72680 h 101751"/>
                  <a:gd name="connsiteX5" fmla="*/ 115014 w 196895"/>
                  <a:gd name="connsiteY5" fmla="*/ 101752 h 101751"/>
                  <a:gd name="connsiteX6" fmla="*/ 93210 w 196895"/>
                  <a:gd name="connsiteY6" fmla="*/ 101752 h 101751"/>
                  <a:gd name="connsiteX7" fmla="*/ 5994 w 196895"/>
                  <a:gd name="connsiteY7" fmla="*/ 72680 h 101751"/>
                  <a:gd name="connsiteX8" fmla="*/ 42334 w 196895"/>
                  <a:gd name="connsiteY8" fmla="*/ 36340 h 101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895" h="101751">
                    <a:moveTo>
                      <a:pt x="42334" y="36340"/>
                    </a:moveTo>
                    <a:cubicBezTo>
                      <a:pt x="64138" y="29072"/>
                      <a:pt x="85942" y="36340"/>
                      <a:pt x="107746" y="36340"/>
                    </a:cubicBezTo>
                    <a:cubicBezTo>
                      <a:pt x="136818" y="36340"/>
                      <a:pt x="165890" y="36340"/>
                      <a:pt x="187694" y="14536"/>
                    </a:cubicBezTo>
                    <a:cubicBezTo>
                      <a:pt x="187694" y="7268"/>
                      <a:pt x="194962" y="7268"/>
                      <a:pt x="194962" y="0"/>
                    </a:cubicBezTo>
                    <a:cubicBezTo>
                      <a:pt x="202230" y="21804"/>
                      <a:pt x="187694" y="50876"/>
                      <a:pt x="173158" y="72680"/>
                    </a:cubicBezTo>
                    <a:cubicBezTo>
                      <a:pt x="158622" y="87216"/>
                      <a:pt x="136818" y="94484"/>
                      <a:pt x="115014" y="101752"/>
                    </a:cubicBezTo>
                    <a:cubicBezTo>
                      <a:pt x="107746" y="101752"/>
                      <a:pt x="100478" y="101752"/>
                      <a:pt x="93210" y="101752"/>
                    </a:cubicBezTo>
                    <a:cubicBezTo>
                      <a:pt x="64138" y="101752"/>
                      <a:pt x="27798" y="87216"/>
                      <a:pt x="5994" y="72680"/>
                    </a:cubicBezTo>
                    <a:cubicBezTo>
                      <a:pt x="-15810" y="50876"/>
                      <a:pt x="27798" y="36340"/>
                      <a:pt x="42334" y="36340"/>
                    </a:cubicBezTo>
                    <a:close/>
                  </a:path>
                </a:pathLst>
              </a:custGeom>
              <a:solidFill>
                <a:srgbClr val="F3D1BB"/>
              </a:solidFill>
              <a:ln w="72680" cap="flat">
                <a:noFill/>
                <a:prstDash val="solid"/>
                <a:miter/>
              </a:ln>
            </p:spPr>
            <p:txBody>
              <a:bodyPr rtlCol="0" anchor="ctr"/>
              <a:lstStyle/>
              <a:p>
                <a:endParaRPr lang="en-US"/>
              </a:p>
            </p:txBody>
          </p:sp>
          <p:sp>
            <p:nvSpPr>
              <p:cNvPr id="305" name="Freeform: Shape 304">
                <a:extLst>
                  <a:ext uri="{FF2B5EF4-FFF2-40B4-BE49-F238E27FC236}">
                    <a16:creationId xmlns:a16="http://schemas.microsoft.com/office/drawing/2014/main" xmlns="" id="{35DBC24C-5C5F-491B-96F3-958FD8C21BC0}"/>
                  </a:ext>
                </a:extLst>
              </p:cNvPr>
              <p:cNvSpPr/>
              <p:nvPr/>
            </p:nvSpPr>
            <p:spPr>
              <a:xfrm>
                <a:off x="3914403" y="4351527"/>
                <a:ext cx="544670" cy="218973"/>
              </a:xfrm>
              <a:custGeom>
                <a:avLst/>
                <a:gdLst>
                  <a:gd name="connsiteX0" fmla="*/ 78435 w 544670"/>
                  <a:gd name="connsiteY0" fmla="*/ 37217 h 218973"/>
                  <a:gd name="connsiteX1" fmla="*/ 376423 w 544670"/>
                  <a:gd name="connsiteY1" fmla="*/ 29949 h 218973"/>
                  <a:gd name="connsiteX2" fmla="*/ 398227 w 544670"/>
                  <a:gd name="connsiteY2" fmla="*/ 8145 h 218973"/>
                  <a:gd name="connsiteX3" fmla="*/ 499979 w 544670"/>
                  <a:gd name="connsiteY3" fmla="*/ 66289 h 218973"/>
                  <a:gd name="connsiteX4" fmla="*/ 514515 w 544670"/>
                  <a:gd name="connsiteY4" fmla="*/ 189845 h 218973"/>
                  <a:gd name="connsiteX5" fmla="*/ 441835 w 544670"/>
                  <a:gd name="connsiteY5" fmla="*/ 182577 h 218973"/>
                  <a:gd name="connsiteX6" fmla="*/ 281939 w 544670"/>
                  <a:gd name="connsiteY6" fmla="*/ 138969 h 218973"/>
                  <a:gd name="connsiteX7" fmla="*/ 172919 w 544670"/>
                  <a:gd name="connsiteY7" fmla="*/ 168041 h 218973"/>
                  <a:gd name="connsiteX8" fmla="*/ 92971 w 544670"/>
                  <a:gd name="connsiteY8" fmla="*/ 211649 h 218973"/>
                  <a:gd name="connsiteX9" fmla="*/ 5755 w 544670"/>
                  <a:gd name="connsiteY9" fmla="*/ 153505 h 218973"/>
                  <a:gd name="connsiteX10" fmla="*/ 78435 w 544670"/>
                  <a:gd name="connsiteY10" fmla="*/ 37217 h 218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4670" h="218973">
                    <a:moveTo>
                      <a:pt x="78435" y="37217"/>
                    </a:moveTo>
                    <a:cubicBezTo>
                      <a:pt x="165651" y="877"/>
                      <a:pt x="289207" y="-20927"/>
                      <a:pt x="376423" y="29949"/>
                    </a:cubicBezTo>
                    <a:cubicBezTo>
                      <a:pt x="390959" y="37217"/>
                      <a:pt x="405495" y="22681"/>
                      <a:pt x="398227" y="8145"/>
                    </a:cubicBezTo>
                    <a:cubicBezTo>
                      <a:pt x="434567" y="22681"/>
                      <a:pt x="470907" y="37217"/>
                      <a:pt x="499979" y="66289"/>
                    </a:cubicBezTo>
                    <a:cubicBezTo>
                      <a:pt x="521783" y="88093"/>
                      <a:pt x="579927" y="182577"/>
                      <a:pt x="514515" y="189845"/>
                    </a:cubicBezTo>
                    <a:cubicBezTo>
                      <a:pt x="492711" y="189845"/>
                      <a:pt x="463639" y="189845"/>
                      <a:pt x="441835" y="182577"/>
                    </a:cubicBezTo>
                    <a:cubicBezTo>
                      <a:pt x="398227" y="175309"/>
                      <a:pt x="325547" y="138969"/>
                      <a:pt x="281939" y="138969"/>
                    </a:cubicBezTo>
                    <a:cubicBezTo>
                      <a:pt x="245599" y="138969"/>
                      <a:pt x="209259" y="153505"/>
                      <a:pt x="172919" y="168041"/>
                    </a:cubicBezTo>
                    <a:cubicBezTo>
                      <a:pt x="143847" y="182577"/>
                      <a:pt x="122043" y="204381"/>
                      <a:pt x="92971" y="211649"/>
                    </a:cubicBezTo>
                    <a:cubicBezTo>
                      <a:pt x="42095" y="233453"/>
                      <a:pt x="13023" y="204381"/>
                      <a:pt x="5755" y="153505"/>
                    </a:cubicBezTo>
                    <a:cubicBezTo>
                      <a:pt x="-16049" y="102629"/>
                      <a:pt x="27559" y="59021"/>
                      <a:pt x="78435" y="37217"/>
                    </a:cubicBezTo>
                    <a:close/>
                  </a:path>
                </a:pathLst>
              </a:custGeom>
              <a:solidFill>
                <a:srgbClr val="F3D1BB"/>
              </a:solidFill>
              <a:ln w="72680" cap="flat">
                <a:noFill/>
                <a:prstDash val="solid"/>
                <a:miter/>
              </a:ln>
            </p:spPr>
            <p:txBody>
              <a:bodyPr rtlCol="0" anchor="ctr"/>
              <a:lstStyle/>
              <a:p>
                <a:endParaRPr lang="en-US"/>
              </a:p>
            </p:txBody>
          </p:sp>
          <p:sp>
            <p:nvSpPr>
              <p:cNvPr id="306" name="Freeform: Shape 305">
                <a:extLst>
                  <a:ext uri="{FF2B5EF4-FFF2-40B4-BE49-F238E27FC236}">
                    <a16:creationId xmlns:a16="http://schemas.microsoft.com/office/drawing/2014/main" xmlns="" id="{C6412115-A5C5-4152-BDB4-25351398ACEC}"/>
                  </a:ext>
                </a:extLst>
              </p:cNvPr>
              <p:cNvSpPr/>
              <p:nvPr/>
            </p:nvSpPr>
            <p:spPr>
              <a:xfrm>
                <a:off x="5067108" y="4295631"/>
                <a:ext cx="371304" cy="214814"/>
              </a:xfrm>
              <a:custGeom>
                <a:avLst/>
                <a:gdLst>
                  <a:gd name="connsiteX0" fmla="*/ 37732 w 371304"/>
                  <a:gd name="connsiteY0" fmla="*/ 71309 h 214814"/>
                  <a:gd name="connsiteX1" fmla="*/ 110412 w 371304"/>
                  <a:gd name="connsiteY1" fmla="*/ 20433 h 214814"/>
                  <a:gd name="connsiteX2" fmla="*/ 292112 w 371304"/>
                  <a:gd name="connsiteY2" fmla="*/ 13165 h 214814"/>
                  <a:gd name="connsiteX3" fmla="*/ 335720 w 371304"/>
                  <a:gd name="connsiteY3" fmla="*/ 49505 h 214814"/>
                  <a:gd name="connsiteX4" fmla="*/ 321184 w 371304"/>
                  <a:gd name="connsiteY4" fmla="*/ 158525 h 214814"/>
                  <a:gd name="connsiteX5" fmla="*/ 241236 w 371304"/>
                  <a:gd name="connsiteY5" fmla="*/ 136721 h 214814"/>
                  <a:gd name="connsiteX6" fmla="*/ 52269 w 371304"/>
                  <a:gd name="connsiteY6" fmla="*/ 202133 h 214814"/>
                  <a:gd name="connsiteX7" fmla="*/ 1393 w 371304"/>
                  <a:gd name="connsiteY7" fmla="*/ 129453 h 214814"/>
                  <a:gd name="connsiteX8" fmla="*/ 37732 w 371304"/>
                  <a:gd name="connsiteY8" fmla="*/ 71309 h 214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1304" h="214814">
                    <a:moveTo>
                      <a:pt x="37732" y="71309"/>
                    </a:moveTo>
                    <a:cubicBezTo>
                      <a:pt x="59537" y="49505"/>
                      <a:pt x="88608" y="34969"/>
                      <a:pt x="110412" y="20433"/>
                    </a:cubicBezTo>
                    <a:cubicBezTo>
                      <a:pt x="168556" y="-1371"/>
                      <a:pt x="233968" y="-8639"/>
                      <a:pt x="292112" y="13165"/>
                    </a:cubicBezTo>
                    <a:cubicBezTo>
                      <a:pt x="306648" y="20433"/>
                      <a:pt x="321184" y="34969"/>
                      <a:pt x="335720" y="49505"/>
                    </a:cubicBezTo>
                    <a:cubicBezTo>
                      <a:pt x="350256" y="64041"/>
                      <a:pt x="415668" y="165793"/>
                      <a:pt x="321184" y="158525"/>
                    </a:cubicBezTo>
                    <a:cubicBezTo>
                      <a:pt x="292112" y="158525"/>
                      <a:pt x="270308" y="143989"/>
                      <a:pt x="241236" y="136721"/>
                    </a:cubicBezTo>
                    <a:cubicBezTo>
                      <a:pt x="168556" y="122185"/>
                      <a:pt x="117680" y="129453"/>
                      <a:pt x="52269" y="202133"/>
                    </a:cubicBezTo>
                    <a:cubicBezTo>
                      <a:pt x="15929" y="245741"/>
                      <a:pt x="-5875" y="165793"/>
                      <a:pt x="1393" y="129453"/>
                    </a:cubicBezTo>
                    <a:cubicBezTo>
                      <a:pt x="15929" y="114917"/>
                      <a:pt x="23197" y="85845"/>
                      <a:pt x="37732" y="71309"/>
                    </a:cubicBezTo>
                    <a:close/>
                  </a:path>
                </a:pathLst>
              </a:custGeom>
              <a:solidFill>
                <a:srgbClr val="F3D1BB"/>
              </a:solidFill>
              <a:ln w="72680" cap="flat">
                <a:noFill/>
                <a:prstDash val="solid"/>
                <a:miter/>
              </a:ln>
            </p:spPr>
            <p:txBody>
              <a:bodyPr rtlCol="0" anchor="ctr"/>
              <a:lstStyle/>
              <a:p>
                <a:endParaRPr lang="en-US"/>
              </a:p>
            </p:txBody>
          </p:sp>
          <p:sp>
            <p:nvSpPr>
              <p:cNvPr id="307" name="Freeform: Shape 306">
                <a:extLst>
                  <a:ext uri="{FF2B5EF4-FFF2-40B4-BE49-F238E27FC236}">
                    <a16:creationId xmlns:a16="http://schemas.microsoft.com/office/drawing/2014/main" xmlns="" id="{578E9EAE-CD60-496D-8540-73EF9B682BFF}"/>
                  </a:ext>
                </a:extLst>
              </p:cNvPr>
              <p:cNvSpPr/>
              <p:nvPr/>
            </p:nvSpPr>
            <p:spPr>
              <a:xfrm>
                <a:off x="4421649" y="5319047"/>
                <a:ext cx="574171" cy="263900"/>
              </a:xfrm>
              <a:custGeom>
                <a:avLst/>
                <a:gdLst>
                  <a:gd name="connsiteX0" fmla="*/ 72680 w 574171"/>
                  <a:gd name="connsiteY0" fmla="*/ 0 h 263900"/>
                  <a:gd name="connsiteX1" fmla="*/ 574171 w 574171"/>
                  <a:gd name="connsiteY1" fmla="*/ 79948 h 263900"/>
                  <a:gd name="connsiteX2" fmla="*/ 566903 w 574171"/>
                  <a:gd name="connsiteY2" fmla="*/ 87216 h 263900"/>
                  <a:gd name="connsiteX3" fmla="*/ 385204 w 574171"/>
                  <a:gd name="connsiteY3" fmla="*/ 261648 h 263900"/>
                  <a:gd name="connsiteX4" fmla="*/ 0 w 574171"/>
                  <a:gd name="connsiteY4" fmla="*/ 14536 h 263900"/>
                  <a:gd name="connsiteX5" fmla="*/ 72680 w 574171"/>
                  <a:gd name="connsiteY5" fmla="*/ 0 h 26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171" h="263900">
                    <a:moveTo>
                      <a:pt x="72680" y="0"/>
                    </a:moveTo>
                    <a:cubicBezTo>
                      <a:pt x="210772" y="79948"/>
                      <a:pt x="428811" y="152628"/>
                      <a:pt x="574171" y="79948"/>
                    </a:cubicBezTo>
                    <a:cubicBezTo>
                      <a:pt x="574171" y="79948"/>
                      <a:pt x="574171" y="87216"/>
                      <a:pt x="566903" y="87216"/>
                    </a:cubicBezTo>
                    <a:cubicBezTo>
                      <a:pt x="457883" y="167164"/>
                      <a:pt x="457883" y="254380"/>
                      <a:pt x="385204" y="261648"/>
                    </a:cubicBezTo>
                    <a:cubicBezTo>
                      <a:pt x="239844" y="290720"/>
                      <a:pt x="152628" y="29072"/>
                      <a:pt x="0" y="14536"/>
                    </a:cubicBezTo>
                    <a:cubicBezTo>
                      <a:pt x="29072" y="14536"/>
                      <a:pt x="50876" y="7268"/>
                      <a:pt x="72680" y="0"/>
                    </a:cubicBezTo>
                    <a:close/>
                  </a:path>
                </a:pathLst>
              </a:custGeom>
              <a:solidFill>
                <a:srgbClr val="F3D1BB"/>
              </a:solidFill>
              <a:ln w="72680" cap="flat">
                <a:noFill/>
                <a:prstDash val="solid"/>
                <a:miter/>
              </a:ln>
            </p:spPr>
            <p:txBody>
              <a:bodyPr rtlCol="0" anchor="ctr"/>
              <a:lstStyle/>
              <a:p>
                <a:endParaRPr lang="en-US"/>
              </a:p>
            </p:txBody>
          </p:sp>
          <p:sp>
            <p:nvSpPr>
              <p:cNvPr id="308" name="Freeform: Shape 307">
                <a:extLst>
                  <a:ext uri="{FF2B5EF4-FFF2-40B4-BE49-F238E27FC236}">
                    <a16:creationId xmlns:a16="http://schemas.microsoft.com/office/drawing/2014/main" xmlns="" id="{9FBF00E5-43DA-4C33-8020-89F5B58F8302}"/>
                  </a:ext>
                </a:extLst>
              </p:cNvPr>
              <p:cNvSpPr/>
              <p:nvPr/>
            </p:nvSpPr>
            <p:spPr>
              <a:xfrm>
                <a:off x="3382327" y="3688022"/>
                <a:ext cx="2303952" cy="1144069"/>
              </a:xfrm>
              <a:custGeom>
                <a:avLst/>
                <a:gdLst>
                  <a:gd name="connsiteX0" fmla="*/ 2267613 w 2303952"/>
                  <a:gd name="connsiteY0" fmla="*/ 678919 h 1144069"/>
                  <a:gd name="connsiteX1" fmla="*/ 2144057 w 2303952"/>
                  <a:gd name="connsiteY1" fmla="*/ 511755 h 1144069"/>
                  <a:gd name="connsiteX2" fmla="*/ 1831533 w 2303952"/>
                  <a:gd name="connsiteY2" fmla="*/ 300983 h 1144069"/>
                  <a:gd name="connsiteX3" fmla="*/ 1816997 w 2303952"/>
                  <a:gd name="connsiteY3" fmla="*/ 308251 h 1144069"/>
                  <a:gd name="connsiteX4" fmla="*/ 1816997 w 2303952"/>
                  <a:gd name="connsiteY4" fmla="*/ 366395 h 1144069"/>
                  <a:gd name="connsiteX5" fmla="*/ 1678906 w 2303952"/>
                  <a:gd name="connsiteY5" fmla="*/ 417271 h 1144069"/>
                  <a:gd name="connsiteX6" fmla="*/ 1504474 w 2303952"/>
                  <a:gd name="connsiteY6" fmla="*/ 359127 h 1144069"/>
                  <a:gd name="connsiteX7" fmla="*/ 1242826 w 2303952"/>
                  <a:gd name="connsiteY7" fmla="*/ 395467 h 1144069"/>
                  <a:gd name="connsiteX8" fmla="*/ 1242826 w 2303952"/>
                  <a:gd name="connsiteY8" fmla="*/ 417271 h 1144069"/>
                  <a:gd name="connsiteX9" fmla="*/ 1286434 w 2303952"/>
                  <a:gd name="connsiteY9" fmla="*/ 446343 h 1144069"/>
                  <a:gd name="connsiteX10" fmla="*/ 1250094 w 2303952"/>
                  <a:gd name="connsiteY10" fmla="*/ 497219 h 1144069"/>
                  <a:gd name="connsiteX11" fmla="*/ 1162878 w 2303952"/>
                  <a:gd name="connsiteY11" fmla="*/ 526291 h 1144069"/>
                  <a:gd name="connsiteX12" fmla="*/ 966643 w 2303952"/>
                  <a:gd name="connsiteY12" fmla="*/ 555363 h 1144069"/>
                  <a:gd name="connsiteX13" fmla="*/ 879427 w 2303952"/>
                  <a:gd name="connsiteY13" fmla="*/ 555363 h 1144069"/>
                  <a:gd name="connsiteX14" fmla="*/ 763139 w 2303952"/>
                  <a:gd name="connsiteY14" fmla="*/ 540827 h 1144069"/>
                  <a:gd name="connsiteX15" fmla="*/ 566903 w 2303952"/>
                  <a:gd name="connsiteY15" fmla="*/ 497219 h 1144069"/>
                  <a:gd name="connsiteX16" fmla="*/ 392471 w 2303952"/>
                  <a:gd name="connsiteY16" fmla="*/ 519023 h 1144069"/>
                  <a:gd name="connsiteX17" fmla="*/ 319792 w 2303952"/>
                  <a:gd name="connsiteY17" fmla="*/ 678919 h 1144069"/>
                  <a:gd name="connsiteX18" fmla="*/ 174432 w 2303952"/>
                  <a:gd name="connsiteY18" fmla="*/ 751598 h 1144069"/>
                  <a:gd name="connsiteX19" fmla="*/ 159896 w 2303952"/>
                  <a:gd name="connsiteY19" fmla="*/ 918762 h 1144069"/>
                  <a:gd name="connsiteX20" fmla="*/ 174432 w 2303952"/>
                  <a:gd name="connsiteY20" fmla="*/ 991442 h 1144069"/>
                  <a:gd name="connsiteX21" fmla="*/ 138092 w 2303952"/>
                  <a:gd name="connsiteY21" fmla="*/ 1035050 h 1144069"/>
                  <a:gd name="connsiteX22" fmla="*/ 94484 w 2303952"/>
                  <a:gd name="connsiteY22" fmla="*/ 1114998 h 1144069"/>
                  <a:gd name="connsiteX23" fmla="*/ 87216 w 2303952"/>
                  <a:gd name="connsiteY23" fmla="*/ 1144070 h 1144069"/>
                  <a:gd name="connsiteX24" fmla="*/ 43608 w 2303952"/>
                  <a:gd name="connsiteY24" fmla="*/ 984174 h 1144069"/>
                  <a:gd name="connsiteX25" fmla="*/ 0 w 2303952"/>
                  <a:gd name="connsiteY25" fmla="*/ 664383 h 1144069"/>
                  <a:gd name="connsiteX26" fmla="*/ 203504 w 2303952"/>
                  <a:gd name="connsiteY26" fmla="*/ 162891 h 1144069"/>
                  <a:gd name="connsiteX27" fmla="*/ 661387 w 2303952"/>
                  <a:gd name="connsiteY27" fmla="*/ 32068 h 1144069"/>
                  <a:gd name="connsiteX28" fmla="*/ 937571 w 2303952"/>
                  <a:gd name="connsiteY28" fmla="*/ 24800 h 1144069"/>
                  <a:gd name="connsiteX29" fmla="*/ 2165861 w 2303952"/>
                  <a:gd name="connsiteY29" fmla="*/ 293715 h 1144069"/>
                  <a:gd name="connsiteX30" fmla="*/ 2296685 w 2303952"/>
                  <a:gd name="connsiteY30" fmla="*/ 598971 h 1144069"/>
                  <a:gd name="connsiteX31" fmla="*/ 2303953 w 2303952"/>
                  <a:gd name="connsiteY31" fmla="*/ 758866 h 1144069"/>
                  <a:gd name="connsiteX32" fmla="*/ 2267613 w 2303952"/>
                  <a:gd name="connsiteY32" fmla="*/ 678919 h 1144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303952" h="1144069">
                    <a:moveTo>
                      <a:pt x="2267613" y="678919"/>
                    </a:moveTo>
                    <a:cubicBezTo>
                      <a:pt x="2238541" y="620775"/>
                      <a:pt x="2194933" y="562631"/>
                      <a:pt x="2144057" y="511755"/>
                    </a:cubicBezTo>
                    <a:cubicBezTo>
                      <a:pt x="2064109" y="424539"/>
                      <a:pt x="1955089" y="315519"/>
                      <a:pt x="1831533" y="300983"/>
                    </a:cubicBezTo>
                    <a:cubicBezTo>
                      <a:pt x="1824265" y="300983"/>
                      <a:pt x="1816997" y="308251"/>
                      <a:pt x="1816997" y="308251"/>
                    </a:cubicBezTo>
                    <a:cubicBezTo>
                      <a:pt x="1809729" y="330055"/>
                      <a:pt x="1809729" y="344591"/>
                      <a:pt x="1816997" y="366395"/>
                    </a:cubicBezTo>
                    <a:cubicBezTo>
                      <a:pt x="1846069" y="482683"/>
                      <a:pt x="1722513" y="439075"/>
                      <a:pt x="1678906" y="417271"/>
                    </a:cubicBezTo>
                    <a:cubicBezTo>
                      <a:pt x="1620762" y="388199"/>
                      <a:pt x="1569886" y="366395"/>
                      <a:pt x="1504474" y="359127"/>
                    </a:cubicBezTo>
                    <a:cubicBezTo>
                      <a:pt x="1431794" y="351859"/>
                      <a:pt x="1293702" y="330055"/>
                      <a:pt x="1242826" y="395467"/>
                    </a:cubicBezTo>
                    <a:cubicBezTo>
                      <a:pt x="1235558" y="402735"/>
                      <a:pt x="1235558" y="410003"/>
                      <a:pt x="1242826" y="417271"/>
                    </a:cubicBezTo>
                    <a:cubicBezTo>
                      <a:pt x="1257362" y="424539"/>
                      <a:pt x="1271898" y="431807"/>
                      <a:pt x="1286434" y="446343"/>
                    </a:cubicBezTo>
                    <a:cubicBezTo>
                      <a:pt x="1286434" y="475415"/>
                      <a:pt x="1279166" y="489951"/>
                      <a:pt x="1250094" y="497219"/>
                    </a:cubicBezTo>
                    <a:cubicBezTo>
                      <a:pt x="1221022" y="511755"/>
                      <a:pt x="1191950" y="519023"/>
                      <a:pt x="1162878" y="526291"/>
                    </a:cubicBezTo>
                    <a:cubicBezTo>
                      <a:pt x="1097466" y="540827"/>
                      <a:pt x="1032054" y="555363"/>
                      <a:pt x="966643" y="555363"/>
                    </a:cubicBezTo>
                    <a:cubicBezTo>
                      <a:pt x="937571" y="555363"/>
                      <a:pt x="908499" y="555363"/>
                      <a:pt x="879427" y="555363"/>
                    </a:cubicBezTo>
                    <a:cubicBezTo>
                      <a:pt x="843087" y="548095"/>
                      <a:pt x="806747" y="548095"/>
                      <a:pt x="763139" y="540827"/>
                    </a:cubicBezTo>
                    <a:cubicBezTo>
                      <a:pt x="697727" y="533559"/>
                      <a:pt x="632315" y="511755"/>
                      <a:pt x="566903" y="497219"/>
                    </a:cubicBezTo>
                    <a:cubicBezTo>
                      <a:pt x="508759" y="482683"/>
                      <a:pt x="414275" y="424539"/>
                      <a:pt x="392471" y="519023"/>
                    </a:cubicBezTo>
                    <a:cubicBezTo>
                      <a:pt x="377935" y="577167"/>
                      <a:pt x="363400" y="635311"/>
                      <a:pt x="319792" y="678919"/>
                    </a:cubicBezTo>
                    <a:cubicBezTo>
                      <a:pt x="276184" y="722527"/>
                      <a:pt x="232576" y="729795"/>
                      <a:pt x="174432" y="751598"/>
                    </a:cubicBezTo>
                    <a:cubicBezTo>
                      <a:pt x="109020" y="773403"/>
                      <a:pt x="145360" y="875154"/>
                      <a:pt x="159896" y="918762"/>
                    </a:cubicBezTo>
                    <a:cubicBezTo>
                      <a:pt x="167164" y="933298"/>
                      <a:pt x="188968" y="976906"/>
                      <a:pt x="174432" y="991442"/>
                    </a:cubicBezTo>
                    <a:cubicBezTo>
                      <a:pt x="159896" y="1005978"/>
                      <a:pt x="145360" y="1020514"/>
                      <a:pt x="138092" y="1035050"/>
                    </a:cubicBezTo>
                    <a:cubicBezTo>
                      <a:pt x="116288" y="1056854"/>
                      <a:pt x="101752" y="1085926"/>
                      <a:pt x="94484" y="1114998"/>
                    </a:cubicBezTo>
                    <a:cubicBezTo>
                      <a:pt x="94484" y="1122266"/>
                      <a:pt x="87216" y="1136802"/>
                      <a:pt x="87216" y="1144070"/>
                    </a:cubicBezTo>
                    <a:cubicBezTo>
                      <a:pt x="72680" y="1093194"/>
                      <a:pt x="58144" y="1035050"/>
                      <a:pt x="43608" y="984174"/>
                    </a:cubicBezTo>
                    <a:cubicBezTo>
                      <a:pt x="14536" y="882422"/>
                      <a:pt x="0" y="773403"/>
                      <a:pt x="0" y="664383"/>
                    </a:cubicBezTo>
                    <a:cubicBezTo>
                      <a:pt x="0" y="489951"/>
                      <a:pt x="58144" y="271911"/>
                      <a:pt x="203504" y="162891"/>
                    </a:cubicBezTo>
                    <a:cubicBezTo>
                      <a:pt x="334328" y="68407"/>
                      <a:pt x="508759" y="46604"/>
                      <a:pt x="661387" y="32068"/>
                    </a:cubicBezTo>
                    <a:cubicBezTo>
                      <a:pt x="755871" y="24800"/>
                      <a:pt x="843087" y="24800"/>
                      <a:pt x="937571" y="24800"/>
                    </a:cubicBezTo>
                    <a:cubicBezTo>
                      <a:pt x="1330042" y="10264"/>
                      <a:pt x="1904213" y="-98756"/>
                      <a:pt x="2165861" y="293715"/>
                    </a:cubicBezTo>
                    <a:cubicBezTo>
                      <a:pt x="2224005" y="373663"/>
                      <a:pt x="2282149" y="497219"/>
                      <a:pt x="2296685" y="598971"/>
                    </a:cubicBezTo>
                    <a:cubicBezTo>
                      <a:pt x="2303953" y="649847"/>
                      <a:pt x="2303953" y="707990"/>
                      <a:pt x="2303953" y="758866"/>
                    </a:cubicBezTo>
                    <a:cubicBezTo>
                      <a:pt x="2289417" y="729795"/>
                      <a:pt x="2274881" y="700723"/>
                      <a:pt x="2267613" y="678919"/>
                    </a:cubicBezTo>
                    <a:close/>
                  </a:path>
                </a:pathLst>
              </a:custGeom>
              <a:solidFill>
                <a:srgbClr val="F3D1BB"/>
              </a:solidFill>
              <a:ln w="72680" cap="flat">
                <a:noFill/>
                <a:prstDash val="solid"/>
                <a:miter/>
              </a:ln>
            </p:spPr>
            <p:txBody>
              <a:bodyPr rtlCol="0" anchor="ctr"/>
              <a:lstStyle/>
              <a:p>
                <a:endParaRPr lang="en-US"/>
              </a:p>
            </p:txBody>
          </p:sp>
          <p:grpSp>
            <p:nvGrpSpPr>
              <p:cNvPr id="309" name="Graphic 11">
                <a:extLst>
                  <a:ext uri="{FF2B5EF4-FFF2-40B4-BE49-F238E27FC236}">
                    <a16:creationId xmlns:a16="http://schemas.microsoft.com/office/drawing/2014/main" xmlns="" id="{BB23946C-956F-4A95-8794-95F7BE1D6C84}"/>
                  </a:ext>
                </a:extLst>
              </p:cNvPr>
              <p:cNvGrpSpPr/>
              <p:nvPr/>
            </p:nvGrpSpPr>
            <p:grpSpPr>
              <a:xfrm>
                <a:off x="5055833" y="4247397"/>
                <a:ext cx="400776" cy="272170"/>
                <a:chOff x="5055833" y="4247397"/>
                <a:chExt cx="400776" cy="272170"/>
              </a:xfrm>
            </p:grpSpPr>
            <p:sp>
              <p:nvSpPr>
                <p:cNvPr id="438" name="Freeform: Shape 437">
                  <a:extLst>
                    <a:ext uri="{FF2B5EF4-FFF2-40B4-BE49-F238E27FC236}">
                      <a16:creationId xmlns:a16="http://schemas.microsoft.com/office/drawing/2014/main" xmlns="" id="{E5052B18-4F5D-4E6B-8BE0-DA5B821DB36F}"/>
                    </a:ext>
                  </a:extLst>
                </p:cNvPr>
                <p:cNvSpPr/>
                <p:nvPr/>
              </p:nvSpPr>
              <p:spPr>
                <a:xfrm>
                  <a:off x="5066544" y="4247397"/>
                  <a:ext cx="389137" cy="257165"/>
                </a:xfrm>
                <a:custGeom>
                  <a:avLst/>
                  <a:gdLst>
                    <a:gd name="connsiteX0" fmla="*/ 9224 w 389137"/>
                    <a:gd name="connsiteY0" fmla="*/ 250367 h 257165"/>
                    <a:gd name="connsiteX1" fmla="*/ 67368 w 389137"/>
                    <a:gd name="connsiteY1" fmla="*/ 192223 h 257165"/>
                    <a:gd name="connsiteX2" fmla="*/ 176388 w 389137"/>
                    <a:gd name="connsiteY2" fmla="*/ 126811 h 257165"/>
                    <a:gd name="connsiteX3" fmla="*/ 292676 w 389137"/>
                    <a:gd name="connsiteY3" fmla="*/ 163151 h 257165"/>
                    <a:gd name="connsiteX4" fmla="*/ 350820 w 389137"/>
                    <a:gd name="connsiteY4" fmla="*/ 192223 h 257165"/>
                    <a:gd name="connsiteX5" fmla="*/ 336284 w 389137"/>
                    <a:gd name="connsiteY5" fmla="*/ 68667 h 257165"/>
                    <a:gd name="connsiteX6" fmla="*/ 147316 w 389137"/>
                    <a:gd name="connsiteY6" fmla="*/ 3255 h 257165"/>
                    <a:gd name="connsiteX7" fmla="*/ 23760 w 389137"/>
                    <a:gd name="connsiteY7" fmla="*/ 126811 h 257165"/>
                    <a:gd name="connsiteX8" fmla="*/ 9224 w 389137"/>
                    <a:gd name="connsiteY8" fmla="*/ 250367 h 257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137" h="257165">
                      <a:moveTo>
                        <a:pt x="9224" y="250367"/>
                      </a:moveTo>
                      <a:cubicBezTo>
                        <a:pt x="31028" y="279439"/>
                        <a:pt x="60100" y="206759"/>
                        <a:pt x="67368" y="192223"/>
                      </a:cubicBezTo>
                      <a:cubicBezTo>
                        <a:pt x="89172" y="155883"/>
                        <a:pt x="132780" y="126811"/>
                        <a:pt x="176388" y="126811"/>
                      </a:cubicBezTo>
                      <a:cubicBezTo>
                        <a:pt x="219996" y="126811"/>
                        <a:pt x="256336" y="141347"/>
                        <a:pt x="292676" y="163151"/>
                      </a:cubicBezTo>
                      <a:cubicBezTo>
                        <a:pt x="307212" y="170419"/>
                        <a:pt x="329016" y="192223"/>
                        <a:pt x="350820" y="192223"/>
                      </a:cubicBezTo>
                      <a:cubicBezTo>
                        <a:pt x="430768" y="184955"/>
                        <a:pt x="365356" y="90471"/>
                        <a:pt x="336284" y="68667"/>
                      </a:cubicBezTo>
                      <a:cubicBezTo>
                        <a:pt x="285408" y="25059"/>
                        <a:pt x="212728" y="-11281"/>
                        <a:pt x="147316" y="3255"/>
                      </a:cubicBezTo>
                      <a:cubicBezTo>
                        <a:pt x="96440" y="10523"/>
                        <a:pt x="45564" y="68667"/>
                        <a:pt x="23760" y="126811"/>
                      </a:cubicBezTo>
                      <a:cubicBezTo>
                        <a:pt x="9224" y="155883"/>
                        <a:pt x="-12580" y="221295"/>
                        <a:pt x="9224" y="250367"/>
                      </a:cubicBezTo>
                      <a:close/>
                    </a:path>
                  </a:pathLst>
                </a:custGeom>
                <a:solidFill>
                  <a:srgbClr val="783F1C"/>
                </a:solidFill>
                <a:ln w="72680" cap="flat">
                  <a:noFill/>
                  <a:prstDash val="solid"/>
                  <a:miter/>
                </a:ln>
              </p:spPr>
              <p:txBody>
                <a:bodyPr rtlCol="0" anchor="ctr"/>
                <a:lstStyle/>
                <a:p>
                  <a:endParaRPr lang="en-US"/>
                </a:p>
              </p:txBody>
            </p:sp>
            <p:sp>
              <p:nvSpPr>
                <p:cNvPr id="439" name="Freeform: Shape 438">
                  <a:extLst>
                    <a:ext uri="{FF2B5EF4-FFF2-40B4-BE49-F238E27FC236}">
                      <a16:creationId xmlns:a16="http://schemas.microsoft.com/office/drawing/2014/main" xmlns="" id="{9637B4A4-2FA1-4F18-9FD1-2D2D1487485E}"/>
                    </a:ext>
                  </a:extLst>
                </p:cNvPr>
                <p:cNvSpPr/>
                <p:nvPr/>
              </p:nvSpPr>
              <p:spPr>
                <a:xfrm>
                  <a:off x="5055833" y="4247784"/>
                  <a:ext cx="400776" cy="271784"/>
                </a:xfrm>
                <a:custGeom>
                  <a:avLst/>
                  <a:gdLst>
                    <a:gd name="connsiteX0" fmla="*/ 361530 w 400776"/>
                    <a:gd name="connsiteY0" fmla="*/ 199105 h 271784"/>
                    <a:gd name="connsiteX1" fmla="*/ 303387 w 400776"/>
                    <a:gd name="connsiteY1" fmla="*/ 177301 h 271784"/>
                    <a:gd name="connsiteX2" fmla="*/ 296119 w 400776"/>
                    <a:gd name="connsiteY2" fmla="*/ 177301 h 271784"/>
                    <a:gd name="connsiteX3" fmla="*/ 187099 w 400776"/>
                    <a:gd name="connsiteY3" fmla="*/ 140961 h 271784"/>
                    <a:gd name="connsiteX4" fmla="*/ 165295 w 400776"/>
                    <a:gd name="connsiteY4" fmla="*/ 140961 h 271784"/>
                    <a:gd name="connsiteX5" fmla="*/ 85347 w 400776"/>
                    <a:gd name="connsiteY5" fmla="*/ 199105 h 271784"/>
                    <a:gd name="connsiteX6" fmla="*/ 78079 w 400776"/>
                    <a:gd name="connsiteY6" fmla="*/ 213641 h 271784"/>
                    <a:gd name="connsiteX7" fmla="*/ 34471 w 400776"/>
                    <a:gd name="connsiteY7" fmla="*/ 271785 h 271784"/>
                    <a:gd name="connsiteX8" fmla="*/ 34471 w 400776"/>
                    <a:gd name="connsiteY8" fmla="*/ 271785 h 271784"/>
                    <a:gd name="connsiteX9" fmla="*/ 12667 w 400776"/>
                    <a:gd name="connsiteY9" fmla="*/ 264517 h 271784"/>
                    <a:gd name="connsiteX10" fmla="*/ 19935 w 400776"/>
                    <a:gd name="connsiteY10" fmla="*/ 133693 h 271784"/>
                    <a:gd name="connsiteX11" fmla="*/ 150759 w 400776"/>
                    <a:gd name="connsiteY11" fmla="*/ 2869 h 271784"/>
                    <a:gd name="connsiteX12" fmla="*/ 346995 w 400776"/>
                    <a:gd name="connsiteY12" fmla="*/ 68281 h 271784"/>
                    <a:gd name="connsiteX13" fmla="*/ 397870 w 400776"/>
                    <a:gd name="connsiteY13" fmla="*/ 177301 h 271784"/>
                    <a:gd name="connsiteX14" fmla="*/ 368799 w 400776"/>
                    <a:gd name="connsiteY14" fmla="*/ 206373 h 271784"/>
                    <a:gd name="connsiteX15" fmla="*/ 361530 w 400776"/>
                    <a:gd name="connsiteY15" fmla="*/ 199105 h 271784"/>
                    <a:gd name="connsiteX16" fmla="*/ 41739 w 400776"/>
                    <a:gd name="connsiteY16" fmla="*/ 133693 h 271784"/>
                    <a:gd name="connsiteX17" fmla="*/ 27203 w 400776"/>
                    <a:gd name="connsiteY17" fmla="*/ 249981 h 271784"/>
                    <a:gd name="connsiteX18" fmla="*/ 34471 w 400776"/>
                    <a:gd name="connsiteY18" fmla="*/ 257249 h 271784"/>
                    <a:gd name="connsiteX19" fmla="*/ 63543 w 400776"/>
                    <a:gd name="connsiteY19" fmla="*/ 206373 h 271784"/>
                    <a:gd name="connsiteX20" fmla="*/ 70811 w 400776"/>
                    <a:gd name="connsiteY20" fmla="*/ 191837 h 271784"/>
                    <a:gd name="connsiteX21" fmla="*/ 165295 w 400776"/>
                    <a:gd name="connsiteY21" fmla="*/ 126425 h 271784"/>
                    <a:gd name="connsiteX22" fmla="*/ 194367 w 400776"/>
                    <a:gd name="connsiteY22" fmla="*/ 126425 h 271784"/>
                    <a:gd name="connsiteX23" fmla="*/ 310655 w 400776"/>
                    <a:gd name="connsiteY23" fmla="*/ 170033 h 271784"/>
                    <a:gd name="connsiteX24" fmla="*/ 317923 w 400776"/>
                    <a:gd name="connsiteY24" fmla="*/ 177301 h 271784"/>
                    <a:gd name="connsiteX25" fmla="*/ 368799 w 400776"/>
                    <a:gd name="connsiteY25" fmla="*/ 199105 h 271784"/>
                    <a:gd name="connsiteX26" fmla="*/ 397870 w 400776"/>
                    <a:gd name="connsiteY26" fmla="*/ 184569 h 271784"/>
                    <a:gd name="connsiteX27" fmla="*/ 346995 w 400776"/>
                    <a:gd name="connsiteY27" fmla="*/ 90085 h 271784"/>
                    <a:gd name="connsiteX28" fmla="*/ 158027 w 400776"/>
                    <a:gd name="connsiteY28" fmla="*/ 24673 h 271784"/>
                    <a:gd name="connsiteX29" fmla="*/ 41739 w 400776"/>
                    <a:gd name="connsiteY29" fmla="*/ 133693 h 271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00776" h="271784">
                      <a:moveTo>
                        <a:pt x="361530" y="199105"/>
                      </a:moveTo>
                      <a:cubicBezTo>
                        <a:pt x="339727" y="199105"/>
                        <a:pt x="317923" y="184569"/>
                        <a:pt x="303387" y="177301"/>
                      </a:cubicBezTo>
                      <a:lnTo>
                        <a:pt x="296119" y="177301"/>
                      </a:lnTo>
                      <a:cubicBezTo>
                        <a:pt x="259779" y="148229"/>
                        <a:pt x="223439" y="140961"/>
                        <a:pt x="187099" y="140961"/>
                      </a:cubicBezTo>
                      <a:cubicBezTo>
                        <a:pt x="179831" y="140961"/>
                        <a:pt x="172563" y="140961"/>
                        <a:pt x="165295" y="140961"/>
                      </a:cubicBezTo>
                      <a:cubicBezTo>
                        <a:pt x="128955" y="148229"/>
                        <a:pt x="99883" y="170033"/>
                        <a:pt x="85347" y="199105"/>
                      </a:cubicBezTo>
                      <a:cubicBezTo>
                        <a:pt x="85347" y="199105"/>
                        <a:pt x="85347" y="206373"/>
                        <a:pt x="78079" y="213641"/>
                      </a:cubicBezTo>
                      <a:cubicBezTo>
                        <a:pt x="63543" y="242713"/>
                        <a:pt x="56275" y="264517"/>
                        <a:pt x="34471" y="271785"/>
                      </a:cubicBezTo>
                      <a:lnTo>
                        <a:pt x="34471" y="271785"/>
                      </a:lnTo>
                      <a:cubicBezTo>
                        <a:pt x="27203" y="271785"/>
                        <a:pt x="19935" y="271785"/>
                        <a:pt x="12667" y="264517"/>
                      </a:cubicBezTo>
                      <a:cubicBezTo>
                        <a:pt x="-16405" y="235445"/>
                        <a:pt x="12667" y="162765"/>
                        <a:pt x="19935" y="133693"/>
                      </a:cubicBezTo>
                      <a:cubicBezTo>
                        <a:pt x="49007" y="68281"/>
                        <a:pt x="99883" y="17405"/>
                        <a:pt x="150759" y="2869"/>
                      </a:cubicBezTo>
                      <a:cubicBezTo>
                        <a:pt x="223439" y="-11667"/>
                        <a:pt x="296119" y="31941"/>
                        <a:pt x="346995" y="68281"/>
                      </a:cubicBezTo>
                      <a:cubicBezTo>
                        <a:pt x="368799" y="82817"/>
                        <a:pt x="412406" y="140961"/>
                        <a:pt x="397870" y="177301"/>
                      </a:cubicBezTo>
                      <a:cubicBezTo>
                        <a:pt x="397870" y="184569"/>
                        <a:pt x="390603" y="199105"/>
                        <a:pt x="368799" y="206373"/>
                      </a:cubicBezTo>
                      <a:cubicBezTo>
                        <a:pt x="368799" y="199105"/>
                        <a:pt x="368799" y="199105"/>
                        <a:pt x="361530" y="199105"/>
                      </a:cubicBezTo>
                      <a:close/>
                      <a:moveTo>
                        <a:pt x="41739" y="133693"/>
                      </a:moveTo>
                      <a:cubicBezTo>
                        <a:pt x="27203" y="170033"/>
                        <a:pt x="12667" y="228177"/>
                        <a:pt x="27203" y="249981"/>
                      </a:cubicBezTo>
                      <a:cubicBezTo>
                        <a:pt x="34471" y="257249"/>
                        <a:pt x="34471" y="257249"/>
                        <a:pt x="34471" y="257249"/>
                      </a:cubicBezTo>
                      <a:cubicBezTo>
                        <a:pt x="49007" y="257249"/>
                        <a:pt x="56275" y="220909"/>
                        <a:pt x="63543" y="206373"/>
                      </a:cubicBezTo>
                      <a:cubicBezTo>
                        <a:pt x="63543" y="199105"/>
                        <a:pt x="70811" y="199105"/>
                        <a:pt x="70811" y="191837"/>
                      </a:cubicBezTo>
                      <a:cubicBezTo>
                        <a:pt x="85347" y="162765"/>
                        <a:pt x="121687" y="133693"/>
                        <a:pt x="165295" y="126425"/>
                      </a:cubicBezTo>
                      <a:cubicBezTo>
                        <a:pt x="172563" y="126425"/>
                        <a:pt x="179831" y="126425"/>
                        <a:pt x="194367" y="126425"/>
                      </a:cubicBezTo>
                      <a:cubicBezTo>
                        <a:pt x="230707" y="126425"/>
                        <a:pt x="274315" y="140961"/>
                        <a:pt x="310655" y="170033"/>
                      </a:cubicBezTo>
                      <a:lnTo>
                        <a:pt x="317923" y="177301"/>
                      </a:lnTo>
                      <a:cubicBezTo>
                        <a:pt x="332459" y="184569"/>
                        <a:pt x="354263" y="199105"/>
                        <a:pt x="368799" y="199105"/>
                      </a:cubicBezTo>
                      <a:cubicBezTo>
                        <a:pt x="390603" y="199105"/>
                        <a:pt x="397870" y="191837"/>
                        <a:pt x="397870" y="184569"/>
                      </a:cubicBezTo>
                      <a:cubicBezTo>
                        <a:pt x="405139" y="155497"/>
                        <a:pt x="368799" y="111889"/>
                        <a:pt x="346995" y="90085"/>
                      </a:cubicBezTo>
                      <a:cubicBezTo>
                        <a:pt x="296119" y="53745"/>
                        <a:pt x="223439" y="10137"/>
                        <a:pt x="158027" y="24673"/>
                      </a:cubicBezTo>
                      <a:cubicBezTo>
                        <a:pt x="114419" y="24673"/>
                        <a:pt x="63543" y="68281"/>
                        <a:pt x="41739" y="133693"/>
                      </a:cubicBezTo>
                      <a:close/>
                    </a:path>
                  </a:pathLst>
                </a:custGeom>
                <a:solidFill>
                  <a:srgbClr val="430F18"/>
                </a:solidFill>
                <a:ln w="72680" cap="flat">
                  <a:noFill/>
                  <a:prstDash val="solid"/>
                  <a:miter/>
                </a:ln>
              </p:spPr>
              <p:txBody>
                <a:bodyPr rtlCol="0" anchor="ctr"/>
                <a:lstStyle/>
                <a:p>
                  <a:endParaRPr lang="en-US"/>
                </a:p>
              </p:txBody>
            </p:sp>
          </p:grpSp>
          <p:sp>
            <p:nvSpPr>
              <p:cNvPr id="310" name="Freeform: Shape 309">
                <a:extLst>
                  <a:ext uri="{FF2B5EF4-FFF2-40B4-BE49-F238E27FC236}">
                    <a16:creationId xmlns:a16="http://schemas.microsoft.com/office/drawing/2014/main" xmlns="" id="{C647BA27-5DB6-4513-B1F4-6B6F1CAE45E7}"/>
                  </a:ext>
                </a:extLst>
              </p:cNvPr>
              <p:cNvSpPr/>
              <p:nvPr/>
            </p:nvSpPr>
            <p:spPr>
              <a:xfrm>
                <a:off x="5112108" y="4271327"/>
                <a:ext cx="305255" cy="110149"/>
              </a:xfrm>
              <a:custGeom>
                <a:avLst/>
                <a:gdLst>
                  <a:gd name="connsiteX0" fmla="*/ 29072 w 305255"/>
                  <a:gd name="connsiteY0" fmla="*/ 52005 h 110149"/>
                  <a:gd name="connsiteX1" fmla="*/ 145360 w 305255"/>
                  <a:gd name="connsiteY1" fmla="*/ 1130 h 110149"/>
                  <a:gd name="connsiteX2" fmla="*/ 290720 w 305255"/>
                  <a:gd name="connsiteY2" fmla="*/ 73809 h 110149"/>
                  <a:gd name="connsiteX3" fmla="*/ 305255 w 305255"/>
                  <a:gd name="connsiteY3" fmla="*/ 95613 h 110149"/>
                  <a:gd name="connsiteX4" fmla="*/ 181700 w 305255"/>
                  <a:gd name="connsiteY4" fmla="*/ 30202 h 110149"/>
                  <a:gd name="connsiteX5" fmla="*/ 0 w 305255"/>
                  <a:gd name="connsiteY5" fmla="*/ 110149 h 110149"/>
                  <a:gd name="connsiteX6" fmla="*/ 29072 w 305255"/>
                  <a:gd name="connsiteY6" fmla="*/ 52005 h 110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255" h="110149">
                    <a:moveTo>
                      <a:pt x="29072" y="52005"/>
                    </a:moveTo>
                    <a:cubicBezTo>
                      <a:pt x="58144" y="22933"/>
                      <a:pt x="101752" y="-6138"/>
                      <a:pt x="145360" y="1130"/>
                    </a:cubicBezTo>
                    <a:cubicBezTo>
                      <a:pt x="203504" y="8398"/>
                      <a:pt x="247112" y="30202"/>
                      <a:pt x="290720" y="73809"/>
                    </a:cubicBezTo>
                    <a:cubicBezTo>
                      <a:pt x="297988" y="81077"/>
                      <a:pt x="305255" y="88345"/>
                      <a:pt x="305255" y="95613"/>
                    </a:cubicBezTo>
                    <a:cubicBezTo>
                      <a:pt x="268916" y="59273"/>
                      <a:pt x="225308" y="37470"/>
                      <a:pt x="181700" y="30202"/>
                    </a:cubicBezTo>
                    <a:cubicBezTo>
                      <a:pt x="116288" y="15665"/>
                      <a:pt x="43608" y="59273"/>
                      <a:pt x="0" y="110149"/>
                    </a:cubicBezTo>
                    <a:cubicBezTo>
                      <a:pt x="7268" y="81077"/>
                      <a:pt x="21804" y="73809"/>
                      <a:pt x="29072" y="52005"/>
                    </a:cubicBezTo>
                    <a:close/>
                  </a:path>
                </a:pathLst>
              </a:custGeom>
              <a:solidFill>
                <a:srgbClr val="5E2E06">
                  <a:alpha val="50000"/>
                </a:srgbClr>
              </a:solidFill>
              <a:ln w="72680" cap="flat">
                <a:noFill/>
                <a:prstDash val="solid"/>
                <a:miter/>
              </a:ln>
            </p:spPr>
            <p:txBody>
              <a:bodyPr rtlCol="0" anchor="ctr"/>
              <a:lstStyle/>
              <a:p>
                <a:endParaRPr lang="en-US"/>
              </a:p>
            </p:txBody>
          </p:sp>
          <p:grpSp>
            <p:nvGrpSpPr>
              <p:cNvPr id="311" name="Graphic 11">
                <a:extLst>
                  <a:ext uri="{FF2B5EF4-FFF2-40B4-BE49-F238E27FC236}">
                    <a16:creationId xmlns:a16="http://schemas.microsoft.com/office/drawing/2014/main" xmlns="" id="{96173D5B-3719-4295-A3FB-7C218B986D17}"/>
                  </a:ext>
                </a:extLst>
              </p:cNvPr>
              <p:cNvGrpSpPr/>
              <p:nvPr/>
            </p:nvGrpSpPr>
            <p:grpSpPr>
              <a:xfrm>
                <a:off x="3055267" y="2958767"/>
                <a:ext cx="3007576" cy="2033219"/>
                <a:chOff x="3055267" y="2958767"/>
                <a:chExt cx="3007576" cy="2033219"/>
              </a:xfrm>
            </p:grpSpPr>
            <p:grpSp>
              <p:nvGrpSpPr>
                <p:cNvPr id="412" name="Graphic 11">
                  <a:extLst>
                    <a:ext uri="{FF2B5EF4-FFF2-40B4-BE49-F238E27FC236}">
                      <a16:creationId xmlns:a16="http://schemas.microsoft.com/office/drawing/2014/main" xmlns="" id="{93BAAAB9-1497-434C-B426-19690FA276A4}"/>
                    </a:ext>
                  </a:extLst>
                </p:cNvPr>
                <p:cNvGrpSpPr/>
                <p:nvPr/>
              </p:nvGrpSpPr>
              <p:grpSpPr>
                <a:xfrm>
                  <a:off x="3060325" y="2958767"/>
                  <a:ext cx="3002519" cy="2033219"/>
                  <a:chOff x="3060325" y="2958767"/>
                  <a:chExt cx="3002519" cy="2033219"/>
                </a:xfrm>
              </p:grpSpPr>
              <p:sp>
                <p:nvSpPr>
                  <p:cNvPr id="436" name="Freeform: Shape 435">
                    <a:extLst>
                      <a:ext uri="{FF2B5EF4-FFF2-40B4-BE49-F238E27FC236}">
                        <a16:creationId xmlns:a16="http://schemas.microsoft.com/office/drawing/2014/main" xmlns="" id="{7C3D37E7-A0A2-43A7-B289-B3581872FF9D}"/>
                      </a:ext>
                    </a:extLst>
                  </p:cNvPr>
                  <p:cNvSpPr/>
                  <p:nvPr/>
                </p:nvSpPr>
                <p:spPr>
                  <a:xfrm>
                    <a:off x="3060325" y="2961925"/>
                    <a:ext cx="2998806" cy="1994509"/>
                  </a:xfrm>
                  <a:custGeom>
                    <a:avLst/>
                    <a:gdLst>
                      <a:gd name="connsiteX0" fmla="*/ 2210 w 2998806"/>
                      <a:gd name="connsiteY0" fmla="*/ 1121564 h 1994509"/>
                      <a:gd name="connsiteX1" fmla="*/ 74890 w 2998806"/>
                      <a:gd name="connsiteY1" fmla="*/ 830844 h 1994509"/>
                      <a:gd name="connsiteX2" fmla="*/ 278394 w 2998806"/>
                      <a:gd name="connsiteY2" fmla="*/ 576465 h 1994509"/>
                      <a:gd name="connsiteX3" fmla="*/ 351074 w 2998806"/>
                      <a:gd name="connsiteY3" fmla="*/ 518321 h 1994509"/>
                      <a:gd name="connsiteX4" fmla="*/ 496434 w 2998806"/>
                      <a:gd name="connsiteY4" fmla="*/ 365693 h 1994509"/>
                      <a:gd name="connsiteX5" fmla="*/ 569114 w 2998806"/>
                      <a:gd name="connsiteY5" fmla="*/ 278477 h 1994509"/>
                      <a:gd name="connsiteX6" fmla="*/ 750813 w 2998806"/>
                      <a:gd name="connsiteY6" fmla="*/ 147653 h 1994509"/>
                      <a:gd name="connsiteX7" fmla="*/ 2182607 w 2998806"/>
                      <a:gd name="connsiteY7" fmla="*/ 176725 h 1994509"/>
                      <a:gd name="connsiteX8" fmla="*/ 2553275 w 2998806"/>
                      <a:gd name="connsiteY8" fmla="*/ 387497 h 1994509"/>
                      <a:gd name="connsiteX9" fmla="*/ 2989354 w 2998806"/>
                      <a:gd name="connsiteY9" fmla="*/ 1230584 h 1994509"/>
                      <a:gd name="connsiteX10" fmla="*/ 2909406 w 2998806"/>
                      <a:gd name="connsiteY10" fmla="*/ 1492231 h 1994509"/>
                      <a:gd name="connsiteX11" fmla="*/ 2640491 w 2998806"/>
                      <a:gd name="connsiteY11" fmla="*/ 1790219 h 1994509"/>
                      <a:gd name="connsiteX12" fmla="*/ 2625955 w 2998806"/>
                      <a:gd name="connsiteY12" fmla="*/ 1739343 h 1994509"/>
                      <a:gd name="connsiteX13" fmla="*/ 2604151 w 2998806"/>
                      <a:gd name="connsiteY13" fmla="*/ 1325068 h 1994509"/>
                      <a:gd name="connsiteX14" fmla="*/ 2524203 w 2998806"/>
                      <a:gd name="connsiteY14" fmla="*/ 1107028 h 1994509"/>
                      <a:gd name="connsiteX15" fmla="*/ 2524203 w 2998806"/>
                      <a:gd name="connsiteY15" fmla="*/ 1179708 h 1994509"/>
                      <a:gd name="connsiteX16" fmla="*/ 2524203 w 2998806"/>
                      <a:gd name="connsiteY16" fmla="*/ 1179708 h 1994509"/>
                      <a:gd name="connsiteX17" fmla="*/ 2524203 w 2998806"/>
                      <a:gd name="connsiteY17" fmla="*/ 1179708 h 1994509"/>
                      <a:gd name="connsiteX18" fmla="*/ 2516935 w 2998806"/>
                      <a:gd name="connsiteY18" fmla="*/ 1186976 h 1994509"/>
                      <a:gd name="connsiteX19" fmla="*/ 2473327 w 2998806"/>
                      <a:gd name="connsiteY19" fmla="*/ 1136100 h 1994509"/>
                      <a:gd name="connsiteX20" fmla="*/ 2400647 w 2998806"/>
                      <a:gd name="connsiteY20" fmla="*/ 1063420 h 1994509"/>
                      <a:gd name="connsiteX21" fmla="*/ 2218947 w 2998806"/>
                      <a:gd name="connsiteY21" fmla="*/ 939864 h 1994509"/>
                      <a:gd name="connsiteX22" fmla="*/ 1899156 w 2998806"/>
                      <a:gd name="connsiteY22" fmla="*/ 852648 h 1994509"/>
                      <a:gd name="connsiteX23" fmla="*/ 2015443 w 2998806"/>
                      <a:gd name="connsiteY23" fmla="*/ 954400 h 1994509"/>
                      <a:gd name="connsiteX24" fmla="*/ 2080855 w 2998806"/>
                      <a:gd name="connsiteY24" fmla="*/ 1136100 h 1994509"/>
                      <a:gd name="connsiteX25" fmla="*/ 2080855 w 2998806"/>
                      <a:gd name="connsiteY25" fmla="*/ 1143368 h 1994509"/>
                      <a:gd name="connsiteX26" fmla="*/ 2080855 w 2998806"/>
                      <a:gd name="connsiteY26" fmla="*/ 1143368 h 1994509"/>
                      <a:gd name="connsiteX27" fmla="*/ 2073587 w 2998806"/>
                      <a:gd name="connsiteY27" fmla="*/ 1143368 h 1994509"/>
                      <a:gd name="connsiteX28" fmla="*/ 1608436 w 2998806"/>
                      <a:gd name="connsiteY28" fmla="*/ 947132 h 1994509"/>
                      <a:gd name="connsiteX29" fmla="*/ 1390396 w 2998806"/>
                      <a:gd name="connsiteY29" fmla="*/ 932596 h 1994509"/>
                      <a:gd name="connsiteX30" fmla="*/ 1448540 w 2998806"/>
                      <a:gd name="connsiteY30" fmla="*/ 947132 h 1994509"/>
                      <a:gd name="connsiteX31" fmla="*/ 1710188 w 2998806"/>
                      <a:gd name="connsiteY31" fmla="*/ 968936 h 1994509"/>
                      <a:gd name="connsiteX32" fmla="*/ 1717456 w 2998806"/>
                      <a:gd name="connsiteY32" fmla="*/ 983472 h 1994509"/>
                      <a:gd name="connsiteX33" fmla="*/ 1557560 w 2998806"/>
                      <a:gd name="connsiteY33" fmla="*/ 1048884 h 1994509"/>
                      <a:gd name="connsiteX34" fmla="*/ 1346788 w 2998806"/>
                      <a:gd name="connsiteY34" fmla="*/ 1085224 h 1994509"/>
                      <a:gd name="connsiteX35" fmla="*/ 1070605 w 2998806"/>
                      <a:gd name="connsiteY35" fmla="*/ 1005276 h 1994509"/>
                      <a:gd name="connsiteX36" fmla="*/ 1215965 w 2998806"/>
                      <a:gd name="connsiteY36" fmla="*/ 1092492 h 1994509"/>
                      <a:gd name="connsiteX37" fmla="*/ 1492148 w 2998806"/>
                      <a:gd name="connsiteY37" fmla="*/ 1157904 h 1994509"/>
                      <a:gd name="connsiteX38" fmla="*/ 1499416 w 2998806"/>
                      <a:gd name="connsiteY38" fmla="*/ 1179708 h 1994509"/>
                      <a:gd name="connsiteX39" fmla="*/ 1404932 w 2998806"/>
                      <a:gd name="connsiteY39" fmla="*/ 1208780 h 1994509"/>
                      <a:gd name="connsiteX40" fmla="*/ 1274109 w 2998806"/>
                      <a:gd name="connsiteY40" fmla="*/ 1230584 h 1994509"/>
                      <a:gd name="connsiteX41" fmla="*/ 997925 w 2998806"/>
                      <a:gd name="connsiteY41" fmla="*/ 1208780 h 1994509"/>
                      <a:gd name="connsiteX42" fmla="*/ 663597 w 2998806"/>
                      <a:gd name="connsiteY42" fmla="*/ 1019812 h 1994509"/>
                      <a:gd name="connsiteX43" fmla="*/ 576382 w 2998806"/>
                      <a:gd name="connsiteY43" fmla="*/ 1390480 h 1994509"/>
                      <a:gd name="connsiteX44" fmla="*/ 569114 w 2998806"/>
                      <a:gd name="connsiteY44" fmla="*/ 1397748 h 1994509"/>
                      <a:gd name="connsiteX45" fmla="*/ 569114 w 2998806"/>
                      <a:gd name="connsiteY45" fmla="*/ 1397748 h 1994509"/>
                      <a:gd name="connsiteX46" fmla="*/ 569114 w 2998806"/>
                      <a:gd name="connsiteY46" fmla="*/ 1397748 h 1994509"/>
                      <a:gd name="connsiteX47" fmla="*/ 569114 w 2998806"/>
                      <a:gd name="connsiteY47" fmla="*/ 1397748 h 1994509"/>
                      <a:gd name="connsiteX48" fmla="*/ 554578 w 2998806"/>
                      <a:gd name="connsiteY48" fmla="*/ 1383212 h 1994509"/>
                      <a:gd name="connsiteX49" fmla="*/ 561846 w 2998806"/>
                      <a:gd name="connsiteY49" fmla="*/ 1368676 h 1994509"/>
                      <a:gd name="connsiteX50" fmla="*/ 576382 w 2998806"/>
                      <a:gd name="connsiteY50" fmla="*/ 1295996 h 1994509"/>
                      <a:gd name="connsiteX51" fmla="*/ 569114 w 2998806"/>
                      <a:gd name="connsiteY51" fmla="*/ 1172440 h 1994509"/>
                      <a:gd name="connsiteX52" fmla="*/ 547310 w 2998806"/>
                      <a:gd name="connsiteY52" fmla="*/ 1107028 h 1994509"/>
                      <a:gd name="connsiteX53" fmla="*/ 518238 w 2998806"/>
                      <a:gd name="connsiteY53" fmla="*/ 1230584 h 1994509"/>
                      <a:gd name="connsiteX54" fmla="*/ 452826 w 2998806"/>
                      <a:gd name="connsiteY54" fmla="*/ 1652127 h 1994509"/>
                      <a:gd name="connsiteX55" fmla="*/ 445558 w 2998806"/>
                      <a:gd name="connsiteY55" fmla="*/ 1673931 h 1994509"/>
                      <a:gd name="connsiteX56" fmla="*/ 372878 w 2998806"/>
                      <a:gd name="connsiteY56" fmla="*/ 1637591 h 1994509"/>
                      <a:gd name="connsiteX57" fmla="*/ 329270 w 2998806"/>
                      <a:gd name="connsiteY57" fmla="*/ 1608519 h 1994509"/>
                      <a:gd name="connsiteX58" fmla="*/ 351074 w 2998806"/>
                      <a:gd name="connsiteY58" fmla="*/ 1688467 h 1994509"/>
                      <a:gd name="connsiteX59" fmla="*/ 431022 w 2998806"/>
                      <a:gd name="connsiteY59" fmla="*/ 1964651 h 1994509"/>
                      <a:gd name="connsiteX60" fmla="*/ 438290 w 2998806"/>
                      <a:gd name="connsiteY60" fmla="*/ 1993723 h 1994509"/>
                      <a:gd name="connsiteX61" fmla="*/ 234786 w 2998806"/>
                      <a:gd name="connsiteY61" fmla="*/ 1884703 h 1994509"/>
                      <a:gd name="connsiteX62" fmla="*/ 147570 w 2998806"/>
                      <a:gd name="connsiteY62" fmla="*/ 1753879 h 1994509"/>
                      <a:gd name="connsiteX63" fmla="*/ 2210 w 2998806"/>
                      <a:gd name="connsiteY63" fmla="*/ 1121564 h 199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2998806" h="1994509">
                        <a:moveTo>
                          <a:pt x="2210" y="1121564"/>
                        </a:moveTo>
                        <a:cubicBezTo>
                          <a:pt x="9478" y="1019812"/>
                          <a:pt x="31282" y="918060"/>
                          <a:pt x="74890" y="830844"/>
                        </a:cubicBezTo>
                        <a:cubicBezTo>
                          <a:pt x="118498" y="729093"/>
                          <a:pt x="191178" y="641877"/>
                          <a:pt x="278394" y="576465"/>
                        </a:cubicBezTo>
                        <a:cubicBezTo>
                          <a:pt x="322002" y="547393"/>
                          <a:pt x="307466" y="547393"/>
                          <a:pt x="351074" y="518321"/>
                        </a:cubicBezTo>
                        <a:cubicBezTo>
                          <a:pt x="365610" y="511053"/>
                          <a:pt x="452826" y="431105"/>
                          <a:pt x="496434" y="365693"/>
                        </a:cubicBezTo>
                        <a:cubicBezTo>
                          <a:pt x="518238" y="336621"/>
                          <a:pt x="540042" y="307549"/>
                          <a:pt x="569114" y="278477"/>
                        </a:cubicBezTo>
                        <a:cubicBezTo>
                          <a:pt x="619989" y="227601"/>
                          <a:pt x="685401" y="183993"/>
                          <a:pt x="750813" y="147653"/>
                        </a:cubicBezTo>
                        <a:cubicBezTo>
                          <a:pt x="1194161" y="-77654"/>
                          <a:pt x="1739260" y="-26778"/>
                          <a:pt x="2182607" y="176725"/>
                        </a:cubicBezTo>
                        <a:cubicBezTo>
                          <a:pt x="2313431" y="234869"/>
                          <a:pt x="2436987" y="307549"/>
                          <a:pt x="2553275" y="387497"/>
                        </a:cubicBezTo>
                        <a:cubicBezTo>
                          <a:pt x="2829458" y="583733"/>
                          <a:pt x="3047498" y="881720"/>
                          <a:pt x="2989354" y="1230584"/>
                        </a:cubicBezTo>
                        <a:cubicBezTo>
                          <a:pt x="2974818" y="1317800"/>
                          <a:pt x="2953014" y="1412284"/>
                          <a:pt x="2909406" y="1492231"/>
                        </a:cubicBezTo>
                        <a:cubicBezTo>
                          <a:pt x="2843994" y="1623055"/>
                          <a:pt x="2756778" y="1710271"/>
                          <a:pt x="2640491" y="1790219"/>
                        </a:cubicBezTo>
                        <a:cubicBezTo>
                          <a:pt x="2633223" y="1775683"/>
                          <a:pt x="2633223" y="1753879"/>
                          <a:pt x="2625955" y="1739343"/>
                        </a:cubicBezTo>
                        <a:cubicBezTo>
                          <a:pt x="2596883" y="1601251"/>
                          <a:pt x="2618687" y="1463160"/>
                          <a:pt x="2604151" y="1325068"/>
                        </a:cubicBezTo>
                        <a:cubicBezTo>
                          <a:pt x="2596883" y="1259656"/>
                          <a:pt x="2560543" y="1179708"/>
                          <a:pt x="2524203" y="1107028"/>
                        </a:cubicBezTo>
                        <a:cubicBezTo>
                          <a:pt x="2531471" y="1128832"/>
                          <a:pt x="2531471" y="1157904"/>
                          <a:pt x="2524203" y="1179708"/>
                        </a:cubicBezTo>
                        <a:cubicBezTo>
                          <a:pt x="2524203" y="1179708"/>
                          <a:pt x="2524203" y="1179708"/>
                          <a:pt x="2524203" y="1179708"/>
                        </a:cubicBezTo>
                        <a:cubicBezTo>
                          <a:pt x="2524203" y="1179708"/>
                          <a:pt x="2524203" y="1179708"/>
                          <a:pt x="2524203" y="1179708"/>
                        </a:cubicBezTo>
                        <a:cubicBezTo>
                          <a:pt x="2524203" y="1179708"/>
                          <a:pt x="2524203" y="1186976"/>
                          <a:pt x="2516935" y="1186976"/>
                        </a:cubicBezTo>
                        <a:cubicBezTo>
                          <a:pt x="2502399" y="1172440"/>
                          <a:pt x="2487863" y="1150636"/>
                          <a:pt x="2473327" y="1136100"/>
                        </a:cubicBezTo>
                        <a:cubicBezTo>
                          <a:pt x="2451523" y="1114296"/>
                          <a:pt x="2422451" y="1092492"/>
                          <a:pt x="2400647" y="1063420"/>
                        </a:cubicBezTo>
                        <a:cubicBezTo>
                          <a:pt x="2349771" y="1012544"/>
                          <a:pt x="2284359" y="976204"/>
                          <a:pt x="2218947" y="939864"/>
                        </a:cubicBezTo>
                        <a:cubicBezTo>
                          <a:pt x="2117195" y="888988"/>
                          <a:pt x="2008175" y="859916"/>
                          <a:pt x="1899156" y="852648"/>
                        </a:cubicBezTo>
                        <a:cubicBezTo>
                          <a:pt x="1942764" y="881720"/>
                          <a:pt x="1979103" y="918060"/>
                          <a:pt x="2015443" y="954400"/>
                        </a:cubicBezTo>
                        <a:cubicBezTo>
                          <a:pt x="2059051" y="1012544"/>
                          <a:pt x="2073587" y="1063420"/>
                          <a:pt x="2080855" y="1136100"/>
                        </a:cubicBezTo>
                        <a:cubicBezTo>
                          <a:pt x="2080855" y="1136100"/>
                          <a:pt x="2080855" y="1136100"/>
                          <a:pt x="2080855" y="1143368"/>
                        </a:cubicBezTo>
                        <a:cubicBezTo>
                          <a:pt x="2080855" y="1143368"/>
                          <a:pt x="2080855" y="1143368"/>
                          <a:pt x="2080855" y="1143368"/>
                        </a:cubicBezTo>
                        <a:cubicBezTo>
                          <a:pt x="2080855" y="1150636"/>
                          <a:pt x="2073587" y="1150636"/>
                          <a:pt x="2073587" y="1143368"/>
                        </a:cubicBezTo>
                        <a:cubicBezTo>
                          <a:pt x="1971835" y="983472"/>
                          <a:pt x="1775600" y="968936"/>
                          <a:pt x="1608436" y="947132"/>
                        </a:cubicBezTo>
                        <a:cubicBezTo>
                          <a:pt x="1535756" y="939864"/>
                          <a:pt x="1463076" y="932596"/>
                          <a:pt x="1390396" y="932596"/>
                        </a:cubicBezTo>
                        <a:cubicBezTo>
                          <a:pt x="1412200" y="939864"/>
                          <a:pt x="1434004" y="947132"/>
                          <a:pt x="1448540" y="947132"/>
                        </a:cubicBezTo>
                        <a:cubicBezTo>
                          <a:pt x="1528488" y="968936"/>
                          <a:pt x="1622972" y="961668"/>
                          <a:pt x="1710188" y="968936"/>
                        </a:cubicBezTo>
                        <a:cubicBezTo>
                          <a:pt x="1717456" y="968936"/>
                          <a:pt x="1724724" y="983472"/>
                          <a:pt x="1717456" y="983472"/>
                        </a:cubicBezTo>
                        <a:cubicBezTo>
                          <a:pt x="1673848" y="1019812"/>
                          <a:pt x="1608436" y="1034348"/>
                          <a:pt x="1557560" y="1048884"/>
                        </a:cubicBezTo>
                        <a:cubicBezTo>
                          <a:pt x="1484880" y="1070688"/>
                          <a:pt x="1419468" y="1085224"/>
                          <a:pt x="1346788" y="1085224"/>
                        </a:cubicBezTo>
                        <a:cubicBezTo>
                          <a:pt x="1252305" y="1085224"/>
                          <a:pt x="1157821" y="1056152"/>
                          <a:pt x="1070605" y="1005276"/>
                        </a:cubicBezTo>
                        <a:cubicBezTo>
                          <a:pt x="1114213" y="1041616"/>
                          <a:pt x="1165089" y="1070688"/>
                          <a:pt x="1215965" y="1092492"/>
                        </a:cubicBezTo>
                        <a:cubicBezTo>
                          <a:pt x="1303181" y="1128832"/>
                          <a:pt x="1397664" y="1157904"/>
                          <a:pt x="1492148" y="1157904"/>
                        </a:cubicBezTo>
                        <a:cubicBezTo>
                          <a:pt x="1506684" y="1157904"/>
                          <a:pt x="1506684" y="1172440"/>
                          <a:pt x="1499416" y="1179708"/>
                        </a:cubicBezTo>
                        <a:cubicBezTo>
                          <a:pt x="1470344" y="1194244"/>
                          <a:pt x="1434004" y="1201512"/>
                          <a:pt x="1404932" y="1208780"/>
                        </a:cubicBezTo>
                        <a:cubicBezTo>
                          <a:pt x="1361324" y="1223316"/>
                          <a:pt x="1317716" y="1223316"/>
                          <a:pt x="1274109" y="1230584"/>
                        </a:cubicBezTo>
                        <a:cubicBezTo>
                          <a:pt x="1179625" y="1237852"/>
                          <a:pt x="1092409" y="1230584"/>
                          <a:pt x="997925" y="1208780"/>
                        </a:cubicBezTo>
                        <a:cubicBezTo>
                          <a:pt x="874369" y="1179708"/>
                          <a:pt x="750813" y="1114296"/>
                          <a:pt x="663597" y="1019812"/>
                        </a:cubicBezTo>
                        <a:cubicBezTo>
                          <a:pt x="685401" y="1150636"/>
                          <a:pt x="656329" y="1281460"/>
                          <a:pt x="576382" y="1390480"/>
                        </a:cubicBezTo>
                        <a:cubicBezTo>
                          <a:pt x="576382" y="1390480"/>
                          <a:pt x="569114" y="1397748"/>
                          <a:pt x="569114" y="1397748"/>
                        </a:cubicBezTo>
                        <a:cubicBezTo>
                          <a:pt x="569114" y="1397748"/>
                          <a:pt x="569114" y="1397748"/>
                          <a:pt x="569114" y="1397748"/>
                        </a:cubicBezTo>
                        <a:lnTo>
                          <a:pt x="569114" y="1397748"/>
                        </a:lnTo>
                        <a:cubicBezTo>
                          <a:pt x="569114" y="1397748"/>
                          <a:pt x="569114" y="1397748"/>
                          <a:pt x="569114" y="1397748"/>
                        </a:cubicBezTo>
                        <a:cubicBezTo>
                          <a:pt x="561846" y="1405016"/>
                          <a:pt x="547310" y="1390480"/>
                          <a:pt x="554578" y="1383212"/>
                        </a:cubicBezTo>
                        <a:cubicBezTo>
                          <a:pt x="554578" y="1375944"/>
                          <a:pt x="561846" y="1375944"/>
                          <a:pt x="561846" y="1368676"/>
                        </a:cubicBezTo>
                        <a:cubicBezTo>
                          <a:pt x="576382" y="1346872"/>
                          <a:pt x="576382" y="1310532"/>
                          <a:pt x="576382" y="1295996"/>
                        </a:cubicBezTo>
                        <a:cubicBezTo>
                          <a:pt x="583650" y="1252388"/>
                          <a:pt x="576382" y="1208780"/>
                          <a:pt x="569114" y="1172440"/>
                        </a:cubicBezTo>
                        <a:cubicBezTo>
                          <a:pt x="561846" y="1150636"/>
                          <a:pt x="554578" y="1128832"/>
                          <a:pt x="547310" y="1107028"/>
                        </a:cubicBezTo>
                        <a:cubicBezTo>
                          <a:pt x="547310" y="1150636"/>
                          <a:pt x="540042" y="1186976"/>
                          <a:pt x="518238" y="1230584"/>
                        </a:cubicBezTo>
                        <a:cubicBezTo>
                          <a:pt x="460094" y="1354140"/>
                          <a:pt x="329270" y="1528571"/>
                          <a:pt x="452826" y="1652127"/>
                        </a:cubicBezTo>
                        <a:cubicBezTo>
                          <a:pt x="460094" y="1659395"/>
                          <a:pt x="452826" y="1673931"/>
                          <a:pt x="445558" y="1673931"/>
                        </a:cubicBezTo>
                        <a:cubicBezTo>
                          <a:pt x="416486" y="1666663"/>
                          <a:pt x="394682" y="1652127"/>
                          <a:pt x="372878" y="1637591"/>
                        </a:cubicBezTo>
                        <a:cubicBezTo>
                          <a:pt x="358342" y="1630323"/>
                          <a:pt x="343806" y="1615787"/>
                          <a:pt x="329270" y="1608519"/>
                        </a:cubicBezTo>
                        <a:cubicBezTo>
                          <a:pt x="336538" y="1637591"/>
                          <a:pt x="343806" y="1666663"/>
                          <a:pt x="351074" y="1688467"/>
                        </a:cubicBezTo>
                        <a:cubicBezTo>
                          <a:pt x="380146" y="1782951"/>
                          <a:pt x="409218" y="1870167"/>
                          <a:pt x="431022" y="1964651"/>
                        </a:cubicBezTo>
                        <a:cubicBezTo>
                          <a:pt x="431022" y="1971919"/>
                          <a:pt x="438290" y="1986455"/>
                          <a:pt x="438290" y="1993723"/>
                        </a:cubicBezTo>
                        <a:cubicBezTo>
                          <a:pt x="365610" y="2000991"/>
                          <a:pt x="292930" y="1957383"/>
                          <a:pt x="234786" y="1884703"/>
                        </a:cubicBezTo>
                        <a:cubicBezTo>
                          <a:pt x="205714" y="1841095"/>
                          <a:pt x="176642" y="1797487"/>
                          <a:pt x="147570" y="1753879"/>
                        </a:cubicBezTo>
                        <a:cubicBezTo>
                          <a:pt x="45818" y="1579447"/>
                          <a:pt x="-12326" y="1339604"/>
                          <a:pt x="2210" y="1121564"/>
                        </a:cubicBezTo>
                        <a:close/>
                      </a:path>
                    </a:pathLst>
                  </a:custGeom>
                  <a:solidFill>
                    <a:srgbClr val="783F1C"/>
                  </a:solidFill>
                  <a:ln w="72680" cap="flat">
                    <a:noFill/>
                    <a:prstDash val="solid"/>
                    <a:miter/>
                  </a:ln>
                </p:spPr>
                <p:txBody>
                  <a:bodyPr rtlCol="0" anchor="ctr"/>
                  <a:lstStyle/>
                  <a:p>
                    <a:endParaRPr lang="en-US"/>
                  </a:p>
                </p:txBody>
              </p:sp>
              <p:sp>
                <p:nvSpPr>
                  <p:cNvPr id="437" name="Freeform: Shape 436">
                    <a:extLst>
                      <a:ext uri="{FF2B5EF4-FFF2-40B4-BE49-F238E27FC236}">
                        <a16:creationId xmlns:a16="http://schemas.microsoft.com/office/drawing/2014/main" xmlns="" id="{3B63E829-84E7-41C9-812A-2E5EDF0EBD8D}"/>
                      </a:ext>
                    </a:extLst>
                  </p:cNvPr>
                  <p:cNvSpPr/>
                  <p:nvPr/>
                </p:nvSpPr>
                <p:spPr>
                  <a:xfrm>
                    <a:off x="3062535" y="2958767"/>
                    <a:ext cx="3000308" cy="2033219"/>
                  </a:xfrm>
                  <a:custGeom>
                    <a:avLst/>
                    <a:gdLst>
                      <a:gd name="connsiteX0" fmla="*/ 0 w 3000308"/>
                      <a:gd name="connsiteY0" fmla="*/ 1190133 h 2033219"/>
                      <a:gd name="connsiteX1" fmla="*/ 0 w 3000308"/>
                      <a:gd name="connsiteY1" fmla="*/ 1204669 h 2033219"/>
                      <a:gd name="connsiteX2" fmla="*/ 0 w 3000308"/>
                      <a:gd name="connsiteY2" fmla="*/ 1219205 h 2033219"/>
                      <a:gd name="connsiteX3" fmla="*/ 0 w 3000308"/>
                      <a:gd name="connsiteY3" fmla="*/ 1255545 h 2033219"/>
                      <a:gd name="connsiteX4" fmla="*/ 0 w 3000308"/>
                      <a:gd name="connsiteY4" fmla="*/ 1291885 h 2033219"/>
                      <a:gd name="connsiteX5" fmla="*/ 7268 w 3000308"/>
                      <a:gd name="connsiteY5" fmla="*/ 1328225 h 2033219"/>
                      <a:gd name="connsiteX6" fmla="*/ 14536 w 3000308"/>
                      <a:gd name="connsiteY6" fmla="*/ 1393637 h 2033219"/>
                      <a:gd name="connsiteX7" fmla="*/ 29072 w 3000308"/>
                      <a:gd name="connsiteY7" fmla="*/ 1451781 h 2033219"/>
                      <a:gd name="connsiteX8" fmla="*/ 43608 w 3000308"/>
                      <a:gd name="connsiteY8" fmla="*/ 1517193 h 2033219"/>
                      <a:gd name="connsiteX9" fmla="*/ 65412 w 3000308"/>
                      <a:gd name="connsiteY9" fmla="*/ 1582605 h 2033219"/>
                      <a:gd name="connsiteX10" fmla="*/ 79948 w 3000308"/>
                      <a:gd name="connsiteY10" fmla="*/ 1611677 h 2033219"/>
                      <a:gd name="connsiteX11" fmla="*/ 94484 w 3000308"/>
                      <a:gd name="connsiteY11" fmla="*/ 1640749 h 2033219"/>
                      <a:gd name="connsiteX12" fmla="*/ 123556 w 3000308"/>
                      <a:gd name="connsiteY12" fmla="*/ 1698892 h 2033219"/>
                      <a:gd name="connsiteX13" fmla="*/ 152628 w 3000308"/>
                      <a:gd name="connsiteY13" fmla="*/ 1764304 h 2033219"/>
                      <a:gd name="connsiteX14" fmla="*/ 188968 w 3000308"/>
                      <a:gd name="connsiteY14" fmla="*/ 1822448 h 2033219"/>
                      <a:gd name="connsiteX15" fmla="*/ 225308 w 3000308"/>
                      <a:gd name="connsiteY15" fmla="*/ 1880592 h 2033219"/>
                      <a:gd name="connsiteX16" fmla="*/ 268916 w 3000308"/>
                      <a:gd name="connsiteY16" fmla="*/ 1931468 h 2033219"/>
                      <a:gd name="connsiteX17" fmla="*/ 319792 w 3000308"/>
                      <a:gd name="connsiteY17" fmla="*/ 1975076 h 2033219"/>
                      <a:gd name="connsiteX18" fmla="*/ 377935 w 3000308"/>
                      <a:gd name="connsiteY18" fmla="*/ 2004148 h 2033219"/>
                      <a:gd name="connsiteX19" fmla="*/ 407007 w 3000308"/>
                      <a:gd name="connsiteY19" fmla="*/ 2018684 h 2033219"/>
                      <a:gd name="connsiteX20" fmla="*/ 436079 w 3000308"/>
                      <a:gd name="connsiteY20" fmla="*/ 2025952 h 2033219"/>
                      <a:gd name="connsiteX21" fmla="*/ 428811 w 3000308"/>
                      <a:gd name="connsiteY21" fmla="*/ 2033220 h 2033219"/>
                      <a:gd name="connsiteX22" fmla="*/ 399739 w 3000308"/>
                      <a:gd name="connsiteY22" fmla="*/ 1938736 h 2033219"/>
                      <a:gd name="connsiteX23" fmla="*/ 370667 w 3000308"/>
                      <a:gd name="connsiteY23" fmla="*/ 1844252 h 2033219"/>
                      <a:gd name="connsiteX24" fmla="*/ 341596 w 3000308"/>
                      <a:gd name="connsiteY24" fmla="*/ 1749768 h 2033219"/>
                      <a:gd name="connsiteX25" fmla="*/ 348863 w 3000308"/>
                      <a:gd name="connsiteY25" fmla="*/ 1684357 h 2033219"/>
                      <a:gd name="connsiteX26" fmla="*/ 334328 w 3000308"/>
                      <a:gd name="connsiteY26" fmla="*/ 1633481 h 2033219"/>
                      <a:gd name="connsiteX27" fmla="*/ 334328 w 3000308"/>
                      <a:gd name="connsiteY27" fmla="*/ 1618945 h 2033219"/>
                      <a:gd name="connsiteX28" fmla="*/ 341596 w 3000308"/>
                      <a:gd name="connsiteY28" fmla="*/ 1626213 h 2033219"/>
                      <a:gd name="connsiteX29" fmla="*/ 356131 w 3000308"/>
                      <a:gd name="connsiteY29" fmla="*/ 1640749 h 2033219"/>
                      <a:gd name="connsiteX30" fmla="*/ 377935 w 3000308"/>
                      <a:gd name="connsiteY30" fmla="*/ 1655285 h 2033219"/>
                      <a:gd name="connsiteX31" fmla="*/ 421543 w 3000308"/>
                      <a:gd name="connsiteY31" fmla="*/ 1684357 h 2033219"/>
                      <a:gd name="connsiteX32" fmla="*/ 443347 w 3000308"/>
                      <a:gd name="connsiteY32" fmla="*/ 1691624 h 2033219"/>
                      <a:gd name="connsiteX33" fmla="*/ 457883 w 3000308"/>
                      <a:gd name="connsiteY33" fmla="*/ 1691624 h 2033219"/>
                      <a:gd name="connsiteX34" fmla="*/ 457883 w 3000308"/>
                      <a:gd name="connsiteY34" fmla="*/ 1691624 h 2033219"/>
                      <a:gd name="connsiteX35" fmla="*/ 457883 w 3000308"/>
                      <a:gd name="connsiteY35" fmla="*/ 1691624 h 2033219"/>
                      <a:gd name="connsiteX36" fmla="*/ 457883 w 3000308"/>
                      <a:gd name="connsiteY36" fmla="*/ 1691624 h 2033219"/>
                      <a:gd name="connsiteX37" fmla="*/ 457883 w 3000308"/>
                      <a:gd name="connsiteY37" fmla="*/ 1684357 h 2033219"/>
                      <a:gd name="connsiteX38" fmla="*/ 457883 w 3000308"/>
                      <a:gd name="connsiteY38" fmla="*/ 1684357 h 2033219"/>
                      <a:gd name="connsiteX39" fmla="*/ 457883 w 3000308"/>
                      <a:gd name="connsiteY39" fmla="*/ 1684357 h 2033219"/>
                      <a:gd name="connsiteX40" fmla="*/ 457883 w 3000308"/>
                      <a:gd name="connsiteY40" fmla="*/ 1677089 h 2033219"/>
                      <a:gd name="connsiteX41" fmla="*/ 443347 w 3000308"/>
                      <a:gd name="connsiteY41" fmla="*/ 1662553 h 2033219"/>
                      <a:gd name="connsiteX42" fmla="*/ 428811 w 3000308"/>
                      <a:gd name="connsiteY42" fmla="*/ 1640749 h 2033219"/>
                      <a:gd name="connsiteX43" fmla="*/ 414275 w 3000308"/>
                      <a:gd name="connsiteY43" fmla="*/ 1618945 h 2033219"/>
                      <a:gd name="connsiteX44" fmla="*/ 407007 w 3000308"/>
                      <a:gd name="connsiteY44" fmla="*/ 1597141 h 2033219"/>
                      <a:gd name="connsiteX45" fmla="*/ 399739 w 3000308"/>
                      <a:gd name="connsiteY45" fmla="*/ 1575337 h 2033219"/>
                      <a:gd name="connsiteX46" fmla="*/ 399739 w 3000308"/>
                      <a:gd name="connsiteY46" fmla="*/ 1553533 h 2033219"/>
                      <a:gd name="connsiteX47" fmla="*/ 399739 w 3000308"/>
                      <a:gd name="connsiteY47" fmla="*/ 1531729 h 2033219"/>
                      <a:gd name="connsiteX48" fmla="*/ 407007 w 3000308"/>
                      <a:gd name="connsiteY48" fmla="*/ 1488121 h 2033219"/>
                      <a:gd name="connsiteX49" fmla="*/ 428811 w 3000308"/>
                      <a:gd name="connsiteY49" fmla="*/ 1437245 h 2033219"/>
                      <a:gd name="connsiteX50" fmla="*/ 450615 w 3000308"/>
                      <a:gd name="connsiteY50" fmla="*/ 1393637 h 2033219"/>
                      <a:gd name="connsiteX51" fmla="*/ 494223 w 3000308"/>
                      <a:gd name="connsiteY51" fmla="*/ 1306421 h 2033219"/>
                      <a:gd name="connsiteX52" fmla="*/ 516027 w 3000308"/>
                      <a:gd name="connsiteY52" fmla="*/ 1262813 h 2033219"/>
                      <a:gd name="connsiteX53" fmla="*/ 530563 w 3000308"/>
                      <a:gd name="connsiteY53" fmla="*/ 1219205 h 2033219"/>
                      <a:gd name="connsiteX54" fmla="*/ 537831 w 3000308"/>
                      <a:gd name="connsiteY54" fmla="*/ 1175597 h 2033219"/>
                      <a:gd name="connsiteX55" fmla="*/ 537831 w 3000308"/>
                      <a:gd name="connsiteY55" fmla="*/ 1131989 h 2033219"/>
                      <a:gd name="connsiteX56" fmla="*/ 537831 w 3000308"/>
                      <a:gd name="connsiteY56" fmla="*/ 1095649 h 2033219"/>
                      <a:gd name="connsiteX57" fmla="*/ 552367 w 3000308"/>
                      <a:gd name="connsiteY57" fmla="*/ 1124721 h 2033219"/>
                      <a:gd name="connsiteX58" fmla="*/ 574171 w 3000308"/>
                      <a:gd name="connsiteY58" fmla="*/ 1161061 h 2033219"/>
                      <a:gd name="connsiteX59" fmla="*/ 581439 w 3000308"/>
                      <a:gd name="connsiteY59" fmla="*/ 1197401 h 2033219"/>
                      <a:gd name="connsiteX60" fmla="*/ 588707 w 3000308"/>
                      <a:gd name="connsiteY60" fmla="*/ 1233741 h 2033219"/>
                      <a:gd name="connsiteX61" fmla="*/ 588707 w 3000308"/>
                      <a:gd name="connsiteY61" fmla="*/ 1248277 h 2033219"/>
                      <a:gd name="connsiteX62" fmla="*/ 588707 w 3000308"/>
                      <a:gd name="connsiteY62" fmla="*/ 1262813 h 2033219"/>
                      <a:gd name="connsiteX63" fmla="*/ 588707 w 3000308"/>
                      <a:gd name="connsiteY63" fmla="*/ 1299153 h 2033219"/>
                      <a:gd name="connsiteX64" fmla="*/ 588707 w 3000308"/>
                      <a:gd name="connsiteY64" fmla="*/ 1313689 h 2033219"/>
                      <a:gd name="connsiteX65" fmla="*/ 588707 w 3000308"/>
                      <a:gd name="connsiteY65" fmla="*/ 1320957 h 2033219"/>
                      <a:gd name="connsiteX66" fmla="*/ 588707 w 3000308"/>
                      <a:gd name="connsiteY66" fmla="*/ 1328225 h 2033219"/>
                      <a:gd name="connsiteX67" fmla="*/ 581439 w 3000308"/>
                      <a:gd name="connsiteY67" fmla="*/ 1364565 h 2033219"/>
                      <a:gd name="connsiteX68" fmla="*/ 574171 w 3000308"/>
                      <a:gd name="connsiteY68" fmla="*/ 1379101 h 2033219"/>
                      <a:gd name="connsiteX69" fmla="*/ 566903 w 3000308"/>
                      <a:gd name="connsiteY69" fmla="*/ 1393637 h 2033219"/>
                      <a:gd name="connsiteX70" fmla="*/ 566903 w 3000308"/>
                      <a:gd name="connsiteY70" fmla="*/ 1393637 h 2033219"/>
                      <a:gd name="connsiteX71" fmla="*/ 566903 w 3000308"/>
                      <a:gd name="connsiteY71" fmla="*/ 1393637 h 2033219"/>
                      <a:gd name="connsiteX72" fmla="*/ 559635 w 3000308"/>
                      <a:gd name="connsiteY72" fmla="*/ 1400905 h 2033219"/>
                      <a:gd name="connsiteX73" fmla="*/ 559635 w 3000308"/>
                      <a:gd name="connsiteY73" fmla="*/ 1400905 h 2033219"/>
                      <a:gd name="connsiteX74" fmla="*/ 559635 w 3000308"/>
                      <a:gd name="connsiteY74" fmla="*/ 1400905 h 2033219"/>
                      <a:gd name="connsiteX75" fmla="*/ 559635 w 3000308"/>
                      <a:gd name="connsiteY75" fmla="*/ 1400905 h 2033219"/>
                      <a:gd name="connsiteX76" fmla="*/ 559635 w 3000308"/>
                      <a:gd name="connsiteY76" fmla="*/ 1400905 h 2033219"/>
                      <a:gd name="connsiteX77" fmla="*/ 559635 w 3000308"/>
                      <a:gd name="connsiteY77" fmla="*/ 1400905 h 2033219"/>
                      <a:gd name="connsiteX78" fmla="*/ 559635 w 3000308"/>
                      <a:gd name="connsiteY78" fmla="*/ 1400905 h 2033219"/>
                      <a:gd name="connsiteX79" fmla="*/ 559635 w 3000308"/>
                      <a:gd name="connsiteY79" fmla="*/ 1400905 h 2033219"/>
                      <a:gd name="connsiteX80" fmla="*/ 559635 w 3000308"/>
                      <a:gd name="connsiteY80" fmla="*/ 1400905 h 2033219"/>
                      <a:gd name="connsiteX81" fmla="*/ 559635 w 3000308"/>
                      <a:gd name="connsiteY81" fmla="*/ 1400905 h 2033219"/>
                      <a:gd name="connsiteX82" fmla="*/ 559635 w 3000308"/>
                      <a:gd name="connsiteY82" fmla="*/ 1400905 h 2033219"/>
                      <a:gd name="connsiteX83" fmla="*/ 559635 w 3000308"/>
                      <a:gd name="connsiteY83" fmla="*/ 1400905 h 2033219"/>
                      <a:gd name="connsiteX84" fmla="*/ 559635 w 3000308"/>
                      <a:gd name="connsiteY84" fmla="*/ 1400905 h 2033219"/>
                      <a:gd name="connsiteX85" fmla="*/ 559635 w 3000308"/>
                      <a:gd name="connsiteY85" fmla="*/ 1400905 h 2033219"/>
                      <a:gd name="connsiteX86" fmla="*/ 559635 w 3000308"/>
                      <a:gd name="connsiteY86" fmla="*/ 1400905 h 2033219"/>
                      <a:gd name="connsiteX87" fmla="*/ 559635 w 3000308"/>
                      <a:gd name="connsiteY87" fmla="*/ 1400905 h 2033219"/>
                      <a:gd name="connsiteX88" fmla="*/ 559635 w 3000308"/>
                      <a:gd name="connsiteY88" fmla="*/ 1400905 h 2033219"/>
                      <a:gd name="connsiteX89" fmla="*/ 559635 w 3000308"/>
                      <a:gd name="connsiteY89" fmla="*/ 1400905 h 2033219"/>
                      <a:gd name="connsiteX90" fmla="*/ 559635 w 3000308"/>
                      <a:gd name="connsiteY90" fmla="*/ 1400905 h 2033219"/>
                      <a:gd name="connsiteX91" fmla="*/ 559635 w 3000308"/>
                      <a:gd name="connsiteY91" fmla="*/ 1400905 h 2033219"/>
                      <a:gd name="connsiteX92" fmla="*/ 559635 w 3000308"/>
                      <a:gd name="connsiteY92" fmla="*/ 1400905 h 2033219"/>
                      <a:gd name="connsiteX93" fmla="*/ 566903 w 3000308"/>
                      <a:gd name="connsiteY93" fmla="*/ 1386369 h 2033219"/>
                      <a:gd name="connsiteX94" fmla="*/ 566903 w 3000308"/>
                      <a:gd name="connsiteY94" fmla="*/ 1400905 h 2033219"/>
                      <a:gd name="connsiteX95" fmla="*/ 566903 w 3000308"/>
                      <a:gd name="connsiteY95" fmla="*/ 1400905 h 2033219"/>
                      <a:gd name="connsiteX96" fmla="*/ 552367 w 3000308"/>
                      <a:gd name="connsiteY96" fmla="*/ 1400905 h 2033219"/>
                      <a:gd name="connsiteX97" fmla="*/ 552367 w 3000308"/>
                      <a:gd name="connsiteY97" fmla="*/ 1400905 h 2033219"/>
                      <a:gd name="connsiteX98" fmla="*/ 552367 w 3000308"/>
                      <a:gd name="connsiteY98" fmla="*/ 1400905 h 2033219"/>
                      <a:gd name="connsiteX99" fmla="*/ 552367 w 3000308"/>
                      <a:gd name="connsiteY99" fmla="*/ 1400905 h 2033219"/>
                      <a:gd name="connsiteX100" fmla="*/ 559635 w 3000308"/>
                      <a:gd name="connsiteY100" fmla="*/ 1393637 h 2033219"/>
                      <a:gd name="connsiteX101" fmla="*/ 559635 w 3000308"/>
                      <a:gd name="connsiteY101" fmla="*/ 1393637 h 2033219"/>
                      <a:gd name="connsiteX102" fmla="*/ 559635 w 3000308"/>
                      <a:gd name="connsiteY102" fmla="*/ 1393637 h 2033219"/>
                      <a:gd name="connsiteX103" fmla="*/ 588707 w 3000308"/>
                      <a:gd name="connsiteY103" fmla="*/ 1357297 h 2033219"/>
                      <a:gd name="connsiteX104" fmla="*/ 610511 w 3000308"/>
                      <a:gd name="connsiteY104" fmla="*/ 1313689 h 2033219"/>
                      <a:gd name="connsiteX105" fmla="*/ 625047 w 3000308"/>
                      <a:gd name="connsiteY105" fmla="*/ 1270081 h 2033219"/>
                      <a:gd name="connsiteX106" fmla="*/ 654119 w 3000308"/>
                      <a:gd name="connsiteY106" fmla="*/ 1233741 h 2033219"/>
                      <a:gd name="connsiteX107" fmla="*/ 661387 w 3000308"/>
                      <a:gd name="connsiteY107" fmla="*/ 1190133 h 2033219"/>
                      <a:gd name="connsiteX108" fmla="*/ 668655 w 3000308"/>
                      <a:gd name="connsiteY108" fmla="*/ 1139257 h 2033219"/>
                      <a:gd name="connsiteX109" fmla="*/ 668655 w 3000308"/>
                      <a:gd name="connsiteY109" fmla="*/ 1088381 h 2033219"/>
                      <a:gd name="connsiteX110" fmla="*/ 661387 w 3000308"/>
                      <a:gd name="connsiteY110" fmla="*/ 1037505 h 2033219"/>
                      <a:gd name="connsiteX111" fmla="*/ 661387 w 3000308"/>
                      <a:gd name="connsiteY111" fmla="*/ 1015701 h 2033219"/>
                      <a:gd name="connsiteX112" fmla="*/ 675923 w 3000308"/>
                      <a:gd name="connsiteY112" fmla="*/ 1030237 h 2033219"/>
                      <a:gd name="connsiteX113" fmla="*/ 704995 w 3000308"/>
                      <a:gd name="connsiteY113" fmla="*/ 1059309 h 2033219"/>
                      <a:gd name="connsiteX114" fmla="*/ 741335 w 3000308"/>
                      <a:gd name="connsiteY114" fmla="*/ 1088381 h 2033219"/>
                      <a:gd name="connsiteX115" fmla="*/ 814015 w 3000308"/>
                      <a:gd name="connsiteY115" fmla="*/ 1139257 h 2033219"/>
                      <a:gd name="connsiteX116" fmla="*/ 835819 w 3000308"/>
                      <a:gd name="connsiteY116" fmla="*/ 1146525 h 2033219"/>
                      <a:gd name="connsiteX117" fmla="*/ 857623 w 3000308"/>
                      <a:gd name="connsiteY117" fmla="*/ 1153793 h 2033219"/>
                      <a:gd name="connsiteX118" fmla="*/ 893963 w 3000308"/>
                      <a:gd name="connsiteY118" fmla="*/ 1168329 h 2033219"/>
                      <a:gd name="connsiteX119" fmla="*/ 973911 w 3000308"/>
                      <a:gd name="connsiteY119" fmla="*/ 1197401 h 2033219"/>
                      <a:gd name="connsiteX120" fmla="*/ 1017518 w 3000308"/>
                      <a:gd name="connsiteY120" fmla="*/ 1211937 h 2033219"/>
                      <a:gd name="connsiteX121" fmla="*/ 1061126 w 3000308"/>
                      <a:gd name="connsiteY121" fmla="*/ 1219205 h 2033219"/>
                      <a:gd name="connsiteX122" fmla="*/ 1082930 w 3000308"/>
                      <a:gd name="connsiteY122" fmla="*/ 1226473 h 2033219"/>
                      <a:gd name="connsiteX123" fmla="*/ 1104734 w 3000308"/>
                      <a:gd name="connsiteY123" fmla="*/ 1226473 h 2033219"/>
                      <a:gd name="connsiteX124" fmla="*/ 1148342 w 3000308"/>
                      <a:gd name="connsiteY124" fmla="*/ 1233741 h 2033219"/>
                      <a:gd name="connsiteX125" fmla="*/ 1191950 w 3000308"/>
                      <a:gd name="connsiteY125" fmla="*/ 1233741 h 2033219"/>
                      <a:gd name="connsiteX126" fmla="*/ 1235558 w 3000308"/>
                      <a:gd name="connsiteY126" fmla="*/ 1233741 h 2033219"/>
                      <a:gd name="connsiteX127" fmla="*/ 1322774 w 3000308"/>
                      <a:gd name="connsiteY127" fmla="*/ 1226473 h 2033219"/>
                      <a:gd name="connsiteX128" fmla="*/ 1366382 w 3000308"/>
                      <a:gd name="connsiteY128" fmla="*/ 1219205 h 2033219"/>
                      <a:gd name="connsiteX129" fmla="*/ 1409990 w 3000308"/>
                      <a:gd name="connsiteY129" fmla="*/ 1211937 h 2033219"/>
                      <a:gd name="connsiteX130" fmla="*/ 1431794 w 3000308"/>
                      <a:gd name="connsiteY130" fmla="*/ 1204669 h 2033219"/>
                      <a:gd name="connsiteX131" fmla="*/ 1453598 w 3000308"/>
                      <a:gd name="connsiteY131" fmla="*/ 1197401 h 2033219"/>
                      <a:gd name="connsiteX132" fmla="*/ 1497206 w 3000308"/>
                      <a:gd name="connsiteY132" fmla="*/ 1182865 h 2033219"/>
                      <a:gd name="connsiteX133" fmla="*/ 1519010 w 3000308"/>
                      <a:gd name="connsiteY133" fmla="*/ 1175597 h 2033219"/>
                      <a:gd name="connsiteX134" fmla="*/ 1526278 w 3000308"/>
                      <a:gd name="connsiteY134" fmla="*/ 1168329 h 2033219"/>
                      <a:gd name="connsiteX135" fmla="*/ 1526278 w 3000308"/>
                      <a:gd name="connsiteY135" fmla="*/ 1161061 h 2033219"/>
                      <a:gd name="connsiteX136" fmla="*/ 1526278 w 3000308"/>
                      <a:gd name="connsiteY136" fmla="*/ 1153793 h 2033219"/>
                      <a:gd name="connsiteX137" fmla="*/ 1526278 w 3000308"/>
                      <a:gd name="connsiteY137" fmla="*/ 1153793 h 2033219"/>
                      <a:gd name="connsiteX138" fmla="*/ 1519010 w 3000308"/>
                      <a:gd name="connsiteY138" fmla="*/ 1153793 h 2033219"/>
                      <a:gd name="connsiteX139" fmla="*/ 1497206 w 3000308"/>
                      <a:gd name="connsiteY139" fmla="*/ 1153793 h 2033219"/>
                      <a:gd name="connsiteX140" fmla="*/ 1409990 w 3000308"/>
                      <a:gd name="connsiteY140" fmla="*/ 1146525 h 2033219"/>
                      <a:gd name="connsiteX141" fmla="*/ 1242826 w 3000308"/>
                      <a:gd name="connsiteY141" fmla="*/ 1095649 h 2033219"/>
                      <a:gd name="connsiteX142" fmla="*/ 1206486 w 3000308"/>
                      <a:gd name="connsiteY142" fmla="*/ 1081113 h 2033219"/>
                      <a:gd name="connsiteX143" fmla="*/ 1170146 w 3000308"/>
                      <a:gd name="connsiteY143" fmla="*/ 1059309 h 2033219"/>
                      <a:gd name="connsiteX144" fmla="*/ 1133806 w 3000308"/>
                      <a:gd name="connsiteY144" fmla="*/ 1037505 h 2033219"/>
                      <a:gd name="connsiteX145" fmla="*/ 1097466 w 3000308"/>
                      <a:gd name="connsiteY145" fmla="*/ 1008433 h 2033219"/>
                      <a:gd name="connsiteX146" fmla="*/ 1075662 w 3000308"/>
                      <a:gd name="connsiteY146" fmla="*/ 1015701 h 2033219"/>
                      <a:gd name="connsiteX147" fmla="*/ 1133806 w 3000308"/>
                      <a:gd name="connsiteY147" fmla="*/ 1044773 h 2033219"/>
                      <a:gd name="connsiteX148" fmla="*/ 1191950 w 3000308"/>
                      <a:gd name="connsiteY148" fmla="*/ 1066577 h 2033219"/>
                      <a:gd name="connsiteX149" fmla="*/ 1221022 w 3000308"/>
                      <a:gd name="connsiteY149" fmla="*/ 1073845 h 2033219"/>
                      <a:gd name="connsiteX150" fmla="*/ 1250094 w 3000308"/>
                      <a:gd name="connsiteY150" fmla="*/ 1081113 h 2033219"/>
                      <a:gd name="connsiteX151" fmla="*/ 1315506 w 3000308"/>
                      <a:gd name="connsiteY151" fmla="*/ 1088381 h 2033219"/>
                      <a:gd name="connsiteX152" fmla="*/ 1344578 w 3000308"/>
                      <a:gd name="connsiteY152" fmla="*/ 1088381 h 2033219"/>
                      <a:gd name="connsiteX153" fmla="*/ 1373650 w 3000308"/>
                      <a:gd name="connsiteY153" fmla="*/ 1088381 h 2033219"/>
                      <a:gd name="connsiteX154" fmla="*/ 1439062 w 3000308"/>
                      <a:gd name="connsiteY154" fmla="*/ 1081113 h 2033219"/>
                      <a:gd name="connsiteX155" fmla="*/ 1504474 w 3000308"/>
                      <a:gd name="connsiteY155" fmla="*/ 1066577 h 2033219"/>
                      <a:gd name="connsiteX156" fmla="*/ 1569886 w 3000308"/>
                      <a:gd name="connsiteY156" fmla="*/ 1052041 h 2033219"/>
                      <a:gd name="connsiteX157" fmla="*/ 1693442 w 3000308"/>
                      <a:gd name="connsiteY157" fmla="*/ 1008433 h 2033219"/>
                      <a:gd name="connsiteX158" fmla="*/ 1707978 w 3000308"/>
                      <a:gd name="connsiteY158" fmla="*/ 1001166 h 2033219"/>
                      <a:gd name="connsiteX159" fmla="*/ 1722513 w 3000308"/>
                      <a:gd name="connsiteY159" fmla="*/ 993898 h 2033219"/>
                      <a:gd name="connsiteX160" fmla="*/ 1729781 w 3000308"/>
                      <a:gd name="connsiteY160" fmla="*/ 986630 h 2033219"/>
                      <a:gd name="connsiteX161" fmla="*/ 1722513 w 3000308"/>
                      <a:gd name="connsiteY161" fmla="*/ 986630 h 2033219"/>
                      <a:gd name="connsiteX162" fmla="*/ 1657102 w 3000308"/>
                      <a:gd name="connsiteY162" fmla="*/ 986630 h 2033219"/>
                      <a:gd name="connsiteX163" fmla="*/ 1591690 w 3000308"/>
                      <a:gd name="connsiteY163" fmla="*/ 986630 h 2033219"/>
                      <a:gd name="connsiteX164" fmla="*/ 1526278 w 3000308"/>
                      <a:gd name="connsiteY164" fmla="*/ 979362 h 2033219"/>
                      <a:gd name="connsiteX165" fmla="*/ 1460866 w 3000308"/>
                      <a:gd name="connsiteY165" fmla="*/ 964826 h 2033219"/>
                      <a:gd name="connsiteX166" fmla="*/ 1395454 w 3000308"/>
                      <a:gd name="connsiteY166" fmla="*/ 950290 h 2033219"/>
                      <a:gd name="connsiteX167" fmla="*/ 1337310 w 3000308"/>
                      <a:gd name="connsiteY167" fmla="*/ 935754 h 2033219"/>
                      <a:gd name="connsiteX168" fmla="*/ 1402722 w 3000308"/>
                      <a:gd name="connsiteY168" fmla="*/ 943022 h 2033219"/>
                      <a:gd name="connsiteX169" fmla="*/ 1497206 w 3000308"/>
                      <a:gd name="connsiteY169" fmla="*/ 950290 h 2033219"/>
                      <a:gd name="connsiteX170" fmla="*/ 1591690 w 3000308"/>
                      <a:gd name="connsiteY170" fmla="*/ 957558 h 2033219"/>
                      <a:gd name="connsiteX171" fmla="*/ 1635298 w 3000308"/>
                      <a:gd name="connsiteY171" fmla="*/ 964826 h 2033219"/>
                      <a:gd name="connsiteX172" fmla="*/ 1678905 w 3000308"/>
                      <a:gd name="connsiteY172" fmla="*/ 972094 h 2033219"/>
                      <a:gd name="connsiteX173" fmla="*/ 1773389 w 3000308"/>
                      <a:gd name="connsiteY173" fmla="*/ 986630 h 2033219"/>
                      <a:gd name="connsiteX174" fmla="*/ 1955089 w 3000308"/>
                      <a:gd name="connsiteY174" fmla="*/ 1044773 h 2033219"/>
                      <a:gd name="connsiteX175" fmla="*/ 1976893 w 3000308"/>
                      <a:gd name="connsiteY175" fmla="*/ 1059309 h 2033219"/>
                      <a:gd name="connsiteX176" fmla="*/ 1998697 w 3000308"/>
                      <a:gd name="connsiteY176" fmla="*/ 1073845 h 2033219"/>
                      <a:gd name="connsiteX177" fmla="*/ 2035037 w 3000308"/>
                      <a:gd name="connsiteY177" fmla="*/ 1102917 h 2033219"/>
                      <a:gd name="connsiteX178" fmla="*/ 2071377 w 3000308"/>
                      <a:gd name="connsiteY178" fmla="*/ 1139257 h 2033219"/>
                      <a:gd name="connsiteX179" fmla="*/ 2085913 w 3000308"/>
                      <a:gd name="connsiteY179" fmla="*/ 1161061 h 2033219"/>
                      <a:gd name="connsiteX180" fmla="*/ 2085913 w 3000308"/>
                      <a:gd name="connsiteY180" fmla="*/ 1168329 h 2033219"/>
                      <a:gd name="connsiteX181" fmla="*/ 2085913 w 3000308"/>
                      <a:gd name="connsiteY181" fmla="*/ 1168329 h 2033219"/>
                      <a:gd name="connsiteX182" fmla="*/ 2085913 w 3000308"/>
                      <a:gd name="connsiteY182" fmla="*/ 1168329 h 2033219"/>
                      <a:gd name="connsiteX183" fmla="*/ 2085913 w 3000308"/>
                      <a:gd name="connsiteY183" fmla="*/ 1168329 h 2033219"/>
                      <a:gd name="connsiteX184" fmla="*/ 2085913 w 3000308"/>
                      <a:gd name="connsiteY184" fmla="*/ 1161061 h 2033219"/>
                      <a:gd name="connsiteX185" fmla="*/ 2085913 w 3000308"/>
                      <a:gd name="connsiteY185" fmla="*/ 1161061 h 2033219"/>
                      <a:gd name="connsiteX186" fmla="*/ 2085913 w 3000308"/>
                      <a:gd name="connsiteY186" fmla="*/ 1161061 h 2033219"/>
                      <a:gd name="connsiteX187" fmla="*/ 2085913 w 3000308"/>
                      <a:gd name="connsiteY187" fmla="*/ 1161061 h 2033219"/>
                      <a:gd name="connsiteX188" fmla="*/ 2085913 w 3000308"/>
                      <a:gd name="connsiteY188" fmla="*/ 1161061 h 2033219"/>
                      <a:gd name="connsiteX189" fmla="*/ 2085913 w 3000308"/>
                      <a:gd name="connsiteY189" fmla="*/ 1161061 h 2033219"/>
                      <a:gd name="connsiteX190" fmla="*/ 2085913 w 3000308"/>
                      <a:gd name="connsiteY190" fmla="*/ 1161061 h 2033219"/>
                      <a:gd name="connsiteX191" fmla="*/ 2085913 w 3000308"/>
                      <a:gd name="connsiteY191" fmla="*/ 1161061 h 2033219"/>
                      <a:gd name="connsiteX192" fmla="*/ 2085913 w 3000308"/>
                      <a:gd name="connsiteY192" fmla="*/ 1153793 h 2033219"/>
                      <a:gd name="connsiteX193" fmla="*/ 2085913 w 3000308"/>
                      <a:gd name="connsiteY193" fmla="*/ 1146525 h 2033219"/>
                      <a:gd name="connsiteX194" fmla="*/ 2085913 w 3000308"/>
                      <a:gd name="connsiteY194" fmla="*/ 1124721 h 2033219"/>
                      <a:gd name="connsiteX195" fmla="*/ 2078645 w 3000308"/>
                      <a:gd name="connsiteY195" fmla="*/ 1081113 h 2033219"/>
                      <a:gd name="connsiteX196" fmla="*/ 2071377 w 3000308"/>
                      <a:gd name="connsiteY196" fmla="*/ 1059309 h 2033219"/>
                      <a:gd name="connsiteX197" fmla="*/ 2064109 w 3000308"/>
                      <a:gd name="connsiteY197" fmla="*/ 1037505 h 2033219"/>
                      <a:gd name="connsiteX198" fmla="*/ 2056841 w 3000308"/>
                      <a:gd name="connsiteY198" fmla="*/ 1015701 h 2033219"/>
                      <a:gd name="connsiteX199" fmla="*/ 2042305 w 3000308"/>
                      <a:gd name="connsiteY199" fmla="*/ 993898 h 2033219"/>
                      <a:gd name="connsiteX200" fmla="*/ 2027769 w 3000308"/>
                      <a:gd name="connsiteY200" fmla="*/ 979362 h 2033219"/>
                      <a:gd name="connsiteX201" fmla="*/ 2013233 w 3000308"/>
                      <a:gd name="connsiteY201" fmla="*/ 964826 h 2033219"/>
                      <a:gd name="connsiteX202" fmla="*/ 1998697 w 3000308"/>
                      <a:gd name="connsiteY202" fmla="*/ 950290 h 2033219"/>
                      <a:gd name="connsiteX203" fmla="*/ 1984161 w 3000308"/>
                      <a:gd name="connsiteY203" fmla="*/ 935754 h 2033219"/>
                      <a:gd name="connsiteX204" fmla="*/ 1947821 w 3000308"/>
                      <a:gd name="connsiteY204" fmla="*/ 906682 h 2033219"/>
                      <a:gd name="connsiteX205" fmla="*/ 1933285 w 3000308"/>
                      <a:gd name="connsiteY205" fmla="*/ 892146 h 2033219"/>
                      <a:gd name="connsiteX206" fmla="*/ 1918749 w 3000308"/>
                      <a:gd name="connsiteY206" fmla="*/ 877610 h 2033219"/>
                      <a:gd name="connsiteX207" fmla="*/ 1904213 w 3000308"/>
                      <a:gd name="connsiteY207" fmla="*/ 870342 h 2033219"/>
                      <a:gd name="connsiteX208" fmla="*/ 1918749 w 3000308"/>
                      <a:gd name="connsiteY208" fmla="*/ 870342 h 2033219"/>
                      <a:gd name="connsiteX209" fmla="*/ 1962357 w 3000308"/>
                      <a:gd name="connsiteY209" fmla="*/ 877610 h 2033219"/>
                      <a:gd name="connsiteX210" fmla="*/ 2005965 w 3000308"/>
                      <a:gd name="connsiteY210" fmla="*/ 884878 h 2033219"/>
                      <a:gd name="connsiteX211" fmla="*/ 2049573 w 3000308"/>
                      <a:gd name="connsiteY211" fmla="*/ 892146 h 2033219"/>
                      <a:gd name="connsiteX212" fmla="*/ 2093181 w 3000308"/>
                      <a:gd name="connsiteY212" fmla="*/ 906682 h 2033219"/>
                      <a:gd name="connsiteX213" fmla="*/ 2136789 w 3000308"/>
                      <a:gd name="connsiteY213" fmla="*/ 921218 h 2033219"/>
                      <a:gd name="connsiteX214" fmla="*/ 2158593 w 3000308"/>
                      <a:gd name="connsiteY214" fmla="*/ 928486 h 2033219"/>
                      <a:gd name="connsiteX215" fmla="*/ 2180397 w 3000308"/>
                      <a:gd name="connsiteY215" fmla="*/ 935754 h 2033219"/>
                      <a:gd name="connsiteX216" fmla="*/ 2224005 w 3000308"/>
                      <a:gd name="connsiteY216" fmla="*/ 957558 h 2033219"/>
                      <a:gd name="connsiteX217" fmla="*/ 2267613 w 3000308"/>
                      <a:gd name="connsiteY217" fmla="*/ 979362 h 2033219"/>
                      <a:gd name="connsiteX218" fmla="*/ 2303953 w 3000308"/>
                      <a:gd name="connsiteY218" fmla="*/ 1001166 h 2033219"/>
                      <a:gd name="connsiteX219" fmla="*/ 2340293 w 3000308"/>
                      <a:gd name="connsiteY219" fmla="*/ 1022970 h 2033219"/>
                      <a:gd name="connsiteX220" fmla="*/ 2376633 w 3000308"/>
                      <a:gd name="connsiteY220" fmla="*/ 1052041 h 2033219"/>
                      <a:gd name="connsiteX221" fmla="*/ 2412973 w 3000308"/>
                      <a:gd name="connsiteY221" fmla="*/ 1081113 h 2033219"/>
                      <a:gd name="connsiteX222" fmla="*/ 2449313 w 3000308"/>
                      <a:gd name="connsiteY222" fmla="*/ 1110185 h 2033219"/>
                      <a:gd name="connsiteX223" fmla="*/ 2485653 w 3000308"/>
                      <a:gd name="connsiteY223" fmla="*/ 1139257 h 2033219"/>
                      <a:gd name="connsiteX224" fmla="*/ 2514724 w 3000308"/>
                      <a:gd name="connsiteY224" fmla="*/ 1175597 h 2033219"/>
                      <a:gd name="connsiteX225" fmla="*/ 2529260 w 3000308"/>
                      <a:gd name="connsiteY225" fmla="*/ 1190133 h 2033219"/>
                      <a:gd name="connsiteX226" fmla="*/ 2536528 w 3000308"/>
                      <a:gd name="connsiteY226" fmla="*/ 1197401 h 2033219"/>
                      <a:gd name="connsiteX227" fmla="*/ 2536528 w 3000308"/>
                      <a:gd name="connsiteY227" fmla="*/ 1197401 h 2033219"/>
                      <a:gd name="connsiteX228" fmla="*/ 2536528 w 3000308"/>
                      <a:gd name="connsiteY228" fmla="*/ 1197401 h 2033219"/>
                      <a:gd name="connsiteX229" fmla="*/ 2536528 w 3000308"/>
                      <a:gd name="connsiteY229" fmla="*/ 1197401 h 2033219"/>
                      <a:gd name="connsiteX230" fmla="*/ 2536528 w 3000308"/>
                      <a:gd name="connsiteY230" fmla="*/ 1197401 h 2033219"/>
                      <a:gd name="connsiteX231" fmla="*/ 2536528 w 3000308"/>
                      <a:gd name="connsiteY231" fmla="*/ 1190133 h 2033219"/>
                      <a:gd name="connsiteX232" fmla="*/ 2536528 w 3000308"/>
                      <a:gd name="connsiteY232" fmla="*/ 1190133 h 2033219"/>
                      <a:gd name="connsiteX233" fmla="*/ 2536528 w 3000308"/>
                      <a:gd name="connsiteY233" fmla="*/ 1190133 h 2033219"/>
                      <a:gd name="connsiteX234" fmla="*/ 2536528 w 3000308"/>
                      <a:gd name="connsiteY234" fmla="*/ 1182865 h 2033219"/>
                      <a:gd name="connsiteX235" fmla="*/ 2536528 w 3000308"/>
                      <a:gd name="connsiteY235" fmla="*/ 1175597 h 2033219"/>
                      <a:gd name="connsiteX236" fmla="*/ 2536528 w 3000308"/>
                      <a:gd name="connsiteY236" fmla="*/ 1153793 h 2033219"/>
                      <a:gd name="connsiteX237" fmla="*/ 2536528 w 3000308"/>
                      <a:gd name="connsiteY237" fmla="*/ 1146525 h 2033219"/>
                      <a:gd name="connsiteX238" fmla="*/ 2536528 w 3000308"/>
                      <a:gd name="connsiteY238" fmla="*/ 1139257 h 2033219"/>
                      <a:gd name="connsiteX239" fmla="*/ 2536528 w 3000308"/>
                      <a:gd name="connsiteY239" fmla="*/ 1117453 h 2033219"/>
                      <a:gd name="connsiteX240" fmla="*/ 2536528 w 3000308"/>
                      <a:gd name="connsiteY240" fmla="*/ 1102917 h 2033219"/>
                      <a:gd name="connsiteX241" fmla="*/ 2543796 w 3000308"/>
                      <a:gd name="connsiteY241" fmla="*/ 1117453 h 2033219"/>
                      <a:gd name="connsiteX242" fmla="*/ 2565600 w 3000308"/>
                      <a:gd name="connsiteY242" fmla="*/ 1153793 h 2033219"/>
                      <a:gd name="connsiteX243" fmla="*/ 2580136 w 3000308"/>
                      <a:gd name="connsiteY243" fmla="*/ 1197401 h 2033219"/>
                      <a:gd name="connsiteX244" fmla="*/ 2594672 w 3000308"/>
                      <a:gd name="connsiteY244" fmla="*/ 1241009 h 2033219"/>
                      <a:gd name="connsiteX245" fmla="*/ 2609208 w 3000308"/>
                      <a:gd name="connsiteY245" fmla="*/ 1284617 h 2033219"/>
                      <a:gd name="connsiteX246" fmla="*/ 2616476 w 3000308"/>
                      <a:gd name="connsiteY246" fmla="*/ 1328225 h 2033219"/>
                      <a:gd name="connsiteX247" fmla="*/ 2623744 w 3000308"/>
                      <a:gd name="connsiteY247" fmla="*/ 1371833 h 2033219"/>
                      <a:gd name="connsiteX248" fmla="*/ 2623744 w 3000308"/>
                      <a:gd name="connsiteY248" fmla="*/ 1415441 h 2033219"/>
                      <a:gd name="connsiteX249" fmla="*/ 2623744 w 3000308"/>
                      <a:gd name="connsiteY249" fmla="*/ 1459049 h 2033219"/>
                      <a:gd name="connsiteX250" fmla="*/ 2623744 w 3000308"/>
                      <a:gd name="connsiteY250" fmla="*/ 1633481 h 2033219"/>
                      <a:gd name="connsiteX251" fmla="*/ 2623744 w 3000308"/>
                      <a:gd name="connsiteY251" fmla="*/ 1677089 h 2033219"/>
                      <a:gd name="connsiteX252" fmla="*/ 2631012 w 3000308"/>
                      <a:gd name="connsiteY252" fmla="*/ 1720697 h 2033219"/>
                      <a:gd name="connsiteX253" fmla="*/ 2638280 w 3000308"/>
                      <a:gd name="connsiteY253" fmla="*/ 1764304 h 2033219"/>
                      <a:gd name="connsiteX254" fmla="*/ 2645548 w 3000308"/>
                      <a:gd name="connsiteY254" fmla="*/ 1807912 h 2033219"/>
                      <a:gd name="connsiteX255" fmla="*/ 2638280 w 3000308"/>
                      <a:gd name="connsiteY255" fmla="*/ 1807912 h 2033219"/>
                      <a:gd name="connsiteX256" fmla="*/ 2754568 w 3000308"/>
                      <a:gd name="connsiteY256" fmla="*/ 1713428 h 2033219"/>
                      <a:gd name="connsiteX257" fmla="*/ 2849052 w 3000308"/>
                      <a:gd name="connsiteY257" fmla="*/ 1597141 h 2033219"/>
                      <a:gd name="connsiteX258" fmla="*/ 2921732 w 3000308"/>
                      <a:gd name="connsiteY258" fmla="*/ 1466317 h 2033219"/>
                      <a:gd name="connsiteX259" fmla="*/ 2929000 w 3000308"/>
                      <a:gd name="connsiteY259" fmla="*/ 1451781 h 2033219"/>
                      <a:gd name="connsiteX260" fmla="*/ 2936268 w 3000308"/>
                      <a:gd name="connsiteY260" fmla="*/ 1437245 h 2033219"/>
                      <a:gd name="connsiteX261" fmla="*/ 2950804 w 3000308"/>
                      <a:gd name="connsiteY261" fmla="*/ 1400905 h 2033219"/>
                      <a:gd name="connsiteX262" fmla="*/ 2972608 w 3000308"/>
                      <a:gd name="connsiteY262" fmla="*/ 1328225 h 2033219"/>
                      <a:gd name="connsiteX263" fmla="*/ 2979876 w 3000308"/>
                      <a:gd name="connsiteY263" fmla="*/ 1030237 h 2033219"/>
                      <a:gd name="connsiteX264" fmla="*/ 2870856 w 3000308"/>
                      <a:gd name="connsiteY264" fmla="*/ 754054 h 2033219"/>
                      <a:gd name="connsiteX265" fmla="*/ 2783640 w 3000308"/>
                      <a:gd name="connsiteY265" fmla="*/ 630498 h 2033219"/>
                      <a:gd name="connsiteX266" fmla="*/ 2674620 w 3000308"/>
                      <a:gd name="connsiteY266" fmla="*/ 521478 h 2033219"/>
                      <a:gd name="connsiteX267" fmla="*/ 2645548 w 3000308"/>
                      <a:gd name="connsiteY267" fmla="*/ 499674 h 2033219"/>
                      <a:gd name="connsiteX268" fmla="*/ 2616476 w 3000308"/>
                      <a:gd name="connsiteY268" fmla="*/ 477870 h 2033219"/>
                      <a:gd name="connsiteX269" fmla="*/ 2558332 w 3000308"/>
                      <a:gd name="connsiteY269" fmla="*/ 434262 h 2033219"/>
                      <a:gd name="connsiteX270" fmla="*/ 2492920 w 3000308"/>
                      <a:gd name="connsiteY270" fmla="*/ 390654 h 2033219"/>
                      <a:gd name="connsiteX271" fmla="*/ 2463848 w 3000308"/>
                      <a:gd name="connsiteY271" fmla="*/ 368850 h 2033219"/>
                      <a:gd name="connsiteX272" fmla="*/ 2427508 w 3000308"/>
                      <a:gd name="connsiteY272" fmla="*/ 347047 h 2033219"/>
                      <a:gd name="connsiteX273" fmla="*/ 2362097 w 3000308"/>
                      <a:gd name="connsiteY273" fmla="*/ 310707 h 2033219"/>
                      <a:gd name="connsiteX274" fmla="*/ 2296685 w 3000308"/>
                      <a:gd name="connsiteY274" fmla="*/ 274367 h 2033219"/>
                      <a:gd name="connsiteX275" fmla="*/ 2231273 w 3000308"/>
                      <a:gd name="connsiteY275" fmla="*/ 238027 h 2033219"/>
                      <a:gd name="connsiteX276" fmla="*/ 2165861 w 3000308"/>
                      <a:gd name="connsiteY276" fmla="*/ 208955 h 2033219"/>
                      <a:gd name="connsiteX277" fmla="*/ 1882409 w 3000308"/>
                      <a:gd name="connsiteY277" fmla="*/ 107203 h 2033219"/>
                      <a:gd name="connsiteX278" fmla="*/ 1584422 w 3000308"/>
                      <a:gd name="connsiteY278" fmla="*/ 49059 h 2033219"/>
                      <a:gd name="connsiteX279" fmla="*/ 1279166 w 3000308"/>
                      <a:gd name="connsiteY279" fmla="*/ 41791 h 2033219"/>
                      <a:gd name="connsiteX280" fmla="*/ 981179 w 3000308"/>
                      <a:gd name="connsiteY280" fmla="*/ 92667 h 2033219"/>
                      <a:gd name="connsiteX281" fmla="*/ 908499 w 3000308"/>
                      <a:gd name="connsiteY281" fmla="*/ 114471 h 2033219"/>
                      <a:gd name="connsiteX282" fmla="*/ 835819 w 3000308"/>
                      <a:gd name="connsiteY282" fmla="*/ 143543 h 2033219"/>
                      <a:gd name="connsiteX283" fmla="*/ 763139 w 3000308"/>
                      <a:gd name="connsiteY283" fmla="*/ 172615 h 2033219"/>
                      <a:gd name="connsiteX284" fmla="*/ 726799 w 3000308"/>
                      <a:gd name="connsiteY284" fmla="*/ 187151 h 2033219"/>
                      <a:gd name="connsiteX285" fmla="*/ 697727 w 3000308"/>
                      <a:gd name="connsiteY285" fmla="*/ 179883 h 2033219"/>
                      <a:gd name="connsiteX286" fmla="*/ 639583 w 3000308"/>
                      <a:gd name="connsiteY286" fmla="*/ 223491 h 2033219"/>
                      <a:gd name="connsiteX287" fmla="*/ 610511 w 3000308"/>
                      <a:gd name="connsiteY287" fmla="*/ 245295 h 2033219"/>
                      <a:gd name="connsiteX288" fmla="*/ 581439 w 3000308"/>
                      <a:gd name="connsiteY288" fmla="*/ 274367 h 2033219"/>
                      <a:gd name="connsiteX289" fmla="*/ 530563 w 3000308"/>
                      <a:gd name="connsiteY289" fmla="*/ 325243 h 2033219"/>
                      <a:gd name="connsiteX290" fmla="*/ 479687 w 3000308"/>
                      <a:gd name="connsiteY290" fmla="*/ 390654 h 2033219"/>
                      <a:gd name="connsiteX291" fmla="*/ 377935 w 3000308"/>
                      <a:gd name="connsiteY291" fmla="*/ 499674 h 2033219"/>
                      <a:gd name="connsiteX292" fmla="*/ 319792 w 3000308"/>
                      <a:gd name="connsiteY292" fmla="*/ 550550 h 2033219"/>
                      <a:gd name="connsiteX293" fmla="*/ 261648 w 3000308"/>
                      <a:gd name="connsiteY293" fmla="*/ 594158 h 2033219"/>
                      <a:gd name="connsiteX294" fmla="*/ 72680 w 3000308"/>
                      <a:gd name="connsiteY294" fmla="*/ 826734 h 2033219"/>
                      <a:gd name="connsiteX295" fmla="*/ 0 w 3000308"/>
                      <a:gd name="connsiteY295" fmla="*/ 1117453 h 2033219"/>
                      <a:gd name="connsiteX296" fmla="*/ 0 w 3000308"/>
                      <a:gd name="connsiteY296" fmla="*/ 1190133 h 2033219"/>
                      <a:gd name="connsiteX297" fmla="*/ 65412 w 3000308"/>
                      <a:gd name="connsiteY297" fmla="*/ 826734 h 2033219"/>
                      <a:gd name="connsiteX298" fmla="*/ 254380 w 3000308"/>
                      <a:gd name="connsiteY298" fmla="*/ 594158 h 2033219"/>
                      <a:gd name="connsiteX299" fmla="*/ 312524 w 3000308"/>
                      <a:gd name="connsiteY299" fmla="*/ 543282 h 2033219"/>
                      <a:gd name="connsiteX300" fmla="*/ 370667 w 3000308"/>
                      <a:gd name="connsiteY300" fmla="*/ 492406 h 2033219"/>
                      <a:gd name="connsiteX301" fmla="*/ 472419 w 3000308"/>
                      <a:gd name="connsiteY301" fmla="*/ 383386 h 2033219"/>
                      <a:gd name="connsiteX302" fmla="*/ 523295 w 3000308"/>
                      <a:gd name="connsiteY302" fmla="*/ 325243 h 2033219"/>
                      <a:gd name="connsiteX303" fmla="*/ 574171 w 3000308"/>
                      <a:gd name="connsiteY303" fmla="*/ 267099 h 2033219"/>
                      <a:gd name="connsiteX304" fmla="*/ 603243 w 3000308"/>
                      <a:gd name="connsiteY304" fmla="*/ 238027 h 2033219"/>
                      <a:gd name="connsiteX305" fmla="*/ 632315 w 3000308"/>
                      <a:gd name="connsiteY305" fmla="*/ 216223 h 2033219"/>
                      <a:gd name="connsiteX306" fmla="*/ 697727 w 3000308"/>
                      <a:gd name="connsiteY306" fmla="*/ 172615 h 2033219"/>
                      <a:gd name="connsiteX307" fmla="*/ 734067 w 3000308"/>
                      <a:gd name="connsiteY307" fmla="*/ 150811 h 2033219"/>
                      <a:gd name="connsiteX308" fmla="*/ 763139 w 3000308"/>
                      <a:gd name="connsiteY308" fmla="*/ 143543 h 2033219"/>
                      <a:gd name="connsiteX309" fmla="*/ 828551 w 3000308"/>
                      <a:gd name="connsiteY309" fmla="*/ 114471 h 2033219"/>
                      <a:gd name="connsiteX310" fmla="*/ 901231 w 3000308"/>
                      <a:gd name="connsiteY310" fmla="*/ 85399 h 2033219"/>
                      <a:gd name="connsiteX311" fmla="*/ 973911 w 3000308"/>
                      <a:gd name="connsiteY311" fmla="*/ 63595 h 2033219"/>
                      <a:gd name="connsiteX312" fmla="*/ 1271898 w 3000308"/>
                      <a:gd name="connsiteY312" fmla="*/ 5451 h 2033219"/>
                      <a:gd name="connsiteX313" fmla="*/ 1577154 w 3000308"/>
                      <a:gd name="connsiteY313" fmla="*/ 5451 h 2033219"/>
                      <a:gd name="connsiteX314" fmla="*/ 1875141 w 3000308"/>
                      <a:gd name="connsiteY314" fmla="*/ 63595 h 2033219"/>
                      <a:gd name="connsiteX315" fmla="*/ 2158593 w 3000308"/>
                      <a:gd name="connsiteY315" fmla="*/ 165347 h 2033219"/>
                      <a:gd name="connsiteX316" fmla="*/ 2231273 w 3000308"/>
                      <a:gd name="connsiteY316" fmla="*/ 194419 h 2033219"/>
                      <a:gd name="connsiteX317" fmla="*/ 2296685 w 3000308"/>
                      <a:gd name="connsiteY317" fmla="*/ 230759 h 2033219"/>
                      <a:gd name="connsiteX318" fmla="*/ 2362097 w 3000308"/>
                      <a:gd name="connsiteY318" fmla="*/ 267099 h 2033219"/>
                      <a:gd name="connsiteX319" fmla="*/ 2427508 w 3000308"/>
                      <a:gd name="connsiteY319" fmla="*/ 303439 h 2033219"/>
                      <a:gd name="connsiteX320" fmla="*/ 2463848 w 3000308"/>
                      <a:gd name="connsiteY320" fmla="*/ 325243 h 2033219"/>
                      <a:gd name="connsiteX321" fmla="*/ 2492920 w 3000308"/>
                      <a:gd name="connsiteY321" fmla="*/ 347047 h 2033219"/>
                      <a:gd name="connsiteX322" fmla="*/ 2558332 w 3000308"/>
                      <a:gd name="connsiteY322" fmla="*/ 390654 h 2033219"/>
                      <a:gd name="connsiteX323" fmla="*/ 2623744 w 3000308"/>
                      <a:gd name="connsiteY323" fmla="*/ 434262 h 2033219"/>
                      <a:gd name="connsiteX324" fmla="*/ 2652816 w 3000308"/>
                      <a:gd name="connsiteY324" fmla="*/ 456066 h 2033219"/>
                      <a:gd name="connsiteX325" fmla="*/ 2681888 w 3000308"/>
                      <a:gd name="connsiteY325" fmla="*/ 477870 h 2033219"/>
                      <a:gd name="connsiteX326" fmla="*/ 2790908 w 3000308"/>
                      <a:gd name="connsiteY326" fmla="*/ 586890 h 2033219"/>
                      <a:gd name="connsiteX327" fmla="*/ 2878124 w 3000308"/>
                      <a:gd name="connsiteY327" fmla="*/ 710446 h 2033219"/>
                      <a:gd name="connsiteX328" fmla="*/ 2987144 w 3000308"/>
                      <a:gd name="connsiteY328" fmla="*/ 993898 h 2033219"/>
                      <a:gd name="connsiteX329" fmla="*/ 2979876 w 3000308"/>
                      <a:gd name="connsiteY329" fmla="*/ 1299153 h 2033219"/>
                      <a:gd name="connsiteX330" fmla="*/ 2958072 w 3000308"/>
                      <a:gd name="connsiteY330" fmla="*/ 1371833 h 2033219"/>
                      <a:gd name="connsiteX331" fmla="*/ 2943536 w 3000308"/>
                      <a:gd name="connsiteY331" fmla="*/ 1408173 h 2033219"/>
                      <a:gd name="connsiteX332" fmla="*/ 2936268 w 3000308"/>
                      <a:gd name="connsiteY332" fmla="*/ 1422709 h 2033219"/>
                      <a:gd name="connsiteX333" fmla="*/ 2929000 w 3000308"/>
                      <a:gd name="connsiteY333" fmla="*/ 1437245 h 2033219"/>
                      <a:gd name="connsiteX334" fmla="*/ 2856320 w 3000308"/>
                      <a:gd name="connsiteY334" fmla="*/ 1568069 h 2033219"/>
                      <a:gd name="connsiteX335" fmla="*/ 2754568 w 3000308"/>
                      <a:gd name="connsiteY335" fmla="*/ 1684357 h 2033219"/>
                      <a:gd name="connsiteX336" fmla="*/ 2638280 w 3000308"/>
                      <a:gd name="connsiteY336" fmla="*/ 1778840 h 2033219"/>
                      <a:gd name="connsiteX337" fmla="*/ 2638280 w 3000308"/>
                      <a:gd name="connsiteY337" fmla="*/ 1778840 h 2033219"/>
                      <a:gd name="connsiteX338" fmla="*/ 2638280 w 3000308"/>
                      <a:gd name="connsiteY338" fmla="*/ 1771572 h 2033219"/>
                      <a:gd name="connsiteX339" fmla="*/ 2631012 w 3000308"/>
                      <a:gd name="connsiteY339" fmla="*/ 1727964 h 2033219"/>
                      <a:gd name="connsiteX340" fmla="*/ 2623744 w 3000308"/>
                      <a:gd name="connsiteY340" fmla="*/ 1684357 h 2033219"/>
                      <a:gd name="connsiteX341" fmla="*/ 2616476 w 3000308"/>
                      <a:gd name="connsiteY341" fmla="*/ 1640749 h 2033219"/>
                      <a:gd name="connsiteX342" fmla="*/ 2616476 w 3000308"/>
                      <a:gd name="connsiteY342" fmla="*/ 1597141 h 2033219"/>
                      <a:gd name="connsiteX343" fmla="*/ 2616476 w 3000308"/>
                      <a:gd name="connsiteY343" fmla="*/ 1422709 h 2033219"/>
                      <a:gd name="connsiteX344" fmla="*/ 2616476 w 3000308"/>
                      <a:gd name="connsiteY344" fmla="*/ 1379101 h 2033219"/>
                      <a:gd name="connsiteX345" fmla="*/ 2616476 w 3000308"/>
                      <a:gd name="connsiteY345" fmla="*/ 1335493 h 2033219"/>
                      <a:gd name="connsiteX346" fmla="*/ 2609208 w 3000308"/>
                      <a:gd name="connsiteY346" fmla="*/ 1291885 h 2033219"/>
                      <a:gd name="connsiteX347" fmla="*/ 2601940 w 3000308"/>
                      <a:gd name="connsiteY347" fmla="*/ 1248277 h 2033219"/>
                      <a:gd name="connsiteX348" fmla="*/ 2580136 w 3000308"/>
                      <a:gd name="connsiteY348" fmla="*/ 1233741 h 2033219"/>
                      <a:gd name="connsiteX349" fmla="*/ 2565600 w 3000308"/>
                      <a:gd name="connsiteY349" fmla="*/ 1190133 h 2033219"/>
                      <a:gd name="connsiteX350" fmla="*/ 2551064 w 3000308"/>
                      <a:gd name="connsiteY350" fmla="*/ 1153793 h 2033219"/>
                      <a:gd name="connsiteX351" fmla="*/ 2529260 w 3000308"/>
                      <a:gd name="connsiteY351" fmla="*/ 1110185 h 2033219"/>
                      <a:gd name="connsiteX352" fmla="*/ 2536528 w 3000308"/>
                      <a:gd name="connsiteY352" fmla="*/ 1110185 h 2033219"/>
                      <a:gd name="connsiteX353" fmla="*/ 2536528 w 3000308"/>
                      <a:gd name="connsiteY353" fmla="*/ 1131989 h 2033219"/>
                      <a:gd name="connsiteX354" fmla="*/ 2536528 w 3000308"/>
                      <a:gd name="connsiteY354" fmla="*/ 1139257 h 2033219"/>
                      <a:gd name="connsiteX355" fmla="*/ 2536528 w 3000308"/>
                      <a:gd name="connsiteY355" fmla="*/ 1146525 h 2033219"/>
                      <a:gd name="connsiteX356" fmla="*/ 2536528 w 3000308"/>
                      <a:gd name="connsiteY356" fmla="*/ 1168329 h 2033219"/>
                      <a:gd name="connsiteX357" fmla="*/ 2536528 w 3000308"/>
                      <a:gd name="connsiteY357" fmla="*/ 1175597 h 2033219"/>
                      <a:gd name="connsiteX358" fmla="*/ 2536528 w 3000308"/>
                      <a:gd name="connsiteY358" fmla="*/ 1182865 h 2033219"/>
                      <a:gd name="connsiteX359" fmla="*/ 2536528 w 3000308"/>
                      <a:gd name="connsiteY359" fmla="*/ 1182865 h 2033219"/>
                      <a:gd name="connsiteX360" fmla="*/ 2536528 w 3000308"/>
                      <a:gd name="connsiteY360" fmla="*/ 1182865 h 2033219"/>
                      <a:gd name="connsiteX361" fmla="*/ 2536528 w 3000308"/>
                      <a:gd name="connsiteY361" fmla="*/ 1175597 h 2033219"/>
                      <a:gd name="connsiteX362" fmla="*/ 2536528 w 3000308"/>
                      <a:gd name="connsiteY362" fmla="*/ 1175597 h 2033219"/>
                      <a:gd name="connsiteX363" fmla="*/ 2536528 w 3000308"/>
                      <a:gd name="connsiteY363" fmla="*/ 1175597 h 2033219"/>
                      <a:gd name="connsiteX364" fmla="*/ 2536528 w 3000308"/>
                      <a:gd name="connsiteY364" fmla="*/ 1182865 h 2033219"/>
                      <a:gd name="connsiteX365" fmla="*/ 2529260 w 3000308"/>
                      <a:gd name="connsiteY365" fmla="*/ 1182865 h 2033219"/>
                      <a:gd name="connsiteX366" fmla="*/ 2521992 w 3000308"/>
                      <a:gd name="connsiteY366" fmla="*/ 1175597 h 2033219"/>
                      <a:gd name="connsiteX367" fmla="*/ 2507456 w 3000308"/>
                      <a:gd name="connsiteY367" fmla="*/ 1161061 h 2033219"/>
                      <a:gd name="connsiteX368" fmla="*/ 2478384 w 3000308"/>
                      <a:gd name="connsiteY368" fmla="*/ 1124721 h 2033219"/>
                      <a:gd name="connsiteX369" fmla="*/ 2442044 w 3000308"/>
                      <a:gd name="connsiteY369" fmla="*/ 1095649 h 2033219"/>
                      <a:gd name="connsiteX370" fmla="*/ 2405704 w 3000308"/>
                      <a:gd name="connsiteY370" fmla="*/ 1066577 h 2033219"/>
                      <a:gd name="connsiteX371" fmla="*/ 2369365 w 3000308"/>
                      <a:gd name="connsiteY371" fmla="*/ 1037505 h 2033219"/>
                      <a:gd name="connsiteX372" fmla="*/ 2333025 w 3000308"/>
                      <a:gd name="connsiteY372" fmla="*/ 1008433 h 2033219"/>
                      <a:gd name="connsiteX373" fmla="*/ 2296685 w 3000308"/>
                      <a:gd name="connsiteY373" fmla="*/ 986630 h 2033219"/>
                      <a:gd name="connsiteX374" fmla="*/ 2260345 w 3000308"/>
                      <a:gd name="connsiteY374" fmla="*/ 964826 h 2033219"/>
                      <a:gd name="connsiteX375" fmla="*/ 2216737 w 3000308"/>
                      <a:gd name="connsiteY375" fmla="*/ 943022 h 2033219"/>
                      <a:gd name="connsiteX376" fmla="*/ 2165861 w 3000308"/>
                      <a:gd name="connsiteY376" fmla="*/ 928486 h 2033219"/>
                      <a:gd name="connsiteX377" fmla="*/ 2144057 w 3000308"/>
                      <a:gd name="connsiteY377" fmla="*/ 921218 h 2033219"/>
                      <a:gd name="connsiteX378" fmla="*/ 2122253 w 3000308"/>
                      <a:gd name="connsiteY378" fmla="*/ 913950 h 2033219"/>
                      <a:gd name="connsiteX379" fmla="*/ 2078645 w 3000308"/>
                      <a:gd name="connsiteY379" fmla="*/ 899414 h 2033219"/>
                      <a:gd name="connsiteX380" fmla="*/ 2035037 w 3000308"/>
                      <a:gd name="connsiteY380" fmla="*/ 884878 h 2033219"/>
                      <a:gd name="connsiteX381" fmla="*/ 1991429 w 3000308"/>
                      <a:gd name="connsiteY381" fmla="*/ 877610 h 2033219"/>
                      <a:gd name="connsiteX382" fmla="*/ 1947821 w 3000308"/>
                      <a:gd name="connsiteY382" fmla="*/ 870342 h 2033219"/>
                      <a:gd name="connsiteX383" fmla="*/ 1904213 w 3000308"/>
                      <a:gd name="connsiteY383" fmla="*/ 863074 h 2033219"/>
                      <a:gd name="connsiteX384" fmla="*/ 1904213 w 3000308"/>
                      <a:gd name="connsiteY384" fmla="*/ 855806 h 2033219"/>
                      <a:gd name="connsiteX385" fmla="*/ 1926017 w 3000308"/>
                      <a:gd name="connsiteY385" fmla="*/ 870342 h 2033219"/>
                      <a:gd name="connsiteX386" fmla="*/ 1940553 w 3000308"/>
                      <a:gd name="connsiteY386" fmla="*/ 884878 h 2033219"/>
                      <a:gd name="connsiteX387" fmla="*/ 1976893 w 3000308"/>
                      <a:gd name="connsiteY387" fmla="*/ 913950 h 2033219"/>
                      <a:gd name="connsiteX388" fmla="*/ 1991429 w 3000308"/>
                      <a:gd name="connsiteY388" fmla="*/ 928486 h 2033219"/>
                      <a:gd name="connsiteX389" fmla="*/ 2005965 w 3000308"/>
                      <a:gd name="connsiteY389" fmla="*/ 943022 h 2033219"/>
                      <a:gd name="connsiteX390" fmla="*/ 2020501 w 3000308"/>
                      <a:gd name="connsiteY390" fmla="*/ 957558 h 2033219"/>
                      <a:gd name="connsiteX391" fmla="*/ 2035037 w 3000308"/>
                      <a:gd name="connsiteY391" fmla="*/ 972094 h 2033219"/>
                      <a:gd name="connsiteX392" fmla="*/ 2049573 w 3000308"/>
                      <a:gd name="connsiteY392" fmla="*/ 993898 h 2033219"/>
                      <a:gd name="connsiteX393" fmla="*/ 2056841 w 3000308"/>
                      <a:gd name="connsiteY393" fmla="*/ 1015701 h 2033219"/>
                      <a:gd name="connsiteX394" fmla="*/ 2064109 w 3000308"/>
                      <a:gd name="connsiteY394" fmla="*/ 1037505 h 2033219"/>
                      <a:gd name="connsiteX395" fmla="*/ 2071377 w 3000308"/>
                      <a:gd name="connsiteY395" fmla="*/ 1059309 h 2033219"/>
                      <a:gd name="connsiteX396" fmla="*/ 2078645 w 3000308"/>
                      <a:gd name="connsiteY396" fmla="*/ 1102917 h 2033219"/>
                      <a:gd name="connsiteX397" fmla="*/ 2078645 w 3000308"/>
                      <a:gd name="connsiteY397" fmla="*/ 1124721 h 2033219"/>
                      <a:gd name="connsiteX398" fmla="*/ 2078645 w 3000308"/>
                      <a:gd name="connsiteY398" fmla="*/ 1139257 h 2033219"/>
                      <a:gd name="connsiteX399" fmla="*/ 2078645 w 3000308"/>
                      <a:gd name="connsiteY399" fmla="*/ 1146525 h 2033219"/>
                      <a:gd name="connsiteX400" fmla="*/ 2078645 w 3000308"/>
                      <a:gd name="connsiteY400" fmla="*/ 1146525 h 2033219"/>
                      <a:gd name="connsiteX401" fmla="*/ 2078645 w 3000308"/>
                      <a:gd name="connsiteY401" fmla="*/ 1146525 h 2033219"/>
                      <a:gd name="connsiteX402" fmla="*/ 2078645 w 3000308"/>
                      <a:gd name="connsiteY402" fmla="*/ 1146525 h 2033219"/>
                      <a:gd name="connsiteX403" fmla="*/ 2078645 w 3000308"/>
                      <a:gd name="connsiteY403" fmla="*/ 1146525 h 2033219"/>
                      <a:gd name="connsiteX404" fmla="*/ 2078645 w 3000308"/>
                      <a:gd name="connsiteY404" fmla="*/ 1146525 h 2033219"/>
                      <a:gd name="connsiteX405" fmla="*/ 2078645 w 3000308"/>
                      <a:gd name="connsiteY405" fmla="*/ 1146525 h 2033219"/>
                      <a:gd name="connsiteX406" fmla="*/ 2078645 w 3000308"/>
                      <a:gd name="connsiteY406" fmla="*/ 1153793 h 2033219"/>
                      <a:gd name="connsiteX407" fmla="*/ 2078645 w 3000308"/>
                      <a:gd name="connsiteY407" fmla="*/ 1146525 h 2033219"/>
                      <a:gd name="connsiteX408" fmla="*/ 2078645 w 3000308"/>
                      <a:gd name="connsiteY408" fmla="*/ 1146525 h 2033219"/>
                      <a:gd name="connsiteX409" fmla="*/ 2078645 w 3000308"/>
                      <a:gd name="connsiteY409" fmla="*/ 1146525 h 2033219"/>
                      <a:gd name="connsiteX410" fmla="*/ 2078645 w 3000308"/>
                      <a:gd name="connsiteY410" fmla="*/ 1146525 h 2033219"/>
                      <a:gd name="connsiteX411" fmla="*/ 2078645 w 3000308"/>
                      <a:gd name="connsiteY411" fmla="*/ 1146525 h 2033219"/>
                      <a:gd name="connsiteX412" fmla="*/ 2078645 w 3000308"/>
                      <a:gd name="connsiteY412" fmla="*/ 1146525 h 2033219"/>
                      <a:gd name="connsiteX413" fmla="*/ 2064109 w 3000308"/>
                      <a:gd name="connsiteY413" fmla="*/ 1153793 h 2033219"/>
                      <a:gd name="connsiteX414" fmla="*/ 2056841 w 3000308"/>
                      <a:gd name="connsiteY414" fmla="*/ 1146525 h 2033219"/>
                      <a:gd name="connsiteX415" fmla="*/ 2056841 w 3000308"/>
                      <a:gd name="connsiteY415" fmla="*/ 1139257 h 2033219"/>
                      <a:gd name="connsiteX416" fmla="*/ 2042305 w 3000308"/>
                      <a:gd name="connsiteY416" fmla="*/ 1117453 h 2033219"/>
                      <a:gd name="connsiteX417" fmla="*/ 2013233 w 3000308"/>
                      <a:gd name="connsiteY417" fmla="*/ 1081113 h 2033219"/>
                      <a:gd name="connsiteX418" fmla="*/ 1976893 w 3000308"/>
                      <a:gd name="connsiteY418" fmla="*/ 1052041 h 2033219"/>
                      <a:gd name="connsiteX419" fmla="*/ 1955089 w 3000308"/>
                      <a:gd name="connsiteY419" fmla="*/ 1037505 h 2033219"/>
                      <a:gd name="connsiteX420" fmla="*/ 1933285 w 3000308"/>
                      <a:gd name="connsiteY420" fmla="*/ 1022970 h 2033219"/>
                      <a:gd name="connsiteX421" fmla="*/ 1758853 w 3000308"/>
                      <a:gd name="connsiteY421" fmla="*/ 964826 h 2033219"/>
                      <a:gd name="connsiteX422" fmla="*/ 1664370 w 3000308"/>
                      <a:gd name="connsiteY422" fmla="*/ 950290 h 2033219"/>
                      <a:gd name="connsiteX423" fmla="*/ 1620762 w 3000308"/>
                      <a:gd name="connsiteY423" fmla="*/ 943022 h 2033219"/>
                      <a:gd name="connsiteX424" fmla="*/ 1577154 w 3000308"/>
                      <a:gd name="connsiteY424" fmla="*/ 935754 h 2033219"/>
                      <a:gd name="connsiteX425" fmla="*/ 1482670 w 3000308"/>
                      <a:gd name="connsiteY425" fmla="*/ 928486 h 2033219"/>
                      <a:gd name="connsiteX426" fmla="*/ 1388186 w 3000308"/>
                      <a:gd name="connsiteY426" fmla="*/ 921218 h 2033219"/>
                      <a:gd name="connsiteX427" fmla="*/ 1388186 w 3000308"/>
                      <a:gd name="connsiteY427" fmla="*/ 906682 h 2033219"/>
                      <a:gd name="connsiteX428" fmla="*/ 1446330 w 3000308"/>
                      <a:gd name="connsiteY428" fmla="*/ 921218 h 2033219"/>
                      <a:gd name="connsiteX429" fmla="*/ 1511742 w 3000308"/>
                      <a:gd name="connsiteY429" fmla="*/ 935754 h 2033219"/>
                      <a:gd name="connsiteX430" fmla="*/ 1577154 w 3000308"/>
                      <a:gd name="connsiteY430" fmla="*/ 943022 h 2033219"/>
                      <a:gd name="connsiteX431" fmla="*/ 1642566 w 3000308"/>
                      <a:gd name="connsiteY431" fmla="*/ 943022 h 2033219"/>
                      <a:gd name="connsiteX432" fmla="*/ 1707978 w 3000308"/>
                      <a:gd name="connsiteY432" fmla="*/ 943022 h 2033219"/>
                      <a:gd name="connsiteX433" fmla="*/ 1707978 w 3000308"/>
                      <a:gd name="connsiteY433" fmla="*/ 943022 h 2033219"/>
                      <a:gd name="connsiteX434" fmla="*/ 1707978 w 3000308"/>
                      <a:gd name="connsiteY434" fmla="*/ 943022 h 2033219"/>
                      <a:gd name="connsiteX435" fmla="*/ 1707978 w 3000308"/>
                      <a:gd name="connsiteY435" fmla="*/ 943022 h 2033219"/>
                      <a:gd name="connsiteX436" fmla="*/ 1707978 w 3000308"/>
                      <a:gd name="connsiteY436" fmla="*/ 943022 h 2033219"/>
                      <a:gd name="connsiteX437" fmla="*/ 1707978 w 3000308"/>
                      <a:gd name="connsiteY437" fmla="*/ 943022 h 2033219"/>
                      <a:gd name="connsiteX438" fmla="*/ 1707978 w 3000308"/>
                      <a:gd name="connsiteY438" fmla="*/ 943022 h 2033219"/>
                      <a:gd name="connsiteX439" fmla="*/ 1715245 w 3000308"/>
                      <a:gd name="connsiteY439" fmla="*/ 943022 h 2033219"/>
                      <a:gd name="connsiteX440" fmla="*/ 1722513 w 3000308"/>
                      <a:gd name="connsiteY440" fmla="*/ 957558 h 2033219"/>
                      <a:gd name="connsiteX441" fmla="*/ 1722513 w 3000308"/>
                      <a:gd name="connsiteY441" fmla="*/ 972094 h 2033219"/>
                      <a:gd name="connsiteX442" fmla="*/ 1722513 w 3000308"/>
                      <a:gd name="connsiteY442" fmla="*/ 972094 h 2033219"/>
                      <a:gd name="connsiteX443" fmla="*/ 1722513 w 3000308"/>
                      <a:gd name="connsiteY443" fmla="*/ 972094 h 2033219"/>
                      <a:gd name="connsiteX444" fmla="*/ 1722513 w 3000308"/>
                      <a:gd name="connsiteY444" fmla="*/ 972094 h 2033219"/>
                      <a:gd name="connsiteX445" fmla="*/ 1707978 w 3000308"/>
                      <a:gd name="connsiteY445" fmla="*/ 979362 h 2033219"/>
                      <a:gd name="connsiteX446" fmla="*/ 1693442 w 3000308"/>
                      <a:gd name="connsiteY446" fmla="*/ 986630 h 2033219"/>
                      <a:gd name="connsiteX447" fmla="*/ 1569886 w 3000308"/>
                      <a:gd name="connsiteY447" fmla="*/ 1030237 h 2033219"/>
                      <a:gd name="connsiteX448" fmla="*/ 1504474 w 3000308"/>
                      <a:gd name="connsiteY448" fmla="*/ 1044773 h 2033219"/>
                      <a:gd name="connsiteX449" fmla="*/ 1439062 w 3000308"/>
                      <a:gd name="connsiteY449" fmla="*/ 1059309 h 2033219"/>
                      <a:gd name="connsiteX450" fmla="*/ 1373650 w 3000308"/>
                      <a:gd name="connsiteY450" fmla="*/ 1066577 h 2033219"/>
                      <a:gd name="connsiteX451" fmla="*/ 1344578 w 3000308"/>
                      <a:gd name="connsiteY451" fmla="*/ 1066577 h 2033219"/>
                      <a:gd name="connsiteX452" fmla="*/ 1315506 w 3000308"/>
                      <a:gd name="connsiteY452" fmla="*/ 1066577 h 2033219"/>
                      <a:gd name="connsiteX453" fmla="*/ 1250094 w 3000308"/>
                      <a:gd name="connsiteY453" fmla="*/ 1059309 h 2033219"/>
                      <a:gd name="connsiteX454" fmla="*/ 1221022 w 3000308"/>
                      <a:gd name="connsiteY454" fmla="*/ 1052041 h 2033219"/>
                      <a:gd name="connsiteX455" fmla="*/ 1191950 w 3000308"/>
                      <a:gd name="connsiteY455" fmla="*/ 1044773 h 2033219"/>
                      <a:gd name="connsiteX456" fmla="*/ 1133806 w 3000308"/>
                      <a:gd name="connsiteY456" fmla="*/ 1022970 h 2033219"/>
                      <a:gd name="connsiteX457" fmla="*/ 1075662 w 3000308"/>
                      <a:gd name="connsiteY457" fmla="*/ 993898 h 2033219"/>
                      <a:gd name="connsiteX458" fmla="*/ 1075662 w 3000308"/>
                      <a:gd name="connsiteY458" fmla="*/ 1015701 h 2033219"/>
                      <a:gd name="connsiteX459" fmla="*/ 1112002 w 3000308"/>
                      <a:gd name="connsiteY459" fmla="*/ 1044773 h 2033219"/>
                      <a:gd name="connsiteX460" fmla="*/ 1148342 w 3000308"/>
                      <a:gd name="connsiteY460" fmla="*/ 1066577 h 2033219"/>
                      <a:gd name="connsiteX461" fmla="*/ 1184682 w 3000308"/>
                      <a:gd name="connsiteY461" fmla="*/ 1088381 h 2033219"/>
                      <a:gd name="connsiteX462" fmla="*/ 1221022 w 3000308"/>
                      <a:gd name="connsiteY462" fmla="*/ 1102917 h 2033219"/>
                      <a:gd name="connsiteX463" fmla="*/ 1380918 w 3000308"/>
                      <a:gd name="connsiteY463" fmla="*/ 1153793 h 2033219"/>
                      <a:gd name="connsiteX464" fmla="*/ 1468134 w 3000308"/>
                      <a:gd name="connsiteY464" fmla="*/ 1161061 h 2033219"/>
                      <a:gd name="connsiteX465" fmla="*/ 1489938 w 3000308"/>
                      <a:gd name="connsiteY465" fmla="*/ 1161061 h 2033219"/>
                      <a:gd name="connsiteX466" fmla="*/ 1497206 w 3000308"/>
                      <a:gd name="connsiteY466" fmla="*/ 1161061 h 2033219"/>
                      <a:gd name="connsiteX467" fmla="*/ 1504474 w 3000308"/>
                      <a:gd name="connsiteY467" fmla="*/ 1168329 h 2033219"/>
                      <a:gd name="connsiteX468" fmla="*/ 1504474 w 3000308"/>
                      <a:gd name="connsiteY468" fmla="*/ 1182865 h 2033219"/>
                      <a:gd name="connsiteX469" fmla="*/ 1497206 w 3000308"/>
                      <a:gd name="connsiteY469" fmla="*/ 1197401 h 2033219"/>
                      <a:gd name="connsiteX470" fmla="*/ 1489938 w 3000308"/>
                      <a:gd name="connsiteY470" fmla="*/ 1204669 h 2033219"/>
                      <a:gd name="connsiteX471" fmla="*/ 1468134 w 3000308"/>
                      <a:gd name="connsiteY471" fmla="*/ 1211937 h 2033219"/>
                      <a:gd name="connsiteX472" fmla="*/ 1424526 w 3000308"/>
                      <a:gd name="connsiteY472" fmla="*/ 1226473 h 2033219"/>
                      <a:gd name="connsiteX473" fmla="*/ 1409990 w 3000308"/>
                      <a:gd name="connsiteY473" fmla="*/ 1233741 h 2033219"/>
                      <a:gd name="connsiteX474" fmla="*/ 1388186 w 3000308"/>
                      <a:gd name="connsiteY474" fmla="*/ 1241009 h 2033219"/>
                      <a:gd name="connsiteX475" fmla="*/ 1344578 w 3000308"/>
                      <a:gd name="connsiteY475" fmla="*/ 1248277 h 2033219"/>
                      <a:gd name="connsiteX476" fmla="*/ 1300970 w 3000308"/>
                      <a:gd name="connsiteY476" fmla="*/ 1255545 h 2033219"/>
                      <a:gd name="connsiteX477" fmla="*/ 1213754 w 3000308"/>
                      <a:gd name="connsiteY477" fmla="*/ 1262813 h 2033219"/>
                      <a:gd name="connsiteX478" fmla="*/ 1170146 w 3000308"/>
                      <a:gd name="connsiteY478" fmla="*/ 1262813 h 2033219"/>
                      <a:gd name="connsiteX479" fmla="*/ 1126538 w 3000308"/>
                      <a:gd name="connsiteY479" fmla="*/ 1262813 h 2033219"/>
                      <a:gd name="connsiteX480" fmla="*/ 1082930 w 3000308"/>
                      <a:gd name="connsiteY480" fmla="*/ 1255545 h 2033219"/>
                      <a:gd name="connsiteX481" fmla="*/ 1061126 w 3000308"/>
                      <a:gd name="connsiteY481" fmla="*/ 1255545 h 2033219"/>
                      <a:gd name="connsiteX482" fmla="*/ 1039322 w 3000308"/>
                      <a:gd name="connsiteY482" fmla="*/ 1248277 h 2033219"/>
                      <a:gd name="connsiteX483" fmla="*/ 995715 w 3000308"/>
                      <a:gd name="connsiteY483" fmla="*/ 1233741 h 2033219"/>
                      <a:gd name="connsiteX484" fmla="*/ 952107 w 3000308"/>
                      <a:gd name="connsiteY484" fmla="*/ 1219205 h 2033219"/>
                      <a:gd name="connsiteX485" fmla="*/ 872159 w 3000308"/>
                      <a:gd name="connsiteY485" fmla="*/ 1190133 h 2033219"/>
                      <a:gd name="connsiteX486" fmla="*/ 835819 w 3000308"/>
                      <a:gd name="connsiteY486" fmla="*/ 1168329 h 2033219"/>
                      <a:gd name="connsiteX487" fmla="*/ 814015 w 3000308"/>
                      <a:gd name="connsiteY487" fmla="*/ 1161061 h 2033219"/>
                      <a:gd name="connsiteX488" fmla="*/ 792211 w 3000308"/>
                      <a:gd name="connsiteY488" fmla="*/ 1146525 h 2033219"/>
                      <a:gd name="connsiteX489" fmla="*/ 719531 w 3000308"/>
                      <a:gd name="connsiteY489" fmla="*/ 1095649 h 2033219"/>
                      <a:gd name="connsiteX490" fmla="*/ 690459 w 3000308"/>
                      <a:gd name="connsiteY490" fmla="*/ 1081113 h 2033219"/>
                      <a:gd name="connsiteX491" fmla="*/ 661387 w 3000308"/>
                      <a:gd name="connsiteY491" fmla="*/ 1052041 h 2033219"/>
                      <a:gd name="connsiteX492" fmla="*/ 675923 w 3000308"/>
                      <a:gd name="connsiteY492" fmla="*/ 1044773 h 2033219"/>
                      <a:gd name="connsiteX493" fmla="*/ 675923 w 3000308"/>
                      <a:gd name="connsiteY493" fmla="*/ 1088381 h 2033219"/>
                      <a:gd name="connsiteX494" fmla="*/ 675923 w 3000308"/>
                      <a:gd name="connsiteY494" fmla="*/ 1139257 h 2033219"/>
                      <a:gd name="connsiteX495" fmla="*/ 668655 w 3000308"/>
                      <a:gd name="connsiteY495" fmla="*/ 1190133 h 2033219"/>
                      <a:gd name="connsiteX496" fmla="*/ 661387 w 3000308"/>
                      <a:gd name="connsiteY496" fmla="*/ 1241009 h 2033219"/>
                      <a:gd name="connsiteX497" fmla="*/ 646851 w 3000308"/>
                      <a:gd name="connsiteY497" fmla="*/ 1291885 h 2033219"/>
                      <a:gd name="connsiteX498" fmla="*/ 632315 w 3000308"/>
                      <a:gd name="connsiteY498" fmla="*/ 1335493 h 2033219"/>
                      <a:gd name="connsiteX499" fmla="*/ 610511 w 3000308"/>
                      <a:gd name="connsiteY499" fmla="*/ 1379101 h 2033219"/>
                      <a:gd name="connsiteX500" fmla="*/ 581439 w 3000308"/>
                      <a:gd name="connsiteY500" fmla="*/ 1422709 h 2033219"/>
                      <a:gd name="connsiteX501" fmla="*/ 581439 w 3000308"/>
                      <a:gd name="connsiteY501" fmla="*/ 1422709 h 2033219"/>
                      <a:gd name="connsiteX502" fmla="*/ 574171 w 3000308"/>
                      <a:gd name="connsiteY502" fmla="*/ 1429977 h 2033219"/>
                      <a:gd name="connsiteX503" fmla="*/ 574171 w 3000308"/>
                      <a:gd name="connsiteY503" fmla="*/ 1429977 h 2033219"/>
                      <a:gd name="connsiteX504" fmla="*/ 574171 w 3000308"/>
                      <a:gd name="connsiteY504" fmla="*/ 1429977 h 2033219"/>
                      <a:gd name="connsiteX505" fmla="*/ 566903 w 3000308"/>
                      <a:gd name="connsiteY505" fmla="*/ 1437245 h 2033219"/>
                      <a:gd name="connsiteX506" fmla="*/ 566903 w 3000308"/>
                      <a:gd name="connsiteY506" fmla="*/ 1422709 h 2033219"/>
                      <a:gd name="connsiteX507" fmla="*/ 566903 w 3000308"/>
                      <a:gd name="connsiteY507" fmla="*/ 1422709 h 2033219"/>
                      <a:gd name="connsiteX508" fmla="*/ 581439 w 3000308"/>
                      <a:gd name="connsiteY508" fmla="*/ 1429977 h 2033219"/>
                      <a:gd name="connsiteX509" fmla="*/ 581439 w 3000308"/>
                      <a:gd name="connsiteY509" fmla="*/ 1429977 h 2033219"/>
                      <a:gd name="connsiteX510" fmla="*/ 581439 w 3000308"/>
                      <a:gd name="connsiteY510" fmla="*/ 1429977 h 2033219"/>
                      <a:gd name="connsiteX511" fmla="*/ 581439 w 3000308"/>
                      <a:gd name="connsiteY511" fmla="*/ 1429977 h 2033219"/>
                      <a:gd name="connsiteX512" fmla="*/ 581439 w 3000308"/>
                      <a:gd name="connsiteY512" fmla="*/ 1429977 h 2033219"/>
                      <a:gd name="connsiteX513" fmla="*/ 581439 w 3000308"/>
                      <a:gd name="connsiteY513" fmla="*/ 1429977 h 2033219"/>
                      <a:gd name="connsiteX514" fmla="*/ 581439 w 3000308"/>
                      <a:gd name="connsiteY514" fmla="*/ 1429977 h 2033219"/>
                      <a:gd name="connsiteX515" fmla="*/ 581439 w 3000308"/>
                      <a:gd name="connsiteY515" fmla="*/ 1429977 h 2033219"/>
                      <a:gd name="connsiteX516" fmla="*/ 574171 w 3000308"/>
                      <a:gd name="connsiteY516" fmla="*/ 1429977 h 2033219"/>
                      <a:gd name="connsiteX517" fmla="*/ 566903 w 3000308"/>
                      <a:gd name="connsiteY517" fmla="*/ 1429977 h 2033219"/>
                      <a:gd name="connsiteX518" fmla="*/ 559635 w 3000308"/>
                      <a:gd name="connsiteY518" fmla="*/ 1429977 h 2033219"/>
                      <a:gd name="connsiteX519" fmla="*/ 552367 w 3000308"/>
                      <a:gd name="connsiteY519" fmla="*/ 1429977 h 2033219"/>
                      <a:gd name="connsiteX520" fmla="*/ 545099 w 3000308"/>
                      <a:gd name="connsiteY520" fmla="*/ 1422709 h 2033219"/>
                      <a:gd name="connsiteX521" fmla="*/ 545099 w 3000308"/>
                      <a:gd name="connsiteY521" fmla="*/ 1415441 h 2033219"/>
                      <a:gd name="connsiteX522" fmla="*/ 545099 w 3000308"/>
                      <a:gd name="connsiteY522" fmla="*/ 1408173 h 2033219"/>
                      <a:gd name="connsiteX523" fmla="*/ 545099 w 3000308"/>
                      <a:gd name="connsiteY523" fmla="*/ 1408173 h 2033219"/>
                      <a:gd name="connsiteX524" fmla="*/ 545099 w 3000308"/>
                      <a:gd name="connsiteY524" fmla="*/ 1408173 h 2033219"/>
                      <a:gd name="connsiteX525" fmla="*/ 545099 w 3000308"/>
                      <a:gd name="connsiteY525" fmla="*/ 1408173 h 2033219"/>
                      <a:gd name="connsiteX526" fmla="*/ 552367 w 3000308"/>
                      <a:gd name="connsiteY526" fmla="*/ 1400905 h 2033219"/>
                      <a:gd name="connsiteX527" fmla="*/ 552367 w 3000308"/>
                      <a:gd name="connsiteY527" fmla="*/ 1400905 h 2033219"/>
                      <a:gd name="connsiteX528" fmla="*/ 559635 w 3000308"/>
                      <a:gd name="connsiteY528" fmla="*/ 1379101 h 2033219"/>
                      <a:gd name="connsiteX529" fmla="*/ 566903 w 3000308"/>
                      <a:gd name="connsiteY529" fmla="*/ 1364565 h 2033219"/>
                      <a:gd name="connsiteX530" fmla="*/ 574171 w 3000308"/>
                      <a:gd name="connsiteY530" fmla="*/ 1335493 h 2033219"/>
                      <a:gd name="connsiteX531" fmla="*/ 574171 w 3000308"/>
                      <a:gd name="connsiteY531" fmla="*/ 1328225 h 2033219"/>
                      <a:gd name="connsiteX532" fmla="*/ 574171 w 3000308"/>
                      <a:gd name="connsiteY532" fmla="*/ 1320957 h 2033219"/>
                      <a:gd name="connsiteX533" fmla="*/ 574171 w 3000308"/>
                      <a:gd name="connsiteY533" fmla="*/ 1306421 h 2033219"/>
                      <a:gd name="connsiteX534" fmla="*/ 574171 w 3000308"/>
                      <a:gd name="connsiteY534" fmla="*/ 1270081 h 2033219"/>
                      <a:gd name="connsiteX535" fmla="*/ 574171 w 3000308"/>
                      <a:gd name="connsiteY535" fmla="*/ 1233741 h 2033219"/>
                      <a:gd name="connsiteX536" fmla="*/ 566903 w 3000308"/>
                      <a:gd name="connsiteY536" fmla="*/ 1204669 h 2033219"/>
                      <a:gd name="connsiteX537" fmla="*/ 559635 w 3000308"/>
                      <a:gd name="connsiteY537" fmla="*/ 1175597 h 2033219"/>
                      <a:gd name="connsiteX538" fmla="*/ 545099 w 3000308"/>
                      <a:gd name="connsiteY538" fmla="*/ 1146525 h 2033219"/>
                      <a:gd name="connsiteX539" fmla="*/ 559635 w 3000308"/>
                      <a:gd name="connsiteY539" fmla="*/ 1146525 h 2033219"/>
                      <a:gd name="connsiteX540" fmla="*/ 559635 w 3000308"/>
                      <a:gd name="connsiteY540" fmla="*/ 1197401 h 2033219"/>
                      <a:gd name="connsiteX541" fmla="*/ 545099 w 3000308"/>
                      <a:gd name="connsiteY541" fmla="*/ 1241009 h 2033219"/>
                      <a:gd name="connsiteX542" fmla="*/ 523295 w 3000308"/>
                      <a:gd name="connsiteY542" fmla="*/ 1284617 h 2033219"/>
                      <a:gd name="connsiteX543" fmla="*/ 501491 w 3000308"/>
                      <a:gd name="connsiteY543" fmla="*/ 1328225 h 2033219"/>
                      <a:gd name="connsiteX544" fmla="*/ 457883 w 3000308"/>
                      <a:gd name="connsiteY544" fmla="*/ 1408173 h 2033219"/>
                      <a:gd name="connsiteX545" fmla="*/ 436079 w 3000308"/>
                      <a:gd name="connsiteY545" fmla="*/ 1451781 h 2033219"/>
                      <a:gd name="connsiteX546" fmla="*/ 421543 w 3000308"/>
                      <a:gd name="connsiteY546" fmla="*/ 1495389 h 2033219"/>
                      <a:gd name="connsiteX547" fmla="*/ 414275 w 3000308"/>
                      <a:gd name="connsiteY547" fmla="*/ 1524461 h 2033219"/>
                      <a:gd name="connsiteX548" fmla="*/ 414275 w 3000308"/>
                      <a:gd name="connsiteY548" fmla="*/ 1546265 h 2033219"/>
                      <a:gd name="connsiteX549" fmla="*/ 414275 w 3000308"/>
                      <a:gd name="connsiteY549" fmla="*/ 1568069 h 2033219"/>
                      <a:gd name="connsiteX550" fmla="*/ 421543 w 3000308"/>
                      <a:gd name="connsiteY550" fmla="*/ 1589873 h 2033219"/>
                      <a:gd name="connsiteX551" fmla="*/ 428811 w 3000308"/>
                      <a:gd name="connsiteY551" fmla="*/ 1611677 h 2033219"/>
                      <a:gd name="connsiteX552" fmla="*/ 436079 w 3000308"/>
                      <a:gd name="connsiteY552" fmla="*/ 1633481 h 2033219"/>
                      <a:gd name="connsiteX553" fmla="*/ 450615 w 3000308"/>
                      <a:gd name="connsiteY553" fmla="*/ 1655285 h 2033219"/>
                      <a:gd name="connsiteX554" fmla="*/ 465151 w 3000308"/>
                      <a:gd name="connsiteY554" fmla="*/ 1669821 h 2033219"/>
                      <a:gd name="connsiteX555" fmla="*/ 472419 w 3000308"/>
                      <a:gd name="connsiteY555" fmla="*/ 1677089 h 2033219"/>
                      <a:gd name="connsiteX556" fmla="*/ 472419 w 3000308"/>
                      <a:gd name="connsiteY556" fmla="*/ 1677089 h 2033219"/>
                      <a:gd name="connsiteX557" fmla="*/ 472419 w 3000308"/>
                      <a:gd name="connsiteY557" fmla="*/ 1684357 h 2033219"/>
                      <a:gd name="connsiteX558" fmla="*/ 465151 w 3000308"/>
                      <a:gd name="connsiteY558" fmla="*/ 1698892 h 2033219"/>
                      <a:gd name="connsiteX559" fmla="*/ 457883 w 3000308"/>
                      <a:gd name="connsiteY559" fmla="*/ 1706160 h 2033219"/>
                      <a:gd name="connsiteX560" fmla="*/ 450615 w 3000308"/>
                      <a:gd name="connsiteY560" fmla="*/ 1706160 h 2033219"/>
                      <a:gd name="connsiteX561" fmla="*/ 450615 w 3000308"/>
                      <a:gd name="connsiteY561" fmla="*/ 1706160 h 2033219"/>
                      <a:gd name="connsiteX562" fmla="*/ 436079 w 3000308"/>
                      <a:gd name="connsiteY562" fmla="*/ 1706160 h 2033219"/>
                      <a:gd name="connsiteX563" fmla="*/ 414275 w 3000308"/>
                      <a:gd name="connsiteY563" fmla="*/ 1698892 h 2033219"/>
                      <a:gd name="connsiteX564" fmla="*/ 370667 w 3000308"/>
                      <a:gd name="connsiteY564" fmla="*/ 1677089 h 2033219"/>
                      <a:gd name="connsiteX565" fmla="*/ 348863 w 3000308"/>
                      <a:gd name="connsiteY565" fmla="*/ 1662553 h 2033219"/>
                      <a:gd name="connsiteX566" fmla="*/ 327060 w 3000308"/>
                      <a:gd name="connsiteY566" fmla="*/ 1648017 h 2033219"/>
                      <a:gd name="connsiteX567" fmla="*/ 334328 w 3000308"/>
                      <a:gd name="connsiteY567" fmla="*/ 1640749 h 2033219"/>
                      <a:gd name="connsiteX568" fmla="*/ 348863 w 3000308"/>
                      <a:gd name="connsiteY568" fmla="*/ 1691624 h 2033219"/>
                      <a:gd name="connsiteX569" fmla="*/ 363399 w 3000308"/>
                      <a:gd name="connsiteY569" fmla="*/ 1742500 h 2033219"/>
                      <a:gd name="connsiteX570" fmla="*/ 392471 w 3000308"/>
                      <a:gd name="connsiteY570" fmla="*/ 1836984 h 2033219"/>
                      <a:gd name="connsiteX571" fmla="*/ 421543 w 3000308"/>
                      <a:gd name="connsiteY571" fmla="*/ 1924200 h 2033219"/>
                      <a:gd name="connsiteX572" fmla="*/ 450615 w 3000308"/>
                      <a:gd name="connsiteY572" fmla="*/ 2018684 h 2033219"/>
                      <a:gd name="connsiteX573" fmla="*/ 450615 w 3000308"/>
                      <a:gd name="connsiteY573" fmla="*/ 2025952 h 2033219"/>
                      <a:gd name="connsiteX574" fmla="*/ 443347 w 3000308"/>
                      <a:gd name="connsiteY574" fmla="*/ 2025952 h 2033219"/>
                      <a:gd name="connsiteX575" fmla="*/ 414275 w 3000308"/>
                      <a:gd name="connsiteY575" fmla="*/ 2018684 h 2033219"/>
                      <a:gd name="connsiteX576" fmla="*/ 385203 w 3000308"/>
                      <a:gd name="connsiteY576" fmla="*/ 2004148 h 2033219"/>
                      <a:gd name="connsiteX577" fmla="*/ 327060 w 3000308"/>
                      <a:gd name="connsiteY577" fmla="*/ 1975076 h 2033219"/>
                      <a:gd name="connsiteX578" fmla="*/ 276184 w 3000308"/>
                      <a:gd name="connsiteY578" fmla="*/ 1931468 h 2033219"/>
                      <a:gd name="connsiteX579" fmla="*/ 232576 w 3000308"/>
                      <a:gd name="connsiteY579" fmla="*/ 1880592 h 2033219"/>
                      <a:gd name="connsiteX580" fmla="*/ 196236 w 3000308"/>
                      <a:gd name="connsiteY580" fmla="*/ 1822448 h 2033219"/>
                      <a:gd name="connsiteX581" fmla="*/ 159896 w 3000308"/>
                      <a:gd name="connsiteY581" fmla="*/ 1764304 h 2033219"/>
                      <a:gd name="connsiteX582" fmla="*/ 130824 w 3000308"/>
                      <a:gd name="connsiteY582" fmla="*/ 1706160 h 2033219"/>
                      <a:gd name="connsiteX583" fmla="*/ 101752 w 3000308"/>
                      <a:gd name="connsiteY583" fmla="*/ 1648017 h 2033219"/>
                      <a:gd name="connsiteX584" fmla="*/ 87216 w 3000308"/>
                      <a:gd name="connsiteY584" fmla="*/ 1618945 h 2033219"/>
                      <a:gd name="connsiteX585" fmla="*/ 72680 w 3000308"/>
                      <a:gd name="connsiteY585" fmla="*/ 1589873 h 2033219"/>
                      <a:gd name="connsiteX586" fmla="*/ 43608 w 3000308"/>
                      <a:gd name="connsiteY586" fmla="*/ 1524461 h 2033219"/>
                      <a:gd name="connsiteX587" fmla="*/ 29072 w 3000308"/>
                      <a:gd name="connsiteY587" fmla="*/ 1459049 h 2033219"/>
                      <a:gd name="connsiteX588" fmla="*/ 14536 w 3000308"/>
                      <a:gd name="connsiteY588" fmla="*/ 1393637 h 2033219"/>
                      <a:gd name="connsiteX589" fmla="*/ 7268 w 3000308"/>
                      <a:gd name="connsiteY589" fmla="*/ 1328225 h 2033219"/>
                      <a:gd name="connsiteX590" fmla="*/ 0 w 3000308"/>
                      <a:gd name="connsiteY590" fmla="*/ 1291885 h 2033219"/>
                      <a:gd name="connsiteX591" fmla="*/ 0 w 3000308"/>
                      <a:gd name="connsiteY591" fmla="*/ 1255545 h 2033219"/>
                      <a:gd name="connsiteX592" fmla="*/ 0 w 3000308"/>
                      <a:gd name="connsiteY592" fmla="*/ 1219205 h 2033219"/>
                      <a:gd name="connsiteX593" fmla="*/ 0 w 3000308"/>
                      <a:gd name="connsiteY593" fmla="*/ 1204669 h 2033219"/>
                      <a:gd name="connsiteX594" fmla="*/ 0 w 3000308"/>
                      <a:gd name="connsiteY594" fmla="*/ 1190133 h 2033219"/>
                      <a:gd name="connsiteX595" fmla="*/ 0 w 3000308"/>
                      <a:gd name="connsiteY595" fmla="*/ 1124721 h 2033219"/>
                      <a:gd name="connsiteX596" fmla="*/ 65412 w 3000308"/>
                      <a:gd name="connsiteY596" fmla="*/ 826734 h 2033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Lst>
                    <a:rect l="l" t="t" r="r" b="b"/>
                    <a:pathLst>
                      <a:path w="3000308" h="2033219">
                        <a:moveTo>
                          <a:pt x="0" y="1190133"/>
                        </a:moveTo>
                        <a:lnTo>
                          <a:pt x="0" y="1204669"/>
                        </a:lnTo>
                        <a:lnTo>
                          <a:pt x="0" y="1219205"/>
                        </a:lnTo>
                        <a:lnTo>
                          <a:pt x="0" y="1255545"/>
                        </a:lnTo>
                        <a:lnTo>
                          <a:pt x="0" y="1291885"/>
                        </a:lnTo>
                        <a:lnTo>
                          <a:pt x="7268" y="1328225"/>
                        </a:lnTo>
                        <a:cubicBezTo>
                          <a:pt x="7268" y="1350029"/>
                          <a:pt x="14536" y="1371833"/>
                          <a:pt x="14536" y="1393637"/>
                        </a:cubicBezTo>
                        <a:lnTo>
                          <a:pt x="29072" y="1451781"/>
                        </a:lnTo>
                        <a:lnTo>
                          <a:pt x="43608" y="1517193"/>
                        </a:lnTo>
                        <a:cubicBezTo>
                          <a:pt x="50876" y="1538997"/>
                          <a:pt x="58144" y="1560801"/>
                          <a:pt x="65412" y="1582605"/>
                        </a:cubicBezTo>
                        <a:lnTo>
                          <a:pt x="79948" y="1611677"/>
                        </a:lnTo>
                        <a:lnTo>
                          <a:pt x="94484" y="1640749"/>
                        </a:lnTo>
                        <a:cubicBezTo>
                          <a:pt x="101752" y="1662553"/>
                          <a:pt x="109020" y="1684357"/>
                          <a:pt x="123556" y="1698892"/>
                        </a:cubicBezTo>
                        <a:cubicBezTo>
                          <a:pt x="130824" y="1727964"/>
                          <a:pt x="145360" y="1742500"/>
                          <a:pt x="152628" y="1764304"/>
                        </a:cubicBezTo>
                        <a:lnTo>
                          <a:pt x="188968" y="1822448"/>
                        </a:lnTo>
                        <a:lnTo>
                          <a:pt x="225308" y="1880592"/>
                        </a:lnTo>
                        <a:cubicBezTo>
                          <a:pt x="239844" y="1902396"/>
                          <a:pt x="254380" y="1916932"/>
                          <a:pt x="268916" y="1931468"/>
                        </a:cubicBezTo>
                        <a:cubicBezTo>
                          <a:pt x="283452" y="1946004"/>
                          <a:pt x="305256" y="1960540"/>
                          <a:pt x="319792" y="1975076"/>
                        </a:cubicBezTo>
                        <a:cubicBezTo>
                          <a:pt x="341596" y="1989612"/>
                          <a:pt x="356131" y="1996880"/>
                          <a:pt x="377935" y="2004148"/>
                        </a:cubicBezTo>
                        <a:cubicBezTo>
                          <a:pt x="385203" y="2011416"/>
                          <a:pt x="399739" y="2011416"/>
                          <a:pt x="407007" y="2018684"/>
                        </a:cubicBezTo>
                        <a:lnTo>
                          <a:pt x="436079" y="2025952"/>
                        </a:lnTo>
                        <a:lnTo>
                          <a:pt x="428811" y="2033220"/>
                        </a:lnTo>
                        <a:cubicBezTo>
                          <a:pt x="421543" y="1996880"/>
                          <a:pt x="414275" y="1967808"/>
                          <a:pt x="399739" y="1938736"/>
                        </a:cubicBezTo>
                        <a:lnTo>
                          <a:pt x="370667" y="1844252"/>
                        </a:lnTo>
                        <a:lnTo>
                          <a:pt x="341596" y="1749768"/>
                        </a:lnTo>
                        <a:cubicBezTo>
                          <a:pt x="356131" y="1720697"/>
                          <a:pt x="348863" y="1706160"/>
                          <a:pt x="348863" y="1684357"/>
                        </a:cubicBezTo>
                        <a:lnTo>
                          <a:pt x="334328" y="1633481"/>
                        </a:lnTo>
                        <a:lnTo>
                          <a:pt x="334328" y="1618945"/>
                        </a:lnTo>
                        <a:lnTo>
                          <a:pt x="341596" y="1626213"/>
                        </a:lnTo>
                        <a:lnTo>
                          <a:pt x="356131" y="1640749"/>
                        </a:lnTo>
                        <a:cubicBezTo>
                          <a:pt x="363399" y="1648017"/>
                          <a:pt x="370667" y="1648017"/>
                          <a:pt x="377935" y="1655285"/>
                        </a:cubicBezTo>
                        <a:cubicBezTo>
                          <a:pt x="392471" y="1669821"/>
                          <a:pt x="407007" y="1677089"/>
                          <a:pt x="421543" y="1684357"/>
                        </a:cubicBezTo>
                        <a:cubicBezTo>
                          <a:pt x="428811" y="1684357"/>
                          <a:pt x="436079" y="1691624"/>
                          <a:pt x="443347" y="1691624"/>
                        </a:cubicBezTo>
                        <a:lnTo>
                          <a:pt x="457883" y="1691624"/>
                        </a:lnTo>
                        <a:lnTo>
                          <a:pt x="457883" y="1691624"/>
                        </a:lnTo>
                        <a:cubicBezTo>
                          <a:pt x="457883" y="1691624"/>
                          <a:pt x="457883" y="1691624"/>
                          <a:pt x="457883" y="1691624"/>
                        </a:cubicBezTo>
                        <a:cubicBezTo>
                          <a:pt x="457883" y="1691624"/>
                          <a:pt x="457883" y="1691624"/>
                          <a:pt x="457883" y="1691624"/>
                        </a:cubicBezTo>
                        <a:cubicBezTo>
                          <a:pt x="457883" y="1691624"/>
                          <a:pt x="457883" y="1684357"/>
                          <a:pt x="457883" y="1684357"/>
                        </a:cubicBezTo>
                        <a:cubicBezTo>
                          <a:pt x="457883" y="1684357"/>
                          <a:pt x="457883" y="1684357"/>
                          <a:pt x="457883" y="1684357"/>
                        </a:cubicBezTo>
                        <a:cubicBezTo>
                          <a:pt x="457883" y="1684357"/>
                          <a:pt x="457883" y="1684357"/>
                          <a:pt x="457883" y="1684357"/>
                        </a:cubicBezTo>
                        <a:cubicBezTo>
                          <a:pt x="457883" y="1684357"/>
                          <a:pt x="457883" y="1684357"/>
                          <a:pt x="457883" y="1677089"/>
                        </a:cubicBezTo>
                        <a:lnTo>
                          <a:pt x="443347" y="1662553"/>
                        </a:lnTo>
                        <a:cubicBezTo>
                          <a:pt x="436079" y="1655285"/>
                          <a:pt x="436079" y="1648017"/>
                          <a:pt x="428811" y="1640749"/>
                        </a:cubicBezTo>
                        <a:cubicBezTo>
                          <a:pt x="421543" y="1633481"/>
                          <a:pt x="421543" y="1626213"/>
                          <a:pt x="414275" y="1618945"/>
                        </a:cubicBezTo>
                        <a:cubicBezTo>
                          <a:pt x="414275" y="1611677"/>
                          <a:pt x="407007" y="1604409"/>
                          <a:pt x="407007" y="1597141"/>
                        </a:cubicBezTo>
                        <a:cubicBezTo>
                          <a:pt x="407007" y="1589873"/>
                          <a:pt x="399739" y="1582605"/>
                          <a:pt x="399739" y="1575337"/>
                        </a:cubicBezTo>
                        <a:cubicBezTo>
                          <a:pt x="399739" y="1568069"/>
                          <a:pt x="399739" y="1560801"/>
                          <a:pt x="399739" y="1553533"/>
                        </a:cubicBezTo>
                        <a:lnTo>
                          <a:pt x="399739" y="1531729"/>
                        </a:lnTo>
                        <a:cubicBezTo>
                          <a:pt x="399739" y="1517193"/>
                          <a:pt x="407007" y="1502657"/>
                          <a:pt x="407007" y="1488121"/>
                        </a:cubicBezTo>
                        <a:cubicBezTo>
                          <a:pt x="421543" y="1466317"/>
                          <a:pt x="428811" y="1451781"/>
                          <a:pt x="428811" y="1437245"/>
                        </a:cubicBezTo>
                        <a:cubicBezTo>
                          <a:pt x="436079" y="1422709"/>
                          <a:pt x="443347" y="1408173"/>
                          <a:pt x="450615" y="1393637"/>
                        </a:cubicBezTo>
                        <a:cubicBezTo>
                          <a:pt x="465151" y="1364565"/>
                          <a:pt x="479687" y="1335493"/>
                          <a:pt x="494223" y="1306421"/>
                        </a:cubicBezTo>
                        <a:cubicBezTo>
                          <a:pt x="501491" y="1291885"/>
                          <a:pt x="508759" y="1277349"/>
                          <a:pt x="516027" y="1262813"/>
                        </a:cubicBezTo>
                        <a:cubicBezTo>
                          <a:pt x="523295" y="1248277"/>
                          <a:pt x="530563" y="1233741"/>
                          <a:pt x="530563" y="1219205"/>
                        </a:cubicBezTo>
                        <a:cubicBezTo>
                          <a:pt x="537831" y="1204669"/>
                          <a:pt x="537831" y="1190133"/>
                          <a:pt x="537831" y="1175597"/>
                        </a:cubicBezTo>
                        <a:cubicBezTo>
                          <a:pt x="537831" y="1161061"/>
                          <a:pt x="537831" y="1146525"/>
                          <a:pt x="537831" y="1131989"/>
                        </a:cubicBezTo>
                        <a:lnTo>
                          <a:pt x="537831" y="1095649"/>
                        </a:lnTo>
                        <a:lnTo>
                          <a:pt x="552367" y="1124721"/>
                        </a:lnTo>
                        <a:lnTo>
                          <a:pt x="574171" y="1161061"/>
                        </a:lnTo>
                        <a:lnTo>
                          <a:pt x="581439" y="1197401"/>
                        </a:lnTo>
                        <a:cubicBezTo>
                          <a:pt x="581439" y="1211937"/>
                          <a:pt x="588707" y="1219205"/>
                          <a:pt x="588707" y="1233741"/>
                        </a:cubicBezTo>
                        <a:lnTo>
                          <a:pt x="588707" y="1248277"/>
                        </a:lnTo>
                        <a:cubicBezTo>
                          <a:pt x="588707" y="1255545"/>
                          <a:pt x="588707" y="1262813"/>
                          <a:pt x="588707" y="1262813"/>
                        </a:cubicBezTo>
                        <a:cubicBezTo>
                          <a:pt x="588707" y="1277349"/>
                          <a:pt x="588707" y="1284617"/>
                          <a:pt x="588707" y="1299153"/>
                        </a:cubicBezTo>
                        <a:lnTo>
                          <a:pt x="588707" y="1313689"/>
                        </a:lnTo>
                        <a:lnTo>
                          <a:pt x="588707" y="1320957"/>
                        </a:lnTo>
                        <a:lnTo>
                          <a:pt x="588707" y="1328225"/>
                        </a:lnTo>
                        <a:cubicBezTo>
                          <a:pt x="588707" y="1342761"/>
                          <a:pt x="588707" y="1350029"/>
                          <a:pt x="581439" y="1364565"/>
                        </a:cubicBezTo>
                        <a:cubicBezTo>
                          <a:pt x="581439" y="1371833"/>
                          <a:pt x="581439" y="1379101"/>
                          <a:pt x="574171" y="1379101"/>
                        </a:cubicBezTo>
                        <a:lnTo>
                          <a:pt x="566903" y="1393637"/>
                        </a:lnTo>
                        <a:lnTo>
                          <a:pt x="566903" y="1393637"/>
                        </a:lnTo>
                        <a:lnTo>
                          <a:pt x="566903" y="1393637"/>
                        </a:lnTo>
                        <a:lnTo>
                          <a:pt x="559635" y="1400905"/>
                        </a:lnTo>
                        <a:lnTo>
                          <a:pt x="559635" y="1400905"/>
                        </a:lnTo>
                        <a:lnTo>
                          <a:pt x="559635" y="1400905"/>
                        </a:lnTo>
                        <a:lnTo>
                          <a:pt x="559635" y="1400905"/>
                        </a:lnTo>
                        <a:cubicBezTo>
                          <a:pt x="559635" y="1400905"/>
                          <a:pt x="559635" y="1400905"/>
                          <a:pt x="559635" y="1400905"/>
                        </a:cubicBezTo>
                        <a:cubicBezTo>
                          <a:pt x="559635" y="1400905"/>
                          <a:pt x="559635" y="1400905"/>
                          <a:pt x="559635" y="1400905"/>
                        </a:cubicBezTo>
                        <a:cubicBezTo>
                          <a:pt x="559635" y="1400905"/>
                          <a:pt x="559635" y="1400905"/>
                          <a:pt x="559635" y="1400905"/>
                        </a:cubicBezTo>
                        <a:cubicBezTo>
                          <a:pt x="559635" y="1400905"/>
                          <a:pt x="559635" y="1400905"/>
                          <a:pt x="559635" y="1400905"/>
                        </a:cubicBezTo>
                        <a:cubicBezTo>
                          <a:pt x="559635" y="1400905"/>
                          <a:pt x="559635" y="1400905"/>
                          <a:pt x="559635" y="1400905"/>
                        </a:cubicBezTo>
                        <a:cubicBezTo>
                          <a:pt x="559635" y="1400905"/>
                          <a:pt x="559635" y="1400905"/>
                          <a:pt x="559635" y="1400905"/>
                        </a:cubicBezTo>
                        <a:cubicBezTo>
                          <a:pt x="559635" y="1400905"/>
                          <a:pt x="559635" y="1400905"/>
                          <a:pt x="559635" y="1400905"/>
                        </a:cubicBezTo>
                        <a:lnTo>
                          <a:pt x="559635" y="1400905"/>
                        </a:lnTo>
                        <a:lnTo>
                          <a:pt x="559635" y="1400905"/>
                        </a:lnTo>
                        <a:lnTo>
                          <a:pt x="559635" y="1400905"/>
                        </a:lnTo>
                        <a:cubicBezTo>
                          <a:pt x="559635" y="1400905"/>
                          <a:pt x="559635" y="1400905"/>
                          <a:pt x="559635" y="1400905"/>
                        </a:cubicBezTo>
                        <a:lnTo>
                          <a:pt x="559635" y="1400905"/>
                        </a:lnTo>
                        <a:lnTo>
                          <a:pt x="559635" y="1400905"/>
                        </a:lnTo>
                        <a:lnTo>
                          <a:pt x="559635" y="1400905"/>
                        </a:lnTo>
                        <a:lnTo>
                          <a:pt x="559635" y="1400905"/>
                        </a:lnTo>
                        <a:lnTo>
                          <a:pt x="559635" y="1400905"/>
                        </a:lnTo>
                        <a:lnTo>
                          <a:pt x="559635" y="1400905"/>
                        </a:lnTo>
                        <a:lnTo>
                          <a:pt x="566903" y="1386369"/>
                        </a:lnTo>
                        <a:lnTo>
                          <a:pt x="566903" y="1400905"/>
                        </a:lnTo>
                        <a:lnTo>
                          <a:pt x="566903" y="1400905"/>
                        </a:lnTo>
                        <a:lnTo>
                          <a:pt x="552367" y="1400905"/>
                        </a:lnTo>
                        <a:lnTo>
                          <a:pt x="552367" y="1400905"/>
                        </a:lnTo>
                        <a:lnTo>
                          <a:pt x="552367" y="1400905"/>
                        </a:lnTo>
                        <a:lnTo>
                          <a:pt x="552367" y="1400905"/>
                        </a:lnTo>
                        <a:lnTo>
                          <a:pt x="559635" y="1393637"/>
                        </a:lnTo>
                        <a:lnTo>
                          <a:pt x="559635" y="1393637"/>
                        </a:lnTo>
                        <a:lnTo>
                          <a:pt x="559635" y="1393637"/>
                        </a:lnTo>
                        <a:lnTo>
                          <a:pt x="588707" y="1357297"/>
                        </a:lnTo>
                        <a:lnTo>
                          <a:pt x="610511" y="1313689"/>
                        </a:lnTo>
                        <a:cubicBezTo>
                          <a:pt x="617779" y="1299153"/>
                          <a:pt x="625047" y="1284617"/>
                          <a:pt x="625047" y="1270081"/>
                        </a:cubicBezTo>
                        <a:cubicBezTo>
                          <a:pt x="639583" y="1262813"/>
                          <a:pt x="646851" y="1248277"/>
                          <a:pt x="654119" y="1233741"/>
                        </a:cubicBezTo>
                        <a:lnTo>
                          <a:pt x="661387" y="1190133"/>
                        </a:lnTo>
                        <a:lnTo>
                          <a:pt x="668655" y="1139257"/>
                        </a:lnTo>
                        <a:lnTo>
                          <a:pt x="668655" y="1088381"/>
                        </a:lnTo>
                        <a:lnTo>
                          <a:pt x="661387" y="1037505"/>
                        </a:lnTo>
                        <a:lnTo>
                          <a:pt x="661387" y="1015701"/>
                        </a:lnTo>
                        <a:lnTo>
                          <a:pt x="675923" y="1030237"/>
                        </a:lnTo>
                        <a:lnTo>
                          <a:pt x="704995" y="1059309"/>
                        </a:lnTo>
                        <a:cubicBezTo>
                          <a:pt x="712263" y="1066577"/>
                          <a:pt x="726799" y="1073845"/>
                          <a:pt x="741335" y="1088381"/>
                        </a:cubicBezTo>
                        <a:cubicBezTo>
                          <a:pt x="763139" y="1102917"/>
                          <a:pt x="784943" y="1124721"/>
                          <a:pt x="814015" y="1139257"/>
                        </a:cubicBezTo>
                        <a:lnTo>
                          <a:pt x="835819" y="1146525"/>
                        </a:lnTo>
                        <a:lnTo>
                          <a:pt x="857623" y="1153793"/>
                        </a:lnTo>
                        <a:cubicBezTo>
                          <a:pt x="872159" y="1161061"/>
                          <a:pt x="879427" y="1168329"/>
                          <a:pt x="893963" y="1168329"/>
                        </a:cubicBezTo>
                        <a:cubicBezTo>
                          <a:pt x="923035" y="1182865"/>
                          <a:pt x="944839" y="1190133"/>
                          <a:pt x="973911" y="1197401"/>
                        </a:cubicBezTo>
                        <a:lnTo>
                          <a:pt x="1017518" y="1211937"/>
                        </a:lnTo>
                        <a:lnTo>
                          <a:pt x="1061126" y="1219205"/>
                        </a:lnTo>
                        <a:lnTo>
                          <a:pt x="1082930" y="1226473"/>
                        </a:lnTo>
                        <a:cubicBezTo>
                          <a:pt x="1090198" y="1226473"/>
                          <a:pt x="1097466" y="1226473"/>
                          <a:pt x="1104734" y="1226473"/>
                        </a:cubicBezTo>
                        <a:lnTo>
                          <a:pt x="1148342" y="1233741"/>
                        </a:lnTo>
                        <a:cubicBezTo>
                          <a:pt x="1162878" y="1233741"/>
                          <a:pt x="1177414" y="1233741"/>
                          <a:pt x="1191950" y="1233741"/>
                        </a:cubicBezTo>
                        <a:cubicBezTo>
                          <a:pt x="1206486" y="1233741"/>
                          <a:pt x="1221022" y="1233741"/>
                          <a:pt x="1235558" y="1233741"/>
                        </a:cubicBezTo>
                        <a:cubicBezTo>
                          <a:pt x="1264630" y="1233741"/>
                          <a:pt x="1293702" y="1233741"/>
                          <a:pt x="1322774" y="1226473"/>
                        </a:cubicBezTo>
                        <a:cubicBezTo>
                          <a:pt x="1337310" y="1226473"/>
                          <a:pt x="1351846" y="1226473"/>
                          <a:pt x="1366382" y="1219205"/>
                        </a:cubicBezTo>
                        <a:lnTo>
                          <a:pt x="1409990" y="1211937"/>
                        </a:lnTo>
                        <a:cubicBezTo>
                          <a:pt x="1417258" y="1211937"/>
                          <a:pt x="1424526" y="1211937"/>
                          <a:pt x="1431794" y="1204669"/>
                        </a:cubicBezTo>
                        <a:lnTo>
                          <a:pt x="1453598" y="1197401"/>
                        </a:lnTo>
                        <a:cubicBezTo>
                          <a:pt x="1468134" y="1197401"/>
                          <a:pt x="1482670" y="1190133"/>
                          <a:pt x="1497206" y="1182865"/>
                        </a:cubicBezTo>
                        <a:cubicBezTo>
                          <a:pt x="1504474" y="1182865"/>
                          <a:pt x="1511742" y="1175597"/>
                          <a:pt x="1519010" y="1175597"/>
                        </a:cubicBezTo>
                        <a:lnTo>
                          <a:pt x="1526278" y="1168329"/>
                        </a:lnTo>
                        <a:cubicBezTo>
                          <a:pt x="1526278" y="1168329"/>
                          <a:pt x="1526278" y="1168329"/>
                          <a:pt x="1526278" y="1161061"/>
                        </a:cubicBezTo>
                        <a:cubicBezTo>
                          <a:pt x="1526278" y="1161061"/>
                          <a:pt x="1526278" y="1153793"/>
                          <a:pt x="1526278" y="1153793"/>
                        </a:cubicBezTo>
                        <a:cubicBezTo>
                          <a:pt x="1526278" y="1153793"/>
                          <a:pt x="1526278" y="1153793"/>
                          <a:pt x="1526278" y="1153793"/>
                        </a:cubicBezTo>
                        <a:cubicBezTo>
                          <a:pt x="1526278" y="1153793"/>
                          <a:pt x="1526278" y="1153793"/>
                          <a:pt x="1519010" y="1153793"/>
                        </a:cubicBezTo>
                        <a:lnTo>
                          <a:pt x="1497206" y="1153793"/>
                        </a:lnTo>
                        <a:cubicBezTo>
                          <a:pt x="1468134" y="1153793"/>
                          <a:pt x="1439062" y="1146525"/>
                          <a:pt x="1409990" y="1146525"/>
                        </a:cubicBezTo>
                        <a:cubicBezTo>
                          <a:pt x="1351846" y="1131989"/>
                          <a:pt x="1300970" y="1117453"/>
                          <a:pt x="1242826" y="1095649"/>
                        </a:cubicBezTo>
                        <a:lnTo>
                          <a:pt x="1206486" y="1081113"/>
                        </a:lnTo>
                        <a:cubicBezTo>
                          <a:pt x="1191950" y="1073845"/>
                          <a:pt x="1177414" y="1066577"/>
                          <a:pt x="1170146" y="1059309"/>
                        </a:cubicBezTo>
                        <a:lnTo>
                          <a:pt x="1133806" y="1037505"/>
                        </a:lnTo>
                        <a:lnTo>
                          <a:pt x="1097466" y="1008433"/>
                        </a:lnTo>
                        <a:lnTo>
                          <a:pt x="1075662" y="1015701"/>
                        </a:lnTo>
                        <a:cubicBezTo>
                          <a:pt x="1097466" y="1022970"/>
                          <a:pt x="1112002" y="1037505"/>
                          <a:pt x="1133806" y="1044773"/>
                        </a:cubicBezTo>
                        <a:cubicBezTo>
                          <a:pt x="1155610" y="1052041"/>
                          <a:pt x="1170146" y="1059309"/>
                          <a:pt x="1191950" y="1066577"/>
                        </a:cubicBezTo>
                        <a:cubicBezTo>
                          <a:pt x="1199218" y="1073845"/>
                          <a:pt x="1213754" y="1073845"/>
                          <a:pt x="1221022" y="1073845"/>
                        </a:cubicBezTo>
                        <a:cubicBezTo>
                          <a:pt x="1228290" y="1073845"/>
                          <a:pt x="1242826" y="1081113"/>
                          <a:pt x="1250094" y="1081113"/>
                        </a:cubicBezTo>
                        <a:cubicBezTo>
                          <a:pt x="1271898" y="1088381"/>
                          <a:pt x="1293702" y="1088381"/>
                          <a:pt x="1315506" y="1088381"/>
                        </a:cubicBezTo>
                        <a:lnTo>
                          <a:pt x="1344578" y="1088381"/>
                        </a:lnTo>
                        <a:lnTo>
                          <a:pt x="1373650" y="1088381"/>
                        </a:lnTo>
                        <a:cubicBezTo>
                          <a:pt x="1395454" y="1088381"/>
                          <a:pt x="1417258" y="1081113"/>
                          <a:pt x="1439062" y="1081113"/>
                        </a:cubicBezTo>
                        <a:cubicBezTo>
                          <a:pt x="1460866" y="1081113"/>
                          <a:pt x="1482670" y="1073845"/>
                          <a:pt x="1504474" y="1066577"/>
                        </a:cubicBezTo>
                        <a:cubicBezTo>
                          <a:pt x="1526278" y="1059309"/>
                          <a:pt x="1548082" y="1052041"/>
                          <a:pt x="1569886" y="1052041"/>
                        </a:cubicBezTo>
                        <a:cubicBezTo>
                          <a:pt x="1613494" y="1037505"/>
                          <a:pt x="1649834" y="1030237"/>
                          <a:pt x="1693442" y="1008433"/>
                        </a:cubicBezTo>
                        <a:lnTo>
                          <a:pt x="1707978" y="1001166"/>
                        </a:lnTo>
                        <a:cubicBezTo>
                          <a:pt x="1715245" y="1001166"/>
                          <a:pt x="1715245" y="993898"/>
                          <a:pt x="1722513" y="993898"/>
                        </a:cubicBezTo>
                        <a:cubicBezTo>
                          <a:pt x="1729781" y="986630"/>
                          <a:pt x="1729781" y="993898"/>
                          <a:pt x="1729781" y="986630"/>
                        </a:cubicBezTo>
                        <a:cubicBezTo>
                          <a:pt x="1729781" y="986630"/>
                          <a:pt x="1729781" y="986630"/>
                          <a:pt x="1722513" y="986630"/>
                        </a:cubicBezTo>
                        <a:lnTo>
                          <a:pt x="1657102" y="986630"/>
                        </a:lnTo>
                        <a:lnTo>
                          <a:pt x="1591690" y="986630"/>
                        </a:lnTo>
                        <a:lnTo>
                          <a:pt x="1526278" y="979362"/>
                        </a:lnTo>
                        <a:lnTo>
                          <a:pt x="1460866" y="964826"/>
                        </a:lnTo>
                        <a:cubicBezTo>
                          <a:pt x="1439062" y="957558"/>
                          <a:pt x="1417258" y="950290"/>
                          <a:pt x="1395454" y="950290"/>
                        </a:cubicBezTo>
                        <a:lnTo>
                          <a:pt x="1337310" y="935754"/>
                        </a:lnTo>
                        <a:lnTo>
                          <a:pt x="1402722" y="943022"/>
                        </a:lnTo>
                        <a:lnTo>
                          <a:pt x="1497206" y="950290"/>
                        </a:lnTo>
                        <a:cubicBezTo>
                          <a:pt x="1526278" y="950290"/>
                          <a:pt x="1562618" y="957558"/>
                          <a:pt x="1591690" y="957558"/>
                        </a:cubicBezTo>
                        <a:cubicBezTo>
                          <a:pt x="1606226" y="957558"/>
                          <a:pt x="1620762" y="957558"/>
                          <a:pt x="1635298" y="964826"/>
                        </a:cubicBezTo>
                        <a:lnTo>
                          <a:pt x="1678905" y="972094"/>
                        </a:lnTo>
                        <a:cubicBezTo>
                          <a:pt x="1707978" y="979362"/>
                          <a:pt x="1744318" y="979362"/>
                          <a:pt x="1773389" y="986630"/>
                        </a:cubicBezTo>
                        <a:cubicBezTo>
                          <a:pt x="1838801" y="1001166"/>
                          <a:pt x="1896945" y="1015701"/>
                          <a:pt x="1955089" y="1044773"/>
                        </a:cubicBezTo>
                        <a:cubicBezTo>
                          <a:pt x="1962357" y="1044773"/>
                          <a:pt x="1969625" y="1052041"/>
                          <a:pt x="1976893" y="1059309"/>
                        </a:cubicBezTo>
                        <a:cubicBezTo>
                          <a:pt x="1984161" y="1066577"/>
                          <a:pt x="1991429" y="1066577"/>
                          <a:pt x="1998697" y="1073845"/>
                        </a:cubicBezTo>
                        <a:cubicBezTo>
                          <a:pt x="2013233" y="1081113"/>
                          <a:pt x="2027769" y="1095649"/>
                          <a:pt x="2035037" y="1102917"/>
                        </a:cubicBezTo>
                        <a:cubicBezTo>
                          <a:pt x="2049573" y="1110185"/>
                          <a:pt x="2056841" y="1124721"/>
                          <a:pt x="2071377" y="1139257"/>
                        </a:cubicBezTo>
                        <a:lnTo>
                          <a:pt x="2085913" y="1161061"/>
                        </a:lnTo>
                        <a:lnTo>
                          <a:pt x="2085913" y="1168329"/>
                        </a:lnTo>
                        <a:cubicBezTo>
                          <a:pt x="2085913" y="1168329"/>
                          <a:pt x="2085913" y="1175597"/>
                          <a:pt x="2085913" y="1168329"/>
                        </a:cubicBezTo>
                        <a:cubicBezTo>
                          <a:pt x="2085913" y="1168329"/>
                          <a:pt x="2085913" y="1168329"/>
                          <a:pt x="2085913" y="1168329"/>
                        </a:cubicBezTo>
                        <a:cubicBezTo>
                          <a:pt x="2085913" y="1168329"/>
                          <a:pt x="2085913" y="1168329"/>
                          <a:pt x="2085913" y="1168329"/>
                        </a:cubicBezTo>
                        <a:lnTo>
                          <a:pt x="2085913" y="1161061"/>
                        </a:lnTo>
                        <a:cubicBezTo>
                          <a:pt x="2085913" y="1161061"/>
                          <a:pt x="2085913" y="1161061"/>
                          <a:pt x="2085913" y="1161061"/>
                        </a:cubicBezTo>
                        <a:lnTo>
                          <a:pt x="2085913" y="1161061"/>
                        </a:lnTo>
                        <a:lnTo>
                          <a:pt x="2085913" y="1161061"/>
                        </a:lnTo>
                        <a:cubicBezTo>
                          <a:pt x="2085913" y="1161061"/>
                          <a:pt x="2085913" y="1161061"/>
                          <a:pt x="2085913" y="1161061"/>
                        </a:cubicBezTo>
                        <a:lnTo>
                          <a:pt x="2085913" y="1161061"/>
                        </a:lnTo>
                        <a:lnTo>
                          <a:pt x="2085913" y="1161061"/>
                        </a:lnTo>
                        <a:lnTo>
                          <a:pt x="2085913" y="1161061"/>
                        </a:lnTo>
                        <a:lnTo>
                          <a:pt x="2085913" y="1153793"/>
                        </a:lnTo>
                        <a:lnTo>
                          <a:pt x="2085913" y="1146525"/>
                        </a:lnTo>
                        <a:cubicBezTo>
                          <a:pt x="2085913" y="1139257"/>
                          <a:pt x="2085913" y="1131989"/>
                          <a:pt x="2085913" y="1124721"/>
                        </a:cubicBezTo>
                        <a:cubicBezTo>
                          <a:pt x="2085913" y="1110185"/>
                          <a:pt x="2078645" y="1095649"/>
                          <a:pt x="2078645" y="1081113"/>
                        </a:cubicBezTo>
                        <a:cubicBezTo>
                          <a:pt x="2078645" y="1073845"/>
                          <a:pt x="2071377" y="1066577"/>
                          <a:pt x="2071377" y="1059309"/>
                        </a:cubicBezTo>
                        <a:cubicBezTo>
                          <a:pt x="2071377" y="1052041"/>
                          <a:pt x="2064109" y="1044773"/>
                          <a:pt x="2064109" y="1037505"/>
                        </a:cubicBezTo>
                        <a:cubicBezTo>
                          <a:pt x="2064109" y="1030237"/>
                          <a:pt x="2056841" y="1022970"/>
                          <a:pt x="2056841" y="1015701"/>
                        </a:cubicBezTo>
                        <a:cubicBezTo>
                          <a:pt x="2049573" y="1008433"/>
                          <a:pt x="2049573" y="1001166"/>
                          <a:pt x="2042305" y="993898"/>
                        </a:cubicBezTo>
                        <a:lnTo>
                          <a:pt x="2027769" y="979362"/>
                        </a:lnTo>
                        <a:lnTo>
                          <a:pt x="2013233" y="964826"/>
                        </a:lnTo>
                        <a:cubicBezTo>
                          <a:pt x="2005965" y="957558"/>
                          <a:pt x="2005965" y="950290"/>
                          <a:pt x="1998697" y="950290"/>
                        </a:cubicBezTo>
                        <a:lnTo>
                          <a:pt x="1984161" y="935754"/>
                        </a:lnTo>
                        <a:cubicBezTo>
                          <a:pt x="1976893" y="928486"/>
                          <a:pt x="1962357" y="913950"/>
                          <a:pt x="1947821" y="906682"/>
                        </a:cubicBezTo>
                        <a:cubicBezTo>
                          <a:pt x="1940553" y="899414"/>
                          <a:pt x="1933285" y="899414"/>
                          <a:pt x="1933285" y="892146"/>
                        </a:cubicBezTo>
                        <a:lnTo>
                          <a:pt x="1918749" y="877610"/>
                        </a:lnTo>
                        <a:lnTo>
                          <a:pt x="1904213" y="870342"/>
                        </a:lnTo>
                        <a:lnTo>
                          <a:pt x="1918749" y="870342"/>
                        </a:lnTo>
                        <a:lnTo>
                          <a:pt x="1962357" y="877610"/>
                        </a:lnTo>
                        <a:cubicBezTo>
                          <a:pt x="1976893" y="877610"/>
                          <a:pt x="1991429" y="877610"/>
                          <a:pt x="2005965" y="884878"/>
                        </a:cubicBezTo>
                        <a:lnTo>
                          <a:pt x="2049573" y="892146"/>
                        </a:lnTo>
                        <a:cubicBezTo>
                          <a:pt x="2064109" y="892146"/>
                          <a:pt x="2078645" y="899414"/>
                          <a:pt x="2093181" y="906682"/>
                        </a:cubicBezTo>
                        <a:lnTo>
                          <a:pt x="2136789" y="921218"/>
                        </a:lnTo>
                        <a:cubicBezTo>
                          <a:pt x="2144057" y="921218"/>
                          <a:pt x="2151325" y="928486"/>
                          <a:pt x="2158593" y="928486"/>
                        </a:cubicBezTo>
                        <a:lnTo>
                          <a:pt x="2180397" y="935754"/>
                        </a:lnTo>
                        <a:lnTo>
                          <a:pt x="2224005" y="957558"/>
                        </a:lnTo>
                        <a:cubicBezTo>
                          <a:pt x="2238541" y="964826"/>
                          <a:pt x="2253077" y="972094"/>
                          <a:pt x="2267613" y="979362"/>
                        </a:cubicBezTo>
                        <a:cubicBezTo>
                          <a:pt x="2282149" y="986630"/>
                          <a:pt x="2296685" y="993898"/>
                          <a:pt x="2303953" y="1001166"/>
                        </a:cubicBezTo>
                        <a:cubicBezTo>
                          <a:pt x="2318489" y="1008433"/>
                          <a:pt x="2333025" y="1015701"/>
                          <a:pt x="2340293" y="1022970"/>
                        </a:cubicBezTo>
                        <a:cubicBezTo>
                          <a:pt x="2354828" y="1030237"/>
                          <a:pt x="2362097" y="1037505"/>
                          <a:pt x="2376633" y="1052041"/>
                        </a:cubicBezTo>
                        <a:lnTo>
                          <a:pt x="2412973" y="1081113"/>
                        </a:lnTo>
                        <a:lnTo>
                          <a:pt x="2449313" y="1110185"/>
                        </a:lnTo>
                        <a:cubicBezTo>
                          <a:pt x="2463848" y="1117453"/>
                          <a:pt x="2471116" y="1131989"/>
                          <a:pt x="2485653" y="1139257"/>
                        </a:cubicBezTo>
                        <a:cubicBezTo>
                          <a:pt x="2500188" y="1146525"/>
                          <a:pt x="2507456" y="1161061"/>
                          <a:pt x="2514724" y="1175597"/>
                        </a:cubicBezTo>
                        <a:cubicBezTo>
                          <a:pt x="2521992" y="1182865"/>
                          <a:pt x="2521992" y="1190133"/>
                          <a:pt x="2529260" y="1190133"/>
                        </a:cubicBezTo>
                        <a:cubicBezTo>
                          <a:pt x="2529260" y="1190133"/>
                          <a:pt x="2536528" y="1197401"/>
                          <a:pt x="2536528" y="1197401"/>
                        </a:cubicBezTo>
                        <a:cubicBezTo>
                          <a:pt x="2536528" y="1197401"/>
                          <a:pt x="2536528" y="1197401"/>
                          <a:pt x="2536528" y="1197401"/>
                        </a:cubicBezTo>
                        <a:cubicBezTo>
                          <a:pt x="2536528" y="1197401"/>
                          <a:pt x="2536528" y="1197401"/>
                          <a:pt x="2536528" y="1197401"/>
                        </a:cubicBezTo>
                        <a:cubicBezTo>
                          <a:pt x="2536528" y="1197401"/>
                          <a:pt x="2536528" y="1197401"/>
                          <a:pt x="2536528" y="1197401"/>
                        </a:cubicBezTo>
                        <a:cubicBezTo>
                          <a:pt x="2536528" y="1197401"/>
                          <a:pt x="2536528" y="1197401"/>
                          <a:pt x="2536528" y="1197401"/>
                        </a:cubicBezTo>
                        <a:lnTo>
                          <a:pt x="2536528" y="1190133"/>
                        </a:lnTo>
                        <a:cubicBezTo>
                          <a:pt x="2536528" y="1190133"/>
                          <a:pt x="2536528" y="1190133"/>
                          <a:pt x="2536528" y="1190133"/>
                        </a:cubicBezTo>
                        <a:cubicBezTo>
                          <a:pt x="2536528" y="1190133"/>
                          <a:pt x="2536528" y="1190133"/>
                          <a:pt x="2536528" y="1190133"/>
                        </a:cubicBezTo>
                        <a:lnTo>
                          <a:pt x="2536528" y="1182865"/>
                        </a:lnTo>
                        <a:lnTo>
                          <a:pt x="2536528" y="1175597"/>
                        </a:lnTo>
                        <a:lnTo>
                          <a:pt x="2536528" y="1153793"/>
                        </a:lnTo>
                        <a:cubicBezTo>
                          <a:pt x="2536528" y="1153793"/>
                          <a:pt x="2536528" y="1146525"/>
                          <a:pt x="2536528" y="1146525"/>
                        </a:cubicBezTo>
                        <a:lnTo>
                          <a:pt x="2536528" y="1139257"/>
                        </a:lnTo>
                        <a:lnTo>
                          <a:pt x="2536528" y="1117453"/>
                        </a:lnTo>
                        <a:lnTo>
                          <a:pt x="2536528" y="1102917"/>
                        </a:lnTo>
                        <a:lnTo>
                          <a:pt x="2543796" y="1117453"/>
                        </a:lnTo>
                        <a:lnTo>
                          <a:pt x="2565600" y="1153793"/>
                        </a:lnTo>
                        <a:cubicBezTo>
                          <a:pt x="2572868" y="1168329"/>
                          <a:pt x="2580136" y="1182865"/>
                          <a:pt x="2580136" y="1197401"/>
                        </a:cubicBezTo>
                        <a:cubicBezTo>
                          <a:pt x="2587404" y="1211937"/>
                          <a:pt x="2594672" y="1226473"/>
                          <a:pt x="2594672" y="1241009"/>
                        </a:cubicBezTo>
                        <a:lnTo>
                          <a:pt x="2609208" y="1284617"/>
                        </a:lnTo>
                        <a:lnTo>
                          <a:pt x="2616476" y="1328225"/>
                        </a:lnTo>
                        <a:cubicBezTo>
                          <a:pt x="2623744" y="1342761"/>
                          <a:pt x="2623744" y="1357297"/>
                          <a:pt x="2623744" y="1371833"/>
                        </a:cubicBezTo>
                        <a:cubicBezTo>
                          <a:pt x="2623744" y="1386369"/>
                          <a:pt x="2623744" y="1400905"/>
                          <a:pt x="2623744" y="1415441"/>
                        </a:cubicBezTo>
                        <a:cubicBezTo>
                          <a:pt x="2623744" y="1429977"/>
                          <a:pt x="2623744" y="1444513"/>
                          <a:pt x="2623744" y="1459049"/>
                        </a:cubicBezTo>
                        <a:cubicBezTo>
                          <a:pt x="2623744" y="1517193"/>
                          <a:pt x="2623744" y="1575337"/>
                          <a:pt x="2623744" y="1633481"/>
                        </a:cubicBezTo>
                        <a:cubicBezTo>
                          <a:pt x="2623744" y="1648017"/>
                          <a:pt x="2623744" y="1662553"/>
                          <a:pt x="2623744" y="1677089"/>
                        </a:cubicBezTo>
                        <a:cubicBezTo>
                          <a:pt x="2623744" y="1691624"/>
                          <a:pt x="2623744" y="1706160"/>
                          <a:pt x="2631012" y="1720697"/>
                        </a:cubicBezTo>
                        <a:cubicBezTo>
                          <a:pt x="2631012" y="1735232"/>
                          <a:pt x="2638280" y="1749768"/>
                          <a:pt x="2638280" y="1764304"/>
                        </a:cubicBezTo>
                        <a:lnTo>
                          <a:pt x="2645548" y="1807912"/>
                        </a:lnTo>
                        <a:lnTo>
                          <a:pt x="2638280" y="1807912"/>
                        </a:lnTo>
                        <a:cubicBezTo>
                          <a:pt x="2681888" y="1778840"/>
                          <a:pt x="2718228" y="1742500"/>
                          <a:pt x="2754568" y="1713428"/>
                        </a:cubicBezTo>
                        <a:cubicBezTo>
                          <a:pt x="2790908" y="1677089"/>
                          <a:pt x="2819980" y="1640749"/>
                          <a:pt x="2849052" y="1597141"/>
                        </a:cubicBezTo>
                        <a:cubicBezTo>
                          <a:pt x="2878124" y="1553533"/>
                          <a:pt x="2899928" y="1509925"/>
                          <a:pt x="2921732" y="1466317"/>
                        </a:cubicBezTo>
                        <a:cubicBezTo>
                          <a:pt x="2921732" y="1459049"/>
                          <a:pt x="2929000" y="1451781"/>
                          <a:pt x="2929000" y="1451781"/>
                        </a:cubicBezTo>
                        <a:lnTo>
                          <a:pt x="2936268" y="1437245"/>
                        </a:lnTo>
                        <a:lnTo>
                          <a:pt x="2950804" y="1400905"/>
                        </a:lnTo>
                        <a:cubicBezTo>
                          <a:pt x="2958072" y="1379101"/>
                          <a:pt x="2965340" y="1350029"/>
                          <a:pt x="2972608" y="1328225"/>
                        </a:cubicBezTo>
                        <a:cubicBezTo>
                          <a:pt x="2994412" y="1226473"/>
                          <a:pt x="3001680" y="1124721"/>
                          <a:pt x="2979876" y="1030237"/>
                        </a:cubicBezTo>
                        <a:cubicBezTo>
                          <a:pt x="2965340" y="928486"/>
                          <a:pt x="2921732" y="834002"/>
                          <a:pt x="2870856" y="754054"/>
                        </a:cubicBezTo>
                        <a:cubicBezTo>
                          <a:pt x="2841784" y="710446"/>
                          <a:pt x="2812712" y="674106"/>
                          <a:pt x="2783640" y="630498"/>
                        </a:cubicBezTo>
                        <a:cubicBezTo>
                          <a:pt x="2747300" y="594158"/>
                          <a:pt x="2718228" y="557818"/>
                          <a:pt x="2674620" y="521478"/>
                        </a:cubicBezTo>
                        <a:lnTo>
                          <a:pt x="2645548" y="499674"/>
                        </a:lnTo>
                        <a:lnTo>
                          <a:pt x="2616476" y="477870"/>
                        </a:lnTo>
                        <a:cubicBezTo>
                          <a:pt x="2594672" y="463334"/>
                          <a:pt x="2572868" y="448798"/>
                          <a:pt x="2558332" y="434262"/>
                        </a:cubicBezTo>
                        <a:cubicBezTo>
                          <a:pt x="2536528" y="419726"/>
                          <a:pt x="2514724" y="405190"/>
                          <a:pt x="2492920" y="390654"/>
                        </a:cubicBezTo>
                        <a:lnTo>
                          <a:pt x="2463848" y="368850"/>
                        </a:lnTo>
                        <a:lnTo>
                          <a:pt x="2427508" y="347047"/>
                        </a:lnTo>
                        <a:lnTo>
                          <a:pt x="2362097" y="310707"/>
                        </a:lnTo>
                        <a:lnTo>
                          <a:pt x="2296685" y="274367"/>
                        </a:lnTo>
                        <a:cubicBezTo>
                          <a:pt x="2274881" y="259831"/>
                          <a:pt x="2253077" y="252563"/>
                          <a:pt x="2231273" y="238027"/>
                        </a:cubicBezTo>
                        <a:cubicBezTo>
                          <a:pt x="2209469" y="230759"/>
                          <a:pt x="2187665" y="216223"/>
                          <a:pt x="2165861" y="208955"/>
                        </a:cubicBezTo>
                        <a:cubicBezTo>
                          <a:pt x="2071377" y="165347"/>
                          <a:pt x="1976893" y="136275"/>
                          <a:pt x="1882409" y="107203"/>
                        </a:cubicBezTo>
                        <a:cubicBezTo>
                          <a:pt x="1787925" y="78131"/>
                          <a:pt x="1686174" y="63595"/>
                          <a:pt x="1584422" y="49059"/>
                        </a:cubicBezTo>
                        <a:cubicBezTo>
                          <a:pt x="1482670" y="41791"/>
                          <a:pt x="1380918" y="34523"/>
                          <a:pt x="1279166" y="41791"/>
                        </a:cubicBezTo>
                        <a:cubicBezTo>
                          <a:pt x="1177414" y="49059"/>
                          <a:pt x="1075662" y="63595"/>
                          <a:pt x="981179" y="92667"/>
                        </a:cubicBezTo>
                        <a:cubicBezTo>
                          <a:pt x="959375" y="99935"/>
                          <a:pt x="930303" y="107203"/>
                          <a:pt x="908499" y="114471"/>
                        </a:cubicBezTo>
                        <a:lnTo>
                          <a:pt x="835819" y="143543"/>
                        </a:lnTo>
                        <a:lnTo>
                          <a:pt x="763139" y="172615"/>
                        </a:lnTo>
                        <a:cubicBezTo>
                          <a:pt x="748603" y="179883"/>
                          <a:pt x="741335" y="187151"/>
                          <a:pt x="726799" y="187151"/>
                        </a:cubicBezTo>
                        <a:lnTo>
                          <a:pt x="697727" y="179883"/>
                        </a:lnTo>
                        <a:cubicBezTo>
                          <a:pt x="675923" y="194419"/>
                          <a:pt x="654119" y="208955"/>
                          <a:pt x="639583" y="223491"/>
                        </a:cubicBezTo>
                        <a:cubicBezTo>
                          <a:pt x="625047" y="230759"/>
                          <a:pt x="617779" y="238027"/>
                          <a:pt x="610511" y="245295"/>
                        </a:cubicBezTo>
                        <a:lnTo>
                          <a:pt x="581439" y="274367"/>
                        </a:lnTo>
                        <a:cubicBezTo>
                          <a:pt x="559635" y="288903"/>
                          <a:pt x="545099" y="310707"/>
                          <a:pt x="530563" y="325243"/>
                        </a:cubicBezTo>
                        <a:cubicBezTo>
                          <a:pt x="508759" y="347047"/>
                          <a:pt x="494223" y="368850"/>
                          <a:pt x="479687" y="390654"/>
                        </a:cubicBezTo>
                        <a:cubicBezTo>
                          <a:pt x="450615" y="426994"/>
                          <a:pt x="414275" y="463334"/>
                          <a:pt x="377935" y="499674"/>
                        </a:cubicBezTo>
                        <a:cubicBezTo>
                          <a:pt x="363399" y="521478"/>
                          <a:pt x="341596" y="536014"/>
                          <a:pt x="319792" y="550550"/>
                        </a:cubicBezTo>
                        <a:lnTo>
                          <a:pt x="261648" y="594158"/>
                        </a:lnTo>
                        <a:cubicBezTo>
                          <a:pt x="181700" y="659570"/>
                          <a:pt x="116288" y="739518"/>
                          <a:pt x="72680" y="826734"/>
                        </a:cubicBezTo>
                        <a:cubicBezTo>
                          <a:pt x="29072" y="921218"/>
                          <a:pt x="7268" y="1015701"/>
                          <a:pt x="0" y="1117453"/>
                        </a:cubicBezTo>
                        <a:lnTo>
                          <a:pt x="0" y="1190133"/>
                        </a:lnTo>
                        <a:close/>
                        <a:moveTo>
                          <a:pt x="65412" y="826734"/>
                        </a:moveTo>
                        <a:cubicBezTo>
                          <a:pt x="109020" y="739518"/>
                          <a:pt x="174432" y="652302"/>
                          <a:pt x="254380" y="594158"/>
                        </a:cubicBezTo>
                        <a:lnTo>
                          <a:pt x="312524" y="543282"/>
                        </a:lnTo>
                        <a:cubicBezTo>
                          <a:pt x="334328" y="528746"/>
                          <a:pt x="356131" y="514210"/>
                          <a:pt x="370667" y="492406"/>
                        </a:cubicBezTo>
                        <a:cubicBezTo>
                          <a:pt x="407007" y="456066"/>
                          <a:pt x="443347" y="419726"/>
                          <a:pt x="472419" y="383386"/>
                        </a:cubicBezTo>
                        <a:cubicBezTo>
                          <a:pt x="494223" y="368850"/>
                          <a:pt x="508759" y="347047"/>
                          <a:pt x="523295" y="325243"/>
                        </a:cubicBezTo>
                        <a:cubicBezTo>
                          <a:pt x="537831" y="303439"/>
                          <a:pt x="559635" y="288903"/>
                          <a:pt x="574171" y="267099"/>
                        </a:cubicBezTo>
                        <a:lnTo>
                          <a:pt x="603243" y="238027"/>
                        </a:lnTo>
                        <a:cubicBezTo>
                          <a:pt x="610511" y="230759"/>
                          <a:pt x="625047" y="223491"/>
                          <a:pt x="632315" y="216223"/>
                        </a:cubicBezTo>
                        <a:cubicBezTo>
                          <a:pt x="654119" y="201687"/>
                          <a:pt x="675923" y="187151"/>
                          <a:pt x="697727" y="172615"/>
                        </a:cubicBezTo>
                        <a:lnTo>
                          <a:pt x="734067" y="150811"/>
                        </a:lnTo>
                        <a:cubicBezTo>
                          <a:pt x="741335" y="150811"/>
                          <a:pt x="748603" y="143543"/>
                          <a:pt x="763139" y="143543"/>
                        </a:cubicBezTo>
                        <a:lnTo>
                          <a:pt x="828551" y="114471"/>
                        </a:lnTo>
                        <a:lnTo>
                          <a:pt x="901231" y="85399"/>
                        </a:lnTo>
                        <a:cubicBezTo>
                          <a:pt x="923035" y="78131"/>
                          <a:pt x="952107" y="70863"/>
                          <a:pt x="973911" y="63595"/>
                        </a:cubicBezTo>
                        <a:cubicBezTo>
                          <a:pt x="1068394" y="34523"/>
                          <a:pt x="1170146" y="19987"/>
                          <a:pt x="1271898" y="5451"/>
                        </a:cubicBezTo>
                        <a:cubicBezTo>
                          <a:pt x="1373650" y="-1817"/>
                          <a:pt x="1475402" y="-1817"/>
                          <a:pt x="1577154" y="5451"/>
                        </a:cubicBezTo>
                        <a:cubicBezTo>
                          <a:pt x="1678905" y="12719"/>
                          <a:pt x="1780657" y="34523"/>
                          <a:pt x="1875141" y="63595"/>
                        </a:cubicBezTo>
                        <a:cubicBezTo>
                          <a:pt x="1969625" y="92667"/>
                          <a:pt x="2071377" y="121739"/>
                          <a:pt x="2158593" y="165347"/>
                        </a:cubicBezTo>
                        <a:cubicBezTo>
                          <a:pt x="2180397" y="172615"/>
                          <a:pt x="2202201" y="187151"/>
                          <a:pt x="2231273" y="194419"/>
                        </a:cubicBezTo>
                        <a:cubicBezTo>
                          <a:pt x="2253077" y="208955"/>
                          <a:pt x="2274881" y="216223"/>
                          <a:pt x="2296685" y="230759"/>
                        </a:cubicBezTo>
                        <a:lnTo>
                          <a:pt x="2362097" y="267099"/>
                        </a:lnTo>
                        <a:lnTo>
                          <a:pt x="2427508" y="303439"/>
                        </a:lnTo>
                        <a:lnTo>
                          <a:pt x="2463848" y="325243"/>
                        </a:lnTo>
                        <a:lnTo>
                          <a:pt x="2492920" y="347047"/>
                        </a:lnTo>
                        <a:cubicBezTo>
                          <a:pt x="2514724" y="361582"/>
                          <a:pt x="2536528" y="376118"/>
                          <a:pt x="2558332" y="390654"/>
                        </a:cubicBezTo>
                        <a:cubicBezTo>
                          <a:pt x="2587404" y="405190"/>
                          <a:pt x="2601940" y="419726"/>
                          <a:pt x="2623744" y="434262"/>
                        </a:cubicBezTo>
                        <a:lnTo>
                          <a:pt x="2652816" y="456066"/>
                        </a:lnTo>
                        <a:lnTo>
                          <a:pt x="2681888" y="477870"/>
                        </a:lnTo>
                        <a:cubicBezTo>
                          <a:pt x="2718228" y="514210"/>
                          <a:pt x="2754568" y="550550"/>
                          <a:pt x="2790908" y="586890"/>
                        </a:cubicBezTo>
                        <a:cubicBezTo>
                          <a:pt x="2819980" y="623230"/>
                          <a:pt x="2856320" y="666838"/>
                          <a:pt x="2878124" y="710446"/>
                        </a:cubicBezTo>
                        <a:cubicBezTo>
                          <a:pt x="2929000" y="797662"/>
                          <a:pt x="2972608" y="892146"/>
                          <a:pt x="2987144" y="993898"/>
                        </a:cubicBezTo>
                        <a:cubicBezTo>
                          <a:pt x="3008948" y="1095649"/>
                          <a:pt x="3001680" y="1197401"/>
                          <a:pt x="2979876" y="1299153"/>
                        </a:cubicBezTo>
                        <a:cubicBezTo>
                          <a:pt x="2972608" y="1320957"/>
                          <a:pt x="2965340" y="1350029"/>
                          <a:pt x="2958072" y="1371833"/>
                        </a:cubicBezTo>
                        <a:lnTo>
                          <a:pt x="2943536" y="1408173"/>
                        </a:lnTo>
                        <a:lnTo>
                          <a:pt x="2936268" y="1422709"/>
                        </a:lnTo>
                        <a:cubicBezTo>
                          <a:pt x="2936268" y="1429977"/>
                          <a:pt x="2929000" y="1437245"/>
                          <a:pt x="2929000" y="1437245"/>
                        </a:cubicBezTo>
                        <a:cubicBezTo>
                          <a:pt x="2907196" y="1480853"/>
                          <a:pt x="2885392" y="1524461"/>
                          <a:pt x="2856320" y="1568069"/>
                        </a:cubicBezTo>
                        <a:cubicBezTo>
                          <a:pt x="2827248" y="1611677"/>
                          <a:pt x="2790908" y="1648017"/>
                          <a:pt x="2754568" y="1684357"/>
                        </a:cubicBezTo>
                        <a:cubicBezTo>
                          <a:pt x="2718228" y="1720697"/>
                          <a:pt x="2681888" y="1749768"/>
                          <a:pt x="2638280" y="1778840"/>
                        </a:cubicBezTo>
                        <a:lnTo>
                          <a:pt x="2638280" y="1778840"/>
                        </a:lnTo>
                        <a:lnTo>
                          <a:pt x="2638280" y="1771572"/>
                        </a:lnTo>
                        <a:lnTo>
                          <a:pt x="2631012" y="1727964"/>
                        </a:lnTo>
                        <a:cubicBezTo>
                          <a:pt x="2631012" y="1713428"/>
                          <a:pt x="2623744" y="1698892"/>
                          <a:pt x="2623744" y="1684357"/>
                        </a:cubicBezTo>
                        <a:cubicBezTo>
                          <a:pt x="2623744" y="1669821"/>
                          <a:pt x="2616476" y="1655285"/>
                          <a:pt x="2616476" y="1640749"/>
                        </a:cubicBezTo>
                        <a:cubicBezTo>
                          <a:pt x="2616476" y="1626213"/>
                          <a:pt x="2616476" y="1611677"/>
                          <a:pt x="2616476" y="1597141"/>
                        </a:cubicBezTo>
                        <a:cubicBezTo>
                          <a:pt x="2616476" y="1538997"/>
                          <a:pt x="2616476" y="1480853"/>
                          <a:pt x="2616476" y="1422709"/>
                        </a:cubicBezTo>
                        <a:cubicBezTo>
                          <a:pt x="2616476" y="1408173"/>
                          <a:pt x="2616476" y="1393637"/>
                          <a:pt x="2616476" y="1379101"/>
                        </a:cubicBezTo>
                        <a:cubicBezTo>
                          <a:pt x="2616476" y="1364565"/>
                          <a:pt x="2616476" y="1350029"/>
                          <a:pt x="2616476" y="1335493"/>
                        </a:cubicBezTo>
                        <a:cubicBezTo>
                          <a:pt x="2616476" y="1320957"/>
                          <a:pt x="2616476" y="1306421"/>
                          <a:pt x="2609208" y="1291885"/>
                        </a:cubicBezTo>
                        <a:lnTo>
                          <a:pt x="2601940" y="1248277"/>
                        </a:lnTo>
                        <a:lnTo>
                          <a:pt x="2580136" y="1233741"/>
                        </a:lnTo>
                        <a:cubicBezTo>
                          <a:pt x="2572868" y="1219205"/>
                          <a:pt x="2572868" y="1204669"/>
                          <a:pt x="2565600" y="1190133"/>
                        </a:cubicBezTo>
                        <a:cubicBezTo>
                          <a:pt x="2558332" y="1175597"/>
                          <a:pt x="2558332" y="1161061"/>
                          <a:pt x="2551064" y="1153793"/>
                        </a:cubicBezTo>
                        <a:lnTo>
                          <a:pt x="2529260" y="1110185"/>
                        </a:lnTo>
                        <a:lnTo>
                          <a:pt x="2536528" y="1110185"/>
                        </a:lnTo>
                        <a:lnTo>
                          <a:pt x="2536528" y="1131989"/>
                        </a:lnTo>
                        <a:lnTo>
                          <a:pt x="2536528" y="1139257"/>
                        </a:lnTo>
                        <a:cubicBezTo>
                          <a:pt x="2536528" y="1139257"/>
                          <a:pt x="2536528" y="1146525"/>
                          <a:pt x="2536528" y="1146525"/>
                        </a:cubicBezTo>
                        <a:lnTo>
                          <a:pt x="2536528" y="1168329"/>
                        </a:lnTo>
                        <a:lnTo>
                          <a:pt x="2536528" y="1175597"/>
                        </a:lnTo>
                        <a:lnTo>
                          <a:pt x="2536528" y="1182865"/>
                        </a:lnTo>
                        <a:cubicBezTo>
                          <a:pt x="2536528" y="1182865"/>
                          <a:pt x="2536528" y="1182865"/>
                          <a:pt x="2536528" y="1182865"/>
                        </a:cubicBezTo>
                        <a:cubicBezTo>
                          <a:pt x="2536528" y="1182865"/>
                          <a:pt x="2536528" y="1182865"/>
                          <a:pt x="2536528" y="1182865"/>
                        </a:cubicBezTo>
                        <a:lnTo>
                          <a:pt x="2536528" y="1175597"/>
                        </a:lnTo>
                        <a:cubicBezTo>
                          <a:pt x="2536528" y="1175597"/>
                          <a:pt x="2536528" y="1175597"/>
                          <a:pt x="2536528" y="1175597"/>
                        </a:cubicBezTo>
                        <a:cubicBezTo>
                          <a:pt x="2536528" y="1175597"/>
                          <a:pt x="2536528" y="1175597"/>
                          <a:pt x="2536528" y="1175597"/>
                        </a:cubicBezTo>
                        <a:cubicBezTo>
                          <a:pt x="2536528" y="1175597"/>
                          <a:pt x="2536528" y="1182865"/>
                          <a:pt x="2536528" y="1182865"/>
                        </a:cubicBezTo>
                        <a:cubicBezTo>
                          <a:pt x="2536528" y="1182865"/>
                          <a:pt x="2529260" y="1190133"/>
                          <a:pt x="2529260" y="1182865"/>
                        </a:cubicBezTo>
                        <a:cubicBezTo>
                          <a:pt x="2521992" y="1182865"/>
                          <a:pt x="2521992" y="1175597"/>
                          <a:pt x="2521992" y="1175597"/>
                        </a:cubicBezTo>
                        <a:cubicBezTo>
                          <a:pt x="2514724" y="1168329"/>
                          <a:pt x="2514724" y="1161061"/>
                          <a:pt x="2507456" y="1161061"/>
                        </a:cubicBezTo>
                        <a:cubicBezTo>
                          <a:pt x="2500188" y="1146525"/>
                          <a:pt x="2485653" y="1139257"/>
                          <a:pt x="2478384" y="1124721"/>
                        </a:cubicBezTo>
                        <a:cubicBezTo>
                          <a:pt x="2463848" y="1117453"/>
                          <a:pt x="2456580" y="1102917"/>
                          <a:pt x="2442044" y="1095649"/>
                        </a:cubicBezTo>
                        <a:lnTo>
                          <a:pt x="2405704" y="1066577"/>
                        </a:lnTo>
                        <a:lnTo>
                          <a:pt x="2369365" y="1037505"/>
                        </a:lnTo>
                        <a:cubicBezTo>
                          <a:pt x="2354828" y="1030237"/>
                          <a:pt x="2347561" y="1022970"/>
                          <a:pt x="2333025" y="1008433"/>
                        </a:cubicBezTo>
                        <a:cubicBezTo>
                          <a:pt x="2318489" y="1001166"/>
                          <a:pt x="2303953" y="993898"/>
                          <a:pt x="2296685" y="986630"/>
                        </a:cubicBezTo>
                        <a:cubicBezTo>
                          <a:pt x="2282149" y="979362"/>
                          <a:pt x="2267613" y="972094"/>
                          <a:pt x="2260345" y="964826"/>
                        </a:cubicBezTo>
                        <a:cubicBezTo>
                          <a:pt x="2245809" y="957558"/>
                          <a:pt x="2231273" y="950290"/>
                          <a:pt x="2216737" y="943022"/>
                        </a:cubicBezTo>
                        <a:lnTo>
                          <a:pt x="2165861" y="928486"/>
                        </a:lnTo>
                        <a:lnTo>
                          <a:pt x="2144057" y="921218"/>
                        </a:lnTo>
                        <a:cubicBezTo>
                          <a:pt x="2136789" y="921218"/>
                          <a:pt x="2129521" y="913950"/>
                          <a:pt x="2122253" y="913950"/>
                        </a:cubicBezTo>
                        <a:lnTo>
                          <a:pt x="2078645" y="899414"/>
                        </a:lnTo>
                        <a:cubicBezTo>
                          <a:pt x="2064109" y="892146"/>
                          <a:pt x="2049573" y="892146"/>
                          <a:pt x="2035037" y="884878"/>
                        </a:cubicBezTo>
                        <a:lnTo>
                          <a:pt x="1991429" y="877610"/>
                        </a:lnTo>
                        <a:cubicBezTo>
                          <a:pt x="1976893" y="877610"/>
                          <a:pt x="1962357" y="870342"/>
                          <a:pt x="1947821" y="870342"/>
                        </a:cubicBezTo>
                        <a:lnTo>
                          <a:pt x="1904213" y="863074"/>
                        </a:lnTo>
                        <a:lnTo>
                          <a:pt x="1904213" y="855806"/>
                        </a:lnTo>
                        <a:lnTo>
                          <a:pt x="1926017" y="870342"/>
                        </a:lnTo>
                        <a:cubicBezTo>
                          <a:pt x="1933285" y="877610"/>
                          <a:pt x="1940553" y="877610"/>
                          <a:pt x="1940553" y="884878"/>
                        </a:cubicBezTo>
                        <a:cubicBezTo>
                          <a:pt x="1955089" y="892146"/>
                          <a:pt x="1962357" y="899414"/>
                          <a:pt x="1976893" y="913950"/>
                        </a:cubicBezTo>
                        <a:lnTo>
                          <a:pt x="1991429" y="928486"/>
                        </a:lnTo>
                        <a:cubicBezTo>
                          <a:pt x="1998697" y="935754"/>
                          <a:pt x="1998697" y="943022"/>
                          <a:pt x="2005965" y="943022"/>
                        </a:cubicBezTo>
                        <a:lnTo>
                          <a:pt x="2020501" y="957558"/>
                        </a:lnTo>
                        <a:lnTo>
                          <a:pt x="2035037" y="972094"/>
                        </a:lnTo>
                        <a:cubicBezTo>
                          <a:pt x="2042305" y="979362"/>
                          <a:pt x="2042305" y="986630"/>
                          <a:pt x="2049573" y="993898"/>
                        </a:cubicBezTo>
                        <a:cubicBezTo>
                          <a:pt x="2056841" y="1001166"/>
                          <a:pt x="2056841" y="1008433"/>
                          <a:pt x="2056841" y="1015701"/>
                        </a:cubicBezTo>
                        <a:cubicBezTo>
                          <a:pt x="2056841" y="1022970"/>
                          <a:pt x="2064109" y="1030237"/>
                          <a:pt x="2064109" y="1037505"/>
                        </a:cubicBezTo>
                        <a:cubicBezTo>
                          <a:pt x="2064109" y="1044773"/>
                          <a:pt x="2071377" y="1052041"/>
                          <a:pt x="2071377" y="1059309"/>
                        </a:cubicBezTo>
                        <a:cubicBezTo>
                          <a:pt x="2078645" y="1073845"/>
                          <a:pt x="2078645" y="1088381"/>
                          <a:pt x="2078645" y="1102917"/>
                        </a:cubicBezTo>
                        <a:cubicBezTo>
                          <a:pt x="2078645" y="1110185"/>
                          <a:pt x="2078645" y="1117453"/>
                          <a:pt x="2078645" y="1124721"/>
                        </a:cubicBezTo>
                        <a:lnTo>
                          <a:pt x="2078645" y="1139257"/>
                        </a:lnTo>
                        <a:lnTo>
                          <a:pt x="2078645" y="1146525"/>
                        </a:lnTo>
                        <a:lnTo>
                          <a:pt x="2078645" y="1146525"/>
                        </a:lnTo>
                        <a:lnTo>
                          <a:pt x="2078645" y="1146525"/>
                        </a:lnTo>
                        <a:lnTo>
                          <a:pt x="2078645" y="1146525"/>
                        </a:lnTo>
                        <a:lnTo>
                          <a:pt x="2078645" y="1146525"/>
                        </a:lnTo>
                        <a:lnTo>
                          <a:pt x="2078645" y="1146525"/>
                        </a:lnTo>
                        <a:lnTo>
                          <a:pt x="2078645" y="1146525"/>
                        </a:lnTo>
                        <a:cubicBezTo>
                          <a:pt x="2078645" y="1146525"/>
                          <a:pt x="2078645" y="1153793"/>
                          <a:pt x="2078645" y="1153793"/>
                        </a:cubicBezTo>
                        <a:lnTo>
                          <a:pt x="2078645" y="1146525"/>
                        </a:lnTo>
                        <a:lnTo>
                          <a:pt x="2078645" y="1146525"/>
                        </a:lnTo>
                        <a:lnTo>
                          <a:pt x="2078645" y="1146525"/>
                        </a:lnTo>
                        <a:cubicBezTo>
                          <a:pt x="2078645" y="1146525"/>
                          <a:pt x="2078645" y="1146525"/>
                          <a:pt x="2078645" y="1146525"/>
                        </a:cubicBezTo>
                        <a:lnTo>
                          <a:pt x="2078645" y="1146525"/>
                        </a:lnTo>
                        <a:cubicBezTo>
                          <a:pt x="2078645" y="1146525"/>
                          <a:pt x="2078645" y="1146525"/>
                          <a:pt x="2078645" y="1146525"/>
                        </a:cubicBezTo>
                        <a:cubicBezTo>
                          <a:pt x="2078645" y="1153793"/>
                          <a:pt x="2071377" y="1153793"/>
                          <a:pt x="2064109" y="1153793"/>
                        </a:cubicBezTo>
                        <a:cubicBezTo>
                          <a:pt x="2056841" y="1153793"/>
                          <a:pt x="2056841" y="1146525"/>
                          <a:pt x="2056841" y="1146525"/>
                        </a:cubicBezTo>
                        <a:lnTo>
                          <a:pt x="2056841" y="1139257"/>
                        </a:lnTo>
                        <a:lnTo>
                          <a:pt x="2042305" y="1117453"/>
                        </a:lnTo>
                        <a:cubicBezTo>
                          <a:pt x="2035037" y="1102917"/>
                          <a:pt x="2020501" y="1095649"/>
                          <a:pt x="2013233" y="1081113"/>
                        </a:cubicBezTo>
                        <a:cubicBezTo>
                          <a:pt x="1998697" y="1066577"/>
                          <a:pt x="1991429" y="1059309"/>
                          <a:pt x="1976893" y="1052041"/>
                        </a:cubicBezTo>
                        <a:cubicBezTo>
                          <a:pt x="1969625" y="1044773"/>
                          <a:pt x="1962357" y="1044773"/>
                          <a:pt x="1955089" y="1037505"/>
                        </a:cubicBezTo>
                        <a:cubicBezTo>
                          <a:pt x="1947821" y="1030237"/>
                          <a:pt x="1940553" y="1030237"/>
                          <a:pt x="1933285" y="1022970"/>
                        </a:cubicBezTo>
                        <a:cubicBezTo>
                          <a:pt x="1875141" y="993898"/>
                          <a:pt x="1816997" y="979362"/>
                          <a:pt x="1758853" y="964826"/>
                        </a:cubicBezTo>
                        <a:cubicBezTo>
                          <a:pt x="1729781" y="957558"/>
                          <a:pt x="1700710" y="957558"/>
                          <a:pt x="1664370" y="950290"/>
                        </a:cubicBezTo>
                        <a:lnTo>
                          <a:pt x="1620762" y="943022"/>
                        </a:lnTo>
                        <a:cubicBezTo>
                          <a:pt x="1606226" y="943022"/>
                          <a:pt x="1591690" y="943022"/>
                          <a:pt x="1577154" y="935754"/>
                        </a:cubicBezTo>
                        <a:cubicBezTo>
                          <a:pt x="1548082" y="935754"/>
                          <a:pt x="1511742" y="928486"/>
                          <a:pt x="1482670" y="928486"/>
                        </a:cubicBezTo>
                        <a:lnTo>
                          <a:pt x="1388186" y="921218"/>
                        </a:lnTo>
                        <a:lnTo>
                          <a:pt x="1388186" y="906682"/>
                        </a:lnTo>
                        <a:lnTo>
                          <a:pt x="1446330" y="921218"/>
                        </a:lnTo>
                        <a:lnTo>
                          <a:pt x="1511742" y="935754"/>
                        </a:lnTo>
                        <a:lnTo>
                          <a:pt x="1577154" y="943022"/>
                        </a:lnTo>
                        <a:lnTo>
                          <a:pt x="1642566" y="943022"/>
                        </a:lnTo>
                        <a:lnTo>
                          <a:pt x="1707978" y="943022"/>
                        </a:lnTo>
                        <a:lnTo>
                          <a:pt x="1707978" y="943022"/>
                        </a:lnTo>
                        <a:lnTo>
                          <a:pt x="1707978" y="943022"/>
                        </a:lnTo>
                        <a:lnTo>
                          <a:pt x="1707978" y="943022"/>
                        </a:lnTo>
                        <a:lnTo>
                          <a:pt x="1707978" y="943022"/>
                        </a:lnTo>
                        <a:lnTo>
                          <a:pt x="1707978" y="943022"/>
                        </a:lnTo>
                        <a:cubicBezTo>
                          <a:pt x="1707978" y="943022"/>
                          <a:pt x="1707978" y="943022"/>
                          <a:pt x="1707978" y="943022"/>
                        </a:cubicBezTo>
                        <a:cubicBezTo>
                          <a:pt x="1707978" y="943022"/>
                          <a:pt x="1707978" y="943022"/>
                          <a:pt x="1715245" y="943022"/>
                        </a:cubicBezTo>
                        <a:cubicBezTo>
                          <a:pt x="1722513" y="943022"/>
                          <a:pt x="1722513" y="950290"/>
                          <a:pt x="1722513" y="957558"/>
                        </a:cubicBezTo>
                        <a:cubicBezTo>
                          <a:pt x="1722513" y="964826"/>
                          <a:pt x="1722513" y="964826"/>
                          <a:pt x="1722513" y="972094"/>
                        </a:cubicBezTo>
                        <a:cubicBezTo>
                          <a:pt x="1722513" y="972094"/>
                          <a:pt x="1722513" y="972094"/>
                          <a:pt x="1722513" y="972094"/>
                        </a:cubicBezTo>
                        <a:lnTo>
                          <a:pt x="1722513" y="972094"/>
                        </a:lnTo>
                        <a:lnTo>
                          <a:pt x="1722513" y="972094"/>
                        </a:lnTo>
                        <a:cubicBezTo>
                          <a:pt x="1715245" y="972094"/>
                          <a:pt x="1715245" y="979362"/>
                          <a:pt x="1707978" y="979362"/>
                        </a:cubicBezTo>
                        <a:lnTo>
                          <a:pt x="1693442" y="986630"/>
                        </a:lnTo>
                        <a:cubicBezTo>
                          <a:pt x="1657102" y="1008433"/>
                          <a:pt x="1613494" y="1015701"/>
                          <a:pt x="1569886" y="1030237"/>
                        </a:cubicBezTo>
                        <a:cubicBezTo>
                          <a:pt x="1548082" y="1037505"/>
                          <a:pt x="1526278" y="1044773"/>
                          <a:pt x="1504474" y="1044773"/>
                        </a:cubicBezTo>
                        <a:cubicBezTo>
                          <a:pt x="1482670" y="1052041"/>
                          <a:pt x="1460866" y="1052041"/>
                          <a:pt x="1439062" y="1059309"/>
                        </a:cubicBezTo>
                        <a:cubicBezTo>
                          <a:pt x="1417258" y="1059309"/>
                          <a:pt x="1395454" y="1066577"/>
                          <a:pt x="1373650" y="1066577"/>
                        </a:cubicBezTo>
                        <a:lnTo>
                          <a:pt x="1344578" y="1066577"/>
                        </a:lnTo>
                        <a:lnTo>
                          <a:pt x="1315506" y="1066577"/>
                        </a:lnTo>
                        <a:cubicBezTo>
                          <a:pt x="1293702" y="1066577"/>
                          <a:pt x="1271898" y="1059309"/>
                          <a:pt x="1250094" y="1059309"/>
                        </a:cubicBezTo>
                        <a:cubicBezTo>
                          <a:pt x="1235558" y="1059309"/>
                          <a:pt x="1228290" y="1052041"/>
                          <a:pt x="1221022" y="1052041"/>
                        </a:cubicBezTo>
                        <a:cubicBezTo>
                          <a:pt x="1213754" y="1052041"/>
                          <a:pt x="1199218" y="1044773"/>
                          <a:pt x="1191950" y="1044773"/>
                        </a:cubicBezTo>
                        <a:cubicBezTo>
                          <a:pt x="1170146" y="1037505"/>
                          <a:pt x="1148342" y="1030237"/>
                          <a:pt x="1133806" y="1022970"/>
                        </a:cubicBezTo>
                        <a:cubicBezTo>
                          <a:pt x="1112002" y="1015701"/>
                          <a:pt x="1097466" y="1001166"/>
                          <a:pt x="1075662" y="993898"/>
                        </a:cubicBezTo>
                        <a:lnTo>
                          <a:pt x="1075662" y="1015701"/>
                        </a:lnTo>
                        <a:lnTo>
                          <a:pt x="1112002" y="1044773"/>
                        </a:lnTo>
                        <a:lnTo>
                          <a:pt x="1148342" y="1066577"/>
                        </a:lnTo>
                        <a:cubicBezTo>
                          <a:pt x="1162878" y="1073845"/>
                          <a:pt x="1170146" y="1081113"/>
                          <a:pt x="1184682" y="1088381"/>
                        </a:cubicBezTo>
                        <a:lnTo>
                          <a:pt x="1221022" y="1102917"/>
                        </a:lnTo>
                        <a:cubicBezTo>
                          <a:pt x="1271898" y="1124721"/>
                          <a:pt x="1330042" y="1139257"/>
                          <a:pt x="1380918" y="1153793"/>
                        </a:cubicBezTo>
                        <a:cubicBezTo>
                          <a:pt x="1409990" y="1161061"/>
                          <a:pt x="1439062" y="1161061"/>
                          <a:pt x="1468134" y="1161061"/>
                        </a:cubicBezTo>
                        <a:lnTo>
                          <a:pt x="1489938" y="1161061"/>
                        </a:lnTo>
                        <a:cubicBezTo>
                          <a:pt x="1489938" y="1161061"/>
                          <a:pt x="1489938" y="1161061"/>
                          <a:pt x="1497206" y="1161061"/>
                        </a:cubicBezTo>
                        <a:cubicBezTo>
                          <a:pt x="1504474" y="1161061"/>
                          <a:pt x="1504474" y="1168329"/>
                          <a:pt x="1504474" y="1168329"/>
                        </a:cubicBezTo>
                        <a:cubicBezTo>
                          <a:pt x="1504474" y="1175597"/>
                          <a:pt x="1511742" y="1175597"/>
                          <a:pt x="1504474" y="1182865"/>
                        </a:cubicBezTo>
                        <a:cubicBezTo>
                          <a:pt x="1504474" y="1190133"/>
                          <a:pt x="1497206" y="1190133"/>
                          <a:pt x="1497206" y="1197401"/>
                        </a:cubicBezTo>
                        <a:cubicBezTo>
                          <a:pt x="1489938" y="1197401"/>
                          <a:pt x="1489938" y="1204669"/>
                          <a:pt x="1489938" y="1204669"/>
                        </a:cubicBezTo>
                        <a:cubicBezTo>
                          <a:pt x="1482670" y="1204669"/>
                          <a:pt x="1475402" y="1211937"/>
                          <a:pt x="1468134" y="1211937"/>
                        </a:cubicBezTo>
                        <a:cubicBezTo>
                          <a:pt x="1453598" y="1219205"/>
                          <a:pt x="1439062" y="1219205"/>
                          <a:pt x="1424526" y="1226473"/>
                        </a:cubicBezTo>
                        <a:lnTo>
                          <a:pt x="1409990" y="1233741"/>
                        </a:lnTo>
                        <a:cubicBezTo>
                          <a:pt x="1402722" y="1233741"/>
                          <a:pt x="1395454" y="1233741"/>
                          <a:pt x="1388186" y="1241009"/>
                        </a:cubicBezTo>
                        <a:lnTo>
                          <a:pt x="1344578" y="1248277"/>
                        </a:lnTo>
                        <a:cubicBezTo>
                          <a:pt x="1330042" y="1248277"/>
                          <a:pt x="1315506" y="1255545"/>
                          <a:pt x="1300970" y="1255545"/>
                        </a:cubicBezTo>
                        <a:cubicBezTo>
                          <a:pt x="1271898" y="1262813"/>
                          <a:pt x="1242826" y="1262813"/>
                          <a:pt x="1213754" y="1262813"/>
                        </a:cubicBezTo>
                        <a:cubicBezTo>
                          <a:pt x="1199218" y="1262813"/>
                          <a:pt x="1184682" y="1262813"/>
                          <a:pt x="1170146" y="1262813"/>
                        </a:cubicBezTo>
                        <a:cubicBezTo>
                          <a:pt x="1155610" y="1262813"/>
                          <a:pt x="1141074" y="1262813"/>
                          <a:pt x="1126538" y="1262813"/>
                        </a:cubicBezTo>
                        <a:lnTo>
                          <a:pt x="1082930" y="1255545"/>
                        </a:lnTo>
                        <a:cubicBezTo>
                          <a:pt x="1075662" y="1255545"/>
                          <a:pt x="1068394" y="1255545"/>
                          <a:pt x="1061126" y="1255545"/>
                        </a:cubicBezTo>
                        <a:lnTo>
                          <a:pt x="1039322" y="1248277"/>
                        </a:lnTo>
                        <a:lnTo>
                          <a:pt x="995715" y="1233741"/>
                        </a:lnTo>
                        <a:lnTo>
                          <a:pt x="952107" y="1219205"/>
                        </a:lnTo>
                        <a:cubicBezTo>
                          <a:pt x="923035" y="1211937"/>
                          <a:pt x="893963" y="1197401"/>
                          <a:pt x="872159" y="1190133"/>
                        </a:cubicBezTo>
                        <a:cubicBezTo>
                          <a:pt x="857623" y="1182865"/>
                          <a:pt x="843087" y="1175597"/>
                          <a:pt x="835819" y="1168329"/>
                        </a:cubicBezTo>
                        <a:lnTo>
                          <a:pt x="814015" y="1161061"/>
                        </a:lnTo>
                        <a:lnTo>
                          <a:pt x="792211" y="1146525"/>
                        </a:lnTo>
                        <a:cubicBezTo>
                          <a:pt x="770407" y="1131989"/>
                          <a:pt x="741335" y="1117453"/>
                          <a:pt x="719531" y="1095649"/>
                        </a:cubicBezTo>
                        <a:cubicBezTo>
                          <a:pt x="712263" y="1095649"/>
                          <a:pt x="697727" y="1088381"/>
                          <a:pt x="690459" y="1081113"/>
                        </a:cubicBezTo>
                        <a:lnTo>
                          <a:pt x="661387" y="1052041"/>
                        </a:lnTo>
                        <a:lnTo>
                          <a:pt x="675923" y="1044773"/>
                        </a:lnTo>
                        <a:lnTo>
                          <a:pt x="675923" y="1088381"/>
                        </a:lnTo>
                        <a:lnTo>
                          <a:pt x="675923" y="1139257"/>
                        </a:lnTo>
                        <a:lnTo>
                          <a:pt x="668655" y="1190133"/>
                        </a:lnTo>
                        <a:lnTo>
                          <a:pt x="661387" y="1241009"/>
                        </a:lnTo>
                        <a:cubicBezTo>
                          <a:pt x="654119" y="1255545"/>
                          <a:pt x="654119" y="1270081"/>
                          <a:pt x="646851" y="1291885"/>
                        </a:cubicBezTo>
                        <a:cubicBezTo>
                          <a:pt x="639583" y="1306421"/>
                          <a:pt x="632315" y="1320957"/>
                          <a:pt x="632315" y="1335493"/>
                        </a:cubicBezTo>
                        <a:lnTo>
                          <a:pt x="610511" y="1379101"/>
                        </a:lnTo>
                        <a:lnTo>
                          <a:pt x="581439" y="1422709"/>
                        </a:lnTo>
                        <a:lnTo>
                          <a:pt x="581439" y="1422709"/>
                        </a:lnTo>
                        <a:lnTo>
                          <a:pt x="574171" y="1429977"/>
                        </a:lnTo>
                        <a:lnTo>
                          <a:pt x="574171" y="1429977"/>
                        </a:lnTo>
                        <a:lnTo>
                          <a:pt x="574171" y="1429977"/>
                        </a:lnTo>
                        <a:lnTo>
                          <a:pt x="566903" y="1437245"/>
                        </a:lnTo>
                        <a:lnTo>
                          <a:pt x="566903" y="1422709"/>
                        </a:lnTo>
                        <a:lnTo>
                          <a:pt x="566903" y="1422709"/>
                        </a:lnTo>
                        <a:lnTo>
                          <a:pt x="581439" y="1429977"/>
                        </a:lnTo>
                        <a:lnTo>
                          <a:pt x="581439" y="1429977"/>
                        </a:lnTo>
                        <a:lnTo>
                          <a:pt x="581439" y="1429977"/>
                        </a:lnTo>
                        <a:lnTo>
                          <a:pt x="581439" y="1429977"/>
                        </a:lnTo>
                        <a:lnTo>
                          <a:pt x="581439" y="1429977"/>
                        </a:lnTo>
                        <a:lnTo>
                          <a:pt x="581439" y="1429977"/>
                        </a:lnTo>
                        <a:lnTo>
                          <a:pt x="581439" y="1429977"/>
                        </a:lnTo>
                        <a:lnTo>
                          <a:pt x="581439" y="1429977"/>
                        </a:lnTo>
                        <a:cubicBezTo>
                          <a:pt x="581439" y="1429977"/>
                          <a:pt x="574171" y="1429977"/>
                          <a:pt x="574171" y="1429977"/>
                        </a:cubicBezTo>
                        <a:cubicBezTo>
                          <a:pt x="574171" y="1429977"/>
                          <a:pt x="566903" y="1429977"/>
                          <a:pt x="566903" y="1429977"/>
                        </a:cubicBezTo>
                        <a:cubicBezTo>
                          <a:pt x="566903" y="1429977"/>
                          <a:pt x="566903" y="1429977"/>
                          <a:pt x="559635" y="1429977"/>
                        </a:cubicBezTo>
                        <a:cubicBezTo>
                          <a:pt x="559635" y="1429977"/>
                          <a:pt x="559635" y="1429977"/>
                          <a:pt x="552367" y="1429977"/>
                        </a:cubicBezTo>
                        <a:cubicBezTo>
                          <a:pt x="552367" y="1429977"/>
                          <a:pt x="545099" y="1422709"/>
                          <a:pt x="545099" y="1422709"/>
                        </a:cubicBezTo>
                        <a:cubicBezTo>
                          <a:pt x="545099" y="1422709"/>
                          <a:pt x="545099" y="1415441"/>
                          <a:pt x="545099" y="1415441"/>
                        </a:cubicBezTo>
                        <a:cubicBezTo>
                          <a:pt x="545099" y="1415441"/>
                          <a:pt x="545099" y="1415441"/>
                          <a:pt x="545099" y="1408173"/>
                        </a:cubicBezTo>
                        <a:lnTo>
                          <a:pt x="545099" y="1408173"/>
                        </a:lnTo>
                        <a:lnTo>
                          <a:pt x="545099" y="1408173"/>
                        </a:lnTo>
                        <a:lnTo>
                          <a:pt x="545099" y="1408173"/>
                        </a:lnTo>
                        <a:lnTo>
                          <a:pt x="552367" y="1400905"/>
                        </a:lnTo>
                        <a:lnTo>
                          <a:pt x="552367" y="1400905"/>
                        </a:lnTo>
                        <a:lnTo>
                          <a:pt x="559635" y="1379101"/>
                        </a:lnTo>
                        <a:cubicBezTo>
                          <a:pt x="559635" y="1371833"/>
                          <a:pt x="559635" y="1371833"/>
                          <a:pt x="566903" y="1364565"/>
                        </a:cubicBezTo>
                        <a:cubicBezTo>
                          <a:pt x="566903" y="1357297"/>
                          <a:pt x="574171" y="1342761"/>
                          <a:pt x="574171" y="1335493"/>
                        </a:cubicBezTo>
                        <a:lnTo>
                          <a:pt x="574171" y="1328225"/>
                        </a:lnTo>
                        <a:lnTo>
                          <a:pt x="574171" y="1320957"/>
                        </a:lnTo>
                        <a:lnTo>
                          <a:pt x="574171" y="1306421"/>
                        </a:lnTo>
                        <a:cubicBezTo>
                          <a:pt x="574171" y="1291885"/>
                          <a:pt x="574171" y="1284617"/>
                          <a:pt x="574171" y="1270081"/>
                        </a:cubicBezTo>
                        <a:cubicBezTo>
                          <a:pt x="574171" y="1262813"/>
                          <a:pt x="574171" y="1248277"/>
                          <a:pt x="574171" y="1233741"/>
                        </a:cubicBezTo>
                        <a:cubicBezTo>
                          <a:pt x="574171" y="1226473"/>
                          <a:pt x="574171" y="1211937"/>
                          <a:pt x="566903" y="1204669"/>
                        </a:cubicBezTo>
                        <a:lnTo>
                          <a:pt x="559635" y="1175597"/>
                        </a:lnTo>
                        <a:lnTo>
                          <a:pt x="545099" y="1146525"/>
                        </a:lnTo>
                        <a:lnTo>
                          <a:pt x="559635" y="1146525"/>
                        </a:lnTo>
                        <a:cubicBezTo>
                          <a:pt x="559635" y="1161061"/>
                          <a:pt x="559635" y="1175597"/>
                          <a:pt x="559635" y="1197401"/>
                        </a:cubicBezTo>
                        <a:cubicBezTo>
                          <a:pt x="559635" y="1211937"/>
                          <a:pt x="552367" y="1226473"/>
                          <a:pt x="545099" y="1241009"/>
                        </a:cubicBezTo>
                        <a:cubicBezTo>
                          <a:pt x="537831" y="1255545"/>
                          <a:pt x="530563" y="1270081"/>
                          <a:pt x="523295" y="1284617"/>
                        </a:cubicBezTo>
                        <a:cubicBezTo>
                          <a:pt x="516027" y="1299153"/>
                          <a:pt x="508759" y="1313689"/>
                          <a:pt x="501491" y="1328225"/>
                        </a:cubicBezTo>
                        <a:cubicBezTo>
                          <a:pt x="486955" y="1357297"/>
                          <a:pt x="472419" y="1386369"/>
                          <a:pt x="457883" y="1408173"/>
                        </a:cubicBezTo>
                        <a:cubicBezTo>
                          <a:pt x="450615" y="1422709"/>
                          <a:pt x="443347" y="1437245"/>
                          <a:pt x="436079" y="1451781"/>
                        </a:cubicBezTo>
                        <a:cubicBezTo>
                          <a:pt x="428811" y="1466317"/>
                          <a:pt x="421543" y="1480853"/>
                          <a:pt x="421543" y="1495389"/>
                        </a:cubicBezTo>
                        <a:cubicBezTo>
                          <a:pt x="421543" y="1495389"/>
                          <a:pt x="421543" y="1509925"/>
                          <a:pt x="414275" y="1524461"/>
                        </a:cubicBezTo>
                        <a:lnTo>
                          <a:pt x="414275" y="1546265"/>
                        </a:lnTo>
                        <a:cubicBezTo>
                          <a:pt x="414275" y="1553533"/>
                          <a:pt x="414275" y="1560801"/>
                          <a:pt x="414275" y="1568069"/>
                        </a:cubicBezTo>
                        <a:cubicBezTo>
                          <a:pt x="414275" y="1575337"/>
                          <a:pt x="414275" y="1582605"/>
                          <a:pt x="421543" y="1589873"/>
                        </a:cubicBezTo>
                        <a:cubicBezTo>
                          <a:pt x="421543" y="1597141"/>
                          <a:pt x="428811" y="1604409"/>
                          <a:pt x="428811" y="1611677"/>
                        </a:cubicBezTo>
                        <a:cubicBezTo>
                          <a:pt x="428811" y="1618945"/>
                          <a:pt x="436079" y="1626213"/>
                          <a:pt x="436079" y="1633481"/>
                        </a:cubicBezTo>
                        <a:cubicBezTo>
                          <a:pt x="443347" y="1640749"/>
                          <a:pt x="443347" y="1648017"/>
                          <a:pt x="450615" y="1655285"/>
                        </a:cubicBezTo>
                        <a:lnTo>
                          <a:pt x="465151" y="1669821"/>
                        </a:lnTo>
                        <a:lnTo>
                          <a:pt x="472419" y="1677089"/>
                        </a:lnTo>
                        <a:cubicBezTo>
                          <a:pt x="472419" y="1677089"/>
                          <a:pt x="472419" y="1677089"/>
                          <a:pt x="472419" y="1677089"/>
                        </a:cubicBezTo>
                        <a:cubicBezTo>
                          <a:pt x="472419" y="1677089"/>
                          <a:pt x="472419" y="1677089"/>
                          <a:pt x="472419" y="1684357"/>
                        </a:cubicBezTo>
                        <a:cubicBezTo>
                          <a:pt x="472419" y="1691624"/>
                          <a:pt x="472419" y="1698892"/>
                          <a:pt x="465151" y="1698892"/>
                        </a:cubicBezTo>
                        <a:cubicBezTo>
                          <a:pt x="465151" y="1698892"/>
                          <a:pt x="457883" y="1698892"/>
                          <a:pt x="457883" y="1706160"/>
                        </a:cubicBezTo>
                        <a:cubicBezTo>
                          <a:pt x="457883" y="1706160"/>
                          <a:pt x="457883" y="1706160"/>
                          <a:pt x="450615" y="1706160"/>
                        </a:cubicBezTo>
                        <a:lnTo>
                          <a:pt x="450615" y="1706160"/>
                        </a:lnTo>
                        <a:lnTo>
                          <a:pt x="436079" y="1706160"/>
                        </a:lnTo>
                        <a:cubicBezTo>
                          <a:pt x="428811" y="1706160"/>
                          <a:pt x="421543" y="1698892"/>
                          <a:pt x="414275" y="1698892"/>
                        </a:cubicBezTo>
                        <a:cubicBezTo>
                          <a:pt x="399739" y="1691624"/>
                          <a:pt x="385203" y="1684357"/>
                          <a:pt x="370667" y="1677089"/>
                        </a:cubicBezTo>
                        <a:cubicBezTo>
                          <a:pt x="363399" y="1669821"/>
                          <a:pt x="356131" y="1669821"/>
                          <a:pt x="348863" y="1662553"/>
                        </a:cubicBezTo>
                        <a:lnTo>
                          <a:pt x="327060" y="1648017"/>
                        </a:lnTo>
                        <a:lnTo>
                          <a:pt x="334328" y="1640749"/>
                        </a:lnTo>
                        <a:lnTo>
                          <a:pt x="348863" y="1691624"/>
                        </a:lnTo>
                        <a:cubicBezTo>
                          <a:pt x="356131" y="1706160"/>
                          <a:pt x="356131" y="1720697"/>
                          <a:pt x="363399" y="1742500"/>
                        </a:cubicBezTo>
                        <a:lnTo>
                          <a:pt x="392471" y="1836984"/>
                        </a:lnTo>
                        <a:lnTo>
                          <a:pt x="421543" y="1924200"/>
                        </a:lnTo>
                        <a:cubicBezTo>
                          <a:pt x="428811" y="1953272"/>
                          <a:pt x="443347" y="1989612"/>
                          <a:pt x="450615" y="2018684"/>
                        </a:cubicBezTo>
                        <a:lnTo>
                          <a:pt x="450615" y="2025952"/>
                        </a:lnTo>
                        <a:lnTo>
                          <a:pt x="443347" y="2025952"/>
                        </a:lnTo>
                        <a:lnTo>
                          <a:pt x="414275" y="2018684"/>
                        </a:lnTo>
                        <a:cubicBezTo>
                          <a:pt x="407007" y="2011416"/>
                          <a:pt x="392471" y="2011416"/>
                          <a:pt x="385203" y="2004148"/>
                        </a:cubicBezTo>
                        <a:cubicBezTo>
                          <a:pt x="363399" y="1996880"/>
                          <a:pt x="341596" y="1982344"/>
                          <a:pt x="327060" y="1975076"/>
                        </a:cubicBezTo>
                        <a:cubicBezTo>
                          <a:pt x="305256" y="1960540"/>
                          <a:pt x="290720" y="1946004"/>
                          <a:pt x="276184" y="1931468"/>
                        </a:cubicBezTo>
                        <a:cubicBezTo>
                          <a:pt x="261648" y="1916932"/>
                          <a:pt x="247112" y="1902396"/>
                          <a:pt x="232576" y="1880592"/>
                        </a:cubicBezTo>
                        <a:lnTo>
                          <a:pt x="196236" y="1822448"/>
                        </a:lnTo>
                        <a:lnTo>
                          <a:pt x="159896" y="1764304"/>
                        </a:lnTo>
                        <a:cubicBezTo>
                          <a:pt x="145360" y="1742500"/>
                          <a:pt x="138092" y="1727964"/>
                          <a:pt x="130824" y="1706160"/>
                        </a:cubicBezTo>
                        <a:cubicBezTo>
                          <a:pt x="116288" y="1684357"/>
                          <a:pt x="109020" y="1662553"/>
                          <a:pt x="101752" y="1648017"/>
                        </a:cubicBezTo>
                        <a:lnTo>
                          <a:pt x="87216" y="1618945"/>
                        </a:lnTo>
                        <a:lnTo>
                          <a:pt x="72680" y="1589873"/>
                        </a:lnTo>
                        <a:cubicBezTo>
                          <a:pt x="58144" y="1560801"/>
                          <a:pt x="50876" y="1546265"/>
                          <a:pt x="43608" y="1524461"/>
                        </a:cubicBezTo>
                        <a:lnTo>
                          <a:pt x="29072" y="1459049"/>
                        </a:lnTo>
                        <a:lnTo>
                          <a:pt x="14536" y="1393637"/>
                        </a:lnTo>
                        <a:cubicBezTo>
                          <a:pt x="7268" y="1371833"/>
                          <a:pt x="7268" y="1350029"/>
                          <a:pt x="7268" y="1328225"/>
                        </a:cubicBezTo>
                        <a:lnTo>
                          <a:pt x="0" y="1291885"/>
                        </a:lnTo>
                        <a:lnTo>
                          <a:pt x="0" y="1255545"/>
                        </a:lnTo>
                        <a:lnTo>
                          <a:pt x="0" y="1219205"/>
                        </a:lnTo>
                        <a:lnTo>
                          <a:pt x="0" y="1204669"/>
                        </a:lnTo>
                        <a:lnTo>
                          <a:pt x="0" y="1190133"/>
                        </a:lnTo>
                        <a:lnTo>
                          <a:pt x="0" y="1124721"/>
                        </a:lnTo>
                        <a:cubicBezTo>
                          <a:pt x="0" y="1022970"/>
                          <a:pt x="21804" y="921218"/>
                          <a:pt x="65412" y="826734"/>
                        </a:cubicBezTo>
                        <a:close/>
                      </a:path>
                    </a:pathLst>
                  </a:custGeom>
                  <a:solidFill>
                    <a:srgbClr val="430F18"/>
                  </a:solidFill>
                  <a:ln w="72680" cap="flat">
                    <a:noFill/>
                    <a:prstDash val="solid"/>
                    <a:miter/>
                  </a:ln>
                </p:spPr>
                <p:txBody>
                  <a:bodyPr rtlCol="0" anchor="ctr"/>
                  <a:lstStyle/>
                  <a:p>
                    <a:endParaRPr lang="en-US"/>
                  </a:p>
                </p:txBody>
              </p:sp>
            </p:grpSp>
            <p:sp>
              <p:nvSpPr>
                <p:cNvPr id="413" name="Freeform: Shape 412">
                  <a:extLst>
                    <a:ext uri="{FF2B5EF4-FFF2-40B4-BE49-F238E27FC236}">
                      <a16:creationId xmlns:a16="http://schemas.microsoft.com/office/drawing/2014/main" xmlns="" id="{6E884959-0C45-431E-8472-17BCE43D76DA}"/>
                    </a:ext>
                  </a:extLst>
                </p:cNvPr>
                <p:cNvSpPr/>
                <p:nvPr/>
              </p:nvSpPr>
              <p:spPr>
                <a:xfrm>
                  <a:off x="4247218" y="3494153"/>
                  <a:ext cx="1046590" cy="211400"/>
                </a:xfrm>
                <a:custGeom>
                  <a:avLst/>
                  <a:gdLst>
                    <a:gd name="connsiteX0" fmla="*/ 283452 w 1046590"/>
                    <a:gd name="connsiteY0" fmla="*/ 80577 h 211400"/>
                    <a:gd name="connsiteX1" fmla="*/ 36340 w 1046590"/>
                    <a:gd name="connsiteY1" fmla="*/ 51505 h 211400"/>
                    <a:gd name="connsiteX2" fmla="*/ 0 w 1046590"/>
                    <a:gd name="connsiteY2" fmla="*/ 36969 h 211400"/>
                    <a:gd name="connsiteX3" fmla="*/ 123556 w 1046590"/>
                    <a:gd name="connsiteY3" fmla="*/ 51505 h 211400"/>
                    <a:gd name="connsiteX4" fmla="*/ 530563 w 1046590"/>
                    <a:gd name="connsiteY4" fmla="*/ 629 h 211400"/>
                    <a:gd name="connsiteX5" fmla="*/ 952107 w 1046590"/>
                    <a:gd name="connsiteY5" fmla="*/ 131453 h 211400"/>
                    <a:gd name="connsiteX6" fmla="*/ 1046590 w 1046590"/>
                    <a:gd name="connsiteY6" fmla="*/ 211400 h 211400"/>
                    <a:gd name="connsiteX7" fmla="*/ 799479 w 1046590"/>
                    <a:gd name="connsiteY7" fmla="*/ 102381 h 211400"/>
                    <a:gd name="connsiteX8" fmla="*/ 283452 w 1046590"/>
                    <a:gd name="connsiteY8" fmla="*/ 80577 h 21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6590" h="211400">
                      <a:moveTo>
                        <a:pt x="283452" y="80577"/>
                      </a:moveTo>
                      <a:cubicBezTo>
                        <a:pt x="203504" y="80577"/>
                        <a:pt x="116288" y="80577"/>
                        <a:pt x="36340" y="51505"/>
                      </a:cubicBezTo>
                      <a:cubicBezTo>
                        <a:pt x="21804" y="44237"/>
                        <a:pt x="14536" y="44237"/>
                        <a:pt x="0" y="36969"/>
                      </a:cubicBezTo>
                      <a:cubicBezTo>
                        <a:pt x="43608" y="44237"/>
                        <a:pt x="79948" y="51505"/>
                        <a:pt x="123556" y="51505"/>
                      </a:cubicBezTo>
                      <a:cubicBezTo>
                        <a:pt x="261648" y="51505"/>
                        <a:pt x="392471" y="-6639"/>
                        <a:pt x="530563" y="629"/>
                      </a:cubicBezTo>
                      <a:cubicBezTo>
                        <a:pt x="675923" y="629"/>
                        <a:pt x="828551" y="44237"/>
                        <a:pt x="952107" y="131453"/>
                      </a:cubicBezTo>
                      <a:cubicBezTo>
                        <a:pt x="988447" y="153256"/>
                        <a:pt x="1017519" y="182328"/>
                        <a:pt x="1046590" y="211400"/>
                      </a:cubicBezTo>
                      <a:cubicBezTo>
                        <a:pt x="973911" y="160525"/>
                        <a:pt x="886695" y="124185"/>
                        <a:pt x="799479" y="102381"/>
                      </a:cubicBezTo>
                      <a:cubicBezTo>
                        <a:pt x="632315" y="58773"/>
                        <a:pt x="457883" y="80577"/>
                        <a:pt x="283452" y="80577"/>
                      </a:cubicBezTo>
                      <a:close/>
                    </a:path>
                  </a:pathLst>
                </a:custGeom>
                <a:solidFill>
                  <a:srgbClr val="5E2E06">
                    <a:alpha val="50000"/>
                  </a:srgbClr>
                </a:solidFill>
                <a:ln w="72680" cap="flat">
                  <a:noFill/>
                  <a:prstDash val="solid"/>
                  <a:miter/>
                </a:ln>
              </p:spPr>
              <p:txBody>
                <a:bodyPr rtlCol="0" anchor="ctr"/>
                <a:lstStyle/>
                <a:p>
                  <a:endParaRPr lang="en-US"/>
                </a:p>
              </p:txBody>
            </p:sp>
            <p:sp>
              <p:nvSpPr>
                <p:cNvPr id="414" name="Freeform: Shape 413">
                  <a:extLst>
                    <a:ext uri="{FF2B5EF4-FFF2-40B4-BE49-F238E27FC236}">
                      <a16:creationId xmlns:a16="http://schemas.microsoft.com/office/drawing/2014/main" xmlns="" id="{51E39AE8-5EA7-4CF4-A54E-B54337694DA6}"/>
                    </a:ext>
                  </a:extLst>
                </p:cNvPr>
                <p:cNvSpPr/>
                <p:nvPr/>
              </p:nvSpPr>
              <p:spPr>
                <a:xfrm>
                  <a:off x="5315612" y="3320350"/>
                  <a:ext cx="655454" cy="690458"/>
                </a:xfrm>
                <a:custGeom>
                  <a:avLst/>
                  <a:gdLst>
                    <a:gd name="connsiteX0" fmla="*/ 581439 w 655454"/>
                    <a:gd name="connsiteY0" fmla="*/ 428811 h 690458"/>
                    <a:gd name="connsiteX1" fmla="*/ 0 w 655454"/>
                    <a:gd name="connsiteY1" fmla="*/ 0 h 690458"/>
                    <a:gd name="connsiteX2" fmla="*/ 305256 w 655454"/>
                    <a:gd name="connsiteY2" fmla="*/ 94484 h 690458"/>
                    <a:gd name="connsiteX3" fmla="*/ 574171 w 655454"/>
                    <a:gd name="connsiteY3" fmla="*/ 356131 h 690458"/>
                    <a:gd name="connsiteX4" fmla="*/ 654119 w 655454"/>
                    <a:gd name="connsiteY4" fmla="*/ 690459 h 690458"/>
                    <a:gd name="connsiteX5" fmla="*/ 581439 w 655454"/>
                    <a:gd name="connsiteY5" fmla="*/ 428811 h 69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5454" h="690458">
                      <a:moveTo>
                        <a:pt x="581439" y="428811"/>
                      </a:moveTo>
                      <a:cubicBezTo>
                        <a:pt x="465151" y="196236"/>
                        <a:pt x="247111" y="58144"/>
                        <a:pt x="0" y="0"/>
                      </a:cubicBezTo>
                      <a:cubicBezTo>
                        <a:pt x="109020" y="14536"/>
                        <a:pt x="210772" y="43608"/>
                        <a:pt x="305256" y="94484"/>
                      </a:cubicBezTo>
                      <a:cubicBezTo>
                        <a:pt x="414275" y="159896"/>
                        <a:pt x="508759" y="254380"/>
                        <a:pt x="574171" y="356131"/>
                      </a:cubicBezTo>
                      <a:cubicBezTo>
                        <a:pt x="639583" y="457883"/>
                        <a:pt x="661387" y="574171"/>
                        <a:pt x="654119" y="690459"/>
                      </a:cubicBezTo>
                      <a:cubicBezTo>
                        <a:pt x="654119" y="603243"/>
                        <a:pt x="625047" y="516027"/>
                        <a:pt x="581439" y="428811"/>
                      </a:cubicBezTo>
                      <a:close/>
                    </a:path>
                  </a:pathLst>
                </a:custGeom>
                <a:solidFill>
                  <a:srgbClr val="5E2E06">
                    <a:alpha val="50000"/>
                  </a:srgbClr>
                </a:solidFill>
                <a:ln w="72680" cap="flat">
                  <a:noFill/>
                  <a:prstDash val="solid"/>
                  <a:miter/>
                </a:ln>
              </p:spPr>
              <p:txBody>
                <a:bodyPr rtlCol="0" anchor="ctr"/>
                <a:lstStyle/>
                <a:p>
                  <a:endParaRPr lang="en-US"/>
                </a:p>
              </p:txBody>
            </p:sp>
            <p:sp>
              <p:nvSpPr>
                <p:cNvPr id="415" name="Freeform: Shape 414">
                  <a:extLst>
                    <a:ext uri="{FF2B5EF4-FFF2-40B4-BE49-F238E27FC236}">
                      <a16:creationId xmlns:a16="http://schemas.microsoft.com/office/drawing/2014/main" xmlns="" id="{8E0B1C49-9420-42D5-BE03-68690AC86661}"/>
                    </a:ext>
                  </a:extLst>
                </p:cNvPr>
                <p:cNvSpPr/>
                <p:nvPr/>
              </p:nvSpPr>
              <p:spPr>
                <a:xfrm>
                  <a:off x="3992838" y="3581998"/>
                  <a:ext cx="748602" cy="254379"/>
                </a:xfrm>
                <a:custGeom>
                  <a:avLst/>
                  <a:gdLst>
                    <a:gd name="connsiteX0" fmla="*/ 196236 w 748602"/>
                    <a:gd name="connsiteY0" fmla="*/ 50876 h 254379"/>
                    <a:gd name="connsiteX1" fmla="*/ 479687 w 748602"/>
                    <a:gd name="connsiteY1" fmla="*/ 109020 h 254379"/>
                    <a:gd name="connsiteX2" fmla="*/ 748603 w 748602"/>
                    <a:gd name="connsiteY2" fmla="*/ 254380 h 254379"/>
                    <a:gd name="connsiteX3" fmla="*/ 530563 w 748602"/>
                    <a:gd name="connsiteY3" fmla="*/ 196236 h 254379"/>
                    <a:gd name="connsiteX4" fmla="*/ 203504 w 748602"/>
                    <a:gd name="connsiteY4" fmla="*/ 116288 h 254379"/>
                    <a:gd name="connsiteX5" fmla="*/ 0 w 748602"/>
                    <a:gd name="connsiteY5" fmla="*/ 0 h 254379"/>
                    <a:gd name="connsiteX6" fmla="*/ 196236 w 748602"/>
                    <a:gd name="connsiteY6" fmla="*/ 50876 h 254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8602" h="254379">
                      <a:moveTo>
                        <a:pt x="196236" y="50876"/>
                      </a:moveTo>
                      <a:cubicBezTo>
                        <a:pt x="290720" y="65412"/>
                        <a:pt x="385203" y="79948"/>
                        <a:pt x="479687" y="109020"/>
                      </a:cubicBezTo>
                      <a:cubicBezTo>
                        <a:pt x="574171" y="138092"/>
                        <a:pt x="668655" y="188968"/>
                        <a:pt x="748603" y="254380"/>
                      </a:cubicBezTo>
                      <a:cubicBezTo>
                        <a:pt x="675923" y="225308"/>
                        <a:pt x="603243" y="203504"/>
                        <a:pt x="530563" y="196236"/>
                      </a:cubicBezTo>
                      <a:cubicBezTo>
                        <a:pt x="421543" y="181700"/>
                        <a:pt x="312523" y="159896"/>
                        <a:pt x="203504" y="116288"/>
                      </a:cubicBezTo>
                      <a:cubicBezTo>
                        <a:pt x="130824" y="87216"/>
                        <a:pt x="65412" y="50876"/>
                        <a:pt x="0" y="0"/>
                      </a:cubicBezTo>
                      <a:cubicBezTo>
                        <a:pt x="65412" y="21804"/>
                        <a:pt x="130824" y="36340"/>
                        <a:pt x="196236" y="50876"/>
                      </a:cubicBezTo>
                      <a:close/>
                    </a:path>
                  </a:pathLst>
                </a:custGeom>
                <a:solidFill>
                  <a:srgbClr val="5E2E06">
                    <a:alpha val="50000"/>
                  </a:srgbClr>
                </a:solidFill>
                <a:ln w="72680" cap="flat">
                  <a:noFill/>
                  <a:prstDash val="solid"/>
                  <a:miter/>
                </a:ln>
              </p:spPr>
              <p:txBody>
                <a:bodyPr rtlCol="0" anchor="ctr"/>
                <a:lstStyle/>
                <a:p>
                  <a:endParaRPr lang="en-US"/>
                </a:p>
              </p:txBody>
            </p:sp>
            <p:sp>
              <p:nvSpPr>
                <p:cNvPr id="416" name="Freeform: Shape 415">
                  <a:extLst>
                    <a:ext uri="{FF2B5EF4-FFF2-40B4-BE49-F238E27FC236}">
                      <a16:creationId xmlns:a16="http://schemas.microsoft.com/office/drawing/2014/main" xmlns="" id="{9A1C622D-5E5F-45C3-8C81-45EFD4CCB9AA}"/>
                    </a:ext>
                  </a:extLst>
                </p:cNvPr>
                <p:cNvSpPr/>
                <p:nvPr/>
              </p:nvSpPr>
              <p:spPr>
                <a:xfrm>
                  <a:off x="3844501" y="3538390"/>
                  <a:ext cx="409984" cy="370667"/>
                </a:xfrm>
                <a:custGeom>
                  <a:avLst/>
                  <a:gdLst>
                    <a:gd name="connsiteX0" fmla="*/ 2977 w 409984"/>
                    <a:gd name="connsiteY0" fmla="*/ 0 h 370667"/>
                    <a:gd name="connsiteX1" fmla="*/ 82925 w 409984"/>
                    <a:gd name="connsiteY1" fmla="*/ 123556 h 370667"/>
                    <a:gd name="connsiteX2" fmla="*/ 235553 w 409984"/>
                    <a:gd name="connsiteY2" fmla="*/ 261648 h 370667"/>
                    <a:gd name="connsiteX3" fmla="*/ 409984 w 409984"/>
                    <a:gd name="connsiteY3" fmla="*/ 370667 h 370667"/>
                    <a:gd name="connsiteX4" fmla="*/ 184677 w 409984"/>
                    <a:gd name="connsiteY4" fmla="*/ 276184 h 370667"/>
                    <a:gd name="connsiteX5" fmla="*/ 2977 w 409984"/>
                    <a:gd name="connsiteY5" fmla="*/ 0 h 370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9984" h="370667">
                      <a:moveTo>
                        <a:pt x="2977" y="0"/>
                      </a:moveTo>
                      <a:cubicBezTo>
                        <a:pt x="17513" y="50876"/>
                        <a:pt x="46585" y="87216"/>
                        <a:pt x="82925" y="123556"/>
                      </a:cubicBezTo>
                      <a:cubicBezTo>
                        <a:pt x="126533" y="174432"/>
                        <a:pt x="177409" y="225308"/>
                        <a:pt x="235553" y="261648"/>
                      </a:cubicBezTo>
                      <a:cubicBezTo>
                        <a:pt x="286428" y="297988"/>
                        <a:pt x="344572" y="341595"/>
                        <a:pt x="409984" y="370667"/>
                      </a:cubicBezTo>
                      <a:cubicBezTo>
                        <a:pt x="330036" y="348864"/>
                        <a:pt x="250088" y="312524"/>
                        <a:pt x="184677" y="276184"/>
                      </a:cubicBezTo>
                      <a:cubicBezTo>
                        <a:pt x="82925" y="218040"/>
                        <a:pt x="-18827" y="123556"/>
                        <a:pt x="2977" y="0"/>
                      </a:cubicBezTo>
                      <a:close/>
                    </a:path>
                  </a:pathLst>
                </a:custGeom>
                <a:solidFill>
                  <a:srgbClr val="5E2E06">
                    <a:alpha val="50000"/>
                  </a:srgbClr>
                </a:solidFill>
                <a:ln w="72680" cap="flat">
                  <a:noFill/>
                  <a:prstDash val="solid"/>
                  <a:miter/>
                </a:ln>
              </p:spPr>
              <p:txBody>
                <a:bodyPr rtlCol="0" anchor="ctr"/>
                <a:lstStyle/>
                <a:p>
                  <a:endParaRPr lang="en-US"/>
                </a:p>
              </p:txBody>
            </p:sp>
            <p:sp>
              <p:nvSpPr>
                <p:cNvPr id="417" name="Freeform: Shape 416">
                  <a:extLst>
                    <a:ext uri="{FF2B5EF4-FFF2-40B4-BE49-F238E27FC236}">
                      <a16:creationId xmlns:a16="http://schemas.microsoft.com/office/drawing/2014/main" xmlns="" id="{6BA2AFED-A958-4531-B618-AD2FD6DA30F9}"/>
                    </a:ext>
                  </a:extLst>
                </p:cNvPr>
                <p:cNvSpPr/>
                <p:nvPr/>
              </p:nvSpPr>
              <p:spPr>
                <a:xfrm>
                  <a:off x="3602841" y="3581998"/>
                  <a:ext cx="346389" cy="428811"/>
                </a:xfrm>
                <a:custGeom>
                  <a:avLst/>
                  <a:gdLst>
                    <a:gd name="connsiteX0" fmla="*/ 48402 w 346389"/>
                    <a:gd name="connsiteY0" fmla="*/ 0 h 428811"/>
                    <a:gd name="connsiteX1" fmla="*/ 99278 w 346389"/>
                    <a:gd name="connsiteY1" fmla="*/ 174432 h 428811"/>
                    <a:gd name="connsiteX2" fmla="*/ 259173 w 346389"/>
                    <a:gd name="connsiteY2" fmla="*/ 356131 h 428811"/>
                    <a:gd name="connsiteX3" fmla="*/ 346389 w 346389"/>
                    <a:gd name="connsiteY3" fmla="*/ 428811 h 428811"/>
                    <a:gd name="connsiteX4" fmla="*/ 186493 w 346389"/>
                    <a:gd name="connsiteY4" fmla="*/ 327060 h 428811"/>
                    <a:gd name="connsiteX5" fmla="*/ 26598 w 346389"/>
                    <a:gd name="connsiteY5" fmla="*/ 152628 h 428811"/>
                    <a:gd name="connsiteX6" fmla="*/ 4794 w 346389"/>
                    <a:gd name="connsiteY6" fmla="*/ 50876 h 428811"/>
                    <a:gd name="connsiteX7" fmla="*/ 48402 w 346389"/>
                    <a:gd name="connsiteY7" fmla="*/ 0 h 428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389" h="428811">
                      <a:moveTo>
                        <a:pt x="48402" y="0"/>
                      </a:moveTo>
                      <a:cubicBezTo>
                        <a:pt x="33866" y="65412"/>
                        <a:pt x="62938" y="123556"/>
                        <a:pt x="99278" y="174432"/>
                      </a:cubicBezTo>
                      <a:cubicBezTo>
                        <a:pt x="142886" y="239844"/>
                        <a:pt x="201029" y="297988"/>
                        <a:pt x="259173" y="356131"/>
                      </a:cubicBezTo>
                      <a:cubicBezTo>
                        <a:pt x="288245" y="377935"/>
                        <a:pt x="317317" y="407007"/>
                        <a:pt x="346389" y="428811"/>
                      </a:cubicBezTo>
                      <a:cubicBezTo>
                        <a:pt x="288245" y="399739"/>
                        <a:pt x="237369" y="370667"/>
                        <a:pt x="186493" y="327060"/>
                      </a:cubicBezTo>
                      <a:cubicBezTo>
                        <a:pt x="121082" y="276184"/>
                        <a:pt x="62938" y="218040"/>
                        <a:pt x="26598" y="152628"/>
                      </a:cubicBezTo>
                      <a:cubicBezTo>
                        <a:pt x="12062" y="123556"/>
                        <a:pt x="-9742" y="87216"/>
                        <a:pt x="4794" y="50876"/>
                      </a:cubicBezTo>
                      <a:cubicBezTo>
                        <a:pt x="4794" y="29072"/>
                        <a:pt x="26598" y="14536"/>
                        <a:pt x="48402" y="0"/>
                      </a:cubicBezTo>
                      <a:close/>
                    </a:path>
                  </a:pathLst>
                </a:custGeom>
                <a:solidFill>
                  <a:srgbClr val="5E2E06">
                    <a:alpha val="50000"/>
                  </a:srgbClr>
                </a:solidFill>
                <a:ln w="72680" cap="flat">
                  <a:noFill/>
                  <a:prstDash val="solid"/>
                  <a:miter/>
                </a:ln>
              </p:spPr>
              <p:txBody>
                <a:bodyPr rtlCol="0" anchor="ctr"/>
                <a:lstStyle/>
                <a:p>
                  <a:endParaRPr lang="en-US"/>
                </a:p>
              </p:txBody>
            </p:sp>
            <p:sp>
              <p:nvSpPr>
                <p:cNvPr id="418" name="Freeform: Shape 417">
                  <a:extLst>
                    <a:ext uri="{FF2B5EF4-FFF2-40B4-BE49-F238E27FC236}">
                      <a16:creationId xmlns:a16="http://schemas.microsoft.com/office/drawing/2014/main" xmlns="" id="{8BC0E5C1-AD37-435F-99DA-F6C6DA907F90}"/>
                    </a:ext>
                  </a:extLst>
                </p:cNvPr>
                <p:cNvSpPr/>
                <p:nvPr/>
              </p:nvSpPr>
              <p:spPr>
                <a:xfrm>
                  <a:off x="5468240" y="3531122"/>
                  <a:ext cx="362624" cy="719530"/>
                </a:xfrm>
                <a:custGeom>
                  <a:avLst/>
                  <a:gdLst>
                    <a:gd name="connsiteX0" fmla="*/ 14536 w 362624"/>
                    <a:gd name="connsiteY0" fmla="*/ 7268 h 719530"/>
                    <a:gd name="connsiteX1" fmla="*/ 167164 w 362624"/>
                    <a:gd name="connsiteY1" fmla="*/ 130824 h 719530"/>
                    <a:gd name="connsiteX2" fmla="*/ 254380 w 362624"/>
                    <a:gd name="connsiteY2" fmla="*/ 232576 h 719530"/>
                    <a:gd name="connsiteX3" fmla="*/ 341596 w 362624"/>
                    <a:gd name="connsiteY3" fmla="*/ 399739 h 719530"/>
                    <a:gd name="connsiteX4" fmla="*/ 348863 w 362624"/>
                    <a:gd name="connsiteY4" fmla="*/ 428811 h 719530"/>
                    <a:gd name="connsiteX5" fmla="*/ 348863 w 362624"/>
                    <a:gd name="connsiteY5" fmla="*/ 719531 h 719530"/>
                    <a:gd name="connsiteX6" fmla="*/ 327060 w 362624"/>
                    <a:gd name="connsiteY6" fmla="*/ 588707 h 719530"/>
                    <a:gd name="connsiteX7" fmla="*/ 218040 w 362624"/>
                    <a:gd name="connsiteY7" fmla="*/ 297988 h 719530"/>
                    <a:gd name="connsiteX8" fmla="*/ 79948 w 362624"/>
                    <a:gd name="connsiteY8" fmla="*/ 87216 h 719530"/>
                    <a:gd name="connsiteX9" fmla="*/ 0 w 362624"/>
                    <a:gd name="connsiteY9" fmla="*/ 0 h 719530"/>
                    <a:gd name="connsiteX10" fmla="*/ 14536 w 362624"/>
                    <a:gd name="connsiteY10" fmla="*/ 7268 h 719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624" h="719530">
                      <a:moveTo>
                        <a:pt x="14536" y="7268"/>
                      </a:moveTo>
                      <a:cubicBezTo>
                        <a:pt x="72680" y="43608"/>
                        <a:pt x="123556" y="79948"/>
                        <a:pt x="167164" y="130824"/>
                      </a:cubicBezTo>
                      <a:cubicBezTo>
                        <a:pt x="196236" y="159896"/>
                        <a:pt x="225308" y="196236"/>
                        <a:pt x="254380" y="232576"/>
                      </a:cubicBezTo>
                      <a:cubicBezTo>
                        <a:pt x="290720" y="283452"/>
                        <a:pt x="319792" y="341596"/>
                        <a:pt x="341596" y="399739"/>
                      </a:cubicBezTo>
                      <a:cubicBezTo>
                        <a:pt x="341596" y="407007"/>
                        <a:pt x="348863" y="421543"/>
                        <a:pt x="348863" y="428811"/>
                      </a:cubicBezTo>
                      <a:cubicBezTo>
                        <a:pt x="370668" y="523295"/>
                        <a:pt x="363399" y="625047"/>
                        <a:pt x="348863" y="719531"/>
                      </a:cubicBezTo>
                      <a:cubicBezTo>
                        <a:pt x="341596" y="675923"/>
                        <a:pt x="334328" y="632315"/>
                        <a:pt x="327060" y="588707"/>
                      </a:cubicBezTo>
                      <a:cubicBezTo>
                        <a:pt x="312523" y="486955"/>
                        <a:pt x="276184" y="385203"/>
                        <a:pt x="218040" y="297988"/>
                      </a:cubicBezTo>
                      <a:cubicBezTo>
                        <a:pt x="174432" y="225308"/>
                        <a:pt x="130824" y="152628"/>
                        <a:pt x="79948" y="87216"/>
                      </a:cubicBezTo>
                      <a:cubicBezTo>
                        <a:pt x="58144" y="58144"/>
                        <a:pt x="29072" y="21804"/>
                        <a:pt x="0" y="0"/>
                      </a:cubicBezTo>
                      <a:cubicBezTo>
                        <a:pt x="7268" y="0"/>
                        <a:pt x="7268" y="0"/>
                        <a:pt x="14536" y="7268"/>
                      </a:cubicBezTo>
                      <a:close/>
                    </a:path>
                  </a:pathLst>
                </a:custGeom>
                <a:solidFill>
                  <a:srgbClr val="5E2E06">
                    <a:alpha val="50000"/>
                  </a:srgbClr>
                </a:solidFill>
                <a:ln w="72680" cap="flat">
                  <a:noFill/>
                  <a:prstDash val="solid"/>
                  <a:miter/>
                </a:ln>
              </p:spPr>
              <p:txBody>
                <a:bodyPr rtlCol="0" anchor="ctr"/>
                <a:lstStyle/>
                <a:p>
                  <a:endParaRPr lang="en-US"/>
                </a:p>
              </p:txBody>
            </p:sp>
            <p:sp>
              <p:nvSpPr>
                <p:cNvPr id="419" name="Freeform: Shape 418">
                  <a:extLst>
                    <a:ext uri="{FF2B5EF4-FFF2-40B4-BE49-F238E27FC236}">
                      <a16:creationId xmlns:a16="http://schemas.microsoft.com/office/drawing/2014/main" xmlns="" id="{27F1867B-3865-4CB0-B3FB-457F4BB36290}"/>
                    </a:ext>
                  </a:extLst>
                </p:cNvPr>
                <p:cNvSpPr/>
                <p:nvPr/>
              </p:nvSpPr>
              <p:spPr>
                <a:xfrm>
                  <a:off x="3203257" y="3901789"/>
                  <a:ext cx="273553" cy="777674"/>
                </a:xfrm>
                <a:custGeom>
                  <a:avLst/>
                  <a:gdLst>
                    <a:gd name="connsiteX0" fmla="*/ 11906 w 273553"/>
                    <a:gd name="connsiteY0" fmla="*/ 341596 h 777674"/>
                    <a:gd name="connsiteX1" fmla="*/ 77318 w 273553"/>
                    <a:gd name="connsiteY1" fmla="*/ 94484 h 777674"/>
                    <a:gd name="connsiteX2" fmla="*/ 186338 w 273553"/>
                    <a:gd name="connsiteY2" fmla="*/ 0 h 777674"/>
                    <a:gd name="connsiteX3" fmla="*/ 273554 w 273553"/>
                    <a:gd name="connsiteY3" fmla="*/ 0 h 777674"/>
                    <a:gd name="connsiteX4" fmla="*/ 55514 w 273553"/>
                    <a:gd name="connsiteY4" fmla="*/ 348863 h 777674"/>
                    <a:gd name="connsiteX5" fmla="*/ 40978 w 273553"/>
                    <a:gd name="connsiteY5" fmla="*/ 777675 h 777674"/>
                    <a:gd name="connsiteX6" fmla="*/ 11906 w 273553"/>
                    <a:gd name="connsiteY6" fmla="*/ 341596 h 777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553" h="777674">
                      <a:moveTo>
                        <a:pt x="11906" y="341596"/>
                      </a:moveTo>
                      <a:cubicBezTo>
                        <a:pt x="19174" y="261648"/>
                        <a:pt x="33710" y="167164"/>
                        <a:pt x="77318" y="94484"/>
                      </a:cubicBezTo>
                      <a:cubicBezTo>
                        <a:pt x="99122" y="50876"/>
                        <a:pt x="135462" y="7268"/>
                        <a:pt x="186338" y="0"/>
                      </a:cubicBezTo>
                      <a:cubicBezTo>
                        <a:pt x="215410" y="0"/>
                        <a:pt x="244482" y="0"/>
                        <a:pt x="273554" y="0"/>
                      </a:cubicBezTo>
                      <a:cubicBezTo>
                        <a:pt x="142730" y="50876"/>
                        <a:pt x="84586" y="225308"/>
                        <a:pt x="55514" y="348863"/>
                      </a:cubicBezTo>
                      <a:cubicBezTo>
                        <a:pt x="26442" y="494223"/>
                        <a:pt x="26442" y="639583"/>
                        <a:pt x="40978" y="777675"/>
                      </a:cubicBezTo>
                      <a:cubicBezTo>
                        <a:pt x="-2630" y="639583"/>
                        <a:pt x="-9898" y="494223"/>
                        <a:pt x="11906" y="341596"/>
                      </a:cubicBezTo>
                      <a:close/>
                    </a:path>
                  </a:pathLst>
                </a:custGeom>
                <a:solidFill>
                  <a:srgbClr val="5E2E06">
                    <a:alpha val="50000"/>
                  </a:srgbClr>
                </a:solidFill>
                <a:ln w="72680" cap="flat">
                  <a:noFill/>
                  <a:prstDash val="solid"/>
                  <a:miter/>
                </a:ln>
              </p:spPr>
              <p:txBody>
                <a:bodyPr rtlCol="0" anchor="ctr"/>
                <a:lstStyle/>
                <a:p>
                  <a:endParaRPr lang="en-US"/>
                </a:p>
              </p:txBody>
            </p:sp>
            <p:sp>
              <p:nvSpPr>
                <p:cNvPr id="420" name="Freeform: Shape 419">
                  <a:extLst>
                    <a:ext uri="{FF2B5EF4-FFF2-40B4-BE49-F238E27FC236}">
                      <a16:creationId xmlns:a16="http://schemas.microsoft.com/office/drawing/2014/main" xmlns="" id="{646CD593-0020-485D-921E-11E279CBF2B6}"/>
                    </a:ext>
                  </a:extLst>
                </p:cNvPr>
                <p:cNvSpPr/>
                <p:nvPr/>
              </p:nvSpPr>
              <p:spPr>
                <a:xfrm>
                  <a:off x="3057084" y="3727357"/>
                  <a:ext cx="259830" cy="516027"/>
                </a:xfrm>
                <a:custGeom>
                  <a:avLst/>
                  <a:gdLst>
                    <a:gd name="connsiteX0" fmla="*/ 259831 w 259830"/>
                    <a:gd name="connsiteY0" fmla="*/ 0 h 516027"/>
                    <a:gd name="connsiteX1" fmla="*/ 5451 w 259830"/>
                    <a:gd name="connsiteY1" fmla="*/ 516027 h 516027"/>
                    <a:gd name="connsiteX2" fmla="*/ 5451 w 259830"/>
                    <a:gd name="connsiteY2" fmla="*/ 356131 h 516027"/>
                    <a:gd name="connsiteX3" fmla="*/ 19987 w 259830"/>
                    <a:gd name="connsiteY3" fmla="*/ 261648 h 516027"/>
                    <a:gd name="connsiteX4" fmla="*/ 41791 w 259830"/>
                    <a:gd name="connsiteY4" fmla="*/ 218040 h 516027"/>
                    <a:gd name="connsiteX5" fmla="*/ 259831 w 259830"/>
                    <a:gd name="connsiteY5" fmla="*/ 0 h 516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830" h="516027">
                      <a:moveTo>
                        <a:pt x="259831" y="0"/>
                      </a:moveTo>
                      <a:cubicBezTo>
                        <a:pt x="114471" y="130824"/>
                        <a:pt x="34523" y="319792"/>
                        <a:pt x="5451" y="516027"/>
                      </a:cubicBezTo>
                      <a:cubicBezTo>
                        <a:pt x="-1817" y="465151"/>
                        <a:pt x="-1817" y="407007"/>
                        <a:pt x="5451" y="356131"/>
                      </a:cubicBezTo>
                      <a:cubicBezTo>
                        <a:pt x="5451" y="319792"/>
                        <a:pt x="12719" y="290720"/>
                        <a:pt x="19987" y="261648"/>
                      </a:cubicBezTo>
                      <a:cubicBezTo>
                        <a:pt x="27255" y="247112"/>
                        <a:pt x="34523" y="232576"/>
                        <a:pt x="41791" y="218040"/>
                      </a:cubicBezTo>
                      <a:cubicBezTo>
                        <a:pt x="85399" y="123556"/>
                        <a:pt x="165347" y="29072"/>
                        <a:pt x="259831" y="0"/>
                      </a:cubicBezTo>
                      <a:close/>
                    </a:path>
                  </a:pathLst>
                </a:custGeom>
                <a:solidFill>
                  <a:srgbClr val="5E2E06">
                    <a:alpha val="50000"/>
                  </a:srgbClr>
                </a:solidFill>
                <a:ln w="72680" cap="flat">
                  <a:noFill/>
                  <a:prstDash val="solid"/>
                  <a:miter/>
                </a:ln>
              </p:spPr>
              <p:txBody>
                <a:bodyPr rtlCol="0" anchor="ctr"/>
                <a:lstStyle/>
                <a:p>
                  <a:endParaRPr lang="en-US"/>
                </a:p>
              </p:txBody>
            </p:sp>
            <p:sp>
              <p:nvSpPr>
                <p:cNvPr id="421" name="Freeform: Shape 420">
                  <a:extLst>
                    <a:ext uri="{FF2B5EF4-FFF2-40B4-BE49-F238E27FC236}">
                      <a16:creationId xmlns:a16="http://schemas.microsoft.com/office/drawing/2014/main" xmlns="" id="{59275134-1B19-4EFB-99EB-2BFB180637E8}"/>
                    </a:ext>
                  </a:extLst>
                </p:cNvPr>
                <p:cNvSpPr/>
                <p:nvPr/>
              </p:nvSpPr>
              <p:spPr>
                <a:xfrm>
                  <a:off x="3920158" y="3182258"/>
                  <a:ext cx="1475401" cy="341595"/>
                </a:xfrm>
                <a:custGeom>
                  <a:avLst/>
                  <a:gdLst>
                    <a:gd name="connsiteX0" fmla="*/ 552367 w 1475401"/>
                    <a:gd name="connsiteY0" fmla="*/ 7268 h 341595"/>
                    <a:gd name="connsiteX1" fmla="*/ 704995 w 1475401"/>
                    <a:gd name="connsiteY1" fmla="*/ 0 h 341595"/>
                    <a:gd name="connsiteX2" fmla="*/ 1024787 w 1475401"/>
                    <a:gd name="connsiteY2" fmla="*/ 50876 h 341595"/>
                    <a:gd name="connsiteX3" fmla="*/ 1308238 w 1475401"/>
                    <a:gd name="connsiteY3" fmla="*/ 196236 h 341595"/>
                    <a:gd name="connsiteX4" fmla="*/ 1475402 w 1475401"/>
                    <a:gd name="connsiteY4" fmla="*/ 341596 h 341595"/>
                    <a:gd name="connsiteX5" fmla="*/ 1388186 w 1475401"/>
                    <a:gd name="connsiteY5" fmla="*/ 290720 h 341595"/>
                    <a:gd name="connsiteX6" fmla="*/ 1199218 w 1475401"/>
                    <a:gd name="connsiteY6" fmla="*/ 181700 h 341595"/>
                    <a:gd name="connsiteX7" fmla="*/ 828551 w 1475401"/>
                    <a:gd name="connsiteY7" fmla="*/ 79948 h 341595"/>
                    <a:gd name="connsiteX8" fmla="*/ 0 w 1475401"/>
                    <a:gd name="connsiteY8" fmla="*/ 167164 h 341595"/>
                    <a:gd name="connsiteX9" fmla="*/ 225308 w 1475401"/>
                    <a:gd name="connsiteY9" fmla="*/ 65412 h 341595"/>
                    <a:gd name="connsiteX10" fmla="*/ 552367 w 1475401"/>
                    <a:gd name="connsiteY10" fmla="*/ 7268 h 34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5401" h="341595">
                      <a:moveTo>
                        <a:pt x="552367" y="7268"/>
                      </a:moveTo>
                      <a:cubicBezTo>
                        <a:pt x="603243" y="0"/>
                        <a:pt x="654119" y="0"/>
                        <a:pt x="704995" y="0"/>
                      </a:cubicBezTo>
                      <a:cubicBezTo>
                        <a:pt x="814015" y="0"/>
                        <a:pt x="923035" y="14536"/>
                        <a:pt x="1024787" y="50876"/>
                      </a:cubicBezTo>
                      <a:cubicBezTo>
                        <a:pt x="1126538" y="79948"/>
                        <a:pt x="1228290" y="130824"/>
                        <a:pt x="1308238" y="196236"/>
                      </a:cubicBezTo>
                      <a:cubicBezTo>
                        <a:pt x="1366382" y="239844"/>
                        <a:pt x="1424526" y="290720"/>
                        <a:pt x="1475402" y="341596"/>
                      </a:cubicBezTo>
                      <a:cubicBezTo>
                        <a:pt x="1446330" y="327060"/>
                        <a:pt x="1417258" y="312524"/>
                        <a:pt x="1388186" y="290720"/>
                      </a:cubicBezTo>
                      <a:cubicBezTo>
                        <a:pt x="1322774" y="254380"/>
                        <a:pt x="1264630" y="210772"/>
                        <a:pt x="1199218" y="181700"/>
                      </a:cubicBezTo>
                      <a:cubicBezTo>
                        <a:pt x="1082930" y="123556"/>
                        <a:pt x="959375" y="87216"/>
                        <a:pt x="828551" y="79948"/>
                      </a:cubicBezTo>
                      <a:cubicBezTo>
                        <a:pt x="545099" y="50876"/>
                        <a:pt x="276184" y="109020"/>
                        <a:pt x="0" y="167164"/>
                      </a:cubicBezTo>
                      <a:cubicBezTo>
                        <a:pt x="72680" y="130824"/>
                        <a:pt x="145360" y="94484"/>
                        <a:pt x="225308" y="65412"/>
                      </a:cubicBezTo>
                      <a:cubicBezTo>
                        <a:pt x="341596" y="29072"/>
                        <a:pt x="450615" y="14536"/>
                        <a:pt x="552367" y="7268"/>
                      </a:cubicBezTo>
                      <a:close/>
                    </a:path>
                  </a:pathLst>
                </a:custGeom>
                <a:solidFill>
                  <a:srgbClr val="5E2E06">
                    <a:alpha val="50000"/>
                  </a:srgbClr>
                </a:solidFill>
                <a:ln w="72680" cap="flat">
                  <a:noFill/>
                  <a:prstDash val="solid"/>
                  <a:miter/>
                </a:ln>
              </p:spPr>
              <p:txBody>
                <a:bodyPr rtlCol="0" anchor="ctr"/>
                <a:lstStyle/>
                <a:p>
                  <a:endParaRPr lang="en-US"/>
                </a:p>
              </p:txBody>
            </p:sp>
            <p:sp>
              <p:nvSpPr>
                <p:cNvPr id="422" name="Freeform: Shape 421">
                  <a:extLst>
                    <a:ext uri="{FF2B5EF4-FFF2-40B4-BE49-F238E27FC236}">
                      <a16:creationId xmlns:a16="http://schemas.microsoft.com/office/drawing/2014/main" xmlns="" id="{29278A71-0409-467E-B11F-4F65E9C694FB}"/>
                    </a:ext>
                  </a:extLst>
                </p:cNvPr>
                <p:cNvSpPr/>
                <p:nvPr/>
              </p:nvSpPr>
              <p:spPr>
                <a:xfrm>
                  <a:off x="3694851" y="2963092"/>
                  <a:ext cx="1875141" cy="349989"/>
                </a:xfrm>
                <a:custGeom>
                  <a:avLst/>
                  <a:gdLst>
                    <a:gd name="connsiteX0" fmla="*/ 1795193 w 1875141"/>
                    <a:gd name="connsiteY0" fmla="*/ 313650 h 349989"/>
                    <a:gd name="connsiteX1" fmla="*/ 1787925 w 1875141"/>
                    <a:gd name="connsiteY1" fmla="*/ 313650 h 349989"/>
                    <a:gd name="connsiteX2" fmla="*/ 1293702 w 1875141"/>
                    <a:gd name="connsiteY2" fmla="*/ 131950 h 349989"/>
                    <a:gd name="connsiteX3" fmla="*/ 763139 w 1875141"/>
                    <a:gd name="connsiteY3" fmla="*/ 73806 h 349989"/>
                    <a:gd name="connsiteX4" fmla="*/ 181700 w 1875141"/>
                    <a:gd name="connsiteY4" fmla="*/ 153754 h 349989"/>
                    <a:gd name="connsiteX5" fmla="*/ 0 w 1875141"/>
                    <a:gd name="connsiteY5" fmla="*/ 233702 h 349989"/>
                    <a:gd name="connsiteX6" fmla="*/ 123556 w 1875141"/>
                    <a:gd name="connsiteY6" fmla="*/ 153754 h 349989"/>
                    <a:gd name="connsiteX7" fmla="*/ 1548082 w 1875141"/>
                    <a:gd name="connsiteY7" fmla="*/ 175558 h 349989"/>
                    <a:gd name="connsiteX8" fmla="*/ 1875141 w 1875141"/>
                    <a:gd name="connsiteY8" fmla="*/ 349990 h 349989"/>
                    <a:gd name="connsiteX9" fmla="*/ 1795193 w 1875141"/>
                    <a:gd name="connsiteY9" fmla="*/ 313650 h 349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75141" h="349989">
                      <a:moveTo>
                        <a:pt x="1795193" y="313650"/>
                      </a:moveTo>
                      <a:cubicBezTo>
                        <a:pt x="1795193" y="313650"/>
                        <a:pt x="1787925" y="313650"/>
                        <a:pt x="1787925" y="313650"/>
                      </a:cubicBezTo>
                      <a:cubicBezTo>
                        <a:pt x="1628030" y="240970"/>
                        <a:pt x="1460866" y="175558"/>
                        <a:pt x="1293702" y="131950"/>
                      </a:cubicBezTo>
                      <a:cubicBezTo>
                        <a:pt x="1119270" y="88342"/>
                        <a:pt x="944839" y="73806"/>
                        <a:pt x="763139" y="73806"/>
                      </a:cubicBezTo>
                      <a:cubicBezTo>
                        <a:pt x="566903" y="73806"/>
                        <a:pt x="363399" y="88342"/>
                        <a:pt x="181700" y="153754"/>
                      </a:cubicBezTo>
                      <a:cubicBezTo>
                        <a:pt x="116288" y="175558"/>
                        <a:pt x="58144" y="197362"/>
                        <a:pt x="0" y="233702"/>
                      </a:cubicBezTo>
                      <a:cubicBezTo>
                        <a:pt x="36340" y="204630"/>
                        <a:pt x="79948" y="175558"/>
                        <a:pt x="123556" y="153754"/>
                      </a:cubicBezTo>
                      <a:cubicBezTo>
                        <a:pt x="559635" y="-78822"/>
                        <a:pt x="1104734" y="-27946"/>
                        <a:pt x="1548082" y="175558"/>
                      </a:cubicBezTo>
                      <a:cubicBezTo>
                        <a:pt x="1657102" y="226434"/>
                        <a:pt x="1773389" y="284578"/>
                        <a:pt x="1875141" y="349990"/>
                      </a:cubicBezTo>
                      <a:cubicBezTo>
                        <a:pt x="1846069" y="335454"/>
                        <a:pt x="1816997" y="328186"/>
                        <a:pt x="1795193" y="313650"/>
                      </a:cubicBezTo>
                      <a:close/>
                    </a:path>
                  </a:pathLst>
                </a:custGeom>
                <a:solidFill>
                  <a:srgbClr val="5E2E06">
                    <a:alpha val="50000"/>
                  </a:srgbClr>
                </a:solidFill>
                <a:ln w="72680" cap="flat">
                  <a:noFill/>
                  <a:prstDash val="solid"/>
                  <a:miter/>
                </a:ln>
              </p:spPr>
              <p:txBody>
                <a:bodyPr rtlCol="0" anchor="ctr"/>
                <a:lstStyle/>
                <a:p>
                  <a:endParaRPr lang="en-US"/>
                </a:p>
              </p:txBody>
            </p:sp>
            <p:sp>
              <p:nvSpPr>
                <p:cNvPr id="423" name="Freeform: Shape 422">
                  <a:extLst>
                    <a:ext uri="{FF2B5EF4-FFF2-40B4-BE49-F238E27FC236}">
                      <a16:creationId xmlns:a16="http://schemas.microsoft.com/office/drawing/2014/main" xmlns="" id="{1DD363DB-1409-4C7A-BFEF-D4DB1A756804}"/>
                    </a:ext>
                  </a:extLst>
                </p:cNvPr>
                <p:cNvSpPr/>
                <p:nvPr/>
              </p:nvSpPr>
              <p:spPr>
                <a:xfrm>
                  <a:off x="3702119" y="3283361"/>
                  <a:ext cx="1867873" cy="465799"/>
                </a:xfrm>
                <a:custGeom>
                  <a:avLst/>
                  <a:gdLst>
                    <a:gd name="connsiteX0" fmla="*/ 1867873 w 1867873"/>
                    <a:gd name="connsiteY0" fmla="*/ 465800 h 465799"/>
                    <a:gd name="connsiteX1" fmla="*/ 1744317 w 1867873"/>
                    <a:gd name="connsiteY1" fmla="*/ 378584 h 465799"/>
                    <a:gd name="connsiteX2" fmla="*/ 1257362 w 1867873"/>
                    <a:gd name="connsiteY2" fmla="*/ 175080 h 465799"/>
                    <a:gd name="connsiteX3" fmla="*/ 0 w 1867873"/>
                    <a:gd name="connsiteY3" fmla="*/ 276832 h 465799"/>
                    <a:gd name="connsiteX4" fmla="*/ 196236 w 1867873"/>
                    <a:gd name="connsiteY4" fmla="*/ 160544 h 465799"/>
                    <a:gd name="connsiteX5" fmla="*/ 1867873 w 1867873"/>
                    <a:gd name="connsiteY5" fmla="*/ 465800 h 465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67873" h="465799">
                      <a:moveTo>
                        <a:pt x="1867873" y="465800"/>
                      </a:moveTo>
                      <a:cubicBezTo>
                        <a:pt x="1831533" y="436728"/>
                        <a:pt x="1787925" y="407656"/>
                        <a:pt x="1744317" y="378584"/>
                      </a:cubicBezTo>
                      <a:cubicBezTo>
                        <a:pt x="1591690" y="291368"/>
                        <a:pt x="1424526" y="218688"/>
                        <a:pt x="1257362" y="175080"/>
                      </a:cubicBezTo>
                      <a:cubicBezTo>
                        <a:pt x="843087" y="58793"/>
                        <a:pt x="407007" y="153276"/>
                        <a:pt x="0" y="276832"/>
                      </a:cubicBezTo>
                      <a:cubicBezTo>
                        <a:pt x="65412" y="233224"/>
                        <a:pt x="130824" y="196884"/>
                        <a:pt x="196236" y="160544"/>
                      </a:cubicBezTo>
                      <a:cubicBezTo>
                        <a:pt x="748603" y="-101103"/>
                        <a:pt x="1511742" y="-72031"/>
                        <a:pt x="1867873" y="465800"/>
                      </a:cubicBezTo>
                      <a:close/>
                    </a:path>
                  </a:pathLst>
                </a:custGeom>
                <a:solidFill>
                  <a:srgbClr val="5E2E06">
                    <a:alpha val="50000"/>
                  </a:srgbClr>
                </a:solidFill>
                <a:ln w="72680" cap="flat">
                  <a:noFill/>
                  <a:prstDash val="solid"/>
                  <a:miter/>
                </a:ln>
              </p:spPr>
              <p:txBody>
                <a:bodyPr rtlCol="0" anchor="ctr"/>
                <a:lstStyle/>
                <a:p>
                  <a:endParaRPr lang="en-US"/>
                </a:p>
              </p:txBody>
            </p:sp>
            <p:sp>
              <p:nvSpPr>
                <p:cNvPr id="424" name="Freeform: Shape 423">
                  <a:extLst>
                    <a:ext uri="{FF2B5EF4-FFF2-40B4-BE49-F238E27FC236}">
                      <a16:creationId xmlns:a16="http://schemas.microsoft.com/office/drawing/2014/main" xmlns="" id="{CEA43728-F843-4534-AE6C-E69FB84AC31D}"/>
                    </a:ext>
                  </a:extLst>
                </p:cNvPr>
                <p:cNvSpPr/>
                <p:nvPr/>
              </p:nvSpPr>
              <p:spPr>
                <a:xfrm>
                  <a:off x="3709387" y="3063517"/>
                  <a:ext cx="1402721" cy="278637"/>
                </a:xfrm>
                <a:custGeom>
                  <a:avLst/>
                  <a:gdLst>
                    <a:gd name="connsiteX0" fmla="*/ 479687 w 1402721"/>
                    <a:gd name="connsiteY0" fmla="*/ 126009 h 278637"/>
                    <a:gd name="connsiteX1" fmla="*/ 0 w 1402721"/>
                    <a:gd name="connsiteY1" fmla="*/ 278637 h 278637"/>
                    <a:gd name="connsiteX2" fmla="*/ 719531 w 1402721"/>
                    <a:gd name="connsiteY2" fmla="*/ 2453 h 278637"/>
                    <a:gd name="connsiteX3" fmla="*/ 1402722 w 1402721"/>
                    <a:gd name="connsiteY3" fmla="*/ 133277 h 278637"/>
                    <a:gd name="connsiteX4" fmla="*/ 995714 w 1402721"/>
                    <a:gd name="connsiteY4" fmla="*/ 67865 h 278637"/>
                    <a:gd name="connsiteX5" fmla="*/ 479687 w 1402721"/>
                    <a:gd name="connsiteY5" fmla="*/ 126009 h 27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2721" h="278637">
                      <a:moveTo>
                        <a:pt x="479687" y="126009"/>
                      </a:moveTo>
                      <a:cubicBezTo>
                        <a:pt x="319792" y="169617"/>
                        <a:pt x="159896" y="227761"/>
                        <a:pt x="0" y="278637"/>
                      </a:cubicBezTo>
                      <a:cubicBezTo>
                        <a:pt x="203504" y="111473"/>
                        <a:pt x="457883" y="16989"/>
                        <a:pt x="719531" y="2453"/>
                      </a:cubicBezTo>
                      <a:cubicBezTo>
                        <a:pt x="952107" y="-12083"/>
                        <a:pt x="1184682" y="38793"/>
                        <a:pt x="1402722" y="133277"/>
                      </a:cubicBezTo>
                      <a:cubicBezTo>
                        <a:pt x="1271898" y="96937"/>
                        <a:pt x="1133806" y="75133"/>
                        <a:pt x="995714" y="67865"/>
                      </a:cubicBezTo>
                      <a:cubicBezTo>
                        <a:pt x="821283" y="60597"/>
                        <a:pt x="646851" y="82401"/>
                        <a:pt x="479687" y="126009"/>
                      </a:cubicBezTo>
                      <a:close/>
                    </a:path>
                  </a:pathLst>
                </a:custGeom>
                <a:solidFill>
                  <a:srgbClr val="5E2E06">
                    <a:alpha val="50000"/>
                  </a:srgbClr>
                </a:solidFill>
                <a:ln w="72680" cap="flat">
                  <a:noFill/>
                  <a:prstDash val="solid"/>
                  <a:miter/>
                </a:ln>
              </p:spPr>
              <p:txBody>
                <a:bodyPr rtlCol="0" anchor="ctr"/>
                <a:lstStyle/>
                <a:p>
                  <a:endParaRPr lang="en-US"/>
                </a:p>
              </p:txBody>
            </p:sp>
            <p:sp>
              <p:nvSpPr>
                <p:cNvPr id="425" name="Freeform: Shape 424">
                  <a:extLst>
                    <a:ext uri="{FF2B5EF4-FFF2-40B4-BE49-F238E27FC236}">
                      <a16:creationId xmlns:a16="http://schemas.microsoft.com/office/drawing/2014/main" xmlns="" id="{B0F7ED2F-B113-487A-82AD-A42F07B0C95F}"/>
                    </a:ext>
                  </a:extLst>
                </p:cNvPr>
                <p:cNvSpPr/>
                <p:nvPr/>
              </p:nvSpPr>
              <p:spPr>
                <a:xfrm>
                  <a:off x="5228396" y="3333748"/>
                  <a:ext cx="715896" cy="902368"/>
                </a:xfrm>
                <a:custGeom>
                  <a:avLst/>
                  <a:gdLst>
                    <a:gd name="connsiteX0" fmla="*/ 610511 w 715896"/>
                    <a:gd name="connsiteY0" fmla="*/ 560773 h 902368"/>
                    <a:gd name="connsiteX1" fmla="*/ 486955 w 715896"/>
                    <a:gd name="connsiteY1" fmla="*/ 364538 h 902368"/>
                    <a:gd name="connsiteX2" fmla="*/ 0 w 715896"/>
                    <a:gd name="connsiteY2" fmla="*/ 1138 h 902368"/>
                    <a:gd name="connsiteX3" fmla="*/ 203504 w 715896"/>
                    <a:gd name="connsiteY3" fmla="*/ 44746 h 902368"/>
                    <a:gd name="connsiteX4" fmla="*/ 370667 w 715896"/>
                    <a:gd name="connsiteY4" fmla="*/ 131962 h 902368"/>
                    <a:gd name="connsiteX5" fmla="*/ 654119 w 715896"/>
                    <a:gd name="connsiteY5" fmla="*/ 429950 h 902368"/>
                    <a:gd name="connsiteX6" fmla="*/ 683191 w 715896"/>
                    <a:gd name="connsiteY6" fmla="*/ 488094 h 902368"/>
                    <a:gd name="connsiteX7" fmla="*/ 683191 w 715896"/>
                    <a:gd name="connsiteY7" fmla="*/ 902369 h 902368"/>
                    <a:gd name="connsiteX8" fmla="*/ 610511 w 715896"/>
                    <a:gd name="connsiteY8" fmla="*/ 560773 h 902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5896" h="902368">
                      <a:moveTo>
                        <a:pt x="610511" y="560773"/>
                      </a:moveTo>
                      <a:cubicBezTo>
                        <a:pt x="574171" y="488094"/>
                        <a:pt x="537831" y="422682"/>
                        <a:pt x="486955" y="364538"/>
                      </a:cubicBezTo>
                      <a:cubicBezTo>
                        <a:pt x="363399" y="197374"/>
                        <a:pt x="196236" y="73818"/>
                        <a:pt x="0" y="1138"/>
                      </a:cubicBezTo>
                      <a:cubicBezTo>
                        <a:pt x="65412" y="-6130"/>
                        <a:pt x="145360" y="22942"/>
                        <a:pt x="203504" y="44746"/>
                      </a:cubicBezTo>
                      <a:cubicBezTo>
                        <a:pt x="261648" y="66550"/>
                        <a:pt x="319792" y="95622"/>
                        <a:pt x="370667" y="131962"/>
                      </a:cubicBezTo>
                      <a:cubicBezTo>
                        <a:pt x="486955" y="204642"/>
                        <a:pt x="588707" y="306394"/>
                        <a:pt x="654119" y="429950"/>
                      </a:cubicBezTo>
                      <a:cubicBezTo>
                        <a:pt x="661387" y="444486"/>
                        <a:pt x="675923" y="466290"/>
                        <a:pt x="683191" y="488094"/>
                      </a:cubicBezTo>
                      <a:cubicBezTo>
                        <a:pt x="726799" y="626185"/>
                        <a:pt x="726799" y="771545"/>
                        <a:pt x="683191" y="902369"/>
                      </a:cubicBezTo>
                      <a:cubicBezTo>
                        <a:pt x="690459" y="778813"/>
                        <a:pt x="661387" y="669793"/>
                        <a:pt x="610511" y="560773"/>
                      </a:cubicBezTo>
                      <a:close/>
                    </a:path>
                  </a:pathLst>
                </a:custGeom>
                <a:solidFill>
                  <a:srgbClr val="5E2E06">
                    <a:alpha val="50000"/>
                  </a:srgbClr>
                </a:solidFill>
                <a:ln w="72680" cap="flat">
                  <a:noFill/>
                  <a:prstDash val="solid"/>
                  <a:miter/>
                </a:ln>
              </p:spPr>
              <p:txBody>
                <a:bodyPr rtlCol="0" anchor="ctr"/>
                <a:lstStyle/>
                <a:p>
                  <a:endParaRPr lang="en-US"/>
                </a:p>
              </p:txBody>
            </p:sp>
            <p:sp>
              <p:nvSpPr>
                <p:cNvPr id="426" name="Freeform: Shape 425">
                  <a:extLst>
                    <a:ext uri="{FF2B5EF4-FFF2-40B4-BE49-F238E27FC236}">
                      <a16:creationId xmlns:a16="http://schemas.microsoft.com/office/drawing/2014/main" xmlns="" id="{9D82BDD5-5F92-4FA5-A99A-61C7157D7946}"/>
                    </a:ext>
                  </a:extLst>
                </p:cNvPr>
                <p:cNvSpPr/>
                <p:nvPr/>
              </p:nvSpPr>
              <p:spPr>
                <a:xfrm>
                  <a:off x="3055267" y="3850913"/>
                  <a:ext cx="254379" cy="872158"/>
                </a:xfrm>
                <a:custGeom>
                  <a:avLst/>
                  <a:gdLst>
                    <a:gd name="connsiteX0" fmla="*/ 7268 w 254379"/>
                    <a:gd name="connsiteY0" fmla="*/ 327059 h 872158"/>
                    <a:gd name="connsiteX1" fmla="*/ 254380 w 254379"/>
                    <a:gd name="connsiteY1" fmla="*/ 0 h 872158"/>
                    <a:gd name="connsiteX2" fmla="*/ 101752 w 254379"/>
                    <a:gd name="connsiteY2" fmla="*/ 523295 h 872158"/>
                    <a:gd name="connsiteX3" fmla="*/ 159896 w 254379"/>
                    <a:gd name="connsiteY3" fmla="*/ 872159 h 872158"/>
                    <a:gd name="connsiteX4" fmla="*/ 152628 w 254379"/>
                    <a:gd name="connsiteY4" fmla="*/ 857623 h 872158"/>
                    <a:gd name="connsiteX5" fmla="*/ 0 w 254379"/>
                    <a:gd name="connsiteY5" fmla="*/ 334327 h 872158"/>
                    <a:gd name="connsiteX6" fmla="*/ 7268 w 254379"/>
                    <a:gd name="connsiteY6" fmla="*/ 327059 h 872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379" h="872158">
                      <a:moveTo>
                        <a:pt x="7268" y="327059"/>
                      </a:moveTo>
                      <a:cubicBezTo>
                        <a:pt x="36340" y="196236"/>
                        <a:pt x="116288" y="36340"/>
                        <a:pt x="254380" y="0"/>
                      </a:cubicBezTo>
                      <a:cubicBezTo>
                        <a:pt x="130824" y="145360"/>
                        <a:pt x="101752" y="348864"/>
                        <a:pt x="101752" y="523295"/>
                      </a:cubicBezTo>
                      <a:cubicBezTo>
                        <a:pt x="101752" y="639583"/>
                        <a:pt x="116288" y="763139"/>
                        <a:pt x="159896" y="872159"/>
                      </a:cubicBezTo>
                      <a:cubicBezTo>
                        <a:pt x="159896" y="864891"/>
                        <a:pt x="152628" y="864891"/>
                        <a:pt x="152628" y="857623"/>
                      </a:cubicBezTo>
                      <a:cubicBezTo>
                        <a:pt x="65412" y="712263"/>
                        <a:pt x="7268" y="523295"/>
                        <a:pt x="0" y="334327"/>
                      </a:cubicBezTo>
                      <a:cubicBezTo>
                        <a:pt x="7268" y="334327"/>
                        <a:pt x="7268" y="334327"/>
                        <a:pt x="7268" y="327059"/>
                      </a:cubicBezTo>
                      <a:close/>
                    </a:path>
                  </a:pathLst>
                </a:custGeom>
                <a:solidFill>
                  <a:srgbClr val="5E2E06">
                    <a:alpha val="50000"/>
                  </a:srgbClr>
                </a:solidFill>
                <a:ln w="72680" cap="flat">
                  <a:noFill/>
                  <a:prstDash val="solid"/>
                  <a:miter/>
                </a:ln>
              </p:spPr>
              <p:txBody>
                <a:bodyPr rtlCol="0" anchor="ctr"/>
                <a:lstStyle/>
                <a:p>
                  <a:endParaRPr lang="en-US"/>
                </a:p>
              </p:txBody>
            </p:sp>
            <p:sp>
              <p:nvSpPr>
                <p:cNvPr id="427" name="Freeform: Shape 426">
                  <a:extLst>
                    <a:ext uri="{FF2B5EF4-FFF2-40B4-BE49-F238E27FC236}">
                      <a16:creationId xmlns:a16="http://schemas.microsoft.com/office/drawing/2014/main" xmlns="" id="{822805E5-289B-433D-805D-F1C6E70CD2B8}"/>
                    </a:ext>
                  </a:extLst>
                </p:cNvPr>
                <p:cNvSpPr/>
                <p:nvPr/>
              </p:nvSpPr>
              <p:spPr>
                <a:xfrm>
                  <a:off x="3113411" y="3654677"/>
                  <a:ext cx="188967" cy="174431"/>
                </a:xfrm>
                <a:custGeom>
                  <a:avLst/>
                  <a:gdLst>
                    <a:gd name="connsiteX0" fmla="*/ 188968 w 188967"/>
                    <a:gd name="connsiteY0" fmla="*/ 0 h 174431"/>
                    <a:gd name="connsiteX1" fmla="*/ 0 w 188967"/>
                    <a:gd name="connsiteY1" fmla="*/ 174432 h 174431"/>
                    <a:gd name="connsiteX2" fmla="*/ 14536 w 188967"/>
                    <a:gd name="connsiteY2" fmla="*/ 138092 h 174431"/>
                    <a:gd name="connsiteX3" fmla="*/ 87216 w 188967"/>
                    <a:gd name="connsiteY3" fmla="*/ 21804 h 174431"/>
                    <a:gd name="connsiteX4" fmla="*/ 188968 w 188967"/>
                    <a:gd name="connsiteY4" fmla="*/ 0 h 174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967" h="174431">
                      <a:moveTo>
                        <a:pt x="188968" y="0"/>
                      </a:moveTo>
                      <a:cubicBezTo>
                        <a:pt x="116288" y="43608"/>
                        <a:pt x="50876" y="109020"/>
                        <a:pt x="0" y="174432"/>
                      </a:cubicBezTo>
                      <a:cubicBezTo>
                        <a:pt x="7268" y="159896"/>
                        <a:pt x="7268" y="152628"/>
                        <a:pt x="14536" y="138092"/>
                      </a:cubicBezTo>
                      <a:cubicBezTo>
                        <a:pt x="36340" y="94484"/>
                        <a:pt x="58144" y="58144"/>
                        <a:pt x="87216" y="21804"/>
                      </a:cubicBezTo>
                      <a:cubicBezTo>
                        <a:pt x="123556" y="7268"/>
                        <a:pt x="152628" y="0"/>
                        <a:pt x="188968" y="0"/>
                      </a:cubicBezTo>
                      <a:close/>
                    </a:path>
                  </a:pathLst>
                </a:custGeom>
                <a:solidFill>
                  <a:srgbClr val="5E2E06">
                    <a:alpha val="50000"/>
                  </a:srgbClr>
                </a:solidFill>
                <a:ln w="72680" cap="flat">
                  <a:noFill/>
                  <a:prstDash val="solid"/>
                  <a:miter/>
                </a:ln>
              </p:spPr>
              <p:txBody>
                <a:bodyPr rtlCol="0" anchor="ctr"/>
                <a:lstStyle/>
                <a:p>
                  <a:endParaRPr lang="en-US"/>
                </a:p>
              </p:txBody>
            </p:sp>
            <p:sp>
              <p:nvSpPr>
                <p:cNvPr id="428" name="Freeform: Shape 427">
                  <a:extLst>
                    <a:ext uri="{FF2B5EF4-FFF2-40B4-BE49-F238E27FC236}">
                      <a16:creationId xmlns:a16="http://schemas.microsoft.com/office/drawing/2014/main" xmlns="" id="{98F85675-8F2A-496B-BBE8-2471ECC06CAE}"/>
                    </a:ext>
                  </a:extLst>
                </p:cNvPr>
                <p:cNvSpPr/>
                <p:nvPr/>
              </p:nvSpPr>
              <p:spPr>
                <a:xfrm>
                  <a:off x="4763245" y="3756429"/>
                  <a:ext cx="777674" cy="356131"/>
                </a:xfrm>
                <a:custGeom>
                  <a:avLst/>
                  <a:gdLst>
                    <a:gd name="connsiteX0" fmla="*/ 109020 w 777674"/>
                    <a:gd name="connsiteY0" fmla="*/ 72680 h 356131"/>
                    <a:gd name="connsiteX1" fmla="*/ 0 w 777674"/>
                    <a:gd name="connsiteY1" fmla="*/ 29072 h 356131"/>
                    <a:gd name="connsiteX2" fmla="*/ 138092 w 777674"/>
                    <a:gd name="connsiteY2" fmla="*/ 0 h 356131"/>
                    <a:gd name="connsiteX3" fmla="*/ 319792 w 777674"/>
                    <a:gd name="connsiteY3" fmla="*/ 21804 h 356131"/>
                    <a:gd name="connsiteX4" fmla="*/ 617779 w 777674"/>
                    <a:gd name="connsiteY4" fmla="*/ 174432 h 356131"/>
                    <a:gd name="connsiteX5" fmla="*/ 777675 w 777674"/>
                    <a:gd name="connsiteY5" fmla="*/ 341595 h 356131"/>
                    <a:gd name="connsiteX6" fmla="*/ 712263 w 777674"/>
                    <a:gd name="connsiteY6" fmla="*/ 276184 h 356131"/>
                    <a:gd name="connsiteX7" fmla="*/ 530563 w 777674"/>
                    <a:gd name="connsiteY7" fmla="*/ 152628 h 356131"/>
                    <a:gd name="connsiteX8" fmla="*/ 210772 w 777674"/>
                    <a:gd name="connsiteY8" fmla="*/ 65412 h 356131"/>
                    <a:gd name="connsiteX9" fmla="*/ 327060 w 777674"/>
                    <a:gd name="connsiteY9" fmla="*/ 167164 h 356131"/>
                    <a:gd name="connsiteX10" fmla="*/ 392471 w 777674"/>
                    <a:gd name="connsiteY10" fmla="*/ 348864 h 356131"/>
                    <a:gd name="connsiteX11" fmla="*/ 392471 w 777674"/>
                    <a:gd name="connsiteY11" fmla="*/ 356131 h 356131"/>
                    <a:gd name="connsiteX12" fmla="*/ 392471 w 777674"/>
                    <a:gd name="connsiteY12" fmla="*/ 356131 h 356131"/>
                    <a:gd name="connsiteX13" fmla="*/ 392471 w 777674"/>
                    <a:gd name="connsiteY13" fmla="*/ 356131 h 356131"/>
                    <a:gd name="connsiteX14" fmla="*/ 392471 w 777674"/>
                    <a:gd name="connsiteY14" fmla="*/ 356131 h 356131"/>
                    <a:gd name="connsiteX15" fmla="*/ 268916 w 777674"/>
                    <a:gd name="connsiteY15" fmla="*/ 181700 h 356131"/>
                    <a:gd name="connsiteX16" fmla="*/ 109020 w 777674"/>
                    <a:gd name="connsiteY16" fmla="*/ 72680 h 356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7674" h="356131">
                      <a:moveTo>
                        <a:pt x="109020" y="72680"/>
                      </a:moveTo>
                      <a:cubicBezTo>
                        <a:pt x="72680" y="58144"/>
                        <a:pt x="36340" y="36340"/>
                        <a:pt x="0" y="29072"/>
                      </a:cubicBezTo>
                      <a:cubicBezTo>
                        <a:pt x="43608" y="14536"/>
                        <a:pt x="87216" y="0"/>
                        <a:pt x="138092" y="0"/>
                      </a:cubicBezTo>
                      <a:cubicBezTo>
                        <a:pt x="196236" y="0"/>
                        <a:pt x="261648" y="7268"/>
                        <a:pt x="319792" y="21804"/>
                      </a:cubicBezTo>
                      <a:cubicBezTo>
                        <a:pt x="421543" y="58144"/>
                        <a:pt x="530563" y="101752"/>
                        <a:pt x="617779" y="174432"/>
                      </a:cubicBezTo>
                      <a:cubicBezTo>
                        <a:pt x="675923" y="225308"/>
                        <a:pt x="734067" y="276184"/>
                        <a:pt x="777675" y="341595"/>
                      </a:cubicBezTo>
                      <a:cubicBezTo>
                        <a:pt x="755871" y="319792"/>
                        <a:pt x="734067" y="297988"/>
                        <a:pt x="712263" y="276184"/>
                      </a:cubicBezTo>
                      <a:cubicBezTo>
                        <a:pt x="661387" y="225308"/>
                        <a:pt x="595975" y="188968"/>
                        <a:pt x="530563" y="152628"/>
                      </a:cubicBezTo>
                      <a:cubicBezTo>
                        <a:pt x="428811" y="101752"/>
                        <a:pt x="319792" y="72680"/>
                        <a:pt x="210772" y="65412"/>
                      </a:cubicBezTo>
                      <a:cubicBezTo>
                        <a:pt x="254380" y="94484"/>
                        <a:pt x="290720" y="130824"/>
                        <a:pt x="327060" y="167164"/>
                      </a:cubicBezTo>
                      <a:cubicBezTo>
                        <a:pt x="370667" y="225308"/>
                        <a:pt x="385203" y="276184"/>
                        <a:pt x="392471" y="348864"/>
                      </a:cubicBezTo>
                      <a:cubicBezTo>
                        <a:pt x="392471" y="348864"/>
                        <a:pt x="392471" y="348864"/>
                        <a:pt x="392471" y="356131"/>
                      </a:cubicBezTo>
                      <a:cubicBezTo>
                        <a:pt x="392471" y="356131"/>
                        <a:pt x="392471" y="356131"/>
                        <a:pt x="392471" y="356131"/>
                      </a:cubicBezTo>
                      <a:cubicBezTo>
                        <a:pt x="392471" y="356131"/>
                        <a:pt x="392471" y="356131"/>
                        <a:pt x="392471" y="356131"/>
                      </a:cubicBezTo>
                      <a:cubicBezTo>
                        <a:pt x="392471" y="356131"/>
                        <a:pt x="392471" y="356131"/>
                        <a:pt x="392471" y="356131"/>
                      </a:cubicBezTo>
                      <a:cubicBezTo>
                        <a:pt x="356131" y="290720"/>
                        <a:pt x="327060" y="232576"/>
                        <a:pt x="268916" y="181700"/>
                      </a:cubicBezTo>
                      <a:cubicBezTo>
                        <a:pt x="218040" y="138092"/>
                        <a:pt x="167164" y="101752"/>
                        <a:pt x="109020" y="72680"/>
                      </a:cubicBezTo>
                      <a:close/>
                    </a:path>
                  </a:pathLst>
                </a:custGeom>
                <a:solidFill>
                  <a:srgbClr val="5E2E06">
                    <a:alpha val="50000"/>
                  </a:srgbClr>
                </a:solidFill>
                <a:ln w="72680" cap="flat">
                  <a:noFill/>
                  <a:prstDash val="solid"/>
                  <a:miter/>
                </a:ln>
              </p:spPr>
              <p:txBody>
                <a:bodyPr rtlCol="0" anchor="ctr"/>
                <a:lstStyle/>
                <a:p>
                  <a:endParaRPr lang="en-US"/>
                </a:p>
              </p:txBody>
            </p:sp>
            <p:sp>
              <p:nvSpPr>
                <p:cNvPr id="429" name="Freeform: Shape 428">
                  <a:extLst>
                    <a:ext uri="{FF2B5EF4-FFF2-40B4-BE49-F238E27FC236}">
                      <a16:creationId xmlns:a16="http://schemas.microsoft.com/office/drawing/2014/main" xmlns="" id="{C0C34D06-D93B-4AFA-BCA3-DB79257642D3}"/>
                    </a:ext>
                  </a:extLst>
                </p:cNvPr>
                <p:cNvSpPr/>
                <p:nvPr/>
              </p:nvSpPr>
              <p:spPr>
                <a:xfrm>
                  <a:off x="3971034" y="3858181"/>
                  <a:ext cx="704994" cy="284106"/>
                </a:xfrm>
                <a:custGeom>
                  <a:avLst/>
                  <a:gdLst>
                    <a:gd name="connsiteX0" fmla="*/ 159896 w 704994"/>
                    <a:gd name="connsiteY0" fmla="*/ 123556 h 284106"/>
                    <a:gd name="connsiteX1" fmla="*/ 305256 w 704994"/>
                    <a:gd name="connsiteY1" fmla="*/ 210772 h 284106"/>
                    <a:gd name="connsiteX2" fmla="*/ 581439 w 704994"/>
                    <a:gd name="connsiteY2" fmla="*/ 276184 h 284106"/>
                    <a:gd name="connsiteX3" fmla="*/ 581439 w 704994"/>
                    <a:gd name="connsiteY3" fmla="*/ 276184 h 284106"/>
                    <a:gd name="connsiteX4" fmla="*/ 377935 w 704994"/>
                    <a:gd name="connsiteY4" fmla="*/ 268916 h 284106"/>
                    <a:gd name="connsiteX5" fmla="*/ 174432 w 704994"/>
                    <a:gd name="connsiteY5" fmla="*/ 174432 h 284106"/>
                    <a:gd name="connsiteX6" fmla="*/ 0 w 704994"/>
                    <a:gd name="connsiteY6" fmla="*/ 0 h 284106"/>
                    <a:gd name="connsiteX7" fmla="*/ 305256 w 704994"/>
                    <a:gd name="connsiteY7" fmla="*/ 138092 h 284106"/>
                    <a:gd name="connsiteX8" fmla="*/ 704995 w 704994"/>
                    <a:gd name="connsiteY8" fmla="*/ 152628 h 284106"/>
                    <a:gd name="connsiteX9" fmla="*/ 661387 w 704994"/>
                    <a:gd name="connsiteY9" fmla="*/ 167164 h 284106"/>
                    <a:gd name="connsiteX10" fmla="*/ 450615 w 704994"/>
                    <a:gd name="connsiteY10" fmla="*/ 203504 h 284106"/>
                    <a:gd name="connsiteX11" fmla="*/ 159896 w 704994"/>
                    <a:gd name="connsiteY11" fmla="*/ 123556 h 284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4994" h="284106">
                      <a:moveTo>
                        <a:pt x="159896" y="123556"/>
                      </a:moveTo>
                      <a:cubicBezTo>
                        <a:pt x="203504" y="159896"/>
                        <a:pt x="254380" y="188968"/>
                        <a:pt x="305256" y="210772"/>
                      </a:cubicBezTo>
                      <a:cubicBezTo>
                        <a:pt x="392471" y="247112"/>
                        <a:pt x="486955" y="276184"/>
                        <a:pt x="581439" y="276184"/>
                      </a:cubicBezTo>
                      <a:cubicBezTo>
                        <a:pt x="581439" y="276184"/>
                        <a:pt x="581439" y="276184"/>
                        <a:pt x="581439" y="276184"/>
                      </a:cubicBezTo>
                      <a:cubicBezTo>
                        <a:pt x="516027" y="290720"/>
                        <a:pt x="436079" y="283452"/>
                        <a:pt x="377935" y="268916"/>
                      </a:cubicBezTo>
                      <a:cubicBezTo>
                        <a:pt x="305256" y="247112"/>
                        <a:pt x="232576" y="218040"/>
                        <a:pt x="174432" y="174432"/>
                      </a:cubicBezTo>
                      <a:cubicBezTo>
                        <a:pt x="109020" y="123556"/>
                        <a:pt x="50876" y="65412"/>
                        <a:pt x="0" y="0"/>
                      </a:cubicBezTo>
                      <a:cubicBezTo>
                        <a:pt x="87216" y="72680"/>
                        <a:pt x="196236" y="116288"/>
                        <a:pt x="305256" y="138092"/>
                      </a:cubicBezTo>
                      <a:cubicBezTo>
                        <a:pt x="436079" y="167164"/>
                        <a:pt x="574171" y="174432"/>
                        <a:pt x="704995" y="152628"/>
                      </a:cubicBezTo>
                      <a:cubicBezTo>
                        <a:pt x="690459" y="159896"/>
                        <a:pt x="675923" y="159896"/>
                        <a:pt x="661387" y="167164"/>
                      </a:cubicBezTo>
                      <a:cubicBezTo>
                        <a:pt x="588707" y="188968"/>
                        <a:pt x="523295" y="203504"/>
                        <a:pt x="450615" y="203504"/>
                      </a:cubicBezTo>
                      <a:cubicBezTo>
                        <a:pt x="341595" y="203504"/>
                        <a:pt x="247112" y="174432"/>
                        <a:pt x="159896" y="123556"/>
                      </a:cubicBezTo>
                      <a:close/>
                    </a:path>
                  </a:pathLst>
                </a:custGeom>
                <a:solidFill>
                  <a:srgbClr val="5E2E06">
                    <a:alpha val="50000"/>
                  </a:srgbClr>
                </a:solidFill>
                <a:ln w="72680" cap="flat">
                  <a:noFill/>
                  <a:prstDash val="solid"/>
                  <a:miter/>
                </a:ln>
              </p:spPr>
              <p:txBody>
                <a:bodyPr rtlCol="0" anchor="ctr"/>
                <a:lstStyle/>
                <a:p>
                  <a:endParaRPr lang="en-US"/>
                </a:p>
              </p:txBody>
            </p:sp>
            <p:sp>
              <p:nvSpPr>
                <p:cNvPr id="430" name="Freeform: Shape 429">
                  <a:extLst>
                    <a:ext uri="{FF2B5EF4-FFF2-40B4-BE49-F238E27FC236}">
                      <a16:creationId xmlns:a16="http://schemas.microsoft.com/office/drawing/2014/main" xmlns="" id="{485897AF-2754-49C6-89D7-55436427D276}"/>
                    </a:ext>
                  </a:extLst>
                </p:cNvPr>
                <p:cNvSpPr/>
                <p:nvPr/>
              </p:nvSpPr>
              <p:spPr>
                <a:xfrm>
                  <a:off x="3658511" y="3916325"/>
                  <a:ext cx="312523" cy="407007"/>
                </a:xfrm>
                <a:custGeom>
                  <a:avLst/>
                  <a:gdLst>
                    <a:gd name="connsiteX0" fmla="*/ 21804 w 312523"/>
                    <a:gd name="connsiteY0" fmla="*/ 0 h 407007"/>
                    <a:gd name="connsiteX1" fmla="*/ 79948 w 312523"/>
                    <a:gd name="connsiteY1" fmla="*/ 65412 h 407007"/>
                    <a:gd name="connsiteX2" fmla="*/ 268916 w 312523"/>
                    <a:gd name="connsiteY2" fmla="*/ 218040 h 407007"/>
                    <a:gd name="connsiteX3" fmla="*/ 312524 w 312523"/>
                    <a:gd name="connsiteY3" fmla="*/ 247112 h 407007"/>
                    <a:gd name="connsiteX4" fmla="*/ 58144 w 312523"/>
                    <a:gd name="connsiteY4" fmla="*/ 87216 h 407007"/>
                    <a:gd name="connsiteX5" fmla="*/ 0 w 312523"/>
                    <a:gd name="connsiteY5" fmla="*/ 407007 h 407007"/>
                    <a:gd name="connsiteX6" fmla="*/ 29072 w 312523"/>
                    <a:gd name="connsiteY6" fmla="*/ 261648 h 407007"/>
                    <a:gd name="connsiteX7" fmla="*/ 21804 w 312523"/>
                    <a:gd name="connsiteY7" fmla="*/ 0 h 407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2523" h="407007">
                      <a:moveTo>
                        <a:pt x="21804" y="0"/>
                      </a:moveTo>
                      <a:cubicBezTo>
                        <a:pt x="43608" y="21804"/>
                        <a:pt x="65412" y="43608"/>
                        <a:pt x="79948" y="65412"/>
                      </a:cubicBezTo>
                      <a:cubicBezTo>
                        <a:pt x="138092" y="123556"/>
                        <a:pt x="203504" y="174432"/>
                        <a:pt x="268916" y="218040"/>
                      </a:cubicBezTo>
                      <a:cubicBezTo>
                        <a:pt x="283452" y="225308"/>
                        <a:pt x="297988" y="239844"/>
                        <a:pt x="312524" y="247112"/>
                      </a:cubicBezTo>
                      <a:cubicBezTo>
                        <a:pt x="218040" y="210772"/>
                        <a:pt x="130824" y="159896"/>
                        <a:pt x="58144" y="87216"/>
                      </a:cubicBezTo>
                      <a:cubicBezTo>
                        <a:pt x="72680" y="196236"/>
                        <a:pt x="58144" y="312524"/>
                        <a:pt x="0" y="407007"/>
                      </a:cubicBezTo>
                      <a:cubicBezTo>
                        <a:pt x="14536" y="363400"/>
                        <a:pt x="29072" y="312524"/>
                        <a:pt x="29072" y="261648"/>
                      </a:cubicBezTo>
                      <a:cubicBezTo>
                        <a:pt x="50876" y="174432"/>
                        <a:pt x="43608" y="87216"/>
                        <a:pt x="21804" y="0"/>
                      </a:cubicBezTo>
                      <a:close/>
                    </a:path>
                  </a:pathLst>
                </a:custGeom>
                <a:solidFill>
                  <a:srgbClr val="5E2E06">
                    <a:alpha val="50000"/>
                  </a:srgbClr>
                </a:solidFill>
                <a:ln w="72680" cap="flat">
                  <a:noFill/>
                  <a:prstDash val="solid"/>
                  <a:miter/>
                </a:ln>
              </p:spPr>
              <p:txBody>
                <a:bodyPr rtlCol="0" anchor="ctr"/>
                <a:lstStyle/>
                <a:p>
                  <a:endParaRPr lang="en-US"/>
                </a:p>
              </p:txBody>
            </p:sp>
            <p:sp>
              <p:nvSpPr>
                <p:cNvPr id="431" name="Freeform: Shape 430">
                  <a:extLst>
                    <a:ext uri="{FF2B5EF4-FFF2-40B4-BE49-F238E27FC236}">
                      <a16:creationId xmlns:a16="http://schemas.microsoft.com/office/drawing/2014/main" xmlns="" id="{E247510D-38FF-4897-8BB9-5AC13DCB5926}"/>
                    </a:ext>
                  </a:extLst>
                </p:cNvPr>
                <p:cNvSpPr/>
                <p:nvPr/>
              </p:nvSpPr>
              <p:spPr>
                <a:xfrm>
                  <a:off x="5685117" y="4425084"/>
                  <a:ext cx="226470" cy="327059"/>
                </a:xfrm>
                <a:custGeom>
                  <a:avLst/>
                  <a:gdLst>
                    <a:gd name="connsiteX0" fmla="*/ 88379 w 226470"/>
                    <a:gd name="connsiteY0" fmla="*/ 65412 h 327059"/>
                    <a:gd name="connsiteX1" fmla="*/ 182863 w 226470"/>
                    <a:gd name="connsiteY1" fmla="*/ 79948 h 327059"/>
                    <a:gd name="connsiteX2" fmla="*/ 226471 w 226470"/>
                    <a:gd name="connsiteY2" fmla="*/ 130824 h 327059"/>
                    <a:gd name="connsiteX3" fmla="*/ 30235 w 226470"/>
                    <a:gd name="connsiteY3" fmla="*/ 327060 h 327059"/>
                    <a:gd name="connsiteX4" fmla="*/ 15699 w 226470"/>
                    <a:gd name="connsiteY4" fmla="*/ 276184 h 327059"/>
                    <a:gd name="connsiteX5" fmla="*/ 1163 w 226470"/>
                    <a:gd name="connsiteY5" fmla="*/ 0 h 327059"/>
                    <a:gd name="connsiteX6" fmla="*/ 88379 w 226470"/>
                    <a:gd name="connsiteY6" fmla="*/ 65412 h 327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6470" h="327059">
                      <a:moveTo>
                        <a:pt x="88379" y="65412"/>
                      </a:moveTo>
                      <a:cubicBezTo>
                        <a:pt x="117451" y="72680"/>
                        <a:pt x="153791" y="65412"/>
                        <a:pt x="182863" y="79948"/>
                      </a:cubicBezTo>
                      <a:cubicBezTo>
                        <a:pt x="211935" y="94484"/>
                        <a:pt x="219203" y="109020"/>
                        <a:pt x="226471" y="130824"/>
                      </a:cubicBezTo>
                      <a:cubicBezTo>
                        <a:pt x="168327" y="203504"/>
                        <a:pt x="102915" y="268916"/>
                        <a:pt x="30235" y="327060"/>
                      </a:cubicBezTo>
                      <a:cubicBezTo>
                        <a:pt x="22967" y="312523"/>
                        <a:pt x="22967" y="290720"/>
                        <a:pt x="15699" y="276184"/>
                      </a:cubicBezTo>
                      <a:cubicBezTo>
                        <a:pt x="-6105" y="181700"/>
                        <a:pt x="1163" y="87216"/>
                        <a:pt x="1163" y="0"/>
                      </a:cubicBezTo>
                      <a:cubicBezTo>
                        <a:pt x="8431" y="29072"/>
                        <a:pt x="37503" y="58144"/>
                        <a:pt x="88379" y="65412"/>
                      </a:cubicBezTo>
                      <a:close/>
                    </a:path>
                  </a:pathLst>
                </a:custGeom>
                <a:solidFill>
                  <a:srgbClr val="5E2E06">
                    <a:alpha val="50000"/>
                  </a:srgbClr>
                </a:solidFill>
                <a:ln w="72680" cap="flat">
                  <a:noFill/>
                  <a:prstDash val="solid"/>
                  <a:miter/>
                </a:ln>
              </p:spPr>
              <p:txBody>
                <a:bodyPr rtlCol="0" anchor="ctr"/>
                <a:lstStyle/>
                <a:p>
                  <a:endParaRPr lang="en-US"/>
                </a:p>
              </p:txBody>
            </p:sp>
            <p:sp>
              <p:nvSpPr>
                <p:cNvPr id="432" name="Freeform: Shape 431">
                  <a:extLst>
                    <a:ext uri="{FF2B5EF4-FFF2-40B4-BE49-F238E27FC236}">
                      <a16:creationId xmlns:a16="http://schemas.microsoft.com/office/drawing/2014/main" xmlns="" id="{227D2CD2-C714-4765-9EB5-B5E369EA1014}"/>
                    </a:ext>
                  </a:extLst>
                </p:cNvPr>
                <p:cNvSpPr/>
                <p:nvPr/>
              </p:nvSpPr>
              <p:spPr>
                <a:xfrm>
                  <a:off x="3266039" y="4599516"/>
                  <a:ext cx="239843" cy="377935"/>
                </a:xfrm>
                <a:custGeom>
                  <a:avLst/>
                  <a:gdLst>
                    <a:gd name="connsiteX0" fmla="*/ 21804 w 239843"/>
                    <a:gd name="connsiteY0" fmla="*/ 203504 h 377935"/>
                    <a:gd name="connsiteX1" fmla="*/ 94484 w 239843"/>
                    <a:gd name="connsiteY1" fmla="*/ 196236 h 377935"/>
                    <a:gd name="connsiteX2" fmla="*/ 116288 w 239843"/>
                    <a:gd name="connsiteY2" fmla="*/ 196236 h 377935"/>
                    <a:gd name="connsiteX3" fmla="*/ 145360 w 239843"/>
                    <a:gd name="connsiteY3" fmla="*/ 94484 h 377935"/>
                    <a:gd name="connsiteX4" fmla="*/ 138092 w 239843"/>
                    <a:gd name="connsiteY4" fmla="*/ 29072 h 377935"/>
                    <a:gd name="connsiteX5" fmla="*/ 138092 w 239843"/>
                    <a:gd name="connsiteY5" fmla="*/ 7268 h 377935"/>
                    <a:gd name="connsiteX6" fmla="*/ 138092 w 239843"/>
                    <a:gd name="connsiteY6" fmla="*/ 0 h 377935"/>
                    <a:gd name="connsiteX7" fmla="*/ 152628 w 239843"/>
                    <a:gd name="connsiteY7" fmla="*/ 72680 h 377935"/>
                    <a:gd name="connsiteX8" fmla="*/ 232576 w 239843"/>
                    <a:gd name="connsiteY8" fmla="*/ 348863 h 377935"/>
                    <a:gd name="connsiteX9" fmla="*/ 239844 w 239843"/>
                    <a:gd name="connsiteY9" fmla="*/ 377935 h 377935"/>
                    <a:gd name="connsiteX10" fmla="*/ 29072 w 239843"/>
                    <a:gd name="connsiteY10" fmla="*/ 247112 h 377935"/>
                    <a:gd name="connsiteX11" fmla="*/ 0 w 239843"/>
                    <a:gd name="connsiteY11" fmla="*/ 210772 h 377935"/>
                    <a:gd name="connsiteX12" fmla="*/ 21804 w 239843"/>
                    <a:gd name="connsiteY12" fmla="*/ 203504 h 377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9843" h="377935">
                      <a:moveTo>
                        <a:pt x="21804" y="203504"/>
                      </a:moveTo>
                      <a:cubicBezTo>
                        <a:pt x="50876" y="196236"/>
                        <a:pt x="65412" y="181700"/>
                        <a:pt x="94484" y="196236"/>
                      </a:cubicBezTo>
                      <a:cubicBezTo>
                        <a:pt x="101752" y="196236"/>
                        <a:pt x="109020" y="196236"/>
                        <a:pt x="116288" y="196236"/>
                      </a:cubicBezTo>
                      <a:cubicBezTo>
                        <a:pt x="152628" y="181700"/>
                        <a:pt x="152628" y="130824"/>
                        <a:pt x="145360" y="94484"/>
                      </a:cubicBezTo>
                      <a:cubicBezTo>
                        <a:pt x="145360" y="72680"/>
                        <a:pt x="145360" y="50876"/>
                        <a:pt x="138092" y="29072"/>
                      </a:cubicBezTo>
                      <a:cubicBezTo>
                        <a:pt x="138092" y="21804"/>
                        <a:pt x="138092" y="14536"/>
                        <a:pt x="138092" y="7268"/>
                      </a:cubicBezTo>
                      <a:cubicBezTo>
                        <a:pt x="138092" y="7268"/>
                        <a:pt x="138092" y="0"/>
                        <a:pt x="138092" y="0"/>
                      </a:cubicBezTo>
                      <a:cubicBezTo>
                        <a:pt x="145360" y="29072"/>
                        <a:pt x="145360" y="50876"/>
                        <a:pt x="152628" y="72680"/>
                      </a:cubicBezTo>
                      <a:cubicBezTo>
                        <a:pt x="181700" y="167164"/>
                        <a:pt x="210772" y="254380"/>
                        <a:pt x="232576" y="348863"/>
                      </a:cubicBezTo>
                      <a:cubicBezTo>
                        <a:pt x="232576" y="356131"/>
                        <a:pt x="239844" y="370667"/>
                        <a:pt x="239844" y="377935"/>
                      </a:cubicBezTo>
                      <a:cubicBezTo>
                        <a:pt x="159896" y="363399"/>
                        <a:pt x="87216" y="319792"/>
                        <a:pt x="29072" y="247112"/>
                      </a:cubicBezTo>
                      <a:cubicBezTo>
                        <a:pt x="21804" y="232576"/>
                        <a:pt x="7268" y="225308"/>
                        <a:pt x="0" y="210772"/>
                      </a:cubicBezTo>
                      <a:cubicBezTo>
                        <a:pt x="7268" y="210772"/>
                        <a:pt x="14536" y="210772"/>
                        <a:pt x="21804" y="203504"/>
                      </a:cubicBezTo>
                      <a:close/>
                    </a:path>
                  </a:pathLst>
                </a:custGeom>
                <a:solidFill>
                  <a:srgbClr val="5E2E06">
                    <a:alpha val="50000"/>
                  </a:srgbClr>
                </a:solidFill>
                <a:ln w="72680" cap="flat">
                  <a:noFill/>
                  <a:prstDash val="solid"/>
                  <a:miter/>
                </a:ln>
              </p:spPr>
              <p:txBody>
                <a:bodyPr rtlCol="0" anchor="ctr"/>
                <a:lstStyle/>
                <a:p>
                  <a:endParaRPr lang="en-US"/>
                </a:p>
              </p:txBody>
            </p:sp>
            <p:sp>
              <p:nvSpPr>
                <p:cNvPr id="433" name="Freeform: Shape 432">
                  <a:extLst>
                    <a:ext uri="{FF2B5EF4-FFF2-40B4-BE49-F238E27FC236}">
                      <a16:creationId xmlns:a16="http://schemas.microsoft.com/office/drawing/2014/main" xmlns="" id="{D5207013-0ADB-432D-86F3-E02423C04509}"/>
                    </a:ext>
                  </a:extLst>
                </p:cNvPr>
                <p:cNvSpPr/>
                <p:nvPr/>
              </p:nvSpPr>
              <p:spPr>
                <a:xfrm>
                  <a:off x="3429651" y="4098025"/>
                  <a:ext cx="185251" cy="501491"/>
                </a:xfrm>
                <a:custGeom>
                  <a:avLst/>
                  <a:gdLst>
                    <a:gd name="connsiteX0" fmla="*/ 61696 w 185251"/>
                    <a:gd name="connsiteY0" fmla="*/ 501491 h 501491"/>
                    <a:gd name="connsiteX1" fmla="*/ 25356 w 185251"/>
                    <a:gd name="connsiteY1" fmla="*/ 457883 h 501491"/>
                    <a:gd name="connsiteX2" fmla="*/ 54428 w 185251"/>
                    <a:gd name="connsiteY2" fmla="*/ 188968 h 501491"/>
                    <a:gd name="connsiteX3" fmla="*/ 177983 w 185251"/>
                    <a:gd name="connsiteY3" fmla="*/ 14536 h 501491"/>
                    <a:gd name="connsiteX4" fmla="*/ 177983 w 185251"/>
                    <a:gd name="connsiteY4" fmla="*/ 0 h 501491"/>
                    <a:gd name="connsiteX5" fmla="*/ 185251 w 185251"/>
                    <a:gd name="connsiteY5" fmla="*/ 7268 h 501491"/>
                    <a:gd name="connsiteX6" fmla="*/ 156179 w 185251"/>
                    <a:gd name="connsiteY6" fmla="*/ 123556 h 501491"/>
                    <a:gd name="connsiteX7" fmla="*/ 61696 w 185251"/>
                    <a:gd name="connsiteY7" fmla="*/ 501491 h 501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251" h="501491">
                      <a:moveTo>
                        <a:pt x="61696" y="501491"/>
                      </a:moveTo>
                      <a:cubicBezTo>
                        <a:pt x="47160" y="486955"/>
                        <a:pt x="39892" y="472419"/>
                        <a:pt x="25356" y="457883"/>
                      </a:cubicBezTo>
                      <a:cubicBezTo>
                        <a:pt x="-18252" y="370667"/>
                        <a:pt x="-3716" y="261648"/>
                        <a:pt x="54428" y="188968"/>
                      </a:cubicBezTo>
                      <a:cubicBezTo>
                        <a:pt x="98035" y="138092"/>
                        <a:pt x="163447" y="87216"/>
                        <a:pt x="177983" y="14536"/>
                      </a:cubicBezTo>
                      <a:cubicBezTo>
                        <a:pt x="177983" y="7268"/>
                        <a:pt x="177983" y="0"/>
                        <a:pt x="177983" y="0"/>
                      </a:cubicBezTo>
                      <a:cubicBezTo>
                        <a:pt x="177983" y="0"/>
                        <a:pt x="177983" y="7268"/>
                        <a:pt x="185251" y="7268"/>
                      </a:cubicBezTo>
                      <a:cubicBezTo>
                        <a:pt x="185251" y="43608"/>
                        <a:pt x="177983" y="79948"/>
                        <a:pt x="156179" y="123556"/>
                      </a:cubicBezTo>
                      <a:cubicBezTo>
                        <a:pt x="105303" y="232576"/>
                        <a:pt x="-3716" y="377935"/>
                        <a:pt x="61696" y="501491"/>
                      </a:cubicBezTo>
                      <a:close/>
                    </a:path>
                  </a:pathLst>
                </a:custGeom>
                <a:solidFill>
                  <a:srgbClr val="5E2E06">
                    <a:alpha val="50000"/>
                  </a:srgbClr>
                </a:solidFill>
                <a:ln w="72680" cap="flat">
                  <a:noFill/>
                  <a:prstDash val="solid"/>
                  <a:miter/>
                </a:ln>
              </p:spPr>
              <p:txBody>
                <a:bodyPr rtlCol="0" anchor="ctr"/>
                <a:lstStyle/>
                <a:p>
                  <a:endParaRPr lang="en-US"/>
                </a:p>
              </p:txBody>
            </p:sp>
            <p:sp>
              <p:nvSpPr>
                <p:cNvPr id="434" name="Freeform: Shape 433">
                  <a:extLst>
                    <a:ext uri="{FF2B5EF4-FFF2-40B4-BE49-F238E27FC236}">
                      <a16:creationId xmlns:a16="http://schemas.microsoft.com/office/drawing/2014/main" xmlns="" id="{429AAE12-E9B3-4255-9E04-28F73DABCAAC}"/>
                    </a:ext>
                  </a:extLst>
                </p:cNvPr>
                <p:cNvSpPr/>
                <p:nvPr/>
              </p:nvSpPr>
              <p:spPr>
                <a:xfrm>
                  <a:off x="3186091" y="3465710"/>
                  <a:ext cx="2841783" cy="1519009"/>
                </a:xfrm>
                <a:custGeom>
                  <a:avLst/>
                  <a:gdLst>
                    <a:gd name="connsiteX0" fmla="*/ 0 w 2841783"/>
                    <a:gd name="connsiteY0" fmla="*/ 1213754 h 1519009"/>
                    <a:gd name="connsiteX1" fmla="*/ 21804 w 2841783"/>
                    <a:gd name="connsiteY1" fmla="*/ 1250094 h 1519009"/>
                    <a:gd name="connsiteX2" fmla="*/ 109020 w 2841783"/>
                    <a:gd name="connsiteY2" fmla="*/ 1380918 h 1519009"/>
                    <a:gd name="connsiteX3" fmla="*/ 319792 w 2841783"/>
                    <a:gd name="connsiteY3" fmla="*/ 1519010 h 1519009"/>
                    <a:gd name="connsiteX4" fmla="*/ 312524 w 2841783"/>
                    <a:gd name="connsiteY4" fmla="*/ 1489938 h 1519009"/>
                    <a:gd name="connsiteX5" fmla="*/ 232576 w 2841783"/>
                    <a:gd name="connsiteY5" fmla="*/ 1213754 h 1519009"/>
                    <a:gd name="connsiteX6" fmla="*/ 210772 w 2841783"/>
                    <a:gd name="connsiteY6" fmla="*/ 1133806 h 1519009"/>
                    <a:gd name="connsiteX7" fmla="*/ 254380 w 2841783"/>
                    <a:gd name="connsiteY7" fmla="*/ 1162878 h 1519009"/>
                    <a:gd name="connsiteX8" fmla="*/ 327060 w 2841783"/>
                    <a:gd name="connsiteY8" fmla="*/ 1199218 h 1519009"/>
                    <a:gd name="connsiteX9" fmla="*/ 334328 w 2841783"/>
                    <a:gd name="connsiteY9" fmla="*/ 1177414 h 1519009"/>
                    <a:gd name="connsiteX10" fmla="*/ 399739 w 2841783"/>
                    <a:gd name="connsiteY10" fmla="*/ 755871 h 1519009"/>
                    <a:gd name="connsiteX11" fmla="*/ 428811 w 2841783"/>
                    <a:gd name="connsiteY11" fmla="*/ 632315 h 1519009"/>
                    <a:gd name="connsiteX12" fmla="*/ 450615 w 2841783"/>
                    <a:gd name="connsiteY12" fmla="*/ 697727 h 1519009"/>
                    <a:gd name="connsiteX13" fmla="*/ 457883 w 2841783"/>
                    <a:gd name="connsiteY13" fmla="*/ 821283 h 1519009"/>
                    <a:gd name="connsiteX14" fmla="*/ 443347 w 2841783"/>
                    <a:gd name="connsiteY14" fmla="*/ 893963 h 1519009"/>
                    <a:gd name="connsiteX15" fmla="*/ 436079 w 2841783"/>
                    <a:gd name="connsiteY15" fmla="*/ 908499 h 1519009"/>
                    <a:gd name="connsiteX16" fmla="*/ 450615 w 2841783"/>
                    <a:gd name="connsiteY16" fmla="*/ 923035 h 1519009"/>
                    <a:gd name="connsiteX17" fmla="*/ 450615 w 2841783"/>
                    <a:gd name="connsiteY17" fmla="*/ 923035 h 1519009"/>
                    <a:gd name="connsiteX18" fmla="*/ 450615 w 2841783"/>
                    <a:gd name="connsiteY18" fmla="*/ 923035 h 1519009"/>
                    <a:gd name="connsiteX19" fmla="*/ 457883 w 2841783"/>
                    <a:gd name="connsiteY19" fmla="*/ 915767 h 1519009"/>
                    <a:gd name="connsiteX20" fmla="*/ 545099 w 2841783"/>
                    <a:gd name="connsiteY20" fmla="*/ 545099 h 1519009"/>
                    <a:gd name="connsiteX21" fmla="*/ 879427 w 2841783"/>
                    <a:gd name="connsiteY21" fmla="*/ 734067 h 1519009"/>
                    <a:gd name="connsiteX22" fmla="*/ 1155610 w 2841783"/>
                    <a:gd name="connsiteY22" fmla="*/ 755871 h 1519009"/>
                    <a:gd name="connsiteX23" fmla="*/ 1286434 w 2841783"/>
                    <a:gd name="connsiteY23" fmla="*/ 734067 h 1519009"/>
                    <a:gd name="connsiteX24" fmla="*/ 1380918 w 2841783"/>
                    <a:gd name="connsiteY24" fmla="*/ 704995 h 1519009"/>
                    <a:gd name="connsiteX25" fmla="*/ 1373650 w 2841783"/>
                    <a:gd name="connsiteY25" fmla="*/ 683191 h 1519009"/>
                    <a:gd name="connsiteX26" fmla="*/ 1097466 w 2841783"/>
                    <a:gd name="connsiteY26" fmla="*/ 617779 h 1519009"/>
                    <a:gd name="connsiteX27" fmla="*/ 952107 w 2841783"/>
                    <a:gd name="connsiteY27" fmla="*/ 530563 h 1519009"/>
                    <a:gd name="connsiteX28" fmla="*/ 1228290 w 2841783"/>
                    <a:gd name="connsiteY28" fmla="*/ 610511 h 1519009"/>
                    <a:gd name="connsiteX29" fmla="*/ 1439062 w 2841783"/>
                    <a:gd name="connsiteY29" fmla="*/ 574171 h 1519009"/>
                    <a:gd name="connsiteX30" fmla="*/ 1598958 w 2841783"/>
                    <a:gd name="connsiteY30" fmla="*/ 508759 h 1519009"/>
                    <a:gd name="connsiteX31" fmla="*/ 1591690 w 2841783"/>
                    <a:gd name="connsiteY31" fmla="*/ 494223 h 1519009"/>
                    <a:gd name="connsiteX32" fmla="*/ 1330042 w 2841783"/>
                    <a:gd name="connsiteY32" fmla="*/ 472419 h 1519009"/>
                    <a:gd name="connsiteX33" fmla="*/ 1271898 w 2841783"/>
                    <a:gd name="connsiteY33" fmla="*/ 457883 h 1519009"/>
                    <a:gd name="connsiteX34" fmla="*/ 1489938 w 2841783"/>
                    <a:gd name="connsiteY34" fmla="*/ 472419 h 1519009"/>
                    <a:gd name="connsiteX35" fmla="*/ 1955089 w 2841783"/>
                    <a:gd name="connsiteY35" fmla="*/ 668655 h 1519009"/>
                    <a:gd name="connsiteX36" fmla="*/ 1962357 w 2841783"/>
                    <a:gd name="connsiteY36" fmla="*/ 668655 h 1519009"/>
                    <a:gd name="connsiteX37" fmla="*/ 1962357 w 2841783"/>
                    <a:gd name="connsiteY37" fmla="*/ 668655 h 1519009"/>
                    <a:gd name="connsiteX38" fmla="*/ 1962357 w 2841783"/>
                    <a:gd name="connsiteY38" fmla="*/ 661387 h 1519009"/>
                    <a:gd name="connsiteX39" fmla="*/ 1896945 w 2841783"/>
                    <a:gd name="connsiteY39" fmla="*/ 479687 h 1519009"/>
                    <a:gd name="connsiteX40" fmla="*/ 1780657 w 2841783"/>
                    <a:gd name="connsiteY40" fmla="*/ 377935 h 1519009"/>
                    <a:gd name="connsiteX41" fmla="*/ 2100449 w 2841783"/>
                    <a:gd name="connsiteY41" fmla="*/ 465151 h 1519009"/>
                    <a:gd name="connsiteX42" fmla="*/ 2282149 w 2841783"/>
                    <a:gd name="connsiteY42" fmla="*/ 588707 h 1519009"/>
                    <a:gd name="connsiteX43" fmla="*/ 2354829 w 2841783"/>
                    <a:gd name="connsiteY43" fmla="*/ 661387 h 1519009"/>
                    <a:gd name="connsiteX44" fmla="*/ 2398437 w 2841783"/>
                    <a:gd name="connsiteY44" fmla="*/ 712263 h 1519009"/>
                    <a:gd name="connsiteX45" fmla="*/ 2405705 w 2841783"/>
                    <a:gd name="connsiteY45" fmla="*/ 704995 h 1519009"/>
                    <a:gd name="connsiteX46" fmla="*/ 2405705 w 2841783"/>
                    <a:gd name="connsiteY46" fmla="*/ 704995 h 1519009"/>
                    <a:gd name="connsiteX47" fmla="*/ 2405705 w 2841783"/>
                    <a:gd name="connsiteY47" fmla="*/ 704995 h 1519009"/>
                    <a:gd name="connsiteX48" fmla="*/ 2405705 w 2841783"/>
                    <a:gd name="connsiteY48" fmla="*/ 632315 h 1519009"/>
                    <a:gd name="connsiteX49" fmla="*/ 2485652 w 2841783"/>
                    <a:gd name="connsiteY49" fmla="*/ 850355 h 1519009"/>
                    <a:gd name="connsiteX50" fmla="*/ 2507456 w 2841783"/>
                    <a:gd name="connsiteY50" fmla="*/ 1264630 h 1519009"/>
                    <a:gd name="connsiteX51" fmla="*/ 2521992 w 2841783"/>
                    <a:gd name="connsiteY51" fmla="*/ 1315506 h 1519009"/>
                    <a:gd name="connsiteX52" fmla="*/ 2790908 w 2841783"/>
                    <a:gd name="connsiteY52" fmla="*/ 1017518 h 1519009"/>
                    <a:gd name="connsiteX53" fmla="*/ 2841784 w 2841783"/>
                    <a:gd name="connsiteY53" fmla="*/ 879427 h 1519009"/>
                    <a:gd name="connsiteX54" fmla="*/ 2674620 w 2841783"/>
                    <a:gd name="connsiteY54" fmla="*/ 915767 h 1519009"/>
                    <a:gd name="connsiteX55" fmla="*/ 2594672 w 2841783"/>
                    <a:gd name="connsiteY55" fmla="*/ 806747 h 1519009"/>
                    <a:gd name="connsiteX56" fmla="*/ 2529260 w 2841783"/>
                    <a:gd name="connsiteY56" fmla="*/ 625047 h 1519009"/>
                    <a:gd name="connsiteX57" fmla="*/ 2165861 w 2841783"/>
                    <a:gd name="connsiteY57" fmla="*/ 283452 h 1519009"/>
                    <a:gd name="connsiteX58" fmla="*/ 2274881 w 2841783"/>
                    <a:gd name="connsiteY58" fmla="*/ 516027 h 1519009"/>
                    <a:gd name="connsiteX59" fmla="*/ 2260345 w 2841783"/>
                    <a:gd name="connsiteY59" fmla="*/ 523295 h 1519009"/>
                    <a:gd name="connsiteX60" fmla="*/ 2093181 w 2841783"/>
                    <a:gd name="connsiteY60" fmla="*/ 377935 h 1519009"/>
                    <a:gd name="connsiteX61" fmla="*/ 1860605 w 2841783"/>
                    <a:gd name="connsiteY61" fmla="*/ 261648 h 1519009"/>
                    <a:gd name="connsiteX62" fmla="*/ 1337310 w 2841783"/>
                    <a:gd name="connsiteY62" fmla="*/ 239844 h 1519009"/>
                    <a:gd name="connsiteX63" fmla="*/ 1628030 w 2841783"/>
                    <a:gd name="connsiteY63" fmla="*/ 436079 h 1519009"/>
                    <a:gd name="connsiteX64" fmla="*/ 1620762 w 2841783"/>
                    <a:gd name="connsiteY64" fmla="*/ 450615 h 1519009"/>
                    <a:gd name="connsiteX65" fmla="*/ 1409990 w 2841783"/>
                    <a:gd name="connsiteY65" fmla="*/ 385203 h 1519009"/>
                    <a:gd name="connsiteX66" fmla="*/ 1199218 w 2841783"/>
                    <a:gd name="connsiteY66" fmla="*/ 356131 h 1519009"/>
                    <a:gd name="connsiteX67" fmla="*/ 930303 w 2841783"/>
                    <a:gd name="connsiteY67" fmla="*/ 239844 h 1519009"/>
                    <a:gd name="connsiteX68" fmla="*/ 1082930 w 2841783"/>
                    <a:gd name="connsiteY68" fmla="*/ 508759 h 1519009"/>
                    <a:gd name="connsiteX69" fmla="*/ 1075663 w 2841783"/>
                    <a:gd name="connsiteY69" fmla="*/ 523295 h 1519009"/>
                    <a:gd name="connsiteX70" fmla="*/ 704995 w 2841783"/>
                    <a:gd name="connsiteY70" fmla="*/ 334328 h 1519009"/>
                    <a:gd name="connsiteX71" fmla="*/ 930303 w 2841783"/>
                    <a:gd name="connsiteY71" fmla="*/ 654119 h 1519009"/>
                    <a:gd name="connsiteX72" fmla="*/ 923035 w 2841783"/>
                    <a:gd name="connsiteY72" fmla="*/ 668655 h 1519009"/>
                    <a:gd name="connsiteX73" fmla="*/ 755871 w 2841783"/>
                    <a:gd name="connsiteY73" fmla="*/ 625047 h 1519009"/>
                    <a:gd name="connsiteX74" fmla="*/ 486955 w 2841783"/>
                    <a:gd name="connsiteY74" fmla="*/ 450615 h 1519009"/>
                    <a:gd name="connsiteX75" fmla="*/ 392471 w 2841783"/>
                    <a:gd name="connsiteY75" fmla="*/ 348864 h 1519009"/>
                    <a:gd name="connsiteX76" fmla="*/ 370667 w 2841783"/>
                    <a:gd name="connsiteY76" fmla="*/ 181700 h 1519009"/>
                    <a:gd name="connsiteX77" fmla="*/ 414275 w 2841783"/>
                    <a:gd name="connsiteY77" fmla="*/ 123556 h 1519009"/>
                    <a:gd name="connsiteX78" fmla="*/ 334328 w 2841783"/>
                    <a:gd name="connsiteY78" fmla="*/ 159896 h 1519009"/>
                    <a:gd name="connsiteX79" fmla="*/ 334328 w 2841783"/>
                    <a:gd name="connsiteY79" fmla="*/ 29072 h 1519009"/>
                    <a:gd name="connsiteX80" fmla="*/ 341595 w 2841783"/>
                    <a:gd name="connsiteY80" fmla="*/ 21804 h 1519009"/>
                    <a:gd name="connsiteX81" fmla="*/ 247112 w 2841783"/>
                    <a:gd name="connsiteY81" fmla="*/ 0 h 1519009"/>
                    <a:gd name="connsiteX82" fmla="*/ 247112 w 2841783"/>
                    <a:gd name="connsiteY82" fmla="*/ 0 h 1519009"/>
                    <a:gd name="connsiteX83" fmla="*/ 181700 w 2841783"/>
                    <a:gd name="connsiteY83" fmla="*/ 50876 h 1519009"/>
                    <a:gd name="connsiteX84" fmla="*/ 196236 w 2841783"/>
                    <a:gd name="connsiteY84" fmla="*/ 123556 h 1519009"/>
                    <a:gd name="connsiteX85" fmla="*/ 174432 w 2841783"/>
                    <a:gd name="connsiteY85" fmla="*/ 159896 h 1519009"/>
                    <a:gd name="connsiteX86" fmla="*/ 247112 w 2841783"/>
                    <a:gd name="connsiteY86" fmla="*/ 232576 h 1519009"/>
                    <a:gd name="connsiteX87" fmla="*/ 167164 w 2841783"/>
                    <a:gd name="connsiteY87" fmla="*/ 341595 h 1519009"/>
                    <a:gd name="connsiteX88" fmla="*/ 247112 w 2841783"/>
                    <a:gd name="connsiteY88" fmla="*/ 341595 h 1519009"/>
                    <a:gd name="connsiteX89" fmla="*/ 319792 w 2841783"/>
                    <a:gd name="connsiteY89" fmla="*/ 356131 h 1519009"/>
                    <a:gd name="connsiteX90" fmla="*/ 377935 w 2841783"/>
                    <a:gd name="connsiteY90" fmla="*/ 421543 h 1519009"/>
                    <a:gd name="connsiteX91" fmla="*/ 312524 w 2841783"/>
                    <a:gd name="connsiteY91" fmla="*/ 690459 h 1519009"/>
                    <a:gd name="connsiteX92" fmla="*/ 225308 w 2841783"/>
                    <a:gd name="connsiteY92" fmla="*/ 843087 h 1519009"/>
                    <a:gd name="connsiteX93" fmla="*/ 210772 w 2841783"/>
                    <a:gd name="connsiteY93" fmla="*/ 1017518 h 1519009"/>
                    <a:gd name="connsiteX94" fmla="*/ 196236 w 2841783"/>
                    <a:gd name="connsiteY94" fmla="*/ 1024787 h 1519009"/>
                    <a:gd name="connsiteX95" fmla="*/ 116288 w 2841783"/>
                    <a:gd name="connsiteY95" fmla="*/ 923035 h 1519009"/>
                    <a:gd name="connsiteX96" fmla="*/ 87216 w 2841783"/>
                    <a:gd name="connsiteY96" fmla="*/ 944839 h 1519009"/>
                    <a:gd name="connsiteX97" fmla="*/ 101752 w 2841783"/>
                    <a:gd name="connsiteY97" fmla="*/ 1046590 h 1519009"/>
                    <a:gd name="connsiteX98" fmla="*/ 43608 w 2841783"/>
                    <a:gd name="connsiteY98" fmla="*/ 1235558 h 1519009"/>
                    <a:gd name="connsiteX99" fmla="*/ 0 w 2841783"/>
                    <a:gd name="connsiteY99" fmla="*/ 1213754 h 1519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2841783" h="1519009">
                      <a:moveTo>
                        <a:pt x="0" y="1213754"/>
                      </a:moveTo>
                      <a:cubicBezTo>
                        <a:pt x="7268" y="1221022"/>
                        <a:pt x="14536" y="1235558"/>
                        <a:pt x="21804" y="1250094"/>
                      </a:cubicBezTo>
                      <a:cubicBezTo>
                        <a:pt x="50876" y="1293702"/>
                        <a:pt x="79948" y="1337310"/>
                        <a:pt x="109020" y="1380918"/>
                      </a:cubicBezTo>
                      <a:cubicBezTo>
                        <a:pt x="159896" y="1446330"/>
                        <a:pt x="239844" y="1489938"/>
                        <a:pt x="319792" y="1519010"/>
                      </a:cubicBezTo>
                      <a:cubicBezTo>
                        <a:pt x="319792" y="1511742"/>
                        <a:pt x="312524" y="1497206"/>
                        <a:pt x="312524" y="1489938"/>
                      </a:cubicBezTo>
                      <a:cubicBezTo>
                        <a:pt x="283452" y="1395454"/>
                        <a:pt x="261648" y="1300970"/>
                        <a:pt x="232576" y="1213754"/>
                      </a:cubicBezTo>
                      <a:cubicBezTo>
                        <a:pt x="225308" y="1184682"/>
                        <a:pt x="218040" y="1162878"/>
                        <a:pt x="210772" y="1133806"/>
                      </a:cubicBezTo>
                      <a:cubicBezTo>
                        <a:pt x="225308" y="1148342"/>
                        <a:pt x="239844" y="1155610"/>
                        <a:pt x="254380" y="1162878"/>
                      </a:cubicBezTo>
                      <a:cubicBezTo>
                        <a:pt x="276184" y="1177414"/>
                        <a:pt x="305256" y="1191950"/>
                        <a:pt x="327060" y="1199218"/>
                      </a:cubicBezTo>
                      <a:cubicBezTo>
                        <a:pt x="334328" y="1199218"/>
                        <a:pt x="341595" y="1184682"/>
                        <a:pt x="334328" y="1177414"/>
                      </a:cubicBezTo>
                      <a:cubicBezTo>
                        <a:pt x="203504" y="1053858"/>
                        <a:pt x="341595" y="879427"/>
                        <a:pt x="399739" y="755871"/>
                      </a:cubicBezTo>
                      <a:cubicBezTo>
                        <a:pt x="421543" y="712263"/>
                        <a:pt x="428811" y="675923"/>
                        <a:pt x="428811" y="632315"/>
                      </a:cubicBezTo>
                      <a:cubicBezTo>
                        <a:pt x="436079" y="654119"/>
                        <a:pt x="443347" y="675923"/>
                        <a:pt x="450615" y="697727"/>
                      </a:cubicBezTo>
                      <a:cubicBezTo>
                        <a:pt x="457883" y="741335"/>
                        <a:pt x="465151" y="777675"/>
                        <a:pt x="457883" y="821283"/>
                      </a:cubicBezTo>
                      <a:cubicBezTo>
                        <a:pt x="457883" y="835819"/>
                        <a:pt x="450615" y="872159"/>
                        <a:pt x="443347" y="893963"/>
                      </a:cubicBezTo>
                      <a:cubicBezTo>
                        <a:pt x="443347" y="901231"/>
                        <a:pt x="436079" y="901231"/>
                        <a:pt x="436079" y="908499"/>
                      </a:cubicBezTo>
                      <a:cubicBezTo>
                        <a:pt x="428811" y="915767"/>
                        <a:pt x="443347" y="930303"/>
                        <a:pt x="450615" y="923035"/>
                      </a:cubicBezTo>
                      <a:cubicBezTo>
                        <a:pt x="450615" y="923035"/>
                        <a:pt x="450615" y="923035"/>
                        <a:pt x="450615" y="923035"/>
                      </a:cubicBezTo>
                      <a:cubicBezTo>
                        <a:pt x="450615" y="923035"/>
                        <a:pt x="450615" y="923035"/>
                        <a:pt x="450615" y="923035"/>
                      </a:cubicBezTo>
                      <a:cubicBezTo>
                        <a:pt x="450615" y="923035"/>
                        <a:pt x="457883" y="915767"/>
                        <a:pt x="457883" y="915767"/>
                      </a:cubicBezTo>
                      <a:cubicBezTo>
                        <a:pt x="537831" y="806747"/>
                        <a:pt x="566903" y="675923"/>
                        <a:pt x="545099" y="545099"/>
                      </a:cubicBezTo>
                      <a:cubicBezTo>
                        <a:pt x="632315" y="639583"/>
                        <a:pt x="755871" y="697727"/>
                        <a:pt x="879427" y="734067"/>
                      </a:cubicBezTo>
                      <a:cubicBezTo>
                        <a:pt x="966643" y="755871"/>
                        <a:pt x="1061126" y="763139"/>
                        <a:pt x="1155610" y="755871"/>
                      </a:cubicBezTo>
                      <a:cubicBezTo>
                        <a:pt x="1199218" y="755871"/>
                        <a:pt x="1242826" y="748603"/>
                        <a:pt x="1286434" y="734067"/>
                      </a:cubicBezTo>
                      <a:cubicBezTo>
                        <a:pt x="1315506" y="726799"/>
                        <a:pt x="1359114" y="719531"/>
                        <a:pt x="1380918" y="704995"/>
                      </a:cubicBezTo>
                      <a:cubicBezTo>
                        <a:pt x="1388186" y="697727"/>
                        <a:pt x="1388186" y="683191"/>
                        <a:pt x="1373650" y="683191"/>
                      </a:cubicBezTo>
                      <a:cubicBezTo>
                        <a:pt x="1279166" y="683191"/>
                        <a:pt x="1184682" y="654119"/>
                        <a:pt x="1097466" y="617779"/>
                      </a:cubicBezTo>
                      <a:cubicBezTo>
                        <a:pt x="1046590" y="595975"/>
                        <a:pt x="995715" y="566903"/>
                        <a:pt x="952107" y="530563"/>
                      </a:cubicBezTo>
                      <a:cubicBezTo>
                        <a:pt x="1039323" y="574171"/>
                        <a:pt x="1126538" y="610511"/>
                        <a:pt x="1228290" y="610511"/>
                      </a:cubicBezTo>
                      <a:cubicBezTo>
                        <a:pt x="1300970" y="610511"/>
                        <a:pt x="1373650" y="595975"/>
                        <a:pt x="1439062" y="574171"/>
                      </a:cubicBezTo>
                      <a:cubicBezTo>
                        <a:pt x="1489938" y="559635"/>
                        <a:pt x="1555350" y="545099"/>
                        <a:pt x="1598958" y="508759"/>
                      </a:cubicBezTo>
                      <a:cubicBezTo>
                        <a:pt x="1606226" y="501491"/>
                        <a:pt x="1598958" y="494223"/>
                        <a:pt x="1591690" y="494223"/>
                      </a:cubicBezTo>
                      <a:cubicBezTo>
                        <a:pt x="1504474" y="494223"/>
                        <a:pt x="1409990" y="494223"/>
                        <a:pt x="1330042" y="472419"/>
                      </a:cubicBezTo>
                      <a:cubicBezTo>
                        <a:pt x="1308238" y="465151"/>
                        <a:pt x="1293702" y="465151"/>
                        <a:pt x="1271898" y="457883"/>
                      </a:cubicBezTo>
                      <a:cubicBezTo>
                        <a:pt x="1344578" y="465151"/>
                        <a:pt x="1417258" y="465151"/>
                        <a:pt x="1489938" y="472419"/>
                      </a:cubicBezTo>
                      <a:cubicBezTo>
                        <a:pt x="1657102" y="494223"/>
                        <a:pt x="1853337" y="508759"/>
                        <a:pt x="1955089" y="668655"/>
                      </a:cubicBezTo>
                      <a:cubicBezTo>
                        <a:pt x="1955089" y="668655"/>
                        <a:pt x="1962357" y="668655"/>
                        <a:pt x="1962357" y="668655"/>
                      </a:cubicBezTo>
                      <a:cubicBezTo>
                        <a:pt x="1962357" y="668655"/>
                        <a:pt x="1962357" y="668655"/>
                        <a:pt x="1962357" y="668655"/>
                      </a:cubicBezTo>
                      <a:cubicBezTo>
                        <a:pt x="1962357" y="668655"/>
                        <a:pt x="1962357" y="668655"/>
                        <a:pt x="1962357" y="661387"/>
                      </a:cubicBezTo>
                      <a:cubicBezTo>
                        <a:pt x="1955089" y="595975"/>
                        <a:pt x="1940553" y="537831"/>
                        <a:pt x="1896945" y="479687"/>
                      </a:cubicBezTo>
                      <a:cubicBezTo>
                        <a:pt x="1867873" y="436079"/>
                        <a:pt x="1824265" y="407007"/>
                        <a:pt x="1780657" y="377935"/>
                      </a:cubicBezTo>
                      <a:cubicBezTo>
                        <a:pt x="1889677" y="392471"/>
                        <a:pt x="1998697" y="414275"/>
                        <a:pt x="2100449" y="465151"/>
                      </a:cubicBezTo>
                      <a:cubicBezTo>
                        <a:pt x="2165861" y="501491"/>
                        <a:pt x="2231273" y="537831"/>
                        <a:pt x="2282149" y="588707"/>
                      </a:cubicBezTo>
                      <a:cubicBezTo>
                        <a:pt x="2303953" y="610511"/>
                        <a:pt x="2333025" y="632315"/>
                        <a:pt x="2354829" y="661387"/>
                      </a:cubicBezTo>
                      <a:cubicBezTo>
                        <a:pt x="2369365" y="675923"/>
                        <a:pt x="2383901" y="697727"/>
                        <a:pt x="2398437" y="712263"/>
                      </a:cubicBezTo>
                      <a:cubicBezTo>
                        <a:pt x="2398437" y="712263"/>
                        <a:pt x="2405705" y="712263"/>
                        <a:pt x="2405705" y="704995"/>
                      </a:cubicBezTo>
                      <a:cubicBezTo>
                        <a:pt x="2405705" y="704995"/>
                        <a:pt x="2405705" y="704995"/>
                        <a:pt x="2405705" y="704995"/>
                      </a:cubicBezTo>
                      <a:cubicBezTo>
                        <a:pt x="2405705" y="704995"/>
                        <a:pt x="2405705" y="704995"/>
                        <a:pt x="2405705" y="704995"/>
                      </a:cubicBezTo>
                      <a:cubicBezTo>
                        <a:pt x="2405705" y="683191"/>
                        <a:pt x="2405705" y="654119"/>
                        <a:pt x="2405705" y="632315"/>
                      </a:cubicBezTo>
                      <a:cubicBezTo>
                        <a:pt x="2442044" y="697727"/>
                        <a:pt x="2471117" y="777675"/>
                        <a:pt x="2485652" y="850355"/>
                      </a:cubicBezTo>
                      <a:cubicBezTo>
                        <a:pt x="2507456" y="988447"/>
                        <a:pt x="2485652" y="1126538"/>
                        <a:pt x="2507456" y="1264630"/>
                      </a:cubicBezTo>
                      <a:cubicBezTo>
                        <a:pt x="2507456" y="1279166"/>
                        <a:pt x="2514724" y="1300970"/>
                        <a:pt x="2521992" y="1315506"/>
                      </a:cubicBezTo>
                      <a:cubicBezTo>
                        <a:pt x="2631012" y="1235558"/>
                        <a:pt x="2718228" y="1141074"/>
                        <a:pt x="2790908" y="1017518"/>
                      </a:cubicBezTo>
                      <a:cubicBezTo>
                        <a:pt x="2812712" y="973911"/>
                        <a:pt x="2827248" y="930303"/>
                        <a:pt x="2841784" y="879427"/>
                      </a:cubicBezTo>
                      <a:cubicBezTo>
                        <a:pt x="2798176" y="923035"/>
                        <a:pt x="2740032" y="937571"/>
                        <a:pt x="2674620" y="915767"/>
                      </a:cubicBezTo>
                      <a:cubicBezTo>
                        <a:pt x="2631012" y="893963"/>
                        <a:pt x="2609208" y="850355"/>
                        <a:pt x="2594672" y="806747"/>
                      </a:cubicBezTo>
                      <a:cubicBezTo>
                        <a:pt x="2572868" y="741335"/>
                        <a:pt x="2558332" y="683191"/>
                        <a:pt x="2529260" y="625047"/>
                      </a:cubicBezTo>
                      <a:cubicBezTo>
                        <a:pt x="2456581" y="479687"/>
                        <a:pt x="2325757" y="334328"/>
                        <a:pt x="2165861" y="283452"/>
                      </a:cubicBezTo>
                      <a:cubicBezTo>
                        <a:pt x="2202201" y="363399"/>
                        <a:pt x="2260345" y="428811"/>
                        <a:pt x="2274881" y="516027"/>
                      </a:cubicBezTo>
                      <a:cubicBezTo>
                        <a:pt x="2274881" y="523295"/>
                        <a:pt x="2267613" y="530563"/>
                        <a:pt x="2260345" y="523295"/>
                      </a:cubicBezTo>
                      <a:cubicBezTo>
                        <a:pt x="2194933" y="486955"/>
                        <a:pt x="2151325" y="428811"/>
                        <a:pt x="2093181" y="377935"/>
                      </a:cubicBezTo>
                      <a:cubicBezTo>
                        <a:pt x="2020501" y="319792"/>
                        <a:pt x="1940553" y="290720"/>
                        <a:pt x="1860605" y="261648"/>
                      </a:cubicBezTo>
                      <a:cubicBezTo>
                        <a:pt x="1693442" y="218040"/>
                        <a:pt x="1504474" y="188968"/>
                        <a:pt x="1337310" y="239844"/>
                      </a:cubicBezTo>
                      <a:cubicBezTo>
                        <a:pt x="1439062" y="305256"/>
                        <a:pt x="1569886" y="327060"/>
                        <a:pt x="1628030" y="436079"/>
                      </a:cubicBezTo>
                      <a:cubicBezTo>
                        <a:pt x="1628030" y="443347"/>
                        <a:pt x="1628030" y="450615"/>
                        <a:pt x="1620762" y="450615"/>
                      </a:cubicBezTo>
                      <a:cubicBezTo>
                        <a:pt x="1548082" y="428811"/>
                        <a:pt x="1482670" y="392471"/>
                        <a:pt x="1409990" y="385203"/>
                      </a:cubicBezTo>
                      <a:cubicBezTo>
                        <a:pt x="1337310" y="370667"/>
                        <a:pt x="1271898" y="370667"/>
                        <a:pt x="1199218" y="356131"/>
                      </a:cubicBezTo>
                      <a:cubicBezTo>
                        <a:pt x="1104734" y="341595"/>
                        <a:pt x="995715" y="319792"/>
                        <a:pt x="930303" y="239844"/>
                      </a:cubicBezTo>
                      <a:cubicBezTo>
                        <a:pt x="893963" y="334328"/>
                        <a:pt x="1024787" y="443347"/>
                        <a:pt x="1082930" y="508759"/>
                      </a:cubicBezTo>
                      <a:cubicBezTo>
                        <a:pt x="1090198" y="516027"/>
                        <a:pt x="1082930" y="523295"/>
                        <a:pt x="1075663" y="523295"/>
                      </a:cubicBezTo>
                      <a:cubicBezTo>
                        <a:pt x="930303" y="516027"/>
                        <a:pt x="814015" y="421543"/>
                        <a:pt x="704995" y="334328"/>
                      </a:cubicBezTo>
                      <a:cubicBezTo>
                        <a:pt x="683191" y="479687"/>
                        <a:pt x="814015" y="595975"/>
                        <a:pt x="930303" y="654119"/>
                      </a:cubicBezTo>
                      <a:cubicBezTo>
                        <a:pt x="937571" y="661387"/>
                        <a:pt x="930303" y="668655"/>
                        <a:pt x="923035" y="668655"/>
                      </a:cubicBezTo>
                      <a:cubicBezTo>
                        <a:pt x="864891" y="661387"/>
                        <a:pt x="814015" y="646851"/>
                        <a:pt x="755871" y="625047"/>
                      </a:cubicBezTo>
                      <a:cubicBezTo>
                        <a:pt x="654119" y="581439"/>
                        <a:pt x="566903" y="523295"/>
                        <a:pt x="486955" y="450615"/>
                      </a:cubicBezTo>
                      <a:cubicBezTo>
                        <a:pt x="450615" y="421543"/>
                        <a:pt x="414275" y="385203"/>
                        <a:pt x="392471" y="348864"/>
                      </a:cubicBezTo>
                      <a:cubicBezTo>
                        <a:pt x="370667" y="276184"/>
                        <a:pt x="348863" y="218040"/>
                        <a:pt x="370667" y="181700"/>
                      </a:cubicBezTo>
                      <a:cubicBezTo>
                        <a:pt x="385203" y="159896"/>
                        <a:pt x="399739" y="145360"/>
                        <a:pt x="414275" y="123556"/>
                      </a:cubicBezTo>
                      <a:cubicBezTo>
                        <a:pt x="392471" y="138092"/>
                        <a:pt x="363399" y="159896"/>
                        <a:pt x="334328" y="159896"/>
                      </a:cubicBezTo>
                      <a:cubicBezTo>
                        <a:pt x="276184" y="159896"/>
                        <a:pt x="319792" y="50876"/>
                        <a:pt x="334328" y="29072"/>
                      </a:cubicBezTo>
                      <a:cubicBezTo>
                        <a:pt x="334328" y="29072"/>
                        <a:pt x="334328" y="21804"/>
                        <a:pt x="341595" y="21804"/>
                      </a:cubicBezTo>
                      <a:cubicBezTo>
                        <a:pt x="305256" y="36340"/>
                        <a:pt x="268916" y="43608"/>
                        <a:pt x="247112" y="0"/>
                      </a:cubicBezTo>
                      <a:cubicBezTo>
                        <a:pt x="247112" y="0"/>
                        <a:pt x="247112" y="0"/>
                        <a:pt x="247112" y="0"/>
                      </a:cubicBezTo>
                      <a:cubicBezTo>
                        <a:pt x="225308" y="14536"/>
                        <a:pt x="203504" y="36340"/>
                        <a:pt x="181700" y="50876"/>
                      </a:cubicBezTo>
                      <a:cubicBezTo>
                        <a:pt x="203504" y="65412"/>
                        <a:pt x="210772" y="87216"/>
                        <a:pt x="196236" y="123556"/>
                      </a:cubicBezTo>
                      <a:cubicBezTo>
                        <a:pt x="188968" y="138092"/>
                        <a:pt x="181700" y="145360"/>
                        <a:pt x="174432" y="159896"/>
                      </a:cubicBezTo>
                      <a:cubicBezTo>
                        <a:pt x="225308" y="145360"/>
                        <a:pt x="261648" y="167164"/>
                        <a:pt x="247112" y="232576"/>
                      </a:cubicBezTo>
                      <a:cubicBezTo>
                        <a:pt x="232576" y="276184"/>
                        <a:pt x="203504" y="312524"/>
                        <a:pt x="167164" y="341595"/>
                      </a:cubicBezTo>
                      <a:cubicBezTo>
                        <a:pt x="181700" y="327060"/>
                        <a:pt x="225308" y="334328"/>
                        <a:pt x="247112" y="341595"/>
                      </a:cubicBezTo>
                      <a:cubicBezTo>
                        <a:pt x="268916" y="341595"/>
                        <a:pt x="297988" y="341595"/>
                        <a:pt x="319792" y="356131"/>
                      </a:cubicBezTo>
                      <a:cubicBezTo>
                        <a:pt x="341595" y="370667"/>
                        <a:pt x="370667" y="399739"/>
                        <a:pt x="377935" y="421543"/>
                      </a:cubicBezTo>
                      <a:cubicBezTo>
                        <a:pt x="428811" y="501491"/>
                        <a:pt x="356131" y="625047"/>
                        <a:pt x="312524" y="690459"/>
                      </a:cubicBezTo>
                      <a:cubicBezTo>
                        <a:pt x="276184" y="741335"/>
                        <a:pt x="239844" y="784943"/>
                        <a:pt x="225308" y="843087"/>
                      </a:cubicBezTo>
                      <a:cubicBezTo>
                        <a:pt x="210772" y="901231"/>
                        <a:pt x="218040" y="959375"/>
                        <a:pt x="210772" y="1017518"/>
                      </a:cubicBezTo>
                      <a:cubicBezTo>
                        <a:pt x="210772" y="1024787"/>
                        <a:pt x="203504" y="1024787"/>
                        <a:pt x="196236" y="1024787"/>
                      </a:cubicBezTo>
                      <a:cubicBezTo>
                        <a:pt x="167164" y="995715"/>
                        <a:pt x="145360" y="952107"/>
                        <a:pt x="116288" y="923035"/>
                      </a:cubicBezTo>
                      <a:cubicBezTo>
                        <a:pt x="94484" y="893963"/>
                        <a:pt x="87216" y="915767"/>
                        <a:pt x="87216" y="944839"/>
                      </a:cubicBezTo>
                      <a:cubicBezTo>
                        <a:pt x="87216" y="981179"/>
                        <a:pt x="94484" y="1010250"/>
                        <a:pt x="101752" y="1046590"/>
                      </a:cubicBezTo>
                      <a:cubicBezTo>
                        <a:pt x="109020" y="1090198"/>
                        <a:pt x="138092" y="1257362"/>
                        <a:pt x="43608" y="1235558"/>
                      </a:cubicBezTo>
                      <a:cubicBezTo>
                        <a:pt x="29072" y="1228290"/>
                        <a:pt x="14536" y="1221022"/>
                        <a:pt x="0" y="1213754"/>
                      </a:cubicBezTo>
                      <a:close/>
                    </a:path>
                  </a:pathLst>
                </a:custGeom>
                <a:solidFill>
                  <a:srgbClr val="5E2E06">
                    <a:alpha val="50000"/>
                  </a:srgbClr>
                </a:solidFill>
                <a:ln w="72680" cap="flat">
                  <a:noFill/>
                  <a:prstDash val="solid"/>
                  <a:miter/>
                </a:ln>
              </p:spPr>
              <p:txBody>
                <a:bodyPr rtlCol="0" anchor="ctr"/>
                <a:lstStyle/>
                <a:p>
                  <a:endParaRPr lang="en-US"/>
                </a:p>
              </p:txBody>
            </p:sp>
            <p:sp>
              <p:nvSpPr>
                <p:cNvPr id="435" name="Freeform: Shape 434">
                  <a:extLst>
                    <a:ext uri="{FF2B5EF4-FFF2-40B4-BE49-F238E27FC236}">
                      <a16:creationId xmlns:a16="http://schemas.microsoft.com/office/drawing/2014/main" xmlns="" id="{87CE48CC-F51A-4E27-91D1-727938447CF5}"/>
                    </a:ext>
                  </a:extLst>
                </p:cNvPr>
                <p:cNvSpPr/>
                <p:nvPr/>
              </p:nvSpPr>
              <p:spPr>
                <a:xfrm>
                  <a:off x="3396863" y="3480246"/>
                  <a:ext cx="152627" cy="334327"/>
                </a:xfrm>
                <a:custGeom>
                  <a:avLst/>
                  <a:gdLst>
                    <a:gd name="connsiteX0" fmla="*/ 65412 w 152627"/>
                    <a:gd name="connsiteY0" fmla="*/ 239844 h 334327"/>
                    <a:gd name="connsiteX1" fmla="*/ 21804 w 152627"/>
                    <a:gd name="connsiteY1" fmla="*/ 116288 h 334327"/>
                    <a:gd name="connsiteX2" fmla="*/ 29072 w 152627"/>
                    <a:gd name="connsiteY2" fmla="*/ 94484 h 334327"/>
                    <a:gd name="connsiteX3" fmla="*/ 0 w 152627"/>
                    <a:gd name="connsiteY3" fmla="*/ 14536 h 334327"/>
                    <a:gd name="connsiteX4" fmla="*/ 21804 w 152627"/>
                    <a:gd name="connsiteY4" fmla="*/ 0 h 334327"/>
                    <a:gd name="connsiteX5" fmla="*/ 72680 w 152627"/>
                    <a:gd name="connsiteY5" fmla="*/ 43608 h 334327"/>
                    <a:gd name="connsiteX6" fmla="*/ 116288 w 152627"/>
                    <a:gd name="connsiteY6" fmla="*/ 152628 h 334327"/>
                    <a:gd name="connsiteX7" fmla="*/ 123556 w 152627"/>
                    <a:gd name="connsiteY7" fmla="*/ 152628 h 334327"/>
                    <a:gd name="connsiteX8" fmla="*/ 109020 w 152627"/>
                    <a:gd name="connsiteY8" fmla="*/ 261648 h 334327"/>
                    <a:gd name="connsiteX9" fmla="*/ 152628 w 152627"/>
                    <a:gd name="connsiteY9" fmla="*/ 334328 h 334327"/>
                    <a:gd name="connsiteX10" fmla="*/ 152628 w 152627"/>
                    <a:gd name="connsiteY10" fmla="*/ 334328 h 334327"/>
                    <a:gd name="connsiteX11" fmla="*/ 152628 w 152627"/>
                    <a:gd name="connsiteY11" fmla="*/ 334328 h 334327"/>
                    <a:gd name="connsiteX12" fmla="*/ 50876 w 152627"/>
                    <a:gd name="connsiteY12" fmla="*/ 276184 h 334327"/>
                    <a:gd name="connsiteX13" fmla="*/ 65412 w 152627"/>
                    <a:gd name="connsiteY13" fmla="*/ 239844 h 334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2627" h="334327">
                      <a:moveTo>
                        <a:pt x="65412" y="239844"/>
                      </a:moveTo>
                      <a:cubicBezTo>
                        <a:pt x="72680" y="203504"/>
                        <a:pt x="65412" y="123556"/>
                        <a:pt x="21804" y="116288"/>
                      </a:cubicBezTo>
                      <a:cubicBezTo>
                        <a:pt x="21804" y="109020"/>
                        <a:pt x="29072" y="101752"/>
                        <a:pt x="29072" y="94484"/>
                      </a:cubicBezTo>
                      <a:cubicBezTo>
                        <a:pt x="36340" y="65412"/>
                        <a:pt x="21804" y="29072"/>
                        <a:pt x="0" y="14536"/>
                      </a:cubicBezTo>
                      <a:cubicBezTo>
                        <a:pt x="0" y="7268"/>
                        <a:pt x="14536" y="7268"/>
                        <a:pt x="21804" y="0"/>
                      </a:cubicBezTo>
                      <a:cubicBezTo>
                        <a:pt x="29072" y="21804"/>
                        <a:pt x="50876" y="36340"/>
                        <a:pt x="72680" y="43608"/>
                      </a:cubicBezTo>
                      <a:cubicBezTo>
                        <a:pt x="58144" y="87216"/>
                        <a:pt x="65412" y="138092"/>
                        <a:pt x="116288" y="152628"/>
                      </a:cubicBezTo>
                      <a:cubicBezTo>
                        <a:pt x="116288" y="152628"/>
                        <a:pt x="123556" y="152628"/>
                        <a:pt x="123556" y="152628"/>
                      </a:cubicBezTo>
                      <a:cubicBezTo>
                        <a:pt x="101752" y="181700"/>
                        <a:pt x="94484" y="225308"/>
                        <a:pt x="109020" y="261648"/>
                      </a:cubicBezTo>
                      <a:cubicBezTo>
                        <a:pt x="116288" y="290720"/>
                        <a:pt x="130824" y="312524"/>
                        <a:pt x="152628" y="334328"/>
                      </a:cubicBezTo>
                      <a:cubicBezTo>
                        <a:pt x="152628" y="334328"/>
                        <a:pt x="152628" y="334328"/>
                        <a:pt x="152628" y="334328"/>
                      </a:cubicBezTo>
                      <a:cubicBezTo>
                        <a:pt x="152628" y="334328"/>
                        <a:pt x="152628" y="334328"/>
                        <a:pt x="152628" y="334328"/>
                      </a:cubicBezTo>
                      <a:cubicBezTo>
                        <a:pt x="123556" y="305256"/>
                        <a:pt x="87216" y="290720"/>
                        <a:pt x="50876" y="276184"/>
                      </a:cubicBezTo>
                      <a:cubicBezTo>
                        <a:pt x="58144" y="261648"/>
                        <a:pt x="58144" y="247112"/>
                        <a:pt x="65412" y="239844"/>
                      </a:cubicBezTo>
                      <a:close/>
                    </a:path>
                  </a:pathLst>
                </a:custGeom>
                <a:solidFill>
                  <a:srgbClr val="5E2E06">
                    <a:alpha val="50000"/>
                  </a:srgbClr>
                </a:solidFill>
                <a:ln w="72680" cap="flat">
                  <a:noFill/>
                  <a:prstDash val="solid"/>
                  <a:miter/>
                </a:ln>
              </p:spPr>
              <p:txBody>
                <a:bodyPr rtlCol="0" anchor="ctr"/>
                <a:lstStyle/>
                <a:p>
                  <a:endParaRPr lang="en-US"/>
                </a:p>
              </p:txBody>
            </p:sp>
          </p:grpSp>
          <p:grpSp>
            <p:nvGrpSpPr>
              <p:cNvPr id="312" name="Graphic 11">
                <a:extLst>
                  <a:ext uri="{FF2B5EF4-FFF2-40B4-BE49-F238E27FC236}">
                    <a16:creationId xmlns:a16="http://schemas.microsoft.com/office/drawing/2014/main" xmlns="" id="{CB16D270-9B4A-4987-AB0D-8E12C32C4FD7}"/>
                  </a:ext>
                </a:extLst>
              </p:cNvPr>
              <p:cNvGrpSpPr/>
              <p:nvPr/>
            </p:nvGrpSpPr>
            <p:grpSpPr>
              <a:xfrm>
                <a:off x="3883524" y="4322424"/>
                <a:ext cx="562500" cy="249953"/>
                <a:chOff x="3883524" y="4322424"/>
                <a:chExt cx="562500" cy="249953"/>
              </a:xfrm>
            </p:grpSpPr>
            <p:sp>
              <p:nvSpPr>
                <p:cNvPr id="410" name="Freeform: Shape 409">
                  <a:extLst>
                    <a:ext uri="{FF2B5EF4-FFF2-40B4-BE49-F238E27FC236}">
                      <a16:creationId xmlns:a16="http://schemas.microsoft.com/office/drawing/2014/main" xmlns="" id="{16DAC2EF-0294-48E4-A6D3-B5F9597B6FB9}"/>
                    </a:ext>
                  </a:extLst>
                </p:cNvPr>
                <p:cNvSpPr/>
                <p:nvPr/>
              </p:nvSpPr>
              <p:spPr>
                <a:xfrm>
                  <a:off x="3898541" y="4327873"/>
                  <a:ext cx="547483" cy="234203"/>
                </a:xfrm>
                <a:custGeom>
                  <a:avLst/>
                  <a:gdLst>
                    <a:gd name="connsiteX0" fmla="*/ 87029 w 547483"/>
                    <a:gd name="connsiteY0" fmla="*/ 228035 h 234203"/>
                    <a:gd name="connsiteX1" fmla="*/ 225121 w 547483"/>
                    <a:gd name="connsiteY1" fmla="*/ 133551 h 234203"/>
                    <a:gd name="connsiteX2" fmla="*/ 414089 w 547483"/>
                    <a:gd name="connsiteY2" fmla="*/ 155355 h 234203"/>
                    <a:gd name="connsiteX3" fmla="*/ 544913 w 547483"/>
                    <a:gd name="connsiteY3" fmla="*/ 177159 h 234203"/>
                    <a:gd name="connsiteX4" fmla="*/ 486769 w 547483"/>
                    <a:gd name="connsiteY4" fmla="*/ 75407 h 234203"/>
                    <a:gd name="connsiteX5" fmla="*/ 130637 w 547483"/>
                    <a:gd name="connsiteY5" fmla="*/ 17263 h 234203"/>
                    <a:gd name="connsiteX6" fmla="*/ 14350 w 547483"/>
                    <a:gd name="connsiteY6" fmla="*/ 104479 h 234203"/>
                    <a:gd name="connsiteX7" fmla="*/ 7082 w 547483"/>
                    <a:gd name="connsiteY7" fmla="*/ 119015 h 234203"/>
                    <a:gd name="connsiteX8" fmla="*/ 87029 w 547483"/>
                    <a:gd name="connsiteY8" fmla="*/ 228035 h 234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7483" h="234203">
                      <a:moveTo>
                        <a:pt x="87029" y="228035"/>
                      </a:moveTo>
                      <a:cubicBezTo>
                        <a:pt x="137905" y="206231"/>
                        <a:pt x="174245" y="155355"/>
                        <a:pt x="225121" y="133551"/>
                      </a:cubicBezTo>
                      <a:cubicBezTo>
                        <a:pt x="290533" y="111747"/>
                        <a:pt x="355945" y="133551"/>
                        <a:pt x="414089" y="155355"/>
                      </a:cubicBezTo>
                      <a:cubicBezTo>
                        <a:pt x="443161" y="169891"/>
                        <a:pt x="523109" y="228035"/>
                        <a:pt x="544913" y="177159"/>
                      </a:cubicBezTo>
                      <a:cubicBezTo>
                        <a:pt x="559449" y="140819"/>
                        <a:pt x="508573" y="89943"/>
                        <a:pt x="486769" y="75407"/>
                      </a:cubicBezTo>
                      <a:cubicBezTo>
                        <a:pt x="392285" y="2727"/>
                        <a:pt x="239657" y="-19077"/>
                        <a:pt x="130637" y="17263"/>
                      </a:cubicBezTo>
                      <a:cubicBezTo>
                        <a:pt x="87029" y="31799"/>
                        <a:pt x="36154" y="60871"/>
                        <a:pt x="14350" y="104479"/>
                      </a:cubicBezTo>
                      <a:cubicBezTo>
                        <a:pt x="14350" y="111747"/>
                        <a:pt x="7082" y="111747"/>
                        <a:pt x="7082" y="119015"/>
                      </a:cubicBezTo>
                      <a:cubicBezTo>
                        <a:pt x="-14722" y="177159"/>
                        <a:pt x="14350" y="257107"/>
                        <a:pt x="87029" y="228035"/>
                      </a:cubicBezTo>
                      <a:close/>
                    </a:path>
                  </a:pathLst>
                </a:custGeom>
                <a:solidFill>
                  <a:srgbClr val="783F1C"/>
                </a:solidFill>
                <a:ln w="72680" cap="flat">
                  <a:noFill/>
                  <a:prstDash val="solid"/>
                  <a:miter/>
                </a:ln>
              </p:spPr>
              <p:txBody>
                <a:bodyPr rtlCol="0" anchor="ctr"/>
                <a:lstStyle/>
                <a:p>
                  <a:endParaRPr lang="en-US"/>
                </a:p>
              </p:txBody>
            </p:sp>
            <p:sp>
              <p:nvSpPr>
                <p:cNvPr id="411" name="Freeform: Shape 410">
                  <a:extLst>
                    <a:ext uri="{FF2B5EF4-FFF2-40B4-BE49-F238E27FC236}">
                      <a16:creationId xmlns:a16="http://schemas.microsoft.com/office/drawing/2014/main" xmlns="" id="{192ACF20-7AB8-496F-813B-00B865CD001B}"/>
                    </a:ext>
                  </a:extLst>
                </p:cNvPr>
                <p:cNvSpPr/>
                <p:nvPr/>
              </p:nvSpPr>
              <p:spPr>
                <a:xfrm>
                  <a:off x="3883524" y="4322424"/>
                  <a:ext cx="562233" cy="249953"/>
                </a:xfrm>
                <a:custGeom>
                  <a:avLst/>
                  <a:gdLst>
                    <a:gd name="connsiteX0" fmla="*/ 443642 w 562233"/>
                    <a:gd name="connsiteY0" fmla="*/ 182608 h 249953"/>
                    <a:gd name="connsiteX1" fmla="*/ 421838 w 562233"/>
                    <a:gd name="connsiteY1" fmla="*/ 168072 h 249953"/>
                    <a:gd name="connsiteX2" fmla="*/ 261942 w 562233"/>
                    <a:gd name="connsiteY2" fmla="*/ 139000 h 249953"/>
                    <a:gd name="connsiteX3" fmla="*/ 240138 w 562233"/>
                    <a:gd name="connsiteY3" fmla="*/ 146268 h 249953"/>
                    <a:gd name="connsiteX4" fmla="*/ 174726 w 562233"/>
                    <a:gd name="connsiteY4" fmla="*/ 189876 h 249953"/>
                    <a:gd name="connsiteX5" fmla="*/ 102046 w 562233"/>
                    <a:gd name="connsiteY5" fmla="*/ 240752 h 249953"/>
                    <a:gd name="connsiteX6" fmla="*/ 87510 w 562233"/>
                    <a:gd name="connsiteY6" fmla="*/ 248020 h 249953"/>
                    <a:gd name="connsiteX7" fmla="*/ 87510 w 562233"/>
                    <a:gd name="connsiteY7" fmla="*/ 248020 h 249953"/>
                    <a:gd name="connsiteX8" fmla="*/ 22098 w 562233"/>
                    <a:gd name="connsiteY8" fmla="*/ 226216 h 249953"/>
                    <a:gd name="connsiteX9" fmla="*/ 7563 w 562233"/>
                    <a:gd name="connsiteY9" fmla="*/ 117196 h 249953"/>
                    <a:gd name="connsiteX10" fmla="*/ 14830 w 562233"/>
                    <a:gd name="connsiteY10" fmla="*/ 102660 h 249953"/>
                    <a:gd name="connsiteX11" fmla="*/ 131118 w 562233"/>
                    <a:gd name="connsiteY11" fmla="*/ 15444 h 249953"/>
                    <a:gd name="connsiteX12" fmla="*/ 160190 w 562233"/>
                    <a:gd name="connsiteY12" fmla="*/ 8176 h 249953"/>
                    <a:gd name="connsiteX13" fmla="*/ 494518 w 562233"/>
                    <a:gd name="connsiteY13" fmla="*/ 73588 h 249953"/>
                    <a:gd name="connsiteX14" fmla="*/ 559930 w 562233"/>
                    <a:gd name="connsiteY14" fmla="*/ 182608 h 249953"/>
                    <a:gd name="connsiteX15" fmla="*/ 530858 w 562233"/>
                    <a:gd name="connsiteY15" fmla="*/ 204412 h 249953"/>
                    <a:gd name="connsiteX16" fmla="*/ 443642 w 562233"/>
                    <a:gd name="connsiteY16" fmla="*/ 182608 h 249953"/>
                    <a:gd name="connsiteX17" fmla="*/ 145654 w 562233"/>
                    <a:gd name="connsiteY17" fmla="*/ 29981 h 249953"/>
                    <a:gd name="connsiteX18" fmla="*/ 36634 w 562233"/>
                    <a:gd name="connsiteY18" fmla="*/ 109928 h 249953"/>
                    <a:gd name="connsiteX19" fmla="*/ 29366 w 562233"/>
                    <a:gd name="connsiteY19" fmla="*/ 124464 h 249953"/>
                    <a:gd name="connsiteX20" fmla="*/ 43902 w 562233"/>
                    <a:gd name="connsiteY20" fmla="*/ 218948 h 249953"/>
                    <a:gd name="connsiteX21" fmla="*/ 102046 w 562233"/>
                    <a:gd name="connsiteY21" fmla="*/ 226216 h 249953"/>
                    <a:gd name="connsiteX22" fmla="*/ 167458 w 562233"/>
                    <a:gd name="connsiteY22" fmla="*/ 182608 h 249953"/>
                    <a:gd name="connsiteX23" fmla="*/ 240138 w 562233"/>
                    <a:gd name="connsiteY23" fmla="*/ 131732 h 249953"/>
                    <a:gd name="connsiteX24" fmla="*/ 261942 w 562233"/>
                    <a:gd name="connsiteY24" fmla="*/ 124464 h 249953"/>
                    <a:gd name="connsiteX25" fmla="*/ 429106 w 562233"/>
                    <a:gd name="connsiteY25" fmla="*/ 153536 h 249953"/>
                    <a:gd name="connsiteX26" fmla="*/ 450910 w 562233"/>
                    <a:gd name="connsiteY26" fmla="*/ 168072 h 249953"/>
                    <a:gd name="connsiteX27" fmla="*/ 530858 w 562233"/>
                    <a:gd name="connsiteY27" fmla="*/ 197144 h 249953"/>
                    <a:gd name="connsiteX28" fmla="*/ 545394 w 562233"/>
                    <a:gd name="connsiteY28" fmla="*/ 182608 h 249953"/>
                    <a:gd name="connsiteX29" fmla="*/ 487250 w 562233"/>
                    <a:gd name="connsiteY29" fmla="*/ 88124 h 249953"/>
                    <a:gd name="connsiteX30" fmla="*/ 167458 w 562233"/>
                    <a:gd name="connsiteY30" fmla="*/ 22712 h 249953"/>
                    <a:gd name="connsiteX31" fmla="*/ 145654 w 562233"/>
                    <a:gd name="connsiteY31" fmla="*/ 29981 h 249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62233" h="249953">
                      <a:moveTo>
                        <a:pt x="443642" y="182608"/>
                      </a:moveTo>
                      <a:cubicBezTo>
                        <a:pt x="436374" y="175340"/>
                        <a:pt x="429106" y="175340"/>
                        <a:pt x="421838" y="168072"/>
                      </a:cubicBezTo>
                      <a:cubicBezTo>
                        <a:pt x="370962" y="146268"/>
                        <a:pt x="312818" y="124464"/>
                        <a:pt x="261942" y="139000"/>
                      </a:cubicBezTo>
                      <a:cubicBezTo>
                        <a:pt x="254674" y="139000"/>
                        <a:pt x="247406" y="139000"/>
                        <a:pt x="240138" y="146268"/>
                      </a:cubicBezTo>
                      <a:cubicBezTo>
                        <a:pt x="218334" y="153536"/>
                        <a:pt x="196530" y="175340"/>
                        <a:pt x="174726" y="189876"/>
                      </a:cubicBezTo>
                      <a:cubicBezTo>
                        <a:pt x="152922" y="211680"/>
                        <a:pt x="131118" y="226216"/>
                        <a:pt x="102046" y="240752"/>
                      </a:cubicBezTo>
                      <a:cubicBezTo>
                        <a:pt x="94778" y="240752"/>
                        <a:pt x="94778" y="240752"/>
                        <a:pt x="87510" y="248020"/>
                      </a:cubicBezTo>
                      <a:lnTo>
                        <a:pt x="87510" y="248020"/>
                      </a:lnTo>
                      <a:cubicBezTo>
                        <a:pt x="58438" y="255288"/>
                        <a:pt x="36634" y="240752"/>
                        <a:pt x="22098" y="226216"/>
                      </a:cubicBezTo>
                      <a:cubicBezTo>
                        <a:pt x="294" y="204412"/>
                        <a:pt x="-6974" y="160804"/>
                        <a:pt x="7563" y="117196"/>
                      </a:cubicBezTo>
                      <a:cubicBezTo>
                        <a:pt x="7563" y="109928"/>
                        <a:pt x="14830" y="109928"/>
                        <a:pt x="14830" y="102660"/>
                      </a:cubicBezTo>
                      <a:cubicBezTo>
                        <a:pt x="43902" y="51784"/>
                        <a:pt x="102046" y="22712"/>
                        <a:pt x="131118" y="15444"/>
                      </a:cubicBezTo>
                      <a:cubicBezTo>
                        <a:pt x="138386" y="15444"/>
                        <a:pt x="152922" y="8176"/>
                        <a:pt x="160190" y="8176"/>
                      </a:cubicBezTo>
                      <a:cubicBezTo>
                        <a:pt x="276478" y="-13627"/>
                        <a:pt x="407302" y="8176"/>
                        <a:pt x="494518" y="73588"/>
                      </a:cubicBezTo>
                      <a:cubicBezTo>
                        <a:pt x="516322" y="88124"/>
                        <a:pt x="574466" y="146268"/>
                        <a:pt x="559930" y="182608"/>
                      </a:cubicBezTo>
                      <a:cubicBezTo>
                        <a:pt x="552662" y="197144"/>
                        <a:pt x="545394" y="204412"/>
                        <a:pt x="530858" y="204412"/>
                      </a:cubicBezTo>
                      <a:cubicBezTo>
                        <a:pt x="509054" y="218948"/>
                        <a:pt x="472714" y="197144"/>
                        <a:pt x="443642" y="182608"/>
                      </a:cubicBezTo>
                      <a:close/>
                      <a:moveTo>
                        <a:pt x="145654" y="29981"/>
                      </a:moveTo>
                      <a:cubicBezTo>
                        <a:pt x="116582" y="37248"/>
                        <a:pt x="58438" y="66320"/>
                        <a:pt x="36634" y="109928"/>
                      </a:cubicBezTo>
                      <a:cubicBezTo>
                        <a:pt x="36634" y="117196"/>
                        <a:pt x="29366" y="117196"/>
                        <a:pt x="29366" y="124464"/>
                      </a:cubicBezTo>
                      <a:cubicBezTo>
                        <a:pt x="22098" y="160804"/>
                        <a:pt x="22098" y="197144"/>
                        <a:pt x="43902" y="218948"/>
                      </a:cubicBezTo>
                      <a:cubicBezTo>
                        <a:pt x="58438" y="233484"/>
                        <a:pt x="80242" y="240752"/>
                        <a:pt x="102046" y="226216"/>
                      </a:cubicBezTo>
                      <a:cubicBezTo>
                        <a:pt x="123850" y="218948"/>
                        <a:pt x="145654" y="197144"/>
                        <a:pt x="167458" y="182608"/>
                      </a:cubicBezTo>
                      <a:cubicBezTo>
                        <a:pt x="189262" y="160804"/>
                        <a:pt x="211066" y="146268"/>
                        <a:pt x="240138" y="131732"/>
                      </a:cubicBezTo>
                      <a:cubicBezTo>
                        <a:pt x="247406" y="131732"/>
                        <a:pt x="254674" y="124464"/>
                        <a:pt x="261942" y="124464"/>
                      </a:cubicBezTo>
                      <a:cubicBezTo>
                        <a:pt x="320086" y="109928"/>
                        <a:pt x="378230" y="131732"/>
                        <a:pt x="429106" y="153536"/>
                      </a:cubicBezTo>
                      <a:cubicBezTo>
                        <a:pt x="436374" y="153536"/>
                        <a:pt x="443642" y="160804"/>
                        <a:pt x="450910" y="168072"/>
                      </a:cubicBezTo>
                      <a:cubicBezTo>
                        <a:pt x="479982" y="182608"/>
                        <a:pt x="509054" y="204412"/>
                        <a:pt x="530858" y="197144"/>
                      </a:cubicBezTo>
                      <a:cubicBezTo>
                        <a:pt x="538126" y="197144"/>
                        <a:pt x="545394" y="189876"/>
                        <a:pt x="545394" y="182608"/>
                      </a:cubicBezTo>
                      <a:cubicBezTo>
                        <a:pt x="559930" y="153536"/>
                        <a:pt x="509054" y="102660"/>
                        <a:pt x="487250" y="88124"/>
                      </a:cubicBezTo>
                      <a:cubicBezTo>
                        <a:pt x="400034" y="29981"/>
                        <a:pt x="276478" y="908"/>
                        <a:pt x="167458" y="22712"/>
                      </a:cubicBezTo>
                      <a:cubicBezTo>
                        <a:pt x="160190" y="29981"/>
                        <a:pt x="152922" y="29981"/>
                        <a:pt x="145654" y="29981"/>
                      </a:cubicBezTo>
                      <a:close/>
                    </a:path>
                  </a:pathLst>
                </a:custGeom>
                <a:solidFill>
                  <a:srgbClr val="430F18"/>
                </a:solidFill>
                <a:ln w="72680" cap="flat">
                  <a:noFill/>
                  <a:prstDash val="solid"/>
                  <a:miter/>
                </a:ln>
              </p:spPr>
              <p:txBody>
                <a:bodyPr rtlCol="0" anchor="ctr"/>
                <a:lstStyle/>
                <a:p>
                  <a:endParaRPr lang="en-US"/>
                </a:p>
              </p:txBody>
            </p:sp>
          </p:grpSp>
          <p:sp>
            <p:nvSpPr>
              <p:cNvPr id="313" name="Freeform: Shape 312">
                <a:extLst>
                  <a:ext uri="{FF2B5EF4-FFF2-40B4-BE49-F238E27FC236}">
                    <a16:creationId xmlns:a16="http://schemas.microsoft.com/office/drawing/2014/main" xmlns="" id="{1CB41CB9-10CE-4D26-AF10-6A2ADBC57D29}"/>
                  </a:ext>
                </a:extLst>
              </p:cNvPr>
              <p:cNvSpPr/>
              <p:nvPr/>
            </p:nvSpPr>
            <p:spPr>
              <a:xfrm>
                <a:off x="3956498" y="4342953"/>
                <a:ext cx="407007" cy="82130"/>
              </a:xfrm>
              <a:custGeom>
                <a:avLst/>
                <a:gdLst>
                  <a:gd name="connsiteX0" fmla="*/ 159896 w 407007"/>
                  <a:gd name="connsiteY0" fmla="*/ 23987 h 82130"/>
                  <a:gd name="connsiteX1" fmla="*/ 0 w 407007"/>
                  <a:gd name="connsiteY1" fmla="*/ 82131 h 82130"/>
                  <a:gd name="connsiteX2" fmla="*/ 109020 w 407007"/>
                  <a:gd name="connsiteY2" fmla="*/ 9451 h 82130"/>
                  <a:gd name="connsiteX3" fmla="*/ 407007 w 407007"/>
                  <a:gd name="connsiteY3" fmla="*/ 67595 h 82130"/>
                  <a:gd name="connsiteX4" fmla="*/ 159896 w 407007"/>
                  <a:gd name="connsiteY4" fmla="*/ 23987 h 821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7007" h="82130">
                    <a:moveTo>
                      <a:pt x="159896" y="23987"/>
                    </a:moveTo>
                    <a:cubicBezTo>
                      <a:pt x="109020" y="31255"/>
                      <a:pt x="50876" y="53059"/>
                      <a:pt x="0" y="82131"/>
                    </a:cubicBezTo>
                    <a:cubicBezTo>
                      <a:pt x="29072" y="45791"/>
                      <a:pt x="65412" y="23987"/>
                      <a:pt x="109020" y="9451"/>
                    </a:cubicBezTo>
                    <a:cubicBezTo>
                      <a:pt x="203504" y="-12353"/>
                      <a:pt x="327060" y="2183"/>
                      <a:pt x="407007" y="67595"/>
                    </a:cubicBezTo>
                    <a:cubicBezTo>
                      <a:pt x="327060" y="23987"/>
                      <a:pt x="232576" y="9451"/>
                      <a:pt x="159896" y="23987"/>
                    </a:cubicBezTo>
                    <a:close/>
                  </a:path>
                </a:pathLst>
              </a:custGeom>
              <a:solidFill>
                <a:srgbClr val="5E2E06">
                  <a:alpha val="50000"/>
                </a:srgbClr>
              </a:solidFill>
              <a:ln w="72680" cap="flat">
                <a:noFill/>
                <a:prstDash val="solid"/>
                <a:miter/>
              </a:ln>
            </p:spPr>
            <p:txBody>
              <a:bodyPr rtlCol="0" anchor="ctr"/>
              <a:lstStyle/>
              <a:p>
                <a:endParaRPr lang="en-US"/>
              </a:p>
            </p:txBody>
          </p:sp>
          <p:sp>
            <p:nvSpPr>
              <p:cNvPr id="314" name="Freeform: Shape 313">
                <a:extLst>
                  <a:ext uri="{FF2B5EF4-FFF2-40B4-BE49-F238E27FC236}">
                    <a16:creationId xmlns:a16="http://schemas.microsoft.com/office/drawing/2014/main" xmlns="" id="{4DD2FE15-131C-4F41-AF4E-3AE45E906B88}"/>
                  </a:ext>
                </a:extLst>
              </p:cNvPr>
              <p:cNvSpPr/>
              <p:nvPr/>
            </p:nvSpPr>
            <p:spPr>
              <a:xfrm>
                <a:off x="5061233" y="4314257"/>
                <a:ext cx="385203" cy="190305"/>
              </a:xfrm>
              <a:custGeom>
                <a:avLst/>
                <a:gdLst>
                  <a:gd name="connsiteX0" fmla="*/ 21804 w 385203"/>
                  <a:gd name="connsiteY0" fmla="*/ 154435 h 190305"/>
                  <a:gd name="connsiteX1" fmla="*/ 79948 w 385203"/>
                  <a:gd name="connsiteY1" fmla="*/ 67219 h 190305"/>
                  <a:gd name="connsiteX2" fmla="*/ 290720 w 385203"/>
                  <a:gd name="connsiteY2" fmla="*/ 38147 h 190305"/>
                  <a:gd name="connsiteX3" fmla="*/ 385203 w 385203"/>
                  <a:gd name="connsiteY3" fmla="*/ 110827 h 190305"/>
                  <a:gd name="connsiteX4" fmla="*/ 348863 w 385203"/>
                  <a:gd name="connsiteY4" fmla="*/ 125363 h 190305"/>
                  <a:gd name="connsiteX5" fmla="*/ 290720 w 385203"/>
                  <a:gd name="connsiteY5" fmla="*/ 96291 h 190305"/>
                  <a:gd name="connsiteX6" fmla="*/ 174432 w 385203"/>
                  <a:gd name="connsiteY6" fmla="*/ 59951 h 190305"/>
                  <a:gd name="connsiteX7" fmla="*/ 65412 w 385203"/>
                  <a:gd name="connsiteY7" fmla="*/ 125363 h 190305"/>
                  <a:gd name="connsiteX8" fmla="*/ 7268 w 385203"/>
                  <a:gd name="connsiteY8" fmla="*/ 183507 h 190305"/>
                  <a:gd name="connsiteX9" fmla="*/ 0 w 385203"/>
                  <a:gd name="connsiteY9" fmla="*/ 154435 h 190305"/>
                  <a:gd name="connsiteX10" fmla="*/ 21804 w 385203"/>
                  <a:gd name="connsiteY10" fmla="*/ 154435 h 19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5203" h="190305">
                    <a:moveTo>
                      <a:pt x="21804" y="154435"/>
                    </a:moveTo>
                    <a:cubicBezTo>
                      <a:pt x="50876" y="147167"/>
                      <a:pt x="65412" y="89023"/>
                      <a:pt x="79948" y="67219"/>
                    </a:cubicBezTo>
                    <a:cubicBezTo>
                      <a:pt x="123556" y="-12729"/>
                      <a:pt x="225308" y="-19997"/>
                      <a:pt x="290720" y="38147"/>
                    </a:cubicBezTo>
                    <a:cubicBezTo>
                      <a:pt x="305255" y="52683"/>
                      <a:pt x="348863" y="103559"/>
                      <a:pt x="385203" y="110827"/>
                    </a:cubicBezTo>
                    <a:cubicBezTo>
                      <a:pt x="377936" y="118095"/>
                      <a:pt x="370667" y="125363"/>
                      <a:pt x="348863" y="125363"/>
                    </a:cubicBezTo>
                    <a:cubicBezTo>
                      <a:pt x="327060" y="125363"/>
                      <a:pt x="305255" y="110827"/>
                      <a:pt x="290720" y="96291"/>
                    </a:cubicBezTo>
                    <a:cubicBezTo>
                      <a:pt x="254380" y="74487"/>
                      <a:pt x="218040" y="59951"/>
                      <a:pt x="174432" y="59951"/>
                    </a:cubicBezTo>
                    <a:cubicBezTo>
                      <a:pt x="130824" y="59951"/>
                      <a:pt x="87216" y="81755"/>
                      <a:pt x="65412" y="125363"/>
                    </a:cubicBezTo>
                    <a:cubicBezTo>
                      <a:pt x="58144" y="139899"/>
                      <a:pt x="29072" y="212579"/>
                      <a:pt x="7268" y="183507"/>
                    </a:cubicBezTo>
                    <a:cubicBezTo>
                      <a:pt x="0" y="176239"/>
                      <a:pt x="0" y="168971"/>
                      <a:pt x="0" y="154435"/>
                    </a:cubicBezTo>
                    <a:cubicBezTo>
                      <a:pt x="14536" y="154435"/>
                      <a:pt x="14536" y="154435"/>
                      <a:pt x="21804" y="154435"/>
                    </a:cubicBezTo>
                    <a:close/>
                  </a:path>
                </a:pathLst>
              </a:custGeom>
              <a:solidFill>
                <a:srgbClr val="5E2E06">
                  <a:alpha val="50000"/>
                </a:srgbClr>
              </a:solidFill>
              <a:ln w="72680" cap="flat">
                <a:noFill/>
                <a:prstDash val="solid"/>
                <a:miter/>
              </a:ln>
            </p:spPr>
            <p:txBody>
              <a:bodyPr rtlCol="0" anchor="ctr"/>
              <a:lstStyle/>
              <a:p>
                <a:endParaRPr lang="en-US"/>
              </a:p>
            </p:txBody>
          </p:sp>
          <p:sp>
            <p:nvSpPr>
              <p:cNvPr id="315" name="Freeform: Shape 314">
                <a:extLst>
                  <a:ext uri="{FF2B5EF4-FFF2-40B4-BE49-F238E27FC236}">
                    <a16:creationId xmlns:a16="http://schemas.microsoft.com/office/drawing/2014/main" xmlns="" id="{E46D8410-F809-4B06-8CB1-9EA5F8FB512B}"/>
                  </a:ext>
                </a:extLst>
              </p:cNvPr>
              <p:cNvSpPr/>
              <p:nvPr/>
            </p:nvSpPr>
            <p:spPr>
              <a:xfrm>
                <a:off x="3898354" y="4395614"/>
                <a:ext cx="545099" cy="166049"/>
              </a:xfrm>
              <a:custGeom>
                <a:avLst/>
                <a:gdLst>
                  <a:gd name="connsiteX0" fmla="*/ 72680 w 545099"/>
                  <a:gd name="connsiteY0" fmla="*/ 102150 h 166049"/>
                  <a:gd name="connsiteX1" fmla="*/ 268916 w 545099"/>
                  <a:gd name="connsiteY1" fmla="*/ 398 h 166049"/>
                  <a:gd name="connsiteX2" fmla="*/ 436079 w 545099"/>
                  <a:gd name="connsiteY2" fmla="*/ 51274 h 166049"/>
                  <a:gd name="connsiteX3" fmla="*/ 508759 w 545099"/>
                  <a:gd name="connsiteY3" fmla="*/ 94882 h 166049"/>
                  <a:gd name="connsiteX4" fmla="*/ 545099 w 545099"/>
                  <a:gd name="connsiteY4" fmla="*/ 102150 h 166049"/>
                  <a:gd name="connsiteX5" fmla="*/ 545099 w 545099"/>
                  <a:gd name="connsiteY5" fmla="*/ 109418 h 166049"/>
                  <a:gd name="connsiteX6" fmla="*/ 414275 w 545099"/>
                  <a:gd name="connsiteY6" fmla="*/ 87614 h 166049"/>
                  <a:gd name="connsiteX7" fmla="*/ 225308 w 545099"/>
                  <a:gd name="connsiteY7" fmla="*/ 65810 h 166049"/>
                  <a:gd name="connsiteX8" fmla="*/ 87216 w 545099"/>
                  <a:gd name="connsiteY8" fmla="*/ 160294 h 166049"/>
                  <a:gd name="connsiteX9" fmla="*/ 0 w 545099"/>
                  <a:gd name="connsiteY9" fmla="*/ 87614 h 166049"/>
                  <a:gd name="connsiteX10" fmla="*/ 72680 w 545099"/>
                  <a:gd name="connsiteY10" fmla="*/ 102150 h 166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5099" h="166049">
                    <a:moveTo>
                      <a:pt x="72680" y="102150"/>
                    </a:moveTo>
                    <a:cubicBezTo>
                      <a:pt x="152628" y="87614"/>
                      <a:pt x="174432" y="-6870"/>
                      <a:pt x="268916" y="398"/>
                    </a:cubicBezTo>
                    <a:cubicBezTo>
                      <a:pt x="327060" y="398"/>
                      <a:pt x="385203" y="22202"/>
                      <a:pt x="436079" y="51274"/>
                    </a:cubicBezTo>
                    <a:cubicBezTo>
                      <a:pt x="457883" y="65810"/>
                      <a:pt x="486955" y="87614"/>
                      <a:pt x="508759" y="94882"/>
                    </a:cubicBezTo>
                    <a:cubicBezTo>
                      <a:pt x="523295" y="102150"/>
                      <a:pt x="530563" y="102150"/>
                      <a:pt x="545099" y="102150"/>
                    </a:cubicBezTo>
                    <a:cubicBezTo>
                      <a:pt x="545099" y="102150"/>
                      <a:pt x="545099" y="109418"/>
                      <a:pt x="545099" y="109418"/>
                    </a:cubicBezTo>
                    <a:cubicBezTo>
                      <a:pt x="523295" y="160294"/>
                      <a:pt x="443347" y="102150"/>
                      <a:pt x="414275" y="87614"/>
                    </a:cubicBezTo>
                    <a:cubicBezTo>
                      <a:pt x="356132" y="65810"/>
                      <a:pt x="290720" y="44006"/>
                      <a:pt x="225308" y="65810"/>
                    </a:cubicBezTo>
                    <a:cubicBezTo>
                      <a:pt x="174432" y="87614"/>
                      <a:pt x="138092" y="145758"/>
                      <a:pt x="87216" y="160294"/>
                    </a:cubicBezTo>
                    <a:cubicBezTo>
                      <a:pt x="29072" y="182098"/>
                      <a:pt x="0" y="138490"/>
                      <a:pt x="0" y="87614"/>
                    </a:cubicBezTo>
                    <a:cubicBezTo>
                      <a:pt x="14536" y="109418"/>
                      <a:pt x="43608" y="109418"/>
                      <a:pt x="72680" y="102150"/>
                    </a:cubicBezTo>
                    <a:close/>
                  </a:path>
                </a:pathLst>
              </a:custGeom>
              <a:solidFill>
                <a:srgbClr val="5E2E06">
                  <a:alpha val="50000"/>
                </a:srgbClr>
              </a:solidFill>
              <a:ln w="72680" cap="flat">
                <a:noFill/>
                <a:prstDash val="solid"/>
                <a:miter/>
              </a:ln>
            </p:spPr>
            <p:txBody>
              <a:bodyPr rtlCol="0" anchor="ctr"/>
              <a:lstStyle/>
              <a:p>
                <a:endParaRPr lang="en-US"/>
              </a:p>
            </p:txBody>
          </p:sp>
          <p:grpSp>
            <p:nvGrpSpPr>
              <p:cNvPr id="316" name="Graphic 11">
                <a:extLst>
                  <a:ext uri="{FF2B5EF4-FFF2-40B4-BE49-F238E27FC236}">
                    <a16:creationId xmlns:a16="http://schemas.microsoft.com/office/drawing/2014/main" xmlns="" id="{37E497AC-2C95-4450-953E-3BF8B12DC33A}"/>
                  </a:ext>
                </a:extLst>
              </p:cNvPr>
              <p:cNvGrpSpPr/>
              <p:nvPr/>
            </p:nvGrpSpPr>
            <p:grpSpPr>
              <a:xfrm>
                <a:off x="3258771" y="4853896"/>
                <a:ext cx="312523" cy="377935"/>
                <a:chOff x="3258771" y="4853896"/>
                <a:chExt cx="312523" cy="377935"/>
              </a:xfrm>
            </p:grpSpPr>
            <p:grpSp>
              <p:nvGrpSpPr>
                <p:cNvPr id="404" name="Graphic 11">
                  <a:extLst>
                    <a:ext uri="{FF2B5EF4-FFF2-40B4-BE49-F238E27FC236}">
                      <a16:creationId xmlns:a16="http://schemas.microsoft.com/office/drawing/2014/main" xmlns="" id="{B858D651-AD37-4906-BDCB-F09EB7E573E9}"/>
                    </a:ext>
                  </a:extLst>
                </p:cNvPr>
                <p:cNvGrpSpPr/>
                <p:nvPr/>
              </p:nvGrpSpPr>
              <p:grpSpPr>
                <a:xfrm>
                  <a:off x="3258771" y="4853896"/>
                  <a:ext cx="312523" cy="377935"/>
                  <a:chOff x="3258771" y="4853896"/>
                  <a:chExt cx="312523" cy="377935"/>
                </a:xfrm>
              </p:grpSpPr>
              <p:sp>
                <p:nvSpPr>
                  <p:cNvPr id="408" name="Freeform: Shape 407">
                    <a:extLst>
                      <a:ext uri="{FF2B5EF4-FFF2-40B4-BE49-F238E27FC236}">
                        <a16:creationId xmlns:a16="http://schemas.microsoft.com/office/drawing/2014/main" xmlns="" id="{BF120CEE-5A60-4FF1-9B89-FC56DD4852D7}"/>
                      </a:ext>
                    </a:extLst>
                  </p:cNvPr>
                  <p:cNvSpPr/>
                  <p:nvPr/>
                </p:nvSpPr>
                <p:spPr>
                  <a:xfrm>
                    <a:off x="3265709" y="4853896"/>
                    <a:ext cx="291049" cy="376019"/>
                  </a:xfrm>
                  <a:custGeom>
                    <a:avLst/>
                    <a:gdLst>
                      <a:gd name="connsiteX0" fmla="*/ 116618 w 291049"/>
                      <a:gd name="connsiteY0" fmla="*/ 0 h 376019"/>
                      <a:gd name="connsiteX1" fmla="*/ 218370 w 291049"/>
                      <a:gd name="connsiteY1" fmla="*/ 65412 h 376019"/>
                      <a:gd name="connsiteX2" fmla="*/ 218370 w 291049"/>
                      <a:gd name="connsiteY2" fmla="*/ 65412 h 376019"/>
                      <a:gd name="connsiteX3" fmla="*/ 269246 w 291049"/>
                      <a:gd name="connsiteY3" fmla="*/ 297988 h 376019"/>
                      <a:gd name="connsiteX4" fmla="*/ 291050 w 291049"/>
                      <a:gd name="connsiteY4" fmla="*/ 341595 h 376019"/>
                      <a:gd name="connsiteX5" fmla="*/ 232906 w 291049"/>
                      <a:gd name="connsiteY5" fmla="*/ 370667 h 376019"/>
                      <a:gd name="connsiteX6" fmla="*/ 7598 w 291049"/>
                      <a:gd name="connsiteY6" fmla="*/ 210772 h 376019"/>
                      <a:gd name="connsiteX7" fmla="*/ 116618 w 291049"/>
                      <a:gd name="connsiteY7" fmla="*/ 0 h 37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1049" h="376019">
                        <a:moveTo>
                          <a:pt x="116618" y="0"/>
                        </a:moveTo>
                        <a:cubicBezTo>
                          <a:pt x="152958" y="0"/>
                          <a:pt x="196566" y="36340"/>
                          <a:pt x="218370" y="65412"/>
                        </a:cubicBezTo>
                        <a:cubicBezTo>
                          <a:pt x="218370" y="65412"/>
                          <a:pt x="218370" y="65412"/>
                          <a:pt x="218370" y="65412"/>
                        </a:cubicBezTo>
                        <a:cubicBezTo>
                          <a:pt x="240174" y="152628"/>
                          <a:pt x="247442" y="225308"/>
                          <a:pt x="269246" y="297988"/>
                        </a:cubicBezTo>
                        <a:cubicBezTo>
                          <a:pt x="283782" y="312523"/>
                          <a:pt x="291050" y="327060"/>
                          <a:pt x="291050" y="341595"/>
                        </a:cubicBezTo>
                        <a:cubicBezTo>
                          <a:pt x="276514" y="356131"/>
                          <a:pt x="254710" y="370667"/>
                          <a:pt x="232906" y="370667"/>
                        </a:cubicBezTo>
                        <a:cubicBezTo>
                          <a:pt x="123886" y="399739"/>
                          <a:pt x="29402" y="305255"/>
                          <a:pt x="7598" y="210772"/>
                        </a:cubicBezTo>
                        <a:cubicBezTo>
                          <a:pt x="-14206" y="123556"/>
                          <a:pt x="7598" y="7268"/>
                          <a:pt x="116618" y="0"/>
                        </a:cubicBezTo>
                        <a:close/>
                      </a:path>
                    </a:pathLst>
                  </a:custGeom>
                  <a:solidFill>
                    <a:srgbClr val="F3D1BB"/>
                  </a:solidFill>
                  <a:ln w="72680" cap="flat">
                    <a:noFill/>
                    <a:prstDash val="solid"/>
                    <a:miter/>
                  </a:ln>
                </p:spPr>
                <p:txBody>
                  <a:bodyPr rtlCol="0" anchor="ctr"/>
                  <a:lstStyle/>
                  <a:p>
                    <a:endParaRPr lang="en-US"/>
                  </a:p>
                </p:txBody>
              </p:sp>
              <p:sp>
                <p:nvSpPr>
                  <p:cNvPr id="409" name="Freeform: Shape 408">
                    <a:extLst>
                      <a:ext uri="{FF2B5EF4-FFF2-40B4-BE49-F238E27FC236}">
                        <a16:creationId xmlns:a16="http://schemas.microsoft.com/office/drawing/2014/main" xmlns="" id="{4888690D-3E0E-46F1-A97C-4570D88CA0A3}"/>
                      </a:ext>
                    </a:extLst>
                  </p:cNvPr>
                  <p:cNvSpPr/>
                  <p:nvPr/>
                </p:nvSpPr>
                <p:spPr>
                  <a:xfrm>
                    <a:off x="3258771" y="4853896"/>
                    <a:ext cx="312523" cy="377935"/>
                  </a:xfrm>
                  <a:custGeom>
                    <a:avLst/>
                    <a:gdLst>
                      <a:gd name="connsiteX0" fmla="*/ 109020 w 312523"/>
                      <a:gd name="connsiteY0" fmla="*/ 7268 h 377935"/>
                      <a:gd name="connsiteX1" fmla="*/ 87216 w 312523"/>
                      <a:gd name="connsiteY1" fmla="*/ 14536 h 377935"/>
                      <a:gd name="connsiteX2" fmla="*/ 50876 w 312523"/>
                      <a:gd name="connsiteY2" fmla="*/ 36340 h 377935"/>
                      <a:gd name="connsiteX3" fmla="*/ 29072 w 312523"/>
                      <a:gd name="connsiteY3" fmla="*/ 65412 h 377935"/>
                      <a:gd name="connsiteX4" fmla="*/ 14536 w 312523"/>
                      <a:gd name="connsiteY4" fmla="*/ 101752 h 377935"/>
                      <a:gd name="connsiteX5" fmla="*/ 7268 w 312523"/>
                      <a:gd name="connsiteY5" fmla="*/ 138092 h 377935"/>
                      <a:gd name="connsiteX6" fmla="*/ 7268 w 312523"/>
                      <a:gd name="connsiteY6" fmla="*/ 159896 h 377935"/>
                      <a:gd name="connsiteX7" fmla="*/ 7268 w 312523"/>
                      <a:gd name="connsiteY7" fmla="*/ 181700 h 377935"/>
                      <a:gd name="connsiteX8" fmla="*/ 14536 w 312523"/>
                      <a:gd name="connsiteY8" fmla="*/ 218040 h 377935"/>
                      <a:gd name="connsiteX9" fmla="*/ 29072 w 312523"/>
                      <a:gd name="connsiteY9" fmla="*/ 254380 h 377935"/>
                      <a:gd name="connsiteX10" fmla="*/ 36340 w 312523"/>
                      <a:gd name="connsiteY10" fmla="*/ 268916 h 377935"/>
                      <a:gd name="connsiteX11" fmla="*/ 43608 w 312523"/>
                      <a:gd name="connsiteY11" fmla="*/ 283452 h 377935"/>
                      <a:gd name="connsiteX12" fmla="*/ 65412 w 312523"/>
                      <a:gd name="connsiteY12" fmla="*/ 312523 h 377935"/>
                      <a:gd name="connsiteX13" fmla="*/ 94484 w 312523"/>
                      <a:gd name="connsiteY13" fmla="*/ 334328 h 377935"/>
                      <a:gd name="connsiteX14" fmla="*/ 152628 w 312523"/>
                      <a:gd name="connsiteY14" fmla="*/ 363399 h 377935"/>
                      <a:gd name="connsiteX15" fmla="*/ 174432 w 312523"/>
                      <a:gd name="connsiteY15" fmla="*/ 370667 h 377935"/>
                      <a:gd name="connsiteX16" fmla="*/ 196236 w 312523"/>
                      <a:gd name="connsiteY16" fmla="*/ 377935 h 377935"/>
                      <a:gd name="connsiteX17" fmla="*/ 232576 w 312523"/>
                      <a:gd name="connsiteY17" fmla="*/ 377935 h 377935"/>
                      <a:gd name="connsiteX18" fmla="*/ 268916 w 312523"/>
                      <a:gd name="connsiteY18" fmla="*/ 363399 h 377935"/>
                      <a:gd name="connsiteX19" fmla="*/ 297988 w 312523"/>
                      <a:gd name="connsiteY19" fmla="*/ 334328 h 377935"/>
                      <a:gd name="connsiteX20" fmla="*/ 297988 w 312523"/>
                      <a:gd name="connsiteY20" fmla="*/ 334328 h 377935"/>
                      <a:gd name="connsiteX21" fmla="*/ 283452 w 312523"/>
                      <a:gd name="connsiteY21" fmla="*/ 305255 h 377935"/>
                      <a:gd name="connsiteX22" fmla="*/ 276184 w 312523"/>
                      <a:gd name="connsiteY22" fmla="*/ 290720 h 377935"/>
                      <a:gd name="connsiteX23" fmla="*/ 268916 w 312523"/>
                      <a:gd name="connsiteY23" fmla="*/ 276184 h 377935"/>
                      <a:gd name="connsiteX24" fmla="*/ 261648 w 312523"/>
                      <a:gd name="connsiteY24" fmla="*/ 239844 h 377935"/>
                      <a:gd name="connsiteX25" fmla="*/ 254380 w 312523"/>
                      <a:gd name="connsiteY25" fmla="*/ 203504 h 377935"/>
                      <a:gd name="connsiteX26" fmla="*/ 239844 w 312523"/>
                      <a:gd name="connsiteY26" fmla="*/ 138092 h 377935"/>
                      <a:gd name="connsiteX27" fmla="*/ 232576 w 312523"/>
                      <a:gd name="connsiteY27" fmla="*/ 101752 h 377935"/>
                      <a:gd name="connsiteX28" fmla="*/ 232576 w 312523"/>
                      <a:gd name="connsiteY28" fmla="*/ 65412 h 377935"/>
                      <a:gd name="connsiteX29" fmla="*/ 232576 w 312523"/>
                      <a:gd name="connsiteY29" fmla="*/ 65412 h 377935"/>
                      <a:gd name="connsiteX30" fmla="*/ 188968 w 312523"/>
                      <a:gd name="connsiteY30" fmla="*/ 21804 h 377935"/>
                      <a:gd name="connsiteX31" fmla="*/ 174432 w 312523"/>
                      <a:gd name="connsiteY31" fmla="*/ 14536 h 377935"/>
                      <a:gd name="connsiteX32" fmla="*/ 159896 w 312523"/>
                      <a:gd name="connsiteY32" fmla="*/ 7268 h 377935"/>
                      <a:gd name="connsiteX33" fmla="*/ 152628 w 312523"/>
                      <a:gd name="connsiteY33" fmla="*/ 7268 h 377935"/>
                      <a:gd name="connsiteX34" fmla="*/ 145360 w 312523"/>
                      <a:gd name="connsiteY34" fmla="*/ 7268 h 377935"/>
                      <a:gd name="connsiteX35" fmla="*/ 138092 w 312523"/>
                      <a:gd name="connsiteY35" fmla="*/ 7268 h 377935"/>
                      <a:gd name="connsiteX36" fmla="*/ 130824 w 312523"/>
                      <a:gd name="connsiteY36" fmla="*/ 7268 h 377935"/>
                      <a:gd name="connsiteX37" fmla="*/ 109020 w 312523"/>
                      <a:gd name="connsiteY37" fmla="*/ 7268 h 377935"/>
                      <a:gd name="connsiteX38" fmla="*/ 138092 w 312523"/>
                      <a:gd name="connsiteY38" fmla="*/ 0 h 377935"/>
                      <a:gd name="connsiteX39" fmla="*/ 145360 w 312523"/>
                      <a:gd name="connsiteY39" fmla="*/ 0 h 377935"/>
                      <a:gd name="connsiteX40" fmla="*/ 159896 w 312523"/>
                      <a:gd name="connsiteY40" fmla="*/ 7268 h 377935"/>
                      <a:gd name="connsiteX41" fmla="*/ 174432 w 312523"/>
                      <a:gd name="connsiteY41" fmla="*/ 14536 h 377935"/>
                      <a:gd name="connsiteX42" fmla="*/ 188968 w 312523"/>
                      <a:gd name="connsiteY42" fmla="*/ 21804 h 377935"/>
                      <a:gd name="connsiteX43" fmla="*/ 239844 w 312523"/>
                      <a:gd name="connsiteY43" fmla="*/ 65412 h 377935"/>
                      <a:gd name="connsiteX44" fmla="*/ 239844 w 312523"/>
                      <a:gd name="connsiteY44" fmla="*/ 65412 h 377935"/>
                      <a:gd name="connsiteX45" fmla="*/ 239844 w 312523"/>
                      <a:gd name="connsiteY45" fmla="*/ 65412 h 377935"/>
                      <a:gd name="connsiteX46" fmla="*/ 247112 w 312523"/>
                      <a:gd name="connsiteY46" fmla="*/ 101752 h 377935"/>
                      <a:gd name="connsiteX47" fmla="*/ 254380 w 312523"/>
                      <a:gd name="connsiteY47" fmla="*/ 138092 h 377935"/>
                      <a:gd name="connsiteX48" fmla="*/ 268916 w 312523"/>
                      <a:gd name="connsiteY48" fmla="*/ 210772 h 377935"/>
                      <a:gd name="connsiteX49" fmla="*/ 276184 w 312523"/>
                      <a:gd name="connsiteY49" fmla="*/ 247112 h 377935"/>
                      <a:gd name="connsiteX50" fmla="*/ 283452 w 312523"/>
                      <a:gd name="connsiteY50" fmla="*/ 283452 h 377935"/>
                      <a:gd name="connsiteX51" fmla="*/ 290720 w 312523"/>
                      <a:gd name="connsiteY51" fmla="*/ 297988 h 377935"/>
                      <a:gd name="connsiteX52" fmla="*/ 297988 w 312523"/>
                      <a:gd name="connsiteY52" fmla="*/ 312523 h 377935"/>
                      <a:gd name="connsiteX53" fmla="*/ 312524 w 312523"/>
                      <a:gd name="connsiteY53" fmla="*/ 341595 h 377935"/>
                      <a:gd name="connsiteX54" fmla="*/ 312524 w 312523"/>
                      <a:gd name="connsiteY54" fmla="*/ 341595 h 377935"/>
                      <a:gd name="connsiteX55" fmla="*/ 312524 w 312523"/>
                      <a:gd name="connsiteY55" fmla="*/ 341595 h 377935"/>
                      <a:gd name="connsiteX56" fmla="*/ 276184 w 312523"/>
                      <a:gd name="connsiteY56" fmla="*/ 363399 h 377935"/>
                      <a:gd name="connsiteX57" fmla="*/ 239844 w 312523"/>
                      <a:gd name="connsiteY57" fmla="*/ 377935 h 377935"/>
                      <a:gd name="connsiteX58" fmla="*/ 196236 w 312523"/>
                      <a:gd name="connsiteY58" fmla="*/ 377935 h 377935"/>
                      <a:gd name="connsiteX59" fmla="*/ 174432 w 312523"/>
                      <a:gd name="connsiteY59" fmla="*/ 377935 h 377935"/>
                      <a:gd name="connsiteX60" fmla="*/ 152628 w 312523"/>
                      <a:gd name="connsiteY60" fmla="*/ 370667 h 377935"/>
                      <a:gd name="connsiteX61" fmla="*/ 116288 w 312523"/>
                      <a:gd name="connsiteY61" fmla="*/ 348863 h 377935"/>
                      <a:gd name="connsiteX62" fmla="*/ 79948 w 312523"/>
                      <a:gd name="connsiteY62" fmla="*/ 319792 h 377935"/>
                      <a:gd name="connsiteX63" fmla="*/ 50876 w 312523"/>
                      <a:gd name="connsiteY63" fmla="*/ 290720 h 377935"/>
                      <a:gd name="connsiteX64" fmla="*/ 36340 w 312523"/>
                      <a:gd name="connsiteY64" fmla="*/ 276184 h 377935"/>
                      <a:gd name="connsiteX65" fmla="*/ 29072 w 312523"/>
                      <a:gd name="connsiteY65" fmla="*/ 254380 h 377935"/>
                      <a:gd name="connsiteX66" fmla="*/ 14536 w 312523"/>
                      <a:gd name="connsiteY66" fmla="*/ 218040 h 377935"/>
                      <a:gd name="connsiteX67" fmla="*/ 0 w 312523"/>
                      <a:gd name="connsiteY67" fmla="*/ 181700 h 377935"/>
                      <a:gd name="connsiteX68" fmla="*/ 0 w 312523"/>
                      <a:gd name="connsiteY68" fmla="*/ 138092 h 377935"/>
                      <a:gd name="connsiteX69" fmla="*/ 7268 w 312523"/>
                      <a:gd name="connsiteY69" fmla="*/ 94484 h 377935"/>
                      <a:gd name="connsiteX70" fmla="*/ 21804 w 312523"/>
                      <a:gd name="connsiteY70" fmla="*/ 58144 h 377935"/>
                      <a:gd name="connsiteX71" fmla="*/ 50876 w 312523"/>
                      <a:gd name="connsiteY71" fmla="*/ 29072 h 377935"/>
                      <a:gd name="connsiteX72" fmla="*/ 87216 w 312523"/>
                      <a:gd name="connsiteY72" fmla="*/ 7268 h 377935"/>
                      <a:gd name="connsiteX73" fmla="*/ 109020 w 312523"/>
                      <a:gd name="connsiteY73" fmla="*/ 0 h 377935"/>
                      <a:gd name="connsiteX74" fmla="*/ 130824 w 312523"/>
                      <a:gd name="connsiteY74" fmla="*/ 0 h 377935"/>
                      <a:gd name="connsiteX75" fmla="*/ 138092 w 312523"/>
                      <a:gd name="connsiteY75" fmla="*/ 0 h 377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12523" h="377935">
                        <a:moveTo>
                          <a:pt x="109020" y="7268"/>
                        </a:moveTo>
                        <a:cubicBezTo>
                          <a:pt x="101752" y="7268"/>
                          <a:pt x="94484" y="7268"/>
                          <a:pt x="87216" y="14536"/>
                        </a:cubicBezTo>
                        <a:cubicBezTo>
                          <a:pt x="72680" y="21804"/>
                          <a:pt x="65412" y="29072"/>
                          <a:pt x="50876" y="36340"/>
                        </a:cubicBezTo>
                        <a:cubicBezTo>
                          <a:pt x="43608" y="43608"/>
                          <a:pt x="36340" y="58144"/>
                          <a:pt x="29072" y="65412"/>
                        </a:cubicBezTo>
                        <a:cubicBezTo>
                          <a:pt x="21804" y="79948"/>
                          <a:pt x="21804" y="87216"/>
                          <a:pt x="14536" y="101752"/>
                        </a:cubicBezTo>
                        <a:cubicBezTo>
                          <a:pt x="14536" y="116288"/>
                          <a:pt x="7268" y="130824"/>
                          <a:pt x="7268" y="138092"/>
                        </a:cubicBezTo>
                        <a:cubicBezTo>
                          <a:pt x="7268" y="145360"/>
                          <a:pt x="7268" y="152628"/>
                          <a:pt x="7268" y="159896"/>
                        </a:cubicBezTo>
                        <a:cubicBezTo>
                          <a:pt x="7268" y="167164"/>
                          <a:pt x="7268" y="174432"/>
                          <a:pt x="7268" y="181700"/>
                        </a:cubicBezTo>
                        <a:cubicBezTo>
                          <a:pt x="7268" y="196236"/>
                          <a:pt x="14536" y="210772"/>
                          <a:pt x="14536" y="218040"/>
                        </a:cubicBezTo>
                        <a:cubicBezTo>
                          <a:pt x="21804" y="232576"/>
                          <a:pt x="21804" y="239844"/>
                          <a:pt x="29072" y="254380"/>
                        </a:cubicBezTo>
                        <a:cubicBezTo>
                          <a:pt x="29072" y="261648"/>
                          <a:pt x="36340" y="268916"/>
                          <a:pt x="36340" y="268916"/>
                        </a:cubicBezTo>
                        <a:cubicBezTo>
                          <a:pt x="36340" y="276184"/>
                          <a:pt x="43608" y="283452"/>
                          <a:pt x="43608" y="283452"/>
                        </a:cubicBezTo>
                        <a:cubicBezTo>
                          <a:pt x="50876" y="290720"/>
                          <a:pt x="58144" y="305255"/>
                          <a:pt x="65412" y="312523"/>
                        </a:cubicBezTo>
                        <a:cubicBezTo>
                          <a:pt x="72680" y="319792"/>
                          <a:pt x="87216" y="327060"/>
                          <a:pt x="94484" y="334328"/>
                        </a:cubicBezTo>
                        <a:cubicBezTo>
                          <a:pt x="123556" y="348863"/>
                          <a:pt x="138092" y="356131"/>
                          <a:pt x="152628" y="363399"/>
                        </a:cubicBezTo>
                        <a:cubicBezTo>
                          <a:pt x="159896" y="363399"/>
                          <a:pt x="167164" y="370667"/>
                          <a:pt x="174432" y="370667"/>
                        </a:cubicBezTo>
                        <a:cubicBezTo>
                          <a:pt x="181700" y="370667"/>
                          <a:pt x="188968" y="370667"/>
                          <a:pt x="196236" y="377935"/>
                        </a:cubicBezTo>
                        <a:cubicBezTo>
                          <a:pt x="210772" y="377935"/>
                          <a:pt x="225308" y="377935"/>
                          <a:pt x="232576" y="377935"/>
                        </a:cubicBezTo>
                        <a:cubicBezTo>
                          <a:pt x="247112" y="377935"/>
                          <a:pt x="261648" y="370667"/>
                          <a:pt x="268916" y="363399"/>
                        </a:cubicBezTo>
                        <a:cubicBezTo>
                          <a:pt x="276184" y="356131"/>
                          <a:pt x="290720" y="348863"/>
                          <a:pt x="297988" y="334328"/>
                        </a:cubicBezTo>
                        <a:lnTo>
                          <a:pt x="297988" y="334328"/>
                        </a:lnTo>
                        <a:lnTo>
                          <a:pt x="283452" y="305255"/>
                        </a:lnTo>
                        <a:cubicBezTo>
                          <a:pt x="283452" y="297988"/>
                          <a:pt x="276184" y="290720"/>
                          <a:pt x="276184" y="290720"/>
                        </a:cubicBezTo>
                        <a:lnTo>
                          <a:pt x="268916" y="276184"/>
                        </a:lnTo>
                        <a:cubicBezTo>
                          <a:pt x="268916" y="261648"/>
                          <a:pt x="261648" y="254380"/>
                          <a:pt x="261648" y="239844"/>
                        </a:cubicBezTo>
                        <a:lnTo>
                          <a:pt x="254380" y="203504"/>
                        </a:lnTo>
                        <a:cubicBezTo>
                          <a:pt x="247112" y="181700"/>
                          <a:pt x="247112" y="159896"/>
                          <a:pt x="239844" y="138092"/>
                        </a:cubicBezTo>
                        <a:cubicBezTo>
                          <a:pt x="239844" y="123556"/>
                          <a:pt x="232576" y="116288"/>
                          <a:pt x="232576" y="101752"/>
                        </a:cubicBezTo>
                        <a:lnTo>
                          <a:pt x="232576" y="65412"/>
                        </a:lnTo>
                        <a:lnTo>
                          <a:pt x="232576" y="65412"/>
                        </a:lnTo>
                        <a:cubicBezTo>
                          <a:pt x="218040" y="50876"/>
                          <a:pt x="203504" y="36340"/>
                          <a:pt x="188968" y="21804"/>
                        </a:cubicBezTo>
                        <a:cubicBezTo>
                          <a:pt x="181700" y="21804"/>
                          <a:pt x="181700" y="14536"/>
                          <a:pt x="174432" y="14536"/>
                        </a:cubicBezTo>
                        <a:cubicBezTo>
                          <a:pt x="167164" y="14536"/>
                          <a:pt x="167164" y="7268"/>
                          <a:pt x="159896" y="7268"/>
                        </a:cubicBezTo>
                        <a:cubicBezTo>
                          <a:pt x="159896" y="7268"/>
                          <a:pt x="152628" y="7268"/>
                          <a:pt x="152628" y="7268"/>
                        </a:cubicBezTo>
                        <a:lnTo>
                          <a:pt x="145360" y="7268"/>
                        </a:lnTo>
                        <a:cubicBezTo>
                          <a:pt x="145360" y="7268"/>
                          <a:pt x="138092" y="7268"/>
                          <a:pt x="138092" y="7268"/>
                        </a:cubicBezTo>
                        <a:lnTo>
                          <a:pt x="130824" y="7268"/>
                        </a:lnTo>
                        <a:lnTo>
                          <a:pt x="109020" y="7268"/>
                        </a:lnTo>
                        <a:close/>
                        <a:moveTo>
                          <a:pt x="138092" y="0"/>
                        </a:moveTo>
                        <a:cubicBezTo>
                          <a:pt x="138092" y="0"/>
                          <a:pt x="145360" y="0"/>
                          <a:pt x="145360" y="0"/>
                        </a:cubicBezTo>
                        <a:cubicBezTo>
                          <a:pt x="152628" y="0"/>
                          <a:pt x="152628" y="0"/>
                          <a:pt x="159896" y="7268"/>
                        </a:cubicBezTo>
                        <a:cubicBezTo>
                          <a:pt x="167164" y="7268"/>
                          <a:pt x="167164" y="14536"/>
                          <a:pt x="174432" y="14536"/>
                        </a:cubicBezTo>
                        <a:cubicBezTo>
                          <a:pt x="181700" y="14536"/>
                          <a:pt x="181700" y="21804"/>
                          <a:pt x="188968" y="21804"/>
                        </a:cubicBezTo>
                        <a:cubicBezTo>
                          <a:pt x="203504" y="36340"/>
                          <a:pt x="225308" y="50876"/>
                          <a:pt x="239844" y="65412"/>
                        </a:cubicBezTo>
                        <a:lnTo>
                          <a:pt x="239844" y="65412"/>
                        </a:lnTo>
                        <a:lnTo>
                          <a:pt x="239844" y="65412"/>
                        </a:lnTo>
                        <a:lnTo>
                          <a:pt x="247112" y="101752"/>
                        </a:lnTo>
                        <a:cubicBezTo>
                          <a:pt x="247112" y="116288"/>
                          <a:pt x="254380" y="123556"/>
                          <a:pt x="254380" y="138092"/>
                        </a:cubicBezTo>
                        <a:cubicBezTo>
                          <a:pt x="261648" y="159896"/>
                          <a:pt x="261648" y="181700"/>
                          <a:pt x="268916" y="210772"/>
                        </a:cubicBezTo>
                        <a:lnTo>
                          <a:pt x="276184" y="247112"/>
                        </a:lnTo>
                        <a:cubicBezTo>
                          <a:pt x="276184" y="261648"/>
                          <a:pt x="283452" y="268916"/>
                          <a:pt x="283452" y="283452"/>
                        </a:cubicBezTo>
                        <a:lnTo>
                          <a:pt x="290720" y="297988"/>
                        </a:lnTo>
                        <a:cubicBezTo>
                          <a:pt x="290720" y="305255"/>
                          <a:pt x="290720" y="312523"/>
                          <a:pt x="297988" y="312523"/>
                        </a:cubicBezTo>
                        <a:lnTo>
                          <a:pt x="312524" y="341595"/>
                        </a:lnTo>
                        <a:lnTo>
                          <a:pt x="312524" y="341595"/>
                        </a:lnTo>
                        <a:lnTo>
                          <a:pt x="312524" y="341595"/>
                        </a:lnTo>
                        <a:cubicBezTo>
                          <a:pt x="305256" y="348863"/>
                          <a:pt x="290720" y="356131"/>
                          <a:pt x="276184" y="363399"/>
                        </a:cubicBezTo>
                        <a:cubicBezTo>
                          <a:pt x="261648" y="370667"/>
                          <a:pt x="247112" y="370667"/>
                          <a:pt x="239844" y="377935"/>
                        </a:cubicBezTo>
                        <a:cubicBezTo>
                          <a:pt x="225308" y="377935"/>
                          <a:pt x="210772" y="377935"/>
                          <a:pt x="196236" y="377935"/>
                        </a:cubicBezTo>
                        <a:cubicBezTo>
                          <a:pt x="188968" y="377935"/>
                          <a:pt x="181700" y="377935"/>
                          <a:pt x="174432" y="377935"/>
                        </a:cubicBezTo>
                        <a:cubicBezTo>
                          <a:pt x="167164" y="377935"/>
                          <a:pt x="159896" y="377935"/>
                          <a:pt x="152628" y="370667"/>
                        </a:cubicBezTo>
                        <a:cubicBezTo>
                          <a:pt x="138092" y="363399"/>
                          <a:pt x="123556" y="356131"/>
                          <a:pt x="116288" y="348863"/>
                        </a:cubicBezTo>
                        <a:cubicBezTo>
                          <a:pt x="101752" y="341595"/>
                          <a:pt x="94484" y="334328"/>
                          <a:pt x="79948" y="319792"/>
                        </a:cubicBezTo>
                        <a:cubicBezTo>
                          <a:pt x="72680" y="312523"/>
                          <a:pt x="58144" y="297988"/>
                          <a:pt x="50876" y="290720"/>
                        </a:cubicBezTo>
                        <a:cubicBezTo>
                          <a:pt x="43608" y="283452"/>
                          <a:pt x="43608" y="276184"/>
                          <a:pt x="36340" y="276184"/>
                        </a:cubicBezTo>
                        <a:cubicBezTo>
                          <a:pt x="29072" y="268916"/>
                          <a:pt x="29072" y="261648"/>
                          <a:pt x="29072" y="254380"/>
                        </a:cubicBezTo>
                        <a:cubicBezTo>
                          <a:pt x="21804" y="239844"/>
                          <a:pt x="14536" y="232576"/>
                          <a:pt x="14536" y="218040"/>
                        </a:cubicBezTo>
                        <a:cubicBezTo>
                          <a:pt x="7268" y="203504"/>
                          <a:pt x="7268" y="196236"/>
                          <a:pt x="0" y="181700"/>
                        </a:cubicBezTo>
                        <a:cubicBezTo>
                          <a:pt x="0" y="167164"/>
                          <a:pt x="0" y="152628"/>
                          <a:pt x="0" y="138092"/>
                        </a:cubicBezTo>
                        <a:cubicBezTo>
                          <a:pt x="0" y="123556"/>
                          <a:pt x="0" y="109020"/>
                          <a:pt x="7268" y="94484"/>
                        </a:cubicBezTo>
                        <a:cubicBezTo>
                          <a:pt x="7268" y="79948"/>
                          <a:pt x="14536" y="65412"/>
                          <a:pt x="21804" y="58144"/>
                        </a:cubicBezTo>
                        <a:cubicBezTo>
                          <a:pt x="29072" y="43608"/>
                          <a:pt x="36340" y="36340"/>
                          <a:pt x="50876" y="29072"/>
                        </a:cubicBezTo>
                        <a:cubicBezTo>
                          <a:pt x="58144" y="21804"/>
                          <a:pt x="72680" y="14536"/>
                          <a:pt x="87216" y="7268"/>
                        </a:cubicBezTo>
                        <a:cubicBezTo>
                          <a:pt x="94484" y="7268"/>
                          <a:pt x="101752" y="7268"/>
                          <a:pt x="109020" y="0"/>
                        </a:cubicBezTo>
                        <a:lnTo>
                          <a:pt x="130824" y="0"/>
                        </a:lnTo>
                        <a:lnTo>
                          <a:pt x="138092" y="0"/>
                        </a:lnTo>
                        <a:close/>
                      </a:path>
                    </a:pathLst>
                  </a:custGeom>
                  <a:solidFill>
                    <a:srgbClr val="CA8C67"/>
                  </a:solidFill>
                  <a:ln w="72680" cap="flat">
                    <a:noFill/>
                    <a:prstDash val="solid"/>
                    <a:miter/>
                  </a:ln>
                </p:spPr>
                <p:txBody>
                  <a:bodyPr rtlCol="0" anchor="ctr"/>
                  <a:lstStyle/>
                  <a:p>
                    <a:endParaRPr lang="en-US"/>
                  </a:p>
                </p:txBody>
              </p:sp>
            </p:grpSp>
            <p:sp>
              <p:nvSpPr>
                <p:cNvPr id="405" name="Freeform: Shape 404">
                  <a:extLst>
                    <a:ext uri="{FF2B5EF4-FFF2-40B4-BE49-F238E27FC236}">
                      <a16:creationId xmlns:a16="http://schemas.microsoft.com/office/drawing/2014/main" xmlns="" id="{364CEA94-2689-435F-B487-6CDA6998912B}"/>
                    </a:ext>
                  </a:extLst>
                </p:cNvPr>
                <p:cNvSpPr/>
                <p:nvPr/>
              </p:nvSpPr>
              <p:spPr>
                <a:xfrm>
                  <a:off x="3370285" y="4979268"/>
                  <a:ext cx="128329" cy="102945"/>
                </a:xfrm>
                <a:custGeom>
                  <a:avLst/>
                  <a:gdLst>
                    <a:gd name="connsiteX0" fmla="*/ 12042 w 128329"/>
                    <a:gd name="connsiteY0" fmla="*/ 5451 h 102945"/>
                    <a:gd name="connsiteX1" fmla="*/ 55650 w 128329"/>
                    <a:gd name="connsiteY1" fmla="*/ 5451 h 102945"/>
                    <a:gd name="connsiteX2" fmla="*/ 128330 w 128329"/>
                    <a:gd name="connsiteY2" fmla="*/ 92667 h 102945"/>
                    <a:gd name="connsiteX3" fmla="*/ 121062 w 128329"/>
                    <a:gd name="connsiteY3" fmla="*/ 92667 h 102945"/>
                    <a:gd name="connsiteX4" fmla="*/ 113794 w 128329"/>
                    <a:gd name="connsiteY4" fmla="*/ 85399 h 102945"/>
                    <a:gd name="connsiteX5" fmla="*/ 84722 w 128329"/>
                    <a:gd name="connsiteY5" fmla="*/ 70863 h 102945"/>
                    <a:gd name="connsiteX6" fmla="*/ 48382 w 128329"/>
                    <a:gd name="connsiteY6" fmla="*/ 99935 h 102945"/>
                    <a:gd name="connsiteX7" fmla="*/ 33846 w 128329"/>
                    <a:gd name="connsiteY7" fmla="*/ 92667 h 102945"/>
                    <a:gd name="connsiteX8" fmla="*/ 70186 w 128329"/>
                    <a:gd name="connsiteY8" fmla="*/ 56327 h 102945"/>
                    <a:gd name="connsiteX9" fmla="*/ 91990 w 128329"/>
                    <a:gd name="connsiteY9" fmla="*/ 56327 h 102945"/>
                    <a:gd name="connsiteX10" fmla="*/ 84722 w 128329"/>
                    <a:gd name="connsiteY10" fmla="*/ 41791 h 102945"/>
                    <a:gd name="connsiteX11" fmla="*/ 55650 w 128329"/>
                    <a:gd name="connsiteY11" fmla="*/ 19987 h 102945"/>
                    <a:gd name="connsiteX12" fmla="*/ 33846 w 128329"/>
                    <a:gd name="connsiteY12" fmla="*/ 12719 h 102945"/>
                    <a:gd name="connsiteX13" fmla="*/ 19310 w 128329"/>
                    <a:gd name="connsiteY13" fmla="*/ 27255 h 102945"/>
                    <a:gd name="connsiteX14" fmla="*/ 4774 w 128329"/>
                    <a:gd name="connsiteY14" fmla="*/ 34523 h 102945"/>
                    <a:gd name="connsiteX15" fmla="*/ 12042 w 128329"/>
                    <a:gd name="connsiteY15" fmla="*/ 5451 h 102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8329" h="102945">
                      <a:moveTo>
                        <a:pt x="12042" y="5451"/>
                      </a:moveTo>
                      <a:cubicBezTo>
                        <a:pt x="19310" y="-1817"/>
                        <a:pt x="48382" y="-1817"/>
                        <a:pt x="55650" y="5451"/>
                      </a:cubicBezTo>
                      <a:cubicBezTo>
                        <a:pt x="91990" y="27255"/>
                        <a:pt x="121062" y="56327"/>
                        <a:pt x="128330" y="92667"/>
                      </a:cubicBezTo>
                      <a:cubicBezTo>
                        <a:pt x="128330" y="92667"/>
                        <a:pt x="128330" y="99935"/>
                        <a:pt x="121062" y="92667"/>
                      </a:cubicBezTo>
                      <a:cubicBezTo>
                        <a:pt x="121062" y="92667"/>
                        <a:pt x="113794" y="85399"/>
                        <a:pt x="113794" y="85399"/>
                      </a:cubicBezTo>
                      <a:cubicBezTo>
                        <a:pt x="106526" y="78131"/>
                        <a:pt x="99258" y="70863"/>
                        <a:pt x="84722" y="70863"/>
                      </a:cubicBezTo>
                      <a:cubicBezTo>
                        <a:pt x="62918" y="70863"/>
                        <a:pt x="62918" y="85399"/>
                        <a:pt x="48382" y="99935"/>
                      </a:cubicBezTo>
                      <a:cubicBezTo>
                        <a:pt x="41114" y="107203"/>
                        <a:pt x="33846" y="99935"/>
                        <a:pt x="33846" y="92667"/>
                      </a:cubicBezTo>
                      <a:cubicBezTo>
                        <a:pt x="33846" y="70863"/>
                        <a:pt x="48382" y="56327"/>
                        <a:pt x="70186" y="56327"/>
                      </a:cubicBezTo>
                      <a:cubicBezTo>
                        <a:pt x="77454" y="56327"/>
                        <a:pt x="84722" y="56327"/>
                        <a:pt x="91990" y="56327"/>
                      </a:cubicBezTo>
                      <a:cubicBezTo>
                        <a:pt x="91990" y="49059"/>
                        <a:pt x="84722" y="49059"/>
                        <a:pt x="84722" y="41791"/>
                      </a:cubicBezTo>
                      <a:cubicBezTo>
                        <a:pt x="77454" y="34523"/>
                        <a:pt x="62918" y="27255"/>
                        <a:pt x="55650" y="19987"/>
                      </a:cubicBezTo>
                      <a:cubicBezTo>
                        <a:pt x="48382" y="19987"/>
                        <a:pt x="41114" y="12719"/>
                        <a:pt x="33846" y="12719"/>
                      </a:cubicBezTo>
                      <a:cubicBezTo>
                        <a:pt x="19310" y="12719"/>
                        <a:pt x="19310" y="19987"/>
                        <a:pt x="19310" y="27255"/>
                      </a:cubicBezTo>
                      <a:cubicBezTo>
                        <a:pt x="19310" y="34523"/>
                        <a:pt x="12042" y="34523"/>
                        <a:pt x="4774" y="34523"/>
                      </a:cubicBezTo>
                      <a:cubicBezTo>
                        <a:pt x="-2494" y="27255"/>
                        <a:pt x="-2494" y="19987"/>
                        <a:pt x="12042" y="5451"/>
                      </a:cubicBezTo>
                      <a:close/>
                    </a:path>
                  </a:pathLst>
                </a:custGeom>
                <a:solidFill>
                  <a:srgbClr val="CA8C67"/>
                </a:solidFill>
                <a:ln w="72680" cap="flat">
                  <a:noFill/>
                  <a:prstDash val="solid"/>
                  <a:miter/>
                </a:ln>
              </p:spPr>
              <p:txBody>
                <a:bodyPr rtlCol="0" anchor="ctr"/>
                <a:lstStyle/>
                <a:p>
                  <a:endParaRPr lang="en-US"/>
                </a:p>
              </p:txBody>
            </p:sp>
            <p:sp>
              <p:nvSpPr>
                <p:cNvPr id="406" name="Freeform: Shape 405">
                  <a:extLst>
                    <a:ext uri="{FF2B5EF4-FFF2-40B4-BE49-F238E27FC236}">
                      <a16:creationId xmlns:a16="http://schemas.microsoft.com/office/drawing/2014/main" xmlns="" id="{B3280278-32ED-4CB3-8F9C-3B5A20D97E2A}"/>
                    </a:ext>
                  </a:extLst>
                </p:cNvPr>
                <p:cNvSpPr/>
                <p:nvPr/>
              </p:nvSpPr>
              <p:spPr>
                <a:xfrm>
                  <a:off x="3309647" y="4890236"/>
                  <a:ext cx="247111" cy="340040"/>
                </a:xfrm>
                <a:custGeom>
                  <a:avLst/>
                  <a:gdLst>
                    <a:gd name="connsiteX0" fmla="*/ 43608 w 247111"/>
                    <a:gd name="connsiteY0" fmla="*/ 276184 h 340040"/>
                    <a:gd name="connsiteX1" fmla="*/ 116288 w 247111"/>
                    <a:gd name="connsiteY1" fmla="*/ 276184 h 340040"/>
                    <a:gd name="connsiteX2" fmla="*/ 87216 w 247111"/>
                    <a:gd name="connsiteY2" fmla="*/ 188968 h 340040"/>
                    <a:gd name="connsiteX3" fmla="*/ 94484 w 247111"/>
                    <a:gd name="connsiteY3" fmla="*/ 72680 h 340040"/>
                    <a:gd name="connsiteX4" fmla="*/ 130824 w 247111"/>
                    <a:gd name="connsiteY4" fmla="*/ 58144 h 340040"/>
                    <a:gd name="connsiteX5" fmla="*/ 152628 w 247111"/>
                    <a:gd name="connsiteY5" fmla="*/ 29072 h 340040"/>
                    <a:gd name="connsiteX6" fmla="*/ 152628 w 247111"/>
                    <a:gd name="connsiteY6" fmla="*/ 0 h 340040"/>
                    <a:gd name="connsiteX7" fmla="*/ 181700 w 247111"/>
                    <a:gd name="connsiteY7" fmla="*/ 29072 h 340040"/>
                    <a:gd name="connsiteX8" fmla="*/ 181700 w 247111"/>
                    <a:gd name="connsiteY8" fmla="*/ 29072 h 340040"/>
                    <a:gd name="connsiteX9" fmla="*/ 232576 w 247111"/>
                    <a:gd name="connsiteY9" fmla="*/ 261648 h 340040"/>
                    <a:gd name="connsiteX10" fmla="*/ 247112 w 247111"/>
                    <a:gd name="connsiteY10" fmla="*/ 305255 h 340040"/>
                    <a:gd name="connsiteX11" fmla="*/ 188968 w 247111"/>
                    <a:gd name="connsiteY11" fmla="*/ 334328 h 340040"/>
                    <a:gd name="connsiteX12" fmla="*/ 0 w 247111"/>
                    <a:gd name="connsiteY12" fmla="*/ 254380 h 340040"/>
                    <a:gd name="connsiteX13" fmla="*/ 43608 w 247111"/>
                    <a:gd name="connsiteY13" fmla="*/ 276184 h 340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7111" h="340040">
                      <a:moveTo>
                        <a:pt x="43608" y="276184"/>
                      </a:moveTo>
                      <a:cubicBezTo>
                        <a:pt x="65412" y="283452"/>
                        <a:pt x="101752" y="305255"/>
                        <a:pt x="116288" y="276184"/>
                      </a:cubicBezTo>
                      <a:cubicBezTo>
                        <a:pt x="130824" y="239844"/>
                        <a:pt x="109020" y="210772"/>
                        <a:pt x="87216" y="188968"/>
                      </a:cubicBezTo>
                      <a:cubicBezTo>
                        <a:pt x="65412" y="167164"/>
                        <a:pt x="14536" y="94484"/>
                        <a:pt x="94484" y="72680"/>
                      </a:cubicBezTo>
                      <a:cubicBezTo>
                        <a:pt x="109020" y="65412"/>
                        <a:pt x="116288" y="65412"/>
                        <a:pt x="130824" y="58144"/>
                      </a:cubicBezTo>
                      <a:cubicBezTo>
                        <a:pt x="138092" y="50876"/>
                        <a:pt x="152628" y="43608"/>
                        <a:pt x="152628" y="29072"/>
                      </a:cubicBezTo>
                      <a:cubicBezTo>
                        <a:pt x="159896" y="21804"/>
                        <a:pt x="159896" y="7268"/>
                        <a:pt x="152628" y="0"/>
                      </a:cubicBezTo>
                      <a:cubicBezTo>
                        <a:pt x="159896" y="7268"/>
                        <a:pt x="174432" y="21804"/>
                        <a:pt x="181700" y="29072"/>
                      </a:cubicBezTo>
                      <a:cubicBezTo>
                        <a:pt x="181700" y="29072"/>
                        <a:pt x="181700" y="29072"/>
                        <a:pt x="181700" y="29072"/>
                      </a:cubicBezTo>
                      <a:cubicBezTo>
                        <a:pt x="203504" y="116288"/>
                        <a:pt x="210772" y="188968"/>
                        <a:pt x="232576" y="261648"/>
                      </a:cubicBezTo>
                      <a:cubicBezTo>
                        <a:pt x="239844" y="276184"/>
                        <a:pt x="247112" y="290720"/>
                        <a:pt x="247112" y="305255"/>
                      </a:cubicBezTo>
                      <a:cubicBezTo>
                        <a:pt x="232576" y="319792"/>
                        <a:pt x="210772" y="334328"/>
                        <a:pt x="188968" y="334328"/>
                      </a:cubicBezTo>
                      <a:cubicBezTo>
                        <a:pt x="116288" y="356131"/>
                        <a:pt x="43608" y="312523"/>
                        <a:pt x="0" y="254380"/>
                      </a:cubicBezTo>
                      <a:cubicBezTo>
                        <a:pt x="14536" y="261648"/>
                        <a:pt x="29072" y="268916"/>
                        <a:pt x="43608" y="276184"/>
                      </a:cubicBezTo>
                      <a:close/>
                    </a:path>
                  </a:pathLst>
                </a:custGeom>
                <a:solidFill>
                  <a:srgbClr val="F3D1BB"/>
                </a:solidFill>
                <a:ln w="72680" cap="flat">
                  <a:noFill/>
                  <a:prstDash val="solid"/>
                  <a:miter/>
                </a:ln>
              </p:spPr>
              <p:txBody>
                <a:bodyPr rtlCol="0" anchor="ctr"/>
                <a:lstStyle/>
                <a:p>
                  <a:endParaRPr lang="en-US"/>
                </a:p>
              </p:txBody>
            </p:sp>
            <p:sp>
              <p:nvSpPr>
                <p:cNvPr id="407" name="Freeform: Shape 406">
                  <a:extLst>
                    <a:ext uri="{FF2B5EF4-FFF2-40B4-BE49-F238E27FC236}">
                      <a16:creationId xmlns:a16="http://schemas.microsoft.com/office/drawing/2014/main" xmlns="" id="{4F7C3B39-32A1-44A3-B255-49EE7E0B7651}"/>
                    </a:ext>
                  </a:extLst>
                </p:cNvPr>
                <p:cNvSpPr/>
                <p:nvPr/>
              </p:nvSpPr>
              <p:spPr>
                <a:xfrm>
                  <a:off x="3372049" y="4995621"/>
                  <a:ext cx="104762" cy="69045"/>
                </a:xfrm>
                <a:custGeom>
                  <a:avLst/>
                  <a:gdLst>
                    <a:gd name="connsiteX0" fmla="*/ 82958 w 104762"/>
                    <a:gd name="connsiteY0" fmla="*/ 47242 h 69045"/>
                    <a:gd name="connsiteX1" fmla="*/ 39350 w 104762"/>
                    <a:gd name="connsiteY1" fmla="*/ 69046 h 69045"/>
                    <a:gd name="connsiteX2" fmla="*/ 10278 w 104762"/>
                    <a:gd name="connsiteY2" fmla="*/ 61778 h 69045"/>
                    <a:gd name="connsiteX3" fmla="*/ 3010 w 104762"/>
                    <a:gd name="connsiteY3" fmla="*/ 10902 h 69045"/>
                    <a:gd name="connsiteX4" fmla="*/ 61154 w 104762"/>
                    <a:gd name="connsiteY4" fmla="*/ 10902 h 69045"/>
                    <a:gd name="connsiteX5" fmla="*/ 97494 w 104762"/>
                    <a:gd name="connsiteY5" fmla="*/ 54510 h 69045"/>
                    <a:gd name="connsiteX6" fmla="*/ 104762 w 104762"/>
                    <a:gd name="connsiteY6" fmla="*/ 69046 h 69045"/>
                    <a:gd name="connsiteX7" fmla="*/ 82958 w 104762"/>
                    <a:gd name="connsiteY7" fmla="*/ 47242 h 69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762" h="69045">
                      <a:moveTo>
                        <a:pt x="82958" y="47242"/>
                      </a:moveTo>
                      <a:cubicBezTo>
                        <a:pt x="68422" y="47242"/>
                        <a:pt x="53886" y="61778"/>
                        <a:pt x="39350" y="69046"/>
                      </a:cubicBezTo>
                      <a:cubicBezTo>
                        <a:pt x="24814" y="69046"/>
                        <a:pt x="17546" y="69046"/>
                        <a:pt x="10278" y="61778"/>
                      </a:cubicBezTo>
                      <a:cubicBezTo>
                        <a:pt x="3010" y="47242"/>
                        <a:pt x="-4257" y="25438"/>
                        <a:pt x="3010" y="10902"/>
                      </a:cubicBezTo>
                      <a:cubicBezTo>
                        <a:pt x="17546" y="-3634"/>
                        <a:pt x="46618" y="-3634"/>
                        <a:pt x="61154" y="10902"/>
                      </a:cubicBezTo>
                      <a:cubicBezTo>
                        <a:pt x="75690" y="25438"/>
                        <a:pt x="90226" y="39974"/>
                        <a:pt x="97494" y="54510"/>
                      </a:cubicBezTo>
                      <a:cubicBezTo>
                        <a:pt x="97494" y="61778"/>
                        <a:pt x="104762" y="61778"/>
                        <a:pt x="104762" y="69046"/>
                      </a:cubicBezTo>
                      <a:cubicBezTo>
                        <a:pt x="104762" y="54510"/>
                        <a:pt x="97494" y="47242"/>
                        <a:pt x="82958" y="47242"/>
                      </a:cubicBezTo>
                      <a:close/>
                    </a:path>
                  </a:pathLst>
                </a:custGeom>
                <a:solidFill>
                  <a:srgbClr val="F3D1BB"/>
                </a:solidFill>
                <a:ln w="72680" cap="flat">
                  <a:noFill/>
                  <a:prstDash val="solid"/>
                  <a:miter/>
                </a:ln>
              </p:spPr>
              <p:txBody>
                <a:bodyPr rtlCol="0" anchor="ctr"/>
                <a:lstStyle/>
                <a:p>
                  <a:endParaRPr lang="en-US"/>
                </a:p>
              </p:txBody>
            </p:sp>
          </p:grpSp>
          <p:grpSp>
            <p:nvGrpSpPr>
              <p:cNvPr id="317" name="Graphic 11">
                <a:extLst>
                  <a:ext uri="{FF2B5EF4-FFF2-40B4-BE49-F238E27FC236}">
                    <a16:creationId xmlns:a16="http://schemas.microsoft.com/office/drawing/2014/main" xmlns="" id="{90E79125-FCAC-406E-873A-F081F34A2DAC}"/>
                  </a:ext>
                </a:extLst>
              </p:cNvPr>
              <p:cNvGrpSpPr/>
              <p:nvPr/>
            </p:nvGrpSpPr>
            <p:grpSpPr>
              <a:xfrm>
                <a:off x="5670808" y="4490496"/>
                <a:ext cx="211707" cy="377935"/>
                <a:chOff x="5670808" y="4490496"/>
                <a:chExt cx="211707" cy="377935"/>
              </a:xfrm>
            </p:grpSpPr>
            <p:grpSp>
              <p:nvGrpSpPr>
                <p:cNvPr id="398" name="Graphic 11">
                  <a:extLst>
                    <a:ext uri="{FF2B5EF4-FFF2-40B4-BE49-F238E27FC236}">
                      <a16:creationId xmlns:a16="http://schemas.microsoft.com/office/drawing/2014/main" xmlns="" id="{FDF2A3D8-295D-4999-B3B8-452037AB2E08}"/>
                    </a:ext>
                  </a:extLst>
                </p:cNvPr>
                <p:cNvGrpSpPr/>
                <p:nvPr/>
              </p:nvGrpSpPr>
              <p:grpSpPr>
                <a:xfrm>
                  <a:off x="5670808" y="4490496"/>
                  <a:ext cx="211707" cy="377935"/>
                  <a:chOff x="5670808" y="4490496"/>
                  <a:chExt cx="211707" cy="377935"/>
                </a:xfrm>
              </p:grpSpPr>
              <p:sp>
                <p:nvSpPr>
                  <p:cNvPr id="402" name="Freeform: Shape 401">
                    <a:extLst>
                      <a:ext uri="{FF2B5EF4-FFF2-40B4-BE49-F238E27FC236}">
                        <a16:creationId xmlns:a16="http://schemas.microsoft.com/office/drawing/2014/main" xmlns="" id="{1351CB72-7413-4925-BC9B-5923CA7B9950}"/>
                      </a:ext>
                    </a:extLst>
                  </p:cNvPr>
                  <p:cNvSpPr/>
                  <p:nvPr/>
                </p:nvSpPr>
                <p:spPr>
                  <a:xfrm>
                    <a:off x="5670808" y="4497764"/>
                    <a:ext cx="200571" cy="363824"/>
                  </a:xfrm>
                  <a:custGeom>
                    <a:avLst/>
                    <a:gdLst>
                      <a:gd name="connsiteX0" fmla="*/ 935 w 200571"/>
                      <a:gd name="connsiteY0" fmla="*/ 36340 h 363824"/>
                      <a:gd name="connsiteX1" fmla="*/ 66347 w 200571"/>
                      <a:gd name="connsiteY1" fmla="*/ 0 h 363824"/>
                      <a:gd name="connsiteX2" fmla="*/ 66347 w 200571"/>
                      <a:gd name="connsiteY2" fmla="*/ 363399 h 363824"/>
                      <a:gd name="connsiteX3" fmla="*/ 935 w 200571"/>
                      <a:gd name="connsiteY3" fmla="*/ 36340 h 363824"/>
                    </a:gdLst>
                    <a:ahLst/>
                    <a:cxnLst>
                      <a:cxn ang="0">
                        <a:pos x="connsiteX0" y="connsiteY0"/>
                      </a:cxn>
                      <a:cxn ang="0">
                        <a:pos x="connsiteX1" y="connsiteY1"/>
                      </a:cxn>
                      <a:cxn ang="0">
                        <a:pos x="connsiteX2" y="connsiteY2"/>
                      </a:cxn>
                      <a:cxn ang="0">
                        <a:pos x="connsiteX3" y="connsiteY3"/>
                      </a:cxn>
                    </a:cxnLst>
                    <a:rect l="l" t="t" r="r" b="b"/>
                    <a:pathLst>
                      <a:path w="200571" h="363824">
                        <a:moveTo>
                          <a:pt x="935" y="36340"/>
                        </a:moveTo>
                        <a:cubicBezTo>
                          <a:pt x="22740" y="14536"/>
                          <a:pt x="44544" y="0"/>
                          <a:pt x="66347" y="0"/>
                        </a:cubicBezTo>
                        <a:cubicBezTo>
                          <a:pt x="269851" y="14536"/>
                          <a:pt x="218975" y="377935"/>
                          <a:pt x="66347" y="363399"/>
                        </a:cubicBezTo>
                        <a:cubicBezTo>
                          <a:pt x="30007" y="254380"/>
                          <a:pt x="-6332" y="152628"/>
                          <a:pt x="935" y="36340"/>
                        </a:cubicBezTo>
                        <a:close/>
                      </a:path>
                    </a:pathLst>
                  </a:custGeom>
                  <a:solidFill>
                    <a:srgbClr val="F3D1BB"/>
                  </a:solidFill>
                  <a:ln w="72680" cap="flat">
                    <a:noFill/>
                    <a:prstDash val="solid"/>
                    <a:miter/>
                  </a:ln>
                </p:spPr>
                <p:txBody>
                  <a:bodyPr rtlCol="0" anchor="ctr"/>
                  <a:lstStyle/>
                  <a:p>
                    <a:endParaRPr lang="en-US"/>
                  </a:p>
                </p:txBody>
              </p:sp>
              <p:sp>
                <p:nvSpPr>
                  <p:cNvPr id="403" name="Freeform: Shape 402">
                    <a:extLst>
                      <a:ext uri="{FF2B5EF4-FFF2-40B4-BE49-F238E27FC236}">
                        <a16:creationId xmlns:a16="http://schemas.microsoft.com/office/drawing/2014/main" xmlns="" id="{4FCBE097-A97C-4FEE-92B6-781DDA762771}"/>
                      </a:ext>
                    </a:extLst>
                  </p:cNvPr>
                  <p:cNvSpPr/>
                  <p:nvPr/>
                </p:nvSpPr>
                <p:spPr>
                  <a:xfrm>
                    <a:off x="5671743" y="4490496"/>
                    <a:ext cx="210771" cy="377935"/>
                  </a:xfrm>
                  <a:custGeom>
                    <a:avLst/>
                    <a:gdLst>
                      <a:gd name="connsiteX0" fmla="*/ 7268 w 210771"/>
                      <a:gd name="connsiteY0" fmla="*/ 87216 h 377935"/>
                      <a:gd name="connsiteX1" fmla="*/ 14536 w 210771"/>
                      <a:gd name="connsiteY1" fmla="*/ 130824 h 377935"/>
                      <a:gd name="connsiteX2" fmla="*/ 21804 w 210771"/>
                      <a:gd name="connsiteY2" fmla="*/ 174432 h 377935"/>
                      <a:gd name="connsiteX3" fmla="*/ 29072 w 210771"/>
                      <a:gd name="connsiteY3" fmla="*/ 218040 h 377935"/>
                      <a:gd name="connsiteX4" fmla="*/ 43608 w 210771"/>
                      <a:gd name="connsiteY4" fmla="*/ 261648 h 377935"/>
                      <a:gd name="connsiteX5" fmla="*/ 58144 w 210771"/>
                      <a:gd name="connsiteY5" fmla="*/ 297988 h 377935"/>
                      <a:gd name="connsiteX6" fmla="*/ 72680 w 210771"/>
                      <a:gd name="connsiteY6" fmla="*/ 334328 h 377935"/>
                      <a:gd name="connsiteX7" fmla="*/ 87216 w 210771"/>
                      <a:gd name="connsiteY7" fmla="*/ 370667 h 377935"/>
                      <a:gd name="connsiteX8" fmla="*/ 79948 w 210771"/>
                      <a:gd name="connsiteY8" fmla="*/ 363399 h 377935"/>
                      <a:gd name="connsiteX9" fmla="*/ 116288 w 210771"/>
                      <a:gd name="connsiteY9" fmla="*/ 363399 h 377935"/>
                      <a:gd name="connsiteX10" fmla="*/ 145360 w 210771"/>
                      <a:gd name="connsiteY10" fmla="*/ 348863 h 377935"/>
                      <a:gd name="connsiteX11" fmla="*/ 167164 w 210771"/>
                      <a:gd name="connsiteY11" fmla="*/ 327060 h 377935"/>
                      <a:gd name="connsiteX12" fmla="*/ 188968 w 210771"/>
                      <a:gd name="connsiteY12" fmla="*/ 297988 h 377935"/>
                      <a:gd name="connsiteX13" fmla="*/ 203504 w 210771"/>
                      <a:gd name="connsiteY13" fmla="*/ 261648 h 377935"/>
                      <a:gd name="connsiteX14" fmla="*/ 210772 w 210771"/>
                      <a:gd name="connsiteY14" fmla="*/ 225308 h 377935"/>
                      <a:gd name="connsiteX15" fmla="*/ 210772 w 210771"/>
                      <a:gd name="connsiteY15" fmla="*/ 188968 h 377935"/>
                      <a:gd name="connsiteX16" fmla="*/ 210772 w 210771"/>
                      <a:gd name="connsiteY16" fmla="*/ 152628 h 377935"/>
                      <a:gd name="connsiteX17" fmla="*/ 203504 w 210771"/>
                      <a:gd name="connsiteY17" fmla="*/ 116288 h 377935"/>
                      <a:gd name="connsiteX18" fmla="*/ 188968 w 210771"/>
                      <a:gd name="connsiteY18" fmla="*/ 87216 h 377935"/>
                      <a:gd name="connsiteX19" fmla="*/ 167164 w 210771"/>
                      <a:gd name="connsiteY19" fmla="*/ 58144 h 377935"/>
                      <a:gd name="connsiteX20" fmla="*/ 152628 w 210771"/>
                      <a:gd name="connsiteY20" fmla="*/ 43608 h 377935"/>
                      <a:gd name="connsiteX21" fmla="*/ 138092 w 210771"/>
                      <a:gd name="connsiteY21" fmla="*/ 36340 h 377935"/>
                      <a:gd name="connsiteX22" fmla="*/ 109020 w 210771"/>
                      <a:gd name="connsiteY22" fmla="*/ 21804 h 377935"/>
                      <a:gd name="connsiteX23" fmla="*/ 94484 w 210771"/>
                      <a:gd name="connsiteY23" fmla="*/ 14536 h 377935"/>
                      <a:gd name="connsiteX24" fmla="*/ 87216 w 210771"/>
                      <a:gd name="connsiteY24" fmla="*/ 14536 h 377935"/>
                      <a:gd name="connsiteX25" fmla="*/ 79948 w 210771"/>
                      <a:gd name="connsiteY25" fmla="*/ 14536 h 377935"/>
                      <a:gd name="connsiteX26" fmla="*/ 43608 w 210771"/>
                      <a:gd name="connsiteY26" fmla="*/ 21804 h 377935"/>
                      <a:gd name="connsiteX27" fmla="*/ 14536 w 210771"/>
                      <a:gd name="connsiteY27" fmla="*/ 43608 h 377935"/>
                      <a:gd name="connsiteX28" fmla="*/ 7268 w 210771"/>
                      <a:gd name="connsiteY28" fmla="*/ 87216 h 377935"/>
                      <a:gd name="connsiteX29" fmla="*/ 0 w 210771"/>
                      <a:gd name="connsiteY29" fmla="*/ 43608 h 377935"/>
                      <a:gd name="connsiteX30" fmla="*/ 21804 w 210771"/>
                      <a:gd name="connsiteY30" fmla="*/ 14536 h 377935"/>
                      <a:gd name="connsiteX31" fmla="*/ 58144 w 210771"/>
                      <a:gd name="connsiteY31" fmla="*/ 0 h 377935"/>
                      <a:gd name="connsiteX32" fmla="*/ 65412 w 210771"/>
                      <a:gd name="connsiteY32" fmla="*/ 0 h 377935"/>
                      <a:gd name="connsiteX33" fmla="*/ 72680 w 210771"/>
                      <a:gd name="connsiteY33" fmla="*/ 0 h 377935"/>
                      <a:gd name="connsiteX34" fmla="*/ 94484 w 210771"/>
                      <a:gd name="connsiteY34" fmla="*/ 0 h 377935"/>
                      <a:gd name="connsiteX35" fmla="*/ 130824 w 210771"/>
                      <a:gd name="connsiteY35" fmla="*/ 14536 h 377935"/>
                      <a:gd name="connsiteX36" fmla="*/ 145360 w 210771"/>
                      <a:gd name="connsiteY36" fmla="*/ 21804 h 377935"/>
                      <a:gd name="connsiteX37" fmla="*/ 159896 w 210771"/>
                      <a:gd name="connsiteY37" fmla="*/ 36340 h 377935"/>
                      <a:gd name="connsiteX38" fmla="*/ 181700 w 210771"/>
                      <a:gd name="connsiteY38" fmla="*/ 65412 h 377935"/>
                      <a:gd name="connsiteX39" fmla="*/ 196236 w 210771"/>
                      <a:gd name="connsiteY39" fmla="*/ 101752 h 377935"/>
                      <a:gd name="connsiteX40" fmla="*/ 203504 w 210771"/>
                      <a:gd name="connsiteY40" fmla="*/ 138092 h 377935"/>
                      <a:gd name="connsiteX41" fmla="*/ 203504 w 210771"/>
                      <a:gd name="connsiteY41" fmla="*/ 174432 h 377935"/>
                      <a:gd name="connsiteX42" fmla="*/ 203504 w 210771"/>
                      <a:gd name="connsiteY42" fmla="*/ 210772 h 377935"/>
                      <a:gd name="connsiteX43" fmla="*/ 196236 w 210771"/>
                      <a:gd name="connsiteY43" fmla="*/ 247112 h 377935"/>
                      <a:gd name="connsiteX44" fmla="*/ 181700 w 210771"/>
                      <a:gd name="connsiteY44" fmla="*/ 283452 h 377935"/>
                      <a:gd name="connsiteX45" fmla="*/ 167164 w 210771"/>
                      <a:gd name="connsiteY45" fmla="*/ 319792 h 377935"/>
                      <a:gd name="connsiteX46" fmla="*/ 145360 w 210771"/>
                      <a:gd name="connsiteY46" fmla="*/ 348863 h 377935"/>
                      <a:gd name="connsiteX47" fmla="*/ 109020 w 210771"/>
                      <a:gd name="connsiteY47" fmla="*/ 370667 h 377935"/>
                      <a:gd name="connsiteX48" fmla="*/ 72680 w 210771"/>
                      <a:gd name="connsiteY48" fmla="*/ 377935 h 377935"/>
                      <a:gd name="connsiteX49" fmla="*/ 65412 w 210771"/>
                      <a:gd name="connsiteY49" fmla="*/ 377935 h 377935"/>
                      <a:gd name="connsiteX50" fmla="*/ 65412 w 210771"/>
                      <a:gd name="connsiteY50" fmla="*/ 370667 h 377935"/>
                      <a:gd name="connsiteX51" fmla="*/ 50876 w 210771"/>
                      <a:gd name="connsiteY51" fmla="*/ 334328 h 377935"/>
                      <a:gd name="connsiteX52" fmla="*/ 36340 w 210771"/>
                      <a:gd name="connsiteY52" fmla="*/ 297988 h 377935"/>
                      <a:gd name="connsiteX53" fmla="*/ 21804 w 210771"/>
                      <a:gd name="connsiteY53" fmla="*/ 254380 h 377935"/>
                      <a:gd name="connsiteX54" fmla="*/ 14536 w 210771"/>
                      <a:gd name="connsiteY54" fmla="*/ 210772 h 377935"/>
                      <a:gd name="connsiteX55" fmla="*/ 7268 w 210771"/>
                      <a:gd name="connsiteY55" fmla="*/ 167164 h 377935"/>
                      <a:gd name="connsiteX56" fmla="*/ 0 w 210771"/>
                      <a:gd name="connsiteY56" fmla="*/ 123556 h 377935"/>
                      <a:gd name="connsiteX57" fmla="*/ 0 w 210771"/>
                      <a:gd name="connsiteY57" fmla="*/ 101752 h 377935"/>
                      <a:gd name="connsiteX58" fmla="*/ 0 w 210771"/>
                      <a:gd name="connsiteY58" fmla="*/ 79948 h 377935"/>
                      <a:gd name="connsiteX59" fmla="*/ 0 w 210771"/>
                      <a:gd name="connsiteY59" fmla="*/ 43608 h 377935"/>
                      <a:gd name="connsiteX60" fmla="*/ 0 w 210771"/>
                      <a:gd name="connsiteY60" fmla="*/ 43608 h 377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10771" h="377935">
                        <a:moveTo>
                          <a:pt x="7268" y="87216"/>
                        </a:moveTo>
                        <a:lnTo>
                          <a:pt x="14536" y="130824"/>
                        </a:lnTo>
                        <a:cubicBezTo>
                          <a:pt x="14536" y="145360"/>
                          <a:pt x="21804" y="159896"/>
                          <a:pt x="21804" y="174432"/>
                        </a:cubicBezTo>
                        <a:cubicBezTo>
                          <a:pt x="21804" y="188968"/>
                          <a:pt x="29072" y="203504"/>
                          <a:pt x="29072" y="218040"/>
                        </a:cubicBezTo>
                        <a:cubicBezTo>
                          <a:pt x="36340" y="232576"/>
                          <a:pt x="36340" y="247112"/>
                          <a:pt x="43608" y="261648"/>
                        </a:cubicBezTo>
                        <a:lnTo>
                          <a:pt x="58144" y="297988"/>
                        </a:lnTo>
                        <a:cubicBezTo>
                          <a:pt x="65412" y="312523"/>
                          <a:pt x="65412" y="327060"/>
                          <a:pt x="72680" y="334328"/>
                        </a:cubicBezTo>
                        <a:lnTo>
                          <a:pt x="87216" y="370667"/>
                        </a:lnTo>
                        <a:lnTo>
                          <a:pt x="79948" y="363399"/>
                        </a:lnTo>
                        <a:cubicBezTo>
                          <a:pt x="94484" y="363399"/>
                          <a:pt x="101752" y="363399"/>
                          <a:pt x="116288" y="363399"/>
                        </a:cubicBezTo>
                        <a:cubicBezTo>
                          <a:pt x="123556" y="363399"/>
                          <a:pt x="138092" y="356131"/>
                          <a:pt x="145360" y="348863"/>
                        </a:cubicBezTo>
                        <a:cubicBezTo>
                          <a:pt x="152628" y="341595"/>
                          <a:pt x="159896" y="334328"/>
                          <a:pt x="167164" y="327060"/>
                        </a:cubicBezTo>
                        <a:cubicBezTo>
                          <a:pt x="174432" y="319792"/>
                          <a:pt x="181700" y="305255"/>
                          <a:pt x="188968" y="297988"/>
                        </a:cubicBezTo>
                        <a:cubicBezTo>
                          <a:pt x="196236" y="290720"/>
                          <a:pt x="196236" y="276184"/>
                          <a:pt x="203504" y="261648"/>
                        </a:cubicBezTo>
                        <a:cubicBezTo>
                          <a:pt x="210772" y="247112"/>
                          <a:pt x="210772" y="239844"/>
                          <a:pt x="210772" y="225308"/>
                        </a:cubicBezTo>
                        <a:cubicBezTo>
                          <a:pt x="210772" y="210772"/>
                          <a:pt x="210772" y="203504"/>
                          <a:pt x="210772" y="188968"/>
                        </a:cubicBezTo>
                        <a:cubicBezTo>
                          <a:pt x="210772" y="174432"/>
                          <a:pt x="210772" y="167164"/>
                          <a:pt x="210772" y="152628"/>
                        </a:cubicBezTo>
                        <a:cubicBezTo>
                          <a:pt x="210772" y="138092"/>
                          <a:pt x="203504" y="130824"/>
                          <a:pt x="203504" y="116288"/>
                        </a:cubicBezTo>
                        <a:cubicBezTo>
                          <a:pt x="196236" y="101752"/>
                          <a:pt x="196236" y="94484"/>
                          <a:pt x="188968" y="87216"/>
                        </a:cubicBezTo>
                        <a:cubicBezTo>
                          <a:pt x="181700" y="79948"/>
                          <a:pt x="174432" y="65412"/>
                          <a:pt x="167164" y="58144"/>
                        </a:cubicBezTo>
                        <a:cubicBezTo>
                          <a:pt x="159896" y="50876"/>
                          <a:pt x="159896" y="50876"/>
                          <a:pt x="152628" y="43608"/>
                        </a:cubicBezTo>
                        <a:cubicBezTo>
                          <a:pt x="145360" y="43608"/>
                          <a:pt x="145360" y="36340"/>
                          <a:pt x="138092" y="36340"/>
                        </a:cubicBezTo>
                        <a:cubicBezTo>
                          <a:pt x="130824" y="29072"/>
                          <a:pt x="116288" y="21804"/>
                          <a:pt x="109020" y="21804"/>
                        </a:cubicBezTo>
                        <a:cubicBezTo>
                          <a:pt x="101752" y="21804"/>
                          <a:pt x="94484" y="21804"/>
                          <a:pt x="94484" y="14536"/>
                        </a:cubicBezTo>
                        <a:lnTo>
                          <a:pt x="87216" y="14536"/>
                        </a:lnTo>
                        <a:cubicBezTo>
                          <a:pt x="87216" y="14536"/>
                          <a:pt x="79948" y="14536"/>
                          <a:pt x="79948" y="14536"/>
                        </a:cubicBezTo>
                        <a:cubicBezTo>
                          <a:pt x="65412" y="14536"/>
                          <a:pt x="58144" y="21804"/>
                          <a:pt x="43608" y="21804"/>
                        </a:cubicBezTo>
                        <a:cubicBezTo>
                          <a:pt x="36340" y="29072"/>
                          <a:pt x="21804" y="36340"/>
                          <a:pt x="14536" y="43608"/>
                        </a:cubicBezTo>
                        <a:lnTo>
                          <a:pt x="7268" y="87216"/>
                        </a:lnTo>
                        <a:close/>
                        <a:moveTo>
                          <a:pt x="0" y="43608"/>
                        </a:moveTo>
                        <a:cubicBezTo>
                          <a:pt x="7268" y="36340"/>
                          <a:pt x="14536" y="21804"/>
                          <a:pt x="21804" y="14536"/>
                        </a:cubicBezTo>
                        <a:cubicBezTo>
                          <a:pt x="29072" y="7268"/>
                          <a:pt x="43608" y="0"/>
                          <a:pt x="58144" y="0"/>
                        </a:cubicBezTo>
                        <a:cubicBezTo>
                          <a:pt x="58144" y="0"/>
                          <a:pt x="65412" y="0"/>
                          <a:pt x="65412" y="0"/>
                        </a:cubicBezTo>
                        <a:lnTo>
                          <a:pt x="72680" y="0"/>
                        </a:lnTo>
                        <a:cubicBezTo>
                          <a:pt x="79948" y="0"/>
                          <a:pt x="87216" y="0"/>
                          <a:pt x="94484" y="0"/>
                        </a:cubicBezTo>
                        <a:cubicBezTo>
                          <a:pt x="109020" y="0"/>
                          <a:pt x="116288" y="7268"/>
                          <a:pt x="130824" y="14536"/>
                        </a:cubicBezTo>
                        <a:cubicBezTo>
                          <a:pt x="138092" y="14536"/>
                          <a:pt x="138092" y="21804"/>
                          <a:pt x="145360" y="21804"/>
                        </a:cubicBezTo>
                        <a:cubicBezTo>
                          <a:pt x="152628" y="29072"/>
                          <a:pt x="152628" y="29072"/>
                          <a:pt x="159896" y="36340"/>
                        </a:cubicBezTo>
                        <a:cubicBezTo>
                          <a:pt x="167164" y="43608"/>
                          <a:pt x="174432" y="58144"/>
                          <a:pt x="181700" y="65412"/>
                        </a:cubicBezTo>
                        <a:cubicBezTo>
                          <a:pt x="188968" y="79948"/>
                          <a:pt x="188968" y="87216"/>
                          <a:pt x="196236" y="101752"/>
                        </a:cubicBezTo>
                        <a:cubicBezTo>
                          <a:pt x="196236" y="116288"/>
                          <a:pt x="203504" y="123556"/>
                          <a:pt x="203504" y="138092"/>
                        </a:cubicBezTo>
                        <a:cubicBezTo>
                          <a:pt x="203504" y="152628"/>
                          <a:pt x="203504" y="159896"/>
                          <a:pt x="203504" y="174432"/>
                        </a:cubicBezTo>
                        <a:cubicBezTo>
                          <a:pt x="203504" y="188968"/>
                          <a:pt x="203504" y="196236"/>
                          <a:pt x="203504" y="210772"/>
                        </a:cubicBezTo>
                        <a:cubicBezTo>
                          <a:pt x="203504" y="225308"/>
                          <a:pt x="196236" y="232576"/>
                          <a:pt x="196236" y="247112"/>
                        </a:cubicBezTo>
                        <a:cubicBezTo>
                          <a:pt x="196236" y="261648"/>
                          <a:pt x="188968" y="268916"/>
                          <a:pt x="181700" y="283452"/>
                        </a:cubicBezTo>
                        <a:cubicBezTo>
                          <a:pt x="174432" y="297988"/>
                          <a:pt x="174432" y="305255"/>
                          <a:pt x="167164" y="319792"/>
                        </a:cubicBezTo>
                        <a:cubicBezTo>
                          <a:pt x="159896" y="327060"/>
                          <a:pt x="152628" y="341595"/>
                          <a:pt x="145360" y="348863"/>
                        </a:cubicBezTo>
                        <a:cubicBezTo>
                          <a:pt x="138092" y="356131"/>
                          <a:pt x="123556" y="363399"/>
                          <a:pt x="109020" y="370667"/>
                        </a:cubicBezTo>
                        <a:cubicBezTo>
                          <a:pt x="94484" y="377935"/>
                          <a:pt x="79948" y="377935"/>
                          <a:pt x="72680" y="377935"/>
                        </a:cubicBezTo>
                        <a:lnTo>
                          <a:pt x="65412" y="377935"/>
                        </a:lnTo>
                        <a:lnTo>
                          <a:pt x="65412" y="370667"/>
                        </a:lnTo>
                        <a:lnTo>
                          <a:pt x="50876" y="334328"/>
                        </a:lnTo>
                        <a:cubicBezTo>
                          <a:pt x="43608" y="319792"/>
                          <a:pt x="43608" y="305255"/>
                          <a:pt x="36340" y="297988"/>
                        </a:cubicBezTo>
                        <a:lnTo>
                          <a:pt x="21804" y="254380"/>
                        </a:lnTo>
                        <a:cubicBezTo>
                          <a:pt x="21804" y="239844"/>
                          <a:pt x="14536" y="225308"/>
                          <a:pt x="14536" y="210772"/>
                        </a:cubicBezTo>
                        <a:cubicBezTo>
                          <a:pt x="14536" y="196236"/>
                          <a:pt x="7268" y="181700"/>
                          <a:pt x="7268" y="167164"/>
                        </a:cubicBezTo>
                        <a:cubicBezTo>
                          <a:pt x="7268" y="152628"/>
                          <a:pt x="7268" y="138092"/>
                          <a:pt x="0" y="123556"/>
                        </a:cubicBezTo>
                        <a:lnTo>
                          <a:pt x="0" y="101752"/>
                        </a:lnTo>
                        <a:cubicBezTo>
                          <a:pt x="0" y="94484"/>
                          <a:pt x="0" y="87216"/>
                          <a:pt x="0" y="79948"/>
                        </a:cubicBezTo>
                        <a:lnTo>
                          <a:pt x="0" y="43608"/>
                        </a:lnTo>
                        <a:lnTo>
                          <a:pt x="0" y="43608"/>
                        </a:lnTo>
                        <a:close/>
                      </a:path>
                    </a:pathLst>
                  </a:custGeom>
                  <a:solidFill>
                    <a:srgbClr val="CA8C67"/>
                  </a:solidFill>
                  <a:ln w="72680" cap="flat">
                    <a:noFill/>
                    <a:prstDash val="solid"/>
                    <a:miter/>
                  </a:ln>
                </p:spPr>
                <p:txBody>
                  <a:bodyPr rtlCol="0" anchor="ctr"/>
                  <a:lstStyle/>
                  <a:p>
                    <a:endParaRPr lang="en-US"/>
                  </a:p>
                </p:txBody>
              </p:sp>
            </p:grpSp>
            <p:sp>
              <p:nvSpPr>
                <p:cNvPr id="399" name="Freeform: Shape 398">
                  <a:extLst>
                    <a:ext uri="{FF2B5EF4-FFF2-40B4-BE49-F238E27FC236}">
                      <a16:creationId xmlns:a16="http://schemas.microsoft.com/office/drawing/2014/main" xmlns="" id="{491466B5-E08F-43C6-A2AB-C32F69B08E5E}"/>
                    </a:ext>
                  </a:extLst>
                </p:cNvPr>
                <p:cNvSpPr/>
                <p:nvPr/>
              </p:nvSpPr>
              <p:spPr>
                <a:xfrm>
                  <a:off x="5693548" y="4631214"/>
                  <a:ext cx="109019" cy="113661"/>
                </a:xfrm>
                <a:custGeom>
                  <a:avLst/>
                  <a:gdLst>
                    <a:gd name="connsiteX0" fmla="*/ 21804 w 109019"/>
                    <a:gd name="connsiteY0" fmla="*/ 91857 h 113661"/>
                    <a:gd name="connsiteX1" fmla="*/ 7268 w 109019"/>
                    <a:gd name="connsiteY1" fmla="*/ 113661 h 113661"/>
                    <a:gd name="connsiteX2" fmla="*/ 0 w 109019"/>
                    <a:gd name="connsiteY2" fmla="*/ 99125 h 113661"/>
                    <a:gd name="connsiteX3" fmla="*/ 14536 w 109019"/>
                    <a:gd name="connsiteY3" fmla="*/ 62785 h 113661"/>
                    <a:gd name="connsiteX4" fmla="*/ 50876 w 109019"/>
                    <a:gd name="connsiteY4" fmla="*/ 11910 h 113661"/>
                    <a:gd name="connsiteX5" fmla="*/ 109020 w 109019"/>
                    <a:gd name="connsiteY5" fmla="*/ 26445 h 113661"/>
                    <a:gd name="connsiteX6" fmla="*/ 94484 w 109019"/>
                    <a:gd name="connsiteY6" fmla="*/ 33714 h 113661"/>
                    <a:gd name="connsiteX7" fmla="*/ 29072 w 109019"/>
                    <a:gd name="connsiteY7" fmla="*/ 70053 h 113661"/>
                    <a:gd name="connsiteX8" fmla="*/ 58144 w 109019"/>
                    <a:gd name="connsiteY8" fmla="*/ 70053 h 113661"/>
                    <a:gd name="connsiteX9" fmla="*/ 72680 w 109019"/>
                    <a:gd name="connsiteY9" fmla="*/ 84589 h 113661"/>
                    <a:gd name="connsiteX10" fmla="*/ 79948 w 109019"/>
                    <a:gd name="connsiteY10" fmla="*/ 91857 h 113661"/>
                    <a:gd name="connsiteX11" fmla="*/ 79948 w 109019"/>
                    <a:gd name="connsiteY11" fmla="*/ 99125 h 113661"/>
                    <a:gd name="connsiteX12" fmla="*/ 72680 w 109019"/>
                    <a:gd name="connsiteY12" fmla="*/ 106393 h 113661"/>
                    <a:gd name="connsiteX13" fmla="*/ 65412 w 109019"/>
                    <a:gd name="connsiteY13" fmla="*/ 99125 h 113661"/>
                    <a:gd name="connsiteX14" fmla="*/ 50876 w 109019"/>
                    <a:gd name="connsiteY14" fmla="*/ 84589 h 113661"/>
                    <a:gd name="connsiteX15" fmla="*/ 21804 w 109019"/>
                    <a:gd name="connsiteY15" fmla="*/ 91857 h 113661"/>
                    <a:gd name="connsiteX16" fmla="*/ 21804 w 109019"/>
                    <a:gd name="connsiteY16" fmla="*/ 91857 h 113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019" h="113661">
                      <a:moveTo>
                        <a:pt x="21804" y="91857"/>
                      </a:moveTo>
                      <a:cubicBezTo>
                        <a:pt x="14536" y="99125"/>
                        <a:pt x="14536" y="106393"/>
                        <a:pt x="7268" y="113661"/>
                      </a:cubicBezTo>
                      <a:cubicBezTo>
                        <a:pt x="7268" y="106393"/>
                        <a:pt x="7268" y="106393"/>
                        <a:pt x="0" y="99125"/>
                      </a:cubicBezTo>
                      <a:cubicBezTo>
                        <a:pt x="0" y="84589"/>
                        <a:pt x="7268" y="77321"/>
                        <a:pt x="14536" y="62785"/>
                      </a:cubicBezTo>
                      <a:cubicBezTo>
                        <a:pt x="21804" y="48250"/>
                        <a:pt x="36340" y="26445"/>
                        <a:pt x="50876" y="11910"/>
                      </a:cubicBezTo>
                      <a:cubicBezTo>
                        <a:pt x="72680" y="-2626"/>
                        <a:pt x="101752" y="-9894"/>
                        <a:pt x="109020" y="26445"/>
                      </a:cubicBezTo>
                      <a:cubicBezTo>
                        <a:pt x="109020" y="33714"/>
                        <a:pt x="101752" y="40982"/>
                        <a:pt x="94484" y="33714"/>
                      </a:cubicBezTo>
                      <a:cubicBezTo>
                        <a:pt x="72680" y="4642"/>
                        <a:pt x="50876" y="40982"/>
                        <a:pt x="29072" y="70053"/>
                      </a:cubicBezTo>
                      <a:cubicBezTo>
                        <a:pt x="36340" y="70053"/>
                        <a:pt x="50876" y="70053"/>
                        <a:pt x="58144" y="70053"/>
                      </a:cubicBezTo>
                      <a:cubicBezTo>
                        <a:pt x="65412" y="70053"/>
                        <a:pt x="72680" y="77321"/>
                        <a:pt x="72680" y="84589"/>
                      </a:cubicBezTo>
                      <a:cubicBezTo>
                        <a:pt x="72680" y="84589"/>
                        <a:pt x="79948" y="91857"/>
                        <a:pt x="79948" y="91857"/>
                      </a:cubicBezTo>
                      <a:cubicBezTo>
                        <a:pt x="79948" y="91857"/>
                        <a:pt x="79948" y="99125"/>
                        <a:pt x="79948" y="99125"/>
                      </a:cubicBezTo>
                      <a:cubicBezTo>
                        <a:pt x="79948" y="99125"/>
                        <a:pt x="79948" y="106393"/>
                        <a:pt x="72680" y="106393"/>
                      </a:cubicBezTo>
                      <a:cubicBezTo>
                        <a:pt x="72680" y="106393"/>
                        <a:pt x="72680" y="106393"/>
                        <a:pt x="65412" y="99125"/>
                      </a:cubicBezTo>
                      <a:cubicBezTo>
                        <a:pt x="65412" y="91857"/>
                        <a:pt x="58144" y="84589"/>
                        <a:pt x="50876" y="84589"/>
                      </a:cubicBezTo>
                      <a:cubicBezTo>
                        <a:pt x="50876" y="77321"/>
                        <a:pt x="36340" y="84589"/>
                        <a:pt x="21804" y="91857"/>
                      </a:cubicBezTo>
                      <a:cubicBezTo>
                        <a:pt x="21804" y="91857"/>
                        <a:pt x="21804" y="91857"/>
                        <a:pt x="21804" y="91857"/>
                      </a:cubicBezTo>
                      <a:close/>
                    </a:path>
                  </a:pathLst>
                </a:custGeom>
                <a:solidFill>
                  <a:srgbClr val="CA8C67"/>
                </a:solidFill>
                <a:ln w="72680" cap="flat">
                  <a:noFill/>
                  <a:prstDash val="solid"/>
                  <a:miter/>
                </a:ln>
              </p:spPr>
              <p:txBody>
                <a:bodyPr rtlCol="0" anchor="ctr"/>
                <a:lstStyle/>
                <a:p>
                  <a:endParaRPr lang="en-US"/>
                </a:p>
              </p:txBody>
            </p:sp>
            <p:sp>
              <p:nvSpPr>
                <p:cNvPr id="400" name="Freeform: Shape 399">
                  <a:extLst>
                    <a:ext uri="{FF2B5EF4-FFF2-40B4-BE49-F238E27FC236}">
                      <a16:creationId xmlns:a16="http://schemas.microsoft.com/office/drawing/2014/main" xmlns="" id="{67B5F763-1F85-4934-9DA1-334B1F77A0FE}"/>
                    </a:ext>
                  </a:extLst>
                </p:cNvPr>
                <p:cNvSpPr/>
                <p:nvPr/>
              </p:nvSpPr>
              <p:spPr>
                <a:xfrm>
                  <a:off x="5670813" y="4497764"/>
                  <a:ext cx="175362" cy="364512"/>
                </a:xfrm>
                <a:custGeom>
                  <a:avLst/>
                  <a:gdLst>
                    <a:gd name="connsiteX0" fmla="*/ 931 w 175362"/>
                    <a:gd name="connsiteY0" fmla="*/ 36340 h 364512"/>
                    <a:gd name="connsiteX1" fmla="*/ 51807 w 175362"/>
                    <a:gd name="connsiteY1" fmla="*/ 0 h 364512"/>
                    <a:gd name="connsiteX2" fmla="*/ 44539 w 175362"/>
                    <a:gd name="connsiteY2" fmla="*/ 87216 h 364512"/>
                    <a:gd name="connsiteX3" fmla="*/ 117219 w 175362"/>
                    <a:gd name="connsiteY3" fmla="*/ 123556 h 364512"/>
                    <a:gd name="connsiteX4" fmla="*/ 131755 w 175362"/>
                    <a:gd name="connsiteY4" fmla="*/ 268916 h 364512"/>
                    <a:gd name="connsiteX5" fmla="*/ 175363 w 175362"/>
                    <a:gd name="connsiteY5" fmla="*/ 297987 h 364512"/>
                    <a:gd name="connsiteX6" fmla="*/ 73611 w 175362"/>
                    <a:gd name="connsiteY6" fmla="*/ 363399 h 364512"/>
                    <a:gd name="connsiteX7" fmla="*/ 931 w 175362"/>
                    <a:gd name="connsiteY7" fmla="*/ 36340 h 364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362" h="364512">
                      <a:moveTo>
                        <a:pt x="931" y="36340"/>
                      </a:moveTo>
                      <a:cubicBezTo>
                        <a:pt x="15467" y="14536"/>
                        <a:pt x="30003" y="7268"/>
                        <a:pt x="51807" y="0"/>
                      </a:cubicBezTo>
                      <a:cubicBezTo>
                        <a:pt x="37271" y="21804"/>
                        <a:pt x="37271" y="50876"/>
                        <a:pt x="44539" y="87216"/>
                      </a:cubicBezTo>
                      <a:cubicBezTo>
                        <a:pt x="59075" y="116288"/>
                        <a:pt x="88147" y="116288"/>
                        <a:pt x="117219" y="123556"/>
                      </a:cubicBezTo>
                      <a:cubicBezTo>
                        <a:pt x="204435" y="152628"/>
                        <a:pt x="117219" y="225308"/>
                        <a:pt x="131755" y="268916"/>
                      </a:cubicBezTo>
                      <a:cubicBezTo>
                        <a:pt x="146290" y="297987"/>
                        <a:pt x="160827" y="305255"/>
                        <a:pt x="175363" y="297987"/>
                      </a:cubicBezTo>
                      <a:cubicBezTo>
                        <a:pt x="153559" y="341595"/>
                        <a:pt x="117219" y="370667"/>
                        <a:pt x="73611" y="363399"/>
                      </a:cubicBezTo>
                      <a:cubicBezTo>
                        <a:pt x="30003" y="254380"/>
                        <a:pt x="-6337" y="152628"/>
                        <a:pt x="931" y="36340"/>
                      </a:cubicBezTo>
                      <a:close/>
                    </a:path>
                  </a:pathLst>
                </a:custGeom>
                <a:solidFill>
                  <a:srgbClr val="F3D1BB"/>
                </a:solidFill>
                <a:ln w="72680" cap="flat">
                  <a:noFill/>
                  <a:prstDash val="solid"/>
                  <a:miter/>
                </a:ln>
              </p:spPr>
              <p:txBody>
                <a:bodyPr rtlCol="0" anchor="ctr"/>
                <a:lstStyle/>
                <a:p>
                  <a:endParaRPr lang="en-US"/>
                </a:p>
              </p:txBody>
            </p:sp>
            <p:sp>
              <p:nvSpPr>
                <p:cNvPr id="401" name="Freeform: Shape 400">
                  <a:extLst>
                    <a:ext uri="{FF2B5EF4-FFF2-40B4-BE49-F238E27FC236}">
                      <a16:creationId xmlns:a16="http://schemas.microsoft.com/office/drawing/2014/main" xmlns="" id="{4FE2146F-1AC4-46C6-AA0C-3520BD987610}"/>
                    </a:ext>
                  </a:extLst>
                </p:cNvPr>
                <p:cNvSpPr/>
                <p:nvPr/>
              </p:nvSpPr>
              <p:spPr>
                <a:xfrm>
                  <a:off x="5708083" y="4641986"/>
                  <a:ext cx="98117" cy="102890"/>
                </a:xfrm>
                <a:custGeom>
                  <a:avLst/>
                  <a:gdLst>
                    <a:gd name="connsiteX0" fmla="*/ 72680 w 98117"/>
                    <a:gd name="connsiteY0" fmla="*/ 1138 h 102890"/>
                    <a:gd name="connsiteX1" fmla="*/ 87216 w 98117"/>
                    <a:gd name="connsiteY1" fmla="*/ 15674 h 102890"/>
                    <a:gd name="connsiteX2" fmla="*/ 87216 w 98117"/>
                    <a:gd name="connsiteY2" fmla="*/ 73818 h 102890"/>
                    <a:gd name="connsiteX3" fmla="*/ 14536 w 98117"/>
                    <a:gd name="connsiteY3" fmla="*/ 102890 h 102890"/>
                    <a:gd name="connsiteX4" fmla="*/ 0 w 98117"/>
                    <a:gd name="connsiteY4" fmla="*/ 102890 h 102890"/>
                    <a:gd name="connsiteX5" fmla="*/ 29072 w 98117"/>
                    <a:gd name="connsiteY5" fmla="*/ 44746 h 102890"/>
                    <a:gd name="connsiteX6" fmla="*/ 72680 w 98117"/>
                    <a:gd name="connsiteY6" fmla="*/ 1138 h 102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117" h="102890">
                      <a:moveTo>
                        <a:pt x="72680" y="1138"/>
                      </a:moveTo>
                      <a:cubicBezTo>
                        <a:pt x="79948" y="1138"/>
                        <a:pt x="79948" y="8406"/>
                        <a:pt x="87216" y="15674"/>
                      </a:cubicBezTo>
                      <a:cubicBezTo>
                        <a:pt x="101752" y="37478"/>
                        <a:pt x="101752" y="52014"/>
                        <a:pt x="87216" y="73818"/>
                      </a:cubicBezTo>
                      <a:cubicBezTo>
                        <a:pt x="72680" y="95622"/>
                        <a:pt x="36340" y="95622"/>
                        <a:pt x="14536" y="102890"/>
                      </a:cubicBezTo>
                      <a:cubicBezTo>
                        <a:pt x="7268" y="102890"/>
                        <a:pt x="0" y="102890"/>
                        <a:pt x="0" y="102890"/>
                      </a:cubicBezTo>
                      <a:cubicBezTo>
                        <a:pt x="7268" y="81086"/>
                        <a:pt x="21804" y="66550"/>
                        <a:pt x="29072" y="44746"/>
                      </a:cubicBezTo>
                      <a:cubicBezTo>
                        <a:pt x="36340" y="22942"/>
                        <a:pt x="50876" y="-6130"/>
                        <a:pt x="72680" y="1138"/>
                      </a:cubicBezTo>
                      <a:close/>
                    </a:path>
                  </a:pathLst>
                </a:custGeom>
                <a:solidFill>
                  <a:srgbClr val="F3D1BB"/>
                </a:solidFill>
                <a:ln w="72680" cap="flat">
                  <a:noFill/>
                  <a:prstDash val="solid"/>
                  <a:miter/>
                </a:ln>
              </p:spPr>
              <p:txBody>
                <a:bodyPr rtlCol="0" anchor="ctr"/>
                <a:lstStyle/>
                <a:p>
                  <a:endParaRPr lang="en-US"/>
                </a:p>
              </p:txBody>
            </p:sp>
          </p:grpSp>
          <p:grpSp>
            <p:nvGrpSpPr>
              <p:cNvPr id="318" name="Graphic 11">
                <a:extLst>
                  <a:ext uri="{FF2B5EF4-FFF2-40B4-BE49-F238E27FC236}">
                    <a16:creationId xmlns:a16="http://schemas.microsoft.com/office/drawing/2014/main" xmlns="" id="{EAB6F549-111A-41A0-82B5-247F811949F2}"/>
                  </a:ext>
                </a:extLst>
              </p:cNvPr>
              <p:cNvGrpSpPr/>
              <p:nvPr/>
            </p:nvGrpSpPr>
            <p:grpSpPr>
              <a:xfrm>
                <a:off x="3869282" y="5115543"/>
                <a:ext cx="348863" cy="208277"/>
                <a:chOff x="3869282" y="5115543"/>
                <a:chExt cx="348863" cy="208277"/>
              </a:xfrm>
              <a:solidFill>
                <a:srgbClr val="F49C84"/>
              </a:solidFill>
            </p:grpSpPr>
            <p:sp>
              <p:nvSpPr>
                <p:cNvPr id="383" name="Freeform: Shape 382">
                  <a:extLst>
                    <a:ext uri="{FF2B5EF4-FFF2-40B4-BE49-F238E27FC236}">
                      <a16:creationId xmlns:a16="http://schemas.microsoft.com/office/drawing/2014/main" xmlns="" id="{5D6BDBDD-27AF-41E5-8BEE-065E911C54CA}"/>
                    </a:ext>
                  </a:extLst>
                </p:cNvPr>
                <p:cNvSpPr/>
                <p:nvPr/>
              </p:nvSpPr>
              <p:spPr>
                <a:xfrm>
                  <a:off x="4156991" y="5195491"/>
                  <a:ext cx="16498" cy="14536"/>
                </a:xfrm>
                <a:custGeom>
                  <a:avLst/>
                  <a:gdLst>
                    <a:gd name="connsiteX0" fmla="*/ 3011 w 16498"/>
                    <a:gd name="connsiteY0" fmla="*/ 0 h 14536"/>
                    <a:gd name="connsiteX1" fmla="*/ 10278 w 16498"/>
                    <a:gd name="connsiteY1" fmla="*/ 14536 h 14536"/>
                    <a:gd name="connsiteX2" fmla="*/ 3011 w 16498"/>
                    <a:gd name="connsiteY2" fmla="*/ 0 h 14536"/>
                  </a:gdLst>
                  <a:ahLst/>
                  <a:cxnLst>
                    <a:cxn ang="0">
                      <a:pos x="connsiteX0" y="connsiteY0"/>
                    </a:cxn>
                    <a:cxn ang="0">
                      <a:pos x="connsiteX1" y="connsiteY1"/>
                    </a:cxn>
                    <a:cxn ang="0">
                      <a:pos x="connsiteX2" y="connsiteY2"/>
                    </a:cxn>
                  </a:cxnLst>
                  <a:rect l="l" t="t" r="r" b="b"/>
                  <a:pathLst>
                    <a:path w="16498" h="14536">
                      <a:moveTo>
                        <a:pt x="3011" y="0"/>
                      </a:moveTo>
                      <a:cubicBezTo>
                        <a:pt x="10278" y="0"/>
                        <a:pt x="24814" y="14536"/>
                        <a:pt x="10278" y="14536"/>
                      </a:cubicBezTo>
                      <a:cubicBezTo>
                        <a:pt x="3011" y="14536"/>
                        <a:pt x="-4258" y="0"/>
                        <a:pt x="3011" y="0"/>
                      </a:cubicBezTo>
                      <a:close/>
                    </a:path>
                  </a:pathLst>
                </a:custGeom>
                <a:solidFill>
                  <a:srgbClr val="F49C84"/>
                </a:solidFill>
                <a:ln w="72680" cap="flat">
                  <a:noFill/>
                  <a:prstDash val="solid"/>
                  <a:miter/>
                </a:ln>
              </p:spPr>
              <p:txBody>
                <a:bodyPr rtlCol="0" anchor="ctr"/>
                <a:lstStyle/>
                <a:p>
                  <a:endParaRPr lang="en-US"/>
                </a:p>
              </p:txBody>
            </p:sp>
            <p:sp>
              <p:nvSpPr>
                <p:cNvPr id="384" name="Freeform: Shape 383">
                  <a:extLst>
                    <a:ext uri="{FF2B5EF4-FFF2-40B4-BE49-F238E27FC236}">
                      <a16:creationId xmlns:a16="http://schemas.microsoft.com/office/drawing/2014/main" xmlns="" id="{69FB1BFF-B7BC-417D-9642-31D1D41C2BEA}"/>
                    </a:ext>
                  </a:extLst>
                </p:cNvPr>
                <p:cNvSpPr/>
                <p:nvPr/>
              </p:nvSpPr>
              <p:spPr>
                <a:xfrm>
                  <a:off x="4101858" y="5148653"/>
                  <a:ext cx="12718" cy="17766"/>
                </a:xfrm>
                <a:custGeom>
                  <a:avLst/>
                  <a:gdLst>
                    <a:gd name="connsiteX0" fmla="*/ 0 w 12718"/>
                    <a:gd name="connsiteY0" fmla="*/ 3230 h 17766"/>
                    <a:gd name="connsiteX1" fmla="*/ 0 w 12718"/>
                    <a:gd name="connsiteY1" fmla="*/ 3230 h 17766"/>
                    <a:gd name="connsiteX2" fmla="*/ 7268 w 12718"/>
                    <a:gd name="connsiteY2" fmla="*/ 3230 h 17766"/>
                    <a:gd name="connsiteX3" fmla="*/ 7268 w 12718"/>
                    <a:gd name="connsiteY3" fmla="*/ 3230 h 17766"/>
                    <a:gd name="connsiteX4" fmla="*/ 7268 w 12718"/>
                    <a:gd name="connsiteY4" fmla="*/ 17766 h 17766"/>
                    <a:gd name="connsiteX5" fmla="*/ 0 w 12718"/>
                    <a:gd name="connsiteY5" fmla="*/ 3230 h 17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18" h="17766">
                      <a:moveTo>
                        <a:pt x="0" y="3230"/>
                      </a:moveTo>
                      <a:cubicBezTo>
                        <a:pt x="0" y="3230"/>
                        <a:pt x="7268" y="3230"/>
                        <a:pt x="0" y="3230"/>
                      </a:cubicBezTo>
                      <a:cubicBezTo>
                        <a:pt x="0" y="-4038"/>
                        <a:pt x="7268" y="3230"/>
                        <a:pt x="7268" y="3230"/>
                      </a:cubicBezTo>
                      <a:cubicBezTo>
                        <a:pt x="7268" y="3230"/>
                        <a:pt x="7268" y="3230"/>
                        <a:pt x="7268" y="3230"/>
                      </a:cubicBezTo>
                      <a:cubicBezTo>
                        <a:pt x="14536" y="10498"/>
                        <a:pt x="14536" y="17766"/>
                        <a:pt x="7268" y="17766"/>
                      </a:cubicBezTo>
                      <a:cubicBezTo>
                        <a:pt x="7268" y="17766"/>
                        <a:pt x="0" y="10498"/>
                        <a:pt x="0" y="3230"/>
                      </a:cubicBezTo>
                      <a:close/>
                    </a:path>
                  </a:pathLst>
                </a:custGeom>
                <a:solidFill>
                  <a:srgbClr val="F49C84"/>
                </a:solidFill>
                <a:ln w="72680" cap="flat">
                  <a:noFill/>
                  <a:prstDash val="solid"/>
                  <a:miter/>
                </a:ln>
              </p:spPr>
              <p:txBody>
                <a:bodyPr rtlCol="0" anchor="ctr"/>
                <a:lstStyle/>
                <a:p>
                  <a:endParaRPr lang="en-US"/>
                </a:p>
              </p:txBody>
            </p:sp>
            <p:sp>
              <p:nvSpPr>
                <p:cNvPr id="385" name="Freeform: Shape 384">
                  <a:extLst>
                    <a:ext uri="{FF2B5EF4-FFF2-40B4-BE49-F238E27FC236}">
                      <a16:creationId xmlns:a16="http://schemas.microsoft.com/office/drawing/2014/main" xmlns="" id="{D7DFB3BA-2CBE-4C64-9915-00DC632DE2BC}"/>
                    </a:ext>
                  </a:extLst>
                </p:cNvPr>
                <p:cNvSpPr/>
                <p:nvPr/>
              </p:nvSpPr>
              <p:spPr>
                <a:xfrm>
                  <a:off x="4055239" y="5195491"/>
                  <a:ext cx="13289" cy="14536"/>
                </a:xfrm>
                <a:custGeom>
                  <a:avLst/>
                  <a:gdLst>
                    <a:gd name="connsiteX0" fmla="*/ 3010 w 13289"/>
                    <a:gd name="connsiteY0" fmla="*/ 0 h 14536"/>
                    <a:gd name="connsiteX1" fmla="*/ 10278 w 13289"/>
                    <a:gd name="connsiteY1" fmla="*/ 14536 h 14536"/>
                    <a:gd name="connsiteX2" fmla="*/ 3010 w 13289"/>
                    <a:gd name="connsiteY2" fmla="*/ 0 h 14536"/>
                  </a:gdLst>
                  <a:ahLst/>
                  <a:cxnLst>
                    <a:cxn ang="0">
                      <a:pos x="connsiteX0" y="connsiteY0"/>
                    </a:cxn>
                    <a:cxn ang="0">
                      <a:pos x="connsiteX1" y="connsiteY1"/>
                    </a:cxn>
                    <a:cxn ang="0">
                      <a:pos x="connsiteX2" y="connsiteY2"/>
                    </a:cxn>
                  </a:cxnLst>
                  <a:rect l="l" t="t" r="r" b="b"/>
                  <a:pathLst>
                    <a:path w="13289" h="14536">
                      <a:moveTo>
                        <a:pt x="3010" y="0"/>
                      </a:moveTo>
                      <a:cubicBezTo>
                        <a:pt x="10278" y="0"/>
                        <a:pt x="17547" y="14536"/>
                        <a:pt x="10278" y="14536"/>
                      </a:cubicBezTo>
                      <a:cubicBezTo>
                        <a:pt x="3010" y="14536"/>
                        <a:pt x="-4257" y="0"/>
                        <a:pt x="3010" y="0"/>
                      </a:cubicBezTo>
                      <a:close/>
                    </a:path>
                  </a:pathLst>
                </a:custGeom>
                <a:solidFill>
                  <a:srgbClr val="F49C84"/>
                </a:solidFill>
                <a:ln w="72680" cap="flat">
                  <a:noFill/>
                  <a:prstDash val="solid"/>
                  <a:miter/>
                </a:ln>
              </p:spPr>
              <p:txBody>
                <a:bodyPr rtlCol="0" anchor="ctr"/>
                <a:lstStyle/>
                <a:p>
                  <a:endParaRPr lang="en-US"/>
                </a:p>
              </p:txBody>
            </p:sp>
            <p:sp>
              <p:nvSpPr>
                <p:cNvPr id="386" name="Freeform: Shape 385">
                  <a:extLst>
                    <a:ext uri="{FF2B5EF4-FFF2-40B4-BE49-F238E27FC236}">
                      <a16:creationId xmlns:a16="http://schemas.microsoft.com/office/drawing/2014/main" xmlns="" id="{92492A27-FD6A-4631-9D59-476979DCD563}"/>
                    </a:ext>
                  </a:extLst>
                </p:cNvPr>
                <p:cNvSpPr/>
                <p:nvPr/>
              </p:nvSpPr>
              <p:spPr>
                <a:xfrm>
                  <a:off x="4106115" y="5224563"/>
                  <a:ext cx="16498" cy="16516"/>
                </a:xfrm>
                <a:custGeom>
                  <a:avLst/>
                  <a:gdLst>
                    <a:gd name="connsiteX0" fmla="*/ 3011 w 16498"/>
                    <a:gd name="connsiteY0" fmla="*/ 0 h 16516"/>
                    <a:gd name="connsiteX1" fmla="*/ 10278 w 16498"/>
                    <a:gd name="connsiteY1" fmla="*/ 14536 h 16516"/>
                    <a:gd name="connsiteX2" fmla="*/ 3011 w 16498"/>
                    <a:gd name="connsiteY2" fmla="*/ 0 h 16516"/>
                  </a:gdLst>
                  <a:ahLst/>
                  <a:cxnLst>
                    <a:cxn ang="0">
                      <a:pos x="connsiteX0" y="connsiteY0"/>
                    </a:cxn>
                    <a:cxn ang="0">
                      <a:pos x="connsiteX1" y="connsiteY1"/>
                    </a:cxn>
                    <a:cxn ang="0">
                      <a:pos x="connsiteX2" y="connsiteY2"/>
                    </a:cxn>
                  </a:cxnLst>
                  <a:rect l="l" t="t" r="r" b="b"/>
                  <a:pathLst>
                    <a:path w="16498" h="16516">
                      <a:moveTo>
                        <a:pt x="3011" y="0"/>
                      </a:moveTo>
                      <a:cubicBezTo>
                        <a:pt x="10278" y="0"/>
                        <a:pt x="24814" y="14536"/>
                        <a:pt x="10278" y="14536"/>
                      </a:cubicBezTo>
                      <a:cubicBezTo>
                        <a:pt x="3011" y="21804"/>
                        <a:pt x="-4258" y="7268"/>
                        <a:pt x="3011" y="0"/>
                      </a:cubicBezTo>
                      <a:close/>
                    </a:path>
                  </a:pathLst>
                </a:custGeom>
                <a:solidFill>
                  <a:srgbClr val="F49C84"/>
                </a:solidFill>
                <a:ln w="72680" cap="flat">
                  <a:noFill/>
                  <a:prstDash val="solid"/>
                  <a:miter/>
                </a:ln>
              </p:spPr>
              <p:txBody>
                <a:bodyPr rtlCol="0" anchor="ctr"/>
                <a:lstStyle/>
                <a:p>
                  <a:endParaRPr lang="en-US"/>
                </a:p>
              </p:txBody>
            </p:sp>
            <p:sp>
              <p:nvSpPr>
                <p:cNvPr id="387" name="Freeform: Shape 386">
                  <a:extLst>
                    <a:ext uri="{FF2B5EF4-FFF2-40B4-BE49-F238E27FC236}">
                      <a16:creationId xmlns:a16="http://schemas.microsoft.com/office/drawing/2014/main" xmlns="" id="{B8396ECB-A433-4579-988E-41245F12B237}"/>
                    </a:ext>
                  </a:extLst>
                </p:cNvPr>
                <p:cNvSpPr/>
                <p:nvPr/>
              </p:nvSpPr>
              <p:spPr>
                <a:xfrm>
                  <a:off x="3992838" y="5144615"/>
                  <a:ext cx="7268" cy="10278"/>
                </a:xfrm>
                <a:custGeom>
                  <a:avLst/>
                  <a:gdLst>
                    <a:gd name="connsiteX0" fmla="*/ 0 w 7268"/>
                    <a:gd name="connsiteY0" fmla="*/ 0 h 10278"/>
                    <a:gd name="connsiteX1" fmla="*/ 7268 w 7268"/>
                    <a:gd name="connsiteY1" fmla="*/ 7268 h 10278"/>
                    <a:gd name="connsiteX2" fmla="*/ 0 w 7268"/>
                    <a:gd name="connsiteY2" fmla="*/ 0 h 10278"/>
                  </a:gdLst>
                  <a:ahLst/>
                  <a:cxnLst>
                    <a:cxn ang="0">
                      <a:pos x="connsiteX0" y="connsiteY0"/>
                    </a:cxn>
                    <a:cxn ang="0">
                      <a:pos x="connsiteX1" y="connsiteY1"/>
                    </a:cxn>
                    <a:cxn ang="0">
                      <a:pos x="connsiteX2" y="connsiteY2"/>
                    </a:cxn>
                  </a:cxnLst>
                  <a:rect l="l" t="t" r="r" b="b"/>
                  <a:pathLst>
                    <a:path w="7268" h="10278">
                      <a:moveTo>
                        <a:pt x="0" y="0"/>
                      </a:moveTo>
                      <a:cubicBezTo>
                        <a:pt x="7268" y="0"/>
                        <a:pt x="7268" y="7268"/>
                        <a:pt x="7268" y="7268"/>
                      </a:cubicBezTo>
                      <a:cubicBezTo>
                        <a:pt x="0" y="14536"/>
                        <a:pt x="0" y="7268"/>
                        <a:pt x="0" y="0"/>
                      </a:cubicBezTo>
                      <a:close/>
                    </a:path>
                  </a:pathLst>
                </a:custGeom>
                <a:solidFill>
                  <a:srgbClr val="F49C84"/>
                </a:solidFill>
                <a:ln w="72680" cap="flat">
                  <a:noFill/>
                  <a:prstDash val="solid"/>
                  <a:miter/>
                </a:ln>
              </p:spPr>
              <p:txBody>
                <a:bodyPr rtlCol="0" anchor="ctr"/>
                <a:lstStyle/>
                <a:p>
                  <a:endParaRPr lang="en-US"/>
                </a:p>
              </p:txBody>
            </p:sp>
            <p:sp>
              <p:nvSpPr>
                <p:cNvPr id="388" name="Freeform: Shape 387">
                  <a:extLst>
                    <a:ext uri="{FF2B5EF4-FFF2-40B4-BE49-F238E27FC236}">
                      <a16:creationId xmlns:a16="http://schemas.microsoft.com/office/drawing/2014/main" xmlns="" id="{C6E7047C-6BDC-4508-84F9-C05EE2EC6266}"/>
                    </a:ext>
                  </a:extLst>
                </p:cNvPr>
                <p:cNvSpPr/>
                <p:nvPr/>
              </p:nvSpPr>
              <p:spPr>
                <a:xfrm>
                  <a:off x="4207867" y="5246367"/>
                  <a:ext cx="10278" cy="7268"/>
                </a:xfrm>
                <a:custGeom>
                  <a:avLst/>
                  <a:gdLst>
                    <a:gd name="connsiteX0" fmla="*/ 3011 w 10278"/>
                    <a:gd name="connsiteY0" fmla="*/ 0 h 7268"/>
                    <a:gd name="connsiteX1" fmla="*/ 10279 w 10278"/>
                    <a:gd name="connsiteY1" fmla="*/ 7268 h 7268"/>
                    <a:gd name="connsiteX2" fmla="*/ 3011 w 10278"/>
                    <a:gd name="connsiteY2" fmla="*/ 0 h 7268"/>
                  </a:gdLst>
                  <a:ahLst/>
                  <a:cxnLst>
                    <a:cxn ang="0">
                      <a:pos x="connsiteX0" y="connsiteY0"/>
                    </a:cxn>
                    <a:cxn ang="0">
                      <a:pos x="connsiteX1" y="connsiteY1"/>
                    </a:cxn>
                    <a:cxn ang="0">
                      <a:pos x="connsiteX2" y="connsiteY2"/>
                    </a:cxn>
                  </a:cxnLst>
                  <a:rect l="l" t="t" r="r" b="b"/>
                  <a:pathLst>
                    <a:path w="10278" h="7268">
                      <a:moveTo>
                        <a:pt x="3011" y="0"/>
                      </a:moveTo>
                      <a:cubicBezTo>
                        <a:pt x="10279" y="0"/>
                        <a:pt x="10279" y="7268"/>
                        <a:pt x="10279" y="7268"/>
                      </a:cubicBezTo>
                      <a:cubicBezTo>
                        <a:pt x="3011" y="7268"/>
                        <a:pt x="-4258" y="0"/>
                        <a:pt x="3011" y="0"/>
                      </a:cubicBezTo>
                      <a:close/>
                    </a:path>
                  </a:pathLst>
                </a:custGeom>
                <a:solidFill>
                  <a:srgbClr val="F49C84"/>
                </a:solidFill>
                <a:ln w="72680" cap="flat">
                  <a:noFill/>
                  <a:prstDash val="solid"/>
                  <a:miter/>
                </a:ln>
              </p:spPr>
              <p:txBody>
                <a:bodyPr rtlCol="0" anchor="ctr"/>
                <a:lstStyle/>
                <a:p>
                  <a:endParaRPr lang="en-US"/>
                </a:p>
              </p:txBody>
            </p:sp>
            <p:sp>
              <p:nvSpPr>
                <p:cNvPr id="389" name="Freeform: Shape 388">
                  <a:extLst>
                    <a:ext uri="{FF2B5EF4-FFF2-40B4-BE49-F238E27FC236}">
                      <a16:creationId xmlns:a16="http://schemas.microsoft.com/office/drawing/2014/main" xmlns="" id="{E81F7F54-C22B-44C6-99AE-84CB44DEF7F6}"/>
                    </a:ext>
                  </a:extLst>
                </p:cNvPr>
                <p:cNvSpPr/>
                <p:nvPr/>
              </p:nvSpPr>
              <p:spPr>
                <a:xfrm>
                  <a:off x="4026168" y="5115543"/>
                  <a:ext cx="13289" cy="9302"/>
                </a:xfrm>
                <a:custGeom>
                  <a:avLst/>
                  <a:gdLst>
                    <a:gd name="connsiteX0" fmla="*/ 3011 w 13289"/>
                    <a:gd name="connsiteY0" fmla="*/ 0 h 9302"/>
                    <a:gd name="connsiteX1" fmla="*/ 10279 w 13289"/>
                    <a:gd name="connsiteY1" fmla="*/ 7268 h 9302"/>
                    <a:gd name="connsiteX2" fmla="*/ 3011 w 13289"/>
                    <a:gd name="connsiteY2" fmla="*/ 0 h 9302"/>
                  </a:gdLst>
                  <a:ahLst/>
                  <a:cxnLst>
                    <a:cxn ang="0">
                      <a:pos x="connsiteX0" y="connsiteY0"/>
                    </a:cxn>
                    <a:cxn ang="0">
                      <a:pos x="connsiteX1" y="connsiteY1"/>
                    </a:cxn>
                    <a:cxn ang="0">
                      <a:pos x="connsiteX2" y="connsiteY2"/>
                    </a:cxn>
                  </a:cxnLst>
                  <a:rect l="l" t="t" r="r" b="b"/>
                  <a:pathLst>
                    <a:path w="13289" h="9302">
                      <a:moveTo>
                        <a:pt x="3011" y="0"/>
                      </a:moveTo>
                      <a:cubicBezTo>
                        <a:pt x="10279" y="0"/>
                        <a:pt x="17546" y="7268"/>
                        <a:pt x="10279" y="7268"/>
                      </a:cubicBezTo>
                      <a:cubicBezTo>
                        <a:pt x="3011" y="14536"/>
                        <a:pt x="-4258" y="0"/>
                        <a:pt x="3011" y="0"/>
                      </a:cubicBezTo>
                      <a:close/>
                    </a:path>
                  </a:pathLst>
                </a:custGeom>
                <a:solidFill>
                  <a:srgbClr val="F49C84"/>
                </a:solidFill>
                <a:ln w="72680" cap="flat">
                  <a:noFill/>
                  <a:prstDash val="solid"/>
                  <a:miter/>
                </a:ln>
              </p:spPr>
              <p:txBody>
                <a:bodyPr rtlCol="0" anchor="ctr"/>
                <a:lstStyle/>
                <a:p>
                  <a:endParaRPr lang="en-US"/>
                </a:p>
              </p:txBody>
            </p:sp>
            <p:sp>
              <p:nvSpPr>
                <p:cNvPr id="390" name="Freeform: Shape 389">
                  <a:extLst>
                    <a:ext uri="{FF2B5EF4-FFF2-40B4-BE49-F238E27FC236}">
                      <a16:creationId xmlns:a16="http://schemas.microsoft.com/office/drawing/2014/main" xmlns="" id="{5BD20E85-CE03-49CD-8FA0-5859CC661C00}"/>
                    </a:ext>
                  </a:extLst>
                </p:cNvPr>
                <p:cNvSpPr/>
                <p:nvPr/>
              </p:nvSpPr>
              <p:spPr>
                <a:xfrm>
                  <a:off x="3989828" y="5231831"/>
                  <a:ext cx="13289" cy="14536"/>
                </a:xfrm>
                <a:custGeom>
                  <a:avLst/>
                  <a:gdLst>
                    <a:gd name="connsiteX0" fmla="*/ 3011 w 13289"/>
                    <a:gd name="connsiteY0" fmla="*/ 0 h 14536"/>
                    <a:gd name="connsiteX1" fmla="*/ 10279 w 13289"/>
                    <a:gd name="connsiteY1" fmla="*/ 14536 h 14536"/>
                    <a:gd name="connsiteX2" fmla="*/ 3011 w 13289"/>
                    <a:gd name="connsiteY2" fmla="*/ 0 h 14536"/>
                  </a:gdLst>
                  <a:ahLst/>
                  <a:cxnLst>
                    <a:cxn ang="0">
                      <a:pos x="connsiteX0" y="connsiteY0"/>
                    </a:cxn>
                    <a:cxn ang="0">
                      <a:pos x="connsiteX1" y="connsiteY1"/>
                    </a:cxn>
                    <a:cxn ang="0">
                      <a:pos x="connsiteX2" y="connsiteY2"/>
                    </a:cxn>
                  </a:cxnLst>
                  <a:rect l="l" t="t" r="r" b="b"/>
                  <a:pathLst>
                    <a:path w="13289" h="14536">
                      <a:moveTo>
                        <a:pt x="3011" y="0"/>
                      </a:moveTo>
                      <a:cubicBezTo>
                        <a:pt x="10279" y="0"/>
                        <a:pt x="17546" y="7268"/>
                        <a:pt x="10279" y="14536"/>
                      </a:cubicBezTo>
                      <a:cubicBezTo>
                        <a:pt x="3011" y="14536"/>
                        <a:pt x="-4258" y="0"/>
                        <a:pt x="3011" y="0"/>
                      </a:cubicBezTo>
                      <a:close/>
                    </a:path>
                  </a:pathLst>
                </a:custGeom>
                <a:solidFill>
                  <a:srgbClr val="F49C84"/>
                </a:solidFill>
                <a:ln w="72680" cap="flat">
                  <a:noFill/>
                  <a:prstDash val="solid"/>
                  <a:miter/>
                </a:ln>
              </p:spPr>
              <p:txBody>
                <a:bodyPr rtlCol="0" anchor="ctr"/>
                <a:lstStyle/>
                <a:p>
                  <a:endParaRPr lang="en-US"/>
                </a:p>
              </p:txBody>
            </p:sp>
            <p:sp>
              <p:nvSpPr>
                <p:cNvPr id="391" name="Freeform: Shape 390">
                  <a:extLst>
                    <a:ext uri="{FF2B5EF4-FFF2-40B4-BE49-F238E27FC236}">
                      <a16:creationId xmlns:a16="http://schemas.microsoft.com/office/drawing/2014/main" xmlns="" id="{E87FF12D-5C91-4391-AD2C-B6242B9345C0}"/>
                    </a:ext>
                  </a:extLst>
                </p:cNvPr>
                <p:cNvSpPr/>
                <p:nvPr/>
              </p:nvSpPr>
              <p:spPr>
                <a:xfrm>
                  <a:off x="4047752" y="5297243"/>
                  <a:ext cx="6460" cy="3230"/>
                </a:xfrm>
                <a:custGeom>
                  <a:avLst/>
                  <a:gdLst>
                    <a:gd name="connsiteX0" fmla="*/ 3230 w 6460"/>
                    <a:gd name="connsiteY0" fmla="*/ 0 h 3230"/>
                    <a:gd name="connsiteX1" fmla="*/ 3230 w 6460"/>
                    <a:gd name="connsiteY1" fmla="*/ 0 h 3230"/>
                    <a:gd name="connsiteX2" fmla="*/ 3230 w 6460"/>
                    <a:gd name="connsiteY2" fmla="*/ 0 h 3230"/>
                  </a:gdLst>
                  <a:ahLst/>
                  <a:cxnLst>
                    <a:cxn ang="0">
                      <a:pos x="connsiteX0" y="connsiteY0"/>
                    </a:cxn>
                    <a:cxn ang="0">
                      <a:pos x="connsiteX1" y="connsiteY1"/>
                    </a:cxn>
                    <a:cxn ang="0">
                      <a:pos x="connsiteX2" y="connsiteY2"/>
                    </a:cxn>
                  </a:cxnLst>
                  <a:rect l="l" t="t" r="r" b="b"/>
                  <a:pathLst>
                    <a:path w="6460" h="3230">
                      <a:moveTo>
                        <a:pt x="3230" y="0"/>
                      </a:moveTo>
                      <a:cubicBezTo>
                        <a:pt x="3230" y="0"/>
                        <a:pt x="10498" y="7268"/>
                        <a:pt x="3230" y="0"/>
                      </a:cubicBezTo>
                      <a:cubicBezTo>
                        <a:pt x="3230" y="7268"/>
                        <a:pt x="-4038" y="0"/>
                        <a:pt x="3230" y="0"/>
                      </a:cubicBezTo>
                      <a:close/>
                    </a:path>
                  </a:pathLst>
                </a:custGeom>
                <a:solidFill>
                  <a:srgbClr val="F49C84"/>
                </a:solidFill>
                <a:ln w="72680" cap="flat">
                  <a:noFill/>
                  <a:prstDash val="solid"/>
                  <a:miter/>
                </a:ln>
              </p:spPr>
              <p:txBody>
                <a:bodyPr rtlCol="0" anchor="ctr"/>
                <a:lstStyle/>
                <a:p>
                  <a:endParaRPr lang="en-US"/>
                </a:p>
              </p:txBody>
            </p:sp>
            <p:sp>
              <p:nvSpPr>
                <p:cNvPr id="392" name="Freeform: Shape 391">
                  <a:extLst>
                    <a:ext uri="{FF2B5EF4-FFF2-40B4-BE49-F238E27FC236}">
                      <a16:creationId xmlns:a16="http://schemas.microsoft.com/office/drawing/2014/main" xmlns="" id="{0D4C112B-32BF-419A-B5F1-6695533D923D}"/>
                    </a:ext>
                  </a:extLst>
                </p:cNvPr>
                <p:cNvSpPr/>
                <p:nvPr/>
              </p:nvSpPr>
              <p:spPr>
                <a:xfrm>
                  <a:off x="4065518" y="5253635"/>
                  <a:ext cx="5451" cy="5451"/>
                </a:xfrm>
                <a:custGeom>
                  <a:avLst/>
                  <a:gdLst>
                    <a:gd name="connsiteX0" fmla="*/ 0 w 5451"/>
                    <a:gd name="connsiteY0" fmla="*/ 0 h 5451"/>
                    <a:gd name="connsiteX1" fmla="*/ 0 w 5451"/>
                    <a:gd name="connsiteY1" fmla="*/ 0 h 5451"/>
                    <a:gd name="connsiteX2" fmla="*/ 0 w 5451"/>
                    <a:gd name="connsiteY2" fmla="*/ 0 h 5451"/>
                  </a:gdLst>
                  <a:ahLst/>
                  <a:cxnLst>
                    <a:cxn ang="0">
                      <a:pos x="connsiteX0" y="connsiteY0"/>
                    </a:cxn>
                    <a:cxn ang="0">
                      <a:pos x="connsiteX1" y="connsiteY1"/>
                    </a:cxn>
                    <a:cxn ang="0">
                      <a:pos x="connsiteX2" y="connsiteY2"/>
                    </a:cxn>
                  </a:cxnLst>
                  <a:rect l="l" t="t" r="r" b="b"/>
                  <a:pathLst>
                    <a:path w="5451" h="5451">
                      <a:moveTo>
                        <a:pt x="0" y="0"/>
                      </a:moveTo>
                      <a:cubicBezTo>
                        <a:pt x="7268" y="0"/>
                        <a:pt x="7268" y="7268"/>
                        <a:pt x="0" y="0"/>
                      </a:cubicBezTo>
                      <a:cubicBezTo>
                        <a:pt x="0" y="7268"/>
                        <a:pt x="0" y="7268"/>
                        <a:pt x="0" y="0"/>
                      </a:cubicBezTo>
                      <a:close/>
                    </a:path>
                  </a:pathLst>
                </a:custGeom>
                <a:solidFill>
                  <a:srgbClr val="F49C84"/>
                </a:solidFill>
                <a:ln w="72680" cap="flat">
                  <a:noFill/>
                  <a:prstDash val="solid"/>
                  <a:miter/>
                </a:ln>
              </p:spPr>
              <p:txBody>
                <a:bodyPr rtlCol="0" anchor="ctr"/>
                <a:lstStyle/>
                <a:p>
                  <a:endParaRPr lang="en-US"/>
                </a:p>
              </p:txBody>
            </p:sp>
            <p:sp>
              <p:nvSpPr>
                <p:cNvPr id="393" name="Freeform: Shape 392">
                  <a:extLst>
                    <a:ext uri="{FF2B5EF4-FFF2-40B4-BE49-F238E27FC236}">
                      <a16:creationId xmlns:a16="http://schemas.microsoft.com/office/drawing/2014/main" xmlns="" id="{5C7B99AB-66C1-45B6-96F2-7DD44A5DD6DD}"/>
                    </a:ext>
                  </a:extLst>
                </p:cNvPr>
                <p:cNvSpPr/>
                <p:nvPr/>
              </p:nvSpPr>
              <p:spPr>
                <a:xfrm>
                  <a:off x="3869282" y="5246367"/>
                  <a:ext cx="5450" cy="3230"/>
                </a:xfrm>
                <a:custGeom>
                  <a:avLst/>
                  <a:gdLst>
                    <a:gd name="connsiteX0" fmla="*/ 0 w 5450"/>
                    <a:gd name="connsiteY0" fmla="*/ 0 h 3230"/>
                    <a:gd name="connsiteX1" fmla="*/ 0 w 5450"/>
                    <a:gd name="connsiteY1" fmla="*/ 0 h 3230"/>
                    <a:gd name="connsiteX2" fmla="*/ 0 w 5450"/>
                    <a:gd name="connsiteY2" fmla="*/ 0 h 3230"/>
                  </a:gdLst>
                  <a:ahLst/>
                  <a:cxnLst>
                    <a:cxn ang="0">
                      <a:pos x="connsiteX0" y="connsiteY0"/>
                    </a:cxn>
                    <a:cxn ang="0">
                      <a:pos x="connsiteX1" y="connsiteY1"/>
                    </a:cxn>
                    <a:cxn ang="0">
                      <a:pos x="connsiteX2" y="connsiteY2"/>
                    </a:cxn>
                  </a:cxnLst>
                  <a:rect l="l" t="t" r="r" b="b"/>
                  <a:pathLst>
                    <a:path w="5450" h="3230">
                      <a:moveTo>
                        <a:pt x="0" y="0"/>
                      </a:moveTo>
                      <a:cubicBezTo>
                        <a:pt x="7268" y="0"/>
                        <a:pt x="7268" y="7268"/>
                        <a:pt x="0" y="0"/>
                      </a:cubicBezTo>
                      <a:cubicBezTo>
                        <a:pt x="0" y="7268"/>
                        <a:pt x="0" y="0"/>
                        <a:pt x="0" y="0"/>
                      </a:cubicBezTo>
                      <a:close/>
                    </a:path>
                  </a:pathLst>
                </a:custGeom>
                <a:solidFill>
                  <a:srgbClr val="F49C84"/>
                </a:solidFill>
                <a:ln w="72680" cap="flat">
                  <a:noFill/>
                  <a:prstDash val="solid"/>
                  <a:miter/>
                </a:ln>
              </p:spPr>
              <p:txBody>
                <a:bodyPr rtlCol="0" anchor="ctr"/>
                <a:lstStyle/>
                <a:p>
                  <a:endParaRPr lang="en-US"/>
                </a:p>
              </p:txBody>
            </p:sp>
            <p:sp>
              <p:nvSpPr>
                <p:cNvPr id="394" name="Freeform: Shape 393">
                  <a:extLst>
                    <a:ext uri="{FF2B5EF4-FFF2-40B4-BE49-F238E27FC236}">
                      <a16:creationId xmlns:a16="http://schemas.microsoft.com/office/drawing/2014/main" xmlns="" id="{6CED310C-998A-4101-9F40-72C1BE5FFD38}"/>
                    </a:ext>
                  </a:extLst>
                </p:cNvPr>
                <p:cNvSpPr/>
                <p:nvPr/>
              </p:nvSpPr>
              <p:spPr>
                <a:xfrm>
                  <a:off x="3949230" y="5311779"/>
                  <a:ext cx="14536" cy="12041"/>
                </a:xfrm>
                <a:custGeom>
                  <a:avLst/>
                  <a:gdLst>
                    <a:gd name="connsiteX0" fmla="*/ 0 w 14536"/>
                    <a:gd name="connsiteY0" fmla="*/ 7268 h 12041"/>
                    <a:gd name="connsiteX1" fmla="*/ 7268 w 14536"/>
                    <a:gd name="connsiteY1" fmla="*/ 0 h 12041"/>
                    <a:gd name="connsiteX2" fmla="*/ 14536 w 14536"/>
                    <a:gd name="connsiteY2" fmla="*/ 0 h 12041"/>
                    <a:gd name="connsiteX3" fmla="*/ 14536 w 14536"/>
                    <a:gd name="connsiteY3" fmla="*/ 0 h 12041"/>
                    <a:gd name="connsiteX4" fmla="*/ 14536 w 14536"/>
                    <a:gd name="connsiteY4" fmla="*/ 0 h 12041"/>
                    <a:gd name="connsiteX5" fmla="*/ 14536 w 14536"/>
                    <a:gd name="connsiteY5" fmla="*/ 0 h 12041"/>
                    <a:gd name="connsiteX6" fmla="*/ 14536 w 14536"/>
                    <a:gd name="connsiteY6" fmla="*/ 0 h 12041"/>
                    <a:gd name="connsiteX7" fmla="*/ 14536 w 14536"/>
                    <a:gd name="connsiteY7" fmla="*/ 0 h 12041"/>
                    <a:gd name="connsiteX8" fmla="*/ 0 w 14536"/>
                    <a:gd name="connsiteY8" fmla="*/ 7268 h 12041"/>
                    <a:gd name="connsiteX9" fmla="*/ 0 w 14536"/>
                    <a:gd name="connsiteY9" fmla="*/ 7268 h 12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536" h="12041">
                      <a:moveTo>
                        <a:pt x="0" y="7268"/>
                      </a:moveTo>
                      <a:cubicBezTo>
                        <a:pt x="0" y="0"/>
                        <a:pt x="7268" y="0"/>
                        <a:pt x="7268" y="0"/>
                      </a:cubicBezTo>
                      <a:cubicBezTo>
                        <a:pt x="7268" y="0"/>
                        <a:pt x="14536" y="0"/>
                        <a:pt x="14536" y="0"/>
                      </a:cubicBezTo>
                      <a:cubicBezTo>
                        <a:pt x="14536" y="0"/>
                        <a:pt x="14536" y="0"/>
                        <a:pt x="14536" y="0"/>
                      </a:cubicBezTo>
                      <a:lnTo>
                        <a:pt x="14536" y="0"/>
                      </a:lnTo>
                      <a:lnTo>
                        <a:pt x="14536" y="0"/>
                      </a:lnTo>
                      <a:cubicBezTo>
                        <a:pt x="14536" y="0"/>
                        <a:pt x="14536" y="0"/>
                        <a:pt x="14536" y="0"/>
                      </a:cubicBezTo>
                      <a:cubicBezTo>
                        <a:pt x="14536" y="0"/>
                        <a:pt x="14536" y="0"/>
                        <a:pt x="14536" y="0"/>
                      </a:cubicBezTo>
                      <a:cubicBezTo>
                        <a:pt x="14536" y="14536"/>
                        <a:pt x="0" y="14536"/>
                        <a:pt x="0" y="7268"/>
                      </a:cubicBezTo>
                      <a:cubicBezTo>
                        <a:pt x="0" y="7268"/>
                        <a:pt x="0" y="7268"/>
                        <a:pt x="0" y="7268"/>
                      </a:cubicBezTo>
                      <a:close/>
                    </a:path>
                  </a:pathLst>
                </a:custGeom>
                <a:solidFill>
                  <a:srgbClr val="F49C84"/>
                </a:solidFill>
                <a:ln w="72680" cap="flat">
                  <a:noFill/>
                  <a:prstDash val="solid"/>
                  <a:miter/>
                </a:ln>
              </p:spPr>
              <p:txBody>
                <a:bodyPr rtlCol="0" anchor="ctr"/>
                <a:lstStyle/>
                <a:p>
                  <a:endParaRPr lang="en-US"/>
                </a:p>
              </p:txBody>
            </p:sp>
            <p:sp>
              <p:nvSpPr>
                <p:cNvPr id="395" name="Freeform: Shape 394">
                  <a:extLst>
                    <a:ext uri="{FF2B5EF4-FFF2-40B4-BE49-F238E27FC236}">
                      <a16:creationId xmlns:a16="http://schemas.microsoft.com/office/drawing/2014/main" xmlns="" id="{7C02BE45-6F7F-4F52-9D9B-941504BF18A2}"/>
                    </a:ext>
                  </a:extLst>
                </p:cNvPr>
                <p:cNvSpPr/>
                <p:nvPr/>
              </p:nvSpPr>
              <p:spPr>
                <a:xfrm>
                  <a:off x="3912890" y="5197308"/>
                  <a:ext cx="14536" cy="10902"/>
                </a:xfrm>
                <a:custGeom>
                  <a:avLst/>
                  <a:gdLst>
                    <a:gd name="connsiteX0" fmla="*/ 0 w 14536"/>
                    <a:gd name="connsiteY0" fmla="*/ 5451 h 10902"/>
                    <a:gd name="connsiteX1" fmla="*/ 14536 w 14536"/>
                    <a:gd name="connsiteY1" fmla="*/ 5451 h 10902"/>
                    <a:gd name="connsiteX2" fmla="*/ 14536 w 14536"/>
                    <a:gd name="connsiteY2" fmla="*/ 5451 h 10902"/>
                    <a:gd name="connsiteX3" fmla="*/ 0 w 14536"/>
                    <a:gd name="connsiteY3" fmla="*/ 5451 h 10902"/>
                    <a:gd name="connsiteX4" fmla="*/ 0 w 14536"/>
                    <a:gd name="connsiteY4" fmla="*/ 5451 h 109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36" h="10902">
                      <a:moveTo>
                        <a:pt x="0" y="5451"/>
                      </a:moveTo>
                      <a:cubicBezTo>
                        <a:pt x="0" y="-1817"/>
                        <a:pt x="7268" y="-1817"/>
                        <a:pt x="14536" y="5451"/>
                      </a:cubicBezTo>
                      <a:cubicBezTo>
                        <a:pt x="14536" y="5451"/>
                        <a:pt x="14536" y="5451"/>
                        <a:pt x="14536" y="5451"/>
                      </a:cubicBezTo>
                      <a:cubicBezTo>
                        <a:pt x="14536" y="12719"/>
                        <a:pt x="0" y="12719"/>
                        <a:pt x="0" y="5451"/>
                      </a:cubicBezTo>
                      <a:cubicBezTo>
                        <a:pt x="0" y="5451"/>
                        <a:pt x="0" y="5451"/>
                        <a:pt x="0" y="5451"/>
                      </a:cubicBezTo>
                      <a:close/>
                    </a:path>
                  </a:pathLst>
                </a:custGeom>
                <a:solidFill>
                  <a:srgbClr val="F49C84"/>
                </a:solidFill>
                <a:ln w="72680" cap="flat">
                  <a:noFill/>
                  <a:prstDash val="solid"/>
                  <a:miter/>
                </a:ln>
              </p:spPr>
              <p:txBody>
                <a:bodyPr rtlCol="0" anchor="ctr"/>
                <a:lstStyle/>
                <a:p>
                  <a:endParaRPr lang="en-US"/>
                </a:p>
              </p:txBody>
            </p:sp>
            <p:sp>
              <p:nvSpPr>
                <p:cNvPr id="396" name="Freeform: Shape 395">
                  <a:extLst>
                    <a:ext uri="{FF2B5EF4-FFF2-40B4-BE49-F238E27FC236}">
                      <a16:creationId xmlns:a16="http://schemas.microsoft.com/office/drawing/2014/main" xmlns="" id="{6BB7DFCB-E308-4DB1-BFB9-A670AA18A373}"/>
                    </a:ext>
                  </a:extLst>
                </p:cNvPr>
                <p:cNvSpPr/>
                <p:nvPr/>
              </p:nvSpPr>
              <p:spPr>
                <a:xfrm>
                  <a:off x="3927426" y="5121328"/>
                  <a:ext cx="20556" cy="16019"/>
                </a:xfrm>
                <a:custGeom>
                  <a:avLst/>
                  <a:gdLst>
                    <a:gd name="connsiteX0" fmla="*/ 0 w 20556"/>
                    <a:gd name="connsiteY0" fmla="*/ 1483 h 16019"/>
                    <a:gd name="connsiteX1" fmla="*/ 0 w 20556"/>
                    <a:gd name="connsiteY1" fmla="*/ 1483 h 16019"/>
                    <a:gd name="connsiteX2" fmla="*/ 14536 w 20556"/>
                    <a:gd name="connsiteY2" fmla="*/ 16019 h 16019"/>
                    <a:gd name="connsiteX3" fmla="*/ 0 w 20556"/>
                    <a:gd name="connsiteY3" fmla="*/ 8751 h 16019"/>
                    <a:gd name="connsiteX4" fmla="*/ 0 w 20556"/>
                    <a:gd name="connsiteY4" fmla="*/ 8751 h 16019"/>
                    <a:gd name="connsiteX5" fmla="*/ 0 w 20556"/>
                    <a:gd name="connsiteY5" fmla="*/ 1483 h 1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56" h="16019">
                      <a:moveTo>
                        <a:pt x="0" y="1483"/>
                      </a:moveTo>
                      <a:cubicBezTo>
                        <a:pt x="7268" y="1483"/>
                        <a:pt x="7268" y="1483"/>
                        <a:pt x="0" y="1483"/>
                      </a:cubicBezTo>
                      <a:cubicBezTo>
                        <a:pt x="14536" y="-5785"/>
                        <a:pt x="29072" y="16019"/>
                        <a:pt x="14536" y="16019"/>
                      </a:cubicBezTo>
                      <a:cubicBezTo>
                        <a:pt x="7268" y="16019"/>
                        <a:pt x="7268" y="16019"/>
                        <a:pt x="0" y="8751"/>
                      </a:cubicBezTo>
                      <a:cubicBezTo>
                        <a:pt x="0" y="8751"/>
                        <a:pt x="0" y="8751"/>
                        <a:pt x="0" y="8751"/>
                      </a:cubicBezTo>
                      <a:cubicBezTo>
                        <a:pt x="0" y="8751"/>
                        <a:pt x="0" y="8751"/>
                        <a:pt x="0" y="1483"/>
                      </a:cubicBezTo>
                      <a:close/>
                    </a:path>
                  </a:pathLst>
                </a:custGeom>
                <a:solidFill>
                  <a:srgbClr val="F49C84"/>
                </a:solidFill>
                <a:ln w="72680" cap="flat">
                  <a:noFill/>
                  <a:prstDash val="solid"/>
                  <a:miter/>
                </a:ln>
              </p:spPr>
              <p:txBody>
                <a:bodyPr rtlCol="0" anchor="ctr"/>
                <a:lstStyle/>
                <a:p>
                  <a:endParaRPr lang="en-US"/>
                </a:p>
              </p:txBody>
            </p:sp>
            <p:sp>
              <p:nvSpPr>
                <p:cNvPr id="397" name="Freeform: Shape 396">
                  <a:extLst>
                    <a:ext uri="{FF2B5EF4-FFF2-40B4-BE49-F238E27FC236}">
                      <a16:creationId xmlns:a16="http://schemas.microsoft.com/office/drawing/2014/main" xmlns="" id="{AD5CED47-9539-4A2D-8E50-D4250DFFB5F8}"/>
                    </a:ext>
                  </a:extLst>
                </p:cNvPr>
                <p:cNvSpPr/>
                <p:nvPr/>
              </p:nvSpPr>
              <p:spPr>
                <a:xfrm>
                  <a:off x="4135187" y="5297243"/>
                  <a:ext cx="13289" cy="14536"/>
                </a:xfrm>
                <a:custGeom>
                  <a:avLst/>
                  <a:gdLst>
                    <a:gd name="connsiteX0" fmla="*/ 3011 w 13289"/>
                    <a:gd name="connsiteY0" fmla="*/ 0 h 14536"/>
                    <a:gd name="connsiteX1" fmla="*/ 10279 w 13289"/>
                    <a:gd name="connsiteY1" fmla="*/ 14536 h 14536"/>
                    <a:gd name="connsiteX2" fmla="*/ 3011 w 13289"/>
                    <a:gd name="connsiteY2" fmla="*/ 0 h 14536"/>
                  </a:gdLst>
                  <a:ahLst/>
                  <a:cxnLst>
                    <a:cxn ang="0">
                      <a:pos x="connsiteX0" y="connsiteY0"/>
                    </a:cxn>
                    <a:cxn ang="0">
                      <a:pos x="connsiteX1" y="connsiteY1"/>
                    </a:cxn>
                    <a:cxn ang="0">
                      <a:pos x="connsiteX2" y="connsiteY2"/>
                    </a:cxn>
                  </a:cxnLst>
                  <a:rect l="l" t="t" r="r" b="b"/>
                  <a:pathLst>
                    <a:path w="13289" h="14536">
                      <a:moveTo>
                        <a:pt x="3011" y="0"/>
                      </a:moveTo>
                      <a:cubicBezTo>
                        <a:pt x="10279" y="0"/>
                        <a:pt x="17546" y="7268"/>
                        <a:pt x="10279" y="14536"/>
                      </a:cubicBezTo>
                      <a:cubicBezTo>
                        <a:pt x="3011" y="14536"/>
                        <a:pt x="-4258" y="7268"/>
                        <a:pt x="3011" y="0"/>
                      </a:cubicBezTo>
                      <a:close/>
                    </a:path>
                  </a:pathLst>
                </a:custGeom>
                <a:solidFill>
                  <a:srgbClr val="F49C84"/>
                </a:solidFill>
                <a:ln w="72680" cap="flat">
                  <a:noFill/>
                  <a:prstDash val="solid"/>
                  <a:miter/>
                </a:ln>
              </p:spPr>
              <p:txBody>
                <a:bodyPr rtlCol="0" anchor="ctr"/>
                <a:lstStyle/>
                <a:p>
                  <a:endParaRPr lang="en-US"/>
                </a:p>
              </p:txBody>
            </p:sp>
          </p:grpSp>
          <p:grpSp>
            <p:nvGrpSpPr>
              <p:cNvPr id="319" name="Graphic 11">
                <a:extLst>
                  <a:ext uri="{FF2B5EF4-FFF2-40B4-BE49-F238E27FC236}">
                    <a16:creationId xmlns:a16="http://schemas.microsoft.com/office/drawing/2014/main" xmlns="" id="{33DA10EA-9C89-4397-B50F-1C989C893FA5}"/>
                  </a:ext>
                </a:extLst>
              </p:cNvPr>
              <p:cNvGrpSpPr/>
              <p:nvPr/>
            </p:nvGrpSpPr>
            <p:grpSpPr>
              <a:xfrm>
                <a:off x="5317429" y="4948379"/>
                <a:ext cx="323425" cy="261647"/>
                <a:chOff x="5317429" y="4948379"/>
                <a:chExt cx="323425" cy="261647"/>
              </a:xfrm>
              <a:solidFill>
                <a:srgbClr val="F49C84"/>
              </a:solidFill>
            </p:grpSpPr>
            <p:sp>
              <p:nvSpPr>
                <p:cNvPr id="368" name="Freeform: Shape 367">
                  <a:extLst>
                    <a:ext uri="{FF2B5EF4-FFF2-40B4-BE49-F238E27FC236}">
                      <a16:creationId xmlns:a16="http://schemas.microsoft.com/office/drawing/2014/main" xmlns="" id="{4ACFF54E-F6F2-4DBF-8DB1-7429480901FC}"/>
                    </a:ext>
                  </a:extLst>
                </p:cNvPr>
                <p:cNvSpPr/>
                <p:nvPr/>
              </p:nvSpPr>
              <p:spPr>
                <a:xfrm>
                  <a:off x="5343560" y="5106792"/>
                  <a:ext cx="13843" cy="17502"/>
                </a:xfrm>
                <a:custGeom>
                  <a:avLst/>
                  <a:gdLst>
                    <a:gd name="connsiteX0" fmla="*/ 8392 w 13843"/>
                    <a:gd name="connsiteY0" fmla="*/ 1483 h 17502"/>
                    <a:gd name="connsiteX1" fmla="*/ 8392 w 13843"/>
                    <a:gd name="connsiteY1" fmla="*/ 16019 h 17502"/>
                    <a:gd name="connsiteX2" fmla="*/ 8392 w 13843"/>
                    <a:gd name="connsiteY2" fmla="*/ 1483 h 17502"/>
                  </a:gdLst>
                  <a:ahLst/>
                  <a:cxnLst>
                    <a:cxn ang="0">
                      <a:pos x="connsiteX0" y="connsiteY0"/>
                    </a:cxn>
                    <a:cxn ang="0">
                      <a:pos x="connsiteX1" y="connsiteY1"/>
                    </a:cxn>
                    <a:cxn ang="0">
                      <a:pos x="connsiteX2" y="connsiteY2"/>
                    </a:cxn>
                  </a:cxnLst>
                  <a:rect l="l" t="t" r="r" b="b"/>
                  <a:pathLst>
                    <a:path w="13843" h="17502">
                      <a:moveTo>
                        <a:pt x="8392" y="1483"/>
                      </a:moveTo>
                      <a:cubicBezTo>
                        <a:pt x="1124" y="1483"/>
                        <a:pt x="-6144" y="23287"/>
                        <a:pt x="8392" y="16019"/>
                      </a:cubicBezTo>
                      <a:cubicBezTo>
                        <a:pt x="15660" y="16019"/>
                        <a:pt x="15660" y="-5785"/>
                        <a:pt x="8392" y="1483"/>
                      </a:cubicBezTo>
                      <a:close/>
                    </a:path>
                  </a:pathLst>
                </a:custGeom>
                <a:solidFill>
                  <a:srgbClr val="F49C84"/>
                </a:solidFill>
                <a:ln w="72680" cap="flat">
                  <a:noFill/>
                  <a:prstDash val="solid"/>
                  <a:miter/>
                </a:ln>
              </p:spPr>
              <p:txBody>
                <a:bodyPr rtlCol="0" anchor="ctr"/>
                <a:lstStyle/>
                <a:p>
                  <a:endParaRPr lang="en-US"/>
                </a:p>
              </p:txBody>
            </p:sp>
            <p:sp>
              <p:nvSpPr>
                <p:cNvPr id="369" name="Freeform: Shape 368">
                  <a:extLst>
                    <a:ext uri="{FF2B5EF4-FFF2-40B4-BE49-F238E27FC236}">
                      <a16:creationId xmlns:a16="http://schemas.microsoft.com/office/drawing/2014/main" xmlns="" id="{B20314C7-7A9D-400D-8303-9BA267AAB348}"/>
                    </a:ext>
                  </a:extLst>
                </p:cNvPr>
                <p:cNvSpPr/>
                <p:nvPr/>
              </p:nvSpPr>
              <p:spPr>
                <a:xfrm>
                  <a:off x="5381024" y="5050131"/>
                  <a:ext cx="10498" cy="14536"/>
                </a:xfrm>
                <a:custGeom>
                  <a:avLst/>
                  <a:gdLst>
                    <a:gd name="connsiteX0" fmla="*/ 7268 w 10498"/>
                    <a:gd name="connsiteY0" fmla="*/ 0 h 14536"/>
                    <a:gd name="connsiteX1" fmla="*/ 7268 w 10498"/>
                    <a:gd name="connsiteY1" fmla="*/ 0 h 14536"/>
                    <a:gd name="connsiteX2" fmla="*/ 0 w 10498"/>
                    <a:gd name="connsiteY2" fmla="*/ 0 h 14536"/>
                    <a:gd name="connsiteX3" fmla="*/ 0 w 10498"/>
                    <a:gd name="connsiteY3" fmla="*/ 0 h 14536"/>
                    <a:gd name="connsiteX4" fmla="*/ 7268 w 10498"/>
                    <a:gd name="connsiteY4" fmla="*/ 14536 h 14536"/>
                    <a:gd name="connsiteX5" fmla="*/ 7268 w 10498"/>
                    <a:gd name="connsiteY5" fmla="*/ 0 h 14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98" h="14536">
                      <a:moveTo>
                        <a:pt x="7268" y="0"/>
                      </a:moveTo>
                      <a:cubicBezTo>
                        <a:pt x="7268" y="0"/>
                        <a:pt x="0" y="0"/>
                        <a:pt x="7268" y="0"/>
                      </a:cubicBezTo>
                      <a:cubicBezTo>
                        <a:pt x="0" y="0"/>
                        <a:pt x="0" y="0"/>
                        <a:pt x="0" y="0"/>
                      </a:cubicBezTo>
                      <a:cubicBezTo>
                        <a:pt x="0" y="0"/>
                        <a:pt x="0" y="0"/>
                        <a:pt x="0" y="0"/>
                      </a:cubicBezTo>
                      <a:cubicBezTo>
                        <a:pt x="0" y="7268"/>
                        <a:pt x="0" y="14536"/>
                        <a:pt x="7268" y="14536"/>
                      </a:cubicBezTo>
                      <a:cubicBezTo>
                        <a:pt x="7268" y="7268"/>
                        <a:pt x="14536" y="0"/>
                        <a:pt x="7268" y="0"/>
                      </a:cubicBezTo>
                      <a:close/>
                    </a:path>
                  </a:pathLst>
                </a:custGeom>
                <a:solidFill>
                  <a:srgbClr val="F49C84"/>
                </a:solidFill>
                <a:ln w="72680" cap="flat">
                  <a:noFill/>
                  <a:prstDash val="solid"/>
                  <a:miter/>
                </a:ln>
              </p:spPr>
              <p:txBody>
                <a:bodyPr rtlCol="0" anchor="ctr"/>
                <a:lstStyle/>
                <a:p>
                  <a:endParaRPr lang="en-US"/>
                </a:p>
              </p:txBody>
            </p:sp>
            <p:sp>
              <p:nvSpPr>
                <p:cNvPr id="370" name="Freeform: Shape 369">
                  <a:extLst>
                    <a:ext uri="{FF2B5EF4-FFF2-40B4-BE49-F238E27FC236}">
                      <a16:creationId xmlns:a16="http://schemas.microsoft.com/office/drawing/2014/main" xmlns="" id="{849F0173-2A65-40AF-94D2-4E1FB0E35014}"/>
                    </a:ext>
                  </a:extLst>
                </p:cNvPr>
                <p:cNvSpPr/>
                <p:nvPr/>
              </p:nvSpPr>
              <p:spPr>
                <a:xfrm>
                  <a:off x="5433717" y="5064667"/>
                  <a:ext cx="16352" cy="14536"/>
                </a:xfrm>
                <a:custGeom>
                  <a:avLst/>
                  <a:gdLst>
                    <a:gd name="connsiteX0" fmla="*/ 5451 w 16352"/>
                    <a:gd name="connsiteY0" fmla="*/ 0 h 14536"/>
                    <a:gd name="connsiteX1" fmla="*/ 5451 w 16352"/>
                    <a:gd name="connsiteY1" fmla="*/ 14536 h 14536"/>
                    <a:gd name="connsiteX2" fmla="*/ 5451 w 16352"/>
                    <a:gd name="connsiteY2" fmla="*/ 0 h 14536"/>
                  </a:gdLst>
                  <a:ahLst/>
                  <a:cxnLst>
                    <a:cxn ang="0">
                      <a:pos x="connsiteX0" y="connsiteY0"/>
                    </a:cxn>
                    <a:cxn ang="0">
                      <a:pos x="connsiteX1" y="connsiteY1"/>
                    </a:cxn>
                    <a:cxn ang="0">
                      <a:pos x="connsiteX2" y="connsiteY2"/>
                    </a:cxn>
                  </a:cxnLst>
                  <a:rect l="l" t="t" r="r" b="b"/>
                  <a:pathLst>
                    <a:path w="16352" h="14536">
                      <a:moveTo>
                        <a:pt x="5451" y="0"/>
                      </a:moveTo>
                      <a:cubicBezTo>
                        <a:pt x="-1817" y="0"/>
                        <a:pt x="-1817" y="14536"/>
                        <a:pt x="5451" y="14536"/>
                      </a:cubicBezTo>
                      <a:cubicBezTo>
                        <a:pt x="19987" y="14536"/>
                        <a:pt x="19987" y="0"/>
                        <a:pt x="5451" y="0"/>
                      </a:cubicBezTo>
                      <a:close/>
                    </a:path>
                  </a:pathLst>
                </a:custGeom>
                <a:solidFill>
                  <a:srgbClr val="F49C84"/>
                </a:solidFill>
                <a:ln w="72680" cap="flat">
                  <a:noFill/>
                  <a:prstDash val="solid"/>
                  <a:miter/>
                </a:ln>
              </p:spPr>
              <p:txBody>
                <a:bodyPr rtlCol="0" anchor="ctr"/>
                <a:lstStyle/>
                <a:p>
                  <a:endParaRPr lang="en-US"/>
                </a:p>
              </p:txBody>
            </p:sp>
            <p:sp>
              <p:nvSpPr>
                <p:cNvPr id="371" name="Freeform: Shape 370">
                  <a:extLst>
                    <a:ext uri="{FF2B5EF4-FFF2-40B4-BE49-F238E27FC236}">
                      <a16:creationId xmlns:a16="http://schemas.microsoft.com/office/drawing/2014/main" xmlns="" id="{F9EC34BA-8768-40F9-A6A4-39DD524ED8EE}"/>
                    </a:ext>
                  </a:extLst>
                </p:cNvPr>
                <p:cNvSpPr/>
                <p:nvPr/>
              </p:nvSpPr>
              <p:spPr>
                <a:xfrm>
                  <a:off x="5401704" y="5115543"/>
                  <a:ext cx="13843" cy="21803"/>
                </a:xfrm>
                <a:custGeom>
                  <a:avLst/>
                  <a:gdLst>
                    <a:gd name="connsiteX0" fmla="*/ 8392 w 13843"/>
                    <a:gd name="connsiteY0" fmla="*/ 0 h 21803"/>
                    <a:gd name="connsiteX1" fmla="*/ 8392 w 13843"/>
                    <a:gd name="connsiteY1" fmla="*/ 21804 h 21803"/>
                    <a:gd name="connsiteX2" fmla="*/ 8392 w 13843"/>
                    <a:gd name="connsiteY2" fmla="*/ 0 h 21803"/>
                  </a:gdLst>
                  <a:ahLst/>
                  <a:cxnLst>
                    <a:cxn ang="0">
                      <a:pos x="connsiteX0" y="connsiteY0"/>
                    </a:cxn>
                    <a:cxn ang="0">
                      <a:pos x="connsiteX1" y="connsiteY1"/>
                    </a:cxn>
                    <a:cxn ang="0">
                      <a:pos x="connsiteX2" y="connsiteY2"/>
                    </a:cxn>
                  </a:cxnLst>
                  <a:rect l="l" t="t" r="r" b="b"/>
                  <a:pathLst>
                    <a:path w="13843" h="21803">
                      <a:moveTo>
                        <a:pt x="8392" y="0"/>
                      </a:moveTo>
                      <a:cubicBezTo>
                        <a:pt x="1124" y="0"/>
                        <a:pt x="-6144" y="21804"/>
                        <a:pt x="8392" y="21804"/>
                      </a:cubicBezTo>
                      <a:cubicBezTo>
                        <a:pt x="15660" y="21804"/>
                        <a:pt x="15660" y="0"/>
                        <a:pt x="8392" y="0"/>
                      </a:cubicBezTo>
                      <a:close/>
                    </a:path>
                  </a:pathLst>
                </a:custGeom>
                <a:solidFill>
                  <a:srgbClr val="F49C84"/>
                </a:solidFill>
                <a:ln w="72680" cap="flat">
                  <a:noFill/>
                  <a:prstDash val="solid"/>
                  <a:miter/>
                </a:ln>
              </p:spPr>
              <p:txBody>
                <a:bodyPr rtlCol="0" anchor="ctr"/>
                <a:lstStyle/>
                <a:p>
                  <a:endParaRPr lang="en-US"/>
                </a:p>
              </p:txBody>
            </p:sp>
            <p:sp>
              <p:nvSpPr>
                <p:cNvPr id="372" name="Freeform: Shape 371">
                  <a:extLst>
                    <a:ext uri="{FF2B5EF4-FFF2-40B4-BE49-F238E27FC236}">
                      <a16:creationId xmlns:a16="http://schemas.microsoft.com/office/drawing/2014/main" xmlns="" id="{C49F5471-73F2-446D-9DC4-F687F41A5610}"/>
                    </a:ext>
                  </a:extLst>
                </p:cNvPr>
                <p:cNvSpPr/>
                <p:nvPr/>
              </p:nvSpPr>
              <p:spPr>
                <a:xfrm>
                  <a:off x="5477325" y="4997220"/>
                  <a:ext cx="10901" cy="9303"/>
                </a:xfrm>
                <a:custGeom>
                  <a:avLst/>
                  <a:gdLst>
                    <a:gd name="connsiteX0" fmla="*/ 5451 w 10901"/>
                    <a:gd name="connsiteY0" fmla="*/ 2035 h 9303"/>
                    <a:gd name="connsiteX1" fmla="*/ 5451 w 10901"/>
                    <a:gd name="connsiteY1" fmla="*/ 9303 h 9303"/>
                    <a:gd name="connsiteX2" fmla="*/ 5451 w 10901"/>
                    <a:gd name="connsiteY2" fmla="*/ 2035 h 9303"/>
                  </a:gdLst>
                  <a:ahLst/>
                  <a:cxnLst>
                    <a:cxn ang="0">
                      <a:pos x="connsiteX0" y="connsiteY0"/>
                    </a:cxn>
                    <a:cxn ang="0">
                      <a:pos x="connsiteX1" y="connsiteY1"/>
                    </a:cxn>
                    <a:cxn ang="0">
                      <a:pos x="connsiteX2" y="connsiteY2"/>
                    </a:cxn>
                  </a:cxnLst>
                  <a:rect l="l" t="t" r="r" b="b"/>
                  <a:pathLst>
                    <a:path w="10901" h="9303">
                      <a:moveTo>
                        <a:pt x="5451" y="2035"/>
                      </a:moveTo>
                      <a:cubicBezTo>
                        <a:pt x="-1817" y="2035"/>
                        <a:pt x="-1817" y="9303"/>
                        <a:pt x="5451" y="9303"/>
                      </a:cubicBezTo>
                      <a:cubicBezTo>
                        <a:pt x="12719" y="9303"/>
                        <a:pt x="12719" y="-5233"/>
                        <a:pt x="5451" y="2035"/>
                      </a:cubicBezTo>
                      <a:close/>
                    </a:path>
                  </a:pathLst>
                </a:custGeom>
                <a:solidFill>
                  <a:srgbClr val="F49C84"/>
                </a:solidFill>
                <a:ln w="72680" cap="flat">
                  <a:noFill/>
                  <a:prstDash val="solid"/>
                  <a:miter/>
                </a:ln>
              </p:spPr>
              <p:txBody>
                <a:bodyPr rtlCol="0" anchor="ctr"/>
                <a:lstStyle/>
                <a:p>
                  <a:endParaRPr lang="en-US"/>
                </a:p>
              </p:txBody>
            </p:sp>
            <p:sp>
              <p:nvSpPr>
                <p:cNvPr id="373" name="Freeform: Shape 372">
                  <a:extLst>
                    <a:ext uri="{FF2B5EF4-FFF2-40B4-BE49-F238E27FC236}">
                      <a16:creationId xmlns:a16="http://schemas.microsoft.com/office/drawing/2014/main" xmlns="" id="{B61172A3-0C3B-44D7-82C2-F998A4345E98}"/>
                    </a:ext>
                  </a:extLst>
                </p:cNvPr>
                <p:cNvSpPr/>
                <p:nvPr/>
              </p:nvSpPr>
              <p:spPr>
                <a:xfrm>
                  <a:off x="5317429" y="5173687"/>
                  <a:ext cx="10901" cy="9303"/>
                </a:xfrm>
                <a:custGeom>
                  <a:avLst/>
                  <a:gdLst>
                    <a:gd name="connsiteX0" fmla="*/ 5451 w 10901"/>
                    <a:gd name="connsiteY0" fmla="*/ 0 h 9303"/>
                    <a:gd name="connsiteX1" fmla="*/ 5451 w 10901"/>
                    <a:gd name="connsiteY1" fmla="*/ 7268 h 9303"/>
                    <a:gd name="connsiteX2" fmla="*/ 5451 w 10901"/>
                    <a:gd name="connsiteY2" fmla="*/ 0 h 9303"/>
                  </a:gdLst>
                  <a:ahLst/>
                  <a:cxnLst>
                    <a:cxn ang="0">
                      <a:pos x="connsiteX0" y="connsiteY0"/>
                    </a:cxn>
                    <a:cxn ang="0">
                      <a:pos x="connsiteX1" y="connsiteY1"/>
                    </a:cxn>
                    <a:cxn ang="0">
                      <a:pos x="connsiteX2" y="connsiteY2"/>
                    </a:cxn>
                  </a:cxnLst>
                  <a:rect l="l" t="t" r="r" b="b"/>
                  <a:pathLst>
                    <a:path w="10901" h="9303">
                      <a:moveTo>
                        <a:pt x="5451" y="0"/>
                      </a:moveTo>
                      <a:cubicBezTo>
                        <a:pt x="-1817" y="0"/>
                        <a:pt x="-1817" y="14536"/>
                        <a:pt x="5451" y="7268"/>
                      </a:cubicBezTo>
                      <a:cubicBezTo>
                        <a:pt x="12719" y="7268"/>
                        <a:pt x="12719" y="0"/>
                        <a:pt x="5451" y="0"/>
                      </a:cubicBezTo>
                      <a:close/>
                    </a:path>
                  </a:pathLst>
                </a:custGeom>
                <a:solidFill>
                  <a:srgbClr val="F49C84"/>
                </a:solidFill>
                <a:ln w="72680" cap="flat">
                  <a:noFill/>
                  <a:prstDash val="solid"/>
                  <a:miter/>
                </a:ln>
              </p:spPr>
              <p:txBody>
                <a:bodyPr rtlCol="0" anchor="ctr"/>
                <a:lstStyle/>
                <a:p>
                  <a:endParaRPr lang="en-US"/>
                </a:p>
              </p:txBody>
            </p:sp>
            <p:sp>
              <p:nvSpPr>
                <p:cNvPr id="374" name="Freeform: Shape 373">
                  <a:extLst>
                    <a:ext uri="{FF2B5EF4-FFF2-40B4-BE49-F238E27FC236}">
                      <a16:creationId xmlns:a16="http://schemas.microsoft.com/office/drawing/2014/main" xmlns="" id="{2EBDF4CA-E38B-486D-AC99-A1B47319F20D}"/>
                    </a:ext>
                  </a:extLst>
                </p:cNvPr>
                <p:cNvSpPr/>
                <p:nvPr/>
              </p:nvSpPr>
              <p:spPr>
                <a:xfrm>
                  <a:off x="5433717" y="4982739"/>
                  <a:ext cx="10902" cy="16516"/>
                </a:xfrm>
                <a:custGeom>
                  <a:avLst/>
                  <a:gdLst>
                    <a:gd name="connsiteX0" fmla="*/ 5451 w 10902"/>
                    <a:gd name="connsiteY0" fmla="*/ 1981 h 16516"/>
                    <a:gd name="connsiteX1" fmla="*/ 5451 w 10902"/>
                    <a:gd name="connsiteY1" fmla="*/ 16517 h 16516"/>
                    <a:gd name="connsiteX2" fmla="*/ 5451 w 10902"/>
                    <a:gd name="connsiteY2" fmla="*/ 1981 h 16516"/>
                  </a:gdLst>
                  <a:ahLst/>
                  <a:cxnLst>
                    <a:cxn ang="0">
                      <a:pos x="connsiteX0" y="connsiteY0"/>
                    </a:cxn>
                    <a:cxn ang="0">
                      <a:pos x="connsiteX1" y="connsiteY1"/>
                    </a:cxn>
                    <a:cxn ang="0">
                      <a:pos x="connsiteX2" y="connsiteY2"/>
                    </a:cxn>
                  </a:cxnLst>
                  <a:rect l="l" t="t" r="r" b="b"/>
                  <a:pathLst>
                    <a:path w="10902" h="16516">
                      <a:moveTo>
                        <a:pt x="5451" y="1981"/>
                      </a:moveTo>
                      <a:cubicBezTo>
                        <a:pt x="-1817" y="1981"/>
                        <a:pt x="-1817" y="16517"/>
                        <a:pt x="5451" y="16517"/>
                      </a:cubicBezTo>
                      <a:cubicBezTo>
                        <a:pt x="12719" y="9249"/>
                        <a:pt x="12719" y="-5287"/>
                        <a:pt x="5451" y="1981"/>
                      </a:cubicBezTo>
                      <a:close/>
                    </a:path>
                  </a:pathLst>
                </a:custGeom>
                <a:solidFill>
                  <a:srgbClr val="F49C84"/>
                </a:solidFill>
                <a:ln w="72680" cap="flat">
                  <a:noFill/>
                  <a:prstDash val="solid"/>
                  <a:miter/>
                </a:ln>
              </p:spPr>
              <p:txBody>
                <a:bodyPr rtlCol="0" anchor="ctr"/>
                <a:lstStyle/>
                <a:p>
                  <a:endParaRPr lang="en-US"/>
                </a:p>
              </p:txBody>
            </p:sp>
            <p:sp>
              <p:nvSpPr>
                <p:cNvPr id="375" name="Freeform: Shape 374">
                  <a:extLst>
                    <a:ext uri="{FF2B5EF4-FFF2-40B4-BE49-F238E27FC236}">
                      <a16:creationId xmlns:a16="http://schemas.microsoft.com/office/drawing/2014/main" xmlns="" id="{7CDAB1FE-1736-4CE5-8985-B974945353B2}"/>
                    </a:ext>
                  </a:extLst>
                </p:cNvPr>
                <p:cNvSpPr/>
                <p:nvPr/>
              </p:nvSpPr>
              <p:spPr>
                <a:xfrm>
                  <a:off x="5513665" y="5071935"/>
                  <a:ext cx="10901" cy="14535"/>
                </a:xfrm>
                <a:custGeom>
                  <a:avLst/>
                  <a:gdLst>
                    <a:gd name="connsiteX0" fmla="*/ 5451 w 10901"/>
                    <a:gd name="connsiteY0" fmla="*/ 0 h 14535"/>
                    <a:gd name="connsiteX1" fmla="*/ 5451 w 10901"/>
                    <a:gd name="connsiteY1" fmla="*/ 14536 h 14535"/>
                    <a:gd name="connsiteX2" fmla="*/ 5451 w 10901"/>
                    <a:gd name="connsiteY2" fmla="*/ 0 h 14535"/>
                  </a:gdLst>
                  <a:ahLst/>
                  <a:cxnLst>
                    <a:cxn ang="0">
                      <a:pos x="connsiteX0" y="connsiteY0"/>
                    </a:cxn>
                    <a:cxn ang="0">
                      <a:pos x="connsiteX1" y="connsiteY1"/>
                    </a:cxn>
                    <a:cxn ang="0">
                      <a:pos x="connsiteX2" y="connsiteY2"/>
                    </a:cxn>
                  </a:cxnLst>
                  <a:rect l="l" t="t" r="r" b="b"/>
                  <a:pathLst>
                    <a:path w="10901" h="14535">
                      <a:moveTo>
                        <a:pt x="5451" y="0"/>
                      </a:moveTo>
                      <a:cubicBezTo>
                        <a:pt x="-1817" y="0"/>
                        <a:pt x="-1817" y="14536"/>
                        <a:pt x="5451" y="14536"/>
                      </a:cubicBezTo>
                      <a:cubicBezTo>
                        <a:pt x="12719" y="14536"/>
                        <a:pt x="12719" y="0"/>
                        <a:pt x="5451" y="0"/>
                      </a:cubicBezTo>
                      <a:close/>
                    </a:path>
                  </a:pathLst>
                </a:custGeom>
                <a:solidFill>
                  <a:srgbClr val="F49C84"/>
                </a:solidFill>
                <a:ln w="72680" cap="flat">
                  <a:noFill/>
                  <a:prstDash val="solid"/>
                  <a:miter/>
                </a:ln>
              </p:spPr>
              <p:txBody>
                <a:bodyPr rtlCol="0" anchor="ctr"/>
                <a:lstStyle/>
                <a:p>
                  <a:endParaRPr lang="en-US"/>
                </a:p>
              </p:txBody>
            </p:sp>
            <p:sp>
              <p:nvSpPr>
                <p:cNvPr id="376" name="Freeform: Shape 375">
                  <a:extLst>
                    <a:ext uri="{FF2B5EF4-FFF2-40B4-BE49-F238E27FC236}">
                      <a16:creationId xmlns:a16="http://schemas.microsoft.com/office/drawing/2014/main" xmlns="" id="{D06A1292-E981-483A-9491-6A6D9F66BD55}"/>
                    </a:ext>
                  </a:extLst>
                </p:cNvPr>
                <p:cNvSpPr/>
                <p:nvPr/>
              </p:nvSpPr>
              <p:spPr>
                <a:xfrm>
                  <a:off x="5484593" y="5151883"/>
                  <a:ext cx="10902" cy="7267"/>
                </a:xfrm>
                <a:custGeom>
                  <a:avLst/>
                  <a:gdLst>
                    <a:gd name="connsiteX0" fmla="*/ 5451 w 10902"/>
                    <a:gd name="connsiteY0" fmla="*/ 0 h 7267"/>
                    <a:gd name="connsiteX1" fmla="*/ 5451 w 10902"/>
                    <a:gd name="connsiteY1" fmla="*/ 7268 h 7267"/>
                    <a:gd name="connsiteX2" fmla="*/ 5451 w 10902"/>
                    <a:gd name="connsiteY2" fmla="*/ 0 h 7267"/>
                  </a:gdLst>
                  <a:ahLst/>
                  <a:cxnLst>
                    <a:cxn ang="0">
                      <a:pos x="connsiteX0" y="connsiteY0"/>
                    </a:cxn>
                    <a:cxn ang="0">
                      <a:pos x="connsiteX1" y="connsiteY1"/>
                    </a:cxn>
                    <a:cxn ang="0">
                      <a:pos x="connsiteX2" y="connsiteY2"/>
                    </a:cxn>
                  </a:cxnLst>
                  <a:rect l="l" t="t" r="r" b="b"/>
                  <a:pathLst>
                    <a:path w="10902" h="7267">
                      <a:moveTo>
                        <a:pt x="5451" y="0"/>
                      </a:moveTo>
                      <a:cubicBezTo>
                        <a:pt x="-1817" y="0"/>
                        <a:pt x="-1817" y="7268"/>
                        <a:pt x="5451" y="7268"/>
                      </a:cubicBezTo>
                      <a:cubicBezTo>
                        <a:pt x="12719" y="7268"/>
                        <a:pt x="12719" y="0"/>
                        <a:pt x="5451" y="0"/>
                      </a:cubicBezTo>
                      <a:close/>
                    </a:path>
                  </a:pathLst>
                </a:custGeom>
                <a:solidFill>
                  <a:srgbClr val="F49C84"/>
                </a:solidFill>
                <a:ln w="72680" cap="flat">
                  <a:noFill/>
                  <a:prstDash val="solid"/>
                  <a:miter/>
                </a:ln>
              </p:spPr>
              <p:txBody>
                <a:bodyPr rtlCol="0" anchor="ctr"/>
                <a:lstStyle/>
                <a:p>
                  <a:endParaRPr lang="en-US"/>
                </a:p>
              </p:txBody>
            </p:sp>
            <p:sp>
              <p:nvSpPr>
                <p:cNvPr id="377" name="Freeform: Shape 376">
                  <a:extLst>
                    <a:ext uri="{FF2B5EF4-FFF2-40B4-BE49-F238E27FC236}">
                      <a16:creationId xmlns:a16="http://schemas.microsoft.com/office/drawing/2014/main" xmlns="" id="{CEF052DF-752D-4817-8BC3-1F16BFC9AF3B}"/>
                    </a:ext>
                  </a:extLst>
                </p:cNvPr>
                <p:cNvSpPr/>
                <p:nvPr/>
              </p:nvSpPr>
              <p:spPr>
                <a:xfrm>
                  <a:off x="5457742" y="5122811"/>
                  <a:ext cx="8681" cy="3230"/>
                </a:xfrm>
                <a:custGeom>
                  <a:avLst/>
                  <a:gdLst>
                    <a:gd name="connsiteX0" fmla="*/ 3230 w 8681"/>
                    <a:gd name="connsiteY0" fmla="*/ 0 h 3230"/>
                    <a:gd name="connsiteX1" fmla="*/ 3230 w 8681"/>
                    <a:gd name="connsiteY1" fmla="*/ 0 h 3230"/>
                    <a:gd name="connsiteX2" fmla="*/ 3230 w 8681"/>
                    <a:gd name="connsiteY2" fmla="*/ 0 h 3230"/>
                  </a:gdLst>
                  <a:ahLst/>
                  <a:cxnLst>
                    <a:cxn ang="0">
                      <a:pos x="connsiteX0" y="connsiteY0"/>
                    </a:cxn>
                    <a:cxn ang="0">
                      <a:pos x="connsiteX1" y="connsiteY1"/>
                    </a:cxn>
                    <a:cxn ang="0">
                      <a:pos x="connsiteX2" y="connsiteY2"/>
                    </a:cxn>
                  </a:cxnLst>
                  <a:rect l="l" t="t" r="r" b="b"/>
                  <a:pathLst>
                    <a:path w="8681" h="3230">
                      <a:moveTo>
                        <a:pt x="3230" y="0"/>
                      </a:moveTo>
                      <a:cubicBezTo>
                        <a:pt x="3230" y="0"/>
                        <a:pt x="-4038" y="7268"/>
                        <a:pt x="3230" y="0"/>
                      </a:cubicBezTo>
                      <a:cubicBezTo>
                        <a:pt x="10498" y="7268"/>
                        <a:pt x="10498" y="0"/>
                        <a:pt x="3230" y="0"/>
                      </a:cubicBezTo>
                      <a:close/>
                    </a:path>
                  </a:pathLst>
                </a:custGeom>
                <a:solidFill>
                  <a:srgbClr val="F49C84"/>
                </a:solidFill>
                <a:ln w="72680" cap="flat">
                  <a:noFill/>
                  <a:prstDash val="solid"/>
                  <a:miter/>
                </a:ln>
              </p:spPr>
              <p:txBody>
                <a:bodyPr rtlCol="0" anchor="ctr"/>
                <a:lstStyle/>
                <a:p>
                  <a:endParaRPr lang="en-US"/>
                </a:p>
              </p:txBody>
            </p:sp>
            <p:sp>
              <p:nvSpPr>
                <p:cNvPr id="378" name="Freeform: Shape 377">
                  <a:extLst>
                    <a:ext uri="{FF2B5EF4-FFF2-40B4-BE49-F238E27FC236}">
                      <a16:creationId xmlns:a16="http://schemas.microsoft.com/office/drawing/2014/main" xmlns="" id="{555ACF1D-0998-4BFC-ADDC-C3D29C3B114A}"/>
                    </a:ext>
                  </a:extLst>
                </p:cNvPr>
                <p:cNvSpPr/>
                <p:nvPr/>
              </p:nvSpPr>
              <p:spPr>
                <a:xfrm>
                  <a:off x="5629953" y="5035595"/>
                  <a:ext cx="10902" cy="7268"/>
                </a:xfrm>
                <a:custGeom>
                  <a:avLst/>
                  <a:gdLst>
                    <a:gd name="connsiteX0" fmla="*/ 5451 w 10902"/>
                    <a:gd name="connsiteY0" fmla="*/ 0 h 7268"/>
                    <a:gd name="connsiteX1" fmla="*/ 5451 w 10902"/>
                    <a:gd name="connsiteY1" fmla="*/ 7268 h 7268"/>
                    <a:gd name="connsiteX2" fmla="*/ 5451 w 10902"/>
                    <a:gd name="connsiteY2" fmla="*/ 0 h 7268"/>
                  </a:gdLst>
                  <a:ahLst/>
                  <a:cxnLst>
                    <a:cxn ang="0">
                      <a:pos x="connsiteX0" y="connsiteY0"/>
                    </a:cxn>
                    <a:cxn ang="0">
                      <a:pos x="connsiteX1" y="connsiteY1"/>
                    </a:cxn>
                    <a:cxn ang="0">
                      <a:pos x="connsiteX2" y="connsiteY2"/>
                    </a:cxn>
                  </a:cxnLst>
                  <a:rect l="l" t="t" r="r" b="b"/>
                  <a:pathLst>
                    <a:path w="10902" h="7268">
                      <a:moveTo>
                        <a:pt x="5451" y="0"/>
                      </a:moveTo>
                      <a:cubicBezTo>
                        <a:pt x="-1817" y="0"/>
                        <a:pt x="-1817" y="7268"/>
                        <a:pt x="5451" y="7268"/>
                      </a:cubicBezTo>
                      <a:cubicBezTo>
                        <a:pt x="12719" y="7268"/>
                        <a:pt x="12719" y="0"/>
                        <a:pt x="5451" y="0"/>
                      </a:cubicBezTo>
                      <a:close/>
                    </a:path>
                  </a:pathLst>
                </a:custGeom>
                <a:solidFill>
                  <a:srgbClr val="F49C84"/>
                </a:solidFill>
                <a:ln w="72680" cap="flat">
                  <a:noFill/>
                  <a:prstDash val="solid"/>
                  <a:miter/>
                </a:ln>
              </p:spPr>
              <p:txBody>
                <a:bodyPr rtlCol="0" anchor="ctr"/>
                <a:lstStyle/>
                <a:p>
                  <a:endParaRPr lang="en-US"/>
                </a:p>
              </p:txBody>
            </p:sp>
            <p:sp>
              <p:nvSpPr>
                <p:cNvPr id="379" name="Freeform: Shape 378">
                  <a:extLst>
                    <a:ext uri="{FF2B5EF4-FFF2-40B4-BE49-F238E27FC236}">
                      <a16:creationId xmlns:a16="http://schemas.microsoft.com/office/drawing/2014/main" xmlns="" id="{4638037B-FE6C-463C-A981-E8E37AF23DA7}"/>
                    </a:ext>
                  </a:extLst>
                </p:cNvPr>
                <p:cNvSpPr/>
                <p:nvPr/>
              </p:nvSpPr>
              <p:spPr>
                <a:xfrm>
                  <a:off x="5584528" y="5124628"/>
                  <a:ext cx="7267" cy="17493"/>
                </a:xfrm>
                <a:custGeom>
                  <a:avLst/>
                  <a:gdLst>
                    <a:gd name="connsiteX0" fmla="*/ 7268 w 7267"/>
                    <a:gd name="connsiteY0" fmla="*/ 5451 h 17493"/>
                    <a:gd name="connsiteX1" fmla="*/ 0 w 7267"/>
                    <a:gd name="connsiteY1" fmla="*/ 5451 h 17493"/>
                    <a:gd name="connsiteX2" fmla="*/ 0 w 7267"/>
                    <a:gd name="connsiteY2" fmla="*/ 12719 h 17493"/>
                    <a:gd name="connsiteX3" fmla="*/ 0 w 7267"/>
                    <a:gd name="connsiteY3" fmla="*/ 12719 h 17493"/>
                    <a:gd name="connsiteX4" fmla="*/ 0 w 7267"/>
                    <a:gd name="connsiteY4" fmla="*/ 12719 h 17493"/>
                    <a:gd name="connsiteX5" fmla="*/ 0 w 7267"/>
                    <a:gd name="connsiteY5" fmla="*/ 12719 h 17493"/>
                    <a:gd name="connsiteX6" fmla="*/ 0 w 7267"/>
                    <a:gd name="connsiteY6" fmla="*/ 12719 h 17493"/>
                    <a:gd name="connsiteX7" fmla="*/ 0 w 7267"/>
                    <a:gd name="connsiteY7" fmla="*/ 12719 h 17493"/>
                    <a:gd name="connsiteX8" fmla="*/ 7268 w 7267"/>
                    <a:gd name="connsiteY8" fmla="*/ 5451 h 17493"/>
                    <a:gd name="connsiteX9" fmla="*/ 7268 w 7267"/>
                    <a:gd name="connsiteY9" fmla="*/ 5451 h 17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67" h="17493">
                      <a:moveTo>
                        <a:pt x="7268" y="5451"/>
                      </a:moveTo>
                      <a:cubicBezTo>
                        <a:pt x="7268" y="-1817"/>
                        <a:pt x="0" y="-1817"/>
                        <a:pt x="0" y="5451"/>
                      </a:cubicBezTo>
                      <a:cubicBezTo>
                        <a:pt x="0" y="5451"/>
                        <a:pt x="0" y="5451"/>
                        <a:pt x="0" y="12719"/>
                      </a:cubicBezTo>
                      <a:cubicBezTo>
                        <a:pt x="0" y="12719"/>
                        <a:pt x="0" y="12719"/>
                        <a:pt x="0" y="12719"/>
                      </a:cubicBezTo>
                      <a:lnTo>
                        <a:pt x="0" y="12719"/>
                      </a:lnTo>
                      <a:cubicBezTo>
                        <a:pt x="0" y="12719"/>
                        <a:pt x="0" y="12719"/>
                        <a:pt x="0" y="12719"/>
                      </a:cubicBezTo>
                      <a:cubicBezTo>
                        <a:pt x="0" y="12719"/>
                        <a:pt x="0" y="12719"/>
                        <a:pt x="0" y="12719"/>
                      </a:cubicBezTo>
                      <a:cubicBezTo>
                        <a:pt x="0" y="12719"/>
                        <a:pt x="0" y="12719"/>
                        <a:pt x="0" y="12719"/>
                      </a:cubicBezTo>
                      <a:cubicBezTo>
                        <a:pt x="0" y="19987"/>
                        <a:pt x="7268" y="19987"/>
                        <a:pt x="7268" y="5451"/>
                      </a:cubicBezTo>
                      <a:cubicBezTo>
                        <a:pt x="7268" y="5451"/>
                        <a:pt x="7268" y="5451"/>
                        <a:pt x="7268" y="5451"/>
                      </a:cubicBezTo>
                      <a:close/>
                    </a:path>
                  </a:pathLst>
                </a:custGeom>
                <a:solidFill>
                  <a:srgbClr val="F49C84"/>
                </a:solidFill>
                <a:ln w="72680" cap="flat">
                  <a:noFill/>
                  <a:prstDash val="solid"/>
                  <a:miter/>
                </a:ln>
              </p:spPr>
              <p:txBody>
                <a:bodyPr rtlCol="0" anchor="ctr"/>
                <a:lstStyle/>
                <a:p>
                  <a:endParaRPr lang="en-US"/>
                </a:p>
              </p:txBody>
            </p:sp>
            <p:sp>
              <p:nvSpPr>
                <p:cNvPr id="380" name="Freeform: Shape 379">
                  <a:extLst>
                    <a:ext uri="{FF2B5EF4-FFF2-40B4-BE49-F238E27FC236}">
                      <a16:creationId xmlns:a16="http://schemas.microsoft.com/office/drawing/2014/main" xmlns="" id="{980895D4-1AE2-41EF-AFD1-E3B2521ED74E}"/>
                    </a:ext>
                  </a:extLst>
                </p:cNvPr>
                <p:cNvSpPr/>
                <p:nvPr/>
              </p:nvSpPr>
              <p:spPr>
                <a:xfrm>
                  <a:off x="5562724" y="5010781"/>
                  <a:ext cx="16516" cy="13288"/>
                </a:xfrm>
                <a:custGeom>
                  <a:avLst/>
                  <a:gdLst>
                    <a:gd name="connsiteX0" fmla="*/ 14536 w 16516"/>
                    <a:gd name="connsiteY0" fmla="*/ 3010 h 13288"/>
                    <a:gd name="connsiteX1" fmla="*/ 0 w 16516"/>
                    <a:gd name="connsiteY1" fmla="*/ 10278 h 13288"/>
                    <a:gd name="connsiteX2" fmla="*/ 0 w 16516"/>
                    <a:gd name="connsiteY2" fmla="*/ 10278 h 13288"/>
                    <a:gd name="connsiteX3" fmla="*/ 14536 w 16516"/>
                    <a:gd name="connsiteY3" fmla="*/ 3010 h 13288"/>
                    <a:gd name="connsiteX4" fmla="*/ 14536 w 16516"/>
                    <a:gd name="connsiteY4" fmla="*/ 3010 h 13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6" h="13288">
                      <a:moveTo>
                        <a:pt x="14536" y="3010"/>
                      </a:moveTo>
                      <a:cubicBezTo>
                        <a:pt x="14536" y="-4257"/>
                        <a:pt x="0" y="3010"/>
                        <a:pt x="0" y="10278"/>
                      </a:cubicBezTo>
                      <a:cubicBezTo>
                        <a:pt x="0" y="10278"/>
                        <a:pt x="0" y="10278"/>
                        <a:pt x="0" y="10278"/>
                      </a:cubicBezTo>
                      <a:cubicBezTo>
                        <a:pt x="7268" y="17546"/>
                        <a:pt x="21804" y="10278"/>
                        <a:pt x="14536" y="3010"/>
                      </a:cubicBezTo>
                      <a:cubicBezTo>
                        <a:pt x="14536" y="3010"/>
                        <a:pt x="14536" y="3010"/>
                        <a:pt x="14536" y="3010"/>
                      </a:cubicBezTo>
                      <a:close/>
                    </a:path>
                  </a:pathLst>
                </a:custGeom>
                <a:solidFill>
                  <a:srgbClr val="F49C84"/>
                </a:solidFill>
                <a:ln w="72680" cap="flat">
                  <a:noFill/>
                  <a:prstDash val="solid"/>
                  <a:miter/>
                </a:ln>
              </p:spPr>
              <p:txBody>
                <a:bodyPr rtlCol="0" anchor="ctr"/>
                <a:lstStyle/>
                <a:p>
                  <a:endParaRPr lang="en-US"/>
                </a:p>
              </p:txBody>
            </p:sp>
            <p:sp>
              <p:nvSpPr>
                <p:cNvPr id="381" name="Freeform: Shape 380">
                  <a:extLst>
                    <a:ext uri="{FF2B5EF4-FFF2-40B4-BE49-F238E27FC236}">
                      <a16:creationId xmlns:a16="http://schemas.microsoft.com/office/drawing/2014/main" xmlns="" id="{0061B3C8-8042-427F-8FDF-D061BE70449D}"/>
                    </a:ext>
                  </a:extLst>
                </p:cNvPr>
                <p:cNvSpPr/>
                <p:nvPr/>
              </p:nvSpPr>
              <p:spPr>
                <a:xfrm>
                  <a:off x="5518460" y="4948379"/>
                  <a:ext cx="18421" cy="21804"/>
                </a:xfrm>
                <a:custGeom>
                  <a:avLst/>
                  <a:gdLst>
                    <a:gd name="connsiteX0" fmla="*/ 15191 w 18421"/>
                    <a:gd name="connsiteY0" fmla="*/ 0 h 21804"/>
                    <a:gd name="connsiteX1" fmla="*/ 15191 w 18421"/>
                    <a:gd name="connsiteY1" fmla="*/ 0 h 21804"/>
                    <a:gd name="connsiteX2" fmla="*/ 7923 w 18421"/>
                    <a:gd name="connsiteY2" fmla="*/ 21804 h 21804"/>
                    <a:gd name="connsiteX3" fmla="*/ 15191 w 18421"/>
                    <a:gd name="connsiteY3" fmla="*/ 14536 h 21804"/>
                    <a:gd name="connsiteX4" fmla="*/ 15191 w 18421"/>
                    <a:gd name="connsiteY4" fmla="*/ 14536 h 21804"/>
                    <a:gd name="connsiteX5" fmla="*/ 15191 w 18421"/>
                    <a:gd name="connsiteY5" fmla="*/ 0 h 21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421" h="21804">
                      <a:moveTo>
                        <a:pt x="15191" y="0"/>
                      </a:moveTo>
                      <a:cubicBezTo>
                        <a:pt x="15191" y="0"/>
                        <a:pt x="7923" y="0"/>
                        <a:pt x="15191" y="0"/>
                      </a:cubicBezTo>
                      <a:cubicBezTo>
                        <a:pt x="655" y="0"/>
                        <a:pt x="-6613" y="21804"/>
                        <a:pt x="7923" y="21804"/>
                      </a:cubicBezTo>
                      <a:cubicBezTo>
                        <a:pt x="15191" y="21804"/>
                        <a:pt x="15191" y="14536"/>
                        <a:pt x="15191" y="14536"/>
                      </a:cubicBezTo>
                      <a:cubicBezTo>
                        <a:pt x="15191" y="14536"/>
                        <a:pt x="15191" y="14536"/>
                        <a:pt x="15191" y="14536"/>
                      </a:cubicBezTo>
                      <a:cubicBezTo>
                        <a:pt x="22459" y="7268"/>
                        <a:pt x="15191" y="0"/>
                        <a:pt x="15191" y="0"/>
                      </a:cubicBezTo>
                      <a:close/>
                    </a:path>
                  </a:pathLst>
                </a:custGeom>
                <a:solidFill>
                  <a:srgbClr val="F49C84"/>
                </a:solidFill>
                <a:ln w="72680" cap="flat">
                  <a:noFill/>
                  <a:prstDash val="solid"/>
                  <a:miter/>
                </a:ln>
              </p:spPr>
              <p:txBody>
                <a:bodyPr rtlCol="0" anchor="ctr"/>
                <a:lstStyle/>
                <a:p>
                  <a:endParaRPr lang="en-US"/>
                </a:p>
              </p:txBody>
            </p:sp>
            <p:sp>
              <p:nvSpPr>
                <p:cNvPr id="382" name="Freeform: Shape 381">
                  <a:extLst>
                    <a:ext uri="{FF2B5EF4-FFF2-40B4-BE49-F238E27FC236}">
                      <a16:creationId xmlns:a16="http://schemas.microsoft.com/office/drawing/2014/main" xmlns="" id="{CEBCAFEB-A05E-4BFB-903E-8A8784882AD2}"/>
                    </a:ext>
                  </a:extLst>
                </p:cNvPr>
                <p:cNvSpPr/>
                <p:nvPr/>
              </p:nvSpPr>
              <p:spPr>
                <a:xfrm>
                  <a:off x="5404645" y="5195491"/>
                  <a:ext cx="10901" cy="14536"/>
                </a:xfrm>
                <a:custGeom>
                  <a:avLst/>
                  <a:gdLst>
                    <a:gd name="connsiteX0" fmla="*/ 5451 w 10901"/>
                    <a:gd name="connsiteY0" fmla="*/ 0 h 14536"/>
                    <a:gd name="connsiteX1" fmla="*/ 5451 w 10901"/>
                    <a:gd name="connsiteY1" fmla="*/ 14536 h 14536"/>
                    <a:gd name="connsiteX2" fmla="*/ 5451 w 10901"/>
                    <a:gd name="connsiteY2" fmla="*/ 0 h 14536"/>
                  </a:gdLst>
                  <a:ahLst/>
                  <a:cxnLst>
                    <a:cxn ang="0">
                      <a:pos x="connsiteX0" y="connsiteY0"/>
                    </a:cxn>
                    <a:cxn ang="0">
                      <a:pos x="connsiteX1" y="connsiteY1"/>
                    </a:cxn>
                    <a:cxn ang="0">
                      <a:pos x="connsiteX2" y="connsiteY2"/>
                    </a:cxn>
                  </a:cxnLst>
                  <a:rect l="l" t="t" r="r" b="b"/>
                  <a:pathLst>
                    <a:path w="10901" h="14536">
                      <a:moveTo>
                        <a:pt x="5451" y="0"/>
                      </a:moveTo>
                      <a:cubicBezTo>
                        <a:pt x="-1817" y="0"/>
                        <a:pt x="-1817" y="14536"/>
                        <a:pt x="5451" y="14536"/>
                      </a:cubicBezTo>
                      <a:cubicBezTo>
                        <a:pt x="12719" y="7268"/>
                        <a:pt x="12719" y="0"/>
                        <a:pt x="5451" y="0"/>
                      </a:cubicBezTo>
                      <a:close/>
                    </a:path>
                  </a:pathLst>
                </a:custGeom>
                <a:solidFill>
                  <a:srgbClr val="F49C84"/>
                </a:solidFill>
                <a:ln w="72680" cap="flat">
                  <a:noFill/>
                  <a:prstDash val="solid"/>
                  <a:miter/>
                </a:ln>
              </p:spPr>
              <p:txBody>
                <a:bodyPr rtlCol="0" anchor="ctr"/>
                <a:lstStyle/>
                <a:p>
                  <a:endParaRPr lang="en-US"/>
                </a:p>
              </p:txBody>
            </p:sp>
          </p:grpSp>
          <p:sp>
            <p:nvSpPr>
              <p:cNvPr id="320" name="Freeform: Shape 319">
                <a:extLst>
                  <a:ext uri="{FF2B5EF4-FFF2-40B4-BE49-F238E27FC236}">
                    <a16:creationId xmlns:a16="http://schemas.microsoft.com/office/drawing/2014/main" xmlns="" id="{34702DB7-2E47-4EDF-B2A8-CCDE85494D2F}"/>
                  </a:ext>
                </a:extLst>
              </p:cNvPr>
              <p:cNvSpPr/>
              <p:nvPr/>
            </p:nvSpPr>
            <p:spPr>
              <a:xfrm>
                <a:off x="4145466" y="4532696"/>
                <a:ext cx="290719" cy="197644"/>
              </a:xfrm>
              <a:custGeom>
                <a:avLst/>
                <a:gdLst>
                  <a:gd name="connsiteX0" fmla="*/ 0 w 290719"/>
                  <a:gd name="connsiteY0" fmla="*/ 1409 h 197644"/>
                  <a:gd name="connsiteX1" fmla="*/ 167164 w 290719"/>
                  <a:gd name="connsiteY1" fmla="*/ 45016 h 197644"/>
                  <a:gd name="connsiteX2" fmla="*/ 290720 w 290719"/>
                  <a:gd name="connsiteY2" fmla="*/ 197644 h 197644"/>
                  <a:gd name="connsiteX3" fmla="*/ 290720 w 290719"/>
                  <a:gd name="connsiteY3" fmla="*/ 197644 h 197644"/>
                  <a:gd name="connsiteX4" fmla="*/ 239844 w 290719"/>
                  <a:gd name="connsiteY4" fmla="*/ 132232 h 197644"/>
                  <a:gd name="connsiteX5" fmla="*/ 167164 w 290719"/>
                  <a:gd name="connsiteY5" fmla="*/ 66821 h 197644"/>
                  <a:gd name="connsiteX6" fmla="*/ 0 w 290719"/>
                  <a:gd name="connsiteY6" fmla="*/ 8677 h 197644"/>
                  <a:gd name="connsiteX7" fmla="*/ 0 w 290719"/>
                  <a:gd name="connsiteY7" fmla="*/ 1409 h 19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0719" h="197644">
                    <a:moveTo>
                      <a:pt x="0" y="1409"/>
                    </a:moveTo>
                    <a:cubicBezTo>
                      <a:pt x="58144" y="-5859"/>
                      <a:pt x="123556" y="15945"/>
                      <a:pt x="167164" y="45016"/>
                    </a:cubicBezTo>
                    <a:cubicBezTo>
                      <a:pt x="225308" y="81356"/>
                      <a:pt x="261648" y="139500"/>
                      <a:pt x="290720" y="197644"/>
                    </a:cubicBezTo>
                    <a:cubicBezTo>
                      <a:pt x="290720" y="197644"/>
                      <a:pt x="290720" y="197644"/>
                      <a:pt x="290720" y="197644"/>
                    </a:cubicBezTo>
                    <a:cubicBezTo>
                      <a:pt x="276184" y="175840"/>
                      <a:pt x="261648" y="154036"/>
                      <a:pt x="239844" y="132232"/>
                    </a:cubicBezTo>
                    <a:cubicBezTo>
                      <a:pt x="218040" y="110428"/>
                      <a:pt x="188968" y="88624"/>
                      <a:pt x="167164" y="66821"/>
                    </a:cubicBezTo>
                    <a:cubicBezTo>
                      <a:pt x="116288" y="30481"/>
                      <a:pt x="58144" y="15945"/>
                      <a:pt x="0" y="8677"/>
                    </a:cubicBezTo>
                    <a:cubicBezTo>
                      <a:pt x="0" y="8677"/>
                      <a:pt x="0" y="1409"/>
                      <a:pt x="0" y="1409"/>
                    </a:cubicBezTo>
                    <a:close/>
                  </a:path>
                </a:pathLst>
              </a:custGeom>
              <a:solidFill>
                <a:srgbClr val="CA8C67"/>
              </a:solidFill>
              <a:ln w="72680" cap="flat">
                <a:noFill/>
                <a:prstDash val="solid"/>
                <a:miter/>
              </a:ln>
            </p:spPr>
            <p:txBody>
              <a:bodyPr rtlCol="0" anchor="ctr"/>
              <a:lstStyle/>
              <a:p>
                <a:endParaRPr lang="en-US"/>
              </a:p>
            </p:txBody>
          </p:sp>
          <p:grpSp>
            <p:nvGrpSpPr>
              <p:cNvPr id="321" name="Graphic 11">
                <a:extLst>
                  <a:ext uri="{FF2B5EF4-FFF2-40B4-BE49-F238E27FC236}">
                    <a16:creationId xmlns:a16="http://schemas.microsoft.com/office/drawing/2014/main" xmlns="" id="{5DCB5F1A-705E-48F9-9CA8-120E2C1C7392}"/>
                  </a:ext>
                </a:extLst>
              </p:cNvPr>
              <p:cNvGrpSpPr/>
              <p:nvPr/>
            </p:nvGrpSpPr>
            <p:grpSpPr>
              <a:xfrm>
                <a:off x="3950745" y="4567593"/>
                <a:ext cx="506443" cy="560669"/>
                <a:chOff x="3950745" y="4567593"/>
                <a:chExt cx="506443" cy="560669"/>
              </a:xfrm>
            </p:grpSpPr>
            <p:sp>
              <p:nvSpPr>
                <p:cNvPr id="366" name="Freeform: Shape 365">
                  <a:extLst>
                    <a:ext uri="{FF2B5EF4-FFF2-40B4-BE49-F238E27FC236}">
                      <a16:creationId xmlns:a16="http://schemas.microsoft.com/office/drawing/2014/main" xmlns="" id="{1A32F475-FE2F-41DE-B328-49CF06E5128E}"/>
                    </a:ext>
                  </a:extLst>
                </p:cNvPr>
                <p:cNvSpPr/>
                <p:nvPr/>
              </p:nvSpPr>
              <p:spPr>
                <a:xfrm>
                  <a:off x="3952064" y="4573572"/>
                  <a:ext cx="494762" cy="547421"/>
                </a:xfrm>
                <a:custGeom>
                  <a:avLst/>
                  <a:gdLst>
                    <a:gd name="connsiteX0" fmla="*/ 251546 w 494762"/>
                    <a:gd name="connsiteY0" fmla="*/ 541971 h 547421"/>
                    <a:gd name="connsiteX1" fmla="*/ 215206 w 494762"/>
                    <a:gd name="connsiteY1" fmla="*/ 534703 h 547421"/>
                    <a:gd name="connsiteX2" fmla="*/ 106186 w 494762"/>
                    <a:gd name="connsiteY2" fmla="*/ 512899 h 547421"/>
                    <a:gd name="connsiteX3" fmla="*/ 55310 w 494762"/>
                    <a:gd name="connsiteY3" fmla="*/ 432951 h 547421"/>
                    <a:gd name="connsiteX4" fmla="*/ 11702 w 494762"/>
                    <a:gd name="connsiteY4" fmla="*/ 127696 h 547421"/>
                    <a:gd name="connsiteX5" fmla="*/ 62578 w 494762"/>
                    <a:gd name="connsiteY5" fmla="*/ 40480 h 547421"/>
                    <a:gd name="connsiteX6" fmla="*/ 258814 w 494762"/>
                    <a:gd name="connsiteY6" fmla="*/ 18676 h 547421"/>
                    <a:gd name="connsiteX7" fmla="*/ 469586 w 494762"/>
                    <a:gd name="connsiteY7" fmla="*/ 258519 h 547421"/>
                    <a:gd name="connsiteX8" fmla="*/ 469586 w 494762"/>
                    <a:gd name="connsiteY8" fmla="*/ 512899 h 547421"/>
                    <a:gd name="connsiteX9" fmla="*/ 353298 w 494762"/>
                    <a:gd name="connsiteY9" fmla="*/ 541971 h 547421"/>
                    <a:gd name="connsiteX10" fmla="*/ 251546 w 494762"/>
                    <a:gd name="connsiteY10" fmla="*/ 541971 h 547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4762" h="547421">
                      <a:moveTo>
                        <a:pt x="251546" y="541971"/>
                      </a:moveTo>
                      <a:cubicBezTo>
                        <a:pt x="237010" y="541971"/>
                        <a:pt x="229742" y="541971"/>
                        <a:pt x="215206" y="534703"/>
                      </a:cubicBezTo>
                      <a:cubicBezTo>
                        <a:pt x="193402" y="527435"/>
                        <a:pt x="120722" y="527435"/>
                        <a:pt x="106186" y="512899"/>
                      </a:cubicBezTo>
                      <a:cubicBezTo>
                        <a:pt x="84382" y="491095"/>
                        <a:pt x="69846" y="462023"/>
                        <a:pt x="55310" y="432951"/>
                      </a:cubicBezTo>
                      <a:cubicBezTo>
                        <a:pt x="11702" y="338467"/>
                        <a:pt x="-17370" y="229447"/>
                        <a:pt x="11702" y="127696"/>
                      </a:cubicBezTo>
                      <a:cubicBezTo>
                        <a:pt x="18970" y="91356"/>
                        <a:pt x="40774" y="62284"/>
                        <a:pt x="62578" y="40480"/>
                      </a:cubicBezTo>
                      <a:cubicBezTo>
                        <a:pt x="113454" y="4140"/>
                        <a:pt x="186134" y="-17664"/>
                        <a:pt x="258814" y="18676"/>
                      </a:cubicBezTo>
                      <a:cubicBezTo>
                        <a:pt x="353298" y="62284"/>
                        <a:pt x="433246" y="164035"/>
                        <a:pt x="469586" y="258519"/>
                      </a:cubicBezTo>
                      <a:cubicBezTo>
                        <a:pt x="491390" y="323931"/>
                        <a:pt x="513194" y="447487"/>
                        <a:pt x="469586" y="512899"/>
                      </a:cubicBezTo>
                      <a:cubicBezTo>
                        <a:pt x="425978" y="512899"/>
                        <a:pt x="389638" y="541971"/>
                        <a:pt x="353298" y="541971"/>
                      </a:cubicBezTo>
                      <a:cubicBezTo>
                        <a:pt x="316958" y="549239"/>
                        <a:pt x="280618" y="549239"/>
                        <a:pt x="251546" y="541971"/>
                      </a:cubicBezTo>
                      <a:close/>
                    </a:path>
                  </a:pathLst>
                </a:custGeom>
                <a:solidFill>
                  <a:srgbClr val="FFFFFF"/>
                </a:solidFill>
                <a:ln w="72680" cap="flat">
                  <a:noFill/>
                  <a:prstDash val="solid"/>
                  <a:miter/>
                </a:ln>
              </p:spPr>
              <p:txBody>
                <a:bodyPr rtlCol="0" anchor="ctr"/>
                <a:lstStyle/>
                <a:p>
                  <a:endParaRPr lang="en-US"/>
                </a:p>
              </p:txBody>
            </p:sp>
            <p:sp>
              <p:nvSpPr>
                <p:cNvPr id="367" name="Freeform: Shape 366">
                  <a:extLst>
                    <a:ext uri="{FF2B5EF4-FFF2-40B4-BE49-F238E27FC236}">
                      <a16:creationId xmlns:a16="http://schemas.microsoft.com/office/drawing/2014/main" xmlns="" id="{5694C2BC-8624-4276-9466-9854E7735423}"/>
                    </a:ext>
                  </a:extLst>
                </p:cNvPr>
                <p:cNvSpPr/>
                <p:nvPr/>
              </p:nvSpPr>
              <p:spPr>
                <a:xfrm>
                  <a:off x="3950745" y="4567593"/>
                  <a:ext cx="506443" cy="560669"/>
                </a:xfrm>
                <a:custGeom>
                  <a:avLst/>
                  <a:gdLst>
                    <a:gd name="connsiteX0" fmla="*/ 347349 w 506443"/>
                    <a:gd name="connsiteY0" fmla="*/ 555218 h 560669"/>
                    <a:gd name="connsiteX1" fmla="*/ 252865 w 506443"/>
                    <a:gd name="connsiteY1" fmla="*/ 555218 h 560669"/>
                    <a:gd name="connsiteX2" fmla="*/ 216525 w 506443"/>
                    <a:gd name="connsiteY2" fmla="*/ 547950 h 560669"/>
                    <a:gd name="connsiteX3" fmla="*/ 194721 w 506443"/>
                    <a:gd name="connsiteY3" fmla="*/ 547950 h 560669"/>
                    <a:gd name="connsiteX4" fmla="*/ 107505 w 506443"/>
                    <a:gd name="connsiteY4" fmla="*/ 526146 h 560669"/>
                    <a:gd name="connsiteX5" fmla="*/ 56629 w 506443"/>
                    <a:gd name="connsiteY5" fmla="*/ 446199 h 560669"/>
                    <a:gd name="connsiteX6" fmla="*/ 13021 w 506443"/>
                    <a:gd name="connsiteY6" fmla="*/ 140943 h 560669"/>
                    <a:gd name="connsiteX7" fmla="*/ 63897 w 506443"/>
                    <a:gd name="connsiteY7" fmla="*/ 53727 h 560669"/>
                    <a:gd name="connsiteX8" fmla="*/ 151113 w 506443"/>
                    <a:gd name="connsiteY8" fmla="*/ 2851 h 560669"/>
                    <a:gd name="connsiteX9" fmla="*/ 260133 w 506443"/>
                    <a:gd name="connsiteY9" fmla="*/ 17387 h 560669"/>
                    <a:gd name="connsiteX10" fmla="*/ 478173 w 506443"/>
                    <a:gd name="connsiteY10" fmla="*/ 264499 h 560669"/>
                    <a:gd name="connsiteX11" fmla="*/ 478173 w 506443"/>
                    <a:gd name="connsiteY11" fmla="*/ 526146 h 560669"/>
                    <a:gd name="connsiteX12" fmla="*/ 478173 w 506443"/>
                    <a:gd name="connsiteY12" fmla="*/ 526146 h 560669"/>
                    <a:gd name="connsiteX13" fmla="*/ 478173 w 506443"/>
                    <a:gd name="connsiteY13" fmla="*/ 526146 h 560669"/>
                    <a:gd name="connsiteX14" fmla="*/ 412761 w 506443"/>
                    <a:gd name="connsiteY14" fmla="*/ 540682 h 560669"/>
                    <a:gd name="connsiteX15" fmla="*/ 347349 w 506443"/>
                    <a:gd name="connsiteY15" fmla="*/ 555218 h 560669"/>
                    <a:gd name="connsiteX16" fmla="*/ 347349 w 506443"/>
                    <a:gd name="connsiteY16" fmla="*/ 555218 h 560669"/>
                    <a:gd name="connsiteX17" fmla="*/ 463637 w 506443"/>
                    <a:gd name="connsiteY17" fmla="*/ 511611 h 560669"/>
                    <a:gd name="connsiteX18" fmla="*/ 463637 w 506443"/>
                    <a:gd name="connsiteY18" fmla="*/ 264499 h 560669"/>
                    <a:gd name="connsiteX19" fmla="*/ 252865 w 506443"/>
                    <a:gd name="connsiteY19" fmla="*/ 24655 h 560669"/>
                    <a:gd name="connsiteX20" fmla="*/ 71165 w 506443"/>
                    <a:gd name="connsiteY20" fmla="*/ 60995 h 560669"/>
                    <a:gd name="connsiteX21" fmla="*/ 20289 w 506443"/>
                    <a:gd name="connsiteY21" fmla="*/ 140943 h 560669"/>
                    <a:gd name="connsiteX22" fmla="*/ 63897 w 506443"/>
                    <a:gd name="connsiteY22" fmla="*/ 438931 h 560669"/>
                    <a:gd name="connsiteX23" fmla="*/ 114773 w 506443"/>
                    <a:gd name="connsiteY23" fmla="*/ 511611 h 560669"/>
                    <a:gd name="connsiteX24" fmla="*/ 194721 w 506443"/>
                    <a:gd name="connsiteY24" fmla="*/ 526146 h 560669"/>
                    <a:gd name="connsiteX25" fmla="*/ 216525 w 506443"/>
                    <a:gd name="connsiteY25" fmla="*/ 526146 h 560669"/>
                    <a:gd name="connsiteX26" fmla="*/ 252865 w 506443"/>
                    <a:gd name="connsiteY26" fmla="*/ 533414 h 560669"/>
                    <a:gd name="connsiteX27" fmla="*/ 347349 w 506443"/>
                    <a:gd name="connsiteY27" fmla="*/ 533414 h 560669"/>
                    <a:gd name="connsiteX28" fmla="*/ 398225 w 506443"/>
                    <a:gd name="connsiteY28" fmla="*/ 518878 h 560669"/>
                    <a:gd name="connsiteX29" fmla="*/ 441833 w 506443"/>
                    <a:gd name="connsiteY29" fmla="*/ 504343 h 560669"/>
                    <a:gd name="connsiteX30" fmla="*/ 463637 w 506443"/>
                    <a:gd name="connsiteY30" fmla="*/ 511611 h 560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06443" h="560669">
                      <a:moveTo>
                        <a:pt x="347349" y="555218"/>
                      </a:moveTo>
                      <a:cubicBezTo>
                        <a:pt x="318277" y="562486"/>
                        <a:pt x="289205" y="562486"/>
                        <a:pt x="252865" y="555218"/>
                      </a:cubicBezTo>
                      <a:cubicBezTo>
                        <a:pt x="238329" y="555218"/>
                        <a:pt x="231061" y="555218"/>
                        <a:pt x="216525" y="547950"/>
                      </a:cubicBezTo>
                      <a:cubicBezTo>
                        <a:pt x="209257" y="547950"/>
                        <a:pt x="201989" y="547950"/>
                        <a:pt x="194721" y="547950"/>
                      </a:cubicBezTo>
                      <a:cubicBezTo>
                        <a:pt x="151113" y="540682"/>
                        <a:pt x="114773" y="540682"/>
                        <a:pt x="107505" y="526146"/>
                      </a:cubicBezTo>
                      <a:cubicBezTo>
                        <a:pt x="85701" y="504343"/>
                        <a:pt x="71165" y="475271"/>
                        <a:pt x="56629" y="446199"/>
                      </a:cubicBezTo>
                      <a:cubicBezTo>
                        <a:pt x="5753" y="329911"/>
                        <a:pt x="-16051" y="228159"/>
                        <a:pt x="13021" y="140943"/>
                      </a:cubicBezTo>
                      <a:cubicBezTo>
                        <a:pt x="20289" y="104603"/>
                        <a:pt x="42093" y="75531"/>
                        <a:pt x="63897" y="53727"/>
                      </a:cubicBezTo>
                      <a:cubicBezTo>
                        <a:pt x="92969" y="31923"/>
                        <a:pt x="122041" y="10119"/>
                        <a:pt x="151113" y="2851"/>
                      </a:cubicBezTo>
                      <a:cubicBezTo>
                        <a:pt x="187453" y="-4417"/>
                        <a:pt x="223793" y="2851"/>
                        <a:pt x="260133" y="17387"/>
                      </a:cubicBezTo>
                      <a:cubicBezTo>
                        <a:pt x="354617" y="60995"/>
                        <a:pt x="434565" y="155479"/>
                        <a:pt x="478173" y="264499"/>
                      </a:cubicBezTo>
                      <a:cubicBezTo>
                        <a:pt x="499977" y="322643"/>
                        <a:pt x="529049" y="446199"/>
                        <a:pt x="478173" y="526146"/>
                      </a:cubicBezTo>
                      <a:lnTo>
                        <a:pt x="478173" y="526146"/>
                      </a:lnTo>
                      <a:lnTo>
                        <a:pt x="478173" y="526146"/>
                      </a:lnTo>
                      <a:cubicBezTo>
                        <a:pt x="456369" y="526146"/>
                        <a:pt x="434565" y="533414"/>
                        <a:pt x="412761" y="540682"/>
                      </a:cubicBezTo>
                      <a:cubicBezTo>
                        <a:pt x="383689" y="547950"/>
                        <a:pt x="369153" y="555218"/>
                        <a:pt x="347349" y="555218"/>
                      </a:cubicBezTo>
                      <a:cubicBezTo>
                        <a:pt x="354617" y="555218"/>
                        <a:pt x="354617" y="555218"/>
                        <a:pt x="347349" y="555218"/>
                      </a:cubicBezTo>
                      <a:close/>
                      <a:moveTo>
                        <a:pt x="463637" y="511611"/>
                      </a:moveTo>
                      <a:cubicBezTo>
                        <a:pt x="499977" y="446199"/>
                        <a:pt x="492709" y="344447"/>
                        <a:pt x="463637" y="264499"/>
                      </a:cubicBezTo>
                      <a:cubicBezTo>
                        <a:pt x="427297" y="162747"/>
                        <a:pt x="347349" y="68263"/>
                        <a:pt x="252865" y="24655"/>
                      </a:cubicBezTo>
                      <a:cubicBezTo>
                        <a:pt x="187453" y="-4417"/>
                        <a:pt x="114773" y="10119"/>
                        <a:pt x="71165" y="60995"/>
                      </a:cubicBezTo>
                      <a:cubicBezTo>
                        <a:pt x="49361" y="82799"/>
                        <a:pt x="34825" y="111871"/>
                        <a:pt x="20289" y="140943"/>
                      </a:cubicBezTo>
                      <a:cubicBezTo>
                        <a:pt x="-1515" y="228159"/>
                        <a:pt x="13021" y="322643"/>
                        <a:pt x="63897" y="438931"/>
                      </a:cubicBezTo>
                      <a:cubicBezTo>
                        <a:pt x="78433" y="468003"/>
                        <a:pt x="92969" y="489806"/>
                        <a:pt x="114773" y="511611"/>
                      </a:cubicBezTo>
                      <a:cubicBezTo>
                        <a:pt x="122041" y="518878"/>
                        <a:pt x="172917" y="526146"/>
                        <a:pt x="194721" y="526146"/>
                      </a:cubicBezTo>
                      <a:cubicBezTo>
                        <a:pt x="201989" y="526146"/>
                        <a:pt x="216525" y="526146"/>
                        <a:pt x="216525" y="526146"/>
                      </a:cubicBezTo>
                      <a:cubicBezTo>
                        <a:pt x="231061" y="526146"/>
                        <a:pt x="238329" y="533414"/>
                        <a:pt x="252865" y="533414"/>
                      </a:cubicBezTo>
                      <a:cubicBezTo>
                        <a:pt x="289205" y="540682"/>
                        <a:pt x="318277" y="540682"/>
                        <a:pt x="347349" y="533414"/>
                      </a:cubicBezTo>
                      <a:cubicBezTo>
                        <a:pt x="361885" y="533414"/>
                        <a:pt x="383689" y="526146"/>
                        <a:pt x="398225" y="518878"/>
                      </a:cubicBezTo>
                      <a:cubicBezTo>
                        <a:pt x="412761" y="511611"/>
                        <a:pt x="427297" y="504343"/>
                        <a:pt x="441833" y="504343"/>
                      </a:cubicBezTo>
                      <a:cubicBezTo>
                        <a:pt x="449101" y="511611"/>
                        <a:pt x="456369" y="511611"/>
                        <a:pt x="463637" y="511611"/>
                      </a:cubicBezTo>
                      <a:close/>
                    </a:path>
                  </a:pathLst>
                </a:custGeom>
                <a:solidFill>
                  <a:srgbClr val="CA8C67"/>
                </a:solidFill>
                <a:ln w="72680" cap="flat">
                  <a:noFill/>
                  <a:prstDash val="solid"/>
                  <a:miter/>
                </a:ln>
              </p:spPr>
              <p:txBody>
                <a:bodyPr rtlCol="0" anchor="ctr"/>
                <a:lstStyle/>
                <a:p>
                  <a:endParaRPr lang="en-US"/>
                </a:p>
              </p:txBody>
            </p:sp>
          </p:grpSp>
          <p:sp>
            <p:nvSpPr>
              <p:cNvPr id="322" name="Freeform: Shape 321">
                <a:extLst>
                  <a:ext uri="{FF2B5EF4-FFF2-40B4-BE49-F238E27FC236}">
                    <a16:creationId xmlns:a16="http://schemas.microsoft.com/office/drawing/2014/main" xmlns="" id="{99D93FEE-A741-4C7C-9D10-4B58A34DB9D4}"/>
                  </a:ext>
                </a:extLst>
              </p:cNvPr>
              <p:cNvSpPr/>
              <p:nvPr/>
            </p:nvSpPr>
            <p:spPr>
              <a:xfrm>
                <a:off x="3952064" y="4643124"/>
                <a:ext cx="487494" cy="470602"/>
              </a:xfrm>
              <a:custGeom>
                <a:avLst/>
                <a:gdLst>
                  <a:gd name="connsiteX0" fmla="*/ 11702 w 487494"/>
                  <a:gd name="connsiteY0" fmla="*/ 65412 h 470602"/>
                  <a:gd name="connsiteX1" fmla="*/ 40774 w 487494"/>
                  <a:gd name="connsiteY1" fmla="*/ 0 h 470602"/>
                  <a:gd name="connsiteX2" fmla="*/ 18970 w 487494"/>
                  <a:gd name="connsiteY2" fmla="*/ 50876 h 470602"/>
                  <a:gd name="connsiteX3" fmla="*/ 178866 w 487494"/>
                  <a:gd name="connsiteY3" fmla="*/ 407007 h 470602"/>
                  <a:gd name="connsiteX4" fmla="*/ 440514 w 487494"/>
                  <a:gd name="connsiteY4" fmla="*/ 203504 h 470602"/>
                  <a:gd name="connsiteX5" fmla="*/ 375102 w 487494"/>
                  <a:gd name="connsiteY5" fmla="*/ 36340 h 470602"/>
                  <a:gd name="connsiteX6" fmla="*/ 462318 w 487494"/>
                  <a:gd name="connsiteY6" fmla="*/ 181700 h 470602"/>
                  <a:gd name="connsiteX7" fmla="*/ 462318 w 487494"/>
                  <a:gd name="connsiteY7" fmla="*/ 436079 h 470602"/>
                  <a:gd name="connsiteX8" fmla="*/ 346030 w 487494"/>
                  <a:gd name="connsiteY8" fmla="*/ 465151 h 470602"/>
                  <a:gd name="connsiteX9" fmla="*/ 251546 w 487494"/>
                  <a:gd name="connsiteY9" fmla="*/ 465151 h 470602"/>
                  <a:gd name="connsiteX10" fmla="*/ 215206 w 487494"/>
                  <a:gd name="connsiteY10" fmla="*/ 457883 h 470602"/>
                  <a:gd name="connsiteX11" fmla="*/ 106186 w 487494"/>
                  <a:gd name="connsiteY11" fmla="*/ 436079 h 470602"/>
                  <a:gd name="connsiteX12" fmla="*/ 55310 w 487494"/>
                  <a:gd name="connsiteY12" fmla="*/ 356131 h 470602"/>
                  <a:gd name="connsiteX13" fmla="*/ 11702 w 487494"/>
                  <a:gd name="connsiteY13" fmla="*/ 65412 h 470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7494" h="470602">
                    <a:moveTo>
                      <a:pt x="11702" y="65412"/>
                    </a:moveTo>
                    <a:cubicBezTo>
                      <a:pt x="18970" y="43608"/>
                      <a:pt x="26238" y="21804"/>
                      <a:pt x="40774" y="0"/>
                    </a:cubicBezTo>
                    <a:cubicBezTo>
                      <a:pt x="33506" y="14536"/>
                      <a:pt x="26238" y="36340"/>
                      <a:pt x="18970" y="50876"/>
                    </a:cubicBezTo>
                    <a:cubicBezTo>
                      <a:pt x="-10102" y="152628"/>
                      <a:pt x="69846" y="370667"/>
                      <a:pt x="178866" y="407007"/>
                    </a:cubicBezTo>
                    <a:cubicBezTo>
                      <a:pt x="331494" y="457883"/>
                      <a:pt x="455050" y="363399"/>
                      <a:pt x="440514" y="203504"/>
                    </a:cubicBezTo>
                    <a:cubicBezTo>
                      <a:pt x="440514" y="145360"/>
                      <a:pt x="411442" y="87216"/>
                      <a:pt x="375102" y="36340"/>
                    </a:cubicBezTo>
                    <a:cubicBezTo>
                      <a:pt x="411442" y="79948"/>
                      <a:pt x="447782" y="130824"/>
                      <a:pt x="462318" y="181700"/>
                    </a:cubicBezTo>
                    <a:cubicBezTo>
                      <a:pt x="484122" y="247112"/>
                      <a:pt x="505926" y="370667"/>
                      <a:pt x="462318" y="436079"/>
                    </a:cubicBezTo>
                    <a:cubicBezTo>
                      <a:pt x="418710" y="436079"/>
                      <a:pt x="382370" y="465151"/>
                      <a:pt x="346030" y="465151"/>
                    </a:cubicBezTo>
                    <a:cubicBezTo>
                      <a:pt x="316958" y="472419"/>
                      <a:pt x="280618" y="472419"/>
                      <a:pt x="251546" y="465151"/>
                    </a:cubicBezTo>
                    <a:cubicBezTo>
                      <a:pt x="237010" y="465151"/>
                      <a:pt x="229742" y="465151"/>
                      <a:pt x="215206" y="457883"/>
                    </a:cubicBezTo>
                    <a:cubicBezTo>
                      <a:pt x="193402" y="450615"/>
                      <a:pt x="120722" y="450615"/>
                      <a:pt x="106186" y="436079"/>
                    </a:cubicBezTo>
                    <a:cubicBezTo>
                      <a:pt x="84382" y="414275"/>
                      <a:pt x="69846" y="385203"/>
                      <a:pt x="55310" y="356131"/>
                    </a:cubicBezTo>
                    <a:cubicBezTo>
                      <a:pt x="11702" y="276184"/>
                      <a:pt x="-17370" y="167164"/>
                      <a:pt x="11702" y="65412"/>
                    </a:cubicBezTo>
                    <a:close/>
                  </a:path>
                </a:pathLst>
              </a:custGeom>
              <a:solidFill>
                <a:srgbClr val="D8D8D8"/>
              </a:solidFill>
              <a:ln w="72680" cap="flat">
                <a:noFill/>
                <a:prstDash val="solid"/>
                <a:miter/>
              </a:ln>
            </p:spPr>
            <p:txBody>
              <a:bodyPr rtlCol="0" anchor="ctr"/>
              <a:lstStyle/>
              <a:p>
                <a:endParaRPr lang="en-US"/>
              </a:p>
            </p:txBody>
          </p:sp>
          <p:grpSp>
            <p:nvGrpSpPr>
              <p:cNvPr id="323" name="Graphic 11">
                <a:extLst>
                  <a:ext uri="{FF2B5EF4-FFF2-40B4-BE49-F238E27FC236}">
                    <a16:creationId xmlns:a16="http://schemas.microsoft.com/office/drawing/2014/main" xmlns="" id="{1CADDC08-2059-4807-8420-167F27BBBA9B}"/>
                  </a:ext>
                </a:extLst>
              </p:cNvPr>
              <p:cNvGrpSpPr/>
              <p:nvPr/>
            </p:nvGrpSpPr>
            <p:grpSpPr>
              <a:xfrm>
                <a:off x="5081946" y="4480218"/>
                <a:ext cx="422633" cy="544071"/>
                <a:chOff x="5081946" y="4480218"/>
                <a:chExt cx="422633" cy="544071"/>
              </a:xfrm>
            </p:grpSpPr>
            <p:sp>
              <p:nvSpPr>
                <p:cNvPr id="364" name="Freeform: Shape 363">
                  <a:extLst>
                    <a:ext uri="{FF2B5EF4-FFF2-40B4-BE49-F238E27FC236}">
                      <a16:creationId xmlns:a16="http://schemas.microsoft.com/office/drawing/2014/main" xmlns="" id="{3E397109-E3D2-44B6-8A2A-978E20EA3FD7}"/>
                    </a:ext>
                  </a:extLst>
                </p:cNvPr>
                <p:cNvSpPr/>
                <p:nvPr/>
              </p:nvSpPr>
              <p:spPr>
                <a:xfrm>
                  <a:off x="5081946" y="4480684"/>
                  <a:ext cx="415365" cy="537743"/>
                </a:xfrm>
                <a:custGeom>
                  <a:avLst/>
                  <a:gdLst>
                    <a:gd name="connsiteX0" fmla="*/ 320882 w 415365"/>
                    <a:gd name="connsiteY0" fmla="*/ 496767 h 537743"/>
                    <a:gd name="connsiteX1" fmla="*/ 291810 w 415365"/>
                    <a:gd name="connsiteY1" fmla="*/ 511303 h 537743"/>
                    <a:gd name="connsiteX2" fmla="*/ 66502 w 415365"/>
                    <a:gd name="connsiteY2" fmla="*/ 525839 h 537743"/>
                    <a:gd name="connsiteX3" fmla="*/ 1090 w 415365"/>
                    <a:gd name="connsiteY3" fmla="*/ 336871 h 537743"/>
                    <a:gd name="connsiteX4" fmla="*/ 88306 w 415365"/>
                    <a:gd name="connsiteY4" fmla="*/ 53420 h 537743"/>
                    <a:gd name="connsiteX5" fmla="*/ 262738 w 415365"/>
                    <a:gd name="connsiteY5" fmla="*/ 9812 h 537743"/>
                    <a:gd name="connsiteX6" fmla="*/ 335418 w 415365"/>
                    <a:gd name="connsiteY6" fmla="*/ 60688 h 537743"/>
                    <a:gd name="connsiteX7" fmla="*/ 415366 w 415365"/>
                    <a:gd name="connsiteY7" fmla="*/ 336871 h 537743"/>
                    <a:gd name="connsiteX8" fmla="*/ 400830 w 415365"/>
                    <a:gd name="connsiteY8" fmla="*/ 424087 h 537743"/>
                    <a:gd name="connsiteX9" fmla="*/ 320882 w 415365"/>
                    <a:gd name="connsiteY9" fmla="*/ 496767 h 537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5365" h="537743">
                      <a:moveTo>
                        <a:pt x="320882" y="496767"/>
                      </a:moveTo>
                      <a:cubicBezTo>
                        <a:pt x="313614" y="504035"/>
                        <a:pt x="299078" y="504035"/>
                        <a:pt x="291810" y="511303"/>
                      </a:cubicBezTo>
                      <a:cubicBezTo>
                        <a:pt x="211862" y="554911"/>
                        <a:pt x="153718" y="533107"/>
                        <a:pt x="66502" y="525839"/>
                      </a:cubicBezTo>
                      <a:cubicBezTo>
                        <a:pt x="22894" y="474963"/>
                        <a:pt x="8358" y="395015"/>
                        <a:pt x="1090" y="336871"/>
                      </a:cubicBezTo>
                      <a:cubicBezTo>
                        <a:pt x="-6178" y="235120"/>
                        <a:pt x="22894" y="126100"/>
                        <a:pt x="88306" y="53420"/>
                      </a:cubicBezTo>
                      <a:cubicBezTo>
                        <a:pt x="131914" y="2544"/>
                        <a:pt x="204594" y="-11992"/>
                        <a:pt x="262738" y="9812"/>
                      </a:cubicBezTo>
                      <a:cubicBezTo>
                        <a:pt x="291810" y="17080"/>
                        <a:pt x="313614" y="38884"/>
                        <a:pt x="335418" y="60688"/>
                      </a:cubicBezTo>
                      <a:cubicBezTo>
                        <a:pt x="393562" y="133368"/>
                        <a:pt x="415366" y="242387"/>
                        <a:pt x="415366" y="336871"/>
                      </a:cubicBezTo>
                      <a:cubicBezTo>
                        <a:pt x="415366" y="365943"/>
                        <a:pt x="408098" y="395015"/>
                        <a:pt x="400830" y="424087"/>
                      </a:cubicBezTo>
                      <a:cubicBezTo>
                        <a:pt x="393562" y="445891"/>
                        <a:pt x="349954" y="482231"/>
                        <a:pt x="320882" y="496767"/>
                      </a:cubicBezTo>
                      <a:close/>
                    </a:path>
                  </a:pathLst>
                </a:custGeom>
                <a:solidFill>
                  <a:srgbClr val="FFFFFF"/>
                </a:solidFill>
                <a:ln w="72680" cap="flat">
                  <a:noFill/>
                  <a:prstDash val="solid"/>
                  <a:miter/>
                </a:ln>
              </p:spPr>
              <p:txBody>
                <a:bodyPr rtlCol="0" anchor="ctr"/>
                <a:lstStyle/>
                <a:p>
                  <a:endParaRPr lang="en-US"/>
                </a:p>
              </p:txBody>
            </p:sp>
            <p:sp>
              <p:nvSpPr>
                <p:cNvPr id="365" name="Freeform: Shape 364">
                  <a:extLst>
                    <a:ext uri="{FF2B5EF4-FFF2-40B4-BE49-F238E27FC236}">
                      <a16:creationId xmlns:a16="http://schemas.microsoft.com/office/drawing/2014/main" xmlns="" id="{A1FA6647-068C-4084-9D9E-65889430BC37}"/>
                    </a:ext>
                  </a:extLst>
                </p:cNvPr>
                <p:cNvSpPr/>
                <p:nvPr/>
              </p:nvSpPr>
              <p:spPr>
                <a:xfrm>
                  <a:off x="5082115" y="4480218"/>
                  <a:ext cx="422464" cy="544071"/>
                </a:xfrm>
                <a:custGeom>
                  <a:avLst/>
                  <a:gdLst>
                    <a:gd name="connsiteX0" fmla="*/ 117209 w 422464"/>
                    <a:gd name="connsiteY0" fmla="*/ 540842 h 544071"/>
                    <a:gd name="connsiteX1" fmla="*/ 66333 w 422464"/>
                    <a:gd name="connsiteY1" fmla="*/ 533574 h 544071"/>
                    <a:gd name="connsiteX2" fmla="*/ 66333 w 422464"/>
                    <a:gd name="connsiteY2" fmla="*/ 533574 h 544071"/>
                    <a:gd name="connsiteX3" fmla="*/ 66333 w 422464"/>
                    <a:gd name="connsiteY3" fmla="*/ 533574 h 544071"/>
                    <a:gd name="connsiteX4" fmla="*/ 922 w 422464"/>
                    <a:gd name="connsiteY4" fmla="*/ 344606 h 544071"/>
                    <a:gd name="connsiteX5" fmla="*/ 88137 w 422464"/>
                    <a:gd name="connsiteY5" fmla="*/ 53886 h 544071"/>
                    <a:gd name="connsiteX6" fmla="*/ 175353 w 422464"/>
                    <a:gd name="connsiteY6" fmla="*/ 3011 h 544071"/>
                    <a:gd name="connsiteX7" fmla="*/ 269837 w 422464"/>
                    <a:gd name="connsiteY7" fmla="*/ 10279 h 544071"/>
                    <a:gd name="connsiteX8" fmla="*/ 342517 w 422464"/>
                    <a:gd name="connsiteY8" fmla="*/ 68422 h 544071"/>
                    <a:gd name="connsiteX9" fmla="*/ 422465 w 422464"/>
                    <a:gd name="connsiteY9" fmla="*/ 344606 h 544071"/>
                    <a:gd name="connsiteX10" fmla="*/ 407929 w 422464"/>
                    <a:gd name="connsiteY10" fmla="*/ 431822 h 544071"/>
                    <a:gd name="connsiteX11" fmla="*/ 320713 w 422464"/>
                    <a:gd name="connsiteY11" fmla="*/ 511770 h 544071"/>
                    <a:gd name="connsiteX12" fmla="*/ 313445 w 422464"/>
                    <a:gd name="connsiteY12" fmla="*/ 511770 h 544071"/>
                    <a:gd name="connsiteX13" fmla="*/ 291641 w 422464"/>
                    <a:gd name="connsiteY13" fmla="*/ 519038 h 544071"/>
                    <a:gd name="connsiteX14" fmla="*/ 233497 w 422464"/>
                    <a:gd name="connsiteY14" fmla="*/ 540842 h 544071"/>
                    <a:gd name="connsiteX15" fmla="*/ 233497 w 422464"/>
                    <a:gd name="connsiteY15" fmla="*/ 540842 h 544071"/>
                    <a:gd name="connsiteX16" fmla="*/ 117209 w 422464"/>
                    <a:gd name="connsiteY16" fmla="*/ 540842 h 544071"/>
                    <a:gd name="connsiteX17" fmla="*/ 95405 w 422464"/>
                    <a:gd name="connsiteY17" fmla="*/ 61154 h 544071"/>
                    <a:gd name="connsiteX18" fmla="*/ 8190 w 422464"/>
                    <a:gd name="connsiteY18" fmla="*/ 337338 h 544071"/>
                    <a:gd name="connsiteX19" fmla="*/ 73601 w 422464"/>
                    <a:gd name="connsiteY19" fmla="*/ 519038 h 544071"/>
                    <a:gd name="connsiteX20" fmla="*/ 117209 w 422464"/>
                    <a:gd name="connsiteY20" fmla="*/ 526306 h 544071"/>
                    <a:gd name="connsiteX21" fmla="*/ 233497 w 422464"/>
                    <a:gd name="connsiteY21" fmla="*/ 526306 h 544071"/>
                    <a:gd name="connsiteX22" fmla="*/ 291641 w 422464"/>
                    <a:gd name="connsiteY22" fmla="*/ 504502 h 544071"/>
                    <a:gd name="connsiteX23" fmla="*/ 313445 w 422464"/>
                    <a:gd name="connsiteY23" fmla="*/ 497234 h 544071"/>
                    <a:gd name="connsiteX24" fmla="*/ 320713 w 422464"/>
                    <a:gd name="connsiteY24" fmla="*/ 497234 h 544071"/>
                    <a:gd name="connsiteX25" fmla="*/ 400661 w 422464"/>
                    <a:gd name="connsiteY25" fmla="*/ 424554 h 544071"/>
                    <a:gd name="connsiteX26" fmla="*/ 415197 w 422464"/>
                    <a:gd name="connsiteY26" fmla="*/ 344606 h 544071"/>
                    <a:gd name="connsiteX27" fmla="*/ 342517 w 422464"/>
                    <a:gd name="connsiteY27" fmla="*/ 75690 h 544071"/>
                    <a:gd name="connsiteX28" fmla="*/ 269837 w 422464"/>
                    <a:gd name="connsiteY28" fmla="*/ 24814 h 544071"/>
                    <a:gd name="connsiteX29" fmla="*/ 182621 w 422464"/>
                    <a:gd name="connsiteY29" fmla="*/ 17547 h 544071"/>
                    <a:gd name="connsiteX30" fmla="*/ 95405 w 422464"/>
                    <a:gd name="connsiteY30" fmla="*/ 61154 h 544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22464" h="544071">
                      <a:moveTo>
                        <a:pt x="117209" y="540842"/>
                      </a:moveTo>
                      <a:cubicBezTo>
                        <a:pt x="102673" y="540842"/>
                        <a:pt x="88137" y="533574"/>
                        <a:pt x="66333" y="533574"/>
                      </a:cubicBezTo>
                      <a:lnTo>
                        <a:pt x="66333" y="533574"/>
                      </a:lnTo>
                      <a:lnTo>
                        <a:pt x="66333" y="533574"/>
                      </a:lnTo>
                      <a:cubicBezTo>
                        <a:pt x="22725" y="482698"/>
                        <a:pt x="922" y="395482"/>
                        <a:pt x="922" y="344606"/>
                      </a:cubicBezTo>
                      <a:cubicBezTo>
                        <a:pt x="-6346" y="235586"/>
                        <a:pt x="29993" y="126566"/>
                        <a:pt x="88137" y="53886"/>
                      </a:cubicBezTo>
                      <a:cubicBezTo>
                        <a:pt x="109941" y="24814"/>
                        <a:pt x="139013" y="10279"/>
                        <a:pt x="175353" y="3011"/>
                      </a:cubicBezTo>
                      <a:cubicBezTo>
                        <a:pt x="204425" y="-4258"/>
                        <a:pt x="240765" y="3011"/>
                        <a:pt x="269837" y="10279"/>
                      </a:cubicBezTo>
                      <a:cubicBezTo>
                        <a:pt x="298909" y="24814"/>
                        <a:pt x="327981" y="39350"/>
                        <a:pt x="342517" y="68422"/>
                      </a:cubicBezTo>
                      <a:cubicBezTo>
                        <a:pt x="393393" y="133834"/>
                        <a:pt x="422465" y="228318"/>
                        <a:pt x="422465" y="344606"/>
                      </a:cubicBezTo>
                      <a:cubicBezTo>
                        <a:pt x="422465" y="373678"/>
                        <a:pt x="415197" y="402750"/>
                        <a:pt x="407929" y="431822"/>
                      </a:cubicBezTo>
                      <a:cubicBezTo>
                        <a:pt x="400661" y="453626"/>
                        <a:pt x="357053" y="489966"/>
                        <a:pt x="320713" y="511770"/>
                      </a:cubicBezTo>
                      <a:lnTo>
                        <a:pt x="313445" y="511770"/>
                      </a:lnTo>
                      <a:cubicBezTo>
                        <a:pt x="306177" y="519038"/>
                        <a:pt x="298909" y="519038"/>
                        <a:pt x="291641" y="519038"/>
                      </a:cubicBezTo>
                      <a:cubicBezTo>
                        <a:pt x="269837" y="533574"/>
                        <a:pt x="255301" y="540842"/>
                        <a:pt x="233497" y="540842"/>
                      </a:cubicBezTo>
                      <a:lnTo>
                        <a:pt x="233497" y="540842"/>
                      </a:lnTo>
                      <a:cubicBezTo>
                        <a:pt x="197157" y="548110"/>
                        <a:pt x="160817" y="540842"/>
                        <a:pt x="117209" y="540842"/>
                      </a:cubicBezTo>
                      <a:close/>
                      <a:moveTo>
                        <a:pt x="95405" y="61154"/>
                      </a:moveTo>
                      <a:cubicBezTo>
                        <a:pt x="37261" y="133834"/>
                        <a:pt x="8190" y="235586"/>
                        <a:pt x="8190" y="337338"/>
                      </a:cubicBezTo>
                      <a:cubicBezTo>
                        <a:pt x="15458" y="395482"/>
                        <a:pt x="29993" y="468162"/>
                        <a:pt x="73601" y="519038"/>
                      </a:cubicBezTo>
                      <a:cubicBezTo>
                        <a:pt x="88137" y="519038"/>
                        <a:pt x="102673" y="526306"/>
                        <a:pt x="117209" y="526306"/>
                      </a:cubicBezTo>
                      <a:cubicBezTo>
                        <a:pt x="160817" y="533574"/>
                        <a:pt x="197157" y="540842"/>
                        <a:pt x="233497" y="526306"/>
                      </a:cubicBezTo>
                      <a:cubicBezTo>
                        <a:pt x="255301" y="519038"/>
                        <a:pt x="269837" y="511770"/>
                        <a:pt x="291641" y="504502"/>
                      </a:cubicBezTo>
                      <a:cubicBezTo>
                        <a:pt x="298909" y="504502"/>
                        <a:pt x="306177" y="497234"/>
                        <a:pt x="313445" y="497234"/>
                      </a:cubicBezTo>
                      <a:lnTo>
                        <a:pt x="320713" y="497234"/>
                      </a:lnTo>
                      <a:cubicBezTo>
                        <a:pt x="349785" y="482698"/>
                        <a:pt x="393393" y="446358"/>
                        <a:pt x="400661" y="424554"/>
                      </a:cubicBezTo>
                      <a:cubicBezTo>
                        <a:pt x="407929" y="402750"/>
                        <a:pt x="415197" y="373678"/>
                        <a:pt x="415197" y="344606"/>
                      </a:cubicBezTo>
                      <a:cubicBezTo>
                        <a:pt x="415197" y="228318"/>
                        <a:pt x="393393" y="133834"/>
                        <a:pt x="342517" y="75690"/>
                      </a:cubicBezTo>
                      <a:cubicBezTo>
                        <a:pt x="320713" y="53886"/>
                        <a:pt x="298909" y="32082"/>
                        <a:pt x="269837" y="24814"/>
                      </a:cubicBezTo>
                      <a:cubicBezTo>
                        <a:pt x="240765" y="10279"/>
                        <a:pt x="211693" y="10279"/>
                        <a:pt x="182621" y="17547"/>
                      </a:cubicBezTo>
                      <a:cubicBezTo>
                        <a:pt x="139013" y="17547"/>
                        <a:pt x="117209" y="32082"/>
                        <a:pt x="95405" y="61154"/>
                      </a:cubicBezTo>
                      <a:close/>
                    </a:path>
                  </a:pathLst>
                </a:custGeom>
                <a:solidFill>
                  <a:srgbClr val="CA8C67"/>
                </a:solidFill>
                <a:ln w="72680" cap="flat">
                  <a:noFill/>
                  <a:prstDash val="solid"/>
                  <a:miter/>
                </a:ln>
              </p:spPr>
              <p:txBody>
                <a:bodyPr rtlCol="0" anchor="ctr"/>
                <a:lstStyle/>
                <a:p>
                  <a:endParaRPr lang="en-US"/>
                </a:p>
              </p:txBody>
            </p:sp>
          </p:grpSp>
          <p:sp>
            <p:nvSpPr>
              <p:cNvPr id="324" name="Freeform: Shape 323">
                <a:extLst>
                  <a:ext uri="{FF2B5EF4-FFF2-40B4-BE49-F238E27FC236}">
                    <a16:creationId xmlns:a16="http://schemas.microsoft.com/office/drawing/2014/main" xmlns="" id="{A0D97358-9DC0-48E9-BDAD-57B6B5D86110}"/>
                  </a:ext>
                </a:extLst>
              </p:cNvPr>
              <p:cNvSpPr/>
              <p:nvPr/>
            </p:nvSpPr>
            <p:spPr>
              <a:xfrm>
                <a:off x="5083036" y="4497764"/>
                <a:ext cx="414275" cy="523614"/>
              </a:xfrm>
              <a:custGeom>
                <a:avLst/>
                <a:gdLst>
                  <a:gd name="connsiteX0" fmla="*/ 319792 w 414275"/>
                  <a:gd name="connsiteY0" fmla="*/ 479687 h 523614"/>
                  <a:gd name="connsiteX1" fmla="*/ 290720 w 414275"/>
                  <a:gd name="connsiteY1" fmla="*/ 494223 h 523614"/>
                  <a:gd name="connsiteX2" fmla="*/ 65412 w 414275"/>
                  <a:gd name="connsiteY2" fmla="*/ 508759 h 523614"/>
                  <a:gd name="connsiteX3" fmla="*/ 0 w 414275"/>
                  <a:gd name="connsiteY3" fmla="*/ 319792 h 523614"/>
                  <a:gd name="connsiteX4" fmla="*/ 21804 w 414275"/>
                  <a:gd name="connsiteY4" fmla="*/ 159896 h 523614"/>
                  <a:gd name="connsiteX5" fmla="*/ 29072 w 414275"/>
                  <a:gd name="connsiteY5" fmla="*/ 327060 h 523614"/>
                  <a:gd name="connsiteX6" fmla="*/ 319792 w 414275"/>
                  <a:gd name="connsiteY6" fmla="*/ 399739 h 523614"/>
                  <a:gd name="connsiteX7" fmla="*/ 319792 w 414275"/>
                  <a:gd name="connsiteY7" fmla="*/ 36340 h 523614"/>
                  <a:gd name="connsiteX8" fmla="*/ 283452 w 414275"/>
                  <a:gd name="connsiteY8" fmla="*/ 0 h 523614"/>
                  <a:gd name="connsiteX9" fmla="*/ 334327 w 414275"/>
                  <a:gd name="connsiteY9" fmla="*/ 43608 h 523614"/>
                  <a:gd name="connsiteX10" fmla="*/ 414275 w 414275"/>
                  <a:gd name="connsiteY10" fmla="*/ 319792 h 523614"/>
                  <a:gd name="connsiteX11" fmla="*/ 399739 w 414275"/>
                  <a:gd name="connsiteY11" fmla="*/ 407007 h 523614"/>
                  <a:gd name="connsiteX12" fmla="*/ 319792 w 414275"/>
                  <a:gd name="connsiteY12" fmla="*/ 479687 h 52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4275" h="523614">
                    <a:moveTo>
                      <a:pt x="319792" y="479687"/>
                    </a:moveTo>
                    <a:cubicBezTo>
                      <a:pt x="312523" y="486955"/>
                      <a:pt x="297987" y="494223"/>
                      <a:pt x="290720" y="494223"/>
                    </a:cubicBezTo>
                    <a:cubicBezTo>
                      <a:pt x="210772" y="545099"/>
                      <a:pt x="152628" y="516027"/>
                      <a:pt x="65412" y="508759"/>
                    </a:cubicBezTo>
                    <a:cubicBezTo>
                      <a:pt x="21804" y="457883"/>
                      <a:pt x="7268" y="377935"/>
                      <a:pt x="0" y="319792"/>
                    </a:cubicBezTo>
                    <a:cubicBezTo>
                      <a:pt x="0" y="268916"/>
                      <a:pt x="0" y="210772"/>
                      <a:pt x="21804" y="159896"/>
                    </a:cubicBezTo>
                    <a:cubicBezTo>
                      <a:pt x="7268" y="218040"/>
                      <a:pt x="7268" y="283452"/>
                      <a:pt x="29072" y="327060"/>
                    </a:cubicBezTo>
                    <a:cubicBezTo>
                      <a:pt x="79948" y="472419"/>
                      <a:pt x="210772" y="501491"/>
                      <a:pt x="319792" y="399739"/>
                    </a:cubicBezTo>
                    <a:cubicBezTo>
                      <a:pt x="399739" y="327060"/>
                      <a:pt x="377936" y="116288"/>
                      <a:pt x="319792" y="36340"/>
                    </a:cubicBezTo>
                    <a:cubicBezTo>
                      <a:pt x="305256" y="21804"/>
                      <a:pt x="297987" y="7268"/>
                      <a:pt x="283452" y="0"/>
                    </a:cubicBezTo>
                    <a:cubicBezTo>
                      <a:pt x="305256" y="7268"/>
                      <a:pt x="319792" y="21804"/>
                      <a:pt x="334327" y="43608"/>
                    </a:cubicBezTo>
                    <a:cubicBezTo>
                      <a:pt x="392472" y="116288"/>
                      <a:pt x="414275" y="225308"/>
                      <a:pt x="414275" y="319792"/>
                    </a:cubicBezTo>
                    <a:cubicBezTo>
                      <a:pt x="414275" y="348863"/>
                      <a:pt x="407007" y="377935"/>
                      <a:pt x="399739" y="407007"/>
                    </a:cubicBezTo>
                    <a:cubicBezTo>
                      <a:pt x="385203" y="436079"/>
                      <a:pt x="356132" y="465151"/>
                      <a:pt x="319792" y="479687"/>
                    </a:cubicBezTo>
                    <a:close/>
                  </a:path>
                </a:pathLst>
              </a:custGeom>
              <a:solidFill>
                <a:srgbClr val="D8D8D8"/>
              </a:solidFill>
              <a:ln w="72680" cap="flat">
                <a:noFill/>
                <a:prstDash val="solid"/>
                <a:miter/>
              </a:ln>
            </p:spPr>
            <p:txBody>
              <a:bodyPr rtlCol="0" anchor="ctr"/>
              <a:lstStyle/>
              <a:p>
                <a:endParaRPr lang="en-US"/>
              </a:p>
            </p:txBody>
          </p:sp>
          <p:grpSp>
            <p:nvGrpSpPr>
              <p:cNvPr id="325" name="Graphic 11">
                <a:extLst>
                  <a:ext uri="{FF2B5EF4-FFF2-40B4-BE49-F238E27FC236}">
                    <a16:creationId xmlns:a16="http://schemas.microsoft.com/office/drawing/2014/main" xmlns="" id="{80E0E1A2-C727-4050-A9A2-B3F9AFACD5A6}"/>
                  </a:ext>
                </a:extLst>
              </p:cNvPr>
              <p:cNvGrpSpPr/>
              <p:nvPr/>
            </p:nvGrpSpPr>
            <p:grpSpPr>
              <a:xfrm>
                <a:off x="3943779" y="4890236"/>
                <a:ext cx="1568068" cy="806746"/>
                <a:chOff x="3943779" y="4890236"/>
                <a:chExt cx="1568068" cy="806746"/>
              </a:xfrm>
            </p:grpSpPr>
            <p:sp>
              <p:nvSpPr>
                <p:cNvPr id="352" name="Freeform: Shape 351">
                  <a:extLst>
                    <a:ext uri="{FF2B5EF4-FFF2-40B4-BE49-F238E27FC236}">
                      <a16:creationId xmlns:a16="http://schemas.microsoft.com/office/drawing/2014/main" xmlns="" id="{48FA9163-D124-4D2B-BD8A-C30E3E6BEBCB}"/>
                    </a:ext>
                  </a:extLst>
                </p:cNvPr>
                <p:cNvSpPr/>
                <p:nvPr/>
              </p:nvSpPr>
              <p:spPr>
                <a:xfrm>
                  <a:off x="3943779" y="5040765"/>
                  <a:ext cx="510172" cy="84432"/>
                </a:xfrm>
                <a:custGeom>
                  <a:avLst/>
                  <a:gdLst>
                    <a:gd name="connsiteX0" fmla="*/ 5451 w 510172"/>
                    <a:gd name="connsiteY0" fmla="*/ 2098 h 84432"/>
                    <a:gd name="connsiteX1" fmla="*/ 259831 w 510172"/>
                    <a:gd name="connsiteY1" fmla="*/ 60242 h 84432"/>
                    <a:gd name="connsiteX2" fmla="*/ 383386 w 510172"/>
                    <a:gd name="connsiteY2" fmla="*/ 60242 h 84432"/>
                    <a:gd name="connsiteX3" fmla="*/ 506942 w 510172"/>
                    <a:gd name="connsiteY3" fmla="*/ 23902 h 84432"/>
                    <a:gd name="connsiteX4" fmla="*/ 506942 w 510172"/>
                    <a:gd name="connsiteY4" fmla="*/ 31170 h 84432"/>
                    <a:gd name="connsiteX5" fmla="*/ 267099 w 510172"/>
                    <a:gd name="connsiteY5" fmla="*/ 82046 h 84432"/>
                    <a:gd name="connsiteX6" fmla="*/ 5451 w 510172"/>
                    <a:gd name="connsiteY6" fmla="*/ 2098 h 84432"/>
                    <a:gd name="connsiteX7" fmla="*/ 5451 w 510172"/>
                    <a:gd name="connsiteY7" fmla="*/ 2098 h 84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0172" h="84432">
                      <a:moveTo>
                        <a:pt x="5451" y="2098"/>
                      </a:moveTo>
                      <a:cubicBezTo>
                        <a:pt x="85399" y="31170"/>
                        <a:pt x="172615" y="52974"/>
                        <a:pt x="259831" y="60242"/>
                      </a:cubicBezTo>
                      <a:cubicBezTo>
                        <a:pt x="296171" y="67510"/>
                        <a:pt x="339779" y="67510"/>
                        <a:pt x="383386" y="60242"/>
                      </a:cubicBezTo>
                      <a:cubicBezTo>
                        <a:pt x="426994" y="52974"/>
                        <a:pt x="470602" y="38438"/>
                        <a:pt x="506942" y="23902"/>
                      </a:cubicBezTo>
                      <a:cubicBezTo>
                        <a:pt x="506942" y="23902"/>
                        <a:pt x="514210" y="23902"/>
                        <a:pt x="506942" y="31170"/>
                      </a:cubicBezTo>
                      <a:cubicBezTo>
                        <a:pt x="434262" y="82046"/>
                        <a:pt x="354315" y="89314"/>
                        <a:pt x="267099" y="82046"/>
                      </a:cubicBezTo>
                      <a:cubicBezTo>
                        <a:pt x="179883" y="82046"/>
                        <a:pt x="78131" y="52974"/>
                        <a:pt x="5451" y="2098"/>
                      </a:cubicBezTo>
                      <a:cubicBezTo>
                        <a:pt x="-1817" y="9366"/>
                        <a:pt x="-1817" y="-5170"/>
                        <a:pt x="5451" y="2098"/>
                      </a:cubicBezTo>
                      <a:close/>
                    </a:path>
                  </a:pathLst>
                </a:custGeom>
                <a:solidFill>
                  <a:srgbClr val="CA8C67"/>
                </a:solidFill>
                <a:ln w="72680" cap="flat">
                  <a:noFill/>
                  <a:prstDash val="solid"/>
                  <a:miter/>
                </a:ln>
              </p:spPr>
              <p:txBody>
                <a:bodyPr rtlCol="0" anchor="ctr"/>
                <a:lstStyle/>
                <a:p>
                  <a:endParaRPr lang="en-US"/>
                </a:p>
              </p:txBody>
            </p:sp>
            <p:sp>
              <p:nvSpPr>
                <p:cNvPr id="353" name="Freeform: Shape 352">
                  <a:extLst>
                    <a:ext uri="{FF2B5EF4-FFF2-40B4-BE49-F238E27FC236}">
                      <a16:creationId xmlns:a16="http://schemas.microsoft.com/office/drawing/2014/main" xmlns="" id="{1325A919-E1BA-43FA-AFEF-3D04A3A82804}"/>
                    </a:ext>
                  </a:extLst>
                </p:cNvPr>
                <p:cNvSpPr/>
                <p:nvPr/>
              </p:nvSpPr>
              <p:spPr>
                <a:xfrm>
                  <a:off x="4702091" y="4890236"/>
                  <a:ext cx="236592" cy="292687"/>
                </a:xfrm>
                <a:custGeom>
                  <a:avLst/>
                  <a:gdLst>
                    <a:gd name="connsiteX0" fmla="*/ 10278 w 236592"/>
                    <a:gd name="connsiteY0" fmla="*/ 232576 h 292687"/>
                    <a:gd name="connsiteX1" fmla="*/ 133834 w 236592"/>
                    <a:gd name="connsiteY1" fmla="*/ 261648 h 292687"/>
                    <a:gd name="connsiteX2" fmla="*/ 191978 w 236592"/>
                    <a:gd name="connsiteY2" fmla="*/ 232576 h 292687"/>
                    <a:gd name="connsiteX3" fmla="*/ 177442 w 236592"/>
                    <a:gd name="connsiteY3" fmla="*/ 152628 h 292687"/>
                    <a:gd name="connsiteX4" fmla="*/ 119298 w 236592"/>
                    <a:gd name="connsiteY4" fmla="*/ 0 h 292687"/>
                    <a:gd name="connsiteX5" fmla="*/ 126566 w 236592"/>
                    <a:gd name="connsiteY5" fmla="*/ 0 h 292687"/>
                    <a:gd name="connsiteX6" fmla="*/ 148370 w 236592"/>
                    <a:gd name="connsiteY6" fmla="*/ 94484 h 292687"/>
                    <a:gd name="connsiteX7" fmla="*/ 213782 w 236592"/>
                    <a:gd name="connsiteY7" fmla="*/ 159896 h 292687"/>
                    <a:gd name="connsiteX8" fmla="*/ 221050 w 236592"/>
                    <a:gd name="connsiteY8" fmla="*/ 239844 h 292687"/>
                    <a:gd name="connsiteX9" fmla="*/ 3010 w 236592"/>
                    <a:gd name="connsiteY9" fmla="*/ 247112 h 292687"/>
                    <a:gd name="connsiteX10" fmla="*/ 10278 w 236592"/>
                    <a:gd name="connsiteY10" fmla="*/ 232576 h 292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592" h="292687">
                      <a:moveTo>
                        <a:pt x="10278" y="232576"/>
                      </a:moveTo>
                      <a:cubicBezTo>
                        <a:pt x="53886" y="254380"/>
                        <a:pt x="82958" y="268916"/>
                        <a:pt x="133834" y="261648"/>
                      </a:cubicBezTo>
                      <a:cubicBezTo>
                        <a:pt x="155638" y="261648"/>
                        <a:pt x="177442" y="247112"/>
                        <a:pt x="191978" y="232576"/>
                      </a:cubicBezTo>
                      <a:cubicBezTo>
                        <a:pt x="221050" y="203504"/>
                        <a:pt x="199246" y="174432"/>
                        <a:pt x="177442" y="152628"/>
                      </a:cubicBezTo>
                      <a:cubicBezTo>
                        <a:pt x="133834" y="116288"/>
                        <a:pt x="97494" y="58144"/>
                        <a:pt x="119298" y="0"/>
                      </a:cubicBezTo>
                      <a:cubicBezTo>
                        <a:pt x="119298" y="0"/>
                        <a:pt x="126566" y="0"/>
                        <a:pt x="126566" y="0"/>
                      </a:cubicBezTo>
                      <a:cubicBezTo>
                        <a:pt x="126566" y="29072"/>
                        <a:pt x="133834" y="65412"/>
                        <a:pt x="148370" y="94484"/>
                      </a:cubicBezTo>
                      <a:cubicBezTo>
                        <a:pt x="162906" y="116288"/>
                        <a:pt x="191978" y="138092"/>
                        <a:pt x="213782" y="159896"/>
                      </a:cubicBezTo>
                      <a:cubicBezTo>
                        <a:pt x="242854" y="188968"/>
                        <a:pt x="242854" y="210772"/>
                        <a:pt x="221050" y="239844"/>
                      </a:cubicBezTo>
                      <a:cubicBezTo>
                        <a:pt x="177442" y="305255"/>
                        <a:pt x="53886" y="312523"/>
                        <a:pt x="3010" y="247112"/>
                      </a:cubicBezTo>
                      <a:cubicBezTo>
                        <a:pt x="-4257" y="239844"/>
                        <a:pt x="3010" y="232576"/>
                        <a:pt x="10278" y="232576"/>
                      </a:cubicBezTo>
                      <a:close/>
                    </a:path>
                  </a:pathLst>
                </a:custGeom>
                <a:solidFill>
                  <a:srgbClr val="CA8C67"/>
                </a:solidFill>
                <a:ln w="72680" cap="flat">
                  <a:noFill/>
                  <a:prstDash val="solid"/>
                  <a:miter/>
                </a:ln>
              </p:spPr>
              <p:txBody>
                <a:bodyPr rtlCol="0" anchor="ctr"/>
                <a:lstStyle/>
                <a:p>
                  <a:endParaRPr lang="en-US"/>
                </a:p>
              </p:txBody>
            </p:sp>
            <p:sp>
              <p:nvSpPr>
                <p:cNvPr id="354" name="Freeform: Shape 353">
                  <a:extLst>
                    <a:ext uri="{FF2B5EF4-FFF2-40B4-BE49-F238E27FC236}">
                      <a16:creationId xmlns:a16="http://schemas.microsoft.com/office/drawing/2014/main" xmlns="" id="{278F1EA1-3714-4FBC-BA7D-11E6BA2296EA}"/>
                    </a:ext>
                  </a:extLst>
                </p:cNvPr>
                <p:cNvSpPr/>
                <p:nvPr/>
              </p:nvSpPr>
              <p:spPr>
                <a:xfrm>
                  <a:off x="4436185" y="5268171"/>
                  <a:ext cx="625047" cy="286462"/>
                </a:xfrm>
                <a:custGeom>
                  <a:avLst/>
                  <a:gdLst>
                    <a:gd name="connsiteX0" fmla="*/ 312523 w 625047"/>
                    <a:gd name="connsiteY0" fmla="*/ 276184 h 286462"/>
                    <a:gd name="connsiteX1" fmla="*/ 377935 w 625047"/>
                    <a:gd name="connsiteY1" fmla="*/ 283452 h 286462"/>
                    <a:gd name="connsiteX2" fmla="*/ 428811 w 625047"/>
                    <a:gd name="connsiteY2" fmla="*/ 239844 h 286462"/>
                    <a:gd name="connsiteX3" fmla="*/ 537831 w 625047"/>
                    <a:gd name="connsiteY3" fmla="*/ 138092 h 286462"/>
                    <a:gd name="connsiteX4" fmla="*/ 625047 w 625047"/>
                    <a:gd name="connsiteY4" fmla="*/ 43608 h 286462"/>
                    <a:gd name="connsiteX5" fmla="*/ 617779 w 625047"/>
                    <a:gd name="connsiteY5" fmla="*/ 43608 h 286462"/>
                    <a:gd name="connsiteX6" fmla="*/ 559635 w 625047"/>
                    <a:gd name="connsiteY6" fmla="*/ 109020 h 286462"/>
                    <a:gd name="connsiteX7" fmla="*/ 486955 w 625047"/>
                    <a:gd name="connsiteY7" fmla="*/ 130824 h 286462"/>
                    <a:gd name="connsiteX8" fmla="*/ 319792 w 625047"/>
                    <a:gd name="connsiteY8" fmla="*/ 130824 h 286462"/>
                    <a:gd name="connsiteX9" fmla="*/ 79948 w 625047"/>
                    <a:gd name="connsiteY9" fmla="*/ 43608 h 286462"/>
                    <a:gd name="connsiteX10" fmla="*/ 109020 w 625047"/>
                    <a:gd name="connsiteY10" fmla="*/ 7268 h 286462"/>
                    <a:gd name="connsiteX11" fmla="*/ 101752 w 625047"/>
                    <a:gd name="connsiteY11" fmla="*/ 0 h 286462"/>
                    <a:gd name="connsiteX12" fmla="*/ 94484 w 625047"/>
                    <a:gd name="connsiteY12" fmla="*/ 7268 h 286462"/>
                    <a:gd name="connsiteX13" fmla="*/ 65412 w 625047"/>
                    <a:gd name="connsiteY13" fmla="*/ 29072 h 286462"/>
                    <a:gd name="connsiteX14" fmla="*/ 0 w 625047"/>
                    <a:gd name="connsiteY14" fmla="*/ 50876 h 286462"/>
                    <a:gd name="connsiteX15" fmla="*/ 0 w 625047"/>
                    <a:gd name="connsiteY15" fmla="*/ 58144 h 286462"/>
                    <a:gd name="connsiteX16" fmla="*/ 72680 w 625047"/>
                    <a:gd name="connsiteY16" fmla="*/ 65412 h 286462"/>
                    <a:gd name="connsiteX17" fmla="*/ 145360 w 625047"/>
                    <a:gd name="connsiteY17" fmla="*/ 123556 h 286462"/>
                    <a:gd name="connsiteX18" fmla="*/ 239844 w 625047"/>
                    <a:gd name="connsiteY18" fmla="*/ 218040 h 286462"/>
                    <a:gd name="connsiteX19" fmla="*/ 312523 w 625047"/>
                    <a:gd name="connsiteY19" fmla="*/ 276184 h 286462"/>
                    <a:gd name="connsiteX20" fmla="*/ 290720 w 625047"/>
                    <a:gd name="connsiteY20" fmla="*/ 239844 h 286462"/>
                    <a:gd name="connsiteX21" fmla="*/ 152628 w 625047"/>
                    <a:gd name="connsiteY21" fmla="*/ 123556 h 286462"/>
                    <a:gd name="connsiteX22" fmla="*/ 123556 w 625047"/>
                    <a:gd name="connsiteY22" fmla="*/ 101752 h 286462"/>
                    <a:gd name="connsiteX23" fmla="*/ 196236 w 625047"/>
                    <a:gd name="connsiteY23" fmla="*/ 123556 h 286462"/>
                    <a:gd name="connsiteX24" fmla="*/ 363399 w 625047"/>
                    <a:gd name="connsiteY24" fmla="*/ 159896 h 286462"/>
                    <a:gd name="connsiteX25" fmla="*/ 494223 w 625047"/>
                    <a:gd name="connsiteY25" fmla="*/ 152628 h 286462"/>
                    <a:gd name="connsiteX26" fmla="*/ 436079 w 625047"/>
                    <a:gd name="connsiteY26" fmla="*/ 203504 h 286462"/>
                    <a:gd name="connsiteX27" fmla="*/ 385203 w 625047"/>
                    <a:gd name="connsiteY27" fmla="*/ 261648 h 286462"/>
                    <a:gd name="connsiteX28" fmla="*/ 290720 w 625047"/>
                    <a:gd name="connsiteY28" fmla="*/ 239844 h 286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25047" h="286462">
                      <a:moveTo>
                        <a:pt x="312523" y="276184"/>
                      </a:moveTo>
                      <a:cubicBezTo>
                        <a:pt x="334328" y="283452"/>
                        <a:pt x="356131" y="290720"/>
                        <a:pt x="377935" y="283452"/>
                      </a:cubicBezTo>
                      <a:cubicBezTo>
                        <a:pt x="399739" y="276184"/>
                        <a:pt x="414275" y="261648"/>
                        <a:pt x="428811" y="239844"/>
                      </a:cubicBezTo>
                      <a:cubicBezTo>
                        <a:pt x="465151" y="203504"/>
                        <a:pt x="501491" y="174432"/>
                        <a:pt x="537831" y="138092"/>
                      </a:cubicBezTo>
                      <a:cubicBezTo>
                        <a:pt x="581439" y="123556"/>
                        <a:pt x="610511" y="94484"/>
                        <a:pt x="625047" y="43608"/>
                      </a:cubicBezTo>
                      <a:cubicBezTo>
                        <a:pt x="625047" y="43608"/>
                        <a:pt x="625047" y="36340"/>
                        <a:pt x="617779" y="43608"/>
                      </a:cubicBezTo>
                      <a:cubicBezTo>
                        <a:pt x="603243" y="65412"/>
                        <a:pt x="588707" y="94484"/>
                        <a:pt x="559635" y="109020"/>
                      </a:cubicBezTo>
                      <a:cubicBezTo>
                        <a:pt x="537831" y="123556"/>
                        <a:pt x="516027" y="130824"/>
                        <a:pt x="486955" y="130824"/>
                      </a:cubicBezTo>
                      <a:cubicBezTo>
                        <a:pt x="428811" y="145360"/>
                        <a:pt x="370667" y="138092"/>
                        <a:pt x="319792" y="130824"/>
                      </a:cubicBezTo>
                      <a:cubicBezTo>
                        <a:pt x="239844" y="116288"/>
                        <a:pt x="145360" y="94484"/>
                        <a:pt x="79948" y="43608"/>
                      </a:cubicBezTo>
                      <a:cubicBezTo>
                        <a:pt x="94484" y="36340"/>
                        <a:pt x="101752" y="21804"/>
                        <a:pt x="109020" y="7268"/>
                      </a:cubicBezTo>
                      <a:cubicBezTo>
                        <a:pt x="109020" y="7268"/>
                        <a:pt x="109020" y="0"/>
                        <a:pt x="101752" y="0"/>
                      </a:cubicBezTo>
                      <a:cubicBezTo>
                        <a:pt x="101752" y="0"/>
                        <a:pt x="94484" y="7268"/>
                        <a:pt x="94484" y="7268"/>
                      </a:cubicBezTo>
                      <a:cubicBezTo>
                        <a:pt x="87216" y="14536"/>
                        <a:pt x="72680" y="21804"/>
                        <a:pt x="65412" y="29072"/>
                      </a:cubicBezTo>
                      <a:cubicBezTo>
                        <a:pt x="43608" y="43608"/>
                        <a:pt x="21804" y="50876"/>
                        <a:pt x="0" y="50876"/>
                      </a:cubicBezTo>
                      <a:cubicBezTo>
                        <a:pt x="0" y="50876"/>
                        <a:pt x="0" y="50876"/>
                        <a:pt x="0" y="58144"/>
                      </a:cubicBezTo>
                      <a:cubicBezTo>
                        <a:pt x="21804" y="65412"/>
                        <a:pt x="50876" y="50876"/>
                        <a:pt x="72680" y="65412"/>
                      </a:cubicBezTo>
                      <a:cubicBezTo>
                        <a:pt x="101752" y="79948"/>
                        <a:pt x="123556" y="101752"/>
                        <a:pt x="145360" y="123556"/>
                      </a:cubicBezTo>
                      <a:cubicBezTo>
                        <a:pt x="174432" y="152628"/>
                        <a:pt x="203504" y="188968"/>
                        <a:pt x="239844" y="218040"/>
                      </a:cubicBezTo>
                      <a:cubicBezTo>
                        <a:pt x="254380" y="247112"/>
                        <a:pt x="283452" y="268916"/>
                        <a:pt x="312523" y="276184"/>
                      </a:cubicBezTo>
                      <a:close/>
                      <a:moveTo>
                        <a:pt x="290720" y="239844"/>
                      </a:moveTo>
                      <a:cubicBezTo>
                        <a:pt x="239844" y="203504"/>
                        <a:pt x="203504" y="159896"/>
                        <a:pt x="152628" y="123556"/>
                      </a:cubicBezTo>
                      <a:cubicBezTo>
                        <a:pt x="145360" y="116288"/>
                        <a:pt x="130824" y="109020"/>
                        <a:pt x="123556" y="101752"/>
                      </a:cubicBezTo>
                      <a:cubicBezTo>
                        <a:pt x="145360" y="109020"/>
                        <a:pt x="174432" y="123556"/>
                        <a:pt x="196236" y="123556"/>
                      </a:cubicBezTo>
                      <a:cubicBezTo>
                        <a:pt x="254380" y="138092"/>
                        <a:pt x="305255" y="159896"/>
                        <a:pt x="363399" y="159896"/>
                      </a:cubicBezTo>
                      <a:cubicBezTo>
                        <a:pt x="399739" y="159896"/>
                        <a:pt x="450615" y="159896"/>
                        <a:pt x="494223" y="152628"/>
                      </a:cubicBezTo>
                      <a:cubicBezTo>
                        <a:pt x="472419" y="167164"/>
                        <a:pt x="450615" y="188968"/>
                        <a:pt x="436079" y="203504"/>
                      </a:cubicBezTo>
                      <a:cubicBezTo>
                        <a:pt x="421543" y="218040"/>
                        <a:pt x="407007" y="247112"/>
                        <a:pt x="385203" y="261648"/>
                      </a:cubicBezTo>
                      <a:cubicBezTo>
                        <a:pt x="356131" y="276184"/>
                        <a:pt x="312523" y="261648"/>
                        <a:pt x="290720" y="239844"/>
                      </a:cubicBezTo>
                      <a:close/>
                    </a:path>
                  </a:pathLst>
                </a:custGeom>
                <a:solidFill>
                  <a:srgbClr val="CA8C67"/>
                </a:solidFill>
                <a:ln w="72680" cap="flat">
                  <a:noFill/>
                  <a:prstDash val="solid"/>
                  <a:miter/>
                </a:ln>
              </p:spPr>
              <p:txBody>
                <a:bodyPr rtlCol="0" anchor="ctr"/>
                <a:lstStyle/>
                <a:p>
                  <a:endParaRPr lang="en-US"/>
                </a:p>
              </p:txBody>
            </p:sp>
            <p:grpSp>
              <p:nvGrpSpPr>
                <p:cNvPr id="355" name="Graphic 11">
                  <a:extLst>
                    <a:ext uri="{FF2B5EF4-FFF2-40B4-BE49-F238E27FC236}">
                      <a16:creationId xmlns:a16="http://schemas.microsoft.com/office/drawing/2014/main" xmlns="" id="{177CFCAE-DF2C-4E73-AF42-5A7200D1FF88}"/>
                    </a:ext>
                  </a:extLst>
                </p:cNvPr>
                <p:cNvGrpSpPr/>
                <p:nvPr/>
              </p:nvGrpSpPr>
              <p:grpSpPr>
                <a:xfrm>
                  <a:off x="4537937" y="5362655"/>
                  <a:ext cx="399739" cy="181699"/>
                  <a:chOff x="4537937" y="5362655"/>
                  <a:chExt cx="399739" cy="181699"/>
                </a:xfrm>
              </p:grpSpPr>
              <p:sp>
                <p:nvSpPr>
                  <p:cNvPr id="362" name="Freeform: Shape 361">
                    <a:extLst>
                      <a:ext uri="{FF2B5EF4-FFF2-40B4-BE49-F238E27FC236}">
                        <a16:creationId xmlns:a16="http://schemas.microsoft.com/office/drawing/2014/main" xmlns="" id="{16BEFF2F-55E8-44B4-8FAD-0CFCBE455C52}"/>
                      </a:ext>
                    </a:extLst>
                  </p:cNvPr>
                  <p:cNvSpPr/>
                  <p:nvPr/>
                </p:nvSpPr>
                <p:spPr>
                  <a:xfrm>
                    <a:off x="4567009" y="5369923"/>
                    <a:ext cx="370667" cy="165746"/>
                  </a:xfrm>
                  <a:custGeom>
                    <a:avLst/>
                    <a:gdLst>
                      <a:gd name="connsiteX0" fmla="*/ 159896 w 370667"/>
                      <a:gd name="connsiteY0" fmla="*/ 138092 h 165746"/>
                      <a:gd name="connsiteX1" fmla="*/ 261648 w 370667"/>
                      <a:gd name="connsiteY1" fmla="*/ 159896 h 165746"/>
                      <a:gd name="connsiteX2" fmla="*/ 312524 w 370667"/>
                      <a:gd name="connsiteY2" fmla="*/ 101752 h 165746"/>
                      <a:gd name="connsiteX3" fmla="*/ 370667 w 370667"/>
                      <a:gd name="connsiteY3" fmla="*/ 50876 h 165746"/>
                      <a:gd name="connsiteX4" fmla="*/ 239844 w 370667"/>
                      <a:gd name="connsiteY4" fmla="*/ 58144 h 165746"/>
                      <a:gd name="connsiteX5" fmla="*/ 72680 w 370667"/>
                      <a:gd name="connsiteY5" fmla="*/ 21804 h 165746"/>
                      <a:gd name="connsiteX6" fmla="*/ 0 w 370667"/>
                      <a:gd name="connsiteY6" fmla="*/ 0 h 165746"/>
                      <a:gd name="connsiteX7" fmla="*/ 29072 w 370667"/>
                      <a:gd name="connsiteY7" fmla="*/ 21804 h 165746"/>
                      <a:gd name="connsiteX8" fmla="*/ 159896 w 370667"/>
                      <a:gd name="connsiteY8" fmla="*/ 138092 h 165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0667" h="165746">
                        <a:moveTo>
                          <a:pt x="159896" y="138092"/>
                        </a:moveTo>
                        <a:cubicBezTo>
                          <a:pt x="188968" y="159896"/>
                          <a:pt x="225308" y="174432"/>
                          <a:pt x="261648" y="159896"/>
                        </a:cubicBezTo>
                        <a:cubicBezTo>
                          <a:pt x="283452" y="145360"/>
                          <a:pt x="297988" y="123556"/>
                          <a:pt x="312524" y="101752"/>
                        </a:cubicBezTo>
                        <a:cubicBezTo>
                          <a:pt x="327060" y="87216"/>
                          <a:pt x="348864" y="65412"/>
                          <a:pt x="370667" y="50876"/>
                        </a:cubicBezTo>
                        <a:cubicBezTo>
                          <a:pt x="327060" y="58144"/>
                          <a:pt x="283452" y="58144"/>
                          <a:pt x="239844" y="58144"/>
                        </a:cubicBezTo>
                        <a:cubicBezTo>
                          <a:pt x="181700" y="58144"/>
                          <a:pt x="123556" y="36340"/>
                          <a:pt x="72680" y="21804"/>
                        </a:cubicBezTo>
                        <a:cubicBezTo>
                          <a:pt x="50876" y="14536"/>
                          <a:pt x="21804" y="7268"/>
                          <a:pt x="0" y="0"/>
                        </a:cubicBezTo>
                        <a:cubicBezTo>
                          <a:pt x="7268" y="7268"/>
                          <a:pt x="21804" y="14536"/>
                          <a:pt x="29072" y="21804"/>
                        </a:cubicBezTo>
                        <a:cubicBezTo>
                          <a:pt x="65412" y="65412"/>
                          <a:pt x="109020" y="101752"/>
                          <a:pt x="159896" y="138092"/>
                        </a:cubicBezTo>
                        <a:close/>
                      </a:path>
                    </a:pathLst>
                  </a:custGeom>
                  <a:solidFill>
                    <a:srgbClr val="EB5961"/>
                  </a:solidFill>
                  <a:ln w="72680" cap="flat">
                    <a:noFill/>
                    <a:prstDash val="solid"/>
                    <a:miter/>
                  </a:ln>
                </p:spPr>
                <p:txBody>
                  <a:bodyPr rtlCol="0" anchor="ctr"/>
                  <a:lstStyle/>
                  <a:p>
                    <a:endParaRPr lang="en-US"/>
                  </a:p>
                </p:txBody>
              </p:sp>
              <p:sp>
                <p:nvSpPr>
                  <p:cNvPr id="363" name="Freeform: Shape 362">
                    <a:extLst>
                      <a:ext uri="{FF2B5EF4-FFF2-40B4-BE49-F238E27FC236}">
                        <a16:creationId xmlns:a16="http://schemas.microsoft.com/office/drawing/2014/main" xmlns="" id="{62C3C254-CBEF-4240-BBE8-FA189EC7DC5B}"/>
                      </a:ext>
                    </a:extLst>
                  </p:cNvPr>
                  <p:cNvSpPr/>
                  <p:nvPr/>
                </p:nvSpPr>
                <p:spPr>
                  <a:xfrm>
                    <a:off x="4537937" y="5362655"/>
                    <a:ext cx="392471" cy="181699"/>
                  </a:xfrm>
                  <a:custGeom>
                    <a:avLst/>
                    <a:gdLst>
                      <a:gd name="connsiteX0" fmla="*/ 181700 w 392471"/>
                      <a:gd name="connsiteY0" fmla="*/ 145360 h 181699"/>
                      <a:gd name="connsiteX1" fmla="*/ 101752 w 392471"/>
                      <a:gd name="connsiteY1" fmla="*/ 79948 h 181699"/>
                      <a:gd name="connsiteX2" fmla="*/ 43608 w 392471"/>
                      <a:gd name="connsiteY2" fmla="*/ 29072 h 181699"/>
                      <a:gd name="connsiteX3" fmla="*/ 14536 w 392471"/>
                      <a:gd name="connsiteY3" fmla="*/ 7268 h 181699"/>
                      <a:gd name="connsiteX4" fmla="*/ 0 w 392471"/>
                      <a:gd name="connsiteY4" fmla="*/ 0 h 181699"/>
                      <a:gd name="connsiteX5" fmla="*/ 14536 w 392471"/>
                      <a:gd name="connsiteY5" fmla="*/ 7268 h 181699"/>
                      <a:gd name="connsiteX6" fmla="*/ 87216 w 392471"/>
                      <a:gd name="connsiteY6" fmla="*/ 29072 h 181699"/>
                      <a:gd name="connsiteX7" fmla="*/ 130824 w 392471"/>
                      <a:gd name="connsiteY7" fmla="*/ 43608 h 181699"/>
                      <a:gd name="connsiteX8" fmla="*/ 254380 w 392471"/>
                      <a:gd name="connsiteY8" fmla="*/ 65412 h 181699"/>
                      <a:gd name="connsiteX9" fmla="*/ 377936 w 392471"/>
                      <a:gd name="connsiteY9" fmla="*/ 58144 h 181699"/>
                      <a:gd name="connsiteX10" fmla="*/ 385203 w 392471"/>
                      <a:gd name="connsiteY10" fmla="*/ 58144 h 181699"/>
                      <a:gd name="connsiteX11" fmla="*/ 392471 w 392471"/>
                      <a:gd name="connsiteY11" fmla="*/ 65412 h 181699"/>
                      <a:gd name="connsiteX12" fmla="*/ 334328 w 392471"/>
                      <a:gd name="connsiteY12" fmla="*/ 116288 h 181699"/>
                      <a:gd name="connsiteX13" fmla="*/ 319792 w 392471"/>
                      <a:gd name="connsiteY13" fmla="*/ 130824 h 181699"/>
                      <a:gd name="connsiteX14" fmla="*/ 276184 w 392471"/>
                      <a:gd name="connsiteY14" fmla="*/ 174432 h 181699"/>
                      <a:gd name="connsiteX15" fmla="*/ 261648 w 392471"/>
                      <a:gd name="connsiteY15" fmla="*/ 181700 h 181699"/>
                      <a:gd name="connsiteX16" fmla="*/ 181700 w 392471"/>
                      <a:gd name="connsiteY16" fmla="*/ 145360 h 181699"/>
                      <a:gd name="connsiteX17" fmla="*/ 261648 w 392471"/>
                      <a:gd name="connsiteY17" fmla="*/ 72680 h 181699"/>
                      <a:gd name="connsiteX18" fmla="*/ 138092 w 392471"/>
                      <a:gd name="connsiteY18" fmla="*/ 50876 h 181699"/>
                      <a:gd name="connsiteX19" fmla="*/ 94484 w 392471"/>
                      <a:gd name="connsiteY19" fmla="*/ 36340 h 181699"/>
                      <a:gd name="connsiteX20" fmla="*/ 36340 w 392471"/>
                      <a:gd name="connsiteY20" fmla="*/ 14536 h 181699"/>
                      <a:gd name="connsiteX21" fmla="*/ 50876 w 392471"/>
                      <a:gd name="connsiteY21" fmla="*/ 29072 h 181699"/>
                      <a:gd name="connsiteX22" fmla="*/ 109020 w 392471"/>
                      <a:gd name="connsiteY22" fmla="*/ 79948 h 181699"/>
                      <a:gd name="connsiteX23" fmla="*/ 188968 w 392471"/>
                      <a:gd name="connsiteY23" fmla="*/ 145360 h 181699"/>
                      <a:gd name="connsiteX24" fmla="*/ 268916 w 392471"/>
                      <a:gd name="connsiteY24" fmla="*/ 167164 h 181699"/>
                      <a:gd name="connsiteX25" fmla="*/ 283452 w 392471"/>
                      <a:gd name="connsiteY25" fmla="*/ 159896 h 181699"/>
                      <a:gd name="connsiteX26" fmla="*/ 327060 w 392471"/>
                      <a:gd name="connsiteY26" fmla="*/ 116288 h 181699"/>
                      <a:gd name="connsiteX27" fmla="*/ 341596 w 392471"/>
                      <a:gd name="connsiteY27" fmla="*/ 101752 h 181699"/>
                      <a:gd name="connsiteX28" fmla="*/ 392471 w 392471"/>
                      <a:gd name="connsiteY28" fmla="*/ 58144 h 181699"/>
                      <a:gd name="connsiteX29" fmla="*/ 261648 w 392471"/>
                      <a:gd name="connsiteY29" fmla="*/ 72680 h 181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92471" h="181699">
                        <a:moveTo>
                          <a:pt x="181700" y="145360"/>
                        </a:moveTo>
                        <a:cubicBezTo>
                          <a:pt x="152628" y="123556"/>
                          <a:pt x="130824" y="101752"/>
                          <a:pt x="101752" y="79948"/>
                        </a:cubicBezTo>
                        <a:cubicBezTo>
                          <a:pt x="79948" y="65412"/>
                          <a:pt x="65412" y="43608"/>
                          <a:pt x="43608" y="29072"/>
                        </a:cubicBezTo>
                        <a:cubicBezTo>
                          <a:pt x="36340" y="21804"/>
                          <a:pt x="21804" y="14536"/>
                          <a:pt x="14536" y="7268"/>
                        </a:cubicBezTo>
                        <a:lnTo>
                          <a:pt x="0" y="0"/>
                        </a:lnTo>
                        <a:lnTo>
                          <a:pt x="14536" y="7268"/>
                        </a:lnTo>
                        <a:cubicBezTo>
                          <a:pt x="36340" y="14536"/>
                          <a:pt x="65412" y="29072"/>
                          <a:pt x="87216" y="29072"/>
                        </a:cubicBezTo>
                        <a:cubicBezTo>
                          <a:pt x="101752" y="29072"/>
                          <a:pt x="116288" y="36340"/>
                          <a:pt x="130824" y="43608"/>
                        </a:cubicBezTo>
                        <a:cubicBezTo>
                          <a:pt x="174432" y="50876"/>
                          <a:pt x="210772" y="65412"/>
                          <a:pt x="254380" y="65412"/>
                        </a:cubicBezTo>
                        <a:cubicBezTo>
                          <a:pt x="283452" y="65412"/>
                          <a:pt x="334328" y="65412"/>
                          <a:pt x="377936" y="58144"/>
                        </a:cubicBezTo>
                        <a:lnTo>
                          <a:pt x="385203" y="58144"/>
                        </a:lnTo>
                        <a:lnTo>
                          <a:pt x="392471" y="65412"/>
                        </a:lnTo>
                        <a:cubicBezTo>
                          <a:pt x="370667" y="79948"/>
                          <a:pt x="348863" y="94484"/>
                          <a:pt x="334328" y="116288"/>
                        </a:cubicBezTo>
                        <a:cubicBezTo>
                          <a:pt x="334328" y="123556"/>
                          <a:pt x="327060" y="123556"/>
                          <a:pt x="319792" y="130824"/>
                        </a:cubicBezTo>
                        <a:cubicBezTo>
                          <a:pt x="305256" y="145360"/>
                          <a:pt x="290720" y="167164"/>
                          <a:pt x="276184" y="174432"/>
                        </a:cubicBezTo>
                        <a:cubicBezTo>
                          <a:pt x="268916" y="174432"/>
                          <a:pt x="261648" y="181700"/>
                          <a:pt x="261648" y="181700"/>
                        </a:cubicBezTo>
                        <a:cubicBezTo>
                          <a:pt x="239844" y="181700"/>
                          <a:pt x="203504" y="159896"/>
                          <a:pt x="181700" y="145360"/>
                        </a:cubicBezTo>
                        <a:close/>
                        <a:moveTo>
                          <a:pt x="261648" y="72680"/>
                        </a:moveTo>
                        <a:cubicBezTo>
                          <a:pt x="218040" y="72680"/>
                          <a:pt x="174432" y="58144"/>
                          <a:pt x="138092" y="50876"/>
                        </a:cubicBezTo>
                        <a:cubicBezTo>
                          <a:pt x="123556" y="43608"/>
                          <a:pt x="109020" y="43608"/>
                          <a:pt x="94484" y="36340"/>
                        </a:cubicBezTo>
                        <a:cubicBezTo>
                          <a:pt x="72680" y="29072"/>
                          <a:pt x="50876" y="21804"/>
                          <a:pt x="36340" y="14536"/>
                        </a:cubicBezTo>
                        <a:cubicBezTo>
                          <a:pt x="43608" y="21804"/>
                          <a:pt x="50876" y="21804"/>
                          <a:pt x="50876" y="29072"/>
                        </a:cubicBezTo>
                        <a:cubicBezTo>
                          <a:pt x="72680" y="43608"/>
                          <a:pt x="87216" y="65412"/>
                          <a:pt x="109020" y="79948"/>
                        </a:cubicBezTo>
                        <a:cubicBezTo>
                          <a:pt x="130824" y="101752"/>
                          <a:pt x="159896" y="123556"/>
                          <a:pt x="188968" y="145360"/>
                        </a:cubicBezTo>
                        <a:cubicBezTo>
                          <a:pt x="210772" y="159896"/>
                          <a:pt x="239844" y="174432"/>
                          <a:pt x="268916" y="167164"/>
                        </a:cubicBezTo>
                        <a:cubicBezTo>
                          <a:pt x="276184" y="167164"/>
                          <a:pt x="283452" y="167164"/>
                          <a:pt x="283452" y="159896"/>
                        </a:cubicBezTo>
                        <a:cubicBezTo>
                          <a:pt x="297988" y="152628"/>
                          <a:pt x="312523" y="130824"/>
                          <a:pt x="327060" y="116288"/>
                        </a:cubicBezTo>
                        <a:cubicBezTo>
                          <a:pt x="334328" y="109020"/>
                          <a:pt x="334328" y="109020"/>
                          <a:pt x="341596" y="101752"/>
                        </a:cubicBezTo>
                        <a:cubicBezTo>
                          <a:pt x="356131" y="87216"/>
                          <a:pt x="370667" y="72680"/>
                          <a:pt x="392471" y="58144"/>
                        </a:cubicBezTo>
                        <a:cubicBezTo>
                          <a:pt x="341596" y="72680"/>
                          <a:pt x="297988" y="72680"/>
                          <a:pt x="261648" y="72680"/>
                        </a:cubicBezTo>
                        <a:close/>
                      </a:path>
                    </a:pathLst>
                  </a:custGeom>
                  <a:solidFill>
                    <a:srgbClr val="CA8C67"/>
                  </a:solidFill>
                  <a:ln w="72680" cap="flat">
                    <a:noFill/>
                    <a:prstDash val="solid"/>
                    <a:miter/>
                  </a:ln>
                </p:spPr>
                <p:txBody>
                  <a:bodyPr rtlCol="0" anchor="ctr"/>
                  <a:lstStyle/>
                  <a:p>
                    <a:endParaRPr lang="en-US"/>
                  </a:p>
                </p:txBody>
              </p:sp>
            </p:grpSp>
            <p:grpSp>
              <p:nvGrpSpPr>
                <p:cNvPr id="356" name="Graphic 11">
                  <a:extLst>
                    <a:ext uri="{FF2B5EF4-FFF2-40B4-BE49-F238E27FC236}">
                      <a16:creationId xmlns:a16="http://schemas.microsoft.com/office/drawing/2014/main" xmlns="" id="{B0355146-4CFA-4AA2-BC0F-7B7CA98EDDC9}"/>
                    </a:ext>
                  </a:extLst>
                </p:cNvPr>
                <p:cNvGrpSpPr/>
                <p:nvPr/>
              </p:nvGrpSpPr>
              <p:grpSpPr>
                <a:xfrm>
                  <a:off x="4545205" y="5369923"/>
                  <a:ext cx="385203" cy="112250"/>
                  <a:chOff x="4545205" y="5369923"/>
                  <a:chExt cx="385203" cy="112250"/>
                </a:xfrm>
              </p:grpSpPr>
              <p:sp>
                <p:nvSpPr>
                  <p:cNvPr id="360" name="Freeform: Shape 359">
                    <a:extLst>
                      <a:ext uri="{FF2B5EF4-FFF2-40B4-BE49-F238E27FC236}">
                        <a16:creationId xmlns:a16="http://schemas.microsoft.com/office/drawing/2014/main" xmlns="" id="{3D735AFC-0AC5-4C0C-993D-996C71798ED7}"/>
                      </a:ext>
                    </a:extLst>
                  </p:cNvPr>
                  <p:cNvSpPr/>
                  <p:nvPr/>
                </p:nvSpPr>
                <p:spPr>
                  <a:xfrm>
                    <a:off x="4559741" y="5377191"/>
                    <a:ext cx="370667" cy="103568"/>
                  </a:xfrm>
                  <a:custGeom>
                    <a:avLst/>
                    <a:gdLst>
                      <a:gd name="connsiteX0" fmla="*/ 174432 w 370667"/>
                      <a:gd name="connsiteY0" fmla="*/ 101752 h 103568"/>
                      <a:gd name="connsiteX1" fmla="*/ 101752 w 370667"/>
                      <a:gd name="connsiteY1" fmla="*/ 87216 h 103568"/>
                      <a:gd name="connsiteX2" fmla="*/ 29072 w 370667"/>
                      <a:gd name="connsiteY2" fmla="*/ 21804 h 103568"/>
                      <a:gd name="connsiteX3" fmla="*/ 0 w 370667"/>
                      <a:gd name="connsiteY3" fmla="*/ 0 h 103568"/>
                      <a:gd name="connsiteX4" fmla="*/ 72680 w 370667"/>
                      <a:gd name="connsiteY4" fmla="*/ 21804 h 103568"/>
                      <a:gd name="connsiteX5" fmla="*/ 239844 w 370667"/>
                      <a:gd name="connsiteY5" fmla="*/ 58144 h 103568"/>
                      <a:gd name="connsiteX6" fmla="*/ 370667 w 370667"/>
                      <a:gd name="connsiteY6" fmla="*/ 50876 h 103568"/>
                      <a:gd name="connsiteX7" fmla="*/ 319792 w 370667"/>
                      <a:gd name="connsiteY7" fmla="*/ 94484 h 103568"/>
                      <a:gd name="connsiteX8" fmla="*/ 174432 w 370667"/>
                      <a:gd name="connsiteY8" fmla="*/ 101752 h 10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0667" h="103568">
                        <a:moveTo>
                          <a:pt x="174432" y="101752"/>
                        </a:moveTo>
                        <a:cubicBezTo>
                          <a:pt x="152628" y="101752"/>
                          <a:pt x="123556" y="94484"/>
                          <a:pt x="101752" y="87216"/>
                        </a:cubicBezTo>
                        <a:cubicBezTo>
                          <a:pt x="79948" y="65412"/>
                          <a:pt x="50876" y="43608"/>
                          <a:pt x="29072" y="21804"/>
                        </a:cubicBezTo>
                        <a:cubicBezTo>
                          <a:pt x="21804" y="14536"/>
                          <a:pt x="7268" y="7268"/>
                          <a:pt x="0" y="0"/>
                        </a:cubicBezTo>
                        <a:cubicBezTo>
                          <a:pt x="21804" y="7268"/>
                          <a:pt x="50876" y="21804"/>
                          <a:pt x="72680" y="21804"/>
                        </a:cubicBezTo>
                        <a:cubicBezTo>
                          <a:pt x="130824" y="36340"/>
                          <a:pt x="181700" y="58144"/>
                          <a:pt x="239844" y="58144"/>
                        </a:cubicBezTo>
                        <a:cubicBezTo>
                          <a:pt x="276184" y="58144"/>
                          <a:pt x="327060" y="58144"/>
                          <a:pt x="370667" y="50876"/>
                        </a:cubicBezTo>
                        <a:cubicBezTo>
                          <a:pt x="348864" y="65412"/>
                          <a:pt x="334328" y="79948"/>
                          <a:pt x="319792" y="94484"/>
                        </a:cubicBezTo>
                        <a:cubicBezTo>
                          <a:pt x="268916" y="109020"/>
                          <a:pt x="210772" y="101752"/>
                          <a:pt x="174432" y="101752"/>
                        </a:cubicBezTo>
                        <a:close/>
                      </a:path>
                    </a:pathLst>
                  </a:custGeom>
                  <a:solidFill>
                    <a:srgbClr val="FFFFFF"/>
                  </a:solidFill>
                  <a:ln w="72680" cap="flat">
                    <a:noFill/>
                    <a:prstDash val="solid"/>
                    <a:miter/>
                  </a:ln>
                </p:spPr>
                <p:txBody>
                  <a:bodyPr rtlCol="0" anchor="ctr"/>
                  <a:lstStyle/>
                  <a:p>
                    <a:endParaRPr lang="en-US"/>
                  </a:p>
                </p:txBody>
              </p:sp>
              <p:sp>
                <p:nvSpPr>
                  <p:cNvPr id="361" name="Freeform: Shape 360">
                    <a:extLst>
                      <a:ext uri="{FF2B5EF4-FFF2-40B4-BE49-F238E27FC236}">
                        <a16:creationId xmlns:a16="http://schemas.microsoft.com/office/drawing/2014/main" xmlns="" id="{6D8FBDC4-5D09-4570-A848-463F1F506F71}"/>
                      </a:ext>
                    </a:extLst>
                  </p:cNvPr>
                  <p:cNvSpPr/>
                  <p:nvPr/>
                </p:nvSpPr>
                <p:spPr>
                  <a:xfrm>
                    <a:off x="4545205" y="5369923"/>
                    <a:ext cx="385203" cy="112250"/>
                  </a:xfrm>
                  <a:custGeom>
                    <a:avLst/>
                    <a:gdLst>
                      <a:gd name="connsiteX0" fmla="*/ 188968 w 385203"/>
                      <a:gd name="connsiteY0" fmla="*/ 109020 h 112250"/>
                      <a:gd name="connsiteX1" fmla="*/ 116288 w 385203"/>
                      <a:gd name="connsiteY1" fmla="*/ 94484 h 112250"/>
                      <a:gd name="connsiteX2" fmla="*/ 116288 w 385203"/>
                      <a:gd name="connsiteY2" fmla="*/ 94484 h 112250"/>
                      <a:gd name="connsiteX3" fmla="*/ 101752 w 385203"/>
                      <a:gd name="connsiteY3" fmla="*/ 79948 h 112250"/>
                      <a:gd name="connsiteX4" fmla="*/ 43608 w 385203"/>
                      <a:gd name="connsiteY4" fmla="*/ 29072 h 112250"/>
                      <a:gd name="connsiteX5" fmla="*/ 14536 w 385203"/>
                      <a:gd name="connsiteY5" fmla="*/ 7268 h 112250"/>
                      <a:gd name="connsiteX6" fmla="*/ 0 w 385203"/>
                      <a:gd name="connsiteY6" fmla="*/ 0 h 112250"/>
                      <a:gd name="connsiteX7" fmla="*/ 14536 w 385203"/>
                      <a:gd name="connsiteY7" fmla="*/ 7268 h 112250"/>
                      <a:gd name="connsiteX8" fmla="*/ 87216 w 385203"/>
                      <a:gd name="connsiteY8" fmla="*/ 29072 h 112250"/>
                      <a:gd name="connsiteX9" fmla="*/ 130824 w 385203"/>
                      <a:gd name="connsiteY9" fmla="*/ 43608 h 112250"/>
                      <a:gd name="connsiteX10" fmla="*/ 254380 w 385203"/>
                      <a:gd name="connsiteY10" fmla="*/ 65412 h 112250"/>
                      <a:gd name="connsiteX11" fmla="*/ 377935 w 385203"/>
                      <a:gd name="connsiteY11" fmla="*/ 58144 h 112250"/>
                      <a:gd name="connsiteX12" fmla="*/ 385203 w 385203"/>
                      <a:gd name="connsiteY12" fmla="*/ 58144 h 112250"/>
                      <a:gd name="connsiteX13" fmla="*/ 385203 w 385203"/>
                      <a:gd name="connsiteY13" fmla="*/ 58144 h 112250"/>
                      <a:gd name="connsiteX14" fmla="*/ 334328 w 385203"/>
                      <a:gd name="connsiteY14" fmla="*/ 101752 h 112250"/>
                      <a:gd name="connsiteX15" fmla="*/ 334328 w 385203"/>
                      <a:gd name="connsiteY15" fmla="*/ 101752 h 112250"/>
                      <a:gd name="connsiteX16" fmla="*/ 334328 w 385203"/>
                      <a:gd name="connsiteY16" fmla="*/ 101752 h 112250"/>
                      <a:gd name="connsiteX17" fmla="*/ 312523 w 385203"/>
                      <a:gd name="connsiteY17" fmla="*/ 109020 h 112250"/>
                      <a:gd name="connsiteX18" fmla="*/ 312523 w 385203"/>
                      <a:gd name="connsiteY18" fmla="*/ 109020 h 112250"/>
                      <a:gd name="connsiteX19" fmla="*/ 188968 w 385203"/>
                      <a:gd name="connsiteY19" fmla="*/ 109020 h 112250"/>
                      <a:gd name="connsiteX20" fmla="*/ 377935 w 385203"/>
                      <a:gd name="connsiteY20" fmla="*/ 58144 h 112250"/>
                      <a:gd name="connsiteX21" fmla="*/ 261648 w 385203"/>
                      <a:gd name="connsiteY21" fmla="*/ 65412 h 112250"/>
                      <a:gd name="connsiteX22" fmla="*/ 138092 w 385203"/>
                      <a:gd name="connsiteY22" fmla="*/ 43608 h 112250"/>
                      <a:gd name="connsiteX23" fmla="*/ 94484 w 385203"/>
                      <a:gd name="connsiteY23" fmla="*/ 29072 h 112250"/>
                      <a:gd name="connsiteX24" fmla="*/ 36340 w 385203"/>
                      <a:gd name="connsiteY24" fmla="*/ 7268 h 112250"/>
                      <a:gd name="connsiteX25" fmla="*/ 50876 w 385203"/>
                      <a:gd name="connsiteY25" fmla="*/ 21804 h 112250"/>
                      <a:gd name="connsiteX26" fmla="*/ 109020 w 385203"/>
                      <a:gd name="connsiteY26" fmla="*/ 72680 h 112250"/>
                      <a:gd name="connsiteX27" fmla="*/ 123556 w 385203"/>
                      <a:gd name="connsiteY27" fmla="*/ 87216 h 112250"/>
                      <a:gd name="connsiteX28" fmla="*/ 196236 w 385203"/>
                      <a:gd name="connsiteY28" fmla="*/ 101752 h 112250"/>
                      <a:gd name="connsiteX29" fmla="*/ 312523 w 385203"/>
                      <a:gd name="connsiteY29" fmla="*/ 101752 h 112250"/>
                      <a:gd name="connsiteX30" fmla="*/ 334328 w 385203"/>
                      <a:gd name="connsiteY30" fmla="*/ 94484 h 112250"/>
                      <a:gd name="connsiteX31" fmla="*/ 377935 w 385203"/>
                      <a:gd name="connsiteY31" fmla="*/ 58144 h 112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85203" h="112250">
                        <a:moveTo>
                          <a:pt x="188968" y="109020"/>
                        </a:moveTo>
                        <a:cubicBezTo>
                          <a:pt x="167164" y="109020"/>
                          <a:pt x="145360" y="101752"/>
                          <a:pt x="116288" y="94484"/>
                        </a:cubicBezTo>
                        <a:lnTo>
                          <a:pt x="116288" y="94484"/>
                        </a:lnTo>
                        <a:cubicBezTo>
                          <a:pt x="109020" y="87216"/>
                          <a:pt x="101752" y="87216"/>
                          <a:pt x="101752" y="79948"/>
                        </a:cubicBezTo>
                        <a:cubicBezTo>
                          <a:pt x="79948" y="65412"/>
                          <a:pt x="65412" y="43608"/>
                          <a:pt x="43608" y="29072"/>
                        </a:cubicBezTo>
                        <a:cubicBezTo>
                          <a:pt x="36340" y="21804"/>
                          <a:pt x="21804" y="14536"/>
                          <a:pt x="14536" y="7268"/>
                        </a:cubicBezTo>
                        <a:lnTo>
                          <a:pt x="0" y="0"/>
                        </a:lnTo>
                        <a:lnTo>
                          <a:pt x="14536" y="7268"/>
                        </a:lnTo>
                        <a:cubicBezTo>
                          <a:pt x="36340" y="14536"/>
                          <a:pt x="65412" y="29072"/>
                          <a:pt x="87216" y="29072"/>
                        </a:cubicBezTo>
                        <a:cubicBezTo>
                          <a:pt x="101752" y="29072"/>
                          <a:pt x="116288" y="36340"/>
                          <a:pt x="130824" y="43608"/>
                        </a:cubicBezTo>
                        <a:cubicBezTo>
                          <a:pt x="174432" y="50876"/>
                          <a:pt x="210772" y="65412"/>
                          <a:pt x="254380" y="65412"/>
                        </a:cubicBezTo>
                        <a:cubicBezTo>
                          <a:pt x="283452" y="65412"/>
                          <a:pt x="334328" y="65412"/>
                          <a:pt x="377935" y="58144"/>
                        </a:cubicBezTo>
                        <a:lnTo>
                          <a:pt x="385203" y="58144"/>
                        </a:lnTo>
                        <a:lnTo>
                          <a:pt x="385203" y="58144"/>
                        </a:lnTo>
                        <a:cubicBezTo>
                          <a:pt x="363399" y="72680"/>
                          <a:pt x="348863" y="87216"/>
                          <a:pt x="334328" y="101752"/>
                        </a:cubicBezTo>
                        <a:lnTo>
                          <a:pt x="334328" y="101752"/>
                        </a:lnTo>
                        <a:lnTo>
                          <a:pt x="334328" y="101752"/>
                        </a:lnTo>
                        <a:cubicBezTo>
                          <a:pt x="327060" y="101752"/>
                          <a:pt x="319792" y="109020"/>
                          <a:pt x="312523" y="109020"/>
                        </a:cubicBezTo>
                        <a:lnTo>
                          <a:pt x="312523" y="109020"/>
                        </a:lnTo>
                        <a:cubicBezTo>
                          <a:pt x="254380" y="116288"/>
                          <a:pt x="210772" y="109020"/>
                          <a:pt x="188968" y="109020"/>
                        </a:cubicBezTo>
                        <a:close/>
                        <a:moveTo>
                          <a:pt x="377935" y="58144"/>
                        </a:moveTo>
                        <a:cubicBezTo>
                          <a:pt x="334328" y="65412"/>
                          <a:pt x="290720" y="65412"/>
                          <a:pt x="261648" y="65412"/>
                        </a:cubicBezTo>
                        <a:cubicBezTo>
                          <a:pt x="218040" y="65412"/>
                          <a:pt x="174432" y="50876"/>
                          <a:pt x="138092" y="43608"/>
                        </a:cubicBezTo>
                        <a:cubicBezTo>
                          <a:pt x="123556" y="36340"/>
                          <a:pt x="109020" y="36340"/>
                          <a:pt x="94484" y="29072"/>
                        </a:cubicBezTo>
                        <a:cubicBezTo>
                          <a:pt x="72680" y="21804"/>
                          <a:pt x="50876" y="14536"/>
                          <a:pt x="36340" y="7268"/>
                        </a:cubicBezTo>
                        <a:cubicBezTo>
                          <a:pt x="43608" y="14536"/>
                          <a:pt x="50876" y="14536"/>
                          <a:pt x="50876" y="21804"/>
                        </a:cubicBezTo>
                        <a:cubicBezTo>
                          <a:pt x="72680" y="36340"/>
                          <a:pt x="87216" y="58144"/>
                          <a:pt x="109020" y="72680"/>
                        </a:cubicBezTo>
                        <a:cubicBezTo>
                          <a:pt x="116288" y="79948"/>
                          <a:pt x="123556" y="79948"/>
                          <a:pt x="123556" y="87216"/>
                        </a:cubicBezTo>
                        <a:cubicBezTo>
                          <a:pt x="145360" y="94484"/>
                          <a:pt x="167164" y="101752"/>
                          <a:pt x="196236" y="101752"/>
                        </a:cubicBezTo>
                        <a:cubicBezTo>
                          <a:pt x="218040" y="101752"/>
                          <a:pt x="261648" y="109020"/>
                          <a:pt x="312523" y="101752"/>
                        </a:cubicBezTo>
                        <a:cubicBezTo>
                          <a:pt x="319792" y="101752"/>
                          <a:pt x="327060" y="94484"/>
                          <a:pt x="334328" y="94484"/>
                        </a:cubicBezTo>
                        <a:cubicBezTo>
                          <a:pt x="341595" y="79948"/>
                          <a:pt x="363399" y="65412"/>
                          <a:pt x="377935" y="58144"/>
                        </a:cubicBezTo>
                        <a:close/>
                      </a:path>
                    </a:pathLst>
                  </a:custGeom>
                  <a:solidFill>
                    <a:srgbClr val="CA8C67"/>
                  </a:solidFill>
                  <a:ln w="72680" cap="flat">
                    <a:noFill/>
                    <a:prstDash val="solid"/>
                    <a:miter/>
                  </a:ln>
                </p:spPr>
                <p:txBody>
                  <a:bodyPr rtlCol="0" anchor="ctr"/>
                  <a:lstStyle/>
                  <a:p>
                    <a:endParaRPr lang="en-US"/>
                  </a:p>
                </p:txBody>
              </p:sp>
            </p:grpSp>
            <p:sp>
              <p:nvSpPr>
                <p:cNvPr id="357" name="Freeform: Shape 356">
                  <a:extLst>
                    <a:ext uri="{FF2B5EF4-FFF2-40B4-BE49-F238E27FC236}">
                      <a16:creationId xmlns:a16="http://schemas.microsoft.com/office/drawing/2014/main" xmlns="" id="{CD6F3C19-D4F9-41FF-9C21-0A952F62A2EA}"/>
                    </a:ext>
                  </a:extLst>
                </p:cNvPr>
                <p:cNvSpPr/>
                <p:nvPr/>
              </p:nvSpPr>
              <p:spPr>
                <a:xfrm>
                  <a:off x="5021882" y="4890236"/>
                  <a:ext cx="489965" cy="148589"/>
                </a:xfrm>
                <a:custGeom>
                  <a:avLst/>
                  <a:gdLst>
                    <a:gd name="connsiteX0" fmla="*/ 10278 w 489965"/>
                    <a:gd name="connsiteY0" fmla="*/ 65412 h 148589"/>
                    <a:gd name="connsiteX1" fmla="*/ 257390 w 489965"/>
                    <a:gd name="connsiteY1" fmla="*/ 123556 h 148589"/>
                    <a:gd name="connsiteX2" fmla="*/ 482698 w 489965"/>
                    <a:gd name="connsiteY2" fmla="*/ 0 h 148589"/>
                    <a:gd name="connsiteX3" fmla="*/ 489966 w 489965"/>
                    <a:gd name="connsiteY3" fmla="*/ 0 h 148589"/>
                    <a:gd name="connsiteX4" fmla="*/ 264658 w 489965"/>
                    <a:gd name="connsiteY4" fmla="*/ 145360 h 148589"/>
                    <a:gd name="connsiteX5" fmla="*/ 3011 w 489965"/>
                    <a:gd name="connsiteY5" fmla="*/ 72680 h 148589"/>
                    <a:gd name="connsiteX6" fmla="*/ 10278 w 489965"/>
                    <a:gd name="connsiteY6" fmla="*/ 65412 h 148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9965" h="148589">
                      <a:moveTo>
                        <a:pt x="10278" y="65412"/>
                      </a:moveTo>
                      <a:cubicBezTo>
                        <a:pt x="90226" y="94484"/>
                        <a:pt x="170174" y="130824"/>
                        <a:pt x="257390" y="123556"/>
                      </a:cubicBezTo>
                      <a:cubicBezTo>
                        <a:pt x="344606" y="116288"/>
                        <a:pt x="424554" y="65412"/>
                        <a:pt x="482698" y="0"/>
                      </a:cubicBezTo>
                      <a:cubicBezTo>
                        <a:pt x="482698" y="0"/>
                        <a:pt x="489966" y="0"/>
                        <a:pt x="489966" y="0"/>
                      </a:cubicBezTo>
                      <a:cubicBezTo>
                        <a:pt x="439090" y="87216"/>
                        <a:pt x="366410" y="130824"/>
                        <a:pt x="264658" y="145360"/>
                      </a:cubicBezTo>
                      <a:cubicBezTo>
                        <a:pt x="184710" y="159896"/>
                        <a:pt x="75690" y="123556"/>
                        <a:pt x="3011" y="72680"/>
                      </a:cubicBezTo>
                      <a:cubicBezTo>
                        <a:pt x="-4258" y="72680"/>
                        <a:pt x="3011" y="58144"/>
                        <a:pt x="10278" y="65412"/>
                      </a:cubicBezTo>
                      <a:close/>
                    </a:path>
                  </a:pathLst>
                </a:custGeom>
                <a:solidFill>
                  <a:srgbClr val="CA8C67"/>
                </a:solidFill>
                <a:ln w="72680" cap="flat">
                  <a:noFill/>
                  <a:prstDash val="solid"/>
                  <a:miter/>
                </a:ln>
              </p:spPr>
              <p:txBody>
                <a:bodyPr rtlCol="0" anchor="ctr"/>
                <a:lstStyle/>
                <a:p>
                  <a:endParaRPr lang="en-US"/>
                </a:p>
              </p:txBody>
            </p:sp>
            <p:sp>
              <p:nvSpPr>
                <p:cNvPr id="358" name="Freeform: Shape 357">
                  <a:extLst>
                    <a:ext uri="{FF2B5EF4-FFF2-40B4-BE49-F238E27FC236}">
                      <a16:creationId xmlns:a16="http://schemas.microsoft.com/office/drawing/2014/main" xmlns="" id="{B4693FDC-2950-48B3-ABEB-83BBF31A772D}"/>
                    </a:ext>
                  </a:extLst>
                </p:cNvPr>
                <p:cNvSpPr/>
                <p:nvPr/>
              </p:nvSpPr>
              <p:spPr>
                <a:xfrm>
                  <a:off x="4654225" y="5566159"/>
                  <a:ext cx="225307" cy="92918"/>
                </a:xfrm>
                <a:custGeom>
                  <a:avLst/>
                  <a:gdLst>
                    <a:gd name="connsiteX0" fmla="*/ 21804 w 225307"/>
                    <a:gd name="connsiteY0" fmla="*/ 58144 h 92918"/>
                    <a:gd name="connsiteX1" fmla="*/ 0 w 225307"/>
                    <a:gd name="connsiteY1" fmla="*/ 14536 h 92918"/>
                    <a:gd name="connsiteX2" fmla="*/ 0 w 225307"/>
                    <a:gd name="connsiteY2" fmla="*/ 14536 h 92918"/>
                    <a:gd name="connsiteX3" fmla="*/ 87216 w 225307"/>
                    <a:gd name="connsiteY3" fmla="*/ 72680 h 92918"/>
                    <a:gd name="connsiteX4" fmla="*/ 188968 w 225307"/>
                    <a:gd name="connsiteY4" fmla="*/ 29072 h 92918"/>
                    <a:gd name="connsiteX5" fmla="*/ 225308 w 225307"/>
                    <a:gd name="connsiteY5" fmla="*/ 0 h 92918"/>
                    <a:gd name="connsiteX6" fmla="*/ 130824 w 225307"/>
                    <a:gd name="connsiteY6" fmla="*/ 87216 h 92918"/>
                    <a:gd name="connsiteX7" fmla="*/ 21804 w 225307"/>
                    <a:gd name="connsiteY7" fmla="*/ 58144 h 92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5307" h="92918">
                      <a:moveTo>
                        <a:pt x="21804" y="58144"/>
                      </a:moveTo>
                      <a:cubicBezTo>
                        <a:pt x="14536" y="43608"/>
                        <a:pt x="7268" y="29072"/>
                        <a:pt x="0" y="14536"/>
                      </a:cubicBezTo>
                      <a:cubicBezTo>
                        <a:pt x="0" y="14536"/>
                        <a:pt x="0" y="14536"/>
                        <a:pt x="0" y="14536"/>
                      </a:cubicBezTo>
                      <a:cubicBezTo>
                        <a:pt x="21804" y="43608"/>
                        <a:pt x="50876" y="65412"/>
                        <a:pt x="87216" y="72680"/>
                      </a:cubicBezTo>
                      <a:cubicBezTo>
                        <a:pt x="138092" y="87216"/>
                        <a:pt x="167164" y="58144"/>
                        <a:pt x="188968" y="29072"/>
                      </a:cubicBezTo>
                      <a:cubicBezTo>
                        <a:pt x="203504" y="21804"/>
                        <a:pt x="210772" y="7268"/>
                        <a:pt x="225308" y="0"/>
                      </a:cubicBezTo>
                      <a:cubicBezTo>
                        <a:pt x="203504" y="36340"/>
                        <a:pt x="181700" y="79948"/>
                        <a:pt x="130824" y="87216"/>
                      </a:cubicBezTo>
                      <a:cubicBezTo>
                        <a:pt x="87216" y="101752"/>
                        <a:pt x="50876" y="87216"/>
                        <a:pt x="21804" y="58144"/>
                      </a:cubicBezTo>
                      <a:close/>
                    </a:path>
                  </a:pathLst>
                </a:custGeom>
                <a:solidFill>
                  <a:srgbClr val="CA8C67"/>
                </a:solidFill>
                <a:ln w="72680" cap="flat">
                  <a:noFill/>
                  <a:prstDash val="solid"/>
                  <a:miter/>
                </a:ln>
              </p:spPr>
              <p:txBody>
                <a:bodyPr rtlCol="0" anchor="ctr"/>
                <a:lstStyle/>
                <a:p>
                  <a:endParaRPr lang="en-US"/>
                </a:p>
              </p:txBody>
            </p:sp>
            <p:sp>
              <p:nvSpPr>
                <p:cNvPr id="359" name="Freeform: Shape 358">
                  <a:extLst>
                    <a:ext uri="{FF2B5EF4-FFF2-40B4-BE49-F238E27FC236}">
                      <a16:creationId xmlns:a16="http://schemas.microsoft.com/office/drawing/2014/main" xmlns="" id="{745837F6-DFEF-405D-89E4-46DBBC70B3BF}"/>
                    </a:ext>
                  </a:extLst>
                </p:cNvPr>
                <p:cNvSpPr/>
                <p:nvPr/>
              </p:nvSpPr>
              <p:spPr>
                <a:xfrm>
                  <a:off x="4638997" y="5573427"/>
                  <a:ext cx="204196" cy="123555"/>
                </a:xfrm>
                <a:custGeom>
                  <a:avLst/>
                  <a:gdLst>
                    <a:gd name="connsiteX0" fmla="*/ 131516 w 204196"/>
                    <a:gd name="connsiteY0" fmla="*/ 123556 h 123555"/>
                    <a:gd name="connsiteX1" fmla="*/ 109712 w 204196"/>
                    <a:gd name="connsiteY1" fmla="*/ 123556 h 123555"/>
                    <a:gd name="connsiteX2" fmla="*/ 692 w 204196"/>
                    <a:gd name="connsiteY2" fmla="*/ 0 h 123555"/>
                    <a:gd name="connsiteX3" fmla="*/ 7960 w 204196"/>
                    <a:gd name="connsiteY3" fmla="*/ 0 h 123555"/>
                    <a:gd name="connsiteX4" fmla="*/ 7960 w 204196"/>
                    <a:gd name="connsiteY4" fmla="*/ 0 h 123555"/>
                    <a:gd name="connsiteX5" fmla="*/ 7960 w 204196"/>
                    <a:gd name="connsiteY5" fmla="*/ 0 h 123555"/>
                    <a:gd name="connsiteX6" fmla="*/ 7960 w 204196"/>
                    <a:gd name="connsiteY6" fmla="*/ 0 h 123555"/>
                    <a:gd name="connsiteX7" fmla="*/ 51568 w 204196"/>
                    <a:gd name="connsiteY7" fmla="*/ 50876 h 123555"/>
                    <a:gd name="connsiteX8" fmla="*/ 131516 w 204196"/>
                    <a:gd name="connsiteY8" fmla="*/ 65412 h 123555"/>
                    <a:gd name="connsiteX9" fmla="*/ 167856 w 204196"/>
                    <a:gd name="connsiteY9" fmla="*/ 58144 h 123555"/>
                    <a:gd name="connsiteX10" fmla="*/ 204196 w 204196"/>
                    <a:gd name="connsiteY10" fmla="*/ 36340 h 123555"/>
                    <a:gd name="connsiteX11" fmla="*/ 204196 w 204196"/>
                    <a:gd name="connsiteY11" fmla="*/ 36340 h 123555"/>
                    <a:gd name="connsiteX12" fmla="*/ 131516 w 204196"/>
                    <a:gd name="connsiteY12" fmla="*/ 123556 h 123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4196" h="123555">
                      <a:moveTo>
                        <a:pt x="131516" y="123556"/>
                      </a:moveTo>
                      <a:cubicBezTo>
                        <a:pt x="124248" y="123556"/>
                        <a:pt x="116980" y="123556"/>
                        <a:pt x="109712" y="123556"/>
                      </a:cubicBezTo>
                      <a:cubicBezTo>
                        <a:pt x="44300" y="109020"/>
                        <a:pt x="-6576" y="72680"/>
                        <a:pt x="692" y="0"/>
                      </a:cubicBezTo>
                      <a:cubicBezTo>
                        <a:pt x="692" y="0"/>
                        <a:pt x="7960" y="0"/>
                        <a:pt x="7960" y="0"/>
                      </a:cubicBezTo>
                      <a:cubicBezTo>
                        <a:pt x="7960" y="0"/>
                        <a:pt x="7960" y="0"/>
                        <a:pt x="7960" y="0"/>
                      </a:cubicBezTo>
                      <a:lnTo>
                        <a:pt x="7960" y="0"/>
                      </a:lnTo>
                      <a:lnTo>
                        <a:pt x="7960" y="0"/>
                      </a:lnTo>
                      <a:cubicBezTo>
                        <a:pt x="22496" y="14536"/>
                        <a:pt x="29764" y="36340"/>
                        <a:pt x="51568" y="50876"/>
                      </a:cubicBezTo>
                      <a:cubicBezTo>
                        <a:pt x="73372" y="65412"/>
                        <a:pt x="102444" y="72680"/>
                        <a:pt x="131516" y="65412"/>
                      </a:cubicBezTo>
                      <a:cubicBezTo>
                        <a:pt x="146052" y="65412"/>
                        <a:pt x="153320" y="65412"/>
                        <a:pt x="167856" y="58144"/>
                      </a:cubicBezTo>
                      <a:cubicBezTo>
                        <a:pt x="175124" y="50876"/>
                        <a:pt x="189660" y="43608"/>
                        <a:pt x="204196" y="36340"/>
                      </a:cubicBezTo>
                      <a:cubicBezTo>
                        <a:pt x="204196" y="36340"/>
                        <a:pt x="204196" y="36340"/>
                        <a:pt x="204196" y="36340"/>
                      </a:cubicBezTo>
                      <a:cubicBezTo>
                        <a:pt x="189660" y="79948"/>
                        <a:pt x="175124" y="116288"/>
                        <a:pt x="131516" y="123556"/>
                      </a:cubicBezTo>
                      <a:close/>
                    </a:path>
                  </a:pathLst>
                </a:custGeom>
                <a:solidFill>
                  <a:srgbClr val="F3D1BB"/>
                </a:solidFill>
                <a:ln w="72680" cap="flat">
                  <a:noFill/>
                  <a:prstDash val="solid"/>
                  <a:miter/>
                </a:ln>
              </p:spPr>
              <p:txBody>
                <a:bodyPr rtlCol="0" anchor="ctr"/>
                <a:lstStyle/>
                <a:p>
                  <a:endParaRPr lang="en-US"/>
                </a:p>
              </p:txBody>
            </p:sp>
          </p:grpSp>
          <p:grpSp>
            <p:nvGrpSpPr>
              <p:cNvPr id="326" name="Graphic 11">
                <a:extLst>
                  <a:ext uri="{FF2B5EF4-FFF2-40B4-BE49-F238E27FC236}">
                    <a16:creationId xmlns:a16="http://schemas.microsoft.com/office/drawing/2014/main" xmlns="" id="{7A537081-152E-4AE2-BA39-13C53B1B4571}"/>
                  </a:ext>
                </a:extLst>
              </p:cNvPr>
              <p:cNvGrpSpPr/>
              <p:nvPr/>
            </p:nvGrpSpPr>
            <p:grpSpPr>
              <a:xfrm>
                <a:off x="3951717" y="4583151"/>
                <a:ext cx="431741" cy="517097"/>
                <a:chOff x="3951717" y="4583151"/>
                <a:chExt cx="431741" cy="517097"/>
              </a:xfrm>
            </p:grpSpPr>
            <p:sp>
              <p:nvSpPr>
                <p:cNvPr id="345" name="Freeform: Shape 344">
                  <a:extLst>
                    <a:ext uri="{FF2B5EF4-FFF2-40B4-BE49-F238E27FC236}">
                      <a16:creationId xmlns:a16="http://schemas.microsoft.com/office/drawing/2014/main" xmlns="" id="{A5B9A6B0-F47A-4F83-9B6E-B5E250FDD430}"/>
                    </a:ext>
                  </a:extLst>
                </p:cNvPr>
                <p:cNvSpPr/>
                <p:nvPr/>
              </p:nvSpPr>
              <p:spPr>
                <a:xfrm rot="9976002">
                  <a:off x="4000426" y="4616395"/>
                  <a:ext cx="334323" cy="450610"/>
                </a:xfrm>
                <a:custGeom>
                  <a:avLst/>
                  <a:gdLst>
                    <a:gd name="connsiteX0" fmla="*/ 334324 w 334323"/>
                    <a:gd name="connsiteY0" fmla="*/ 225305 h 450610"/>
                    <a:gd name="connsiteX1" fmla="*/ 167162 w 334323"/>
                    <a:gd name="connsiteY1" fmla="*/ 450610 h 450610"/>
                    <a:gd name="connsiteX2" fmla="*/ 0 w 334323"/>
                    <a:gd name="connsiteY2" fmla="*/ 225305 h 450610"/>
                    <a:gd name="connsiteX3" fmla="*/ 167162 w 334323"/>
                    <a:gd name="connsiteY3" fmla="*/ 0 h 450610"/>
                    <a:gd name="connsiteX4" fmla="*/ 334324 w 334323"/>
                    <a:gd name="connsiteY4" fmla="*/ 225305 h 4506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323" h="450610">
                      <a:moveTo>
                        <a:pt x="334324" y="225305"/>
                      </a:moveTo>
                      <a:cubicBezTo>
                        <a:pt x="334324" y="349738"/>
                        <a:pt x="259483" y="450610"/>
                        <a:pt x="167162" y="450610"/>
                      </a:cubicBezTo>
                      <a:cubicBezTo>
                        <a:pt x="74841" y="450610"/>
                        <a:pt x="0" y="349738"/>
                        <a:pt x="0" y="225305"/>
                      </a:cubicBezTo>
                      <a:cubicBezTo>
                        <a:pt x="0" y="100873"/>
                        <a:pt x="74841" y="0"/>
                        <a:pt x="167162" y="0"/>
                      </a:cubicBezTo>
                      <a:cubicBezTo>
                        <a:pt x="259483" y="0"/>
                        <a:pt x="334324" y="100872"/>
                        <a:pt x="334324" y="225305"/>
                      </a:cubicBezTo>
                      <a:close/>
                    </a:path>
                  </a:pathLst>
                </a:custGeom>
                <a:solidFill>
                  <a:srgbClr val="60CCD1"/>
                </a:solidFill>
                <a:ln w="72679" cap="flat">
                  <a:noFill/>
                  <a:prstDash val="solid"/>
                  <a:miter/>
                </a:ln>
              </p:spPr>
              <p:txBody>
                <a:bodyPr rtlCol="0" anchor="ctr"/>
                <a:lstStyle/>
                <a:p>
                  <a:endParaRPr lang="en-US"/>
                </a:p>
              </p:txBody>
            </p:sp>
            <p:sp>
              <p:nvSpPr>
                <p:cNvPr id="346" name="Freeform: Shape 345">
                  <a:extLst>
                    <a:ext uri="{FF2B5EF4-FFF2-40B4-BE49-F238E27FC236}">
                      <a16:creationId xmlns:a16="http://schemas.microsoft.com/office/drawing/2014/main" xmlns="" id="{4C381D97-A826-4D28-B5AF-E8A1ED62DDC0}"/>
                    </a:ext>
                  </a:extLst>
                </p:cNvPr>
                <p:cNvSpPr/>
                <p:nvPr/>
              </p:nvSpPr>
              <p:spPr>
                <a:xfrm rot="9976002">
                  <a:off x="4000426" y="4616395"/>
                  <a:ext cx="334323" cy="450610"/>
                </a:xfrm>
                <a:custGeom>
                  <a:avLst/>
                  <a:gdLst>
                    <a:gd name="connsiteX0" fmla="*/ 334324 w 334323"/>
                    <a:gd name="connsiteY0" fmla="*/ 225305 h 450610"/>
                    <a:gd name="connsiteX1" fmla="*/ 167162 w 334323"/>
                    <a:gd name="connsiteY1" fmla="*/ 450610 h 450610"/>
                    <a:gd name="connsiteX2" fmla="*/ 0 w 334323"/>
                    <a:gd name="connsiteY2" fmla="*/ 225305 h 450610"/>
                    <a:gd name="connsiteX3" fmla="*/ 167162 w 334323"/>
                    <a:gd name="connsiteY3" fmla="*/ 0 h 450610"/>
                    <a:gd name="connsiteX4" fmla="*/ 334324 w 334323"/>
                    <a:gd name="connsiteY4" fmla="*/ 225305 h 4506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323" h="450610">
                      <a:moveTo>
                        <a:pt x="334324" y="225305"/>
                      </a:moveTo>
                      <a:cubicBezTo>
                        <a:pt x="334324" y="349738"/>
                        <a:pt x="259483" y="450610"/>
                        <a:pt x="167162" y="450610"/>
                      </a:cubicBezTo>
                      <a:cubicBezTo>
                        <a:pt x="74841" y="450610"/>
                        <a:pt x="0" y="349738"/>
                        <a:pt x="0" y="225305"/>
                      </a:cubicBezTo>
                      <a:cubicBezTo>
                        <a:pt x="0" y="100873"/>
                        <a:pt x="74841" y="0"/>
                        <a:pt x="167162" y="0"/>
                      </a:cubicBezTo>
                      <a:cubicBezTo>
                        <a:pt x="259483" y="0"/>
                        <a:pt x="334324" y="100872"/>
                        <a:pt x="334324" y="225305"/>
                      </a:cubicBezTo>
                      <a:close/>
                    </a:path>
                  </a:pathLst>
                </a:custGeom>
                <a:solidFill>
                  <a:srgbClr val="CBBBA0"/>
                </a:solidFill>
                <a:ln w="72679" cap="flat">
                  <a:noFill/>
                  <a:prstDash val="solid"/>
                  <a:miter/>
                </a:ln>
              </p:spPr>
              <p:txBody>
                <a:bodyPr rtlCol="0" anchor="ctr"/>
                <a:lstStyle/>
                <a:p>
                  <a:endParaRPr lang="en-US"/>
                </a:p>
              </p:txBody>
            </p:sp>
            <p:sp>
              <p:nvSpPr>
                <p:cNvPr id="347" name="Freeform: Shape 346">
                  <a:extLst>
                    <a:ext uri="{FF2B5EF4-FFF2-40B4-BE49-F238E27FC236}">
                      <a16:creationId xmlns:a16="http://schemas.microsoft.com/office/drawing/2014/main" xmlns="" id="{E9223DAB-7E1D-4555-8098-AB1DF690B123}"/>
                    </a:ext>
                  </a:extLst>
                </p:cNvPr>
                <p:cNvSpPr/>
                <p:nvPr/>
              </p:nvSpPr>
              <p:spPr>
                <a:xfrm rot="9975334">
                  <a:off x="4047681" y="4682790"/>
                  <a:ext cx="247120" cy="334339"/>
                </a:xfrm>
                <a:custGeom>
                  <a:avLst/>
                  <a:gdLst>
                    <a:gd name="connsiteX0" fmla="*/ 247121 w 247120"/>
                    <a:gd name="connsiteY0" fmla="*/ 167170 h 334339"/>
                    <a:gd name="connsiteX1" fmla="*/ 123560 w 247120"/>
                    <a:gd name="connsiteY1" fmla="*/ 334339 h 334339"/>
                    <a:gd name="connsiteX2" fmla="*/ 0 w 247120"/>
                    <a:gd name="connsiteY2" fmla="*/ 167170 h 334339"/>
                    <a:gd name="connsiteX3" fmla="*/ 123560 w 247120"/>
                    <a:gd name="connsiteY3" fmla="*/ 0 h 334339"/>
                    <a:gd name="connsiteX4" fmla="*/ 247121 w 247120"/>
                    <a:gd name="connsiteY4" fmla="*/ 167170 h 334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120" h="334339">
                      <a:moveTo>
                        <a:pt x="247121" y="167170"/>
                      </a:moveTo>
                      <a:cubicBezTo>
                        <a:pt x="247121" y="259495"/>
                        <a:pt x="191801" y="334339"/>
                        <a:pt x="123560" y="334339"/>
                      </a:cubicBezTo>
                      <a:cubicBezTo>
                        <a:pt x="55320" y="334339"/>
                        <a:pt x="0" y="259495"/>
                        <a:pt x="0" y="167170"/>
                      </a:cubicBezTo>
                      <a:cubicBezTo>
                        <a:pt x="0" y="74845"/>
                        <a:pt x="55320" y="0"/>
                        <a:pt x="123560" y="0"/>
                      </a:cubicBezTo>
                      <a:cubicBezTo>
                        <a:pt x="191801" y="0"/>
                        <a:pt x="247121" y="74845"/>
                        <a:pt x="247121" y="167170"/>
                      </a:cubicBezTo>
                      <a:close/>
                    </a:path>
                  </a:pathLst>
                </a:custGeom>
                <a:solidFill>
                  <a:srgbClr val="655F51"/>
                </a:solidFill>
                <a:ln w="72683" cap="flat">
                  <a:noFill/>
                  <a:prstDash val="solid"/>
                  <a:miter/>
                </a:ln>
              </p:spPr>
              <p:txBody>
                <a:bodyPr rtlCol="0" anchor="ctr"/>
                <a:lstStyle/>
                <a:p>
                  <a:endParaRPr lang="en-US"/>
                </a:p>
              </p:txBody>
            </p:sp>
            <p:sp>
              <p:nvSpPr>
                <p:cNvPr id="348" name="Freeform: Shape 347">
                  <a:extLst>
                    <a:ext uri="{FF2B5EF4-FFF2-40B4-BE49-F238E27FC236}">
                      <a16:creationId xmlns:a16="http://schemas.microsoft.com/office/drawing/2014/main" xmlns="" id="{3F7CEBB2-229F-49B7-9ABB-231559F1825A}"/>
                    </a:ext>
                  </a:extLst>
                </p:cNvPr>
                <p:cNvSpPr/>
                <p:nvPr/>
              </p:nvSpPr>
              <p:spPr>
                <a:xfrm rot="9975334">
                  <a:off x="4062566" y="4711614"/>
                  <a:ext cx="203510" cy="261656"/>
                </a:xfrm>
                <a:custGeom>
                  <a:avLst/>
                  <a:gdLst>
                    <a:gd name="connsiteX0" fmla="*/ 203511 w 203510"/>
                    <a:gd name="connsiteY0" fmla="*/ 130829 h 261656"/>
                    <a:gd name="connsiteX1" fmla="*/ 101756 w 203510"/>
                    <a:gd name="connsiteY1" fmla="*/ 261657 h 261656"/>
                    <a:gd name="connsiteX2" fmla="*/ 0 w 203510"/>
                    <a:gd name="connsiteY2" fmla="*/ 130829 h 261656"/>
                    <a:gd name="connsiteX3" fmla="*/ 101756 w 203510"/>
                    <a:gd name="connsiteY3" fmla="*/ 0 h 261656"/>
                    <a:gd name="connsiteX4" fmla="*/ 203511 w 203510"/>
                    <a:gd name="connsiteY4" fmla="*/ 130829 h 261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510" h="261656">
                      <a:moveTo>
                        <a:pt x="203511" y="130829"/>
                      </a:moveTo>
                      <a:cubicBezTo>
                        <a:pt x="203511" y="203083"/>
                        <a:pt x="157954" y="261657"/>
                        <a:pt x="101756" y="261657"/>
                      </a:cubicBezTo>
                      <a:cubicBezTo>
                        <a:pt x="45558" y="261657"/>
                        <a:pt x="0" y="203083"/>
                        <a:pt x="0" y="130829"/>
                      </a:cubicBezTo>
                      <a:cubicBezTo>
                        <a:pt x="0" y="58574"/>
                        <a:pt x="45558" y="0"/>
                        <a:pt x="101756" y="0"/>
                      </a:cubicBezTo>
                      <a:cubicBezTo>
                        <a:pt x="157954" y="0"/>
                        <a:pt x="203511" y="58574"/>
                        <a:pt x="203511" y="130829"/>
                      </a:cubicBezTo>
                      <a:close/>
                    </a:path>
                  </a:pathLst>
                </a:custGeom>
                <a:solidFill>
                  <a:srgbClr val="26251C"/>
                </a:solidFill>
                <a:ln w="72683" cap="flat">
                  <a:noFill/>
                  <a:prstDash val="solid"/>
                  <a:miter/>
                </a:ln>
              </p:spPr>
              <p:txBody>
                <a:bodyPr rtlCol="0" anchor="ctr"/>
                <a:lstStyle/>
                <a:p>
                  <a:endParaRPr lang="en-US"/>
                </a:p>
              </p:txBody>
            </p:sp>
            <p:sp>
              <p:nvSpPr>
                <p:cNvPr id="349" name="Freeform: Shape 348">
                  <a:extLst>
                    <a:ext uri="{FF2B5EF4-FFF2-40B4-BE49-F238E27FC236}">
                      <a16:creationId xmlns:a16="http://schemas.microsoft.com/office/drawing/2014/main" xmlns="" id="{B6A8755E-706D-42F6-B497-E3452D4F0635}"/>
                    </a:ext>
                  </a:extLst>
                </p:cNvPr>
                <p:cNvSpPr/>
                <p:nvPr/>
              </p:nvSpPr>
              <p:spPr>
                <a:xfrm>
                  <a:off x="3992838" y="4766680"/>
                  <a:ext cx="335272" cy="294308"/>
                </a:xfrm>
                <a:custGeom>
                  <a:avLst/>
                  <a:gdLst>
                    <a:gd name="connsiteX0" fmla="*/ 319792 w 335272"/>
                    <a:gd name="connsiteY0" fmla="*/ 0 h 294308"/>
                    <a:gd name="connsiteX1" fmla="*/ 327060 w 335272"/>
                    <a:gd name="connsiteY1" fmla="*/ 36340 h 294308"/>
                    <a:gd name="connsiteX2" fmla="*/ 218040 w 335272"/>
                    <a:gd name="connsiteY2" fmla="*/ 290720 h 294308"/>
                    <a:gd name="connsiteX3" fmla="*/ 7268 w 335272"/>
                    <a:gd name="connsiteY3" fmla="*/ 116288 h 294308"/>
                    <a:gd name="connsiteX4" fmla="*/ 0 w 335272"/>
                    <a:gd name="connsiteY4" fmla="*/ 79948 h 294308"/>
                    <a:gd name="connsiteX5" fmla="*/ 319792 w 335272"/>
                    <a:gd name="connsiteY5" fmla="*/ 0 h 29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5272" h="294308">
                      <a:moveTo>
                        <a:pt x="319792" y="0"/>
                      </a:moveTo>
                      <a:cubicBezTo>
                        <a:pt x="327060" y="7268"/>
                        <a:pt x="327060" y="21804"/>
                        <a:pt x="327060" y="36340"/>
                      </a:cubicBezTo>
                      <a:cubicBezTo>
                        <a:pt x="356131" y="152628"/>
                        <a:pt x="305256" y="268916"/>
                        <a:pt x="218040" y="290720"/>
                      </a:cubicBezTo>
                      <a:cubicBezTo>
                        <a:pt x="130824" y="312524"/>
                        <a:pt x="36340" y="232576"/>
                        <a:pt x="7268" y="116288"/>
                      </a:cubicBezTo>
                      <a:cubicBezTo>
                        <a:pt x="7268" y="101752"/>
                        <a:pt x="0" y="94484"/>
                        <a:pt x="0" y="79948"/>
                      </a:cubicBezTo>
                      <a:cubicBezTo>
                        <a:pt x="123556" y="123556"/>
                        <a:pt x="261648" y="101752"/>
                        <a:pt x="319792" y="0"/>
                      </a:cubicBezTo>
                      <a:close/>
                    </a:path>
                  </a:pathLst>
                </a:custGeom>
                <a:solidFill>
                  <a:srgbClr val="C6C6C6"/>
                </a:solidFill>
                <a:ln w="72680" cap="flat">
                  <a:noFill/>
                  <a:prstDash val="solid"/>
                  <a:miter/>
                </a:ln>
              </p:spPr>
              <p:txBody>
                <a:bodyPr rtlCol="0" anchor="ctr"/>
                <a:lstStyle/>
                <a:p>
                  <a:endParaRPr lang="en-US"/>
                </a:p>
              </p:txBody>
            </p:sp>
            <p:sp>
              <p:nvSpPr>
                <p:cNvPr id="350" name="Freeform: Shape 349">
                  <a:extLst>
                    <a:ext uri="{FF2B5EF4-FFF2-40B4-BE49-F238E27FC236}">
                      <a16:creationId xmlns:a16="http://schemas.microsoft.com/office/drawing/2014/main" xmlns="" id="{CC691771-2620-4D29-A4BF-F575086B8F87}"/>
                    </a:ext>
                  </a:extLst>
                </p:cNvPr>
                <p:cNvSpPr/>
                <p:nvPr/>
              </p:nvSpPr>
              <p:spPr>
                <a:xfrm rot="9650742">
                  <a:off x="4175353" y="4692570"/>
                  <a:ext cx="101747" cy="145353"/>
                </a:xfrm>
                <a:custGeom>
                  <a:avLst/>
                  <a:gdLst>
                    <a:gd name="connsiteX0" fmla="*/ 101748 w 101747"/>
                    <a:gd name="connsiteY0" fmla="*/ 72677 h 145353"/>
                    <a:gd name="connsiteX1" fmla="*/ 50874 w 101747"/>
                    <a:gd name="connsiteY1" fmla="*/ 145354 h 145353"/>
                    <a:gd name="connsiteX2" fmla="*/ 0 w 101747"/>
                    <a:gd name="connsiteY2" fmla="*/ 72677 h 145353"/>
                    <a:gd name="connsiteX3" fmla="*/ 50874 w 101747"/>
                    <a:gd name="connsiteY3" fmla="*/ 0 h 145353"/>
                    <a:gd name="connsiteX4" fmla="*/ 101748 w 101747"/>
                    <a:gd name="connsiteY4" fmla="*/ 72677 h 145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747" h="145353">
                      <a:moveTo>
                        <a:pt x="101748" y="72677"/>
                      </a:moveTo>
                      <a:cubicBezTo>
                        <a:pt x="101748" y="112815"/>
                        <a:pt x="78971" y="145354"/>
                        <a:pt x="50874" y="145354"/>
                      </a:cubicBezTo>
                      <a:cubicBezTo>
                        <a:pt x="22777" y="145354"/>
                        <a:pt x="0" y="112815"/>
                        <a:pt x="0" y="72677"/>
                      </a:cubicBezTo>
                      <a:cubicBezTo>
                        <a:pt x="0" y="32539"/>
                        <a:pt x="22777" y="0"/>
                        <a:pt x="50874" y="0"/>
                      </a:cubicBezTo>
                      <a:cubicBezTo>
                        <a:pt x="78971" y="0"/>
                        <a:pt x="101748" y="32539"/>
                        <a:pt x="101748" y="72677"/>
                      </a:cubicBezTo>
                      <a:close/>
                    </a:path>
                  </a:pathLst>
                </a:custGeom>
                <a:solidFill>
                  <a:srgbClr val="FFFFFF"/>
                </a:solidFill>
                <a:ln w="72677" cap="flat">
                  <a:noFill/>
                  <a:prstDash val="solid"/>
                  <a:miter/>
                </a:ln>
              </p:spPr>
              <p:txBody>
                <a:bodyPr rtlCol="0" anchor="ctr"/>
                <a:lstStyle/>
                <a:p>
                  <a:endParaRPr lang="en-US"/>
                </a:p>
              </p:txBody>
            </p:sp>
            <p:sp>
              <p:nvSpPr>
                <p:cNvPr id="351" name="Freeform: Shape 350">
                  <a:extLst>
                    <a:ext uri="{FF2B5EF4-FFF2-40B4-BE49-F238E27FC236}">
                      <a16:creationId xmlns:a16="http://schemas.microsoft.com/office/drawing/2014/main" xmlns="" id="{47CE28EE-25F0-48A1-9434-011300EFC6C4}"/>
                    </a:ext>
                  </a:extLst>
                </p:cNvPr>
                <p:cNvSpPr/>
                <p:nvPr/>
              </p:nvSpPr>
              <p:spPr>
                <a:xfrm rot="9651179">
                  <a:off x="4234172" y="4847161"/>
                  <a:ext cx="43608" cy="72681"/>
                </a:xfrm>
                <a:custGeom>
                  <a:avLst/>
                  <a:gdLst>
                    <a:gd name="connsiteX0" fmla="*/ 43609 w 43608"/>
                    <a:gd name="connsiteY0" fmla="*/ 36341 h 72681"/>
                    <a:gd name="connsiteX1" fmla="*/ 21804 w 43608"/>
                    <a:gd name="connsiteY1" fmla="*/ 72681 h 72681"/>
                    <a:gd name="connsiteX2" fmla="*/ 0 w 43608"/>
                    <a:gd name="connsiteY2" fmla="*/ 36341 h 72681"/>
                    <a:gd name="connsiteX3" fmla="*/ 21804 w 43608"/>
                    <a:gd name="connsiteY3" fmla="*/ 0 h 72681"/>
                    <a:gd name="connsiteX4" fmla="*/ 43609 w 43608"/>
                    <a:gd name="connsiteY4" fmla="*/ 36341 h 726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608" h="72681">
                      <a:moveTo>
                        <a:pt x="43609" y="36341"/>
                      </a:moveTo>
                      <a:cubicBezTo>
                        <a:pt x="43609" y="56411"/>
                        <a:pt x="33847" y="72681"/>
                        <a:pt x="21804" y="72681"/>
                      </a:cubicBezTo>
                      <a:cubicBezTo>
                        <a:pt x="9762" y="72681"/>
                        <a:pt x="0" y="56411"/>
                        <a:pt x="0" y="36341"/>
                      </a:cubicBezTo>
                      <a:cubicBezTo>
                        <a:pt x="0" y="16270"/>
                        <a:pt x="9762" y="0"/>
                        <a:pt x="21804" y="0"/>
                      </a:cubicBezTo>
                      <a:cubicBezTo>
                        <a:pt x="33847" y="0"/>
                        <a:pt x="43609" y="16270"/>
                        <a:pt x="43609" y="36341"/>
                      </a:cubicBezTo>
                      <a:close/>
                    </a:path>
                  </a:pathLst>
                </a:custGeom>
                <a:solidFill>
                  <a:srgbClr val="FFFFFF"/>
                </a:solidFill>
                <a:ln w="72682" cap="flat">
                  <a:noFill/>
                  <a:prstDash val="solid"/>
                  <a:miter/>
                </a:ln>
              </p:spPr>
              <p:txBody>
                <a:bodyPr rtlCol="0" anchor="ctr"/>
                <a:lstStyle/>
                <a:p>
                  <a:endParaRPr lang="en-US"/>
                </a:p>
              </p:txBody>
            </p:sp>
          </p:grpSp>
          <p:sp>
            <p:nvSpPr>
              <p:cNvPr id="327" name="Freeform: Shape 326">
                <a:extLst>
                  <a:ext uri="{FF2B5EF4-FFF2-40B4-BE49-F238E27FC236}">
                    <a16:creationId xmlns:a16="http://schemas.microsoft.com/office/drawing/2014/main" xmlns="" id="{72F0EC85-7FBB-41A4-9069-630D9DDB8B91}"/>
                  </a:ext>
                </a:extLst>
              </p:cNvPr>
              <p:cNvSpPr/>
              <p:nvPr/>
            </p:nvSpPr>
            <p:spPr>
              <a:xfrm>
                <a:off x="5046697" y="4461424"/>
                <a:ext cx="130823" cy="232575"/>
              </a:xfrm>
              <a:custGeom>
                <a:avLst/>
                <a:gdLst>
                  <a:gd name="connsiteX0" fmla="*/ 130824 w 130823"/>
                  <a:gd name="connsiteY0" fmla="*/ 0 h 232575"/>
                  <a:gd name="connsiteX1" fmla="*/ 130824 w 130823"/>
                  <a:gd name="connsiteY1" fmla="*/ 0 h 232575"/>
                  <a:gd name="connsiteX2" fmla="*/ 7268 w 130823"/>
                  <a:gd name="connsiteY2" fmla="*/ 232576 h 232575"/>
                  <a:gd name="connsiteX3" fmla="*/ 0 w 130823"/>
                  <a:gd name="connsiteY3" fmla="*/ 232576 h 232575"/>
                  <a:gd name="connsiteX4" fmla="*/ 130824 w 130823"/>
                  <a:gd name="connsiteY4" fmla="*/ 0 h 232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823" h="232575">
                    <a:moveTo>
                      <a:pt x="130824" y="0"/>
                    </a:moveTo>
                    <a:cubicBezTo>
                      <a:pt x="130824" y="0"/>
                      <a:pt x="130824" y="0"/>
                      <a:pt x="130824" y="0"/>
                    </a:cubicBezTo>
                    <a:cubicBezTo>
                      <a:pt x="58144" y="58144"/>
                      <a:pt x="29072" y="145360"/>
                      <a:pt x="7268" y="232576"/>
                    </a:cubicBezTo>
                    <a:cubicBezTo>
                      <a:pt x="7268" y="232576"/>
                      <a:pt x="0" y="232576"/>
                      <a:pt x="0" y="232576"/>
                    </a:cubicBezTo>
                    <a:cubicBezTo>
                      <a:pt x="7268" y="138092"/>
                      <a:pt x="50876" y="43608"/>
                      <a:pt x="130824" y="0"/>
                    </a:cubicBezTo>
                    <a:close/>
                  </a:path>
                </a:pathLst>
              </a:custGeom>
              <a:solidFill>
                <a:srgbClr val="CA8C67"/>
              </a:solidFill>
              <a:ln w="72680" cap="flat">
                <a:noFill/>
                <a:prstDash val="solid"/>
                <a:miter/>
              </a:ln>
            </p:spPr>
            <p:txBody>
              <a:bodyPr rtlCol="0" anchor="ctr"/>
              <a:lstStyle/>
              <a:p>
                <a:endParaRPr lang="en-US"/>
              </a:p>
            </p:txBody>
          </p:sp>
          <p:sp>
            <p:nvSpPr>
              <p:cNvPr id="328" name="Freeform: Shape 327">
                <a:extLst>
                  <a:ext uri="{FF2B5EF4-FFF2-40B4-BE49-F238E27FC236}">
                    <a16:creationId xmlns:a16="http://schemas.microsoft.com/office/drawing/2014/main" xmlns="" id="{972DF860-2951-4BE9-8A9A-39C1A0653424}"/>
                  </a:ext>
                </a:extLst>
              </p:cNvPr>
              <p:cNvSpPr/>
              <p:nvPr/>
            </p:nvSpPr>
            <p:spPr>
              <a:xfrm>
                <a:off x="3889800" y="5085028"/>
                <a:ext cx="495509" cy="191516"/>
              </a:xfrm>
              <a:custGeom>
                <a:avLst/>
                <a:gdLst>
                  <a:gd name="connsiteX0" fmla="*/ 8554 w 495509"/>
                  <a:gd name="connsiteY0" fmla="*/ 117731 h 191516"/>
                  <a:gd name="connsiteX1" fmla="*/ 146646 w 495509"/>
                  <a:gd name="connsiteY1" fmla="*/ 190411 h 191516"/>
                  <a:gd name="connsiteX2" fmla="*/ 364685 w 495509"/>
                  <a:gd name="connsiteY2" fmla="*/ 146803 h 191516"/>
                  <a:gd name="connsiteX3" fmla="*/ 495509 w 495509"/>
                  <a:gd name="connsiteY3" fmla="*/ 66856 h 191516"/>
                  <a:gd name="connsiteX4" fmla="*/ 401025 w 495509"/>
                  <a:gd name="connsiteY4" fmla="*/ 45052 h 191516"/>
                  <a:gd name="connsiteX5" fmla="*/ 357417 w 495509"/>
                  <a:gd name="connsiteY5" fmla="*/ 45052 h 191516"/>
                  <a:gd name="connsiteX6" fmla="*/ 350149 w 495509"/>
                  <a:gd name="connsiteY6" fmla="*/ 45052 h 191516"/>
                  <a:gd name="connsiteX7" fmla="*/ 233862 w 495509"/>
                  <a:gd name="connsiteY7" fmla="*/ 30516 h 191516"/>
                  <a:gd name="connsiteX8" fmla="*/ 52162 w 495509"/>
                  <a:gd name="connsiteY8" fmla="*/ 1444 h 191516"/>
                  <a:gd name="connsiteX9" fmla="*/ 8554 w 495509"/>
                  <a:gd name="connsiteY9" fmla="*/ 117731 h 191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5509" h="191516">
                    <a:moveTo>
                      <a:pt x="8554" y="117731"/>
                    </a:moveTo>
                    <a:cubicBezTo>
                      <a:pt x="37626" y="168607"/>
                      <a:pt x="88502" y="197679"/>
                      <a:pt x="146646" y="190411"/>
                    </a:cubicBezTo>
                    <a:cubicBezTo>
                      <a:pt x="219326" y="190411"/>
                      <a:pt x="292005" y="168607"/>
                      <a:pt x="364685" y="146803"/>
                    </a:cubicBezTo>
                    <a:cubicBezTo>
                      <a:pt x="401025" y="139536"/>
                      <a:pt x="495509" y="117731"/>
                      <a:pt x="495509" y="66856"/>
                    </a:cubicBezTo>
                    <a:cubicBezTo>
                      <a:pt x="495509" y="30516"/>
                      <a:pt x="415561" y="45052"/>
                      <a:pt x="401025" y="45052"/>
                    </a:cubicBezTo>
                    <a:cubicBezTo>
                      <a:pt x="386489" y="45052"/>
                      <a:pt x="371953" y="45052"/>
                      <a:pt x="357417" y="45052"/>
                    </a:cubicBezTo>
                    <a:cubicBezTo>
                      <a:pt x="357417" y="45052"/>
                      <a:pt x="350149" y="45052"/>
                      <a:pt x="350149" y="45052"/>
                    </a:cubicBezTo>
                    <a:cubicBezTo>
                      <a:pt x="313809" y="37784"/>
                      <a:pt x="277469" y="37784"/>
                      <a:pt x="233862" y="30516"/>
                    </a:cubicBezTo>
                    <a:cubicBezTo>
                      <a:pt x="175718" y="15980"/>
                      <a:pt x="110306" y="-5824"/>
                      <a:pt x="52162" y="1444"/>
                    </a:cubicBezTo>
                    <a:cubicBezTo>
                      <a:pt x="8554" y="30516"/>
                      <a:pt x="-13250" y="81392"/>
                      <a:pt x="8554" y="117731"/>
                    </a:cubicBezTo>
                    <a:close/>
                  </a:path>
                </a:pathLst>
              </a:custGeom>
              <a:solidFill>
                <a:srgbClr val="EEB4CF">
                  <a:alpha val="40000"/>
                </a:srgbClr>
              </a:solidFill>
              <a:ln w="72680" cap="flat">
                <a:noFill/>
                <a:prstDash val="solid"/>
                <a:miter/>
              </a:ln>
            </p:spPr>
            <p:txBody>
              <a:bodyPr rtlCol="0" anchor="ctr"/>
              <a:lstStyle/>
              <a:p>
                <a:endParaRPr lang="en-US"/>
              </a:p>
            </p:txBody>
          </p:sp>
          <p:sp>
            <p:nvSpPr>
              <p:cNvPr id="329" name="Freeform: Shape 328">
                <a:extLst>
                  <a:ext uri="{FF2B5EF4-FFF2-40B4-BE49-F238E27FC236}">
                    <a16:creationId xmlns:a16="http://schemas.microsoft.com/office/drawing/2014/main" xmlns="" id="{65076A81-90BE-4ACD-9612-FFC478E16DF0}"/>
                  </a:ext>
                </a:extLst>
              </p:cNvPr>
              <p:cNvSpPr/>
              <p:nvPr/>
            </p:nvSpPr>
            <p:spPr>
              <a:xfrm>
                <a:off x="5134436" y="4958277"/>
                <a:ext cx="450949" cy="188959"/>
              </a:xfrm>
              <a:custGeom>
                <a:avLst/>
                <a:gdLst>
                  <a:gd name="connsiteX0" fmla="*/ 28548 w 450949"/>
                  <a:gd name="connsiteY0" fmla="*/ 157266 h 188959"/>
                  <a:gd name="connsiteX1" fmla="*/ 217516 w 450949"/>
                  <a:gd name="connsiteY1" fmla="*/ 186338 h 188959"/>
                  <a:gd name="connsiteX2" fmla="*/ 435556 w 450949"/>
                  <a:gd name="connsiteY2" fmla="*/ 40978 h 188959"/>
                  <a:gd name="connsiteX3" fmla="*/ 312000 w 450949"/>
                  <a:gd name="connsiteY3" fmla="*/ 11906 h 188959"/>
                  <a:gd name="connsiteX4" fmla="*/ 217516 w 450949"/>
                  <a:gd name="connsiteY4" fmla="*/ 70050 h 188959"/>
                  <a:gd name="connsiteX5" fmla="*/ 217516 w 450949"/>
                  <a:gd name="connsiteY5" fmla="*/ 70050 h 188959"/>
                  <a:gd name="connsiteX6" fmla="*/ 115764 w 450949"/>
                  <a:gd name="connsiteY6" fmla="*/ 84586 h 188959"/>
                  <a:gd name="connsiteX7" fmla="*/ 14012 w 450949"/>
                  <a:gd name="connsiteY7" fmla="*/ 99122 h 188959"/>
                  <a:gd name="connsiteX8" fmla="*/ 28548 w 450949"/>
                  <a:gd name="connsiteY8" fmla="*/ 157266 h 188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0949" h="188959">
                    <a:moveTo>
                      <a:pt x="28548" y="157266"/>
                    </a:moveTo>
                    <a:cubicBezTo>
                      <a:pt x="79424" y="186338"/>
                      <a:pt x="159372" y="193606"/>
                      <a:pt x="217516" y="186338"/>
                    </a:cubicBezTo>
                    <a:cubicBezTo>
                      <a:pt x="304732" y="186338"/>
                      <a:pt x="508235" y="171802"/>
                      <a:pt x="435556" y="40978"/>
                    </a:cubicBezTo>
                    <a:cubicBezTo>
                      <a:pt x="413752" y="-2630"/>
                      <a:pt x="348340" y="-9898"/>
                      <a:pt x="312000" y="11906"/>
                    </a:cubicBezTo>
                    <a:cubicBezTo>
                      <a:pt x="275660" y="26442"/>
                      <a:pt x="246588" y="40978"/>
                      <a:pt x="217516" y="70050"/>
                    </a:cubicBezTo>
                    <a:cubicBezTo>
                      <a:pt x="217516" y="70050"/>
                      <a:pt x="217516" y="70050"/>
                      <a:pt x="217516" y="70050"/>
                    </a:cubicBezTo>
                    <a:cubicBezTo>
                      <a:pt x="181176" y="77318"/>
                      <a:pt x="152104" y="84586"/>
                      <a:pt x="115764" y="84586"/>
                    </a:cubicBezTo>
                    <a:cubicBezTo>
                      <a:pt x="86692" y="84586"/>
                      <a:pt x="43084" y="84586"/>
                      <a:pt x="14012" y="99122"/>
                    </a:cubicBezTo>
                    <a:cubicBezTo>
                      <a:pt x="-15060" y="113658"/>
                      <a:pt x="6744" y="142730"/>
                      <a:pt x="28548" y="157266"/>
                    </a:cubicBezTo>
                    <a:close/>
                  </a:path>
                </a:pathLst>
              </a:custGeom>
              <a:solidFill>
                <a:srgbClr val="EEB4CF">
                  <a:alpha val="40000"/>
                </a:srgbClr>
              </a:solidFill>
              <a:ln w="72680" cap="flat">
                <a:noFill/>
                <a:prstDash val="solid"/>
                <a:miter/>
              </a:ln>
            </p:spPr>
            <p:txBody>
              <a:bodyPr rtlCol="0" anchor="ctr"/>
              <a:lstStyle/>
              <a:p>
                <a:endParaRPr lang="en-US"/>
              </a:p>
            </p:txBody>
          </p:sp>
          <p:sp>
            <p:nvSpPr>
              <p:cNvPr id="330" name="Freeform: Shape 329">
                <a:extLst>
                  <a:ext uri="{FF2B5EF4-FFF2-40B4-BE49-F238E27FC236}">
                    <a16:creationId xmlns:a16="http://schemas.microsoft.com/office/drawing/2014/main" xmlns="" id="{ED8A8699-A0D1-4A6A-8CA0-3C2C6C2BDCB6}"/>
                  </a:ext>
                </a:extLst>
              </p:cNvPr>
              <p:cNvSpPr/>
              <p:nvPr/>
            </p:nvSpPr>
            <p:spPr>
              <a:xfrm>
                <a:off x="4783158" y="5019935"/>
                <a:ext cx="133369" cy="95608"/>
              </a:xfrm>
              <a:custGeom>
                <a:avLst/>
                <a:gdLst>
                  <a:gd name="connsiteX0" fmla="*/ 1891 w 133369"/>
                  <a:gd name="connsiteY0" fmla="*/ 59268 h 95608"/>
                  <a:gd name="connsiteX1" fmla="*/ 30963 w 133369"/>
                  <a:gd name="connsiteY1" fmla="*/ 8392 h 95608"/>
                  <a:gd name="connsiteX2" fmla="*/ 96375 w 133369"/>
                  <a:gd name="connsiteY2" fmla="*/ 8392 h 95608"/>
                  <a:gd name="connsiteX3" fmla="*/ 118178 w 133369"/>
                  <a:gd name="connsiteY3" fmla="*/ 37464 h 95608"/>
                  <a:gd name="connsiteX4" fmla="*/ 125447 w 133369"/>
                  <a:gd name="connsiteY4" fmla="*/ 81072 h 95608"/>
                  <a:gd name="connsiteX5" fmla="*/ 89107 w 133369"/>
                  <a:gd name="connsiteY5" fmla="*/ 95608 h 95608"/>
                  <a:gd name="connsiteX6" fmla="*/ 67303 w 133369"/>
                  <a:gd name="connsiteY6" fmla="*/ 95608 h 95608"/>
                  <a:gd name="connsiteX7" fmla="*/ 60035 w 133369"/>
                  <a:gd name="connsiteY7" fmla="*/ 95608 h 95608"/>
                  <a:gd name="connsiteX8" fmla="*/ 52767 w 133369"/>
                  <a:gd name="connsiteY8" fmla="*/ 95608 h 95608"/>
                  <a:gd name="connsiteX9" fmla="*/ 1891 w 133369"/>
                  <a:gd name="connsiteY9" fmla="*/ 59268 h 95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369" h="95608">
                    <a:moveTo>
                      <a:pt x="1891" y="59268"/>
                    </a:moveTo>
                    <a:cubicBezTo>
                      <a:pt x="-5377" y="37464"/>
                      <a:pt x="9159" y="15660"/>
                      <a:pt x="30963" y="8392"/>
                    </a:cubicBezTo>
                    <a:cubicBezTo>
                      <a:pt x="45499" y="1124"/>
                      <a:pt x="81839" y="-6144"/>
                      <a:pt x="96375" y="8392"/>
                    </a:cubicBezTo>
                    <a:cubicBezTo>
                      <a:pt x="103642" y="15660"/>
                      <a:pt x="110910" y="22928"/>
                      <a:pt x="118178" y="37464"/>
                    </a:cubicBezTo>
                    <a:cubicBezTo>
                      <a:pt x="132715" y="52000"/>
                      <a:pt x="139982" y="66536"/>
                      <a:pt x="125447" y="81072"/>
                    </a:cubicBezTo>
                    <a:cubicBezTo>
                      <a:pt x="118178" y="88340"/>
                      <a:pt x="103642" y="95608"/>
                      <a:pt x="89107" y="95608"/>
                    </a:cubicBezTo>
                    <a:cubicBezTo>
                      <a:pt x="81839" y="95608"/>
                      <a:pt x="74571" y="95608"/>
                      <a:pt x="67303" y="95608"/>
                    </a:cubicBezTo>
                    <a:cubicBezTo>
                      <a:pt x="67303" y="95608"/>
                      <a:pt x="60035" y="95608"/>
                      <a:pt x="60035" y="95608"/>
                    </a:cubicBezTo>
                    <a:cubicBezTo>
                      <a:pt x="60035" y="95608"/>
                      <a:pt x="45499" y="95608"/>
                      <a:pt x="52767" y="95608"/>
                    </a:cubicBezTo>
                    <a:cubicBezTo>
                      <a:pt x="30963" y="95608"/>
                      <a:pt x="9159" y="81072"/>
                      <a:pt x="1891" y="59268"/>
                    </a:cubicBezTo>
                    <a:close/>
                  </a:path>
                </a:pathLst>
              </a:custGeom>
              <a:solidFill>
                <a:srgbClr val="EEB4CF">
                  <a:alpha val="40000"/>
                </a:srgbClr>
              </a:solidFill>
              <a:ln w="72680" cap="flat">
                <a:noFill/>
                <a:prstDash val="solid"/>
                <a:miter/>
              </a:ln>
            </p:spPr>
            <p:txBody>
              <a:bodyPr rtlCol="0" anchor="ctr"/>
              <a:lstStyle/>
              <a:p>
                <a:endParaRPr lang="en-US"/>
              </a:p>
            </p:txBody>
          </p:sp>
          <p:sp>
            <p:nvSpPr>
              <p:cNvPr id="331" name="Freeform: Shape 330">
                <a:extLst>
                  <a:ext uri="{FF2B5EF4-FFF2-40B4-BE49-F238E27FC236}">
                    <a16:creationId xmlns:a16="http://schemas.microsoft.com/office/drawing/2014/main" xmlns="" id="{80901002-BEDA-468D-A6FF-1461907B3848}"/>
                  </a:ext>
                </a:extLst>
              </p:cNvPr>
              <p:cNvSpPr/>
              <p:nvPr/>
            </p:nvSpPr>
            <p:spPr>
              <a:xfrm>
                <a:off x="4784394" y="4969528"/>
                <a:ext cx="54256" cy="51531"/>
              </a:xfrm>
              <a:custGeom>
                <a:avLst/>
                <a:gdLst>
                  <a:gd name="connsiteX0" fmla="*/ 7923 w 54256"/>
                  <a:gd name="connsiteY0" fmla="*/ 7923 h 51531"/>
                  <a:gd name="connsiteX1" fmla="*/ 51531 w 54256"/>
                  <a:gd name="connsiteY1" fmla="*/ 15191 h 51531"/>
                  <a:gd name="connsiteX2" fmla="*/ 29727 w 54256"/>
                  <a:gd name="connsiteY2" fmla="*/ 51531 h 51531"/>
                  <a:gd name="connsiteX3" fmla="*/ 22459 w 54256"/>
                  <a:gd name="connsiteY3" fmla="*/ 51531 h 51531"/>
                  <a:gd name="connsiteX4" fmla="*/ 15191 w 54256"/>
                  <a:gd name="connsiteY4" fmla="*/ 51531 h 51531"/>
                  <a:gd name="connsiteX5" fmla="*/ 7923 w 54256"/>
                  <a:gd name="connsiteY5" fmla="*/ 7923 h 51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56" h="51531">
                    <a:moveTo>
                      <a:pt x="7923" y="7923"/>
                    </a:moveTo>
                    <a:cubicBezTo>
                      <a:pt x="22459" y="-6613"/>
                      <a:pt x="44263" y="655"/>
                      <a:pt x="51531" y="15191"/>
                    </a:cubicBezTo>
                    <a:cubicBezTo>
                      <a:pt x="58799" y="29727"/>
                      <a:pt x="51531" y="51531"/>
                      <a:pt x="29727" y="51531"/>
                    </a:cubicBezTo>
                    <a:cubicBezTo>
                      <a:pt x="29727" y="51531"/>
                      <a:pt x="22459" y="51531"/>
                      <a:pt x="22459" y="51531"/>
                    </a:cubicBezTo>
                    <a:cubicBezTo>
                      <a:pt x="22459" y="51531"/>
                      <a:pt x="15191" y="51531"/>
                      <a:pt x="15191" y="51531"/>
                    </a:cubicBezTo>
                    <a:cubicBezTo>
                      <a:pt x="655" y="36995"/>
                      <a:pt x="-6613" y="15191"/>
                      <a:pt x="7923" y="7923"/>
                    </a:cubicBezTo>
                    <a:close/>
                  </a:path>
                </a:pathLst>
              </a:custGeom>
              <a:solidFill>
                <a:srgbClr val="EEB4CF">
                  <a:alpha val="40000"/>
                </a:srgbClr>
              </a:solidFill>
              <a:ln w="72680" cap="flat">
                <a:noFill/>
                <a:prstDash val="solid"/>
                <a:miter/>
              </a:ln>
            </p:spPr>
            <p:txBody>
              <a:bodyPr rtlCol="0" anchor="ctr"/>
              <a:lstStyle/>
              <a:p>
                <a:endParaRPr lang="en-US"/>
              </a:p>
            </p:txBody>
          </p:sp>
          <p:sp>
            <p:nvSpPr>
              <p:cNvPr id="332" name="Freeform: Shape 331">
                <a:extLst>
                  <a:ext uri="{FF2B5EF4-FFF2-40B4-BE49-F238E27FC236}">
                    <a16:creationId xmlns:a16="http://schemas.microsoft.com/office/drawing/2014/main" xmlns="" id="{3D5D3DBA-BE13-4542-B16D-EE90C91FD8DB}"/>
                  </a:ext>
                </a:extLst>
              </p:cNvPr>
              <p:cNvSpPr/>
              <p:nvPr/>
            </p:nvSpPr>
            <p:spPr>
              <a:xfrm>
                <a:off x="4697833" y="5348119"/>
                <a:ext cx="323021" cy="63747"/>
              </a:xfrm>
              <a:custGeom>
                <a:avLst/>
                <a:gdLst>
                  <a:gd name="connsiteX0" fmla="*/ 0 w 323021"/>
                  <a:gd name="connsiteY0" fmla="*/ 29072 h 63747"/>
                  <a:gd name="connsiteX1" fmla="*/ 50876 w 323021"/>
                  <a:gd name="connsiteY1" fmla="*/ 29072 h 63747"/>
                  <a:gd name="connsiteX2" fmla="*/ 145360 w 323021"/>
                  <a:gd name="connsiteY2" fmla="*/ 36340 h 63747"/>
                  <a:gd name="connsiteX3" fmla="*/ 319792 w 323021"/>
                  <a:gd name="connsiteY3" fmla="*/ 0 h 63747"/>
                  <a:gd name="connsiteX4" fmla="*/ 319792 w 323021"/>
                  <a:gd name="connsiteY4" fmla="*/ 0 h 63747"/>
                  <a:gd name="connsiteX5" fmla="*/ 0 w 323021"/>
                  <a:gd name="connsiteY5" fmla="*/ 29072 h 63747"/>
                  <a:gd name="connsiteX6" fmla="*/ 0 w 323021"/>
                  <a:gd name="connsiteY6" fmla="*/ 29072 h 63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3021" h="63747">
                    <a:moveTo>
                      <a:pt x="0" y="29072"/>
                    </a:moveTo>
                    <a:cubicBezTo>
                      <a:pt x="14536" y="29072"/>
                      <a:pt x="29072" y="29072"/>
                      <a:pt x="50876" y="29072"/>
                    </a:cubicBezTo>
                    <a:cubicBezTo>
                      <a:pt x="79948" y="29072"/>
                      <a:pt x="109020" y="36340"/>
                      <a:pt x="145360" y="36340"/>
                    </a:cubicBezTo>
                    <a:cubicBezTo>
                      <a:pt x="196236" y="36340"/>
                      <a:pt x="276184" y="29072"/>
                      <a:pt x="319792" y="0"/>
                    </a:cubicBezTo>
                    <a:cubicBezTo>
                      <a:pt x="319792" y="0"/>
                      <a:pt x="327060" y="0"/>
                      <a:pt x="319792" y="0"/>
                    </a:cubicBezTo>
                    <a:cubicBezTo>
                      <a:pt x="247112" y="87216"/>
                      <a:pt x="101752" y="72680"/>
                      <a:pt x="0" y="29072"/>
                    </a:cubicBezTo>
                    <a:cubicBezTo>
                      <a:pt x="0" y="36340"/>
                      <a:pt x="0" y="36340"/>
                      <a:pt x="0" y="29072"/>
                    </a:cubicBezTo>
                    <a:close/>
                  </a:path>
                </a:pathLst>
              </a:custGeom>
              <a:solidFill>
                <a:srgbClr val="EEB4CF">
                  <a:alpha val="40000"/>
                </a:srgbClr>
              </a:solidFill>
              <a:ln w="72680" cap="flat">
                <a:noFill/>
                <a:prstDash val="solid"/>
                <a:miter/>
              </a:ln>
            </p:spPr>
            <p:txBody>
              <a:bodyPr rtlCol="0" anchor="ctr"/>
              <a:lstStyle/>
              <a:p>
                <a:endParaRPr lang="en-US"/>
              </a:p>
            </p:txBody>
          </p:sp>
          <p:sp>
            <p:nvSpPr>
              <p:cNvPr id="333" name="Freeform: Shape 332">
                <a:extLst>
                  <a:ext uri="{FF2B5EF4-FFF2-40B4-BE49-F238E27FC236}">
                    <a16:creationId xmlns:a16="http://schemas.microsoft.com/office/drawing/2014/main" xmlns="" id="{B8197607-F4F4-4676-AC06-AE56424449AC}"/>
                  </a:ext>
                </a:extLst>
              </p:cNvPr>
              <p:cNvSpPr/>
              <p:nvPr/>
            </p:nvSpPr>
            <p:spPr>
              <a:xfrm>
                <a:off x="3912890" y="4628588"/>
                <a:ext cx="50875" cy="354314"/>
              </a:xfrm>
              <a:custGeom>
                <a:avLst/>
                <a:gdLst>
                  <a:gd name="connsiteX0" fmla="*/ 0 w 50875"/>
                  <a:gd name="connsiteY0" fmla="*/ 174432 h 354314"/>
                  <a:gd name="connsiteX1" fmla="*/ 7268 w 50875"/>
                  <a:gd name="connsiteY1" fmla="*/ 65412 h 354314"/>
                  <a:gd name="connsiteX2" fmla="*/ 43608 w 50875"/>
                  <a:gd name="connsiteY2" fmla="*/ 0 h 354314"/>
                  <a:gd name="connsiteX3" fmla="*/ 50876 w 50875"/>
                  <a:gd name="connsiteY3" fmla="*/ 0 h 354314"/>
                  <a:gd name="connsiteX4" fmla="*/ 21804 w 50875"/>
                  <a:gd name="connsiteY4" fmla="*/ 159896 h 354314"/>
                  <a:gd name="connsiteX5" fmla="*/ 50876 w 50875"/>
                  <a:gd name="connsiteY5" fmla="*/ 348863 h 354314"/>
                  <a:gd name="connsiteX6" fmla="*/ 43608 w 50875"/>
                  <a:gd name="connsiteY6" fmla="*/ 348863 h 354314"/>
                  <a:gd name="connsiteX7" fmla="*/ 0 w 50875"/>
                  <a:gd name="connsiteY7" fmla="*/ 174432 h 354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875" h="354314">
                    <a:moveTo>
                      <a:pt x="0" y="174432"/>
                    </a:moveTo>
                    <a:cubicBezTo>
                      <a:pt x="0" y="138092"/>
                      <a:pt x="0" y="101752"/>
                      <a:pt x="7268" y="65412"/>
                    </a:cubicBezTo>
                    <a:cubicBezTo>
                      <a:pt x="14536" y="36340"/>
                      <a:pt x="29072" y="21804"/>
                      <a:pt x="43608" y="0"/>
                    </a:cubicBezTo>
                    <a:cubicBezTo>
                      <a:pt x="43608" y="0"/>
                      <a:pt x="50876" y="0"/>
                      <a:pt x="50876" y="0"/>
                    </a:cubicBezTo>
                    <a:cubicBezTo>
                      <a:pt x="29072" y="50876"/>
                      <a:pt x="21804" y="101752"/>
                      <a:pt x="21804" y="159896"/>
                    </a:cubicBezTo>
                    <a:cubicBezTo>
                      <a:pt x="21804" y="225308"/>
                      <a:pt x="43608" y="283452"/>
                      <a:pt x="50876" y="348863"/>
                    </a:cubicBezTo>
                    <a:cubicBezTo>
                      <a:pt x="50876" y="356131"/>
                      <a:pt x="43608" y="356131"/>
                      <a:pt x="43608" y="348863"/>
                    </a:cubicBezTo>
                    <a:cubicBezTo>
                      <a:pt x="14536" y="297988"/>
                      <a:pt x="0" y="232576"/>
                      <a:pt x="0" y="174432"/>
                    </a:cubicBezTo>
                    <a:close/>
                  </a:path>
                </a:pathLst>
              </a:custGeom>
              <a:solidFill>
                <a:srgbClr val="EEB4CF">
                  <a:alpha val="40000"/>
                </a:srgbClr>
              </a:solidFill>
              <a:ln w="72680" cap="flat">
                <a:noFill/>
                <a:prstDash val="solid"/>
                <a:miter/>
              </a:ln>
            </p:spPr>
            <p:txBody>
              <a:bodyPr rtlCol="0" anchor="ctr"/>
              <a:lstStyle/>
              <a:p>
                <a:endParaRPr lang="en-US"/>
              </a:p>
            </p:txBody>
          </p:sp>
          <p:sp>
            <p:nvSpPr>
              <p:cNvPr id="334" name="Freeform: Shape 333">
                <a:extLst>
                  <a:ext uri="{FF2B5EF4-FFF2-40B4-BE49-F238E27FC236}">
                    <a16:creationId xmlns:a16="http://schemas.microsoft.com/office/drawing/2014/main" xmlns="" id="{6896D954-1EDF-461A-A36E-6C495B1CF5CE}"/>
                  </a:ext>
                </a:extLst>
              </p:cNvPr>
              <p:cNvSpPr/>
              <p:nvPr/>
            </p:nvSpPr>
            <p:spPr>
              <a:xfrm>
                <a:off x="5431900" y="4501802"/>
                <a:ext cx="107603" cy="306668"/>
              </a:xfrm>
              <a:custGeom>
                <a:avLst/>
                <a:gdLst>
                  <a:gd name="connsiteX0" fmla="*/ 65412 w 107603"/>
                  <a:gd name="connsiteY0" fmla="*/ 126786 h 306668"/>
                  <a:gd name="connsiteX1" fmla="*/ 0 w 107603"/>
                  <a:gd name="connsiteY1" fmla="*/ 3230 h 306668"/>
                  <a:gd name="connsiteX2" fmla="*/ 0 w 107603"/>
                  <a:gd name="connsiteY2" fmla="*/ 3230 h 306668"/>
                  <a:gd name="connsiteX3" fmla="*/ 79948 w 107603"/>
                  <a:gd name="connsiteY3" fmla="*/ 104982 h 306668"/>
                  <a:gd name="connsiteX4" fmla="*/ 101752 w 107603"/>
                  <a:gd name="connsiteY4" fmla="*/ 301218 h 306668"/>
                  <a:gd name="connsiteX5" fmla="*/ 94484 w 107603"/>
                  <a:gd name="connsiteY5" fmla="*/ 301218 h 306668"/>
                  <a:gd name="connsiteX6" fmla="*/ 87216 w 107603"/>
                  <a:gd name="connsiteY6" fmla="*/ 228538 h 306668"/>
                  <a:gd name="connsiteX7" fmla="*/ 65412 w 107603"/>
                  <a:gd name="connsiteY7" fmla="*/ 126786 h 30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603" h="306668">
                    <a:moveTo>
                      <a:pt x="65412" y="126786"/>
                    </a:moveTo>
                    <a:cubicBezTo>
                      <a:pt x="58144" y="75910"/>
                      <a:pt x="21804" y="46838"/>
                      <a:pt x="0" y="3230"/>
                    </a:cubicBezTo>
                    <a:cubicBezTo>
                      <a:pt x="0" y="3230"/>
                      <a:pt x="0" y="-4038"/>
                      <a:pt x="0" y="3230"/>
                    </a:cubicBezTo>
                    <a:cubicBezTo>
                      <a:pt x="29072" y="25034"/>
                      <a:pt x="65412" y="61374"/>
                      <a:pt x="79948" y="104982"/>
                    </a:cubicBezTo>
                    <a:cubicBezTo>
                      <a:pt x="101752" y="170394"/>
                      <a:pt x="116288" y="235806"/>
                      <a:pt x="101752" y="301218"/>
                    </a:cubicBezTo>
                    <a:cubicBezTo>
                      <a:pt x="101752" y="308486"/>
                      <a:pt x="94484" y="308486"/>
                      <a:pt x="94484" y="301218"/>
                    </a:cubicBezTo>
                    <a:cubicBezTo>
                      <a:pt x="87216" y="279414"/>
                      <a:pt x="87216" y="250342"/>
                      <a:pt x="87216" y="228538"/>
                    </a:cubicBezTo>
                    <a:cubicBezTo>
                      <a:pt x="87216" y="184930"/>
                      <a:pt x="72680" y="155858"/>
                      <a:pt x="65412" y="126786"/>
                    </a:cubicBezTo>
                    <a:close/>
                  </a:path>
                </a:pathLst>
              </a:custGeom>
              <a:solidFill>
                <a:srgbClr val="EEB4CF">
                  <a:alpha val="40000"/>
                </a:srgbClr>
              </a:solidFill>
              <a:ln w="72680" cap="flat">
                <a:noFill/>
                <a:prstDash val="solid"/>
                <a:miter/>
              </a:ln>
            </p:spPr>
            <p:txBody>
              <a:bodyPr rtlCol="0" anchor="ctr"/>
              <a:lstStyle/>
              <a:p>
                <a:endParaRPr lang="en-US"/>
              </a:p>
            </p:txBody>
          </p:sp>
          <p:sp>
            <p:nvSpPr>
              <p:cNvPr id="335" name="Freeform: Shape 334">
                <a:extLst>
                  <a:ext uri="{FF2B5EF4-FFF2-40B4-BE49-F238E27FC236}">
                    <a16:creationId xmlns:a16="http://schemas.microsoft.com/office/drawing/2014/main" xmlns="" id="{74E034A0-5D1C-4913-BD9A-13D83171149B}"/>
                  </a:ext>
                </a:extLst>
              </p:cNvPr>
              <p:cNvSpPr/>
              <p:nvPr/>
            </p:nvSpPr>
            <p:spPr>
              <a:xfrm>
                <a:off x="3282392" y="4875700"/>
                <a:ext cx="78130" cy="257390"/>
              </a:xfrm>
              <a:custGeom>
                <a:avLst/>
                <a:gdLst>
                  <a:gd name="connsiteX0" fmla="*/ 70863 w 78130"/>
                  <a:gd name="connsiteY0" fmla="*/ 0 h 257390"/>
                  <a:gd name="connsiteX1" fmla="*/ 78131 w 78130"/>
                  <a:gd name="connsiteY1" fmla="*/ 14536 h 257390"/>
                  <a:gd name="connsiteX2" fmla="*/ 27255 w 78130"/>
                  <a:gd name="connsiteY2" fmla="*/ 130824 h 257390"/>
                  <a:gd name="connsiteX3" fmla="*/ 70863 w 78130"/>
                  <a:gd name="connsiteY3" fmla="*/ 247112 h 257390"/>
                  <a:gd name="connsiteX4" fmla="*/ 49059 w 78130"/>
                  <a:gd name="connsiteY4" fmla="*/ 254380 h 257390"/>
                  <a:gd name="connsiteX5" fmla="*/ 70863 w 78130"/>
                  <a:gd name="connsiteY5" fmla="*/ 0 h 257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130" h="257390">
                    <a:moveTo>
                      <a:pt x="70863" y="0"/>
                    </a:moveTo>
                    <a:cubicBezTo>
                      <a:pt x="78131" y="0"/>
                      <a:pt x="78131" y="7268"/>
                      <a:pt x="78131" y="14536"/>
                    </a:cubicBezTo>
                    <a:cubicBezTo>
                      <a:pt x="34523" y="36340"/>
                      <a:pt x="19987" y="79948"/>
                      <a:pt x="27255" y="130824"/>
                    </a:cubicBezTo>
                    <a:cubicBezTo>
                      <a:pt x="34523" y="174432"/>
                      <a:pt x="49059" y="210772"/>
                      <a:pt x="70863" y="247112"/>
                    </a:cubicBezTo>
                    <a:cubicBezTo>
                      <a:pt x="70863" y="254380"/>
                      <a:pt x="56327" y="261648"/>
                      <a:pt x="49059" y="254380"/>
                    </a:cubicBezTo>
                    <a:cubicBezTo>
                      <a:pt x="-9085" y="188968"/>
                      <a:pt x="-30889" y="36340"/>
                      <a:pt x="70863" y="0"/>
                    </a:cubicBezTo>
                    <a:close/>
                  </a:path>
                </a:pathLst>
              </a:custGeom>
              <a:solidFill>
                <a:srgbClr val="EEB4CF">
                  <a:alpha val="40000"/>
                </a:srgbClr>
              </a:solidFill>
              <a:ln w="72680" cap="flat">
                <a:noFill/>
                <a:prstDash val="solid"/>
                <a:miter/>
              </a:ln>
            </p:spPr>
            <p:txBody>
              <a:bodyPr rtlCol="0" anchor="ctr"/>
              <a:lstStyle/>
              <a:p>
                <a:endParaRPr lang="en-US"/>
              </a:p>
            </p:txBody>
          </p:sp>
          <p:sp>
            <p:nvSpPr>
              <p:cNvPr id="336" name="Freeform: Shape 335">
                <a:extLst>
                  <a:ext uri="{FF2B5EF4-FFF2-40B4-BE49-F238E27FC236}">
                    <a16:creationId xmlns:a16="http://schemas.microsoft.com/office/drawing/2014/main" xmlns="" id="{4B24E717-CE07-4EC2-AD20-48AF43FDFD83}"/>
                  </a:ext>
                </a:extLst>
              </p:cNvPr>
              <p:cNvSpPr/>
              <p:nvPr/>
            </p:nvSpPr>
            <p:spPr>
              <a:xfrm>
                <a:off x="5777533" y="4519568"/>
                <a:ext cx="90446" cy="235586"/>
              </a:xfrm>
              <a:custGeom>
                <a:avLst/>
                <a:gdLst>
                  <a:gd name="connsiteX0" fmla="*/ 3230 w 90446"/>
                  <a:gd name="connsiteY0" fmla="*/ 0 h 235586"/>
                  <a:gd name="connsiteX1" fmla="*/ 68642 w 90446"/>
                  <a:gd name="connsiteY1" fmla="*/ 232576 h 235586"/>
                  <a:gd name="connsiteX2" fmla="*/ 54106 w 90446"/>
                  <a:gd name="connsiteY2" fmla="*/ 225308 h 235586"/>
                  <a:gd name="connsiteX3" fmla="*/ 68642 w 90446"/>
                  <a:gd name="connsiteY3" fmla="*/ 116288 h 235586"/>
                  <a:gd name="connsiteX4" fmla="*/ 3230 w 90446"/>
                  <a:gd name="connsiteY4" fmla="*/ 0 h 235586"/>
                  <a:gd name="connsiteX5" fmla="*/ 3230 w 90446"/>
                  <a:gd name="connsiteY5" fmla="*/ 0 h 23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446" h="235586">
                    <a:moveTo>
                      <a:pt x="3230" y="0"/>
                    </a:moveTo>
                    <a:cubicBezTo>
                      <a:pt x="90446" y="29072"/>
                      <a:pt x="112250" y="159896"/>
                      <a:pt x="68642" y="232576"/>
                    </a:cubicBezTo>
                    <a:cubicBezTo>
                      <a:pt x="68642" y="239844"/>
                      <a:pt x="54106" y="232576"/>
                      <a:pt x="54106" y="225308"/>
                    </a:cubicBezTo>
                    <a:cubicBezTo>
                      <a:pt x="61374" y="188968"/>
                      <a:pt x="75910" y="159896"/>
                      <a:pt x="68642" y="116288"/>
                    </a:cubicBezTo>
                    <a:cubicBezTo>
                      <a:pt x="61374" y="72680"/>
                      <a:pt x="39570" y="36340"/>
                      <a:pt x="3230" y="0"/>
                    </a:cubicBezTo>
                    <a:cubicBezTo>
                      <a:pt x="-4038" y="7268"/>
                      <a:pt x="3230" y="0"/>
                      <a:pt x="3230" y="0"/>
                    </a:cubicBezTo>
                    <a:close/>
                  </a:path>
                </a:pathLst>
              </a:custGeom>
              <a:solidFill>
                <a:srgbClr val="EEB4CF">
                  <a:alpha val="40000"/>
                </a:srgbClr>
              </a:solidFill>
              <a:ln w="72680" cap="flat">
                <a:noFill/>
                <a:prstDash val="solid"/>
                <a:miter/>
              </a:ln>
            </p:spPr>
            <p:txBody>
              <a:bodyPr rtlCol="0" anchor="ctr"/>
              <a:lstStyle/>
              <a:p>
                <a:endParaRPr lang="en-US"/>
              </a:p>
            </p:txBody>
          </p:sp>
          <p:grpSp>
            <p:nvGrpSpPr>
              <p:cNvPr id="337" name="Graphic 11">
                <a:extLst>
                  <a:ext uri="{FF2B5EF4-FFF2-40B4-BE49-F238E27FC236}">
                    <a16:creationId xmlns:a16="http://schemas.microsoft.com/office/drawing/2014/main" xmlns="" id="{B3C21B09-64C2-4E69-B526-77EA58AD4E66}"/>
                  </a:ext>
                </a:extLst>
              </p:cNvPr>
              <p:cNvGrpSpPr/>
              <p:nvPr/>
            </p:nvGrpSpPr>
            <p:grpSpPr>
              <a:xfrm>
                <a:off x="5034564" y="4514366"/>
                <a:ext cx="392712" cy="486289"/>
                <a:chOff x="5034564" y="4514366"/>
                <a:chExt cx="392712" cy="486289"/>
              </a:xfrm>
            </p:grpSpPr>
            <p:sp>
              <p:nvSpPr>
                <p:cNvPr id="338" name="Freeform: Shape 337">
                  <a:extLst>
                    <a:ext uri="{FF2B5EF4-FFF2-40B4-BE49-F238E27FC236}">
                      <a16:creationId xmlns:a16="http://schemas.microsoft.com/office/drawing/2014/main" xmlns="" id="{31DCFAF8-BB5D-4986-8DBC-285D3DEB1A84}"/>
                    </a:ext>
                  </a:extLst>
                </p:cNvPr>
                <p:cNvSpPr/>
                <p:nvPr/>
              </p:nvSpPr>
              <p:spPr>
                <a:xfrm rot="10180940">
                  <a:off x="5071030" y="4539477"/>
                  <a:ext cx="319781" cy="436066"/>
                </a:xfrm>
                <a:custGeom>
                  <a:avLst/>
                  <a:gdLst>
                    <a:gd name="connsiteX0" fmla="*/ 319782 w 319781"/>
                    <a:gd name="connsiteY0" fmla="*/ 218033 h 436066"/>
                    <a:gd name="connsiteX1" fmla="*/ 159891 w 319781"/>
                    <a:gd name="connsiteY1" fmla="*/ 436066 h 436066"/>
                    <a:gd name="connsiteX2" fmla="*/ 0 w 319781"/>
                    <a:gd name="connsiteY2" fmla="*/ 218033 h 436066"/>
                    <a:gd name="connsiteX3" fmla="*/ 159891 w 319781"/>
                    <a:gd name="connsiteY3" fmla="*/ 0 h 436066"/>
                    <a:gd name="connsiteX4" fmla="*/ 319782 w 319781"/>
                    <a:gd name="connsiteY4" fmla="*/ 218033 h 436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781" h="436066">
                      <a:moveTo>
                        <a:pt x="319782" y="218033"/>
                      </a:moveTo>
                      <a:cubicBezTo>
                        <a:pt x="319782" y="338450"/>
                        <a:pt x="248196" y="436066"/>
                        <a:pt x="159891" y="436066"/>
                      </a:cubicBezTo>
                      <a:cubicBezTo>
                        <a:pt x="71586" y="436066"/>
                        <a:pt x="0" y="338450"/>
                        <a:pt x="0" y="218033"/>
                      </a:cubicBezTo>
                      <a:cubicBezTo>
                        <a:pt x="0" y="97617"/>
                        <a:pt x="71586" y="0"/>
                        <a:pt x="159891" y="0"/>
                      </a:cubicBezTo>
                      <a:cubicBezTo>
                        <a:pt x="248196" y="0"/>
                        <a:pt x="319782" y="97617"/>
                        <a:pt x="319782" y="218033"/>
                      </a:cubicBezTo>
                      <a:close/>
                    </a:path>
                  </a:pathLst>
                </a:custGeom>
                <a:solidFill>
                  <a:srgbClr val="60CCD1"/>
                </a:solidFill>
                <a:ln w="72678" cap="flat">
                  <a:noFill/>
                  <a:prstDash val="solid"/>
                  <a:miter/>
                </a:ln>
              </p:spPr>
              <p:txBody>
                <a:bodyPr rtlCol="0" anchor="ctr"/>
                <a:lstStyle/>
                <a:p>
                  <a:endParaRPr lang="en-US"/>
                </a:p>
              </p:txBody>
            </p:sp>
            <p:sp>
              <p:nvSpPr>
                <p:cNvPr id="339" name="Freeform: Shape 338">
                  <a:extLst>
                    <a:ext uri="{FF2B5EF4-FFF2-40B4-BE49-F238E27FC236}">
                      <a16:creationId xmlns:a16="http://schemas.microsoft.com/office/drawing/2014/main" xmlns="" id="{DE9DADBD-8636-44D1-8EFC-9E1E1D71D90A}"/>
                    </a:ext>
                  </a:extLst>
                </p:cNvPr>
                <p:cNvSpPr/>
                <p:nvPr/>
              </p:nvSpPr>
              <p:spPr>
                <a:xfrm rot="10180940">
                  <a:off x="5071030" y="4539477"/>
                  <a:ext cx="319781" cy="436066"/>
                </a:xfrm>
                <a:custGeom>
                  <a:avLst/>
                  <a:gdLst>
                    <a:gd name="connsiteX0" fmla="*/ 319782 w 319781"/>
                    <a:gd name="connsiteY0" fmla="*/ 218033 h 436066"/>
                    <a:gd name="connsiteX1" fmla="*/ 159891 w 319781"/>
                    <a:gd name="connsiteY1" fmla="*/ 436066 h 436066"/>
                    <a:gd name="connsiteX2" fmla="*/ 0 w 319781"/>
                    <a:gd name="connsiteY2" fmla="*/ 218033 h 436066"/>
                    <a:gd name="connsiteX3" fmla="*/ 159891 w 319781"/>
                    <a:gd name="connsiteY3" fmla="*/ 0 h 436066"/>
                    <a:gd name="connsiteX4" fmla="*/ 319782 w 319781"/>
                    <a:gd name="connsiteY4" fmla="*/ 218033 h 436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781" h="436066">
                      <a:moveTo>
                        <a:pt x="319782" y="218033"/>
                      </a:moveTo>
                      <a:cubicBezTo>
                        <a:pt x="319782" y="338450"/>
                        <a:pt x="248196" y="436066"/>
                        <a:pt x="159891" y="436066"/>
                      </a:cubicBezTo>
                      <a:cubicBezTo>
                        <a:pt x="71586" y="436066"/>
                        <a:pt x="0" y="338450"/>
                        <a:pt x="0" y="218033"/>
                      </a:cubicBezTo>
                      <a:cubicBezTo>
                        <a:pt x="0" y="97617"/>
                        <a:pt x="71586" y="0"/>
                        <a:pt x="159891" y="0"/>
                      </a:cubicBezTo>
                      <a:cubicBezTo>
                        <a:pt x="248196" y="0"/>
                        <a:pt x="319782" y="97617"/>
                        <a:pt x="319782" y="218033"/>
                      </a:cubicBezTo>
                      <a:close/>
                    </a:path>
                  </a:pathLst>
                </a:custGeom>
                <a:solidFill>
                  <a:srgbClr val="CBBBA0"/>
                </a:solidFill>
                <a:ln w="72678" cap="flat">
                  <a:noFill/>
                  <a:prstDash val="solid"/>
                  <a:miter/>
                </a:ln>
              </p:spPr>
              <p:txBody>
                <a:bodyPr rtlCol="0" anchor="ctr"/>
                <a:lstStyle/>
                <a:p>
                  <a:endParaRPr lang="en-US"/>
                </a:p>
              </p:txBody>
            </p:sp>
            <p:sp>
              <p:nvSpPr>
                <p:cNvPr id="340" name="Freeform: Shape 339">
                  <a:extLst>
                    <a:ext uri="{FF2B5EF4-FFF2-40B4-BE49-F238E27FC236}">
                      <a16:creationId xmlns:a16="http://schemas.microsoft.com/office/drawing/2014/main" xmlns="" id="{713B9E31-5525-4F38-BC38-B2943F83F243}"/>
                    </a:ext>
                  </a:extLst>
                </p:cNvPr>
                <p:cNvSpPr/>
                <p:nvPr/>
              </p:nvSpPr>
              <p:spPr>
                <a:xfrm rot="10183769">
                  <a:off x="5110155" y="4598509"/>
                  <a:ext cx="247117" cy="334335"/>
                </a:xfrm>
                <a:custGeom>
                  <a:avLst/>
                  <a:gdLst>
                    <a:gd name="connsiteX0" fmla="*/ 247118 w 247117"/>
                    <a:gd name="connsiteY0" fmla="*/ 167168 h 334335"/>
                    <a:gd name="connsiteX1" fmla="*/ 123559 w 247117"/>
                    <a:gd name="connsiteY1" fmla="*/ 334335 h 334335"/>
                    <a:gd name="connsiteX2" fmla="*/ 0 w 247117"/>
                    <a:gd name="connsiteY2" fmla="*/ 167168 h 334335"/>
                    <a:gd name="connsiteX3" fmla="*/ 123559 w 247117"/>
                    <a:gd name="connsiteY3" fmla="*/ 0 h 334335"/>
                    <a:gd name="connsiteX4" fmla="*/ 247118 w 247117"/>
                    <a:gd name="connsiteY4" fmla="*/ 167168 h 334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117" h="334335">
                      <a:moveTo>
                        <a:pt x="247118" y="167168"/>
                      </a:moveTo>
                      <a:cubicBezTo>
                        <a:pt x="247118" y="259492"/>
                        <a:pt x="191798" y="334335"/>
                        <a:pt x="123559" y="334335"/>
                      </a:cubicBezTo>
                      <a:cubicBezTo>
                        <a:pt x="55319" y="334335"/>
                        <a:pt x="0" y="259492"/>
                        <a:pt x="0" y="167168"/>
                      </a:cubicBezTo>
                      <a:cubicBezTo>
                        <a:pt x="0" y="74844"/>
                        <a:pt x="55319" y="0"/>
                        <a:pt x="123559" y="0"/>
                      </a:cubicBezTo>
                      <a:cubicBezTo>
                        <a:pt x="191798" y="0"/>
                        <a:pt x="247118" y="74844"/>
                        <a:pt x="247118" y="167168"/>
                      </a:cubicBezTo>
                      <a:close/>
                    </a:path>
                  </a:pathLst>
                </a:custGeom>
                <a:solidFill>
                  <a:srgbClr val="655F51"/>
                </a:solidFill>
                <a:ln w="72682" cap="flat">
                  <a:noFill/>
                  <a:prstDash val="solid"/>
                  <a:miter/>
                </a:ln>
              </p:spPr>
              <p:txBody>
                <a:bodyPr rtlCol="0" anchor="ctr"/>
                <a:lstStyle/>
                <a:p>
                  <a:endParaRPr lang="en-US"/>
                </a:p>
              </p:txBody>
            </p:sp>
            <p:sp>
              <p:nvSpPr>
                <p:cNvPr id="341" name="Freeform: Shape 340">
                  <a:extLst>
                    <a:ext uri="{FF2B5EF4-FFF2-40B4-BE49-F238E27FC236}">
                      <a16:creationId xmlns:a16="http://schemas.microsoft.com/office/drawing/2014/main" xmlns="" id="{31A46869-7F81-46D3-82AE-64D03EBD4C57}"/>
                    </a:ext>
                  </a:extLst>
                </p:cNvPr>
                <p:cNvSpPr/>
                <p:nvPr/>
              </p:nvSpPr>
              <p:spPr>
                <a:xfrm rot="10180602">
                  <a:off x="5133655" y="4626854"/>
                  <a:ext cx="188965" cy="261644"/>
                </a:xfrm>
                <a:custGeom>
                  <a:avLst/>
                  <a:gdLst>
                    <a:gd name="connsiteX0" fmla="*/ 188966 w 188965"/>
                    <a:gd name="connsiteY0" fmla="*/ 130822 h 261644"/>
                    <a:gd name="connsiteX1" fmla="*/ 94483 w 188965"/>
                    <a:gd name="connsiteY1" fmla="*/ 261644 h 261644"/>
                    <a:gd name="connsiteX2" fmla="*/ 0 w 188965"/>
                    <a:gd name="connsiteY2" fmla="*/ 130822 h 261644"/>
                    <a:gd name="connsiteX3" fmla="*/ 94483 w 188965"/>
                    <a:gd name="connsiteY3" fmla="*/ 0 h 261644"/>
                    <a:gd name="connsiteX4" fmla="*/ 188966 w 188965"/>
                    <a:gd name="connsiteY4" fmla="*/ 130822 h 261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965" h="261644">
                      <a:moveTo>
                        <a:pt x="188966" y="130822"/>
                      </a:moveTo>
                      <a:cubicBezTo>
                        <a:pt x="188966" y="203073"/>
                        <a:pt x="146664" y="261644"/>
                        <a:pt x="94483" y="261644"/>
                      </a:cubicBezTo>
                      <a:cubicBezTo>
                        <a:pt x="42302" y="261644"/>
                        <a:pt x="0" y="203073"/>
                        <a:pt x="0" y="130822"/>
                      </a:cubicBezTo>
                      <a:cubicBezTo>
                        <a:pt x="0" y="58571"/>
                        <a:pt x="42302" y="0"/>
                        <a:pt x="94483" y="0"/>
                      </a:cubicBezTo>
                      <a:cubicBezTo>
                        <a:pt x="146664" y="0"/>
                        <a:pt x="188966" y="58571"/>
                        <a:pt x="188966" y="130822"/>
                      </a:cubicBezTo>
                      <a:close/>
                    </a:path>
                  </a:pathLst>
                </a:custGeom>
                <a:solidFill>
                  <a:srgbClr val="26251C"/>
                </a:solidFill>
                <a:ln w="72679" cap="flat">
                  <a:noFill/>
                  <a:prstDash val="solid"/>
                  <a:miter/>
                </a:ln>
              </p:spPr>
              <p:txBody>
                <a:bodyPr rtlCol="0" anchor="ctr"/>
                <a:lstStyle/>
                <a:p>
                  <a:endParaRPr lang="en-US"/>
                </a:p>
              </p:txBody>
            </p:sp>
            <p:sp>
              <p:nvSpPr>
                <p:cNvPr id="342" name="Freeform: Shape 341">
                  <a:extLst>
                    <a:ext uri="{FF2B5EF4-FFF2-40B4-BE49-F238E27FC236}">
                      <a16:creationId xmlns:a16="http://schemas.microsoft.com/office/drawing/2014/main" xmlns="" id="{28D45360-5AD6-4C13-A070-139B83B30A5C}"/>
                    </a:ext>
                  </a:extLst>
                </p:cNvPr>
                <p:cNvSpPr/>
                <p:nvPr/>
              </p:nvSpPr>
              <p:spPr>
                <a:xfrm>
                  <a:off x="5075768" y="4694000"/>
                  <a:ext cx="317559" cy="277888"/>
                </a:xfrm>
                <a:custGeom>
                  <a:avLst/>
                  <a:gdLst>
                    <a:gd name="connsiteX0" fmla="*/ 305255 w 317559"/>
                    <a:gd name="connsiteY0" fmla="*/ 0 h 277888"/>
                    <a:gd name="connsiteX1" fmla="*/ 312524 w 317559"/>
                    <a:gd name="connsiteY1" fmla="*/ 36340 h 277888"/>
                    <a:gd name="connsiteX2" fmla="*/ 196236 w 317559"/>
                    <a:gd name="connsiteY2" fmla="*/ 276184 h 277888"/>
                    <a:gd name="connsiteX3" fmla="*/ 0 w 317559"/>
                    <a:gd name="connsiteY3" fmla="*/ 94484 h 277888"/>
                    <a:gd name="connsiteX4" fmla="*/ 0 w 317559"/>
                    <a:gd name="connsiteY4" fmla="*/ 65412 h 277888"/>
                    <a:gd name="connsiteX5" fmla="*/ 305255 w 317559"/>
                    <a:gd name="connsiteY5" fmla="*/ 0 h 277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559" h="277888">
                      <a:moveTo>
                        <a:pt x="305255" y="0"/>
                      </a:moveTo>
                      <a:cubicBezTo>
                        <a:pt x="305255" y="7268"/>
                        <a:pt x="312524" y="21804"/>
                        <a:pt x="312524" y="36340"/>
                      </a:cubicBezTo>
                      <a:cubicBezTo>
                        <a:pt x="334328" y="152628"/>
                        <a:pt x="283452" y="261648"/>
                        <a:pt x="196236" y="276184"/>
                      </a:cubicBezTo>
                      <a:cubicBezTo>
                        <a:pt x="109020" y="290720"/>
                        <a:pt x="21804" y="210772"/>
                        <a:pt x="0" y="94484"/>
                      </a:cubicBezTo>
                      <a:cubicBezTo>
                        <a:pt x="0" y="79948"/>
                        <a:pt x="0" y="72680"/>
                        <a:pt x="0" y="65412"/>
                      </a:cubicBezTo>
                      <a:cubicBezTo>
                        <a:pt x="101752" y="101752"/>
                        <a:pt x="239844" y="94484"/>
                        <a:pt x="305255" y="0"/>
                      </a:cubicBezTo>
                      <a:close/>
                    </a:path>
                  </a:pathLst>
                </a:custGeom>
                <a:solidFill>
                  <a:srgbClr val="C6C6C6"/>
                </a:solidFill>
                <a:ln w="72680" cap="flat">
                  <a:noFill/>
                  <a:prstDash val="solid"/>
                  <a:miter/>
                </a:ln>
              </p:spPr>
              <p:txBody>
                <a:bodyPr rtlCol="0" anchor="ctr"/>
                <a:lstStyle/>
                <a:p>
                  <a:endParaRPr lang="en-US"/>
                </a:p>
              </p:txBody>
            </p:sp>
            <p:sp>
              <p:nvSpPr>
                <p:cNvPr id="343" name="Freeform: Shape 342">
                  <a:extLst>
                    <a:ext uri="{FF2B5EF4-FFF2-40B4-BE49-F238E27FC236}">
                      <a16:creationId xmlns:a16="http://schemas.microsoft.com/office/drawing/2014/main" xmlns="" id="{31AD7BD2-A980-4158-8032-B6F397A144F9}"/>
                    </a:ext>
                  </a:extLst>
                </p:cNvPr>
                <p:cNvSpPr/>
                <p:nvPr/>
              </p:nvSpPr>
              <p:spPr>
                <a:xfrm>
                  <a:off x="5240311" y="4619927"/>
                  <a:ext cx="99726" cy="133608"/>
                </a:xfrm>
                <a:custGeom>
                  <a:avLst/>
                  <a:gdLst>
                    <a:gd name="connsiteX0" fmla="*/ 2621 w 99726"/>
                    <a:gd name="connsiteY0" fmla="*/ 81340 h 133608"/>
                    <a:gd name="connsiteX1" fmla="*/ 68033 w 99726"/>
                    <a:gd name="connsiteY1" fmla="*/ 132216 h 133608"/>
                    <a:gd name="connsiteX2" fmla="*/ 97105 w 99726"/>
                    <a:gd name="connsiteY2" fmla="*/ 52269 h 133608"/>
                    <a:gd name="connsiteX3" fmla="*/ 31693 w 99726"/>
                    <a:gd name="connsiteY3" fmla="*/ 1393 h 133608"/>
                    <a:gd name="connsiteX4" fmla="*/ 2621 w 99726"/>
                    <a:gd name="connsiteY4" fmla="*/ 81340 h 133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726" h="133608">
                      <a:moveTo>
                        <a:pt x="2621" y="81340"/>
                      </a:moveTo>
                      <a:cubicBezTo>
                        <a:pt x="9889" y="117680"/>
                        <a:pt x="38961" y="139484"/>
                        <a:pt x="68033" y="132216"/>
                      </a:cubicBezTo>
                      <a:cubicBezTo>
                        <a:pt x="97105" y="124948"/>
                        <a:pt x="104373" y="88608"/>
                        <a:pt x="97105" y="52269"/>
                      </a:cubicBezTo>
                      <a:cubicBezTo>
                        <a:pt x="89837" y="15929"/>
                        <a:pt x="60765" y="-5875"/>
                        <a:pt x="31693" y="1393"/>
                      </a:cubicBezTo>
                      <a:cubicBezTo>
                        <a:pt x="2621" y="8661"/>
                        <a:pt x="-4647" y="45001"/>
                        <a:pt x="2621" y="81340"/>
                      </a:cubicBezTo>
                      <a:close/>
                    </a:path>
                  </a:pathLst>
                </a:custGeom>
                <a:solidFill>
                  <a:srgbClr val="FFFFFF"/>
                </a:solidFill>
                <a:ln w="72680" cap="flat">
                  <a:noFill/>
                  <a:prstDash val="solid"/>
                  <a:miter/>
                </a:ln>
              </p:spPr>
              <p:txBody>
                <a:bodyPr rtlCol="0" anchor="ctr"/>
                <a:lstStyle/>
                <a:p>
                  <a:endParaRPr lang="en-US"/>
                </a:p>
              </p:txBody>
            </p:sp>
            <p:sp>
              <p:nvSpPr>
                <p:cNvPr id="344" name="Freeform: Shape 343">
                  <a:extLst>
                    <a:ext uri="{FF2B5EF4-FFF2-40B4-BE49-F238E27FC236}">
                      <a16:creationId xmlns:a16="http://schemas.microsoft.com/office/drawing/2014/main" xmlns="" id="{7709BCFA-B6C8-458D-9B20-1526808E639D}"/>
                    </a:ext>
                  </a:extLst>
                </p:cNvPr>
                <p:cNvSpPr/>
                <p:nvPr/>
              </p:nvSpPr>
              <p:spPr>
                <a:xfrm>
                  <a:off x="5290957" y="4772015"/>
                  <a:ext cx="49310" cy="62010"/>
                </a:xfrm>
                <a:custGeom>
                  <a:avLst/>
                  <a:gdLst>
                    <a:gd name="connsiteX0" fmla="*/ 2851 w 49310"/>
                    <a:gd name="connsiteY0" fmla="*/ 38273 h 62010"/>
                    <a:gd name="connsiteX1" fmla="*/ 31923 w 49310"/>
                    <a:gd name="connsiteY1" fmla="*/ 60077 h 62010"/>
                    <a:gd name="connsiteX2" fmla="*/ 46459 w 49310"/>
                    <a:gd name="connsiteY2" fmla="*/ 23737 h 62010"/>
                    <a:gd name="connsiteX3" fmla="*/ 17387 w 49310"/>
                    <a:gd name="connsiteY3" fmla="*/ 1933 h 62010"/>
                    <a:gd name="connsiteX4" fmla="*/ 2851 w 49310"/>
                    <a:gd name="connsiteY4" fmla="*/ 38273 h 62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10" h="62010">
                      <a:moveTo>
                        <a:pt x="2851" y="38273"/>
                      </a:moveTo>
                      <a:cubicBezTo>
                        <a:pt x="10119" y="52809"/>
                        <a:pt x="24655" y="67345"/>
                        <a:pt x="31923" y="60077"/>
                      </a:cubicBezTo>
                      <a:cubicBezTo>
                        <a:pt x="46459" y="52809"/>
                        <a:pt x="53727" y="38273"/>
                        <a:pt x="46459" y="23737"/>
                      </a:cubicBezTo>
                      <a:cubicBezTo>
                        <a:pt x="39191" y="9201"/>
                        <a:pt x="24655" y="-5335"/>
                        <a:pt x="17387" y="1933"/>
                      </a:cubicBezTo>
                      <a:cubicBezTo>
                        <a:pt x="2851" y="1933"/>
                        <a:pt x="-4417" y="16469"/>
                        <a:pt x="2851" y="38273"/>
                      </a:cubicBezTo>
                      <a:close/>
                    </a:path>
                  </a:pathLst>
                </a:custGeom>
                <a:solidFill>
                  <a:srgbClr val="FFFFFF"/>
                </a:solidFill>
                <a:ln w="72680" cap="flat">
                  <a:noFill/>
                  <a:prstDash val="solid"/>
                  <a:miter/>
                </a:ln>
              </p:spPr>
              <p:txBody>
                <a:bodyPr rtlCol="0" anchor="ctr"/>
                <a:lstStyle/>
                <a:p>
                  <a:endParaRPr lang="en-US"/>
                </a:p>
              </p:txBody>
            </p:sp>
          </p:grpSp>
        </p:grpSp>
        <p:grpSp>
          <p:nvGrpSpPr>
            <p:cNvPr id="294" name="Graphic 11">
              <a:extLst>
                <a:ext uri="{FF2B5EF4-FFF2-40B4-BE49-F238E27FC236}">
                  <a16:creationId xmlns:a16="http://schemas.microsoft.com/office/drawing/2014/main" xmlns="" id="{22E3A798-EEB1-46D2-86B5-93308B21B817}"/>
                </a:ext>
              </a:extLst>
            </p:cNvPr>
            <p:cNvGrpSpPr/>
            <p:nvPr/>
          </p:nvGrpSpPr>
          <p:grpSpPr>
            <a:xfrm>
              <a:off x="3054645" y="4942528"/>
              <a:ext cx="996337" cy="1611147"/>
              <a:chOff x="3054645" y="4942528"/>
              <a:chExt cx="996337" cy="1611147"/>
            </a:xfrm>
          </p:grpSpPr>
          <p:sp>
            <p:nvSpPr>
              <p:cNvPr id="297" name="Freeform: Shape 296">
                <a:extLst>
                  <a:ext uri="{FF2B5EF4-FFF2-40B4-BE49-F238E27FC236}">
                    <a16:creationId xmlns:a16="http://schemas.microsoft.com/office/drawing/2014/main" xmlns="" id="{451AF2B0-A688-4235-9A8E-20AC7281C486}"/>
                  </a:ext>
                </a:extLst>
              </p:cNvPr>
              <p:cNvSpPr/>
              <p:nvPr/>
            </p:nvSpPr>
            <p:spPr>
              <a:xfrm>
                <a:off x="3054645" y="4952637"/>
                <a:ext cx="996337" cy="1601039"/>
              </a:xfrm>
              <a:custGeom>
                <a:avLst/>
                <a:gdLst>
                  <a:gd name="connsiteX0" fmla="*/ 887318 w 996337"/>
                  <a:gd name="connsiteY0" fmla="*/ 1231301 h 1601039"/>
                  <a:gd name="connsiteX1" fmla="*/ 712886 w 996337"/>
                  <a:gd name="connsiteY1" fmla="*/ 1289445 h 1601039"/>
                  <a:gd name="connsiteX2" fmla="*/ 712886 w 996337"/>
                  <a:gd name="connsiteY2" fmla="*/ 1289445 h 1601039"/>
                  <a:gd name="connsiteX3" fmla="*/ 683814 w 996337"/>
                  <a:gd name="connsiteY3" fmla="*/ 1238569 h 1601039"/>
                  <a:gd name="connsiteX4" fmla="*/ 611134 w 996337"/>
                  <a:gd name="connsiteY4" fmla="*/ 1100477 h 1601039"/>
                  <a:gd name="connsiteX5" fmla="*/ 516650 w 996337"/>
                  <a:gd name="connsiteY5" fmla="*/ 824293 h 1601039"/>
                  <a:gd name="connsiteX6" fmla="*/ 567526 w 996337"/>
                  <a:gd name="connsiteY6" fmla="*/ 758882 h 1601039"/>
                  <a:gd name="connsiteX7" fmla="*/ 567526 w 996337"/>
                  <a:gd name="connsiteY7" fmla="*/ 628057 h 1601039"/>
                  <a:gd name="connsiteX8" fmla="*/ 538454 w 996337"/>
                  <a:gd name="connsiteY8" fmla="*/ 460894 h 1601039"/>
                  <a:gd name="connsiteX9" fmla="*/ 545722 w 996337"/>
                  <a:gd name="connsiteY9" fmla="*/ 366410 h 1601039"/>
                  <a:gd name="connsiteX10" fmla="*/ 480310 w 996337"/>
                  <a:gd name="connsiteY10" fmla="*/ 366410 h 1601039"/>
                  <a:gd name="connsiteX11" fmla="*/ 458506 w 996337"/>
                  <a:gd name="connsiteY11" fmla="*/ 388214 h 1601039"/>
                  <a:gd name="connsiteX12" fmla="*/ 371290 w 996337"/>
                  <a:gd name="connsiteY12" fmla="*/ 170174 h 1601039"/>
                  <a:gd name="connsiteX13" fmla="*/ 342218 w 996337"/>
                  <a:gd name="connsiteY13" fmla="*/ 53886 h 1601039"/>
                  <a:gd name="connsiteX14" fmla="*/ 327682 w 996337"/>
                  <a:gd name="connsiteY14" fmla="*/ 10279 h 1601039"/>
                  <a:gd name="connsiteX15" fmla="*/ 327682 w 996337"/>
                  <a:gd name="connsiteY15" fmla="*/ 10279 h 1601039"/>
                  <a:gd name="connsiteX16" fmla="*/ 320414 w 996337"/>
                  <a:gd name="connsiteY16" fmla="*/ 3011 h 1601039"/>
                  <a:gd name="connsiteX17" fmla="*/ 320414 w 996337"/>
                  <a:gd name="connsiteY17" fmla="*/ 3011 h 1601039"/>
                  <a:gd name="connsiteX18" fmla="*/ 320414 w 996337"/>
                  <a:gd name="connsiteY18" fmla="*/ 3011 h 1601039"/>
                  <a:gd name="connsiteX19" fmla="*/ 269539 w 996337"/>
                  <a:gd name="connsiteY19" fmla="*/ 10279 h 1601039"/>
                  <a:gd name="connsiteX20" fmla="*/ 233199 w 996337"/>
                  <a:gd name="connsiteY20" fmla="*/ 119298 h 1601039"/>
                  <a:gd name="connsiteX21" fmla="*/ 276807 w 996337"/>
                  <a:gd name="connsiteY21" fmla="*/ 271926 h 1601039"/>
                  <a:gd name="connsiteX22" fmla="*/ 320414 w 996337"/>
                  <a:gd name="connsiteY22" fmla="*/ 380946 h 1601039"/>
                  <a:gd name="connsiteX23" fmla="*/ 225931 w 996337"/>
                  <a:gd name="connsiteY23" fmla="*/ 380946 h 1601039"/>
                  <a:gd name="connsiteX24" fmla="*/ 196859 w 996337"/>
                  <a:gd name="connsiteY24" fmla="*/ 446358 h 1601039"/>
                  <a:gd name="connsiteX25" fmla="*/ 196859 w 996337"/>
                  <a:gd name="connsiteY25" fmla="*/ 446358 h 1601039"/>
                  <a:gd name="connsiteX26" fmla="*/ 80571 w 996337"/>
                  <a:gd name="connsiteY26" fmla="*/ 475430 h 1601039"/>
                  <a:gd name="connsiteX27" fmla="*/ 80571 w 996337"/>
                  <a:gd name="connsiteY27" fmla="*/ 577182 h 1601039"/>
                  <a:gd name="connsiteX28" fmla="*/ 80571 w 996337"/>
                  <a:gd name="connsiteY28" fmla="*/ 577182 h 1601039"/>
                  <a:gd name="connsiteX29" fmla="*/ 623 w 996337"/>
                  <a:gd name="connsiteY29" fmla="*/ 693469 h 1601039"/>
                  <a:gd name="connsiteX30" fmla="*/ 36963 w 996337"/>
                  <a:gd name="connsiteY30" fmla="*/ 751613 h 1601039"/>
                  <a:gd name="connsiteX31" fmla="*/ 80571 w 996337"/>
                  <a:gd name="connsiteY31" fmla="*/ 831561 h 1601039"/>
                  <a:gd name="connsiteX32" fmla="*/ 167787 w 996337"/>
                  <a:gd name="connsiteY32" fmla="*/ 860633 h 1601039"/>
                  <a:gd name="connsiteX33" fmla="*/ 182323 w 996337"/>
                  <a:gd name="connsiteY33" fmla="*/ 838829 h 1601039"/>
                  <a:gd name="connsiteX34" fmla="*/ 255003 w 996337"/>
                  <a:gd name="connsiteY34" fmla="*/ 955117 h 1601039"/>
                  <a:gd name="connsiteX35" fmla="*/ 349486 w 996337"/>
                  <a:gd name="connsiteY35" fmla="*/ 969653 h 1601039"/>
                  <a:gd name="connsiteX36" fmla="*/ 451238 w 996337"/>
                  <a:gd name="connsiteY36" fmla="*/ 1260373 h 1601039"/>
                  <a:gd name="connsiteX37" fmla="*/ 567526 w 996337"/>
                  <a:gd name="connsiteY37" fmla="*/ 1514752 h 1601039"/>
                  <a:gd name="connsiteX38" fmla="*/ 756494 w 996337"/>
                  <a:gd name="connsiteY38" fmla="*/ 1594700 h 1601039"/>
                  <a:gd name="connsiteX39" fmla="*/ 996337 w 996337"/>
                  <a:gd name="connsiteY39" fmla="*/ 1500216 h 1601039"/>
                  <a:gd name="connsiteX40" fmla="*/ 887318 w 996337"/>
                  <a:gd name="connsiteY40" fmla="*/ 1231301 h 1601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996337" h="1601039">
                    <a:moveTo>
                      <a:pt x="887318" y="1231301"/>
                    </a:moveTo>
                    <a:cubicBezTo>
                      <a:pt x="829174" y="1253105"/>
                      <a:pt x="771030" y="1296713"/>
                      <a:pt x="712886" y="1289445"/>
                    </a:cubicBezTo>
                    <a:cubicBezTo>
                      <a:pt x="712886" y="1289445"/>
                      <a:pt x="712886" y="1289445"/>
                      <a:pt x="712886" y="1289445"/>
                    </a:cubicBezTo>
                    <a:cubicBezTo>
                      <a:pt x="705618" y="1274909"/>
                      <a:pt x="691082" y="1253105"/>
                      <a:pt x="683814" y="1238569"/>
                    </a:cubicBezTo>
                    <a:cubicBezTo>
                      <a:pt x="654742" y="1194961"/>
                      <a:pt x="632938" y="1151353"/>
                      <a:pt x="611134" y="1100477"/>
                    </a:cubicBezTo>
                    <a:cubicBezTo>
                      <a:pt x="574794" y="1013261"/>
                      <a:pt x="531186" y="918777"/>
                      <a:pt x="516650" y="824293"/>
                    </a:cubicBezTo>
                    <a:cubicBezTo>
                      <a:pt x="538454" y="809757"/>
                      <a:pt x="560258" y="787953"/>
                      <a:pt x="567526" y="758882"/>
                    </a:cubicBezTo>
                    <a:cubicBezTo>
                      <a:pt x="582062" y="715273"/>
                      <a:pt x="574794" y="671666"/>
                      <a:pt x="567526" y="628057"/>
                    </a:cubicBezTo>
                    <a:cubicBezTo>
                      <a:pt x="552990" y="569914"/>
                      <a:pt x="531186" y="519038"/>
                      <a:pt x="538454" y="460894"/>
                    </a:cubicBezTo>
                    <a:cubicBezTo>
                      <a:pt x="545722" y="431822"/>
                      <a:pt x="567526" y="395482"/>
                      <a:pt x="545722" y="366410"/>
                    </a:cubicBezTo>
                    <a:cubicBezTo>
                      <a:pt x="531186" y="344606"/>
                      <a:pt x="494846" y="351874"/>
                      <a:pt x="480310" y="366410"/>
                    </a:cubicBezTo>
                    <a:cubicBezTo>
                      <a:pt x="473042" y="373678"/>
                      <a:pt x="458506" y="380946"/>
                      <a:pt x="458506" y="388214"/>
                    </a:cubicBezTo>
                    <a:cubicBezTo>
                      <a:pt x="422166" y="315534"/>
                      <a:pt x="393094" y="242854"/>
                      <a:pt x="371290" y="170174"/>
                    </a:cubicBezTo>
                    <a:cubicBezTo>
                      <a:pt x="356754" y="133834"/>
                      <a:pt x="349486" y="90226"/>
                      <a:pt x="342218" y="53886"/>
                    </a:cubicBezTo>
                    <a:cubicBezTo>
                      <a:pt x="342218" y="39350"/>
                      <a:pt x="334950" y="24814"/>
                      <a:pt x="327682" y="10279"/>
                    </a:cubicBezTo>
                    <a:cubicBezTo>
                      <a:pt x="327682" y="10279"/>
                      <a:pt x="327682" y="10279"/>
                      <a:pt x="327682" y="10279"/>
                    </a:cubicBezTo>
                    <a:cubicBezTo>
                      <a:pt x="327682" y="10279"/>
                      <a:pt x="320414" y="3011"/>
                      <a:pt x="320414" y="3011"/>
                    </a:cubicBezTo>
                    <a:cubicBezTo>
                      <a:pt x="320414" y="3011"/>
                      <a:pt x="320414" y="3011"/>
                      <a:pt x="320414" y="3011"/>
                    </a:cubicBezTo>
                    <a:cubicBezTo>
                      <a:pt x="320414" y="3011"/>
                      <a:pt x="320414" y="3011"/>
                      <a:pt x="320414" y="3011"/>
                    </a:cubicBezTo>
                    <a:cubicBezTo>
                      <a:pt x="305879" y="-4258"/>
                      <a:pt x="284075" y="3011"/>
                      <a:pt x="269539" y="10279"/>
                    </a:cubicBezTo>
                    <a:cubicBezTo>
                      <a:pt x="240467" y="32082"/>
                      <a:pt x="233199" y="82958"/>
                      <a:pt x="233199" y="119298"/>
                    </a:cubicBezTo>
                    <a:cubicBezTo>
                      <a:pt x="233199" y="170174"/>
                      <a:pt x="255003" y="228318"/>
                      <a:pt x="276807" y="271926"/>
                    </a:cubicBezTo>
                    <a:cubicBezTo>
                      <a:pt x="291343" y="308266"/>
                      <a:pt x="305879" y="344606"/>
                      <a:pt x="320414" y="380946"/>
                    </a:cubicBezTo>
                    <a:cubicBezTo>
                      <a:pt x="291343" y="366410"/>
                      <a:pt x="247735" y="359142"/>
                      <a:pt x="225931" y="380946"/>
                    </a:cubicBezTo>
                    <a:cubicBezTo>
                      <a:pt x="211395" y="395482"/>
                      <a:pt x="204127" y="424554"/>
                      <a:pt x="196859" y="446358"/>
                    </a:cubicBezTo>
                    <a:cubicBezTo>
                      <a:pt x="196859" y="446358"/>
                      <a:pt x="196859" y="446358"/>
                      <a:pt x="196859" y="446358"/>
                    </a:cubicBezTo>
                    <a:cubicBezTo>
                      <a:pt x="138715" y="424554"/>
                      <a:pt x="87839" y="424554"/>
                      <a:pt x="80571" y="475430"/>
                    </a:cubicBezTo>
                    <a:cubicBezTo>
                      <a:pt x="73303" y="504502"/>
                      <a:pt x="73303" y="540842"/>
                      <a:pt x="80571" y="577182"/>
                    </a:cubicBezTo>
                    <a:cubicBezTo>
                      <a:pt x="80571" y="577182"/>
                      <a:pt x="80571" y="577182"/>
                      <a:pt x="80571" y="577182"/>
                    </a:cubicBezTo>
                    <a:cubicBezTo>
                      <a:pt x="51499" y="613522"/>
                      <a:pt x="-6645" y="642594"/>
                      <a:pt x="623" y="693469"/>
                    </a:cubicBezTo>
                    <a:cubicBezTo>
                      <a:pt x="623" y="715273"/>
                      <a:pt x="22427" y="729809"/>
                      <a:pt x="36963" y="751613"/>
                    </a:cubicBezTo>
                    <a:cubicBezTo>
                      <a:pt x="58767" y="773417"/>
                      <a:pt x="66035" y="802489"/>
                      <a:pt x="80571" y="831561"/>
                    </a:cubicBezTo>
                    <a:cubicBezTo>
                      <a:pt x="102375" y="867901"/>
                      <a:pt x="138715" y="889705"/>
                      <a:pt x="167787" y="860633"/>
                    </a:cubicBezTo>
                    <a:cubicBezTo>
                      <a:pt x="175055" y="853365"/>
                      <a:pt x="182323" y="846097"/>
                      <a:pt x="182323" y="838829"/>
                    </a:cubicBezTo>
                    <a:cubicBezTo>
                      <a:pt x="189591" y="882437"/>
                      <a:pt x="211395" y="926045"/>
                      <a:pt x="255003" y="955117"/>
                    </a:cubicBezTo>
                    <a:cubicBezTo>
                      <a:pt x="284075" y="976921"/>
                      <a:pt x="320414" y="976921"/>
                      <a:pt x="349486" y="969653"/>
                    </a:cubicBezTo>
                    <a:cubicBezTo>
                      <a:pt x="393094" y="1129549"/>
                      <a:pt x="436702" y="1224033"/>
                      <a:pt x="451238" y="1260373"/>
                    </a:cubicBezTo>
                    <a:cubicBezTo>
                      <a:pt x="480310" y="1318516"/>
                      <a:pt x="509382" y="1405732"/>
                      <a:pt x="567526" y="1514752"/>
                    </a:cubicBezTo>
                    <a:cubicBezTo>
                      <a:pt x="603866" y="1580164"/>
                      <a:pt x="683814" y="1616504"/>
                      <a:pt x="756494" y="1594700"/>
                    </a:cubicBezTo>
                    <a:cubicBezTo>
                      <a:pt x="843710" y="1572896"/>
                      <a:pt x="916390" y="1529288"/>
                      <a:pt x="996337" y="1500216"/>
                    </a:cubicBezTo>
                    <a:cubicBezTo>
                      <a:pt x="996337" y="1398465"/>
                      <a:pt x="974534" y="1289445"/>
                      <a:pt x="887318" y="1231301"/>
                    </a:cubicBezTo>
                    <a:close/>
                  </a:path>
                </a:pathLst>
              </a:custGeom>
              <a:solidFill>
                <a:srgbClr val="F3D1BB"/>
              </a:solidFill>
              <a:ln w="72680" cap="flat">
                <a:noFill/>
                <a:prstDash val="solid"/>
                <a:miter/>
              </a:ln>
            </p:spPr>
            <p:txBody>
              <a:bodyPr rtlCol="0" anchor="ctr"/>
              <a:lstStyle/>
              <a:p>
                <a:endParaRPr lang="en-US"/>
              </a:p>
            </p:txBody>
          </p:sp>
          <p:sp>
            <p:nvSpPr>
              <p:cNvPr id="298" name="Freeform: Shape 297">
                <a:extLst>
                  <a:ext uri="{FF2B5EF4-FFF2-40B4-BE49-F238E27FC236}">
                    <a16:creationId xmlns:a16="http://schemas.microsoft.com/office/drawing/2014/main" xmlns="" id="{8F8F6046-7500-43DA-8847-14BC133FB660}"/>
                  </a:ext>
                </a:extLst>
              </p:cNvPr>
              <p:cNvSpPr/>
              <p:nvPr/>
            </p:nvSpPr>
            <p:spPr>
              <a:xfrm>
                <a:off x="3054645" y="4942528"/>
                <a:ext cx="996337" cy="1611147"/>
              </a:xfrm>
              <a:custGeom>
                <a:avLst/>
                <a:gdLst>
                  <a:gd name="connsiteX0" fmla="*/ 996337 w 996337"/>
                  <a:gd name="connsiteY0" fmla="*/ 1503057 h 1611147"/>
                  <a:gd name="connsiteX1" fmla="*/ 923658 w 996337"/>
                  <a:gd name="connsiteY1" fmla="*/ 1524861 h 1611147"/>
                  <a:gd name="connsiteX2" fmla="*/ 792834 w 996337"/>
                  <a:gd name="connsiteY2" fmla="*/ 1575737 h 1611147"/>
                  <a:gd name="connsiteX3" fmla="*/ 625670 w 996337"/>
                  <a:gd name="connsiteY3" fmla="*/ 1561201 h 1611147"/>
                  <a:gd name="connsiteX4" fmla="*/ 552990 w 996337"/>
                  <a:gd name="connsiteY4" fmla="*/ 1466717 h 1611147"/>
                  <a:gd name="connsiteX5" fmla="*/ 356754 w 996337"/>
                  <a:gd name="connsiteY5" fmla="*/ 972494 h 1611147"/>
                  <a:gd name="connsiteX6" fmla="*/ 400362 w 996337"/>
                  <a:gd name="connsiteY6" fmla="*/ 936154 h 1611147"/>
                  <a:gd name="connsiteX7" fmla="*/ 400362 w 996337"/>
                  <a:gd name="connsiteY7" fmla="*/ 936154 h 1611147"/>
                  <a:gd name="connsiteX8" fmla="*/ 255003 w 996337"/>
                  <a:gd name="connsiteY8" fmla="*/ 943422 h 1611147"/>
                  <a:gd name="connsiteX9" fmla="*/ 189591 w 996337"/>
                  <a:gd name="connsiteY9" fmla="*/ 827134 h 1611147"/>
                  <a:gd name="connsiteX10" fmla="*/ 175055 w 996337"/>
                  <a:gd name="connsiteY10" fmla="*/ 776258 h 1611147"/>
                  <a:gd name="connsiteX11" fmla="*/ 204127 w 996337"/>
                  <a:gd name="connsiteY11" fmla="*/ 790794 h 1611147"/>
                  <a:gd name="connsiteX12" fmla="*/ 255003 w 996337"/>
                  <a:gd name="connsiteY12" fmla="*/ 747186 h 1611147"/>
                  <a:gd name="connsiteX13" fmla="*/ 298610 w 996337"/>
                  <a:gd name="connsiteY13" fmla="*/ 761722 h 1611147"/>
                  <a:gd name="connsiteX14" fmla="*/ 305879 w 996337"/>
                  <a:gd name="connsiteY14" fmla="*/ 761722 h 1611147"/>
                  <a:gd name="connsiteX15" fmla="*/ 349486 w 996337"/>
                  <a:gd name="connsiteY15" fmla="*/ 652702 h 1611147"/>
                  <a:gd name="connsiteX16" fmla="*/ 349486 w 996337"/>
                  <a:gd name="connsiteY16" fmla="*/ 638166 h 1611147"/>
                  <a:gd name="connsiteX17" fmla="*/ 393094 w 996337"/>
                  <a:gd name="connsiteY17" fmla="*/ 587290 h 1611147"/>
                  <a:gd name="connsiteX18" fmla="*/ 458506 w 996337"/>
                  <a:gd name="connsiteY18" fmla="*/ 558218 h 1611147"/>
                  <a:gd name="connsiteX19" fmla="*/ 458506 w 996337"/>
                  <a:gd name="connsiteY19" fmla="*/ 558218 h 1611147"/>
                  <a:gd name="connsiteX20" fmla="*/ 465774 w 996337"/>
                  <a:gd name="connsiteY20" fmla="*/ 572754 h 1611147"/>
                  <a:gd name="connsiteX21" fmla="*/ 465774 w 996337"/>
                  <a:gd name="connsiteY21" fmla="*/ 572754 h 1611147"/>
                  <a:gd name="connsiteX22" fmla="*/ 480310 w 996337"/>
                  <a:gd name="connsiteY22" fmla="*/ 376519 h 1611147"/>
                  <a:gd name="connsiteX23" fmla="*/ 552990 w 996337"/>
                  <a:gd name="connsiteY23" fmla="*/ 383787 h 1611147"/>
                  <a:gd name="connsiteX24" fmla="*/ 545722 w 996337"/>
                  <a:gd name="connsiteY24" fmla="*/ 449199 h 1611147"/>
                  <a:gd name="connsiteX25" fmla="*/ 538454 w 996337"/>
                  <a:gd name="connsiteY25" fmla="*/ 529146 h 1611147"/>
                  <a:gd name="connsiteX26" fmla="*/ 574794 w 996337"/>
                  <a:gd name="connsiteY26" fmla="*/ 725382 h 1611147"/>
                  <a:gd name="connsiteX27" fmla="*/ 429434 w 996337"/>
                  <a:gd name="connsiteY27" fmla="*/ 819866 h 1611147"/>
                  <a:gd name="connsiteX28" fmla="*/ 429434 w 996337"/>
                  <a:gd name="connsiteY28" fmla="*/ 827134 h 1611147"/>
                  <a:gd name="connsiteX29" fmla="*/ 502114 w 996337"/>
                  <a:gd name="connsiteY29" fmla="*/ 834402 h 1611147"/>
                  <a:gd name="connsiteX30" fmla="*/ 531186 w 996337"/>
                  <a:gd name="connsiteY30" fmla="*/ 936154 h 1611147"/>
                  <a:gd name="connsiteX31" fmla="*/ 589330 w 996337"/>
                  <a:gd name="connsiteY31" fmla="*/ 1096050 h 1611147"/>
                  <a:gd name="connsiteX32" fmla="*/ 734690 w 996337"/>
                  <a:gd name="connsiteY32" fmla="*/ 1379501 h 1611147"/>
                  <a:gd name="connsiteX33" fmla="*/ 712886 w 996337"/>
                  <a:gd name="connsiteY33" fmla="*/ 1306821 h 1611147"/>
                  <a:gd name="connsiteX34" fmla="*/ 792834 w 996337"/>
                  <a:gd name="connsiteY34" fmla="*/ 1292285 h 1611147"/>
                  <a:gd name="connsiteX35" fmla="*/ 901854 w 996337"/>
                  <a:gd name="connsiteY35" fmla="*/ 1248677 h 1611147"/>
                  <a:gd name="connsiteX36" fmla="*/ 887318 w 996337"/>
                  <a:gd name="connsiteY36" fmla="*/ 1241409 h 1611147"/>
                  <a:gd name="connsiteX37" fmla="*/ 712886 w 996337"/>
                  <a:gd name="connsiteY37" fmla="*/ 1299553 h 1611147"/>
                  <a:gd name="connsiteX38" fmla="*/ 712886 w 996337"/>
                  <a:gd name="connsiteY38" fmla="*/ 1299553 h 1611147"/>
                  <a:gd name="connsiteX39" fmla="*/ 683814 w 996337"/>
                  <a:gd name="connsiteY39" fmla="*/ 1248677 h 1611147"/>
                  <a:gd name="connsiteX40" fmla="*/ 611134 w 996337"/>
                  <a:gd name="connsiteY40" fmla="*/ 1110585 h 1611147"/>
                  <a:gd name="connsiteX41" fmla="*/ 516650 w 996337"/>
                  <a:gd name="connsiteY41" fmla="*/ 834402 h 1611147"/>
                  <a:gd name="connsiteX42" fmla="*/ 567526 w 996337"/>
                  <a:gd name="connsiteY42" fmla="*/ 768990 h 1611147"/>
                  <a:gd name="connsiteX43" fmla="*/ 567526 w 996337"/>
                  <a:gd name="connsiteY43" fmla="*/ 638166 h 1611147"/>
                  <a:gd name="connsiteX44" fmla="*/ 538454 w 996337"/>
                  <a:gd name="connsiteY44" fmla="*/ 471002 h 1611147"/>
                  <a:gd name="connsiteX45" fmla="*/ 545722 w 996337"/>
                  <a:gd name="connsiteY45" fmla="*/ 376519 h 1611147"/>
                  <a:gd name="connsiteX46" fmla="*/ 480310 w 996337"/>
                  <a:gd name="connsiteY46" fmla="*/ 376519 h 1611147"/>
                  <a:gd name="connsiteX47" fmla="*/ 458506 w 996337"/>
                  <a:gd name="connsiteY47" fmla="*/ 398323 h 1611147"/>
                  <a:gd name="connsiteX48" fmla="*/ 371290 w 996337"/>
                  <a:gd name="connsiteY48" fmla="*/ 180283 h 1611147"/>
                  <a:gd name="connsiteX49" fmla="*/ 342218 w 996337"/>
                  <a:gd name="connsiteY49" fmla="*/ 63995 h 1611147"/>
                  <a:gd name="connsiteX50" fmla="*/ 327682 w 996337"/>
                  <a:gd name="connsiteY50" fmla="*/ 20387 h 1611147"/>
                  <a:gd name="connsiteX51" fmla="*/ 327682 w 996337"/>
                  <a:gd name="connsiteY51" fmla="*/ 20387 h 1611147"/>
                  <a:gd name="connsiteX52" fmla="*/ 320414 w 996337"/>
                  <a:gd name="connsiteY52" fmla="*/ 13119 h 1611147"/>
                  <a:gd name="connsiteX53" fmla="*/ 320414 w 996337"/>
                  <a:gd name="connsiteY53" fmla="*/ 13119 h 1611147"/>
                  <a:gd name="connsiteX54" fmla="*/ 320414 w 996337"/>
                  <a:gd name="connsiteY54" fmla="*/ 13119 h 1611147"/>
                  <a:gd name="connsiteX55" fmla="*/ 269539 w 996337"/>
                  <a:gd name="connsiteY55" fmla="*/ 20387 h 1611147"/>
                  <a:gd name="connsiteX56" fmla="*/ 233199 w 996337"/>
                  <a:gd name="connsiteY56" fmla="*/ 129407 h 1611147"/>
                  <a:gd name="connsiteX57" fmla="*/ 276807 w 996337"/>
                  <a:gd name="connsiteY57" fmla="*/ 282035 h 1611147"/>
                  <a:gd name="connsiteX58" fmla="*/ 320414 w 996337"/>
                  <a:gd name="connsiteY58" fmla="*/ 391055 h 1611147"/>
                  <a:gd name="connsiteX59" fmla="*/ 225931 w 996337"/>
                  <a:gd name="connsiteY59" fmla="*/ 391055 h 1611147"/>
                  <a:gd name="connsiteX60" fmla="*/ 196859 w 996337"/>
                  <a:gd name="connsiteY60" fmla="*/ 456466 h 1611147"/>
                  <a:gd name="connsiteX61" fmla="*/ 196859 w 996337"/>
                  <a:gd name="connsiteY61" fmla="*/ 456466 h 1611147"/>
                  <a:gd name="connsiteX62" fmla="*/ 80571 w 996337"/>
                  <a:gd name="connsiteY62" fmla="*/ 485538 h 1611147"/>
                  <a:gd name="connsiteX63" fmla="*/ 80571 w 996337"/>
                  <a:gd name="connsiteY63" fmla="*/ 587290 h 1611147"/>
                  <a:gd name="connsiteX64" fmla="*/ 80571 w 996337"/>
                  <a:gd name="connsiteY64" fmla="*/ 587290 h 1611147"/>
                  <a:gd name="connsiteX65" fmla="*/ 623 w 996337"/>
                  <a:gd name="connsiteY65" fmla="*/ 703578 h 1611147"/>
                  <a:gd name="connsiteX66" fmla="*/ 36963 w 996337"/>
                  <a:gd name="connsiteY66" fmla="*/ 761722 h 1611147"/>
                  <a:gd name="connsiteX67" fmla="*/ 80571 w 996337"/>
                  <a:gd name="connsiteY67" fmla="*/ 841670 h 1611147"/>
                  <a:gd name="connsiteX68" fmla="*/ 167787 w 996337"/>
                  <a:gd name="connsiteY68" fmla="*/ 870742 h 1611147"/>
                  <a:gd name="connsiteX69" fmla="*/ 182323 w 996337"/>
                  <a:gd name="connsiteY69" fmla="*/ 848938 h 1611147"/>
                  <a:gd name="connsiteX70" fmla="*/ 255003 w 996337"/>
                  <a:gd name="connsiteY70" fmla="*/ 965226 h 1611147"/>
                  <a:gd name="connsiteX71" fmla="*/ 349486 w 996337"/>
                  <a:gd name="connsiteY71" fmla="*/ 979762 h 1611147"/>
                  <a:gd name="connsiteX72" fmla="*/ 451238 w 996337"/>
                  <a:gd name="connsiteY72" fmla="*/ 1270481 h 1611147"/>
                  <a:gd name="connsiteX73" fmla="*/ 567526 w 996337"/>
                  <a:gd name="connsiteY73" fmla="*/ 1524861 h 1611147"/>
                  <a:gd name="connsiteX74" fmla="*/ 756494 w 996337"/>
                  <a:gd name="connsiteY74" fmla="*/ 1604809 h 1611147"/>
                  <a:gd name="connsiteX75" fmla="*/ 996337 w 996337"/>
                  <a:gd name="connsiteY75" fmla="*/ 1510325 h 1611147"/>
                  <a:gd name="connsiteX76" fmla="*/ 996337 w 996337"/>
                  <a:gd name="connsiteY76" fmla="*/ 1503057 h 1611147"/>
                  <a:gd name="connsiteX77" fmla="*/ 189591 w 996337"/>
                  <a:gd name="connsiteY77" fmla="*/ 434663 h 1611147"/>
                  <a:gd name="connsiteX78" fmla="*/ 305879 w 996337"/>
                  <a:gd name="connsiteY78" fmla="*/ 391055 h 1611147"/>
                  <a:gd name="connsiteX79" fmla="*/ 327682 w 996337"/>
                  <a:gd name="connsiteY79" fmla="*/ 434663 h 1611147"/>
                  <a:gd name="connsiteX80" fmla="*/ 327682 w 996337"/>
                  <a:gd name="connsiteY80" fmla="*/ 434663 h 1611147"/>
                  <a:gd name="connsiteX81" fmla="*/ 284075 w 996337"/>
                  <a:gd name="connsiteY81" fmla="*/ 325643 h 1611147"/>
                  <a:gd name="connsiteX82" fmla="*/ 240467 w 996337"/>
                  <a:gd name="connsiteY82" fmla="*/ 223891 h 1611147"/>
                  <a:gd name="connsiteX83" fmla="*/ 218663 w 996337"/>
                  <a:gd name="connsiteY83" fmla="*/ 93067 h 1611147"/>
                  <a:gd name="connsiteX84" fmla="*/ 298610 w 996337"/>
                  <a:gd name="connsiteY84" fmla="*/ 5851 h 1611147"/>
                  <a:gd name="connsiteX85" fmla="*/ 320414 w 996337"/>
                  <a:gd name="connsiteY85" fmla="*/ 93067 h 1611147"/>
                  <a:gd name="connsiteX86" fmla="*/ 349486 w 996337"/>
                  <a:gd name="connsiteY86" fmla="*/ 194819 h 1611147"/>
                  <a:gd name="connsiteX87" fmla="*/ 436702 w 996337"/>
                  <a:gd name="connsiteY87" fmla="*/ 383787 h 1611147"/>
                  <a:gd name="connsiteX88" fmla="*/ 436702 w 996337"/>
                  <a:gd name="connsiteY88" fmla="*/ 550951 h 1611147"/>
                  <a:gd name="connsiteX89" fmla="*/ 436702 w 996337"/>
                  <a:gd name="connsiteY89" fmla="*/ 550951 h 1611147"/>
                  <a:gd name="connsiteX90" fmla="*/ 327682 w 996337"/>
                  <a:gd name="connsiteY90" fmla="*/ 623630 h 1611147"/>
                  <a:gd name="connsiteX91" fmla="*/ 305879 w 996337"/>
                  <a:gd name="connsiteY91" fmla="*/ 565486 h 1611147"/>
                  <a:gd name="connsiteX92" fmla="*/ 298610 w 996337"/>
                  <a:gd name="connsiteY92" fmla="*/ 463735 h 1611147"/>
                  <a:gd name="connsiteX93" fmla="*/ 291343 w 996337"/>
                  <a:gd name="connsiteY93" fmla="*/ 463735 h 1611147"/>
                  <a:gd name="connsiteX94" fmla="*/ 291343 w 996337"/>
                  <a:gd name="connsiteY94" fmla="*/ 572754 h 1611147"/>
                  <a:gd name="connsiteX95" fmla="*/ 284075 w 996337"/>
                  <a:gd name="connsiteY95" fmla="*/ 747186 h 1611147"/>
                  <a:gd name="connsiteX96" fmla="*/ 204127 w 996337"/>
                  <a:gd name="connsiteY96" fmla="*/ 667238 h 1611147"/>
                  <a:gd name="connsiteX97" fmla="*/ 175055 w 996337"/>
                  <a:gd name="connsiteY97" fmla="*/ 543682 h 1611147"/>
                  <a:gd name="connsiteX98" fmla="*/ 189591 w 996337"/>
                  <a:gd name="connsiteY98" fmla="*/ 434663 h 1611147"/>
                  <a:gd name="connsiteX99" fmla="*/ 131447 w 996337"/>
                  <a:gd name="connsiteY99" fmla="*/ 449199 h 1611147"/>
                  <a:gd name="connsiteX100" fmla="*/ 175055 w 996337"/>
                  <a:gd name="connsiteY100" fmla="*/ 449199 h 1611147"/>
                  <a:gd name="connsiteX101" fmla="*/ 175055 w 996337"/>
                  <a:gd name="connsiteY101" fmla="*/ 521878 h 1611147"/>
                  <a:gd name="connsiteX102" fmla="*/ 204127 w 996337"/>
                  <a:gd name="connsiteY102" fmla="*/ 689042 h 1611147"/>
                  <a:gd name="connsiteX103" fmla="*/ 233199 w 996337"/>
                  <a:gd name="connsiteY103" fmla="*/ 739918 h 1611147"/>
                  <a:gd name="connsiteX104" fmla="*/ 196859 w 996337"/>
                  <a:gd name="connsiteY104" fmla="*/ 783526 h 1611147"/>
                  <a:gd name="connsiteX105" fmla="*/ 138715 w 996337"/>
                  <a:gd name="connsiteY105" fmla="*/ 725382 h 1611147"/>
                  <a:gd name="connsiteX106" fmla="*/ 87839 w 996337"/>
                  <a:gd name="connsiteY106" fmla="*/ 616362 h 1611147"/>
                  <a:gd name="connsiteX107" fmla="*/ 80571 w 996337"/>
                  <a:gd name="connsiteY107" fmla="*/ 521878 h 1611147"/>
                  <a:gd name="connsiteX108" fmla="*/ 131447 w 996337"/>
                  <a:gd name="connsiteY108" fmla="*/ 449199 h 1611147"/>
                  <a:gd name="connsiteX109" fmla="*/ 175055 w 996337"/>
                  <a:gd name="connsiteY109" fmla="*/ 827134 h 1611147"/>
                  <a:gd name="connsiteX110" fmla="*/ 102375 w 996337"/>
                  <a:gd name="connsiteY110" fmla="*/ 863474 h 1611147"/>
                  <a:gd name="connsiteX111" fmla="*/ 51499 w 996337"/>
                  <a:gd name="connsiteY111" fmla="*/ 783526 h 1611147"/>
                  <a:gd name="connsiteX112" fmla="*/ 22427 w 996337"/>
                  <a:gd name="connsiteY112" fmla="*/ 667238 h 1611147"/>
                  <a:gd name="connsiteX113" fmla="*/ 80571 w 996337"/>
                  <a:gd name="connsiteY113" fmla="*/ 601826 h 1611147"/>
                  <a:gd name="connsiteX114" fmla="*/ 95107 w 996337"/>
                  <a:gd name="connsiteY114" fmla="*/ 667238 h 1611147"/>
                  <a:gd name="connsiteX115" fmla="*/ 145983 w 996337"/>
                  <a:gd name="connsiteY115" fmla="*/ 747186 h 1611147"/>
                  <a:gd name="connsiteX116" fmla="*/ 160519 w 996337"/>
                  <a:gd name="connsiteY116" fmla="*/ 768990 h 1611147"/>
                  <a:gd name="connsiteX117" fmla="*/ 175055 w 996337"/>
                  <a:gd name="connsiteY117" fmla="*/ 812598 h 1611147"/>
                  <a:gd name="connsiteX118" fmla="*/ 175055 w 996337"/>
                  <a:gd name="connsiteY118" fmla="*/ 827134 h 1611147"/>
                  <a:gd name="connsiteX119" fmla="*/ 175055 w 996337"/>
                  <a:gd name="connsiteY119" fmla="*/ 827134 h 1611147"/>
                  <a:gd name="connsiteX120" fmla="*/ 175055 w 996337"/>
                  <a:gd name="connsiteY120" fmla="*/ 827134 h 1611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996337" h="1611147">
                    <a:moveTo>
                      <a:pt x="996337" y="1503057"/>
                    </a:moveTo>
                    <a:cubicBezTo>
                      <a:pt x="974534" y="1510325"/>
                      <a:pt x="945462" y="1517593"/>
                      <a:pt x="923658" y="1524861"/>
                    </a:cubicBezTo>
                    <a:cubicBezTo>
                      <a:pt x="880050" y="1539397"/>
                      <a:pt x="836442" y="1561201"/>
                      <a:pt x="792834" y="1575737"/>
                    </a:cubicBezTo>
                    <a:cubicBezTo>
                      <a:pt x="734690" y="1597541"/>
                      <a:pt x="676546" y="1597541"/>
                      <a:pt x="625670" y="1561201"/>
                    </a:cubicBezTo>
                    <a:cubicBezTo>
                      <a:pt x="589330" y="1539397"/>
                      <a:pt x="567526" y="1503057"/>
                      <a:pt x="552990" y="1466717"/>
                    </a:cubicBezTo>
                    <a:cubicBezTo>
                      <a:pt x="473042" y="1306821"/>
                      <a:pt x="414898" y="1139658"/>
                      <a:pt x="356754" y="972494"/>
                    </a:cubicBezTo>
                    <a:cubicBezTo>
                      <a:pt x="371290" y="965226"/>
                      <a:pt x="385826" y="957958"/>
                      <a:pt x="400362" y="936154"/>
                    </a:cubicBezTo>
                    <a:cubicBezTo>
                      <a:pt x="400362" y="936154"/>
                      <a:pt x="400362" y="928886"/>
                      <a:pt x="400362" y="936154"/>
                    </a:cubicBezTo>
                    <a:cubicBezTo>
                      <a:pt x="349486" y="972494"/>
                      <a:pt x="305879" y="979762"/>
                      <a:pt x="255003" y="943422"/>
                    </a:cubicBezTo>
                    <a:cubicBezTo>
                      <a:pt x="218663" y="914350"/>
                      <a:pt x="204127" y="870742"/>
                      <a:pt x="189591" y="827134"/>
                    </a:cubicBezTo>
                    <a:cubicBezTo>
                      <a:pt x="189591" y="812598"/>
                      <a:pt x="182323" y="790794"/>
                      <a:pt x="175055" y="776258"/>
                    </a:cubicBezTo>
                    <a:cubicBezTo>
                      <a:pt x="182323" y="783526"/>
                      <a:pt x="189591" y="790794"/>
                      <a:pt x="204127" y="790794"/>
                    </a:cubicBezTo>
                    <a:cubicBezTo>
                      <a:pt x="233199" y="798062"/>
                      <a:pt x="255003" y="776258"/>
                      <a:pt x="255003" y="747186"/>
                    </a:cubicBezTo>
                    <a:cubicBezTo>
                      <a:pt x="269539" y="754454"/>
                      <a:pt x="284075" y="761722"/>
                      <a:pt x="298610" y="761722"/>
                    </a:cubicBezTo>
                    <a:cubicBezTo>
                      <a:pt x="298610" y="761722"/>
                      <a:pt x="305879" y="768990"/>
                      <a:pt x="305879" y="761722"/>
                    </a:cubicBezTo>
                    <a:cubicBezTo>
                      <a:pt x="349486" y="747186"/>
                      <a:pt x="349486" y="689042"/>
                      <a:pt x="349486" y="652702"/>
                    </a:cubicBezTo>
                    <a:cubicBezTo>
                      <a:pt x="349486" y="645434"/>
                      <a:pt x="349486" y="645434"/>
                      <a:pt x="349486" y="638166"/>
                    </a:cubicBezTo>
                    <a:cubicBezTo>
                      <a:pt x="356754" y="616362"/>
                      <a:pt x="371290" y="601826"/>
                      <a:pt x="393094" y="587290"/>
                    </a:cubicBezTo>
                    <a:cubicBezTo>
                      <a:pt x="414898" y="572754"/>
                      <a:pt x="436702" y="572754"/>
                      <a:pt x="458506" y="558218"/>
                    </a:cubicBezTo>
                    <a:lnTo>
                      <a:pt x="458506" y="558218"/>
                    </a:lnTo>
                    <a:cubicBezTo>
                      <a:pt x="458506" y="565486"/>
                      <a:pt x="465774" y="565486"/>
                      <a:pt x="465774" y="572754"/>
                    </a:cubicBezTo>
                    <a:cubicBezTo>
                      <a:pt x="465774" y="572754"/>
                      <a:pt x="465774" y="572754"/>
                      <a:pt x="465774" y="572754"/>
                    </a:cubicBezTo>
                    <a:cubicBezTo>
                      <a:pt x="458506" y="500075"/>
                      <a:pt x="414898" y="434663"/>
                      <a:pt x="480310" y="376519"/>
                    </a:cubicBezTo>
                    <a:cubicBezTo>
                      <a:pt x="502114" y="361983"/>
                      <a:pt x="538454" y="347447"/>
                      <a:pt x="552990" y="383787"/>
                    </a:cubicBezTo>
                    <a:cubicBezTo>
                      <a:pt x="560258" y="398323"/>
                      <a:pt x="552990" y="427395"/>
                      <a:pt x="545722" y="449199"/>
                    </a:cubicBezTo>
                    <a:cubicBezTo>
                      <a:pt x="538454" y="478271"/>
                      <a:pt x="538454" y="500075"/>
                      <a:pt x="538454" y="529146"/>
                    </a:cubicBezTo>
                    <a:cubicBezTo>
                      <a:pt x="552990" y="594558"/>
                      <a:pt x="574794" y="652702"/>
                      <a:pt x="574794" y="725382"/>
                    </a:cubicBezTo>
                    <a:cubicBezTo>
                      <a:pt x="552990" y="790794"/>
                      <a:pt x="502114" y="848938"/>
                      <a:pt x="429434" y="819866"/>
                    </a:cubicBezTo>
                    <a:cubicBezTo>
                      <a:pt x="429434" y="819866"/>
                      <a:pt x="422166" y="819866"/>
                      <a:pt x="429434" y="827134"/>
                    </a:cubicBezTo>
                    <a:cubicBezTo>
                      <a:pt x="451238" y="834402"/>
                      <a:pt x="480310" y="848938"/>
                      <a:pt x="502114" y="834402"/>
                    </a:cubicBezTo>
                    <a:cubicBezTo>
                      <a:pt x="509382" y="856206"/>
                      <a:pt x="516650" y="907082"/>
                      <a:pt x="531186" y="936154"/>
                    </a:cubicBezTo>
                    <a:cubicBezTo>
                      <a:pt x="545722" y="987030"/>
                      <a:pt x="567526" y="1052442"/>
                      <a:pt x="589330" y="1096050"/>
                    </a:cubicBezTo>
                    <a:cubicBezTo>
                      <a:pt x="625670" y="1190534"/>
                      <a:pt x="691082" y="1285017"/>
                      <a:pt x="734690" y="1379501"/>
                    </a:cubicBezTo>
                    <a:cubicBezTo>
                      <a:pt x="734690" y="1379501"/>
                      <a:pt x="720154" y="1321357"/>
                      <a:pt x="712886" y="1306821"/>
                    </a:cubicBezTo>
                    <a:cubicBezTo>
                      <a:pt x="741958" y="1306821"/>
                      <a:pt x="763762" y="1299553"/>
                      <a:pt x="792834" y="1292285"/>
                    </a:cubicBezTo>
                    <a:cubicBezTo>
                      <a:pt x="829174" y="1277749"/>
                      <a:pt x="865514" y="1263213"/>
                      <a:pt x="901854" y="1248677"/>
                    </a:cubicBezTo>
                    <a:cubicBezTo>
                      <a:pt x="901854" y="1248677"/>
                      <a:pt x="894586" y="1241409"/>
                      <a:pt x="887318" y="1241409"/>
                    </a:cubicBezTo>
                    <a:cubicBezTo>
                      <a:pt x="829174" y="1263213"/>
                      <a:pt x="771030" y="1306821"/>
                      <a:pt x="712886" y="1299553"/>
                    </a:cubicBezTo>
                    <a:cubicBezTo>
                      <a:pt x="712886" y="1299553"/>
                      <a:pt x="712886" y="1299553"/>
                      <a:pt x="712886" y="1299553"/>
                    </a:cubicBezTo>
                    <a:cubicBezTo>
                      <a:pt x="705618" y="1285017"/>
                      <a:pt x="691082" y="1263213"/>
                      <a:pt x="683814" y="1248677"/>
                    </a:cubicBezTo>
                    <a:cubicBezTo>
                      <a:pt x="654742" y="1205070"/>
                      <a:pt x="632938" y="1161461"/>
                      <a:pt x="611134" y="1110585"/>
                    </a:cubicBezTo>
                    <a:cubicBezTo>
                      <a:pt x="574794" y="1023370"/>
                      <a:pt x="531186" y="928886"/>
                      <a:pt x="516650" y="834402"/>
                    </a:cubicBezTo>
                    <a:cubicBezTo>
                      <a:pt x="538454" y="819866"/>
                      <a:pt x="560258" y="798062"/>
                      <a:pt x="567526" y="768990"/>
                    </a:cubicBezTo>
                    <a:cubicBezTo>
                      <a:pt x="582062" y="725382"/>
                      <a:pt x="574794" y="681774"/>
                      <a:pt x="567526" y="638166"/>
                    </a:cubicBezTo>
                    <a:cubicBezTo>
                      <a:pt x="552990" y="580022"/>
                      <a:pt x="531186" y="529146"/>
                      <a:pt x="538454" y="471002"/>
                    </a:cubicBezTo>
                    <a:cubicBezTo>
                      <a:pt x="545722" y="441931"/>
                      <a:pt x="567526" y="405591"/>
                      <a:pt x="545722" y="376519"/>
                    </a:cubicBezTo>
                    <a:cubicBezTo>
                      <a:pt x="531186" y="354715"/>
                      <a:pt x="494846" y="361983"/>
                      <a:pt x="480310" y="376519"/>
                    </a:cubicBezTo>
                    <a:cubicBezTo>
                      <a:pt x="473042" y="383787"/>
                      <a:pt x="458506" y="391055"/>
                      <a:pt x="458506" y="398323"/>
                    </a:cubicBezTo>
                    <a:cubicBezTo>
                      <a:pt x="422166" y="325643"/>
                      <a:pt x="393094" y="252963"/>
                      <a:pt x="371290" y="180283"/>
                    </a:cubicBezTo>
                    <a:cubicBezTo>
                      <a:pt x="356754" y="143943"/>
                      <a:pt x="349486" y="100335"/>
                      <a:pt x="342218" y="63995"/>
                    </a:cubicBezTo>
                    <a:cubicBezTo>
                      <a:pt x="342218" y="49459"/>
                      <a:pt x="334950" y="34923"/>
                      <a:pt x="327682" y="20387"/>
                    </a:cubicBezTo>
                    <a:cubicBezTo>
                      <a:pt x="327682" y="20387"/>
                      <a:pt x="327682" y="20387"/>
                      <a:pt x="327682" y="20387"/>
                    </a:cubicBezTo>
                    <a:cubicBezTo>
                      <a:pt x="327682" y="20387"/>
                      <a:pt x="320414" y="13119"/>
                      <a:pt x="320414" y="13119"/>
                    </a:cubicBezTo>
                    <a:cubicBezTo>
                      <a:pt x="320414" y="13119"/>
                      <a:pt x="320414" y="13119"/>
                      <a:pt x="320414" y="13119"/>
                    </a:cubicBezTo>
                    <a:cubicBezTo>
                      <a:pt x="320414" y="13119"/>
                      <a:pt x="320414" y="13119"/>
                      <a:pt x="320414" y="13119"/>
                    </a:cubicBezTo>
                    <a:cubicBezTo>
                      <a:pt x="305879" y="5851"/>
                      <a:pt x="284075" y="13119"/>
                      <a:pt x="269539" y="20387"/>
                    </a:cubicBezTo>
                    <a:cubicBezTo>
                      <a:pt x="240467" y="42191"/>
                      <a:pt x="233199" y="93067"/>
                      <a:pt x="233199" y="129407"/>
                    </a:cubicBezTo>
                    <a:cubicBezTo>
                      <a:pt x="233199" y="180283"/>
                      <a:pt x="255003" y="238427"/>
                      <a:pt x="276807" y="282035"/>
                    </a:cubicBezTo>
                    <a:cubicBezTo>
                      <a:pt x="291343" y="318375"/>
                      <a:pt x="305879" y="354715"/>
                      <a:pt x="320414" y="391055"/>
                    </a:cubicBezTo>
                    <a:cubicBezTo>
                      <a:pt x="291343" y="376519"/>
                      <a:pt x="247735" y="369251"/>
                      <a:pt x="225931" y="391055"/>
                    </a:cubicBezTo>
                    <a:cubicBezTo>
                      <a:pt x="211395" y="405591"/>
                      <a:pt x="204127" y="434663"/>
                      <a:pt x="196859" y="456466"/>
                    </a:cubicBezTo>
                    <a:cubicBezTo>
                      <a:pt x="196859" y="456466"/>
                      <a:pt x="196859" y="456466"/>
                      <a:pt x="196859" y="456466"/>
                    </a:cubicBezTo>
                    <a:cubicBezTo>
                      <a:pt x="138715" y="434663"/>
                      <a:pt x="87839" y="434663"/>
                      <a:pt x="80571" y="485538"/>
                    </a:cubicBezTo>
                    <a:cubicBezTo>
                      <a:pt x="73303" y="514611"/>
                      <a:pt x="73303" y="550951"/>
                      <a:pt x="80571" y="587290"/>
                    </a:cubicBezTo>
                    <a:cubicBezTo>
                      <a:pt x="80571" y="587290"/>
                      <a:pt x="80571" y="587290"/>
                      <a:pt x="80571" y="587290"/>
                    </a:cubicBezTo>
                    <a:cubicBezTo>
                      <a:pt x="51499" y="623630"/>
                      <a:pt x="-6645" y="652702"/>
                      <a:pt x="623" y="703578"/>
                    </a:cubicBezTo>
                    <a:cubicBezTo>
                      <a:pt x="623" y="725382"/>
                      <a:pt x="22427" y="739918"/>
                      <a:pt x="36963" y="761722"/>
                    </a:cubicBezTo>
                    <a:cubicBezTo>
                      <a:pt x="58767" y="783526"/>
                      <a:pt x="66035" y="812598"/>
                      <a:pt x="80571" y="841670"/>
                    </a:cubicBezTo>
                    <a:cubicBezTo>
                      <a:pt x="102375" y="878010"/>
                      <a:pt x="138715" y="899814"/>
                      <a:pt x="167787" y="870742"/>
                    </a:cubicBezTo>
                    <a:cubicBezTo>
                      <a:pt x="175055" y="863474"/>
                      <a:pt x="182323" y="856206"/>
                      <a:pt x="182323" y="848938"/>
                    </a:cubicBezTo>
                    <a:cubicBezTo>
                      <a:pt x="189591" y="892546"/>
                      <a:pt x="211395" y="936154"/>
                      <a:pt x="255003" y="965226"/>
                    </a:cubicBezTo>
                    <a:cubicBezTo>
                      <a:pt x="284075" y="987030"/>
                      <a:pt x="320414" y="987030"/>
                      <a:pt x="349486" y="979762"/>
                    </a:cubicBezTo>
                    <a:cubicBezTo>
                      <a:pt x="393094" y="1139658"/>
                      <a:pt x="436702" y="1234141"/>
                      <a:pt x="451238" y="1270481"/>
                    </a:cubicBezTo>
                    <a:cubicBezTo>
                      <a:pt x="480310" y="1328625"/>
                      <a:pt x="509382" y="1415841"/>
                      <a:pt x="567526" y="1524861"/>
                    </a:cubicBezTo>
                    <a:cubicBezTo>
                      <a:pt x="603866" y="1590273"/>
                      <a:pt x="683814" y="1626613"/>
                      <a:pt x="756494" y="1604809"/>
                    </a:cubicBezTo>
                    <a:cubicBezTo>
                      <a:pt x="843710" y="1583005"/>
                      <a:pt x="916390" y="1539397"/>
                      <a:pt x="996337" y="1510325"/>
                    </a:cubicBezTo>
                    <a:cubicBezTo>
                      <a:pt x="996337" y="1510325"/>
                      <a:pt x="996337" y="1503057"/>
                      <a:pt x="996337" y="1503057"/>
                    </a:cubicBezTo>
                    <a:close/>
                    <a:moveTo>
                      <a:pt x="189591" y="434663"/>
                    </a:moveTo>
                    <a:cubicBezTo>
                      <a:pt x="196859" y="369251"/>
                      <a:pt x="255003" y="369251"/>
                      <a:pt x="305879" y="391055"/>
                    </a:cubicBezTo>
                    <a:cubicBezTo>
                      <a:pt x="313146" y="405591"/>
                      <a:pt x="320414" y="420126"/>
                      <a:pt x="327682" y="434663"/>
                    </a:cubicBezTo>
                    <a:cubicBezTo>
                      <a:pt x="327682" y="434663"/>
                      <a:pt x="327682" y="434663"/>
                      <a:pt x="327682" y="434663"/>
                    </a:cubicBezTo>
                    <a:cubicBezTo>
                      <a:pt x="320414" y="398323"/>
                      <a:pt x="298610" y="361983"/>
                      <a:pt x="284075" y="325643"/>
                    </a:cubicBezTo>
                    <a:cubicBezTo>
                      <a:pt x="269539" y="289303"/>
                      <a:pt x="255003" y="260231"/>
                      <a:pt x="240467" y="223891"/>
                    </a:cubicBezTo>
                    <a:cubicBezTo>
                      <a:pt x="225931" y="180283"/>
                      <a:pt x="218663" y="136675"/>
                      <a:pt x="218663" y="93067"/>
                    </a:cubicBezTo>
                    <a:cubicBezTo>
                      <a:pt x="218663" y="63995"/>
                      <a:pt x="247735" y="-23221"/>
                      <a:pt x="298610" y="5851"/>
                    </a:cubicBezTo>
                    <a:cubicBezTo>
                      <a:pt x="313146" y="27655"/>
                      <a:pt x="313146" y="63995"/>
                      <a:pt x="320414" y="93067"/>
                    </a:cubicBezTo>
                    <a:cubicBezTo>
                      <a:pt x="327682" y="129407"/>
                      <a:pt x="342218" y="165747"/>
                      <a:pt x="349486" y="194819"/>
                    </a:cubicBezTo>
                    <a:cubicBezTo>
                      <a:pt x="371290" y="260231"/>
                      <a:pt x="400362" y="325643"/>
                      <a:pt x="436702" y="383787"/>
                    </a:cubicBezTo>
                    <a:cubicBezTo>
                      <a:pt x="400362" y="427395"/>
                      <a:pt x="414898" y="500075"/>
                      <a:pt x="436702" y="550951"/>
                    </a:cubicBezTo>
                    <a:lnTo>
                      <a:pt x="436702" y="550951"/>
                    </a:lnTo>
                    <a:cubicBezTo>
                      <a:pt x="393094" y="558218"/>
                      <a:pt x="342218" y="580022"/>
                      <a:pt x="327682" y="623630"/>
                    </a:cubicBezTo>
                    <a:cubicBezTo>
                      <a:pt x="320414" y="601826"/>
                      <a:pt x="313146" y="580022"/>
                      <a:pt x="305879" y="565486"/>
                    </a:cubicBezTo>
                    <a:cubicBezTo>
                      <a:pt x="291343" y="529146"/>
                      <a:pt x="291343" y="500075"/>
                      <a:pt x="298610" y="463735"/>
                    </a:cubicBezTo>
                    <a:cubicBezTo>
                      <a:pt x="298610" y="463735"/>
                      <a:pt x="298610" y="456466"/>
                      <a:pt x="291343" y="463735"/>
                    </a:cubicBezTo>
                    <a:cubicBezTo>
                      <a:pt x="284075" y="492806"/>
                      <a:pt x="276807" y="536414"/>
                      <a:pt x="291343" y="572754"/>
                    </a:cubicBezTo>
                    <a:cubicBezTo>
                      <a:pt x="313146" y="623630"/>
                      <a:pt x="342218" y="710846"/>
                      <a:pt x="284075" y="747186"/>
                    </a:cubicBezTo>
                    <a:cubicBezTo>
                      <a:pt x="240467" y="747186"/>
                      <a:pt x="218663" y="696310"/>
                      <a:pt x="204127" y="667238"/>
                    </a:cubicBezTo>
                    <a:cubicBezTo>
                      <a:pt x="182323" y="630898"/>
                      <a:pt x="182323" y="587290"/>
                      <a:pt x="175055" y="543682"/>
                    </a:cubicBezTo>
                    <a:cubicBezTo>
                      <a:pt x="182323" y="514611"/>
                      <a:pt x="182323" y="471002"/>
                      <a:pt x="189591" y="434663"/>
                    </a:cubicBezTo>
                    <a:close/>
                    <a:moveTo>
                      <a:pt x="131447" y="449199"/>
                    </a:moveTo>
                    <a:cubicBezTo>
                      <a:pt x="145983" y="449199"/>
                      <a:pt x="160519" y="449199"/>
                      <a:pt x="175055" y="449199"/>
                    </a:cubicBezTo>
                    <a:cubicBezTo>
                      <a:pt x="175055" y="471002"/>
                      <a:pt x="175055" y="500075"/>
                      <a:pt x="175055" y="521878"/>
                    </a:cubicBezTo>
                    <a:cubicBezTo>
                      <a:pt x="175055" y="580022"/>
                      <a:pt x="175055" y="638166"/>
                      <a:pt x="204127" y="689042"/>
                    </a:cubicBezTo>
                    <a:cubicBezTo>
                      <a:pt x="211395" y="703578"/>
                      <a:pt x="218663" y="725382"/>
                      <a:pt x="233199" y="739918"/>
                    </a:cubicBezTo>
                    <a:cubicBezTo>
                      <a:pt x="233199" y="761722"/>
                      <a:pt x="225931" y="776258"/>
                      <a:pt x="196859" y="783526"/>
                    </a:cubicBezTo>
                    <a:cubicBezTo>
                      <a:pt x="167787" y="790794"/>
                      <a:pt x="153251" y="747186"/>
                      <a:pt x="138715" y="725382"/>
                    </a:cubicBezTo>
                    <a:cubicBezTo>
                      <a:pt x="116911" y="689042"/>
                      <a:pt x="95107" y="659970"/>
                      <a:pt x="87839" y="616362"/>
                    </a:cubicBezTo>
                    <a:cubicBezTo>
                      <a:pt x="80571" y="587290"/>
                      <a:pt x="80571" y="550951"/>
                      <a:pt x="80571" y="521878"/>
                    </a:cubicBezTo>
                    <a:cubicBezTo>
                      <a:pt x="87839" y="492806"/>
                      <a:pt x="87839" y="456466"/>
                      <a:pt x="131447" y="449199"/>
                    </a:cubicBezTo>
                    <a:close/>
                    <a:moveTo>
                      <a:pt x="175055" y="827134"/>
                    </a:moveTo>
                    <a:cubicBezTo>
                      <a:pt x="167787" y="856206"/>
                      <a:pt x="138715" y="892546"/>
                      <a:pt x="102375" y="863474"/>
                    </a:cubicBezTo>
                    <a:cubicBezTo>
                      <a:pt x="80571" y="841670"/>
                      <a:pt x="66035" y="805330"/>
                      <a:pt x="51499" y="783526"/>
                    </a:cubicBezTo>
                    <a:cubicBezTo>
                      <a:pt x="29695" y="747186"/>
                      <a:pt x="-13913" y="710846"/>
                      <a:pt x="22427" y="667238"/>
                    </a:cubicBezTo>
                    <a:cubicBezTo>
                      <a:pt x="36963" y="645434"/>
                      <a:pt x="66035" y="623630"/>
                      <a:pt x="80571" y="601826"/>
                    </a:cubicBezTo>
                    <a:cubicBezTo>
                      <a:pt x="80571" y="623630"/>
                      <a:pt x="87839" y="652702"/>
                      <a:pt x="95107" y="667238"/>
                    </a:cubicBezTo>
                    <a:cubicBezTo>
                      <a:pt x="102375" y="696310"/>
                      <a:pt x="131447" y="718114"/>
                      <a:pt x="145983" y="747186"/>
                    </a:cubicBezTo>
                    <a:cubicBezTo>
                      <a:pt x="153251" y="754454"/>
                      <a:pt x="153251" y="761722"/>
                      <a:pt x="160519" y="768990"/>
                    </a:cubicBezTo>
                    <a:cubicBezTo>
                      <a:pt x="167787" y="783526"/>
                      <a:pt x="175055" y="798062"/>
                      <a:pt x="175055" y="812598"/>
                    </a:cubicBezTo>
                    <a:cubicBezTo>
                      <a:pt x="175055" y="812598"/>
                      <a:pt x="175055" y="812598"/>
                      <a:pt x="175055" y="827134"/>
                    </a:cubicBezTo>
                    <a:cubicBezTo>
                      <a:pt x="175055" y="819866"/>
                      <a:pt x="175055" y="819866"/>
                      <a:pt x="175055" y="827134"/>
                    </a:cubicBezTo>
                    <a:cubicBezTo>
                      <a:pt x="175055" y="819866"/>
                      <a:pt x="175055" y="819866"/>
                      <a:pt x="175055" y="827134"/>
                    </a:cubicBezTo>
                    <a:close/>
                  </a:path>
                </a:pathLst>
              </a:custGeom>
              <a:solidFill>
                <a:srgbClr val="B75439"/>
              </a:solidFill>
              <a:ln w="72680" cap="flat">
                <a:noFill/>
                <a:prstDash val="solid"/>
                <a:miter/>
              </a:ln>
            </p:spPr>
            <p:txBody>
              <a:bodyPr rtlCol="0" anchor="ctr"/>
              <a:lstStyle/>
              <a:p>
                <a:endParaRPr lang="en-US"/>
              </a:p>
            </p:txBody>
          </p:sp>
          <p:sp>
            <p:nvSpPr>
              <p:cNvPr id="299" name="Freeform: Shape 298">
                <a:extLst>
                  <a:ext uri="{FF2B5EF4-FFF2-40B4-BE49-F238E27FC236}">
                    <a16:creationId xmlns:a16="http://schemas.microsoft.com/office/drawing/2014/main" xmlns="" id="{0C98CDF9-41B2-414F-8C54-BC9349722C4D}"/>
                  </a:ext>
                </a:extLst>
              </p:cNvPr>
              <p:cNvSpPr/>
              <p:nvPr/>
            </p:nvSpPr>
            <p:spPr>
              <a:xfrm>
                <a:off x="3409012" y="5689714"/>
                <a:ext cx="53262" cy="93454"/>
              </a:xfrm>
              <a:custGeom>
                <a:avLst/>
                <a:gdLst>
                  <a:gd name="connsiteX0" fmla="*/ 53263 w 53262"/>
                  <a:gd name="connsiteY0" fmla="*/ 87216 h 93454"/>
                  <a:gd name="connsiteX1" fmla="*/ 9655 w 53262"/>
                  <a:gd name="connsiteY1" fmla="*/ 50876 h 93454"/>
                  <a:gd name="connsiteX2" fmla="*/ 2387 w 53262"/>
                  <a:gd name="connsiteY2" fmla="*/ 0 h 93454"/>
                  <a:gd name="connsiteX3" fmla="*/ 2387 w 53262"/>
                  <a:gd name="connsiteY3" fmla="*/ 0 h 93454"/>
                  <a:gd name="connsiteX4" fmla="*/ 53263 w 53262"/>
                  <a:gd name="connsiteY4" fmla="*/ 87216 h 93454"/>
                  <a:gd name="connsiteX5" fmla="*/ 53263 w 53262"/>
                  <a:gd name="connsiteY5" fmla="*/ 87216 h 93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262" h="93454">
                    <a:moveTo>
                      <a:pt x="53263" y="87216"/>
                    </a:moveTo>
                    <a:cubicBezTo>
                      <a:pt x="31459" y="87216"/>
                      <a:pt x="16923" y="72680"/>
                      <a:pt x="9655" y="50876"/>
                    </a:cubicBezTo>
                    <a:cubicBezTo>
                      <a:pt x="2387" y="36340"/>
                      <a:pt x="2387" y="21804"/>
                      <a:pt x="2387" y="0"/>
                    </a:cubicBezTo>
                    <a:cubicBezTo>
                      <a:pt x="2387" y="0"/>
                      <a:pt x="2387" y="0"/>
                      <a:pt x="2387" y="0"/>
                    </a:cubicBezTo>
                    <a:cubicBezTo>
                      <a:pt x="-4881" y="36340"/>
                      <a:pt x="2387" y="116288"/>
                      <a:pt x="53263" y="87216"/>
                    </a:cubicBezTo>
                    <a:cubicBezTo>
                      <a:pt x="53263" y="94484"/>
                      <a:pt x="53263" y="87216"/>
                      <a:pt x="53263" y="87216"/>
                    </a:cubicBezTo>
                    <a:close/>
                  </a:path>
                </a:pathLst>
              </a:custGeom>
              <a:solidFill>
                <a:srgbClr val="B75439"/>
              </a:solidFill>
              <a:ln w="72680" cap="flat">
                <a:noFill/>
                <a:prstDash val="solid"/>
                <a:miter/>
              </a:ln>
            </p:spPr>
            <p:txBody>
              <a:bodyPr rtlCol="0" anchor="ctr"/>
              <a:lstStyle/>
              <a:p>
                <a:endParaRPr lang="en-US"/>
              </a:p>
            </p:txBody>
          </p:sp>
        </p:grpSp>
        <p:sp>
          <p:nvSpPr>
            <p:cNvPr id="295" name="Freeform: Shape 294">
              <a:extLst>
                <a:ext uri="{FF2B5EF4-FFF2-40B4-BE49-F238E27FC236}">
                  <a16:creationId xmlns:a16="http://schemas.microsoft.com/office/drawing/2014/main" xmlns="" id="{A7888FFA-11B7-410A-95AC-14FD567F65B2}"/>
                </a:ext>
              </a:extLst>
            </p:cNvPr>
            <p:cNvSpPr/>
            <p:nvPr/>
          </p:nvSpPr>
          <p:spPr>
            <a:xfrm>
              <a:off x="3062535" y="4926576"/>
              <a:ext cx="988446" cy="1627100"/>
            </a:xfrm>
            <a:custGeom>
              <a:avLst/>
              <a:gdLst>
                <a:gd name="connsiteX0" fmla="*/ 879427 w 988446"/>
                <a:gd name="connsiteY0" fmla="*/ 1257362 h 1627100"/>
                <a:gd name="connsiteX1" fmla="*/ 857623 w 988446"/>
                <a:gd name="connsiteY1" fmla="*/ 1264630 h 1627100"/>
                <a:gd name="connsiteX2" fmla="*/ 908499 w 988446"/>
                <a:gd name="connsiteY2" fmla="*/ 1308238 h 1627100"/>
                <a:gd name="connsiteX3" fmla="*/ 930303 w 988446"/>
                <a:gd name="connsiteY3" fmla="*/ 1402722 h 1627100"/>
                <a:gd name="connsiteX4" fmla="*/ 821283 w 988446"/>
                <a:gd name="connsiteY4" fmla="*/ 1446330 h 1627100"/>
                <a:gd name="connsiteX5" fmla="*/ 712263 w 988446"/>
                <a:gd name="connsiteY5" fmla="*/ 1322774 h 1627100"/>
                <a:gd name="connsiteX6" fmla="*/ 704995 w 988446"/>
                <a:gd name="connsiteY6" fmla="*/ 1322774 h 1627100"/>
                <a:gd name="connsiteX7" fmla="*/ 726799 w 988446"/>
                <a:gd name="connsiteY7" fmla="*/ 1395454 h 1627100"/>
                <a:gd name="connsiteX8" fmla="*/ 581439 w 988446"/>
                <a:gd name="connsiteY8" fmla="*/ 1112002 h 1627100"/>
                <a:gd name="connsiteX9" fmla="*/ 523295 w 988446"/>
                <a:gd name="connsiteY9" fmla="*/ 952107 h 1627100"/>
                <a:gd name="connsiteX10" fmla="*/ 494223 w 988446"/>
                <a:gd name="connsiteY10" fmla="*/ 864891 h 1627100"/>
                <a:gd name="connsiteX11" fmla="*/ 501491 w 988446"/>
                <a:gd name="connsiteY11" fmla="*/ 864891 h 1627100"/>
                <a:gd name="connsiteX12" fmla="*/ 494223 w 988446"/>
                <a:gd name="connsiteY12" fmla="*/ 843087 h 1627100"/>
                <a:gd name="connsiteX13" fmla="*/ 545099 w 988446"/>
                <a:gd name="connsiteY13" fmla="*/ 777675 h 1627100"/>
                <a:gd name="connsiteX14" fmla="*/ 545099 w 988446"/>
                <a:gd name="connsiteY14" fmla="*/ 646851 h 1627100"/>
                <a:gd name="connsiteX15" fmla="*/ 516027 w 988446"/>
                <a:gd name="connsiteY15" fmla="*/ 479687 h 1627100"/>
                <a:gd name="connsiteX16" fmla="*/ 523295 w 988446"/>
                <a:gd name="connsiteY16" fmla="*/ 385204 h 1627100"/>
                <a:gd name="connsiteX17" fmla="*/ 508759 w 988446"/>
                <a:gd name="connsiteY17" fmla="*/ 370667 h 1627100"/>
                <a:gd name="connsiteX18" fmla="*/ 508759 w 988446"/>
                <a:gd name="connsiteY18" fmla="*/ 421543 h 1627100"/>
                <a:gd name="connsiteX19" fmla="*/ 494223 w 988446"/>
                <a:gd name="connsiteY19" fmla="*/ 523295 h 1627100"/>
                <a:gd name="connsiteX20" fmla="*/ 472419 w 988446"/>
                <a:gd name="connsiteY20" fmla="*/ 552367 h 1627100"/>
                <a:gd name="connsiteX21" fmla="*/ 421543 w 988446"/>
                <a:gd name="connsiteY21" fmla="*/ 457883 h 1627100"/>
                <a:gd name="connsiteX22" fmla="*/ 457883 w 988446"/>
                <a:gd name="connsiteY22" fmla="*/ 377935 h 1627100"/>
                <a:gd name="connsiteX23" fmla="*/ 436079 w 988446"/>
                <a:gd name="connsiteY23" fmla="*/ 392471 h 1627100"/>
                <a:gd name="connsiteX24" fmla="*/ 348863 w 988446"/>
                <a:gd name="connsiteY24" fmla="*/ 174432 h 1627100"/>
                <a:gd name="connsiteX25" fmla="*/ 319792 w 988446"/>
                <a:gd name="connsiteY25" fmla="*/ 58144 h 1627100"/>
                <a:gd name="connsiteX26" fmla="*/ 305256 w 988446"/>
                <a:gd name="connsiteY26" fmla="*/ 14536 h 1627100"/>
                <a:gd name="connsiteX27" fmla="*/ 305256 w 988446"/>
                <a:gd name="connsiteY27" fmla="*/ 14536 h 1627100"/>
                <a:gd name="connsiteX28" fmla="*/ 297988 w 988446"/>
                <a:gd name="connsiteY28" fmla="*/ 7268 h 1627100"/>
                <a:gd name="connsiteX29" fmla="*/ 297988 w 988446"/>
                <a:gd name="connsiteY29" fmla="*/ 7268 h 1627100"/>
                <a:gd name="connsiteX30" fmla="*/ 297988 w 988446"/>
                <a:gd name="connsiteY30" fmla="*/ 7268 h 1627100"/>
                <a:gd name="connsiteX31" fmla="*/ 276184 w 988446"/>
                <a:gd name="connsiteY31" fmla="*/ 0 h 1627100"/>
                <a:gd name="connsiteX32" fmla="*/ 290720 w 988446"/>
                <a:gd name="connsiteY32" fmla="*/ 109020 h 1627100"/>
                <a:gd name="connsiteX33" fmla="*/ 290720 w 988446"/>
                <a:gd name="connsiteY33" fmla="*/ 232576 h 1627100"/>
                <a:gd name="connsiteX34" fmla="*/ 218040 w 988446"/>
                <a:gd name="connsiteY34" fmla="*/ 188968 h 1627100"/>
                <a:gd name="connsiteX35" fmla="*/ 203504 w 988446"/>
                <a:gd name="connsiteY35" fmla="*/ 152628 h 1627100"/>
                <a:gd name="connsiteX36" fmla="*/ 239844 w 988446"/>
                <a:gd name="connsiteY36" fmla="*/ 276184 h 1627100"/>
                <a:gd name="connsiteX37" fmla="*/ 283452 w 988446"/>
                <a:gd name="connsiteY37" fmla="*/ 385204 h 1627100"/>
                <a:gd name="connsiteX38" fmla="*/ 247112 w 988446"/>
                <a:gd name="connsiteY38" fmla="*/ 370667 h 1627100"/>
                <a:gd name="connsiteX39" fmla="*/ 254380 w 988446"/>
                <a:gd name="connsiteY39" fmla="*/ 479687 h 1627100"/>
                <a:gd name="connsiteX40" fmla="*/ 218040 w 988446"/>
                <a:gd name="connsiteY40" fmla="*/ 617779 h 1627100"/>
                <a:gd name="connsiteX41" fmla="*/ 188968 w 988446"/>
                <a:gd name="connsiteY41" fmla="*/ 639583 h 1627100"/>
                <a:gd name="connsiteX42" fmla="*/ 167164 w 988446"/>
                <a:gd name="connsiteY42" fmla="*/ 559635 h 1627100"/>
                <a:gd name="connsiteX43" fmla="*/ 167164 w 988446"/>
                <a:gd name="connsiteY43" fmla="*/ 457883 h 1627100"/>
                <a:gd name="connsiteX44" fmla="*/ 123556 w 988446"/>
                <a:gd name="connsiteY44" fmla="*/ 450615 h 1627100"/>
                <a:gd name="connsiteX45" fmla="*/ 130824 w 988446"/>
                <a:gd name="connsiteY45" fmla="*/ 508759 h 1627100"/>
                <a:gd name="connsiteX46" fmla="*/ 123556 w 988446"/>
                <a:gd name="connsiteY46" fmla="*/ 668655 h 1627100"/>
                <a:gd name="connsiteX47" fmla="*/ 72680 w 988446"/>
                <a:gd name="connsiteY47" fmla="*/ 574171 h 1627100"/>
                <a:gd name="connsiteX48" fmla="*/ 72680 w 988446"/>
                <a:gd name="connsiteY48" fmla="*/ 552367 h 1627100"/>
                <a:gd name="connsiteX49" fmla="*/ 72680 w 988446"/>
                <a:gd name="connsiteY49" fmla="*/ 603243 h 1627100"/>
                <a:gd name="connsiteX50" fmla="*/ 72680 w 988446"/>
                <a:gd name="connsiteY50" fmla="*/ 603243 h 1627100"/>
                <a:gd name="connsiteX51" fmla="*/ 65412 w 988446"/>
                <a:gd name="connsiteY51" fmla="*/ 610511 h 1627100"/>
                <a:gd name="connsiteX52" fmla="*/ 14536 w 988446"/>
                <a:gd name="connsiteY52" fmla="*/ 741335 h 1627100"/>
                <a:gd name="connsiteX53" fmla="*/ 0 w 988446"/>
                <a:gd name="connsiteY53" fmla="*/ 741335 h 1627100"/>
                <a:gd name="connsiteX54" fmla="*/ 29072 w 988446"/>
                <a:gd name="connsiteY54" fmla="*/ 777675 h 1627100"/>
                <a:gd name="connsiteX55" fmla="*/ 72680 w 988446"/>
                <a:gd name="connsiteY55" fmla="*/ 857623 h 1627100"/>
                <a:gd name="connsiteX56" fmla="*/ 159896 w 988446"/>
                <a:gd name="connsiteY56" fmla="*/ 886695 h 1627100"/>
                <a:gd name="connsiteX57" fmla="*/ 174432 w 988446"/>
                <a:gd name="connsiteY57" fmla="*/ 864891 h 1627100"/>
                <a:gd name="connsiteX58" fmla="*/ 247112 w 988446"/>
                <a:gd name="connsiteY58" fmla="*/ 981178 h 1627100"/>
                <a:gd name="connsiteX59" fmla="*/ 341596 w 988446"/>
                <a:gd name="connsiteY59" fmla="*/ 995714 h 1627100"/>
                <a:gd name="connsiteX60" fmla="*/ 443347 w 988446"/>
                <a:gd name="connsiteY60" fmla="*/ 1286434 h 1627100"/>
                <a:gd name="connsiteX61" fmla="*/ 559635 w 988446"/>
                <a:gd name="connsiteY61" fmla="*/ 1540814 h 1627100"/>
                <a:gd name="connsiteX62" fmla="*/ 748603 w 988446"/>
                <a:gd name="connsiteY62" fmla="*/ 1620762 h 1627100"/>
                <a:gd name="connsiteX63" fmla="*/ 988447 w 988446"/>
                <a:gd name="connsiteY63" fmla="*/ 1526278 h 1627100"/>
                <a:gd name="connsiteX64" fmla="*/ 879427 w 988446"/>
                <a:gd name="connsiteY64" fmla="*/ 1257362 h 16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988446" h="1627100">
                  <a:moveTo>
                    <a:pt x="879427" y="1257362"/>
                  </a:moveTo>
                  <a:cubicBezTo>
                    <a:pt x="872159" y="1257362"/>
                    <a:pt x="864891" y="1264630"/>
                    <a:pt x="857623" y="1264630"/>
                  </a:cubicBezTo>
                  <a:cubicBezTo>
                    <a:pt x="879427" y="1271898"/>
                    <a:pt x="893963" y="1293702"/>
                    <a:pt x="908499" y="1308238"/>
                  </a:cubicBezTo>
                  <a:cubicBezTo>
                    <a:pt x="923035" y="1330042"/>
                    <a:pt x="944839" y="1373650"/>
                    <a:pt x="930303" y="1402722"/>
                  </a:cubicBezTo>
                  <a:cubicBezTo>
                    <a:pt x="908499" y="1431794"/>
                    <a:pt x="850355" y="1439062"/>
                    <a:pt x="821283" y="1446330"/>
                  </a:cubicBezTo>
                  <a:cubicBezTo>
                    <a:pt x="741335" y="1468134"/>
                    <a:pt x="741335" y="1366382"/>
                    <a:pt x="712263" y="1322774"/>
                  </a:cubicBezTo>
                  <a:cubicBezTo>
                    <a:pt x="712263" y="1322774"/>
                    <a:pt x="712263" y="1322774"/>
                    <a:pt x="704995" y="1322774"/>
                  </a:cubicBezTo>
                  <a:cubicBezTo>
                    <a:pt x="712263" y="1344578"/>
                    <a:pt x="734067" y="1395454"/>
                    <a:pt x="726799" y="1395454"/>
                  </a:cubicBezTo>
                  <a:cubicBezTo>
                    <a:pt x="683191" y="1300970"/>
                    <a:pt x="617779" y="1213754"/>
                    <a:pt x="581439" y="1112002"/>
                  </a:cubicBezTo>
                  <a:cubicBezTo>
                    <a:pt x="559635" y="1061126"/>
                    <a:pt x="537831" y="1002983"/>
                    <a:pt x="523295" y="952107"/>
                  </a:cubicBezTo>
                  <a:cubicBezTo>
                    <a:pt x="516027" y="923035"/>
                    <a:pt x="501491" y="886695"/>
                    <a:pt x="494223" y="864891"/>
                  </a:cubicBezTo>
                  <a:cubicBezTo>
                    <a:pt x="494223" y="864891"/>
                    <a:pt x="501491" y="864891"/>
                    <a:pt x="501491" y="864891"/>
                  </a:cubicBezTo>
                  <a:cubicBezTo>
                    <a:pt x="501491" y="857623"/>
                    <a:pt x="501491" y="850355"/>
                    <a:pt x="494223" y="843087"/>
                  </a:cubicBezTo>
                  <a:cubicBezTo>
                    <a:pt x="516027" y="828551"/>
                    <a:pt x="537831" y="806747"/>
                    <a:pt x="545099" y="777675"/>
                  </a:cubicBezTo>
                  <a:cubicBezTo>
                    <a:pt x="559635" y="734067"/>
                    <a:pt x="552367" y="690459"/>
                    <a:pt x="545099" y="646851"/>
                  </a:cubicBezTo>
                  <a:cubicBezTo>
                    <a:pt x="530563" y="588707"/>
                    <a:pt x="508759" y="537831"/>
                    <a:pt x="516027" y="479687"/>
                  </a:cubicBezTo>
                  <a:cubicBezTo>
                    <a:pt x="523295" y="450615"/>
                    <a:pt x="545099" y="414275"/>
                    <a:pt x="523295" y="385204"/>
                  </a:cubicBezTo>
                  <a:cubicBezTo>
                    <a:pt x="516027" y="377935"/>
                    <a:pt x="516027" y="377935"/>
                    <a:pt x="508759" y="370667"/>
                  </a:cubicBezTo>
                  <a:cubicBezTo>
                    <a:pt x="516027" y="385204"/>
                    <a:pt x="516027" y="399739"/>
                    <a:pt x="508759" y="421543"/>
                  </a:cubicBezTo>
                  <a:cubicBezTo>
                    <a:pt x="501491" y="457883"/>
                    <a:pt x="494223" y="486955"/>
                    <a:pt x="494223" y="523295"/>
                  </a:cubicBezTo>
                  <a:cubicBezTo>
                    <a:pt x="494223" y="537831"/>
                    <a:pt x="486955" y="545099"/>
                    <a:pt x="472419" y="552367"/>
                  </a:cubicBezTo>
                  <a:cubicBezTo>
                    <a:pt x="436079" y="566903"/>
                    <a:pt x="421543" y="479687"/>
                    <a:pt x="421543" y="457883"/>
                  </a:cubicBezTo>
                  <a:cubicBezTo>
                    <a:pt x="421543" y="428811"/>
                    <a:pt x="436079" y="399739"/>
                    <a:pt x="457883" y="377935"/>
                  </a:cubicBezTo>
                  <a:cubicBezTo>
                    <a:pt x="450615" y="385204"/>
                    <a:pt x="443347" y="385204"/>
                    <a:pt x="436079" y="392471"/>
                  </a:cubicBezTo>
                  <a:cubicBezTo>
                    <a:pt x="399739" y="319792"/>
                    <a:pt x="370667" y="247112"/>
                    <a:pt x="348863" y="174432"/>
                  </a:cubicBezTo>
                  <a:cubicBezTo>
                    <a:pt x="334328" y="138092"/>
                    <a:pt x="327060" y="94484"/>
                    <a:pt x="319792" y="58144"/>
                  </a:cubicBezTo>
                  <a:cubicBezTo>
                    <a:pt x="319792" y="43608"/>
                    <a:pt x="312524" y="29072"/>
                    <a:pt x="305256" y="14536"/>
                  </a:cubicBezTo>
                  <a:cubicBezTo>
                    <a:pt x="305256" y="14536"/>
                    <a:pt x="305256" y="14536"/>
                    <a:pt x="305256" y="14536"/>
                  </a:cubicBezTo>
                  <a:cubicBezTo>
                    <a:pt x="305256" y="14536"/>
                    <a:pt x="297988" y="7268"/>
                    <a:pt x="297988" y="7268"/>
                  </a:cubicBezTo>
                  <a:cubicBezTo>
                    <a:pt x="297988" y="7268"/>
                    <a:pt x="297988" y="7268"/>
                    <a:pt x="297988" y="7268"/>
                  </a:cubicBezTo>
                  <a:cubicBezTo>
                    <a:pt x="297988" y="7268"/>
                    <a:pt x="297988" y="7268"/>
                    <a:pt x="297988" y="7268"/>
                  </a:cubicBezTo>
                  <a:cubicBezTo>
                    <a:pt x="290720" y="0"/>
                    <a:pt x="283452" y="0"/>
                    <a:pt x="276184" y="0"/>
                  </a:cubicBezTo>
                  <a:cubicBezTo>
                    <a:pt x="297988" y="29072"/>
                    <a:pt x="290720" y="79948"/>
                    <a:pt x="290720" y="109020"/>
                  </a:cubicBezTo>
                  <a:cubicBezTo>
                    <a:pt x="290720" y="145360"/>
                    <a:pt x="319792" y="203504"/>
                    <a:pt x="290720" y="232576"/>
                  </a:cubicBezTo>
                  <a:cubicBezTo>
                    <a:pt x="261648" y="268916"/>
                    <a:pt x="225308" y="210772"/>
                    <a:pt x="218040" y="188968"/>
                  </a:cubicBezTo>
                  <a:cubicBezTo>
                    <a:pt x="210772" y="174432"/>
                    <a:pt x="210772" y="167164"/>
                    <a:pt x="203504" y="152628"/>
                  </a:cubicBezTo>
                  <a:cubicBezTo>
                    <a:pt x="210772" y="196236"/>
                    <a:pt x="225308" y="232576"/>
                    <a:pt x="239844" y="276184"/>
                  </a:cubicBezTo>
                  <a:cubicBezTo>
                    <a:pt x="254380" y="312523"/>
                    <a:pt x="268916" y="348863"/>
                    <a:pt x="283452" y="385204"/>
                  </a:cubicBezTo>
                  <a:cubicBezTo>
                    <a:pt x="268916" y="377935"/>
                    <a:pt x="261648" y="377935"/>
                    <a:pt x="247112" y="370667"/>
                  </a:cubicBezTo>
                  <a:cubicBezTo>
                    <a:pt x="268916" y="399739"/>
                    <a:pt x="261648" y="450615"/>
                    <a:pt x="254380" y="479687"/>
                  </a:cubicBezTo>
                  <a:cubicBezTo>
                    <a:pt x="247112" y="523295"/>
                    <a:pt x="247112" y="581439"/>
                    <a:pt x="218040" y="617779"/>
                  </a:cubicBezTo>
                  <a:cubicBezTo>
                    <a:pt x="218040" y="639583"/>
                    <a:pt x="203504" y="646851"/>
                    <a:pt x="188968" y="639583"/>
                  </a:cubicBezTo>
                  <a:cubicBezTo>
                    <a:pt x="167164" y="625047"/>
                    <a:pt x="167164" y="588707"/>
                    <a:pt x="167164" y="559635"/>
                  </a:cubicBezTo>
                  <a:cubicBezTo>
                    <a:pt x="167164" y="530563"/>
                    <a:pt x="167164" y="494223"/>
                    <a:pt x="167164" y="457883"/>
                  </a:cubicBezTo>
                  <a:cubicBezTo>
                    <a:pt x="152628" y="457883"/>
                    <a:pt x="138092" y="450615"/>
                    <a:pt x="123556" y="450615"/>
                  </a:cubicBezTo>
                  <a:cubicBezTo>
                    <a:pt x="130824" y="472419"/>
                    <a:pt x="130824" y="494223"/>
                    <a:pt x="130824" y="508759"/>
                  </a:cubicBezTo>
                  <a:cubicBezTo>
                    <a:pt x="130824" y="537831"/>
                    <a:pt x="167164" y="654119"/>
                    <a:pt x="123556" y="668655"/>
                  </a:cubicBezTo>
                  <a:cubicBezTo>
                    <a:pt x="87216" y="675923"/>
                    <a:pt x="72680" y="595975"/>
                    <a:pt x="72680" y="574171"/>
                  </a:cubicBezTo>
                  <a:cubicBezTo>
                    <a:pt x="72680" y="566903"/>
                    <a:pt x="72680" y="559635"/>
                    <a:pt x="72680" y="552367"/>
                  </a:cubicBezTo>
                  <a:cubicBezTo>
                    <a:pt x="72680" y="566903"/>
                    <a:pt x="72680" y="588707"/>
                    <a:pt x="72680" y="603243"/>
                  </a:cubicBezTo>
                  <a:cubicBezTo>
                    <a:pt x="72680" y="603243"/>
                    <a:pt x="72680" y="603243"/>
                    <a:pt x="72680" y="603243"/>
                  </a:cubicBezTo>
                  <a:cubicBezTo>
                    <a:pt x="72680" y="603243"/>
                    <a:pt x="65412" y="610511"/>
                    <a:pt x="65412" y="610511"/>
                  </a:cubicBezTo>
                  <a:cubicBezTo>
                    <a:pt x="79948" y="654119"/>
                    <a:pt x="65412" y="726799"/>
                    <a:pt x="14536" y="741335"/>
                  </a:cubicBezTo>
                  <a:cubicBezTo>
                    <a:pt x="7268" y="741335"/>
                    <a:pt x="0" y="741335"/>
                    <a:pt x="0" y="741335"/>
                  </a:cubicBezTo>
                  <a:cubicBezTo>
                    <a:pt x="7268" y="755871"/>
                    <a:pt x="21804" y="770407"/>
                    <a:pt x="29072" y="777675"/>
                  </a:cubicBezTo>
                  <a:cubicBezTo>
                    <a:pt x="50876" y="799479"/>
                    <a:pt x="58144" y="828551"/>
                    <a:pt x="72680" y="857623"/>
                  </a:cubicBezTo>
                  <a:cubicBezTo>
                    <a:pt x="94484" y="893963"/>
                    <a:pt x="130824" y="915767"/>
                    <a:pt x="159896" y="886695"/>
                  </a:cubicBezTo>
                  <a:cubicBezTo>
                    <a:pt x="167164" y="879427"/>
                    <a:pt x="174432" y="872159"/>
                    <a:pt x="174432" y="864891"/>
                  </a:cubicBezTo>
                  <a:cubicBezTo>
                    <a:pt x="181700" y="908499"/>
                    <a:pt x="203504" y="952107"/>
                    <a:pt x="247112" y="981178"/>
                  </a:cubicBezTo>
                  <a:cubicBezTo>
                    <a:pt x="276184" y="1002983"/>
                    <a:pt x="312524" y="1002983"/>
                    <a:pt x="341596" y="995714"/>
                  </a:cubicBezTo>
                  <a:cubicBezTo>
                    <a:pt x="385203" y="1155610"/>
                    <a:pt x="428811" y="1250094"/>
                    <a:pt x="443347" y="1286434"/>
                  </a:cubicBezTo>
                  <a:cubicBezTo>
                    <a:pt x="472419" y="1344578"/>
                    <a:pt x="501491" y="1431794"/>
                    <a:pt x="559635" y="1540814"/>
                  </a:cubicBezTo>
                  <a:cubicBezTo>
                    <a:pt x="595975" y="1606226"/>
                    <a:pt x="675923" y="1642566"/>
                    <a:pt x="748603" y="1620762"/>
                  </a:cubicBezTo>
                  <a:cubicBezTo>
                    <a:pt x="835819" y="1598958"/>
                    <a:pt x="908499" y="1555350"/>
                    <a:pt x="988447" y="1526278"/>
                  </a:cubicBezTo>
                  <a:cubicBezTo>
                    <a:pt x="988447" y="1424526"/>
                    <a:pt x="966643" y="1315506"/>
                    <a:pt x="879427" y="1257362"/>
                  </a:cubicBezTo>
                  <a:close/>
                </a:path>
              </a:pathLst>
            </a:custGeom>
            <a:solidFill>
              <a:srgbClr val="EEC6AC">
                <a:alpha val="70000"/>
              </a:srgbClr>
            </a:solidFill>
            <a:ln w="72680" cap="flat">
              <a:noFill/>
              <a:prstDash val="solid"/>
              <a:miter/>
            </a:ln>
          </p:spPr>
          <p:txBody>
            <a:bodyPr rtlCol="0" anchor="ctr"/>
            <a:lstStyle/>
            <a:p>
              <a:endParaRPr lang="en-US"/>
            </a:p>
          </p:txBody>
        </p:sp>
        <p:sp>
          <p:nvSpPr>
            <p:cNvPr id="296" name="Freeform: Shape 295">
              <a:extLst>
                <a:ext uri="{FF2B5EF4-FFF2-40B4-BE49-F238E27FC236}">
                  <a16:creationId xmlns:a16="http://schemas.microsoft.com/office/drawing/2014/main" xmlns="" id="{6871C1A4-2D69-4B52-AE61-8920D90BBFD2}"/>
                </a:ext>
              </a:extLst>
            </p:cNvPr>
            <p:cNvSpPr/>
            <p:nvPr/>
          </p:nvSpPr>
          <p:spPr>
            <a:xfrm>
              <a:off x="3127947" y="5355387"/>
              <a:ext cx="917065" cy="1205557"/>
            </a:xfrm>
            <a:custGeom>
              <a:avLst/>
              <a:gdLst>
                <a:gd name="connsiteX0" fmla="*/ 814015 w 917065"/>
                <a:gd name="connsiteY0" fmla="*/ 828551 h 1205557"/>
                <a:gd name="connsiteX1" fmla="*/ 879427 w 917065"/>
                <a:gd name="connsiteY1" fmla="*/ 944839 h 1205557"/>
                <a:gd name="connsiteX2" fmla="*/ 872159 w 917065"/>
                <a:gd name="connsiteY2" fmla="*/ 1053858 h 1205557"/>
                <a:gd name="connsiteX3" fmla="*/ 763139 w 917065"/>
                <a:gd name="connsiteY3" fmla="*/ 1119270 h 1205557"/>
                <a:gd name="connsiteX4" fmla="*/ 617779 w 917065"/>
                <a:gd name="connsiteY4" fmla="*/ 1141074 h 1205557"/>
                <a:gd name="connsiteX5" fmla="*/ 523295 w 917065"/>
                <a:gd name="connsiteY5" fmla="*/ 1039322 h 1205557"/>
                <a:gd name="connsiteX6" fmla="*/ 334328 w 917065"/>
                <a:gd name="connsiteY6" fmla="*/ 559635 h 1205557"/>
                <a:gd name="connsiteX7" fmla="*/ 348863 w 917065"/>
                <a:gd name="connsiteY7" fmla="*/ 508759 h 1205557"/>
                <a:gd name="connsiteX8" fmla="*/ 348863 w 917065"/>
                <a:gd name="connsiteY8" fmla="*/ 479687 h 1205557"/>
                <a:gd name="connsiteX9" fmla="*/ 356131 w 917065"/>
                <a:gd name="connsiteY9" fmla="*/ 443347 h 1205557"/>
                <a:gd name="connsiteX10" fmla="*/ 399739 w 917065"/>
                <a:gd name="connsiteY10" fmla="*/ 436079 h 1205557"/>
                <a:gd name="connsiteX11" fmla="*/ 443347 w 917065"/>
                <a:gd name="connsiteY11" fmla="*/ 428811 h 1205557"/>
                <a:gd name="connsiteX12" fmla="*/ 443347 w 917065"/>
                <a:gd name="connsiteY12" fmla="*/ 428811 h 1205557"/>
                <a:gd name="connsiteX13" fmla="*/ 494223 w 917065"/>
                <a:gd name="connsiteY13" fmla="*/ 363399 h 1205557"/>
                <a:gd name="connsiteX14" fmla="*/ 494223 w 917065"/>
                <a:gd name="connsiteY14" fmla="*/ 247112 h 1205557"/>
                <a:gd name="connsiteX15" fmla="*/ 399739 w 917065"/>
                <a:gd name="connsiteY15" fmla="*/ 377935 h 1205557"/>
                <a:gd name="connsiteX16" fmla="*/ 305256 w 917065"/>
                <a:gd name="connsiteY16" fmla="*/ 290720 h 1205557"/>
                <a:gd name="connsiteX17" fmla="*/ 385203 w 917065"/>
                <a:gd name="connsiteY17" fmla="*/ 188968 h 1205557"/>
                <a:gd name="connsiteX18" fmla="*/ 363399 w 917065"/>
                <a:gd name="connsiteY18" fmla="*/ 0 h 1205557"/>
                <a:gd name="connsiteX19" fmla="*/ 334328 w 917065"/>
                <a:gd name="connsiteY19" fmla="*/ 101752 h 1205557"/>
                <a:gd name="connsiteX20" fmla="*/ 290720 w 917065"/>
                <a:gd name="connsiteY20" fmla="*/ 167164 h 1205557"/>
                <a:gd name="connsiteX21" fmla="*/ 239844 w 917065"/>
                <a:gd name="connsiteY21" fmla="*/ 138092 h 1205557"/>
                <a:gd name="connsiteX22" fmla="*/ 203504 w 917065"/>
                <a:gd name="connsiteY22" fmla="*/ 29072 h 1205557"/>
                <a:gd name="connsiteX23" fmla="*/ 210772 w 917065"/>
                <a:gd name="connsiteY23" fmla="*/ 203504 h 1205557"/>
                <a:gd name="connsiteX24" fmla="*/ 210772 w 917065"/>
                <a:gd name="connsiteY24" fmla="*/ 319792 h 1205557"/>
                <a:gd name="connsiteX25" fmla="*/ 138092 w 917065"/>
                <a:gd name="connsiteY25" fmla="*/ 283452 h 1205557"/>
                <a:gd name="connsiteX26" fmla="*/ 101752 w 917065"/>
                <a:gd name="connsiteY26" fmla="*/ 159896 h 1205557"/>
                <a:gd name="connsiteX27" fmla="*/ 101752 w 917065"/>
                <a:gd name="connsiteY27" fmla="*/ 138092 h 1205557"/>
                <a:gd name="connsiteX28" fmla="*/ 101752 w 917065"/>
                <a:gd name="connsiteY28" fmla="*/ 72680 h 1205557"/>
                <a:gd name="connsiteX29" fmla="*/ 94484 w 917065"/>
                <a:gd name="connsiteY29" fmla="*/ 232576 h 1205557"/>
                <a:gd name="connsiteX30" fmla="*/ 130824 w 917065"/>
                <a:gd name="connsiteY30" fmla="*/ 348863 h 1205557"/>
                <a:gd name="connsiteX31" fmla="*/ 58144 w 917065"/>
                <a:gd name="connsiteY31" fmla="*/ 312523 h 1205557"/>
                <a:gd name="connsiteX32" fmla="*/ 21804 w 917065"/>
                <a:gd name="connsiteY32" fmla="*/ 239844 h 1205557"/>
                <a:gd name="connsiteX33" fmla="*/ 7268 w 917065"/>
                <a:gd name="connsiteY33" fmla="*/ 159896 h 1205557"/>
                <a:gd name="connsiteX34" fmla="*/ 7268 w 917065"/>
                <a:gd name="connsiteY34" fmla="*/ 181700 h 1205557"/>
                <a:gd name="connsiteX35" fmla="*/ 7268 w 917065"/>
                <a:gd name="connsiteY35" fmla="*/ 181700 h 1205557"/>
                <a:gd name="connsiteX36" fmla="*/ 0 w 917065"/>
                <a:gd name="connsiteY36" fmla="*/ 188968 h 1205557"/>
                <a:gd name="connsiteX37" fmla="*/ 14536 w 917065"/>
                <a:gd name="connsiteY37" fmla="*/ 268916 h 1205557"/>
                <a:gd name="connsiteX38" fmla="*/ 72680 w 917065"/>
                <a:gd name="connsiteY38" fmla="*/ 399739 h 1205557"/>
                <a:gd name="connsiteX39" fmla="*/ 21804 w 917065"/>
                <a:gd name="connsiteY39" fmla="*/ 450615 h 1205557"/>
                <a:gd name="connsiteX40" fmla="*/ 7268 w 917065"/>
                <a:gd name="connsiteY40" fmla="*/ 450615 h 1205557"/>
                <a:gd name="connsiteX41" fmla="*/ 87216 w 917065"/>
                <a:gd name="connsiteY41" fmla="*/ 465151 h 1205557"/>
                <a:gd name="connsiteX42" fmla="*/ 101752 w 917065"/>
                <a:gd name="connsiteY42" fmla="*/ 443347 h 1205557"/>
                <a:gd name="connsiteX43" fmla="*/ 174432 w 917065"/>
                <a:gd name="connsiteY43" fmla="*/ 559635 h 1205557"/>
                <a:gd name="connsiteX44" fmla="*/ 268916 w 917065"/>
                <a:gd name="connsiteY44" fmla="*/ 574171 h 1205557"/>
                <a:gd name="connsiteX45" fmla="*/ 370667 w 917065"/>
                <a:gd name="connsiteY45" fmla="*/ 864891 h 1205557"/>
                <a:gd name="connsiteX46" fmla="*/ 486955 w 917065"/>
                <a:gd name="connsiteY46" fmla="*/ 1119270 h 1205557"/>
                <a:gd name="connsiteX47" fmla="*/ 675923 w 917065"/>
                <a:gd name="connsiteY47" fmla="*/ 1199218 h 1205557"/>
                <a:gd name="connsiteX48" fmla="*/ 915767 w 917065"/>
                <a:gd name="connsiteY48" fmla="*/ 1104734 h 1205557"/>
                <a:gd name="connsiteX49" fmla="*/ 814015 w 917065"/>
                <a:gd name="connsiteY49" fmla="*/ 828551 h 1205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917065" h="1205557">
                  <a:moveTo>
                    <a:pt x="814015" y="828551"/>
                  </a:moveTo>
                  <a:cubicBezTo>
                    <a:pt x="843087" y="864891"/>
                    <a:pt x="872159" y="893963"/>
                    <a:pt x="879427" y="944839"/>
                  </a:cubicBezTo>
                  <a:cubicBezTo>
                    <a:pt x="886695" y="981179"/>
                    <a:pt x="893963" y="1024786"/>
                    <a:pt x="872159" y="1053858"/>
                  </a:cubicBezTo>
                  <a:cubicBezTo>
                    <a:pt x="843087" y="1090198"/>
                    <a:pt x="799479" y="1097466"/>
                    <a:pt x="763139" y="1119270"/>
                  </a:cubicBezTo>
                  <a:cubicBezTo>
                    <a:pt x="712263" y="1141074"/>
                    <a:pt x="668655" y="1155610"/>
                    <a:pt x="617779" y="1141074"/>
                  </a:cubicBezTo>
                  <a:cubicBezTo>
                    <a:pt x="574171" y="1126538"/>
                    <a:pt x="545099" y="1075662"/>
                    <a:pt x="523295" y="1039322"/>
                  </a:cubicBezTo>
                  <a:cubicBezTo>
                    <a:pt x="486955" y="981179"/>
                    <a:pt x="327060" y="588707"/>
                    <a:pt x="334328" y="559635"/>
                  </a:cubicBezTo>
                  <a:cubicBezTo>
                    <a:pt x="341596" y="537831"/>
                    <a:pt x="348863" y="530563"/>
                    <a:pt x="348863" y="508759"/>
                  </a:cubicBezTo>
                  <a:cubicBezTo>
                    <a:pt x="348863" y="501491"/>
                    <a:pt x="348863" y="486955"/>
                    <a:pt x="348863" y="479687"/>
                  </a:cubicBezTo>
                  <a:cubicBezTo>
                    <a:pt x="348863" y="465151"/>
                    <a:pt x="348863" y="457883"/>
                    <a:pt x="356131" y="443347"/>
                  </a:cubicBezTo>
                  <a:cubicBezTo>
                    <a:pt x="370667" y="428811"/>
                    <a:pt x="385203" y="436079"/>
                    <a:pt x="399739" y="436079"/>
                  </a:cubicBezTo>
                  <a:cubicBezTo>
                    <a:pt x="414275" y="436079"/>
                    <a:pt x="428811" y="428811"/>
                    <a:pt x="443347" y="428811"/>
                  </a:cubicBezTo>
                  <a:cubicBezTo>
                    <a:pt x="443347" y="428811"/>
                    <a:pt x="443347" y="428811"/>
                    <a:pt x="443347" y="428811"/>
                  </a:cubicBezTo>
                  <a:cubicBezTo>
                    <a:pt x="465151" y="414275"/>
                    <a:pt x="486955" y="392472"/>
                    <a:pt x="494223" y="363399"/>
                  </a:cubicBezTo>
                  <a:cubicBezTo>
                    <a:pt x="508759" y="327060"/>
                    <a:pt x="501491" y="290720"/>
                    <a:pt x="494223" y="247112"/>
                  </a:cubicBezTo>
                  <a:cubicBezTo>
                    <a:pt x="486955" y="305256"/>
                    <a:pt x="457883" y="363399"/>
                    <a:pt x="399739" y="377935"/>
                  </a:cubicBezTo>
                  <a:cubicBezTo>
                    <a:pt x="341596" y="392472"/>
                    <a:pt x="297988" y="341596"/>
                    <a:pt x="305256" y="290720"/>
                  </a:cubicBezTo>
                  <a:cubicBezTo>
                    <a:pt x="312524" y="232576"/>
                    <a:pt x="334328" y="188968"/>
                    <a:pt x="385203" y="188968"/>
                  </a:cubicBezTo>
                  <a:cubicBezTo>
                    <a:pt x="370667" y="123556"/>
                    <a:pt x="341596" y="58144"/>
                    <a:pt x="363399" y="0"/>
                  </a:cubicBezTo>
                  <a:cubicBezTo>
                    <a:pt x="341596" y="29072"/>
                    <a:pt x="334328" y="58144"/>
                    <a:pt x="334328" y="101752"/>
                  </a:cubicBezTo>
                  <a:cubicBezTo>
                    <a:pt x="334328" y="130824"/>
                    <a:pt x="319792" y="159896"/>
                    <a:pt x="290720" y="167164"/>
                  </a:cubicBezTo>
                  <a:cubicBezTo>
                    <a:pt x="268916" y="174432"/>
                    <a:pt x="247112" y="167164"/>
                    <a:pt x="239844" y="138092"/>
                  </a:cubicBezTo>
                  <a:cubicBezTo>
                    <a:pt x="225308" y="101752"/>
                    <a:pt x="232576" y="58144"/>
                    <a:pt x="203504" y="29072"/>
                  </a:cubicBezTo>
                  <a:cubicBezTo>
                    <a:pt x="210772" y="87216"/>
                    <a:pt x="188968" y="145360"/>
                    <a:pt x="210772" y="203504"/>
                  </a:cubicBezTo>
                  <a:cubicBezTo>
                    <a:pt x="225308" y="239844"/>
                    <a:pt x="247112" y="290720"/>
                    <a:pt x="210772" y="319792"/>
                  </a:cubicBezTo>
                  <a:cubicBezTo>
                    <a:pt x="181700" y="341596"/>
                    <a:pt x="145360" y="305256"/>
                    <a:pt x="138092" y="283452"/>
                  </a:cubicBezTo>
                  <a:cubicBezTo>
                    <a:pt x="116288" y="247112"/>
                    <a:pt x="101752" y="203504"/>
                    <a:pt x="101752" y="159896"/>
                  </a:cubicBezTo>
                  <a:cubicBezTo>
                    <a:pt x="101752" y="152628"/>
                    <a:pt x="101752" y="145360"/>
                    <a:pt x="101752" y="138092"/>
                  </a:cubicBezTo>
                  <a:cubicBezTo>
                    <a:pt x="101752" y="116288"/>
                    <a:pt x="101752" y="94484"/>
                    <a:pt x="101752" y="72680"/>
                  </a:cubicBezTo>
                  <a:cubicBezTo>
                    <a:pt x="101752" y="123556"/>
                    <a:pt x="79948" y="181700"/>
                    <a:pt x="94484" y="232576"/>
                  </a:cubicBezTo>
                  <a:cubicBezTo>
                    <a:pt x="101752" y="254380"/>
                    <a:pt x="145360" y="319792"/>
                    <a:pt x="130824" y="348863"/>
                  </a:cubicBezTo>
                  <a:cubicBezTo>
                    <a:pt x="109020" y="385203"/>
                    <a:pt x="65412" y="327060"/>
                    <a:pt x="58144" y="312523"/>
                  </a:cubicBezTo>
                  <a:cubicBezTo>
                    <a:pt x="43608" y="290720"/>
                    <a:pt x="29072" y="268916"/>
                    <a:pt x="21804" y="239844"/>
                  </a:cubicBezTo>
                  <a:cubicBezTo>
                    <a:pt x="14536" y="210772"/>
                    <a:pt x="7268" y="181700"/>
                    <a:pt x="7268" y="159896"/>
                  </a:cubicBezTo>
                  <a:cubicBezTo>
                    <a:pt x="7268" y="167164"/>
                    <a:pt x="7268" y="174432"/>
                    <a:pt x="7268" y="181700"/>
                  </a:cubicBezTo>
                  <a:cubicBezTo>
                    <a:pt x="7268" y="181700"/>
                    <a:pt x="7268" y="181700"/>
                    <a:pt x="7268" y="181700"/>
                  </a:cubicBezTo>
                  <a:cubicBezTo>
                    <a:pt x="7268" y="181700"/>
                    <a:pt x="7268" y="181700"/>
                    <a:pt x="0" y="188968"/>
                  </a:cubicBezTo>
                  <a:cubicBezTo>
                    <a:pt x="14536" y="210772"/>
                    <a:pt x="7268" y="247112"/>
                    <a:pt x="14536" y="268916"/>
                  </a:cubicBezTo>
                  <a:cubicBezTo>
                    <a:pt x="29072" y="312523"/>
                    <a:pt x="72680" y="356132"/>
                    <a:pt x="72680" y="399739"/>
                  </a:cubicBezTo>
                  <a:cubicBezTo>
                    <a:pt x="72680" y="428811"/>
                    <a:pt x="58144" y="457883"/>
                    <a:pt x="21804" y="450615"/>
                  </a:cubicBezTo>
                  <a:cubicBezTo>
                    <a:pt x="14536" y="450615"/>
                    <a:pt x="14536" y="450615"/>
                    <a:pt x="7268" y="450615"/>
                  </a:cubicBezTo>
                  <a:cubicBezTo>
                    <a:pt x="29072" y="479687"/>
                    <a:pt x="58144" y="486955"/>
                    <a:pt x="87216" y="465151"/>
                  </a:cubicBezTo>
                  <a:cubicBezTo>
                    <a:pt x="94484" y="457883"/>
                    <a:pt x="101752" y="450615"/>
                    <a:pt x="101752" y="443347"/>
                  </a:cubicBezTo>
                  <a:cubicBezTo>
                    <a:pt x="109020" y="486955"/>
                    <a:pt x="130824" y="530563"/>
                    <a:pt x="174432" y="559635"/>
                  </a:cubicBezTo>
                  <a:cubicBezTo>
                    <a:pt x="203504" y="581439"/>
                    <a:pt x="239844" y="581439"/>
                    <a:pt x="268916" y="574171"/>
                  </a:cubicBezTo>
                  <a:cubicBezTo>
                    <a:pt x="312524" y="734067"/>
                    <a:pt x="356131" y="828551"/>
                    <a:pt x="370667" y="864891"/>
                  </a:cubicBezTo>
                  <a:cubicBezTo>
                    <a:pt x="399739" y="923035"/>
                    <a:pt x="428811" y="1010251"/>
                    <a:pt x="486955" y="1119270"/>
                  </a:cubicBezTo>
                  <a:cubicBezTo>
                    <a:pt x="523295" y="1184682"/>
                    <a:pt x="603243" y="1221022"/>
                    <a:pt x="675923" y="1199218"/>
                  </a:cubicBezTo>
                  <a:cubicBezTo>
                    <a:pt x="763139" y="1177414"/>
                    <a:pt x="835819" y="1133806"/>
                    <a:pt x="915767" y="1104734"/>
                  </a:cubicBezTo>
                  <a:cubicBezTo>
                    <a:pt x="923035" y="995715"/>
                    <a:pt x="901231" y="886695"/>
                    <a:pt x="814015" y="828551"/>
                  </a:cubicBezTo>
                  <a:close/>
                </a:path>
              </a:pathLst>
            </a:custGeom>
            <a:solidFill>
              <a:srgbClr val="EEC6AC"/>
            </a:solidFill>
            <a:ln w="72680" cap="flat">
              <a:noFill/>
              <a:prstDash val="solid"/>
              <a:miter/>
            </a:ln>
          </p:spPr>
          <p:txBody>
            <a:bodyPr rtlCol="0" anchor="ctr"/>
            <a:lstStyle/>
            <a:p>
              <a:endParaRPr lang="en-US"/>
            </a:p>
          </p:txBody>
        </p:sp>
      </p:grpSp>
      <p:pic>
        <p:nvPicPr>
          <p:cNvPr id="250" name="Picture 249">
            <a:extLst>
              <a:ext uri="{FF2B5EF4-FFF2-40B4-BE49-F238E27FC236}">
                <a16:creationId xmlns:a16="http://schemas.microsoft.com/office/drawing/2014/main" xmlns="" id="{F7D41B66-54EC-438D-BCF7-92D054083427}"/>
              </a:ext>
            </a:extLst>
          </p:cNvPr>
          <p:cNvPicPr>
            <a:picLocks noChangeAspect="1"/>
          </p:cNvPicPr>
          <p:nvPr/>
        </p:nvPicPr>
        <p:blipFill rotWithShape="1">
          <a:blip r:embed="rId5"/>
          <a:srcRect l="13389" t="26599" r="46643" b="43598"/>
          <a:stretch/>
        </p:blipFill>
        <p:spPr>
          <a:xfrm>
            <a:off x="-76200" y="23874"/>
            <a:ext cx="4498971" cy="5121794"/>
          </a:xfrm>
          <a:prstGeom prst="rect">
            <a:avLst/>
          </a:prstGeom>
        </p:spPr>
      </p:pic>
      <p:pic>
        <p:nvPicPr>
          <p:cNvPr id="491" name="Picture 490">
            <a:extLst>
              <a:ext uri="{FF2B5EF4-FFF2-40B4-BE49-F238E27FC236}">
                <a16:creationId xmlns:a16="http://schemas.microsoft.com/office/drawing/2014/main" xmlns="" id="{317D4EDD-6A29-4611-BE6D-AC4E9EB0C73B}"/>
              </a:ext>
            </a:extLst>
          </p:cNvPr>
          <p:cNvPicPr>
            <a:picLocks noChangeAspect="1"/>
          </p:cNvPicPr>
          <p:nvPr/>
        </p:nvPicPr>
        <p:blipFill rotWithShape="1">
          <a:blip r:embed="rId5"/>
          <a:srcRect l="55146" t="26954" r="7113" b="43598"/>
          <a:stretch/>
        </p:blipFill>
        <p:spPr>
          <a:xfrm>
            <a:off x="4406012" y="-55453"/>
            <a:ext cx="4248150" cy="5198953"/>
          </a:xfrm>
          <a:prstGeom prst="rect">
            <a:avLst/>
          </a:prstGeom>
        </p:spPr>
      </p:pic>
      <p:pic>
        <p:nvPicPr>
          <p:cNvPr id="251" name="Picture 250">
            <a:extLst>
              <a:ext uri="{FF2B5EF4-FFF2-40B4-BE49-F238E27FC236}">
                <a16:creationId xmlns:a16="http://schemas.microsoft.com/office/drawing/2014/main" xmlns="" id="{7EC9D9B3-CCE9-476D-B611-1510EE71B258}"/>
              </a:ext>
            </a:extLst>
          </p:cNvPr>
          <p:cNvPicPr>
            <a:picLocks noChangeAspect="1"/>
          </p:cNvPicPr>
          <p:nvPr/>
        </p:nvPicPr>
        <p:blipFill rotWithShape="1">
          <a:blip r:embed="rId5"/>
          <a:srcRect l="13817" t="59400" r="5838" b="6881"/>
          <a:stretch/>
        </p:blipFill>
        <p:spPr>
          <a:xfrm>
            <a:off x="22771" y="5190501"/>
            <a:ext cx="8474199" cy="5121794"/>
          </a:xfrm>
          <a:prstGeom prst="rect">
            <a:avLst/>
          </a:prstGeom>
        </p:spPr>
      </p:pic>
    </p:spTree>
    <p:extLst>
      <p:ext uri="{BB962C8B-B14F-4D97-AF65-F5344CB8AC3E}">
        <p14:creationId xmlns:p14="http://schemas.microsoft.com/office/powerpoint/2010/main" val="315845679"/>
      </p:ext>
    </p:extLst>
  </p:cSld>
  <p:clrMapOvr>
    <a:masterClrMapping/>
  </p:clrMapOvr>
  <mc:AlternateContent xmlns:mc="http://schemas.openxmlformats.org/markup-compatibility/2006">
    <mc:Choice xmlns:p15="http://schemas.microsoft.com/office/powerpoint/2012/main" xmlns="" Requires="p15">
      <p:transition xmlns:p14="http://schemas.microsoft.com/office/powerpoint/2010/main" spd="slow" p14:dur="2000">
        <p15:prstTrans prst="drape"/>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1000"/>
                                        <p:tgtEl>
                                          <p:spTgt spid="11"/>
                                        </p:tgtEl>
                                      </p:cBhvr>
                                    </p:animEffect>
                                    <p:anim calcmode="lin" valueType="num">
                                      <p:cBhvr>
                                        <p:cTn id="8" dur="1000" fill="hold"/>
                                        <p:tgtEl>
                                          <p:spTgt spid="11"/>
                                        </p:tgtEl>
                                        <p:attrNameLst>
                                          <p:attrName>ppt_x</p:attrName>
                                        </p:attrNameLst>
                                      </p:cBhvr>
                                      <p:tavLst>
                                        <p:tav tm="0">
                                          <p:val>
                                            <p:strVal val="#ppt_x"/>
                                          </p:val>
                                        </p:tav>
                                        <p:tav tm="100000">
                                          <p:val>
                                            <p:strVal val="#ppt_x"/>
                                          </p:val>
                                        </p:tav>
                                      </p:tavLst>
                                    </p:anim>
                                    <p:anim calcmode="lin" valueType="num">
                                      <p:cBhvr>
                                        <p:cTn id="9" dur="1000" fill="hold"/>
                                        <p:tgtEl>
                                          <p:spTgt spid="11"/>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0"/>
                                  </p:stCondLst>
                                  <p:childTnLst>
                                    <p:set>
                                      <p:cBhvr>
                                        <p:cTn id="11" dur="1" fill="hold">
                                          <p:stCondLst>
                                            <p:cond delay="0"/>
                                          </p:stCondLst>
                                        </p:cTn>
                                        <p:tgtEl>
                                          <p:spTgt spid="252"/>
                                        </p:tgtEl>
                                        <p:attrNameLst>
                                          <p:attrName>style.visibility</p:attrName>
                                        </p:attrNameLst>
                                      </p:cBhvr>
                                      <p:to>
                                        <p:strVal val="visible"/>
                                      </p:to>
                                    </p:set>
                                    <p:animEffect transition="in" filter="fade">
                                      <p:cBhvr>
                                        <p:cTn id="12" dur="1000"/>
                                        <p:tgtEl>
                                          <p:spTgt spid="252"/>
                                        </p:tgtEl>
                                      </p:cBhvr>
                                    </p:animEffect>
                                    <p:anim calcmode="lin" valueType="num">
                                      <p:cBhvr>
                                        <p:cTn id="13" dur="1000" fill="hold"/>
                                        <p:tgtEl>
                                          <p:spTgt spid="252"/>
                                        </p:tgtEl>
                                        <p:attrNameLst>
                                          <p:attrName>ppt_x</p:attrName>
                                        </p:attrNameLst>
                                      </p:cBhvr>
                                      <p:tavLst>
                                        <p:tav tm="0">
                                          <p:val>
                                            <p:strVal val="#ppt_x"/>
                                          </p:val>
                                        </p:tav>
                                        <p:tav tm="100000">
                                          <p:val>
                                            <p:strVal val="#ppt_x"/>
                                          </p:val>
                                        </p:tav>
                                      </p:tavLst>
                                    </p:anim>
                                    <p:anim calcmode="lin" valueType="num">
                                      <p:cBhvr>
                                        <p:cTn id="14" dur="1000" fill="hold"/>
                                        <p:tgtEl>
                                          <p:spTgt spid="252"/>
                                        </p:tgtEl>
                                        <p:attrNameLst>
                                          <p:attrName>ppt_y</p:attrName>
                                        </p:attrNameLst>
                                      </p:cBhvr>
                                      <p:tavLst>
                                        <p:tav tm="0">
                                          <p:val>
                                            <p:strVal val="#ppt_y+.1"/>
                                          </p:val>
                                        </p:tav>
                                        <p:tav tm="100000">
                                          <p:val>
                                            <p:strVal val="#ppt_y"/>
                                          </p:val>
                                        </p:tav>
                                      </p:tavLst>
                                    </p:anim>
                                  </p:childTnLst>
                                </p:cTn>
                              </p:par>
                              <p:par>
                                <p:cTn id="15" presetID="53" presetClass="entr" presetSubtype="16" fill="hold" nodeType="with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p:cTn id="17" dur="500" fill="hold"/>
                                        <p:tgtEl>
                                          <p:spTgt spid="3"/>
                                        </p:tgtEl>
                                        <p:attrNameLst>
                                          <p:attrName>ppt_w</p:attrName>
                                        </p:attrNameLst>
                                      </p:cBhvr>
                                      <p:tavLst>
                                        <p:tav tm="0">
                                          <p:val>
                                            <p:fltVal val="0"/>
                                          </p:val>
                                        </p:tav>
                                        <p:tav tm="100000">
                                          <p:val>
                                            <p:strVal val="#ppt_w"/>
                                          </p:val>
                                        </p:tav>
                                      </p:tavLst>
                                    </p:anim>
                                    <p:anim calcmode="lin" valueType="num">
                                      <p:cBhvr>
                                        <p:cTn id="18" dur="500" fill="hold"/>
                                        <p:tgtEl>
                                          <p:spTgt spid="3"/>
                                        </p:tgtEl>
                                        <p:attrNameLst>
                                          <p:attrName>ppt_h</p:attrName>
                                        </p:attrNameLst>
                                      </p:cBhvr>
                                      <p:tavLst>
                                        <p:tav tm="0">
                                          <p:val>
                                            <p:fltVal val="0"/>
                                          </p:val>
                                        </p:tav>
                                        <p:tav tm="100000">
                                          <p:val>
                                            <p:strVal val="#ppt_h"/>
                                          </p:val>
                                        </p:tav>
                                      </p:tavLst>
                                    </p:anim>
                                    <p:animEffect transition="in" filter="fade">
                                      <p:cBhvr>
                                        <p:cTn id="19" dur="500"/>
                                        <p:tgtEl>
                                          <p:spTgt spid="3"/>
                                        </p:tgtEl>
                                      </p:cBhvr>
                                    </p:animEffect>
                                  </p:childTnLst>
                                </p:cTn>
                              </p:par>
                            </p:childTnLst>
                          </p:cTn>
                        </p:par>
                      </p:childTnLst>
                    </p:cTn>
                  </p:par>
                  <p:par>
                    <p:cTn id="20" fill="hold">
                      <p:stCondLst>
                        <p:cond delay="indefinite"/>
                      </p:stCondLst>
                      <p:childTnLst>
                        <p:par>
                          <p:cTn id="21" fill="hold">
                            <p:stCondLst>
                              <p:cond delay="0"/>
                            </p:stCondLst>
                            <p:childTnLst>
                              <p:par>
                                <p:cTn id="22" presetID="16" presetClass="entr" presetSubtype="21" fill="hold" nodeType="clickEffect">
                                  <p:stCondLst>
                                    <p:cond delay="0"/>
                                  </p:stCondLst>
                                  <p:childTnLst>
                                    <p:set>
                                      <p:cBhvr>
                                        <p:cTn id="23" dur="1" fill="hold">
                                          <p:stCondLst>
                                            <p:cond delay="0"/>
                                          </p:stCondLst>
                                        </p:cTn>
                                        <p:tgtEl>
                                          <p:spTgt spid="250"/>
                                        </p:tgtEl>
                                        <p:attrNameLst>
                                          <p:attrName>style.visibility</p:attrName>
                                        </p:attrNameLst>
                                      </p:cBhvr>
                                      <p:to>
                                        <p:strVal val="visible"/>
                                      </p:to>
                                    </p:set>
                                    <p:animEffect transition="in" filter="barn(inVertical)">
                                      <p:cBhvr>
                                        <p:cTn id="24" dur="500"/>
                                        <p:tgtEl>
                                          <p:spTgt spid="250"/>
                                        </p:tgtEl>
                                      </p:cBhvr>
                                    </p:animEffect>
                                  </p:childTnLst>
                                </p:cTn>
                              </p:par>
                              <p:par>
                                <p:cTn id="25" presetID="16" presetClass="entr" presetSubtype="21" fill="hold" nodeType="withEffect">
                                  <p:stCondLst>
                                    <p:cond delay="0"/>
                                  </p:stCondLst>
                                  <p:childTnLst>
                                    <p:set>
                                      <p:cBhvr>
                                        <p:cTn id="26" dur="1" fill="hold">
                                          <p:stCondLst>
                                            <p:cond delay="0"/>
                                          </p:stCondLst>
                                        </p:cTn>
                                        <p:tgtEl>
                                          <p:spTgt spid="491"/>
                                        </p:tgtEl>
                                        <p:attrNameLst>
                                          <p:attrName>style.visibility</p:attrName>
                                        </p:attrNameLst>
                                      </p:cBhvr>
                                      <p:to>
                                        <p:strVal val="visible"/>
                                      </p:to>
                                    </p:set>
                                    <p:animEffect transition="in" filter="barn(inVertical)">
                                      <p:cBhvr>
                                        <p:cTn id="27" dur="500"/>
                                        <p:tgtEl>
                                          <p:spTgt spid="491"/>
                                        </p:tgtEl>
                                      </p:cBhvr>
                                    </p:animEffect>
                                  </p:childTnLst>
                                </p:cTn>
                              </p:par>
                              <p:par>
                                <p:cTn id="28" presetID="16" presetClass="entr" presetSubtype="21"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barn(inVertical)">
                                      <p:cBhvr>
                                        <p:cTn id="30" dur="500"/>
                                        <p:tgtEl>
                                          <p:spTgt spid="10"/>
                                        </p:tgtEl>
                                      </p:cBhvr>
                                    </p:animEffect>
                                  </p:childTnLst>
                                </p:cTn>
                              </p:par>
                            </p:childTnLst>
                          </p:cTn>
                        </p:par>
                      </p:childTnLst>
                    </p:cTn>
                  </p:par>
                  <p:par>
                    <p:cTn id="31" fill="hold">
                      <p:stCondLst>
                        <p:cond delay="indefinite"/>
                      </p:stCondLst>
                      <p:childTnLst>
                        <p:par>
                          <p:cTn id="32" fill="hold">
                            <p:stCondLst>
                              <p:cond delay="0"/>
                            </p:stCondLst>
                            <p:childTnLst>
                              <p:par>
                                <p:cTn id="33" presetID="16" presetClass="entr" presetSubtype="21" fill="hold" nodeType="clickEffect">
                                  <p:stCondLst>
                                    <p:cond delay="0"/>
                                  </p:stCondLst>
                                  <p:childTnLst>
                                    <p:set>
                                      <p:cBhvr>
                                        <p:cTn id="34" dur="1" fill="hold">
                                          <p:stCondLst>
                                            <p:cond delay="0"/>
                                          </p:stCondLst>
                                        </p:cTn>
                                        <p:tgtEl>
                                          <p:spTgt spid="251"/>
                                        </p:tgtEl>
                                        <p:attrNameLst>
                                          <p:attrName>style.visibility</p:attrName>
                                        </p:attrNameLst>
                                      </p:cBhvr>
                                      <p:to>
                                        <p:strVal val="visible"/>
                                      </p:to>
                                    </p:set>
                                    <p:animEffect transition="in" filter="barn(inVertical)">
                                      <p:cBhvr>
                                        <p:cTn id="35" dur="500"/>
                                        <p:tgtEl>
                                          <p:spTgt spid="251"/>
                                        </p:tgtEl>
                                      </p:cBhvr>
                                    </p:animEffect>
                                  </p:childTnLst>
                                </p:cTn>
                              </p:par>
                              <p:par>
                                <p:cTn id="36" presetID="16" presetClass="entr" presetSubtype="21" fill="hold" grpId="0" nodeType="withEffect">
                                  <p:stCondLst>
                                    <p:cond delay="0"/>
                                  </p:stCondLst>
                                  <p:childTnLst>
                                    <p:set>
                                      <p:cBhvr>
                                        <p:cTn id="37" dur="1" fill="hold">
                                          <p:stCondLst>
                                            <p:cond delay="0"/>
                                          </p:stCondLst>
                                        </p:cTn>
                                        <p:tgtEl>
                                          <p:spTgt spid="13"/>
                                        </p:tgtEl>
                                        <p:attrNameLst>
                                          <p:attrName>style.visibility</p:attrName>
                                        </p:attrNameLst>
                                      </p:cBhvr>
                                      <p:to>
                                        <p:strVal val="visible"/>
                                      </p:to>
                                    </p:set>
                                    <p:animEffect transition="in" filter="barn(inVertical)">
                                      <p:cBhvr>
                                        <p:cTn id="38"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3" grpId="0"/>
    </p:bldLst>
  </p:timing>
</p:sld>
</file>

<file path=ppt/slides/slide15.xml><?xml version="1.0" encoding="utf-8"?>
<p:sld xmlns:a="http://schemas.openxmlformats.org/drawingml/2006/main" xmlns:r="http://schemas.openxmlformats.org/officeDocument/2006/relationships" xmlns:p="http://schemas.openxmlformats.org/presentationml/2006/main">
  <p:cSld>
    <p:bg>
      <p:bgPr>
        <a:solidFill>
          <a:srgbClr val="BADBCD"/>
        </a:solidFill>
        <a:effectLst/>
      </p:bgPr>
    </p:bg>
    <p:spTree>
      <p:nvGrpSpPr>
        <p:cNvPr id="1" name=""/>
        <p:cNvGrpSpPr/>
        <p:nvPr/>
      </p:nvGrpSpPr>
      <p:grpSpPr>
        <a:xfrm>
          <a:off x="0" y="0"/>
          <a:ext cx="0" cy="0"/>
          <a:chOff x="0" y="0"/>
          <a:chExt cx="0" cy="0"/>
        </a:xfrm>
      </p:grpSpPr>
      <p:pic>
        <p:nvPicPr>
          <p:cNvPr id="2" name="Picture 2"/>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xmlns="" r:embed="rId3"/>
              </a:ext>
            </a:extLst>
          </a:blip>
          <a:srcRect/>
          <a:stretch>
            <a:fillRect/>
          </a:stretch>
        </p:blipFill>
        <p:spPr>
          <a:xfrm>
            <a:off x="3934216" y="979462"/>
            <a:ext cx="10707461" cy="8383828"/>
          </a:xfrm>
          <a:prstGeom prst="rect">
            <a:avLst/>
          </a:prstGeom>
        </p:spPr>
      </p:pic>
      <p:grpSp>
        <p:nvGrpSpPr>
          <p:cNvPr id="3" name="Group 3"/>
          <p:cNvGrpSpPr/>
          <p:nvPr/>
        </p:nvGrpSpPr>
        <p:grpSpPr>
          <a:xfrm>
            <a:off x="4671097" y="2819986"/>
            <a:ext cx="9366382" cy="4130305"/>
            <a:chOff x="-47780" y="431064"/>
            <a:chExt cx="11739661" cy="3654740"/>
          </a:xfrm>
        </p:grpSpPr>
        <p:sp>
          <p:nvSpPr>
            <p:cNvPr id="4" name="TextBox 4"/>
            <p:cNvSpPr txBox="1"/>
            <p:nvPr/>
          </p:nvSpPr>
          <p:spPr>
            <a:xfrm>
              <a:off x="-47780" y="431064"/>
              <a:ext cx="10975345" cy="987229"/>
            </a:xfrm>
            <a:prstGeom prst="rect">
              <a:avLst/>
            </a:prstGeom>
          </p:spPr>
          <p:txBody>
            <a:bodyPr lIns="0" tIns="0" rIns="0" bIns="0" rtlCol="0" anchor="t">
              <a:spAutoFit/>
            </a:bodyPr>
            <a:lstStyle/>
            <a:p>
              <a:pPr algn="ctr">
                <a:lnSpc>
                  <a:spcPts val="8640"/>
                </a:lnSpc>
              </a:pPr>
              <a:r>
                <a:rPr lang="en-US" sz="9600">
                  <a:solidFill>
                    <a:schemeClr val="accent6">
                      <a:lumMod val="75000"/>
                    </a:schemeClr>
                  </a:solidFill>
                  <a:latin typeface="Times New Roman" panose="02020603050405020304" pitchFamily="18" charset="0"/>
                  <a:cs typeface="Times New Roman" panose="02020603050405020304" pitchFamily="18" charset="0"/>
                </a:rPr>
                <a:t>Kết luận</a:t>
              </a:r>
            </a:p>
          </p:txBody>
        </p:sp>
        <p:sp>
          <p:nvSpPr>
            <p:cNvPr id="5" name="TextBox 5"/>
            <p:cNvSpPr txBox="1"/>
            <p:nvPr/>
          </p:nvSpPr>
          <p:spPr>
            <a:xfrm>
              <a:off x="366414" y="1873049"/>
              <a:ext cx="11325467" cy="2212755"/>
            </a:xfrm>
            <a:prstGeom prst="rect">
              <a:avLst/>
            </a:prstGeom>
          </p:spPr>
          <p:txBody>
            <a:bodyPr wrap="square" lIns="0" tIns="0" rIns="0" bIns="0" rtlCol="0" anchor="t">
              <a:spAutoFit/>
            </a:bodyPr>
            <a:lstStyle/>
            <a:p>
              <a:pPr algn="just">
                <a:lnSpc>
                  <a:spcPts val="3852"/>
                </a:lnSpc>
              </a:pPr>
              <a:r>
                <a:rPr lang="en-US" sz="4000">
                  <a:solidFill>
                    <a:srgbClr val="272626"/>
                  </a:solidFill>
                  <a:latin typeface="Times New Roman" panose="02020603050405020304" pitchFamily="18" charset="0"/>
                  <a:cs typeface="Times New Roman" panose="02020603050405020304" pitchFamily="18" charset="0"/>
                </a:rPr>
                <a:t>Tất cả những việc làm trên là cần thiết để giữ gìn vệ sinh cơ thể nói chung. Nhưng ở lứa tuổi dậy thì, cơ quan sinh dục mới bắt đầu phát triển, vì vậy, chúng ta cần phải biết cách giữ vệ sinh cơ quan sinh dục.</a:t>
              </a:r>
            </a:p>
          </p:txBody>
        </p:sp>
      </p:grpSp>
      <p:grpSp>
        <p:nvGrpSpPr>
          <p:cNvPr id="316" name="Group 315">
            <a:extLst>
              <a:ext uri="{FF2B5EF4-FFF2-40B4-BE49-F238E27FC236}">
                <a16:creationId xmlns:a16="http://schemas.microsoft.com/office/drawing/2014/main" xmlns="" id="{3C59DB63-9302-40D0-9B8D-084E284997CF}"/>
              </a:ext>
            </a:extLst>
          </p:cNvPr>
          <p:cNvGrpSpPr/>
          <p:nvPr/>
        </p:nvGrpSpPr>
        <p:grpSpPr>
          <a:xfrm>
            <a:off x="13574205" y="119937"/>
            <a:ext cx="2502548" cy="4329669"/>
            <a:chOff x="15533164" y="379266"/>
            <a:chExt cx="2502548" cy="4329669"/>
          </a:xfrm>
        </p:grpSpPr>
        <p:grpSp>
          <p:nvGrpSpPr>
            <p:cNvPr id="15" name="Graphic 12">
              <a:extLst>
                <a:ext uri="{FF2B5EF4-FFF2-40B4-BE49-F238E27FC236}">
                  <a16:creationId xmlns:a16="http://schemas.microsoft.com/office/drawing/2014/main" xmlns="" id="{563F8CA1-0D64-48AF-906C-EA0B763BCE9B}"/>
                </a:ext>
              </a:extLst>
            </p:cNvPr>
            <p:cNvGrpSpPr/>
            <p:nvPr/>
          </p:nvGrpSpPr>
          <p:grpSpPr>
            <a:xfrm>
              <a:off x="17215240" y="4107111"/>
              <a:ext cx="509532" cy="601824"/>
              <a:chOff x="17215240" y="4107111"/>
              <a:chExt cx="509532" cy="601824"/>
            </a:xfrm>
          </p:grpSpPr>
          <p:grpSp>
            <p:nvGrpSpPr>
              <p:cNvPr id="16" name="Graphic 12">
                <a:extLst>
                  <a:ext uri="{FF2B5EF4-FFF2-40B4-BE49-F238E27FC236}">
                    <a16:creationId xmlns:a16="http://schemas.microsoft.com/office/drawing/2014/main" xmlns="" id="{BD8458AE-1631-4FED-B9CB-2661E98194E4}"/>
                  </a:ext>
                </a:extLst>
              </p:cNvPr>
              <p:cNvGrpSpPr/>
              <p:nvPr/>
            </p:nvGrpSpPr>
            <p:grpSpPr>
              <a:xfrm>
                <a:off x="17215240" y="4366892"/>
                <a:ext cx="509532" cy="342043"/>
                <a:chOff x="17215240" y="4366892"/>
                <a:chExt cx="509532" cy="342043"/>
              </a:xfrm>
            </p:grpSpPr>
            <p:sp>
              <p:nvSpPr>
                <p:cNvPr id="17" name="Freeform: Shape 16">
                  <a:extLst>
                    <a:ext uri="{FF2B5EF4-FFF2-40B4-BE49-F238E27FC236}">
                      <a16:creationId xmlns:a16="http://schemas.microsoft.com/office/drawing/2014/main" xmlns="" id="{32C254BF-800A-4EA9-9D52-D76B7EAC6FA0}"/>
                    </a:ext>
                  </a:extLst>
                </p:cNvPr>
                <p:cNvSpPr/>
                <p:nvPr/>
              </p:nvSpPr>
              <p:spPr>
                <a:xfrm>
                  <a:off x="17219057" y="4405859"/>
                  <a:ext cx="500555" cy="294842"/>
                </a:xfrm>
                <a:custGeom>
                  <a:avLst/>
                  <a:gdLst>
                    <a:gd name="connsiteX0" fmla="*/ 491930 w 500555"/>
                    <a:gd name="connsiteY0" fmla="*/ 0 h 294842"/>
                    <a:gd name="connsiteX1" fmla="*/ 193183 w 500555"/>
                    <a:gd name="connsiteY1" fmla="*/ 233802 h 294842"/>
                    <a:gd name="connsiteX2" fmla="*/ 19996 w 500555"/>
                    <a:gd name="connsiteY2" fmla="*/ 73604 h 294842"/>
                    <a:gd name="connsiteX3" fmla="*/ 19996 w 500555"/>
                    <a:gd name="connsiteY3" fmla="*/ 73604 h 294842"/>
                    <a:gd name="connsiteX4" fmla="*/ 219161 w 500555"/>
                    <a:gd name="connsiteY4" fmla="*/ 294418 h 294842"/>
                    <a:gd name="connsiteX5" fmla="*/ 491930 w 500555"/>
                    <a:gd name="connsiteY5" fmla="*/ 0 h 294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555" h="294842">
                      <a:moveTo>
                        <a:pt x="491930" y="0"/>
                      </a:moveTo>
                      <a:cubicBezTo>
                        <a:pt x="487601" y="129890"/>
                        <a:pt x="401007" y="251121"/>
                        <a:pt x="193183" y="233802"/>
                      </a:cubicBezTo>
                      <a:cubicBezTo>
                        <a:pt x="-36289" y="216484"/>
                        <a:pt x="19996" y="73604"/>
                        <a:pt x="19996" y="73604"/>
                      </a:cubicBezTo>
                      <a:lnTo>
                        <a:pt x="19996" y="73604"/>
                      </a:lnTo>
                      <a:cubicBezTo>
                        <a:pt x="-18971" y="177516"/>
                        <a:pt x="-23300" y="303077"/>
                        <a:pt x="219161" y="294418"/>
                      </a:cubicBezTo>
                      <a:cubicBezTo>
                        <a:pt x="500590" y="285758"/>
                        <a:pt x="517908" y="108242"/>
                        <a:pt x="491930" y="0"/>
                      </a:cubicBezTo>
                      <a:close/>
                    </a:path>
                  </a:pathLst>
                </a:custGeom>
                <a:solidFill>
                  <a:srgbClr val="FFFFFF"/>
                </a:solidFill>
                <a:ln w="43191"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xmlns="" id="{1237B88D-9DDB-4CDE-A1C4-DF564399A70D}"/>
                    </a:ext>
                  </a:extLst>
                </p:cNvPr>
                <p:cNvSpPr/>
                <p:nvPr/>
              </p:nvSpPr>
              <p:spPr>
                <a:xfrm>
                  <a:off x="17215240" y="4366892"/>
                  <a:ext cx="509532" cy="342043"/>
                </a:xfrm>
                <a:custGeom>
                  <a:avLst/>
                  <a:gdLst>
                    <a:gd name="connsiteX0" fmla="*/ 197000 w 509532"/>
                    <a:gd name="connsiteY0" fmla="*/ 342044 h 342043"/>
                    <a:gd name="connsiteX1" fmla="*/ 197000 w 509532"/>
                    <a:gd name="connsiteY1" fmla="*/ 342044 h 342043"/>
                    <a:gd name="connsiteX2" fmla="*/ 19483 w 509532"/>
                    <a:gd name="connsiteY2" fmla="*/ 277099 h 342043"/>
                    <a:gd name="connsiteX3" fmla="*/ 19483 w 509532"/>
                    <a:gd name="connsiteY3" fmla="*/ 112571 h 342043"/>
                    <a:gd name="connsiteX4" fmla="*/ 19483 w 509532"/>
                    <a:gd name="connsiteY4" fmla="*/ 108242 h 342043"/>
                    <a:gd name="connsiteX5" fmla="*/ 28143 w 509532"/>
                    <a:gd name="connsiteY5" fmla="*/ 108242 h 342043"/>
                    <a:gd name="connsiteX6" fmla="*/ 28143 w 509532"/>
                    <a:gd name="connsiteY6" fmla="*/ 112571 h 342043"/>
                    <a:gd name="connsiteX7" fmla="*/ 36802 w 509532"/>
                    <a:gd name="connsiteY7" fmla="*/ 194835 h 342043"/>
                    <a:gd name="connsiteX8" fmla="*/ 197000 w 509532"/>
                    <a:gd name="connsiteY8" fmla="*/ 264110 h 342043"/>
                    <a:gd name="connsiteX9" fmla="*/ 231637 w 509532"/>
                    <a:gd name="connsiteY9" fmla="*/ 264110 h 342043"/>
                    <a:gd name="connsiteX10" fmla="*/ 491417 w 509532"/>
                    <a:gd name="connsiteY10" fmla="*/ 34637 h 342043"/>
                    <a:gd name="connsiteX11" fmla="*/ 491417 w 509532"/>
                    <a:gd name="connsiteY11" fmla="*/ 0 h 342043"/>
                    <a:gd name="connsiteX12" fmla="*/ 500077 w 509532"/>
                    <a:gd name="connsiteY12" fmla="*/ 30308 h 342043"/>
                    <a:gd name="connsiteX13" fmla="*/ 469769 w 509532"/>
                    <a:gd name="connsiteY13" fmla="*/ 233802 h 342043"/>
                    <a:gd name="connsiteX14" fmla="*/ 227308 w 509532"/>
                    <a:gd name="connsiteY14" fmla="*/ 333385 h 342043"/>
                    <a:gd name="connsiteX15" fmla="*/ 197000 w 509532"/>
                    <a:gd name="connsiteY15" fmla="*/ 342044 h 342043"/>
                    <a:gd name="connsiteX16" fmla="*/ 15154 w 509532"/>
                    <a:gd name="connsiteY16" fmla="*/ 168857 h 342043"/>
                    <a:gd name="connsiteX17" fmla="*/ 28143 w 509532"/>
                    <a:gd name="connsiteY17" fmla="*/ 277099 h 342043"/>
                    <a:gd name="connsiteX18" fmla="*/ 201330 w 509532"/>
                    <a:gd name="connsiteY18" fmla="*/ 337714 h 342043"/>
                    <a:gd name="connsiteX19" fmla="*/ 201330 w 509532"/>
                    <a:gd name="connsiteY19" fmla="*/ 337714 h 342043"/>
                    <a:gd name="connsiteX20" fmla="*/ 227308 w 509532"/>
                    <a:gd name="connsiteY20" fmla="*/ 337714 h 342043"/>
                    <a:gd name="connsiteX21" fmla="*/ 465439 w 509532"/>
                    <a:gd name="connsiteY21" fmla="*/ 242461 h 342043"/>
                    <a:gd name="connsiteX22" fmla="*/ 500077 w 509532"/>
                    <a:gd name="connsiteY22" fmla="*/ 82264 h 342043"/>
                    <a:gd name="connsiteX23" fmla="*/ 231637 w 509532"/>
                    <a:gd name="connsiteY23" fmla="*/ 290088 h 342043"/>
                    <a:gd name="connsiteX24" fmla="*/ 197000 w 509532"/>
                    <a:gd name="connsiteY24" fmla="*/ 290088 h 342043"/>
                    <a:gd name="connsiteX25" fmla="*/ 28143 w 509532"/>
                    <a:gd name="connsiteY25" fmla="*/ 216484 h 342043"/>
                    <a:gd name="connsiteX26" fmla="*/ 15154 w 509532"/>
                    <a:gd name="connsiteY26" fmla="*/ 168857 h 342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09532" h="342043">
                      <a:moveTo>
                        <a:pt x="197000" y="342044"/>
                      </a:moveTo>
                      <a:lnTo>
                        <a:pt x="197000" y="342044"/>
                      </a:lnTo>
                      <a:cubicBezTo>
                        <a:pt x="106077" y="342044"/>
                        <a:pt x="45462" y="320396"/>
                        <a:pt x="19483" y="277099"/>
                      </a:cubicBezTo>
                      <a:cubicBezTo>
                        <a:pt x="-6494" y="238132"/>
                        <a:pt x="-6494" y="181846"/>
                        <a:pt x="19483" y="112571"/>
                      </a:cubicBezTo>
                      <a:lnTo>
                        <a:pt x="19483" y="108242"/>
                      </a:lnTo>
                      <a:lnTo>
                        <a:pt x="28143" y="108242"/>
                      </a:lnTo>
                      <a:lnTo>
                        <a:pt x="28143" y="112571"/>
                      </a:lnTo>
                      <a:cubicBezTo>
                        <a:pt x="28143" y="112571"/>
                        <a:pt x="10824" y="155868"/>
                        <a:pt x="36802" y="194835"/>
                      </a:cubicBezTo>
                      <a:cubicBezTo>
                        <a:pt x="58451" y="233802"/>
                        <a:pt x="114736" y="255451"/>
                        <a:pt x="197000" y="264110"/>
                      </a:cubicBezTo>
                      <a:cubicBezTo>
                        <a:pt x="209989" y="264110"/>
                        <a:pt x="218648" y="264110"/>
                        <a:pt x="231637" y="264110"/>
                      </a:cubicBezTo>
                      <a:cubicBezTo>
                        <a:pt x="417813" y="264110"/>
                        <a:pt x="487088" y="142879"/>
                        <a:pt x="491417" y="34637"/>
                      </a:cubicBezTo>
                      <a:lnTo>
                        <a:pt x="491417" y="0"/>
                      </a:lnTo>
                      <a:lnTo>
                        <a:pt x="500077" y="30308"/>
                      </a:lnTo>
                      <a:cubicBezTo>
                        <a:pt x="508736" y="64945"/>
                        <a:pt x="526055" y="155868"/>
                        <a:pt x="469769" y="233802"/>
                      </a:cubicBezTo>
                      <a:cubicBezTo>
                        <a:pt x="422143" y="294418"/>
                        <a:pt x="339879" y="329055"/>
                        <a:pt x="227308" y="333385"/>
                      </a:cubicBezTo>
                      <a:cubicBezTo>
                        <a:pt x="214319" y="342044"/>
                        <a:pt x="205659" y="342044"/>
                        <a:pt x="197000" y="342044"/>
                      </a:cubicBezTo>
                      <a:close/>
                      <a:moveTo>
                        <a:pt x="15154" y="168857"/>
                      </a:moveTo>
                      <a:cubicBezTo>
                        <a:pt x="6494" y="212154"/>
                        <a:pt x="10824" y="246791"/>
                        <a:pt x="28143" y="277099"/>
                      </a:cubicBezTo>
                      <a:cubicBezTo>
                        <a:pt x="54121" y="316066"/>
                        <a:pt x="114736" y="337714"/>
                        <a:pt x="201330" y="337714"/>
                      </a:cubicBezTo>
                      <a:lnTo>
                        <a:pt x="201330" y="337714"/>
                      </a:lnTo>
                      <a:cubicBezTo>
                        <a:pt x="209989" y="337714"/>
                        <a:pt x="218648" y="337714"/>
                        <a:pt x="227308" y="337714"/>
                      </a:cubicBezTo>
                      <a:cubicBezTo>
                        <a:pt x="339879" y="333385"/>
                        <a:pt x="417813" y="298747"/>
                        <a:pt x="465439" y="242461"/>
                      </a:cubicBezTo>
                      <a:cubicBezTo>
                        <a:pt x="504406" y="186176"/>
                        <a:pt x="508736" y="125560"/>
                        <a:pt x="500077" y="82264"/>
                      </a:cubicBezTo>
                      <a:cubicBezTo>
                        <a:pt x="482758" y="186176"/>
                        <a:pt x="409154" y="290088"/>
                        <a:pt x="231637" y="290088"/>
                      </a:cubicBezTo>
                      <a:cubicBezTo>
                        <a:pt x="218648" y="290088"/>
                        <a:pt x="209989" y="290088"/>
                        <a:pt x="197000" y="290088"/>
                      </a:cubicBezTo>
                      <a:cubicBezTo>
                        <a:pt x="110407" y="285758"/>
                        <a:pt x="54121" y="259780"/>
                        <a:pt x="28143" y="216484"/>
                      </a:cubicBezTo>
                      <a:cubicBezTo>
                        <a:pt x="19483" y="194835"/>
                        <a:pt x="15154" y="177516"/>
                        <a:pt x="15154" y="168857"/>
                      </a:cubicBezTo>
                      <a:close/>
                    </a:path>
                  </a:pathLst>
                </a:custGeom>
                <a:solidFill>
                  <a:srgbClr val="ADACA8"/>
                </a:solidFill>
                <a:ln w="43191" cap="flat">
                  <a:noFill/>
                  <a:prstDash val="solid"/>
                  <a:miter/>
                </a:ln>
              </p:spPr>
              <p:txBody>
                <a:bodyPr rtlCol="0" anchor="ctr"/>
                <a:lstStyle/>
                <a:p>
                  <a:endParaRPr lang="en-US"/>
                </a:p>
              </p:txBody>
            </p:sp>
          </p:grpSp>
          <p:sp>
            <p:nvSpPr>
              <p:cNvPr id="19" name="Freeform: Shape 18">
                <a:extLst>
                  <a:ext uri="{FF2B5EF4-FFF2-40B4-BE49-F238E27FC236}">
                    <a16:creationId xmlns:a16="http://schemas.microsoft.com/office/drawing/2014/main" xmlns="" id="{EB361A12-A53F-4F24-BC1D-DD43B081CF29}"/>
                  </a:ext>
                </a:extLst>
              </p:cNvPr>
              <p:cNvSpPr/>
              <p:nvPr/>
            </p:nvSpPr>
            <p:spPr>
              <a:xfrm>
                <a:off x="17425229" y="4405859"/>
                <a:ext cx="294417" cy="294417"/>
              </a:xfrm>
              <a:custGeom>
                <a:avLst/>
                <a:gdLst>
                  <a:gd name="connsiteX0" fmla="*/ 285758 w 294417"/>
                  <a:gd name="connsiteY0" fmla="*/ 0 h 294417"/>
                  <a:gd name="connsiteX1" fmla="*/ 0 w 294417"/>
                  <a:gd name="connsiteY1" fmla="*/ 233802 h 294417"/>
                  <a:gd name="connsiteX2" fmla="*/ 0 w 294417"/>
                  <a:gd name="connsiteY2" fmla="*/ 294418 h 294417"/>
                  <a:gd name="connsiteX3" fmla="*/ 17319 w 294417"/>
                  <a:gd name="connsiteY3" fmla="*/ 294418 h 294417"/>
                  <a:gd name="connsiteX4" fmla="*/ 285758 w 294417"/>
                  <a:gd name="connsiteY4" fmla="*/ 0 h 294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417" h="294417">
                    <a:moveTo>
                      <a:pt x="285758" y="0"/>
                    </a:moveTo>
                    <a:cubicBezTo>
                      <a:pt x="281428" y="125560"/>
                      <a:pt x="199165" y="246791"/>
                      <a:pt x="0" y="233802"/>
                    </a:cubicBezTo>
                    <a:cubicBezTo>
                      <a:pt x="0" y="255451"/>
                      <a:pt x="0" y="272769"/>
                      <a:pt x="0" y="294418"/>
                    </a:cubicBezTo>
                    <a:cubicBezTo>
                      <a:pt x="4330" y="294418"/>
                      <a:pt x="12989" y="294418"/>
                      <a:pt x="17319" y="294418"/>
                    </a:cubicBezTo>
                    <a:cubicBezTo>
                      <a:pt x="294417" y="285758"/>
                      <a:pt x="311736" y="108242"/>
                      <a:pt x="285758" y="0"/>
                    </a:cubicBezTo>
                    <a:close/>
                  </a:path>
                </a:pathLst>
              </a:custGeom>
              <a:solidFill>
                <a:srgbClr val="D6D3C9"/>
              </a:solidFill>
              <a:ln w="43191" cap="flat">
                <a:noFill/>
                <a:prstDash val="solid"/>
                <a:miter/>
              </a:ln>
            </p:spPr>
            <p:txBody>
              <a:bodyPr rtlCol="0" anchor="ctr"/>
              <a:lstStyle/>
              <a:p>
                <a:endParaRPr lang="en-US"/>
              </a:p>
            </p:txBody>
          </p:sp>
          <p:grpSp>
            <p:nvGrpSpPr>
              <p:cNvPr id="20" name="Graphic 12">
                <a:extLst>
                  <a:ext uri="{FF2B5EF4-FFF2-40B4-BE49-F238E27FC236}">
                    <a16:creationId xmlns:a16="http://schemas.microsoft.com/office/drawing/2014/main" xmlns="" id="{687A4986-7668-4E88-86D8-94D4A1AEA306}"/>
                  </a:ext>
                </a:extLst>
              </p:cNvPr>
              <p:cNvGrpSpPr/>
              <p:nvPr/>
            </p:nvGrpSpPr>
            <p:grpSpPr>
              <a:xfrm>
                <a:off x="17229311" y="4107111"/>
                <a:ext cx="490335" cy="541208"/>
                <a:chOff x="17229311" y="4107111"/>
                <a:chExt cx="490335" cy="541208"/>
              </a:xfrm>
            </p:grpSpPr>
            <p:grpSp>
              <p:nvGrpSpPr>
                <p:cNvPr id="21" name="Graphic 12">
                  <a:extLst>
                    <a:ext uri="{FF2B5EF4-FFF2-40B4-BE49-F238E27FC236}">
                      <a16:creationId xmlns:a16="http://schemas.microsoft.com/office/drawing/2014/main" xmlns="" id="{62903144-AA66-4D39-8F95-1DFEADA514D6}"/>
                    </a:ext>
                  </a:extLst>
                </p:cNvPr>
                <p:cNvGrpSpPr/>
                <p:nvPr/>
              </p:nvGrpSpPr>
              <p:grpSpPr>
                <a:xfrm>
                  <a:off x="17234723" y="4107111"/>
                  <a:ext cx="484922" cy="368021"/>
                  <a:chOff x="17234723" y="4107111"/>
                  <a:chExt cx="484922" cy="368021"/>
                </a:xfrm>
              </p:grpSpPr>
              <p:sp>
                <p:nvSpPr>
                  <p:cNvPr id="22" name="Freeform: Shape 21">
                    <a:extLst>
                      <a:ext uri="{FF2B5EF4-FFF2-40B4-BE49-F238E27FC236}">
                        <a16:creationId xmlns:a16="http://schemas.microsoft.com/office/drawing/2014/main" xmlns="" id="{26733360-70F6-4BE1-9FB4-F3AF8F63E156}"/>
                      </a:ext>
                    </a:extLst>
                  </p:cNvPr>
                  <p:cNvSpPr/>
                  <p:nvPr/>
                </p:nvSpPr>
                <p:spPr>
                  <a:xfrm>
                    <a:off x="17252042" y="4120100"/>
                    <a:ext cx="458944" cy="337714"/>
                  </a:xfrm>
                  <a:custGeom>
                    <a:avLst/>
                    <a:gdLst>
                      <a:gd name="connsiteX0" fmla="*/ 454615 w 458944"/>
                      <a:gd name="connsiteY0" fmla="*/ 329055 h 337714"/>
                      <a:gd name="connsiteX1" fmla="*/ 458945 w 458944"/>
                      <a:gd name="connsiteY1" fmla="*/ 285758 h 337714"/>
                      <a:gd name="connsiteX2" fmla="*/ 458945 w 458944"/>
                      <a:gd name="connsiteY2" fmla="*/ 285758 h 337714"/>
                      <a:gd name="connsiteX3" fmla="*/ 372351 w 458944"/>
                      <a:gd name="connsiteY3" fmla="*/ 0 h 337714"/>
                      <a:gd name="connsiteX4" fmla="*/ 51956 w 458944"/>
                      <a:gd name="connsiteY4" fmla="*/ 147209 h 337714"/>
                      <a:gd name="connsiteX5" fmla="*/ 8659 w 458944"/>
                      <a:gd name="connsiteY5" fmla="*/ 316066 h 337714"/>
                      <a:gd name="connsiteX6" fmla="*/ 0 w 458944"/>
                      <a:gd name="connsiteY6" fmla="*/ 337714 h 337714"/>
                      <a:gd name="connsiteX7" fmla="*/ 454615 w 458944"/>
                      <a:gd name="connsiteY7" fmla="*/ 329055 h 337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8944" h="337714">
                        <a:moveTo>
                          <a:pt x="454615" y="329055"/>
                        </a:moveTo>
                        <a:cubicBezTo>
                          <a:pt x="458945" y="316066"/>
                          <a:pt x="458945" y="298747"/>
                          <a:pt x="458945" y="285758"/>
                        </a:cubicBezTo>
                        <a:cubicBezTo>
                          <a:pt x="458945" y="285758"/>
                          <a:pt x="458945" y="285758"/>
                          <a:pt x="458945" y="285758"/>
                        </a:cubicBezTo>
                        <a:cubicBezTo>
                          <a:pt x="432967" y="181846"/>
                          <a:pt x="424308" y="51956"/>
                          <a:pt x="372351" y="0"/>
                        </a:cubicBezTo>
                        <a:cubicBezTo>
                          <a:pt x="342044" y="95253"/>
                          <a:pt x="225143" y="251121"/>
                          <a:pt x="51956" y="147209"/>
                        </a:cubicBezTo>
                        <a:cubicBezTo>
                          <a:pt x="51956" y="147209"/>
                          <a:pt x="60615" y="212154"/>
                          <a:pt x="8659" y="316066"/>
                        </a:cubicBezTo>
                        <a:cubicBezTo>
                          <a:pt x="4330" y="320396"/>
                          <a:pt x="4330" y="329055"/>
                          <a:pt x="0" y="337714"/>
                        </a:cubicBezTo>
                        <a:cubicBezTo>
                          <a:pt x="69275" y="281429"/>
                          <a:pt x="238132" y="181846"/>
                          <a:pt x="454615" y="329055"/>
                        </a:cubicBezTo>
                        <a:close/>
                      </a:path>
                    </a:pathLst>
                  </a:custGeom>
                  <a:solidFill>
                    <a:srgbClr val="FF001A"/>
                  </a:solidFill>
                  <a:ln w="43191"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xmlns="" id="{9410F007-156C-4B4E-855A-760F295C5EDC}"/>
                      </a:ext>
                    </a:extLst>
                  </p:cNvPr>
                  <p:cNvSpPr/>
                  <p:nvPr/>
                </p:nvSpPr>
                <p:spPr>
                  <a:xfrm>
                    <a:off x="17234723" y="4107111"/>
                    <a:ext cx="484922" cy="368021"/>
                  </a:xfrm>
                  <a:custGeom>
                    <a:avLst/>
                    <a:gdLst>
                      <a:gd name="connsiteX0" fmla="*/ 0 w 484922"/>
                      <a:gd name="connsiteY0" fmla="*/ 368022 h 368021"/>
                      <a:gd name="connsiteX1" fmla="*/ 8659 w 484922"/>
                      <a:gd name="connsiteY1" fmla="*/ 350703 h 368021"/>
                      <a:gd name="connsiteX2" fmla="*/ 17319 w 484922"/>
                      <a:gd name="connsiteY2" fmla="*/ 329055 h 368021"/>
                      <a:gd name="connsiteX3" fmla="*/ 60615 w 484922"/>
                      <a:gd name="connsiteY3" fmla="*/ 160198 h 368021"/>
                      <a:gd name="connsiteX4" fmla="*/ 60615 w 484922"/>
                      <a:gd name="connsiteY4" fmla="*/ 151538 h 368021"/>
                      <a:gd name="connsiteX5" fmla="*/ 69275 w 484922"/>
                      <a:gd name="connsiteY5" fmla="*/ 155868 h 368021"/>
                      <a:gd name="connsiteX6" fmla="*/ 177517 w 484922"/>
                      <a:gd name="connsiteY6" fmla="*/ 186176 h 368021"/>
                      <a:gd name="connsiteX7" fmla="*/ 177517 w 484922"/>
                      <a:gd name="connsiteY7" fmla="*/ 186176 h 368021"/>
                      <a:gd name="connsiteX8" fmla="*/ 381011 w 484922"/>
                      <a:gd name="connsiteY8" fmla="*/ 8660 h 368021"/>
                      <a:gd name="connsiteX9" fmla="*/ 385341 w 484922"/>
                      <a:gd name="connsiteY9" fmla="*/ 0 h 368021"/>
                      <a:gd name="connsiteX10" fmla="*/ 389670 w 484922"/>
                      <a:gd name="connsiteY10" fmla="*/ 4330 h 368021"/>
                      <a:gd name="connsiteX11" fmla="*/ 458945 w 484922"/>
                      <a:gd name="connsiteY11" fmla="*/ 194835 h 368021"/>
                      <a:gd name="connsiteX12" fmla="*/ 480593 w 484922"/>
                      <a:gd name="connsiteY12" fmla="*/ 290088 h 368021"/>
                      <a:gd name="connsiteX13" fmla="*/ 480593 w 484922"/>
                      <a:gd name="connsiteY13" fmla="*/ 294418 h 368021"/>
                      <a:gd name="connsiteX14" fmla="*/ 476264 w 484922"/>
                      <a:gd name="connsiteY14" fmla="*/ 337714 h 368021"/>
                      <a:gd name="connsiteX15" fmla="*/ 476264 w 484922"/>
                      <a:gd name="connsiteY15" fmla="*/ 346374 h 368021"/>
                      <a:gd name="connsiteX16" fmla="*/ 471934 w 484922"/>
                      <a:gd name="connsiteY16" fmla="*/ 342044 h 368021"/>
                      <a:gd name="connsiteX17" fmla="*/ 246791 w 484922"/>
                      <a:gd name="connsiteY17" fmla="*/ 264110 h 368021"/>
                      <a:gd name="connsiteX18" fmla="*/ 21648 w 484922"/>
                      <a:gd name="connsiteY18" fmla="*/ 350703 h 368021"/>
                      <a:gd name="connsiteX19" fmla="*/ 0 w 484922"/>
                      <a:gd name="connsiteY19" fmla="*/ 368022 h 368021"/>
                      <a:gd name="connsiteX20" fmla="*/ 73604 w 484922"/>
                      <a:gd name="connsiteY20" fmla="*/ 168857 h 368021"/>
                      <a:gd name="connsiteX21" fmla="*/ 30308 w 484922"/>
                      <a:gd name="connsiteY21" fmla="*/ 333385 h 368021"/>
                      <a:gd name="connsiteX22" fmla="*/ 30308 w 484922"/>
                      <a:gd name="connsiteY22" fmla="*/ 333385 h 368021"/>
                      <a:gd name="connsiteX23" fmla="*/ 246791 w 484922"/>
                      <a:gd name="connsiteY23" fmla="*/ 255451 h 368021"/>
                      <a:gd name="connsiteX24" fmla="*/ 471934 w 484922"/>
                      <a:gd name="connsiteY24" fmla="*/ 329055 h 368021"/>
                      <a:gd name="connsiteX25" fmla="*/ 476264 w 484922"/>
                      <a:gd name="connsiteY25" fmla="*/ 294418 h 368021"/>
                      <a:gd name="connsiteX26" fmla="*/ 480593 w 484922"/>
                      <a:gd name="connsiteY26" fmla="*/ 294418 h 368021"/>
                      <a:gd name="connsiteX27" fmla="*/ 484923 w 484922"/>
                      <a:gd name="connsiteY27" fmla="*/ 294418 h 368021"/>
                      <a:gd name="connsiteX28" fmla="*/ 480593 w 484922"/>
                      <a:gd name="connsiteY28" fmla="*/ 294418 h 368021"/>
                      <a:gd name="connsiteX29" fmla="*/ 458945 w 484922"/>
                      <a:gd name="connsiteY29" fmla="*/ 199165 h 368021"/>
                      <a:gd name="connsiteX30" fmla="*/ 398330 w 484922"/>
                      <a:gd name="connsiteY30" fmla="*/ 17319 h 368021"/>
                      <a:gd name="connsiteX31" fmla="*/ 186176 w 484922"/>
                      <a:gd name="connsiteY31" fmla="*/ 194835 h 368021"/>
                      <a:gd name="connsiteX32" fmla="*/ 186176 w 484922"/>
                      <a:gd name="connsiteY32" fmla="*/ 194835 h 368021"/>
                      <a:gd name="connsiteX33" fmla="*/ 73604 w 484922"/>
                      <a:gd name="connsiteY33" fmla="*/ 168857 h 368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84922" h="368021">
                        <a:moveTo>
                          <a:pt x="0" y="368022"/>
                        </a:moveTo>
                        <a:lnTo>
                          <a:pt x="8659" y="350703"/>
                        </a:lnTo>
                        <a:cubicBezTo>
                          <a:pt x="12989" y="342044"/>
                          <a:pt x="12989" y="337714"/>
                          <a:pt x="17319" y="329055"/>
                        </a:cubicBezTo>
                        <a:cubicBezTo>
                          <a:pt x="69275" y="225143"/>
                          <a:pt x="60615" y="160198"/>
                          <a:pt x="60615" y="160198"/>
                        </a:cubicBezTo>
                        <a:lnTo>
                          <a:pt x="60615" y="151538"/>
                        </a:lnTo>
                        <a:lnTo>
                          <a:pt x="69275" y="155868"/>
                        </a:lnTo>
                        <a:cubicBezTo>
                          <a:pt x="103912" y="177516"/>
                          <a:pt x="142879" y="186176"/>
                          <a:pt x="177517" y="186176"/>
                        </a:cubicBezTo>
                        <a:lnTo>
                          <a:pt x="177517" y="186176"/>
                        </a:lnTo>
                        <a:cubicBezTo>
                          <a:pt x="290088" y="186176"/>
                          <a:pt x="363692" y="69275"/>
                          <a:pt x="381011" y="8660"/>
                        </a:cubicBezTo>
                        <a:lnTo>
                          <a:pt x="385341" y="0"/>
                        </a:lnTo>
                        <a:lnTo>
                          <a:pt x="389670" y="4330"/>
                        </a:lnTo>
                        <a:cubicBezTo>
                          <a:pt x="428637" y="43297"/>
                          <a:pt x="445956" y="116901"/>
                          <a:pt x="458945" y="194835"/>
                        </a:cubicBezTo>
                        <a:cubicBezTo>
                          <a:pt x="463275" y="225143"/>
                          <a:pt x="471934" y="259780"/>
                          <a:pt x="480593" y="290088"/>
                        </a:cubicBezTo>
                        <a:lnTo>
                          <a:pt x="480593" y="294418"/>
                        </a:lnTo>
                        <a:cubicBezTo>
                          <a:pt x="480593" y="307407"/>
                          <a:pt x="480593" y="324725"/>
                          <a:pt x="476264" y="337714"/>
                        </a:cubicBezTo>
                        <a:lnTo>
                          <a:pt x="476264" y="346374"/>
                        </a:lnTo>
                        <a:lnTo>
                          <a:pt x="471934" y="342044"/>
                        </a:lnTo>
                        <a:cubicBezTo>
                          <a:pt x="398330" y="290088"/>
                          <a:pt x="320396" y="264110"/>
                          <a:pt x="246791" y="264110"/>
                        </a:cubicBezTo>
                        <a:cubicBezTo>
                          <a:pt x="138549" y="264110"/>
                          <a:pt x="60615" y="320396"/>
                          <a:pt x="21648" y="350703"/>
                        </a:cubicBezTo>
                        <a:lnTo>
                          <a:pt x="0" y="368022"/>
                        </a:lnTo>
                        <a:close/>
                        <a:moveTo>
                          <a:pt x="73604" y="168857"/>
                        </a:moveTo>
                        <a:cubicBezTo>
                          <a:pt x="73604" y="190506"/>
                          <a:pt x="69275" y="246791"/>
                          <a:pt x="30308" y="333385"/>
                        </a:cubicBezTo>
                        <a:cubicBezTo>
                          <a:pt x="30308" y="333385"/>
                          <a:pt x="30308" y="333385"/>
                          <a:pt x="30308" y="333385"/>
                        </a:cubicBezTo>
                        <a:cubicBezTo>
                          <a:pt x="73604" y="298747"/>
                          <a:pt x="151538" y="255451"/>
                          <a:pt x="246791" y="255451"/>
                        </a:cubicBezTo>
                        <a:cubicBezTo>
                          <a:pt x="320396" y="255451"/>
                          <a:pt x="394000" y="281429"/>
                          <a:pt x="471934" y="329055"/>
                        </a:cubicBezTo>
                        <a:cubicBezTo>
                          <a:pt x="471934" y="316066"/>
                          <a:pt x="476264" y="307407"/>
                          <a:pt x="476264" y="294418"/>
                        </a:cubicBezTo>
                        <a:lnTo>
                          <a:pt x="480593" y="294418"/>
                        </a:lnTo>
                        <a:lnTo>
                          <a:pt x="484923" y="294418"/>
                        </a:lnTo>
                        <a:lnTo>
                          <a:pt x="480593" y="294418"/>
                        </a:lnTo>
                        <a:cubicBezTo>
                          <a:pt x="471934" y="264110"/>
                          <a:pt x="467604" y="229473"/>
                          <a:pt x="458945" y="199165"/>
                        </a:cubicBezTo>
                        <a:cubicBezTo>
                          <a:pt x="445956" y="125560"/>
                          <a:pt x="432967" y="56286"/>
                          <a:pt x="398330" y="17319"/>
                        </a:cubicBezTo>
                        <a:cubicBezTo>
                          <a:pt x="372352" y="82264"/>
                          <a:pt x="303077" y="194835"/>
                          <a:pt x="186176" y="194835"/>
                        </a:cubicBezTo>
                        <a:lnTo>
                          <a:pt x="186176" y="194835"/>
                        </a:lnTo>
                        <a:cubicBezTo>
                          <a:pt x="142879" y="199165"/>
                          <a:pt x="108242" y="190506"/>
                          <a:pt x="73604" y="168857"/>
                        </a:cubicBezTo>
                        <a:close/>
                      </a:path>
                    </a:pathLst>
                  </a:custGeom>
                  <a:solidFill>
                    <a:srgbClr val="9A001A"/>
                  </a:solidFill>
                  <a:ln w="43191" cap="flat">
                    <a:noFill/>
                    <a:prstDash val="solid"/>
                    <a:miter/>
                  </a:ln>
                </p:spPr>
                <p:txBody>
                  <a:bodyPr rtlCol="0" anchor="ctr"/>
                  <a:lstStyle/>
                  <a:p>
                    <a:endParaRPr lang="en-US"/>
                  </a:p>
                </p:txBody>
              </p:sp>
            </p:grpSp>
            <p:grpSp>
              <p:nvGrpSpPr>
                <p:cNvPr id="24" name="Graphic 12">
                  <a:extLst>
                    <a:ext uri="{FF2B5EF4-FFF2-40B4-BE49-F238E27FC236}">
                      <a16:creationId xmlns:a16="http://schemas.microsoft.com/office/drawing/2014/main" xmlns="" id="{1CE790EC-60C0-44ED-8170-1283C0F659DE}"/>
                    </a:ext>
                  </a:extLst>
                </p:cNvPr>
                <p:cNvGrpSpPr/>
                <p:nvPr/>
              </p:nvGrpSpPr>
              <p:grpSpPr>
                <a:xfrm>
                  <a:off x="17229311" y="4366892"/>
                  <a:ext cx="481675" cy="281428"/>
                  <a:chOff x="17229311" y="4366892"/>
                  <a:chExt cx="481675" cy="281428"/>
                </a:xfrm>
              </p:grpSpPr>
              <p:sp>
                <p:nvSpPr>
                  <p:cNvPr id="25" name="Freeform: Shape 24">
                    <a:extLst>
                      <a:ext uri="{FF2B5EF4-FFF2-40B4-BE49-F238E27FC236}">
                        <a16:creationId xmlns:a16="http://schemas.microsoft.com/office/drawing/2014/main" xmlns="" id="{180AE70D-A14B-4862-81E3-F9345838CF4B}"/>
                      </a:ext>
                    </a:extLst>
                  </p:cNvPr>
                  <p:cNvSpPr/>
                  <p:nvPr/>
                </p:nvSpPr>
                <p:spPr>
                  <a:xfrm>
                    <a:off x="17231986" y="4372317"/>
                    <a:ext cx="474671" cy="268534"/>
                  </a:xfrm>
                  <a:custGeom>
                    <a:avLst/>
                    <a:gdLst>
                      <a:gd name="connsiteX0" fmla="*/ 15727 w 474671"/>
                      <a:gd name="connsiteY0" fmla="*/ 85498 h 268534"/>
                      <a:gd name="connsiteX1" fmla="*/ 7068 w 474671"/>
                      <a:gd name="connsiteY1" fmla="*/ 107146 h 268534"/>
                      <a:gd name="connsiteX2" fmla="*/ 7068 w 474671"/>
                      <a:gd name="connsiteY2" fmla="*/ 107146 h 268534"/>
                      <a:gd name="connsiteX3" fmla="*/ 180254 w 474671"/>
                      <a:gd name="connsiteY3" fmla="*/ 267344 h 268534"/>
                      <a:gd name="connsiteX4" fmla="*/ 474672 w 474671"/>
                      <a:gd name="connsiteY4" fmla="*/ 76839 h 268534"/>
                      <a:gd name="connsiteX5" fmla="*/ 15727 w 474671"/>
                      <a:gd name="connsiteY5" fmla="*/ 85498 h 268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4671" h="268534">
                        <a:moveTo>
                          <a:pt x="15727" y="85498"/>
                        </a:moveTo>
                        <a:cubicBezTo>
                          <a:pt x="11397" y="94158"/>
                          <a:pt x="7068" y="102817"/>
                          <a:pt x="7068" y="107146"/>
                        </a:cubicBezTo>
                        <a:lnTo>
                          <a:pt x="7068" y="107146"/>
                        </a:lnTo>
                        <a:cubicBezTo>
                          <a:pt x="7068" y="107146"/>
                          <a:pt x="-53548" y="250026"/>
                          <a:pt x="180254" y="267344"/>
                        </a:cubicBezTo>
                        <a:cubicBezTo>
                          <a:pt x="366430" y="280333"/>
                          <a:pt x="453023" y="185081"/>
                          <a:pt x="474672" y="76839"/>
                        </a:cubicBezTo>
                        <a:cubicBezTo>
                          <a:pt x="258188" y="-70370"/>
                          <a:pt x="89331" y="29212"/>
                          <a:pt x="15727" y="85498"/>
                        </a:cubicBezTo>
                        <a:close/>
                      </a:path>
                    </a:pathLst>
                  </a:custGeom>
                  <a:solidFill>
                    <a:srgbClr val="FFFFFF"/>
                  </a:solidFill>
                  <a:ln w="43191"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xmlns="" id="{C8E2E148-9D3B-4D27-87ED-A1EFF4F00D7B}"/>
                      </a:ext>
                    </a:extLst>
                  </p:cNvPr>
                  <p:cNvSpPr/>
                  <p:nvPr/>
                </p:nvSpPr>
                <p:spPr>
                  <a:xfrm>
                    <a:off x="17229311" y="4366892"/>
                    <a:ext cx="481675" cy="281428"/>
                  </a:xfrm>
                  <a:custGeom>
                    <a:avLst/>
                    <a:gdLst>
                      <a:gd name="connsiteX0" fmla="*/ 217566 w 481675"/>
                      <a:gd name="connsiteY0" fmla="*/ 281429 h 281428"/>
                      <a:gd name="connsiteX1" fmla="*/ 217566 w 481675"/>
                      <a:gd name="connsiteY1" fmla="*/ 281429 h 281428"/>
                      <a:gd name="connsiteX2" fmla="*/ 182929 w 481675"/>
                      <a:gd name="connsiteY2" fmla="*/ 281429 h 281428"/>
                      <a:gd name="connsiteX3" fmla="*/ 14071 w 481675"/>
                      <a:gd name="connsiteY3" fmla="*/ 207824 h 281428"/>
                      <a:gd name="connsiteX4" fmla="*/ 5412 w 481675"/>
                      <a:gd name="connsiteY4" fmla="*/ 121231 h 281428"/>
                      <a:gd name="connsiteX5" fmla="*/ 5412 w 481675"/>
                      <a:gd name="connsiteY5" fmla="*/ 121231 h 281428"/>
                      <a:gd name="connsiteX6" fmla="*/ 5412 w 481675"/>
                      <a:gd name="connsiteY6" fmla="*/ 116901 h 281428"/>
                      <a:gd name="connsiteX7" fmla="*/ 14071 w 481675"/>
                      <a:gd name="connsiteY7" fmla="*/ 90923 h 281428"/>
                      <a:gd name="connsiteX8" fmla="*/ 14071 w 481675"/>
                      <a:gd name="connsiteY8" fmla="*/ 90923 h 281428"/>
                      <a:gd name="connsiteX9" fmla="*/ 247874 w 481675"/>
                      <a:gd name="connsiteY9" fmla="*/ 0 h 281428"/>
                      <a:gd name="connsiteX10" fmla="*/ 477346 w 481675"/>
                      <a:gd name="connsiteY10" fmla="*/ 77934 h 281428"/>
                      <a:gd name="connsiteX11" fmla="*/ 481676 w 481675"/>
                      <a:gd name="connsiteY11" fmla="*/ 77934 h 281428"/>
                      <a:gd name="connsiteX12" fmla="*/ 481676 w 481675"/>
                      <a:gd name="connsiteY12" fmla="*/ 82264 h 281428"/>
                      <a:gd name="connsiteX13" fmla="*/ 217566 w 481675"/>
                      <a:gd name="connsiteY13" fmla="*/ 281429 h 281428"/>
                      <a:gd name="connsiteX14" fmla="*/ 18401 w 481675"/>
                      <a:gd name="connsiteY14" fmla="*/ 112571 h 281428"/>
                      <a:gd name="connsiteX15" fmla="*/ 18401 w 481675"/>
                      <a:gd name="connsiteY15" fmla="*/ 112571 h 281428"/>
                      <a:gd name="connsiteX16" fmla="*/ 18401 w 481675"/>
                      <a:gd name="connsiteY16" fmla="*/ 116901 h 281428"/>
                      <a:gd name="connsiteX17" fmla="*/ 27060 w 481675"/>
                      <a:gd name="connsiteY17" fmla="*/ 199165 h 281428"/>
                      <a:gd name="connsiteX18" fmla="*/ 187258 w 481675"/>
                      <a:gd name="connsiteY18" fmla="*/ 268440 h 281428"/>
                      <a:gd name="connsiteX19" fmla="*/ 221896 w 481675"/>
                      <a:gd name="connsiteY19" fmla="*/ 268440 h 281428"/>
                      <a:gd name="connsiteX20" fmla="*/ 477346 w 481675"/>
                      <a:gd name="connsiteY20" fmla="*/ 82264 h 281428"/>
                      <a:gd name="connsiteX21" fmla="*/ 256533 w 481675"/>
                      <a:gd name="connsiteY21" fmla="*/ 8660 h 281428"/>
                      <a:gd name="connsiteX22" fmla="*/ 31390 w 481675"/>
                      <a:gd name="connsiteY22" fmla="*/ 95253 h 281428"/>
                      <a:gd name="connsiteX23" fmla="*/ 18401 w 481675"/>
                      <a:gd name="connsiteY23" fmla="*/ 112571 h 281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81675" h="281428">
                        <a:moveTo>
                          <a:pt x="217566" y="281429"/>
                        </a:moveTo>
                        <a:lnTo>
                          <a:pt x="217566" y="281429"/>
                        </a:lnTo>
                        <a:cubicBezTo>
                          <a:pt x="204577" y="281429"/>
                          <a:pt x="195918" y="281429"/>
                          <a:pt x="182929" y="281429"/>
                        </a:cubicBezTo>
                        <a:cubicBezTo>
                          <a:pt x="96335" y="277099"/>
                          <a:pt x="40049" y="251121"/>
                          <a:pt x="14071" y="207824"/>
                        </a:cubicBezTo>
                        <a:cubicBezTo>
                          <a:pt x="-7577" y="173187"/>
                          <a:pt x="1082" y="134220"/>
                          <a:pt x="5412" y="121231"/>
                        </a:cubicBezTo>
                        <a:lnTo>
                          <a:pt x="5412" y="121231"/>
                        </a:lnTo>
                        <a:lnTo>
                          <a:pt x="5412" y="116901"/>
                        </a:lnTo>
                        <a:cubicBezTo>
                          <a:pt x="9742" y="108242"/>
                          <a:pt x="14071" y="99583"/>
                          <a:pt x="14071" y="90923"/>
                        </a:cubicBezTo>
                        <a:lnTo>
                          <a:pt x="14071" y="90923"/>
                        </a:lnTo>
                        <a:cubicBezTo>
                          <a:pt x="53039" y="56286"/>
                          <a:pt x="139632" y="0"/>
                          <a:pt x="247874" y="0"/>
                        </a:cubicBezTo>
                        <a:cubicBezTo>
                          <a:pt x="325808" y="0"/>
                          <a:pt x="399412" y="25978"/>
                          <a:pt x="477346" y="77934"/>
                        </a:cubicBezTo>
                        <a:lnTo>
                          <a:pt x="481676" y="77934"/>
                        </a:lnTo>
                        <a:lnTo>
                          <a:pt x="481676" y="82264"/>
                        </a:lnTo>
                        <a:cubicBezTo>
                          <a:pt x="468687" y="142879"/>
                          <a:pt x="421060" y="281429"/>
                          <a:pt x="217566" y="281429"/>
                        </a:cubicBezTo>
                        <a:close/>
                        <a:moveTo>
                          <a:pt x="18401" y="112571"/>
                        </a:moveTo>
                        <a:lnTo>
                          <a:pt x="18401" y="112571"/>
                        </a:lnTo>
                        <a:lnTo>
                          <a:pt x="18401" y="116901"/>
                        </a:lnTo>
                        <a:cubicBezTo>
                          <a:pt x="18401" y="116901"/>
                          <a:pt x="1082" y="160198"/>
                          <a:pt x="27060" y="199165"/>
                        </a:cubicBezTo>
                        <a:cubicBezTo>
                          <a:pt x="48709" y="238132"/>
                          <a:pt x="104994" y="259780"/>
                          <a:pt x="187258" y="268440"/>
                        </a:cubicBezTo>
                        <a:cubicBezTo>
                          <a:pt x="200247" y="268440"/>
                          <a:pt x="208907" y="268440"/>
                          <a:pt x="221896" y="268440"/>
                        </a:cubicBezTo>
                        <a:cubicBezTo>
                          <a:pt x="416731" y="268440"/>
                          <a:pt x="464357" y="138550"/>
                          <a:pt x="477346" y="82264"/>
                        </a:cubicBezTo>
                        <a:cubicBezTo>
                          <a:pt x="403742" y="30308"/>
                          <a:pt x="330137" y="8660"/>
                          <a:pt x="256533" y="8660"/>
                        </a:cubicBezTo>
                        <a:cubicBezTo>
                          <a:pt x="148291" y="8660"/>
                          <a:pt x="70357" y="60615"/>
                          <a:pt x="31390" y="95253"/>
                        </a:cubicBezTo>
                        <a:cubicBezTo>
                          <a:pt x="22731" y="99583"/>
                          <a:pt x="18401" y="108242"/>
                          <a:pt x="18401" y="112571"/>
                        </a:cubicBezTo>
                        <a:close/>
                      </a:path>
                    </a:pathLst>
                  </a:custGeom>
                  <a:solidFill>
                    <a:srgbClr val="ADACA8"/>
                  </a:solidFill>
                  <a:ln w="43191" cap="flat">
                    <a:noFill/>
                    <a:prstDash val="solid"/>
                    <a:miter/>
                  </a:ln>
                </p:spPr>
                <p:txBody>
                  <a:bodyPr rtlCol="0" anchor="ctr"/>
                  <a:lstStyle/>
                  <a:p>
                    <a:endParaRPr lang="en-US"/>
                  </a:p>
                </p:txBody>
              </p:sp>
            </p:grpSp>
          </p:grpSp>
          <p:grpSp>
            <p:nvGrpSpPr>
              <p:cNvPr id="27" name="Graphic 12">
                <a:extLst>
                  <a:ext uri="{FF2B5EF4-FFF2-40B4-BE49-F238E27FC236}">
                    <a16:creationId xmlns:a16="http://schemas.microsoft.com/office/drawing/2014/main" xmlns="" id="{C69A58DE-D291-43E8-8424-1291F7AD0278}"/>
                  </a:ext>
                </a:extLst>
              </p:cNvPr>
              <p:cNvGrpSpPr/>
              <p:nvPr/>
            </p:nvGrpSpPr>
            <p:grpSpPr>
              <a:xfrm>
                <a:off x="17353365" y="4241331"/>
                <a:ext cx="281950" cy="134220"/>
                <a:chOff x="17353365" y="4241331"/>
                <a:chExt cx="281950" cy="134220"/>
              </a:xfrm>
            </p:grpSpPr>
            <p:sp>
              <p:nvSpPr>
                <p:cNvPr id="28" name="Freeform: Shape 27">
                  <a:extLst>
                    <a:ext uri="{FF2B5EF4-FFF2-40B4-BE49-F238E27FC236}">
                      <a16:creationId xmlns:a16="http://schemas.microsoft.com/office/drawing/2014/main" xmlns="" id="{D92392D2-0086-409D-BC79-FF0C1D3A9099}"/>
                    </a:ext>
                  </a:extLst>
                </p:cNvPr>
                <p:cNvSpPr/>
                <p:nvPr/>
              </p:nvSpPr>
              <p:spPr>
                <a:xfrm>
                  <a:off x="17358995" y="4244510"/>
                  <a:ext cx="271343" cy="127252"/>
                </a:xfrm>
                <a:custGeom>
                  <a:avLst/>
                  <a:gdLst>
                    <a:gd name="connsiteX0" fmla="*/ 27267 w 271343"/>
                    <a:gd name="connsiteY0" fmla="*/ 122381 h 127252"/>
                    <a:gd name="connsiteX1" fmla="*/ 191795 w 271343"/>
                    <a:gd name="connsiteY1" fmla="*/ 92074 h 127252"/>
                    <a:gd name="connsiteX2" fmla="*/ 252410 w 271343"/>
                    <a:gd name="connsiteY2" fmla="*/ 18469 h 127252"/>
                    <a:gd name="connsiteX3" fmla="*/ 9949 w 271343"/>
                    <a:gd name="connsiteY3" fmla="*/ 83414 h 127252"/>
                    <a:gd name="connsiteX4" fmla="*/ 27267 w 271343"/>
                    <a:gd name="connsiteY4" fmla="*/ 122381 h 127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343" h="127252">
                      <a:moveTo>
                        <a:pt x="27267" y="122381"/>
                      </a:moveTo>
                      <a:cubicBezTo>
                        <a:pt x="27267" y="122381"/>
                        <a:pt x="113860" y="83414"/>
                        <a:pt x="191795" y="92074"/>
                      </a:cubicBezTo>
                      <a:cubicBezTo>
                        <a:pt x="269729" y="100733"/>
                        <a:pt x="291377" y="70426"/>
                        <a:pt x="252410" y="18469"/>
                      </a:cubicBezTo>
                      <a:cubicBezTo>
                        <a:pt x="213443" y="-33487"/>
                        <a:pt x="40256" y="35788"/>
                        <a:pt x="9949" y="83414"/>
                      </a:cubicBezTo>
                      <a:cubicBezTo>
                        <a:pt x="-11700" y="122381"/>
                        <a:pt x="5619" y="135371"/>
                        <a:pt x="27267" y="122381"/>
                      </a:cubicBezTo>
                      <a:close/>
                    </a:path>
                  </a:pathLst>
                </a:custGeom>
                <a:solidFill>
                  <a:srgbClr val="FAB548"/>
                </a:solidFill>
                <a:ln w="43191"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xmlns="" id="{04795257-868C-455D-AE4F-DCF84F7B021E}"/>
                    </a:ext>
                  </a:extLst>
                </p:cNvPr>
                <p:cNvSpPr/>
                <p:nvPr/>
              </p:nvSpPr>
              <p:spPr>
                <a:xfrm>
                  <a:off x="17353365" y="4241331"/>
                  <a:ext cx="281950" cy="134220"/>
                </a:xfrm>
                <a:custGeom>
                  <a:avLst/>
                  <a:gdLst>
                    <a:gd name="connsiteX0" fmla="*/ 19908 w 281950"/>
                    <a:gd name="connsiteY0" fmla="*/ 134220 h 134220"/>
                    <a:gd name="connsiteX1" fmla="*/ 19908 w 281950"/>
                    <a:gd name="connsiteY1" fmla="*/ 134220 h 134220"/>
                    <a:gd name="connsiteX2" fmla="*/ 2589 w 281950"/>
                    <a:gd name="connsiteY2" fmla="*/ 125560 h 134220"/>
                    <a:gd name="connsiteX3" fmla="*/ 11249 w 281950"/>
                    <a:gd name="connsiteY3" fmla="*/ 86593 h 134220"/>
                    <a:gd name="connsiteX4" fmla="*/ 206084 w 281950"/>
                    <a:gd name="connsiteY4" fmla="*/ 0 h 134220"/>
                    <a:gd name="connsiteX5" fmla="*/ 262370 w 281950"/>
                    <a:gd name="connsiteY5" fmla="*/ 21648 h 134220"/>
                    <a:gd name="connsiteX6" fmla="*/ 279688 w 281950"/>
                    <a:gd name="connsiteY6" fmla="*/ 77934 h 134220"/>
                    <a:gd name="connsiteX7" fmla="*/ 197425 w 281950"/>
                    <a:gd name="connsiteY7" fmla="*/ 99583 h 134220"/>
                    <a:gd name="connsiteX8" fmla="*/ 175776 w 281950"/>
                    <a:gd name="connsiteY8" fmla="*/ 99583 h 134220"/>
                    <a:gd name="connsiteX9" fmla="*/ 37227 w 281950"/>
                    <a:gd name="connsiteY9" fmla="*/ 129890 h 134220"/>
                    <a:gd name="connsiteX10" fmla="*/ 19908 w 281950"/>
                    <a:gd name="connsiteY10" fmla="*/ 134220 h 134220"/>
                    <a:gd name="connsiteX11" fmla="*/ 206084 w 281950"/>
                    <a:gd name="connsiteY11" fmla="*/ 12989 h 134220"/>
                    <a:gd name="connsiteX12" fmla="*/ 15579 w 281950"/>
                    <a:gd name="connsiteY12" fmla="*/ 95253 h 134220"/>
                    <a:gd name="connsiteX13" fmla="*/ 6919 w 281950"/>
                    <a:gd name="connsiteY13" fmla="*/ 125560 h 134220"/>
                    <a:gd name="connsiteX14" fmla="*/ 15579 w 281950"/>
                    <a:gd name="connsiteY14" fmla="*/ 129890 h 134220"/>
                    <a:gd name="connsiteX15" fmla="*/ 15579 w 281950"/>
                    <a:gd name="connsiteY15" fmla="*/ 129890 h 134220"/>
                    <a:gd name="connsiteX16" fmla="*/ 28568 w 281950"/>
                    <a:gd name="connsiteY16" fmla="*/ 125560 h 134220"/>
                    <a:gd name="connsiteX17" fmla="*/ 171447 w 281950"/>
                    <a:gd name="connsiteY17" fmla="*/ 95253 h 134220"/>
                    <a:gd name="connsiteX18" fmla="*/ 193095 w 281950"/>
                    <a:gd name="connsiteY18" fmla="*/ 95253 h 134220"/>
                    <a:gd name="connsiteX19" fmla="*/ 266699 w 281950"/>
                    <a:gd name="connsiteY19" fmla="*/ 77934 h 134220"/>
                    <a:gd name="connsiteX20" fmla="*/ 249381 w 281950"/>
                    <a:gd name="connsiteY20" fmla="*/ 30308 h 134220"/>
                    <a:gd name="connsiteX21" fmla="*/ 206084 w 281950"/>
                    <a:gd name="connsiteY21" fmla="*/ 12989 h 134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1950" h="134220">
                      <a:moveTo>
                        <a:pt x="19908" y="134220"/>
                      </a:moveTo>
                      <a:lnTo>
                        <a:pt x="19908" y="134220"/>
                      </a:lnTo>
                      <a:cubicBezTo>
                        <a:pt x="11249" y="134220"/>
                        <a:pt x="6919" y="129890"/>
                        <a:pt x="2589" y="125560"/>
                      </a:cubicBezTo>
                      <a:cubicBezTo>
                        <a:pt x="-1740" y="121231"/>
                        <a:pt x="-1740" y="108242"/>
                        <a:pt x="11249" y="86593"/>
                      </a:cubicBezTo>
                      <a:cubicBezTo>
                        <a:pt x="37227" y="47627"/>
                        <a:pt x="141139" y="0"/>
                        <a:pt x="206084" y="0"/>
                      </a:cubicBezTo>
                      <a:cubicBezTo>
                        <a:pt x="232062" y="0"/>
                        <a:pt x="249381" y="8660"/>
                        <a:pt x="262370" y="21648"/>
                      </a:cubicBezTo>
                      <a:cubicBezTo>
                        <a:pt x="284018" y="51956"/>
                        <a:pt x="284018" y="69275"/>
                        <a:pt x="279688" y="77934"/>
                      </a:cubicBezTo>
                      <a:cubicBezTo>
                        <a:pt x="271029" y="95253"/>
                        <a:pt x="240721" y="103912"/>
                        <a:pt x="197425" y="99583"/>
                      </a:cubicBezTo>
                      <a:cubicBezTo>
                        <a:pt x="188765" y="99583"/>
                        <a:pt x="184436" y="99583"/>
                        <a:pt x="175776" y="99583"/>
                      </a:cubicBezTo>
                      <a:cubicBezTo>
                        <a:pt x="106502" y="99583"/>
                        <a:pt x="37227" y="129890"/>
                        <a:pt x="37227" y="129890"/>
                      </a:cubicBezTo>
                      <a:cubicBezTo>
                        <a:pt x="28568" y="134220"/>
                        <a:pt x="24238" y="134220"/>
                        <a:pt x="19908" y="134220"/>
                      </a:cubicBezTo>
                      <a:close/>
                      <a:moveTo>
                        <a:pt x="206084" y="12989"/>
                      </a:moveTo>
                      <a:cubicBezTo>
                        <a:pt x="136809" y="12989"/>
                        <a:pt x="37227" y="60615"/>
                        <a:pt x="15579" y="95253"/>
                      </a:cubicBezTo>
                      <a:cubicBezTo>
                        <a:pt x="2589" y="116901"/>
                        <a:pt x="6919" y="125560"/>
                        <a:pt x="6919" y="125560"/>
                      </a:cubicBezTo>
                      <a:cubicBezTo>
                        <a:pt x="6919" y="129890"/>
                        <a:pt x="11249" y="129890"/>
                        <a:pt x="15579" y="129890"/>
                      </a:cubicBezTo>
                      <a:lnTo>
                        <a:pt x="15579" y="129890"/>
                      </a:lnTo>
                      <a:cubicBezTo>
                        <a:pt x="19908" y="129890"/>
                        <a:pt x="24238" y="129890"/>
                        <a:pt x="28568" y="125560"/>
                      </a:cubicBezTo>
                      <a:cubicBezTo>
                        <a:pt x="32897" y="125560"/>
                        <a:pt x="102172" y="95253"/>
                        <a:pt x="171447" y="95253"/>
                      </a:cubicBezTo>
                      <a:cubicBezTo>
                        <a:pt x="180106" y="95253"/>
                        <a:pt x="188765" y="95253"/>
                        <a:pt x="193095" y="95253"/>
                      </a:cubicBezTo>
                      <a:cubicBezTo>
                        <a:pt x="232062" y="99583"/>
                        <a:pt x="258040" y="90923"/>
                        <a:pt x="266699" y="77934"/>
                      </a:cubicBezTo>
                      <a:cubicBezTo>
                        <a:pt x="271029" y="64945"/>
                        <a:pt x="266699" y="47627"/>
                        <a:pt x="249381" y="30308"/>
                      </a:cubicBezTo>
                      <a:cubicBezTo>
                        <a:pt x="245051" y="17319"/>
                        <a:pt x="232062" y="12989"/>
                        <a:pt x="206084" y="12989"/>
                      </a:cubicBezTo>
                      <a:close/>
                    </a:path>
                  </a:pathLst>
                </a:custGeom>
                <a:solidFill>
                  <a:srgbClr val="BA7E27"/>
                </a:solidFill>
                <a:ln w="43191" cap="flat">
                  <a:noFill/>
                  <a:prstDash val="solid"/>
                  <a:miter/>
                </a:ln>
              </p:spPr>
              <p:txBody>
                <a:bodyPr rtlCol="0" anchor="ctr"/>
                <a:lstStyle/>
                <a:p>
                  <a:endParaRPr lang="en-US"/>
                </a:p>
              </p:txBody>
            </p:sp>
          </p:grpSp>
          <p:sp>
            <p:nvSpPr>
              <p:cNvPr id="30" name="Freeform: Shape 29">
                <a:extLst>
                  <a:ext uri="{FF2B5EF4-FFF2-40B4-BE49-F238E27FC236}">
                    <a16:creationId xmlns:a16="http://schemas.microsoft.com/office/drawing/2014/main" xmlns="" id="{7BD4FE0E-B78C-44AF-8694-3753D6542151}"/>
                  </a:ext>
                </a:extLst>
              </p:cNvPr>
              <p:cNvSpPr/>
              <p:nvPr/>
            </p:nvSpPr>
            <p:spPr>
              <a:xfrm>
                <a:off x="17256372" y="4372737"/>
                <a:ext cx="450285" cy="268114"/>
              </a:xfrm>
              <a:custGeom>
                <a:avLst/>
                <a:gdLst>
                  <a:gd name="connsiteX0" fmla="*/ 0 w 450285"/>
                  <a:gd name="connsiteY0" fmla="*/ 80748 h 268114"/>
                  <a:gd name="connsiteX1" fmla="*/ 199165 w 450285"/>
                  <a:gd name="connsiteY1" fmla="*/ 20133 h 268114"/>
                  <a:gd name="connsiteX2" fmla="*/ 43297 w 450285"/>
                  <a:gd name="connsiteY2" fmla="*/ 240946 h 268114"/>
                  <a:gd name="connsiteX3" fmla="*/ 155868 w 450285"/>
                  <a:gd name="connsiteY3" fmla="*/ 266924 h 268114"/>
                  <a:gd name="connsiteX4" fmla="*/ 450286 w 450285"/>
                  <a:gd name="connsiteY4" fmla="*/ 76419 h 268114"/>
                  <a:gd name="connsiteX5" fmla="*/ 0 w 450285"/>
                  <a:gd name="connsiteY5" fmla="*/ 80748 h 268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0285" h="268114">
                    <a:moveTo>
                      <a:pt x="0" y="80748"/>
                    </a:moveTo>
                    <a:cubicBezTo>
                      <a:pt x="38967" y="54770"/>
                      <a:pt x="112571" y="15803"/>
                      <a:pt x="199165" y="20133"/>
                    </a:cubicBezTo>
                    <a:cubicBezTo>
                      <a:pt x="320396" y="24463"/>
                      <a:pt x="277099" y="297232"/>
                      <a:pt x="43297" y="240946"/>
                    </a:cubicBezTo>
                    <a:cubicBezTo>
                      <a:pt x="69275" y="253935"/>
                      <a:pt x="108242" y="262595"/>
                      <a:pt x="155868" y="266924"/>
                    </a:cubicBezTo>
                    <a:cubicBezTo>
                      <a:pt x="342044" y="279913"/>
                      <a:pt x="428637" y="184660"/>
                      <a:pt x="450286" y="76419"/>
                    </a:cubicBezTo>
                    <a:cubicBezTo>
                      <a:pt x="238132" y="-66461"/>
                      <a:pt x="73604" y="24463"/>
                      <a:pt x="0" y="80748"/>
                    </a:cubicBezTo>
                    <a:close/>
                  </a:path>
                </a:pathLst>
              </a:custGeom>
              <a:solidFill>
                <a:srgbClr val="D6D3C9"/>
              </a:solidFill>
              <a:ln w="43191"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xmlns="" id="{C1BF1492-D4BA-44D9-85A7-3EF7372B9794}"/>
                  </a:ext>
                </a:extLst>
              </p:cNvPr>
              <p:cNvSpPr/>
              <p:nvPr/>
            </p:nvSpPr>
            <p:spPr>
              <a:xfrm>
                <a:off x="17425229" y="4371221"/>
                <a:ext cx="281428" cy="269011"/>
              </a:xfrm>
              <a:custGeom>
                <a:avLst/>
                <a:gdLst>
                  <a:gd name="connsiteX0" fmla="*/ 73604 w 281428"/>
                  <a:gd name="connsiteY0" fmla="*/ 0 h 269011"/>
                  <a:gd name="connsiteX1" fmla="*/ 77934 w 281428"/>
                  <a:gd name="connsiteY1" fmla="*/ 4330 h 269011"/>
                  <a:gd name="connsiteX2" fmla="*/ 207824 w 281428"/>
                  <a:gd name="connsiteY2" fmla="*/ 86593 h 269011"/>
                  <a:gd name="connsiteX3" fmla="*/ 17319 w 281428"/>
                  <a:gd name="connsiteY3" fmla="*/ 268440 h 269011"/>
                  <a:gd name="connsiteX4" fmla="*/ 0 w 281428"/>
                  <a:gd name="connsiteY4" fmla="*/ 268440 h 269011"/>
                  <a:gd name="connsiteX5" fmla="*/ 281428 w 281428"/>
                  <a:gd name="connsiteY5" fmla="*/ 73605 h 269011"/>
                  <a:gd name="connsiteX6" fmla="*/ 73604 w 281428"/>
                  <a:gd name="connsiteY6" fmla="*/ 0 h 269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1428" h="269011">
                    <a:moveTo>
                      <a:pt x="73604" y="0"/>
                    </a:moveTo>
                    <a:lnTo>
                      <a:pt x="77934" y="4330"/>
                    </a:lnTo>
                    <a:cubicBezTo>
                      <a:pt x="77934" y="4330"/>
                      <a:pt x="199165" y="25978"/>
                      <a:pt x="207824" y="86593"/>
                    </a:cubicBezTo>
                    <a:cubicBezTo>
                      <a:pt x="216483" y="147209"/>
                      <a:pt x="147209" y="264110"/>
                      <a:pt x="17319" y="268440"/>
                    </a:cubicBezTo>
                    <a:cubicBezTo>
                      <a:pt x="12989" y="268440"/>
                      <a:pt x="4330" y="268440"/>
                      <a:pt x="0" y="268440"/>
                    </a:cubicBezTo>
                    <a:cubicBezTo>
                      <a:pt x="173187" y="277099"/>
                      <a:pt x="259780" y="186176"/>
                      <a:pt x="281428" y="73605"/>
                    </a:cubicBezTo>
                    <a:cubicBezTo>
                      <a:pt x="207824" y="25978"/>
                      <a:pt x="138549" y="4330"/>
                      <a:pt x="73604" y="0"/>
                    </a:cubicBezTo>
                    <a:close/>
                  </a:path>
                </a:pathLst>
              </a:custGeom>
              <a:solidFill>
                <a:srgbClr val="D6D3C9"/>
              </a:solidFill>
              <a:ln w="43191"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xmlns="" id="{192EC12C-1FC2-49F3-B4DA-618BC236D396}"/>
                  </a:ext>
                </a:extLst>
              </p:cNvPr>
              <p:cNvSpPr/>
              <p:nvPr/>
            </p:nvSpPr>
            <p:spPr>
              <a:xfrm>
                <a:off x="17299668" y="4327730"/>
                <a:ext cx="43296" cy="65139"/>
              </a:xfrm>
              <a:custGeom>
                <a:avLst/>
                <a:gdLst>
                  <a:gd name="connsiteX0" fmla="*/ 34637 w 43296"/>
                  <a:gd name="connsiteY0" fmla="*/ 195 h 65139"/>
                  <a:gd name="connsiteX1" fmla="*/ 43297 w 43296"/>
                  <a:gd name="connsiteY1" fmla="*/ 47821 h 65139"/>
                  <a:gd name="connsiteX2" fmla="*/ 0 w 43296"/>
                  <a:gd name="connsiteY2" fmla="*/ 65140 h 65139"/>
                  <a:gd name="connsiteX3" fmla="*/ 34637 w 43296"/>
                  <a:gd name="connsiteY3" fmla="*/ 195 h 65139"/>
                </a:gdLst>
                <a:ahLst/>
                <a:cxnLst>
                  <a:cxn ang="0">
                    <a:pos x="connsiteX0" y="connsiteY0"/>
                  </a:cxn>
                  <a:cxn ang="0">
                    <a:pos x="connsiteX1" y="connsiteY1"/>
                  </a:cxn>
                  <a:cxn ang="0">
                    <a:pos x="connsiteX2" y="connsiteY2"/>
                  </a:cxn>
                  <a:cxn ang="0">
                    <a:pos x="connsiteX3" y="connsiteY3"/>
                  </a:cxn>
                </a:cxnLst>
                <a:rect l="l" t="t" r="r" b="b"/>
                <a:pathLst>
                  <a:path w="43296" h="65139">
                    <a:moveTo>
                      <a:pt x="34637" y="195"/>
                    </a:moveTo>
                    <a:cubicBezTo>
                      <a:pt x="34637" y="195"/>
                      <a:pt x="25978" y="30503"/>
                      <a:pt x="43297" y="47821"/>
                    </a:cubicBezTo>
                    <a:cubicBezTo>
                      <a:pt x="0" y="65140"/>
                      <a:pt x="0" y="65140"/>
                      <a:pt x="0" y="65140"/>
                    </a:cubicBezTo>
                    <a:cubicBezTo>
                      <a:pt x="0" y="65140"/>
                      <a:pt x="8659" y="-4135"/>
                      <a:pt x="34637" y="195"/>
                    </a:cubicBezTo>
                    <a:close/>
                  </a:path>
                </a:pathLst>
              </a:custGeom>
              <a:solidFill>
                <a:srgbClr val="FFFFFF">
                  <a:alpha val="50000"/>
                </a:srgbClr>
              </a:solidFill>
              <a:ln w="43191"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xmlns="" id="{6ADE0486-33E5-4A0E-AEF5-4BCDD9768581}"/>
                  </a:ext>
                </a:extLst>
              </p:cNvPr>
              <p:cNvSpPr/>
              <p:nvPr/>
            </p:nvSpPr>
            <p:spPr>
              <a:xfrm>
                <a:off x="17303998" y="4120100"/>
                <a:ext cx="406988" cy="324725"/>
              </a:xfrm>
              <a:custGeom>
                <a:avLst/>
                <a:gdLst>
                  <a:gd name="connsiteX0" fmla="*/ 406989 w 406988"/>
                  <a:gd name="connsiteY0" fmla="*/ 285758 h 324725"/>
                  <a:gd name="connsiteX1" fmla="*/ 406989 w 406988"/>
                  <a:gd name="connsiteY1" fmla="*/ 285758 h 324725"/>
                  <a:gd name="connsiteX2" fmla="*/ 320395 w 406988"/>
                  <a:gd name="connsiteY2" fmla="*/ 0 h 324725"/>
                  <a:gd name="connsiteX3" fmla="*/ 0 w 406988"/>
                  <a:gd name="connsiteY3" fmla="*/ 147209 h 324725"/>
                  <a:gd name="connsiteX4" fmla="*/ 0 w 406988"/>
                  <a:gd name="connsiteY4" fmla="*/ 190506 h 324725"/>
                  <a:gd name="connsiteX5" fmla="*/ 238132 w 406988"/>
                  <a:gd name="connsiteY5" fmla="*/ 181846 h 324725"/>
                  <a:gd name="connsiteX6" fmla="*/ 342044 w 406988"/>
                  <a:gd name="connsiteY6" fmla="*/ 134220 h 324725"/>
                  <a:gd name="connsiteX7" fmla="*/ 251121 w 406988"/>
                  <a:gd name="connsiteY7" fmla="*/ 255451 h 324725"/>
                  <a:gd name="connsiteX8" fmla="*/ 402659 w 406988"/>
                  <a:gd name="connsiteY8" fmla="*/ 324725 h 324725"/>
                  <a:gd name="connsiteX9" fmla="*/ 406989 w 406988"/>
                  <a:gd name="connsiteY9" fmla="*/ 285758 h 324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6988" h="324725">
                    <a:moveTo>
                      <a:pt x="406989" y="285758"/>
                    </a:moveTo>
                    <a:cubicBezTo>
                      <a:pt x="406989" y="285758"/>
                      <a:pt x="406989" y="285758"/>
                      <a:pt x="406989" y="285758"/>
                    </a:cubicBezTo>
                    <a:cubicBezTo>
                      <a:pt x="381011" y="177516"/>
                      <a:pt x="372351" y="51956"/>
                      <a:pt x="320395" y="0"/>
                    </a:cubicBezTo>
                    <a:cubicBezTo>
                      <a:pt x="290088" y="95253"/>
                      <a:pt x="173187" y="251121"/>
                      <a:pt x="0" y="147209"/>
                    </a:cubicBezTo>
                    <a:cubicBezTo>
                      <a:pt x="0" y="147209"/>
                      <a:pt x="4330" y="164527"/>
                      <a:pt x="0" y="190506"/>
                    </a:cubicBezTo>
                    <a:cubicBezTo>
                      <a:pt x="51956" y="203494"/>
                      <a:pt x="186176" y="229472"/>
                      <a:pt x="238132" y="181846"/>
                    </a:cubicBezTo>
                    <a:cubicBezTo>
                      <a:pt x="303077" y="121231"/>
                      <a:pt x="329055" y="64945"/>
                      <a:pt x="342044" y="134220"/>
                    </a:cubicBezTo>
                    <a:cubicBezTo>
                      <a:pt x="355033" y="199165"/>
                      <a:pt x="368022" y="264110"/>
                      <a:pt x="251121" y="255451"/>
                    </a:cubicBezTo>
                    <a:cubicBezTo>
                      <a:pt x="298747" y="264110"/>
                      <a:pt x="350703" y="285758"/>
                      <a:pt x="402659" y="324725"/>
                    </a:cubicBezTo>
                    <a:cubicBezTo>
                      <a:pt x="402659" y="316066"/>
                      <a:pt x="406989" y="303077"/>
                      <a:pt x="406989" y="285758"/>
                    </a:cubicBezTo>
                    <a:close/>
                  </a:path>
                </a:pathLst>
              </a:custGeom>
              <a:solidFill>
                <a:srgbClr val="A7001A"/>
              </a:solidFill>
              <a:ln w="43191"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xmlns="" id="{3E081780-AE42-4E6A-A3D9-21DC99DD77B1}"/>
                  </a:ext>
                </a:extLst>
              </p:cNvPr>
              <p:cNvSpPr/>
              <p:nvPr/>
            </p:nvSpPr>
            <p:spPr>
              <a:xfrm>
                <a:off x="17572766" y="4276294"/>
                <a:ext cx="42252" cy="48012"/>
              </a:xfrm>
              <a:custGeom>
                <a:avLst/>
                <a:gdLst>
                  <a:gd name="connsiteX0" fmla="*/ 29980 w 42252"/>
                  <a:gd name="connsiteY0" fmla="*/ 4004 h 48012"/>
                  <a:gd name="connsiteX1" fmla="*/ 25650 w 42252"/>
                  <a:gd name="connsiteY1" fmla="*/ 47300 h 48012"/>
                  <a:gd name="connsiteX2" fmla="*/ 29980 w 42252"/>
                  <a:gd name="connsiteY2" fmla="*/ 4004 h 48012"/>
                </a:gdLst>
                <a:ahLst/>
                <a:cxnLst>
                  <a:cxn ang="0">
                    <a:pos x="connsiteX0" y="connsiteY0"/>
                  </a:cxn>
                  <a:cxn ang="0">
                    <a:pos x="connsiteX1" y="connsiteY1"/>
                  </a:cxn>
                  <a:cxn ang="0">
                    <a:pos x="connsiteX2" y="connsiteY2"/>
                  </a:cxn>
                </a:cxnLst>
                <a:rect l="l" t="t" r="r" b="b"/>
                <a:pathLst>
                  <a:path w="42252" h="48012">
                    <a:moveTo>
                      <a:pt x="29980" y="4004"/>
                    </a:moveTo>
                    <a:cubicBezTo>
                      <a:pt x="29980" y="4004"/>
                      <a:pt x="60287" y="38641"/>
                      <a:pt x="25650" y="47300"/>
                    </a:cubicBezTo>
                    <a:cubicBezTo>
                      <a:pt x="-13317" y="55960"/>
                      <a:pt x="-4658" y="-17645"/>
                      <a:pt x="29980" y="4004"/>
                    </a:cubicBezTo>
                    <a:close/>
                  </a:path>
                </a:pathLst>
              </a:custGeom>
              <a:solidFill>
                <a:srgbClr val="FFFFFF">
                  <a:alpha val="40000"/>
                </a:srgbClr>
              </a:solidFill>
              <a:ln w="43191" cap="flat">
                <a:noFill/>
                <a:prstDash val="solid"/>
                <a:miter/>
              </a:ln>
            </p:spPr>
            <p:txBody>
              <a:bodyPr rtlCol="0" anchor="ctr"/>
              <a:lstStyle/>
              <a:p>
                <a:endParaRPr lang="en-US"/>
              </a:p>
            </p:txBody>
          </p:sp>
        </p:grpSp>
        <p:grpSp>
          <p:nvGrpSpPr>
            <p:cNvPr id="35" name="Graphic 12">
              <a:extLst>
                <a:ext uri="{FF2B5EF4-FFF2-40B4-BE49-F238E27FC236}">
                  <a16:creationId xmlns:a16="http://schemas.microsoft.com/office/drawing/2014/main" xmlns="" id="{787B4041-B440-43F3-BAD1-4D4190CBDB6D}"/>
                </a:ext>
              </a:extLst>
            </p:cNvPr>
            <p:cNvGrpSpPr/>
            <p:nvPr/>
          </p:nvGrpSpPr>
          <p:grpSpPr>
            <a:xfrm>
              <a:off x="16039735" y="3808364"/>
              <a:ext cx="662439" cy="614813"/>
              <a:chOff x="16039735" y="3808364"/>
              <a:chExt cx="662439" cy="614813"/>
            </a:xfrm>
          </p:grpSpPr>
          <p:grpSp>
            <p:nvGrpSpPr>
              <p:cNvPr id="36" name="Graphic 12">
                <a:extLst>
                  <a:ext uri="{FF2B5EF4-FFF2-40B4-BE49-F238E27FC236}">
                    <a16:creationId xmlns:a16="http://schemas.microsoft.com/office/drawing/2014/main" xmlns="" id="{BF8A29EE-C65E-4F1F-BE5A-97DB90D19573}"/>
                  </a:ext>
                </a:extLst>
              </p:cNvPr>
              <p:cNvGrpSpPr/>
              <p:nvPr/>
            </p:nvGrpSpPr>
            <p:grpSpPr>
              <a:xfrm>
                <a:off x="16039735" y="3951243"/>
                <a:ext cx="662439" cy="471934"/>
                <a:chOff x="16039735" y="3951243"/>
                <a:chExt cx="662439" cy="471934"/>
              </a:xfrm>
            </p:grpSpPr>
            <p:sp>
              <p:nvSpPr>
                <p:cNvPr id="37" name="Freeform: Shape 36">
                  <a:extLst>
                    <a:ext uri="{FF2B5EF4-FFF2-40B4-BE49-F238E27FC236}">
                      <a16:creationId xmlns:a16="http://schemas.microsoft.com/office/drawing/2014/main" xmlns="" id="{23E91E0D-7319-4B9D-9929-329C952280A7}"/>
                    </a:ext>
                  </a:extLst>
                </p:cNvPr>
                <p:cNvSpPr/>
                <p:nvPr/>
              </p:nvSpPr>
              <p:spPr>
                <a:xfrm>
                  <a:off x="16048394" y="3964232"/>
                  <a:ext cx="653780" cy="455661"/>
                </a:xfrm>
                <a:custGeom>
                  <a:avLst/>
                  <a:gdLst>
                    <a:gd name="connsiteX0" fmla="*/ 645121 w 653780"/>
                    <a:gd name="connsiteY0" fmla="*/ 0 h 455661"/>
                    <a:gd name="connsiteX1" fmla="*/ 489253 w 653780"/>
                    <a:gd name="connsiteY1" fmla="*/ 246791 h 455661"/>
                    <a:gd name="connsiteX2" fmla="*/ 138549 w 653780"/>
                    <a:gd name="connsiteY2" fmla="*/ 389670 h 455661"/>
                    <a:gd name="connsiteX3" fmla="*/ 21648 w 653780"/>
                    <a:gd name="connsiteY3" fmla="*/ 277099 h 455661"/>
                    <a:gd name="connsiteX4" fmla="*/ 21648 w 653780"/>
                    <a:gd name="connsiteY4" fmla="*/ 277099 h 455661"/>
                    <a:gd name="connsiteX5" fmla="*/ 0 w 653780"/>
                    <a:gd name="connsiteY5" fmla="*/ 359362 h 455661"/>
                    <a:gd name="connsiteX6" fmla="*/ 307407 w 653780"/>
                    <a:gd name="connsiteY6" fmla="*/ 445956 h 455661"/>
                    <a:gd name="connsiteX7" fmla="*/ 562857 w 653780"/>
                    <a:gd name="connsiteY7" fmla="*/ 242461 h 455661"/>
                    <a:gd name="connsiteX8" fmla="*/ 653780 w 653780"/>
                    <a:gd name="connsiteY8" fmla="*/ 34637 h 455661"/>
                    <a:gd name="connsiteX9" fmla="*/ 645121 w 653780"/>
                    <a:gd name="connsiteY9" fmla="*/ 0 h 455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3780" h="455661">
                      <a:moveTo>
                        <a:pt x="645121" y="0"/>
                      </a:moveTo>
                      <a:cubicBezTo>
                        <a:pt x="619143" y="56286"/>
                        <a:pt x="528220" y="134220"/>
                        <a:pt x="489253" y="246791"/>
                      </a:cubicBezTo>
                      <a:cubicBezTo>
                        <a:pt x="441626" y="389670"/>
                        <a:pt x="307407" y="406989"/>
                        <a:pt x="138549" y="389670"/>
                      </a:cubicBezTo>
                      <a:cubicBezTo>
                        <a:pt x="-30308" y="372352"/>
                        <a:pt x="21648" y="277099"/>
                        <a:pt x="21648" y="277099"/>
                      </a:cubicBezTo>
                      <a:lnTo>
                        <a:pt x="21648" y="277099"/>
                      </a:lnTo>
                      <a:cubicBezTo>
                        <a:pt x="8659" y="307407"/>
                        <a:pt x="0" y="333384"/>
                        <a:pt x="0" y="359362"/>
                      </a:cubicBezTo>
                      <a:cubicBezTo>
                        <a:pt x="0" y="415648"/>
                        <a:pt x="116901" y="480593"/>
                        <a:pt x="307407" y="445956"/>
                      </a:cubicBezTo>
                      <a:cubicBezTo>
                        <a:pt x="497912" y="411319"/>
                        <a:pt x="519560" y="359362"/>
                        <a:pt x="562857" y="242461"/>
                      </a:cubicBezTo>
                      <a:cubicBezTo>
                        <a:pt x="606154" y="125560"/>
                        <a:pt x="653780" y="82263"/>
                        <a:pt x="653780" y="34637"/>
                      </a:cubicBezTo>
                      <a:cubicBezTo>
                        <a:pt x="649450" y="25978"/>
                        <a:pt x="649450" y="12989"/>
                        <a:pt x="645121" y="0"/>
                      </a:cubicBezTo>
                      <a:close/>
                    </a:path>
                  </a:pathLst>
                </a:custGeom>
                <a:solidFill>
                  <a:srgbClr val="FFFFFF"/>
                </a:solidFill>
                <a:ln w="43191"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xmlns="" id="{05CB7224-1BEA-4F36-9D24-30CADDE5E19E}"/>
                    </a:ext>
                  </a:extLst>
                </p:cNvPr>
                <p:cNvSpPr/>
                <p:nvPr/>
              </p:nvSpPr>
              <p:spPr>
                <a:xfrm>
                  <a:off x="16039735" y="3951243"/>
                  <a:ext cx="662439" cy="471934"/>
                </a:xfrm>
                <a:custGeom>
                  <a:avLst/>
                  <a:gdLst>
                    <a:gd name="connsiteX0" fmla="*/ 207824 w 662439"/>
                    <a:gd name="connsiteY0" fmla="*/ 471934 h 471934"/>
                    <a:gd name="connsiteX1" fmla="*/ 207824 w 662439"/>
                    <a:gd name="connsiteY1" fmla="*/ 471934 h 471934"/>
                    <a:gd name="connsiteX2" fmla="*/ 0 w 662439"/>
                    <a:gd name="connsiteY2" fmla="*/ 372352 h 471934"/>
                    <a:gd name="connsiteX3" fmla="*/ 21648 w 662439"/>
                    <a:gd name="connsiteY3" fmla="*/ 285758 h 471934"/>
                    <a:gd name="connsiteX4" fmla="*/ 21648 w 662439"/>
                    <a:gd name="connsiteY4" fmla="*/ 281429 h 471934"/>
                    <a:gd name="connsiteX5" fmla="*/ 30308 w 662439"/>
                    <a:gd name="connsiteY5" fmla="*/ 285758 h 471934"/>
                    <a:gd name="connsiteX6" fmla="*/ 25978 w 662439"/>
                    <a:gd name="connsiteY6" fmla="*/ 290088 h 471934"/>
                    <a:gd name="connsiteX7" fmla="*/ 25978 w 662439"/>
                    <a:gd name="connsiteY7" fmla="*/ 346374 h 471934"/>
                    <a:gd name="connsiteX8" fmla="*/ 138549 w 662439"/>
                    <a:gd name="connsiteY8" fmla="*/ 398330 h 471934"/>
                    <a:gd name="connsiteX9" fmla="*/ 233802 w 662439"/>
                    <a:gd name="connsiteY9" fmla="*/ 402659 h 471934"/>
                    <a:gd name="connsiteX10" fmla="*/ 233802 w 662439"/>
                    <a:gd name="connsiteY10" fmla="*/ 402659 h 471934"/>
                    <a:gd name="connsiteX11" fmla="*/ 484923 w 662439"/>
                    <a:gd name="connsiteY11" fmla="*/ 255451 h 471934"/>
                    <a:gd name="connsiteX12" fmla="*/ 593165 w 662439"/>
                    <a:gd name="connsiteY12" fmla="*/ 82264 h 471934"/>
                    <a:gd name="connsiteX13" fmla="*/ 645121 w 662439"/>
                    <a:gd name="connsiteY13" fmla="*/ 8659 h 471934"/>
                    <a:gd name="connsiteX14" fmla="*/ 649450 w 662439"/>
                    <a:gd name="connsiteY14" fmla="*/ 0 h 471934"/>
                    <a:gd name="connsiteX15" fmla="*/ 653780 w 662439"/>
                    <a:gd name="connsiteY15" fmla="*/ 8659 h 471934"/>
                    <a:gd name="connsiteX16" fmla="*/ 662439 w 662439"/>
                    <a:gd name="connsiteY16" fmla="*/ 43297 h 471934"/>
                    <a:gd name="connsiteX17" fmla="*/ 632132 w 662439"/>
                    <a:gd name="connsiteY17" fmla="*/ 125560 h 471934"/>
                    <a:gd name="connsiteX18" fmla="*/ 571516 w 662439"/>
                    <a:gd name="connsiteY18" fmla="*/ 255451 h 471934"/>
                    <a:gd name="connsiteX19" fmla="*/ 311736 w 662439"/>
                    <a:gd name="connsiteY19" fmla="*/ 463275 h 471934"/>
                    <a:gd name="connsiteX20" fmla="*/ 207824 w 662439"/>
                    <a:gd name="connsiteY20" fmla="*/ 471934 h 471934"/>
                    <a:gd name="connsiteX21" fmla="*/ 12989 w 662439"/>
                    <a:gd name="connsiteY21" fmla="*/ 333384 h 471934"/>
                    <a:gd name="connsiteX22" fmla="*/ 8659 w 662439"/>
                    <a:gd name="connsiteY22" fmla="*/ 372352 h 471934"/>
                    <a:gd name="connsiteX23" fmla="*/ 207824 w 662439"/>
                    <a:gd name="connsiteY23" fmla="*/ 463275 h 471934"/>
                    <a:gd name="connsiteX24" fmla="*/ 207824 w 662439"/>
                    <a:gd name="connsiteY24" fmla="*/ 463275 h 471934"/>
                    <a:gd name="connsiteX25" fmla="*/ 311736 w 662439"/>
                    <a:gd name="connsiteY25" fmla="*/ 454615 h 471934"/>
                    <a:gd name="connsiteX26" fmla="*/ 562857 w 662439"/>
                    <a:gd name="connsiteY26" fmla="*/ 255451 h 471934"/>
                    <a:gd name="connsiteX27" fmla="*/ 623472 w 662439"/>
                    <a:gd name="connsiteY27" fmla="*/ 125560 h 471934"/>
                    <a:gd name="connsiteX28" fmla="*/ 653780 w 662439"/>
                    <a:gd name="connsiteY28" fmla="*/ 47626 h 471934"/>
                    <a:gd name="connsiteX29" fmla="*/ 649450 w 662439"/>
                    <a:gd name="connsiteY29" fmla="*/ 25978 h 471934"/>
                    <a:gd name="connsiteX30" fmla="*/ 601824 w 662439"/>
                    <a:gd name="connsiteY30" fmla="*/ 90923 h 471934"/>
                    <a:gd name="connsiteX31" fmla="*/ 497912 w 662439"/>
                    <a:gd name="connsiteY31" fmla="*/ 264110 h 471934"/>
                    <a:gd name="connsiteX32" fmla="*/ 238132 w 662439"/>
                    <a:gd name="connsiteY32" fmla="*/ 415648 h 471934"/>
                    <a:gd name="connsiteX33" fmla="*/ 142879 w 662439"/>
                    <a:gd name="connsiteY33" fmla="*/ 411319 h 471934"/>
                    <a:gd name="connsiteX34" fmla="*/ 21648 w 662439"/>
                    <a:gd name="connsiteY34" fmla="*/ 355033 h 471934"/>
                    <a:gd name="connsiteX35" fmla="*/ 12989 w 662439"/>
                    <a:gd name="connsiteY35" fmla="*/ 333384 h 4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62439" h="471934">
                      <a:moveTo>
                        <a:pt x="207824" y="471934"/>
                      </a:moveTo>
                      <a:lnTo>
                        <a:pt x="207824" y="471934"/>
                      </a:lnTo>
                      <a:cubicBezTo>
                        <a:pt x="77934" y="471934"/>
                        <a:pt x="0" y="419978"/>
                        <a:pt x="0" y="372352"/>
                      </a:cubicBezTo>
                      <a:cubicBezTo>
                        <a:pt x="0" y="342044"/>
                        <a:pt x="8659" y="316066"/>
                        <a:pt x="21648" y="285758"/>
                      </a:cubicBezTo>
                      <a:lnTo>
                        <a:pt x="21648" y="281429"/>
                      </a:lnTo>
                      <a:lnTo>
                        <a:pt x="30308" y="285758"/>
                      </a:lnTo>
                      <a:lnTo>
                        <a:pt x="25978" y="290088"/>
                      </a:lnTo>
                      <a:cubicBezTo>
                        <a:pt x="25978" y="290088"/>
                        <a:pt x="8659" y="320396"/>
                        <a:pt x="25978" y="346374"/>
                      </a:cubicBezTo>
                      <a:cubicBezTo>
                        <a:pt x="38967" y="372352"/>
                        <a:pt x="77934" y="389670"/>
                        <a:pt x="138549" y="398330"/>
                      </a:cubicBezTo>
                      <a:cubicBezTo>
                        <a:pt x="173187" y="402659"/>
                        <a:pt x="203494" y="402659"/>
                        <a:pt x="233802" y="402659"/>
                      </a:cubicBezTo>
                      <a:lnTo>
                        <a:pt x="233802" y="402659"/>
                      </a:lnTo>
                      <a:cubicBezTo>
                        <a:pt x="372352" y="402659"/>
                        <a:pt x="450286" y="359363"/>
                        <a:pt x="484923" y="255451"/>
                      </a:cubicBezTo>
                      <a:cubicBezTo>
                        <a:pt x="510901" y="181846"/>
                        <a:pt x="554198" y="125560"/>
                        <a:pt x="593165" y="82264"/>
                      </a:cubicBezTo>
                      <a:cubicBezTo>
                        <a:pt x="614813" y="56286"/>
                        <a:pt x="632132" y="30308"/>
                        <a:pt x="645121" y="8659"/>
                      </a:cubicBezTo>
                      <a:lnTo>
                        <a:pt x="649450" y="0"/>
                      </a:lnTo>
                      <a:lnTo>
                        <a:pt x="653780" y="8659"/>
                      </a:lnTo>
                      <a:cubicBezTo>
                        <a:pt x="658110" y="21648"/>
                        <a:pt x="662439" y="34637"/>
                        <a:pt x="662439" y="43297"/>
                      </a:cubicBezTo>
                      <a:cubicBezTo>
                        <a:pt x="662439" y="69275"/>
                        <a:pt x="649450" y="90923"/>
                        <a:pt x="632132" y="125560"/>
                      </a:cubicBezTo>
                      <a:cubicBezTo>
                        <a:pt x="614813" y="155868"/>
                        <a:pt x="593165" y="194835"/>
                        <a:pt x="571516" y="255451"/>
                      </a:cubicBezTo>
                      <a:cubicBezTo>
                        <a:pt x="528220" y="376681"/>
                        <a:pt x="502242" y="424308"/>
                        <a:pt x="311736" y="463275"/>
                      </a:cubicBezTo>
                      <a:cubicBezTo>
                        <a:pt x="277099" y="471934"/>
                        <a:pt x="242461" y="471934"/>
                        <a:pt x="207824" y="471934"/>
                      </a:cubicBezTo>
                      <a:close/>
                      <a:moveTo>
                        <a:pt x="12989" y="333384"/>
                      </a:moveTo>
                      <a:cubicBezTo>
                        <a:pt x="8659" y="346374"/>
                        <a:pt x="8659" y="359363"/>
                        <a:pt x="8659" y="372352"/>
                      </a:cubicBezTo>
                      <a:cubicBezTo>
                        <a:pt x="8659" y="415648"/>
                        <a:pt x="82264" y="463275"/>
                        <a:pt x="207824" y="463275"/>
                      </a:cubicBezTo>
                      <a:lnTo>
                        <a:pt x="207824" y="463275"/>
                      </a:lnTo>
                      <a:cubicBezTo>
                        <a:pt x="242461" y="463275"/>
                        <a:pt x="277099" y="458945"/>
                        <a:pt x="311736" y="454615"/>
                      </a:cubicBezTo>
                      <a:cubicBezTo>
                        <a:pt x="493582" y="419978"/>
                        <a:pt x="519560" y="376681"/>
                        <a:pt x="562857" y="255451"/>
                      </a:cubicBezTo>
                      <a:cubicBezTo>
                        <a:pt x="584505" y="199165"/>
                        <a:pt x="606154" y="155868"/>
                        <a:pt x="623472" y="125560"/>
                      </a:cubicBezTo>
                      <a:cubicBezTo>
                        <a:pt x="640791" y="95253"/>
                        <a:pt x="653780" y="69275"/>
                        <a:pt x="653780" y="47626"/>
                      </a:cubicBezTo>
                      <a:cubicBezTo>
                        <a:pt x="653780" y="43297"/>
                        <a:pt x="653780" y="34637"/>
                        <a:pt x="649450" y="25978"/>
                      </a:cubicBezTo>
                      <a:cubicBezTo>
                        <a:pt x="636461" y="43297"/>
                        <a:pt x="623472" y="64945"/>
                        <a:pt x="601824" y="90923"/>
                      </a:cubicBezTo>
                      <a:cubicBezTo>
                        <a:pt x="567187" y="134220"/>
                        <a:pt x="519560" y="190506"/>
                        <a:pt x="497912" y="264110"/>
                      </a:cubicBezTo>
                      <a:cubicBezTo>
                        <a:pt x="463275" y="368022"/>
                        <a:pt x="381011" y="415648"/>
                        <a:pt x="238132" y="415648"/>
                      </a:cubicBezTo>
                      <a:cubicBezTo>
                        <a:pt x="207824" y="415648"/>
                        <a:pt x="177516" y="415648"/>
                        <a:pt x="142879" y="411319"/>
                      </a:cubicBezTo>
                      <a:cubicBezTo>
                        <a:pt x="77934" y="406989"/>
                        <a:pt x="38967" y="385341"/>
                        <a:pt x="21648" y="355033"/>
                      </a:cubicBezTo>
                      <a:cubicBezTo>
                        <a:pt x="17319" y="346374"/>
                        <a:pt x="12989" y="342044"/>
                        <a:pt x="12989" y="333384"/>
                      </a:cubicBezTo>
                      <a:close/>
                    </a:path>
                  </a:pathLst>
                </a:custGeom>
                <a:solidFill>
                  <a:srgbClr val="ADACA8"/>
                </a:solidFill>
                <a:ln w="43191" cap="flat">
                  <a:noFill/>
                  <a:prstDash val="solid"/>
                  <a:miter/>
                </a:ln>
              </p:spPr>
              <p:txBody>
                <a:bodyPr rtlCol="0" anchor="ctr"/>
                <a:lstStyle/>
                <a:p>
                  <a:endParaRPr lang="en-US"/>
                </a:p>
              </p:txBody>
            </p:sp>
          </p:grpSp>
          <p:sp>
            <p:nvSpPr>
              <p:cNvPr id="39" name="Freeform: Shape 38">
                <a:extLst>
                  <a:ext uri="{FF2B5EF4-FFF2-40B4-BE49-F238E27FC236}">
                    <a16:creationId xmlns:a16="http://schemas.microsoft.com/office/drawing/2014/main" xmlns="" id="{342BCFEA-1D39-4DE9-AED8-901E8498FA0E}"/>
                  </a:ext>
                </a:extLst>
              </p:cNvPr>
              <p:cNvSpPr/>
              <p:nvPr/>
            </p:nvSpPr>
            <p:spPr>
              <a:xfrm>
                <a:off x="16256218" y="3964232"/>
                <a:ext cx="445955" cy="454615"/>
              </a:xfrm>
              <a:custGeom>
                <a:avLst/>
                <a:gdLst>
                  <a:gd name="connsiteX0" fmla="*/ 437297 w 445955"/>
                  <a:gd name="connsiteY0" fmla="*/ 0 h 454615"/>
                  <a:gd name="connsiteX1" fmla="*/ 281428 w 445955"/>
                  <a:gd name="connsiteY1" fmla="*/ 246791 h 454615"/>
                  <a:gd name="connsiteX2" fmla="*/ 0 w 445955"/>
                  <a:gd name="connsiteY2" fmla="*/ 394000 h 454615"/>
                  <a:gd name="connsiteX3" fmla="*/ 0 w 445955"/>
                  <a:gd name="connsiteY3" fmla="*/ 454615 h 454615"/>
                  <a:gd name="connsiteX4" fmla="*/ 99582 w 445955"/>
                  <a:gd name="connsiteY4" fmla="*/ 445956 h 454615"/>
                  <a:gd name="connsiteX5" fmla="*/ 355033 w 445955"/>
                  <a:gd name="connsiteY5" fmla="*/ 242461 h 454615"/>
                  <a:gd name="connsiteX6" fmla="*/ 445956 w 445955"/>
                  <a:gd name="connsiteY6" fmla="*/ 34637 h 454615"/>
                  <a:gd name="connsiteX7" fmla="*/ 437297 w 445955"/>
                  <a:gd name="connsiteY7" fmla="*/ 0 h 454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5955" h="454615">
                    <a:moveTo>
                      <a:pt x="437297" y="0"/>
                    </a:moveTo>
                    <a:cubicBezTo>
                      <a:pt x="411319" y="56286"/>
                      <a:pt x="320396" y="134220"/>
                      <a:pt x="281428" y="246791"/>
                    </a:cubicBezTo>
                    <a:cubicBezTo>
                      <a:pt x="238132" y="372352"/>
                      <a:pt x="134220" y="398330"/>
                      <a:pt x="0" y="394000"/>
                    </a:cubicBezTo>
                    <a:cubicBezTo>
                      <a:pt x="0" y="415648"/>
                      <a:pt x="0" y="432967"/>
                      <a:pt x="0" y="454615"/>
                    </a:cubicBezTo>
                    <a:cubicBezTo>
                      <a:pt x="30308" y="454615"/>
                      <a:pt x="64945" y="450285"/>
                      <a:pt x="99582" y="445956"/>
                    </a:cubicBezTo>
                    <a:cubicBezTo>
                      <a:pt x="290088" y="411319"/>
                      <a:pt x="311736" y="359362"/>
                      <a:pt x="355033" y="242461"/>
                    </a:cubicBezTo>
                    <a:cubicBezTo>
                      <a:pt x="398330" y="125560"/>
                      <a:pt x="445956" y="82263"/>
                      <a:pt x="445956" y="34637"/>
                    </a:cubicBezTo>
                    <a:cubicBezTo>
                      <a:pt x="441626" y="25978"/>
                      <a:pt x="441626" y="12989"/>
                      <a:pt x="437297" y="0"/>
                    </a:cubicBezTo>
                    <a:close/>
                  </a:path>
                </a:pathLst>
              </a:custGeom>
              <a:solidFill>
                <a:srgbClr val="D6D3C9"/>
              </a:solidFill>
              <a:ln w="43191"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xmlns="" id="{3156CEE3-D533-4DBF-BF81-877C7564F712}"/>
                  </a:ext>
                </a:extLst>
              </p:cNvPr>
              <p:cNvSpPr/>
              <p:nvPr/>
            </p:nvSpPr>
            <p:spPr>
              <a:xfrm>
                <a:off x="16580943" y="3964232"/>
                <a:ext cx="116901" cy="246791"/>
              </a:xfrm>
              <a:custGeom>
                <a:avLst/>
                <a:gdLst>
                  <a:gd name="connsiteX0" fmla="*/ 25978 w 116901"/>
                  <a:gd name="connsiteY0" fmla="*/ 246791 h 246791"/>
                  <a:gd name="connsiteX1" fmla="*/ 25978 w 116901"/>
                  <a:gd name="connsiteY1" fmla="*/ 242461 h 246791"/>
                  <a:gd name="connsiteX2" fmla="*/ 116901 w 116901"/>
                  <a:gd name="connsiteY2" fmla="*/ 34637 h 246791"/>
                  <a:gd name="connsiteX3" fmla="*/ 108242 w 116901"/>
                  <a:gd name="connsiteY3" fmla="*/ 0 h 246791"/>
                  <a:gd name="connsiteX4" fmla="*/ 0 w 116901"/>
                  <a:gd name="connsiteY4" fmla="*/ 147209 h 246791"/>
                  <a:gd name="connsiteX5" fmla="*/ 25978 w 116901"/>
                  <a:gd name="connsiteY5" fmla="*/ 246791 h 246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901" h="246791">
                    <a:moveTo>
                      <a:pt x="25978" y="246791"/>
                    </a:moveTo>
                    <a:cubicBezTo>
                      <a:pt x="25978" y="246791"/>
                      <a:pt x="25978" y="242461"/>
                      <a:pt x="25978" y="242461"/>
                    </a:cubicBezTo>
                    <a:cubicBezTo>
                      <a:pt x="69275" y="125560"/>
                      <a:pt x="116901" y="82263"/>
                      <a:pt x="116901" y="34637"/>
                    </a:cubicBezTo>
                    <a:cubicBezTo>
                      <a:pt x="116901" y="25978"/>
                      <a:pt x="112571" y="12989"/>
                      <a:pt x="108242" y="0"/>
                    </a:cubicBezTo>
                    <a:cubicBezTo>
                      <a:pt x="90923" y="38967"/>
                      <a:pt x="43297" y="86593"/>
                      <a:pt x="0" y="147209"/>
                    </a:cubicBezTo>
                    <a:cubicBezTo>
                      <a:pt x="12989" y="181846"/>
                      <a:pt x="17319" y="212154"/>
                      <a:pt x="25978" y="246791"/>
                    </a:cubicBezTo>
                    <a:close/>
                  </a:path>
                </a:pathLst>
              </a:custGeom>
              <a:solidFill>
                <a:srgbClr val="D6D3C9"/>
              </a:solidFill>
              <a:ln w="43191" cap="flat">
                <a:noFill/>
                <a:prstDash val="solid"/>
                <a:miter/>
              </a:ln>
            </p:spPr>
            <p:txBody>
              <a:bodyPr rtlCol="0" anchor="ctr"/>
              <a:lstStyle/>
              <a:p>
                <a:endParaRPr lang="en-US"/>
              </a:p>
            </p:txBody>
          </p:sp>
          <p:grpSp>
            <p:nvGrpSpPr>
              <p:cNvPr id="41" name="Graphic 12">
                <a:extLst>
                  <a:ext uri="{FF2B5EF4-FFF2-40B4-BE49-F238E27FC236}">
                    <a16:creationId xmlns:a16="http://schemas.microsoft.com/office/drawing/2014/main" xmlns="" id="{77AF8ED4-8A63-4EF0-A1D0-3DF21405D7E9}"/>
                  </a:ext>
                </a:extLst>
              </p:cNvPr>
              <p:cNvGrpSpPr/>
              <p:nvPr/>
            </p:nvGrpSpPr>
            <p:grpSpPr>
              <a:xfrm>
                <a:off x="16054523" y="4124430"/>
                <a:ext cx="465805" cy="242461"/>
                <a:chOff x="16054523" y="4124430"/>
                <a:chExt cx="465805" cy="242461"/>
              </a:xfrm>
            </p:grpSpPr>
            <p:sp>
              <p:nvSpPr>
                <p:cNvPr id="42" name="Freeform: Shape 41">
                  <a:extLst>
                    <a:ext uri="{FF2B5EF4-FFF2-40B4-BE49-F238E27FC236}">
                      <a16:creationId xmlns:a16="http://schemas.microsoft.com/office/drawing/2014/main" xmlns="" id="{A194508F-9C30-4C62-A9B3-E61BCA710256}"/>
                    </a:ext>
                  </a:extLst>
                </p:cNvPr>
                <p:cNvSpPr/>
                <p:nvPr/>
              </p:nvSpPr>
              <p:spPr>
                <a:xfrm>
                  <a:off x="16056978" y="4125988"/>
                  <a:ext cx="463350" cy="232473"/>
                </a:xfrm>
                <a:custGeom>
                  <a:avLst/>
                  <a:gdLst>
                    <a:gd name="connsiteX0" fmla="*/ 78010 w 463350"/>
                    <a:gd name="connsiteY0" fmla="*/ 28749 h 232473"/>
                    <a:gd name="connsiteX1" fmla="*/ 8735 w 463350"/>
                    <a:gd name="connsiteY1" fmla="*/ 115343 h 232473"/>
                    <a:gd name="connsiteX2" fmla="*/ 8735 w 463350"/>
                    <a:gd name="connsiteY2" fmla="*/ 115343 h 232473"/>
                    <a:gd name="connsiteX3" fmla="*/ 125636 w 463350"/>
                    <a:gd name="connsiteY3" fmla="*/ 227915 h 232473"/>
                    <a:gd name="connsiteX4" fmla="*/ 463350 w 463350"/>
                    <a:gd name="connsiteY4" fmla="*/ 119673 h 232473"/>
                    <a:gd name="connsiteX5" fmla="*/ 78010 w 463350"/>
                    <a:gd name="connsiteY5" fmla="*/ 28749 h 232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3350" h="232473">
                      <a:moveTo>
                        <a:pt x="78010" y="28749"/>
                      </a:moveTo>
                      <a:cubicBezTo>
                        <a:pt x="43372" y="59057"/>
                        <a:pt x="21724" y="85035"/>
                        <a:pt x="8735" y="115343"/>
                      </a:cubicBezTo>
                      <a:lnTo>
                        <a:pt x="8735" y="115343"/>
                      </a:lnTo>
                      <a:cubicBezTo>
                        <a:pt x="8735" y="115343"/>
                        <a:pt x="-47551" y="210596"/>
                        <a:pt x="125636" y="227915"/>
                      </a:cubicBezTo>
                      <a:cubicBezTo>
                        <a:pt x="281504" y="240903"/>
                        <a:pt x="402735" y="232244"/>
                        <a:pt x="463350" y="119673"/>
                      </a:cubicBezTo>
                      <a:cubicBezTo>
                        <a:pt x="346449" y="-44855"/>
                        <a:pt x="160273" y="-1558"/>
                        <a:pt x="78010" y="28749"/>
                      </a:cubicBezTo>
                      <a:close/>
                    </a:path>
                  </a:pathLst>
                </a:custGeom>
                <a:solidFill>
                  <a:srgbClr val="FFFFFF"/>
                </a:solidFill>
                <a:ln w="43191"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xmlns="" id="{E465DC28-EDFB-4849-842A-CAE3CBDB0E3C}"/>
                    </a:ext>
                  </a:extLst>
                </p:cNvPr>
                <p:cNvSpPr/>
                <p:nvPr/>
              </p:nvSpPr>
              <p:spPr>
                <a:xfrm>
                  <a:off x="16054523" y="4124430"/>
                  <a:ext cx="465805" cy="242461"/>
                </a:xfrm>
                <a:custGeom>
                  <a:avLst/>
                  <a:gdLst>
                    <a:gd name="connsiteX0" fmla="*/ 223344 w 465805"/>
                    <a:gd name="connsiteY0" fmla="*/ 242461 h 242461"/>
                    <a:gd name="connsiteX1" fmla="*/ 223344 w 465805"/>
                    <a:gd name="connsiteY1" fmla="*/ 242461 h 242461"/>
                    <a:gd name="connsiteX2" fmla="*/ 128091 w 465805"/>
                    <a:gd name="connsiteY2" fmla="*/ 238132 h 242461"/>
                    <a:gd name="connsiteX3" fmla="*/ 6860 w 465805"/>
                    <a:gd name="connsiteY3" fmla="*/ 181846 h 242461"/>
                    <a:gd name="connsiteX4" fmla="*/ 6860 w 465805"/>
                    <a:gd name="connsiteY4" fmla="*/ 121231 h 242461"/>
                    <a:gd name="connsiteX5" fmla="*/ 6860 w 465805"/>
                    <a:gd name="connsiteY5" fmla="*/ 121231 h 242461"/>
                    <a:gd name="connsiteX6" fmla="*/ 6860 w 465805"/>
                    <a:gd name="connsiteY6" fmla="*/ 116901 h 242461"/>
                    <a:gd name="connsiteX7" fmla="*/ 80465 w 465805"/>
                    <a:gd name="connsiteY7" fmla="*/ 30308 h 242461"/>
                    <a:gd name="connsiteX8" fmla="*/ 80465 w 465805"/>
                    <a:gd name="connsiteY8" fmla="*/ 30308 h 242461"/>
                    <a:gd name="connsiteX9" fmla="*/ 232003 w 465805"/>
                    <a:gd name="connsiteY9" fmla="*/ 0 h 242461"/>
                    <a:gd name="connsiteX10" fmla="*/ 465805 w 465805"/>
                    <a:gd name="connsiteY10" fmla="*/ 121231 h 242461"/>
                    <a:gd name="connsiteX11" fmla="*/ 465805 w 465805"/>
                    <a:gd name="connsiteY11" fmla="*/ 125560 h 242461"/>
                    <a:gd name="connsiteX12" fmla="*/ 465805 w 465805"/>
                    <a:gd name="connsiteY12" fmla="*/ 129890 h 242461"/>
                    <a:gd name="connsiteX13" fmla="*/ 223344 w 465805"/>
                    <a:gd name="connsiteY13" fmla="*/ 242461 h 242461"/>
                    <a:gd name="connsiteX14" fmla="*/ 15520 w 465805"/>
                    <a:gd name="connsiteY14" fmla="*/ 112571 h 242461"/>
                    <a:gd name="connsiteX15" fmla="*/ 15520 w 465805"/>
                    <a:gd name="connsiteY15" fmla="*/ 112571 h 242461"/>
                    <a:gd name="connsiteX16" fmla="*/ 11190 w 465805"/>
                    <a:gd name="connsiteY16" fmla="*/ 116901 h 242461"/>
                    <a:gd name="connsiteX17" fmla="*/ 11190 w 465805"/>
                    <a:gd name="connsiteY17" fmla="*/ 173187 h 242461"/>
                    <a:gd name="connsiteX18" fmla="*/ 123761 w 465805"/>
                    <a:gd name="connsiteY18" fmla="*/ 225143 h 242461"/>
                    <a:gd name="connsiteX19" fmla="*/ 219014 w 465805"/>
                    <a:gd name="connsiteY19" fmla="*/ 229473 h 242461"/>
                    <a:gd name="connsiteX20" fmla="*/ 457146 w 465805"/>
                    <a:gd name="connsiteY20" fmla="*/ 121231 h 242461"/>
                    <a:gd name="connsiteX21" fmla="*/ 232003 w 465805"/>
                    <a:gd name="connsiteY21" fmla="*/ 4330 h 242461"/>
                    <a:gd name="connsiteX22" fmla="*/ 84794 w 465805"/>
                    <a:gd name="connsiteY22" fmla="*/ 30308 h 242461"/>
                    <a:gd name="connsiteX23" fmla="*/ 15520 w 465805"/>
                    <a:gd name="connsiteY23" fmla="*/ 112571 h 242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65805" h="242461">
                      <a:moveTo>
                        <a:pt x="223344" y="242461"/>
                      </a:moveTo>
                      <a:lnTo>
                        <a:pt x="223344" y="242461"/>
                      </a:lnTo>
                      <a:cubicBezTo>
                        <a:pt x="193036" y="242461"/>
                        <a:pt x="162728" y="242461"/>
                        <a:pt x="128091" y="238132"/>
                      </a:cubicBezTo>
                      <a:cubicBezTo>
                        <a:pt x="63146" y="233802"/>
                        <a:pt x="24179" y="212154"/>
                        <a:pt x="6860" y="181846"/>
                      </a:cubicBezTo>
                      <a:cubicBezTo>
                        <a:pt x="-6129" y="155868"/>
                        <a:pt x="2531" y="134220"/>
                        <a:pt x="6860" y="121231"/>
                      </a:cubicBezTo>
                      <a:lnTo>
                        <a:pt x="6860" y="121231"/>
                      </a:lnTo>
                      <a:lnTo>
                        <a:pt x="6860" y="116901"/>
                      </a:lnTo>
                      <a:cubicBezTo>
                        <a:pt x="24179" y="86593"/>
                        <a:pt x="45827" y="56286"/>
                        <a:pt x="80465" y="30308"/>
                      </a:cubicBezTo>
                      <a:lnTo>
                        <a:pt x="80465" y="30308"/>
                      </a:lnTo>
                      <a:cubicBezTo>
                        <a:pt x="115102" y="17319"/>
                        <a:pt x="171388" y="0"/>
                        <a:pt x="232003" y="0"/>
                      </a:cubicBezTo>
                      <a:cubicBezTo>
                        <a:pt x="331585" y="0"/>
                        <a:pt x="409519" y="38967"/>
                        <a:pt x="465805" y="121231"/>
                      </a:cubicBezTo>
                      <a:lnTo>
                        <a:pt x="465805" y="125560"/>
                      </a:lnTo>
                      <a:lnTo>
                        <a:pt x="465805" y="129890"/>
                      </a:lnTo>
                      <a:cubicBezTo>
                        <a:pt x="426838" y="203494"/>
                        <a:pt x="348904" y="242461"/>
                        <a:pt x="223344" y="242461"/>
                      </a:cubicBezTo>
                      <a:close/>
                      <a:moveTo>
                        <a:pt x="15520" y="112571"/>
                      </a:moveTo>
                      <a:lnTo>
                        <a:pt x="15520" y="112571"/>
                      </a:lnTo>
                      <a:lnTo>
                        <a:pt x="11190" y="116901"/>
                      </a:lnTo>
                      <a:cubicBezTo>
                        <a:pt x="11190" y="116901"/>
                        <a:pt x="-6129" y="147209"/>
                        <a:pt x="11190" y="173187"/>
                      </a:cubicBezTo>
                      <a:cubicBezTo>
                        <a:pt x="24179" y="199165"/>
                        <a:pt x="63146" y="216484"/>
                        <a:pt x="123761" y="225143"/>
                      </a:cubicBezTo>
                      <a:cubicBezTo>
                        <a:pt x="158399" y="229473"/>
                        <a:pt x="188706" y="229473"/>
                        <a:pt x="219014" y="229473"/>
                      </a:cubicBezTo>
                      <a:cubicBezTo>
                        <a:pt x="340245" y="229473"/>
                        <a:pt x="413849" y="194835"/>
                        <a:pt x="457146" y="121231"/>
                      </a:cubicBezTo>
                      <a:cubicBezTo>
                        <a:pt x="405190" y="43297"/>
                        <a:pt x="327256" y="4330"/>
                        <a:pt x="232003" y="4330"/>
                      </a:cubicBezTo>
                      <a:cubicBezTo>
                        <a:pt x="171388" y="4330"/>
                        <a:pt x="119432" y="17319"/>
                        <a:pt x="84794" y="30308"/>
                      </a:cubicBezTo>
                      <a:cubicBezTo>
                        <a:pt x="54487" y="60615"/>
                        <a:pt x="32838" y="86593"/>
                        <a:pt x="15520" y="112571"/>
                      </a:cubicBezTo>
                      <a:close/>
                    </a:path>
                  </a:pathLst>
                </a:custGeom>
                <a:solidFill>
                  <a:srgbClr val="ADACA8"/>
                </a:solidFill>
                <a:ln w="43191" cap="flat">
                  <a:noFill/>
                  <a:prstDash val="solid"/>
                  <a:miter/>
                </a:ln>
              </p:spPr>
              <p:txBody>
                <a:bodyPr rtlCol="0" anchor="ctr"/>
                <a:lstStyle/>
                <a:p>
                  <a:endParaRPr lang="en-US"/>
                </a:p>
              </p:txBody>
            </p:sp>
          </p:grpSp>
          <p:sp>
            <p:nvSpPr>
              <p:cNvPr id="44" name="Freeform: Shape 43">
                <a:extLst>
                  <a:ext uri="{FF2B5EF4-FFF2-40B4-BE49-F238E27FC236}">
                    <a16:creationId xmlns:a16="http://schemas.microsoft.com/office/drawing/2014/main" xmlns="" id="{EB450DDE-B093-4C95-B7AF-5DF8198EEF56}"/>
                  </a:ext>
                </a:extLst>
              </p:cNvPr>
              <p:cNvSpPr/>
              <p:nvPr/>
            </p:nvSpPr>
            <p:spPr>
              <a:xfrm>
                <a:off x="16139317" y="3821353"/>
                <a:ext cx="554197" cy="424307"/>
              </a:xfrm>
              <a:custGeom>
                <a:avLst/>
                <a:gdLst>
                  <a:gd name="connsiteX0" fmla="*/ 554198 w 554197"/>
                  <a:gd name="connsiteY0" fmla="*/ 142879 h 424307"/>
                  <a:gd name="connsiteX1" fmla="*/ 450286 w 554197"/>
                  <a:gd name="connsiteY1" fmla="*/ 0 h 424307"/>
                  <a:gd name="connsiteX2" fmla="*/ 129890 w 554197"/>
                  <a:gd name="connsiteY2" fmla="*/ 164528 h 424307"/>
                  <a:gd name="connsiteX3" fmla="*/ 34637 w 554197"/>
                  <a:gd name="connsiteY3" fmla="*/ 307407 h 424307"/>
                  <a:gd name="connsiteX4" fmla="*/ 0 w 554197"/>
                  <a:gd name="connsiteY4" fmla="*/ 333384 h 424307"/>
                  <a:gd name="connsiteX5" fmla="*/ 381011 w 554197"/>
                  <a:gd name="connsiteY5" fmla="*/ 424308 h 424307"/>
                  <a:gd name="connsiteX6" fmla="*/ 398330 w 554197"/>
                  <a:gd name="connsiteY6" fmla="*/ 389670 h 424307"/>
                  <a:gd name="connsiteX7" fmla="*/ 554198 w 554197"/>
                  <a:gd name="connsiteY7" fmla="*/ 142879 h 424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4197" h="424307">
                    <a:moveTo>
                      <a:pt x="554198" y="142879"/>
                    </a:moveTo>
                    <a:cubicBezTo>
                      <a:pt x="532549" y="90923"/>
                      <a:pt x="480593" y="21648"/>
                      <a:pt x="450286" y="0"/>
                    </a:cubicBezTo>
                    <a:cubicBezTo>
                      <a:pt x="428637" y="69275"/>
                      <a:pt x="372352" y="160198"/>
                      <a:pt x="129890" y="164528"/>
                    </a:cubicBezTo>
                    <a:cubicBezTo>
                      <a:pt x="129890" y="164528"/>
                      <a:pt x="134220" y="242461"/>
                      <a:pt x="34637" y="307407"/>
                    </a:cubicBezTo>
                    <a:cubicBezTo>
                      <a:pt x="21648" y="316066"/>
                      <a:pt x="8659" y="324725"/>
                      <a:pt x="0" y="333384"/>
                    </a:cubicBezTo>
                    <a:cubicBezTo>
                      <a:pt x="82264" y="303077"/>
                      <a:pt x="268440" y="259780"/>
                      <a:pt x="381011" y="424308"/>
                    </a:cubicBezTo>
                    <a:cubicBezTo>
                      <a:pt x="385341" y="411319"/>
                      <a:pt x="394000" y="402659"/>
                      <a:pt x="398330" y="389670"/>
                    </a:cubicBezTo>
                    <a:cubicBezTo>
                      <a:pt x="432967" y="277099"/>
                      <a:pt x="523890" y="199165"/>
                      <a:pt x="554198" y="142879"/>
                    </a:cubicBezTo>
                    <a:close/>
                  </a:path>
                </a:pathLst>
              </a:custGeom>
              <a:solidFill>
                <a:srgbClr val="FF001A"/>
              </a:solidFill>
              <a:ln w="43191" cap="flat">
                <a:noFill/>
                <a:prstDash val="solid"/>
                <a:miter/>
              </a:ln>
            </p:spPr>
            <p:txBody>
              <a:bodyPr rtlCol="0" anchor="ctr"/>
              <a:lstStyle/>
              <a:p>
                <a:endParaRPr lang="en-US"/>
              </a:p>
            </p:txBody>
          </p:sp>
          <p:grpSp>
            <p:nvGrpSpPr>
              <p:cNvPr id="45" name="Graphic 12">
                <a:extLst>
                  <a:ext uri="{FF2B5EF4-FFF2-40B4-BE49-F238E27FC236}">
                    <a16:creationId xmlns:a16="http://schemas.microsoft.com/office/drawing/2014/main" xmlns="" id="{D096EFA7-E2FF-4020-8142-02C7C2B86756}"/>
                  </a:ext>
                </a:extLst>
              </p:cNvPr>
              <p:cNvGrpSpPr/>
              <p:nvPr/>
            </p:nvGrpSpPr>
            <p:grpSpPr>
              <a:xfrm>
                <a:off x="16113339" y="3808364"/>
                <a:ext cx="580175" cy="445956"/>
                <a:chOff x="16113339" y="3808364"/>
                <a:chExt cx="580175" cy="445956"/>
              </a:xfrm>
            </p:grpSpPr>
            <p:grpSp>
              <p:nvGrpSpPr>
                <p:cNvPr id="46" name="Graphic 12">
                  <a:extLst>
                    <a:ext uri="{FF2B5EF4-FFF2-40B4-BE49-F238E27FC236}">
                      <a16:creationId xmlns:a16="http://schemas.microsoft.com/office/drawing/2014/main" xmlns="" id="{99C8D17F-BE1B-4235-B87A-64A7701479B7}"/>
                    </a:ext>
                  </a:extLst>
                </p:cNvPr>
                <p:cNvGrpSpPr/>
                <p:nvPr/>
              </p:nvGrpSpPr>
              <p:grpSpPr>
                <a:xfrm>
                  <a:off x="16113339" y="3808364"/>
                  <a:ext cx="580175" cy="445956"/>
                  <a:chOff x="16113339" y="3808364"/>
                  <a:chExt cx="580175" cy="445956"/>
                </a:xfrm>
              </p:grpSpPr>
              <p:sp>
                <p:nvSpPr>
                  <p:cNvPr id="47" name="Freeform: Shape 46">
                    <a:extLst>
                      <a:ext uri="{FF2B5EF4-FFF2-40B4-BE49-F238E27FC236}">
                        <a16:creationId xmlns:a16="http://schemas.microsoft.com/office/drawing/2014/main" xmlns="" id="{C796A7FC-422F-4AFC-8A2E-1C4175272B7F}"/>
                      </a:ext>
                    </a:extLst>
                  </p:cNvPr>
                  <p:cNvSpPr/>
                  <p:nvPr/>
                </p:nvSpPr>
                <p:spPr>
                  <a:xfrm>
                    <a:off x="16139317" y="3821353"/>
                    <a:ext cx="554197" cy="424307"/>
                  </a:xfrm>
                  <a:custGeom>
                    <a:avLst/>
                    <a:gdLst>
                      <a:gd name="connsiteX0" fmla="*/ 445956 w 554197"/>
                      <a:gd name="connsiteY0" fmla="*/ 0 h 424307"/>
                      <a:gd name="connsiteX1" fmla="*/ 125560 w 554197"/>
                      <a:gd name="connsiteY1" fmla="*/ 164528 h 424307"/>
                      <a:gd name="connsiteX2" fmla="*/ 125560 w 554197"/>
                      <a:gd name="connsiteY2" fmla="*/ 168857 h 424307"/>
                      <a:gd name="connsiteX3" fmla="*/ 333385 w 554197"/>
                      <a:gd name="connsiteY3" fmla="*/ 229473 h 424307"/>
                      <a:gd name="connsiteX4" fmla="*/ 233802 w 554197"/>
                      <a:gd name="connsiteY4" fmla="*/ 272769 h 424307"/>
                      <a:gd name="connsiteX5" fmla="*/ 86593 w 554197"/>
                      <a:gd name="connsiteY5" fmla="*/ 259780 h 424307"/>
                      <a:gd name="connsiteX6" fmla="*/ 34637 w 554197"/>
                      <a:gd name="connsiteY6" fmla="*/ 307407 h 424307"/>
                      <a:gd name="connsiteX7" fmla="*/ 0 w 554197"/>
                      <a:gd name="connsiteY7" fmla="*/ 333384 h 424307"/>
                      <a:gd name="connsiteX8" fmla="*/ 381011 w 554197"/>
                      <a:gd name="connsiteY8" fmla="*/ 424308 h 424307"/>
                      <a:gd name="connsiteX9" fmla="*/ 398330 w 554197"/>
                      <a:gd name="connsiteY9" fmla="*/ 389670 h 424307"/>
                      <a:gd name="connsiteX10" fmla="*/ 554198 w 554197"/>
                      <a:gd name="connsiteY10" fmla="*/ 142879 h 424307"/>
                      <a:gd name="connsiteX11" fmla="*/ 445956 w 554197"/>
                      <a:gd name="connsiteY11" fmla="*/ 0 h 424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4197" h="424307">
                        <a:moveTo>
                          <a:pt x="445956" y="0"/>
                        </a:moveTo>
                        <a:cubicBezTo>
                          <a:pt x="424308" y="69275"/>
                          <a:pt x="368022" y="160198"/>
                          <a:pt x="125560" y="164528"/>
                        </a:cubicBezTo>
                        <a:cubicBezTo>
                          <a:pt x="125560" y="164528"/>
                          <a:pt x="125560" y="164528"/>
                          <a:pt x="125560" y="168857"/>
                        </a:cubicBezTo>
                        <a:cubicBezTo>
                          <a:pt x="233802" y="160198"/>
                          <a:pt x="316066" y="181846"/>
                          <a:pt x="333385" y="229473"/>
                        </a:cubicBezTo>
                        <a:cubicBezTo>
                          <a:pt x="350703" y="285758"/>
                          <a:pt x="311736" y="320396"/>
                          <a:pt x="233802" y="272769"/>
                        </a:cubicBezTo>
                        <a:cubicBezTo>
                          <a:pt x="186176" y="242461"/>
                          <a:pt x="125560" y="251121"/>
                          <a:pt x="86593" y="259780"/>
                        </a:cubicBezTo>
                        <a:cubicBezTo>
                          <a:pt x="73604" y="277099"/>
                          <a:pt x="56286" y="290088"/>
                          <a:pt x="34637" y="307407"/>
                        </a:cubicBezTo>
                        <a:cubicBezTo>
                          <a:pt x="21648" y="316066"/>
                          <a:pt x="8659" y="324725"/>
                          <a:pt x="0" y="333384"/>
                        </a:cubicBezTo>
                        <a:cubicBezTo>
                          <a:pt x="82264" y="303077"/>
                          <a:pt x="268440" y="259780"/>
                          <a:pt x="381011" y="424308"/>
                        </a:cubicBezTo>
                        <a:cubicBezTo>
                          <a:pt x="385341" y="411319"/>
                          <a:pt x="394000" y="402659"/>
                          <a:pt x="398330" y="389670"/>
                        </a:cubicBezTo>
                        <a:cubicBezTo>
                          <a:pt x="437297" y="277099"/>
                          <a:pt x="528220" y="199165"/>
                          <a:pt x="554198" y="142879"/>
                        </a:cubicBezTo>
                        <a:cubicBezTo>
                          <a:pt x="532549" y="90923"/>
                          <a:pt x="476264" y="21648"/>
                          <a:pt x="445956" y="0"/>
                        </a:cubicBezTo>
                        <a:close/>
                      </a:path>
                    </a:pathLst>
                  </a:custGeom>
                  <a:solidFill>
                    <a:srgbClr val="FF001A"/>
                  </a:solidFill>
                  <a:ln w="43191"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xmlns="" id="{B69B47C6-EAA8-4268-8840-0932D29BA119}"/>
                      </a:ext>
                    </a:extLst>
                  </p:cNvPr>
                  <p:cNvSpPr/>
                  <p:nvPr/>
                </p:nvSpPr>
                <p:spPr>
                  <a:xfrm>
                    <a:off x="16113339" y="3808364"/>
                    <a:ext cx="580175" cy="445956"/>
                  </a:xfrm>
                  <a:custGeom>
                    <a:avLst/>
                    <a:gdLst>
                      <a:gd name="connsiteX0" fmla="*/ 406989 w 580175"/>
                      <a:gd name="connsiteY0" fmla="*/ 445956 h 445956"/>
                      <a:gd name="connsiteX1" fmla="*/ 402659 w 580175"/>
                      <a:gd name="connsiteY1" fmla="*/ 441627 h 445956"/>
                      <a:gd name="connsiteX2" fmla="*/ 173187 w 580175"/>
                      <a:gd name="connsiteY2" fmla="*/ 324725 h 445956"/>
                      <a:gd name="connsiteX3" fmla="*/ 25978 w 580175"/>
                      <a:gd name="connsiteY3" fmla="*/ 350704 h 445956"/>
                      <a:gd name="connsiteX4" fmla="*/ 0 w 580175"/>
                      <a:gd name="connsiteY4" fmla="*/ 359363 h 445956"/>
                      <a:gd name="connsiteX5" fmla="*/ 21648 w 580175"/>
                      <a:gd name="connsiteY5" fmla="*/ 342044 h 445956"/>
                      <a:gd name="connsiteX6" fmla="*/ 60615 w 580175"/>
                      <a:gd name="connsiteY6" fmla="*/ 316066 h 445956"/>
                      <a:gd name="connsiteX7" fmla="*/ 112571 w 580175"/>
                      <a:gd name="connsiteY7" fmla="*/ 268440 h 445956"/>
                      <a:gd name="connsiteX8" fmla="*/ 112571 w 580175"/>
                      <a:gd name="connsiteY8" fmla="*/ 268440 h 445956"/>
                      <a:gd name="connsiteX9" fmla="*/ 112571 w 580175"/>
                      <a:gd name="connsiteY9" fmla="*/ 268440 h 445956"/>
                      <a:gd name="connsiteX10" fmla="*/ 264110 w 580175"/>
                      <a:gd name="connsiteY10" fmla="*/ 281429 h 445956"/>
                      <a:gd name="connsiteX11" fmla="*/ 355033 w 580175"/>
                      <a:gd name="connsiteY11" fmla="*/ 290088 h 445956"/>
                      <a:gd name="connsiteX12" fmla="*/ 355033 w 580175"/>
                      <a:gd name="connsiteY12" fmla="*/ 242462 h 445956"/>
                      <a:gd name="connsiteX13" fmla="*/ 190505 w 580175"/>
                      <a:gd name="connsiteY13" fmla="*/ 181846 h 445956"/>
                      <a:gd name="connsiteX14" fmla="*/ 151538 w 580175"/>
                      <a:gd name="connsiteY14" fmla="*/ 181846 h 445956"/>
                      <a:gd name="connsiteX15" fmla="*/ 147209 w 580175"/>
                      <a:gd name="connsiteY15" fmla="*/ 181846 h 445956"/>
                      <a:gd name="connsiteX16" fmla="*/ 147209 w 580175"/>
                      <a:gd name="connsiteY16" fmla="*/ 177517 h 445956"/>
                      <a:gd name="connsiteX17" fmla="*/ 147209 w 580175"/>
                      <a:gd name="connsiteY17" fmla="*/ 173187 h 445956"/>
                      <a:gd name="connsiteX18" fmla="*/ 147209 w 580175"/>
                      <a:gd name="connsiteY18" fmla="*/ 168857 h 445956"/>
                      <a:gd name="connsiteX19" fmla="*/ 151538 w 580175"/>
                      <a:gd name="connsiteY19" fmla="*/ 168857 h 445956"/>
                      <a:gd name="connsiteX20" fmla="*/ 467604 w 580175"/>
                      <a:gd name="connsiteY20" fmla="*/ 8660 h 445956"/>
                      <a:gd name="connsiteX21" fmla="*/ 467604 w 580175"/>
                      <a:gd name="connsiteY21" fmla="*/ 0 h 445956"/>
                      <a:gd name="connsiteX22" fmla="*/ 471934 w 580175"/>
                      <a:gd name="connsiteY22" fmla="*/ 4330 h 445956"/>
                      <a:gd name="connsiteX23" fmla="*/ 580176 w 580175"/>
                      <a:gd name="connsiteY23" fmla="*/ 151538 h 445956"/>
                      <a:gd name="connsiteX24" fmla="*/ 580176 w 580175"/>
                      <a:gd name="connsiteY24" fmla="*/ 151538 h 445956"/>
                      <a:gd name="connsiteX25" fmla="*/ 580176 w 580175"/>
                      <a:gd name="connsiteY25" fmla="*/ 151538 h 445956"/>
                      <a:gd name="connsiteX26" fmla="*/ 528220 w 580175"/>
                      <a:gd name="connsiteY26" fmla="*/ 225143 h 445956"/>
                      <a:gd name="connsiteX27" fmla="*/ 424308 w 580175"/>
                      <a:gd name="connsiteY27" fmla="*/ 398330 h 445956"/>
                      <a:gd name="connsiteX28" fmla="*/ 406989 w 580175"/>
                      <a:gd name="connsiteY28" fmla="*/ 432967 h 445956"/>
                      <a:gd name="connsiteX29" fmla="*/ 406989 w 580175"/>
                      <a:gd name="connsiteY29" fmla="*/ 445956 h 445956"/>
                      <a:gd name="connsiteX30" fmla="*/ 173187 w 580175"/>
                      <a:gd name="connsiteY30" fmla="*/ 316066 h 445956"/>
                      <a:gd name="connsiteX31" fmla="*/ 402659 w 580175"/>
                      <a:gd name="connsiteY31" fmla="*/ 432967 h 445956"/>
                      <a:gd name="connsiteX32" fmla="*/ 415648 w 580175"/>
                      <a:gd name="connsiteY32" fmla="*/ 402659 h 445956"/>
                      <a:gd name="connsiteX33" fmla="*/ 523890 w 580175"/>
                      <a:gd name="connsiteY33" fmla="*/ 229473 h 445956"/>
                      <a:gd name="connsiteX34" fmla="*/ 575846 w 580175"/>
                      <a:gd name="connsiteY34" fmla="*/ 160198 h 445956"/>
                      <a:gd name="connsiteX35" fmla="*/ 476264 w 580175"/>
                      <a:gd name="connsiteY35" fmla="*/ 25978 h 445956"/>
                      <a:gd name="connsiteX36" fmla="*/ 238132 w 580175"/>
                      <a:gd name="connsiteY36" fmla="*/ 181846 h 445956"/>
                      <a:gd name="connsiteX37" fmla="*/ 368022 w 580175"/>
                      <a:gd name="connsiteY37" fmla="*/ 246791 h 445956"/>
                      <a:gd name="connsiteX38" fmla="*/ 363692 w 580175"/>
                      <a:gd name="connsiteY38" fmla="*/ 303077 h 445956"/>
                      <a:gd name="connsiteX39" fmla="*/ 259780 w 580175"/>
                      <a:gd name="connsiteY39" fmla="*/ 294418 h 445956"/>
                      <a:gd name="connsiteX40" fmla="*/ 116901 w 580175"/>
                      <a:gd name="connsiteY40" fmla="*/ 281429 h 445956"/>
                      <a:gd name="connsiteX41" fmla="*/ 64945 w 580175"/>
                      <a:gd name="connsiteY41" fmla="*/ 329055 h 445956"/>
                      <a:gd name="connsiteX42" fmla="*/ 51956 w 580175"/>
                      <a:gd name="connsiteY42" fmla="*/ 337714 h 445956"/>
                      <a:gd name="connsiteX43" fmla="*/ 173187 w 580175"/>
                      <a:gd name="connsiteY43" fmla="*/ 316066 h 445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580175" h="445956">
                        <a:moveTo>
                          <a:pt x="406989" y="445956"/>
                        </a:moveTo>
                        <a:lnTo>
                          <a:pt x="402659" y="441627"/>
                        </a:lnTo>
                        <a:cubicBezTo>
                          <a:pt x="350703" y="363692"/>
                          <a:pt x="272769" y="324725"/>
                          <a:pt x="173187" y="324725"/>
                        </a:cubicBezTo>
                        <a:cubicBezTo>
                          <a:pt x="112571" y="324725"/>
                          <a:pt x="60615" y="342044"/>
                          <a:pt x="25978" y="350704"/>
                        </a:cubicBezTo>
                        <a:lnTo>
                          <a:pt x="0" y="359363"/>
                        </a:lnTo>
                        <a:lnTo>
                          <a:pt x="21648" y="342044"/>
                        </a:lnTo>
                        <a:cubicBezTo>
                          <a:pt x="34637" y="333385"/>
                          <a:pt x="47626" y="324725"/>
                          <a:pt x="60615" y="316066"/>
                        </a:cubicBezTo>
                        <a:cubicBezTo>
                          <a:pt x="82264" y="303077"/>
                          <a:pt x="99582" y="285758"/>
                          <a:pt x="112571" y="268440"/>
                        </a:cubicBezTo>
                        <a:lnTo>
                          <a:pt x="112571" y="268440"/>
                        </a:lnTo>
                        <a:lnTo>
                          <a:pt x="112571" y="268440"/>
                        </a:lnTo>
                        <a:cubicBezTo>
                          <a:pt x="173187" y="255451"/>
                          <a:pt x="229473" y="259780"/>
                          <a:pt x="264110" y="281429"/>
                        </a:cubicBezTo>
                        <a:cubicBezTo>
                          <a:pt x="303077" y="307407"/>
                          <a:pt x="342044" y="311736"/>
                          <a:pt x="355033" y="290088"/>
                        </a:cubicBezTo>
                        <a:cubicBezTo>
                          <a:pt x="363692" y="281429"/>
                          <a:pt x="363692" y="264110"/>
                          <a:pt x="355033" y="242462"/>
                        </a:cubicBezTo>
                        <a:cubicBezTo>
                          <a:pt x="342044" y="203495"/>
                          <a:pt x="281428" y="181846"/>
                          <a:pt x="190505" y="181846"/>
                        </a:cubicBezTo>
                        <a:cubicBezTo>
                          <a:pt x="177516" y="181846"/>
                          <a:pt x="164527" y="181846"/>
                          <a:pt x="151538" y="181846"/>
                        </a:cubicBezTo>
                        <a:lnTo>
                          <a:pt x="147209" y="181846"/>
                        </a:lnTo>
                        <a:lnTo>
                          <a:pt x="147209" y="177517"/>
                        </a:lnTo>
                        <a:cubicBezTo>
                          <a:pt x="147209" y="173187"/>
                          <a:pt x="147209" y="173187"/>
                          <a:pt x="147209" y="173187"/>
                        </a:cubicBezTo>
                        <a:lnTo>
                          <a:pt x="147209" y="168857"/>
                        </a:lnTo>
                        <a:lnTo>
                          <a:pt x="151538" y="168857"/>
                        </a:lnTo>
                        <a:cubicBezTo>
                          <a:pt x="389670" y="168857"/>
                          <a:pt x="445956" y="77934"/>
                          <a:pt x="467604" y="8660"/>
                        </a:cubicBezTo>
                        <a:lnTo>
                          <a:pt x="467604" y="0"/>
                        </a:lnTo>
                        <a:lnTo>
                          <a:pt x="471934" y="4330"/>
                        </a:lnTo>
                        <a:cubicBezTo>
                          <a:pt x="502242" y="25978"/>
                          <a:pt x="558527" y="99583"/>
                          <a:pt x="580176" y="151538"/>
                        </a:cubicBezTo>
                        <a:lnTo>
                          <a:pt x="580176" y="151538"/>
                        </a:lnTo>
                        <a:lnTo>
                          <a:pt x="580176" y="151538"/>
                        </a:lnTo>
                        <a:cubicBezTo>
                          <a:pt x="571516" y="173187"/>
                          <a:pt x="549868" y="199165"/>
                          <a:pt x="528220" y="225143"/>
                        </a:cubicBezTo>
                        <a:cubicBezTo>
                          <a:pt x="493582" y="268440"/>
                          <a:pt x="445956" y="324725"/>
                          <a:pt x="424308" y="398330"/>
                        </a:cubicBezTo>
                        <a:cubicBezTo>
                          <a:pt x="419978" y="411319"/>
                          <a:pt x="415648" y="424308"/>
                          <a:pt x="406989" y="432967"/>
                        </a:cubicBezTo>
                        <a:lnTo>
                          <a:pt x="406989" y="445956"/>
                        </a:lnTo>
                        <a:close/>
                        <a:moveTo>
                          <a:pt x="173187" y="316066"/>
                        </a:moveTo>
                        <a:cubicBezTo>
                          <a:pt x="272769" y="316066"/>
                          <a:pt x="346374" y="355033"/>
                          <a:pt x="402659" y="432967"/>
                        </a:cubicBezTo>
                        <a:cubicBezTo>
                          <a:pt x="406989" y="424308"/>
                          <a:pt x="411319" y="415649"/>
                          <a:pt x="415648" y="402659"/>
                        </a:cubicBezTo>
                        <a:cubicBezTo>
                          <a:pt x="441626" y="329055"/>
                          <a:pt x="484923" y="272769"/>
                          <a:pt x="523890" y="229473"/>
                        </a:cubicBezTo>
                        <a:cubicBezTo>
                          <a:pt x="545538" y="203495"/>
                          <a:pt x="562857" y="181846"/>
                          <a:pt x="575846" y="160198"/>
                        </a:cubicBezTo>
                        <a:cubicBezTo>
                          <a:pt x="558527" y="112572"/>
                          <a:pt x="506571" y="51956"/>
                          <a:pt x="476264" y="25978"/>
                        </a:cubicBezTo>
                        <a:cubicBezTo>
                          <a:pt x="454615" y="86593"/>
                          <a:pt x="406989" y="160198"/>
                          <a:pt x="238132" y="181846"/>
                        </a:cubicBezTo>
                        <a:cubicBezTo>
                          <a:pt x="311736" y="190506"/>
                          <a:pt x="355033" y="212154"/>
                          <a:pt x="368022" y="246791"/>
                        </a:cubicBezTo>
                        <a:cubicBezTo>
                          <a:pt x="376681" y="268440"/>
                          <a:pt x="372352" y="290088"/>
                          <a:pt x="363692" y="303077"/>
                        </a:cubicBezTo>
                        <a:cubicBezTo>
                          <a:pt x="346374" y="324725"/>
                          <a:pt x="307407" y="324725"/>
                          <a:pt x="259780" y="294418"/>
                        </a:cubicBezTo>
                        <a:cubicBezTo>
                          <a:pt x="225143" y="272769"/>
                          <a:pt x="173187" y="268440"/>
                          <a:pt x="116901" y="281429"/>
                        </a:cubicBezTo>
                        <a:cubicBezTo>
                          <a:pt x="103912" y="298747"/>
                          <a:pt x="82264" y="316066"/>
                          <a:pt x="64945" y="329055"/>
                        </a:cubicBezTo>
                        <a:cubicBezTo>
                          <a:pt x="60615" y="333385"/>
                          <a:pt x="56286" y="337714"/>
                          <a:pt x="51956" y="337714"/>
                        </a:cubicBezTo>
                        <a:cubicBezTo>
                          <a:pt x="82264" y="324725"/>
                          <a:pt x="125560" y="316066"/>
                          <a:pt x="173187" y="316066"/>
                        </a:cubicBezTo>
                        <a:close/>
                      </a:path>
                    </a:pathLst>
                  </a:custGeom>
                  <a:solidFill>
                    <a:srgbClr val="9A001A"/>
                  </a:solidFill>
                  <a:ln w="43191" cap="flat">
                    <a:noFill/>
                    <a:prstDash val="solid"/>
                    <a:miter/>
                  </a:ln>
                </p:spPr>
                <p:txBody>
                  <a:bodyPr rtlCol="0" anchor="ctr"/>
                  <a:lstStyle/>
                  <a:p>
                    <a:endParaRPr lang="en-US"/>
                  </a:p>
                </p:txBody>
              </p:sp>
            </p:grpSp>
            <p:grpSp>
              <p:nvGrpSpPr>
                <p:cNvPr id="49" name="Graphic 12">
                  <a:extLst>
                    <a:ext uri="{FF2B5EF4-FFF2-40B4-BE49-F238E27FC236}">
                      <a16:creationId xmlns:a16="http://schemas.microsoft.com/office/drawing/2014/main" xmlns="" id="{F1A533FD-F0E3-445A-A826-56AC55ABB57F}"/>
                    </a:ext>
                  </a:extLst>
                </p:cNvPr>
                <p:cNvGrpSpPr/>
                <p:nvPr/>
              </p:nvGrpSpPr>
              <p:grpSpPr>
                <a:xfrm>
                  <a:off x="16208592" y="3977221"/>
                  <a:ext cx="268829" cy="142879"/>
                  <a:chOff x="16208592" y="3977221"/>
                  <a:chExt cx="268829" cy="142879"/>
                </a:xfrm>
              </p:grpSpPr>
              <p:sp>
                <p:nvSpPr>
                  <p:cNvPr id="50" name="Freeform: Shape 49">
                    <a:extLst>
                      <a:ext uri="{FF2B5EF4-FFF2-40B4-BE49-F238E27FC236}">
                        <a16:creationId xmlns:a16="http://schemas.microsoft.com/office/drawing/2014/main" xmlns="" id="{06FB3E90-611B-4C0B-B323-AB877F623AE6}"/>
                      </a:ext>
                    </a:extLst>
                  </p:cNvPr>
                  <p:cNvSpPr/>
                  <p:nvPr/>
                </p:nvSpPr>
                <p:spPr>
                  <a:xfrm>
                    <a:off x="16225911" y="3988342"/>
                    <a:ext cx="250853" cy="128233"/>
                  </a:xfrm>
                  <a:custGeom>
                    <a:avLst/>
                    <a:gdLst>
                      <a:gd name="connsiteX0" fmla="*/ 147209 w 250853"/>
                      <a:gd name="connsiteY0" fmla="*/ 105781 h 128233"/>
                      <a:gd name="connsiteX1" fmla="*/ 246791 w 250853"/>
                      <a:gd name="connsiteY1" fmla="*/ 62484 h 128233"/>
                      <a:gd name="connsiteX2" fmla="*/ 38967 w 250853"/>
                      <a:gd name="connsiteY2" fmla="*/ 1868 h 128233"/>
                      <a:gd name="connsiteX3" fmla="*/ 0 w 250853"/>
                      <a:gd name="connsiteY3" fmla="*/ 92791 h 128233"/>
                      <a:gd name="connsiteX4" fmla="*/ 147209 w 250853"/>
                      <a:gd name="connsiteY4" fmla="*/ 105781 h 1282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853" h="128233">
                        <a:moveTo>
                          <a:pt x="147209" y="105781"/>
                        </a:moveTo>
                        <a:cubicBezTo>
                          <a:pt x="225143" y="153407"/>
                          <a:pt x="264110" y="118769"/>
                          <a:pt x="246791" y="62484"/>
                        </a:cubicBezTo>
                        <a:cubicBezTo>
                          <a:pt x="229472" y="14857"/>
                          <a:pt x="147209" y="-6791"/>
                          <a:pt x="38967" y="1868"/>
                        </a:cubicBezTo>
                        <a:cubicBezTo>
                          <a:pt x="38967" y="14857"/>
                          <a:pt x="34637" y="53824"/>
                          <a:pt x="0" y="92791"/>
                        </a:cubicBezTo>
                        <a:cubicBezTo>
                          <a:pt x="43297" y="79802"/>
                          <a:pt x="103912" y="75473"/>
                          <a:pt x="147209" y="105781"/>
                        </a:cubicBezTo>
                        <a:close/>
                      </a:path>
                    </a:pathLst>
                  </a:custGeom>
                  <a:solidFill>
                    <a:srgbClr val="FAB548"/>
                  </a:solidFill>
                  <a:ln w="43191"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xmlns="" id="{C9FA00CB-E811-44DA-A7AD-0C4FC1016E10}"/>
                      </a:ext>
                    </a:extLst>
                  </p:cNvPr>
                  <p:cNvSpPr/>
                  <p:nvPr/>
                </p:nvSpPr>
                <p:spPr>
                  <a:xfrm>
                    <a:off x="16208592" y="3977221"/>
                    <a:ext cx="268829" cy="142879"/>
                  </a:xfrm>
                  <a:custGeom>
                    <a:avLst/>
                    <a:gdLst>
                      <a:gd name="connsiteX0" fmla="*/ 229472 w 268829"/>
                      <a:gd name="connsiteY0" fmla="*/ 142879 h 142879"/>
                      <a:gd name="connsiteX1" fmla="*/ 160198 w 268829"/>
                      <a:gd name="connsiteY1" fmla="*/ 116901 h 142879"/>
                      <a:gd name="connsiteX2" fmla="*/ 12989 w 268829"/>
                      <a:gd name="connsiteY2" fmla="*/ 103912 h 142879"/>
                      <a:gd name="connsiteX3" fmla="*/ 0 w 268829"/>
                      <a:gd name="connsiteY3" fmla="*/ 108242 h 142879"/>
                      <a:gd name="connsiteX4" fmla="*/ 8659 w 268829"/>
                      <a:gd name="connsiteY4" fmla="*/ 95253 h 142879"/>
                      <a:gd name="connsiteX5" fmla="*/ 47626 w 268829"/>
                      <a:gd name="connsiteY5" fmla="*/ 4330 h 142879"/>
                      <a:gd name="connsiteX6" fmla="*/ 47626 w 268829"/>
                      <a:gd name="connsiteY6" fmla="*/ 0 h 142879"/>
                      <a:gd name="connsiteX7" fmla="*/ 51956 w 268829"/>
                      <a:gd name="connsiteY7" fmla="*/ 0 h 142879"/>
                      <a:gd name="connsiteX8" fmla="*/ 90923 w 268829"/>
                      <a:gd name="connsiteY8" fmla="*/ 0 h 142879"/>
                      <a:gd name="connsiteX9" fmla="*/ 264110 w 268829"/>
                      <a:gd name="connsiteY9" fmla="*/ 69275 h 142879"/>
                      <a:gd name="connsiteX10" fmla="*/ 259780 w 268829"/>
                      <a:gd name="connsiteY10" fmla="*/ 125560 h 142879"/>
                      <a:gd name="connsiteX11" fmla="*/ 229472 w 268829"/>
                      <a:gd name="connsiteY11" fmla="*/ 142879 h 142879"/>
                      <a:gd name="connsiteX12" fmla="*/ 82264 w 268829"/>
                      <a:gd name="connsiteY12" fmla="*/ 90923 h 142879"/>
                      <a:gd name="connsiteX13" fmla="*/ 168857 w 268829"/>
                      <a:gd name="connsiteY13" fmla="*/ 112571 h 142879"/>
                      <a:gd name="connsiteX14" fmla="*/ 259780 w 268829"/>
                      <a:gd name="connsiteY14" fmla="*/ 121231 h 142879"/>
                      <a:gd name="connsiteX15" fmla="*/ 259780 w 268829"/>
                      <a:gd name="connsiteY15" fmla="*/ 73605 h 142879"/>
                      <a:gd name="connsiteX16" fmla="*/ 95253 w 268829"/>
                      <a:gd name="connsiteY16" fmla="*/ 12989 h 142879"/>
                      <a:gd name="connsiteX17" fmla="*/ 60615 w 268829"/>
                      <a:gd name="connsiteY17" fmla="*/ 12989 h 142879"/>
                      <a:gd name="connsiteX18" fmla="*/ 25978 w 268829"/>
                      <a:gd name="connsiteY18" fmla="*/ 95253 h 142879"/>
                      <a:gd name="connsiteX19" fmla="*/ 82264 w 268829"/>
                      <a:gd name="connsiteY19" fmla="*/ 90923 h 142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8829" h="142879">
                        <a:moveTo>
                          <a:pt x="229472" y="142879"/>
                        </a:moveTo>
                        <a:cubicBezTo>
                          <a:pt x="212154" y="142879"/>
                          <a:pt x="186176" y="134220"/>
                          <a:pt x="160198" y="116901"/>
                        </a:cubicBezTo>
                        <a:cubicBezTo>
                          <a:pt x="125560" y="95253"/>
                          <a:pt x="73604" y="90923"/>
                          <a:pt x="12989" y="103912"/>
                        </a:cubicBezTo>
                        <a:lnTo>
                          <a:pt x="0" y="108242"/>
                        </a:lnTo>
                        <a:lnTo>
                          <a:pt x="8659" y="95253"/>
                        </a:lnTo>
                        <a:cubicBezTo>
                          <a:pt x="43297" y="51956"/>
                          <a:pt x="47626" y="17319"/>
                          <a:pt x="47626" y="4330"/>
                        </a:cubicBezTo>
                        <a:lnTo>
                          <a:pt x="47626" y="0"/>
                        </a:lnTo>
                        <a:lnTo>
                          <a:pt x="51956" y="0"/>
                        </a:lnTo>
                        <a:cubicBezTo>
                          <a:pt x="64945" y="0"/>
                          <a:pt x="77934" y="0"/>
                          <a:pt x="90923" y="0"/>
                        </a:cubicBezTo>
                        <a:cubicBezTo>
                          <a:pt x="186176" y="0"/>
                          <a:pt x="251121" y="25978"/>
                          <a:pt x="264110" y="69275"/>
                        </a:cubicBezTo>
                        <a:cubicBezTo>
                          <a:pt x="272769" y="90923"/>
                          <a:pt x="268439" y="112571"/>
                          <a:pt x="259780" y="125560"/>
                        </a:cubicBezTo>
                        <a:cubicBezTo>
                          <a:pt x="259780" y="138550"/>
                          <a:pt x="246791" y="142879"/>
                          <a:pt x="229472" y="142879"/>
                        </a:cubicBezTo>
                        <a:close/>
                        <a:moveTo>
                          <a:pt x="82264" y="90923"/>
                        </a:moveTo>
                        <a:cubicBezTo>
                          <a:pt x="116901" y="90923"/>
                          <a:pt x="142879" y="99583"/>
                          <a:pt x="168857" y="112571"/>
                        </a:cubicBezTo>
                        <a:cubicBezTo>
                          <a:pt x="207824" y="138550"/>
                          <a:pt x="246791" y="142879"/>
                          <a:pt x="259780" y="121231"/>
                        </a:cubicBezTo>
                        <a:cubicBezTo>
                          <a:pt x="268439" y="112571"/>
                          <a:pt x="268439" y="95253"/>
                          <a:pt x="259780" y="73605"/>
                        </a:cubicBezTo>
                        <a:cubicBezTo>
                          <a:pt x="246791" y="34637"/>
                          <a:pt x="186176" y="12989"/>
                          <a:pt x="95253" y="12989"/>
                        </a:cubicBezTo>
                        <a:cubicBezTo>
                          <a:pt x="86593" y="12989"/>
                          <a:pt x="73604" y="12989"/>
                          <a:pt x="60615" y="12989"/>
                        </a:cubicBezTo>
                        <a:cubicBezTo>
                          <a:pt x="60615" y="30308"/>
                          <a:pt x="51956" y="60615"/>
                          <a:pt x="25978" y="95253"/>
                        </a:cubicBezTo>
                        <a:cubicBezTo>
                          <a:pt x="47626" y="90923"/>
                          <a:pt x="64945" y="90923"/>
                          <a:pt x="82264" y="90923"/>
                        </a:cubicBezTo>
                        <a:close/>
                      </a:path>
                    </a:pathLst>
                  </a:custGeom>
                  <a:solidFill>
                    <a:srgbClr val="BA7E27"/>
                  </a:solidFill>
                  <a:ln w="43191" cap="flat">
                    <a:noFill/>
                    <a:prstDash val="solid"/>
                    <a:miter/>
                  </a:ln>
                </p:spPr>
                <p:txBody>
                  <a:bodyPr rtlCol="0" anchor="ctr"/>
                  <a:lstStyle/>
                  <a:p>
                    <a:endParaRPr lang="en-US"/>
                  </a:p>
                </p:txBody>
              </p:sp>
            </p:grpSp>
          </p:grpSp>
          <p:sp>
            <p:nvSpPr>
              <p:cNvPr id="52" name="Freeform: Shape 51">
                <a:extLst>
                  <a:ext uri="{FF2B5EF4-FFF2-40B4-BE49-F238E27FC236}">
                    <a16:creationId xmlns:a16="http://schemas.microsoft.com/office/drawing/2014/main" xmlns="" id="{934ADA63-0645-49A9-B821-AC7D95B7A961}"/>
                  </a:ext>
                </a:extLst>
              </p:cNvPr>
              <p:cNvSpPr/>
              <p:nvPr/>
            </p:nvSpPr>
            <p:spPr>
              <a:xfrm>
                <a:off x="16126328" y="4125988"/>
                <a:ext cx="389670" cy="232473"/>
              </a:xfrm>
              <a:custGeom>
                <a:avLst/>
                <a:gdLst>
                  <a:gd name="connsiteX0" fmla="*/ 8659 w 389670"/>
                  <a:gd name="connsiteY0" fmla="*/ 28749 h 232473"/>
                  <a:gd name="connsiteX1" fmla="*/ 0 w 389670"/>
                  <a:gd name="connsiteY1" fmla="*/ 37409 h 232473"/>
                  <a:gd name="connsiteX2" fmla="*/ 151538 w 389670"/>
                  <a:gd name="connsiteY2" fmla="*/ 33079 h 232473"/>
                  <a:gd name="connsiteX3" fmla="*/ 0 w 389670"/>
                  <a:gd name="connsiteY3" fmla="*/ 219255 h 232473"/>
                  <a:gd name="connsiteX4" fmla="*/ 51956 w 389670"/>
                  <a:gd name="connsiteY4" fmla="*/ 227915 h 232473"/>
                  <a:gd name="connsiteX5" fmla="*/ 389670 w 389670"/>
                  <a:gd name="connsiteY5" fmla="*/ 119673 h 232473"/>
                  <a:gd name="connsiteX6" fmla="*/ 8659 w 389670"/>
                  <a:gd name="connsiteY6" fmla="*/ 28749 h 232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9670" h="232473">
                    <a:moveTo>
                      <a:pt x="8659" y="28749"/>
                    </a:moveTo>
                    <a:cubicBezTo>
                      <a:pt x="4330" y="33079"/>
                      <a:pt x="0" y="33079"/>
                      <a:pt x="0" y="37409"/>
                    </a:cubicBezTo>
                    <a:cubicBezTo>
                      <a:pt x="47626" y="20090"/>
                      <a:pt x="108242" y="7101"/>
                      <a:pt x="151538" y="33079"/>
                    </a:cubicBezTo>
                    <a:cubicBezTo>
                      <a:pt x="233802" y="76376"/>
                      <a:pt x="225143" y="240903"/>
                      <a:pt x="0" y="219255"/>
                    </a:cubicBezTo>
                    <a:cubicBezTo>
                      <a:pt x="12989" y="223585"/>
                      <a:pt x="30308" y="227915"/>
                      <a:pt x="51956" y="227915"/>
                    </a:cubicBezTo>
                    <a:cubicBezTo>
                      <a:pt x="207824" y="240903"/>
                      <a:pt x="329055" y="232244"/>
                      <a:pt x="389670" y="119673"/>
                    </a:cubicBezTo>
                    <a:cubicBezTo>
                      <a:pt x="277099" y="-44855"/>
                      <a:pt x="90923" y="-1558"/>
                      <a:pt x="8659" y="28749"/>
                    </a:cubicBezTo>
                    <a:close/>
                  </a:path>
                </a:pathLst>
              </a:custGeom>
              <a:solidFill>
                <a:srgbClr val="D6D3C9"/>
              </a:solidFill>
              <a:ln w="43191"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xmlns="" id="{C25D7BC3-27EB-46B4-92F7-9FBD76ADA9A2}"/>
                  </a:ext>
                </a:extLst>
              </p:cNvPr>
              <p:cNvSpPr/>
              <p:nvPr/>
            </p:nvSpPr>
            <p:spPr>
              <a:xfrm>
                <a:off x="16269207" y="4133089"/>
                <a:ext cx="251120" cy="229472"/>
              </a:xfrm>
              <a:custGeom>
                <a:avLst/>
                <a:gdLst>
                  <a:gd name="connsiteX0" fmla="*/ 82264 w 251120"/>
                  <a:gd name="connsiteY0" fmla="*/ 0 h 229472"/>
                  <a:gd name="connsiteX1" fmla="*/ 82264 w 251120"/>
                  <a:gd name="connsiteY1" fmla="*/ 0 h 229472"/>
                  <a:gd name="connsiteX2" fmla="*/ 173187 w 251120"/>
                  <a:gd name="connsiteY2" fmla="*/ 99583 h 229472"/>
                  <a:gd name="connsiteX3" fmla="*/ 0 w 251120"/>
                  <a:gd name="connsiteY3" fmla="*/ 229473 h 229472"/>
                  <a:gd name="connsiteX4" fmla="*/ 251121 w 251120"/>
                  <a:gd name="connsiteY4" fmla="*/ 116901 h 229472"/>
                  <a:gd name="connsiteX5" fmla="*/ 82264 w 251120"/>
                  <a:gd name="connsiteY5" fmla="*/ 0 h 229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1120" h="229472">
                    <a:moveTo>
                      <a:pt x="82264" y="0"/>
                    </a:moveTo>
                    <a:lnTo>
                      <a:pt x="82264" y="0"/>
                    </a:lnTo>
                    <a:cubicBezTo>
                      <a:pt x="82264" y="4330"/>
                      <a:pt x="177516" y="38967"/>
                      <a:pt x="173187" y="99583"/>
                    </a:cubicBezTo>
                    <a:cubicBezTo>
                      <a:pt x="168857" y="160198"/>
                      <a:pt x="125560" y="225143"/>
                      <a:pt x="0" y="229473"/>
                    </a:cubicBezTo>
                    <a:cubicBezTo>
                      <a:pt x="116901" y="229473"/>
                      <a:pt x="203494" y="207824"/>
                      <a:pt x="251121" y="116901"/>
                    </a:cubicBezTo>
                    <a:cubicBezTo>
                      <a:pt x="203494" y="43297"/>
                      <a:pt x="142879" y="12989"/>
                      <a:pt x="82264" y="0"/>
                    </a:cubicBezTo>
                    <a:close/>
                  </a:path>
                </a:pathLst>
              </a:custGeom>
              <a:solidFill>
                <a:srgbClr val="D6D3C9"/>
              </a:solidFill>
              <a:ln w="43191"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xmlns="" id="{61505C8A-F76D-4EFB-B1CF-040301EDC911}"/>
                  </a:ext>
                </a:extLst>
              </p:cNvPr>
              <p:cNvSpPr/>
              <p:nvPr/>
            </p:nvSpPr>
            <p:spPr>
              <a:xfrm>
                <a:off x="16264878" y="3821353"/>
                <a:ext cx="428637" cy="428637"/>
              </a:xfrm>
              <a:custGeom>
                <a:avLst/>
                <a:gdLst>
                  <a:gd name="connsiteX0" fmla="*/ 320396 w 428637"/>
                  <a:gd name="connsiteY0" fmla="*/ 0 h 428637"/>
                  <a:gd name="connsiteX1" fmla="*/ 0 w 428637"/>
                  <a:gd name="connsiteY1" fmla="*/ 164528 h 428637"/>
                  <a:gd name="connsiteX2" fmla="*/ 0 w 428637"/>
                  <a:gd name="connsiteY2" fmla="*/ 168857 h 428637"/>
                  <a:gd name="connsiteX3" fmla="*/ 173187 w 428637"/>
                  <a:gd name="connsiteY3" fmla="*/ 194835 h 428637"/>
                  <a:gd name="connsiteX4" fmla="*/ 216483 w 428637"/>
                  <a:gd name="connsiteY4" fmla="*/ 177516 h 428637"/>
                  <a:gd name="connsiteX5" fmla="*/ 350703 w 428637"/>
                  <a:gd name="connsiteY5" fmla="*/ 116901 h 428637"/>
                  <a:gd name="connsiteX6" fmla="*/ 311736 w 428637"/>
                  <a:gd name="connsiteY6" fmla="*/ 251121 h 428637"/>
                  <a:gd name="connsiteX7" fmla="*/ 199165 w 428637"/>
                  <a:gd name="connsiteY7" fmla="*/ 342044 h 428637"/>
                  <a:gd name="connsiteX8" fmla="*/ 56286 w 428637"/>
                  <a:gd name="connsiteY8" fmla="*/ 311736 h 428637"/>
                  <a:gd name="connsiteX9" fmla="*/ 255450 w 428637"/>
                  <a:gd name="connsiteY9" fmla="*/ 428637 h 428637"/>
                  <a:gd name="connsiteX10" fmla="*/ 272769 w 428637"/>
                  <a:gd name="connsiteY10" fmla="*/ 394000 h 428637"/>
                  <a:gd name="connsiteX11" fmla="*/ 428637 w 428637"/>
                  <a:gd name="connsiteY11" fmla="*/ 147209 h 428637"/>
                  <a:gd name="connsiteX12" fmla="*/ 320396 w 428637"/>
                  <a:gd name="connsiteY12" fmla="*/ 0 h 42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8637" h="428637">
                    <a:moveTo>
                      <a:pt x="320396" y="0"/>
                    </a:moveTo>
                    <a:cubicBezTo>
                      <a:pt x="298747" y="69275"/>
                      <a:pt x="242461" y="160198"/>
                      <a:pt x="0" y="164528"/>
                    </a:cubicBezTo>
                    <a:cubicBezTo>
                      <a:pt x="0" y="164528"/>
                      <a:pt x="0" y="164528"/>
                      <a:pt x="0" y="168857"/>
                    </a:cubicBezTo>
                    <a:cubicBezTo>
                      <a:pt x="73604" y="164528"/>
                      <a:pt x="134220" y="173187"/>
                      <a:pt x="173187" y="194835"/>
                    </a:cubicBezTo>
                    <a:cubicBezTo>
                      <a:pt x="186176" y="190506"/>
                      <a:pt x="203494" y="186176"/>
                      <a:pt x="216483" y="177516"/>
                    </a:cubicBezTo>
                    <a:cubicBezTo>
                      <a:pt x="350703" y="116901"/>
                      <a:pt x="316066" y="90923"/>
                      <a:pt x="350703" y="116901"/>
                    </a:cubicBezTo>
                    <a:cubicBezTo>
                      <a:pt x="385341" y="147209"/>
                      <a:pt x="368022" y="186176"/>
                      <a:pt x="311736" y="251121"/>
                    </a:cubicBezTo>
                    <a:cubicBezTo>
                      <a:pt x="255450" y="316066"/>
                      <a:pt x="251121" y="389670"/>
                      <a:pt x="199165" y="342044"/>
                    </a:cubicBezTo>
                    <a:cubicBezTo>
                      <a:pt x="168857" y="316066"/>
                      <a:pt x="103912" y="311736"/>
                      <a:pt x="56286" y="311736"/>
                    </a:cubicBezTo>
                    <a:cubicBezTo>
                      <a:pt x="125560" y="320396"/>
                      <a:pt x="199165" y="350703"/>
                      <a:pt x="255450" y="428637"/>
                    </a:cubicBezTo>
                    <a:cubicBezTo>
                      <a:pt x="259780" y="415648"/>
                      <a:pt x="268440" y="406989"/>
                      <a:pt x="272769" y="394000"/>
                    </a:cubicBezTo>
                    <a:cubicBezTo>
                      <a:pt x="311736" y="281429"/>
                      <a:pt x="402659" y="203494"/>
                      <a:pt x="428637" y="147209"/>
                    </a:cubicBezTo>
                    <a:cubicBezTo>
                      <a:pt x="406989" y="90923"/>
                      <a:pt x="350703" y="21648"/>
                      <a:pt x="320396" y="0"/>
                    </a:cubicBezTo>
                    <a:close/>
                  </a:path>
                </a:pathLst>
              </a:custGeom>
              <a:solidFill>
                <a:srgbClr val="A7001A"/>
              </a:solidFill>
              <a:ln w="43191"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xmlns="" id="{447906B5-E3A6-4772-BD8B-C4F029CF4213}"/>
                  </a:ext>
                </a:extLst>
              </p:cNvPr>
              <p:cNvSpPr/>
              <p:nvPr/>
            </p:nvSpPr>
            <p:spPr>
              <a:xfrm>
                <a:off x="16261742" y="4008732"/>
                <a:ext cx="173075" cy="74486"/>
              </a:xfrm>
              <a:custGeom>
                <a:avLst/>
                <a:gdLst>
                  <a:gd name="connsiteX0" fmla="*/ 3136 w 173075"/>
                  <a:gd name="connsiteY0" fmla="*/ 42094 h 74486"/>
                  <a:gd name="connsiteX1" fmla="*/ 128696 w 173075"/>
                  <a:gd name="connsiteY1" fmla="*/ 63742 h 74486"/>
                  <a:gd name="connsiteX2" fmla="*/ 107048 w 173075"/>
                  <a:gd name="connsiteY2" fmla="*/ 3127 h 74486"/>
                  <a:gd name="connsiteX3" fmla="*/ 3136 w 173075"/>
                  <a:gd name="connsiteY3" fmla="*/ 42094 h 74486"/>
                </a:gdLst>
                <a:ahLst/>
                <a:cxnLst>
                  <a:cxn ang="0">
                    <a:pos x="connsiteX0" y="connsiteY0"/>
                  </a:cxn>
                  <a:cxn ang="0">
                    <a:pos x="connsiteX1" y="connsiteY1"/>
                  </a:cxn>
                  <a:cxn ang="0">
                    <a:pos x="connsiteX2" y="connsiteY2"/>
                  </a:cxn>
                  <a:cxn ang="0">
                    <a:pos x="connsiteX3" y="connsiteY3"/>
                  </a:cxn>
                </a:cxnLst>
                <a:rect l="l" t="t" r="r" b="b"/>
                <a:pathLst>
                  <a:path w="173075" h="74486">
                    <a:moveTo>
                      <a:pt x="3136" y="42094"/>
                    </a:moveTo>
                    <a:cubicBezTo>
                      <a:pt x="3136" y="42094"/>
                      <a:pt x="76740" y="24775"/>
                      <a:pt x="128696" y="63742"/>
                    </a:cubicBezTo>
                    <a:cubicBezTo>
                      <a:pt x="180652" y="102709"/>
                      <a:pt x="202301" y="24775"/>
                      <a:pt x="107048" y="3127"/>
                    </a:cubicBezTo>
                    <a:cubicBezTo>
                      <a:pt x="16125" y="-9862"/>
                      <a:pt x="-9853" y="20446"/>
                      <a:pt x="3136" y="42094"/>
                    </a:cubicBezTo>
                    <a:close/>
                  </a:path>
                </a:pathLst>
              </a:custGeom>
              <a:solidFill>
                <a:srgbClr val="FFFFFF">
                  <a:alpha val="40000"/>
                </a:srgbClr>
              </a:solidFill>
              <a:ln w="43191" cap="flat">
                <a:noFill/>
                <a:prstDash val="solid"/>
                <a:miter/>
              </a:ln>
            </p:spPr>
            <p:txBody>
              <a:bodyPr rtlCol="0" anchor="ctr"/>
              <a:lstStyle/>
              <a:p>
                <a:endParaRPr lang="en-US"/>
              </a:p>
            </p:txBody>
          </p:sp>
        </p:grpSp>
        <p:grpSp>
          <p:nvGrpSpPr>
            <p:cNvPr id="56" name="Graphic 12">
              <a:extLst>
                <a:ext uri="{FF2B5EF4-FFF2-40B4-BE49-F238E27FC236}">
                  <a16:creationId xmlns:a16="http://schemas.microsoft.com/office/drawing/2014/main" xmlns="" id="{BD0DBB4C-C150-4A37-9837-45EB3CFF89D5}"/>
                </a:ext>
              </a:extLst>
            </p:cNvPr>
            <p:cNvGrpSpPr/>
            <p:nvPr/>
          </p:nvGrpSpPr>
          <p:grpSpPr>
            <a:xfrm>
              <a:off x="16037059" y="3072320"/>
              <a:ext cx="1513730" cy="1052109"/>
              <a:chOff x="16037059" y="3072320"/>
              <a:chExt cx="1513730" cy="1052109"/>
            </a:xfrm>
          </p:grpSpPr>
          <p:sp>
            <p:nvSpPr>
              <p:cNvPr id="57" name="Freeform: Shape 56">
                <a:extLst>
                  <a:ext uri="{FF2B5EF4-FFF2-40B4-BE49-F238E27FC236}">
                    <a16:creationId xmlns:a16="http://schemas.microsoft.com/office/drawing/2014/main" xmlns="" id="{D472DACC-9F1B-4B20-901B-8F4510CDD62A}"/>
                  </a:ext>
                </a:extLst>
              </p:cNvPr>
              <p:cNvSpPr/>
              <p:nvPr/>
            </p:nvSpPr>
            <p:spPr>
              <a:xfrm>
                <a:off x="16037059" y="3072320"/>
                <a:ext cx="1509400" cy="1045699"/>
              </a:xfrm>
              <a:custGeom>
                <a:avLst/>
                <a:gdLst>
                  <a:gd name="connsiteX0" fmla="*/ 1184676 w 1509400"/>
                  <a:gd name="connsiteY0" fmla="*/ 1008813 h 1045699"/>
                  <a:gd name="connsiteX1" fmla="*/ 1401159 w 1509400"/>
                  <a:gd name="connsiteY1" fmla="*/ 1026132 h 1045699"/>
                  <a:gd name="connsiteX2" fmla="*/ 1509401 w 1509400"/>
                  <a:gd name="connsiteY2" fmla="*/ 844286 h 1045699"/>
                  <a:gd name="connsiteX3" fmla="*/ 1479093 w 1509400"/>
                  <a:gd name="connsiteY3" fmla="*/ 744703 h 1045699"/>
                  <a:gd name="connsiteX4" fmla="*/ 1457445 w 1509400"/>
                  <a:gd name="connsiteY4" fmla="*/ 640791 h 1045699"/>
                  <a:gd name="connsiteX5" fmla="*/ 1405489 w 1509400"/>
                  <a:gd name="connsiteY5" fmla="*/ 571517 h 1045699"/>
                  <a:gd name="connsiteX6" fmla="*/ 1362192 w 1509400"/>
                  <a:gd name="connsiteY6" fmla="*/ 458945 h 1045699"/>
                  <a:gd name="connsiteX7" fmla="*/ 1292917 w 1509400"/>
                  <a:gd name="connsiteY7" fmla="*/ 225143 h 1045699"/>
                  <a:gd name="connsiteX8" fmla="*/ 1288588 w 1509400"/>
                  <a:gd name="connsiteY8" fmla="*/ 121231 h 1045699"/>
                  <a:gd name="connsiteX9" fmla="*/ 1206324 w 1509400"/>
                  <a:gd name="connsiteY9" fmla="*/ 25978 h 1045699"/>
                  <a:gd name="connsiteX10" fmla="*/ 691093 w 1509400"/>
                  <a:gd name="connsiteY10" fmla="*/ 30308 h 1045699"/>
                  <a:gd name="connsiteX11" fmla="*/ 353379 w 1509400"/>
                  <a:gd name="connsiteY11" fmla="*/ 0 h 1045699"/>
                  <a:gd name="connsiteX12" fmla="*/ 301423 w 1509400"/>
                  <a:gd name="connsiteY12" fmla="*/ 21648 h 1045699"/>
                  <a:gd name="connsiteX13" fmla="*/ 266786 w 1509400"/>
                  <a:gd name="connsiteY13" fmla="*/ 64945 h 1045699"/>
                  <a:gd name="connsiteX14" fmla="*/ 167203 w 1509400"/>
                  <a:gd name="connsiteY14" fmla="*/ 177517 h 1045699"/>
                  <a:gd name="connsiteX15" fmla="*/ 54632 w 1509400"/>
                  <a:gd name="connsiteY15" fmla="*/ 597494 h 1045699"/>
                  <a:gd name="connsiteX16" fmla="*/ 106588 w 1509400"/>
                  <a:gd name="connsiteY16" fmla="*/ 675429 h 1045699"/>
                  <a:gd name="connsiteX17" fmla="*/ 197511 w 1509400"/>
                  <a:gd name="connsiteY17" fmla="*/ 736044 h 1045699"/>
                  <a:gd name="connsiteX18" fmla="*/ 500588 w 1509400"/>
                  <a:gd name="connsiteY18" fmla="*/ 575846 h 1045699"/>
                  <a:gd name="connsiteX19" fmla="*/ 478940 w 1509400"/>
                  <a:gd name="connsiteY19" fmla="*/ 528220 h 1045699"/>
                  <a:gd name="connsiteX20" fmla="*/ 444302 w 1509400"/>
                  <a:gd name="connsiteY20" fmla="*/ 497912 h 1045699"/>
                  <a:gd name="connsiteX21" fmla="*/ 435643 w 1509400"/>
                  <a:gd name="connsiteY21" fmla="*/ 454615 h 1045699"/>
                  <a:gd name="connsiteX22" fmla="*/ 660786 w 1509400"/>
                  <a:gd name="connsiteY22" fmla="*/ 337714 h 1045699"/>
                  <a:gd name="connsiteX23" fmla="*/ 855621 w 1509400"/>
                  <a:gd name="connsiteY23" fmla="*/ 428637 h 1045699"/>
                  <a:gd name="connsiteX24" fmla="*/ 1050456 w 1509400"/>
                  <a:gd name="connsiteY24" fmla="*/ 675429 h 1045699"/>
                  <a:gd name="connsiteX25" fmla="*/ 1033137 w 1509400"/>
                  <a:gd name="connsiteY25" fmla="*/ 753363 h 1045699"/>
                  <a:gd name="connsiteX26" fmla="*/ 1106742 w 1509400"/>
                  <a:gd name="connsiteY26" fmla="*/ 865934 h 1045699"/>
                  <a:gd name="connsiteX27" fmla="*/ 1128390 w 1509400"/>
                  <a:gd name="connsiteY27" fmla="*/ 922220 h 1045699"/>
                  <a:gd name="connsiteX28" fmla="*/ 1184676 w 1509400"/>
                  <a:gd name="connsiteY28" fmla="*/ 1008813 h 1045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509400" h="1045699">
                    <a:moveTo>
                      <a:pt x="1184676" y="1008813"/>
                    </a:moveTo>
                    <a:cubicBezTo>
                      <a:pt x="1214983" y="1030461"/>
                      <a:pt x="1327555" y="1069429"/>
                      <a:pt x="1401159" y="1026132"/>
                    </a:cubicBezTo>
                    <a:cubicBezTo>
                      <a:pt x="1474764" y="982835"/>
                      <a:pt x="1509401" y="861604"/>
                      <a:pt x="1509401" y="844286"/>
                    </a:cubicBezTo>
                    <a:cubicBezTo>
                      <a:pt x="1509401" y="831297"/>
                      <a:pt x="1479093" y="744703"/>
                      <a:pt x="1479093" y="744703"/>
                    </a:cubicBezTo>
                    <a:cubicBezTo>
                      <a:pt x="1479093" y="744703"/>
                      <a:pt x="1457445" y="675429"/>
                      <a:pt x="1457445" y="640791"/>
                    </a:cubicBezTo>
                    <a:cubicBezTo>
                      <a:pt x="1457445" y="610484"/>
                      <a:pt x="1431467" y="593165"/>
                      <a:pt x="1405489" y="571517"/>
                    </a:cubicBezTo>
                    <a:cubicBezTo>
                      <a:pt x="1379511" y="549868"/>
                      <a:pt x="1379511" y="502242"/>
                      <a:pt x="1362192" y="458945"/>
                    </a:cubicBezTo>
                    <a:cubicBezTo>
                      <a:pt x="1344873" y="419978"/>
                      <a:pt x="1305906" y="281428"/>
                      <a:pt x="1292917" y="225143"/>
                    </a:cubicBezTo>
                    <a:cubicBezTo>
                      <a:pt x="1279928" y="168857"/>
                      <a:pt x="1284258" y="155868"/>
                      <a:pt x="1288588" y="121231"/>
                    </a:cubicBezTo>
                    <a:cubicBezTo>
                      <a:pt x="1292917" y="90923"/>
                      <a:pt x="1275599" y="82264"/>
                      <a:pt x="1206324" y="25978"/>
                    </a:cubicBezTo>
                    <a:cubicBezTo>
                      <a:pt x="1206324" y="25978"/>
                      <a:pt x="1020148" y="186176"/>
                      <a:pt x="691093" y="30308"/>
                    </a:cubicBezTo>
                    <a:cubicBezTo>
                      <a:pt x="691093" y="30308"/>
                      <a:pt x="530896" y="95253"/>
                      <a:pt x="353379" y="0"/>
                    </a:cubicBezTo>
                    <a:cubicBezTo>
                      <a:pt x="353379" y="0"/>
                      <a:pt x="344720" y="17319"/>
                      <a:pt x="301423" y="21648"/>
                    </a:cubicBezTo>
                    <a:cubicBezTo>
                      <a:pt x="262456" y="25978"/>
                      <a:pt x="249467" y="25978"/>
                      <a:pt x="266786" y="64945"/>
                    </a:cubicBezTo>
                    <a:cubicBezTo>
                      <a:pt x="284105" y="103912"/>
                      <a:pt x="249467" y="86593"/>
                      <a:pt x="167203" y="177517"/>
                    </a:cubicBezTo>
                    <a:cubicBezTo>
                      <a:pt x="84940" y="268440"/>
                      <a:pt x="-88247" y="450286"/>
                      <a:pt x="54632" y="597494"/>
                    </a:cubicBezTo>
                    <a:cubicBezTo>
                      <a:pt x="106588" y="653780"/>
                      <a:pt x="106588" y="675429"/>
                      <a:pt x="106588" y="675429"/>
                    </a:cubicBezTo>
                    <a:cubicBezTo>
                      <a:pt x="123907" y="710066"/>
                      <a:pt x="145555" y="731714"/>
                      <a:pt x="197511" y="736044"/>
                    </a:cubicBezTo>
                    <a:cubicBezTo>
                      <a:pt x="253797" y="740374"/>
                      <a:pt x="413995" y="727385"/>
                      <a:pt x="500588" y="575846"/>
                    </a:cubicBezTo>
                    <a:cubicBezTo>
                      <a:pt x="496258" y="558527"/>
                      <a:pt x="478940" y="528220"/>
                      <a:pt x="478940" y="528220"/>
                    </a:cubicBezTo>
                    <a:cubicBezTo>
                      <a:pt x="478940" y="528220"/>
                      <a:pt x="474610" y="502242"/>
                      <a:pt x="444302" y="497912"/>
                    </a:cubicBezTo>
                    <a:cubicBezTo>
                      <a:pt x="461621" y="471934"/>
                      <a:pt x="435643" y="454615"/>
                      <a:pt x="435643" y="454615"/>
                    </a:cubicBezTo>
                    <a:cubicBezTo>
                      <a:pt x="435643" y="454615"/>
                      <a:pt x="578522" y="363692"/>
                      <a:pt x="660786" y="337714"/>
                    </a:cubicBezTo>
                    <a:cubicBezTo>
                      <a:pt x="743049" y="311736"/>
                      <a:pt x="764698" y="324725"/>
                      <a:pt x="855621" y="428637"/>
                    </a:cubicBezTo>
                    <a:cubicBezTo>
                      <a:pt x="946544" y="532549"/>
                      <a:pt x="1050456" y="675429"/>
                      <a:pt x="1050456" y="675429"/>
                    </a:cubicBezTo>
                    <a:cubicBezTo>
                      <a:pt x="1050456" y="675429"/>
                      <a:pt x="989841" y="714395"/>
                      <a:pt x="1033137" y="753363"/>
                    </a:cubicBezTo>
                    <a:cubicBezTo>
                      <a:pt x="1076434" y="792330"/>
                      <a:pt x="1093753" y="831297"/>
                      <a:pt x="1106742" y="865934"/>
                    </a:cubicBezTo>
                    <a:cubicBezTo>
                      <a:pt x="1119731" y="900571"/>
                      <a:pt x="1128390" y="922220"/>
                      <a:pt x="1128390" y="922220"/>
                    </a:cubicBezTo>
                    <a:cubicBezTo>
                      <a:pt x="1154368" y="952527"/>
                      <a:pt x="1154368" y="987165"/>
                      <a:pt x="1184676" y="1008813"/>
                    </a:cubicBezTo>
                    <a:close/>
                  </a:path>
                </a:pathLst>
              </a:custGeom>
              <a:solidFill>
                <a:srgbClr val="265B90"/>
              </a:solidFill>
              <a:ln w="43191"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xmlns="" id="{9DECE012-093F-4C6D-9FAE-3BF3E3E01D90}"/>
                  </a:ext>
                </a:extLst>
              </p:cNvPr>
              <p:cNvSpPr/>
              <p:nvPr/>
            </p:nvSpPr>
            <p:spPr>
              <a:xfrm>
                <a:off x="16037303" y="3085309"/>
                <a:ext cx="1513485" cy="1039120"/>
              </a:xfrm>
              <a:custGeom>
                <a:avLst/>
                <a:gdLst>
                  <a:gd name="connsiteX0" fmla="*/ 1318651 w 1513485"/>
                  <a:gd name="connsiteY0" fmla="*/ 1039121 h 1039120"/>
                  <a:gd name="connsiteX1" fmla="*/ 1318651 w 1513485"/>
                  <a:gd name="connsiteY1" fmla="*/ 1039121 h 1039120"/>
                  <a:gd name="connsiteX2" fmla="*/ 1180102 w 1513485"/>
                  <a:gd name="connsiteY2" fmla="*/ 1000154 h 1039120"/>
                  <a:gd name="connsiteX3" fmla="*/ 1149794 w 1513485"/>
                  <a:gd name="connsiteY3" fmla="*/ 956857 h 1039120"/>
                  <a:gd name="connsiteX4" fmla="*/ 1128145 w 1513485"/>
                  <a:gd name="connsiteY4" fmla="*/ 926549 h 1039120"/>
                  <a:gd name="connsiteX5" fmla="*/ 1128145 w 1513485"/>
                  <a:gd name="connsiteY5" fmla="*/ 926549 h 1039120"/>
                  <a:gd name="connsiteX6" fmla="*/ 1106497 w 1513485"/>
                  <a:gd name="connsiteY6" fmla="*/ 870264 h 1039120"/>
                  <a:gd name="connsiteX7" fmla="*/ 1032893 w 1513485"/>
                  <a:gd name="connsiteY7" fmla="*/ 762022 h 1039120"/>
                  <a:gd name="connsiteX8" fmla="*/ 1015574 w 1513485"/>
                  <a:gd name="connsiteY8" fmla="*/ 723055 h 1039120"/>
                  <a:gd name="connsiteX9" fmla="*/ 1045882 w 1513485"/>
                  <a:gd name="connsiteY9" fmla="*/ 679758 h 1039120"/>
                  <a:gd name="connsiteX10" fmla="*/ 855376 w 1513485"/>
                  <a:gd name="connsiteY10" fmla="*/ 437297 h 1039120"/>
                  <a:gd name="connsiteX11" fmla="*/ 721156 w 1513485"/>
                  <a:gd name="connsiteY11" fmla="*/ 337714 h 1039120"/>
                  <a:gd name="connsiteX12" fmla="*/ 664871 w 1513485"/>
                  <a:gd name="connsiteY12" fmla="*/ 350703 h 1039120"/>
                  <a:gd name="connsiteX13" fmla="*/ 444058 w 1513485"/>
                  <a:gd name="connsiteY13" fmla="*/ 463275 h 1039120"/>
                  <a:gd name="connsiteX14" fmla="*/ 452717 w 1513485"/>
                  <a:gd name="connsiteY14" fmla="*/ 502242 h 1039120"/>
                  <a:gd name="connsiteX15" fmla="*/ 483025 w 1513485"/>
                  <a:gd name="connsiteY15" fmla="*/ 532550 h 1039120"/>
                  <a:gd name="connsiteX16" fmla="*/ 504673 w 1513485"/>
                  <a:gd name="connsiteY16" fmla="*/ 580176 h 1039120"/>
                  <a:gd name="connsiteX17" fmla="*/ 504673 w 1513485"/>
                  <a:gd name="connsiteY17" fmla="*/ 580176 h 1039120"/>
                  <a:gd name="connsiteX18" fmla="*/ 504673 w 1513485"/>
                  <a:gd name="connsiteY18" fmla="*/ 580176 h 1039120"/>
                  <a:gd name="connsiteX19" fmla="*/ 210256 w 1513485"/>
                  <a:gd name="connsiteY19" fmla="*/ 740374 h 1039120"/>
                  <a:gd name="connsiteX20" fmla="*/ 197267 w 1513485"/>
                  <a:gd name="connsiteY20" fmla="*/ 740374 h 1039120"/>
                  <a:gd name="connsiteX21" fmla="*/ 102014 w 1513485"/>
                  <a:gd name="connsiteY21" fmla="*/ 679758 h 1039120"/>
                  <a:gd name="connsiteX22" fmla="*/ 102014 w 1513485"/>
                  <a:gd name="connsiteY22" fmla="*/ 679758 h 1039120"/>
                  <a:gd name="connsiteX23" fmla="*/ 102014 w 1513485"/>
                  <a:gd name="connsiteY23" fmla="*/ 679758 h 1039120"/>
                  <a:gd name="connsiteX24" fmla="*/ 54387 w 1513485"/>
                  <a:gd name="connsiteY24" fmla="*/ 606154 h 1039120"/>
                  <a:gd name="connsiteX25" fmla="*/ 158300 w 1513485"/>
                  <a:gd name="connsiteY25" fmla="*/ 190506 h 1039120"/>
                  <a:gd name="connsiteX26" fmla="*/ 166959 w 1513485"/>
                  <a:gd name="connsiteY26" fmla="*/ 181846 h 1039120"/>
                  <a:gd name="connsiteX27" fmla="*/ 249223 w 1513485"/>
                  <a:gd name="connsiteY27" fmla="*/ 108242 h 1039120"/>
                  <a:gd name="connsiteX28" fmla="*/ 266541 w 1513485"/>
                  <a:gd name="connsiteY28" fmla="*/ 73604 h 1039120"/>
                  <a:gd name="connsiteX29" fmla="*/ 257882 w 1513485"/>
                  <a:gd name="connsiteY29" fmla="*/ 34637 h 1039120"/>
                  <a:gd name="connsiteX30" fmla="*/ 301179 w 1513485"/>
                  <a:gd name="connsiteY30" fmla="*/ 21648 h 1039120"/>
                  <a:gd name="connsiteX31" fmla="*/ 348805 w 1513485"/>
                  <a:gd name="connsiteY31" fmla="*/ 4330 h 1039120"/>
                  <a:gd name="connsiteX32" fmla="*/ 353135 w 1513485"/>
                  <a:gd name="connsiteY32" fmla="*/ 0 h 1039120"/>
                  <a:gd name="connsiteX33" fmla="*/ 357464 w 1513485"/>
                  <a:gd name="connsiteY33" fmla="*/ 4330 h 1039120"/>
                  <a:gd name="connsiteX34" fmla="*/ 560959 w 1513485"/>
                  <a:gd name="connsiteY34" fmla="*/ 56286 h 1039120"/>
                  <a:gd name="connsiteX35" fmla="*/ 695179 w 1513485"/>
                  <a:gd name="connsiteY35" fmla="*/ 34637 h 1039120"/>
                  <a:gd name="connsiteX36" fmla="*/ 695179 w 1513485"/>
                  <a:gd name="connsiteY36" fmla="*/ 34637 h 1039120"/>
                  <a:gd name="connsiteX37" fmla="*/ 695179 w 1513485"/>
                  <a:gd name="connsiteY37" fmla="*/ 34637 h 1039120"/>
                  <a:gd name="connsiteX38" fmla="*/ 967948 w 1513485"/>
                  <a:gd name="connsiteY38" fmla="*/ 103912 h 1039120"/>
                  <a:gd name="connsiteX39" fmla="*/ 967948 w 1513485"/>
                  <a:gd name="connsiteY39" fmla="*/ 103912 h 1039120"/>
                  <a:gd name="connsiteX40" fmla="*/ 1201750 w 1513485"/>
                  <a:gd name="connsiteY40" fmla="*/ 30308 h 1039120"/>
                  <a:gd name="connsiteX41" fmla="*/ 1206079 w 1513485"/>
                  <a:gd name="connsiteY41" fmla="*/ 25978 h 1039120"/>
                  <a:gd name="connsiteX42" fmla="*/ 1210409 w 1513485"/>
                  <a:gd name="connsiteY42" fmla="*/ 30308 h 1039120"/>
                  <a:gd name="connsiteX43" fmla="*/ 1232057 w 1513485"/>
                  <a:gd name="connsiteY43" fmla="*/ 47626 h 1039120"/>
                  <a:gd name="connsiteX44" fmla="*/ 1292673 w 1513485"/>
                  <a:gd name="connsiteY44" fmla="*/ 129890 h 1039120"/>
                  <a:gd name="connsiteX45" fmla="*/ 1292673 w 1513485"/>
                  <a:gd name="connsiteY45" fmla="*/ 142879 h 1039120"/>
                  <a:gd name="connsiteX46" fmla="*/ 1297002 w 1513485"/>
                  <a:gd name="connsiteY46" fmla="*/ 229473 h 1039120"/>
                  <a:gd name="connsiteX47" fmla="*/ 1366277 w 1513485"/>
                  <a:gd name="connsiteY47" fmla="*/ 463275 h 1039120"/>
                  <a:gd name="connsiteX48" fmla="*/ 1379266 w 1513485"/>
                  <a:gd name="connsiteY48" fmla="*/ 510901 h 1039120"/>
                  <a:gd name="connsiteX49" fmla="*/ 1409574 w 1513485"/>
                  <a:gd name="connsiteY49" fmla="*/ 575846 h 1039120"/>
                  <a:gd name="connsiteX50" fmla="*/ 1418233 w 1513485"/>
                  <a:gd name="connsiteY50" fmla="*/ 584505 h 1039120"/>
                  <a:gd name="connsiteX51" fmla="*/ 1461530 w 1513485"/>
                  <a:gd name="connsiteY51" fmla="*/ 649451 h 1039120"/>
                  <a:gd name="connsiteX52" fmla="*/ 1483178 w 1513485"/>
                  <a:gd name="connsiteY52" fmla="*/ 749033 h 1039120"/>
                  <a:gd name="connsiteX53" fmla="*/ 1513486 w 1513485"/>
                  <a:gd name="connsiteY53" fmla="*/ 848615 h 1039120"/>
                  <a:gd name="connsiteX54" fmla="*/ 1400915 w 1513485"/>
                  <a:gd name="connsiteY54" fmla="*/ 1034791 h 1039120"/>
                  <a:gd name="connsiteX55" fmla="*/ 1318651 w 1513485"/>
                  <a:gd name="connsiteY55" fmla="*/ 1039121 h 1039120"/>
                  <a:gd name="connsiteX56" fmla="*/ 1132475 w 1513485"/>
                  <a:gd name="connsiteY56" fmla="*/ 917890 h 1039120"/>
                  <a:gd name="connsiteX57" fmla="*/ 1158453 w 1513485"/>
                  <a:gd name="connsiteY57" fmla="*/ 952527 h 1039120"/>
                  <a:gd name="connsiteX58" fmla="*/ 1184431 w 1513485"/>
                  <a:gd name="connsiteY58" fmla="*/ 991495 h 1039120"/>
                  <a:gd name="connsiteX59" fmla="*/ 1318651 w 1513485"/>
                  <a:gd name="connsiteY59" fmla="*/ 1026132 h 1039120"/>
                  <a:gd name="connsiteX60" fmla="*/ 1318651 w 1513485"/>
                  <a:gd name="connsiteY60" fmla="*/ 1026132 h 1039120"/>
                  <a:gd name="connsiteX61" fmla="*/ 1396585 w 1513485"/>
                  <a:gd name="connsiteY61" fmla="*/ 1008813 h 1039120"/>
                  <a:gd name="connsiteX62" fmla="*/ 1504827 w 1513485"/>
                  <a:gd name="connsiteY62" fmla="*/ 831297 h 1039120"/>
                  <a:gd name="connsiteX63" fmla="*/ 1478849 w 1513485"/>
                  <a:gd name="connsiteY63" fmla="*/ 736044 h 1039120"/>
                  <a:gd name="connsiteX64" fmla="*/ 1457200 w 1513485"/>
                  <a:gd name="connsiteY64" fmla="*/ 632132 h 1039120"/>
                  <a:gd name="connsiteX65" fmla="*/ 1418233 w 1513485"/>
                  <a:gd name="connsiteY65" fmla="*/ 575846 h 1039120"/>
                  <a:gd name="connsiteX66" fmla="*/ 1409574 w 1513485"/>
                  <a:gd name="connsiteY66" fmla="*/ 567187 h 1039120"/>
                  <a:gd name="connsiteX67" fmla="*/ 1379266 w 1513485"/>
                  <a:gd name="connsiteY67" fmla="*/ 497912 h 1039120"/>
                  <a:gd name="connsiteX68" fmla="*/ 1366277 w 1513485"/>
                  <a:gd name="connsiteY68" fmla="*/ 454615 h 1039120"/>
                  <a:gd name="connsiteX69" fmla="*/ 1297002 w 1513485"/>
                  <a:gd name="connsiteY69" fmla="*/ 220813 h 1039120"/>
                  <a:gd name="connsiteX70" fmla="*/ 1292673 w 1513485"/>
                  <a:gd name="connsiteY70" fmla="*/ 129890 h 1039120"/>
                  <a:gd name="connsiteX71" fmla="*/ 1292673 w 1513485"/>
                  <a:gd name="connsiteY71" fmla="*/ 116901 h 1039120"/>
                  <a:gd name="connsiteX72" fmla="*/ 1232057 w 1513485"/>
                  <a:gd name="connsiteY72" fmla="*/ 43297 h 1039120"/>
                  <a:gd name="connsiteX73" fmla="*/ 1210409 w 1513485"/>
                  <a:gd name="connsiteY73" fmla="*/ 25978 h 1039120"/>
                  <a:gd name="connsiteX74" fmla="*/ 972277 w 1513485"/>
                  <a:gd name="connsiteY74" fmla="*/ 99583 h 1039120"/>
                  <a:gd name="connsiteX75" fmla="*/ 972277 w 1513485"/>
                  <a:gd name="connsiteY75" fmla="*/ 99583 h 1039120"/>
                  <a:gd name="connsiteX76" fmla="*/ 695179 w 1513485"/>
                  <a:gd name="connsiteY76" fmla="*/ 30308 h 1039120"/>
                  <a:gd name="connsiteX77" fmla="*/ 560959 w 1513485"/>
                  <a:gd name="connsiteY77" fmla="*/ 51956 h 1039120"/>
                  <a:gd name="connsiteX78" fmla="*/ 357464 w 1513485"/>
                  <a:gd name="connsiteY78" fmla="*/ 4330 h 1039120"/>
                  <a:gd name="connsiteX79" fmla="*/ 305508 w 1513485"/>
                  <a:gd name="connsiteY79" fmla="*/ 25978 h 1039120"/>
                  <a:gd name="connsiteX80" fmla="*/ 266541 w 1513485"/>
                  <a:gd name="connsiteY80" fmla="*/ 34637 h 1039120"/>
                  <a:gd name="connsiteX81" fmla="*/ 275201 w 1513485"/>
                  <a:gd name="connsiteY81" fmla="*/ 64945 h 1039120"/>
                  <a:gd name="connsiteX82" fmla="*/ 257882 w 1513485"/>
                  <a:gd name="connsiteY82" fmla="*/ 112571 h 1039120"/>
                  <a:gd name="connsiteX83" fmla="*/ 179948 w 1513485"/>
                  <a:gd name="connsiteY83" fmla="*/ 186176 h 1039120"/>
                  <a:gd name="connsiteX84" fmla="*/ 171289 w 1513485"/>
                  <a:gd name="connsiteY84" fmla="*/ 194835 h 1039120"/>
                  <a:gd name="connsiteX85" fmla="*/ 67376 w 1513485"/>
                  <a:gd name="connsiteY85" fmla="*/ 597495 h 1039120"/>
                  <a:gd name="connsiteX86" fmla="*/ 119332 w 1513485"/>
                  <a:gd name="connsiteY86" fmla="*/ 679758 h 1039120"/>
                  <a:gd name="connsiteX87" fmla="*/ 205926 w 1513485"/>
                  <a:gd name="connsiteY87" fmla="*/ 736044 h 1039120"/>
                  <a:gd name="connsiteX88" fmla="*/ 218915 w 1513485"/>
                  <a:gd name="connsiteY88" fmla="*/ 736044 h 1039120"/>
                  <a:gd name="connsiteX89" fmla="*/ 504673 w 1513485"/>
                  <a:gd name="connsiteY89" fmla="*/ 580176 h 1039120"/>
                  <a:gd name="connsiteX90" fmla="*/ 483025 w 1513485"/>
                  <a:gd name="connsiteY90" fmla="*/ 536879 h 1039120"/>
                  <a:gd name="connsiteX91" fmla="*/ 483025 w 1513485"/>
                  <a:gd name="connsiteY91" fmla="*/ 536879 h 1039120"/>
                  <a:gd name="connsiteX92" fmla="*/ 452717 w 1513485"/>
                  <a:gd name="connsiteY92" fmla="*/ 510901 h 1039120"/>
                  <a:gd name="connsiteX93" fmla="*/ 444058 w 1513485"/>
                  <a:gd name="connsiteY93" fmla="*/ 510901 h 1039120"/>
                  <a:gd name="connsiteX94" fmla="*/ 448387 w 1513485"/>
                  <a:gd name="connsiteY94" fmla="*/ 502242 h 1039120"/>
                  <a:gd name="connsiteX95" fmla="*/ 439728 w 1513485"/>
                  <a:gd name="connsiteY95" fmla="*/ 463275 h 1039120"/>
                  <a:gd name="connsiteX96" fmla="*/ 426739 w 1513485"/>
                  <a:gd name="connsiteY96" fmla="*/ 454615 h 1039120"/>
                  <a:gd name="connsiteX97" fmla="*/ 431069 w 1513485"/>
                  <a:gd name="connsiteY97" fmla="*/ 450286 h 1039120"/>
                  <a:gd name="connsiteX98" fmla="*/ 660541 w 1513485"/>
                  <a:gd name="connsiteY98" fmla="*/ 333384 h 1039120"/>
                  <a:gd name="connsiteX99" fmla="*/ 716827 w 1513485"/>
                  <a:gd name="connsiteY99" fmla="*/ 320396 h 1039120"/>
                  <a:gd name="connsiteX100" fmla="*/ 859706 w 1513485"/>
                  <a:gd name="connsiteY100" fmla="*/ 424308 h 1039120"/>
                  <a:gd name="connsiteX101" fmla="*/ 1054541 w 1513485"/>
                  <a:gd name="connsiteY101" fmla="*/ 671099 h 1039120"/>
                  <a:gd name="connsiteX102" fmla="*/ 1058871 w 1513485"/>
                  <a:gd name="connsiteY102" fmla="*/ 675428 h 1039120"/>
                  <a:gd name="connsiteX103" fmla="*/ 1054541 w 1513485"/>
                  <a:gd name="connsiteY103" fmla="*/ 679758 h 1039120"/>
                  <a:gd name="connsiteX104" fmla="*/ 1024233 w 1513485"/>
                  <a:gd name="connsiteY104" fmla="*/ 718725 h 1039120"/>
                  <a:gd name="connsiteX105" fmla="*/ 1037222 w 1513485"/>
                  <a:gd name="connsiteY105" fmla="*/ 749033 h 1039120"/>
                  <a:gd name="connsiteX106" fmla="*/ 1110827 w 1513485"/>
                  <a:gd name="connsiteY106" fmla="*/ 861604 h 1039120"/>
                  <a:gd name="connsiteX107" fmla="*/ 1132475 w 1513485"/>
                  <a:gd name="connsiteY107" fmla="*/ 917890 h 1039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1513485" h="1039120">
                    <a:moveTo>
                      <a:pt x="1318651" y="1039121"/>
                    </a:moveTo>
                    <a:lnTo>
                      <a:pt x="1318651" y="1039121"/>
                    </a:lnTo>
                    <a:cubicBezTo>
                      <a:pt x="1258036" y="1039121"/>
                      <a:pt x="1201750" y="1017472"/>
                      <a:pt x="1180102" y="1000154"/>
                    </a:cubicBezTo>
                    <a:cubicBezTo>
                      <a:pt x="1162783" y="987165"/>
                      <a:pt x="1154123" y="969846"/>
                      <a:pt x="1149794" y="956857"/>
                    </a:cubicBezTo>
                    <a:cubicBezTo>
                      <a:pt x="1145464" y="943868"/>
                      <a:pt x="1136805" y="930879"/>
                      <a:pt x="1128145" y="926549"/>
                    </a:cubicBezTo>
                    <a:lnTo>
                      <a:pt x="1128145" y="926549"/>
                    </a:lnTo>
                    <a:cubicBezTo>
                      <a:pt x="1128145" y="926549"/>
                      <a:pt x="1119486" y="904901"/>
                      <a:pt x="1106497" y="870264"/>
                    </a:cubicBezTo>
                    <a:cubicBezTo>
                      <a:pt x="1093508" y="839956"/>
                      <a:pt x="1076189" y="800989"/>
                      <a:pt x="1032893" y="762022"/>
                    </a:cubicBezTo>
                    <a:cubicBezTo>
                      <a:pt x="1019904" y="749033"/>
                      <a:pt x="1015574" y="736044"/>
                      <a:pt x="1015574" y="723055"/>
                    </a:cubicBezTo>
                    <a:cubicBezTo>
                      <a:pt x="1015574" y="701406"/>
                      <a:pt x="1037222" y="684088"/>
                      <a:pt x="1045882" y="679758"/>
                    </a:cubicBezTo>
                    <a:cubicBezTo>
                      <a:pt x="1028563" y="658110"/>
                      <a:pt x="937640" y="528220"/>
                      <a:pt x="855376" y="437297"/>
                    </a:cubicBezTo>
                    <a:cubicBezTo>
                      <a:pt x="786102" y="359363"/>
                      <a:pt x="760124" y="337714"/>
                      <a:pt x="721156" y="337714"/>
                    </a:cubicBezTo>
                    <a:cubicBezTo>
                      <a:pt x="708168" y="337714"/>
                      <a:pt x="690849" y="342044"/>
                      <a:pt x="664871" y="350703"/>
                    </a:cubicBezTo>
                    <a:cubicBezTo>
                      <a:pt x="595596" y="372352"/>
                      <a:pt x="470036" y="445956"/>
                      <a:pt x="444058" y="463275"/>
                    </a:cubicBezTo>
                    <a:cubicBezTo>
                      <a:pt x="452717" y="471934"/>
                      <a:pt x="461376" y="484923"/>
                      <a:pt x="452717" y="502242"/>
                    </a:cubicBezTo>
                    <a:cubicBezTo>
                      <a:pt x="474365" y="506571"/>
                      <a:pt x="483025" y="523890"/>
                      <a:pt x="483025" y="532550"/>
                    </a:cubicBezTo>
                    <a:cubicBezTo>
                      <a:pt x="487354" y="536879"/>
                      <a:pt x="500343" y="562857"/>
                      <a:pt x="504673" y="580176"/>
                    </a:cubicBezTo>
                    <a:lnTo>
                      <a:pt x="504673" y="580176"/>
                    </a:lnTo>
                    <a:lnTo>
                      <a:pt x="504673" y="580176"/>
                    </a:lnTo>
                    <a:cubicBezTo>
                      <a:pt x="418080" y="731714"/>
                      <a:pt x="257882" y="740374"/>
                      <a:pt x="210256" y="740374"/>
                    </a:cubicBezTo>
                    <a:cubicBezTo>
                      <a:pt x="205926" y="740374"/>
                      <a:pt x="201596" y="740374"/>
                      <a:pt x="197267" y="740374"/>
                    </a:cubicBezTo>
                    <a:cubicBezTo>
                      <a:pt x="140981" y="736044"/>
                      <a:pt x="115003" y="714396"/>
                      <a:pt x="102014" y="679758"/>
                    </a:cubicBezTo>
                    <a:lnTo>
                      <a:pt x="102014" y="679758"/>
                    </a:lnTo>
                    <a:lnTo>
                      <a:pt x="102014" y="679758"/>
                    </a:lnTo>
                    <a:cubicBezTo>
                      <a:pt x="102014" y="679758"/>
                      <a:pt x="102014" y="658110"/>
                      <a:pt x="54387" y="606154"/>
                    </a:cubicBezTo>
                    <a:cubicBezTo>
                      <a:pt x="-84162" y="463275"/>
                      <a:pt x="76036" y="285758"/>
                      <a:pt x="158300" y="190506"/>
                    </a:cubicBezTo>
                    <a:lnTo>
                      <a:pt x="166959" y="181846"/>
                    </a:lnTo>
                    <a:cubicBezTo>
                      <a:pt x="201596" y="142879"/>
                      <a:pt x="231904" y="121231"/>
                      <a:pt x="249223" y="108242"/>
                    </a:cubicBezTo>
                    <a:cubicBezTo>
                      <a:pt x="270871" y="90923"/>
                      <a:pt x="275201" y="90923"/>
                      <a:pt x="266541" y="73604"/>
                    </a:cubicBezTo>
                    <a:cubicBezTo>
                      <a:pt x="257882" y="56286"/>
                      <a:pt x="253552" y="43297"/>
                      <a:pt x="257882" y="34637"/>
                    </a:cubicBezTo>
                    <a:cubicBezTo>
                      <a:pt x="262212" y="25978"/>
                      <a:pt x="279530" y="21648"/>
                      <a:pt x="301179" y="21648"/>
                    </a:cubicBezTo>
                    <a:cubicBezTo>
                      <a:pt x="340146" y="17319"/>
                      <a:pt x="348805" y="4330"/>
                      <a:pt x="348805" y="4330"/>
                    </a:cubicBezTo>
                    <a:lnTo>
                      <a:pt x="353135" y="0"/>
                    </a:lnTo>
                    <a:lnTo>
                      <a:pt x="357464" y="4330"/>
                    </a:lnTo>
                    <a:cubicBezTo>
                      <a:pt x="418080" y="38967"/>
                      <a:pt x="487354" y="56286"/>
                      <a:pt x="560959" y="56286"/>
                    </a:cubicBezTo>
                    <a:cubicBezTo>
                      <a:pt x="638893" y="56286"/>
                      <a:pt x="695179" y="34637"/>
                      <a:pt x="695179" y="34637"/>
                    </a:cubicBezTo>
                    <a:lnTo>
                      <a:pt x="695179" y="34637"/>
                    </a:lnTo>
                    <a:lnTo>
                      <a:pt x="695179" y="34637"/>
                    </a:lnTo>
                    <a:cubicBezTo>
                      <a:pt x="790431" y="77934"/>
                      <a:pt x="881354" y="103912"/>
                      <a:pt x="967948" y="103912"/>
                    </a:cubicBezTo>
                    <a:lnTo>
                      <a:pt x="967948" y="103912"/>
                    </a:lnTo>
                    <a:cubicBezTo>
                      <a:pt x="1119486" y="103912"/>
                      <a:pt x="1201750" y="34637"/>
                      <a:pt x="1201750" y="30308"/>
                    </a:cubicBezTo>
                    <a:lnTo>
                      <a:pt x="1206079" y="25978"/>
                    </a:lnTo>
                    <a:lnTo>
                      <a:pt x="1210409" y="30308"/>
                    </a:lnTo>
                    <a:cubicBezTo>
                      <a:pt x="1219068" y="38967"/>
                      <a:pt x="1227728" y="43297"/>
                      <a:pt x="1232057" y="47626"/>
                    </a:cubicBezTo>
                    <a:cubicBezTo>
                      <a:pt x="1284013" y="86593"/>
                      <a:pt x="1297002" y="99583"/>
                      <a:pt x="1292673" y="129890"/>
                    </a:cubicBezTo>
                    <a:cubicBezTo>
                      <a:pt x="1292673" y="134220"/>
                      <a:pt x="1292673" y="138549"/>
                      <a:pt x="1292673" y="142879"/>
                    </a:cubicBezTo>
                    <a:cubicBezTo>
                      <a:pt x="1288343" y="164528"/>
                      <a:pt x="1288343" y="181846"/>
                      <a:pt x="1297002" y="229473"/>
                    </a:cubicBezTo>
                    <a:cubicBezTo>
                      <a:pt x="1309992" y="285758"/>
                      <a:pt x="1353288" y="419978"/>
                      <a:pt x="1366277" y="463275"/>
                    </a:cubicBezTo>
                    <a:cubicBezTo>
                      <a:pt x="1370607" y="476264"/>
                      <a:pt x="1374937" y="493582"/>
                      <a:pt x="1379266" y="510901"/>
                    </a:cubicBezTo>
                    <a:cubicBezTo>
                      <a:pt x="1387926" y="536879"/>
                      <a:pt x="1392255" y="562857"/>
                      <a:pt x="1409574" y="575846"/>
                    </a:cubicBezTo>
                    <a:cubicBezTo>
                      <a:pt x="1413904" y="580176"/>
                      <a:pt x="1418233" y="580176"/>
                      <a:pt x="1418233" y="584505"/>
                    </a:cubicBezTo>
                    <a:cubicBezTo>
                      <a:pt x="1439882" y="601824"/>
                      <a:pt x="1461530" y="619143"/>
                      <a:pt x="1461530" y="649451"/>
                    </a:cubicBezTo>
                    <a:cubicBezTo>
                      <a:pt x="1461530" y="679758"/>
                      <a:pt x="1483178" y="749033"/>
                      <a:pt x="1483178" y="749033"/>
                    </a:cubicBezTo>
                    <a:cubicBezTo>
                      <a:pt x="1487508" y="757692"/>
                      <a:pt x="1513486" y="835626"/>
                      <a:pt x="1513486" y="848615"/>
                    </a:cubicBezTo>
                    <a:cubicBezTo>
                      <a:pt x="1513486" y="861604"/>
                      <a:pt x="1474519" y="987165"/>
                      <a:pt x="1400915" y="1034791"/>
                    </a:cubicBezTo>
                    <a:cubicBezTo>
                      <a:pt x="1379266" y="1034791"/>
                      <a:pt x="1348959" y="1039121"/>
                      <a:pt x="1318651" y="1039121"/>
                    </a:cubicBezTo>
                    <a:close/>
                    <a:moveTo>
                      <a:pt x="1132475" y="917890"/>
                    </a:moveTo>
                    <a:cubicBezTo>
                      <a:pt x="1145464" y="926549"/>
                      <a:pt x="1149794" y="939538"/>
                      <a:pt x="1158453" y="952527"/>
                    </a:cubicBezTo>
                    <a:cubicBezTo>
                      <a:pt x="1162783" y="965517"/>
                      <a:pt x="1171442" y="978505"/>
                      <a:pt x="1184431" y="991495"/>
                    </a:cubicBezTo>
                    <a:cubicBezTo>
                      <a:pt x="1206079" y="1008813"/>
                      <a:pt x="1262365" y="1026132"/>
                      <a:pt x="1318651" y="1026132"/>
                    </a:cubicBezTo>
                    <a:lnTo>
                      <a:pt x="1318651" y="1026132"/>
                    </a:lnTo>
                    <a:cubicBezTo>
                      <a:pt x="1348959" y="1026132"/>
                      <a:pt x="1374937" y="1021802"/>
                      <a:pt x="1396585" y="1008813"/>
                    </a:cubicBezTo>
                    <a:cubicBezTo>
                      <a:pt x="1465860" y="969846"/>
                      <a:pt x="1504827" y="844286"/>
                      <a:pt x="1504827" y="831297"/>
                    </a:cubicBezTo>
                    <a:cubicBezTo>
                      <a:pt x="1504827" y="822637"/>
                      <a:pt x="1487508" y="766351"/>
                      <a:pt x="1478849" y="736044"/>
                    </a:cubicBezTo>
                    <a:cubicBezTo>
                      <a:pt x="1478849" y="731714"/>
                      <a:pt x="1457200" y="662440"/>
                      <a:pt x="1457200" y="632132"/>
                    </a:cubicBezTo>
                    <a:cubicBezTo>
                      <a:pt x="1457200" y="606154"/>
                      <a:pt x="1439882" y="593165"/>
                      <a:pt x="1418233" y="575846"/>
                    </a:cubicBezTo>
                    <a:cubicBezTo>
                      <a:pt x="1413904" y="571516"/>
                      <a:pt x="1409574" y="571516"/>
                      <a:pt x="1409574" y="567187"/>
                    </a:cubicBezTo>
                    <a:cubicBezTo>
                      <a:pt x="1392255" y="554198"/>
                      <a:pt x="1383596" y="528220"/>
                      <a:pt x="1379266" y="497912"/>
                    </a:cubicBezTo>
                    <a:cubicBezTo>
                      <a:pt x="1374937" y="484923"/>
                      <a:pt x="1370607" y="467605"/>
                      <a:pt x="1366277" y="454615"/>
                    </a:cubicBezTo>
                    <a:cubicBezTo>
                      <a:pt x="1348959" y="415648"/>
                      <a:pt x="1309992" y="281429"/>
                      <a:pt x="1297002" y="220813"/>
                    </a:cubicBezTo>
                    <a:cubicBezTo>
                      <a:pt x="1284013" y="173187"/>
                      <a:pt x="1288343" y="151538"/>
                      <a:pt x="1292673" y="129890"/>
                    </a:cubicBezTo>
                    <a:cubicBezTo>
                      <a:pt x="1292673" y="125560"/>
                      <a:pt x="1292673" y="121231"/>
                      <a:pt x="1292673" y="116901"/>
                    </a:cubicBezTo>
                    <a:cubicBezTo>
                      <a:pt x="1297002" y="90923"/>
                      <a:pt x="1284013" y="82264"/>
                      <a:pt x="1232057" y="43297"/>
                    </a:cubicBezTo>
                    <a:cubicBezTo>
                      <a:pt x="1227728" y="38967"/>
                      <a:pt x="1219068" y="34637"/>
                      <a:pt x="1210409" y="25978"/>
                    </a:cubicBezTo>
                    <a:cubicBezTo>
                      <a:pt x="1193091" y="38967"/>
                      <a:pt x="1110827" y="99583"/>
                      <a:pt x="972277" y="99583"/>
                    </a:cubicBezTo>
                    <a:lnTo>
                      <a:pt x="972277" y="99583"/>
                    </a:lnTo>
                    <a:cubicBezTo>
                      <a:pt x="885684" y="99583"/>
                      <a:pt x="790431" y="77934"/>
                      <a:pt x="695179" y="30308"/>
                    </a:cubicBezTo>
                    <a:cubicBezTo>
                      <a:pt x="686519" y="34637"/>
                      <a:pt x="634563" y="51956"/>
                      <a:pt x="560959" y="51956"/>
                    </a:cubicBezTo>
                    <a:cubicBezTo>
                      <a:pt x="491684" y="51956"/>
                      <a:pt x="422409" y="34637"/>
                      <a:pt x="357464" y="4330"/>
                    </a:cubicBezTo>
                    <a:cubicBezTo>
                      <a:pt x="353135" y="8659"/>
                      <a:pt x="335816" y="21648"/>
                      <a:pt x="305508" y="25978"/>
                    </a:cubicBezTo>
                    <a:cubicBezTo>
                      <a:pt x="288190" y="25978"/>
                      <a:pt x="270871" y="30308"/>
                      <a:pt x="266541" y="34637"/>
                    </a:cubicBezTo>
                    <a:cubicBezTo>
                      <a:pt x="262212" y="38967"/>
                      <a:pt x="266541" y="47626"/>
                      <a:pt x="275201" y="64945"/>
                    </a:cubicBezTo>
                    <a:cubicBezTo>
                      <a:pt x="288190" y="90923"/>
                      <a:pt x="279530" y="95253"/>
                      <a:pt x="257882" y="112571"/>
                    </a:cubicBezTo>
                    <a:cubicBezTo>
                      <a:pt x="240563" y="125560"/>
                      <a:pt x="214585" y="142879"/>
                      <a:pt x="179948" y="186176"/>
                    </a:cubicBezTo>
                    <a:lnTo>
                      <a:pt x="171289" y="194835"/>
                    </a:lnTo>
                    <a:cubicBezTo>
                      <a:pt x="89025" y="290088"/>
                      <a:pt x="-66843" y="463275"/>
                      <a:pt x="67376" y="597495"/>
                    </a:cubicBezTo>
                    <a:cubicBezTo>
                      <a:pt x="115003" y="649451"/>
                      <a:pt x="119332" y="671099"/>
                      <a:pt x="119332" y="679758"/>
                    </a:cubicBezTo>
                    <a:cubicBezTo>
                      <a:pt x="136651" y="710066"/>
                      <a:pt x="153970" y="731714"/>
                      <a:pt x="205926" y="736044"/>
                    </a:cubicBezTo>
                    <a:cubicBezTo>
                      <a:pt x="210256" y="736044"/>
                      <a:pt x="214585" y="736044"/>
                      <a:pt x="218915" y="736044"/>
                    </a:cubicBezTo>
                    <a:cubicBezTo>
                      <a:pt x="266541" y="736044"/>
                      <a:pt x="422409" y="723055"/>
                      <a:pt x="504673" y="580176"/>
                    </a:cubicBezTo>
                    <a:cubicBezTo>
                      <a:pt x="500343" y="562857"/>
                      <a:pt x="483025" y="536879"/>
                      <a:pt x="483025" y="536879"/>
                    </a:cubicBezTo>
                    <a:lnTo>
                      <a:pt x="483025" y="536879"/>
                    </a:lnTo>
                    <a:cubicBezTo>
                      <a:pt x="483025" y="536879"/>
                      <a:pt x="478695" y="515231"/>
                      <a:pt x="452717" y="510901"/>
                    </a:cubicBezTo>
                    <a:lnTo>
                      <a:pt x="444058" y="510901"/>
                    </a:lnTo>
                    <a:lnTo>
                      <a:pt x="448387" y="502242"/>
                    </a:lnTo>
                    <a:cubicBezTo>
                      <a:pt x="461376" y="480593"/>
                      <a:pt x="444058" y="463275"/>
                      <a:pt x="439728" y="463275"/>
                    </a:cubicBezTo>
                    <a:lnTo>
                      <a:pt x="426739" y="454615"/>
                    </a:lnTo>
                    <a:lnTo>
                      <a:pt x="431069" y="450286"/>
                    </a:lnTo>
                    <a:cubicBezTo>
                      <a:pt x="435398" y="445956"/>
                      <a:pt x="578277" y="359363"/>
                      <a:pt x="660541" y="333384"/>
                    </a:cubicBezTo>
                    <a:cubicBezTo>
                      <a:pt x="686519" y="324725"/>
                      <a:pt x="703838" y="320396"/>
                      <a:pt x="716827" y="320396"/>
                    </a:cubicBezTo>
                    <a:cubicBezTo>
                      <a:pt x="760124" y="320396"/>
                      <a:pt x="790431" y="350703"/>
                      <a:pt x="859706" y="424308"/>
                    </a:cubicBezTo>
                    <a:cubicBezTo>
                      <a:pt x="950629" y="523890"/>
                      <a:pt x="1054541" y="671099"/>
                      <a:pt x="1054541" y="671099"/>
                    </a:cubicBezTo>
                    <a:lnTo>
                      <a:pt x="1058871" y="675428"/>
                    </a:lnTo>
                    <a:lnTo>
                      <a:pt x="1054541" y="679758"/>
                    </a:lnTo>
                    <a:cubicBezTo>
                      <a:pt x="1054541" y="679758"/>
                      <a:pt x="1028563" y="697077"/>
                      <a:pt x="1024233" y="718725"/>
                    </a:cubicBezTo>
                    <a:cubicBezTo>
                      <a:pt x="1024233" y="727385"/>
                      <a:pt x="1028563" y="740374"/>
                      <a:pt x="1037222" y="749033"/>
                    </a:cubicBezTo>
                    <a:cubicBezTo>
                      <a:pt x="1080519" y="792330"/>
                      <a:pt x="1102167" y="831297"/>
                      <a:pt x="1110827" y="861604"/>
                    </a:cubicBezTo>
                    <a:cubicBezTo>
                      <a:pt x="1123816" y="891912"/>
                      <a:pt x="1132475" y="913560"/>
                      <a:pt x="1132475" y="917890"/>
                    </a:cubicBezTo>
                    <a:close/>
                  </a:path>
                </a:pathLst>
              </a:custGeom>
              <a:solidFill>
                <a:srgbClr val="093356"/>
              </a:solidFill>
              <a:ln w="43191" cap="flat">
                <a:noFill/>
                <a:prstDash val="solid"/>
                <a:miter/>
              </a:ln>
            </p:spPr>
            <p:txBody>
              <a:bodyPr rtlCol="0" anchor="ctr"/>
              <a:lstStyle/>
              <a:p>
                <a:endParaRPr lang="en-US"/>
              </a:p>
            </p:txBody>
          </p:sp>
        </p:grpSp>
        <p:sp>
          <p:nvSpPr>
            <p:cNvPr id="59" name="Freeform: Shape 58">
              <a:extLst>
                <a:ext uri="{FF2B5EF4-FFF2-40B4-BE49-F238E27FC236}">
                  <a16:creationId xmlns:a16="http://schemas.microsoft.com/office/drawing/2014/main" xmlns="" id="{BD2995DF-32A7-4DDB-9424-C992F6C4517B}"/>
                </a:ext>
              </a:extLst>
            </p:cNvPr>
            <p:cNvSpPr/>
            <p:nvPr/>
          </p:nvSpPr>
          <p:spPr>
            <a:xfrm>
              <a:off x="16110063" y="3273748"/>
              <a:ext cx="288366" cy="166594"/>
            </a:xfrm>
            <a:custGeom>
              <a:avLst/>
              <a:gdLst>
                <a:gd name="connsiteX0" fmla="*/ 141826 w 288366"/>
                <a:gd name="connsiteY0" fmla="*/ 2067 h 166594"/>
                <a:gd name="connsiteX1" fmla="*/ 276046 w 288366"/>
                <a:gd name="connsiteY1" fmla="*/ 58353 h 166594"/>
                <a:gd name="connsiteX2" fmla="*/ 250067 w 288366"/>
                <a:gd name="connsiteY2" fmla="*/ 80001 h 166594"/>
                <a:gd name="connsiteX3" fmla="*/ 193782 w 288366"/>
                <a:gd name="connsiteY3" fmla="*/ 80001 h 166594"/>
                <a:gd name="connsiteX4" fmla="*/ 167804 w 288366"/>
                <a:gd name="connsiteY4" fmla="*/ 101649 h 166594"/>
                <a:gd name="connsiteX5" fmla="*/ 141826 w 288366"/>
                <a:gd name="connsiteY5" fmla="*/ 136287 h 166594"/>
                <a:gd name="connsiteX6" fmla="*/ 137496 w 288366"/>
                <a:gd name="connsiteY6" fmla="*/ 153606 h 166594"/>
                <a:gd name="connsiteX7" fmla="*/ 68221 w 288366"/>
                <a:gd name="connsiteY7" fmla="*/ 166595 h 166594"/>
                <a:gd name="connsiteX8" fmla="*/ 33584 w 288366"/>
                <a:gd name="connsiteY8" fmla="*/ 144946 h 166594"/>
                <a:gd name="connsiteX9" fmla="*/ 33584 w 288366"/>
                <a:gd name="connsiteY9" fmla="*/ 118968 h 166594"/>
                <a:gd name="connsiteX10" fmla="*/ 72551 w 288366"/>
                <a:gd name="connsiteY10" fmla="*/ 110309 h 166594"/>
                <a:gd name="connsiteX11" fmla="*/ 55232 w 288366"/>
                <a:gd name="connsiteY11" fmla="*/ 92990 h 166594"/>
                <a:gd name="connsiteX12" fmla="*/ 76881 w 288366"/>
                <a:gd name="connsiteY12" fmla="*/ 75671 h 166594"/>
                <a:gd name="connsiteX13" fmla="*/ 115848 w 288366"/>
                <a:gd name="connsiteY13" fmla="*/ 54023 h 166594"/>
                <a:gd name="connsiteX14" fmla="*/ 141826 w 288366"/>
                <a:gd name="connsiteY14" fmla="*/ 2067 h 16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8366" h="166594">
                  <a:moveTo>
                    <a:pt x="141826" y="2067"/>
                  </a:moveTo>
                  <a:cubicBezTo>
                    <a:pt x="141826" y="2067"/>
                    <a:pt x="228419" y="28045"/>
                    <a:pt x="276046" y="58353"/>
                  </a:cubicBezTo>
                  <a:cubicBezTo>
                    <a:pt x="323672" y="88661"/>
                    <a:pt x="215430" y="62683"/>
                    <a:pt x="250067" y="80001"/>
                  </a:cubicBezTo>
                  <a:cubicBezTo>
                    <a:pt x="284705" y="97320"/>
                    <a:pt x="250067" y="97320"/>
                    <a:pt x="193782" y="80001"/>
                  </a:cubicBezTo>
                  <a:cubicBezTo>
                    <a:pt x="137496" y="67012"/>
                    <a:pt x="85540" y="75671"/>
                    <a:pt x="167804" y="101649"/>
                  </a:cubicBezTo>
                  <a:cubicBezTo>
                    <a:pt x="250067" y="127628"/>
                    <a:pt x="202441" y="136287"/>
                    <a:pt x="141826" y="136287"/>
                  </a:cubicBezTo>
                  <a:cubicBezTo>
                    <a:pt x="81210" y="136287"/>
                    <a:pt x="111518" y="144946"/>
                    <a:pt x="137496" y="153606"/>
                  </a:cubicBezTo>
                  <a:cubicBezTo>
                    <a:pt x="163474" y="166595"/>
                    <a:pt x="128837" y="162265"/>
                    <a:pt x="68221" y="166595"/>
                  </a:cubicBezTo>
                  <a:cubicBezTo>
                    <a:pt x="7606" y="166595"/>
                    <a:pt x="-31361" y="144946"/>
                    <a:pt x="33584" y="144946"/>
                  </a:cubicBezTo>
                  <a:cubicBezTo>
                    <a:pt x="98529" y="144946"/>
                    <a:pt x="63892" y="127628"/>
                    <a:pt x="33584" y="118968"/>
                  </a:cubicBezTo>
                  <a:cubicBezTo>
                    <a:pt x="3276" y="110309"/>
                    <a:pt x="33584" y="105979"/>
                    <a:pt x="72551" y="110309"/>
                  </a:cubicBezTo>
                  <a:cubicBezTo>
                    <a:pt x="115848" y="114639"/>
                    <a:pt x="94199" y="97320"/>
                    <a:pt x="55232" y="92990"/>
                  </a:cubicBezTo>
                  <a:cubicBezTo>
                    <a:pt x="16265" y="88661"/>
                    <a:pt x="20595" y="71342"/>
                    <a:pt x="76881" y="75671"/>
                  </a:cubicBezTo>
                  <a:cubicBezTo>
                    <a:pt x="133166" y="80001"/>
                    <a:pt x="180793" y="62683"/>
                    <a:pt x="115848" y="54023"/>
                  </a:cubicBezTo>
                  <a:cubicBezTo>
                    <a:pt x="59562" y="41034"/>
                    <a:pt x="81210" y="-10922"/>
                    <a:pt x="141826" y="2067"/>
                  </a:cubicBezTo>
                  <a:close/>
                </a:path>
              </a:pathLst>
            </a:custGeom>
            <a:solidFill>
              <a:srgbClr val="265B90">
                <a:alpha val="30000"/>
              </a:srgbClr>
            </a:solidFill>
            <a:ln w="43191"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xmlns="" id="{F643DF54-3F3E-464B-B912-99C21011F3F0}"/>
                </a:ext>
              </a:extLst>
            </p:cNvPr>
            <p:cNvSpPr/>
            <p:nvPr/>
          </p:nvSpPr>
          <p:spPr>
            <a:xfrm>
              <a:off x="16039735" y="3076650"/>
              <a:ext cx="1499621" cy="1041369"/>
            </a:xfrm>
            <a:custGeom>
              <a:avLst/>
              <a:gdLst>
                <a:gd name="connsiteX0" fmla="*/ 1476417 w 1499621"/>
                <a:gd name="connsiteY0" fmla="*/ 744703 h 1041369"/>
                <a:gd name="connsiteX1" fmla="*/ 1454769 w 1499621"/>
                <a:gd name="connsiteY1" fmla="*/ 640791 h 1041369"/>
                <a:gd name="connsiteX2" fmla="*/ 1402813 w 1499621"/>
                <a:gd name="connsiteY2" fmla="*/ 571517 h 1041369"/>
                <a:gd name="connsiteX3" fmla="*/ 1359516 w 1499621"/>
                <a:gd name="connsiteY3" fmla="*/ 458945 h 1041369"/>
                <a:gd name="connsiteX4" fmla="*/ 1290241 w 1499621"/>
                <a:gd name="connsiteY4" fmla="*/ 225143 h 1041369"/>
                <a:gd name="connsiteX5" fmla="*/ 1285912 w 1499621"/>
                <a:gd name="connsiteY5" fmla="*/ 121231 h 1041369"/>
                <a:gd name="connsiteX6" fmla="*/ 1203648 w 1499621"/>
                <a:gd name="connsiteY6" fmla="*/ 25978 h 1041369"/>
                <a:gd name="connsiteX7" fmla="*/ 688417 w 1499621"/>
                <a:gd name="connsiteY7" fmla="*/ 30308 h 1041369"/>
                <a:gd name="connsiteX8" fmla="*/ 350703 w 1499621"/>
                <a:gd name="connsiteY8" fmla="*/ 0 h 1041369"/>
                <a:gd name="connsiteX9" fmla="*/ 298747 w 1499621"/>
                <a:gd name="connsiteY9" fmla="*/ 21648 h 1041369"/>
                <a:gd name="connsiteX10" fmla="*/ 264110 w 1499621"/>
                <a:gd name="connsiteY10" fmla="*/ 64945 h 1041369"/>
                <a:gd name="connsiteX11" fmla="*/ 164527 w 1499621"/>
                <a:gd name="connsiteY11" fmla="*/ 177517 h 1041369"/>
                <a:gd name="connsiteX12" fmla="*/ 121231 w 1499621"/>
                <a:gd name="connsiteY12" fmla="*/ 225143 h 1041369"/>
                <a:gd name="connsiteX13" fmla="*/ 307406 w 1499621"/>
                <a:gd name="connsiteY13" fmla="*/ 129890 h 1041369"/>
                <a:gd name="connsiteX14" fmla="*/ 463275 w 1499621"/>
                <a:gd name="connsiteY14" fmla="*/ 329055 h 1041369"/>
                <a:gd name="connsiteX15" fmla="*/ 307406 w 1499621"/>
                <a:gd name="connsiteY15" fmla="*/ 528220 h 1041369"/>
                <a:gd name="connsiteX16" fmla="*/ 320396 w 1499621"/>
                <a:gd name="connsiteY16" fmla="*/ 571517 h 1041369"/>
                <a:gd name="connsiteX17" fmla="*/ 324725 w 1499621"/>
                <a:gd name="connsiteY17" fmla="*/ 662440 h 1041369"/>
                <a:gd name="connsiteX18" fmla="*/ 108242 w 1499621"/>
                <a:gd name="connsiteY18" fmla="*/ 679758 h 1041369"/>
                <a:gd name="connsiteX19" fmla="*/ 69275 w 1499621"/>
                <a:gd name="connsiteY19" fmla="*/ 584506 h 1041369"/>
                <a:gd name="connsiteX20" fmla="*/ 177516 w 1499621"/>
                <a:gd name="connsiteY20" fmla="*/ 558527 h 1041369"/>
                <a:gd name="connsiteX21" fmla="*/ 0 w 1499621"/>
                <a:gd name="connsiteY21" fmla="*/ 519561 h 1041369"/>
                <a:gd name="connsiteX22" fmla="*/ 47626 w 1499621"/>
                <a:gd name="connsiteY22" fmla="*/ 606154 h 1041369"/>
                <a:gd name="connsiteX23" fmla="*/ 99582 w 1499621"/>
                <a:gd name="connsiteY23" fmla="*/ 684088 h 1041369"/>
                <a:gd name="connsiteX24" fmla="*/ 190505 w 1499621"/>
                <a:gd name="connsiteY24" fmla="*/ 744703 h 1041369"/>
                <a:gd name="connsiteX25" fmla="*/ 493582 w 1499621"/>
                <a:gd name="connsiteY25" fmla="*/ 584506 h 1041369"/>
                <a:gd name="connsiteX26" fmla="*/ 471934 w 1499621"/>
                <a:gd name="connsiteY26" fmla="*/ 536879 h 1041369"/>
                <a:gd name="connsiteX27" fmla="*/ 437297 w 1499621"/>
                <a:gd name="connsiteY27" fmla="*/ 506571 h 1041369"/>
                <a:gd name="connsiteX28" fmla="*/ 428637 w 1499621"/>
                <a:gd name="connsiteY28" fmla="*/ 463275 h 1041369"/>
                <a:gd name="connsiteX29" fmla="*/ 653780 w 1499621"/>
                <a:gd name="connsiteY29" fmla="*/ 346374 h 1041369"/>
                <a:gd name="connsiteX30" fmla="*/ 848615 w 1499621"/>
                <a:gd name="connsiteY30" fmla="*/ 437297 h 1041369"/>
                <a:gd name="connsiteX31" fmla="*/ 1043450 w 1499621"/>
                <a:gd name="connsiteY31" fmla="*/ 684088 h 1041369"/>
                <a:gd name="connsiteX32" fmla="*/ 1026132 w 1499621"/>
                <a:gd name="connsiteY32" fmla="*/ 762022 h 1041369"/>
                <a:gd name="connsiteX33" fmla="*/ 1099736 w 1499621"/>
                <a:gd name="connsiteY33" fmla="*/ 874593 h 1041369"/>
                <a:gd name="connsiteX34" fmla="*/ 1121384 w 1499621"/>
                <a:gd name="connsiteY34" fmla="*/ 930879 h 1041369"/>
                <a:gd name="connsiteX35" fmla="*/ 1173340 w 1499621"/>
                <a:gd name="connsiteY35" fmla="*/ 1004484 h 1041369"/>
                <a:gd name="connsiteX36" fmla="*/ 1389824 w 1499621"/>
                <a:gd name="connsiteY36" fmla="*/ 1021802 h 1041369"/>
                <a:gd name="connsiteX37" fmla="*/ 1498065 w 1499621"/>
                <a:gd name="connsiteY37" fmla="*/ 839956 h 1041369"/>
                <a:gd name="connsiteX38" fmla="*/ 1476417 w 1499621"/>
                <a:gd name="connsiteY38" fmla="*/ 744703 h 1041369"/>
                <a:gd name="connsiteX39" fmla="*/ 792329 w 1499621"/>
                <a:gd name="connsiteY39" fmla="*/ 251121 h 1041369"/>
                <a:gd name="connsiteX40" fmla="*/ 567187 w 1499621"/>
                <a:gd name="connsiteY40" fmla="*/ 225143 h 1041369"/>
                <a:gd name="connsiteX41" fmla="*/ 419978 w 1499621"/>
                <a:gd name="connsiteY41" fmla="*/ 108242 h 1041369"/>
                <a:gd name="connsiteX42" fmla="*/ 640791 w 1499621"/>
                <a:gd name="connsiteY42" fmla="*/ 125560 h 1041369"/>
                <a:gd name="connsiteX43" fmla="*/ 662439 w 1499621"/>
                <a:gd name="connsiteY43" fmla="*/ 155868 h 1041369"/>
                <a:gd name="connsiteX44" fmla="*/ 839956 w 1499621"/>
                <a:gd name="connsiteY44" fmla="*/ 168857 h 1041369"/>
                <a:gd name="connsiteX45" fmla="*/ 792329 w 1499621"/>
                <a:gd name="connsiteY45" fmla="*/ 251121 h 1041369"/>
                <a:gd name="connsiteX46" fmla="*/ 1311890 w 1499621"/>
                <a:gd name="connsiteY46" fmla="*/ 770681 h 1041369"/>
                <a:gd name="connsiteX47" fmla="*/ 1034791 w 1499621"/>
                <a:gd name="connsiteY47" fmla="*/ 588835 h 1041369"/>
                <a:gd name="connsiteX48" fmla="*/ 948197 w 1499621"/>
                <a:gd name="connsiteY48" fmla="*/ 259780 h 1041369"/>
                <a:gd name="connsiteX49" fmla="*/ 1238285 w 1499621"/>
                <a:gd name="connsiteY49" fmla="*/ 177517 h 1041369"/>
                <a:gd name="connsiteX50" fmla="*/ 1203648 w 1499621"/>
                <a:gd name="connsiteY50" fmla="*/ 216484 h 1041369"/>
                <a:gd name="connsiteX51" fmla="*/ 1285912 w 1499621"/>
                <a:gd name="connsiteY51" fmla="*/ 406989 h 1041369"/>
                <a:gd name="connsiteX52" fmla="*/ 1311890 w 1499621"/>
                <a:gd name="connsiteY52" fmla="*/ 770681 h 1041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499621" h="1041369">
                  <a:moveTo>
                    <a:pt x="1476417" y="744703"/>
                  </a:moveTo>
                  <a:cubicBezTo>
                    <a:pt x="1476417" y="744703"/>
                    <a:pt x="1454769" y="675429"/>
                    <a:pt x="1454769" y="640791"/>
                  </a:cubicBezTo>
                  <a:cubicBezTo>
                    <a:pt x="1454769" y="610484"/>
                    <a:pt x="1428791" y="593165"/>
                    <a:pt x="1402813" y="571517"/>
                  </a:cubicBezTo>
                  <a:cubicBezTo>
                    <a:pt x="1376835" y="549868"/>
                    <a:pt x="1376835" y="502242"/>
                    <a:pt x="1359516" y="458945"/>
                  </a:cubicBezTo>
                  <a:cubicBezTo>
                    <a:pt x="1342197" y="419978"/>
                    <a:pt x="1303230" y="281429"/>
                    <a:pt x="1290241" y="225143"/>
                  </a:cubicBezTo>
                  <a:cubicBezTo>
                    <a:pt x="1277252" y="168857"/>
                    <a:pt x="1281582" y="155868"/>
                    <a:pt x="1285912" y="121231"/>
                  </a:cubicBezTo>
                  <a:cubicBezTo>
                    <a:pt x="1290241" y="90923"/>
                    <a:pt x="1272923" y="82264"/>
                    <a:pt x="1203648" y="25978"/>
                  </a:cubicBezTo>
                  <a:cubicBezTo>
                    <a:pt x="1203648" y="25978"/>
                    <a:pt x="1017472" y="186176"/>
                    <a:pt x="688417" y="30308"/>
                  </a:cubicBezTo>
                  <a:cubicBezTo>
                    <a:pt x="688417" y="30308"/>
                    <a:pt x="528220" y="95253"/>
                    <a:pt x="350703" y="0"/>
                  </a:cubicBezTo>
                  <a:cubicBezTo>
                    <a:pt x="350703" y="0"/>
                    <a:pt x="342044" y="17319"/>
                    <a:pt x="298747" y="21648"/>
                  </a:cubicBezTo>
                  <a:cubicBezTo>
                    <a:pt x="259780" y="25978"/>
                    <a:pt x="246791" y="25978"/>
                    <a:pt x="264110" y="64945"/>
                  </a:cubicBezTo>
                  <a:cubicBezTo>
                    <a:pt x="281429" y="103912"/>
                    <a:pt x="246791" y="86594"/>
                    <a:pt x="164527" y="177517"/>
                  </a:cubicBezTo>
                  <a:cubicBezTo>
                    <a:pt x="151538" y="190505"/>
                    <a:pt x="138549" y="207824"/>
                    <a:pt x="121231" y="225143"/>
                  </a:cubicBezTo>
                  <a:cubicBezTo>
                    <a:pt x="147209" y="199165"/>
                    <a:pt x="246791" y="99582"/>
                    <a:pt x="307406" y="129890"/>
                  </a:cubicBezTo>
                  <a:cubicBezTo>
                    <a:pt x="476264" y="207824"/>
                    <a:pt x="567187" y="264110"/>
                    <a:pt x="463275" y="329055"/>
                  </a:cubicBezTo>
                  <a:cubicBezTo>
                    <a:pt x="186176" y="493582"/>
                    <a:pt x="142879" y="545539"/>
                    <a:pt x="307406" y="528220"/>
                  </a:cubicBezTo>
                  <a:cubicBezTo>
                    <a:pt x="428637" y="510901"/>
                    <a:pt x="372352" y="545539"/>
                    <a:pt x="320396" y="571517"/>
                  </a:cubicBezTo>
                  <a:cubicBezTo>
                    <a:pt x="268439" y="597494"/>
                    <a:pt x="329055" y="597494"/>
                    <a:pt x="324725" y="662440"/>
                  </a:cubicBezTo>
                  <a:cubicBezTo>
                    <a:pt x="320396" y="714396"/>
                    <a:pt x="142879" y="740374"/>
                    <a:pt x="108242" y="679758"/>
                  </a:cubicBezTo>
                  <a:cubicBezTo>
                    <a:pt x="73604" y="623472"/>
                    <a:pt x="21648" y="571517"/>
                    <a:pt x="69275" y="584506"/>
                  </a:cubicBezTo>
                  <a:cubicBezTo>
                    <a:pt x="116901" y="597494"/>
                    <a:pt x="164527" y="562857"/>
                    <a:pt x="177516" y="558527"/>
                  </a:cubicBezTo>
                  <a:cubicBezTo>
                    <a:pt x="186176" y="554198"/>
                    <a:pt x="43297" y="584506"/>
                    <a:pt x="0" y="519561"/>
                  </a:cubicBezTo>
                  <a:cubicBezTo>
                    <a:pt x="8659" y="549868"/>
                    <a:pt x="21648" y="580176"/>
                    <a:pt x="47626" y="606154"/>
                  </a:cubicBezTo>
                  <a:cubicBezTo>
                    <a:pt x="99582" y="662440"/>
                    <a:pt x="99582" y="684088"/>
                    <a:pt x="99582" y="684088"/>
                  </a:cubicBezTo>
                  <a:cubicBezTo>
                    <a:pt x="116901" y="718725"/>
                    <a:pt x="138549" y="740374"/>
                    <a:pt x="190505" y="744703"/>
                  </a:cubicBezTo>
                  <a:cubicBezTo>
                    <a:pt x="246791" y="749033"/>
                    <a:pt x="406989" y="736044"/>
                    <a:pt x="493582" y="584506"/>
                  </a:cubicBezTo>
                  <a:cubicBezTo>
                    <a:pt x="489253" y="567187"/>
                    <a:pt x="471934" y="536879"/>
                    <a:pt x="471934" y="536879"/>
                  </a:cubicBezTo>
                  <a:cubicBezTo>
                    <a:pt x="471934" y="536879"/>
                    <a:pt x="467604" y="510901"/>
                    <a:pt x="437297" y="506571"/>
                  </a:cubicBezTo>
                  <a:cubicBezTo>
                    <a:pt x="454615" y="480593"/>
                    <a:pt x="428637" y="463275"/>
                    <a:pt x="428637" y="463275"/>
                  </a:cubicBezTo>
                  <a:cubicBezTo>
                    <a:pt x="428637" y="463275"/>
                    <a:pt x="571516" y="372352"/>
                    <a:pt x="653780" y="346374"/>
                  </a:cubicBezTo>
                  <a:cubicBezTo>
                    <a:pt x="736044" y="320395"/>
                    <a:pt x="757692" y="333385"/>
                    <a:pt x="848615" y="437297"/>
                  </a:cubicBezTo>
                  <a:cubicBezTo>
                    <a:pt x="939538" y="541209"/>
                    <a:pt x="1043450" y="684088"/>
                    <a:pt x="1043450" y="684088"/>
                  </a:cubicBezTo>
                  <a:cubicBezTo>
                    <a:pt x="1043450" y="684088"/>
                    <a:pt x="982835" y="723055"/>
                    <a:pt x="1026132" y="762022"/>
                  </a:cubicBezTo>
                  <a:cubicBezTo>
                    <a:pt x="1069428" y="800989"/>
                    <a:pt x="1086747" y="839956"/>
                    <a:pt x="1099736" y="874593"/>
                  </a:cubicBezTo>
                  <a:cubicBezTo>
                    <a:pt x="1112725" y="909231"/>
                    <a:pt x="1121384" y="930879"/>
                    <a:pt x="1121384" y="930879"/>
                  </a:cubicBezTo>
                  <a:cubicBezTo>
                    <a:pt x="1147362" y="948198"/>
                    <a:pt x="1143033" y="982835"/>
                    <a:pt x="1173340" y="1004484"/>
                  </a:cubicBezTo>
                  <a:cubicBezTo>
                    <a:pt x="1203648" y="1026132"/>
                    <a:pt x="1316219" y="1065099"/>
                    <a:pt x="1389824" y="1021802"/>
                  </a:cubicBezTo>
                  <a:cubicBezTo>
                    <a:pt x="1463428" y="978506"/>
                    <a:pt x="1498065" y="857275"/>
                    <a:pt x="1498065" y="839956"/>
                  </a:cubicBezTo>
                  <a:cubicBezTo>
                    <a:pt x="1506725" y="831297"/>
                    <a:pt x="1476417" y="744703"/>
                    <a:pt x="1476417" y="744703"/>
                  </a:cubicBezTo>
                  <a:close/>
                  <a:moveTo>
                    <a:pt x="792329" y="251121"/>
                  </a:moveTo>
                  <a:cubicBezTo>
                    <a:pt x="688417" y="294418"/>
                    <a:pt x="666769" y="268440"/>
                    <a:pt x="567187" y="225143"/>
                  </a:cubicBezTo>
                  <a:cubicBezTo>
                    <a:pt x="467604" y="181846"/>
                    <a:pt x="316066" y="73604"/>
                    <a:pt x="419978" y="108242"/>
                  </a:cubicBezTo>
                  <a:cubicBezTo>
                    <a:pt x="419978" y="108242"/>
                    <a:pt x="463275" y="142879"/>
                    <a:pt x="640791" y="125560"/>
                  </a:cubicBezTo>
                  <a:cubicBezTo>
                    <a:pt x="749033" y="121231"/>
                    <a:pt x="723055" y="138549"/>
                    <a:pt x="662439" y="155868"/>
                  </a:cubicBezTo>
                  <a:cubicBezTo>
                    <a:pt x="601824" y="173187"/>
                    <a:pt x="705736" y="190505"/>
                    <a:pt x="839956" y="168857"/>
                  </a:cubicBezTo>
                  <a:cubicBezTo>
                    <a:pt x="978505" y="147209"/>
                    <a:pt x="896242" y="207824"/>
                    <a:pt x="792329" y="251121"/>
                  </a:cubicBezTo>
                  <a:close/>
                  <a:moveTo>
                    <a:pt x="1311890" y="770681"/>
                  </a:moveTo>
                  <a:cubicBezTo>
                    <a:pt x="1277252" y="844286"/>
                    <a:pt x="1169011" y="740374"/>
                    <a:pt x="1034791" y="588835"/>
                  </a:cubicBezTo>
                  <a:cubicBezTo>
                    <a:pt x="900571" y="441626"/>
                    <a:pt x="831296" y="329055"/>
                    <a:pt x="948197" y="259780"/>
                  </a:cubicBezTo>
                  <a:cubicBezTo>
                    <a:pt x="1060769" y="190505"/>
                    <a:pt x="1242615" y="151539"/>
                    <a:pt x="1238285" y="177517"/>
                  </a:cubicBezTo>
                  <a:cubicBezTo>
                    <a:pt x="1233956" y="207824"/>
                    <a:pt x="1164681" y="220813"/>
                    <a:pt x="1203648" y="216484"/>
                  </a:cubicBezTo>
                  <a:cubicBezTo>
                    <a:pt x="1242615" y="212154"/>
                    <a:pt x="1285912" y="406989"/>
                    <a:pt x="1285912" y="406989"/>
                  </a:cubicBezTo>
                  <a:cubicBezTo>
                    <a:pt x="1320549" y="610484"/>
                    <a:pt x="1346527" y="692747"/>
                    <a:pt x="1311890" y="770681"/>
                  </a:cubicBezTo>
                  <a:close/>
                </a:path>
              </a:pathLst>
            </a:custGeom>
            <a:solidFill>
              <a:srgbClr val="265B90">
                <a:alpha val="50000"/>
              </a:srgbClr>
            </a:solidFill>
            <a:ln w="43191" cap="flat">
              <a:noFill/>
              <a:prstDash val="solid"/>
              <a:miter/>
            </a:ln>
          </p:spPr>
          <p:txBody>
            <a:bodyPr rtlCol="0" anchor="ctr"/>
            <a:lstStyle/>
            <a:p>
              <a:endParaRPr lang="en-US"/>
            </a:p>
          </p:txBody>
        </p:sp>
        <p:grpSp>
          <p:nvGrpSpPr>
            <p:cNvPr id="61" name="Graphic 12">
              <a:extLst>
                <a:ext uri="{FF2B5EF4-FFF2-40B4-BE49-F238E27FC236}">
                  <a16:creationId xmlns:a16="http://schemas.microsoft.com/office/drawing/2014/main" xmlns="" id="{7F72F3EA-1833-4E2F-88AA-9B1F8041778C}"/>
                </a:ext>
              </a:extLst>
            </p:cNvPr>
            <p:cNvGrpSpPr/>
            <p:nvPr/>
          </p:nvGrpSpPr>
          <p:grpSpPr>
            <a:xfrm>
              <a:off x="16083031" y="3275815"/>
              <a:ext cx="1169010" cy="350703"/>
              <a:chOff x="16083031" y="3275815"/>
              <a:chExt cx="1169010" cy="350703"/>
            </a:xfrm>
            <a:solidFill>
              <a:srgbClr val="588FBC"/>
            </a:solidFill>
          </p:grpSpPr>
          <p:sp>
            <p:nvSpPr>
              <p:cNvPr id="62" name="Freeform: Shape 61">
                <a:extLst>
                  <a:ext uri="{FF2B5EF4-FFF2-40B4-BE49-F238E27FC236}">
                    <a16:creationId xmlns:a16="http://schemas.microsoft.com/office/drawing/2014/main" xmlns="" id="{893FC199-A79A-472C-8CE9-EE4576E6669D}"/>
                  </a:ext>
                </a:extLst>
              </p:cNvPr>
              <p:cNvSpPr/>
              <p:nvPr/>
            </p:nvSpPr>
            <p:spPr>
              <a:xfrm>
                <a:off x="16212922" y="3275815"/>
                <a:ext cx="173186" cy="73604"/>
              </a:xfrm>
              <a:custGeom>
                <a:avLst/>
                <a:gdLst>
                  <a:gd name="connsiteX0" fmla="*/ 21648 w 173186"/>
                  <a:gd name="connsiteY0" fmla="*/ 0 h 73604"/>
                  <a:gd name="connsiteX1" fmla="*/ 38967 w 173186"/>
                  <a:gd name="connsiteY1" fmla="*/ 0 h 73604"/>
                  <a:gd name="connsiteX2" fmla="*/ 56286 w 173186"/>
                  <a:gd name="connsiteY2" fmla="*/ 4330 h 73604"/>
                  <a:gd name="connsiteX3" fmla="*/ 73604 w 173186"/>
                  <a:gd name="connsiteY3" fmla="*/ 8659 h 73604"/>
                  <a:gd name="connsiteX4" fmla="*/ 82264 w 173186"/>
                  <a:gd name="connsiteY4" fmla="*/ 12989 h 73604"/>
                  <a:gd name="connsiteX5" fmla="*/ 90923 w 173186"/>
                  <a:gd name="connsiteY5" fmla="*/ 17319 h 73604"/>
                  <a:gd name="connsiteX6" fmla="*/ 99582 w 173186"/>
                  <a:gd name="connsiteY6" fmla="*/ 21648 h 73604"/>
                  <a:gd name="connsiteX7" fmla="*/ 108242 w 173186"/>
                  <a:gd name="connsiteY7" fmla="*/ 25978 h 73604"/>
                  <a:gd name="connsiteX8" fmla="*/ 125560 w 173186"/>
                  <a:gd name="connsiteY8" fmla="*/ 34637 h 73604"/>
                  <a:gd name="connsiteX9" fmla="*/ 142879 w 173186"/>
                  <a:gd name="connsiteY9" fmla="*/ 47626 h 73604"/>
                  <a:gd name="connsiteX10" fmla="*/ 160198 w 173186"/>
                  <a:gd name="connsiteY10" fmla="*/ 60615 h 73604"/>
                  <a:gd name="connsiteX11" fmla="*/ 173187 w 173186"/>
                  <a:gd name="connsiteY11" fmla="*/ 73604 h 73604"/>
                  <a:gd name="connsiteX12" fmla="*/ 155868 w 173186"/>
                  <a:gd name="connsiteY12" fmla="*/ 69275 h 73604"/>
                  <a:gd name="connsiteX13" fmla="*/ 112571 w 173186"/>
                  <a:gd name="connsiteY13" fmla="*/ 60615 h 73604"/>
                  <a:gd name="connsiteX14" fmla="*/ 103912 w 173186"/>
                  <a:gd name="connsiteY14" fmla="*/ 56286 h 73604"/>
                  <a:gd name="connsiteX15" fmla="*/ 99582 w 173186"/>
                  <a:gd name="connsiteY15" fmla="*/ 51956 h 73604"/>
                  <a:gd name="connsiteX16" fmla="*/ 77934 w 173186"/>
                  <a:gd name="connsiteY16" fmla="*/ 47626 h 73604"/>
                  <a:gd name="connsiteX17" fmla="*/ 0 w 173186"/>
                  <a:gd name="connsiteY17" fmla="*/ 21648 h 73604"/>
                  <a:gd name="connsiteX18" fmla="*/ 38967 w 173186"/>
                  <a:gd name="connsiteY18" fmla="*/ 30308 h 73604"/>
                  <a:gd name="connsiteX19" fmla="*/ 77934 w 173186"/>
                  <a:gd name="connsiteY19" fmla="*/ 38967 h 73604"/>
                  <a:gd name="connsiteX20" fmla="*/ 99582 w 173186"/>
                  <a:gd name="connsiteY20" fmla="*/ 43297 h 73604"/>
                  <a:gd name="connsiteX21" fmla="*/ 108242 w 173186"/>
                  <a:gd name="connsiteY21" fmla="*/ 47626 h 73604"/>
                  <a:gd name="connsiteX22" fmla="*/ 116901 w 173186"/>
                  <a:gd name="connsiteY22" fmla="*/ 51956 h 73604"/>
                  <a:gd name="connsiteX23" fmla="*/ 155868 w 173186"/>
                  <a:gd name="connsiteY23" fmla="*/ 60615 h 73604"/>
                  <a:gd name="connsiteX24" fmla="*/ 151538 w 173186"/>
                  <a:gd name="connsiteY24" fmla="*/ 69275 h 73604"/>
                  <a:gd name="connsiteX25" fmla="*/ 142879 w 173186"/>
                  <a:gd name="connsiteY25" fmla="*/ 51956 h 73604"/>
                  <a:gd name="connsiteX26" fmla="*/ 129890 w 173186"/>
                  <a:gd name="connsiteY26" fmla="*/ 38967 h 73604"/>
                  <a:gd name="connsiteX27" fmla="*/ 112571 w 173186"/>
                  <a:gd name="connsiteY27" fmla="*/ 30308 h 73604"/>
                  <a:gd name="connsiteX28" fmla="*/ 95253 w 173186"/>
                  <a:gd name="connsiteY28" fmla="*/ 21648 h 73604"/>
                  <a:gd name="connsiteX29" fmla="*/ 86593 w 173186"/>
                  <a:gd name="connsiteY29" fmla="*/ 17319 h 73604"/>
                  <a:gd name="connsiteX30" fmla="*/ 77934 w 173186"/>
                  <a:gd name="connsiteY30" fmla="*/ 12989 h 73604"/>
                  <a:gd name="connsiteX31" fmla="*/ 60615 w 173186"/>
                  <a:gd name="connsiteY31" fmla="*/ 8659 h 73604"/>
                  <a:gd name="connsiteX32" fmla="*/ 43297 w 173186"/>
                  <a:gd name="connsiteY32" fmla="*/ 4330 h 73604"/>
                  <a:gd name="connsiteX33" fmla="*/ 21648 w 173186"/>
                  <a:gd name="connsiteY33" fmla="*/ 0 h 73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73186" h="73604">
                    <a:moveTo>
                      <a:pt x="21648" y="0"/>
                    </a:moveTo>
                    <a:cubicBezTo>
                      <a:pt x="25978" y="0"/>
                      <a:pt x="34637" y="0"/>
                      <a:pt x="38967" y="0"/>
                    </a:cubicBezTo>
                    <a:cubicBezTo>
                      <a:pt x="43297" y="0"/>
                      <a:pt x="51956" y="0"/>
                      <a:pt x="56286" y="4330"/>
                    </a:cubicBezTo>
                    <a:cubicBezTo>
                      <a:pt x="60615" y="4330"/>
                      <a:pt x="69275" y="8659"/>
                      <a:pt x="73604" y="8659"/>
                    </a:cubicBezTo>
                    <a:cubicBezTo>
                      <a:pt x="77934" y="8659"/>
                      <a:pt x="77934" y="8659"/>
                      <a:pt x="82264" y="12989"/>
                    </a:cubicBezTo>
                    <a:lnTo>
                      <a:pt x="90923" y="17319"/>
                    </a:lnTo>
                    <a:lnTo>
                      <a:pt x="99582" y="21648"/>
                    </a:lnTo>
                    <a:cubicBezTo>
                      <a:pt x="103912" y="21648"/>
                      <a:pt x="103912" y="25978"/>
                      <a:pt x="108242" y="25978"/>
                    </a:cubicBezTo>
                    <a:lnTo>
                      <a:pt x="125560" y="34637"/>
                    </a:lnTo>
                    <a:cubicBezTo>
                      <a:pt x="129890" y="38967"/>
                      <a:pt x="134220" y="43297"/>
                      <a:pt x="142879" y="47626"/>
                    </a:cubicBezTo>
                    <a:lnTo>
                      <a:pt x="160198" y="60615"/>
                    </a:lnTo>
                    <a:lnTo>
                      <a:pt x="173187" y="73604"/>
                    </a:lnTo>
                    <a:lnTo>
                      <a:pt x="155868" y="69275"/>
                    </a:lnTo>
                    <a:cubicBezTo>
                      <a:pt x="142879" y="64945"/>
                      <a:pt x="129890" y="64945"/>
                      <a:pt x="112571" y="60615"/>
                    </a:cubicBezTo>
                    <a:cubicBezTo>
                      <a:pt x="108242" y="60615"/>
                      <a:pt x="103912" y="60615"/>
                      <a:pt x="103912" y="56286"/>
                    </a:cubicBezTo>
                    <a:lnTo>
                      <a:pt x="99582" y="51956"/>
                    </a:lnTo>
                    <a:cubicBezTo>
                      <a:pt x="90923" y="51956"/>
                      <a:pt x="86593" y="47626"/>
                      <a:pt x="77934" y="47626"/>
                    </a:cubicBezTo>
                    <a:cubicBezTo>
                      <a:pt x="51956" y="38967"/>
                      <a:pt x="25978" y="30308"/>
                      <a:pt x="0" y="21648"/>
                    </a:cubicBezTo>
                    <a:lnTo>
                      <a:pt x="38967" y="30308"/>
                    </a:lnTo>
                    <a:cubicBezTo>
                      <a:pt x="51956" y="34637"/>
                      <a:pt x="64945" y="38967"/>
                      <a:pt x="77934" y="38967"/>
                    </a:cubicBezTo>
                    <a:cubicBezTo>
                      <a:pt x="86593" y="38967"/>
                      <a:pt x="90923" y="43297"/>
                      <a:pt x="99582" y="43297"/>
                    </a:cubicBezTo>
                    <a:lnTo>
                      <a:pt x="108242" y="47626"/>
                    </a:lnTo>
                    <a:cubicBezTo>
                      <a:pt x="112571" y="47626"/>
                      <a:pt x="116901" y="47626"/>
                      <a:pt x="116901" y="51956"/>
                    </a:cubicBezTo>
                    <a:cubicBezTo>
                      <a:pt x="129890" y="56286"/>
                      <a:pt x="142879" y="56286"/>
                      <a:pt x="155868" y="60615"/>
                    </a:cubicBezTo>
                    <a:lnTo>
                      <a:pt x="151538" y="69275"/>
                    </a:lnTo>
                    <a:lnTo>
                      <a:pt x="142879" y="51956"/>
                    </a:lnTo>
                    <a:cubicBezTo>
                      <a:pt x="138549" y="47626"/>
                      <a:pt x="134220" y="43297"/>
                      <a:pt x="129890" y="38967"/>
                    </a:cubicBezTo>
                    <a:lnTo>
                      <a:pt x="112571" y="30308"/>
                    </a:lnTo>
                    <a:cubicBezTo>
                      <a:pt x="108242" y="25978"/>
                      <a:pt x="99582" y="25978"/>
                      <a:pt x="95253" y="21648"/>
                    </a:cubicBezTo>
                    <a:lnTo>
                      <a:pt x="86593" y="17319"/>
                    </a:lnTo>
                    <a:cubicBezTo>
                      <a:pt x="82264" y="17319"/>
                      <a:pt x="82264" y="12989"/>
                      <a:pt x="77934" y="12989"/>
                    </a:cubicBezTo>
                    <a:cubicBezTo>
                      <a:pt x="73604" y="12989"/>
                      <a:pt x="64945" y="8659"/>
                      <a:pt x="60615" y="8659"/>
                    </a:cubicBezTo>
                    <a:cubicBezTo>
                      <a:pt x="56286" y="8659"/>
                      <a:pt x="47626" y="4330"/>
                      <a:pt x="43297" y="4330"/>
                    </a:cubicBezTo>
                    <a:cubicBezTo>
                      <a:pt x="34637" y="0"/>
                      <a:pt x="30308" y="0"/>
                      <a:pt x="21648" y="0"/>
                    </a:cubicBezTo>
                    <a:close/>
                  </a:path>
                </a:pathLst>
              </a:custGeom>
              <a:solidFill>
                <a:srgbClr val="588FBC"/>
              </a:solidFill>
              <a:ln w="43191"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xmlns="" id="{22B1CE77-2031-42FA-BF92-B3A05971C643}"/>
                  </a:ext>
                </a:extLst>
              </p:cNvPr>
              <p:cNvSpPr/>
              <p:nvPr/>
            </p:nvSpPr>
            <p:spPr>
              <a:xfrm>
                <a:off x="16225911" y="3310452"/>
                <a:ext cx="112571" cy="30307"/>
              </a:xfrm>
              <a:custGeom>
                <a:avLst/>
                <a:gdLst>
                  <a:gd name="connsiteX0" fmla="*/ 0 w 112571"/>
                  <a:gd name="connsiteY0" fmla="*/ 0 h 30307"/>
                  <a:gd name="connsiteX1" fmla="*/ 17319 w 112571"/>
                  <a:gd name="connsiteY1" fmla="*/ 0 h 30307"/>
                  <a:gd name="connsiteX2" fmla="*/ 34637 w 112571"/>
                  <a:gd name="connsiteY2" fmla="*/ 4330 h 30307"/>
                  <a:gd name="connsiteX3" fmla="*/ 56286 w 112571"/>
                  <a:gd name="connsiteY3" fmla="*/ 8660 h 30307"/>
                  <a:gd name="connsiteX4" fmla="*/ 77934 w 112571"/>
                  <a:gd name="connsiteY4" fmla="*/ 12989 h 30307"/>
                  <a:gd name="connsiteX5" fmla="*/ 95253 w 112571"/>
                  <a:gd name="connsiteY5" fmla="*/ 21648 h 30307"/>
                  <a:gd name="connsiteX6" fmla="*/ 112571 w 112571"/>
                  <a:gd name="connsiteY6" fmla="*/ 30308 h 30307"/>
                  <a:gd name="connsiteX7" fmla="*/ 95253 w 112571"/>
                  <a:gd name="connsiteY7" fmla="*/ 25978 h 30307"/>
                  <a:gd name="connsiteX8" fmla="*/ 77934 w 112571"/>
                  <a:gd name="connsiteY8" fmla="*/ 21648 h 30307"/>
                  <a:gd name="connsiteX9" fmla="*/ 56286 w 112571"/>
                  <a:gd name="connsiteY9" fmla="*/ 17319 h 30307"/>
                  <a:gd name="connsiteX10" fmla="*/ 17319 w 112571"/>
                  <a:gd name="connsiteY10" fmla="*/ 4330 h 30307"/>
                  <a:gd name="connsiteX11" fmla="*/ 4330 w 112571"/>
                  <a:gd name="connsiteY11" fmla="*/ 0 h 30307"/>
                  <a:gd name="connsiteX12" fmla="*/ 0 w 112571"/>
                  <a:gd name="connsiteY12" fmla="*/ 0 h 30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2571" h="30307">
                    <a:moveTo>
                      <a:pt x="0" y="0"/>
                    </a:moveTo>
                    <a:cubicBezTo>
                      <a:pt x="0" y="0"/>
                      <a:pt x="8659" y="0"/>
                      <a:pt x="17319" y="0"/>
                    </a:cubicBezTo>
                    <a:cubicBezTo>
                      <a:pt x="21648" y="0"/>
                      <a:pt x="30308" y="0"/>
                      <a:pt x="34637" y="4330"/>
                    </a:cubicBezTo>
                    <a:cubicBezTo>
                      <a:pt x="43297" y="4330"/>
                      <a:pt x="47626" y="8660"/>
                      <a:pt x="56286" y="8660"/>
                    </a:cubicBezTo>
                    <a:cubicBezTo>
                      <a:pt x="64945" y="8660"/>
                      <a:pt x="69275" y="12989"/>
                      <a:pt x="77934" y="12989"/>
                    </a:cubicBezTo>
                    <a:cubicBezTo>
                      <a:pt x="86593" y="17319"/>
                      <a:pt x="90923" y="17319"/>
                      <a:pt x="95253" y="21648"/>
                    </a:cubicBezTo>
                    <a:cubicBezTo>
                      <a:pt x="103912" y="25978"/>
                      <a:pt x="112571" y="30308"/>
                      <a:pt x="112571" y="30308"/>
                    </a:cubicBezTo>
                    <a:cubicBezTo>
                      <a:pt x="112571" y="30308"/>
                      <a:pt x="103912" y="30308"/>
                      <a:pt x="95253" y="25978"/>
                    </a:cubicBezTo>
                    <a:cubicBezTo>
                      <a:pt x="90923" y="25978"/>
                      <a:pt x="82264" y="21648"/>
                      <a:pt x="77934" y="21648"/>
                    </a:cubicBezTo>
                    <a:cubicBezTo>
                      <a:pt x="69275" y="21648"/>
                      <a:pt x="64945" y="17319"/>
                      <a:pt x="56286" y="17319"/>
                    </a:cubicBezTo>
                    <a:cubicBezTo>
                      <a:pt x="43297" y="12989"/>
                      <a:pt x="25978" y="8660"/>
                      <a:pt x="17319" y="4330"/>
                    </a:cubicBezTo>
                    <a:cubicBezTo>
                      <a:pt x="12989" y="4330"/>
                      <a:pt x="8659" y="0"/>
                      <a:pt x="4330" y="0"/>
                    </a:cubicBezTo>
                    <a:cubicBezTo>
                      <a:pt x="0" y="4330"/>
                      <a:pt x="0" y="0"/>
                      <a:pt x="0" y="0"/>
                    </a:cubicBezTo>
                    <a:close/>
                  </a:path>
                </a:pathLst>
              </a:custGeom>
              <a:solidFill>
                <a:srgbClr val="588FBC"/>
              </a:solidFill>
              <a:ln w="43191"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xmlns="" id="{78908061-EA04-44E3-897A-3F6F0055F649}"/>
                  </a:ext>
                </a:extLst>
              </p:cNvPr>
              <p:cNvSpPr/>
              <p:nvPr/>
            </p:nvSpPr>
            <p:spPr>
              <a:xfrm>
                <a:off x="16100350" y="3362408"/>
                <a:ext cx="199164" cy="69274"/>
              </a:xfrm>
              <a:custGeom>
                <a:avLst/>
                <a:gdLst>
                  <a:gd name="connsiteX0" fmla="*/ 43297 w 199164"/>
                  <a:gd name="connsiteY0" fmla="*/ 0 h 69274"/>
                  <a:gd name="connsiteX1" fmla="*/ 77934 w 199164"/>
                  <a:gd name="connsiteY1" fmla="*/ 4330 h 69274"/>
                  <a:gd name="connsiteX2" fmla="*/ 112571 w 199164"/>
                  <a:gd name="connsiteY2" fmla="*/ 8659 h 69274"/>
                  <a:gd name="connsiteX3" fmla="*/ 147209 w 199164"/>
                  <a:gd name="connsiteY3" fmla="*/ 17319 h 69274"/>
                  <a:gd name="connsiteX4" fmla="*/ 155868 w 199164"/>
                  <a:gd name="connsiteY4" fmla="*/ 21648 h 69274"/>
                  <a:gd name="connsiteX5" fmla="*/ 164527 w 199164"/>
                  <a:gd name="connsiteY5" fmla="*/ 25978 h 69274"/>
                  <a:gd name="connsiteX6" fmla="*/ 181846 w 199164"/>
                  <a:gd name="connsiteY6" fmla="*/ 34637 h 69274"/>
                  <a:gd name="connsiteX7" fmla="*/ 199165 w 199164"/>
                  <a:gd name="connsiteY7" fmla="*/ 43297 h 69274"/>
                  <a:gd name="connsiteX8" fmla="*/ 181846 w 199164"/>
                  <a:gd name="connsiteY8" fmla="*/ 43297 h 69274"/>
                  <a:gd name="connsiteX9" fmla="*/ 38967 w 199164"/>
                  <a:gd name="connsiteY9" fmla="*/ 34637 h 69274"/>
                  <a:gd name="connsiteX10" fmla="*/ 38967 w 199164"/>
                  <a:gd name="connsiteY10" fmla="*/ 25978 h 69274"/>
                  <a:gd name="connsiteX11" fmla="*/ 121231 w 199164"/>
                  <a:gd name="connsiteY11" fmla="*/ 60615 h 69274"/>
                  <a:gd name="connsiteX12" fmla="*/ 138549 w 199164"/>
                  <a:gd name="connsiteY12" fmla="*/ 69275 h 69274"/>
                  <a:gd name="connsiteX13" fmla="*/ 121231 w 199164"/>
                  <a:gd name="connsiteY13" fmla="*/ 69275 h 69274"/>
                  <a:gd name="connsiteX14" fmla="*/ 0 w 199164"/>
                  <a:gd name="connsiteY14" fmla="*/ 60615 h 69274"/>
                  <a:gd name="connsiteX15" fmla="*/ 121231 w 199164"/>
                  <a:gd name="connsiteY15" fmla="*/ 60615 h 69274"/>
                  <a:gd name="connsiteX16" fmla="*/ 121231 w 199164"/>
                  <a:gd name="connsiteY16" fmla="*/ 69275 h 69274"/>
                  <a:gd name="connsiteX17" fmla="*/ 38967 w 199164"/>
                  <a:gd name="connsiteY17" fmla="*/ 34637 h 69274"/>
                  <a:gd name="connsiteX18" fmla="*/ 17319 w 199164"/>
                  <a:gd name="connsiteY18" fmla="*/ 25978 h 69274"/>
                  <a:gd name="connsiteX19" fmla="*/ 43297 w 199164"/>
                  <a:gd name="connsiteY19" fmla="*/ 25978 h 69274"/>
                  <a:gd name="connsiteX20" fmla="*/ 77934 w 199164"/>
                  <a:gd name="connsiteY20" fmla="*/ 25978 h 69274"/>
                  <a:gd name="connsiteX21" fmla="*/ 112571 w 199164"/>
                  <a:gd name="connsiteY21" fmla="*/ 30308 h 69274"/>
                  <a:gd name="connsiteX22" fmla="*/ 186176 w 199164"/>
                  <a:gd name="connsiteY22" fmla="*/ 34637 h 69274"/>
                  <a:gd name="connsiteX23" fmla="*/ 186176 w 199164"/>
                  <a:gd name="connsiteY23" fmla="*/ 43297 h 69274"/>
                  <a:gd name="connsiteX24" fmla="*/ 168857 w 199164"/>
                  <a:gd name="connsiteY24" fmla="*/ 34637 h 69274"/>
                  <a:gd name="connsiteX25" fmla="*/ 160198 w 199164"/>
                  <a:gd name="connsiteY25" fmla="*/ 30308 h 69274"/>
                  <a:gd name="connsiteX26" fmla="*/ 151538 w 199164"/>
                  <a:gd name="connsiteY26" fmla="*/ 25978 h 69274"/>
                  <a:gd name="connsiteX27" fmla="*/ 116901 w 199164"/>
                  <a:gd name="connsiteY27" fmla="*/ 17319 h 69274"/>
                  <a:gd name="connsiteX28" fmla="*/ 43297 w 199164"/>
                  <a:gd name="connsiteY28" fmla="*/ 0 h 69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99164" h="69274">
                    <a:moveTo>
                      <a:pt x="43297" y="0"/>
                    </a:moveTo>
                    <a:cubicBezTo>
                      <a:pt x="56286" y="0"/>
                      <a:pt x="64945" y="0"/>
                      <a:pt x="77934" y="4330"/>
                    </a:cubicBezTo>
                    <a:cubicBezTo>
                      <a:pt x="90923" y="4330"/>
                      <a:pt x="99582" y="8659"/>
                      <a:pt x="112571" y="8659"/>
                    </a:cubicBezTo>
                    <a:cubicBezTo>
                      <a:pt x="125560" y="12989"/>
                      <a:pt x="134220" y="12989"/>
                      <a:pt x="147209" y="17319"/>
                    </a:cubicBezTo>
                    <a:cubicBezTo>
                      <a:pt x="151538" y="17319"/>
                      <a:pt x="151538" y="17319"/>
                      <a:pt x="155868" y="21648"/>
                    </a:cubicBezTo>
                    <a:cubicBezTo>
                      <a:pt x="160198" y="21648"/>
                      <a:pt x="160198" y="21648"/>
                      <a:pt x="164527" y="25978"/>
                    </a:cubicBezTo>
                    <a:cubicBezTo>
                      <a:pt x="168857" y="25978"/>
                      <a:pt x="177516" y="30308"/>
                      <a:pt x="181846" y="34637"/>
                    </a:cubicBezTo>
                    <a:lnTo>
                      <a:pt x="199165" y="43297"/>
                    </a:lnTo>
                    <a:lnTo>
                      <a:pt x="181846" y="43297"/>
                    </a:lnTo>
                    <a:cubicBezTo>
                      <a:pt x="134220" y="43297"/>
                      <a:pt x="86593" y="38967"/>
                      <a:pt x="38967" y="34637"/>
                    </a:cubicBezTo>
                    <a:lnTo>
                      <a:pt x="38967" y="25978"/>
                    </a:lnTo>
                    <a:cubicBezTo>
                      <a:pt x="64945" y="38967"/>
                      <a:pt x="95253" y="47626"/>
                      <a:pt x="121231" y="60615"/>
                    </a:cubicBezTo>
                    <a:lnTo>
                      <a:pt x="138549" y="69275"/>
                    </a:lnTo>
                    <a:lnTo>
                      <a:pt x="121231" y="69275"/>
                    </a:lnTo>
                    <a:cubicBezTo>
                      <a:pt x="82264" y="64945"/>
                      <a:pt x="38967" y="64945"/>
                      <a:pt x="0" y="60615"/>
                    </a:cubicBezTo>
                    <a:cubicBezTo>
                      <a:pt x="38967" y="60615"/>
                      <a:pt x="82264" y="60615"/>
                      <a:pt x="121231" y="60615"/>
                    </a:cubicBezTo>
                    <a:lnTo>
                      <a:pt x="121231" y="69275"/>
                    </a:lnTo>
                    <a:cubicBezTo>
                      <a:pt x="95253" y="60615"/>
                      <a:pt x="64945" y="47626"/>
                      <a:pt x="38967" y="34637"/>
                    </a:cubicBezTo>
                    <a:lnTo>
                      <a:pt x="17319" y="25978"/>
                    </a:lnTo>
                    <a:lnTo>
                      <a:pt x="43297" y="25978"/>
                    </a:lnTo>
                    <a:cubicBezTo>
                      <a:pt x="56286" y="25978"/>
                      <a:pt x="69275" y="25978"/>
                      <a:pt x="77934" y="25978"/>
                    </a:cubicBezTo>
                    <a:lnTo>
                      <a:pt x="112571" y="30308"/>
                    </a:lnTo>
                    <a:lnTo>
                      <a:pt x="186176" y="34637"/>
                    </a:lnTo>
                    <a:lnTo>
                      <a:pt x="186176" y="43297"/>
                    </a:lnTo>
                    <a:cubicBezTo>
                      <a:pt x="181846" y="38967"/>
                      <a:pt x="177516" y="38967"/>
                      <a:pt x="168857" y="34637"/>
                    </a:cubicBezTo>
                    <a:cubicBezTo>
                      <a:pt x="164527" y="34637"/>
                      <a:pt x="164527" y="34637"/>
                      <a:pt x="160198" y="30308"/>
                    </a:cubicBezTo>
                    <a:cubicBezTo>
                      <a:pt x="155868" y="30308"/>
                      <a:pt x="155868" y="30308"/>
                      <a:pt x="151538" y="25978"/>
                    </a:cubicBezTo>
                    <a:cubicBezTo>
                      <a:pt x="138549" y="21648"/>
                      <a:pt x="129890" y="17319"/>
                      <a:pt x="116901" y="17319"/>
                    </a:cubicBezTo>
                    <a:cubicBezTo>
                      <a:pt x="90923" y="8659"/>
                      <a:pt x="64945" y="4330"/>
                      <a:pt x="43297" y="0"/>
                    </a:cubicBezTo>
                    <a:close/>
                  </a:path>
                </a:pathLst>
              </a:custGeom>
              <a:solidFill>
                <a:srgbClr val="588FBC"/>
              </a:solidFill>
              <a:ln w="43191"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xmlns="" id="{48D6E653-7C97-4B65-A45E-7CEA23675763}"/>
                  </a:ext>
                </a:extLst>
              </p:cNvPr>
              <p:cNvSpPr/>
              <p:nvPr/>
            </p:nvSpPr>
            <p:spPr>
              <a:xfrm>
                <a:off x="16083031" y="3457661"/>
                <a:ext cx="86593" cy="17318"/>
              </a:xfrm>
              <a:custGeom>
                <a:avLst/>
                <a:gdLst>
                  <a:gd name="connsiteX0" fmla="*/ 0 w 86593"/>
                  <a:gd name="connsiteY0" fmla="*/ 0 h 17318"/>
                  <a:gd name="connsiteX1" fmla="*/ 0 w 86593"/>
                  <a:gd name="connsiteY1" fmla="*/ 0 h 17318"/>
                  <a:gd name="connsiteX2" fmla="*/ 12989 w 86593"/>
                  <a:gd name="connsiteY2" fmla="*/ 0 h 17318"/>
                  <a:gd name="connsiteX3" fmla="*/ 43297 w 86593"/>
                  <a:gd name="connsiteY3" fmla="*/ 4330 h 17318"/>
                  <a:gd name="connsiteX4" fmla="*/ 60615 w 86593"/>
                  <a:gd name="connsiteY4" fmla="*/ 8660 h 17318"/>
                  <a:gd name="connsiteX5" fmla="*/ 73604 w 86593"/>
                  <a:gd name="connsiteY5" fmla="*/ 12989 h 17318"/>
                  <a:gd name="connsiteX6" fmla="*/ 86593 w 86593"/>
                  <a:gd name="connsiteY6" fmla="*/ 17319 h 17318"/>
                  <a:gd name="connsiteX7" fmla="*/ 73604 w 86593"/>
                  <a:gd name="connsiteY7" fmla="*/ 17319 h 17318"/>
                  <a:gd name="connsiteX8" fmla="*/ 60615 w 86593"/>
                  <a:gd name="connsiteY8" fmla="*/ 17319 h 17318"/>
                  <a:gd name="connsiteX9" fmla="*/ 43297 w 86593"/>
                  <a:gd name="connsiteY9" fmla="*/ 17319 h 17318"/>
                  <a:gd name="connsiteX10" fmla="*/ 25978 w 86593"/>
                  <a:gd name="connsiteY10" fmla="*/ 12989 h 17318"/>
                  <a:gd name="connsiteX11" fmla="*/ 12989 w 86593"/>
                  <a:gd name="connsiteY11" fmla="*/ 8660 h 17318"/>
                  <a:gd name="connsiteX12" fmla="*/ 0 w 86593"/>
                  <a:gd name="connsiteY12" fmla="*/ 0 h 17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593" h="17318">
                    <a:moveTo>
                      <a:pt x="0" y="0"/>
                    </a:moveTo>
                    <a:cubicBezTo>
                      <a:pt x="0" y="0"/>
                      <a:pt x="0" y="0"/>
                      <a:pt x="0" y="0"/>
                    </a:cubicBezTo>
                    <a:cubicBezTo>
                      <a:pt x="4330" y="0"/>
                      <a:pt x="8659" y="0"/>
                      <a:pt x="12989" y="0"/>
                    </a:cubicBezTo>
                    <a:cubicBezTo>
                      <a:pt x="21648" y="0"/>
                      <a:pt x="30308" y="0"/>
                      <a:pt x="43297" y="4330"/>
                    </a:cubicBezTo>
                    <a:cubicBezTo>
                      <a:pt x="47626" y="4330"/>
                      <a:pt x="51956" y="4330"/>
                      <a:pt x="60615" y="8660"/>
                    </a:cubicBezTo>
                    <a:cubicBezTo>
                      <a:pt x="64945" y="8660"/>
                      <a:pt x="69275" y="8660"/>
                      <a:pt x="73604" y="12989"/>
                    </a:cubicBezTo>
                    <a:cubicBezTo>
                      <a:pt x="82264" y="12989"/>
                      <a:pt x="86593" y="17319"/>
                      <a:pt x="86593" y="17319"/>
                    </a:cubicBezTo>
                    <a:cubicBezTo>
                      <a:pt x="86593" y="17319"/>
                      <a:pt x="82264" y="17319"/>
                      <a:pt x="73604" y="17319"/>
                    </a:cubicBezTo>
                    <a:cubicBezTo>
                      <a:pt x="69275" y="17319"/>
                      <a:pt x="64945" y="17319"/>
                      <a:pt x="60615" y="17319"/>
                    </a:cubicBezTo>
                    <a:cubicBezTo>
                      <a:pt x="56286" y="17319"/>
                      <a:pt x="51956" y="17319"/>
                      <a:pt x="43297" y="17319"/>
                    </a:cubicBezTo>
                    <a:cubicBezTo>
                      <a:pt x="38967" y="17319"/>
                      <a:pt x="34637" y="17319"/>
                      <a:pt x="25978" y="12989"/>
                    </a:cubicBezTo>
                    <a:cubicBezTo>
                      <a:pt x="21648" y="12989"/>
                      <a:pt x="17319" y="8660"/>
                      <a:pt x="12989" y="8660"/>
                    </a:cubicBezTo>
                    <a:cubicBezTo>
                      <a:pt x="4330" y="4330"/>
                      <a:pt x="0" y="0"/>
                      <a:pt x="0" y="0"/>
                    </a:cubicBezTo>
                    <a:close/>
                  </a:path>
                </a:pathLst>
              </a:custGeom>
              <a:solidFill>
                <a:srgbClr val="588FBC"/>
              </a:solidFill>
              <a:ln w="43191"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xmlns="" id="{9381213B-864B-4816-92EC-DE3E62B5D304}"/>
                  </a:ext>
                </a:extLst>
              </p:cNvPr>
              <p:cNvSpPr/>
              <p:nvPr/>
            </p:nvSpPr>
            <p:spPr>
              <a:xfrm>
                <a:off x="16992262" y="3375397"/>
                <a:ext cx="238131" cy="95252"/>
              </a:xfrm>
              <a:custGeom>
                <a:avLst/>
                <a:gdLst>
                  <a:gd name="connsiteX0" fmla="*/ 0 w 238131"/>
                  <a:gd name="connsiteY0" fmla="*/ 82264 h 95252"/>
                  <a:gd name="connsiteX1" fmla="*/ 21648 w 238131"/>
                  <a:gd name="connsiteY1" fmla="*/ 64945 h 95252"/>
                  <a:gd name="connsiteX2" fmla="*/ 47626 w 238131"/>
                  <a:gd name="connsiteY2" fmla="*/ 51956 h 95252"/>
                  <a:gd name="connsiteX3" fmla="*/ 60615 w 238131"/>
                  <a:gd name="connsiteY3" fmla="*/ 47627 h 95252"/>
                  <a:gd name="connsiteX4" fmla="*/ 73604 w 238131"/>
                  <a:gd name="connsiteY4" fmla="*/ 43297 h 95252"/>
                  <a:gd name="connsiteX5" fmla="*/ 99582 w 238131"/>
                  <a:gd name="connsiteY5" fmla="*/ 34637 h 95252"/>
                  <a:gd name="connsiteX6" fmla="*/ 112571 w 238131"/>
                  <a:gd name="connsiteY6" fmla="*/ 30308 h 95252"/>
                  <a:gd name="connsiteX7" fmla="*/ 125560 w 238131"/>
                  <a:gd name="connsiteY7" fmla="*/ 25978 h 95252"/>
                  <a:gd name="connsiteX8" fmla="*/ 151538 w 238131"/>
                  <a:gd name="connsiteY8" fmla="*/ 21648 h 95252"/>
                  <a:gd name="connsiteX9" fmla="*/ 164527 w 238131"/>
                  <a:gd name="connsiteY9" fmla="*/ 21648 h 95252"/>
                  <a:gd name="connsiteX10" fmla="*/ 177516 w 238131"/>
                  <a:gd name="connsiteY10" fmla="*/ 21648 h 95252"/>
                  <a:gd name="connsiteX11" fmla="*/ 203494 w 238131"/>
                  <a:gd name="connsiteY11" fmla="*/ 17319 h 95252"/>
                  <a:gd name="connsiteX12" fmla="*/ 238132 w 238131"/>
                  <a:gd name="connsiteY12" fmla="*/ 12989 h 95252"/>
                  <a:gd name="connsiteX13" fmla="*/ 207824 w 238131"/>
                  <a:gd name="connsiteY13" fmla="*/ 25978 h 95252"/>
                  <a:gd name="connsiteX14" fmla="*/ 164527 w 238131"/>
                  <a:gd name="connsiteY14" fmla="*/ 43297 h 95252"/>
                  <a:gd name="connsiteX15" fmla="*/ 142879 w 238131"/>
                  <a:gd name="connsiteY15" fmla="*/ 51956 h 95252"/>
                  <a:gd name="connsiteX16" fmla="*/ 121231 w 238131"/>
                  <a:gd name="connsiteY16" fmla="*/ 60615 h 95252"/>
                  <a:gd name="connsiteX17" fmla="*/ 77934 w 238131"/>
                  <a:gd name="connsiteY17" fmla="*/ 77934 h 95252"/>
                  <a:gd name="connsiteX18" fmla="*/ 56286 w 238131"/>
                  <a:gd name="connsiteY18" fmla="*/ 86593 h 95252"/>
                  <a:gd name="connsiteX19" fmla="*/ 47626 w 238131"/>
                  <a:gd name="connsiteY19" fmla="*/ 90923 h 95252"/>
                  <a:gd name="connsiteX20" fmla="*/ 38967 w 238131"/>
                  <a:gd name="connsiteY20" fmla="*/ 95253 h 95252"/>
                  <a:gd name="connsiteX21" fmla="*/ 34637 w 238131"/>
                  <a:gd name="connsiteY21" fmla="*/ 86593 h 95252"/>
                  <a:gd name="connsiteX22" fmla="*/ 73604 w 238131"/>
                  <a:gd name="connsiteY22" fmla="*/ 73605 h 95252"/>
                  <a:gd name="connsiteX23" fmla="*/ 112571 w 238131"/>
                  <a:gd name="connsiteY23" fmla="*/ 60615 h 95252"/>
                  <a:gd name="connsiteX24" fmla="*/ 134220 w 238131"/>
                  <a:gd name="connsiteY24" fmla="*/ 56286 h 95252"/>
                  <a:gd name="connsiteX25" fmla="*/ 155868 w 238131"/>
                  <a:gd name="connsiteY25" fmla="*/ 51956 h 95252"/>
                  <a:gd name="connsiteX26" fmla="*/ 177516 w 238131"/>
                  <a:gd name="connsiteY26" fmla="*/ 47627 h 95252"/>
                  <a:gd name="connsiteX27" fmla="*/ 199165 w 238131"/>
                  <a:gd name="connsiteY27" fmla="*/ 47627 h 95252"/>
                  <a:gd name="connsiteX28" fmla="*/ 177516 w 238131"/>
                  <a:gd name="connsiteY28" fmla="*/ 47627 h 95252"/>
                  <a:gd name="connsiteX29" fmla="*/ 155868 w 238131"/>
                  <a:gd name="connsiteY29" fmla="*/ 51956 h 95252"/>
                  <a:gd name="connsiteX30" fmla="*/ 134220 w 238131"/>
                  <a:gd name="connsiteY30" fmla="*/ 56286 h 95252"/>
                  <a:gd name="connsiteX31" fmla="*/ 112571 w 238131"/>
                  <a:gd name="connsiteY31" fmla="*/ 60615 h 95252"/>
                  <a:gd name="connsiteX32" fmla="*/ 73604 w 238131"/>
                  <a:gd name="connsiteY32" fmla="*/ 73605 h 95252"/>
                  <a:gd name="connsiteX33" fmla="*/ 34637 w 238131"/>
                  <a:gd name="connsiteY33" fmla="*/ 90923 h 95252"/>
                  <a:gd name="connsiteX34" fmla="*/ 30308 w 238131"/>
                  <a:gd name="connsiteY34" fmla="*/ 82264 h 95252"/>
                  <a:gd name="connsiteX35" fmla="*/ 38967 w 238131"/>
                  <a:gd name="connsiteY35" fmla="*/ 73605 h 95252"/>
                  <a:gd name="connsiteX36" fmla="*/ 47626 w 238131"/>
                  <a:gd name="connsiteY36" fmla="*/ 69275 h 95252"/>
                  <a:gd name="connsiteX37" fmla="*/ 69275 w 238131"/>
                  <a:gd name="connsiteY37" fmla="*/ 56286 h 95252"/>
                  <a:gd name="connsiteX38" fmla="*/ 112571 w 238131"/>
                  <a:gd name="connsiteY38" fmla="*/ 34637 h 95252"/>
                  <a:gd name="connsiteX39" fmla="*/ 134220 w 238131"/>
                  <a:gd name="connsiteY39" fmla="*/ 25978 h 95252"/>
                  <a:gd name="connsiteX40" fmla="*/ 155868 w 238131"/>
                  <a:gd name="connsiteY40" fmla="*/ 17319 h 95252"/>
                  <a:gd name="connsiteX41" fmla="*/ 199165 w 238131"/>
                  <a:gd name="connsiteY41" fmla="*/ 0 h 95252"/>
                  <a:gd name="connsiteX42" fmla="*/ 199165 w 238131"/>
                  <a:gd name="connsiteY42" fmla="*/ 8660 h 95252"/>
                  <a:gd name="connsiteX43" fmla="*/ 186176 w 238131"/>
                  <a:gd name="connsiteY43" fmla="*/ 30308 h 95252"/>
                  <a:gd name="connsiteX44" fmla="*/ 173187 w 238131"/>
                  <a:gd name="connsiteY44" fmla="*/ 30308 h 95252"/>
                  <a:gd name="connsiteX45" fmla="*/ 160198 w 238131"/>
                  <a:gd name="connsiteY45" fmla="*/ 30308 h 95252"/>
                  <a:gd name="connsiteX46" fmla="*/ 129890 w 238131"/>
                  <a:gd name="connsiteY46" fmla="*/ 34637 h 95252"/>
                  <a:gd name="connsiteX47" fmla="*/ 116901 w 238131"/>
                  <a:gd name="connsiteY47" fmla="*/ 38967 h 95252"/>
                  <a:gd name="connsiteX48" fmla="*/ 103912 w 238131"/>
                  <a:gd name="connsiteY48" fmla="*/ 43297 h 95252"/>
                  <a:gd name="connsiteX49" fmla="*/ 77934 w 238131"/>
                  <a:gd name="connsiteY49" fmla="*/ 51956 h 95252"/>
                  <a:gd name="connsiteX50" fmla="*/ 64945 w 238131"/>
                  <a:gd name="connsiteY50" fmla="*/ 56286 h 95252"/>
                  <a:gd name="connsiteX51" fmla="*/ 51956 w 238131"/>
                  <a:gd name="connsiteY51" fmla="*/ 60615 h 95252"/>
                  <a:gd name="connsiteX52" fmla="*/ 25978 w 238131"/>
                  <a:gd name="connsiteY52" fmla="*/ 73605 h 95252"/>
                  <a:gd name="connsiteX53" fmla="*/ 0 w 238131"/>
                  <a:gd name="connsiteY53" fmla="*/ 82264 h 95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38131" h="95252">
                    <a:moveTo>
                      <a:pt x="0" y="82264"/>
                    </a:moveTo>
                    <a:cubicBezTo>
                      <a:pt x="8659" y="77934"/>
                      <a:pt x="17319" y="73605"/>
                      <a:pt x="21648" y="64945"/>
                    </a:cubicBezTo>
                    <a:cubicBezTo>
                      <a:pt x="30308" y="60615"/>
                      <a:pt x="38967" y="56286"/>
                      <a:pt x="47626" y="51956"/>
                    </a:cubicBezTo>
                    <a:cubicBezTo>
                      <a:pt x="51956" y="51956"/>
                      <a:pt x="56286" y="47627"/>
                      <a:pt x="60615" y="47627"/>
                    </a:cubicBezTo>
                    <a:lnTo>
                      <a:pt x="73604" y="43297"/>
                    </a:lnTo>
                    <a:cubicBezTo>
                      <a:pt x="82264" y="38967"/>
                      <a:pt x="90923" y="38967"/>
                      <a:pt x="99582" y="34637"/>
                    </a:cubicBezTo>
                    <a:lnTo>
                      <a:pt x="112571" y="30308"/>
                    </a:lnTo>
                    <a:cubicBezTo>
                      <a:pt x="116901" y="30308"/>
                      <a:pt x="121231" y="30308"/>
                      <a:pt x="125560" y="25978"/>
                    </a:cubicBezTo>
                    <a:lnTo>
                      <a:pt x="151538" y="21648"/>
                    </a:lnTo>
                    <a:cubicBezTo>
                      <a:pt x="155868" y="21648"/>
                      <a:pt x="160198" y="21648"/>
                      <a:pt x="164527" y="21648"/>
                    </a:cubicBezTo>
                    <a:lnTo>
                      <a:pt x="177516" y="21648"/>
                    </a:lnTo>
                    <a:lnTo>
                      <a:pt x="203494" y="17319"/>
                    </a:lnTo>
                    <a:lnTo>
                      <a:pt x="238132" y="12989"/>
                    </a:lnTo>
                    <a:lnTo>
                      <a:pt x="207824" y="25978"/>
                    </a:lnTo>
                    <a:lnTo>
                      <a:pt x="164527" y="43297"/>
                    </a:lnTo>
                    <a:lnTo>
                      <a:pt x="142879" y="51956"/>
                    </a:lnTo>
                    <a:cubicBezTo>
                      <a:pt x="134220" y="56286"/>
                      <a:pt x="129890" y="56286"/>
                      <a:pt x="121231" y="60615"/>
                    </a:cubicBezTo>
                    <a:lnTo>
                      <a:pt x="77934" y="77934"/>
                    </a:lnTo>
                    <a:cubicBezTo>
                      <a:pt x="69275" y="82264"/>
                      <a:pt x="64945" y="86593"/>
                      <a:pt x="56286" y="86593"/>
                    </a:cubicBezTo>
                    <a:lnTo>
                      <a:pt x="47626" y="90923"/>
                    </a:lnTo>
                    <a:cubicBezTo>
                      <a:pt x="43297" y="90923"/>
                      <a:pt x="43297" y="95253"/>
                      <a:pt x="38967" y="95253"/>
                    </a:cubicBezTo>
                    <a:lnTo>
                      <a:pt x="34637" y="86593"/>
                    </a:lnTo>
                    <a:cubicBezTo>
                      <a:pt x="47626" y="82264"/>
                      <a:pt x="60615" y="77934"/>
                      <a:pt x="73604" y="73605"/>
                    </a:cubicBezTo>
                    <a:cubicBezTo>
                      <a:pt x="86593" y="69275"/>
                      <a:pt x="99582" y="64945"/>
                      <a:pt x="112571" y="60615"/>
                    </a:cubicBezTo>
                    <a:cubicBezTo>
                      <a:pt x="121231" y="60615"/>
                      <a:pt x="125560" y="56286"/>
                      <a:pt x="134220" y="56286"/>
                    </a:cubicBezTo>
                    <a:cubicBezTo>
                      <a:pt x="142879" y="56286"/>
                      <a:pt x="147209" y="51956"/>
                      <a:pt x="155868" y="51956"/>
                    </a:cubicBezTo>
                    <a:cubicBezTo>
                      <a:pt x="164527" y="51956"/>
                      <a:pt x="168857" y="47627"/>
                      <a:pt x="177516" y="47627"/>
                    </a:cubicBezTo>
                    <a:lnTo>
                      <a:pt x="199165" y="47627"/>
                    </a:lnTo>
                    <a:lnTo>
                      <a:pt x="177516" y="47627"/>
                    </a:lnTo>
                    <a:cubicBezTo>
                      <a:pt x="168857" y="47627"/>
                      <a:pt x="164527" y="51956"/>
                      <a:pt x="155868" y="51956"/>
                    </a:cubicBezTo>
                    <a:cubicBezTo>
                      <a:pt x="147209" y="51956"/>
                      <a:pt x="142879" y="56286"/>
                      <a:pt x="134220" y="56286"/>
                    </a:cubicBezTo>
                    <a:cubicBezTo>
                      <a:pt x="125560" y="56286"/>
                      <a:pt x="121231" y="60615"/>
                      <a:pt x="112571" y="60615"/>
                    </a:cubicBezTo>
                    <a:cubicBezTo>
                      <a:pt x="99582" y="64945"/>
                      <a:pt x="86593" y="69275"/>
                      <a:pt x="73604" y="73605"/>
                    </a:cubicBezTo>
                    <a:cubicBezTo>
                      <a:pt x="60615" y="77934"/>
                      <a:pt x="47626" y="82264"/>
                      <a:pt x="34637" y="90923"/>
                    </a:cubicBezTo>
                    <a:lnTo>
                      <a:pt x="30308" y="82264"/>
                    </a:lnTo>
                    <a:cubicBezTo>
                      <a:pt x="34637" y="77934"/>
                      <a:pt x="38967" y="77934"/>
                      <a:pt x="38967" y="73605"/>
                    </a:cubicBezTo>
                    <a:lnTo>
                      <a:pt x="47626" y="69275"/>
                    </a:lnTo>
                    <a:cubicBezTo>
                      <a:pt x="56286" y="64945"/>
                      <a:pt x="60615" y="60615"/>
                      <a:pt x="69275" y="56286"/>
                    </a:cubicBezTo>
                    <a:lnTo>
                      <a:pt x="112571" y="34637"/>
                    </a:lnTo>
                    <a:cubicBezTo>
                      <a:pt x="121231" y="30308"/>
                      <a:pt x="125560" y="30308"/>
                      <a:pt x="134220" y="25978"/>
                    </a:cubicBezTo>
                    <a:lnTo>
                      <a:pt x="155868" y="17319"/>
                    </a:lnTo>
                    <a:lnTo>
                      <a:pt x="199165" y="0"/>
                    </a:lnTo>
                    <a:lnTo>
                      <a:pt x="199165" y="8660"/>
                    </a:lnTo>
                    <a:lnTo>
                      <a:pt x="186176" y="30308"/>
                    </a:lnTo>
                    <a:lnTo>
                      <a:pt x="173187" y="30308"/>
                    </a:lnTo>
                    <a:cubicBezTo>
                      <a:pt x="168857" y="30308"/>
                      <a:pt x="164527" y="30308"/>
                      <a:pt x="160198" y="30308"/>
                    </a:cubicBezTo>
                    <a:lnTo>
                      <a:pt x="129890" y="34637"/>
                    </a:lnTo>
                    <a:cubicBezTo>
                      <a:pt x="125560" y="34637"/>
                      <a:pt x="121231" y="34637"/>
                      <a:pt x="116901" y="38967"/>
                    </a:cubicBezTo>
                    <a:lnTo>
                      <a:pt x="103912" y="43297"/>
                    </a:lnTo>
                    <a:cubicBezTo>
                      <a:pt x="95253" y="47627"/>
                      <a:pt x="86593" y="47627"/>
                      <a:pt x="77934" y="51956"/>
                    </a:cubicBezTo>
                    <a:lnTo>
                      <a:pt x="64945" y="56286"/>
                    </a:lnTo>
                    <a:cubicBezTo>
                      <a:pt x="60615" y="56286"/>
                      <a:pt x="56286" y="60615"/>
                      <a:pt x="51956" y="60615"/>
                    </a:cubicBezTo>
                    <a:cubicBezTo>
                      <a:pt x="43297" y="64945"/>
                      <a:pt x="34637" y="69275"/>
                      <a:pt x="25978" y="73605"/>
                    </a:cubicBezTo>
                    <a:cubicBezTo>
                      <a:pt x="17319" y="73605"/>
                      <a:pt x="8659" y="77934"/>
                      <a:pt x="0" y="82264"/>
                    </a:cubicBezTo>
                    <a:close/>
                  </a:path>
                </a:pathLst>
              </a:custGeom>
              <a:solidFill>
                <a:srgbClr val="588FBC"/>
              </a:solidFill>
              <a:ln w="43191"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xmlns="" id="{865BFA58-86EB-47DF-A2E6-F9FE318DFE01}"/>
                  </a:ext>
                </a:extLst>
              </p:cNvPr>
              <p:cNvSpPr/>
              <p:nvPr/>
            </p:nvSpPr>
            <p:spPr>
              <a:xfrm>
                <a:off x="17044218" y="3440342"/>
                <a:ext cx="190505" cy="77934"/>
              </a:xfrm>
              <a:custGeom>
                <a:avLst/>
                <a:gdLst>
                  <a:gd name="connsiteX0" fmla="*/ 0 w 190505"/>
                  <a:gd name="connsiteY0" fmla="*/ 64945 h 77934"/>
                  <a:gd name="connsiteX1" fmla="*/ 38967 w 190505"/>
                  <a:gd name="connsiteY1" fmla="*/ 43297 h 77934"/>
                  <a:gd name="connsiteX2" fmla="*/ 60615 w 190505"/>
                  <a:gd name="connsiteY2" fmla="*/ 34637 h 77934"/>
                  <a:gd name="connsiteX3" fmla="*/ 82264 w 190505"/>
                  <a:gd name="connsiteY3" fmla="*/ 25978 h 77934"/>
                  <a:gd name="connsiteX4" fmla="*/ 103912 w 190505"/>
                  <a:gd name="connsiteY4" fmla="*/ 17319 h 77934"/>
                  <a:gd name="connsiteX5" fmla="*/ 125560 w 190505"/>
                  <a:gd name="connsiteY5" fmla="*/ 12989 h 77934"/>
                  <a:gd name="connsiteX6" fmla="*/ 134220 w 190505"/>
                  <a:gd name="connsiteY6" fmla="*/ 8660 h 77934"/>
                  <a:gd name="connsiteX7" fmla="*/ 142879 w 190505"/>
                  <a:gd name="connsiteY7" fmla="*/ 8660 h 77934"/>
                  <a:gd name="connsiteX8" fmla="*/ 164527 w 190505"/>
                  <a:gd name="connsiteY8" fmla="*/ 4330 h 77934"/>
                  <a:gd name="connsiteX9" fmla="*/ 190505 w 190505"/>
                  <a:gd name="connsiteY9" fmla="*/ 0 h 77934"/>
                  <a:gd name="connsiteX10" fmla="*/ 164527 w 190505"/>
                  <a:gd name="connsiteY10" fmla="*/ 12989 h 77934"/>
                  <a:gd name="connsiteX11" fmla="*/ 134220 w 190505"/>
                  <a:gd name="connsiteY11" fmla="*/ 25978 h 77934"/>
                  <a:gd name="connsiteX12" fmla="*/ 103912 w 190505"/>
                  <a:gd name="connsiteY12" fmla="*/ 38967 h 77934"/>
                  <a:gd name="connsiteX13" fmla="*/ 77934 w 190505"/>
                  <a:gd name="connsiteY13" fmla="*/ 56286 h 77934"/>
                  <a:gd name="connsiteX14" fmla="*/ 64945 w 190505"/>
                  <a:gd name="connsiteY14" fmla="*/ 64945 h 77934"/>
                  <a:gd name="connsiteX15" fmla="*/ 51956 w 190505"/>
                  <a:gd name="connsiteY15" fmla="*/ 73605 h 77934"/>
                  <a:gd name="connsiteX16" fmla="*/ 47626 w 190505"/>
                  <a:gd name="connsiteY16" fmla="*/ 69275 h 77934"/>
                  <a:gd name="connsiteX17" fmla="*/ 77934 w 190505"/>
                  <a:gd name="connsiteY17" fmla="*/ 60615 h 77934"/>
                  <a:gd name="connsiteX18" fmla="*/ 108242 w 190505"/>
                  <a:gd name="connsiteY18" fmla="*/ 51956 h 77934"/>
                  <a:gd name="connsiteX19" fmla="*/ 82264 w 190505"/>
                  <a:gd name="connsiteY19" fmla="*/ 60615 h 77934"/>
                  <a:gd name="connsiteX20" fmla="*/ 56286 w 190505"/>
                  <a:gd name="connsiteY20" fmla="*/ 73605 h 77934"/>
                  <a:gd name="connsiteX21" fmla="*/ 43297 w 190505"/>
                  <a:gd name="connsiteY21" fmla="*/ 77934 h 77934"/>
                  <a:gd name="connsiteX22" fmla="*/ 51956 w 190505"/>
                  <a:gd name="connsiteY22" fmla="*/ 69275 h 77934"/>
                  <a:gd name="connsiteX23" fmla="*/ 64945 w 190505"/>
                  <a:gd name="connsiteY23" fmla="*/ 60615 h 77934"/>
                  <a:gd name="connsiteX24" fmla="*/ 77934 w 190505"/>
                  <a:gd name="connsiteY24" fmla="*/ 51956 h 77934"/>
                  <a:gd name="connsiteX25" fmla="*/ 103912 w 190505"/>
                  <a:gd name="connsiteY25" fmla="*/ 34637 h 77934"/>
                  <a:gd name="connsiteX26" fmla="*/ 134220 w 190505"/>
                  <a:gd name="connsiteY26" fmla="*/ 17319 h 77934"/>
                  <a:gd name="connsiteX27" fmla="*/ 164527 w 190505"/>
                  <a:gd name="connsiteY27" fmla="*/ 4330 h 77934"/>
                  <a:gd name="connsiteX28" fmla="*/ 168857 w 190505"/>
                  <a:gd name="connsiteY28" fmla="*/ 12989 h 77934"/>
                  <a:gd name="connsiteX29" fmla="*/ 147209 w 190505"/>
                  <a:gd name="connsiteY29" fmla="*/ 17319 h 77934"/>
                  <a:gd name="connsiteX30" fmla="*/ 138549 w 190505"/>
                  <a:gd name="connsiteY30" fmla="*/ 17319 h 77934"/>
                  <a:gd name="connsiteX31" fmla="*/ 129890 w 190505"/>
                  <a:gd name="connsiteY31" fmla="*/ 21648 h 77934"/>
                  <a:gd name="connsiteX32" fmla="*/ 108242 w 190505"/>
                  <a:gd name="connsiteY32" fmla="*/ 25978 h 77934"/>
                  <a:gd name="connsiteX33" fmla="*/ 86593 w 190505"/>
                  <a:gd name="connsiteY33" fmla="*/ 30308 h 77934"/>
                  <a:gd name="connsiteX34" fmla="*/ 64945 w 190505"/>
                  <a:gd name="connsiteY34" fmla="*/ 38967 h 77934"/>
                  <a:gd name="connsiteX35" fmla="*/ 43297 w 190505"/>
                  <a:gd name="connsiteY35" fmla="*/ 47627 h 77934"/>
                  <a:gd name="connsiteX36" fmla="*/ 0 w 190505"/>
                  <a:gd name="connsiteY36" fmla="*/ 64945 h 77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0505" h="77934">
                    <a:moveTo>
                      <a:pt x="0" y="64945"/>
                    </a:moveTo>
                    <a:cubicBezTo>
                      <a:pt x="12989" y="56286"/>
                      <a:pt x="25978" y="51956"/>
                      <a:pt x="38967" y="43297"/>
                    </a:cubicBezTo>
                    <a:cubicBezTo>
                      <a:pt x="47626" y="38967"/>
                      <a:pt x="51956" y="38967"/>
                      <a:pt x="60615" y="34637"/>
                    </a:cubicBezTo>
                    <a:cubicBezTo>
                      <a:pt x="69275" y="30308"/>
                      <a:pt x="73604" y="30308"/>
                      <a:pt x="82264" y="25978"/>
                    </a:cubicBezTo>
                    <a:lnTo>
                      <a:pt x="103912" y="17319"/>
                    </a:lnTo>
                    <a:cubicBezTo>
                      <a:pt x="112571" y="12989"/>
                      <a:pt x="116901" y="12989"/>
                      <a:pt x="125560" y="12989"/>
                    </a:cubicBezTo>
                    <a:lnTo>
                      <a:pt x="134220" y="8660"/>
                    </a:lnTo>
                    <a:cubicBezTo>
                      <a:pt x="138549" y="8660"/>
                      <a:pt x="142879" y="8660"/>
                      <a:pt x="142879" y="8660"/>
                    </a:cubicBezTo>
                    <a:lnTo>
                      <a:pt x="164527" y="4330"/>
                    </a:lnTo>
                    <a:lnTo>
                      <a:pt x="190505" y="0"/>
                    </a:lnTo>
                    <a:lnTo>
                      <a:pt x="164527" y="12989"/>
                    </a:lnTo>
                    <a:cubicBezTo>
                      <a:pt x="155868" y="17319"/>
                      <a:pt x="147209" y="21648"/>
                      <a:pt x="134220" y="25978"/>
                    </a:cubicBezTo>
                    <a:cubicBezTo>
                      <a:pt x="125560" y="30308"/>
                      <a:pt x="112571" y="34637"/>
                      <a:pt x="103912" y="38967"/>
                    </a:cubicBezTo>
                    <a:cubicBezTo>
                      <a:pt x="95253" y="43297"/>
                      <a:pt x="86593" y="51956"/>
                      <a:pt x="77934" y="56286"/>
                    </a:cubicBezTo>
                    <a:cubicBezTo>
                      <a:pt x="73604" y="60615"/>
                      <a:pt x="69275" y="60615"/>
                      <a:pt x="64945" y="64945"/>
                    </a:cubicBezTo>
                    <a:cubicBezTo>
                      <a:pt x="60615" y="69275"/>
                      <a:pt x="56286" y="69275"/>
                      <a:pt x="51956" y="73605"/>
                    </a:cubicBezTo>
                    <a:lnTo>
                      <a:pt x="47626" y="69275"/>
                    </a:lnTo>
                    <a:cubicBezTo>
                      <a:pt x="56286" y="64945"/>
                      <a:pt x="64945" y="60615"/>
                      <a:pt x="77934" y="60615"/>
                    </a:cubicBezTo>
                    <a:cubicBezTo>
                      <a:pt x="86593" y="56286"/>
                      <a:pt x="95253" y="56286"/>
                      <a:pt x="108242" y="51956"/>
                    </a:cubicBezTo>
                    <a:cubicBezTo>
                      <a:pt x="99582" y="56286"/>
                      <a:pt x="90923" y="60615"/>
                      <a:pt x="82264" y="60615"/>
                    </a:cubicBezTo>
                    <a:cubicBezTo>
                      <a:pt x="73604" y="64945"/>
                      <a:pt x="64945" y="69275"/>
                      <a:pt x="56286" y="73605"/>
                    </a:cubicBezTo>
                    <a:lnTo>
                      <a:pt x="43297" y="77934"/>
                    </a:lnTo>
                    <a:lnTo>
                      <a:pt x="51956" y="69275"/>
                    </a:lnTo>
                    <a:cubicBezTo>
                      <a:pt x="56286" y="64945"/>
                      <a:pt x="60615" y="60615"/>
                      <a:pt x="64945" y="60615"/>
                    </a:cubicBezTo>
                    <a:cubicBezTo>
                      <a:pt x="69275" y="56286"/>
                      <a:pt x="73604" y="51956"/>
                      <a:pt x="77934" y="51956"/>
                    </a:cubicBezTo>
                    <a:cubicBezTo>
                      <a:pt x="86593" y="47627"/>
                      <a:pt x="95253" y="38967"/>
                      <a:pt x="103912" y="34637"/>
                    </a:cubicBezTo>
                    <a:cubicBezTo>
                      <a:pt x="112571" y="30308"/>
                      <a:pt x="121231" y="25978"/>
                      <a:pt x="134220" y="17319"/>
                    </a:cubicBezTo>
                    <a:cubicBezTo>
                      <a:pt x="142879" y="12989"/>
                      <a:pt x="151538" y="8660"/>
                      <a:pt x="164527" y="4330"/>
                    </a:cubicBezTo>
                    <a:lnTo>
                      <a:pt x="168857" y="12989"/>
                    </a:lnTo>
                    <a:lnTo>
                      <a:pt x="147209" y="17319"/>
                    </a:lnTo>
                    <a:cubicBezTo>
                      <a:pt x="142879" y="17319"/>
                      <a:pt x="138549" y="17319"/>
                      <a:pt x="138549" y="17319"/>
                    </a:cubicBezTo>
                    <a:lnTo>
                      <a:pt x="129890" y="21648"/>
                    </a:lnTo>
                    <a:cubicBezTo>
                      <a:pt x="121231" y="21648"/>
                      <a:pt x="116901" y="25978"/>
                      <a:pt x="108242" y="25978"/>
                    </a:cubicBezTo>
                    <a:lnTo>
                      <a:pt x="86593" y="30308"/>
                    </a:lnTo>
                    <a:cubicBezTo>
                      <a:pt x="77934" y="30308"/>
                      <a:pt x="73604" y="34637"/>
                      <a:pt x="64945" y="38967"/>
                    </a:cubicBezTo>
                    <a:cubicBezTo>
                      <a:pt x="56286" y="38967"/>
                      <a:pt x="51956" y="43297"/>
                      <a:pt x="43297" y="47627"/>
                    </a:cubicBezTo>
                    <a:cubicBezTo>
                      <a:pt x="25978" y="51956"/>
                      <a:pt x="12989" y="56286"/>
                      <a:pt x="0" y="64945"/>
                    </a:cubicBezTo>
                    <a:close/>
                  </a:path>
                </a:pathLst>
              </a:custGeom>
              <a:solidFill>
                <a:srgbClr val="588FBC"/>
              </a:solidFill>
              <a:ln w="43191"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xmlns="" id="{5C462FBA-EE1E-43D7-AC84-687BE8FDD71E}"/>
                  </a:ext>
                </a:extLst>
              </p:cNvPr>
              <p:cNvSpPr/>
              <p:nvPr/>
            </p:nvSpPr>
            <p:spPr>
              <a:xfrm>
                <a:off x="17143800" y="3557243"/>
                <a:ext cx="108241" cy="21648"/>
              </a:xfrm>
              <a:custGeom>
                <a:avLst/>
                <a:gdLst>
                  <a:gd name="connsiteX0" fmla="*/ 0 w 108241"/>
                  <a:gd name="connsiteY0" fmla="*/ 21648 h 21648"/>
                  <a:gd name="connsiteX1" fmla="*/ 17319 w 108241"/>
                  <a:gd name="connsiteY1" fmla="*/ 12989 h 21648"/>
                  <a:gd name="connsiteX2" fmla="*/ 25978 w 108241"/>
                  <a:gd name="connsiteY2" fmla="*/ 8659 h 21648"/>
                  <a:gd name="connsiteX3" fmla="*/ 34637 w 108241"/>
                  <a:gd name="connsiteY3" fmla="*/ 4330 h 21648"/>
                  <a:gd name="connsiteX4" fmla="*/ 56286 w 108241"/>
                  <a:gd name="connsiteY4" fmla="*/ 0 h 21648"/>
                  <a:gd name="connsiteX5" fmla="*/ 64945 w 108241"/>
                  <a:gd name="connsiteY5" fmla="*/ 0 h 21648"/>
                  <a:gd name="connsiteX6" fmla="*/ 73604 w 108241"/>
                  <a:gd name="connsiteY6" fmla="*/ 0 h 21648"/>
                  <a:gd name="connsiteX7" fmla="*/ 90923 w 108241"/>
                  <a:gd name="connsiteY7" fmla="*/ 0 h 21648"/>
                  <a:gd name="connsiteX8" fmla="*/ 108242 w 108241"/>
                  <a:gd name="connsiteY8" fmla="*/ 4330 h 21648"/>
                  <a:gd name="connsiteX9" fmla="*/ 90923 w 108241"/>
                  <a:gd name="connsiteY9" fmla="*/ 4330 h 21648"/>
                  <a:gd name="connsiteX10" fmla="*/ 73604 w 108241"/>
                  <a:gd name="connsiteY10" fmla="*/ 4330 h 21648"/>
                  <a:gd name="connsiteX11" fmla="*/ 51956 w 108241"/>
                  <a:gd name="connsiteY11" fmla="*/ 8659 h 21648"/>
                  <a:gd name="connsiteX12" fmla="*/ 30308 w 108241"/>
                  <a:gd name="connsiteY12" fmla="*/ 12989 h 21648"/>
                  <a:gd name="connsiteX13" fmla="*/ 21648 w 108241"/>
                  <a:gd name="connsiteY13" fmla="*/ 12989 h 21648"/>
                  <a:gd name="connsiteX14" fmla="*/ 12989 w 108241"/>
                  <a:gd name="connsiteY14" fmla="*/ 12989 h 21648"/>
                  <a:gd name="connsiteX15" fmla="*/ 0 w 108241"/>
                  <a:gd name="connsiteY15" fmla="*/ 17319 h 21648"/>
                  <a:gd name="connsiteX16" fmla="*/ 0 w 108241"/>
                  <a:gd name="connsiteY16" fmla="*/ 21648 h 2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8241" h="21648">
                    <a:moveTo>
                      <a:pt x="0" y="21648"/>
                    </a:moveTo>
                    <a:cubicBezTo>
                      <a:pt x="0" y="21648"/>
                      <a:pt x="4330" y="17319"/>
                      <a:pt x="17319" y="12989"/>
                    </a:cubicBezTo>
                    <a:cubicBezTo>
                      <a:pt x="21648" y="12989"/>
                      <a:pt x="21648" y="8659"/>
                      <a:pt x="25978" y="8659"/>
                    </a:cubicBezTo>
                    <a:cubicBezTo>
                      <a:pt x="30308" y="8659"/>
                      <a:pt x="30308" y="4330"/>
                      <a:pt x="34637" y="4330"/>
                    </a:cubicBezTo>
                    <a:cubicBezTo>
                      <a:pt x="38967" y="4330"/>
                      <a:pt x="47626" y="0"/>
                      <a:pt x="56286" y="0"/>
                    </a:cubicBezTo>
                    <a:cubicBezTo>
                      <a:pt x="60615" y="0"/>
                      <a:pt x="64945" y="0"/>
                      <a:pt x="64945" y="0"/>
                    </a:cubicBezTo>
                    <a:cubicBezTo>
                      <a:pt x="69275" y="0"/>
                      <a:pt x="73604" y="0"/>
                      <a:pt x="73604" y="0"/>
                    </a:cubicBezTo>
                    <a:cubicBezTo>
                      <a:pt x="82264" y="0"/>
                      <a:pt x="86593" y="0"/>
                      <a:pt x="90923" y="0"/>
                    </a:cubicBezTo>
                    <a:cubicBezTo>
                      <a:pt x="99582" y="0"/>
                      <a:pt x="108242" y="4330"/>
                      <a:pt x="108242" y="4330"/>
                    </a:cubicBezTo>
                    <a:cubicBezTo>
                      <a:pt x="108242" y="4330"/>
                      <a:pt x="99582" y="4330"/>
                      <a:pt x="90923" y="4330"/>
                    </a:cubicBezTo>
                    <a:cubicBezTo>
                      <a:pt x="86593" y="4330"/>
                      <a:pt x="77934" y="4330"/>
                      <a:pt x="73604" y="4330"/>
                    </a:cubicBezTo>
                    <a:cubicBezTo>
                      <a:pt x="69275" y="4330"/>
                      <a:pt x="60615" y="4330"/>
                      <a:pt x="51956" y="8659"/>
                    </a:cubicBezTo>
                    <a:cubicBezTo>
                      <a:pt x="43297" y="8659"/>
                      <a:pt x="38967" y="12989"/>
                      <a:pt x="30308" y="12989"/>
                    </a:cubicBezTo>
                    <a:cubicBezTo>
                      <a:pt x="25978" y="12989"/>
                      <a:pt x="25978" y="12989"/>
                      <a:pt x="21648" y="12989"/>
                    </a:cubicBezTo>
                    <a:cubicBezTo>
                      <a:pt x="17319" y="12989"/>
                      <a:pt x="17319" y="12989"/>
                      <a:pt x="12989" y="12989"/>
                    </a:cubicBezTo>
                    <a:cubicBezTo>
                      <a:pt x="8659" y="12989"/>
                      <a:pt x="4330" y="12989"/>
                      <a:pt x="0" y="17319"/>
                    </a:cubicBezTo>
                    <a:cubicBezTo>
                      <a:pt x="0" y="17319"/>
                      <a:pt x="0" y="21648"/>
                      <a:pt x="0" y="21648"/>
                    </a:cubicBezTo>
                    <a:close/>
                  </a:path>
                </a:pathLst>
              </a:custGeom>
              <a:solidFill>
                <a:srgbClr val="588FBC"/>
              </a:solidFill>
              <a:ln w="43191"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xmlns="" id="{AFD97F6F-71F3-467B-B744-B31E51228892}"/>
                  </a:ext>
                </a:extLst>
              </p:cNvPr>
              <p:cNvSpPr/>
              <p:nvPr/>
            </p:nvSpPr>
            <p:spPr>
              <a:xfrm>
                <a:off x="17139471" y="3583221"/>
                <a:ext cx="77934" cy="43296"/>
              </a:xfrm>
              <a:custGeom>
                <a:avLst/>
                <a:gdLst>
                  <a:gd name="connsiteX0" fmla="*/ 64945 w 77934"/>
                  <a:gd name="connsiteY0" fmla="*/ 0 h 43296"/>
                  <a:gd name="connsiteX1" fmla="*/ 51956 w 77934"/>
                  <a:gd name="connsiteY1" fmla="*/ 8659 h 43296"/>
                  <a:gd name="connsiteX2" fmla="*/ 38967 w 77934"/>
                  <a:gd name="connsiteY2" fmla="*/ 17319 h 43296"/>
                  <a:gd name="connsiteX3" fmla="*/ 25978 w 77934"/>
                  <a:gd name="connsiteY3" fmla="*/ 25978 h 43296"/>
                  <a:gd name="connsiteX4" fmla="*/ 21648 w 77934"/>
                  <a:gd name="connsiteY4" fmla="*/ 30308 h 43296"/>
                  <a:gd name="connsiteX5" fmla="*/ 17319 w 77934"/>
                  <a:gd name="connsiteY5" fmla="*/ 34637 h 43296"/>
                  <a:gd name="connsiteX6" fmla="*/ 12989 w 77934"/>
                  <a:gd name="connsiteY6" fmla="*/ 38967 h 43296"/>
                  <a:gd name="connsiteX7" fmla="*/ 8659 w 77934"/>
                  <a:gd name="connsiteY7" fmla="*/ 30308 h 43296"/>
                  <a:gd name="connsiteX8" fmla="*/ 25978 w 77934"/>
                  <a:gd name="connsiteY8" fmla="*/ 25978 h 43296"/>
                  <a:gd name="connsiteX9" fmla="*/ 43297 w 77934"/>
                  <a:gd name="connsiteY9" fmla="*/ 21648 h 43296"/>
                  <a:gd name="connsiteX10" fmla="*/ 60615 w 77934"/>
                  <a:gd name="connsiteY10" fmla="*/ 21648 h 43296"/>
                  <a:gd name="connsiteX11" fmla="*/ 69275 w 77934"/>
                  <a:gd name="connsiteY11" fmla="*/ 21648 h 43296"/>
                  <a:gd name="connsiteX12" fmla="*/ 77934 w 77934"/>
                  <a:gd name="connsiteY12" fmla="*/ 21648 h 43296"/>
                  <a:gd name="connsiteX13" fmla="*/ 69275 w 77934"/>
                  <a:gd name="connsiteY13" fmla="*/ 21648 h 43296"/>
                  <a:gd name="connsiteX14" fmla="*/ 60615 w 77934"/>
                  <a:gd name="connsiteY14" fmla="*/ 21648 h 43296"/>
                  <a:gd name="connsiteX15" fmla="*/ 47626 w 77934"/>
                  <a:gd name="connsiteY15" fmla="*/ 25978 h 43296"/>
                  <a:gd name="connsiteX16" fmla="*/ 38967 w 77934"/>
                  <a:gd name="connsiteY16" fmla="*/ 30308 h 43296"/>
                  <a:gd name="connsiteX17" fmla="*/ 30308 w 77934"/>
                  <a:gd name="connsiteY17" fmla="*/ 34637 h 43296"/>
                  <a:gd name="connsiteX18" fmla="*/ 17319 w 77934"/>
                  <a:gd name="connsiteY18" fmla="*/ 38967 h 43296"/>
                  <a:gd name="connsiteX19" fmla="*/ 0 w 77934"/>
                  <a:gd name="connsiteY19" fmla="*/ 43297 h 43296"/>
                  <a:gd name="connsiteX20" fmla="*/ 12989 w 77934"/>
                  <a:gd name="connsiteY20" fmla="*/ 30308 h 43296"/>
                  <a:gd name="connsiteX21" fmla="*/ 17319 w 77934"/>
                  <a:gd name="connsiteY21" fmla="*/ 25978 h 43296"/>
                  <a:gd name="connsiteX22" fmla="*/ 21648 w 77934"/>
                  <a:gd name="connsiteY22" fmla="*/ 21648 h 43296"/>
                  <a:gd name="connsiteX23" fmla="*/ 30308 w 77934"/>
                  <a:gd name="connsiteY23" fmla="*/ 17319 h 43296"/>
                  <a:gd name="connsiteX24" fmla="*/ 47626 w 77934"/>
                  <a:gd name="connsiteY24" fmla="*/ 8659 h 43296"/>
                  <a:gd name="connsiteX25" fmla="*/ 64945 w 77934"/>
                  <a:gd name="connsiteY25" fmla="*/ 0 h 43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934" h="43296">
                    <a:moveTo>
                      <a:pt x="64945" y="0"/>
                    </a:moveTo>
                    <a:cubicBezTo>
                      <a:pt x="60615" y="4330"/>
                      <a:pt x="56286" y="4330"/>
                      <a:pt x="51956" y="8659"/>
                    </a:cubicBezTo>
                    <a:cubicBezTo>
                      <a:pt x="47626" y="12989"/>
                      <a:pt x="43297" y="12989"/>
                      <a:pt x="38967" y="17319"/>
                    </a:cubicBezTo>
                    <a:cubicBezTo>
                      <a:pt x="34637" y="21648"/>
                      <a:pt x="30308" y="21648"/>
                      <a:pt x="25978" y="25978"/>
                    </a:cubicBezTo>
                    <a:lnTo>
                      <a:pt x="21648" y="30308"/>
                    </a:lnTo>
                    <a:cubicBezTo>
                      <a:pt x="21648" y="30308"/>
                      <a:pt x="21648" y="30308"/>
                      <a:pt x="17319" y="34637"/>
                    </a:cubicBezTo>
                    <a:cubicBezTo>
                      <a:pt x="17319" y="34637"/>
                      <a:pt x="17319" y="34637"/>
                      <a:pt x="12989" y="38967"/>
                    </a:cubicBezTo>
                    <a:lnTo>
                      <a:pt x="8659" y="30308"/>
                    </a:lnTo>
                    <a:cubicBezTo>
                      <a:pt x="12989" y="30308"/>
                      <a:pt x="17319" y="25978"/>
                      <a:pt x="25978" y="25978"/>
                    </a:cubicBezTo>
                    <a:cubicBezTo>
                      <a:pt x="30308" y="25978"/>
                      <a:pt x="34637" y="21648"/>
                      <a:pt x="43297" y="21648"/>
                    </a:cubicBezTo>
                    <a:cubicBezTo>
                      <a:pt x="47626" y="21648"/>
                      <a:pt x="51956" y="21648"/>
                      <a:pt x="60615" y="21648"/>
                    </a:cubicBezTo>
                    <a:cubicBezTo>
                      <a:pt x="64945" y="21648"/>
                      <a:pt x="64945" y="21648"/>
                      <a:pt x="69275" y="21648"/>
                    </a:cubicBezTo>
                    <a:cubicBezTo>
                      <a:pt x="73604" y="21648"/>
                      <a:pt x="73604" y="21648"/>
                      <a:pt x="77934" y="21648"/>
                    </a:cubicBezTo>
                    <a:cubicBezTo>
                      <a:pt x="73604" y="21648"/>
                      <a:pt x="73604" y="21648"/>
                      <a:pt x="69275" y="21648"/>
                    </a:cubicBezTo>
                    <a:cubicBezTo>
                      <a:pt x="64945" y="21648"/>
                      <a:pt x="64945" y="21648"/>
                      <a:pt x="60615" y="21648"/>
                    </a:cubicBezTo>
                    <a:cubicBezTo>
                      <a:pt x="56286" y="21648"/>
                      <a:pt x="51956" y="25978"/>
                      <a:pt x="47626" y="25978"/>
                    </a:cubicBezTo>
                    <a:cubicBezTo>
                      <a:pt x="43297" y="25978"/>
                      <a:pt x="43297" y="25978"/>
                      <a:pt x="38967" y="30308"/>
                    </a:cubicBezTo>
                    <a:lnTo>
                      <a:pt x="30308" y="34637"/>
                    </a:lnTo>
                    <a:cubicBezTo>
                      <a:pt x="25978" y="34637"/>
                      <a:pt x="21648" y="38967"/>
                      <a:pt x="17319" y="38967"/>
                    </a:cubicBezTo>
                    <a:lnTo>
                      <a:pt x="0" y="43297"/>
                    </a:lnTo>
                    <a:lnTo>
                      <a:pt x="12989" y="30308"/>
                    </a:lnTo>
                    <a:cubicBezTo>
                      <a:pt x="12989" y="30308"/>
                      <a:pt x="17319" y="25978"/>
                      <a:pt x="17319" y="25978"/>
                    </a:cubicBezTo>
                    <a:cubicBezTo>
                      <a:pt x="17319" y="25978"/>
                      <a:pt x="21648" y="21648"/>
                      <a:pt x="21648" y="21648"/>
                    </a:cubicBezTo>
                    <a:lnTo>
                      <a:pt x="30308" y="17319"/>
                    </a:lnTo>
                    <a:cubicBezTo>
                      <a:pt x="34637" y="12989"/>
                      <a:pt x="38967" y="12989"/>
                      <a:pt x="47626" y="8659"/>
                    </a:cubicBezTo>
                    <a:cubicBezTo>
                      <a:pt x="43297" y="4330"/>
                      <a:pt x="56286" y="0"/>
                      <a:pt x="64945" y="0"/>
                    </a:cubicBezTo>
                    <a:close/>
                  </a:path>
                </a:pathLst>
              </a:custGeom>
              <a:solidFill>
                <a:srgbClr val="588FBC"/>
              </a:solidFill>
              <a:ln w="43191" cap="flat">
                <a:noFill/>
                <a:prstDash val="solid"/>
                <a:miter/>
              </a:ln>
            </p:spPr>
            <p:txBody>
              <a:bodyPr rtlCol="0" anchor="ctr"/>
              <a:lstStyle/>
              <a:p>
                <a:endParaRPr lang="en-US"/>
              </a:p>
            </p:txBody>
          </p:sp>
        </p:grpSp>
        <p:grpSp>
          <p:nvGrpSpPr>
            <p:cNvPr id="70" name="Graphic 12">
              <a:extLst>
                <a:ext uri="{FF2B5EF4-FFF2-40B4-BE49-F238E27FC236}">
                  <a16:creationId xmlns:a16="http://schemas.microsoft.com/office/drawing/2014/main" xmlns="" id="{BDFC4054-7EC3-467F-BCDD-0613C318C405}"/>
                </a:ext>
              </a:extLst>
            </p:cNvPr>
            <p:cNvGrpSpPr/>
            <p:nvPr/>
          </p:nvGrpSpPr>
          <p:grpSpPr>
            <a:xfrm>
              <a:off x="16373119" y="3193551"/>
              <a:ext cx="1039120" cy="727384"/>
              <a:chOff x="16373119" y="3193551"/>
              <a:chExt cx="1039120" cy="727384"/>
            </a:xfrm>
            <a:solidFill>
              <a:srgbClr val="093356"/>
            </a:solidFill>
          </p:grpSpPr>
          <p:sp>
            <p:nvSpPr>
              <p:cNvPr id="71" name="Freeform: Shape 70">
                <a:extLst>
                  <a:ext uri="{FF2B5EF4-FFF2-40B4-BE49-F238E27FC236}">
                    <a16:creationId xmlns:a16="http://schemas.microsoft.com/office/drawing/2014/main" xmlns="" id="{427CA07C-BF14-4B09-A9FF-9A8B407998B5}"/>
                  </a:ext>
                </a:extLst>
              </p:cNvPr>
              <p:cNvSpPr/>
              <p:nvPr/>
            </p:nvSpPr>
            <p:spPr>
              <a:xfrm>
                <a:off x="16394768" y="3193551"/>
                <a:ext cx="372351" cy="194835"/>
              </a:xfrm>
              <a:custGeom>
                <a:avLst/>
                <a:gdLst>
                  <a:gd name="connsiteX0" fmla="*/ 0 w 372351"/>
                  <a:gd name="connsiteY0" fmla="*/ 0 h 194835"/>
                  <a:gd name="connsiteX1" fmla="*/ 17319 w 372351"/>
                  <a:gd name="connsiteY1" fmla="*/ 8659 h 194835"/>
                  <a:gd name="connsiteX2" fmla="*/ 56286 w 372351"/>
                  <a:gd name="connsiteY2" fmla="*/ 34637 h 194835"/>
                  <a:gd name="connsiteX3" fmla="*/ 82264 w 372351"/>
                  <a:gd name="connsiteY3" fmla="*/ 51956 h 194835"/>
                  <a:gd name="connsiteX4" fmla="*/ 112571 w 372351"/>
                  <a:gd name="connsiteY4" fmla="*/ 69275 h 194835"/>
                  <a:gd name="connsiteX5" fmla="*/ 147209 w 372351"/>
                  <a:gd name="connsiteY5" fmla="*/ 86593 h 194835"/>
                  <a:gd name="connsiteX6" fmla="*/ 181846 w 372351"/>
                  <a:gd name="connsiteY6" fmla="*/ 103912 h 194835"/>
                  <a:gd name="connsiteX7" fmla="*/ 216483 w 372351"/>
                  <a:gd name="connsiteY7" fmla="*/ 121231 h 194835"/>
                  <a:gd name="connsiteX8" fmla="*/ 251121 w 372351"/>
                  <a:gd name="connsiteY8" fmla="*/ 138549 h 194835"/>
                  <a:gd name="connsiteX9" fmla="*/ 281428 w 372351"/>
                  <a:gd name="connsiteY9" fmla="*/ 155868 h 194835"/>
                  <a:gd name="connsiteX10" fmla="*/ 311736 w 372351"/>
                  <a:gd name="connsiteY10" fmla="*/ 168857 h 194835"/>
                  <a:gd name="connsiteX11" fmla="*/ 372352 w 372351"/>
                  <a:gd name="connsiteY11" fmla="*/ 194835 h 194835"/>
                  <a:gd name="connsiteX12" fmla="*/ 307407 w 372351"/>
                  <a:gd name="connsiteY12" fmla="*/ 173187 h 194835"/>
                  <a:gd name="connsiteX13" fmla="*/ 277099 w 372351"/>
                  <a:gd name="connsiteY13" fmla="*/ 160198 h 194835"/>
                  <a:gd name="connsiteX14" fmla="*/ 242461 w 372351"/>
                  <a:gd name="connsiteY14" fmla="*/ 147209 h 194835"/>
                  <a:gd name="connsiteX15" fmla="*/ 207824 w 372351"/>
                  <a:gd name="connsiteY15" fmla="*/ 129890 h 194835"/>
                  <a:gd name="connsiteX16" fmla="*/ 173187 w 372351"/>
                  <a:gd name="connsiteY16" fmla="*/ 112571 h 194835"/>
                  <a:gd name="connsiteX17" fmla="*/ 138549 w 372351"/>
                  <a:gd name="connsiteY17" fmla="*/ 90923 h 194835"/>
                  <a:gd name="connsiteX18" fmla="*/ 103912 w 372351"/>
                  <a:gd name="connsiteY18" fmla="*/ 69275 h 194835"/>
                  <a:gd name="connsiteX19" fmla="*/ 73604 w 372351"/>
                  <a:gd name="connsiteY19" fmla="*/ 47626 h 194835"/>
                  <a:gd name="connsiteX20" fmla="*/ 47626 w 372351"/>
                  <a:gd name="connsiteY20" fmla="*/ 30308 h 194835"/>
                  <a:gd name="connsiteX21" fmla="*/ 8659 w 372351"/>
                  <a:gd name="connsiteY21" fmla="*/ 0 h 194835"/>
                  <a:gd name="connsiteX22" fmla="*/ 0 w 372351"/>
                  <a:gd name="connsiteY22" fmla="*/ 0 h 19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2351" h="194835">
                    <a:moveTo>
                      <a:pt x="0" y="0"/>
                    </a:moveTo>
                    <a:cubicBezTo>
                      <a:pt x="0" y="0"/>
                      <a:pt x="4330" y="4330"/>
                      <a:pt x="17319" y="8659"/>
                    </a:cubicBezTo>
                    <a:cubicBezTo>
                      <a:pt x="25978" y="17319"/>
                      <a:pt x="38967" y="25978"/>
                      <a:pt x="56286" y="34637"/>
                    </a:cubicBezTo>
                    <a:cubicBezTo>
                      <a:pt x="64945" y="38967"/>
                      <a:pt x="73604" y="47626"/>
                      <a:pt x="82264" y="51956"/>
                    </a:cubicBezTo>
                    <a:cubicBezTo>
                      <a:pt x="90923" y="56286"/>
                      <a:pt x="103912" y="64945"/>
                      <a:pt x="112571" y="69275"/>
                    </a:cubicBezTo>
                    <a:cubicBezTo>
                      <a:pt x="121231" y="73604"/>
                      <a:pt x="134220" y="82264"/>
                      <a:pt x="147209" y="86593"/>
                    </a:cubicBezTo>
                    <a:cubicBezTo>
                      <a:pt x="160198" y="90923"/>
                      <a:pt x="168857" y="99583"/>
                      <a:pt x="181846" y="103912"/>
                    </a:cubicBezTo>
                    <a:cubicBezTo>
                      <a:pt x="194835" y="108242"/>
                      <a:pt x="203494" y="116901"/>
                      <a:pt x="216483" y="121231"/>
                    </a:cubicBezTo>
                    <a:cubicBezTo>
                      <a:pt x="229473" y="125560"/>
                      <a:pt x="238132" y="134220"/>
                      <a:pt x="251121" y="138549"/>
                    </a:cubicBezTo>
                    <a:cubicBezTo>
                      <a:pt x="264110" y="142879"/>
                      <a:pt x="272769" y="147209"/>
                      <a:pt x="281428" y="155868"/>
                    </a:cubicBezTo>
                    <a:cubicBezTo>
                      <a:pt x="290088" y="160198"/>
                      <a:pt x="303077" y="164528"/>
                      <a:pt x="311736" y="168857"/>
                    </a:cubicBezTo>
                    <a:cubicBezTo>
                      <a:pt x="346374" y="181846"/>
                      <a:pt x="372352" y="194835"/>
                      <a:pt x="372352" y="194835"/>
                    </a:cubicBezTo>
                    <a:cubicBezTo>
                      <a:pt x="372352" y="194835"/>
                      <a:pt x="346374" y="186176"/>
                      <a:pt x="307407" y="173187"/>
                    </a:cubicBezTo>
                    <a:cubicBezTo>
                      <a:pt x="298747" y="168857"/>
                      <a:pt x="290088" y="164528"/>
                      <a:pt x="277099" y="160198"/>
                    </a:cubicBezTo>
                    <a:cubicBezTo>
                      <a:pt x="268440" y="155868"/>
                      <a:pt x="255450" y="151538"/>
                      <a:pt x="242461" y="147209"/>
                    </a:cubicBezTo>
                    <a:cubicBezTo>
                      <a:pt x="229473" y="142879"/>
                      <a:pt x="220813" y="134220"/>
                      <a:pt x="207824" y="129890"/>
                    </a:cubicBezTo>
                    <a:cubicBezTo>
                      <a:pt x="194835" y="125560"/>
                      <a:pt x="186176" y="116901"/>
                      <a:pt x="173187" y="112571"/>
                    </a:cubicBezTo>
                    <a:cubicBezTo>
                      <a:pt x="160198" y="108242"/>
                      <a:pt x="151538" y="99583"/>
                      <a:pt x="138549" y="90923"/>
                    </a:cubicBezTo>
                    <a:cubicBezTo>
                      <a:pt x="125560" y="82264"/>
                      <a:pt x="116901" y="77934"/>
                      <a:pt x="103912" y="69275"/>
                    </a:cubicBezTo>
                    <a:cubicBezTo>
                      <a:pt x="95253" y="60615"/>
                      <a:pt x="82264" y="56286"/>
                      <a:pt x="73604" y="47626"/>
                    </a:cubicBezTo>
                    <a:cubicBezTo>
                      <a:pt x="64945" y="43297"/>
                      <a:pt x="56286" y="34637"/>
                      <a:pt x="47626" y="30308"/>
                    </a:cubicBezTo>
                    <a:cubicBezTo>
                      <a:pt x="30308" y="17319"/>
                      <a:pt x="17319" y="8659"/>
                      <a:pt x="8659" y="0"/>
                    </a:cubicBezTo>
                    <a:cubicBezTo>
                      <a:pt x="4330" y="4330"/>
                      <a:pt x="0" y="0"/>
                      <a:pt x="0" y="0"/>
                    </a:cubicBezTo>
                    <a:close/>
                  </a:path>
                </a:pathLst>
              </a:custGeom>
              <a:solidFill>
                <a:srgbClr val="093356"/>
              </a:solidFill>
              <a:ln w="43191"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xmlns="" id="{DBE4F817-3328-42BF-9918-5B2EA0B6BB76}"/>
                  </a:ext>
                </a:extLst>
              </p:cNvPr>
              <p:cNvSpPr/>
              <p:nvPr/>
            </p:nvSpPr>
            <p:spPr>
              <a:xfrm>
                <a:off x="16373119" y="3539925"/>
                <a:ext cx="99582" cy="47626"/>
              </a:xfrm>
              <a:custGeom>
                <a:avLst/>
                <a:gdLst>
                  <a:gd name="connsiteX0" fmla="*/ 99582 w 99582"/>
                  <a:gd name="connsiteY0" fmla="*/ 0 h 47626"/>
                  <a:gd name="connsiteX1" fmla="*/ 86593 w 99582"/>
                  <a:gd name="connsiteY1" fmla="*/ 8659 h 47626"/>
                  <a:gd name="connsiteX2" fmla="*/ 73604 w 99582"/>
                  <a:gd name="connsiteY2" fmla="*/ 17319 h 47626"/>
                  <a:gd name="connsiteX3" fmla="*/ 56286 w 99582"/>
                  <a:gd name="connsiteY3" fmla="*/ 25978 h 47626"/>
                  <a:gd name="connsiteX4" fmla="*/ 38967 w 99582"/>
                  <a:gd name="connsiteY4" fmla="*/ 34637 h 47626"/>
                  <a:gd name="connsiteX5" fmla="*/ 17319 w 99582"/>
                  <a:gd name="connsiteY5" fmla="*/ 43297 h 47626"/>
                  <a:gd name="connsiteX6" fmla="*/ 0 w 99582"/>
                  <a:gd name="connsiteY6" fmla="*/ 47626 h 47626"/>
                  <a:gd name="connsiteX7" fmla="*/ 12989 w 99582"/>
                  <a:gd name="connsiteY7" fmla="*/ 38967 h 47626"/>
                  <a:gd name="connsiteX8" fmla="*/ 30308 w 99582"/>
                  <a:gd name="connsiteY8" fmla="*/ 30308 h 47626"/>
                  <a:gd name="connsiteX9" fmla="*/ 47626 w 99582"/>
                  <a:gd name="connsiteY9" fmla="*/ 21648 h 47626"/>
                  <a:gd name="connsiteX10" fmla="*/ 64945 w 99582"/>
                  <a:gd name="connsiteY10" fmla="*/ 12989 h 47626"/>
                  <a:gd name="connsiteX11" fmla="*/ 82264 w 99582"/>
                  <a:gd name="connsiteY11" fmla="*/ 4330 h 47626"/>
                  <a:gd name="connsiteX12" fmla="*/ 95253 w 99582"/>
                  <a:gd name="connsiteY12" fmla="*/ 0 h 47626"/>
                  <a:gd name="connsiteX13" fmla="*/ 99582 w 99582"/>
                  <a:gd name="connsiteY13" fmla="*/ 0 h 47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582" h="47626">
                    <a:moveTo>
                      <a:pt x="99582" y="0"/>
                    </a:moveTo>
                    <a:cubicBezTo>
                      <a:pt x="99582" y="0"/>
                      <a:pt x="95253" y="4330"/>
                      <a:pt x="86593" y="8659"/>
                    </a:cubicBezTo>
                    <a:cubicBezTo>
                      <a:pt x="82264" y="12989"/>
                      <a:pt x="77934" y="12989"/>
                      <a:pt x="73604" y="17319"/>
                    </a:cubicBezTo>
                    <a:cubicBezTo>
                      <a:pt x="69275" y="21648"/>
                      <a:pt x="60615" y="21648"/>
                      <a:pt x="56286" y="25978"/>
                    </a:cubicBezTo>
                    <a:cubicBezTo>
                      <a:pt x="51956" y="30308"/>
                      <a:pt x="43297" y="30308"/>
                      <a:pt x="38967" y="34637"/>
                    </a:cubicBezTo>
                    <a:cubicBezTo>
                      <a:pt x="25978" y="43297"/>
                      <a:pt x="21648" y="43297"/>
                      <a:pt x="17319" y="43297"/>
                    </a:cubicBezTo>
                    <a:cubicBezTo>
                      <a:pt x="8659" y="47626"/>
                      <a:pt x="0" y="47626"/>
                      <a:pt x="0" y="47626"/>
                    </a:cubicBezTo>
                    <a:cubicBezTo>
                      <a:pt x="0" y="47626"/>
                      <a:pt x="4330" y="43297"/>
                      <a:pt x="12989" y="38967"/>
                    </a:cubicBezTo>
                    <a:cubicBezTo>
                      <a:pt x="17319" y="34637"/>
                      <a:pt x="21648" y="34637"/>
                      <a:pt x="30308" y="30308"/>
                    </a:cubicBezTo>
                    <a:cubicBezTo>
                      <a:pt x="34637" y="25978"/>
                      <a:pt x="43297" y="25978"/>
                      <a:pt x="47626" y="21648"/>
                    </a:cubicBezTo>
                    <a:cubicBezTo>
                      <a:pt x="51956" y="17319"/>
                      <a:pt x="60615" y="17319"/>
                      <a:pt x="64945" y="12989"/>
                    </a:cubicBezTo>
                    <a:cubicBezTo>
                      <a:pt x="69275" y="8659"/>
                      <a:pt x="77934" y="8659"/>
                      <a:pt x="82264" y="4330"/>
                    </a:cubicBezTo>
                    <a:cubicBezTo>
                      <a:pt x="86593" y="4330"/>
                      <a:pt x="90923" y="0"/>
                      <a:pt x="95253" y="0"/>
                    </a:cubicBezTo>
                    <a:cubicBezTo>
                      <a:pt x="95253" y="4330"/>
                      <a:pt x="99582" y="0"/>
                      <a:pt x="99582" y="0"/>
                    </a:cubicBezTo>
                    <a:close/>
                  </a:path>
                </a:pathLst>
              </a:custGeom>
              <a:solidFill>
                <a:srgbClr val="093356"/>
              </a:solidFill>
              <a:ln w="43191"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xmlns="" id="{1F08A77E-B3F7-49FD-B6DB-68F51FFFF72B}"/>
                  </a:ext>
                </a:extLst>
              </p:cNvPr>
              <p:cNvSpPr/>
              <p:nvPr/>
            </p:nvSpPr>
            <p:spPr>
              <a:xfrm>
                <a:off x="16446724" y="3587551"/>
                <a:ext cx="34637" cy="38967"/>
              </a:xfrm>
              <a:custGeom>
                <a:avLst/>
                <a:gdLst>
                  <a:gd name="connsiteX0" fmla="*/ 34637 w 34637"/>
                  <a:gd name="connsiteY0" fmla="*/ 0 h 38967"/>
                  <a:gd name="connsiteX1" fmla="*/ 30308 w 34637"/>
                  <a:gd name="connsiteY1" fmla="*/ 8660 h 38967"/>
                  <a:gd name="connsiteX2" fmla="*/ 21648 w 34637"/>
                  <a:gd name="connsiteY2" fmla="*/ 21648 h 38967"/>
                  <a:gd name="connsiteX3" fmla="*/ 8659 w 34637"/>
                  <a:gd name="connsiteY3" fmla="*/ 34637 h 38967"/>
                  <a:gd name="connsiteX4" fmla="*/ 0 w 34637"/>
                  <a:gd name="connsiteY4" fmla="*/ 38967 h 38967"/>
                  <a:gd name="connsiteX5" fmla="*/ 4330 w 34637"/>
                  <a:gd name="connsiteY5" fmla="*/ 30308 h 38967"/>
                  <a:gd name="connsiteX6" fmla="*/ 12989 w 34637"/>
                  <a:gd name="connsiteY6" fmla="*/ 17319 h 38967"/>
                  <a:gd name="connsiteX7" fmla="*/ 25978 w 34637"/>
                  <a:gd name="connsiteY7" fmla="*/ 4330 h 38967"/>
                  <a:gd name="connsiteX8" fmla="*/ 34637 w 34637"/>
                  <a:gd name="connsiteY8" fmla="*/ 0 h 38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37" h="38967">
                    <a:moveTo>
                      <a:pt x="34637" y="0"/>
                    </a:moveTo>
                    <a:cubicBezTo>
                      <a:pt x="34637" y="0"/>
                      <a:pt x="34637" y="4330"/>
                      <a:pt x="30308" y="8660"/>
                    </a:cubicBezTo>
                    <a:cubicBezTo>
                      <a:pt x="30308" y="12989"/>
                      <a:pt x="25978" y="17319"/>
                      <a:pt x="21648" y="21648"/>
                    </a:cubicBezTo>
                    <a:cubicBezTo>
                      <a:pt x="17319" y="25978"/>
                      <a:pt x="12989" y="30308"/>
                      <a:pt x="8659" y="34637"/>
                    </a:cubicBezTo>
                    <a:cubicBezTo>
                      <a:pt x="4330" y="38967"/>
                      <a:pt x="0" y="38967"/>
                      <a:pt x="0" y="38967"/>
                    </a:cubicBezTo>
                    <a:cubicBezTo>
                      <a:pt x="0" y="38967"/>
                      <a:pt x="0" y="34637"/>
                      <a:pt x="4330" y="30308"/>
                    </a:cubicBezTo>
                    <a:cubicBezTo>
                      <a:pt x="4330" y="25978"/>
                      <a:pt x="8659" y="21648"/>
                      <a:pt x="12989" y="17319"/>
                    </a:cubicBezTo>
                    <a:cubicBezTo>
                      <a:pt x="17319" y="12989"/>
                      <a:pt x="21648" y="8660"/>
                      <a:pt x="25978" y="4330"/>
                    </a:cubicBezTo>
                    <a:cubicBezTo>
                      <a:pt x="30308" y="0"/>
                      <a:pt x="34637" y="0"/>
                      <a:pt x="34637" y="0"/>
                    </a:cubicBezTo>
                    <a:close/>
                  </a:path>
                </a:pathLst>
              </a:custGeom>
              <a:solidFill>
                <a:srgbClr val="093356"/>
              </a:solidFill>
              <a:ln w="43191" cap="flat">
                <a:noFill/>
                <a:prstDash val="solid"/>
                <a:miter/>
              </a:ln>
            </p:spPr>
            <p:txBody>
              <a:bodyPr rtlCol="0" anchor="ctr"/>
              <a:lstStyle/>
              <a:p>
                <a:endParaRPr lang="en-US"/>
              </a:p>
            </p:txBody>
          </p:sp>
          <p:grpSp>
            <p:nvGrpSpPr>
              <p:cNvPr id="74" name="Graphic 12">
                <a:extLst>
                  <a:ext uri="{FF2B5EF4-FFF2-40B4-BE49-F238E27FC236}">
                    <a16:creationId xmlns:a16="http://schemas.microsoft.com/office/drawing/2014/main" xmlns="" id="{330C4BBC-802D-4891-B87D-DB9D71604CF4}"/>
                  </a:ext>
                </a:extLst>
              </p:cNvPr>
              <p:cNvGrpSpPr/>
              <p:nvPr/>
            </p:nvGrpSpPr>
            <p:grpSpPr>
              <a:xfrm>
                <a:off x="17109163" y="3691463"/>
                <a:ext cx="303076" cy="229472"/>
                <a:chOff x="17109163" y="3691463"/>
                <a:chExt cx="303076" cy="229472"/>
              </a:xfrm>
              <a:solidFill>
                <a:srgbClr val="093356"/>
              </a:solidFill>
            </p:grpSpPr>
            <p:sp>
              <p:nvSpPr>
                <p:cNvPr id="75" name="Freeform: Shape 74">
                  <a:extLst>
                    <a:ext uri="{FF2B5EF4-FFF2-40B4-BE49-F238E27FC236}">
                      <a16:creationId xmlns:a16="http://schemas.microsoft.com/office/drawing/2014/main" xmlns="" id="{EBC79DF6-BE2E-4A12-B19D-5E5940F5815B}"/>
                    </a:ext>
                  </a:extLst>
                </p:cNvPr>
                <p:cNvSpPr/>
                <p:nvPr/>
              </p:nvSpPr>
              <p:spPr>
                <a:xfrm>
                  <a:off x="17109163" y="3778056"/>
                  <a:ext cx="147208" cy="108241"/>
                </a:xfrm>
                <a:custGeom>
                  <a:avLst/>
                  <a:gdLst>
                    <a:gd name="connsiteX0" fmla="*/ 0 w 147208"/>
                    <a:gd name="connsiteY0" fmla="*/ 0 h 108241"/>
                    <a:gd name="connsiteX1" fmla="*/ 21648 w 147208"/>
                    <a:gd name="connsiteY1" fmla="*/ 17319 h 108241"/>
                    <a:gd name="connsiteX2" fmla="*/ 43297 w 147208"/>
                    <a:gd name="connsiteY2" fmla="*/ 34637 h 108241"/>
                    <a:gd name="connsiteX3" fmla="*/ 69275 w 147208"/>
                    <a:gd name="connsiteY3" fmla="*/ 56286 h 108241"/>
                    <a:gd name="connsiteX4" fmla="*/ 95253 w 147208"/>
                    <a:gd name="connsiteY4" fmla="*/ 77934 h 108241"/>
                    <a:gd name="connsiteX5" fmla="*/ 108242 w 147208"/>
                    <a:gd name="connsiteY5" fmla="*/ 86593 h 108241"/>
                    <a:gd name="connsiteX6" fmla="*/ 121231 w 147208"/>
                    <a:gd name="connsiteY6" fmla="*/ 95253 h 108241"/>
                    <a:gd name="connsiteX7" fmla="*/ 129890 w 147208"/>
                    <a:gd name="connsiteY7" fmla="*/ 99583 h 108241"/>
                    <a:gd name="connsiteX8" fmla="*/ 138549 w 147208"/>
                    <a:gd name="connsiteY8" fmla="*/ 103912 h 108241"/>
                    <a:gd name="connsiteX9" fmla="*/ 147209 w 147208"/>
                    <a:gd name="connsiteY9" fmla="*/ 108242 h 108241"/>
                    <a:gd name="connsiteX10" fmla="*/ 138549 w 147208"/>
                    <a:gd name="connsiteY10" fmla="*/ 108242 h 108241"/>
                    <a:gd name="connsiteX11" fmla="*/ 129890 w 147208"/>
                    <a:gd name="connsiteY11" fmla="*/ 103912 h 108241"/>
                    <a:gd name="connsiteX12" fmla="*/ 116901 w 147208"/>
                    <a:gd name="connsiteY12" fmla="*/ 99583 h 108241"/>
                    <a:gd name="connsiteX13" fmla="*/ 90923 w 147208"/>
                    <a:gd name="connsiteY13" fmla="*/ 86593 h 108241"/>
                    <a:gd name="connsiteX14" fmla="*/ 60615 w 147208"/>
                    <a:gd name="connsiteY14" fmla="*/ 69275 h 108241"/>
                    <a:gd name="connsiteX15" fmla="*/ 34637 w 147208"/>
                    <a:gd name="connsiteY15" fmla="*/ 47626 h 108241"/>
                    <a:gd name="connsiteX16" fmla="*/ 12989 w 147208"/>
                    <a:gd name="connsiteY16" fmla="*/ 25978 h 108241"/>
                    <a:gd name="connsiteX17" fmla="*/ 0 w 147208"/>
                    <a:gd name="connsiteY17" fmla="*/ 0 h 108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208" h="108241">
                      <a:moveTo>
                        <a:pt x="0" y="0"/>
                      </a:moveTo>
                      <a:cubicBezTo>
                        <a:pt x="0" y="0"/>
                        <a:pt x="8659" y="8659"/>
                        <a:pt x="21648" y="17319"/>
                      </a:cubicBezTo>
                      <a:cubicBezTo>
                        <a:pt x="25978" y="21648"/>
                        <a:pt x="34637" y="30308"/>
                        <a:pt x="43297" y="34637"/>
                      </a:cubicBezTo>
                      <a:cubicBezTo>
                        <a:pt x="51956" y="43297"/>
                        <a:pt x="60615" y="47626"/>
                        <a:pt x="69275" y="56286"/>
                      </a:cubicBezTo>
                      <a:cubicBezTo>
                        <a:pt x="77934" y="64945"/>
                        <a:pt x="86593" y="69275"/>
                        <a:pt x="95253" y="77934"/>
                      </a:cubicBezTo>
                      <a:cubicBezTo>
                        <a:pt x="99582" y="82264"/>
                        <a:pt x="103912" y="82264"/>
                        <a:pt x="108242" y="86593"/>
                      </a:cubicBezTo>
                      <a:cubicBezTo>
                        <a:pt x="112571" y="90923"/>
                        <a:pt x="116901" y="90923"/>
                        <a:pt x="121231" y="95253"/>
                      </a:cubicBezTo>
                      <a:cubicBezTo>
                        <a:pt x="125560" y="95253"/>
                        <a:pt x="129890" y="99583"/>
                        <a:pt x="129890" y="99583"/>
                      </a:cubicBezTo>
                      <a:cubicBezTo>
                        <a:pt x="134220" y="99583"/>
                        <a:pt x="134220" y="103912"/>
                        <a:pt x="138549" y="103912"/>
                      </a:cubicBezTo>
                      <a:cubicBezTo>
                        <a:pt x="142879" y="103912"/>
                        <a:pt x="147209" y="108242"/>
                        <a:pt x="147209" y="108242"/>
                      </a:cubicBezTo>
                      <a:cubicBezTo>
                        <a:pt x="147209" y="108242"/>
                        <a:pt x="142879" y="108242"/>
                        <a:pt x="138549" y="108242"/>
                      </a:cubicBezTo>
                      <a:cubicBezTo>
                        <a:pt x="134220" y="108242"/>
                        <a:pt x="134220" y="108242"/>
                        <a:pt x="129890" y="103912"/>
                      </a:cubicBezTo>
                      <a:cubicBezTo>
                        <a:pt x="125560" y="103912"/>
                        <a:pt x="121231" y="99583"/>
                        <a:pt x="116901" y="99583"/>
                      </a:cubicBezTo>
                      <a:cubicBezTo>
                        <a:pt x="108242" y="95253"/>
                        <a:pt x="99582" y="90923"/>
                        <a:pt x="90923" y="86593"/>
                      </a:cubicBezTo>
                      <a:cubicBezTo>
                        <a:pt x="82264" y="82264"/>
                        <a:pt x="73604" y="73604"/>
                        <a:pt x="60615" y="69275"/>
                      </a:cubicBezTo>
                      <a:cubicBezTo>
                        <a:pt x="51956" y="60615"/>
                        <a:pt x="43297" y="56286"/>
                        <a:pt x="34637" y="47626"/>
                      </a:cubicBezTo>
                      <a:cubicBezTo>
                        <a:pt x="25978" y="38967"/>
                        <a:pt x="21648" y="34637"/>
                        <a:pt x="12989" y="25978"/>
                      </a:cubicBezTo>
                      <a:cubicBezTo>
                        <a:pt x="4330" y="8659"/>
                        <a:pt x="0" y="0"/>
                        <a:pt x="0" y="0"/>
                      </a:cubicBezTo>
                      <a:close/>
                    </a:path>
                  </a:pathLst>
                </a:custGeom>
                <a:solidFill>
                  <a:srgbClr val="093356"/>
                </a:solidFill>
                <a:ln w="43191"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xmlns="" id="{79559844-1A01-4ABE-85DB-5F0AB2DBC220}"/>
                    </a:ext>
                  </a:extLst>
                </p:cNvPr>
                <p:cNvSpPr/>
                <p:nvPr/>
              </p:nvSpPr>
              <p:spPr>
                <a:xfrm>
                  <a:off x="17386262" y="3691463"/>
                  <a:ext cx="25978" cy="229472"/>
                </a:xfrm>
                <a:custGeom>
                  <a:avLst/>
                  <a:gdLst>
                    <a:gd name="connsiteX0" fmla="*/ 21648 w 25978"/>
                    <a:gd name="connsiteY0" fmla="*/ 0 h 229472"/>
                    <a:gd name="connsiteX1" fmla="*/ 25978 w 25978"/>
                    <a:gd name="connsiteY1" fmla="*/ 34637 h 229472"/>
                    <a:gd name="connsiteX2" fmla="*/ 25978 w 25978"/>
                    <a:gd name="connsiteY2" fmla="*/ 73604 h 229472"/>
                    <a:gd name="connsiteX3" fmla="*/ 25978 w 25978"/>
                    <a:gd name="connsiteY3" fmla="*/ 116901 h 229472"/>
                    <a:gd name="connsiteX4" fmla="*/ 25978 w 25978"/>
                    <a:gd name="connsiteY4" fmla="*/ 138549 h 229472"/>
                    <a:gd name="connsiteX5" fmla="*/ 21648 w 25978"/>
                    <a:gd name="connsiteY5" fmla="*/ 160198 h 229472"/>
                    <a:gd name="connsiteX6" fmla="*/ 12989 w 25978"/>
                    <a:gd name="connsiteY6" fmla="*/ 194835 h 229472"/>
                    <a:gd name="connsiteX7" fmla="*/ 4330 w 25978"/>
                    <a:gd name="connsiteY7" fmla="*/ 220813 h 229472"/>
                    <a:gd name="connsiteX8" fmla="*/ 0 w 25978"/>
                    <a:gd name="connsiteY8" fmla="*/ 229473 h 229472"/>
                    <a:gd name="connsiteX9" fmla="*/ 8659 w 25978"/>
                    <a:gd name="connsiteY9" fmla="*/ 194835 h 229472"/>
                    <a:gd name="connsiteX10" fmla="*/ 12989 w 25978"/>
                    <a:gd name="connsiteY10" fmla="*/ 160198 h 229472"/>
                    <a:gd name="connsiteX11" fmla="*/ 12989 w 25978"/>
                    <a:gd name="connsiteY11" fmla="*/ 138549 h 229472"/>
                    <a:gd name="connsiteX12" fmla="*/ 12989 w 25978"/>
                    <a:gd name="connsiteY12" fmla="*/ 116901 h 229472"/>
                    <a:gd name="connsiteX13" fmla="*/ 17319 w 25978"/>
                    <a:gd name="connsiteY13" fmla="*/ 73604 h 229472"/>
                    <a:gd name="connsiteX14" fmla="*/ 17319 w 25978"/>
                    <a:gd name="connsiteY14" fmla="*/ 34637 h 229472"/>
                    <a:gd name="connsiteX15" fmla="*/ 21648 w 25978"/>
                    <a:gd name="connsiteY15" fmla="*/ 0 h 229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978" h="229472">
                      <a:moveTo>
                        <a:pt x="21648" y="0"/>
                      </a:moveTo>
                      <a:cubicBezTo>
                        <a:pt x="21648" y="0"/>
                        <a:pt x="25978" y="12989"/>
                        <a:pt x="25978" y="34637"/>
                      </a:cubicBezTo>
                      <a:cubicBezTo>
                        <a:pt x="25978" y="47626"/>
                        <a:pt x="25978" y="56286"/>
                        <a:pt x="25978" y="73604"/>
                      </a:cubicBezTo>
                      <a:cubicBezTo>
                        <a:pt x="25978" y="86593"/>
                        <a:pt x="25978" y="103912"/>
                        <a:pt x="25978" y="116901"/>
                      </a:cubicBezTo>
                      <a:cubicBezTo>
                        <a:pt x="25978" y="125560"/>
                        <a:pt x="25978" y="129890"/>
                        <a:pt x="25978" y="138549"/>
                      </a:cubicBezTo>
                      <a:cubicBezTo>
                        <a:pt x="25978" y="147209"/>
                        <a:pt x="25978" y="151538"/>
                        <a:pt x="21648" y="160198"/>
                      </a:cubicBezTo>
                      <a:cubicBezTo>
                        <a:pt x="17319" y="173187"/>
                        <a:pt x="17319" y="186176"/>
                        <a:pt x="12989" y="194835"/>
                      </a:cubicBezTo>
                      <a:cubicBezTo>
                        <a:pt x="8659" y="203494"/>
                        <a:pt x="4330" y="212154"/>
                        <a:pt x="4330" y="220813"/>
                      </a:cubicBezTo>
                      <a:cubicBezTo>
                        <a:pt x="0" y="225143"/>
                        <a:pt x="0" y="229473"/>
                        <a:pt x="0" y="229473"/>
                      </a:cubicBezTo>
                      <a:cubicBezTo>
                        <a:pt x="0" y="229473"/>
                        <a:pt x="4330" y="216484"/>
                        <a:pt x="8659" y="194835"/>
                      </a:cubicBezTo>
                      <a:cubicBezTo>
                        <a:pt x="8659" y="186176"/>
                        <a:pt x="12989" y="173187"/>
                        <a:pt x="12989" y="160198"/>
                      </a:cubicBezTo>
                      <a:cubicBezTo>
                        <a:pt x="12989" y="151538"/>
                        <a:pt x="12989" y="147209"/>
                        <a:pt x="12989" y="138549"/>
                      </a:cubicBezTo>
                      <a:cubicBezTo>
                        <a:pt x="12989" y="129890"/>
                        <a:pt x="12989" y="125560"/>
                        <a:pt x="12989" y="116901"/>
                      </a:cubicBezTo>
                      <a:cubicBezTo>
                        <a:pt x="12989" y="103912"/>
                        <a:pt x="12989" y="86593"/>
                        <a:pt x="17319" y="73604"/>
                      </a:cubicBezTo>
                      <a:cubicBezTo>
                        <a:pt x="17319" y="60615"/>
                        <a:pt x="17319" y="47626"/>
                        <a:pt x="17319" y="34637"/>
                      </a:cubicBezTo>
                      <a:cubicBezTo>
                        <a:pt x="21648" y="17319"/>
                        <a:pt x="21648" y="0"/>
                        <a:pt x="21648" y="0"/>
                      </a:cubicBezTo>
                      <a:close/>
                    </a:path>
                  </a:pathLst>
                </a:custGeom>
                <a:solidFill>
                  <a:srgbClr val="093356"/>
                </a:solidFill>
                <a:ln w="43191" cap="flat">
                  <a:noFill/>
                  <a:prstDash val="solid"/>
                  <a:miter/>
                </a:ln>
              </p:spPr>
              <p:txBody>
                <a:bodyPr rtlCol="0" anchor="ctr"/>
                <a:lstStyle/>
                <a:p>
                  <a:endParaRPr lang="en-US"/>
                </a:p>
              </p:txBody>
            </p:sp>
          </p:grpSp>
          <p:sp>
            <p:nvSpPr>
              <p:cNvPr id="77" name="Freeform: Shape 76">
                <a:extLst>
                  <a:ext uri="{FF2B5EF4-FFF2-40B4-BE49-F238E27FC236}">
                    <a16:creationId xmlns:a16="http://schemas.microsoft.com/office/drawing/2014/main" xmlns="" id="{56DB6505-B119-4F11-A2E1-1FCCEDA3093A}"/>
                  </a:ext>
                </a:extLst>
              </p:cNvPr>
              <p:cNvSpPr/>
              <p:nvPr/>
            </p:nvSpPr>
            <p:spPr>
              <a:xfrm>
                <a:off x="16888350" y="3258496"/>
                <a:ext cx="225142" cy="82263"/>
              </a:xfrm>
              <a:custGeom>
                <a:avLst/>
                <a:gdLst>
                  <a:gd name="connsiteX0" fmla="*/ 0 w 225142"/>
                  <a:gd name="connsiteY0" fmla="*/ 82264 h 82263"/>
                  <a:gd name="connsiteX1" fmla="*/ 21648 w 225142"/>
                  <a:gd name="connsiteY1" fmla="*/ 64945 h 82263"/>
                  <a:gd name="connsiteX2" fmla="*/ 43297 w 225142"/>
                  <a:gd name="connsiteY2" fmla="*/ 51956 h 82263"/>
                  <a:gd name="connsiteX3" fmla="*/ 69275 w 225142"/>
                  <a:gd name="connsiteY3" fmla="*/ 38967 h 82263"/>
                  <a:gd name="connsiteX4" fmla="*/ 95253 w 225142"/>
                  <a:gd name="connsiteY4" fmla="*/ 30308 h 82263"/>
                  <a:gd name="connsiteX5" fmla="*/ 121231 w 225142"/>
                  <a:gd name="connsiteY5" fmla="*/ 21648 h 82263"/>
                  <a:gd name="connsiteX6" fmla="*/ 147209 w 225142"/>
                  <a:gd name="connsiteY6" fmla="*/ 12989 h 82263"/>
                  <a:gd name="connsiteX7" fmla="*/ 173187 w 225142"/>
                  <a:gd name="connsiteY7" fmla="*/ 8659 h 82263"/>
                  <a:gd name="connsiteX8" fmla="*/ 199165 w 225142"/>
                  <a:gd name="connsiteY8" fmla="*/ 4330 h 82263"/>
                  <a:gd name="connsiteX9" fmla="*/ 225143 w 225142"/>
                  <a:gd name="connsiteY9" fmla="*/ 0 h 82263"/>
                  <a:gd name="connsiteX10" fmla="*/ 203494 w 225142"/>
                  <a:gd name="connsiteY10" fmla="*/ 12989 h 82263"/>
                  <a:gd name="connsiteX11" fmla="*/ 181846 w 225142"/>
                  <a:gd name="connsiteY11" fmla="*/ 25978 h 82263"/>
                  <a:gd name="connsiteX12" fmla="*/ 168857 w 225142"/>
                  <a:gd name="connsiteY12" fmla="*/ 30308 h 82263"/>
                  <a:gd name="connsiteX13" fmla="*/ 160198 w 225142"/>
                  <a:gd name="connsiteY13" fmla="*/ 30308 h 82263"/>
                  <a:gd name="connsiteX14" fmla="*/ 134220 w 225142"/>
                  <a:gd name="connsiteY14" fmla="*/ 38967 h 82263"/>
                  <a:gd name="connsiteX15" fmla="*/ 108242 w 225142"/>
                  <a:gd name="connsiteY15" fmla="*/ 47626 h 82263"/>
                  <a:gd name="connsiteX16" fmla="*/ 129890 w 225142"/>
                  <a:gd name="connsiteY16" fmla="*/ 38967 h 82263"/>
                  <a:gd name="connsiteX17" fmla="*/ 151538 w 225142"/>
                  <a:gd name="connsiteY17" fmla="*/ 25978 h 82263"/>
                  <a:gd name="connsiteX18" fmla="*/ 164527 w 225142"/>
                  <a:gd name="connsiteY18" fmla="*/ 21648 h 82263"/>
                  <a:gd name="connsiteX19" fmla="*/ 177517 w 225142"/>
                  <a:gd name="connsiteY19" fmla="*/ 17319 h 82263"/>
                  <a:gd name="connsiteX20" fmla="*/ 199165 w 225142"/>
                  <a:gd name="connsiteY20" fmla="*/ 4330 h 82263"/>
                  <a:gd name="connsiteX21" fmla="*/ 203494 w 225142"/>
                  <a:gd name="connsiteY21" fmla="*/ 12989 h 82263"/>
                  <a:gd name="connsiteX22" fmla="*/ 177517 w 225142"/>
                  <a:gd name="connsiteY22" fmla="*/ 17319 h 82263"/>
                  <a:gd name="connsiteX23" fmla="*/ 151538 w 225142"/>
                  <a:gd name="connsiteY23" fmla="*/ 25978 h 82263"/>
                  <a:gd name="connsiteX24" fmla="*/ 125560 w 225142"/>
                  <a:gd name="connsiteY24" fmla="*/ 34637 h 82263"/>
                  <a:gd name="connsiteX25" fmla="*/ 99582 w 225142"/>
                  <a:gd name="connsiteY25" fmla="*/ 43297 h 82263"/>
                  <a:gd name="connsiteX26" fmla="*/ 73604 w 225142"/>
                  <a:gd name="connsiteY26" fmla="*/ 51956 h 82263"/>
                  <a:gd name="connsiteX27" fmla="*/ 47626 w 225142"/>
                  <a:gd name="connsiteY27" fmla="*/ 60615 h 82263"/>
                  <a:gd name="connsiteX28" fmla="*/ 21648 w 225142"/>
                  <a:gd name="connsiteY28" fmla="*/ 73604 h 82263"/>
                  <a:gd name="connsiteX29" fmla="*/ 0 w 225142"/>
                  <a:gd name="connsiteY29" fmla="*/ 82264 h 8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25142" h="82263">
                    <a:moveTo>
                      <a:pt x="0" y="82264"/>
                    </a:moveTo>
                    <a:cubicBezTo>
                      <a:pt x="8659" y="77934"/>
                      <a:pt x="12989" y="69275"/>
                      <a:pt x="21648" y="64945"/>
                    </a:cubicBezTo>
                    <a:cubicBezTo>
                      <a:pt x="30308" y="60615"/>
                      <a:pt x="38967" y="56286"/>
                      <a:pt x="43297" y="51956"/>
                    </a:cubicBezTo>
                    <a:cubicBezTo>
                      <a:pt x="51956" y="47626"/>
                      <a:pt x="60615" y="43297"/>
                      <a:pt x="69275" y="38967"/>
                    </a:cubicBezTo>
                    <a:cubicBezTo>
                      <a:pt x="77934" y="34637"/>
                      <a:pt x="86593" y="30308"/>
                      <a:pt x="95253" y="30308"/>
                    </a:cubicBezTo>
                    <a:cubicBezTo>
                      <a:pt x="103912" y="25978"/>
                      <a:pt x="112571" y="21648"/>
                      <a:pt x="121231" y="21648"/>
                    </a:cubicBezTo>
                    <a:lnTo>
                      <a:pt x="147209" y="12989"/>
                    </a:lnTo>
                    <a:cubicBezTo>
                      <a:pt x="155868" y="8659"/>
                      <a:pt x="164527" y="8659"/>
                      <a:pt x="173187" y="8659"/>
                    </a:cubicBezTo>
                    <a:lnTo>
                      <a:pt x="199165" y="4330"/>
                    </a:lnTo>
                    <a:lnTo>
                      <a:pt x="225143" y="0"/>
                    </a:lnTo>
                    <a:lnTo>
                      <a:pt x="203494" y="12989"/>
                    </a:lnTo>
                    <a:cubicBezTo>
                      <a:pt x="194835" y="17319"/>
                      <a:pt x="186176" y="21648"/>
                      <a:pt x="181846" y="25978"/>
                    </a:cubicBezTo>
                    <a:cubicBezTo>
                      <a:pt x="177517" y="25978"/>
                      <a:pt x="173187" y="30308"/>
                      <a:pt x="168857" y="30308"/>
                    </a:cubicBezTo>
                    <a:lnTo>
                      <a:pt x="160198" y="30308"/>
                    </a:lnTo>
                    <a:cubicBezTo>
                      <a:pt x="151538" y="34637"/>
                      <a:pt x="142879" y="38967"/>
                      <a:pt x="134220" y="38967"/>
                    </a:cubicBezTo>
                    <a:cubicBezTo>
                      <a:pt x="125560" y="43297"/>
                      <a:pt x="116901" y="43297"/>
                      <a:pt x="108242" y="47626"/>
                    </a:cubicBezTo>
                    <a:lnTo>
                      <a:pt x="129890" y="38967"/>
                    </a:lnTo>
                    <a:cubicBezTo>
                      <a:pt x="138549" y="34637"/>
                      <a:pt x="147209" y="30308"/>
                      <a:pt x="151538" y="25978"/>
                    </a:cubicBezTo>
                    <a:lnTo>
                      <a:pt x="164527" y="21648"/>
                    </a:lnTo>
                    <a:cubicBezTo>
                      <a:pt x="168857" y="21648"/>
                      <a:pt x="173187" y="17319"/>
                      <a:pt x="177517" y="17319"/>
                    </a:cubicBezTo>
                    <a:cubicBezTo>
                      <a:pt x="186176" y="12989"/>
                      <a:pt x="190506" y="8659"/>
                      <a:pt x="199165" y="4330"/>
                    </a:cubicBezTo>
                    <a:lnTo>
                      <a:pt x="203494" y="12989"/>
                    </a:lnTo>
                    <a:lnTo>
                      <a:pt x="177517" y="17319"/>
                    </a:lnTo>
                    <a:cubicBezTo>
                      <a:pt x="168857" y="21648"/>
                      <a:pt x="160198" y="21648"/>
                      <a:pt x="151538" y="25978"/>
                    </a:cubicBezTo>
                    <a:lnTo>
                      <a:pt x="125560" y="34637"/>
                    </a:lnTo>
                    <a:cubicBezTo>
                      <a:pt x="116901" y="38967"/>
                      <a:pt x="108242" y="38967"/>
                      <a:pt x="99582" y="43297"/>
                    </a:cubicBezTo>
                    <a:cubicBezTo>
                      <a:pt x="90923" y="47626"/>
                      <a:pt x="82264" y="47626"/>
                      <a:pt x="73604" y="51956"/>
                    </a:cubicBezTo>
                    <a:cubicBezTo>
                      <a:pt x="64945" y="56286"/>
                      <a:pt x="56286" y="60615"/>
                      <a:pt x="47626" y="60615"/>
                    </a:cubicBezTo>
                    <a:cubicBezTo>
                      <a:pt x="38967" y="64945"/>
                      <a:pt x="30308" y="69275"/>
                      <a:pt x="21648" y="73604"/>
                    </a:cubicBezTo>
                    <a:cubicBezTo>
                      <a:pt x="17319" y="73604"/>
                      <a:pt x="8659" y="77934"/>
                      <a:pt x="0" y="82264"/>
                    </a:cubicBezTo>
                    <a:close/>
                  </a:path>
                </a:pathLst>
              </a:custGeom>
              <a:solidFill>
                <a:srgbClr val="093356"/>
              </a:solidFill>
              <a:ln w="43191" cap="flat">
                <a:noFill/>
                <a:prstDash val="solid"/>
                <a:miter/>
              </a:ln>
            </p:spPr>
            <p:txBody>
              <a:bodyPr rtlCol="0" anchor="ctr"/>
              <a:lstStyle/>
              <a:p>
                <a:endParaRPr lang="en-US"/>
              </a:p>
            </p:txBody>
          </p:sp>
        </p:grpSp>
        <p:grpSp>
          <p:nvGrpSpPr>
            <p:cNvPr id="78" name="Graphic 12">
              <a:extLst>
                <a:ext uri="{FF2B5EF4-FFF2-40B4-BE49-F238E27FC236}">
                  <a16:creationId xmlns:a16="http://schemas.microsoft.com/office/drawing/2014/main" xmlns="" id="{57E0AE1E-2CB7-4A10-94AD-E2DD2000DF9B}"/>
                </a:ext>
              </a:extLst>
            </p:cNvPr>
            <p:cNvGrpSpPr/>
            <p:nvPr/>
          </p:nvGrpSpPr>
          <p:grpSpPr>
            <a:xfrm>
              <a:off x="16203653" y="2073279"/>
              <a:ext cx="1291833" cy="1147642"/>
              <a:chOff x="16203653" y="2073279"/>
              <a:chExt cx="1291833" cy="1147642"/>
            </a:xfrm>
            <a:solidFill>
              <a:srgbClr val="D6D3C9"/>
            </a:solidFill>
          </p:grpSpPr>
          <p:sp>
            <p:nvSpPr>
              <p:cNvPr id="79" name="Freeform: Shape 78">
                <a:extLst>
                  <a:ext uri="{FF2B5EF4-FFF2-40B4-BE49-F238E27FC236}">
                    <a16:creationId xmlns:a16="http://schemas.microsoft.com/office/drawing/2014/main" xmlns="" id="{6DEFCDA1-05FC-449C-A743-6C06F45280C8}"/>
                  </a:ext>
                </a:extLst>
              </p:cNvPr>
              <p:cNvSpPr/>
              <p:nvPr/>
            </p:nvSpPr>
            <p:spPr>
              <a:xfrm>
                <a:off x="16282196" y="2771992"/>
                <a:ext cx="1017472" cy="448929"/>
              </a:xfrm>
              <a:custGeom>
                <a:avLst/>
                <a:gdLst>
                  <a:gd name="connsiteX0" fmla="*/ 597494 w 1017472"/>
                  <a:gd name="connsiteY0" fmla="*/ 96834 h 448929"/>
                  <a:gd name="connsiteX1" fmla="*/ 164527 w 1017472"/>
                  <a:gd name="connsiteY1" fmla="*/ 1581 h 448929"/>
                  <a:gd name="connsiteX2" fmla="*/ 160198 w 1017472"/>
                  <a:gd name="connsiteY2" fmla="*/ 1581 h 448929"/>
                  <a:gd name="connsiteX3" fmla="*/ 160198 w 1017472"/>
                  <a:gd name="connsiteY3" fmla="*/ 10241 h 448929"/>
                  <a:gd name="connsiteX4" fmla="*/ 30308 w 1017472"/>
                  <a:gd name="connsiteY4" fmla="*/ 131471 h 448929"/>
                  <a:gd name="connsiteX5" fmla="*/ 0 w 1017472"/>
                  <a:gd name="connsiteY5" fmla="*/ 192087 h 448929"/>
                  <a:gd name="connsiteX6" fmla="*/ 121231 w 1017472"/>
                  <a:gd name="connsiteY6" fmla="*/ 166109 h 448929"/>
                  <a:gd name="connsiteX7" fmla="*/ 437297 w 1017472"/>
                  <a:gd name="connsiteY7" fmla="*/ 365274 h 448929"/>
                  <a:gd name="connsiteX8" fmla="*/ 1017472 w 1017472"/>
                  <a:gd name="connsiteY8" fmla="*/ 265691 h 448929"/>
                  <a:gd name="connsiteX9" fmla="*/ 974176 w 1017472"/>
                  <a:gd name="connsiteY9" fmla="*/ 131471 h 448929"/>
                  <a:gd name="connsiteX10" fmla="*/ 974176 w 1017472"/>
                  <a:gd name="connsiteY10" fmla="*/ 131471 h 448929"/>
                  <a:gd name="connsiteX11" fmla="*/ 597494 w 1017472"/>
                  <a:gd name="connsiteY11" fmla="*/ 96834 h 448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17472" h="448929">
                    <a:moveTo>
                      <a:pt x="597494" y="96834"/>
                    </a:moveTo>
                    <a:cubicBezTo>
                      <a:pt x="411319" y="-20067"/>
                      <a:pt x="164527" y="1581"/>
                      <a:pt x="164527" y="1581"/>
                    </a:cubicBezTo>
                    <a:lnTo>
                      <a:pt x="160198" y="1581"/>
                    </a:lnTo>
                    <a:cubicBezTo>
                      <a:pt x="160198" y="5911"/>
                      <a:pt x="160198" y="5911"/>
                      <a:pt x="160198" y="10241"/>
                    </a:cubicBezTo>
                    <a:cubicBezTo>
                      <a:pt x="160198" y="10241"/>
                      <a:pt x="86593" y="83845"/>
                      <a:pt x="30308" y="131471"/>
                    </a:cubicBezTo>
                    <a:cubicBezTo>
                      <a:pt x="8659" y="148790"/>
                      <a:pt x="0" y="170439"/>
                      <a:pt x="0" y="192087"/>
                    </a:cubicBezTo>
                    <a:cubicBezTo>
                      <a:pt x="17319" y="157450"/>
                      <a:pt x="51956" y="122812"/>
                      <a:pt x="121231" y="166109"/>
                    </a:cubicBezTo>
                    <a:cubicBezTo>
                      <a:pt x="242461" y="235384"/>
                      <a:pt x="381011" y="330636"/>
                      <a:pt x="437297" y="365274"/>
                    </a:cubicBezTo>
                    <a:cubicBezTo>
                      <a:pt x="545538" y="425889"/>
                      <a:pt x="904901" y="560109"/>
                      <a:pt x="1017472" y="265691"/>
                    </a:cubicBezTo>
                    <a:cubicBezTo>
                      <a:pt x="1017472" y="244043"/>
                      <a:pt x="982835" y="157450"/>
                      <a:pt x="974176" y="131471"/>
                    </a:cubicBezTo>
                    <a:lnTo>
                      <a:pt x="974176" y="131471"/>
                    </a:lnTo>
                    <a:cubicBezTo>
                      <a:pt x="935209" y="157450"/>
                      <a:pt x="788000" y="213735"/>
                      <a:pt x="597494" y="96834"/>
                    </a:cubicBezTo>
                    <a:close/>
                  </a:path>
                </a:pathLst>
              </a:custGeom>
              <a:grpFill/>
              <a:ln w="43191" cap="flat">
                <a:solidFill>
                  <a:srgbClr val="265B90"/>
                </a:solid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xmlns="" id="{3FC9C00A-4074-4AE3-9C26-873F7B5F3395}"/>
                  </a:ext>
                </a:extLst>
              </p:cNvPr>
              <p:cNvSpPr/>
              <p:nvPr/>
            </p:nvSpPr>
            <p:spPr>
              <a:xfrm>
                <a:off x="16203653" y="2073279"/>
                <a:ext cx="1291833" cy="546767"/>
              </a:xfrm>
              <a:custGeom>
                <a:avLst/>
                <a:gdLst>
                  <a:gd name="connsiteX0" fmla="*/ 1186938 w 1291833"/>
                  <a:gd name="connsiteY0" fmla="*/ 16206 h 546767"/>
                  <a:gd name="connsiteX1" fmla="*/ 870872 w 1291833"/>
                  <a:gd name="connsiteY1" fmla="*/ 63832 h 546767"/>
                  <a:gd name="connsiteX2" fmla="*/ 758301 w 1291833"/>
                  <a:gd name="connsiteY2" fmla="*/ 76821 h 546767"/>
                  <a:gd name="connsiteX3" fmla="*/ 680367 w 1291833"/>
                  <a:gd name="connsiteY3" fmla="*/ 37854 h 546767"/>
                  <a:gd name="connsiteX4" fmla="*/ 689026 w 1291833"/>
                  <a:gd name="connsiteY4" fmla="*/ 102799 h 546767"/>
                  <a:gd name="connsiteX5" fmla="*/ 619751 w 1291833"/>
                  <a:gd name="connsiteY5" fmla="*/ 198052 h 546767"/>
                  <a:gd name="connsiteX6" fmla="*/ 507180 w 1291833"/>
                  <a:gd name="connsiteY6" fmla="*/ 111459 h 546767"/>
                  <a:gd name="connsiteX7" fmla="*/ 489861 w 1291833"/>
                  <a:gd name="connsiteY7" fmla="*/ 55173 h 546767"/>
                  <a:gd name="connsiteX8" fmla="*/ 442235 w 1291833"/>
                  <a:gd name="connsiteY8" fmla="*/ 107129 h 546767"/>
                  <a:gd name="connsiteX9" fmla="*/ 238741 w 1291833"/>
                  <a:gd name="connsiteY9" fmla="*/ 150426 h 546767"/>
                  <a:gd name="connsiteX10" fmla="*/ 78543 w 1291833"/>
                  <a:gd name="connsiteY10" fmla="*/ 232689 h 546767"/>
                  <a:gd name="connsiteX11" fmla="*/ 609 w 1291833"/>
                  <a:gd name="connsiteY11" fmla="*/ 301964 h 546767"/>
                  <a:gd name="connsiteX12" fmla="*/ 104521 w 1291833"/>
                  <a:gd name="connsiteY12" fmla="*/ 535766 h 546767"/>
                  <a:gd name="connsiteX13" fmla="*/ 169466 w 1291833"/>
                  <a:gd name="connsiteY13" fmla="*/ 492470 h 546767"/>
                  <a:gd name="connsiteX14" fmla="*/ 243070 w 1291833"/>
                  <a:gd name="connsiteY14" fmla="*/ 449173 h 546767"/>
                  <a:gd name="connsiteX15" fmla="*/ 528828 w 1291833"/>
                  <a:gd name="connsiteY15" fmla="*/ 375569 h 546767"/>
                  <a:gd name="connsiteX16" fmla="*/ 1065707 w 1291833"/>
                  <a:gd name="connsiteY16" fmla="*/ 353920 h 546767"/>
                  <a:gd name="connsiteX17" fmla="*/ 1044059 w 1291833"/>
                  <a:gd name="connsiteY17" fmla="*/ 275986 h 546767"/>
                  <a:gd name="connsiteX18" fmla="*/ 1204257 w 1291833"/>
                  <a:gd name="connsiteY18" fmla="*/ 284646 h 546767"/>
                  <a:gd name="connsiteX19" fmla="*/ 1282191 w 1291833"/>
                  <a:gd name="connsiteY19" fmla="*/ 275986 h 546767"/>
                  <a:gd name="connsiteX20" fmla="*/ 1186938 w 1291833"/>
                  <a:gd name="connsiteY20" fmla="*/ 16206 h 546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91833" h="546767">
                    <a:moveTo>
                      <a:pt x="1186938" y="16206"/>
                    </a:moveTo>
                    <a:cubicBezTo>
                      <a:pt x="1100345" y="3217"/>
                      <a:pt x="896850" y="-1113"/>
                      <a:pt x="870872" y="63832"/>
                    </a:cubicBezTo>
                    <a:cubicBezTo>
                      <a:pt x="827575" y="55173"/>
                      <a:pt x="758301" y="76821"/>
                      <a:pt x="758301" y="76821"/>
                    </a:cubicBezTo>
                    <a:cubicBezTo>
                      <a:pt x="758301" y="76821"/>
                      <a:pt x="758301" y="42184"/>
                      <a:pt x="680367" y="37854"/>
                    </a:cubicBezTo>
                    <a:cubicBezTo>
                      <a:pt x="680367" y="55173"/>
                      <a:pt x="684696" y="81151"/>
                      <a:pt x="689026" y="102799"/>
                    </a:cubicBezTo>
                    <a:cubicBezTo>
                      <a:pt x="697685" y="146096"/>
                      <a:pt x="684696" y="176404"/>
                      <a:pt x="619751" y="198052"/>
                    </a:cubicBezTo>
                    <a:cubicBezTo>
                      <a:pt x="554806" y="219700"/>
                      <a:pt x="520169" y="163415"/>
                      <a:pt x="507180" y="111459"/>
                    </a:cubicBezTo>
                    <a:cubicBezTo>
                      <a:pt x="502850" y="89810"/>
                      <a:pt x="494191" y="68162"/>
                      <a:pt x="489861" y="55173"/>
                    </a:cubicBezTo>
                    <a:cubicBezTo>
                      <a:pt x="472543" y="59503"/>
                      <a:pt x="446565" y="68162"/>
                      <a:pt x="442235" y="107129"/>
                    </a:cubicBezTo>
                    <a:cubicBezTo>
                      <a:pt x="442235" y="107129"/>
                      <a:pt x="351312" y="89810"/>
                      <a:pt x="238741" y="150426"/>
                    </a:cubicBezTo>
                    <a:cubicBezTo>
                      <a:pt x="126169" y="211041"/>
                      <a:pt x="78543" y="232689"/>
                      <a:pt x="78543" y="232689"/>
                    </a:cubicBezTo>
                    <a:cubicBezTo>
                      <a:pt x="78543" y="232689"/>
                      <a:pt x="-8051" y="189393"/>
                      <a:pt x="609" y="301964"/>
                    </a:cubicBezTo>
                    <a:cubicBezTo>
                      <a:pt x="9268" y="414536"/>
                      <a:pt x="69883" y="501129"/>
                      <a:pt x="104521" y="535766"/>
                    </a:cubicBezTo>
                    <a:cubicBezTo>
                      <a:pt x="139158" y="570404"/>
                      <a:pt x="160806" y="514118"/>
                      <a:pt x="169466" y="492470"/>
                    </a:cubicBezTo>
                    <a:cubicBezTo>
                      <a:pt x="204103" y="470821"/>
                      <a:pt x="243070" y="449173"/>
                      <a:pt x="243070" y="449173"/>
                    </a:cubicBezTo>
                    <a:cubicBezTo>
                      <a:pt x="243070" y="449173"/>
                      <a:pt x="325334" y="353920"/>
                      <a:pt x="528828" y="375569"/>
                    </a:cubicBezTo>
                    <a:cubicBezTo>
                      <a:pt x="723663" y="397217"/>
                      <a:pt x="940147" y="436184"/>
                      <a:pt x="1065707" y="353920"/>
                    </a:cubicBezTo>
                    <a:cubicBezTo>
                      <a:pt x="1061378" y="327942"/>
                      <a:pt x="1052718" y="301964"/>
                      <a:pt x="1044059" y="275986"/>
                    </a:cubicBezTo>
                    <a:cubicBezTo>
                      <a:pt x="1139312" y="288975"/>
                      <a:pt x="1204257" y="284646"/>
                      <a:pt x="1204257" y="284646"/>
                    </a:cubicBezTo>
                    <a:cubicBezTo>
                      <a:pt x="1204257" y="284646"/>
                      <a:pt x="1243224" y="332272"/>
                      <a:pt x="1282191" y="275986"/>
                    </a:cubicBezTo>
                    <a:cubicBezTo>
                      <a:pt x="1316828" y="215371"/>
                      <a:pt x="1251883" y="-70387"/>
                      <a:pt x="1186938" y="16206"/>
                    </a:cubicBezTo>
                    <a:close/>
                  </a:path>
                </a:pathLst>
              </a:custGeom>
              <a:grpFill/>
              <a:ln w="43191" cap="flat">
                <a:solidFill>
                  <a:srgbClr val="265B90"/>
                </a:solid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xmlns="" id="{31CD4BED-5847-4611-B0B5-B06DD7C0D0D8}"/>
                  </a:ext>
                </a:extLst>
              </p:cNvPr>
              <p:cNvSpPr/>
              <p:nvPr/>
            </p:nvSpPr>
            <p:spPr>
              <a:xfrm>
                <a:off x="16433780" y="2418540"/>
                <a:ext cx="844682" cy="517789"/>
              </a:xfrm>
              <a:custGeom>
                <a:avLst/>
                <a:gdLst>
                  <a:gd name="connsiteX0" fmla="*/ 298702 w 844682"/>
                  <a:gd name="connsiteY0" fmla="*/ 21648 h 517789"/>
                  <a:gd name="connsiteX1" fmla="*/ 12944 w 844682"/>
                  <a:gd name="connsiteY1" fmla="*/ 95253 h 517789"/>
                  <a:gd name="connsiteX2" fmla="*/ 8614 w 844682"/>
                  <a:gd name="connsiteY2" fmla="*/ 350703 h 517789"/>
                  <a:gd name="connsiteX3" fmla="*/ 12944 w 844682"/>
                  <a:gd name="connsiteY3" fmla="*/ 350703 h 517789"/>
                  <a:gd name="connsiteX4" fmla="*/ 445911 w 844682"/>
                  <a:gd name="connsiteY4" fmla="*/ 445956 h 517789"/>
                  <a:gd name="connsiteX5" fmla="*/ 826922 w 844682"/>
                  <a:gd name="connsiteY5" fmla="*/ 471934 h 517789"/>
                  <a:gd name="connsiteX6" fmla="*/ 826922 w 844682"/>
                  <a:gd name="connsiteY6" fmla="*/ 471934 h 517789"/>
                  <a:gd name="connsiteX7" fmla="*/ 822592 w 844682"/>
                  <a:gd name="connsiteY7" fmla="*/ 467605 h 517789"/>
                  <a:gd name="connsiteX8" fmla="*/ 831252 w 844682"/>
                  <a:gd name="connsiteY8" fmla="*/ 0 h 517789"/>
                  <a:gd name="connsiteX9" fmla="*/ 298702 w 844682"/>
                  <a:gd name="connsiteY9" fmla="*/ 21648 h 517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4682" h="517789">
                    <a:moveTo>
                      <a:pt x="298702" y="21648"/>
                    </a:moveTo>
                    <a:cubicBezTo>
                      <a:pt x="95208" y="0"/>
                      <a:pt x="12944" y="95253"/>
                      <a:pt x="12944" y="95253"/>
                    </a:cubicBezTo>
                    <a:cubicBezTo>
                      <a:pt x="12944" y="95253"/>
                      <a:pt x="-13034" y="242462"/>
                      <a:pt x="8614" y="350703"/>
                    </a:cubicBezTo>
                    <a:lnTo>
                      <a:pt x="12944" y="350703"/>
                    </a:lnTo>
                    <a:cubicBezTo>
                      <a:pt x="12944" y="350703"/>
                      <a:pt x="255406" y="329055"/>
                      <a:pt x="445911" y="445956"/>
                    </a:cubicBezTo>
                    <a:cubicBezTo>
                      <a:pt x="636416" y="562857"/>
                      <a:pt x="783625" y="510901"/>
                      <a:pt x="826922" y="471934"/>
                    </a:cubicBezTo>
                    <a:lnTo>
                      <a:pt x="826922" y="471934"/>
                    </a:lnTo>
                    <a:cubicBezTo>
                      <a:pt x="826922" y="467605"/>
                      <a:pt x="822592" y="467605"/>
                      <a:pt x="822592" y="467605"/>
                    </a:cubicBezTo>
                    <a:cubicBezTo>
                      <a:pt x="822592" y="467605"/>
                      <a:pt x="865889" y="190506"/>
                      <a:pt x="831252" y="0"/>
                    </a:cubicBezTo>
                    <a:cubicBezTo>
                      <a:pt x="710021" y="82264"/>
                      <a:pt x="493537" y="43297"/>
                      <a:pt x="298702" y="21648"/>
                    </a:cubicBezTo>
                    <a:close/>
                  </a:path>
                </a:pathLst>
              </a:custGeom>
              <a:grpFill/>
              <a:ln w="43191" cap="flat">
                <a:solidFill>
                  <a:srgbClr val="265B90"/>
                </a:solidFill>
                <a:prstDash val="solid"/>
                <a:miter/>
              </a:ln>
            </p:spPr>
            <p:txBody>
              <a:bodyPr rtlCol="0" anchor="ctr"/>
              <a:lstStyle/>
              <a:p>
                <a:endParaRPr lang="en-US"/>
              </a:p>
            </p:txBody>
          </p:sp>
        </p:grpSp>
        <p:sp>
          <p:nvSpPr>
            <p:cNvPr id="83" name="Freeform: Shape 82">
              <a:extLst>
                <a:ext uri="{FF2B5EF4-FFF2-40B4-BE49-F238E27FC236}">
                  <a16:creationId xmlns:a16="http://schemas.microsoft.com/office/drawing/2014/main" xmlns="" id="{392C78F5-45B3-4392-A6C3-4655BCB86ACE}"/>
                </a:ext>
              </a:extLst>
            </p:cNvPr>
            <p:cNvSpPr/>
            <p:nvPr/>
          </p:nvSpPr>
          <p:spPr>
            <a:xfrm>
              <a:off x="16203111" y="2070543"/>
              <a:ext cx="1292281" cy="1148986"/>
            </a:xfrm>
            <a:custGeom>
              <a:avLst/>
              <a:gdLst>
                <a:gd name="connsiteX0" fmla="*/ 823789 w 1292281"/>
                <a:gd name="connsiteY0" fmla="*/ 1148986 h 1148986"/>
                <a:gd name="connsiteX1" fmla="*/ 516382 w 1292281"/>
                <a:gd name="connsiteY1" fmla="*/ 1062393 h 1148986"/>
                <a:gd name="connsiteX2" fmla="*/ 434119 w 1292281"/>
                <a:gd name="connsiteY2" fmla="*/ 1010437 h 1148986"/>
                <a:gd name="connsiteX3" fmla="*/ 195987 w 1292281"/>
                <a:gd name="connsiteY3" fmla="*/ 863228 h 1148986"/>
                <a:gd name="connsiteX4" fmla="*/ 79086 w 1292281"/>
                <a:gd name="connsiteY4" fmla="*/ 889206 h 1148986"/>
                <a:gd name="connsiteX5" fmla="*/ 74756 w 1292281"/>
                <a:gd name="connsiteY5" fmla="*/ 906525 h 1148986"/>
                <a:gd name="connsiteX6" fmla="*/ 74756 w 1292281"/>
                <a:gd name="connsiteY6" fmla="*/ 889206 h 1148986"/>
                <a:gd name="connsiteX7" fmla="*/ 109393 w 1292281"/>
                <a:gd name="connsiteY7" fmla="*/ 828591 h 1148986"/>
                <a:gd name="connsiteX8" fmla="*/ 239283 w 1292281"/>
                <a:gd name="connsiteY8" fmla="*/ 711690 h 1148986"/>
                <a:gd name="connsiteX9" fmla="*/ 243613 w 1292281"/>
                <a:gd name="connsiteY9" fmla="*/ 456239 h 1148986"/>
                <a:gd name="connsiteX10" fmla="*/ 178668 w 1292281"/>
                <a:gd name="connsiteY10" fmla="*/ 495206 h 1148986"/>
                <a:gd name="connsiteX11" fmla="*/ 131042 w 1292281"/>
                <a:gd name="connsiteY11" fmla="*/ 551492 h 1148986"/>
                <a:gd name="connsiteX12" fmla="*/ 105064 w 1292281"/>
                <a:gd name="connsiteY12" fmla="*/ 538503 h 1148986"/>
                <a:gd name="connsiteX13" fmla="*/ 1152 w 1292281"/>
                <a:gd name="connsiteY13" fmla="*/ 300371 h 1148986"/>
                <a:gd name="connsiteX14" fmla="*/ 14141 w 1292281"/>
                <a:gd name="connsiteY14" fmla="*/ 231096 h 1148986"/>
                <a:gd name="connsiteX15" fmla="*/ 48778 w 1292281"/>
                <a:gd name="connsiteY15" fmla="*/ 218107 h 1148986"/>
                <a:gd name="connsiteX16" fmla="*/ 83415 w 1292281"/>
                <a:gd name="connsiteY16" fmla="*/ 226766 h 1148986"/>
                <a:gd name="connsiteX17" fmla="*/ 243613 w 1292281"/>
                <a:gd name="connsiteY17" fmla="*/ 148832 h 1148986"/>
                <a:gd name="connsiteX18" fmla="*/ 412470 w 1292281"/>
                <a:gd name="connsiteY18" fmla="*/ 101206 h 1148986"/>
                <a:gd name="connsiteX19" fmla="*/ 442778 w 1292281"/>
                <a:gd name="connsiteY19" fmla="*/ 101206 h 1148986"/>
                <a:gd name="connsiteX20" fmla="*/ 494734 w 1292281"/>
                <a:gd name="connsiteY20" fmla="*/ 53580 h 1148986"/>
                <a:gd name="connsiteX21" fmla="*/ 499064 w 1292281"/>
                <a:gd name="connsiteY21" fmla="*/ 53580 h 1148986"/>
                <a:gd name="connsiteX22" fmla="*/ 499064 w 1292281"/>
                <a:gd name="connsiteY22" fmla="*/ 57909 h 1148986"/>
                <a:gd name="connsiteX23" fmla="*/ 516382 w 1292281"/>
                <a:gd name="connsiteY23" fmla="*/ 114195 h 1148986"/>
                <a:gd name="connsiteX24" fmla="*/ 594316 w 1292281"/>
                <a:gd name="connsiteY24" fmla="*/ 200788 h 1148986"/>
                <a:gd name="connsiteX25" fmla="*/ 620294 w 1292281"/>
                <a:gd name="connsiteY25" fmla="*/ 196459 h 1148986"/>
                <a:gd name="connsiteX26" fmla="*/ 685239 w 1292281"/>
                <a:gd name="connsiteY26" fmla="*/ 105536 h 1148986"/>
                <a:gd name="connsiteX27" fmla="*/ 676580 w 1292281"/>
                <a:gd name="connsiteY27" fmla="*/ 40591 h 1148986"/>
                <a:gd name="connsiteX28" fmla="*/ 676580 w 1292281"/>
                <a:gd name="connsiteY28" fmla="*/ 36261 h 1148986"/>
                <a:gd name="connsiteX29" fmla="*/ 680910 w 1292281"/>
                <a:gd name="connsiteY29" fmla="*/ 36261 h 1148986"/>
                <a:gd name="connsiteX30" fmla="*/ 758844 w 1292281"/>
                <a:gd name="connsiteY30" fmla="*/ 75228 h 1148986"/>
                <a:gd name="connsiteX31" fmla="*/ 841108 w 1292281"/>
                <a:gd name="connsiteY31" fmla="*/ 62239 h 1148986"/>
                <a:gd name="connsiteX32" fmla="*/ 862756 w 1292281"/>
                <a:gd name="connsiteY32" fmla="*/ 62239 h 1148986"/>
                <a:gd name="connsiteX33" fmla="*/ 1061921 w 1292281"/>
                <a:gd name="connsiteY33" fmla="*/ 5953 h 1148986"/>
                <a:gd name="connsiteX34" fmla="*/ 1178822 w 1292281"/>
                <a:gd name="connsiteY34" fmla="*/ 14613 h 1148986"/>
                <a:gd name="connsiteX35" fmla="*/ 1248096 w 1292281"/>
                <a:gd name="connsiteY35" fmla="*/ 40591 h 1148986"/>
                <a:gd name="connsiteX36" fmla="*/ 1278404 w 1292281"/>
                <a:gd name="connsiteY36" fmla="*/ 278723 h 1148986"/>
                <a:gd name="connsiteX37" fmla="*/ 1235107 w 1292281"/>
                <a:gd name="connsiteY37" fmla="*/ 309030 h 1148986"/>
                <a:gd name="connsiteX38" fmla="*/ 1235107 w 1292281"/>
                <a:gd name="connsiteY38" fmla="*/ 309030 h 1148986"/>
                <a:gd name="connsiteX39" fmla="*/ 1196140 w 1292281"/>
                <a:gd name="connsiteY39" fmla="*/ 291711 h 1148986"/>
                <a:gd name="connsiteX40" fmla="*/ 1157173 w 1292281"/>
                <a:gd name="connsiteY40" fmla="*/ 291711 h 1148986"/>
                <a:gd name="connsiteX41" fmla="*/ 1048932 w 1292281"/>
                <a:gd name="connsiteY41" fmla="*/ 283052 h 1148986"/>
                <a:gd name="connsiteX42" fmla="*/ 1057591 w 1292281"/>
                <a:gd name="connsiteY42" fmla="*/ 824261 h 1148986"/>
                <a:gd name="connsiteX43" fmla="*/ 1100888 w 1292281"/>
                <a:gd name="connsiteY43" fmla="*/ 962810 h 1148986"/>
                <a:gd name="connsiteX44" fmla="*/ 1100888 w 1292281"/>
                <a:gd name="connsiteY44" fmla="*/ 962810 h 1148986"/>
                <a:gd name="connsiteX45" fmla="*/ 823789 w 1292281"/>
                <a:gd name="connsiteY45" fmla="*/ 1148986 h 1148986"/>
                <a:gd name="connsiteX46" fmla="*/ 144031 w 1292281"/>
                <a:gd name="connsiteY46" fmla="*/ 837250 h 1148986"/>
                <a:gd name="connsiteX47" fmla="*/ 204646 w 1292281"/>
                <a:gd name="connsiteY47" fmla="*/ 858898 h 1148986"/>
                <a:gd name="connsiteX48" fmla="*/ 442778 w 1292281"/>
                <a:gd name="connsiteY48" fmla="*/ 1006107 h 1148986"/>
                <a:gd name="connsiteX49" fmla="*/ 525042 w 1292281"/>
                <a:gd name="connsiteY49" fmla="*/ 1058063 h 1148986"/>
                <a:gd name="connsiteX50" fmla="*/ 828118 w 1292281"/>
                <a:gd name="connsiteY50" fmla="*/ 1140327 h 1148986"/>
                <a:gd name="connsiteX51" fmla="*/ 1100888 w 1292281"/>
                <a:gd name="connsiteY51" fmla="*/ 958481 h 1148986"/>
                <a:gd name="connsiteX52" fmla="*/ 1057591 w 1292281"/>
                <a:gd name="connsiteY52" fmla="*/ 819931 h 1148986"/>
                <a:gd name="connsiteX53" fmla="*/ 1057591 w 1292281"/>
                <a:gd name="connsiteY53" fmla="*/ 819931 h 1148986"/>
                <a:gd name="connsiteX54" fmla="*/ 1057591 w 1292281"/>
                <a:gd name="connsiteY54" fmla="*/ 819931 h 1148986"/>
                <a:gd name="connsiteX55" fmla="*/ 1044602 w 1292281"/>
                <a:gd name="connsiteY55" fmla="*/ 274393 h 1148986"/>
                <a:gd name="connsiteX56" fmla="*/ 1040272 w 1292281"/>
                <a:gd name="connsiteY56" fmla="*/ 265734 h 1148986"/>
                <a:gd name="connsiteX57" fmla="*/ 1048932 w 1292281"/>
                <a:gd name="connsiteY57" fmla="*/ 265734 h 1148986"/>
                <a:gd name="connsiteX58" fmla="*/ 1165833 w 1292281"/>
                <a:gd name="connsiteY58" fmla="*/ 274393 h 1148986"/>
                <a:gd name="connsiteX59" fmla="*/ 1209129 w 1292281"/>
                <a:gd name="connsiteY59" fmla="*/ 274393 h 1148986"/>
                <a:gd name="connsiteX60" fmla="*/ 1213459 w 1292281"/>
                <a:gd name="connsiteY60" fmla="*/ 274393 h 1148986"/>
                <a:gd name="connsiteX61" fmla="*/ 1213459 w 1292281"/>
                <a:gd name="connsiteY61" fmla="*/ 274393 h 1148986"/>
                <a:gd name="connsiteX62" fmla="*/ 1248096 w 1292281"/>
                <a:gd name="connsiteY62" fmla="*/ 291711 h 1148986"/>
                <a:gd name="connsiteX63" fmla="*/ 1248096 w 1292281"/>
                <a:gd name="connsiteY63" fmla="*/ 291711 h 1148986"/>
                <a:gd name="connsiteX64" fmla="*/ 1282734 w 1292281"/>
                <a:gd name="connsiteY64" fmla="*/ 265734 h 1148986"/>
                <a:gd name="connsiteX65" fmla="*/ 1252426 w 1292281"/>
                <a:gd name="connsiteY65" fmla="*/ 40591 h 1148986"/>
                <a:gd name="connsiteX66" fmla="*/ 1217789 w 1292281"/>
                <a:gd name="connsiteY66" fmla="*/ 5953 h 1148986"/>
                <a:gd name="connsiteX67" fmla="*/ 1196140 w 1292281"/>
                <a:gd name="connsiteY67" fmla="*/ 18942 h 1148986"/>
                <a:gd name="connsiteX68" fmla="*/ 1196140 w 1292281"/>
                <a:gd name="connsiteY68" fmla="*/ 23272 h 1148986"/>
                <a:gd name="connsiteX69" fmla="*/ 1191811 w 1292281"/>
                <a:gd name="connsiteY69" fmla="*/ 23272 h 1148986"/>
                <a:gd name="connsiteX70" fmla="*/ 1070580 w 1292281"/>
                <a:gd name="connsiteY70" fmla="*/ 14613 h 1148986"/>
                <a:gd name="connsiteX71" fmla="*/ 880074 w 1292281"/>
                <a:gd name="connsiteY71" fmla="*/ 66569 h 1148986"/>
                <a:gd name="connsiteX72" fmla="*/ 880074 w 1292281"/>
                <a:gd name="connsiteY72" fmla="*/ 70898 h 1148986"/>
                <a:gd name="connsiteX73" fmla="*/ 875745 w 1292281"/>
                <a:gd name="connsiteY73" fmla="*/ 70898 h 1148986"/>
                <a:gd name="connsiteX74" fmla="*/ 849767 w 1292281"/>
                <a:gd name="connsiteY74" fmla="*/ 66569 h 1148986"/>
                <a:gd name="connsiteX75" fmla="*/ 758844 w 1292281"/>
                <a:gd name="connsiteY75" fmla="*/ 83887 h 1148986"/>
                <a:gd name="connsiteX76" fmla="*/ 754514 w 1292281"/>
                <a:gd name="connsiteY76" fmla="*/ 83887 h 1148986"/>
                <a:gd name="connsiteX77" fmla="*/ 754514 w 1292281"/>
                <a:gd name="connsiteY77" fmla="*/ 75228 h 1148986"/>
                <a:gd name="connsiteX78" fmla="*/ 689569 w 1292281"/>
                <a:gd name="connsiteY78" fmla="*/ 40591 h 1148986"/>
                <a:gd name="connsiteX79" fmla="*/ 693899 w 1292281"/>
                <a:gd name="connsiteY79" fmla="*/ 101206 h 1148986"/>
                <a:gd name="connsiteX80" fmla="*/ 624624 w 1292281"/>
                <a:gd name="connsiteY80" fmla="*/ 205118 h 1148986"/>
                <a:gd name="connsiteX81" fmla="*/ 598646 w 1292281"/>
                <a:gd name="connsiteY81" fmla="*/ 209448 h 1148986"/>
                <a:gd name="connsiteX82" fmla="*/ 507723 w 1292281"/>
                <a:gd name="connsiteY82" fmla="*/ 114195 h 1148986"/>
                <a:gd name="connsiteX83" fmla="*/ 490404 w 1292281"/>
                <a:gd name="connsiteY83" fmla="*/ 62239 h 1148986"/>
                <a:gd name="connsiteX84" fmla="*/ 451437 w 1292281"/>
                <a:gd name="connsiteY84" fmla="*/ 105536 h 1148986"/>
                <a:gd name="connsiteX85" fmla="*/ 451437 w 1292281"/>
                <a:gd name="connsiteY85" fmla="*/ 109865 h 1148986"/>
                <a:gd name="connsiteX86" fmla="*/ 447108 w 1292281"/>
                <a:gd name="connsiteY86" fmla="*/ 109865 h 1148986"/>
                <a:gd name="connsiteX87" fmla="*/ 412470 w 1292281"/>
                <a:gd name="connsiteY87" fmla="*/ 105536 h 1148986"/>
                <a:gd name="connsiteX88" fmla="*/ 247943 w 1292281"/>
                <a:gd name="connsiteY88" fmla="*/ 148832 h 1148986"/>
                <a:gd name="connsiteX89" fmla="*/ 87745 w 1292281"/>
                <a:gd name="connsiteY89" fmla="*/ 231096 h 1148986"/>
                <a:gd name="connsiteX90" fmla="*/ 87745 w 1292281"/>
                <a:gd name="connsiteY90" fmla="*/ 231096 h 1148986"/>
                <a:gd name="connsiteX91" fmla="*/ 87745 w 1292281"/>
                <a:gd name="connsiteY91" fmla="*/ 231096 h 1148986"/>
                <a:gd name="connsiteX92" fmla="*/ 57437 w 1292281"/>
                <a:gd name="connsiteY92" fmla="*/ 222437 h 1148986"/>
                <a:gd name="connsiteX93" fmla="*/ 31459 w 1292281"/>
                <a:gd name="connsiteY93" fmla="*/ 231096 h 1148986"/>
                <a:gd name="connsiteX94" fmla="*/ 18470 w 1292281"/>
                <a:gd name="connsiteY94" fmla="*/ 296041 h 1148986"/>
                <a:gd name="connsiteX95" fmla="*/ 122382 w 1292281"/>
                <a:gd name="connsiteY95" fmla="*/ 525514 h 1148986"/>
                <a:gd name="connsiteX96" fmla="*/ 139701 w 1292281"/>
                <a:gd name="connsiteY96" fmla="*/ 534173 h 1148986"/>
                <a:gd name="connsiteX97" fmla="*/ 178668 w 1292281"/>
                <a:gd name="connsiteY97" fmla="*/ 482217 h 1148986"/>
                <a:gd name="connsiteX98" fmla="*/ 178668 w 1292281"/>
                <a:gd name="connsiteY98" fmla="*/ 482217 h 1148986"/>
                <a:gd name="connsiteX99" fmla="*/ 178668 w 1292281"/>
                <a:gd name="connsiteY99" fmla="*/ 482217 h 1148986"/>
                <a:gd name="connsiteX100" fmla="*/ 252272 w 1292281"/>
                <a:gd name="connsiteY100" fmla="*/ 438920 h 1148986"/>
                <a:gd name="connsiteX101" fmla="*/ 260932 w 1292281"/>
                <a:gd name="connsiteY101" fmla="*/ 434591 h 1148986"/>
                <a:gd name="connsiteX102" fmla="*/ 260932 w 1292281"/>
                <a:gd name="connsiteY102" fmla="*/ 443250 h 1148986"/>
                <a:gd name="connsiteX103" fmla="*/ 256602 w 1292281"/>
                <a:gd name="connsiteY103" fmla="*/ 707360 h 1148986"/>
                <a:gd name="connsiteX104" fmla="*/ 256602 w 1292281"/>
                <a:gd name="connsiteY104" fmla="*/ 711690 h 1148986"/>
                <a:gd name="connsiteX105" fmla="*/ 256602 w 1292281"/>
                <a:gd name="connsiteY105" fmla="*/ 711690 h 1148986"/>
                <a:gd name="connsiteX106" fmla="*/ 126712 w 1292281"/>
                <a:gd name="connsiteY106" fmla="*/ 832920 h 1148986"/>
                <a:gd name="connsiteX107" fmla="*/ 100734 w 1292281"/>
                <a:gd name="connsiteY107" fmla="*/ 863228 h 1148986"/>
                <a:gd name="connsiteX108" fmla="*/ 144031 w 1292281"/>
                <a:gd name="connsiteY108" fmla="*/ 837250 h 1148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1292281" h="1148986">
                  <a:moveTo>
                    <a:pt x="823789" y="1148986"/>
                  </a:moveTo>
                  <a:cubicBezTo>
                    <a:pt x="698228" y="1148986"/>
                    <a:pt x="572668" y="1097030"/>
                    <a:pt x="516382" y="1062393"/>
                  </a:cubicBezTo>
                  <a:cubicBezTo>
                    <a:pt x="499064" y="1049404"/>
                    <a:pt x="468756" y="1032085"/>
                    <a:pt x="434119" y="1010437"/>
                  </a:cubicBezTo>
                  <a:cubicBezTo>
                    <a:pt x="369174" y="967140"/>
                    <a:pt x="278250" y="910854"/>
                    <a:pt x="195987" y="863228"/>
                  </a:cubicBezTo>
                  <a:cubicBezTo>
                    <a:pt x="139701" y="832920"/>
                    <a:pt x="100734" y="841580"/>
                    <a:pt x="79086" y="889206"/>
                  </a:cubicBezTo>
                  <a:lnTo>
                    <a:pt x="74756" y="906525"/>
                  </a:lnTo>
                  <a:lnTo>
                    <a:pt x="74756" y="889206"/>
                  </a:lnTo>
                  <a:cubicBezTo>
                    <a:pt x="74756" y="867558"/>
                    <a:pt x="83415" y="845909"/>
                    <a:pt x="109393" y="828591"/>
                  </a:cubicBezTo>
                  <a:cubicBezTo>
                    <a:pt x="161349" y="785294"/>
                    <a:pt x="226294" y="720349"/>
                    <a:pt x="239283" y="711690"/>
                  </a:cubicBezTo>
                  <a:cubicBezTo>
                    <a:pt x="221965" y="616437"/>
                    <a:pt x="239283" y="495206"/>
                    <a:pt x="243613" y="456239"/>
                  </a:cubicBezTo>
                  <a:cubicBezTo>
                    <a:pt x="230624" y="464898"/>
                    <a:pt x="204646" y="482217"/>
                    <a:pt x="178668" y="495206"/>
                  </a:cubicBezTo>
                  <a:cubicBezTo>
                    <a:pt x="170009" y="516854"/>
                    <a:pt x="157020" y="551492"/>
                    <a:pt x="131042" y="551492"/>
                  </a:cubicBezTo>
                  <a:cubicBezTo>
                    <a:pt x="122382" y="551492"/>
                    <a:pt x="113723" y="547162"/>
                    <a:pt x="105064" y="538503"/>
                  </a:cubicBezTo>
                  <a:cubicBezTo>
                    <a:pt x="61767" y="495206"/>
                    <a:pt x="9811" y="408613"/>
                    <a:pt x="1152" y="300371"/>
                  </a:cubicBezTo>
                  <a:cubicBezTo>
                    <a:pt x="-3178" y="265734"/>
                    <a:pt x="5481" y="244085"/>
                    <a:pt x="14141" y="231096"/>
                  </a:cubicBezTo>
                  <a:cubicBezTo>
                    <a:pt x="22800" y="222437"/>
                    <a:pt x="35789" y="218107"/>
                    <a:pt x="48778" y="218107"/>
                  </a:cubicBezTo>
                  <a:cubicBezTo>
                    <a:pt x="61767" y="218107"/>
                    <a:pt x="79086" y="222437"/>
                    <a:pt x="83415" y="226766"/>
                  </a:cubicBezTo>
                  <a:cubicBezTo>
                    <a:pt x="92075" y="222437"/>
                    <a:pt x="144031" y="200788"/>
                    <a:pt x="243613" y="148832"/>
                  </a:cubicBezTo>
                  <a:cubicBezTo>
                    <a:pt x="312888" y="109865"/>
                    <a:pt x="373503" y="101206"/>
                    <a:pt x="412470" y="101206"/>
                  </a:cubicBezTo>
                  <a:cubicBezTo>
                    <a:pt x="429789" y="101206"/>
                    <a:pt x="438448" y="101206"/>
                    <a:pt x="442778" y="101206"/>
                  </a:cubicBezTo>
                  <a:cubicBezTo>
                    <a:pt x="451437" y="66569"/>
                    <a:pt x="477415" y="53580"/>
                    <a:pt x="494734" y="53580"/>
                  </a:cubicBezTo>
                  <a:lnTo>
                    <a:pt x="499064" y="53580"/>
                  </a:lnTo>
                  <a:lnTo>
                    <a:pt x="499064" y="57909"/>
                  </a:lnTo>
                  <a:cubicBezTo>
                    <a:pt x="507723" y="75228"/>
                    <a:pt x="512053" y="96876"/>
                    <a:pt x="516382" y="114195"/>
                  </a:cubicBezTo>
                  <a:cubicBezTo>
                    <a:pt x="525042" y="153162"/>
                    <a:pt x="551020" y="200788"/>
                    <a:pt x="594316" y="200788"/>
                  </a:cubicBezTo>
                  <a:cubicBezTo>
                    <a:pt x="602976" y="200788"/>
                    <a:pt x="611635" y="200788"/>
                    <a:pt x="620294" y="196459"/>
                  </a:cubicBezTo>
                  <a:cubicBezTo>
                    <a:pt x="680910" y="174810"/>
                    <a:pt x="689569" y="144503"/>
                    <a:pt x="685239" y="105536"/>
                  </a:cubicBezTo>
                  <a:cubicBezTo>
                    <a:pt x="680910" y="88217"/>
                    <a:pt x="680910" y="66569"/>
                    <a:pt x="676580" y="40591"/>
                  </a:cubicBezTo>
                  <a:lnTo>
                    <a:pt x="676580" y="36261"/>
                  </a:lnTo>
                  <a:lnTo>
                    <a:pt x="680910" y="36261"/>
                  </a:lnTo>
                  <a:cubicBezTo>
                    <a:pt x="741525" y="40591"/>
                    <a:pt x="758844" y="66569"/>
                    <a:pt x="758844" y="75228"/>
                  </a:cubicBezTo>
                  <a:cubicBezTo>
                    <a:pt x="771833" y="70898"/>
                    <a:pt x="806470" y="62239"/>
                    <a:pt x="841108" y="62239"/>
                  </a:cubicBezTo>
                  <a:cubicBezTo>
                    <a:pt x="849767" y="62239"/>
                    <a:pt x="858426" y="62239"/>
                    <a:pt x="862756" y="62239"/>
                  </a:cubicBezTo>
                  <a:cubicBezTo>
                    <a:pt x="884404" y="18942"/>
                    <a:pt x="983987" y="5953"/>
                    <a:pt x="1061921" y="5953"/>
                  </a:cubicBezTo>
                  <a:cubicBezTo>
                    <a:pt x="1100888" y="5953"/>
                    <a:pt x="1144184" y="10283"/>
                    <a:pt x="1178822" y="14613"/>
                  </a:cubicBezTo>
                  <a:cubicBezTo>
                    <a:pt x="1200470" y="-11365"/>
                    <a:pt x="1226448" y="-2706"/>
                    <a:pt x="1248096" y="40591"/>
                  </a:cubicBezTo>
                  <a:cubicBezTo>
                    <a:pt x="1282734" y="105536"/>
                    <a:pt x="1304382" y="239755"/>
                    <a:pt x="1278404" y="278723"/>
                  </a:cubicBezTo>
                  <a:cubicBezTo>
                    <a:pt x="1265415" y="296041"/>
                    <a:pt x="1252426" y="309030"/>
                    <a:pt x="1235107" y="309030"/>
                  </a:cubicBezTo>
                  <a:lnTo>
                    <a:pt x="1235107" y="309030"/>
                  </a:lnTo>
                  <a:cubicBezTo>
                    <a:pt x="1213459" y="309030"/>
                    <a:pt x="1200470" y="296041"/>
                    <a:pt x="1196140" y="291711"/>
                  </a:cubicBezTo>
                  <a:cubicBezTo>
                    <a:pt x="1191811" y="291711"/>
                    <a:pt x="1178822" y="291711"/>
                    <a:pt x="1157173" y="291711"/>
                  </a:cubicBezTo>
                  <a:cubicBezTo>
                    <a:pt x="1131195" y="291711"/>
                    <a:pt x="1096558" y="291711"/>
                    <a:pt x="1048932" y="283052"/>
                  </a:cubicBezTo>
                  <a:cubicBezTo>
                    <a:pt x="1113877" y="464898"/>
                    <a:pt x="1061921" y="798283"/>
                    <a:pt x="1057591" y="824261"/>
                  </a:cubicBezTo>
                  <a:cubicBezTo>
                    <a:pt x="1066250" y="841580"/>
                    <a:pt x="1105217" y="941162"/>
                    <a:pt x="1100888" y="962810"/>
                  </a:cubicBezTo>
                  <a:lnTo>
                    <a:pt x="1100888" y="962810"/>
                  </a:lnTo>
                  <a:cubicBezTo>
                    <a:pt x="1057591" y="1084041"/>
                    <a:pt x="962338" y="1148986"/>
                    <a:pt x="823789" y="1148986"/>
                  </a:cubicBezTo>
                  <a:close/>
                  <a:moveTo>
                    <a:pt x="144031" y="837250"/>
                  </a:moveTo>
                  <a:cubicBezTo>
                    <a:pt x="161349" y="837250"/>
                    <a:pt x="182998" y="845909"/>
                    <a:pt x="204646" y="858898"/>
                  </a:cubicBezTo>
                  <a:cubicBezTo>
                    <a:pt x="286910" y="906525"/>
                    <a:pt x="373503" y="962810"/>
                    <a:pt x="442778" y="1006107"/>
                  </a:cubicBezTo>
                  <a:cubicBezTo>
                    <a:pt x="477415" y="1027755"/>
                    <a:pt x="503393" y="1045074"/>
                    <a:pt x="525042" y="1058063"/>
                  </a:cubicBezTo>
                  <a:cubicBezTo>
                    <a:pt x="581327" y="1088371"/>
                    <a:pt x="702558" y="1140327"/>
                    <a:pt x="828118" y="1140327"/>
                  </a:cubicBezTo>
                  <a:cubicBezTo>
                    <a:pt x="962338" y="1140327"/>
                    <a:pt x="1053261" y="1079712"/>
                    <a:pt x="1100888" y="958481"/>
                  </a:cubicBezTo>
                  <a:cubicBezTo>
                    <a:pt x="1100888" y="936832"/>
                    <a:pt x="1070580" y="854569"/>
                    <a:pt x="1057591" y="819931"/>
                  </a:cubicBezTo>
                  <a:lnTo>
                    <a:pt x="1057591" y="819931"/>
                  </a:lnTo>
                  <a:lnTo>
                    <a:pt x="1057591" y="819931"/>
                  </a:lnTo>
                  <a:cubicBezTo>
                    <a:pt x="1057591" y="815602"/>
                    <a:pt x="1113877" y="456239"/>
                    <a:pt x="1044602" y="274393"/>
                  </a:cubicBezTo>
                  <a:lnTo>
                    <a:pt x="1040272" y="265734"/>
                  </a:lnTo>
                  <a:lnTo>
                    <a:pt x="1048932" y="265734"/>
                  </a:lnTo>
                  <a:cubicBezTo>
                    <a:pt x="1100888" y="274393"/>
                    <a:pt x="1139855" y="274393"/>
                    <a:pt x="1165833" y="274393"/>
                  </a:cubicBezTo>
                  <a:cubicBezTo>
                    <a:pt x="1191811" y="274393"/>
                    <a:pt x="1209129" y="274393"/>
                    <a:pt x="1209129" y="274393"/>
                  </a:cubicBezTo>
                  <a:lnTo>
                    <a:pt x="1213459" y="274393"/>
                  </a:lnTo>
                  <a:lnTo>
                    <a:pt x="1213459" y="274393"/>
                  </a:lnTo>
                  <a:cubicBezTo>
                    <a:pt x="1213459" y="274393"/>
                    <a:pt x="1230778" y="291711"/>
                    <a:pt x="1248096" y="291711"/>
                  </a:cubicBezTo>
                  <a:lnTo>
                    <a:pt x="1248096" y="291711"/>
                  </a:lnTo>
                  <a:cubicBezTo>
                    <a:pt x="1261085" y="291711"/>
                    <a:pt x="1274074" y="283052"/>
                    <a:pt x="1282734" y="265734"/>
                  </a:cubicBezTo>
                  <a:cubicBezTo>
                    <a:pt x="1304382" y="235426"/>
                    <a:pt x="1287063" y="105536"/>
                    <a:pt x="1252426" y="40591"/>
                  </a:cubicBezTo>
                  <a:cubicBezTo>
                    <a:pt x="1239437" y="18942"/>
                    <a:pt x="1226448" y="5953"/>
                    <a:pt x="1217789" y="5953"/>
                  </a:cubicBezTo>
                  <a:cubicBezTo>
                    <a:pt x="1209129" y="5953"/>
                    <a:pt x="1204800" y="10283"/>
                    <a:pt x="1196140" y="18942"/>
                  </a:cubicBezTo>
                  <a:lnTo>
                    <a:pt x="1196140" y="23272"/>
                  </a:lnTo>
                  <a:lnTo>
                    <a:pt x="1191811" y="23272"/>
                  </a:lnTo>
                  <a:cubicBezTo>
                    <a:pt x="1157173" y="18942"/>
                    <a:pt x="1113877" y="14613"/>
                    <a:pt x="1070580" y="14613"/>
                  </a:cubicBezTo>
                  <a:cubicBezTo>
                    <a:pt x="962338" y="14613"/>
                    <a:pt x="893063" y="31931"/>
                    <a:pt x="880074" y="66569"/>
                  </a:cubicBezTo>
                  <a:lnTo>
                    <a:pt x="880074" y="70898"/>
                  </a:lnTo>
                  <a:lnTo>
                    <a:pt x="875745" y="70898"/>
                  </a:lnTo>
                  <a:cubicBezTo>
                    <a:pt x="867085" y="70898"/>
                    <a:pt x="858426" y="66569"/>
                    <a:pt x="849767" y="66569"/>
                  </a:cubicBezTo>
                  <a:cubicBezTo>
                    <a:pt x="806470" y="66569"/>
                    <a:pt x="758844" y="83887"/>
                    <a:pt x="758844" y="83887"/>
                  </a:cubicBezTo>
                  <a:lnTo>
                    <a:pt x="754514" y="83887"/>
                  </a:lnTo>
                  <a:lnTo>
                    <a:pt x="754514" y="75228"/>
                  </a:lnTo>
                  <a:cubicBezTo>
                    <a:pt x="754514" y="75228"/>
                    <a:pt x="754514" y="44920"/>
                    <a:pt x="689569" y="40591"/>
                  </a:cubicBezTo>
                  <a:cubicBezTo>
                    <a:pt x="689569" y="62239"/>
                    <a:pt x="693899" y="83887"/>
                    <a:pt x="693899" y="101206"/>
                  </a:cubicBezTo>
                  <a:cubicBezTo>
                    <a:pt x="702558" y="153162"/>
                    <a:pt x="680910" y="183470"/>
                    <a:pt x="624624" y="205118"/>
                  </a:cubicBezTo>
                  <a:cubicBezTo>
                    <a:pt x="615965" y="209448"/>
                    <a:pt x="607305" y="209448"/>
                    <a:pt x="598646" y="209448"/>
                  </a:cubicBezTo>
                  <a:cubicBezTo>
                    <a:pt x="546690" y="209448"/>
                    <a:pt x="520712" y="157492"/>
                    <a:pt x="507723" y="114195"/>
                  </a:cubicBezTo>
                  <a:cubicBezTo>
                    <a:pt x="503393" y="96876"/>
                    <a:pt x="499064" y="79558"/>
                    <a:pt x="490404" y="62239"/>
                  </a:cubicBezTo>
                  <a:cubicBezTo>
                    <a:pt x="473086" y="66569"/>
                    <a:pt x="455767" y="79558"/>
                    <a:pt x="451437" y="105536"/>
                  </a:cubicBezTo>
                  <a:lnTo>
                    <a:pt x="451437" y="109865"/>
                  </a:lnTo>
                  <a:lnTo>
                    <a:pt x="447108" y="109865"/>
                  </a:lnTo>
                  <a:cubicBezTo>
                    <a:pt x="447108" y="109865"/>
                    <a:pt x="434119" y="105536"/>
                    <a:pt x="412470" y="105536"/>
                  </a:cubicBezTo>
                  <a:cubicBezTo>
                    <a:pt x="373503" y="105536"/>
                    <a:pt x="317217" y="114195"/>
                    <a:pt x="247943" y="148832"/>
                  </a:cubicBezTo>
                  <a:cubicBezTo>
                    <a:pt x="139701" y="209448"/>
                    <a:pt x="87745" y="231096"/>
                    <a:pt x="87745" y="231096"/>
                  </a:cubicBezTo>
                  <a:lnTo>
                    <a:pt x="87745" y="231096"/>
                  </a:lnTo>
                  <a:lnTo>
                    <a:pt x="87745" y="231096"/>
                  </a:lnTo>
                  <a:cubicBezTo>
                    <a:pt x="87745" y="231096"/>
                    <a:pt x="70426" y="222437"/>
                    <a:pt x="57437" y="222437"/>
                  </a:cubicBezTo>
                  <a:cubicBezTo>
                    <a:pt x="44448" y="222437"/>
                    <a:pt x="35789" y="226766"/>
                    <a:pt x="31459" y="231096"/>
                  </a:cubicBezTo>
                  <a:cubicBezTo>
                    <a:pt x="22800" y="244085"/>
                    <a:pt x="18470" y="265734"/>
                    <a:pt x="18470" y="296041"/>
                  </a:cubicBezTo>
                  <a:cubicBezTo>
                    <a:pt x="27130" y="399953"/>
                    <a:pt x="79086" y="486547"/>
                    <a:pt x="122382" y="525514"/>
                  </a:cubicBezTo>
                  <a:cubicBezTo>
                    <a:pt x="131042" y="534173"/>
                    <a:pt x="135371" y="534173"/>
                    <a:pt x="139701" y="534173"/>
                  </a:cubicBezTo>
                  <a:cubicBezTo>
                    <a:pt x="157020" y="534173"/>
                    <a:pt x="174338" y="495206"/>
                    <a:pt x="178668" y="482217"/>
                  </a:cubicBezTo>
                  <a:lnTo>
                    <a:pt x="178668" y="482217"/>
                  </a:lnTo>
                  <a:lnTo>
                    <a:pt x="178668" y="482217"/>
                  </a:lnTo>
                  <a:cubicBezTo>
                    <a:pt x="213305" y="460569"/>
                    <a:pt x="252272" y="438920"/>
                    <a:pt x="252272" y="438920"/>
                  </a:cubicBezTo>
                  <a:lnTo>
                    <a:pt x="260932" y="434591"/>
                  </a:lnTo>
                  <a:lnTo>
                    <a:pt x="260932" y="443250"/>
                  </a:lnTo>
                  <a:cubicBezTo>
                    <a:pt x="260932" y="443250"/>
                    <a:pt x="234954" y="599118"/>
                    <a:pt x="256602" y="707360"/>
                  </a:cubicBezTo>
                  <a:lnTo>
                    <a:pt x="256602" y="711690"/>
                  </a:lnTo>
                  <a:lnTo>
                    <a:pt x="256602" y="711690"/>
                  </a:lnTo>
                  <a:cubicBezTo>
                    <a:pt x="256602" y="711690"/>
                    <a:pt x="182998" y="785294"/>
                    <a:pt x="126712" y="832920"/>
                  </a:cubicBezTo>
                  <a:cubicBezTo>
                    <a:pt x="113723" y="841580"/>
                    <a:pt x="105064" y="850239"/>
                    <a:pt x="100734" y="863228"/>
                  </a:cubicBezTo>
                  <a:cubicBezTo>
                    <a:pt x="105064" y="845909"/>
                    <a:pt x="122382" y="837250"/>
                    <a:pt x="144031" y="837250"/>
                  </a:cubicBezTo>
                  <a:close/>
                </a:path>
              </a:pathLst>
            </a:custGeom>
            <a:solidFill>
              <a:srgbClr val="3D241A"/>
            </a:solidFill>
            <a:ln w="43191"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xmlns="" id="{B3738E79-60C9-44BF-8972-DAE9C8A2D558}"/>
                </a:ext>
              </a:extLst>
            </p:cNvPr>
            <p:cNvSpPr/>
            <p:nvPr/>
          </p:nvSpPr>
          <p:spPr>
            <a:xfrm>
              <a:off x="16464042" y="2106804"/>
              <a:ext cx="645120" cy="233802"/>
            </a:xfrm>
            <a:custGeom>
              <a:avLst/>
              <a:gdLst>
                <a:gd name="connsiteX0" fmla="*/ 528220 w 645120"/>
                <a:gd name="connsiteY0" fmla="*/ 86593 h 233802"/>
                <a:gd name="connsiteX1" fmla="*/ 597494 w 645120"/>
                <a:gd name="connsiteY1" fmla="*/ 99582 h 233802"/>
                <a:gd name="connsiteX2" fmla="*/ 645121 w 645120"/>
                <a:gd name="connsiteY2" fmla="*/ 0 h 233802"/>
                <a:gd name="connsiteX3" fmla="*/ 610483 w 645120"/>
                <a:gd name="connsiteY3" fmla="*/ 30308 h 233802"/>
                <a:gd name="connsiteX4" fmla="*/ 497912 w 645120"/>
                <a:gd name="connsiteY4" fmla="*/ 43297 h 233802"/>
                <a:gd name="connsiteX5" fmla="*/ 419978 w 645120"/>
                <a:gd name="connsiteY5" fmla="*/ 4330 h 233802"/>
                <a:gd name="connsiteX6" fmla="*/ 428637 w 645120"/>
                <a:gd name="connsiteY6" fmla="*/ 69275 h 233802"/>
                <a:gd name="connsiteX7" fmla="*/ 359363 w 645120"/>
                <a:gd name="connsiteY7" fmla="*/ 164527 h 233802"/>
                <a:gd name="connsiteX8" fmla="*/ 246791 w 645120"/>
                <a:gd name="connsiteY8" fmla="*/ 77934 h 233802"/>
                <a:gd name="connsiteX9" fmla="*/ 229472 w 645120"/>
                <a:gd name="connsiteY9" fmla="*/ 21648 h 233802"/>
                <a:gd name="connsiteX10" fmla="*/ 181846 w 645120"/>
                <a:gd name="connsiteY10" fmla="*/ 73604 h 233802"/>
                <a:gd name="connsiteX11" fmla="*/ 0 w 645120"/>
                <a:gd name="connsiteY11" fmla="*/ 108242 h 233802"/>
                <a:gd name="connsiteX12" fmla="*/ 190505 w 645120"/>
                <a:gd name="connsiteY12" fmla="*/ 103912 h 233802"/>
                <a:gd name="connsiteX13" fmla="*/ 329055 w 645120"/>
                <a:gd name="connsiteY13" fmla="*/ 233802 h 233802"/>
                <a:gd name="connsiteX14" fmla="*/ 220813 w 645120"/>
                <a:gd name="connsiteY14" fmla="*/ 125560 h 233802"/>
                <a:gd name="connsiteX15" fmla="*/ 355033 w 645120"/>
                <a:gd name="connsiteY15" fmla="*/ 199165 h 233802"/>
                <a:gd name="connsiteX16" fmla="*/ 480593 w 645120"/>
                <a:gd name="connsiteY16" fmla="*/ 86593 h 233802"/>
                <a:gd name="connsiteX17" fmla="*/ 419978 w 645120"/>
                <a:gd name="connsiteY17" fmla="*/ 207824 h 233802"/>
                <a:gd name="connsiteX18" fmla="*/ 528220 w 645120"/>
                <a:gd name="connsiteY18" fmla="*/ 86593 h 233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5120" h="233802">
                  <a:moveTo>
                    <a:pt x="528220" y="86593"/>
                  </a:moveTo>
                  <a:cubicBezTo>
                    <a:pt x="580176" y="64945"/>
                    <a:pt x="562857" y="64945"/>
                    <a:pt x="597494" y="99582"/>
                  </a:cubicBezTo>
                  <a:cubicBezTo>
                    <a:pt x="601824" y="69275"/>
                    <a:pt x="619143" y="30308"/>
                    <a:pt x="645121" y="0"/>
                  </a:cubicBezTo>
                  <a:cubicBezTo>
                    <a:pt x="627802" y="8659"/>
                    <a:pt x="614813" y="17319"/>
                    <a:pt x="610483" y="30308"/>
                  </a:cubicBezTo>
                  <a:cubicBezTo>
                    <a:pt x="567187" y="21648"/>
                    <a:pt x="497912" y="43297"/>
                    <a:pt x="497912" y="43297"/>
                  </a:cubicBezTo>
                  <a:cubicBezTo>
                    <a:pt x="497912" y="43297"/>
                    <a:pt x="497912" y="8659"/>
                    <a:pt x="419978" y="4330"/>
                  </a:cubicBezTo>
                  <a:cubicBezTo>
                    <a:pt x="419978" y="21648"/>
                    <a:pt x="424308" y="47626"/>
                    <a:pt x="428637" y="69275"/>
                  </a:cubicBezTo>
                  <a:cubicBezTo>
                    <a:pt x="437297" y="112571"/>
                    <a:pt x="424308" y="142879"/>
                    <a:pt x="359363" y="164527"/>
                  </a:cubicBezTo>
                  <a:cubicBezTo>
                    <a:pt x="294417" y="186176"/>
                    <a:pt x="259780" y="129890"/>
                    <a:pt x="246791" y="77934"/>
                  </a:cubicBezTo>
                  <a:cubicBezTo>
                    <a:pt x="242461" y="56286"/>
                    <a:pt x="233802" y="34637"/>
                    <a:pt x="229472" y="21648"/>
                  </a:cubicBezTo>
                  <a:cubicBezTo>
                    <a:pt x="212154" y="25978"/>
                    <a:pt x="186176" y="34637"/>
                    <a:pt x="181846" y="73604"/>
                  </a:cubicBezTo>
                  <a:cubicBezTo>
                    <a:pt x="181846" y="73604"/>
                    <a:pt x="99582" y="56286"/>
                    <a:pt x="0" y="108242"/>
                  </a:cubicBezTo>
                  <a:cubicBezTo>
                    <a:pt x="51956" y="95253"/>
                    <a:pt x="138549" y="82264"/>
                    <a:pt x="190505" y="103912"/>
                  </a:cubicBezTo>
                  <a:cubicBezTo>
                    <a:pt x="190505" y="103912"/>
                    <a:pt x="177516" y="220813"/>
                    <a:pt x="329055" y="233802"/>
                  </a:cubicBezTo>
                  <a:cubicBezTo>
                    <a:pt x="251121" y="220813"/>
                    <a:pt x="212154" y="164527"/>
                    <a:pt x="220813" y="125560"/>
                  </a:cubicBezTo>
                  <a:cubicBezTo>
                    <a:pt x="225143" y="86593"/>
                    <a:pt x="268440" y="216484"/>
                    <a:pt x="355033" y="199165"/>
                  </a:cubicBezTo>
                  <a:cubicBezTo>
                    <a:pt x="437297" y="186176"/>
                    <a:pt x="480593" y="86593"/>
                    <a:pt x="480593" y="86593"/>
                  </a:cubicBezTo>
                  <a:cubicBezTo>
                    <a:pt x="480593" y="86593"/>
                    <a:pt x="476264" y="173187"/>
                    <a:pt x="419978" y="207824"/>
                  </a:cubicBezTo>
                  <a:cubicBezTo>
                    <a:pt x="497912" y="173187"/>
                    <a:pt x="484923" y="103912"/>
                    <a:pt x="528220" y="86593"/>
                  </a:cubicBezTo>
                  <a:close/>
                </a:path>
              </a:pathLst>
            </a:custGeom>
            <a:solidFill>
              <a:srgbClr val="D6D3C9"/>
            </a:solidFill>
            <a:ln w="43191" cap="flat">
              <a:noFill/>
              <a:prstDash val="solid"/>
              <a:miter/>
            </a:ln>
          </p:spPr>
          <p:txBody>
            <a:bodyPr rtlCol="0" anchor="ctr"/>
            <a:lstStyle/>
            <a:p>
              <a:endParaRPr lang="en-US"/>
            </a:p>
          </p:txBody>
        </p:sp>
        <p:grpSp>
          <p:nvGrpSpPr>
            <p:cNvPr id="85" name="Graphic 12">
              <a:extLst>
                <a:ext uri="{FF2B5EF4-FFF2-40B4-BE49-F238E27FC236}">
                  <a16:creationId xmlns:a16="http://schemas.microsoft.com/office/drawing/2014/main" xmlns="" id="{721B739D-59AF-4DA3-B476-CD79FF850899}"/>
                </a:ext>
              </a:extLst>
            </p:cNvPr>
            <p:cNvGrpSpPr/>
            <p:nvPr/>
          </p:nvGrpSpPr>
          <p:grpSpPr>
            <a:xfrm>
              <a:off x="16689185" y="2105242"/>
              <a:ext cx="209667" cy="174748"/>
              <a:chOff x="16689185" y="2105242"/>
              <a:chExt cx="209667" cy="174748"/>
            </a:xfrm>
          </p:grpSpPr>
          <p:sp>
            <p:nvSpPr>
              <p:cNvPr id="86" name="Freeform: Shape 85">
                <a:extLst>
                  <a:ext uri="{FF2B5EF4-FFF2-40B4-BE49-F238E27FC236}">
                    <a16:creationId xmlns:a16="http://schemas.microsoft.com/office/drawing/2014/main" xmlns="" id="{BB13B43E-9070-4E7C-AFBC-CDB1EEAD3CE0}"/>
                  </a:ext>
                </a:extLst>
              </p:cNvPr>
              <p:cNvSpPr/>
              <p:nvPr/>
            </p:nvSpPr>
            <p:spPr>
              <a:xfrm>
                <a:off x="16693515" y="2109572"/>
                <a:ext cx="200101" cy="166278"/>
              </a:xfrm>
              <a:custGeom>
                <a:avLst/>
                <a:gdLst>
                  <a:gd name="connsiteX0" fmla="*/ 129890 w 200101"/>
                  <a:gd name="connsiteY0" fmla="*/ 161759 h 166278"/>
                  <a:gd name="connsiteX1" fmla="*/ 199165 w 200101"/>
                  <a:gd name="connsiteY1" fmla="*/ 66507 h 166278"/>
                  <a:gd name="connsiteX2" fmla="*/ 190506 w 200101"/>
                  <a:gd name="connsiteY2" fmla="*/ 1562 h 166278"/>
                  <a:gd name="connsiteX3" fmla="*/ 12989 w 200101"/>
                  <a:gd name="connsiteY3" fmla="*/ 18880 h 166278"/>
                  <a:gd name="connsiteX4" fmla="*/ 0 w 200101"/>
                  <a:gd name="connsiteY4" fmla="*/ 18880 h 166278"/>
                  <a:gd name="connsiteX5" fmla="*/ 17319 w 200101"/>
                  <a:gd name="connsiteY5" fmla="*/ 75166 h 166278"/>
                  <a:gd name="connsiteX6" fmla="*/ 129890 w 200101"/>
                  <a:gd name="connsiteY6" fmla="*/ 161759 h 166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101" h="166278">
                    <a:moveTo>
                      <a:pt x="129890" y="161759"/>
                    </a:moveTo>
                    <a:cubicBezTo>
                      <a:pt x="194835" y="140111"/>
                      <a:pt x="203494" y="105474"/>
                      <a:pt x="199165" y="66507"/>
                    </a:cubicBezTo>
                    <a:cubicBezTo>
                      <a:pt x="194835" y="44858"/>
                      <a:pt x="194835" y="18880"/>
                      <a:pt x="190506" y="1562"/>
                    </a:cubicBezTo>
                    <a:cubicBezTo>
                      <a:pt x="151538" y="-2768"/>
                      <a:pt x="95253" y="1562"/>
                      <a:pt x="12989" y="18880"/>
                    </a:cubicBezTo>
                    <a:cubicBezTo>
                      <a:pt x="12989" y="18880"/>
                      <a:pt x="8659" y="18880"/>
                      <a:pt x="0" y="18880"/>
                    </a:cubicBezTo>
                    <a:cubicBezTo>
                      <a:pt x="4330" y="31869"/>
                      <a:pt x="12989" y="53518"/>
                      <a:pt x="17319" y="75166"/>
                    </a:cubicBezTo>
                    <a:cubicBezTo>
                      <a:pt x="30308" y="122792"/>
                      <a:pt x="69275" y="183408"/>
                      <a:pt x="129890" y="161759"/>
                    </a:cubicBezTo>
                    <a:close/>
                  </a:path>
                </a:pathLst>
              </a:custGeom>
              <a:solidFill>
                <a:srgbClr val="F3D1BB"/>
              </a:solidFill>
              <a:ln w="43191"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xmlns="" id="{549C1F5F-C7F1-4A97-9533-3F89BAFF1D00}"/>
                  </a:ext>
                </a:extLst>
              </p:cNvPr>
              <p:cNvSpPr/>
              <p:nvPr/>
            </p:nvSpPr>
            <p:spPr>
              <a:xfrm>
                <a:off x="16689185" y="2105242"/>
                <a:ext cx="209667" cy="174748"/>
              </a:xfrm>
              <a:custGeom>
                <a:avLst/>
                <a:gdLst>
                  <a:gd name="connsiteX0" fmla="*/ 108242 w 209667"/>
                  <a:gd name="connsiteY0" fmla="*/ 174748 h 174748"/>
                  <a:gd name="connsiteX1" fmla="*/ 108242 w 209667"/>
                  <a:gd name="connsiteY1" fmla="*/ 174748 h 174748"/>
                  <a:gd name="connsiteX2" fmla="*/ 17319 w 209667"/>
                  <a:gd name="connsiteY2" fmla="*/ 79496 h 174748"/>
                  <a:gd name="connsiteX3" fmla="*/ 0 w 209667"/>
                  <a:gd name="connsiteY3" fmla="*/ 23210 h 174748"/>
                  <a:gd name="connsiteX4" fmla="*/ 0 w 209667"/>
                  <a:gd name="connsiteY4" fmla="*/ 18880 h 174748"/>
                  <a:gd name="connsiteX5" fmla="*/ 4330 w 209667"/>
                  <a:gd name="connsiteY5" fmla="*/ 18880 h 174748"/>
                  <a:gd name="connsiteX6" fmla="*/ 17319 w 209667"/>
                  <a:gd name="connsiteY6" fmla="*/ 18880 h 174748"/>
                  <a:gd name="connsiteX7" fmla="*/ 194835 w 209667"/>
                  <a:gd name="connsiteY7" fmla="*/ 1562 h 174748"/>
                  <a:gd name="connsiteX8" fmla="*/ 199165 w 209667"/>
                  <a:gd name="connsiteY8" fmla="*/ 1562 h 174748"/>
                  <a:gd name="connsiteX9" fmla="*/ 199165 w 209667"/>
                  <a:gd name="connsiteY9" fmla="*/ 5891 h 174748"/>
                  <a:gd name="connsiteX10" fmla="*/ 207824 w 209667"/>
                  <a:gd name="connsiteY10" fmla="*/ 70836 h 174748"/>
                  <a:gd name="connsiteX11" fmla="*/ 138549 w 209667"/>
                  <a:gd name="connsiteY11" fmla="*/ 174748 h 174748"/>
                  <a:gd name="connsiteX12" fmla="*/ 108242 w 209667"/>
                  <a:gd name="connsiteY12" fmla="*/ 174748 h 174748"/>
                  <a:gd name="connsiteX13" fmla="*/ 12989 w 209667"/>
                  <a:gd name="connsiteY13" fmla="*/ 23210 h 174748"/>
                  <a:gd name="connsiteX14" fmla="*/ 25978 w 209667"/>
                  <a:gd name="connsiteY14" fmla="*/ 75166 h 174748"/>
                  <a:gd name="connsiteX15" fmla="*/ 103912 w 209667"/>
                  <a:gd name="connsiteY15" fmla="*/ 161759 h 174748"/>
                  <a:gd name="connsiteX16" fmla="*/ 103912 w 209667"/>
                  <a:gd name="connsiteY16" fmla="*/ 161759 h 174748"/>
                  <a:gd name="connsiteX17" fmla="*/ 129890 w 209667"/>
                  <a:gd name="connsiteY17" fmla="*/ 157430 h 174748"/>
                  <a:gd name="connsiteX18" fmla="*/ 194835 w 209667"/>
                  <a:gd name="connsiteY18" fmla="*/ 66507 h 174748"/>
                  <a:gd name="connsiteX19" fmla="*/ 190505 w 209667"/>
                  <a:gd name="connsiteY19" fmla="*/ 5891 h 174748"/>
                  <a:gd name="connsiteX20" fmla="*/ 17319 w 209667"/>
                  <a:gd name="connsiteY20" fmla="*/ 23210 h 174748"/>
                  <a:gd name="connsiteX21" fmla="*/ 12989 w 209667"/>
                  <a:gd name="connsiteY21" fmla="*/ 23210 h 174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9667" h="174748">
                    <a:moveTo>
                      <a:pt x="108242" y="174748"/>
                    </a:moveTo>
                    <a:lnTo>
                      <a:pt x="108242" y="174748"/>
                    </a:lnTo>
                    <a:cubicBezTo>
                      <a:pt x="56286" y="174748"/>
                      <a:pt x="30308" y="122792"/>
                      <a:pt x="17319" y="79496"/>
                    </a:cubicBezTo>
                    <a:cubicBezTo>
                      <a:pt x="12989" y="62177"/>
                      <a:pt x="8659" y="40529"/>
                      <a:pt x="0" y="23210"/>
                    </a:cubicBezTo>
                    <a:lnTo>
                      <a:pt x="0" y="18880"/>
                    </a:lnTo>
                    <a:lnTo>
                      <a:pt x="4330" y="18880"/>
                    </a:lnTo>
                    <a:cubicBezTo>
                      <a:pt x="12989" y="18880"/>
                      <a:pt x="17319" y="18880"/>
                      <a:pt x="17319" y="18880"/>
                    </a:cubicBezTo>
                    <a:cubicBezTo>
                      <a:pt x="90923" y="1562"/>
                      <a:pt x="151538" y="-2768"/>
                      <a:pt x="194835" y="1562"/>
                    </a:cubicBezTo>
                    <a:lnTo>
                      <a:pt x="199165" y="1562"/>
                    </a:lnTo>
                    <a:lnTo>
                      <a:pt x="199165" y="5891"/>
                    </a:lnTo>
                    <a:cubicBezTo>
                      <a:pt x="199165" y="31869"/>
                      <a:pt x="203494" y="53518"/>
                      <a:pt x="207824" y="70836"/>
                    </a:cubicBezTo>
                    <a:cubicBezTo>
                      <a:pt x="216483" y="122792"/>
                      <a:pt x="194835" y="153100"/>
                      <a:pt x="138549" y="174748"/>
                    </a:cubicBezTo>
                    <a:cubicBezTo>
                      <a:pt x="125560" y="170419"/>
                      <a:pt x="116901" y="174748"/>
                      <a:pt x="108242" y="174748"/>
                    </a:cubicBezTo>
                    <a:close/>
                    <a:moveTo>
                      <a:pt x="12989" y="23210"/>
                    </a:moveTo>
                    <a:cubicBezTo>
                      <a:pt x="17319" y="40529"/>
                      <a:pt x="25978" y="57847"/>
                      <a:pt x="25978" y="75166"/>
                    </a:cubicBezTo>
                    <a:cubicBezTo>
                      <a:pt x="34637" y="114133"/>
                      <a:pt x="60615" y="161759"/>
                      <a:pt x="103912" y="161759"/>
                    </a:cubicBezTo>
                    <a:lnTo>
                      <a:pt x="103912" y="161759"/>
                    </a:lnTo>
                    <a:cubicBezTo>
                      <a:pt x="112571" y="161759"/>
                      <a:pt x="121231" y="161759"/>
                      <a:pt x="129890" y="157430"/>
                    </a:cubicBezTo>
                    <a:cubicBezTo>
                      <a:pt x="190505" y="135781"/>
                      <a:pt x="199165" y="105474"/>
                      <a:pt x="194835" y="66507"/>
                    </a:cubicBezTo>
                    <a:cubicBezTo>
                      <a:pt x="190505" y="49188"/>
                      <a:pt x="190505" y="27540"/>
                      <a:pt x="190505" y="5891"/>
                    </a:cubicBezTo>
                    <a:cubicBezTo>
                      <a:pt x="147209" y="1562"/>
                      <a:pt x="90923" y="10221"/>
                      <a:pt x="17319" y="23210"/>
                    </a:cubicBezTo>
                    <a:cubicBezTo>
                      <a:pt x="21648" y="23210"/>
                      <a:pt x="17319" y="23210"/>
                      <a:pt x="12989" y="23210"/>
                    </a:cubicBezTo>
                    <a:close/>
                  </a:path>
                </a:pathLst>
              </a:custGeom>
              <a:solidFill>
                <a:srgbClr val="B48662"/>
              </a:solidFill>
              <a:ln w="43191" cap="flat">
                <a:noFill/>
                <a:prstDash val="solid"/>
                <a:miter/>
              </a:ln>
            </p:spPr>
            <p:txBody>
              <a:bodyPr rtlCol="0" anchor="ctr"/>
              <a:lstStyle/>
              <a:p>
                <a:endParaRPr lang="en-US"/>
              </a:p>
            </p:txBody>
          </p:sp>
        </p:grpSp>
        <p:sp>
          <p:nvSpPr>
            <p:cNvPr id="88" name="Freeform: Shape 87">
              <a:extLst>
                <a:ext uri="{FF2B5EF4-FFF2-40B4-BE49-F238E27FC236}">
                  <a16:creationId xmlns:a16="http://schemas.microsoft.com/office/drawing/2014/main" xmlns="" id="{E622F061-A97D-4C27-91F9-11729D2090AF}"/>
                </a:ext>
              </a:extLst>
            </p:cNvPr>
            <p:cNvSpPr/>
            <p:nvPr/>
          </p:nvSpPr>
          <p:spPr>
            <a:xfrm>
              <a:off x="16693515" y="2105242"/>
              <a:ext cx="199164" cy="135781"/>
            </a:xfrm>
            <a:custGeom>
              <a:avLst/>
              <a:gdLst>
                <a:gd name="connsiteX0" fmla="*/ 51956 w 199164"/>
                <a:gd name="connsiteY0" fmla="*/ 109803 h 135781"/>
                <a:gd name="connsiteX1" fmla="*/ 129890 w 199164"/>
                <a:gd name="connsiteY1" fmla="*/ 66507 h 135781"/>
                <a:gd name="connsiteX2" fmla="*/ 199165 w 199164"/>
                <a:gd name="connsiteY2" fmla="*/ 101144 h 135781"/>
                <a:gd name="connsiteX3" fmla="*/ 199165 w 199164"/>
                <a:gd name="connsiteY3" fmla="*/ 66507 h 135781"/>
                <a:gd name="connsiteX4" fmla="*/ 190506 w 199164"/>
                <a:gd name="connsiteY4" fmla="*/ 1562 h 135781"/>
                <a:gd name="connsiteX5" fmla="*/ 12989 w 199164"/>
                <a:gd name="connsiteY5" fmla="*/ 18880 h 135781"/>
                <a:gd name="connsiteX6" fmla="*/ 0 w 199164"/>
                <a:gd name="connsiteY6" fmla="*/ 18880 h 135781"/>
                <a:gd name="connsiteX7" fmla="*/ 17319 w 199164"/>
                <a:gd name="connsiteY7" fmla="*/ 75166 h 135781"/>
                <a:gd name="connsiteX8" fmla="*/ 43297 w 199164"/>
                <a:gd name="connsiteY8" fmla="*/ 135781 h 135781"/>
                <a:gd name="connsiteX9" fmla="*/ 51956 w 199164"/>
                <a:gd name="connsiteY9" fmla="*/ 109803 h 135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9164" h="135781">
                  <a:moveTo>
                    <a:pt x="51956" y="109803"/>
                  </a:moveTo>
                  <a:cubicBezTo>
                    <a:pt x="60615" y="79496"/>
                    <a:pt x="99582" y="66507"/>
                    <a:pt x="129890" y="66507"/>
                  </a:cubicBezTo>
                  <a:cubicBezTo>
                    <a:pt x="164527" y="66507"/>
                    <a:pt x="186176" y="79496"/>
                    <a:pt x="199165" y="101144"/>
                  </a:cubicBezTo>
                  <a:cubicBezTo>
                    <a:pt x="199165" y="88155"/>
                    <a:pt x="199165" y="79496"/>
                    <a:pt x="199165" y="66507"/>
                  </a:cubicBezTo>
                  <a:cubicBezTo>
                    <a:pt x="194835" y="44858"/>
                    <a:pt x="194835" y="18880"/>
                    <a:pt x="190506" y="1562"/>
                  </a:cubicBezTo>
                  <a:cubicBezTo>
                    <a:pt x="151538" y="-2768"/>
                    <a:pt x="95253" y="1562"/>
                    <a:pt x="12989" y="18880"/>
                  </a:cubicBezTo>
                  <a:cubicBezTo>
                    <a:pt x="12989" y="18880"/>
                    <a:pt x="8659" y="18880"/>
                    <a:pt x="0" y="18880"/>
                  </a:cubicBezTo>
                  <a:cubicBezTo>
                    <a:pt x="4330" y="31869"/>
                    <a:pt x="12989" y="53518"/>
                    <a:pt x="17319" y="75166"/>
                  </a:cubicBezTo>
                  <a:cubicBezTo>
                    <a:pt x="21648" y="96814"/>
                    <a:pt x="30308" y="118463"/>
                    <a:pt x="43297" y="135781"/>
                  </a:cubicBezTo>
                  <a:cubicBezTo>
                    <a:pt x="47626" y="131452"/>
                    <a:pt x="47626" y="118463"/>
                    <a:pt x="51956" y="109803"/>
                  </a:cubicBezTo>
                  <a:close/>
                </a:path>
              </a:pathLst>
            </a:custGeom>
            <a:solidFill>
              <a:srgbClr val="F3D1BB"/>
            </a:solidFill>
            <a:ln w="43191"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xmlns="" id="{D76FFA1C-9F0A-45C8-8614-E0455E64575C}"/>
                </a:ext>
              </a:extLst>
            </p:cNvPr>
            <p:cNvSpPr/>
            <p:nvPr/>
          </p:nvSpPr>
          <p:spPr>
            <a:xfrm>
              <a:off x="16693515" y="2105242"/>
              <a:ext cx="194835" cy="64439"/>
            </a:xfrm>
            <a:custGeom>
              <a:avLst/>
              <a:gdLst>
                <a:gd name="connsiteX0" fmla="*/ 194835 w 194835"/>
                <a:gd name="connsiteY0" fmla="*/ 44858 h 64439"/>
                <a:gd name="connsiteX1" fmla="*/ 190506 w 194835"/>
                <a:gd name="connsiteY1" fmla="*/ 1562 h 64439"/>
                <a:gd name="connsiteX2" fmla="*/ 12989 w 194835"/>
                <a:gd name="connsiteY2" fmla="*/ 18880 h 64439"/>
                <a:gd name="connsiteX3" fmla="*/ 0 w 194835"/>
                <a:gd name="connsiteY3" fmla="*/ 18880 h 64439"/>
                <a:gd name="connsiteX4" fmla="*/ 12989 w 194835"/>
                <a:gd name="connsiteY4" fmla="*/ 62177 h 64439"/>
                <a:gd name="connsiteX5" fmla="*/ 194835 w 194835"/>
                <a:gd name="connsiteY5" fmla="*/ 44858 h 64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4835" h="64439">
                  <a:moveTo>
                    <a:pt x="194835" y="44858"/>
                  </a:moveTo>
                  <a:cubicBezTo>
                    <a:pt x="194835" y="27540"/>
                    <a:pt x="190506" y="14551"/>
                    <a:pt x="190506" y="1562"/>
                  </a:cubicBezTo>
                  <a:cubicBezTo>
                    <a:pt x="151538" y="-2768"/>
                    <a:pt x="95253" y="1562"/>
                    <a:pt x="12989" y="18880"/>
                  </a:cubicBezTo>
                  <a:cubicBezTo>
                    <a:pt x="12989" y="18880"/>
                    <a:pt x="8659" y="18880"/>
                    <a:pt x="0" y="18880"/>
                  </a:cubicBezTo>
                  <a:cubicBezTo>
                    <a:pt x="4330" y="31869"/>
                    <a:pt x="8659" y="44858"/>
                    <a:pt x="12989" y="62177"/>
                  </a:cubicBezTo>
                  <a:cubicBezTo>
                    <a:pt x="60615" y="66507"/>
                    <a:pt x="121231" y="66507"/>
                    <a:pt x="194835" y="44858"/>
                  </a:cubicBezTo>
                  <a:close/>
                </a:path>
              </a:pathLst>
            </a:custGeom>
            <a:solidFill>
              <a:srgbClr val="F3D1BB"/>
            </a:solidFill>
            <a:ln w="43191" cap="flat">
              <a:noFill/>
              <a:prstDash val="solid"/>
              <a:miter/>
            </a:ln>
          </p:spPr>
          <p:txBody>
            <a:bodyPr rtlCol="0" anchor="ctr"/>
            <a:lstStyle/>
            <a:p>
              <a:endParaRPr lang="en-US"/>
            </a:p>
          </p:txBody>
        </p:sp>
        <p:grpSp>
          <p:nvGrpSpPr>
            <p:cNvPr id="90" name="Graphic 12">
              <a:extLst>
                <a:ext uri="{FF2B5EF4-FFF2-40B4-BE49-F238E27FC236}">
                  <a16:creationId xmlns:a16="http://schemas.microsoft.com/office/drawing/2014/main" xmlns="" id="{E43629E6-2602-4FFD-9F37-CB98A5A3DA32}"/>
                </a:ext>
              </a:extLst>
            </p:cNvPr>
            <p:cNvGrpSpPr/>
            <p:nvPr/>
          </p:nvGrpSpPr>
          <p:grpSpPr>
            <a:xfrm>
              <a:off x="15870770" y="379266"/>
              <a:ext cx="1877386" cy="1775164"/>
              <a:chOff x="15870770" y="379266"/>
              <a:chExt cx="1877386" cy="1775164"/>
            </a:xfrm>
          </p:grpSpPr>
          <p:grpSp>
            <p:nvGrpSpPr>
              <p:cNvPr id="91" name="Graphic 12">
                <a:extLst>
                  <a:ext uri="{FF2B5EF4-FFF2-40B4-BE49-F238E27FC236}">
                    <a16:creationId xmlns:a16="http://schemas.microsoft.com/office/drawing/2014/main" xmlns="" id="{1EA38403-BA0A-400A-BE11-65FEA7D9AFA6}"/>
                  </a:ext>
                </a:extLst>
              </p:cNvPr>
              <p:cNvGrpSpPr/>
              <p:nvPr/>
            </p:nvGrpSpPr>
            <p:grpSpPr>
              <a:xfrm>
                <a:off x="16090590" y="994079"/>
                <a:ext cx="1403913" cy="1160351"/>
                <a:chOff x="16090590" y="994079"/>
                <a:chExt cx="1403913" cy="1160351"/>
              </a:xfrm>
            </p:grpSpPr>
            <p:sp>
              <p:nvSpPr>
                <p:cNvPr id="92" name="Freeform: Shape 91">
                  <a:extLst>
                    <a:ext uri="{FF2B5EF4-FFF2-40B4-BE49-F238E27FC236}">
                      <a16:creationId xmlns:a16="http://schemas.microsoft.com/office/drawing/2014/main" xmlns="" id="{88D3CA61-96E5-4D95-91E8-A3DC01866DDF}"/>
                    </a:ext>
                  </a:extLst>
                </p:cNvPr>
                <p:cNvSpPr/>
                <p:nvPr/>
              </p:nvSpPr>
              <p:spPr>
                <a:xfrm>
                  <a:off x="16090590" y="1002738"/>
                  <a:ext cx="1377116" cy="1147362"/>
                </a:xfrm>
                <a:custGeom>
                  <a:avLst/>
                  <a:gdLst>
                    <a:gd name="connsiteX0" fmla="*/ 1334639 w 1377116"/>
                    <a:gd name="connsiteY0" fmla="*/ 277099 h 1147362"/>
                    <a:gd name="connsiteX1" fmla="*/ 1295672 w 1377116"/>
                    <a:gd name="connsiteY1" fmla="*/ 199165 h 1147362"/>
                    <a:gd name="connsiteX2" fmla="*/ 1209079 w 1377116"/>
                    <a:gd name="connsiteY2" fmla="*/ 73604 h 1147362"/>
                    <a:gd name="connsiteX3" fmla="*/ 1126815 w 1377116"/>
                    <a:gd name="connsiteY3" fmla="*/ 147209 h 1147362"/>
                    <a:gd name="connsiteX4" fmla="*/ 1083519 w 1377116"/>
                    <a:gd name="connsiteY4" fmla="*/ 64945 h 1147362"/>
                    <a:gd name="connsiteX5" fmla="*/ 983936 w 1377116"/>
                    <a:gd name="connsiteY5" fmla="*/ 0 h 1147362"/>
                    <a:gd name="connsiteX6" fmla="*/ 979606 w 1377116"/>
                    <a:gd name="connsiteY6" fmla="*/ 95253 h 1147362"/>
                    <a:gd name="connsiteX7" fmla="*/ 810749 w 1377116"/>
                    <a:gd name="connsiteY7" fmla="*/ 12989 h 1147362"/>
                    <a:gd name="connsiteX8" fmla="*/ 841057 w 1377116"/>
                    <a:gd name="connsiteY8" fmla="*/ 129890 h 1147362"/>
                    <a:gd name="connsiteX9" fmla="*/ 732815 w 1377116"/>
                    <a:gd name="connsiteY9" fmla="*/ 108242 h 1147362"/>
                    <a:gd name="connsiteX10" fmla="*/ 663541 w 1377116"/>
                    <a:gd name="connsiteY10" fmla="*/ 229473 h 1147362"/>
                    <a:gd name="connsiteX11" fmla="*/ 637563 w 1377116"/>
                    <a:gd name="connsiteY11" fmla="*/ 173187 h 1147362"/>
                    <a:gd name="connsiteX12" fmla="*/ 529321 w 1377116"/>
                    <a:gd name="connsiteY12" fmla="*/ 99582 h 1147362"/>
                    <a:gd name="connsiteX13" fmla="*/ 408090 w 1377116"/>
                    <a:gd name="connsiteY13" fmla="*/ 164528 h 1147362"/>
                    <a:gd name="connsiteX14" fmla="*/ 360464 w 1377116"/>
                    <a:gd name="connsiteY14" fmla="*/ 64945 h 1147362"/>
                    <a:gd name="connsiteX15" fmla="*/ 208925 w 1377116"/>
                    <a:gd name="connsiteY15" fmla="*/ 199165 h 1147362"/>
                    <a:gd name="connsiteX16" fmla="*/ 217585 w 1377116"/>
                    <a:gd name="connsiteY16" fmla="*/ 164528 h 1147362"/>
                    <a:gd name="connsiteX17" fmla="*/ 87695 w 1377116"/>
                    <a:gd name="connsiteY17" fmla="*/ 207824 h 1147362"/>
                    <a:gd name="connsiteX18" fmla="*/ 44398 w 1377116"/>
                    <a:gd name="connsiteY18" fmla="*/ 350703 h 1147362"/>
                    <a:gd name="connsiteX19" fmla="*/ 44398 w 1377116"/>
                    <a:gd name="connsiteY19" fmla="*/ 541209 h 1147362"/>
                    <a:gd name="connsiteX20" fmla="*/ 18420 w 1377116"/>
                    <a:gd name="connsiteY20" fmla="*/ 627802 h 1147362"/>
                    <a:gd name="connsiteX21" fmla="*/ 537980 w 1377116"/>
                    <a:gd name="connsiteY21" fmla="*/ 1121385 h 1147362"/>
                    <a:gd name="connsiteX22" fmla="*/ 680859 w 1377116"/>
                    <a:gd name="connsiteY22" fmla="*/ 1147363 h 1147362"/>
                    <a:gd name="connsiteX23" fmla="*/ 880024 w 1377116"/>
                    <a:gd name="connsiteY23" fmla="*/ 1104066 h 1147362"/>
                    <a:gd name="connsiteX24" fmla="*/ 1295672 w 1377116"/>
                    <a:gd name="connsiteY24" fmla="*/ 874593 h 1147362"/>
                    <a:gd name="connsiteX25" fmla="*/ 1369277 w 1377116"/>
                    <a:gd name="connsiteY25" fmla="*/ 437297 h 1147362"/>
                    <a:gd name="connsiteX26" fmla="*/ 1369277 w 1377116"/>
                    <a:gd name="connsiteY26" fmla="*/ 437297 h 1147362"/>
                    <a:gd name="connsiteX27" fmla="*/ 1351958 w 1377116"/>
                    <a:gd name="connsiteY27" fmla="*/ 277099 h 1147362"/>
                    <a:gd name="connsiteX28" fmla="*/ 1334639 w 1377116"/>
                    <a:gd name="connsiteY28" fmla="*/ 277099 h 1147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377116" h="1147362">
                      <a:moveTo>
                        <a:pt x="1334639" y="277099"/>
                      </a:moveTo>
                      <a:cubicBezTo>
                        <a:pt x="1369277" y="229473"/>
                        <a:pt x="1351958" y="199165"/>
                        <a:pt x="1295672" y="199165"/>
                      </a:cubicBezTo>
                      <a:cubicBezTo>
                        <a:pt x="1243716" y="199165"/>
                        <a:pt x="1200419" y="155868"/>
                        <a:pt x="1209079" y="73604"/>
                      </a:cubicBezTo>
                      <a:cubicBezTo>
                        <a:pt x="1204749" y="121231"/>
                        <a:pt x="1174442" y="138549"/>
                        <a:pt x="1126815" y="147209"/>
                      </a:cubicBezTo>
                      <a:cubicBezTo>
                        <a:pt x="1148464" y="125560"/>
                        <a:pt x="1144134" y="99582"/>
                        <a:pt x="1083519" y="64945"/>
                      </a:cubicBezTo>
                      <a:cubicBezTo>
                        <a:pt x="996925" y="21648"/>
                        <a:pt x="983936" y="0"/>
                        <a:pt x="983936" y="0"/>
                      </a:cubicBezTo>
                      <a:cubicBezTo>
                        <a:pt x="983936" y="0"/>
                        <a:pt x="944969" y="64945"/>
                        <a:pt x="979606" y="95253"/>
                      </a:cubicBezTo>
                      <a:cubicBezTo>
                        <a:pt x="849716" y="112571"/>
                        <a:pt x="810749" y="12989"/>
                        <a:pt x="810749" y="12989"/>
                      </a:cubicBezTo>
                      <a:cubicBezTo>
                        <a:pt x="784771" y="51956"/>
                        <a:pt x="797760" y="116901"/>
                        <a:pt x="841057" y="129890"/>
                      </a:cubicBezTo>
                      <a:cubicBezTo>
                        <a:pt x="828068" y="129890"/>
                        <a:pt x="776112" y="129890"/>
                        <a:pt x="732815" y="108242"/>
                      </a:cubicBezTo>
                      <a:cubicBezTo>
                        <a:pt x="758793" y="134220"/>
                        <a:pt x="737145" y="225143"/>
                        <a:pt x="663541" y="229473"/>
                      </a:cubicBezTo>
                      <a:cubicBezTo>
                        <a:pt x="685189" y="220813"/>
                        <a:pt x="685189" y="194835"/>
                        <a:pt x="637563" y="173187"/>
                      </a:cubicBezTo>
                      <a:cubicBezTo>
                        <a:pt x="602925" y="160198"/>
                        <a:pt x="546639" y="134220"/>
                        <a:pt x="529321" y="99582"/>
                      </a:cubicBezTo>
                      <a:cubicBezTo>
                        <a:pt x="524991" y="181846"/>
                        <a:pt x="468705" y="194835"/>
                        <a:pt x="408090" y="164528"/>
                      </a:cubicBezTo>
                      <a:cubicBezTo>
                        <a:pt x="473035" y="151538"/>
                        <a:pt x="438398" y="121231"/>
                        <a:pt x="360464" y="64945"/>
                      </a:cubicBezTo>
                      <a:cubicBezTo>
                        <a:pt x="364793" y="177516"/>
                        <a:pt x="208925" y="199165"/>
                        <a:pt x="208925" y="199165"/>
                      </a:cubicBezTo>
                      <a:cubicBezTo>
                        <a:pt x="208925" y="199165"/>
                        <a:pt x="208925" y="199165"/>
                        <a:pt x="217585" y="164528"/>
                      </a:cubicBezTo>
                      <a:cubicBezTo>
                        <a:pt x="178618" y="207824"/>
                        <a:pt x="118002" y="251121"/>
                        <a:pt x="87695" y="207824"/>
                      </a:cubicBezTo>
                      <a:cubicBezTo>
                        <a:pt x="66046" y="229473"/>
                        <a:pt x="31409" y="272769"/>
                        <a:pt x="44398" y="350703"/>
                      </a:cubicBezTo>
                      <a:cubicBezTo>
                        <a:pt x="57387" y="428637"/>
                        <a:pt x="66046" y="467604"/>
                        <a:pt x="44398" y="541209"/>
                      </a:cubicBezTo>
                      <a:cubicBezTo>
                        <a:pt x="40068" y="571517"/>
                        <a:pt x="31409" y="601824"/>
                        <a:pt x="18420" y="627802"/>
                      </a:cubicBezTo>
                      <a:cubicBezTo>
                        <a:pt x="-107141" y="974176"/>
                        <a:pt x="447057" y="1112725"/>
                        <a:pt x="537980" y="1121385"/>
                      </a:cubicBezTo>
                      <a:cubicBezTo>
                        <a:pt x="598596" y="1130044"/>
                        <a:pt x="598596" y="1147363"/>
                        <a:pt x="680859" y="1147363"/>
                      </a:cubicBezTo>
                      <a:cubicBezTo>
                        <a:pt x="763123" y="1147363"/>
                        <a:pt x="819409" y="1121385"/>
                        <a:pt x="880024" y="1104066"/>
                      </a:cubicBezTo>
                      <a:cubicBezTo>
                        <a:pt x="949299" y="1095407"/>
                        <a:pt x="1178771" y="1017473"/>
                        <a:pt x="1295672" y="874593"/>
                      </a:cubicBezTo>
                      <a:cubicBezTo>
                        <a:pt x="1412573" y="727385"/>
                        <a:pt x="1369277" y="437297"/>
                        <a:pt x="1369277" y="437297"/>
                      </a:cubicBezTo>
                      <a:cubicBezTo>
                        <a:pt x="1369277" y="437297"/>
                        <a:pt x="1369277" y="437297"/>
                        <a:pt x="1369277" y="437297"/>
                      </a:cubicBezTo>
                      <a:cubicBezTo>
                        <a:pt x="1360617" y="368022"/>
                        <a:pt x="1351958" y="277099"/>
                        <a:pt x="1351958" y="277099"/>
                      </a:cubicBezTo>
                      <a:cubicBezTo>
                        <a:pt x="1351958" y="277099"/>
                        <a:pt x="1351958" y="277099"/>
                        <a:pt x="1334639" y="277099"/>
                      </a:cubicBezTo>
                      <a:close/>
                    </a:path>
                  </a:pathLst>
                </a:custGeom>
                <a:solidFill>
                  <a:srgbClr val="F3D1BB"/>
                </a:solidFill>
                <a:ln w="43191"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xmlns="" id="{1B50AD98-9AC7-42E4-B907-E5165901CBC0}"/>
                    </a:ext>
                  </a:extLst>
                </p:cNvPr>
                <p:cNvSpPr/>
                <p:nvPr/>
              </p:nvSpPr>
              <p:spPr>
                <a:xfrm>
                  <a:off x="16091067" y="994079"/>
                  <a:ext cx="1403436" cy="1160351"/>
                </a:xfrm>
                <a:custGeom>
                  <a:avLst/>
                  <a:gdLst>
                    <a:gd name="connsiteX0" fmla="*/ 689041 w 1403436"/>
                    <a:gd name="connsiteY0" fmla="*/ 1160352 h 1160351"/>
                    <a:gd name="connsiteX1" fmla="*/ 598118 w 1403436"/>
                    <a:gd name="connsiteY1" fmla="*/ 1147363 h 1160351"/>
                    <a:gd name="connsiteX2" fmla="*/ 541833 w 1403436"/>
                    <a:gd name="connsiteY2" fmla="*/ 1134374 h 1160351"/>
                    <a:gd name="connsiteX3" fmla="*/ 39591 w 1403436"/>
                    <a:gd name="connsiteY3" fmla="*/ 870264 h 1160351"/>
                    <a:gd name="connsiteX4" fmla="*/ 17943 w 1403436"/>
                    <a:gd name="connsiteY4" fmla="*/ 636462 h 1160351"/>
                    <a:gd name="connsiteX5" fmla="*/ 43921 w 1403436"/>
                    <a:gd name="connsiteY5" fmla="*/ 549868 h 1160351"/>
                    <a:gd name="connsiteX6" fmla="*/ 43921 w 1403436"/>
                    <a:gd name="connsiteY6" fmla="*/ 368022 h 1160351"/>
                    <a:gd name="connsiteX7" fmla="*/ 43921 w 1403436"/>
                    <a:gd name="connsiteY7" fmla="*/ 359363 h 1160351"/>
                    <a:gd name="connsiteX8" fmla="*/ 87217 w 1403436"/>
                    <a:gd name="connsiteY8" fmla="*/ 212154 h 1160351"/>
                    <a:gd name="connsiteX9" fmla="*/ 91547 w 1403436"/>
                    <a:gd name="connsiteY9" fmla="*/ 207824 h 1160351"/>
                    <a:gd name="connsiteX10" fmla="*/ 95877 w 1403436"/>
                    <a:gd name="connsiteY10" fmla="*/ 212154 h 1160351"/>
                    <a:gd name="connsiteX11" fmla="*/ 126184 w 1403436"/>
                    <a:gd name="connsiteY11" fmla="*/ 229473 h 1160351"/>
                    <a:gd name="connsiteX12" fmla="*/ 221437 w 1403436"/>
                    <a:gd name="connsiteY12" fmla="*/ 168857 h 1160351"/>
                    <a:gd name="connsiteX13" fmla="*/ 234426 w 1403436"/>
                    <a:gd name="connsiteY13" fmla="*/ 151538 h 1160351"/>
                    <a:gd name="connsiteX14" fmla="*/ 221437 w 1403436"/>
                    <a:gd name="connsiteY14" fmla="*/ 194835 h 1160351"/>
                    <a:gd name="connsiteX15" fmla="*/ 364316 w 1403436"/>
                    <a:gd name="connsiteY15" fmla="*/ 69275 h 1160351"/>
                    <a:gd name="connsiteX16" fmla="*/ 364316 w 1403436"/>
                    <a:gd name="connsiteY16" fmla="*/ 60615 h 1160351"/>
                    <a:gd name="connsiteX17" fmla="*/ 372976 w 1403436"/>
                    <a:gd name="connsiteY17" fmla="*/ 69275 h 1160351"/>
                    <a:gd name="connsiteX18" fmla="*/ 455239 w 1403436"/>
                    <a:gd name="connsiteY18" fmla="*/ 155868 h 1160351"/>
                    <a:gd name="connsiteX19" fmla="*/ 433591 w 1403436"/>
                    <a:gd name="connsiteY19" fmla="*/ 173187 h 1160351"/>
                    <a:gd name="connsiteX20" fmla="*/ 472558 w 1403436"/>
                    <a:gd name="connsiteY20" fmla="*/ 181846 h 1160351"/>
                    <a:gd name="connsiteX21" fmla="*/ 537503 w 1403436"/>
                    <a:gd name="connsiteY21" fmla="*/ 108242 h 1160351"/>
                    <a:gd name="connsiteX22" fmla="*/ 537503 w 1403436"/>
                    <a:gd name="connsiteY22" fmla="*/ 90923 h 1160351"/>
                    <a:gd name="connsiteX23" fmla="*/ 546162 w 1403436"/>
                    <a:gd name="connsiteY23" fmla="*/ 108242 h 1160351"/>
                    <a:gd name="connsiteX24" fmla="*/ 650074 w 1403436"/>
                    <a:gd name="connsiteY24" fmla="*/ 177516 h 1160351"/>
                    <a:gd name="connsiteX25" fmla="*/ 693371 w 1403436"/>
                    <a:gd name="connsiteY25" fmla="*/ 220813 h 1160351"/>
                    <a:gd name="connsiteX26" fmla="*/ 689041 w 1403436"/>
                    <a:gd name="connsiteY26" fmla="*/ 229473 h 1160351"/>
                    <a:gd name="connsiteX27" fmla="*/ 740997 w 1403436"/>
                    <a:gd name="connsiteY27" fmla="*/ 181846 h 1160351"/>
                    <a:gd name="connsiteX28" fmla="*/ 740997 w 1403436"/>
                    <a:gd name="connsiteY28" fmla="*/ 121231 h 1160351"/>
                    <a:gd name="connsiteX29" fmla="*/ 723679 w 1403436"/>
                    <a:gd name="connsiteY29" fmla="*/ 99582 h 1160351"/>
                    <a:gd name="connsiteX30" fmla="*/ 749657 w 1403436"/>
                    <a:gd name="connsiteY30" fmla="*/ 112571 h 1160351"/>
                    <a:gd name="connsiteX31" fmla="*/ 836250 w 1403436"/>
                    <a:gd name="connsiteY31" fmla="*/ 134220 h 1160351"/>
                    <a:gd name="connsiteX32" fmla="*/ 814602 w 1403436"/>
                    <a:gd name="connsiteY32" fmla="*/ 99582 h 1160351"/>
                    <a:gd name="connsiteX33" fmla="*/ 823261 w 1403436"/>
                    <a:gd name="connsiteY33" fmla="*/ 21648 h 1160351"/>
                    <a:gd name="connsiteX34" fmla="*/ 827591 w 1403436"/>
                    <a:gd name="connsiteY34" fmla="*/ 12989 h 1160351"/>
                    <a:gd name="connsiteX35" fmla="*/ 831920 w 1403436"/>
                    <a:gd name="connsiteY35" fmla="*/ 21648 h 1160351"/>
                    <a:gd name="connsiteX36" fmla="*/ 966140 w 1403436"/>
                    <a:gd name="connsiteY36" fmla="*/ 103912 h 1160351"/>
                    <a:gd name="connsiteX37" fmla="*/ 987789 w 1403436"/>
                    <a:gd name="connsiteY37" fmla="*/ 103912 h 1160351"/>
                    <a:gd name="connsiteX38" fmla="*/ 996448 w 1403436"/>
                    <a:gd name="connsiteY38" fmla="*/ 8659 h 1160351"/>
                    <a:gd name="connsiteX39" fmla="*/ 1000778 w 1403436"/>
                    <a:gd name="connsiteY39" fmla="*/ 0 h 1160351"/>
                    <a:gd name="connsiteX40" fmla="*/ 1005107 w 1403436"/>
                    <a:gd name="connsiteY40" fmla="*/ 8659 h 1160351"/>
                    <a:gd name="connsiteX41" fmla="*/ 1100360 w 1403436"/>
                    <a:gd name="connsiteY41" fmla="*/ 73604 h 1160351"/>
                    <a:gd name="connsiteX42" fmla="*/ 1156646 w 1403436"/>
                    <a:gd name="connsiteY42" fmla="*/ 129890 h 1160351"/>
                    <a:gd name="connsiteX43" fmla="*/ 1152316 w 1403436"/>
                    <a:gd name="connsiteY43" fmla="*/ 151538 h 1160351"/>
                    <a:gd name="connsiteX44" fmla="*/ 1217261 w 1403436"/>
                    <a:gd name="connsiteY44" fmla="*/ 86593 h 1160351"/>
                    <a:gd name="connsiteX45" fmla="*/ 1217261 w 1403436"/>
                    <a:gd name="connsiteY45" fmla="*/ 86593 h 1160351"/>
                    <a:gd name="connsiteX46" fmla="*/ 1225920 w 1403436"/>
                    <a:gd name="connsiteY46" fmla="*/ 86593 h 1160351"/>
                    <a:gd name="connsiteX47" fmla="*/ 1225920 w 1403436"/>
                    <a:gd name="connsiteY47" fmla="*/ 86593 h 1160351"/>
                    <a:gd name="connsiteX48" fmla="*/ 1225920 w 1403436"/>
                    <a:gd name="connsiteY48" fmla="*/ 86593 h 1160351"/>
                    <a:gd name="connsiteX49" fmla="*/ 1221591 w 1403436"/>
                    <a:gd name="connsiteY49" fmla="*/ 86593 h 1160351"/>
                    <a:gd name="connsiteX50" fmla="*/ 1225920 w 1403436"/>
                    <a:gd name="connsiteY50" fmla="*/ 86593 h 1160351"/>
                    <a:gd name="connsiteX51" fmla="*/ 1247569 w 1403436"/>
                    <a:gd name="connsiteY51" fmla="*/ 181846 h 1160351"/>
                    <a:gd name="connsiteX52" fmla="*/ 1308184 w 1403436"/>
                    <a:gd name="connsiteY52" fmla="*/ 207824 h 1160351"/>
                    <a:gd name="connsiteX53" fmla="*/ 1364470 w 1403436"/>
                    <a:gd name="connsiteY53" fmla="*/ 233802 h 1160351"/>
                    <a:gd name="connsiteX54" fmla="*/ 1355811 w 1403436"/>
                    <a:gd name="connsiteY54" fmla="*/ 285758 h 1160351"/>
                    <a:gd name="connsiteX55" fmla="*/ 1368800 w 1403436"/>
                    <a:gd name="connsiteY55" fmla="*/ 281429 h 1160351"/>
                    <a:gd name="connsiteX56" fmla="*/ 1377459 w 1403436"/>
                    <a:gd name="connsiteY56" fmla="*/ 268440 h 1160351"/>
                    <a:gd name="connsiteX57" fmla="*/ 1377459 w 1403436"/>
                    <a:gd name="connsiteY57" fmla="*/ 281429 h 1160351"/>
                    <a:gd name="connsiteX58" fmla="*/ 1394777 w 1403436"/>
                    <a:gd name="connsiteY58" fmla="*/ 441626 h 1160351"/>
                    <a:gd name="connsiteX59" fmla="*/ 1394777 w 1403436"/>
                    <a:gd name="connsiteY59" fmla="*/ 445956 h 1160351"/>
                    <a:gd name="connsiteX60" fmla="*/ 1394777 w 1403436"/>
                    <a:gd name="connsiteY60" fmla="*/ 445956 h 1160351"/>
                    <a:gd name="connsiteX61" fmla="*/ 1403437 w 1403436"/>
                    <a:gd name="connsiteY61" fmla="*/ 610483 h 1160351"/>
                    <a:gd name="connsiteX62" fmla="*/ 1321173 w 1403436"/>
                    <a:gd name="connsiteY62" fmla="*/ 887582 h 1160351"/>
                    <a:gd name="connsiteX63" fmla="*/ 901195 w 1403436"/>
                    <a:gd name="connsiteY63" fmla="*/ 1121385 h 1160351"/>
                    <a:gd name="connsiteX64" fmla="*/ 862228 w 1403436"/>
                    <a:gd name="connsiteY64" fmla="*/ 1134374 h 1160351"/>
                    <a:gd name="connsiteX65" fmla="*/ 689041 w 1403436"/>
                    <a:gd name="connsiteY65" fmla="*/ 1160352 h 1160351"/>
                    <a:gd name="connsiteX66" fmla="*/ 95877 w 1403436"/>
                    <a:gd name="connsiteY66" fmla="*/ 216484 h 1160351"/>
                    <a:gd name="connsiteX67" fmla="*/ 56910 w 1403436"/>
                    <a:gd name="connsiteY67" fmla="*/ 355033 h 1160351"/>
                    <a:gd name="connsiteX68" fmla="*/ 56910 w 1403436"/>
                    <a:gd name="connsiteY68" fmla="*/ 363692 h 1160351"/>
                    <a:gd name="connsiteX69" fmla="*/ 56910 w 1403436"/>
                    <a:gd name="connsiteY69" fmla="*/ 545538 h 1160351"/>
                    <a:gd name="connsiteX70" fmla="*/ 30932 w 1403436"/>
                    <a:gd name="connsiteY70" fmla="*/ 632132 h 1160351"/>
                    <a:gd name="connsiteX71" fmla="*/ 52580 w 1403436"/>
                    <a:gd name="connsiteY71" fmla="*/ 857275 h 1160351"/>
                    <a:gd name="connsiteX72" fmla="*/ 546162 w 1403436"/>
                    <a:gd name="connsiteY72" fmla="*/ 1117055 h 1160351"/>
                    <a:gd name="connsiteX73" fmla="*/ 602448 w 1403436"/>
                    <a:gd name="connsiteY73" fmla="*/ 1130044 h 1160351"/>
                    <a:gd name="connsiteX74" fmla="*/ 689041 w 1403436"/>
                    <a:gd name="connsiteY74" fmla="*/ 1143033 h 1160351"/>
                    <a:gd name="connsiteX75" fmla="*/ 844910 w 1403436"/>
                    <a:gd name="connsiteY75" fmla="*/ 1112725 h 1160351"/>
                    <a:gd name="connsiteX76" fmla="*/ 883877 w 1403436"/>
                    <a:gd name="connsiteY76" fmla="*/ 1099736 h 1160351"/>
                    <a:gd name="connsiteX77" fmla="*/ 1295195 w 1403436"/>
                    <a:gd name="connsiteY77" fmla="*/ 870264 h 1160351"/>
                    <a:gd name="connsiteX78" fmla="*/ 1364470 w 1403436"/>
                    <a:gd name="connsiteY78" fmla="*/ 432967 h 1160351"/>
                    <a:gd name="connsiteX79" fmla="*/ 1364470 w 1403436"/>
                    <a:gd name="connsiteY79" fmla="*/ 428637 h 1160351"/>
                    <a:gd name="connsiteX80" fmla="*/ 1364470 w 1403436"/>
                    <a:gd name="connsiteY80" fmla="*/ 428637 h 1160351"/>
                    <a:gd name="connsiteX81" fmla="*/ 1347151 w 1403436"/>
                    <a:gd name="connsiteY81" fmla="*/ 277099 h 1160351"/>
                    <a:gd name="connsiteX82" fmla="*/ 1325503 w 1403436"/>
                    <a:gd name="connsiteY82" fmla="*/ 277099 h 1160351"/>
                    <a:gd name="connsiteX83" fmla="*/ 1316843 w 1403436"/>
                    <a:gd name="connsiteY83" fmla="*/ 277099 h 1160351"/>
                    <a:gd name="connsiteX84" fmla="*/ 1321173 w 1403436"/>
                    <a:gd name="connsiteY84" fmla="*/ 268440 h 1160351"/>
                    <a:gd name="connsiteX85" fmla="*/ 1334162 w 1403436"/>
                    <a:gd name="connsiteY85" fmla="*/ 216484 h 1160351"/>
                    <a:gd name="connsiteX86" fmla="*/ 1286536 w 1403436"/>
                    <a:gd name="connsiteY86" fmla="*/ 194835 h 1160351"/>
                    <a:gd name="connsiteX87" fmla="*/ 1221591 w 1403436"/>
                    <a:gd name="connsiteY87" fmla="*/ 164527 h 1160351"/>
                    <a:gd name="connsiteX88" fmla="*/ 1195613 w 1403436"/>
                    <a:gd name="connsiteY88" fmla="*/ 99582 h 1160351"/>
                    <a:gd name="connsiteX89" fmla="*/ 1122008 w 1403436"/>
                    <a:gd name="connsiteY89" fmla="*/ 138549 h 1160351"/>
                    <a:gd name="connsiteX90" fmla="*/ 1109019 w 1403436"/>
                    <a:gd name="connsiteY90" fmla="*/ 142879 h 1160351"/>
                    <a:gd name="connsiteX91" fmla="*/ 1117679 w 1403436"/>
                    <a:gd name="connsiteY91" fmla="*/ 134220 h 1160351"/>
                    <a:gd name="connsiteX92" fmla="*/ 1126338 w 1403436"/>
                    <a:gd name="connsiteY92" fmla="*/ 108242 h 1160351"/>
                    <a:gd name="connsiteX93" fmla="*/ 1078712 w 1403436"/>
                    <a:gd name="connsiteY93" fmla="*/ 60615 h 1160351"/>
                    <a:gd name="connsiteX94" fmla="*/ 983459 w 1403436"/>
                    <a:gd name="connsiteY94" fmla="*/ 0 h 1160351"/>
                    <a:gd name="connsiteX95" fmla="*/ 979129 w 1403436"/>
                    <a:gd name="connsiteY95" fmla="*/ 82264 h 1160351"/>
                    <a:gd name="connsiteX96" fmla="*/ 987789 w 1403436"/>
                    <a:gd name="connsiteY96" fmla="*/ 90923 h 1160351"/>
                    <a:gd name="connsiteX97" fmla="*/ 979129 w 1403436"/>
                    <a:gd name="connsiteY97" fmla="*/ 90923 h 1160351"/>
                    <a:gd name="connsiteX98" fmla="*/ 948822 w 1403436"/>
                    <a:gd name="connsiteY98" fmla="*/ 95253 h 1160351"/>
                    <a:gd name="connsiteX99" fmla="*/ 810272 w 1403436"/>
                    <a:gd name="connsiteY99" fmla="*/ 17319 h 1160351"/>
                    <a:gd name="connsiteX100" fmla="*/ 805943 w 1403436"/>
                    <a:gd name="connsiteY100" fmla="*/ 82264 h 1160351"/>
                    <a:gd name="connsiteX101" fmla="*/ 840580 w 1403436"/>
                    <a:gd name="connsiteY101" fmla="*/ 121231 h 1160351"/>
                    <a:gd name="connsiteX102" fmla="*/ 862228 w 1403436"/>
                    <a:gd name="connsiteY102" fmla="*/ 129890 h 1160351"/>
                    <a:gd name="connsiteX103" fmla="*/ 840580 w 1403436"/>
                    <a:gd name="connsiteY103" fmla="*/ 134220 h 1160351"/>
                    <a:gd name="connsiteX104" fmla="*/ 831920 w 1403436"/>
                    <a:gd name="connsiteY104" fmla="*/ 134220 h 1160351"/>
                    <a:gd name="connsiteX105" fmla="*/ 745327 w 1403436"/>
                    <a:gd name="connsiteY105" fmla="*/ 116901 h 1160351"/>
                    <a:gd name="connsiteX106" fmla="*/ 740997 w 1403436"/>
                    <a:gd name="connsiteY106" fmla="*/ 177516 h 1160351"/>
                    <a:gd name="connsiteX107" fmla="*/ 667393 w 1403436"/>
                    <a:gd name="connsiteY107" fmla="*/ 233802 h 1160351"/>
                    <a:gd name="connsiteX108" fmla="*/ 637085 w 1403436"/>
                    <a:gd name="connsiteY108" fmla="*/ 233802 h 1160351"/>
                    <a:gd name="connsiteX109" fmla="*/ 663063 w 1403436"/>
                    <a:gd name="connsiteY109" fmla="*/ 220813 h 1160351"/>
                    <a:gd name="connsiteX110" fmla="*/ 671723 w 1403436"/>
                    <a:gd name="connsiteY110" fmla="*/ 207824 h 1160351"/>
                    <a:gd name="connsiteX111" fmla="*/ 637085 w 1403436"/>
                    <a:gd name="connsiteY111" fmla="*/ 173187 h 1160351"/>
                    <a:gd name="connsiteX112" fmla="*/ 533173 w 1403436"/>
                    <a:gd name="connsiteY112" fmla="*/ 108242 h 1160351"/>
                    <a:gd name="connsiteX113" fmla="*/ 463899 w 1403436"/>
                    <a:gd name="connsiteY113" fmla="*/ 177516 h 1160351"/>
                    <a:gd name="connsiteX114" fmla="*/ 407613 w 1403436"/>
                    <a:gd name="connsiteY114" fmla="*/ 164527 h 1160351"/>
                    <a:gd name="connsiteX115" fmla="*/ 394624 w 1403436"/>
                    <a:gd name="connsiteY115" fmla="*/ 160198 h 1160351"/>
                    <a:gd name="connsiteX116" fmla="*/ 407613 w 1403436"/>
                    <a:gd name="connsiteY116" fmla="*/ 155868 h 1160351"/>
                    <a:gd name="connsiteX117" fmla="*/ 437921 w 1403436"/>
                    <a:gd name="connsiteY117" fmla="*/ 142879 h 1160351"/>
                    <a:gd name="connsiteX118" fmla="*/ 364316 w 1403436"/>
                    <a:gd name="connsiteY118" fmla="*/ 69275 h 1160351"/>
                    <a:gd name="connsiteX119" fmla="*/ 286382 w 1403436"/>
                    <a:gd name="connsiteY119" fmla="*/ 173187 h 1160351"/>
                    <a:gd name="connsiteX120" fmla="*/ 204119 w 1403436"/>
                    <a:gd name="connsiteY120" fmla="*/ 199165 h 1160351"/>
                    <a:gd name="connsiteX121" fmla="*/ 195459 w 1403436"/>
                    <a:gd name="connsiteY121" fmla="*/ 199165 h 1160351"/>
                    <a:gd name="connsiteX122" fmla="*/ 204119 w 1403436"/>
                    <a:gd name="connsiteY122" fmla="*/ 177516 h 1160351"/>
                    <a:gd name="connsiteX123" fmla="*/ 117525 w 1403436"/>
                    <a:gd name="connsiteY123" fmla="*/ 225143 h 1160351"/>
                    <a:gd name="connsiteX124" fmla="*/ 95877 w 1403436"/>
                    <a:gd name="connsiteY124" fmla="*/ 216484 h 1160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1403436" h="1160351">
                      <a:moveTo>
                        <a:pt x="689041" y="1160352"/>
                      </a:moveTo>
                      <a:cubicBezTo>
                        <a:pt x="641415" y="1160352"/>
                        <a:pt x="619767" y="1151692"/>
                        <a:pt x="598118" y="1147363"/>
                      </a:cubicBezTo>
                      <a:cubicBezTo>
                        <a:pt x="585129" y="1143033"/>
                        <a:pt x="567811" y="1138703"/>
                        <a:pt x="541833" y="1134374"/>
                      </a:cubicBezTo>
                      <a:cubicBezTo>
                        <a:pt x="485547" y="1130044"/>
                        <a:pt x="156492" y="1056439"/>
                        <a:pt x="39591" y="870264"/>
                      </a:cubicBezTo>
                      <a:cubicBezTo>
                        <a:pt x="-3706" y="800989"/>
                        <a:pt x="-12365" y="718725"/>
                        <a:pt x="17943" y="636462"/>
                      </a:cubicBezTo>
                      <a:cubicBezTo>
                        <a:pt x="30932" y="606154"/>
                        <a:pt x="39591" y="580176"/>
                        <a:pt x="43921" y="549868"/>
                      </a:cubicBezTo>
                      <a:cubicBezTo>
                        <a:pt x="65569" y="480593"/>
                        <a:pt x="56910" y="437297"/>
                        <a:pt x="43921" y="368022"/>
                      </a:cubicBezTo>
                      <a:lnTo>
                        <a:pt x="43921" y="359363"/>
                      </a:lnTo>
                      <a:cubicBezTo>
                        <a:pt x="30932" y="281429"/>
                        <a:pt x="61239" y="233802"/>
                        <a:pt x="87217" y="212154"/>
                      </a:cubicBezTo>
                      <a:lnTo>
                        <a:pt x="91547" y="207824"/>
                      </a:lnTo>
                      <a:lnTo>
                        <a:pt x="95877" y="212154"/>
                      </a:lnTo>
                      <a:cubicBezTo>
                        <a:pt x="104536" y="220813"/>
                        <a:pt x="113195" y="229473"/>
                        <a:pt x="126184" y="229473"/>
                      </a:cubicBezTo>
                      <a:cubicBezTo>
                        <a:pt x="156492" y="229473"/>
                        <a:pt x="195459" y="199165"/>
                        <a:pt x="221437" y="168857"/>
                      </a:cubicBezTo>
                      <a:lnTo>
                        <a:pt x="234426" y="151538"/>
                      </a:lnTo>
                      <a:lnTo>
                        <a:pt x="221437" y="194835"/>
                      </a:lnTo>
                      <a:cubicBezTo>
                        <a:pt x="251745" y="190506"/>
                        <a:pt x="368646" y="160198"/>
                        <a:pt x="364316" y="69275"/>
                      </a:cubicBezTo>
                      <a:lnTo>
                        <a:pt x="364316" y="60615"/>
                      </a:lnTo>
                      <a:lnTo>
                        <a:pt x="372976" y="69275"/>
                      </a:lnTo>
                      <a:cubicBezTo>
                        <a:pt x="429261" y="112571"/>
                        <a:pt x="459569" y="134220"/>
                        <a:pt x="455239" y="155868"/>
                      </a:cubicBezTo>
                      <a:cubicBezTo>
                        <a:pt x="455239" y="164527"/>
                        <a:pt x="446580" y="168857"/>
                        <a:pt x="433591" y="173187"/>
                      </a:cubicBezTo>
                      <a:cubicBezTo>
                        <a:pt x="446580" y="177516"/>
                        <a:pt x="459569" y="181846"/>
                        <a:pt x="472558" y="181846"/>
                      </a:cubicBezTo>
                      <a:cubicBezTo>
                        <a:pt x="511525" y="181846"/>
                        <a:pt x="533173" y="155868"/>
                        <a:pt x="537503" y="108242"/>
                      </a:cubicBezTo>
                      <a:lnTo>
                        <a:pt x="537503" y="90923"/>
                      </a:lnTo>
                      <a:lnTo>
                        <a:pt x="546162" y="108242"/>
                      </a:lnTo>
                      <a:cubicBezTo>
                        <a:pt x="563481" y="138549"/>
                        <a:pt x="619767" y="164527"/>
                        <a:pt x="650074" y="177516"/>
                      </a:cubicBezTo>
                      <a:cubicBezTo>
                        <a:pt x="676052" y="190506"/>
                        <a:pt x="693371" y="203494"/>
                        <a:pt x="693371" y="220813"/>
                      </a:cubicBezTo>
                      <a:cubicBezTo>
                        <a:pt x="693371" y="225143"/>
                        <a:pt x="693371" y="229473"/>
                        <a:pt x="689041" y="229473"/>
                      </a:cubicBezTo>
                      <a:cubicBezTo>
                        <a:pt x="719349" y="220813"/>
                        <a:pt x="732338" y="194835"/>
                        <a:pt x="740997" y="181846"/>
                      </a:cubicBezTo>
                      <a:cubicBezTo>
                        <a:pt x="749657" y="155868"/>
                        <a:pt x="749657" y="129890"/>
                        <a:pt x="740997" y="121231"/>
                      </a:cubicBezTo>
                      <a:lnTo>
                        <a:pt x="723679" y="99582"/>
                      </a:lnTo>
                      <a:lnTo>
                        <a:pt x="749657" y="112571"/>
                      </a:lnTo>
                      <a:cubicBezTo>
                        <a:pt x="779964" y="129890"/>
                        <a:pt x="814602" y="134220"/>
                        <a:pt x="836250" y="134220"/>
                      </a:cubicBezTo>
                      <a:cubicBezTo>
                        <a:pt x="827591" y="125560"/>
                        <a:pt x="818931" y="116901"/>
                        <a:pt x="814602" y="99582"/>
                      </a:cubicBezTo>
                      <a:cubicBezTo>
                        <a:pt x="805943" y="73604"/>
                        <a:pt x="810272" y="43297"/>
                        <a:pt x="823261" y="21648"/>
                      </a:cubicBezTo>
                      <a:lnTo>
                        <a:pt x="827591" y="12989"/>
                      </a:lnTo>
                      <a:lnTo>
                        <a:pt x="831920" y="21648"/>
                      </a:lnTo>
                      <a:cubicBezTo>
                        <a:pt x="831920" y="25978"/>
                        <a:pt x="866558" y="103912"/>
                        <a:pt x="966140" y="103912"/>
                      </a:cubicBezTo>
                      <a:cubicBezTo>
                        <a:pt x="974800" y="103912"/>
                        <a:pt x="979129" y="103912"/>
                        <a:pt x="987789" y="103912"/>
                      </a:cubicBezTo>
                      <a:cubicBezTo>
                        <a:pt x="966140" y="69275"/>
                        <a:pt x="996448" y="12989"/>
                        <a:pt x="996448" y="8659"/>
                      </a:cubicBezTo>
                      <a:lnTo>
                        <a:pt x="1000778" y="0"/>
                      </a:lnTo>
                      <a:lnTo>
                        <a:pt x="1005107" y="8659"/>
                      </a:lnTo>
                      <a:cubicBezTo>
                        <a:pt x="1005107" y="8659"/>
                        <a:pt x="1022426" y="30308"/>
                        <a:pt x="1100360" y="73604"/>
                      </a:cubicBezTo>
                      <a:cubicBezTo>
                        <a:pt x="1134997" y="90923"/>
                        <a:pt x="1152316" y="112571"/>
                        <a:pt x="1156646" y="129890"/>
                      </a:cubicBezTo>
                      <a:cubicBezTo>
                        <a:pt x="1156646" y="138549"/>
                        <a:pt x="1156646" y="147209"/>
                        <a:pt x="1152316" y="151538"/>
                      </a:cubicBezTo>
                      <a:cubicBezTo>
                        <a:pt x="1191283" y="142879"/>
                        <a:pt x="1212932" y="129890"/>
                        <a:pt x="1217261" y="86593"/>
                      </a:cubicBezTo>
                      <a:lnTo>
                        <a:pt x="1217261" y="86593"/>
                      </a:lnTo>
                      <a:lnTo>
                        <a:pt x="1225920" y="86593"/>
                      </a:lnTo>
                      <a:lnTo>
                        <a:pt x="1225920" y="86593"/>
                      </a:lnTo>
                      <a:lnTo>
                        <a:pt x="1225920" y="86593"/>
                      </a:lnTo>
                      <a:lnTo>
                        <a:pt x="1221591" y="86593"/>
                      </a:lnTo>
                      <a:lnTo>
                        <a:pt x="1225920" y="86593"/>
                      </a:lnTo>
                      <a:cubicBezTo>
                        <a:pt x="1221591" y="125560"/>
                        <a:pt x="1230250" y="160198"/>
                        <a:pt x="1247569" y="181846"/>
                      </a:cubicBezTo>
                      <a:cubicBezTo>
                        <a:pt x="1260558" y="199165"/>
                        <a:pt x="1282206" y="207824"/>
                        <a:pt x="1308184" y="207824"/>
                      </a:cubicBezTo>
                      <a:cubicBezTo>
                        <a:pt x="1338492" y="207824"/>
                        <a:pt x="1355811" y="216484"/>
                        <a:pt x="1364470" y="233802"/>
                      </a:cubicBezTo>
                      <a:cubicBezTo>
                        <a:pt x="1368800" y="242462"/>
                        <a:pt x="1373129" y="259780"/>
                        <a:pt x="1355811" y="285758"/>
                      </a:cubicBezTo>
                      <a:cubicBezTo>
                        <a:pt x="1364470" y="285758"/>
                        <a:pt x="1368800" y="281429"/>
                        <a:pt x="1368800" y="281429"/>
                      </a:cubicBezTo>
                      <a:lnTo>
                        <a:pt x="1377459" y="268440"/>
                      </a:lnTo>
                      <a:lnTo>
                        <a:pt x="1377459" y="281429"/>
                      </a:lnTo>
                      <a:cubicBezTo>
                        <a:pt x="1377459" y="281429"/>
                        <a:pt x="1386118" y="376681"/>
                        <a:pt x="1394777" y="441626"/>
                      </a:cubicBezTo>
                      <a:lnTo>
                        <a:pt x="1394777" y="445956"/>
                      </a:lnTo>
                      <a:lnTo>
                        <a:pt x="1394777" y="445956"/>
                      </a:lnTo>
                      <a:cubicBezTo>
                        <a:pt x="1394777" y="458945"/>
                        <a:pt x="1403437" y="528220"/>
                        <a:pt x="1403437" y="610483"/>
                      </a:cubicBezTo>
                      <a:cubicBezTo>
                        <a:pt x="1399107" y="692747"/>
                        <a:pt x="1381788" y="809648"/>
                        <a:pt x="1321173" y="887582"/>
                      </a:cubicBezTo>
                      <a:cubicBezTo>
                        <a:pt x="1199942" y="1034791"/>
                        <a:pt x="970470" y="1112725"/>
                        <a:pt x="901195" y="1121385"/>
                      </a:cubicBezTo>
                      <a:cubicBezTo>
                        <a:pt x="888206" y="1125714"/>
                        <a:pt x="875217" y="1130044"/>
                        <a:pt x="862228" y="1134374"/>
                      </a:cubicBezTo>
                      <a:cubicBezTo>
                        <a:pt x="801613" y="1143033"/>
                        <a:pt x="753986" y="1160352"/>
                        <a:pt x="689041" y="1160352"/>
                      </a:cubicBezTo>
                      <a:close/>
                      <a:moveTo>
                        <a:pt x="95877" y="216484"/>
                      </a:moveTo>
                      <a:cubicBezTo>
                        <a:pt x="69899" y="242462"/>
                        <a:pt x="48250" y="285758"/>
                        <a:pt x="56910" y="355033"/>
                      </a:cubicBezTo>
                      <a:lnTo>
                        <a:pt x="56910" y="363692"/>
                      </a:lnTo>
                      <a:cubicBezTo>
                        <a:pt x="69899" y="432967"/>
                        <a:pt x="74228" y="476264"/>
                        <a:pt x="56910" y="545538"/>
                      </a:cubicBezTo>
                      <a:cubicBezTo>
                        <a:pt x="52580" y="575846"/>
                        <a:pt x="43921" y="606154"/>
                        <a:pt x="30932" y="632132"/>
                      </a:cubicBezTo>
                      <a:cubicBezTo>
                        <a:pt x="624" y="714396"/>
                        <a:pt x="9283" y="792330"/>
                        <a:pt x="52580" y="857275"/>
                      </a:cubicBezTo>
                      <a:cubicBezTo>
                        <a:pt x="165152" y="1039121"/>
                        <a:pt x="489877" y="1108396"/>
                        <a:pt x="546162" y="1117055"/>
                      </a:cubicBezTo>
                      <a:cubicBezTo>
                        <a:pt x="572140" y="1121385"/>
                        <a:pt x="589459" y="1125714"/>
                        <a:pt x="602448" y="1130044"/>
                      </a:cubicBezTo>
                      <a:cubicBezTo>
                        <a:pt x="624096" y="1138703"/>
                        <a:pt x="641415" y="1143033"/>
                        <a:pt x="689041" y="1143033"/>
                      </a:cubicBezTo>
                      <a:cubicBezTo>
                        <a:pt x="753986" y="1143033"/>
                        <a:pt x="801613" y="1125714"/>
                        <a:pt x="844910" y="1112725"/>
                      </a:cubicBezTo>
                      <a:cubicBezTo>
                        <a:pt x="857899" y="1108396"/>
                        <a:pt x="870888" y="1104066"/>
                        <a:pt x="883877" y="1099736"/>
                      </a:cubicBezTo>
                      <a:cubicBezTo>
                        <a:pt x="948822" y="1091077"/>
                        <a:pt x="1178294" y="1017473"/>
                        <a:pt x="1295195" y="870264"/>
                      </a:cubicBezTo>
                      <a:cubicBezTo>
                        <a:pt x="1407767" y="727385"/>
                        <a:pt x="1364470" y="437297"/>
                        <a:pt x="1364470" y="432967"/>
                      </a:cubicBezTo>
                      <a:lnTo>
                        <a:pt x="1364470" y="428637"/>
                      </a:lnTo>
                      <a:lnTo>
                        <a:pt x="1364470" y="428637"/>
                      </a:lnTo>
                      <a:cubicBezTo>
                        <a:pt x="1355811" y="372352"/>
                        <a:pt x="1347151" y="298747"/>
                        <a:pt x="1347151" y="277099"/>
                      </a:cubicBezTo>
                      <a:cubicBezTo>
                        <a:pt x="1342822" y="277099"/>
                        <a:pt x="1338492" y="281429"/>
                        <a:pt x="1325503" y="277099"/>
                      </a:cubicBezTo>
                      <a:lnTo>
                        <a:pt x="1316843" y="277099"/>
                      </a:lnTo>
                      <a:lnTo>
                        <a:pt x="1321173" y="268440"/>
                      </a:lnTo>
                      <a:cubicBezTo>
                        <a:pt x="1338492" y="246791"/>
                        <a:pt x="1342822" y="229473"/>
                        <a:pt x="1334162" y="216484"/>
                      </a:cubicBezTo>
                      <a:cubicBezTo>
                        <a:pt x="1329832" y="203494"/>
                        <a:pt x="1312514" y="194835"/>
                        <a:pt x="1286536" y="194835"/>
                      </a:cubicBezTo>
                      <a:cubicBezTo>
                        <a:pt x="1260558" y="194835"/>
                        <a:pt x="1234580" y="181846"/>
                        <a:pt x="1221591" y="164527"/>
                      </a:cubicBezTo>
                      <a:cubicBezTo>
                        <a:pt x="1208602" y="147209"/>
                        <a:pt x="1199942" y="125560"/>
                        <a:pt x="1195613" y="99582"/>
                      </a:cubicBezTo>
                      <a:cubicBezTo>
                        <a:pt x="1182624" y="125560"/>
                        <a:pt x="1156646" y="134220"/>
                        <a:pt x="1122008" y="138549"/>
                      </a:cubicBezTo>
                      <a:lnTo>
                        <a:pt x="1109019" y="142879"/>
                      </a:lnTo>
                      <a:lnTo>
                        <a:pt x="1117679" y="134220"/>
                      </a:lnTo>
                      <a:cubicBezTo>
                        <a:pt x="1126338" y="125560"/>
                        <a:pt x="1130668" y="116901"/>
                        <a:pt x="1126338" y="108242"/>
                      </a:cubicBezTo>
                      <a:cubicBezTo>
                        <a:pt x="1122008" y="90923"/>
                        <a:pt x="1104690" y="73604"/>
                        <a:pt x="1078712" y="60615"/>
                      </a:cubicBezTo>
                      <a:cubicBezTo>
                        <a:pt x="1018096" y="30308"/>
                        <a:pt x="992118" y="8659"/>
                        <a:pt x="983459" y="0"/>
                      </a:cubicBezTo>
                      <a:cubicBezTo>
                        <a:pt x="974800" y="17319"/>
                        <a:pt x="957481" y="60615"/>
                        <a:pt x="979129" y="82264"/>
                      </a:cubicBezTo>
                      <a:lnTo>
                        <a:pt x="987789" y="90923"/>
                      </a:lnTo>
                      <a:lnTo>
                        <a:pt x="979129" y="90923"/>
                      </a:lnTo>
                      <a:cubicBezTo>
                        <a:pt x="966140" y="90923"/>
                        <a:pt x="957481" y="95253"/>
                        <a:pt x="948822" y="95253"/>
                      </a:cubicBezTo>
                      <a:cubicBezTo>
                        <a:pt x="862228" y="95253"/>
                        <a:pt x="823261" y="38967"/>
                        <a:pt x="810272" y="17319"/>
                      </a:cubicBezTo>
                      <a:cubicBezTo>
                        <a:pt x="801613" y="34637"/>
                        <a:pt x="801613" y="60615"/>
                        <a:pt x="805943" y="82264"/>
                      </a:cubicBezTo>
                      <a:cubicBezTo>
                        <a:pt x="814602" y="99582"/>
                        <a:pt x="827591" y="112571"/>
                        <a:pt x="840580" y="121231"/>
                      </a:cubicBezTo>
                      <a:lnTo>
                        <a:pt x="862228" y="129890"/>
                      </a:lnTo>
                      <a:lnTo>
                        <a:pt x="840580" y="134220"/>
                      </a:lnTo>
                      <a:cubicBezTo>
                        <a:pt x="840580" y="134220"/>
                        <a:pt x="836250" y="134220"/>
                        <a:pt x="831920" y="134220"/>
                      </a:cubicBezTo>
                      <a:cubicBezTo>
                        <a:pt x="827591" y="134220"/>
                        <a:pt x="784294" y="134220"/>
                        <a:pt x="745327" y="116901"/>
                      </a:cubicBezTo>
                      <a:cubicBezTo>
                        <a:pt x="749657" y="134220"/>
                        <a:pt x="749657" y="155868"/>
                        <a:pt x="740997" y="177516"/>
                      </a:cubicBezTo>
                      <a:cubicBezTo>
                        <a:pt x="728009" y="212154"/>
                        <a:pt x="702030" y="233802"/>
                        <a:pt x="667393" y="233802"/>
                      </a:cubicBezTo>
                      <a:lnTo>
                        <a:pt x="637085" y="233802"/>
                      </a:lnTo>
                      <a:lnTo>
                        <a:pt x="663063" y="220813"/>
                      </a:lnTo>
                      <a:cubicBezTo>
                        <a:pt x="671723" y="216484"/>
                        <a:pt x="671723" y="212154"/>
                        <a:pt x="671723" y="207824"/>
                      </a:cubicBezTo>
                      <a:cubicBezTo>
                        <a:pt x="671723" y="199165"/>
                        <a:pt x="663063" y="186176"/>
                        <a:pt x="637085" y="173187"/>
                      </a:cubicBezTo>
                      <a:cubicBezTo>
                        <a:pt x="606778" y="160198"/>
                        <a:pt x="559151" y="138549"/>
                        <a:pt x="533173" y="108242"/>
                      </a:cubicBezTo>
                      <a:cubicBezTo>
                        <a:pt x="528844" y="151538"/>
                        <a:pt x="502866" y="177516"/>
                        <a:pt x="463899" y="177516"/>
                      </a:cubicBezTo>
                      <a:cubicBezTo>
                        <a:pt x="446580" y="177516"/>
                        <a:pt x="429261" y="173187"/>
                        <a:pt x="407613" y="164527"/>
                      </a:cubicBezTo>
                      <a:lnTo>
                        <a:pt x="394624" y="160198"/>
                      </a:lnTo>
                      <a:lnTo>
                        <a:pt x="407613" y="155868"/>
                      </a:lnTo>
                      <a:cubicBezTo>
                        <a:pt x="424932" y="151538"/>
                        <a:pt x="433591" y="147209"/>
                        <a:pt x="437921" y="142879"/>
                      </a:cubicBezTo>
                      <a:cubicBezTo>
                        <a:pt x="442250" y="129890"/>
                        <a:pt x="407613" y="103912"/>
                        <a:pt x="364316" y="69275"/>
                      </a:cubicBezTo>
                      <a:cubicBezTo>
                        <a:pt x="364316" y="112571"/>
                        <a:pt x="338338" y="147209"/>
                        <a:pt x="286382" y="173187"/>
                      </a:cubicBezTo>
                      <a:cubicBezTo>
                        <a:pt x="247415" y="190506"/>
                        <a:pt x="208448" y="199165"/>
                        <a:pt x="204119" y="199165"/>
                      </a:cubicBezTo>
                      <a:lnTo>
                        <a:pt x="195459" y="199165"/>
                      </a:lnTo>
                      <a:lnTo>
                        <a:pt x="204119" y="177516"/>
                      </a:lnTo>
                      <a:cubicBezTo>
                        <a:pt x="178140" y="203494"/>
                        <a:pt x="147833" y="225143"/>
                        <a:pt x="117525" y="225143"/>
                      </a:cubicBezTo>
                      <a:cubicBezTo>
                        <a:pt x="113195" y="233802"/>
                        <a:pt x="104536" y="229473"/>
                        <a:pt x="95877" y="216484"/>
                      </a:cubicBezTo>
                      <a:close/>
                    </a:path>
                  </a:pathLst>
                </a:custGeom>
                <a:solidFill>
                  <a:srgbClr val="B48662"/>
                </a:solidFill>
                <a:ln w="43191" cap="flat">
                  <a:noFill/>
                  <a:prstDash val="solid"/>
                  <a:miter/>
                </a:ln>
              </p:spPr>
              <p:txBody>
                <a:bodyPr rtlCol="0" anchor="ctr"/>
                <a:lstStyle/>
                <a:p>
                  <a:endParaRPr lang="en-US"/>
                </a:p>
              </p:txBody>
            </p:sp>
          </p:grpSp>
          <p:sp>
            <p:nvSpPr>
              <p:cNvPr id="94" name="Freeform: Shape 93">
                <a:extLst>
                  <a:ext uri="{FF2B5EF4-FFF2-40B4-BE49-F238E27FC236}">
                    <a16:creationId xmlns:a16="http://schemas.microsoft.com/office/drawing/2014/main" xmlns="" id="{DE6AFA8B-4332-44B5-A509-517A845EDCC3}"/>
                  </a:ext>
                </a:extLst>
              </p:cNvPr>
              <p:cNvSpPr/>
              <p:nvPr/>
            </p:nvSpPr>
            <p:spPr>
              <a:xfrm>
                <a:off x="16507339" y="1764760"/>
                <a:ext cx="541208" cy="266476"/>
              </a:xfrm>
              <a:custGeom>
                <a:avLst/>
                <a:gdLst>
                  <a:gd name="connsiteX0" fmla="*/ 0 w 541208"/>
                  <a:gd name="connsiteY0" fmla="*/ 103912 h 266476"/>
                  <a:gd name="connsiteX1" fmla="*/ 445956 w 541208"/>
                  <a:gd name="connsiteY1" fmla="*/ 30308 h 266476"/>
                  <a:gd name="connsiteX2" fmla="*/ 424308 w 541208"/>
                  <a:gd name="connsiteY2" fmla="*/ 0 h 266476"/>
                  <a:gd name="connsiteX3" fmla="*/ 541209 w 541208"/>
                  <a:gd name="connsiteY3" fmla="*/ 38967 h 266476"/>
                  <a:gd name="connsiteX4" fmla="*/ 476264 w 541208"/>
                  <a:gd name="connsiteY4" fmla="*/ 51956 h 266476"/>
                  <a:gd name="connsiteX5" fmla="*/ 428637 w 541208"/>
                  <a:gd name="connsiteY5" fmla="*/ 121231 h 266476"/>
                  <a:gd name="connsiteX6" fmla="*/ 268440 w 541208"/>
                  <a:gd name="connsiteY6" fmla="*/ 264110 h 266476"/>
                  <a:gd name="connsiteX7" fmla="*/ 108242 w 541208"/>
                  <a:gd name="connsiteY7" fmla="*/ 164527 h 266476"/>
                  <a:gd name="connsiteX8" fmla="*/ 0 w 541208"/>
                  <a:gd name="connsiteY8" fmla="*/ 103912 h 266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1208" h="266476">
                    <a:moveTo>
                      <a:pt x="0" y="103912"/>
                    </a:moveTo>
                    <a:cubicBezTo>
                      <a:pt x="0" y="103912"/>
                      <a:pt x="290088" y="90923"/>
                      <a:pt x="445956" y="30308"/>
                    </a:cubicBezTo>
                    <a:cubicBezTo>
                      <a:pt x="441626" y="17319"/>
                      <a:pt x="424308" y="0"/>
                      <a:pt x="424308" y="0"/>
                    </a:cubicBezTo>
                    <a:cubicBezTo>
                      <a:pt x="424308" y="0"/>
                      <a:pt x="480593" y="38967"/>
                      <a:pt x="541209" y="38967"/>
                    </a:cubicBezTo>
                    <a:cubicBezTo>
                      <a:pt x="502242" y="51956"/>
                      <a:pt x="476264" y="51956"/>
                      <a:pt x="476264" y="51956"/>
                    </a:cubicBezTo>
                    <a:cubicBezTo>
                      <a:pt x="476264" y="51956"/>
                      <a:pt x="437297" y="56286"/>
                      <a:pt x="428637" y="121231"/>
                    </a:cubicBezTo>
                    <a:cubicBezTo>
                      <a:pt x="415648" y="186176"/>
                      <a:pt x="394000" y="246791"/>
                      <a:pt x="268440" y="264110"/>
                    </a:cubicBezTo>
                    <a:cubicBezTo>
                      <a:pt x="142879" y="281429"/>
                      <a:pt x="112571" y="199165"/>
                      <a:pt x="108242" y="164527"/>
                    </a:cubicBezTo>
                    <a:cubicBezTo>
                      <a:pt x="103912" y="134220"/>
                      <a:pt x="69275" y="125560"/>
                      <a:pt x="0" y="103912"/>
                    </a:cubicBezTo>
                    <a:close/>
                  </a:path>
                </a:pathLst>
              </a:custGeom>
              <a:solidFill>
                <a:srgbClr val="F3D1BB"/>
              </a:solidFill>
              <a:ln w="43191"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xmlns="" id="{1FF3D1B5-1D60-49B0-9B38-9CD88E51E022}"/>
                  </a:ext>
                </a:extLst>
              </p:cNvPr>
              <p:cNvSpPr/>
              <p:nvPr/>
            </p:nvSpPr>
            <p:spPr>
              <a:xfrm>
                <a:off x="16243229" y="1340452"/>
                <a:ext cx="335006" cy="389670"/>
              </a:xfrm>
              <a:custGeom>
                <a:avLst/>
                <a:gdLst>
                  <a:gd name="connsiteX0" fmla="*/ 212154 w 335006"/>
                  <a:gd name="connsiteY0" fmla="*/ 350703 h 389670"/>
                  <a:gd name="connsiteX1" fmla="*/ 225143 w 335006"/>
                  <a:gd name="connsiteY1" fmla="*/ 389670 h 389670"/>
                  <a:gd name="connsiteX2" fmla="*/ 0 w 335006"/>
                  <a:gd name="connsiteY2" fmla="*/ 277099 h 389670"/>
                  <a:gd name="connsiteX3" fmla="*/ 73604 w 335006"/>
                  <a:gd name="connsiteY3" fmla="*/ 264110 h 389670"/>
                  <a:gd name="connsiteX4" fmla="*/ 116901 w 335006"/>
                  <a:gd name="connsiteY4" fmla="*/ 69275 h 389670"/>
                  <a:gd name="connsiteX5" fmla="*/ 294418 w 335006"/>
                  <a:gd name="connsiteY5" fmla="*/ 43297 h 389670"/>
                  <a:gd name="connsiteX6" fmla="*/ 277099 w 335006"/>
                  <a:gd name="connsiteY6" fmla="*/ 0 h 389670"/>
                  <a:gd name="connsiteX7" fmla="*/ 333385 w 335006"/>
                  <a:gd name="connsiteY7" fmla="*/ 186176 h 389670"/>
                  <a:gd name="connsiteX8" fmla="*/ 212154 w 335006"/>
                  <a:gd name="connsiteY8" fmla="*/ 350703 h 389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5006" h="389670">
                    <a:moveTo>
                      <a:pt x="212154" y="350703"/>
                    </a:moveTo>
                    <a:cubicBezTo>
                      <a:pt x="212154" y="350703"/>
                      <a:pt x="220813" y="372352"/>
                      <a:pt x="225143" y="389670"/>
                    </a:cubicBezTo>
                    <a:cubicBezTo>
                      <a:pt x="134220" y="281429"/>
                      <a:pt x="0" y="277099"/>
                      <a:pt x="0" y="277099"/>
                    </a:cubicBezTo>
                    <a:cubicBezTo>
                      <a:pt x="0" y="277099"/>
                      <a:pt x="43297" y="259780"/>
                      <a:pt x="73604" y="264110"/>
                    </a:cubicBezTo>
                    <a:cubicBezTo>
                      <a:pt x="73604" y="220813"/>
                      <a:pt x="82264" y="129890"/>
                      <a:pt x="116901" y="69275"/>
                    </a:cubicBezTo>
                    <a:cubicBezTo>
                      <a:pt x="164527" y="8659"/>
                      <a:pt x="246791" y="-21648"/>
                      <a:pt x="294418" y="43297"/>
                    </a:cubicBezTo>
                    <a:cubicBezTo>
                      <a:pt x="298747" y="30308"/>
                      <a:pt x="277099" y="0"/>
                      <a:pt x="277099" y="0"/>
                    </a:cubicBezTo>
                    <a:cubicBezTo>
                      <a:pt x="277099" y="0"/>
                      <a:pt x="346374" y="43297"/>
                      <a:pt x="333385" y="186176"/>
                    </a:cubicBezTo>
                    <a:cubicBezTo>
                      <a:pt x="320396" y="324725"/>
                      <a:pt x="238132" y="346374"/>
                      <a:pt x="212154" y="350703"/>
                    </a:cubicBezTo>
                    <a:close/>
                  </a:path>
                </a:pathLst>
              </a:custGeom>
              <a:solidFill>
                <a:srgbClr val="F3D1BB"/>
              </a:solidFill>
              <a:ln w="43191"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xmlns="" id="{2FF26A3E-0D76-4F21-ADC5-1CE33D9E8793}"/>
                  </a:ext>
                </a:extLst>
              </p:cNvPr>
              <p:cNvSpPr/>
              <p:nvPr/>
            </p:nvSpPr>
            <p:spPr>
              <a:xfrm>
                <a:off x="16930967" y="1266848"/>
                <a:ext cx="347053" cy="428637"/>
              </a:xfrm>
              <a:custGeom>
                <a:avLst/>
                <a:gdLst>
                  <a:gd name="connsiteX0" fmla="*/ 121910 w 347053"/>
                  <a:gd name="connsiteY0" fmla="*/ 428637 h 428637"/>
                  <a:gd name="connsiteX1" fmla="*/ 347053 w 347053"/>
                  <a:gd name="connsiteY1" fmla="*/ 298747 h 428637"/>
                  <a:gd name="connsiteX2" fmla="*/ 303757 w 347053"/>
                  <a:gd name="connsiteY2" fmla="*/ 290088 h 428637"/>
                  <a:gd name="connsiteX3" fmla="*/ 147888 w 347053"/>
                  <a:gd name="connsiteY3" fmla="*/ 0 h 428637"/>
                  <a:gd name="connsiteX4" fmla="*/ 17998 w 347053"/>
                  <a:gd name="connsiteY4" fmla="*/ 129890 h 428637"/>
                  <a:gd name="connsiteX5" fmla="*/ 22328 w 347053"/>
                  <a:gd name="connsiteY5" fmla="*/ 56286 h 428637"/>
                  <a:gd name="connsiteX6" fmla="*/ 121910 w 347053"/>
                  <a:gd name="connsiteY6" fmla="*/ 394000 h 428637"/>
                  <a:gd name="connsiteX7" fmla="*/ 121910 w 347053"/>
                  <a:gd name="connsiteY7" fmla="*/ 428637 h 42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7053" h="428637">
                    <a:moveTo>
                      <a:pt x="121910" y="428637"/>
                    </a:moveTo>
                    <a:cubicBezTo>
                      <a:pt x="121910" y="428637"/>
                      <a:pt x="195515" y="320396"/>
                      <a:pt x="347053" y="298747"/>
                    </a:cubicBezTo>
                    <a:cubicBezTo>
                      <a:pt x="312416" y="290088"/>
                      <a:pt x="303757" y="290088"/>
                      <a:pt x="303757" y="290088"/>
                    </a:cubicBezTo>
                    <a:cubicBezTo>
                      <a:pt x="303757" y="290088"/>
                      <a:pt x="351383" y="17319"/>
                      <a:pt x="147888" y="0"/>
                    </a:cubicBezTo>
                    <a:cubicBezTo>
                      <a:pt x="30987" y="8659"/>
                      <a:pt x="17998" y="129890"/>
                      <a:pt x="17998" y="129890"/>
                    </a:cubicBezTo>
                    <a:cubicBezTo>
                      <a:pt x="17998" y="129890"/>
                      <a:pt x="9339" y="99582"/>
                      <a:pt x="22328" y="56286"/>
                    </a:cubicBezTo>
                    <a:cubicBezTo>
                      <a:pt x="-16639" y="121231"/>
                      <a:pt x="-16639" y="342044"/>
                      <a:pt x="121910" y="394000"/>
                    </a:cubicBezTo>
                    <a:cubicBezTo>
                      <a:pt x="121910" y="411319"/>
                      <a:pt x="121910" y="428637"/>
                      <a:pt x="121910" y="428637"/>
                    </a:cubicBezTo>
                    <a:close/>
                  </a:path>
                </a:pathLst>
              </a:custGeom>
              <a:solidFill>
                <a:srgbClr val="F3D1BB"/>
              </a:solidFill>
              <a:ln w="43191" cap="flat">
                <a:noFill/>
                <a:prstDash val="solid"/>
                <a:miter/>
              </a:ln>
            </p:spPr>
            <p:txBody>
              <a:bodyPr rtlCol="0" anchor="ctr"/>
              <a:lstStyle/>
              <a:p>
                <a:endParaRPr lang="en-US"/>
              </a:p>
            </p:txBody>
          </p:sp>
          <p:grpSp>
            <p:nvGrpSpPr>
              <p:cNvPr id="97" name="Graphic 12">
                <a:extLst>
                  <a:ext uri="{FF2B5EF4-FFF2-40B4-BE49-F238E27FC236}">
                    <a16:creationId xmlns:a16="http://schemas.microsoft.com/office/drawing/2014/main" xmlns="" id="{3273EB5B-E1F6-4B71-9DAE-6864EF2A7BDE}"/>
                  </a:ext>
                </a:extLst>
              </p:cNvPr>
              <p:cNvGrpSpPr/>
              <p:nvPr/>
            </p:nvGrpSpPr>
            <p:grpSpPr>
              <a:xfrm>
                <a:off x="15870770" y="379266"/>
                <a:ext cx="1877386" cy="1164681"/>
                <a:chOff x="15870770" y="379266"/>
                <a:chExt cx="1877386" cy="1164681"/>
              </a:xfrm>
            </p:grpSpPr>
            <p:sp>
              <p:nvSpPr>
                <p:cNvPr id="98" name="Freeform: Shape 97">
                  <a:extLst>
                    <a:ext uri="{FF2B5EF4-FFF2-40B4-BE49-F238E27FC236}">
                      <a16:creationId xmlns:a16="http://schemas.microsoft.com/office/drawing/2014/main" xmlns="" id="{D8B9DA79-0BE5-42F5-B04F-D03AC90ADC08}"/>
                    </a:ext>
                  </a:extLst>
                </p:cNvPr>
                <p:cNvSpPr/>
                <p:nvPr/>
              </p:nvSpPr>
              <p:spPr>
                <a:xfrm>
                  <a:off x="15870878" y="383104"/>
                  <a:ext cx="1870519" cy="1160842"/>
                </a:xfrm>
                <a:custGeom>
                  <a:avLst/>
                  <a:gdLst>
                    <a:gd name="connsiteX0" fmla="*/ 1818461 w 1870519"/>
                    <a:gd name="connsiteY0" fmla="*/ 714886 h 1160842"/>
                    <a:gd name="connsiteX1" fmla="*/ 1775164 w 1870519"/>
                    <a:gd name="connsiteY1" fmla="*/ 468095 h 1160842"/>
                    <a:gd name="connsiteX2" fmla="*/ 1805472 w 1870519"/>
                    <a:gd name="connsiteY2" fmla="*/ 416139 h 1160842"/>
                    <a:gd name="connsiteX3" fmla="*/ 1710219 w 1870519"/>
                    <a:gd name="connsiteY3" fmla="*/ 368513 h 1160842"/>
                    <a:gd name="connsiteX4" fmla="*/ 1567340 w 1870519"/>
                    <a:gd name="connsiteY4" fmla="*/ 251612 h 1160842"/>
                    <a:gd name="connsiteX5" fmla="*/ 1597648 w 1870519"/>
                    <a:gd name="connsiteY5" fmla="*/ 190996 h 1160842"/>
                    <a:gd name="connsiteX6" fmla="*/ 1424461 w 1870519"/>
                    <a:gd name="connsiteY6" fmla="*/ 156359 h 1160842"/>
                    <a:gd name="connsiteX7" fmla="*/ 1134373 w 1870519"/>
                    <a:gd name="connsiteY7" fmla="*/ 82755 h 1160842"/>
                    <a:gd name="connsiteX8" fmla="*/ 718725 w 1870519"/>
                    <a:gd name="connsiteY8" fmla="*/ 95744 h 1160842"/>
                    <a:gd name="connsiteX9" fmla="*/ 606154 w 1870519"/>
                    <a:gd name="connsiteY9" fmla="*/ 52447 h 1160842"/>
                    <a:gd name="connsiteX10" fmla="*/ 571516 w 1870519"/>
                    <a:gd name="connsiteY10" fmla="*/ 152029 h 1160842"/>
                    <a:gd name="connsiteX11" fmla="*/ 368022 w 1870519"/>
                    <a:gd name="connsiteY11" fmla="*/ 203985 h 1160842"/>
                    <a:gd name="connsiteX12" fmla="*/ 259780 w 1870519"/>
                    <a:gd name="connsiteY12" fmla="*/ 216974 h 1160842"/>
                    <a:gd name="connsiteX13" fmla="*/ 316066 w 1870519"/>
                    <a:gd name="connsiteY13" fmla="*/ 281919 h 1160842"/>
                    <a:gd name="connsiteX14" fmla="*/ 203494 w 1870519"/>
                    <a:gd name="connsiteY14" fmla="*/ 494073 h 1160842"/>
                    <a:gd name="connsiteX15" fmla="*/ 108242 w 1870519"/>
                    <a:gd name="connsiteY15" fmla="*/ 537370 h 1160842"/>
                    <a:gd name="connsiteX16" fmla="*/ 129890 w 1870519"/>
                    <a:gd name="connsiteY16" fmla="*/ 584996 h 1160842"/>
                    <a:gd name="connsiteX17" fmla="*/ 25978 w 1870519"/>
                    <a:gd name="connsiteY17" fmla="*/ 801480 h 1160842"/>
                    <a:gd name="connsiteX18" fmla="*/ 47626 w 1870519"/>
                    <a:gd name="connsiteY18" fmla="*/ 740864 h 1160842"/>
                    <a:gd name="connsiteX19" fmla="*/ 56286 w 1870519"/>
                    <a:gd name="connsiteY19" fmla="*/ 810139 h 1160842"/>
                    <a:gd name="connsiteX20" fmla="*/ 138549 w 1870519"/>
                    <a:gd name="connsiteY20" fmla="*/ 948689 h 1160842"/>
                    <a:gd name="connsiteX21" fmla="*/ 73604 w 1870519"/>
                    <a:gd name="connsiteY21" fmla="*/ 974667 h 1160842"/>
                    <a:gd name="connsiteX22" fmla="*/ 229472 w 1870519"/>
                    <a:gd name="connsiteY22" fmla="*/ 1035282 h 1160842"/>
                    <a:gd name="connsiteX23" fmla="*/ 268439 w 1870519"/>
                    <a:gd name="connsiteY23" fmla="*/ 1160842 h 1160842"/>
                    <a:gd name="connsiteX24" fmla="*/ 268439 w 1870519"/>
                    <a:gd name="connsiteY24" fmla="*/ 970337 h 1160842"/>
                    <a:gd name="connsiteX25" fmla="*/ 311736 w 1870519"/>
                    <a:gd name="connsiteY25" fmla="*/ 827458 h 1160842"/>
                    <a:gd name="connsiteX26" fmla="*/ 441626 w 1870519"/>
                    <a:gd name="connsiteY26" fmla="*/ 784161 h 1160842"/>
                    <a:gd name="connsiteX27" fmla="*/ 432967 w 1870519"/>
                    <a:gd name="connsiteY27" fmla="*/ 818798 h 1160842"/>
                    <a:gd name="connsiteX28" fmla="*/ 584505 w 1870519"/>
                    <a:gd name="connsiteY28" fmla="*/ 684579 h 1160842"/>
                    <a:gd name="connsiteX29" fmla="*/ 632132 w 1870519"/>
                    <a:gd name="connsiteY29" fmla="*/ 784161 h 1160842"/>
                    <a:gd name="connsiteX30" fmla="*/ 753362 w 1870519"/>
                    <a:gd name="connsiteY30" fmla="*/ 719216 h 1160842"/>
                    <a:gd name="connsiteX31" fmla="*/ 861604 w 1870519"/>
                    <a:gd name="connsiteY31" fmla="*/ 792820 h 1160842"/>
                    <a:gd name="connsiteX32" fmla="*/ 887582 w 1870519"/>
                    <a:gd name="connsiteY32" fmla="*/ 849106 h 1160842"/>
                    <a:gd name="connsiteX33" fmla="*/ 956857 w 1870519"/>
                    <a:gd name="connsiteY33" fmla="*/ 727875 h 1160842"/>
                    <a:gd name="connsiteX34" fmla="*/ 1065099 w 1870519"/>
                    <a:gd name="connsiteY34" fmla="*/ 749524 h 1160842"/>
                    <a:gd name="connsiteX35" fmla="*/ 1034791 w 1870519"/>
                    <a:gd name="connsiteY35" fmla="*/ 632623 h 1160842"/>
                    <a:gd name="connsiteX36" fmla="*/ 1203648 w 1870519"/>
                    <a:gd name="connsiteY36" fmla="*/ 714886 h 1160842"/>
                    <a:gd name="connsiteX37" fmla="*/ 1207978 w 1870519"/>
                    <a:gd name="connsiteY37" fmla="*/ 619634 h 1160842"/>
                    <a:gd name="connsiteX38" fmla="*/ 1307560 w 1870519"/>
                    <a:gd name="connsiteY38" fmla="*/ 684579 h 1160842"/>
                    <a:gd name="connsiteX39" fmla="*/ 1350857 w 1870519"/>
                    <a:gd name="connsiteY39" fmla="*/ 766842 h 1160842"/>
                    <a:gd name="connsiteX40" fmla="*/ 1433121 w 1870519"/>
                    <a:gd name="connsiteY40" fmla="*/ 693238 h 1160842"/>
                    <a:gd name="connsiteX41" fmla="*/ 1519714 w 1870519"/>
                    <a:gd name="connsiteY41" fmla="*/ 818798 h 1160842"/>
                    <a:gd name="connsiteX42" fmla="*/ 1558681 w 1870519"/>
                    <a:gd name="connsiteY42" fmla="*/ 896733 h 1160842"/>
                    <a:gd name="connsiteX43" fmla="*/ 1584659 w 1870519"/>
                    <a:gd name="connsiteY43" fmla="*/ 892403 h 1160842"/>
                    <a:gd name="connsiteX44" fmla="*/ 1601978 w 1870519"/>
                    <a:gd name="connsiteY44" fmla="*/ 1052601 h 1160842"/>
                    <a:gd name="connsiteX45" fmla="*/ 1753516 w 1870519"/>
                    <a:gd name="connsiteY45" fmla="*/ 987656 h 1160842"/>
                    <a:gd name="connsiteX46" fmla="*/ 1775164 w 1870519"/>
                    <a:gd name="connsiteY46" fmla="*/ 853436 h 1160842"/>
                    <a:gd name="connsiteX47" fmla="*/ 1831450 w 1870519"/>
                    <a:gd name="connsiteY47" fmla="*/ 823128 h 1160842"/>
                    <a:gd name="connsiteX48" fmla="*/ 1818461 w 1870519"/>
                    <a:gd name="connsiteY48" fmla="*/ 714886 h 1160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870519" h="1160842">
                      <a:moveTo>
                        <a:pt x="1818461" y="714886"/>
                      </a:moveTo>
                      <a:cubicBezTo>
                        <a:pt x="1957010" y="550359"/>
                        <a:pt x="1775164" y="468095"/>
                        <a:pt x="1775164" y="468095"/>
                      </a:cubicBezTo>
                      <a:cubicBezTo>
                        <a:pt x="1775164" y="468095"/>
                        <a:pt x="1831450" y="450777"/>
                        <a:pt x="1805472" y="416139"/>
                      </a:cubicBezTo>
                      <a:cubicBezTo>
                        <a:pt x="1775164" y="450777"/>
                        <a:pt x="1723208" y="446447"/>
                        <a:pt x="1710219" y="368513"/>
                      </a:cubicBezTo>
                      <a:cubicBezTo>
                        <a:pt x="1692901" y="286249"/>
                        <a:pt x="1567340" y="251612"/>
                        <a:pt x="1567340" y="251612"/>
                      </a:cubicBezTo>
                      <a:cubicBezTo>
                        <a:pt x="1567340" y="251612"/>
                        <a:pt x="1636615" y="234293"/>
                        <a:pt x="1597648" y="190996"/>
                      </a:cubicBezTo>
                      <a:cubicBezTo>
                        <a:pt x="1567340" y="251612"/>
                        <a:pt x="1480747" y="212645"/>
                        <a:pt x="1424461" y="156359"/>
                      </a:cubicBezTo>
                      <a:cubicBezTo>
                        <a:pt x="1363846" y="100073"/>
                        <a:pt x="1246945" y="26469"/>
                        <a:pt x="1134373" y="82755"/>
                      </a:cubicBezTo>
                      <a:cubicBezTo>
                        <a:pt x="1013143" y="-73114"/>
                        <a:pt x="818308" y="26469"/>
                        <a:pt x="718725" y="95744"/>
                      </a:cubicBezTo>
                      <a:cubicBezTo>
                        <a:pt x="619143" y="165018"/>
                        <a:pt x="593165" y="82755"/>
                        <a:pt x="606154" y="52447"/>
                      </a:cubicBezTo>
                      <a:cubicBezTo>
                        <a:pt x="571516" y="65436"/>
                        <a:pt x="536879" y="121722"/>
                        <a:pt x="571516" y="152029"/>
                      </a:cubicBezTo>
                      <a:cubicBezTo>
                        <a:pt x="532549" y="134711"/>
                        <a:pt x="441626" y="134711"/>
                        <a:pt x="368022" y="203985"/>
                      </a:cubicBezTo>
                      <a:cubicBezTo>
                        <a:pt x="294418" y="273260"/>
                        <a:pt x="259780" y="216974"/>
                        <a:pt x="259780" y="216974"/>
                      </a:cubicBezTo>
                      <a:cubicBezTo>
                        <a:pt x="259780" y="216974"/>
                        <a:pt x="259780" y="286249"/>
                        <a:pt x="316066" y="281919"/>
                      </a:cubicBezTo>
                      <a:cubicBezTo>
                        <a:pt x="160198" y="372842"/>
                        <a:pt x="194835" y="433458"/>
                        <a:pt x="203494" y="494073"/>
                      </a:cubicBezTo>
                      <a:cubicBezTo>
                        <a:pt x="212154" y="554689"/>
                        <a:pt x="138549" y="572007"/>
                        <a:pt x="108242" y="537370"/>
                      </a:cubicBezTo>
                      <a:cubicBezTo>
                        <a:pt x="103912" y="567678"/>
                        <a:pt x="129890" y="584996"/>
                        <a:pt x="129890" y="584996"/>
                      </a:cubicBezTo>
                      <a:cubicBezTo>
                        <a:pt x="-77934" y="662930"/>
                        <a:pt x="25978" y="801480"/>
                        <a:pt x="25978" y="801480"/>
                      </a:cubicBezTo>
                      <a:cubicBezTo>
                        <a:pt x="25978" y="801480"/>
                        <a:pt x="25978" y="766842"/>
                        <a:pt x="47626" y="740864"/>
                      </a:cubicBezTo>
                      <a:cubicBezTo>
                        <a:pt x="30308" y="766842"/>
                        <a:pt x="34637" y="797150"/>
                        <a:pt x="56286" y="810139"/>
                      </a:cubicBezTo>
                      <a:cubicBezTo>
                        <a:pt x="51956" y="892403"/>
                        <a:pt x="142879" y="896733"/>
                        <a:pt x="138549" y="948689"/>
                      </a:cubicBezTo>
                      <a:cubicBezTo>
                        <a:pt x="134220" y="1000645"/>
                        <a:pt x="73604" y="974667"/>
                        <a:pt x="73604" y="974667"/>
                      </a:cubicBezTo>
                      <a:cubicBezTo>
                        <a:pt x="121231" y="1048271"/>
                        <a:pt x="168857" y="1000645"/>
                        <a:pt x="229472" y="1035282"/>
                      </a:cubicBezTo>
                      <a:cubicBezTo>
                        <a:pt x="268439" y="1056930"/>
                        <a:pt x="277099" y="1108886"/>
                        <a:pt x="268439" y="1160842"/>
                      </a:cubicBezTo>
                      <a:cubicBezTo>
                        <a:pt x="290088" y="1087238"/>
                        <a:pt x="281429" y="1048271"/>
                        <a:pt x="268439" y="970337"/>
                      </a:cubicBezTo>
                      <a:cubicBezTo>
                        <a:pt x="255450" y="892403"/>
                        <a:pt x="290088" y="844777"/>
                        <a:pt x="311736" y="827458"/>
                      </a:cubicBezTo>
                      <a:cubicBezTo>
                        <a:pt x="346374" y="870755"/>
                        <a:pt x="406989" y="827458"/>
                        <a:pt x="441626" y="784161"/>
                      </a:cubicBezTo>
                      <a:cubicBezTo>
                        <a:pt x="432967" y="818798"/>
                        <a:pt x="432967" y="818798"/>
                        <a:pt x="432967" y="818798"/>
                      </a:cubicBezTo>
                      <a:cubicBezTo>
                        <a:pt x="432967" y="818798"/>
                        <a:pt x="593165" y="797150"/>
                        <a:pt x="584505" y="684579"/>
                      </a:cubicBezTo>
                      <a:cubicBezTo>
                        <a:pt x="662439" y="745194"/>
                        <a:pt x="697077" y="771172"/>
                        <a:pt x="632132" y="784161"/>
                      </a:cubicBezTo>
                      <a:cubicBezTo>
                        <a:pt x="688417" y="814469"/>
                        <a:pt x="749033" y="801480"/>
                        <a:pt x="753362" y="719216"/>
                      </a:cubicBezTo>
                      <a:cubicBezTo>
                        <a:pt x="770681" y="753853"/>
                        <a:pt x="826967" y="775502"/>
                        <a:pt x="861604" y="792820"/>
                      </a:cubicBezTo>
                      <a:cubicBezTo>
                        <a:pt x="904901" y="814469"/>
                        <a:pt x="909230" y="840447"/>
                        <a:pt x="887582" y="849106"/>
                      </a:cubicBezTo>
                      <a:cubicBezTo>
                        <a:pt x="956857" y="844777"/>
                        <a:pt x="978505" y="753853"/>
                        <a:pt x="956857" y="727875"/>
                      </a:cubicBezTo>
                      <a:cubicBezTo>
                        <a:pt x="1000154" y="749524"/>
                        <a:pt x="1047780" y="753853"/>
                        <a:pt x="1065099" y="749524"/>
                      </a:cubicBezTo>
                      <a:cubicBezTo>
                        <a:pt x="1021802" y="736535"/>
                        <a:pt x="1008813" y="671590"/>
                        <a:pt x="1034791" y="632623"/>
                      </a:cubicBezTo>
                      <a:cubicBezTo>
                        <a:pt x="1034791" y="632623"/>
                        <a:pt x="1073758" y="732205"/>
                        <a:pt x="1203648" y="714886"/>
                      </a:cubicBezTo>
                      <a:cubicBezTo>
                        <a:pt x="1169011" y="684579"/>
                        <a:pt x="1207978" y="619634"/>
                        <a:pt x="1207978" y="619634"/>
                      </a:cubicBezTo>
                      <a:cubicBezTo>
                        <a:pt x="1207978" y="619634"/>
                        <a:pt x="1220967" y="641282"/>
                        <a:pt x="1307560" y="684579"/>
                      </a:cubicBezTo>
                      <a:cubicBezTo>
                        <a:pt x="1363846" y="719216"/>
                        <a:pt x="1368176" y="745194"/>
                        <a:pt x="1350857" y="766842"/>
                      </a:cubicBezTo>
                      <a:cubicBezTo>
                        <a:pt x="1398483" y="758183"/>
                        <a:pt x="1424461" y="740864"/>
                        <a:pt x="1433121" y="693238"/>
                      </a:cubicBezTo>
                      <a:cubicBezTo>
                        <a:pt x="1424461" y="775502"/>
                        <a:pt x="1463428" y="818798"/>
                        <a:pt x="1519714" y="818798"/>
                      </a:cubicBezTo>
                      <a:cubicBezTo>
                        <a:pt x="1571670" y="818798"/>
                        <a:pt x="1593318" y="853436"/>
                        <a:pt x="1558681" y="896733"/>
                      </a:cubicBezTo>
                      <a:cubicBezTo>
                        <a:pt x="1580329" y="896733"/>
                        <a:pt x="1584659" y="892403"/>
                        <a:pt x="1584659" y="892403"/>
                      </a:cubicBezTo>
                      <a:cubicBezTo>
                        <a:pt x="1584659" y="892403"/>
                        <a:pt x="1593318" y="987656"/>
                        <a:pt x="1601978" y="1052601"/>
                      </a:cubicBezTo>
                      <a:cubicBezTo>
                        <a:pt x="1610637" y="1048271"/>
                        <a:pt x="1645274" y="1017963"/>
                        <a:pt x="1753516" y="987656"/>
                      </a:cubicBezTo>
                      <a:cubicBezTo>
                        <a:pt x="1879076" y="935700"/>
                        <a:pt x="1775164" y="853436"/>
                        <a:pt x="1775164" y="853436"/>
                      </a:cubicBezTo>
                      <a:cubicBezTo>
                        <a:pt x="1775164" y="853436"/>
                        <a:pt x="1827120" y="870755"/>
                        <a:pt x="1831450" y="823128"/>
                      </a:cubicBezTo>
                      <a:cubicBezTo>
                        <a:pt x="1762175" y="805810"/>
                        <a:pt x="1762175" y="766842"/>
                        <a:pt x="1818461" y="714886"/>
                      </a:cubicBezTo>
                      <a:close/>
                    </a:path>
                  </a:pathLst>
                </a:custGeom>
                <a:solidFill>
                  <a:srgbClr val="212121"/>
                </a:solidFill>
                <a:ln w="43191"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xmlns="" id="{5D8A8976-3707-43BE-A630-127BC89857C9}"/>
                    </a:ext>
                  </a:extLst>
                </p:cNvPr>
                <p:cNvSpPr/>
                <p:nvPr/>
              </p:nvSpPr>
              <p:spPr>
                <a:xfrm>
                  <a:off x="15870770" y="379266"/>
                  <a:ext cx="1877386" cy="1160351"/>
                </a:xfrm>
                <a:custGeom>
                  <a:avLst/>
                  <a:gdLst>
                    <a:gd name="connsiteX0" fmla="*/ 277206 w 1877386"/>
                    <a:gd name="connsiteY0" fmla="*/ 1160352 h 1160351"/>
                    <a:gd name="connsiteX1" fmla="*/ 268547 w 1877386"/>
                    <a:gd name="connsiteY1" fmla="*/ 1160352 h 1160351"/>
                    <a:gd name="connsiteX2" fmla="*/ 229580 w 1877386"/>
                    <a:gd name="connsiteY2" fmla="*/ 1039121 h 1160351"/>
                    <a:gd name="connsiteX3" fmla="*/ 164635 w 1877386"/>
                    <a:gd name="connsiteY3" fmla="*/ 1026132 h 1160351"/>
                    <a:gd name="connsiteX4" fmla="*/ 73712 w 1877386"/>
                    <a:gd name="connsiteY4" fmla="*/ 978505 h 1160351"/>
                    <a:gd name="connsiteX5" fmla="*/ 65052 w 1877386"/>
                    <a:gd name="connsiteY5" fmla="*/ 965516 h 1160351"/>
                    <a:gd name="connsiteX6" fmla="*/ 78041 w 1877386"/>
                    <a:gd name="connsiteY6" fmla="*/ 969846 h 1160351"/>
                    <a:gd name="connsiteX7" fmla="*/ 108349 w 1877386"/>
                    <a:gd name="connsiteY7" fmla="*/ 974176 h 1160351"/>
                    <a:gd name="connsiteX8" fmla="*/ 138657 w 1877386"/>
                    <a:gd name="connsiteY8" fmla="*/ 948198 h 1160351"/>
                    <a:gd name="connsiteX9" fmla="*/ 108349 w 1877386"/>
                    <a:gd name="connsiteY9" fmla="*/ 900571 h 1160351"/>
                    <a:gd name="connsiteX10" fmla="*/ 56393 w 1877386"/>
                    <a:gd name="connsiteY10" fmla="*/ 813978 h 1160351"/>
                    <a:gd name="connsiteX11" fmla="*/ 39074 w 1877386"/>
                    <a:gd name="connsiteY11" fmla="*/ 783670 h 1160351"/>
                    <a:gd name="connsiteX12" fmla="*/ 39074 w 1877386"/>
                    <a:gd name="connsiteY12" fmla="*/ 779341 h 1160351"/>
                    <a:gd name="connsiteX13" fmla="*/ 34745 w 1877386"/>
                    <a:gd name="connsiteY13" fmla="*/ 800989 h 1160351"/>
                    <a:gd name="connsiteX14" fmla="*/ 34745 w 1877386"/>
                    <a:gd name="connsiteY14" fmla="*/ 813978 h 1160351"/>
                    <a:gd name="connsiteX15" fmla="*/ 26085 w 1877386"/>
                    <a:gd name="connsiteY15" fmla="*/ 805319 h 1160351"/>
                    <a:gd name="connsiteX16" fmla="*/ 4437 w 1877386"/>
                    <a:gd name="connsiteY16" fmla="*/ 692747 h 1160351"/>
                    <a:gd name="connsiteX17" fmla="*/ 125668 w 1877386"/>
                    <a:gd name="connsiteY17" fmla="*/ 584505 h 1160351"/>
                    <a:gd name="connsiteX18" fmla="*/ 108349 w 1877386"/>
                    <a:gd name="connsiteY18" fmla="*/ 536879 h 1160351"/>
                    <a:gd name="connsiteX19" fmla="*/ 108349 w 1877386"/>
                    <a:gd name="connsiteY19" fmla="*/ 523890 h 1160351"/>
                    <a:gd name="connsiteX20" fmla="*/ 117008 w 1877386"/>
                    <a:gd name="connsiteY20" fmla="*/ 532549 h 1160351"/>
                    <a:gd name="connsiteX21" fmla="*/ 151646 w 1877386"/>
                    <a:gd name="connsiteY21" fmla="*/ 549868 h 1160351"/>
                    <a:gd name="connsiteX22" fmla="*/ 190613 w 1877386"/>
                    <a:gd name="connsiteY22" fmla="*/ 532549 h 1160351"/>
                    <a:gd name="connsiteX23" fmla="*/ 199272 w 1877386"/>
                    <a:gd name="connsiteY23" fmla="*/ 493582 h 1160351"/>
                    <a:gd name="connsiteX24" fmla="*/ 194942 w 1877386"/>
                    <a:gd name="connsiteY24" fmla="*/ 476264 h 1160351"/>
                    <a:gd name="connsiteX25" fmla="*/ 298855 w 1877386"/>
                    <a:gd name="connsiteY25" fmla="*/ 285758 h 1160351"/>
                    <a:gd name="connsiteX26" fmla="*/ 251228 w 1877386"/>
                    <a:gd name="connsiteY26" fmla="*/ 216484 h 1160351"/>
                    <a:gd name="connsiteX27" fmla="*/ 251228 w 1877386"/>
                    <a:gd name="connsiteY27" fmla="*/ 203494 h 1160351"/>
                    <a:gd name="connsiteX28" fmla="*/ 259888 w 1877386"/>
                    <a:gd name="connsiteY28" fmla="*/ 220813 h 1160351"/>
                    <a:gd name="connsiteX29" fmla="*/ 298855 w 1877386"/>
                    <a:gd name="connsiteY29" fmla="*/ 242462 h 1160351"/>
                    <a:gd name="connsiteX30" fmla="*/ 363800 w 1877386"/>
                    <a:gd name="connsiteY30" fmla="*/ 207824 h 1160351"/>
                    <a:gd name="connsiteX31" fmla="*/ 519668 w 1877386"/>
                    <a:gd name="connsiteY31" fmla="*/ 142879 h 1160351"/>
                    <a:gd name="connsiteX32" fmla="*/ 558635 w 1877386"/>
                    <a:gd name="connsiteY32" fmla="*/ 147209 h 1160351"/>
                    <a:gd name="connsiteX33" fmla="*/ 554305 w 1877386"/>
                    <a:gd name="connsiteY33" fmla="*/ 116901 h 1160351"/>
                    <a:gd name="connsiteX34" fmla="*/ 606261 w 1877386"/>
                    <a:gd name="connsiteY34" fmla="*/ 51956 h 1160351"/>
                    <a:gd name="connsiteX35" fmla="*/ 614920 w 1877386"/>
                    <a:gd name="connsiteY35" fmla="*/ 43297 h 1160351"/>
                    <a:gd name="connsiteX36" fmla="*/ 610591 w 1877386"/>
                    <a:gd name="connsiteY36" fmla="*/ 51956 h 1160351"/>
                    <a:gd name="connsiteX37" fmla="*/ 614920 w 1877386"/>
                    <a:gd name="connsiteY37" fmla="*/ 103912 h 1160351"/>
                    <a:gd name="connsiteX38" fmla="*/ 649558 w 1877386"/>
                    <a:gd name="connsiteY38" fmla="*/ 121231 h 1160351"/>
                    <a:gd name="connsiteX39" fmla="*/ 714503 w 1877386"/>
                    <a:gd name="connsiteY39" fmla="*/ 95253 h 1160351"/>
                    <a:gd name="connsiteX40" fmla="*/ 965624 w 1877386"/>
                    <a:gd name="connsiteY40" fmla="*/ 0 h 1160351"/>
                    <a:gd name="connsiteX41" fmla="*/ 1134481 w 1877386"/>
                    <a:gd name="connsiteY41" fmla="*/ 82264 h 1160351"/>
                    <a:gd name="connsiteX42" fmla="*/ 1216744 w 1877386"/>
                    <a:gd name="connsiteY42" fmla="*/ 64945 h 1160351"/>
                    <a:gd name="connsiteX43" fmla="*/ 1424569 w 1877386"/>
                    <a:gd name="connsiteY43" fmla="*/ 160198 h 1160351"/>
                    <a:gd name="connsiteX44" fmla="*/ 1545799 w 1877386"/>
                    <a:gd name="connsiteY44" fmla="*/ 225143 h 1160351"/>
                    <a:gd name="connsiteX45" fmla="*/ 1593426 w 1877386"/>
                    <a:gd name="connsiteY45" fmla="*/ 194835 h 1160351"/>
                    <a:gd name="connsiteX46" fmla="*/ 1597755 w 1877386"/>
                    <a:gd name="connsiteY46" fmla="*/ 190505 h 1160351"/>
                    <a:gd name="connsiteX47" fmla="*/ 1602085 w 1877386"/>
                    <a:gd name="connsiteY47" fmla="*/ 194835 h 1160351"/>
                    <a:gd name="connsiteX48" fmla="*/ 1615074 w 1877386"/>
                    <a:gd name="connsiteY48" fmla="*/ 233802 h 1160351"/>
                    <a:gd name="connsiteX49" fmla="*/ 1584766 w 1877386"/>
                    <a:gd name="connsiteY49" fmla="*/ 259780 h 1160351"/>
                    <a:gd name="connsiteX50" fmla="*/ 1714656 w 1877386"/>
                    <a:gd name="connsiteY50" fmla="*/ 376681 h 1160351"/>
                    <a:gd name="connsiteX51" fmla="*/ 1766612 w 1877386"/>
                    <a:gd name="connsiteY51" fmla="*/ 441626 h 1160351"/>
                    <a:gd name="connsiteX52" fmla="*/ 1805579 w 1877386"/>
                    <a:gd name="connsiteY52" fmla="*/ 424308 h 1160351"/>
                    <a:gd name="connsiteX53" fmla="*/ 1809909 w 1877386"/>
                    <a:gd name="connsiteY53" fmla="*/ 419978 h 1160351"/>
                    <a:gd name="connsiteX54" fmla="*/ 1814239 w 1877386"/>
                    <a:gd name="connsiteY54" fmla="*/ 424308 h 1160351"/>
                    <a:gd name="connsiteX55" fmla="*/ 1818568 w 1877386"/>
                    <a:gd name="connsiteY55" fmla="*/ 454615 h 1160351"/>
                    <a:gd name="connsiteX56" fmla="*/ 1788261 w 1877386"/>
                    <a:gd name="connsiteY56" fmla="*/ 480593 h 1160351"/>
                    <a:gd name="connsiteX57" fmla="*/ 1874854 w 1877386"/>
                    <a:gd name="connsiteY57" fmla="*/ 584505 h 1160351"/>
                    <a:gd name="connsiteX58" fmla="*/ 1827228 w 1877386"/>
                    <a:gd name="connsiteY58" fmla="*/ 731714 h 1160351"/>
                    <a:gd name="connsiteX59" fmla="*/ 1783931 w 1877386"/>
                    <a:gd name="connsiteY59" fmla="*/ 800989 h 1160351"/>
                    <a:gd name="connsiteX60" fmla="*/ 1827228 w 1877386"/>
                    <a:gd name="connsiteY60" fmla="*/ 831297 h 1160351"/>
                    <a:gd name="connsiteX61" fmla="*/ 1831557 w 1877386"/>
                    <a:gd name="connsiteY61" fmla="*/ 831297 h 1160351"/>
                    <a:gd name="connsiteX62" fmla="*/ 1831557 w 1877386"/>
                    <a:gd name="connsiteY62" fmla="*/ 835626 h 1160351"/>
                    <a:gd name="connsiteX63" fmla="*/ 1788261 w 1877386"/>
                    <a:gd name="connsiteY63" fmla="*/ 874593 h 1160351"/>
                    <a:gd name="connsiteX64" fmla="*/ 1788261 w 1877386"/>
                    <a:gd name="connsiteY64" fmla="*/ 874593 h 1160351"/>
                    <a:gd name="connsiteX65" fmla="*/ 1783931 w 1877386"/>
                    <a:gd name="connsiteY65" fmla="*/ 874593 h 1160351"/>
                    <a:gd name="connsiteX66" fmla="*/ 1814239 w 1877386"/>
                    <a:gd name="connsiteY66" fmla="*/ 943868 h 1160351"/>
                    <a:gd name="connsiteX67" fmla="*/ 1749294 w 1877386"/>
                    <a:gd name="connsiteY67" fmla="*/ 1004484 h 1160351"/>
                    <a:gd name="connsiteX68" fmla="*/ 1602085 w 1877386"/>
                    <a:gd name="connsiteY68" fmla="*/ 1069429 h 1160351"/>
                    <a:gd name="connsiteX69" fmla="*/ 1593426 w 1877386"/>
                    <a:gd name="connsiteY69" fmla="*/ 1073758 h 1160351"/>
                    <a:gd name="connsiteX70" fmla="*/ 1593426 w 1877386"/>
                    <a:gd name="connsiteY70" fmla="*/ 1065099 h 1160351"/>
                    <a:gd name="connsiteX71" fmla="*/ 1576107 w 1877386"/>
                    <a:gd name="connsiteY71" fmla="*/ 909231 h 1160351"/>
                    <a:gd name="connsiteX72" fmla="*/ 1554459 w 1877386"/>
                    <a:gd name="connsiteY72" fmla="*/ 909231 h 1160351"/>
                    <a:gd name="connsiteX73" fmla="*/ 1545799 w 1877386"/>
                    <a:gd name="connsiteY73" fmla="*/ 909231 h 1160351"/>
                    <a:gd name="connsiteX74" fmla="*/ 1550129 w 1877386"/>
                    <a:gd name="connsiteY74" fmla="*/ 900571 h 1160351"/>
                    <a:gd name="connsiteX75" fmla="*/ 1563118 w 1877386"/>
                    <a:gd name="connsiteY75" fmla="*/ 848615 h 1160351"/>
                    <a:gd name="connsiteX76" fmla="*/ 1515492 w 1877386"/>
                    <a:gd name="connsiteY76" fmla="*/ 826967 h 1160351"/>
                    <a:gd name="connsiteX77" fmla="*/ 1450546 w 1877386"/>
                    <a:gd name="connsiteY77" fmla="*/ 796659 h 1160351"/>
                    <a:gd name="connsiteX78" fmla="*/ 1424569 w 1877386"/>
                    <a:gd name="connsiteY78" fmla="*/ 731714 h 1160351"/>
                    <a:gd name="connsiteX79" fmla="*/ 1350964 w 1877386"/>
                    <a:gd name="connsiteY79" fmla="*/ 775011 h 1160351"/>
                    <a:gd name="connsiteX80" fmla="*/ 1337975 w 1877386"/>
                    <a:gd name="connsiteY80" fmla="*/ 779341 h 1160351"/>
                    <a:gd name="connsiteX81" fmla="*/ 1346635 w 1877386"/>
                    <a:gd name="connsiteY81" fmla="*/ 770681 h 1160351"/>
                    <a:gd name="connsiteX82" fmla="*/ 1355294 w 1877386"/>
                    <a:gd name="connsiteY82" fmla="*/ 744703 h 1160351"/>
                    <a:gd name="connsiteX83" fmla="*/ 1307667 w 1877386"/>
                    <a:gd name="connsiteY83" fmla="*/ 697077 h 1160351"/>
                    <a:gd name="connsiteX84" fmla="*/ 1212415 w 1877386"/>
                    <a:gd name="connsiteY84" fmla="*/ 636462 h 1160351"/>
                    <a:gd name="connsiteX85" fmla="*/ 1208085 w 1877386"/>
                    <a:gd name="connsiteY85" fmla="*/ 718725 h 1160351"/>
                    <a:gd name="connsiteX86" fmla="*/ 1216744 w 1877386"/>
                    <a:gd name="connsiteY86" fmla="*/ 727385 h 1160351"/>
                    <a:gd name="connsiteX87" fmla="*/ 1208085 w 1877386"/>
                    <a:gd name="connsiteY87" fmla="*/ 727385 h 1160351"/>
                    <a:gd name="connsiteX88" fmla="*/ 1177777 w 1877386"/>
                    <a:gd name="connsiteY88" fmla="*/ 731714 h 1160351"/>
                    <a:gd name="connsiteX89" fmla="*/ 1039228 w 1877386"/>
                    <a:gd name="connsiteY89" fmla="*/ 653780 h 1160351"/>
                    <a:gd name="connsiteX90" fmla="*/ 1034898 w 1877386"/>
                    <a:gd name="connsiteY90" fmla="*/ 718725 h 1160351"/>
                    <a:gd name="connsiteX91" fmla="*/ 1069536 w 1877386"/>
                    <a:gd name="connsiteY91" fmla="*/ 757692 h 1160351"/>
                    <a:gd name="connsiteX92" fmla="*/ 1091184 w 1877386"/>
                    <a:gd name="connsiteY92" fmla="*/ 766352 h 1160351"/>
                    <a:gd name="connsiteX93" fmla="*/ 1069536 w 1877386"/>
                    <a:gd name="connsiteY93" fmla="*/ 770681 h 1160351"/>
                    <a:gd name="connsiteX94" fmla="*/ 1060876 w 1877386"/>
                    <a:gd name="connsiteY94" fmla="*/ 770681 h 1160351"/>
                    <a:gd name="connsiteX95" fmla="*/ 974283 w 1877386"/>
                    <a:gd name="connsiteY95" fmla="*/ 753363 h 1160351"/>
                    <a:gd name="connsiteX96" fmla="*/ 969953 w 1877386"/>
                    <a:gd name="connsiteY96" fmla="*/ 813978 h 1160351"/>
                    <a:gd name="connsiteX97" fmla="*/ 896349 w 1877386"/>
                    <a:gd name="connsiteY97" fmla="*/ 870264 h 1160351"/>
                    <a:gd name="connsiteX98" fmla="*/ 866041 w 1877386"/>
                    <a:gd name="connsiteY98" fmla="*/ 870264 h 1160351"/>
                    <a:gd name="connsiteX99" fmla="*/ 892019 w 1877386"/>
                    <a:gd name="connsiteY99" fmla="*/ 857275 h 1160351"/>
                    <a:gd name="connsiteX100" fmla="*/ 900679 w 1877386"/>
                    <a:gd name="connsiteY100" fmla="*/ 844286 h 1160351"/>
                    <a:gd name="connsiteX101" fmla="*/ 866041 w 1877386"/>
                    <a:gd name="connsiteY101" fmla="*/ 809648 h 1160351"/>
                    <a:gd name="connsiteX102" fmla="*/ 762129 w 1877386"/>
                    <a:gd name="connsiteY102" fmla="*/ 744703 h 1160351"/>
                    <a:gd name="connsiteX103" fmla="*/ 692854 w 1877386"/>
                    <a:gd name="connsiteY103" fmla="*/ 813978 h 1160351"/>
                    <a:gd name="connsiteX104" fmla="*/ 636569 w 1877386"/>
                    <a:gd name="connsiteY104" fmla="*/ 800989 h 1160351"/>
                    <a:gd name="connsiteX105" fmla="*/ 623580 w 1877386"/>
                    <a:gd name="connsiteY105" fmla="*/ 796659 h 1160351"/>
                    <a:gd name="connsiteX106" fmla="*/ 636569 w 1877386"/>
                    <a:gd name="connsiteY106" fmla="*/ 792330 h 1160351"/>
                    <a:gd name="connsiteX107" fmla="*/ 666876 w 1877386"/>
                    <a:gd name="connsiteY107" fmla="*/ 779341 h 1160351"/>
                    <a:gd name="connsiteX108" fmla="*/ 593272 w 1877386"/>
                    <a:gd name="connsiteY108" fmla="*/ 705736 h 1160351"/>
                    <a:gd name="connsiteX109" fmla="*/ 437404 w 1877386"/>
                    <a:gd name="connsiteY109" fmla="*/ 835626 h 1160351"/>
                    <a:gd name="connsiteX110" fmla="*/ 428745 w 1877386"/>
                    <a:gd name="connsiteY110" fmla="*/ 835626 h 1160351"/>
                    <a:gd name="connsiteX111" fmla="*/ 437404 w 1877386"/>
                    <a:gd name="connsiteY111" fmla="*/ 813978 h 1160351"/>
                    <a:gd name="connsiteX112" fmla="*/ 350811 w 1877386"/>
                    <a:gd name="connsiteY112" fmla="*/ 861604 h 1160351"/>
                    <a:gd name="connsiteX113" fmla="*/ 316173 w 1877386"/>
                    <a:gd name="connsiteY113" fmla="*/ 848615 h 1160351"/>
                    <a:gd name="connsiteX114" fmla="*/ 277206 w 1877386"/>
                    <a:gd name="connsiteY114" fmla="*/ 987165 h 1160351"/>
                    <a:gd name="connsiteX115" fmla="*/ 277206 w 1877386"/>
                    <a:gd name="connsiteY115" fmla="*/ 995824 h 1160351"/>
                    <a:gd name="connsiteX116" fmla="*/ 277206 w 1877386"/>
                    <a:gd name="connsiteY116" fmla="*/ 1160352 h 1160351"/>
                    <a:gd name="connsiteX117" fmla="*/ 86701 w 1877386"/>
                    <a:gd name="connsiteY117" fmla="*/ 982835 h 1160351"/>
                    <a:gd name="connsiteX118" fmla="*/ 164635 w 1877386"/>
                    <a:gd name="connsiteY118" fmla="*/ 1017472 h 1160351"/>
                    <a:gd name="connsiteX119" fmla="*/ 233909 w 1877386"/>
                    <a:gd name="connsiteY119" fmla="*/ 1034791 h 1160351"/>
                    <a:gd name="connsiteX120" fmla="*/ 277206 w 1877386"/>
                    <a:gd name="connsiteY120" fmla="*/ 1112725 h 1160351"/>
                    <a:gd name="connsiteX121" fmla="*/ 268547 w 1877386"/>
                    <a:gd name="connsiteY121" fmla="*/ 987165 h 1160351"/>
                    <a:gd name="connsiteX122" fmla="*/ 268547 w 1877386"/>
                    <a:gd name="connsiteY122" fmla="*/ 978505 h 1160351"/>
                    <a:gd name="connsiteX123" fmla="*/ 311844 w 1877386"/>
                    <a:gd name="connsiteY123" fmla="*/ 831297 h 1160351"/>
                    <a:gd name="connsiteX124" fmla="*/ 316173 w 1877386"/>
                    <a:gd name="connsiteY124" fmla="*/ 826967 h 1160351"/>
                    <a:gd name="connsiteX125" fmla="*/ 320503 w 1877386"/>
                    <a:gd name="connsiteY125" fmla="*/ 831297 h 1160351"/>
                    <a:gd name="connsiteX126" fmla="*/ 350811 w 1877386"/>
                    <a:gd name="connsiteY126" fmla="*/ 848615 h 1160351"/>
                    <a:gd name="connsiteX127" fmla="*/ 446063 w 1877386"/>
                    <a:gd name="connsiteY127" fmla="*/ 788000 h 1160351"/>
                    <a:gd name="connsiteX128" fmla="*/ 459052 w 1877386"/>
                    <a:gd name="connsiteY128" fmla="*/ 770681 h 1160351"/>
                    <a:gd name="connsiteX129" fmla="*/ 441734 w 1877386"/>
                    <a:gd name="connsiteY129" fmla="*/ 809648 h 1160351"/>
                    <a:gd name="connsiteX130" fmla="*/ 584613 w 1877386"/>
                    <a:gd name="connsiteY130" fmla="*/ 684088 h 1160351"/>
                    <a:gd name="connsiteX131" fmla="*/ 584613 w 1877386"/>
                    <a:gd name="connsiteY131" fmla="*/ 675429 h 1160351"/>
                    <a:gd name="connsiteX132" fmla="*/ 593272 w 1877386"/>
                    <a:gd name="connsiteY132" fmla="*/ 684088 h 1160351"/>
                    <a:gd name="connsiteX133" fmla="*/ 675536 w 1877386"/>
                    <a:gd name="connsiteY133" fmla="*/ 770681 h 1160351"/>
                    <a:gd name="connsiteX134" fmla="*/ 653887 w 1877386"/>
                    <a:gd name="connsiteY134" fmla="*/ 788000 h 1160351"/>
                    <a:gd name="connsiteX135" fmla="*/ 692854 w 1877386"/>
                    <a:gd name="connsiteY135" fmla="*/ 796659 h 1160351"/>
                    <a:gd name="connsiteX136" fmla="*/ 757799 w 1877386"/>
                    <a:gd name="connsiteY136" fmla="*/ 723055 h 1160351"/>
                    <a:gd name="connsiteX137" fmla="*/ 757799 w 1877386"/>
                    <a:gd name="connsiteY137" fmla="*/ 705736 h 1160351"/>
                    <a:gd name="connsiteX138" fmla="*/ 766459 w 1877386"/>
                    <a:gd name="connsiteY138" fmla="*/ 723055 h 1160351"/>
                    <a:gd name="connsiteX139" fmla="*/ 870371 w 1877386"/>
                    <a:gd name="connsiteY139" fmla="*/ 792330 h 1160351"/>
                    <a:gd name="connsiteX140" fmla="*/ 913668 w 1877386"/>
                    <a:gd name="connsiteY140" fmla="*/ 835626 h 1160351"/>
                    <a:gd name="connsiteX141" fmla="*/ 909338 w 1877386"/>
                    <a:gd name="connsiteY141" fmla="*/ 844286 h 1160351"/>
                    <a:gd name="connsiteX142" fmla="*/ 961294 w 1877386"/>
                    <a:gd name="connsiteY142" fmla="*/ 796659 h 1160351"/>
                    <a:gd name="connsiteX143" fmla="*/ 961294 w 1877386"/>
                    <a:gd name="connsiteY143" fmla="*/ 736044 h 1160351"/>
                    <a:gd name="connsiteX144" fmla="*/ 943975 w 1877386"/>
                    <a:gd name="connsiteY144" fmla="*/ 714396 h 1160351"/>
                    <a:gd name="connsiteX145" fmla="*/ 969953 w 1877386"/>
                    <a:gd name="connsiteY145" fmla="*/ 727385 h 1160351"/>
                    <a:gd name="connsiteX146" fmla="*/ 1056547 w 1877386"/>
                    <a:gd name="connsiteY146" fmla="*/ 749033 h 1160351"/>
                    <a:gd name="connsiteX147" fmla="*/ 1034898 w 1877386"/>
                    <a:gd name="connsiteY147" fmla="*/ 714396 h 1160351"/>
                    <a:gd name="connsiteX148" fmla="*/ 1043558 w 1877386"/>
                    <a:gd name="connsiteY148" fmla="*/ 636462 h 1160351"/>
                    <a:gd name="connsiteX149" fmla="*/ 1047887 w 1877386"/>
                    <a:gd name="connsiteY149" fmla="*/ 627802 h 1160351"/>
                    <a:gd name="connsiteX150" fmla="*/ 1052217 w 1877386"/>
                    <a:gd name="connsiteY150" fmla="*/ 636462 h 1160351"/>
                    <a:gd name="connsiteX151" fmla="*/ 1186437 w 1877386"/>
                    <a:gd name="connsiteY151" fmla="*/ 718725 h 1160351"/>
                    <a:gd name="connsiteX152" fmla="*/ 1208085 w 1877386"/>
                    <a:gd name="connsiteY152" fmla="*/ 718725 h 1160351"/>
                    <a:gd name="connsiteX153" fmla="*/ 1216744 w 1877386"/>
                    <a:gd name="connsiteY153" fmla="*/ 623472 h 1160351"/>
                    <a:gd name="connsiteX154" fmla="*/ 1221074 w 1877386"/>
                    <a:gd name="connsiteY154" fmla="*/ 614813 h 1160351"/>
                    <a:gd name="connsiteX155" fmla="*/ 1225404 w 1877386"/>
                    <a:gd name="connsiteY155" fmla="*/ 623472 h 1160351"/>
                    <a:gd name="connsiteX156" fmla="*/ 1320656 w 1877386"/>
                    <a:gd name="connsiteY156" fmla="*/ 688418 h 1160351"/>
                    <a:gd name="connsiteX157" fmla="*/ 1376942 w 1877386"/>
                    <a:gd name="connsiteY157" fmla="*/ 744703 h 1160351"/>
                    <a:gd name="connsiteX158" fmla="*/ 1372612 w 1877386"/>
                    <a:gd name="connsiteY158" fmla="*/ 766352 h 1160351"/>
                    <a:gd name="connsiteX159" fmla="*/ 1437558 w 1877386"/>
                    <a:gd name="connsiteY159" fmla="*/ 701407 h 1160351"/>
                    <a:gd name="connsiteX160" fmla="*/ 1437558 w 1877386"/>
                    <a:gd name="connsiteY160" fmla="*/ 701407 h 1160351"/>
                    <a:gd name="connsiteX161" fmla="*/ 1437558 w 1877386"/>
                    <a:gd name="connsiteY161" fmla="*/ 701407 h 1160351"/>
                    <a:gd name="connsiteX162" fmla="*/ 1437558 w 1877386"/>
                    <a:gd name="connsiteY162" fmla="*/ 701407 h 1160351"/>
                    <a:gd name="connsiteX163" fmla="*/ 1446217 w 1877386"/>
                    <a:gd name="connsiteY163" fmla="*/ 701407 h 1160351"/>
                    <a:gd name="connsiteX164" fmla="*/ 1446217 w 1877386"/>
                    <a:gd name="connsiteY164" fmla="*/ 701407 h 1160351"/>
                    <a:gd name="connsiteX165" fmla="*/ 1446217 w 1877386"/>
                    <a:gd name="connsiteY165" fmla="*/ 701407 h 1160351"/>
                    <a:gd name="connsiteX166" fmla="*/ 1446217 w 1877386"/>
                    <a:gd name="connsiteY166" fmla="*/ 701407 h 1160351"/>
                    <a:gd name="connsiteX167" fmla="*/ 1467865 w 1877386"/>
                    <a:gd name="connsiteY167" fmla="*/ 796659 h 1160351"/>
                    <a:gd name="connsiteX168" fmla="*/ 1528480 w 1877386"/>
                    <a:gd name="connsiteY168" fmla="*/ 822637 h 1160351"/>
                    <a:gd name="connsiteX169" fmla="*/ 1584766 w 1877386"/>
                    <a:gd name="connsiteY169" fmla="*/ 848615 h 1160351"/>
                    <a:gd name="connsiteX170" fmla="*/ 1576107 w 1877386"/>
                    <a:gd name="connsiteY170" fmla="*/ 900571 h 1160351"/>
                    <a:gd name="connsiteX171" fmla="*/ 1589096 w 1877386"/>
                    <a:gd name="connsiteY171" fmla="*/ 896242 h 1160351"/>
                    <a:gd name="connsiteX172" fmla="*/ 1597755 w 1877386"/>
                    <a:gd name="connsiteY172" fmla="*/ 883253 h 1160351"/>
                    <a:gd name="connsiteX173" fmla="*/ 1597755 w 1877386"/>
                    <a:gd name="connsiteY173" fmla="*/ 896242 h 1160351"/>
                    <a:gd name="connsiteX174" fmla="*/ 1615074 w 1877386"/>
                    <a:gd name="connsiteY174" fmla="*/ 1052110 h 1160351"/>
                    <a:gd name="connsiteX175" fmla="*/ 1757953 w 1877386"/>
                    <a:gd name="connsiteY175" fmla="*/ 991494 h 1160351"/>
                    <a:gd name="connsiteX176" fmla="*/ 1814239 w 1877386"/>
                    <a:gd name="connsiteY176" fmla="*/ 935209 h 1160351"/>
                    <a:gd name="connsiteX177" fmla="*/ 1775272 w 1877386"/>
                    <a:gd name="connsiteY177" fmla="*/ 861604 h 1160351"/>
                    <a:gd name="connsiteX178" fmla="*/ 1753623 w 1877386"/>
                    <a:gd name="connsiteY178" fmla="*/ 844286 h 1160351"/>
                    <a:gd name="connsiteX179" fmla="*/ 1779601 w 1877386"/>
                    <a:gd name="connsiteY179" fmla="*/ 852945 h 1160351"/>
                    <a:gd name="connsiteX180" fmla="*/ 1796920 w 1877386"/>
                    <a:gd name="connsiteY180" fmla="*/ 857275 h 1160351"/>
                    <a:gd name="connsiteX181" fmla="*/ 1827228 w 1877386"/>
                    <a:gd name="connsiteY181" fmla="*/ 831297 h 1160351"/>
                    <a:gd name="connsiteX182" fmla="*/ 1779601 w 1877386"/>
                    <a:gd name="connsiteY182" fmla="*/ 796659 h 1160351"/>
                    <a:gd name="connsiteX183" fmla="*/ 1822898 w 1877386"/>
                    <a:gd name="connsiteY183" fmla="*/ 718725 h 1160351"/>
                    <a:gd name="connsiteX184" fmla="*/ 1870524 w 1877386"/>
                    <a:gd name="connsiteY184" fmla="*/ 580176 h 1160351"/>
                    <a:gd name="connsiteX185" fmla="*/ 1779601 w 1877386"/>
                    <a:gd name="connsiteY185" fmla="*/ 476264 h 1160351"/>
                    <a:gd name="connsiteX186" fmla="*/ 1766612 w 1877386"/>
                    <a:gd name="connsiteY186" fmla="*/ 471934 h 1160351"/>
                    <a:gd name="connsiteX187" fmla="*/ 1779601 w 1877386"/>
                    <a:gd name="connsiteY187" fmla="*/ 467604 h 1160351"/>
                    <a:gd name="connsiteX188" fmla="*/ 1814239 w 1877386"/>
                    <a:gd name="connsiteY188" fmla="*/ 441626 h 1160351"/>
                    <a:gd name="connsiteX189" fmla="*/ 1814239 w 1877386"/>
                    <a:gd name="connsiteY189" fmla="*/ 424308 h 1160351"/>
                    <a:gd name="connsiteX190" fmla="*/ 1775272 w 1877386"/>
                    <a:gd name="connsiteY190" fmla="*/ 441626 h 1160351"/>
                    <a:gd name="connsiteX191" fmla="*/ 1714656 w 1877386"/>
                    <a:gd name="connsiteY191" fmla="*/ 368022 h 1160351"/>
                    <a:gd name="connsiteX192" fmla="*/ 1567448 w 1877386"/>
                    <a:gd name="connsiteY192" fmla="*/ 259780 h 1160351"/>
                    <a:gd name="connsiteX193" fmla="*/ 1550129 w 1877386"/>
                    <a:gd name="connsiteY193" fmla="*/ 255451 h 1160351"/>
                    <a:gd name="connsiteX194" fmla="*/ 1567448 w 1877386"/>
                    <a:gd name="connsiteY194" fmla="*/ 251121 h 1160351"/>
                    <a:gd name="connsiteX195" fmla="*/ 1606415 w 1877386"/>
                    <a:gd name="connsiteY195" fmla="*/ 225143 h 1160351"/>
                    <a:gd name="connsiteX196" fmla="*/ 1602085 w 1877386"/>
                    <a:gd name="connsiteY196" fmla="*/ 203494 h 1160351"/>
                    <a:gd name="connsiteX197" fmla="*/ 1550129 w 1877386"/>
                    <a:gd name="connsiteY197" fmla="*/ 229473 h 1160351"/>
                    <a:gd name="connsiteX198" fmla="*/ 1420239 w 1877386"/>
                    <a:gd name="connsiteY198" fmla="*/ 164527 h 1160351"/>
                    <a:gd name="connsiteX199" fmla="*/ 1216744 w 1877386"/>
                    <a:gd name="connsiteY199" fmla="*/ 73604 h 1160351"/>
                    <a:gd name="connsiteX200" fmla="*/ 1134481 w 1877386"/>
                    <a:gd name="connsiteY200" fmla="*/ 90923 h 1160351"/>
                    <a:gd name="connsiteX201" fmla="*/ 1130151 w 1877386"/>
                    <a:gd name="connsiteY201" fmla="*/ 90923 h 1160351"/>
                    <a:gd name="connsiteX202" fmla="*/ 1125821 w 1877386"/>
                    <a:gd name="connsiteY202" fmla="*/ 86593 h 1160351"/>
                    <a:gd name="connsiteX203" fmla="*/ 961294 w 1877386"/>
                    <a:gd name="connsiteY203" fmla="*/ 4330 h 1160351"/>
                    <a:gd name="connsiteX204" fmla="*/ 714503 w 1877386"/>
                    <a:gd name="connsiteY204" fmla="*/ 95253 h 1160351"/>
                    <a:gd name="connsiteX205" fmla="*/ 649558 w 1877386"/>
                    <a:gd name="connsiteY205" fmla="*/ 129890 h 1160351"/>
                    <a:gd name="connsiteX206" fmla="*/ 606261 w 1877386"/>
                    <a:gd name="connsiteY206" fmla="*/ 108242 h 1160351"/>
                    <a:gd name="connsiteX207" fmla="*/ 597602 w 1877386"/>
                    <a:gd name="connsiteY207" fmla="*/ 60615 h 1160351"/>
                    <a:gd name="connsiteX208" fmla="*/ 562964 w 1877386"/>
                    <a:gd name="connsiteY208" fmla="*/ 112571 h 1160351"/>
                    <a:gd name="connsiteX209" fmla="*/ 575953 w 1877386"/>
                    <a:gd name="connsiteY209" fmla="*/ 151538 h 1160351"/>
                    <a:gd name="connsiteX210" fmla="*/ 610591 w 1877386"/>
                    <a:gd name="connsiteY210" fmla="*/ 177516 h 1160351"/>
                    <a:gd name="connsiteX211" fmla="*/ 571624 w 1877386"/>
                    <a:gd name="connsiteY211" fmla="*/ 160198 h 1160351"/>
                    <a:gd name="connsiteX212" fmla="*/ 519668 w 1877386"/>
                    <a:gd name="connsiteY212" fmla="*/ 151538 h 1160351"/>
                    <a:gd name="connsiteX213" fmla="*/ 372459 w 1877386"/>
                    <a:gd name="connsiteY213" fmla="*/ 212154 h 1160351"/>
                    <a:gd name="connsiteX214" fmla="*/ 303184 w 1877386"/>
                    <a:gd name="connsiteY214" fmla="*/ 246791 h 1160351"/>
                    <a:gd name="connsiteX215" fmla="*/ 268547 w 1877386"/>
                    <a:gd name="connsiteY215" fmla="*/ 233802 h 1160351"/>
                    <a:gd name="connsiteX216" fmla="*/ 320503 w 1877386"/>
                    <a:gd name="connsiteY216" fmla="*/ 277099 h 1160351"/>
                    <a:gd name="connsiteX217" fmla="*/ 342151 w 1877386"/>
                    <a:gd name="connsiteY217" fmla="*/ 277099 h 1160351"/>
                    <a:gd name="connsiteX218" fmla="*/ 324833 w 1877386"/>
                    <a:gd name="connsiteY218" fmla="*/ 285758 h 1160351"/>
                    <a:gd name="connsiteX219" fmla="*/ 212261 w 1877386"/>
                    <a:gd name="connsiteY219" fmla="*/ 471934 h 1160351"/>
                    <a:gd name="connsiteX220" fmla="*/ 216591 w 1877386"/>
                    <a:gd name="connsiteY220" fmla="*/ 489253 h 1160351"/>
                    <a:gd name="connsiteX221" fmla="*/ 203602 w 1877386"/>
                    <a:gd name="connsiteY221" fmla="*/ 532549 h 1160351"/>
                    <a:gd name="connsiteX222" fmla="*/ 155975 w 1877386"/>
                    <a:gd name="connsiteY222" fmla="*/ 554198 h 1160351"/>
                    <a:gd name="connsiteX223" fmla="*/ 121338 w 1877386"/>
                    <a:gd name="connsiteY223" fmla="*/ 541209 h 1160351"/>
                    <a:gd name="connsiteX224" fmla="*/ 138657 w 1877386"/>
                    <a:gd name="connsiteY224" fmla="*/ 571516 h 1160351"/>
                    <a:gd name="connsiteX225" fmla="*/ 147316 w 1877386"/>
                    <a:gd name="connsiteY225" fmla="*/ 575846 h 1160351"/>
                    <a:gd name="connsiteX226" fmla="*/ 138657 w 1877386"/>
                    <a:gd name="connsiteY226" fmla="*/ 580176 h 1160351"/>
                    <a:gd name="connsiteX227" fmla="*/ 8767 w 1877386"/>
                    <a:gd name="connsiteY227" fmla="*/ 692747 h 1160351"/>
                    <a:gd name="connsiteX228" fmla="*/ 21756 w 1877386"/>
                    <a:gd name="connsiteY228" fmla="*/ 788000 h 1160351"/>
                    <a:gd name="connsiteX229" fmla="*/ 43404 w 1877386"/>
                    <a:gd name="connsiteY229" fmla="*/ 736044 h 1160351"/>
                    <a:gd name="connsiteX230" fmla="*/ 52063 w 1877386"/>
                    <a:gd name="connsiteY230" fmla="*/ 740374 h 1160351"/>
                    <a:gd name="connsiteX231" fmla="*/ 43404 w 1877386"/>
                    <a:gd name="connsiteY231" fmla="*/ 779341 h 1160351"/>
                    <a:gd name="connsiteX232" fmla="*/ 60723 w 1877386"/>
                    <a:gd name="connsiteY232" fmla="*/ 805319 h 1160351"/>
                    <a:gd name="connsiteX233" fmla="*/ 65052 w 1877386"/>
                    <a:gd name="connsiteY233" fmla="*/ 805319 h 1160351"/>
                    <a:gd name="connsiteX234" fmla="*/ 65052 w 1877386"/>
                    <a:gd name="connsiteY234" fmla="*/ 809648 h 1160351"/>
                    <a:gd name="connsiteX235" fmla="*/ 112679 w 1877386"/>
                    <a:gd name="connsiteY235" fmla="*/ 891912 h 1160351"/>
                    <a:gd name="connsiteX236" fmla="*/ 147316 w 1877386"/>
                    <a:gd name="connsiteY236" fmla="*/ 948198 h 1160351"/>
                    <a:gd name="connsiteX237" fmla="*/ 108349 w 1877386"/>
                    <a:gd name="connsiteY237" fmla="*/ 982835 h 1160351"/>
                    <a:gd name="connsiteX238" fmla="*/ 86701 w 1877386"/>
                    <a:gd name="connsiteY238" fmla="*/ 982835 h 1160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Lst>
                  <a:rect l="l" t="t" r="r" b="b"/>
                  <a:pathLst>
                    <a:path w="1877386" h="1160351">
                      <a:moveTo>
                        <a:pt x="277206" y="1160352"/>
                      </a:moveTo>
                      <a:lnTo>
                        <a:pt x="268547" y="1160352"/>
                      </a:lnTo>
                      <a:cubicBezTo>
                        <a:pt x="272877" y="1125714"/>
                        <a:pt x="272877" y="1065099"/>
                        <a:pt x="229580" y="1039121"/>
                      </a:cubicBezTo>
                      <a:cubicBezTo>
                        <a:pt x="207931" y="1026132"/>
                        <a:pt x="186283" y="1026132"/>
                        <a:pt x="164635" y="1026132"/>
                      </a:cubicBezTo>
                      <a:cubicBezTo>
                        <a:pt x="134327" y="1026132"/>
                        <a:pt x="104019" y="1021802"/>
                        <a:pt x="73712" y="978505"/>
                      </a:cubicBezTo>
                      <a:lnTo>
                        <a:pt x="65052" y="965516"/>
                      </a:lnTo>
                      <a:lnTo>
                        <a:pt x="78041" y="969846"/>
                      </a:lnTo>
                      <a:cubicBezTo>
                        <a:pt x="78041" y="969846"/>
                        <a:pt x="91030" y="974176"/>
                        <a:pt x="108349" y="974176"/>
                      </a:cubicBezTo>
                      <a:cubicBezTo>
                        <a:pt x="125668" y="974176"/>
                        <a:pt x="138657" y="965516"/>
                        <a:pt x="138657" y="948198"/>
                      </a:cubicBezTo>
                      <a:cubicBezTo>
                        <a:pt x="142986" y="926549"/>
                        <a:pt x="125668" y="917890"/>
                        <a:pt x="108349" y="900571"/>
                      </a:cubicBezTo>
                      <a:cubicBezTo>
                        <a:pt x="86701" y="883253"/>
                        <a:pt x="56393" y="857275"/>
                        <a:pt x="56393" y="813978"/>
                      </a:cubicBezTo>
                      <a:cubicBezTo>
                        <a:pt x="47734" y="805319"/>
                        <a:pt x="39074" y="796659"/>
                        <a:pt x="39074" y="783670"/>
                      </a:cubicBezTo>
                      <a:cubicBezTo>
                        <a:pt x="39074" y="783670"/>
                        <a:pt x="39074" y="783670"/>
                        <a:pt x="39074" y="779341"/>
                      </a:cubicBezTo>
                      <a:cubicBezTo>
                        <a:pt x="34745" y="792330"/>
                        <a:pt x="34745" y="800989"/>
                        <a:pt x="34745" y="800989"/>
                      </a:cubicBezTo>
                      <a:lnTo>
                        <a:pt x="34745" y="813978"/>
                      </a:lnTo>
                      <a:lnTo>
                        <a:pt x="26085" y="805319"/>
                      </a:lnTo>
                      <a:cubicBezTo>
                        <a:pt x="26085" y="805319"/>
                        <a:pt x="-12882" y="753363"/>
                        <a:pt x="4437" y="692747"/>
                      </a:cubicBezTo>
                      <a:cubicBezTo>
                        <a:pt x="17426" y="649451"/>
                        <a:pt x="56393" y="610484"/>
                        <a:pt x="125668" y="584505"/>
                      </a:cubicBezTo>
                      <a:cubicBezTo>
                        <a:pt x="117008" y="575846"/>
                        <a:pt x="108349" y="562857"/>
                        <a:pt x="108349" y="536879"/>
                      </a:cubicBezTo>
                      <a:lnTo>
                        <a:pt x="108349" y="523890"/>
                      </a:lnTo>
                      <a:lnTo>
                        <a:pt x="117008" y="532549"/>
                      </a:lnTo>
                      <a:cubicBezTo>
                        <a:pt x="125668" y="541209"/>
                        <a:pt x="138657" y="549868"/>
                        <a:pt x="151646" y="549868"/>
                      </a:cubicBezTo>
                      <a:cubicBezTo>
                        <a:pt x="168964" y="549868"/>
                        <a:pt x="181953" y="545538"/>
                        <a:pt x="190613" y="532549"/>
                      </a:cubicBezTo>
                      <a:cubicBezTo>
                        <a:pt x="199272" y="523890"/>
                        <a:pt x="203602" y="510901"/>
                        <a:pt x="199272" y="493582"/>
                      </a:cubicBezTo>
                      <a:cubicBezTo>
                        <a:pt x="199272" y="489253"/>
                        <a:pt x="199272" y="480593"/>
                        <a:pt x="194942" y="476264"/>
                      </a:cubicBezTo>
                      <a:cubicBezTo>
                        <a:pt x="186283" y="424308"/>
                        <a:pt x="173294" y="363692"/>
                        <a:pt x="298855" y="285758"/>
                      </a:cubicBezTo>
                      <a:cubicBezTo>
                        <a:pt x="264217" y="277099"/>
                        <a:pt x="251228" y="238132"/>
                        <a:pt x="251228" y="216484"/>
                      </a:cubicBezTo>
                      <a:lnTo>
                        <a:pt x="251228" y="203494"/>
                      </a:lnTo>
                      <a:lnTo>
                        <a:pt x="259888" y="220813"/>
                      </a:lnTo>
                      <a:cubicBezTo>
                        <a:pt x="259888" y="220813"/>
                        <a:pt x="272877" y="242462"/>
                        <a:pt x="298855" y="242462"/>
                      </a:cubicBezTo>
                      <a:cubicBezTo>
                        <a:pt x="316173" y="242462"/>
                        <a:pt x="337822" y="229473"/>
                        <a:pt x="363800" y="207824"/>
                      </a:cubicBezTo>
                      <a:cubicBezTo>
                        <a:pt x="424415" y="151538"/>
                        <a:pt x="493690" y="142879"/>
                        <a:pt x="519668" y="142879"/>
                      </a:cubicBezTo>
                      <a:cubicBezTo>
                        <a:pt x="532657" y="142879"/>
                        <a:pt x="545646" y="142879"/>
                        <a:pt x="558635" y="147209"/>
                      </a:cubicBezTo>
                      <a:cubicBezTo>
                        <a:pt x="554305" y="138549"/>
                        <a:pt x="549975" y="125560"/>
                        <a:pt x="554305" y="116901"/>
                      </a:cubicBezTo>
                      <a:cubicBezTo>
                        <a:pt x="558635" y="90923"/>
                        <a:pt x="580283" y="60615"/>
                        <a:pt x="606261" y="51956"/>
                      </a:cubicBezTo>
                      <a:lnTo>
                        <a:pt x="614920" y="43297"/>
                      </a:lnTo>
                      <a:lnTo>
                        <a:pt x="610591" y="51956"/>
                      </a:lnTo>
                      <a:cubicBezTo>
                        <a:pt x="606261" y="69275"/>
                        <a:pt x="606261" y="86593"/>
                        <a:pt x="614920" y="103912"/>
                      </a:cubicBezTo>
                      <a:cubicBezTo>
                        <a:pt x="619250" y="112571"/>
                        <a:pt x="632239" y="121231"/>
                        <a:pt x="649558" y="121231"/>
                      </a:cubicBezTo>
                      <a:cubicBezTo>
                        <a:pt x="666876" y="121231"/>
                        <a:pt x="688525" y="112571"/>
                        <a:pt x="714503" y="95253"/>
                      </a:cubicBezTo>
                      <a:cubicBezTo>
                        <a:pt x="766459" y="60615"/>
                        <a:pt x="866041" y="0"/>
                        <a:pt x="965624" y="0"/>
                      </a:cubicBezTo>
                      <a:cubicBezTo>
                        <a:pt x="1034898" y="0"/>
                        <a:pt x="1091184" y="25978"/>
                        <a:pt x="1134481" y="82264"/>
                      </a:cubicBezTo>
                      <a:cubicBezTo>
                        <a:pt x="1160459" y="69275"/>
                        <a:pt x="1190766" y="64945"/>
                        <a:pt x="1216744" y="64945"/>
                      </a:cubicBezTo>
                      <a:cubicBezTo>
                        <a:pt x="1316327" y="64945"/>
                        <a:pt x="1402920" y="138549"/>
                        <a:pt x="1424569" y="160198"/>
                      </a:cubicBezTo>
                      <a:cubicBezTo>
                        <a:pt x="1467865" y="199165"/>
                        <a:pt x="1515492" y="225143"/>
                        <a:pt x="1545799" y="225143"/>
                      </a:cubicBezTo>
                      <a:cubicBezTo>
                        <a:pt x="1567448" y="225143"/>
                        <a:pt x="1580437" y="216484"/>
                        <a:pt x="1593426" y="194835"/>
                      </a:cubicBezTo>
                      <a:lnTo>
                        <a:pt x="1597755" y="190505"/>
                      </a:lnTo>
                      <a:lnTo>
                        <a:pt x="1602085" y="194835"/>
                      </a:lnTo>
                      <a:cubicBezTo>
                        <a:pt x="1615074" y="207824"/>
                        <a:pt x="1615074" y="220813"/>
                        <a:pt x="1615074" y="233802"/>
                      </a:cubicBezTo>
                      <a:cubicBezTo>
                        <a:pt x="1610744" y="246791"/>
                        <a:pt x="1597755" y="255451"/>
                        <a:pt x="1584766" y="259780"/>
                      </a:cubicBezTo>
                      <a:cubicBezTo>
                        <a:pt x="1619404" y="272769"/>
                        <a:pt x="1701667" y="307407"/>
                        <a:pt x="1714656" y="376681"/>
                      </a:cubicBezTo>
                      <a:cubicBezTo>
                        <a:pt x="1723316" y="419978"/>
                        <a:pt x="1740634" y="441626"/>
                        <a:pt x="1766612" y="441626"/>
                      </a:cubicBezTo>
                      <a:cubicBezTo>
                        <a:pt x="1779601" y="441626"/>
                        <a:pt x="1792590" y="432967"/>
                        <a:pt x="1805579" y="424308"/>
                      </a:cubicBezTo>
                      <a:lnTo>
                        <a:pt x="1809909" y="419978"/>
                      </a:lnTo>
                      <a:lnTo>
                        <a:pt x="1814239" y="424308"/>
                      </a:lnTo>
                      <a:cubicBezTo>
                        <a:pt x="1822898" y="432967"/>
                        <a:pt x="1822898" y="445956"/>
                        <a:pt x="1818568" y="454615"/>
                      </a:cubicBezTo>
                      <a:cubicBezTo>
                        <a:pt x="1814239" y="467604"/>
                        <a:pt x="1801250" y="476264"/>
                        <a:pt x="1788261" y="480593"/>
                      </a:cubicBezTo>
                      <a:cubicBezTo>
                        <a:pt x="1809909" y="493582"/>
                        <a:pt x="1861865" y="528220"/>
                        <a:pt x="1874854" y="584505"/>
                      </a:cubicBezTo>
                      <a:cubicBezTo>
                        <a:pt x="1883513" y="632132"/>
                        <a:pt x="1870524" y="679758"/>
                        <a:pt x="1827228" y="731714"/>
                      </a:cubicBezTo>
                      <a:cubicBezTo>
                        <a:pt x="1796920" y="757692"/>
                        <a:pt x="1779601" y="783670"/>
                        <a:pt x="1783931" y="800989"/>
                      </a:cubicBezTo>
                      <a:cubicBezTo>
                        <a:pt x="1788261" y="813978"/>
                        <a:pt x="1801250" y="822637"/>
                        <a:pt x="1827228" y="831297"/>
                      </a:cubicBezTo>
                      <a:lnTo>
                        <a:pt x="1831557" y="831297"/>
                      </a:lnTo>
                      <a:lnTo>
                        <a:pt x="1831557" y="835626"/>
                      </a:lnTo>
                      <a:cubicBezTo>
                        <a:pt x="1827228" y="861604"/>
                        <a:pt x="1814239" y="874593"/>
                        <a:pt x="1788261" y="874593"/>
                      </a:cubicBezTo>
                      <a:lnTo>
                        <a:pt x="1788261" y="874593"/>
                      </a:lnTo>
                      <a:cubicBezTo>
                        <a:pt x="1788261" y="874593"/>
                        <a:pt x="1783931" y="874593"/>
                        <a:pt x="1783931" y="874593"/>
                      </a:cubicBezTo>
                      <a:cubicBezTo>
                        <a:pt x="1796920" y="887582"/>
                        <a:pt x="1818568" y="913560"/>
                        <a:pt x="1814239" y="943868"/>
                      </a:cubicBezTo>
                      <a:cubicBezTo>
                        <a:pt x="1809909" y="969846"/>
                        <a:pt x="1788261" y="991494"/>
                        <a:pt x="1749294" y="1004484"/>
                      </a:cubicBezTo>
                      <a:cubicBezTo>
                        <a:pt x="1645382" y="1034791"/>
                        <a:pt x="1606415" y="1065099"/>
                        <a:pt x="1602085" y="1069429"/>
                      </a:cubicBezTo>
                      <a:lnTo>
                        <a:pt x="1593426" y="1073758"/>
                      </a:lnTo>
                      <a:lnTo>
                        <a:pt x="1593426" y="1065099"/>
                      </a:lnTo>
                      <a:cubicBezTo>
                        <a:pt x="1584766" y="1008813"/>
                        <a:pt x="1576107" y="935209"/>
                        <a:pt x="1576107" y="909231"/>
                      </a:cubicBezTo>
                      <a:cubicBezTo>
                        <a:pt x="1571777" y="909231"/>
                        <a:pt x="1567448" y="913560"/>
                        <a:pt x="1554459" y="909231"/>
                      </a:cubicBezTo>
                      <a:lnTo>
                        <a:pt x="1545799" y="909231"/>
                      </a:lnTo>
                      <a:lnTo>
                        <a:pt x="1550129" y="900571"/>
                      </a:lnTo>
                      <a:cubicBezTo>
                        <a:pt x="1567448" y="878923"/>
                        <a:pt x="1571777" y="861604"/>
                        <a:pt x="1563118" y="848615"/>
                      </a:cubicBezTo>
                      <a:cubicBezTo>
                        <a:pt x="1558788" y="835626"/>
                        <a:pt x="1541470" y="826967"/>
                        <a:pt x="1515492" y="826967"/>
                      </a:cubicBezTo>
                      <a:cubicBezTo>
                        <a:pt x="1489514" y="826967"/>
                        <a:pt x="1463535" y="813978"/>
                        <a:pt x="1450546" y="796659"/>
                      </a:cubicBezTo>
                      <a:cubicBezTo>
                        <a:pt x="1437558" y="779341"/>
                        <a:pt x="1428898" y="757692"/>
                        <a:pt x="1424569" y="731714"/>
                      </a:cubicBezTo>
                      <a:cubicBezTo>
                        <a:pt x="1411580" y="757692"/>
                        <a:pt x="1385601" y="766352"/>
                        <a:pt x="1350964" y="775011"/>
                      </a:cubicBezTo>
                      <a:lnTo>
                        <a:pt x="1337975" y="779341"/>
                      </a:lnTo>
                      <a:lnTo>
                        <a:pt x="1346635" y="770681"/>
                      </a:lnTo>
                      <a:cubicBezTo>
                        <a:pt x="1355294" y="762022"/>
                        <a:pt x="1359623" y="753363"/>
                        <a:pt x="1355294" y="744703"/>
                      </a:cubicBezTo>
                      <a:cubicBezTo>
                        <a:pt x="1350964" y="727385"/>
                        <a:pt x="1333645" y="710066"/>
                        <a:pt x="1307667" y="697077"/>
                      </a:cubicBezTo>
                      <a:cubicBezTo>
                        <a:pt x="1247052" y="666769"/>
                        <a:pt x="1221074" y="645121"/>
                        <a:pt x="1212415" y="636462"/>
                      </a:cubicBezTo>
                      <a:cubicBezTo>
                        <a:pt x="1203755" y="653780"/>
                        <a:pt x="1186437" y="697077"/>
                        <a:pt x="1208085" y="718725"/>
                      </a:cubicBezTo>
                      <a:lnTo>
                        <a:pt x="1216744" y="727385"/>
                      </a:lnTo>
                      <a:lnTo>
                        <a:pt x="1208085" y="727385"/>
                      </a:lnTo>
                      <a:cubicBezTo>
                        <a:pt x="1195096" y="727385"/>
                        <a:pt x="1186437" y="731714"/>
                        <a:pt x="1177777" y="731714"/>
                      </a:cubicBezTo>
                      <a:cubicBezTo>
                        <a:pt x="1091184" y="731714"/>
                        <a:pt x="1052217" y="675429"/>
                        <a:pt x="1039228" y="653780"/>
                      </a:cubicBezTo>
                      <a:cubicBezTo>
                        <a:pt x="1030569" y="671099"/>
                        <a:pt x="1030569" y="697077"/>
                        <a:pt x="1034898" y="718725"/>
                      </a:cubicBezTo>
                      <a:cubicBezTo>
                        <a:pt x="1043558" y="736044"/>
                        <a:pt x="1056547" y="749033"/>
                        <a:pt x="1069536" y="757692"/>
                      </a:cubicBezTo>
                      <a:lnTo>
                        <a:pt x="1091184" y="766352"/>
                      </a:lnTo>
                      <a:lnTo>
                        <a:pt x="1069536" y="770681"/>
                      </a:lnTo>
                      <a:cubicBezTo>
                        <a:pt x="1069536" y="770681"/>
                        <a:pt x="1065206" y="770681"/>
                        <a:pt x="1060876" y="770681"/>
                      </a:cubicBezTo>
                      <a:cubicBezTo>
                        <a:pt x="1056547" y="770681"/>
                        <a:pt x="1013250" y="770681"/>
                        <a:pt x="974283" y="753363"/>
                      </a:cubicBezTo>
                      <a:cubicBezTo>
                        <a:pt x="978613" y="770681"/>
                        <a:pt x="978613" y="792330"/>
                        <a:pt x="969953" y="813978"/>
                      </a:cubicBezTo>
                      <a:cubicBezTo>
                        <a:pt x="956964" y="848615"/>
                        <a:pt x="930986" y="870264"/>
                        <a:pt x="896349" y="870264"/>
                      </a:cubicBezTo>
                      <a:lnTo>
                        <a:pt x="866041" y="870264"/>
                      </a:lnTo>
                      <a:lnTo>
                        <a:pt x="892019" y="857275"/>
                      </a:lnTo>
                      <a:cubicBezTo>
                        <a:pt x="900679" y="852945"/>
                        <a:pt x="900679" y="848615"/>
                        <a:pt x="900679" y="844286"/>
                      </a:cubicBezTo>
                      <a:cubicBezTo>
                        <a:pt x="900679" y="835626"/>
                        <a:pt x="892019" y="822637"/>
                        <a:pt x="866041" y="809648"/>
                      </a:cubicBezTo>
                      <a:cubicBezTo>
                        <a:pt x="835734" y="796659"/>
                        <a:pt x="788107" y="775011"/>
                        <a:pt x="762129" y="744703"/>
                      </a:cubicBezTo>
                      <a:cubicBezTo>
                        <a:pt x="757799" y="788000"/>
                        <a:pt x="731821" y="813978"/>
                        <a:pt x="692854" y="813978"/>
                      </a:cubicBezTo>
                      <a:cubicBezTo>
                        <a:pt x="675536" y="813978"/>
                        <a:pt x="658217" y="809648"/>
                        <a:pt x="636569" y="800989"/>
                      </a:cubicBezTo>
                      <a:lnTo>
                        <a:pt x="623580" y="796659"/>
                      </a:lnTo>
                      <a:lnTo>
                        <a:pt x="636569" y="792330"/>
                      </a:lnTo>
                      <a:cubicBezTo>
                        <a:pt x="653887" y="788000"/>
                        <a:pt x="662547" y="783670"/>
                        <a:pt x="666876" y="779341"/>
                      </a:cubicBezTo>
                      <a:cubicBezTo>
                        <a:pt x="671206" y="766352"/>
                        <a:pt x="636569" y="740374"/>
                        <a:pt x="593272" y="705736"/>
                      </a:cubicBezTo>
                      <a:cubicBezTo>
                        <a:pt x="588942" y="813978"/>
                        <a:pt x="437404" y="835626"/>
                        <a:pt x="437404" y="835626"/>
                      </a:cubicBezTo>
                      <a:lnTo>
                        <a:pt x="428745" y="835626"/>
                      </a:lnTo>
                      <a:lnTo>
                        <a:pt x="437404" y="813978"/>
                      </a:lnTo>
                      <a:cubicBezTo>
                        <a:pt x="411426" y="839956"/>
                        <a:pt x="381118" y="861604"/>
                        <a:pt x="350811" y="861604"/>
                      </a:cubicBezTo>
                      <a:cubicBezTo>
                        <a:pt x="337822" y="861604"/>
                        <a:pt x="324833" y="857275"/>
                        <a:pt x="316173" y="848615"/>
                      </a:cubicBezTo>
                      <a:cubicBezTo>
                        <a:pt x="290195" y="874593"/>
                        <a:pt x="268547" y="917890"/>
                        <a:pt x="277206" y="987165"/>
                      </a:cubicBezTo>
                      <a:lnTo>
                        <a:pt x="277206" y="995824"/>
                      </a:lnTo>
                      <a:cubicBezTo>
                        <a:pt x="290195" y="1047780"/>
                        <a:pt x="294525" y="1091077"/>
                        <a:pt x="277206" y="1160352"/>
                      </a:cubicBezTo>
                      <a:close/>
                      <a:moveTo>
                        <a:pt x="86701" y="982835"/>
                      </a:moveTo>
                      <a:cubicBezTo>
                        <a:pt x="112679" y="1013143"/>
                        <a:pt x="134327" y="1013143"/>
                        <a:pt x="164635" y="1017472"/>
                      </a:cubicBezTo>
                      <a:cubicBezTo>
                        <a:pt x="186283" y="1017472"/>
                        <a:pt x="207931" y="1017472"/>
                        <a:pt x="233909" y="1034791"/>
                      </a:cubicBezTo>
                      <a:cubicBezTo>
                        <a:pt x="259888" y="1047780"/>
                        <a:pt x="272877" y="1078088"/>
                        <a:pt x="277206" y="1112725"/>
                      </a:cubicBezTo>
                      <a:cubicBezTo>
                        <a:pt x="281536" y="1069429"/>
                        <a:pt x="277206" y="1034791"/>
                        <a:pt x="268547" y="987165"/>
                      </a:cubicBezTo>
                      <a:lnTo>
                        <a:pt x="268547" y="978505"/>
                      </a:lnTo>
                      <a:cubicBezTo>
                        <a:pt x="255558" y="900571"/>
                        <a:pt x="285865" y="852945"/>
                        <a:pt x="311844" y="831297"/>
                      </a:cubicBezTo>
                      <a:lnTo>
                        <a:pt x="316173" y="826967"/>
                      </a:lnTo>
                      <a:lnTo>
                        <a:pt x="320503" y="831297"/>
                      </a:lnTo>
                      <a:cubicBezTo>
                        <a:pt x="329162" y="839956"/>
                        <a:pt x="337822" y="848615"/>
                        <a:pt x="350811" y="848615"/>
                      </a:cubicBezTo>
                      <a:cubicBezTo>
                        <a:pt x="381118" y="848615"/>
                        <a:pt x="420085" y="818308"/>
                        <a:pt x="446063" y="788000"/>
                      </a:cubicBezTo>
                      <a:lnTo>
                        <a:pt x="459052" y="770681"/>
                      </a:lnTo>
                      <a:lnTo>
                        <a:pt x="441734" y="809648"/>
                      </a:lnTo>
                      <a:cubicBezTo>
                        <a:pt x="472041" y="805319"/>
                        <a:pt x="588942" y="775011"/>
                        <a:pt x="584613" y="684088"/>
                      </a:cubicBezTo>
                      <a:lnTo>
                        <a:pt x="584613" y="675429"/>
                      </a:lnTo>
                      <a:lnTo>
                        <a:pt x="593272" y="684088"/>
                      </a:lnTo>
                      <a:cubicBezTo>
                        <a:pt x="649558" y="727385"/>
                        <a:pt x="679865" y="749033"/>
                        <a:pt x="675536" y="770681"/>
                      </a:cubicBezTo>
                      <a:cubicBezTo>
                        <a:pt x="675536" y="779341"/>
                        <a:pt x="666876" y="783670"/>
                        <a:pt x="653887" y="788000"/>
                      </a:cubicBezTo>
                      <a:cubicBezTo>
                        <a:pt x="666876" y="792330"/>
                        <a:pt x="679865" y="796659"/>
                        <a:pt x="692854" y="796659"/>
                      </a:cubicBezTo>
                      <a:cubicBezTo>
                        <a:pt x="731821" y="796659"/>
                        <a:pt x="753470" y="770681"/>
                        <a:pt x="757799" y="723055"/>
                      </a:cubicBezTo>
                      <a:lnTo>
                        <a:pt x="757799" y="705736"/>
                      </a:lnTo>
                      <a:lnTo>
                        <a:pt x="766459" y="723055"/>
                      </a:lnTo>
                      <a:cubicBezTo>
                        <a:pt x="783777" y="753363"/>
                        <a:pt x="840063" y="779341"/>
                        <a:pt x="870371" y="792330"/>
                      </a:cubicBezTo>
                      <a:cubicBezTo>
                        <a:pt x="896349" y="805319"/>
                        <a:pt x="913668" y="818308"/>
                        <a:pt x="913668" y="835626"/>
                      </a:cubicBezTo>
                      <a:cubicBezTo>
                        <a:pt x="913668" y="839956"/>
                        <a:pt x="913668" y="844286"/>
                        <a:pt x="909338" y="844286"/>
                      </a:cubicBezTo>
                      <a:cubicBezTo>
                        <a:pt x="939646" y="835626"/>
                        <a:pt x="952635" y="809648"/>
                        <a:pt x="961294" y="796659"/>
                      </a:cubicBezTo>
                      <a:cubicBezTo>
                        <a:pt x="969953" y="770681"/>
                        <a:pt x="969953" y="744703"/>
                        <a:pt x="961294" y="736044"/>
                      </a:cubicBezTo>
                      <a:lnTo>
                        <a:pt x="943975" y="714396"/>
                      </a:lnTo>
                      <a:lnTo>
                        <a:pt x="969953" y="727385"/>
                      </a:lnTo>
                      <a:cubicBezTo>
                        <a:pt x="1000261" y="744703"/>
                        <a:pt x="1034898" y="749033"/>
                        <a:pt x="1056547" y="749033"/>
                      </a:cubicBezTo>
                      <a:cubicBezTo>
                        <a:pt x="1047887" y="740374"/>
                        <a:pt x="1039228" y="731714"/>
                        <a:pt x="1034898" y="714396"/>
                      </a:cubicBezTo>
                      <a:cubicBezTo>
                        <a:pt x="1026239" y="688418"/>
                        <a:pt x="1030569" y="658110"/>
                        <a:pt x="1043558" y="636462"/>
                      </a:cubicBezTo>
                      <a:lnTo>
                        <a:pt x="1047887" y="627802"/>
                      </a:lnTo>
                      <a:lnTo>
                        <a:pt x="1052217" y="636462"/>
                      </a:lnTo>
                      <a:cubicBezTo>
                        <a:pt x="1052217" y="640791"/>
                        <a:pt x="1086854" y="718725"/>
                        <a:pt x="1186437" y="718725"/>
                      </a:cubicBezTo>
                      <a:cubicBezTo>
                        <a:pt x="1195096" y="718725"/>
                        <a:pt x="1199426" y="718725"/>
                        <a:pt x="1208085" y="718725"/>
                      </a:cubicBezTo>
                      <a:cubicBezTo>
                        <a:pt x="1186437" y="684088"/>
                        <a:pt x="1216744" y="627802"/>
                        <a:pt x="1216744" y="623472"/>
                      </a:cubicBezTo>
                      <a:lnTo>
                        <a:pt x="1221074" y="614813"/>
                      </a:lnTo>
                      <a:lnTo>
                        <a:pt x="1225404" y="623472"/>
                      </a:lnTo>
                      <a:cubicBezTo>
                        <a:pt x="1225404" y="623472"/>
                        <a:pt x="1242722" y="645121"/>
                        <a:pt x="1320656" y="688418"/>
                      </a:cubicBezTo>
                      <a:cubicBezTo>
                        <a:pt x="1355294" y="705736"/>
                        <a:pt x="1372612" y="727385"/>
                        <a:pt x="1376942" y="744703"/>
                      </a:cubicBezTo>
                      <a:cubicBezTo>
                        <a:pt x="1376942" y="753363"/>
                        <a:pt x="1376942" y="762022"/>
                        <a:pt x="1372612" y="766352"/>
                      </a:cubicBezTo>
                      <a:cubicBezTo>
                        <a:pt x="1411580" y="757692"/>
                        <a:pt x="1433228" y="744703"/>
                        <a:pt x="1437558" y="701407"/>
                      </a:cubicBezTo>
                      <a:lnTo>
                        <a:pt x="1437558" y="701407"/>
                      </a:lnTo>
                      <a:lnTo>
                        <a:pt x="1437558" y="701407"/>
                      </a:lnTo>
                      <a:lnTo>
                        <a:pt x="1437558" y="701407"/>
                      </a:lnTo>
                      <a:lnTo>
                        <a:pt x="1446217" y="701407"/>
                      </a:lnTo>
                      <a:lnTo>
                        <a:pt x="1446217" y="701407"/>
                      </a:lnTo>
                      <a:lnTo>
                        <a:pt x="1446217" y="701407"/>
                      </a:lnTo>
                      <a:lnTo>
                        <a:pt x="1446217" y="701407"/>
                      </a:lnTo>
                      <a:cubicBezTo>
                        <a:pt x="1441887" y="740374"/>
                        <a:pt x="1450546" y="775011"/>
                        <a:pt x="1467865" y="796659"/>
                      </a:cubicBezTo>
                      <a:cubicBezTo>
                        <a:pt x="1480854" y="813978"/>
                        <a:pt x="1502503" y="822637"/>
                        <a:pt x="1528480" y="822637"/>
                      </a:cubicBezTo>
                      <a:cubicBezTo>
                        <a:pt x="1558788" y="822637"/>
                        <a:pt x="1576107" y="831297"/>
                        <a:pt x="1584766" y="848615"/>
                      </a:cubicBezTo>
                      <a:cubicBezTo>
                        <a:pt x="1589096" y="857275"/>
                        <a:pt x="1593426" y="874593"/>
                        <a:pt x="1576107" y="900571"/>
                      </a:cubicBezTo>
                      <a:cubicBezTo>
                        <a:pt x="1584766" y="900571"/>
                        <a:pt x="1589096" y="896242"/>
                        <a:pt x="1589096" y="896242"/>
                      </a:cubicBezTo>
                      <a:lnTo>
                        <a:pt x="1597755" y="883253"/>
                      </a:lnTo>
                      <a:lnTo>
                        <a:pt x="1597755" y="896242"/>
                      </a:lnTo>
                      <a:cubicBezTo>
                        <a:pt x="1597755" y="896242"/>
                        <a:pt x="1606415" y="982835"/>
                        <a:pt x="1615074" y="1052110"/>
                      </a:cubicBezTo>
                      <a:cubicBezTo>
                        <a:pt x="1632393" y="1043451"/>
                        <a:pt x="1671360" y="1017472"/>
                        <a:pt x="1757953" y="991494"/>
                      </a:cubicBezTo>
                      <a:cubicBezTo>
                        <a:pt x="1792590" y="978505"/>
                        <a:pt x="1814239" y="956857"/>
                        <a:pt x="1814239" y="935209"/>
                      </a:cubicBezTo>
                      <a:cubicBezTo>
                        <a:pt x="1818568" y="900571"/>
                        <a:pt x="1775272" y="865934"/>
                        <a:pt x="1775272" y="861604"/>
                      </a:cubicBezTo>
                      <a:lnTo>
                        <a:pt x="1753623" y="844286"/>
                      </a:lnTo>
                      <a:lnTo>
                        <a:pt x="1779601" y="852945"/>
                      </a:lnTo>
                      <a:cubicBezTo>
                        <a:pt x="1779601" y="852945"/>
                        <a:pt x="1788261" y="857275"/>
                        <a:pt x="1796920" y="857275"/>
                      </a:cubicBezTo>
                      <a:cubicBezTo>
                        <a:pt x="1814239" y="857275"/>
                        <a:pt x="1827228" y="848615"/>
                        <a:pt x="1827228" y="831297"/>
                      </a:cubicBezTo>
                      <a:cubicBezTo>
                        <a:pt x="1801250" y="822637"/>
                        <a:pt x="1783931" y="813978"/>
                        <a:pt x="1779601" y="796659"/>
                      </a:cubicBezTo>
                      <a:cubicBezTo>
                        <a:pt x="1775272" y="775011"/>
                        <a:pt x="1788261" y="749033"/>
                        <a:pt x="1822898" y="718725"/>
                      </a:cubicBezTo>
                      <a:cubicBezTo>
                        <a:pt x="1861865" y="671099"/>
                        <a:pt x="1879184" y="623472"/>
                        <a:pt x="1870524" y="580176"/>
                      </a:cubicBezTo>
                      <a:cubicBezTo>
                        <a:pt x="1853206" y="515231"/>
                        <a:pt x="1779601" y="480593"/>
                        <a:pt x="1779601" y="476264"/>
                      </a:cubicBezTo>
                      <a:lnTo>
                        <a:pt x="1766612" y="471934"/>
                      </a:lnTo>
                      <a:lnTo>
                        <a:pt x="1779601" y="467604"/>
                      </a:lnTo>
                      <a:cubicBezTo>
                        <a:pt x="1779601" y="467604"/>
                        <a:pt x="1805579" y="458945"/>
                        <a:pt x="1814239" y="441626"/>
                      </a:cubicBezTo>
                      <a:cubicBezTo>
                        <a:pt x="1814239" y="437297"/>
                        <a:pt x="1814239" y="432967"/>
                        <a:pt x="1814239" y="424308"/>
                      </a:cubicBezTo>
                      <a:cubicBezTo>
                        <a:pt x="1801250" y="437297"/>
                        <a:pt x="1788261" y="441626"/>
                        <a:pt x="1775272" y="441626"/>
                      </a:cubicBezTo>
                      <a:cubicBezTo>
                        <a:pt x="1744964" y="441626"/>
                        <a:pt x="1723316" y="415648"/>
                        <a:pt x="1714656" y="368022"/>
                      </a:cubicBezTo>
                      <a:cubicBezTo>
                        <a:pt x="1688678" y="294418"/>
                        <a:pt x="1567448" y="259780"/>
                        <a:pt x="1567448" y="259780"/>
                      </a:cubicBezTo>
                      <a:lnTo>
                        <a:pt x="1550129" y="255451"/>
                      </a:lnTo>
                      <a:lnTo>
                        <a:pt x="1567448" y="251121"/>
                      </a:lnTo>
                      <a:cubicBezTo>
                        <a:pt x="1567448" y="251121"/>
                        <a:pt x="1597755" y="242462"/>
                        <a:pt x="1606415" y="225143"/>
                      </a:cubicBezTo>
                      <a:cubicBezTo>
                        <a:pt x="1606415" y="216484"/>
                        <a:pt x="1606415" y="212154"/>
                        <a:pt x="1602085" y="203494"/>
                      </a:cubicBezTo>
                      <a:cubicBezTo>
                        <a:pt x="1589096" y="220813"/>
                        <a:pt x="1571777" y="229473"/>
                        <a:pt x="1550129" y="229473"/>
                      </a:cubicBezTo>
                      <a:cubicBezTo>
                        <a:pt x="1515492" y="229473"/>
                        <a:pt x="1467865" y="203494"/>
                        <a:pt x="1420239" y="164527"/>
                      </a:cubicBezTo>
                      <a:cubicBezTo>
                        <a:pt x="1398590" y="142879"/>
                        <a:pt x="1311997" y="73604"/>
                        <a:pt x="1216744" y="73604"/>
                      </a:cubicBezTo>
                      <a:cubicBezTo>
                        <a:pt x="1186437" y="73604"/>
                        <a:pt x="1160459" y="77934"/>
                        <a:pt x="1134481" y="90923"/>
                      </a:cubicBezTo>
                      <a:lnTo>
                        <a:pt x="1130151" y="90923"/>
                      </a:lnTo>
                      <a:lnTo>
                        <a:pt x="1125821" y="86593"/>
                      </a:lnTo>
                      <a:cubicBezTo>
                        <a:pt x="1082525" y="34637"/>
                        <a:pt x="1026239" y="4330"/>
                        <a:pt x="961294" y="4330"/>
                      </a:cubicBezTo>
                      <a:cubicBezTo>
                        <a:pt x="866041" y="4330"/>
                        <a:pt x="766459" y="60615"/>
                        <a:pt x="714503" y="95253"/>
                      </a:cubicBezTo>
                      <a:cubicBezTo>
                        <a:pt x="692854" y="121231"/>
                        <a:pt x="671206" y="129890"/>
                        <a:pt x="649558" y="129890"/>
                      </a:cubicBezTo>
                      <a:cubicBezTo>
                        <a:pt x="627909" y="129890"/>
                        <a:pt x="614920" y="116901"/>
                        <a:pt x="606261" y="108242"/>
                      </a:cubicBezTo>
                      <a:cubicBezTo>
                        <a:pt x="597602" y="95253"/>
                        <a:pt x="593272" y="77934"/>
                        <a:pt x="597602" y="60615"/>
                      </a:cubicBezTo>
                      <a:cubicBezTo>
                        <a:pt x="580283" y="73604"/>
                        <a:pt x="562964" y="95253"/>
                        <a:pt x="562964" y="112571"/>
                      </a:cubicBezTo>
                      <a:cubicBezTo>
                        <a:pt x="562964" y="121231"/>
                        <a:pt x="562964" y="138549"/>
                        <a:pt x="575953" y="151538"/>
                      </a:cubicBezTo>
                      <a:lnTo>
                        <a:pt x="610591" y="177516"/>
                      </a:lnTo>
                      <a:lnTo>
                        <a:pt x="571624" y="160198"/>
                      </a:lnTo>
                      <a:cubicBezTo>
                        <a:pt x="558635" y="155868"/>
                        <a:pt x="541316" y="151538"/>
                        <a:pt x="519668" y="151538"/>
                      </a:cubicBezTo>
                      <a:cubicBezTo>
                        <a:pt x="493690" y="151538"/>
                        <a:pt x="428745" y="155868"/>
                        <a:pt x="372459" y="212154"/>
                      </a:cubicBezTo>
                      <a:cubicBezTo>
                        <a:pt x="346481" y="238132"/>
                        <a:pt x="324833" y="246791"/>
                        <a:pt x="303184" y="246791"/>
                      </a:cubicBezTo>
                      <a:cubicBezTo>
                        <a:pt x="285865" y="246791"/>
                        <a:pt x="277206" y="238132"/>
                        <a:pt x="268547" y="233802"/>
                      </a:cubicBezTo>
                      <a:cubicBezTo>
                        <a:pt x="272877" y="251121"/>
                        <a:pt x="281536" y="281429"/>
                        <a:pt x="320503" y="277099"/>
                      </a:cubicBezTo>
                      <a:lnTo>
                        <a:pt x="342151" y="277099"/>
                      </a:lnTo>
                      <a:lnTo>
                        <a:pt x="324833" y="285758"/>
                      </a:lnTo>
                      <a:cubicBezTo>
                        <a:pt x="190613" y="363692"/>
                        <a:pt x="199272" y="419978"/>
                        <a:pt x="212261" y="471934"/>
                      </a:cubicBezTo>
                      <a:cubicBezTo>
                        <a:pt x="212261" y="476264"/>
                        <a:pt x="216591" y="484923"/>
                        <a:pt x="216591" y="489253"/>
                      </a:cubicBezTo>
                      <a:cubicBezTo>
                        <a:pt x="220920" y="506571"/>
                        <a:pt x="216591" y="523890"/>
                        <a:pt x="203602" y="532549"/>
                      </a:cubicBezTo>
                      <a:cubicBezTo>
                        <a:pt x="190613" y="545538"/>
                        <a:pt x="173294" y="554198"/>
                        <a:pt x="155975" y="554198"/>
                      </a:cubicBezTo>
                      <a:cubicBezTo>
                        <a:pt x="142986" y="554198"/>
                        <a:pt x="129997" y="549868"/>
                        <a:pt x="121338" y="541209"/>
                      </a:cubicBezTo>
                      <a:cubicBezTo>
                        <a:pt x="125668" y="562857"/>
                        <a:pt x="138657" y="571516"/>
                        <a:pt x="138657" y="571516"/>
                      </a:cubicBezTo>
                      <a:lnTo>
                        <a:pt x="147316" y="575846"/>
                      </a:lnTo>
                      <a:lnTo>
                        <a:pt x="138657" y="580176"/>
                      </a:lnTo>
                      <a:cubicBezTo>
                        <a:pt x="65052" y="614813"/>
                        <a:pt x="21756" y="649451"/>
                        <a:pt x="8767" y="692747"/>
                      </a:cubicBezTo>
                      <a:cubicBezTo>
                        <a:pt x="-4222" y="731714"/>
                        <a:pt x="13096" y="770681"/>
                        <a:pt x="21756" y="788000"/>
                      </a:cubicBezTo>
                      <a:cubicBezTo>
                        <a:pt x="26085" y="775011"/>
                        <a:pt x="30415" y="753363"/>
                        <a:pt x="43404" y="736044"/>
                      </a:cubicBezTo>
                      <a:lnTo>
                        <a:pt x="52063" y="740374"/>
                      </a:lnTo>
                      <a:cubicBezTo>
                        <a:pt x="43404" y="753363"/>
                        <a:pt x="39074" y="766352"/>
                        <a:pt x="43404" y="779341"/>
                      </a:cubicBezTo>
                      <a:cubicBezTo>
                        <a:pt x="43404" y="788000"/>
                        <a:pt x="52063" y="800989"/>
                        <a:pt x="60723" y="805319"/>
                      </a:cubicBezTo>
                      <a:lnTo>
                        <a:pt x="65052" y="805319"/>
                      </a:lnTo>
                      <a:lnTo>
                        <a:pt x="65052" y="809648"/>
                      </a:lnTo>
                      <a:cubicBezTo>
                        <a:pt x="65052" y="852945"/>
                        <a:pt x="91030" y="874593"/>
                        <a:pt x="112679" y="891912"/>
                      </a:cubicBezTo>
                      <a:cubicBezTo>
                        <a:pt x="129997" y="909231"/>
                        <a:pt x="151646" y="922220"/>
                        <a:pt x="147316" y="948198"/>
                      </a:cubicBezTo>
                      <a:cubicBezTo>
                        <a:pt x="142986" y="969846"/>
                        <a:pt x="129997" y="982835"/>
                        <a:pt x="108349" y="982835"/>
                      </a:cubicBezTo>
                      <a:cubicBezTo>
                        <a:pt x="99690" y="982835"/>
                        <a:pt x="91030" y="982835"/>
                        <a:pt x="86701" y="982835"/>
                      </a:cubicBezTo>
                      <a:close/>
                    </a:path>
                  </a:pathLst>
                </a:custGeom>
                <a:solidFill>
                  <a:srgbClr val="000000"/>
                </a:solidFill>
                <a:ln w="43191" cap="flat">
                  <a:noFill/>
                  <a:prstDash val="solid"/>
                  <a:miter/>
                </a:ln>
              </p:spPr>
              <p:txBody>
                <a:bodyPr rtlCol="0" anchor="ctr"/>
                <a:lstStyle/>
                <a:p>
                  <a:endParaRPr lang="en-US"/>
                </a:p>
              </p:txBody>
            </p:sp>
          </p:grpSp>
          <p:grpSp>
            <p:nvGrpSpPr>
              <p:cNvPr id="100" name="Graphic 12">
                <a:extLst>
                  <a:ext uri="{FF2B5EF4-FFF2-40B4-BE49-F238E27FC236}">
                    <a16:creationId xmlns:a16="http://schemas.microsoft.com/office/drawing/2014/main" xmlns="" id="{441D0CE0-5944-443D-A453-6414973986E1}"/>
                  </a:ext>
                </a:extLst>
              </p:cNvPr>
              <p:cNvGrpSpPr/>
              <p:nvPr/>
            </p:nvGrpSpPr>
            <p:grpSpPr>
              <a:xfrm>
                <a:off x="16329823" y="1370760"/>
                <a:ext cx="233802" cy="300540"/>
                <a:chOff x="16329823" y="1370760"/>
                <a:chExt cx="233802" cy="300540"/>
              </a:xfrm>
            </p:grpSpPr>
            <p:sp>
              <p:nvSpPr>
                <p:cNvPr id="101" name="Freeform: Shape 100">
                  <a:extLst>
                    <a:ext uri="{FF2B5EF4-FFF2-40B4-BE49-F238E27FC236}">
                      <a16:creationId xmlns:a16="http://schemas.microsoft.com/office/drawing/2014/main" xmlns="" id="{E2C18FB6-F84F-44CF-A1BE-6861AFFC1918}"/>
                    </a:ext>
                  </a:extLst>
                </p:cNvPr>
                <p:cNvSpPr/>
                <p:nvPr/>
              </p:nvSpPr>
              <p:spPr>
                <a:xfrm>
                  <a:off x="16330440" y="1375263"/>
                  <a:ext cx="224525" cy="290659"/>
                </a:xfrm>
                <a:custGeom>
                  <a:avLst/>
                  <a:gdLst>
                    <a:gd name="connsiteX0" fmla="*/ 3713 w 224525"/>
                    <a:gd name="connsiteY0" fmla="*/ 246618 h 290659"/>
                    <a:gd name="connsiteX1" fmla="*/ 85976 w 224525"/>
                    <a:gd name="connsiteY1" fmla="*/ 17146 h 290659"/>
                    <a:gd name="connsiteX2" fmla="*/ 224526 w 224525"/>
                    <a:gd name="connsiteY2" fmla="*/ 142706 h 290659"/>
                    <a:gd name="connsiteX3" fmla="*/ 72987 w 224525"/>
                    <a:gd name="connsiteY3" fmla="*/ 285585 h 290659"/>
                    <a:gd name="connsiteX4" fmla="*/ 3713 w 224525"/>
                    <a:gd name="connsiteY4" fmla="*/ 246618 h 290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525" h="290659">
                      <a:moveTo>
                        <a:pt x="3713" y="246618"/>
                      </a:moveTo>
                      <a:cubicBezTo>
                        <a:pt x="3713" y="246618"/>
                        <a:pt x="-26595" y="99409"/>
                        <a:pt x="85976" y="17146"/>
                      </a:cubicBezTo>
                      <a:cubicBezTo>
                        <a:pt x="146592" y="-21821"/>
                        <a:pt x="220196" y="-173"/>
                        <a:pt x="224526" y="142706"/>
                      </a:cubicBezTo>
                      <a:cubicBezTo>
                        <a:pt x="220196" y="259607"/>
                        <a:pt x="146592" y="307234"/>
                        <a:pt x="72987" y="285585"/>
                      </a:cubicBezTo>
                      <a:cubicBezTo>
                        <a:pt x="38350" y="263937"/>
                        <a:pt x="3713" y="246618"/>
                        <a:pt x="3713" y="246618"/>
                      </a:cubicBezTo>
                      <a:close/>
                    </a:path>
                  </a:pathLst>
                </a:custGeom>
                <a:solidFill>
                  <a:srgbClr val="FFFFFF"/>
                </a:solidFill>
                <a:ln w="43191"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xmlns="" id="{699661A8-A86F-4EE2-8A5D-1554D20E71F4}"/>
                    </a:ext>
                  </a:extLst>
                </p:cNvPr>
                <p:cNvSpPr/>
                <p:nvPr/>
              </p:nvSpPr>
              <p:spPr>
                <a:xfrm>
                  <a:off x="16329823" y="1370760"/>
                  <a:ext cx="233802" cy="300540"/>
                </a:xfrm>
                <a:custGeom>
                  <a:avLst/>
                  <a:gdLst>
                    <a:gd name="connsiteX0" fmla="*/ 4330 w 233802"/>
                    <a:gd name="connsiteY0" fmla="*/ 251121 h 300540"/>
                    <a:gd name="connsiteX1" fmla="*/ 0 w 233802"/>
                    <a:gd name="connsiteY1" fmla="*/ 186176 h 300540"/>
                    <a:gd name="connsiteX2" fmla="*/ 12989 w 233802"/>
                    <a:gd name="connsiteY2" fmla="*/ 121231 h 300540"/>
                    <a:gd name="connsiteX3" fmla="*/ 43297 w 233802"/>
                    <a:gd name="connsiteY3" fmla="*/ 64945 h 300540"/>
                    <a:gd name="connsiteX4" fmla="*/ 51956 w 233802"/>
                    <a:gd name="connsiteY4" fmla="*/ 51956 h 300540"/>
                    <a:gd name="connsiteX5" fmla="*/ 64945 w 233802"/>
                    <a:gd name="connsiteY5" fmla="*/ 38967 h 300540"/>
                    <a:gd name="connsiteX6" fmla="*/ 77934 w 233802"/>
                    <a:gd name="connsiteY6" fmla="*/ 25978 h 300540"/>
                    <a:gd name="connsiteX7" fmla="*/ 90923 w 233802"/>
                    <a:gd name="connsiteY7" fmla="*/ 17319 h 300540"/>
                    <a:gd name="connsiteX8" fmla="*/ 90923 w 233802"/>
                    <a:gd name="connsiteY8" fmla="*/ 17319 h 300540"/>
                    <a:gd name="connsiteX9" fmla="*/ 90923 w 233802"/>
                    <a:gd name="connsiteY9" fmla="*/ 17319 h 300540"/>
                    <a:gd name="connsiteX10" fmla="*/ 151538 w 233802"/>
                    <a:gd name="connsiteY10" fmla="*/ 0 h 300540"/>
                    <a:gd name="connsiteX11" fmla="*/ 181846 w 233802"/>
                    <a:gd name="connsiteY11" fmla="*/ 8659 h 300540"/>
                    <a:gd name="connsiteX12" fmla="*/ 207824 w 233802"/>
                    <a:gd name="connsiteY12" fmla="*/ 30308 h 300540"/>
                    <a:gd name="connsiteX13" fmla="*/ 229473 w 233802"/>
                    <a:gd name="connsiteY13" fmla="*/ 86593 h 300540"/>
                    <a:gd name="connsiteX14" fmla="*/ 233802 w 233802"/>
                    <a:gd name="connsiteY14" fmla="*/ 116901 h 300540"/>
                    <a:gd name="connsiteX15" fmla="*/ 233802 w 233802"/>
                    <a:gd name="connsiteY15" fmla="*/ 147209 h 300540"/>
                    <a:gd name="connsiteX16" fmla="*/ 225143 w 233802"/>
                    <a:gd name="connsiteY16" fmla="*/ 207824 h 300540"/>
                    <a:gd name="connsiteX17" fmla="*/ 194835 w 233802"/>
                    <a:gd name="connsiteY17" fmla="*/ 264110 h 300540"/>
                    <a:gd name="connsiteX18" fmla="*/ 142879 w 233802"/>
                    <a:gd name="connsiteY18" fmla="*/ 294418 h 300540"/>
                    <a:gd name="connsiteX19" fmla="*/ 82264 w 233802"/>
                    <a:gd name="connsiteY19" fmla="*/ 290088 h 300540"/>
                    <a:gd name="connsiteX20" fmla="*/ 82264 w 233802"/>
                    <a:gd name="connsiteY20" fmla="*/ 290088 h 300540"/>
                    <a:gd name="connsiteX21" fmla="*/ 82264 w 233802"/>
                    <a:gd name="connsiteY21" fmla="*/ 290088 h 300540"/>
                    <a:gd name="connsiteX22" fmla="*/ 4330 w 233802"/>
                    <a:gd name="connsiteY22" fmla="*/ 251121 h 300540"/>
                    <a:gd name="connsiteX23" fmla="*/ 4330 w 233802"/>
                    <a:gd name="connsiteY23" fmla="*/ 251121 h 300540"/>
                    <a:gd name="connsiteX24" fmla="*/ 77934 w 233802"/>
                    <a:gd name="connsiteY24" fmla="*/ 294418 h 300540"/>
                    <a:gd name="connsiteX25" fmla="*/ 77934 w 233802"/>
                    <a:gd name="connsiteY25" fmla="*/ 294418 h 300540"/>
                    <a:gd name="connsiteX26" fmla="*/ 138549 w 233802"/>
                    <a:gd name="connsiteY26" fmla="*/ 298747 h 300540"/>
                    <a:gd name="connsiteX27" fmla="*/ 186176 w 233802"/>
                    <a:gd name="connsiteY27" fmla="*/ 268440 h 300540"/>
                    <a:gd name="connsiteX28" fmla="*/ 212154 w 233802"/>
                    <a:gd name="connsiteY28" fmla="*/ 216484 h 300540"/>
                    <a:gd name="connsiteX29" fmla="*/ 220813 w 233802"/>
                    <a:gd name="connsiteY29" fmla="*/ 155868 h 300540"/>
                    <a:gd name="connsiteX30" fmla="*/ 220813 w 233802"/>
                    <a:gd name="connsiteY30" fmla="*/ 125560 h 300540"/>
                    <a:gd name="connsiteX31" fmla="*/ 216483 w 233802"/>
                    <a:gd name="connsiteY31" fmla="*/ 95253 h 300540"/>
                    <a:gd name="connsiteX32" fmla="*/ 194835 w 233802"/>
                    <a:gd name="connsiteY32" fmla="*/ 38967 h 300540"/>
                    <a:gd name="connsiteX33" fmla="*/ 173187 w 233802"/>
                    <a:gd name="connsiteY33" fmla="*/ 21648 h 300540"/>
                    <a:gd name="connsiteX34" fmla="*/ 147209 w 233802"/>
                    <a:gd name="connsiteY34" fmla="*/ 12989 h 300540"/>
                    <a:gd name="connsiteX35" fmla="*/ 90923 w 233802"/>
                    <a:gd name="connsiteY35" fmla="*/ 30308 h 300540"/>
                    <a:gd name="connsiteX36" fmla="*/ 90923 w 233802"/>
                    <a:gd name="connsiteY36" fmla="*/ 30308 h 300540"/>
                    <a:gd name="connsiteX37" fmla="*/ 47626 w 233802"/>
                    <a:gd name="connsiteY37" fmla="*/ 73604 h 300540"/>
                    <a:gd name="connsiteX38" fmla="*/ 17319 w 233802"/>
                    <a:gd name="connsiteY38" fmla="*/ 129890 h 300540"/>
                    <a:gd name="connsiteX39" fmla="*/ 4330 w 233802"/>
                    <a:gd name="connsiteY39" fmla="*/ 190505 h 300540"/>
                    <a:gd name="connsiteX40" fmla="*/ 4330 w 233802"/>
                    <a:gd name="connsiteY40" fmla="*/ 251121 h 30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33802" h="300540">
                      <a:moveTo>
                        <a:pt x="4330" y="251121"/>
                      </a:moveTo>
                      <a:cubicBezTo>
                        <a:pt x="0" y="229473"/>
                        <a:pt x="0" y="207824"/>
                        <a:pt x="0" y="186176"/>
                      </a:cubicBezTo>
                      <a:cubicBezTo>
                        <a:pt x="0" y="164528"/>
                        <a:pt x="4330" y="142879"/>
                        <a:pt x="12989" y="121231"/>
                      </a:cubicBezTo>
                      <a:cubicBezTo>
                        <a:pt x="17319" y="99582"/>
                        <a:pt x="30308" y="82264"/>
                        <a:pt x="43297" y="64945"/>
                      </a:cubicBezTo>
                      <a:cubicBezTo>
                        <a:pt x="47626" y="60615"/>
                        <a:pt x="51956" y="56286"/>
                        <a:pt x="51956" y="51956"/>
                      </a:cubicBezTo>
                      <a:cubicBezTo>
                        <a:pt x="56286" y="47626"/>
                        <a:pt x="60615" y="43297"/>
                        <a:pt x="64945" y="38967"/>
                      </a:cubicBezTo>
                      <a:cubicBezTo>
                        <a:pt x="69275" y="34637"/>
                        <a:pt x="73604" y="30308"/>
                        <a:pt x="77934" y="25978"/>
                      </a:cubicBezTo>
                      <a:cubicBezTo>
                        <a:pt x="82264" y="21648"/>
                        <a:pt x="86593" y="17319"/>
                        <a:pt x="90923" y="17319"/>
                      </a:cubicBezTo>
                      <a:lnTo>
                        <a:pt x="90923" y="17319"/>
                      </a:lnTo>
                      <a:lnTo>
                        <a:pt x="90923" y="17319"/>
                      </a:lnTo>
                      <a:cubicBezTo>
                        <a:pt x="108242" y="8659"/>
                        <a:pt x="129890" y="0"/>
                        <a:pt x="151538" y="0"/>
                      </a:cubicBezTo>
                      <a:cubicBezTo>
                        <a:pt x="160198" y="0"/>
                        <a:pt x="173187" y="4330"/>
                        <a:pt x="181846" y="8659"/>
                      </a:cubicBezTo>
                      <a:cubicBezTo>
                        <a:pt x="190505" y="12989"/>
                        <a:pt x="199165" y="21648"/>
                        <a:pt x="207824" y="30308"/>
                      </a:cubicBezTo>
                      <a:cubicBezTo>
                        <a:pt x="220813" y="47626"/>
                        <a:pt x="229473" y="69275"/>
                        <a:pt x="229473" y="86593"/>
                      </a:cubicBezTo>
                      <a:cubicBezTo>
                        <a:pt x="229473" y="95253"/>
                        <a:pt x="233802" y="108242"/>
                        <a:pt x="233802" y="116901"/>
                      </a:cubicBezTo>
                      <a:cubicBezTo>
                        <a:pt x="233802" y="125560"/>
                        <a:pt x="233802" y="138549"/>
                        <a:pt x="233802" y="147209"/>
                      </a:cubicBezTo>
                      <a:cubicBezTo>
                        <a:pt x="233802" y="168857"/>
                        <a:pt x="229473" y="190505"/>
                        <a:pt x="225143" y="207824"/>
                      </a:cubicBezTo>
                      <a:cubicBezTo>
                        <a:pt x="220813" y="229473"/>
                        <a:pt x="207824" y="246791"/>
                        <a:pt x="194835" y="264110"/>
                      </a:cubicBezTo>
                      <a:cubicBezTo>
                        <a:pt x="181846" y="281429"/>
                        <a:pt x="160198" y="290088"/>
                        <a:pt x="142879" y="294418"/>
                      </a:cubicBezTo>
                      <a:cubicBezTo>
                        <a:pt x="121231" y="298747"/>
                        <a:pt x="99582" y="298747"/>
                        <a:pt x="82264" y="290088"/>
                      </a:cubicBezTo>
                      <a:lnTo>
                        <a:pt x="82264" y="290088"/>
                      </a:lnTo>
                      <a:lnTo>
                        <a:pt x="82264" y="290088"/>
                      </a:lnTo>
                      <a:cubicBezTo>
                        <a:pt x="51956" y="277099"/>
                        <a:pt x="30308" y="264110"/>
                        <a:pt x="4330" y="251121"/>
                      </a:cubicBezTo>
                      <a:close/>
                      <a:moveTo>
                        <a:pt x="4330" y="251121"/>
                      </a:moveTo>
                      <a:cubicBezTo>
                        <a:pt x="30308" y="264110"/>
                        <a:pt x="51956" y="277099"/>
                        <a:pt x="77934" y="294418"/>
                      </a:cubicBezTo>
                      <a:lnTo>
                        <a:pt x="77934" y="294418"/>
                      </a:lnTo>
                      <a:cubicBezTo>
                        <a:pt x="95253" y="298747"/>
                        <a:pt x="116901" y="303077"/>
                        <a:pt x="138549" y="298747"/>
                      </a:cubicBezTo>
                      <a:cubicBezTo>
                        <a:pt x="155868" y="294418"/>
                        <a:pt x="173187" y="281429"/>
                        <a:pt x="186176" y="268440"/>
                      </a:cubicBezTo>
                      <a:cubicBezTo>
                        <a:pt x="199165" y="255451"/>
                        <a:pt x="207824" y="233802"/>
                        <a:pt x="212154" y="216484"/>
                      </a:cubicBezTo>
                      <a:cubicBezTo>
                        <a:pt x="216483" y="199165"/>
                        <a:pt x="220813" y="177516"/>
                        <a:pt x="220813" y="155868"/>
                      </a:cubicBezTo>
                      <a:cubicBezTo>
                        <a:pt x="220813" y="147209"/>
                        <a:pt x="220813" y="134220"/>
                        <a:pt x="220813" y="125560"/>
                      </a:cubicBezTo>
                      <a:cubicBezTo>
                        <a:pt x="220813" y="116901"/>
                        <a:pt x="216483" y="103912"/>
                        <a:pt x="216483" y="95253"/>
                      </a:cubicBezTo>
                      <a:cubicBezTo>
                        <a:pt x="212154" y="77934"/>
                        <a:pt x="207824" y="56286"/>
                        <a:pt x="194835" y="38967"/>
                      </a:cubicBezTo>
                      <a:cubicBezTo>
                        <a:pt x="190505" y="30308"/>
                        <a:pt x="181846" y="25978"/>
                        <a:pt x="173187" y="21648"/>
                      </a:cubicBezTo>
                      <a:cubicBezTo>
                        <a:pt x="164527" y="17319"/>
                        <a:pt x="155868" y="12989"/>
                        <a:pt x="147209" y="12989"/>
                      </a:cubicBezTo>
                      <a:cubicBezTo>
                        <a:pt x="129890" y="12989"/>
                        <a:pt x="108242" y="17319"/>
                        <a:pt x="90923" y="30308"/>
                      </a:cubicBezTo>
                      <a:lnTo>
                        <a:pt x="90923" y="30308"/>
                      </a:lnTo>
                      <a:cubicBezTo>
                        <a:pt x="73604" y="43297"/>
                        <a:pt x="60615" y="56286"/>
                        <a:pt x="47626" y="73604"/>
                      </a:cubicBezTo>
                      <a:cubicBezTo>
                        <a:pt x="34637" y="90923"/>
                        <a:pt x="25978" y="108242"/>
                        <a:pt x="17319" y="129890"/>
                      </a:cubicBezTo>
                      <a:cubicBezTo>
                        <a:pt x="8659" y="151538"/>
                        <a:pt x="4330" y="168857"/>
                        <a:pt x="4330" y="190505"/>
                      </a:cubicBezTo>
                      <a:cubicBezTo>
                        <a:pt x="0" y="207824"/>
                        <a:pt x="0" y="229473"/>
                        <a:pt x="4330" y="251121"/>
                      </a:cubicBezTo>
                      <a:close/>
                    </a:path>
                  </a:pathLst>
                </a:custGeom>
                <a:solidFill>
                  <a:srgbClr val="977252"/>
                </a:solidFill>
                <a:ln w="43191"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xmlns="" id="{163CE95F-20C8-48A6-B1B0-5AFEE029A4A2}"/>
                    </a:ext>
                  </a:extLst>
                </p:cNvPr>
                <p:cNvSpPr/>
                <p:nvPr/>
              </p:nvSpPr>
              <p:spPr>
                <a:xfrm>
                  <a:off x="16332442" y="1491991"/>
                  <a:ext cx="218193" cy="178559"/>
                </a:xfrm>
                <a:custGeom>
                  <a:avLst/>
                  <a:gdLst>
                    <a:gd name="connsiteX0" fmla="*/ 70985 w 218193"/>
                    <a:gd name="connsiteY0" fmla="*/ 147209 h 178559"/>
                    <a:gd name="connsiteX1" fmla="*/ 14699 w 218193"/>
                    <a:gd name="connsiteY1" fmla="*/ 0 h 178559"/>
                    <a:gd name="connsiteX2" fmla="*/ 14699 w 218193"/>
                    <a:gd name="connsiteY2" fmla="*/ 0 h 178559"/>
                    <a:gd name="connsiteX3" fmla="*/ 1711 w 218193"/>
                    <a:gd name="connsiteY3" fmla="*/ 129890 h 178559"/>
                    <a:gd name="connsiteX4" fmla="*/ 70985 w 218193"/>
                    <a:gd name="connsiteY4" fmla="*/ 173187 h 178559"/>
                    <a:gd name="connsiteX5" fmla="*/ 218194 w 218193"/>
                    <a:gd name="connsiteY5" fmla="*/ 34637 h 178559"/>
                    <a:gd name="connsiteX6" fmla="*/ 70985 w 218193"/>
                    <a:gd name="connsiteY6" fmla="*/ 147209 h 178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193" h="178559">
                      <a:moveTo>
                        <a:pt x="70985" y="147209"/>
                      </a:moveTo>
                      <a:cubicBezTo>
                        <a:pt x="-6949" y="116901"/>
                        <a:pt x="14699" y="0"/>
                        <a:pt x="14699" y="0"/>
                      </a:cubicBezTo>
                      <a:lnTo>
                        <a:pt x="14699" y="0"/>
                      </a:lnTo>
                      <a:cubicBezTo>
                        <a:pt x="-6949" y="64945"/>
                        <a:pt x="1711" y="129890"/>
                        <a:pt x="1711" y="129890"/>
                      </a:cubicBezTo>
                      <a:cubicBezTo>
                        <a:pt x="1711" y="129890"/>
                        <a:pt x="32018" y="142879"/>
                        <a:pt x="70985" y="173187"/>
                      </a:cubicBezTo>
                      <a:cubicBezTo>
                        <a:pt x="144590" y="194835"/>
                        <a:pt x="213864" y="151538"/>
                        <a:pt x="218194" y="34637"/>
                      </a:cubicBezTo>
                      <a:cubicBezTo>
                        <a:pt x="213864" y="116901"/>
                        <a:pt x="148919" y="177516"/>
                        <a:pt x="70985" y="147209"/>
                      </a:cubicBezTo>
                      <a:close/>
                    </a:path>
                  </a:pathLst>
                </a:custGeom>
                <a:solidFill>
                  <a:srgbClr val="D8D8D8"/>
                </a:solidFill>
                <a:ln w="43191" cap="flat">
                  <a:noFill/>
                  <a:prstDash val="solid"/>
                  <a:miter/>
                </a:ln>
              </p:spPr>
              <p:txBody>
                <a:bodyPr rtlCol="0" anchor="ctr"/>
                <a:lstStyle/>
                <a:p>
                  <a:endParaRPr lang="en-US"/>
                </a:p>
              </p:txBody>
            </p:sp>
          </p:grpSp>
          <p:grpSp>
            <p:nvGrpSpPr>
              <p:cNvPr id="104" name="Graphic 12">
                <a:extLst>
                  <a:ext uri="{FF2B5EF4-FFF2-40B4-BE49-F238E27FC236}">
                    <a16:creationId xmlns:a16="http://schemas.microsoft.com/office/drawing/2014/main" xmlns="" id="{C0ACB7FF-B17E-4130-A8BB-9E798A32C401}"/>
                  </a:ext>
                </a:extLst>
              </p:cNvPr>
              <p:cNvGrpSpPr/>
              <p:nvPr/>
            </p:nvGrpSpPr>
            <p:grpSpPr>
              <a:xfrm>
                <a:off x="16966284" y="1297156"/>
                <a:ext cx="264533" cy="350703"/>
                <a:chOff x="16966284" y="1297156"/>
                <a:chExt cx="264533" cy="350703"/>
              </a:xfrm>
            </p:grpSpPr>
            <p:sp>
              <p:nvSpPr>
                <p:cNvPr id="105" name="Freeform: Shape 104">
                  <a:extLst>
                    <a:ext uri="{FF2B5EF4-FFF2-40B4-BE49-F238E27FC236}">
                      <a16:creationId xmlns:a16="http://schemas.microsoft.com/office/drawing/2014/main" xmlns="" id="{01236BE9-0C05-43FF-92B6-1D4B6BAE43EB}"/>
                    </a:ext>
                  </a:extLst>
                </p:cNvPr>
                <p:cNvSpPr/>
                <p:nvPr/>
              </p:nvSpPr>
              <p:spPr>
                <a:xfrm>
                  <a:off x="16966284" y="1300100"/>
                  <a:ext cx="264533" cy="344497"/>
                </a:xfrm>
                <a:custGeom>
                  <a:avLst/>
                  <a:gdLst>
                    <a:gd name="connsiteX0" fmla="*/ 0 w 264533"/>
                    <a:gd name="connsiteY0" fmla="*/ 187561 h 344497"/>
                    <a:gd name="connsiteX1" fmla="*/ 86593 w 264533"/>
                    <a:gd name="connsiteY1" fmla="*/ 10045 h 344497"/>
                    <a:gd name="connsiteX2" fmla="*/ 264110 w 264533"/>
                    <a:gd name="connsiteY2" fmla="*/ 183232 h 344497"/>
                    <a:gd name="connsiteX3" fmla="*/ 238132 w 264533"/>
                    <a:gd name="connsiteY3" fmla="*/ 278484 h 344497"/>
                    <a:gd name="connsiteX4" fmla="*/ 125560 w 264533"/>
                    <a:gd name="connsiteY4" fmla="*/ 343429 h 344497"/>
                    <a:gd name="connsiteX5" fmla="*/ 0 w 264533"/>
                    <a:gd name="connsiteY5" fmla="*/ 187561 h 344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4533" h="344497">
                      <a:moveTo>
                        <a:pt x="0" y="187561"/>
                      </a:moveTo>
                      <a:cubicBezTo>
                        <a:pt x="0" y="187561"/>
                        <a:pt x="0" y="53341"/>
                        <a:pt x="86593" y="10045"/>
                      </a:cubicBezTo>
                      <a:cubicBezTo>
                        <a:pt x="173187" y="-33252"/>
                        <a:pt x="259780" y="70660"/>
                        <a:pt x="264110" y="183232"/>
                      </a:cubicBezTo>
                      <a:cubicBezTo>
                        <a:pt x="268440" y="261166"/>
                        <a:pt x="238132" y="278484"/>
                        <a:pt x="238132" y="278484"/>
                      </a:cubicBezTo>
                      <a:cubicBezTo>
                        <a:pt x="238132" y="278484"/>
                        <a:pt x="173187" y="300133"/>
                        <a:pt x="125560" y="343429"/>
                      </a:cubicBezTo>
                      <a:cubicBezTo>
                        <a:pt x="73604" y="352089"/>
                        <a:pt x="0" y="308792"/>
                        <a:pt x="0" y="187561"/>
                      </a:cubicBezTo>
                      <a:close/>
                    </a:path>
                  </a:pathLst>
                </a:custGeom>
                <a:solidFill>
                  <a:srgbClr val="FFFFFF"/>
                </a:solidFill>
                <a:ln w="43191"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xmlns="" id="{02720C30-111D-4532-B238-457009315DC3}"/>
                    </a:ext>
                  </a:extLst>
                </p:cNvPr>
                <p:cNvSpPr/>
                <p:nvPr/>
              </p:nvSpPr>
              <p:spPr>
                <a:xfrm>
                  <a:off x="16966284" y="1297156"/>
                  <a:ext cx="264109" cy="350703"/>
                </a:xfrm>
                <a:custGeom>
                  <a:avLst/>
                  <a:gdLst>
                    <a:gd name="connsiteX0" fmla="*/ 0 w 264109"/>
                    <a:gd name="connsiteY0" fmla="*/ 190505 h 350703"/>
                    <a:gd name="connsiteX1" fmla="*/ 8659 w 264109"/>
                    <a:gd name="connsiteY1" fmla="*/ 116901 h 350703"/>
                    <a:gd name="connsiteX2" fmla="*/ 21648 w 264109"/>
                    <a:gd name="connsiteY2" fmla="*/ 82264 h 350703"/>
                    <a:gd name="connsiteX3" fmla="*/ 30308 w 264109"/>
                    <a:gd name="connsiteY3" fmla="*/ 64945 h 350703"/>
                    <a:gd name="connsiteX4" fmla="*/ 38967 w 264109"/>
                    <a:gd name="connsiteY4" fmla="*/ 47626 h 350703"/>
                    <a:gd name="connsiteX5" fmla="*/ 51956 w 264109"/>
                    <a:gd name="connsiteY5" fmla="*/ 34637 h 350703"/>
                    <a:gd name="connsiteX6" fmla="*/ 64945 w 264109"/>
                    <a:gd name="connsiteY6" fmla="*/ 21648 h 350703"/>
                    <a:gd name="connsiteX7" fmla="*/ 82264 w 264109"/>
                    <a:gd name="connsiteY7" fmla="*/ 12989 h 350703"/>
                    <a:gd name="connsiteX8" fmla="*/ 99583 w 264109"/>
                    <a:gd name="connsiteY8" fmla="*/ 4330 h 350703"/>
                    <a:gd name="connsiteX9" fmla="*/ 138549 w 264109"/>
                    <a:gd name="connsiteY9" fmla="*/ 0 h 350703"/>
                    <a:gd name="connsiteX10" fmla="*/ 147209 w 264109"/>
                    <a:gd name="connsiteY10" fmla="*/ 0 h 350703"/>
                    <a:gd name="connsiteX11" fmla="*/ 155868 w 264109"/>
                    <a:gd name="connsiteY11" fmla="*/ 4330 h 350703"/>
                    <a:gd name="connsiteX12" fmla="*/ 173187 w 264109"/>
                    <a:gd name="connsiteY12" fmla="*/ 12989 h 350703"/>
                    <a:gd name="connsiteX13" fmla="*/ 190506 w 264109"/>
                    <a:gd name="connsiteY13" fmla="*/ 21648 h 350703"/>
                    <a:gd name="connsiteX14" fmla="*/ 203494 w 264109"/>
                    <a:gd name="connsiteY14" fmla="*/ 34637 h 350703"/>
                    <a:gd name="connsiteX15" fmla="*/ 216483 w 264109"/>
                    <a:gd name="connsiteY15" fmla="*/ 47626 h 350703"/>
                    <a:gd name="connsiteX16" fmla="*/ 229473 w 264109"/>
                    <a:gd name="connsiteY16" fmla="*/ 64945 h 350703"/>
                    <a:gd name="connsiteX17" fmla="*/ 238132 w 264109"/>
                    <a:gd name="connsiteY17" fmla="*/ 82264 h 350703"/>
                    <a:gd name="connsiteX18" fmla="*/ 246791 w 264109"/>
                    <a:gd name="connsiteY18" fmla="*/ 99582 h 350703"/>
                    <a:gd name="connsiteX19" fmla="*/ 255451 w 264109"/>
                    <a:gd name="connsiteY19" fmla="*/ 116901 h 350703"/>
                    <a:gd name="connsiteX20" fmla="*/ 259780 w 264109"/>
                    <a:gd name="connsiteY20" fmla="*/ 134220 h 350703"/>
                    <a:gd name="connsiteX21" fmla="*/ 264110 w 264109"/>
                    <a:gd name="connsiteY21" fmla="*/ 173187 h 350703"/>
                    <a:gd name="connsiteX22" fmla="*/ 264110 w 264109"/>
                    <a:gd name="connsiteY22" fmla="*/ 181846 h 350703"/>
                    <a:gd name="connsiteX23" fmla="*/ 264110 w 264109"/>
                    <a:gd name="connsiteY23" fmla="*/ 190505 h 350703"/>
                    <a:gd name="connsiteX24" fmla="*/ 264110 w 264109"/>
                    <a:gd name="connsiteY24" fmla="*/ 207824 h 350703"/>
                    <a:gd name="connsiteX25" fmla="*/ 259780 w 264109"/>
                    <a:gd name="connsiteY25" fmla="*/ 225143 h 350703"/>
                    <a:gd name="connsiteX26" fmla="*/ 255451 w 264109"/>
                    <a:gd name="connsiteY26" fmla="*/ 242461 h 350703"/>
                    <a:gd name="connsiteX27" fmla="*/ 233802 w 264109"/>
                    <a:gd name="connsiteY27" fmla="*/ 277099 h 350703"/>
                    <a:gd name="connsiteX28" fmla="*/ 233802 w 264109"/>
                    <a:gd name="connsiteY28" fmla="*/ 277099 h 350703"/>
                    <a:gd name="connsiteX29" fmla="*/ 233802 w 264109"/>
                    <a:gd name="connsiteY29" fmla="*/ 277099 h 350703"/>
                    <a:gd name="connsiteX30" fmla="*/ 203494 w 264109"/>
                    <a:gd name="connsiteY30" fmla="*/ 290088 h 350703"/>
                    <a:gd name="connsiteX31" fmla="*/ 190506 w 264109"/>
                    <a:gd name="connsiteY31" fmla="*/ 298747 h 350703"/>
                    <a:gd name="connsiteX32" fmla="*/ 177517 w 264109"/>
                    <a:gd name="connsiteY32" fmla="*/ 307407 h 350703"/>
                    <a:gd name="connsiteX33" fmla="*/ 164528 w 264109"/>
                    <a:gd name="connsiteY33" fmla="*/ 316066 h 350703"/>
                    <a:gd name="connsiteX34" fmla="*/ 151538 w 264109"/>
                    <a:gd name="connsiteY34" fmla="*/ 324725 h 350703"/>
                    <a:gd name="connsiteX35" fmla="*/ 138549 w 264109"/>
                    <a:gd name="connsiteY35" fmla="*/ 333385 h 350703"/>
                    <a:gd name="connsiteX36" fmla="*/ 125560 w 264109"/>
                    <a:gd name="connsiteY36" fmla="*/ 350703 h 350703"/>
                    <a:gd name="connsiteX37" fmla="*/ 125560 w 264109"/>
                    <a:gd name="connsiteY37" fmla="*/ 350703 h 350703"/>
                    <a:gd name="connsiteX38" fmla="*/ 125560 w 264109"/>
                    <a:gd name="connsiteY38" fmla="*/ 350703 h 350703"/>
                    <a:gd name="connsiteX39" fmla="*/ 112571 w 264109"/>
                    <a:gd name="connsiteY39" fmla="*/ 350703 h 350703"/>
                    <a:gd name="connsiteX40" fmla="*/ 99583 w 264109"/>
                    <a:gd name="connsiteY40" fmla="*/ 346374 h 350703"/>
                    <a:gd name="connsiteX41" fmla="*/ 86593 w 264109"/>
                    <a:gd name="connsiteY41" fmla="*/ 342044 h 350703"/>
                    <a:gd name="connsiteX42" fmla="*/ 73604 w 264109"/>
                    <a:gd name="connsiteY42" fmla="*/ 337714 h 350703"/>
                    <a:gd name="connsiteX43" fmla="*/ 60615 w 264109"/>
                    <a:gd name="connsiteY43" fmla="*/ 329055 h 350703"/>
                    <a:gd name="connsiteX44" fmla="*/ 51956 w 264109"/>
                    <a:gd name="connsiteY44" fmla="*/ 320396 h 350703"/>
                    <a:gd name="connsiteX45" fmla="*/ 43297 w 264109"/>
                    <a:gd name="connsiteY45" fmla="*/ 311736 h 350703"/>
                    <a:gd name="connsiteX46" fmla="*/ 34637 w 264109"/>
                    <a:gd name="connsiteY46" fmla="*/ 298747 h 350703"/>
                    <a:gd name="connsiteX47" fmla="*/ 25978 w 264109"/>
                    <a:gd name="connsiteY47" fmla="*/ 285758 h 350703"/>
                    <a:gd name="connsiteX48" fmla="*/ 21648 w 264109"/>
                    <a:gd name="connsiteY48" fmla="*/ 272769 h 350703"/>
                    <a:gd name="connsiteX49" fmla="*/ 17319 w 264109"/>
                    <a:gd name="connsiteY49" fmla="*/ 259780 h 350703"/>
                    <a:gd name="connsiteX50" fmla="*/ 12989 w 264109"/>
                    <a:gd name="connsiteY50" fmla="*/ 246791 h 350703"/>
                    <a:gd name="connsiteX51" fmla="*/ 8659 w 264109"/>
                    <a:gd name="connsiteY51" fmla="*/ 233802 h 350703"/>
                    <a:gd name="connsiteX52" fmla="*/ 8659 w 264109"/>
                    <a:gd name="connsiteY52" fmla="*/ 220813 h 350703"/>
                    <a:gd name="connsiteX53" fmla="*/ 0 w 264109"/>
                    <a:gd name="connsiteY53" fmla="*/ 190505 h 350703"/>
                    <a:gd name="connsiteX54" fmla="*/ 0 w 264109"/>
                    <a:gd name="connsiteY54" fmla="*/ 190505 h 350703"/>
                    <a:gd name="connsiteX55" fmla="*/ 0 w 264109"/>
                    <a:gd name="connsiteY55" fmla="*/ 216484 h 350703"/>
                    <a:gd name="connsiteX56" fmla="*/ 0 w 264109"/>
                    <a:gd name="connsiteY56" fmla="*/ 229472 h 350703"/>
                    <a:gd name="connsiteX57" fmla="*/ 4330 w 264109"/>
                    <a:gd name="connsiteY57" fmla="*/ 242461 h 350703"/>
                    <a:gd name="connsiteX58" fmla="*/ 8659 w 264109"/>
                    <a:gd name="connsiteY58" fmla="*/ 255451 h 350703"/>
                    <a:gd name="connsiteX59" fmla="*/ 12989 w 264109"/>
                    <a:gd name="connsiteY59" fmla="*/ 268440 h 350703"/>
                    <a:gd name="connsiteX60" fmla="*/ 17319 w 264109"/>
                    <a:gd name="connsiteY60" fmla="*/ 281429 h 350703"/>
                    <a:gd name="connsiteX61" fmla="*/ 25978 w 264109"/>
                    <a:gd name="connsiteY61" fmla="*/ 294418 h 350703"/>
                    <a:gd name="connsiteX62" fmla="*/ 34637 w 264109"/>
                    <a:gd name="connsiteY62" fmla="*/ 307407 h 350703"/>
                    <a:gd name="connsiteX63" fmla="*/ 43297 w 264109"/>
                    <a:gd name="connsiteY63" fmla="*/ 316066 h 350703"/>
                    <a:gd name="connsiteX64" fmla="*/ 51956 w 264109"/>
                    <a:gd name="connsiteY64" fmla="*/ 324725 h 350703"/>
                    <a:gd name="connsiteX65" fmla="*/ 64945 w 264109"/>
                    <a:gd name="connsiteY65" fmla="*/ 333385 h 350703"/>
                    <a:gd name="connsiteX66" fmla="*/ 77934 w 264109"/>
                    <a:gd name="connsiteY66" fmla="*/ 337714 h 350703"/>
                    <a:gd name="connsiteX67" fmla="*/ 90923 w 264109"/>
                    <a:gd name="connsiteY67" fmla="*/ 342044 h 350703"/>
                    <a:gd name="connsiteX68" fmla="*/ 103912 w 264109"/>
                    <a:gd name="connsiteY68" fmla="*/ 342044 h 350703"/>
                    <a:gd name="connsiteX69" fmla="*/ 116901 w 264109"/>
                    <a:gd name="connsiteY69" fmla="*/ 342044 h 350703"/>
                    <a:gd name="connsiteX70" fmla="*/ 116901 w 264109"/>
                    <a:gd name="connsiteY70" fmla="*/ 342044 h 350703"/>
                    <a:gd name="connsiteX71" fmla="*/ 129890 w 264109"/>
                    <a:gd name="connsiteY71" fmla="*/ 333385 h 350703"/>
                    <a:gd name="connsiteX72" fmla="*/ 142879 w 264109"/>
                    <a:gd name="connsiteY72" fmla="*/ 324725 h 350703"/>
                    <a:gd name="connsiteX73" fmla="*/ 155868 w 264109"/>
                    <a:gd name="connsiteY73" fmla="*/ 316066 h 350703"/>
                    <a:gd name="connsiteX74" fmla="*/ 168857 w 264109"/>
                    <a:gd name="connsiteY74" fmla="*/ 307407 h 350703"/>
                    <a:gd name="connsiteX75" fmla="*/ 181846 w 264109"/>
                    <a:gd name="connsiteY75" fmla="*/ 298747 h 350703"/>
                    <a:gd name="connsiteX76" fmla="*/ 194835 w 264109"/>
                    <a:gd name="connsiteY76" fmla="*/ 290088 h 350703"/>
                    <a:gd name="connsiteX77" fmla="*/ 225143 w 264109"/>
                    <a:gd name="connsiteY77" fmla="*/ 277099 h 350703"/>
                    <a:gd name="connsiteX78" fmla="*/ 225143 w 264109"/>
                    <a:gd name="connsiteY78" fmla="*/ 277099 h 350703"/>
                    <a:gd name="connsiteX79" fmla="*/ 242462 w 264109"/>
                    <a:gd name="connsiteY79" fmla="*/ 246791 h 350703"/>
                    <a:gd name="connsiteX80" fmla="*/ 246791 w 264109"/>
                    <a:gd name="connsiteY80" fmla="*/ 229472 h 350703"/>
                    <a:gd name="connsiteX81" fmla="*/ 246791 w 264109"/>
                    <a:gd name="connsiteY81" fmla="*/ 212154 h 350703"/>
                    <a:gd name="connsiteX82" fmla="*/ 246791 w 264109"/>
                    <a:gd name="connsiteY82" fmla="*/ 194835 h 350703"/>
                    <a:gd name="connsiteX83" fmla="*/ 246791 w 264109"/>
                    <a:gd name="connsiteY83" fmla="*/ 186176 h 350703"/>
                    <a:gd name="connsiteX84" fmla="*/ 246791 w 264109"/>
                    <a:gd name="connsiteY84" fmla="*/ 177516 h 350703"/>
                    <a:gd name="connsiteX85" fmla="*/ 242462 w 264109"/>
                    <a:gd name="connsiteY85" fmla="*/ 142879 h 350703"/>
                    <a:gd name="connsiteX86" fmla="*/ 238132 w 264109"/>
                    <a:gd name="connsiteY86" fmla="*/ 125560 h 350703"/>
                    <a:gd name="connsiteX87" fmla="*/ 233802 w 264109"/>
                    <a:gd name="connsiteY87" fmla="*/ 108242 h 350703"/>
                    <a:gd name="connsiteX88" fmla="*/ 225143 w 264109"/>
                    <a:gd name="connsiteY88" fmla="*/ 90923 h 350703"/>
                    <a:gd name="connsiteX89" fmla="*/ 216483 w 264109"/>
                    <a:gd name="connsiteY89" fmla="*/ 73604 h 350703"/>
                    <a:gd name="connsiteX90" fmla="*/ 207824 w 264109"/>
                    <a:gd name="connsiteY90" fmla="*/ 60615 h 350703"/>
                    <a:gd name="connsiteX91" fmla="*/ 194835 w 264109"/>
                    <a:gd name="connsiteY91" fmla="*/ 47626 h 350703"/>
                    <a:gd name="connsiteX92" fmla="*/ 181846 w 264109"/>
                    <a:gd name="connsiteY92" fmla="*/ 34637 h 350703"/>
                    <a:gd name="connsiteX93" fmla="*/ 168857 w 264109"/>
                    <a:gd name="connsiteY93" fmla="*/ 25978 h 350703"/>
                    <a:gd name="connsiteX94" fmla="*/ 151538 w 264109"/>
                    <a:gd name="connsiteY94" fmla="*/ 17319 h 350703"/>
                    <a:gd name="connsiteX95" fmla="*/ 142879 w 264109"/>
                    <a:gd name="connsiteY95" fmla="*/ 12989 h 350703"/>
                    <a:gd name="connsiteX96" fmla="*/ 134220 w 264109"/>
                    <a:gd name="connsiteY96" fmla="*/ 12989 h 350703"/>
                    <a:gd name="connsiteX97" fmla="*/ 99583 w 264109"/>
                    <a:gd name="connsiteY97" fmla="*/ 12989 h 350703"/>
                    <a:gd name="connsiteX98" fmla="*/ 82264 w 264109"/>
                    <a:gd name="connsiteY98" fmla="*/ 17319 h 350703"/>
                    <a:gd name="connsiteX99" fmla="*/ 64945 w 264109"/>
                    <a:gd name="connsiteY99" fmla="*/ 25978 h 350703"/>
                    <a:gd name="connsiteX100" fmla="*/ 51956 w 264109"/>
                    <a:gd name="connsiteY100" fmla="*/ 38967 h 350703"/>
                    <a:gd name="connsiteX101" fmla="*/ 38967 w 264109"/>
                    <a:gd name="connsiteY101" fmla="*/ 51956 h 350703"/>
                    <a:gd name="connsiteX102" fmla="*/ 30308 w 264109"/>
                    <a:gd name="connsiteY102" fmla="*/ 69275 h 350703"/>
                    <a:gd name="connsiteX103" fmla="*/ 21648 w 264109"/>
                    <a:gd name="connsiteY103" fmla="*/ 86593 h 350703"/>
                    <a:gd name="connsiteX104" fmla="*/ 8659 w 264109"/>
                    <a:gd name="connsiteY104" fmla="*/ 121231 h 350703"/>
                    <a:gd name="connsiteX105" fmla="*/ 0 w 264109"/>
                    <a:gd name="connsiteY105" fmla="*/ 190505 h 350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264109" h="350703">
                      <a:moveTo>
                        <a:pt x="0" y="190505"/>
                      </a:moveTo>
                      <a:cubicBezTo>
                        <a:pt x="0" y="164527"/>
                        <a:pt x="4330" y="138549"/>
                        <a:pt x="8659" y="116901"/>
                      </a:cubicBezTo>
                      <a:cubicBezTo>
                        <a:pt x="12989" y="103912"/>
                        <a:pt x="17319" y="90923"/>
                        <a:pt x="21648" y="82264"/>
                      </a:cubicBezTo>
                      <a:cubicBezTo>
                        <a:pt x="25978" y="77934"/>
                        <a:pt x="25978" y="69275"/>
                        <a:pt x="30308" y="64945"/>
                      </a:cubicBezTo>
                      <a:cubicBezTo>
                        <a:pt x="34637" y="60615"/>
                        <a:pt x="38967" y="56286"/>
                        <a:pt x="38967" y="47626"/>
                      </a:cubicBezTo>
                      <a:cubicBezTo>
                        <a:pt x="43297" y="43297"/>
                        <a:pt x="47626" y="38967"/>
                        <a:pt x="51956" y="34637"/>
                      </a:cubicBezTo>
                      <a:cubicBezTo>
                        <a:pt x="56286" y="30308"/>
                        <a:pt x="60615" y="25978"/>
                        <a:pt x="64945" y="21648"/>
                      </a:cubicBezTo>
                      <a:cubicBezTo>
                        <a:pt x="69275" y="17319"/>
                        <a:pt x="73604" y="17319"/>
                        <a:pt x="82264" y="12989"/>
                      </a:cubicBezTo>
                      <a:cubicBezTo>
                        <a:pt x="86593" y="8659"/>
                        <a:pt x="95253" y="8659"/>
                        <a:pt x="99583" y="4330"/>
                      </a:cubicBezTo>
                      <a:cubicBezTo>
                        <a:pt x="112571" y="0"/>
                        <a:pt x="125560" y="0"/>
                        <a:pt x="138549" y="0"/>
                      </a:cubicBezTo>
                      <a:lnTo>
                        <a:pt x="147209" y="0"/>
                      </a:lnTo>
                      <a:lnTo>
                        <a:pt x="155868" y="4330"/>
                      </a:lnTo>
                      <a:cubicBezTo>
                        <a:pt x="160198" y="4330"/>
                        <a:pt x="168857" y="8659"/>
                        <a:pt x="173187" y="12989"/>
                      </a:cubicBezTo>
                      <a:cubicBezTo>
                        <a:pt x="177517" y="17319"/>
                        <a:pt x="181846" y="21648"/>
                        <a:pt x="190506" y="21648"/>
                      </a:cubicBezTo>
                      <a:cubicBezTo>
                        <a:pt x="194835" y="25978"/>
                        <a:pt x="199165" y="30308"/>
                        <a:pt x="203494" y="34637"/>
                      </a:cubicBezTo>
                      <a:cubicBezTo>
                        <a:pt x="207824" y="38967"/>
                        <a:pt x="212154" y="43297"/>
                        <a:pt x="216483" y="47626"/>
                      </a:cubicBezTo>
                      <a:lnTo>
                        <a:pt x="229473" y="64945"/>
                      </a:lnTo>
                      <a:lnTo>
                        <a:pt x="238132" y="82264"/>
                      </a:lnTo>
                      <a:lnTo>
                        <a:pt x="246791" y="99582"/>
                      </a:lnTo>
                      <a:cubicBezTo>
                        <a:pt x="251121" y="103912"/>
                        <a:pt x="251121" y="112571"/>
                        <a:pt x="255451" y="116901"/>
                      </a:cubicBezTo>
                      <a:cubicBezTo>
                        <a:pt x="255451" y="121231"/>
                        <a:pt x="259780" y="129890"/>
                        <a:pt x="259780" y="134220"/>
                      </a:cubicBezTo>
                      <a:cubicBezTo>
                        <a:pt x="264110" y="147209"/>
                        <a:pt x="264110" y="160198"/>
                        <a:pt x="264110" y="173187"/>
                      </a:cubicBezTo>
                      <a:lnTo>
                        <a:pt x="264110" y="181846"/>
                      </a:lnTo>
                      <a:lnTo>
                        <a:pt x="264110" y="190505"/>
                      </a:lnTo>
                      <a:cubicBezTo>
                        <a:pt x="264110" y="194835"/>
                        <a:pt x="264110" y="203494"/>
                        <a:pt x="264110" y="207824"/>
                      </a:cubicBezTo>
                      <a:lnTo>
                        <a:pt x="259780" y="225143"/>
                      </a:lnTo>
                      <a:cubicBezTo>
                        <a:pt x="259780" y="229472"/>
                        <a:pt x="255451" y="238132"/>
                        <a:pt x="255451" y="242461"/>
                      </a:cubicBezTo>
                      <a:cubicBezTo>
                        <a:pt x="251121" y="255451"/>
                        <a:pt x="246791" y="268440"/>
                        <a:pt x="233802" y="277099"/>
                      </a:cubicBezTo>
                      <a:lnTo>
                        <a:pt x="233802" y="277099"/>
                      </a:lnTo>
                      <a:lnTo>
                        <a:pt x="233802" y="277099"/>
                      </a:lnTo>
                      <a:cubicBezTo>
                        <a:pt x="225143" y="281429"/>
                        <a:pt x="212154" y="285758"/>
                        <a:pt x="203494" y="290088"/>
                      </a:cubicBezTo>
                      <a:cubicBezTo>
                        <a:pt x="199165" y="294418"/>
                        <a:pt x="194835" y="294418"/>
                        <a:pt x="190506" y="298747"/>
                      </a:cubicBezTo>
                      <a:cubicBezTo>
                        <a:pt x="186176" y="303077"/>
                        <a:pt x="181846" y="303077"/>
                        <a:pt x="177517" y="307407"/>
                      </a:cubicBezTo>
                      <a:lnTo>
                        <a:pt x="164528" y="316066"/>
                      </a:lnTo>
                      <a:cubicBezTo>
                        <a:pt x="160198" y="320396"/>
                        <a:pt x="155868" y="320396"/>
                        <a:pt x="151538" y="324725"/>
                      </a:cubicBezTo>
                      <a:cubicBezTo>
                        <a:pt x="147209" y="329055"/>
                        <a:pt x="142879" y="329055"/>
                        <a:pt x="138549" y="333385"/>
                      </a:cubicBezTo>
                      <a:lnTo>
                        <a:pt x="125560" y="350703"/>
                      </a:lnTo>
                      <a:lnTo>
                        <a:pt x="125560" y="350703"/>
                      </a:lnTo>
                      <a:lnTo>
                        <a:pt x="125560" y="350703"/>
                      </a:lnTo>
                      <a:cubicBezTo>
                        <a:pt x="121231" y="350703"/>
                        <a:pt x="116901" y="350703"/>
                        <a:pt x="112571" y="350703"/>
                      </a:cubicBezTo>
                      <a:cubicBezTo>
                        <a:pt x="108242" y="350703"/>
                        <a:pt x="103912" y="350703"/>
                        <a:pt x="99583" y="346374"/>
                      </a:cubicBezTo>
                      <a:cubicBezTo>
                        <a:pt x="95253" y="346374"/>
                        <a:pt x="90923" y="342044"/>
                        <a:pt x="86593" y="342044"/>
                      </a:cubicBezTo>
                      <a:cubicBezTo>
                        <a:pt x="82264" y="342044"/>
                        <a:pt x="77934" y="337714"/>
                        <a:pt x="73604" y="337714"/>
                      </a:cubicBezTo>
                      <a:cubicBezTo>
                        <a:pt x="69275" y="333385"/>
                        <a:pt x="64945" y="333385"/>
                        <a:pt x="60615" y="329055"/>
                      </a:cubicBezTo>
                      <a:cubicBezTo>
                        <a:pt x="56286" y="324725"/>
                        <a:pt x="51956" y="324725"/>
                        <a:pt x="51956" y="320396"/>
                      </a:cubicBezTo>
                      <a:cubicBezTo>
                        <a:pt x="47626" y="316066"/>
                        <a:pt x="47626" y="311736"/>
                        <a:pt x="43297" y="311736"/>
                      </a:cubicBezTo>
                      <a:cubicBezTo>
                        <a:pt x="38967" y="307407"/>
                        <a:pt x="38967" y="303077"/>
                        <a:pt x="34637" y="298747"/>
                      </a:cubicBezTo>
                      <a:cubicBezTo>
                        <a:pt x="30308" y="294418"/>
                        <a:pt x="30308" y="290088"/>
                        <a:pt x="25978" y="285758"/>
                      </a:cubicBezTo>
                      <a:cubicBezTo>
                        <a:pt x="21648" y="281429"/>
                        <a:pt x="21648" y="277099"/>
                        <a:pt x="21648" y="272769"/>
                      </a:cubicBezTo>
                      <a:cubicBezTo>
                        <a:pt x="21648" y="268440"/>
                        <a:pt x="17319" y="264110"/>
                        <a:pt x="17319" y="259780"/>
                      </a:cubicBezTo>
                      <a:cubicBezTo>
                        <a:pt x="17319" y="255451"/>
                        <a:pt x="12989" y="251121"/>
                        <a:pt x="12989" y="246791"/>
                      </a:cubicBezTo>
                      <a:lnTo>
                        <a:pt x="8659" y="233802"/>
                      </a:lnTo>
                      <a:lnTo>
                        <a:pt x="8659" y="220813"/>
                      </a:lnTo>
                      <a:cubicBezTo>
                        <a:pt x="0" y="207824"/>
                        <a:pt x="0" y="199165"/>
                        <a:pt x="0" y="190505"/>
                      </a:cubicBezTo>
                      <a:close/>
                      <a:moveTo>
                        <a:pt x="0" y="190505"/>
                      </a:moveTo>
                      <a:cubicBezTo>
                        <a:pt x="0" y="199165"/>
                        <a:pt x="0" y="207824"/>
                        <a:pt x="0" y="216484"/>
                      </a:cubicBezTo>
                      <a:lnTo>
                        <a:pt x="0" y="229472"/>
                      </a:lnTo>
                      <a:lnTo>
                        <a:pt x="4330" y="242461"/>
                      </a:lnTo>
                      <a:cubicBezTo>
                        <a:pt x="4330" y="246791"/>
                        <a:pt x="8659" y="251121"/>
                        <a:pt x="8659" y="255451"/>
                      </a:cubicBezTo>
                      <a:cubicBezTo>
                        <a:pt x="8659" y="259780"/>
                        <a:pt x="12989" y="264110"/>
                        <a:pt x="12989" y="268440"/>
                      </a:cubicBezTo>
                      <a:cubicBezTo>
                        <a:pt x="12989" y="272769"/>
                        <a:pt x="17319" y="277099"/>
                        <a:pt x="17319" y="281429"/>
                      </a:cubicBezTo>
                      <a:cubicBezTo>
                        <a:pt x="21648" y="285758"/>
                        <a:pt x="21648" y="290088"/>
                        <a:pt x="25978" y="294418"/>
                      </a:cubicBezTo>
                      <a:cubicBezTo>
                        <a:pt x="30308" y="298747"/>
                        <a:pt x="30308" y="303077"/>
                        <a:pt x="34637" y="307407"/>
                      </a:cubicBezTo>
                      <a:cubicBezTo>
                        <a:pt x="38967" y="311736"/>
                        <a:pt x="38967" y="316066"/>
                        <a:pt x="43297" y="316066"/>
                      </a:cubicBezTo>
                      <a:cubicBezTo>
                        <a:pt x="47626" y="320396"/>
                        <a:pt x="51956" y="320396"/>
                        <a:pt x="51956" y="324725"/>
                      </a:cubicBezTo>
                      <a:cubicBezTo>
                        <a:pt x="56286" y="329055"/>
                        <a:pt x="60615" y="329055"/>
                        <a:pt x="64945" y="333385"/>
                      </a:cubicBezTo>
                      <a:cubicBezTo>
                        <a:pt x="69275" y="337714"/>
                        <a:pt x="73604" y="337714"/>
                        <a:pt x="77934" y="337714"/>
                      </a:cubicBezTo>
                      <a:cubicBezTo>
                        <a:pt x="82264" y="337714"/>
                        <a:pt x="86593" y="342044"/>
                        <a:pt x="90923" y="342044"/>
                      </a:cubicBezTo>
                      <a:cubicBezTo>
                        <a:pt x="95253" y="342044"/>
                        <a:pt x="99583" y="342044"/>
                        <a:pt x="103912" y="342044"/>
                      </a:cubicBezTo>
                      <a:cubicBezTo>
                        <a:pt x="108242" y="342044"/>
                        <a:pt x="112571" y="342044"/>
                        <a:pt x="116901" y="342044"/>
                      </a:cubicBezTo>
                      <a:lnTo>
                        <a:pt x="116901" y="342044"/>
                      </a:lnTo>
                      <a:lnTo>
                        <a:pt x="129890" y="333385"/>
                      </a:lnTo>
                      <a:cubicBezTo>
                        <a:pt x="134220" y="329055"/>
                        <a:pt x="138549" y="324725"/>
                        <a:pt x="142879" y="324725"/>
                      </a:cubicBezTo>
                      <a:cubicBezTo>
                        <a:pt x="147209" y="320396"/>
                        <a:pt x="151538" y="320396"/>
                        <a:pt x="155868" y="316066"/>
                      </a:cubicBezTo>
                      <a:lnTo>
                        <a:pt x="168857" y="307407"/>
                      </a:lnTo>
                      <a:cubicBezTo>
                        <a:pt x="173187" y="303077"/>
                        <a:pt x="177517" y="303077"/>
                        <a:pt x="181846" y="298747"/>
                      </a:cubicBezTo>
                      <a:cubicBezTo>
                        <a:pt x="186176" y="294418"/>
                        <a:pt x="190506" y="294418"/>
                        <a:pt x="194835" y="290088"/>
                      </a:cubicBezTo>
                      <a:cubicBezTo>
                        <a:pt x="203494" y="285758"/>
                        <a:pt x="216483" y="281429"/>
                        <a:pt x="225143" y="277099"/>
                      </a:cubicBezTo>
                      <a:lnTo>
                        <a:pt x="225143" y="277099"/>
                      </a:lnTo>
                      <a:cubicBezTo>
                        <a:pt x="233802" y="268440"/>
                        <a:pt x="238132" y="259780"/>
                        <a:pt x="242462" y="246791"/>
                      </a:cubicBezTo>
                      <a:cubicBezTo>
                        <a:pt x="242462" y="242461"/>
                        <a:pt x="246791" y="233802"/>
                        <a:pt x="246791" y="229472"/>
                      </a:cubicBezTo>
                      <a:lnTo>
                        <a:pt x="246791" y="212154"/>
                      </a:lnTo>
                      <a:cubicBezTo>
                        <a:pt x="246791" y="207824"/>
                        <a:pt x="246791" y="199165"/>
                        <a:pt x="246791" y="194835"/>
                      </a:cubicBezTo>
                      <a:lnTo>
                        <a:pt x="246791" y="186176"/>
                      </a:lnTo>
                      <a:lnTo>
                        <a:pt x="246791" y="177516"/>
                      </a:lnTo>
                      <a:cubicBezTo>
                        <a:pt x="246791" y="164527"/>
                        <a:pt x="242462" y="151538"/>
                        <a:pt x="242462" y="142879"/>
                      </a:cubicBezTo>
                      <a:cubicBezTo>
                        <a:pt x="242462" y="138549"/>
                        <a:pt x="238132" y="129890"/>
                        <a:pt x="238132" y="125560"/>
                      </a:cubicBezTo>
                      <a:cubicBezTo>
                        <a:pt x="238132" y="121231"/>
                        <a:pt x="233802" y="112571"/>
                        <a:pt x="233802" y="108242"/>
                      </a:cubicBezTo>
                      <a:lnTo>
                        <a:pt x="225143" y="90923"/>
                      </a:lnTo>
                      <a:lnTo>
                        <a:pt x="216483" y="73604"/>
                      </a:lnTo>
                      <a:lnTo>
                        <a:pt x="207824" y="60615"/>
                      </a:lnTo>
                      <a:lnTo>
                        <a:pt x="194835" y="47626"/>
                      </a:lnTo>
                      <a:cubicBezTo>
                        <a:pt x="190506" y="43297"/>
                        <a:pt x="186176" y="38967"/>
                        <a:pt x="181846" y="34637"/>
                      </a:cubicBezTo>
                      <a:cubicBezTo>
                        <a:pt x="177517" y="30308"/>
                        <a:pt x="173187" y="25978"/>
                        <a:pt x="168857" y="25978"/>
                      </a:cubicBezTo>
                      <a:cubicBezTo>
                        <a:pt x="164528" y="21648"/>
                        <a:pt x="160198" y="21648"/>
                        <a:pt x="151538" y="17319"/>
                      </a:cubicBezTo>
                      <a:lnTo>
                        <a:pt x="142879" y="12989"/>
                      </a:lnTo>
                      <a:lnTo>
                        <a:pt x="134220" y="12989"/>
                      </a:lnTo>
                      <a:cubicBezTo>
                        <a:pt x="121231" y="8659"/>
                        <a:pt x="108242" y="12989"/>
                        <a:pt x="99583" y="12989"/>
                      </a:cubicBezTo>
                      <a:cubicBezTo>
                        <a:pt x="95253" y="12989"/>
                        <a:pt x="86593" y="17319"/>
                        <a:pt x="82264" y="17319"/>
                      </a:cubicBezTo>
                      <a:cubicBezTo>
                        <a:pt x="77934" y="21648"/>
                        <a:pt x="73604" y="21648"/>
                        <a:pt x="64945" y="25978"/>
                      </a:cubicBezTo>
                      <a:cubicBezTo>
                        <a:pt x="60615" y="30308"/>
                        <a:pt x="56286" y="34637"/>
                        <a:pt x="51956" y="38967"/>
                      </a:cubicBezTo>
                      <a:cubicBezTo>
                        <a:pt x="47626" y="43297"/>
                        <a:pt x="43297" y="47626"/>
                        <a:pt x="38967" y="51956"/>
                      </a:cubicBezTo>
                      <a:cubicBezTo>
                        <a:pt x="34637" y="56286"/>
                        <a:pt x="30308" y="60615"/>
                        <a:pt x="30308" y="69275"/>
                      </a:cubicBezTo>
                      <a:cubicBezTo>
                        <a:pt x="25978" y="73604"/>
                        <a:pt x="25978" y="77934"/>
                        <a:pt x="21648" y="86593"/>
                      </a:cubicBezTo>
                      <a:cubicBezTo>
                        <a:pt x="17319" y="99582"/>
                        <a:pt x="12989" y="108242"/>
                        <a:pt x="8659" y="121231"/>
                      </a:cubicBezTo>
                      <a:cubicBezTo>
                        <a:pt x="4330" y="142879"/>
                        <a:pt x="0" y="164527"/>
                        <a:pt x="0" y="190505"/>
                      </a:cubicBezTo>
                      <a:close/>
                    </a:path>
                  </a:pathLst>
                </a:custGeom>
                <a:solidFill>
                  <a:srgbClr val="977252"/>
                </a:solidFill>
                <a:ln w="43191" cap="flat">
                  <a:noFill/>
                  <a:prstDash val="solid"/>
                  <a:miter/>
                </a:ln>
              </p:spPr>
              <p:txBody>
                <a:bodyPr rtlCol="0" anchor="ctr"/>
                <a:lstStyle/>
                <a:p>
                  <a:endParaRPr lang="en-US"/>
                </a:p>
              </p:txBody>
            </p:sp>
          </p:grpSp>
          <p:grpSp>
            <p:nvGrpSpPr>
              <p:cNvPr id="107" name="Graphic 12">
                <a:extLst>
                  <a:ext uri="{FF2B5EF4-FFF2-40B4-BE49-F238E27FC236}">
                    <a16:creationId xmlns:a16="http://schemas.microsoft.com/office/drawing/2014/main" xmlns="" id="{5E7EBBEF-6856-4445-90B6-052DCE2126F8}"/>
                  </a:ext>
                </a:extLst>
              </p:cNvPr>
              <p:cNvGrpSpPr/>
              <p:nvPr/>
            </p:nvGrpSpPr>
            <p:grpSpPr>
              <a:xfrm>
                <a:off x="15931493" y="678013"/>
                <a:ext cx="1619296" cy="653780"/>
                <a:chOff x="15931493" y="678013"/>
                <a:chExt cx="1619296" cy="653780"/>
              </a:xfrm>
            </p:grpSpPr>
            <p:sp>
              <p:nvSpPr>
                <p:cNvPr id="108" name="Freeform: Shape 107">
                  <a:extLst>
                    <a:ext uri="{FF2B5EF4-FFF2-40B4-BE49-F238E27FC236}">
                      <a16:creationId xmlns:a16="http://schemas.microsoft.com/office/drawing/2014/main" xmlns="" id="{1C9A260F-11D4-4C31-AE39-3A671EFF9DC7}"/>
                    </a:ext>
                  </a:extLst>
                </p:cNvPr>
                <p:cNvSpPr/>
                <p:nvPr/>
              </p:nvSpPr>
              <p:spPr>
                <a:xfrm>
                  <a:off x="16186944" y="955112"/>
                  <a:ext cx="142879" cy="255450"/>
                </a:xfrm>
                <a:custGeom>
                  <a:avLst/>
                  <a:gdLst>
                    <a:gd name="connsiteX0" fmla="*/ 142879 w 142879"/>
                    <a:gd name="connsiteY0" fmla="*/ 0 h 255450"/>
                    <a:gd name="connsiteX1" fmla="*/ 116901 w 142879"/>
                    <a:gd name="connsiteY1" fmla="*/ 4330 h 255450"/>
                    <a:gd name="connsiteX2" fmla="*/ 90923 w 142879"/>
                    <a:gd name="connsiteY2" fmla="*/ 12989 h 255450"/>
                    <a:gd name="connsiteX3" fmla="*/ 77934 w 142879"/>
                    <a:gd name="connsiteY3" fmla="*/ 17319 h 255450"/>
                    <a:gd name="connsiteX4" fmla="*/ 64945 w 142879"/>
                    <a:gd name="connsiteY4" fmla="*/ 21648 h 255450"/>
                    <a:gd name="connsiteX5" fmla="*/ 56286 w 142879"/>
                    <a:gd name="connsiteY5" fmla="*/ 25978 h 255450"/>
                    <a:gd name="connsiteX6" fmla="*/ 47626 w 142879"/>
                    <a:gd name="connsiteY6" fmla="*/ 34637 h 255450"/>
                    <a:gd name="connsiteX7" fmla="*/ 38967 w 142879"/>
                    <a:gd name="connsiteY7" fmla="*/ 43297 h 255450"/>
                    <a:gd name="connsiteX8" fmla="*/ 30308 w 142879"/>
                    <a:gd name="connsiteY8" fmla="*/ 51956 h 255450"/>
                    <a:gd name="connsiteX9" fmla="*/ 21648 w 142879"/>
                    <a:gd name="connsiteY9" fmla="*/ 60615 h 255450"/>
                    <a:gd name="connsiteX10" fmla="*/ 17319 w 142879"/>
                    <a:gd name="connsiteY10" fmla="*/ 64945 h 255450"/>
                    <a:gd name="connsiteX11" fmla="*/ 21648 w 142879"/>
                    <a:gd name="connsiteY11" fmla="*/ 73604 h 255450"/>
                    <a:gd name="connsiteX12" fmla="*/ 17319 w 142879"/>
                    <a:gd name="connsiteY12" fmla="*/ 86593 h 255450"/>
                    <a:gd name="connsiteX13" fmla="*/ 12989 w 142879"/>
                    <a:gd name="connsiteY13" fmla="*/ 99582 h 255450"/>
                    <a:gd name="connsiteX14" fmla="*/ 12989 w 142879"/>
                    <a:gd name="connsiteY14" fmla="*/ 112571 h 255450"/>
                    <a:gd name="connsiteX15" fmla="*/ 12989 w 142879"/>
                    <a:gd name="connsiteY15" fmla="*/ 125560 h 255450"/>
                    <a:gd name="connsiteX16" fmla="*/ 12989 w 142879"/>
                    <a:gd name="connsiteY16" fmla="*/ 125560 h 255450"/>
                    <a:gd name="connsiteX17" fmla="*/ 25978 w 142879"/>
                    <a:gd name="connsiteY17" fmla="*/ 164527 h 255450"/>
                    <a:gd name="connsiteX18" fmla="*/ 43297 w 142879"/>
                    <a:gd name="connsiteY18" fmla="*/ 203494 h 255450"/>
                    <a:gd name="connsiteX19" fmla="*/ 47626 w 142879"/>
                    <a:gd name="connsiteY19" fmla="*/ 225143 h 255450"/>
                    <a:gd name="connsiteX20" fmla="*/ 38967 w 142879"/>
                    <a:gd name="connsiteY20" fmla="*/ 242462 h 255450"/>
                    <a:gd name="connsiteX21" fmla="*/ 30308 w 142879"/>
                    <a:gd name="connsiteY21" fmla="*/ 246791 h 255450"/>
                    <a:gd name="connsiteX22" fmla="*/ 21648 w 142879"/>
                    <a:gd name="connsiteY22" fmla="*/ 251121 h 255450"/>
                    <a:gd name="connsiteX23" fmla="*/ 0 w 142879"/>
                    <a:gd name="connsiteY23" fmla="*/ 255451 h 255450"/>
                    <a:gd name="connsiteX24" fmla="*/ 17319 w 142879"/>
                    <a:gd name="connsiteY24" fmla="*/ 246791 h 255450"/>
                    <a:gd name="connsiteX25" fmla="*/ 25978 w 142879"/>
                    <a:gd name="connsiteY25" fmla="*/ 242462 h 255450"/>
                    <a:gd name="connsiteX26" fmla="*/ 34637 w 142879"/>
                    <a:gd name="connsiteY26" fmla="*/ 238132 h 255450"/>
                    <a:gd name="connsiteX27" fmla="*/ 43297 w 142879"/>
                    <a:gd name="connsiteY27" fmla="*/ 220813 h 255450"/>
                    <a:gd name="connsiteX28" fmla="*/ 38967 w 142879"/>
                    <a:gd name="connsiteY28" fmla="*/ 203494 h 255450"/>
                    <a:gd name="connsiteX29" fmla="*/ 21648 w 142879"/>
                    <a:gd name="connsiteY29" fmla="*/ 168857 h 255450"/>
                    <a:gd name="connsiteX30" fmla="*/ 8659 w 142879"/>
                    <a:gd name="connsiteY30" fmla="*/ 129890 h 255450"/>
                    <a:gd name="connsiteX31" fmla="*/ 8659 w 142879"/>
                    <a:gd name="connsiteY31" fmla="*/ 129890 h 255450"/>
                    <a:gd name="connsiteX32" fmla="*/ 8659 w 142879"/>
                    <a:gd name="connsiteY32" fmla="*/ 129890 h 255450"/>
                    <a:gd name="connsiteX33" fmla="*/ 8659 w 142879"/>
                    <a:gd name="connsiteY33" fmla="*/ 116901 h 255450"/>
                    <a:gd name="connsiteX34" fmla="*/ 8659 w 142879"/>
                    <a:gd name="connsiteY34" fmla="*/ 103912 h 255450"/>
                    <a:gd name="connsiteX35" fmla="*/ 12989 w 142879"/>
                    <a:gd name="connsiteY35" fmla="*/ 90923 h 255450"/>
                    <a:gd name="connsiteX36" fmla="*/ 17319 w 142879"/>
                    <a:gd name="connsiteY36" fmla="*/ 77934 h 255450"/>
                    <a:gd name="connsiteX37" fmla="*/ 21648 w 142879"/>
                    <a:gd name="connsiteY37" fmla="*/ 64945 h 255450"/>
                    <a:gd name="connsiteX38" fmla="*/ 30308 w 142879"/>
                    <a:gd name="connsiteY38" fmla="*/ 56286 h 255450"/>
                    <a:gd name="connsiteX39" fmla="*/ 38967 w 142879"/>
                    <a:gd name="connsiteY39" fmla="*/ 47626 h 255450"/>
                    <a:gd name="connsiteX40" fmla="*/ 47626 w 142879"/>
                    <a:gd name="connsiteY40" fmla="*/ 38967 h 255450"/>
                    <a:gd name="connsiteX41" fmla="*/ 56286 w 142879"/>
                    <a:gd name="connsiteY41" fmla="*/ 30308 h 255450"/>
                    <a:gd name="connsiteX42" fmla="*/ 69275 w 142879"/>
                    <a:gd name="connsiteY42" fmla="*/ 25978 h 255450"/>
                    <a:gd name="connsiteX43" fmla="*/ 82264 w 142879"/>
                    <a:gd name="connsiteY43" fmla="*/ 21648 h 255450"/>
                    <a:gd name="connsiteX44" fmla="*/ 95253 w 142879"/>
                    <a:gd name="connsiteY44" fmla="*/ 17319 h 255450"/>
                    <a:gd name="connsiteX45" fmla="*/ 121231 w 142879"/>
                    <a:gd name="connsiteY45" fmla="*/ 12989 h 255450"/>
                    <a:gd name="connsiteX46" fmla="*/ 142879 w 142879"/>
                    <a:gd name="connsiteY46" fmla="*/ 0 h 255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42879" h="255450">
                      <a:moveTo>
                        <a:pt x="142879" y="0"/>
                      </a:moveTo>
                      <a:cubicBezTo>
                        <a:pt x="134220" y="0"/>
                        <a:pt x="125560" y="4330"/>
                        <a:pt x="116901" y="4330"/>
                      </a:cubicBezTo>
                      <a:cubicBezTo>
                        <a:pt x="108242" y="4330"/>
                        <a:pt x="99582" y="8659"/>
                        <a:pt x="90923" y="12989"/>
                      </a:cubicBezTo>
                      <a:cubicBezTo>
                        <a:pt x="86593" y="12989"/>
                        <a:pt x="82264" y="17319"/>
                        <a:pt x="77934" y="17319"/>
                      </a:cubicBezTo>
                      <a:cubicBezTo>
                        <a:pt x="73604" y="17319"/>
                        <a:pt x="69275" y="21648"/>
                        <a:pt x="64945" y="21648"/>
                      </a:cubicBezTo>
                      <a:cubicBezTo>
                        <a:pt x="60615" y="21648"/>
                        <a:pt x="56286" y="25978"/>
                        <a:pt x="56286" y="25978"/>
                      </a:cubicBezTo>
                      <a:cubicBezTo>
                        <a:pt x="51956" y="30308"/>
                        <a:pt x="47626" y="30308"/>
                        <a:pt x="47626" y="34637"/>
                      </a:cubicBezTo>
                      <a:cubicBezTo>
                        <a:pt x="43297" y="38967"/>
                        <a:pt x="43297" y="38967"/>
                        <a:pt x="38967" y="43297"/>
                      </a:cubicBezTo>
                      <a:lnTo>
                        <a:pt x="30308" y="51956"/>
                      </a:lnTo>
                      <a:cubicBezTo>
                        <a:pt x="25978" y="56286"/>
                        <a:pt x="25978" y="60615"/>
                        <a:pt x="21648" y="60615"/>
                      </a:cubicBezTo>
                      <a:cubicBezTo>
                        <a:pt x="21648" y="60615"/>
                        <a:pt x="17319" y="64945"/>
                        <a:pt x="17319" y="64945"/>
                      </a:cubicBezTo>
                      <a:lnTo>
                        <a:pt x="21648" y="73604"/>
                      </a:lnTo>
                      <a:cubicBezTo>
                        <a:pt x="21648" y="77934"/>
                        <a:pt x="17319" y="82264"/>
                        <a:pt x="17319" y="86593"/>
                      </a:cubicBezTo>
                      <a:lnTo>
                        <a:pt x="12989" y="99582"/>
                      </a:lnTo>
                      <a:cubicBezTo>
                        <a:pt x="12989" y="103912"/>
                        <a:pt x="12989" y="108242"/>
                        <a:pt x="12989" y="112571"/>
                      </a:cubicBezTo>
                      <a:lnTo>
                        <a:pt x="12989" y="125560"/>
                      </a:lnTo>
                      <a:lnTo>
                        <a:pt x="12989" y="125560"/>
                      </a:lnTo>
                      <a:cubicBezTo>
                        <a:pt x="12989" y="138549"/>
                        <a:pt x="17319" y="151538"/>
                        <a:pt x="25978" y="164527"/>
                      </a:cubicBezTo>
                      <a:cubicBezTo>
                        <a:pt x="30308" y="177516"/>
                        <a:pt x="38967" y="190506"/>
                        <a:pt x="43297" y="203494"/>
                      </a:cubicBezTo>
                      <a:cubicBezTo>
                        <a:pt x="47626" y="212154"/>
                        <a:pt x="47626" y="216483"/>
                        <a:pt x="47626" y="225143"/>
                      </a:cubicBezTo>
                      <a:cubicBezTo>
                        <a:pt x="47626" y="233802"/>
                        <a:pt x="43297" y="238132"/>
                        <a:pt x="38967" y="242462"/>
                      </a:cubicBezTo>
                      <a:cubicBezTo>
                        <a:pt x="34637" y="246791"/>
                        <a:pt x="34637" y="246791"/>
                        <a:pt x="30308" y="246791"/>
                      </a:cubicBezTo>
                      <a:cubicBezTo>
                        <a:pt x="25978" y="246791"/>
                        <a:pt x="25978" y="251121"/>
                        <a:pt x="21648" y="251121"/>
                      </a:cubicBezTo>
                      <a:cubicBezTo>
                        <a:pt x="17319" y="255451"/>
                        <a:pt x="8659" y="255451"/>
                        <a:pt x="0" y="255451"/>
                      </a:cubicBezTo>
                      <a:cubicBezTo>
                        <a:pt x="4330" y="251121"/>
                        <a:pt x="12989" y="251121"/>
                        <a:pt x="17319" y="246791"/>
                      </a:cubicBezTo>
                      <a:cubicBezTo>
                        <a:pt x="21648" y="246791"/>
                        <a:pt x="21648" y="242462"/>
                        <a:pt x="25978" y="242462"/>
                      </a:cubicBezTo>
                      <a:cubicBezTo>
                        <a:pt x="30308" y="242462"/>
                        <a:pt x="30308" y="238132"/>
                        <a:pt x="34637" y="238132"/>
                      </a:cubicBezTo>
                      <a:cubicBezTo>
                        <a:pt x="38967" y="233802"/>
                        <a:pt x="43297" y="229473"/>
                        <a:pt x="43297" y="220813"/>
                      </a:cubicBezTo>
                      <a:cubicBezTo>
                        <a:pt x="43297" y="216483"/>
                        <a:pt x="38967" y="207824"/>
                        <a:pt x="38967" y="203494"/>
                      </a:cubicBezTo>
                      <a:cubicBezTo>
                        <a:pt x="34637" y="190506"/>
                        <a:pt x="25978" y="181846"/>
                        <a:pt x="21648" y="168857"/>
                      </a:cubicBezTo>
                      <a:cubicBezTo>
                        <a:pt x="17319" y="155868"/>
                        <a:pt x="8659" y="142879"/>
                        <a:pt x="8659" y="129890"/>
                      </a:cubicBezTo>
                      <a:lnTo>
                        <a:pt x="8659" y="129890"/>
                      </a:lnTo>
                      <a:lnTo>
                        <a:pt x="8659" y="129890"/>
                      </a:lnTo>
                      <a:lnTo>
                        <a:pt x="8659" y="116901"/>
                      </a:lnTo>
                      <a:cubicBezTo>
                        <a:pt x="8659" y="112571"/>
                        <a:pt x="8659" y="108242"/>
                        <a:pt x="8659" y="103912"/>
                      </a:cubicBezTo>
                      <a:lnTo>
                        <a:pt x="12989" y="90923"/>
                      </a:lnTo>
                      <a:cubicBezTo>
                        <a:pt x="12989" y="86593"/>
                        <a:pt x="17319" y="82264"/>
                        <a:pt x="17319" y="77934"/>
                      </a:cubicBezTo>
                      <a:cubicBezTo>
                        <a:pt x="17319" y="73604"/>
                        <a:pt x="21648" y="69275"/>
                        <a:pt x="21648" y="64945"/>
                      </a:cubicBezTo>
                      <a:cubicBezTo>
                        <a:pt x="25978" y="60615"/>
                        <a:pt x="25978" y="56286"/>
                        <a:pt x="30308" y="56286"/>
                      </a:cubicBezTo>
                      <a:lnTo>
                        <a:pt x="38967" y="47626"/>
                      </a:lnTo>
                      <a:cubicBezTo>
                        <a:pt x="43297" y="43297"/>
                        <a:pt x="47626" y="43297"/>
                        <a:pt x="47626" y="38967"/>
                      </a:cubicBezTo>
                      <a:cubicBezTo>
                        <a:pt x="51956" y="34637"/>
                        <a:pt x="56286" y="34637"/>
                        <a:pt x="56286" y="30308"/>
                      </a:cubicBezTo>
                      <a:cubicBezTo>
                        <a:pt x="60615" y="25978"/>
                        <a:pt x="64945" y="25978"/>
                        <a:pt x="69275" y="25978"/>
                      </a:cubicBezTo>
                      <a:cubicBezTo>
                        <a:pt x="73604" y="25978"/>
                        <a:pt x="77934" y="21648"/>
                        <a:pt x="82264" y="21648"/>
                      </a:cubicBezTo>
                      <a:cubicBezTo>
                        <a:pt x="86593" y="21648"/>
                        <a:pt x="90923" y="17319"/>
                        <a:pt x="95253" y="17319"/>
                      </a:cubicBezTo>
                      <a:cubicBezTo>
                        <a:pt x="103912" y="12989"/>
                        <a:pt x="112571" y="12989"/>
                        <a:pt x="121231" y="12989"/>
                      </a:cubicBezTo>
                      <a:cubicBezTo>
                        <a:pt x="125560" y="0"/>
                        <a:pt x="134220" y="0"/>
                        <a:pt x="142879" y="0"/>
                      </a:cubicBezTo>
                      <a:close/>
                    </a:path>
                  </a:pathLst>
                </a:custGeom>
                <a:solidFill>
                  <a:srgbClr val="371509"/>
                </a:solidFill>
                <a:ln w="43191"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xmlns="" id="{E678DF76-730F-4312-B128-A6CFE0A0D5BA}"/>
                    </a:ext>
                  </a:extLst>
                </p:cNvPr>
                <p:cNvSpPr/>
                <p:nvPr/>
              </p:nvSpPr>
              <p:spPr>
                <a:xfrm>
                  <a:off x="16052724" y="1106650"/>
                  <a:ext cx="82263" cy="225142"/>
                </a:xfrm>
                <a:custGeom>
                  <a:avLst/>
                  <a:gdLst>
                    <a:gd name="connsiteX0" fmla="*/ 82264 w 82263"/>
                    <a:gd name="connsiteY0" fmla="*/ 0 h 225142"/>
                    <a:gd name="connsiteX1" fmla="*/ 73604 w 82263"/>
                    <a:gd name="connsiteY1" fmla="*/ 8659 h 225142"/>
                    <a:gd name="connsiteX2" fmla="*/ 47626 w 82263"/>
                    <a:gd name="connsiteY2" fmla="*/ 30308 h 225142"/>
                    <a:gd name="connsiteX3" fmla="*/ 17319 w 82263"/>
                    <a:gd name="connsiteY3" fmla="*/ 64945 h 225142"/>
                    <a:gd name="connsiteX4" fmla="*/ 8659 w 82263"/>
                    <a:gd name="connsiteY4" fmla="*/ 86593 h 225142"/>
                    <a:gd name="connsiteX5" fmla="*/ 12989 w 82263"/>
                    <a:gd name="connsiteY5" fmla="*/ 108242 h 225142"/>
                    <a:gd name="connsiteX6" fmla="*/ 25978 w 82263"/>
                    <a:gd name="connsiteY6" fmla="*/ 129890 h 225142"/>
                    <a:gd name="connsiteX7" fmla="*/ 43297 w 82263"/>
                    <a:gd name="connsiteY7" fmla="*/ 147209 h 225142"/>
                    <a:gd name="connsiteX8" fmla="*/ 73604 w 82263"/>
                    <a:gd name="connsiteY8" fmla="*/ 181846 h 225142"/>
                    <a:gd name="connsiteX9" fmla="*/ 77934 w 82263"/>
                    <a:gd name="connsiteY9" fmla="*/ 199165 h 225142"/>
                    <a:gd name="connsiteX10" fmla="*/ 77934 w 82263"/>
                    <a:gd name="connsiteY10" fmla="*/ 212154 h 225142"/>
                    <a:gd name="connsiteX11" fmla="*/ 77934 w 82263"/>
                    <a:gd name="connsiteY11" fmla="*/ 220813 h 225142"/>
                    <a:gd name="connsiteX12" fmla="*/ 77934 w 82263"/>
                    <a:gd name="connsiteY12" fmla="*/ 225143 h 225142"/>
                    <a:gd name="connsiteX13" fmla="*/ 77934 w 82263"/>
                    <a:gd name="connsiteY13" fmla="*/ 220813 h 225142"/>
                    <a:gd name="connsiteX14" fmla="*/ 77934 w 82263"/>
                    <a:gd name="connsiteY14" fmla="*/ 212154 h 225142"/>
                    <a:gd name="connsiteX15" fmla="*/ 77934 w 82263"/>
                    <a:gd name="connsiteY15" fmla="*/ 199165 h 225142"/>
                    <a:gd name="connsiteX16" fmla="*/ 73604 w 82263"/>
                    <a:gd name="connsiteY16" fmla="*/ 181846 h 225142"/>
                    <a:gd name="connsiteX17" fmla="*/ 43297 w 82263"/>
                    <a:gd name="connsiteY17" fmla="*/ 147209 h 225142"/>
                    <a:gd name="connsiteX18" fmla="*/ 25978 w 82263"/>
                    <a:gd name="connsiteY18" fmla="*/ 129890 h 225142"/>
                    <a:gd name="connsiteX19" fmla="*/ 17319 w 82263"/>
                    <a:gd name="connsiteY19" fmla="*/ 121231 h 225142"/>
                    <a:gd name="connsiteX20" fmla="*/ 8659 w 82263"/>
                    <a:gd name="connsiteY20" fmla="*/ 108242 h 225142"/>
                    <a:gd name="connsiteX21" fmla="*/ 0 w 82263"/>
                    <a:gd name="connsiteY21" fmla="*/ 82264 h 225142"/>
                    <a:gd name="connsiteX22" fmla="*/ 8659 w 82263"/>
                    <a:gd name="connsiteY22" fmla="*/ 56286 h 225142"/>
                    <a:gd name="connsiteX23" fmla="*/ 38967 w 82263"/>
                    <a:gd name="connsiteY23" fmla="*/ 21648 h 225142"/>
                    <a:gd name="connsiteX24" fmla="*/ 64945 w 82263"/>
                    <a:gd name="connsiteY24" fmla="*/ 4330 h 225142"/>
                    <a:gd name="connsiteX25" fmla="*/ 82264 w 82263"/>
                    <a:gd name="connsiteY25" fmla="*/ 0 h 225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2263" h="225142">
                      <a:moveTo>
                        <a:pt x="82264" y="0"/>
                      </a:moveTo>
                      <a:cubicBezTo>
                        <a:pt x="82264" y="0"/>
                        <a:pt x="77934" y="4330"/>
                        <a:pt x="73604" y="8659"/>
                      </a:cubicBezTo>
                      <a:cubicBezTo>
                        <a:pt x="69275" y="12989"/>
                        <a:pt x="60615" y="21648"/>
                        <a:pt x="47626" y="30308"/>
                      </a:cubicBezTo>
                      <a:cubicBezTo>
                        <a:pt x="38967" y="38967"/>
                        <a:pt x="25978" y="51956"/>
                        <a:pt x="17319" y="64945"/>
                      </a:cubicBezTo>
                      <a:cubicBezTo>
                        <a:pt x="12989" y="73604"/>
                        <a:pt x="8659" y="77934"/>
                        <a:pt x="8659" y="86593"/>
                      </a:cubicBezTo>
                      <a:cubicBezTo>
                        <a:pt x="8659" y="95253"/>
                        <a:pt x="8659" y="103912"/>
                        <a:pt x="12989" y="108242"/>
                      </a:cubicBezTo>
                      <a:cubicBezTo>
                        <a:pt x="17319" y="116901"/>
                        <a:pt x="21648" y="121231"/>
                        <a:pt x="25978" y="129890"/>
                      </a:cubicBezTo>
                      <a:cubicBezTo>
                        <a:pt x="30308" y="138549"/>
                        <a:pt x="38967" y="142879"/>
                        <a:pt x="43297" y="147209"/>
                      </a:cubicBezTo>
                      <a:cubicBezTo>
                        <a:pt x="56286" y="160198"/>
                        <a:pt x="64945" y="168857"/>
                        <a:pt x="73604" y="181846"/>
                      </a:cubicBezTo>
                      <a:cubicBezTo>
                        <a:pt x="77934" y="186176"/>
                        <a:pt x="77934" y="194835"/>
                        <a:pt x="77934" y="199165"/>
                      </a:cubicBezTo>
                      <a:cubicBezTo>
                        <a:pt x="77934" y="203495"/>
                        <a:pt x="77934" y="207824"/>
                        <a:pt x="77934" y="212154"/>
                      </a:cubicBezTo>
                      <a:cubicBezTo>
                        <a:pt x="77934" y="216484"/>
                        <a:pt x="77934" y="220813"/>
                        <a:pt x="77934" y="220813"/>
                      </a:cubicBezTo>
                      <a:cubicBezTo>
                        <a:pt x="77934" y="220813"/>
                        <a:pt x="77934" y="225143"/>
                        <a:pt x="77934" y="225143"/>
                      </a:cubicBezTo>
                      <a:cubicBezTo>
                        <a:pt x="77934" y="225143"/>
                        <a:pt x="77934" y="225143"/>
                        <a:pt x="77934" y="220813"/>
                      </a:cubicBezTo>
                      <a:cubicBezTo>
                        <a:pt x="77934" y="220813"/>
                        <a:pt x="77934" y="216484"/>
                        <a:pt x="77934" y="212154"/>
                      </a:cubicBezTo>
                      <a:cubicBezTo>
                        <a:pt x="77934" y="207824"/>
                        <a:pt x="77934" y="203495"/>
                        <a:pt x="77934" y="199165"/>
                      </a:cubicBezTo>
                      <a:cubicBezTo>
                        <a:pt x="77934" y="194835"/>
                        <a:pt x="73604" y="190506"/>
                        <a:pt x="73604" y="181846"/>
                      </a:cubicBezTo>
                      <a:cubicBezTo>
                        <a:pt x="69275" y="168857"/>
                        <a:pt x="56286" y="160198"/>
                        <a:pt x="43297" y="147209"/>
                      </a:cubicBezTo>
                      <a:cubicBezTo>
                        <a:pt x="38967" y="142879"/>
                        <a:pt x="30308" y="134220"/>
                        <a:pt x="25978" y="129890"/>
                      </a:cubicBezTo>
                      <a:cubicBezTo>
                        <a:pt x="21648" y="125560"/>
                        <a:pt x="21648" y="121231"/>
                        <a:pt x="17319" y="121231"/>
                      </a:cubicBezTo>
                      <a:cubicBezTo>
                        <a:pt x="12989" y="116901"/>
                        <a:pt x="12989" y="112571"/>
                        <a:pt x="8659" y="108242"/>
                      </a:cubicBezTo>
                      <a:cubicBezTo>
                        <a:pt x="0" y="99582"/>
                        <a:pt x="0" y="90923"/>
                        <a:pt x="0" y="82264"/>
                      </a:cubicBezTo>
                      <a:cubicBezTo>
                        <a:pt x="0" y="73604"/>
                        <a:pt x="4330" y="64945"/>
                        <a:pt x="8659" y="56286"/>
                      </a:cubicBezTo>
                      <a:cubicBezTo>
                        <a:pt x="17319" y="43297"/>
                        <a:pt x="30308" y="30308"/>
                        <a:pt x="38967" y="21648"/>
                      </a:cubicBezTo>
                      <a:cubicBezTo>
                        <a:pt x="47626" y="12989"/>
                        <a:pt x="60615" y="8659"/>
                        <a:pt x="64945" y="4330"/>
                      </a:cubicBezTo>
                      <a:cubicBezTo>
                        <a:pt x="77934" y="0"/>
                        <a:pt x="82264" y="0"/>
                        <a:pt x="82264" y="0"/>
                      </a:cubicBezTo>
                      <a:close/>
                    </a:path>
                  </a:pathLst>
                </a:custGeom>
                <a:solidFill>
                  <a:srgbClr val="371509"/>
                </a:solidFill>
                <a:ln w="43191"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xmlns="" id="{A5C176D8-AD21-48B1-853D-93707804894E}"/>
                    </a:ext>
                  </a:extLst>
                </p:cNvPr>
                <p:cNvSpPr/>
                <p:nvPr/>
              </p:nvSpPr>
              <p:spPr>
                <a:xfrm>
                  <a:off x="15931493" y="1089331"/>
                  <a:ext cx="64945" cy="99582"/>
                </a:xfrm>
                <a:custGeom>
                  <a:avLst/>
                  <a:gdLst>
                    <a:gd name="connsiteX0" fmla="*/ 0 w 64945"/>
                    <a:gd name="connsiteY0" fmla="*/ 99582 h 99582"/>
                    <a:gd name="connsiteX1" fmla="*/ 0 w 64945"/>
                    <a:gd name="connsiteY1" fmla="*/ 77934 h 99582"/>
                    <a:gd name="connsiteX2" fmla="*/ 4330 w 64945"/>
                    <a:gd name="connsiteY2" fmla="*/ 60615 h 99582"/>
                    <a:gd name="connsiteX3" fmla="*/ 8659 w 64945"/>
                    <a:gd name="connsiteY3" fmla="*/ 51956 h 99582"/>
                    <a:gd name="connsiteX4" fmla="*/ 12989 w 64945"/>
                    <a:gd name="connsiteY4" fmla="*/ 43297 h 99582"/>
                    <a:gd name="connsiteX5" fmla="*/ 21648 w 64945"/>
                    <a:gd name="connsiteY5" fmla="*/ 34637 h 99582"/>
                    <a:gd name="connsiteX6" fmla="*/ 30308 w 64945"/>
                    <a:gd name="connsiteY6" fmla="*/ 25978 h 99582"/>
                    <a:gd name="connsiteX7" fmla="*/ 38967 w 64945"/>
                    <a:gd name="connsiteY7" fmla="*/ 17319 h 99582"/>
                    <a:gd name="connsiteX8" fmla="*/ 47626 w 64945"/>
                    <a:gd name="connsiteY8" fmla="*/ 12989 h 99582"/>
                    <a:gd name="connsiteX9" fmla="*/ 60615 w 64945"/>
                    <a:gd name="connsiteY9" fmla="*/ 4330 h 99582"/>
                    <a:gd name="connsiteX10" fmla="*/ 64945 w 64945"/>
                    <a:gd name="connsiteY10" fmla="*/ 0 h 99582"/>
                    <a:gd name="connsiteX11" fmla="*/ 60615 w 64945"/>
                    <a:gd name="connsiteY11" fmla="*/ 4330 h 99582"/>
                    <a:gd name="connsiteX12" fmla="*/ 51956 w 64945"/>
                    <a:gd name="connsiteY12" fmla="*/ 12989 h 99582"/>
                    <a:gd name="connsiteX13" fmla="*/ 47626 w 64945"/>
                    <a:gd name="connsiteY13" fmla="*/ 21648 h 99582"/>
                    <a:gd name="connsiteX14" fmla="*/ 43297 w 64945"/>
                    <a:gd name="connsiteY14" fmla="*/ 30308 h 99582"/>
                    <a:gd name="connsiteX15" fmla="*/ 30308 w 64945"/>
                    <a:gd name="connsiteY15" fmla="*/ 47626 h 99582"/>
                    <a:gd name="connsiteX16" fmla="*/ 21648 w 64945"/>
                    <a:gd name="connsiteY16" fmla="*/ 64945 h 99582"/>
                    <a:gd name="connsiteX17" fmla="*/ 12989 w 64945"/>
                    <a:gd name="connsiteY17" fmla="*/ 82264 h 99582"/>
                    <a:gd name="connsiteX18" fmla="*/ 0 w 64945"/>
                    <a:gd name="connsiteY18" fmla="*/ 99582 h 99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945" h="99582">
                      <a:moveTo>
                        <a:pt x="0" y="99582"/>
                      </a:moveTo>
                      <a:cubicBezTo>
                        <a:pt x="0" y="99582"/>
                        <a:pt x="0" y="90923"/>
                        <a:pt x="0" y="77934"/>
                      </a:cubicBezTo>
                      <a:cubicBezTo>
                        <a:pt x="0" y="73604"/>
                        <a:pt x="4330" y="64945"/>
                        <a:pt x="4330" y="60615"/>
                      </a:cubicBezTo>
                      <a:cubicBezTo>
                        <a:pt x="4330" y="56286"/>
                        <a:pt x="8659" y="51956"/>
                        <a:pt x="8659" y="51956"/>
                      </a:cubicBezTo>
                      <a:cubicBezTo>
                        <a:pt x="8659" y="47626"/>
                        <a:pt x="12989" y="43297"/>
                        <a:pt x="12989" y="43297"/>
                      </a:cubicBezTo>
                      <a:cubicBezTo>
                        <a:pt x="12989" y="38967"/>
                        <a:pt x="17319" y="34637"/>
                        <a:pt x="21648" y="34637"/>
                      </a:cubicBezTo>
                      <a:cubicBezTo>
                        <a:pt x="21648" y="30308"/>
                        <a:pt x="25978" y="30308"/>
                        <a:pt x="30308" y="25978"/>
                      </a:cubicBezTo>
                      <a:cubicBezTo>
                        <a:pt x="34637" y="21648"/>
                        <a:pt x="34637" y="21648"/>
                        <a:pt x="38967" y="17319"/>
                      </a:cubicBezTo>
                      <a:cubicBezTo>
                        <a:pt x="43297" y="12989"/>
                        <a:pt x="43297" y="12989"/>
                        <a:pt x="47626" y="12989"/>
                      </a:cubicBezTo>
                      <a:cubicBezTo>
                        <a:pt x="51956" y="8659"/>
                        <a:pt x="56286" y="8659"/>
                        <a:pt x="60615" y="4330"/>
                      </a:cubicBezTo>
                      <a:cubicBezTo>
                        <a:pt x="64945" y="4330"/>
                        <a:pt x="64945" y="0"/>
                        <a:pt x="64945" y="0"/>
                      </a:cubicBezTo>
                      <a:cubicBezTo>
                        <a:pt x="64945" y="0"/>
                        <a:pt x="64945" y="0"/>
                        <a:pt x="60615" y="4330"/>
                      </a:cubicBezTo>
                      <a:cubicBezTo>
                        <a:pt x="56286" y="8659"/>
                        <a:pt x="56286" y="8659"/>
                        <a:pt x="51956" y="12989"/>
                      </a:cubicBezTo>
                      <a:cubicBezTo>
                        <a:pt x="51956" y="17319"/>
                        <a:pt x="47626" y="17319"/>
                        <a:pt x="47626" y="21648"/>
                      </a:cubicBezTo>
                      <a:cubicBezTo>
                        <a:pt x="47626" y="25978"/>
                        <a:pt x="43297" y="25978"/>
                        <a:pt x="43297" y="30308"/>
                      </a:cubicBezTo>
                      <a:cubicBezTo>
                        <a:pt x="38967" y="34637"/>
                        <a:pt x="34637" y="43297"/>
                        <a:pt x="30308" y="47626"/>
                      </a:cubicBezTo>
                      <a:cubicBezTo>
                        <a:pt x="25978" y="51956"/>
                        <a:pt x="21648" y="60615"/>
                        <a:pt x="21648" y="64945"/>
                      </a:cubicBezTo>
                      <a:cubicBezTo>
                        <a:pt x="17319" y="69275"/>
                        <a:pt x="17319" y="77934"/>
                        <a:pt x="12989" y="82264"/>
                      </a:cubicBezTo>
                      <a:cubicBezTo>
                        <a:pt x="0" y="90923"/>
                        <a:pt x="0" y="99582"/>
                        <a:pt x="0" y="99582"/>
                      </a:cubicBezTo>
                      <a:close/>
                    </a:path>
                  </a:pathLst>
                </a:custGeom>
                <a:solidFill>
                  <a:srgbClr val="371509"/>
                </a:solidFill>
                <a:ln w="43191"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xmlns="" id="{6827AB58-1E49-421F-AFD7-47EADE2A6C83}"/>
                    </a:ext>
                  </a:extLst>
                </p:cNvPr>
                <p:cNvSpPr/>
                <p:nvPr/>
              </p:nvSpPr>
              <p:spPr>
                <a:xfrm>
                  <a:off x="16260548" y="703991"/>
                  <a:ext cx="108241" cy="129890"/>
                </a:xfrm>
                <a:custGeom>
                  <a:avLst/>
                  <a:gdLst>
                    <a:gd name="connsiteX0" fmla="*/ 108242 w 108241"/>
                    <a:gd name="connsiteY0" fmla="*/ 30308 h 129890"/>
                    <a:gd name="connsiteX1" fmla="*/ 99582 w 108241"/>
                    <a:gd name="connsiteY1" fmla="*/ 43297 h 129890"/>
                    <a:gd name="connsiteX2" fmla="*/ 86593 w 108241"/>
                    <a:gd name="connsiteY2" fmla="*/ 51956 h 129890"/>
                    <a:gd name="connsiteX3" fmla="*/ 77934 w 108241"/>
                    <a:gd name="connsiteY3" fmla="*/ 56286 h 129890"/>
                    <a:gd name="connsiteX4" fmla="*/ 69275 w 108241"/>
                    <a:gd name="connsiteY4" fmla="*/ 60615 h 129890"/>
                    <a:gd name="connsiteX5" fmla="*/ 60615 w 108241"/>
                    <a:gd name="connsiteY5" fmla="*/ 60615 h 129890"/>
                    <a:gd name="connsiteX6" fmla="*/ 51956 w 108241"/>
                    <a:gd name="connsiteY6" fmla="*/ 60615 h 129890"/>
                    <a:gd name="connsiteX7" fmla="*/ 43297 w 108241"/>
                    <a:gd name="connsiteY7" fmla="*/ 60615 h 129890"/>
                    <a:gd name="connsiteX8" fmla="*/ 38967 w 108241"/>
                    <a:gd name="connsiteY8" fmla="*/ 60615 h 129890"/>
                    <a:gd name="connsiteX9" fmla="*/ 34637 w 108241"/>
                    <a:gd name="connsiteY9" fmla="*/ 60615 h 129890"/>
                    <a:gd name="connsiteX10" fmla="*/ 25978 w 108241"/>
                    <a:gd name="connsiteY10" fmla="*/ 56286 h 129890"/>
                    <a:gd name="connsiteX11" fmla="*/ 17319 w 108241"/>
                    <a:gd name="connsiteY11" fmla="*/ 51956 h 129890"/>
                    <a:gd name="connsiteX12" fmla="*/ 12989 w 108241"/>
                    <a:gd name="connsiteY12" fmla="*/ 47626 h 129890"/>
                    <a:gd name="connsiteX13" fmla="*/ 8659 w 108241"/>
                    <a:gd name="connsiteY13" fmla="*/ 43297 h 129890"/>
                    <a:gd name="connsiteX14" fmla="*/ 0 w 108241"/>
                    <a:gd name="connsiteY14" fmla="*/ 30308 h 129890"/>
                    <a:gd name="connsiteX15" fmla="*/ 8659 w 108241"/>
                    <a:gd name="connsiteY15" fmla="*/ 30308 h 129890"/>
                    <a:gd name="connsiteX16" fmla="*/ 8659 w 108241"/>
                    <a:gd name="connsiteY16" fmla="*/ 38967 h 129890"/>
                    <a:gd name="connsiteX17" fmla="*/ 8659 w 108241"/>
                    <a:gd name="connsiteY17" fmla="*/ 47626 h 129890"/>
                    <a:gd name="connsiteX18" fmla="*/ 8659 w 108241"/>
                    <a:gd name="connsiteY18" fmla="*/ 56286 h 129890"/>
                    <a:gd name="connsiteX19" fmla="*/ 8659 w 108241"/>
                    <a:gd name="connsiteY19" fmla="*/ 64945 h 129890"/>
                    <a:gd name="connsiteX20" fmla="*/ 12989 w 108241"/>
                    <a:gd name="connsiteY20" fmla="*/ 73604 h 129890"/>
                    <a:gd name="connsiteX21" fmla="*/ 17319 w 108241"/>
                    <a:gd name="connsiteY21" fmla="*/ 82264 h 129890"/>
                    <a:gd name="connsiteX22" fmla="*/ 21648 w 108241"/>
                    <a:gd name="connsiteY22" fmla="*/ 90923 h 129890"/>
                    <a:gd name="connsiteX23" fmla="*/ 25978 w 108241"/>
                    <a:gd name="connsiteY23" fmla="*/ 99582 h 129890"/>
                    <a:gd name="connsiteX24" fmla="*/ 34637 w 108241"/>
                    <a:gd name="connsiteY24" fmla="*/ 108242 h 129890"/>
                    <a:gd name="connsiteX25" fmla="*/ 38967 w 108241"/>
                    <a:gd name="connsiteY25" fmla="*/ 112571 h 129890"/>
                    <a:gd name="connsiteX26" fmla="*/ 43297 w 108241"/>
                    <a:gd name="connsiteY26" fmla="*/ 116901 h 129890"/>
                    <a:gd name="connsiteX27" fmla="*/ 51956 w 108241"/>
                    <a:gd name="connsiteY27" fmla="*/ 121231 h 129890"/>
                    <a:gd name="connsiteX28" fmla="*/ 60615 w 108241"/>
                    <a:gd name="connsiteY28" fmla="*/ 125560 h 129890"/>
                    <a:gd name="connsiteX29" fmla="*/ 69275 w 108241"/>
                    <a:gd name="connsiteY29" fmla="*/ 125560 h 129890"/>
                    <a:gd name="connsiteX30" fmla="*/ 77934 w 108241"/>
                    <a:gd name="connsiteY30" fmla="*/ 125560 h 129890"/>
                    <a:gd name="connsiteX31" fmla="*/ 86593 w 108241"/>
                    <a:gd name="connsiteY31" fmla="*/ 125560 h 129890"/>
                    <a:gd name="connsiteX32" fmla="*/ 95253 w 108241"/>
                    <a:gd name="connsiteY32" fmla="*/ 121231 h 129890"/>
                    <a:gd name="connsiteX33" fmla="*/ 86593 w 108241"/>
                    <a:gd name="connsiteY33" fmla="*/ 125560 h 129890"/>
                    <a:gd name="connsiteX34" fmla="*/ 77934 w 108241"/>
                    <a:gd name="connsiteY34" fmla="*/ 129890 h 129890"/>
                    <a:gd name="connsiteX35" fmla="*/ 64945 w 108241"/>
                    <a:gd name="connsiteY35" fmla="*/ 129890 h 129890"/>
                    <a:gd name="connsiteX36" fmla="*/ 51956 w 108241"/>
                    <a:gd name="connsiteY36" fmla="*/ 129890 h 129890"/>
                    <a:gd name="connsiteX37" fmla="*/ 43297 w 108241"/>
                    <a:gd name="connsiteY37" fmla="*/ 125560 h 129890"/>
                    <a:gd name="connsiteX38" fmla="*/ 34637 w 108241"/>
                    <a:gd name="connsiteY38" fmla="*/ 121231 h 129890"/>
                    <a:gd name="connsiteX39" fmla="*/ 34637 w 108241"/>
                    <a:gd name="connsiteY39" fmla="*/ 108242 h 129890"/>
                    <a:gd name="connsiteX40" fmla="*/ 30308 w 108241"/>
                    <a:gd name="connsiteY40" fmla="*/ 108242 h 129890"/>
                    <a:gd name="connsiteX41" fmla="*/ 21648 w 108241"/>
                    <a:gd name="connsiteY41" fmla="*/ 99582 h 129890"/>
                    <a:gd name="connsiteX42" fmla="*/ 12989 w 108241"/>
                    <a:gd name="connsiteY42" fmla="*/ 90923 h 129890"/>
                    <a:gd name="connsiteX43" fmla="*/ 8659 w 108241"/>
                    <a:gd name="connsiteY43" fmla="*/ 82264 h 129890"/>
                    <a:gd name="connsiteX44" fmla="*/ 4330 w 108241"/>
                    <a:gd name="connsiteY44" fmla="*/ 73604 h 129890"/>
                    <a:gd name="connsiteX45" fmla="*/ 0 w 108241"/>
                    <a:gd name="connsiteY45" fmla="*/ 60615 h 129890"/>
                    <a:gd name="connsiteX46" fmla="*/ 0 w 108241"/>
                    <a:gd name="connsiteY46" fmla="*/ 47626 h 129890"/>
                    <a:gd name="connsiteX47" fmla="*/ 0 w 108241"/>
                    <a:gd name="connsiteY47" fmla="*/ 34637 h 129890"/>
                    <a:gd name="connsiteX48" fmla="*/ 0 w 108241"/>
                    <a:gd name="connsiteY48" fmla="*/ 21648 h 129890"/>
                    <a:gd name="connsiteX49" fmla="*/ 4330 w 108241"/>
                    <a:gd name="connsiteY49" fmla="*/ 8659 h 129890"/>
                    <a:gd name="connsiteX50" fmla="*/ 8659 w 108241"/>
                    <a:gd name="connsiteY50" fmla="*/ 0 h 129890"/>
                    <a:gd name="connsiteX51" fmla="*/ 12989 w 108241"/>
                    <a:gd name="connsiteY51" fmla="*/ 8659 h 129890"/>
                    <a:gd name="connsiteX52" fmla="*/ 21648 w 108241"/>
                    <a:gd name="connsiteY52" fmla="*/ 21648 h 129890"/>
                    <a:gd name="connsiteX53" fmla="*/ 25978 w 108241"/>
                    <a:gd name="connsiteY53" fmla="*/ 25978 h 129890"/>
                    <a:gd name="connsiteX54" fmla="*/ 30308 w 108241"/>
                    <a:gd name="connsiteY54" fmla="*/ 30308 h 129890"/>
                    <a:gd name="connsiteX55" fmla="*/ 34637 w 108241"/>
                    <a:gd name="connsiteY55" fmla="*/ 34637 h 129890"/>
                    <a:gd name="connsiteX56" fmla="*/ 38967 w 108241"/>
                    <a:gd name="connsiteY56" fmla="*/ 38967 h 129890"/>
                    <a:gd name="connsiteX57" fmla="*/ 43297 w 108241"/>
                    <a:gd name="connsiteY57" fmla="*/ 38967 h 129890"/>
                    <a:gd name="connsiteX58" fmla="*/ 47626 w 108241"/>
                    <a:gd name="connsiteY58" fmla="*/ 38967 h 129890"/>
                    <a:gd name="connsiteX59" fmla="*/ 56286 w 108241"/>
                    <a:gd name="connsiteY59" fmla="*/ 38967 h 129890"/>
                    <a:gd name="connsiteX60" fmla="*/ 64945 w 108241"/>
                    <a:gd name="connsiteY60" fmla="*/ 38967 h 129890"/>
                    <a:gd name="connsiteX61" fmla="*/ 73604 w 108241"/>
                    <a:gd name="connsiteY61" fmla="*/ 38967 h 129890"/>
                    <a:gd name="connsiteX62" fmla="*/ 82264 w 108241"/>
                    <a:gd name="connsiteY62" fmla="*/ 38967 h 129890"/>
                    <a:gd name="connsiteX63" fmla="*/ 90923 w 108241"/>
                    <a:gd name="connsiteY63" fmla="*/ 34637 h 129890"/>
                    <a:gd name="connsiteX64" fmla="*/ 103912 w 108241"/>
                    <a:gd name="connsiteY64" fmla="*/ 25978 h 129890"/>
                    <a:gd name="connsiteX65" fmla="*/ 108242 w 108241"/>
                    <a:gd name="connsiteY65" fmla="*/ 30308 h 129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08241" h="129890">
                      <a:moveTo>
                        <a:pt x="108242" y="30308"/>
                      </a:moveTo>
                      <a:cubicBezTo>
                        <a:pt x="103912" y="34637"/>
                        <a:pt x="99582" y="38967"/>
                        <a:pt x="99582" y="43297"/>
                      </a:cubicBezTo>
                      <a:cubicBezTo>
                        <a:pt x="95253" y="47626"/>
                        <a:pt x="90923" y="51956"/>
                        <a:pt x="86593" y="51956"/>
                      </a:cubicBezTo>
                      <a:cubicBezTo>
                        <a:pt x="82264" y="51956"/>
                        <a:pt x="82264" y="56286"/>
                        <a:pt x="77934" y="56286"/>
                      </a:cubicBezTo>
                      <a:cubicBezTo>
                        <a:pt x="73604" y="56286"/>
                        <a:pt x="73604" y="56286"/>
                        <a:pt x="69275" y="60615"/>
                      </a:cubicBezTo>
                      <a:cubicBezTo>
                        <a:pt x="64945" y="60615"/>
                        <a:pt x="64945" y="60615"/>
                        <a:pt x="60615" y="60615"/>
                      </a:cubicBezTo>
                      <a:cubicBezTo>
                        <a:pt x="56286" y="60615"/>
                        <a:pt x="56286" y="60615"/>
                        <a:pt x="51956" y="60615"/>
                      </a:cubicBezTo>
                      <a:cubicBezTo>
                        <a:pt x="47626" y="60615"/>
                        <a:pt x="47626" y="60615"/>
                        <a:pt x="43297" y="60615"/>
                      </a:cubicBezTo>
                      <a:lnTo>
                        <a:pt x="38967" y="60615"/>
                      </a:lnTo>
                      <a:cubicBezTo>
                        <a:pt x="38967" y="60615"/>
                        <a:pt x="34637" y="60615"/>
                        <a:pt x="34637" y="60615"/>
                      </a:cubicBezTo>
                      <a:cubicBezTo>
                        <a:pt x="30308" y="60615"/>
                        <a:pt x="30308" y="56286"/>
                        <a:pt x="25978" y="56286"/>
                      </a:cubicBezTo>
                      <a:lnTo>
                        <a:pt x="17319" y="51956"/>
                      </a:lnTo>
                      <a:cubicBezTo>
                        <a:pt x="12989" y="51956"/>
                        <a:pt x="12989" y="47626"/>
                        <a:pt x="12989" y="47626"/>
                      </a:cubicBezTo>
                      <a:lnTo>
                        <a:pt x="8659" y="43297"/>
                      </a:lnTo>
                      <a:lnTo>
                        <a:pt x="0" y="30308"/>
                      </a:lnTo>
                      <a:lnTo>
                        <a:pt x="8659" y="30308"/>
                      </a:lnTo>
                      <a:lnTo>
                        <a:pt x="8659" y="38967"/>
                      </a:lnTo>
                      <a:cubicBezTo>
                        <a:pt x="8659" y="43297"/>
                        <a:pt x="8659" y="47626"/>
                        <a:pt x="8659" y="47626"/>
                      </a:cubicBezTo>
                      <a:cubicBezTo>
                        <a:pt x="8659" y="51956"/>
                        <a:pt x="8659" y="56286"/>
                        <a:pt x="8659" y="56286"/>
                      </a:cubicBezTo>
                      <a:cubicBezTo>
                        <a:pt x="8659" y="60615"/>
                        <a:pt x="8659" y="64945"/>
                        <a:pt x="8659" y="64945"/>
                      </a:cubicBezTo>
                      <a:cubicBezTo>
                        <a:pt x="8659" y="69275"/>
                        <a:pt x="8659" y="73604"/>
                        <a:pt x="12989" y="73604"/>
                      </a:cubicBezTo>
                      <a:cubicBezTo>
                        <a:pt x="12989" y="77934"/>
                        <a:pt x="12989" y="77934"/>
                        <a:pt x="17319" y="82264"/>
                      </a:cubicBezTo>
                      <a:cubicBezTo>
                        <a:pt x="17319" y="86593"/>
                        <a:pt x="21648" y="86593"/>
                        <a:pt x="21648" y="90923"/>
                      </a:cubicBezTo>
                      <a:cubicBezTo>
                        <a:pt x="21648" y="95253"/>
                        <a:pt x="25978" y="95253"/>
                        <a:pt x="25978" y="99582"/>
                      </a:cubicBezTo>
                      <a:cubicBezTo>
                        <a:pt x="30308" y="103912"/>
                        <a:pt x="30308" y="103912"/>
                        <a:pt x="34637" y="108242"/>
                      </a:cubicBezTo>
                      <a:lnTo>
                        <a:pt x="38967" y="112571"/>
                      </a:lnTo>
                      <a:lnTo>
                        <a:pt x="43297" y="116901"/>
                      </a:lnTo>
                      <a:cubicBezTo>
                        <a:pt x="47626" y="116901"/>
                        <a:pt x="47626" y="121231"/>
                        <a:pt x="51956" y="121231"/>
                      </a:cubicBezTo>
                      <a:cubicBezTo>
                        <a:pt x="56286" y="121231"/>
                        <a:pt x="56286" y="125560"/>
                        <a:pt x="60615" y="125560"/>
                      </a:cubicBezTo>
                      <a:cubicBezTo>
                        <a:pt x="64945" y="125560"/>
                        <a:pt x="69275" y="125560"/>
                        <a:pt x="69275" y="125560"/>
                      </a:cubicBezTo>
                      <a:cubicBezTo>
                        <a:pt x="73604" y="125560"/>
                        <a:pt x="77934" y="125560"/>
                        <a:pt x="77934" y="125560"/>
                      </a:cubicBezTo>
                      <a:cubicBezTo>
                        <a:pt x="82264" y="125560"/>
                        <a:pt x="86593" y="125560"/>
                        <a:pt x="86593" y="125560"/>
                      </a:cubicBezTo>
                      <a:lnTo>
                        <a:pt x="95253" y="121231"/>
                      </a:lnTo>
                      <a:cubicBezTo>
                        <a:pt x="90923" y="121231"/>
                        <a:pt x="90923" y="125560"/>
                        <a:pt x="86593" y="125560"/>
                      </a:cubicBezTo>
                      <a:cubicBezTo>
                        <a:pt x="82264" y="125560"/>
                        <a:pt x="77934" y="129890"/>
                        <a:pt x="77934" y="129890"/>
                      </a:cubicBezTo>
                      <a:cubicBezTo>
                        <a:pt x="73604" y="129890"/>
                        <a:pt x="69275" y="129890"/>
                        <a:pt x="64945" y="129890"/>
                      </a:cubicBezTo>
                      <a:cubicBezTo>
                        <a:pt x="60615" y="129890"/>
                        <a:pt x="56286" y="129890"/>
                        <a:pt x="51956" y="129890"/>
                      </a:cubicBezTo>
                      <a:cubicBezTo>
                        <a:pt x="47626" y="129890"/>
                        <a:pt x="43297" y="129890"/>
                        <a:pt x="43297" y="125560"/>
                      </a:cubicBezTo>
                      <a:cubicBezTo>
                        <a:pt x="38967" y="125560"/>
                        <a:pt x="34637" y="121231"/>
                        <a:pt x="34637" y="121231"/>
                      </a:cubicBezTo>
                      <a:lnTo>
                        <a:pt x="34637" y="108242"/>
                      </a:lnTo>
                      <a:lnTo>
                        <a:pt x="30308" y="108242"/>
                      </a:lnTo>
                      <a:cubicBezTo>
                        <a:pt x="25978" y="108242"/>
                        <a:pt x="25978" y="103912"/>
                        <a:pt x="21648" y="99582"/>
                      </a:cubicBezTo>
                      <a:cubicBezTo>
                        <a:pt x="17319" y="95253"/>
                        <a:pt x="17319" y="95253"/>
                        <a:pt x="12989" y="90923"/>
                      </a:cubicBezTo>
                      <a:cubicBezTo>
                        <a:pt x="12989" y="86593"/>
                        <a:pt x="8659" y="86593"/>
                        <a:pt x="8659" y="82264"/>
                      </a:cubicBezTo>
                      <a:cubicBezTo>
                        <a:pt x="8659" y="77934"/>
                        <a:pt x="4330" y="73604"/>
                        <a:pt x="4330" y="73604"/>
                      </a:cubicBezTo>
                      <a:cubicBezTo>
                        <a:pt x="4330" y="69275"/>
                        <a:pt x="0" y="64945"/>
                        <a:pt x="0" y="60615"/>
                      </a:cubicBezTo>
                      <a:cubicBezTo>
                        <a:pt x="0" y="56286"/>
                        <a:pt x="0" y="51956"/>
                        <a:pt x="0" y="47626"/>
                      </a:cubicBezTo>
                      <a:cubicBezTo>
                        <a:pt x="0" y="43297"/>
                        <a:pt x="0" y="38967"/>
                        <a:pt x="0" y="34637"/>
                      </a:cubicBezTo>
                      <a:cubicBezTo>
                        <a:pt x="0" y="30308"/>
                        <a:pt x="0" y="25978"/>
                        <a:pt x="0" y="21648"/>
                      </a:cubicBezTo>
                      <a:lnTo>
                        <a:pt x="4330" y="8659"/>
                      </a:lnTo>
                      <a:lnTo>
                        <a:pt x="8659" y="0"/>
                      </a:lnTo>
                      <a:lnTo>
                        <a:pt x="12989" y="8659"/>
                      </a:lnTo>
                      <a:lnTo>
                        <a:pt x="21648" y="21648"/>
                      </a:lnTo>
                      <a:lnTo>
                        <a:pt x="25978" y="25978"/>
                      </a:lnTo>
                      <a:cubicBezTo>
                        <a:pt x="25978" y="25978"/>
                        <a:pt x="30308" y="30308"/>
                        <a:pt x="30308" y="30308"/>
                      </a:cubicBezTo>
                      <a:lnTo>
                        <a:pt x="34637" y="34637"/>
                      </a:lnTo>
                      <a:cubicBezTo>
                        <a:pt x="34637" y="34637"/>
                        <a:pt x="38967" y="38967"/>
                        <a:pt x="38967" y="38967"/>
                      </a:cubicBezTo>
                      <a:cubicBezTo>
                        <a:pt x="38967" y="38967"/>
                        <a:pt x="38967" y="38967"/>
                        <a:pt x="43297" y="38967"/>
                      </a:cubicBezTo>
                      <a:lnTo>
                        <a:pt x="47626" y="38967"/>
                      </a:lnTo>
                      <a:cubicBezTo>
                        <a:pt x="51956" y="38967"/>
                        <a:pt x="51956" y="38967"/>
                        <a:pt x="56286" y="38967"/>
                      </a:cubicBezTo>
                      <a:cubicBezTo>
                        <a:pt x="60615" y="38967"/>
                        <a:pt x="60615" y="38967"/>
                        <a:pt x="64945" y="38967"/>
                      </a:cubicBezTo>
                      <a:cubicBezTo>
                        <a:pt x="69275" y="38967"/>
                        <a:pt x="69275" y="38967"/>
                        <a:pt x="73604" y="38967"/>
                      </a:cubicBezTo>
                      <a:cubicBezTo>
                        <a:pt x="77934" y="38967"/>
                        <a:pt x="77934" y="38967"/>
                        <a:pt x="82264" y="38967"/>
                      </a:cubicBezTo>
                      <a:cubicBezTo>
                        <a:pt x="86593" y="38967"/>
                        <a:pt x="86593" y="38967"/>
                        <a:pt x="90923" y="34637"/>
                      </a:cubicBezTo>
                      <a:cubicBezTo>
                        <a:pt x="95253" y="34637"/>
                        <a:pt x="99582" y="30308"/>
                        <a:pt x="103912" y="25978"/>
                      </a:cubicBezTo>
                      <a:cubicBezTo>
                        <a:pt x="99582" y="34637"/>
                        <a:pt x="103912" y="34637"/>
                        <a:pt x="108242" y="30308"/>
                      </a:cubicBezTo>
                      <a:close/>
                    </a:path>
                  </a:pathLst>
                </a:custGeom>
                <a:solidFill>
                  <a:srgbClr val="000000"/>
                </a:solidFill>
                <a:ln w="43191"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xmlns="" id="{A00334A0-820E-4AB6-8553-A8AE5E992C7E}"/>
                    </a:ext>
                  </a:extLst>
                </p:cNvPr>
                <p:cNvSpPr/>
                <p:nvPr/>
              </p:nvSpPr>
              <p:spPr>
                <a:xfrm>
                  <a:off x="16429405" y="864189"/>
                  <a:ext cx="138549" cy="199164"/>
                </a:xfrm>
                <a:custGeom>
                  <a:avLst/>
                  <a:gdLst>
                    <a:gd name="connsiteX0" fmla="*/ 30308 w 138549"/>
                    <a:gd name="connsiteY0" fmla="*/ 199165 h 199164"/>
                    <a:gd name="connsiteX1" fmla="*/ 30308 w 138549"/>
                    <a:gd name="connsiteY1" fmla="*/ 199165 h 199164"/>
                    <a:gd name="connsiteX2" fmla="*/ 21648 w 138549"/>
                    <a:gd name="connsiteY2" fmla="*/ 190506 h 199164"/>
                    <a:gd name="connsiteX3" fmla="*/ 12989 w 138549"/>
                    <a:gd name="connsiteY3" fmla="*/ 177516 h 199164"/>
                    <a:gd name="connsiteX4" fmla="*/ 4330 w 138549"/>
                    <a:gd name="connsiteY4" fmla="*/ 160198 h 199164"/>
                    <a:gd name="connsiteX5" fmla="*/ 0 w 138549"/>
                    <a:gd name="connsiteY5" fmla="*/ 138549 h 199164"/>
                    <a:gd name="connsiteX6" fmla="*/ 0 w 138549"/>
                    <a:gd name="connsiteY6" fmla="*/ 112571 h 199164"/>
                    <a:gd name="connsiteX7" fmla="*/ 0 w 138549"/>
                    <a:gd name="connsiteY7" fmla="*/ 99582 h 199164"/>
                    <a:gd name="connsiteX8" fmla="*/ 4330 w 138549"/>
                    <a:gd name="connsiteY8" fmla="*/ 86593 h 199164"/>
                    <a:gd name="connsiteX9" fmla="*/ 8659 w 138549"/>
                    <a:gd name="connsiteY9" fmla="*/ 73604 h 199164"/>
                    <a:gd name="connsiteX10" fmla="*/ 12989 w 138549"/>
                    <a:gd name="connsiteY10" fmla="*/ 60615 h 199164"/>
                    <a:gd name="connsiteX11" fmla="*/ 21648 w 138549"/>
                    <a:gd name="connsiteY11" fmla="*/ 47626 h 199164"/>
                    <a:gd name="connsiteX12" fmla="*/ 30308 w 138549"/>
                    <a:gd name="connsiteY12" fmla="*/ 38967 h 199164"/>
                    <a:gd name="connsiteX13" fmla="*/ 51956 w 138549"/>
                    <a:gd name="connsiteY13" fmla="*/ 21648 h 199164"/>
                    <a:gd name="connsiteX14" fmla="*/ 73604 w 138549"/>
                    <a:gd name="connsiteY14" fmla="*/ 8659 h 199164"/>
                    <a:gd name="connsiteX15" fmla="*/ 95253 w 138549"/>
                    <a:gd name="connsiteY15" fmla="*/ 4330 h 199164"/>
                    <a:gd name="connsiteX16" fmla="*/ 112571 w 138549"/>
                    <a:gd name="connsiteY16" fmla="*/ 0 h 199164"/>
                    <a:gd name="connsiteX17" fmla="*/ 125560 w 138549"/>
                    <a:gd name="connsiteY17" fmla="*/ 0 h 199164"/>
                    <a:gd name="connsiteX18" fmla="*/ 134220 w 138549"/>
                    <a:gd name="connsiteY18" fmla="*/ 0 h 199164"/>
                    <a:gd name="connsiteX19" fmla="*/ 138549 w 138549"/>
                    <a:gd name="connsiteY19" fmla="*/ 0 h 199164"/>
                    <a:gd name="connsiteX20" fmla="*/ 134220 w 138549"/>
                    <a:gd name="connsiteY20" fmla="*/ 0 h 199164"/>
                    <a:gd name="connsiteX21" fmla="*/ 125560 w 138549"/>
                    <a:gd name="connsiteY21" fmla="*/ 0 h 199164"/>
                    <a:gd name="connsiteX22" fmla="*/ 112571 w 138549"/>
                    <a:gd name="connsiteY22" fmla="*/ 0 h 199164"/>
                    <a:gd name="connsiteX23" fmla="*/ 95253 w 138549"/>
                    <a:gd name="connsiteY23" fmla="*/ 4330 h 199164"/>
                    <a:gd name="connsiteX24" fmla="*/ 73604 w 138549"/>
                    <a:gd name="connsiteY24" fmla="*/ 12989 h 199164"/>
                    <a:gd name="connsiteX25" fmla="*/ 64945 w 138549"/>
                    <a:gd name="connsiteY25" fmla="*/ 17319 h 199164"/>
                    <a:gd name="connsiteX26" fmla="*/ 56286 w 138549"/>
                    <a:gd name="connsiteY26" fmla="*/ 21648 h 199164"/>
                    <a:gd name="connsiteX27" fmla="*/ 38967 w 138549"/>
                    <a:gd name="connsiteY27" fmla="*/ 38967 h 199164"/>
                    <a:gd name="connsiteX28" fmla="*/ 30308 w 138549"/>
                    <a:gd name="connsiteY28" fmla="*/ 47626 h 199164"/>
                    <a:gd name="connsiteX29" fmla="*/ 21648 w 138549"/>
                    <a:gd name="connsiteY29" fmla="*/ 60615 h 199164"/>
                    <a:gd name="connsiteX30" fmla="*/ 17319 w 138549"/>
                    <a:gd name="connsiteY30" fmla="*/ 73604 h 199164"/>
                    <a:gd name="connsiteX31" fmla="*/ 12989 w 138549"/>
                    <a:gd name="connsiteY31" fmla="*/ 86593 h 199164"/>
                    <a:gd name="connsiteX32" fmla="*/ 8659 w 138549"/>
                    <a:gd name="connsiteY32" fmla="*/ 99582 h 199164"/>
                    <a:gd name="connsiteX33" fmla="*/ 8659 w 138549"/>
                    <a:gd name="connsiteY33" fmla="*/ 112571 h 199164"/>
                    <a:gd name="connsiteX34" fmla="*/ 8659 w 138549"/>
                    <a:gd name="connsiteY34" fmla="*/ 134220 h 199164"/>
                    <a:gd name="connsiteX35" fmla="*/ 12989 w 138549"/>
                    <a:gd name="connsiteY35" fmla="*/ 155868 h 199164"/>
                    <a:gd name="connsiteX36" fmla="*/ 25978 w 138549"/>
                    <a:gd name="connsiteY36" fmla="*/ 186176 h 199164"/>
                    <a:gd name="connsiteX37" fmla="*/ 30308 w 138549"/>
                    <a:gd name="connsiteY37" fmla="*/ 199165 h 199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8549" h="199164">
                      <a:moveTo>
                        <a:pt x="30308" y="199165"/>
                      </a:moveTo>
                      <a:cubicBezTo>
                        <a:pt x="30308" y="199165"/>
                        <a:pt x="30308" y="194835"/>
                        <a:pt x="30308" y="199165"/>
                      </a:cubicBezTo>
                      <a:cubicBezTo>
                        <a:pt x="25978" y="194835"/>
                        <a:pt x="21648" y="194835"/>
                        <a:pt x="21648" y="190506"/>
                      </a:cubicBezTo>
                      <a:cubicBezTo>
                        <a:pt x="17319" y="186176"/>
                        <a:pt x="17319" y="181846"/>
                        <a:pt x="12989" y="177516"/>
                      </a:cubicBezTo>
                      <a:cubicBezTo>
                        <a:pt x="8659" y="173187"/>
                        <a:pt x="8659" y="168857"/>
                        <a:pt x="4330" y="160198"/>
                      </a:cubicBezTo>
                      <a:cubicBezTo>
                        <a:pt x="0" y="155868"/>
                        <a:pt x="0" y="147209"/>
                        <a:pt x="0" y="138549"/>
                      </a:cubicBezTo>
                      <a:cubicBezTo>
                        <a:pt x="0" y="129890"/>
                        <a:pt x="0" y="121231"/>
                        <a:pt x="0" y="112571"/>
                      </a:cubicBezTo>
                      <a:cubicBezTo>
                        <a:pt x="0" y="108242"/>
                        <a:pt x="0" y="103912"/>
                        <a:pt x="0" y="99582"/>
                      </a:cubicBezTo>
                      <a:cubicBezTo>
                        <a:pt x="0" y="95253"/>
                        <a:pt x="0" y="90923"/>
                        <a:pt x="4330" y="86593"/>
                      </a:cubicBezTo>
                      <a:cubicBezTo>
                        <a:pt x="4330" y="82264"/>
                        <a:pt x="8659" y="77934"/>
                        <a:pt x="8659" y="73604"/>
                      </a:cubicBezTo>
                      <a:cubicBezTo>
                        <a:pt x="8659" y="69275"/>
                        <a:pt x="12989" y="64945"/>
                        <a:pt x="12989" y="60615"/>
                      </a:cubicBezTo>
                      <a:cubicBezTo>
                        <a:pt x="17319" y="56286"/>
                        <a:pt x="17319" y="51956"/>
                        <a:pt x="21648" y="47626"/>
                      </a:cubicBezTo>
                      <a:cubicBezTo>
                        <a:pt x="25978" y="43297"/>
                        <a:pt x="25978" y="38967"/>
                        <a:pt x="30308" y="38967"/>
                      </a:cubicBezTo>
                      <a:cubicBezTo>
                        <a:pt x="34637" y="30308"/>
                        <a:pt x="43297" y="25978"/>
                        <a:pt x="51956" y="21648"/>
                      </a:cubicBezTo>
                      <a:cubicBezTo>
                        <a:pt x="60615" y="17319"/>
                        <a:pt x="64945" y="12989"/>
                        <a:pt x="73604" y="8659"/>
                      </a:cubicBezTo>
                      <a:cubicBezTo>
                        <a:pt x="82264" y="4330"/>
                        <a:pt x="86593" y="4330"/>
                        <a:pt x="95253" y="4330"/>
                      </a:cubicBezTo>
                      <a:cubicBezTo>
                        <a:pt x="103912" y="4330"/>
                        <a:pt x="108242" y="0"/>
                        <a:pt x="112571" y="0"/>
                      </a:cubicBezTo>
                      <a:cubicBezTo>
                        <a:pt x="116901" y="0"/>
                        <a:pt x="121231" y="0"/>
                        <a:pt x="125560" y="0"/>
                      </a:cubicBezTo>
                      <a:cubicBezTo>
                        <a:pt x="129890" y="0"/>
                        <a:pt x="134220" y="0"/>
                        <a:pt x="134220" y="0"/>
                      </a:cubicBezTo>
                      <a:cubicBezTo>
                        <a:pt x="134220" y="0"/>
                        <a:pt x="138549" y="0"/>
                        <a:pt x="138549" y="0"/>
                      </a:cubicBezTo>
                      <a:cubicBezTo>
                        <a:pt x="138549" y="0"/>
                        <a:pt x="138549" y="0"/>
                        <a:pt x="134220" y="0"/>
                      </a:cubicBezTo>
                      <a:cubicBezTo>
                        <a:pt x="134220" y="0"/>
                        <a:pt x="129890" y="0"/>
                        <a:pt x="125560" y="0"/>
                      </a:cubicBezTo>
                      <a:cubicBezTo>
                        <a:pt x="121231" y="0"/>
                        <a:pt x="116901" y="0"/>
                        <a:pt x="112571" y="0"/>
                      </a:cubicBezTo>
                      <a:cubicBezTo>
                        <a:pt x="108242" y="0"/>
                        <a:pt x="99582" y="4330"/>
                        <a:pt x="95253" y="4330"/>
                      </a:cubicBezTo>
                      <a:cubicBezTo>
                        <a:pt x="90923" y="4330"/>
                        <a:pt x="82264" y="8659"/>
                        <a:pt x="73604" y="12989"/>
                      </a:cubicBezTo>
                      <a:cubicBezTo>
                        <a:pt x="69275" y="12989"/>
                        <a:pt x="64945" y="17319"/>
                        <a:pt x="64945" y="17319"/>
                      </a:cubicBezTo>
                      <a:cubicBezTo>
                        <a:pt x="60615" y="17319"/>
                        <a:pt x="56286" y="21648"/>
                        <a:pt x="56286" y="21648"/>
                      </a:cubicBezTo>
                      <a:cubicBezTo>
                        <a:pt x="47626" y="25978"/>
                        <a:pt x="43297" y="30308"/>
                        <a:pt x="38967" y="38967"/>
                      </a:cubicBezTo>
                      <a:cubicBezTo>
                        <a:pt x="34637" y="43297"/>
                        <a:pt x="34637" y="47626"/>
                        <a:pt x="30308" y="47626"/>
                      </a:cubicBezTo>
                      <a:cubicBezTo>
                        <a:pt x="25978" y="51956"/>
                        <a:pt x="25978" y="56286"/>
                        <a:pt x="21648" y="60615"/>
                      </a:cubicBezTo>
                      <a:cubicBezTo>
                        <a:pt x="21648" y="64945"/>
                        <a:pt x="17319" y="69275"/>
                        <a:pt x="17319" y="73604"/>
                      </a:cubicBezTo>
                      <a:cubicBezTo>
                        <a:pt x="17319" y="77934"/>
                        <a:pt x="12989" y="82264"/>
                        <a:pt x="12989" y="86593"/>
                      </a:cubicBezTo>
                      <a:cubicBezTo>
                        <a:pt x="12989" y="90923"/>
                        <a:pt x="8659" y="95253"/>
                        <a:pt x="8659" y="99582"/>
                      </a:cubicBezTo>
                      <a:cubicBezTo>
                        <a:pt x="8659" y="103912"/>
                        <a:pt x="8659" y="108242"/>
                        <a:pt x="8659" y="112571"/>
                      </a:cubicBezTo>
                      <a:cubicBezTo>
                        <a:pt x="8659" y="121231"/>
                        <a:pt x="8659" y="129890"/>
                        <a:pt x="8659" y="134220"/>
                      </a:cubicBezTo>
                      <a:cubicBezTo>
                        <a:pt x="8659" y="142879"/>
                        <a:pt x="8659" y="147209"/>
                        <a:pt x="12989" y="155868"/>
                      </a:cubicBezTo>
                      <a:cubicBezTo>
                        <a:pt x="17319" y="168857"/>
                        <a:pt x="21648" y="177516"/>
                        <a:pt x="25978" y="186176"/>
                      </a:cubicBezTo>
                      <a:cubicBezTo>
                        <a:pt x="25978" y="194835"/>
                        <a:pt x="30308" y="199165"/>
                        <a:pt x="30308" y="199165"/>
                      </a:cubicBezTo>
                      <a:close/>
                    </a:path>
                  </a:pathLst>
                </a:custGeom>
                <a:solidFill>
                  <a:srgbClr val="371509"/>
                </a:solidFill>
                <a:ln w="43191"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xmlns="" id="{9EDE36CC-FA29-406A-9A01-E7E93864E4B6}"/>
                    </a:ext>
                  </a:extLst>
                </p:cNvPr>
                <p:cNvSpPr/>
                <p:nvPr/>
              </p:nvSpPr>
              <p:spPr>
                <a:xfrm>
                  <a:off x="16615581" y="981090"/>
                  <a:ext cx="47626" cy="116901"/>
                </a:xfrm>
                <a:custGeom>
                  <a:avLst/>
                  <a:gdLst>
                    <a:gd name="connsiteX0" fmla="*/ 12989 w 47626"/>
                    <a:gd name="connsiteY0" fmla="*/ 116901 h 116901"/>
                    <a:gd name="connsiteX1" fmla="*/ 4330 w 47626"/>
                    <a:gd name="connsiteY1" fmla="*/ 99582 h 116901"/>
                    <a:gd name="connsiteX2" fmla="*/ 0 w 47626"/>
                    <a:gd name="connsiteY2" fmla="*/ 90923 h 116901"/>
                    <a:gd name="connsiteX3" fmla="*/ 0 w 47626"/>
                    <a:gd name="connsiteY3" fmla="*/ 77934 h 116901"/>
                    <a:gd name="connsiteX4" fmla="*/ 0 w 47626"/>
                    <a:gd name="connsiteY4" fmla="*/ 64945 h 116901"/>
                    <a:gd name="connsiteX5" fmla="*/ 4330 w 47626"/>
                    <a:gd name="connsiteY5" fmla="*/ 51956 h 116901"/>
                    <a:gd name="connsiteX6" fmla="*/ 8659 w 47626"/>
                    <a:gd name="connsiteY6" fmla="*/ 38967 h 116901"/>
                    <a:gd name="connsiteX7" fmla="*/ 12989 w 47626"/>
                    <a:gd name="connsiteY7" fmla="*/ 30308 h 116901"/>
                    <a:gd name="connsiteX8" fmla="*/ 21648 w 47626"/>
                    <a:gd name="connsiteY8" fmla="*/ 21648 h 116901"/>
                    <a:gd name="connsiteX9" fmla="*/ 30308 w 47626"/>
                    <a:gd name="connsiteY9" fmla="*/ 12989 h 116901"/>
                    <a:gd name="connsiteX10" fmla="*/ 43297 w 47626"/>
                    <a:gd name="connsiteY10" fmla="*/ 4330 h 116901"/>
                    <a:gd name="connsiteX11" fmla="*/ 47626 w 47626"/>
                    <a:gd name="connsiteY11" fmla="*/ 0 h 116901"/>
                    <a:gd name="connsiteX12" fmla="*/ 43297 w 47626"/>
                    <a:gd name="connsiteY12" fmla="*/ 4330 h 116901"/>
                    <a:gd name="connsiteX13" fmla="*/ 34637 w 47626"/>
                    <a:gd name="connsiteY13" fmla="*/ 17319 h 116901"/>
                    <a:gd name="connsiteX14" fmla="*/ 30308 w 47626"/>
                    <a:gd name="connsiteY14" fmla="*/ 25978 h 116901"/>
                    <a:gd name="connsiteX15" fmla="*/ 25978 w 47626"/>
                    <a:gd name="connsiteY15" fmla="*/ 34637 h 116901"/>
                    <a:gd name="connsiteX16" fmla="*/ 21648 w 47626"/>
                    <a:gd name="connsiteY16" fmla="*/ 43297 h 116901"/>
                    <a:gd name="connsiteX17" fmla="*/ 17319 w 47626"/>
                    <a:gd name="connsiteY17" fmla="*/ 56286 h 116901"/>
                    <a:gd name="connsiteX18" fmla="*/ 12989 w 47626"/>
                    <a:gd name="connsiteY18" fmla="*/ 69275 h 116901"/>
                    <a:gd name="connsiteX19" fmla="*/ 12989 w 47626"/>
                    <a:gd name="connsiteY19" fmla="*/ 82264 h 116901"/>
                    <a:gd name="connsiteX20" fmla="*/ 12989 w 47626"/>
                    <a:gd name="connsiteY20" fmla="*/ 90923 h 116901"/>
                    <a:gd name="connsiteX21" fmla="*/ 12989 w 47626"/>
                    <a:gd name="connsiteY21" fmla="*/ 99582 h 116901"/>
                    <a:gd name="connsiteX22" fmla="*/ 12989 w 47626"/>
                    <a:gd name="connsiteY22" fmla="*/ 116901 h 116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626" h="116901">
                      <a:moveTo>
                        <a:pt x="12989" y="116901"/>
                      </a:moveTo>
                      <a:cubicBezTo>
                        <a:pt x="12989" y="116901"/>
                        <a:pt x="8659" y="112571"/>
                        <a:pt x="4330" y="99582"/>
                      </a:cubicBezTo>
                      <a:cubicBezTo>
                        <a:pt x="4330" y="95253"/>
                        <a:pt x="4330" y="95253"/>
                        <a:pt x="0" y="90923"/>
                      </a:cubicBezTo>
                      <a:cubicBezTo>
                        <a:pt x="0" y="86593"/>
                        <a:pt x="0" y="82264"/>
                        <a:pt x="0" y="77934"/>
                      </a:cubicBezTo>
                      <a:cubicBezTo>
                        <a:pt x="0" y="73604"/>
                        <a:pt x="0" y="69275"/>
                        <a:pt x="0" y="64945"/>
                      </a:cubicBezTo>
                      <a:cubicBezTo>
                        <a:pt x="0" y="60615"/>
                        <a:pt x="0" y="56286"/>
                        <a:pt x="4330" y="51956"/>
                      </a:cubicBezTo>
                      <a:cubicBezTo>
                        <a:pt x="4330" y="47626"/>
                        <a:pt x="8659" y="43297"/>
                        <a:pt x="8659" y="38967"/>
                      </a:cubicBezTo>
                      <a:cubicBezTo>
                        <a:pt x="8659" y="34637"/>
                        <a:pt x="12989" y="30308"/>
                        <a:pt x="12989" y="30308"/>
                      </a:cubicBezTo>
                      <a:cubicBezTo>
                        <a:pt x="17319" y="25978"/>
                        <a:pt x="17319" y="25978"/>
                        <a:pt x="21648" y="21648"/>
                      </a:cubicBezTo>
                      <a:cubicBezTo>
                        <a:pt x="25978" y="17319"/>
                        <a:pt x="25978" y="17319"/>
                        <a:pt x="30308" y="12989"/>
                      </a:cubicBezTo>
                      <a:cubicBezTo>
                        <a:pt x="34637" y="8659"/>
                        <a:pt x="38967" y="4330"/>
                        <a:pt x="43297" y="4330"/>
                      </a:cubicBezTo>
                      <a:cubicBezTo>
                        <a:pt x="47626" y="4330"/>
                        <a:pt x="47626" y="0"/>
                        <a:pt x="47626" y="0"/>
                      </a:cubicBezTo>
                      <a:cubicBezTo>
                        <a:pt x="47626" y="0"/>
                        <a:pt x="47626" y="0"/>
                        <a:pt x="43297" y="4330"/>
                      </a:cubicBezTo>
                      <a:cubicBezTo>
                        <a:pt x="43297" y="8659"/>
                        <a:pt x="38967" y="12989"/>
                        <a:pt x="34637" y="17319"/>
                      </a:cubicBezTo>
                      <a:cubicBezTo>
                        <a:pt x="34637" y="21648"/>
                        <a:pt x="30308" y="21648"/>
                        <a:pt x="30308" y="25978"/>
                      </a:cubicBezTo>
                      <a:cubicBezTo>
                        <a:pt x="30308" y="30308"/>
                        <a:pt x="25978" y="30308"/>
                        <a:pt x="25978" y="34637"/>
                      </a:cubicBezTo>
                      <a:cubicBezTo>
                        <a:pt x="25978" y="38967"/>
                        <a:pt x="21648" y="43297"/>
                        <a:pt x="21648" y="43297"/>
                      </a:cubicBezTo>
                      <a:cubicBezTo>
                        <a:pt x="21648" y="47626"/>
                        <a:pt x="17319" y="51956"/>
                        <a:pt x="17319" y="56286"/>
                      </a:cubicBezTo>
                      <a:cubicBezTo>
                        <a:pt x="17319" y="60615"/>
                        <a:pt x="17319" y="64945"/>
                        <a:pt x="12989" y="69275"/>
                      </a:cubicBezTo>
                      <a:cubicBezTo>
                        <a:pt x="12989" y="73604"/>
                        <a:pt x="12989" y="77934"/>
                        <a:pt x="12989" y="82264"/>
                      </a:cubicBezTo>
                      <a:cubicBezTo>
                        <a:pt x="12989" y="86593"/>
                        <a:pt x="12989" y="90923"/>
                        <a:pt x="12989" y="90923"/>
                      </a:cubicBezTo>
                      <a:cubicBezTo>
                        <a:pt x="12989" y="95253"/>
                        <a:pt x="12989" y="99582"/>
                        <a:pt x="12989" y="99582"/>
                      </a:cubicBezTo>
                      <a:cubicBezTo>
                        <a:pt x="8659" y="108242"/>
                        <a:pt x="12989" y="116901"/>
                        <a:pt x="12989" y="116901"/>
                      </a:cubicBezTo>
                      <a:close/>
                    </a:path>
                  </a:pathLst>
                </a:custGeom>
                <a:solidFill>
                  <a:srgbClr val="371509"/>
                </a:solidFill>
                <a:ln w="43191"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xmlns="" id="{412262F1-21B8-4254-A62E-B4F0047F0CEF}"/>
                    </a:ext>
                  </a:extLst>
                </p:cNvPr>
                <p:cNvSpPr/>
                <p:nvPr/>
              </p:nvSpPr>
              <p:spPr>
                <a:xfrm>
                  <a:off x="17126482" y="678013"/>
                  <a:ext cx="125560" cy="77934"/>
                </a:xfrm>
                <a:custGeom>
                  <a:avLst/>
                  <a:gdLst>
                    <a:gd name="connsiteX0" fmla="*/ 0 w 125560"/>
                    <a:gd name="connsiteY0" fmla="*/ 0 h 77934"/>
                    <a:gd name="connsiteX1" fmla="*/ 12989 w 125560"/>
                    <a:gd name="connsiteY1" fmla="*/ 12989 h 77934"/>
                    <a:gd name="connsiteX2" fmla="*/ 25978 w 125560"/>
                    <a:gd name="connsiteY2" fmla="*/ 21648 h 77934"/>
                    <a:gd name="connsiteX3" fmla="*/ 34637 w 125560"/>
                    <a:gd name="connsiteY3" fmla="*/ 25978 h 77934"/>
                    <a:gd name="connsiteX4" fmla="*/ 43297 w 125560"/>
                    <a:gd name="connsiteY4" fmla="*/ 30308 h 77934"/>
                    <a:gd name="connsiteX5" fmla="*/ 51956 w 125560"/>
                    <a:gd name="connsiteY5" fmla="*/ 34637 h 77934"/>
                    <a:gd name="connsiteX6" fmla="*/ 60615 w 125560"/>
                    <a:gd name="connsiteY6" fmla="*/ 34637 h 77934"/>
                    <a:gd name="connsiteX7" fmla="*/ 69275 w 125560"/>
                    <a:gd name="connsiteY7" fmla="*/ 34637 h 77934"/>
                    <a:gd name="connsiteX8" fmla="*/ 77934 w 125560"/>
                    <a:gd name="connsiteY8" fmla="*/ 34637 h 77934"/>
                    <a:gd name="connsiteX9" fmla="*/ 86593 w 125560"/>
                    <a:gd name="connsiteY9" fmla="*/ 34637 h 77934"/>
                    <a:gd name="connsiteX10" fmla="*/ 95253 w 125560"/>
                    <a:gd name="connsiteY10" fmla="*/ 30308 h 77934"/>
                    <a:gd name="connsiteX11" fmla="*/ 103912 w 125560"/>
                    <a:gd name="connsiteY11" fmla="*/ 25978 h 77934"/>
                    <a:gd name="connsiteX12" fmla="*/ 108242 w 125560"/>
                    <a:gd name="connsiteY12" fmla="*/ 21648 h 77934"/>
                    <a:gd name="connsiteX13" fmla="*/ 116901 w 125560"/>
                    <a:gd name="connsiteY13" fmla="*/ 8659 h 77934"/>
                    <a:gd name="connsiteX14" fmla="*/ 125560 w 125560"/>
                    <a:gd name="connsiteY14" fmla="*/ 0 h 77934"/>
                    <a:gd name="connsiteX15" fmla="*/ 125560 w 125560"/>
                    <a:gd name="connsiteY15" fmla="*/ 12989 h 77934"/>
                    <a:gd name="connsiteX16" fmla="*/ 125560 w 125560"/>
                    <a:gd name="connsiteY16" fmla="*/ 21648 h 77934"/>
                    <a:gd name="connsiteX17" fmla="*/ 125560 w 125560"/>
                    <a:gd name="connsiteY17" fmla="*/ 30308 h 77934"/>
                    <a:gd name="connsiteX18" fmla="*/ 125560 w 125560"/>
                    <a:gd name="connsiteY18" fmla="*/ 38967 h 77934"/>
                    <a:gd name="connsiteX19" fmla="*/ 121231 w 125560"/>
                    <a:gd name="connsiteY19" fmla="*/ 47626 h 77934"/>
                    <a:gd name="connsiteX20" fmla="*/ 116901 w 125560"/>
                    <a:gd name="connsiteY20" fmla="*/ 56286 h 77934"/>
                    <a:gd name="connsiteX21" fmla="*/ 112571 w 125560"/>
                    <a:gd name="connsiteY21" fmla="*/ 64945 h 77934"/>
                    <a:gd name="connsiteX22" fmla="*/ 103912 w 125560"/>
                    <a:gd name="connsiteY22" fmla="*/ 69275 h 77934"/>
                    <a:gd name="connsiteX23" fmla="*/ 95253 w 125560"/>
                    <a:gd name="connsiteY23" fmla="*/ 73604 h 77934"/>
                    <a:gd name="connsiteX24" fmla="*/ 86593 w 125560"/>
                    <a:gd name="connsiteY24" fmla="*/ 77934 h 77934"/>
                    <a:gd name="connsiteX25" fmla="*/ 77934 w 125560"/>
                    <a:gd name="connsiteY25" fmla="*/ 77934 h 77934"/>
                    <a:gd name="connsiteX26" fmla="*/ 69275 w 125560"/>
                    <a:gd name="connsiteY26" fmla="*/ 77934 h 77934"/>
                    <a:gd name="connsiteX27" fmla="*/ 60615 w 125560"/>
                    <a:gd name="connsiteY27" fmla="*/ 77934 h 77934"/>
                    <a:gd name="connsiteX28" fmla="*/ 51956 w 125560"/>
                    <a:gd name="connsiteY28" fmla="*/ 73604 h 77934"/>
                    <a:gd name="connsiteX29" fmla="*/ 43297 w 125560"/>
                    <a:gd name="connsiteY29" fmla="*/ 69275 h 77934"/>
                    <a:gd name="connsiteX30" fmla="*/ 34637 w 125560"/>
                    <a:gd name="connsiteY30" fmla="*/ 64945 h 77934"/>
                    <a:gd name="connsiteX31" fmla="*/ 25978 w 125560"/>
                    <a:gd name="connsiteY31" fmla="*/ 60615 h 77934"/>
                    <a:gd name="connsiteX32" fmla="*/ 34637 w 125560"/>
                    <a:gd name="connsiteY32" fmla="*/ 64945 h 77934"/>
                    <a:gd name="connsiteX33" fmla="*/ 43297 w 125560"/>
                    <a:gd name="connsiteY33" fmla="*/ 69275 h 77934"/>
                    <a:gd name="connsiteX34" fmla="*/ 51956 w 125560"/>
                    <a:gd name="connsiteY34" fmla="*/ 73604 h 77934"/>
                    <a:gd name="connsiteX35" fmla="*/ 60615 w 125560"/>
                    <a:gd name="connsiteY35" fmla="*/ 73604 h 77934"/>
                    <a:gd name="connsiteX36" fmla="*/ 69275 w 125560"/>
                    <a:gd name="connsiteY36" fmla="*/ 73604 h 77934"/>
                    <a:gd name="connsiteX37" fmla="*/ 77934 w 125560"/>
                    <a:gd name="connsiteY37" fmla="*/ 73604 h 77934"/>
                    <a:gd name="connsiteX38" fmla="*/ 86593 w 125560"/>
                    <a:gd name="connsiteY38" fmla="*/ 73604 h 77934"/>
                    <a:gd name="connsiteX39" fmla="*/ 95253 w 125560"/>
                    <a:gd name="connsiteY39" fmla="*/ 69275 h 77934"/>
                    <a:gd name="connsiteX40" fmla="*/ 99582 w 125560"/>
                    <a:gd name="connsiteY40" fmla="*/ 64945 h 77934"/>
                    <a:gd name="connsiteX41" fmla="*/ 103912 w 125560"/>
                    <a:gd name="connsiteY41" fmla="*/ 60615 h 77934"/>
                    <a:gd name="connsiteX42" fmla="*/ 99582 w 125560"/>
                    <a:gd name="connsiteY42" fmla="*/ 43297 h 77934"/>
                    <a:gd name="connsiteX43" fmla="*/ 103912 w 125560"/>
                    <a:gd name="connsiteY43" fmla="*/ 34637 h 77934"/>
                    <a:gd name="connsiteX44" fmla="*/ 108242 w 125560"/>
                    <a:gd name="connsiteY44" fmla="*/ 25978 h 77934"/>
                    <a:gd name="connsiteX45" fmla="*/ 108242 w 125560"/>
                    <a:gd name="connsiteY45" fmla="*/ 17319 h 77934"/>
                    <a:gd name="connsiteX46" fmla="*/ 108242 w 125560"/>
                    <a:gd name="connsiteY46" fmla="*/ 8659 h 77934"/>
                    <a:gd name="connsiteX47" fmla="*/ 108242 w 125560"/>
                    <a:gd name="connsiteY47" fmla="*/ 0 h 77934"/>
                    <a:gd name="connsiteX48" fmla="*/ 116901 w 125560"/>
                    <a:gd name="connsiteY48" fmla="*/ 4330 h 77934"/>
                    <a:gd name="connsiteX49" fmla="*/ 112571 w 125560"/>
                    <a:gd name="connsiteY49" fmla="*/ 12989 h 77934"/>
                    <a:gd name="connsiteX50" fmla="*/ 108242 w 125560"/>
                    <a:gd name="connsiteY50" fmla="*/ 17319 h 77934"/>
                    <a:gd name="connsiteX51" fmla="*/ 95253 w 125560"/>
                    <a:gd name="connsiteY51" fmla="*/ 30308 h 77934"/>
                    <a:gd name="connsiteX52" fmla="*/ 86593 w 125560"/>
                    <a:gd name="connsiteY52" fmla="*/ 34637 h 77934"/>
                    <a:gd name="connsiteX53" fmla="*/ 77934 w 125560"/>
                    <a:gd name="connsiteY53" fmla="*/ 38967 h 77934"/>
                    <a:gd name="connsiteX54" fmla="*/ 69275 w 125560"/>
                    <a:gd name="connsiteY54" fmla="*/ 38967 h 77934"/>
                    <a:gd name="connsiteX55" fmla="*/ 60615 w 125560"/>
                    <a:gd name="connsiteY55" fmla="*/ 38967 h 77934"/>
                    <a:gd name="connsiteX56" fmla="*/ 51956 w 125560"/>
                    <a:gd name="connsiteY56" fmla="*/ 38967 h 77934"/>
                    <a:gd name="connsiteX57" fmla="*/ 43297 w 125560"/>
                    <a:gd name="connsiteY57" fmla="*/ 34637 h 77934"/>
                    <a:gd name="connsiteX58" fmla="*/ 34637 w 125560"/>
                    <a:gd name="connsiteY58" fmla="*/ 30308 h 77934"/>
                    <a:gd name="connsiteX59" fmla="*/ 25978 w 125560"/>
                    <a:gd name="connsiteY59" fmla="*/ 25978 h 77934"/>
                    <a:gd name="connsiteX60" fmla="*/ 17319 w 125560"/>
                    <a:gd name="connsiteY60" fmla="*/ 21648 h 77934"/>
                    <a:gd name="connsiteX61" fmla="*/ 4330 w 125560"/>
                    <a:gd name="connsiteY61" fmla="*/ 12989 h 77934"/>
                    <a:gd name="connsiteX62" fmla="*/ 0 w 125560"/>
                    <a:gd name="connsiteY62" fmla="*/ 0 h 77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25560" h="77934">
                      <a:moveTo>
                        <a:pt x="0" y="0"/>
                      </a:moveTo>
                      <a:cubicBezTo>
                        <a:pt x="4330" y="4330"/>
                        <a:pt x="8659" y="8659"/>
                        <a:pt x="12989" y="12989"/>
                      </a:cubicBezTo>
                      <a:cubicBezTo>
                        <a:pt x="17319" y="17319"/>
                        <a:pt x="21648" y="17319"/>
                        <a:pt x="25978" y="21648"/>
                      </a:cubicBezTo>
                      <a:cubicBezTo>
                        <a:pt x="30308" y="21648"/>
                        <a:pt x="30308" y="25978"/>
                        <a:pt x="34637" y="25978"/>
                      </a:cubicBezTo>
                      <a:cubicBezTo>
                        <a:pt x="38967" y="25978"/>
                        <a:pt x="38967" y="30308"/>
                        <a:pt x="43297" y="30308"/>
                      </a:cubicBezTo>
                      <a:lnTo>
                        <a:pt x="51956" y="34637"/>
                      </a:lnTo>
                      <a:lnTo>
                        <a:pt x="60615" y="34637"/>
                      </a:lnTo>
                      <a:cubicBezTo>
                        <a:pt x="64945" y="34637"/>
                        <a:pt x="64945" y="34637"/>
                        <a:pt x="69275" y="34637"/>
                      </a:cubicBezTo>
                      <a:cubicBezTo>
                        <a:pt x="73604" y="34637"/>
                        <a:pt x="73604" y="34637"/>
                        <a:pt x="77934" y="34637"/>
                      </a:cubicBezTo>
                      <a:cubicBezTo>
                        <a:pt x="82264" y="34637"/>
                        <a:pt x="82264" y="34637"/>
                        <a:pt x="86593" y="34637"/>
                      </a:cubicBezTo>
                      <a:cubicBezTo>
                        <a:pt x="90923" y="34637"/>
                        <a:pt x="90923" y="34637"/>
                        <a:pt x="95253" y="30308"/>
                      </a:cubicBezTo>
                      <a:cubicBezTo>
                        <a:pt x="95253" y="30308"/>
                        <a:pt x="99582" y="25978"/>
                        <a:pt x="103912" y="25978"/>
                      </a:cubicBezTo>
                      <a:lnTo>
                        <a:pt x="108242" y="21648"/>
                      </a:lnTo>
                      <a:cubicBezTo>
                        <a:pt x="112571" y="17319"/>
                        <a:pt x="116901" y="12989"/>
                        <a:pt x="116901" y="8659"/>
                      </a:cubicBezTo>
                      <a:lnTo>
                        <a:pt x="125560" y="0"/>
                      </a:lnTo>
                      <a:lnTo>
                        <a:pt x="125560" y="12989"/>
                      </a:lnTo>
                      <a:lnTo>
                        <a:pt x="125560" y="21648"/>
                      </a:lnTo>
                      <a:cubicBezTo>
                        <a:pt x="125560" y="25978"/>
                        <a:pt x="125560" y="25978"/>
                        <a:pt x="125560" y="30308"/>
                      </a:cubicBezTo>
                      <a:cubicBezTo>
                        <a:pt x="125560" y="34637"/>
                        <a:pt x="125560" y="34637"/>
                        <a:pt x="125560" y="38967"/>
                      </a:cubicBezTo>
                      <a:cubicBezTo>
                        <a:pt x="125560" y="43297"/>
                        <a:pt x="125560" y="43297"/>
                        <a:pt x="121231" y="47626"/>
                      </a:cubicBezTo>
                      <a:cubicBezTo>
                        <a:pt x="121231" y="51956"/>
                        <a:pt x="116901" y="51956"/>
                        <a:pt x="116901" y="56286"/>
                      </a:cubicBezTo>
                      <a:cubicBezTo>
                        <a:pt x="116901" y="60615"/>
                        <a:pt x="112571" y="60615"/>
                        <a:pt x="112571" y="64945"/>
                      </a:cubicBezTo>
                      <a:cubicBezTo>
                        <a:pt x="112571" y="69275"/>
                        <a:pt x="108242" y="69275"/>
                        <a:pt x="103912" y="69275"/>
                      </a:cubicBezTo>
                      <a:cubicBezTo>
                        <a:pt x="99582" y="69275"/>
                        <a:pt x="99582" y="73604"/>
                        <a:pt x="95253" y="73604"/>
                      </a:cubicBezTo>
                      <a:cubicBezTo>
                        <a:pt x="90923" y="73604"/>
                        <a:pt x="90923" y="73604"/>
                        <a:pt x="86593" y="77934"/>
                      </a:cubicBezTo>
                      <a:cubicBezTo>
                        <a:pt x="82264" y="77934"/>
                        <a:pt x="82264" y="77934"/>
                        <a:pt x="77934" y="77934"/>
                      </a:cubicBezTo>
                      <a:cubicBezTo>
                        <a:pt x="73604" y="77934"/>
                        <a:pt x="73604" y="77934"/>
                        <a:pt x="69275" y="77934"/>
                      </a:cubicBezTo>
                      <a:cubicBezTo>
                        <a:pt x="64945" y="77934"/>
                        <a:pt x="64945" y="77934"/>
                        <a:pt x="60615" y="77934"/>
                      </a:cubicBezTo>
                      <a:cubicBezTo>
                        <a:pt x="56286" y="77934"/>
                        <a:pt x="56286" y="77934"/>
                        <a:pt x="51956" y="73604"/>
                      </a:cubicBezTo>
                      <a:cubicBezTo>
                        <a:pt x="47626" y="73604"/>
                        <a:pt x="47626" y="73604"/>
                        <a:pt x="43297" y="69275"/>
                      </a:cubicBezTo>
                      <a:cubicBezTo>
                        <a:pt x="38967" y="69275"/>
                        <a:pt x="38967" y="64945"/>
                        <a:pt x="34637" y="64945"/>
                      </a:cubicBezTo>
                      <a:lnTo>
                        <a:pt x="25978" y="60615"/>
                      </a:lnTo>
                      <a:lnTo>
                        <a:pt x="34637" y="64945"/>
                      </a:lnTo>
                      <a:cubicBezTo>
                        <a:pt x="38967" y="64945"/>
                        <a:pt x="38967" y="64945"/>
                        <a:pt x="43297" y="69275"/>
                      </a:cubicBezTo>
                      <a:cubicBezTo>
                        <a:pt x="47626" y="69275"/>
                        <a:pt x="47626" y="69275"/>
                        <a:pt x="51956" y="73604"/>
                      </a:cubicBezTo>
                      <a:cubicBezTo>
                        <a:pt x="56286" y="73604"/>
                        <a:pt x="56286" y="73604"/>
                        <a:pt x="60615" y="73604"/>
                      </a:cubicBezTo>
                      <a:cubicBezTo>
                        <a:pt x="64945" y="73604"/>
                        <a:pt x="64945" y="73604"/>
                        <a:pt x="69275" y="73604"/>
                      </a:cubicBezTo>
                      <a:cubicBezTo>
                        <a:pt x="73604" y="73604"/>
                        <a:pt x="73604" y="73604"/>
                        <a:pt x="77934" y="73604"/>
                      </a:cubicBezTo>
                      <a:cubicBezTo>
                        <a:pt x="82264" y="73604"/>
                        <a:pt x="82264" y="73604"/>
                        <a:pt x="86593" y="73604"/>
                      </a:cubicBezTo>
                      <a:cubicBezTo>
                        <a:pt x="90923" y="73604"/>
                        <a:pt x="90923" y="73604"/>
                        <a:pt x="95253" y="69275"/>
                      </a:cubicBezTo>
                      <a:cubicBezTo>
                        <a:pt x="95253" y="69275"/>
                        <a:pt x="99582" y="64945"/>
                        <a:pt x="99582" y="64945"/>
                      </a:cubicBezTo>
                      <a:cubicBezTo>
                        <a:pt x="99582" y="64945"/>
                        <a:pt x="103912" y="60615"/>
                        <a:pt x="103912" y="60615"/>
                      </a:cubicBezTo>
                      <a:cubicBezTo>
                        <a:pt x="95253" y="47626"/>
                        <a:pt x="95253" y="47626"/>
                        <a:pt x="99582" y="43297"/>
                      </a:cubicBezTo>
                      <a:cubicBezTo>
                        <a:pt x="99582" y="43297"/>
                        <a:pt x="103912" y="38967"/>
                        <a:pt x="103912" y="34637"/>
                      </a:cubicBezTo>
                      <a:cubicBezTo>
                        <a:pt x="103912" y="30308"/>
                        <a:pt x="103912" y="30308"/>
                        <a:pt x="108242" y="25978"/>
                      </a:cubicBezTo>
                      <a:cubicBezTo>
                        <a:pt x="108242" y="21648"/>
                        <a:pt x="108242" y="21648"/>
                        <a:pt x="108242" y="17319"/>
                      </a:cubicBezTo>
                      <a:cubicBezTo>
                        <a:pt x="108242" y="12989"/>
                        <a:pt x="108242" y="12989"/>
                        <a:pt x="108242" y="8659"/>
                      </a:cubicBezTo>
                      <a:lnTo>
                        <a:pt x="108242" y="0"/>
                      </a:lnTo>
                      <a:lnTo>
                        <a:pt x="116901" y="4330"/>
                      </a:lnTo>
                      <a:lnTo>
                        <a:pt x="112571" y="12989"/>
                      </a:lnTo>
                      <a:cubicBezTo>
                        <a:pt x="112571" y="17319"/>
                        <a:pt x="108242" y="17319"/>
                        <a:pt x="108242" y="17319"/>
                      </a:cubicBezTo>
                      <a:lnTo>
                        <a:pt x="95253" y="30308"/>
                      </a:lnTo>
                      <a:cubicBezTo>
                        <a:pt x="90923" y="30308"/>
                        <a:pt x="90923" y="34637"/>
                        <a:pt x="86593" y="34637"/>
                      </a:cubicBezTo>
                      <a:cubicBezTo>
                        <a:pt x="82264" y="34637"/>
                        <a:pt x="82264" y="34637"/>
                        <a:pt x="77934" y="38967"/>
                      </a:cubicBezTo>
                      <a:cubicBezTo>
                        <a:pt x="73604" y="38967"/>
                        <a:pt x="73604" y="38967"/>
                        <a:pt x="69275" y="38967"/>
                      </a:cubicBezTo>
                      <a:cubicBezTo>
                        <a:pt x="64945" y="38967"/>
                        <a:pt x="64945" y="38967"/>
                        <a:pt x="60615" y="38967"/>
                      </a:cubicBezTo>
                      <a:cubicBezTo>
                        <a:pt x="56286" y="38967"/>
                        <a:pt x="56286" y="38967"/>
                        <a:pt x="51956" y="38967"/>
                      </a:cubicBezTo>
                      <a:lnTo>
                        <a:pt x="43297" y="34637"/>
                      </a:lnTo>
                      <a:lnTo>
                        <a:pt x="34637" y="30308"/>
                      </a:lnTo>
                      <a:cubicBezTo>
                        <a:pt x="30308" y="30308"/>
                        <a:pt x="30308" y="25978"/>
                        <a:pt x="25978" y="25978"/>
                      </a:cubicBezTo>
                      <a:cubicBezTo>
                        <a:pt x="21648" y="25978"/>
                        <a:pt x="21648" y="21648"/>
                        <a:pt x="17319" y="21648"/>
                      </a:cubicBezTo>
                      <a:cubicBezTo>
                        <a:pt x="12989" y="17319"/>
                        <a:pt x="8659" y="12989"/>
                        <a:pt x="4330" y="12989"/>
                      </a:cubicBezTo>
                      <a:cubicBezTo>
                        <a:pt x="4330" y="8659"/>
                        <a:pt x="0" y="4330"/>
                        <a:pt x="0" y="0"/>
                      </a:cubicBezTo>
                      <a:close/>
                    </a:path>
                  </a:pathLst>
                </a:custGeom>
                <a:solidFill>
                  <a:srgbClr val="000000"/>
                </a:solidFill>
                <a:ln w="43191"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xmlns="" id="{CFA29CBB-31D8-4E33-9F35-C77B5186A10A}"/>
                    </a:ext>
                  </a:extLst>
                </p:cNvPr>
                <p:cNvSpPr/>
                <p:nvPr/>
              </p:nvSpPr>
              <p:spPr>
                <a:xfrm>
                  <a:off x="17442547" y="898826"/>
                  <a:ext cx="108241" cy="95252"/>
                </a:xfrm>
                <a:custGeom>
                  <a:avLst/>
                  <a:gdLst>
                    <a:gd name="connsiteX0" fmla="*/ 0 w 108241"/>
                    <a:gd name="connsiteY0" fmla="*/ 0 h 95252"/>
                    <a:gd name="connsiteX1" fmla="*/ 21648 w 108241"/>
                    <a:gd name="connsiteY1" fmla="*/ 17319 h 95252"/>
                    <a:gd name="connsiteX2" fmla="*/ 34637 w 108241"/>
                    <a:gd name="connsiteY2" fmla="*/ 25978 h 95252"/>
                    <a:gd name="connsiteX3" fmla="*/ 38967 w 108241"/>
                    <a:gd name="connsiteY3" fmla="*/ 30308 h 95252"/>
                    <a:gd name="connsiteX4" fmla="*/ 47626 w 108241"/>
                    <a:gd name="connsiteY4" fmla="*/ 30308 h 95252"/>
                    <a:gd name="connsiteX5" fmla="*/ 56286 w 108241"/>
                    <a:gd name="connsiteY5" fmla="*/ 30308 h 95252"/>
                    <a:gd name="connsiteX6" fmla="*/ 64945 w 108241"/>
                    <a:gd name="connsiteY6" fmla="*/ 30308 h 95252"/>
                    <a:gd name="connsiteX7" fmla="*/ 69275 w 108241"/>
                    <a:gd name="connsiteY7" fmla="*/ 30308 h 95252"/>
                    <a:gd name="connsiteX8" fmla="*/ 73604 w 108241"/>
                    <a:gd name="connsiteY8" fmla="*/ 30308 h 95252"/>
                    <a:gd name="connsiteX9" fmla="*/ 77934 w 108241"/>
                    <a:gd name="connsiteY9" fmla="*/ 30308 h 95252"/>
                    <a:gd name="connsiteX10" fmla="*/ 82264 w 108241"/>
                    <a:gd name="connsiteY10" fmla="*/ 25978 h 95252"/>
                    <a:gd name="connsiteX11" fmla="*/ 86593 w 108241"/>
                    <a:gd name="connsiteY11" fmla="*/ 21648 h 95252"/>
                    <a:gd name="connsiteX12" fmla="*/ 95253 w 108241"/>
                    <a:gd name="connsiteY12" fmla="*/ 12989 h 95252"/>
                    <a:gd name="connsiteX13" fmla="*/ 99583 w 108241"/>
                    <a:gd name="connsiteY13" fmla="*/ 8659 h 95252"/>
                    <a:gd name="connsiteX14" fmla="*/ 99583 w 108241"/>
                    <a:gd name="connsiteY14" fmla="*/ 17319 h 95252"/>
                    <a:gd name="connsiteX15" fmla="*/ 103912 w 108241"/>
                    <a:gd name="connsiteY15" fmla="*/ 25978 h 95252"/>
                    <a:gd name="connsiteX16" fmla="*/ 103912 w 108241"/>
                    <a:gd name="connsiteY16" fmla="*/ 34637 h 95252"/>
                    <a:gd name="connsiteX17" fmla="*/ 103912 w 108241"/>
                    <a:gd name="connsiteY17" fmla="*/ 43297 h 95252"/>
                    <a:gd name="connsiteX18" fmla="*/ 103912 w 108241"/>
                    <a:gd name="connsiteY18" fmla="*/ 51956 h 95252"/>
                    <a:gd name="connsiteX19" fmla="*/ 103912 w 108241"/>
                    <a:gd name="connsiteY19" fmla="*/ 56286 h 95252"/>
                    <a:gd name="connsiteX20" fmla="*/ 103912 w 108241"/>
                    <a:gd name="connsiteY20" fmla="*/ 60615 h 95252"/>
                    <a:gd name="connsiteX21" fmla="*/ 99583 w 108241"/>
                    <a:gd name="connsiteY21" fmla="*/ 69275 h 95252"/>
                    <a:gd name="connsiteX22" fmla="*/ 95253 w 108241"/>
                    <a:gd name="connsiteY22" fmla="*/ 73604 h 95252"/>
                    <a:gd name="connsiteX23" fmla="*/ 90923 w 108241"/>
                    <a:gd name="connsiteY23" fmla="*/ 77934 h 95252"/>
                    <a:gd name="connsiteX24" fmla="*/ 86593 w 108241"/>
                    <a:gd name="connsiteY24" fmla="*/ 82264 h 95252"/>
                    <a:gd name="connsiteX25" fmla="*/ 77934 w 108241"/>
                    <a:gd name="connsiteY25" fmla="*/ 86593 h 95252"/>
                    <a:gd name="connsiteX26" fmla="*/ 64945 w 108241"/>
                    <a:gd name="connsiteY26" fmla="*/ 90923 h 95252"/>
                    <a:gd name="connsiteX27" fmla="*/ 38967 w 108241"/>
                    <a:gd name="connsiteY27" fmla="*/ 95253 h 95252"/>
                    <a:gd name="connsiteX28" fmla="*/ 64945 w 108241"/>
                    <a:gd name="connsiteY28" fmla="*/ 86593 h 95252"/>
                    <a:gd name="connsiteX29" fmla="*/ 77934 w 108241"/>
                    <a:gd name="connsiteY29" fmla="*/ 82264 h 95252"/>
                    <a:gd name="connsiteX30" fmla="*/ 82264 w 108241"/>
                    <a:gd name="connsiteY30" fmla="*/ 77934 h 95252"/>
                    <a:gd name="connsiteX31" fmla="*/ 86593 w 108241"/>
                    <a:gd name="connsiteY31" fmla="*/ 73604 h 95252"/>
                    <a:gd name="connsiteX32" fmla="*/ 90923 w 108241"/>
                    <a:gd name="connsiteY32" fmla="*/ 69275 h 95252"/>
                    <a:gd name="connsiteX33" fmla="*/ 95253 w 108241"/>
                    <a:gd name="connsiteY33" fmla="*/ 64945 h 95252"/>
                    <a:gd name="connsiteX34" fmla="*/ 99583 w 108241"/>
                    <a:gd name="connsiteY34" fmla="*/ 60615 h 95252"/>
                    <a:gd name="connsiteX35" fmla="*/ 99583 w 108241"/>
                    <a:gd name="connsiteY35" fmla="*/ 56286 h 95252"/>
                    <a:gd name="connsiteX36" fmla="*/ 99583 w 108241"/>
                    <a:gd name="connsiteY36" fmla="*/ 51956 h 95252"/>
                    <a:gd name="connsiteX37" fmla="*/ 99583 w 108241"/>
                    <a:gd name="connsiteY37" fmla="*/ 47626 h 95252"/>
                    <a:gd name="connsiteX38" fmla="*/ 99583 w 108241"/>
                    <a:gd name="connsiteY38" fmla="*/ 43297 h 95252"/>
                    <a:gd name="connsiteX39" fmla="*/ 99583 w 108241"/>
                    <a:gd name="connsiteY39" fmla="*/ 38967 h 95252"/>
                    <a:gd name="connsiteX40" fmla="*/ 99583 w 108241"/>
                    <a:gd name="connsiteY40" fmla="*/ 34637 h 95252"/>
                    <a:gd name="connsiteX41" fmla="*/ 108242 w 108241"/>
                    <a:gd name="connsiteY41" fmla="*/ 34637 h 95252"/>
                    <a:gd name="connsiteX42" fmla="*/ 103912 w 108241"/>
                    <a:gd name="connsiteY42" fmla="*/ 38967 h 95252"/>
                    <a:gd name="connsiteX43" fmla="*/ 99583 w 108241"/>
                    <a:gd name="connsiteY43" fmla="*/ 43297 h 95252"/>
                    <a:gd name="connsiteX44" fmla="*/ 82264 w 108241"/>
                    <a:gd name="connsiteY44" fmla="*/ 34637 h 95252"/>
                    <a:gd name="connsiteX45" fmla="*/ 73604 w 108241"/>
                    <a:gd name="connsiteY45" fmla="*/ 38967 h 95252"/>
                    <a:gd name="connsiteX46" fmla="*/ 64945 w 108241"/>
                    <a:gd name="connsiteY46" fmla="*/ 38967 h 95252"/>
                    <a:gd name="connsiteX47" fmla="*/ 60615 w 108241"/>
                    <a:gd name="connsiteY47" fmla="*/ 38967 h 95252"/>
                    <a:gd name="connsiteX48" fmla="*/ 56286 w 108241"/>
                    <a:gd name="connsiteY48" fmla="*/ 38967 h 95252"/>
                    <a:gd name="connsiteX49" fmla="*/ 47626 w 108241"/>
                    <a:gd name="connsiteY49" fmla="*/ 38967 h 95252"/>
                    <a:gd name="connsiteX50" fmla="*/ 38967 w 108241"/>
                    <a:gd name="connsiteY50" fmla="*/ 38967 h 95252"/>
                    <a:gd name="connsiteX51" fmla="*/ 30308 w 108241"/>
                    <a:gd name="connsiteY51" fmla="*/ 34637 h 95252"/>
                    <a:gd name="connsiteX52" fmla="*/ 21648 w 108241"/>
                    <a:gd name="connsiteY52" fmla="*/ 30308 h 95252"/>
                    <a:gd name="connsiteX53" fmla="*/ 8659 w 108241"/>
                    <a:gd name="connsiteY53" fmla="*/ 21648 h 95252"/>
                    <a:gd name="connsiteX54" fmla="*/ 0 w 108241"/>
                    <a:gd name="connsiteY54" fmla="*/ 12989 h 95252"/>
                    <a:gd name="connsiteX55" fmla="*/ 0 w 108241"/>
                    <a:gd name="connsiteY55" fmla="*/ 0 h 95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08241" h="95252">
                      <a:moveTo>
                        <a:pt x="0" y="0"/>
                      </a:moveTo>
                      <a:cubicBezTo>
                        <a:pt x="8659" y="8659"/>
                        <a:pt x="12989" y="12989"/>
                        <a:pt x="21648" y="17319"/>
                      </a:cubicBezTo>
                      <a:cubicBezTo>
                        <a:pt x="25978" y="21648"/>
                        <a:pt x="30308" y="21648"/>
                        <a:pt x="34637" y="25978"/>
                      </a:cubicBezTo>
                      <a:lnTo>
                        <a:pt x="38967" y="30308"/>
                      </a:lnTo>
                      <a:lnTo>
                        <a:pt x="47626" y="30308"/>
                      </a:lnTo>
                      <a:cubicBezTo>
                        <a:pt x="47626" y="30308"/>
                        <a:pt x="51956" y="30308"/>
                        <a:pt x="56286" y="30308"/>
                      </a:cubicBezTo>
                      <a:cubicBezTo>
                        <a:pt x="60615" y="30308"/>
                        <a:pt x="60615" y="30308"/>
                        <a:pt x="64945" y="30308"/>
                      </a:cubicBezTo>
                      <a:cubicBezTo>
                        <a:pt x="64945" y="30308"/>
                        <a:pt x="69275" y="30308"/>
                        <a:pt x="69275" y="30308"/>
                      </a:cubicBezTo>
                      <a:lnTo>
                        <a:pt x="73604" y="30308"/>
                      </a:lnTo>
                      <a:cubicBezTo>
                        <a:pt x="73604" y="30308"/>
                        <a:pt x="77934" y="30308"/>
                        <a:pt x="77934" y="30308"/>
                      </a:cubicBezTo>
                      <a:cubicBezTo>
                        <a:pt x="77934" y="30308"/>
                        <a:pt x="82264" y="30308"/>
                        <a:pt x="82264" y="25978"/>
                      </a:cubicBezTo>
                      <a:lnTo>
                        <a:pt x="86593" y="21648"/>
                      </a:lnTo>
                      <a:cubicBezTo>
                        <a:pt x="90923" y="17319"/>
                        <a:pt x="90923" y="17319"/>
                        <a:pt x="95253" y="12989"/>
                      </a:cubicBezTo>
                      <a:lnTo>
                        <a:pt x="99583" y="8659"/>
                      </a:lnTo>
                      <a:lnTo>
                        <a:pt x="99583" y="17319"/>
                      </a:lnTo>
                      <a:lnTo>
                        <a:pt x="103912" y="25978"/>
                      </a:lnTo>
                      <a:cubicBezTo>
                        <a:pt x="103912" y="30308"/>
                        <a:pt x="103912" y="30308"/>
                        <a:pt x="103912" y="34637"/>
                      </a:cubicBezTo>
                      <a:lnTo>
                        <a:pt x="103912" y="43297"/>
                      </a:lnTo>
                      <a:cubicBezTo>
                        <a:pt x="103912" y="47626"/>
                        <a:pt x="103912" y="47626"/>
                        <a:pt x="103912" y="51956"/>
                      </a:cubicBezTo>
                      <a:cubicBezTo>
                        <a:pt x="103912" y="51956"/>
                        <a:pt x="103912" y="56286"/>
                        <a:pt x="103912" y="56286"/>
                      </a:cubicBezTo>
                      <a:lnTo>
                        <a:pt x="103912" y="60615"/>
                      </a:lnTo>
                      <a:cubicBezTo>
                        <a:pt x="103912" y="64945"/>
                        <a:pt x="103912" y="64945"/>
                        <a:pt x="99583" y="69275"/>
                      </a:cubicBezTo>
                      <a:cubicBezTo>
                        <a:pt x="99583" y="69275"/>
                        <a:pt x="95253" y="73604"/>
                        <a:pt x="95253" y="73604"/>
                      </a:cubicBezTo>
                      <a:cubicBezTo>
                        <a:pt x="95253" y="73604"/>
                        <a:pt x="90923" y="77934"/>
                        <a:pt x="90923" y="77934"/>
                      </a:cubicBezTo>
                      <a:cubicBezTo>
                        <a:pt x="90923" y="77934"/>
                        <a:pt x="86593" y="82264"/>
                        <a:pt x="86593" y="82264"/>
                      </a:cubicBezTo>
                      <a:lnTo>
                        <a:pt x="77934" y="86593"/>
                      </a:lnTo>
                      <a:cubicBezTo>
                        <a:pt x="73604" y="86593"/>
                        <a:pt x="69275" y="90923"/>
                        <a:pt x="64945" y="90923"/>
                      </a:cubicBezTo>
                      <a:cubicBezTo>
                        <a:pt x="56286" y="90923"/>
                        <a:pt x="47626" y="95253"/>
                        <a:pt x="38967" y="95253"/>
                      </a:cubicBezTo>
                      <a:cubicBezTo>
                        <a:pt x="47626" y="95253"/>
                        <a:pt x="56286" y="90923"/>
                        <a:pt x="64945" y="86593"/>
                      </a:cubicBezTo>
                      <a:cubicBezTo>
                        <a:pt x="69275" y="86593"/>
                        <a:pt x="73604" y="82264"/>
                        <a:pt x="77934" y="82264"/>
                      </a:cubicBezTo>
                      <a:lnTo>
                        <a:pt x="82264" y="77934"/>
                      </a:lnTo>
                      <a:cubicBezTo>
                        <a:pt x="82264" y="77934"/>
                        <a:pt x="86593" y="73604"/>
                        <a:pt x="86593" y="73604"/>
                      </a:cubicBezTo>
                      <a:cubicBezTo>
                        <a:pt x="86593" y="73604"/>
                        <a:pt x="90923" y="69275"/>
                        <a:pt x="90923" y="69275"/>
                      </a:cubicBezTo>
                      <a:cubicBezTo>
                        <a:pt x="90923" y="69275"/>
                        <a:pt x="95253" y="64945"/>
                        <a:pt x="95253" y="64945"/>
                      </a:cubicBezTo>
                      <a:cubicBezTo>
                        <a:pt x="95253" y="64945"/>
                        <a:pt x="95253" y="60615"/>
                        <a:pt x="99583" y="60615"/>
                      </a:cubicBezTo>
                      <a:lnTo>
                        <a:pt x="99583" y="56286"/>
                      </a:lnTo>
                      <a:cubicBezTo>
                        <a:pt x="99583" y="56286"/>
                        <a:pt x="99583" y="56286"/>
                        <a:pt x="99583" y="51956"/>
                      </a:cubicBezTo>
                      <a:cubicBezTo>
                        <a:pt x="99583" y="51956"/>
                        <a:pt x="99583" y="47626"/>
                        <a:pt x="99583" y="47626"/>
                      </a:cubicBezTo>
                      <a:lnTo>
                        <a:pt x="99583" y="43297"/>
                      </a:lnTo>
                      <a:cubicBezTo>
                        <a:pt x="99583" y="43297"/>
                        <a:pt x="99583" y="38967"/>
                        <a:pt x="99583" y="38967"/>
                      </a:cubicBezTo>
                      <a:lnTo>
                        <a:pt x="99583" y="34637"/>
                      </a:lnTo>
                      <a:lnTo>
                        <a:pt x="108242" y="34637"/>
                      </a:lnTo>
                      <a:lnTo>
                        <a:pt x="103912" y="38967"/>
                      </a:lnTo>
                      <a:cubicBezTo>
                        <a:pt x="103912" y="38967"/>
                        <a:pt x="99583" y="43297"/>
                        <a:pt x="99583" y="43297"/>
                      </a:cubicBezTo>
                      <a:lnTo>
                        <a:pt x="82264" y="34637"/>
                      </a:lnTo>
                      <a:cubicBezTo>
                        <a:pt x="77934" y="34637"/>
                        <a:pt x="77934" y="38967"/>
                        <a:pt x="73604" y="38967"/>
                      </a:cubicBezTo>
                      <a:cubicBezTo>
                        <a:pt x="69275" y="38967"/>
                        <a:pt x="69275" y="38967"/>
                        <a:pt x="64945" y="38967"/>
                      </a:cubicBezTo>
                      <a:lnTo>
                        <a:pt x="60615" y="38967"/>
                      </a:lnTo>
                      <a:cubicBezTo>
                        <a:pt x="60615" y="38967"/>
                        <a:pt x="56286" y="38967"/>
                        <a:pt x="56286" y="38967"/>
                      </a:cubicBezTo>
                      <a:cubicBezTo>
                        <a:pt x="51956" y="38967"/>
                        <a:pt x="51956" y="38967"/>
                        <a:pt x="47626" y="38967"/>
                      </a:cubicBezTo>
                      <a:cubicBezTo>
                        <a:pt x="43297" y="38967"/>
                        <a:pt x="43297" y="38967"/>
                        <a:pt x="38967" y="38967"/>
                      </a:cubicBezTo>
                      <a:cubicBezTo>
                        <a:pt x="34637" y="38967"/>
                        <a:pt x="34637" y="38967"/>
                        <a:pt x="30308" y="34637"/>
                      </a:cubicBezTo>
                      <a:lnTo>
                        <a:pt x="21648" y="30308"/>
                      </a:lnTo>
                      <a:cubicBezTo>
                        <a:pt x="17319" y="25978"/>
                        <a:pt x="12989" y="25978"/>
                        <a:pt x="8659" y="21648"/>
                      </a:cubicBezTo>
                      <a:cubicBezTo>
                        <a:pt x="4330" y="17319"/>
                        <a:pt x="0" y="12989"/>
                        <a:pt x="0" y="12989"/>
                      </a:cubicBezTo>
                      <a:cubicBezTo>
                        <a:pt x="4330" y="8659"/>
                        <a:pt x="0" y="4330"/>
                        <a:pt x="0" y="0"/>
                      </a:cubicBezTo>
                      <a:close/>
                    </a:path>
                  </a:pathLst>
                </a:custGeom>
                <a:solidFill>
                  <a:srgbClr val="000000"/>
                </a:solidFill>
                <a:ln w="43191"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xmlns="" id="{68400FF1-0C9C-4D81-A09F-CBF055271EFF}"/>
                    </a:ext>
                  </a:extLst>
                </p:cNvPr>
                <p:cNvSpPr/>
                <p:nvPr/>
              </p:nvSpPr>
              <p:spPr>
                <a:xfrm>
                  <a:off x="17265031" y="1015727"/>
                  <a:ext cx="30307" cy="69274"/>
                </a:xfrm>
                <a:custGeom>
                  <a:avLst/>
                  <a:gdLst>
                    <a:gd name="connsiteX0" fmla="*/ 4330 w 30307"/>
                    <a:gd name="connsiteY0" fmla="*/ 0 h 69274"/>
                    <a:gd name="connsiteX1" fmla="*/ 12989 w 30307"/>
                    <a:gd name="connsiteY1" fmla="*/ 8659 h 69274"/>
                    <a:gd name="connsiteX2" fmla="*/ 25978 w 30307"/>
                    <a:gd name="connsiteY2" fmla="*/ 30308 h 69274"/>
                    <a:gd name="connsiteX3" fmla="*/ 30308 w 30307"/>
                    <a:gd name="connsiteY3" fmla="*/ 43297 h 69274"/>
                    <a:gd name="connsiteX4" fmla="*/ 30308 w 30307"/>
                    <a:gd name="connsiteY4" fmla="*/ 56286 h 69274"/>
                    <a:gd name="connsiteX5" fmla="*/ 30308 w 30307"/>
                    <a:gd name="connsiteY5" fmla="*/ 69275 h 69274"/>
                    <a:gd name="connsiteX6" fmla="*/ 25978 w 30307"/>
                    <a:gd name="connsiteY6" fmla="*/ 56286 h 69274"/>
                    <a:gd name="connsiteX7" fmla="*/ 21648 w 30307"/>
                    <a:gd name="connsiteY7" fmla="*/ 43297 h 69274"/>
                    <a:gd name="connsiteX8" fmla="*/ 17319 w 30307"/>
                    <a:gd name="connsiteY8" fmla="*/ 38967 h 69274"/>
                    <a:gd name="connsiteX9" fmla="*/ 12989 w 30307"/>
                    <a:gd name="connsiteY9" fmla="*/ 34637 h 69274"/>
                    <a:gd name="connsiteX10" fmla="*/ 8659 w 30307"/>
                    <a:gd name="connsiteY10" fmla="*/ 30308 h 69274"/>
                    <a:gd name="connsiteX11" fmla="*/ 4330 w 30307"/>
                    <a:gd name="connsiteY11" fmla="*/ 25978 h 69274"/>
                    <a:gd name="connsiteX12" fmla="*/ 0 w 30307"/>
                    <a:gd name="connsiteY12" fmla="*/ 17319 h 69274"/>
                    <a:gd name="connsiteX13" fmla="*/ 4330 w 30307"/>
                    <a:gd name="connsiteY13" fmla="*/ 0 h 69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307" h="69274">
                      <a:moveTo>
                        <a:pt x="4330" y="0"/>
                      </a:moveTo>
                      <a:cubicBezTo>
                        <a:pt x="4330" y="0"/>
                        <a:pt x="8659" y="4330"/>
                        <a:pt x="12989" y="8659"/>
                      </a:cubicBezTo>
                      <a:cubicBezTo>
                        <a:pt x="17319" y="12989"/>
                        <a:pt x="21648" y="21648"/>
                        <a:pt x="25978" y="30308"/>
                      </a:cubicBezTo>
                      <a:cubicBezTo>
                        <a:pt x="25978" y="34637"/>
                        <a:pt x="30308" y="38967"/>
                        <a:pt x="30308" y="43297"/>
                      </a:cubicBezTo>
                      <a:cubicBezTo>
                        <a:pt x="30308" y="47626"/>
                        <a:pt x="30308" y="51956"/>
                        <a:pt x="30308" y="56286"/>
                      </a:cubicBezTo>
                      <a:cubicBezTo>
                        <a:pt x="30308" y="64945"/>
                        <a:pt x="30308" y="69275"/>
                        <a:pt x="30308" y="69275"/>
                      </a:cubicBezTo>
                      <a:cubicBezTo>
                        <a:pt x="30308" y="69275"/>
                        <a:pt x="30308" y="64945"/>
                        <a:pt x="25978" y="56286"/>
                      </a:cubicBezTo>
                      <a:cubicBezTo>
                        <a:pt x="25978" y="51956"/>
                        <a:pt x="21648" y="47626"/>
                        <a:pt x="21648" y="43297"/>
                      </a:cubicBezTo>
                      <a:cubicBezTo>
                        <a:pt x="21648" y="43297"/>
                        <a:pt x="21648" y="38967"/>
                        <a:pt x="17319" y="38967"/>
                      </a:cubicBezTo>
                      <a:cubicBezTo>
                        <a:pt x="17319" y="38967"/>
                        <a:pt x="17319" y="34637"/>
                        <a:pt x="12989" y="34637"/>
                      </a:cubicBezTo>
                      <a:cubicBezTo>
                        <a:pt x="12989" y="30308"/>
                        <a:pt x="12989" y="30308"/>
                        <a:pt x="8659" y="30308"/>
                      </a:cubicBezTo>
                      <a:cubicBezTo>
                        <a:pt x="8659" y="30308"/>
                        <a:pt x="8659" y="25978"/>
                        <a:pt x="4330" y="25978"/>
                      </a:cubicBezTo>
                      <a:cubicBezTo>
                        <a:pt x="4330" y="21648"/>
                        <a:pt x="0" y="17319"/>
                        <a:pt x="0" y="17319"/>
                      </a:cubicBezTo>
                      <a:cubicBezTo>
                        <a:pt x="8659" y="4330"/>
                        <a:pt x="4330" y="0"/>
                        <a:pt x="4330" y="0"/>
                      </a:cubicBezTo>
                      <a:close/>
                    </a:path>
                  </a:pathLst>
                </a:custGeom>
                <a:solidFill>
                  <a:srgbClr val="371509"/>
                </a:solidFill>
                <a:ln w="43191"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xmlns="" id="{C78495C5-47E8-4591-B35F-D3BB92A46BB4}"/>
                    </a:ext>
                  </a:extLst>
                </p:cNvPr>
                <p:cNvSpPr/>
                <p:nvPr/>
              </p:nvSpPr>
              <p:spPr>
                <a:xfrm>
                  <a:off x="17451207" y="1106650"/>
                  <a:ext cx="47626" cy="155868"/>
                </a:xfrm>
                <a:custGeom>
                  <a:avLst/>
                  <a:gdLst>
                    <a:gd name="connsiteX0" fmla="*/ 17319 w 47626"/>
                    <a:gd name="connsiteY0" fmla="*/ 0 h 155868"/>
                    <a:gd name="connsiteX1" fmla="*/ 21648 w 47626"/>
                    <a:gd name="connsiteY1" fmla="*/ 4330 h 155868"/>
                    <a:gd name="connsiteX2" fmla="*/ 34637 w 47626"/>
                    <a:gd name="connsiteY2" fmla="*/ 21648 h 155868"/>
                    <a:gd name="connsiteX3" fmla="*/ 38967 w 47626"/>
                    <a:gd name="connsiteY3" fmla="*/ 34637 h 155868"/>
                    <a:gd name="connsiteX4" fmla="*/ 43297 w 47626"/>
                    <a:gd name="connsiteY4" fmla="*/ 47626 h 155868"/>
                    <a:gd name="connsiteX5" fmla="*/ 47626 w 47626"/>
                    <a:gd name="connsiteY5" fmla="*/ 64945 h 155868"/>
                    <a:gd name="connsiteX6" fmla="*/ 47626 w 47626"/>
                    <a:gd name="connsiteY6" fmla="*/ 82264 h 155868"/>
                    <a:gd name="connsiteX7" fmla="*/ 47626 w 47626"/>
                    <a:gd name="connsiteY7" fmla="*/ 90923 h 155868"/>
                    <a:gd name="connsiteX8" fmla="*/ 47626 w 47626"/>
                    <a:gd name="connsiteY8" fmla="*/ 99582 h 155868"/>
                    <a:gd name="connsiteX9" fmla="*/ 43297 w 47626"/>
                    <a:gd name="connsiteY9" fmla="*/ 116901 h 155868"/>
                    <a:gd name="connsiteX10" fmla="*/ 38967 w 47626"/>
                    <a:gd name="connsiteY10" fmla="*/ 125560 h 155868"/>
                    <a:gd name="connsiteX11" fmla="*/ 34637 w 47626"/>
                    <a:gd name="connsiteY11" fmla="*/ 129890 h 155868"/>
                    <a:gd name="connsiteX12" fmla="*/ 30308 w 47626"/>
                    <a:gd name="connsiteY12" fmla="*/ 134220 h 155868"/>
                    <a:gd name="connsiteX13" fmla="*/ 25978 w 47626"/>
                    <a:gd name="connsiteY13" fmla="*/ 138549 h 155868"/>
                    <a:gd name="connsiteX14" fmla="*/ 17319 w 47626"/>
                    <a:gd name="connsiteY14" fmla="*/ 147209 h 155868"/>
                    <a:gd name="connsiteX15" fmla="*/ 8659 w 47626"/>
                    <a:gd name="connsiteY15" fmla="*/ 151538 h 155868"/>
                    <a:gd name="connsiteX16" fmla="*/ 0 w 47626"/>
                    <a:gd name="connsiteY16" fmla="*/ 155868 h 155868"/>
                    <a:gd name="connsiteX17" fmla="*/ 4330 w 47626"/>
                    <a:gd name="connsiteY17" fmla="*/ 151538 h 155868"/>
                    <a:gd name="connsiteX18" fmla="*/ 12989 w 47626"/>
                    <a:gd name="connsiteY18" fmla="*/ 147209 h 155868"/>
                    <a:gd name="connsiteX19" fmla="*/ 21648 w 47626"/>
                    <a:gd name="connsiteY19" fmla="*/ 138549 h 155868"/>
                    <a:gd name="connsiteX20" fmla="*/ 25978 w 47626"/>
                    <a:gd name="connsiteY20" fmla="*/ 134220 h 155868"/>
                    <a:gd name="connsiteX21" fmla="*/ 30308 w 47626"/>
                    <a:gd name="connsiteY21" fmla="*/ 129890 h 155868"/>
                    <a:gd name="connsiteX22" fmla="*/ 34637 w 47626"/>
                    <a:gd name="connsiteY22" fmla="*/ 125560 h 155868"/>
                    <a:gd name="connsiteX23" fmla="*/ 38967 w 47626"/>
                    <a:gd name="connsiteY23" fmla="*/ 116901 h 155868"/>
                    <a:gd name="connsiteX24" fmla="*/ 43297 w 47626"/>
                    <a:gd name="connsiteY24" fmla="*/ 108242 h 155868"/>
                    <a:gd name="connsiteX25" fmla="*/ 43297 w 47626"/>
                    <a:gd name="connsiteY25" fmla="*/ 99582 h 155868"/>
                    <a:gd name="connsiteX26" fmla="*/ 43297 w 47626"/>
                    <a:gd name="connsiteY26" fmla="*/ 82264 h 155868"/>
                    <a:gd name="connsiteX27" fmla="*/ 43297 w 47626"/>
                    <a:gd name="connsiteY27" fmla="*/ 64945 h 155868"/>
                    <a:gd name="connsiteX28" fmla="*/ 43297 w 47626"/>
                    <a:gd name="connsiteY28" fmla="*/ 56286 h 155868"/>
                    <a:gd name="connsiteX29" fmla="*/ 43297 w 47626"/>
                    <a:gd name="connsiteY29" fmla="*/ 47626 h 155868"/>
                    <a:gd name="connsiteX30" fmla="*/ 34637 w 47626"/>
                    <a:gd name="connsiteY30" fmla="*/ 21648 h 155868"/>
                    <a:gd name="connsiteX31" fmla="*/ 25978 w 47626"/>
                    <a:gd name="connsiteY31" fmla="*/ 4330 h 155868"/>
                    <a:gd name="connsiteX32" fmla="*/ 17319 w 47626"/>
                    <a:gd name="connsiteY32" fmla="*/ 0 h 155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7626" h="155868">
                      <a:moveTo>
                        <a:pt x="17319" y="0"/>
                      </a:moveTo>
                      <a:cubicBezTo>
                        <a:pt x="17319" y="0"/>
                        <a:pt x="17319" y="0"/>
                        <a:pt x="21648" y="4330"/>
                      </a:cubicBezTo>
                      <a:cubicBezTo>
                        <a:pt x="25978" y="8659"/>
                        <a:pt x="30308" y="12989"/>
                        <a:pt x="34637" y="21648"/>
                      </a:cubicBezTo>
                      <a:cubicBezTo>
                        <a:pt x="34637" y="25978"/>
                        <a:pt x="38967" y="30308"/>
                        <a:pt x="38967" y="34637"/>
                      </a:cubicBezTo>
                      <a:cubicBezTo>
                        <a:pt x="38967" y="38967"/>
                        <a:pt x="43297" y="43297"/>
                        <a:pt x="43297" y="47626"/>
                      </a:cubicBezTo>
                      <a:cubicBezTo>
                        <a:pt x="43297" y="51956"/>
                        <a:pt x="47626" y="60615"/>
                        <a:pt x="47626" y="64945"/>
                      </a:cubicBezTo>
                      <a:cubicBezTo>
                        <a:pt x="47626" y="69275"/>
                        <a:pt x="47626" y="77934"/>
                        <a:pt x="47626" y="82264"/>
                      </a:cubicBezTo>
                      <a:lnTo>
                        <a:pt x="47626" y="90923"/>
                      </a:lnTo>
                      <a:cubicBezTo>
                        <a:pt x="47626" y="95253"/>
                        <a:pt x="47626" y="95253"/>
                        <a:pt x="47626" y="99582"/>
                      </a:cubicBezTo>
                      <a:cubicBezTo>
                        <a:pt x="47626" y="103912"/>
                        <a:pt x="43297" y="112571"/>
                        <a:pt x="43297" y="116901"/>
                      </a:cubicBezTo>
                      <a:cubicBezTo>
                        <a:pt x="43297" y="121231"/>
                        <a:pt x="38967" y="121231"/>
                        <a:pt x="38967" y="125560"/>
                      </a:cubicBezTo>
                      <a:cubicBezTo>
                        <a:pt x="38967" y="129890"/>
                        <a:pt x="34637" y="129890"/>
                        <a:pt x="34637" y="129890"/>
                      </a:cubicBezTo>
                      <a:cubicBezTo>
                        <a:pt x="34637" y="129890"/>
                        <a:pt x="30308" y="134220"/>
                        <a:pt x="30308" y="134220"/>
                      </a:cubicBezTo>
                      <a:cubicBezTo>
                        <a:pt x="30308" y="134220"/>
                        <a:pt x="25978" y="138549"/>
                        <a:pt x="25978" y="138549"/>
                      </a:cubicBezTo>
                      <a:cubicBezTo>
                        <a:pt x="21648" y="142879"/>
                        <a:pt x="21648" y="142879"/>
                        <a:pt x="17319" y="147209"/>
                      </a:cubicBezTo>
                      <a:cubicBezTo>
                        <a:pt x="12989" y="147209"/>
                        <a:pt x="12989" y="151538"/>
                        <a:pt x="8659" y="151538"/>
                      </a:cubicBezTo>
                      <a:cubicBezTo>
                        <a:pt x="4330" y="155868"/>
                        <a:pt x="0" y="155868"/>
                        <a:pt x="0" y="155868"/>
                      </a:cubicBezTo>
                      <a:cubicBezTo>
                        <a:pt x="0" y="155868"/>
                        <a:pt x="0" y="155868"/>
                        <a:pt x="4330" y="151538"/>
                      </a:cubicBezTo>
                      <a:cubicBezTo>
                        <a:pt x="4330" y="151538"/>
                        <a:pt x="8659" y="147209"/>
                        <a:pt x="12989" y="147209"/>
                      </a:cubicBezTo>
                      <a:cubicBezTo>
                        <a:pt x="17319" y="142879"/>
                        <a:pt x="17319" y="142879"/>
                        <a:pt x="21648" y="138549"/>
                      </a:cubicBezTo>
                      <a:cubicBezTo>
                        <a:pt x="21648" y="138549"/>
                        <a:pt x="25978" y="134220"/>
                        <a:pt x="25978" y="134220"/>
                      </a:cubicBezTo>
                      <a:cubicBezTo>
                        <a:pt x="25978" y="134220"/>
                        <a:pt x="30308" y="129890"/>
                        <a:pt x="30308" y="129890"/>
                      </a:cubicBezTo>
                      <a:cubicBezTo>
                        <a:pt x="30308" y="129890"/>
                        <a:pt x="34637" y="125560"/>
                        <a:pt x="34637" y="125560"/>
                      </a:cubicBezTo>
                      <a:cubicBezTo>
                        <a:pt x="34637" y="121231"/>
                        <a:pt x="34637" y="121231"/>
                        <a:pt x="38967" y="116901"/>
                      </a:cubicBezTo>
                      <a:cubicBezTo>
                        <a:pt x="38967" y="112571"/>
                        <a:pt x="38967" y="112571"/>
                        <a:pt x="43297" y="108242"/>
                      </a:cubicBezTo>
                      <a:cubicBezTo>
                        <a:pt x="43297" y="103912"/>
                        <a:pt x="43297" y="103912"/>
                        <a:pt x="43297" y="99582"/>
                      </a:cubicBezTo>
                      <a:cubicBezTo>
                        <a:pt x="43297" y="95253"/>
                        <a:pt x="43297" y="86593"/>
                        <a:pt x="43297" y="82264"/>
                      </a:cubicBezTo>
                      <a:cubicBezTo>
                        <a:pt x="43297" y="77934"/>
                        <a:pt x="43297" y="69275"/>
                        <a:pt x="43297" y="64945"/>
                      </a:cubicBezTo>
                      <a:cubicBezTo>
                        <a:pt x="43297" y="60615"/>
                        <a:pt x="43297" y="60615"/>
                        <a:pt x="43297" y="56286"/>
                      </a:cubicBezTo>
                      <a:cubicBezTo>
                        <a:pt x="43297" y="51956"/>
                        <a:pt x="43297" y="51956"/>
                        <a:pt x="43297" y="47626"/>
                      </a:cubicBezTo>
                      <a:cubicBezTo>
                        <a:pt x="38967" y="38967"/>
                        <a:pt x="38967" y="25978"/>
                        <a:pt x="34637" y="21648"/>
                      </a:cubicBezTo>
                      <a:cubicBezTo>
                        <a:pt x="30308" y="12989"/>
                        <a:pt x="30308" y="8659"/>
                        <a:pt x="25978" y="4330"/>
                      </a:cubicBezTo>
                      <a:cubicBezTo>
                        <a:pt x="17319" y="4330"/>
                        <a:pt x="17319" y="0"/>
                        <a:pt x="17319" y="0"/>
                      </a:cubicBezTo>
                      <a:close/>
                    </a:path>
                  </a:pathLst>
                </a:custGeom>
                <a:solidFill>
                  <a:srgbClr val="371509"/>
                </a:solidFill>
                <a:ln w="43191" cap="flat">
                  <a:noFill/>
                  <a:prstDash val="solid"/>
                  <a:miter/>
                </a:ln>
              </p:spPr>
              <p:txBody>
                <a:bodyPr rtlCol="0" anchor="ctr"/>
                <a:lstStyle/>
                <a:p>
                  <a:endParaRPr lang="en-US"/>
                </a:p>
              </p:txBody>
            </p:sp>
          </p:grpSp>
          <p:sp>
            <p:nvSpPr>
              <p:cNvPr id="118" name="Freeform: Shape 117">
                <a:extLst>
                  <a:ext uri="{FF2B5EF4-FFF2-40B4-BE49-F238E27FC236}">
                    <a16:creationId xmlns:a16="http://schemas.microsoft.com/office/drawing/2014/main" xmlns="" id="{F65CBF1F-E21E-4504-9287-199F2F0D16A5}"/>
                  </a:ext>
                </a:extLst>
              </p:cNvPr>
              <p:cNvSpPr/>
              <p:nvPr/>
            </p:nvSpPr>
            <p:spPr>
              <a:xfrm>
                <a:off x="16593932" y="1821046"/>
                <a:ext cx="337714" cy="204986"/>
              </a:xfrm>
              <a:custGeom>
                <a:avLst/>
                <a:gdLst>
                  <a:gd name="connsiteX0" fmla="*/ 0 w 337714"/>
                  <a:gd name="connsiteY0" fmla="*/ 60615 h 204986"/>
                  <a:gd name="connsiteX1" fmla="*/ 337714 w 337714"/>
                  <a:gd name="connsiteY1" fmla="*/ 0 h 204986"/>
                  <a:gd name="connsiteX2" fmla="*/ 311736 w 337714"/>
                  <a:gd name="connsiteY2" fmla="*/ 108242 h 204986"/>
                  <a:gd name="connsiteX3" fmla="*/ 199165 w 337714"/>
                  <a:gd name="connsiteY3" fmla="*/ 199165 h 204986"/>
                  <a:gd name="connsiteX4" fmla="*/ 34637 w 337714"/>
                  <a:gd name="connsiteY4" fmla="*/ 138549 h 204986"/>
                  <a:gd name="connsiteX5" fmla="*/ 0 w 337714"/>
                  <a:gd name="connsiteY5" fmla="*/ 60615 h 204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7714" h="204986">
                    <a:moveTo>
                      <a:pt x="0" y="60615"/>
                    </a:moveTo>
                    <a:cubicBezTo>
                      <a:pt x="0" y="60615"/>
                      <a:pt x="242461" y="34637"/>
                      <a:pt x="337714" y="0"/>
                    </a:cubicBezTo>
                    <a:cubicBezTo>
                      <a:pt x="337714" y="0"/>
                      <a:pt x="320396" y="69275"/>
                      <a:pt x="311736" y="108242"/>
                    </a:cubicBezTo>
                    <a:cubicBezTo>
                      <a:pt x="303077" y="147209"/>
                      <a:pt x="268440" y="181846"/>
                      <a:pt x="199165" y="199165"/>
                    </a:cubicBezTo>
                    <a:cubicBezTo>
                      <a:pt x="129890" y="216484"/>
                      <a:pt x="51956" y="194835"/>
                      <a:pt x="34637" y="138549"/>
                    </a:cubicBezTo>
                    <a:cubicBezTo>
                      <a:pt x="21648" y="77934"/>
                      <a:pt x="17319" y="60615"/>
                      <a:pt x="0" y="60615"/>
                    </a:cubicBezTo>
                    <a:close/>
                  </a:path>
                </a:pathLst>
              </a:custGeom>
              <a:solidFill>
                <a:srgbClr val="A33044"/>
              </a:solidFill>
              <a:ln w="43191" cap="flat">
                <a:noFill/>
                <a:prstDash val="solid"/>
                <a:miter/>
              </a:ln>
            </p:spPr>
            <p:txBody>
              <a:bodyPr rtlCol="0" anchor="ctr"/>
              <a:lstStyle/>
              <a:p>
                <a:endParaRPr lang="en-US"/>
              </a:p>
            </p:txBody>
          </p:sp>
          <p:grpSp>
            <p:nvGrpSpPr>
              <p:cNvPr id="119" name="Graphic 12">
                <a:extLst>
                  <a:ext uri="{FF2B5EF4-FFF2-40B4-BE49-F238E27FC236}">
                    <a16:creationId xmlns:a16="http://schemas.microsoft.com/office/drawing/2014/main" xmlns="" id="{921BB479-FD3A-4AF0-B8C1-ADEE05BDAC9D}"/>
                  </a:ext>
                </a:extLst>
              </p:cNvPr>
              <p:cNvGrpSpPr/>
              <p:nvPr/>
            </p:nvGrpSpPr>
            <p:grpSpPr>
              <a:xfrm>
                <a:off x="16628570" y="1834035"/>
                <a:ext cx="255450" cy="192298"/>
                <a:chOff x="16628570" y="1834035"/>
                <a:chExt cx="255450" cy="192298"/>
              </a:xfrm>
            </p:grpSpPr>
            <p:sp>
              <p:nvSpPr>
                <p:cNvPr id="120" name="Freeform: Shape 119">
                  <a:extLst>
                    <a:ext uri="{FF2B5EF4-FFF2-40B4-BE49-F238E27FC236}">
                      <a16:creationId xmlns:a16="http://schemas.microsoft.com/office/drawing/2014/main" xmlns="" id="{AA852E5A-2B20-4BCA-A263-2C8D5B2612AF}"/>
                    </a:ext>
                  </a:extLst>
                </p:cNvPr>
                <p:cNvSpPr/>
                <p:nvPr/>
              </p:nvSpPr>
              <p:spPr>
                <a:xfrm>
                  <a:off x="16723822" y="1973233"/>
                  <a:ext cx="151538" cy="53100"/>
                </a:xfrm>
                <a:custGeom>
                  <a:avLst/>
                  <a:gdLst>
                    <a:gd name="connsiteX0" fmla="*/ 0 w 151538"/>
                    <a:gd name="connsiteY0" fmla="*/ 51307 h 53100"/>
                    <a:gd name="connsiteX1" fmla="*/ 73604 w 151538"/>
                    <a:gd name="connsiteY1" fmla="*/ 46977 h 53100"/>
                    <a:gd name="connsiteX2" fmla="*/ 151538 w 151538"/>
                    <a:gd name="connsiteY2" fmla="*/ 8010 h 53100"/>
                    <a:gd name="connsiteX3" fmla="*/ 0 w 151538"/>
                    <a:gd name="connsiteY3" fmla="*/ 51307 h 53100"/>
                  </a:gdLst>
                  <a:ahLst/>
                  <a:cxnLst>
                    <a:cxn ang="0">
                      <a:pos x="connsiteX0" y="connsiteY0"/>
                    </a:cxn>
                    <a:cxn ang="0">
                      <a:pos x="connsiteX1" y="connsiteY1"/>
                    </a:cxn>
                    <a:cxn ang="0">
                      <a:pos x="connsiteX2" y="connsiteY2"/>
                    </a:cxn>
                    <a:cxn ang="0">
                      <a:pos x="connsiteX3" y="connsiteY3"/>
                    </a:cxn>
                  </a:cxnLst>
                  <a:rect l="l" t="t" r="r" b="b"/>
                  <a:pathLst>
                    <a:path w="151538" h="53100">
                      <a:moveTo>
                        <a:pt x="0" y="51307"/>
                      </a:moveTo>
                      <a:cubicBezTo>
                        <a:pt x="21648" y="55637"/>
                        <a:pt x="47626" y="51307"/>
                        <a:pt x="73604" y="46977"/>
                      </a:cubicBezTo>
                      <a:cubicBezTo>
                        <a:pt x="108242" y="38318"/>
                        <a:pt x="134220" y="25329"/>
                        <a:pt x="151538" y="8010"/>
                      </a:cubicBezTo>
                      <a:cubicBezTo>
                        <a:pt x="64945" y="-17968"/>
                        <a:pt x="17319" y="25329"/>
                        <a:pt x="0" y="51307"/>
                      </a:cubicBezTo>
                      <a:close/>
                    </a:path>
                  </a:pathLst>
                </a:custGeom>
                <a:solidFill>
                  <a:srgbClr val="EB5961"/>
                </a:solidFill>
                <a:ln w="43191"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xmlns="" id="{D6A0BCB3-E051-483E-84B1-847C67BD307B}"/>
                    </a:ext>
                  </a:extLst>
                </p:cNvPr>
                <p:cNvSpPr/>
                <p:nvPr/>
              </p:nvSpPr>
              <p:spPr>
                <a:xfrm>
                  <a:off x="16628570" y="1834035"/>
                  <a:ext cx="255450" cy="96487"/>
                </a:xfrm>
                <a:custGeom>
                  <a:avLst/>
                  <a:gdLst>
                    <a:gd name="connsiteX0" fmla="*/ 112571 w 255450"/>
                    <a:gd name="connsiteY0" fmla="*/ 95253 h 96487"/>
                    <a:gd name="connsiteX1" fmla="*/ 255451 w 255450"/>
                    <a:gd name="connsiteY1" fmla="*/ 0 h 96487"/>
                    <a:gd name="connsiteX2" fmla="*/ 0 w 255450"/>
                    <a:gd name="connsiteY2" fmla="*/ 43297 h 96487"/>
                    <a:gd name="connsiteX3" fmla="*/ 112571 w 255450"/>
                    <a:gd name="connsiteY3" fmla="*/ 95253 h 96487"/>
                  </a:gdLst>
                  <a:ahLst/>
                  <a:cxnLst>
                    <a:cxn ang="0">
                      <a:pos x="connsiteX0" y="connsiteY0"/>
                    </a:cxn>
                    <a:cxn ang="0">
                      <a:pos x="connsiteX1" y="connsiteY1"/>
                    </a:cxn>
                    <a:cxn ang="0">
                      <a:pos x="connsiteX2" y="connsiteY2"/>
                    </a:cxn>
                    <a:cxn ang="0">
                      <a:pos x="connsiteX3" y="connsiteY3"/>
                    </a:cxn>
                  </a:cxnLst>
                  <a:rect l="l" t="t" r="r" b="b"/>
                  <a:pathLst>
                    <a:path w="255450" h="96487">
                      <a:moveTo>
                        <a:pt x="112571" y="95253"/>
                      </a:moveTo>
                      <a:cubicBezTo>
                        <a:pt x="207824" y="86593"/>
                        <a:pt x="246791" y="56286"/>
                        <a:pt x="255451" y="0"/>
                      </a:cubicBezTo>
                      <a:cubicBezTo>
                        <a:pt x="173187" y="21648"/>
                        <a:pt x="56286" y="38967"/>
                        <a:pt x="0" y="43297"/>
                      </a:cubicBezTo>
                      <a:cubicBezTo>
                        <a:pt x="8659" y="64945"/>
                        <a:pt x="38967" y="103912"/>
                        <a:pt x="112571" y="95253"/>
                      </a:cubicBezTo>
                      <a:close/>
                    </a:path>
                  </a:pathLst>
                </a:custGeom>
                <a:solidFill>
                  <a:srgbClr val="FFFFFF"/>
                </a:solidFill>
                <a:ln w="43191" cap="flat">
                  <a:noFill/>
                  <a:prstDash val="solid"/>
                  <a:miter/>
                </a:ln>
              </p:spPr>
              <p:txBody>
                <a:bodyPr rtlCol="0" anchor="ctr"/>
                <a:lstStyle/>
                <a:p>
                  <a:endParaRPr lang="en-US"/>
                </a:p>
              </p:txBody>
            </p:sp>
          </p:grpSp>
          <p:grpSp>
            <p:nvGrpSpPr>
              <p:cNvPr id="122" name="Graphic 12">
                <a:extLst>
                  <a:ext uri="{FF2B5EF4-FFF2-40B4-BE49-F238E27FC236}">
                    <a16:creationId xmlns:a16="http://schemas.microsoft.com/office/drawing/2014/main" xmlns="" id="{CCE0DCE2-865B-456E-A5C2-87E93B6F3998}"/>
                  </a:ext>
                </a:extLst>
              </p:cNvPr>
              <p:cNvGrpSpPr/>
              <p:nvPr/>
            </p:nvGrpSpPr>
            <p:grpSpPr>
              <a:xfrm>
                <a:off x="17026237" y="1374610"/>
                <a:ext cx="160859" cy="212633"/>
                <a:chOff x="17026237" y="1374610"/>
                <a:chExt cx="160859" cy="212633"/>
              </a:xfrm>
            </p:grpSpPr>
            <p:sp>
              <p:nvSpPr>
                <p:cNvPr id="123" name="Freeform: Shape 122">
                  <a:extLst>
                    <a:ext uri="{FF2B5EF4-FFF2-40B4-BE49-F238E27FC236}">
                      <a16:creationId xmlns:a16="http://schemas.microsoft.com/office/drawing/2014/main" xmlns="" id="{9F279F12-9C56-4C09-AEE7-E84EFC2C473E}"/>
                    </a:ext>
                  </a:extLst>
                </p:cNvPr>
                <p:cNvSpPr/>
                <p:nvPr/>
              </p:nvSpPr>
              <p:spPr>
                <a:xfrm rot="-22555">
                  <a:off x="17026917" y="1375119"/>
                  <a:ext cx="155871" cy="207828"/>
                </a:xfrm>
                <a:custGeom>
                  <a:avLst/>
                  <a:gdLst>
                    <a:gd name="connsiteX0" fmla="*/ 155871 w 155871"/>
                    <a:gd name="connsiteY0" fmla="*/ 103914 h 207828"/>
                    <a:gd name="connsiteX1" fmla="*/ 77936 w 155871"/>
                    <a:gd name="connsiteY1" fmla="*/ 207829 h 207828"/>
                    <a:gd name="connsiteX2" fmla="*/ 0 w 155871"/>
                    <a:gd name="connsiteY2" fmla="*/ 103914 h 207828"/>
                    <a:gd name="connsiteX3" fmla="*/ 77936 w 155871"/>
                    <a:gd name="connsiteY3" fmla="*/ 0 h 207828"/>
                    <a:gd name="connsiteX4" fmla="*/ 155871 w 155871"/>
                    <a:gd name="connsiteY4" fmla="*/ 103914 h 207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871" h="207828">
                      <a:moveTo>
                        <a:pt x="155871" y="103914"/>
                      </a:moveTo>
                      <a:cubicBezTo>
                        <a:pt x="155871" y="161305"/>
                        <a:pt x="120978" y="207829"/>
                        <a:pt x="77936" y="207829"/>
                      </a:cubicBezTo>
                      <a:cubicBezTo>
                        <a:pt x="34893" y="207829"/>
                        <a:pt x="0" y="161305"/>
                        <a:pt x="0" y="103914"/>
                      </a:cubicBezTo>
                      <a:cubicBezTo>
                        <a:pt x="0" y="46524"/>
                        <a:pt x="34893" y="0"/>
                        <a:pt x="77936" y="0"/>
                      </a:cubicBezTo>
                      <a:cubicBezTo>
                        <a:pt x="120978" y="0"/>
                        <a:pt x="155871" y="46524"/>
                        <a:pt x="155871" y="103914"/>
                      </a:cubicBezTo>
                      <a:close/>
                    </a:path>
                  </a:pathLst>
                </a:custGeom>
                <a:solidFill>
                  <a:srgbClr val="60CCD1"/>
                </a:solidFill>
                <a:ln w="43192"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xmlns="" id="{5DCCBC80-A9B7-42BF-91BC-05589E9FB174}"/>
                    </a:ext>
                  </a:extLst>
                </p:cNvPr>
                <p:cNvSpPr/>
                <p:nvPr/>
              </p:nvSpPr>
              <p:spPr>
                <a:xfrm rot="-22555">
                  <a:off x="17026917" y="1375119"/>
                  <a:ext cx="155871" cy="207828"/>
                </a:xfrm>
                <a:custGeom>
                  <a:avLst/>
                  <a:gdLst>
                    <a:gd name="connsiteX0" fmla="*/ 155871 w 155871"/>
                    <a:gd name="connsiteY0" fmla="*/ 103914 h 207828"/>
                    <a:gd name="connsiteX1" fmla="*/ 77936 w 155871"/>
                    <a:gd name="connsiteY1" fmla="*/ 207829 h 207828"/>
                    <a:gd name="connsiteX2" fmla="*/ 0 w 155871"/>
                    <a:gd name="connsiteY2" fmla="*/ 103914 h 207828"/>
                    <a:gd name="connsiteX3" fmla="*/ 77936 w 155871"/>
                    <a:gd name="connsiteY3" fmla="*/ 0 h 207828"/>
                    <a:gd name="connsiteX4" fmla="*/ 155871 w 155871"/>
                    <a:gd name="connsiteY4" fmla="*/ 103914 h 207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871" h="207828">
                      <a:moveTo>
                        <a:pt x="155871" y="103914"/>
                      </a:moveTo>
                      <a:cubicBezTo>
                        <a:pt x="155871" y="161305"/>
                        <a:pt x="120978" y="207829"/>
                        <a:pt x="77936" y="207829"/>
                      </a:cubicBezTo>
                      <a:cubicBezTo>
                        <a:pt x="34893" y="207829"/>
                        <a:pt x="0" y="161305"/>
                        <a:pt x="0" y="103914"/>
                      </a:cubicBezTo>
                      <a:cubicBezTo>
                        <a:pt x="0" y="46524"/>
                        <a:pt x="34893" y="0"/>
                        <a:pt x="77936" y="0"/>
                      </a:cubicBezTo>
                      <a:cubicBezTo>
                        <a:pt x="120978" y="0"/>
                        <a:pt x="155871" y="46524"/>
                        <a:pt x="155871" y="103914"/>
                      </a:cubicBezTo>
                      <a:close/>
                    </a:path>
                  </a:pathLst>
                </a:custGeom>
                <a:solidFill>
                  <a:srgbClr val="212121"/>
                </a:solidFill>
                <a:ln w="43192"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xmlns="" id="{043A5CF0-32D8-4EB6-AF70-D9C557D8A89C}"/>
                    </a:ext>
                  </a:extLst>
                </p:cNvPr>
                <p:cNvSpPr/>
                <p:nvPr/>
              </p:nvSpPr>
              <p:spPr>
                <a:xfrm rot="-20967">
                  <a:off x="17044235" y="1405422"/>
                  <a:ext cx="121232" cy="155871"/>
                </a:xfrm>
                <a:custGeom>
                  <a:avLst/>
                  <a:gdLst>
                    <a:gd name="connsiteX0" fmla="*/ 121233 w 121232"/>
                    <a:gd name="connsiteY0" fmla="*/ 77936 h 155871"/>
                    <a:gd name="connsiteX1" fmla="*/ 60616 w 121232"/>
                    <a:gd name="connsiteY1" fmla="*/ 155871 h 155871"/>
                    <a:gd name="connsiteX2" fmla="*/ 0 w 121232"/>
                    <a:gd name="connsiteY2" fmla="*/ 77936 h 155871"/>
                    <a:gd name="connsiteX3" fmla="*/ 60616 w 121232"/>
                    <a:gd name="connsiteY3" fmla="*/ 0 h 155871"/>
                    <a:gd name="connsiteX4" fmla="*/ 121233 w 121232"/>
                    <a:gd name="connsiteY4" fmla="*/ 77936 h 155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232" h="155871">
                      <a:moveTo>
                        <a:pt x="121233" y="77936"/>
                      </a:moveTo>
                      <a:cubicBezTo>
                        <a:pt x="121233" y="120978"/>
                        <a:pt x="94094" y="155871"/>
                        <a:pt x="60616" y="155871"/>
                      </a:cubicBezTo>
                      <a:cubicBezTo>
                        <a:pt x="27139" y="155871"/>
                        <a:pt x="0" y="120978"/>
                        <a:pt x="0" y="77936"/>
                      </a:cubicBezTo>
                      <a:cubicBezTo>
                        <a:pt x="0" y="34893"/>
                        <a:pt x="27139" y="0"/>
                        <a:pt x="60616" y="0"/>
                      </a:cubicBezTo>
                      <a:cubicBezTo>
                        <a:pt x="94094" y="0"/>
                        <a:pt x="121233" y="34893"/>
                        <a:pt x="121233" y="77936"/>
                      </a:cubicBezTo>
                      <a:close/>
                    </a:path>
                  </a:pathLst>
                </a:custGeom>
                <a:solidFill>
                  <a:srgbClr val="606060"/>
                </a:solidFill>
                <a:ln w="43192"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xmlns="" id="{D8601251-35B3-46BE-8CB4-13E082076662}"/>
                    </a:ext>
                  </a:extLst>
                </p:cNvPr>
                <p:cNvSpPr/>
                <p:nvPr/>
              </p:nvSpPr>
              <p:spPr>
                <a:xfrm rot="-21901">
                  <a:off x="17061558" y="1414073"/>
                  <a:ext cx="95254" cy="129892"/>
                </a:xfrm>
                <a:custGeom>
                  <a:avLst/>
                  <a:gdLst>
                    <a:gd name="connsiteX0" fmla="*/ 95255 w 95254"/>
                    <a:gd name="connsiteY0" fmla="*/ 64946 h 129892"/>
                    <a:gd name="connsiteX1" fmla="*/ 47627 w 95254"/>
                    <a:gd name="connsiteY1" fmla="*/ 129893 h 129892"/>
                    <a:gd name="connsiteX2" fmla="*/ 0 w 95254"/>
                    <a:gd name="connsiteY2" fmla="*/ 64946 h 129892"/>
                    <a:gd name="connsiteX3" fmla="*/ 47627 w 95254"/>
                    <a:gd name="connsiteY3" fmla="*/ 0 h 129892"/>
                    <a:gd name="connsiteX4" fmla="*/ 95255 w 95254"/>
                    <a:gd name="connsiteY4" fmla="*/ 64946 h 1298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4" h="129892">
                      <a:moveTo>
                        <a:pt x="95255" y="64946"/>
                      </a:moveTo>
                      <a:cubicBezTo>
                        <a:pt x="95255" y="100815"/>
                        <a:pt x="73931" y="129893"/>
                        <a:pt x="47627" y="129893"/>
                      </a:cubicBezTo>
                      <a:cubicBezTo>
                        <a:pt x="21324" y="129893"/>
                        <a:pt x="0" y="100815"/>
                        <a:pt x="0" y="64946"/>
                      </a:cubicBezTo>
                      <a:cubicBezTo>
                        <a:pt x="0" y="29077"/>
                        <a:pt x="21324" y="0"/>
                        <a:pt x="47627" y="0"/>
                      </a:cubicBezTo>
                      <a:cubicBezTo>
                        <a:pt x="73931" y="0"/>
                        <a:pt x="95255" y="29077"/>
                        <a:pt x="95255" y="64946"/>
                      </a:cubicBezTo>
                      <a:close/>
                    </a:path>
                  </a:pathLst>
                </a:custGeom>
                <a:solidFill>
                  <a:srgbClr val="212121"/>
                </a:solidFill>
                <a:ln w="43192"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xmlns="" id="{38A684A2-9560-4DEC-982D-F2214062DF0E}"/>
                    </a:ext>
                  </a:extLst>
                </p:cNvPr>
                <p:cNvSpPr/>
                <p:nvPr/>
              </p:nvSpPr>
              <p:spPr>
                <a:xfrm>
                  <a:off x="17031229" y="1466013"/>
                  <a:ext cx="155868" cy="121230"/>
                </a:xfrm>
                <a:custGeom>
                  <a:avLst/>
                  <a:gdLst>
                    <a:gd name="connsiteX0" fmla="*/ 0 w 155868"/>
                    <a:gd name="connsiteY0" fmla="*/ 0 h 121230"/>
                    <a:gd name="connsiteX1" fmla="*/ 0 w 155868"/>
                    <a:gd name="connsiteY1" fmla="*/ 17319 h 121230"/>
                    <a:gd name="connsiteX2" fmla="*/ 77934 w 155868"/>
                    <a:gd name="connsiteY2" fmla="*/ 121231 h 121230"/>
                    <a:gd name="connsiteX3" fmla="*/ 155868 w 155868"/>
                    <a:gd name="connsiteY3" fmla="*/ 17319 h 121230"/>
                    <a:gd name="connsiteX4" fmla="*/ 155868 w 155868"/>
                    <a:gd name="connsiteY4" fmla="*/ 0 h 121230"/>
                    <a:gd name="connsiteX5" fmla="*/ 0 w 155868"/>
                    <a:gd name="connsiteY5" fmla="*/ 0 h 121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868" h="121230">
                      <a:moveTo>
                        <a:pt x="0" y="0"/>
                      </a:moveTo>
                      <a:cubicBezTo>
                        <a:pt x="0" y="4330"/>
                        <a:pt x="0" y="12989"/>
                        <a:pt x="0" y="17319"/>
                      </a:cubicBezTo>
                      <a:cubicBezTo>
                        <a:pt x="0" y="73604"/>
                        <a:pt x="34637" y="121231"/>
                        <a:pt x="77934" y="121231"/>
                      </a:cubicBezTo>
                      <a:cubicBezTo>
                        <a:pt x="121231" y="121231"/>
                        <a:pt x="155868" y="73604"/>
                        <a:pt x="155868" y="17319"/>
                      </a:cubicBezTo>
                      <a:cubicBezTo>
                        <a:pt x="155868" y="12989"/>
                        <a:pt x="155868" y="8659"/>
                        <a:pt x="155868" y="0"/>
                      </a:cubicBezTo>
                      <a:cubicBezTo>
                        <a:pt x="103912" y="30308"/>
                        <a:pt x="38967" y="38967"/>
                        <a:pt x="0" y="0"/>
                      </a:cubicBezTo>
                      <a:close/>
                    </a:path>
                  </a:pathLst>
                </a:custGeom>
                <a:solidFill>
                  <a:srgbClr val="212121"/>
                </a:solidFill>
                <a:ln w="43191"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xmlns="" id="{F6EE74AD-1FF6-4F56-ACA4-29088386D9FF}"/>
                    </a:ext>
                  </a:extLst>
                </p:cNvPr>
                <p:cNvSpPr/>
                <p:nvPr/>
              </p:nvSpPr>
              <p:spPr>
                <a:xfrm rot="308631">
                  <a:off x="17044315" y="1418398"/>
                  <a:ext cx="51957" cy="69276"/>
                </a:xfrm>
                <a:custGeom>
                  <a:avLst/>
                  <a:gdLst>
                    <a:gd name="connsiteX0" fmla="*/ 51957 w 51957"/>
                    <a:gd name="connsiteY0" fmla="*/ 34638 h 69276"/>
                    <a:gd name="connsiteX1" fmla="*/ 25979 w 51957"/>
                    <a:gd name="connsiteY1" fmla="*/ 69277 h 69276"/>
                    <a:gd name="connsiteX2" fmla="*/ 0 w 51957"/>
                    <a:gd name="connsiteY2" fmla="*/ 34638 h 69276"/>
                    <a:gd name="connsiteX3" fmla="*/ 25979 w 51957"/>
                    <a:gd name="connsiteY3" fmla="*/ 0 h 69276"/>
                    <a:gd name="connsiteX4" fmla="*/ 51957 w 51957"/>
                    <a:gd name="connsiteY4" fmla="*/ 34638 h 692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957" h="69276">
                      <a:moveTo>
                        <a:pt x="51957" y="34638"/>
                      </a:moveTo>
                      <a:cubicBezTo>
                        <a:pt x="51957" y="53768"/>
                        <a:pt x="40326" y="69277"/>
                        <a:pt x="25979" y="69277"/>
                      </a:cubicBezTo>
                      <a:cubicBezTo>
                        <a:pt x="11631" y="69277"/>
                        <a:pt x="0" y="53768"/>
                        <a:pt x="0" y="34638"/>
                      </a:cubicBezTo>
                      <a:cubicBezTo>
                        <a:pt x="0" y="15508"/>
                        <a:pt x="11631" y="0"/>
                        <a:pt x="25979" y="0"/>
                      </a:cubicBezTo>
                      <a:cubicBezTo>
                        <a:pt x="40326" y="0"/>
                        <a:pt x="51957" y="15508"/>
                        <a:pt x="51957" y="34638"/>
                      </a:cubicBezTo>
                      <a:close/>
                    </a:path>
                  </a:pathLst>
                </a:custGeom>
                <a:solidFill>
                  <a:srgbClr val="FFFFFF"/>
                </a:solidFill>
                <a:ln w="43192"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xmlns="" id="{BAF9D1AF-5B17-4DEC-B991-46D9A8A12410}"/>
                    </a:ext>
                  </a:extLst>
                </p:cNvPr>
                <p:cNvSpPr/>
                <p:nvPr/>
              </p:nvSpPr>
              <p:spPr>
                <a:xfrm rot="317858">
                  <a:off x="17057291" y="1492098"/>
                  <a:ext cx="25977" cy="34636"/>
                </a:xfrm>
                <a:custGeom>
                  <a:avLst/>
                  <a:gdLst>
                    <a:gd name="connsiteX0" fmla="*/ 25977 w 25977"/>
                    <a:gd name="connsiteY0" fmla="*/ 17318 h 34636"/>
                    <a:gd name="connsiteX1" fmla="*/ 12989 w 25977"/>
                    <a:gd name="connsiteY1" fmla="*/ 34636 h 34636"/>
                    <a:gd name="connsiteX2" fmla="*/ 0 w 25977"/>
                    <a:gd name="connsiteY2" fmla="*/ 17318 h 34636"/>
                    <a:gd name="connsiteX3" fmla="*/ 12989 w 25977"/>
                    <a:gd name="connsiteY3" fmla="*/ 0 h 34636"/>
                    <a:gd name="connsiteX4" fmla="*/ 25977 w 25977"/>
                    <a:gd name="connsiteY4" fmla="*/ 17318 h 3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77" h="34636">
                      <a:moveTo>
                        <a:pt x="25977" y="17318"/>
                      </a:moveTo>
                      <a:cubicBezTo>
                        <a:pt x="25977" y="26883"/>
                        <a:pt x="20162" y="34636"/>
                        <a:pt x="12989" y="34636"/>
                      </a:cubicBezTo>
                      <a:cubicBezTo>
                        <a:pt x="5815" y="34636"/>
                        <a:pt x="0" y="26883"/>
                        <a:pt x="0" y="17318"/>
                      </a:cubicBezTo>
                      <a:cubicBezTo>
                        <a:pt x="0" y="7754"/>
                        <a:pt x="5815" y="0"/>
                        <a:pt x="12989" y="0"/>
                      </a:cubicBezTo>
                      <a:cubicBezTo>
                        <a:pt x="20162" y="0"/>
                        <a:pt x="25977" y="7754"/>
                        <a:pt x="25977" y="17318"/>
                      </a:cubicBezTo>
                      <a:close/>
                    </a:path>
                  </a:pathLst>
                </a:custGeom>
                <a:solidFill>
                  <a:srgbClr val="FFFFFF"/>
                </a:solidFill>
                <a:ln w="43190" cap="flat">
                  <a:noFill/>
                  <a:prstDash val="solid"/>
                  <a:miter/>
                </a:ln>
              </p:spPr>
              <p:txBody>
                <a:bodyPr rtlCol="0" anchor="ctr"/>
                <a:lstStyle/>
                <a:p>
                  <a:endParaRPr lang="en-US"/>
                </a:p>
              </p:txBody>
            </p:sp>
          </p:grpSp>
          <p:grpSp>
            <p:nvGrpSpPr>
              <p:cNvPr id="130" name="Graphic 12">
                <a:extLst>
                  <a:ext uri="{FF2B5EF4-FFF2-40B4-BE49-F238E27FC236}">
                    <a16:creationId xmlns:a16="http://schemas.microsoft.com/office/drawing/2014/main" xmlns="" id="{7A526489-B59E-4A98-9396-462EB7BB6C46}"/>
                  </a:ext>
                </a:extLst>
              </p:cNvPr>
              <p:cNvGrpSpPr/>
              <p:nvPr/>
            </p:nvGrpSpPr>
            <p:grpSpPr>
              <a:xfrm>
                <a:off x="16363810" y="1421462"/>
                <a:ext cx="183181" cy="227427"/>
                <a:chOff x="16363810" y="1421462"/>
                <a:chExt cx="183181" cy="227427"/>
              </a:xfrm>
            </p:grpSpPr>
            <p:sp>
              <p:nvSpPr>
                <p:cNvPr id="131" name="Freeform: Shape 130">
                  <a:extLst>
                    <a:ext uri="{FF2B5EF4-FFF2-40B4-BE49-F238E27FC236}">
                      <a16:creationId xmlns:a16="http://schemas.microsoft.com/office/drawing/2014/main" xmlns="" id="{7C80346B-7EE6-4E68-BF7F-29F5F495BE0B}"/>
                    </a:ext>
                  </a:extLst>
                </p:cNvPr>
                <p:cNvSpPr/>
                <p:nvPr/>
              </p:nvSpPr>
              <p:spPr>
                <a:xfrm rot="478374">
                  <a:off x="16377469" y="1431267"/>
                  <a:ext cx="155862" cy="207817"/>
                </a:xfrm>
                <a:custGeom>
                  <a:avLst/>
                  <a:gdLst>
                    <a:gd name="connsiteX0" fmla="*/ 155863 w 155862"/>
                    <a:gd name="connsiteY0" fmla="*/ 103909 h 207817"/>
                    <a:gd name="connsiteX1" fmla="*/ 77931 w 155862"/>
                    <a:gd name="connsiteY1" fmla="*/ 207817 h 207817"/>
                    <a:gd name="connsiteX2" fmla="*/ 0 w 155862"/>
                    <a:gd name="connsiteY2" fmla="*/ 103909 h 207817"/>
                    <a:gd name="connsiteX3" fmla="*/ 77931 w 155862"/>
                    <a:gd name="connsiteY3" fmla="*/ 0 h 207817"/>
                    <a:gd name="connsiteX4" fmla="*/ 155863 w 155862"/>
                    <a:gd name="connsiteY4" fmla="*/ 103909 h 207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862" h="207817">
                      <a:moveTo>
                        <a:pt x="155863" y="103909"/>
                      </a:moveTo>
                      <a:cubicBezTo>
                        <a:pt x="155863" y="161296"/>
                        <a:pt x="120972" y="207817"/>
                        <a:pt x="77931" y="207817"/>
                      </a:cubicBezTo>
                      <a:cubicBezTo>
                        <a:pt x="34891" y="207817"/>
                        <a:pt x="0" y="161296"/>
                        <a:pt x="0" y="103909"/>
                      </a:cubicBezTo>
                      <a:cubicBezTo>
                        <a:pt x="0" y="46521"/>
                        <a:pt x="34891" y="0"/>
                        <a:pt x="77931" y="0"/>
                      </a:cubicBezTo>
                      <a:cubicBezTo>
                        <a:pt x="120972" y="0"/>
                        <a:pt x="155863" y="46521"/>
                        <a:pt x="155863" y="103909"/>
                      </a:cubicBezTo>
                      <a:close/>
                    </a:path>
                  </a:pathLst>
                </a:custGeom>
                <a:solidFill>
                  <a:srgbClr val="60CCD1"/>
                </a:solidFill>
                <a:ln w="43190"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xmlns="" id="{C903E46B-A18D-4BF7-B23E-D2240FA81F79}"/>
                    </a:ext>
                  </a:extLst>
                </p:cNvPr>
                <p:cNvSpPr/>
                <p:nvPr/>
              </p:nvSpPr>
              <p:spPr>
                <a:xfrm rot="478374">
                  <a:off x="16377469" y="1431267"/>
                  <a:ext cx="155862" cy="207817"/>
                </a:xfrm>
                <a:custGeom>
                  <a:avLst/>
                  <a:gdLst>
                    <a:gd name="connsiteX0" fmla="*/ 155863 w 155862"/>
                    <a:gd name="connsiteY0" fmla="*/ 103909 h 207817"/>
                    <a:gd name="connsiteX1" fmla="*/ 77931 w 155862"/>
                    <a:gd name="connsiteY1" fmla="*/ 207817 h 207817"/>
                    <a:gd name="connsiteX2" fmla="*/ 0 w 155862"/>
                    <a:gd name="connsiteY2" fmla="*/ 103909 h 207817"/>
                    <a:gd name="connsiteX3" fmla="*/ 77931 w 155862"/>
                    <a:gd name="connsiteY3" fmla="*/ 0 h 207817"/>
                    <a:gd name="connsiteX4" fmla="*/ 155863 w 155862"/>
                    <a:gd name="connsiteY4" fmla="*/ 103909 h 207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862" h="207817">
                      <a:moveTo>
                        <a:pt x="155863" y="103909"/>
                      </a:moveTo>
                      <a:cubicBezTo>
                        <a:pt x="155863" y="161296"/>
                        <a:pt x="120972" y="207817"/>
                        <a:pt x="77931" y="207817"/>
                      </a:cubicBezTo>
                      <a:cubicBezTo>
                        <a:pt x="34891" y="207817"/>
                        <a:pt x="0" y="161296"/>
                        <a:pt x="0" y="103909"/>
                      </a:cubicBezTo>
                      <a:cubicBezTo>
                        <a:pt x="0" y="46521"/>
                        <a:pt x="34891" y="0"/>
                        <a:pt x="77931" y="0"/>
                      </a:cubicBezTo>
                      <a:cubicBezTo>
                        <a:pt x="120972" y="0"/>
                        <a:pt x="155863" y="46521"/>
                        <a:pt x="155863" y="103909"/>
                      </a:cubicBezTo>
                      <a:close/>
                    </a:path>
                  </a:pathLst>
                </a:custGeom>
                <a:solidFill>
                  <a:srgbClr val="212121"/>
                </a:solidFill>
                <a:ln w="43190"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xmlns="" id="{3966E7FF-9052-422E-925F-0DB91DADE41A}"/>
                    </a:ext>
                  </a:extLst>
                </p:cNvPr>
                <p:cNvSpPr/>
                <p:nvPr/>
              </p:nvSpPr>
              <p:spPr>
                <a:xfrm rot="477986">
                  <a:off x="16394736" y="1461770"/>
                  <a:ext cx="121236" cy="155876"/>
                </a:xfrm>
                <a:custGeom>
                  <a:avLst/>
                  <a:gdLst>
                    <a:gd name="connsiteX0" fmla="*/ 121237 w 121236"/>
                    <a:gd name="connsiteY0" fmla="*/ 77938 h 155876"/>
                    <a:gd name="connsiteX1" fmla="*/ 60619 w 121236"/>
                    <a:gd name="connsiteY1" fmla="*/ 155876 h 155876"/>
                    <a:gd name="connsiteX2" fmla="*/ 0 w 121236"/>
                    <a:gd name="connsiteY2" fmla="*/ 77938 h 155876"/>
                    <a:gd name="connsiteX3" fmla="*/ 60619 w 121236"/>
                    <a:gd name="connsiteY3" fmla="*/ 0 h 155876"/>
                    <a:gd name="connsiteX4" fmla="*/ 121237 w 121236"/>
                    <a:gd name="connsiteY4" fmla="*/ 77938 h 155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236" h="155876">
                      <a:moveTo>
                        <a:pt x="121237" y="77938"/>
                      </a:moveTo>
                      <a:cubicBezTo>
                        <a:pt x="121237" y="120982"/>
                        <a:pt x="94097" y="155876"/>
                        <a:pt x="60619" y="155876"/>
                      </a:cubicBezTo>
                      <a:cubicBezTo>
                        <a:pt x="27140" y="155876"/>
                        <a:pt x="0" y="120982"/>
                        <a:pt x="0" y="77938"/>
                      </a:cubicBezTo>
                      <a:cubicBezTo>
                        <a:pt x="0" y="34894"/>
                        <a:pt x="27140" y="0"/>
                        <a:pt x="60619" y="0"/>
                      </a:cubicBezTo>
                      <a:cubicBezTo>
                        <a:pt x="94097" y="0"/>
                        <a:pt x="121237" y="34894"/>
                        <a:pt x="121237" y="77938"/>
                      </a:cubicBezTo>
                      <a:close/>
                    </a:path>
                  </a:pathLst>
                </a:custGeom>
                <a:solidFill>
                  <a:srgbClr val="606060"/>
                </a:solidFill>
                <a:ln w="43193"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xmlns="" id="{38D7F51C-DE13-4A02-B589-889EC7E9CD53}"/>
                    </a:ext>
                  </a:extLst>
                </p:cNvPr>
                <p:cNvSpPr/>
                <p:nvPr/>
              </p:nvSpPr>
              <p:spPr>
                <a:xfrm rot="475943">
                  <a:off x="16412160" y="1470460"/>
                  <a:ext cx="95249" cy="129885"/>
                </a:xfrm>
                <a:custGeom>
                  <a:avLst/>
                  <a:gdLst>
                    <a:gd name="connsiteX0" fmla="*/ 95250 w 95249"/>
                    <a:gd name="connsiteY0" fmla="*/ 64943 h 129885"/>
                    <a:gd name="connsiteX1" fmla="*/ 47625 w 95249"/>
                    <a:gd name="connsiteY1" fmla="*/ 129886 h 129885"/>
                    <a:gd name="connsiteX2" fmla="*/ 0 w 95249"/>
                    <a:gd name="connsiteY2" fmla="*/ 64943 h 129885"/>
                    <a:gd name="connsiteX3" fmla="*/ 47625 w 95249"/>
                    <a:gd name="connsiteY3" fmla="*/ 0 h 129885"/>
                    <a:gd name="connsiteX4" fmla="*/ 95250 w 95249"/>
                    <a:gd name="connsiteY4" fmla="*/ 64943 h 129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49" h="129885">
                      <a:moveTo>
                        <a:pt x="95250" y="64943"/>
                      </a:moveTo>
                      <a:cubicBezTo>
                        <a:pt x="95250" y="100810"/>
                        <a:pt x="73927" y="129886"/>
                        <a:pt x="47625" y="129886"/>
                      </a:cubicBezTo>
                      <a:cubicBezTo>
                        <a:pt x="21322" y="129886"/>
                        <a:pt x="0" y="100810"/>
                        <a:pt x="0" y="64943"/>
                      </a:cubicBezTo>
                      <a:cubicBezTo>
                        <a:pt x="0" y="29076"/>
                        <a:pt x="21322" y="0"/>
                        <a:pt x="47625" y="0"/>
                      </a:cubicBezTo>
                      <a:cubicBezTo>
                        <a:pt x="73927" y="0"/>
                        <a:pt x="95250" y="29076"/>
                        <a:pt x="95250" y="64943"/>
                      </a:cubicBezTo>
                      <a:close/>
                    </a:path>
                  </a:pathLst>
                </a:custGeom>
                <a:solidFill>
                  <a:srgbClr val="212121"/>
                </a:solidFill>
                <a:ln w="43190"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xmlns="" id="{E86CF862-15A5-4E29-86E3-F834891E7ACD}"/>
                    </a:ext>
                  </a:extLst>
                </p:cNvPr>
                <p:cNvSpPr/>
                <p:nvPr/>
              </p:nvSpPr>
              <p:spPr>
                <a:xfrm>
                  <a:off x="16376980" y="1509309"/>
                  <a:ext cx="156336" cy="130218"/>
                </a:xfrm>
                <a:custGeom>
                  <a:avLst/>
                  <a:gdLst>
                    <a:gd name="connsiteX0" fmla="*/ 4798 w 156336"/>
                    <a:gd name="connsiteY0" fmla="*/ 0 h 130218"/>
                    <a:gd name="connsiteX1" fmla="*/ 469 w 156336"/>
                    <a:gd name="connsiteY1" fmla="*/ 17319 h 130218"/>
                    <a:gd name="connsiteX2" fmla="*/ 65414 w 156336"/>
                    <a:gd name="connsiteY2" fmla="*/ 129890 h 130218"/>
                    <a:gd name="connsiteX3" fmla="*/ 156337 w 156336"/>
                    <a:gd name="connsiteY3" fmla="*/ 38967 h 130218"/>
                    <a:gd name="connsiteX4" fmla="*/ 156337 w 156336"/>
                    <a:gd name="connsiteY4" fmla="*/ 21648 h 130218"/>
                    <a:gd name="connsiteX5" fmla="*/ 4798 w 156336"/>
                    <a:gd name="connsiteY5" fmla="*/ 0 h 1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336" h="130218">
                      <a:moveTo>
                        <a:pt x="4798" y="0"/>
                      </a:moveTo>
                      <a:cubicBezTo>
                        <a:pt x="4798" y="4330"/>
                        <a:pt x="469" y="8659"/>
                        <a:pt x="469" y="17319"/>
                      </a:cubicBezTo>
                      <a:cubicBezTo>
                        <a:pt x="-3861" y="73604"/>
                        <a:pt x="22117" y="125560"/>
                        <a:pt x="65414" y="129890"/>
                      </a:cubicBezTo>
                      <a:cubicBezTo>
                        <a:pt x="108710" y="134220"/>
                        <a:pt x="147677" y="95253"/>
                        <a:pt x="156337" y="38967"/>
                      </a:cubicBezTo>
                      <a:cubicBezTo>
                        <a:pt x="156337" y="34637"/>
                        <a:pt x="156337" y="30308"/>
                        <a:pt x="156337" y="21648"/>
                      </a:cubicBezTo>
                      <a:cubicBezTo>
                        <a:pt x="104381" y="47626"/>
                        <a:pt x="39436" y="43297"/>
                        <a:pt x="4798" y="0"/>
                      </a:cubicBezTo>
                      <a:close/>
                    </a:path>
                  </a:pathLst>
                </a:custGeom>
                <a:solidFill>
                  <a:srgbClr val="212121"/>
                </a:solidFill>
                <a:ln w="43191"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xmlns="" id="{6A718335-54B1-4F99-A6D5-AA99CBDBE78E}"/>
                    </a:ext>
                  </a:extLst>
                </p:cNvPr>
                <p:cNvSpPr/>
                <p:nvPr/>
              </p:nvSpPr>
              <p:spPr>
                <a:xfrm rot="805572">
                  <a:off x="16398829" y="1470351"/>
                  <a:ext cx="51957" cy="69276"/>
                </a:xfrm>
                <a:custGeom>
                  <a:avLst/>
                  <a:gdLst>
                    <a:gd name="connsiteX0" fmla="*/ 51958 w 51957"/>
                    <a:gd name="connsiteY0" fmla="*/ 34638 h 69276"/>
                    <a:gd name="connsiteX1" fmla="*/ 25979 w 51957"/>
                    <a:gd name="connsiteY1" fmla="*/ 69277 h 69276"/>
                    <a:gd name="connsiteX2" fmla="*/ 0 w 51957"/>
                    <a:gd name="connsiteY2" fmla="*/ 34638 h 69276"/>
                    <a:gd name="connsiteX3" fmla="*/ 25979 w 51957"/>
                    <a:gd name="connsiteY3" fmla="*/ 0 h 69276"/>
                    <a:gd name="connsiteX4" fmla="*/ 51958 w 51957"/>
                    <a:gd name="connsiteY4" fmla="*/ 34638 h 692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957" h="69276">
                      <a:moveTo>
                        <a:pt x="51958" y="34638"/>
                      </a:moveTo>
                      <a:cubicBezTo>
                        <a:pt x="51958" y="53769"/>
                        <a:pt x="40327" y="69277"/>
                        <a:pt x="25979" y="69277"/>
                      </a:cubicBezTo>
                      <a:cubicBezTo>
                        <a:pt x="11631" y="69277"/>
                        <a:pt x="0" y="53769"/>
                        <a:pt x="0" y="34638"/>
                      </a:cubicBezTo>
                      <a:cubicBezTo>
                        <a:pt x="0" y="15508"/>
                        <a:pt x="11631" y="0"/>
                        <a:pt x="25979" y="0"/>
                      </a:cubicBezTo>
                      <a:cubicBezTo>
                        <a:pt x="40327" y="0"/>
                        <a:pt x="51958" y="15508"/>
                        <a:pt x="51958" y="34638"/>
                      </a:cubicBezTo>
                      <a:close/>
                    </a:path>
                  </a:pathLst>
                </a:custGeom>
                <a:solidFill>
                  <a:srgbClr val="FFFFFF"/>
                </a:solidFill>
                <a:ln w="43192"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xmlns="" id="{394672DD-2AC5-4655-8AA2-FC876061D2F2}"/>
                    </a:ext>
                  </a:extLst>
                </p:cNvPr>
                <p:cNvSpPr/>
                <p:nvPr/>
              </p:nvSpPr>
              <p:spPr>
                <a:xfrm rot="805238">
                  <a:off x="16403022" y="1544252"/>
                  <a:ext cx="25978" cy="34637"/>
                </a:xfrm>
                <a:custGeom>
                  <a:avLst/>
                  <a:gdLst>
                    <a:gd name="connsiteX0" fmla="*/ 25978 w 25978"/>
                    <a:gd name="connsiteY0" fmla="*/ 17319 h 34637"/>
                    <a:gd name="connsiteX1" fmla="*/ 12989 w 25978"/>
                    <a:gd name="connsiteY1" fmla="*/ 34638 h 34637"/>
                    <a:gd name="connsiteX2" fmla="*/ 0 w 25978"/>
                    <a:gd name="connsiteY2" fmla="*/ 17319 h 34637"/>
                    <a:gd name="connsiteX3" fmla="*/ 12989 w 25978"/>
                    <a:gd name="connsiteY3" fmla="*/ 0 h 34637"/>
                    <a:gd name="connsiteX4" fmla="*/ 25978 w 25978"/>
                    <a:gd name="connsiteY4" fmla="*/ 17319 h 346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78" h="34637">
                      <a:moveTo>
                        <a:pt x="25978" y="17319"/>
                      </a:moveTo>
                      <a:cubicBezTo>
                        <a:pt x="25978" y="26884"/>
                        <a:pt x="20163" y="34638"/>
                        <a:pt x="12989" y="34638"/>
                      </a:cubicBezTo>
                      <a:cubicBezTo>
                        <a:pt x="5815" y="34638"/>
                        <a:pt x="0" y="26884"/>
                        <a:pt x="0" y="17319"/>
                      </a:cubicBezTo>
                      <a:cubicBezTo>
                        <a:pt x="0" y="7754"/>
                        <a:pt x="5816" y="0"/>
                        <a:pt x="12989" y="0"/>
                      </a:cubicBezTo>
                      <a:cubicBezTo>
                        <a:pt x="20163" y="0"/>
                        <a:pt x="25978" y="7754"/>
                        <a:pt x="25978" y="17319"/>
                      </a:cubicBezTo>
                      <a:close/>
                    </a:path>
                  </a:pathLst>
                </a:custGeom>
                <a:solidFill>
                  <a:srgbClr val="FFFFFF"/>
                </a:solidFill>
                <a:ln w="43191" cap="flat">
                  <a:noFill/>
                  <a:prstDash val="solid"/>
                  <a:miter/>
                </a:ln>
              </p:spPr>
              <p:txBody>
                <a:bodyPr rtlCol="0" anchor="ctr"/>
                <a:lstStyle/>
                <a:p>
                  <a:endParaRPr lang="en-US"/>
                </a:p>
              </p:txBody>
            </p:sp>
          </p:grpSp>
          <p:sp>
            <p:nvSpPr>
              <p:cNvPr id="138" name="Freeform: Shape 137">
                <a:extLst>
                  <a:ext uri="{FF2B5EF4-FFF2-40B4-BE49-F238E27FC236}">
                    <a16:creationId xmlns:a16="http://schemas.microsoft.com/office/drawing/2014/main" xmlns="" id="{3102BD5E-D1AB-4CAC-A1F8-6F927D152DD6}"/>
                  </a:ext>
                </a:extLst>
              </p:cNvPr>
              <p:cNvSpPr/>
              <p:nvPr/>
            </p:nvSpPr>
            <p:spPr>
              <a:xfrm>
                <a:off x="16966284" y="1401068"/>
                <a:ext cx="259780" cy="247083"/>
              </a:xfrm>
              <a:custGeom>
                <a:avLst/>
                <a:gdLst>
                  <a:gd name="connsiteX0" fmla="*/ 155868 w 259780"/>
                  <a:gd name="connsiteY0" fmla="*/ 203494 h 247083"/>
                  <a:gd name="connsiteX1" fmla="*/ 0 w 259780"/>
                  <a:gd name="connsiteY1" fmla="*/ 73604 h 247083"/>
                  <a:gd name="connsiteX2" fmla="*/ 0 w 259780"/>
                  <a:gd name="connsiteY2" fmla="*/ 90923 h 247083"/>
                  <a:gd name="connsiteX3" fmla="*/ 121231 w 259780"/>
                  <a:gd name="connsiteY3" fmla="*/ 246791 h 247083"/>
                  <a:gd name="connsiteX4" fmla="*/ 233802 w 259780"/>
                  <a:gd name="connsiteY4" fmla="*/ 181846 h 247083"/>
                  <a:gd name="connsiteX5" fmla="*/ 259780 w 259780"/>
                  <a:gd name="connsiteY5" fmla="*/ 86593 h 247083"/>
                  <a:gd name="connsiteX6" fmla="*/ 242462 w 259780"/>
                  <a:gd name="connsiteY6" fmla="*/ 0 h 247083"/>
                  <a:gd name="connsiteX7" fmla="*/ 242462 w 259780"/>
                  <a:gd name="connsiteY7" fmla="*/ 0 h 247083"/>
                  <a:gd name="connsiteX8" fmla="*/ 155868 w 259780"/>
                  <a:gd name="connsiteY8" fmla="*/ 203494 h 247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780" h="247083">
                    <a:moveTo>
                      <a:pt x="155868" y="203494"/>
                    </a:moveTo>
                    <a:cubicBezTo>
                      <a:pt x="34637" y="259780"/>
                      <a:pt x="4330" y="103912"/>
                      <a:pt x="0" y="73604"/>
                    </a:cubicBezTo>
                    <a:cubicBezTo>
                      <a:pt x="0" y="82264"/>
                      <a:pt x="0" y="90923"/>
                      <a:pt x="0" y="90923"/>
                    </a:cubicBezTo>
                    <a:cubicBezTo>
                      <a:pt x="0" y="207824"/>
                      <a:pt x="73604" y="251121"/>
                      <a:pt x="121231" y="246791"/>
                    </a:cubicBezTo>
                    <a:cubicBezTo>
                      <a:pt x="168857" y="203494"/>
                      <a:pt x="233802" y="181846"/>
                      <a:pt x="233802" y="181846"/>
                    </a:cubicBezTo>
                    <a:cubicBezTo>
                      <a:pt x="233802" y="181846"/>
                      <a:pt x="259780" y="164527"/>
                      <a:pt x="259780" y="86593"/>
                    </a:cubicBezTo>
                    <a:cubicBezTo>
                      <a:pt x="259780" y="56286"/>
                      <a:pt x="251121" y="25978"/>
                      <a:pt x="242462" y="0"/>
                    </a:cubicBezTo>
                    <a:cubicBezTo>
                      <a:pt x="242462" y="0"/>
                      <a:pt x="242462" y="0"/>
                      <a:pt x="242462" y="0"/>
                    </a:cubicBezTo>
                    <a:cubicBezTo>
                      <a:pt x="268440" y="95253"/>
                      <a:pt x="242462" y="160198"/>
                      <a:pt x="155868" y="203494"/>
                    </a:cubicBezTo>
                    <a:close/>
                  </a:path>
                </a:pathLst>
              </a:custGeom>
              <a:solidFill>
                <a:srgbClr val="D8D8D8"/>
              </a:solidFill>
              <a:ln w="43191"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xmlns="" id="{3B3C3E9F-2541-4206-A26A-DF5EF81EC662}"/>
                  </a:ext>
                </a:extLst>
              </p:cNvPr>
              <p:cNvSpPr/>
              <p:nvPr/>
            </p:nvSpPr>
            <p:spPr>
              <a:xfrm>
                <a:off x="17052877" y="1565595"/>
                <a:ext cx="212153" cy="121230"/>
              </a:xfrm>
              <a:custGeom>
                <a:avLst/>
                <a:gdLst>
                  <a:gd name="connsiteX0" fmla="*/ 212154 w 212153"/>
                  <a:gd name="connsiteY0" fmla="*/ 0 h 121230"/>
                  <a:gd name="connsiteX1" fmla="*/ 203494 w 212153"/>
                  <a:gd name="connsiteY1" fmla="*/ 4330 h 121230"/>
                  <a:gd name="connsiteX2" fmla="*/ 177517 w 212153"/>
                  <a:gd name="connsiteY2" fmla="*/ 12989 h 121230"/>
                  <a:gd name="connsiteX3" fmla="*/ 160198 w 212153"/>
                  <a:gd name="connsiteY3" fmla="*/ 17319 h 121230"/>
                  <a:gd name="connsiteX4" fmla="*/ 142879 w 212153"/>
                  <a:gd name="connsiteY4" fmla="*/ 25978 h 121230"/>
                  <a:gd name="connsiteX5" fmla="*/ 121231 w 212153"/>
                  <a:gd name="connsiteY5" fmla="*/ 34637 h 121230"/>
                  <a:gd name="connsiteX6" fmla="*/ 99583 w 212153"/>
                  <a:gd name="connsiteY6" fmla="*/ 43297 h 121230"/>
                  <a:gd name="connsiteX7" fmla="*/ 77934 w 212153"/>
                  <a:gd name="connsiteY7" fmla="*/ 56286 h 121230"/>
                  <a:gd name="connsiteX8" fmla="*/ 60615 w 212153"/>
                  <a:gd name="connsiteY8" fmla="*/ 69275 h 121230"/>
                  <a:gd name="connsiteX9" fmla="*/ 43297 w 212153"/>
                  <a:gd name="connsiteY9" fmla="*/ 82264 h 121230"/>
                  <a:gd name="connsiteX10" fmla="*/ 30308 w 212153"/>
                  <a:gd name="connsiteY10" fmla="*/ 95253 h 121230"/>
                  <a:gd name="connsiteX11" fmla="*/ 8659 w 212153"/>
                  <a:gd name="connsiteY11" fmla="*/ 112571 h 121230"/>
                  <a:gd name="connsiteX12" fmla="*/ 0 w 212153"/>
                  <a:gd name="connsiteY12" fmla="*/ 121231 h 121230"/>
                  <a:gd name="connsiteX13" fmla="*/ 4330 w 212153"/>
                  <a:gd name="connsiteY13" fmla="*/ 112571 h 121230"/>
                  <a:gd name="connsiteX14" fmla="*/ 21648 w 212153"/>
                  <a:gd name="connsiteY14" fmla="*/ 90923 h 121230"/>
                  <a:gd name="connsiteX15" fmla="*/ 34637 w 212153"/>
                  <a:gd name="connsiteY15" fmla="*/ 77934 h 121230"/>
                  <a:gd name="connsiteX16" fmla="*/ 51956 w 212153"/>
                  <a:gd name="connsiteY16" fmla="*/ 64945 h 121230"/>
                  <a:gd name="connsiteX17" fmla="*/ 90923 w 212153"/>
                  <a:gd name="connsiteY17" fmla="*/ 38967 h 121230"/>
                  <a:gd name="connsiteX18" fmla="*/ 112571 w 212153"/>
                  <a:gd name="connsiteY18" fmla="*/ 30308 h 121230"/>
                  <a:gd name="connsiteX19" fmla="*/ 134220 w 212153"/>
                  <a:gd name="connsiteY19" fmla="*/ 21648 h 121230"/>
                  <a:gd name="connsiteX20" fmla="*/ 173187 w 212153"/>
                  <a:gd name="connsiteY20" fmla="*/ 8659 h 121230"/>
                  <a:gd name="connsiteX21" fmla="*/ 199165 w 212153"/>
                  <a:gd name="connsiteY21" fmla="*/ 4330 h 121230"/>
                  <a:gd name="connsiteX22" fmla="*/ 212154 w 212153"/>
                  <a:gd name="connsiteY22" fmla="*/ 0 h 121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153" h="121230">
                    <a:moveTo>
                      <a:pt x="212154" y="0"/>
                    </a:moveTo>
                    <a:cubicBezTo>
                      <a:pt x="212154" y="0"/>
                      <a:pt x="207824" y="0"/>
                      <a:pt x="203494" y="4330"/>
                    </a:cubicBezTo>
                    <a:cubicBezTo>
                      <a:pt x="199165" y="4330"/>
                      <a:pt x="186176" y="8659"/>
                      <a:pt x="177517" y="12989"/>
                    </a:cubicBezTo>
                    <a:cubicBezTo>
                      <a:pt x="173187" y="12989"/>
                      <a:pt x="164528" y="17319"/>
                      <a:pt x="160198" y="17319"/>
                    </a:cubicBezTo>
                    <a:cubicBezTo>
                      <a:pt x="155868" y="21648"/>
                      <a:pt x="147209" y="21648"/>
                      <a:pt x="142879" y="25978"/>
                    </a:cubicBezTo>
                    <a:cubicBezTo>
                      <a:pt x="134220" y="30308"/>
                      <a:pt x="129890" y="30308"/>
                      <a:pt x="121231" y="34637"/>
                    </a:cubicBezTo>
                    <a:cubicBezTo>
                      <a:pt x="112571" y="38967"/>
                      <a:pt x="108242" y="43297"/>
                      <a:pt x="99583" y="43297"/>
                    </a:cubicBezTo>
                    <a:cubicBezTo>
                      <a:pt x="90923" y="47626"/>
                      <a:pt x="86593" y="51956"/>
                      <a:pt x="77934" y="56286"/>
                    </a:cubicBezTo>
                    <a:cubicBezTo>
                      <a:pt x="73604" y="60615"/>
                      <a:pt x="64945" y="64945"/>
                      <a:pt x="60615" y="69275"/>
                    </a:cubicBezTo>
                    <a:cubicBezTo>
                      <a:pt x="56286" y="73604"/>
                      <a:pt x="47626" y="77934"/>
                      <a:pt x="43297" y="82264"/>
                    </a:cubicBezTo>
                    <a:cubicBezTo>
                      <a:pt x="38967" y="86593"/>
                      <a:pt x="34637" y="90923"/>
                      <a:pt x="30308" y="95253"/>
                    </a:cubicBezTo>
                    <a:cubicBezTo>
                      <a:pt x="21648" y="103912"/>
                      <a:pt x="12989" y="108242"/>
                      <a:pt x="8659" y="112571"/>
                    </a:cubicBezTo>
                    <a:cubicBezTo>
                      <a:pt x="4330" y="116901"/>
                      <a:pt x="0" y="121231"/>
                      <a:pt x="0" y="121231"/>
                    </a:cubicBezTo>
                    <a:cubicBezTo>
                      <a:pt x="0" y="121231"/>
                      <a:pt x="0" y="116901"/>
                      <a:pt x="4330" y="112571"/>
                    </a:cubicBezTo>
                    <a:cubicBezTo>
                      <a:pt x="8659" y="108242"/>
                      <a:pt x="12989" y="99582"/>
                      <a:pt x="21648" y="90923"/>
                    </a:cubicBezTo>
                    <a:cubicBezTo>
                      <a:pt x="25978" y="86593"/>
                      <a:pt x="30308" y="82264"/>
                      <a:pt x="34637" y="77934"/>
                    </a:cubicBezTo>
                    <a:cubicBezTo>
                      <a:pt x="38967" y="73604"/>
                      <a:pt x="43297" y="69275"/>
                      <a:pt x="51956" y="64945"/>
                    </a:cubicBezTo>
                    <a:cubicBezTo>
                      <a:pt x="64945" y="56286"/>
                      <a:pt x="77934" y="47626"/>
                      <a:pt x="90923" y="38967"/>
                    </a:cubicBezTo>
                    <a:cubicBezTo>
                      <a:pt x="99583" y="34637"/>
                      <a:pt x="103912" y="30308"/>
                      <a:pt x="112571" y="30308"/>
                    </a:cubicBezTo>
                    <a:cubicBezTo>
                      <a:pt x="121231" y="25978"/>
                      <a:pt x="125560" y="25978"/>
                      <a:pt x="134220" y="21648"/>
                    </a:cubicBezTo>
                    <a:cubicBezTo>
                      <a:pt x="147209" y="17319"/>
                      <a:pt x="160198" y="12989"/>
                      <a:pt x="173187" y="8659"/>
                    </a:cubicBezTo>
                    <a:cubicBezTo>
                      <a:pt x="186176" y="4330"/>
                      <a:pt x="194835" y="4330"/>
                      <a:pt x="199165" y="4330"/>
                    </a:cubicBezTo>
                    <a:cubicBezTo>
                      <a:pt x="212154" y="0"/>
                      <a:pt x="212154" y="0"/>
                      <a:pt x="212154" y="0"/>
                    </a:cubicBezTo>
                    <a:close/>
                  </a:path>
                </a:pathLst>
              </a:custGeom>
              <a:solidFill>
                <a:srgbClr val="977252"/>
              </a:solidFill>
              <a:ln w="43191"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xmlns="" id="{487AA74F-727B-472E-ABCE-703D993F6E6F}"/>
                  </a:ext>
                </a:extLst>
              </p:cNvPr>
              <p:cNvSpPr/>
              <p:nvPr/>
            </p:nvSpPr>
            <p:spPr>
              <a:xfrm>
                <a:off x="16970614" y="1271178"/>
                <a:ext cx="177516" cy="82263"/>
              </a:xfrm>
              <a:custGeom>
                <a:avLst/>
                <a:gdLst>
                  <a:gd name="connsiteX0" fmla="*/ 0 w 177516"/>
                  <a:gd name="connsiteY0" fmla="*/ 82264 h 82263"/>
                  <a:gd name="connsiteX1" fmla="*/ 12989 w 177516"/>
                  <a:gd name="connsiteY1" fmla="*/ 51956 h 82263"/>
                  <a:gd name="connsiteX2" fmla="*/ 34637 w 177516"/>
                  <a:gd name="connsiteY2" fmla="*/ 25978 h 82263"/>
                  <a:gd name="connsiteX3" fmla="*/ 51956 w 177516"/>
                  <a:gd name="connsiteY3" fmla="*/ 12989 h 82263"/>
                  <a:gd name="connsiteX4" fmla="*/ 60615 w 177516"/>
                  <a:gd name="connsiteY4" fmla="*/ 8659 h 82263"/>
                  <a:gd name="connsiteX5" fmla="*/ 69275 w 177516"/>
                  <a:gd name="connsiteY5" fmla="*/ 4330 h 82263"/>
                  <a:gd name="connsiteX6" fmla="*/ 90923 w 177516"/>
                  <a:gd name="connsiteY6" fmla="*/ 0 h 82263"/>
                  <a:gd name="connsiteX7" fmla="*/ 112571 w 177516"/>
                  <a:gd name="connsiteY7" fmla="*/ 0 h 82263"/>
                  <a:gd name="connsiteX8" fmla="*/ 129890 w 177516"/>
                  <a:gd name="connsiteY8" fmla="*/ 0 h 82263"/>
                  <a:gd name="connsiteX9" fmla="*/ 147209 w 177516"/>
                  <a:gd name="connsiteY9" fmla="*/ 4330 h 82263"/>
                  <a:gd name="connsiteX10" fmla="*/ 160198 w 177516"/>
                  <a:gd name="connsiteY10" fmla="*/ 8659 h 82263"/>
                  <a:gd name="connsiteX11" fmla="*/ 168857 w 177516"/>
                  <a:gd name="connsiteY11" fmla="*/ 12989 h 82263"/>
                  <a:gd name="connsiteX12" fmla="*/ 177516 w 177516"/>
                  <a:gd name="connsiteY12" fmla="*/ 17319 h 82263"/>
                  <a:gd name="connsiteX13" fmla="*/ 168857 w 177516"/>
                  <a:gd name="connsiteY13" fmla="*/ 12989 h 82263"/>
                  <a:gd name="connsiteX14" fmla="*/ 160198 w 177516"/>
                  <a:gd name="connsiteY14" fmla="*/ 8659 h 82263"/>
                  <a:gd name="connsiteX15" fmla="*/ 147209 w 177516"/>
                  <a:gd name="connsiteY15" fmla="*/ 4330 h 82263"/>
                  <a:gd name="connsiteX16" fmla="*/ 129890 w 177516"/>
                  <a:gd name="connsiteY16" fmla="*/ 0 h 82263"/>
                  <a:gd name="connsiteX17" fmla="*/ 112571 w 177516"/>
                  <a:gd name="connsiteY17" fmla="*/ 0 h 82263"/>
                  <a:gd name="connsiteX18" fmla="*/ 95253 w 177516"/>
                  <a:gd name="connsiteY18" fmla="*/ 4330 h 82263"/>
                  <a:gd name="connsiteX19" fmla="*/ 77934 w 177516"/>
                  <a:gd name="connsiteY19" fmla="*/ 8659 h 82263"/>
                  <a:gd name="connsiteX20" fmla="*/ 69275 w 177516"/>
                  <a:gd name="connsiteY20" fmla="*/ 12989 h 82263"/>
                  <a:gd name="connsiteX21" fmla="*/ 60615 w 177516"/>
                  <a:gd name="connsiteY21" fmla="*/ 17319 h 82263"/>
                  <a:gd name="connsiteX22" fmla="*/ 47626 w 177516"/>
                  <a:gd name="connsiteY22" fmla="*/ 30308 h 82263"/>
                  <a:gd name="connsiteX23" fmla="*/ 34637 w 177516"/>
                  <a:gd name="connsiteY23" fmla="*/ 43297 h 82263"/>
                  <a:gd name="connsiteX24" fmla="*/ 25978 w 177516"/>
                  <a:gd name="connsiteY24" fmla="*/ 56286 h 82263"/>
                  <a:gd name="connsiteX25" fmla="*/ 12989 w 177516"/>
                  <a:gd name="connsiteY25" fmla="*/ 77934 h 82263"/>
                  <a:gd name="connsiteX26" fmla="*/ 0 w 177516"/>
                  <a:gd name="connsiteY26" fmla="*/ 82264 h 8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7516" h="82263">
                    <a:moveTo>
                      <a:pt x="0" y="82264"/>
                    </a:moveTo>
                    <a:cubicBezTo>
                      <a:pt x="0" y="82264"/>
                      <a:pt x="4330" y="69275"/>
                      <a:pt x="12989" y="51956"/>
                    </a:cubicBezTo>
                    <a:cubicBezTo>
                      <a:pt x="17319" y="43297"/>
                      <a:pt x="25978" y="34637"/>
                      <a:pt x="34637" y="25978"/>
                    </a:cubicBezTo>
                    <a:cubicBezTo>
                      <a:pt x="38967" y="21648"/>
                      <a:pt x="43297" y="17319"/>
                      <a:pt x="51956" y="12989"/>
                    </a:cubicBezTo>
                    <a:lnTo>
                      <a:pt x="60615" y="8659"/>
                    </a:lnTo>
                    <a:cubicBezTo>
                      <a:pt x="64945" y="8659"/>
                      <a:pt x="64945" y="4330"/>
                      <a:pt x="69275" y="4330"/>
                    </a:cubicBezTo>
                    <a:cubicBezTo>
                      <a:pt x="73604" y="0"/>
                      <a:pt x="82264" y="0"/>
                      <a:pt x="90923" y="0"/>
                    </a:cubicBezTo>
                    <a:cubicBezTo>
                      <a:pt x="99582" y="0"/>
                      <a:pt x="103912" y="0"/>
                      <a:pt x="112571" y="0"/>
                    </a:cubicBezTo>
                    <a:cubicBezTo>
                      <a:pt x="116901" y="0"/>
                      <a:pt x="125560" y="0"/>
                      <a:pt x="129890" y="0"/>
                    </a:cubicBezTo>
                    <a:cubicBezTo>
                      <a:pt x="134220" y="0"/>
                      <a:pt x="142879" y="4330"/>
                      <a:pt x="147209" y="4330"/>
                    </a:cubicBezTo>
                    <a:cubicBezTo>
                      <a:pt x="151538" y="4330"/>
                      <a:pt x="155868" y="8659"/>
                      <a:pt x="160198" y="8659"/>
                    </a:cubicBezTo>
                    <a:cubicBezTo>
                      <a:pt x="164527" y="8659"/>
                      <a:pt x="168857" y="12989"/>
                      <a:pt x="168857" y="12989"/>
                    </a:cubicBezTo>
                    <a:cubicBezTo>
                      <a:pt x="173187" y="17319"/>
                      <a:pt x="177516" y="17319"/>
                      <a:pt x="177516" y="17319"/>
                    </a:cubicBezTo>
                    <a:cubicBezTo>
                      <a:pt x="177516" y="17319"/>
                      <a:pt x="173187" y="17319"/>
                      <a:pt x="168857" y="12989"/>
                    </a:cubicBezTo>
                    <a:cubicBezTo>
                      <a:pt x="164527" y="12989"/>
                      <a:pt x="164527" y="12989"/>
                      <a:pt x="160198" y="8659"/>
                    </a:cubicBezTo>
                    <a:cubicBezTo>
                      <a:pt x="155868" y="8659"/>
                      <a:pt x="151538" y="8659"/>
                      <a:pt x="147209" y="4330"/>
                    </a:cubicBezTo>
                    <a:cubicBezTo>
                      <a:pt x="142879" y="4330"/>
                      <a:pt x="138549" y="0"/>
                      <a:pt x="129890" y="0"/>
                    </a:cubicBezTo>
                    <a:cubicBezTo>
                      <a:pt x="125560" y="0"/>
                      <a:pt x="116901" y="0"/>
                      <a:pt x="112571" y="0"/>
                    </a:cubicBezTo>
                    <a:cubicBezTo>
                      <a:pt x="108242" y="0"/>
                      <a:pt x="99582" y="0"/>
                      <a:pt x="95253" y="4330"/>
                    </a:cubicBezTo>
                    <a:cubicBezTo>
                      <a:pt x="90923" y="4330"/>
                      <a:pt x="82264" y="8659"/>
                      <a:pt x="77934" y="8659"/>
                    </a:cubicBezTo>
                    <a:cubicBezTo>
                      <a:pt x="73604" y="8659"/>
                      <a:pt x="73604" y="12989"/>
                      <a:pt x="69275" y="12989"/>
                    </a:cubicBezTo>
                    <a:lnTo>
                      <a:pt x="60615" y="17319"/>
                    </a:lnTo>
                    <a:cubicBezTo>
                      <a:pt x="56286" y="21648"/>
                      <a:pt x="51956" y="25978"/>
                      <a:pt x="47626" y="30308"/>
                    </a:cubicBezTo>
                    <a:cubicBezTo>
                      <a:pt x="43297" y="34637"/>
                      <a:pt x="38967" y="38967"/>
                      <a:pt x="34637" y="43297"/>
                    </a:cubicBezTo>
                    <a:cubicBezTo>
                      <a:pt x="30308" y="47626"/>
                      <a:pt x="25978" y="51956"/>
                      <a:pt x="25978" y="56286"/>
                    </a:cubicBezTo>
                    <a:cubicBezTo>
                      <a:pt x="21648" y="64945"/>
                      <a:pt x="17319" y="69275"/>
                      <a:pt x="12989" y="77934"/>
                    </a:cubicBezTo>
                    <a:cubicBezTo>
                      <a:pt x="4330" y="82264"/>
                      <a:pt x="0" y="82264"/>
                      <a:pt x="0" y="82264"/>
                    </a:cubicBezTo>
                    <a:close/>
                  </a:path>
                </a:pathLst>
              </a:custGeom>
              <a:solidFill>
                <a:srgbClr val="977252"/>
              </a:solidFill>
              <a:ln w="43191" cap="flat">
                <a:noFill/>
                <a:prstDash val="solid"/>
                <a:miter/>
              </a:ln>
            </p:spPr>
            <p:txBody>
              <a:bodyPr rtlCol="0" anchor="ctr"/>
              <a:lstStyle/>
              <a:p>
                <a:endParaRPr lang="en-US"/>
              </a:p>
            </p:txBody>
          </p:sp>
          <p:grpSp>
            <p:nvGrpSpPr>
              <p:cNvPr id="141" name="Graphic 12">
                <a:extLst>
                  <a:ext uri="{FF2B5EF4-FFF2-40B4-BE49-F238E27FC236}">
                    <a16:creationId xmlns:a16="http://schemas.microsoft.com/office/drawing/2014/main" xmlns="" id="{131D7EB0-97F3-46C5-A8C2-67554DDE9F8B}"/>
                  </a:ext>
                </a:extLst>
              </p:cNvPr>
              <p:cNvGrpSpPr/>
              <p:nvPr/>
            </p:nvGrpSpPr>
            <p:grpSpPr>
              <a:xfrm>
                <a:off x="17079938" y="1598609"/>
                <a:ext cx="208665" cy="148832"/>
                <a:chOff x="17079938" y="1598609"/>
                <a:chExt cx="208665" cy="148832"/>
              </a:xfrm>
            </p:grpSpPr>
            <p:grpSp>
              <p:nvGrpSpPr>
                <p:cNvPr id="142" name="Graphic 12">
                  <a:extLst>
                    <a:ext uri="{FF2B5EF4-FFF2-40B4-BE49-F238E27FC236}">
                      <a16:creationId xmlns:a16="http://schemas.microsoft.com/office/drawing/2014/main" xmlns="" id="{CE51C76F-F03A-4231-AAEF-870B7D248FD3}"/>
                    </a:ext>
                  </a:extLst>
                </p:cNvPr>
                <p:cNvGrpSpPr/>
                <p:nvPr/>
              </p:nvGrpSpPr>
              <p:grpSpPr>
                <a:xfrm>
                  <a:off x="17079938" y="1608892"/>
                  <a:ext cx="208665" cy="138549"/>
                  <a:chOff x="17079938" y="1608892"/>
                  <a:chExt cx="208665" cy="138549"/>
                </a:xfrm>
                <a:solidFill>
                  <a:srgbClr val="F49C84"/>
                </a:solidFill>
              </p:grpSpPr>
              <p:sp>
                <p:nvSpPr>
                  <p:cNvPr id="143" name="Freeform: Shape 142">
                    <a:extLst>
                      <a:ext uri="{FF2B5EF4-FFF2-40B4-BE49-F238E27FC236}">
                        <a16:creationId xmlns:a16="http://schemas.microsoft.com/office/drawing/2014/main" xmlns="" id="{E54EB139-BB1A-4317-A473-9980A92738D1}"/>
                      </a:ext>
                    </a:extLst>
                  </p:cNvPr>
                  <p:cNvSpPr/>
                  <p:nvPr/>
                </p:nvSpPr>
                <p:spPr>
                  <a:xfrm>
                    <a:off x="17103040" y="1678167"/>
                    <a:ext cx="7916" cy="9542"/>
                  </a:xfrm>
                  <a:custGeom>
                    <a:avLst/>
                    <a:gdLst>
                      <a:gd name="connsiteX0" fmla="*/ 6123 w 7916"/>
                      <a:gd name="connsiteY0" fmla="*/ 0 h 9542"/>
                      <a:gd name="connsiteX1" fmla="*/ 1793 w 7916"/>
                      <a:gd name="connsiteY1" fmla="*/ 8659 h 9542"/>
                      <a:gd name="connsiteX2" fmla="*/ 6123 w 7916"/>
                      <a:gd name="connsiteY2" fmla="*/ 0 h 9542"/>
                    </a:gdLst>
                    <a:ahLst/>
                    <a:cxnLst>
                      <a:cxn ang="0">
                        <a:pos x="connsiteX0" y="connsiteY0"/>
                      </a:cxn>
                      <a:cxn ang="0">
                        <a:pos x="connsiteX1" y="connsiteY1"/>
                      </a:cxn>
                      <a:cxn ang="0">
                        <a:pos x="connsiteX2" y="connsiteY2"/>
                      </a:cxn>
                    </a:cxnLst>
                    <a:rect l="l" t="t" r="r" b="b"/>
                    <a:pathLst>
                      <a:path w="7916" h="9542">
                        <a:moveTo>
                          <a:pt x="6123" y="0"/>
                        </a:moveTo>
                        <a:cubicBezTo>
                          <a:pt x="1793" y="0"/>
                          <a:pt x="-2536" y="8659"/>
                          <a:pt x="1793" y="8659"/>
                        </a:cubicBezTo>
                        <a:cubicBezTo>
                          <a:pt x="6123" y="12989"/>
                          <a:pt x="10453" y="0"/>
                          <a:pt x="6123" y="0"/>
                        </a:cubicBezTo>
                        <a:close/>
                      </a:path>
                    </a:pathLst>
                  </a:custGeom>
                  <a:solidFill>
                    <a:srgbClr val="F49C84"/>
                  </a:solidFill>
                  <a:ln w="43191"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xmlns="" id="{DC41936C-1358-4CF6-A4E9-330BCFB3515F}"/>
                      </a:ext>
                    </a:extLst>
                  </p:cNvPr>
                  <p:cNvSpPr/>
                  <p:nvPr/>
                </p:nvSpPr>
                <p:spPr>
                  <a:xfrm>
                    <a:off x="17129018" y="1647859"/>
                    <a:ext cx="8047" cy="8659"/>
                  </a:xfrm>
                  <a:custGeom>
                    <a:avLst/>
                    <a:gdLst>
                      <a:gd name="connsiteX0" fmla="*/ 6123 w 8047"/>
                      <a:gd name="connsiteY0" fmla="*/ 0 h 8659"/>
                      <a:gd name="connsiteX1" fmla="*/ 6123 w 8047"/>
                      <a:gd name="connsiteY1" fmla="*/ 0 h 8659"/>
                      <a:gd name="connsiteX2" fmla="*/ 1793 w 8047"/>
                      <a:gd name="connsiteY2" fmla="*/ 0 h 8659"/>
                      <a:gd name="connsiteX3" fmla="*/ 1793 w 8047"/>
                      <a:gd name="connsiteY3" fmla="*/ 0 h 8659"/>
                      <a:gd name="connsiteX4" fmla="*/ 6123 w 8047"/>
                      <a:gd name="connsiteY4" fmla="*/ 8659 h 8659"/>
                      <a:gd name="connsiteX5" fmla="*/ 6123 w 8047"/>
                      <a:gd name="connsiteY5" fmla="*/ 0 h 8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47" h="8659">
                        <a:moveTo>
                          <a:pt x="6123" y="0"/>
                        </a:moveTo>
                        <a:cubicBezTo>
                          <a:pt x="6123" y="0"/>
                          <a:pt x="6123" y="0"/>
                          <a:pt x="6123" y="0"/>
                        </a:cubicBezTo>
                        <a:cubicBezTo>
                          <a:pt x="1793" y="0"/>
                          <a:pt x="1793" y="0"/>
                          <a:pt x="1793" y="0"/>
                        </a:cubicBezTo>
                        <a:cubicBezTo>
                          <a:pt x="1793" y="0"/>
                          <a:pt x="1793" y="0"/>
                          <a:pt x="1793" y="0"/>
                        </a:cubicBezTo>
                        <a:cubicBezTo>
                          <a:pt x="-2536" y="4330"/>
                          <a:pt x="1793" y="8659"/>
                          <a:pt x="6123" y="8659"/>
                        </a:cubicBezTo>
                        <a:cubicBezTo>
                          <a:pt x="6123" y="8659"/>
                          <a:pt x="10453" y="4330"/>
                          <a:pt x="6123" y="0"/>
                        </a:cubicBezTo>
                        <a:close/>
                      </a:path>
                    </a:pathLst>
                  </a:custGeom>
                  <a:solidFill>
                    <a:srgbClr val="F49C84"/>
                  </a:solidFill>
                  <a:ln w="43191"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xmlns="" id="{F274BBF0-2819-46CA-AC6E-AC868DFDFE14}"/>
                      </a:ext>
                    </a:extLst>
                  </p:cNvPr>
                  <p:cNvSpPr/>
                  <p:nvPr/>
                </p:nvSpPr>
                <p:spPr>
                  <a:xfrm>
                    <a:off x="17164779" y="1669507"/>
                    <a:ext cx="6923" cy="8659"/>
                  </a:xfrm>
                  <a:custGeom>
                    <a:avLst/>
                    <a:gdLst>
                      <a:gd name="connsiteX0" fmla="*/ 4999 w 6923"/>
                      <a:gd name="connsiteY0" fmla="*/ 0 h 8659"/>
                      <a:gd name="connsiteX1" fmla="*/ 4999 w 6923"/>
                      <a:gd name="connsiteY1" fmla="*/ 8659 h 8659"/>
                      <a:gd name="connsiteX2" fmla="*/ 4999 w 6923"/>
                      <a:gd name="connsiteY2" fmla="*/ 0 h 8659"/>
                    </a:gdLst>
                    <a:ahLst/>
                    <a:cxnLst>
                      <a:cxn ang="0">
                        <a:pos x="connsiteX0" y="connsiteY0"/>
                      </a:cxn>
                      <a:cxn ang="0">
                        <a:pos x="connsiteX1" y="connsiteY1"/>
                      </a:cxn>
                      <a:cxn ang="0">
                        <a:pos x="connsiteX2" y="connsiteY2"/>
                      </a:cxn>
                    </a:cxnLst>
                    <a:rect l="l" t="t" r="r" b="b"/>
                    <a:pathLst>
                      <a:path w="6923" h="8659">
                        <a:moveTo>
                          <a:pt x="4999" y="0"/>
                        </a:moveTo>
                        <a:cubicBezTo>
                          <a:pt x="670" y="0"/>
                          <a:pt x="-3660" y="8659"/>
                          <a:pt x="4999" y="8659"/>
                        </a:cubicBezTo>
                        <a:cubicBezTo>
                          <a:pt x="4999" y="8659"/>
                          <a:pt x="9329" y="0"/>
                          <a:pt x="4999" y="0"/>
                        </a:cubicBezTo>
                        <a:close/>
                      </a:path>
                    </a:pathLst>
                  </a:custGeom>
                  <a:solidFill>
                    <a:srgbClr val="F49C84"/>
                  </a:solidFill>
                  <a:ln w="43191"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xmlns="" id="{E54F19D5-A831-4985-A14F-599E8596C286}"/>
                      </a:ext>
                    </a:extLst>
                  </p:cNvPr>
                  <p:cNvSpPr/>
                  <p:nvPr/>
                </p:nvSpPr>
                <p:spPr>
                  <a:xfrm>
                    <a:off x="17132297" y="1695485"/>
                    <a:ext cx="11893" cy="12989"/>
                  </a:xfrm>
                  <a:custGeom>
                    <a:avLst/>
                    <a:gdLst>
                      <a:gd name="connsiteX0" fmla="*/ 7174 w 11893"/>
                      <a:gd name="connsiteY0" fmla="*/ 0 h 12989"/>
                      <a:gd name="connsiteX1" fmla="*/ 2844 w 11893"/>
                      <a:gd name="connsiteY1" fmla="*/ 12989 h 12989"/>
                      <a:gd name="connsiteX2" fmla="*/ 7174 w 11893"/>
                      <a:gd name="connsiteY2" fmla="*/ 0 h 12989"/>
                    </a:gdLst>
                    <a:ahLst/>
                    <a:cxnLst>
                      <a:cxn ang="0">
                        <a:pos x="connsiteX0" y="connsiteY0"/>
                      </a:cxn>
                      <a:cxn ang="0">
                        <a:pos x="connsiteX1" y="connsiteY1"/>
                      </a:cxn>
                      <a:cxn ang="0">
                        <a:pos x="connsiteX2" y="connsiteY2"/>
                      </a:cxn>
                    </a:cxnLst>
                    <a:rect l="l" t="t" r="r" b="b"/>
                    <a:pathLst>
                      <a:path w="11893" h="12989">
                        <a:moveTo>
                          <a:pt x="7174" y="0"/>
                        </a:moveTo>
                        <a:cubicBezTo>
                          <a:pt x="-1486" y="0"/>
                          <a:pt x="-1486" y="12989"/>
                          <a:pt x="2844" y="12989"/>
                        </a:cubicBezTo>
                        <a:cubicBezTo>
                          <a:pt x="11503" y="8659"/>
                          <a:pt x="15833" y="0"/>
                          <a:pt x="7174" y="0"/>
                        </a:cubicBezTo>
                        <a:close/>
                      </a:path>
                    </a:pathLst>
                  </a:custGeom>
                  <a:solidFill>
                    <a:srgbClr val="F49C84"/>
                  </a:solidFill>
                  <a:ln w="43191"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xmlns="" id="{B9490CF0-8114-4935-80E9-963125533164}"/>
                      </a:ext>
                    </a:extLst>
                  </p:cNvPr>
                  <p:cNvSpPr/>
                  <p:nvPr/>
                </p:nvSpPr>
                <p:spPr>
                  <a:xfrm>
                    <a:off x="17196839" y="1630540"/>
                    <a:ext cx="5171" cy="5541"/>
                  </a:xfrm>
                  <a:custGeom>
                    <a:avLst/>
                    <a:gdLst>
                      <a:gd name="connsiteX0" fmla="*/ 3247 w 5171"/>
                      <a:gd name="connsiteY0" fmla="*/ 0 h 5541"/>
                      <a:gd name="connsiteX1" fmla="*/ 3247 w 5171"/>
                      <a:gd name="connsiteY1" fmla="*/ 4330 h 5541"/>
                      <a:gd name="connsiteX2" fmla="*/ 3247 w 5171"/>
                      <a:gd name="connsiteY2" fmla="*/ 0 h 5541"/>
                    </a:gdLst>
                    <a:ahLst/>
                    <a:cxnLst>
                      <a:cxn ang="0">
                        <a:pos x="connsiteX0" y="connsiteY0"/>
                      </a:cxn>
                      <a:cxn ang="0">
                        <a:pos x="connsiteX1" y="connsiteY1"/>
                      </a:cxn>
                      <a:cxn ang="0">
                        <a:pos x="connsiteX2" y="connsiteY2"/>
                      </a:cxn>
                    </a:cxnLst>
                    <a:rect l="l" t="t" r="r" b="b"/>
                    <a:pathLst>
                      <a:path w="5171" h="5541">
                        <a:moveTo>
                          <a:pt x="3247" y="0"/>
                        </a:moveTo>
                        <a:cubicBezTo>
                          <a:pt x="-1082" y="0"/>
                          <a:pt x="-1082" y="4330"/>
                          <a:pt x="3247" y="4330"/>
                        </a:cubicBezTo>
                        <a:cubicBezTo>
                          <a:pt x="3247" y="8659"/>
                          <a:pt x="7577" y="0"/>
                          <a:pt x="3247" y="0"/>
                        </a:cubicBezTo>
                        <a:close/>
                      </a:path>
                    </a:pathLst>
                  </a:custGeom>
                  <a:solidFill>
                    <a:srgbClr val="F49C84"/>
                  </a:solidFill>
                  <a:ln w="43191"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xmlns="" id="{17B279F1-5657-4FB8-A8E4-D6CC37DF05DC}"/>
                      </a:ext>
                    </a:extLst>
                  </p:cNvPr>
                  <p:cNvSpPr/>
                  <p:nvPr/>
                </p:nvSpPr>
                <p:spPr>
                  <a:xfrm>
                    <a:off x="17079938" y="1717134"/>
                    <a:ext cx="6494" cy="4329"/>
                  </a:xfrm>
                  <a:custGeom>
                    <a:avLst/>
                    <a:gdLst>
                      <a:gd name="connsiteX0" fmla="*/ 3247 w 6494"/>
                      <a:gd name="connsiteY0" fmla="*/ 0 h 4329"/>
                      <a:gd name="connsiteX1" fmla="*/ 3247 w 6494"/>
                      <a:gd name="connsiteY1" fmla="*/ 4330 h 4329"/>
                      <a:gd name="connsiteX2" fmla="*/ 3247 w 6494"/>
                      <a:gd name="connsiteY2" fmla="*/ 0 h 4329"/>
                    </a:gdLst>
                    <a:ahLst/>
                    <a:cxnLst>
                      <a:cxn ang="0">
                        <a:pos x="connsiteX0" y="connsiteY0"/>
                      </a:cxn>
                      <a:cxn ang="0">
                        <a:pos x="connsiteX1" y="connsiteY1"/>
                      </a:cxn>
                      <a:cxn ang="0">
                        <a:pos x="connsiteX2" y="connsiteY2"/>
                      </a:cxn>
                    </a:cxnLst>
                    <a:rect l="l" t="t" r="r" b="b"/>
                    <a:pathLst>
                      <a:path w="6494" h="4329">
                        <a:moveTo>
                          <a:pt x="3247" y="0"/>
                        </a:moveTo>
                        <a:cubicBezTo>
                          <a:pt x="-1082" y="0"/>
                          <a:pt x="-1082" y="4330"/>
                          <a:pt x="3247" y="4330"/>
                        </a:cubicBezTo>
                        <a:cubicBezTo>
                          <a:pt x="7577" y="4330"/>
                          <a:pt x="7577" y="0"/>
                          <a:pt x="3247" y="0"/>
                        </a:cubicBezTo>
                        <a:close/>
                      </a:path>
                    </a:pathLst>
                  </a:custGeom>
                  <a:solidFill>
                    <a:srgbClr val="F49C84"/>
                  </a:solidFill>
                  <a:ln w="43191"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xmlns="" id="{4EF07CEB-81DA-4F9D-81A8-A8929971E492}"/>
                      </a:ext>
                    </a:extLst>
                  </p:cNvPr>
                  <p:cNvSpPr/>
                  <p:nvPr/>
                </p:nvSpPr>
                <p:spPr>
                  <a:xfrm>
                    <a:off x="17170861" y="1617551"/>
                    <a:ext cx="6494" cy="8659"/>
                  </a:xfrm>
                  <a:custGeom>
                    <a:avLst/>
                    <a:gdLst>
                      <a:gd name="connsiteX0" fmla="*/ 3247 w 6494"/>
                      <a:gd name="connsiteY0" fmla="*/ 0 h 8659"/>
                      <a:gd name="connsiteX1" fmla="*/ 3247 w 6494"/>
                      <a:gd name="connsiteY1" fmla="*/ 8659 h 8659"/>
                      <a:gd name="connsiteX2" fmla="*/ 3247 w 6494"/>
                      <a:gd name="connsiteY2" fmla="*/ 0 h 8659"/>
                    </a:gdLst>
                    <a:ahLst/>
                    <a:cxnLst>
                      <a:cxn ang="0">
                        <a:pos x="connsiteX0" y="connsiteY0"/>
                      </a:cxn>
                      <a:cxn ang="0">
                        <a:pos x="connsiteX1" y="connsiteY1"/>
                      </a:cxn>
                      <a:cxn ang="0">
                        <a:pos x="connsiteX2" y="connsiteY2"/>
                      </a:cxn>
                    </a:cxnLst>
                    <a:rect l="l" t="t" r="r" b="b"/>
                    <a:pathLst>
                      <a:path w="6494" h="8659">
                        <a:moveTo>
                          <a:pt x="3247" y="0"/>
                        </a:moveTo>
                        <a:cubicBezTo>
                          <a:pt x="-1082" y="0"/>
                          <a:pt x="-1082" y="8659"/>
                          <a:pt x="3247" y="8659"/>
                        </a:cubicBezTo>
                        <a:cubicBezTo>
                          <a:pt x="7577" y="8659"/>
                          <a:pt x="7577" y="0"/>
                          <a:pt x="3247" y="0"/>
                        </a:cubicBezTo>
                        <a:close/>
                      </a:path>
                    </a:pathLst>
                  </a:custGeom>
                  <a:solidFill>
                    <a:srgbClr val="F49C84"/>
                  </a:solidFill>
                  <a:ln w="43191"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xmlns="" id="{205C48E5-BD72-4D9A-8428-9CDFF19AF555}"/>
                      </a:ext>
                    </a:extLst>
                  </p:cNvPr>
                  <p:cNvSpPr/>
                  <p:nvPr/>
                </p:nvSpPr>
                <p:spPr>
                  <a:xfrm>
                    <a:off x="17203746" y="1682496"/>
                    <a:ext cx="9998" cy="8659"/>
                  </a:xfrm>
                  <a:custGeom>
                    <a:avLst/>
                    <a:gdLst>
                      <a:gd name="connsiteX0" fmla="*/ 5000 w 9998"/>
                      <a:gd name="connsiteY0" fmla="*/ 0 h 8659"/>
                      <a:gd name="connsiteX1" fmla="*/ 5000 w 9998"/>
                      <a:gd name="connsiteY1" fmla="*/ 8659 h 8659"/>
                      <a:gd name="connsiteX2" fmla="*/ 5000 w 9998"/>
                      <a:gd name="connsiteY2" fmla="*/ 0 h 8659"/>
                    </a:gdLst>
                    <a:ahLst/>
                    <a:cxnLst>
                      <a:cxn ang="0">
                        <a:pos x="connsiteX0" y="connsiteY0"/>
                      </a:cxn>
                      <a:cxn ang="0">
                        <a:pos x="connsiteX1" y="connsiteY1"/>
                      </a:cxn>
                      <a:cxn ang="0">
                        <a:pos x="connsiteX2" y="connsiteY2"/>
                      </a:cxn>
                    </a:cxnLst>
                    <a:rect l="l" t="t" r="r" b="b"/>
                    <a:pathLst>
                      <a:path w="9998" h="8659">
                        <a:moveTo>
                          <a:pt x="5000" y="0"/>
                        </a:moveTo>
                        <a:cubicBezTo>
                          <a:pt x="670" y="0"/>
                          <a:pt x="-3660" y="8659"/>
                          <a:pt x="5000" y="8659"/>
                        </a:cubicBezTo>
                        <a:cubicBezTo>
                          <a:pt x="9329" y="8659"/>
                          <a:pt x="13659" y="0"/>
                          <a:pt x="5000" y="0"/>
                        </a:cubicBezTo>
                        <a:close/>
                      </a:path>
                    </a:pathLst>
                  </a:custGeom>
                  <a:solidFill>
                    <a:srgbClr val="F49C84"/>
                  </a:solidFill>
                  <a:ln w="43191"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xmlns="" id="{04DB1C9C-6C46-42C5-B77C-EC3FFC5ECB1C}"/>
                      </a:ext>
                    </a:extLst>
                  </p:cNvPr>
                  <p:cNvSpPr/>
                  <p:nvPr/>
                </p:nvSpPr>
                <p:spPr>
                  <a:xfrm>
                    <a:off x="17183850" y="1725793"/>
                    <a:ext cx="5171" cy="1924"/>
                  </a:xfrm>
                  <a:custGeom>
                    <a:avLst/>
                    <a:gdLst>
                      <a:gd name="connsiteX0" fmla="*/ 3247 w 5171"/>
                      <a:gd name="connsiteY0" fmla="*/ 0 h 1924"/>
                      <a:gd name="connsiteX1" fmla="*/ 3247 w 5171"/>
                      <a:gd name="connsiteY1" fmla="*/ 0 h 1924"/>
                      <a:gd name="connsiteX2" fmla="*/ 3247 w 5171"/>
                      <a:gd name="connsiteY2" fmla="*/ 0 h 1924"/>
                    </a:gdLst>
                    <a:ahLst/>
                    <a:cxnLst>
                      <a:cxn ang="0">
                        <a:pos x="connsiteX0" y="connsiteY0"/>
                      </a:cxn>
                      <a:cxn ang="0">
                        <a:pos x="connsiteX1" y="connsiteY1"/>
                      </a:cxn>
                      <a:cxn ang="0">
                        <a:pos x="connsiteX2" y="connsiteY2"/>
                      </a:cxn>
                    </a:cxnLst>
                    <a:rect l="l" t="t" r="r" b="b"/>
                    <a:pathLst>
                      <a:path w="5171" h="1924">
                        <a:moveTo>
                          <a:pt x="3247" y="0"/>
                        </a:moveTo>
                        <a:cubicBezTo>
                          <a:pt x="-1082" y="0"/>
                          <a:pt x="-1082" y="4330"/>
                          <a:pt x="3247" y="0"/>
                        </a:cubicBezTo>
                        <a:cubicBezTo>
                          <a:pt x="3247" y="4330"/>
                          <a:pt x="7577" y="0"/>
                          <a:pt x="3247" y="0"/>
                        </a:cubicBezTo>
                        <a:close/>
                      </a:path>
                    </a:pathLst>
                  </a:custGeom>
                  <a:solidFill>
                    <a:srgbClr val="F49C84"/>
                  </a:solidFill>
                  <a:ln w="43191"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xmlns="" id="{C99A5260-DE98-47AD-AAD6-3AEAC77CF9F0}"/>
                      </a:ext>
                    </a:extLst>
                  </p:cNvPr>
                  <p:cNvSpPr/>
                  <p:nvPr/>
                </p:nvSpPr>
                <p:spPr>
                  <a:xfrm>
                    <a:off x="17167854" y="1704145"/>
                    <a:ext cx="5171" cy="1924"/>
                  </a:xfrm>
                  <a:custGeom>
                    <a:avLst/>
                    <a:gdLst>
                      <a:gd name="connsiteX0" fmla="*/ 1924 w 5171"/>
                      <a:gd name="connsiteY0" fmla="*/ 0 h 1924"/>
                      <a:gd name="connsiteX1" fmla="*/ 1924 w 5171"/>
                      <a:gd name="connsiteY1" fmla="*/ 0 h 1924"/>
                      <a:gd name="connsiteX2" fmla="*/ 1924 w 5171"/>
                      <a:gd name="connsiteY2" fmla="*/ 0 h 1924"/>
                    </a:gdLst>
                    <a:ahLst/>
                    <a:cxnLst>
                      <a:cxn ang="0">
                        <a:pos x="connsiteX0" y="connsiteY0"/>
                      </a:cxn>
                      <a:cxn ang="0">
                        <a:pos x="connsiteX1" y="connsiteY1"/>
                      </a:cxn>
                      <a:cxn ang="0">
                        <a:pos x="connsiteX2" y="connsiteY2"/>
                      </a:cxn>
                    </a:cxnLst>
                    <a:rect l="l" t="t" r="r" b="b"/>
                    <a:pathLst>
                      <a:path w="5171" h="1924">
                        <a:moveTo>
                          <a:pt x="1924" y="0"/>
                        </a:moveTo>
                        <a:cubicBezTo>
                          <a:pt x="1924" y="0"/>
                          <a:pt x="-2405" y="4330"/>
                          <a:pt x="1924" y="0"/>
                        </a:cubicBezTo>
                        <a:cubicBezTo>
                          <a:pt x="6254" y="4330"/>
                          <a:pt x="6254" y="0"/>
                          <a:pt x="1924" y="0"/>
                        </a:cubicBezTo>
                        <a:close/>
                      </a:path>
                    </a:pathLst>
                  </a:custGeom>
                  <a:solidFill>
                    <a:srgbClr val="F49C84"/>
                  </a:solidFill>
                  <a:ln w="43191"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xmlns="" id="{B5DF83D6-1B65-4ADC-8430-6F7375943BFB}"/>
                      </a:ext>
                    </a:extLst>
                  </p:cNvPr>
                  <p:cNvSpPr/>
                  <p:nvPr/>
                </p:nvSpPr>
                <p:spPr>
                  <a:xfrm>
                    <a:off x="17283432" y="1673837"/>
                    <a:ext cx="5171" cy="4329"/>
                  </a:xfrm>
                  <a:custGeom>
                    <a:avLst/>
                    <a:gdLst>
                      <a:gd name="connsiteX0" fmla="*/ 3247 w 5171"/>
                      <a:gd name="connsiteY0" fmla="*/ 0 h 4329"/>
                      <a:gd name="connsiteX1" fmla="*/ 3247 w 5171"/>
                      <a:gd name="connsiteY1" fmla="*/ 4330 h 4329"/>
                      <a:gd name="connsiteX2" fmla="*/ 3247 w 5171"/>
                      <a:gd name="connsiteY2" fmla="*/ 0 h 4329"/>
                    </a:gdLst>
                    <a:ahLst/>
                    <a:cxnLst>
                      <a:cxn ang="0">
                        <a:pos x="connsiteX0" y="connsiteY0"/>
                      </a:cxn>
                      <a:cxn ang="0">
                        <a:pos x="connsiteX1" y="connsiteY1"/>
                      </a:cxn>
                      <a:cxn ang="0">
                        <a:pos x="connsiteX2" y="connsiteY2"/>
                      </a:cxn>
                    </a:cxnLst>
                    <a:rect l="l" t="t" r="r" b="b"/>
                    <a:pathLst>
                      <a:path w="5171" h="4329">
                        <a:moveTo>
                          <a:pt x="3247" y="0"/>
                        </a:moveTo>
                        <a:cubicBezTo>
                          <a:pt x="-1082" y="0"/>
                          <a:pt x="-1082" y="4330"/>
                          <a:pt x="3247" y="4330"/>
                        </a:cubicBezTo>
                        <a:cubicBezTo>
                          <a:pt x="3247" y="4330"/>
                          <a:pt x="7577" y="0"/>
                          <a:pt x="3247" y="0"/>
                        </a:cubicBezTo>
                        <a:close/>
                      </a:path>
                    </a:pathLst>
                  </a:custGeom>
                  <a:solidFill>
                    <a:srgbClr val="F49C84"/>
                  </a:solidFill>
                  <a:ln w="43191"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xmlns="" id="{D606E6A9-BC9D-4E29-B450-500EA2EA5184}"/>
                      </a:ext>
                    </a:extLst>
                  </p:cNvPr>
                  <p:cNvSpPr/>
                  <p:nvPr/>
                </p:nvSpPr>
                <p:spPr>
                  <a:xfrm>
                    <a:off x="17239053" y="1721463"/>
                    <a:ext cx="8659" cy="10824"/>
                  </a:xfrm>
                  <a:custGeom>
                    <a:avLst/>
                    <a:gdLst>
                      <a:gd name="connsiteX0" fmla="*/ 8659 w 8659"/>
                      <a:gd name="connsiteY0" fmla="*/ 4330 h 10824"/>
                      <a:gd name="connsiteX1" fmla="*/ 4330 w 8659"/>
                      <a:gd name="connsiteY1" fmla="*/ 0 h 10824"/>
                      <a:gd name="connsiteX2" fmla="*/ 0 w 8659"/>
                      <a:gd name="connsiteY2" fmla="*/ 4330 h 10824"/>
                      <a:gd name="connsiteX3" fmla="*/ 0 w 8659"/>
                      <a:gd name="connsiteY3" fmla="*/ 4330 h 10824"/>
                      <a:gd name="connsiteX4" fmla="*/ 0 w 8659"/>
                      <a:gd name="connsiteY4" fmla="*/ 4330 h 10824"/>
                      <a:gd name="connsiteX5" fmla="*/ 0 w 8659"/>
                      <a:gd name="connsiteY5" fmla="*/ 4330 h 10824"/>
                      <a:gd name="connsiteX6" fmla="*/ 0 w 8659"/>
                      <a:gd name="connsiteY6" fmla="*/ 4330 h 10824"/>
                      <a:gd name="connsiteX7" fmla="*/ 0 w 8659"/>
                      <a:gd name="connsiteY7" fmla="*/ 4330 h 10824"/>
                      <a:gd name="connsiteX8" fmla="*/ 8659 w 8659"/>
                      <a:gd name="connsiteY8" fmla="*/ 4330 h 10824"/>
                      <a:gd name="connsiteX9" fmla="*/ 8659 w 8659"/>
                      <a:gd name="connsiteY9" fmla="*/ 4330 h 1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659" h="10824">
                        <a:moveTo>
                          <a:pt x="8659" y="4330"/>
                        </a:moveTo>
                        <a:cubicBezTo>
                          <a:pt x="8659" y="0"/>
                          <a:pt x="4330" y="0"/>
                          <a:pt x="4330" y="0"/>
                        </a:cubicBezTo>
                        <a:cubicBezTo>
                          <a:pt x="4330" y="0"/>
                          <a:pt x="0" y="0"/>
                          <a:pt x="0" y="4330"/>
                        </a:cubicBezTo>
                        <a:cubicBezTo>
                          <a:pt x="0" y="4330"/>
                          <a:pt x="0" y="4330"/>
                          <a:pt x="0" y="4330"/>
                        </a:cubicBezTo>
                        <a:lnTo>
                          <a:pt x="0" y="4330"/>
                        </a:lnTo>
                        <a:lnTo>
                          <a:pt x="0" y="4330"/>
                        </a:lnTo>
                        <a:cubicBezTo>
                          <a:pt x="0" y="4330"/>
                          <a:pt x="0" y="4330"/>
                          <a:pt x="0" y="4330"/>
                        </a:cubicBezTo>
                        <a:cubicBezTo>
                          <a:pt x="0" y="4330"/>
                          <a:pt x="0" y="4330"/>
                          <a:pt x="0" y="4330"/>
                        </a:cubicBezTo>
                        <a:cubicBezTo>
                          <a:pt x="0" y="12989"/>
                          <a:pt x="8659" y="12989"/>
                          <a:pt x="8659" y="4330"/>
                        </a:cubicBezTo>
                        <a:cubicBezTo>
                          <a:pt x="8659" y="4330"/>
                          <a:pt x="8659" y="4330"/>
                          <a:pt x="8659" y="4330"/>
                        </a:cubicBezTo>
                        <a:close/>
                      </a:path>
                    </a:pathLst>
                  </a:custGeom>
                  <a:solidFill>
                    <a:srgbClr val="F49C84"/>
                  </a:solidFill>
                  <a:ln w="43191"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xmlns="" id="{2692D0E8-ED7A-4E36-B0D5-1A771D0B45DE}"/>
                      </a:ext>
                    </a:extLst>
                  </p:cNvPr>
                  <p:cNvSpPr/>
                  <p:nvPr/>
                </p:nvSpPr>
                <p:spPr>
                  <a:xfrm>
                    <a:off x="17247712" y="1648941"/>
                    <a:ext cx="8659" cy="9741"/>
                  </a:xfrm>
                  <a:custGeom>
                    <a:avLst/>
                    <a:gdLst>
                      <a:gd name="connsiteX0" fmla="*/ 8659 w 8659"/>
                      <a:gd name="connsiteY0" fmla="*/ 3247 h 9741"/>
                      <a:gd name="connsiteX1" fmla="*/ 0 w 8659"/>
                      <a:gd name="connsiteY1" fmla="*/ 3247 h 9741"/>
                      <a:gd name="connsiteX2" fmla="*/ 0 w 8659"/>
                      <a:gd name="connsiteY2" fmla="*/ 3247 h 9741"/>
                      <a:gd name="connsiteX3" fmla="*/ 8659 w 8659"/>
                      <a:gd name="connsiteY3" fmla="*/ 3247 h 9741"/>
                      <a:gd name="connsiteX4" fmla="*/ 8659 w 8659"/>
                      <a:gd name="connsiteY4" fmla="*/ 3247 h 97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59" h="9741">
                        <a:moveTo>
                          <a:pt x="8659" y="3247"/>
                        </a:moveTo>
                        <a:cubicBezTo>
                          <a:pt x="8659" y="-1082"/>
                          <a:pt x="0" y="-1082"/>
                          <a:pt x="0" y="3247"/>
                        </a:cubicBezTo>
                        <a:cubicBezTo>
                          <a:pt x="0" y="3247"/>
                          <a:pt x="0" y="3247"/>
                          <a:pt x="0" y="3247"/>
                        </a:cubicBezTo>
                        <a:cubicBezTo>
                          <a:pt x="0" y="11907"/>
                          <a:pt x="8659" y="11907"/>
                          <a:pt x="8659" y="3247"/>
                        </a:cubicBezTo>
                        <a:cubicBezTo>
                          <a:pt x="8659" y="3247"/>
                          <a:pt x="8659" y="3247"/>
                          <a:pt x="8659" y="3247"/>
                        </a:cubicBezTo>
                        <a:close/>
                      </a:path>
                    </a:pathLst>
                  </a:custGeom>
                  <a:solidFill>
                    <a:srgbClr val="F49C84"/>
                  </a:solidFill>
                  <a:ln w="43191"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xmlns="" id="{669D17F1-4EB6-402D-8786-CC63140B2EA5}"/>
                      </a:ext>
                    </a:extLst>
                  </p:cNvPr>
                  <p:cNvSpPr/>
                  <p:nvPr/>
                </p:nvSpPr>
                <p:spPr>
                  <a:xfrm>
                    <a:off x="17225674" y="1608892"/>
                    <a:ext cx="12297" cy="8659"/>
                  </a:xfrm>
                  <a:custGeom>
                    <a:avLst/>
                    <a:gdLst>
                      <a:gd name="connsiteX0" fmla="*/ 9050 w 12297"/>
                      <a:gd name="connsiteY0" fmla="*/ 0 h 8659"/>
                      <a:gd name="connsiteX1" fmla="*/ 9050 w 12297"/>
                      <a:gd name="connsiteY1" fmla="*/ 0 h 8659"/>
                      <a:gd name="connsiteX2" fmla="*/ 4720 w 12297"/>
                      <a:gd name="connsiteY2" fmla="*/ 8659 h 8659"/>
                      <a:gd name="connsiteX3" fmla="*/ 9050 w 12297"/>
                      <a:gd name="connsiteY3" fmla="*/ 4330 h 8659"/>
                      <a:gd name="connsiteX4" fmla="*/ 9050 w 12297"/>
                      <a:gd name="connsiteY4" fmla="*/ 4330 h 8659"/>
                      <a:gd name="connsiteX5" fmla="*/ 9050 w 12297"/>
                      <a:gd name="connsiteY5" fmla="*/ 0 h 8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97" h="8659">
                        <a:moveTo>
                          <a:pt x="9050" y="0"/>
                        </a:moveTo>
                        <a:cubicBezTo>
                          <a:pt x="9050" y="0"/>
                          <a:pt x="9050" y="0"/>
                          <a:pt x="9050" y="0"/>
                        </a:cubicBezTo>
                        <a:cubicBezTo>
                          <a:pt x="390" y="0"/>
                          <a:pt x="-3939" y="8659"/>
                          <a:pt x="4720" y="8659"/>
                        </a:cubicBezTo>
                        <a:cubicBezTo>
                          <a:pt x="9050" y="8659"/>
                          <a:pt x="9050" y="8659"/>
                          <a:pt x="9050" y="4330"/>
                        </a:cubicBezTo>
                        <a:cubicBezTo>
                          <a:pt x="9050" y="4330"/>
                          <a:pt x="9050" y="4330"/>
                          <a:pt x="9050" y="4330"/>
                        </a:cubicBezTo>
                        <a:cubicBezTo>
                          <a:pt x="13379" y="4330"/>
                          <a:pt x="13379" y="4330"/>
                          <a:pt x="9050" y="0"/>
                        </a:cubicBezTo>
                        <a:close/>
                      </a:path>
                    </a:pathLst>
                  </a:custGeom>
                  <a:solidFill>
                    <a:srgbClr val="F49C84"/>
                  </a:solidFill>
                  <a:ln w="43191"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xmlns="" id="{5294E27F-A61E-48B2-8E38-7EFC661C1839}"/>
                      </a:ext>
                    </a:extLst>
                  </p:cNvPr>
                  <p:cNvSpPr/>
                  <p:nvPr/>
                </p:nvSpPr>
                <p:spPr>
                  <a:xfrm>
                    <a:off x="17131894" y="1738782"/>
                    <a:ext cx="5171" cy="8659"/>
                  </a:xfrm>
                  <a:custGeom>
                    <a:avLst/>
                    <a:gdLst>
                      <a:gd name="connsiteX0" fmla="*/ 3247 w 5171"/>
                      <a:gd name="connsiteY0" fmla="*/ 0 h 8659"/>
                      <a:gd name="connsiteX1" fmla="*/ 3247 w 5171"/>
                      <a:gd name="connsiteY1" fmla="*/ 8659 h 8659"/>
                      <a:gd name="connsiteX2" fmla="*/ 3247 w 5171"/>
                      <a:gd name="connsiteY2" fmla="*/ 0 h 8659"/>
                    </a:gdLst>
                    <a:ahLst/>
                    <a:cxnLst>
                      <a:cxn ang="0">
                        <a:pos x="connsiteX0" y="connsiteY0"/>
                      </a:cxn>
                      <a:cxn ang="0">
                        <a:pos x="connsiteX1" y="connsiteY1"/>
                      </a:cxn>
                      <a:cxn ang="0">
                        <a:pos x="connsiteX2" y="connsiteY2"/>
                      </a:cxn>
                    </a:cxnLst>
                    <a:rect l="l" t="t" r="r" b="b"/>
                    <a:pathLst>
                      <a:path w="5171" h="8659">
                        <a:moveTo>
                          <a:pt x="3247" y="0"/>
                        </a:moveTo>
                        <a:cubicBezTo>
                          <a:pt x="-1082" y="0"/>
                          <a:pt x="-1082" y="8659"/>
                          <a:pt x="3247" y="8659"/>
                        </a:cubicBezTo>
                        <a:cubicBezTo>
                          <a:pt x="3247" y="8659"/>
                          <a:pt x="7577" y="0"/>
                          <a:pt x="3247" y="0"/>
                        </a:cubicBezTo>
                        <a:close/>
                      </a:path>
                    </a:pathLst>
                  </a:custGeom>
                  <a:solidFill>
                    <a:srgbClr val="F49C84"/>
                  </a:solidFill>
                  <a:ln w="43191" cap="flat">
                    <a:noFill/>
                    <a:prstDash val="solid"/>
                    <a:miter/>
                  </a:ln>
                </p:spPr>
                <p:txBody>
                  <a:bodyPr rtlCol="0" anchor="ctr"/>
                  <a:lstStyle/>
                  <a:p>
                    <a:endParaRPr lang="en-US"/>
                  </a:p>
                </p:txBody>
              </p:sp>
            </p:grpSp>
            <p:sp>
              <p:nvSpPr>
                <p:cNvPr id="158" name="Freeform: Shape 157">
                  <a:extLst>
                    <a:ext uri="{FF2B5EF4-FFF2-40B4-BE49-F238E27FC236}">
                      <a16:creationId xmlns:a16="http://schemas.microsoft.com/office/drawing/2014/main" xmlns="" id="{A8902986-27D2-4B73-916C-55BEC54F6DCE}"/>
                    </a:ext>
                  </a:extLst>
                </p:cNvPr>
                <p:cNvSpPr/>
                <p:nvPr/>
              </p:nvSpPr>
              <p:spPr>
                <a:xfrm>
                  <a:off x="17091844" y="1598609"/>
                  <a:ext cx="182325" cy="108782"/>
                </a:xfrm>
                <a:custGeom>
                  <a:avLst/>
                  <a:gdLst>
                    <a:gd name="connsiteX0" fmla="*/ 142879 w 182325"/>
                    <a:gd name="connsiteY0" fmla="*/ 1624 h 108782"/>
                    <a:gd name="connsiteX1" fmla="*/ 82264 w 182325"/>
                    <a:gd name="connsiteY1" fmla="*/ 14613 h 108782"/>
                    <a:gd name="connsiteX2" fmla="*/ 60615 w 182325"/>
                    <a:gd name="connsiteY2" fmla="*/ 23272 h 108782"/>
                    <a:gd name="connsiteX3" fmla="*/ 0 w 182325"/>
                    <a:gd name="connsiteY3" fmla="*/ 105536 h 108782"/>
                    <a:gd name="connsiteX4" fmla="*/ 8659 w 182325"/>
                    <a:gd name="connsiteY4" fmla="*/ 105536 h 108782"/>
                    <a:gd name="connsiteX5" fmla="*/ 121231 w 182325"/>
                    <a:gd name="connsiteY5" fmla="*/ 66569 h 108782"/>
                    <a:gd name="connsiteX6" fmla="*/ 181846 w 182325"/>
                    <a:gd name="connsiteY6" fmla="*/ 36261 h 108782"/>
                    <a:gd name="connsiteX7" fmla="*/ 142879 w 182325"/>
                    <a:gd name="connsiteY7" fmla="*/ 1624 h 108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25" h="108782">
                      <a:moveTo>
                        <a:pt x="142879" y="1624"/>
                      </a:moveTo>
                      <a:cubicBezTo>
                        <a:pt x="121231" y="-2706"/>
                        <a:pt x="99582" y="1624"/>
                        <a:pt x="82264" y="14613"/>
                      </a:cubicBezTo>
                      <a:cubicBezTo>
                        <a:pt x="73604" y="18942"/>
                        <a:pt x="69275" y="18942"/>
                        <a:pt x="60615" y="23272"/>
                      </a:cubicBezTo>
                      <a:cubicBezTo>
                        <a:pt x="30308" y="36261"/>
                        <a:pt x="4330" y="70898"/>
                        <a:pt x="0" y="105536"/>
                      </a:cubicBezTo>
                      <a:cubicBezTo>
                        <a:pt x="0" y="109865"/>
                        <a:pt x="4330" y="109865"/>
                        <a:pt x="8659" y="105536"/>
                      </a:cubicBezTo>
                      <a:cubicBezTo>
                        <a:pt x="34637" y="70898"/>
                        <a:pt x="82264" y="66569"/>
                        <a:pt x="121231" y="66569"/>
                      </a:cubicBezTo>
                      <a:cubicBezTo>
                        <a:pt x="147209" y="66569"/>
                        <a:pt x="177516" y="62239"/>
                        <a:pt x="181846" y="36261"/>
                      </a:cubicBezTo>
                      <a:cubicBezTo>
                        <a:pt x="186176" y="5953"/>
                        <a:pt x="160198" y="1624"/>
                        <a:pt x="142879" y="1624"/>
                      </a:cubicBezTo>
                      <a:close/>
                    </a:path>
                  </a:pathLst>
                </a:custGeom>
                <a:solidFill>
                  <a:srgbClr val="EEB4CF">
                    <a:alpha val="40000"/>
                  </a:srgbClr>
                </a:solidFill>
                <a:ln w="43191" cap="flat">
                  <a:noFill/>
                  <a:prstDash val="solid"/>
                  <a:miter/>
                </a:ln>
              </p:spPr>
              <p:txBody>
                <a:bodyPr rtlCol="0" anchor="ctr"/>
                <a:lstStyle/>
                <a:p>
                  <a:endParaRPr lang="en-US"/>
                </a:p>
              </p:txBody>
            </p:sp>
          </p:grpSp>
          <p:grpSp>
            <p:nvGrpSpPr>
              <p:cNvPr id="159" name="Graphic 12">
                <a:extLst>
                  <a:ext uri="{FF2B5EF4-FFF2-40B4-BE49-F238E27FC236}">
                    <a16:creationId xmlns:a16="http://schemas.microsoft.com/office/drawing/2014/main" xmlns="" id="{DDDFAB17-A7C4-4327-BBDE-475CABCD8C67}"/>
                  </a:ext>
                </a:extLst>
              </p:cNvPr>
              <p:cNvGrpSpPr/>
              <p:nvPr/>
            </p:nvGrpSpPr>
            <p:grpSpPr>
              <a:xfrm>
                <a:off x="16236975" y="1633246"/>
                <a:ext cx="208666" cy="153162"/>
                <a:chOff x="16236975" y="1633246"/>
                <a:chExt cx="208666" cy="153162"/>
              </a:xfrm>
            </p:grpSpPr>
            <p:grpSp>
              <p:nvGrpSpPr>
                <p:cNvPr id="160" name="Graphic 12">
                  <a:extLst>
                    <a:ext uri="{FF2B5EF4-FFF2-40B4-BE49-F238E27FC236}">
                      <a16:creationId xmlns:a16="http://schemas.microsoft.com/office/drawing/2014/main" xmlns="" id="{64198588-71DB-42CB-BE9E-63B61C61C589}"/>
                    </a:ext>
                  </a:extLst>
                </p:cNvPr>
                <p:cNvGrpSpPr/>
                <p:nvPr/>
              </p:nvGrpSpPr>
              <p:grpSpPr>
                <a:xfrm>
                  <a:off x="16236975" y="1647859"/>
                  <a:ext cx="208666" cy="138549"/>
                  <a:chOff x="16236975" y="1647859"/>
                  <a:chExt cx="208666" cy="138549"/>
                </a:xfrm>
                <a:solidFill>
                  <a:srgbClr val="F49C84"/>
                </a:solidFill>
              </p:grpSpPr>
              <p:sp>
                <p:nvSpPr>
                  <p:cNvPr id="161" name="Freeform: Shape 160">
                    <a:extLst>
                      <a:ext uri="{FF2B5EF4-FFF2-40B4-BE49-F238E27FC236}">
                        <a16:creationId xmlns:a16="http://schemas.microsoft.com/office/drawing/2014/main" xmlns="" id="{9250E3CB-F6FD-46BE-8600-A026982EF273}"/>
                      </a:ext>
                    </a:extLst>
                  </p:cNvPr>
                  <p:cNvSpPr/>
                  <p:nvPr/>
                </p:nvSpPr>
                <p:spPr>
                  <a:xfrm>
                    <a:off x="16414623" y="1717134"/>
                    <a:ext cx="7916" cy="9542"/>
                  </a:xfrm>
                  <a:custGeom>
                    <a:avLst/>
                    <a:gdLst>
                      <a:gd name="connsiteX0" fmla="*/ 1793 w 7916"/>
                      <a:gd name="connsiteY0" fmla="*/ 0 h 9542"/>
                      <a:gd name="connsiteX1" fmla="*/ 6123 w 7916"/>
                      <a:gd name="connsiteY1" fmla="*/ 8659 h 9542"/>
                      <a:gd name="connsiteX2" fmla="*/ 1793 w 7916"/>
                      <a:gd name="connsiteY2" fmla="*/ 0 h 9542"/>
                    </a:gdLst>
                    <a:ahLst/>
                    <a:cxnLst>
                      <a:cxn ang="0">
                        <a:pos x="connsiteX0" y="connsiteY0"/>
                      </a:cxn>
                      <a:cxn ang="0">
                        <a:pos x="connsiteX1" y="connsiteY1"/>
                      </a:cxn>
                      <a:cxn ang="0">
                        <a:pos x="connsiteX2" y="connsiteY2"/>
                      </a:cxn>
                    </a:cxnLst>
                    <a:rect l="l" t="t" r="r" b="b"/>
                    <a:pathLst>
                      <a:path w="7916" h="9542">
                        <a:moveTo>
                          <a:pt x="1793" y="0"/>
                        </a:moveTo>
                        <a:cubicBezTo>
                          <a:pt x="6123" y="0"/>
                          <a:pt x="10453" y="8659"/>
                          <a:pt x="6123" y="8659"/>
                        </a:cubicBezTo>
                        <a:cubicBezTo>
                          <a:pt x="1793" y="12989"/>
                          <a:pt x="-2536" y="0"/>
                          <a:pt x="1793" y="0"/>
                        </a:cubicBezTo>
                        <a:close/>
                      </a:path>
                    </a:pathLst>
                  </a:custGeom>
                  <a:solidFill>
                    <a:srgbClr val="F49C84"/>
                  </a:solidFill>
                  <a:ln w="43191"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xmlns="" id="{735B18B4-A99C-4D2C-A4E6-67B4D8644AE4}"/>
                      </a:ext>
                    </a:extLst>
                  </p:cNvPr>
                  <p:cNvSpPr/>
                  <p:nvPr/>
                </p:nvSpPr>
                <p:spPr>
                  <a:xfrm>
                    <a:off x="16388514" y="1686826"/>
                    <a:ext cx="8047" cy="8659"/>
                  </a:xfrm>
                  <a:custGeom>
                    <a:avLst/>
                    <a:gdLst>
                      <a:gd name="connsiteX0" fmla="*/ 1924 w 8047"/>
                      <a:gd name="connsiteY0" fmla="*/ 0 h 8659"/>
                      <a:gd name="connsiteX1" fmla="*/ 1924 w 8047"/>
                      <a:gd name="connsiteY1" fmla="*/ 0 h 8659"/>
                      <a:gd name="connsiteX2" fmla="*/ 6254 w 8047"/>
                      <a:gd name="connsiteY2" fmla="*/ 0 h 8659"/>
                      <a:gd name="connsiteX3" fmla="*/ 6254 w 8047"/>
                      <a:gd name="connsiteY3" fmla="*/ 0 h 8659"/>
                      <a:gd name="connsiteX4" fmla="*/ 1924 w 8047"/>
                      <a:gd name="connsiteY4" fmla="*/ 8659 h 8659"/>
                      <a:gd name="connsiteX5" fmla="*/ 1924 w 8047"/>
                      <a:gd name="connsiteY5" fmla="*/ 0 h 8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47" h="8659">
                        <a:moveTo>
                          <a:pt x="1924" y="0"/>
                        </a:moveTo>
                        <a:cubicBezTo>
                          <a:pt x="1924" y="0"/>
                          <a:pt x="1924" y="0"/>
                          <a:pt x="1924" y="0"/>
                        </a:cubicBezTo>
                        <a:cubicBezTo>
                          <a:pt x="6254" y="0"/>
                          <a:pt x="6254" y="0"/>
                          <a:pt x="6254" y="0"/>
                        </a:cubicBezTo>
                        <a:cubicBezTo>
                          <a:pt x="6254" y="0"/>
                          <a:pt x="6254" y="0"/>
                          <a:pt x="6254" y="0"/>
                        </a:cubicBezTo>
                        <a:cubicBezTo>
                          <a:pt x="10584" y="4330"/>
                          <a:pt x="6254" y="8659"/>
                          <a:pt x="1924" y="8659"/>
                        </a:cubicBezTo>
                        <a:cubicBezTo>
                          <a:pt x="1924" y="8659"/>
                          <a:pt x="-2405" y="4330"/>
                          <a:pt x="1924" y="0"/>
                        </a:cubicBezTo>
                        <a:close/>
                      </a:path>
                    </a:pathLst>
                  </a:custGeom>
                  <a:solidFill>
                    <a:srgbClr val="F49C84"/>
                  </a:solidFill>
                  <a:ln w="43191"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xmlns="" id="{1FB43B52-43D8-484A-8E83-C8FE776FEBA1}"/>
                      </a:ext>
                    </a:extLst>
                  </p:cNvPr>
                  <p:cNvSpPr/>
                  <p:nvPr/>
                </p:nvSpPr>
                <p:spPr>
                  <a:xfrm>
                    <a:off x="16353876" y="1708474"/>
                    <a:ext cx="6923" cy="8659"/>
                  </a:xfrm>
                  <a:custGeom>
                    <a:avLst/>
                    <a:gdLst>
                      <a:gd name="connsiteX0" fmla="*/ 1924 w 6923"/>
                      <a:gd name="connsiteY0" fmla="*/ 0 h 8659"/>
                      <a:gd name="connsiteX1" fmla="*/ 1924 w 6923"/>
                      <a:gd name="connsiteY1" fmla="*/ 8659 h 8659"/>
                      <a:gd name="connsiteX2" fmla="*/ 1924 w 6923"/>
                      <a:gd name="connsiteY2" fmla="*/ 0 h 8659"/>
                    </a:gdLst>
                    <a:ahLst/>
                    <a:cxnLst>
                      <a:cxn ang="0">
                        <a:pos x="connsiteX0" y="connsiteY0"/>
                      </a:cxn>
                      <a:cxn ang="0">
                        <a:pos x="connsiteX1" y="connsiteY1"/>
                      </a:cxn>
                      <a:cxn ang="0">
                        <a:pos x="connsiteX2" y="connsiteY2"/>
                      </a:cxn>
                    </a:cxnLst>
                    <a:rect l="l" t="t" r="r" b="b"/>
                    <a:pathLst>
                      <a:path w="6923" h="8659">
                        <a:moveTo>
                          <a:pt x="1924" y="0"/>
                        </a:moveTo>
                        <a:cubicBezTo>
                          <a:pt x="6254" y="0"/>
                          <a:pt x="10584" y="8659"/>
                          <a:pt x="1924" y="8659"/>
                        </a:cubicBezTo>
                        <a:cubicBezTo>
                          <a:pt x="1924" y="4330"/>
                          <a:pt x="-2405" y="0"/>
                          <a:pt x="1924" y="0"/>
                        </a:cubicBezTo>
                        <a:close/>
                      </a:path>
                    </a:pathLst>
                  </a:custGeom>
                  <a:solidFill>
                    <a:srgbClr val="F49C84"/>
                  </a:solidFill>
                  <a:ln w="43191"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xmlns="" id="{4635BA66-A6A2-462C-92E3-798F23230CC6}"/>
                      </a:ext>
                    </a:extLst>
                  </p:cNvPr>
                  <p:cNvSpPr/>
                  <p:nvPr/>
                </p:nvSpPr>
                <p:spPr>
                  <a:xfrm>
                    <a:off x="16381388" y="1734452"/>
                    <a:ext cx="11893" cy="12989"/>
                  </a:xfrm>
                  <a:custGeom>
                    <a:avLst/>
                    <a:gdLst>
                      <a:gd name="connsiteX0" fmla="*/ 4720 w 11893"/>
                      <a:gd name="connsiteY0" fmla="*/ 0 h 12989"/>
                      <a:gd name="connsiteX1" fmla="*/ 9050 w 11893"/>
                      <a:gd name="connsiteY1" fmla="*/ 12989 h 12989"/>
                      <a:gd name="connsiteX2" fmla="*/ 4720 w 11893"/>
                      <a:gd name="connsiteY2" fmla="*/ 0 h 12989"/>
                    </a:gdLst>
                    <a:ahLst/>
                    <a:cxnLst>
                      <a:cxn ang="0">
                        <a:pos x="connsiteX0" y="connsiteY0"/>
                      </a:cxn>
                      <a:cxn ang="0">
                        <a:pos x="connsiteX1" y="connsiteY1"/>
                      </a:cxn>
                      <a:cxn ang="0">
                        <a:pos x="connsiteX2" y="connsiteY2"/>
                      </a:cxn>
                    </a:cxnLst>
                    <a:rect l="l" t="t" r="r" b="b"/>
                    <a:pathLst>
                      <a:path w="11893" h="12989">
                        <a:moveTo>
                          <a:pt x="4720" y="0"/>
                        </a:moveTo>
                        <a:cubicBezTo>
                          <a:pt x="13379" y="0"/>
                          <a:pt x="13379" y="12989"/>
                          <a:pt x="9050" y="12989"/>
                        </a:cubicBezTo>
                        <a:cubicBezTo>
                          <a:pt x="390" y="8659"/>
                          <a:pt x="-3939" y="0"/>
                          <a:pt x="4720" y="0"/>
                        </a:cubicBezTo>
                        <a:close/>
                      </a:path>
                    </a:pathLst>
                  </a:custGeom>
                  <a:solidFill>
                    <a:srgbClr val="F49C84"/>
                  </a:solidFill>
                  <a:ln w="43191" cap="flat">
                    <a:no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xmlns="" id="{5388EC55-0A74-446D-A54F-2504A7A993CB}"/>
                      </a:ext>
                    </a:extLst>
                  </p:cNvPr>
                  <p:cNvSpPr/>
                  <p:nvPr/>
                </p:nvSpPr>
                <p:spPr>
                  <a:xfrm>
                    <a:off x="16323569" y="1669507"/>
                    <a:ext cx="5171" cy="4329"/>
                  </a:xfrm>
                  <a:custGeom>
                    <a:avLst/>
                    <a:gdLst>
                      <a:gd name="connsiteX0" fmla="*/ 1924 w 5171"/>
                      <a:gd name="connsiteY0" fmla="*/ 0 h 4329"/>
                      <a:gd name="connsiteX1" fmla="*/ 1924 w 5171"/>
                      <a:gd name="connsiteY1" fmla="*/ 4330 h 4329"/>
                      <a:gd name="connsiteX2" fmla="*/ 1924 w 5171"/>
                      <a:gd name="connsiteY2" fmla="*/ 0 h 4329"/>
                    </a:gdLst>
                    <a:ahLst/>
                    <a:cxnLst>
                      <a:cxn ang="0">
                        <a:pos x="connsiteX0" y="connsiteY0"/>
                      </a:cxn>
                      <a:cxn ang="0">
                        <a:pos x="connsiteX1" y="connsiteY1"/>
                      </a:cxn>
                      <a:cxn ang="0">
                        <a:pos x="connsiteX2" y="connsiteY2"/>
                      </a:cxn>
                    </a:cxnLst>
                    <a:rect l="l" t="t" r="r" b="b"/>
                    <a:pathLst>
                      <a:path w="5171" h="4329">
                        <a:moveTo>
                          <a:pt x="1924" y="0"/>
                        </a:moveTo>
                        <a:cubicBezTo>
                          <a:pt x="6254" y="0"/>
                          <a:pt x="6254" y="4330"/>
                          <a:pt x="1924" y="4330"/>
                        </a:cubicBezTo>
                        <a:cubicBezTo>
                          <a:pt x="1924" y="4330"/>
                          <a:pt x="-2405" y="0"/>
                          <a:pt x="1924" y="0"/>
                        </a:cubicBezTo>
                        <a:close/>
                      </a:path>
                    </a:pathLst>
                  </a:custGeom>
                  <a:solidFill>
                    <a:srgbClr val="F49C84"/>
                  </a:solidFill>
                  <a:ln w="43191"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xmlns="" id="{C63C8FAA-A28A-42C2-A4B0-595159C10FFE}"/>
                      </a:ext>
                    </a:extLst>
                  </p:cNvPr>
                  <p:cNvSpPr/>
                  <p:nvPr/>
                </p:nvSpPr>
                <p:spPr>
                  <a:xfrm>
                    <a:off x="16439147" y="1756101"/>
                    <a:ext cx="6494" cy="4329"/>
                  </a:xfrm>
                  <a:custGeom>
                    <a:avLst/>
                    <a:gdLst>
                      <a:gd name="connsiteX0" fmla="*/ 3247 w 6494"/>
                      <a:gd name="connsiteY0" fmla="*/ 0 h 4329"/>
                      <a:gd name="connsiteX1" fmla="*/ 3247 w 6494"/>
                      <a:gd name="connsiteY1" fmla="*/ 4330 h 4329"/>
                      <a:gd name="connsiteX2" fmla="*/ 3247 w 6494"/>
                      <a:gd name="connsiteY2" fmla="*/ 0 h 4329"/>
                    </a:gdLst>
                    <a:ahLst/>
                    <a:cxnLst>
                      <a:cxn ang="0">
                        <a:pos x="connsiteX0" y="connsiteY0"/>
                      </a:cxn>
                      <a:cxn ang="0">
                        <a:pos x="connsiteX1" y="connsiteY1"/>
                      </a:cxn>
                      <a:cxn ang="0">
                        <a:pos x="connsiteX2" y="connsiteY2"/>
                      </a:cxn>
                    </a:cxnLst>
                    <a:rect l="l" t="t" r="r" b="b"/>
                    <a:pathLst>
                      <a:path w="6494" h="4329">
                        <a:moveTo>
                          <a:pt x="3247" y="0"/>
                        </a:moveTo>
                        <a:cubicBezTo>
                          <a:pt x="7577" y="0"/>
                          <a:pt x="7577" y="4330"/>
                          <a:pt x="3247" y="4330"/>
                        </a:cubicBezTo>
                        <a:cubicBezTo>
                          <a:pt x="-1082" y="4330"/>
                          <a:pt x="-1082" y="0"/>
                          <a:pt x="3247" y="0"/>
                        </a:cubicBezTo>
                        <a:close/>
                      </a:path>
                    </a:pathLst>
                  </a:custGeom>
                  <a:solidFill>
                    <a:srgbClr val="F49C84"/>
                  </a:solidFill>
                  <a:ln w="43191"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xmlns="" id="{10D19068-F834-4A8B-A067-220EF4C45181}"/>
                      </a:ext>
                    </a:extLst>
                  </p:cNvPr>
                  <p:cNvSpPr/>
                  <p:nvPr/>
                </p:nvSpPr>
                <p:spPr>
                  <a:xfrm>
                    <a:off x="16348224" y="1656518"/>
                    <a:ext cx="6494" cy="8659"/>
                  </a:xfrm>
                  <a:custGeom>
                    <a:avLst/>
                    <a:gdLst>
                      <a:gd name="connsiteX0" fmla="*/ 3247 w 6494"/>
                      <a:gd name="connsiteY0" fmla="*/ 0 h 8659"/>
                      <a:gd name="connsiteX1" fmla="*/ 3247 w 6494"/>
                      <a:gd name="connsiteY1" fmla="*/ 8659 h 8659"/>
                      <a:gd name="connsiteX2" fmla="*/ 3247 w 6494"/>
                      <a:gd name="connsiteY2" fmla="*/ 0 h 8659"/>
                    </a:gdLst>
                    <a:ahLst/>
                    <a:cxnLst>
                      <a:cxn ang="0">
                        <a:pos x="connsiteX0" y="connsiteY0"/>
                      </a:cxn>
                      <a:cxn ang="0">
                        <a:pos x="connsiteX1" y="connsiteY1"/>
                      </a:cxn>
                      <a:cxn ang="0">
                        <a:pos x="connsiteX2" y="connsiteY2"/>
                      </a:cxn>
                    </a:cxnLst>
                    <a:rect l="l" t="t" r="r" b="b"/>
                    <a:pathLst>
                      <a:path w="6494" h="8659">
                        <a:moveTo>
                          <a:pt x="3247" y="0"/>
                        </a:moveTo>
                        <a:cubicBezTo>
                          <a:pt x="7577" y="0"/>
                          <a:pt x="7577" y="8659"/>
                          <a:pt x="3247" y="8659"/>
                        </a:cubicBezTo>
                        <a:cubicBezTo>
                          <a:pt x="-1082" y="8659"/>
                          <a:pt x="-1082" y="0"/>
                          <a:pt x="3247" y="0"/>
                        </a:cubicBezTo>
                        <a:close/>
                      </a:path>
                    </a:pathLst>
                  </a:custGeom>
                  <a:solidFill>
                    <a:srgbClr val="F49C84"/>
                  </a:solidFill>
                  <a:ln w="43191"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xmlns="" id="{7F42CC03-DF20-4585-8022-FDAD7C5CCE5C}"/>
                      </a:ext>
                    </a:extLst>
                  </p:cNvPr>
                  <p:cNvSpPr/>
                  <p:nvPr/>
                </p:nvSpPr>
                <p:spPr>
                  <a:xfrm>
                    <a:off x="16310580" y="1721463"/>
                    <a:ext cx="6923" cy="8659"/>
                  </a:xfrm>
                  <a:custGeom>
                    <a:avLst/>
                    <a:gdLst>
                      <a:gd name="connsiteX0" fmla="*/ 1924 w 6923"/>
                      <a:gd name="connsiteY0" fmla="*/ 0 h 8659"/>
                      <a:gd name="connsiteX1" fmla="*/ 1924 w 6923"/>
                      <a:gd name="connsiteY1" fmla="*/ 8659 h 8659"/>
                      <a:gd name="connsiteX2" fmla="*/ 1924 w 6923"/>
                      <a:gd name="connsiteY2" fmla="*/ 0 h 8659"/>
                    </a:gdLst>
                    <a:ahLst/>
                    <a:cxnLst>
                      <a:cxn ang="0">
                        <a:pos x="connsiteX0" y="connsiteY0"/>
                      </a:cxn>
                      <a:cxn ang="0">
                        <a:pos x="connsiteX1" y="connsiteY1"/>
                      </a:cxn>
                      <a:cxn ang="0">
                        <a:pos x="connsiteX2" y="connsiteY2"/>
                      </a:cxn>
                    </a:cxnLst>
                    <a:rect l="l" t="t" r="r" b="b"/>
                    <a:pathLst>
                      <a:path w="6923" h="8659">
                        <a:moveTo>
                          <a:pt x="1924" y="0"/>
                        </a:moveTo>
                        <a:cubicBezTo>
                          <a:pt x="6254" y="0"/>
                          <a:pt x="10584" y="8659"/>
                          <a:pt x="1924" y="8659"/>
                        </a:cubicBezTo>
                        <a:cubicBezTo>
                          <a:pt x="1924" y="4330"/>
                          <a:pt x="-2405" y="0"/>
                          <a:pt x="1924" y="0"/>
                        </a:cubicBezTo>
                        <a:close/>
                      </a:path>
                    </a:pathLst>
                  </a:custGeom>
                  <a:solidFill>
                    <a:srgbClr val="F49C84"/>
                  </a:solidFill>
                  <a:ln w="43191"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xmlns="" id="{B6405284-8488-48C4-959A-835D11217CEC}"/>
                      </a:ext>
                    </a:extLst>
                  </p:cNvPr>
                  <p:cNvSpPr/>
                  <p:nvPr/>
                </p:nvSpPr>
                <p:spPr>
                  <a:xfrm>
                    <a:off x="16336558" y="1764760"/>
                    <a:ext cx="5171" cy="4329"/>
                  </a:xfrm>
                  <a:custGeom>
                    <a:avLst/>
                    <a:gdLst>
                      <a:gd name="connsiteX0" fmla="*/ 1924 w 5171"/>
                      <a:gd name="connsiteY0" fmla="*/ 0 h 4329"/>
                      <a:gd name="connsiteX1" fmla="*/ 1924 w 5171"/>
                      <a:gd name="connsiteY1" fmla="*/ 4330 h 4329"/>
                      <a:gd name="connsiteX2" fmla="*/ 1924 w 5171"/>
                      <a:gd name="connsiteY2" fmla="*/ 0 h 4329"/>
                    </a:gdLst>
                    <a:ahLst/>
                    <a:cxnLst>
                      <a:cxn ang="0">
                        <a:pos x="connsiteX0" y="connsiteY0"/>
                      </a:cxn>
                      <a:cxn ang="0">
                        <a:pos x="connsiteX1" y="connsiteY1"/>
                      </a:cxn>
                      <a:cxn ang="0">
                        <a:pos x="connsiteX2" y="connsiteY2"/>
                      </a:cxn>
                    </a:cxnLst>
                    <a:rect l="l" t="t" r="r" b="b"/>
                    <a:pathLst>
                      <a:path w="5171" h="4329">
                        <a:moveTo>
                          <a:pt x="1924" y="0"/>
                        </a:moveTo>
                        <a:cubicBezTo>
                          <a:pt x="6254" y="0"/>
                          <a:pt x="6254" y="4330"/>
                          <a:pt x="1924" y="4330"/>
                        </a:cubicBezTo>
                        <a:cubicBezTo>
                          <a:pt x="1924" y="4330"/>
                          <a:pt x="-2405" y="0"/>
                          <a:pt x="1924" y="0"/>
                        </a:cubicBezTo>
                        <a:close/>
                      </a:path>
                    </a:pathLst>
                  </a:custGeom>
                  <a:solidFill>
                    <a:srgbClr val="F49C84"/>
                  </a:solidFill>
                  <a:ln w="43191"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xmlns="" id="{AAE98E1B-9053-4D67-A19E-E41C8632D047}"/>
                      </a:ext>
                    </a:extLst>
                  </p:cNvPr>
                  <p:cNvSpPr/>
                  <p:nvPr/>
                </p:nvSpPr>
                <p:spPr>
                  <a:xfrm>
                    <a:off x="16352553" y="1743112"/>
                    <a:ext cx="3247" cy="1924"/>
                  </a:xfrm>
                  <a:custGeom>
                    <a:avLst/>
                    <a:gdLst>
                      <a:gd name="connsiteX0" fmla="*/ 3247 w 3247"/>
                      <a:gd name="connsiteY0" fmla="*/ 0 h 1924"/>
                      <a:gd name="connsiteX1" fmla="*/ 3247 w 3247"/>
                      <a:gd name="connsiteY1" fmla="*/ 0 h 1924"/>
                      <a:gd name="connsiteX2" fmla="*/ 3247 w 3247"/>
                      <a:gd name="connsiteY2" fmla="*/ 0 h 1924"/>
                    </a:gdLst>
                    <a:ahLst/>
                    <a:cxnLst>
                      <a:cxn ang="0">
                        <a:pos x="connsiteX0" y="connsiteY0"/>
                      </a:cxn>
                      <a:cxn ang="0">
                        <a:pos x="connsiteX1" y="connsiteY1"/>
                      </a:cxn>
                      <a:cxn ang="0">
                        <a:pos x="connsiteX2" y="connsiteY2"/>
                      </a:cxn>
                    </a:cxnLst>
                    <a:rect l="l" t="t" r="r" b="b"/>
                    <a:pathLst>
                      <a:path w="3247" h="1924">
                        <a:moveTo>
                          <a:pt x="3247" y="0"/>
                        </a:moveTo>
                        <a:cubicBezTo>
                          <a:pt x="3247" y="0"/>
                          <a:pt x="3247" y="4330"/>
                          <a:pt x="3247" y="0"/>
                        </a:cubicBezTo>
                        <a:cubicBezTo>
                          <a:pt x="-1082" y="4330"/>
                          <a:pt x="-1082" y="0"/>
                          <a:pt x="3247" y="0"/>
                        </a:cubicBezTo>
                        <a:close/>
                      </a:path>
                    </a:pathLst>
                  </a:custGeom>
                  <a:solidFill>
                    <a:srgbClr val="F49C84"/>
                  </a:solidFill>
                  <a:ln w="43191" cap="flat">
                    <a:no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xmlns="" id="{03180455-3485-4A27-A9C7-0AC36E2B6493}"/>
                      </a:ext>
                    </a:extLst>
                  </p:cNvPr>
                  <p:cNvSpPr/>
                  <p:nvPr/>
                </p:nvSpPr>
                <p:spPr>
                  <a:xfrm>
                    <a:off x="16236975" y="1712804"/>
                    <a:ext cx="5171" cy="4329"/>
                  </a:xfrm>
                  <a:custGeom>
                    <a:avLst/>
                    <a:gdLst>
                      <a:gd name="connsiteX0" fmla="*/ 1924 w 5171"/>
                      <a:gd name="connsiteY0" fmla="*/ 0 h 4329"/>
                      <a:gd name="connsiteX1" fmla="*/ 1924 w 5171"/>
                      <a:gd name="connsiteY1" fmla="*/ 4330 h 4329"/>
                      <a:gd name="connsiteX2" fmla="*/ 1924 w 5171"/>
                      <a:gd name="connsiteY2" fmla="*/ 0 h 4329"/>
                    </a:gdLst>
                    <a:ahLst/>
                    <a:cxnLst>
                      <a:cxn ang="0">
                        <a:pos x="connsiteX0" y="connsiteY0"/>
                      </a:cxn>
                      <a:cxn ang="0">
                        <a:pos x="connsiteX1" y="connsiteY1"/>
                      </a:cxn>
                      <a:cxn ang="0">
                        <a:pos x="connsiteX2" y="connsiteY2"/>
                      </a:cxn>
                    </a:cxnLst>
                    <a:rect l="l" t="t" r="r" b="b"/>
                    <a:pathLst>
                      <a:path w="5171" h="4329">
                        <a:moveTo>
                          <a:pt x="1924" y="0"/>
                        </a:moveTo>
                        <a:cubicBezTo>
                          <a:pt x="6254" y="0"/>
                          <a:pt x="6254" y="4330"/>
                          <a:pt x="1924" y="4330"/>
                        </a:cubicBezTo>
                        <a:cubicBezTo>
                          <a:pt x="1924" y="4330"/>
                          <a:pt x="-2405" y="0"/>
                          <a:pt x="1924" y="0"/>
                        </a:cubicBezTo>
                        <a:close/>
                      </a:path>
                    </a:pathLst>
                  </a:custGeom>
                  <a:solidFill>
                    <a:srgbClr val="F49C84"/>
                  </a:solidFill>
                  <a:ln w="43191"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xmlns="" id="{324B8AAF-FD50-48F2-89E4-1123E1D20ED7}"/>
                      </a:ext>
                    </a:extLst>
                  </p:cNvPr>
                  <p:cNvSpPr/>
                  <p:nvPr/>
                </p:nvSpPr>
                <p:spPr>
                  <a:xfrm>
                    <a:off x="16277867" y="1760430"/>
                    <a:ext cx="8659" cy="9329"/>
                  </a:xfrm>
                  <a:custGeom>
                    <a:avLst/>
                    <a:gdLst>
                      <a:gd name="connsiteX0" fmla="*/ 0 w 8659"/>
                      <a:gd name="connsiteY0" fmla="*/ 4330 h 9329"/>
                      <a:gd name="connsiteX1" fmla="*/ 4330 w 8659"/>
                      <a:gd name="connsiteY1" fmla="*/ 0 h 9329"/>
                      <a:gd name="connsiteX2" fmla="*/ 8659 w 8659"/>
                      <a:gd name="connsiteY2" fmla="*/ 4330 h 9329"/>
                      <a:gd name="connsiteX3" fmla="*/ 8659 w 8659"/>
                      <a:gd name="connsiteY3" fmla="*/ 4330 h 9329"/>
                      <a:gd name="connsiteX4" fmla="*/ 8659 w 8659"/>
                      <a:gd name="connsiteY4" fmla="*/ 4330 h 9329"/>
                      <a:gd name="connsiteX5" fmla="*/ 8659 w 8659"/>
                      <a:gd name="connsiteY5" fmla="*/ 4330 h 9329"/>
                      <a:gd name="connsiteX6" fmla="*/ 8659 w 8659"/>
                      <a:gd name="connsiteY6" fmla="*/ 4330 h 9329"/>
                      <a:gd name="connsiteX7" fmla="*/ 8659 w 8659"/>
                      <a:gd name="connsiteY7" fmla="*/ 4330 h 9329"/>
                      <a:gd name="connsiteX8" fmla="*/ 0 w 8659"/>
                      <a:gd name="connsiteY8" fmla="*/ 4330 h 9329"/>
                      <a:gd name="connsiteX9" fmla="*/ 0 w 8659"/>
                      <a:gd name="connsiteY9" fmla="*/ 4330 h 9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659" h="9329">
                        <a:moveTo>
                          <a:pt x="0" y="4330"/>
                        </a:moveTo>
                        <a:cubicBezTo>
                          <a:pt x="0" y="0"/>
                          <a:pt x="4330" y="0"/>
                          <a:pt x="4330" y="0"/>
                        </a:cubicBezTo>
                        <a:cubicBezTo>
                          <a:pt x="4330" y="0"/>
                          <a:pt x="8659" y="0"/>
                          <a:pt x="8659" y="4330"/>
                        </a:cubicBezTo>
                        <a:cubicBezTo>
                          <a:pt x="8659" y="4330"/>
                          <a:pt x="8659" y="4330"/>
                          <a:pt x="8659" y="4330"/>
                        </a:cubicBezTo>
                        <a:lnTo>
                          <a:pt x="8659" y="4330"/>
                        </a:lnTo>
                        <a:lnTo>
                          <a:pt x="8659" y="4330"/>
                        </a:lnTo>
                        <a:cubicBezTo>
                          <a:pt x="8659" y="4330"/>
                          <a:pt x="8659" y="4330"/>
                          <a:pt x="8659" y="4330"/>
                        </a:cubicBezTo>
                        <a:cubicBezTo>
                          <a:pt x="8659" y="4330"/>
                          <a:pt x="8659" y="4330"/>
                          <a:pt x="8659" y="4330"/>
                        </a:cubicBezTo>
                        <a:cubicBezTo>
                          <a:pt x="8659" y="12989"/>
                          <a:pt x="0" y="8659"/>
                          <a:pt x="0" y="4330"/>
                        </a:cubicBezTo>
                        <a:cubicBezTo>
                          <a:pt x="0" y="4330"/>
                          <a:pt x="0" y="4330"/>
                          <a:pt x="0" y="4330"/>
                        </a:cubicBezTo>
                        <a:close/>
                      </a:path>
                    </a:pathLst>
                  </a:custGeom>
                  <a:solidFill>
                    <a:srgbClr val="F49C84"/>
                  </a:solidFill>
                  <a:ln w="43191"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xmlns="" id="{E0B76B13-0BE3-41C1-8AD2-02689B5BEBA3}"/>
                      </a:ext>
                    </a:extLst>
                  </p:cNvPr>
                  <p:cNvSpPr/>
                  <p:nvPr/>
                </p:nvSpPr>
                <p:spPr>
                  <a:xfrm>
                    <a:off x="16269207" y="1687908"/>
                    <a:ext cx="8659" cy="8246"/>
                  </a:xfrm>
                  <a:custGeom>
                    <a:avLst/>
                    <a:gdLst>
                      <a:gd name="connsiteX0" fmla="*/ 0 w 8659"/>
                      <a:gd name="connsiteY0" fmla="*/ 3247 h 8246"/>
                      <a:gd name="connsiteX1" fmla="*/ 8659 w 8659"/>
                      <a:gd name="connsiteY1" fmla="*/ 3247 h 8246"/>
                      <a:gd name="connsiteX2" fmla="*/ 8659 w 8659"/>
                      <a:gd name="connsiteY2" fmla="*/ 3247 h 8246"/>
                      <a:gd name="connsiteX3" fmla="*/ 0 w 8659"/>
                      <a:gd name="connsiteY3" fmla="*/ 3247 h 8246"/>
                      <a:gd name="connsiteX4" fmla="*/ 0 w 8659"/>
                      <a:gd name="connsiteY4" fmla="*/ 3247 h 8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59" h="8246">
                        <a:moveTo>
                          <a:pt x="0" y="3247"/>
                        </a:moveTo>
                        <a:cubicBezTo>
                          <a:pt x="0" y="-1082"/>
                          <a:pt x="8659" y="-1082"/>
                          <a:pt x="8659" y="3247"/>
                        </a:cubicBezTo>
                        <a:cubicBezTo>
                          <a:pt x="8659" y="3247"/>
                          <a:pt x="8659" y="3247"/>
                          <a:pt x="8659" y="3247"/>
                        </a:cubicBezTo>
                        <a:cubicBezTo>
                          <a:pt x="8659" y="11907"/>
                          <a:pt x="0" y="7577"/>
                          <a:pt x="0" y="3247"/>
                        </a:cubicBezTo>
                        <a:cubicBezTo>
                          <a:pt x="0" y="3247"/>
                          <a:pt x="0" y="3247"/>
                          <a:pt x="0" y="3247"/>
                        </a:cubicBezTo>
                        <a:close/>
                      </a:path>
                    </a:pathLst>
                  </a:custGeom>
                  <a:solidFill>
                    <a:srgbClr val="F49C84"/>
                  </a:solidFill>
                  <a:ln w="43191" cap="flat">
                    <a:noFill/>
                    <a:prstDash val="solid"/>
                    <a:miter/>
                  </a:ln>
                </p:spPr>
                <p:txBody>
                  <a:bodyPr rtlCol="0" anchor="ctr"/>
                  <a:lstStyle/>
                  <a:p>
                    <a:endParaRPr lang="en-US"/>
                  </a:p>
                </p:txBody>
              </p:sp>
              <p:sp>
                <p:nvSpPr>
                  <p:cNvPr id="174" name="Freeform: Shape 173">
                    <a:extLst>
                      <a:ext uri="{FF2B5EF4-FFF2-40B4-BE49-F238E27FC236}">
                        <a16:creationId xmlns:a16="http://schemas.microsoft.com/office/drawing/2014/main" xmlns="" id="{CF124798-0A11-416D-96B0-51520FD7E644}"/>
                      </a:ext>
                    </a:extLst>
                  </p:cNvPr>
                  <p:cNvSpPr/>
                  <p:nvPr/>
                </p:nvSpPr>
                <p:spPr>
                  <a:xfrm>
                    <a:off x="16287608" y="1647859"/>
                    <a:ext cx="12297" cy="8659"/>
                  </a:xfrm>
                  <a:custGeom>
                    <a:avLst/>
                    <a:gdLst>
                      <a:gd name="connsiteX0" fmla="*/ 3247 w 12297"/>
                      <a:gd name="connsiteY0" fmla="*/ 0 h 8659"/>
                      <a:gd name="connsiteX1" fmla="*/ 3247 w 12297"/>
                      <a:gd name="connsiteY1" fmla="*/ 0 h 8659"/>
                      <a:gd name="connsiteX2" fmla="*/ 7577 w 12297"/>
                      <a:gd name="connsiteY2" fmla="*/ 8659 h 8659"/>
                      <a:gd name="connsiteX3" fmla="*/ 3247 w 12297"/>
                      <a:gd name="connsiteY3" fmla="*/ 4330 h 8659"/>
                      <a:gd name="connsiteX4" fmla="*/ 3247 w 12297"/>
                      <a:gd name="connsiteY4" fmla="*/ 4330 h 8659"/>
                      <a:gd name="connsiteX5" fmla="*/ 3247 w 12297"/>
                      <a:gd name="connsiteY5" fmla="*/ 0 h 8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97" h="8659">
                        <a:moveTo>
                          <a:pt x="3247" y="0"/>
                        </a:moveTo>
                        <a:cubicBezTo>
                          <a:pt x="3247" y="0"/>
                          <a:pt x="3247" y="0"/>
                          <a:pt x="3247" y="0"/>
                        </a:cubicBezTo>
                        <a:cubicBezTo>
                          <a:pt x="11907" y="0"/>
                          <a:pt x="16236" y="8659"/>
                          <a:pt x="7577" y="8659"/>
                        </a:cubicBezTo>
                        <a:cubicBezTo>
                          <a:pt x="3247" y="8659"/>
                          <a:pt x="3247" y="8659"/>
                          <a:pt x="3247" y="4330"/>
                        </a:cubicBezTo>
                        <a:cubicBezTo>
                          <a:pt x="3247" y="4330"/>
                          <a:pt x="3247" y="4330"/>
                          <a:pt x="3247" y="4330"/>
                        </a:cubicBezTo>
                        <a:cubicBezTo>
                          <a:pt x="-1082" y="4330"/>
                          <a:pt x="-1082" y="0"/>
                          <a:pt x="3247" y="0"/>
                        </a:cubicBezTo>
                        <a:close/>
                      </a:path>
                    </a:pathLst>
                  </a:custGeom>
                  <a:solidFill>
                    <a:srgbClr val="F49C84"/>
                  </a:solidFill>
                  <a:ln w="43191" cap="flat">
                    <a:no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xmlns="" id="{589728BA-566F-44E7-9E69-D45F8528C424}"/>
                      </a:ext>
                    </a:extLst>
                  </p:cNvPr>
                  <p:cNvSpPr/>
                  <p:nvPr/>
                </p:nvSpPr>
                <p:spPr>
                  <a:xfrm>
                    <a:off x="16388514" y="1777749"/>
                    <a:ext cx="5171" cy="8659"/>
                  </a:xfrm>
                  <a:custGeom>
                    <a:avLst/>
                    <a:gdLst>
                      <a:gd name="connsiteX0" fmla="*/ 1924 w 5171"/>
                      <a:gd name="connsiteY0" fmla="*/ 0 h 8659"/>
                      <a:gd name="connsiteX1" fmla="*/ 1924 w 5171"/>
                      <a:gd name="connsiteY1" fmla="*/ 8659 h 8659"/>
                      <a:gd name="connsiteX2" fmla="*/ 1924 w 5171"/>
                      <a:gd name="connsiteY2" fmla="*/ 0 h 8659"/>
                    </a:gdLst>
                    <a:ahLst/>
                    <a:cxnLst>
                      <a:cxn ang="0">
                        <a:pos x="connsiteX0" y="connsiteY0"/>
                      </a:cxn>
                      <a:cxn ang="0">
                        <a:pos x="connsiteX1" y="connsiteY1"/>
                      </a:cxn>
                      <a:cxn ang="0">
                        <a:pos x="connsiteX2" y="connsiteY2"/>
                      </a:cxn>
                    </a:cxnLst>
                    <a:rect l="l" t="t" r="r" b="b"/>
                    <a:pathLst>
                      <a:path w="5171" h="8659">
                        <a:moveTo>
                          <a:pt x="1924" y="0"/>
                        </a:moveTo>
                        <a:cubicBezTo>
                          <a:pt x="6254" y="0"/>
                          <a:pt x="6254" y="8659"/>
                          <a:pt x="1924" y="8659"/>
                        </a:cubicBezTo>
                        <a:cubicBezTo>
                          <a:pt x="1924" y="8659"/>
                          <a:pt x="-2405" y="0"/>
                          <a:pt x="1924" y="0"/>
                        </a:cubicBezTo>
                        <a:close/>
                      </a:path>
                    </a:pathLst>
                  </a:custGeom>
                  <a:solidFill>
                    <a:srgbClr val="F49C84"/>
                  </a:solidFill>
                  <a:ln w="43191" cap="flat">
                    <a:noFill/>
                    <a:prstDash val="solid"/>
                    <a:miter/>
                  </a:ln>
                </p:spPr>
                <p:txBody>
                  <a:bodyPr rtlCol="0" anchor="ctr"/>
                  <a:lstStyle/>
                  <a:p>
                    <a:endParaRPr lang="en-US"/>
                  </a:p>
                </p:txBody>
              </p:sp>
            </p:grpSp>
            <p:sp>
              <p:nvSpPr>
                <p:cNvPr id="176" name="Freeform: Shape 175">
                  <a:extLst>
                    <a:ext uri="{FF2B5EF4-FFF2-40B4-BE49-F238E27FC236}">
                      <a16:creationId xmlns:a16="http://schemas.microsoft.com/office/drawing/2014/main" xmlns="" id="{039B346C-4BF4-4F98-A211-1CFA5FB1AD1C}"/>
                    </a:ext>
                  </a:extLst>
                </p:cNvPr>
                <p:cNvSpPr/>
                <p:nvPr/>
              </p:nvSpPr>
              <p:spPr>
                <a:xfrm>
                  <a:off x="16251409" y="1633246"/>
                  <a:ext cx="182325" cy="108782"/>
                </a:xfrm>
                <a:custGeom>
                  <a:avLst/>
                  <a:gdLst>
                    <a:gd name="connsiteX0" fmla="*/ 39446 w 182325"/>
                    <a:gd name="connsiteY0" fmla="*/ 1624 h 108782"/>
                    <a:gd name="connsiteX1" fmla="*/ 100062 w 182325"/>
                    <a:gd name="connsiteY1" fmla="*/ 14613 h 108782"/>
                    <a:gd name="connsiteX2" fmla="*/ 121710 w 182325"/>
                    <a:gd name="connsiteY2" fmla="*/ 23272 h 108782"/>
                    <a:gd name="connsiteX3" fmla="*/ 182325 w 182325"/>
                    <a:gd name="connsiteY3" fmla="*/ 105536 h 108782"/>
                    <a:gd name="connsiteX4" fmla="*/ 173666 w 182325"/>
                    <a:gd name="connsiteY4" fmla="*/ 105536 h 108782"/>
                    <a:gd name="connsiteX5" fmla="*/ 61095 w 182325"/>
                    <a:gd name="connsiteY5" fmla="*/ 66569 h 108782"/>
                    <a:gd name="connsiteX6" fmla="*/ 479 w 182325"/>
                    <a:gd name="connsiteY6" fmla="*/ 36261 h 108782"/>
                    <a:gd name="connsiteX7" fmla="*/ 39446 w 182325"/>
                    <a:gd name="connsiteY7" fmla="*/ 1624 h 108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25" h="108782">
                      <a:moveTo>
                        <a:pt x="39446" y="1624"/>
                      </a:moveTo>
                      <a:cubicBezTo>
                        <a:pt x="61095" y="-2706"/>
                        <a:pt x="82743" y="1624"/>
                        <a:pt x="100062" y="14613"/>
                      </a:cubicBezTo>
                      <a:cubicBezTo>
                        <a:pt x="108721" y="18942"/>
                        <a:pt x="113051" y="18942"/>
                        <a:pt x="121710" y="23272"/>
                      </a:cubicBezTo>
                      <a:cubicBezTo>
                        <a:pt x="152018" y="36261"/>
                        <a:pt x="177996" y="70898"/>
                        <a:pt x="182325" y="105536"/>
                      </a:cubicBezTo>
                      <a:cubicBezTo>
                        <a:pt x="182325" y="109865"/>
                        <a:pt x="177996" y="109865"/>
                        <a:pt x="173666" y="105536"/>
                      </a:cubicBezTo>
                      <a:cubicBezTo>
                        <a:pt x="147688" y="70898"/>
                        <a:pt x="100062" y="66569"/>
                        <a:pt x="61095" y="66569"/>
                      </a:cubicBezTo>
                      <a:cubicBezTo>
                        <a:pt x="35116" y="66569"/>
                        <a:pt x="4809" y="62239"/>
                        <a:pt x="479" y="36261"/>
                      </a:cubicBezTo>
                      <a:cubicBezTo>
                        <a:pt x="-3851" y="10283"/>
                        <a:pt x="22128" y="5953"/>
                        <a:pt x="39446" y="1624"/>
                      </a:cubicBezTo>
                      <a:close/>
                    </a:path>
                  </a:pathLst>
                </a:custGeom>
                <a:solidFill>
                  <a:srgbClr val="EEB4CF">
                    <a:alpha val="40000"/>
                  </a:srgbClr>
                </a:solidFill>
                <a:ln w="43191" cap="flat">
                  <a:noFill/>
                  <a:prstDash val="solid"/>
                  <a:miter/>
                </a:ln>
              </p:spPr>
              <p:txBody>
                <a:bodyPr rtlCol="0" anchor="ctr"/>
                <a:lstStyle/>
                <a:p>
                  <a:endParaRPr lang="en-US"/>
                </a:p>
              </p:txBody>
            </p:sp>
          </p:grpSp>
          <p:sp>
            <p:nvSpPr>
              <p:cNvPr id="177" name="Freeform: Shape 176">
                <a:extLst>
                  <a:ext uri="{FF2B5EF4-FFF2-40B4-BE49-F238E27FC236}">
                    <a16:creationId xmlns:a16="http://schemas.microsoft.com/office/drawing/2014/main" xmlns="" id="{9C5F76C6-B6EC-489E-B57D-E7B156E57C4D}"/>
                  </a:ext>
                </a:extLst>
              </p:cNvPr>
              <p:cNvSpPr/>
              <p:nvPr/>
            </p:nvSpPr>
            <p:spPr>
              <a:xfrm>
                <a:off x="16264878" y="1608892"/>
                <a:ext cx="186175" cy="108241"/>
              </a:xfrm>
              <a:custGeom>
                <a:avLst/>
                <a:gdLst>
                  <a:gd name="connsiteX0" fmla="*/ 0 w 186175"/>
                  <a:gd name="connsiteY0" fmla="*/ 0 h 108241"/>
                  <a:gd name="connsiteX1" fmla="*/ 34637 w 186175"/>
                  <a:gd name="connsiteY1" fmla="*/ 4330 h 108241"/>
                  <a:gd name="connsiteX2" fmla="*/ 69275 w 186175"/>
                  <a:gd name="connsiteY2" fmla="*/ 12989 h 108241"/>
                  <a:gd name="connsiteX3" fmla="*/ 86593 w 186175"/>
                  <a:gd name="connsiteY3" fmla="*/ 21648 h 108241"/>
                  <a:gd name="connsiteX4" fmla="*/ 103912 w 186175"/>
                  <a:gd name="connsiteY4" fmla="*/ 30308 h 108241"/>
                  <a:gd name="connsiteX5" fmla="*/ 121231 w 186175"/>
                  <a:gd name="connsiteY5" fmla="*/ 43297 h 108241"/>
                  <a:gd name="connsiteX6" fmla="*/ 138549 w 186175"/>
                  <a:gd name="connsiteY6" fmla="*/ 56286 h 108241"/>
                  <a:gd name="connsiteX7" fmla="*/ 151538 w 186175"/>
                  <a:gd name="connsiteY7" fmla="*/ 69275 h 108241"/>
                  <a:gd name="connsiteX8" fmla="*/ 164527 w 186175"/>
                  <a:gd name="connsiteY8" fmla="*/ 82264 h 108241"/>
                  <a:gd name="connsiteX9" fmla="*/ 181846 w 186175"/>
                  <a:gd name="connsiteY9" fmla="*/ 99582 h 108241"/>
                  <a:gd name="connsiteX10" fmla="*/ 186176 w 186175"/>
                  <a:gd name="connsiteY10" fmla="*/ 108242 h 108241"/>
                  <a:gd name="connsiteX11" fmla="*/ 177516 w 186175"/>
                  <a:gd name="connsiteY11" fmla="*/ 103912 h 108241"/>
                  <a:gd name="connsiteX12" fmla="*/ 168857 w 186175"/>
                  <a:gd name="connsiteY12" fmla="*/ 95253 h 108241"/>
                  <a:gd name="connsiteX13" fmla="*/ 155868 w 186175"/>
                  <a:gd name="connsiteY13" fmla="*/ 86593 h 108241"/>
                  <a:gd name="connsiteX14" fmla="*/ 142879 w 186175"/>
                  <a:gd name="connsiteY14" fmla="*/ 77934 h 108241"/>
                  <a:gd name="connsiteX15" fmla="*/ 129890 w 186175"/>
                  <a:gd name="connsiteY15" fmla="*/ 64945 h 108241"/>
                  <a:gd name="connsiteX16" fmla="*/ 112571 w 186175"/>
                  <a:gd name="connsiteY16" fmla="*/ 51956 h 108241"/>
                  <a:gd name="connsiteX17" fmla="*/ 95253 w 186175"/>
                  <a:gd name="connsiteY17" fmla="*/ 43297 h 108241"/>
                  <a:gd name="connsiteX18" fmla="*/ 77934 w 186175"/>
                  <a:gd name="connsiteY18" fmla="*/ 34637 h 108241"/>
                  <a:gd name="connsiteX19" fmla="*/ 60615 w 186175"/>
                  <a:gd name="connsiteY19" fmla="*/ 25978 h 108241"/>
                  <a:gd name="connsiteX20" fmla="*/ 25978 w 186175"/>
                  <a:gd name="connsiteY20" fmla="*/ 12989 h 108241"/>
                  <a:gd name="connsiteX21" fmla="*/ 0 w 186175"/>
                  <a:gd name="connsiteY21" fmla="*/ 4330 h 108241"/>
                  <a:gd name="connsiteX22" fmla="*/ 0 w 186175"/>
                  <a:gd name="connsiteY22" fmla="*/ 0 h 108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6175" h="108241">
                    <a:moveTo>
                      <a:pt x="0" y="0"/>
                    </a:moveTo>
                    <a:cubicBezTo>
                      <a:pt x="0" y="0"/>
                      <a:pt x="12989" y="0"/>
                      <a:pt x="34637" y="4330"/>
                    </a:cubicBezTo>
                    <a:cubicBezTo>
                      <a:pt x="43297" y="8659"/>
                      <a:pt x="56286" y="8659"/>
                      <a:pt x="69275" y="12989"/>
                    </a:cubicBezTo>
                    <a:cubicBezTo>
                      <a:pt x="73604" y="17319"/>
                      <a:pt x="82264" y="17319"/>
                      <a:pt x="86593" y="21648"/>
                    </a:cubicBezTo>
                    <a:cubicBezTo>
                      <a:pt x="90923" y="25978"/>
                      <a:pt x="99582" y="25978"/>
                      <a:pt x="103912" y="30308"/>
                    </a:cubicBezTo>
                    <a:cubicBezTo>
                      <a:pt x="108242" y="34637"/>
                      <a:pt x="116901" y="38967"/>
                      <a:pt x="121231" y="43297"/>
                    </a:cubicBezTo>
                    <a:cubicBezTo>
                      <a:pt x="125560" y="47626"/>
                      <a:pt x="134220" y="51956"/>
                      <a:pt x="138549" y="56286"/>
                    </a:cubicBezTo>
                    <a:cubicBezTo>
                      <a:pt x="142879" y="60615"/>
                      <a:pt x="147209" y="64945"/>
                      <a:pt x="151538" y="69275"/>
                    </a:cubicBezTo>
                    <a:cubicBezTo>
                      <a:pt x="155868" y="73604"/>
                      <a:pt x="160198" y="77934"/>
                      <a:pt x="164527" y="82264"/>
                    </a:cubicBezTo>
                    <a:cubicBezTo>
                      <a:pt x="173187" y="90923"/>
                      <a:pt x="177516" y="95253"/>
                      <a:pt x="181846" y="99582"/>
                    </a:cubicBezTo>
                    <a:cubicBezTo>
                      <a:pt x="186176" y="103912"/>
                      <a:pt x="186176" y="108242"/>
                      <a:pt x="186176" y="108242"/>
                    </a:cubicBezTo>
                    <a:cubicBezTo>
                      <a:pt x="186176" y="108242"/>
                      <a:pt x="181846" y="103912"/>
                      <a:pt x="177516" y="103912"/>
                    </a:cubicBezTo>
                    <a:cubicBezTo>
                      <a:pt x="173187" y="103912"/>
                      <a:pt x="173187" y="99582"/>
                      <a:pt x="168857" y="95253"/>
                    </a:cubicBezTo>
                    <a:cubicBezTo>
                      <a:pt x="164527" y="90923"/>
                      <a:pt x="160198" y="90923"/>
                      <a:pt x="155868" y="86593"/>
                    </a:cubicBezTo>
                    <a:cubicBezTo>
                      <a:pt x="151538" y="82264"/>
                      <a:pt x="147209" y="77934"/>
                      <a:pt x="142879" y="77934"/>
                    </a:cubicBezTo>
                    <a:cubicBezTo>
                      <a:pt x="138549" y="73604"/>
                      <a:pt x="134220" y="69275"/>
                      <a:pt x="129890" y="64945"/>
                    </a:cubicBezTo>
                    <a:cubicBezTo>
                      <a:pt x="125560" y="60615"/>
                      <a:pt x="116901" y="56286"/>
                      <a:pt x="112571" y="51956"/>
                    </a:cubicBezTo>
                    <a:cubicBezTo>
                      <a:pt x="108242" y="47626"/>
                      <a:pt x="99582" y="43297"/>
                      <a:pt x="95253" y="43297"/>
                    </a:cubicBezTo>
                    <a:cubicBezTo>
                      <a:pt x="90923" y="38967"/>
                      <a:pt x="82264" y="34637"/>
                      <a:pt x="77934" y="34637"/>
                    </a:cubicBezTo>
                    <a:cubicBezTo>
                      <a:pt x="73604" y="30308"/>
                      <a:pt x="64945" y="30308"/>
                      <a:pt x="60615" y="25978"/>
                    </a:cubicBezTo>
                    <a:cubicBezTo>
                      <a:pt x="47626" y="21648"/>
                      <a:pt x="38967" y="17319"/>
                      <a:pt x="25978" y="12989"/>
                    </a:cubicBezTo>
                    <a:cubicBezTo>
                      <a:pt x="17319" y="8659"/>
                      <a:pt x="8659" y="8659"/>
                      <a:pt x="0" y="4330"/>
                    </a:cubicBezTo>
                    <a:cubicBezTo>
                      <a:pt x="4330" y="0"/>
                      <a:pt x="0" y="0"/>
                      <a:pt x="0" y="0"/>
                    </a:cubicBezTo>
                    <a:close/>
                  </a:path>
                </a:pathLst>
              </a:custGeom>
              <a:solidFill>
                <a:srgbClr val="977252"/>
              </a:solidFill>
              <a:ln w="43191"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xmlns="" id="{1189CB54-BE4A-4BEE-BD6B-5617CE090626}"/>
                  </a:ext>
                </a:extLst>
              </p:cNvPr>
              <p:cNvSpPr/>
              <p:nvPr/>
            </p:nvSpPr>
            <p:spPr>
              <a:xfrm>
                <a:off x="16342812" y="1344782"/>
                <a:ext cx="155868" cy="108241"/>
              </a:xfrm>
              <a:custGeom>
                <a:avLst/>
                <a:gdLst>
                  <a:gd name="connsiteX0" fmla="*/ 0 w 155868"/>
                  <a:gd name="connsiteY0" fmla="*/ 103912 h 108241"/>
                  <a:gd name="connsiteX1" fmla="*/ 12989 w 155868"/>
                  <a:gd name="connsiteY1" fmla="*/ 73604 h 108241"/>
                  <a:gd name="connsiteX2" fmla="*/ 30308 w 155868"/>
                  <a:gd name="connsiteY2" fmla="*/ 47626 h 108241"/>
                  <a:gd name="connsiteX3" fmla="*/ 43297 w 155868"/>
                  <a:gd name="connsiteY3" fmla="*/ 34637 h 108241"/>
                  <a:gd name="connsiteX4" fmla="*/ 56286 w 155868"/>
                  <a:gd name="connsiteY4" fmla="*/ 21648 h 108241"/>
                  <a:gd name="connsiteX5" fmla="*/ 73604 w 155868"/>
                  <a:gd name="connsiteY5" fmla="*/ 12989 h 108241"/>
                  <a:gd name="connsiteX6" fmla="*/ 90923 w 155868"/>
                  <a:gd name="connsiteY6" fmla="*/ 4330 h 108241"/>
                  <a:gd name="connsiteX7" fmla="*/ 99582 w 155868"/>
                  <a:gd name="connsiteY7" fmla="*/ 0 h 108241"/>
                  <a:gd name="connsiteX8" fmla="*/ 108242 w 155868"/>
                  <a:gd name="connsiteY8" fmla="*/ 0 h 108241"/>
                  <a:gd name="connsiteX9" fmla="*/ 125560 w 155868"/>
                  <a:gd name="connsiteY9" fmla="*/ 0 h 108241"/>
                  <a:gd name="connsiteX10" fmla="*/ 138549 w 155868"/>
                  <a:gd name="connsiteY10" fmla="*/ 0 h 108241"/>
                  <a:gd name="connsiteX11" fmla="*/ 147209 w 155868"/>
                  <a:gd name="connsiteY11" fmla="*/ 4330 h 108241"/>
                  <a:gd name="connsiteX12" fmla="*/ 155868 w 155868"/>
                  <a:gd name="connsiteY12" fmla="*/ 8659 h 108241"/>
                  <a:gd name="connsiteX13" fmla="*/ 147209 w 155868"/>
                  <a:gd name="connsiteY13" fmla="*/ 8659 h 108241"/>
                  <a:gd name="connsiteX14" fmla="*/ 138549 w 155868"/>
                  <a:gd name="connsiteY14" fmla="*/ 8659 h 108241"/>
                  <a:gd name="connsiteX15" fmla="*/ 125560 w 155868"/>
                  <a:gd name="connsiteY15" fmla="*/ 8659 h 108241"/>
                  <a:gd name="connsiteX16" fmla="*/ 112571 w 155868"/>
                  <a:gd name="connsiteY16" fmla="*/ 12989 h 108241"/>
                  <a:gd name="connsiteX17" fmla="*/ 95253 w 155868"/>
                  <a:gd name="connsiteY17" fmla="*/ 17319 h 108241"/>
                  <a:gd name="connsiteX18" fmla="*/ 77934 w 155868"/>
                  <a:gd name="connsiteY18" fmla="*/ 25978 h 108241"/>
                  <a:gd name="connsiteX19" fmla="*/ 60615 w 155868"/>
                  <a:gd name="connsiteY19" fmla="*/ 34637 h 108241"/>
                  <a:gd name="connsiteX20" fmla="*/ 47626 w 155868"/>
                  <a:gd name="connsiteY20" fmla="*/ 47626 h 108241"/>
                  <a:gd name="connsiteX21" fmla="*/ 34637 w 155868"/>
                  <a:gd name="connsiteY21" fmla="*/ 60615 h 108241"/>
                  <a:gd name="connsiteX22" fmla="*/ 12989 w 155868"/>
                  <a:gd name="connsiteY22" fmla="*/ 86593 h 108241"/>
                  <a:gd name="connsiteX23" fmla="*/ 4330 w 155868"/>
                  <a:gd name="connsiteY23" fmla="*/ 99582 h 108241"/>
                  <a:gd name="connsiteX24" fmla="*/ 0 w 155868"/>
                  <a:gd name="connsiteY24" fmla="*/ 108242 h 108241"/>
                  <a:gd name="connsiteX25" fmla="*/ 0 w 155868"/>
                  <a:gd name="connsiteY25" fmla="*/ 103912 h 108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5868" h="108241">
                    <a:moveTo>
                      <a:pt x="0" y="103912"/>
                    </a:moveTo>
                    <a:cubicBezTo>
                      <a:pt x="0" y="103912"/>
                      <a:pt x="4330" y="90923"/>
                      <a:pt x="12989" y="73604"/>
                    </a:cubicBezTo>
                    <a:cubicBezTo>
                      <a:pt x="17319" y="64945"/>
                      <a:pt x="21648" y="56286"/>
                      <a:pt x="30308" y="47626"/>
                    </a:cubicBezTo>
                    <a:cubicBezTo>
                      <a:pt x="34637" y="43297"/>
                      <a:pt x="38967" y="38967"/>
                      <a:pt x="43297" y="34637"/>
                    </a:cubicBezTo>
                    <a:cubicBezTo>
                      <a:pt x="47626" y="30308"/>
                      <a:pt x="51956" y="25978"/>
                      <a:pt x="56286" y="21648"/>
                    </a:cubicBezTo>
                    <a:cubicBezTo>
                      <a:pt x="60615" y="17319"/>
                      <a:pt x="69275" y="12989"/>
                      <a:pt x="73604" y="12989"/>
                    </a:cubicBezTo>
                    <a:cubicBezTo>
                      <a:pt x="77934" y="8659"/>
                      <a:pt x="86593" y="8659"/>
                      <a:pt x="90923" y="4330"/>
                    </a:cubicBezTo>
                    <a:cubicBezTo>
                      <a:pt x="95253" y="4330"/>
                      <a:pt x="95253" y="4330"/>
                      <a:pt x="99582" y="0"/>
                    </a:cubicBezTo>
                    <a:cubicBezTo>
                      <a:pt x="103912" y="0"/>
                      <a:pt x="103912" y="0"/>
                      <a:pt x="108242" y="0"/>
                    </a:cubicBezTo>
                    <a:cubicBezTo>
                      <a:pt x="112571" y="0"/>
                      <a:pt x="121231" y="0"/>
                      <a:pt x="125560" y="0"/>
                    </a:cubicBezTo>
                    <a:cubicBezTo>
                      <a:pt x="129890" y="0"/>
                      <a:pt x="134220" y="0"/>
                      <a:pt x="138549" y="0"/>
                    </a:cubicBezTo>
                    <a:cubicBezTo>
                      <a:pt x="142879" y="0"/>
                      <a:pt x="147209" y="0"/>
                      <a:pt x="147209" y="4330"/>
                    </a:cubicBezTo>
                    <a:cubicBezTo>
                      <a:pt x="151538" y="4330"/>
                      <a:pt x="155868" y="8659"/>
                      <a:pt x="155868" y="8659"/>
                    </a:cubicBezTo>
                    <a:cubicBezTo>
                      <a:pt x="155868" y="8659"/>
                      <a:pt x="151538" y="8659"/>
                      <a:pt x="147209" y="8659"/>
                    </a:cubicBezTo>
                    <a:cubicBezTo>
                      <a:pt x="142879" y="8659"/>
                      <a:pt x="142879" y="8659"/>
                      <a:pt x="138549" y="8659"/>
                    </a:cubicBezTo>
                    <a:cubicBezTo>
                      <a:pt x="134220" y="8659"/>
                      <a:pt x="129890" y="8659"/>
                      <a:pt x="125560" y="8659"/>
                    </a:cubicBezTo>
                    <a:cubicBezTo>
                      <a:pt x="121231" y="8659"/>
                      <a:pt x="116901" y="8659"/>
                      <a:pt x="112571" y="12989"/>
                    </a:cubicBezTo>
                    <a:cubicBezTo>
                      <a:pt x="108242" y="12989"/>
                      <a:pt x="103912" y="17319"/>
                      <a:pt x="95253" y="17319"/>
                    </a:cubicBezTo>
                    <a:cubicBezTo>
                      <a:pt x="90923" y="17319"/>
                      <a:pt x="86593" y="21648"/>
                      <a:pt x="77934" y="25978"/>
                    </a:cubicBezTo>
                    <a:cubicBezTo>
                      <a:pt x="73604" y="30308"/>
                      <a:pt x="69275" y="34637"/>
                      <a:pt x="60615" y="34637"/>
                    </a:cubicBezTo>
                    <a:cubicBezTo>
                      <a:pt x="56286" y="38967"/>
                      <a:pt x="51956" y="43297"/>
                      <a:pt x="47626" y="47626"/>
                    </a:cubicBezTo>
                    <a:cubicBezTo>
                      <a:pt x="43297" y="51956"/>
                      <a:pt x="38967" y="56286"/>
                      <a:pt x="34637" y="60615"/>
                    </a:cubicBezTo>
                    <a:cubicBezTo>
                      <a:pt x="25978" y="69275"/>
                      <a:pt x="21648" y="77934"/>
                      <a:pt x="12989" y="86593"/>
                    </a:cubicBezTo>
                    <a:cubicBezTo>
                      <a:pt x="8659" y="90923"/>
                      <a:pt x="8659" y="95253"/>
                      <a:pt x="4330" y="99582"/>
                    </a:cubicBezTo>
                    <a:cubicBezTo>
                      <a:pt x="4330" y="103912"/>
                      <a:pt x="0" y="103912"/>
                      <a:pt x="0" y="108242"/>
                    </a:cubicBezTo>
                    <a:cubicBezTo>
                      <a:pt x="0" y="99582"/>
                      <a:pt x="0" y="103912"/>
                      <a:pt x="0" y="103912"/>
                    </a:cubicBezTo>
                    <a:close/>
                  </a:path>
                </a:pathLst>
              </a:custGeom>
              <a:solidFill>
                <a:srgbClr val="977252"/>
              </a:solidFill>
              <a:ln w="43191" cap="flat">
                <a:noFill/>
                <a:prstDash val="solid"/>
                <a:miter/>
              </a:ln>
            </p:spPr>
            <p:txBody>
              <a:bodyPr rtlCol="0" anchor="ctr"/>
              <a:lstStyle/>
              <a:p>
                <a:endParaRPr lang="en-US"/>
              </a:p>
            </p:txBody>
          </p:sp>
          <p:grpSp>
            <p:nvGrpSpPr>
              <p:cNvPr id="179" name="Graphic 12">
                <a:extLst>
                  <a:ext uri="{FF2B5EF4-FFF2-40B4-BE49-F238E27FC236}">
                    <a16:creationId xmlns:a16="http://schemas.microsoft.com/office/drawing/2014/main" xmlns="" id="{0031C83C-B62C-42CB-83FF-0B45871734A4}"/>
                  </a:ext>
                </a:extLst>
              </p:cNvPr>
              <p:cNvGrpSpPr/>
              <p:nvPr/>
            </p:nvGrpSpPr>
            <p:grpSpPr>
              <a:xfrm>
                <a:off x="16524658" y="1773419"/>
                <a:ext cx="502241" cy="307406"/>
                <a:chOff x="16524658" y="1773419"/>
                <a:chExt cx="502241" cy="307406"/>
              </a:xfrm>
              <a:solidFill>
                <a:srgbClr val="977252"/>
              </a:solidFill>
            </p:grpSpPr>
            <p:grpSp>
              <p:nvGrpSpPr>
                <p:cNvPr id="180" name="Graphic 12">
                  <a:extLst>
                    <a:ext uri="{FF2B5EF4-FFF2-40B4-BE49-F238E27FC236}">
                      <a16:creationId xmlns:a16="http://schemas.microsoft.com/office/drawing/2014/main" xmlns="" id="{CF709614-A434-4057-8876-5799246B6548}"/>
                    </a:ext>
                  </a:extLst>
                </p:cNvPr>
                <p:cNvGrpSpPr/>
                <p:nvPr/>
              </p:nvGrpSpPr>
              <p:grpSpPr>
                <a:xfrm>
                  <a:off x="16524658" y="1773419"/>
                  <a:ext cx="502241" cy="307406"/>
                  <a:chOff x="16524658" y="1773419"/>
                  <a:chExt cx="502241" cy="307406"/>
                </a:xfrm>
                <a:solidFill>
                  <a:srgbClr val="977252"/>
                </a:solidFill>
              </p:grpSpPr>
              <p:sp>
                <p:nvSpPr>
                  <p:cNvPr id="181" name="Freeform: Shape 180">
                    <a:extLst>
                      <a:ext uri="{FF2B5EF4-FFF2-40B4-BE49-F238E27FC236}">
                        <a16:creationId xmlns:a16="http://schemas.microsoft.com/office/drawing/2014/main" xmlns="" id="{19D6AD96-E7FD-47AD-B749-A26AE211A5D6}"/>
                      </a:ext>
                    </a:extLst>
                  </p:cNvPr>
                  <p:cNvSpPr/>
                  <p:nvPr/>
                </p:nvSpPr>
                <p:spPr>
                  <a:xfrm>
                    <a:off x="16935976" y="1803727"/>
                    <a:ext cx="51955" cy="17318"/>
                  </a:xfrm>
                  <a:custGeom>
                    <a:avLst/>
                    <a:gdLst>
                      <a:gd name="connsiteX0" fmla="*/ 0 w 51955"/>
                      <a:gd name="connsiteY0" fmla="*/ 17319 h 17318"/>
                      <a:gd name="connsiteX1" fmla="*/ 0 w 51955"/>
                      <a:gd name="connsiteY1" fmla="*/ 17319 h 17318"/>
                      <a:gd name="connsiteX2" fmla="*/ 8659 w 51955"/>
                      <a:gd name="connsiteY2" fmla="*/ 12989 h 17318"/>
                      <a:gd name="connsiteX3" fmla="*/ 25978 w 51955"/>
                      <a:gd name="connsiteY3" fmla="*/ 4330 h 17318"/>
                      <a:gd name="connsiteX4" fmla="*/ 43297 w 51955"/>
                      <a:gd name="connsiteY4" fmla="*/ 0 h 17318"/>
                      <a:gd name="connsiteX5" fmla="*/ 51956 w 51955"/>
                      <a:gd name="connsiteY5" fmla="*/ 0 h 17318"/>
                      <a:gd name="connsiteX6" fmla="*/ 47626 w 51955"/>
                      <a:gd name="connsiteY6" fmla="*/ 4330 h 17318"/>
                      <a:gd name="connsiteX7" fmla="*/ 38967 w 51955"/>
                      <a:gd name="connsiteY7" fmla="*/ 8659 h 17318"/>
                      <a:gd name="connsiteX8" fmla="*/ 30308 w 51955"/>
                      <a:gd name="connsiteY8" fmla="*/ 12989 h 17318"/>
                      <a:gd name="connsiteX9" fmla="*/ 12989 w 51955"/>
                      <a:gd name="connsiteY9" fmla="*/ 17319 h 17318"/>
                      <a:gd name="connsiteX10" fmla="*/ 0 w 51955"/>
                      <a:gd name="connsiteY10" fmla="*/ 17319 h 17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955" h="17318">
                        <a:moveTo>
                          <a:pt x="0" y="17319"/>
                        </a:moveTo>
                        <a:cubicBezTo>
                          <a:pt x="0" y="17319"/>
                          <a:pt x="0" y="12989"/>
                          <a:pt x="0" y="17319"/>
                        </a:cubicBezTo>
                        <a:cubicBezTo>
                          <a:pt x="4330" y="12989"/>
                          <a:pt x="4330" y="12989"/>
                          <a:pt x="8659" y="12989"/>
                        </a:cubicBezTo>
                        <a:cubicBezTo>
                          <a:pt x="12989" y="8659"/>
                          <a:pt x="17319" y="8659"/>
                          <a:pt x="25978" y="4330"/>
                        </a:cubicBezTo>
                        <a:cubicBezTo>
                          <a:pt x="30308" y="0"/>
                          <a:pt x="38967" y="0"/>
                          <a:pt x="43297" y="0"/>
                        </a:cubicBezTo>
                        <a:cubicBezTo>
                          <a:pt x="47626" y="0"/>
                          <a:pt x="51956" y="0"/>
                          <a:pt x="51956" y="0"/>
                        </a:cubicBezTo>
                        <a:cubicBezTo>
                          <a:pt x="51956" y="0"/>
                          <a:pt x="51956" y="4330"/>
                          <a:pt x="47626" y="4330"/>
                        </a:cubicBezTo>
                        <a:cubicBezTo>
                          <a:pt x="47626" y="4330"/>
                          <a:pt x="43297" y="8659"/>
                          <a:pt x="38967" y="8659"/>
                        </a:cubicBezTo>
                        <a:cubicBezTo>
                          <a:pt x="34637" y="8659"/>
                          <a:pt x="34637" y="12989"/>
                          <a:pt x="30308" y="12989"/>
                        </a:cubicBezTo>
                        <a:cubicBezTo>
                          <a:pt x="25978" y="17319"/>
                          <a:pt x="17319" y="17319"/>
                          <a:pt x="12989" y="17319"/>
                        </a:cubicBezTo>
                        <a:cubicBezTo>
                          <a:pt x="0" y="17319"/>
                          <a:pt x="0" y="17319"/>
                          <a:pt x="0" y="17319"/>
                        </a:cubicBezTo>
                        <a:close/>
                      </a:path>
                    </a:pathLst>
                  </a:custGeom>
                  <a:solidFill>
                    <a:srgbClr val="977252"/>
                  </a:solidFill>
                  <a:ln w="43191" cap="flat">
                    <a:no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xmlns="" id="{DDA9D3C5-1D5F-43A0-89C9-3D318B2C2942}"/>
                      </a:ext>
                    </a:extLst>
                  </p:cNvPr>
                  <p:cNvSpPr/>
                  <p:nvPr/>
                </p:nvSpPr>
                <p:spPr>
                  <a:xfrm>
                    <a:off x="16935976" y="1773419"/>
                    <a:ext cx="90922" cy="38966"/>
                  </a:xfrm>
                  <a:custGeom>
                    <a:avLst/>
                    <a:gdLst>
                      <a:gd name="connsiteX0" fmla="*/ 0 w 90922"/>
                      <a:gd name="connsiteY0" fmla="*/ 0 h 38966"/>
                      <a:gd name="connsiteX1" fmla="*/ 0 w 90922"/>
                      <a:gd name="connsiteY1" fmla="*/ 0 h 38966"/>
                      <a:gd name="connsiteX2" fmla="*/ 12989 w 90922"/>
                      <a:gd name="connsiteY2" fmla="*/ 8659 h 38966"/>
                      <a:gd name="connsiteX3" fmla="*/ 25978 w 90922"/>
                      <a:gd name="connsiteY3" fmla="*/ 12989 h 38966"/>
                      <a:gd name="connsiteX4" fmla="*/ 34637 w 90922"/>
                      <a:gd name="connsiteY4" fmla="*/ 17319 h 38966"/>
                      <a:gd name="connsiteX5" fmla="*/ 43297 w 90922"/>
                      <a:gd name="connsiteY5" fmla="*/ 21648 h 38966"/>
                      <a:gd name="connsiteX6" fmla="*/ 60615 w 90922"/>
                      <a:gd name="connsiteY6" fmla="*/ 25978 h 38966"/>
                      <a:gd name="connsiteX7" fmla="*/ 69275 w 90922"/>
                      <a:gd name="connsiteY7" fmla="*/ 30308 h 38966"/>
                      <a:gd name="connsiteX8" fmla="*/ 77934 w 90922"/>
                      <a:gd name="connsiteY8" fmla="*/ 34637 h 38966"/>
                      <a:gd name="connsiteX9" fmla="*/ 90923 w 90922"/>
                      <a:gd name="connsiteY9" fmla="*/ 38967 h 38966"/>
                      <a:gd name="connsiteX10" fmla="*/ 77934 w 90922"/>
                      <a:gd name="connsiteY10" fmla="*/ 38967 h 38966"/>
                      <a:gd name="connsiteX11" fmla="*/ 69275 w 90922"/>
                      <a:gd name="connsiteY11" fmla="*/ 38967 h 38966"/>
                      <a:gd name="connsiteX12" fmla="*/ 60615 w 90922"/>
                      <a:gd name="connsiteY12" fmla="*/ 38967 h 38966"/>
                      <a:gd name="connsiteX13" fmla="*/ 51956 w 90922"/>
                      <a:gd name="connsiteY13" fmla="*/ 34637 h 38966"/>
                      <a:gd name="connsiteX14" fmla="*/ 43297 w 90922"/>
                      <a:gd name="connsiteY14" fmla="*/ 30308 h 38966"/>
                      <a:gd name="connsiteX15" fmla="*/ 34637 w 90922"/>
                      <a:gd name="connsiteY15" fmla="*/ 25978 h 38966"/>
                      <a:gd name="connsiteX16" fmla="*/ 25978 w 90922"/>
                      <a:gd name="connsiteY16" fmla="*/ 21648 h 38966"/>
                      <a:gd name="connsiteX17" fmla="*/ 12989 w 90922"/>
                      <a:gd name="connsiteY17" fmla="*/ 12989 h 38966"/>
                      <a:gd name="connsiteX18" fmla="*/ 0 w 90922"/>
                      <a:gd name="connsiteY18" fmla="*/ 0 h 38966"/>
                      <a:gd name="connsiteX19" fmla="*/ 0 w 90922"/>
                      <a:gd name="connsiteY19" fmla="*/ 0 h 38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0922" h="38966">
                        <a:moveTo>
                          <a:pt x="0" y="0"/>
                        </a:moveTo>
                        <a:cubicBezTo>
                          <a:pt x="0" y="0"/>
                          <a:pt x="4330" y="0"/>
                          <a:pt x="0" y="0"/>
                        </a:cubicBezTo>
                        <a:cubicBezTo>
                          <a:pt x="4330" y="4330"/>
                          <a:pt x="8659" y="4330"/>
                          <a:pt x="12989" y="8659"/>
                        </a:cubicBezTo>
                        <a:cubicBezTo>
                          <a:pt x="17319" y="8659"/>
                          <a:pt x="21648" y="12989"/>
                          <a:pt x="25978" y="12989"/>
                        </a:cubicBezTo>
                        <a:cubicBezTo>
                          <a:pt x="30308" y="12989"/>
                          <a:pt x="30308" y="17319"/>
                          <a:pt x="34637" y="17319"/>
                        </a:cubicBezTo>
                        <a:cubicBezTo>
                          <a:pt x="38967" y="17319"/>
                          <a:pt x="38967" y="17319"/>
                          <a:pt x="43297" y="21648"/>
                        </a:cubicBezTo>
                        <a:cubicBezTo>
                          <a:pt x="47626" y="25978"/>
                          <a:pt x="51956" y="25978"/>
                          <a:pt x="60615" y="25978"/>
                        </a:cubicBezTo>
                        <a:cubicBezTo>
                          <a:pt x="64945" y="25978"/>
                          <a:pt x="64945" y="25978"/>
                          <a:pt x="69275" y="30308"/>
                        </a:cubicBezTo>
                        <a:cubicBezTo>
                          <a:pt x="73604" y="30308"/>
                          <a:pt x="73604" y="30308"/>
                          <a:pt x="77934" y="34637"/>
                        </a:cubicBezTo>
                        <a:cubicBezTo>
                          <a:pt x="86593" y="38967"/>
                          <a:pt x="90923" y="38967"/>
                          <a:pt x="90923" y="38967"/>
                        </a:cubicBezTo>
                        <a:cubicBezTo>
                          <a:pt x="90923" y="38967"/>
                          <a:pt x="86593" y="38967"/>
                          <a:pt x="77934" y="38967"/>
                        </a:cubicBezTo>
                        <a:cubicBezTo>
                          <a:pt x="73604" y="38967"/>
                          <a:pt x="73604" y="38967"/>
                          <a:pt x="69275" y="38967"/>
                        </a:cubicBezTo>
                        <a:cubicBezTo>
                          <a:pt x="64945" y="38967"/>
                          <a:pt x="64945" y="38967"/>
                          <a:pt x="60615" y="38967"/>
                        </a:cubicBezTo>
                        <a:cubicBezTo>
                          <a:pt x="56286" y="38967"/>
                          <a:pt x="56286" y="38967"/>
                          <a:pt x="51956" y="34637"/>
                        </a:cubicBezTo>
                        <a:cubicBezTo>
                          <a:pt x="47626" y="34637"/>
                          <a:pt x="47626" y="34637"/>
                          <a:pt x="43297" y="30308"/>
                        </a:cubicBezTo>
                        <a:cubicBezTo>
                          <a:pt x="38967" y="30308"/>
                          <a:pt x="38967" y="30308"/>
                          <a:pt x="34637" y="25978"/>
                        </a:cubicBezTo>
                        <a:cubicBezTo>
                          <a:pt x="30308" y="25978"/>
                          <a:pt x="30308" y="21648"/>
                          <a:pt x="25978" y="21648"/>
                        </a:cubicBezTo>
                        <a:cubicBezTo>
                          <a:pt x="21648" y="17319"/>
                          <a:pt x="17319" y="17319"/>
                          <a:pt x="12989" y="12989"/>
                        </a:cubicBezTo>
                        <a:cubicBezTo>
                          <a:pt x="8659" y="8659"/>
                          <a:pt x="4330" y="4330"/>
                          <a:pt x="0" y="0"/>
                        </a:cubicBezTo>
                        <a:cubicBezTo>
                          <a:pt x="0" y="0"/>
                          <a:pt x="0" y="0"/>
                          <a:pt x="0" y="0"/>
                        </a:cubicBezTo>
                        <a:close/>
                      </a:path>
                    </a:pathLst>
                  </a:custGeom>
                  <a:solidFill>
                    <a:srgbClr val="977252"/>
                  </a:solidFill>
                  <a:ln w="43191"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xmlns="" id="{0A3481CA-E68F-46C0-B37A-0DFEE4E31463}"/>
                      </a:ext>
                    </a:extLst>
                  </p:cNvPr>
                  <p:cNvSpPr/>
                  <p:nvPr/>
                </p:nvSpPr>
                <p:spPr>
                  <a:xfrm>
                    <a:off x="16524658" y="1877331"/>
                    <a:ext cx="86593" cy="12989"/>
                  </a:xfrm>
                  <a:custGeom>
                    <a:avLst/>
                    <a:gdLst>
                      <a:gd name="connsiteX0" fmla="*/ 0 w 86593"/>
                      <a:gd name="connsiteY0" fmla="*/ 0 h 12989"/>
                      <a:gd name="connsiteX1" fmla="*/ 0 w 86593"/>
                      <a:gd name="connsiteY1" fmla="*/ 0 h 12989"/>
                      <a:gd name="connsiteX2" fmla="*/ 12989 w 86593"/>
                      <a:gd name="connsiteY2" fmla="*/ 0 h 12989"/>
                      <a:gd name="connsiteX3" fmla="*/ 25978 w 86593"/>
                      <a:gd name="connsiteY3" fmla="*/ 0 h 12989"/>
                      <a:gd name="connsiteX4" fmla="*/ 43297 w 86593"/>
                      <a:gd name="connsiteY4" fmla="*/ 0 h 12989"/>
                      <a:gd name="connsiteX5" fmla="*/ 73604 w 86593"/>
                      <a:gd name="connsiteY5" fmla="*/ 4330 h 12989"/>
                      <a:gd name="connsiteX6" fmla="*/ 86593 w 86593"/>
                      <a:gd name="connsiteY6" fmla="*/ 8659 h 12989"/>
                      <a:gd name="connsiteX7" fmla="*/ 73604 w 86593"/>
                      <a:gd name="connsiteY7" fmla="*/ 12989 h 12989"/>
                      <a:gd name="connsiteX8" fmla="*/ 60615 w 86593"/>
                      <a:gd name="connsiteY8" fmla="*/ 12989 h 12989"/>
                      <a:gd name="connsiteX9" fmla="*/ 51956 w 86593"/>
                      <a:gd name="connsiteY9" fmla="*/ 12989 h 12989"/>
                      <a:gd name="connsiteX10" fmla="*/ 43297 w 86593"/>
                      <a:gd name="connsiteY10" fmla="*/ 12989 h 12989"/>
                      <a:gd name="connsiteX11" fmla="*/ 25978 w 86593"/>
                      <a:gd name="connsiteY11" fmla="*/ 12989 h 12989"/>
                      <a:gd name="connsiteX12" fmla="*/ 12989 w 86593"/>
                      <a:gd name="connsiteY12" fmla="*/ 8659 h 12989"/>
                      <a:gd name="connsiteX13" fmla="*/ 0 w 86593"/>
                      <a:gd name="connsiteY13" fmla="*/ 0 h 1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6593" h="12989">
                        <a:moveTo>
                          <a:pt x="0" y="0"/>
                        </a:moveTo>
                        <a:cubicBezTo>
                          <a:pt x="0" y="0"/>
                          <a:pt x="0" y="0"/>
                          <a:pt x="0" y="0"/>
                        </a:cubicBezTo>
                        <a:cubicBezTo>
                          <a:pt x="4330" y="0"/>
                          <a:pt x="8659" y="0"/>
                          <a:pt x="12989" y="0"/>
                        </a:cubicBezTo>
                        <a:cubicBezTo>
                          <a:pt x="17319" y="0"/>
                          <a:pt x="21648" y="0"/>
                          <a:pt x="25978" y="0"/>
                        </a:cubicBezTo>
                        <a:cubicBezTo>
                          <a:pt x="30308" y="0"/>
                          <a:pt x="34637" y="0"/>
                          <a:pt x="43297" y="0"/>
                        </a:cubicBezTo>
                        <a:cubicBezTo>
                          <a:pt x="56286" y="0"/>
                          <a:pt x="64945" y="0"/>
                          <a:pt x="73604" y="4330"/>
                        </a:cubicBezTo>
                        <a:cubicBezTo>
                          <a:pt x="82264" y="4330"/>
                          <a:pt x="86593" y="8659"/>
                          <a:pt x="86593" y="8659"/>
                        </a:cubicBezTo>
                        <a:cubicBezTo>
                          <a:pt x="86593" y="8659"/>
                          <a:pt x="82264" y="8659"/>
                          <a:pt x="73604" y="12989"/>
                        </a:cubicBezTo>
                        <a:cubicBezTo>
                          <a:pt x="69275" y="12989"/>
                          <a:pt x="64945" y="12989"/>
                          <a:pt x="60615" y="12989"/>
                        </a:cubicBezTo>
                        <a:cubicBezTo>
                          <a:pt x="56286" y="12989"/>
                          <a:pt x="56286" y="12989"/>
                          <a:pt x="51956" y="12989"/>
                        </a:cubicBezTo>
                        <a:cubicBezTo>
                          <a:pt x="47626" y="12989"/>
                          <a:pt x="47626" y="12989"/>
                          <a:pt x="43297" y="12989"/>
                        </a:cubicBezTo>
                        <a:cubicBezTo>
                          <a:pt x="38967" y="12989"/>
                          <a:pt x="30308" y="12989"/>
                          <a:pt x="25978" y="12989"/>
                        </a:cubicBezTo>
                        <a:cubicBezTo>
                          <a:pt x="21648" y="12989"/>
                          <a:pt x="17319" y="12989"/>
                          <a:pt x="12989" y="8659"/>
                        </a:cubicBezTo>
                        <a:cubicBezTo>
                          <a:pt x="4330" y="4330"/>
                          <a:pt x="0" y="0"/>
                          <a:pt x="0" y="0"/>
                        </a:cubicBezTo>
                        <a:close/>
                      </a:path>
                    </a:pathLst>
                  </a:custGeom>
                  <a:solidFill>
                    <a:srgbClr val="977252"/>
                  </a:solidFill>
                  <a:ln w="43191" cap="flat">
                    <a:no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xmlns="" id="{1FBF9DBA-A5F1-44C6-86F5-1E36A791A896}"/>
                      </a:ext>
                    </a:extLst>
                  </p:cNvPr>
                  <p:cNvSpPr/>
                  <p:nvPr/>
                </p:nvSpPr>
                <p:spPr>
                  <a:xfrm>
                    <a:off x="16736811" y="2067837"/>
                    <a:ext cx="103912" cy="12988"/>
                  </a:xfrm>
                  <a:custGeom>
                    <a:avLst/>
                    <a:gdLst>
                      <a:gd name="connsiteX0" fmla="*/ 0 w 103912"/>
                      <a:gd name="connsiteY0" fmla="*/ 8659 h 12988"/>
                      <a:gd name="connsiteX1" fmla="*/ 4330 w 103912"/>
                      <a:gd name="connsiteY1" fmla="*/ 8659 h 12988"/>
                      <a:gd name="connsiteX2" fmla="*/ 17319 w 103912"/>
                      <a:gd name="connsiteY2" fmla="*/ 8659 h 12988"/>
                      <a:gd name="connsiteX3" fmla="*/ 34637 w 103912"/>
                      <a:gd name="connsiteY3" fmla="*/ 8659 h 12988"/>
                      <a:gd name="connsiteX4" fmla="*/ 43297 w 103912"/>
                      <a:gd name="connsiteY4" fmla="*/ 8659 h 12988"/>
                      <a:gd name="connsiteX5" fmla="*/ 51956 w 103912"/>
                      <a:gd name="connsiteY5" fmla="*/ 8659 h 12988"/>
                      <a:gd name="connsiteX6" fmla="*/ 69275 w 103912"/>
                      <a:gd name="connsiteY6" fmla="*/ 8659 h 12988"/>
                      <a:gd name="connsiteX7" fmla="*/ 86593 w 103912"/>
                      <a:gd name="connsiteY7" fmla="*/ 4330 h 12988"/>
                      <a:gd name="connsiteX8" fmla="*/ 103912 w 103912"/>
                      <a:gd name="connsiteY8" fmla="*/ 0 h 12988"/>
                      <a:gd name="connsiteX9" fmla="*/ 90923 w 103912"/>
                      <a:gd name="connsiteY9" fmla="*/ 8659 h 12988"/>
                      <a:gd name="connsiteX10" fmla="*/ 73604 w 103912"/>
                      <a:gd name="connsiteY10" fmla="*/ 12989 h 12988"/>
                      <a:gd name="connsiteX11" fmla="*/ 64945 w 103912"/>
                      <a:gd name="connsiteY11" fmla="*/ 12989 h 12988"/>
                      <a:gd name="connsiteX12" fmla="*/ 56286 w 103912"/>
                      <a:gd name="connsiteY12" fmla="*/ 12989 h 12988"/>
                      <a:gd name="connsiteX13" fmla="*/ 38967 w 103912"/>
                      <a:gd name="connsiteY13" fmla="*/ 12989 h 12988"/>
                      <a:gd name="connsiteX14" fmla="*/ 21648 w 103912"/>
                      <a:gd name="connsiteY14" fmla="*/ 8659 h 12988"/>
                      <a:gd name="connsiteX15" fmla="*/ 0 w 103912"/>
                      <a:gd name="connsiteY15" fmla="*/ 8659 h 12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3912" h="12988">
                        <a:moveTo>
                          <a:pt x="0" y="8659"/>
                        </a:moveTo>
                        <a:cubicBezTo>
                          <a:pt x="0" y="8659"/>
                          <a:pt x="0" y="8659"/>
                          <a:pt x="4330" y="8659"/>
                        </a:cubicBezTo>
                        <a:cubicBezTo>
                          <a:pt x="8659" y="8659"/>
                          <a:pt x="12989" y="8659"/>
                          <a:pt x="17319" y="8659"/>
                        </a:cubicBezTo>
                        <a:cubicBezTo>
                          <a:pt x="21648" y="8659"/>
                          <a:pt x="25978" y="8659"/>
                          <a:pt x="34637" y="8659"/>
                        </a:cubicBezTo>
                        <a:cubicBezTo>
                          <a:pt x="38967" y="8659"/>
                          <a:pt x="38967" y="8659"/>
                          <a:pt x="43297" y="8659"/>
                        </a:cubicBezTo>
                        <a:cubicBezTo>
                          <a:pt x="47626" y="8659"/>
                          <a:pt x="47626" y="8659"/>
                          <a:pt x="51956" y="8659"/>
                        </a:cubicBezTo>
                        <a:cubicBezTo>
                          <a:pt x="56286" y="8659"/>
                          <a:pt x="64945" y="8659"/>
                          <a:pt x="69275" y="8659"/>
                        </a:cubicBezTo>
                        <a:cubicBezTo>
                          <a:pt x="73604" y="8659"/>
                          <a:pt x="82264" y="8659"/>
                          <a:pt x="86593" y="4330"/>
                        </a:cubicBezTo>
                        <a:cubicBezTo>
                          <a:pt x="95253" y="4330"/>
                          <a:pt x="103912" y="0"/>
                          <a:pt x="103912" y="0"/>
                        </a:cubicBezTo>
                        <a:cubicBezTo>
                          <a:pt x="103912" y="0"/>
                          <a:pt x="99582" y="4330"/>
                          <a:pt x="90923" y="8659"/>
                        </a:cubicBezTo>
                        <a:cubicBezTo>
                          <a:pt x="86593" y="12989"/>
                          <a:pt x="82264" y="12989"/>
                          <a:pt x="73604" y="12989"/>
                        </a:cubicBezTo>
                        <a:cubicBezTo>
                          <a:pt x="69275" y="12989"/>
                          <a:pt x="69275" y="12989"/>
                          <a:pt x="64945" y="12989"/>
                        </a:cubicBezTo>
                        <a:cubicBezTo>
                          <a:pt x="60615" y="12989"/>
                          <a:pt x="60615" y="12989"/>
                          <a:pt x="56286" y="12989"/>
                        </a:cubicBezTo>
                        <a:cubicBezTo>
                          <a:pt x="51956" y="12989"/>
                          <a:pt x="43297" y="12989"/>
                          <a:pt x="38967" y="12989"/>
                        </a:cubicBezTo>
                        <a:cubicBezTo>
                          <a:pt x="34637" y="12989"/>
                          <a:pt x="25978" y="12989"/>
                          <a:pt x="21648" y="8659"/>
                        </a:cubicBezTo>
                        <a:cubicBezTo>
                          <a:pt x="4330" y="12989"/>
                          <a:pt x="0" y="8659"/>
                          <a:pt x="0" y="8659"/>
                        </a:cubicBezTo>
                        <a:close/>
                      </a:path>
                    </a:pathLst>
                  </a:custGeom>
                  <a:solidFill>
                    <a:srgbClr val="977252"/>
                  </a:solidFill>
                  <a:ln w="43191" cap="flat">
                    <a:noFill/>
                    <a:prstDash val="solid"/>
                    <a:miter/>
                  </a:ln>
                </p:spPr>
                <p:txBody>
                  <a:bodyPr rtlCol="0" anchor="ctr"/>
                  <a:lstStyle/>
                  <a:p>
                    <a:endParaRPr lang="en-US"/>
                  </a:p>
                </p:txBody>
              </p:sp>
            </p:grpSp>
            <p:sp>
              <p:nvSpPr>
                <p:cNvPr id="185" name="Freeform: Shape 184">
                  <a:extLst>
                    <a:ext uri="{FF2B5EF4-FFF2-40B4-BE49-F238E27FC236}">
                      <a16:creationId xmlns:a16="http://schemas.microsoft.com/office/drawing/2014/main" xmlns="" id="{657B40F0-08C0-42D7-90F5-1EA0D0B50D8A}"/>
                    </a:ext>
                  </a:extLst>
                </p:cNvPr>
                <p:cNvSpPr/>
                <p:nvPr/>
              </p:nvSpPr>
              <p:spPr>
                <a:xfrm>
                  <a:off x="16593932" y="1812386"/>
                  <a:ext cx="350703" cy="216483"/>
                </a:xfrm>
                <a:custGeom>
                  <a:avLst/>
                  <a:gdLst>
                    <a:gd name="connsiteX0" fmla="*/ 0 w 350703"/>
                    <a:gd name="connsiteY0" fmla="*/ 69275 h 216483"/>
                    <a:gd name="connsiteX1" fmla="*/ 86593 w 350703"/>
                    <a:gd name="connsiteY1" fmla="*/ 56286 h 216483"/>
                    <a:gd name="connsiteX2" fmla="*/ 173187 w 350703"/>
                    <a:gd name="connsiteY2" fmla="*/ 43297 h 216483"/>
                    <a:gd name="connsiteX3" fmla="*/ 216483 w 350703"/>
                    <a:gd name="connsiteY3" fmla="*/ 34637 h 216483"/>
                    <a:gd name="connsiteX4" fmla="*/ 259780 w 350703"/>
                    <a:gd name="connsiteY4" fmla="*/ 25978 h 216483"/>
                    <a:gd name="connsiteX5" fmla="*/ 303077 w 350703"/>
                    <a:gd name="connsiteY5" fmla="*/ 17319 h 216483"/>
                    <a:gd name="connsiteX6" fmla="*/ 342044 w 350703"/>
                    <a:gd name="connsiteY6" fmla="*/ 4330 h 216483"/>
                    <a:gd name="connsiteX7" fmla="*/ 350703 w 350703"/>
                    <a:gd name="connsiteY7" fmla="*/ 0 h 216483"/>
                    <a:gd name="connsiteX8" fmla="*/ 350703 w 350703"/>
                    <a:gd name="connsiteY8" fmla="*/ 8659 h 216483"/>
                    <a:gd name="connsiteX9" fmla="*/ 337714 w 350703"/>
                    <a:gd name="connsiteY9" fmla="*/ 73604 h 216483"/>
                    <a:gd name="connsiteX10" fmla="*/ 329055 w 350703"/>
                    <a:gd name="connsiteY10" fmla="*/ 108242 h 216483"/>
                    <a:gd name="connsiteX11" fmla="*/ 329055 w 350703"/>
                    <a:gd name="connsiteY11" fmla="*/ 116901 h 216483"/>
                    <a:gd name="connsiteX12" fmla="*/ 324725 w 350703"/>
                    <a:gd name="connsiteY12" fmla="*/ 125560 h 216483"/>
                    <a:gd name="connsiteX13" fmla="*/ 320396 w 350703"/>
                    <a:gd name="connsiteY13" fmla="*/ 134220 h 216483"/>
                    <a:gd name="connsiteX14" fmla="*/ 316066 w 350703"/>
                    <a:gd name="connsiteY14" fmla="*/ 142879 h 216483"/>
                    <a:gd name="connsiteX15" fmla="*/ 294417 w 350703"/>
                    <a:gd name="connsiteY15" fmla="*/ 168857 h 216483"/>
                    <a:gd name="connsiteX16" fmla="*/ 281428 w 350703"/>
                    <a:gd name="connsiteY16" fmla="*/ 181846 h 216483"/>
                    <a:gd name="connsiteX17" fmla="*/ 272769 w 350703"/>
                    <a:gd name="connsiteY17" fmla="*/ 186176 h 216483"/>
                    <a:gd name="connsiteX18" fmla="*/ 264110 w 350703"/>
                    <a:gd name="connsiteY18" fmla="*/ 190506 h 216483"/>
                    <a:gd name="connsiteX19" fmla="*/ 233802 w 350703"/>
                    <a:gd name="connsiteY19" fmla="*/ 203495 h 216483"/>
                    <a:gd name="connsiteX20" fmla="*/ 199165 w 350703"/>
                    <a:gd name="connsiteY20" fmla="*/ 212154 h 216483"/>
                    <a:gd name="connsiteX21" fmla="*/ 164527 w 350703"/>
                    <a:gd name="connsiteY21" fmla="*/ 216484 h 216483"/>
                    <a:gd name="connsiteX22" fmla="*/ 129890 w 350703"/>
                    <a:gd name="connsiteY22" fmla="*/ 212154 h 216483"/>
                    <a:gd name="connsiteX23" fmla="*/ 95253 w 350703"/>
                    <a:gd name="connsiteY23" fmla="*/ 203495 h 216483"/>
                    <a:gd name="connsiteX24" fmla="*/ 64945 w 350703"/>
                    <a:gd name="connsiteY24" fmla="*/ 186176 h 216483"/>
                    <a:gd name="connsiteX25" fmla="*/ 43297 w 350703"/>
                    <a:gd name="connsiteY25" fmla="*/ 160198 h 216483"/>
                    <a:gd name="connsiteX26" fmla="*/ 34637 w 350703"/>
                    <a:gd name="connsiteY26" fmla="*/ 125560 h 216483"/>
                    <a:gd name="connsiteX27" fmla="*/ 25978 w 350703"/>
                    <a:gd name="connsiteY27" fmla="*/ 90923 h 216483"/>
                    <a:gd name="connsiteX28" fmla="*/ 21648 w 350703"/>
                    <a:gd name="connsiteY28" fmla="*/ 82264 h 216483"/>
                    <a:gd name="connsiteX29" fmla="*/ 17319 w 350703"/>
                    <a:gd name="connsiteY29" fmla="*/ 73604 h 216483"/>
                    <a:gd name="connsiteX30" fmla="*/ 0 w 350703"/>
                    <a:gd name="connsiteY30" fmla="*/ 69275 h 216483"/>
                    <a:gd name="connsiteX31" fmla="*/ 0 w 350703"/>
                    <a:gd name="connsiteY31" fmla="*/ 69275 h 216483"/>
                    <a:gd name="connsiteX32" fmla="*/ 12989 w 350703"/>
                    <a:gd name="connsiteY32" fmla="*/ 77934 h 216483"/>
                    <a:gd name="connsiteX33" fmla="*/ 17319 w 350703"/>
                    <a:gd name="connsiteY33" fmla="*/ 86593 h 216483"/>
                    <a:gd name="connsiteX34" fmla="*/ 21648 w 350703"/>
                    <a:gd name="connsiteY34" fmla="*/ 95253 h 216483"/>
                    <a:gd name="connsiteX35" fmla="*/ 30308 w 350703"/>
                    <a:gd name="connsiteY35" fmla="*/ 125560 h 216483"/>
                    <a:gd name="connsiteX36" fmla="*/ 43297 w 350703"/>
                    <a:gd name="connsiteY36" fmla="*/ 155868 h 216483"/>
                    <a:gd name="connsiteX37" fmla="*/ 64945 w 350703"/>
                    <a:gd name="connsiteY37" fmla="*/ 181846 h 216483"/>
                    <a:gd name="connsiteX38" fmla="*/ 95253 w 350703"/>
                    <a:gd name="connsiteY38" fmla="*/ 199165 h 216483"/>
                    <a:gd name="connsiteX39" fmla="*/ 125560 w 350703"/>
                    <a:gd name="connsiteY39" fmla="*/ 207824 h 216483"/>
                    <a:gd name="connsiteX40" fmla="*/ 160198 w 350703"/>
                    <a:gd name="connsiteY40" fmla="*/ 207824 h 216483"/>
                    <a:gd name="connsiteX41" fmla="*/ 194835 w 350703"/>
                    <a:gd name="connsiteY41" fmla="*/ 203495 h 216483"/>
                    <a:gd name="connsiteX42" fmla="*/ 225143 w 350703"/>
                    <a:gd name="connsiteY42" fmla="*/ 194835 h 216483"/>
                    <a:gd name="connsiteX43" fmla="*/ 255450 w 350703"/>
                    <a:gd name="connsiteY43" fmla="*/ 181846 h 216483"/>
                    <a:gd name="connsiteX44" fmla="*/ 264110 w 350703"/>
                    <a:gd name="connsiteY44" fmla="*/ 177517 h 216483"/>
                    <a:gd name="connsiteX45" fmla="*/ 272769 w 350703"/>
                    <a:gd name="connsiteY45" fmla="*/ 173187 h 216483"/>
                    <a:gd name="connsiteX46" fmla="*/ 285758 w 350703"/>
                    <a:gd name="connsiteY46" fmla="*/ 164528 h 216483"/>
                    <a:gd name="connsiteX47" fmla="*/ 307407 w 350703"/>
                    <a:gd name="connsiteY47" fmla="*/ 138549 h 216483"/>
                    <a:gd name="connsiteX48" fmla="*/ 311736 w 350703"/>
                    <a:gd name="connsiteY48" fmla="*/ 129890 h 216483"/>
                    <a:gd name="connsiteX49" fmla="*/ 316066 w 350703"/>
                    <a:gd name="connsiteY49" fmla="*/ 121231 h 216483"/>
                    <a:gd name="connsiteX50" fmla="*/ 320396 w 350703"/>
                    <a:gd name="connsiteY50" fmla="*/ 112572 h 216483"/>
                    <a:gd name="connsiteX51" fmla="*/ 320396 w 350703"/>
                    <a:gd name="connsiteY51" fmla="*/ 103912 h 216483"/>
                    <a:gd name="connsiteX52" fmla="*/ 329055 w 350703"/>
                    <a:gd name="connsiteY52" fmla="*/ 69275 h 216483"/>
                    <a:gd name="connsiteX53" fmla="*/ 346374 w 350703"/>
                    <a:gd name="connsiteY53" fmla="*/ 4330 h 216483"/>
                    <a:gd name="connsiteX54" fmla="*/ 350703 w 350703"/>
                    <a:gd name="connsiteY54" fmla="*/ 8659 h 216483"/>
                    <a:gd name="connsiteX55" fmla="*/ 307407 w 350703"/>
                    <a:gd name="connsiteY55" fmla="*/ 21648 h 216483"/>
                    <a:gd name="connsiteX56" fmla="*/ 264110 w 350703"/>
                    <a:gd name="connsiteY56" fmla="*/ 30308 h 216483"/>
                    <a:gd name="connsiteX57" fmla="*/ 220813 w 350703"/>
                    <a:gd name="connsiteY57" fmla="*/ 38967 h 216483"/>
                    <a:gd name="connsiteX58" fmla="*/ 177516 w 350703"/>
                    <a:gd name="connsiteY58" fmla="*/ 47626 h 216483"/>
                    <a:gd name="connsiteX59" fmla="*/ 90923 w 350703"/>
                    <a:gd name="connsiteY59" fmla="*/ 60615 h 216483"/>
                    <a:gd name="connsiteX60" fmla="*/ 0 w 350703"/>
                    <a:gd name="connsiteY60" fmla="*/ 69275 h 216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50703" h="216483">
                      <a:moveTo>
                        <a:pt x="0" y="69275"/>
                      </a:moveTo>
                      <a:cubicBezTo>
                        <a:pt x="30308" y="64945"/>
                        <a:pt x="56286" y="60615"/>
                        <a:pt x="86593" y="56286"/>
                      </a:cubicBezTo>
                      <a:cubicBezTo>
                        <a:pt x="116901" y="51956"/>
                        <a:pt x="142879" y="47626"/>
                        <a:pt x="173187" y="43297"/>
                      </a:cubicBezTo>
                      <a:cubicBezTo>
                        <a:pt x="186176" y="38967"/>
                        <a:pt x="203494" y="38967"/>
                        <a:pt x="216483" y="34637"/>
                      </a:cubicBezTo>
                      <a:cubicBezTo>
                        <a:pt x="229472" y="30308"/>
                        <a:pt x="246791" y="30308"/>
                        <a:pt x="259780" y="25978"/>
                      </a:cubicBezTo>
                      <a:lnTo>
                        <a:pt x="303077" y="17319"/>
                      </a:lnTo>
                      <a:lnTo>
                        <a:pt x="342044" y="4330"/>
                      </a:lnTo>
                      <a:lnTo>
                        <a:pt x="350703" y="0"/>
                      </a:lnTo>
                      <a:lnTo>
                        <a:pt x="350703" y="8659"/>
                      </a:lnTo>
                      <a:lnTo>
                        <a:pt x="337714" y="73604"/>
                      </a:lnTo>
                      <a:lnTo>
                        <a:pt x="329055" y="108242"/>
                      </a:lnTo>
                      <a:lnTo>
                        <a:pt x="329055" y="116901"/>
                      </a:lnTo>
                      <a:cubicBezTo>
                        <a:pt x="329055" y="121231"/>
                        <a:pt x="329055" y="121231"/>
                        <a:pt x="324725" y="125560"/>
                      </a:cubicBezTo>
                      <a:cubicBezTo>
                        <a:pt x="324725" y="129890"/>
                        <a:pt x="324725" y="129890"/>
                        <a:pt x="320396" y="134220"/>
                      </a:cubicBezTo>
                      <a:lnTo>
                        <a:pt x="316066" y="142879"/>
                      </a:lnTo>
                      <a:cubicBezTo>
                        <a:pt x="311736" y="155868"/>
                        <a:pt x="303077" y="164528"/>
                        <a:pt x="294417" y="168857"/>
                      </a:cubicBezTo>
                      <a:cubicBezTo>
                        <a:pt x="290088" y="173187"/>
                        <a:pt x="285758" y="177517"/>
                        <a:pt x="281428" y="181846"/>
                      </a:cubicBezTo>
                      <a:cubicBezTo>
                        <a:pt x="277099" y="181846"/>
                        <a:pt x="277099" y="186176"/>
                        <a:pt x="272769" y="186176"/>
                      </a:cubicBezTo>
                      <a:lnTo>
                        <a:pt x="264110" y="190506"/>
                      </a:lnTo>
                      <a:cubicBezTo>
                        <a:pt x="255450" y="194835"/>
                        <a:pt x="242461" y="199165"/>
                        <a:pt x="233802" y="203495"/>
                      </a:cubicBezTo>
                      <a:cubicBezTo>
                        <a:pt x="220813" y="207824"/>
                        <a:pt x="212154" y="212154"/>
                        <a:pt x="199165" y="212154"/>
                      </a:cubicBezTo>
                      <a:cubicBezTo>
                        <a:pt x="186176" y="216484"/>
                        <a:pt x="177516" y="216484"/>
                        <a:pt x="164527" y="216484"/>
                      </a:cubicBezTo>
                      <a:cubicBezTo>
                        <a:pt x="151538" y="216484"/>
                        <a:pt x="142879" y="216484"/>
                        <a:pt x="129890" y="212154"/>
                      </a:cubicBezTo>
                      <a:cubicBezTo>
                        <a:pt x="116901" y="212154"/>
                        <a:pt x="108242" y="207824"/>
                        <a:pt x="95253" y="203495"/>
                      </a:cubicBezTo>
                      <a:cubicBezTo>
                        <a:pt x="86593" y="199165"/>
                        <a:pt x="73604" y="194835"/>
                        <a:pt x="64945" y="186176"/>
                      </a:cubicBezTo>
                      <a:cubicBezTo>
                        <a:pt x="56286" y="177517"/>
                        <a:pt x="47626" y="168857"/>
                        <a:pt x="43297" y="160198"/>
                      </a:cubicBezTo>
                      <a:cubicBezTo>
                        <a:pt x="38967" y="151538"/>
                        <a:pt x="34637" y="138549"/>
                        <a:pt x="34637" y="125560"/>
                      </a:cubicBezTo>
                      <a:cubicBezTo>
                        <a:pt x="30308" y="112572"/>
                        <a:pt x="30308" y="103912"/>
                        <a:pt x="25978" y="90923"/>
                      </a:cubicBezTo>
                      <a:lnTo>
                        <a:pt x="21648" y="82264"/>
                      </a:lnTo>
                      <a:cubicBezTo>
                        <a:pt x="21648" y="77934"/>
                        <a:pt x="17319" y="77934"/>
                        <a:pt x="17319" y="73604"/>
                      </a:cubicBezTo>
                      <a:cubicBezTo>
                        <a:pt x="12989" y="73604"/>
                        <a:pt x="8659" y="69275"/>
                        <a:pt x="0" y="69275"/>
                      </a:cubicBezTo>
                      <a:close/>
                      <a:moveTo>
                        <a:pt x="0" y="69275"/>
                      </a:moveTo>
                      <a:cubicBezTo>
                        <a:pt x="4330" y="69275"/>
                        <a:pt x="12989" y="73604"/>
                        <a:pt x="12989" y="77934"/>
                      </a:cubicBezTo>
                      <a:cubicBezTo>
                        <a:pt x="12989" y="82264"/>
                        <a:pt x="17319" y="82264"/>
                        <a:pt x="17319" y="86593"/>
                      </a:cubicBezTo>
                      <a:lnTo>
                        <a:pt x="21648" y="95253"/>
                      </a:lnTo>
                      <a:cubicBezTo>
                        <a:pt x="25978" y="103912"/>
                        <a:pt x="30308" y="116901"/>
                        <a:pt x="30308" y="125560"/>
                      </a:cubicBezTo>
                      <a:cubicBezTo>
                        <a:pt x="34637" y="138549"/>
                        <a:pt x="34637" y="147209"/>
                        <a:pt x="43297" y="155868"/>
                      </a:cubicBezTo>
                      <a:cubicBezTo>
                        <a:pt x="47626" y="164528"/>
                        <a:pt x="56286" y="173187"/>
                        <a:pt x="64945" y="181846"/>
                      </a:cubicBezTo>
                      <a:cubicBezTo>
                        <a:pt x="73604" y="190506"/>
                        <a:pt x="82264" y="194835"/>
                        <a:pt x="95253" y="199165"/>
                      </a:cubicBezTo>
                      <a:cubicBezTo>
                        <a:pt x="103912" y="203495"/>
                        <a:pt x="116901" y="207824"/>
                        <a:pt x="125560" y="207824"/>
                      </a:cubicBezTo>
                      <a:cubicBezTo>
                        <a:pt x="138549" y="207824"/>
                        <a:pt x="147209" y="207824"/>
                        <a:pt x="160198" y="207824"/>
                      </a:cubicBezTo>
                      <a:cubicBezTo>
                        <a:pt x="173187" y="207824"/>
                        <a:pt x="181846" y="207824"/>
                        <a:pt x="194835" y="203495"/>
                      </a:cubicBezTo>
                      <a:cubicBezTo>
                        <a:pt x="207824" y="199165"/>
                        <a:pt x="216483" y="199165"/>
                        <a:pt x="225143" y="194835"/>
                      </a:cubicBezTo>
                      <a:cubicBezTo>
                        <a:pt x="233802" y="190506"/>
                        <a:pt x="246791" y="186176"/>
                        <a:pt x="255450" y="181846"/>
                      </a:cubicBezTo>
                      <a:lnTo>
                        <a:pt x="264110" y="177517"/>
                      </a:lnTo>
                      <a:cubicBezTo>
                        <a:pt x="268440" y="177517"/>
                        <a:pt x="268440" y="173187"/>
                        <a:pt x="272769" y="173187"/>
                      </a:cubicBezTo>
                      <a:cubicBezTo>
                        <a:pt x="277099" y="168857"/>
                        <a:pt x="281428" y="168857"/>
                        <a:pt x="285758" y="164528"/>
                      </a:cubicBezTo>
                      <a:cubicBezTo>
                        <a:pt x="294417" y="155868"/>
                        <a:pt x="303077" y="147209"/>
                        <a:pt x="307407" y="138549"/>
                      </a:cubicBezTo>
                      <a:lnTo>
                        <a:pt x="311736" y="129890"/>
                      </a:lnTo>
                      <a:cubicBezTo>
                        <a:pt x="311736" y="125560"/>
                        <a:pt x="311736" y="125560"/>
                        <a:pt x="316066" y="121231"/>
                      </a:cubicBezTo>
                      <a:cubicBezTo>
                        <a:pt x="316066" y="116901"/>
                        <a:pt x="316066" y="116901"/>
                        <a:pt x="320396" y="112572"/>
                      </a:cubicBezTo>
                      <a:lnTo>
                        <a:pt x="320396" y="103912"/>
                      </a:lnTo>
                      <a:lnTo>
                        <a:pt x="329055" y="69275"/>
                      </a:lnTo>
                      <a:lnTo>
                        <a:pt x="346374" y="4330"/>
                      </a:lnTo>
                      <a:lnTo>
                        <a:pt x="350703" y="8659"/>
                      </a:lnTo>
                      <a:lnTo>
                        <a:pt x="307407" y="21648"/>
                      </a:lnTo>
                      <a:lnTo>
                        <a:pt x="264110" y="30308"/>
                      </a:lnTo>
                      <a:cubicBezTo>
                        <a:pt x="251121" y="34637"/>
                        <a:pt x="233802" y="34637"/>
                        <a:pt x="220813" y="38967"/>
                      </a:cubicBezTo>
                      <a:cubicBezTo>
                        <a:pt x="207824" y="43297"/>
                        <a:pt x="190505" y="43297"/>
                        <a:pt x="177516" y="47626"/>
                      </a:cubicBezTo>
                      <a:cubicBezTo>
                        <a:pt x="147209" y="51956"/>
                        <a:pt x="121231" y="56286"/>
                        <a:pt x="90923" y="60615"/>
                      </a:cubicBezTo>
                      <a:cubicBezTo>
                        <a:pt x="56286" y="64945"/>
                        <a:pt x="30308" y="64945"/>
                        <a:pt x="0" y="69275"/>
                      </a:cubicBezTo>
                      <a:close/>
                    </a:path>
                  </a:pathLst>
                </a:custGeom>
                <a:solidFill>
                  <a:srgbClr val="977252"/>
                </a:solidFill>
                <a:ln w="43191" cap="flat">
                  <a:noFill/>
                  <a:prstDash val="solid"/>
                  <a:miter/>
                </a:ln>
              </p:spPr>
              <p:txBody>
                <a:bodyPr rtlCol="0" anchor="ctr"/>
                <a:lstStyle/>
                <a:p>
                  <a:endParaRPr lang="en-US"/>
                </a:p>
              </p:txBody>
            </p:sp>
          </p:grpSp>
          <p:sp>
            <p:nvSpPr>
              <p:cNvPr id="186" name="Freeform: Shape 185">
                <a:extLst>
                  <a:ext uri="{FF2B5EF4-FFF2-40B4-BE49-F238E27FC236}">
                    <a16:creationId xmlns:a16="http://schemas.microsoft.com/office/drawing/2014/main" xmlns="" id="{E04D8160-4B8D-48D6-A238-2D3AA82D83F2}"/>
                  </a:ext>
                </a:extLst>
              </p:cNvPr>
              <p:cNvSpPr/>
              <p:nvPr/>
            </p:nvSpPr>
            <p:spPr>
              <a:xfrm>
                <a:off x="16655945" y="1630540"/>
                <a:ext cx="176918" cy="122279"/>
              </a:xfrm>
              <a:custGeom>
                <a:avLst/>
                <a:gdLst>
                  <a:gd name="connsiteX0" fmla="*/ 20251 w 176918"/>
                  <a:gd name="connsiteY0" fmla="*/ 0 h 122279"/>
                  <a:gd name="connsiteX1" fmla="*/ 154471 w 176918"/>
                  <a:gd name="connsiteY1" fmla="*/ 51956 h 122279"/>
                  <a:gd name="connsiteX2" fmla="*/ 76537 w 176918"/>
                  <a:gd name="connsiteY2" fmla="*/ 121231 h 122279"/>
                  <a:gd name="connsiteX3" fmla="*/ 20251 w 176918"/>
                  <a:gd name="connsiteY3" fmla="*/ 0 h 122279"/>
                </a:gdLst>
                <a:ahLst/>
                <a:cxnLst>
                  <a:cxn ang="0">
                    <a:pos x="connsiteX0" y="connsiteY0"/>
                  </a:cxn>
                  <a:cxn ang="0">
                    <a:pos x="connsiteX1" y="connsiteY1"/>
                  </a:cxn>
                  <a:cxn ang="0">
                    <a:pos x="connsiteX2" y="connsiteY2"/>
                  </a:cxn>
                  <a:cxn ang="0">
                    <a:pos x="connsiteX3" y="connsiteY3"/>
                  </a:cxn>
                </a:cxnLst>
                <a:rect l="l" t="t" r="r" b="b"/>
                <a:pathLst>
                  <a:path w="176918" h="122279">
                    <a:moveTo>
                      <a:pt x="20251" y="0"/>
                    </a:moveTo>
                    <a:cubicBezTo>
                      <a:pt x="20251" y="0"/>
                      <a:pt x="24580" y="99582"/>
                      <a:pt x="154471" y="51956"/>
                    </a:cubicBezTo>
                    <a:cubicBezTo>
                      <a:pt x="206427" y="21648"/>
                      <a:pt x="163130" y="134220"/>
                      <a:pt x="76537" y="121231"/>
                    </a:cubicBezTo>
                    <a:cubicBezTo>
                      <a:pt x="-10057" y="103912"/>
                      <a:pt x="-14387" y="34637"/>
                      <a:pt x="20251" y="0"/>
                    </a:cubicBezTo>
                    <a:close/>
                  </a:path>
                </a:pathLst>
              </a:custGeom>
              <a:solidFill>
                <a:srgbClr val="F3D1BB"/>
              </a:solidFill>
              <a:ln w="43191" cap="flat">
                <a:noFill/>
                <a:prstDash val="solid"/>
                <a:miter/>
              </a:ln>
            </p:spPr>
            <p:txBody>
              <a:bodyPr rtlCol="0" anchor="ctr"/>
              <a:lstStyle/>
              <a:p>
                <a:endParaRPr lang="en-US"/>
              </a:p>
            </p:txBody>
          </p:sp>
          <p:grpSp>
            <p:nvGrpSpPr>
              <p:cNvPr id="187" name="Graphic 12">
                <a:extLst>
                  <a:ext uri="{FF2B5EF4-FFF2-40B4-BE49-F238E27FC236}">
                    <a16:creationId xmlns:a16="http://schemas.microsoft.com/office/drawing/2014/main" xmlns="" id="{83151D2D-A04C-4CB3-B8BA-2A5344F49D63}"/>
                  </a:ext>
                </a:extLst>
              </p:cNvPr>
              <p:cNvGrpSpPr/>
              <p:nvPr/>
            </p:nvGrpSpPr>
            <p:grpSpPr>
              <a:xfrm>
                <a:off x="16671866" y="1591573"/>
                <a:ext cx="142879" cy="147208"/>
                <a:chOff x="16671866" y="1591573"/>
                <a:chExt cx="142879" cy="147208"/>
              </a:xfrm>
              <a:solidFill>
                <a:srgbClr val="977252"/>
              </a:solidFill>
            </p:grpSpPr>
            <p:sp>
              <p:nvSpPr>
                <p:cNvPr id="188" name="Freeform: Shape 187">
                  <a:extLst>
                    <a:ext uri="{FF2B5EF4-FFF2-40B4-BE49-F238E27FC236}">
                      <a16:creationId xmlns:a16="http://schemas.microsoft.com/office/drawing/2014/main" xmlns="" id="{53C37330-478D-4E11-9BC6-3F0942EA3897}"/>
                    </a:ext>
                  </a:extLst>
                </p:cNvPr>
                <p:cNvSpPr/>
                <p:nvPr/>
              </p:nvSpPr>
              <p:spPr>
                <a:xfrm>
                  <a:off x="16671866" y="1617551"/>
                  <a:ext cx="142879" cy="121230"/>
                </a:xfrm>
                <a:custGeom>
                  <a:avLst/>
                  <a:gdLst>
                    <a:gd name="connsiteX0" fmla="*/ 95253 w 142879"/>
                    <a:gd name="connsiteY0" fmla="*/ 43297 h 121230"/>
                    <a:gd name="connsiteX1" fmla="*/ 86593 w 142879"/>
                    <a:gd name="connsiteY1" fmla="*/ 34637 h 121230"/>
                    <a:gd name="connsiteX2" fmla="*/ 60615 w 142879"/>
                    <a:gd name="connsiteY2" fmla="*/ 12989 h 121230"/>
                    <a:gd name="connsiteX3" fmla="*/ 38967 w 142879"/>
                    <a:gd name="connsiteY3" fmla="*/ 8659 h 121230"/>
                    <a:gd name="connsiteX4" fmla="*/ 17319 w 142879"/>
                    <a:gd name="connsiteY4" fmla="*/ 17319 h 121230"/>
                    <a:gd name="connsiteX5" fmla="*/ 12989 w 142879"/>
                    <a:gd name="connsiteY5" fmla="*/ 17319 h 121230"/>
                    <a:gd name="connsiteX6" fmla="*/ 12989 w 142879"/>
                    <a:gd name="connsiteY6" fmla="*/ 21648 h 121230"/>
                    <a:gd name="connsiteX7" fmla="*/ 8659 w 142879"/>
                    <a:gd name="connsiteY7" fmla="*/ 25978 h 121230"/>
                    <a:gd name="connsiteX8" fmla="*/ 4330 w 142879"/>
                    <a:gd name="connsiteY8" fmla="*/ 38967 h 121230"/>
                    <a:gd name="connsiteX9" fmla="*/ 4330 w 142879"/>
                    <a:gd name="connsiteY9" fmla="*/ 51956 h 121230"/>
                    <a:gd name="connsiteX10" fmla="*/ 4330 w 142879"/>
                    <a:gd name="connsiteY10" fmla="*/ 64945 h 121230"/>
                    <a:gd name="connsiteX11" fmla="*/ 8659 w 142879"/>
                    <a:gd name="connsiteY11" fmla="*/ 77934 h 121230"/>
                    <a:gd name="connsiteX12" fmla="*/ 17319 w 142879"/>
                    <a:gd name="connsiteY12" fmla="*/ 90923 h 121230"/>
                    <a:gd name="connsiteX13" fmla="*/ 25978 w 142879"/>
                    <a:gd name="connsiteY13" fmla="*/ 99582 h 121230"/>
                    <a:gd name="connsiteX14" fmla="*/ 38967 w 142879"/>
                    <a:gd name="connsiteY14" fmla="*/ 108242 h 121230"/>
                    <a:gd name="connsiteX15" fmla="*/ 51956 w 142879"/>
                    <a:gd name="connsiteY15" fmla="*/ 112571 h 121230"/>
                    <a:gd name="connsiteX16" fmla="*/ 64945 w 142879"/>
                    <a:gd name="connsiteY16" fmla="*/ 116901 h 121230"/>
                    <a:gd name="connsiteX17" fmla="*/ 77934 w 142879"/>
                    <a:gd name="connsiteY17" fmla="*/ 116901 h 121230"/>
                    <a:gd name="connsiteX18" fmla="*/ 90923 w 142879"/>
                    <a:gd name="connsiteY18" fmla="*/ 116901 h 121230"/>
                    <a:gd name="connsiteX19" fmla="*/ 112571 w 142879"/>
                    <a:gd name="connsiteY19" fmla="*/ 116901 h 121230"/>
                    <a:gd name="connsiteX20" fmla="*/ 129890 w 142879"/>
                    <a:gd name="connsiteY20" fmla="*/ 112571 h 121230"/>
                    <a:gd name="connsiteX21" fmla="*/ 142879 w 142879"/>
                    <a:gd name="connsiteY21" fmla="*/ 108242 h 121230"/>
                    <a:gd name="connsiteX22" fmla="*/ 129890 w 142879"/>
                    <a:gd name="connsiteY22" fmla="*/ 112571 h 121230"/>
                    <a:gd name="connsiteX23" fmla="*/ 112571 w 142879"/>
                    <a:gd name="connsiteY23" fmla="*/ 116901 h 121230"/>
                    <a:gd name="connsiteX24" fmla="*/ 90923 w 142879"/>
                    <a:gd name="connsiteY24" fmla="*/ 121231 h 121230"/>
                    <a:gd name="connsiteX25" fmla="*/ 77934 w 142879"/>
                    <a:gd name="connsiteY25" fmla="*/ 121231 h 121230"/>
                    <a:gd name="connsiteX26" fmla="*/ 64945 w 142879"/>
                    <a:gd name="connsiteY26" fmla="*/ 121231 h 121230"/>
                    <a:gd name="connsiteX27" fmla="*/ 51956 w 142879"/>
                    <a:gd name="connsiteY27" fmla="*/ 121231 h 121230"/>
                    <a:gd name="connsiteX28" fmla="*/ 38967 w 142879"/>
                    <a:gd name="connsiteY28" fmla="*/ 116901 h 121230"/>
                    <a:gd name="connsiteX29" fmla="*/ 25978 w 142879"/>
                    <a:gd name="connsiteY29" fmla="*/ 108242 h 121230"/>
                    <a:gd name="connsiteX30" fmla="*/ 12989 w 142879"/>
                    <a:gd name="connsiteY30" fmla="*/ 95253 h 121230"/>
                    <a:gd name="connsiteX31" fmla="*/ 4330 w 142879"/>
                    <a:gd name="connsiteY31" fmla="*/ 82264 h 121230"/>
                    <a:gd name="connsiteX32" fmla="*/ 0 w 142879"/>
                    <a:gd name="connsiteY32" fmla="*/ 69275 h 121230"/>
                    <a:gd name="connsiteX33" fmla="*/ 0 w 142879"/>
                    <a:gd name="connsiteY33" fmla="*/ 51956 h 121230"/>
                    <a:gd name="connsiteX34" fmla="*/ 4330 w 142879"/>
                    <a:gd name="connsiteY34" fmla="*/ 34637 h 121230"/>
                    <a:gd name="connsiteX35" fmla="*/ 8659 w 142879"/>
                    <a:gd name="connsiteY35" fmla="*/ 21648 h 121230"/>
                    <a:gd name="connsiteX36" fmla="*/ 12989 w 142879"/>
                    <a:gd name="connsiteY36" fmla="*/ 12989 h 121230"/>
                    <a:gd name="connsiteX37" fmla="*/ 17319 w 142879"/>
                    <a:gd name="connsiteY37" fmla="*/ 8659 h 121230"/>
                    <a:gd name="connsiteX38" fmla="*/ 21648 w 142879"/>
                    <a:gd name="connsiteY38" fmla="*/ 8659 h 121230"/>
                    <a:gd name="connsiteX39" fmla="*/ 47626 w 142879"/>
                    <a:gd name="connsiteY39" fmla="*/ 0 h 121230"/>
                    <a:gd name="connsiteX40" fmla="*/ 73604 w 142879"/>
                    <a:gd name="connsiteY40" fmla="*/ 8659 h 121230"/>
                    <a:gd name="connsiteX41" fmla="*/ 99582 w 142879"/>
                    <a:gd name="connsiteY41" fmla="*/ 34637 h 121230"/>
                    <a:gd name="connsiteX42" fmla="*/ 95253 w 142879"/>
                    <a:gd name="connsiteY42" fmla="*/ 43297 h 121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42879" h="121230">
                      <a:moveTo>
                        <a:pt x="95253" y="43297"/>
                      </a:moveTo>
                      <a:cubicBezTo>
                        <a:pt x="95253" y="43297"/>
                        <a:pt x="90923" y="38967"/>
                        <a:pt x="86593" y="34637"/>
                      </a:cubicBezTo>
                      <a:cubicBezTo>
                        <a:pt x="82264" y="30308"/>
                        <a:pt x="69275" y="21648"/>
                        <a:pt x="60615" y="12989"/>
                      </a:cubicBezTo>
                      <a:cubicBezTo>
                        <a:pt x="56286" y="8659"/>
                        <a:pt x="47626" y="8659"/>
                        <a:pt x="38967" y="8659"/>
                      </a:cubicBezTo>
                      <a:cubicBezTo>
                        <a:pt x="30308" y="8659"/>
                        <a:pt x="21648" y="12989"/>
                        <a:pt x="17319" y="17319"/>
                      </a:cubicBezTo>
                      <a:lnTo>
                        <a:pt x="12989" y="17319"/>
                      </a:lnTo>
                      <a:lnTo>
                        <a:pt x="12989" y="21648"/>
                      </a:lnTo>
                      <a:cubicBezTo>
                        <a:pt x="12989" y="21648"/>
                        <a:pt x="8659" y="25978"/>
                        <a:pt x="8659" y="25978"/>
                      </a:cubicBezTo>
                      <a:cubicBezTo>
                        <a:pt x="8659" y="30308"/>
                        <a:pt x="4330" y="34637"/>
                        <a:pt x="4330" y="38967"/>
                      </a:cubicBezTo>
                      <a:cubicBezTo>
                        <a:pt x="4330" y="43297"/>
                        <a:pt x="4330" y="47626"/>
                        <a:pt x="4330" y="51956"/>
                      </a:cubicBezTo>
                      <a:cubicBezTo>
                        <a:pt x="4330" y="56286"/>
                        <a:pt x="4330" y="60615"/>
                        <a:pt x="4330" y="64945"/>
                      </a:cubicBezTo>
                      <a:cubicBezTo>
                        <a:pt x="4330" y="69275"/>
                        <a:pt x="4330" y="73604"/>
                        <a:pt x="8659" y="77934"/>
                      </a:cubicBezTo>
                      <a:cubicBezTo>
                        <a:pt x="8659" y="82264"/>
                        <a:pt x="12989" y="86593"/>
                        <a:pt x="17319" y="90923"/>
                      </a:cubicBezTo>
                      <a:cubicBezTo>
                        <a:pt x="21648" y="95253"/>
                        <a:pt x="21648" y="95253"/>
                        <a:pt x="25978" y="99582"/>
                      </a:cubicBezTo>
                      <a:cubicBezTo>
                        <a:pt x="30308" y="103912"/>
                        <a:pt x="34637" y="103912"/>
                        <a:pt x="38967" y="108242"/>
                      </a:cubicBezTo>
                      <a:cubicBezTo>
                        <a:pt x="43297" y="108242"/>
                        <a:pt x="47626" y="112571"/>
                        <a:pt x="51956" y="112571"/>
                      </a:cubicBezTo>
                      <a:cubicBezTo>
                        <a:pt x="56286" y="112571"/>
                        <a:pt x="60615" y="112571"/>
                        <a:pt x="64945" y="116901"/>
                      </a:cubicBezTo>
                      <a:cubicBezTo>
                        <a:pt x="69275" y="116901"/>
                        <a:pt x="73604" y="116901"/>
                        <a:pt x="77934" y="116901"/>
                      </a:cubicBezTo>
                      <a:cubicBezTo>
                        <a:pt x="82264" y="116901"/>
                        <a:pt x="86593" y="116901"/>
                        <a:pt x="90923" y="116901"/>
                      </a:cubicBezTo>
                      <a:cubicBezTo>
                        <a:pt x="99582" y="116901"/>
                        <a:pt x="103912" y="116901"/>
                        <a:pt x="112571" y="116901"/>
                      </a:cubicBezTo>
                      <a:cubicBezTo>
                        <a:pt x="116901" y="116901"/>
                        <a:pt x="125560" y="112571"/>
                        <a:pt x="129890" y="112571"/>
                      </a:cubicBezTo>
                      <a:cubicBezTo>
                        <a:pt x="138549" y="112571"/>
                        <a:pt x="142879" y="108242"/>
                        <a:pt x="142879" y="108242"/>
                      </a:cubicBezTo>
                      <a:cubicBezTo>
                        <a:pt x="142879" y="108242"/>
                        <a:pt x="138549" y="108242"/>
                        <a:pt x="129890" y="112571"/>
                      </a:cubicBezTo>
                      <a:cubicBezTo>
                        <a:pt x="125560" y="112571"/>
                        <a:pt x="121231" y="116901"/>
                        <a:pt x="112571" y="116901"/>
                      </a:cubicBezTo>
                      <a:cubicBezTo>
                        <a:pt x="108242" y="116901"/>
                        <a:pt x="99582" y="121231"/>
                        <a:pt x="90923" y="121231"/>
                      </a:cubicBezTo>
                      <a:cubicBezTo>
                        <a:pt x="86593" y="121231"/>
                        <a:pt x="82264" y="121231"/>
                        <a:pt x="77934" y="121231"/>
                      </a:cubicBezTo>
                      <a:cubicBezTo>
                        <a:pt x="73604" y="121231"/>
                        <a:pt x="69275" y="121231"/>
                        <a:pt x="64945" y="121231"/>
                      </a:cubicBezTo>
                      <a:cubicBezTo>
                        <a:pt x="60615" y="121231"/>
                        <a:pt x="56286" y="121231"/>
                        <a:pt x="51956" y="121231"/>
                      </a:cubicBezTo>
                      <a:cubicBezTo>
                        <a:pt x="47626" y="121231"/>
                        <a:pt x="43297" y="116901"/>
                        <a:pt x="38967" y="116901"/>
                      </a:cubicBezTo>
                      <a:cubicBezTo>
                        <a:pt x="34637" y="112571"/>
                        <a:pt x="30308" y="112571"/>
                        <a:pt x="25978" y="108242"/>
                      </a:cubicBezTo>
                      <a:cubicBezTo>
                        <a:pt x="21648" y="103912"/>
                        <a:pt x="17319" y="99582"/>
                        <a:pt x="12989" y="95253"/>
                      </a:cubicBezTo>
                      <a:cubicBezTo>
                        <a:pt x="8659" y="90923"/>
                        <a:pt x="8659" y="86593"/>
                        <a:pt x="4330" y="82264"/>
                      </a:cubicBezTo>
                      <a:cubicBezTo>
                        <a:pt x="0" y="77934"/>
                        <a:pt x="0" y="73604"/>
                        <a:pt x="0" y="69275"/>
                      </a:cubicBezTo>
                      <a:cubicBezTo>
                        <a:pt x="0" y="64945"/>
                        <a:pt x="0" y="60615"/>
                        <a:pt x="0" y="51956"/>
                      </a:cubicBezTo>
                      <a:cubicBezTo>
                        <a:pt x="0" y="47626"/>
                        <a:pt x="0" y="43297"/>
                        <a:pt x="4330" y="34637"/>
                      </a:cubicBezTo>
                      <a:cubicBezTo>
                        <a:pt x="4330" y="30308"/>
                        <a:pt x="8659" y="25978"/>
                        <a:pt x="8659" y="21648"/>
                      </a:cubicBezTo>
                      <a:cubicBezTo>
                        <a:pt x="8659" y="17319"/>
                        <a:pt x="12989" y="17319"/>
                        <a:pt x="12989" y="12989"/>
                      </a:cubicBezTo>
                      <a:lnTo>
                        <a:pt x="17319" y="8659"/>
                      </a:lnTo>
                      <a:lnTo>
                        <a:pt x="21648" y="8659"/>
                      </a:lnTo>
                      <a:cubicBezTo>
                        <a:pt x="30308" y="4330"/>
                        <a:pt x="38967" y="0"/>
                        <a:pt x="47626" y="0"/>
                      </a:cubicBezTo>
                      <a:cubicBezTo>
                        <a:pt x="56286" y="0"/>
                        <a:pt x="64945" y="4330"/>
                        <a:pt x="73604" y="8659"/>
                      </a:cubicBezTo>
                      <a:cubicBezTo>
                        <a:pt x="86593" y="17319"/>
                        <a:pt x="95253" y="25978"/>
                        <a:pt x="99582" y="34637"/>
                      </a:cubicBezTo>
                      <a:cubicBezTo>
                        <a:pt x="90923" y="38967"/>
                        <a:pt x="95253" y="43297"/>
                        <a:pt x="95253" y="43297"/>
                      </a:cubicBezTo>
                      <a:close/>
                    </a:path>
                  </a:pathLst>
                </a:custGeom>
                <a:solidFill>
                  <a:srgbClr val="977252"/>
                </a:solidFill>
                <a:ln w="43191" cap="flat">
                  <a:no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xmlns="" id="{C371444F-856B-4163-BE13-02CBC4CEBCCF}"/>
                    </a:ext>
                  </a:extLst>
                </p:cNvPr>
                <p:cNvSpPr/>
                <p:nvPr/>
              </p:nvSpPr>
              <p:spPr>
                <a:xfrm>
                  <a:off x="16719493" y="1591573"/>
                  <a:ext cx="8659" cy="32231"/>
                </a:xfrm>
                <a:custGeom>
                  <a:avLst/>
                  <a:gdLst>
                    <a:gd name="connsiteX0" fmla="*/ 0 w 8659"/>
                    <a:gd name="connsiteY0" fmla="*/ 0 h 32231"/>
                    <a:gd name="connsiteX1" fmla="*/ 4330 w 8659"/>
                    <a:gd name="connsiteY1" fmla="*/ 4330 h 32231"/>
                    <a:gd name="connsiteX2" fmla="*/ 8659 w 8659"/>
                    <a:gd name="connsiteY2" fmla="*/ 17319 h 32231"/>
                    <a:gd name="connsiteX3" fmla="*/ 8659 w 8659"/>
                    <a:gd name="connsiteY3" fmla="*/ 25978 h 32231"/>
                    <a:gd name="connsiteX4" fmla="*/ 4330 w 8659"/>
                    <a:gd name="connsiteY4" fmla="*/ 30308 h 32231"/>
                    <a:gd name="connsiteX5" fmla="*/ 0 w 8659"/>
                    <a:gd name="connsiteY5" fmla="*/ 30308 h 32231"/>
                    <a:gd name="connsiteX6" fmla="*/ 0 w 8659"/>
                    <a:gd name="connsiteY6" fmla="*/ 30308 h 32231"/>
                    <a:gd name="connsiteX7" fmla="*/ 0 w 8659"/>
                    <a:gd name="connsiteY7" fmla="*/ 25978 h 32231"/>
                    <a:gd name="connsiteX8" fmla="*/ 0 w 8659"/>
                    <a:gd name="connsiteY8" fmla="*/ 21648 h 32231"/>
                    <a:gd name="connsiteX9" fmla="*/ 0 w 8659"/>
                    <a:gd name="connsiteY9" fmla="*/ 17319 h 32231"/>
                    <a:gd name="connsiteX10" fmla="*/ 0 w 8659"/>
                    <a:gd name="connsiteY10" fmla="*/ 8659 h 32231"/>
                    <a:gd name="connsiteX11" fmla="*/ 0 w 8659"/>
                    <a:gd name="connsiteY11" fmla="*/ 0 h 32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659" h="32231">
                      <a:moveTo>
                        <a:pt x="0" y="0"/>
                      </a:moveTo>
                      <a:cubicBezTo>
                        <a:pt x="0" y="0"/>
                        <a:pt x="4330" y="0"/>
                        <a:pt x="4330" y="4330"/>
                      </a:cubicBezTo>
                      <a:cubicBezTo>
                        <a:pt x="8659" y="8659"/>
                        <a:pt x="8659" y="12989"/>
                        <a:pt x="8659" y="17319"/>
                      </a:cubicBezTo>
                      <a:cubicBezTo>
                        <a:pt x="8659" y="21648"/>
                        <a:pt x="8659" y="21648"/>
                        <a:pt x="8659" y="25978"/>
                      </a:cubicBezTo>
                      <a:cubicBezTo>
                        <a:pt x="8659" y="30308"/>
                        <a:pt x="4330" y="30308"/>
                        <a:pt x="4330" y="30308"/>
                      </a:cubicBezTo>
                      <a:cubicBezTo>
                        <a:pt x="0" y="34637"/>
                        <a:pt x="0" y="30308"/>
                        <a:pt x="0" y="30308"/>
                      </a:cubicBezTo>
                      <a:cubicBezTo>
                        <a:pt x="0" y="30308"/>
                        <a:pt x="0" y="30308"/>
                        <a:pt x="0" y="30308"/>
                      </a:cubicBezTo>
                      <a:cubicBezTo>
                        <a:pt x="0" y="30308"/>
                        <a:pt x="0" y="25978"/>
                        <a:pt x="0" y="25978"/>
                      </a:cubicBezTo>
                      <a:cubicBezTo>
                        <a:pt x="0" y="25978"/>
                        <a:pt x="0" y="21648"/>
                        <a:pt x="0" y="21648"/>
                      </a:cubicBezTo>
                      <a:cubicBezTo>
                        <a:pt x="0" y="21648"/>
                        <a:pt x="0" y="17319"/>
                        <a:pt x="0" y="17319"/>
                      </a:cubicBezTo>
                      <a:cubicBezTo>
                        <a:pt x="0" y="12989"/>
                        <a:pt x="0" y="8659"/>
                        <a:pt x="0" y="8659"/>
                      </a:cubicBezTo>
                      <a:cubicBezTo>
                        <a:pt x="0" y="4330"/>
                        <a:pt x="0" y="0"/>
                        <a:pt x="0" y="0"/>
                      </a:cubicBezTo>
                      <a:close/>
                    </a:path>
                  </a:pathLst>
                </a:custGeom>
                <a:solidFill>
                  <a:srgbClr val="977252"/>
                </a:solidFill>
                <a:ln w="43191" cap="flat">
                  <a:noFill/>
                  <a:prstDash val="solid"/>
                  <a:miter/>
                </a:ln>
              </p:spPr>
              <p:txBody>
                <a:bodyPr rtlCol="0" anchor="ctr"/>
                <a:lstStyle/>
                <a:p>
                  <a:endParaRPr lang="en-US"/>
                </a:p>
              </p:txBody>
            </p:sp>
          </p:grpSp>
          <p:sp>
            <p:nvSpPr>
              <p:cNvPr id="190" name="Freeform: Shape 189">
                <a:extLst>
                  <a:ext uri="{FF2B5EF4-FFF2-40B4-BE49-F238E27FC236}">
                    <a16:creationId xmlns:a16="http://schemas.microsoft.com/office/drawing/2014/main" xmlns="" id="{CB582337-575D-4477-96EE-1D3A87B6B400}"/>
                  </a:ext>
                </a:extLst>
              </p:cNvPr>
              <p:cNvSpPr/>
              <p:nvPr/>
            </p:nvSpPr>
            <p:spPr>
              <a:xfrm>
                <a:off x="16354460" y="1212010"/>
                <a:ext cx="212077" cy="105884"/>
              </a:xfrm>
              <a:custGeom>
                <a:avLst/>
                <a:gdLst>
                  <a:gd name="connsiteX0" fmla="*/ 48967 w 212077"/>
                  <a:gd name="connsiteY0" fmla="*/ 20201 h 105884"/>
                  <a:gd name="connsiteX1" fmla="*/ 1341 w 212077"/>
                  <a:gd name="connsiteY1" fmla="*/ 85146 h 105884"/>
                  <a:gd name="connsiteX2" fmla="*/ 66286 w 212077"/>
                  <a:gd name="connsiteY2" fmla="*/ 67827 h 105884"/>
                  <a:gd name="connsiteX3" fmla="*/ 191846 w 212077"/>
                  <a:gd name="connsiteY3" fmla="*/ 98135 h 105884"/>
                  <a:gd name="connsiteX4" fmla="*/ 139890 w 212077"/>
                  <a:gd name="connsiteY4" fmla="*/ 11541 h 105884"/>
                  <a:gd name="connsiteX5" fmla="*/ 48967 w 212077"/>
                  <a:gd name="connsiteY5" fmla="*/ 20201 h 105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2077" h="105884">
                    <a:moveTo>
                      <a:pt x="48967" y="20201"/>
                    </a:moveTo>
                    <a:cubicBezTo>
                      <a:pt x="48967" y="20201"/>
                      <a:pt x="14330" y="50508"/>
                      <a:pt x="1341" y="85146"/>
                    </a:cubicBezTo>
                    <a:cubicBezTo>
                      <a:pt x="-7319" y="124113"/>
                      <a:pt x="27319" y="85146"/>
                      <a:pt x="66286" y="67827"/>
                    </a:cubicBezTo>
                    <a:cubicBezTo>
                      <a:pt x="109582" y="50508"/>
                      <a:pt x="148550" y="63497"/>
                      <a:pt x="191846" y="98135"/>
                    </a:cubicBezTo>
                    <a:cubicBezTo>
                      <a:pt x="235143" y="132772"/>
                      <a:pt x="204835" y="41849"/>
                      <a:pt x="139890" y="11541"/>
                    </a:cubicBezTo>
                    <a:cubicBezTo>
                      <a:pt x="79275" y="-18767"/>
                      <a:pt x="48967" y="20201"/>
                      <a:pt x="48967" y="20201"/>
                    </a:cubicBezTo>
                    <a:close/>
                  </a:path>
                </a:pathLst>
              </a:custGeom>
              <a:solidFill>
                <a:srgbClr val="F3D1BB"/>
              </a:solidFill>
              <a:ln w="43191" cap="flat">
                <a:noFill/>
                <a:prstDash val="solid"/>
                <a:miter/>
              </a:ln>
            </p:spPr>
            <p:txBody>
              <a:bodyPr rtlCol="0" anchor="ctr"/>
              <a:lstStyle/>
              <a:p>
                <a:endParaRPr lang="en-US"/>
              </a:p>
            </p:txBody>
          </p:sp>
          <p:sp>
            <p:nvSpPr>
              <p:cNvPr id="191" name="Freeform: Shape 190">
                <a:extLst>
                  <a:ext uri="{FF2B5EF4-FFF2-40B4-BE49-F238E27FC236}">
                    <a16:creationId xmlns:a16="http://schemas.microsoft.com/office/drawing/2014/main" xmlns="" id="{ACECF058-D8C9-4334-987E-2830DE0A60D8}"/>
                  </a:ext>
                </a:extLst>
              </p:cNvPr>
              <p:cNvSpPr/>
              <p:nvPr/>
            </p:nvSpPr>
            <p:spPr>
              <a:xfrm>
                <a:off x="16359958" y="1227183"/>
                <a:ext cx="160369" cy="66257"/>
              </a:xfrm>
              <a:custGeom>
                <a:avLst/>
                <a:gdLst>
                  <a:gd name="connsiteX0" fmla="*/ 13161 w 160369"/>
                  <a:gd name="connsiteY0" fmla="*/ 39665 h 66257"/>
                  <a:gd name="connsiteX1" fmla="*/ 172 w 160369"/>
                  <a:gd name="connsiteY1" fmla="*/ 65643 h 66257"/>
                  <a:gd name="connsiteX2" fmla="*/ 160370 w 160369"/>
                  <a:gd name="connsiteY2" fmla="*/ 35335 h 66257"/>
                  <a:gd name="connsiteX3" fmla="*/ 13161 w 160369"/>
                  <a:gd name="connsiteY3" fmla="*/ 39665 h 66257"/>
                </a:gdLst>
                <a:ahLst/>
                <a:cxnLst>
                  <a:cxn ang="0">
                    <a:pos x="connsiteX0" y="connsiteY0"/>
                  </a:cxn>
                  <a:cxn ang="0">
                    <a:pos x="connsiteX1" y="connsiteY1"/>
                  </a:cxn>
                  <a:cxn ang="0">
                    <a:pos x="connsiteX2" y="connsiteY2"/>
                  </a:cxn>
                  <a:cxn ang="0">
                    <a:pos x="connsiteX3" y="connsiteY3"/>
                  </a:cxn>
                </a:cxnLst>
                <a:rect l="l" t="t" r="r" b="b"/>
                <a:pathLst>
                  <a:path w="160369" h="66257">
                    <a:moveTo>
                      <a:pt x="13161" y="39665"/>
                    </a:moveTo>
                    <a:cubicBezTo>
                      <a:pt x="13161" y="39665"/>
                      <a:pt x="4502" y="56984"/>
                      <a:pt x="172" y="65643"/>
                    </a:cubicBezTo>
                    <a:cubicBezTo>
                      <a:pt x="-4157" y="74302"/>
                      <a:pt x="73777" y="-12291"/>
                      <a:pt x="160370" y="35335"/>
                    </a:cubicBezTo>
                    <a:cubicBezTo>
                      <a:pt x="134392" y="-3632"/>
                      <a:pt x="60788" y="-20950"/>
                      <a:pt x="13161" y="39665"/>
                    </a:cubicBezTo>
                    <a:close/>
                  </a:path>
                </a:pathLst>
              </a:custGeom>
              <a:solidFill>
                <a:srgbClr val="F3D1BB"/>
              </a:solidFill>
              <a:ln w="43191" cap="flat">
                <a:noFill/>
                <a:prstDash val="solid"/>
                <a:miter/>
              </a:ln>
            </p:spPr>
            <p:txBody>
              <a:bodyPr rtlCol="0" anchor="ctr"/>
              <a:lstStyle/>
              <a:p>
                <a:endParaRPr lang="en-US"/>
              </a:p>
            </p:txBody>
          </p:sp>
          <p:grpSp>
            <p:nvGrpSpPr>
              <p:cNvPr id="192" name="Graphic 12">
                <a:extLst>
                  <a:ext uri="{FF2B5EF4-FFF2-40B4-BE49-F238E27FC236}">
                    <a16:creationId xmlns:a16="http://schemas.microsoft.com/office/drawing/2014/main" xmlns="" id="{40922A7F-7F4D-457C-96ED-EF023CE89BB9}"/>
                  </a:ext>
                </a:extLst>
              </p:cNvPr>
              <p:cNvGrpSpPr/>
              <p:nvPr/>
            </p:nvGrpSpPr>
            <p:grpSpPr>
              <a:xfrm>
                <a:off x="16355801" y="1188792"/>
                <a:ext cx="190505" cy="108363"/>
                <a:chOff x="16355801" y="1188792"/>
                <a:chExt cx="190505" cy="108363"/>
              </a:xfrm>
            </p:grpSpPr>
            <p:sp>
              <p:nvSpPr>
                <p:cNvPr id="193" name="Freeform: Shape 192">
                  <a:extLst>
                    <a:ext uri="{FF2B5EF4-FFF2-40B4-BE49-F238E27FC236}">
                      <a16:creationId xmlns:a16="http://schemas.microsoft.com/office/drawing/2014/main" xmlns="" id="{17F9E33A-107C-43C7-9121-16E869926FEE}"/>
                    </a:ext>
                  </a:extLst>
                </p:cNvPr>
                <p:cNvSpPr/>
                <p:nvPr/>
              </p:nvSpPr>
              <p:spPr>
                <a:xfrm>
                  <a:off x="16364941" y="1188792"/>
                  <a:ext cx="177034" cy="100179"/>
                </a:xfrm>
                <a:custGeom>
                  <a:avLst/>
                  <a:gdLst>
                    <a:gd name="connsiteX0" fmla="*/ 3848 w 177034"/>
                    <a:gd name="connsiteY0" fmla="*/ 99704 h 100179"/>
                    <a:gd name="connsiteX1" fmla="*/ 86112 w 177034"/>
                    <a:gd name="connsiteY1" fmla="*/ 52078 h 100179"/>
                    <a:gd name="connsiteX2" fmla="*/ 177035 w 177034"/>
                    <a:gd name="connsiteY2" fmla="*/ 99704 h 100179"/>
                    <a:gd name="connsiteX3" fmla="*/ 90442 w 177034"/>
                    <a:gd name="connsiteY3" fmla="*/ 122 h 100179"/>
                    <a:gd name="connsiteX4" fmla="*/ 3848 w 177034"/>
                    <a:gd name="connsiteY4" fmla="*/ 99704 h 100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034" h="100179">
                      <a:moveTo>
                        <a:pt x="3848" y="99704"/>
                      </a:moveTo>
                      <a:cubicBezTo>
                        <a:pt x="3848" y="99704"/>
                        <a:pt x="29826" y="56408"/>
                        <a:pt x="86112" y="52078"/>
                      </a:cubicBezTo>
                      <a:cubicBezTo>
                        <a:pt x="142398" y="47748"/>
                        <a:pt x="177035" y="99704"/>
                        <a:pt x="177035" y="99704"/>
                      </a:cubicBezTo>
                      <a:cubicBezTo>
                        <a:pt x="177035" y="99704"/>
                        <a:pt x="155387" y="122"/>
                        <a:pt x="90442" y="122"/>
                      </a:cubicBezTo>
                      <a:cubicBezTo>
                        <a:pt x="29826" y="-4208"/>
                        <a:pt x="-13471" y="108364"/>
                        <a:pt x="3848" y="99704"/>
                      </a:cubicBezTo>
                      <a:close/>
                    </a:path>
                  </a:pathLst>
                </a:custGeom>
                <a:solidFill>
                  <a:srgbClr val="212121"/>
                </a:solidFill>
                <a:ln w="43191" cap="flat">
                  <a:noFill/>
                  <a:prstDash val="solid"/>
                  <a:miter/>
                </a:ln>
              </p:spPr>
              <p:txBody>
                <a:bodyPr rtlCol="0" anchor="ctr"/>
                <a:lstStyle/>
                <a:p>
                  <a:endParaRPr lang="en-US"/>
                </a:p>
              </p:txBody>
            </p:sp>
            <p:sp>
              <p:nvSpPr>
                <p:cNvPr id="194" name="Freeform: Shape 193">
                  <a:extLst>
                    <a:ext uri="{FF2B5EF4-FFF2-40B4-BE49-F238E27FC236}">
                      <a16:creationId xmlns:a16="http://schemas.microsoft.com/office/drawing/2014/main" xmlns="" id="{9F9A81A3-8B15-47F3-AD34-250D128F606E}"/>
                    </a:ext>
                  </a:extLst>
                </p:cNvPr>
                <p:cNvSpPr/>
                <p:nvPr/>
              </p:nvSpPr>
              <p:spPr>
                <a:xfrm>
                  <a:off x="16355801" y="1188914"/>
                  <a:ext cx="190505" cy="108241"/>
                </a:xfrm>
                <a:custGeom>
                  <a:avLst/>
                  <a:gdLst>
                    <a:gd name="connsiteX0" fmla="*/ 12989 w 190505"/>
                    <a:gd name="connsiteY0" fmla="*/ 99582 h 108241"/>
                    <a:gd name="connsiteX1" fmla="*/ 30308 w 190505"/>
                    <a:gd name="connsiteY1" fmla="*/ 77934 h 108241"/>
                    <a:gd name="connsiteX2" fmla="*/ 38967 w 190505"/>
                    <a:gd name="connsiteY2" fmla="*/ 69275 h 108241"/>
                    <a:gd name="connsiteX3" fmla="*/ 43297 w 190505"/>
                    <a:gd name="connsiteY3" fmla="*/ 64945 h 108241"/>
                    <a:gd name="connsiteX4" fmla="*/ 47626 w 190505"/>
                    <a:gd name="connsiteY4" fmla="*/ 60615 h 108241"/>
                    <a:gd name="connsiteX5" fmla="*/ 60615 w 190505"/>
                    <a:gd name="connsiteY5" fmla="*/ 56286 h 108241"/>
                    <a:gd name="connsiteX6" fmla="*/ 73604 w 190505"/>
                    <a:gd name="connsiteY6" fmla="*/ 51956 h 108241"/>
                    <a:gd name="connsiteX7" fmla="*/ 86593 w 190505"/>
                    <a:gd name="connsiteY7" fmla="*/ 47626 h 108241"/>
                    <a:gd name="connsiteX8" fmla="*/ 99582 w 190505"/>
                    <a:gd name="connsiteY8" fmla="*/ 47626 h 108241"/>
                    <a:gd name="connsiteX9" fmla="*/ 112571 w 190505"/>
                    <a:gd name="connsiteY9" fmla="*/ 47626 h 108241"/>
                    <a:gd name="connsiteX10" fmla="*/ 125560 w 190505"/>
                    <a:gd name="connsiteY10" fmla="*/ 51956 h 108241"/>
                    <a:gd name="connsiteX11" fmla="*/ 151538 w 190505"/>
                    <a:gd name="connsiteY11" fmla="*/ 60615 h 108241"/>
                    <a:gd name="connsiteX12" fmla="*/ 173187 w 190505"/>
                    <a:gd name="connsiteY12" fmla="*/ 73604 h 108241"/>
                    <a:gd name="connsiteX13" fmla="*/ 190505 w 190505"/>
                    <a:gd name="connsiteY13" fmla="*/ 90923 h 108241"/>
                    <a:gd name="connsiteX14" fmla="*/ 181846 w 190505"/>
                    <a:gd name="connsiteY14" fmla="*/ 95253 h 108241"/>
                    <a:gd name="connsiteX15" fmla="*/ 168857 w 190505"/>
                    <a:gd name="connsiteY15" fmla="*/ 60615 h 108241"/>
                    <a:gd name="connsiteX16" fmla="*/ 160198 w 190505"/>
                    <a:gd name="connsiteY16" fmla="*/ 43297 h 108241"/>
                    <a:gd name="connsiteX17" fmla="*/ 151538 w 190505"/>
                    <a:gd name="connsiteY17" fmla="*/ 30308 h 108241"/>
                    <a:gd name="connsiteX18" fmla="*/ 138549 w 190505"/>
                    <a:gd name="connsiteY18" fmla="*/ 17319 h 108241"/>
                    <a:gd name="connsiteX19" fmla="*/ 125560 w 190505"/>
                    <a:gd name="connsiteY19" fmla="*/ 8659 h 108241"/>
                    <a:gd name="connsiteX20" fmla="*/ 116901 w 190505"/>
                    <a:gd name="connsiteY20" fmla="*/ 4330 h 108241"/>
                    <a:gd name="connsiteX21" fmla="*/ 108242 w 190505"/>
                    <a:gd name="connsiteY21" fmla="*/ 0 h 108241"/>
                    <a:gd name="connsiteX22" fmla="*/ 99582 w 190505"/>
                    <a:gd name="connsiteY22" fmla="*/ 0 h 108241"/>
                    <a:gd name="connsiteX23" fmla="*/ 95253 w 190505"/>
                    <a:gd name="connsiteY23" fmla="*/ 0 h 108241"/>
                    <a:gd name="connsiteX24" fmla="*/ 90923 w 190505"/>
                    <a:gd name="connsiteY24" fmla="*/ 0 h 108241"/>
                    <a:gd name="connsiteX25" fmla="*/ 73604 w 190505"/>
                    <a:gd name="connsiteY25" fmla="*/ 4330 h 108241"/>
                    <a:gd name="connsiteX26" fmla="*/ 60615 w 190505"/>
                    <a:gd name="connsiteY26" fmla="*/ 12989 h 108241"/>
                    <a:gd name="connsiteX27" fmla="*/ 34637 w 190505"/>
                    <a:gd name="connsiteY27" fmla="*/ 38967 h 108241"/>
                    <a:gd name="connsiteX28" fmla="*/ 12989 w 190505"/>
                    <a:gd name="connsiteY28" fmla="*/ 69275 h 108241"/>
                    <a:gd name="connsiteX29" fmla="*/ 4330 w 190505"/>
                    <a:gd name="connsiteY29" fmla="*/ 86593 h 108241"/>
                    <a:gd name="connsiteX30" fmla="*/ 0 w 190505"/>
                    <a:gd name="connsiteY30" fmla="*/ 95253 h 108241"/>
                    <a:gd name="connsiteX31" fmla="*/ 12989 w 190505"/>
                    <a:gd name="connsiteY31" fmla="*/ 99582 h 108241"/>
                    <a:gd name="connsiteX32" fmla="*/ 12989 w 190505"/>
                    <a:gd name="connsiteY32" fmla="*/ 99582 h 108241"/>
                    <a:gd name="connsiteX33" fmla="*/ 12989 w 190505"/>
                    <a:gd name="connsiteY33" fmla="*/ 99582 h 108241"/>
                    <a:gd name="connsiteX34" fmla="*/ 12989 w 190505"/>
                    <a:gd name="connsiteY34" fmla="*/ 99582 h 108241"/>
                    <a:gd name="connsiteX35" fmla="*/ 12989 w 190505"/>
                    <a:gd name="connsiteY35" fmla="*/ 99582 h 108241"/>
                    <a:gd name="connsiteX36" fmla="*/ 12989 w 190505"/>
                    <a:gd name="connsiteY36" fmla="*/ 99582 h 108241"/>
                    <a:gd name="connsiteX37" fmla="*/ 8659 w 190505"/>
                    <a:gd name="connsiteY37" fmla="*/ 95253 h 108241"/>
                    <a:gd name="connsiteX38" fmla="*/ 12989 w 190505"/>
                    <a:gd name="connsiteY38" fmla="*/ 86593 h 108241"/>
                    <a:gd name="connsiteX39" fmla="*/ 21648 w 190505"/>
                    <a:gd name="connsiteY39" fmla="*/ 69275 h 108241"/>
                    <a:gd name="connsiteX40" fmla="*/ 38967 w 190505"/>
                    <a:gd name="connsiteY40" fmla="*/ 38967 h 108241"/>
                    <a:gd name="connsiteX41" fmla="*/ 64945 w 190505"/>
                    <a:gd name="connsiteY41" fmla="*/ 12989 h 108241"/>
                    <a:gd name="connsiteX42" fmla="*/ 99582 w 190505"/>
                    <a:gd name="connsiteY42" fmla="*/ 0 h 108241"/>
                    <a:gd name="connsiteX43" fmla="*/ 103912 w 190505"/>
                    <a:gd name="connsiteY43" fmla="*/ 0 h 108241"/>
                    <a:gd name="connsiteX44" fmla="*/ 108242 w 190505"/>
                    <a:gd name="connsiteY44" fmla="*/ 0 h 108241"/>
                    <a:gd name="connsiteX45" fmla="*/ 116901 w 190505"/>
                    <a:gd name="connsiteY45" fmla="*/ 0 h 108241"/>
                    <a:gd name="connsiteX46" fmla="*/ 125560 w 190505"/>
                    <a:gd name="connsiteY46" fmla="*/ 4330 h 108241"/>
                    <a:gd name="connsiteX47" fmla="*/ 134220 w 190505"/>
                    <a:gd name="connsiteY47" fmla="*/ 8659 h 108241"/>
                    <a:gd name="connsiteX48" fmla="*/ 147209 w 190505"/>
                    <a:gd name="connsiteY48" fmla="*/ 21648 h 108241"/>
                    <a:gd name="connsiteX49" fmla="*/ 160198 w 190505"/>
                    <a:gd name="connsiteY49" fmla="*/ 34637 h 108241"/>
                    <a:gd name="connsiteX50" fmla="*/ 168857 w 190505"/>
                    <a:gd name="connsiteY50" fmla="*/ 51956 h 108241"/>
                    <a:gd name="connsiteX51" fmla="*/ 177516 w 190505"/>
                    <a:gd name="connsiteY51" fmla="*/ 69275 h 108241"/>
                    <a:gd name="connsiteX52" fmla="*/ 190505 w 190505"/>
                    <a:gd name="connsiteY52" fmla="*/ 103912 h 108241"/>
                    <a:gd name="connsiteX53" fmla="*/ 186176 w 190505"/>
                    <a:gd name="connsiteY53" fmla="*/ 108242 h 108241"/>
                    <a:gd name="connsiteX54" fmla="*/ 181846 w 190505"/>
                    <a:gd name="connsiteY54" fmla="*/ 108242 h 108241"/>
                    <a:gd name="connsiteX55" fmla="*/ 181846 w 190505"/>
                    <a:gd name="connsiteY55" fmla="*/ 108242 h 108241"/>
                    <a:gd name="connsiteX56" fmla="*/ 164527 w 190505"/>
                    <a:gd name="connsiteY56" fmla="*/ 90923 h 108241"/>
                    <a:gd name="connsiteX57" fmla="*/ 142879 w 190505"/>
                    <a:gd name="connsiteY57" fmla="*/ 77934 h 108241"/>
                    <a:gd name="connsiteX58" fmla="*/ 121231 w 190505"/>
                    <a:gd name="connsiteY58" fmla="*/ 69275 h 108241"/>
                    <a:gd name="connsiteX59" fmla="*/ 108242 w 190505"/>
                    <a:gd name="connsiteY59" fmla="*/ 64945 h 108241"/>
                    <a:gd name="connsiteX60" fmla="*/ 95253 w 190505"/>
                    <a:gd name="connsiteY60" fmla="*/ 64945 h 108241"/>
                    <a:gd name="connsiteX61" fmla="*/ 82264 w 190505"/>
                    <a:gd name="connsiteY61" fmla="*/ 64945 h 108241"/>
                    <a:gd name="connsiteX62" fmla="*/ 69275 w 190505"/>
                    <a:gd name="connsiteY62" fmla="*/ 64945 h 108241"/>
                    <a:gd name="connsiteX63" fmla="*/ 56286 w 190505"/>
                    <a:gd name="connsiteY63" fmla="*/ 69275 h 108241"/>
                    <a:gd name="connsiteX64" fmla="*/ 43297 w 190505"/>
                    <a:gd name="connsiteY64" fmla="*/ 73604 h 108241"/>
                    <a:gd name="connsiteX65" fmla="*/ 43297 w 190505"/>
                    <a:gd name="connsiteY65" fmla="*/ 69275 h 108241"/>
                    <a:gd name="connsiteX66" fmla="*/ 38967 w 190505"/>
                    <a:gd name="connsiteY66" fmla="*/ 73604 h 108241"/>
                    <a:gd name="connsiteX67" fmla="*/ 30308 w 190505"/>
                    <a:gd name="connsiteY67" fmla="*/ 82264 h 108241"/>
                    <a:gd name="connsiteX68" fmla="*/ 12989 w 190505"/>
                    <a:gd name="connsiteY68" fmla="*/ 99582 h 108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90505" h="108241">
                      <a:moveTo>
                        <a:pt x="12989" y="99582"/>
                      </a:moveTo>
                      <a:cubicBezTo>
                        <a:pt x="17319" y="90923"/>
                        <a:pt x="21648" y="86593"/>
                        <a:pt x="30308" y="77934"/>
                      </a:cubicBezTo>
                      <a:cubicBezTo>
                        <a:pt x="34637" y="73604"/>
                        <a:pt x="34637" y="73604"/>
                        <a:pt x="38967" y="69275"/>
                      </a:cubicBezTo>
                      <a:lnTo>
                        <a:pt x="43297" y="64945"/>
                      </a:lnTo>
                      <a:lnTo>
                        <a:pt x="47626" y="60615"/>
                      </a:lnTo>
                      <a:cubicBezTo>
                        <a:pt x="51956" y="60615"/>
                        <a:pt x="56286" y="56286"/>
                        <a:pt x="60615" y="56286"/>
                      </a:cubicBezTo>
                      <a:lnTo>
                        <a:pt x="73604" y="51956"/>
                      </a:lnTo>
                      <a:cubicBezTo>
                        <a:pt x="77934" y="51956"/>
                        <a:pt x="82264" y="51956"/>
                        <a:pt x="86593" y="47626"/>
                      </a:cubicBezTo>
                      <a:cubicBezTo>
                        <a:pt x="90923" y="47626"/>
                        <a:pt x="95253" y="47626"/>
                        <a:pt x="99582" y="47626"/>
                      </a:cubicBezTo>
                      <a:cubicBezTo>
                        <a:pt x="103912" y="47626"/>
                        <a:pt x="108242" y="47626"/>
                        <a:pt x="112571" y="47626"/>
                      </a:cubicBezTo>
                      <a:cubicBezTo>
                        <a:pt x="116901" y="47626"/>
                        <a:pt x="121231" y="47626"/>
                        <a:pt x="125560" y="51956"/>
                      </a:cubicBezTo>
                      <a:cubicBezTo>
                        <a:pt x="134220" y="51956"/>
                        <a:pt x="142879" y="56286"/>
                        <a:pt x="151538" y="60615"/>
                      </a:cubicBezTo>
                      <a:cubicBezTo>
                        <a:pt x="160198" y="64945"/>
                        <a:pt x="164527" y="69275"/>
                        <a:pt x="173187" y="73604"/>
                      </a:cubicBezTo>
                      <a:cubicBezTo>
                        <a:pt x="181846" y="77934"/>
                        <a:pt x="186176" y="86593"/>
                        <a:pt x="190505" y="90923"/>
                      </a:cubicBezTo>
                      <a:lnTo>
                        <a:pt x="181846" y="95253"/>
                      </a:lnTo>
                      <a:cubicBezTo>
                        <a:pt x="177516" y="82264"/>
                        <a:pt x="173187" y="73604"/>
                        <a:pt x="168857" y="60615"/>
                      </a:cubicBezTo>
                      <a:cubicBezTo>
                        <a:pt x="164527" y="56286"/>
                        <a:pt x="164527" y="51956"/>
                        <a:pt x="160198" y="43297"/>
                      </a:cubicBezTo>
                      <a:cubicBezTo>
                        <a:pt x="155868" y="38967"/>
                        <a:pt x="155868" y="34637"/>
                        <a:pt x="151538" y="30308"/>
                      </a:cubicBezTo>
                      <a:cubicBezTo>
                        <a:pt x="147209" y="25978"/>
                        <a:pt x="142879" y="21648"/>
                        <a:pt x="138549" y="17319"/>
                      </a:cubicBezTo>
                      <a:cubicBezTo>
                        <a:pt x="134220" y="12989"/>
                        <a:pt x="129890" y="8659"/>
                        <a:pt x="125560" y="8659"/>
                      </a:cubicBezTo>
                      <a:lnTo>
                        <a:pt x="116901" y="4330"/>
                      </a:lnTo>
                      <a:lnTo>
                        <a:pt x="108242" y="0"/>
                      </a:lnTo>
                      <a:cubicBezTo>
                        <a:pt x="103912" y="0"/>
                        <a:pt x="103912" y="0"/>
                        <a:pt x="99582" y="0"/>
                      </a:cubicBezTo>
                      <a:lnTo>
                        <a:pt x="95253" y="0"/>
                      </a:lnTo>
                      <a:lnTo>
                        <a:pt x="90923" y="0"/>
                      </a:lnTo>
                      <a:cubicBezTo>
                        <a:pt x="86593" y="0"/>
                        <a:pt x="82264" y="0"/>
                        <a:pt x="73604" y="4330"/>
                      </a:cubicBezTo>
                      <a:cubicBezTo>
                        <a:pt x="69275" y="8659"/>
                        <a:pt x="64945" y="8659"/>
                        <a:pt x="60615" y="12989"/>
                      </a:cubicBezTo>
                      <a:cubicBezTo>
                        <a:pt x="51956" y="21648"/>
                        <a:pt x="43297" y="30308"/>
                        <a:pt x="34637" y="38967"/>
                      </a:cubicBezTo>
                      <a:cubicBezTo>
                        <a:pt x="25978" y="47626"/>
                        <a:pt x="21648" y="56286"/>
                        <a:pt x="12989" y="69275"/>
                      </a:cubicBezTo>
                      <a:cubicBezTo>
                        <a:pt x="8659" y="73604"/>
                        <a:pt x="8659" y="77934"/>
                        <a:pt x="4330" y="86593"/>
                      </a:cubicBezTo>
                      <a:cubicBezTo>
                        <a:pt x="4330" y="90923"/>
                        <a:pt x="0" y="90923"/>
                        <a:pt x="0" y="95253"/>
                      </a:cubicBezTo>
                      <a:cubicBezTo>
                        <a:pt x="8659" y="95253"/>
                        <a:pt x="8659" y="95253"/>
                        <a:pt x="12989" y="99582"/>
                      </a:cubicBezTo>
                      <a:cubicBezTo>
                        <a:pt x="8659" y="95253"/>
                        <a:pt x="8659" y="99582"/>
                        <a:pt x="12989" y="99582"/>
                      </a:cubicBezTo>
                      <a:cubicBezTo>
                        <a:pt x="8659" y="99582"/>
                        <a:pt x="8659" y="99582"/>
                        <a:pt x="12989" y="99582"/>
                      </a:cubicBezTo>
                      <a:close/>
                      <a:moveTo>
                        <a:pt x="12989" y="99582"/>
                      </a:moveTo>
                      <a:cubicBezTo>
                        <a:pt x="8659" y="99582"/>
                        <a:pt x="8659" y="99582"/>
                        <a:pt x="12989" y="99582"/>
                      </a:cubicBezTo>
                      <a:cubicBezTo>
                        <a:pt x="8659" y="99582"/>
                        <a:pt x="8659" y="95253"/>
                        <a:pt x="12989" y="99582"/>
                      </a:cubicBezTo>
                      <a:cubicBezTo>
                        <a:pt x="8659" y="95253"/>
                        <a:pt x="8659" y="95253"/>
                        <a:pt x="8659" y="95253"/>
                      </a:cubicBezTo>
                      <a:cubicBezTo>
                        <a:pt x="8659" y="90923"/>
                        <a:pt x="8659" y="90923"/>
                        <a:pt x="12989" y="86593"/>
                      </a:cubicBezTo>
                      <a:cubicBezTo>
                        <a:pt x="12989" y="82264"/>
                        <a:pt x="17319" y="73604"/>
                        <a:pt x="21648" y="69275"/>
                      </a:cubicBezTo>
                      <a:cubicBezTo>
                        <a:pt x="25978" y="56286"/>
                        <a:pt x="34637" y="47626"/>
                        <a:pt x="38967" y="38967"/>
                      </a:cubicBezTo>
                      <a:cubicBezTo>
                        <a:pt x="47626" y="30308"/>
                        <a:pt x="56286" y="21648"/>
                        <a:pt x="64945" y="12989"/>
                      </a:cubicBezTo>
                      <a:cubicBezTo>
                        <a:pt x="73604" y="4330"/>
                        <a:pt x="86593" y="0"/>
                        <a:pt x="99582" y="0"/>
                      </a:cubicBezTo>
                      <a:lnTo>
                        <a:pt x="103912" y="0"/>
                      </a:lnTo>
                      <a:cubicBezTo>
                        <a:pt x="103912" y="0"/>
                        <a:pt x="108242" y="0"/>
                        <a:pt x="108242" y="0"/>
                      </a:cubicBezTo>
                      <a:cubicBezTo>
                        <a:pt x="112571" y="0"/>
                        <a:pt x="112571" y="0"/>
                        <a:pt x="116901" y="0"/>
                      </a:cubicBezTo>
                      <a:lnTo>
                        <a:pt x="125560" y="4330"/>
                      </a:lnTo>
                      <a:lnTo>
                        <a:pt x="134220" y="8659"/>
                      </a:lnTo>
                      <a:cubicBezTo>
                        <a:pt x="138549" y="12989"/>
                        <a:pt x="142879" y="17319"/>
                        <a:pt x="147209" y="21648"/>
                      </a:cubicBezTo>
                      <a:cubicBezTo>
                        <a:pt x="151538" y="25978"/>
                        <a:pt x="155868" y="30308"/>
                        <a:pt x="160198" y="34637"/>
                      </a:cubicBezTo>
                      <a:cubicBezTo>
                        <a:pt x="164527" y="38967"/>
                        <a:pt x="168857" y="43297"/>
                        <a:pt x="168857" y="51956"/>
                      </a:cubicBezTo>
                      <a:cubicBezTo>
                        <a:pt x="173187" y="56286"/>
                        <a:pt x="173187" y="60615"/>
                        <a:pt x="177516" y="69275"/>
                      </a:cubicBezTo>
                      <a:cubicBezTo>
                        <a:pt x="181846" y="82264"/>
                        <a:pt x="186176" y="90923"/>
                        <a:pt x="190505" y="103912"/>
                      </a:cubicBezTo>
                      <a:cubicBezTo>
                        <a:pt x="190505" y="108242"/>
                        <a:pt x="190505" y="108242"/>
                        <a:pt x="186176" y="108242"/>
                      </a:cubicBezTo>
                      <a:cubicBezTo>
                        <a:pt x="186176" y="108242"/>
                        <a:pt x="181846" y="108242"/>
                        <a:pt x="181846" y="108242"/>
                      </a:cubicBezTo>
                      <a:lnTo>
                        <a:pt x="181846" y="108242"/>
                      </a:lnTo>
                      <a:cubicBezTo>
                        <a:pt x="177516" y="103912"/>
                        <a:pt x="168857" y="95253"/>
                        <a:pt x="164527" y="90923"/>
                      </a:cubicBezTo>
                      <a:cubicBezTo>
                        <a:pt x="160198" y="86593"/>
                        <a:pt x="151538" y="82264"/>
                        <a:pt x="142879" y="77934"/>
                      </a:cubicBezTo>
                      <a:cubicBezTo>
                        <a:pt x="134220" y="73604"/>
                        <a:pt x="129890" y="69275"/>
                        <a:pt x="121231" y="69275"/>
                      </a:cubicBezTo>
                      <a:cubicBezTo>
                        <a:pt x="116901" y="69275"/>
                        <a:pt x="112571" y="69275"/>
                        <a:pt x="108242" y="64945"/>
                      </a:cubicBezTo>
                      <a:cubicBezTo>
                        <a:pt x="103912" y="64945"/>
                        <a:pt x="99582" y="64945"/>
                        <a:pt x="95253" y="64945"/>
                      </a:cubicBezTo>
                      <a:cubicBezTo>
                        <a:pt x="90923" y="64945"/>
                        <a:pt x="86593" y="64945"/>
                        <a:pt x="82264" y="64945"/>
                      </a:cubicBezTo>
                      <a:cubicBezTo>
                        <a:pt x="77934" y="64945"/>
                        <a:pt x="73604" y="64945"/>
                        <a:pt x="69275" y="64945"/>
                      </a:cubicBezTo>
                      <a:lnTo>
                        <a:pt x="56286" y="69275"/>
                      </a:lnTo>
                      <a:cubicBezTo>
                        <a:pt x="51956" y="69275"/>
                        <a:pt x="47626" y="73604"/>
                        <a:pt x="43297" y="73604"/>
                      </a:cubicBezTo>
                      <a:lnTo>
                        <a:pt x="43297" y="69275"/>
                      </a:lnTo>
                      <a:lnTo>
                        <a:pt x="38967" y="73604"/>
                      </a:lnTo>
                      <a:cubicBezTo>
                        <a:pt x="34637" y="77934"/>
                        <a:pt x="30308" y="77934"/>
                        <a:pt x="30308" y="82264"/>
                      </a:cubicBezTo>
                      <a:cubicBezTo>
                        <a:pt x="21648" y="86593"/>
                        <a:pt x="17319" y="90923"/>
                        <a:pt x="12989" y="99582"/>
                      </a:cubicBezTo>
                      <a:close/>
                    </a:path>
                  </a:pathLst>
                </a:custGeom>
                <a:solidFill>
                  <a:srgbClr val="000000"/>
                </a:solidFill>
                <a:ln w="43191" cap="flat">
                  <a:noFill/>
                  <a:prstDash val="solid"/>
                  <a:miter/>
                </a:ln>
              </p:spPr>
              <p:txBody>
                <a:bodyPr rtlCol="0" anchor="ctr"/>
                <a:lstStyle/>
                <a:p>
                  <a:endParaRPr lang="en-US"/>
                </a:p>
              </p:txBody>
            </p:sp>
          </p:grpSp>
          <p:sp>
            <p:nvSpPr>
              <p:cNvPr id="195" name="Freeform: Shape 194">
                <a:extLst>
                  <a:ext uri="{FF2B5EF4-FFF2-40B4-BE49-F238E27FC236}">
                    <a16:creationId xmlns:a16="http://schemas.microsoft.com/office/drawing/2014/main" xmlns="" id="{A6574434-05A9-4D8D-9B71-4C9AEA05B10F}"/>
                  </a:ext>
                </a:extLst>
              </p:cNvPr>
              <p:cNvSpPr/>
              <p:nvPr/>
            </p:nvSpPr>
            <p:spPr>
              <a:xfrm>
                <a:off x="16918286" y="1154877"/>
                <a:ext cx="234776" cy="144865"/>
              </a:xfrm>
              <a:custGeom>
                <a:avLst/>
                <a:gdLst>
                  <a:gd name="connsiteX0" fmla="*/ 47998 w 234776"/>
                  <a:gd name="connsiteY0" fmla="*/ 42696 h 144865"/>
                  <a:gd name="connsiteX1" fmla="*/ 372 w 234776"/>
                  <a:gd name="connsiteY1" fmla="*/ 129289 h 144865"/>
                  <a:gd name="connsiteX2" fmla="*/ 43669 w 234776"/>
                  <a:gd name="connsiteY2" fmla="*/ 98982 h 144865"/>
                  <a:gd name="connsiteX3" fmla="*/ 190877 w 234776"/>
                  <a:gd name="connsiteY3" fmla="*/ 55685 h 144865"/>
                  <a:gd name="connsiteX4" fmla="*/ 164899 w 234776"/>
                  <a:gd name="connsiteY4" fmla="*/ 8058 h 144865"/>
                  <a:gd name="connsiteX5" fmla="*/ 47998 w 234776"/>
                  <a:gd name="connsiteY5" fmla="*/ 42696 h 144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4776" h="144865">
                    <a:moveTo>
                      <a:pt x="47998" y="42696"/>
                    </a:moveTo>
                    <a:cubicBezTo>
                      <a:pt x="47998" y="42696"/>
                      <a:pt x="9031" y="94652"/>
                      <a:pt x="372" y="129289"/>
                    </a:cubicBezTo>
                    <a:cubicBezTo>
                      <a:pt x="-3958" y="168256"/>
                      <a:pt x="30680" y="124959"/>
                      <a:pt x="43669" y="98982"/>
                    </a:cubicBezTo>
                    <a:cubicBezTo>
                      <a:pt x="60987" y="77333"/>
                      <a:pt x="117273" y="25377"/>
                      <a:pt x="190877" y="55685"/>
                    </a:cubicBezTo>
                    <a:cubicBezTo>
                      <a:pt x="264482" y="85992"/>
                      <a:pt x="238504" y="38366"/>
                      <a:pt x="164899" y="8058"/>
                    </a:cubicBezTo>
                    <a:cubicBezTo>
                      <a:pt x="95625" y="-22249"/>
                      <a:pt x="47998" y="42696"/>
                      <a:pt x="47998" y="42696"/>
                    </a:cubicBezTo>
                    <a:close/>
                  </a:path>
                </a:pathLst>
              </a:custGeom>
              <a:solidFill>
                <a:srgbClr val="F3D1BB"/>
              </a:solidFill>
              <a:ln w="43191" cap="flat">
                <a:noFill/>
                <a:prstDash val="solid"/>
                <a:miter/>
              </a:ln>
            </p:spPr>
            <p:txBody>
              <a:bodyPr rtlCol="0" anchor="ctr"/>
              <a:lstStyle/>
              <a:p>
                <a:endParaRPr lang="en-US"/>
              </a:p>
            </p:txBody>
          </p:sp>
          <p:sp>
            <p:nvSpPr>
              <p:cNvPr id="196" name="Freeform: Shape 195">
                <a:extLst>
                  <a:ext uri="{FF2B5EF4-FFF2-40B4-BE49-F238E27FC236}">
                    <a16:creationId xmlns:a16="http://schemas.microsoft.com/office/drawing/2014/main" xmlns="" id="{204918B2-0166-4320-917D-996487FC649F}"/>
                  </a:ext>
                </a:extLst>
              </p:cNvPr>
              <p:cNvSpPr/>
              <p:nvPr/>
            </p:nvSpPr>
            <p:spPr>
              <a:xfrm>
                <a:off x="16927317" y="1153580"/>
                <a:ext cx="199164" cy="111543"/>
              </a:xfrm>
              <a:custGeom>
                <a:avLst/>
                <a:gdLst>
                  <a:gd name="connsiteX0" fmla="*/ 38967 w 199164"/>
                  <a:gd name="connsiteY0" fmla="*/ 43993 h 111543"/>
                  <a:gd name="connsiteX1" fmla="*/ 0 w 199164"/>
                  <a:gd name="connsiteY1" fmla="*/ 108938 h 111543"/>
                  <a:gd name="connsiteX2" fmla="*/ 151538 w 199164"/>
                  <a:gd name="connsiteY2" fmla="*/ 39663 h 111543"/>
                  <a:gd name="connsiteX3" fmla="*/ 155868 w 199164"/>
                  <a:gd name="connsiteY3" fmla="*/ 13685 h 111543"/>
                  <a:gd name="connsiteX4" fmla="*/ 38967 w 199164"/>
                  <a:gd name="connsiteY4" fmla="*/ 43993 h 111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164" h="111543">
                    <a:moveTo>
                      <a:pt x="38967" y="43993"/>
                    </a:moveTo>
                    <a:cubicBezTo>
                      <a:pt x="38967" y="43993"/>
                      <a:pt x="0" y="87290"/>
                      <a:pt x="0" y="108938"/>
                    </a:cubicBezTo>
                    <a:cubicBezTo>
                      <a:pt x="0" y="130586"/>
                      <a:pt x="60615" y="9356"/>
                      <a:pt x="151538" y="39663"/>
                    </a:cubicBezTo>
                    <a:cubicBezTo>
                      <a:pt x="216483" y="61312"/>
                      <a:pt x="212154" y="48323"/>
                      <a:pt x="155868" y="13685"/>
                    </a:cubicBezTo>
                    <a:cubicBezTo>
                      <a:pt x="99582" y="-20952"/>
                      <a:pt x="56286" y="18015"/>
                      <a:pt x="38967" y="43993"/>
                    </a:cubicBezTo>
                    <a:close/>
                  </a:path>
                </a:pathLst>
              </a:custGeom>
              <a:solidFill>
                <a:srgbClr val="F3D1BB"/>
              </a:solidFill>
              <a:ln w="43191" cap="flat">
                <a:noFill/>
                <a:prstDash val="solid"/>
                <a:miter/>
              </a:ln>
            </p:spPr>
            <p:txBody>
              <a:bodyPr rtlCol="0" anchor="ctr"/>
              <a:lstStyle/>
              <a:p>
                <a:endParaRPr lang="en-US"/>
              </a:p>
            </p:txBody>
          </p:sp>
          <p:grpSp>
            <p:nvGrpSpPr>
              <p:cNvPr id="197" name="Graphic 12">
                <a:extLst>
                  <a:ext uri="{FF2B5EF4-FFF2-40B4-BE49-F238E27FC236}">
                    <a16:creationId xmlns:a16="http://schemas.microsoft.com/office/drawing/2014/main" xmlns="" id="{B80C5606-1D74-423B-AC28-A224B156B191}"/>
                  </a:ext>
                </a:extLst>
              </p:cNvPr>
              <p:cNvGrpSpPr/>
              <p:nvPr/>
            </p:nvGrpSpPr>
            <p:grpSpPr>
              <a:xfrm>
                <a:off x="16927317" y="1140108"/>
                <a:ext cx="216483" cy="122410"/>
                <a:chOff x="16927317" y="1140108"/>
                <a:chExt cx="216483" cy="122410"/>
              </a:xfrm>
            </p:grpSpPr>
            <p:sp>
              <p:nvSpPr>
                <p:cNvPr id="198" name="Freeform: Shape 197">
                  <a:extLst>
                    <a:ext uri="{FF2B5EF4-FFF2-40B4-BE49-F238E27FC236}">
                      <a16:creationId xmlns:a16="http://schemas.microsoft.com/office/drawing/2014/main" xmlns="" id="{C50012B6-DFD2-4B23-990F-D361C74AA472}"/>
                    </a:ext>
                  </a:extLst>
                </p:cNvPr>
                <p:cNvSpPr/>
                <p:nvPr/>
              </p:nvSpPr>
              <p:spPr>
                <a:xfrm>
                  <a:off x="16927317" y="1140108"/>
                  <a:ext cx="209727" cy="122410"/>
                </a:xfrm>
                <a:custGeom>
                  <a:avLst/>
                  <a:gdLst>
                    <a:gd name="connsiteX0" fmla="*/ 0 w 209727"/>
                    <a:gd name="connsiteY0" fmla="*/ 122410 h 122410"/>
                    <a:gd name="connsiteX1" fmla="*/ 207824 w 209727"/>
                    <a:gd name="connsiteY1" fmla="*/ 61795 h 122410"/>
                    <a:gd name="connsiteX2" fmla="*/ 0 w 209727"/>
                    <a:gd name="connsiteY2" fmla="*/ 122410 h 122410"/>
                  </a:gdLst>
                  <a:ahLst/>
                  <a:cxnLst>
                    <a:cxn ang="0">
                      <a:pos x="connsiteX0" y="connsiteY0"/>
                    </a:cxn>
                    <a:cxn ang="0">
                      <a:pos x="connsiteX1" y="connsiteY1"/>
                    </a:cxn>
                    <a:cxn ang="0">
                      <a:pos x="connsiteX2" y="connsiteY2"/>
                    </a:cxn>
                  </a:cxnLst>
                  <a:rect l="l" t="t" r="r" b="b"/>
                  <a:pathLst>
                    <a:path w="209727" h="122410">
                      <a:moveTo>
                        <a:pt x="0" y="122410"/>
                      </a:moveTo>
                      <a:cubicBezTo>
                        <a:pt x="0" y="122410"/>
                        <a:pt x="77934" y="-29128"/>
                        <a:pt x="207824" y="61795"/>
                      </a:cubicBezTo>
                      <a:cubicBezTo>
                        <a:pt x="229472" y="74784"/>
                        <a:pt x="60615" y="-120051"/>
                        <a:pt x="0" y="122410"/>
                      </a:cubicBezTo>
                      <a:close/>
                    </a:path>
                  </a:pathLst>
                </a:custGeom>
                <a:solidFill>
                  <a:srgbClr val="212121"/>
                </a:solidFill>
                <a:ln w="43191" cap="flat">
                  <a:no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xmlns="" id="{3793428D-1EB6-43CF-A6CE-4182EF58E715}"/>
                    </a:ext>
                  </a:extLst>
                </p:cNvPr>
                <p:cNvSpPr/>
                <p:nvPr/>
              </p:nvSpPr>
              <p:spPr>
                <a:xfrm>
                  <a:off x="16927317" y="1141287"/>
                  <a:ext cx="216483" cy="121230"/>
                </a:xfrm>
                <a:custGeom>
                  <a:avLst/>
                  <a:gdLst>
                    <a:gd name="connsiteX0" fmla="*/ 0 w 216483"/>
                    <a:gd name="connsiteY0" fmla="*/ 121231 h 121230"/>
                    <a:gd name="connsiteX1" fmla="*/ 12989 w 216483"/>
                    <a:gd name="connsiteY1" fmla="*/ 99582 h 121230"/>
                    <a:gd name="connsiteX2" fmla="*/ 30308 w 216483"/>
                    <a:gd name="connsiteY2" fmla="*/ 77934 h 121230"/>
                    <a:gd name="connsiteX3" fmla="*/ 43297 w 216483"/>
                    <a:gd name="connsiteY3" fmla="*/ 64945 h 121230"/>
                    <a:gd name="connsiteX4" fmla="*/ 56286 w 216483"/>
                    <a:gd name="connsiteY4" fmla="*/ 51956 h 121230"/>
                    <a:gd name="connsiteX5" fmla="*/ 95253 w 216483"/>
                    <a:gd name="connsiteY5" fmla="*/ 30308 h 121230"/>
                    <a:gd name="connsiteX6" fmla="*/ 142879 w 216483"/>
                    <a:gd name="connsiteY6" fmla="*/ 25978 h 121230"/>
                    <a:gd name="connsiteX7" fmla="*/ 168857 w 216483"/>
                    <a:gd name="connsiteY7" fmla="*/ 30308 h 121230"/>
                    <a:gd name="connsiteX8" fmla="*/ 194835 w 216483"/>
                    <a:gd name="connsiteY8" fmla="*/ 38967 h 121230"/>
                    <a:gd name="connsiteX9" fmla="*/ 216483 w 216483"/>
                    <a:gd name="connsiteY9" fmla="*/ 51956 h 121230"/>
                    <a:gd name="connsiteX10" fmla="*/ 216483 w 216483"/>
                    <a:gd name="connsiteY10" fmla="*/ 51956 h 121230"/>
                    <a:gd name="connsiteX11" fmla="*/ 216483 w 216483"/>
                    <a:gd name="connsiteY11" fmla="*/ 51956 h 121230"/>
                    <a:gd name="connsiteX12" fmla="*/ 212154 w 216483"/>
                    <a:gd name="connsiteY12" fmla="*/ 51956 h 121230"/>
                    <a:gd name="connsiteX13" fmla="*/ 212154 w 216483"/>
                    <a:gd name="connsiteY13" fmla="*/ 51956 h 121230"/>
                    <a:gd name="connsiteX14" fmla="*/ 212154 w 216483"/>
                    <a:gd name="connsiteY14" fmla="*/ 56286 h 121230"/>
                    <a:gd name="connsiteX15" fmla="*/ 212154 w 216483"/>
                    <a:gd name="connsiteY15" fmla="*/ 56286 h 121230"/>
                    <a:gd name="connsiteX16" fmla="*/ 212154 w 216483"/>
                    <a:gd name="connsiteY16" fmla="*/ 56286 h 121230"/>
                    <a:gd name="connsiteX17" fmla="*/ 212154 w 216483"/>
                    <a:gd name="connsiteY17" fmla="*/ 56286 h 121230"/>
                    <a:gd name="connsiteX18" fmla="*/ 207824 w 216483"/>
                    <a:gd name="connsiteY18" fmla="*/ 51956 h 121230"/>
                    <a:gd name="connsiteX19" fmla="*/ 199165 w 216483"/>
                    <a:gd name="connsiteY19" fmla="*/ 43297 h 121230"/>
                    <a:gd name="connsiteX20" fmla="*/ 160198 w 216483"/>
                    <a:gd name="connsiteY20" fmla="*/ 12989 h 121230"/>
                    <a:gd name="connsiteX21" fmla="*/ 112571 w 216483"/>
                    <a:gd name="connsiteY21" fmla="*/ 0 h 121230"/>
                    <a:gd name="connsiteX22" fmla="*/ 69275 w 216483"/>
                    <a:gd name="connsiteY22" fmla="*/ 12989 h 121230"/>
                    <a:gd name="connsiteX23" fmla="*/ 43297 w 216483"/>
                    <a:gd name="connsiteY23" fmla="*/ 43297 h 121230"/>
                    <a:gd name="connsiteX24" fmla="*/ 17319 w 216483"/>
                    <a:gd name="connsiteY24" fmla="*/ 99582 h 121230"/>
                    <a:gd name="connsiteX25" fmla="*/ 0 w 216483"/>
                    <a:gd name="connsiteY25" fmla="*/ 121231 h 121230"/>
                    <a:gd name="connsiteX26" fmla="*/ 0 w 216483"/>
                    <a:gd name="connsiteY26" fmla="*/ 121231 h 121230"/>
                    <a:gd name="connsiteX27" fmla="*/ 0 w 216483"/>
                    <a:gd name="connsiteY27" fmla="*/ 116901 h 121230"/>
                    <a:gd name="connsiteX28" fmla="*/ 4330 w 216483"/>
                    <a:gd name="connsiteY28" fmla="*/ 99582 h 121230"/>
                    <a:gd name="connsiteX29" fmla="*/ 25978 w 216483"/>
                    <a:gd name="connsiteY29" fmla="*/ 43297 h 121230"/>
                    <a:gd name="connsiteX30" fmla="*/ 56286 w 216483"/>
                    <a:gd name="connsiteY30" fmla="*/ 12989 h 121230"/>
                    <a:gd name="connsiteX31" fmla="*/ 103912 w 216483"/>
                    <a:gd name="connsiteY31" fmla="*/ 0 h 121230"/>
                    <a:gd name="connsiteX32" fmla="*/ 151538 w 216483"/>
                    <a:gd name="connsiteY32" fmla="*/ 12989 h 121230"/>
                    <a:gd name="connsiteX33" fmla="*/ 194835 w 216483"/>
                    <a:gd name="connsiteY33" fmla="*/ 43297 h 121230"/>
                    <a:gd name="connsiteX34" fmla="*/ 203494 w 216483"/>
                    <a:gd name="connsiteY34" fmla="*/ 51956 h 121230"/>
                    <a:gd name="connsiteX35" fmla="*/ 207824 w 216483"/>
                    <a:gd name="connsiteY35" fmla="*/ 56286 h 121230"/>
                    <a:gd name="connsiteX36" fmla="*/ 212154 w 216483"/>
                    <a:gd name="connsiteY36" fmla="*/ 60615 h 121230"/>
                    <a:gd name="connsiteX37" fmla="*/ 212154 w 216483"/>
                    <a:gd name="connsiteY37" fmla="*/ 60615 h 121230"/>
                    <a:gd name="connsiteX38" fmla="*/ 212154 w 216483"/>
                    <a:gd name="connsiteY38" fmla="*/ 60615 h 121230"/>
                    <a:gd name="connsiteX39" fmla="*/ 212154 w 216483"/>
                    <a:gd name="connsiteY39" fmla="*/ 64945 h 121230"/>
                    <a:gd name="connsiteX40" fmla="*/ 207824 w 216483"/>
                    <a:gd name="connsiteY40" fmla="*/ 69275 h 121230"/>
                    <a:gd name="connsiteX41" fmla="*/ 207824 w 216483"/>
                    <a:gd name="connsiteY41" fmla="*/ 69275 h 121230"/>
                    <a:gd name="connsiteX42" fmla="*/ 207824 w 216483"/>
                    <a:gd name="connsiteY42" fmla="*/ 69275 h 121230"/>
                    <a:gd name="connsiteX43" fmla="*/ 186176 w 216483"/>
                    <a:gd name="connsiteY43" fmla="*/ 56286 h 121230"/>
                    <a:gd name="connsiteX44" fmla="*/ 164527 w 216483"/>
                    <a:gd name="connsiteY44" fmla="*/ 47626 h 121230"/>
                    <a:gd name="connsiteX45" fmla="*/ 142879 w 216483"/>
                    <a:gd name="connsiteY45" fmla="*/ 43297 h 121230"/>
                    <a:gd name="connsiteX46" fmla="*/ 99582 w 216483"/>
                    <a:gd name="connsiteY46" fmla="*/ 47626 h 121230"/>
                    <a:gd name="connsiteX47" fmla="*/ 64945 w 216483"/>
                    <a:gd name="connsiteY47" fmla="*/ 64945 h 121230"/>
                    <a:gd name="connsiteX48" fmla="*/ 51956 w 216483"/>
                    <a:gd name="connsiteY48" fmla="*/ 77934 h 121230"/>
                    <a:gd name="connsiteX49" fmla="*/ 38967 w 216483"/>
                    <a:gd name="connsiteY49" fmla="*/ 90923 h 121230"/>
                    <a:gd name="connsiteX50" fmla="*/ 21648 w 216483"/>
                    <a:gd name="connsiteY50" fmla="*/ 112571 h 121230"/>
                    <a:gd name="connsiteX51" fmla="*/ 0 w 216483"/>
                    <a:gd name="connsiteY51" fmla="*/ 121231 h 121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16483" h="121230">
                      <a:moveTo>
                        <a:pt x="0" y="121231"/>
                      </a:moveTo>
                      <a:cubicBezTo>
                        <a:pt x="0" y="121231"/>
                        <a:pt x="4330" y="112571"/>
                        <a:pt x="12989" y="99582"/>
                      </a:cubicBezTo>
                      <a:cubicBezTo>
                        <a:pt x="17319" y="95253"/>
                        <a:pt x="21648" y="86593"/>
                        <a:pt x="30308" y="77934"/>
                      </a:cubicBezTo>
                      <a:cubicBezTo>
                        <a:pt x="34637" y="73604"/>
                        <a:pt x="38967" y="69275"/>
                        <a:pt x="43297" y="64945"/>
                      </a:cubicBezTo>
                      <a:cubicBezTo>
                        <a:pt x="47626" y="60615"/>
                        <a:pt x="51956" y="56286"/>
                        <a:pt x="56286" y="51956"/>
                      </a:cubicBezTo>
                      <a:cubicBezTo>
                        <a:pt x="64945" y="43297"/>
                        <a:pt x="77934" y="34637"/>
                        <a:pt x="95253" y="30308"/>
                      </a:cubicBezTo>
                      <a:cubicBezTo>
                        <a:pt x="108242" y="25978"/>
                        <a:pt x="125560" y="21648"/>
                        <a:pt x="142879" y="25978"/>
                      </a:cubicBezTo>
                      <a:cubicBezTo>
                        <a:pt x="151538" y="25978"/>
                        <a:pt x="160198" y="30308"/>
                        <a:pt x="168857" y="30308"/>
                      </a:cubicBezTo>
                      <a:cubicBezTo>
                        <a:pt x="177516" y="34637"/>
                        <a:pt x="186176" y="34637"/>
                        <a:pt x="194835" y="38967"/>
                      </a:cubicBezTo>
                      <a:cubicBezTo>
                        <a:pt x="203494" y="43297"/>
                        <a:pt x="207824" y="47626"/>
                        <a:pt x="216483" y="51956"/>
                      </a:cubicBezTo>
                      <a:cubicBezTo>
                        <a:pt x="216483" y="51956"/>
                        <a:pt x="216483" y="51956"/>
                        <a:pt x="216483" y="51956"/>
                      </a:cubicBezTo>
                      <a:cubicBezTo>
                        <a:pt x="216483" y="51956"/>
                        <a:pt x="216483" y="51956"/>
                        <a:pt x="216483" y="51956"/>
                      </a:cubicBezTo>
                      <a:cubicBezTo>
                        <a:pt x="216483" y="51956"/>
                        <a:pt x="216483" y="51956"/>
                        <a:pt x="212154" y="51956"/>
                      </a:cubicBezTo>
                      <a:cubicBezTo>
                        <a:pt x="212154" y="51956"/>
                        <a:pt x="212154" y="51956"/>
                        <a:pt x="212154" y="51956"/>
                      </a:cubicBezTo>
                      <a:cubicBezTo>
                        <a:pt x="212154" y="51956"/>
                        <a:pt x="212154" y="56286"/>
                        <a:pt x="212154" y="56286"/>
                      </a:cubicBezTo>
                      <a:lnTo>
                        <a:pt x="212154" y="56286"/>
                      </a:lnTo>
                      <a:cubicBezTo>
                        <a:pt x="212154" y="56286"/>
                        <a:pt x="212154" y="56286"/>
                        <a:pt x="212154" y="56286"/>
                      </a:cubicBezTo>
                      <a:cubicBezTo>
                        <a:pt x="212154" y="56286"/>
                        <a:pt x="212154" y="56286"/>
                        <a:pt x="212154" y="56286"/>
                      </a:cubicBezTo>
                      <a:cubicBezTo>
                        <a:pt x="212154" y="56286"/>
                        <a:pt x="207824" y="51956"/>
                        <a:pt x="207824" y="51956"/>
                      </a:cubicBezTo>
                      <a:cubicBezTo>
                        <a:pt x="203494" y="47626"/>
                        <a:pt x="203494" y="47626"/>
                        <a:pt x="199165" y="43297"/>
                      </a:cubicBezTo>
                      <a:cubicBezTo>
                        <a:pt x="186176" y="30308"/>
                        <a:pt x="173187" y="21648"/>
                        <a:pt x="160198" y="12989"/>
                      </a:cubicBezTo>
                      <a:cubicBezTo>
                        <a:pt x="147209" y="4330"/>
                        <a:pt x="129890" y="0"/>
                        <a:pt x="112571" y="0"/>
                      </a:cubicBezTo>
                      <a:cubicBezTo>
                        <a:pt x="95253" y="0"/>
                        <a:pt x="82264" y="4330"/>
                        <a:pt x="69275" y="12989"/>
                      </a:cubicBezTo>
                      <a:cubicBezTo>
                        <a:pt x="56286" y="21648"/>
                        <a:pt x="47626" y="30308"/>
                        <a:pt x="43297" y="43297"/>
                      </a:cubicBezTo>
                      <a:cubicBezTo>
                        <a:pt x="30308" y="64945"/>
                        <a:pt x="21648" y="86593"/>
                        <a:pt x="17319" y="99582"/>
                      </a:cubicBezTo>
                      <a:cubicBezTo>
                        <a:pt x="4330" y="112571"/>
                        <a:pt x="0" y="121231"/>
                        <a:pt x="0" y="121231"/>
                      </a:cubicBezTo>
                      <a:close/>
                      <a:moveTo>
                        <a:pt x="0" y="121231"/>
                      </a:moveTo>
                      <a:cubicBezTo>
                        <a:pt x="0" y="121231"/>
                        <a:pt x="0" y="121231"/>
                        <a:pt x="0" y="116901"/>
                      </a:cubicBezTo>
                      <a:cubicBezTo>
                        <a:pt x="0" y="112571"/>
                        <a:pt x="0" y="108242"/>
                        <a:pt x="4330" y="99582"/>
                      </a:cubicBezTo>
                      <a:cubicBezTo>
                        <a:pt x="8659" y="86593"/>
                        <a:pt x="12989" y="64945"/>
                        <a:pt x="25978" y="43297"/>
                      </a:cubicBezTo>
                      <a:cubicBezTo>
                        <a:pt x="34637" y="30308"/>
                        <a:pt x="43297" y="21648"/>
                        <a:pt x="56286" y="12989"/>
                      </a:cubicBezTo>
                      <a:cubicBezTo>
                        <a:pt x="69275" y="4330"/>
                        <a:pt x="86593" y="0"/>
                        <a:pt x="103912" y="0"/>
                      </a:cubicBezTo>
                      <a:cubicBezTo>
                        <a:pt x="121231" y="0"/>
                        <a:pt x="138549" y="4330"/>
                        <a:pt x="151538" y="12989"/>
                      </a:cubicBezTo>
                      <a:cubicBezTo>
                        <a:pt x="168857" y="21648"/>
                        <a:pt x="181846" y="30308"/>
                        <a:pt x="194835" y="43297"/>
                      </a:cubicBezTo>
                      <a:cubicBezTo>
                        <a:pt x="199165" y="47626"/>
                        <a:pt x="199165" y="47626"/>
                        <a:pt x="203494" y="51956"/>
                      </a:cubicBezTo>
                      <a:cubicBezTo>
                        <a:pt x="203494" y="51956"/>
                        <a:pt x="207824" y="56286"/>
                        <a:pt x="207824" y="56286"/>
                      </a:cubicBezTo>
                      <a:cubicBezTo>
                        <a:pt x="207824" y="56286"/>
                        <a:pt x="207824" y="56286"/>
                        <a:pt x="212154" y="60615"/>
                      </a:cubicBezTo>
                      <a:cubicBezTo>
                        <a:pt x="212154" y="60615"/>
                        <a:pt x="212154" y="60615"/>
                        <a:pt x="212154" y="60615"/>
                      </a:cubicBezTo>
                      <a:lnTo>
                        <a:pt x="212154" y="60615"/>
                      </a:lnTo>
                      <a:cubicBezTo>
                        <a:pt x="212154" y="60615"/>
                        <a:pt x="212154" y="64945"/>
                        <a:pt x="212154" y="64945"/>
                      </a:cubicBezTo>
                      <a:cubicBezTo>
                        <a:pt x="212154" y="64945"/>
                        <a:pt x="207824" y="69275"/>
                        <a:pt x="207824" y="69275"/>
                      </a:cubicBezTo>
                      <a:cubicBezTo>
                        <a:pt x="207824" y="69275"/>
                        <a:pt x="207824" y="69275"/>
                        <a:pt x="207824" y="69275"/>
                      </a:cubicBezTo>
                      <a:cubicBezTo>
                        <a:pt x="207824" y="69275"/>
                        <a:pt x="207824" y="69275"/>
                        <a:pt x="207824" y="69275"/>
                      </a:cubicBezTo>
                      <a:cubicBezTo>
                        <a:pt x="199165" y="64945"/>
                        <a:pt x="194835" y="60615"/>
                        <a:pt x="186176" y="56286"/>
                      </a:cubicBezTo>
                      <a:cubicBezTo>
                        <a:pt x="177516" y="51956"/>
                        <a:pt x="173187" y="51956"/>
                        <a:pt x="164527" y="47626"/>
                      </a:cubicBezTo>
                      <a:cubicBezTo>
                        <a:pt x="155868" y="47626"/>
                        <a:pt x="147209" y="43297"/>
                        <a:pt x="142879" y="43297"/>
                      </a:cubicBezTo>
                      <a:cubicBezTo>
                        <a:pt x="125560" y="43297"/>
                        <a:pt x="112571" y="43297"/>
                        <a:pt x="99582" y="47626"/>
                      </a:cubicBezTo>
                      <a:cubicBezTo>
                        <a:pt x="86593" y="51956"/>
                        <a:pt x="73604" y="60615"/>
                        <a:pt x="64945" y="64945"/>
                      </a:cubicBezTo>
                      <a:cubicBezTo>
                        <a:pt x="60615" y="69275"/>
                        <a:pt x="56286" y="73604"/>
                        <a:pt x="51956" y="77934"/>
                      </a:cubicBezTo>
                      <a:cubicBezTo>
                        <a:pt x="47626" y="82264"/>
                        <a:pt x="43297" y="86593"/>
                        <a:pt x="38967" y="90923"/>
                      </a:cubicBezTo>
                      <a:cubicBezTo>
                        <a:pt x="30308" y="99582"/>
                        <a:pt x="25978" y="103912"/>
                        <a:pt x="21648" y="112571"/>
                      </a:cubicBezTo>
                      <a:cubicBezTo>
                        <a:pt x="4330" y="112571"/>
                        <a:pt x="0" y="121231"/>
                        <a:pt x="0" y="121231"/>
                      </a:cubicBezTo>
                      <a:close/>
                    </a:path>
                  </a:pathLst>
                </a:custGeom>
                <a:solidFill>
                  <a:srgbClr val="000000"/>
                </a:solidFill>
                <a:ln w="43191" cap="flat">
                  <a:noFill/>
                  <a:prstDash val="solid"/>
                  <a:miter/>
                </a:ln>
              </p:spPr>
              <p:txBody>
                <a:bodyPr rtlCol="0" anchor="ctr"/>
                <a:lstStyle/>
                <a:p>
                  <a:endParaRPr lang="en-US"/>
                </a:p>
              </p:txBody>
            </p:sp>
          </p:grpSp>
          <p:grpSp>
            <p:nvGrpSpPr>
              <p:cNvPr id="200" name="Graphic 12">
                <a:extLst>
                  <a:ext uri="{FF2B5EF4-FFF2-40B4-BE49-F238E27FC236}">
                    <a16:creationId xmlns:a16="http://schemas.microsoft.com/office/drawing/2014/main" xmlns="" id="{A87D6428-96D8-439F-9601-09E0D1FF91B9}"/>
                  </a:ext>
                </a:extLst>
              </p:cNvPr>
              <p:cNvGrpSpPr/>
              <p:nvPr/>
            </p:nvGrpSpPr>
            <p:grpSpPr>
              <a:xfrm>
                <a:off x="16684945" y="1623353"/>
                <a:ext cx="95163" cy="56202"/>
                <a:chOff x="16684945" y="1623353"/>
                <a:chExt cx="95163" cy="56202"/>
              </a:xfrm>
              <a:solidFill>
                <a:srgbClr val="F3D1BB">
                  <a:alpha val="40000"/>
                </a:srgbClr>
              </a:solidFill>
            </p:grpSpPr>
            <p:sp>
              <p:nvSpPr>
                <p:cNvPr id="201" name="Freeform: Shape 200">
                  <a:extLst>
                    <a:ext uri="{FF2B5EF4-FFF2-40B4-BE49-F238E27FC236}">
                      <a16:creationId xmlns:a16="http://schemas.microsoft.com/office/drawing/2014/main" xmlns="" id="{ECA67FDF-C216-4A6B-B7A4-C9D184DFC904}"/>
                    </a:ext>
                  </a:extLst>
                </p:cNvPr>
                <p:cNvSpPr/>
                <p:nvPr/>
              </p:nvSpPr>
              <p:spPr>
                <a:xfrm rot="1197312">
                  <a:off x="16688776" y="1634135"/>
                  <a:ext cx="69277" cy="34638"/>
                </a:xfrm>
                <a:custGeom>
                  <a:avLst/>
                  <a:gdLst>
                    <a:gd name="connsiteX0" fmla="*/ 69278 w 69277"/>
                    <a:gd name="connsiteY0" fmla="*/ 17319 h 34638"/>
                    <a:gd name="connsiteX1" fmla="*/ 34639 w 69277"/>
                    <a:gd name="connsiteY1" fmla="*/ 34639 h 34638"/>
                    <a:gd name="connsiteX2" fmla="*/ 0 w 69277"/>
                    <a:gd name="connsiteY2" fmla="*/ 17319 h 34638"/>
                    <a:gd name="connsiteX3" fmla="*/ 34639 w 69277"/>
                    <a:gd name="connsiteY3" fmla="*/ 0 h 34638"/>
                    <a:gd name="connsiteX4" fmla="*/ 69278 w 69277"/>
                    <a:gd name="connsiteY4" fmla="*/ 17319 h 346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277" h="34638">
                      <a:moveTo>
                        <a:pt x="69278" y="17319"/>
                      </a:moveTo>
                      <a:cubicBezTo>
                        <a:pt x="69278" y="26885"/>
                        <a:pt x="53769" y="34639"/>
                        <a:pt x="34639" y="34639"/>
                      </a:cubicBezTo>
                      <a:cubicBezTo>
                        <a:pt x="15508" y="34639"/>
                        <a:pt x="0" y="26885"/>
                        <a:pt x="0" y="17319"/>
                      </a:cubicBezTo>
                      <a:cubicBezTo>
                        <a:pt x="0" y="7754"/>
                        <a:pt x="15508" y="0"/>
                        <a:pt x="34639" y="0"/>
                      </a:cubicBezTo>
                      <a:cubicBezTo>
                        <a:pt x="53769" y="0"/>
                        <a:pt x="69278" y="7754"/>
                        <a:pt x="69278" y="17319"/>
                      </a:cubicBezTo>
                      <a:close/>
                    </a:path>
                  </a:pathLst>
                </a:custGeom>
                <a:solidFill>
                  <a:srgbClr val="F3D1BB">
                    <a:alpha val="40000"/>
                  </a:srgbClr>
                </a:solidFill>
                <a:ln w="43193" cap="flat">
                  <a:noFill/>
                  <a:prstDash val="solid"/>
                  <a:miter/>
                </a:ln>
              </p:spPr>
              <p:txBody>
                <a:bodyPr rtlCol="0" anchor="ctr"/>
                <a:lstStyle/>
                <a:p>
                  <a:endParaRPr lang="en-US"/>
                </a:p>
              </p:txBody>
            </p:sp>
            <p:sp>
              <p:nvSpPr>
                <p:cNvPr id="202" name="Freeform: Shape 201">
                  <a:extLst>
                    <a:ext uri="{FF2B5EF4-FFF2-40B4-BE49-F238E27FC236}">
                      <a16:creationId xmlns:a16="http://schemas.microsoft.com/office/drawing/2014/main" xmlns="" id="{59C63185-66CB-49BE-98B6-F35AFBBF0636}"/>
                    </a:ext>
                  </a:extLst>
                </p:cNvPr>
                <p:cNvSpPr/>
                <p:nvPr/>
              </p:nvSpPr>
              <p:spPr>
                <a:xfrm>
                  <a:off x="16762789" y="1665177"/>
                  <a:ext cx="17318" cy="8659"/>
                </a:xfrm>
                <a:custGeom>
                  <a:avLst/>
                  <a:gdLst>
                    <a:gd name="connsiteX0" fmla="*/ 17319 w 17318"/>
                    <a:gd name="connsiteY0" fmla="*/ 4330 h 8659"/>
                    <a:gd name="connsiteX1" fmla="*/ 8659 w 17318"/>
                    <a:gd name="connsiteY1" fmla="*/ 8659 h 8659"/>
                    <a:gd name="connsiteX2" fmla="*/ 0 w 17318"/>
                    <a:gd name="connsiteY2" fmla="*/ 4330 h 8659"/>
                    <a:gd name="connsiteX3" fmla="*/ 8659 w 17318"/>
                    <a:gd name="connsiteY3" fmla="*/ 0 h 8659"/>
                    <a:gd name="connsiteX4" fmla="*/ 17319 w 17318"/>
                    <a:gd name="connsiteY4" fmla="*/ 4330 h 8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18" h="8659">
                      <a:moveTo>
                        <a:pt x="17319" y="4330"/>
                      </a:moveTo>
                      <a:cubicBezTo>
                        <a:pt x="17319" y="6721"/>
                        <a:pt x="13442" y="8659"/>
                        <a:pt x="8659" y="8659"/>
                      </a:cubicBezTo>
                      <a:cubicBezTo>
                        <a:pt x="3877" y="8659"/>
                        <a:pt x="0" y="6721"/>
                        <a:pt x="0" y="4330"/>
                      </a:cubicBezTo>
                      <a:cubicBezTo>
                        <a:pt x="0" y="1938"/>
                        <a:pt x="3877" y="0"/>
                        <a:pt x="8659" y="0"/>
                      </a:cubicBezTo>
                      <a:cubicBezTo>
                        <a:pt x="13442" y="0"/>
                        <a:pt x="17319" y="1938"/>
                        <a:pt x="17319" y="4330"/>
                      </a:cubicBezTo>
                      <a:close/>
                    </a:path>
                  </a:pathLst>
                </a:custGeom>
                <a:solidFill>
                  <a:srgbClr val="F3D1BB">
                    <a:alpha val="40000"/>
                  </a:srgbClr>
                </a:solidFill>
                <a:ln w="43191" cap="flat">
                  <a:noFill/>
                  <a:prstDash val="solid"/>
                  <a:miter/>
                </a:ln>
              </p:spPr>
              <p:txBody>
                <a:bodyPr rtlCol="0" anchor="ctr"/>
                <a:lstStyle/>
                <a:p>
                  <a:endParaRPr lang="en-US"/>
                </a:p>
              </p:txBody>
            </p:sp>
          </p:grpSp>
          <p:sp>
            <p:nvSpPr>
              <p:cNvPr id="203" name="Freeform: Shape 202">
                <a:extLst>
                  <a:ext uri="{FF2B5EF4-FFF2-40B4-BE49-F238E27FC236}">
                    <a16:creationId xmlns:a16="http://schemas.microsoft.com/office/drawing/2014/main" xmlns="" id="{A57EF519-CD91-4168-834B-B1F4C7AC75CC}"/>
                  </a:ext>
                </a:extLst>
              </p:cNvPr>
              <p:cNvSpPr/>
              <p:nvPr/>
            </p:nvSpPr>
            <p:spPr>
              <a:xfrm>
                <a:off x="16086260" y="998408"/>
                <a:ext cx="1386460" cy="1147362"/>
              </a:xfrm>
              <a:custGeom>
                <a:avLst/>
                <a:gdLst>
                  <a:gd name="connsiteX0" fmla="*/ 1377936 w 1386460"/>
                  <a:gd name="connsiteY0" fmla="*/ 437297 h 1147362"/>
                  <a:gd name="connsiteX1" fmla="*/ 1377936 w 1386460"/>
                  <a:gd name="connsiteY1" fmla="*/ 437297 h 1147362"/>
                  <a:gd name="connsiteX2" fmla="*/ 1360617 w 1386460"/>
                  <a:gd name="connsiteY2" fmla="*/ 272769 h 1147362"/>
                  <a:gd name="connsiteX3" fmla="*/ 1334639 w 1386460"/>
                  <a:gd name="connsiteY3" fmla="*/ 277099 h 1147362"/>
                  <a:gd name="connsiteX4" fmla="*/ 1295672 w 1386460"/>
                  <a:gd name="connsiteY4" fmla="*/ 199165 h 1147362"/>
                  <a:gd name="connsiteX5" fmla="*/ 1209079 w 1386460"/>
                  <a:gd name="connsiteY5" fmla="*/ 73604 h 1147362"/>
                  <a:gd name="connsiteX6" fmla="*/ 1126815 w 1386460"/>
                  <a:gd name="connsiteY6" fmla="*/ 147209 h 1147362"/>
                  <a:gd name="connsiteX7" fmla="*/ 1083518 w 1386460"/>
                  <a:gd name="connsiteY7" fmla="*/ 64945 h 1147362"/>
                  <a:gd name="connsiteX8" fmla="*/ 983936 w 1386460"/>
                  <a:gd name="connsiteY8" fmla="*/ 0 h 1147362"/>
                  <a:gd name="connsiteX9" fmla="*/ 979606 w 1386460"/>
                  <a:gd name="connsiteY9" fmla="*/ 95253 h 1147362"/>
                  <a:gd name="connsiteX10" fmla="*/ 810749 w 1386460"/>
                  <a:gd name="connsiteY10" fmla="*/ 12989 h 1147362"/>
                  <a:gd name="connsiteX11" fmla="*/ 841057 w 1386460"/>
                  <a:gd name="connsiteY11" fmla="*/ 129890 h 1147362"/>
                  <a:gd name="connsiteX12" fmla="*/ 732815 w 1386460"/>
                  <a:gd name="connsiteY12" fmla="*/ 108242 h 1147362"/>
                  <a:gd name="connsiteX13" fmla="*/ 663541 w 1386460"/>
                  <a:gd name="connsiteY13" fmla="*/ 229473 h 1147362"/>
                  <a:gd name="connsiteX14" fmla="*/ 637563 w 1386460"/>
                  <a:gd name="connsiteY14" fmla="*/ 173187 h 1147362"/>
                  <a:gd name="connsiteX15" fmla="*/ 529321 w 1386460"/>
                  <a:gd name="connsiteY15" fmla="*/ 99582 h 1147362"/>
                  <a:gd name="connsiteX16" fmla="*/ 408090 w 1386460"/>
                  <a:gd name="connsiteY16" fmla="*/ 164527 h 1147362"/>
                  <a:gd name="connsiteX17" fmla="*/ 360464 w 1386460"/>
                  <a:gd name="connsiteY17" fmla="*/ 64945 h 1147362"/>
                  <a:gd name="connsiteX18" fmla="*/ 208925 w 1386460"/>
                  <a:gd name="connsiteY18" fmla="*/ 199165 h 1147362"/>
                  <a:gd name="connsiteX19" fmla="*/ 217585 w 1386460"/>
                  <a:gd name="connsiteY19" fmla="*/ 164527 h 1147362"/>
                  <a:gd name="connsiteX20" fmla="*/ 87695 w 1386460"/>
                  <a:gd name="connsiteY20" fmla="*/ 207824 h 1147362"/>
                  <a:gd name="connsiteX21" fmla="*/ 44398 w 1386460"/>
                  <a:gd name="connsiteY21" fmla="*/ 350703 h 1147362"/>
                  <a:gd name="connsiteX22" fmla="*/ 44398 w 1386460"/>
                  <a:gd name="connsiteY22" fmla="*/ 541209 h 1147362"/>
                  <a:gd name="connsiteX23" fmla="*/ 18420 w 1386460"/>
                  <a:gd name="connsiteY23" fmla="*/ 627802 h 1147362"/>
                  <a:gd name="connsiteX24" fmla="*/ 537980 w 1386460"/>
                  <a:gd name="connsiteY24" fmla="*/ 1121385 h 1147362"/>
                  <a:gd name="connsiteX25" fmla="*/ 680859 w 1386460"/>
                  <a:gd name="connsiteY25" fmla="*/ 1147363 h 1147362"/>
                  <a:gd name="connsiteX26" fmla="*/ 880024 w 1386460"/>
                  <a:gd name="connsiteY26" fmla="*/ 1104066 h 1147362"/>
                  <a:gd name="connsiteX27" fmla="*/ 1295672 w 1386460"/>
                  <a:gd name="connsiteY27" fmla="*/ 874593 h 1147362"/>
                  <a:gd name="connsiteX28" fmla="*/ 1377936 w 1386460"/>
                  <a:gd name="connsiteY28" fmla="*/ 437297 h 1147362"/>
                  <a:gd name="connsiteX29" fmla="*/ 871365 w 1386460"/>
                  <a:gd name="connsiteY29" fmla="*/ 1078088 h 1147362"/>
                  <a:gd name="connsiteX30" fmla="*/ 888683 w 1386460"/>
                  <a:gd name="connsiteY30" fmla="*/ 1039121 h 1147362"/>
                  <a:gd name="connsiteX31" fmla="*/ 724156 w 1386460"/>
                  <a:gd name="connsiteY31" fmla="*/ 1134374 h 1147362"/>
                  <a:gd name="connsiteX32" fmla="*/ 524991 w 1386460"/>
                  <a:gd name="connsiteY32" fmla="*/ 1065099 h 1147362"/>
                  <a:gd name="connsiteX33" fmla="*/ 555299 w 1386460"/>
                  <a:gd name="connsiteY33" fmla="*/ 1095406 h 1147362"/>
                  <a:gd name="connsiteX34" fmla="*/ 126662 w 1386460"/>
                  <a:gd name="connsiteY34" fmla="*/ 857275 h 1147362"/>
                  <a:gd name="connsiteX35" fmla="*/ 139651 w 1386460"/>
                  <a:gd name="connsiteY35" fmla="*/ 450286 h 1147362"/>
                  <a:gd name="connsiteX36" fmla="*/ 226244 w 1386460"/>
                  <a:gd name="connsiteY36" fmla="*/ 246791 h 1147362"/>
                  <a:gd name="connsiteX37" fmla="*/ 286859 w 1386460"/>
                  <a:gd name="connsiteY37" fmla="*/ 212154 h 1147362"/>
                  <a:gd name="connsiteX38" fmla="*/ 377782 w 1386460"/>
                  <a:gd name="connsiteY38" fmla="*/ 177516 h 1147362"/>
                  <a:gd name="connsiteX39" fmla="*/ 581277 w 1386460"/>
                  <a:gd name="connsiteY39" fmla="*/ 173187 h 1147362"/>
                  <a:gd name="connsiteX40" fmla="*/ 611585 w 1386460"/>
                  <a:gd name="connsiteY40" fmla="*/ 246791 h 1147362"/>
                  <a:gd name="connsiteX41" fmla="*/ 810749 w 1386460"/>
                  <a:gd name="connsiteY41" fmla="*/ 147209 h 1147362"/>
                  <a:gd name="connsiteX42" fmla="*/ 914661 w 1386460"/>
                  <a:gd name="connsiteY42" fmla="*/ 138549 h 1147362"/>
                  <a:gd name="connsiteX43" fmla="*/ 880024 w 1386460"/>
                  <a:gd name="connsiteY43" fmla="*/ 103912 h 1147362"/>
                  <a:gd name="connsiteX44" fmla="*/ 1048881 w 1386460"/>
                  <a:gd name="connsiteY44" fmla="*/ 99582 h 1147362"/>
                  <a:gd name="connsiteX45" fmla="*/ 1092178 w 1386460"/>
                  <a:gd name="connsiteY45" fmla="*/ 177516 h 1147362"/>
                  <a:gd name="connsiteX46" fmla="*/ 1295672 w 1386460"/>
                  <a:gd name="connsiteY46" fmla="*/ 398330 h 1147362"/>
                  <a:gd name="connsiteX47" fmla="*/ 1325980 w 1386460"/>
                  <a:gd name="connsiteY47" fmla="*/ 684088 h 1147362"/>
                  <a:gd name="connsiteX48" fmla="*/ 871365 w 1386460"/>
                  <a:gd name="connsiteY48" fmla="*/ 1078088 h 1147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386460" h="1147362">
                    <a:moveTo>
                      <a:pt x="1377936" y="437297"/>
                    </a:moveTo>
                    <a:cubicBezTo>
                      <a:pt x="1377936" y="437297"/>
                      <a:pt x="1377936" y="437297"/>
                      <a:pt x="1377936" y="437297"/>
                    </a:cubicBezTo>
                    <a:cubicBezTo>
                      <a:pt x="1369277" y="368022"/>
                      <a:pt x="1360617" y="272769"/>
                      <a:pt x="1360617" y="272769"/>
                    </a:cubicBezTo>
                    <a:cubicBezTo>
                      <a:pt x="1360617" y="272769"/>
                      <a:pt x="1356288" y="281429"/>
                      <a:pt x="1334639" y="277099"/>
                    </a:cubicBezTo>
                    <a:cubicBezTo>
                      <a:pt x="1369277" y="229473"/>
                      <a:pt x="1351958" y="199165"/>
                      <a:pt x="1295672" y="199165"/>
                    </a:cubicBezTo>
                    <a:cubicBezTo>
                      <a:pt x="1243716" y="199165"/>
                      <a:pt x="1200420" y="155868"/>
                      <a:pt x="1209079" y="73604"/>
                    </a:cubicBezTo>
                    <a:cubicBezTo>
                      <a:pt x="1204749" y="121231"/>
                      <a:pt x="1174442" y="138549"/>
                      <a:pt x="1126815" y="147209"/>
                    </a:cubicBezTo>
                    <a:cubicBezTo>
                      <a:pt x="1148463" y="125560"/>
                      <a:pt x="1144134" y="99582"/>
                      <a:pt x="1083518" y="64945"/>
                    </a:cubicBezTo>
                    <a:cubicBezTo>
                      <a:pt x="996925" y="21648"/>
                      <a:pt x="983936" y="0"/>
                      <a:pt x="983936" y="0"/>
                    </a:cubicBezTo>
                    <a:cubicBezTo>
                      <a:pt x="983936" y="0"/>
                      <a:pt x="944969" y="64945"/>
                      <a:pt x="979606" y="95253"/>
                    </a:cubicBezTo>
                    <a:cubicBezTo>
                      <a:pt x="849716" y="112571"/>
                      <a:pt x="810749" y="12989"/>
                      <a:pt x="810749" y="12989"/>
                    </a:cubicBezTo>
                    <a:cubicBezTo>
                      <a:pt x="784771" y="51956"/>
                      <a:pt x="797760" y="116901"/>
                      <a:pt x="841057" y="129890"/>
                    </a:cubicBezTo>
                    <a:cubicBezTo>
                      <a:pt x="828068" y="129890"/>
                      <a:pt x="776112" y="129890"/>
                      <a:pt x="732815" y="108242"/>
                    </a:cubicBezTo>
                    <a:cubicBezTo>
                      <a:pt x="758793" y="134220"/>
                      <a:pt x="737145" y="225143"/>
                      <a:pt x="663541" y="229473"/>
                    </a:cubicBezTo>
                    <a:cubicBezTo>
                      <a:pt x="685189" y="220813"/>
                      <a:pt x="685189" y="194835"/>
                      <a:pt x="637563" y="173187"/>
                    </a:cubicBezTo>
                    <a:cubicBezTo>
                      <a:pt x="602925" y="160198"/>
                      <a:pt x="546639" y="134220"/>
                      <a:pt x="529321" y="99582"/>
                    </a:cubicBezTo>
                    <a:cubicBezTo>
                      <a:pt x="524991" y="181846"/>
                      <a:pt x="468705" y="194835"/>
                      <a:pt x="408090" y="164527"/>
                    </a:cubicBezTo>
                    <a:cubicBezTo>
                      <a:pt x="473035" y="151538"/>
                      <a:pt x="438398" y="121231"/>
                      <a:pt x="360464" y="64945"/>
                    </a:cubicBezTo>
                    <a:cubicBezTo>
                      <a:pt x="364793" y="177516"/>
                      <a:pt x="208925" y="199165"/>
                      <a:pt x="208925" y="199165"/>
                    </a:cubicBezTo>
                    <a:cubicBezTo>
                      <a:pt x="208925" y="199165"/>
                      <a:pt x="208925" y="199165"/>
                      <a:pt x="217585" y="164527"/>
                    </a:cubicBezTo>
                    <a:cubicBezTo>
                      <a:pt x="178618" y="207824"/>
                      <a:pt x="118002" y="251121"/>
                      <a:pt x="87695" y="207824"/>
                    </a:cubicBezTo>
                    <a:cubicBezTo>
                      <a:pt x="66046" y="229473"/>
                      <a:pt x="31409" y="272769"/>
                      <a:pt x="44398" y="350703"/>
                    </a:cubicBezTo>
                    <a:cubicBezTo>
                      <a:pt x="57387" y="428637"/>
                      <a:pt x="66046" y="467604"/>
                      <a:pt x="44398" y="541209"/>
                    </a:cubicBezTo>
                    <a:cubicBezTo>
                      <a:pt x="40068" y="571516"/>
                      <a:pt x="31409" y="601824"/>
                      <a:pt x="18420" y="627802"/>
                    </a:cubicBezTo>
                    <a:cubicBezTo>
                      <a:pt x="-107141" y="974176"/>
                      <a:pt x="447057" y="1112725"/>
                      <a:pt x="537980" y="1121385"/>
                    </a:cubicBezTo>
                    <a:cubicBezTo>
                      <a:pt x="598596" y="1130044"/>
                      <a:pt x="598596" y="1147363"/>
                      <a:pt x="680859" y="1147363"/>
                    </a:cubicBezTo>
                    <a:cubicBezTo>
                      <a:pt x="763123" y="1147363"/>
                      <a:pt x="819409" y="1121385"/>
                      <a:pt x="880024" y="1104066"/>
                    </a:cubicBezTo>
                    <a:cubicBezTo>
                      <a:pt x="949299" y="1095406"/>
                      <a:pt x="1178771" y="1017472"/>
                      <a:pt x="1295672" y="874593"/>
                    </a:cubicBezTo>
                    <a:cubicBezTo>
                      <a:pt x="1425562" y="731714"/>
                      <a:pt x="1377936" y="437297"/>
                      <a:pt x="1377936" y="437297"/>
                    </a:cubicBezTo>
                    <a:close/>
                    <a:moveTo>
                      <a:pt x="871365" y="1078088"/>
                    </a:moveTo>
                    <a:cubicBezTo>
                      <a:pt x="884354" y="1060769"/>
                      <a:pt x="888683" y="1039121"/>
                      <a:pt x="888683" y="1039121"/>
                    </a:cubicBezTo>
                    <a:cubicBezTo>
                      <a:pt x="888683" y="1039121"/>
                      <a:pt x="832398" y="1125714"/>
                      <a:pt x="724156" y="1134374"/>
                    </a:cubicBezTo>
                    <a:cubicBezTo>
                      <a:pt x="615914" y="1143033"/>
                      <a:pt x="524991" y="1065099"/>
                      <a:pt x="524991" y="1065099"/>
                    </a:cubicBezTo>
                    <a:cubicBezTo>
                      <a:pt x="524991" y="1065099"/>
                      <a:pt x="537980" y="1078088"/>
                      <a:pt x="555299" y="1095406"/>
                    </a:cubicBezTo>
                    <a:cubicBezTo>
                      <a:pt x="455716" y="1065099"/>
                      <a:pt x="247892" y="1004483"/>
                      <a:pt x="126662" y="857275"/>
                    </a:cubicBezTo>
                    <a:cubicBezTo>
                      <a:pt x="5431" y="710066"/>
                      <a:pt x="143980" y="571516"/>
                      <a:pt x="139651" y="450286"/>
                    </a:cubicBezTo>
                    <a:cubicBezTo>
                      <a:pt x="130991" y="303077"/>
                      <a:pt x="174288" y="264110"/>
                      <a:pt x="226244" y="246791"/>
                    </a:cubicBezTo>
                    <a:cubicBezTo>
                      <a:pt x="278200" y="229473"/>
                      <a:pt x="286859" y="212154"/>
                      <a:pt x="286859" y="212154"/>
                    </a:cubicBezTo>
                    <a:cubicBezTo>
                      <a:pt x="286859" y="212154"/>
                      <a:pt x="321497" y="199165"/>
                      <a:pt x="377782" y="177516"/>
                    </a:cubicBezTo>
                    <a:cubicBezTo>
                      <a:pt x="460046" y="229473"/>
                      <a:pt x="542310" y="216483"/>
                      <a:pt x="581277" y="173187"/>
                    </a:cubicBezTo>
                    <a:cubicBezTo>
                      <a:pt x="637563" y="203494"/>
                      <a:pt x="680859" y="220813"/>
                      <a:pt x="611585" y="246791"/>
                    </a:cubicBezTo>
                    <a:cubicBezTo>
                      <a:pt x="724156" y="272769"/>
                      <a:pt x="797760" y="233802"/>
                      <a:pt x="810749" y="147209"/>
                    </a:cubicBezTo>
                    <a:cubicBezTo>
                      <a:pt x="871365" y="164527"/>
                      <a:pt x="914661" y="138549"/>
                      <a:pt x="914661" y="138549"/>
                    </a:cubicBezTo>
                    <a:cubicBezTo>
                      <a:pt x="914661" y="138549"/>
                      <a:pt x="914661" y="138549"/>
                      <a:pt x="880024" y="103912"/>
                    </a:cubicBezTo>
                    <a:cubicBezTo>
                      <a:pt x="927650" y="125560"/>
                      <a:pt x="1031562" y="138549"/>
                      <a:pt x="1048881" y="99582"/>
                    </a:cubicBezTo>
                    <a:cubicBezTo>
                      <a:pt x="1079189" y="116901"/>
                      <a:pt x="1122486" y="138549"/>
                      <a:pt x="1092178" y="177516"/>
                    </a:cubicBezTo>
                    <a:cubicBezTo>
                      <a:pt x="1191760" y="160198"/>
                      <a:pt x="1308661" y="255451"/>
                      <a:pt x="1295672" y="398330"/>
                    </a:cubicBezTo>
                    <a:cubicBezTo>
                      <a:pt x="1282683" y="532549"/>
                      <a:pt x="1312991" y="532549"/>
                      <a:pt x="1325980" y="684088"/>
                    </a:cubicBezTo>
                    <a:cubicBezTo>
                      <a:pt x="1321650" y="926549"/>
                      <a:pt x="1005584" y="1047780"/>
                      <a:pt x="871365" y="1078088"/>
                    </a:cubicBezTo>
                    <a:close/>
                  </a:path>
                </a:pathLst>
              </a:custGeom>
              <a:solidFill>
                <a:srgbClr val="F3D1BB"/>
              </a:solidFill>
              <a:ln w="43191" cap="flat">
                <a:noFill/>
                <a:prstDash val="solid"/>
                <a:miter/>
              </a:ln>
            </p:spPr>
            <p:txBody>
              <a:bodyPr rtlCol="0" anchor="ctr"/>
              <a:lstStyle/>
              <a:p>
                <a:endParaRPr lang="en-US"/>
              </a:p>
            </p:txBody>
          </p:sp>
          <p:grpSp>
            <p:nvGrpSpPr>
              <p:cNvPr id="204" name="Graphic 12">
                <a:extLst>
                  <a:ext uri="{FF2B5EF4-FFF2-40B4-BE49-F238E27FC236}">
                    <a16:creationId xmlns:a16="http://schemas.microsoft.com/office/drawing/2014/main" xmlns="" id="{8FE36538-7A92-41FB-8239-373971BD1F24}"/>
                  </a:ext>
                </a:extLst>
              </p:cNvPr>
              <p:cNvGrpSpPr/>
              <p:nvPr/>
            </p:nvGrpSpPr>
            <p:grpSpPr>
              <a:xfrm>
                <a:off x="16121998" y="998408"/>
                <a:ext cx="1345024" cy="1130715"/>
                <a:chOff x="16121998" y="998408"/>
                <a:chExt cx="1345024" cy="1130715"/>
              </a:xfrm>
            </p:grpSpPr>
            <p:sp>
              <p:nvSpPr>
                <p:cNvPr id="205" name="Freeform: Shape 204">
                  <a:extLst>
                    <a:ext uri="{FF2B5EF4-FFF2-40B4-BE49-F238E27FC236}">
                      <a16:creationId xmlns:a16="http://schemas.microsoft.com/office/drawing/2014/main" xmlns="" id="{4CE17B44-20F3-422A-84CF-AF1B6D23769B}"/>
                    </a:ext>
                  </a:extLst>
                </p:cNvPr>
                <p:cNvSpPr/>
                <p:nvPr/>
              </p:nvSpPr>
              <p:spPr>
                <a:xfrm>
                  <a:off x="16762789" y="1223551"/>
                  <a:ext cx="25978" cy="4329"/>
                </a:xfrm>
                <a:custGeom>
                  <a:avLst/>
                  <a:gdLst>
                    <a:gd name="connsiteX0" fmla="*/ 0 w 25978"/>
                    <a:gd name="connsiteY0" fmla="*/ 4330 h 4329"/>
                    <a:gd name="connsiteX1" fmla="*/ 25978 w 25978"/>
                    <a:gd name="connsiteY1" fmla="*/ 0 h 4329"/>
                    <a:gd name="connsiteX2" fmla="*/ 0 w 25978"/>
                    <a:gd name="connsiteY2" fmla="*/ 4330 h 4329"/>
                  </a:gdLst>
                  <a:ahLst/>
                  <a:cxnLst>
                    <a:cxn ang="0">
                      <a:pos x="connsiteX0" y="connsiteY0"/>
                    </a:cxn>
                    <a:cxn ang="0">
                      <a:pos x="connsiteX1" y="connsiteY1"/>
                    </a:cxn>
                    <a:cxn ang="0">
                      <a:pos x="connsiteX2" y="connsiteY2"/>
                    </a:cxn>
                  </a:cxnLst>
                  <a:rect l="l" t="t" r="r" b="b"/>
                  <a:pathLst>
                    <a:path w="25978" h="4329">
                      <a:moveTo>
                        <a:pt x="0" y="4330"/>
                      </a:moveTo>
                      <a:cubicBezTo>
                        <a:pt x="8659" y="4330"/>
                        <a:pt x="17319" y="0"/>
                        <a:pt x="25978" y="0"/>
                      </a:cubicBezTo>
                      <a:cubicBezTo>
                        <a:pt x="17319" y="0"/>
                        <a:pt x="8659" y="0"/>
                        <a:pt x="0" y="4330"/>
                      </a:cubicBezTo>
                      <a:close/>
                    </a:path>
                  </a:pathLst>
                </a:custGeom>
                <a:noFill/>
                <a:ln w="43191" cap="flat">
                  <a:noFill/>
                  <a:prstDash val="solid"/>
                  <a:miter/>
                </a:ln>
              </p:spPr>
              <p:txBody>
                <a:bodyPr rtlCol="0" anchor="ctr"/>
                <a:lstStyle/>
                <a:p>
                  <a:endParaRPr lang="en-US"/>
                </a:p>
              </p:txBody>
            </p:sp>
            <p:sp>
              <p:nvSpPr>
                <p:cNvPr id="206" name="Freeform: Shape 205">
                  <a:extLst>
                    <a:ext uri="{FF2B5EF4-FFF2-40B4-BE49-F238E27FC236}">
                      <a16:creationId xmlns:a16="http://schemas.microsoft.com/office/drawing/2014/main" xmlns="" id="{816F73C6-1255-4EDF-9789-268A237CC9E8}"/>
                    </a:ext>
                  </a:extLst>
                </p:cNvPr>
                <p:cNvSpPr/>
                <p:nvPr/>
              </p:nvSpPr>
              <p:spPr>
                <a:xfrm>
                  <a:off x="16155242" y="1093661"/>
                  <a:ext cx="1239679" cy="1035462"/>
                </a:xfrm>
                <a:custGeom>
                  <a:avLst/>
                  <a:gdLst>
                    <a:gd name="connsiteX0" fmla="*/ 1218031 w 1239679"/>
                    <a:gd name="connsiteY0" fmla="*/ 298747 h 1035462"/>
                    <a:gd name="connsiteX1" fmla="*/ 1014537 w 1239679"/>
                    <a:gd name="connsiteY1" fmla="*/ 77934 h 1035462"/>
                    <a:gd name="connsiteX2" fmla="*/ 971240 w 1239679"/>
                    <a:gd name="connsiteY2" fmla="*/ 0 h 1035462"/>
                    <a:gd name="connsiteX3" fmla="*/ 802383 w 1239679"/>
                    <a:gd name="connsiteY3" fmla="*/ 4330 h 1035462"/>
                    <a:gd name="connsiteX4" fmla="*/ 837020 w 1239679"/>
                    <a:gd name="connsiteY4" fmla="*/ 38967 h 1035462"/>
                    <a:gd name="connsiteX5" fmla="*/ 733108 w 1239679"/>
                    <a:gd name="connsiteY5" fmla="*/ 47626 h 1035462"/>
                    <a:gd name="connsiteX6" fmla="*/ 533944 w 1239679"/>
                    <a:gd name="connsiteY6" fmla="*/ 147209 h 1035462"/>
                    <a:gd name="connsiteX7" fmla="*/ 503636 w 1239679"/>
                    <a:gd name="connsiteY7" fmla="*/ 73604 h 1035462"/>
                    <a:gd name="connsiteX8" fmla="*/ 300141 w 1239679"/>
                    <a:gd name="connsiteY8" fmla="*/ 77934 h 1035462"/>
                    <a:gd name="connsiteX9" fmla="*/ 209218 w 1239679"/>
                    <a:gd name="connsiteY9" fmla="*/ 112571 h 1035462"/>
                    <a:gd name="connsiteX10" fmla="*/ 148603 w 1239679"/>
                    <a:gd name="connsiteY10" fmla="*/ 147209 h 1035462"/>
                    <a:gd name="connsiteX11" fmla="*/ 62010 w 1239679"/>
                    <a:gd name="connsiteY11" fmla="*/ 350703 h 1035462"/>
                    <a:gd name="connsiteX12" fmla="*/ 49021 w 1239679"/>
                    <a:gd name="connsiteY12" fmla="*/ 757692 h 1035462"/>
                    <a:gd name="connsiteX13" fmla="*/ 477658 w 1239679"/>
                    <a:gd name="connsiteY13" fmla="*/ 995824 h 1035462"/>
                    <a:gd name="connsiteX14" fmla="*/ 447350 w 1239679"/>
                    <a:gd name="connsiteY14" fmla="*/ 965516 h 1035462"/>
                    <a:gd name="connsiteX15" fmla="*/ 646515 w 1239679"/>
                    <a:gd name="connsiteY15" fmla="*/ 1034791 h 1035462"/>
                    <a:gd name="connsiteX16" fmla="*/ 811042 w 1239679"/>
                    <a:gd name="connsiteY16" fmla="*/ 939538 h 1035462"/>
                    <a:gd name="connsiteX17" fmla="*/ 793724 w 1239679"/>
                    <a:gd name="connsiteY17" fmla="*/ 978505 h 1035462"/>
                    <a:gd name="connsiteX18" fmla="*/ 1239680 w 1239679"/>
                    <a:gd name="connsiteY18" fmla="*/ 580176 h 1035462"/>
                    <a:gd name="connsiteX19" fmla="*/ 1218031 w 1239679"/>
                    <a:gd name="connsiteY19" fmla="*/ 298747 h 1035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9679" h="1035462">
                      <a:moveTo>
                        <a:pt x="1218031" y="298747"/>
                      </a:moveTo>
                      <a:cubicBezTo>
                        <a:pt x="1235350" y="155868"/>
                        <a:pt x="1118449" y="60615"/>
                        <a:pt x="1014537" y="77934"/>
                      </a:cubicBezTo>
                      <a:cubicBezTo>
                        <a:pt x="1044845" y="43297"/>
                        <a:pt x="1001548" y="21648"/>
                        <a:pt x="971240" y="0"/>
                      </a:cubicBezTo>
                      <a:cubicBezTo>
                        <a:pt x="953922" y="34637"/>
                        <a:pt x="850009" y="25978"/>
                        <a:pt x="802383" y="4330"/>
                      </a:cubicBezTo>
                      <a:cubicBezTo>
                        <a:pt x="837020" y="38967"/>
                        <a:pt x="837020" y="38967"/>
                        <a:pt x="837020" y="38967"/>
                      </a:cubicBezTo>
                      <a:cubicBezTo>
                        <a:pt x="837020" y="38967"/>
                        <a:pt x="793724" y="64945"/>
                        <a:pt x="733108" y="47626"/>
                      </a:cubicBezTo>
                      <a:cubicBezTo>
                        <a:pt x="720119" y="134220"/>
                        <a:pt x="646515" y="168857"/>
                        <a:pt x="533944" y="147209"/>
                      </a:cubicBezTo>
                      <a:cubicBezTo>
                        <a:pt x="603218" y="121231"/>
                        <a:pt x="564251" y="103912"/>
                        <a:pt x="503636" y="73604"/>
                      </a:cubicBezTo>
                      <a:cubicBezTo>
                        <a:pt x="468999" y="116901"/>
                        <a:pt x="382405" y="129890"/>
                        <a:pt x="300141" y="77934"/>
                      </a:cubicBezTo>
                      <a:cubicBezTo>
                        <a:pt x="243856" y="103912"/>
                        <a:pt x="209218" y="112571"/>
                        <a:pt x="209218" y="112571"/>
                      </a:cubicBezTo>
                      <a:cubicBezTo>
                        <a:pt x="209218" y="112571"/>
                        <a:pt x="200559" y="125560"/>
                        <a:pt x="148603" y="147209"/>
                      </a:cubicBezTo>
                      <a:cubicBezTo>
                        <a:pt x="96647" y="164527"/>
                        <a:pt x="53350" y="199165"/>
                        <a:pt x="62010" y="350703"/>
                      </a:cubicBezTo>
                      <a:cubicBezTo>
                        <a:pt x="70669" y="471934"/>
                        <a:pt x="-72210" y="610484"/>
                        <a:pt x="49021" y="757692"/>
                      </a:cubicBezTo>
                      <a:cubicBezTo>
                        <a:pt x="170251" y="904901"/>
                        <a:pt x="382405" y="965516"/>
                        <a:pt x="477658" y="995824"/>
                      </a:cubicBezTo>
                      <a:cubicBezTo>
                        <a:pt x="460339" y="982835"/>
                        <a:pt x="447350" y="965516"/>
                        <a:pt x="447350" y="965516"/>
                      </a:cubicBezTo>
                      <a:cubicBezTo>
                        <a:pt x="447350" y="965516"/>
                        <a:pt x="538273" y="1043450"/>
                        <a:pt x="646515" y="1034791"/>
                      </a:cubicBezTo>
                      <a:cubicBezTo>
                        <a:pt x="754757" y="1026132"/>
                        <a:pt x="811042" y="939538"/>
                        <a:pt x="811042" y="939538"/>
                      </a:cubicBezTo>
                      <a:cubicBezTo>
                        <a:pt x="811042" y="939538"/>
                        <a:pt x="802383" y="961187"/>
                        <a:pt x="793724" y="978505"/>
                      </a:cubicBezTo>
                      <a:cubicBezTo>
                        <a:pt x="927943" y="948198"/>
                        <a:pt x="1239680" y="831297"/>
                        <a:pt x="1239680" y="580176"/>
                      </a:cubicBezTo>
                      <a:cubicBezTo>
                        <a:pt x="1235350" y="432967"/>
                        <a:pt x="1205042" y="432967"/>
                        <a:pt x="1218031" y="298747"/>
                      </a:cubicBezTo>
                      <a:close/>
                    </a:path>
                  </a:pathLst>
                </a:custGeom>
                <a:noFill/>
                <a:ln w="43191" cap="flat">
                  <a:noFill/>
                  <a:prstDash val="solid"/>
                  <a:miter/>
                </a:ln>
              </p:spPr>
              <p:txBody>
                <a:bodyPr rtlCol="0" anchor="ctr"/>
                <a:lstStyle/>
                <a:p>
                  <a:endParaRPr lang="en-US"/>
                </a:p>
              </p:txBody>
            </p:sp>
            <p:sp>
              <p:nvSpPr>
                <p:cNvPr id="207" name="Freeform: Shape 206">
                  <a:extLst>
                    <a:ext uri="{FF2B5EF4-FFF2-40B4-BE49-F238E27FC236}">
                      <a16:creationId xmlns:a16="http://schemas.microsoft.com/office/drawing/2014/main" xmlns="" id="{0BC75ACE-CCEE-44C2-8661-3AAA6EF90D46}"/>
                    </a:ext>
                  </a:extLst>
                </p:cNvPr>
                <p:cNvSpPr/>
                <p:nvPr/>
              </p:nvSpPr>
              <p:spPr>
                <a:xfrm>
                  <a:off x="16121998" y="1059024"/>
                  <a:ext cx="654715" cy="558527"/>
                </a:xfrm>
                <a:custGeom>
                  <a:avLst/>
                  <a:gdLst>
                    <a:gd name="connsiteX0" fmla="*/ 47626 w 654715"/>
                    <a:gd name="connsiteY0" fmla="*/ 437297 h 558527"/>
                    <a:gd name="connsiteX1" fmla="*/ 64945 w 654715"/>
                    <a:gd name="connsiteY1" fmla="*/ 190506 h 558527"/>
                    <a:gd name="connsiteX2" fmla="*/ 164527 w 654715"/>
                    <a:gd name="connsiteY2" fmla="*/ 151538 h 558527"/>
                    <a:gd name="connsiteX3" fmla="*/ 350703 w 654715"/>
                    <a:gd name="connsiteY3" fmla="*/ 47626 h 558527"/>
                    <a:gd name="connsiteX4" fmla="*/ 355033 w 654715"/>
                    <a:gd name="connsiteY4" fmla="*/ 99582 h 558527"/>
                    <a:gd name="connsiteX5" fmla="*/ 515231 w 654715"/>
                    <a:gd name="connsiteY5" fmla="*/ 82264 h 558527"/>
                    <a:gd name="connsiteX6" fmla="*/ 640791 w 654715"/>
                    <a:gd name="connsiteY6" fmla="*/ 164527 h 558527"/>
                    <a:gd name="connsiteX7" fmla="*/ 614813 w 654715"/>
                    <a:gd name="connsiteY7" fmla="*/ 108242 h 558527"/>
                    <a:gd name="connsiteX8" fmla="*/ 506571 w 654715"/>
                    <a:gd name="connsiteY8" fmla="*/ 34637 h 558527"/>
                    <a:gd name="connsiteX9" fmla="*/ 385341 w 654715"/>
                    <a:gd name="connsiteY9" fmla="*/ 99582 h 558527"/>
                    <a:gd name="connsiteX10" fmla="*/ 337714 w 654715"/>
                    <a:gd name="connsiteY10" fmla="*/ 0 h 558527"/>
                    <a:gd name="connsiteX11" fmla="*/ 186176 w 654715"/>
                    <a:gd name="connsiteY11" fmla="*/ 134220 h 558527"/>
                    <a:gd name="connsiteX12" fmla="*/ 194835 w 654715"/>
                    <a:gd name="connsiteY12" fmla="*/ 99582 h 558527"/>
                    <a:gd name="connsiteX13" fmla="*/ 64945 w 654715"/>
                    <a:gd name="connsiteY13" fmla="*/ 142879 h 558527"/>
                    <a:gd name="connsiteX14" fmla="*/ 21648 w 654715"/>
                    <a:gd name="connsiteY14" fmla="*/ 285758 h 558527"/>
                    <a:gd name="connsiteX15" fmla="*/ 21648 w 654715"/>
                    <a:gd name="connsiteY15" fmla="*/ 476264 h 558527"/>
                    <a:gd name="connsiteX16" fmla="*/ 0 w 654715"/>
                    <a:gd name="connsiteY16" fmla="*/ 558527 h 558527"/>
                    <a:gd name="connsiteX17" fmla="*/ 47626 w 654715"/>
                    <a:gd name="connsiteY17" fmla="*/ 437297 h 558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4715" h="558527">
                      <a:moveTo>
                        <a:pt x="47626" y="437297"/>
                      </a:moveTo>
                      <a:cubicBezTo>
                        <a:pt x="51956" y="329055"/>
                        <a:pt x="30308" y="238132"/>
                        <a:pt x="64945" y="190506"/>
                      </a:cubicBezTo>
                      <a:cubicBezTo>
                        <a:pt x="99582" y="194835"/>
                        <a:pt x="147209" y="168857"/>
                        <a:pt x="164527" y="151538"/>
                      </a:cubicBezTo>
                      <a:cubicBezTo>
                        <a:pt x="177516" y="168857"/>
                        <a:pt x="316066" y="116901"/>
                        <a:pt x="350703" y="47626"/>
                      </a:cubicBezTo>
                      <a:cubicBezTo>
                        <a:pt x="406989" y="69275"/>
                        <a:pt x="381011" y="99582"/>
                        <a:pt x="355033" y="99582"/>
                      </a:cubicBezTo>
                      <a:cubicBezTo>
                        <a:pt x="415648" y="142879"/>
                        <a:pt x="484923" y="134220"/>
                        <a:pt x="515231" y="82264"/>
                      </a:cubicBezTo>
                      <a:cubicBezTo>
                        <a:pt x="580176" y="95253"/>
                        <a:pt x="658110" y="129890"/>
                        <a:pt x="640791" y="164527"/>
                      </a:cubicBezTo>
                      <a:cubicBezTo>
                        <a:pt x="662439" y="155868"/>
                        <a:pt x="662439" y="129890"/>
                        <a:pt x="614813" y="108242"/>
                      </a:cubicBezTo>
                      <a:cubicBezTo>
                        <a:pt x="580176" y="95253"/>
                        <a:pt x="523890" y="69275"/>
                        <a:pt x="506571" y="34637"/>
                      </a:cubicBezTo>
                      <a:cubicBezTo>
                        <a:pt x="502242" y="116901"/>
                        <a:pt x="445956" y="129890"/>
                        <a:pt x="385341" y="99582"/>
                      </a:cubicBezTo>
                      <a:cubicBezTo>
                        <a:pt x="450286" y="86593"/>
                        <a:pt x="415648" y="56286"/>
                        <a:pt x="337714" y="0"/>
                      </a:cubicBezTo>
                      <a:cubicBezTo>
                        <a:pt x="342044" y="112571"/>
                        <a:pt x="186176" y="134220"/>
                        <a:pt x="186176" y="134220"/>
                      </a:cubicBezTo>
                      <a:cubicBezTo>
                        <a:pt x="186176" y="134220"/>
                        <a:pt x="186176" y="134220"/>
                        <a:pt x="194835" y="99582"/>
                      </a:cubicBezTo>
                      <a:cubicBezTo>
                        <a:pt x="155868" y="142879"/>
                        <a:pt x="95253" y="186176"/>
                        <a:pt x="64945" y="142879"/>
                      </a:cubicBezTo>
                      <a:cubicBezTo>
                        <a:pt x="43297" y="164527"/>
                        <a:pt x="8659" y="207824"/>
                        <a:pt x="21648" y="285758"/>
                      </a:cubicBezTo>
                      <a:cubicBezTo>
                        <a:pt x="34637" y="363692"/>
                        <a:pt x="43297" y="402659"/>
                        <a:pt x="21648" y="476264"/>
                      </a:cubicBezTo>
                      <a:cubicBezTo>
                        <a:pt x="17319" y="502242"/>
                        <a:pt x="8659" y="532549"/>
                        <a:pt x="0" y="558527"/>
                      </a:cubicBezTo>
                      <a:cubicBezTo>
                        <a:pt x="21648" y="541209"/>
                        <a:pt x="43297" y="506571"/>
                        <a:pt x="47626" y="437297"/>
                      </a:cubicBezTo>
                      <a:close/>
                    </a:path>
                  </a:pathLst>
                </a:custGeom>
                <a:solidFill>
                  <a:srgbClr val="F3D1BB"/>
                </a:solidFill>
                <a:ln w="43191" cap="flat">
                  <a:noFill/>
                  <a:prstDash val="solid"/>
                  <a:miter/>
                </a:ln>
              </p:spPr>
              <p:txBody>
                <a:bodyPr rtlCol="0" anchor="ctr"/>
                <a:lstStyle/>
                <a:p>
                  <a:endParaRPr lang="en-US"/>
                </a:p>
              </p:txBody>
            </p:sp>
            <p:sp>
              <p:nvSpPr>
                <p:cNvPr id="208" name="Freeform: Shape 207">
                  <a:extLst>
                    <a:ext uri="{FF2B5EF4-FFF2-40B4-BE49-F238E27FC236}">
                      <a16:creationId xmlns:a16="http://schemas.microsoft.com/office/drawing/2014/main" xmlns="" id="{CAC17D5E-FA20-4B47-B9A6-5DFD0054FA0D}"/>
                    </a:ext>
                  </a:extLst>
                </p:cNvPr>
                <p:cNvSpPr/>
                <p:nvPr/>
              </p:nvSpPr>
              <p:spPr>
                <a:xfrm>
                  <a:off x="16775779" y="998408"/>
                  <a:ext cx="691244" cy="571516"/>
                </a:xfrm>
                <a:custGeom>
                  <a:avLst/>
                  <a:gdLst>
                    <a:gd name="connsiteX0" fmla="*/ 688417 w 691244"/>
                    <a:gd name="connsiteY0" fmla="*/ 437297 h 571516"/>
                    <a:gd name="connsiteX1" fmla="*/ 688417 w 691244"/>
                    <a:gd name="connsiteY1" fmla="*/ 437297 h 571516"/>
                    <a:gd name="connsiteX2" fmla="*/ 671099 w 691244"/>
                    <a:gd name="connsiteY2" fmla="*/ 272769 h 571516"/>
                    <a:gd name="connsiteX3" fmla="*/ 645121 w 691244"/>
                    <a:gd name="connsiteY3" fmla="*/ 277099 h 571516"/>
                    <a:gd name="connsiteX4" fmla="*/ 606154 w 691244"/>
                    <a:gd name="connsiteY4" fmla="*/ 199165 h 571516"/>
                    <a:gd name="connsiteX5" fmla="*/ 519560 w 691244"/>
                    <a:gd name="connsiteY5" fmla="*/ 73604 h 571516"/>
                    <a:gd name="connsiteX6" fmla="*/ 437297 w 691244"/>
                    <a:gd name="connsiteY6" fmla="*/ 147209 h 571516"/>
                    <a:gd name="connsiteX7" fmla="*/ 394000 w 691244"/>
                    <a:gd name="connsiteY7" fmla="*/ 64945 h 571516"/>
                    <a:gd name="connsiteX8" fmla="*/ 294417 w 691244"/>
                    <a:gd name="connsiteY8" fmla="*/ 0 h 571516"/>
                    <a:gd name="connsiteX9" fmla="*/ 290088 w 691244"/>
                    <a:gd name="connsiteY9" fmla="*/ 95253 h 571516"/>
                    <a:gd name="connsiteX10" fmla="*/ 121231 w 691244"/>
                    <a:gd name="connsiteY10" fmla="*/ 12989 h 571516"/>
                    <a:gd name="connsiteX11" fmla="*/ 151538 w 691244"/>
                    <a:gd name="connsiteY11" fmla="*/ 129890 h 571516"/>
                    <a:gd name="connsiteX12" fmla="*/ 43297 w 691244"/>
                    <a:gd name="connsiteY12" fmla="*/ 108242 h 571516"/>
                    <a:gd name="connsiteX13" fmla="*/ 0 w 691244"/>
                    <a:gd name="connsiteY13" fmla="*/ 225143 h 571516"/>
                    <a:gd name="connsiteX14" fmla="*/ 69275 w 691244"/>
                    <a:gd name="connsiteY14" fmla="*/ 134220 h 571516"/>
                    <a:gd name="connsiteX15" fmla="*/ 173187 w 691244"/>
                    <a:gd name="connsiteY15" fmla="*/ 134220 h 571516"/>
                    <a:gd name="connsiteX16" fmla="*/ 125560 w 691244"/>
                    <a:gd name="connsiteY16" fmla="*/ 60615 h 571516"/>
                    <a:gd name="connsiteX17" fmla="*/ 307406 w 691244"/>
                    <a:gd name="connsiteY17" fmla="*/ 95253 h 571516"/>
                    <a:gd name="connsiteX18" fmla="*/ 298747 w 691244"/>
                    <a:gd name="connsiteY18" fmla="*/ 38967 h 571516"/>
                    <a:gd name="connsiteX19" fmla="*/ 406989 w 691244"/>
                    <a:gd name="connsiteY19" fmla="*/ 147209 h 571516"/>
                    <a:gd name="connsiteX20" fmla="*/ 493582 w 691244"/>
                    <a:gd name="connsiteY20" fmla="*/ 142879 h 571516"/>
                    <a:gd name="connsiteX21" fmla="*/ 584505 w 691244"/>
                    <a:gd name="connsiteY21" fmla="*/ 220813 h 571516"/>
                    <a:gd name="connsiteX22" fmla="*/ 601824 w 691244"/>
                    <a:gd name="connsiteY22" fmla="*/ 298747 h 571516"/>
                    <a:gd name="connsiteX23" fmla="*/ 679758 w 691244"/>
                    <a:gd name="connsiteY23" fmla="*/ 554198 h 571516"/>
                    <a:gd name="connsiteX24" fmla="*/ 684088 w 691244"/>
                    <a:gd name="connsiteY24" fmla="*/ 571516 h 571516"/>
                    <a:gd name="connsiteX25" fmla="*/ 688417 w 691244"/>
                    <a:gd name="connsiteY25" fmla="*/ 437297 h 571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91244" h="571516">
                      <a:moveTo>
                        <a:pt x="688417" y="437297"/>
                      </a:moveTo>
                      <a:cubicBezTo>
                        <a:pt x="688417" y="437297"/>
                        <a:pt x="688417" y="437297"/>
                        <a:pt x="688417" y="437297"/>
                      </a:cubicBezTo>
                      <a:cubicBezTo>
                        <a:pt x="679758" y="368022"/>
                        <a:pt x="671099" y="272769"/>
                        <a:pt x="671099" y="272769"/>
                      </a:cubicBezTo>
                      <a:cubicBezTo>
                        <a:pt x="671099" y="272769"/>
                        <a:pt x="666769" y="281429"/>
                        <a:pt x="645121" y="277099"/>
                      </a:cubicBezTo>
                      <a:cubicBezTo>
                        <a:pt x="679758" y="229473"/>
                        <a:pt x="662439" y="199165"/>
                        <a:pt x="606154" y="199165"/>
                      </a:cubicBezTo>
                      <a:cubicBezTo>
                        <a:pt x="554198" y="199165"/>
                        <a:pt x="510901" y="155868"/>
                        <a:pt x="519560" y="73604"/>
                      </a:cubicBezTo>
                      <a:cubicBezTo>
                        <a:pt x="515231" y="121231"/>
                        <a:pt x="484923" y="138549"/>
                        <a:pt x="437297" y="147209"/>
                      </a:cubicBezTo>
                      <a:cubicBezTo>
                        <a:pt x="458945" y="125560"/>
                        <a:pt x="454615" y="99582"/>
                        <a:pt x="394000" y="64945"/>
                      </a:cubicBezTo>
                      <a:cubicBezTo>
                        <a:pt x="307406" y="21648"/>
                        <a:pt x="294417" y="0"/>
                        <a:pt x="294417" y="0"/>
                      </a:cubicBezTo>
                      <a:cubicBezTo>
                        <a:pt x="294417" y="0"/>
                        <a:pt x="255450" y="64945"/>
                        <a:pt x="290088" y="95253"/>
                      </a:cubicBezTo>
                      <a:cubicBezTo>
                        <a:pt x="160198" y="112571"/>
                        <a:pt x="121231" y="12989"/>
                        <a:pt x="121231" y="12989"/>
                      </a:cubicBezTo>
                      <a:cubicBezTo>
                        <a:pt x="95253" y="51956"/>
                        <a:pt x="108242" y="116901"/>
                        <a:pt x="151538" y="129890"/>
                      </a:cubicBezTo>
                      <a:cubicBezTo>
                        <a:pt x="138549" y="129890"/>
                        <a:pt x="86593" y="129890"/>
                        <a:pt x="43297" y="108242"/>
                      </a:cubicBezTo>
                      <a:cubicBezTo>
                        <a:pt x="64945" y="129890"/>
                        <a:pt x="51956" y="203494"/>
                        <a:pt x="0" y="225143"/>
                      </a:cubicBezTo>
                      <a:cubicBezTo>
                        <a:pt x="47626" y="207824"/>
                        <a:pt x="82264" y="173187"/>
                        <a:pt x="69275" y="134220"/>
                      </a:cubicBezTo>
                      <a:cubicBezTo>
                        <a:pt x="160198" y="155868"/>
                        <a:pt x="173187" y="134220"/>
                        <a:pt x="173187" y="134220"/>
                      </a:cubicBezTo>
                      <a:cubicBezTo>
                        <a:pt x="173187" y="134220"/>
                        <a:pt x="129890" y="112571"/>
                        <a:pt x="125560" y="60615"/>
                      </a:cubicBezTo>
                      <a:cubicBezTo>
                        <a:pt x="160198" y="108242"/>
                        <a:pt x="255450" y="129890"/>
                        <a:pt x="307406" y="95253"/>
                      </a:cubicBezTo>
                      <a:cubicBezTo>
                        <a:pt x="294417" y="82264"/>
                        <a:pt x="298747" y="38967"/>
                        <a:pt x="298747" y="38967"/>
                      </a:cubicBezTo>
                      <a:cubicBezTo>
                        <a:pt x="298747" y="38967"/>
                        <a:pt x="441626" y="103912"/>
                        <a:pt x="406989" y="147209"/>
                      </a:cubicBezTo>
                      <a:cubicBezTo>
                        <a:pt x="476264" y="164527"/>
                        <a:pt x="493582" y="142879"/>
                        <a:pt x="493582" y="142879"/>
                      </a:cubicBezTo>
                      <a:cubicBezTo>
                        <a:pt x="493582" y="142879"/>
                        <a:pt x="536879" y="212154"/>
                        <a:pt x="584505" y="220813"/>
                      </a:cubicBezTo>
                      <a:cubicBezTo>
                        <a:pt x="632132" y="229473"/>
                        <a:pt x="601824" y="298747"/>
                        <a:pt x="601824" y="298747"/>
                      </a:cubicBezTo>
                      <a:cubicBezTo>
                        <a:pt x="632132" y="294418"/>
                        <a:pt x="671099" y="463275"/>
                        <a:pt x="679758" y="554198"/>
                      </a:cubicBezTo>
                      <a:cubicBezTo>
                        <a:pt x="679758" y="558527"/>
                        <a:pt x="679758" y="562857"/>
                        <a:pt x="684088" y="571516"/>
                      </a:cubicBezTo>
                      <a:cubicBezTo>
                        <a:pt x="697077" y="493582"/>
                        <a:pt x="688417" y="437297"/>
                        <a:pt x="688417" y="437297"/>
                      </a:cubicBezTo>
                      <a:close/>
                    </a:path>
                  </a:pathLst>
                </a:custGeom>
                <a:solidFill>
                  <a:srgbClr val="F3D1BB"/>
                </a:solidFill>
                <a:ln w="43191" cap="flat">
                  <a:noFill/>
                  <a:prstDash val="solid"/>
                  <a:miter/>
                </a:ln>
              </p:spPr>
              <p:txBody>
                <a:bodyPr rtlCol="0" anchor="ctr"/>
                <a:lstStyle/>
                <a:p>
                  <a:endParaRPr lang="en-US"/>
                </a:p>
              </p:txBody>
            </p:sp>
          </p:grpSp>
          <p:sp>
            <p:nvSpPr>
              <p:cNvPr id="209" name="Freeform: Shape 208">
                <a:extLst>
                  <a:ext uri="{FF2B5EF4-FFF2-40B4-BE49-F238E27FC236}">
                    <a16:creationId xmlns:a16="http://schemas.microsoft.com/office/drawing/2014/main" xmlns="" id="{FDD275F8-B707-48B3-BD38-133E272E954A}"/>
                  </a:ext>
                </a:extLst>
              </p:cNvPr>
              <p:cNvSpPr/>
              <p:nvPr/>
            </p:nvSpPr>
            <p:spPr>
              <a:xfrm>
                <a:off x="16615581" y="1994232"/>
                <a:ext cx="238131" cy="72343"/>
              </a:xfrm>
              <a:custGeom>
                <a:avLst/>
                <a:gdLst>
                  <a:gd name="connsiteX0" fmla="*/ 229472 w 238131"/>
                  <a:gd name="connsiteY0" fmla="*/ 30308 h 72343"/>
                  <a:gd name="connsiteX1" fmla="*/ 0 w 238131"/>
                  <a:gd name="connsiteY1" fmla="*/ 0 h 72343"/>
                  <a:gd name="connsiteX2" fmla="*/ 0 w 238131"/>
                  <a:gd name="connsiteY2" fmla="*/ 0 h 72343"/>
                  <a:gd name="connsiteX3" fmla="*/ 90923 w 238131"/>
                  <a:gd name="connsiteY3" fmla="*/ 69275 h 72343"/>
                  <a:gd name="connsiteX4" fmla="*/ 238132 w 238131"/>
                  <a:gd name="connsiteY4" fmla="*/ 30308 h 72343"/>
                  <a:gd name="connsiteX5" fmla="*/ 229472 w 238131"/>
                  <a:gd name="connsiteY5" fmla="*/ 30308 h 72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8131" h="72343">
                    <a:moveTo>
                      <a:pt x="229472" y="30308"/>
                    </a:moveTo>
                    <a:cubicBezTo>
                      <a:pt x="151538" y="69275"/>
                      <a:pt x="56286" y="51956"/>
                      <a:pt x="0" y="0"/>
                    </a:cubicBezTo>
                    <a:cubicBezTo>
                      <a:pt x="0" y="0"/>
                      <a:pt x="0" y="0"/>
                      <a:pt x="0" y="0"/>
                    </a:cubicBezTo>
                    <a:cubicBezTo>
                      <a:pt x="12989" y="30308"/>
                      <a:pt x="43297" y="64945"/>
                      <a:pt x="90923" y="69275"/>
                    </a:cubicBezTo>
                    <a:cubicBezTo>
                      <a:pt x="142879" y="77934"/>
                      <a:pt x="207824" y="69275"/>
                      <a:pt x="238132" y="30308"/>
                    </a:cubicBezTo>
                    <a:cubicBezTo>
                      <a:pt x="238132" y="30308"/>
                      <a:pt x="233802" y="30308"/>
                      <a:pt x="229472" y="30308"/>
                    </a:cubicBezTo>
                    <a:close/>
                  </a:path>
                </a:pathLst>
              </a:custGeom>
              <a:solidFill>
                <a:srgbClr val="F2D6E9">
                  <a:alpha val="50000"/>
                </a:srgbClr>
              </a:solidFill>
              <a:ln w="43191" cap="flat">
                <a:noFill/>
                <a:prstDash val="solid"/>
                <a:miter/>
              </a:ln>
            </p:spPr>
            <p:txBody>
              <a:bodyPr rtlCol="0" anchor="ctr"/>
              <a:lstStyle/>
              <a:p>
                <a:endParaRPr lang="en-US"/>
              </a:p>
            </p:txBody>
          </p:sp>
          <p:sp>
            <p:nvSpPr>
              <p:cNvPr id="210" name="Freeform: Shape 209">
                <a:extLst>
                  <a:ext uri="{FF2B5EF4-FFF2-40B4-BE49-F238E27FC236}">
                    <a16:creationId xmlns:a16="http://schemas.microsoft.com/office/drawing/2014/main" xmlns="" id="{9F6CEF63-ACBD-4B1E-B74A-4A323B875A19}"/>
                  </a:ext>
                </a:extLst>
              </p:cNvPr>
              <p:cNvSpPr/>
              <p:nvPr/>
            </p:nvSpPr>
            <p:spPr>
              <a:xfrm>
                <a:off x="16884020" y="1982326"/>
                <a:ext cx="30307" cy="33554"/>
              </a:xfrm>
              <a:custGeom>
                <a:avLst/>
                <a:gdLst>
                  <a:gd name="connsiteX0" fmla="*/ 30308 w 30307"/>
                  <a:gd name="connsiteY0" fmla="*/ 3247 h 33554"/>
                  <a:gd name="connsiteX1" fmla="*/ 30308 w 30307"/>
                  <a:gd name="connsiteY1" fmla="*/ 3247 h 33554"/>
                  <a:gd name="connsiteX2" fmla="*/ 0 w 30307"/>
                  <a:gd name="connsiteY2" fmla="*/ 24896 h 33554"/>
                  <a:gd name="connsiteX3" fmla="*/ 4330 w 30307"/>
                  <a:gd name="connsiteY3" fmla="*/ 33555 h 33554"/>
                  <a:gd name="connsiteX4" fmla="*/ 21648 w 30307"/>
                  <a:gd name="connsiteY4" fmla="*/ 20566 h 33554"/>
                  <a:gd name="connsiteX5" fmla="*/ 30308 w 30307"/>
                  <a:gd name="connsiteY5" fmla="*/ 3247 h 33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307" h="33554">
                    <a:moveTo>
                      <a:pt x="30308" y="3247"/>
                    </a:moveTo>
                    <a:cubicBezTo>
                      <a:pt x="30308" y="-1082"/>
                      <a:pt x="30308" y="-1082"/>
                      <a:pt x="30308" y="3247"/>
                    </a:cubicBezTo>
                    <a:cubicBezTo>
                      <a:pt x="21648" y="11907"/>
                      <a:pt x="8659" y="16236"/>
                      <a:pt x="0" y="24896"/>
                    </a:cubicBezTo>
                    <a:cubicBezTo>
                      <a:pt x="0" y="29225"/>
                      <a:pt x="0" y="33555"/>
                      <a:pt x="4330" y="33555"/>
                    </a:cubicBezTo>
                    <a:cubicBezTo>
                      <a:pt x="12989" y="33555"/>
                      <a:pt x="17319" y="24896"/>
                      <a:pt x="21648" y="20566"/>
                    </a:cubicBezTo>
                    <a:cubicBezTo>
                      <a:pt x="25978" y="16236"/>
                      <a:pt x="30308" y="7577"/>
                      <a:pt x="30308" y="3247"/>
                    </a:cubicBezTo>
                    <a:close/>
                  </a:path>
                </a:pathLst>
              </a:custGeom>
              <a:solidFill>
                <a:srgbClr val="F2D6E9">
                  <a:alpha val="50000"/>
                </a:srgbClr>
              </a:solidFill>
              <a:ln w="43191" cap="flat">
                <a:noFill/>
                <a:prstDash val="solid"/>
                <a:miter/>
              </a:ln>
            </p:spPr>
            <p:txBody>
              <a:bodyPr rtlCol="0" anchor="ctr"/>
              <a:lstStyle/>
              <a:p>
                <a:endParaRPr lang="en-US"/>
              </a:p>
            </p:txBody>
          </p:sp>
          <p:sp>
            <p:nvSpPr>
              <p:cNvPr id="211" name="Freeform: Shape 210">
                <a:extLst>
                  <a:ext uri="{FF2B5EF4-FFF2-40B4-BE49-F238E27FC236}">
                    <a16:creationId xmlns:a16="http://schemas.microsoft.com/office/drawing/2014/main" xmlns="" id="{64431C9D-C0B2-431E-868E-0A9FCEE0F73D}"/>
                  </a:ext>
                </a:extLst>
              </p:cNvPr>
              <p:cNvSpPr/>
              <p:nvPr/>
            </p:nvSpPr>
            <p:spPr>
              <a:xfrm>
                <a:off x="16728152" y="2067837"/>
                <a:ext cx="121230" cy="35704"/>
              </a:xfrm>
              <a:custGeom>
                <a:avLst/>
                <a:gdLst>
                  <a:gd name="connsiteX0" fmla="*/ 0 w 121230"/>
                  <a:gd name="connsiteY0" fmla="*/ 8659 h 35704"/>
                  <a:gd name="connsiteX1" fmla="*/ 121231 w 121230"/>
                  <a:gd name="connsiteY1" fmla="*/ 0 h 35704"/>
                  <a:gd name="connsiteX2" fmla="*/ 0 w 121230"/>
                  <a:gd name="connsiteY2" fmla="*/ 8659 h 35704"/>
                </a:gdLst>
                <a:ahLst/>
                <a:cxnLst>
                  <a:cxn ang="0">
                    <a:pos x="connsiteX0" y="connsiteY0"/>
                  </a:cxn>
                  <a:cxn ang="0">
                    <a:pos x="connsiteX1" y="connsiteY1"/>
                  </a:cxn>
                  <a:cxn ang="0">
                    <a:pos x="connsiteX2" y="connsiteY2"/>
                  </a:cxn>
                </a:cxnLst>
                <a:rect l="l" t="t" r="r" b="b"/>
                <a:pathLst>
                  <a:path w="121230" h="35704">
                    <a:moveTo>
                      <a:pt x="0" y="8659"/>
                    </a:moveTo>
                    <a:cubicBezTo>
                      <a:pt x="0" y="8659"/>
                      <a:pt x="73604" y="21648"/>
                      <a:pt x="121231" y="0"/>
                    </a:cubicBezTo>
                    <a:cubicBezTo>
                      <a:pt x="99582" y="38967"/>
                      <a:pt x="47626" y="51956"/>
                      <a:pt x="0" y="8659"/>
                    </a:cubicBezTo>
                    <a:close/>
                  </a:path>
                </a:pathLst>
              </a:custGeom>
              <a:solidFill>
                <a:srgbClr val="F3D1BB"/>
              </a:solidFill>
              <a:ln w="43191" cap="flat">
                <a:noFill/>
                <a:prstDash val="solid"/>
                <a:miter/>
              </a:ln>
            </p:spPr>
            <p:txBody>
              <a:bodyPr rtlCol="0" anchor="ctr"/>
              <a:lstStyle/>
              <a:p>
                <a:endParaRPr lang="en-US"/>
              </a:p>
            </p:txBody>
          </p:sp>
          <p:sp>
            <p:nvSpPr>
              <p:cNvPr id="212" name="Freeform: Shape 211">
                <a:extLst>
                  <a:ext uri="{FF2B5EF4-FFF2-40B4-BE49-F238E27FC236}">
                    <a16:creationId xmlns:a16="http://schemas.microsoft.com/office/drawing/2014/main" xmlns="" id="{44744F57-86A4-478A-9D66-7EB7EFB744E4}"/>
                  </a:ext>
                </a:extLst>
              </p:cNvPr>
              <p:cNvSpPr/>
              <p:nvPr/>
            </p:nvSpPr>
            <p:spPr>
              <a:xfrm>
                <a:off x="16767119" y="1987609"/>
                <a:ext cx="35200" cy="24802"/>
              </a:xfrm>
              <a:custGeom>
                <a:avLst/>
                <a:gdLst>
                  <a:gd name="connsiteX0" fmla="*/ 34637 w 35200"/>
                  <a:gd name="connsiteY0" fmla="*/ 6624 h 24802"/>
                  <a:gd name="connsiteX1" fmla="*/ 0 w 35200"/>
                  <a:gd name="connsiteY1" fmla="*/ 10953 h 24802"/>
                  <a:gd name="connsiteX2" fmla="*/ 0 w 35200"/>
                  <a:gd name="connsiteY2" fmla="*/ 19613 h 24802"/>
                  <a:gd name="connsiteX3" fmla="*/ 4330 w 35200"/>
                  <a:gd name="connsiteY3" fmla="*/ 23942 h 24802"/>
                  <a:gd name="connsiteX4" fmla="*/ 34637 w 35200"/>
                  <a:gd name="connsiteY4" fmla="*/ 6624 h 248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00" h="24802">
                    <a:moveTo>
                      <a:pt x="34637" y="6624"/>
                    </a:moveTo>
                    <a:cubicBezTo>
                      <a:pt x="30308" y="-6365"/>
                      <a:pt x="4330" y="2294"/>
                      <a:pt x="0" y="10953"/>
                    </a:cubicBezTo>
                    <a:cubicBezTo>
                      <a:pt x="0" y="15283"/>
                      <a:pt x="0" y="15283"/>
                      <a:pt x="0" y="19613"/>
                    </a:cubicBezTo>
                    <a:cubicBezTo>
                      <a:pt x="0" y="19613"/>
                      <a:pt x="0" y="19613"/>
                      <a:pt x="4330" y="23942"/>
                    </a:cubicBezTo>
                    <a:cubicBezTo>
                      <a:pt x="17319" y="28272"/>
                      <a:pt x="38967" y="15283"/>
                      <a:pt x="34637" y="6624"/>
                    </a:cubicBezTo>
                    <a:close/>
                  </a:path>
                </a:pathLst>
              </a:custGeom>
              <a:solidFill>
                <a:srgbClr val="EB5961"/>
              </a:solidFill>
              <a:ln w="43191" cap="flat">
                <a:no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xmlns="" id="{DA8BD342-E705-4C80-BD49-A3E091F9E6D2}"/>
                  </a:ext>
                </a:extLst>
              </p:cNvPr>
              <p:cNvSpPr/>
              <p:nvPr/>
            </p:nvSpPr>
            <p:spPr>
              <a:xfrm>
                <a:off x="16806086" y="1979450"/>
                <a:ext cx="14140" cy="10452"/>
              </a:xfrm>
              <a:custGeom>
                <a:avLst/>
                <a:gdLst>
                  <a:gd name="connsiteX0" fmla="*/ 12989 w 14140"/>
                  <a:gd name="connsiteY0" fmla="*/ 1793 h 10452"/>
                  <a:gd name="connsiteX1" fmla="*/ 0 w 14140"/>
                  <a:gd name="connsiteY1" fmla="*/ 6123 h 10452"/>
                  <a:gd name="connsiteX2" fmla="*/ 0 w 14140"/>
                  <a:gd name="connsiteY2" fmla="*/ 10453 h 10452"/>
                  <a:gd name="connsiteX3" fmla="*/ 0 w 14140"/>
                  <a:gd name="connsiteY3" fmla="*/ 10453 h 10452"/>
                  <a:gd name="connsiteX4" fmla="*/ 12989 w 14140"/>
                  <a:gd name="connsiteY4" fmla="*/ 1793 h 10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40" h="10452">
                    <a:moveTo>
                      <a:pt x="12989" y="1793"/>
                    </a:moveTo>
                    <a:cubicBezTo>
                      <a:pt x="12989" y="-2536"/>
                      <a:pt x="0" y="1793"/>
                      <a:pt x="0" y="6123"/>
                    </a:cubicBezTo>
                    <a:cubicBezTo>
                      <a:pt x="0" y="6123"/>
                      <a:pt x="0" y="6123"/>
                      <a:pt x="0" y="10453"/>
                    </a:cubicBezTo>
                    <a:cubicBezTo>
                      <a:pt x="0" y="10453"/>
                      <a:pt x="0" y="10453"/>
                      <a:pt x="0" y="10453"/>
                    </a:cubicBezTo>
                    <a:cubicBezTo>
                      <a:pt x="8659" y="10453"/>
                      <a:pt x="17319" y="6123"/>
                      <a:pt x="12989" y="1793"/>
                    </a:cubicBezTo>
                    <a:close/>
                  </a:path>
                </a:pathLst>
              </a:custGeom>
              <a:solidFill>
                <a:srgbClr val="EB5961"/>
              </a:solidFill>
              <a:ln w="43191" cap="flat">
                <a:noFill/>
                <a:prstDash val="solid"/>
                <a:miter/>
              </a:ln>
            </p:spPr>
            <p:txBody>
              <a:bodyPr rtlCol="0" anchor="ctr"/>
              <a:lstStyle/>
              <a:p>
                <a:endParaRPr lang="en-US"/>
              </a:p>
            </p:txBody>
          </p:sp>
          <p:grpSp>
            <p:nvGrpSpPr>
              <p:cNvPr id="214" name="Graphic 12">
                <a:extLst>
                  <a:ext uri="{FF2B5EF4-FFF2-40B4-BE49-F238E27FC236}">
                    <a16:creationId xmlns:a16="http://schemas.microsoft.com/office/drawing/2014/main" xmlns="" id="{5FBCEDC1-151F-4E30-BF82-50C2D4630476}"/>
                  </a:ext>
                </a:extLst>
              </p:cNvPr>
              <p:cNvGrpSpPr/>
              <p:nvPr/>
            </p:nvGrpSpPr>
            <p:grpSpPr>
              <a:xfrm>
                <a:off x="15875207" y="383976"/>
                <a:ext cx="1866190" cy="1164300"/>
                <a:chOff x="15875207" y="383976"/>
                <a:chExt cx="1866190" cy="1164300"/>
              </a:xfrm>
              <a:solidFill>
                <a:srgbClr val="212121"/>
              </a:solidFill>
            </p:grpSpPr>
            <p:sp>
              <p:nvSpPr>
                <p:cNvPr id="215" name="Freeform: Shape 214">
                  <a:extLst>
                    <a:ext uri="{FF2B5EF4-FFF2-40B4-BE49-F238E27FC236}">
                      <a16:creationId xmlns:a16="http://schemas.microsoft.com/office/drawing/2014/main" xmlns="" id="{17E0A7CE-6A07-41DF-A13B-2C6D9ACCAC13}"/>
                    </a:ext>
                  </a:extLst>
                </p:cNvPr>
                <p:cNvSpPr/>
                <p:nvPr/>
              </p:nvSpPr>
              <p:spPr>
                <a:xfrm>
                  <a:off x="16793097" y="383976"/>
                  <a:ext cx="471933" cy="289707"/>
                </a:xfrm>
                <a:custGeom>
                  <a:avLst/>
                  <a:gdLst>
                    <a:gd name="connsiteX0" fmla="*/ 194835 w 471933"/>
                    <a:gd name="connsiteY0" fmla="*/ 120850 h 289707"/>
                    <a:gd name="connsiteX1" fmla="*/ 0 w 471933"/>
                    <a:gd name="connsiteY1" fmla="*/ 112191 h 289707"/>
                    <a:gd name="connsiteX2" fmla="*/ 160198 w 471933"/>
                    <a:gd name="connsiteY2" fmla="*/ 151158 h 289707"/>
                    <a:gd name="connsiteX3" fmla="*/ 21648 w 471933"/>
                    <a:gd name="connsiteY3" fmla="*/ 190125 h 289707"/>
                    <a:gd name="connsiteX4" fmla="*/ 303077 w 471933"/>
                    <a:gd name="connsiteY4" fmla="*/ 289708 h 289707"/>
                    <a:gd name="connsiteX5" fmla="*/ 259780 w 471933"/>
                    <a:gd name="connsiteY5" fmla="*/ 177136 h 289707"/>
                    <a:gd name="connsiteX6" fmla="*/ 394000 w 471933"/>
                    <a:gd name="connsiteY6" fmla="*/ 185795 h 289707"/>
                    <a:gd name="connsiteX7" fmla="*/ 259780 w 471933"/>
                    <a:gd name="connsiteY7" fmla="*/ 120850 h 289707"/>
                    <a:gd name="connsiteX8" fmla="*/ 471934 w 471933"/>
                    <a:gd name="connsiteY8" fmla="*/ 133839 h 289707"/>
                    <a:gd name="connsiteX9" fmla="*/ 212154 w 471933"/>
                    <a:gd name="connsiteY9" fmla="*/ 81883 h 289707"/>
                    <a:gd name="connsiteX10" fmla="*/ 0 w 471933"/>
                    <a:gd name="connsiteY10" fmla="*/ 3949 h 289707"/>
                    <a:gd name="connsiteX11" fmla="*/ 194835 w 471933"/>
                    <a:gd name="connsiteY11" fmla="*/ 120850 h 289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71933" h="289707">
                      <a:moveTo>
                        <a:pt x="194835" y="120850"/>
                      </a:moveTo>
                      <a:cubicBezTo>
                        <a:pt x="147209" y="77554"/>
                        <a:pt x="43297" y="68894"/>
                        <a:pt x="0" y="112191"/>
                      </a:cubicBezTo>
                      <a:cubicBezTo>
                        <a:pt x="34637" y="103532"/>
                        <a:pt x="116901" y="112191"/>
                        <a:pt x="160198" y="151158"/>
                      </a:cubicBezTo>
                      <a:cubicBezTo>
                        <a:pt x="30308" y="125180"/>
                        <a:pt x="21648" y="190125"/>
                        <a:pt x="21648" y="190125"/>
                      </a:cubicBezTo>
                      <a:cubicBezTo>
                        <a:pt x="155868" y="151158"/>
                        <a:pt x="268439" y="198784"/>
                        <a:pt x="303077" y="289708"/>
                      </a:cubicBezTo>
                      <a:cubicBezTo>
                        <a:pt x="303077" y="211773"/>
                        <a:pt x="259780" y="177136"/>
                        <a:pt x="259780" y="177136"/>
                      </a:cubicBezTo>
                      <a:cubicBezTo>
                        <a:pt x="259780" y="177136"/>
                        <a:pt x="329055" y="125180"/>
                        <a:pt x="394000" y="185795"/>
                      </a:cubicBezTo>
                      <a:cubicBezTo>
                        <a:pt x="324725" y="94872"/>
                        <a:pt x="259780" y="120850"/>
                        <a:pt x="259780" y="120850"/>
                      </a:cubicBezTo>
                      <a:cubicBezTo>
                        <a:pt x="259780" y="120850"/>
                        <a:pt x="359363" y="77554"/>
                        <a:pt x="471934" y="133839"/>
                      </a:cubicBezTo>
                      <a:cubicBezTo>
                        <a:pt x="411318" y="81883"/>
                        <a:pt x="311736" y="34257"/>
                        <a:pt x="212154" y="81883"/>
                      </a:cubicBezTo>
                      <a:cubicBezTo>
                        <a:pt x="151538" y="8279"/>
                        <a:pt x="73604" y="-9040"/>
                        <a:pt x="0" y="3949"/>
                      </a:cubicBezTo>
                      <a:cubicBezTo>
                        <a:pt x="73604" y="8279"/>
                        <a:pt x="147209" y="38587"/>
                        <a:pt x="194835" y="120850"/>
                      </a:cubicBezTo>
                      <a:close/>
                    </a:path>
                  </a:pathLst>
                </a:custGeom>
                <a:solidFill>
                  <a:srgbClr val="212121"/>
                </a:solidFill>
                <a:ln w="43191" cap="flat">
                  <a:noFill/>
                  <a:prstDash val="solid"/>
                  <a:miter/>
                </a:ln>
              </p:spPr>
              <p:txBody>
                <a:bodyPr rtlCol="0" anchor="ctr"/>
                <a:lstStyle/>
                <a:p>
                  <a:endParaRPr lang="en-US"/>
                </a:p>
              </p:txBody>
            </p:sp>
            <p:sp>
              <p:nvSpPr>
                <p:cNvPr id="216" name="Freeform: Shape 215">
                  <a:extLst>
                    <a:ext uri="{FF2B5EF4-FFF2-40B4-BE49-F238E27FC236}">
                      <a16:creationId xmlns:a16="http://schemas.microsoft.com/office/drawing/2014/main" xmlns="" id="{109B056B-6E38-4120-BD7A-00755721FCDF}"/>
                    </a:ext>
                  </a:extLst>
                </p:cNvPr>
                <p:cNvSpPr/>
                <p:nvPr/>
              </p:nvSpPr>
              <p:spPr>
                <a:xfrm>
                  <a:off x="15875207" y="587090"/>
                  <a:ext cx="1866190" cy="961186"/>
                </a:xfrm>
                <a:custGeom>
                  <a:avLst/>
                  <a:gdLst>
                    <a:gd name="connsiteX0" fmla="*/ 1814131 w 1866190"/>
                    <a:gd name="connsiteY0" fmla="*/ 510901 h 961186"/>
                    <a:gd name="connsiteX1" fmla="*/ 1770835 w 1866190"/>
                    <a:gd name="connsiteY1" fmla="*/ 264110 h 961186"/>
                    <a:gd name="connsiteX2" fmla="*/ 1801142 w 1866190"/>
                    <a:gd name="connsiteY2" fmla="*/ 212154 h 961186"/>
                    <a:gd name="connsiteX3" fmla="*/ 1705890 w 1866190"/>
                    <a:gd name="connsiteY3" fmla="*/ 164527 h 961186"/>
                    <a:gd name="connsiteX4" fmla="*/ 1563011 w 1866190"/>
                    <a:gd name="connsiteY4" fmla="*/ 47626 h 961186"/>
                    <a:gd name="connsiteX5" fmla="*/ 1601978 w 1866190"/>
                    <a:gd name="connsiteY5" fmla="*/ 0 h 961186"/>
                    <a:gd name="connsiteX6" fmla="*/ 1472088 w 1866190"/>
                    <a:gd name="connsiteY6" fmla="*/ 64945 h 961186"/>
                    <a:gd name="connsiteX7" fmla="*/ 1671252 w 1866190"/>
                    <a:gd name="connsiteY7" fmla="*/ 168857 h 961186"/>
                    <a:gd name="connsiteX8" fmla="*/ 1749186 w 1866190"/>
                    <a:gd name="connsiteY8" fmla="*/ 259780 h 961186"/>
                    <a:gd name="connsiteX9" fmla="*/ 1697230 w 1866190"/>
                    <a:gd name="connsiteY9" fmla="*/ 285758 h 961186"/>
                    <a:gd name="connsiteX10" fmla="*/ 1770835 w 1866190"/>
                    <a:gd name="connsiteY10" fmla="*/ 471934 h 961186"/>
                    <a:gd name="connsiteX11" fmla="*/ 1766505 w 1866190"/>
                    <a:gd name="connsiteY11" fmla="*/ 614813 h 961186"/>
                    <a:gd name="connsiteX12" fmla="*/ 1679912 w 1866190"/>
                    <a:gd name="connsiteY12" fmla="*/ 571516 h 961186"/>
                    <a:gd name="connsiteX13" fmla="*/ 1576000 w 1866190"/>
                    <a:gd name="connsiteY13" fmla="*/ 493582 h 961186"/>
                    <a:gd name="connsiteX14" fmla="*/ 1588989 w 1866190"/>
                    <a:gd name="connsiteY14" fmla="*/ 627802 h 961186"/>
                    <a:gd name="connsiteX15" fmla="*/ 1493736 w 1866190"/>
                    <a:gd name="connsiteY15" fmla="*/ 545538 h 961186"/>
                    <a:gd name="connsiteX16" fmla="*/ 1381164 w 1866190"/>
                    <a:gd name="connsiteY16" fmla="*/ 402659 h 961186"/>
                    <a:gd name="connsiteX17" fmla="*/ 1381164 w 1866190"/>
                    <a:gd name="connsiteY17" fmla="*/ 502242 h 961186"/>
                    <a:gd name="connsiteX18" fmla="*/ 1290241 w 1866190"/>
                    <a:gd name="connsiteY18" fmla="*/ 424308 h 961186"/>
                    <a:gd name="connsiteX19" fmla="*/ 1212307 w 1866190"/>
                    <a:gd name="connsiteY19" fmla="*/ 333385 h 961186"/>
                    <a:gd name="connsiteX20" fmla="*/ 1151692 w 1866190"/>
                    <a:gd name="connsiteY20" fmla="*/ 467604 h 961186"/>
                    <a:gd name="connsiteX21" fmla="*/ 1043450 w 1866190"/>
                    <a:gd name="connsiteY21" fmla="*/ 333385 h 961186"/>
                    <a:gd name="connsiteX22" fmla="*/ 987165 w 1866190"/>
                    <a:gd name="connsiteY22" fmla="*/ 510901 h 961186"/>
                    <a:gd name="connsiteX23" fmla="*/ 904901 w 1866190"/>
                    <a:gd name="connsiteY23" fmla="*/ 432967 h 961186"/>
                    <a:gd name="connsiteX24" fmla="*/ 870263 w 1866190"/>
                    <a:gd name="connsiteY24" fmla="*/ 532549 h 961186"/>
                    <a:gd name="connsiteX25" fmla="*/ 800989 w 1866190"/>
                    <a:gd name="connsiteY25" fmla="*/ 376681 h 961186"/>
                    <a:gd name="connsiteX26" fmla="*/ 649450 w 1866190"/>
                    <a:gd name="connsiteY26" fmla="*/ 454615 h 961186"/>
                    <a:gd name="connsiteX27" fmla="*/ 723055 w 1866190"/>
                    <a:gd name="connsiteY27" fmla="*/ 268440 h 961186"/>
                    <a:gd name="connsiteX28" fmla="*/ 532549 w 1866190"/>
                    <a:gd name="connsiteY28" fmla="*/ 419978 h 961186"/>
                    <a:gd name="connsiteX29" fmla="*/ 467604 w 1866190"/>
                    <a:gd name="connsiteY29" fmla="*/ 558527 h 961186"/>
                    <a:gd name="connsiteX30" fmla="*/ 480593 w 1866190"/>
                    <a:gd name="connsiteY30" fmla="*/ 441626 h 961186"/>
                    <a:gd name="connsiteX31" fmla="*/ 385341 w 1866190"/>
                    <a:gd name="connsiteY31" fmla="*/ 562857 h 961186"/>
                    <a:gd name="connsiteX32" fmla="*/ 411319 w 1866190"/>
                    <a:gd name="connsiteY32" fmla="*/ 376681 h 961186"/>
                    <a:gd name="connsiteX33" fmla="*/ 303077 w 1866190"/>
                    <a:gd name="connsiteY33" fmla="*/ 575846 h 961186"/>
                    <a:gd name="connsiteX34" fmla="*/ 268440 w 1866190"/>
                    <a:gd name="connsiteY34" fmla="*/ 515231 h 961186"/>
                    <a:gd name="connsiteX35" fmla="*/ 177516 w 1866190"/>
                    <a:gd name="connsiteY35" fmla="*/ 632132 h 961186"/>
                    <a:gd name="connsiteX36" fmla="*/ 229472 w 1866190"/>
                    <a:gd name="connsiteY36" fmla="*/ 415648 h 961186"/>
                    <a:gd name="connsiteX37" fmla="*/ 129890 w 1866190"/>
                    <a:gd name="connsiteY37" fmla="*/ 471934 h 961186"/>
                    <a:gd name="connsiteX38" fmla="*/ 264110 w 1866190"/>
                    <a:gd name="connsiteY38" fmla="*/ 298747 h 961186"/>
                    <a:gd name="connsiteX39" fmla="*/ 394000 w 1866190"/>
                    <a:gd name="connsiteY39" fmla="*/ 64945 h 961186"/>
                    <a:gd name="connsiteX40" fmla="*/ 264110 w 1866190"/>
                    <a:gd name="connsiteY40" fmla="*/ 43297 h 961186"/>
                    <a:gd name="connsiteX41" fmla="*/ 316066 w 1866190"/>
                    <a:gd name="connsiteY41" fmla="*/ 82264 h 961186"/>
                    <a:gd name="connsiteX42" fmla="*/ 203494 w 1866190"/>
                    <a:gd name="connsiteY42" fmla="*/ 294418 h 961186"/>
                    <a:gd name="connsiteX43" fmla="*/ 108242 w 1866190"/>
                    <a:gd name="connsiteY43" fmla="*/ 337714 h 961186"/>
                    <a:gd name="connsiteX44" fmla="*/ 129890 w 1866190"/>
                    <a:gd name="connsiteY44" fmla="*/ 385341 h 961186"/>
                    <a:gd name="connsiteX45" fmla="*/ 25978 w 1866190"/>
                    <a:gd name="connsiteY45" fmla="*/ 601824 h 961186"/>
                    <a:gd name="connsiteX46" fmla="*/ 47626 w 1866190"/>
                    <a:gd name="connsiteY46" fmla="*/ 541209 h 961186"/>
                    <a:gd name="connsiteX47" fmla="*/ 56286 w 1866190"/>
                    <a:gd name="connsiteY47" fmla="*/ 610483 h 961186"/>
                    <a:gd name="connsiteX48" fmla="*/ 138549 w 1866190"/>
                    <a:gd name="connsiteY48" fmla="*/ 749033 h 961186"/>
                    <a:gd name="connsiteX49" fmla="*/ 73604 w 1866190"/>
                    <a:gd name="connsiteY49" fmla="*/ 775011 h 961186"/>
                    <a:gd name="connsiteX50" fmla="*/ 229472 w 1866190"/>
                    <a:gd name="connsiteY50" fmla="*/ 835626 h 961186"/>
                    <a:gd name="connsiteX51" fmla="*/ 268440 w 1866190"/>
                    <a:gd name="connsiteY51" fmla="*/ 961187 h 961186"/>
                    <a:gd name="connsiteX52" fmla="*/ 268440 w 1866190"/>
                    <a:gd name="connsiteY52" fmla="*/ 770681 h 961186"/>
                    <a:gd name="connsiteX53" fmla="*/ 311736 w 1866190"/>
                    <a:gd name="connsiteY53" fmla="*/ 627802 h 961186"/>
                    <a:gd name="connsiteX54" fmla="*/ 441626 w 1866190"/>
                    <a:gd name="connsiteY54" fmla="*/ 584505 h 961186"/>
                    <a:gd name="connsiteX55" fmla="*/ 432967 w 1866190"/>
                    <a:gd name="connsiteY55" fmla="*/ 619143 h 961186"/>
                    <a:gd name="connsiteX56" fmla="*/ 584505 w 1866190"/>
                    <a:gd name="connsiteY56" fmla="*/ 484923 h 961186"/>
                    <a:gd name="connsiteX57" fmla="*/ 632132 w 1866190"/>
                    <a:gd name="connsiteY57" fmla="*/ 584505 h 961186"/>
                    <a:gd name="connsiteX58" fmla="*/ 753362 w 1866190"/>
                    <a:gd name="connsiteY58" fmla="*/ 519560 h 961186"/>
                    <a:gd name="connsiteX59" fmla="*/ 861604 w 1866190"/>
                    <a:gd name="connsiteY59" fmla="*/ 593165 h 961186"/>
                    <a:gd name="connsiteX60" fmla="*/ 887582 w 1866190"/>
                    <a:gd name="connsiteY60" fmla="*/ 649450 h 961186"/>
                    <a:gd name="connsiteX61" fmla="*/ 956857 w 1866190"/>
                    <a:gd name="connsiteY61" fmla="*/ 528220 h 961186"/>
                    <a:gd name="connsiteX62" fmla="*/ 1065099 w 1866190"/>
                    <a:gd name="connsiteY62" fmla="*/ 549868 h 961186"/>
                    <a:gd name="connsiteX63" fmla="*/ 1034791 w 1866190"/>
                    <a:gd name="connsiteY63" fmla="*/ 432967 h 961186"/>
                    <a:gd name="connsiteX64" fmla="*/ 1203648 w 1866190"/>
                    <a:gd name="connsiteY64" fmla="*/ 515231 h 961186"/>
                    <a:gd name="connsiteX65" fmla="*/ 1207978 w 1866190"/>
                    <a:gd name="connsiteY65" fmla="*/ 419978 h 961186"/>
                    <a:gd name="connsiteX66" fmla="*/ 1307560 w 1866190"/>
                    <a:gd name="connsiteY66" fmla="*/ 484923 h 961186"/>
                    <a:gd name="connsiteX67" fmla="*/ 1350857 w 1866190"/>
                    <a:gd name="connsiteY67" fmla="*/ 567187 h 961186"/>
                    <a:gd name="connsiteX68" fmla="*/ 1433120 w 1866190"/>
                    <a:gd name="connsiteY68" fmla="*/ 493582 h 961186"/>
                    <a:gd name="connsiteX69" fmla="*/ 1519714 w 1866190"/>
                    <a:gd name="connsiteY69" fmla="*/ 619143 h 961186"/>
                    <a:gd name="connsiteX70" fmla="*/ 1558681 w 1866190"/>
                    <a:gd name="connsiteY70" fmla="*/ 697077 h 961186"/>
                    <a:gd name="connsiteX71" fmla="*/ 1584659 w 1866190"/>
                    <a:gd name="connsiteY71" fmla="*/ 692747 h 961186"/>
                    <a:gd name="connsiteX72" fmla="*/ 1601978 w 1866190"/>
                    <a:gd name="connsiteY72" fmla="*/ 852945 h 961186"/>
                    <a:gd name="connsiteX73" fmla="*/ 1753516 w 1866190"/>
                    <a:gd name="connsiteY73" fmla="*/ 788000 h 961186"/>
                    <a:gd name="connsiteX74" fmla="*/ 1775164 w 1866190"/>
                    <a:gd name="connsiteY74" fmla="*/ 653780 h 961186"/>
                    <a:gd name="connsiteX75" fmla="*/ 1831450 w 1866190"/>
                    <a:gd name="connsiteY75" fmla="*/ 623473 h 961186"/>
                    <a:gd name="connsiteX76" fmla="*/ 1814131 w 1866190"/>
                    <a:gd name="connsiteY76" fmla="*/ 510901 h 961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866190" h="961186">
                      <a:moveTo>
                        <a:pt x="1814131" y="510901"/>
                      </a:moveTo>
                      <a:cubicBezTo>
                        <a:pt x="1952681" y="346374"/>
                        <a:pt x="1770835" y="264110"/>
                        <a:pt x="1770835" y="264110"/>
                      </a:cubicBezTo>
                      <a:cubicBezTo>
                        <a:pt x="1770835" y="264110"/>
                        <a:pt x="1827120" y="246791"/>
                        <a:pt x="1801142" y="212154"/>
                      </a:cubicBezTo>
                      <a:cubicBezTo>
                        <a:pt x="1770835" y="246791"/>
                        <a:pt x="1718879" y="242462"/>
                        <a:pt x="1705890" y="164527"/>
                      </a:cubicBezTo>
                      <a:cubicBezTo>
                        <a:pt x="1688571" y="82264"/>
                        <a:pt x="1563011" y="47626"/>
                        <a:pt x="1563011" y="47626"/>
                      </a:cubicBezTo>
                      <a:cubicBezTo>
                        <a:pt x="1563011" y="47626"/>
                        <a:pt x="1614967" y="34637"/>
                        <a:pt x="1601978" y="0"/>
                      </a:cubicBezTo>
                      <a:cubicBezTo>
                        <a:pt x="1588989" y="38967"/>
                        <a:pt x="1506725" y="51956"/>
                        <a:pt x="1472088" y="64945"/>
                      </a:cubicBezTo>
                      <a:cubicBezTo>
                        <a:pt x="1567340" y="47626"/>
                        <a:pt x="1675582" y="125560"/>
                        <a:pt x="1671252" y="168857"/>
                      </a:cubicBezTo>
                      <a:cubicBezTo>
                        <a:pt x="1666923" y="212154"/>
                        <a:pt x="1688571" y="251121"/>
                        <a:pt x="1749186" y="259780"/>
                      </a:cubicBezTo>
                      <a:cubicBezTo>
                        <a:pt x="1723208" y="290088"/>
                        <a:pt x="1697230" y="285758"/>
                        <a:pt x="1697230" y="285758"/>
                      </a:cubicBezTo>
                      <a:cubicBezTo>
                        <a:pt x="1757846" y="303077"/>
                        <a:pt x="1853098" y="415648"/>
                        <a:pt x="1770835" y="471934"/>
                      </a:cubicBezTo>
                      <a:cubicBezTo>
                        <a:pt x="1688571" y="528220"/>
                        <a:pt x="1736197" y="580176"/>
                        <a:pt x="1766505" y="614813"/>
                      </a:cubicBezTo>
                      <a:cubicBezTo>
                        <a:pt x="1749186" y="610483"/>
                        <a:pt x="1705890" y="623473"/>
                        <a:pt x="1679912" y="571516"/>
                      </a:cubicBezTo>
                      <a:cubicBezTo>
                        <a:pt x="1653934" y="515231"/>
                        <a:pt x="1576000" y="493582"/>
                        <a:pt x="1576000" y="493582"/>
                      </a:cubicBezTo>
                      <a:cubicBezTo>
                        <a:pt x="1627956" y="562857"/>
                        <a:pt x="1588989" y="627802"/>
                        <a:pt x="1588989" y="627802"/>
                      </a:cubicBezTo>
                      <a:cubicBezTo>
                        <a:pt x="1588989" y="627802"/>
                        <a:pt x="1580329" y="567187"/>
                        <a:pt x="1493736" y="545538"/>
                      </a:cubicBezTo>
                      <a:cubicBezTo>
                        <a:pt x="1407143" y="523890"/>
                        <a:pt x="1467758" y="467604"/>
                        <a:pt x="1381164" y="402659"/>
                      </a:cubicBezTo>
                      <a:cubicBezTo>
                        <a:pt x="1411472" y="458945"/>
                        <a:pt x="1381164" y="502242"/>
                        <a:pt x="1381164" y="502242"/>
                      </a:cubicBezTo>
                      <a:cubicBezTo>
                        <a:pt x="1381164" y="502242"/>
                        <a:pt x="1376835" y="445956"/>
                        <a:pt x="1290241" y="424308"/>
                      </a:cubicBezTo>
                      <a:cubicBezTo>
                        <a:pt x="1203648" y="398330"/>
                        <a:pt x="1212307" y="333385"/>
                        <a:pt x="1212307" y="333385"/>
                      </a:cubicBezTo>
                      <a:cubicBezTo>
                        <a:pt x="1212307" y="333385"/>
                        <a:pt x="1117055" y="402659"/>
                        <a:pt x="1151692" y="467604"/>
                      </a:cubicBezTo>
                      <a:cubicBezTo>
                        <a:pt x="1108395" y="463275"/>
                        <a:pt x="1026132" y="415648"/>
                        <a:pt x="1043450" y="333385"/>
                      </a:cubicBezTo>
                      <a:cubicBezTo>
                        <a:pt x="1000154" y="368022"/>
                        <a:pt x="935209" y="428637"/>
                        <a:pt x="987165" y="510901"/>
                      </a:cubicBezTo>
                      <a:cubicBezTo>
                        <a:pt x="969846" y="502242"/>
                        <a:pt x="922220" y="493582"/>
                        <a:pt x="904901" y="432967"/>
                      </a:cubicBezTo>
                      <a:cubicBezTo>
                        <a:pt x="865934" y="467604"/>
                        <a:pt x="943868" y="558527"/>
                        <a:pt x="870263" y="532549"/>
                      </a:cubicBezTo>
                      <a:cubicBezTo>
                        <a:pt x="796659" y="506571"/>
                        <a:pt x="736044" y="441626"/>
                        <a:pt x="800989" y="376681"/>
                      </a:cubicBezTo>
                      <a:cubicBezTo>
                        <a:pt x="688417" y="381011"/>
                        <a:pt x="723055" y="510901"/>
                        <a:pt x="649450" y="454615"/>
                      </a:cubicBezTo>
                      <a:cubicBezTo>
                        <a:pt x="541209" y="376681"/>
                        <a:pt x="606154" y="285758"/>
                        <a:pt x="723055" y="268440"/>
                      </a:cubicBezTo>
                      <a:cubicBezTo>
                        <a:pt x="580176" y="242462"/>
                        <a:pt x="506571" y="350703"/>
                        <a:pt x="532549" y="419978"/>
                      </a:cubicBezTo>
                      <a:cubicBezTo>
                        <a:pt x="593165" y="519560"/>
                        <a:pt x="437297" y="588835"/>
                        <a:pt x="467604" y="558527"/>
                      </a:cubicBezTo>
                      <a:cubicBezTo>
                        <a:pt x="497912" y="528220"/>
                        <a:pt x="480593" y="441626"/>
                        <a:pt x="480593" y="441626"/>
                      </a:cubicBezTo>
                      <a:cubicBezTo>
                        <a:pt x="480593" y="441626"/>
                        <a:pt x="385341" y="502242"/>
                        <a:pt x="385341" y="562857"/>
                      </a:cubicBezTo>
                      <a:cubicBezTo>
                        <a:pt x="329055" y="510901"/>
                        <a:pt x="329055" y="445956"/>
                        <a:pt x="411319" y="376681"/>
                      </a:cubicBezTo>
                      <a:cubicBezTo>
                        <a:pt x="272769" y="411319"/>
                        <a:pt x="281428" y="541209"/>
                        <a:pt x="303077" y="575846"/>
                      </a:cubicBezTo>
                      <a:cubicBezTo>
                        <a:pt x="242461" y="532549"/>
                        <a:pt x="268440" y="515231"/>
                        <a:pt x="268440" y="515231"/>
                      </a:cubicBezTo>
                      <a:cubicBezTo>
                        <a:pt x="268440" y="515231"/>
                        <a:pt x="181846" y="541209"/>
                        <a:pt x="177516" y="632132"/>
                      </a:cubicBezTo>
                      <a:cubicBezTo>
                        <a:pt x="99582" y="536879"/>
                        <a:pt x="229472" y="415648"/>
                        <a:pt x="229472" y="415648"/>
                      </a:cubicBezTo>
                      <a:cubicBezTo>
                        <a:pt x="229472" y="415648"/>
                        <a:pt x="155868" y="432967"/>
                        <a:pt x="129890" y="471934"/>
                      </a:cubicBezTo>
                      <a:cubicBezTo>
                        <a:pt x="138549" y="394000"/>
                        <a:pt x="294418" y="394000"/>
                        <a:pt x="264110" y="298747"/>
                      </a:cubicBezTo>
                      <a:cubicBezTo>
                        <a:pt x="220813" y="155868"/>
                        <a:pt x="294418" y="134220"/>
                        <a:pt x="394000" y="64945"/>
                      </a:cubicBezTo>
                      <a:cubicBezTo>
                        <a:pt x="324725" y="73604"/>
                        <a:pt x="285758" y="60615"/>
                        <a:pt x="264110" y="43297"/>
                      </a:cubicBezTo>
                      <a:cubicBezTo>
                        <a:pt x="268440" y="60615"/>
                        <a:pt x="281428" y="86593"/>
                        <a:pt x="316066" y="82264"/>
                      </a:cubicBezTo>
                      <a:cubicBezTo>
                        <a:pt x="160198" y="173187"/>
                        <a:pt x="194835" y="233802"/>
                        <a:pt x="203494" y="294418"/>
                      </a:cubicBezTo>
                      <a:cubicBezTo>
                        <a:pt x="212154" y="355033"/>
                        <a:pt x="138549" y="372352"/>
                        <a:pt x="108242" y="337714"/>
                      </a:cubicBezTo>
                      <a:cubicBezTo>
                        <a:pt x="103912" y="368022"/>
                        <a:pt x="129890" y="385341"/>
                        <a:pt x="129890" y="385341"/>
                      </a:cubicBezTo>
                      <a:cubicBezTo>
                        <a:pt x="-77934" y="463275"/>
                        <a:pt x="25978" y="601824"/>
                        <a:pt x="25978" y="601824"/>
                      </a:cubicBezTo>
                      <a:cubicBezTo>
                        <a:pt x="25978" y="601824"/>
                        <a:pt x="25978" y="567187"/>
                        <a:pt x="47626" y="541209"/>
                      </a:cubicBezTo>
                      <a:cubicBezTo>
                        <a:pt x="30308" y="567187"/>
                        <a:pt x="34637" y="597494"/>
                        <a:pt x="56286" y="610483"/>
                      </a:cubicBezTo>
                      <a:cubicBezTo>
                        <a:pt x="51956" y="692747"/>
                        <a:pt x="142879" y="697077"/>
                        <a:pt x="138549" y="749033"/>
                      </a:cubicBezTo>
                      <a:cubicBezTo>
                        <a:pt x="134220" y="800989"/>
                        <a:pt x="73604" y="775011"/>
                        <a:pt x="73604" y="775011"/>
                      </a:cubicBezTo>
                      <a:cubicBezTo>
                        <a:pt x="121231" y="848615"/>
                        <a:pt x="168857" y="800989"/>
                        <a:pt x="229472" y="835626"/>
                      </a:cubicBezTo>
                      <a:cubicBezTo>
                        <a:pt x="268440" y="857275"/>
                        <a:pt x="277099" y="909231"/>
                        <a:pt x="268440" y="961187"/>
                      </a:cubicBezTo>
                      <a:cubicBezTo>
                        <a:pt x="290088" y="887582"/>
                        <a:pt x="281428" y="848615"/>
                        <a:pt x="268440" y="770681"/>
                      </a:cubicBezTo>
                      <a:cubicBezTo>
                        <a:pt x="255450" y="692747"/>
                        <a:pt x="290088" y="645121"/>
                        <a:pt x="311736" y="627802"/>
                      </a:cubicBezTo>
                      <a:cubicBezTo>
                        <a:pt x="346374" y="671099"/>
                        <a:pt x="406989" y="627802"/>
                        <a:pt x="441626" y="584505"/>
                      </a:cubicBezTo>
                      <a:cubicBezTo>
                        <a:pt x="432967" y="619143"/>
                        <a:pt x="432967" y="619143"/>
                        <a:pt x="432967" y="619143"/>
                      </a:cubicBezTo>
                      <a:cubicBezTo>
                        <a:pt x="432967" y="619143"/>
                        <a:pt x="593165" y="597494"/>
                        <a:pt x="584505" y="484923"/>
                      </a:cubicBezTo>
                      <a:cubicBezTo>
                        <a:pt x="662439" y="545538"/>
                        <a:pt x="697077" y="571516"/>
                        <a:pt x="632132" y="584505"/>
                      </a:cubicBezTo>
                      <a:cubicBezTo>
                        <a:pt x="688417" y="614813"/>
                        <a:pt x="749033" y="601824"/>
                        <a:pt x="753362" y="519560"/>
                      </a:cubicBezTo>
                      <a:cubicBezTo>
                        <a:pt x="770681" y="554198"/>
                        <a:pt x="826967" y="575846"/>
                        <a:pt x="861604" y="593165"/>
                      </a:cubicBezTo>
                      <a:cubicBezTo>
                        <a:pt x="904901" y="614813"/>
                        <a:pt x="909231" y="640791"/>
                        <a:pt x="887582" y="649450"/>
                      </a:cubicBezTo>
                      <a:cubicBezTo>
                        <a:pt x="956857" y="645121"/>
                        <a:pt x="978505" y="554198"/>
                        <a:pt x="956857" y="528220"/>
                      </a:cubicBezTo>
                      <a:cubicBezTo>
                        <a:pt x="1000154" y="549868"/>
                        <a:pt x="1047780" y="554198"/>
                        <a:pt x="1065099" y="549868"/>
                      </a:cubicBezTo>
                      <a:cubicBezTo>
                        <a:pt x="1021802" y="536879"/>
                        <a:pt x="1008813" y="471934"/>
                        <a:pt x="1034791" y="432967"/>
                      </a:cubicBezTo>
                      <a:cubicBezTo>
                        <a:pt x="1034791" y="432967"/>
                        <a:pt x="1073758" y="532549"/>
                        <a:pt x="1203648" y="515231"/>
                      </a:cubicBezTo>
                      <a:cubicBezTo>
                        <a:pt x="1169011" y="484923"/>
                        <a:pt x="1207978" y="419978"/>
                        <a:pt x="1207978" y="419978"/>
                      </a:cubicBezTo>
                      <a:cubicBezTo>
                        <a:pt x="1207978" y="419978"/>
                        <a:pt x="1220967" y="441626"/>
                        <a:pt x="1307560" y="484923"/>
                      </a:cubicBezTo>
                      <a:cubicBezTo>
                        <a:pt x="1363846" y="519560"/>
                        <a:pt x="1368175" y="545538"/>
                        <a:pt x="1350857" y="567187"/>
                      </a:cubicBezTo>
                      <a:cubicBezTo>
                        <a:pt x="1398483" y="558527"/>
                        <a:pt x="1424461" y="541209"/>
                        <a:pt x="1433120" y="493582"/>
                      </a:cubicBezTo>
                      <a:cubicBezTo>
                        <a:pt x="1424461" y="575846"/>
                        <a:pt x="1463428" y="619143"/>
                        <a:pt x="1519714" y="619143"/>
                      </a:cubicBezTo>
                      <a:cubicBezTo>
                        <a:pt x="1571670" y="619143"/>
                        <a:pt x="1593318" y="653780"/>
                        <a:pt x="1558681" y="697077"/>
                      </a:cubicBezTo>
                      <a:cubicBezTo>
                        <a:pt x="1580329" y="697077"/>
                        <a:pt x="1584659" y="692747"/>
                        <a:pt x="1584659" y="692747"/>
                      </a:cubicBezTo>
                      <a:cubicBezTo>
                        <a:pt x="1584659" y="692747"/>
                        <a:pt x="1593318" y="788000"/>
                        <a:pt x="1601978" y="852945"/>
                      </a:cubicBezTo>
                      <a:cubicBezTo>
                        <a:pt x="1610637" y="848615"/>
                        <a:pt x="1645274" y="818308"/>
                        <a:pt x="1753516" y="788000"/>
                      </a:cubicBezTo>
                      <a:cubicBezTo>
                        <a:pt x="1879076" y="736044"/>
                        <a:pt x="1775164" y="653780"/>
                        <a:pt x="1775164" y="653780"/>
                      </a:cubicBezTo>
                      <a:cubicBezTo>
                        <a:pt x="1775164" y="653780"/>
                        <a:pt x="1827120" y="671099"/>
                        <a:pt x="1831450" y="623473"/>
                      </a:cubicBezTo>
                      <a:cubicBezTo>
                        <a:pt x="1757846" y="601824"/>
                        <a:pt x="1757846" y="562857"/>
                        <a:pt x="1814131" y="510901"/>
                      </a:cubicBezTo>
                      <a:close/>
                    </a:path>
                  </a:pathLst>
                </a:custGeom>
                <a:solidFill>
                  <a:srgbClr val="212121"/>
                </a:solidFill>
                <a:ln w="43191" cap="flat">
                  <a:noFill/>
                  <a:prstDash val="solid"/>
                  <a:miter/>
                </a:ln>
              </p:spPr>
              <p:txBody>
                <a:bodyPr rtlCol="0" anchor="ctr"/>
                <a:lstStyle/>
                <a:p>
                  <a:endParaRPr lang="en-US"/>
                </a:p>
              </p:txBody>
            </p:sp>
          </p:grpSp>
          <p:grpSp>
            <p:nvGrpSpPr>
              <p:cNvPr id="217" name="Graphic 12">
                <a:extLst>
                  <a:ext uri="{FF2B5EF4-FFF2-40B4-BE49-F238E27FC236}">
                    <a16:creationId xmlns:a16="http://schemas.microsoft.com/office/drawing/2014/main" xmlns="" id="{AFA1A0D5-4483-4888-AA67-E4EE5DB3C737}"/>
                  </a:ext>
                </a:extLst>
              </p:cNvPr>
              <p:cNvGrpSpPr/>
              <p:nvPr/>
            </p:nvGrpSpPr>
            <p:grpSpPr>
              <a:xfrm>
                <a:off x="15970460" y="1389564"/>
                <a:ext cx="182327" cy="239893"/>
                <a:chOff x="15970460" y="1389564"/>
                <a:chExt cx="182327" cy="239893"/>
              </a:xfrm>
            </p:grpSpPr>
            <p:grpSp>
              <p:nvGrpSpPr>
                <p:cNvPr id="218" name="Graphic 12">
                  <a:extLst>
                    <a:ext uri="{FF2B5EF4-FFF2-40B4-BE49-F238E27FC236}">
                      <a16:creationId xmlns:a16="http://schemas.microsoft.com/office/drawing/2014/main" xmlns="" id="{54F0648D-9277-4B36-A29D-DBC1F0FD437D}"/>
                    </a:ext>
                  </a:extLst>
                </p:cNvPr>
                <p:cNvGrpSpPr/>
                <p:nvPr/>
              </p:nvGrpSpPr>
              <p:grpSpPr>
                <a:xfrm>
                  <a:off x="15970460" y="1389564"/>
                  <a:ext cx="182327" cy="239893"/>
                  <a:chOff x="15970460" y="1389564"/>
                  <a:chExt cx="182327" cy="239893"/>
                </a:xfrm>
              </p:grpSpPr>
              <p:sp>
                <p:nvSpPr>
                  <p:cNvPr id="219" name="Freeform: Shape 218">
                    <a:extLst>
                      <a:ext uri="{FF2B5EF4-FFF2-40B4-BE49-F238E27FC236}">
                        <a16:creationId xmlns:a16="http://schemas.microsoft.com/office/drawing/2014/main" xmlns="" id="{54521A3D-5CAD-470C-AD60-4BD59F63DAF8}"/>
                      </a:ext>
                    </a:extLst>
                  </p:cNvPr>
                  <p:cNvSpPr/>
                  <p:nvPr/>
                </p:nvSpPr>
                <p:spPr>
                  <a:xfrm>
                    <a:off x="15977963" y="1392835"/>
                    <a:ext cx="174824" cy="221882"/>
                  </a:xfrm>
                  <a:custGeom>
                    <a:avLst/>
                    <a:gdLst>
                      <a:gd name="connsiteX0" fmla="*/ 174344 w 174824"/>
                      <a:gd name="connsiteY0" fmla="*/ 94826 h 221882"/>
                      <a:gd name="connsiteX1" fmla="*/ 122388 w 174824"/>
                      <a:gd name="connsiteY1" fmla="*/ 8233 h 221882"/>
                      <a:gd name="connsiteX2" fmla="*/ 1157 w 174824"/>
                      <a:gd name="connsiteY2" fmla="*/ 77507 h 221882"/>
                      <a:gd name="connsiteX3" fmla="*/ 139706 w 174824"/>
                      <a:gd name="connsiteY3" fmla="*/ 220386 h 221882"/>
                      <a:gd name="connsiteX4" fmla="*/ 174344 w 174824"/>
                      <a:gd name="connsiteY4" fmla="*/ 94826 h 2218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824" h="221882">
                        <a:moveTo>
                          <a:pt x="174344" y="94826"/>
                        </a:moveTo>
                        <a:cubicBezTo>
                          <a:pt x="174344" y="94826"/>
                          <a:pt x="170014" y="25551"/>
                          <a:pt x="122388" y="8233"/>
                        </a:cubicBezTo>
                        <a:cubicBezTo>
                          <a:pt x="74761" y="-9086"/>
                          <a:pt x="9816" y="-4756"/>
                          <a:pt x="1157" y="77507"/>
                        </a:cubicBezTo>
                        <a:cubicBezTo>
                          <a:pt x="-11832" y="159771"/>
                          <a:pt x="87750" y="233375"/>
                          <a:pt x="139706" y="220386"/>
                        </a:cubicBezTo>
                        <a:cubicBezTo>
                          <a:pt x="152695" y="220386"/>
                          <a:pt x="178673" y="103485"/>
                          <a:pt x="174344" y="94826"/>
                        </a:cubicBezTo>
                        <a:close/>
                      </a:path>
                    </a:pathLst>
                  </a:custGeom>
                  <a:solidFill>
                    <a:srgbClr val="F3D1BB"/>
                  </a:solidFill>
                  <a:ln w="43191" cap="flat">
                    <a:no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xmlns="" id="{F9A92B9C-7305-41B3-9C4C-FE6F8FEC39DB}"/>
                      </a:ext>
                    </a:extLst>
                  </p:cNvPr>
                  <p:cNvSpPr/>
                  <p:nvPr/>
                </p:nvSpPr>
                <p:spPr>
                  <a:xfrm>
                    <a:off x="15970460" y="1389564"/>
                    <a:ext cx="181846" cy="239893"/>
                  </a:xfrm>
                  <a:custGeom>
                    <a:avLst/>
                    <a:gdLst>
                      <a:gd name="connsiteX0" fmla="*/ 181846 w 181846"/>
                      <a:gd name="connsiteY0" fmla="*/ 98097 h 239893"/>
                      <a:gd name="connsiteX1" fmla="*/ 160198 w 181846"/>
                      <a:gd name="connsiteY1" fmla="*/ 41811 h 239893"/>
                      <a:gd name="connsiteX2" fmla="*/ 138549 w 181846"/>
                      <a:gd name="connsiteY2" fmla="*/ 20163 h 239893"/>
                      <a:gd name="connsiteX3" fmla="*/ 108242 w 181846"/>
                      <a:gd name="connsiteY3" fmla="*/ 11503 h 239893"/>
                      <a:gd name="connsiteX4" fmla="*/ 47626 w 181846"/>
                      <a:gd name="connsiteY4" fmla="*/ 20163 h 239893"/>
                      <a:gd name="connsiteX5" fmla="*/ 25978 w 181846"/>
                      <a:gd name="connsiteY5" fmla="*/ 41811 h 239893"/>
                      <a:gd name="connsiteX6" fmla="*/ 12989 w 181846"/>
                      <a:gd name="connsiteY6" fmla="*/ 67789 h 239893"/>
                      <a:gd name="connsiteX7" fmla="*/ 8659 w 181846"/>
                      <a:gd name="connsiteY7" fmla="*/ 80778 h 239893"/>
                      <a:gd name="connsiteX8" fmla="*/ 8659 w 181846"/>
                      <a:gd name="connsiteY8" fmla="*/ 89437 h 239893"/>
                      <a:gd name="connsiteX9" fmla="*/ 8659 w 181846"/>
                      <a:gd name="connsiteY9" fmla="*/ 98097 h 239893"/>
                      <a:gd name="connsiteX10" fmla="*/ 8659 w 181846"/>
                      <a:gd name="connsiteY10" fmla="*/ 106756 h 239893"/>
                      <a:gd name="connsiteX11" fmla="*/ 8659 w 181846"/>
                      <a:gd name="connsiteY11" fmla="*/ 115415 h 239893"/>
                      <a:gd name="connsiteX12" fmla="*/ 8659 w 181846"/>
                      <a:gd name="connsiteY12" fmla="*/ 124075 h 239893"/>
                      <a:gd name="connsiteX13" fmla="*/ 8659 w 181846"/>
                      <a:gd name="connsiteY13" fmla="*/ 132734 h 239893"/>
                      <a:gd name="connsiteX14" fmla="*/ 12989 w 181846"/>
                      <a:gd name="connsiteY14" fmla="*/ 145723 h 239893"/>
                      <a:gd name="connsiteX15" fmla="*/ 17319 w 181846"/>
                      <a:gd name="connsiteY15" fmla="*/ 158712 h 239893"/>
                      <a:gd name="connsiteX16" fmla="*/ 34637 w 181846"/>
                      <a:gd name="connsiteY16" fmla="*/ 184690 h 239893"/>
                      <a:gd name="connsiteX17" fmla="*/ 56286 w 181846"/>
                      <a:gd name="connsiteY17" fmla="*/ 206339 h 239893"/>
                      <a:gd name="connsiteX18" fmla="*/ 82264 w 181846"/>
                      <a:gd name="connsiteY18" fmla="*/ 223657 h 239893"/>
                      <a:gd name="connsiteX19" fmla="*/ 95253 w 181846"/>
                      <a:gd name="connsiteY19" fmla="*/ 232317 h 239893"/>
                      <a:gd name="connsiteX20" fmla="*/ 108242 w 181846"/>
                      <a:gd name="connsiteY20" fmla="*/ 236646 h 239893"/>
                      <a:gd name="connsiteX21" fmla="*/ 138549 w 181846"/>
                      <a:gd name="connsiteY21" fmla="*/ 236646 h 239893"/>
                      <a:gd name="connsiteX22" fmla="*/ 138549 w 181846"/>
                      <a:gd name="connsiteY22" fmla="*/ 236646 h 239893"/>
                      <a:gd name="connsiteX23" fmla="*/ 142879 w 181846"/>
                      <a:gd name="connsiteY23" fmla="*/ 232317 h 239893"/>
                      <a:gd name="connsiteX24" fmla="*/ 147209 w 181846"/>
                      <a:gd name="connsiteY24" fmla="*/ 223657 h 239893"/>
                      <a:gd name="connsiteX25" fmla="*/ 151538 w 181846"/>
                      <a:gd name="connsiteY25" fmla="*/ 206339 h 239893"/>
                      <a:gd name="connsiteX26" fmla="*/ 160198 w 181846"/>
                      <a:gd name="connsiteY26" fmla="*/ 171701 h 239893"/>
                      <a:gd name="connsiteX27" fmla="*/ 168857 w 181846"/>
                      <a:gd name="connsiteY27" fmla="*/ 137064 h 239893"/>
                      <a:gd name="connsiteX28" fmla="*/ 173187 w 181846"/>
                      <a:gd name="connsiteY28" fmla="*/ 119745 h 239893"/>
                      <a:gd name="connsiteX29" fmla="*/ 181846 w 181846"/>
                      <a:gd name="connsiteY29" fmla="*/ 98097 h 239893"/>
                      <a:gd name="connsiteX30" fmla="*/ 181846 w 181846"/>
                      <a:gd name="connsiteY30" fmla="*/ 98097 h 239893"/>
                      <a:gd name="connsiteX31" fmla="*/ 177516 w 181846"/>
                      <a:gd name="connsiteY31" fmla="*/ 115415 h 239893"/>
                      <a:gd name="connsiteX32" fmla="*/ 173187 w 181846"/>
                      <a:gd name="connsiteY32" fmla="*/ 132734 h 239893"/>
                      <a:gd name="connsiteX33" fmla="*/ 164527 w 181846"/>
                      <a:gd name="connsiteY33" fmla="*/ 167371 h 239893"/>
                      <a:gd name="connsiteX34" fmla="*/ 155868 w 181846"/>
                      <a:gd name="connsiteY34" fmla="*/ 202009 h 239893"/>
                      <a:gd name="connsiteX35" fmla="*/ 151538 w 181846"/>
                      <a:gd name="connsiteY35" fmla="*/ 219327 h 239893"/>
                      <a:gd name="connsiteX36" fmla="*/ 147209 w 181846"/>
                      <a:gd name="connsiteY36" fmla="*/ 227987 h 239893"/>
                      <a:gd name="connsiteX37" fmla="*/ 142879 w 181846"/>
                      <a:gd name="connsiteY37" fmla="*/ 236646 h 239893"/>
                      <a:gd name="connsiteX38" fmla="*/ 142879 w 181846"/>
                      <a:gd name="connsiteY38" fmla="*/ 236646 h 239893"/>
                      <a:gd name="connsiteX39" fmla="*/ 142879 w 181846"/>
                      <a:gd name="connsiteY39" fmla="*/ 236646 h 239893"/>
                      <a:gd name="connsiteX40" fmla="*/ 112571 w 181846"/>
                      <a:gd name="connsiteY40" fmla="*/ 236646 h 239893"/>
                      <a:gd name="connsiteX41" fmla="*/ 95253 w 181846"/>
                      <a:gd name="connsiteY41" fmla="*/ 232317 h 239893"/>
                      <a:gd name="connsiteX42" fmla="*/ 82264 w 181846"/>
                      <a:gd name="connsiteY42" fmla="*/ 223657 h 239893"/>
                      <a:gd name="connsiteX43" fmla="*/ 30308 w 181846"/>
                      <a:gd name="connsiteY43" fmla="*/ 184690 h 239893"/>
                      <a:gd name="connsiteX44" fmla="*/ 12989 w 181846"/>
                      <a:gd name="connsiteY44" fmla="*/ 158712 h 239893"/>
                      <a:gd name="connsiteX45" fmla="*/ 4330 w 181846"/>
                      <a:gd name="connsiteY45" fmla="*/ 145723 h 239893"/>
                      <a:gd name="connsiteX46" fmla="*/ 0 w 181846"/>
                      <a:gd name="connsiteY46" fmla="*/ 128404 h 239893"/>
                      <a:gd name="connsiteX47" fmla="*/ 0 w 181846"/>
                      <a:gd name="connsiteY47" fmla="*/ 119745 h 239893"/>
                      <a:gd name="connsiteX48" fmla="*/ 0 w 181846"/>
                      <a:gd name="connsiteY48" fmla="*/ 111086 h 239893"/>
                      <a:gd name="connsiteX49" fmla="*/ 0 w 181846"/>
                      <a:gd name="connsiteY49" fmla="*/ 102426 h 239893"/>
                      <a:gd name="connsiteX50" fmla="*/ 0 w 181846"/>
                      <a:gd name="connsiteY50" fmla="*/ 93767 h 239893"/>
                      <a:gd name="connsiteX51" fmla="*/ 0 w 181846"/>
                      <a:gd name="connsiteY51" fmla="*/ 85108 h 239893"/>
                      <a:gd name="connsiteX52" fmla="*/ 0 w 181846"/>
                      <a:gd name="connsiteY52" fmla="*/ 76448 h 239893"/>
                      <a:gd name="connsiteX53" fmla="*/ 4330 w 181846"/>
                      <a:gd name="connsiteY53" fmla="*/ 59130 h 239893"/>
                      <a:gd name="connsiteX54" fmla="*/ 17319 w 181846"/>
                      <a:gd name="connsiteY54" fmla="*/ 28822 h 239893"/>
                      <a:gd name="connsiteX55" fmla="*/ 43297 w 181846"/>
                      <a:gd name="connsiteY55" fmla="*/ 7174 h 239893"/>
                      <a:gd name="connsiteX56" fmla="*/ 103912 w 181846"/>
                      <a:gd name="connsiteY56" fmla="*/ 2844 h 239893"/>
                      <a:gd name="connsiteX57" fmla="*/ 134220 w 181846"/>
                      <a:gd name="connsiteY57" fmla="*/ 15833 h 239893"/>
                      <a:gd name="connsiteX58" fmla="*/ 155868 w 181846"/>
                      <a:gd name="connsiteY58" fmla="*/ 37481 h 239893"/>
                      <a:gd name="connsiteX59" fmla="*/ 181846 w 181846"/>
                      <a:gd name="connsiteY59" fmla="*/ 98097 h 239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81846" h="239893">
                        <a:moveTo>
                          <a:pt x="181846" y="98097"/>
                        </a:moveTo>
                        <a:cubicBezTo>
                          <a:pt x="181846" y="76448"/>
                          <a:pt x="173187" y="54800"/>
                          <a:pt x="160198" y="41811"/>
                        </a:cubicBezTo>
                        <a:cubicBezTo>
                          <a:pt x="155868" y="33152"/>
                          <a:pt x="147209" y="24492"/>
                          <a:pt x="138549" y="20163"/>
                        </a:cubicBezTo>
                        <a:cubicBezTo>
                          <a:pt x="129890" y="15833"/>
                          <a:pt x="121231" y="11503"/>
                          <a:pt x="108242" y="11503"/>
                        </a:cubicBezTo>
                        <a:cubicBezTo>
                          <a:pt x="86593" y="7174"/>
                          <a:pt x="64945" y="7174"/>
                          <a:pt x="47626" y="20163"/>
                        </a:cubicBezTo>
                        <a:cubicBezTo>
                          <a:pt x="38967" y="24492"/>
                          <a:pt x="30308" y="33152"/>
                          <a:pt x="25978" y="41811"/>
                        </a:cubicBezTo>
                        <a:cubicBezTo>
                          <a:pt x="21648" y="50470"/>
                          <a:pt x="17319" y="59130"/>
                          <a:pt x="12989" y="67789"/>
                        </a:cubicBezTo>
                        <a:cubicBezTo>
                          <a:pt x="12989" y="72119"/>
                          <a:pt x="8659" y="76448"/>
                          <a:pt x="8659" y="80778"/>
                        </a:cubicBezTo>
                        <a:lnTo>
                          <a:pt x="8659" y="89437"/>
                        </a:lnTo>
                        <a:lnTo>
                          <a:pt x="8659" y="98097"/>
                        </a:lnTo>
                        <a:cubicBezTo>
                          <a:pt x="8659" y="102426"/>
                          <a:pt x="8659" y="102426"/>
                          <a:pt x="8659" y="106756"/>
                        </a:cubicBezTo>
                        <a:lnTo>
                          <a:pt x="8659" y="115415"/>
                        </a:lnTo>
                        <a:cubicBezTo>
                          <a:pt x="8659" y="119745"/>
                          <a:pt x="8659" y="119745"/>
                          <a:pt x="8659" y="124075"/>
                        </a:cubicBezTo>
                        <a:lnTo>
                          <a:pt x="8659" y="132734"/>
                        </a:lnTo>
                        <a:cubicBezTo>
                          <a:pt x="8659" y="137064"/>
                          <a:pt x="12989" y="141393"/>
                          <a:pt x="12989" y="145723"/>
                        </a:cubicBezTo>
                        <a:cubicBezTo>
                          <a:pt x="12989" y="150053"/>
                          <a:pt x="17319" y="154382"/>
                          <a:pt x="17319" y="158712"/>
                        </a:cubicBezTo>
                        <a:cubicBezTo>
                          <a:pt x="21648" y="167371"/>
                          <a:pt x="25978" y="176031"/>
                          <a:pt x="34637" y="184690"/>
                        </a:cubicBezTo>
                        <a:cubicBezTo>
                          <a:pt x="38967" y="193349"/>
                          <a:pt x="47626" y="197679"/>
                          <a:pt x="56286" y="206339"/>
                        </a:cubicBezTo>
                        <a:cubicBezTo>
                          <a:pt x="64945" y="214998"/>
                          <a:pt x="73604" y="219327"/>
                          <a:pt x="82264" y="223657"/>
                        </a:cubicBezTo>
                        <a:cubicBezTo>
                          <a:pt x="86593" y="227987"/>
                          <a:pt x="90923" y="227987"/>
                          <a:pt x="95253" y="232317"/>
                        </a:cubicBezTo>
                        <a:cubicBezTo>
                          <a:pt x="99582" y="232317"/>
                          <a:pt x="103912" y="236646"/>
                          <a:pt x="108242" y="236646"/>
                        </a:cubicBezTo>
                        <a:cubicBezTo>
                          <a:pt x="116901" y="240976"/>
                          <a:pt x="129890" y="240976"/>
                          <a:pt x="138549" y="236646"/>
                        </a:cubicBezTo>
                        <a:lnTo>
                          <a:pt x="138549" y="236646"/>
                        </a:lnTo>
                        <a:cubicBezTo>
                          <a:pt x="138549" y="236646"/>
                          <a:pt x="142879" y="232317"/>
                          <a:pt x="142879" y="232317"/>
                        </a:cubicBezTo>
                        <a:cubicBezTo>
                          <a:pt x="142879" y="227987"/>
                          <a:pt x="147209" y="227987"/>
                          <a:pt x="147209" y="223657"/>
                        </a:cubicBezTo>
                        <a:cubicBezTo>
                          <a:pt x="147209" y="219327"/>
                          <a:pt x="151538" y="214998"/>
                          <a:pt x="151538" y="206339"/>
                        </a:cubicBezTo>
                        <a:cubicBezTo>
                          <a:pt x="155868" y="197679"/>
                          <a:pt x="155868" y="184690"/>
                          <a:pt x="160198" y="171701"/>
                        </a:cubicBezTo>
                        <a:cubicBezTo>
                          <a:pt x="164527" y="158712"/>
                          <a:pt x="164527" y="150053"/>
                          <a:pt x="168857" y="137064"/>
                        </a:cubicBezTo>
                        <a:lnTo>
                          <a:pt x="173187" y="119745"/>
                        </a:lnTo>
                        <a:cubicBezTo>
                          <a:pt x="181846" y="111086"/>
                          <a:pt x="181846" y="106756"/>
                          <a:pt x="181846" y="98097"/>
                        </a:cubicBezTo>
                        <a:close/>
                        <a:moveTo>
                          <a:pt x="181846" y="98097"/>
                        </a:moveTo>
                        <a:cubicBezTo>
                          <a:pt x="181846" y="102426"/>
                          <a:pt x="181846" y="111086"/>
                          <a:pt x="177516" y="115415"/>
                        </a:cubicBezTo>
                        <a:lnTo>
                          <a:pt x="173187" y="132734"/>
                        </a:lnTo>
                        <a:cubicBezTo>
                          <a:pt x="168857" y="145723"/>
                          <a:pt x="168857" y="154382"/>
                          <a:pt x="164527" y="167371"/>
                        </a:cubicBezTo>
                        <a:cubicBezTo>
                          <a:pt x="160198" y="180360"/>
                          <a:pt x="160198" y="189020"/>
                          <a:pt x="155868" y="202009"/>
                        </a:cubicBezTo>
                        <a:cubicBezTo>
                          <a:pt x="155868" y="206339"/>
                          <a:pt x="151538" y="214998"/>
                          <a:pt x="151538" y="219327"/>
                        </a:cubicBezTo>
                        <a:cubicBezTo>
                          <a:pt x="151538" y="223657"/>
                          <a:pt x="151538" y="223657"/>
                          <a:pt x="147209" y="227987"/>
                        </a:cubicBezTo>
                        <a:cubicBezTo>
                          <a:pt x="147209" y="232317"/>
                          <a:pt x="147209" y="232317"/>
                          <a:pt x="142879" y="236646"/>
                        </a:cubicBezTo>
                        <a:lnTo>
                          <a:pt x="142879" y="236646"/>
                        </a:lnTo>
                        <a:lnTo>
                          <a:pt x="142879" y="236646"/>
                        </a:lnTo>
                        <a:cubicBezTo>
                          <a:pt x="134220" y="240976"/>
                          <a:pt x="121231" y="236646"/>
                          <a:pt x="112571" y="236646"/>
                        </a:cubicBezTo>
                        <a:cubicBezTo>
                          <a:pt x="108242" y="236646"/>
                          <a:pt x="103912" y="232317"/>
                          <a:pt x="95253" y="232317"/>
                        </a:cubicBezTo>
                        <a:cubicBezTo>
                          <a:pt x="90923" y="227987"/>
                          <a:pt x="86593" y="227987"/>
                          <a:pt x="82264" y="223657"/>
                        </a:cubicBezTo>
                        <a:cubicBezTo>
                          <a:pt x="64945" y="214998"/>
                          <a:pt x="47626" y="202009"/>
                          <a:pt x="30308" y="184690"/>
                        </a:cubicBezTo>
                        <a:cubicBezTo>
                          <a:pt x="21648" y="176031"/>
                          <a:pt x="17319" y="167371"/>
                          <a:pt x="12989" y="158712"/>
                        </a:cubicBezTo>
                        <a:cubicBezTo>
                          <a:pt x="8659" y="154382"/>
                          <a:pt x="8659" y="150053"/>
                          <a:pt x="4330" y="145723"/>
                        </a:cubicBezTo>
                        <a:cubicBezTo>
                          <a:pt x="4330" y="141393"/>
                          <a:pt x="0" y="137064"/>
                          <a:pt x="0" y="128404"/>
                        </a:cubicBezTo>
                        <a:lnTo>
                          <a:pt x="0" y="119745"/>
                        </a:lnTo>
                        <a:cubicBezTo>
                          <a:pt x="0" y="115415"/>
                          <a:pt x="0" y="115415"/>
                          <a:pt x="0" y="111086"/>
                        </a:cubicBezTo>
                        <a:lnTo>
                          <a:pt x="0" y="102426"/>
                        </a:lnTo>
                        <a:cubicBezTo>
                          <a:pt x="0" y="98097"/>
                          <a:pt x="0" y="98097"/>
                          <a:pt x="0" y="93767"/>
                        </a:cubicBezTo>
                        <a:lnTo>
                          <a:pt x="0" y="85108"/>
                        </a:lnTo>
                        <a:cubicBezTo>
                          <a:pt x="0" y="80778"/>
                          <a:pt x="0" y="80778"/>
                          <a:pt x="0" y="76448"/>
                        </a:cubicBezTo>
                        <a:cubicBezTo>
                          <a:pt x="0" y="72119"/>
                          <a:pt x="4330" y="67789"/>
                          <a:pt x="4330" y="59130"/>
                        </a:cubicBezTo>
                        <a:cubicBezTo>
                          <a:pt x="8659" y="50470"/>
                          <a:pt x="12989" y="37481"/>
                          <a:pt x="17319" y="28822"/>
                        </a:cubicBezTo>
                        <a:cubicBezTo>
                          <a:pt x="21648" y="20163"/>
                          <a:pt x="34637" y="11503"/>
                          <a:pt x="43297" y="7174"/>
                        </a:cubicBezTo>
                        <a:cubicBezTo>
                          <a:pt x="64945" y="-1486"/>
                          <a:pt x="86593" y="-1486"/>
                          <a:pt x="103912" y="2844"/>
                        </a:cubicBezTo>
                        <a:cubicBezTo>
                          <a:pt x="112571" y="7174"/>
                          <a:pt x="125560" y="7174"/>
                          <a:pt x="134220" y="15833"/>
                        </a:cubicBezTo>
                        <a:cubicBezTo>
                          <a:pt x="142879" y="20163"/>
                          <a:pt x="151538" y="28822"/>
                          <a:pt x="155868" y="37481"/>
                        </a:cubicBezTo>
                        <a:cubicBezTo>
                          <a:pt x="177516" y="59130"/>
                          <a:pt x="181846" y="80778"/>
                          <a:pt x="181846" y="98097"/>
                        </a:cubicBezTo>
                        <a:close/>
                      </a:path>
                    </a:pathLst>
                  </a:custGeom>
                  <a:solidFill>
                    <a:srgbClr val="977252"/>
                  </a:solidFill>
                  <a:ln w="43191" cap="flat">
                    <a:noFill/>
                    <a:prstDash val="solid"/>
                    <a:miter/>
                  </a:ln>
                </p:spPr>
                <p:txBody>
                  <a:bodyPr rtlCol="0" anchor="ctr"/>
                  <a:lstStyle/>
                  <a:p>
                    <a:endParaRPr lang="en-US"/>
                  </a:p>
                </p:txBody>
              </p:sp>
            </p:grpSp>
            <p:sp>
              <p:nvSpPr>
                <p:cNvPr id="221" name="Freeform: Shape 220">
                  <a:extLst>
                    <a:ext uri="{FF2B5EF4-FFF2-40B4-BE49-F238E27FC236}">
                      <a16:creationId xmlns:a16="http://schemas.microsoft.com/office/drawing/2014/main" xmlns="" id="{CD6082F7-9E56-423E-A3C6-27294B61202D}"/>
                    </a:ext>
                  </a:extLst>
                </p:cNvPr>
                <p:cNvSpPr/>
                <p:nvPr/>
              </p:nvSpPr>
              <p:spPr>
                <a:xfrm>
                  <a:off x="16020271" y="1392870"/>
                  <a:ext cx="132516" cy="230114"/>
                </a:xfrm>
                <a:custGeom>
                  <a:avLst/>
                  <a:gdLst>
                    <a:gd name="connsiteX0" fmla="*/ 132035 w 132516"/>
                    <a:gd name="connsiteY0" fmla="*/ 94791 h 230114"/>
                    <a:gd name="connsiteX1" fmla="*/ 80079 w 132516"/>
                    <a:gd name="connsiteY1" fmla="*/ 8198 h 230114"/>
                    <a:gd name="connsiteX2" fmla="*/ 2145 w 132516"/>
                    <a:gd name="connsiteY2" fmla="*/ 8198 h 230114"/>
                    <a:gd name="connsiteX3" fmla="*/ 67090 w 132516"/>
                    <a:gd name="connsiteY3" fmla="*/ 25516 h 230114"/>
                    <a:gd name="connsiteX4" fmla="*/ 41112 w 132516"/>
                    <a:gd name="connsiteY4" fmla="*/ 73143 h 230114"/>
                    <a:gd name="connsiteX5" fmla="*/ 19464 w 132516"/>
                    <a:gd name="connsiteY5" fmla="*/ 133758 h 230114"/>
                    <a:gd name="connsiteX6" fmla="*/ 23794 w 132516"/>
                    <a:gd name="connsiteY6" fmla="*/ 207363 h 230114"/>
                    <a:gd name="connsiteX7" fmla="*/ 97398 w 132516"/>
                    <a:gd name="connsiteY7" fmla="*/ 229011 h 230114"/>
                    <a:gd name="connsiteX8" fmla="*/ 132035 w 132516"/>
                    <a:gd name="connsiteY8" fmla="*/ 94791 h 23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516" h="230114">
                      <a:moveTo>
                        <a:pt x="132035" y="94791"/>
                      </a:moveTo>
                      <a:cubicBezTo>
                        <a:pt x="132035" y="94791"/>
                        <a:pt x="127706" y="25516"/>
                        <a:pt x="80079" y="8198"/>
                      </a:cubicBezTo>
                      <a:cubicBezTo>
                        <a:pt x="54101" y="-462"/>
                        <a:pt x="28123" y="-4791"/>
                        <a:pt x="2145" y="8198"/>
                      </a:cubicBezTo>
                      <a:cubicBezTo>
                        <a:pt x="23794" y="3868"/>
                        <a:pt x="49772" y="8198"/>
                        <a:pt x="67090" y="25516"/>
                      </a:cubicBezTo>
                      <a:cubicBezTo>
                        <a:pt x="114717" y="68813"/>
                        <a:pt x="75750" y="86132"/>
                        <a:pt x="41112" y="73143"/>
                      </a:cubicBezTo>
                      <a:cubicBezTo>
                        <a:pt x="6475" y="60154"/>
                        <a:pt x="-19503" y="86132"/>
                        <a:pt x="19464" y="133758"/>
                      </a:cubicBezTo>
                      <a:cubicBezTo>
                        <a:pt x="49772" y="168396"/>
                        <a:pt x="54101" y="211692"/>
                        <a:pt x="23794" y="207363"/>
                      </a:cubicBezTo>
                      <a:cubicBezTo>
                        <a:pt x="49772" y="224681"/>
                        <a:pt x="75750" y="233341"/>
                        <a:pt x="97398" y="229011"/>
                      </a:cubicBezTo>
                      <a:cubicBezTo>
                        <a:pt x="110387" y="220352"/>
                        <a:pt x="136365" y="103450"/>
                        <a:pt x="132035" y="94791"/>
                      </a:cubicBezTo>
                      <a:close/>
                    </a:path>
                  </a:pathLst>
                </a:custGeom>
                <a:solidFill>
                  <a:srgbClr val="F3D1BB"/>
                </a:solidFill>
                <a:ln w="43191"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xmlns="" id="{2B13BAEC-CC14-445E-A3BD-91DFCB6A2978}"/>
                    </a:ext>
                  </a:extLst>
                </p:cNvPr>
                <p:cNvSpPr/>
                <p:nvPr/>
              </p:nvSpPr>
              <p:spPr>
                <a:xfrm>
                  <a:off x="16047975" y="1480084"/>
                  <a:ext cx="82683" cy="81181"/>
                </a:xfrm>
                <a:custGeom>
                  <a:avLst/>
                  <a:gdLst>
                    <a:gd name="connsiteX0" fmla="*/ 39387 w 82683"/>
                    <a:gd name="connsiteY0" fmla="*/ 7577 h 81181"/>
                    <a:gd name="connsiteX1" fmla="*/ 82683 w 82683"/>
                    <a:gd name="connsiteY1" fmla="*/ 81181 h 81181"/>
                    <a:gd name="connsiteX2" fmla="*/ 82683 w 82683"/>
                    <a:gd name="connsiteY2" fmla="*/ 81181 h 81181"/>
                    <a:gd name="connsiteX3" fmla="*/ 65365 w 82683"/>
                    <a:gd name="connsiteY3" fmla="*/ 50874 h 81181"/>
                    <a:gd name="connsiteX4" fmla="*/ 56705 w 82683"/>
                    <a:gd name="connsiteY4" fmla="*/ 55203 h 81181"/>
                    <a:gd name="connsiteX5" fmla="*/ 43716 w 82683"/>
                    <a:gd name="connsiteY5" fmla="*/ 55203 h 81181"/>
                    <a:gd name="connsiteX6" fmla="*/ 30727 w 82683"/>
                    <a:gd name="connsiteY6" fmla="*/ 55203 h 81181"/>
                    <a:gd name="connsiteX7" fmla="*/ 30727 w 82683"/>
                    <a:gd name="connsiteY7" fmla="*/ 55203 h 81181"/>
                    <a:gd name="connsiteX8" fmla="*/ 30727 w 82683"/>
                    <a:gd name="connsiteY8" fmla="*/ 55203 h 81181"/>
                    <a:gd name="connsiteX9" fmla="*/ 30727 w 82683"/>
                    <a:gd name="connsiteY9" fmla="*/ 55203 h 81181"/>
                    <a:gd name="connsiteX10" fmla="*/ 30727 w 82683"/>
                    <a:gd name="connsiteY10" fmla="*/ 55203 h 81181"/>
                    <a:gd name="connsiteX11" fmla="*/ 35057 w 82683"/>
                    <a:gd name="connsiteY11" fmla="*/ 50874 h 81181"/>
                    <a:gd name="connsiteX12" fmla="*/ 43716 w 82683"/>
                    <a:gd name="connsiteY12" fmla="*/ 46544 h 81181"/>
                    <a:gd name="connsiteX13" fmla="*/ 52376 w 82683"/>
                    <a:gd name="connsiteY13" fmla="*/ 42214 h 81181"/>
                    <a:gd name="connsiteX14" fmla="*/ 61035 w 82683"/>
                    <a:gd name="connsiteY14" fmla="*/ 42214 h 81181"/>
                    <a:gd name="connsiteX15" fmla="*/ 56705 w 82683"/>
                    <a:gd name="connsiteY15" fmla="*/ 33555 h 81181"/>
                    <a:gd name="connsiteX16" fmla="*/ 35057 w 82683"/>
                    <a:gd name="connsiteY16" fmla="*/ 7577 h 81181"/>
                    <a:gd name="connsiteX17" fmla="*/ 420 w 82683"/>
                    <a:gd name="connsiteY17" fmla="*/ 11907 h 81181"/>
                    <a:gd name="connsiteX18" fmla="*/ 420 w 82683"/>
                    <a:gd name="connsiteY18" fmla="*/ 11907 h 81181"/>
                    <a:gd name="connsiteX19" fmla="*/ 39387 w 82683"/>
                    <a:gd name="connsiteY19" fmla="*/ 7577 h 81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2683" h="81181">
                      <a:moveTo>
                        <a:pt x="39387" y="7577"/>
                      </a:moveTo>
                      <a:cubicBezTo>
                        <a:pt x="65365" y="24896"/>
                        <a:pt x="78354" y="55203"/>
                        <a:pt x="82683" y="81181"/>
                      </a:cubicBezTo>
                      <a:cubicBezTo>
                        <a:pt x="82683" y="81181"/>
                        <a:pt x="82683" y="81181"/>
                        <a:pt x="82683" y="81181"/>
                      </a:cubicBezTo>
                      <a:cubicBezTo>
                        <a:pt x="78354" y="72522"/>
                        <a:pt x="74024" y="59533"/>
                        <a:pt x="65365" y="50874"/>
                      </a:cubicBezTo>
                      <a:cubicBezTo>
                        <a:pt x="65365" y="55203"/>
                        <a:pt x="61035" y="55203"/>
                        <a:pt x="56705" y="55203"/>
                      </a:cubicBezTo>
                      <a:cubicBezTo>
                        <a:pt x="52376" y="55203"/>
                        <a:pt x="48046" y="55203"/>
                        <a:pt x="43716" y="55203"/>
                      </a:cubicBezTo>
                      <a:cubicBezTo>
                        <a:pt x="39387" y="55203"/>
                        <a:pt x="35057" y="55203"/>
                        <a:pt x="30727" y="55203"/>
                      </a:cubicBezTo>
                      <a:cubicBezTo>
                        <a:pt x="30727" y="55203"/>
                        <a:pt x="30727" y="55203"/>
                        <a:pt x="30727" y="55203"/>
                      </a:cubicBezTo>
                      <a:cubicBezTo>
                        <a:pt x="30727" y="55203"/>
                        <a:pt x="30727" y="55203"/>
                        <a:pt x="30727" y="55203"/>
                      </a:cubicBezTo>
                      <a:cubicBezTo>
                        <a:pt x="30727" y="55203"/>
                        <a:pt x="30727" y="55203"/>
                        <a:pt x="30727" y="55203"/>
                      </a:cubicBezTo>
                      <a:cubicBezTo>
                        <a:pt x="30727" y="55203"/>
                        <a:pt x="30727" y="55203"/>
                        <a:pt x="30727" y="55203"/>
                      </a:cubicBezTo>
                      <a:cubicBezTo>
                        <a:pt x="30727" y="55203"/>
                        <a:pt x="35057" y="55203"/>
                        <a:pt x="35057" y="50874"/>
                      </a:cubicBezTo>
                      <a:cubicBezTo>
                        <a:pt x="39387" y="50874"/>
                        <a:pt x="39387" y="46544"/>
                        <a:pt x="43716" y="46544"/>
                      </a:cubicBezTo>
                      <a:cubicBezTo>
                        <a:pt x="48046" y="46544"/>
                        <a:pt x="48046" y="42214"/>
                        <a:pt x="52376" y="42214"/>
                      </a:cubicBezTo>
                      <a:cubicBezTo>
                        <a:pt x="52376" y="42214"/>
                        <a:pt x="56705" y="42214"/>
                        <a:pt x="61035" y="42214"/>
                      </a:cubicBezTo>
                      <a:cubicBezTo>
                        <a:pt x="61035" y="37885"/>
                        <a:pt x="56705" y="37885"/>
                        <a:pt x="56705" y="33555"/>
                      </a:cubicBezTo>
                      <a:cubicBezTo>
                        <a:pt x="52376" y="24896"/>
                        <a:pt x="43716" y="16236"/>
                        <a:pt x="35057" y="7577"/>
                      </a:cubicBezTo>
                      <a:cubicBezTo>
                        <a:pt x="26398" y="-1082"/>
                        <a:pt x="4749" y="-5412"/>
                        <a:pt x="420" y="11907"/>
                      </a:cubicBezTo>
                      <a:cubicBezTo>
                        <a:pt x="420" y="11907"/>
                        <a:pt x="420" y="11907"/>
                        <a:pt x="420" y="11907"/>
                      </a:cubicBezTo>
                      <a:cubicBezTo>
                        <a:pt x="-3910" y="-1082"/>
                        <a:pt x="26398" y="-1082"/>
                        <a:pt x="39387" y="7577"/>
                      </a:cubicBezTo>
                      <a:close/>
                    </a:path>
                  </a:pathLst>
                </a:custGeom>
                <a:solidFill>
                  <a:srgbClr val="977252"/>
                </a:solidFill>
                <a:ln w="43191" cap="flat">
                  <a:noFill/>
                  <a:prstDash val="solid"/>
                  <a:miter/>
                </a:ln>
              </p:spPr>
              <p:txBody>
                <a:bodyPr rtlCol="0" anchor="ctr"/>
                <a:lstStyle/>
                <a:p>
                  <a:endParaRPr lang="en-US"/>
                </a:p>
              </p:txBody>
            </p:sp>
          </p:grpSp>
          <p:grpSp>
            <p:nvGrpSpPr>
              <p:cNvPr id="223" name="Graphic 12">
                <a:extLst>
                  <a:ext uri="{FF2B5EF4-FFF2-40B4-BE49-F238E27FC236}">
                    <a16:creationId xmlns:a16="http://schemas.microsoft.com/office/drawing/2014/main" xmlns="" id="{9067F2F3-75AD-4DDD-8D24-6B91A911388F}"/>
                  </a:ext>
                </a:extLst>
              </p:cNvPr>
              <p:cNvGrpSpPr/>
              <p:nvPr/>
            </p:nvGrpSpPr>
            <p:grpSpPr>
              <a:xfrm>
                <a:off x="17459866" y="1317180"/>
                <a:ext cx="181846" cy="231096"/>
                <a:chOff x="17459866" y="1317180"/>
                <a:chExt cx="181846" cy="231096"/>
              </a:xfrm>
            </p:grpSpPr>
            <p:grpSp>
              <p:nvGrpSpPr>
                <p:cNvPr id="224" name="Graphic 12">
                  <a:extLst>
                    <a:ext uri="{FF2B5EF4-FFF2-40B4-BE49-F238E27FC236}">
                      <a16:creationId xmlns:a16="http://schemas.microsoft.com/office/drawing/2014/main" xmlns="" id="{EA8905CB-FAD2-4438-AEDA-DD81597820A2}"/>
                    </a:ext>
                  </a:extLst>
                </p:cNvPr>
                <p:cNvGrpSpPr/>
                <p:nvPr/>
              </p:nvGrpSpPr>
              <p:grpSpPr>
                <a:xfrm>
                  <a:off x="17459866" y="1317180"/>
                  <a:ext cx="181846" cy="231096"/>
                  <a:chOff x="17459866" y="1317180"/>
                  <a:chExt cx="181846" cy="231096"/>
                </a:xfrm>
              </p:grpSpPr>
              <p:sp>
                <p:nvSpPr>
                  <p:cNvPr id="225" name="Freeform: Shape 224">
                    <a:extLst>
                      <a:ext uri="{FF2B5EF4-FFF2-40B4-BE49-F238E27FC236}">
                        <a16:creationId xmlns:a16="http://schemas.microsoft.com/office/drawing/2014/main" xmlns="" id="{30E7C507-32F8-45DF-B862-056D94BC1E9A}"/>
                      </a:ext>
                    </a:extLst>
                  </p:cNvPr>
                  <p:cNvSpPr/>
                  <p:nvPr/>
                </p:nvSpPr>
                <p:spPr>
                  <a:xfrm>
                    <a:off x="17459866" y="1318788"/>
                    <a:ext cx="173312" cy="219315"/>
                  </a:xfrm>
                  <a:custGeom>
                    <a:avLst/>
                    <a:gdLst>
                      <a:gd name="connsiteX0" fmla="*/ 0 w 173312"/>
                      <a:gd name="connsiteY0" fmla="*/ 82280 h 219315"/>
                      <a:gd name="connsiteX1" fmla="*/ 60615 w 173312"/>
                      <a:gd name="connsiteY1" fmla="*/ 4346 h 219315"/>
                      <a:gd name="connsiteX2" fmla="*/ 173187 w 173312"/>
                      <a:gd name="connsiteY2" fmla="*/ 86610 h 219315"/>
                      <a:gd name="connsiteX3" fmla="*/ 17319 w 173312"/>
                      <a:gd name="connsiteY3" fmla="*/ 216500 h 219315"/>
                      <a:gd name="connsiteX4" fmla="*/ 0 w 173312"/>
                      <a:gd name="connsiteY4" fmla="*/ 82280 h 2193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312" h="219315">
                        <a:moveTo>
                          <a:pt x="0" y="82280"/>
                        </a:moveTo>
                        <a:cubicBezTo>
                          <a:pt x="0" y="82280"/>
                          <a:pt x="8659" y="17335"/>
                          <a:pt x="60615" y="4346"/>
                        </a:cubicBezTo>
                        <a:cubicBezTo>
                          <a:pt x="112571" y="-8643"/>
                          <a:pt x="173187" y="4346"/>
                          <a:pt x="173187" y="86610"/>
                        </a:cubicBezTo>
                        <a:cubicBezTo>
                          <a:pt x="177516" y="168873"/>
                          <a:pt x="69275" y="233818"/>
                          <a:pt x="17319" y="216500"/>
                        </a:cubicBezTo>
                        <a:cubicBezTo>
                          <a:pt x="8659" y="207840"/>
                          <a:pt x="0" y="86610"/>
                          <a:pt x="0" y="82280"/>
                        </a:cubicBezTo>
                        <a:close/>
                      </a:path>
                    </a:pathLst>
                  </a:custGeom>
                  <a:solidFill>
                    <a:srgbClr val="F3D1BB"/>
                  </a:solidFill>
                  <a:ln w="43191" cap="flat">
                    <a:no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xmlns="" id="{9743C12A-2927-47DA-9B91-1716345A7E3A}"/>
                      </a:ext>
                    </a:extLst>
                  </p:cNvPr>
                  <p:cNvSpPr/>
                  <p:nvPr/>
                </p:nvSpPr>
                <p:spPr>
                  <a:xfrm>
                    <a:off x="17459866" y="1317180"/>
                    <a:ext cx="181846" cy="231096"/>
                  </a:xfrm>
                  <a:custGeom>
                    <a:avLst/>
                    <a:gdLst>
                      <a:gd name="connsiteX0" fmla="*/ 0 w 181846"/>
                      <a:gd name="connsiteY0" fmla="*/ 83887 h 231096"/>
                      <a:gd name="connsiteX1" fmla="*/ 25978 w 181846"/>
                      <a:gd name="connsiteY1" fmla="*/ 27602 h 231096"/>
                      <a:gd name="connsiteX2" fmla="*/ 51956 w 181846"/>
                      <a:gd name="connsiteY2" fmla="*/ 10283 h 231096"/>
                      <a:gd name="connsiteX3" fmla="*/ 82264 w 181846"/>
                      <a:gd name="connsiteY3" fmla="*/ 1624 h 231096"/>
                      <a:gd name="connsiteX4" fmla="*/ 142879 w 181846"/>
                      <a:gd name="connsiteY4" fmla="*/ 14613 h 231096"/>
                      <a:gd name="connsiteX5" fmla="*/ 164527 w 181846"/>
                      <a:gd name="connsiteY5" fmla="*/ 36261 h 231096"/>
                      <a:gd name="connsiteX6" fmla="*/ 177516 w 181846"/>
                      <a:gd name="connsiteY6" fmla="*/ 66569 h 231096"/>
                      <a:gd name="connsiteX7" fmla="*/ 181846 w 181846"/>
                      <a:gd name="connsiteY7" fmla="*/ 83887 h 231096"/>
                      <a:gd name="connsiteX8" fmla="*/ 181846 w 181846"/>
                      <a:gd name="connsiteY8" fmla="*/ 92547 h 231096"/>
                      <a:gd name="connsiteX9" fmla="*/ 181846 w 181846"/>
                      <a:gd name="connsiteY9" fmla="*/ 101206 h 231096"/>
                      <a:gd name="connsiteX10" fmla="*/ 181846 w 181846"/>
                      <a:gd name="connsiteY10" fmla="*/ 109865 h 231096"/>
                      <a:gd name="connsiteX11" fmla="*/ 181846 w 181846"/>
                      <a:gd name="connsiteY11" fmla="*/ 118525 h 231096"/>
                      <a:gd name="connsiteX12" fmla="*/ 181846 w 181846"/>
                      <a:gd name="connsiteY12" fmla="*/ 127184 h 231096"/>
                      <a:gd name="connsiteX13" fmla="*/ 177516 w 181846"/>
                      <a:gd name="connsiteY13" fmla="*/ 135843 h 231096"/>
                      <a:gd name="connsiteX14" fmla="*/ 168857 w 181846"/>
                      <a:gd name="connsiteY14" fmla="*/ 148832 h 231096"/>
                      <a:gd name="connsiteX15" fmla="*/ 160198 w 181846"/>
                      <a:gd name="connsiteY15" fmla="*/ 161821 h 231096"/>
                      <a:gd name="connsiteX16" fmla="*/ 138549 w 181846"/>
                      <a:gd name="connsiteY16" fmla="*/ 187799 h 231096"/>
                      <a:gd name="connsiteX17" fmla="*/ 86593 w 181846"/>
                      <a:gd name="connsiteY17" fmla="*/ 222437 h 231096"/>
                      <a:gd name="connsiteX18" fmla="*/ 73604 w 181846"/>
                      <a:gd name="connsiteY18" fmla="*/ 226766 h 231096"/>
                      <a:gd name="connsiteX19" fmla="*/ 56286 w 181846"/>
                      <a:gd name="connsiteY19" fmla="*/ 231096 h 231096"/>
                      <a:gd name="connsiteX20" fmla="*/ 25978 w 181846"/>
                      <a:gd name="connsiteY20" fmla="*/ 226766 h 231096"/>
                      <a:gd name="connsiteX21" fmla="*/ 25978 w 181846"/>
                      <a:gd name="connsiteY21" fmla="*/ 226766 h 231096"/>
                      <a:gd name="connsiteX22" fmla="*/ 25978 w 181846"/>
                      <a:gd name="connsiteY22" fmla="*/ 226766 h 231096"/>
                      <a:gd name="connsiteX23" fmla="*/ 21648 w 181846"/>
                      <a:gd name="connsiteY23" fmla="*/ 218107 h 231096"/>
                      <a:gd name="connsiteX24" fmla="*/ 21648 w 181846"/>
                      <a:gd name="connsiteY24" fmla="*/ 209448 h 231096"/>
                      <a:gd name="connsiteX25" fmla="*/ 17319 w 181846"/>
                      <a:gd name="connsiteY25" fmla="*/ 192129 h 231096"/>
                      <a:gd name="connsiteX26" fmla="*/ 12989 w 181846"/>
                      <a:gd name="connsiteY26" fmla="*/ 157492 h 231096"/>
                      <a:gd name="connsiteX27" fmla="*/ 8659 w 181846"/>
                      <a:gd name="connsiteY27" fmla="*/ 122854 h 231096"/>
                      <a:gd name="connsiteX28" fmla="*/ 8659 w 181846"/>
                      <a:gd name="connsiteY28" fmla="*/ 105536 h 231096"/>
                      <a:gd name="connsiteX29" fmla="*/ 0 w 181846"/>
                      <a:gd name="connsiteY29" fmla="*/ 83887 h 231096"/>
                      <a:gd name="connsiteX30" fmla="*/ 0 w 181846"/>
                      <a:gd name="connsiteY30" fmla="*/ 83887 h 231096"/>
                      <a:gd name="connsiteX31" fmla="*/ 0 w 181846"/>
                      <a:gd name="connsiteY31" fmla="*/ 101206 h 231096"/>
                      <a:gd name="connsiteX32" fmla="*/ 0 w 181846"/>
                      <a:gd name="connsiteY32" fmla="*/ 118525 h 231096"/>
                      <a:gd name="connsiteX33" fmla="*/ 4330 w 181846"/>
                      <a:gd name="connsiteY33" fmla="*/ 153162 h 231096"/>
                      <a:gd name="connsiteX34" fmla="*/ 8659 w 181846"/>
                      <a:gd name="connsiteY34" fmla="*/ 187799 h 231096"/>
                      <a:gd name="connsiteX35" fmla="*/ 12989 w 181846"/>
                      <a:gd name="connsiteY35" fmla="*/ 205118 h 231096"/>
                      <a:gd name="connsiteX36" fmla="*/ 17319 w 181846"/>
                      <a:gd name="connsiteY36" fmla="*/ 213777 h 231096"/>
                      <a:gd name="connsiteX37" fmla="*/ 21648 w 181846"/>
                      <a:gd name="connsiteY37" fmla="*/ 218107 h 231096"/>
                      <a:gd name="connsiteX38" fmla="*/ 21648 w 181846"/>
                      <a:gd name="connsiteY38" fmla="*/ 218107 h 231096"/>
                      <a:gd name="connsiteX39" fmla="*/ 51956 w 181846"/>
                      <a:gd name="connsiteY39" fmla="*/ 218107 h 231096"/>
                      <a:gd name="connsiteX40" fmla="*/ 64945 w 181846"/>
                      <a:gd name="connsiteY40" fmla="*/ 213777 h 231096"/>
                      <a:gd name="connsiteX41" fmla="*/ 77934 w 181846"/>
                      <a:gd name="connsiteY41" fmla="*/ 209448 h 231096"/>
                      <a:gd name="connsiteX42" fmla="*/ 103912 w 181846"/>
                      <a:gd name="connsiteY42" fmla="*/ 196459 h 231096"/>
                      <a:gd name="connsiteX43" fmla="*/ 125560 w 181846"/>
                      <a:gd name="connsiteY43" fmla="*/ 179140 h 231096"/>
                      <a:gd name="connsiteX44" fmla="*/ 147209 w 181846"/>
                      <a:gd name="connsiteY44" fmla="*/ 157492 h 231096"/>
                      <a:gd name="connsiteX45" fmla="*/ 155868 w 181846"/>
                      <a:gd name="connsiteY45" fmla="*/ 144503 h 231096"/>
                      <a:gd name="connsiteX46" fmla="*/ 160198 w 181846"/>
                      <a:gd name="connsiteY46" fmla="*/ 131514 h 231096"/>
                      <a:gd name="connsiteX47" fmla="*/ 164527 w 181846"/>
                      <a:gd name="connsiteY47" fmla="*/ 122854 h 231096"/>
                      <a:gd name="connsiteX48" fmla="*/ 164527 w 181846"/>
                      <a:gd name="connsiteY48" fmla="*/ 114195 h 231096"/>
                      <a:gd name="connsiteX49" fmla="*/ 164527 w 181846"/>
                      <a:gd name="connsiteY49" fmla="*/ 105536 h 231096"/>
                      <a:gd name="connsiteX50" fmla="*/ 164527 w 181846"/>
                      <a:gd name="connsiteY50" fmla="*/ 96876 h 231096"/>
                      <a:gd name="connsiteX51" fmla="*/ 164527 w 181846"/>
                      <a:gd name="connsiteY51" fmla="*/ 88217 h 231096"/>
                      <a:gd name="connsiteX52" fmla="*/ 164527 w 181846"/>
                      <a:gd name="connsiteY52" fmla="*/ 79558 h 231096"/>
                      <a:gd name="connsiteX53" fmla="*/ 164527 w 181846"/>
                      <a:gd name="connsiteY53" fmla="*/ 66569 h 231096"/>
                      <a:gd name="connsiteX54" fmla="*/ 155868 w 181846"/>
                      <a:gd name="connsiteY54" fmla="*/ 40591 h 231096"/>
                      <a:gd name="connsiteX55" fmla="*/ 134220 w 181846"/>
                      <a:gd name="connsiteY55" fmla="*/ 18942 h 231096"/>
                      <a:gd name="connsiteX56" fmla="*/ 77934 w 181846"/>
                      <a:gd name="connsiteY56" fmla="*/ 5953 h 231096"/>
                      <a:gd name="connsiteX57" fmla="*/ 47626 w 181846"/>
                      <a:gd name="connsiteY57" fmla="*/ 10283 h 231096"/>
                      <a:gd name="connsiteX58" fmla="*/ 21648 w 181846"/>
                      <a:gd name="connsiteY58" fmla="*/ 27602 h 231096"/>
                      <a:gd name="connsiteX59" fmla="*/ 0 w 181846"/>
                      <a:gd name="connsiteY59" fmla="*/ 83887 h 231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81846" h="231096">
                        <a:moveTo>
                          <a:pt x="0" y="83887"/>
                        </a:moveTo>
                        <a:cubicBezTo>
                          <a:pt x="4330" y="62239"/>
                          <a:pt x="12989" y="44920"/>
                          <a:pt x="25978" y="27602"/>
                        </a:cubicBezTo>
                        <a:cubicBezTo>
                          <a:pt x="34637" y="18942"/>
                          <a:pt x="38967" y="14613"/>
                          <a:pt x="51956" y="10283"/>
                        </a:cubicBezTo>
                        <a:cubicBezTo>
                          <a:pt x="60615" y="5953"/>
                          <a:pt x="73604" y="5953"/>
                          <a:pt x="82264" y="1624"/>
                        </a:cubicBezTo>
                        <a:cubicBezTo>
                          <a:pt x="103912" y="-2706"/>
                          <a:pt x="125560" y="1624"/>
                          <a:pt x="142879" y="14613"/>
                        </a:cubicBezTo>
                        <a:cubicBezTo>
                          <a:pt x="151538" y="18942"/>
                          <a:pt x="160198" y="27602"/>
                          <a:pt x="164527" y="36261"/>
                        </a:cubicBezTo>
                        <a:cubicBezTo>
                          <a:pt x="168857" y="44920"/>
                          <a:pt x="173187" y="57909"/>
                          <a:pt x="177516" y="66569"/>
                        </a:cubicBezTo>
                        <a:cubicBezTo>
                          <a:pt x="177516" y="70898"/>
                          <a:pt x="177516" y="75228"/>
                          <a:pt x="181846" y="83887"/>
                        </a:cubicBezTo>
                        <a:cubicBezTo>
                          <a:pt x="181846" y="88217"/>
                          <a:pt x="181846" y="88217"/>
                          <a:pt x="181846" y="92547"/>
                        </a:cubicBezTo>
                        <a:lnTo>
                          <a:pt x="181846" y="101206"/>
                        </a:lnTo>
                        <a:cubicBezTo>
                          <a:pt x="181846" y="105536"/>
                          <a:pt x="181846" y="105536"/>
                          <a:pt x="181846" y="109865"/>
                        </a:cubicBezTo>
                        <a:lnTo>
                          <a:pt x="181846" y="118525"/>
                        </a:lnTo>
                        <a:cubicBezTo>
                          <a:pt x="181846" y="122854"/>
                          <a:pt x="181846" y="122854"/>
                          <a:pt x="181846" y="127184"/>
                        </a:cubicBezTo>
                        <a:lnTo>
                          <a:pt x="177516" y="135843"/>
                        </a:lnTo>
                        <a:cubicBezTo>
                          <a:pt x="177516" y="140173"/>
                          <a:pt x="173187" y="144503"/>
                          <a:pt x="168857" y="148832"/>
                        </a:cubicBezTo>
                        <a:cubicBezTo>
                          <a:pt x="164527" y="153162"/>
                          <a:pt x="164527" y="157492"/>
                          <a:pt x="160198" y="161821"/>
                        </a:cubicBezTo>
                        <a:cubicBezTo>
                          <a:pt x="155868" y="170481"/>
                          <a:pt x="147209" y="179140"/>
                          <a:pt x="138549" y="187799"/>
                        </a:cubicBezTo>
                        <a:cubicBezTo>
                          <a:pt x="121231" y="200788"/>
                          <a:pt x="103912" y="213777"/>
                          <a:pt x="86593" y="222437"/>
                        </a:cubicBezTo>
                        <a:cubicBezTo>
                          <a:pt x="82264" y="222437"/>
                          <a:pt x="77934" y="226766"/>
                          <a:pt x="73604" y="226766"/>
                        </a:cubicBezTo>
                        <a:cubicBezTo>
                          <a:pt x="69275" y="226766"/>
                          <a:pt x="64945" y="231096"/>
                          <a:pt x="56286" y="231096"/>
                        </a:cubicBezTo>
                        <a:cubicBezTo>
                          <a:pt x="47626" y="231096"/>
                          <a:pt x="34637" y="231096"/>
                          <a:pt x="25978" y="226766"/>
                        </a:cubicBezTo>
                        <a:lnTo>
                          <a:pt x="25978" y="226766"/>
                        </a:lnTo>
                        <a:lnTo>
                          <a:pt x="25978" y="226766"/>
                        </a:lnTo>
                        <a:cubicBezTo>
                          <a:pt x="21648" y="222437"/>
                          <a:pt x="21648" y="222437"/>
                          <a:pt x="21648" y="218107"/>
                        </a:cubicBezTo>
                        <a:cubicBezTo>
                          <a:pt x="21648" y="213777"/>
                          <a:pt x="21648" y="213777"/>
                          <a:pt x="21648" y="209448"/>
                        </a:cubicBezTo>
                        <a:cubicBezTo>
                          <a:pt x="21648" y="205118"/>
                          <a:pt x="21648" y="196459"/>
                          <a:pt x="17319" y="192129"/>
                        </a:cubicBezTo>
                        <a:cubicBezTo>
                          <a:pt x="17319" y="179140"/>
                          <a:pt x="12989" y="170481"/>
                          <a:pt x="12989" y="157492"/>
                        </a:cubicBezTo>
                        <a:cubicBezTo>
                          <a:pt x="12989" y="144503"/>
                          <a:pt x="8659" y="135843"/>
                          <a:pt x="8659" y="122854"/>
                        </a:cubicBezTo>
                        <a:lnTo>
                          <a:pt x="8659" y="105536"/>
                        </a:lnTo>
                        <a:cubicBezTo>
                          <a:pt x="0" y="92547"/>
                          <a:pt x="0" y="88217"/>
                          <a:pt x="0" y="83887"/>
                        </a:cubicBezTo>
                        <a:close/>
                        <a:moveTo>
                          <a:pt x="0" y="83887"/>
                        </a:moveTo>
                        <a:cubicBezTo>
                          <a:pt x="0" y="88217"/>
                          <a:pt x="0" y="96876"/>
                          <a:pt x="0" y="101206"/>
                        </a:cubicBezTo>
                        <a:lnTo>
                          <a:pt x="0" y="118525"/>
                        </a:lnTo>
                        <a:cubicBezTo>
                          <a:pt x="0" y="131514"/>
                          <a:pt x="4330" y="140173"/>
                          <a:pt x="4330" y="153162"/>
                        </a:cubicBezTo>
                        <a:cubicBezTo>
                          <a:pt x="4330" y="166151"/>
                          <a:pt x="8659" y="174810"/>
                          <a:pt x="8659" y="187799"/>
                        </a:cubicBezTo>
                        <a:cubicBezTo>
                          <a:pt x="8659" y="192129"/>
                          <a:pt x="12989" y="200788"/>
                          <a:pt x="12989" y="205118"/>
                        </a:cubicBezTo>
                        <a:cubicBezTo>
                          <a:pt x="12989" y="209448"/>
                          <a:pt x="12989" y="209448"/>
                          <a:pt x="17319" y="213777"/>
                        </a:cubicBezTo>
                        <a:cubicBezTo>
                          <a:pt x="17319" y="218107"/>
                          <a:pt x="17319" y="218107"/>
                          <a:pt x="21648" y="218107"/>
                        </a:cubicBezTo>
                        <a:lnTo>
                          <a:pt x="21648" y="218107"/>
                        </a:lnTo>
                        <a:cubicBezTo>
                          <a:pt x="30308" y="222437"/>
                          <a:pt x="43297" y="222437"/>
                          <a:pt x="51956" y="218107"/>
                        </a:cubicBezTo>
                        <a:cubicBezTo>
                          <a:pt x="56286" y="218107"/>
                          <a:pt x="60615" y="213777"/>
                          <a:pt x="64945" y="213777"/>
                        </a:cubicBezTo>
                        <a:cubicBezTo>
                          <a:pt x="69275" y="213777"/>
                          <a:pt x="73604" y="209448"/>
                          <a:pt x="77934" y="209448"/>
                        </a:cubicBezTo>
                        <a:cubicBezTo>
                          <a:pt x="86593" y="205118"/>
                          <a:pt x="95253" y="200788"/>
                          <a:pt x="103912" y="196459"/>
                        </a:cubicBezTo>
                        <a:cubicBezTo>
                          <a:pt x="112571" y="192129"/>
                          <a:pt x="121231" y="183470"/>
                          <a:pt x="125560" y="179140"/>
                        </a:cubicBezTo>
                        <a:cubicBezTo>
                          <a:pt x="134220" y="170481"/>
                          <a:pt x="138549" y="166151"/>
                          <a:pt x="147209" y="157492"/>
                        </a:cubicBezTo>
                        <a:cubicBezTo>
                          <a:pt x="151538" y="153162"/>
                          <a:pt x="151538" y="148832"/>
                          <a:pt x="155868" y="144503"/>
                        </a:cubicBezTo>
                        <a:cubicBezTo>
                          <a:pt x="160198" y="140173"/>
                          <a:pt x="160198" y="135843"/>
                          <a:pt x="160198" y="131514"/>
                        </a:cubicBezTo>
                        <a:lnTo>
                          <a:pt x="164527" y="122854"/>
                        </a:lnTo>
                        <a:cubicBezTo>
                          <a:pt x="164527" y="118525"/>
                          <a:pt x="164527" y="118525"/>
                          <a:pt x="164527" y="114195"/>
                        </a:cubicBezTo>
                        <a:lnTo>
                          <a:pt x="164527" y="105536"/>
                        </a:lnTo>
                        <a:cubicBezTo>
                          <a:pt x="164527" y="101206"/>
                          <a:pt x="164527" y="101206"/>
                          <a:pt x="164527" y="96876"/>
                        </a:cubicBezTo>
                        <a:lnTo>
                          <a:pt x="164527" y="88217"/>
                        </a:lnTo>
                        <a:lnTo>
                          <a:pt x="164527" y="79558"/>
                        </a:lnTo>
                        <a:cubicBezTo>
                          <a:pt x="164527" y="75228"/>
                          <a:pt x="164527" y="70898"/>
                          <a:pt x="164527" y="66569"/>
                        </a:cubicBezTo>
                        <a:cubicBezTo>
                          <a:pt x="164527" y="57909"/>
                          <a:pt x="160198" y="49250"/>
                          <a:pt x="155868" y="40591"/>
                        </a:cubicBezTo>
                        <a:cubicBezTo>
                          <a:pt x="151538" y="31931"/>
                          <a:pt x="142879" y="23272"/>
                          <a:pt x="134220" y="18942"/>
                        </a:cubicBezTo>
                        <a:cubicBezTo>
                          <a:pt x="116901" y="5953"/>
                          <a:pt x="95253" y="5953"/>
                          <a:pt x="77934" y="5953"/>
                        </a:cubicBezTo>
                        <a:cubicBezTo>
                          <a:pt x="69275" y="5953"/>
                          <a:pt x="56286" y="10283"/>
                          <a:pt x="47626" y="10283"/>
                        </a:cubicBezTo>
                        <a:cubicBezTo>
                          <a:pt x="38967" y="14613"/>
                          <a:pt x="30308" y="18942"/>
                          <a:pt x="21648" y="27602"/>
                        </a:cubicBezTo>
                        <a:cubicBezTo>
                          <a:pt x="12989" y="44920"/>
                          <a:pt x="4330" y="62239"/>
                          <a:pt x="0" y="83887"/>
                        </a:cubicBezTo>
                        <a:close/>
                      </a:path>
                    </a:pathLst>
                  </a:custGeom>
                  <a:solidFill>
                    <a:srgbClr val="977252"/>
                  </a:solidFill>
                  <a:ln w="43191" cap="flat">
                    <a:noFill/>
                    <a:prstDash val="solid"/>
                    <a:miter/>
                  </a:ln>
                </p:spPr>
                <p:txBody>
                  <a:bodyPr rtlCol="0" anchor="ctr"/>
                  <a:lstStyle/>
                  <a:p>
                    <a:endParaRPr lang="en-US"/>
                  </a:p>
                </p:txBody>
              </p:sp>
            </p:grpSp>
            <p:sp>
              <p:nvSpPr>
                <p:cNvPr id="227" name="Freeform: Shape 226">
                  <a:extLst>
                    <a:ext uri="{FF2B5EF4-FFF2-40B4-BE49-F238E27FC236}">
                      <a16:creationId xmlns:a16="http://schemas.microsoft.com/office/drawing/2014/main" xmlns="" id="{510C4DED-22BB-4232-AEA7-0B2B51024ACA}"/>
                    </a:ext>
                  </a:extLst>
                </p:cNvPr>
                <p:cNvSpPr/>
                <p:nvPr/>
              </p:nvSpPr>
              <p:spPr>
                <a:xfrm>
                  <a:off x="17459866" y="1320544"/>
                  <a:ext cx="138549" cy="220696"/>
                </a:xfrm>
                <a:custGeom>
                  <a:avLst/>
                  <a:gdLst>
                    <a:gd name="connsiteX0" fmla="*/ 0 w 138549"/>
                    <a:gd name="connsiteY0" fmla="*/ 80524 h 220696"/>
                    <a:gd name="connsiteX1" fmla="*/ 60615 w 138549"/>
                    <a:gd name="connsiteY1" fmla="*/ 2589 h 220696"/>
                    <a:gd name="connsiteX2" fmla="*/ 138549 w 138549"/>
                    <a:gd name="connsiteY2" fmla="*/ 11249 h 220696"/>
                    <a:gd name="connsiteX3" fmla="*/ 69275 w 138549"/>
                    <a:gd name="connsiteY3" fmla="*/ 19908 h 220696"/>
                    <a:gd name="connsiteX4" fmla="*/ 90923 w 138549"/>
                    <a:gd name="connsiteY4" fmla="*/ 71864 h 220696"/>
                    <a:gd name="connsiteX5" fmla="*/ 103912 w 138549"/>
                    <a:gd name="connsiteY5" fmla="*/ 132480 h 220696"/>
                    <a:gd name="connsiteX6" fmla="*/ 90923 w 138549"/>
                    <a:gd name="connsiteY6" fmla="*/ 206084 h 220696"/>
                    <a:gd name="connsiteX7" fmla="*/ 17319 w 138549"/>
                    <a:gd name="connsiteY7" fmla="*/ 219073 h 220696"/>
                    <a:gd name="connsiteX8" fmla="*/ 0 w 138549"/>
                    <a:gd name="connsiteY8" fmla="*/ 80524 h 220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549" h="220696">
                      <a:moveTo>
                        <a:pt x="0" y="80524"/>
                      </a:moveTo>
                      <a:cubicBezTo>
                        <a:pt x="0" y="80524"/>
                        <a:pt x="8659" y="15578"/>
                        <a:pt x="60615" y="2589"/>
                      </a:cubicBezTo>
                      <a:cubicBezTo>
                        <a:pt x="86593" y="-1740"/>
                        <a:pt x="116901" y="-1740"/>
                        <a:pt x="138549" y="11249"/>
                      </a:cubicBezTo>
                      <a:cubicBezTo>
                        <a:pt x="116901" y="6919"/>
                        <a:pt x="90923" y="6919"/>
                        <a:pt x="69275" y="19908"/>
                      </a:cubicBezTo>
                      <a:cubicBezTo>
                        <a:pt x="12989" y="58875"/>
                        <a:pt x="51956" y="76194"/>
                        <a:pt x="90923" y="71864"/>
                      </a:cubicBezTo>
                      <a:cubicBezTo>
                        <a:pt x="125560" y="63205"/>
                        <a:pt x="151538" y="89183"/>
                        <a:pt x="103912" y="132480"/>
                      </a:cubicBezTo>
                      <a:cubicBezTo>
                        <a:pt x="73604" y="162787"/>
                        <a:pt x="60615" y="206084"/>
                        <a:pt x="90923" y="206084"/>
                      </a:cubicBezTo>
                      <a:cubicBezTo>
                        <a:pt x="64945" y="219073"/>
                        <a:pt x="34637" y="223403"/>
                        <a:pt x="17319" y="219073"/>
                      </a:cubicBezTo>
                      <a:cubicBezTo>
                        <a:pt x="8659" y="206084"/>
                        <a:pt x="0" y="84853"/>
                        <a:pt x="0" y="80524"/>
                      </a:cubicBezTo>
                      <a:close/>
                    </a:path>
                  </a:pathLst>
                </a:custGeom>
                <a:solidFill>
                  <a:srgbClr val="F3D1BB"/>
                </a:solidFill>
                <a:ln w="43191" cap="flat">
                  <a:no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xmlns="" id="{2733FA9D-EE3A-49D3-99EF-8661D9959B50}"/>
                    </a:ext>
                  </a:extLst>
                </p:cNvPr>
                <p:cNvSpPr/>
                <p:nvPr/>
              </p:nvSpPr>
              <p:spPr>
                <a:xfrm>
                  <a:off x="17477185" y="1404548"/>
                  <a:ext cx="87971" cy="74453"/>
                </a:xfrm>
                <a:custGeom>
                  <a:avLst/>
                  <a:gdLst>
                    <a:gd name="connsiteX0" fmla="*/ 51956 w 87971"/>
                    <a:gd name="connsiteY0" fmla="*/ 5179 h 74453"/>
                    <a:gd name="connsiteX1" fmla="*/ 0 w 87971"/>
                    <a:gd name="connsiteY1" fmla="*/ 74454 h 74453"/>
                    <a:gd name="connsiteX2" fmla="*/ 0 w 87971"/>
                    <a:gd name="connsiteY2" fmla="*/ 74454 h 74453"/>
                    <a:gd name="connsiteX3" fmla="*/ 17319 w 87971"/>
                    <a:gd name="connsiteY3" fmla="*/ 48476 h 74453"/>
                    <a:gd name="connsiteX4" fmla="*/ 25978 w 87971"/>
                    <a:gd name="connsiteY4" fmla="*/ 57135 h 74453"/>
                    <a:gd name="connsiteX5" fmla="*/ 38967 w 87971"/>
                    <a:gd name="connsiteY5" fmla="*/ 61465 h 74453"/>
                    <a:gd name="connsiteX6" fmla="*/ 51956 w 87971"/>
                    <a:gd name="connsiteY6" fmla="*/ 61465 h 74453"/>
                    <a:gd name="connsiteX7" fmla="*/ 51956 w 87971"/>
                    <a:gd name="connsiteY7" fmla="*/ 61465 h 74453"/>
                    <a:gd name="connsiteX8" fmla="*/ 51956 w 87971"/>
                    <a:gd name="connsiteY8" fmla="*/ 61465 h 74453"/>
                    <a:gd name="connsiteX9" fmla="*/ 51956 w 87971"/>
                    <a:gd name="connsiteY9" fmla="*/ 61465 h 74453"/>
                    <a:gd name="connsiteX10" fmla="*/ 51956 w 87971"/>
                    <a:gd name="connsiteY10" fmla="*/ 61465 h 74453"/>
                    <a:gd name="connsiteX11" fmla="*/ 47626 w 87971"/>
                    <a:gd name="connsiteY11" fmla="*/ 57135 h 74453"/>
                    <a:gd name="connsiteX12" fmla="*/ 38967 w 87971"/>
                    <a:gd name="connsiteY12" fmla="*/ 52805 h 74453"/>
                    <a:gd name="connsiteX13" fmla="*/ 30308 w 87971"/>
                    <a:gd name="connsiteY13" fmla="*/ 48476 h 74453"/>
                    <a:gd name="connsiteX14" fmla="*/ 21648 w 87971"/>
                    <a:gd name="connsiteY14" fmla="*/ 44146 h 74453"/>
                    <a:gd name="connsiteX15" fmla="*/ 25978 w 87971"/>
                    <a:gd name="connsiteY15" fmla="*/ 35487 h 74453"/>
                    <a:gd name="connsiteX16" fmla="*/ 51956 w 87971"/>
                    <a:gd name="connsiteY16" fmla="*/ 13838 h 74453"/>
                    <a:gd name="connsiteX17" fmla="*/ 86593 w 87971"/>
                    <a:gd name="connsiteY17" fmla="*/ 22498 h 74453"/>
                    <a:gd name="connsiteX18" fmla="*/ 86593 w 87971"/>
                    <a:gd name="connsiteY18" fmla="*/ 22498 h 74453"/>
                    <a:gd name="connsiteX19" fmla="*/ 51956 w 87971"/>
                    <a:gd name="connsiteY19" fmla="*/ 5179 h 7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7971" h="74453">
                      <a:moveTo>
                        <a:pt x="51956" y="5179"/>
                      </a:moveTo>
                      <a:cubicBezTo>
                        <a:pt x="25978" y="18168"/>
                        <a:pt x="8659" y="48476"/>
                        <a:pt x="0" y="74454"/>
                      </a:cubicBezTo>
                      <a:cubicBezTo>
                        <a:pt x="0" y="74454"/>
                        <a:pt x="0" y="74454"/>
                        <a:pt x="0" y="74454"/>
                      </a:cubicBezTo>
                      <a:cubicBezTo>
                        <a:pt x="4330" y="65794"/>
                        <a:pt x="12989" y="57135"/>
                        <a:pt x="17319" y="48476"/>
                      </a:cubicBezTo>
                      <a:cubicBezTo>
                        <a:pt x="17319" y="52805"/>
                        <a:pt x="21648" y="52805"/>
                        <a:pt x="25978" y="57135"/>
                      </a:cubicBezTo>
                      <a:cubicBezTo>
                        <a:pt x="30308" y="57135"/>
                        <a:pt x="34637" y="57135"/>
                        <a:pt x="38967" y="61465"/>
                      </a:cubicBezTo>
                      <a:cubicBezTo>
                        <a:pt x="43297" y="61465"/>
                        <a:pt x="47626" y="65794"/>
                        <a:pt x="51956" y="61465"/>
                      </a:cubicBezTo>
                      <a:cubicBezTo>
                        <a:pt x="51956" y="61465"/>
                        <a:pt x="51956" y="61465"/>
                        <a:pt x="51956" y="61465"/>
                      </a:cubicBezTo>
                      <a:cubicBezTo>
                        <a:pt x="51956" y="61465"/>
                        <a:pt x="51956" y="61465"/>
                        <a:pt x="51956" y="61465"/>
                      </a:cubicBezTo>
                      <a:cubicBezTo>
                        <a:pt x="51956" y="61465"/>
                        <a:pt x="51956" y="61465"/>
                        <a:pt x="51956" y="61465"/>
                      </a:cubicBezTo>
                      <a:cubicBezTo>
                        <a:pt x="51956" y="61465"/>
                        <a:pt x="51956" y="61465"/>
                        <a:pt x="51956" y="61465"/>
                      </a:cubicBezTo>
                      <a:cubicBezTo>
                        <a:pt x="51956" y="61465"/>
                        <a:pt x="51956" y="57135"/>
                        <a:pt x="47626" y="57135"/>
                      </a:cubicBezTo>
                      <a:cubicBezTo>
                        <a:pt x="43297" y="57135"/>
                        <a:pt x="43297" y="52805"/>
                        <a:pt x="38967" y="52805"/>
                      </a:cubicBezTo>
                      <a:cubicBezTo>
                        <a:pt x="34637" y="52805"/>
                        <a:pt x="34637" y="48476"/>
                        <a:pt x="30308" y="48476"/>
                      </a:cubicBezTo>
                      <a:cubicBezTo>
                        <a:pt x="30308" y="48476"/>
                        <a:pt x="25978" y="48476"/>
                        <a:pt x="21648" y="44146"/>
                      </a:cubicBezTo>
                      <a:cubicBezTo>
                        <a:pt x="21648" y="39816"/>
                        <a:pt x="25978" y="39816"/>
                        <a:pt x="25978" y="35487"/>
                      </a:cubicBezTo>
                      <a:cubicBezTo>
                        <a:pt x="34637" y="26827"/>
                        <a:pt x="43297" y="22498"/>
                        <a:pt x="51956" y="13838"/>
                      </a:cubicBezTo>
                      <a:cubicBezTo>
                        <a:pt x="60615" y="5179"/>
                        <a:pt x="82264" y="5179"/>
                        <a:pt x="86593" y="22498"/>
                      </a:cubicBezTo>
                      <a:cubicBezTo>
                        <a:pt x="86593" y="22498"/>
                        <a:pt x="86593" y="22498"/>
                        <a:pt x="86593" y="22498"/>
                      </a:cubicBezTo>
                      <a:cubicBezTo>
                        <a:pt x="95253" y="-3480"/>
                        <a:pt x="60615" y="-3480"/>
                        <a:pt x="51956" y="5179"/>
                      </a:cubicBezTo>
                      <a:close/>
                    </a:path>
                  </a:pathLst>
                </a:custGeom>
                <a:solidFill>
                  <a:srgbClr val="977252"/>
                </a:solidFill>
                <a:ln w="43191" cap="flat">
                  <a:noFill/>
                  <a:prstDash val="solid"/>
                  <a:miter/>
                </a:ln>
              </p:spPr>
              <p:txBody>
                <a:bodyPr rtlCol="0" anchor="ctr"/>
                <a:lstStyle/>
                <a:p>
                  <a:endParaRPr lang="en-US"/>
                </a:p>
              </p:txBody>
            </p:sp>
          </p:grpSp>
          <p:sp>
            <p:nvSpPr>
              <p:cNvPr id="229" name="Freeform: Shape 228">
                <a:extLst>
                  <a:ext uri="{FF2B5EF4-FFF2-40B4-BE49-F238E27FC236}">
                    <a16:creationId xmlns:a16="http://schemas.microsoft.com/office/drawing/2014/main" xmlns="" id="{F0204AA4-9FCD-479E-9103-5DC60468F773}"/>
                  </a:ext>
                </a:extLst>
              </p:cNvPr>
              <p:cNvSpPr/>
              <p:nvPr/>
            </p:nvSpPr>
            <p:spPr>
              <a:xfrm>
                <a:off x="16263830" y="721309"/>
                <a:ext cx="143926" cy="109852"/>
              </a:xfrm>
              <a:custGeom>
                <a:avLst/>
                <a:gdLst>
                  <a:gd name="connsiteX0" fmla="*/ 5377 w 143926"/>
                  <a:gd name="connsiteY0" fmla="*/ 0 h 109852"/>
                  <a:gd name="connsiteX1" fmla="*/ 143926 w 143926"/>
                  <a:gd name="connsiteY1" fmla="*/ 64945 h 109852"/>
                  <a:gd name="connsiteX2" fmla="*/ 5377 w 143926"/>
                  <a:gd name="connsiteY2" fmla="*/ 0 h 109852"/>
                </a:gdLst>
                <a:ahLst/>
                <a:cxnLst>
                  <a:cxn ang="0">
                    <a:pos x="connsiteX0" y="connsiteY0"/>
                  </a:cxn>
                  <a:cxn ang="0">
                    <a:pos x="connsiteX1" y="connsiteY1"/>
                  </a:cxn>
                  <a:cxn ang="0">
                    <a:pos x="connsiteX2" y="connsiteY2"/>
                  </a:cxn>
                </a:cxnLst>
                <a:rect l="l" t="t" r="r" b="b"/>
                <a:pathLst>
                  <a:path w="143926" h="109852">
                    <a:moveTo>
                      <a:pt x="5377" y="0"/>
                    </a:moveTo>
                    <a:cubicBezTo>
                      <a:pt x="5377" y="0"/>
                      <a:pt x="22695" y="125560"/>
                      <a:pt x="143926" y="64945"/>
                    </a:cubicBezTo>
                    <a:cubicBezTo>
                      <a:pt x="113619" y="125560"/>
                      <a:pt x="-29261" y="142879"/>
                      <a:pt x="5377" y="0"/>
                    </a:cubicBezTo>
                    <a:close/>
                  </a:path>
                </a:pathLst>
              </a:custGeom>
              <a:solidFill>
                <a:srgbClr val="212121"/>
              </a:solidFill>
              <a:ln w="43191"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xmlns="" id="{94E717A4-7C3E-4D27-BA66-5DDBD552D825}"/>
                  </a:ext>
                </a:extLst>
              </p:cNvPr>
              <p:cNvSpPr/>
              <p:nvPr/>
            </p:nvSpPr>
            <p:spPr>
              <a:xfrm>
                <a:off x="17104833" y="686672"/>
                <a:ext cx="134234" cy="73203"/>
              </a:xfrm>
              <a:custGeom>
                <a:avLst/>
                <a:gdLst>
                  <a:gd name="connsiteX0" fmla="*/ 134220 w 134234"/>
                  <a:gd name="connsiteY0" fmla="*/ 0 h 73203"/>
                  <a:gd name="connsiteX1" fmla="*/ 0 w 134234"/>
                  <a:gd name="connsiteY1" fmla="*/ 21648 h 73203"/>
                  <a:gd name="connsiteX2" fmla="*/ 134220 w 134234"/>
                  <a:gd name="connsiteY2" fmla="*/ 0 h 73203"/>
                </a:gdLst>
                <a:ahLst/>
                <a:cxnLst>
                  <a:cxn ang="0">
                    <a:pos x="connsiteX0" y="connsiteY0"/>
                  </a:cxn>
                  <a:cxn ang="0">
                    <a:pos x="connsiteX1" y="connsiteY1"/>
                  </a:cxn>
                  <a:cxn ang="0">
                    <a:pos x="connsiteX2" y="connsiteY2"/>
                  </a:cxn>
                </a:cxnLst>
                <a:rect l="l" t="t" r="r" b="b"/>
                <a:pathLst>
                  <a:path w="134234" h="73203">
                    <a:moveTo>
                      <a:pt x="134220" y="0"/>
                    </a:moveTo>
                    <a:cubicBezTo>
                      <a:pt x="134220" y="0"/>
                      <a:pt x="138549" y="82264"/>
                      <a:pt x="0" y="21648"/>
                    </a:cubicBezTo>
                    <a:cubicBezTo>
                      <a:pt x="82264" y="99582"/>
                      <a:pt x="129890" y="86593"/>
                      <a:pt x="134220" y="0"/>
                    </a:cubicBezTo>
                    <a:close/>
                  </a:path>
                </a:pathLst>
              </a:custGeom>
              <a:solidFill>
                <a:srgbClr val="931F00">
                  <a:alpha val="70000"/>
                </a:srgbClr>
              </a:solidFill>
              <a:ln w="43191" cap="flat">
                <a:noFill/>
                <a:prstDash val="solid"/>
                <a:miter/>
              </a:ln>
            </p:spPr>
            <p:txBody>
              <a:bodyPr rtlCol="0" anchor="ctr"/>
              <a:lstStyle/>
              <a:p>
                <a:endParaRPr lang="en-US"/>
              </a:p>
            </p:txBody>
          </p:sp>
          <p:sp>
            <p:nvSpPr>
              <p:cNvPr id="231" name="Freeform: Shape 230">
                <a:extLst>
                  <a:ext uri="{FF2B5EF4-FFF2-40B4-BE49-F238E27FC236}">
                    <a16:creationId xmlns:a16="http://schemas.microsoft.com/office/drawing/2014/main" xmlns="" id="{DEEBA261-02AE-45BE-970D-0B8CBD8EA3BA}"/>
                  </a:ext>
                </a:extLst>
              </p:cNvPr>
              <p:cNvSpPr/>
              <p:nvPr/>
            </p:nvSpPr>
            <p:spPr>
              <a:xfrm>
                <a:off x="17433888" y="911815"/>
                <a:ext cx="110671" cy="67647"/>
              </a:xfrm>
              <a:custGeom>
                <a:avLst/>
                <a:gdLst>
                  <a:gd name="connsiteX0" fmla="*/ 0 w 110671"/>
                  <a:gd name="connsiteY0" fmla="*/ 30308 h 67647"/>
                  <a:gd name="connsiteX1" fmla="*/ 103912 w 110671"/>
                  <a:gd name="connsiteY1" fmla="*/ 0 h 67647"/>
                  <a:gd name="connsiteX2" fmla="*/ 0 w 110671"/>
                  <a:gd name="connsiteY2" fmla="*/ 30308 h 67647"/>
                </a:gdLst>
                <a:ahLst/>
                <a:cxnLst>
                  <a:cxn ang="0">
                    <a:pos x="connsiteX0" y="connsiteY0"/>
                  </a:cxn>
                  <a:cxn ang="0">
                    <a:pos x="connsiteX1" y="connsiteY1"/>
                  </a:cxn>
                  <a:cxn ang="0">
                    <a:pos x="connsiteX2" y="connsiteY2"/>
                  </a:cxn>
                </a:cxnLst>
                <a:rect l="l" t="t" r="r" b="b"/>
                <a:pathLst>
                  <a:path w="110671" h="67647">
                    <a:moveTo>
                      <a:pt x="0" y="30308"/>
                    </a:moveTo>
                    <a:cubicBezTo>
                      <a:pt x="0" y="30308"/>
                      <a:pt x="90923" y="73604"/>
                      <a:pt x="103912" y="0"/>
                    </a:cubicBezTo>
                    <a:cubicBezTo>
                      <a:pt x="138549" y="69275"/>
                      <a:pt x="30308" y="95253"/>
                      <a:pt x="0" y="30308"/>
                    </a:cubicBezTo>
                    <a:close/>
                  </a:path>
                </a:pathLst>
              </a:custGeom>
              <a:solidFill>
                <a:srgbClr val="212121"/>
              </a:solidFill>
              <a:ln w="43191"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xmlns="" id="{2FA63DD5-7706-4C75-8813-C4BD1318165A}"/>
                  </a:ext>
                </a:extLst>
              </p:cNvPr>
              <p:cNvSpPr/>
              <p:nvPr/>
            </p:nvSpPr>
            <p:spPr>
              <a:xfrm>
                <a:off x="16451053" y="587090"/>
                <a:ext cx="246791" cy="125402"/>
              </a:xfrm>
              <a:custGeom>
                <a:avLst/>
                <a:gdLst>
                  <a:gd name="connsiteX0" fmla="*/ 246791 w 246791"/>
                  <a:gd name="connsiteY0" fmla="*/ 0 h 125402"/>
                  <a:gd name="connsiteX1" fmla="*/ 0 w 246791"/>
                  <a:gd name="connsiteY1" fmla="*/ 108242 h 125402"/>
                  <a:gd name="connsiteX2" fmla="*/ 246791 w 246791"/>
                  <a:gd name="connsiteY2" fmla="*/ 0 h 125402"/>
                </a:gdLst>
                <a:ahLst/>
                <a:cxnLst>
                  <a:cxn ang="0">
                    <a:pos x="connsiteX0" y="connsiteY0"/>
                  </a:cxn>
                  <a:cxn ang="0">
                    <a:pos x="connsiteX1" y="connsiteY1"/>
                  </a:cxn>
                  <a:cxn ang="0">
                    <a:pos x="connsiteX2" y="connsiteY2"/>
                  </a:cxn>
                </a:cxnLst>
                <a:rect l="l" t="t" r="r" b="b"/>
                <a:pathLst>
                  <a:path w="246791" h="125402">
                    <a:moveTo>
                      <a:pt x="246791" y="0"/>
                    </a:moveTo>
                    <a:cubicBezTo>
                      <a:pt x="246791" y="0"/>
                      <a:pt x="160198" y="125560"/>
                      <a:pt x="0" y="108242"/>
                    </a:cubicBezTo>
                    <a:cubicBezTo>
                      <a:pt x="82264" y="138549"/>
                      <a:pt x="181846" y="142879"/>
                      <a:pt x="246791" y="0"/>
                    </a:cubicBezTo>
                    <a:close/>
                  </a:path>
                </a:pathLst>
              </a:custGeom>
              <a:solidFill>
                <a:srgbClr val="212121"/>
              </a:solidFill>
              <a:ln w="43191" cap="flat">
                <a:no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xmlns="" id="{FF07FCDB-F9C4-429E-93F0-8CD5D1EB1323}"/>
                  </a:ext>
                </a:extLst>
              </p:cNvPr>
              <p:cNvSpPr/>
              <p:nvPr/>
            </p:nvSpPr>
            <p:spPr>
              <a:xfrm>
                <a:off x="16256218" y="414107"/>
                <a:ext cx="627802" cy="259312"/>
              </a:xfrm>
              <a:custGeom>
                <a:avLst/>
                <a:gdLst>
                  <a:gd name="connsiteX0" fmla="*/ 207824 w 627802"/>
                  <a:gd name="connsiteY0" fmla="*/ 77730 h 259312"/>
                  <a:gd name="connsiteX1" fmla="*/ 376681 w 627802"/>
                  <a:gd name="connsiteY1" fmla="*/ 60412 h 259312"/>
                  <a:gd name="connsiteX2" fmla="*/ 627802 w 627802"/>
                  <a:gd name="connsiteY2" fmla="*/ 34434 h 259312"/>
                  <a:gd name="connsiteX3" fmla="*/ 389670 w 627802"/>
                  <a:gd name="connsiteY3" fmla="*/ 116697 h 259312"/>
                  <a:gd name="connsiteX4" fmla="*/ 484923 w 627802"/>
                  <a:gd name="connsiteY4" fmla="*/ 69071 h 259312"/>
                  <a:gd name="connsiteX5" fmla="*/ 389670 w 627802"/>
                  <a:gd name="connsiteY5" fmla="*/ 172983 h 259312"/>
                  <a:gd name="connsiteX6" fmla="*/ 147209 w 627802"/>
                  <a:gd name="connsiteY6" fmla="*/ 233598 h 259312"/>
                  <a:gd name="connsiteX7" fmla="*/ 0 w 627802"/>
                  <a:gd name="connsiteY7" fmla="*/ 207620 h 259312"/>
                  <a:gd name="connsiteX8" fmla="*/ 168857 w 627802"/>
                  <a:gd name="connsiteY8" fmla="*/ 185972 h 259312"/>
                  <a:gd name="connsiteX9" fmla="*/ 337714 w 627802"/>
                  <a:gd name="connsiteY9" fmla="*/ 134016 h 259312"/>
                  <a:gd name="connsiteX10" fmla="*/ 207824 w 627802"/>
                  <a:gd name="connsiteY10" fmla="*/ 77730 h 25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7802" h="259312">
                    <a:moveTo>
                      <a:pt x="207824" y="77730"/>
                    </a:moveTo>
                    <a:cubicBezTo>
                      <a:pt x="207824" y="77730"/>
                      <a:pt x="259780" y="172983"/>
                      <a:pt x="376681" y="60412"/>
                    </a:cubicBezTo>
                    <a:cubicBezTo>
                      <a:pt x="489253" y="-39171"/>
                      <a:pt x="593165" y="8456"/>
                      <a:pt x="627802" y="34434"/>
                    </a:cubicBezTo>
                    <a:cubicBezTo>
                      <a:pt x="515231" y="12785"/>
                      <a:pt x="428637" y="21445"/>
                      <a:pt x="389670" y="116697"/>
                    </a:cubicBezTo>
                    <a:cubicBezTo>
                      <a:pt x="450286" y="73401"/>
                      <a:pt x="484923" y="69071"/>
                      <a:pt x="484923" y="69071"/>
                    </a:cubicBezTo>
                    <a:cubicBezTo>
                      <a:pt x="484923" y="69071"/>
                      <a:pt x="428637" y="95049"/>
                      <a:pt x="389670" y="172983"/>
                    </a:cubicBezTo>
                    <a:cubicBezTo>
                      <a:pt x="350703" y="246587"/>
                      <a:pt x="220813" y="289884"/>
                      <a:pt x="147209" y="233598"/>
                    </a:cubicBezTo>
                    <a:cubicBezTo>
                      <a:pt x="73604" y="177313"/>
                      <a:pt x="0" y="207620"/>
                      <a:pt x="0" y="207620"/>
                    </a:cubicBezTo>
                    <a:cubicBezTo>
                      <a:pt x="0" y="207620"/>
                      <a:pt x="69275" y="129686"/>
                      <a:pt x="168857" y="185972"/>
                    </a:cubicBezTo>
                    <a:cubicBezTo>
                      <a:pt x="246791" y="224939"/>
                      <a:pt x="337714" y="134016"/>
                      <a:pt x="337714" y="134016"/>
                    </a:cubicBezTo>
                    <a:cubicBezTo>
                      <a:pt x="337714" y="134016"/>
                      <a:pt x="207824" y="181642"/>
                      <a:pt x="207824" y="77730"/>
                    </a:cubicBezTo>
                    <a:close/>
                  </a:path>
                </a:pathLst>
              </a:custGeom>
              <a:solidFill>
                <a:srgbClr val="212121"/>
              </a:solidFill>
              <a:ln w="43191" cap="flat">
                <a:noFill/>
                <a:prstDash val="solid"/>
                <a:miter/>
              </a:ln>
            </p:spPr>
            <p:txBody>
              <a:bodyPr rtlCol="0" anchor="ctr"/>
              <a:lstStyle/>
              <a:p>
                <a:endParaRPr lang="en-US"/>
              </a:p>
            </p:txBody>
          </p:sp>
          <p:sp>
            <p:nvSpPr>
              <p:cNvPr id="234" name="Freeform: Shape 233">
                <a:extLst>
                  <a:ext uri="{FF2B5EF4-FFF2-40B4-BE49-F238E27FC236}">
                    <a16:creationId xmlns:a16="http://schemas.microsoft.com/office/drawing/2014/main" xmlns="" id="{F536864F-C6C4-4390-94BE-16E4A7B97E7B}"/>
                  </a:ext>
                </a:extLst>
              </p:cNvPr>
              <p:cNvSpPr/>
              <p:nvPr/>
            </p:nvSpPr>
            <p:spPr>
              <a:xfrm>
                <a:off x="17174108" y="513365"/>
                <a:ext cx="246790" cy="115097"/>
              </a:xfrm>
              <a:custGeom>
                <a:avLst/>
                <a:gdLst>
                  <a:gd name="connsiteX0" fmla="*/ 0 w 246790"/>
                  <a:gd name="connsiteY0" fmla="*/ 120 h 115097"/>
                  <a:gd name="connsiteX1" fmla="*/ 90923 w 246790"/>
                  <a:gd name="connsiteY1" fmla="*/ 39087 h 115097"/>
                  <a:gd name="connsiteX2" fmla="*/ 246791 w 246790"/>
                  <a:gd name="connsiteY2" fmla="*/ 104032 h 115097"/>
                  <a:gd name="connsiteX3" fmla="*/ 77934 w 246790"/>
                  <a:gd name="connsiteY3" fmla="*/ 65065 h 115097"/>
                  <a:gd name="connsiteX4" fmla="*/ 0 w 246790"/>
                  <a:gd name="connsiteY4" fmla="*/ 120 h 115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790" h="115097">
                    <a:moveTo>
                      <a:pt x="0" y="120"/>
                    </a:moveTo>
                    <a:cubicBezTo>
                      <a:pt x="0" y="120"/>
                      <a:pt x="43297" y="-4209"/>
                      <a:pt x="90923" y="39087"/>
                    </a:cubicBezTo>
                    <a:cubicBezTo>
                      <a:pt x="138549" y="82384"/>
                      <a:pt x="199165" y="112692"/>
                      <a:pt x="246791" y="104032"/>
                    </a:cubicBezTo>
                    <a:cubicBezTo>
                      <a:pt x="168857" y="125681"/>
                      <a:pt x="129890" y="117021"/>
                      <a:pt x="77934" y="65065"/>
                    </a:cubicBezTo>
                    <a:cubicBezTo>
                      <a:pt x="21648" y="13109"/>
                      <a:pt x="0" y="120"/>
                      <a:pt x="0" y="120"/>
                    </a:cubicBezTo>
                    <a:close/>
                  </a:path>
                </a:pathLst>
              </a:custGeom>
              <a:solidFill>
                <a:srgbClr val="212121"/>
              </a:solidFill>
              <a:ln w="43191" cap="flat">
                <a:no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xmlns="" id="{374522D1-53E1-483B-8D0D-9846D0BC363B}"/>
                  </a:ext>
                </a:extLst>
              </p:cNvPr>
              <p:cNvSpPr/>
              <p:nvPr/>
            </p:nvSpPr>
            <p:spPr>
              <a:xfrm>
                <a:off x="16429405" y="594109"/>
                <a:ext cx="718724" cy="421617"/>
              </a:xfrm>
              <a:custGeom>
                <a:avLst/>
                <a:gdLst>
                  <a:gd name="connsiteX0" fmla="*/ 484923 w 718724"/>
                  <a:gd name="connsiteY0" fmla="*/ 1640 h 421617"/>
                  <a:gd name="connsiteX1" fmla="*/ 303077 w 718724"/>
                  <a:gd name="connsiteY1" fmla="*/ 62255 h 421617"/>
                  <a:gd name="connsiteX2" fmla="*/ 0 w 718724"/>
                  <a:gd name="connsiteY2" fmla="*/ 148848 h 421617"/>
                  <a:gd name="connsiteX3" fmla="*/ 294417 w 718724"/>
                  <a:gd name="connsiteY3" fmla="*/ 183486 h 421617"/>
                  <a:gd name="connsiteX4" fmla="*/ 138549 w 718724"/>
                  <a:gd name="connsiteY4" fmla="*/ 404299 h 421617"/>
                  <a:gd name="connsiteX5" fmla="*/ 355033 w 718724"/>
                  <a:gd name="connsiteY5" fmla="*/ 261420 h 421617"/>
                  <a:gd name="connsiteX6" fmla="*/ 285758 w 718724"/>
                  <a:gd name="connsiteY6" fmla="*/ 421618 h 421617"/>
                  <a:gd name="connsiteX7" fmla="*/ 368022 w 718724"/>
                  <a:gd name="connsiteY7" fmla="*/ 291728 h 421617"/>
                  <a:gd name="connsiteX8" fmla="*/ 368022 w 718724"/>
                  <a:gd name="connsiteY8" fmla="*/ 386980 h 421617"/>
                  <a:gd name="connsiteX9" fmla="*/ 593165 w 718724"/>
                  <a:gd name="connsiteY9" fmla="*/ 196475 h 421617"/>
                  <a:gd name="connsiteX10" fmla="*/ 541209 w 718724"/>
                  <a:gd name="connsiteY10" fmla="*/ 399969 h 421617"/>
                  <a:gd name="connsiteX11" fmla="*/ 718725 w 718724"/>
                  <a:gd name="connsiteY11" fmla="*/ 179156 h 421617"/>
                  <a:gd name="connsiteX12" fmla="*/ 458945 w 718724"/>
                  <a:gd name="connsiteY12" fmla="*/ 179156 h 421617"/>
                  <a:gd name="connsiteX13" fmla="*/ 545538 w 718724"/>
                  <a:gd name="connsiteY13" fmla="*/ 101222 h 421617"/>
                  <a:gd name="connsiteX14" fmla="*/ 406989 w 718724"/>
                  <a:gd name="connsiteY14" fmla="*/ 109881 h 421617"/>
                  <a:gd name="connsiteX15" fmla="*/ 484923 w 718724"/>
                  <a:gd name="connsiteY15" fmla="*/ 1640 h 421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8724" h="421617">
                    <a:moveTo>
                      <a:pt x="484923" y="1640"/>
                    </a:moveTo>
                    <a:cubicBezTo>
                      <a:pt x="484923" y="1640"/>
                      <a:pt x="368022" y="-15679"/>
                      <a:pt x="303077" y="62255"/>
                    </a:cubicBezTo>
                    <a:cubicBezTo>
                      <a:pt x="233802" y="140189"/>
                      <a:pt x="138549" y="213793"/>
                      <a:pt x="0" y="148848"/>
                    </a:cubicBezTo>
                    <a:cubicBezTo>
                      <a:pt x="77934" y="218123"/>
                      <a:pt x="207824" y="235442"/>
                      <a:pt x="294417" y="183486"/>
                    </a:cubicBezTo>
                    <a:cubicBezTo>
                      <a:pt x="294417" y="183486"/>
                      <a:pt x="99582" y="270079"/>
                      <a:pt x="138549" y="404299"/>
                    </a:cubicBezTo>
                    <a:cubicBezTo>
                      <a:pt x="147209" y="335024"/>
                      <a:pt x="264110" y="283068"/>
                      <a:pt x="355033" y="261420"/>
                    </a:cubicBezTo>
                    <a:cubicBezTo>
                      <a:pt x="259780" y="348013"/>
                      <a:pt x="259780" y="356673"/>
                      <a:pt x="285758" y="421618"/>
                    </a:cubicBezTo>
                    <a:cubicBezTo>
                      <a:pt x="268439" y="330695"/>
                      <a:pt x="368022" y="291728"/>
                      <a:pt x="368022" y="291728"/>
                    </a:cubicBezTo>
                    <a:cubicBezTo>
                      <a:pt x="368022" y="291728"/>
                      <a:pt x="333384" y="352343"/>
                      <a:pt x="368022" y="386980"/>
                    </a:cubicBezTo>
                    <a:cubicBezTo>
                      <a:pt x="402659" y="261420"/>
                      <a:pt x="515231" y="213793"/>
                      <a:pt x="593165" y="196475"/>
                    </a:cubicBezTo>
                    <a:cubicBezTo>
                      <a:pt x="497912" y="252761"/>
                      <a:pt x="480593" y="330695"/>
                      <a:pt x="541209" y="399969"/>
                    </a:cubicBezTo>
                    <a:cubicBezTo>
                      <a:pt x="532549" y="300387"/>
                      <a:pt x="588835" y="209464"/>
                      <a:pt x="718725" y="179156"/>
                    </a:cubicBezTo>
                    <a:cubicBezTo>
                      <a:pt x="623472" y="144519"/>
                      <a:pt x="536879" y="127200"/>
                      <a:pt x="458945" y="179156"/>
                    </a:cubicBezTo>
                    <a:cubicBezTo>
                      <a:pt x="385341" y="231112"/>
                      <a:pt x="432967" y="144519"/>
                      <a:pt x="545538" y="101222"/>
                    </a:cubicBezTo>
                    <a:cubicBezTo>
                      <a:pt x="658110" y="57925"/>
                      <a:pt x="493582" y="36277"/>
                      <a:pt x="406989" y="109881"/>
                    </a:cubicBezTo>
                    <a:cubicBezTo>
                      <a:pt x="324725" y="174826"/>
                      <a:pt x="329055" y="49266"/>
                      <a:pt x="484923" y="1640"/>
                    </a:cubicBezTo>
                    <a:close/>
                  </a:path>
                </a:pathLst>
              </a:custGeom>
              <a:solidFill>
                <a:srgbClr val="212121"/>
              </a:solidFill>
              <a:ln w="43191" cap="flat">
                <a:no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xmlns="" id="{9A2D9B80-F163-41B0-B4F8-3E19DD137C0E}"/>
                  </a:ext>
                </a:extLst>
              </p:cNvPr>
              <p:cNvSpPr/>
              <p:nvPr/>
            </p:nvSpPr>
            <p:spPr>
              <a:xfrm>
                <a:off x="17145782" y="794914"/>
                <a:ext cx="93270" cy="187546"/>
              </a:xfrm>
              <a:custGeom>
                <a:avLst/>
                <a:gdLst>
                  <a:gd name="connsiteX0" fmla="*/ 54304 w 93270"/>
                  <a:gd name="connsiteY0" fmla="*/ 0 h 187546"/>
                  <a:gd name="connsiteX1" fmla="*/ 93271 w 93270"/>
                  <a:gd name="connsiteY1" fmla="*/ 186176 h 187546"/>
                  <a:gd name="connsiteX2" fmla="*/ 54304 w 93270"/>
                  <a:gd name="connsiteY2" fmla="*/ 0 h 187546"/>
                </a:gdLst>
                <a:ahLst/>
                <a:cxnLst>
                  <a:cxn ang="0">
                    <a:pos x="connsiteX0" y="connsiteY0"/>
                  </a:cxn>
                  <a:cxn ang="0">
                    <a:pos x="connsiteX1" y="connsiteY1"/>
                  </a:cxn>
                  <a:cxn ang="0">
                    <a:pos x="connsiteX2" y="connsiteY2"/>
                  </a:cxn>
                </a:cxnLst>
                <a:rect l="l" t="t" r="r" b="b"/>
                <a:pathLst>
                  <a:path w="93270" h="187546">
                    <a:moveTo>
                      <a:pt x="54304" y="0"/>
                    </a:moveTo>
                    <a:cubicBezTo>
                      <a:pt x="54304" y="0"/>
                      <a:pt x="-14971" y="69275"/>
                      <a:pt x="93271" y="186176"/>
                    </a:cubicBezTo>
                    <a:cubicBezTo>
                      <a:pt x="6677" y="203494"/>
                      <a:pt x="-45279" y="51956"/>
                      <a:pt x="54304" y="0"/>
                    </a:cubicBezTo>
                    <a:close/>
                  </a:path>
                </a:pathLst>
              </a:custGeom>
              <a:solidFill>
                <a:srgbClr val="212121"/>
              </a:solidFill>
              <a:ln w="43191" cap="flat">
                <a:no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xmlns="" id="{87E76D50-63EE-4CB2-A0E9-F69995AF61E8}"/>
                  </a:ext>
                </a:extLst>
              </p:cNvPr>
              <p:cNvSpPr/>
              <p:nvPr/>
            </p:nvSpPr>
            <p:spPr>
              <a:xfrm>
                <a:off x="17295068" y="691002"/>
                <a:ext cx="299017" cy="346373"/>
              </a:xfrm>
              <a:custGeom>
                <a:avLst/>
                <a:gdLst>
                  <a:gd name="connsiteX0" fmla="*/ 95523 w 299017"/>
                  <a:gd name="connsiteY0" fmla="*/ 0 h 346373"/>
                  <a:gd name="connsiteX1" fmla="*/ 208095 w 299017"/>
                  <a:gd name="connsiteY1" fmla="*/ 64945 h 346373"/>
                  <a:gd name="connsiteX2" fmla="*/ 299018 w 299017"/>
                  <a:gd name="connsiteY2" fmla="*/ 151538 h 346373"/>
                  <a:gd name="connsiteX3" fmla="*/ 195106 w 299017"/>
                  <a:gd name="connsiteY3" fmla="*/ 108242 h 346373"/>
                  <a:gd name="connsiteX4" fmla="*/ 208095 w 299017"/>
                  <a:gd name="connsiteY4" fmla="*/ 203494 h 346373"/>
                  <a:gd name="connsiteX5" fmla="*/ 121501 w 299017"/>
                  <a:gd name="connsiteY5" fmla="*/ 116901 h 346373"/>
                  <a:gd name="connsiteX6" fmla="*/ 169128 w 299017"/>
                  <a:gd name="connsiteY6" fmla="*/ 346374 h 346373"/>
                  <a:gd name="connsiteX7" fmla="*/ 271 w 299017"/>
                  <a:gd name="connsiteY7" fmla="*/ 108242 h 346373"/>
                  <a:gd name="connsiteX8" fmla="*/ 21919 w 299017"/>
                  <a:gd name="connsiteY8" fmla="*/ 90923 h 346373"/>
                  <a:gd name="connsiteX9" fmla="*/ 56556 w 299017"/>
                  <a:gd name="connsiteY9" fmla="*/ 56286 h 346373"/>
                  <a:gd name="connsiteX10" fmla="*/ 95523 w 299017"/>
                  <a:gd name="connsiteY10" fmla="*/ 0 h 346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9017" h="346373">
                    <a:moveTo>
                      <a:pt x="95523" y="0"/>
                    </a:moveTo>
                    <a:cubicBezTo>
                      <a:pt x="95523" y="0"/>
                      <a:pt x="182117" y="0"/>
                      <a:pt x="208095" y="64945"/>
                    </a:cubicBezTo>
                    <a:cubicBezTo>
                      <a:pt x="234073" y="129890"/>
                      <a:pt x="229743" y="155868"/>
                      <a:pt x="299018" y="151538"/>
                    </a:cubicBezTo>
                    <a:cubicBezTo>
                      <a:pt x="299018" y="151538"/>
                      <a:pt x="238402" y="194835"/>
                      <a:pt x="195106" y="108242"/>
                    </a:cubicBezTo>
                    <a:cubicBezTo>
                      <a:pt x="151809" y="21648"/>
                      <a:pt x="134490" y="168857"/>
                      <a:pt x="208095" y="203494"/>
                    </a:cubicBezTo>
                    <a:cubicBezTo>
                      <a:pt x="156139" y="212154"/>
                      <a:pt x="121501" y="168857"/>
                      <a:pt x="121501" y="116901"/>
                    </a:cubicBezTo>
                    <a:cubicBezTo>
                      <a:pt x="82534" y="177516"/>
                      <a:pt x="99853" y="281429"/>
                      <a:pt x="169128" y="346374"/>
                    </a:cubicBezTo>
                    <a:cubicBezTo>
                      <a:pt x="73875" y="333385"/>
                      <a:pt x="271" y="238132"/>
                      <a:pt x="271" y="108242"/>
                    </a:cubicBezTo>
                    <a:cubicBezTo>
                      <a:pt x="271" y="-21648"/>
                      <a:pt x="-4059" y="8659"/>
                      <a:pt x="21919" y="90923"/>
                    </a:cubicBezTo>
                    <a:cubicBezTo>
                      <a:pt x="47897" y="173187"/>
                      <a:pt x="65216" y="95253"/>
                      <a:pt x="56556" y="56286"/>
                    </a:cubicBezTo>
                    <a:cubicBezTo>
                      <a:pt x="47897" y="21648"/>
                      <a:pt x="186446" y="86593"/>
                      <a:pt x="95523" y="0"/>
                    </a:cubicBezTo>
                    <a:close/>
                  </a:path>
                </a:pathLst>
              </a:custGeom>
              <a:solidFill>
                <a:srgbClr val="212121"/>
              </a:solidFill>
              <a:ln w="43191" cap="flat">
                <a:noFill/>
                <a:prstDash val="solid"/>
                <a:miter/>
              </a:ln>
            </p:spPr>
            <p:txBody>
              <a:bodyPr rtlCol="0" anchor="ctr"/>
              <a:lstStyle/>
              <a:p>
                <a:endParaRPr lang="en-US"/>
              </a:p>
            </p:txBody>
          </p:sp>
          <p:sp>
            <p:nvSpPr>
              <p:cNvPr id="238" name="Freeform: Shape 237">
                <a:extLst>
                  <a:ext uri="{FF2B5EF4-FFF2-40B4-BE49-F238E27FC236}">
                    <a16:creationId xmlns:a16="http://schemas.microsoft.com/office/drawing/2014/main" xmlns="" id="{DB54639D-42A0-4D27-B30E-EFA7FB17D64B}"/>
                  </a:ext>
                </a:extLst>
              </p:cNvPr>
              <p:cNvSpPr/>
              <p:nvPr/>
            </p:nvSpPr>
            <p:spPr>
              <a:xfrm>
                <a:off x="17585427" y="929134"/>
                <a:ext cx="67361" cy="132474"/>
              </a:xfrm>
              <a:custGeom>
                <a:avLst/>
                <a:gdLst>
                  <a:gd name="connsiteX0" fmla="*/ 0 w 67361"/>
                  <a:gd name="connsiteY0" fmla="*/ 0 h 132474"/>
                  <a:gd name="connsiteX1" fmla="*/ 25978 w 67361"/>
                  <a:gd name="connsiteY1" fmla="*/ 125560 h 132474"/>
                  <a:gd name="connsiteX2" fmla="*/ 0 w 67361"/>
                  <a:gd name="connsiteY2" fmla="*/ 0 h 132474"/>
                </a:gdLst>
                <a:ahLst/>
                <a:cxnLst>
                  <a:cxn ang="0">
                    <a:pos x="connsiteX0" y="connsiteY0"/>
                  </a:cxn>
                  <a:cxn ang="0">
                    <a:pos x="connsiteX1" y="connsiteY1"/>
                  </a:cxn>
                  <a:cxn ang="0">
                    <a:pos x="connsiteX2" y="connsiteY2"/>
                  </a:cxn>
                </a:cxnLst>
                <a:rect l="l" t="t" r="r" b="b"/>
                <a:pathLst>
                  <a:path w="67361" h="132474">
                    <a:moveTo>
                      <a:pt x="0" y="0"/>
                    </a:moveTo>
                    <a:cubicBezTo>
                      <a:pt x="0" y="0"/>
                      <a:pt x="77934" y="47626"/>
                      <a:pt x="25978" y="125560"/>
                    </a:cubicBezTo>
                    <a:cubicBezTo>
                      <a:pt x="-4330" y="160198"/>
                      <a:pt x="151538" y="56286"/>
                      <a:pt x="0" y="0"/>
                    </a:cubicBezTo>
                    <a:close/>
                  </a:path>
                </a:pathLst>
              </a:custGeom>
              <a:solidFill>
                <a:srgbClr val="212121"/>
              </a:solidFill>
              <a:ln w="43191"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xmlns="" id="{2F26D3D4-146F-4914-94AD-573D4843AD6F}"/>
                  </a:ext>
                </a:extLst>
              </p:cNvPr>
              <p:cNvSpPr/>
              <p:nvPr/>
            </p:nvSpPr>
            <p:spPr>
              <a:xfrm>
                <a:off x="16146146" y="703991"/>
                <a:ext cx="92754" cy="164527"/>
              </a:xfrm>
              <a:custGeom>
                <a:avLst/>
                <a:gdLst>
                  <a:gd name="connsiteX0" fmla="*/ 92754 w 92754"/>
                  <a:gd name="connsiteY0" fmla="*/ 0 h 164527"/>
                  <a:gd name="connsiteX1" fmla="*/ 36468 w 92754"/>
                  <a:gd name="connsiteY1" fmla="*/ 164527 h 164527"/>
                  <a:gd name="connsiteX2" fmla="*/ 92754 w 92754"/>
                  <a:gd name="connsiteY2" fmla="*/ 0 h 164527"/>
                </a:gdLst>
                <a:ahLst/>
                <a:cxnLst>
                  <a:cxn ang="0">
                    <a:pos x="connsiteX0" y="connsiteY0"/>
                  </a:cxn>
                  <a:cxn ang="0">
                    <a:pos x="connsiteX1" y="connsiteY1"/>
                  </a:cxn>
                  <a:cxn ang="0">
                    <a:pos x="connsiteX2" y="connsiteY2"/>
                  </a:cxn>
                </a:cxnLst>
                <a:rect l="l" t="t" r="r" b="b"/>
                <a:pathLst>
                  <a:path w="92754" h="164527">
                    <a:moveTo>
                      <a:pt x="92754" y="0"/>
                    </a:moveTo>
                    <a:cubicBezTo>
                      <a:pt x="92754" y="0"/>
                      <a:pt x="14820" y="34637"/>
                      <a:pt x="36468" y="164527"/>
                    </a:cubicBezTo>
                    <a:cubicBezTo>
                      <a:pt x="-15488" y="142879"/>
                      <a:pt x="-24147" y="17319"/>
                      <a:pt x="92754" y="0"/>
                    </a:cubicBezTo>
                    <a:close/>
                  </a:path>
                </a:pathLst>
              </a:custGeom>
              <a:solidFill>
                <a:srgbClr val="212121"/>
              </a:solidFill>
              <a:ln w="43191" cap="flat">
                <a:no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xmlns="" id="{C42F5CC5-3FAA-4253-916E-900799AD4F88}"/>
                  </a:ext>
                </a:extLst>
              </p:cNvPr>
              <p:cNvSpPr/>
              <p:nvPr/>
            </p:nvSpPr>
            <p:spPr>
              <a:xfrm>
                <a:off x="16143153" y="890918"/>
                <a:ext cx="182339" cy="142127"/>
              </a:xfrm>
              <a:custGeom>
                <a:avLst/>
                <a:gdLst>
                  <a:gd name="connsiteX0" fmla="*/ 182340 w 182339"/>
                  <a:gd name="connsiteY0" fmla="*/ 7908 h 142127"/>
                  <a:gd name="connsiteX1" fmla="*/ 9153 w 182339"/>
                  <a:gd name="connsiteY1" fmla="*/ 142128 h 142127"/>
                  <a:gd name="connsiteX2" fmla="*/ 182340 w 182339"/>
                  <a:gd name="connsiteY2" fmla="*/ 7908 h 142127"/>
                </a:gdLst>
                <a:ahLst/>
                <a:cxnLst>
                  <a:cxn ang="0">
                    <a:pos x="connsiteX0" y="connsiteY0"/>
                  </a:cxn>
                  <a:cxn ang="0">
                    <a:pos x="connsiteX1" y="connsiteY1"/>
                  </a:cxn>
                  <a:cxn ang="0">
                    <a:pos x="connsiteX2" y="connsiteY2"/>
                  </a:cxn>
                </a:cxnLst>
                <a:rect l="l" t="t" r="r" b="b"/>
                <a:pathLst>
                  <a:path w="182339" h="142127">
                    <a:moveTo>
                      <a:pt x="182340" y="7908"/>
                    </a:moveTo>
                    <a:cubicBezTo>
                      <a:pt x="182340" y="7908"/>
                      <a:pt x="48120" y="16567"/>
                      <a:pt x="9153" y="142128"/>
                    </a:cubicBezTo>
                    <a:cubicBezTo>
                      <a:pt x="-25484" y="111820"/>
                      <a:pt x="39461" y="-35389"/>
                      <a:pt x="182340" y="7908"/>
                    </a:cubicBezTo>
                    <a:close/>
                  </a:path>
                </a:pathLst>
              </a:custGeom>
              <a:solidFill>
                <a:srgbClr val="212121"/>
              </a:solidFill>
              <a:ln w="43191"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xmlns="" id="{85A2F9B0-6285-4509-9979-23EA7BB10B62}"/>
                  </a:ext>
                </a:extLst>
              </p:cNvPr>
              <p:cNvSpPr/>
              <p:nvPr/>
            </p:nvSpPr>
            <p:spPr>
              <a:xfrm>
                <a:off x="16364285" y="1216483"/>
                <a:ext cx="177691" cy="68351"/>
              </a:xfrm>
              <a:custGeom>
                <a:avLst/>
                <a:gdLst>
                  <a:gd name="connsiteX0" fmla="*/ 169033 w 177691"/>
                  <a:gd name="connsiteY0" fmla="*/ 41705 h 68351"/>
                  <a:gd name="connsiteX1" fmla="*/ 138725 w 177691"/>
                  <a:gd name="connsiteY1" fmla="*/ 24387 h 68351"/>
                  <a:gd name="connsiteX2" fmla="*/ 30483 w 177691"/>
                  <a:gd name="connsiteY2" fmla="*/ 33046 h 68351"/>
                  <a:gd name="connsiteX3" fmla="*/ 13164 w 177691"/>
                  <a:gd name="connsiteY3" fmla="*/ 33046 h 68351"/>
                  <a:gd name="connsiteX4" fmla="*/ 4505 w 177691"/>
                  <a:gd name="connsiteY4" fmla="*/ 67684 h 68351"/>
                  <a:gd name="connsiteX5" fmla="*/ 86769 w 177691"/>
                  <a:gd name="connsiteY5" fmla="*/ 20057 h 68351"/>
                  <a:gd name="connsiteX6" fmla="*/ 177692 w 177691"/>
                  <a:gd name="connsiteY6" fmla="*/ 67684 h 68351"/>
                  <a:gd name="connsiteX7" fmla="*/ 169033 w 177691"/>
                  <a:gd name="connsiteY7" fmla="*/ 41705 h 68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691" h="68351">
                    <a:moveTo>
                      <a:pt x="169033" y="41705"/>
                    </a:moveTo>
                    <a:cubicBezTo>
                      <a:pt x="164703" y="46035"/>
                      <a:pt x="156043" y="41705"/>
                      <a:pt x="138725" y="24387"/>
                    </a:cubicBezTo>
                    <a:cubicBezTo>
                      <a:pt x="99758" y="-18910"/>
                      <a:pt x="65120" y="2738"/>
                      <a:pt x="30483" y="33046"/>
                    </a:cubicBezTo>
                    <a:cubicBezTo>
                      <a:pt x="17494" y="46035"/>
                      <a:pt x="13164" y="41705"/>
                      <a:pt x="13164" y="33046"/>
                    </a:cubicBezTo>
                    <a:cubicBezTo>
                      <a:pt x="175" y="54695"/>
                      <a:pt x="-4154" y="72013"/>
                      <a:pt x="4505" y="67684"/>
                    </a:cubicBezTo>
                    <a:cubicBezTo>
                      <a:pt x="4505" y="67684"/>
                      <a:pt x="30483" y="24387"/>
                      <a:pt x="86769" y="20057"/>
                    </a:cubicBezTo>
                    <a:cubicBezTo>
                      <a:pt x="143055" y="15728"/>
                      <a:pt x="177692" y="67684"/>
                      <a:pt x="177692" y="67684"/>
                    </a:cubicBezTo>
                    <a:cubicBezTo>
                      <a:pt x="177692" y="67684"/>
                      <a:pt x="173362" y="54695"/>
                      <a:pt x="169033" y="41705"/>
                    </a:cubicBezTo>
                    <a:close/>
                  </a:path>
                </a:pathLst>
              </a:custGeom>
              <a:solidFill>
                <a:srgbClr val="212121"/>
              </a:solidFill>
              <a:ln w="43191" cap="flat">
                <a:no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xmlns="" id="{04C39DDD-E042-4413-8AF2-D6ED5A922200}"/>
                  </a:ext>
                </a:extLst>
              </p:cNvPr>
              <p:cNvSpPr/>
              <p:nvPr/>
            </p:nvSpPr>
            <p:spPr>
              <a:xfrm>
                <a:off x="16927317" y="1158606"/>
                <a:ext cx="209733" cy="103912"/>
              </a:xfrm>
              <a:custGeom>
                <a:avLst/>
                <a:gdLst>
                  <a:gd name="connsiteX0" fmla="*/ 160198 w 209733"/>
                  <a:gd name="connsiteY0" fmla="*/ 0 h 103912"/>
                  <a:gd name="connsiteX1" fmla="*/ 138549 w 209733"/>
                  <a:gd name="connsiteY1" fmla="*/ 4330 h 103912"/>
                  <a:gd name="connsiteX2" fmla="*/ 43297 w 209733"/>
                  <a:gd name="connsiteY2" fmla="*/ 38967 h 103912"/>
                  <a:gd name="connsiteX3" fmla="*/ 25978 w 209733"/>
                  <a:gd name="connsiteY3" fmla="*/ 34637 h 103912"/>
                  <a:gd name="connsiteX4" fmla="*/ 0 w 209733"/>
                  <a:gd name="connsiteY4" fmla="*/ 103912 h 103912"/>
                  <a:gd name="connsiteX5" fmla="*/ 207824 w 209733"/>
                  <a:gd name="connsiteY5" fmla="*/ 43297 h 103912"/>
                  <a:gd name="connsiteX6" fmla="*/ 160198 w 209733"/>
                  <a:gd name="connsiteY6" fmla="*/ 0 h 103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733" h="103912">
                    <a:moveTo>
                      <a:pt x="160198" y="0"/>
                    </a:moveTo>
                    <a:cubicBezTo>
                      <a:pt x="164527" y="8659"/>
                      <a:pt x="160198" y="8659"/>
                      <a:pt x="138549" y="4330"/>
                    </a:cubicBezTo>
                    <a:cubicBezTo>
                      <a:pt x="86593" y="-8659"/>
                      <a:pt x="64945" y="12989"/>
                      <a:pt x="43297" y="38967"/>
                    </a:cubicBezTo>
                    <a:cubicBezTo>
                      <a:pt x="34637" y="51956"/>
                      <a:pt x="30308" y="47626"/>
                      <a:pt x="25978" y="34637"/>
                    </a:cubicBezTo>
                    <a:cubicBezTo>
                      <a:pt x="17319" y="51956"/>
                      <a:pt x="8659" y="73604"/>
                      <a:pt x="0" y="103912"/>
                    </a:cubicBezTo>
                    <a:cubicBezTo>
                      <a:pt x="0" y="103912"/>
                      <a:pt x="77934" y="-47626"/>
                      <a:pt x="207824" y="43297"/>
                    </a:cubicBezTo>
                    <a:cubicBezTo>
                      <a:pt x="216483" y="47626"/>
                      <a:pt x="194835" y="17319"/>
                      <a:pt x="160198" y="0"/>
                    </a:cubicBezTo>
                    <a:close/>
                  </a:path>
                </a:pathLst>
              </a:custGeom>
              <a:solidFill>
                <a:srgbClr val="212121"/>
              </a:solidFill>
              <a:ln w="43191" cap="flat">
                <a:noFill/>
                <a:prstDash val="solid"/>
                <a:miter/>
              </a:ln>
            </p:spPr>
            <p:txBody>
              <a:bodyPr rtlCol="0" anchor="ctr"/>
              <a:lstStyle/>
              <a:p>
                <a:endParaRPr lang="en-US"/>
              </a:p>
            </p:txBody>
          </p:sp>
        </p:grpSp>
        <p:grpSp>
          <p:nvGrpSpPr>
            <p:cNvPr id="243" name="Graphic 12">
              <a:extLst>
                <a:ext uri="{FF2B5EF4-FFF2-40B4-BE49-F238E27FC236}">
                  <a16:creationId xmlns:a16="http://schemas.microsoft.com/office/drawing/2014/main" xmlns="" id="{ADE5D304-B287-4B13-B251-8DB4C0DBC26C}"/>
                </a:ext>
              </a:extLst>
            </p:cNvPr>
            <p:cNvGrpSpPr/>
            <p:nvPr/>
          </p:nvGrpSpPr>
          <p:grpSpPr>
            <a:xfrm>
              <a:off x="16277867" y="2909236"/>
              <a:ext cx="147208" cy="137106"/>
              <a:chOff x="16277867" y="2909236"/>
              <a:chExt cx="147208" cy="137106"/>
            </a:xfrm>
          </p:grpSpPr>
          <p:sp>
            <p:nvSpPr>
              <p:cNvPr id="244" name="Freeform: Shape 243">
                <a:extLst>
                  <a:ext uri="{FF2B5EF4-FFF2-40B4-BE49-F238E27FC236}">
                    <a16:creationId xmlns:a16="http://schemas.microsoft.com/office/drawing/2014/main" xmlns="" id="{DDC39028-BDDD-41B1-AF4D-5CCCC693584C}"/>
                  </a:ext>
                </a:extLst>
              </p:cNvPr>
              <p:cNvSpPr/>
              <p:nvPr/>
            </p:nvSpPr>
            <p:spPr>
              <a:xfrm>
                <a:off x="16286526" y="2909236"/>
                <a:ext cx="134219" cy="124453"/>
              </a:xfrm>
              <a:custGeom>
                <a:avLst/>
                <a:gdLst>
                  <a:gd name="connsiteX0" fmla="*/ 103912 w 134219"/>
                  <a:gd name="connsiteY0" fmla="*/ 93809 h 124453"/>
                  <a:gd name="connsiteX1" fmla="*/ 134220 w 134219"/>
                  <a:gd name="connsiteY1" fmla="*/ 28864 h 124453"/>
                  <a:gd name="connsiteX2" fmla="*/ 121231 w 134219"/>
                  <a:gd name="connsiteY2" fmla="*/ 20205 h 124453"/>
                  <a:gd name="connsiteX3" fmla="*/ 0 w 134219"/>
                  <a:gd name="connsiteY3" fmla="*/ 46183 h 124453"/>
                  <a:gd name="connsiteX4" fmla="*/ 69275 w 134219"/>
                  <a:gd name="connsiteY4" fmla="*/ 124117 h 124453"/>
                  <a:gd name="connsiteX5" fmla="*/ 103912 w 134219"/>
                  <a:gd name="connsiteY5" fmla="*/ 93809 h 12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219" h="124453">
                    <a:moveTo>
                      <a:pt x="103912" y="93809"/>
                    </a:moveTo>
                    <a:cubicBezTo>
                      <a:pt x="108242" y="72161"/>
                      <a:pt x="121231" y="46183"/>
                      <a:pt x="134220" y="28864"/>
                    </a:cubicBezTo>
                    <a:cubicBezTo>
                      <a:pt x="129890" y="24535"/>
                      <a:pt x="125560" y="24535"/>
                      <a:pt x="121231" y="20205"/>
                    </a:cubicBezTo>
                    <a:cubicBezTo>
                      <a:pt x="47626" y="-23092"/>
                      <a:pt x="12989" y="11546"/>
                      <a:pt x="0" y="46183"/>
                    </a:cubicBezTo>
                    <a:cubicBezTo>
                      <a:pt x="0" y="76491"/>
                      <a:pt x="25978" y="102469"/>
                      <a:pt x="69275" y="124117"/>
                    </a:cubicBezTo>
                    <a:cubicBezTo>
                      <a:pt x="64945" y="128447"/>
                      <a:pt x="60615" y="89480"/>
                      <a:pt x="103912" y="93809"/>
                    </a:cubicBezTo>
                    <a:close/>
                  </a:path>
                </a:pathLst>
              </a:custGeom>
              <a:solidFill>
                <a:srgbClr val="FFFFFF"/>
              </a:solidFill>
              <a:ln w="43191" cap="flat">
                <a:no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xmlns="" id="{674089CF-5B55-401F-9FFD-71110A8113D8}"/>
                  </a:ext>
                </a:extLst>
              </p:cNvPr>
              <p:cNvSpPr/>
              <p:nvPr/>
            </p:nvSpPr>
            <p:spPr>
              <a:xfrm>
                <a:off x="16277867" y="2910110"/>
                <a:ext cx="147208" cy="136232"/>
              </a:xfrm>
              <a:custGeom>
                <a:avLst/>
                <a:gdLst>
                  <a:gd name="connsiteX0" fmla="*/ 77934 w 147208"/>
                  <a:gd name="connsiteY0" fmla="*/ 136233 h 136232"/>
                  <a:gd name="connsiteX1" fmla="*/ 69275 w 147208"/>
                  <a:gd name="connsiteY1" fmla="*/ 131903 h 136232"/>
                  <a:gd name="connsiteX2" fmla="*/ 0 w 147208"/>
                  <a:gd name="connsiteY2" fmla="*/ 49639 h 136232"/>
                  <a:gd name="connsiteX3" fmla="*/ 0 w 147208"/>
                  <a:gd name="connsiteY3" fmla="*/ 49639 h 136232"/>
                  <a:gd name="connsiteX4" fmla="*/ 0 w 147208"/>
                  <a:gd name="connsiteY4" fmla="*/ 49639 h 136232"/>
                  <a:gd name="connsiteX5" fmla="*/ 129890 w 147208"/>
                  <a:gd name="connsiteY5" fmla="*/ 19332 h 136232"/>
                  <a:gd name="connsiteX6" fmla="*/ 147209 w 147208"/>
                  <a:gd name="connsiteY6" fmla="*/ 32321 h 136232"/>
                  <a:gd name="connsiteX7" fmla="*/ 142879 w 147208"/>
                  <a:gd name="connsiteY7" fmla="*/ 36650 h 136232"/>
                  <a:gd name="connsiteX8" fmla="*/ 112571 w 147208"/>
                  <a:gd name="connsiteY8" fmla="*/ 101595 h 136232"/>
                  <a:gd name="connsiteX9" fmla="*/ 112571 w 147208"/>
                  <a:gd name="connsiteY9" fmla="*/ 105925 h 136232"/>
                  <a:gd name="connsiteX10" fmla="*/ 108242 w 147208"/>
                  <a:gd name="connsiteY10" fmla="*/ 105925 h 136232"/>
                  <a:gd name="connsiteX11" fmla="*/ 82264 w 147208"/>
                  <a:gd name="connsiteY11" fmla="*/ 114584 h 136232"/>
                  <a:gd name="connsiteX12" fmla="*/ 77934 w 147208"/>
                  <a:gd name="connsiteY12" fmla="*/ 127573 h 136232"/>
                  <a:gd name="connsiteX13" fmla="*/ 77934 w 147208"/>
                  <a:gd name="connsiteY13" fmla="*/ 136233 h 136232"/>
                  <a:gd name="connsiteX14" fmla="*/ 8659 w 147208"/>
                  <a:gd name="connsiteY14" fmla="*/ 49639 h 136232"/>
                  <a:gd name="connsiteX15" fmla="*/ 69275 w 147208"/>
                  <a:gd name="connsiteY15" fmla="*/ 118914 h 136232"/>
                  <a:gd name="connsiteX16" fmla="*/ 77934 w 147208"/>
                  <a:gd name="connsiteY16" fmla="*/ 97266 h 136232"/>
                  <a:gd name="connsiteX17" fmla="*/ 108242 w 147208"/>
                  <a:gd name="connsiteY17" fmla="*/ 88606 h 136232"/>
                  <a:gd name="connsiteX18" fmla="*/ 134220 w 147208"/>
                  <a:gd name="connsiteY18" fmla="*/ 32321 h 136232"/>
                  <a:gd name="connsiteX19" fmla="*/ 125560 w 147208"/>
                  <a:gd name="connsiteY19" fmla="*/ 23661 h 136232"/>
                  <a:gd name="connsiteX20" fmla="*/ 8659 w 147208"/>
                  <a:gd name="connsiteY20" fmla="*/ 49639 h 136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7208" h="136232">
                    <a:moveTo>
                      <a:pt x="77934" y="136233"/>
                    </a:moveTo>
                    <a:lnTo>
                      <a:pt x="69275" y="131903"/>
                    </a:lnTo>
                    <a:cubicBezTo>
                      <a:pt x="25978" y="105925"/>
                      <a:pt x="0" y="79947"/>
                      <a:pt x="0" y="49639"/>
                    </a:cubicBezTo>
                    <a:lnTo>
                      <a:pt x="0" y="49639"/>
                    </a:lnTo>
                    <a:lnTo>
                      <a:pt x="0" y="49639"/>
                    </a:lnTo>
                    <a:cubicBezTo>
                      <a:pt x="25978" y="-2317"/>
                      <a:pt x="69275" y="-15306"/>
                      <a:pt x="129890" y="19332"/>
                    </a:cubicBezTo>
                    <a:lnTo>
                      <a:pt x="147209" y="32321"/>
                    </a:lnTo>
                    <a:lnTo>
                      <a:pt x="142879" y="36650"/>
                    </a:lnTo>
                    <a:cubicBezTo>
                      <a:pt x="129890" y="53969"/>
                      <a:pt x="116901" y="79947"/>
                      <a:pt x="112571" y="101595"/>
                    </a:cubicBezTo>
                    <a:lnTo>
                      <a:pt x="112571" y="105925"/>
                    </a:lnTo>
                    <a:lnTo>
                      <a:pt x="108242" y="105925"/>
                    </a:lnTo>
                    <a:cubicBezTo>
                      <a:pt x="95253" y="105925"/>
                      <a:pt x="86593" y="105925"/>
                      <a:pt x="82264" y="114584"/>
                    </a:cubicBezTo>
                    <a:cubicBezTo>
                      <a:pt x="77934" y="114584"/>
                      <a:pt x="77934" y="127573"/>
                      <a:pt x="77934" y="127573"/>
                    </a:cubicBezTo>
                    <a:lnTo>
                      <a:pt x="77934" y="136233"/>
                    </a:lnTo>
                    <a:close/>
                    <a:moveTo>
                      <a:pt x="8659" y="49639"/>
                    </a:moveTo>
                    <a:cubicBezTo>
                      <a:pt x="8659" y="75617"/>
                      <a:pt x="30308" y="101595"/>
                      <a:pt x="69275" y="118914"/>
                    </a:cubicBezTo>
                    <a:cubicBezTo>
                      <a:pt x="69275" y="114584"/>
                      <a:pt x="73604" y="105925"/>
                      <a:pt x="77934" y="97266"/>
                    </a:cubicBezTo>
                    <a:cubicBezTo>
                      <a:pt x="86593" y="88606"/>
                      <a:pt x="95253" y="84277"/>
                      <a:pt x="108242" y="88606"/>
                    </a:cubicBezTo>
                    <a:cubicBezTo>
                      <a:pt x="112571" y="66958"/>
                      <a:pt x="125560" y="45310"/>
                      <a:pt x="134220" y="32321"/>
                    </a:cubicBezTo>
                    <a:lnTo>
                      <a:pt x="125560" y="23661"/>
                    </a:lnTo>
                    <a:cubicBezTo>
                      <a:pt x="73604" y="-6646"/>
                      <a:pt x="30308" y="2013"/>
                      <a:pt x="8659" y="49639"/>
                    </a:cubicBezTo>
                    <a:close/>
                  </a:path>
                </a:pathLst>
              </a:custGeom>
              <a:solidFill>
                <a:srgbClr val="3D241A"/>
              </a:solidFill>
              <a:ln w="43191" cap="flat">
                <a:noFill/>
                <a:prstDash val="solid"/>
                <a:miter/>
              </a:ln>
            </p:spPr>
            <p:txBody>
              <a:bodyPr rtlCol="0" anchor="ctr"/>
              <a:lstStyle/>
              <a:p>
                <a:endParaRPr lang="en-US"/>
              </a:p>
            </p:txBody>
          </p:sp>
        </p:grpSp>
        <p:sp>
          <p:nvSpPr>
            <p:cNvPr id="246" name="Freeform: Shape 245">
              <a:extLst>
                <a:ext uri="{FF2B5EF4-FFF2-40B4-BE49-F238E27FC236}">
                  <a16:creationId xmlns:a16="http://schemas.microsoft.com/office/drawing/2014/main" xmlns="" id="{01255B81-587B-4D19-AEAE-707D8ACC1FDB}"/>
                </a:ext>
              </a:extLst>
            </p:cNvPr>
            <p:cNvSpPr/>
            <p:nvPr/>
          </p:nvSpPr>
          <p:spPr>
            <a:xfrm>
              <a:off x="16286526" y="2909236"/>
              <a:ext cx="134219" cy="124453"/>
            </a:xfrm>
            <a:custGeom>
              <a:avLst/>
              <a:gdLst>
                <a:gd name="connsiteX0" fmla="*/ 103912 w 134219"/>
                <a:gd name="connsiteY0" fmla="*/ 93809 h 124453"/>
                <a:gd name="connsiteX1" fmla="*/ 134220 w 134219"/>
                <a:gd name="connsiteY1" fmla="*/ 28864 h 124453"/>
                <a:gd name="connsiteX2" fmla="*/ 121231 w 134219"/>
                <a:gd name="connsiteY2" fmla="*/ 20205 h 124453"/>
                <a:gd name="connsiteX3" fmla="*/ 0 w 134219"/>
                <a:gd name="connsiteY3" fmla="*/ 46183 h 124453"/>
                <a:gd name="connsiteX4" fmla="*/ 69275 w 134219"/>
                <a:gd name="connsiteY4" fmla="*/ 124117 h 124453"/>
                <a:gd name="connsiteX5" fmla="*/ 103912 w 134219"/>
                <a:gd name="connsiteY5" fmla="*/ 93809 h 12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219" h="124453">
                  <a:moveTo>
                    <a:pt x="103912" y="93809"/>
                  </a:moveTo>
                  <a:cubicBezTo>
                    <a:pt x="108242" y="72161"/>
                    <a:pt x="121231" y="46183"/>
                    <a:pt x="134220" y="28864"/>
                  </a:cubicBezTo>
                  <a:cubicBezTo>
                    <a:pt x="129890" y="24535"/>
                    <a:pt x="125560" y="24535"/>
                    <a:pt x="121231" y="20205"/>
                  </a:cubicBezTo>
                  <a:cubicBezTo>
                    <a:pt x="47626" y="-23092"/>
                    <a:pt x="12989" y="11546"/>
                    <a:pt x="0" y="46183"/>
                  </a:cubicBezTo>
                  <a:cubicBezTo>
                    <a:pt x="0" y="76491"/>
                    <a:pt x="25978" y="102469"/>
                    <a:pt x="69275" y="124117"/>
                  </a:cubicBezTo>
                  <a:cubicBezTo>
                    <a:pt x="64945" y="128447"/>
                    <a:pt x="60615" y="89480"/>
                    <a:pt x="103912" y="93809"/>
                  </a:cubicBezTo>
                  <a:close/>
                </a:path>
              </a:pathLst>
            </a:custGeom>
            <a:solidFill>
              <a:srgbClr val="A00000"/>
            </a:solidFill>
            <a:ln w="43191" cap="flat">
              <a:noFill/>
              <a:prstDash val="solid"/>
              <a:miter/>
            </a:ln>
          </p:spPr>
          <p:txBody>
            <a:bodyPr rtlCol="0" anchor="ctr"/>
            <a:lstStyle/>
            <a:p>
              <a:endParaRPr lang="en-US"/>
            </a:p>
          </p:txBody>
        </p:sp>
        <p:grpSp>
          <p:nvGrpSpPr>
            <p:cNvPr id="247" name="Graphic 12">
              <a:extLst>
                <a:ext uri="{FF2B5EF4-FFF2-40B4-BE49-F238E27FC236}">
                  <a16:creationId xmlns:a16="http://schemas.microsoft.com/office/drawing/2014/main" xmlns="" id="{F9A63A80-6FB4-4C05-84B1-4C08D6B99CC4}"/>
                </a:ext>
              </a:extLst>
            </p:cNvPr>
            <p:cNvGrpSpPr/>
            <p:nvPr/>
          </p:nvGrpSpPr>
          <p:grpSpPr>
            <a:xfrm>
              <a:off x="16341729" y="2933771"/>
              <a:ext cx="386422" cy="225142"/>
              <a:chOff x="16341729" y="2933771"/>
              <a:chExt cx="386422" cy="225142"/>
            </a:xfrm>
          </p:grpSpPr>
          <p:grpSp>
            <p:nvGrpSpPr>
              <p:cNvPr id="248" name="Graphic 12">
                <a:extLst>
                  <a:ext uri="{FF2B5EF4-FFF2-40B4-BE49-F238E27FC236}">
                    <a16:creationId xmlns:a16="http://schemas.microsoft.com/office/drawing/2014/main" xmlns="" id="{D7597741-2A3B-46AE-8EFD-D17FEAA227B6}"/>
                  </a:ext>
                </a:extLst>
              </p:cNvPr>
              <p:cNvGrpSpPr/>
              <p:nvPr/>
            </p:nvGrpSpPr>
            <p:grpSpPr>
              <a:xfrm>
                <a:off x="16386108" y="2933771"/>
                <a:ext cx="255450" cy="138549"/>
                <a:chOff x="16386108" y="2933771"/>
                <a:chExt cx="255450" cy="138549"/>
              </a:xfrm>
            </p:grpSpPr>
            <p:sp>
              <p:nvSpPr>
                <p:cNvPr id="249" name="Freeform: Shape 248">
                  <a:extLst>
                    <a:ext uri="{FF2B5EF4-FFF2-40B4-BE49-F238E27FC236}">
                      <a16:creationId xmlns:a16="http://schemas.microsoft.com/office/drawing/2014/main" xmlns="" id="{87703F9A-2A65-4641-A9FF-F6EA2BC9CDB2}"/>
                    </a:ext>
                  </a:extLst>
                </p:cNvPr>
                <p:cNvSpPr/>
                <p:nvPr/>
              </p:nvSpPr>
              <p:spPr>
                <a:xfrm>
                  <a:off x="16390438" y="2938100"/>
                  <a:ext cx="233802" cy="125560"/>
                </a:xfrm>
                <a:custGeom>
                  <a:avLst/>
                  <a:gdLst>
                    <a:gd name="connsiteX0" fmla="*/ 30308 w 233802"/>
                    <a:gd name="connsiteY0" fmla="*/ 0 h 125560"/>
                    <a:gd name="connsiteX1" fmla="*/ 0 w 233802"/>
                    <a:gd name="connsiteY1" fmla="*/ 64945 h 125560"/>
                    <a:gd name="connsiteX2" fmla="*/ 233802 w 233802"/>
                    <a:gd name="connsiteY2" fmla="*/ 125560 h 125560"/>
                    <a:gd name="connsiteX3" fmla="*/ 30308 w 233802"/>
                    <a:gd name="connsiteY3" fmla="*/ 0 h 125560"/>
                  </a:gdLst>
                  <a:ahLst/>
                  <a:cxnLst>
                    <a:cxn ang="0">
                      <a:pos x="connsiteX0" y="connsiteY0"/>
                    </a:cxn>
                    <a:cxn ang="0">
                      <a:pos x="connsiteX1" y="connsiteY1"/>
                    </a:cxn>
                    <a:cxn ang="0">
                      <a:pos x="connsiteX2" y="connsiteY2"/>
                    </a:cxn>
                    <a:cxn ang="0">
                      <a:pos x="connsiteX3" y="connsiteY3"/>
                    </a:cxn>
                  </a:cxnLst>
                  <a:rect l="l" t="t" r="r" b="b"/>
                  <a:pathLst>
                    <a:path w="233802" h="125560">
                      <a:moveTo>
                        <a:pt x="30308" y="0"/>
                      </a:moveTo>
                      <a:cubicBezTo>
                        <a:pt x="17319" y="17319"/>
                        <a:pt x="4330" y="43297"/>
                        <a:pt x="0" y="64945"/>
                      </a:cubicBezTo>
                      <a:cubicBezTo>
                        <a:pt x="0" y="64945"/>
                        <a:pt x="64945" y="121231"/>
                        <a:pt x="233802" y="125560"/>
                      </a:cubicBezTo>
                      <a:cubicBezTo>
                        <a:pt x="173187" y="90923"/>
                        <a:pt x="99582" y="43297"/>
                        <a:pt x="30308" y="0"/>
                      </a:cubicBezTo>
                      <a:close/>
                    </a:path>
                  </a:pathLst>
                </a:custGeom>
                <a:solidFill>
                  <a:srgbClr val="F3D1BB"/>
                </a:solidFill>
                <a:ln w="43191" cap="flat">
                  <a:no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xmlns="" id="{6EB92C55-39D7-4EE0-8966-360C51EB573A}"/>
                    </a:ext>
                  </a:extLst>
                </p:cNvPr>
                <p:cNvSpPr/>
                <p:nvPr/>
              </p:nvSpPr>
              <p:spPr>
                <a:xfrm>
                  <a:off x="16386108" y="2933771"/>
                  <a:ext cx="255450" cy="138549"/>
                </a:xfrm>
                <a:custGeom>
                  <a:avLst/>
                  <a:gdLst>
                    <a:gd name="connsiteX0" fmla="*/ 255450 w 255450"/>
                    <a:gd name="connsiteY0" fmla="*/ 138549 h 138549"/>
                    <a:gd name="connsiteX1" fmla="*/ 238132 w 255450"/>
                    <a:gd name="connsiteY1" fmla="*/ 138549 h 138549"/>
                    <a:gd name="connsiteX2" fmla="*/ 0 w 255450"/>
                    <a:gd name="connsiteY2" fmla="*/ 73604 h 138549"/>
                    <a:gd name="connsiteX3" fmla="*/ 0 w 255450"/>
                    <a:gd name="connsiteY3" fmla="*/ 73604 h 138549"/>
                    <a:gd name="connsiteX4" fmla="*/ 0 w 255450"/>
                    <a:gd name="connsiteY4" fmla="*/ 69275 h 138549"/>
                    <a:gd name="connsiteX5" fmla="*/ 30308 w 255450"/>
                    <a:gd name="connsiteY5" fmla="*/ 4330 h 138549"/>
                    <a:gd name="connsiteX6" fmla="*/ 34637 w 255450"/>
                    <a:gd name="connsiteY6" fmla="*/ 0 h 138549"/>
                    <a:gd name="connsiteX7" fmla="*/ 38967 w 255450"/>
                    <a:gd name="connsiteY7" fmla="*/ 4330 h 138549"/>
                    <a:gd name="connsiteX8" fmla="*/ 242461 w 255450"/>
                    <a:gd name="connsiteY8" fmla="*/ 129890 h 138549"/>
                    <a:gd name="connsiteX9" fmla="*/ 255450 w 255450"/>
                    <a:gd name="connsiteY9" fmla="*/ 138549 h 138549"/>
                    <a:gd name="connsiteX10" fmla="*/ 8659 w 255450"/>
                    <a:gd name="connsiteY10" fmla="*/ 69275 h 138549"/>
                    <a:gd name="connsiteX11" fmla="*/ 220813 w 255450"/>
                    <a:gd name="connsiteY11" fmla="*/ 125560 h 138549"/>
                    <a:gd name="connsiteX12" fmla="*/ 34637 w 255450"/>
                    <a:gd name="connsiteY12" fmla="*/ 12989 h 138549"/>
                    <a:gd name="connsiteX13" fmla="*/ 8659 w 255450"/>
                    <a:gd name="connsiteY13" fmla="*/ 69275 h 138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5450" h="138549">
                      <a:moveTo>
                        <a:pt x="255450" y="138549"/>
                      </a:moveTo>
                      <a:lnTo>
                        <a:pt x="238132" y="138549"/>
                      </a:lnTo>
                      <a:cubicBezTo>
                        <a:pt x="69275" y="129890"/>
                        <a:pt x="4330" y="77934"/>
                        <a:pt x="0" y="73604"/>
                      </a:cubicBezTo>
                      <a:lnTo>
                        <a:pt x="0" y="73604"/>
                      </a:lnTo>
                      <a:lnTo>
                        <a:pt x="0" y="69275"/>
                      </a:lnTo>
                      <a:cubicBezTo>
                        <a:pt x="4330" y="47626"/>
                        <a:pt x="17319" y="21648"/>
                        <a:pt x="30308" y="4330"/>
                      </a:cubicBezTo>
                      <a:lnTo>
                        <a:pt x="34637" y="0"/>
                      </a:lnTo>
                      <a:lnTo>
                        <a:pt x="38967" y="4330"/>
                      </a:lnTo>
                      <a:cubicBezTo>
                        <a:pt x="103912" y="43297"/>
                        <a:pt x="177516" y="86593"/>
                        <a:pt x="242461" y="129890"/>
                      </a:cubicBezTo>
                      <a:lnTo>
                        <a:pt x="255450" y="138549"/>
                      </a:lnTo>
                      <a:close/>
                      <a:moveTo>
                        <a:pt x="8659" y="69275"/>
                      </a:moveTo>
                      <a:cubicBezTo>
                        <a:pt x="21648" y="77934"/>
                        <a:pt x="82264" y="116901"/>
                        <a:pt x="220813" y="125560"/>
                      </a:cubicBezTo>
                      <a:cubicBezTo>
                        <a:pt x="160198" y="86593"/>
                        <a:pt x="95253" y="47626"/>
                        <a:pt x="34637" y="12989"/>
                      </a:cubicBezTo>
                      <a:cubicBezTo>
                        <a:pt x="25978" y="30308"/>
                        <a:pt x="12989" y="51956"/>
                        <a:pt x="8659" y="69275"/>
                      </a:cubicBezTo>
                      <a:close/>
                    </a:path>
                  </a:pathLst>
                </a:custGeom>
                <a:solidFill>
                  <a:srgbClr val="977252"/>
                </a:solidFill>
                <a:ln w="43191" cap="flat">
                  <a:noFill/>
                  <a:prstDash val="solid"/>
                  <a:miter/>
                </a:ln>
              </p:spPr>
              <p:txBody>
                <a:bodyPr rtlCol="0" anchor="ctr"/>
                <a:lstStyle/>
                <a:p>
                  <a:endParaRPr lang="en-US"/>
                </a:p>
              </p:txBody>
            </p:sp>
          </p:grpSp>
          <p:sp>
            <p:nvSpPr>
              <p:cNvPr id="251" name="Freeform: Shape 250">
                <a:extLst>
                  <a:ext uri="{FF2B5EF4-FFF2-40B4-BE49-F238E27FC236}">
                    <a16:creationId xmlns:a16="http://schemas.microsoft.com/office/drawing/2014/main" xmlns="" id="{8D9FE5D4-DC58-45E8-A77E-8D2FEC013A9D}"/>
                  </a:ext>
                </a:extLst>
              </p:cNvPr>
              <p:cNvSpPr/>
              <p:nvPr/>
            </p:nvSpPr>
            <p:spPr>
              <a:xfrm>
                <a:off x="16416416" y="2938100"/>
                <a:ext cx="207824" cy="125560"/>
              </a:xfrm>
              <a:custGeom>
                <a:avLst/>
                <a:gdLst>
                  <a:gd name="connsiteX0" fmla="*/ 86593 w 207824"/>
                  <a:gd name="connsiteY0" fmla="*/ 69275 h 125560"/>
                  <a:gd name="connsiteX1" fmla="*/ 82264 w 207824"/>
                  <a:gd name="connsiteY1" fmla="*/ 77934 h 125560"/>
                  <a:gd name="connsiteX2" fmla="*/ 4330 w 207824"/>
                  <a:gd name="connsiteY2" fmla="*/ 82264 h 125560"/>
                  <a:gd name="connsiteX3" fmla="*/ 207824 w 207824"/>
                  <a:gd name="connsiteY3" fmla="*/ 125560 h 125560"/>
                  <a:gd name="connsiteX4" fmla="*/ 4330 w 207824"/>
                  <a:gd name="connsiteY4" fmla="*/ 0 h 125560"/>
                  <a:gd name="connsiteX5" fmla="*/ 0 w 207824"/>
                  <a:gd name="connsiteY5" fmla="*/ 8659 h 125560"/>
                  <a:gd name="connsiteX6" fmla="*/ 86593 w 207824"/>
                  <a:gd name="connsiteY6" fmla="*/ 69275 h 125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824" h="125560">
                    <a:moveTo>
                      <a:pt x="86593" y="69275"/>
                    </a:moveTo>
                    <a:cubicBezTo>
                      <a:pt x="86593" y="73604"/>
                      <a:pt x="82264" y="77934"/>
                      <a:pt x="82264" y="77934"/>
                    </a:cubicBezTo>
                    <a:cubicBezTo>
                      <a:pt x="56286" y="86593"/>
                      <a:pt x="30308" y="90923"/>
                      <a:pt x="4330" y="82264"/>
                    </a:cubicBezTo>
                    <a:cubicBezTo>
                      <a:pt x="38967" y="99583"/>
                      <a:pt x="103912" y="121231"/>
                      <a:pt x="207824" y="125560"/>
                    </a:cubicBezTo>
                    <a:cubicBezTo>
                      <a:pt x="147209" y="86593"/>
                      <a:pt x="73604" y="38967"/>
                      <a:pt x="4330" y="0"/>
                    </a:cubicBezTo>
                    <a:cubicBezTo>
                      <a:pt x="4330" y="4330"/>
                      <a:pt x="0" y="4330"/>
                      <a:pt x="0" y="8659"/>
                    </a:cubicBezTo>
                    <a:cubicBezTo>
                      <a:pt x="30308" y="17319"/>
                      <a:pt x="82264" y="38967"/>
                      <a:pt x="86593" y="69275"/>
                    </a:cubicBezTo>
                    <a:close/>
                  </a:path>
                </a:pathLst>
              </a:custGeom>
              <a:solidFill>
                <a:srgbClr val="F3D1BB"/>
              </a:solidFill>
              <a:ln w="43191" cap="flat">
                <a:noFill/>
                <a:prstDash val="solid"/>
                <a:miter/>
              </a:ln>
            </p:spPr>
            <p:txBody>
              <a:bodyPr rtlCol="0" anchor="ctr"/>
              <a:lstStyle/>
              <a:p>
                <a:endParaRPr lang="en-US"/>
              </a:p>
            </p:txBody>
          </p:sp>
          <p:grpSp>
            <p:nvGrpSpPr>
              <p:cNvPr id="252" name="Graphic 12">
                <a:extLst>
                  <a:ext uri="{FF2B5EF4-FFF2-40B4-BE49-F238E27FC236}">
                    <a16:creationId xmlns:a16="http://schemas.microsoft.com/office/drawing/2014/main" xmlns="" id="{449F30B6-EF8C-4FEE-8FCE-0E1C89011904}"/>
                  </a:ext>
                </a:extLst>
              </p:cNvPr>
              <p:cNvGrpSpPr/>
              <p:nvPr/>
            </p:nvGrpSpPr>
            <p:grpSpPr>
              <a:xfrm>
                <a:off x="16341729" y="3001347"/>
                <a:ext cx="386422" cy="157566"/>
                <a:chOff x="16341729" y="3001347"/>
                <a:chExt cx="386422" cy="157566"/>
              </a:xfrm>
            </p:grpSpPr>
            <p:sp>
              <p:nvSpPr>
                <p:cNvPr id="253" name="Freeform: Shape 252">
                  <a:extLst>
                    <a:ext uri="{FF2B5EF4-FFF2-40B4-BE49-F238E27FC236}">
                      <a16:creationId xmlns:a16="http://schemas.microsoft.com/office/drawing/2014/main" xmlns="" id="{B81F0214-43E5-4DD7-AF2F-7410439F3D74}"/>
                    </a:ext>
                  </a:extLst>
                </p:cNvPr>
                <p:cNvSpPr/>
                <p:nvPr/>
              </p:nvSpPr>
              <p:spPr>
                <a:xfrm>
                  <a:off x="16346059" y="3007039"/>
                  <a:ext cx="377763" cy="151397"/>
                </a:xfrm>
                <a:custGeom>
                  <a:avLst/>
                  <a:gdLst>
                    <a:gd name="connsiteX0" fmla="*/ 278181 w 377763"/>
                    <a:gd name="connsiteY0" fmla="*/ 60951 h 151397"/>
                    <a:gd name="connsiteX1" fmla="*/ 44379 w 377763"/>
                    <a:gd name="connsiteY1" fmla="*/ 336 h 151397"/>
                    <a:gd name="connsiteX2" fmla="*/ 5412 w 377763"/>
                    <a:gd name="connsiteY2" fmla="*/ 34973 h 151397"/>
                    <a:gd name="connsiteX3" fmla="*/ 1082 w 377763"/>
                    <a:gd name="connsiteY3" fmla="*/ 78270 h 151397"/>
                    <a:gd name="connsiteX4" fmla="*/ 377764 w 377763"/>
                    <a:gd name="connsiteY4" fmla="*/ 125896 h 151397"/>
                    <a:gd name="connsiteX5" fmla="*/ 278181 w 377763"/>
                    <a:gd name="connsiteY5" fmla="*/ 60951 h 15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7763" h="151397">
                      <a:moveTo>
                        <a:pt x="278181" y="60951"/>
                      </a:moveTo>
                      <a:cubicBezTo>
                        <a:pt x="109324" y="52292"/>
                        <a:pt x="44379" y="336"/>
                        <a:pt x="44379" y="336"/>
                      </a:cubicBezTo>
                      <a:cubicBezTo>
                        <a:pt x="1082" y="-3994"/>
                        <a:pt x="5412" y="34973"/>
                        <a:pt x="5412" y="34973"/>
                      </a:cubicBezTo>
                      <a:cubicBezTo>
                        <a:pt x="-3247" y="65281"/>
                        <a:pt x="1082" y="78270"/>
                        <a:pt x="1082" y="78270"/>
                      </a:cubicBezTo>
                      <a:cubicBezTo>
                        <a:pt x="1082" y="78270"/>
                        <a:pt x="178599" y="203830"/>
                        <a:pt x="377764" y="125896"/>
                      </a:cubicBezTo>
                      <a:cubicBezTo>
                        <a:pt x="356115" y="108578"/>
                        <a:pt x="321478" y="86929"/>
                        <a:pt x="278181" y="60951"/>
                      </a:cubicBezTo>
                      <a:close/>
                    </a:path>
                  </a:pathLst>
                </a:custGeom>
                <a:solidFill>
                  <a:srgbClr val="FAB548"/>
                </a:solidFill>
                <a:ln w="43191" cap="flat">
                  <a:noFill/>
                  <a:prstDash val="solid"/>
                  <a:miter/>
                </a:ln>
              </p:spPr>
              <p:txBody>
                <a:bodyPr rtlCol="0" anchor="ctr"/>
                <a:lstStyle/>
                <a:p>
                  <a:endParaRPr lang="en-US"/>
                </a:p>
              </p:txBody>
            </p:sp>
            <p:sp>
              <p:nvSpPr>
                <p:cNvPr id="254" name="Freeform: Shape 253">
                  <a:extLst>
                    <a:ext uri="{FF2B5EF4-FFF2-40B4-BE49-F238E27FC236}">
                      <a16:creationId xmlns:a16="http://schemas.microsoft.com/office/drawing/2014/main" xmlns="" id="{0FB0C49A-D796-40A9-A715-949470EB17EB}"/>
                    </a:ext>
                  </a:extLst>
                </p:cNvPr>
                <p:cNvSpPr/>
                <p:nvPr/>
              </p:nvSpPr>
              <p:spPr>
                <a:xfrm>
                  <a:off x="16341729" y="3001347"/>
                  <a:ext cx="386422" cy="157566"/>
                </a:xfrm>
                <a:custGeom>
                  <a:avLst/>
                  <a:gdLst>
                    <a:gd name="connsiteX0" fmla="*/ 243544 w 386422"/>
                    <a:gd name="connsiteY0" fmla="*/ 157567 h 157566"/>
                    <a:gd name="connsiteX1" fmla="*/ 243544 w 386422"/>
                    <a:gd name="connsiteY1" fmla="*/ 157567 h 157566"/>
                    <a:gd name="connsiteX2" fmla="*/ 1082 w 386422"/>
                    <a:gd name="connsiteY2" fmla="*/ 83962 h 157566"/>
                    <a:gd name="connsiteX3" fmla="*/ 1082 w 386422"/>
                    <a:gd name="connsiteY3" fmla="*/ 83962 h 157566"/>
                    <a:gd name="connsiteX4" fmla="*/ 1082 w 386422"/>
                    <a:gd name="connsiteY4" fmla="*/ 83962 h 157566"/>
                    <a:gd name="connsiteX5" fmla="*/ 5412 w 386422"/>
                    <a:gd name="connsiteY5" fmla="*/ 40666 h 157566"/>
                    <a:gd name="connsiteX6" fmla="*/ 14071 w 386422"/>
                    <a:gd name="connsiteY6" fmla="*/ 10358 h 157566"/>
                    <a:gd name="connsiteX7" fmla="*/ 48709 w 386422"/>
                    <a:gd name="connsiteY7" fmla="*/ 1699 h 157566"/>
                    <a:gd name="connsiteX8" fmla="*/ 48709 w 386422"/>
                    <a:gd name="connsiteY8" fmla="*/ 1699 h 157566"/>
                    <a:gd name="connsiteX9" fmla="*/ 48709 w 386422"/>
                    <a:gd name="connsiteY9" fmla="*/ 1699 h 157566"/>
                    <a:gd name="connsiteX10" fmla="*/ 278181 w 386422"/>
                    <a:gd name="connsiteY10" fmla="*/ 62314 h 157566"/>
                    <a:gd name="connsiteX11" fmla="*/ 278181 w 386422"/>
                    <a:gd name="connsiteY11" fmla="*/ 62314 h 157566"/>
                    <a:gd name="connsiteX12" fmla="*/ 295500 w 386422"/>
                    <a:gd name="connsiteY12" fmla="*/ 75303 h 157566"/>
                    <a:gd name="connsiteX13" fmla="*/ 377764 w 386422"/>
                    <a:gd name="connsiteY13" fmla="*/ 127259 h 157566"/>
                    <a:gd name="connsiteX14" fmla="*/ 386423 w 386422"/>
                    <a:gd name="connsiteY14" fmla="*/ 131589 h 157566"/>
                    <a:gd name="connsiteX15" fmla="*/ 377764 w 386422"/>
                    <a:gd name="connsiteY15" fmla="*/ 135918 h 157566"/>
                    <a:gd name="connsiteX16" fmla="*/ 243544 w 386422"/>
                    <a:gd name="connsiteY16" fmla="*/ 157567 h 157566"/>
                    <a:gd name="connsiteX17" fmla="*/ 9742 w 386422"/>
                    <a:gd name="connsiteY17" fmla="*/ 79633 h 157566"/>
                    <a:gd name="connsiteX18" fmla="*/ 247874 w 386422"/>
                    <a:gd name="connsiteY18" fmla="*/ 148907 h 157566"/>
                    <a:gd name="connsiteX19" fmla="*/ 247874 w 386422"/>
                    <a:gd name="connsiteY19" fmla="*/ 148907 h 157566"/>
                    <a:gd name="connsiteX20" fmla="*/ 373434 w 386422"/>
                    <a:gd name="connsiteY20" fmla="*/ 127259 h 157566"/>
                    <a:gd name="connsiteX21" fmla="*/ 299830 w 386422"/>
                    <a:gd name="connsiteY21" fmla="*/ 79633 h 157566"/>
                    <a:gd name="connsiteX22" fmla="*/ 282511 w 386422"/>
                    <a:gd name="connsiteY22" fmla="*/ 70973 h 157566"/>
                    <a:gd name="connsiteX23" fmla="*/ 48709 w 386422"/>
                    <a:gd name="connsiteY23" fmla="*/ 10358 h 157566"/>
                    <a:gd name="connsiteX24" fmla="*/ 22731 w 386422"/>
                    <a:gd name="connsiteY24" fmla="*/ 19017 h 157566"/>
                    <a:gd name="connsiteX25" fmla="*/ 14071 w 386422"/>
                    <a:gd name="connsiteY25" fmla="*/ 36336 h 157566"/>
                    <a:gd name="connsiteX26" fmla="*/ 14071 w 386422"/>
                    <a:gd name="connsiteY26" fmla="*/ 36336 h 157566"/>
                    <a:gd name="connsiteX27" fmla="*/ 14071 w 386422"/>
                    <a:gd name="connsiteY27" fmla="*/ 36336 h 157566"/>
                    <a:gd name="connsiteX28" fmla="*/ 9742 w 386422"/>
                    <a:gd name="connsiteY28" fmla="*/ 79633 h 157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86422" h="157566">
                      <a:moveTo>
                        <a:pt x="243544" y="157567"/>
                      </a:moveTo>
                      <a:lnTo>
                        <a:pt x="243544" y="157567"/>
                      </a:lnTo>
                      <a:cubicBezTo>
                        <a:pt x="104994" y="157567"/>
                        <a:pt x="1082" y="83962"/>
                        <a:pt x="1082" y="83962"/>
                      </a:cubicBezTo>
                      <a:lnTo>
                        <a:pt x="1082" y="83962"/>
                      </a:lnTo>
                      <a:lnTo>
                        <a:pt x="1082" y="83962"/>
                      </a:lnTo>
                      <a:cubicBezTo>
                        <a:pt x="1082" y="83962"/>
                        <a:pt x="-3247" y="70973"/>
                        <a:pt x="5412" y="40666"/>
                      </a:cubicBezTo>
                      <a:cubicBezTo>
                        <a:pt x="5412" y="36336"/>
                        <a:pt x="5412" y="23347"/>
                        <a:pt x="14071" y="10358"/>
                      </a:cubicBezTo>
                      <a:cubicBezTo>
                        <a:pt x="22731" y="1699"/>
                        <a:pt x="31390" y="-2631"/>
                        <a:pt x="48709" y="1699"/>
                      </a:cubicBezTo>
                      <a:lnTo>
                        <a:pt x="48709" y="1699"/>
                      </a:lnTo>
                      <a:lnTo>
                        <a:pt x="48709" y="1699"/>
                      </a:lnTo>
                      <a:cubicBezTo>
                        <a:pt x="48709" y="1699"/>
                        <a:pt x="113654" y="53655"/>
                        <a:pt x="278181" y="62314"/>
                      </a:cubicBezTo>
                      <a:lnTo>
                        <a:pt x="278181" y="62314"/>
                      </a:lnTo>
                      <a:lnTo>
                        <a:pt x="295500" y="75303"/>
                      </a:lnTo>
                      <a:cubicBezTo>
                        <a:pt x="330137" y="96951"/>
                        <a:pt x="356115" y="114270"/>
                        <a:pt x="377764" y="127259"/>
                      </a:cubicBezTo>
                      <a:lnTo>
                        <a:pt x="386423" y="131589"/>
                      </a:lnTo>
                      <a:lnTo>
                        <a:pt x="377764" y="135918"/>
                      </a:lnTo>
                      <a:cubicBezTo>
                        <a:pt x="338797" y="148907"/>
                        <a:pt x="291170" y="157567"/>
                        <a:pt x="243544" y="157567"/>
                      </a:cubicBezTo>
                      <a:close/>
                      <a:moveTo>
                        <a:pt x="9742" y="79633"/>
                      </a:moveTo>
                      <a:cubicBezTo>
                        <a:pt x="22731" y="88292"/>
                        <a:pt x="122313" y="148907"/>
                        <a:pt x="247874" y="148907"/>
                      </a:cubicBezTo>
                      <a:lnTo>
                        <a:pt x="247874" y="148907"/>
                      </a:lnTo>
                      <a:cubicBezTo>
                        <a:pt x="291170" y="148907"/>
                        <a:pt x="334467" y="140248"/>
                        <a:pt x="373434" y="127259"/>
                      </a:cubicBezTo>
                      <a:cubicBezTo>
                        <a:pt x="356115" y="114270"/>
                        <a:pt x="330137" y="101281"/>
                        <a:pt x="299830" y="79633"/>
                      </a:cubicBezTo>
                      <a:lnTo>
                        <a:pt x="282511" y="70973"/>
                      </a:lnTo>
                      <a:cubicBezTo>
                        <a:pt x="126643" y="62314"/>
                        <a:pt x="57368" y="14688"/>
                        <a:pt x="48709" y="10358"/>
                      </a:cubicBezTo>
                      <a:cubicBezTo>
                        <a:pt x="35720" y="10358"/>
                        <a:pt x="27060" y="10358"/>
                        <a:pt x="22731" y="19017"/>
                      </a:cubicBezTo>
                      <a:cubicBezTo>
                        <a:pt x="14071" y="23347"/>
                        <a:pt x="14071" y="36336"/>
                        <a:pt x="14071" y="36336"/>
                      </a:cubicBezTo>
                      <a:lnTo>
                        <a:pt x="14071" y="36336"/>
                      </a:lnTo>
                      <a:lnTo>
                        <a:pt x="14071" y="36336"/>
                      </a:lnTo>
                      <a:cubicBezTo>
                        <a:pt x="9742" y="62314"/>
                        <a:pt x="9742" y="75303"/>
                        <a:pt x="9742" y="79633"/>
                      </a:cubicBezTo>
                      <a:close/>
                    </a:path>
                  </a:pathLst>
                </a:custGeom>
                <a:solidFill>
                  <a:srgbClr val="BA7E27"/>
                </a:solidFill>
                <a:ln w="43191" cap="flat">
                  <a:noFill/>
                  <a:prstDash val="solid"/>
                  <a:miter/>
                </a:ln>
              </p:spPr>
              <p:txBody>
                <a:bodyPr rtlCol="0" anchor="ctr"/>
                <a:lstStyle/>
                <a:p>
                  <a:endParaRPr lang="en-US"/>
                </a:p>
              </p:txBody>
            </p:sp>
          </p:grpSp>
          <p:sp>
            <p:nvSpPr>
              <p:cNvPr id="255" name="Freeform: Shape 254">
                <a:extLst>
                  <a:ext uri="{FF2B5EF4-FFF2-40B4-BE49-F238E27FC236}">
                    <a16:creationId xmlns:a16="http://schemas.microsoft.com/office/drawing/2014/main" xmlns="" id="{CEA32129-C9BD-431E-A09E-F7A7F6B68ECC}"/>
                  </a:ext>
                </a:extLst>
              </p:cNvPr>
              <p:cNvSpPr/>
              <p:nvPr/>
            </p:nvSpPr>
            <p:spPr>
              <a:xfrm>
                <a:off x="16345217" y="3037683"/>
                <a:ext cx="378605" cy="120753"/>
              </a:xfrm>
              <a:custGeom>
                <a:avLst/>
                <a:gdLst>
                  <a:gd name="connsiteX0" fmla="*/ 279023 w 378605"/>
                  <a:gd name="connsiteY0" fmla="*/ 30308 h 120753"/>
                  <a:gd name="connsiteX1" fmla="*/ 248715 w 378605"/>
                  <a:gd name="connsiteY1" fmla="*/ 30308 h 120753"/>
                  <a:gd name="connsiteX2" fmla="*/ 235726 w 378605"/>
                  <a:gd name="connsiteY2" fmla="*/ 69275 h 120753"/>
                  <a:gd name="connsiteX3" fmla="*/ 192430 w 378605"/>
                  <a:gd name="connsiteY3" fmla="*/ 82264 h 120753"/>
                  <a:gd name="connsiteX4" fmla="*/ 166452 w 378605"/>
                  <a:gd name="connsiteY4" fmla="*/ 21648 h 120753"/>
                  <a:gd name="connsiteX5" fmla="*/ 97177 w 378605"/>
                  <a:gd name="connsiteY5" fmla="*/ 0 h 120753"/>
                  <a:gd name="connsiteX6" fmla="*/ 53880 w 378605"/>
                  <a:gd name="connsiteY6" fmla="*/ 38967 h 120753"/>
                  <a:gd name="connsiteX7" fmla="*/ 1924 w 378605"/>
                  <a:gd name="connsiteY7" fmla="*/ 25978 h 120753"/>
                  <a:gd name="connsiteX8" fmla="*/ 1924 w 378605"/>
                  <a:gd name="connsiteY8" fmla="*/ 47626 h 120753"/>
                  <a:gd name="connsiteX9" fmla="*/ 378606 w 378605"/>
                  <a:gd name="connsiteY9" fmla="*/ 95253 h 120753"/>
                  <a:gd name="connsiteX10" fmla="*/ 279023 w 378605"/>
                  <a:gd name="connsiteY10" fmla="*/ 30308 h 120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8605" h="120753">
                    <a:moveTo>
                      <a:pt x="279023" y="30308"/>
                    </a:moveTo>
                    <a:cubicBezTo>
                      <a:pt x="266034" y="30308"/>
                      <a:pt x="257375" y="30308"/>
                      <a:pt x="248715" y="30308"/>
                    </a:cubicBezTo>
                    <a:cubicBezTo>
                      <a:pt x="248715" y="43297"/>
                      <a:pt x="244386" y="56286"/>
                      <a:pt x="235726" y="69275"/>
                    </a:cubicBezTo>
                    <a:cubicBezTo>
                      <a:pt x="227067" y="82264"/>
                      <a:pt x="209748" y="86593"/>
                      <a:pt x="192430" y="82264"/>
                    </a:cubicBezTo>
                    <a:cubicBezTo>
                      <a:pt x="162122" y="73604"/>
                      <a:pt x="162122" y="47626"/>
                      <a:pt x="166452" y="21648"/>
                    </a:cubicBezTo>
                    <a:cubicBezTo>
                      <a:pt x="140474" y="17319"/>
                      <a:pt x="114496" y="8659"/>
                      <a:pt x="97177" y="0"/>
                    </a:cubicBezTo>
                    <a:cubicBezTo>
                      <a:pt x="88518" y="21648"/>
                      <a:pt x="75529" y="38967"/>
                      <a:pt x="53880" y="38967"/>
                    </a:cubicBezTo>
                    <a:cubicBezTo>
                      <a:pt x="36562" y="38967"/>
                      <a:pt x="14913" y="34637"/>
                      <a:pt x="1924" y="25978"/>
                    </a:cubicBezTo>
                    <a:cubicBezTo>
                      <a:pt x="-2405" y="43297"/>
                      <a:pt x="1924" y="47626"/>
                      <a:pt x="1924" y="47626"/>
                    </a:cubicBezTo>
                    <a:cubicBezTo>
                      <a:pt x="1924" y="47626"/>
                      <a:pt x="179441" y="173187"/>
                      <a:pt x="378606" y="95253"/>
                    </a:cubicBezTo>
                    <a:cubicBezTo>
                      <a:pt x="356957" y="77934"/>
                      <a:pt x="322320" y="56286"/>
                      <a:pt x="279023" y="30308"/>
                    </a:cubicBezTo>
                    <a:close/>
                  </a:path>
                </a:pathLst>
              </a:custGeom>
              <a:solidFill>
                <a:srgbClr val="C6C6C6"/>
              </a:solidFill>
              <a:ln w="43191" cap="flat">
                <a:noFill/>
                <a:prstDash val="solid"/>
                <a:miter/>
              </a:ln>
            </p:spPr>
            <p:txBody>
              <a:bodyPr rtlCol="0" anchor="ctr"/>
              <a:lstStyle/>
              <a:p>
                <a:endParaRPr lang="en-US"/>
              </a:p>
            </p:txBody>
          </p:sp>
        </p:grpSp>
        <p:grpSp>
          <p:nvGrpSpPr>
            <p:cNvPr id="256" name="Graphic 12">
              <a:extLst>
                <a:ext uri="{FF2B5EF4-FFF2-40B4-BE49-F238E27FC236}">
                  <a16:creationId xmlns:a16="http://schemas.microsoft.com/office/drawing/2014/main" xmlns="" id="{0305D97F-4689-4D99-8F09-C157575A7AAE}"/>
                </a:ext>
              </a:extLst>
            </p:cNvPr>
            <p:cNvGrpSpPr/>
            <p:nvPr/>
          </p:nvGrpSpPr>
          <p:grpSpPr>
            <a:xfrm>
              <a:off x="16436884" y="3024694"/>
              <a:ext cx="61795" cy="134219"/>
              <a:chOff x="16436884" y="3024694"/>
              <a:chExt cx="61795" cy="134219"/>
            </a:xfrm>
          </p:grpSpPr>
          <p:sp>
            <p:nvSpPr>
              <p:cNvPr id="257" name="Freeform: Shape 256">
                <a:extLst>
                  <a:ext uri="{FF2B5EF4-FFF2-40B4-BE49-F238E27FC236}">
                    <a16:creationId xmlns:a16="http://schemas.microsoft.com/office/drawing/2014/main" xmlns="" id="{511EADD0-C349-4C97-AA23-885067A2E0EF}"/>
                  </a:ext>
                </a:extLst>
              </p:cNvPr>
              <p:cNvSpPr/>
              <p:nvPr/>
            </p:nvSpPr>
            <p:spPr>
              <a:xfrm>
                <a:off x="16446419" y="3024694"/>
                <a:ext cx="47930" cy="128308"/>
              </a:xfrm>
              <a:custGeom>
                <a:avLst/>
                <a:gdLst>
                  <a:gd name="connsiteX0" fmla="*/ 47931 w 47930"/>
                  <a:gd name="connsiteY0" fmla="*/ 12989 h 128308"/>
                  <a:gd name="connsiteX1" fmla="*/ 39271 w 47930"/>
                  <a:gd name="connsiteY1" fmla="*/ 116901 h 128308"/>
                  <a:gd name="connsiteX2" fmla="*/ 304 w 47930"/>
                  <a:gd name="connsiteY2" fmla="*/ 86593 h 128308"/>
                  <a:gd name="connsiteX3" fmla="*/ 21953 w 47930"/>
                  <a:gd name="connsiteY3" fmla="*/ 0 h 128308"/>
                  <a:gd name="connsiteX4" fmla="*/ 47931 w 47930"/>
                  <a:gd name="connsiteY4" fmla="*/ 12989 h 128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30" h="128308">
                    <a:moveTo>
                      <a:pt x="47931" y="12989"/>
                    </a:moveTo>
                    <a:cubicBezTo>
                      <a:pt x="47931" y="12989"/>
                      <a:pt x="39271" y="86593"/>
                      <a:pt x="39271" y="116901"/>
                    </a:cubicBezTo>
                    <a:cubicBezTo>
                      <a:pt x="39271" y="138550"/>
                      <a:pt x="-4025" y="129890"/>
                      <a:pt x="304" y="86593"/>
                    </a:cubicBezTo>
                    <a:cubicBezTo>
                      <a:pt x="4634" y="43297"/>
                      <a:pt x="8964" y="4330"/>
                      <a:pt x="21953" y="0"/>
                    </a:cubicBezTo>
                    <a:cubicBezTo>
                      <a:pt x="30612" y="4330"/>
                      <a:pt x="47931" y="8659"/>
                      <a:pt x="47931" y="12989"/>
                    </a:cubicBezTo>
                    <a:close/>
                  </a:path>
                </a:pathLst>
              </a:custGeom>
              <a:solidFill>
                <a:srgbClr val="265B90"/>
              </a:solidFill>
              <a:ln w="43191" cap="flat">
                <a:noFill/>
                <a:prstDash val="solid"/>
                <a:miter/>
              </a:ln>
            </p:spPr>
            <p:txBody>
              <a:bodyPr rtlCol="0" anchor="ctr"/>
              <a:lstStyle/>
              <a:p>
                <a:endParaRPr lang="en-US"/>
              </a:p>
            </p:txBody>
          </p:sp>
          <p:sp>
            <p:nvSpPr>
              <p:cNvPr id="258" name="Freeform: Shape 257">
                <a:extLst>
                  <a:ext uri="{FF2B5EF4-FFF2-40B4-BE49-F238E27FC236}">
                    <a16:creationId xmlns:a16="http://schemas.microsoft.com/office/drawing/2014/main" xmlns="" id="{0F3324B9-543A-4000-8C36-394D6D4BCC3C}"/>
                  </a:ext>
                </a:extLst>
              </p:cNvPr>
              <p:cNvSpPr/>
              <p:nvPr/>
            </p:nvSpPr>
            <p:spPr>
              <a:xfrm>
                <a:off x="16436884" y="3024694"/>
                <a:ext cx="61795" cy="134219"/>
              </a:xfrm>
              <a:custGeom>
                <a:avLst/>
                <a:gdLst>
                  <a:gd name="connsiteX0" fmla="*/ 31488 w 61795"/>
                  <a:gd name="connsiteY0" fmla="*/ 134220 h 134219"/>
                  <a:gd name="connsiteX1" fmla="*/ 9839 w 61795"/>
                  <a:gd name="connsiteY1" fmla="*/ 125560 h 134219"/>
                  <a:gd name="connsiteX2" fmla="*/ 1180 w 61795"/>
                  <a:gd name="connsiteY2" fmla="*/ 90923 h 134219"/>
                  <a:gd name="connsiteX3" fmla="*/ 1180 w 61795"/>
                  <a:gd name="connsiteY3" fmla="*/ 82264 h 134219"/>
                  <a:gd name="connsiteX4" fmla="*/ 27158 w 61795"/>
                  <a:gd name="connsiteY4" fmla="*/ 0 h 134219"/>
                  <a:gd name="connsiteX5" fmla="*/ 61795 w 61795"/>
                  <a:gd name="connsiteY5" fmla="*/ 17319 h 134219"/>
                  <a:gd name="connsiteX6" fmla="*/ 53136 w 61795"/>
                  <a:gd name="connsiteY6" fmla="*/ 121231 h 134219"/>
                  <a:gd name="connsiteX7" fmla="*/ 31488 w 61795"/>
                  <a:gd name="connsiteY7" fmla="*/ 134220 h 134219"/>
                  <a:gd name="connsiteX8" fmla="*/ 31488 w 61795"/>
                  <a:gd name="connsiteY8" fmla="*/ 8659 h 134219"/>
                  <a:gd name="connsiteX9" fmla="*/ 31488 w 61795"/>
                  <a:gd name="connsiteY9" fmla="*/ 8659 h 134219"/>
                  <a:gd name="connsiteX10" fmla="*/ 9839 w 61795"/>
                  <a:gd name="connsiteY10" fmla="*/ 82264 h 134219"/>
                  <a:gd name="connsiteX11" fmla="*/ 9839 w 61795"/>
                  <a:gd name="connsiteY11" fmla="*/ 90923 h 134219"/>
                  <a:gd name="connsiteX12" fmla="*/ 18499 w 61795"/>
                  <a:gd name="connsiteY12" fmla="*/ 121231 h 134219"/>
                  <a:gd name="connsiteX13" fmla="*/ 35817 w 61795"/>
                  <a:gd name="connsiteY13" fmla="*/ 129890 h 134219"/>
                  <a:gd name="connsiteX14" fmla="*/ 44477 w 61795"/>
                  <a:gd name="connsiteY14" fmla="*/ 121231 h 134219"/>
                  <a:gd name="connsiteX15" fmla="*/ 53136 w 61795"/>
                  <a:gd name="connsiteY15" fmla="*/ 17319 h 134219"/>
                  <a:gd name="connsiteX16" fmla="*/ 31488 w 61795"/>
                  <a:gd name="connsiteY16" fmla="*/ 8659 h 13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1795" h="134219">
                    <a:moveTo>
                      <a:pt x="31488" y="134220"/>
                    </a:moveTo>
                    <a:cubicBezTo>
                      <a:pt x="22828" y="134220"/>
                      <a:pt x="14169" y="129890"/>
                      <a:pt x="9839" y="125560"/>
                    </a:cubicBezTo>
                    <a:cubicBezTo>
                      <a:pt x="5510" y="121231"/>
                      <a:pt x="-3150" y="108242"/>
                      <a:pt x="1180" y="90923"/>
                    </a:cubicBezTo>
                    <a:lnTo>
                      <a:pt x="1180" y="82264"/>
                    </a:lnTo>
                    <a:cubicBezTo>
                      <a:pt x="5510" y="34637"/>
                      <a:pt x="9839" y="0"/>
                      <a:pt x="27158" y="0"/>
                    </a:cubicBezTo>
                    <a:cubicBezTo>
                      <a:pt x="44477" y="0"/>
                      <a:pt x="61795" y="4330"/>
                      <a:pt x="61795" y="17319"/>
                    </a:cubicBezTo>
                    <a:cubicBezTo>
                      <a:pt x="61795" y="17319"/>
                      <a:pt x="53136" y="90923"/>
                      <a:pt x="53136" y="121231"/>
                    </a:cubicBezTo>
                    <a:cubicBezTo>
                      <a:pt x="48806" y="129890"/>
                      <a:pt x="44477" y="134220"/>
                      <a:pt x="31488" y="134220"/>
                    </a:cubicBezTo>
                    <a:close/>
                    <a:moveTo>
                      <a:pt x="31488" y="8659"/>
                    </a:moveTo>
                    <a:cubicBezTo>
                      <a:pt x="31488" y="8659"/>
                      <a:pt x="27158" y="8659"/>
                      <a:pt x="31488" y="8659"/>
                    </a:cubicBezTo>
                    <a:cubicBezTo>
                      <a:pt x="18499" y="8659"/>
                      <a:pt x="14169" y="51956"/>
                      <a:pt x="9839" y="82264"/>
                    </a:cubicBezTo>
                    <a:lnTo>
                      <a:pt x="9839" y="90923"/>
                    </a:lnTo>
                    <a:cubicBezTo>
                      <a:pt x="9839" y="103912"/>
                      <a:pt x="14169" y="116901"/>
                      <a:pt x="18499" y="121231"/>
                    </a:cubicBezTo>
                    <a:cubicBezTo>
                      <a:pt x="22828" y="125560"/>
                      <a:pt x="27158" y="129890"/>
                      <a:pt x="35817" y="129890"/>
                    </a:cubicBezTo>
                    <a:cubicBezTo>
                      <a:pt x="40147" y="129890"/>
                      <a:pt x="44477" y="129890"/>
                      <a:pt x="44477" y="121231"/>
                    </a:cubicBezTo>
                    <a:cubicBezTo>
                      <a:pt x="44477" y="90923"/>
                      <a:pt x="53136" y="21648"/>
                      <a:pt x="53136" y="17319"/>
                    </a:cubicBezTo>
                    <a:cubicBezTo>
                      <a:pt x="53136" y="12989"/>
                      <a:pt x="44477" y="8659"/>
                      <a:pt x="31488" y="8659"/>
                    </a:cubicBezTo>
                    <a:close/>
                  </a:path>
                </a:pathLst>
              </a:custGeom>
              <a:solidFill>
                <a:srgbClr val="093356"/>
              </a:solidFill>
              <a:ln w="43191" cap="flat">
                <a:noFill/>
                <a:prstDash val="solid"/>
                <a:miter/>
              </a:ln>
            </p:spPr>
            <p:txBody>
              <a:bodyPr rtlCol="0" anchor="ctr"/>
              <a:lstStyle/>
              <a:p>
                <a:endParaRPr lang="en-US"/>
              </a:p>
            </p:txBody>
          </p:sp>
        </p:grpSp>
        <p:grpSp>
          <p:nvGrpSpPr>
            <p:cNvPr id="259" name="Graphic 12">
              <a:extLst>
                <a:ext uri="{FF2B5EF4-FFF2-40B4-BE49-F238E27FC236}">
                  <a16:creationId xmlns:a16="http://schemas.microsoft.com/office/drawing/2014/main" xmlns="" id="{E9A651E4-0D65-4ADE-BFA4-3E2C74468752}"/>
                </a:ext>
              </a:extLst>
            </p:cNvPr>
            <p:cNvGrpSpPr/>
            <p:nvPr/>
          </p:nvGrpSpPr>
          <p:grpSpPr>
            <a:xfrm>
              <a:off x="16602592" y="3046342"/>
              <a:ext cx="66712" cy="125560"/>
              <a:chOff x="16602592" y="3046342"/>
              <a:chExt cx="66712" cy="125560"/>
            </a:xfrm>
          </p:grpSpPr>
          <p:sp>
            <p:nvSpPr>
              <p:cNvPr id="260" name="Freeform: Shape 259">
                <a:extLst>
                  <a:ext uri="{FF2B5EF4-FFF2-40B4-BE49-F238E27FC236}">
                    <a16:creationId xmlns:a16="http://schemas.microsoft.com/office/drawing/2014/main" xmlns="" id="{D703C0A5-C989-48A6-BF73-7666B20A2CD8}"/>
                  </a:ext>
                </a:extLst>
              </p:cNvPr>
              <p:cNvSpPr/>
              <p:nvPr/>
            </p:nvSpPr>
            <p:spPr>
              <a:xfrm>
                <a:off x="16611251" y="3055002"/>
                <a:ext cx="58052" cy="112664"/>
              </a:xfrm>
              <a:custGeom>
                <a:avLst/>
                <a:gdLst>
                  <a:gd name="connsiteX0" fmla="*/ 0 w 58052"/>
                  <a:gd name="connsiteY0" fmla="*/ 0 h 112664"/>
                  <a:gd name="connsiteX1" fmla="*/ 4330 w 58052"/>
                  <a:gd name="connsiteY1" fmla="*/ 103912 h 112664"/>
                  <a:gd name="connsiteX2" fmla="*/ 56286 w 58052"/>
                  <a:gd name="connsiteY2" fmla="*/ 103912 h 112664"/>
                  <a:gd name="connsiteX3" fmla="*/ 38967 w 58052"/>
                  <a:gd name="connsiteY3" fmla="*/ 25978 h 112664"/>
                  <a:gd name="connsiteX4" fmla="*/ 0 w 58052"/>
                  <a:gd name="connsiteY4" fmla="*/ 0 h 112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052" h="112664">
                    <a:moveTo>
                      <a:pt x="0" y="0"/>
                    </a:moveTo>
                    <a:cubicBezTo>
                      <a:pt x="0" y="0"/>
                      <a:pt x="4330" y="64945"/>
                      <a:pt x="4330" y="103912"/>
                    </a:cubicBezTo>
                    <a:cubicBezTo>
                      <a:pt x="4330" y="121231"/>
                      <a:pt x="47626" y="108242"/>
                      <a:pt x="56286" y="103912"/>
                    </a:cubicBezTo>
                    <a:cubicBezTo>
                      <a:pt x="64945" y="99582"/>
                      <a:pt x="38967" y="25978"/>
                      <a:pt x="38967" y="25978"/>
                    </a:cubicBezTo>
                    <a:lnTo>
                      <a:pt x="0" y="0"/>
                    </a:lnTo>
                    <a:close/>
                  </a:path>
                </a:pathLst>
              </a:custGeom>
              <a:solidFill>
                <a:srgbClr val="265B90"/>
              </a:solidFill>
              <a:ln w="43191" cap="flat">
                <a:no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xmlns="" id="{FA194197-5BC5-480B-A779-9DF1E74AC59D}"/>
                  </a:ext>
                </a:extLst>
              </p:cNvPr>
              <p:cNvSpPr/>
              <p:nvPr/>
            </p:nvSpPr>
            <p:spPr>
              <a:xfrm>
                <a:off x="16602592" y="3046342"/>
                <a:ext cx="61216" cy="125560"/>
              </a:xfrm>
              <a:custGeom>
                <a:avLst/>
                <a:gdLst>
                  <a:gd name="connsiteX0" fmla="*/ 21648 w 61216"/>
                  <a:gd name="connsiteY0" fmla="*/ 125560 h 125560"/>
                  <a:gd name="connsiteX1" fmla="*/ 21648 w 61216"/>
                  <a:gd name="connsiteY1" fmla="*/ 125560 h 125560"/>
                  <a:gd name="connsiteX2" fmla="*/ 4330 w 61216"/>
                  <a:gd name="connsiteY2" fmla="*/ 112571 h 125560"/>
                  <a:gd name="connsiteX3" fmla="*/ 0 w 61216"/>
                  <a:gd name="connsiteY3" fmla="*/ 8659 h 125560"/>
                  <a:gd name="connsiteX4" fmla="*/ 0 w 61216"/>
                  <a:gd name="connsiteY4" fmla="*/ 0 h 125560"/>
                  <a:gd name="connsiteX5" fmla="*/ 43297 w 61216"/>
                  <a:gd name="connsiteY5" fmla="*/ 30308 h 125560"/>
                  <a:gd name="connsiteX6" fmla="*/ 43297 w 61216"/>
                  <a:gd name="connsiteY6" fmla="*/ 30308 h 125560"/>
                  <a:gd name="connsiteX7" fmla="*/ 56286 w 61216"/>
                  <a:gd name="connsiteY7" fmla="*/ 112571 h 125560"/>
                  <a:gd name="connsiteX8" fmla="*/ 21648 w 61216"/>
                  <a:gd name="connsiteY8" fmla="*/ 125560 h 125560"/>
                  <a:gd name="connsiteX9" fmla="*/ 12989 w 61216"/>
                  <a:gd name="connsiteY9" fmla="*/ 21648 h 125560"/>
                  <a:gd name="connsiteX10" fmla="*/ 12989 w 61216"/>
                  <a:gd name="connsiteY10" fmla="*/ 116901 h 125560"/>
                  <a:gd name="connsiteX11" fmla="*/ 21648 w 61216"/>
                  <a:gd name="connsiteY11" fmla="*/ 121231 h 125560"/>
                  <a:gd name="connsiteX12" fmla="*/ 21648 w 61216"/>
                  <a:gd name="connsiteY12" fmla="*/ 121231 h 125560"/>
                  <a:gd name="connsiteX13" fmla="*/ 56286 w 61216"/>
                  <a:gd name="connsiteY13" fmla="*/ 112571 h 125560"/>
                  <a:gd name="connsiteX14" fmla="*/ 38967 w 61216"/>
                  <a:gd name="connsiteY14" fmla="*/ 38967 h 125560"/>
                  <a:gd name="connsiteX15" fmla="*/ 12989 w 61216"/>
                  <a:gd name="connsiteY15" fmla="*/ 21648 h 125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1216" h="125560">
                    <a:moveTo>
                      <a:pt x="21648" y="125560"/>
                    </a:moveTo>
                    <a:lnTo>
                      <a:pt x="21648" y="125560"/>
                    </a:lnTo>
                    <a:cubicBezTo>
                      <a:pt x="4330" y="125560"/>
                      <a:pt x="4330" y="116901"/>
                      <a:pt x="4330" y="112571"/>
                    </a:cubicBezTo>
                    <a:cubicBezTo>
                      <a:pt x="4330" y="77934"/>
                      <a:pt x="0" y="12989"/>
                      <a:pt x="0" y="8659"/>
                    </a:cubicBezTo>
                    <a:lnTo>
                      <a:pt x="0" y="0"/>
                    </a:lnTo>
                    <a:lnTo>
                      <a:pt x="43297" y="30308"/>
                    </a:lnTo>
                    <a:lnTo>
                      <a:pt x="43297" y="30308"/>
                    </a:lnTo>
                    <a:cubicBezTo>
                      <a:pt x="69275" y="108242"/>
                      <a:pt x="60615" y="112571"/>
                      <a:pt x="56286" y="112571"/>
                    </a:cubicBezTo>
                    <a:cubicBezTo>
                      <a:pt x="56286" y="116901"/>
                      <a:pt x="34637" y="125560"/>
                      <a:pt x="21648" y="125560"/>
                    </a:cubicBezTo>
                    <a:close/>
                    <a:moveTo>
                      <a:pt x="12989" y="21648"/>
                    </a:moveTo>
                    <a:cubicBezTo>
                      <a:pt x="12989" y="38967"/>
                      <a:pt x="17319" y="86593"/>
                      <a:pt x="12989" y="116901"/>
                    </a:cubicBezTo>
                    <a:cubicBezTo>
                      <a:pt x="12989" y="116901"/>
                      <a:pt x="17319" y="121231"/>
                      <a:pt x="21648" y="121231"/>
                    </a:cubicBezTo>
                    <a:lnTo>
                      <a:pt x="21648" y="121231"/>
                    </a:lnTo>
                    <a:cubicBezTo>
                      <a:pt x="34637" y="121231"/>
                      <a:pt x="47626" y="116901"/>
                      <a:pt x="56286" y="112571"/>
                    </a:cubicBezTo>
                    <a:cubicBezTo>
                      <a:pt x="56286" y="103912"/>
                      <a:pt x="47626" y="69275"/>
                      <a:pt x="38967" y="38967"/>
                    </a:cubicBezTo>
                    <a:lnTo>
                      <a:pt x="12989" y="21648"/>
                    </a:lnTo>
                    <a:close/>
                  </a:path>
                </a:pathLst>
              </a:custGeom>
              <a:solidFill>
                <a:srgbClr val="093356"/>
              </a:solidFill>
              <a:ln w="43191" cap="flat">
                <a:noFill/>
                <a:prstDash val="solid"/>
                <a:miter/>
              </a:ln>
            </p:spPr>
            <p:txBody>
              <a:bodyPr rtlCol="0" anchor="ctr"/>
              <a:lstStyle/>
              <a:p>
                <a:endParaRPr lang="en-US"/>
              </a:p>
            </p:txBody>
          </p:sp>
        </p:grpSp>
        <p:sp>
          <p:nvSpPr>
            <p:cNvPr id="262" name="Freeform: Shape 261">
              <a:extLst>
                <a:ext uri="{FF2B5EF4-FFF2-40B4-BE49-F238E27FC236}">
                  <a16:creationId xmlns:a16="http://schemas.microsoft.com/office/drawing/2014/main" xmlns="" id="{C7BD257C-E984-45F1-9096-CC1559C0631A}"/>
                </a:ext>
              </a:extLst>
            </p:cNvPr>
            <p:cNvSpPr/>
            <p:nvPr/>
          </p:nvSpPr>
          <p:spPr>
            <a:xfrm>
              <a:off x="16437760" y="3029024"/>
              <a:ext cx="52650" cy="123978"/>
            </a:xfrm>
            <a:custGeom>
              <a:avLst/>
              <a:gdLst>
                <a:gd name="connsiteX0" fmla="*/ 43601 w 52650"/>
                <a:gd name="connsiteY0" fmla="*/ 0 h 123978"/>
                <a:gd name="connsiteX1" fmla="*/ 21953 w 52650"/>
                <a:gd name="connsiteY1" fmla="*/ 47626 h 123978"/>
                <a:gd name="connsiteX2" fmla="*/ 4634 w 52650"/>
                <a:gd name="connsiteY2" fmla="*/ 60615 h 123978"/>
                <a:gd name="connsiteX3" fmla="*/ 304 w 52650"/>
                <a:gd name="connsiteY3" fmla="*/ 82264 h 123978"/>
                <a:gd name="connsiteX4" fmla="*/ 39271 w 52650"/>
                <a:gd name="connsiteY4" fmla="*/ 112571 h 123978"/>
                <a:gd name="connsiteX5" fmla="*/ 47931 w 52650"/>
                <a:gd name="connsiteY5" fmla="*/ 8659 h 123978"/>
                <a:gd name="connsiteX6" fmla="*/ 43601 w 52650"/>
                <a:gd name="connsiteY6" fmla="*/ 0 h 123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650" h="123978">
                  <a:moveTo>
                    <a:pt x="43601" y="0"/>
                  </a:moveTo>
                  <a:cubicBezTo>
                    <a:pt x="39271" y="17319"/>
                    <a:pt x="34942" y="34637"/>
                    <a:pt x="21953" y="47626"/>
                  </a:cubicBezTo>
                  <a:cubicBezTo>
                    <a:pt x="17623" y="51956"/>
                    <a:pt x="13293" y="56286"/>
                    <a:pt x="4634" y="60615"/>
                  </a:cubicBezTo>
                  <a:cubicBezTo>
                    <a:pt x="4634" y="69275"/>
                    <a:pt x="4634" y="73604"/>
                    <a:pt x="304" y="82264"/>
                  </a:cubicBezTo>
                  <a:cubicBezTo>
                    <a:pt x="-4025" y="125560"/>
                    <a:pt x="39271" y="134220"/>
                    <a:pt x="39271" y="112571"/>
                  </a:cubicBezTo>
                  <a:cubicBezTo>
                    <a:pt x="39271" y="82264"/>
                    <a:pt x="47931" y="8659"/>
                    <a:pt x="47931" y="8659"/>
                  </a:cubicBezTo>
                  <a:cubicBezTo>
                    <a:pt x="56590" y="4330"/>
                    <a:pt x="52260" y="4330"/>
                    <a:pt x="43601" y="0"/>
                  </a:cubicBezTo>
                  <a:close/>
                </a:path>
              </a:pathLst>
            </a:custGeom>
            <a:solidFill>
              <a:srgbClr val="265B90">
                <a:alpha val="50000"/>
              </a:srgbClr>
            </a:solidFill>
            <a:ln w="43191" cap="flat">
              <a:no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xmlns="" id="{55261286-C8C6-4411-8600-075960ED0E69}"/>
                </a:ext>
              </a:extLst>
            </p:cNvPr>
            <p:cNvSpPr/>
            <p:nvPr/>
          </p:nvSpPr>
          <p:spPr>
            <a:xfrm>
              <a:off x="16611251" y="3076650"/>
              <a:ext cx="53723" cy="91016"/>
            </a:xfrm>
            <a:custGeom>
              <a:avLst/>
              <a:gdLst>
                <a:gd name="connsiteX0" fmla="*/ 34637 w 53723"/>
                <a:gd name="connsiteY0" fmla="*/ 4330 h 91016"/>
                <a:gd name="connsiteX1" fmla="*/ 25978 w 53723"/>
                <a:gd name="connsiteY1" fmla="*/ 0 h 91016"/>
                <a:gd name="connsiteX2" fmla="*/ 12989 w 53723"/>
                <a:gd name="connsiteY2" fmla="*/ 38967 h 91016"/>
                <a:gd name="connsiteX3" fmla="*/ 0 w 53723"/>
                <a:gd name="connsiteY3" fmla="*/ 51956 h 91016"/>
                <a:gd name="connsiteX4" fmla="*/ 0 w 53723"/>
                <a:gd name="connsiteY4" fmla="*/ 82264 h 91016"/>
                <a:gd name="connsiteX5" fmla="*/ 51956 w 53723"/>
                <a:gd name="connsiteY5" fmla="*/ 82264 h 91016"/>
                <a:gd name="connsiteX6" fmla="*/ 34637 w 53723"/>
                <a:gd name="connsiteY6" fmla="*/ 4330 h 91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723" h="91016">
                  <a:moveTo>
                    <a:pt x="34637" y="4330"/>
                  </a:moveTo>
                  <a:lnTo>
                    <a:pt x="25978" y="0"/>
                  </a:lnTo>
                  <a:cubicBezTo>
                    <a:pt x="25978" y="12989"/>
                    <a:pt x="21648" y="25978"/>
                    <a:pt x="12989" y="38967"/>
                  </a:cubicBezTo>
                  <a:cubicBezTo>
                    <a:pt x="8659" y="43297"/>
                    <a:pt x="4330" y="47626"/>
                    <a:pt x="0" y="51956"/>
                  </a:cubicBezTo>
                  <a:cubicBezTo>
                    <a:pt x="0" y="64945"/>
                    <a:pt x="0" y="73604"/>
                    <a:pt x="0" y="82264"/>
                  </a:cubicBezTo>
                  <a:cubicBezTo>
                    <a:pt x="0" y="99582"/>
                    <a:pt x="43297" y="86594"/>
                    <a:pt x="51956" y="82264"/>
                  </a:cubicBezTo>
                  <a:cubicBezTo>
                    <a:pt x="60615" y="77934"/>
                    <a:pt x="34637" y="4330"/>
                    <a:pt x="34637" y="4330"/>
                  </a:cubicBezTo>
                  <a:close/>
                </a:path>
              </a:pathLst>
            </a:custGeom>
            <a:solidFill>
              <a:srgbClr val="265B90">
                <a:alpha val="50000"/>
              </a:srgbClr>
            </a:solidFill>
            <a:ln w="43191" cap="flat">
              <a:noFill/>
              <a:prstDash val="solid"/>
              <a:miter/>
            </a:ln>
          </p:spPr>
          <p:txBody>
            <a:bodyPr rtlCol="0" anchor="ctr"/>
            <a:lstStyle/>
            <a:p>
              <a:endParaRPr lang="en-US"/>
            </a:p>
          </p:txBody>
        </p:sp>
        <p:grpSp>
          <p:nvGrpSpPr>
            <p:cNvPr id="264" name="Graphic 12">
              <a:extLst>
                <a:ext uri="{FF2B5EF4-FFF2-40B4-BE49-F238E27FC236}">
                  <a16:creationId xmlns:a16="http://schemas.microsoft.com/office/drawing/2014/main" xmlns="" id="{160A2502-B352-4BF8-BA16-86C3E94EDD73}"/>
                </a:ext>
              </a:extLst>
            </p:cNvPr>
            <p:cNvGrpSpPr/>
            <p:nvPr/>
          </p:nvGrpSpPr>
          <p:grpSpPr>
            <a:xfrm>
              <a:off x="16243229" y="2111134"/>
              <a:ext cx="1169010" cy="900571"/>
              <a:chOff x="16243229" y="2111134"/>
              <a:chExt cx="1169010" cy="900571"/>
            </a:xfrm>
            <a:solidFill>
              <a:srgbClr val="A39E89"/>
            </a:solidFill>
          </p:grpSpPr>
          <p:sp>
            <p:nvSpPr>
              <p:cNvPr id="265" name="Freeform: Shape 264">
                <a:extLst>
                  <a:ext uri="{FF2B5EF4-FFF2-40B4-BE49-F238E27FC236}">
                    <a16:creationId xmlns:a16="http://schemas.microsoft.com/office/drawing/2014/main" xmlns="" id="{6649DA30-33A3-4A0B-BF0F-C7465A740AE4}"/>
                  </a:ext>
                </a:extLst>
              </p:cNvPr>
              <p:cNvSpPr/>
              <p:nvPr/>
            </p:nvSpPr>
            <p:spPr>
              <a:xfrm>
                <a:off x="16446724" y="2340606"/>
                <a:ext cx="51955" cy="173186"/>
              </a:xfrm>
              <a:custGeom>
                <a:avLst/>
                <a:gdLst>
                  <a:gd name="connsiteX0" fmla="*/ 0 w 51955"/>
                  <a:gd name="connsiteY0" fmla="*/ 173187 h 173186"/>
                  <a:gd name="connsiteX1" fmla="*/ 0 w 51955"/>
                  <a:gd name="connsiteY1" fmla="*/ 142879 h 173186"/>
                  <a:gd name="connsiteX2" fmla="*/ 4330 w 51955"/>
                  <a:gd name="connsiteY2" fmla="*/ 112572 h 173186"/>
                  <a:gd name="connsiteX3" fmla="*/ 8659 w 51955"/>
                  <a:gd name="connsiteY3" fmla="*/ 95253 h 173186"/>
                  <a:gd name="connsiteX4" fmla="*/ 12989 w 51955"/>
                  <a:gd name="connsiteY4" fmla="*/ 77934 h 173186"/>
                  <a:gd name="connsiteX5" fmla="*/ 25978 w 51955"/>
                  <a:gd name="connsiteY5" fmla="*/ 47626 h 173186"/>
                  <a:gd name="connsiteX6" fmla="*/ 30308 w 51955"/>
                  <a:gd name="connsiteY6" fmla="*/ 34637 h 173186"/>
                  <a:gd name="connsiteX7" fmla="*/ 34637 w 51955"/>
                  <a:gd name="connsiteY7" fmla="*/ 21648 h 173186"/>
                  <a:gd name="connsiteX8" fmla="*/ 51956 w 51955"/>
                  <a:gd name="connsiteY8" fmla="*/ 0 h 173186"/>
                  <a:gd name="connsiteX9" fmla="*/ 43297 w 51955"/>
                  <a:gd name="connsiteY9" fmla="*/ 25978 h 173186"/>
                  <a:gd name="connsiteX10" fmla="*/ 38967 w 51955"/>
                  <a:gd name="connsiteY10" fmla="*/ 38967 h 173186"/>
                  <a:gd name="connsiteX11" fmla="*/ 34637 w 51955"/>
                  <a:gd name="connsiteY11" fmla="*/ 51956 h 173186"/>
                  <a:gd name="connsiteX12" fmla="*/ 30308 w 51955"/>
                  <a:gd name="connsiteY12" fmla="*/ 69275 h 173186"/>
                  <a:gd name="connsiteX13" fmla="*/ 25978 w 51955"/>
                  <a:gd name="connsiteY13" fmla="*/ 86593 h 173186"/>
                  <a:gd name="connsiteX14" fmla="*/ 21648 w 51955"/>
                  <a:gd name="connsiteY14" fmla="*/ 103912 h 173186"/>
                  <a:gd name="connsiteX15" fmla="*/ 17319 w 51955"/>
                  <a:gd name="connsiteY15" fmla="*/ 121231 h 173186"/>
                  <a:gd name="connsiteX16" fmla="*/ 8659 w 51955"/>
                  <a:gd name="connsiteY16" fmla="*/ 147209 h 173186"/>
                  <a:gd name="connsiteX17" fmla="*/ 4330 w 51955"/>
                  <a:gd name="connsiteY17" fmla="*/ 168857 h 173186"/>
                  <a:gd name="connsiteX18" fmla="*/ 0 w 51955"/>
                  <a:gd name="connsiteY18" fmla="*/ 173187 h 173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955" h="173186">
                    <a:moveTo>
                      <a:pt x="0" y="173187"/>
                    </a:moveTo>
                    <a:cubicBezTo>
                      <a:pt x="0" y="173187"/>
                      <a:pt x="0" y="160198"/>
                      <a:pt x="0" y="142879"/>
                    </a:cubicBezTo>
                    <a:cubicBezTo>
                      <a:pt x="0" y="134220"/>
                      <a:pt x="4330" y="125560"/>
                      <a:pt x="4330" y="112572"/>
                    </a:cubicBezTo>
                    <a:cubicBezTo>
                      <a:pt x="4330" y="108242"/>
                      <a:pt x="8659" y="103912"/>
                      <a:pt x="8659" y="95253"/>
                    </a:cubicBezTo>
                    <a:cubicBezTo>
                      <a:pt x="8659" y="90923"/>
                      <a:pt x="12989" y="82264"/>
                      <a:pt x="12989" y="77934"/>
                    </a:cubicBezTo>
                    <a:cubicBezTo>
                      <a:pt x="17319" y="69275"/>
                      <a:pt x="21648" y="56286"/>
                      <a:pt x="25978" y="47626"/>
                    </a:cubicBezTo>
                    <a:cubicBezTo>
                      <a:pt x="30308" y="43297"/>
                      <a:pt x="30308" y="38967"/>
                      <a:pt x="30308" y="34637"/>
                    </a:cubicBezTo>
                    <a:cubicBezTo>
                      <a:pt x="30308" y="30308"/>
                      <a:pt x="34637" y="25978"/>
                      <a:pt x="34637" y="21648"/>
                    </a:cubicBezTo>
                    <a:cubicBezTo>
                      <a:pt x="43297" y="8659"/>
                      <a:pt x="51956" y="0"/>
                      <a:pt x="51956" y="0"/>
                    </a:cubicBezTo>
                    <a:cubicBezTo>
                      <a:pt x="51956" y="0"/>
                      <a:pt x="47626" y="8659"/>
                      <a:pt x="43297" y="25978"/>
                    </a:cubicBezTo>
                    <a:cubicBezTo>
                      <a:pt x="43297" y="30308"/>
                      <a:pt x="38967" y="34637"/>
                      <a:pt x="38967" y="38967"/>
                    </a:cubicBezTo>
                    <a:cubicBezTo>
                      <a:pt x="38967" y="43297"/>
                      <a:pt x="34637" y="47626"/>
                      <a:pt x="34637" y="51956"/>
                    </a:cubicBezTo>
                    <a:cubicBezTo>
                      <a:pt x="34637" y="56286"/>
                      <a:pt x="30308" y="60615"/>
                      <a:pt x="30308" y="69275"/>
                    </a:cubicBezTo>
                    <a:cubicBezTo>
                      <a:pt x="30308" y="73604"/>
                      <a:pt x="25978" y="77934"/>
                      <a:pt x="25978" y="86593"/>
                    </a:cubicBezTo>
                    <a:cubicBezTo>
                      <a:pt x="25978" y="90923"/>
                      <a:pt x="21648" y="95253"/>
                      <a:pt x="21648" y="103912"/>
                    </a:cubicBezTo>
                    <a:cubicBezTo>
                      <a:pt x="21648" y="108242"/>
                      <a:pt x="17319" y="112572"/>
                      <a:pt x="17319" y="121231"/>
                    </a:cubicBezTo>
                    <a:cubicBezTo>
                      <a:pt x="12989" y="129890"/>
                      <a:pt x="12989" y="142879"/>
                      <a:pt x="8659" y="147209"/>
                    </a:cubicBezTo>
                    <a:cubicBezTo>
                      <a:pt x="8659" y="155868"/>
                      <a:pt x="4330" y="160198"/>
                      <a:pt x="4330" y="168857"/>
                    </a:cubicBezTo>
                    <a:cubicBezTo>
                      <a:pt x="4330" y="173187"/>
                      <a:pt x="0" y="173187"/>
                      <a:pt x="0" y="173187"/>
                    </a:cubicBezTo>
                    <a:close/>
                  </a:path>
                </a:pathLst>
              </a:custGeom>
              <a:solidFill>
                <a:srgbClr val="A39E89"/>
              </a:solidFill>
              <a:ln w="43191" cap="flat">
                <a:noFill/>
                <a:prstDash val="solid"/>
                <a:miter/>
              </a:ln>
            </p:spPr>
            <p:txBody>
              <a:bodyPr rtlCol="0" anchor="ctr"/>
              <a:lstStyle/>
              <a:p>
                <a:endParaRPr lang="en-US"/>
              </a:p>
            </p:txBody>
          </p:sp>
          <p:sp>
            <p:nvSpPr>
              <p:cNvPr id="266" name="Freeform: Shape 265">
                <a:extLst>
                  <a:ext uri="{FF2B5EF4-FFF2-40B4-BE49-F238E27FC236}">
                    <a16:creationId xmlns:a16="http://schemas.microsoft.com/office/drawing/2014/main" xmlns="" id="{3C85C350-7CD9-4D4D-8CDD-3D41392B7FD8}"/>
                  </a:ext>
                </a:extLst>
              </p:cNvPr>
              <p:cNvSpPr/>
              <p:nvPr/>
            </p:nvSpPr>
            <p:spPr>
              <a:xfrm>
                <a:off x="16442394" y="2682650"/>
                <a:ext cx="56285" cy="95252"/>
              </a:xfrm>
              <a:custGeom>
                <a:avLst/>
                <a:gdLst>
                  <a:gd name="connsiteX0" fmla="*/ 56286 w 56285"/>
                  <a:gd name="connsiteY0" fmla="*/ 0 h 95252"/>
                  <a:gd name="connsiteX1" fmla="*/ 56286 w 56285"/>
                  <a:gd name="connsiteY1" fmla="*/ 4330 h 95252"/>
                  <a:gd name="connsiteX2" fmla="*/ 51956 w 56285"/>
                  <a:gd name="connsiteY2" fmla="*/ 17319 h 95252"/>
                  <a:gd name="connsiteX3" fmla="*/ 47626 w 56285"/>
                  <a:gd name="connsiteY3" fmla="*/ 34637 h 95252"/>
                  <a:gd name="connsiteX4" fmla="*/ 38967 w 56285"/>
                  <a:gd name="connsiteY4" fmla="*/ 51956 h 95252"/>
                  <a:gd name="connsiteX5" fmla="*/ 25978 w 56285"/>
                  <a:gd name="connsiteY5" fmla="*/ 69275 h 95252"/>
                  <a:gd name="connsiteX6" fmla="*/ 12989 w 56285"/>
                  <a:gd name="connsiteY6" fmla="*/ 82264 h 95252"/>
                  <a:gd name="connsiteX7" fmla="*/ 0 w 56285"/>
                  <a:gd name="connsiteY7" fmla="*/ 95253 h 95252"/>
                  <a:gd name="connsiteX8" fmla="*/ 8659 w 56285"/>
                  <a:gd name="connsiteY8" fmla="*/ 77934 h 95252"/>
                  <a:gd name="connsiteX9" fmla="*/ 12989 w 56285"/>
                  <a:gd name="connsiteY9" fmla="*/ 69275 h 95252"/>
                  <a:gd name="connsiteX10" fmla="*/ 17319 w 56285"/>
                  <a:gd name="connsiteY10" fmla="*/ 60615 h 95252"/>
                  <a:gd name="connsiteX11" fmla="*/ 30308 w 56285"/>
                  <a:gd name="connsiteY11" fmla="*/ 43297 h 95252"/>
                  <a:gd name="connsiteX12" fmla="*/ 38967 w 56285"/>
                  <a:gd name="connsiteY12" fmla="*/ 25978 h 95252"/>
                  <a:gd name="connsiteX13" fmla="*/ 43297 w 56285"/>
                  <a:gd name="connsiteY13" fmla="*/ 17319 h 95252"/>
                  <a:gd name="connsiteX14" fmla="*/ 47626 w 56285"/>
                  <a:gd name="connsiteY14" fmla="*/ 8659 h 95252"/>
                  <a:gd name="connsiteX15" fmla="*/ 56286 w 56285"/>
                  <a:gd name="connsiteY15" fmla="*/ 0 h 95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6285" h="95252">
                    <a:moveTo>
                      <a:pt x="56286" y="0"/>
                    </a:moveTo>
                    <a:cubicBezTo>
                      <a:pt x="56286" y="0"/>
                      <a:pt x="56286" y="0"/>
                      <a:pt x="56286" y="4330"/>
                    </a:cubicBezTo>
                    <a:cubicBezTo>
                      <a:pt x="56286" y="8659"/>
                      <a:pt x="56286" y="12989"/>
                      <a:pt x="51956" y="17319"/>
                    </a:cubicBezTo>
                    <a:cubicBezTo>
                      <a:pt x="51956" y="21648"/>
                      <a:pt x="47626" y="30308"/>
                      <a:pt x="47626" y="34637"/>
                    </a:cubicBezTo>
                    <a:cubicBezTo>
                      <a:pt x="43297" y="38967"/>
                      <a:pt x="43297" y="47626"/>
                      <a:pt x="38967" y="51956"/>
                    </a:cubicBezTo>
                    <a:cubicBezTo>
                      <a:pt x="34637" y="56286"/>
                      <a:pt x="30308" y="64945"/>
                      <a:pt x="25978" y="69275"/>
                    </a:cubicBezTo>
                    <a:cubicBezTo>
                      <a:pt x="21648" y="73604"/>
                      <a:pt x="17319" y="77934"/>
                      <a:pt x="12989" y="82264"/>
                    </a:cubicBezTo>
                    <a:cubicBezTo>
                      <a:pt x="4330" y="90923"/>
                      <a:pt x="0" y="95253"/>
                      <a:pt x="0" y="95253"/>
                    </a:cubicBezTo>
                    <a:cubicBezTo>
                      <a:pt x="0" y="95253"/>
                      <a:pt x="4330" y="86593"/>
                      <a:pt x="8659" y="77934"/>
                    </a:cubicBezTo>
                    <a:cubicBezTo>
                      <a:pt x="8659" y="73604"/>
                      <a:pt x="12989" y="73604"/>
                      <a:pt x="12989" y="69275"/>
                    </a:cubicBezTo>
                    <a:cubicBezTo>
                      <a:pt x="12989" y="64945"/>
                      <a:pt x="17319" y="64945"/>
                      <a:pt x="17319" y="60615"/>
                    </a:cubicBezTo>
                    <a:cubicBezTo>
                      <a:pt x="21648" y="56286"/>
                      <a:pt x="25978" y="47626"/>
                      <a:pt x="30308" y="43297"/>
                    </a:cubicBezTo>
                    <a:cubicBezTo>
                      <a:pt x="34637" y="38967"/>
                      <a:pt x="38967" y="30308"/>
                      <a:pt x="38967" y="25978"/>
                    </a:cubicBezTo>
                    <a:cubicBezTo>
                      <a:pt x="38967" y="21648"/>
                      <a:pt x="43297" y="21648"/>
                      <a:pt x="43297" y="17319"/>
                    </a:cubicBezTo>
                    <a:cubicBezTo>
                      <a:pt x="43297" y="12989"/>
                      <a:pt x="47626" y="12989"/>
                      <a:pt x="47626" y="8659"/>
                    </a:cubicBezTo>
                    <a:cubicBezTo>
                      <a:pt x="56286" y="8659"/>
                      <a:pt x="56286" y="0"/>
                      <a:pt x="56286" y="0"/>
                    </a:cubicBezTo>
                    <a:close/>
                  </a:path>
                </a:pathLst>
              </a:custGeom>
              <a:solidFill>
                <a:srgbClr val="A39E89"/>
              </a:solidFill>
              <a:ln w="43191" cap="flat">
                <a:no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xmlns="" id="{6B743406-B979-4414-BC64-83D780D8C3EE}"/>
                  </a:ext>
                </a:extLst>
              </p:cNvPr>
              <p:cNvSpPr/>
              <p:nvPr/>
            </p:nvSpPr>
            <p:spPr>
              <a:xfrm>
                <a:off x="16243229" y="2340606"/>
                <a:ext cx="90923" cy="225142"/>
              </a:xfrm>
              <a:custGeom>
                <a:avLst/>
                <a:gdLst>
                  <a:gd name="connsiteX0" fmla="*/ 0 w 90923"/>
                  <a:gd name="connsiteY0" fmla="*/ 0 h 225142"/>
                  <a:gd name="connsiteX1" fmla="*/ 8659 w 90923"/>
                  <a:gd name="connsiteY1" fmla="*/ 4330 h 225142"/>
                  <a:gd name="connsiteX2" fmla="*/ 17319 w 90923"/>
                  <a:gd name="connsiteY2" fmla="*/ 12989 h 225142"/>
                  <a:gd name="connsiteX3" fmla="*/ 30308 w 90923"/>
                  <a:gd name="connsiteY3" fmla="*/ 21648 h 225142"/>
                  <a:gd name="connsiteX4" fmla="*/ 43297 w 90923"/>
                  <a:gd name="connsiteY4" fmla="*/ 34637 h 225142"/>
                  <a:gd name="connsiteX5" fmla="*/ 56286 w 90923"/>
                  <a:gd name="connsiteY5" fmla="*/ 51956 h 225142"/>
                  <a:gd name="connsiteX6" fmla="*/ 64945 w 90923"/>
                  <a:gd name="connsiteY6" fmla="*/ 73604 h 225142"/>
                  <a:gd name="connsiteX7" fmla="*/ 73604 w 90923"/>
                  <a:gd name="connsiteY7" fmla="*/ 95253 h 225142"/>
                  <a:gd name="connsiteX8" fmla="*/ 77934 w 90923"/>
                  <a:gd name="connsiteY8" fmla="*/ 108242 h 225142"/>
                  <a:gd name="connsiteX9" fmla="*/ 82264 w 90923"/>
                  <a:gd name="connsiteY9" fmla="*/ 121231 h 225142"/>
                  <a:gd name="connsiteX10" fmla="*/ 86593 w 90923"/>
                  <a:gd name="connsiteY10" fmla="*/ 142879 h 225142"/>
                  <a:gd name="connsiteX11" fmla="*/ 90923 w 90923"/>
                  <a:gd name="connsiteY11" fmla="*/ 164527 h 225142"/>
                  <a:gd name="connsiteX12" fmla="*/ 90923 w 90923"/>
                  <a:gd name="connsiteY12" fmla="*/ 181846 h 225142"/>
                  <a:gd name="connsiteX13" fmla="*/ 90923 w 90923"/>
                  <a:gd name="connsiteY13" fmla="*/ 212154 h 225142"/>
                  <a:gd name="connsiteX14" fmla="*/ 90923 w 90923"/>
                  <a:gd name="connsiteY14" fmla="*/ 225143 h 225142"/>
                  <a:gd name="connsiteX15" fmla="*/ 90923 w 90923"/>
                  <a:gd name="connsiteY15" fmla="*/ 216484 h 225142"/>
                  <a:gd name="connsiteX16" fmla="*/ 86593 w 90923"/>
                  <a:gd name="connsiteY16" fmla="*/ 186176 h 225142"/>
                  <a:gd name="connsiteX17" fmla="*/ 82264 w 90923"/>
                  <a:gd name="connsiteY17" fmla="*/ 168857 h 225142"/>
                  <a:gd name="connsiteX18" fmla="*/ 77934 w 90923"/>
                  <a:gd name="connsiteY18" fmla="*/ 147209 h 225142"/>
                  <a:gd name="connsiteX19" fmla="*/ 73604 w 90923"/>
                  <a:gd name="connsiteY19" fmla="*/ 125560 h 225142"/>
                  <a:gd name="connsiteX20" fmla="*/ 69275 w 90923"/>
                  <a:gd name="connsiteY20" fmla="*/ 112572 h 225142"/>
                  <a:gd name="connsiteX21" fmla="*/ 69275 w 90923"/>
                  <a:gd name="connsiteY21" fmla="*/ 99582 h 225142"/>
                  <a:gd name="connsiteX22" fmla="*/ 60615 w 90923"/>
                  <a:gd name="connsiteY22" fmla="*/ 77934 h 225142"/>
                  <a:gd name="connsiteX23" fmla="*/ 51956 w 90923"/>
                  <a:gd name="connsiteY23" fmla="*/ 56286 h 225142"/>
                  <a:gd name="connsiteX24" fmla="*/ 43297 w 90923"/>
                  <a:gd name="connsiteY24" fmla="*/ 38967 h 225142"/>
                  <a:gd name="connsiteX25" fmla="*/ 30308 w 90923"/>
                  <a:gd name="connsiteY25" fmla="*/ 25978 h 225142"/>
                  <a:gd name="connsiteX26" fmla="*/ 21648 w 90923"/>
                  <a:gd name="connsiteY26" fmla="*/ 12989 h 225142"/>
                  <a:gd name="connsiteX27" fmla="*/ 12989 w 90923"/>
                  <a:gd name="connsiteY27" fmla="*/ 4330 h 225142"/>
                  <a:gd name="connsiteX28" fmla="*/ 0 w 90923"/>
                  <a:gd name="connsiteY28" fmla="*/ 0 h 225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0923" h="225142">
                    <a:moveTo>
                      <a:pt x="0" y="0"/>
                    </a:moveTo>
                    <a:cubicBezTo>
                      <a:pt x="0" y="0"/>
                      <a:pt x="4330" y="0"/>
                      <a:pt x="8659" y="4330"/>
                    </a:cubicBezTo>
                    <a:cubicBezTo>
                      <a:pt x="12989" y="4330"/>
                      <a:pt x="17319" y="8659"/>
                      <a:pt x="17319" y="12989"/>
                    </a:cubicBezTo>
                    <a:cubicBezTo>
                      <a:pt x="21648" y="17319"/>
                      <a:pt x="25978" y="17319"/>
                      <a:pt x="30308" y="21648"/>
                    </a:cubicBezTo>
                    <a:cubicBezTo>
                      <a:pt x="34637" y="25978"/>
                      <a:pt x="38967" y="30308"/>
                      <a:pt x="43297" y="34637"/>
                    </a:cubicBezTo>
                    <a:cubicBezTo>
                      <a:pt x="47626" y="38967"/>
                      <a:pt x="51956" y="47626"/>
                      <a:pt x="56286" y="51956"/>
                    </a:cubicBezTo>
                    <a:cubicBezTo>
                      <a:pt x="60615" y="60615"/>
                      <a:pt x="64945" y="64945"/>
                      <a:pt x="64945" y="73604"/>
                    </a:cubicBezTo>
                    <a:cubicBezTo>
                      <a:pt x="69275" y="82264"/>
                      <a:pt x="69275" y="86593"/>
                      <a:pt x="73604" y="95253"/>
                    </a:cubicBezTo>
                    <a:lnTo>
                      <a:pt x="77934" y="108242"/>
                    </a:lnTo>
                    <a:cubicBezTo>
                      <a:pt x="77934" y="112572"/>
                      <a:pt x="77934" y="116901"/>
                      <a:pt x="82264" y="121231"/>
                    </a:cubicBezTo>
                    <a:cubicBezTo>
                      <a:pt x="82264" y="129890"/>
                      <a:pt x="86593" y="134220"/>
                      <a:pt x="86593" y="142879"/>
                    </a:cubicBezTo>
                    <a:cubicBezTo>
                      <a:pt x="86593" y="151538"/>
                      <a:pt x="90923" y="155868"/>
                      <a:pt x="90923" y="164527"/>
                    </a:cubicBezTo>
                    <a:cubicBezTo>
                      <a:pt x="90923" y="173187"/>
                      <a:pt x="90923" y="177517"/>
                      <a:pt x="90923" y="181846"/>
                    </a:cubicBezTo>
                    <a:cubicBezTo>
                      <a:pt x="90923" y="194835"/>
                      <a:pt x="90923" y="203495"/>
                      <a:pt x="90923" y="212154"/>
                    </a:cubicBezTo>
                    <a:cubicBezTo>
                      <a:pt x="90923" y="220813"/>
                      <a:pt x="90923" y="225143"/>
                      <a:pt x="90923" y="225143"/>
                    </a:cubicBezTo>
                    <a:cubicBezTo>
                      <a:pt x="90923" y="225143"/>
                      <a:pt x="90923" y="220813"/>
                      <a:pt x="90923" y="216484"/>
                    </a:cubicBezTo>
                    <a:cubicBezTo>
                      <a:pt x="90923" y="207824"/>
                      <a:pt x="90923" y="199165"/>
                      <a:pt x="86593" y="186176"/>
                    </a:cubicBezTo>
                    <a:cubicBezTo>
                      <a:pt x="86593" y="181846"/>
                      <a:pt x="86593" y="173187"/>
                      <a:pt x="82264" y="168857"/>
                    </a:cubicBezTo>
                    <a:cubicBezTo>
                      <a:pt x="82264" y="160198"/>
                      <a:pt x="77934" y="155868"/>
                      <a:pt x="77934" y="147209"/>
                    </a:cubicBezTo>
                    <a:cubicBezTo>
                      <a:pt x="77934" y="138549"/>
                      <a:pt x="73604" y="134220"/>
                      <a:pt x="73604" y="125560"/>
                    </a:cubicBezTo>
                    <a:cubicBezTo>
                      <a:pt x="73604" y="121231"/>
                      <a:pt x="73604" y="116901"/>
                      <a:pt x="69275" y="112572"/>
                    </a:cubicBezTo>
                    <a:lnTo>
                      <a:pt x="69275" y="99582"/>
                    </a:lnTo>
                    <a:cubicBezTo>
                      <a:pt x="64945" y="90923"/>
                      <a:pt x="64945" y="86593"/>
                      <a:pt x="60615" y="77934"/>
                    </a:cubicBezTo>
                    <a:cubicBezTo>
                      <a:pt x="56286" y="69275"/>
                      <a:pt x="51956" y="64945"/>
                      <a:pt x="51956" y="56286"/>
                    </a:cubicBezTo>
                    <a:cubicBezTo>
                      <a:pt x="47626" y="51956"/>
                      <a:pt x="43297" y="43297"/>
                      <a:pt x="43297" y="38967"/>
                    </a:cubicBezTo>
                    <a:cubicBezTo>
                      <a:pt x="38967" y="34637"/>
                      <a:pt x="34637" y="30308"/>
                      <a:pt x="30308" y="25978"/>
                    </a:cubicBezTo>
                    <a:cubicBezTo>
                      <a:pt x="25978" y="21648"/>
                      <a:pt x="21648" y="17319"/>
                      <a:pt x="21648" y="12989"/>
                    </a:cubicBezTo>
                    <a:cubicBezTo>
                      <a:pt x="17319" y="8659"/>
                      <a:pt x="12989" y="8659"/>
                      <a:pt x="12989" y="4330"/>
                    </a:cubicBezTo>
                    <a:cubicBezTo>
                      <a:pt x="4330" y="0"/>
                      <a:pt x="0" y="0"/>
                      <a:pt x="0" y="0"/>
                    </a:cubicBezTo>
                    <a:close/>
                  </a:path>
                </a:pathLst>
              </a:custGeom>
              <a:solidFill>
                <a:srgbClr val="A39E89"/>
              </a:solidFill>
              <a:ln w="43191" cap="flat">
                <a:noFill/>
                <a:prstDash val="solid"/>
                <a:miter/>
              </a:ln>
            </p:spPr>
            <p:txBody>
              <a:bodyPr rtlCol="0" anchor="ctr"/>
              <a:lstStyle/>
              <a:p>
                <a:endParaRPr lang="en-US"/>
              </a:p>
            </p:txBody>
          </p:sp>
          <p:sp>
            <p:nvSpPr>
              <p:cNvPr id="268" name="Freeform: Shape 267">
                <a:extLst>
                  <a:ext uri="{FF2B5EF4-FFF2-40B4-BE49-F238E27FC236}">
                    <a16:creationId xmlns:a16="http://schemas.microsoft.com/office/drawing/2014/main" xmlns="" id="{28AAE234-42F9-468B-BCA0-6FD9C2428FAF}"/>
                  </a:ext>
                </a:extLst>
              </p:cNvPr>
              <p:cNvSpPr/>
              <p:nvPr/>
            </p:nvSpPr>
            <p:spPr>
              <a:xfrm>
                <a:off x="17377602" y="2111134"/>
                <a:ext cx="34637" cy="194835"/>
              </a:xfrm>
              <a:custGeom>
                <a:avLst/>
                <a:gdLst>
                  <a:gd name="connsiteX0" fmla="*/ 30308 w 34637"/>
                  <a:gd name="connsiteY0" fmla="*/ 0 h 194835"/>
                  <a:gd name="connsiteX1" fmla="*/ 25978 w 34637"/>
                  <a:gd name="connsiteY1" fmla="*/ 8659 h 194835"/>
                  <a:gd name="connsiteX2" fmla="*/ 17319 w 34637"/>
                  <a:gd name="connsiteY2" fmla="*/ 30308 h 194835"/>
                  <a:gd name="connsiteX3" fmla="*/ 12989 w 34637"/>
                  <a:gd name="connsiteY3" fmla="*/ 47626 h 194835"/>
                  <a:gd name="connsiteX4" fmla="*/ 8659 w 34637"/>
                  <a:gd name="connsiteY4" fmla="*/ 64945 h 194835"/>
                  <a:gd name="connsiteX5" fmla="*/ 8659 w 34637"/>
                  <a:gd name="connsiteY5" fmla="*/ 82264 h 194835"/>
                  <a:gd name="connsiteX6" fmla="*/ 8659 w 34637"/>
                  <a:gd name="connsiteY6" fmla="*/ 90923 h 194835"/>
                  <a:gd name="connsiteX7" fmla="*/ 8659 w 34637"/>
                  <a:gd name="connsiteY7" fmla="*/ 99582 h 194835"/>
                  <a:gd name="connsiteX8" fmla="*/ 8659 w 34637"/>
                  <a:gd name="connsiteY8" fmla="*/ 116901 h 194835"/>
                  <a:gd name="connsiteX9" fmla="*/ 12989 w 34637"/>
                  <a:gd name="connsiteY9" fmla="*/ 134220 h 194835"/>
                  <a:gd name="connsiteX10" fmla="*/ 17319 w 34637"/>
                  <a:gd name="connsiteY10" fmla="*/ 151538 h 194835"/>
                  <a:gd name="connsiteX11" fmla="*/ 21648 w 34637"/>
                  <a:gd name="connsiteY11" fmla="*/ 164527 h 194835"/>
                  <a:gd name="connsiteX12" fmla="*/ 25978 w 34637"/>
                  <a:gd name="connsiteY12" fmla="*/ 177516 h 194835"/>
                  <a:gd name="connsiteX13" fmla="*/ 30308 w 34637"/>
                  <a:gd name="connsiteY13" fmla="*/ 186176 h 194835"/>
                  <a:gd name="connsiteX14" fmla="*/ 34637 w 34637"/>
                  <a:gd name="connsiteY14" fmla="*/ 194835 h 194835"/>
                  <a:gd name="connsiteX15" fmla="*/ 30308 w 34637"/>
                  <a:gd name="connsiteY15" fmla="*/ 186176 h 194835"/>
                  <a:gd name="connsiteX16" fmla="*/ 25978 w 34637"/>
                  <a:gd name="connsiteY16" fmla="*/ 177516 h 194835"/>
                  <a:gd name="connsiteX17" fmla="*/ 17319 w 34637"/>
                  <a:gd name="connsiteY17" fmla="*/ 164527 h 194835"/>
                  <a:gd name="connsiteX18" fmla="*/ 17319 w 34637"/>
                  <a:gd name="connsiteY18" fmla="*/ 160198 h 194835"/>
                  <a:gd name="connsiteX19" fmla="*/ 8659 w 34637"/>
                  <a:gd name="connsiteY19" fmla="*/ 142879 h 194835"/>
                  <a:gd name="connsiteX20" fmla="*/ 4330 w 34637"/>
                  <a:gd name="connsiteY20" fmla="*/ 125560 h 194835"/>
                  <a:gd name="connsiteX21" fmla="*/ 0 w 34637"/>
                  <a:gd name="connsiteY21" fmla="*/ 103912 h 194835"/>
                  <a:gd name="connsiteX22" fmla="*/ 0 w 34637"/>
                  <a:gd name="connsiteY22" fmla="*/ 95253 h 194835"/>
                  <a:gd name="connsiteX23" fmla="*/ 0 w 34637"/>
                  <a:gd name="connsiteY23" fmla="*/ 86593 h 194835"/>
                  <a:gd name="connsiteX24" fmla="*/ 4330 w 34637"/>
                  <a:gd name="connsiteY24" fmla="*/ 64945 h 194835"/>
                  <a:gd name="connsiteX25" fmla="*/ 12989 w 34637"/>
                  <a:gd name="connsiteY25" fmla="*/ 30308 h 194835"/>
                  <a:gd name="connsiteX26" fmla="*/ 25978 w 34637"/>
                  <a:gd name="connsiteY26" fmla="*/ 8659 h 194835"/>
                  <a:gd name="connsiteX27" fmla="*/ 30308 w 34637"/>
                  <a:gd name="connsiteY27" fmla="*/ 0 h 19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4637" h="194835">
                    <a:moveTo>
                      <a:pt x="30308" y="0"/>
                    </a:moveTo>
                    <a:cubicBezTo>
                      <a:pt x="30308" y="0"/>
                      <a:pt x="30308" y="4330"/>
                      <a:pt x="25978" y="8659"/>
                    </a:cubicBezTo>
                    <a:cubicBezTo>
                      <a:pt x="21648" y="12989"/>
                      <a:pt x="21648" y="21648"/>
                      <a:pt x="17319" y="30308"/>
                    </a:cubicBezTo>
                    <a:cubicBezTo>
                      <a:pt x="17319" y="34637"/>
                      <a:pt x="12989" y="38967"/>
                      <a:pt x="12989" y="47626"/>
                    </a:cubicBezTo>
                    <a:cubicBezTo>
                      <a:pt x="12989" y="51956"/>
                      <a:pt x="12989" y="60615"/>
                      <a:pt x="8659" y="64945"/>
                    </a:cubicBezTo>
                    <a:cubicBezTo>
                      <a:pt x="8659" y="69275"/>
                      <a:pt x="8659" y="77934"/>
                      <a:pt x="8659" y="82264"/>
                    </a:cubicBezTo>
                    <a:cubicBezTo>
                      <a:pt x="8659" y="86593"/>
                      <a:pt x="8659" y="86593"/>
                      <a:pt x="8659" y="90923"/>
                    </a:cubicBezTo>
                    <a:lnTo>
                      <a:pt x="8659" y="99582"/>
                    </a:lnTo>
                    <a:cubicBezTo>
                      <a:pt x="8659" y="108242"/>
                      <a:pt x="8659" y="112571"/>
                      <a:pt x="8659" y="116901"/>
                    </a:cubicBezTo>
                    <a:cubicBezTo>
                      <a:pt x="8659" y="121231"/>
                      <a:pt x="12989" y="129890"/>
                      <a:pt x="12989" y="134220"/>
                    </a:cubicBezTo>
                    <a:cubicBezTo>
                      <a:pt x="12989" y="138549"/>
                      <a:pt x="17319" y="147209"/>
                      <a:pt x="17319" y="151538"/>
                    </a:cubicBezTo>
                    <a:cubicBezTo>
                      <a:pt x="17319" y="155868"/>
                      <a:pt x="21648" y="160198"/>
                      <a:pt x="21648" y="164527"/>
                    </a:cubicBezTo>
                    <a:cubicBezTo>
                      <a:pt x="25978" y="168857"/>
                      <a:pt x="25978" y="173187"/>
                      <a:pt x="25978" y="177516"/>
                    </a:cubicBezTo>
                    <a:cubicBezTo>
                      <a:pt x="25978" y="181846"/>
                      <a:pt x="30308" y="186176"/>
                      <a:pt x="30308" y="186176"/>
                    </a:cubicBezTo>
                    <a:cubicBezTo>
                      <a:pt x="34637" y="190506"/>
                      <a:pt x="34637" y="194835"/>
                      <a:pt x="34637" y="194835"/>
                    </a:cubicBezTo>
                    <a:cubicBezTo>
                      <a:pt x="34637" y="194835"/>
                      <a:pt x="34637" y="190506"/>
                      <a:pt x="30308" y="186176"/>
                    </a:cubicBezTo>
                    <a:cubicBezTo>
                      <a:pt x="30308" y="181846"/>
                      <a:pt x="25978" y="181846"/>
                      <a:pt x="25978" y="177516"/>
                    </a:cubicBezTo>
                    <a:cubicBezTo>
                      <a:pt x="21648" y="173187"/>
                      <a:pt x="21648" y="168857"/>
                      <a:pt x="17319" y="164527"/>
                    </a:cubicBezTo>
                    <a:cubicBezTo>
                      <a:pt x="21648" y="173187"/>
                      <a:pt x="17319" y="168857"/>
                      <a:pt x="17319" y="160198"/>
                    </a:cubicBezTo>
                    <a:cubicBezTo>
                      <a:pt x="17319" y="155868"/>
                      <a:pt x="12989" y="147209"/>
                      <a:pt x="8659" y="142879"/>
                    </a:cubicBezTo>
                    <a:cubicBezTo>
                      <a:pt x="8659" y="138549"/>
                      <a:pt x="4330" y="129890"/>
                      <a:pt x="4330" y="125560"/>
                    </a:cubicBezTo>
                    <a:cubicBezTo>
                      <a:pt x="4330" y="116901"/>
                      <a:pt x="0" y="112571"/>
                      <a:pt x="0" y="103912"/>
                    </a:cubicBezTo>
                    <a:lnTo>
                      <a:pt x="0" y="95253"/>
                    </a:lnTo>
                    <a:cubicBezTo>
                      <a:pt x="0" y="90923"/>
                      <a:pt x="0" y="86593"/>
                      <a:pt x="0" y="86593"/>
                    </a:cubicBezTo>
                    <a:cubicBezTo>
                      <a:pt x="0" y="77934"/>
                      <a:pt x="0" y="73604"/>
                      <a:pt x="4330" y="64945"/>
                    </a:cubicBezTo>
                    <a:cubicBezTo>
                      <a:pt x="8659" y="51956"/>
                      <a:pt x="8659" y="38967"/>
                      <a:pt x="12989" y="30308"/>
                    </a:cubicBezTo>
                    <a:cubicBezTo>
                      <a:pt x="17319" y="21648"/>
                      <a:pt x="21648" y="12989"/>
                      <a:pt x="25978" y="8659"/>
                    </a:cubicBezTo>
                    <a:cubicBezTo>
                      <a:pt x="30308" y="4330"/>
                      <a:pt x="30308" y="0"/>
                      <a:pt x="30308" y="0"/>
                    </a:cubicBezTo>
                    <a:close/>
                  </a:path>
                </a:pathLst>
              </a:custGeom>
              <a:solidFill>
                <a:srgbClr val="A39E89"/>
              </a:solidFill>
              <a:ln w="43191" cap="flat">
                <a:noFill/>
                <a:prstDash val="solid"/>
                <a:miter/>
              </a:ln>
            </p:spPr>
            <p:txBody>
              <a:bodyPr rtlCol="0" anchor="ctr"/>
              <a:lstStyle/>
              <a:p>
                <a:endParaRPr lang="en-US"/>
              </a:p>
            </p:txBody>
          </p:sp>
          <p:sp>
            <p:nvSpPr>
              <p:cNvPr id="269" name="Freeform: Shape 268">
                <a:extLst>
                  <a:ext uri="{FF2B5EF4-FFF2-40B4-BE49-F238E27FC236}">
                    <a16:creationId xmlns:a16="http://schemas.microsoft.com/office/drawing/2014/main" xmlns="" id="{E86B8C4F-D960-4FE1-84A1-471ED89CD27B}"/>
                  </a:ext>
                </a:extLst>
              </p:cNvPr>
              <p:cNvSpPr/>
              <p:nvPr/>
            </p:nvSpPr>
            <p:spPr>
              <a:xfrm>
                <a:off x="17061537" y="2137111"/>
                <a:ext cx="12988" cy="51956"/>
              </a:xfrm>
              <a:custGeom>
                <a:avLst/>
                <a:gdLst>
                  <a:gd name="connsiteX0" fmla="*/ 12989 w 12988"/>
                  <a:gd name="connsiteY0" fmla="*/ 0 h 51956"/>
                  <a:gd name="connsiteX1" fmla="*/ 12989 w 12988"/>
                  <a:gd name="connsiteY1" fmla="*/ 8659 h 51956"/>
                  <a:gd name="connsiteX2" fmla="*/ 8659 w 12988"/>
                  <a:gd name="connsiteY2" fmla="*/ 25978 h 51956"/>
                  <a:gd name="connsiteX3" fmla="*/ 8659 w 12988"/>
                  <a:gd name="connsiteY3" fmla="*/ 34637 h 51956"/>
                  <a:gd name="connsiteX4" fmla="*/ 8659 w 12988"/>
                  <a:gd name="connsiteY4" fmla="*/ 43297 h 51956"/>
                  <a:gd name="connsiteX5" fmla="*/ 4330 w 12988"/>
                  <a:gd name="connsiteY5" fmla="*/ 51956 h 51956"/>
                  <a:gd name="connsiteX6" fmla="*/ 0 w 12988"/>
                  <a:gd name="connsiteY6" fmla="*/ 43297 h 51956"/>
                  <a:gd name="connsiteX7" fmla="*/ 0 w 12988"/>
                  <a:gd name="connsiteY7" fmla="*/ 34637 h 51956"/>
                  <a:gd name="connsiteX8" fmla="*/ 0 w 12988"/>
                  <a:gd name="connsiteY8" fmla="*/ 21648 h 51956"/>
                  <a:gd name="connsiteX9" fmla="*/ 4330 w 12988"/>
                  <a:gd name="connsiteY9" fmla="*/ 8659 h 51956"/>
                  <a:gd name="connsiteX10" fmla="*/ 8659 w 12988"/>
                  <a:gd name="connsiteY10" fmla="*/ 0 h 51956"/>
                  <a:gd name="connsiteX11" fmla="*/ 12989 w 12988"/>
                  <a:gd name="connsiteY11" fmla="*/ 0 h 51956"/>
                  <a:gd name="connsiteX12" fmla="*/ 12989 w 12988"/>
                  <a:gd name="connsiteY12" fmla="*/ 0 h 51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988" h="51956">
                    <a:moveTo>
                      <a:pt x="12989" y="0"/>
                    </a:moveTo>
                    <a:cubicBezTo>
                      <a:pt x="12989" y="0"/>
                      <a:pt x="12989" y="4330"/>
                      <a:pt x="12989" y="8659"/>
                    </a:cubicBezTo>
                    <a:cubicBezTo>
                      <a:pt x="12989" y="12989"/>
                      <a:pt x="12989" y="21648"/>
                      <a:pt x="8659" y="25978"/>
                    </a:cubicBezTo>
                    <a:cubicBezTo>
                      <a:pt x="8659" y="30308"/>
                      <a:pt x="8659" y="34637"/>
                      <a:pt x="8659" y="34637"/>
                    </a:cubicBezTo>
                    <a:cubicBezTo>
                      <a:pt x="8659" y="38967"/>
                      <a:pt x="8659" y="38967"/>
                      <a:pt x="8659" y="43297"/>
                    </a:cubicBezTo>
                    <a:cubicBezTo>
                      <a:pt x="8659" y="47626"/>
                      <a:pt x="4330" y="51956"/>
                      <a:pt x="4330" y="51956"/>
                    </a:cubicBezTo>
                    <a:cubicBezTo>
                      <a:pt x="4330" y="51956"/>
                      <a:pt x="4330" y="47626"/>
                      <a:pt x="0" y="43297"/>
                    </a:cubicBezTo>
                    <a:cubicBezTo>
                      <a:pt x="0" y="38967"/>
                      <a:pt x="0" y="38967"/>
                      <a:pt x="0" y="34637"/>
                    </a:cubicBezTo>
                    <a:cubicBezTo>
                      <a:pt x="0" y="30308"/>
                      <a:pt x="0" y="25978"/>
                      <a:pt x="0" y="21648"/>
                    </a:cubicBezTo>
                    <a:cubicBezTo>
                      <a:pt x="0" y="17319"/>
                      <a:pt x="0" y="12989"/>
                      <a:pt x="4330" y="8659"/>
                    </a:cubicBezTo>
                    <a:cubicBezTo>
                      <a:pt x="4330" y="4330"/>
                      <a:pt x="8659" y="0"/>
                      <a:pt x="8659" y="0"/>
                    </a:cubicBezTo>
                    <a:cubicBezTo>
                      <a:pt x="8659" y="4330"/>
                      <a:pt x="8659" y="4330"/>
                      <a:pt x="12989" y="0"/>
                    </a:cubicBezTo>
                    <a:cubicBezTo>
                      <a:pt x="8659" y="0"/>
                      <a:pt x="12989" y="0"/>
                      <a:pt x="12989" y="0"/>
                    </a:cubicBezTo>
                    <a:close/>
                  </a:path>
                </a:pathLst>
              </a:custGeom>
              <a:solidFill>
                <a:srgbClr val="A39E89"/>
              </a:solidFill>
              <a:ln w="43191" cap="flat">
                <a:noFill/>
                <a:prstDash val="solid"/>
                <a:miter/>
              </a:ln>
            </p:spPr>
            <p:txBody>
              <a:bodyPr rtlCol="0" anchor="ctr"/>
              <a:lstStyle/>
              <a:p>
                <a:endParaRPr lang="en-US"/>
              </a:p>
            </p:txBody>
          </p:sp>
          <p:sp>
            <p:nvSpPr>
              <p:cNvPr id="270" name="Freeform: Shape 269">
                <a:extLst>
                  <a:ext uri="{FF2B5EF4-FFF2-40B4-BE49-F238E27FC236}">
                    <a16:creationId xmlns:a16="http://schemas.microsoft.com/office/drawing/2014/main" xmlns="" id="{CF56252B-FA47-4143-B531-BD6987C9E2D2}"/>
                  </a:ext>
                </a:extLst>
              </p:cNvPr>
              <p:cNvSpPr/>
              <p:nvPr/>
            </p:nvSpPr>
            <p:spPr>
              <a:xfrm>
                <a:off x="17226064" y="2890474"/>
                <a:ext cx="34637" cy="121230"/>
              </a:xfrm>
              <a:custGeom>
                <a:avLst/>
                <a:gdLst>
                  <a:gd name="connsiteX0" fmla="*/ 34637 w 34637"/>
                  <a:gd name="connsiteY0" fmla="*/ 0 h 121230"/>
                  <a:gd name="connsiteX1" fmla="*/ 34637 w 34637"/>
                  <a:gd name="connsiteY1" fmla="*/ 21648 h 121230"/>
                  <a:gd name="connsiteX2" fmla="*/ 30308 w 34637"/>
                  <a:gd name="connsiteY2" fmla="*/ 43297 h 121230"/>
                  <a:gd name="connsiteX3" fmla="*/ 25978 w 34637"/>
                  <a:gd name="connsiteY3" fmla="*/ 64945 h 121230"/>
                  <a:gd name="connsiteX4" fmla="*/ 21648 w 34637"/>
                  <a:gd name="connsiteY4" fmla="*/ 77934 h 121230"/>
                  <a:gd name="connsiteX5" fmla="*/ 17319 w 34637"/>
                  <a:gd name="connsiteY5" fmla="*/ 86593 h 121230"/>
                  <a:gd name="connsiteX6" fmla="*/ 8659 w 34637"/>
                  <a:gd name="connsiteY6" fmla="*/ 103912 h 121230"/>
                  <a:gd name="connsiteX7" fmla="*/ 0 w 34637"/>
                  <a:gd name="connsiteY7" fmla="*/ 121231 h 121230"/>
                  <a:gd name="connsiteX8" fmla="*/ 4330 w 34637"/>
                  <a:gd name="connsiteY8" fmla="*/ 99582 h 121230"/>
                  <a:gd name="connsiteX9" fmla="*/ 8659 w 34637"/>
                  <a:gd name="connsiteY9" fmla="*/ 82264 h 121230"/>
                  <a:gd name="connsiteX10" fmla="*/ 12989 w 34637"/>
                  <a:gd name="connsiteY10" fmla="*/ 60615 h 121230"/>
                  <a:gd name="connsiteX11" fmla="*/ 17319 w 34637"/>
                  <a:gd name="connsiteY11" fmla="*/ 38967 h 121230"/>
                  <a:gd name="connsiteX12" fmla="*/ 21648 w 34637"/>
                  <a:gd name="connsiteY12" fmla="*/ 21648 h 121230"/>
                  <a:gd name="connsiteX13" fmla="*/ 25978 w 34637"/>
                  <a:gd name="connsiteY13" fmla="*/ 8659 h 121230"/>
                  <a:gd name="connsiteX14" fmla="*/ 34637 w 34637"/>
                  <a:gd name="connsiteY14" fmla="*/ 0 h 121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637" h="121230">
                    <a:moveTo>
                      <a:pt x="34637" y="0"/>
                    </a:moveTo>
                    <a:cubicBezTo>
                      <a:pt x="34637" y="0"/>
                      <a:pt x="34637" y="8659"/>
                      <a:pt x="34637" y="21648"/>
                    </a:cubicBezTo>
                    <a:cubicBezTo>
                      <a:pt x="34637" y="25978"/>
                      <a:pt x="34637" y="34637"/>
                      <a:pt x="30308" y="43297"/>
                    </a:cubicBezTo>
                    <a:cubicBezTo>
                      <a:pt x="30308" y="51956"/>
                      <a:pt x="25978" y="56286"/>
                      <a:pt x="25978" y="64945"/>
                    </a:cubicBezTo>
                    <a:cubicBezTo>
                      <a:pt x="25978" y="69275"/>
                      <a:pt x="25978" y="73604"/>
                      <a:pt x="21648" y="77934"/>
                    </a:cubicBezTo>
                    <a:cubicBezTo>
                      <a:pt x="21648" y="82264"/>
                      <a:pt x="17319" y="86593"/>
                      <a:pt x="17319" y="86593"/>
                    </a:cubicBezTo>
                    <a:cubicBezTo>
                      <a:pt x="12989" y="95253"/>
                      <a:pt x="12989" y="99582"/>
                      <a:pt x="8659" y="103912"/>
                    </a:cubicBezTo>
                    <a:cubicBezTo>
                      <a:pt x="4330" y="112571"/>
                      <a:pt x="0" y="121231"/>
                      <a:pt x="0" y="121231"/>
                    </a:cubicBezTo>
                    <a:cubicBezTo>
                      <a:pt x="0" y="121231"/>
                      <a:pt x="0" y="112571"/>
                      <a:pt x="4330" y="99582"/>
                    </a:cubicBezTo>
                    <a:cubicBezTo>
                      <a:pt x="4330" y="95253"/>
                      <a:pt x="8659" y="86593"/>
                      <a:pt x="8659" y="82264"/>
                    </a:cubicBezTo>
                    <a:cubicBezTo>
                      <a:pt x="8659" y="73604"/>
                      <a:pt x="12989" y="69275"/>
                      <a:pt x="12989" y="60615"/>
                    </a:cubicBezTo>
                    <a:cubicBezTo>
                      <a:pt x="12989" y="51956"/>
                      <a:pt x="17319" y="47626"/>
                      <a:pt x="17319" y="38967"/>
                    </a:cubicBezTo>
                    <a:cubicBezTo>
                      <a:pt x="17319" y="30308"/>
                      <a:pt x="21648" y="25978"/>
                      <a:pt x="21648" y="21648"/>
                    </a:cubicBezTo>
                    <a:cubicBezTo>
                      <a:pt x="21648" y="17319"/>
                      <a:pt x="25978" y="12989"/>
                      <a:pt x="25978" y="8659"/>
                    </a:cubicBezTo>
                    <a:cubicBezTo>
                      <a:pt x="34637" y="0"/>
                      <a:pt x="34637" y="0"/>
                      <a:pt x="34637" y="0"/>
                    </a:cubicBezTo>
                    <a:close/>
                  </a:path>
                </a:pathLst>
              </a:custGeom>
              <a:solidFill>
                <a:srgbClr val="A39E89"/>
              </a:solidFill>
              <a:ln w="43191" cap="flat">
                <a:noFill/>
                <a:prstDash val="solid"/>
                <a:miter/>
              </a:ln>
            </p:spPr>
            <p:txBody>
              <a:bodyPr rtlCol="0" anchor="ctr"/>
              <a:lstStyle/>
              <a:p>
                <a:endParaRPr lang="en-US"/>
              </a:p>
            </p:txBody>
          </p:sp>
          <p:sp>
            <p:nvSpPr>
              <p:cNvPr id="271" name="Freeform: Shape 270">
                <a:extLst>
                  <a:ext uri="{FF2B5EF4-FFF2-40B4-BE49-F238E27FC236}">
                    <a16:creationId xmlns:a16="http://schemas.microsoft.com/office/drawing/2014/main" xmlns="" id="{E979FC38-3BEB-4E15-AD6D-987DF576C179}"/>
                  </a:ext>
                </a:extLst>
              </p:cNvPr>
              <p:cNvSpPr/>
              <p:nvPr/>
            </p:nvSpPr>
            <p:spPr>
              <a:xfrm>
                <a:off x="16689185" y="2163090"/>
                <a:ext cx="38967" cy="56285"/>
              </a:xfrm>
              <a:custGeom>
                <a:avLst/>
                <a:gdLst>
                  <a:gd name="connsiteX0" fmla="*/ 0 w 38967"/>
                  <a:gd name="connsiteY0" fmla="*/ 0 h 56285"/>
                  <a:gd name="connsiteX1" fmla="*/ 8659 w 38967"/>
                  <a:gd name="connsiteY1" fmla="*/ 8659 h 56285"/>
                  <a:gd name="connsiteX2" fmla="*/ 21648 w 38967"/>
                  <a:gd name="connsiteY2" fmla="*/ 25978 h 56285"/>
                  <a:gd name="connsiteX3" fmla="*/ 34637 w 38967"/>
                  <a:gd name="connsiteY3" fmla="*/ 47626 h 56285"/>
                  <a:gd name="connsiteX4" fmla="*/ 38967 w 38967"/>
                  <a:gd name="connsiteY4" fmla="*/ 56286 h 56285"/>
                  <a:gd name="connsiteX5" fmla="*/ 30308 w 38967"/>
                  <a:gd name="connsiteY5" fmla="*/ 47626 h 56285"/>
                  <a:gd name="connsiteX6" fmla="*/ 17319 w 38967"/>
                  <a:gd name="connsiteY6" fmla="*/ 30308 h 56285"/>
                  <a:gd name="connsiteX7" fmla="*/ 4330 w 38967"/>
                  <a:gd name="connsiteY7" fmla="*/ 8659 h 56285"/>
                  <a:gd name="connsiteX8" fmla="*/ 0 w 38967"/>
                  <a:gd name="connsiteY8" fmla="*/ 0 h 56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67" h="56285">
                    <a:moveTo>
                      <a:pt x="0" y="0"/>
                    </a:moveTo>
                    <a:cubicBezTo>
                      <a:pt x="0" y="0"/>
                      <a:pt x="4330" y="4330"/>
                      <a:pt x="8659" y="8659"/>
                    </a:cubicBezTo>
                    <a:cubicBezTo>
                      <a:pt x="12989" y="12989"/>
                      <a:pt x="17319" y="21648"/>
                      <a:pt x="21648" y="25978"/>
                    </a:cubicBezTo>
                    <a:cubicBezTo>
                      <a:pt x="25978" y="34637"/>
                      <a:pt x="30308" y="43297"/>
                      <a:pt x="34637" y="47626"/>
                    </a:cubicBezTo>
                    <a:cubicBezTo>
                      <a:pt x="38967" y="51956"/>
                      <a:pt x="38967" y="56286"/>
                      <a:pt x="38967" y="56286"/>
                    </a:cubicBezTo>
                    <a:cubicBezTo>
                      <a:pt x="38967" y="56286"/>
                      <a:pt x="34637" y="51956"/>
                      <a:pt x="30308" y="47626"/>
                    </a:cubicBezTo>
                    <a:cubicBezTo>
                      <a:pt x="25978" y="43297"/>
                      <a:pt x="21648" y="34637"/>
                      <a:pt x="17319" y="30308"/>
                    </a:cubicBezTo>
                    <a:cubicBezTo>
                      <a:pt x="12989" y="21648"/>
                      <a:pt x="8659" y="12989"/>
                      <a:pt x="4330" y="8659"/>
                    </a:cubicBezTo>
                    <a:cubicBezTo>
                      <a:pt x="0" y="4330"/>
                      <a:pt x="0" y="0"/>
                      <a:pt x="0" y="0"/>
                    </a:cubicBezTo>
                    <a:close/>
                  </a:path>
                </a:pathLst>
              </a:custGeom>
              <a:solidFill>
                <a:srgbClr val="A39E89"/>
              </a:solidFill>
              <a:ln w="43191" cap="flat">
                <a:noFill/>
                <a:prstDash val="solid"/>
                <a:miter/>
              </a:ln>
            </p:spPr>
            <p:txBody>
              <a:bodyPr rtlCol="0" anchor="ctr"/>
              <a:lstStyle/>
              <a:p>
                <a:endParaRPr lang="en-US"/>
              </a:p>
            </p:txBody>
          </p:sp>
          <p:sp>
            <p:nvSpPr>
              <p:cNvPr id="272" name="Freeform: Shape 271">
                <a:extLst>
                  <a:ext uri="{FF2B5EF4-FFF2-40B4-BE49-F238E27FC236}">
                    <a16:creationId xmlns:a16="http://schemas.microsoft.com/office/drawing/2014/main" xmlns="" id="{67D040B9-7FBB-4AB4-B094-384E02622396}"/>
                  </a:ext>
                </a:extLst>
              </p:cNvPr>
              <p:cNvSpPr/>
              <p:nvPr/>
            </p:nvSpPr>
            <p:spPr>
              <a:xfrm>
                <a:off x="16884020" y="2158760"/>
                <a:ext cx="38966" cy="77934"/>
              </a:xfrm>
              <a:custGeom>
                <a:avLst/>
                <a:gdLst>
                  <a:gd name="connsiteX0" fmla="*/ 38967 w 38966"/>
                  <a:gd name="connsiteY0" fmla="*/ 0 h 77934"/>
                  <a:gd name="connsiteX1" fmla="*/ 38967 w 38966"/>
                  <a:gd name="connsiteY1" fmla="*/ 12989 h 77934"/>
                  <a:gd name="connsiteX2" fmla="*/ 30308 w 38966"/>
                  <a:gd name="connsiteY2" fmla="*/ 43297 h 77934"/>
                  <a:gd name="connsiteX3" fmla="*/ 21648 w 38966"/>
                  <a:gd name="connsiteY3" fmla="*/ 56286 h 77934"/>
                  <a:gd name="connsiteX4" fmla="*/ 12989 w 38966"/>
                  <a:gd name="connsiteY4" fmla="*/ 69275 h 77934"/>
                  <a:gd name="connsiteX5" fmla="*/ 0 w 38966"/>
                  <a:gd name="connsiteY5" fmla="*/ 77934 h 77934"/>
                  <a:gd name="connsiteX6" fmla="*/ 8659 w 38966"/>
                  <a:gd name="connsiteY6" fmla="*/ 64945 h 77934"/>
                  <a:gd name="connsiteX7" fmla="*/ 17319 w 38966"/>
                  <a:gd name="connsiteY7" fmla="*/ 51956 h 77934"/>
                  <a:gd name="connsiteX8" fmla="*/ 25978 w 38966"/>
                  <a:gd name="connsiteY8" fmla="*/ 38967 h 77934"/>
                  <a:gd name="connsiteX9" fmla="*/ 38967 w 38966"/>
                  <a:gd name="connsiteY9" fmla="*/ 12989 h 77934"/>
                  <a:gd name="connsiteX10" fmla="*/ 38967 w 38966"/>
                  <a:gd name="connsiteY10" fmla="*/ 0 h 77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966" h="77934">
                    <a:moveTo>
                      <a:pt x="38967" y="0"/>
                    </a:moveTo>
                    <a:cubicBezTo>
                      <a:pt x="38967" y="0"/>
                      <a:pt x="38967" y="4330"/>
                      <a:pt x="38967" y="12989"/>
                    </a:cubicBezTo>
                    <a:cubicBezTo>
                      <a:pt x="38967" y="21648"/>
                      <a:pt x="34637" y="30308"/>
                      <a:pt x="30308" y="43297"/>
                    </a:cubicBezTo>
                    <a:cubicBezTo>
                      <a:pt x="25978" y="47626"/>
                      <a:pt x="25978" y="51956"/>
                      <a:pt x="21648" y="56286"/>
                    </a:cubicBezTo>
                    <a:cubicBezTo>
                      <a:pt x="17319" y="60615"/>
                      <a:pt x="12989" y="64945"/>
                      <a:pt x="12989" y="69275"/>
                    </a:cubicBezTo>
                    <a:cubicBezTo>
                      <a:pt x="4330" y="73604"/>
                      <a:pt x="0" y="77934"/>
                      <a:pt x="0" y="77934"/>
                    </a:cubicBezTo>
                    <a:cubicBezTo>
                      <a:pt x="0" y="77934"/>
                      <a:pt x="4330" y="73604"/>
                      <a:pt x="8659" y="64945"/>
                    </a:cubicBezTo>
                    <a:cubicBezTo>
                      <a:pt x="8659" y="60615"/>
                      <a:pt x="12989" y="56286"/>
                      <a:pt x="17319" y="51956"/>
                    </a:cubicBezTo>
                    <a:cubicBezTo>
                      <a:pt x="17319" y="47626"/>
                      <a:pt x="21648" y="43297"/>
                      <a:pt x="25978" y="38967"/>
                    </a:cubicBezTo>
                    <a:cubicBezTo>
                      <a:pt x="30308" y="30308"/>
                      <a:pt x="34637" y="21648"/>
                      <a:pt x="38967" y="12989"/>
                    </a:cubicBezTo>
                    <a:cubicBezTo>
                      <a:pt x="34637" y="4330"/>
                      <a:pt x="38967" y="0"/>
                      <a:pt x="38967" y="0"/>
                    </a:cubicBezTo>
                    <a:close/>
                  </a:path>
                </a:pathLst>
              </a:custGeom>
              <a:solidFill>
                <a:srgbClr val="A39E89"/>
              </a:solidFill>
              <a:ln w="43191" cap="flat">
                <a:noFill/>
                <a:prstDash val="solid"/>
                <a:miter/>
              </a:ln>
            </p:spPr>
            <p:txBody>
              <a:bodyPr rtlCol="0" anchor="ctr"/>
              <a:lstStyle/>
              <a:p>
                <a:endParaRPr lang="en-US"/>
              </a:p>
            </p:txBody>
          </p:sp>
        </p:grpSp>
        <p:sp>
          <p:nvSpPr>
            <p:cNvPr id="273" name="Freeform: Shape 272">
              <a:extLst>
                <a:ext uri="{FF2B5EF4-FFF2-40B4-BE49-F238E27FC236}">
                  <a16:creationId xmlns:a16="http://schemas.microsoft.com/office/drawing/2014/main" xmlns="" id="{686107A8-DECC-437F-8712-B80167C86C4F}"/>
                </a:ext>
              </a:extLst>
            </p:cNvPr>
            <p:cNvSpPr/>
            <p:nvPr/>
          </p:nvSpPr>
          <p:spPr>
            <a:xfrm>
              <a:off x="16207440" y="2073289"/>
              <a:ext cx="1288046" cy="1147632"/>
            </a:xfrm>
            <a:custGeom>
              <a:avLst/>
              <a:gdLst>
                <a:gd name="connsiteX0" fmla="*/ 1183151 w 1288046"/>
                <a:gd name="connsiteY0" fmla="*/ 16196 h 1147632"/>
                <a:gd name="connsiteX1" fmla="*/ 1031613 w 1288046"/>
                <a:gd name="connsiteY1" fmla="*/ 7537 h 1147632"/>
                <a:gd name="connsiteX2" fmla="*/ 1040272 w 1288046"/>
                <a:gd name="connsiteY2" fmla="*/ 7537 h 1147632"/>
                <a:gd name="connsiteX3" fmla="*/ 1170162 w 1288046"/>
                <a:gd name="connsiteY3" fmla="*/ 46504 h 1147632"/>
                <a:gd name="connsiteX4" fmla="*/ 1165833 w 1288046"/>
                <a:gd name="connsiteY4" fmla="*/ 228350 h 1147632"/>
                <a:gd name="connsiteX5" fmla="*/ 1100888 w 1288046"/>
                <a:gd name="connsiteY5" fmla="*/ 102790 h 1147632"/>
                <a:gd name="connsiteX6" fmla="*/ 1118206 w 1288046"/>
                <a:gd name="connsiteY6" fmla="*/ 237010 h 1147632"/>
                <a:gd name="connsiteX7" fmla="*/ 927701 w 1288046"/>
                <a:gd name="connsiteY7" fmla="*/ 211032 h 1147632"/>
                <a:gd name="connsiteX8" fmla="*/ 970998 w 1288046"/>
                <a:gd name="connsiteY8" fmla="*/ 973054 h 1147632"/>
                <a:gd name="connsiteX9" fmla="*/ 1035943 w 1288046"/>
                <a:gd name="connsiteY9" fmla="*/ 990372 h 1147632"/>
                <a:gd name="connsiteX10" fmla="*/ 715547 w 1288046"/>
                <a:gd name="connsiteY10" fmla="*/ 1081295 h 1147632"/>
                <a:gd name="connsiteX11" fmla="*/ 884404 w 1288046"/>
                <a:gd name="connsiteY11" fmla="*/ 999032 h 1147632"/>
                <a:gd name="connsiteX12" fmla="*/ 464426 w 1288046"/>
                <a:gd name="connsiteY12" fmla="*/ 934087 h 1147632"/>
                <a:gd name="connsiteX13" fmla="*/ 234954 w 1288046"/>
                <a:gd name="connsiteY13" fmla="*/ 747911 h 1147632"/>
                <a:gd name="connsiteX14" fmla="*/ 382162 w 1288046"/>
                <a:gd name="connsiteY14" fmla="*/ 509779 h 1147632"/>
                <a:gd name="connsiteX15" fmla="*/ 273921 w 1288046"/>
                <a:gd name="connsiteY15" fmla="*/ 553076 h 1147632"/>
                <a:gd name="connsiteX16" fmla="*/ 312888 w 1288046"/>
                <a:gd name="connsiteY16" fmla="*/ 224021 h 1147632"/>
                <a:gd name="connsiteX17" fmla="*/ 230624 w 1288046"/>
                <a:gd name="connsiteY17" fmla="*/ 358240 h 1147632"/>
                <a:gd name="connsiteX18" fmla="*/ 178668 w 1288046"/>
                <a:gd name="connsiteY18" fmla="*/ 405867 h 1147632"/>
                <a:gd name="connsiteX19" fmla="*/ 139701 w 1288046"/>
                <a:gd name="connsiteY19" fmla="*/ 284636 h 1147632"/>
                <a:gd name="connsiteX20" fmla="*/ 157020 w 1288046"/>
                <a:gd name="connsiteY20" fmla="*/ 418856 h 1147632"/>
                <a:gd name="connsiteX21" fmla="*/ 44448 w 1288046"/>
                <a:gd name="connsiteY21" fmla="*/ 249999 h 1147632"/>
                <a:gd name="connsiteX22" fmla="*/ 14141 w 1288046"/>
                <a:gd name="connsiteY22" fmla="*/ 232680 h 1147632"/>
                <a:gd name="connsiteX23" fmla="*/ 1152 w 1288046"/>
                <a:gd name="connsiteY23" fmla="*/ 297625 h 1147632"/>
                <a:gd name="connsiteX24" fmla="*/ 105064 w 1288046"/>
                <a:gd name="connsiteY24" fmla="*/ 531427 h 1147632"/>
                <a:gd name="connsiteX25" fmla="*/ 170009 w 1288046"/>
                <a:gd name="connsiteY25" fmla="*/ 488131 h 1147632"/>
                <a:gd name="connsiteX26" fmla="*/ 243613 w 1288046"/>
                <a:gd name="connsiteY26" fmla="*/ 444834 h 1147632"/>
                <a:gd name="connsiteX27" fmla="*/ 239283 w 1288046"/>
                <a:gd name="connsiteY27" fmla="*/ 708944 h 1147632"/>
                <a:gd name="connsiteX28" fmla="*/ 109393 w 1288046"/>
                <a:gd name="connsiteY28" fmla="*/ 830174 h 1147632"/>
                <a:gd name="connsiteX29" fmla="*/ 79086 w 1288046"/>
                <a:gd name="connsiteY29" fmla="*/ 890790 h 1147632"/>
                <a:gd name="connsiteX30" fmla="*/ 200316 w 1288046"/>
                <a:gd name="connsiteY30" fmla="*/ 864812 h 1147632"/>
                <a:gd name="connsiteX31" fmla="*/ 516382 w 1288046"/>
                <a:gd name="connsiteY31" fmla="*/ 1063977 h 1147632"/>
                <a:gd name="connsiteX32" fmla="*/ 1096558 w 1288046"/>
                <a:gd name="connsiteY32" fmla="*/ 964394 h 1147632"/>
                <a:gd name="connsiteX33" fmla="*/ 1053261 w 1288046"/>
                <a:gd name="connsiteY33" fmla="*/ 825845 h 1147632"/>
                <a:gd name="connsiteX34" fmla="*/ 1040272 w 1288046"/>
                <a:gd name="connsiteY34" fmla="*/ 280306 h 1147632"/>
                <a:gd name="connsiteX35" fmla="*/ 1200470 w 1288046"/>
                <a:gd name="connsiteY35" fmla="*/ 288966 h 1147632"/>
                <a:gd name="connsiteX36" fmla="*/ 1278404 w 1288046"/>
                <a:gd name="connsiteY36" fmla="*/ 280306 h 1147632"/>
                <a:gd name="connsiteX37" fmla="*/ 1183151 w 1288046"/>
                <a:gd name="connsiteY37" fmla="*/ 16196 h 1147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88046" h="1147632">
                  <a:moveTo>
                    <a:pt x="1183151" y="16196"/>
                  </a:moveTo>
                  <a:cubicBezTo>
                    <a:pt x="1148514" y="11867"/>
                    <a:pt x="1087899" y="7537"/>
                    <a:pt x="1031613" y="7537"/>
                  </a:cubicBezTo>
                  <a:cubicBezTo>
                    <a:pt x="1031613" y="7537"/>
                    <a:pt x="1035943" y="7537"/>
                    <a:pt x="1040272" y="7537"/>
                  </a:cubicBezTo>
                  <a:cubicBezTo>
                    <a:pt x="1092228" y="7537"/>
                    <a:pt x="1187481" y="11867"/>
                    <a:pt x="1170162" y="46504"/>
                  </a:cubicBezTo>
                  <a:cubicBezTo>
                    <a:pt x="1126866" y="124438"/>
                    <a:pt x="1187481" y="228350"/>
                    <a:pt x="1165833" y="228350"/>
                  </a:cubicBezTo>
                  <a:cubicBezTo>
                    <a:pt x="1144184" y="228350"/>
                    <a:pt x="1113877" y="198043"/>
                    <a:pt x="1100888" y="102790"/>
                  </a:cubicBezTo>
                  <a:cubicBezTo>
                    <a:pt x="1087899" y="137427"/>
                    <a:pt x="1087899" y="193713"/>
                    <a:pt x="1118206" y="237010"/>
                  </a:cubicBezTo>
                  <a:cubicBezTo>
                    <a:pt x="1087899" y="254328"/>
                    <a:pt x="1022954" y="249999"/>
                    <a:pt x="927701" y="211032"/>
                  </a:cubicBezTo>
                  <a:cubicBezTo>
                    <a:pt x="1079239" y="332262"/>
                    <a:pt x="1014294" y="916768"/>
                    <a:pt x="970998" y="973054"/>
                  </a:cubicBezTo>
                  <a:cubicBezTo>
                    <a:pt x="1022954" y="964394"/>
                    <a:pt x="1070580" y="921098"/>
                    <a:pt x="1035943" y="990372"/>
                  </a:cubicBezTo>
                  <a:cubicBezTo>
                    <a:pt x="953679" y="1137581"/>
                    <a:pt x="719877" y="1115933"/>
                    <a:pt x="715547" y="1081295"/>
                  </a:cubicBezTo>
                  <a:cubicBezTo>
                    <a:pt x="711217" y="1046658"/>
                    <a:pt x="849767" y="1046658"/>
                    <a:pt x="884404" y="999032"/>
                  </a:cubicBezTo>
                  <a:cubicBezTo>
                    <a:pt x="815129" y="1050988"/>
                    <a:pt x="607305" y="1050988"/>
                    <a:pt x="464426" y="934087"/>
                  </a:cubicBezTo>
                  <a:cubicBezTo>
                    <a:pt x="321547" y="812856"/>
                    <a:pt x="122382" y="817185"/>
                    <a:pt x="234954" y="747911"/>
                  </a:cubicBezTo>
                  <a:cubicBezTo>
                    <a:pt x="347525" y="678636"/>
                    <a:pt x="408141" y="488131"/>
                    <a:pt x="382162" y="509779"/>
                  </a:cubicBezTo>
                  <a:cubicBezTo>
                    <a:pt x="351855" y="535757"/>
                    <a:pt x="273921" y="661317"/>
                    <a:pt x="273921" y="553076"/>
                  </a:cubicBezTo>
                  <a:cubicBezTo>
                    <a:pt x="269591" y="388548"/>
                    <a:pt x="312888" y="224021"/>
                    <a:pt x="312888" y="224021"/>
                  </a:cubicBezTo>
                  <a:cubicBezTo>
                    <a:pt x="312888" y="224021"/>
                    <a:pt x="260932" y="271647"/>
                    <a:pt x="230624" y="358240"/>
                  </a:cubicBezTo>
                  <a:cubicBezTo>
                    <a:pt x="204646" y="444834"/>
                    <a:pt x="178668" y="444834"/>
                    <a:pt x="178668" y="405867"/>
                  </a:cubicBezTo>
                  <a:cubicBezTo>
                    <a:pt x="178668" y="366900"/>
                    <a:pt x="139701" y="284636"/>
                    <a:pt x="139701" y="284636"/>
                  </a:cubicBezTo>
                  <a:cubicBezTo>
                    <a:pt x="139701" y="284636"/>
                    <a:pt x="178668" y="405867"/>
                    <a:pt x="157020" y="418856"/>
                  </a:cubicBezTo>
                  <a:cubicBezTo>
                    <a:pt x="135371" y="436175"/>
                    <a:pt x="157020" y="297625"/>
                    <a:pt x="44448" y="249999"/>
                  </a:cubicBezTo>
                  <a:cubicBezTo>
                    <a:pt x="31459" y="245669"/>
                    <a:pt x="22800" y="237010"/>
                    <a:pt x="14141" y="232680"/>
                  </a:cubicBezTo>
                  <a:cubicBezTo>
                    <a:pt x="5481" y="245669"/>
                    <a:pt x="-3178" y="262988"/>
                    <a:pt x="1152" y="297625"/>
                  </a:cubicBezTo>
                  <a:cubicBezTo>
                    <a:pt x="9811" y="410196"/>
                    <a:pt x="70426" y="496790"/>
                    <a:pt x="105064" y="531427"/>
                  </a:cubicBezTo>
                  <a:cubicBezTo>
                    <a:pt x="139701" y="566065"/>
                    <a:pt x="161349" y="509779"/>
                    <a:pt x="170009" y="488131"/>
                  </a:cubicBezTo>
                  <a:cubicBezTo>
                    <a:pt x="204646" y="466482"/>
                    <a:pt x="243613" y="444834"/>
                    <a:pt x="243613" y="444834"/>
                  </a:cubicBezTo>
                  <a:cubicBezTo>
                    <a:pt x="243613" y="444834"/>
                    <a:pt x="217635" y="600702"/>
                    <a:pt x="239283" y="708944"/>
                  </a:cubicBezTo>
                  <a:cubicBezTo>
                    <a:pt x="239283" y="708944"/>
                    <a:pt x="165679" y="782548"/>
                    <a:pt x="109393" y="830174"/>
                  </a:cubicBezTo>
                  <a:cubicBezTo>
                    <a:pt x="87745" y="847493"/>
                    <a:pt x="79086" y="869142"/>
                    <a:pt x="79086" y="890790"/>
                  </a:cubicBezTo>
                  <a:cubicBezTo>
                    <a:pt x="96404" y="856153"/>
                    <a:pt x="131042" y="821515"/>
                    <a:pt x="200316" y="864812"/>
                  </a:cubicBezTo>
                  <a:cubicBezTo>
                    <a:pt x="321547" y="934087"/>
                    <a:pt x="460097" y="1029339"/>
                    <a:pt x="516382" y="1063977"/>
                  </a:cubicBezTo>
                  <a:cubicBezTo>
                    <a:pt x="624624" y="1124592"/>
                    <a:pt x="983986" y="1258812"/>
                    <a:pt x="1096558" y="964394"/>
                  </a:cubicBezTo>
                  <a:cubicBezTo>
                    <a:pt x="1100888" y="942746"/>
                    <a:pt x="1053261" y="825845"/>
                    <a:pt x="1053261" y="825845"/>
                  </a:cubicBezTo>
                  <a:cubicBezTo>
                    <a:pt x="1053261" y="825845"/>
                    <a:pt x="1113877" y="462152"/>
                    <a:pt x="1040272" y="280306"/>
                  </a:cubicBezTo>
                  <a:cubicBezTo>
                    <a:pt x="1135525" y="293295"/>
                    <a:pt x="1200470" y="288966"/>
                    <a:pt x="1200470" y="288966"/>
                  </a:cubicBezTo>
                  <a:cubicBezTo>
                    <a:pt x="1200470" y="288966"/>
                    <a:pt x="1239437" y="336592"/>
                    <a:pt x="1278404" y="280306"/>
                  </a:cubicBezTo>
                  <a:cubicBezTo>
                    <a:pt x="1313041" y="215361"/>
                    <a:pt x="1248096" y="-70397"/>
                    <a:pt x="1183151" y="16196"/>
                  </a:cubicBezTo>
                  <a:close/>
                </a:path>
              </a:pathLst>
            </a:custGeom>
            <a:solidFill>
              <a:srgbClr val="FF001A"/>
            </a:solidFill>
            <a:ln w="43191" cap="flat">
              <a:noFill/>
              <a:prstDash val="solid"/>
              <a:miter/>
            </a:ln>
          </p:spPr>
          <p:txBody>
            <a:bodyPr rtlCol="0" anchor="ctr"/>
            <a:lstStyle/>
            <a:p>
              <a:endParaRPr lang="en-US"/>
            </a:p>
          </p:txBody>
        </p:sp>
        <p:grpSp>
          <p:nvGrpSpPr>
            <p:cNvPr id="274" name="Graphic 12">
              <a:extLst>
                <a:ext uri="{FF2B5EF4-FFF2-40B4-BE49-F238E27FC236}">
                  <a16:creationId xmlns:a16="http://schemas.microsoft.com/office/drawing/2014/main" xmlns="" id="{4793554B-B864-44C5-AB0A-10D76DF0B969}"/>
                </a:ext>
              </a:extLst>
            </p:cNvPr>
            <p:cNvGrpSpPr/>
            <p:nvPr/>
          </p:nvGrpSpPr>
          <p:grpSpPr>
            <a:xfrm>
              <a:off x="15533164" y="2357925"/>
              <a:ext cx="800988" cy="848615"/>
              <a:chOff x="15533164" y="2357925"/>
              <a:chExt cx="800988" cy="848615"/>
            </a:xfrm>
          </p:grpSpPr>
          <p:sp>
            <p:nvSpPr>
              <p:cNvPr id="275" name="Freeform: Shape 274">
                <a:extLst>
                  <a:ext uri="{FF2B5EF4-FFF2-40B4-BE49-F238E27FC236}">
                    <a16:creationId xmlns:a16="http://schemas.microsoft.com/office/drawing/2014/main" xmlns="" id="{6219CBA0-8BFB-4FBC-9496-C4EC63E93A11}"/>
                  </a:ext>
                </a:extLst>
              </p:cNvPr>
              <p:cNvSpPr/>
              <p:nvPr/>
            </p:nvSpPr>
            <p:spPr>
              <a:xfrm>
                <a:off x="15534279" y="2357925"/>
                <a:ext cx="799873" cy="844416"/>
              </a:xfrm>
              <a:custGeom>
                <a:avLst/>
                <a:gdLst>
                  <a:gd name="connsiteX0" fmla="*/ 734928 w 799873"/>
                  <a:gd name="connsiteY0" fmla="*/ 0 h 844416"/>
                  <a:gd name="connsiteX1" fmla="*/ 258665 w 799873"/>
                  <a:gd name="connsiteY1" fmla="*/ 398330 h 844416"/>
                  <a:gd name="connsiteX2" fmla="*/ 85478 w 799873"/>
                  <a:gd name="connsiteY2" fmla="*/ 506571 h 844416"/>
                  <a:gd name="connsiteX3" fmla="*/ 3214 w 799873"/>
                  <a:gd name="connsiteY3" fmla="*/ 636462 h 844416"/>
                  <a:gd name="connsiteX4" fmla="*/ 55170 w 799873"/>
                  <a:gd name="connsiteY4" fmla="*/ 623472 h 844416"/>
                  <a:gd name="connsiteX5" fmla="*/ 63830 w 799873"/>
                  <a:gd name="connsiteY5" fmla="*/ 766352 h 844416"/>
                  <a:gd name="connsiteX6" fmla="*/ 111456 w 799873"/>
                  <a:gd name="connsiteY6" fmla="*/ 727385 h 844416"/>
                  <a:gd name="connsiteX7" fmla="*/ 124445 w 799873"/>
                  <a:gd name="connsiteY7" fmla="*/ 783670 h 844416"/>
                  <a:gd name="connsiteX8" fmla="*/ 167742 w 799873"/>
                  <a:gd name="connsiteY8" fmla="*/ 844286 h 844416"/>
                  <a:gd name="connsiteX9" fmla="*/ 232687 w 799873"/>
                  <a:gd name="connsiteY9" fmla="*/ 710066 h 844416"/>
                  <a:gd name="connsiteX10" fmla="*/ 319280 w 799873"/>
                  <a:gd name="connsiteY10" fmla="*/ 649451 h 844416"/>
                  <a:gd name="connsiteX11" fmla="*/ 418863 w 799873"/>
                  <a:gd name="connsiteY11" fmla="*/ 731714 h 844416"/>
                  <a:gd name="connsiteX12" fmla="*/ 440511 w 799873"/>
                  <a:gd name="connsiteY12" fmla="*/ 684088 h 844416"/>
                  <a:gd name="connsiteX13" fmla="*/ 405874 w 799873"/>
                  <a:gd name="connsiteY13" fmla="*/ 567187 h 844416"/>
                  <a:gd name="connsiteX14" fmla="*/ 362577 w 799873"/>
                  <a:gd name="connsiteY14" fmla="*/ 471934 h 844416"/>
                  <a:gd name="connsiteX15" fmla="*/ 566071 w 799873"/>
                  <a:gd name="connsiteY15" fmla="*/ 264110 h 844416"/>
                  <a:gd name="connsiteX16" fmla="*/ 799873 w 799873"/>
                  <a:gd name="connsiteY16" fmla="*/ 121231 h 844416"/>
                  <a:gd name="connsiteX17" fmla="*/ 734928 w 799873"/>
                  <a:gd name="connsiteY17" fmla="*/ 0 h 84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99873" h="844416">
                    <a:moveTo>
                      <a:pt x="734928" y="0"/>
                    </a:moveTo>
                    <a:cubicBezTo>
                      <a:pt x="734928" y="0"/>
                      <a:pt x="509786" y="86593"/>
                      <a:pt x="258665" y="398330"/>
                    </a:cubicBezTo>
                    <a:cubicBezTo>
                      <a:pt x="198049" y="445956"/>
                      <a:pt x="154753" y="428637"/>
                      <a:pt x="85478" y="506571"/>
                    </a:cubicBezTo>
                    <a:cubicBezTo>
                      <a:pt x="42181" y="562857"/>
                      <a:pt x="-14104" y="610483"/>
                      <a:pt x="3214" y="636462"/>
                    </a:cubicBezTo>
                    <a:cubicBezTo>
                      <a:pt x="20533" y="662440"/>
                      <a:pt x="55170" y="623472"/>
                      <a:pt x="55170" y="623472"/>
                    </a:cubicBezTo>
                    <a:cubicBezTo>
                      <a:pt x="55170" y="623472"/>
                      <a:pt x="42181" y="753363"/>
                      <a:pt x="63830" y="766352"/>
                    </a:cubicBezTo>
                    <a:cubicBezTo>
                      <a:pt x="89808" y="779341"/>
                      <a:pt x="111456" y="727385"/>
                      <a:pt x="111456" y="727385"/>
                    </a:cubicBezTo>
                    <a:cubicBezTo>
                      <a:pt x="111456" y="727385"/>
                      <a:pt x="107126" y="770681"/>
                      <a:pt x="124445" y="783670"/>
                    </a:cubicBezTo>
                    <a:cubicBezTo>
                      <a:pt x="115786" y="835626"/>
                      <a:pt x="137434" y="839956"/>
                      <a:pt x="167742" y="844286"/>
                    </a:cubicBezTo>
                    <a:cubicBezTo>
                      <a:pt x="198049" y="848615"/>
                      <a:pt x="224027" y="744703"/>
                      <a:pt x="232687" y="710066"/>
                    </a:cubicBezTo>
                    <a:cubicBezTo>
                      <a:pt x="241346" y="675428"/>
                      <a:pt x="284643" y="636462"/>
                      <a:pt x="319280" y="649451"/>
                    </a:cubicBezTo>
                    <a:cubicBezTo>
                      <a:pt x="353917" y="666769"/>
                      <a:pt x="371236" y="731714"/>
                      <a:pt x="418863" y="731714"/>
                    </a:cubicBezTo>
                    <a:cubicBezTo>
                      <a:pt x="466489" y="731714"/>
                      <a:pt x="457830" y="701407"/>
                      <a:pt x="440511" y="684088"/>
                    </a:cubicBezTo>
                    <a:cubicBezTo>
                      <a:pt x="418863" y="666769"/>
                      <a:pt x="397214" y="623472"/>
                      <a:pt x="405874" y="567187"/>
                    </a:cubicBezTo>
                    <a:cubicBezTo>
                      <a:pt x="414533" y="510901"/>
                      <a:pt x="388555" y="497912"/>
                      <a:pt x="362577" y="471934"/>
                    </a:cubicBezTo>
                    <a:cubicBezTo>
                      <a:pt x="345258" y="445956"/>
                      <a:pt x="483808" y="324725"/>
                      <a:pt x="566071" y="264110"/>
                    </a:cubicBezTo>
                    <a:cubicBezTo>
                      <a:pt x="644005" y="203495"/>
                      <a:pt x="799873" y="121231"/>
                      <a:pt x="799873" y="121231"/>
                    </a:cubicBezTo>
                    <a:cubicBezTo>
                      <a:pt x="799873" y="121231"/>
                      <a:pt x="782555" y="47626"/>
                      <a:pt x="734928" y="0"/>
                    </a:cubicBezTo>
                    <a:close/>
                  </a:path>
                </a:pathLst>
              </a:custGeom>
              <a:solidFill>
                <a:srgbClr val="F3D1BB"/>
              </a:solidFill>
              <a:ln w="43191" cap="flat">
                <a:noFill/>
                <a:prstDash val="solid"/>
                <a:miter/>
              </a:ln>
            </p:spPr>
            <p:txBody>
              <a:bodyPr rtlCol="0" anchor="ctr"/>
              <a:lstStyle/>
              <a:p>
                <a:endParaRPr lang="en-US"/>
              </a:p>
            </p:txBody>
          </p:sp>
          <p:sp>
            <p:nvSpPr>
              <p:cNvPr id="276" name="Freeform: Shape 275">
                <a:extLst>
                  <a:ext uri="{FF2B5EF4-FFF2-40B4-BE49-F238E27FC236}">
                    <a16:creationId xmlns:a16="http://schemas.microsoft.com/office/drawing/2014/main" xmlns="" id="{AE05F0A1-2D00-4C05-B61A-029CD406D5E4}"/>
                  </a:ext>
                </a:extLst>
              </p:cNvPr>
              <p:cNvSpPr/>
              <p:nvPr/>
            </p:nvSpPr>
            <p:spPr>
              <a:xfrm>
                <a:off x="15533164" y="2357925"/>
                <a:ext cx="796659" cy="848615"/>
              </a:xfrm>
              <a:custGeom>
                <a:avLst/>
                <a:gdLst>
                  <a:gd name="connsiteX0" fmla="*/ 736044 w 796659"/>
                  <a:gd name="connsiteY0" fmla="*/ 0 h 848615"/>
                  <a:gd name="connsiteX1" fmla="*/ 701406 w 796659"/>
                  <a:gd name="connsiteY1" fmla="*/ 17319 h 848615"/>
                  <a:gd name="connsiteX2" fmla="*/ 666769 w 796659"/>
                  <a:gd name="connsiteY2" fmla="*/ 34637 h 848615"/>
                  <a:gd name="connsiteX3" fmla="*/ 632132 w 796659"/>
                  <a:gd name="connsiteY3" fmla="*/ 56286 h 848615"/>
                  <a:gd name="connsiteX4" fmla="*/ 597494 w 796659"/>
                  <a:gd name="connsiteY4" fmla="*/ 77934 h 848615"/>
                  <a:gd name="connsiteX5" fmla="*/ 567187 w 796659"/>
                  <a:gd name="connsiteY5" fmla="*/ 99582 h 848615"/>
                  <a:gd name="connsiteX6" fmla="*/ 536879 w 796659"/>
                  <a:gd name="connsiteY6" fmla="*/ 121231 h 848615"/>
                  <a:gd name="connsiteX7" fmla="*/ 510901 w 796659"/>
                  <a:gd name="connsiteY7" fmla="*/ 151538 h 848615"/>
                  <a:gd name="connsiteX8" fmla="*/ 480593 w 796659"/>
                  <a:gd name="connsiteY8" fmla="*/ 177516 h 848615"/>
                  <a:gd name="connsiteX9" fmla="*/ 450286 w 796659"/>
                  <a:gd name="connsiteY9" fmla="*/ 203495 h 848615"/>
                  <a:gd name="connsiteX10" fmla="*/ 419978 w 796659"/>
                  <a:gd name="connsiteY10" fmla="*/ 229472 h 848615"/>
                  <a:gd name="connsiteX11" fmla="*/ 394000 w 796659"/>
                  <a:gd name="connsiteY11" fmla="*/ 255450 h 848615"/>
                  <a:gd name="connsiteX12" fmla="*/ 368022 w 796659"/>
                  <a:gd name="connsiteY12" fmla="*/ 281429 h 848615"/>
                  <a:gd name="connsiteX13" fmla="*/ 316066 w 796659"/>
                  <a:gd name="connsiteY13" fmla="*/ 337714 h 848615"/>
                  <a:gd name="connsiteX14" fmla="*/ 290088 w 796659"/>
                  <a:gd name="connsiteY14" fmla="*/ 368022 h 848615"/>
                  <a:gd name="connsiteX15" fmla="*/ 264110 w 796659"/>
                  <a:gd name="connsiteY15" fmla="*/ 402659 h 848615"/>
                  <a:gd name="connsiteX16" fmla="*/ 264110 w 796659"/>
                  <a:gd name="connsiteY16" fmla="*/ 402659 h 848615"/>
                  <a:gd name="connsiteX17" fmla="*/ 264110 w 796659"/>
                  <a:gd name="connsiteY17" fmla="*/ 402659 h 848615"/>
                  <a:gd name="connsiteX18" fmla="*/ 242461 w 796659"/>
                  <a:gd name="connsiteY18" fmla="*/ 415648 h 848615"/>
                  <a:gd name="connsiteX19" fmla="*/ 216483 w 796659"/>
                  <a:gd name="connsiteY19" fmla="*/ 428637 h 848615"/>
                  <a:gd name="connsiteX20" fmla="*/ 190505 w 796659"/>
                  <a:gd name="connsiteY20" fmla="*/ 437297 h 848615"/>
                  <a:gd name="connsiteX21" fmla="*/ 168857 w 796659"/>
                  <a:gd name="connsiteY21" fmla="*/ 450286 h 848615"/>
                  <a:gd name="connsiteX22" fmla="*/ 147209 w 796659"/>
                  <a:gd name="connsiteY22" fmla="*/ 463275 h 848615"/>
                  <a:gd name="connsiteX23" fmla="*/ 125560 w 796659"/>
                  <a:gd name="connsiteY23" fmla="*/ 480593 h 848615"/>
                  <a:gd name="connsiteX24" fmla="*/ 116901 w 796659"/>
                  <a:gd name="connsiteY24" fmla="*/ 489253 h 848615"/>
                  <a:gd name="connsiteX25" fmla="*/ 108242 w 796659"/>
                  <a:gd name="connsiteY25" fmla="*/ 497912 h 848615"/>
                  <a:gd name="connsiteX26" fmla="*/ 90923 w 796659"/>
                  <a:gd name="connsiteY26" fmla="*/ 519560 h 848615"/>
                  <a:gd name="connsiteX27" fmla="*/ 56286 w 796659"/>
                  <a:gd name="connsiteY27" fmla="*/ 558527 h 848615"/>
                  <a:gd name="connsiteX28" fmla="*/ 21648 w 796659"/>
                  <a:gd name="connsiteY28" fmla="*/ 601824 h 848615"/>
                  <a:gd name="connsiteX29" fmla="*/ 8659 w 796659"/>
                  <a:gd name="connsiteY29" fmla="*/ 623472 h 848615"/>
                  <a:gd name="connsiteX30" fmla="*/ 12989 w 796659"/>
                  <a:gd name="connsiteY30" fmla="*/ 645121 h 848615"/>
                  <a:gd name="connsiteX31" fmla="*/ 34637 w 796659"/>
                  <a:gd name="connsiteY31" fmla="*/ 645121 h 848615"/>
                  <a:gd name="connsiteX32" fmla="*/ 56286 w 796659"/>
                  <a:gd name="connsiteY32" fmla="*/ 632132 h 848615"/>
                  <a:gd name="connsiteX33" fmla="*/ 60615 w 796659"/>
                  <a:gd name="connsiteY33" fmla="*/ 619143 h 848615"/>
                  <a:gd name="connsiteX34" fmla="*/ 60615 w 796659"/>
                  <a:gd name="connsiteY34" fmla="*/ 632132 h 848615"/>
                  <a:gd name="connsiteX35" fmla="*/ 56286 w 796659"/>
                  <a:gd name="connsiteY35" fmla="*/ 684088 h 848615"/>
                  <a:gd name="connsiteX36" fmla="*/ 56286 w 796659"/>
                  <a:gd name="connsiteY36" fmla="*/ 736044 h 848615"/>
                  <a:gd name="connsiteX37" fmla="*/ 60615 w 796659"/>
                  <a:gd name="connsiteY37" fmla="*/ 757692 h 848615"/>
                  <a:gd name="connsiteX38" fmla="*/ 64945 w 796659"/>
                  <a:gd name="connsiteY38" fmla="*/ 766352 h 848615"/>
                  <a:gd name="connsiteX39" fmla="*/ 69275 w 796659"/>
                  <a:gd name="connsiteY39" fmla="*/ 766352 h 848615"/>
                  <a:gd name="connsiteX40" fmla="*/ 73604 w 796659"/>
                  <a:gd name="connsiteY40" fmla="*/ 766352 h 848615"/>
                  <a:gd name="connsiteX41" fmla="*/ 95253 w 796659"/>
                  <a:gd name="connsiteY41" fmla="*/ 749033 h 848615"/>
                  <a:gd name="connsiteX42" fmla="*/ 108242 w 796659"/>
                  <a:gd name="connsiteY42" fmla="*/ 727385 h 848615"/>
                  <a:gd name="connsiteX43" fmla="*/ 116901 w 796659"/>
                  <a:gd name="connsiteY43" fmla="*/ 705736 h 848615"/>
                  <a:gd name="connsiteX44" fmla="*/ 116901 w 796659"/>
                  <a:gd name="connsiteY44" fmla="*/ 727385 h 848615"/>
                  <a:gd name="connsiteX45" fmla="*/ 116901 w 796659"/>
                  <a:gd name="connsiteY45" fmla="*/ 757692 h 848615"/>
                  <a:gd name="connsiteX46" fmla="*/ 121231 w 796659"/>
                  <a:gd name="connsiteY46" fmla="*/ 770681 h 848615"/>
                  <a:gd name="connsiteX47" fmla="*/ 125560 w 796659"/>
                  <a:gd name="connsiteY47" fmla="*/ 775011 h 848615"/>
                  <a:gd name="connsiteX48" fmla="*/ 129890 w 796659"/>
                  <a:gd name="connsiteY48" fmla="*/ 779341 h 848615"/>
                  <a:gd name="connsiteX49" fmla="*/ 129890 w 796659"/>
                  <a:gd name="connsiteY49" fmla="*/ 779341 h 848615"/>
                  <a:gd name="connsiteX50" fmla="*/ 129890 w 796659"/>
                  <a:gd name="connsiteY50" fmla="*/ 783670 h 848615"/>
                  <a:gd name="connsiteX51" fmla="*/ 129890 w 796659"/>
                  <a:gd name="connsiteY51" fmla="*/ 809648 h 848615"/>
                  <a:gd name="connsiteX52" fmla="*/ 138549 w 796659"/>
                  <a:gd name="connsiteY52" fmla="*/ 831297 h 848615"/>
                  <a:gd name="connsiteX53" fmla="*/ 155868 w 796659"/>
                  <a:gd name="connsiteY53" fmla="*/ 839956 h 848615"/>
                  <a:gd name="connsiteX54" fmla="*/ 168857 w 796659"/>
                  <a:gd name="connsiteY54" fmla="*/ 839956 h 848615"/>
                  <a:gd name="connsiteX55" fmla="*/ 177516 w 796659"/>
                  <a:gd name="connsiteY55" fmla="*/ 835626 h 848615"/>
                  <a:gd name="connsiteX56" fmla="*/ 190505 w 796659"/>
                  <a:gd name="connsiteY56" fmla="*/ 818308 h 848615"/>
                  <a:gd name="connsiteX57" fmla="*/ 199165 w 796659"/>
                  <a:gd name="connsiteY57" fmla="*/ 796659 h 848615"/>
                  <a:gd name="connsiteX58" fmla="*/ 216483 w 796659"/>
                  <a:gd name="connsiteY58" fmla="*/ 749033 h 848615"/>
                  <a:gd name="connsiteX59" fmla="*/ 229472 w 796659"/>
                  <a:gd name="connsiteY59" fmla="*/ 701407 h 848615"/>
                  <a:gd name="connsiteX60" fmla="*/ 259780 w 796659"/>
                  <a:gd name="connsiteY60" fmla="*/ 658110 h 848615"/>
                  <a:gd name="connsiteX61" fmla="*/ 311736 w 796659"/>
                  <a:gd name="connsiteY61" fmla="*/ 640791 h 848615"/>
                  <a:gd name="connsiteX62" fmla="*/ 320396 w 796659"/>
                  <a:gd name="connsiteY62" fmla="*/ 640791 h 848615"/>
                  <a:gd name="connsiteX63" fmla="*/ 324725 w 796659"/>
                  <a:gd name="connsiteY63" fmla="*/ 640791 h 848615"/>
                  <a:gd name="connsiteX64" fmla="*/ 329055 w 796659"/>
                  <a:gd name="connsiteY64" fmla="*/ 640791 h 848615"/>
                  <a:gd name="connsiteX65" fmla="*/ 342044 w 796659"/>
                  <a:gd name="connsiteY65" fmla="*/ 649451 h 848615"/>
                  <a:gd name="connsiteX66" fmla="*/ 350703 w 796659"/>
                  <a:gd name="connsiteY66" fmla="*/ 675428 h 848615"/>
                  <a:gd name="connsiteX67" fmla="*/ 381011 w 796659"/>
                  <a:gd name="connsiteY67" fmla="*/ 714396 h 848615"/>
                  <a:gd name="connsiteX68" fmla="*/ 402659 w 796659"/>
                  <a:gd name="connsiteY68" fmla="*/ 727385 h 848615"/>
                  <a:gd name="connsiteX69" fmla="*/ 424308 w 796659"/>
                  <a:gd name="connsiteY69" fmla="*/ 731714 h 848615"/>
                  <a:gd name="connsiteX70" fmla="*/ 445956 w 796659"/>
                  <a:gd name="connsiteY70" fmla="*/ 723055 h 848615"/>
                  <a:gd name="connsiteX71" fmla="*/ 445956 w 796659"/>
                  <a:gd name="connsiteY71" fmla="*/ 705736 h 848615"/>
                  <a:gd name="connsiteX72" fmla="*/ 437297 w 796659"/>
                  <a:gd name="connsiteY72" fmla="*/ 697077 h 848615"/>
                  <a:gd name="connsiteX73" fmla="*/ 428637 w 796659"/>
                  <a:gd name="connsiteY73" fmla="*/ 688417 h 848615"/>
                  <a:gd name="connsiteX74" fmla="*/ 415648 w 796659"/>
                  <a:gd name="connsiteY74" fmla="*/ 666769 h 848615"/>
                  <a:gd name="connsiteX75" fmla="*/ 398330 w 796659"/>
                  <a:gd name="connsiteY75" fmla="*/ 619143 h 848615"/>
                  <a:gd name="connsiteX76" fmla="*/ 398330 w 796659"/>
                  <a:gd name="connsiteY76" fmla="*/ 593165 h 848615"/>
                  <a:gd name="connsiteX77" fmla="*/ 398330 w 796659"/>
                  <a:gd name="connsiteY77" fmla="*/ 567187 h 848615"/>
                  <a:gd name="connsiteX78" fmla="*/ 389670 w 796659"/>
                  <a:gd name="connsiteY78" fmla="*/ 519560 h 848615"/>
                  <a:gd name="connsiteX79" fmla="*/ 355033 w 796659"/>
                  <a:gd name="connsiteY79" fmla="*/ 484923 h 848615"/>
                  <a:gd name="connsiteX80" fmla="*/ 355033 w 796659"/>
                  <a:gd name="connsiteY80" fmla="*/ 484923 h 848615"/>
                  <a:gd name="connsiteX81" fmla="*/ 355033 w 796659"/>
                  <a:gd name="connsiteY81" fmla="*/ 484923 h 848615"/>
                  <a:gd name="connsiteX82" fmla="*/ 359363 w 796659"/>
                  <a:gd name="connsiteY82" fmla="*/ 463275 h 848615"/>
                  <a:gd name="connsiteX83" fmla="*/ 368022 w 796659"/>
                  <a:gd name="connsiteY83" fmla="*/ 445956 h 848615"/>
                  <a:gd name="connsiteX84" fmla="*/ 389670 w 796659"/>
                  <a:gd name="connsiteY84" fmla="*/ 419978 h 848615"/>
                  <a:gd name="connsiteX85" fmla="*/ 441626 w 796659"/>
                  <a:gd name="connsiteY85" fmla="*/ 368022 h 848615"/>
                  <a:gd name="connsiteX86" fmla="*/ 549868 w 796659"/>
                  <a:gd name="connsiteY86" fmla="*/ 277099 h 848615"/>
                  <a:gd name="connsiteX87" fmla="*/ 580176 w 796659"/>
                  <a:gd name="connsiteY87" fmla="*/ 255450 h 848615"/>
                  <a:gd name="connsiteX88" fmla="*/ 610483 w 796659"/>
                  <a:gd name="connsiteY88" fmla="*/ 233802 h 848615"/>
                  <a:gd name="connsiteX89" fmla="*/ 640791 w 796659"/>
                  <a:gd name="connsiteY89" fmla="*/ 216484 h 848615"/>
                  <a:gd name="connsiteX90" fmla="*/ 671099 w 796659"/>
                  <a:gd name="connsiteY90" fmla="*/ 199165 h 848615"/>
                  <a:gd name="connsiteX91" fmla="*/ 731714 w 796659"/>
                  <a:gd name="connsiteY91" fmla="*/ 164527 h 848615"/>
                  <a:gd name="connsiteX92" fmla="*/ 792329 w 796659"/>
                  <a:gd name="connsiteY92" fmla="*/ 129890 h 848615"/>
                  <a:gd name="connsiteX93" fmla="*/ 792329 w 796659"/>
                  <a:gd name="connsiteY93" fmla="*/ 129890 h 848615"/>
                  <a:gd name="connsiteX94" fmla="*/ 783670 w 796659"/>
                  <a:gd name="connsiteY94" fmla="*/ 95253 h 848615"/>
                  <a:gd name="connsiteX95" fmla="*/ 779340 w 796659"/>
                  <a:gd name="connsiteY95" fmla="*/ 77934 h 848615"/>
                  <a:gd name="connsiteX96" fmla="*/ 770681 w 796659"/>
                  <a:gd name="connsiteY96" fmla="*/ 60615 h 848615"/>
                  <a:gd name="connsiteX97" fmla="*/ 762022 w 796659"/>
                  <a:gd name="connsiteY97" fmla="*/ 43297 h 848615"/>
                  <a:gd name="connsiteX98" fmla="*/ 753362 w 796659"/>
                  <a:gd name="connsiteY98" fmla="*/ 30308 h 848615"/>
                  <a:gd name="connsiteX99" fmla="*/ 749033 w 796659"/>
                  <a:gd name="connsiteY99" fmla="*/ 21648 h 848615"/>
                  <a:gd name="connsiteX100" fmla="*/ 744703 w 796659"/>
                  <a:gd name="connsiteY100" fmla="*/ 12989 h 848615"/>
                  <a:gd name="connsiteX101" fmla="*/ 736044 w 796659"/>
                  <a:gd name="connsiteY101" fmla="*/ 0 h 848615"/>
                  <a:gd name="connsiteX102" fmla="*/ 736044 w 796659"/>
                  <a:gd name="connsiteY102" fmla="*/ 0 h 848615"/>
                  <a:gd name="connsiteX103" fmla="*/ 749033 w 796659"/>
                  <a:gd name="connsiteY103" fmla="*/ 12989 h 848615"/>
                  <a:gd name="connsiteX104" fmla="*/ 753362 w 796659"/>
                  <a:gd name="connsiteY104" fmla="*/ 21648 h 848615"/>
                  <a:gd name="connsiteX105" fmla="*/ 757692 w 796659"/>
                  <a:gd name="connsiteY105" fmla="*/ 30308 h 848615"/>
                  <a:gd name="connsiteX106" fmla="*/ 766351 w 796659"/>
                  <a:gd name="connsiteY106" fmla="*/ 43297 h 848615"/>
                  <a:gd name="connsiteX107" fmla="*/ 775011 w 796659"/>
                  <a:gd name="connsiteY107" fmla="*/ 60615 h 848615"/>
                  <a:gd name="connsiteX108" fmla="*/ 783670 w 796659"/>
                  <a:gd name="connsiteY108" fmla="*/ 77934 h 848615"/>
                  <a:gd name="connsiteX109" fmla="*/ 788000 w 796659"/>
                  <a:gd name="connsiteY109" fmla="*/ 95253 h 848615"/>
                  <a:gd name="connsiteX110" fmla="*/ 796659 w 796659"/>
                  <a:gd name="connsiteY110" fmla="*/ 129890 h 848615"/>
                  <a:gd name="connsiteX111" fmla="*/ 796659 w 796659"/>
                  <a:gd name="connsiteY111" fmla="*/ 129890 h 848615"/>
                  <a:gd name="connsiteX112" fmla="*/ 796659 w 796659"/>
                  <a:gd name="connsiteY112" fmla="*/ 129890 h 848615"/>
                  <a:gd name="connsiteX113" fmla="*/ 736044 w 796659"/>
                  <a:gd name="connsiteY113" fmla="*/ 164527 h 848615"/>
                  <a:gd name="connsiteX114" fmla="*/ 675428 w 796659"/>
                  <a:gd name="connsiteY114" fmla="*/ 203495 h 848615"/>
                  <a:gd name="connsiteX115" fmla="*/ 645121 w 796659"/>
                  <a:gd name="connsiteY115" fmla="*/ 220813 h 848615"/>
                  <a:gd name="connsiteX116" fmla="*/ 614813 w 796659"/>
                  <a:gd name="connsiteY116" fmla="*/ 242461 h 848615"/>
                  <a:gd name="connsiteX117" fmla="*/ 584505 w 796659"/>
                  <a:gd name="connsiteY117" fmla="*/ 264110 h 848615"/>
                  <a:gd name="connsiteX118" fmla="*/ 554198 w 796659"/>
                  <a:gd name="connsiteY118" fmla="*/ 285758 h 848615"/>
                  <a:gd name="connsiteX119" fmla="*/ 445956 w 796659"/>
                  <a:gd name="connsiteY119" fmla="*/ 376681 h 848615"/>
                  <a:gd name="connsiteX120" fmla="*/ 394000 w 796659"/>
                  <a:gd name="connsiteY120" fmla="*/ 428637 h 848615"/>
                  <a:gd name="connsiteX121" fmla="*/ 376681 w 796659"/>
                  <a:gd name="connsiteY121" fmla="*/ 445956 h 848615"/>
                  <a:gd name="connsiteX122" fmla="*/ 368022 w 796659"/>
                  <a:gd name="connsiteY122" fmla="*/ 458945 h 848615"/>
                  <a:gd name="connsiteX123" fmla="*/ 363692 w 796659"/>
                  <a:gd name="connsiteY123" fmla="*/ 471934 h 848615"/>
                  <a:gd name="connsiteX124" fmla="*/ 363692 w 796659"/>
                  <a:gd name="connsiteY124" fmla="*/ 471934 h 848615"/>
                  <a:gd name="connsiteX125" fmla="*/ 398330 w 796659"/>
                  <a:gd name="connsiteY125" fmla="*/ 510901 h 848615"/>
                  <a:gd name="connsiteX126" fmla="*/ 406989 w 796659"/>
                  <a:gd name="connsiteY126" fmla="*/ 562857 h 848615"/>
                  <a:gd name="connsiteX127" fmla="*/ 406989 w 796659"/>
                  <a:gd name="connsiteY127" fmla="*/ 588835 h 848615"/>
                  <a:gd name="connsiteX128" fmla="*/ 406989 w 796659"/>
                  <a:gd name="connsiteY128" fmla="*/ 614813 h 848615"/>
                  <a:gd name="connsiteX129" fmla="*/ 419978 w 796659"/>
                  <a:gd name="connsiteY129" fmla="*/ 662440 h 848615"/>
                  <a:gd name="connsiteX130" fmla="*/ 432967 w 796659"/>
                  <a:gd name="connsiteY130" fmla="*/ 684088 h 848615"/>
                  <a:gd name="connsiteX131" fmla="*/ 441626 w 796659"/>
                  <a:gd name="connsiteY131" fmla="*/ 692747 h 848615"/>
                  <a:gd name="connsiteX132" fmla="*/ 450286 w 796659"/>
                  <a:gd name="connsiteY132" fmla="*/ 701407 h 848615"/>
                  <a:gd name="connsiteX133" fmla="*/ 454615 w 796659"/>
                  <a:gd name="connsiteY133" fmla="*/ 714396 h 848615"/>
                  <a:gd name="connsiteX134" fmla="*/ 450286 w 796659"/>
                  <a:gd name="connsiteY134" fmla="*/ 727385 h 848615"/>
                  <a:gd name="connsiteX135" fmla="*/ 424308 w 796659"/>
                  <a:gd name="connsiteY135" fmla="*/ 736044 h 848615"/>
                  <a:gd name="connsiteX136" fmla="*/ 398330 w 796659"/>
                  <a:gd name="connsiteY136" fmla="*/ 731714 h 848615"/>
                  <a:gd name="connsiteX137" fmla="*/ 376681 w 796659"/>
                  <a:gd name="connsiteY137" fmla="*/ 718725 h 848615"/>
                  <a:gd name="connsiteX138" fmla="*/ 346374 w 796659"/>
                  <a:gd name="connsiteY138" fmla="*/ 679758 h 848615"/>
                  <a:gd name="connsiteX139" fmla="*/ 329055 w 796659"/>
                  <a:gd name="connsiteY139" fmla="*/ 662440 h 848615"/>
                  <a:gd name="connsiteX140" fmla="*/ 320396 w 796659"/>
                  <a:gd name="connsiteY140" fmla="*/ 653780 h 848615"/>
                  <a:gd name="connsiteX141" fmla="*/ 316066 w 796659"/>
                  <a:gd name="connsiteY141" fmla="*/ 653780 h 848615"/>
                  <a:gd name="connsiteX142" fmla="*/ 311736 w 796659"/>
                  <a:gd name="connsiteY142" fmla="*/ 653780 h 848615"/>
                  <a:gd name="connsiteX143" fmla="*/ 307407 w 796659"/>
                  <a:gd name="connsiteY143" fmla="*/ 653780 h 848615"/>
                  <a:gd name="connsiteX144" fmla="*/ 264110 w 796659"/>
                  <a:gd name="connsiteY144" fmla="*/ 666769 h 848615"/>
                  <a:gd name="connsiteX145" fmla="*/ 238132 w 796659"/>
                  <a:gd name="connsiteY145" fmla="*/ 705736 h 848615"/>
                  <a:gd name="connsiteX146" fmla="*/ 225143 w 796659"/>
                  <a:gd name="connsiteY146" fmla="*/ 753363 h 848615"/>
                  <a:gd name="connsiteX147" fmla="*/ 207824 w 796659"/>
                  <a:gd name="connsiteY147" fmla="*/ 800989 h 848615"/>
                  <a:gd name="connsiteX148" fmla="*/ 194835 w 796659"/>
                  <a:gd name="connsiteY148" fmla="*/ 822637 h 848615"/>
                  <a:gd name="connsiteX149" fmla="*/ 177516 w 796659"/>
                  <a:gd name="connsiteY149" fmla="*/ 844286 h 848615"/>
                  <a:gd name="connsiteX150" fmla="*/ 164527 w 796659"/>
                  <a:gd name="connsiteY150" fmla="*/ 848615 h 848615"/>
                  <a:gd name="connsiteX151" fmla="*/ 151538 w 796659"/>
                  <a:gd name="connsiteY151" fmla="*/ 848615 h 848615"/>
                  <a:gd name="connsiteX152" fmla="*/ 125560 w 796659"/>
                  <a:gd name="connsiteY152" fmla="*/ 835626 h 848615"/>
                  <a:gd name="connsiteX153" fmla="*/ 116901 w 796659"/>
                  <a:gd name="connsiteY153" fmla="*/ 809648 h 848615"/>
                  <a:gd name="connsiteX154" fmla="*/ 116901 w 796659"/>
                  <a:gd name="connsiteY154" fmla="*/ 783670 h 848615"/>
                  <a:gd name="connsiteX155" fmla="*/ 116901 w 796659"/>
                  <a:gd name="connsiteY155" fmla="*/ 788000 h 848615"/>
                  <a:gd name="connsiteX156" fmla="*/ 112571 w 796659"/>
                  <a:gd name="connsiteY156" fmla="*/ 779341 h 848615"/>
                  <a:gd name="connsiteX157" fmla="*/ 108242 w 796659"/>
                  <a:gd name="connsiteY157" fmla="*/ 770681 h 848615"/>
                  <a:gd name="connsiteX158" fmla="*/ 103912 w 796659"/>
                  <a:gd name="connsiteY158" fmla="*/ 753363 h 848615"/>
                  <a:gd name="connsiteX159" fmla="*/ 103912 w 796659"/>
                  <a:gd name="connsiteY159" fmla="*/ 723055 h 848615"/>
                  <a:gd name="connsiteX160" fmla="*/ 112571 w 796659"/>
                  <a:gd name="connsiteY160" fmla="*/ 727385 h 848615"/>
                  <a:gd name="connsiteX161" fmla="*/ 99582 w 796659"/>
                  <a:gd name="connsiteY161" fmla="*/ 749033 h 848615"/>
                  <a:gd name="connsiteX162" fmla="*/ 77934 w 796659"/>
                  <a:gd name="connsiteY162" fmla="*/ 766352 h 848615"/>
                  <a:gd name="connsiteX163" fmla="*/ 64945 w 796659"/>
                  <a:gd name="connsiteY163" fmla="*/ 766352 h 848615"/>
                  <a:gd name="connsiteX164" fmla="*/ 51956 w 796659"/>
                  <a:gd name="connsiteY164" fmla="*/ 753363 h 848615"/>
                  <a:gd name="connsiteX165" fmla="*/ 47626 w 796659"/>
                  <a:gd name="connsiteY165" fmla="*/ 727385 h 848615"/>
                  <a:gd name="connsiteX166" fmla="*/ 47626 w 796659"/>
                  <a:gd name="connsiteY166" fmla="*/ 675428 h 848615"/>
                  <a:gd name="connsiteX167" fmla="*/ 51956 w 796659"/>
                  <a:gd name="connsiteY167" fmla="*/ 623472 h 848615"/>
                  <a:gd name="connsiteX168" fmla="*/ 60615 w 796659"/>
                  <a:gd name="connsiteY168" fmla="*/ 627802 h 848615"/>
                  <a:gd name="connsiteX169" fmla="*/ 38967 w 796659"/>
                  <a:gd name="connsiteY169" fmla="*/ 645121 h 848615"/>
                  <a:gd name="connsiteX170" fmla="*/ 8659 w 796659"/>
                  <a:gd name="connsiteY170" fmla="*/ 645121 h 848615"/>
                  <a:gd name="connsiteX171" fmla="*/ 0 w 796659"/>
                  <a:gd name="connsiteY171" fmla="*/ 636462 h 848615"/>
                  <a:gd name="connsiteX172" fmla="*/ 0 w 796659"/>
                  <a:gd name="connsiteY172" fmla="*/ 627802 h 848615"/>
                  <a:gd name="connsiteX173" fmla="*/ 0 w 796659"/>
                  <a:gd name="connsiteY173" fmla="*/ 619143 h 848615"/>
                  <a:gd name="connsiteX174" fmla="*/ 12989 w 796659"/>
                  <a:gd name="connsiteY174" fmla="*/ 593165 h 848615"/>
                  <a:gd name="connsiteX175" fmla="*/ 47626 w 796659"/>
                  <a:gd name="connsiteY175" fmla="*/ 549868 h 848615"/>
                  <a:gd name="connsiteX176" fmla="*/ 82264 w 796659"/>
                  <a:gd name="connsiteY176" fmla="*/ 510901 h 848615"/>
                  <a:gd name="connsiteX177" fmla="*/ 99582 w 796659"/>
                  <a:gd name="connsiteY177" fmla="*/ 489253 h 848615"/>
                  <a:gd name="connsiteX178" fmla="*/ 108242 w 796659"/>
                  <a:gd name="connsiteY178" fmla="*/ 480593 h 848615"/>
                  <a:gd name="connsiteX179" fmla="*/ 116901 w 796659"/>
                  <a:gd name="connsiteY179" fmla="*/ 471934 h 848615"/>
                  <a:gd name="connsiteX180" fmla="*/ 138549 w 796659"/>
                  <a:gd name="connsiteY180" fmla="*/ 454615 h 848615"/>
                  <a:gd name="connsiteX181" fmla="*/ 160198 w 796659"/>
                  <a:gd name="connsiteY181" fmla="*/ 441626 h 848615"/>
                  <a:gd name="connsiteX182" fmla="*/ 186176 w 796659"/>
                  <a:gd name="connsiteY182" fmla="*/ 432967 h 848615"/>
                  <a:gd name="connsiteX183" fmla="*/ 216483 w 796659"/>
                  <a:gd name="connsiteY183" fmla="*/ 424308 h 848615"/>
                  <a:gd name="connsiteX184" fmla="*/ 238132 w 796659"/>
                  <a:gd name="connsiteY184" fmla="*/ 411319 h 848615"/>
                  <a:gd name="connsiteX185" fmla="*/ 259780 w 796659"/>
                  <a:gd name="connsiteY185" fmla="*/ 398330 h 848615"/>
                  <a:gd name="connsiteX186" fmla="*/ 259780 w 796659"/>
                  <a:gd name="connsiteY186" fmla="*/ 398330 h 848615"/>
                  <a:gd name="connsiteX187" fmla="*/ 285758 w 796659"/>
                  <a:gd name="connsiteY187" fmla="*/ 368022 h 848615"/>
                  <a:gd name="connsiteX188" fmla="*/ 311736 w 796659"/>
                  <a:gd name="connsiteY188" fmla="*/ 337714 h 848615"/>
                  <a:gd name="connsiteX189" fmla="*/ 363692 w 796659"/>
                  <a:gd name="connsiteY189" fmla="*/ 281429 h 848615"/>
                  <a:gd name="connsiteX190" fmla="*/ 389670 w 796659"/>
                  <a:gd name="connsiteY190" fmla="*/ 255450 h 848615"/>
                  <a:gd name="connsiteX191" fmla="*/ 415648 w 796659"/>
                  <a:gd name="connsiteY191" fmla="*/ 229472 h 848615"/>
                  <a:gd name="connsiteX192" fmla="*/ 445956 w 796659"/>
                  <a:gd name="connsiteY192" fmla="*/ 203495 h 848615"/>
                  <a:gd name="connsiteX193" fmla="*/ 476264 w 796659"/>
                  <a:gd name="connsiteY193" fmla="*/ 177516 h 848615"/>
                  <a:gd name="connsiteX194" fmla="*/ 506571 w 796659"/>
                  <a:gd name="connsiteY194" fmla="*/ 151538 h 848615"/>
                  <a:gd name="connsiteX195" fmla="*/ 536879 w 796659"/>
                  <a:gd name="connsiteY195" fmla="*/ 125560 h 848615"/>
                  <a:gd name="connsiteX196" fmla="*/ 567187 w 796659"/>
                  <a:gd name="connsiteY196" fmla="*/ 103912 h 848615"/>
                  <a:gd name="connsiteX197" fmla="*/ 597494 w 796659"/>
                  <a:gd name="connsiteY197" fmla="*/ 82264 h 848615"/>
                  <a:gd name="connsiteX198" fmla="*/ 632132 w 796659"/>
                  <a:gd name="connsiteY198" fmla="*/ 60615 h 848615"/>
                  <a:gd name="connsiteX199" fmla="*/ 666769 w 796659"/>
                  <a:gd name="connsiteY199" fmla="*/ 38967 h 848615"/>
                  <a:gd name="connsiteX200" fmla="*/ 701406 w 796659"/>
                  <a:gd name="connsiteY200" fmla="*/ 21648 h 848615"/>
                  <a:gd name="connsiteX201" fmla="*/ 736044 w 796659"/>
                  <a:gd name="connsiteY201" fmla="*/ 0 h 848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Lst>
                <a:rect l="l" t="t" r="r" b="b"/>
                <a:pathLst>
                  <a:path w="796659" h="848615">
                    <a:moveTo>
                      <a:pt x="736044" y="0"/>
                    </a:moveTo>
                    <a:cubicBezTo>
                      <a:pt x="723055" y="4330"/>
                      <a:pt x="714395" y="12989"/>
                      <a:pt x="701406" y="17319"/>
                    </a:cubicBezTo>
                    <a:cubicBezTo>
                      <a:pt x="688417" y="21648"/>
                      <a:pt x="679758" y="30308"/>
                      <a:pt x="666769" y="34637"/>
                    </a:cubicBezTo>
                    <a:cubicBezTo>
                      <a:pt x="653780" y="38967"/>
                      <a:pt x="645121" y="47626"/>
                      <a:pt x="632132" y="56286"/>
                    </a:cubicBezTo>
                    <a:cubicBezTo>
                      <a:pt x="619143" y="64945"/>
                      <a:pt x="610483" y="69275"/>
                      <a:pt x="597494" y="77934"/>
                    </a:cubicBezTo>
                    <a:cubicBezTo>
                      <a:pt x="584505" y="86593"/>
                      <a:pt x="575846" y="95253"/>
                      <a:pt x="567187" y="99582"/>
                    </a:cubicBezTo>
                    <a:cubicBezTo>
                      <a:pt x="558527" y="108242"/>
                      <a:pt x="545538" y="116901"/>
                      <a:pt x="536879" y="121231"/>
                    </a:cubicBezTo>
                    <a:cubicBezTo>
                      <a:pt x="528220" y="125560"/>
                      <a:pt x="519560" y="142879"/>
                      <a:pt x="510901" y="151538"/>
                    </a:cubicBezTo>
                    <a:cubicBezTo>
                      <a:pt x="502242" y="160198"/>
                      <a:pt x="489253" y="168857"/>
                      <a:pt x="480593" y="177516"/>
                    </a:cubicBezTo>
                    <a:lnTo>
                      <a:pt x="450286" y="203495"/>
                    </a:lnTo>
                    <a:cubicBezTo>
                      <a:pt x="441626" y="212154"/>
                      <a:pt x="432967" y="220813"/>
                      <a:pt x="419978" y="229472"/>
                    </a:cubicBezTo>
                    <a:cubicBezTo>
                      <a:pt x="411319" y="238132"/>
                      <a:pt x="402659" y="246791"/>
                      <a:pt x="394000" y="255450"/>
                    </a:cubicBezTo>
                    <a:lnTo>
                      <a:pt x="368022" y="281429"/>
                    </a:lnTo>
                    <a:cubicBezTo>
                      <a:pt x="350703" y="298747"/>
                      <a:pt x="333385" y="320395"/>
                      <a:pt x="316066" y="337714"/>
                    </a:cubicBezTo>
                    <a:cubicBezTo>
                      <a:pt x="307407" y="346374"/>
                      <a:pt x="298747" y="359363"/>
                      <a:pt x="290088" y="368022"/>
                    </a:cubicBezTo>
                    <a:lnTo>
                      <a:pt x="264110" y="402659"/>
                    </a:lnTo>
                    <a:lnTo>
                      <a:pt x="264110" y="402659"/>
                    </a:lnTo>
                    <a:lnTo>
                      <a:pt x="264110" y="402659"/>
                    </a:lnTo>
                    <a:lnTo>
                      <a:pt x="242461" y="415648"/>
                    </a:lnTo>
                    <a:cubicBezTo>
                      <a:pt x="233802" y="419978"/>
                      <a:pt x="225143" y="424308"/>
                      <a:pt x="216483" y="428637"/>
                    </a:cubicBezTo>
                    <a:lnTo>
                      <a:pt x="190505" y="437297"/>
                    </a:lnTo>
                    <a:cubicBezTo>
                      <a:pt x="181846" y="445956"/>
                      <a:pt x="177516" y="445956"/>
                      <a:pt x="168857" y="450286"/>
                    </a:cubicBezTo>
                    <a:cubicBezTo>
                      <a:pt x="160198" y="454615"/>
                      <a:pt x="151538" y="458945"/>
                      <a:pt x="147209" y="463275"/>
                    </a:cubicBezTo>
                    <a:cubicBezTo>
                      <a:pt x="138549" y="467604"/>
                      <a:pt x="134220" y="471934"/>
                      <a:pt x="125560" y="480593"/>
                    </a:cubicBezTo>
                    <a:cubicBezTo>
                      <a:pt x="121231" y="484923"/>
                      <a:pt x="116901" y="484923"/>
                      <a:pt x="116901" y="489253"/>
                    </a:cubicBezTo>
                    <a:lnTo>
                      <a:pt x="108242" y="497912"/>
                    </a:lnTo>
                    <a:cubicBezTo>
                      <a:pt x="103912" y="506571"/>
                      <a:pt x="95253" y="510901"/>
                      <a:pt x="90923" y="519560"/>
                    </a:cubicBezTo>
                    <a:cubicBezTo>
                      <a:pt x="77934" y="532549"/>
                      <a:pt x="69275" y="545538"/>
                      <a:pt x="56286" y="558527"/>
                    </a:cubicBezTo>
                    <a:cubicBezTo>
                      <a:pt x="43297" y="571517"/>
                      <a:pt x="34637" y="584505"/>
                      <a:pt x="21648" y="601824"/>
                    </a:cubicBezTo>
                    <a:cubicBezTo>
                      <a:pt x="17319" y="610483"/>
                      <a:pt x="12989" y="614813"/>
                      <a:pt x="8659" y="623472"/>
                    </a:cubicBezTo>
                    <a:cubicBezTo>
                      <a:pt x="4330" y="632132"/>
                      <a:pt x="8659" y="636462"/>
                      <a:pt x="12989" y="645121"/>
                    </a:cubicBezTo>
                    <a:cubicBezTo>
                      <a:pt x="17319" y="649451"/>
                      <a:pt x="25978" y="649451"/>
                      <a:pt x="34637" y="645121"/>
                    </a:cubicBezTo>
                    <a:cubicBezTo>
                      <a:pt x="43297" y="640791"/>
                      <a:pt x="47626" y="636462"/>
                      <a:pt x="56286" y="632132"/>
                    </a:cubicBezTo>
                    <a:lnTo>
                      <a:pt x="60615" y="619143"/>
                    </a:lnTo>
                    <a:lnTo>
                      <a:pt x="60615" y="632132"/>
                    </a:lnTo>
                    <a:cubicBezTo>
                      <a:pt x="60615" y="649451"/>
                      <a:pt x="56286" y="666769"/>
                      <a:pt x="56286" y="684088"/>
                    </a:cubicBezTo>
                    <a:cubicBezTo>
                      <a:pt x="56286" y="701407"/>
                      <a:pt x="56286" y="718725"/>
                      <a:pt x="56286" y="736044"/>
                    </a:cubicBezTo>
                    <a:cubicBezTo>
                      <a:pt x="56286" y="744703"/>
                      <a:pt x="56286" y="753363"/>
                      <a:pt x="60615" y="757692"/>
                    </a:cubicBezTo>
                    <a:cubicBezTo>
                      <a:pt x="60615" y="762022"/>
                      <a:pt x="64945" y="766352"/>
                      <a:pt x="64945" y="766352"/>
                    </a:cubicBezTo>
                    <a:cubicBezTo>
                      <a:pt x="64945" y="766352"/>
                      <a:pt x="69275" y="766352"/>
                      <a:pt x="69275" y="766352"/>
                    </a:cubicBezTo>
                    <a:cubicBezTo>
                      <a:pt x="69275" y="766352"/>
                      <a:pt x="73604" y="766352"/>
                      <a:pt x="73604" y="766352"/>
                    </a:cubicBezTo>
                    <a:cubicBezTo>
                      <a:pt x="86593" y="757692"/>
                      <a:pt x="90923" y="753363"/>
                      <a:pt x="95253" y="749033"/>
                    </a:cubicBezTo>
                    <a:cubicBezTo>
                      <a:pt x="99582" y="744703"/>
                      <a:pt x="103912" y="736044"/>
                      <a:pt x="108242" y="727385"/>
                    </a:cubicBezTo>
                    <a:lnTo>
                      <a:pt x="116901" y="705736"/>
                    </a:lnTo>
                    <a:lnTo>
                      <a:pt x="116901" y="727385"/>
                    </a:lnTo>
                    <a:cubicBezTo>
                      <a:pt x="116901" y="736044"/>
                      <a:pt x="116901" y="744703"/>
                      <a:pt x="116901" y="757692"/>
                    </a:cubicBezTo>
                    <a:cubicBezTo>
                      <a:pt x="116901" y="762022"/>
                      <a:pt x="116901" y="766352"/>
                      <a:pt x="121231" y="770681"/>
                    </a:cubicBezTo>
                    <a:cubicBezTo>
                      <a:pt x="121231" y="770681"/>
                      <a:pt x="121231" y="775011"/>
                      <a:pt x="125560" y="775011"/>
                    </a:cubicBezTo>
                    <a:cubicBezTo>
                      <a:pt x="125560" y="775011"/>
                      <a:pt x="129890" y="779341"/>
                      <a:pt x="129890" y="779341"/>
                    </a:cubicBezTo>
                    <a:lnTo>
                      <a:pt x="129890" y="779341"/>
                    </a:lnTo>
                    <a:lnTo>
                      <a:pt x="129890" y="783670"/>
                    </a:lnTo>
                    <a:cubicBezTo>
                      <a:pt x="129890" y="792330"/>
                      <a:pt x="129890" y="800989"/>
                      <a:pt x="129890" y="809648"/>
                    </a:cubicBezTo>
                    <a:cubicBezTo>
                      <a:pt x="129890" y="818308"/>
                      <a:pt x="134220" y="826967"/>
                      <a:pt x="138549" y="831297"/>
                    </a:cubicBezTo>
                    <a:cubicBezTo>
                      <a:pt x="138549" y="835626"/>
                      <a:pt x="147209" y="835626"/>
                      <a:pt x="155868" y="839956"/>
                    </a:cubicBezTo>
                    <a:cubicBezTo>
                      <a:pt x="160198" y="839956"/>
                      <a:pt x="164527" y="839956"/>
                      <a:pt x="168857" y="839956"/>
                    </a:cubicBezTo>
                    <a:cubicBezTo>
                      <a:pt x="173187" y="839956"/>
                      <a:pt x="173187" y="839956"/>
                      <a:pt x="177516" y="835626"/>
                    </a:cubicBezTo>
                    <a:cubicBezTo>
                      <a:pt x="181846" y="831297"/>
                      <a:pt x="186176" y="822637"/>
                      <a:pt x="190505" y="818308"/>
                    </a:cubicBezTo>
                    <a:cubicBezTo>
                      <a:pt x="194835" y="809648"/>
                      <a:pt x="199165" y="805319"/>
                      <a:pt x="199165" y="796659"/>
                    </a:cubicBezTo>
                    <a:cubicBezTo>
                      <a:pt x="207824" y="783670"/>
                      <a:pt x="212154" y="766352"/>
                      <a:pt x="216483" y="749033"/>
                    </a:cubicBezTo>
                    <a:cubicBezTo>
                      <a:pt x="220813" y="731714"/>
                      <a:pt x="225143" y="718725"/>
                      <a:pt x="229472" y="701407"/>
                    </a:cubicBezTo>
                    <a:cubicBezTo>
                      <a:pt x="233802" y="684088"/>
                      <a:pt x="246791" y="671099"/>
                      <a:pt x="259780" y="658110"/>
                    </a:cubicBezTo>
                    <a:cubicBezTo>
                      <a:pt x="272769" y="649451"/>
                      <a:pt x="290088" y="640791"/>
                      <a:pt x="311736" y="640791"/>
                    </a:cubicBezTo>
                    <a:cubicBezTo>
                      <a:pt x="316066" y="640791"/>
                      <a:pt x="316066" y="640791"/>
                      <a:pt x="320396" y="640791"/>
                    </a:cubicBezTo>
                    <a:lnTo>
                      <a:pt x="324725" y="640791"/>
                    </a:lnTo>
                    <a:cubicBezTo>
                      <a:pt x="324725" y="640791"/>
                      <a:pt x="324725" y="640791"/>
                      <a:pt x="329055" y="640791"/>
                    </a:cubicBezTo>
                    <a:cubicBezTo>
                      <a:pt x="333385" y="640791"/>
                      <a:pt x="337714" y="645121"/>
                      <a:pt x="342044" y="649451"/>
                    </a:cubicBezTo>
                    <a:cubicBezTo>
                      <a:pt x="342044" y="662440"/>
                      <a:pt x="346374" y="666769"/>
                      <a:pt x="350703" y="675428"/>
                    </a:cubicBezTo>
                    <a:cubicBezTo>
                      <a:pt x="359363" y="688417"/>
                      <a:pt x="368022" y="701407"/>
                      <a:pt x="381011" y="714396"/>
                    </a:cubicBezTo>
                    <a:cubicBezTo>
                      <a:pt x="385341" y="718725"/>
                      <a:pt x="394000" y="723055"/>
                      <a:pt x="402659" y="727385"/>
                    </a:cubicBezTo>
                    <a:cubicBezTo>
                      <a:pt x="411319" y="731714"/>
                      <a:pt x="415648" y="731714"/>
                      <a:pt x="424308" y="731714"/>
                    </a:cubicBezTo>
                    <a:cubicBezTo>
                      <a:pt x="432967" y="731714"/>
                      <a:pt x="441626" y="727385"/>
                      <a:pt x="445956" y="723055"/>
                    </a:cubicBezTo>
                    <a:cubicBezTo>
                      <a:pt x="450286" y="718725"/>
                      <a:pt x="450286" y="710066"/>
                      <a:pt x="445956" y="705736"/>
                    </a:cubicBezTo>
                    <a:cubicBezTo>
                      <a:pt x="445956" y="701407"/>
                      <a:pt x="441626" y="701407"/>
                      <a:pt x="437297" y="697077"/>
                    </a:cubicBezTo>
                    <a:cubicBezTo>
                      <a:pt x="432967" y="692747"/>
                      <a:pt x="432967" y="692747"/>
                      <a:pt x="428637" y="688417"/>
                    </a:cubicBezTo>
                    <a:cubicBezTo>
                      <a:pt x="424308" y="684088"/>
                      <a:pt x="415648" y="675428"/>
                      <a:pt x="415648" y="666769"/>
                    </a:cubicBezTo>
                    <a:cubicBezTo>
                      <a:pt x="406989" y="649451"/>
                      <a:pt x="402659" y="636462"/>
                      <a:pt x="398330" y="619143"/>
                    </a:cubicBezTo>
                    <a:cubicBezTo>
                      <a:pt x="398330" y="610483"/>
                      <a:pt x="398330" y="601824"/>
                      <a:pt x="398330" y="593165"/>
                    </a:cubicBezTo>
                    <a:lnTo>
                      <a:pt x="398330" y="567187"/>
                    </a:lnTo>
                    <a:cubicBezTo>
                      <a:pt x="398330" y="549868"/>
                      <a:pt x="398330" y="532549"/>
                      <a:pt x="389670" y="519560"/>
                    </a:cubicBezTo>
                    <a:cubicBezTo>
                      <a:pt x="381011" y="506571"/>
                      <a:pt x="368022" y="493582"/>
                      <a:pt x="355033" y="484923"/>
                    </a:cubicBezTo>
                    <a:lnTo>
                      <a:pt x="355033" y="484923"/>
                    </a:lnTo>
                    <a:lnTo>
                      <a:pt x="355033" y="484923"/>
                    </a:lnTo>
                    <a:cubicBezTo>
                      <a:pt x="350703" y="476264"/>
                      <a:pt x="355033" y="471934"/>
                      <a:pt x="359363" y="463275"/>
                    </a:cubicBezTo>
                    <a:cubicBezTo>
                      <a:pt x="363692" y="458945"/>
                      <a:pt x="363692" y="454615"/>
                      <a:pt x="368022" y="445956"/>
                    </a:cubicBezTo>
                    <a:cubicBezTo>
                      <a:pt x="376681" y="437297"/>
                      <a:pt x="381011" y="428637"/>
                      <a:pt x="389670" y="419978"/>
                    </a:cubicBezTo>
                    <a:cubicBezTo>
                      <a:pt x="406989" y="402659"/>
                      <a:pt x="424308" y="385341"/>
                      <a:pt x="441626" y="368022"/>
                    </a:cubicBezTo>
                    <a:cubicBezTo>
                      <a:pt x="476264" y="337714"/>
                      <a:pt x="515231" y="307407"/>
                      <a:pt x="549868" y="277099"/>
                    </a:cubicBezTo>
                    <a:cubicBezTo>
                      <a:pt x="558527" y="268440"/>
                      <a:pt x="571516" y="264110"/>
                      <a:pt x="580176" y="255450"/>
                    </a:cubicBezTo>
                    <a:lnTo>
                      <a:pt x="610483" y="233802"/>
                    </a:lnTo>
                    <a:cubicBezTo>
                      <a:pt x="619143" y="225143"/>
                      <a:pt x="632132" y="220813"/>
                      <a:pt x="640791" y="216484"/>
                    </a:cubicBezTo>
                    <a:lnTo>
                      <a:pt x="671099" y="199165"/>
                    </a:lnTo>
                    <a:cubicBezTo>
                      <a:pt x="692747" y="186176"/>
                      <a:pt x="710066" y="173187"/>
                      <a:pt x="731714" y="164527"/>
                    </a:cubicBezTo>
                    <a:cubicBezTo>
                      <a:pt x="753362" y="151538"/>
                      <a:pt x="775011" y="142879"/>
                      <a:pt x="792329" y="129890"/>
                    </a:cubicBezTo>
                    <a:lnTo>
                      <a:pt x="792329" y="129890"/>
                    </a:lnTo>
                    <a:cubicBezTo>
                      <a:pt x="788000" y="116901"/>
                      <a:pt x="788000" y="108242"/>
                      <a:pt x="783670" y="95253"/>
                    </a:cubicBezTo>
                    <a:cubicBezTo>
                      <a:pt x="783670" y="90923"/>
                      <a:pt x="779340" y="82264"/>
                      <a:pt x="779340" y="77934"/>
                    </a:cubicBezTo>
                    <a:cubicBezTo>
                      <a:pt x="779340" y="73604"/>
                      <a:pt x="775011" y="69275"/>
                      <a:pt x="770681" y="60615"/>
                    </a:cubicBezTo>
                    <a:lnTo>
                      <a:pt x="762022" y="43297"/>
                    </a:lnTo>
                    <a:cubicBezTo>
                      <a:pt x="757692" y="38967"/>
                      <a:pt x="757692" y="34637"/>
                      <a:pt x="753362" y="30308"/>
                    </a:cubicBezTo>
                    <a:lnTo>
                      <a:pt x="749033" y="21648"/>
                    </a:lnTo>
                    <a:cubicBezTo>
                      <a:pt x="749033" y="17319"/>
                      <a:pt x="744703" y="17319"/>
                      <a:pt x="744703" y="12989"/>
                    </a:cubicBezTo>
                    <a:lnTo>
                      <a:pt x="736044" y="0"/>
                    </a:lnTo>
                    <a:close/>
                    <a:moveTo>
                      <a:pt x="736044" y="0"/>
                    </a:moveTo>
                    <a:lnTo>
                      <a:pt x="749033" y="12989"/>
                    </a:lnTo>
                    <a:cubicBezTo>
                      <a:pt x="749033" y="17319"/>
                      <a:pt x="753362" y="17319"/>
                      <a:pt x="753362" y="21648"/>
                    </a:cubicBezTo>
                    <a:lnTo>
                      <a:pt x="757692" y="30308"/>
                    </a:lnTo>
                    <a:cubicBezTo>
                      <a:pt x="762022" y="34637"/>
                      <a:pt x="766351" y="38967"/>
                      <a:pt x="766351" y="43297"/>
                    </a:cubicBezTo>
                    <a:lnTo>
                      <a:pt x="775011" y="60615"/>
                    </a:lnTo>
                    <a:cubicBezTo>
                      <a:pt x="779340" y="64945"/>
                      <a:pt x="779340" y="69275"/>
                      <a:pt x="783670" y="77934"/>
                    </a:cubicBezTo>
                    <a:cubicBezTo>
                      <a:pt x="788000" y="82264"/>
                      <a:pt x="788000" y="86593"/>
                      <a:pt x="788000" y="95253"/>
                    </a:cubicBezTo>
                    <a:cubicBezTo>
                      <a:pt x="792329" y="108242"/>
                      <a:pt x="796659" y="116901"/>
                      <a:pt x="796659" y="129890"/>
                    </a:cubicBezTo>
                    <a:lnTo>
                      <a:pt x="796659" y="129890"/>
                    </a:lnTo>
                    <a:lnTo>
                      <a:pt x="796659" y="129890"/>
                    </a:lnTo>
                    <a:cubicBezTo>
                      <a:pt x="775011" y="142879"/>
                      <a:pt x="753362" y="151538"/>
                      <a:pt x="736044" y="164527"/>
                    </a:cubicBezTo>
                    <a:cubicBezTo>
                      <a:pt x="714395" y="177516"/>
                      <a:pt x="697077" y="190505"/>
                      <a:pt x="675428" y="203495"/>
                    </a:cubicBezTo>
                    <a:lnTo>
                      <a:pt x="645121" y="220813"/>
                    </a:lnTo>
                    <a:cubicBezTo>
                      <a:pt x="636461" y="225143"/>
                      <a:pt x="623472" y="233802"/>
                      <a:pt x="614813" y="242461"/>
                    </a:cubicBezTo>
                    <a:lnTo>
                      <a:pt x="584505" y="264110"/>
                    </a:lnTo>
                    <a:cubicBezTo>
                      <a:pt x="575846" y="272769"/>
                      <a:pt x="562857" y="277099"/>
                      <a:pt x="554198" y="285758"/>
                    </a:cubicBezTo>
                    <a:cubicBezTo>
                      <a:pt x="515231" y="316066"/>
                      <a:pt x="480593" y="346374"/>
                      <a:pt x="445956" y="376681"/>
                    </a:cubicBezTo>
                    <a:cubicBezTo>
                      <a:pt x="428637" y="394000"/>
                      <a:pt x="411319" y="411319"/>
                      <a:pt x="394000" y="428637"/>
                    </a:cubicBezTo>
                    <a:cubicBezTo>
                      <a:pt x="389670" y="428637"/>
                      <a:pt x="381011" y="437297"/>
                      <a:pt x="376681" y="445956"/>
                    </a:cubicBezTo>
                    <a:cubicBezTo>
                      <a:pt x="372352" y="450286"/>
                      <a:pt x="368022" y="454615"/>
                      <a:pt x="368022" y="458945"/>
                    </a:cubicBezTo>
                    <a:cubicBezTo>
                      <a:pt x="363692" y="463275"/>
                      <a:pt x="363692" y="467604"/>
                      <a:pt x="363692" y="471934"/>
                    </a:cubicBezTo>
                    <a:lnTo>
                      <a:pt x="363692" y="471934"/>
                    </a:lnTo>
                    <a:cubicBezTo>
                      <a:pt x="376681" y="484923"/>
                      <a:pt x="389670" y="493582"/>
                      <a:pt x="398330" y="510901"/>
                    </a:cubicBezTo>
                    <a:cubicBezTo>
                      <a:pt x="406989" y="528220"/>
                      <a:pt x="406989" y="545538"/>
                      <a:pt x="406989" y="562857"/>
                    </a:cubicBezTo>
                    <a:lnTo>
                      <a:pt x="406989" y="588835"/>
                    </a:lnTo>
                    <a:cubicBezTo>
                      <a:pt x="406989" y="597494"/>
                      <a:pt x="406989" y="606154"/>
                      <a:pt x="406989" y="614813"/>
                    </a:cubicBezTo>
                    <a:cubicBezTo>
                      <a:pt x="406989" y="632132"/>
                      <a:pt x="415648" y="645121"/>
                      <a:pt x="419978" y="662440"/>
                    </a:cubicBezTo>
                    <a:cubicBezTo>
                      <a:pt x="424308" y="671099"/>
                      <a:pt x="428637" y="675428"/>
                      <a:pt x="432967" y="684088"/>
                    </a:cubicBezTo>
                    <a:cubicBezTo>
                      <a:pt x="437297" y="688417"/>
                      <a:pt x="437297" y="688417"/>
                      <a:pt x="441626" y="692747"/>
                    </a:cubicBezTo>
                    <a:cubicBezTo>
                      <a:pt x="445956" y="697077"/>
                      <a:pt x="445956" y="701407"/>
                      <a:pt x="450286" y="701407"/>
                    </a:cubicBezTo>
                    <a:cubicBezTo>
                      <a:pt x="454615" y="705736"/>
                      <a:pt x="454615" y="710066"/>
                      <a:pt x="454615" y="714396"/>
                    </a:cubicBezTo>
                    <a:cubicBezTo>
                      <a:pt x="454615" y="718725"/>
                      <a:pt x="454615" y="723055"/>
                      <a:pt x="450286" y="727385"/>
                    </a:cubicBezTo>
                    <a:cubicBezTo>
                      <a:pt x="441626" y="736044"/>
                      <a:pt x="432967" y="736044"/>
                      <a:pt x="424308" y="736044"/>
                    </a:cubicBezTo>
                    <a:cubicBezTo>
                      <a:pt x="415648" y="736044"/>
                      <a:pt x="406989" y="736044"/>
                      <a:pt x="398330" y="731714"/>
                    </a:cubicBezTo>
                    <a:cubicBezTo>
                      <a:pt x="389670" y="727385"/>
                      <a:pt x="381011" y="723055"/>
                      <a:pt x="376681" y="718725"/>
                    </a:cubicBezTo>
                    <a:cubicBezTo>
                      <a:pt x="363692" y="705736"/>
                      <a:pt x="355033" y="692747"/>
                      <a:pt x="346374" y="679758"/>
                    </a:cubicBezTo>
                    <a:cubicBezTo>
                      <a:pt x="342044" y="671099"/>
                      <a:pt x="337714" y="666769"/>
                      <a:pt x="329055" y="662440"/>
                    </a:cubicBezTo>
                    <a:cubicBezTo>
                      <a:pt x="324725" y="658110"/>
                      <a:pt x="324725" y="658110"/>
                      <a:pt x="320396" y="653780"/>
                    </a:cubicBezTo>
                    <a:cubicBezTo>
                      <a:pt x="320396" y="653780"/>
                      <a:pt x="320396" y="653780"/>
                      <a:pt x="316066" y="653780"/>
                    </a:cubicBezTo>
                    <a:lnTo>
                      <a:pt x="311736" y="653780"/>
                    </a:lnTo>
                    <a:cubicBezTo>
                      <a:pt x="311736" y="653780"/>
                      <a:pt x="307407" y="653780"/>
                      <a:pt x="307407" y="653780"/>
                    </a:cubicBezTo>
                    <a:cubicBezTo>
                      <a:pt x="290088" y="649451"/>
                      <a:pt x="277099" y="658110"/>
                      <a:pt x="264110" y="666769"/>
                    </a:cubicBezTo>
                    <a:cubicBezTo>
                      <a:pt x="251121" y="675428"/>
                      <a:pt x="242461" y="688417"/>
                      <a:pt x="238132" y="705736"/>
                    </a:cubicBezTo>
                    <a:cubicBezTo>
                      <a:pt x="233802" y="723055"/>
                      <a:pt x="229472" y="740374"/>
                      <a:pt x="225143" y="753363"/>
                    </a:cubicBezTo>
                    <a:cubicBezTo>
                      <a:pt x="220813" y="770681"/>
                      <a:pt x="216483" y="788000"/>
                      <a:pt x="207824" y="800989"/>
                    </a:cubicBezTo>
                    <a:cubicBezTo>
                      <a:pt x="203494" y="809648"/>
                      <a:pt x="199165" y="818308"/>
                      <a:pt x="194835" y="822637"/>
                    </a:cubicBezTo>
                    <a:cubicBezTo>
                      <a:pt x="190505" y="831297"/>
                      <a:pt x="186176" y="839956"/>
                      <a:pt x="177516" y="844286"/>
                    </a:cubicBezTo>
                    <a:cubicBezTo>
                      <a:pt x="173187" y="848615"/>
                      <a:pt x="168857" y="848615"/>
                      <a:pt x="164527" y="848615"/>
                    </a:cubicBezTo>
                    <a:cubicBezTo>
                      <a:pt x="160198" y="848615"/>
                      <a:pt x="155868" y="848615"/>
                      <a:pt x="151538" y="848615"/>
                    </a:cubicBezTo>
                    <a:cubicBezTo>
                      <a:pt x="142879" y="848615"/>
                      <a:pt x="134220" y="844286"/>
                      <a:pt x="125560" y="835626"/>
                    </a:cubicBezTo>
                    <a:cubicBezTo>
                      <a:pt x="116901" y="826967"/>
                      <a:pt x="116901" y="818308"/>
                      <a:pt x="116901" y="809648"/>
                    </a:cubicBezTo>
                    <a:cubicBezTo>
                      <a:pt x="116901" y="800989"/>
                      <a:pt x="116901" y="792330"/>
                      <a:pt x="116901" y="783670"/>
                    </a:cubicBezTo>
                    <a:lnTo>
                      <a:pt x="116901" y="788000"/>
                    </a:lnTo>
                    <a:cubicBezTo>
                      <a:pt x="112571" y="788000"/>
                      <a:pt x="112571" y="783670"/>
                      <a:pt x="112571" y="779341"/>
                    </a:cubicBezTo>
                    <a:cubicBezTo>
                      <a:pt x="112571" y="775011"/>
                      <a:pt x="108242" y="775011"/>
                      <a:pt x="108242" y="770681"/>
                    </a:cubicBezTo>
                    <a:cubicBezTo>
                      <a:pt x="108242" y="766352"/>
                      <a:pt x="103912" y="762022"/>
                      <a:pt x="103912" y="753363"/>
                    </a:cubicBezTo>
                    <a:cubicBezTo>
                      <a:pt x="103912" y="744703"/>
                      <a:pt x="103912" y="731714"/>
                      <a:pt x="103912" y="723055"/>
                    </a:cubicBezTo>
                    <a:lnTo>
                      <a:pt x="112571" y="727385"/>
                    </a:lnTo>
                    <a:cubicBezTo>
                      <a:pt x="108242" y="736044"/>
                      <a:pt x="103912" y="744703"/>
                      <a:pt x="99582" y="749033"/>
                    </a:cubicBezTo>
                    <a:cubicBezTo>
                      <a:pt x="95253" y="757692"/>
                      <a:pt x="86593" y="762022"/>
                      <a:pt x="77934" y="766352"/>
                    </a:cubicBezTo>
                    <a:cubicBezTo>
                      <a:pt x="73604" y="766352"/>
                      <a:pt x="64945" y="766352"/>
                      <a:pt x="64945" y="766352"/>
                    </a:cubicBezTo>
                    <a:cubicBezTo>
                      <a:pt x="56286" y="762022"/>
                      <a:pt x="56286" y="757692"/>
                      <a:pt x="51956" y="753363"/>
                    </a:cubicBezTo>
                    <a:cubicBezTo>
                      <a:pt x="47626" y="744703"/>
                      <a:pt x="47626" y="736044"/>
                      <a:pt x="47626" y="727385"/>
                    </a:cubicBezTo>
                    <a:cubicBezTo>
                      <a:pt x="47626" y="710066"/>
                      <a:pt x="47626" y="692747"/>
                      <a:pt x="47626" y="675428"/>
                    </a:cubicBezTo>
                    <a:cubicBezTo>
                      <a:pt x="47626" y="658110"/>
                      <a:pt x="51956" y="640791"/>
                      <a:pt x="51956" y="623472"/>
                    </a:cubicBezTo>
                    <a:lnTo>
                      <a:pt x="60615" y="627802"/>
                    </a:lnTo>
                    <a:cubicBezTo>
                      <a:pt x="51956" y="636462"/>
                      <a:pt x="47626" y="640791"/>
                      <a:pt x="38967" y="645121"/>
                    </a:cubicBezTo>
                    <a:cubicBezTo>
                      <a:pt x="30308" y="649451"/>
                      <a:pt x="17319" y="653780"/>
                      <a:pt x="8659" y="645121"/>
                    </a:cubicBezTo>
                    <a:cubicBezTo>
                      <a:pt x="4330" y="645121"/>
                      <a:pt x="0" y="640791"/>
                      <a:pt x="0" y="636462"/>
                    </a:cubicBezTo>
                    <a:cubicBezTo>
                      <a:pt x="0" y="632132"/>
                      <a:pt x="0" y="632132"/>
                      <a:pt x="0" y="627802"/>
                    </a:cubicBezTo>
                    <a:cubicBezTo>
                      <a:pt x="0" y="623472"/>
                      <a:pt x="0" y="623472"/>
                      <a:pt x="0" y="619143"/>
                    </a:cubicBezTo>
                    <a:cubicBezTo>
                      <a:pt x="4330" y="610483"/>
                      <a:pt x="8659" y="601824"/>
                      <a:pt x="12989" y="593165"/>
                    </a:cubicBezTo>
                    <a:cubicBezTo>
                      <a:pt x="21648" y="580176"/>
                      <a:pt x="34637" y="562857"/>
                      <a:pt x="47626" y="549868"/>
                    </a:cubicBezTo>
                    <a:cubicBezTo>
                      <a:pt x="60615" y="536879"/>
                      <a:pt x="69275" y="523890"/>
                      <a:pt x="82264" y="510901"/>
                    </a:cubicBezTo>
                    <a:cubicBezTo>
                      <a:pt x="86593" y="502242"/>
                      <a:pt x="95253" y="497912"/>
                      <a:pt x="99582" y="489253"/>
                    </a:cubicBezTo>
                    <a:lnTo>
                      <a:pt x="108242" y="480593"/>
                    </a:lnTo>
                    <a:cubicBezTo>
                      <a:pt x="112571" y="476264"/>
                      <a:pt x="116901" y="476264"/>
                      <a:pt x="116901" y="471934"/>
                    </a:cubicBezTo>
                    <a:cubicBezTo>
                      <a:pt x="125560" y="467604"/>
                      <a:pt x="129890" y="458945"/>
                      <a:pt x="138549" y="454615"/>
                    </a:cubicBezTo>
                    <a:cubicBezTo>
                      <a:pt x="147209" y="450286"/>
                      <a:pt x="155868" y="445956"/>
                      <a:pt x="160198" y="441626"/>
                    </a:cubicBezTo>
                    <a:cubicBezTo>
                      <a:pt x="168857" y="437297"/>
                      <a:pt x="177516" y="432967"/>
                      <a:pt x="186176" y="432967"/>
                    </a:cubicBezTo>
                    <a:lnTo>
                      <a:pt x="216483" y="424308"/>
                    </a:lnTo>
                    <a:cubicBezTo>
                      <a:pt x="225143" y="419978"/>
                      <a:pt x="233802" y="415648"/>
                      <a:pt x="238132" y="411319"/>
                    </a:cubicBezTo>
                    <a:lnTo>
                      <a:pt x="259780" y="398330"/>
                    </a:lnTo>
                    <a:lnTo>
                      <a:pt x="259780" y="398330"/>
                    </a:lnTo>
                    <a:lnTo>
                      <a:pt x="285758" y="368022"/>
                    </a:lnTo>
                    <a:cubicBezTo>
                      <a:pt x="294418" y="359363"/>
                      <a:pt x="303077" y="350703"/>
                      <a:pt x="311736" y="337714"/>
                    </a:cubicBezTo>
                    <a:cubicBezTo>
                      <a:pt x="329055" y="320395"/>
                      <a:pt x="346374" y="298747"/>
                      <a:pt x="363692" y="281429"/>
                    </a:cubicBezTo>
                    <a:lnTo>
                      <a:pt x="389670" y="255450"/>
                    </a:lnTo>
                    <a:cubicBezTo>
                      <a:pt x="398330" y="246791"/>
                      <a:pt x="406989" y="238132"/>
                      <a:pt x="415648" y="229472"/>
                    </a:cubicBezTo>
                    <a:cubicBezTo>
                      <a:pt x="424308" y="220813"/>
                      <a:pt x="432967" y="212154"/>
                      <a:pt x="445956" y="203495"/>
                    </a:cubicBezTo>
                    <a:lnTo>
                      <a:pt x="476264" y="177516"/>
                    </a:lnTo>
                    <a:cubicBezTo>
                      <a:pt x="484923" y="168857"/>
                      <a:pt x="497912" y="160198"/>
                      <a:pt x="506571" y="151538"/>
                    </a:cubicBezTo>
                    <a:cubicBezTo>
                      <a:pt x="515231" y="142879"/>
                      <a:pt x="528220" y="134220"/>
                      <a:pt x="536879" y="125560"/>
                    </a:cubicBezTo>
                    <a:cubicBezTo>
                      <a:pt x="545538" y="116901"/>
                      <a:pt x="558527" y="108242"/>
                      <a:pt x="567187" y="103912"/>
                    </a:cubicBezTo>
                    <a:cubicBezTo>
                      <a:pt x="575846" y="95253"/>
                      <a:pt x="588835" y="86593"/>
                      <a:pt x="597494" y="82264"/>
                    </a:cubicBezTo>
                    <a:cubicBezTo>
                      <a:pt x="610483" y="73604"/>
                      <a:pt x="619143" y="69275"/>
                      <a:pt x="632132" y="60615"/>
                    </a:cubicBezTo>
                    <a:cubicBezTo>
                      <a:pt x="645121" y="51956"/>
                      <a:pt x="653780" y="47626"/>
                      <a:pt x="666769" y="38967"/>
                    </a:cubicBezTo>
                    <a:cubicBezTo>
                      <a:pt x="679758" y="30308"/>
                      <a:pt x="688417" y="25978"/>
                      <a:pt x="701406" y="21648"/>
                    </a:cubicBezTo>
                    <a:cubicBezTo>
                      <a:pt x="714395" y="12989"/>
                      <a:pt x="727384" y="8659"/>
                      <a:pt x="736044" y="0"/>
                    </a:cubicBezTo>
                    <a:close/>
                  </a:path>
                </a:pathLst>
              </a:custGeom>
              <a:solidFill>
                <a:srgbClr val="B48662"/>
              </a:solidFill>
              <a:ln w="43191" cap="flat">
                <a:noFill/>
                <a:prstDash val="solid"/>
                <a:miter/>
              </a:ln>
            </p:spPr>
            <p:txBody>
              <a:bodyPr rtlCol="0" anchor="ctr"/>
              <a:lstStyle/>
              <a:p>
                <a:endParaRPr lang="en-US"/>
              </a:p>
            </p:txBody>
          </p:sp>
        </p:grpSp>
        <p:grpSp>
          <p:nvGrpSpPr>
            <p:cNvPr id="277" name="Graphic 12">
              <a:extLst>
                <a:ext uri="{FF2B5EF4-FFF2-40B4-BE49-F238E27FC236}">
                  <a16:creationId xmlns:a16="http://schemas.microsoft.com/office/drawing/2014/main" xmlns="" id="{DA6EAABC-1E75-4D7E-93B1-27EE0C14BFC5}"/>
                </a:ext>
              </a:extLst>
            </p:cNvPr>
            <p:cNvGrpSpPr/>
            <p:nvPr/>
          </p:nvGrpSpPr>
          <p:grpSpPr>
            <a:xfrm>
              <a:off x="15589449" y="2851507"/>
              <a:ext cx="168857" cy="290087"/>
              <a:chOff x="15589449" y="2851507"/>
              <a:chExt cx="168857" cy="290087"/>
            </a:xfrm>
            <a:solidFill>
              <a:srgbClr val="B48662"/>
            </a:solidFill>
          </p:grpSpPr>
          <p:sp>
            <p:nvSpPr>
              <p:cNvPr id="278" name="Freeform: Shape 277">
                <a:extLst>
                  <a:ext uri="{FF2B5EF4-FFF2-40B4-BE49-F238E27FC236}">
                    <a16:creationId xmlns:a16="http://schemas.microsoft.com/office/drawing/2014/main" xmlns="" id="{CC21E1DB-94F3-4EEF-B02A-0273D062040D}"/>
                  </a:ext>
                </a:extLst>
              </p:cNvPr>
              <p:cNvSpPr/>
              <p:nvPr/>
            </p:nvSpPr>
            <p:spPr>
              <a:xfrm>
                <a:off x="15658724" y="2925111"/>
                <a:ext cx="99582" cy="216483"/>
              </a:xfrm>
              <a:custGeom>
                <a:avLst/>
                <a:gdLst>
                  <a:gd name="connsiteX0" fmla="*/ 99582 w 99582"/>
                  <a:gd name="connsiteY0" fmla="*/ 0 h 216483"/>
                  <a:gd name="connsiteX1" fmla="*/ 73604 w 99582"/>
                  <a:gd name="connsiteY1" fmla="*/ 30308 h 216483"/>
                  <a:gd name="connsiteX2" fmla="*/ 47626 w 99582"/>
                  <a:gd name="connsiteY2" fmla="*/ 60615 h 216483"/>
                  <a:gd name="connsiteX3" fmla="*/ 47626 w 99582"/>
                  <a:gd name="connsiteY3" fmla="*/ 64945 h 216483"/>
                  <a:gd name="connsiteX4" fmla="*/ 43297 w 99582"/>
                  <a:gd name="connsiteY4" fmla="*/ 69275 h 216483"/>
                  <a:gd name="connsiteX5" fmla="*/ 38967 w 99582"/>
                  <a:gd name="connsiteY5" fmla="*/ 77934 h 216483"/>
                  <a:gd name="connsiteX6" fmla="*/ 34637 w 99582"/>
                  <a:gd name="connsiteY6" fmla="*/ 99582 h 216483"/>
                  <a:gd name="connsiteX7" fmla="*/ 25978 w 99582"/>
                  <a:gd name="connsiteY7" fmla="*/ 142879 h 216483"/>
                  <a:gd name="connsiteX8" fmla="*/ 17319 w 99582"/>
                  <a:gd name="connsiteY8" fmla="*/ 181846 h 216483"/>
                  <a:gd name="connsiteX9" fmla="*/ 12989 w 99582"/>
                  <a:gd name="connsiteY9" fmla="*/ 194835 h 216483"/>
                  <a:gd name="connsiteX10" fmla="*/ 4330 w 99582"/>
                  <a:gd name="connsiteY10" fmla="*/ 207824 h 216483"/>
                  <a:gd name="connsiteX11" fmla="*/ 0 w 99582"/>
                  <a:gd name="connsiteY11" fmla="*/ 216484 h 216483"/>
                  <a:gd name="connsiteX12" fmla="*/ 4330 w 99582"/>
                  <a:gd name="connsiteY12" fmla="*/ 207824 h 216483"/>
                  <a:gd name="connsiteX13" fmla="*/ 8659 w 99582"/>
                  <a:gd name="connsiteY13" fmla="*/ 194835 h 216483"/>
                  <a:gd name="connsiteX14" fmla="*/ 12989 w 99582"/>
                  <a:gd name="connsiteY14" fmla="*/ 177517 h 216483"/>
                  <a:gd name="connsiteX15" fmla="*/ 30308 w 99582"/>
                  <a:gd name="connsiteY15" fmla="*/ 95253 h 216483"/>
                  <a:gd name="connsiteX16" fmla="*/ 38967 w 99582"/>
                  <a:gd name="connsiteY16" fmla="*/ 73604 h 216483"/>
                  <a:gd name="connsiteX17" fmla="*/ 43297 w 99582"/>
                  <a:gd name="connsiteY17" fmla="*/ 60615 h 216483"/>
                  <a:gd name="connsiteX18" fmla="*/ 47626 w 99582"/>
                  <a:gd name="connsiteY18" fmla="*/ 56286 h 216483"/>
                  <a:gd name="connsiteX19" fmla="*/ 51956 w 99582"/>
                  <a:gd name="connsiteY19" fmla="*/ 51956 h 216483"/>
                  <a:gd name="connsiteX20" fmla="*/ 82264 w 99582"/>
                  <a:gd name="connsiteY20" fmla="*/ 25978 h 216483"/>
                  <a:gd name="connsiteX21" fmla="*/ 99582 w 99582"/>
                  <a:gd name="connsiteY21" fmla="*/ 0 h 216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582" h="216483">
                    <a:moveTo>
                      <a:pt x="99582" y="0"/>
                    </a:moveTo>
                    <a:cubicBezTo>
                      <a:pt x="99582" y="0"/>
                      <a:pt x="90923" y="12989"/>
                      <a:pt x="73604" y="30308"/>
                    </a:cubicBezTo>
                    <a:cubicBezTo>
                      <a:pt x="64945" y="38967"/>
                      <a:pt x="56286" y="47626"/>
                      <a:pt x="47626" y="60615"/>
                    </a:cubicBezTo>
                    <a:lnTo>
                      <a:pt x="47626" y="64945"/>
                    </a:lnTo>
                    <a:cubicBezTo>
                      <a:pt x="47626" y="64945"/>
                      <a:pt x="47626" y="69275"/>
                      <a:pt x="43297" y="69275"/>
                    </a:cubicBezTo>
                    <a:cubicBezTo>
                      <a:pt x="43297" y="73604"/>
                      <a:pt x="38967" y="73604"/>
                      <a:pt x="38967" y="77934"/>
                    </a:cubicBezTo>
                    <a:cubicBezTo>
                      <a:pt x="34637" y="86593"/>
                      <a:pt x="34637" y="90923"/>
                      <a:pt x="34637" y="99582"/>
                    </a:cubicBezTo>
                    <a:cubicBezTo>
                      <a:pt x="30308" y="112572"/>
                      <a:pt x="30308" y="129890"/>
                      <a:pt x="25978" y="142879"/>
                    </a:cubicBezTo>
                    <a:cubicBezTo>
                      <a:pt x="21648" y="155868"/>
                      <a:pt x="17319" y="168857"/>
                      <a:pt x="17319" y="181846"/>
                    </a:cubicBezTo>
                    <a:cubicBezTo>
                      <a:pt x="17319" y="186176"/>
                      <a:pt x="12989" y="190506"/>
                      <a:pt x="12989" y="194835"/>
                    </a:cubicBezTo>
                    <a:cubicBezTo>
                      <a:pt x="4330" y="203495"/>
                      <a:pt x="4330" y="207824"/>
                      <a:pt x="4330" y="207824"/>
                    </a:cubicBezTo>
                    <a:cubicBezTo>
                      <a:pt x="0" y="212154"/>
                      <a:pt x="0" y="216484"/>
                      <a:pt x="0" y="216484"/>
                    </a:cubicBezTo>
                    <a:cubicBezTo>
                      <a:pt x="0" y="216484"/>
                      <a:pt x="0" y="212154"/>
                      <a:pt x="4330" y="207824"/>
                    </a:cubicBezTo>
                    <a:cubicBezTo>
                      <a:pt x="4330" y="203495"/>
                      <a:pt x="4330" y="199165"/>
                      <a:pt x="8659" y="194835"/>
                    </a:cubicBezTo>
                    <a:cubicBezTo>
                      <a:pt x="8659" y="190506"/>
                      <a:pt x="12989" y="186176"/>
                      <a:pt x="12989" y="177517"/>
                    </a:cubicBezTo>
                    <a:cubicBezTo>
                      <a:pt x="17319" y="155868"/>
                      <a:pt x="21648" y="125560"/>
                      <a:pt x="30308" y="95253"/>
                    </a:cubicBezTo>
                    <a:cubicBezTo>
                      <a:pt x="30308" y="86593"/>
                      <a:pt x="34637" y="77934"/>
                      <a:pt x="38967" y="73604"/>
                    </a:cubicBezTo>
                    <a:cubicBezTo>
                      <a:pt x="38967" y="69275"/>
                      <a:pt x="43297" y="64945"/>
                      <a:pt x="43297" y="60615"/>
                    </a:cubicBezTo>
                    <a:cubicBezTo>
                      <a:pt x="43297" y="60615"/>
                      <a:pt x="47626" y="56286"/>
                      <a:pt x="47626" y="56286"/>
                    </a:cubicBezTo>
                    <a:lnTo>
                      <a:pt x="51956" y="51956"/>
                    </a:lnTo>
                    <a:cubicBezTo>
                      <a:pt x="60615" y="43297"/>
                      <a:pt x="73604" y="30308"/>
                      <a:pt x="82264" y="25978"/>
                    </a:cubicBezTo>
                    <a:cubicBezTo>
                      <a:pt x="86593" y="8659"/>
                      <a:pt x="99582" y="0"/>
                      <a:pt x="99582" y="0"/>
                    </a:cubicBezTo>
                    <a:close/>
                  </a:path>
                </a:pathLst>
              </a:custGeom>
              <a:solidFill>
                <a:srgbClr val="B48662"/>
              </a:solidFill>
              <a:ln w="43191" cap="flat">
                <a:noFill/>
                <a:prstDash val="solid"/>
                <a:miter/>
              </a:ln>
            </p:spPr>
            <p:txBody>
              <a:bodyPr rtlCol="0" anchor="ctr"/>
              <a:lstStyle/>
              <a:p>
                <a:endParaRPr lang="en-US"/>
              </a:p>
            </p:txBody>
          </p:sp>
          <p:sp>
            <p:nvSpPr>
              <p:cNvPr id="279" name="Freeform: Shape 278">
                <a:extLst>
                  <a:ext uri="{FF2B5EF4-FFF2-40B4-BE49-F238E27FC236}">
                    <a16:creationId xmlns:a16="http://schemas.microsoft.com/office/drawing/2014/main" xmlns="" id="{E7EA4FBC-440B-4F12-8BAA-197A8736A10A}"/>
                  </a:ext>
                </a:extLst>
              </p:cNvPr>
              <p:cNvSpPr/>
              <p:nvPr/>
            </p:nvSpPr>
            <p:spPr>
              <a:xfrm>
                <a:off x="15654394" y="2886144"/>
                <a:ext cx="51956" cy="199164"/>
              </a:xfrm>
              <a:custGeom>
                <a:avLst/>
                <a:gdLst>
                  <a:gd name="connsiteX0" fmla="*/ 51956 w 51956"/>
                  <a:gd name="connsiteY0" fmla="*/ 0 h 199164"/>
                  <a:gd name="connsiteX1" fmla="*/ 34637 w 51956"/>
                  <a:gd name="connsiteY1" fmla="*/ 30308 h 199164"/>
                  <a:gd name="connsiteX2" fmla="*/ 17319 w 51956"/>
                  <a:gd name="connsiteY2" fmla="*/ 60615 h 199164"/>
                  <a:gd name="connsiteX3" fmla="*/ 8659 w 51956"/>
                  <a:gd name="connsiteY3" fmla="*/ 77934 h 199164"/>
                  <a:gd name="connsiteX4" fmla="*/ 4330 w 51956"/>
                  <a:gd name="connsiteY4" fmla="*/ 82264 h 199164"/>
                  <a:gd name="connsiteX5" fmla="*/ 4330 w 51956"/>
                  <a:gd name="connsiteY5" fmla="*/ 82264 h 199164"/>
                  <a:gd name="connsiteX6" fmla="*/ 4330 w 51956"/>
                  <a:gd name="connsiteY6" fmla="*/ 82264 h 199164"/>
                  <a:gd name="connsiteX7" fmla="*/ 4330 w 51956"/>
                  <a:gd name="connsiteY7" fmla="*/ 82264 h 199164"/>
                  <a:gd name="connsiteX8" fmla="*/ 4330 w 51956"/>
                  <a:gd name="connsiteY8" fmla="*/ 82264 h 199164"/>
                  <a:gd name="connsiteX9" fmla="*/ 4330 w 51956"/>
                  <a:gd name="connsiteY9" fmla="*/ 82264 h 199164"/>
                  <a:gd name="connsiteX10" fmla="*/ 4330 w 51956"/>
                  <a:gd name="connsiteY10" fmla="*/ 82264 h 199164"/>
                  <a:gd name="connsiteX11" fmla="*/ 4330 w 51956"/>
                  <a:gd name="connsiteY11" fmla="*/ 86593 h 199164"/>
                  <a:gd name="connsiteX12" fmla="*/ 0 w 51956"/>
                  <a:gd name="connsiteY12" fmla="*/ 95253 h 199164"/>
                  <a:gd name="connsiteX13" fmla="*/ 0 w 51956"/>
                  <a:gd name="connsiteY13" fmla="*/ 103912 h 199164"/>
                  <a:gd name="connsiteX14" fmla="*/ 0 w 51956"/>
                  <a:gd name="connsiteY14" fmla="*/ 112571 h 199164"/>
                  <a:gd name="connsiteX15" fmla="*/ 0 w 51956"/>
                  <a:gd name="connsiteY15" fmla="*/ 129890 h 199164"/>
                  <a:gd name="connsiteX16" fmla="*/ 0 w 51956"/>
                  <a:gd name="connsiteY16" fmla="*/ 164527 h 199164"/>
                  <a:gd name="connsiteX17" fmla="*/ 0 w 51956"/>
                  <a:gd name="connsiteY17" fmla="*/ 190505 h 199164"/>
                  <a:gd name="connsiteX18" fmla="*/ 0 w 51956"/>
                  <a:gd name="connsiteY18" fmla="*/ 199165 h 199164"/>
                  <a:gd name="connsiteX19" fmla="*/ 0 w 51956"/>
                  <a:gd name="connsiteY19" fmla="*/ 190505 h 199164"/>
                  <a:gd name="connsiteX20" fmla="*/ 0 w 51956"/>
                  <a:gd name="connsiteY20" fmla="*/ 164527 h 199164"/>
                  <a:gd name="connsiteX21" fmla="*/ 0 w 51956"/>
                  <a:gd name="connsiteY21" fmla="*/ 129890 h 199164"/>
                  <a:gd name="connsiteX22" fmla="*/ 0 w 51956"/>
                  <a:gd name="connsiteY22" fmla="*/ 108242 h 199164"/>
                  <a:gd name="connsiteX23" fmla="*/ 0 w 51956"/>
                  <a:gd name="connsiteY23" fmla="*/ 99582 h 199164"/>
                  <a:gd name="connsiteX24" fmla="*/ 4330 w 51956"/>
                  <a:gd name="connsiteY24" fmla="*/ 86593 h 199164"/>
                  <a:gd name="connsiteX25" fmla="*/ 8659 w 51956"/>
                  <a:gd name="connsiteY25" fmla="*/ 77934 h 199164"/>
                  <a:gd name="connsiteX26" fmla="*/ 8659 w 51956"/>
                  <a:gd name="connsiteY26" fmla="*/ 73604 h 199164"/>
                  <a:gd name="connsiteX27" fmla="*/ 8659 w 51956"/>
                  <a:gd name="connsiteY27" fmla="*/ 73604 h 199164"/>
                  <a:gd name="connsiteX28" fmla="*/ 8659 w 51956"/>
                  <a:gd name="connsiteY28" fmla="*/ 73604 h 199164"/>
                  <a:gd name="connsiteX29" fmla="*/ 8659 w 51956"/>
                  <a:gd name="connsiteY29" fmla="*/ 73604 h 199164"/>
                  <a:gd name="connsiteX30" fmla="*/ 8659 w 51956"/>
                  <a:gd name="connsiteY30" fmla="*/ 73604 h 199164"/>
                  <a:gd name="connsiteX31" fmla="*/ 8659 w 51956"/>
                  <a:gd name="connsiteY31" fmla="*/ 73604 h 199164"/>
                  <a:gd name="connsiteX32" fmla="*/ 12989 w 51956"/>
                  <a:gd name="connsiteY32" fmla="*/ 69275 h 199164"/>
                  <a:gd name="connsiteX33" fmla="*/ 25978 w 51956"/>
                  <a:gd name="connsiteY33" fmla="*/ 51956 h 199164"/>
                  <a:gd name="connsiteX34" fmla="*/ 47626 w 51956"/>
                  <a:gd name="connsiteY34" fmla="*/ 21648 h 199164"/>
                  <a:gd name="connsiteX35" fmla="*/ 51956 w 51956"/>
                  <a:gd name="connsiteY35" fmla="*/ 0 h 199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1956" h="199164">
                    <a:moveTo>
                      <a:pt x="51956" y="0"/>
                    </a:moveTo>
                    <a:cubicBezTo>
                      <a:pt x="51956" y="0"/>
                      <a:pt x="43297" y="12989"/>
                      <a:pt x="34637" y="30308"/>
                    </a:cubicBezTo>
                    <a:cubicBezTo>
                      <a:pt x="30308" y="38967"/>
                      <a:pt x="21648" y="47626"/>
                      <a:pt x="17319" y="60615"/>
                    </a:cubicBezTo>
                    <a:cubicBezTo>
                      <a:pt x="12989" y="64945"/>
                      <a:pt x="8659" y="73604"/>
                      <a:pt x="8659" y="77934"/>
                    </a:cubicBezTo>
                    <a:lnTo>
                      <a:pt x="4330" y="82264"/>
                    </a:lnTo>
                    <a:lnTo>
                      <a:pt x="4330" y="82264"/>
                    </a:lnTo>
                    <a:lnTo>
                      <a:pt x="4330" y="82264"/>
                    </a:lnTo>
                    <a:lnTo>
                      <a:pt x="4330" y="82264"/>
                    </a:lnTo>
                    <a:cubicBezTo>
                      <a:pt x="4330" y="82264"/>
                      <a:pt x="4330" y="82264"/>
                      <a:pt x="4330" y="82264"/>
                    </a:cubicBezTo>
                    <a:lnTo>
                      <a:pt x="4330" y="82264"/>
                    </a:lnTo>
                    <a:lnTo>
                      <a:pt x="4330" y="82264"/>
                    </a:lnTo>
                    <a:lnTo>
                      <a:pt x="4330" y="86593"/>
                    </a:lnTo>
                    <a:cubicBezTo>
                      <a:pt x="4330" y="90923"/>
                      <a:pt x="0" y="90923"/>
                      <a:pt x="0" y="95253"/>
                    </a:cubicBezTo>
                    <a:cubicBezTo>
                      <a:pt x="0" y="99582"/>
                      <a:pt x="0" y="99582"/>
                      <a:pt x="0" y="103912"/>
                    </a:cubicBezTo>
                    <a:cubicBezTo>
                      <a:pt x="0" y="108242"/>
                      <a:pt x="0" y="108242"/>
                      <a:pt x="0" y="112571"/>
                    </a:cubicBezTo>
                    <a:cubicBezTo>
                      <a:pt x="0" y="116901"/>
                      <a:pt x="0" y="125560"/>
                      <a:pt x="0" y="129890"/>
                    </a:cubicBezTo>
                    <a:cubicBezTo>
                      <a:pt x="0" y="142879"/>
                      <a:pt x="0" y="155868"/>
                      <a:pt x="0" y="164527"/>
                    </a:cubicBezTo>
                    <a:cubicBezTo>
                      <a:pt x="0" y="173187"/>
                      <a:pt x="0" y="181846"/>
                      <a:pt x="0" y="190505"/>
                    </a:cubicBezTo>
                    <a:cubicBezTo>
                      <a:pt x="0" y="194835"/>
                      <a:pt x="0" y="199165"/>
                      <a:pt x="0" y="199165"/>
                    </a:cubicBezTo>
                    <a:cubicBezTo>
                      <a:pt x="0" y="199165"/>
                      <a:pt x="0" y="194835"/>
                      <a:pt x="0" y="190505"/>
                    </a:cubicBezTo>
                    <a:cubicBezTo>
                      <a:pt x="0" y="186176"/>
                      <a:pt x="0" y="177516"/>
                      <a:pt x="0" y="164527"/>
                    </a:cubicBezTo>
                    <a:cubicBezTo>
                      <a:pt x="0" y="155868"/>
                      <a:pt x="0" y="142879"/>
                      <a:pt x="0" y="129890"/>
                    </a:cubicBezTo>
                    <a:cubicBezTo>
                      <a:pt x="0" y="125560"/>
                      <a:pt x="0" y="116901"/>
                      <a:pt x="0" y="108242"/>
                    </a:cubicBezTo>
                    <a:cubicBezTo>
                      <a:pt x="0" y="103912"/>
                      <a:pt x="0" y="99582"/>
                      <a:pt x="0" y="99582"/>
                    </a:cubicBezTo>
                    <a:cubicBezTo>
                      <a:pt x="0" y="95253"/>
                      <a:pt x="0" y="90923"/>
                      <a:pt x="4330" y="86593"/>
                    </a:cubicBezTo>
                    <a:cubicBezTo>
                      <a:pt x="4330" y="82264"/>
                      <a:pt x="8659" y="82264"/>
                      <a:pt x="8659" y="77934"/>
                    </a:cubicBezTo>
                    <a:lnTo>
                      <a:pt x="8659" y="73604"/>
                    </a:lnTo>
                    <a:lnTo>
                      <a:pt x="8659" y="73604"/>
                    </a:lnTo>
                    <a:lnTo>
                      <a:pt x="8659" y="73604"/>
                    </a:lnTo>
                    <a:lnTo>
                      <a:pt x="8659" y="73604"/>
                    </a:lnTo>
                    <a:lnTo>
                      <a:pt x="8659" y="73604"/>
                    </a:lnTo>
                    <a:lnTo>
                      <a:pt x="8659" y="73604"/>
                    </a:lnTo>
                    <a:lnTo>
                      <a:pt x="12989" y="69275"/>
                    </a:lnTo>
                    <a:cubicBezTo>
                      <a:pt x="17319" y="64945"/>
                      <a:pt x="21648" y="56286"/>
                      <a:pt x="25978" y="51956"/>
                    </a:cubicBezTo>
                    <a:cubicBezTo>
                      <a:pt x="34637" y="43297"/>
                      <a:pt x="38967" y="30308"/>
                      <a:pt x="47626" y="21648"/>
                    </a:cubicBezTo>
                    <a:cubicBezTo>
                      <a:pt x="43297" y="8659"/>
                      <a:pt x="51956" y="0"/>
                      <a:pt x="51956" y="0"/>
                    </a:cubicBezTo>
                    <a:close/>
                  </a:path>
                </a:pathLst>
              </a:custGeom>
              <a:solidFill>
                <a:srgbClr val="B48662"/>
              </a:solidFill>
              <a:ln w="43191" cap="flat">
                <a:noFill/>
                <a:prstDash val="solid"/>
                <a:miter/>
              </a:ln>
            </p:spPr>
            <p:txBody>
              <a:bodyPr rtlCol="0" anchor="ctr"/>
              <a:lstStyle/>
              <a:p>
                <a:endParaRPr lang="en-US"/>
              </a:p>
            </p:txBody>
          </p:sp>
          <p:sp>
            <p:nvSpPr>
              <p:cNvPr id="280" name="Freeform: Shape 279">
                <a:extLst>
                  <a:ext uri="{FF2B5EF4-FFF2-40B4-BE49-F238E27FC236}">
                    <a16:creationId xmlns:a16="http://schemas.microsoft.com/office/drawing/2014/main" xmlns="" id="{1E4C2137-BBF8-4250-9102-F49CAB03A406}"/>
                  </a:ext>
                </a:extLst>
              </p:cNvPr>
              <p:cNvSpPr/>
              <p:nvPr/>
            </p:nvSpPr>
            <p:spPr>
              <a:xfrm>
                <a:off x="15589449" y="2851507"/>
                <a:ext cx="86593" cy="134219"/>
              </a:xfrm>
              <a:custGeom>
                <a:avLst/>
                <a:gdLst>
                  <a:gd name="connsiteX0" fmla="*/ 0 w 86593"/>
                  <a:gd name="connsiteY0" fmla="*/ 134220 h 134219"/>
                  <a:gd name="connsiteX1" fmla="*/ 0 w 86593"/>
                  <a:gd name="connsiteY1" fmla="*/ 125560 h 134219"/>
                  <a:gd name="connsiteX2" fmla="*/ 0 w 86593"/>
                  <a:gd name="connsiteY2" fmla="*/ 108242 h 134219"/>
                  <a:gd name="connsiteX3" fmla="*/ 4330 w 86593"/>
                  <a:gd name="connsiteY3" fmla="*/ 95253 h 134219"/>
                  <a:gd name="connsiteX4" fmla="*/ 12989 w 86593"/>
                  <a:gd name="connsiteY4" fmla="*/ 82264 h 134219"/>
                  <a:gd name="connsiteX5" fmla="*/ 21648 w 86593"/>
                  <a:gd name="connsiteY5" fmla="*/ 69275 h 134219"/>
                  <a:gd name="connsiteX6" fmla="*/ 30308 w 86593"/>
                  <a:gd name="connsiteY6" fmla="*/ 60615 h 134219"/>
                  <a:gd name="connsiteX7" fmla="*/ 69275 w 86593"/>
                  <a:gd name="connsiteY7" fmla="*/ 17319 h 134219"/>
                  <a:gd name="connsiteX8" fmla="*/ 86593 w 86593"/>
                  <a:gd name="connsiteY8" fmla="*/ 0 h 134219"/>
                  <a:gd name="connsiteX9" fmla="*/ 73604 w 86593"/>
                  <a:gd name="connsiteY9" fmla="*/ 21648 h 134219"/>
                  <a:gd name="connsiteX10" fmla="*/ 38967 w 86593"/>
                  <a:gd name="connsiteY10" fmla="*/ 64945 h 134219"/>
                  <a:gd name="connsiteX11" fmla="*/ 30308 w 86593"/>
                  <a:gd name="connsiteY11" fmla="*/ 77934 h 134219"/>
                  <a:gd name="connsiteX12" fmla="*/ 21648 w 86593"/>
                  <a:gd name="connsiteY12" fmla="*/ 90923 h 134219"/>
                  <a:gd name="connsiteX13" fmla="*/ 12989 w 86593"/>
                  <a:gd name="connsiteY13" fmla="*/ 103912 h 134219"/>
                  <a:gd name="connsiteX14" fmla="*/ 8659 w 86593"/>
                  <a:gd name="connsiteY14" fmla="*/ 116901 h 134219"/>
                  <a:gd name="connsiteX15" fmla="*/ 0 w 86593"/>
                  <a:gd name="connsiteY15" fmla="*/ 134220 h 13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6593" h="134219">
                    <a:moveTo>
                      <a:pt x="0" y="134220"/>
                    </a:moveTo>
                    <a:cubicBezTo>
                      <a:pt x="0" y="134220"/>
                      <a:pt x="0" y="129890"/>
                      <a:pt x="0" y="125560"/>
                    </a:cubicBezTo>
                    <a:cubicBezTo>
                      <a:pt x="0" y="121231"/>
                      <a:pt x="0" y="112572"/>
                      <a:pt x="0" y="108242"/>
                    </a:cubicBezTo>
                    <a:cubicBezTo>
                      <a:pt x="0" y="103912"/>
                      <a:pt x="4330" y="99583"/>
                      <a:pt x="4330" y="95253"/>
                    </a:cubicBezTo>
                    <a:cubicBezTo>
                      <a:pt x="4330" y="90923"/>
                      <a:pt x="8659" y="86593"/>
                      <a:pt x="12989" y="82264"/>
                    </a:cubicBezTo>
                    <a:cubicBezTo>
                      <a:pt x="17319" y="77934"/>
                      <a:pt x="17319" y="73604"/>
                      <a:pt x="21648" y="69275"/>
                    </a:cubicBezTo>
                    <a:cubicBezTo>
                      <a:pt x="25978" y="69275"/>
                      <a:pt x="30308" y="64945"/>
                      <a:pt x="30308" y="60615"/>
                    </a:cubicBezTo>
                    <a:cubicBezTo>
                      <a:pt x="43297" y="43297"/>
                      <a:pt x="56286" y="30308"/>
                      <a:pt x="69275" y="17319"/>
                    </a:cubicBezTo>
                    <a:cubicBezTo>
                      <a:pt x="82264" y="8659"/>
                      <a:pt x="86593" y="0"/>
                      <a:pt x="86593" y="0"/>
                    </a:cubicBezTo>
                    <a:cubicBezTo>
                      <a:pt x="86593" y="0"/>
                      <a:pt x="86593" y="8659"/>
                      <a:pt x="73604" y="21648"/>
                    </a:cubicBezTo>
                    <a:cubicBezTo>
                      <a:pt x="64945" y="34637"/>
                      <a:pt x="51956" y="51956"/>
                      <a:pt x="38967" y="64945"/>
                    </a:cubicBezTo>
                    <a:cubicBezTo>
                      <a:pt x="34637" y="69275"/>
                      <a:pt x="30308" y="73604"/>
                      <a:pt x="30308" y="77934"/>
                    </a:cubicBezTo>
                    <a:cubicBezTo>
                      <a:pt x="25978" y="82264"/>
                      <a:pt x="25978" y="86593"/>
                      <a:pt x="21648" y="90923"/>
                    </a:cubicBezTo>
                    <a:cubicBezTo>
                      <a:pt x="17319" y="95253"/>
                      <a:pt x="17319" y="99583"/>
                      <a:pt x="12989" y="103912"/>
                    </a:cubicBezTo>
                    <a:cubicBezTo>
                      <a:pt x="12989" y="108242"/>
                      <a:pt x="8659" y="112572"/>
                      <a:pt x="8659" y="116901"/>
                    </a:cubicBezTo>
                    <a:cubicBezTo>
                      <a:pt x="4330" y="125560"/>
                      <a:pt x="0" y="134220"/>
                      <a:pt x="0" y="134220"/>
                    </a:cubicBezTo>
                    <a:close/>
                  </a:path>
                </a:pathLst>
              </a:custGeom>
              <a:solidFill>
                <a:srgbClr val="B48662"/>
              </a:solidFill>
              <a:ln w="43191" cap="flat">
                <a:noFill/>
                <a:prstDash val="solid"/>
                <a:miter/>
              </a:ln>
            </p:spPr>
            <p:txBody>
              <a:bodyPr rtlCol="0" anchor="ctr"/>
              <a:lstStyle/>
              <a:p>
                <a:endParaRPr lang="en-US"/>
              </a:p>
            </p:txBody>
          </p:sp>
        </p:grpSp>
        <p:sp>
          <p:nvSpPr>
            <p:cNvPr id="281" name="Freeform: Shape 280">
              <a:extLst>
                <a:ext uri="{FF2B5EF4-FFF2-40B4-BE49-F238E27FC236}">
                  <a16:creationId xmlns:a16="http://schemas.microsoft.com/office/drawing/2014/main" xmlns="" id="{BDC7F9D0-FDD8-46F8-B74F-D7CF373541D9}"/>
                </a:ext>
              </a:extLst>
            </p:cNvPr>
            <p:cNvSpPr/>
            <p:nvPr/>
          </p:nvSpPr>
          <p:spPr>
            <a:xfrm>
              <a:off x="16303845" y="2909824"/>
              <a:ext cx="116901" cy="127858"/>
            </a:xfrm>
            <a:custGeom>
              <a:avLst/>
              <a:gdLst>
                <a:gd name="connsiteX0" fmla="*/ 103912 w 116901"/>
                <a:gd name="connsiteY0" fmla="*/ 19617 h 127858"/>
                <a:gd name="connsiteX1" fmla="*/ 0 w 116901"/>
                <a:gd name="connsiteY1" fmla="*/ 19617 h 127858"/>
                <a:gd name="connsiteX2" fmla="*/ 60615 w 116901"/>
                <a:gd name="connsiteY2" fmla="*/ 49925 h 127858"/>
                <a:gd name="connsiteX3" fmla="*/ 8659 w 116901"/>
                <a:gd name="connsiteY3" fmla="*/ 101881 h 127858"/>
                <a:gd name="connsiteX4" fmla="*/ 47626 w 116901"/>
                <a:gd name="connsiteY4" fmla="*/ 127859 h 127858"/>
                <a:gd name="connsiteX5" fmla="*/ 86593 w 116901"/>
                <a:gd name="connsiteY5" fmla="*/ 93221 h 127858"/>
                <a:gd name="connsiteX6" fmla="*/ 116901 w 116901"/>
                <a:gd name="connsiteY6" fmla="*/ 28276 h 127858"/>
                <a:gd name="connsiteX7" fmla="*/ 103912 w 116901"/>
                <a:gd name="connsiteY7" fmla="*/ 19617 h 127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901" h="127858">
                  <a:moveTo>
                    <a:pt x="103912" y="19617"/>
                  </a:moveTo>
                  <a:cubicBezTo>
                    <a:pt x="51956" y="-10691"/>
                    <a:pt x="21648" y="-2031"/>
                    <a:pt x="0" y="19617"/>
                  </a:cubicBezTo>
                  <a:cubicBezTo>
                    <a:pt x="30308" y="19617"/>
                    <a:pt x="60615" y="23947"/>
                    <a:pt x="60615" y="49925"/>
                  </a:cubicBezTo>
                  <a:cubicBezTo>
                    <a:pt x="60615" y="75903"/>
                    <a:pt x="34637" y="93221"/>
                    <a:pt x="8659" y="101881"/>
                  </a:cubicBezTo>
                  <a:cubicBezTo>
                    <a:pt x="17319" y="110540"/>
                    <a:pt x="30308" y="119199"/>
                    <a:pt x="47626" y="127859"/>
                  </a:cubicBezTo>
                  <a:cubicBezTo>
                    <a:pt x="47626" y="127859"/>
                    <a:pt x="43297" y="88892"/>
                    <a:pt x="86593" y="93221"/>
                  </a:cubicBezTo>
                  <a:cubicBezTo>
                    <a:pt x="90923" y="71573"/>
                    <a:pt x="103912" y="45595"/>
                    <a:pt x="116901" y="28276"/>
                  </a:cubicBezTo>
                  <a:cubicBezTo>
                    <a:pt x="112571" y="28276"/>
                    <a:pt x="108242" y="23947"/>
                    <a:pt x="103912" y="19617"/>
                  </a:cubicBezTo>
                  <a:close/>
                </a:path>
              </a:pathLst>
            </a:custGeom>
            <a:solidFill>
              <a:srgbClr val="D6D3C9"/>
            </a:solidFill>
            <a:ln w="43191" cap="flat">
              <a:noFill/>
              <a:prstDash val="solid"/>
              <a:miter/>
            </a:ln>
          </p:spPr>
          <p:txBody>
            <a:bodyPr rtlCol="0" anchor="ctr"/>
            <a:lstStyle/>
            <a:p>
              <a:endParaRPr lang="en-US"/>
            </a:p>
          </p:txBody>
        </p:sp>
        <p:sp>
          <p:nvSpPr>
            <p:cNvPr id="282" name="Freeform: Shape 281">
              <a:extLst>
                <a:ext uri="{FF2B5EF4-FFF2-40B4-BE49-F238E27FC236}">
                  <a16:creationId xmlns:a16="http://schemas.microsoft.com/office/drawing/2014/main" xmlns="" id="{87B01D36-EC43-48D1-82E9-A3D2529F539C}"/>
                </a:ext>
              </a:extLst>
            </p:cNvPr>
            <p:cNvSpPr/>
            <p:nvPr/>
          </p:nvSpPr>
          <p:spPr>
            <a:xfrm>
              <a:off x="16925986" y="3248673"/>
              <a:ext cx="437509" cy="626685"/>
            </a:xfrm>
            <a:custGeom>
              <a:avLst/>
              <a:gdLst>
                <a:gd name="connsiteX0" fmla="*/ 313067 w 437509"/>
                <a:gd name="connsiteY0" fmla="*/ 48790 h 626685"/>
                <a:gd name="connsiteX1" fmla="*/ 347705 w 437509"/>
                <a:gd name="connsiteY1" fmla="*/ 9823 h 626685"/>
                <a:gd name="connsiteX2" fmla="*/ 57617 w 437509"/>
                <a:gd name="connsiteY2" fmla="*/ 92087 h 626685"/>
                <a:gd name="connsiteX3" fmla="*/ 144210 w 437509"/>
                <a:gd name="connsiteY3" fmla="*/ 421142 h 626685"/>
                <a:gd name="connsiteX4" fmla="*/ 421309 w 437509"/>
                <a:gd name="connsiteY4" fmla="*/ 602988 h 626685"/>
                <a:gd name="connsiteX5" fmla="*/ 391001 w 437509"/>
                <a:gd name="connsiteY5" fmla="*/ 247955 h 626685"/>
                <a:gd name="connsiteX6" fmla="*/ 313067 w 437509"/>
                <a:gd name="connsiteY6" fmla="*/ 48790 h 626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7509" h="626685">
                  <a:moveTo>
                    <a:pt x="313067" y="48790"/>
                  </a:moveTo>
                  <a:cubicBezTo>
                    <a:pt x="274100" y="53120"/>
                    <a:pt x="343375" y="35801"/>
                    <a:pt x="347705" y="9823"/>
                  </a:cubicBezTo>
                  <a:cubicBezTo>
                    <a:pt x="352034" y="-20484"/>
                    <a:pt x="170188" y="22813"/>
                    <a:pt x="57617" y="92087"/>
                  </a:cubicBezTo>
                  <a:cubicBezTo>
                    <a:pt x="-54955" y="161362"/>
                    <a:pt x="9990" y="273933"/>
                    <a:pt x="144210" y="421142"/>
                  </a:cubicBezTo>
                  <a:cubicBezTo>
                    <a:pt x="278430" y="568351"/>
                    <a:pt x="386672" y="676593"/>
                    <a:pt x="421309" y="602988"/>
                  </a:cubicBezTo>
                  <a:cubicBezTo>
                    <a:pt x="455946" y="529384"/>
                    <a:pt x="429968" y="442790"/>
                    <a:pt x="391001" y="247955"/>
                  </a:cubicBezTo>
                  <a:cubicBezTo>
                    <a:pt x="395331" y="243626"/>
                    <a:pt x="356364" y="44461"/>
                    <a:pt x="313067" y="48790"/>
                  </a:cubicBezTo>
                  <a:close/>
                </a:path>
              </a:pathLst>
            </a:custGeom>
            <a:noFill/>
            <a:ln w="43191" cap="flat">
              <a:noFill/>
              <a:prstDash val="solid"/>
              <a:miter/>
            </a:ln>
          </p:spPr>
          <p:txBody>
            <a:bodyPr rtlCol="0" anchor="ctr"/>
            <a:lstStyle/>
            <a:p>
              <a:endParaRPr lang="en-US"/>
            </a:p>
          </p:txBody>
        </p:sp>
        <p:grpSp>
          <p:nvGrpSpPr>
            <p:cNvPr id="283" name="Graphic 12">
              <a:extLst>
                <a:ext uri="{FF2B5EF4-FFF2-40B4-BE49-F238E27FC236}">
                  <a16:creationId xmlns:a16="http://schemas.microsoft.com/office/drawing/2014/main" xmlns="" id="{A17FF49F-45BC-4D25-ADA2-E0755C938EDC}"/>
                </a:ext>
              </a:extLst>
            </p:cNvPr>
            <p:cNvGrpSpPr/>
            <p:nvPr/>
          </p:nvGrpSpPr>
          <p:grpSpPr>
            <a:xfrm>
              <a:off x="16098652" y="3609199"/>
              <a:ext cx="523618" cy="398329"/>
              <a:chOff x="16098652" y="3609199"/>
              <a:chExt cx="523618" cy="398329"/>
            </a:xfrm>
          </p:grpSpPr>
          <p:sp>
            <p:nvSpPr>
              <p:cNvPr id="284" name="Freeform: Shape 283">
                <a:extLst>
                  <a:ext uri="{FF2B5EF4-FFF2-40B4-BE49-F238E27FC236}">
                    <a16:creationId xmlns:a16="http://schemas.microsoft.com/office/drawing/2014/main" xmlns="" id="{EC97E1C4-5727-41AB-9A18-469DAD11B441}"/>
                  </a:ext>
                </a:extLst>
              </p:cNvPr>
              <p:cNvSpPr/>
              <p:nvPr/>
            </p:nvSpPr>
            <p:spPr>
              <a:xfrm>
                <a:off x="16108176" y="3612446"/>
                <a:ext cx="511455" cy="390946"/>
              </a:xfrm>
              <a:custGeom>
                <a:avLst/>
                <a:gdLst>
                  <a:gd name="connsiteX0" fmla="*/ 122064 w 511455"/>
                  <a:gd name="connsiteY0" fmla="*/ 208907 h 390946"/>
                  <a:gd name="connsiteX1" fmla="*/ 31141 w 511455"/>
                  <a:gd name="connsiteY1" fmla="*/ 148291 h 390946"/>
                  <a:gd name="connsiteX2" fmla="*/ 9493 w 511455"/>
                  <a:gd name="connsiteY2" fmla="*/ 213236 h 390946"/>
                  <a:gd name="connsiteX3" fmla="*/ 87427 w 511455"/>
                  <a:gd name="connsiteY3" fmla="*/ 291170 h 390946"/>
                  <a:gd name="connsiteX4" fmla="*/ 195669 w 511455"/>
                  <a:gd name="connsiteY4" fmla="*/ 390753 h 390946"/>
                  <a:gd name="connsiteX5" fmla="*/ 507405 w 511455"/>
                  <a:gd name="connsiteY5" fmla="*/ 213236 h 390946"/>
                  <a:gd name="connsiteX6" fmla="*/ 490086 w 511455"/>
                  <a:gd name="connsiteY6" fmla="*/ 113654 h 390946"/>
                  <a:gd name="connsiteX7" fmla="*/ 451119 w 511455"/>
                  <a:gd name="connsiteY7" fmla="*/ 5412 h 390946"/>
                  <a:gd name="connsiteX8" fmla="*/ 403493 w 511455"/>
                  <a:gd name="connsiteY8" fmla="*/ 1082 h 390946"/>
                  <a:gd name="connsiteX9" fmla="*/ 425141 w 511455"/>
                  <a:gd name="connsiteY9" fmla="*/ 48709 h 390946"/>
                  <a:gd name="connsiteX10" fmla="*/ 122064 w 511455"/>
                  <a:gd name="connsiteY10" fmla="*/ 208907 h 390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1455" h="390946">
                    <a:moveTo>
                      <a:pt x="122064" y="208907"/>
                    </a:moveTo>
                    <a:cubicBezTo>
                      <a:pt x="65779" y="204577"/>
                      <a:pt x="44130" y="182929"/>
                      <a:pt x="31141" y="148291"/>
                    </a:cubicBezTo>
                    <a:cubicBezTo>
                      <a:pt x="31141" y="148291"/>
                      <a:pt x="-20815" y="174269"/>
                      <a:pt x="9493" y="213236"/>
                    </a:cubicBezTo>
                    <a:cubicBezTo>
                      <a:pt x="39801" y="252203"/>
                      <a:pt x="91757" y="260863"/>
                      <a:pt x="87427" y="291170"/>
                    </a:cubicBezTo>
                    <a:cubicBezTo>
                      <a:pt x="83097" y="325808"/>
                      <a:pt x="65779" y="395083"/>
                      <a:pt x="195669" y="390753"/>
                    </a:cubicBezTo>
                    <a:cubicBezTo>
                      <a:pt x="325559" y="390753"/>
                      <a:pt x="490086" y="334467"/>
                      <a:pt x="507405" y="213236"/>
                    </a:cubicBezTo>
                    <a:cubicBezTo>
                      <a:pt x="520394" y="117984"/>
                      <a:pt x="498745" y="117984"/>
                      <a:pt x="490086" y="113654"/>
                    </a:cubicBezTo>
                    <a:cubicBezTo>
                      <a:pt x="472767" y="96335"/>
                      <a:pt x="481427" y="14072"/>
                      <a:pt x="451119" y="5412"/>
                    </a:cubicBezTo>
                    <a:cubicBezTo>
                      <a:pt x="420811" y="-3247"/>
                      <a:pt x="403493" y="1082"/>
                      <a:pt x="403493" y="1082"/>
                    </a:cubicBezTo>
                    <a:cubicBezTo>
                      <a:pt x="403493" y="1082"/>
                      <a:pt x="420811" y="27061"/>
                      <a:pt x="425141" y="48709"/>
                    </a:cubicBezTo>
                    <a:cubicBezTo>
                      <a:pt x="342877" y="200247"/>
                      <a:pt x="178350" y="208907"/>
                      <a:pt x="122064" y="208907"/>
                    </a:cubicBezTo>
                    <a:close/>
                  </a:path>
                </a:pathLst>
              </a:custGeom>
              <a:solidFill>
                <a:srgbClr val="588FBC"/>
              </a:solidFill>
              <a:ln w="43191" cap="flat">
                <a:noFill/>
                <a:prstDash val="solid"/>
                <a:miter/>
              </a:ln>
            </p:spPr>
            <p:txBody>
              <a:bodyPr rtlCol="0" anchor="ctr"/>
              <a:lstStyle/>
              <a:p>
                <a:endParaRPr lang="en-US"/>
              </a:p>
            </p:txBody>
          </p:sp>
          <p:sp>
            <p:nvSpPr>
              <p:cNvPr id="285" name="Freeform: Shape 284">
                <a:extLst>
                  <a:ext uri="{FF2B5EF4-FFF2-40B4-BE49-F238E27FC236}">
                    <a16:creationId xmlns:a16="http://schemas.microsoft.com/office/drawing/2014/main" xmlns="" id="{D38308B7-F66C-45EC-A929-D4B9901BAA34}"/>
                  </a:ext>
                </a:extLst>
              </p:cNvPr>
              <p:cNvSpPr/>
              <p:nvPr/>
            </p:nvSpPr>
            <p:spPr>
              <a:xfrm>
                <a:off x="16098652" y="3609199"/>
                <a:ext cx="523618" cy="398329"/>
              </a:xfrm>
              <a:custGeom>
                <a:avLst/>
                <a:gdLst>
                  <a:gd name="connsiteX0" fmla="*/ 196534 w 523618"/>
                  <a:gd name="connsiteY0" fmla="*/ 398330 h 398329"/>
                  <a:gd name="connsiteX1" fmla="*/ 101281 w 523618"/>
                  <a:gd name="connsiteY1" fmla="*/ 368022 h 398329"/>
                  <a:gd name="connsiteX2" fmla="*/ 88292 w 523618"/>
                  <a:gd name="connsiteY2" fmla="*/ 298747 h 398329"/>
                  <a:gd name="connsiteX3" fmla="*/ 88292 w 523618"/>
                  <a:gd name="connsiteY3" fmla="*/ 290088 h 398329"/>
                  <a:gd name="connsiteX4" fmla="*/ 53655 w 523618"/>
                  <a:gd name="connsiteY4" fmla="*/ 251121 h 398329"/>
                  <a:gd name="connsiteX5" fmla="*/ 10358 w 523618"/>
                  <a:gd name="connsiteY5" fmla="*/ 212154 h 398329"/>
                  <a:gd name="connsiteX6" fmla="*/ 1699 w 523618"/>
                  <a:gd name="connsiteY6" fmla="*/ 177516 h 398329"/>
                  <a:gd name="connsiteX7" fmla="*/ 36336 w 523618"/>
                  <a:gd name="connsiteY7" fmla="*/ 142879 h 398329"/>
                  <a:gd name="connsiteX8" fmla="*/ 40666 w 523618"/>
                  <a:gd name="connsiteY8" fmla="*/ 142879 h 398329"/>
                  <a:gd name="connsiteX9" fmla="*/ 40666 w 523618"/>
                  <a:gd name="connsiteY9" fmla="*/ 147209 h 398329"/>
                  <a:gd name="connsiteX10" fmla="*/ 131589 w 523618"/>
                  <a:gd name="connsiteY10" fmla="*/ 203495 h 398329"/>
                  <a:gd name="connsiteX11" fmla="*/ 144578 w 523618"/>
                  <a:gd name="connsiteY11" fmla="*/ 203495 h 398329"/>
                  <a:gd name="connsiteX12" fmla="*/ 430336 w 523618"/>
                  <a:gd name="connsiteY12" fmla="*/ 47626 h 398329"/>
                  <a:gd name="connsiteX13" fmla="*/ 408687 w 523618"/>
                  <a:gd name="connsiteY13" fmla="*/ 4330 h 398329"/>
                  <a:gd name="connsiteX14" fmla="*/ 404358 w 523618"/>
                  <a:gd name="connsiteY14" fmla="*/ 0 h 398329"/>
                  <a:gd name="connsiteX15" fmla="*/ 408687 w 523618"/>
                  <a:gd name="connsiteY15" fmla="*/ 0 h 398329"/>
                  <a:gd name="connsiteX16" fmla="*/ 421676 w 523618"/>
                  <a:gd name="connsiteY16" fmla="*/ 0 h 398329"/>
                  <a:gd name="connsiteX17" fmla="*/ 456314 w 523618"/>
                  <a:gd name="connsiteY17" fmla="*/ 4330 h 398329"/>
                  <a:gd name="connsiteX18" fmla="*/ 486621 w 523618"/>
                  <a:gd name="connsiteY18" fmla="*/ 69275 h 398329"/>
                  <a:gd name="connsiteX19" fmla="*/ 499611 w 523618"/>
                  <a:gd name="connsiteY19" fmla="*/ 112571 h 398329"/>
                  <a:gd name="connsiteX20" fmla="*/ 503940 w 523618"/>
                  <a:gd name="connsiteY20" fmla="*/ 112571 h 398329"/>
                  <a:gd name="connsiteX21" fmla="*/ 521259 w 523618"/>
                  <a:gd name="connsiteY21" fmla="*/ 216484 h 398329"/>
                  <a:gd name="connsiteX22" fmla="*/ 205193 w 523618"/>
                  <a:gd name="connsiteY22" fmla="*/ 398330 h 398329"/>
                  <a:gd name="connsiteX23" fmla="*/ 196534 w 523618"/>
                  <a:gd name="connsiteY23" fmla="*/ 398330 h 398329"/>
                  <a:gd name="connsiteX24" fmla="*/ 36336 w 523618"/>
                  <a:gd name="connsiteY24" fmla="*/ 160198 h 398329"/>
                  <a:gd name="connsiteX25" fmla="*/ 10358 w 523618"/>
                  <a:gd name="connsiteY25" fmla="*/ 186176 h 398329"/>
                  <a:gd name="connsiteX26" fmla="*/ 19017 w 523618"/>
                  <a:gd name="connsiteY26" fmla="*/ 212154 h 398329"/>
                  <a:gd name="connsiteX27" fmla="*/ 62314 w 523618"/>
                  <a:gd name="connsiteY27" fmla="*/ 246791 h 398329"/>
                  <a:gd name="connsiteX28" fmla="*/ 101281 w 523618"/>
                  <a:gd name="connsiteY28" fmla="*/ 294418 h 398329"/>
                  <a:gd name="connsiteX29" fmla="*/ 101281 w 523618"/>
                  <a:gd name="connsiteY29" fmla="*/ 303077 h 398329"/>
                  <a:gd name="connsiteX30" fmla="*/ 109940 w 523618"/>
                  <a:gd name="connsiteY30" fmla="*/ 363692 h 398329"/>
                  <a:gd name="connsiteX31" fmla="*/ 196534 w 523618"/>
                  <a:gd name="connsiteY31" fmla="*/ 389670 h 398329"/>
                  <a:gd name="connsiteX32" fmla="*/ 200863 w 523618"/>
                  <a:gd name="connsiteY32" fmla="*/ 389670 h 398329"/>
                  <a:gd name="connsiteX33" fmla="*/ 508270 w 523618"/>
                  <a:gd name="connsiteY33" fmla="*/ 216484 h 398329"/>
                  <a:gd name="connsiteX34" fmla="*/ 495281 w 523618"/>
                  <a:gd name="connsiteY34" fmla="*/ 121231 h 398329"/>
                  <a:gd name="connsiteX35" fmla="*/ 490951 w 523618"/>
                  <a:gd name="connsiteY35" fmla="*/ 116901 h 398329"/>
                  <a:gd name="connsiteX36" fmla="*/ 477962 w 523618"/>
                  <a:gd name="connsiteY36" fmla="*/ 69275 h 398329"/>
                  <a:gd name="connsiteX37" fmla="*/ 456314 w 523618"/>
                  <a:gd name="connsiteY37" fmla="*/ 12989 h 398329"/>
                  <a:gd name="connsiteX38" fmla="*/ 417347 w 523618"/>
                  <a:gd name="connsiteY38" fmla="*/ 8660 h 398329"/>
                  <a:gd name="connsiteX39" fmla="*/ 434665 w 523618"/>
                  <a:gd name="connsiteY39" fmla="*/ 51956 h 398329"/>
                  <a:gd name="connsiteX40" fmla="*/ 434665 w 523618"/>
                  <a:gd name="connsiteY40" fmla="*/ 51956 h 398329"/>
                  <a:gd name="connsiteX41" fmla="*/ 434665 w 523618"/>
                  <a:gd name="connsiteY41" fmla="*/ 51956 h 398329"/>
                  <a:gd name="connsiteX42" fmla="*/ 140248 w 523618"/>
                  <a:gd name="connsiteY42" fmla="*/ 212154 h 398329"/>
                  <a:gd name="connsiteX43" fmla="*/ 127259 w 523618"/>
                  <a:gd name="connsiteY43" fmla="*/ 212154 h 398329"/>
                  <a:gd name="connsiteX44" fmla="*/ 36336 w 523618"/>
                  <a:gd name="connsiteY44" fmla="*/ 160198 h 398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523618" h="398329">
                    <a:moveTo>
                      <a:pt x="196534" y="398330"/>
                    </a:moveTo>
                    <a:cubicBezTo>
                      <a:pt x="148907" y="398330"/>
                      <a:pt x="118600" y="389670"/>
                      <a:pt x="101281" y="368022"/>
                    </a:cubicBezTo>
                    <a:cubicBezTo>
                      <a:pt x="83962" y="346374"/>
                      <a:pt x="88292" y="316066"/>
                      <a:pt x="88292" y="298747"/>
                    </a:cubicBezTo>
                    <a:cubicBezTo>
                      <a:pt x="88292" y="294418"/>
                      <a:pt x="88292" y="294418"/>
                      <a:pt x="88292" y="290088"/>
                    </a:cubicBezTo>
                    <a:cubicBezTo>
                      <a:pt x="88292" y="272769"/>
                      <a:pt x="75303" y="264110"/>
                      <a:pt x="53655" y="251121"/>
                    </a:cubicBezTo>
                    <a:cubicBezTo>
                      <a:pt x="36336" y="242461"/>
                      <a:pt x="23347" y="229473"/>
                      <a:pt x="10358" y="212154"/>
                    </a:cubicBezTo>
                    <a:cubicBezTo>
                      <a:pt x="1699" y="199165"/>
                      <a:pt x="-2631" y="190506"/>
                      <a:pt x="1699" y="177516"/>
                    </a:cubicBezTo>
                    <a:cubicBezTo>
                      <a:pt x="6028" y="155868"/>
                      <a:pt x="32006" y="142879"/>
                      <a:pt x="36336" y="142879"/>
                    </a:cubicBezTo>
                    <a:lnTo>
                      <a:pt x="40666" y="142879"/>
                    </a:lnTo>
                    <a:lnTo>
                      <a:pt x="40666" y="147209"/>
                    </a:lnTo>
                    <a:cubicBezTo>
                      <a:pt x="57984" y="181846"/>
                      <a:pt x="75303" y="199165"/>
                      <a:pt x="131589" y="203495"/>
                    </a:cubicBezTo>
                    <a:cubicBezTo>
                      <a:pt x="135918" y="203495"/>
                      <a:pt x="140248" y="203495"/>
                      <a:pt x="144578" y="203495"/>
                    </a:cubicBezTo>
                    <a:cubicBezTo>
                      <a:pt x="192204" y="203495"/>
                      <a:pt x="348072" y="190506"/>
                      <a:pt x="430336" y="47626"/>
                    </a:cubicBezTo>
                    <a:cubicBezTo>
                      <a:pt x="426006" y="30308"/>
                      <a:pt x="408687" y="4330"/>
                      <a:pt x="408687" y="4330"/>
                    </a:cubicBezTo>
                    <a:lnTo>
                      <a:pt x="404358" y="0"/>
                    </a:lnTo>
                    <a:lnTo>
                      <a:pt x="408687" y="0"/>
                    </a:lnTo>
                    <a:cubicBezTo>
                      <a:pt x="408687" y="0"/>
                      <a:pt x="413017" y="0"/>
                      <a:pt x="421676" y="0"/>
                    </a:cubicBezTo>
                    <a:cubicBezTo>
                      <a:pt x="430336" y="0"/>
                      <a:pt x="443325" y="0"/>
                      <a:pt x="456314" y="4330"/>
                    </a:cubicBezTo>
                    <a:cubicBezTo>
                      <a:pt x="477962" y="8660"/>
                      <a:pt x="482292" y="38967"/>
                      <a:pt x="486621" y="69275"/>
                    </a:cubicBezTo>
                    <a:cubicBezTo>
                      <a:pt x="490951" y="86593"/>
                      <a:pt x="490951" y="103912"/>
                      <a:pt x="499611" y="112571"/>
                    </a:cubicBezTo>
                    <a:cubicBezTo>
                      <a:pt x="499611" y="112571"/>
                      <a:pt x="499611" y="112571"/>
                      <a:pt x="503940" y="112571"/>
                    </a:cubicBezTo>
                    <a:cubicBezTo>
                      <a:pt x="512599" y="116901"/>
                      <a:pt x="529918" y="129890"/>
                      <a:pt x="521259" y="216484"/>
                    </a:cubicBezTo>
                    <a:cubicBezTo>
                      <a:pt x="503940" y="333385"/>
                      <a:pt x="348072" y="398330"/>
                      <a:pt x="205193" y="398330"/>
                    </a:cubicBezTo>
                    <a:lnTo>
                      <a:pt x="196534" y="398330"/>
                    </a:lnTo>
                    <a:close/>
                    <a:moveTo>
                      <a:pt x="36336" y="160198"/>
                    </a:moveTo>
                    <a:cubicBezTo>
                      <a:pt x="27677" y="164528"/>
                      <a:pt x="14688" y="173187"/>
                      <a:pt x="10358" y="186176"/>
                    </a:cubicBezTo>
                    <a:cubicBezTo>
                      <a:pt x="10358" y="194835"/>
                      <a:pt x="10358" y="203495"/>
                      <a:pt x="19017" y="212154"/>
                    </a:cubicBezTo>
                    <a:cubicBezTo>
                      <a:pt x="32006" y="229473"/>
                      <a:pt x="49325" y="238132"/>
                      <a:pt x="62314" y="246791"/>
                    </a:cubicBezTo>
                    <a:cubicBezTo>
                      <a:pt x="83962" y="259780"/>
                      <a:pt x="101281" y="272769"/>
                      <a:pt x="101281" y="294418"/>
                    </a:cubicBezTo>
                    <a:cubicBezTo>
                      <a:pt x="101281" y="294418"/>
                      <a:pt x="101281" y="298747"/>
                      <a:pt x="101281" y="303077"/>
                    </a:cubicBezTo>
                    <a:cubicBezTo>
                      <a:pt x="96951" y="320396"/>
                      <a:pt x="96951" y="346374"/>
                      <a:pt x="109940" y="363692"/>
                    </a:cubicBezTo>
                    <a:cubicBezTo>
                      <a:pt x="122929" y="381011"/>
                      <a:pt x="153237" y="389670"/>
                      <a:pt x="196534" y="389670"/>
                    </a:cubicBezTo>
                    <a:lnTo>
                      <a:pt x="200863" y="389670"/>
                    </a:lnTo>
                    <a:cubicBezTo>
                      <a:pt x="313435" y="389670"/>
                      <a:pt x="490951" y="342044"/>
                      <a:pt x="508270" y="216484"/>
                    </a:cubicBezTo>
                    <a:cubicBezTo>
                      <a:pt x="516929" y="134220"/>
                      <a:pt x="503940" y="125560"/>
                      <a:pt x="495281" y="121231"/>
                    </a:cubicBezTo>
                    <a:cubicBezTo>
                      <a:pt x="495281" y="121231"/>
                      <a:pt x="490951" y="121231"/>
                      <a:pt x="490951" y="116901"/>
                    </a:cubicBezTo>
                    <a:cubicBezTo>
                      <a:pt x="482292" y="108242"/>
                      <a:pt x="482292" y="90923"/>
                      <a:pt x="477962" y="69275"/>
                    </a:cubicBezTo>
                    <a:cubicBezTo>
                      <a:pt x="473632" y="43297"/>
                      <a:pt x="469303" y="12989"/>
                      <a:pt x="456314" y="12989"/>
                    </a:cubicBezTo>
                    <a:cubicBezTo>
                      <a:pt x="438995" y="8660"/>
                      <a:pt x="426006" y="8660"/>
                      <a:pt x="417347" y="8660"/>
                    </a:cubicBezTo>
                    <a:cubicBezTo>
                      <a:pt x="421676" y="17319"/>
                      <a:pt x="430336" y="34637"/>
                      <a:pt x="434665" y="51956"/>
                    </a:cubicBezTo>
                    <a:lnTo>
                      <a:pt x="434665" y="51956"/>
                    </a:lnTo>
                    <a:lnTo>
                      <a:pt x="434665" y="51956"/>
                    </a:lnTo>
                    <a:cubicBezTo>
                      <a:pt x="348072" y="203495"/>
                      <a:pt x="187874" y="212154"/>
                      <a:pt x="140248" y="212154"/>
                    </a:cubicBezTo>
                    <a:cubicBezTo>
                      <a:pt x="135918" y="212154"/>
                      <a:pt x="131589" y="212154"/>
                      <a:pt x="127259" y="212154"/>
                    </a:cubicBezTo>
                    <a:cubicBezTo>
                      <a:pt x="79633" y="212154"/>
                      <a:pt x="53655" y="190506"/>
                      <a:pt x="36336" y="160198"/>
                    </a:cubicBezTo>
                    <a:close/>
                  </a:path>
                </a:pathLst>
              </a:custGeom>
              <a:solidFill>
                <a:srgbClr val="29648C"/>
              </a:solidFill>
              <a:ln w="43191" cap="flat">
                <a:noFill/>
                <a:prstDash val="solid"/>
                <a:miter/>
              </a:ln>
            </p:spPr>
            <p:txBody>
              <a:bodyPr rtlCol="0" anchor="ctr"/>
              <a:lstStyle/>
              <a:p>
                <a:endParaRPr lang="en-US"/>
              </a:p>
            </p:txBody>
          </p:sp>
        </p:grpSp>
        <p:sp>
          <p:nvSpPr>
            <p:cNvPr id="286" name="Freeform: Shape 285">
              <a:extLst>
                <a:ext uri="{FF2B5EF4-FFF2-40B4-BE49-F238E27FC236}">
                  <a16:creationId xmlns:a16="http://schemas.microsoft.com/office/drawing/2014/main" xmlns="" id="{C34130A3-4E77-4ECA-A9D6-397F67CDC046}"/>
                </a:ext>
              </a:extLst>
            </p:cNvPr>
            <p:cNvSpPr/>
            <p:nvPr/>
          </p:nvSpPr>
          <p:spPr>
            <a:xfrm>
              <a:off x="16182614" y="3877639"/>
              <a:ext cx="86593" cy="34637"/>
            </a:xfrm>
            <a:custGeom>
              <a:avLst/>
              <a:gdLst>
                <a:gd name="connsiteX0" fmla="*/ 0 w 86593"/>
                <a:gd name="connsiteY0" fmla="*/ 0 h 34637"/>
                <a:gd name="connsiteX1" fmla="*/ 12989 w 86593"/>
                <a:gd name="connsiteY1" fmla="*/ 4330 h 34637"/>
                <a:gd name="connsiteX2" fmla="*/ 25978 w 86593"/>
                <a:gd name="connsiteY2" fmla="*/ 8659 h 34637"/>
                <a:gd name="connsiteX3" fmla="*/ 43297 w 86593"/>
                <a:gd name="connsiteY3" fmla="*/ 17318 h 34637"/>
                <a:gd name="connsiteX4" fmla="*/ 60615 w 86593"/>
                <a:gd name="connsiteY4" fmla="*/ 25978 h 34637"/>
                <a:gd name="connsiteX5" fmla="*/ 73604 w 86593"/>
                <a:gd name="connsiteY5" fmla="*/ 30308 h 34637"/>
                <a:gd name="connsiteX6" fmla="*/ 82264 w 86593"/>
                <a:gd name="connsiteY6" fmla="*/ 34637 h 34637"/>
                <a:gd name="connsiteX7" fmla="*/ 86593 w 86593"/>
                <a:gd name="connsiteY7" fmla="*/ 34637 h 34637"/>
                <a:gd name="connsiteX8" fmla="*/ 82264 w 86593"/>
                <a:gd name="connsiteY8" fmla="*/ 34637 h 34637"/>
                <a:gd name="connsiteX9" fmla="*/ 69275 w 86593"/>
                <a:gd name="connsiteY9" fmla="*/ 34637 h 34637"/>
                <a:gd name="connsiteX10" fmla="*/ 56286 w 86593"/>
                <a:gd name="connsiteY10" fmla="*/ 30308 h 34637"/>
                <a:gd name="connsiteX11" fmla="*/ 38967 w 86593"/>
                <a:gd name="connsiteY11" fmla="*/ 25978 h 34637"/>
                <a:gd name="connsiteX12" fmla="*/ 21648 w 86593"/>
                <a:gd name="connsiteY12" fmla="*/ 17318 h 34637"/>
                <a:gd name="connsiteX13" fmla="*/ 8659 w 86593"/>
                <a:gd name="connsiteY13" fmla="*/ 8659 h 34637"/>
                <a:gd name="connsiteX14" fmla="*/ 0 w 86593"/>
                <a:gd name="connsiteY14" fmla="*/ 0 h 34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593" h="34637">
                  <a:moveTo>
                    <a:pt x="0" y="0"/>
                  </a:moveTo>
                  <a:cubicBezTo>
                    <a:pt x="0" y="0"/>
                    <a:pt x="4330" y="0"/>
                    <a:pt x="12989" y="4330"/>
                  </a:cubicBezTo>
                  <a:cubicBezTo>
                    <a:pt x="17319" y="4330"/>
                    <a:pt x="21648" y="8659"/>
                    <a:pt x="25978" y="8659"/>
                  </a:cubicBezTo>
                  <a:cubicBezTo>
                    <a:pt x="30308" y="12989"/>
                    <a:pt x="34637" y="12989"/>
                    <a:pt x="43297" y="17318"/>
                  </a:cubicBezTo>
                  <a:cubicBezTo>
                    <a:pt x="47626" y="21648"/>
                    <a:pt x="51956" y="21648"/>
                    <a:pt x="60615" y="25978"/>
                  </a:cubicBezTo>
                  <a:cubicBezTo>
                    <a:pt x="64945" y="25978"/>
                    <a:pt x="69275" y="30308"/>
                    <a:pt x="73604" y="30308"/>
                  </a:cubicBezTo>
                  <a:cubicBezTo>
                    <a:pt x="77934" y="30308"/>
                    <a:pt x="82264" y="34637"/>
                    <a:pt x="82264" y="34637"/>
                  </a:cubicBezTo>
                  <a:cubicBezTo>
                    <a:pt x="86593" y="34637"/>
                    <a:pt x="86593" y="34637"/>
                    <a:pt x="86593" y="34637"/>
                  </a:cubicBezTo>
                  <a:cubicBezTo>
                    <a:pt x="86593" y="34637"/>
                    <a:pt x="86593" y="34637"/>
                    <a:pt x="82264" y="34637"/>
                  </a:cubicBezTo>
                  <a:cubicBezTo>
                    <a:pt x="77934" y="34637"/>
                    <a:pt x="77934" y="34637"/>
                    <a:pt x="69275" y="34637"/>
                  </a:cubicBezTo>
                  <a:cubicBezTo>
                    <a:pt x="64945" y="34637"/>
                    <a:pt x="60615" y="34637"/>
                    <a:pt x="56286" y="30308"/>
                  </a:cubicBezTo>
                  <a:cubicBezTo>
                    <a:pt x="51956" y="30308"/>
                    <a:pt x="43297" y="25978"/>
                    <a:pt x="38967" y="25978"/>
                  </a:cubicBezTo>
                  <a:cubicBezTo>
                    <a:pt x="34637" y="21648"/>
                    <a:pt x="30308" y="21648"/>
                    <a:pt x="21648" y="17318"/>
                  </a:cubicBezTo>
                  <a:cubicBezTo>
                    <a:pt x="17319" y="12989"/>
                    <a:pt x="12989" y="12989"/>
                    <a:pt x="8659" y="8659"/>
                  </a:cubicBezTo>
                  <a:cubicBezTo>
                    <a:pt x="4330" y="4330"/>
                    <a:pt x="0" y="0"/>
                    <a:pt x="0" y="0"/>
                  </a:cubicBezTo>
                  <a:close/>
                </a:path>
              </a:pathLst>
            </a:custGeom>
            <a:solidFill>
              <a:srgbClr val="00677D"/>
            </a:solidFill>
            <a:ln w="43191" cap="flat">
              <a:noFill/>
              <a:prstDash val="solid"/>
              <a:miter/>
            </a:ln>
          </p:spPr>
          <p:txBody>
            <a:bodyPr rtlCol="0" anchor="ctr"/>
            <a:lstStyle/>
            <a:p>
              <a:endParaRPr lang="en-US"/>
            </a:p>
          </p:txBody>
        </p:sp>
        <p:sp>
          <p:nvSpPr>
            <p:cNvPr id="287" name="Freeform: Shape 286">
              <a:extLst>
                <a:ext uri="{FF2B5EF4-FFF2-40B4-BE49-F238E27FC236}">
                  <a16:creationId xmlns:a16="http://schemas.microsoft.com/office/drawing/2014/main" xmlns="" id="{F5DA440B-7E48-442E-8D30-3A35A32725FC}"/>
                </a:ext>
              </a:extLst>
            </p:cNvPr>
            <p:cNvSpPr/>
            <p:nvPr/>
          </p:nvSpPr>
          <p:spPr>
            <a:xfrm>
              <a:off x="16108176" y="3612446"/>
              <a:ext cx="511007" cy="390946"/>
            </a:xfrm>
            <a:custGeom>
              <a:avLst/>
              <a:gdLst>
                <a:gd name="connsiteX0" fmla="*/ 490086 w 511007"/>
                <a:gd name="connsiteY0" fmla="*/ 113654 h 390946"/>
                <a:gd name="connsiteX1" fmla="*/ 451119 w 511007"/>
                <a:gd name="connsiteY1" fmla="*/ 5412 h 390946"/>
                <a:gd name="connsiteX2" fmla="*/ 403493 w 511007"/>
                <a:gd name="connsiteY2" fmla="*/ 1082 h 390946"/>
                <a:gd name="connsiteX3" fmla="*/ 425141 w 511007"/>
                <a:gd name="connsiteY3" fmla="*/ 48709 h 390946"/>
                <a:gd name="connsiteX4" fmla="*/ 122064 w 511007"/>
                <a:gd name="connsiteY4" fmla="*/ 208907 h 390946"/>
                <a:gd name="connsiteX5" fmla="*/ 31141 w 511007"/>
                <a:gd name="connsiteY5" fmla="*/ 148291 h 390946"/>
                <a:gd name="connsiteX6" fmla="*/ 9493 w 511007"/>
                <a:gd name="connsiteY6" fmla="*/ 213236 h 390946"/>
                <a:gd name="connsiteX7" fmla="*/ 87427 w 511007"/>
                <a:gd name="connsiteY7" fmla="*/ 291170 h 390946"/>
                <a:gd name="connsiteX8" fmla="*/ 195669 w 511007"/>
                <a:gd name="connsiteY8" fmla="*/ 390753 h 390946"/>
                <a:gd name="connsiteX9" fmla="*/ 507405 w 511007"/>
                <a:gd name="connsiteY9" fmla="*/ 213236 h 390946"/>
                <a:gd name="connsiteX10" fmla="*/ 490086 w 511007"/>
                <a:gd name="connsiteY10" fmla="*/ 113654 h 390946"/>
                <a:gd name="connsiteX11" fmla="*/ 325559 w 511007"/>
                <a:gd name="connsiteY11" fmla="*/ 347456 h 390946"/>
                <a:gd name="connsiteX12" fmla="*/ 165361 w 511007"/>
                <a:gd name="connsiteY12" fmla="*/ 312819 h 390946"/>
                <a:gd name="connsiteX13" fmla="*/ 143713 w 511007"/>
                <a:gd name="connsiteY13" fmla="*/ 282511 h 390946"/>
                <a:gd name="connsiteX14" fmla="*/ 148042 w 511007"/>
                <a:gd name="connsiteY14" fmla="*/ 239214 h 390946"/>
                <a:gd name="connsiteX15" fmla="*/ 399163 w 511007"/>
                <a:gd name="connsiteY15" fmla="*/ 126643 h 390946"/>
                <a:gd name="connsiteX16" fmla="*/ 429471 w 511007"/>
                <a:gd name="connsiteY16" fmla="*/ 221896 h 390946"/>
                <a:gd name="connsiteX17" fmla="*/ 468438 w 511007"/>
                <a:gd name="connsiteY17" fmla="*/ 191588 h 390946"/>
                <a:gd name="connsiteX18" fmla="*/ 325559 w 511007"/>
                <a:gd name="connsiteY18" fmla="*/ 347456 h 390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1007" h="390946">
                  <a:moveTo>
                    <a:pt x="490086" y="113654"/>
                  </a:moveTo>
                  <a:cubicBezTo>
                    <a:pt x="472767" y="96335"/>
                    <a:pt x="481427" y="14072"/>
                    <a:pt x="451119" y="5412"/>
                  </a:cubicBezTo>
                  <a:cubicBezTo>
                    <a:pt x="420811" y="-3247"/>
                    <a:pt x="403493" y="1082"/>
                    <a:pt x="403493" y="1082"/>
                  </a:cubicBezTo>
                  <a:cubicBezTo>
                    <a:pt x="403493" y="1082"/>
                    <a:pt x="420811" y="27061"/>
                    <a:pt x="425141" y="48709"/>
                  </a:cubicBezTo>
                  <a:cubicBezTo>
                    <a:pt x="338548" y="200247"/>
                    <a:pt x="178350" y="208907"/>
                    <a:pt x="122064" y="208907"/>
                  </a:cubicBezTo>
                  <a:cubicBezTo>
                    <a:pt x="65779" y="204577"/>
                    <a:pt x="44130" y="182929"/>
                    <a:pt x="31141" y="148291"/>
                  </a:cubicBezTo>
                  <a:cubicBezTo>
                    <a:pt x="31141" y="148291"/>
                    <a:pt x="-20815" y="174269"/>
                    <a:pt x="9493" y="213236"/>
                  </a:cubicBezTo>
                  <a:cubicBezTo>
                    <a:pt x="39801" y="252203"/>
                    <a:pt x="91757" y="260863"/>
                    <a:pt x="87427" y="291170"/>
                  </a:cubicBezTo>
                  <a:cubicBezTo>
                    <a:pt x="83097" y="325808"/>
                    <a:pt x="65779" y="395083"/>
                    <a:pt x="195669" y="390753"/>
                  </a:cubicBezTo>
                  <a:cubicBezTo>
                    <a:pt x="325559" y="390753"/>
                    <a:pt x="490086" y="334467"/>
                    <a:pt x="507405" y="213236"/>
                  </a:cubicBezTo>
                  <a:cubicBezTo>
                    <a:pt x="520394" y="117984"/>
                    <a:pt x="494416" y="117984"/>
                    <a:pt x="490086" y="113654"/>
                  </a:cubicBezTo>
                  <a:close/>
                  <a:moveTo>
                    <a:pt x="325559" y="347456"/>
                  </a:moveTo>
                  <a:cubicBezTo>
                    <a:pt x="169691" y="399412"/>
                    <a:pt x="96086" y="308489"/>
                    <a:pt x="165361" y="312819"/>
                  </a:cubicBezTo>
                  <a:cubicBezTo>
                    <a:pt x="234636" y="317148"/>
                    <a:pt x="208658" y="308489"/>
                    <a:pt x="143713" y="282511"/>
                  </a:cubicBezTo>
                  <a:cubicBezTo>
                    <a:pt x="83097" y="256533"/>
                    <a:pt x="91757" y="230555"/>
                    <a:pt x="148042" y="239214"/>
                  </a:cubicBezTo>
                  <a:cubicBezTo>
                    <a:pt x="148042" y="239214"/>
                    <a:pt x="308240" y="243544"/>
                    <a:pt x="399163" y="126643"/>
                  </a:cubicBezTo>
                  <a:cubicBezTo>
                    <a:pt x="459778" y="40049"/>
                    <a:pt x="459778" y="139632"/>
                    <a:pt x="429471" y="221896"/>
                  </a:cubicBezTo>
                  <a:cubicBezTo>
                    <a:pt x="412152" y="269522"/>
                    <a:pt x="446789" y="195918"/>
                    <a:pt x="468438" y="191588"/>
                  </a:cubicBezTo>
                  <a:cubicBezTo>
                    <a:pt x="490086" y="191588"/>
                    <a:pt x="481427" y="295500"/>
                    <a:pt x="325559" y="347456"/>
                  </a:cubicBezTo>
                  <a:close/>
                </a:path>
              </a:pathLst>
            </a:custGeom>
            <a:solidFill>
              <a:srgbClr val="588FBC">
                <a:alpha val="50000"/>
              </a:srgbClr>
            </a:solidFill>
            <a:ln w="43191" cap="flat">
              <a:noFill/>
              <a:prstDash val="solid"/>
              <a:miter/>
            </a:ln>
          </p:spPr>
          <p:txBody>
            <a:bodyPr rtlCol="0" anchor="ctr"/>
            <a:lstStyle/>
            <a:p>
              <a:endParaRPr lang="en-US"/>
            </a:p>
          </p:txBody>
        </p:sp>
        <p:grpSp>
          <p:nvGrpSpPr>
            <p:cNvPr id="288" name="Graphic 12">
              <a:extLst>
                <a:ext uri="{FF2B5EF4-FFF2-40B4-BE49-F238E27FC236}">
                  <a16:creationId xmlns:a16="http://schemas.microsoft.com/office/drawing/2014/main" xmlns="" id="{E55D62CD-7B09-427B-A7E7-DA3CCCF01FD0}"/>
                </a:ext>
              </a:extLst>
            </p:cNvPr>
            <p:cNvGrpSpPr/>
            <p:nvPr/>
          </p:nvGrpSpPr>
          <p:grpSpPr>
            <a:xfrm>
              <a:off x="17123638" y="3808364"/>
              <a:ext cx="522124" cy="516879"/>
              <a:chOff x="17123638" y="3808364"/>
              <a:chExt cx="522124" cy="516879"/>
            </a:xfrm>
          </p:grpSpPr>
          <p:sp>
            <p:nvSpPr>
              <p:cNvPr id="289" name="Freeform: Shape 288">
                <a:extLst>
                  <a:ext uri="{FF2B5EF4-FFF2-40B4-BE49-F238E27FC236}">
                    <a16:creationId xmlns:a16="http://schemas.microsoft.com/office/drawing/2014/main" xmlns="" id="{8428EE55-59C8-4A52-AB7D-D31F7BC27A93}"/>
                  </a:ext>
                </a:extLst>
              </p:cNvPr>
              <p:cNvSpPr/>
              <p:nvPr/>
            </p:nvSpPr>
            <p:spPr>
              <a:xfrm>
                <a:off x="17136951" y="3821353"/>
                <a:ext cx="505735" cy="503890"/>
              </a:xfrm>
              <a:custGeom>
                <a:avLst/>
                <a:gdLst>
                  <a:gd name="connsiteX0" fmla="*/ 461465 w 505735"/>
                  <a:gd name="connsiteY0" fmla="*/ 142879 h 503890"/>
                  <a:gd name="connsiteX1" fmla="*/ 452806 w 505735"/>
                  <a:gd name="connsiteY1" fmla="*/ 73604 h 503890"/>
                  <a:gd name="connsiteX2" fmla="*/ 383531 w 505735"/>
                  <a:gd name="connsiteY2" fmla="*/ 0 h 503890"/>
                  <a:gd name="connsiteX3" fmla="*/ 413839 w 505735"/>
                  <a:gd name="connsiteY3" fmla="*/ 99583 h 503890"/>
                  <a:gd name="connsiteX4" fmla="*/ 305597 w 505735"/>
                  <a:gd name="connsiteY4" fmla="*/ 281429 h 503890"/>
                  <a:gd name="connsiteX5" fmla="*/ 89113 w 505735"/>
                  <a:gd name="connsiteY5" fmla="*/ 264110 h 503890"/>
                  <a:gd name="connsiteX6" fmla="*/ 37157 w 505735"/>
                  <a:gd name="connsiteY6" fmla="*/ 190506 h 503890"/>
                  <a:gd name="connsiteX7" fmla="*/ 6850 w 505735"/>
                  <a:gd name="connsiteY7" fmla="*/ 246791 h 503890"/>
                  <a:gd name="connsiteX8" fmla="*/ 63135 w 505735"/>
                  <a:gd name="connsiteY8" fmla="*/ 350703 h 503890"/>
                  <a:gd name="connsiteX9" fmla="*/ 106432 w 505735"/>
                  <a:gd name="connsiteY9" fmla="*/ 450286 h 503890"/>
                  <a:gd name="connsiteX10" fmla="*/ 361883 w 505735"/>
                  <a:gd name="connsiteY10" fmla="*/ 497912 h 503890"/>
                  <a:gd name="connsiteX11" fmla="*/ 504762 w 505735"/>
                  <a:gd name="connsiteY11" fmla="*/ 294418 h 503890"/>
                  <a:gd name="connsiteX12" fmla="*/ 461465 w 505735"/>
                  <a:gd name="connsiteY12" fmla="*/ 142879 h 50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5735" h="503890">
                    <a:moveTo>
                      <a:pt x="461465" y="142879"/>
                    </a:moveTo>
                    <a:cubicBezTo>
                      <a:pt x="461465" y="142879"/>
                      <a:pt x="461465" y="95253"/>
                      <a:pt x="452806" y="73604"/>
                    </a:cubicBezTo>
                    <a:cubicBezTo>
                      <a:pt x="448476" y="51956"/>
                      <a:pt x="383531" y="0"/>
                      <a:pt x="383531" y="0"/>
                    </a:cubicBezTo>
                    <a:cubicBezTo>
                      <a:pt x="383531" y="0"/>
                      <a:pt x="413839" y="82264"/>
                      <a:pt x="413839" y="99583"/>
                    </a:cubicBezTo>
                    <a:cubicBezTo>
                      <a:pt x="413839" y="112571"/>
                      <a:pt x="374872" y="238132"/>
                      <a:pt x="305597" y="281429"/>
                    </a:cubicBezTo>
                    <a:cubicBezTo>
                      <a:pt x="231993" y="324725"/>
                      <a:pt x="119421" y="285758"/>
                      <a:pt x="89113" y="264110"/>
                    </a:cubicBezTo>
                    <a:cubicBezTo>
                      <a:pt x="58806" y="242461"/>
                      <a:pt x="63135" y="207824"/>
                      <a:pt x="37157" y="190506"/>
                    </a:cubicBezTo>
                    <a:cubicBezTo>
                      <a:pt x="37157" y="190506"/>
                      <a:pt x="-19128" y="207824"/>
                      <a:pt x="6850" y="246791"/>
                    </a:cubicBezTo>
                    <a:cubicBezTo>
                      <a:pt x="32828" y="285758"/>
                      <a:pt x="63135" y="320396"/>
                      <a:pt x="63135" y="350703"/>
                    </a:cubicBezTo>
                    <a:cubicBezTo>
                      <a:pt x="63135" y="381011"/>
                      <a:pt x="54476" y="411319"/>
                      <a:pt x="106432" y="450286"/>
                    </a:cubicBezTo>
                    <a:cubicBezTo>
                      <a:pt x="162718" y="493582"/>
                      <a:pt x="292608" y="515231"/>
                      <a:pt x="361883" y="497912"/>
                    </a:cubicBezTo>
                    <a:cubicBezTo>
                      <a:pt x="426828" y="480593"/>
                      <a:pt x="487443" y="385341"/>
                      <a:pt x="504762" y="294418"/>
                    </a:cubicBezTo>
                    <a:cubicBezTo>
                      <a:pt x="513421" y="199165"/>
                      <a:pt x="461465" y="142879"/>
                      <a:pt x="461465" y="142879"/>
                    </a:cubicBezTo>
                    <a:close/>
                  </a:path>
                </a:pathLst>
              </a:custGeom>
              <a:solidFill>
                <a:srgbClr val="588FBC"/>
              </a:solidFill>
              <a:ln w="43191" cap="flat">
                <a:noFill/>
                <a:prstDash val="solid"/>
                <a:miter/>
              </a:ln>
            </p:spPr>
            <p:txBody>
              <a:bodyPr rtlCol="0" anchor="ctr"/>
              <a:lstStyle/>
              <a:p>
                <a:endParaRPr lang="en-US"/>
              </a:p>
            </p:txBody>
          </p:sp>
          <p:sp>
            <p:nvSpPr>
              <p:cNvPr id="290" name="Freeform: Shape 289">
                <a:extLst>
                  <a:ext uri="{FF2B5EF4-FFF2-40B4-BE49-F238E27FC236}">
                    <a16:creationId xmlns:a16="http://schemas.microsoft.com/office/drawing/2014/main" xmlns="" id="{E7D0500B-60E3-468B-A3DB-222687FFA436}"/>
                  </a:ext>
                </a:extLst>
              </p:cNvPr>
              <p:cNvSpPr/>
              <p:nvPr/>
            </p:nvSpPr>
            <p:spPr>
              <a:xfrm>
                <a:off x="17123638" y="3808364"/>
                <a:ext cx="522124" cy="515230"/>
              </a:xfrm>
              <a:custGeom>
                <a:avLst/>
                <a:gdLst>
                  <a:gd name="connsiteX0" fmla="*/ 314580 w 522124"/>
                  <a:gd name="connsiteY0" fmla="*/ 515231 h 515230"/>
                  <a:gd name="connsiteX1" fmla="*/ 314580 w 522124"/>
                  <a:gd name="connsiteY1" fmla="*/ 515231 h 515230"/>
                  <a:gd name="connsiteX2" fmla="*/ 111086 w 522124"/>
                  <a:gd name="connsiteY2" fmla="*/ 458945 h 515230"/>
                  <a:gd name="connsiteX3" fmla="*/ 63459 w 522124"/>
                  <a:gd name="connsiteY3" fmla="*/ 363692 h 515230"/>
                  <a:gd name="connsiteX4" fmla="*/ 63459 w 522124"/>
                  <a:gd name="connsiteY4" fmla="*/ 355033 h 515230"/>
                  <a:gd name="connsiteX5" fmla="*/ 24492 w 522124"/>
                  <a:gd name="connsiteY5" fmla="*/ 277099 h 515230"/>
                  <a:gd name="connsiteX6" fmla="*/ 7174 w 522124"/>
                  <a:gd name="connsiteY6" fmla="*/ 255451 h 515230"/>
                  <a:gd name="connsiteX7" fmla="*/ 2844 w 522124"/>
                  <a:gd name="connsiteY7" fmla="*/ 225143 h 515230"/>
                  <a:gd name="connsiteX8" fmla="*/ 41811 w 522124"/>
                  <a:gd name="connsiteY8" fmla="*/ 194835 h 515230"/>
                  <a:gd name="connsiteX9" fmla="*/ 46141 w 522124"/>
                  <a:gd name="connsiteY9" fmla="*/ 194835 h 515230"/>
                  <a:gd name="connsiteX10" fmla="*/ 46141 w 522124"/>
                  <a:gd name="connsiteY10" fmla="*/ 194835 h 515230"/>
                  <a:gd name="connsiteX11" fmla="*/ 72119 w 522124"/>
                  <a:gd name="connsiteY11" fmla="*/ 229473 h 515230"/>
                  <a:gd name="connsiteX12" fmla="*/ 98097 w 522124"/>
                  <a:gd name="connsiteY12" fmla="*/ 268440 h 515230"/>
                  <a:gd name="connsiteX13" fmla="*/ 232316 w 522124"/>
                  <a:gd name="connsiteY13" fmla="*/ 303077 h 515230"/>
                  <a:gd name="connsiteX14" fmla="*/ 310251 w 522124"/>
                  <a:gd name="connsiteY14" fmla="*/ 285758 h 515230"/>
                  <a:gd name="connsiteX15" fmla="*/ 418492 w 522124"/>
                  <a:gd name="connsiteY15" fmla="*/ 108242 h 515230"/>
                  <a:gd name="connsiteX16" fmla="*/ 392514 w 522124"/>
                  <a:gd name="connsiteY16" fmla="*/ 12989 h 515230"/>
                  <a:gd name="connsiteX17" fmla="*/ 388185 w 522124"/>
                  <a:gd name="connsiteY17" fmla="*/ 0 h 515230"/>
                  <a:gd name="connsiteX18" fmla="*/ 401173 w 522124"/>
                  <a:gd name="connsiteY18" fmla="*/ 8660 h 515230"/>
                  <a:gd name="connsiteX19" fmla="*/ 474778 w 522124"/>
                  <a:gd name="connsiteY19" fmla="*/ 86593 h 515230"/>
                  <a:gd name="connsiteX20" fmla="*/ 483437 w 522124"/>
                  <a:gd name="connsiteY20" fmla="*/ 155868 h 515230"/>
                  <a:gd name="connsiteX21" fmla="*/ 518075 w 522124"/>
                  <a:gd name="connsiteY21" fmla="*/ 307407 h 515230"/>
                  <a:gd name="connsiteX22" fmla="*/ 370866 w 522124"/>
                  <a:gd name="connsiteY22" fmla="*/ 515231 h 515230"/>
                  <a:gd name="connsiteX23" fmla="*/ 314580 w 522124"/>
                  <a:gd name="connsiteY23" fmla="*/ 515231 h 515230"/>
                  <a:gd name="connsiteX24" fmla="*/ 41811 w 522124"/>
                  <a:gd name="connsiteY24" fmla="*/ 203495 h 515230"/>
                  <a:gd name="connsiteX25" fmla="*/ 11503 w 522124"/>
                  <a:gd name="connsiteY25" fmla="*/ 229473 h 515230"/>
                  <a:gd name="connsiteX26" fmla="*/ 15833 w 522124"/>
                  <a:gd name="connsiteY26" fmla="*/ 251121 h 515230"/>
                  <a:gd name="connsiteX27" fmla="*/ 33152 w 522124"/>
                  <a:gd name="connsiteY27" fmla="*/ 272769 h 515230"/>
                  <a:gd name="connsiteX28" fmla="*/ 72119 w 522124"/>
                  <a:gd name="connsiteY28" fmla="*/ 355033 h 515230"/>
                  <a:gd name="connsiteX29" fmla="*/ 72119 w 522124"/>
                  <a:gd name="connsiteY29" fmla="*/ 363692 h 515230"/>
                  <a:gd name="connsiteX30" fmla="*/ 115415 w 522124"/>
                  <a:gd name="connsiteY30" fmla="*/ 450286 h 515230"/>
                  <a:gd name="connsiteX31" fmla="*/ 314580 w 522124"/>
                  <a:gd name="connsiteY31" fmla="*/ 502242 h 515230"/>
                  <a:gd name="connsiteX32" fmla="*/ 314580 w 522124"/>
                  <a:gd name="connsiteY32" fmla="*/ 502242 h 515230"/>
                  <a:gd name="connsiteX33" fmla="*/ 366536 w 522124"/>
                  <a:gd name="connsiteY33" fmla="*/ 497912 h 515230"/>
                  <a:gd name="connsiteX34" fmla="*/ 505086 w 522124"/>
                  <a:gd name="connsiteY34" fmla="*/ 298747 h 515230"/>
                  <a:gd name="connsiteX35" fmla="*/ 470448 w 522124"/>
                  <a:gd name="connsiteY35" fmla="*/ 155868 h 515230"/>
                  <a:gd name="connsiteX36" fmla="*/ 470448 w 522124"/>
                  <a:gd name="connsiteY36" fmla="*/ 155868 h 515230"/>
                  <a:gd name="connsiteX37" fmla="*/ 470448 w 522124"/>
                  <a:gd name="connsiteY37" fmla="*/ 155868 h 515230"/>
                  <a:gd name="connsiteX38" fmla="*/ 461789 w 522124"/>
                  <a:gd name="connsiteY38" fmla="*/ 86593 h 515230"/>
                  <a:gd name="connsiteX39" fmla="*/ 405503 w 522124"/>
                  <a:gd name="connsiteY39" fmla="*/ 25978 h 515230"/>
                  <a:gd name="connsiteX40" fmla="*/ 427151 w 522124"/>
                  <a:gd name="connsiteY40" fmla="*/ 112572 h 515230"/>
                  <a:gd name="connsiteX41" fmla="*/ 314580 w 522124"/>
                  <a:gd name="connsiteY41" fmla="*/ 298747 h 515230"/>
                  <a:gd name="connsiteX42" fmla="*/ 232316 w 522124"/>
                  <a:gd name="connsiteY42" fmla="*/ 320396 h 515230"/>
                  <a:gd name="connsiteX43" fmla="*/ 93767 w 522124"/>
                  <a:gd name="connsiteY43" fmla="*/ 281429 h 515230"/>
                  <a:gd name="connsiteX44" fmla="*/ 63459 w 522124"/>
                  <a:gd name="connsiteY44" fmla="*/ 238132 h 515230"/>
                  <a:gd name="connsiteX45" fmla="*/ 41811 w 522124"/>
                  <a:gd name="connsiteY45" fmla="*/ 203495 h 515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22124" h="515230">
                    <a:moveTo>
                      <a:pt x="314580" y="515231"/>
                    </a:moveTo>
                    <a:lnTo>
                      <a:pt x="314580" y="515231"/>
                    </a:lnTo>
                    <a:cubicBezTo>
                      <a:pt x="249635" y="515231"/>
                      <a:pt x="158712" y="497912"/>
                      <a:pt x="111086" y="458945"/>
                    </a:cubicBezTo>
                    <a:cubicBezTo>
                      <a:pt x="59130" y="419978"/>
                      <a:pt x="63459" y="389670"/>
                      <a:pt x="63459" y="363692"/>
                    </a:cubicBezTo>
                    <a:cubicBezTo>
                      <a:pt x="63459" y="359363"/>
                      <a:pt x="63459" y="359363"/>
                      <a:pt x="63459" y="355033"/>
                    </a:cubicBezTo>
                    <a:cubicBezTo>
                      <a:pt x="63459" y="333385"/>
                      <a:pt x="46141" y="307407"/>
                      <a:pt x="24492" y="277099"/>
                    </a:cubicBezTo>
                    <a:cubicBezTo>
                      <a:pt x="20163" y="268440"/>
                      <a:pt x="11503" y="259780"/>
                      <a:pt x="7174" y="255451"/>
                    </a:cubicBezTo>
                    <a:cubicBezTo>
                      <a:pt x="-1486" y="242462"/>
                      <a:pt x="-1486" y="233802"/>
                      <a:pt x="2844" y="225143"/>
                    </a:cubicBezTo>
                    <a:cubicBezTo>
                      <a:pt x="11503" y="203495"/>
                      <a:pt x="37481" y="194835"/>
                      <a:pt x="41811" y="194835"/>
                    </a:cubicBezTo>
                    <a:lnTo>
                      <a:pt x="46141" y="194835"/>
                    </a:lnTo>
                    <a:lnTo>
                      <a:pt x="46141" y="194835"/>
                    </a:lnTo>
                    <a:cubicBezTo>
                      <a:pt x="59130" y="203495"/>
                      <a:pt x="63459" y="216484"/>
                      <a:pt x="72119" y="229473"/>
                    </a:cubicBezTo>
                    <a:cubicBezTo>
                      <a:pt x="76448" y="242462"/>
                      <a:pt x="85108" y="255451"/>
                      <a:pt x="98097" y="268440"/>
                    </a:cubicBezTo>
                    <a:cubicBezTo>
                      <a:pt x="119745" y="285758"/>
                      <a:pt x="176031" y="303077"/>
                      <a:pt x="232316" y="303077"/>
                    </a:cubicBezTo>
                    <a:cubicBezTo>
                      <a:pt x="262624" y="303077"/>
                      <a:pt x="288602" y="298747"/>
                      <a:pt x="310251" y="285758"/>
                    </a:cubicBezTo>
                    <a:cubicBezTo>
                      <a:pt x="379525" y="246791"/>
                      <a:pt x="418492" y="121231"/>
                      <a:pt x="418492" y="108242"/>
                    </a:cubicBezTo>
                    <a:cubicBezTo>
                      <a:pt x="418492" y="99583"/>
                      <a:pt x="401173" y="43297"/>
                      <a:pt x="392514" y="12989"/>
                    </a:cubicBezTo>
                    <a:lnTo>
                      <a:pt x="388185" y="0"/>
                    </a:lnTo>
                    <a:lnTo>
                      <a:pt x="401173" y="8660"/>
                    </a:lnTo>
                    <a:cubicBezTo>
                      <a:pt x="409833" y="12989"/>
                      <a:pt x="466119" y="60615"/>
                      <a:pt x="474778" y="86593"/>
                    </a:cubicBezTo>
                    <a:cubicBezTo>
                      <a:pt x="479108" y="108242"/>
                      <a:pt x="483437" y="147209"/>
                      <a:pt x="483437" y="155868"/>
                    </a:cubicBezTo>
                    <a:cubicBezTo>
                      <a:pt x="492096" y="164528"/>
                      <a:pt x="535393" y="220813"/>
                      <a:pt x="518075" y="307407"/>
                    </a:cubicBezTo>
                    <a:cubicBezTo>
                      <a:pt x="500756" y="394000"/>
                      <a:pt x="444470" y="497912"/>
                      <a:pt x="370866" y="515231"/>
                    </a:cubicBezTo>
                    <a:cubicBezTo>
                      <a:pt x="353547" y="515231"/>
                      <a:pt x="336228" y="515231"/>
                      <a:pt x="314580" y="515231"/>
                    </a:cubicBezTo>
                    <a:close/>
                    <a:moveTo>
                      <a:pt x="41811" y="203495"/>
                    </a:moveTo>
                    <a:cubicBezTo>
                      <a:pt x="33152" y="207824"/>
                      <a:pt x="15833" y="216484"/>
                      <a:pt x="11503" y="229473"/>
                    </a:cubicBezTo>
                    <a:cubicBezTo>
                      <a:pt x="7174" y="238132"/>
                      <a:pt x="11503" y="242462"/>
                      <a:pt x="15833" y="251121"/>
                    </a:cubicBezTo>
                    <a:cubicBezTo>
                      <a:pt x="20163" y="259780"/>
                      <a:pt x="28822" y="268440"/>
                      <a:pt x="33152" y="272769"/>
                    </a:cubicBezTo>
                    <a:cubicBezTo>
                      <a:pt x="54800" y="303077"/>
                      <a:pt x="72119" y="329055"/>
                      <a:pt x="72119" y="355033"/>
                    </a:cubicBezTo>
                    <a:cubicBezTo>
                      <a:pt x="72119" y="359363"/>
                      <a:pt x="72119" y="359363"/>
                      <a:pt x="72119" y="363692"/>
                    </a:cubicBezTo>
                    <a:cubicBezTo>
                      <a:pt x="67789" y="389670"/>
                      <a:pt x="67789" y="415649"/>
                      <a:pt x="115415" y="450286"/>
                    </a:cubicBezTo>
                    <a:cubicBezTo>
                      <a:pt x="154382" y="480594"/>
                      <a:pt x="240976" y="502242"/>
                      <a:pt x="314580" y="502242"/>
                    </a:cubicBezTo>
                    <a:lnTo>
                      <a:pt x="314580" y="502242"/>
                    </a:lnTo>
                    <a:cubicBezTo>
                      <a:pt x="336228" y="502242"/>
                      <a:pt x="353547" y="502242"/>
                      <a:pt x="366536" y="497912"/>
                    </a:cubicBezTo>
                    <a:cubicBezTo>
                      <a:pt x="431481" y="480594"/>
                      <a:pt x="487767" y="385341"/>
                      <a:pt x="505086" y="298747"/>
                    </a:cubicBezTo>
                    <a:cubicBezTo>
                      <a:pt x="522404" y="212154"/>
                      <a:pt x="470448" y="155868"/>
                      <a:pt x="470448" y="155868"/>
                    </a:cubicBezTo>
                    <a:lnTo>
                      <a:pt x="470448" y="155868"/>
                    </a:lnTo>
                    <a:lnTo>
                      <a:pt x="470448" y="155868"/>
                    </a:lnTo>
                    <a:cubicBezTo>
                      <a:pt x="470448" y="155868"/>
                      <a:pt x="466119" y="108242"/>
                      <a:pt x="461789" y="86593"/>
                    </a:cubicBezTo>
                    <a:cubicBezTo>
                      <a:pt x="457459" y="73605"/>
                      <a:pt x="427151" y="43297"/>
                      <a:pt x="405503" y="25978"/>
                    </a:cubicBezTo>
                    <a:cubicBezTo>
                      <a:pt x="414162" y="51956"/>
                      <a:pt x="427151" y="99583"/>
                      <a:pt x="427151" y="112572"/>
                    </a:cubicBezTo>
                    <a:cubicBezTo>
                      <a:pt x="427151" y="125560"/>
                      <a:pt x="388185" y="251121"/>
                      <a:pt x="314580" y="298747"/>
                    </a:cubicBezTo>
                    <a:cubicBezTo>
                      <a:pt x="292932" y="311736"/>
                      <a:pt x="262624" y="320396"/>
                      <a:pt x="232316" y="320396"/>
                    </a:cubicBezTo>
                    <a:cubicBezTo>
                      <a:pt x="171701" y="320396"/>
                      <a:pt x="115415" y="298747"/>
                      <a:pt x="93767" y="281429"/>
                    </a:cubicBezTo>
                    <a:cubicBezTo>
                      <a:pt x="76448" y="268440"/>
                      <a:pt x="67789" y="251121"/>
                      <a:pt x="63459" y="238132"/>
                    </a:cubicBezTo>
                    <a:cubicBezTo>
                      <a:pt x="59130" y="225143"/>
                      <a:pt x="50470" y="212154"/>
                      <a:pt x="41811" y="203495"/>
                    </a:cubicBezTo>
                    <a:close/>
                  </a:path>
                </a:pathLst>
              </a:custGeom>
              <a:solidFill>
                <a:srgbClr val="29648C"/>
              </a:solidFill>
              <a:ln w="43191" cap="flat">
                <a:noFill/>
                <a:prstDash val="solid"/>
                <a:miter/>
              </a:ln>
            </p:spPr>
            <p:txBody>
              <a:bodyPr rtlCol="0" anchor="ctr"/>
              <a:lstStyle/>
              <a:p>
                <a:endParaRPr lang="en-US"/>
              </a:p>
            </p:txBody>
          </p:sp>
        </p:grpSp>
        <p:grpSp>
          <p:nvGrpSpPr>
            <p:cNvPr id="291" name="Graphic 12">
              <a:extLst>
                <a:ext uri="{FF2B5EF4-FFF2-40B4-BE49-F238E27FC236}">
                  <a16:creationId xmlns:a16="http://schemas.microsoft.com/office/drawing/2014/main" xmlns="" id="{4A06E899-1BE5-4BE5-8A2A-9F1007F26D08}"/>
                </a:ext>
              </a:extLst>
            </p:cNvPr>
            <p:cNvGrpSpPr/>
            <p:nvPr/>
          </p:nvGrpSpPr>
          <p:grpSpPr>
            <a:xfrm>
              <a:off x="17174108" y="3964232"/>
              <a:ext cx="424307" cy="229472"/>
              <a:chOff x="17174108" y="3964232"/>
              <a:chExt cx="424307" cy="229472"/>
            </a:xfrm>
            <a:solidFill>
              <a:srgbClr val="29648C"/>
            </a:solidFill>
          </p:grpSpPr>
          <p:sp>
            <p:nvSpPr>
              <p:cNvPr id="292" name="Freeform: Shape 291">
                <a:extLst>
                  <a:ext uri="{FF2B5EF4-FFF2-40B4-BE49-F238E27FC236}">
                    <a16:creationId xmlns:a16="http://schemas.microsoft.com/office/drawing/2014/main" xmlns="" id="{0BD7CCE8-702F-4D40-89D3-45A6230C753D}"/>
                  </a:ext>
                </a:extLst>
              </p:cNvPr>
              <p:cNvSpPr/>
              <p:nvPr/>
            </p:nvSpPr>
            <p:spPr>
              <a:xfrm>
                <a:off x="17174108" y="4120100"/>
                <a:ext cx="73604" cy="73604"/>
              </a:xfrm>
              <a:custGeom>
                <a:avLst/>
                <a:gdLst>
                  <a:gd name="connsiteX0" fmla="*/ 0 w 73604"/>
                  <a:gd name="connsiteY0" fmla="*/ 0 h 73604"/>
                  <a:gd name="connsiteX1" fmla="*/ 12989 w 73604"/>
                  <a:gd name="connsiteY1" fmla="*/ 8659 h 73604"/>
                  <a:gd name="connsiteX2" fmla="*/ 25978 w 73604"/>
                  <a:gd name="connsiteY2" fmla="*/ 17319 h 73604"/>
                  <a:gd name="connsiteX3" fmla="*/ 34637 w 73604"/>
                  <a:gd name="connsiteY3" fmla="*/ 21648 h 73604"/>
                  <a:gd name="connsiteX4" fmla="*/ 43297 w 73604"/>
                  <a:gd name="connsiteY4" fmla="*/ 25978 h 73604"/>
                  <a:gd name="connsiteX5" fmla="*/ 51956 w 73604"/>
                  <a:gd name="connsiteY5" fmla="*/ 30308 h 73604"/>
                  <a:gd name="connsiteX6" fmla="*/ 60615 w 73604"/>
                  <a:gd name="connsiteY6" fmla="*/ 38967 h 73604"/>
                  <a:gd name="connsiteX7" fmla="*/ 69275 w 73604"/>
                  <a:gd name="connsiteY7" fmla="*/ 56286 h 73604"/>
                  <a:gd name="connsiteX8" fmla="*/ 73604 w 73604"/>
                  <a:gd name="connsiteY8" fmla="*/ 73604 h 73604"/>
                  <a:gd name="connsiteX9" fmla="*/ 69275 w 73604"/>
                  <a:gd name="connsiteY9" fmla="*/ 69275 h 73604"/>
                  <a:gd name="connsiteX10" fmla="*/ 60615 w 73604"/>
                  <a:gd name="connsiteY10" fmla="*/ 60615 h 73604"/>
                  <a:gd name="connsiteX11" fmla="*/ 56286 w 73604"/>
                  <a:gd name="connsiteY11" fmla="*/ 56286 h 73604"/>
                  <a:gd name="connsiteX12" fmla="*/ 51956 w 73604"/>
                  <a:gd name="connsiteY12" fmla="*/ 47626 h 73604"/>
                  <a:gd name="connsiteX13" fmla="*/ 47626 w 73604"/>
                  <a:gd name="connsiteY13" fmla="*/ 43297 h 73604"/>
                  <a:gd name="connsiteX14" fmla="*/ 38967 w 73604"/>
                  <a:gd name="connsiteY14" fmla="*/ 38967 h 73604"/>
                  <a:gd name="connsiteX15" fmla="*/ 30308 w 73604"/>
                  <a:gd name="connsiteY15" fmla="*/ 34637 h 73604"/>
                  <a:gd name="connsiteX16" fmla="*/ 21648 w 73604"/>
                  <a:gd name="connsiteY16" fmla="*/ 30308 h 73604"/>
                  <a:gd name="connsiteX17" fmla="*/ 12989 w 73604"/>
                  <a:gd name="connsiteY17" fmla="*/ 21648 h 73604"/>
                  <a:gd name="connsiteX18" fmla="*/ 8659 w 73604"/>
                  <a:gd name="connsiteY18" fmla="*/ 17319 h 73604"/>
                  <a:gd name="connsiteX19" fmla="*/ 0 w 73604"/>
                  <a:gd name="connsiteY19" fmla="*/ 0 h 73604"/>
                  <a:gd name="connsiteX20" fmla="*/ 0 w 73604"/>
                  <a:gd name="connsiteY20" fmla="*/ 0 h 73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3604" h="73604">
                    <a:moveTo>
                      <a:pt x="0" y="0"/>
                    </a:moveTo>
                    <a:cubicBezTo>
                      <a:pt x="0" y="0"/>
                      <a:pt x="4330" y="4330"/>
                      <a:pt x="12989" y="8659"/>
                    </a:cubicBezTo>
                    <a:cubicBezTo>
                      <a:pt x="17319" y="12989"/>
                      <a:pt x="21648" y="12989"/>
                      <a:pt x="25978" y="17319"/>
                    </a:cubicBezTo>
                    <a:cubicBezTo>
                      <a:pt x="30308" y="17319"/>
                      <a:pt x="30308" y="21648"/>
                      <a:pt x="34637" y="21648"/>
                    </a:cubicBezTo>
                    <a:cubicBezTo>
                      <a:pt x="38967" y="21648"/>
                      <a:pt x="38967" y="25978"/>
                      <a:pt x="43297" y="25978"/>
                    </a:cubicBezTo>
                    <a:cubicBezTo>
                      <a:pt x="47626" y="25978"/>
                      <a:pt x="47626" y="30308"/>
                      <a:pt x="51956" y="30308"/>
                    </a:cubicBezTo>
                    <a:cubicBezTo>
                      <a:pt x="56286" y="34637"/>
                      <a:pt x="56286" y="34637"/>
                      <a:pt x="60615" y="38967"/>
                    </a:cubicBezTo>
                    <a:cubicBezTo>
                      <a:pt x="64945" y="43297"/>
                      <a:pt x="69275" y="51956"/>
                      <a:pt x="69275" y="56286"/>
                    </a:cubicBezTo>
                    <a:cubicBezTo>
                      <a:pt x="73604" y="64945"/>
                      <a:pt x="73604" y="73604"/>
                      <a:pt x="73604" y="73604"/>
                    </a:cubicBezTo>
                    <a:cubicBezTo>
                      <a:pt x="73604" y="73604"/>
                      <a:pt x="73604" y="73604"/>
                      <a:pt x="69275" y="69275"/>
                    </a:cubicBezTo>
                    <a:cubicBezTo>
                      <a:pt x="69275" y="64945"/>
                      <a:pt x="64945" y="64945"/>
                      <a:pt x="60615" y="60615"/>
                    </a:cubicBezTo>
                    <a:cubicBezTo>
                      <a:pt x="60615" y="60615"/>
                      <a:pt x="56286" y="56286"/>
                      <a:pt x="56286" y="56286"/>
                    </a:cubicBezTo>
                    <a:cubicBezTo>
                      <a:pt x="56286" y="56286"/>
                      <a:pt x="51956" y="51956"/>
                      <a:pt x="51956" y="47626"/>
                    </a:cubicBezTo>
                    <a:cubicBezTo>
                      <a:pt x="51956" y="47626"/>
                      <a:pt x="47626" y="43297"/>
                      <a:pt x="47626" y="43297"/>
                    </a:cubicBezTo>
                    <a:cubicBezTo>
                      <a:pt x="43297" y="43297"/>
                      <a:pt x="43297" y="38967"/>
                      <a:pt x="38967" y="38967"/>
                    </a:cubicBezTo>
                    <a:cubicBezTo>
                      <a:pt x="34637" y="38967"/>
                      <a:pt x="34637" y="34637"/>
                      <a:pt x="30308" y="34637"/>
                    </a:cubicBezTo>
                    <a:cubicBezTo>
                      <a:pt x="25978" y="34637"/>
                      <a:pt x="25978" y="30308"/>
                      <a:pt x="21648" y="30308"/>
                    </a:cubicBezTo>
                    <a:cubicBezTo>
                      <a:pt x="17319" y="30308"/>
                      <a:pt x="17319" y="25978"/>
                      <a:pt x="12989" y="21648"/>
                    </a:cubicBezTo>
                    <a:cubicBezTo>
                      <a:pt x="12989" y="21648"/>
                      <a:pt x="8659" y="17319"/>
                      <a:pt x="8659" y="17319"/>
                    </a:cubicBezTo>
                    <a:cubicBezTo>
                      <a:pt x="8659" y="12989"/>
                      <a:pt x="4330" y="8659"/>
                      <a:pt x="0" y="0"/>
                    </a:cubicBezTo>
                    <a:cubicBezTo>
                      <a:pt x="4330" y="4330"/>
                      <a:pt x="0" y="0"/>
                      <a:pt x="0" y="0"/>
                    </a:cubicBezTo>
                    <a:close/>
                  </a:path>
                </a:pathLst>
              </a:custGeom>
              <a:solidFill>
                <a:srgbClr val="29648C"/>
              </a:solidFill>
              <a:ln w="43191" cap="flat">
                <a:noFill/>
                <a:prstDash val="solid"/>
                <a:miter/>
              </a:ln>
            </p:spPr>
            <p:txBody>
              <a:bodyPr rtlCol="0" anchor="ctr"/>
              <a:lstStyle/>
              <a:p>
                <a:endParaRPr lang="en-US"/>
              </a:p>
            </p:txBody>
          </p:sp>
          <p:sp>
            <p:nvSpPr>
              <p:cNvPr id="293" name="Freeform: Shape 292">
                <a:extLst>
                  <a:ext uri="{FF2B5EF4-FFF2-40B4-BE49-F238E27FC236}">
                    <a16:creationId xmlns:a16="http://schemas.microsoft.com/office/drawing/2014/main" xmlns="" id="{C82FCAC9-8037-4EAB-84F3-85D49E93EB48}"/>
                  </a:ext>
                </a:extLst>
              </p:cNvPr>
              <p:cNvSpPr/>
              <p:nvPr/>
            </p:nvSpPr>
            <p:spPr>
              <a:xfrm>
                <a:off x="17589756" y="3964232"/>
                <a:ext cx="8659" cy="112571"/>
              </a:xfrm>
              <a:custGeom>
                <a:avLst/>
                <a:gdLst>
                  <a:gd name="connsiteX0" fmla="*/ 8659 w 8659"/>
                  <a:gd name="connsiteY0" fmla="*/ 0 h 112571"/>
                  <a:gd name="connsiteX1" fmla="*/ 8659 w 8659"/>
                  <a:gd name="connsiteY1" fmla="*/ 4330 h 112571"/>
                  <a:gd name="connsiteX2" fmla="*/ 8659 w 8659"/>
                  <a:gd name="connsiteY2" fmla="*/ 17318 h 112571"/>
                  <a:gd name="connsiteX3" fmla="*/ 8659 w 8659"/>
                  <a:gd name="connsiteY3" fmla="*/ 34637 h 112571"/>
                  <a:gd name="connsiteX4" fmla="*/ 8659 w 8659"/>
                  <a:gd name="connsiteY4" fmla="*/ 56286 h 112571"/>
                  <a:gd name="connsiteX5" fmla="*/ 8659 w 8659"/>
                  <a:gd name="connsiteY5" fmla="*/ 69275 h 112571"/>
                  <a:gd name="connsiteX6" fmla="*/ 8659 w 8659"/>
                  <a:gd name="connsiteY6" fmla="*/ 77934 h 112571"/>
                  <a:gd name="connsiteX7" fmla="*/ 8659 w 8659"/>
                  <a:gd name="connsiteY7" fmla="*/ 95253 h 112571"/>
                  <a:gd name="connsiteX8" fmla="*/ 8659 w 8659"/>
                  <a:gd name="connsiteY8" fmla="*/ 112571 h 112571"/>
                  <a:gd name="connsiteX9" fmla="*/ 4330 w 8659"/>
                  <a:gd name="connsiteY9" fmla="*/ 95253 h 112571"/>
                  <a:gd name="connsiteX10" fmla="*/ 0 w 8659"/>
                  <a:gd name="connsiteY10" fmla="*/ 77934 h 112571"/>
                  <a:gd name="connsiteX11" fmla="*/ 0 w 8659"/>
                  <a:gd name="connsiteY11" fmla="*/ 56286 h 112571"/>
                  <a:gd name="connsiteX12" fmla="*/ 0 w 8659"/>
                  <a:gd name="connsiteY12" fmla="*/ 34637 h 112571"/>
                  <a:gd name="connsiteX13" fmla="*/ 4330 w 8659"/>
                  <a:gd name="connsiteY13" fmla="*/ 17318 h 112571"/>
                  <a:gd name="connsiteX14" fmla="*/ 8659 w 8659"/>
                  <a:gd name="connsiteY14" fmla="*/ 0 h 112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59" h="112571">
                    <a:moveTo>
                      <a:pt x="8659" y="0"/>
                    </a:moveTo>
                    <a:cubicBezTo>
                      <a:pt x="8659" y="0"/>
                      <a:pt x="8659" y="0"/>
                      <a:pt x="8659" y="4330"/>
                    </a:cubicBezTo>
                    <a:cubicBezTo>
                      <a:pt x="8659" y="8659"/>
                      <a:pt x="8659" y="12989"/>
                      <a:pt x="8659" y="17318"/>
                    </a:cubicBezTo>
                    <a:cubicBezTo>
                      <a:pt x="8659" y="21648"/>
                      <a:pt x="8659" y="30308"/>
                      <a:pt x="8659" y="34637"/>
                    </a:cubicBezTo>
                    <a:cubicBezTo>
                      <a:pt x="8659" y="43297"/>
                      <a:pt x="8659" y="47626"/>
                      <a:pt x="8659" y="56286"/>
                    </a:cubicBezTo>
                    <a:cubicBezTo>
                      <a:pt x="8659" y="60615"/>
                      <a:pt x="8659" y="64945"/>
                      <a:pt x="8659" y="69275"/>
                    </a:cubicBezTo>
                    <a:cubicBezTo>
                      <a:pt x="8659" y="73604"/>
                      <a:pt x="8659" y="77934"/>
                      <a:pt x="8659" y="77934"/>
                    </a:cubicBezTo>
                    <a:cubicBezTo>
                      <a:pt x="8659" y="86593"/>
                      <a:pt x="8659" y="90923"/>
                      <a:pt x="8659" y="95253"/>
                    </a:cubicBezTo>
                    <a:cubicBezTo>
                      <a:pt x="8659" y="108242"/>
                      <a:pt x="8659" y="112571"/>
                      <a:pt x="8659" y="112571"/>
                    </a:cubicBezTo>
                    <a:cubicBezTo>
                      <a:pt x="8659" y="112571"/>
                      <a:pt x="8659" y="103912"/>
                      <a:pt x="4330" y="95253"/>
                    </a:cubicBezTo>
                    <a:cubicBezTo>
                      <a:pt x="4330" y="90923"/>
                      <a:pt x="4330" y="82263"/>
                      <a:pt x="0" y="77934"/>
                    </a:cubicBezTo>
                    <a:cubicBezTo>
                      <a:pt x="0" y="69275"/>
                      <a:pt x="0" y="64945"/>
                      <a:pt x="0" y="56286"/>
                    </a:cubicBezTo>
                    <a:cubicBezTo>
                      <a:pt x="0" y="47626"/>
                      <a:pt x="0" y="43297"/>
                      <a:pt x="0" y="34637"/>
                    </a:cubicBezTo>
                    <a:cubicBezTo>
                      <a:pt x="0" y="25978"/>
                      <a:pt x="0" y="21648"/>
                      <a:pt x="4330" y="17318"/>
                    </a:cubicBezTo>
                    <a:cubicBezTo>
                      <a:pt x="4330" y="8659"/>
                      <a:pt x="8659" y="0"/>
                      <a:pt x="8659" y="0"/>
                    </a:cubicBezTo>
                    <a:close/>
                  </a:path>
                </a:pathLst>
              </a:custGeom>
              <a:solidFill>
                <a:srgbClr val="29648C"/>
              </a:solidFill>
              <a:ln w="43191" cap="flat">
                <a:noFill/>
                <a:prstDash val="solid"/>
                <a:miter/>
              </a:ln>
            </p:spPr>
            <p:txBody>
              <a:bodyPr rtlCol="0" anchor="ctr"/>
              <a:lstStyle/>
              <a:p>
                <a:endParaRPr lang="en-US"/>
              </a:p>
            </p:txBody>
          </p:sp>
        </p:grpSp>
        <p:sp>
          <p:nvSpPr>
            <p:cNvPr id="294" name="Freeform: Shape 293">
              <a:extLst>
                <a:ext uri="{FF2B5EF4-FFF2-40B4-BE49-F238E27FC236}">
                  <a16:creationId xmlns:a16="http://schemas.microsoft.com/office/drawing/2014/main" xmlns="" id="{2314A871-3D95-4443-8516-606BBA791352}"/>
                </a:ext>
              </a:extLst>
            </p:cNvPr>
            <p:cNvSpPr/>
            <p:nvPr/>
          </p:nvSpPr>
          <p:spPr>
            <a:xfrm>
              <a:off x="17136951" y="3821353"/>
              <a:ext cx="505735" cy="503890"/>
            </a:xfrm>
            <a:custGeom>
              <a:avLst/>
              <a:gdLst>
                <a:gd name="connsiteX0" fmla="*/ 461465 w 505735"/>
                <a:gd name="connsiteY0" fmla="*/ 142879 h 503890"/>
                <a:gd name="connsiteX1" fmla="*/ 452806 w 505735"/>
                <a:gd name="connsiteY1" fmla="*/ 73604 h 503890"/>
                <a:gd name="connsiteX2" fmla="*/ 383531 w 505735"/>
                <a:gd name="connsiteY2" fmla="*/ 0 h 503890"/>
                <a:gd name="connsiteX3" fmla="*/ 413839 w 505735"/>
                <a:gd name="connsiteY3" fmla="*/ 99583 h 503890"/>
                <a:gd name="connsiteX4" fmla="*/ 305597 w 505735"/>
                <a:gd name="connsiteY4" fmla="*/ 281429 h 503890"/>
                <a:gd name="connsiteX5" fmla="*/ 89113 w 505735"/>
                <a:gd name="connsiteY5" fmla="*/ 264110 h 503890"/>
                <a:gd name="connsiteX6" fmla="*/ 37157 w 505735"/>
                <a:gd name="connsiteY6" fmla="*/ 190506 h 503890"/>
                <a:gd name="connsiteX7" fmla="*/ 6850 w 505735"/>
                <a:gd name="connsiteY7" fmla="*/ 246791 h 503890"/>
                <a:gd name="connsiteX8" fmla="*/ 63135 w 505735"/>
                <a:gd name="connsiteY8" fmla="*/ 350703 h 503890"/>
                <a:gd name="connsiteX9" fmla="*/ 106432 w 505735"/>
                <a:gd name="connsiteY9" fmla="*/ 450286 h 503890"/>
                <a:gd name="connsiteX10" fmla="*/ 361883 w 505735"/>
                <a:gd name="connsiteY10" fmla="*/ 497912 h 503890"/>
                <a:gd name="connsiteX11" fmla="*/ 504762 w 505735"/>
                <a:gd name="connsiteY11" fmla="*/ 294418 h 503890"/>
                <a:gd name="connsiteX12" fmla="*/ 461465 w 505735"/>
                <a:gd name="connsiteY12" fmla="*/ 142879 h 503890"/>
                <a:gd name="connsiteX13" fmla="*/ 431157 w 505735"/>
                <a:gd name="connsiteY13" fmla="*/ 342044 h 503890"/>
                <a:gd name="connsiteX14" fmla="*/ 257970 w 505735"/>
                <a:gd name="connsiteY14" fmla="*/ 463275 h 503890"/>
                <a:gd name="connsiteX15" fmla="*/ 136740 w 505735"/>
                <a:gd name="connsiteY15" fmla="*/ 406989 h 503890"/>
                <a:gd name="connsiteX16" fmla="*/ 132410 w 505735"/>
                <a:gd name="connsiteY16" fmla="*/ 316066 h 503890"/>
                <a:gd name="connsiteX17" fmla="*/ 383531 w 505735"/>
                <a:gd name="connsiteY17" fmla="*/ 246791 h 503890"/>
                <a:gd name="connsiteX18" fmla="*/ 431157 w 505735"/>
                <a:gd name="connsiteY18" fmla="*/ 342044 h 50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5735" h="503890">
                  <a:moveTo>
                    <a:pt x="461465" y="142879"/>
                  </a:moveTo>
                  <a:cubicBezTo>
                    <a:pt x="461465" y="142879"/>
                    <a:pt x="461465" y="95253"/>
                    <a:pt x="452806" y="73604"/>
                  </a:cubicBezTo>
                  <a:cubicBezTo>
                    <a:pt x="448476" y="51956"/>
                    <a:pt x="383531" y="0"/>
                    <a:pt x="383531" y="0"/>
                  </a:cubicBezTo>
                  <a:cubicBezTo>
                    <a:pt x="383531" y="0"/>
                    <a:pt x="413839" y="82264"/>
                    <a:pt x="413839" y="99583"/>
                  </a:cubicBezTo>
                  <a:cubicBezTo>
                    <a:pt x="413839" y="112571"/>
                    <a:pt x="374872" y="238132"/>
                    <a:pt x="305597" y="281429"/>
                  </a:cubicBezTo>
                  <a:cubicBezTo>
                    <a:pt x="231993" y="324725"/>
                    <a:pt x="119421" y="285758"/>
                    <a:pt x="89113" y="264110"/>
                  </a:cubicBezTo>
                  <a:cubicBezTo>
                    <a:pt x="58806" y="242461"/>
                    <a:pt x="63135" y="207824"/>
                    <a:pt x="37157" y="190506"/>
                  </a:cubicBezTo>
                  <a:cubicBezTo>
                    <a:pt x="37157" y="190506"/>
                    <a:pt x="-19128" y="207824"/>
                    <a:pt x="6850" y="246791"/>
                  </a:cubicBezTo>
                  <a:cubicBezTo>
                    <a:pt x="32828" y="285758"/>
                    <a:pt x="63135" y="320396"/>
                    <a:pt x="63135" y="350703"/>
                  </a:cubicBezTo>
                  <a:cubicBezTo>
                    <a:pt x="63135" y="381011"/>
                    <a:pt x="54476" y="411319"/>
                    <a:pt x="106432" y="450286"/>
                  </a:cubicBezTo>
                  <a:cubicBezTo>
                    <a:pt x="162718" y="493582"/>
                    <a:pt x="292608" y="515231"/>
                    <a:pt x="361883" y="497912"/>
                  </a:cubicBezTo>
                  <a:cubicBezTo>
                    <a:pt x="426828" y="480593"/>
                    <a:pt x="487443" y="385341"/>
                    <a:pt x="504762" y="294418"/>
                  </a:cubicBezTo>
                  <a:cubicBezTo>
                    <a:pt x="513421" y="199165"/>
                    <a:pt x="461465" y="142879"/>
                    <a:pt x="461465" y="142879"/>
                  </a:cubicBezTo>
                  <a:close/>
                  <a:moveTo>
                    <a:pt x="431157" y="342044"/>
                  </a:moveTo>
                  <a:cubicBezTo>
                    <a:pt x="426828" y="432967"/>
                    <a:pt x="344564" y="480593"/>
                    <a:pt x="257970" y="463275"/>
                  </a:cubicBezTo>
                  <a:cubicBezTo>
                    <a:pt x="171377" y="445956"/>
                    <a:pt x="37157" y="398330"/>
                    <a:pt x="136740" y="406989"/>
                  </a:cubicBezTo>
                  <a:cubicBezTo>
                    <a:pt x="236322" y="415648"/>
                    <a:pt x="19839" y="268439"/>
                    <a:pt x="132410" y="316066"/>
                  </a:cubicBezTo>
                  <a:cubicBezTo>
                    <a:pt x="132410" y="316066"/>
                    <a:pt x="314256" y="411319"/>
                    <a:pt x="383531" y="246791"/>
                  </a:cubicBezTo>
                  <a:cubicBezTo>
                    <a:pt x="457135" y="86593"/>
                    <a:pt x="435487" y="251121"/>
                    <a:pt x="431157" y="342044"/>
                  </a:cubicBezTo>
                  <a:close/>
                </a:path>
              </a:pathLst>
            </a:custGeom>
            <a:solidFill>
              <a:srgbClr val="588FBC">
                <a:alpha val="50000"/>
              </a:srgbClr>
            </a:solidFill>
            <a:ln w="43191" cap="flat">
              <a:noFill/>
              <a:prstDash val="solid"/>
              <a:miter/>
            </a:ln>
          </p:spPr>
          <p:txBody>
            <a:bodyPr rtlCol="0" anchor="ctr"/>
            <a:lstStyle/>
            <a:p>
              <a:endParaRPr lang="en-US"/>
            </a:p>
          </p:txBody>
        </p:sp>
        <p:sp>
          <p:nvSpPr>
            <p:cNvPr id="295" name="Freeform: Shape 294">
              <a:extLst>
                <a:ext uri="{FF2B5EF4-FFF2-40B4-BE49-F238E27FC236}">
                  <a16:creationId xmlns:a16="http://schemas.microsoft.com/office/drawing/2014/main" xmlns="" id="{757B0D90-D6F7-46D0-B9A2-809DF62CBC10}"/>
                </a:ext>
              </a:extLst>
            </p:cNvPr>
            <p:cNvSpPr/>
            <p:nvPr/>
          </p:nvSpPr>
          <p:spPr>
            <a:xfrm>
              <a:off x="16263398" y="3851319"/>
              <a:ext cx="148564" cy="43638"/>
            </a:xfrm>
            <a:custGeom>
              <a:avLst/>
              <a:gdLst>
                <a:gd name="connsiteX0" fmla="*/ 14468 w 148564"/>
                <a:gd name="connsiteY0" fmla="*/ 17660 h 43638"/>
                <a:gd name="connsiteX1" fmla="*/ 122710 w 148564"/>
                <a:gd name="connsiteY1" fmla="*/ 4672 h 43638"/>
                <a:gd name="connsiteX2" fmla="*/ 66424 w 148564"/>
                <a:gd name="connsiteY2" fmla="*/ 43638 h 43638"/>
                <a:gd name="connsiteX3" fmla="*/ 14468 w 148564"/>
                <a:gd name="connsiteY3" fmla="*/ 17660 h 43638"/>
              </a:gdLst>
              <a:ahLst/>
              <a:cxnLst>
                <a:cxn ang="0">
                  <a:pos x="connsiteX0" y="connsiteY0"/>
                </a:cxn>
                <a:cxn ang="0">
                  <a:pos x="connsiteX1" y="connsiteY1"/>
                </a:cxn>
                <a:cxn ang="0">
                  <a:pos x="connsiteX2" y="connsiteY2"/>
                </a:cxn>
                <a:cxn ang="0">
                  <a:pos x="connsiteX3" y="connsiteY3"/>
                </a:cxn>
              </a:cxnLst>
              <a:rect l="l" t="t" r="r" b="b"/>
              <a:pathLst>
                <a:path w="148564" h="43638">
                  <a:moveTo>
                    <a:pt x="14468" y="17660"/>
                  </a:moveTo>
                  <a:cubicBezTo>
                    <a:pt x="14468" y="17660"/>
                    <a:pt x="62094" y="30650"/>
                    <a:pt x="122710" y="4672"/>
                  </a:cubicBezTo>
                  <a:cubicBezTo>
                    <a:pt x="178996" y="-16977"/>
                    <a:pt x="135699" y="43638"/>
                    <a:pt x="66424" y="43638"/>
                  </a:cubicBezTo>
                  <a:cubicBezTo>
                    <a:pt x="-7180" y="39309"/>
                    <a:pt x="-11510" y="4672"/>
                    <a:pt x="14468" y="17660"/>
                  </a:cubicBezTo>
                  <a:close/>
                </a:path>
              </a:pathLst>
            </a:custGeom>
            <a:solidFill>
              <a:srgbClr val="588FBC">
                <a:alpha val="50000"/>
              </a:srgbClr>
            </a:solidFill>
            <a:ln w="43191" cap="flat">
              <a:noFill/>
              <a:prstDash val="solid"/>
              <a:miter/>
            </a:ln>
          </p:spPr>
          <p:txBody>
            <a:bodyPr rtlCol="0" anchor="ctr"/>
            <a:lstStyle/>
            <a:p>
              <a:endParaRPr lang="en-US"/>
            </a:p>
          </p:txBody>
        </p:sp>
        <p:sp>
          <p:nvSpPr>
            <p:cNvPr id="296" name="Freeform: Shape 295">
              <a:extLst>
                <a:ext uri="{FF2B5EF4-FFF2-40B4-BE49-F238E27FC236}">
                  <a16:creationId xmlns:a16="http://schemas.microsoft.com/office/drawing/2014/main" xmlns="" id="{B159657C-C0EA-47C3-B706-20A3A04232CA}"/>
                </a:ext>
              </a:extLst>
            </p:cNvPr>
            <p:cNvSpPr/>
            <p:nvPr/>
          </p:nvSpPr>
          <p:spPr>
            <a:xfrm>
              <a:off x="17306658" y="4173248"/>
              <a:ext cx="149655" cy="35286"/>
            </a:xfrm>
            <a:custGeom>
              <a:avLst/>
              <a:gdLst>
                <a:gd name="connsiteX0" fmla="*/ 14658 w 149655"/>
                <a:gd name="connsiteY0" fmla="*/ 3138 h 35286"/>
                <a:gd name="connsiteX1" fmla="*/ 122900 w 149655"/>
                <a:gd name="connsiteY1" fmla="*/ 3138 h 35286"/>
                <a:gd name="connsiteX2" fmla="*/ 62285 w 149655"/>
                <a:gd name="connsiteY2" fmla="*/ 33446 h 35286"/>
                <a:gd name="connsiteX3" fmla="*/ 14658 w 149655"/>
                <a:gd name="connsiteY3" fmla="*/ 3138 h 35286"/>
              </a:gdLst>
              <a:ahLst/>
              <a:cxnLst>
                <a:cxn ang="0">
                  <a:pos x="connsiteX0" y="connsiteY0"/>
                </a:cxn>
                <a:cxn ang="0">
                  <a:pos x="connsiteX1" y="connsiteY1"/>
                </a:cxn>
                <a:cxn ang="0">
                  <a:pos x="connsiteX2" y="connsiteY2"/>
                </a:cxn>
                <a:cxn ang="0">
                  <a:pos x="connsiteX3" y="connsiteY3"/>
                </a:cxn>
              </a:cxnLst>
              <a:rect l="l" t="t" r="r" b="b"/>
              <a:pathLst>
                <a:path w="149655" h="35286">
                  <a:moveTo>
                    <a:pt x="14658" y="3138"/>
                  </a:moveTo>
                  <a:cubicBezTo>
                    <a:pt x="14658" y="3138"/>
                    <a:pt x="62285" y="20457"/>
                    <a:pt x="122900" y="3138"/>
                  </a:cubicBezTo>
                  <a:cubicBezTo>
                    <a:pt x="183516" y="-14181"/>
                    <a:pt x="131560" y="46434"/>
                    <a:pt x="62285" y="33446"/>
                  </a:cubicBezTo>
                  <a:cubicBezTo>
                    <a:pt x="-6990" y="24786"/>
                    <a:pt x="-11319" y="-9851"/>
                    <a:pt x="14658" y="3138"/>
                  </a:cubicBezTo>
                  <a:close/>
                </a:path>
              </a:pathLst>
            </a:custGeom>
            <a:solidFill>
              <a:srgbClr val="588FBC">
                <a:alpha val="50000"/>
              </a:srgbClr>
            </a:solidFill>
            <a:ln w="43191" cap="flat">
              <a:noFill/>
              <a:prstDash val="solid"/>
              <a:miter/>
            </a:ln>
          </p:spPr>
          <p:txBody>
            <a:bodyPr rtlCol="0" anchor="ctr"/>
            <a:lstStyle/>
            <a:p>
              <a:endParaRPr lang="en-US"/>
            </a:p>
          </p:txBody>
        </p:sp>
        <p:grpSp>
          <p:nvGrpSpPr>
            <p:cNvPr id="297" name="Graphic 12">
              <a:extLst>
                <a:ext uri="{FF2B5EF4-FFF2-40B4-BE49-F238E27FC236}">
                  <a16:creationId xmlns:a16="http://schemas.microsoft.com/office/drawing/2014/main" xmlns="" id="{A0DA3AD3-F7FB-4D8E-8569-77E1FDF83B90}"/>
                </a:ext>
              </a:extLst>
            </p:cNvPr>
            <p:cNvGrpSpPr/>
            <p:nvPr/>
          </p:nvGrpSpPr>
          <p:grpSpPr>
            <a:xfrm>
              <a:off x="15540029" y="2362254"/>
              <a:ext cx="789793" cy="840087"/>
              <a:chOff x="15540029" y="2362254"/>
              <a:chExt cx="789793" cy="840087"/>
            </a:xfrm>
          </p:grpSpPr>
          <p:sp>
            <p:nvSpPr>
              <p:cNvPr id="298" name="Freeform: Shape 297">
                <a:extLst>
                  <a:ext uri="{FF2B5EF4-FFF2-40B4-BE49-F238E27FC236}">
                    <a16:creationId xmlns:a16="http://schemas.microsoft.com/office/drawing/2014/main" xmlns="" id="{BE38DDB8-9008-4ECC-8B07-774D798A3D17}"/>
                  </a:ext>
                </a:extLst>
              </p:cNvPr>
              <p:cNvSpPr/>
              <p:nvPr/>
            </p:nvSpPr>
            <p:spPr>
              <a:xfrm>
                <a:off x="15587525" y="2988132"/>
                <a:ext cx="1924" cy="45220"/>
              </a:xfrm>
              <a:custGeom>
                <a:avLst/>
                <a:gdLst>
                  <a:gd name="connsiteX0" fmla="*/ 1924 w 1924"/>
                  <a:gd name="connsiteY0" fmla="*/ 1924 h 45220"/>
                  <a:gd name="connsiteX1" fmla="*/ 1924 w 1924"/>
                  <a:gd name="connsiteY1" fmla="*/ 45221 h 45220"/>
                  <a:gd name="connsiteX2" fmla="*/ 1924 w 1924"/>
                  <a:gd name="connsiteY2" fmla="*/ 1924 h 45220"/>
                  <a:gd name="connsiteX3" fmla="*/ 1924 w 1924"/>
                  <a:gd name="connsiteY3" fmla="*/ 1924 h 45220"/>
                </a:gdLst>
                <a:ahLst/>
                <a:cxnLst>
                  <a:cxn ang="0">
                    <a:pos x="connsiteX0" y="connsiteY0"/>
                  </a:cxn>
                  <a:cxn ang="0">
                    <a:pos x="connsiteX1" y="connsiteY1"/>
                  </a:cxn>
                  <a:cxn ang="0">
                    <a:pos x="connsiteX2" y="connsiteY2"/>
                  </a:cxn>
                  <a:cxn ang="0">
                    <a:pos x="connsiteX3" y="connsiteY3"/>
                  </a:cxn>
                </a:cxnLst>
                <a:rect l="l" t="t" r="r" b="b"/>
                <a:pathLst>
                  <a:path w="1924" h="45220">
                    <a:moveTo>
                      <a:pt x="1924" y="1924"/>
                    </a:moveTo>
                    <a:cubicBezTo>
                      <a:pt x="1924" y="14913"/>
                      <a:pt x="-2405" y="32232"/>
                      <a:pt x="1924" y="45221"/>
                    </a:cubicBezTo>
                    <a:cubicBezTo>
                      <a:pt x="1924" y="19243"/>
                      <a:pt x="1924" y="-2405"/>
                      <a:pt x="1924" y="1924"/>
                    </a:cubicBezTo>
                    <a:cubicBezTo>
                      <a:pt x="1924" y="-2405"/>
                      <a:pt x="1924" y="1924"/>
                      <a:pt x="1924" y="1924"/>
                    </a:cubicBezTo>
                    <a:close/>
                  </a:path>
                </a:pathLst>
              </a:custGeom>
              <a:noFill/>
              <a:ln w="43191" cap="flat">
                <a:noFill/>
                <a:prstDash val="solid"/>
                <a:miter/>
              </a:ln>
            </p:spPr>
            <p:txBody>
              <a:bodyPr rtlCol="0" anchor="ctr"/>
              <a:lstStyle/>
              <a:p>
                <a:endParaRPr lang="en-US"/>
              </a:p>
            </p:txBody>
          </p:sp>
          <p:sp>
            <p:nvSpPr>
              <p:cNvPr id="299" name="Freeform: Shape 298">
                <a:extLst>
                  <a:ext uri="{FF2B5EF4-FFF2-40B4-BE49-F238E27FC236}">
                    <a16:creationId xmlns:a16="http://schemas.microsoft.com/office/drawing/2014/main" xmlns="" id="{5F1C46B5-238E-41B3-81A3-BDB62AA8A991}"/>
                  </a:ext>
                </a:extLst>
              </p:cNvPr>
              <p:cNvSpPr/>
              <p:nvPr/>
            </p:nvSpPr>
            <p:spPr>
              <a:xfrm>
                <a:off x="15540029" y="2868826"/>
                <a:ext cx="127353" cy="143548"/>
              </a:xfrm>
              <a:custGeom>
                <a:avLst/>
                <a:gdLst>
                  <a:gd name="connsiteX0" fmla="*/ 127354 w 127353"/>
                  <a:gd name="connsiteY0" fmla="*/ 0 h 143548"/>
                  <a:gd name="connsiteX1" fmla="*/ 58079 w 127353"/>
                  <a:gd name="connsiteY1" fmla="*/ 64945 h 143548"/>
                  <a:gd name="connsiteX2" fmla="*/ 6123 w 127353"/>
                  <a:gd name="connsiteY2" fmla="*/ 103912 h 143548"/>
                  <a:gd name="connsiteX3" fmla="*/ 1793 w 127353"/>
                  <a:gd name="connsiteY3" fmla="*/ 134220 h 143548"/>
                  <a:gd name="connsiteX4" fmla="*/ 49420 w 127353"/>
                  <a:gd name="connsiteY4" fmla="*/ 125560 h 143548"/>
                  <a:gd name="connsiteX5" fmla="*/ 66738 w 127353"/>
                  <a:gd name="connsiteY5" fmla="*/ 77934 h 143548"/>
                  <a:gd name="connsiteX6" fmla="*/ 127354 w 127353"/>
                  <a:gd name="connsiteY6" fmla="*/ 0 h 143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353" h="143548">
                    <a:moveTo>
                      <a:pt x="127354" y="0"/>
                    </a:moveTo>
                    <a:cubicBezTo>
                      <a:pt x="127354" y="0"/>
                      <a:pt x="79727" y="43297"/>
                      <a:pt x="58079" y="64945"/>
                    </a:cubicBezTo>
                    <a:cubicBezTo>
                      <a:pt x="36431" y="86593"/>
                      <a:pt x="19112" y="99582"/>
                      <a:pt x="6123" y="103912"/>
                    </a:cubicBezTo>
                    <a:cubicBezTo>
                      <a:pt x="1793" y="116901"/>
                      <a:pt x="-2536" y="125560"/>
                      <a:pt x="1793" y="134220"/>
                    </a:cubicBezTo>
                    <a:cubicBezTo>
                      <a:pt x="14782" y="155868"/>
                      <a:pt x="40760" y="134220"/>
                      <a:pt x="49420" y="125560"/>
                    </a:cubicBezTo>
                    <a:cubicBezTo>
                      <a:pt x="53749" y="108242"/>
                      <a:pt x="58079" y="90923"/>
                      <a:pt x="66738" y="77934"/>
                    </a:cubicBezTo>
                    <a:cubicBezTo>
                      <a:pt x="92716" y="34637"/>
                      <a:pt x="127354" y="0"/>
                      <a:pt x="127354" y="0"/>
                    </a:cubicBezTo>
                    <a:close/>
                  </a:path>
                </a:pathLst>
              </a:custGeom>
              <a:solidFill>
                <a:srgbClr val="F3D1BB"/>
              </a:solidFill>
              <a:ln w="43191" cap="flat">
                <a:noFill/>
                <a:prstDash val="solid"/>
                <a:miter/>
              </a:ln>
            </p:spPr>
            <p:txBody>
              <a:bodyPr rtlCol="0" anchor="ctr"/>
              <a:lstStyle/>
              <a:p>
                <a:endParaRPr lang="en-US"/>
              </a:p>
            </p:txBody>
          </p:sp>
          <p:sp>
            <p:nvSpPr>
              <p:cNvPr id="300" name="Freeform: Shape 299">
                <a:extLst>
                  <a:ext uri="{FF2B5EF4-FFF2-40B4-BE49-F238E27FC236}">
                    <a16:creationId xmlns:a16="http://schemas.microsoft.com/office/drawing/2014/main" xmlns="" id="{A078C737-FF76-4987-9038-0BBAC7DC9CEF}"/>
                  </a:ext>
                </a:extLst>
              </p:cNvPr>
              <p:cNvSpPr/>
              <p:nvPr/>
            </p:nvSpPr>
            <p:spPr>
              <a:xfrm>
                <a:off x="15585120" y="2362254"/>
                <a:ext cx="744703" cy="840087"/>
              </a:xfrm>
              <a:custGeom>
                <a:avLst/>
                <a:gdLst>
                  <a:gd name="connsiteX0" fmla="*/ 510901 w 744703"/>
                  <a:gd name="connsiteY0" fmla="*/ 264110 h 840087"/>
                  <a:gd name="connsiteX1" fmla="*/ 744703 w 744703"/>
                  <a:gd name="connsiteY1" fmla="*/ 121231 h 840087"/>
                  <a:gd name="connsiteX2" fmla="*/ 684088 w 744703"/>
                  <a:gd name="connsiteY2" fmla="*/ 0 h 840087"/>
                  <a:gd name="connsiteX3" fmla="*/ 489253 w 744703"/>
                  <a:gd name="connsiteY3" fmla="*/ 121231 h 840087"/>
                  <a:gd name="connsiteX4" fmla="*/ 679758 w 744703"/>
                  <a:gd name="connsiteY4" fmla="*/ 34637 h 840087"/>
                  <a:gd name="connsiteX5" fmla="*/ 506571 w 744703"/>
                  <a:gd name="connsiteY5" fmla="*/ 216484 h 840087"/>
                  <a:gd name="connsiteX6" fmla="*/ 281428 w 744703"/>
                  <a:gd name="connsiteY6" fmla="*/ 476264 h 840087"/>
                  <a:gd name="connsiteX7" fmla="*/ 324725 w 744703"/>
                  <a:gd name="connsiteY7" fmla="*/ 562857 h 840087"/>
                  <a:gd name="connsiteX8" fmla="*/ 359363 w 744703"/>
                  <a:gd name="connsiteY8" fmla="*/ 679758 h 840087"/>
                  <a:gd name="connsiteX9" fmla="*/ 298747 w 744703"/>
                  <a:gd name="connsiteY9" fmla="*/ 658110 h 840087"/>
                  <a:gd name="connsiteX10" fmla="*/ 190505 w 744703"/>
                  <a:gd name="connsiteY10" fmla="*/ 640791 h 840087"/>
                  <a:gd name="connsiteX11" fmla="*/ 112571 w 744703"/>
                  <a:gd name="connsiteY11" fmla="*/ 805319 h 840087"/>
                  <a:gd name="connsiteX12" fmla="*/ 99582 w 744703"/>
                  <a:gd name="connsiteY12" fmla="*/ 697077 h 840087"/>
                  <a:gd name="connsiteX13" fmla="*/ 181846 w 744703"/>
                  <a:gd name="connsiteY13" fmla="*/ 554198 h 840087"/>
                  <a:gd name="connsiteX14" fmla="*/ 95253 w 744703"/>
                  <a:gd name="connsiteY14" fmla="*/ 623473 h 840087"/>
                  <a:gd name="connsiteX15" fmla="*/ 77934 w 744703"/>
                  <a:gd name="connsiteY15" fmla="*/ 697077 h 840087"/>
                  <a:gd name="connsiteX16" fmla="*/ 86593 w 744703"/>
                  <a:gd name="connsiteY16" fmla="*/ 584505 h 840087"/>
                  <a:gd name="connsiteX17" fmla="*/ 129890 w 744703"/>
                  <a:gd name="connsiteY17" fmla="*/ 506571 h 840087"/>
                  <a:gd name="connsiteX18" fmla="*/ 51956 w 744703"/>
                  <a:gd name="connsiteY18" fmla="*/ 588835 h 840087"/>
                  <a:gd name="connsiteX19" fmla="*/ 21648 w 744703"/>
                  <a:gd name="connsiteY19" fmla="*/ 736044 h 840087"/>
                  <a:gd name="connsiteX20" fmla="*/ 0 w 744703"/>
                  <a:gd name="connsiteY20" fmla="*/ 671099 h 840087"/>
                  <a:gd name="connsiteX21" fmla="*/ 12989 w 744703"/>
                  <a:gd name="connsiteY21" fmla="*/ 762022 h 840087"/>
                  <a:gd name="connsiteX22" fmla="*/ 60615 w 744703"/>
                  <a:gd name="connsiteY22" fmla="*/ 723055 h 840087"/>
                  <a:gd name="connsiteX23" fmla="*/ 73604 w 744703"/>
                  <a:gd name="connsiteY23" fmla="*/ 779341 h 840087"/>
                  <a:gd name="connsiteX24" fmla="*/ 116901 w 744703"/>
                  <a:gd name="connsiteY24" fmla="*/ 839956 h 840087"/>
                  <a:gd name="connsiteX25" fmla="*/ 181846 w 744703"/>
                  <a:gd name="connsiteY25" fmla="*/ 705736 h 840087"/>
                  <a:gd name="connsiteX26" fmla="*/ 268439 w 744703"/>
                  <a:gd name="connsiteY26" fmla="*/ 645121 h 840087"/>
                  <a:gd name="connsiteX27" fmla="*/ 368022 w 744703"/>
                  <a:gd name="connsiteY27" fmla="*/ 727385 h 840087"/>
                  <a:gd name="connsiteX28" fmla="*/ 389670 w 744703"/>
                  <a:gd name="connsiteY28" fmla="*/ 679758 h 840087"/>
                  <a:gd name="connsiteX29" fmla="*/ 355033 w 744703"/>
                  <a:gd name="connsiteY29" fmla="*/ 562857 h 840087"/>
                  <a:gd name="connsiteX30" fmla="*/ 311736 w 744703"/>
                  <a:gd name="connsiteY30" fmla="*/ 467604 h 840087"/>
                  <a:gd name="connsiteX31" fmla="*/ 510901 w 744703"/>
                  <a:gd name="connsiteY31" fmla="*/ 264110 h 84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44703" h="840087">
                    <a:moveTo>
                      <a:pt x="510901" y="264110"/>
                    </a:moveTo>
                    <a:cubicBezTo>
                      <a:pt x="588835" y="203495"/>
                      <a:pt x="744703" y="121231"/>
                      <a:pt x="744703" y="121231"/>
                    </a:cubicBezTo>
                    <a:cubicBezTo>
                      <a:pt x="744703" y="121231"/>
                      <a:pt x="727384" y="43297"/>
                      <a:pt x="684088" y="0"/>
                    </a:cubicBezTo>
                    <a:cubicBezTo>
                      <a:pt x="684088" y="0"/>
                      <a:pt x="606154" y="30308"/>
                      <a:pt x="489253" y="121231"/>
                    </a:cubicBezTo>
                    <a:cubicBezTo>
                      <a:pt x="523890" y="95253"/>
                      <a:pt x="653780" y="8659"/>
                      <a:pt x="679758" y="34637"/>
                    </a:cubicBezTo>
                    <a:cubicBezTo>
                      <a:pt x="710066" y="64945"/>
                      <a:pt x="649450" y="103912"/>
                      <a:pt x="506571" y="216484"/>
                    </a:cubicBezTo>
                    <a:cubicBezTo>
                      <a:pt x="363692" y="329055"/>
                      <a:pt x="242461" y="441626"/>
                      <a:pt x="281428" y="476264"/>
                    </a:cubicBezTo>
                    <a:cubicBezTo>
                      <a:pt x="311736" y="502242"/>
                      <a:pt x="329055" y="523890"/>
                      <a:pt x="324725" y="562857"/>
                    </a:cubicBezTo>
                    <a:cubicBezTo>
                      <a:pt x="320396" y="601824"/>
                      <a:pt x="333385" y="649451"/>
                      <a:pt x="359363" y="679758"/>
                    </a:cubicBezTo>
                    <a:cubicBezTo>
                      <a:pt x="381011" y="710066"/>
                      <a:pt x="333385" y="714396"/>
                      <a:pt x="298747" y="658110"/>
                    </a:cubicBezTo>
                    <a:cubicBezTo>
                      <a:pt x="264110" y="601824"/>
                      <a:pt x="225143" y="614813"/>
                      <a:pt x="190505" y="640791"/>
                    </a:cubicBezTo>
                    <a:cubicBezTo>
                      <a:pt x="164527" y="658110"/>
                      <a:pt x="142879" y="800989"/>
                      <a:pt x="112571" y="805319"/>
                    </a:cubicBezTo>
                    <a:cubicBezTo>
                      <a:pt x="77934" y="809648"/>
                      <a:pt x="82264" y="770681"/>
                      <a:pt x="99582" y="697077"/>
                    </a:cubicBezTo>
                    <a:cubicBezTo>
                      <a:pt x="116901" y="623473"/>
                      <a:pt x="129890" y="597494"/>
                      <a:pt x="181846" y="554198"/>
                    </a:cubicBezTo>
                    <a:cubicBezTo>
                      <a:pt x="142879" y="567187"/>
                      <a:pt x="95253" y="614813"/>
                      <a:pt x="95253" y="623473"/>
                    </a:cubicBezTo>
                    <a:cubicBezTo>
                      <a:pt x="90923" y="632132"/>
                      <a:pt x="90923" y="697077"/>
                      <a:pt x="77934" y="697077"/>
                    </a:cubicBezTo>
                    <a:cubicBezTo>
                      <a:pt x="64945" y="697077"/>
                      <a:pt x="56286" y="640791"/>
                      <a:pt x="86593" y="584505"/>
                    </a:cubicBezTo>
                    <a:cubicBezTo>
                      <a:pt x="116901" y="528220"/>
                      <a:pt x="129890" y="506571"/>
                      <a:pt x="129890" y="506571"/>
                    </a:cubicBezTo>
                    <a:cubicBezTo>
                      <a:pt x="129890" y="506571"/>
                      <a:pt x="69275" y="571517"/>
                      <a:pt x="51956" y="588835"/>
                    </a:cubicBezTo>
                    <a:cubicBezTo>
                      <a:pt x="34637" y="606154"/>
                      <a:pt x="47626" y="727385"/>
                      <a:pt x="21648" y="736044"/>
                    </a:cubicBezTo>
                    <a:cubicBezTo>
                      <a:pt x="8659" y="740374"/>
                      <a:pt x="0" y="710066"/>
                      <a:pt x="0" y="671099"/>
                    </a:cubicBezTo>
                    <a:cubicBezTo>
                      <a:pt x="0" y="710066"/>
                      <a:pt x="0" y="753363"/>
                      <a:pt x="12989" y="762022"/>
                    </a:cubicBezTo>
                    <a:cubicBezTo>
                      <a:pt x="38967" y="775011"/>
                      <a:pt x="60615" y="723055"/>
                      <a:pt x="60615" y="723055"/>
                    </a:cubicBezTo>
                    <a:cubicBezTo>
                      <a:pt x="60615" y="723055"/>
                      <a:pt x="56286" y="766352"/>
                      <a:pt x="73604" y="779341"/>
                    </a:cubicBezTo>
                    <a:cubicBezTo>
                      <a:pt x="64945" y="831297"/>
                      <a:pt x="86593" y="835626"/>
                      <a:pt x="116901" y="839956"/>
                    </a:cubicBezTo>
                    <a:cubicBezTo>
                      <a:pt x="147209" y="844286"/>
                      <a:pt x="173187" y="740374"/>
                      <a:pt x="181846" y="705736"/>
                    </a:cubicBezTo>
                    <a:cubicBezTo>
                      <a:pt x="190505" y="671099"/>
                      <a:pt x="233802" y="632132"/>
                      <a:pt x="268439" y="645121"/>
                    </a:cubicBezTo>
                    <a:cubicBezTo>
                      <a:pt x="303077" y="662440"/>
                      <a:pt x="320396" y="727385"/>
                      <a:pt x="368022" y="727385"/>
                    </a:cubicBezTo>
                    <a:cubicBezTo>
                      <a:pt x="415648" y="727385"/>
                      <a:pt x="406989" y="697077"/>
                      <a:pt x="389670" y="679758"/>
                    </a:cubicBezTo>
                    <a:cubicBezTo>
                      <a:pt x="368022" y="662440"/>
                      <a:pt x="346374" y="619143"/>
                      <a:pt x="355033" y="562857"/>
                    </a:cubicBezTo>
                    <a:cubicBezTo>
                      <a:pt x="363692" y="506571"/>
                      <a:pt x="337714" y="493582"/>
                      <a:pt x="311736" y="467604"/>
                    </a:cubicBezTo>
                    <a:cubicBezTo>
                      <a:pt x="294418" y="445956"/>
                      <a:pt x="432967" y="324725"/>
                      <a:pt x="510901" y="264110"/>
                    </a:cubicBezTo>
                    <a:close/>
                  </a:path>
                </a:pathLst>
              </a:custGeom>
              <a:solidFill>
                <a:srgbClr val="F3D1BB"/>
              </a:solidFill>
              <a:ln w="43191" cap="flat">
                <a:noFill/>
                <a:prstDash val="solid"/>
                <a:miter/>
              </a:ln>
            </p:spPr>
            <p:txBody>
              <a:bodyPr rtlCol="0" anchor="ctr"/>
              <a:lstStyle/>
              <a:p>
                <a:endParaRPr lang="en-US"/>
              </a:p>
            </p:txBody>
          </p:sp>
        </p:grpSp>
        <p:sp>
          <p:nvSpPr>
            <p:cNvPr id="301" name="Freeform: Shape 300">
              <a:extLst>
                <a:ext uri="{FF2B5EF4-FFF2-40B4-BE49-F238E27FC236}">
                  <a16:creationId xmlns:a16="http://schemas.microsoft.com/office/drawing/2014/main" xmlns="" id="{5C09D57E-523F-4E3D-9364-D92C68B471E9}"/>
                </a:ext>
              </a:extLst>
            </p:cNvPr>
            <p:cNvSpPr/>
            <p:nvPr/>
          </p:nvSpPr>
          <p:spPr>
            <a:xfrm>
              <a:off x="15827690" y="2440188"/>
              <a:ext cx="333275" cy="307651"/>
            </a:xfrm>
            <a:custGeom>
              <a:avLst/>
              <a:gdLst>
                <a:gd name="connsiteX0" fmla="*/ 333276 w 333275"/>
                <a:gd name="connsiteY0" fmla="*/ 0 h 307651"/>
                <a:gd name="connsiteX1" fmla="*/ 17210 w 333275"/>
                <a:gd name="connsiteY1" fmla="*/ 290088 h 307651"/>
                <a:gd name="connsiteX2" fmla="*/ 333276 w 333275"/>
                <a:gd name="connsiteY2" fmla="*/ 0 h 307651"/>
              </a:gdLst>
              <a:ahLst/>
              <a:cxnLst>
                <a:cxn ang="0">
                  <a:pos x="connsiteX0" y="connsiteY0"/>
                </a:cxn>
                <a:cxn ang="0">
                  <a:pos x="connsiteX1" y="connsiteY1"/>
                </a:cxn>
                <a:cxn ang="0">
                  <a:pos x="connsiteX2" y="connsiteY2"/>
                </a:cxn>
              </a:cxnLst>
              <a:rect l="l" t="t" r="r" b="b"/>
              <a:pathLst>
                <a:path w="333275" h="307651">
                  <a:moveTo>
                    <a:pt x="333276" y="0"/>
                  </a:moveTo>
                  <a:cubicBezTo>
                    <a:pt x="333276" y="0"/>
                    <a:pt x="121122" y="168857"/>
                    <a:pt x="17210" y="290088"/>
                  </a:cubicBezTo>
                  <a:cubicBezTo>
                    <a:pt x="-56394" y="376681"/>
                    <a:pt x="116793" y="121231"/>
                    <a:pt x="333276" y="0"/>
                  </a:cubicBezTo>
                  <a:close/>
                </a:path>
              </a:pathLst>
            </a:custGeom>
            <a:solidFill>
              <a:srgbClr val="F2D6E9">
                <a:alpha val="50000"/>
              </a:srgbClr>
            </a:solidFill>
            <a:ln w="43191" cap="flat">
              <a:noFill/>
              <a:prstDash val="solid"/>
              <a:miter/>
            </a:ln>
          </p:spPr>
          <p:txBody>
            <a:bodyPr rtlCol="0" anchor="ctr"/>
            <a:lstStyle/>
            <a:p>
              <a:endParaRPr lang="en-US"/>
            </a:p>
          </p:txBody>
        </p:sp>
        <p:grpSp>
          <p:nvGrpSpPr>
            <p:cNvPr id="302" name="Graphic 12">
              <a:extLst>
                <a:ext uri="{FF2B5EF4-FFF2-40B4-BE49-F238E27FC236}">
                  <a16:creationId xmlns:a16="http://schemas.microsoft.com/office/drawing/2014/main" xmlns="" id="{24B01DAF-A026-45B3-B570-DCFC81D0A983}"/>
                </a:ext>
              </a:extLst>
            </p:cNvPr>
            <p:cNvGrpSpPr/>
            <p:nvPr/>
          </p:nvGrpSpPr>
          <p:grpSpPr>
            <a:xfrm>
              <a:off x="17380607" y="1526208"/>
              <a:ext cx="655105" cy="740793"/>
              <a:chOff x="17380607" y="1526208"/>
              <a:chExt cx="655105" cy="740793"/>
            </a:xfrm>
          </p:grpSpPr>
          <p:grpSp>
            <p:nvGrpSpPr>
              <p:cNvPr id="303" name="Graphic 12">
                <a:extLst>
                  <a:ext uri="{FF2B5EF4-FFF2-40B4-BE49-F238E27FC236}">
                    <a16:creationId xmlns:a16="http://schemas.microsoft.com/office/drawing/2014/main" xmlns="" id="{81262CE3-01D3-46C7-A6CC-1D1E4CCB74B2}"/>
                  </a:ext>
                </a:extLst>
              </p:cNvPr>
              <p:cNvGrpSpPr/>
              <p:nvPr/>
            </p:nvGrpSpPr>
            <p:grpSpPr>
              <a:xfrm>
                <a:off x="17384936" y="1526208"/>
                <a:ext cx="650775" cy="740793"/>
                <a:chOff x="17384936" y="1526208"/>
                <a:chExt cx="650775" cy="740793"/>
              </a:xfrm>
            </p:grpSpPr>
            <p:sp>
              <p:nvSpPr>
                <p:cNvPr id="304" name="Freeform: Shape 303">
                  <a:extLst>
                    <a:ext uri="{FF2B5EF4-FFF2-40B4-BE49-F238E27FC236}">
                      <a16:creationId xmlns:a16="http://schemas.microsoft.com/office/drawing/2014/main" xmlns="" id="{B120023A-68AF-4838-B874-50FE759340FB}"/>
                    </a:ext>
                  </a:extLst>
                </p:cNvPr>
                <p:cNvSpPr/>
                <p:nvPr/>
              </p:nvSpPr>
              <p:spPr>
                <a:xfrm>
                  <a:off x="17384936" y="1526208"/>
                  <a:ext cx="632072" cy="735982"/>
                </a:xfrm>
                <a:custGeom>
                  <a:avLst/>
                  <a:gdLst>
                    <a:gd name="connsiteX0" fmla="*/ 14314 w 632072"/>
                    <a:gd name="connsiteY0" fmla="*/ 610903 h 735982"/>
                    <a:gd name="connsiteX1" fmla="*/ 183171 w 632072"/>
                    <a:gd name="connsiteY1" fmla="*/ 593585 h 735982"/>
                    <a:gd name="connsiteX2" fmla="*/ 321721 w 632072"/>
                    <a:gd name="connsiteY2" fmla="*/ 368442 h 735982"/>
                    <a:gd name="connsiteX3" fmla="*/ 282754 w 632072"/>
                    <a:gd name="connsiteY3" fmla="*/ 229892 h 735982"/>
                    <a:gd name="connsiteX4" fmla="*/ 347699 w 632072"/>
                    <a:gd name="connsiteY4" fmla="*/ 151958 h 735982"/>
                    <a:gd name="connsiteX5" fmla="*/ 395325 w 632072"/>
                    <a:gd name="connsiteY5" fmla="*/ 13409 h 735982"/>
                    <a:gd name="connsiteX6" fmla="*/ 494908 w 632072"/>
                    <a:gd name="connsiteY6" fmla="*/ 56705 h 735982"/>
                    <a:gd name="connsiteX7" fmla="*/ 572842 w 632072"/>
                    <a:gd name="connsiteY7" fmla="*/ 117321 h 735982"/>
                    <a:gd name="connsiteX8" fmla="*/ 607479 w 632072"/>
                    <a:gd name="connsiteY8" fmla="*/ 173606 h 735982"/>
                    <a:gd name="connsiteX9" fmla="*/ 607479 w 632072"/>
                    <a:gd name="connsiteY9" fmla="*/ 359782 h 735982"/>
                    <a:gd name="connsiteX10" fmla="*/ 451611 w 632072"/>
                    <a:gd name="connsiteY10" fmla="*/ 450705 h 735982"/>
                    <a:gd name="connsiteX11" fmla="*/ 386666 w 632072"/>
                    <a:gd name="connsiteY11" fmla="*/ 528639 h 735982"/>
                    <a:gd name="connsiteX12" fmla="*/ 174512 w 632072"/>
                    <a:gd name="connsiteY12" fmla="*/ 732134 h 735982"/>
                    <a:gd name="connsiteX13" fmla="*/ 5655 w 632072"/>
                    <a:gd name="connsiteY13" fmla="*/ 732134 h 735982"/>
                    <a:gd name="connsiteX14" fmla="*/ 14314 w 632072"/>
                    <a:gd name="connsiteY14" fmla="*/ 610903 h 735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32072" h="735982">
                      <a:moveTo>
                        <a:pt x="14314" y="610903"/>
                      </a:moveTo>
                      <a:cubicBezTo>
                        <a:pt x="14314" y="610903"/>
                        <a:pt x="139875" y="593585"/>
                        <a:pt x="183171" y="593585"/>
                      </a:cubicBezTo>
                      <a:cubicBezTo>
                        <a:pt x="235128" y="502661"/>
                        <a:pt x="326051" y="403079"/>
                        <a:pt x="321721" y="368442"/>
                      </a:cubicBezTo>
                      <a:cubicBezTo>
                        <a:pt x="317391" y="338134"/>
                        <a:pt x="261106" y="307826"/>
                        <a:pt x="282754" y="229892"/>
                      </a:cubicBezTo>
                      <a:cubicBezTo>
                        <a:pt x="304402" y="151958"/>
                        <a:pt x="326051" y="147628"/>
                        <a:pt x="347699" y="151958"/>
                      </a:cubicBezTo>
                      <a:cubicBezTo>
                        <a:pt x="330380" y="91343"/>
                        <a:pt x="347699" y="43716"/>
                        <a:pt x="395325" y="13409"/>
                      </a:cubicBezTo>
                      <a:cubicBezTo>
                        <a:pt x="442952" y="-21229"/>
                        <a:pt x="494908" y="17738"/>
                        <a:pt x="494908" y="56705"/>
                      </a:cubicBezTo>
                      <a:cubicBezTo>
                        <a:pt x="542534" y="43716"/>
                        <a:pt x="568512" y="82683"/>
                        <a:pt x="572842" y="117321"/>
                      </a:cubicBezTo>
                      <a:cubicBezTo>
                        <a:pt x="603149" y="125980"/>
                        <a:pt x="607479" y="151958"/>
                        <a:pt x="607479" y="173606"/>
                      </a:cubicBezTo>
                      <a:cubicBezTo>
                        <a:pt x="646446" y="195255"/>
                        <a:pt x="633457" y="286178"/>
                        <a:pt x="607479" y="359782"/>
                      </a:cubicBezTo>
                      <a:cubicBezTo>
                        <a:pt x="577171" y="433387"/>
                        <a:pt x="486248" y="450705"/>
                        <a:pt x="451611" y="450705"/>
                      </a:cubicBezTo>
                      <a:cubicBezTo>
                        <a:pt x="421303" y="450705"/>
                        <a:pt x="408314" y="463694"/>
                        <a:pt x="386666" y="528639"/>
                      </a:cubicBezTo>
                      <a:cubicBezTo>
                        <a:pt x="365018" y="593585"/>
                        <a:pt x="300073" y="723475"/>
                        <a:pt x="174512" y="732134"/>
                      </a:cubicBezTo>
                      <a:cubicBezTo>
                        <a:pt x="61941" y="740793"/>
                        <a:pt x="5655" y="732134"/>
                        <a:pt x="5655" y="732134"/>
                      </a:cubicBezTo>
                      <a:cubicBezTo>
                        <a:pt x="5655" y="732134"/>
                        <a:pt x="-11664" y="667189"/>
                        <a:pt x="14314" y="610903"/>
                      </a:cubicBezTo>
                      <a:close/>
                    </a:path>
                  </a:pathLst>
                </a:custGeom>
                <a:solidFill>
                  <a:srgbClr val="F3D1BB"/>
                </a:solidFill>
                <a:ln w="43191" cap="flat">
                  <a:noFill/>
                  <a:prstDash val="solid"/>
                  <a:miter/>
                </a:ln>
              </p:spPr>
              <p:txBody>
                <a:bodyPr rtlCol="0" anchor="ctr"/>
                <a:lstStyle/>
                <a:p>
                  <a:endParaRPr lang="en-US"/>
                </a:p>
              </p:txBody>
            </p:sp>
            <p:sp>
              <p:nvSpPr>
                <p:cNvPr id="305" name="Freeform: Shape 304">
                  <a:extLst>
                    <a:ext uri="{FF2B5EF4-FFF2-40B4-BE49-F238E27FC236}">
                      <a16:creationId xmlns:a16="http://schemas.microsoft.com/office/drawing/2014/main" xmlns="" id="{A0F581A0-C29A-4DAE-AAE9-9E6AC0385107}"/>
                    </a:ext>
                  </a:extLst>
                </p:cNvPr>
                <p:cNvSpPr/>
                <p:nvPr/>
              </p:nvSpPr>
              <p:spPr>
                <a:xfrm>
                  <a:off x="17386262" y="1535287"/>
                  <a:ext cx="649450" cy="731714"/>
                </a:xfrm>
                <a:custGeom>
                  <a:avLst/>
                  <a:gdLst>
                    <a:gd name="connsiteX0" fmla="*/ 12989 w 649450"/>
                    <a:gd name="connsiteY0" fmla="*/ 601824 h 731714"/>
                    <a:gd name="connsiteX1" fmla="*/ 56286 w 649450"/>
                    <a:gd name="connsiteY1" fmla="*/ 597494 h 731714"/>
                    <a:gd name="connsiteX2" fmla="*/ 99582 w 649450"/>
                    <a:gd name="connsiteY2" fmla="*/ 593165 h 731714"/>
                    <a:gd name="connsiteX3" fmla="*/ 186176 w 649450"/>
                    <a:gd name="connsiteY3" fmla="*/ 584505 h 731714"/>
                    <a:gd name="connsiteX4" fmla="*/ 186176 w 649450"/>
                    <a:gd name="connsiteY4" fmla="*/ 584505 h 731714"/>
                    <a:gd name="connsiteX5" fmla="*/ 259780 w 649450"/>
                    <a:gd name="connsiteY5" fmla="*/ 476264 h 731714"/>
                    <a:gd name="connsiteX6" fmla="*/ 298747 w 649450"/>
                    <a:gd name="connsiteY6" fmla="*/ 424308 h 731714"/>
                    <a:gd name="connsiteX7" fmla="*/ 316066 w 649450"/>
                    <a:gd name="connsiteY7" fmla="*/ 398330 h 731714"/>
                    <a:gd name="connsiteX8" fmla="*/ 324725 w 649450"/>
                    <a:gd name="connsiteY8" fmla="*/ 368022 h 731714"/>
                    <a:gd name="connsiteX9" fmla="*/ 311736 w 649450"/>
                    <a:gd name="connsiteY9" fmla="*/ 342044 h 731714"/>
                    <a:gd name="connsiteX10" fmla="*/ 294417 w 649450"/>
                    <a:gd name="connsiteY10" fmla="*/ 316066 h 731714"/>
                    <a:gd name="connsiteX11" fmla="*/ 281428 w 649450"/>
                    <a:gd name="connsiteY11" fmla="*/ 285758 h 731714"/>
                    <a:gd name="connsiteX12" fmla="*/ 281428 w 649450"/>
                    <a:gd name="connsiteY12" fmla="*/ 251121 h 731714"/>
                    <a:gd name="connsiteX13" fmla="*/ 290088 w 649450"/>
                    <a:gd name="connsiteY13" fmla="*/ 220813 h 731714"/>
                    <a:gd name="connsiteX14" fmla="*/ 303077 w 649450"/>
                    <a:gd name="connsiteY14" fmla="*/ 190505 h 731714"/>
                    <a:gd name="connsiteX15" fmla="*/ 311736 w 649450"/>
                    <a:gd name="connsiteY15" fmla="*/ 177516 h 731714"/>
                    <a:gd name="connsiteX16" fmla="*/ 320396 w 649450"/>
                    <a:gd name="connsiteY16" fmla="*/ 164527 h 731714"/>
                    <a:gd name="connsiteX17" fmla="*/ 355033 w 649450"/>
                    <a:gd name="connsiteY17" fmla="*/ 155868 h 731714"/>
                    <a:gd name="connsiteX18" fmla="*/ 350703 w 649450"/>
                    <a:gd name="connsiteY18" fmla="*/ 160198 h 731714"/>
                    <a:gd name="connsiteX19" fmla="*/ 346374 w 649450"/>
                    <a:gd name="connsiteY19" fmla="*/ 142879 h 731714"/>
                    <a:gd name="connsiteX20" fmla="*/ 346374 w 649450"/>
                    <a:gd name="connsiteY20" fmla="*/ 125560 h 731714"/>
                    <a:gd name="connsiteX21" fmla="*/ 346374 w 649450"/>
                    <a:gd name="connsiteY21" fmla="*/ 108242 h 731714"/>
                    <a:gd name="connsiteX22" fmla="*/ 350703 w 649450"/>
                    <a:gd name="connsiteY22" fmla="*/ 90923 h 731714"/>
                    <a:gd name="connsiteX23" fmla="*/ 359363 w 649450"/>
                    <a:gd name="connsiteY23" fmla="*/ 73604 h 731714"/>
                    <a:gd name="connsiteX24" fmla="*/ 363692 w 649450"/>
                    <a:gd name="connsiteY24" fmla="*/ 64945 h 731714"/>
                    <a:gd name="connsiteX25" fmla="*/ 368022 w 649450"/>
                    <a:gd name="connsiteY25" fmla="*/ 56286 h 731714"/>
                    <a:gd name="connsiteX26" fmla="*/ 372352 w 649450"/>
                    <a:gd name="connsiteY26" fmla="*/ 47626 h 731714"/>
                    <a:gd name="connsiteX27" fmla="*/ 376681 w 649450"/>
                    <a:gd name="connsiteY27" fmla="*/ 38967 h 731714"/>
                    <a:gd name="connsiteX28" fmla="*/ 381011 w 649450"/>
                    <a:gd name="connsiteY28" fmla="*/ 30308 h 731714"/>
                    <a:gd name="connsiteX29" fmla="*/ 389670 w 649450"/>
                    <a:gd name="connsiteY29" fmla="*/ 25978 h 731714"/>
                    <a:gd name="connsiteX30" fmla="*/ 398330 w 649450"/>
                    <a:gd name="connsiteY30" fmla="*/ 21648 h 731714"/>
                    <a:gd name="connsiteX31" fmla="*/ 402659 w 649450"/>
                    <a:gd name="connsiteY31" fmla="*/ 17319 h 731714"/>
                    <a:gd name="connsiteX32" fmla="*/ 406989 w 649450"/>
                    <a:gd name="connsiteY32" fmla="*/ 12989 h 731714"/>
                    <a:gd name="connsiteX33" fmla="*/ 424308 w 649450"/>
                    <a:gd name="connsiteY33" fmla="*/ 4330 h 731714"/>
                    <a:gd name="connsiteX34" fmla="*/ 441626 w 649450"/>
                    <a:gd name="connsiteY34" fmla="*/ 0 h 731714"/>
                    <a:gd name="connsiteX35" fmla="*/ 450286 w 649450"/>
                    <a:gd name="connsiteY35" fmla="*/ 0 h 731714"/>
                    <a:gd name="connsiteX36" fmla="*/ 458945 w 649450"/>
                    <a:gd name="connsiteY36" fmla="*/ 4330 h 731714"/>
                    <a:gd name="connsiteX37" fmla="*/ 506571 w 649450"/>
                    <a:gd name="connsiteY37" fmla="*/ 60615 h 731714"/>
                    <a:gd name="connsiteX38" fmla="*/ 502242 w 649450"/>
                    <a:gd name="connsiteY38" fmla="*/ 56286 h 731714"/>
                    <a:gd name="connsiteX39" fmla="*/ 510901 w 649450"/>
                    <a:gd name="connsiteY39" fmla="*/ 56286 h 731714"/>
                    <a:gd name="connsiteX40" fmla="*/ 519560 w 649450"/>
                    <a:gd name="connsiteY40" fmla="*/ 56286 h 731714"/>
                    <a:gd name="connsiteX41" fmla="*/ 528220 w 649450"/>
                    <a:gd name="connsiteY41" fmla="*/ 56286 h 731714"/>
                    <a:gd name="connsiteX42" fmla="*/ 536879 w 649450"/>
                    <a:gd name="connsiteY42" fmla="*/ 56286 h 731714"/>
                    <a:gd name="connsiteX43" fmla="*/ 562857 w 649450"/>
                    <a:gd name="connsiteY43" fmla="*/ 69275 h 731714"/>
                    <a:gd name="connsiteX44" fmla="*/ 571516 w 649450"/>
                    <a:gd name="connsiteY44" fmla="*/ 82264 h 731714"/>
                    <a:gd name="connsiteX45" fmla="*/ 580176 w 649450"/>
                    <a:gd name="connsiteY45" fmla="*/ 95253 h 731714"/>
                    <a:gd name="connsiteX46" fmla="*/ 584505 w 649450"/>
                    <a:gd name="connsiteY46" fmla="*/ 108242 h 731714"/>
                    <a:gd name="connsiteX47" fmla="*/ 588835 w 649450"/>
                    <a:gd name="connsiteY47" fmla="*/ 121231 h 731714"/>
                    <a:gd name="connsiteX48" fmla="*/ 584505 w 649450"/>
                    <a:gd name="connsiteY48" fmla="*/ 116901 h 731714"/>
                    <a:gd name="connsiteX49" fmla="*/ 593165 w 649450"/>
                    <a:gd name="connsiteY49" fmla="*/ 121231 h 731714"/>
                    <a:gd name="connsiteX50" fmla="*/ 601824 w 649450"/>
                    <a:gd name="connsiteY50" fmla="*/ 125560 h 731714"/>
                    <a:gd name="connsiteX51" fmla="*/ 610483 w 649450"/>
                    <a:gd name="connsiteY51" fmla="*/ 134220 h 731714"/>
                    <a:gd name="connsiteX52" fmla="*/ 614813 w 649450"/>
                    <a:gd name="connsiteY52" fmla="*/ 142879 h 731714"/>
                    <a:gd name="connsiteX53" fmla="*/ 619143 w 649450"/>
                    <a:gd name="connsiteY53" fmla="*/ 151538 h 731714"/>
                    <a:gd name="connsiteX54" fmla="*/ 623472 w 649450"/>
                    <a:gd name="connsiteY54" fmla="*/ 160198 h 731714"/>
                    <a:gd name="connsiteX55" fmla="*/ 627802 w 649450"/>
                    <a:gd name="connsiteY55" fmla="*/ 177516 h 731714"/>
                    <a:gd name="connsiteX56" fmla="*/ 623472 w 649450"/>
                    <a:gd name="connsiteY56" fmla="*/ 173187 h 731714"/>
                    <a:gd name="connsiteX57" fmla="*/ 645121 w 649450"/>
                    <a:gd name="connsiteY57" fmla="*/ 199165 h 731714"/>
                    <a:gd name="connsiteX58" fmla="*/ 649450 w 649450"/>
                    <a:gd name="connsiteY58" fmla="*/ 229472 h 731714"/>
                    <a:gd name="connsiteX59" fmla="*/ 645121 w 649450"/>
                    <a:gd name="connsiteY59" fmla="*/ 290088 h 731714"/>
                    <a:gd name="connsiteX60" fmla="*/ 627802 w 649450"/>
                    <a:gd name="connsiteY60" fmla="*/ 350703 h 731714"/>
                    <a:gd name="connsiteX61" fmla="*/ 623472 w 649450"/>
                    <a:gd name="connsiteY61" fmla="*/ 363692 h 731714"/>
                    <a:gd name="connsiteX62" fmla="*/ 614813 w 649450"/>
                    <a:gd name="connsiteY62" fmla="*/ 376681 h 731714"/>
                    <a:gd name="connsiteX63" fmla="*/ 597494 w 649450"/>
                    <a:gd name="connsiteY63" fmla="*/ 402659 h 731714"/>
                    <a:gd name="connsiteX64" fmla="*/ 545538 w 649450"/>
                    <a:gd name="connsiteY64" fmla="*/ 437297 h 731714"/>
                    <a:gd name="connsiteX65" fmla="*/ 484923 w 649450"/>
                    <a:gd name="connsiteY65" fmla="*/ 454615 h 731714"/>
                    <a:gd name="connsiteX66" fmla="*/ 454615 w 649450"/>
                    <a:gd name="connsiteY66" fmla="*/ 454615 h 731714"/>
                    <a:gd name="connsiteX67" fmla="*/ 432967 w 649450"/>
                    <a:gd name="connsiteY67" fmla="*/ 467604 h 731714"/>
                    <a:gd name="connsiteX68" fmla="*/ 406989 w 649450"/>
                    <a:gd name="connsiteY68" fmla="*/ 519560 h 731714"/>
                    <a:gd name="connsiteX69" fmla="*/ 381011 w 649450"/>
                    <a:gd name="connsiteY69" fmla="*/ 575846 h 731714"/>
                    <a:gd name="connsiteX70" fmla="*/ 350703 w 649450"/>
                    <a:gd name="connsiteY70" fmla="*/ 627802 h 731714"/>
                    <a:gd name="connsiteX71" fmla="*/ 311736 w 649450"/>
                    <a:gd name="connsiteY71" fmla="*/ 675428 h 731714"/>
                    <a:gd name="connsiteX72" fmla="*/ 259780 w 649450"/>
                    <a:gd name="connsiteY72" fmla="*/ 710066 h 731714"/>
                    <a:gd name="connsiteX73" fmla="*/ 246791 w 649450"/>
                    <a:gd name="connsiteY73" fmla="*/ 714396 h 731714"/>
                    <a:gd name="connsiteX74" fmla="*/ 233802 w 649450"/>
                    <a:gd name="connsiteY74" fmla="*/ 718725 h 731714"/>
                    <a:gd name="connsiteX75" fmla="*/ 203494 w 649450"/>
                    <a:gd name="connsiteY75" fmla="*/ 723055 h 731714"/>
                    <a:gd name="connsiteX76" fmla="*/ 173187 w 649450"/>
                    <a:gd name="connsiteY76" fmla="*/ 727385 h 731714"/>
                    <a:gd name="connsiteX77" fmla="*/ 142879 w 649450"/>
                    <a:gd name="connsiteY77" fmla="*/ 727385 h 731714"/>
                    <a:gd name="connsiteX78" fmla="*/ 112571 w 649450"/>
                    <a:gd name="connsiteY78" fmla="*/ 727385 h 731714"/>
                    <a:gd name="connsiteX79" fmla="*/ 82264 w 649450"/>
                    <a:gd name="connsiteY79" fmla="*/ 727385 h 731714"/>
                    <a:gd name="connsiteX80" fmla="*/ 51956 w 649450"/>
                    <a:gd name="connsiteY80" fmla="*/ 727385 h 731714"/>
                    <a:gd name="connsiteX81" fmla="*/ 21648 w 649450"/>
                    <a:gd name="connsiteY81" fmla="*/ 723055 h 731714"/>
                    <a:gd name="connsiteX82" fmla="*/ 21648 w 649450"/>
                    <a:gd name="connsiteY82" fmla="*/ 723055 h 731714"/>
                    <a:gd name="connsiteX83" fmla="*/ 21648 w 649450"/>
                    <a:gd name="connsiteY83" fmla="*/ 723055 h 731714"/>
                    <a:gd name="connsiteX84" fmla="*/ 17319 w 649450"/>
                    <a:gd name="connsiteY84" fmla="*/ 692747 h 731714"/>
                    <a:gd name="connsiteX85" fmla="*/ 17319 w 649450"/>
                    <a:gd name="connsiteY85" fmla="*/ 675428 h 731714"/>
                    <a:gd name="connsiteX86" fmla="*/ 17319 w 649450"/>
                    <a:gd name="connsiteY86" fmla="*/ 658110 h 731714"/>
                    <a:gd name="connsiteX87" fmla="*/ 17319 w 649450"/>
                    <a:gd name="connsiteY87" fmla="*/ 640791 h 731714"/>
                    <a:gd name="connsiteX88" fmla="*/ 21648 w 649450"/>
                    <a:gd name="connsiteY88" fmla="*/ 627802 h 731714"/>
                    <a:gd name="connsiteX89" fmla="*/ 21648 w 649450"/>
                    <a:gd name="connsiteY89" fmla="*/ 619143 h 731714"/>
                    <a:gd name="connsiteX90" fmla="*/ 25978 w 649450"/>
                    <a:gd name="connsiteY90" fmla="*/ 610483 h 731714"/>
                    <a:gd name="connsiteX91" fmla="*/ 12989 w 649450"/>
                    <a:gd name="connsiteY91" fmla="*/ 601824 h 731714"/>
                    <a:gd name="connsiteX92" fmla="*/ 12989 w 649450"/>
                    <a:gd name="connsiteY92" fmla="*/ 601824 h 731714"/>
                    <a:gd name="connsiteX93" fmla="*/ 8659 w 649450"/>
                    <a:gd name="connsiteY93" fmla="*/ 619143 h 731714"/>
                    <a:gd name="connsiteX94" fmla="*/ 4330 w 649450"/>
                    <a:gd name="connsiteY94" fmla="*/ 627802 h 731714"/>
                    <a:gd name="connsiteX95" fmla="*/ 4330 w 649450"/>
                    <a:gd name="connsiteY95" fmla="*/ 636462 h 731714"/>
                    <a:gd name="connsiteX96" fmla="*/ 0 w 649450"/>
                    <a:gd name="connsiteY96" fmla="*/ 649451 h 731714"/>
                    <a:gd name="connsiteX97" fmla="*/ 0 w 649450"/>
                    <a:gd name="connsiteY97" fmla="*/ 666769 h 731714"/>
                    <a:gd name="connsiteX98" fmla="*/ 0 w 649450"/>
                    <a:gd name="connsiteY98" fmla="*/ 684088 h 731714"/>
                    <a:gd name="connsiteX99" fmla="*/ 0 w 649450"/>
                    <a:gd name="connsiteY99" fmla="*/ 701407 h 731714"/>
                    <a:gd name="connsiteX100" fmla="*/ 4330 w 649450"/>
                    <a:gd name="connsiteY100" fmla="*/ 731714 h 731714"/>
                    <a:gd name="connsiteX101" fmla="*/ 4330 w 649450"/>
                    <a:gd name="connsiteY101" fmla="*/ 731714 h 731714"/>
                    <a:gd name="connsiteX102" fmla="*/ 34637 w 649450"/>
                    <a:gd name="connsiteY102" fmla="*/ 731714 h 731714"/>
                    <a:gd name="connsiteX103" fmla="*/ 64945 w 649450"/>
                    <a:gd name="connsiteY103" fmla="*/ 731714 h 731714"/>
                    <a:gd name="connsiteX104" fmla="*/ 95253 w 649450"/>
                    <a:gd name="connsiteY104" fmla="*/ 731714 h 731714"/>
                    <a:gd name="connsiteX105" fmla="*/ 125560 w 649450"/>
                    <a:gd name="connsiteY105" fmla="*/ 731714 h 731714"/>
                    <a:gd name="connsiteX106" fmla="*/ 155868 w 649450"/>
                    <a:gd name="connsiteY106" fmla="*/ 731714 h 731714"/>
                    <a:gd name="connsiteX107" fmla="*/ 186176 w 649450"/>
                    <a:gd name="connsiteY107" fmla="*/ 727385 h 731714"/>
                    <a:gd name="connsiteX108" fmla="*/ 216483 w 649450"/>
                    <a:gd name="connsiteY108" fmla="*/ 718725 h 731714"/>
                    <a:gd name="connsiteX109" fmla="*/ 229472 w 649450"/>
                    <a:gd name="connsiteY109" fmla="*/ 714396 h 731714"/>
                    <a:gd name="connsiteX110" fmla="*/ 242462 w 649450"/>
                    <a:gd name="connsiteY110" fmla="*/ 710066 h 731714"/>
                    <a:gd name="connsiteX111" fmla="*/ 290088 w 649450"/>
                    <a:gd name="connsiteY111" fmla="*/ 675428 h 731714"/>
                    <a:gd name="connsiteX112" fmla="*/ 329055 w 649450"/>
                    <a:gd name="connsiteY112" fmla="*/ 627802 h 731714"/>
                    <a:gd name="connsiteX113" fmla="*/ 359363 w 649450"/>
                    <a:gd name="connsiteY113" fmla="*/ 575846 h 731714"/>
                    <a:gd name="connsiteX114" fmla="*/ 381011 w 649450"/>
                    <a:gd name="connsiteY114" fmla="*/ 519560 h 731714"/>
                    <a:gd name="connsiteX115" fmla="*/ 406989 w 649450"/>
                    <a:gd name="connsiteY115" fmla="*/ 463275 h 731714"/>
                    <a:gd name="connsiteX116" fmla="*/ 432967 w 649450"/>
                    <a:gd name="connsiteY116" fmla="*/ 445956 h 731714"/>
                    <a:gd name="connsiteX117" fmla="*/ 463275 w 649450"/>
                    <a:gd name="connsiteY117" fmla="*/ 445956 h 731714"/>
                    <a:gd name="connsiteX118" fmla="*/ 519560 w 649450"/>
                    <a:gd name="connsiteY118" fmla="*/ 428637 h 731714"/>
                    <a:gd name="connsiteX119" fmla="*/ 567187 w 649450"/>
                    <a:gd name="connsiteY119" fmla="*/ 394000 h 731714"/>
                    <a:gd name="connsiteX120" fmla="*/ 584505 w 649450"/>
                    <a:gd name="connsiteY120" fmla="*/ 372352 h 731714"/>
                    <a:gd name="connsiteX121" fmla="*/ 593165 w 649450"/>
                    <a:gd name="connsiteY121" fmla="*/ 359363 h 731714"/>
                    <a:gd name="connsiteX122" fmla="*/ 597494 w 649450"/>
                    <a:gd name="connsiteY122" fmla="*/ 346374 h 731714"/>
                    <a:gd name="connsiteX123" fmla="*/ 614813 w 649450"/>
                    <a:gd name="connsiteY123" fmla="*/ 290088 h 731714"/>
                    <a:gd name="connsiteX124" fmla="*/ 619143 w 649450"/>
                    <a:gd name="connsiteY124" fmla="*/ 229472 h 731714"/>
                    <a:gd name="connsiteX125" fmla="*/ 614813 w 649450"/>
                    <a:gd name="connsiteY125" fmla="*/ 199165 h 731714"/>
                    <a:gd name="connsiteX126" fmla="*/ 597494 w 649450"/>
                    <a:gd name="connsiteY126" fmla="*/ 177516 h 731714"/>
                    <a:gd name="connsiteX127" fmla="*/ 593165 w 649450"/>
                    <a:gd name="connsiteY127" fmla="*/ 177516 h 731714"/>
                    <a:gd name="connsiteX128" fmla="*/ 593165 w 649450"/>
                    <a:gd name="connsiteY128" fmla="*/ 173187 h 731714"/>
                    <a:gd name="connsiteX129" fmla="*/ 588835 w 649450"/>
                    <a:gd name="connsiteY129" fmla="*/ 155868 h 731714"/>
                    <a:gd name="connsiteX130" fmla="*/ 584505 w 649450"/>
                    <a:gd name="connsiteY130" fmla="*/ 147209 h 731714"/>
                    <a:gd name="connsiteX131" fmla="*/ 580176 w 649450"/>
                    <a:gd name="connsiteY131" fmla="*/ 138549 h 731714"/>
                    <a:gd name="connsiteX132" fmla="*/ 575846 w 649450"/>
                    <a:gd name="connsiteY132" fmla="*/ 129890 h 731714"/>
                    <a:gd name="connsiteX133" fmla="*/ 571516 w 649450"/>
                    <a:gd name="connsiteY133" fmla="*/ 125560 h 731714"/>
                    <a:gd name="connsiteX134" fmla="*/ 562857 w 649450"/>
                    <a:gd name="connsiteY134" fmla="*/ 121231 h 731714"/>
                    <a:gd name="connsiteX135" fmla="*/ 571516 w 649450"/>
                    <a:gd name="connsiteY135" fmla="*/ 116901 h 731714"/>
                    <a:gd name="connsiteX136" fmla="*/ 567187 w 649450"/>
                    <a:gd name="connsiteY136" fmla="*/ 116901 h 731714"/>
                    <a:gd name="connsiteX137" fmla="*/ 567187 w 649450"/>
                    <a:gd name="connsiteY137" fmla="*/ 112571 h 731714"/>
                    <a:gd name="connsiteX138" fmla="*/ 567187 w 649450"/>
                    <a:gd name="connsiteY138" fmla="*/ 99582 h 731714"/>
                    <a:gd name="connsiteX139" fmla="*/ 562857 w 649450"/>
                    <a:gd name="connsiteY139" fmla="*/ 86593 h 731714"/>
                    <a:gd name="connsiteX140" fmla="*/ 554198 w 649450"/>
                    <a:gd name="connsiteY140" fmla="*/ 73604 h 731714"/>
                    <a:gd name="connsiteX141" fmla="*/ 545538 w 649450"/>
                    <a:gd name="connsiteY141" fmla="*/ 64945 h 731714"/>
                    <a:gd name="connsiteX142" fmla="*/ 523890 w 649450"/>
                    <a:gd name="connsiteY142" fmla="*/ 51956 h 731714"/>
                    <a:gd name="connsiteX143" fmla="*/ 519560 w 649450"/>
                    <a:gd name="connsiteY143" fmla="*/ 51956 h 731714"/>
                    <a:gd name="connsiteX144" fmla="*/ 510901 w 649450"/>
                    <a:gd name="connsiteY144" fmla="*/ 51956 h 731714"/>
                    <a:gd name="connsiteX145" fmla="*/ 502242 w 649450"/>
                    <a:gd name="connsiteY145" fmla="*/ 51956 h 731714"/>
                    <a:gd name="connsiteX146" fmla="*/ 493582 w 649450"/>
                    <a:gd name="connsiteY146" fmla="*/ 51956 h 731714"/>
                    <a:gd name="connsiteX147" fmla="*/ 489253 w 649450"/>
                    <a:gd name="connsiteY147" fmla="*/ 51956 h 731714"/>
                    <a:gd name="connsiteX148" fmla="*/ 489253 w 649450"/>
                    <a:gd name="connsiteY148" fmla="*/ 47626 h 731714"/>
                    <a:gd name="connsiteX149" fmla="*/ 484923 w 649450"/>
                    <a:gd name="connsiteY149" fmla="*/ 30308 h 731714"/>
                    <a:gd name="connsiteX150" fmla="*/ 476264 w 649450"/>
                    <a:gd name="connsiteY150" fmla="*/ 17319 h 731714"/>
                    <a:gd name="connsiteX151" fmla="*/ 471934 w 649450"/>
                    <a:gd name="connsiteY151" fmla="*/ 12989 h 731714"/>
                    <a:gd name="connsiteX152" fmla="*/ 463275 w 649450"/>
                    <a:gd name="connsiteY152" fmla="*/ 8659 h 731714"/>
                    <a:gd name="connsiteX153" fmla="*/ 445956 w 649450"/>
                    <a:gd name="connsiteY153" fmla="*/ 0 h 731714"/>
                    <a:gd name="connsiteX154" fmla="*/ 437297 w 649450"/>
                    <a:gd name="connsiteY154" fmla="*/ 0 h 731714"/>
                    <a:gd name="connsiteX155" fmla="*/ 428637 w 649450"/>
                    <a:gd name="connsiteY155" fmla="*/ 0 h 731714"/>
                    <a:gd name="connsiteX156" fmla="*/ 411319 w 649450"/>
                    <a:gd name="connsiteY156" fmla="*/ 4330 h 731714"/>
                    <a:gd name="connsiteX157" fmla="*/ 394000 w 649450"/>
                    <a:gd name="connsiteY157" fmla="*/ 12989 h 731714"/>
                    <a:gd name="connsiteX158" fmla="*/ 398330 w 649450"/>
                    <a:gd name="connsiteY158" fmla="*/ 8659 h 731714"/>
                    <a:gd name="connsiteX159" fmla="*/ 394000 w 649450"/>
                    <a:gd name="connsiteY159" fmla="*/ 12989 h 731714"/>
                    <a:gd name="connsiteX160" fmla="*/ 385341 w 649450"/>
                    <a:gd name="connsiteY160" fmla="*/ 17319 h 731714"/>
                    <a:gd name="connsiteX161" fmla="*/ 376681 w 649450"/>
                    <a:gd name="connsiteY161" fmla="*/ 21648 h 731714"/>
                    <a:gd name="connsiteX162" fmla="*/ 372352 w 649450"/>
                    <a:gd name="connsiteY162" fmla="*/ 25978 h 731714"/>
                    <a:gd name="connsiteX163" fmla="*/ 368022 w 649450"/>
                    <a:gd name="connsiteY163" fmla="*/ 30308 h 731714"/>
                    <a:gd name="connsiteX164" fmla="*/ 363692 w 649450"/>
                    <a:gd name="connsiteY164" fmla="*/ 38967 h 731714"/>
                    <a:gd name="connsiteX165" fmla="*/ 359363 w 649450"/>
                    <a:gd name="connsiteY165" fmla="*/ 47626 h 731714"/>
                    <a:gd name="connsiteX166" fmla="*/ 355033 w 649450"/>
                    <a:gd name="connsiteY166" fmla="*/ 56286 h 731714"/>
                    <a:gd name="connsiteX167" fmla="*/ 350703 w 649450"/>
                    <a:gd name="connsiteY167" fmla="*/ 73604 h 731714"/>
                    <a:gd name="connsiteX168" fmla="*/ 346374 w 649450"/>
                    <a:gd name="connsiteY168" fmla="*/ 90923 h 731714"/>
                    <a:gd name="connsiteX169" fmla="*/ 346374 w 649450"/>
                    <a:gd name="connsiteY169" fmla="*/ 108242 h 731714"/>
                    <a:gd name="connsiteX170" fmla="*/ 346374 w 649450"/>
                    <a:gd name="connsiteY170" fmla="*/ 125560 h 731714"/>
                    <a:gd name="connsiteX171" fmla="*/ 350703 w 649450"/>
                    <a:gd name="connsiteY171" fmla="*/ 142879 h 731714"/>
                    <a:gd name="connsiteX172" fmla="*/ 350703 w 649450"/>
                    <a:gd name="connsiteY172" fmla="*/ 147209 h 731714"/>
                    <a:gd name="connsiteX173" fmla="*/ 346374 w 649450"/>
                    <a:gd name="connsiteY173" fmla="*/ 147209 h 731714"/>
                    <a:gd name="connsiteX174" fmla="*/ 320396 w 649450"/>
                    <a:gd name="connsiteY174" fmla="*/ 155868 h 731714"/>
                    <a:gd name="connsiteX175" fmla="*/ 311736 w 649450"/>
                    <a:gd name="connsiteY175" fmla="*/ 168857 h 731714"/>
                    <a:gd name="connsiteX176" fmla="*/ 303077 w 649450"/>
                    <a:gd name="connsiteY176" fmla="*/ 181846 h 731714"/>
                    <a:gd name="connsiteX177" fmla="*/ 290088 w 649450"/>
                    <a:gd name="connsiteY177" fmla="*/ 212154 h 731714"/>
                    <a:gd name="connsiteX178" fmla="*/ 281428 w 649450"/>
                    <a:gd name="connsiteY178" fmla="*/ 242461 h 731714"/>
                    <a:gd name="connsiteX179" fmla="*/ 281428 w 649450"/>
                    <a:gd name="connsiteY179" fmla="*/ 272769 h 731714"/>
                    <a:gd name="connsiteX180" fmla="*/ 290088 w 649450"/>
                    <a:gd name="connsiteY180" fmla="*/ 303077 h 731714"/>
                    <a:gd name="connsiteX181" fmla="*/ 307407 w 649450"/>
                    <a:gd name="connsiteY181" fmla="*/ 329055 h 731714"/>
                    <a:gd name="connsiteX182" fmla="*/ 316066 w 649450"/>
                    <a:gd name="connsiteY182" fmla="*/ 342044 h 731714"/>
                    <a:gd name="connsiteX183" fmla="*/ 320396 w 649450"/>
                    <a:gd name="connsiteY183" fmla="*/ 350703 h 731714"/>
                    <a:gd name="connsiteX184" fmla="*/ 320396 w 649450"/>
                    <a:gd name="connsiteY184" fmla="*/ 359363 h 731714"/>
                    <a:gd name="connsiteX185" fmla="*/ 307407 w 649450"/>
                    <a:gd name="connsiteY185" fmla="*/ 389670 h 731714"/>
                    <a:gd name="connsiteX186" fmla="*/ 290088 w 649450"/>
                    <a:gd name="connsiteY186" fmla="*/ 415648 h 731714"/>
                    <a:gd name="connsiteX187" fmla="*/ 251121 w 649450"/>
                    <a:gd name="connsiteY187" fmla="*/ 467604 h 731714"/>
                    <a:gd name="connsiteX188" fmla="*/ 177517 w 649450"/>
                    <a:gd name="connsiteY188" fmla="*/ 575846 h 731714"/>
                    <a:gd name="connsiteX189" fmla="*/ 177517 w 649450"/>
                    <a:gd name="connsiteY189" fmla="*/ 575846 h 731714"/>
                    <a:gd name="connsiteX190" fmla="*/ 177517 w 649450"/>
                    <a:gd name="connsiteY190" fmla="*/ 575846 h 731714"/>
                    <a:gd name="connsiteX191" fmla="*/ 90923 w 649450"/>
                    <a:gd name="connsiteY191" fmla="*/ 584505 h 731714"/>
                    <a:gd name="connsiteX192" fmla="*/ 47626 w 649450"/>
                    <a:gd name="connsiteY192" fmla="*/ 588835 h 731714"/>
                    <a:gd name="connsiteX193" fmla="*/ 12989 w 649450"/>
                    <a:gd name="connsiteY193" fmla="*/ 601824 h 73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649450" h="731714">
                      <a:moveTo>
                        <a:pt x="12989" y="601824"/>
                      </a:moveTo>
                      <a:lnTo>
                        <a:pt x="56286" y="597494"/>
                      </a:lnTo>
                      <a:cubicBezTo>
                        <a:pt x="69275" y="597494"/>
                        <a:pt x="86593" y="593165"/>
                        <a:pt x="99582" y="593165"/>
                      </a:cubicBezTo>
                      <a:lnTo>
                        <a:pt x="186176" y="584505"/>
                      </a:lnTo>
                      <a:lnTo>
                        <a:pt x="186176" y="584505"/>
                      </a:lnTo>
                      <a:cubicBezTo>
                        <a:pt x="207824" y="545538"/>
                        <a:pt x="233802" y="510901"/>
                        <a:pt x="259780" y="476264"/>
                      </a:cubicBezTo>
                      <a:cubicBezTo>
                        <a:pt x="272769" y="458945"/>
                        <a:pt x="285758" y="441626"/>
                        <a:pt x="298747" y="424308"/>
                      </a:cubicBezTo>
                      <a:cubicBezTo>
                        <a:pt x="303077" y="415648"/>
                        <a:pt x="311736" y="406989"/>
                        <a:pt x="316066" y="398330"/>
                      </a:cubicBezTo>
                      <a:cubicBezTo>
                        <a:pt x="320396" y="389670"/>
                        <a:pt x="324725" y="376681"/>
                        <a:pt x="324725" y="368022"/>
                      </a:cubicBezTo>
                      <a:cubicBezTo>
                        <a:pt x="324725" y="359363"/>
                        <a:pt x="316066" y="350703"/>
                        <a:pt x="311736" y="342044"/>
                      </a:cubicBezTo>
                      <a:cubicBezTo>
                        <a:pt x="307407" y="333385"/>
                        <a:pt x="298747" y="324725"/>
                        <a:pt x="294417" y="316066"/>
                      </a:cubicBezTo>
                      <a:cubicBezTo>
                        <a:pt x="290088" y="307407"/>
                        <a:pt x="285758" y="294418"/>
                        <a:pt x="281428" y="285758"/>
                      </a:cubicBezTo>
                      <a:cubicBezTo>
                        <a:pt x="281428" y="272769"/>
                        <a:pt x="277099" y="264110"/>
                        <a:pt x="281428" y="251121"/>
                      </a:cubicBezTo>
                      <a:cubicBezTo>
                        <a:pt x="281428" y="238132"/>
                        <a:pt x="285758" y="229472"/>
                        <a:pt x="290088" y="220813"/>
                      </a:cubicBezTo>
                      <a:cubicBezTo>
                        <a:pt x="294417" y="212154"/>
                        <a:pt x="298747" y="199165"/>
                        <a:pt x="303077" y="190505"/>
                      </a:cubicBezTo>
                      <a:cubicBezTo>
                        <a:pt x="307407" y="186176"/>
                        <a:pt x="307407" y="181846"/>
                        <a:pt x="311736" y="177516"/>
                      </a:cubicBezTo>
                      <a:cubicBezTo>
                        <a:pt x="316066" y="173187"/>
                        <a:pt x="320396" y="168857"/>
                        <a:pt x="320396" y="164527"/>
                      </a:cubicBezTo>
                      <a:cubicBezTo>
                        <a:pt x="329055" y="155868"/>
                        <a:pt x="342044" y="151538"/>
                        <a:pt x="355033" y="155868"/>
                      </a:cubicBezTo>
                      <a:lnTo>
                        <a:pt x="350703" y="160198"/>
                      </a:lnTo>
                      <a:lnTo>
                        <a:pt x="346374" y="142879"/>
                      </a:lnTo>
                      <a:cubicBezTo>
                        <a:pt x="346374" y="138549"/>
                        <a:pt x="346374" y="129890"/>
                        <a:pt x="346374" y="125560"/>
                      </a:cubicBezTo>
                      <a:cubicBezTo>
                        <a:pt x="346374" y="121231"/>
                        <a:pt x="346374" y="112571"/>
                        <a:pt x="346374" y="108242"/>
                      </a:cubicBezTo>
                      <a:cubicBezTo>
                        <a:pt x="346374" y="103912"/>
                        <a:pt x="346374" y="95253"/>
                        <a:pt x="350703" y="90923"/>
                      </a:cubicBezTo>
                      <a:cubicBezTo>
                        <a:pt x="350703" y="86593"/>
                        <a:pt x="355033" y="77934"/>
                        <a:pt x="359363" y="73604"/>
                      </a:cubicBezTo>
                      <a:cubicBezTo>
                        <a:pt x="359363" y="69275"/>
                        <a:pt x="363692" y="69275"/>
                        <a:pt x="363692" y="64945"/>
                      </a:cubicBezTo>
                      <a:lnTo>
                        <a:pt x="368022" y="56286"/>
                      </a:lnTo>
                      <a:cubicBezTo>
                        <a:pt x="368022" y="51956"/>
                        <a:pt x="372352" y="51956"/>
                        <a:pt x="372352" y="47626"/>
                      </a:cubicBezTo>
                      <a:lnTo>
                        <a:pt x="376681" y="38967"/>
                      </a:lnTo>
                      <a:lnTo>
                        <a:pt x="381011" y="30308"/>
                      </a:lnTo>
                      <a:cubicBezTo>
                        <a:pt x="385341" y="30308"/>
                        <a:pt x="385341" y="25978"/>
                        <a:pt x="389670" y="25978"/>
                      </a:cubicBezTo>
                      <a:lnTo>
                        <a:pt x="398330" y="21648"/>
                      </a:lnTo>
                      <a:cubicBezTo>
                        <a:pt x="398330" y="21648"/>
                        <a:pt x="402659" y="21648"/>
                        <a:pt x="402659" y="17319"/>
                      </a:cubicBezTo>
                      <a:lnTo>
                        <a:pt x="406989" y="12989"/>
                      </a:lnTo>
                      <a:cubicBezTo>
                        <a:pt x="411319" y="8659"/>
                        <a:pt x="419978" y="8659"/>
                        <a:pt x="424308" y="4330"/>
                      </a:cubicBezTo>
                      <a:cubicBezTo>
                        <a:pt x="428637" y="4330"/>
                        <a:pt x="437297" y="0"/>
                        <a:pt x="441626" y="0"/>
                      </a:cubicBezTo>
                      <a:cubicBezTo>
                        <a:pt x="445956" y="0"/>
                        <a:pt x="450286" y="0"/>
                        <a:pt x="450286" y="0"/>
                      </a:cubicBezTo>
                      <a:cubicBezTo>
                        <a:pt x="454615" y="0"/>
                        <a:pt x="454615" y="0"/>
                        <a:pt x="458945" y="4330"/>
                      </a:cubicBezTo>
                      <a:cubicBezTo>
                        <a:pt x="484923" y="12989"/>
                        <a:pt x="502242" y="34637"/>
                        <a:pt x="506571" y="60615"/>
                      </a:cubicBezTo>
                      <a:lnTo>
                        <a:pt x="502242" y="56286"/>
                      </a:lnTo>
                      <a:lnTo>
                        <a:pt x="510901" y="56286"/>
                      </a:lnTo>
                      <a:cubicBezTo>
                        <a:pt x="515231" y="56286"/>
                        <a:pt x="515231" y="56286"/>
                        <a:pt x="519560" y="56286"/>
                      </a:cubicBezTo>
                      <a:cubicBezTo>
                        <a:pt x="523890" y="56286"/>
                        <a:pt x="523890" y="56286"/>
                        <a:pt x="528220" y="56286"/>
                      </a:cubicBezTo>
                      <a:cubicBezTo>
                        <a:pt x="532549" y="56286"/>
                        <a:pt x="532549" y="56286"/>
                        <a:pt x="536879" y="56286"/>
                      </a:cubicBezTo>
                      <a:cubicBezTo>
                        <a:pt x="545538" y="56286"/>
                        <a:pt x="558527" y="64945"/>
                        <a:pt x="562857" y="69275"/>
                      </a:cubicBezTo>
                      <a:cubicBezTo>
                        <a:pt x="567187" y="73604"/>
                        <a:pt x="571516" y="77934"/>
                        <a:pt x="571516" y="82264"/>
                      </a:cubicBezTo>
                      <a:cubicBezTo>
                        <a:pt x="575846" y="86593"/>
                        <a:pt x="575846" y="90923"/>
                        <a:pt x="580176" y="95253"/>
                      </a:cubicBezTo>
                      <a:cubicBezTo>
                        <a:pt x="580176" y="99582"/>
                        <a:pt x="584505" y="103912"/>
                        <a:pt x="584505" y="108242"/>
                      </a:cubicBezTo>
                      <a:cubicBezTo>
                        <a:pt x="584505" y="112571"/>
                        <a:pt x="584505" y="116901"/>
                        <a:pt x="588835" y="121231"/>
                      </a:cubicBezTo>
                      <a:lnTo>
                        <a:pt x="584505" y="116901"/>
                      </a:lnTo>
                      <a:lnTo>
                        <a:pt x="593165" y="121231"/>
                      </a:lnTo>
                      <a:cubicBezTo>
                        <a:pt x="597494" y="121231"/>
                        <a:pt x="597494" y="125560"/>
                        <a:pt x="601824" y="125560"/>
                      </a:cubicBezTo>
                      <a:cubicBezTo>
                        <a:pt x="606154" y="125560"/>
                        <a:pt x="606154" y="129890"/>
                        <a:pt x="610483" y="134220"/>
                      </a:cubicBezTo>
                      <a:cubicBezTo>
                        <a:pt x="614813" y="138549"/>
                        <a:pt x="614813" y="138549"/>
                        <a:pt x="614813" y="142879"/>
                      </a:cubicBezTo>
                      <a:cubicBezTo>
                        <a:pt x="614813" y="147209"/>
                        <a:pt x="619143" y="147209"/>
                        <a:pt x="619143" y="151538"/>
                      </a:cubicBezTo>
                      <a:cubicBezTo>
                        <a:pt x="619143" y="155868"/>
                        <a:pt x="619143" y="155868"/>
                        <a:pt x="623472" y="160198"/>
                      </a:cubicBezTo>
                      <a:cubicBezTo>
                        <a:pt x="623472" y="164527"/>
                        <a:pt x="627802" y="173187"/>
                        <a:pt x="627802" y="177516"/>
                      </a:cubicBezTo>
                      <a:lnTo>
                        <a:pt x="623472" y="173187"/>
                      </a:lnTo>
                      <a:cubicBezTo>
                        <a:pt x="632132" y="177516"/>
                        <a:pt x="640791" y="190505"/>
                        <a:pt x="645121" y="199165"/>
                      </a:cubicBezTo>
                      <a:cubicBezTo>
                        <a:pt x="649450" y="207824"/>
                        <a:pt x="649450" y="220813"/>
                        <a:pt x="649450" y="229472"/>
                      </a:cubicBezTo>
                      <a:cubicBezTo>
                        <a:pt x="649450" y="251121"/>
                        <a:pt x="649450" y="272769"/>
                        <a:pt x="645121" y="290088"/>
                      </a:cubicBezTo>
                      <a:cubicBezTo>
                        <a:pt x="640791" y="311736"/>
                        <a:pt x="636461" y="329055"/>
                        <a:pt x="627802" y="350703"/>
                      </a:cubicBezTo>
                      <a:cubicBezTo>
                        <a:pt x="627802" y="355033"/>
                        <a:pt x="623472" y="359363"/>
                        <a:pt x="623472" y="363692"/>
                      </a:cubicBezTo>
                      <a:cubicBezTo>
                        <a:pt x="619143" y="368022"/>
                        <a:pt x="619143" y="372352"/>
                        <a:pt x="614813" y="376681"/>
                      </a:cubicBezTo>
                      <a:cubicBezTo>
                        <a:pt x="610483" y="385341"/>
                        <a:pt x="601824" y="394000"/>
                        <a:pt x="597494" y="402659"/>
                      </a:cubicBezTo>
                      <a:cubicBezTo>
                        <a:pt x="584505" y="415648"/>
                        <a:pt x="562857" y="428637"/>
                        <a:pt x="545538" y="437297"/>
                      </a:cubicBezTo>
                      <a:cubicBezTo>
                        <a:pt x="528220" y="445956"/>
                        <a:pt x="506571" y="450286"/>
                        <a:pt x="484923" y="454615"/>
                      </a:cubicBezTo>
                      <a:cubicBezTo>
                        <a:pt x="476264" y="454615"/>
                        <a:pt x="463275" y="454615"/>
                        <a:pt x="454615" y="454615"/>
                      </a:cubicBezTo>
                      <a:cubicBezTo>
                        <a:pt x="445956" y="454615"/>
                        <a:pt x="437297" y="458945"/>
                        <a:pt x="432967" y="467604"/>
                      </a:cubicBezTo>
                      <a:cubicBezTo>
                        <a:pt x="419978" y="484923"/>
                        <a:pt x="415648" y="502242"/>
                        <a:pt x="406989" y="519560"/>
                      </a:cubicBezTo>
                      <a:cubicBezTo>
                        <a:pt x="398330" y="536879"/>
                        <a:pt x="394000" y="558527"/>
                        <a:pt x="381011" y="575846"/>
                      </a:cubicBezTo>
                      <a:cubicBezTo>
                        <a:pt x="372352" y="593165"/>
                        <a:pt x="363692" y="610483"/>
                        <a:pt x="350703" y="627802"/>
                      </a:cubicBezTo>
                      <a:cubicBezTo>
                        <a:pt x="337714" y="645121"/>
                        <a:pt x="324725" y="662440"/>
                        <a:pt x="311736" y="675428"/>
                      </a:cubicBezTo>
                      <a:cubicBezTo>
                        <a:pt x="298747" y="688417"/>
                        <a:pt x="281428" y="701407"/>
                        <a:pt x="259780" y="710066"/>
                      </a:cubicBezTo>
                      <a:cubicBezTo>
                        <a:pt x="255451" y="714396"/>
                        <a:pt x="251121" y="714396"/>
                        <a:pt x="246791" y="714396"/>
                      </a:cubicBezTo>
                      <a:cubicBezTo>
                        <a:pt x="242462" y="714396"/>
                        <a:pt x="238132" y="718725"/>
                        <a:pt x="233802" y="718725"/>
                      </a:cubicBezTo>
                      <a:cubicBezTo>
                        <a:pt x="225143" y="723055"/>
                        <a:pt x="212154" y="723055"/>
                        <a:pt x="203494" y="723055"/>
                      </a:cubicBezTo>
                      <a:cubicBezTo>
                        <a:pt x="194835" y="723055"/>
                        <a:pt x="181846" y="723055"/>
                        <a:pt x="173187" y="727385"/>
                      </a:cubicBezTo>
                      <a:lnTo>
                        <a:pt x="142879" y="727385"/>
                      </a:lnTo>
                      <a:cubicBezTo>
                        <a:pt x="134220" y="727385"/>
                        <a:pt x="121231" y="727385"/>
                        <a:pt x="112571" y="727385"/>
                      </a:cubicBezTo>
                      <a:lnTo>
                        <a:pt x="82264" y="727385"/>
                      </a:lnTo>
                      <a:cubicBezTo>
                        <a:pt x="73604" y="727385"/>
                        <a:pt x="60615" y="727385"/>
                        <a:pt x="51956" y="727385"/>
                      </a:cubicBezTo>
                      <a:cubicBezTo>
                        <a:pt x="43297" y="727385"/>
                        <a:pt x="30308" y="727385"/>
                        <a:pt x="21648" y="723055"/>
                      </a:cubicBezTo>
                      <a:lnTo>
                        <a:pt x="21648" y="723055"/>
                      </a:lnTo>
                      <a:lnTo>
                        <a:pt x="21648" y="723055"/>
                      </a:lnTo>
                      <a:cubicBezTo>
                        <a:pt x="17319" y="714396"/>
                        <a:pt x="17319" y="701407"/>
                        <a:pt x="17319" y="692747"/>
                      </a:cubicBezTo>
                      <a:cubicBezTo>
                        <a:pt x="17319" y="688417"/>
                        <a:pt x="17319" y="684088"/>
                        <a:pt x="17319" y="675428"/>
                      </a:cubicBezTo>
                      <a:cubicBezTo>
                        <a:pt x="17319" y="671099"/>
                        <a:pt x="17319" y="666769"/>
                        <a:pt x="17319" y="658110"/>
                      </a:cubicBezTo>
                      <a:lnTo>
                        <a:pt x="17319" y="640791"/>
                      </a:lnTo>
                      <a:cubicBezTo>
                        <a:pt x="17319" y="636462"/>
                        <a:pt x="17319" y="632132"/>
                        <a:pt x="21648" y="627802"/>
                      </a:cubicBezTo>
                      <a:lnTo>
                        <a:pt x="21648" y="619143"/>
                      </a:lnTo>
                      <a:cubicBezTo>
                        <a:pt x="21648" y="614813"/>
                        <a:pt x="21648" y="614813"/>
                        <a:pt x="25978" y="610483"/>
                      </a:cubicBezTo>
                      <a:lnTo>
                        <a:pt x="12989" y="601824"/>
                      </a:lnTo>
                      <a:close/>
                      <a:moveTo>
                        <a:pt x="12989" y="601824"/>
                      </a:moveTo>
                      <a:lnTo>
                        <a:pt x="8659" y="619143"/>
                      </a:lnTo>
                      <a:cubicBezTo>
                        <a:pt x="8659" y="623472"/>
                        <a:pt x="8659" y="623472"/>
                        <a:pt x="4330" y="627802"/>
                      </a:cubicBezTo>
                      <a:lnTo>
                        <a:pt x="4330" y="636462"/>
                      </a:lnTo>
                      <a:cubicBezTo>
                        <a:pt x="4330" y="640791"/>
                        <a:pt x="0" y="645121"/>
                        <a:pt x="0" y="649451"/>
                      </a:cubicBezTo>
                      <a:lnTo>
                        <a:pt x="0" y="666769"/>
                      </a:lnTo>
                      <a:cubicBezTo>
                        <a:pt x="0" y="671099"/>
                        <a:pt x="0" y="675428"/>
                        <a:pt x="0" y="684088"/>
                      </a:cubicBezTo>
                      <a:cubicBezTo>
                        <a:pt x="0" y="688417"/>
                        <a:pt x="0" y="692747"/>
                        <a:pt x="0" y="701407"/>
                      </a:cubicBezTo>
                      <a:cubicBezTo>
                        <a:pt x="0" y="710066"/>
                        <a:pt x="4330" y="723055"/>
                        <a:pt x="4330" y="731714"/>
                      </a:cubicBezTo>
                      <a:lnTo>
                        <a:pt x="4330" y="731714"/>
                      </a:lnTo>
                      <a:cubicBezTo>
                        <a:pt x="12989" y="731714"/>
                        <a:pt x="25978" y="731714"/>
                        <a:pt x="34637" y="731714"/>
                      </a:cubicBezTo>
                      <a:cubicBezTo>
                        <a:pt x="43297" y="731714"/>
                        <a:pt x="56286" y="731714"/>
                        <a:pt x="64945" y="731714"/>
                      </a:cubicBezTo>
                      <a:lnTo>
                        <a:pt x="95253" y="731714"/>
                      </a:lnTo>
                      <a:cubicBezTo>
                        <a:pt x="103912" y="731714"/>
                        <a:pt x="116901" y="731714"/>
                        <a:pt x="125560" y="731714"/>
                      </a:cubicBezTo>
                      <a:lnTo>
                        <a:pt x="155868" y="731714"/>
                      </a:lnTo>
                      <a:cubicBezTo>
                        <a:pt x="164527" y="731714"/>
                        <a:pt x="177517" y="731714"/>
                        <a:pt x="186176" y="727385"/>
                      </a:cubicBezTo>
                      <a:cubicBezTo>
                        <a:pt x="194835" y="727385"/>
                        <a:pt x="207824" y="723055"/>
                        <a:pt x="216483" y="718725"/>
                      </a:cubicBezTo>
                      <a:cubicBezTo>
                        <a:pt x="220813" y="718725"/>
                        <a:pt x="225143" y="714396"/>
                        <a:pt x="229472" y="714396"/>
                      </a:cubicBezTo>
                      <a:cubicBezTo>
                        <a:pt x="233802" y="714396"/>
                        <a:pt x="238132" y="710066"/>
                        <a:pt x="242462" y="710066"/>
                      </a:cubicBezTo>
                      <a:cubicBezTo>
                        <a:pt x="259780" y="701407"/>
                        <a:pt x="277099" y="688417"/>
                        <a:pt x="290088" y="675428"/>
                      </a:cubicBezTo>
                      <a:cubicBezTo>
                        <a:pt x="303077" y="662440"/>
                        <a:pt x="316066" y="645121"/>
                        <a:pt x="329055" y="627802"/>
                      </a:cubicBezTo>
                      <a:cubicBezTo>
                        <a:pt x="342044" y="610483"/>
                        <a:pt x="350703" y="593165"/>
                        <a:pt x="359363" y="575846"/>
                      </a:cubicBezTo>
                      <a:cubicBezTo>
                        <a:pt x="368022" y="558527"/>
                        <a:pt x="376681" y="536879"/>
                        <a:pt x="381011" y="519560"/>
                      </a:cubicBezTo>
                      <a:cubicBezTo>
                        <a:pt x="389670" y="502242"/>
                        <a:pt x="394000" y="480593"/>
                        <a:pt x="406989" y="463275"/>
                      </a:cubicBezTo>
                      <a:cubicBezTo>
                        <a:pt x="411319" y="454615"/>
                        <a:pt x="424308" y="450286"/>
                        <a:pt x="432967" y="445956"/>
                      </a:cubicBezTo>
                      <a:cubicBezTo>
                        <a:pt x="445956" y="445956"/>
                        <a:pt x="454615" y="445956"/>
                        <a:pt x="463275" y="445956"/>
                      </a:cubicBezTo>
                      <a:cubicBezTo>
                        <a:pt x="484923" y="445956"/>
                        <a:pt x="502242" y="437297"/>
                        <a:pt x="519560" y="428637"/>
                      </a:cubicBezTo>
                      <a:cubicBezTo>
                        <a:pt x="536879" y="419978"/>
                        <a:pt x="554198" y="411319"/>
                        <a:pt x="567187" y="394000"/>
                      </a:cubicBezTo>
                      <a:cubicBezTo>
                        <a:pt x="575846" y="385341"/>
                        <a:pt x="580176" y="381011"/>
                        <a:pt x="584505" y="372352"/>
                      </a:cubicBezTo>
                      <a:cubicBezTo>
                        <a:pt x="588835" y="368022"/>
                        <a:pt x="588835" y="363692"/>
                        <a:pt x="593165" y="359363"/>
                      </a:cubicBezTo>
                      <a:cubicBezTo>
                        <a:pt x="593165" y="355033"/>
                        <a:pt x="597494" y="350703"/>
                        <a:pt x="597494" y="346374"/>
                      </a:cubicBezTo>
                      <a:cubicBezTo>
                        <a:pt x="606154" y="329055"/>
                        <a:pt x="610483" y="307407"/>
                        <a:pt x="614813" y="290088"/>
                      </a:cubicBezTo>
                      <a:cubicBezTo>
                        <a:pt x="619143" y="268440"/>
                        <a:pt x="619143" y="251121"/>
                        <a:pt x="619143" y="229472"/>
                      </a:cubicBezTo>
                      <a:cubicBezTo>
                        <a:pt x="619143" y="220813"/>
                        <a:pt x="614813" y="207824"/>
                        <a:pt x="614813" y="199165"/>
                      </a:cubicBezTo>
                      <a:cubicBezTo>
                        <a:pt x="610483" y="190505"/>
                        <a:pt x="606154" y="181846"/>
                        <a:pt x="597494" y="177516"/>
                      </a:cubicBezTo>
                      <a:lnTo>
                        <a:pt x="593165" y="177516"/>
                      </a:lnTo>
                      <a:lnTo>
                        <a:pt x="593165" y="173187"/>
                      </a:lnTo>
                      <a:cubicBezTo>
                        <a:pt x="593165" y="168857"/>
                        <a:pt x="593165" y="160198"/>
                        <a:pt x="588835" y="155868"/>
                      </a:cubicBezTo>
                      <a:cubicBezTo>
                        <a:pt x="588835" y="151538"/>
                        <a:pt x="588835" y="151538"/>
                        <a:pt x="584505" y="147209"/>
                      </a:cubicBezTo>
                      <a:cubicBezTo>
                        <a:pt x="584505" y="142879"/>
                        <a:pt x="584505" y="142879"/>
                        <a:pt x="580176" y="138549"/>
                      </a:cubicBezTo>
                      <a:cubicBezTo>
                        <a:pt x="580176" y="134220"/>
                        <a:pt x="575846" y="134220"/>
                        <a:pt x="575846" y="129890"/>
                      </a:cubicBezTo>
                      <a:cubicBezTo>
                        <a:pt x="575846" y="129890"/>
                        <a:pt x="571516" y="125560"/>
                        <a:pt x="571516" y="125560"/>
                      </a:cubicBezTo>
                      <a:cubicBezTo>
                        <a:pt x="567187" y="125560"/>
                        <a:pt x="567187" y="121231"/>
                        <a:pt x="562857" y="121231"/>
                      </a:cubicBezTo>
                      <a:lnTo>
                        <a:pt x="571516" y="116901"/>
                      </a:lnTo>
                      <a:lnTo>
                        <a:pt x="567187" y="116901"/>
                      </a:lnTo>
                      <a:lnTo>
                        <a:pt x="567187" y="112571"/>
                      </a:lnTo>
                      <a:cubicBezTo>
                        <a:pt x="567187" y="108242"/>
                        <a:pt x="567187" y="103912"/>
                        <a:pt x="567187" y="99582"/>
                      </a:cubicBezTo>
                      <a:cubicBezTo>
                        <a:pt x="567187" y="95253"/>
                        <a:pt x="562857" y="90923"/>
                        <a:pt x="562857" y="86593"/>
                      </a:cubicBezTo>
                      <a:cubicBezTo>
                        <a:pt x="562857" y="82264"/>
                        <a:pt x="558527" y="77934"/>
                        <a:pt x="554198" y="73604"/>
                      </a:cubicBezTo>
                      <a:cubicBezTo>
                        <a:pt x="549868" y="69275"/>
                        <a:pt x="549868" y="64945"/>
                        <a:pt x="545538" y="64945"/>
                      </a:cubicBezTo>
                      <a:cubicBezTo>
                        <a:pt x="536879" y="60615"/>
                        <a:pt x="532549" y="56286"/>
                        <a:pt x="523890" y="51956"/>
                      </a:cubicBezTo>
                      <a:cubicBezTo>
                        <a:pt x="523890" y="51956"/>
                        <a:pt x="519560" y="51956"/>
                        <a:pt x="519560" y="51956"/>
                      </a:cubicBezTo>
                      <a:cubicBezTo>
                        <a:pt x="515231" y="51956"/>
                        <a:pt x="515231" y="51956"/>
                        <a:pt x="510901" y="51956"/>
                      </a:cubicBezTo>
                      <a:cubicBezTo>
                        <a:pt x="506571" y="51956"/>
                        <a:pt x="506571" y="51956"/>
                        <a:pt x="502242" y="51956"/>
                      </a:cubicBezTo>
                      <a:lnTo>
                        <a:pt x="493582" y="51956"/>
                      </a:lnTo>
                      <a:lnTo>
                        <a:pt x="489253" y="51956"/>
                      </a:lnTo>
                      <a:lnTo>
                        <a:pt x="489253" y="47626"/>
                      </a:lnTo>
                      <a:cubicBezTo>
                        <a:pt x="489253" y="43297"/>
                        <a:pt x="489253" y="34637"/>
                        <a:pt x="484923" y="30308"/>
                      </a:cubicBezTo>
                      <a:cubicBezTo>
                        <a:pt x="484923" y="25978"/>
                        <a:pt x="480593" y="21648"/>
                        <a:pt x="476264" y="17319"/>
                      </a:cubicBezTo>
                      <a:cubicBezTo>
                        <a:pt x="476264" y="12989"/>
                        <a:pt x="471934" y="12989"/>
                        <a:pt x="471934" y="12989"/>
                      </a:cubicBezTo>
                      <a:cubicBezTo>
                        <a:pt x="467604" y="12989"/>
                        <a:pt x="467604" y="8659"/>
                        <a:pt x="463275" y="8659"/>
                      </a:cubicBezTo>
                      <a:cubicBezTo>
                        <a:pt x="458945" y="4330"/>
                        <a:pt x="454615" y="4330"/>
                        <a:pt x="445956" y="0"/>
                      </a:cubicBezTo>
                      <a:cubicBezTo>
                        <a:pt x="441626" y="0"/>
                        <a:pt x="441626" y="0"/>
                        <a:pt x="437297" y="0"/>
                      </a:cubicBezTo>
                      <a:cubicBezTo>
                        <a:pt x="432967" y="0"/>
                        <a:pt x="432967" y="0"/>
                        <a:pt x="428637" y="0"/>
                      </a:cubicBezTo>
                      <a:cubicBezTo>
                        <a:pt x="424308" y="0"/>
                        <a:pt x="415648" y="0"/>
                        <a:pt x="411319" y="4330"/>
                      </a:cubicBezTo>
                      <a:cubicBezTo>
                        <a:pt x="406989" y="4330"/>
                        <a:pt x="402659" y="8659"/>
                        <a:pt x="394000" y="12989"/>
                      </a:cubicBezTo>
                      <a:lnTo>
                        <a:pt x="398330" y="8659"/>
                      </a:lnTo>
                      <a:lnTo>
                        <a:pt x="394000" y="12989"/>
                      </a:lnTo>
                      <a:lnTo>
                        <a:pt x="385341" y="17319"/>
                      </a:lnTo>
                      <a:cubicBezTo>
                        <a:pt x="381011" y="17319"/>
                        <a:pt x="381011" y="21648"/>
                        <a:pt x="376681" y="21648"/>
                      </a:cubicBezTo>
                      <a:lnTo>
                        <a:pt x="372352" y="25978"/>
                      </a:lnTo>
                      <a:lnTo>
                        <a:pt x="368022" y="30308"/>
                      </a:lnTo>
                      <a:cubicBezTo>
                        <a:pt x="368022" y="34637"/>
                        <a:pt x="363692" y="34637"/>
                        <a:pt x="363692" y="38967"/>
                      </a:cubicBezTo>
                      <a:lnTo>
                        <a:pt x="359363" y="47626"/>
                      </a:lnTo>
                      <a:cubicBezTo>
                        <a:pt x="359363" y="51956"/>
                        <a:pt x="355033" y="51956"/>
                        <a:pt x="355033" y="56286"/>
                      </a:cubicBezTo>
                      <a:cubicBezTo>
                        <a:pt x="350703" y="60615"/>
                        <a:pt x="350703" y="64945"/>
                        <a:pt x="350703" y="73604"/>
                      </a:cubicBezTo>
                      <a:cubicBezTo>
                        <a:pt x="350703" y="77934"/>
                        <a:pt x="346374" y="86593"/>
                        <a:pt x="346374" y="90923"/>
                      </a:cubicBezTo>
                      <a:cubicBezTo>
                        <a:pt x="346374" y="95253"/>
                        <a:pt x="346374" y="103912"/>
                        <a:pt x="346374" y="108242"/>
                      </a:cubicBezTo>
                      <a:cubicBezTo>
                        <a:pt x="346374" y="112571"/>
                        <a:pt x="346374" y="121231"/>
                        <a:pt x="346374" y="125560"/>
                      </a:cubicBezTo>
                      <a:lnTo>
                        <a:pt x="350703" y="142879"/>
                      </a:lnTo>
                      <a:lnTo>
                        <a:pt x="350703" y="147209"/>
                      </a:lnTo>
                      <a:lnTo>
                        <a:pt x="346374" y="147209"/>
                      </a:lnTo>
                      <a:cubicBezTo>
                        <a:pt x="337714" y="147209"/>
                        <a:pt x="324725" y="147209"/>
                        <a:pt x="320396" y="155868"/>
                      </a:cubicBezTo>
                      <a:cubicBezTo>
                        <a:pt x="316066" y="160198"/>
                        <a:pt x="311736" y="164527"/>
                        <a:pt x="311736" y="168857"/>
                      </a:cubicBezTo>
                      <a:cubicBezTo>
                        <a:pt x="307407" y="173187"/>
                        <a:pt x="307407" y="177516"/>
                        <a:pt x="303077" y="181846"/>
                      </a:cubicBezTo>
                      <a:cubicBezTo>
                        <a:pt x="298747" y="190505"/>
                        <a:pt x="294417" y="203494"/>
                        <a:pt x="290088" y="212154"/>
                      </a:cubicBezTo>
                      <a:cubicBezTo>
                        <a:pt x="285758" y="220813"/>
                        <a:pt x="285758" y="233802"/>
                        <a:pt x="281428" y="242461"/>
                      </a:cubicBezTo>
                      <a:cubicBezTo>
                        <a:pt x="281428" y="251121"/>
                        <a:pt x="281428" y="264110"/>
                        <a:pt x="281428" y="272769"/>
                      </a:cubicBezTo>
                      <a:cubicBezTo>
                        <a:pt x="281428" y="281429"/>
                        <a:pt x="285758" y="294418"/>
                        <a:pt x="290088" y="303077"/>
                      </a:cubicBezTo>
                      <a:cubicBezTo>
                        <a:pt x="294417" y="311736"/>
                        <a:pt x="303077" y="320395"/>
                        <a:pt x="307407" y="329055"/>
                      </a:cubicBezTo>
                      <a:cubicBezTo>
                        <a:pt x="311736" y="333385"/>
                        <a:pt x="311736" y="337714"/>
                        <a:pt x="316066" y="342044"/>
                      </a:cubicBezTo>
                      <a:cubicBezTo>
                        <a:pt x="316066" y="346374"/>
                        <a:pt x="320396" y="346374"/>
                        <a:pt x="320396" y="350703"/>
                      </a:cubicBezTo>
                      <a:cubicBezTo>
                        <a:pt x="320396" y="355033"/>
                        <a:pt x="320396" y="355033"/>
                        <a:pt x="320396" y="359363"/>
                      </a:cubicBezTo>
                      <a:cubicBezTo>
                        <a:pt x="320396" y="372352"/>
                        <a:pt x="316066" y="381011"/>
                        <a:pt x="307407" y="389670"/>
                      </a:cubicBezTo>
                      <a:cubicBezTo>
                        <a:pt x="303077" y="398330"/>
                        <a:pt x="294417" y="406989"/>
                        <a:pt x="290088" y="415648"/>
                      </a:cubicBezTo>
                      <a:cubicBezTo>
                        <a:pt x="277099" y="432967"/>
                        <a:pt x="264110" y="450286"/>
                        <a:pt x="251121" y="467604"/>
                      </a:cubicBezTo>
                      <a:cubicBezTo>
                        <a:pt x="225143" y="502242"/>
                        <a:pt x="199165" y="536879"/>
                        <a:pt x="177517" y="575846"/>
                      </a:cubicBezTo>
                      <a:lnTo>
                        <a:pt x="177517" y="575846"/>
                      </a:lnTo>
                      <a:lnTo>
                        <a:pt x="177517" y="575846"/>
                      </a:lnTo>
                      <a:lnTo>
                        <a:pt x="90923" y="584505"/>
                      </a:lnTo>
                      <a:cubicBezTo>
                        <a:pt x="77934" y="584505"/>
                        <a:pt x="60615" y="588835"/>
                        <a:pt x="47626" y="588835"/>
                      </a:cubicBezTo>
                      <a:lnTo>
                        <a:pt x="12989" y="601824"/>
                      </a:lnTo>
                      <a:close/>
                    </a:path>
                  </a:pathLst>
                </a:custGeom>
                <a:solidFill>
                  <a:srgbClr val="B48662"/>
                </a:solidFill>
                <a:ln w="43191" cap="flat">
                  <a:noFill/>
                  <a:prstDash val="solid"/>
                  <a:miter/>
                </a:ln>
              </p:spPr>
              <p:txBody>
                <a:bodyPr rtlCol="0" anchor="ctr"/>
                <a:lstStyle/>
                <a:p>
                  <a:endParaRPr lang="en-US"/>
                </a:p>
              </p:txBody>
            </p:sp>
          </p:grpSp>
          <p:grpSp>
            <p:nvGrpSpPr>
              <p:cNvPr id="306" name="Graphic 12">
                <a:extLst>
                  <a:ext uri="{FF2B5EF4-FFF2-40B4-BE49-F238E27FC236}">
                    <a16:creationId xmlns:a16="http://schemas.microsoft.com/office/drawing/2014/main" xmlns="" id="{FFE0FBC5-086F-47A3-98A0-F434A281445A}"/>
                  </a:ext>
                </a:extLst>
              </p:cNvPr>
              <p:cNvGrpSpPr/>
              <p:nvPr/>
            </p:nvGrpSpPr>
            <p:grpSpPr>
              <a:xfrm>
                <a:off x="17555119" y="1582914"/>
                <a:ext cx="441626" cy="580175"/>
                <a:chOff x="17555119" y="1582914"/>
                <a:chExt cx="441626" cy="580175"/>
              </a:xfrm>
              <a:solidFill>
                <a:srgbClr val="B48662"/>
              </a:solidFill>
            </p:grpSpPr>
            <p:sp>
              <p:nvSpPr>
                <p:cNvPr id="307" name="Freeform: Shape 306">
                  <a:extLst>
                    <a:ext uri="{FF2B5EF4-FFF2-40B4-BE49-F238E27FC236}">
                      <a16:creationId xmlns:a16="http://schemas.microsoft.com/office/drawing/2014/main" xmlns="" id="{AE406941-DFC1-45D1-871E-FAE6C208C9D0}"/>
                    </a:ext>
                  </a:extLst>
                </p:cNvPr>
                <p:cNvSpPr/>
                <p:nvPr/>
              </p:nvSpPr>
              <p:spPr>
                <a:xfrm>
                  <a:off x="17732635" y="1682496"/>
                  <a:ext cx="151538" cy="116901"/>
                </a:xfrm>
                <a:custGeom>
                  <a:avLst/>
                  <a:gdLst>
                    <a:gd name="connsiteX0" fmla="*/ 0 w 151538"/>
                    <a:gd name="connsiteY0" fmla="*/ 0 h 116901"/>
                    <a:gd name="connsiteX1" fmla="*/ 0 w 151538"/>
                    <a:gd name="connsiteY1" fmla="*/ 0 h 116901"/>
                    <a:gd name="connsiteX2" fmla="*/ 12989 w 151538"/>
                    <a:gd name="connsiteY2" fmla="*/ 4330 h 116901"/>
                    <a:gd name="connsiteX3" fmla="*/ 30308 w 151538"/>
                    <a:gd name="connsiteY3" fmla="*/ 4330 h 116901"/>
                    <a:gd name="connsiteX4" fmla="*/ 38967 w 151538"/>
                    <a:gd name="connsiteY4" fmla="*/ 4330 h 116901"/>
                    <a:gd name="connsiteX5" fmla="*/ 51956 w 151538"/>
                    <a:gd name="connsiteY5" fmla="*/ 4330 h 116901"/>
                    <a:gd name="connsiteX6" fmla="*/ 77934 w 151538"/>
                    <a:gd name="connsiteY6" fmla="*/ 4330 h 116901"/>
                    <a:gd name="connsiteX7" fmla="*/ 108242 w 151538"/>
                    <a:gd name="connsiteY7" fmla="*/ 4330 h 116901"/>
                    <a:gd name="connsiteX8" fmla="*/ 125560 w 151538"/>
                    <a:gd name="connsiteY8" fmla="*/ 4330 h 116901"/>
                    <a:gd name="connsiteX9" fmla="*/ 142879 w 151538"/>
                    <a:gd name="connsiteY9" fmla="*/ 12989 h 116901"/>
                    <a:gd name="connsiteX10" fmla="*/ 151538 w 151538"/>
                    <a:gd name="connsiteY10" fmla="*/ 30308 h 116901"/>
                    <a:gd name="connsiteX11" fmla="*/ 151538 w 151538"/>
                    <a:gd name="connsiteY11" fmla="*/ 47626 h 116901"/>
                    <a:gd name="connsiteX12" fmla="*/ 125560 w 151538"/>
                    <a:gd name="connsiteY12" fmla="*/ 73604 h 116901"/>
                    <a:gd name="connsiteX13" fmla="*/ 95253 w 151538"/>
                    <a:gd name="connsiteY13" fmla="*/ 82264 h 116901"/>
                    <a:gd name="connsiteX14" fmla="*/ 64945 w 151538"/>
                    <a:gd name="connsiteY14" fmla="*/ 77934 h 116901"/>
                    <a:gd name="connsiteX15" fmla="*/ 38967 w 151538"/>
                    <a:gd name="connsiteY15" fmla="*/ 73604 h 116901"/>
                    <a:gd name="connsiteX16" fmla="*/ 30308 w 151538"/>
                    <a:gd name="connsiteY16" fmla="*/ 77934 h 116901"/>
                    <a:gd name="connsiteX17" fmla="*/ 30308 w 151538"/>
                    <a:gd name="connsiteY17" fmla="*/ 86593 h 116901"/>
                    <a:gd name="connsiteX18" fmla="*/ 34637 w 151538"/>
                    <a:gd name="connsiteY18" fmla="*/ 103912 h 116901"/>
                    <a:gd name="connsiteX19" fmla="*/ 38967 w 151538"/>
                    <a:gd name="connsiteY19" fmla="*/ 116901 h 116901"/>
                    <a:gd name="connsiteX20" fmla="*/ 30308 w 151538"/>
                    <a:gd name="connsiteY20" fmla="*/ 103912 h 116901"/>
                    <a:gd name="connsiteX21" fmla="*/ 25978 w 151538"/>
                    <a:gd name="connsiteY21" fmla="*/ 86593 h 116901"/>
                    <a:gd name="connsiteX22" fmla="*/ 25978 w 151538"/>
                    <a:gd name="connsiteY22" fmla="*/ 73604 h 116901"/>
                    <a:gd name="connsiteX23" fmla="*/ 34637 w 151538"/>
                    <a:gd name="connsiteY23" fmla="*/ 64945 h 116901"/>
                    <a:gd name="connsiteX24" fmla="*/ 47626 w 151538"/>
                    <a:gd name="connsiteY24" fmla="*/ 64945 h 116901"/>
                    <a:gd name="connsiteX25" fmla="*/ 60615 w 151538"/>
                    <a:gd name="connsiteY25" fmla="*/ 69275 h 116901"/>
                    <a:gd name="connsiteX26" fmla="*/ 86593 w 151538"/>
                    <a:gd name="connsiteY26" fmla="*/ 73604 h 116901"/>
                    <a:gd name="connsiteX27" fmla="*/ 116901 w 151538"/>
                    <a:gd name="connsiteY27" fmla="*/ 64945 h 116901"/>
                    <a:gd name="connsiteX28" fmla="*/ 134220 w 151538"/>
                    <a:gd name="connsiteY28" fmla="*/ 43297 h 116901"/>
                    <a:gd name="connsiteX29" fmla="*/ 134220 w 151538"/>
                    <a:gd name="connsiteY29" fmla="*/ 30308 h 116901"/>
                    <a:gd name="connsiteX30" fmla="*/ 129890 w 151538"/>
                    <a:gd name="connsiteY30" fmla="*/ 17319 h 116901"/>
                    <a:gd name="connsiteX31" fmla="*/ 103912 w 151538"/>
                    <a:gd name="connsiteY31" fmla="*/ 8659 h 116901"/>
                    <a:gd name="connsiteX32" fmla="*/ 73604 w 151538"/>
                    <a:gd name="connsiteY32" fmla="*/ 8659 h 116901"/>
                    <a:gd name="connsiteX33" fmla="*/ 47626 w 151538"/>
                    <a:gd name="connsiteY33" fmla="*/ 8659 h 116901"/>
                    <a:gd name="connsiteX34" fmla="*/ 34637 w 151538"/>
                    <a:gd name="connsiteY34" fmla="*/ 8659 h 116901"/>
                    <a:gd name="connsiteX35" fmla="*/ 25978 w 151538"/>
                    <a:gd name="connsiteY35" fmla="*/ 8659 h 116901"/>
                    <a:gd name="connsiteX36" fmla="*/ 8659 w 151538"/>
                    <a:gd name="connsiteY36" fmla="*/ 4330 h 116901"/>
                    <a:gd name="connsiteX37" fmla="*/ 0 w 151538"/>
                    <a:gd name="connsiteY37" fmla="*/ 0 h 116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1538" h="116901">
                      <a:moveTo>
                        <a:pt x="0" y="0"/>
                      </a:moveTo>
                      <a:cubicBezTo>
                        <a:pt x="0" y="0"/>
                        <a:pt x="4330" y="0"/>
                        <a:pt x="0" y="0"/>
                      </a:cubicBezTo>
                      <a:cubicBezTo>
                        <a:pt x="4330" y="0"/>
                        <a:pt x="8659" y="0"/>
                        <a:pt x="12989" y="4330"/>
                      </a:cubicBezTo>
                      <a:cubicBezTo>
                        <a:pt x="17319" y="4330"/>
                        <a:pt x="21648" y="4330"/>
                        <a:pt x="30308" y="4330"/>
                      </a:cubicBezTo>
                      <a:cubicBezTo>
                        <a:pt x="34637" y="4330"/>
                        <a:pt x="38967" y="4330"/>
                        <a:pt x="38967" y="4330"/>
                      </a:cubicBezTo>
                      <a:cubicBezTo>
                        <a:pt x="43297" y="4330"/>
                        <a:pt x="47626" y="4330"/>
                        <a:pt x="51956" y="4330"/>
                      </a:cubicBezTo>
                      <a:cubicBezTo>
                        <a:pt x="60615" y="4330"/>
                        <a:pt x="69275" y="4330"/>
                        <a:pt x="77934" y="4330"/>
                      </a:cubicBezTo>
                      <a:cubicBezTo>
                        <a:pt x="86593" y="4330"/>
                        <a:pt x="95253" y="4330"/>
                        <a:pt x="108242" y="4330"/>
                      </a:cubicBezTo>
                      <a:cubicBezTo>
                        <a:pt x="112571" y="4330"/>
                        <a:pt x="116901" y="4330"/>
                        <a:pt x="125560" y="4330"/>
                      </a:cubicBezTo>
                      <a:cubicBezTo>
                        <a:pt x="129890" y="4330"/>
                        <a:pt x="138549" y="8659"/>
                        <a:pt x="142879" y="12989"/>
                      </a:cubicBezTo>
                      <a:cubicBezTo>
                        <a:pt x="147209" y="17319"/>
                        <a:pt x="147209" y="21648"/>
                        <a:pt x="151538" y="30308"/>
                      </a:cubicBezTo>
                      <a:cubicBezTo>
                        <a:pt x="151538" y="34637"/>
                        <a:pt x="151538" y="43297"/>
                        <a:pt x="151538" y="47626"/>
                      </a:cubicBezTo>
                      <a:cubicBezTo>
                        <a:pt x="147209" y="60615"/>
                        <a:pt x="138549" y="69275"/>
                        <a:pt x="125560" y="73604"/>
                      </a:cubicBezTo>
                      <a:cubicBezTo>
                        <a:pt x="116901" y="77934"/>
                        <a:pt x="103912" y="82264"/>
                        <a:pt x="95253" y="82264"/>
                      </a:cubicBezTo>
                      <a:cubicBezTo>
                        <a:pt x="86593" y="82264"/>
                        <a:pt x="73604" y="82264"/>
                        <a:pt x="64945" y="77934"/>
                      </a:cubicBezTo>
                      <a:cubicBezTo>
                        <a:pt x="56286" y="73604"/>
                        <a:pt x="47626" y="73604"/>
                        <a:pt x="38967" y="73604"/>
                      </a:cubicBezTo>
                      <a:cubicBezTo>
                        <a:pt x="34637" y="73604"/>
                        <a:pt x="34637" y="77934"/>
                        <a:pt x="30308" y="77934"/>
                      </a:cubicBezTo>
                      <a:cubicBezTo>
                        <a:pt x="30308" y="82264"/>
                        <a:pt x="30308" y="82264"/>
                        <a:pt x="30308" y="86593"/>
                      </a:cubicBezTo>
                      <a:cubicBezTo>
                        <a:pt x="30308" y="90923"/>
                        <a:pt x="30308" y="99582"/>
                        <a:pt x="34637" y="103912"/>
                      </a:cubicBezTo>
                      <a:cubicBezTo>
                        <a:pt x="38967" y="112571"/>
                        <a:pt x="38967" y="116901"/>
                        <a:pt x="38967" y="116901"/>
                      </a:cubicBezTo>
                      <a:cubicBezTo>
                        <a:pt x="38967" y="116901"/>
                        <a:pt x="34637" y="112571"/>
                        <a:pt x="30308" y="103912"/>
                      </a:cubicBezTo>
                      <a:cubicBezTo>
                        <a:pt x="30308" y="99582"/>
                        <a:pt x="25978" y="95253"/>
                        <a:pt x="25978" y="86593"/>
                      </a:cubicBezTo>
                      <a:cubicBezTo>
                        <a:pt x="25978" y="82264"/>
                        <a:pt x="25978" y="77934"/>
                        <a:pt x="25978" y="73604"/>
                      </a:cubicBezTo>
                      <a:cubicBezTo>
                        <a:pt x="25978" y="69275"/>
                        <a:pt x="30308" y="64945"/>
                        <a:pt x="34637" y="64945"/>
                      </a:cubicBezTo>
                      <a:cubicBezTo>
                        <a:pt x="38967" y="64945"/>
                        <a:pt x="43297" y="64945"/>
                        <a:pt x="47626" y="64945"/>
                      </a:cubicBezTo>
                      <a:cubicBezTo>
                        <a:pt x="51956" y="64945"/>
                        <a:pt x="56286" y="64945"/>
                        <a:pt x="60615" y="69275"/>
                      </a:cubicBezTo>
                      <a:cubicBezTo>
                        <a:pt x="69275" y="69275"/>
                        <a:pt x="77934" y="73604"/>
                        <a:pt x="86593" y="73604"/>
                      </a:cubicBezTo>
                      <a:cubicBezTo>
                        <a:pt x="95253" y="73604"/>
                        <a:pt x="108242" y="69275"/>
                        <a:pt x="116901" y="64945"/>
                      </a:cubicBezTo>
                      <a:cubicBezTo>
                        <a:pt x="125560" y="60615"/>
                        <a:pt x="134220" y="51956"/>
                        <a:pt x="134220" y="43297"/>
                      </a:cubicBezTo>
                      <a:cubicBezTo>
                        <a:pt x="134220" y="38967"/>
                        <a:pt x="134220" y="34637"/>
                        <a:pt x="134220" y="30308"/>
                      </a:cubicBezTo>
                      <a:cubicBezTo>
                        <a:pt x="134220" y="25978"/>
                        <a:pt x="129890" y="21648"/>
                        <a:pt x="129890" y="17319"/>
                      </a:cubicBezTo>
                      <a:cubicBezTo>
                        <a:pt x="125560" y="8659"/>
                        <a:pt x="112571" y="8659"/>
                        <a:pt x="103912" y="8659"/>
                      </a:cubicBezTo>
                      <a:cubicBezTo>
                        <a:pt x="95253" y="8659"/>
                        <a:pt x="82264" y="8659"/>
                        <a:pt x="73604" y="8659"/>
                      </a:cubicBezTo>
                      <a:cubicBezTo>
                        <a:pt x="64945" y="8659"/>
                        <a:pt x="56286" y="8659"/>
                        <a:pt x="47626" y="8659"/>
                      </a:cubicBezTo>
                      <a:cubicBezTo>
                        <a:pt x="43297" y="8659"/>
                        <a:pt x="38967" y="8659"/>
                        <a:pt x="34637" y="8659"/>
                      </a:cubicBezTo>
                      <a:cubicBezTo>
                        <a:pt x="30308" y="8659"/>
                        <a:pt x="25978" y="8659"/>
                        <a:pt x="25978" y="8659"/>
                      </a:cubicBezTo>
                      <a:cubicBezTo>
                        <a:pt x="17319" y="8659"/>
                        <a:pt x="12989" y="8659"/>
                        <a:pt x="8659" y="4330"/>
                      </a:cubicBezTo>
                      <a:cubicBezTo>
                        <a:pt x="4330" y="0"/>
                        <a:pt x="0" y="0"/>
                        <a:pt x="0" y="0"/>
                      </a:cubicBezTo>
                      <a:close/>
                    </a:path>
                  </a:pathLst>
                </a:custGeom>
                <a:solidFill>
                  <a:srgbClr val="B48662"/>
                </a:solidFill>
                <a:ln w="43191" cap="flat">
                  <a:noFill/>
                  <a:prstDash val="solid"/>
                  <a:miter/>
                </a:ln>
              </p:spPr>
              <p:txBody>
                <a:bodyPr rtlCol="0" anchor="ctr"/>
                <a:lstStyle/>
                <a:p>
                  <a:endParaRPr lang="en-US"/>
                </a:p>
              </p:txBody>
            </p:sp>
            <p:sp>
              <p:nvSpPr>
                <p:cNvPr id="308" name="Freeform: Shape 307">
                  <a:extLst>
                    <a:ext uri="{FF2B5EF4-FFF2-40B4-BE49-F238E27FC236}">
                      <a16:creationId xmlns:a16="http://schemas.microsoft.com/office/drawing/2014/main" xmlns="" id="{B8F47808-E671-4E23-9BF6-B0FAFEF384EB}"/>
                    </a:ext>
                  </a:extLst>
                </p:cNvPr>
                <p:cNvSpPr/>
                <p:nvPr/>
              </p:nvSpPr>
              <p:spPr>
                <a:xfrm>
                  <a:off x="17784591" y="1582914"/>
                  <a:ext cx="103912" cy="108241"/>
                </a:xfrm>
                <a:custGeom>
                  <a:avLst/>
                  <a:gdLst>
                    <a:gd name="connsiteX0" fmla="*/ 0 w 103912"/>
                    <a:gd name="connsiteY0" fmla="*/ 108242 h 108241"/>
                    <a:gd name="connsiteX1" fmla="*/ 4330 w 103912"/>
                    <a:gd name="connsiteY1" fmla="*/ 82264 h 108241"/>
                    <a:gd name="connsiteX2" fmla="*/ 12989 w 103912"/>
                    <a:gd name="connsiteY2" fmla="*/ 60615 h 108241"/>
                    <a:gd name="connsiteX3" fmla="*/ 21648 w 103912"/>
                    <a:gd name="connsiteY3" fmla="*/ 47626 h 108241"/>
                    <a:gd name="connsiteX4" fmla="*/ 30308 w 103912"/>
                    <a:gd name="connsiteY4" fmla="*/ 34637 h 108241"/>
                    <a:gd name="connsiteX5" fmla="*/ 38967 w 103912"/>
                    <a:gd name="connsiteY5" fmla="*/ 25978 h 108241"/>
                    <a:gd name="connsiteX6" fmla="*/ 51956 w 103912"/>
                    <a:gd name="connsiteY6" fmla="*/ 17319 h 108241"/>
                    <a:gd name="connsiteX7" fmla="*/ 64945 w 103912"/>
                    <a:gd name="connsiteY7" fmla="*/ 8659 h 108241"/>
                    <a:gd name="connsiteX8" fmla="*/ 77934 w 103912"/>
                    <a:gd name="connsiteY8" fmla="*/ 4330 h 108241"/>
                    <a:gd name="connsiteX9" fmla="*/ 86593 w 103912"/>
                    <a:gd name="connsiteY9" fmla="*/ 0 h 108241"/>
                    <a:gd name="connsiteX10" fmla="*/ 95253 w 103912"/>
                    <a:gd name="connsiteY10" fmla="*/ 0 h 108241"/>
                    <a:gd name="connsiteX11" fmla="*/ 103912 w 103912"/>
                    <a:gd name="connsiteY11" fmla="*/ 0 h 108241"/>
                    <a:gd name="connsiteX12" fmla="*/ 99582 w 103912"/>
                    <a:gd name="connsiteY12" fmla="*/ 4330 h 108241"/>
                    <a:gd name="connsiteX13" fmla="*/ 90923 w 103912"/>
                    <a:gd name="connsiteY13" fmla="*/ 8659 h 108241"/>
                    <a:gd name="connsiteX14" fmla="*/ 82264 w 103912"/>
                    <a:gd name="connsiteY14" fmla="*/ 12989 h 108241"/>
                    <a:gd name="connsiteX15" fmla="*/ 73604 w 103912"/>
                    <a:gd name="connsiteY15" fmla="*/ 17319 h 108241"/>
                    <a:gd name="connsiteX16" fmla="*/ 64945 w 103912"/>
                    <a:gd name="connsiteY16" fmla="*/ 25978 h 108241"/>
                    <a:gd name="connsiteX17" fmla="*/ 60615 w 103912"/>
                    <a:gd name="connsiteY17" fmla="*/ 30308 h 108241"/>
                    <a:gd name="connsiteX18" fmla="*/ 56286 w 103912"/>
                    <a:gd name="connsiteY18" fmla="*/ 34637 h 108241"/>
                    <a:gd name="connsiteX19" fmla="*/ 47626 w 103912"/>
                    <a:gd name="connsiteY19" fmla="*/ 43297 h 108241"/>
                    <a:gd name="connsiteX20" fmla="*/ 38967 w 103912"/>
                    <a:gd name="connsiteY20" fmla="*/ 51956 h 108241"/>
                    <a:gd name="connsiteX21" fmla="*/ 30308 w 103912"/>
                    <a:gd name="connsiteY21" fmla="*/ 64945 h 108241"/>
                    <a:gd name="connsiteX22" fmla="*/ 17319 w 103912"/>
                    <a:gd name="connsiteY22" fmla="*/ 86593 h 108241"/>
                    <a:gd name="connsiteX23" fmla="*/ 0 w 103912"/>
                    <a:gd name="connsiteY23" fmla="*/ 108242 h 108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3912" h="108241">
                      <a:moveTo>
                        <a:pt x="0" y="108242"/>
                      </a:moveTo>
                      <a:cubicBezTo>
                        <a:pt x="0" y="108242"/>
                        <a:pt x="0" y="99582"/>
                        <a:pt x="4330" y="82264"/>
                      </a:cubicBezTo>
                      <a:cubicBezTo>
                        <a:pt x="8659" y="73604"/>
                        <a:pt x="8659" y="69275"/>
                        <a:pt x="12989" y="60615"/>
                      </a:cubicBezTo>
                      <a:cubicBezTo>
                        <a:pt x="12989" y="56286"/>
                        <a:pt x="17319" y="51956"/>
                        <a:pt x="21648" y="47626"/>
                      </a:cubicBezTo>
                      <a:cubicBezTo>
                        <a:pt x="25978" y="43297"/>
                        <a:pt x="25978" y="38967"/>
                        <a:pt x="30308" y="34637"/>
                      </a:cubicBezTo>
                      <a:cubicBezTo>
                        <a:pt x="34637" y="30308"/>
                        <a:pt x="38967" y="25978"/>
                        <a:pt x="38967" y="25978"/>
                      </a:cubicBezTo>
                      <a:cubicBezTo>
                        <a:pt x="43297" y="21648"/>
                        <a:pt x="47626" y="21648"/>
                        <a:pt x="51956" y="17319"/>
                      </a:cubicBezTo>
                      <a:cubicBezTo>
                        <a:pt x="56286" y="12989"/>
                        <a:pt x="60615" y="12989"/>
                        <a:pt x="64945" y="8659"/>
                      </a:cubicBezTo>
                      <a:cubicBezTo>
                        <a:pt x="69275" y="8659"/>
                        <a:pt x="73604" y="4330"/>
                        <a:pt x="77934" y="4330"/>
                      </a:cubicBezTo>
                      <a:cubicBezTo>
                        <a:pt x="82264" y="4330"/>
                        <a:pt x="86593" y="4330"/>
                        <a:pt x="86593" y="0"/>
                      </a:cubicBezTo>
                      <a:cubicBezTo>
                        <a:pt x="90923" y="0"/>
                        <a:pt x="90923" y="0"/>
                        <a:pt x="95253" y="0"/>
                      </a:cubicBezTo>
                      <a:cubicBezTo>
                        <a:pt x="99582" y="0"/>
                        <a:pt x="103912" y="0"/>
                        <a:pt x="103912" y="0"/>
                      </a:cubicBezTo>
                      <a:cubicBezTo>
                        <a:pt x="103912" y="0"/>
                        <a:pt x="99582" y="0"/>
                        <a:pt x="99582" y="4330"/>
                      </a:cubicBezTo>
                      <a:cubicBezTo>
                        <a:pt x="99582" y="4330"/>
                        <a:pt x="95253" y="4330"/>
                        <a:pt x="90923" y="8659"/>
                      </a:cubicBezTo>
                      <a:cubicBezTo>
                        <a:pt x="86593" y="8659"/>
                        <a:pt x="86593" y="12989"/>
                        <a:pt x="82264" y="12989"/>
                      </a:cubicBezTo>
                      <a:cubicBezTo>
                        <a:pt x="77934" y="12989"/>
                        <a:pt x="77934" y="17319"/>
                        <a:pt x="73604" y="17319"/>
                      </a:cubicBezTo>
                      <a:cubicBezTo>
                        <a:pt x="69275" y="17319"/>
                        <a:pt x="64945" y="21648"/>
                        <a:pt x="64945" y="25978"/>
                      </a:cubicBezTo>
                      <a:cubicBezTo>
                        <a:pt x="64945" y="25978"/>
                        <a:pt x="60615" y="30308"/>
                        <a:pt x="60615" y="30308"/>
                      </a:cubicBezTo>
                      <a:lnTo>
                        <a:pt x="56286" y="34637"/>
                      </a:lnTo>
                      <a:cubicBezTo>
                        <a:pt x="51956" y="38967"/>
                        <a:pt x="47626" y="38967"/>
                        <a:pt x="47626" y="43297"/>
                      </a:cubicBezTo>
                      <a:cubicBezTo>
                        <a:pt x="43297" y="47626"/>
                        <a:pt x="43297" y="51956"/>
                        <a:pt x="38967" y="51956"/>
                      </a:cubicBezTo>
                      <a:cubicBezTo>
                        <a:pt x="34637" y="56286"/>
                        <a:pt x="34637" y="60615"/>
                        <a:pt x="30308" y="64945"/>
                      </a:cubicBezTo>
                      <a:cubicBezTo>
                        <a:pt x="25978" y="73604"/>
                        <a:pt x="21648" y="77934"/>
                        <a:pt x="17319" y="86593"/>
                      </a:cubicBezTo>
                      <a:cubicBezTo>
                        <a:pt x="0" y="99582"/>
                        <a:pt x="0" y="108242"/>
                        <a:pt x="0" y="108242"/>
                      </a:cubicBezTo>
                      <a:close/>
                    </a:path>
                  </a:pathLst>
                </a:custGeom>
                <a:solidFill>
                  <a:srgbClr val="B48662"/>
                </a:solidFill>
                <a:ln w="43191" cap="flat">
                  <a:noFill/>
                  <a:prstDash val="solid"/>
                  <a:miter/>
                </a:ln>
              </p:spPr>
              <p:txBody>
                <a:bodyPr rtlCol="0" anchor="ctr"/>
                <a:lstStyle/>
                <a:p>
                  <a:endParaRPr lang="en-US"/>
                </a:p>
              </p:txBody>
            </p:sp>
            <p:sp>
              <p:nvSpPr>
                <p:cNvPr id="309" name="Freeform: Shape 308">
                  <a:extLst>
                    <a:ext uri="{FF2B5EF4-FFF2-40B4-BE49-F238E27FC236}">
                      <a16:creationId xmlns:a16="http://schemas.microsoft.com/office/drawing/2014/main" xmlns="" id="{2304977A-63E2-4420-92E5-E68D8CED0431}"/>
                    </a:ext>
                  </a:extLst>
                </p:cNvPr>
                <p:cNvSpPr/>
                <p:nvPr/>
              </p:nvSpPr>
              <p:spPr>
                <a:xfrm>
                  <a:off x="17866855" y="1639199"/>
                  <a:ext cx="95252" cy="47626"/>
                </a:xfrm>
                <a:custGeom>
                  <a:avLst/>
                  <a:gdLst>
                    <a:gd name="connsiteX0" fmla="*/ 95253 w 95252"/>
                    <a:gd name="connsiteY0" fmla="*/ 8659 h 47626"/>
                    <a:gd name="connsiteX1" fmla="*/ 90923 w 95252"/>
                    <a:gd name="connsiteY1" fmla="*/ 8659 h 47626"/>
                    <a:gd name="connsiteX2" fmla="*/ 77934 w 95252"/>
                    <a:gd name="connsiteY2" fmla="*/ 8659 h 47626"/>
                    <a:gd name="connsiteX3" fmla="*/ 60615 w 95252"/>
                    <a:gd name="connsiteY3" fmla="*/ 12989 h 47626"/>
                    <a:gd name="connsiteX4" fmla="*/ 43297 w 95252"/>
                    <a:gd name="connsiteY4" fmla="*/ 17319 h 47626"/>
                    <a:gd name="connsiteX5" fmla="*/ 25978 w 95252"/>
                    <a:gd name="connsiteY5" fmla="*/ 25978 h 47626"/>
                    <a:gd name="connsiteX6" fmla="*/ 17319 w 95252"/>
                    <a:gd name="connsiteY6" fmla="*/ 30308 h 47626"/>
                    <a:gd name="connsiteX7" fmla="*/ 12989 w 95252"/>
                    <a:gd name="connsiteY7" fmla="*/ 34637 h 47626"/>
                    <a:gd name="connsiteX8" fmla="*/ 8659 w 95252"/>
                    <a:gd name="connsiteY8" fmla="*/ 38967 h 47626"/>
                    <a:gd name="connsiteX9" fmla="*/ 4330 w 95252"/>
                    <a:gd name="connsiteY9" fmla="*/ 43297 h 47626"/>
                    <a:gd name="connsiteX10" fmla="*/ 0 w 95252"/>
                    <a:gd name="connsiteY10" fmla="*/ 47626 h 47626"/>
                    <a:gd name="connsiteX11" fmla="*/ 0 w 95252"/>
                    <a:gd name="connsiteY11" fmla="*/ 43297 h 47626"/>
                    <a:gd name="connsiteX12" fmla="*/ 8659 w 95252"/>
                    <a:gd name="connsiteY12" fmla="*/ 30308 h 47626"/>
                    <a:gd name="connsiteX13" fmla="*/ 12989 w 95252"/>
                    <a:gd name="connsiteY13" fmla="*/ 21648 h 47626"/>
                    <a:gd name="connsiteX14" fmla="*/ 21648 w 95252"/>
                    <a:gd name="connsiteY14" fmla="*/ 12989 h 47626"/>
                    <a:gd name="connsiteX15" fmla="*/ 30308 w 95252"/>
                    <a:gd name="connsiteY15" fmla="*/ 8659 h 47626"/>
                    <a:gd name="connsiteX16" fmla="*/ 38967 w 95252"/>
                    <a:gd name="connsiteY16" fmla="*/ 4330 h 47626"/>
                    <a:gd name="connsiteX17" fmla="*/ 47626 w 95252"/>
                    <a:gd name="connsiteY17" fmla="*/ 0 h 47626"/>
                    <a:gd name="connsiteX18" fmla="*/ 56286 w 95252"/>
                    <a:gd name="connsiteY18" fmla="*/ 0 h 47626"/>
                    <a:gd name="connsiteX19" fmla="*/ 73604 w 95252"/>
                    <a:gd name="connsiteY19" fmla="*/ 0 h 47626"/>
                    <a:gd name="connsiteX20" fmla="*/ 95253 w 95252"/>
                    <a:gd name="connsiteY20" fmla="*/ 8659 h 47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5252" h="47626">
                      <a:moveTo>
                        <a:pt x="95253" y="8659"/>
                      </a:moveTo>
                      <a:cubicBezTo>
                        <a:pt x="95253" y="8659"/>
                        <a:pt x="95253" y="8659"/>
                        <a:pt x="90923" y="8659"/>
                      </a:cubicBezTo>
                      <a:cubicBezTo>
                        <a:pt x="86593" y="8659"/>
                        <a:pt x="82264" y="8659"/>
                        <a:pt x="77934" y="8659"/>
                      </a:cubicBezTo>
                      <a:cubicBezTo>
                        <a:pt x="73604" y="8659"/>
                        <a:pt x="64945" y="8659"/>
                        <a:pt x="60615" y="12989"/>
                      </a:cubicBezTo>
                      <a:cubicBezTo>
                        <a:pt x="56286" y="12989"/>
                        <a:pt x="47626" y="17319"/>
                        <a:pt x="43297" y="17319"/>
                      </a:cubicBezTo>
                      <a:cubicBezTo>
                        <a:pt x="38967" y="21648"/>
                        <a:pt x="30308" y="21648"/>
                        <a:pt x="25978" y="25978"/>
                      </a:cubicBezTo>
                      <a:cubicBezTo>
                        <a:pt x="21648" y="25978"/>
                        <a:pt x="21648" y="30308"/>
                        <a:pt x="17319" y="30308"/>
                      </a:cubicBezTo>
                      <a:cubicBezTo>
                        <a:pt x="12989" y="30308"/>
                        <a:pt x="12989" y="34637"/>
                        <a:pt x="12989" y="34637"/>
                      </a:cubicBezTo>
                      <a:cubicBezTo>
                        <a:pt x="12989" y="34637"/>
                        <a:pt x="8659" y="38967"/>
                        <a:pt x="8659" y="38967"/>
                      </a:cubicBezTo>
                      <a:cubicBezTo>
                        <a:pt x="8659" y="38967"/>
                        <a:pt x="4330" y="43297"/>
                        <a:pt x="4330" y="43297"/>
                      </a:cubicBezTo>
                      <a:cubicBezTo>
                        <a:pt x="4330" y="47626"/>
                        <a:pt x="0" y="47626"/>
                        <a:pt x="0" y="47626"/>
                      </a:cubicBezTo>
                      <a:cubicBezTo>
                        <a:pt x="0" y="47626"/>
                        <a:pt x="0" y="47626"/>
                        <a:pt x="0" y="43297"/>
                      </a:cubicBezTo>
                      <a:cubicBezTo>
                        <a:pt x="0" y="38967"/>
                        <a:pt x="4330" y="34637"/>
                        <a:pt x="8659" y="30308"/>
                      </a:cubicBezTo>
                      <a:cubicBezTo>
                        <a:pt x="8659" y="25978"/>
                        <a:pt x="12989" y="25978"/>
                        <a:pt x="12989" y="21648"/>
                      </a:cubicBezTo>
                      <a:cubicBezTo>
                        <a:pt x="17319" y="21648"/>
                        <a:pt x="17319" y="17319"/>
                        <a:pt x="21648" y="12989"/>
                      </a:cubicBezTo>
                      <a:cubicBezTo>
                        <a:pt x="25978" y="12989"/>
                        <a:pt x="25978" y="8659"/>
                        <a:pt x="30308" y="8659"/>
                      </a:cubicBezTo>
                      <a:cubicBezTo>
                        <a:pt x="34637" y="8659"/>
                        <a:pt x="34637" y="4330"/>
                        <a:pt x="38967" y="4330"/>
                      </a:cubicBezTo>
                      <a:cubicBezTo>
                        <a:pt x="43297" y="4330"/>
                        <a:pt x="47626" y="0"/>
                        <a:pt x="47626" y="0"/>
                      </a:cubicBezTo>
                      <a:cubicBezTo>
                        <a:pt x="51956" y="0"/>
                        <a:pt x="56286" y="0"/>
                        <a:pt x="56286" y="0"/>
                      </a:cubicBezTo>
                      <a:cubicBezTo>
                        <a:pt x="64945" y="0"/>
                        <a:pt x="69275" y="0"/>
                        <a:pt x="73604" y="0"/>
                      </a:cubicBezTo>
                      <a:cubicBezTo>
                        <a:pt x="86593" y="4330"/>
                        <a:pt x="95253" y="8659"/>
                        <a:pt x="95253" y="8659"/>
                      </a:cubicBezTo>
                      <a:close/>
                    </a:path>
                  </a:pathLst>
                </a:custGeom>
                <a:solidFill>
                  <a:srgbClr val="B48662"/>
                </a:solidFill>
                <a:ln w="43191" cap="flat">
                  <a:noFill/>
                  <a:prstDash val="solid"/>
                  <a:miter/>
                </a:ln>
              </p:spPr>
              <p:txBody>
                <a:bodyPr rtlCol="0" anchor="ctr"/>
                <a:lstStyle/>
                <a:p>
                  <a:endParaRPr lang="en-US"/>
                </a:p>
              </p:txBody>
            </p:sp>
            <p:sp>
              <p:nvSpPr>
                <p:cNvPr id="310" name="Freeform: Shape 309">
                  <a:extLst>
                    <a:ext uri="{FF2B5EF4-FFF2-40B4-BE49-F238E27FC236}">
                      <a16:creationId xmlns:a16="http://schemas.microsoft.com/office/drawing/2014/main" xmlns="" id="{1F33FDD1-1A71-4CAA-BF5D-8607AAF27AE9}"/>
                    </a:ext>
                  </a:extLst>
                </p:cNvPr>
                <p:cNvSpPr/>
                <p:nvPr/>
              </p:nvSpPr>
              <p:spPr>
                <a:xfrm>
                  <a:off x="17801910" y="1756101"/>
                  <a:ext cx="56285" cy="95252"/>
                </a:xfrm>
                <a:custGeom>
                  <a:avLst/>
                  <a:gdLst>
                    <a:gd name="connsiteX0" fmla="*/ 17319 w 56285"/>
                    <a:gd name="connsiteY0" fmla="*/ 0 h 95252"/>
                    <a:gd name="connsiteX1" fmla="*/ 8659 w 56285"/>
                    <a:gd name="connsiteY1" fmla="*/ 43297 h 95252"/>
                    <a:gd name="connsiteX2" fmla="*/ 8659 w 56285"/>
                    <a:gd name="connsiteY2" fmla="*/ 56286 h 95252"/>
                    <a:gd name="connsiteX3" fmla="*/ 8659 w 56285"/>
                    <a:gd name="connsiteY3" fmla="*/ 64945 h 95252"/>
                    <a:gd name="connsiteX4" fmla="*/ 8659 w 56285"/>
                    <a:gd name="connsiteY4" fmla="*/ 69275 h 95252"/>
                    <a:gd name="connsiteX5" fmla="*/ 8659 w 56285"/>
                    <a:gd name="connsiteY5" fmla="*/ 73604 h 95252"/>
                    <a:gd name="connsiteX6" fmla="*/ 12989 w 56285"/>
                    <a:gd name="connsiteY6" fmla="*/ 77934 h 95252"/>
                    <a:gd name="connsiteX7" fmla="*/ 17319 w 56285"/>
                    <a:gd name="connsiteY7" fmla="*/ 82264 h 95252"/>
                    <a:gd name="connsiteX8" fmla="*/ 17319 w 56285"/>
                    <a:gd name="connsiteY8" fmla="*/ 82264 h 95252"/>
                    <a:gd name="connsiteX9" fmla="*/ 21648 w 56285"/>
                    <a:gd name="connsiteY9" fmla="*/ 86593 h 95252"/>
                    <a:gd name="connsiteX10" fmla="*/ 21648 w 56285"/>
                    <a:gd name="connsiteY10" fmla="*/ 86593 h 95252"/>
                    <a:gd name="connsiteX11" fmla="*/ 25978 w 56285"/>
                    <a:gd name="connsiteY11" fmla="*/ 86593 h 95252"/>
                    <a:gd name="connsiteX12" fmla="*/ 30308 w 56285"/>
                    <a:gd name="connsiteY12" fmla="*/ 86593 h 95252"/>
                    <a:gd name="connsiteX13" fmla="*/ 34637 w 56285"/>
                    <a:gd name="connsiteY13" fmla="*/ 86593 h 95252"/>
                    <a:gd name="connsiteX14" fmla="*/ 38967 w 56285"/>
                    <a:gd name="connsiteY14" fmla="*/ 86593 h 95252"/>
                    <a:gd name="connsiteX15" fmla="*/ 43297 w 56285"/>
                    <a:gd name="connsiteY15" fmla="*/ 86593 h 95252"/>
                    <a:gd name="connsiteX16" fmla="*/ 56286 w 56285"/>
                    <a:gd name="connsiteY16" fmla="*/ 82264 h 95252"/>
                    <a:gd name="connsiteX17" fmla="*/ 47626 w 56285"/>
                    <a:gd name="connsiteY17" fmla="*/ 90923 h 95252"/>
                    <a:gd name="connsiteX18" fmla="*/ 43297 w 56285"/>
                    <a:gd name="connsiteY18" fmla="*/ 95253 h 95252"/>
                    <a:gd name="connsiteX19" fmla="*/ 38967 w 56285"/>
                    <a:gd name="connsiteY19" fmla="*/ 95253 h 95252"/>
                    <a:gd name="connsiteX20" fmla="*/ 30308 w 56285"/>
                    <a:gd name="connsiteY20" fmla="*/ 95253 h 95252"/>
                    <a:gd name="connsiteX21" fmla="*/ 25978 w 56285"/>
                    <a:gd name="connsiteY21" fmla="*/ 95253 h 95252"/>
                    <a:gd name="connsiteX22" fmla="*/ 21648 w 56285"/>
                    <a:gd name="connsiteY22" fmla="*/ 95253 h 95252"/>
                    <a:gd name="connsiteX23" fmla="*/ 17319 w 56285"/>
                    <a:gd name="connsiteY23" fmla="*/ 95253 h 95252"/>
                    <a:gd name="connsiteX24" fmla="*/ 12989 w 56285"/>
                    <a:gd name="connsiteY24" fmla="*/ 90923 h 95252"/>
                    <a:gd name="connsiteX25" fmla="*/ 12989 w 56285"/>
                    <a:gd name="connsiteY25" fmla="*/ 90923 h 95252"/>
                    <a:gd name="connsiteX26" fmla="*/ 12989 w 56285"/>
                    <a:gd name="connsiteY26" fmla="*/ 90923 h 95252"/>
                    <a:gd name="connsiteX27" fmla="*/ 8659 w 56285"/>
                    <a:gd name="connsiteY27" fmla="*/ 86593 h 95252"/>
                    <a:gd name="connsiteX28" fmla="*/ 4330 w 56285"/>
                    <a:gd name="connsiteY28" fmla="*/ 82264 h 95252"/>
                    <a:gd name="connsiteX29" fmla="*/ 0 w 56285"/>
                    <a:gd name="connsiteY29" fmla="*/ 77934 h 95252"/>
                    <a:gd name="connsiteX30" fmla="*/ 0 w 56285"/>
                    <a:gd name="connsiteY30" fmla="*/ 73604 h 95252"/>
                    <a:gd name="connsiteX31" fmla="*/ 0 w 56285"/>
                    <a:gd name="connsiteY31" fmla="*/ 60615 h 95252"/>
                    <a:gd name="connsiteX32" fmla="*/ 0 w 56285"/>
                    <a:gd name="connsiteY32" fmla="*/ 47626 h 95252"/>
                    <a:gd name="connsiteX33" fmla="*/ 8659 w 56285"/>
                    <a:gd name="connsiteY33" fmla="*/ 25978 h 95252"/>
                    <a:gd name="connsiteX34" fmla="*/ 17319 w 56285"/>
                    <a:gd name="connsiteY34" fmla="*/ 0 h 95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6285" h="95252">
                      <a:moveTo>
                        <a:pt x="17319" y="0"/>
                      </a:moveTo>
                      <a:cubicBezTo>
                        <a:pt x="12989" y="12989"/>
                        <a:pt x="8659" y="30308"/>
                        <a:pt x="8659" y="43297"/>
                      </a:cubicBezTo>
                      <a:cubicBezTo>
                        <a:pt x="8659" y="47626"/>
                        <a:pt x="8659" y="51956"/>
                        <a:pt x="8659" y="56286"/>
                      </a:cubicBezTo>
                      <a:cubicBezTo>
                        <a:pt x="8659" y="60615"/>
                        <a:pt x="8659" y="64945"/>
                        <a:pt x="8659" y="64945"/>
                      </a:cubicBezTo>
                      <a:cubicBezTo>
                        <a:pt x="8659" y="64945"/>
                        <a:pt x="8659" y="69275"/>
                        <a:pt x="8659" y="69275"/>
                      </a:cubicBezTo>
                      <a:cubicBezTo>
                        <a:pt x="8659" y="69275"/>
                        <a:pt x="8659" y="73604"/>
                        <a:pt x="8659" y="73604"/>
                      </a:cubicBezTo>
                      <a:cubicBezTo>
                        <a:pt x="8659" y="73604"/>
                        <a:pt x="8659" y="77934"/>
                        <a:pt x="12989" y="77934"/>
                      </a:cubicBezTo>
                      <a:lnTo>
                        <a:pt x="17319" y="82264"/>
                      </a:lnTo>
                      <a:lnTo>
                        <a:pt x="17319" y="82264"/>
                      </a:lnTo>
                      <a:lnTo>
                        <a:pt x="21648" y="86593"/>
                      </a:lnTo>
                      <a:lnTo>
                        <a:pt x="21648" y="86593"/>
                      </a:lnTo>
                      <a:cubicBezTo>
                        <a:pt x="21648" y="86593"/>
                        <a:pt x="21648" y="86593"/>
                        <a:pt x="25978" y="86593"/>
                      </a:cubicBezTo>
                      <a:lnTo>
                        <a:pt x="30308" y="86593"/>
                      </a:lnTo>
                      <a:cubicBezTo>
                        <a:pt x="30308" y="86593"/>
                        <a:pt x="34637" y="86593"/>
                        <a:pt x="34637" y="86593"/>
                      </a:cubicBezTo>
                      <a:cubicBezTo>
                        <a:pt x="34637" y="86593"/>
                        <a:pt x="38967" y="86593"/>
                        <a:pt x="38967" y="86593"/>
                      </a:cubicBezTo>
                      <a:cubicBezTo>
                        <a:pt x="38967" y="86593"/>
                        <a:pt x="43297" y="86593"/>
                        <a:pt x="43297" y="86593"/>
                      </a:cubicBezTo>
                      <a:cubicBezTo>
                        <a:pt x="47626" y="86593"/>
                        <a:pt x="51956" y="82264"/>
                        <a:pt x="56286" y="82264"/>
                      </a:cubicBezTo>
                      <a:cubicBezTo>
                        <a:pt x="51956" y="86593"/>
                        <a:pt x="51956" y="86593"/>
                        <a:pt x="47626" y="90923"/>
                      </a:cubicBezTo>
                      <a:cubicBezTo>
                        <a:pt x="47626" y="90923"/>
                        <a:pt x="43297" y="90923"/>
                        <a:pt x="43297" y="95253"/>
                      </a:cubicBezTo>
                      <a:cubicBezTo>
                        <a:pt x="43297" y="95253"/>
                        <a:pt x="38967" y="95253"/>
                        <a:pt x="38967" y="95253"/>
                      </a:cubicBezTo>
                      <a:cubicBezTo>
                        <a:pt x="38967" y="95253"/>
                        <a:pt x="34637" y="95253"/>
                        <a:pt x="30308" y="95253"/>
                      </a:cubicBezTo>
                      <a:lnTo>
                        <a:pt x="25978" y="95253"/>
                      </a:lnTo>
                      <a:cubicBezTo>
                        <a:pt x="25978" y="95253"/>
                        <a:pt x="21648" y="95253"/>
                        <a:pt x="21648" y="95253"/>
                      </a:cubicBezTo>
                      <a:lnTo>
                        <a:pt x="17319" y="95253"/>
                      </a:lnTo>
                      <a:lnTo>
                        <a:pt x="12989" y="90923"/>
                      </a:lnTo>
                      <a:lnTo>
                        <a:pt x="12989" y="90923"/>
                      </a:lnTo>
                      <a:lnTo>
                        <a:pt x="12989" y="90923"/>
                      </a:lnTo>
                      <a:lnTo>
                        <a:pt x="8659" y="86593"/>
                      </a:lnTo>
                      <a:cubicBezTo>
                        <a:pt x="8659" y="86593"/>
                        <a:pt x="8659" y="82264"/>
                        <a:pt x="4330" y="82264"/>
                      </a:cubicBezTo>
                      <a:cubicBezTo>
                        <a:pt x="4330" y="82264"/>
                        <a:pt x="4330" y="77934"/>
                        <a:pt x="0" y="77934"/>
                      </a:cubicBezTo>
                      <a:cubicBezTo>
                        <a:pt x="0" y="77934"/>
                        <a:pt x="0" y="73604"/>
                        <a:pt x="0" y="73604"/>
                      </a:cubicBezTo>
                      <a:cubicBezTo>
                        <a:pt x="0" y="69275"/>
                        <a:pt x="0" y="64945"/>
                        <a:pt x="0" y="60615"/>
                      </a:cubicBezTo>
                      <a:cubicBezTo>
                        <a:pt x="0" y="56286"/>
                        <a:pt x="0" y="51956"/>
                        <a:pt x="0" y="47626"/>
                      </a:cubicBezTo>
                      <a:cubicBezTo>
                        <a:pt x="0" y="38967"/>
                        <a:pt x="4330" y="30308"/>
                        <a:pt x="8659" y="25978"/>
                      </a:cubicBezTo>
                      <a:cubicBezTo>
                        <a:pt x="12989" y="21648"/>
                        <a:pt x="12989" y="8659"/>
                        <a:pt x="17319" y="0"/>
                      </a:cubicBezTo>
                      <a:close/>
                    </a:path>
                  </a:pathLst>
                </a:custGeom>
                <a:solidFill>
                  <a:srgbClr val="B48662"/>
                </a:solidFill>
                <a:ln w="43191" cap="flat">
                  <a:noFill/>
                  <a:prstDash val="solid"/>
                  <a:miter/>
                </a:ln>
              </p:spPr>
              <p:txBody>
                <a:bodyPr rtlCol="0" anchor="ctr"/>
                <a:lstStyle/>
                <a:p>
                  <a:endParaRPr lang="en-US"/>
                </a:p>
              </p:txBody>
            </p:sp>
            <p:sp>
              <p:nvSpPr>
                <p:cNvPr id="311" name="Freeform: Shape 310">
                  <a:extLst>
                    <a:ext uri="{FF2B5EF4-FFF2-40B4-BE49-F238E27FC236}">
                      <a16:creationId xmlns:a16="http://schemas.microsoft.com/office/drawing/2014/main" xmlns="" id="{31A8CE87-3353-487B-BACE-C074508ADEF3}"/>
                    </a:ext>
                  </a:extLst>
                </p:cNvPr>
                <p:cNvSpPr/>
                <p:nvPr/>
              </p:nvSpPr>
              <p:spPr>
                <a:xfrm>
                  <a:off x="17845207" y="1703663"/>
                  <a:ext cx="151538" cy="208305"/>
                </a:xfrm>
                <a:custGeom>
                  <a:avLst/>
                  <a:gdLst>
                    <a:gd name="connsiteX0" fmla="*/ 151538 w 151538"/>
                    <a:gd name="connsiteY0" fmla="*/ 481 h 208305"/>
                    <a:gd name="connsiteX1" fmla="*/ 134220 w 151538"/>
                    <a:gd name="connsiteY1" fmla="*/ 481 h 208305"/>
                    <a:gd name="connsiteX2" fmla="*/ 112571 w 151538"/>
                    <a:gd name="connsiteY2" fmla="*/ 4811 h 208305"/>
                    <a:gd name="connsiteX3" fmla="*/ 86593 w 151538"/>
                    <a:gd name="connsiteY3" fmla="*/ 17800 h 208305"/>
                    <a:gd name="connsiteX4" fmla="*/ 60615 w 151538"/>
                    <a:gd name="connsiteY4" fmla="*/ 39448 h 208305"/>
                    <a:gd name="connsiteX5" fmla="*/ 47626 w 151538"/>
                    <a:gd name="connsiteY5" fmla="*/ 52437 h 208305"/>
                    <a:gd name="connsiteX6" fmla="*/ 38967 w 151538"/>
                    <a:gd name="connsiteY6" fmla="*/ 65426 h 208305"/>
                    <a:gd name="connsiteX7" fmla="*/ 30308 w 151538"/>
                    <a:gd name="connsiteY7" fmla="*/ 82745 h 208305"/>
                    <a:gd name="connsiteX8" fmla="*/ 21648 w 151538"/>
                    <a:gd name="connsiteY8" fmla="*/ 100064 h 208305"/>
                    <a:gd name="connsiteX9" fmla="*/ 12989 w 151538"/>
                    <a:gd name="connsiteY9" fmla="*/ 139030 h 208305"/>
                    <a:gd name="connsiteX10" fmla="*/ 25978 w 151538"/>
                    <a:gd name="connsiteY10" fmla="*/ 173668 h 208305"/>
                    <a:gd name="connsiteX11" fmla="*/ 38967 w 151538"/>
                    <a:gd name="connsiteY11" fmla="*/ 186657 h 208305"/>
                    <a:gd name="connsiteX12" fmla="*/ 56286 w 151538"/>
                    <a:gd name="connsiteY12" fmla="*/ 195316 h 208305"/>
                    <a:gd name="connsiteX13" fmla="*/ 69275 w 151538"/>
                    <a:gd name="connsiteY13" fmla="*/ 190987 h 208305"/>
                    <a:gd name="connsiteX14" fmla="*/ 82264 w 151538"/>
                    <a:gd name="connsiteY14" fmla="*/ 182327 h 208305"/>
                    <a:gd name="connsiteX15" fmla="*/ 95253 w 151538"/>
                    <a:gd name="connsiteY15" fmla="*/ 156349 h 208305"/>
                    <a:gd name="connsiteX16" fmla="*/ 99582 w 151538"/>
                    <a:gd name="connsiteY16" fmla="*/ 130371 h 208305"/>
                    <a:gd name="connsiteX17" fmla="*/ 95253 w 151538"/>
                    <a:gd name="connsiteY17" fmla="*/ 121712 h 208305"/>
                    <a:gd name="connsiteX18" fmla="*/ 86593 w 151538"/>
                    <a:gd name="connsiteY18" fmla="*/ 121712 h 208305"/>
                    <a:gd name="connsiteX19" fmla="*/ 77934 w 151538"/>
                    <a:gd name="connsiteY19" fmla="*/ 130371 h 208305"/>
                    <a:gd name="connsiteX20" fmla="*/ 73604 w 151538"/>
                    <a:gd name="connsiteY20" fmla="*/ 134701 h 208305"/>
                    <a:gd name="connsiteX21" fmla="*/ 77934 w 151538"/>
                    <a:gd name="connsiteY21" fmla="*/ 130371 h 208305"/>
                    <a:gd name="connsiteX22" fmla="*/ 86593 w 151538"/>
                    <a:gd name="connsiteY22" fmla="*/ 121712 h 208305"/>
                    <a:gd name="connsiteX23" fmla="*/ 95253 w 151538"/>
                    <a:gd name="connsiteY23" fmla="*/ 121712 h 208305"/>
                    <a:gd name="connsiteX24" fmla="*/ 99582 w 151538"/>
                    <a:gd name="connsiteY24" fmla="*/ 134701 h 208305"/>
                    <a:gd name="connsiteX25" fmla="*/ 99582 w 151538"/>
                    <a:gd name="connsiteY25" fmla="*/ 160679 h 208305"/>
                    <a:gd name="connsiteX26" fmla="*/ 86593 w 151538"/>
                    <a:gd name="connsiteY26" fmla="*/ 190987 h 208305"/>
                    <a:gd name="connsiteX27" fmla="*/ 73604 w 151538"/>
                    <a:gd name="connsiteY27" fmla="*/ 203976 h 208305"/>
                    <a:gd name="connsiteX28" fmla="*/ 51956 w 151538"/>
                    <a:gd name="connsiteY28" fmla="*/ 208305 h 208305"/>
                    <a:gd name="connsiteX29" fmla="*/ 43297 w 151538"/>
                    <a:gd name="connsiteY29" fmla="*/ 203976 h 208305"/>
                    <a:gd name="connsiteX30" fmla="*/ 38967 w 151538"/>
                    <a:gd name="connsiteY30" fmla="*/ 203976 h 208305"/>
                    <a:gd name="connsiteX31" fmla="*/ 34637 w 151538"/>
                    <a:gd name="connsiteY31" fmla="*/ 199646 h 208305"/>
                    <a:gd name="connsiteX32" fmla="*/ 17319 w 151538"/>
                    <a:gd name="connsiteY32" fmla="*/ 186657 h 208305"/>
                    <a:gd name="connsiteX33" fmla="*/ 4330 w 151538"/>
                    <a:gd name="connsiteY33" fmla="*/ 169338 h 208305"/>
                    <a:gd name="connsiteX34" fmla="*/ 0 w 151538"/>
                    <a:gd name="connsiteY34" fmla="*/ 147690 h 208305"/>
                    <a:gd name="connsiteX35" fmla="*/ 12989 w 151538"/>
                    <a:gd name="connsiteY35" fmla="*/ 108723 h 208305"/>
                    <a:gd name="connsiteX36" fmla="*/ 21648 w 151538"/>
                    <a:gd name="connsiteY36" fmla="*/ 91404 h 208305"/>
                    <a:gd name="connsiteX37" fmla="*/ 30308 w 151538"/>
                    <a:gd name="connsiteY37" fmla="*/ 74085 h 208305"/>
                    <a:gd name="connsiteX38" fmla="*/ 43297 w 151538"/>
                    <a:gd name="connsiteY38" fmla="*/ 56767 h 208305"/>
                    <a:gd name="connsiteX39" fmla="*/ 56286 w 151538"/>
                    <a:gd name="connsiteY39" fmla="*/ 43778 h 208305"/>
                    <a:gd name="connsiteX40" fmla="*/ 82264 w 151538"/>
                    <a:gd name="connsiteY40" fmla="*/ 22129 h 208305"/>
                    <a:gd name="connsiteX41" fmla="*/ 108242 w 151538"/>
                    <a:gd name="connsiteY41" fmla="*/ 13470 h 208305"/>
                    <a:gd name="connsiteX42" fmla="*/ 129890 w 151538"/>
                    <a:gd name="connsiteY42" fmla="*/ 13470 h 208305"/>
                    <a:gd name="connsiteX43" fmla="*/ 151538 w 151538"/>
                    <a:gd name="connsiteY43" fmla="*/ 481 h 20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51538" h="208305">
                      <a:moveTo>
                        <a:pt x="151538" y="481"/>
                      </a:moveTo>
                      <a:cubicBezTo>
                        <a:pt x="151538" y="481"/>
                        <a:pt x="147209" y="481"/>
                        <a:pt x="134220" y="481"/>
                      </a:cubicBezTo>
                      <a:cubicBezTo>
                        <a:pt x="129890" y="481"/>
                        <a:pt x="121231" y="481"/>
                        <a:pt x="112571" y="4811"/>
                      </a:cubicBezTo>
                      <a:cubicBezTo>
                        <a:pt x="103912" y="9140"/>
                        <a:pt x="95253" y="9140"/>
                        <a:pt x="86593" y="17800"/>
                      </a:cubicBezTo>
                      <a:cubicBezTo>
                        <a:pt x="77934" y="22129"/>
                        <a:pt x="69275" y="30789"/>
                        <a:pt x="60615" y="39448"/>
                      </a:cubicBezTo>
                      <a:cubicBezTo>
                        <a:pt x="56286" y="43778"/>
                        <a:pt x="51956" y="48107"/>
                        <a:pt x="47626" y="52437"/>
                      </a:cubicBezTo>
                      <a:cubicBezTo>
                        <a:pt x="43297" y="56767"/>
                        <a:pt x="38967" y="61096"/>
                        <a:pt x="38967" y="65426"/>
                      </a:cubicBezTo>
                      <a:cubicBezTo>
                        <a:pt x="34637" y="69756"/>
                        <a:pt x="34637" y="78415"/>
                        <a:pt x="30308" y="82745"/>
                      </a:cubicBezTo>
                      <a:cubicBezTo>
                        <a:pt x="25978" y="87074"/>
                        <a:pt x="25978" y="95734"/>
                        <a:pt x="21648" y="100064"/>
                      </a:cubicBezTo>
                      <a:cubicBezTo>
                        <a:pt x="17319" y="113053"/>
                        <a:pt x="12989" y="126041"/>
                        <a:pt x="12989" y="139030"/>
                      </a:cubicBezTo>
                      <a:cubicBezTo>
                        <a:pt x="12989" y="152019"/>
                        <a:pt x="17319" y="165009"/>
                        <a:pt x="25978" y="173668"/>
                      </a:cubicBezTo>
                      <a:cubicBezTo>
                        <a:pt x="30308" y="177998"/>
                        <a:pt x="34637" y="182327"/>
                        <a:pt x="38967" y="186657"/>
                      </a:cubicBezTo>
                      <a:cubicBezTo>
                        <a:pt x="43297" y="190987"/>
                        <a:pt x="51956" y="190987"/>
                        <a:pt x="56286" y="195316"/>
                      </a:cubicBezTo>
                      <a:cubicBezTo>
                        <a:pt x="60615" y="195316"/>
                        <a:pt x="64945" y="195316"/>
                        <a:pt x="69275" y="190987"/>
                      </a:cubicBezTo>
                      <a:cubicBezTo>
                        <a:pt x="73604" y="186657"/>
                        <a:pt x="77934" y="186657"/>
                        <a:pt x="82264" y="182327"/>
                      </a:cubicBezTo>
                      <a:cubicBezTo>
                        <a:pt x="90923" y="173668"/>
                        <a:pt x="95253" y="165009"/>
                        <a:pt x="95253" y="156349"/>
                      </a:cubicBezTo>
                      <a:cubicBezTo>
                        <a:pt x="99582" y="147690"/>
                        <a:pt x="99582" y="139030"/>
                        <a:pt x="99582" y="130371"/>
                      </a:cubicBezTo>
                      <a:cubicBezTo>
                        <a:pt x="99582" y="126041"/>
                        <a:pt x="99582" y="121712"/>
                        <a:pt x="95253" y="121712"/>
                      </a:cubicBezTo>
                      <a:cubicBezTo>
                        <a:pt x="95253" y="121712"/>
                        <a:pt x="90923" y="121712"/>
                        <a:pt x="86593" y="121712"/>
                      </a:cubicBezTo>
                      <a:cubicBezTo>
                        <a:pt x="82264" y="126041"/>
                        <a:pt x="77934" y="126041"/>
                        <a:pt x="77934" y="130371"/>
                      </a:cubicBezTo>
                      <a:cubicBezTo>
                        <a:pt x="77934" y="134701"/>
                        <a:pt x="73604" y="134701"/>
                        <a:pt x="73604" y="134701"/>
                      </a:cubicBezTo>
                      <a:cubicBezTo>
                        <a:pt x="73604" y="134701"/>
                        <a:pt x="73604" y="134701"/>
                        <a:pt x="77934" y="130371"/>
                      </a:cubicBezTo>
                      <a:cubicBezTo>
                        <a:pt x="77934" y="126041"/>
                        <a:pt x="82264" y="126041"/>
                        <a:pt x="86593" y="121712"/>
                      </a:cubicBezTo>
                      <a:cubicBezTo>
                        <a:pt x="90923" y="121712"/>
                        <a:pt x="90923" y="117382"/>
                        <a:pt x="95253" y="121712"/>
                      </a:cubicBezTo>
                      <a:cubicBezTo>
                        <a:pt x="99582" y="126041"/>
                        <a:pt x="99582" y="130371"/>
                        <a:pt x="99582" y="134701"/>
                      </a:cubicBezTo>
                      <a:cubicBezTo>
                        <a:pt x="99582" y="143360"/>
                        <a:pt x="99582" y="152019"/>
                        <a:pt x="99582" y="160679"/>
                      </a:cubicBezTo>
                      <a:cubicBezTo>
                        <a:pt x="95253" y="169338"/>
                        <a:pt x="90923" y="182327"/>
                        <a:pt x="86593" y="190987"/>
                      </a:cubicBezTo>
                      <a:cubicBezTo>
                        <a:pt x="82264" y="195316"/>
                        <a:pt x="77934" y="199646"/>
                        <a:pt x="73604" y="203976"/>
                      </a:cubicBezTo>
                      <a:cubicBezTo>
                        <a:pt x="69275" y="208305"/>
                        <a:pt x="60615" y="208305"/>
                        <a:pt x="51956" y="208305"/>
                      </a:cubicBezTo>
                      <a:cubicBezTo>
                        <a:pt x="47626" y="208305"/>
                        <a:pt x="43297" y="208305"/>
                        <a:pt x="43297" y="203976"/>
                      </a:cubicBezTo>
                      <a:lnTo>
                        <a:pt x="38967" y="203976"/>
                      </a:lnTo>
                      <a:lnTo>
                        <a:pt x="34637" y="199646"/>
                      </a:lnTo>
                      <a:cubicBezTo>
                        <a:pt x="30308" y="195316"/>
                        <a:pt x="21648" y="190987"/>
                        <a:pt x="17319" y="186657"/>
                      </a:cubicBezTo>
                      <a:cubicBezTo>
                        <a:pt x="12989" y="182327"/>
                        <a:pt x="8659" y="173668"/>
                        <a:pt x="4330" y="169338"/>
                      </a:cubicBezTo>
                      <a:cubicBezTo>
                        <a:pt x="0" y="160679"/>
                        <a:pt x="0" y="156349"/>
                        <a:pt x="0" y="147690"/>
                      </a:cubicBezTo>
                      <a:cubicBezTo>
                        <a:pt x="0" y="134701"/>
                        <a:pt x="4330" y="121712"/>
                        <a:pt x="12989" y="108723"/>
                      </a:cubicBezTo>
                      <a:cubicBezTo>
                        <a:pt x="17319" y="104393"/>
                        <a:pt x="17319" y="95734"/>
                        <a:pt x="21648" y="91404"/>
                      </a:cubicBezTo>
                      <a:cubicBezTo>
                        <a:pt x="25978" y="87074"/>
                        <a:pt x="25978" y="78415"/>
                        <a:pt x="30308" y="74085"/>
                      </a:cubicBezTo>
                      <a:cubicBezTo>
                        <a:pt x="34637" y="69756"/>
                        <a:pt x="38967" y="65426"/>
                        <a:pt x="43297" y="56767"/>
                      </a:cubicBezTo>
                      <a:cubicBezTo>
                        <a:pt x="47626" y="52437"/>
                        <a:pt x="51956" y="48107"/>
                        <a:pt x="56286" y="43778"/>
                      </a:cubicBezTo>
                      <a:cubicBezTo>
                        <a:pt x="64945" y="35118"/>
                        <a:pt x="73604" y="26459"/>
                        <a:pt x="82264" y="22129"/>
                      </a:cubicBezTo>
                      <a:cubicBezTo>
                        <a:pt x="90923" y="17800"/>
                        <a:pt x="99582" y="13470"/>
                        <a:pt x="108242" y="13470"/>
                      </a:cubicBezTo>
                      <a:cubicBezTo>
                        <a:pt x="116901" y="13470"/>
                        <a:pt x="125560" y="13470"/>
                        <a:pt x="129890" y="13470"/>
                      </a:cubicBezTo>
                      <a:cubicBezTo>
                        <a:pt x="147209" y="-3849"/>
                        <a:pt x="151538" y="481"/>
                        <a:pt x="151538" y="481"/>
                      </a:cubicBezTo>
                      <a:close/>
                    </a:path>
                  </a:pathLst>
                </a:custGeom>
                <a:solidFill>
                  <a:srgbClr val="B48662"/>
                </a:solidFill>
                <a:ln w="43191" cap="flat">
                  <a:noFill/>
                  <a:prstDash val="solid"/>
                  <a:miter/>
                </a:ln>
              </p:spPr>
              <p:txBody>
                <a:bodyPr rtlCol="0" anchor="ctr"/>
                <a:lstStyle/>
                <a:p>
                  <a:endParaRPr lang="en-US"/>
                </a:p>
              </p:txBody>
            </p:sp>
            <p:sp>
              <p:nvSpPr>
                <p:cNvPr id="312" name="Freeform: Shape 311">
                  <a:extLst>
                    <a:ext uri="{FF2B5EF4-FFF2-40B4-BE49-F238E27FC236}">
                      <a16:creationId xmlns:a16="http://schemas.microsoft.com/office/drawing/2014/main" xmlns="" id="{84AE421F-2C69-4A0D-9A1B-6597550402B5}"/>
                    </a:ext>
                  </a:extLst>
                </p:cNvPr>
                <p:cNvSpPr/>
                <p:nvPr/>
              </p:nvSpPr>
              <p:spPr>
                <a:xfrm>
                  <a:off x="17555119" y="2111134"/>
                  <a:ext cx="17318" cy="51956"/>
                </a:xfrm>
                <a:custGeom>
                  <a:avLst/>
                  <a:gdLst>
                    <a:gd name="connsiteX0" fmla="*/ 17319 w 17318"/>
                    <a:gd name="connsiteY0" fmla="*/ 0 h 51956"/>
                    <a:gd name="connsiteX1" fmla="*/ 17319 w 17318"/>
                    <a:gd name="connsiteY1" fmla="*/ 8659 h 51956"/>
                    <a:gd name="connsiteX2" fmla="*/ 12989 w 17318"/>
                    <a:gd name="connsiteY2" fmla="*/ 25978 h 51956"/>
                    <a:gd name="connsiteX3" fmla="*/ 8659 w 17318"/>
                    <a:gd name="connsiteY3" fmla="*/ 34637 h 51956"/>
                    <a:gd name="connsiteX4" fmla="*/ 4330 w 17318"/>
                    <a:gd name="connsiteY4" fmla="*/ 43297 h 51956"/>
                    <a:gd name="connsiteX5" fmla="*/ 0 w 17318"/>
                    <a:gd name="connsiteY5" fmla="*/ 51956 h 51956"/>
                    <a:gd name="connsiteX6" fmla="*/ 0 w 17318"/>
                    <a:gd name="connsiteY6" fmla="*/ 43297 h 51956"/>
                    <a:gd name="connsiteX7" fmla="*/ 0 w 17318"/>
                    <a:gd name="connsiteY7" fmla="*/ 34637 h 51956"/>
                    <a:gd name="connsiteX8" fmla="*/ 4330 w 17318"/>
                    <a:gd name="connsiteY8" fmla="*/ 25978 h 51956"/>
                    <a:gd name="connsiteX9" fmla="*/ 12989 w 17318"/>
                    <a:gd name="connsiteY9" fmla="*/ 8659 h 51956"/>
                    <a:gd name="connsiteX10" fmla="*/ 17319 w 17318"/>
                    <a:gd name="connsiteY10" fmla="*/ 0 h 51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18" h="51956">
                      <a:moveTo>
                        <a:pt x="17319" y="0"/>
                      </a:moveTo>
                      <a:cubicBezTo>
                        <a:pt x="17319" y="0"/>
                        <a:pt x="17319" y="4330"/>
                        <a:pt x="17319" y="8659"/>
                      </a:cubicBezTo>
                      <a:cubicBezTo>
                        <a:pt x="17319" y="12989"/>
                        <a:pt x="12989" y="21648"/>
                        <a:pt x="12989" y="25978"/>
                      </a:cubicBezTo>
                      <a:cubicBezTo>
                        <a:pt x="12989" y="30308"/>
                        <a:pt x="8659" y="30308"/>
                        <a:pt x="8659" y="34637"/>
                      </a:cubicBezTo>
                      <a:cubicBezTo>
                        <a:pt x="8659" y="38967"/>
                        <a:pt x="4330" y="38967"/>
                        <a:pt x="4330" y="43297"/>
                      </a:cubicBezTo>
                      <a:cubicBezTo>
                        <a:pt x="4330" y="47626"/>
                        <a:pt x="0" y="51956"/>
                        <a:pt x="0" y="51956"/>
                      </a:cubicBezTo>
                      <a:cubicBezTo>
                        <a:pt x="0" y="51956"/>
                        <a:pt x="0" y="47626"/>
                        <a:pt x="0" y="43297"/>
                      </a:cubicBezTo>
                      <a:cubicBezTo>
                        <a:pt x="0" y="38967"/>
                        <a:pt x="0" y="38967"/>
                        <a:pt x="0" y="34637"/>
                      </a:cubicBezTo>
                      <a:cubicBezTo>
                        <a:pt x="0" y="30308"/>
                        <a:pt x="0" y="30308"/>
                        <a:pt x="4330" y="25978"/>
                      </a:cubicBezTo>
                      <a:cubicBezTo>
                        <a:pt x="8659" y="21648"/>
                        <a:pt x="8659" y="12989"/>
                        <a:pt x="12989" y="8659"/>
                      </a:cubicBezTo>
                      <a:cubicBezTo>
                        <a:pt x="17319" y="4330"/>
                        <a:pt x="17319" y="0"/>
                        <a:pt x="17319" y="0"/>
                      </a:cubicBezTo>
                      <a:close/>
                    </a:path>
                  </a:pathLst>
                </a:custGeom>
                <a:solidFill>
                  <a:srgbClr val="B48662"/>
                </a:solidFill>
                <a:ln w="43191" cap="flat">
                  <a:noFill/>
                  <a:prstDash val="solid"/>
                  <a:miter/>
                </a:ln>
              </p:spPr>
              <p:txBody>
                <a:bodyPr rtlCol="0" anchor="ctr"/>
                <a:lstStyle/>
                <a:p>
                  <a:endParaRPr lang="en-US"/>
                </a:p>
              </p:txBody>
            </p:sp>
          </p:grpSp>
          <p:sp>
            <p:nvSpPr>
              <p:cNvPr id="313" name="Freeform: Shape 312">
                <a:extLst>
                  <a:ext uri="{FF2B5EF4-FFF2-40B4-BE49-F238E27FC236}">
                    <a16:creationId xmlns:a16="http://schemas.microsoft.com/office/drawing/2014/main" xmlns="" id="{2E56B152-D4EF-45EC-803D-51D397B3B9E1}"/>
                  </a:ext>
                </a:extLst>
              </p:cNvPr>
              <p:cNvSpPr/>
              <p:nvPr/>
            </p:nvSpPr>
            <p:spPr>
              <a:xfrm>
                <a:off x="17380607" y="1565595"/>
                <a:ext cx="633457" cy="692266"/>
              </a:xfrm>
              <a:custGeom>
                <a:avLst/>
                <a:gdLst>
                  <a:gd name="connsiteX0" fmla="*/ 564182 w 633457"/>
                  <a:gd name="connsiteY0" fmla="*/ 220813 h 692266"/>
                  <a:gd name="connsiteX1" fmla="*/ 503567 w 633457"/>
                  <a:gd name="connsiteY1" fmla="*/ 281429 h 692266"/>
                  <a:gd name="connsiteX2" fmla="*/ 538204 w 633457"/>
                  <a:gd name="connsiteY2" fmla="*/ 173187 h 692266"/>
                  <a:gd name="connsiteX3" fmla="*/ 629127 w 633457"/>
                  <a:gd name="connsiteY3" fmla="*/ 151538 h 692266"/>
                  <a:gd name="connsiteX4" fmla="*/ 616138 w 633457"/>
                  <a:gd name="connsiteY4" fmla="*/ 138549 h 692266"/>
                  <a:gd name="connsiteX5" fmla="*/ 616138 w 633457"/>
                  <a:gd name="connsiteY5" fmla="*/ 125560 h 692266"/>
                  <a:gd name="connsiteX6" fmla="*/ 447281 w 633457"/>
                  <a:gd name="connsiteY6" fmla="*/ 272769 h 692266"/>
                  <a:gd name="connsiteX7" fmla="*/ 473259 w 633457"/>
                  <a:gd name="connsiteY7" fmla="*/ 194835 h 692266"/>
                  <a:gd name="connsiteX8" fmla="*/ 507897 w 633457"/>
                  <a:gd name="connsiteY8" fmla="*/ 116901 h 692266"/>
                  <a:gd name="connsiteX9" fmla="*/ 590160 w 633457"/>
                  <a:gd name="connsiteY9" fmla="*/ 90923 h 692266"/>
                  <a:gd name="connsiteX10" fmla="*/ 577171 w 633457"/>
                  <a:gd name="connsiteY10" fmla="*/ 86593 h 692266"/>
                  <a:gd name="connsiteX11" fmla="*/ 572842 w 633457"/>
                  <a:gd name="connsiteY11" fmla="*/ 69275 h 692266"/>
                  <a:gd name="connsiteX12" fmla="*/ 468930 w 633457"/>
                  <a:gd name="connsiteY12" fmla="*/ 103912 h 692266"/>
                  <a:gd name="connsiteX13" fmla="*/ 442952 w 633457"/>
                  <a:gd name="connsiteY13" fmla="*/ 69275 h 692266"/>
                  <a:gd name="connsiteX14" fmla="*/ 503567 w 633457"/>
                  <a:gd name="connsiteY14" fmla="*/ 25978 h 692266"/>
                  <a:gd name="connsiteX15" fmla="*/ 499237 w 633457"/>
                  <a:gd name="connsiteY15" fmla="*/ 25978 h 692266"/>
                  <a:gd name="connsiteX16" fmla="*/ 490578 w 633457"/>
                  <a:gd name="connsiteY16" fmla="*/ 0 h 692266"/>
                  <a:gd name="connsiteX17" fmla="*/ 360688 w 633457"/>
                  <a:gd name="connsiteY17" fmla="*/ 82264 h 692266"/>
                  <a:gd name="connsiteX18" fmla="*/ 365018 w 633457"/>
                  <a:gd name="connsiteY18" fmla="*/ 4330 h 692266"/>
                  <a:gd name="connsiteX19" fmla="*/ 347699 w 633457"/>
                  <a:gd name="connsiteY19" fmla="*/ 116901 h 692266"/>
                  <a:gd name="connsiteX20" fmla="*/ 334710 w 633457"/>
                  <a:gd name="connsiteY20" fmla="*/ 116901 h 692266"/>
                  <a:gd name="connsiteX21" fmla="*/ 343369 w 633457"/>
                  <a:gd name="connsiteY21" fmla="*/ 116901 h 692266"/>
                  <a:gd name="connsiteX22" fmla="*/ 473259 w 633457"/>
                  <a:gd name="connsiteY22" fmla="*/ 125560 h 692266"/>
                  <a:gd name="connsiteX23" fmla="*/ 429963 w 633457"/>
                  <a:gd name="connsiteY23" fmla="*/ 168857 h 692266"/>
                  <a:gd name="connsiteX24" fmla="*/ 343369 w 633457"/>
                  <a:gd name="connsiteY24" fmla="*/ 160198 h 692266"/>
                  <a:gd name="connsiteX25" fmla="*/ 390996 w 633457"/>
                  <a:gd name="connsiteY25" fmla="*/ 277099 h 692266"/>
                  <a:gd name="connsiteX26" fmla="*/ 282754 w 633457"/>
                  <a:gd name="connsiteY26" fmla="*/ 216484 h 692266"/>
                  <a:gd name="connsiteX27" fmla="*/ 326051 w 633457"/>
                  <a:gd name="connsiteY27" fmla="*/ 329055 h 692266"/>
                  <a:gd name="connsiteX28" fmla="*/ 252446 w 633457"/>
                  <a:gd name="connsiteY28" fmla="*/ 454615 h 692266"/>
                  <a:gd name="connsiteX29" fmla="*/ 256776 w 633457"/>
                  <a:gd name="connsiteY29" fmla="*/ 454615 h 692266"/>
                  <a:gd name="connsiteX30" fmla="*/ 339040 w 633457"/>
                  <a:gd name="connsiteY30" fmla="*/ 359363 h 692266"/>
                  <a:gd name="connsiteX31" fmla="*/ 321721 w 633457"/>
                  <a:gd name="connsiteY31" fmla="*/ 497912 h 692266"/>
                  <a:gd name="connsiteX32" fmla="*/ 200490 w 633457"/>
                  <a:gd name="connsiteY32" fmla="*/ 536879 h 692266"/>
                  <a:gd name="connsiteX33" fmla="*/ 200490 w 633457"/>
                  <a:gd name="connsiteY33" fmla="*/ 536879 h 692266"/>
                  <a:gd name="connsiteX34" fmla="*/ 187501 w 633457"/>
                  <a:gd name="connsiteY34" fmla="*/ 554198 h 692266"/>
                  <a:gd name="connsiteX35" fmla="*/ 152864 w 633457"/>
                  <a:gd name="connsiteY35" fmla="*/ 554198 h 692266"/>
                  <a:gd name="connsiteX36" fmla="*/ 165853 w 633457"/>
                  <a:gd name="connsiteY36" fmla="*/ 575846 h 692266"/>
                  <a:gd name="connsiteX37" fmla="*/ 66270 w 633457"/>
                  <a:gd name="connsiteY37" fmla="*/ 627802 h 692266"/>
                  <a:gd name="connsiteX38" fmla="*/ 53281 w 633457"/>
                  <a:gd name="connsiteY38" fmla="*/ 562857 h 692266"/>
                  <a:gd name="connsiteX39" fmla="*/ 14314 w 633457"/>
                  <a:gd name="connsiteY39" fmla="*/ 567187 h 692266"/>
                  <a:gd name="connsiteX40" fmla="*/ 5655 w 633457"/>
                  <a:gd name="connsiteY40" fmla="*/ 688418 h 692266"/>
                  <a:gd name="connsiteX41" fmla="*/ 174512 w 633457"/>
                  <a:gd name="connsiteY41" fmla="*/ 688418 h 692266"/>
                  <a:gd name="connsiteX42" fmla="*/ 386666 w 633457"/>
                  <a:gd name="connsiteY42" fmla="*/ 484923 h 692266"/>
                  <a:gd name="connsiteX43" fmla="*/ 451611 w 633457"/>
                  <a:gd name="connsiteY43" fmla="*/ 406989 h 692266"/>
                  <a:gd name="connsiteX44" fmla="*/ 607479 w 633457"/>
                  <a:gd name="connsiteY44" fmla="*/ 316066 h 692266"/>
                  <a:gd name="connsiteX45" fmla="*/ 633457 w 633457"/>
                  <a:gd name="connsiteY45" fmla="*/ 199165 h 692266"/>
                  <a:gd name="connsiteX46" fmla="*/ 564182 w 633457"/>
                  <a:gd name="connsiteY46" fmla="*/ 220813 h 692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33457" h="692266">
                    <a:moveTo>
                      <a:pt x="564182" y="220813"/>
                    </a:moveTo>
                    <a:cubicBezTo>
                      <a:pt x="546864" y="255451"/>
                      <a:pt x="516556" y="290088"/>
                      <a:pt x="503567" y="281429"/>
                    </a:cubicBezTo>
                    <a:cubicBezTo>
                      <a:pt x="490578" y="272769"/>
                      <a:pt x="481919" y="229473"/>
                      <a:pt x="538204" y="173187"/>
                    </a:cubicBezTo>
                    <a:cubicBezTo>
                      <a:pt x="572842" y="138549"/>
                      <a:pt x="607479" y="142879"/>
                      <a:pt x="629127" y="151538"/>
                    </a:cubicBezTo>
                    <a:cubicBezTo>
                      <a:pt x="624798" y="147209"/>
                      <a:pt x="620468" y="142879"/>
                      <a:pt x="616138" y="138549"/>
                    </a:cubicBezTo>
                    <a:cubicBezTo>
                      <a:pt x="616138" y="134220"/>
                      <a:pt x="616138" y="129890"/>
                      <a:pt x="616138" y="125560"/>
                    </a:cubicBezTo>
                    <a:cubicBezTo>
                      <a:pt x="486248" y="125560"/>
                      <a:pt x="464600" y="285758"/>
                      <a:pt x="447281" y="272769"/>
                    </a:cubicBezTo>
                    <a:cubicBezTo>
                      <a:pt x="429963" y="259780"/>
                      <a:pt x="438622" y="207824"/>
                      <a:pt x="473259" y="194835"/>
                    </a:cubicBezTo>
                    <a:cubicBezTo>
                      <a:pt x="525215" y="173187"/>
                      <a:pt x="490578" y="134220"/>
                      <a:pt x="507897" y="116901"/>
                    </a:cubicBezTo>
                    <a:cubicBezTo>
                      <a:pt x="533875" y="90923"/>
                      <a:pt x="568512" y="86593"/>
                      <a:pt x="590160" y="90923"/>
                    </a:cubicBezTo>
                    <a:cubicBezTo>
                      <a:pt x="585831" y="90923"/>
                      <a:pt x="581501" y="86593"/>
                      <a:pt x="577171" y="86593"/>
                    </a:cubicBezTo>
                    <a:cubicBezTo>
                      <a:pt x="577171" y="82264"/>
                      <a:pt x="577171" y="73604"/>
                      <a:pt x="572842" y="69275"/>
                    </a:cubicBezTo>
                    <a:cubicBezTo>
                      <a:pt x="529545" y="60615"/>
                      <a:pt x="486248" y="82264"/>
                      <a:pt x="468930" y="103912"/>
                    </a:cubicBezTo>
                    <a:cubicBezTo>
                      <a:pt x="451611" y="129890"/>
                      <a:pt x="408314" y="108242"/>
                      <a:pt x="442952" y="69275"/>
                    </a:cubicBezTo>
                    <a:cubicBezTo>
                      <a:pt x="460270" y="47626"/>
                      <a:pt x="481919" y="34637"/>
                      <a:pt x="503567" y="25978"/>
                    </a:cubicBezTo>
                    <a:cubicBezTo>
                      <a:pt x="503567" y="25978"/>
                      <a:pt x="499237" y="25978"/>
                      <a:pt x="499237" y="25978"/>
                    </a:cubicBezTo>
                    <a:cubicBezTo>
                      <a:pt x="499237" y="17319"/>
                      <a:pt x="494908" y="8659"/>
                      <a:pt x="490578" y="0"/>
                    </a:cubicBezTo>
                    <a:cubicBezTo>
                      <a:pt x="382336" y="25978"/>
                      <a:pt x="390996" y="121231"/>
                      <a:pt x="360688" y="82264"/>
                    </a:cubicBezTo>
                    <a:cubicBezTo>
                      <a:pt x="343369" y="60615"/>
                      <a:pt x="352029" y="30308"/>
                      <a:pt x="365018" y="4330"/>
                    </a:cubicBezTo>
                    <a:cubicBezTo>
                      <a:pt x="339040" y="34637"/>
                      <a:pt x="334710" y="73604"/>
                      <a:pt x="347699" y="116901"/>
                    </a:cubicBezTo>
                    <a:cubicBezTo>
                      <a:pt x="343369" y="116901"/>
                      <a:pt x="339040" y="116901"/>
                      <a:pt x="334710" y="116901"/>
                    </a:cubicBezTo>
                    <a:cubicBezTo>
                      <a:pt x="339040" y="116901"/>
                      <a:pt x="339040" y="116901"/>
                      <a:pt x="343369" y="116901"/>
                    </a:cubicBezTo>
                    <a:cubicBezTo>
                      <a:pt x="382336" y="129890"/>
                      <a:pt x="455941" y="125560"/>
                      <a:pt x="473259" y="125560"/>
                    </a:cubicBezTo>
                    <a:cubicBezTo>
                      <a:pt x="494908" y="125560"/>
                      <a:pt x="486248" y="168857"/>
                      <a:pt x="429963" y="168857"/>
                    </a:cubicBezTo>
                    <a:cubicBezTo>
                      <a:pt x="382336" y="164528"/>
                      <a:pt x="369347" y="134220"/>
                      <a:pt x="343369" y="160198"/>
                    </a:cubicBezTo>
                    <a:cubicBezTo>
                      <a:pt x="317391" y="186176"/>
                      <a:pt x="382336" y="212154"/>
                      <a:pt x="390996" y="277099"/>
                    </a:cubicBezTo>
                    <a:cubicBezTo>
                      <a:pt x="399655" y="342044"/>
                      <a:pt x="287084" y="324725"/>
                      <a:pt x="282754" y="216484"/>
                    </a:cubicBezTo>
                    <a:cubicBezTo>
                      <a:pt x="278424" y="277099"/>
                      <a:pt x="321721" y="303077"/>
                      <a:pt x="326051" y="329055"/>
                    </a:cubicBezTo>
                    <a:cubicBezTo>
                      <a:pt x="330380" y="350703"/>
                      <a:pt x="291413" y="398330"/>
                      <a:pt x="252446" y="454615"/>
                    </a:cubicBezTo>
                    <a:lnTo>
                      <a:pt x="256776" y="454615"/>
                    </a:lnTo>
                    <a:cubicBezTo>
                      <a:pt x="256776" y="454615"/>
                      <a:pt x="304402" y="372352"/>
                      <a:pt x="339040" y="359363"/>
                    </a:cubicBezTo>
                    <a:cubicBezTo>
                      <a:pt x="373677" y="346374"/>
                      <a:pt x="373677" y="406989"/>
                      <a:pt x="321721" y="497912"/>
                    </a:cubicBezTo>
                    <a:cubicBezTo>
                      <a:pt x="265435" y="588835"/>
                      <a:pt x="139875" y="666769"/>
                      <a:pt x="200490" y="536879"/>
                    </a:cubicBezTo>
                    <a:cubicBezTo>
                      <a:pt x="200490" y="536879"/>
                      <a:pt x="200490" y="536879"/>
                      <a:pt x="200490" y="536879"/>
                    </a:cubicBezTo>
                    <a:cubicBezTo>
                      <a:pt x="196161" y="541209"/>
                      <a:pt x="191831" y="549868"/>
                      <a:pt x="187501" y="554198"/>
                    </a:cubicBezTo>
                    <a:cubicBezTo>
                      <a:pt x="178842" y="554198"/>
                      <a:pt x="165853" y="554198"/>
                      <a:pt x="152864" y="554198"/>
                    </a:cubicBezTo>
                    <a:cubicBezTo>
                      <a:pt x="161523" y="558527"/>
                      <a:pt x="165853" y="567187"/>
                      <a:pt x="165853" y="575846"/>
                    </a:cubicBezTo>
                    <a:cubicBezTo>
                      <a:pt x="161523" y="606154"/>
                      <a:pt x="131216" y="623472"/>
                      <a:pt x="66270" y="627802"/>
                    </a:cubicBezTo>
                    <a:cubicBezTo>
                      <a:pt x="9985" y="627802"/>
                      <a:pt x="22974" y="580176"/>
                      <a:pt x="53281" y="562857"/>
                    </a:cubicBezTo>
                    <a:cubicBezTo>
                      <a:pt x="31633" y="567187"/>
                      <a:pt x="14314" y="567187"/>
                      <a:pt x="14314" y="567187"/>
                    </a:cubicBezTo>
                    <a:cubicBezTo>
                      <a:pt x="-11664" y="623472"/>
                      <a:pt x="5655" y="688418"/>
                      <a:pt x="5655" y="688418"/>
                    </a:cubicBezTo>
                    <a:cubicBezTo>
                      <a:pt x="5655" y="688418"/>
                      <a:pt x="66270" y="697077"/>
                      <a:pt x="174512" y="688418"/>
                    </a:cubicBezTo>
                    <a:cubicBezTo>
                      <a:pt x="300073" y="679758"/>
                      <a:pt x="360688" y="545538"/>
                      <a:pt x="386666" y="484923"/>
                    </a:cubicBezTo>
                    <a:cubicBezTo>
                      <a:pt x="408314" y="419978"/>
                      <a:pt x="421303" y="406989"/>
                      <a:pt x="451611" y="406989"/>
                    </a:cubicBezTo>
                    <a:cubicBezTo>
                      <a:pt x="481919" y="406989"/>
                      <a:pt x="577171" y="389670"/>
                      <a:pt x="607479" y="316066"/>
                    </a:cubicBezTo>
                    <a:cubicBezTo>
                      <a:pt x="624798" y="277099"/>
                      <a:pt x="633457" y="233802"/>
                      <a:pt x="633457" y="199165"/>
                    </a:cubicBezTo>
                    <a:cubicBezTo>
                      <a:pt x="620468" y="173187"/>
                      <a:pt x="577171" y="190505"/>
                      <a:pt x="564182" y="220813"/>
                    </a:cubicBezTo>
                    <a:close/>
                  </a:path>
                </a:pathLst>
              </a:custGeom>
              <a:solidFill>
                <a:srgbClr val="F3D1BB"/>
              </a:solidFill>
              <a:ln w="43191" cap="flat">
                <a:noFill/>
                <a:prstDash val="solid"/>
                <a:miter/>
              </a:ln>
            </p:spPr>
            <p:txBody>
              <a:bodyPr rtlCol="0" anchor="ctr"/>
              <a:lstStyle/>
              <a:p>
                <a:endParaRPr lang="en-US"/>
              </a:p>
            </p:txBody>
          </p:sp>
          <p:sp>
            <p:nvSpPr>
              <p:cNvPr id="314" name="Freeform: Shape 313">
                <a:extLst>
                  <a:ext uri="{FF2B5EF4-FFF2-40B4-BE49-F238E27FC236}">
                    <a16:creationId xmlns:a16="http://schemas.microsoft.com/office/drawing/2014/main" xmlns="" id="{D7813DD6-8DE1-48A1-901E-852244F5C52B}"/>
                  </a:ext>
                </a:extLst>
              </p:cNvPr>
              <p:cNvSpPr/>
              <p:nvPr/>
            </p:nvSpPr>
            <p:spPr>
              <a:xfrm>
                <a:off x="17785566" y="1870784"/>
                <a:ext cx="92113" cy="63962"/>
              </a:xfrm>
              <a:custGeom>
                <a:avLst/>
                <a:gdLst>
                  <a:gd name="connsiteX0" fmla="*/ 3355 w 92113"/>
                  <a:gd name="connsiteY0" fmla="*/ 23866 h 63962"/>
                  <a:gd name="connsiteX1" fmla="*/ 59641 w 92113"/>
                  <a:gd name="connsiteY1" fmla="*/ 6548 h 63962"/>
                  <a:gd name="connsiteX2" fmla="*/ 59641 w 92113"/>
                  <a:gd name="connsiteY2" fmla="*/ 62834 h 63962"/>
                  <a:gd name="connsiteX3" fmla="*/ 3355 w 92113"/>
                  <a:gd name="connsiteY3" fmla="*/ 23866 h 63962"/>
                </a:gdLst>
                <a:ahLst/>
                <a:cxnLst>
                  <a:cxn ang="0">
                    <a:pos x="connsiteX0" y="connsiteY0"/>
                  </a:cxn>
                  <a:cxn ang="0">
                    <a:pos x="connsiteX1" y="connsiteY1"/>
                  </a:cxn>
                  <a:cxn ang="0">
                    <a:pos x="connsiteX2" y="connsiteY2"/>
                  </a:cxn>
                  <a:cxn ang="0">
                    <a:pos x="connsiteX3" y="connsiteY3"/>
                  </a:cxn>
                </a:cxnLst>
                <a:rect l="l" t="t" r="r" b="b"/>
                <a:pathLst>
                  <a:path w="92113" h="63962">
                    <a:moveTo>
                      <a:pt x="3355" y="23866"/>
                    </a:moveTo>
                    <a:cubicBezTo>
                      <a:pt x="3355" y="23866"/>
                      <a:pt x="16344" y="-15101"/>
                      <a:pt x="59641" y="6548"/>
                    </a:cubicBezTo>
                    <a:cubicBezTo>
                      <a:pt x="102938" y="28196"/>
                      <a:pt x="102938" y="71493"/>
                      <a:pt x="59641" y="62834"/>
                    </a:cubicBezTo>
                    <a:cubicBezTo>
                      <a:pt x="16344" y="54174"/>
                      <a:pt x="-9634" y="32526"/>
                      <a:pt x="3355" y="23866"/>
                    </a:cubicBezTo>
                    <a:close/>
                  </a:path>
                </a:pathLst>
              </a:custGeom>
              <a:solidFill>
                <a:srgbClr val="F3D1BB"/>
              </a:solidFill>
              <a:ln w="43191" cap="flat">
                <a:noFill/>
                <a:prstDash val="solid"/>
                <a:miter/>
              </a:ln>
            </p:spPr>
            <p:txBody>
              <a:bodyPr rtlCol="0" anchor="ctr"/>
              <a:lstStyle/>
              <a:p>
                <a:endParaRPr lang="en-US"/>
              </a:p>
            </p:txBody>
          </p:sp>
        </p:grpSp>
        <p:sp>
          <p:nvSpPr>
            <p:cNvPr id="315" name="Freeform: Shape 314">
              <a:extLst>
                <a:ext uri="{FF2B5EF4-FFF2-40B4-BE49-F238E27FC236}">
                  <a16:creationId xmlns:a16="http://schemas.microsoft.com/office/drawing/2014/main" xmlns="" id="{0CAAB18E-786C-4016-A7F6-43DFEB7BE502}"/>
                </a:ext>
              </a:extLst>
            </p:cNvPr>
            <p:cNvSpPr/>
            <p:nvPr/>
          </p:nvSpPr>
          <p:spPr>
            <a:xfrm>
              <a:off x="17592934" y="1985573"/>
              <a:ext cx="83415" cy="131224"/>
            </a:xfrm>
            <a:custGeom>
              <a:avLst/>
              <a:gdLst>
                <a:gd name="connsiteX0" fmla="*/ 83415 w 83415"/>
                <a:gd name="connsiteY0" fmla="*/ 0 h 131224"/>
                <a:gd name="connsiteX1" fmla="*/ 5481 w 83415"/>
                <a:gd name="connsiteY1" fmla="*/ 121231 h 131224"/>
                <a:gd name="connsiteX2" fmla="*/ 83415 w 83415"/>
                <a:gd name="connsiteY2" fmla="*/ 0 h 131224"/>
              </a:gdLst>
              <a:ahLst/>
              <a:cxnLst>
                <a:cxn ang="0">
                  <a:pos x="connsiteX0" y="connsiteY0"/>
                </a:cxn>
                <a:cxn ang="0">
                  <a:pos x="connsiteX1" y="connsiteY1"/>
                </a:cxn>
                <a:cxn ang="0">
                  <a:pos x="connsiteX2" y="connsiteY2"/>
                </a:cxn>
              </a:cxnLst>
              <a:rect l="l" t="t" r="r" b="b"/>
              <a:pathLst>
                <a:path w="83415" h="131224">
                  <a:moveTo>
                    <a:pt x="83415" y="0"/>
                  </a:moveTo>
                  <a:cubicBezTo>
                    <a:pt x="83415" y="0"/>
                    <a:pt x="18470" y="86593"/>
                    <a:pt x="5481" y="121231"/>
                  </a:cubicBezTo>
                  <a:cubicBezTo>
                    <a:pt x="-7508" y="160198"/>
                    <a:pt x="-3178" y="77934"/>
                    <a:pt x="83415" y="0"/>
                  </a:cubicBezTo>
                  <a:close/>
                </a:path>
              </a:pathLst>
            </a:custGeom>
            <a:solidFill>
              <a:srgbClr val="F2D6E9">
                <a:alpha val="50000"/>
              </a:srgbClr>
            </a:solidFill>
            <a:ln w="43191" cap="flat">
              <a:noFill/>
              <a:prstDash val="solid"/>
              <a:miter/>
            </a:ln>
          </p:spPr>
          <p:txBody>
            <a:bodyPr rtlCol="0" anchor="ctr"/>
            <a:lstStyle/>
            <a:p>
              <a:endParaRPr lang="en-US"/>
            </a:p>
          </p:txBody>
        </p:sp>
      </p:grpSp>
      <p:grpSp>
        <p:nvGrpSpPr>
          <p:cNvPr id="549" name="Group 548">
            <a:extLst>
              <a:ext uri="{FF2B5EF4-FFF2-40B4-BE49-F238E27FC236}">
                <a16:creationId xmlns:a16="http://schemas.microsoft.com/office/drawing/2014/main" xmlns="" id="{E10D0438-9264-4570-BDBD-01B6FCB4321B}"/>
              </a:ext>
            </a:extLst>
          </p:cNvPr>
          <p:cNvGrpSpPr/>
          <p:nvPr/>
        </p:nvGrpSpPr>
        <p:grpSpPr>
          <a:xfrm>
            <a:off x="2089649" y="4914900"/>
            <a:ext cx="2433296" cy="5228594"/>
            <a:chOff x="-4558122" y="311648"/>
            <a:chExt cx="2834547" cy="6090793"/>
          </a:xfrm>
        </p:grpSpPr>
        <p:grpSp>
          <p:nvGrpSpPr>
            <p:cNvPr id="320" name="Graphic 317">
              <a:extLst>
                <a:ext uri="{FF2B5EF4-FFF2-40B4-BE49-F238E27FC236}">
                  <a16:creationId xmlns:a16="http://schemas.microsoft.com/office/drawing/2014/main" xmlns="" id="{5128E2D4-27CF-439D-8C56-420D68A19D91}"/>
                </a:ext>
              </a:extLst>
            </p:cNvPr>
            <p:cNvGrpSpPr/>
            <p:nvPr/>
          </p:nvGrpSpPr>
          <p:grpSpPr>
            <a:xfrm>
              <a:off x="-2417969" y="3885426"/>
              <a:ext cx="461131" cy="217756"/>
              <a:chOff x="2915018" y="4663839"/>
              <a:chExt cx="461131" cy="217756"/>
            </a:xfrm>
          </p:grpSpPr>
          <p:sp>
            <p:nvSpPr>
              <p:cNvPr id="321" name="Freeform: Shape 320">
                <a:extLst>
                  <a:ext uri="{FF2B5EF4-FFF2-40B4-BE49-F238E27FC236}">
                    <a16:creationId xmlns:a16="http://schemas.microsoft.com/office/drawing/2014/main" xmlns="" id="{9368E000-DCD2-4F10-AA7B-CE99E680B2D6}"/>
                  </a:ext>
                </a:extLst>
              </p:cNvPr>
              <p:cNvSpPr/>
              <p:nvPr/>
            </p:nvSpPr>
            <p:spPr>
              <a:xfrm>
                <a:off x="2921423" y="4674086"/>
                <a:ext cx="448322" cy="197415"/>
              </a:xfrm>
              <a:custGeom>
                <a:avLst/>
                <a:gdLst>
                  <a:gd name="connsiteX0" fmla="*/ 204947 w 448322"/>
                  <a:gd name="connsiteY0" fmla="*/ 8966 h 197415"/>
                  <a:gd name="connsiteX1" fmla="*/ 0 w 448322"/>
                  <a:gd name="connsiteY1" fmla="*/ 188296 h 197415"/>
                  <a:gd name="connsiteX2" fmla="*/ 448323 w 448322"/>
                  <a:gd name="connsiteY2" fmla="*/ 40990 h 197415"/>
                  <a:gd name="connsiteX3" fmla="*/ 204947 w 448322"/>
                  <a:gd name="connsiteY3" fmla="*/ 8966 h 197415"/>
                </a:gdLst>
                <a:ahLst/>
                <a:cxnLst>
                  <a:cxn ang="0">
                    <a:pos x="connsiteX0" y="connsiteY0"/>
                  </a:cxn>
                  <a:cxn ang="0">
                    <a:pos x="connsiteX1" y="connsiteY1"/>
                  </a:cxn>
                  <a:cxn ang="0">
                    <a:pos x="connsiteX2" y="connsiteY2"/>
                  </a:cxn>
                  <a:cxn ang="0">
                    <a:pos x="connsiteX3" y="connsiteY3"/>
                  </a:cxn>
                </a:cxnLst>
                <a:rect l="l" t="t" r="r" b="b"/>
                <a:pathLst>
                  <a:path w="448322" h="197415">
                    <a:moveTo>
                      <a:pt x="204947" y="8966"/>
                    </a:moveTo>
                    <a:cubicBezTo>
                      <a:pt x="25618" y="73013"/>
                      <a:pt x="0" y="188296"/>
                      <a:pt x="0" y="188296"/>
                    </a:cubicBezTo>
                    <a:cubicBezTo>
                      <a:pt x="0" y="188296"/>
                      <a:pt x="326635" y="252342"/>
                      <a:pt x="448323" y="40990"/>
                    </a:cubicBezTo>
                    <a:cubicBezTo>
                      <a:pt x="448323" y="40990"/>
                      <a:pt x="320230" y="-23057"/>
                      <a:pt x="204947" y="8966"/>
                    </a:cubicBezTo>
                    <a:close/>
                  </a:path>
                </a:pathLst>
              </a:custGeom>
              <a:solidFill>
                <a:srgbClr val="94120F"/>
              </a:solidFill>
              <a:ln w="63979" cap="flat">
                <a:noFill/>
                <a:prstDash val="solid"/>
                <a:miter/>
              </a:ln>
            </p:spPr>
            <p:txBody>
              <a:bodyPr rtlCol="0" anchor="ctr"/>
              <a:lstStyle/>
              <a:p>
                <a:endParaRPr lang="en-US"/>
              </a:p>
            </p:txBody>
          </p:sp>
          <p:sp>
            <p:nvSpPr>
              <p:cNvPr id="322" name="Freeform: Shape 321">
                <a:extLst>
                  <a:ext uri="{FF2B5EF4-FFF2-40B4-BE49-F238E27FC236}">
                    <a16:creationId xmlns:a16="http://schemas.microsoft.com/office/drawing/2014/main" xmlns="" id="{0DB9351C-FE20-4385-B913-894BF51212DA}"/>
                  </a:ext>
                </a:extLst>
              </p:cNvPr>
              <p:cNvSpPr/>
              <p:nvPr/>
            </p:nvSpPr>
            <p:spPr>
              <a:xfrm>
                <a:off x="2915018" y="4663839"/>
                <a:ext cx="461131" cy="217756"/>
              </a:xfrm>
              <a:custGeom>
                <a:avLst/>
                <a:gdLst>
                  <a:gd name="connsiteX0" fmla="*/ 121688 w 461131"/>
                  <a:gd name="connsiteY0" fmla="*/ 217757 h 217756"/>
                  <a:gd name="connsiteX1" fmla="*/ 121688 w 461131"/>
                  <a:gd name="connsiteY1" fmla="*/ 217757 h 217756"/>
                  <a:gd name="connsiteX2" fmla="*/ 6405 w 461131"/>
                  <a:gd name="connsiteY2" fmla="*/ 204948 h 217756"/>
                  <a:gd name="connsiteX3" fmla="*/ 0 w 461131"/>
                  <a:gd name="connsiteY3" fmla="*/ 198543 h 217756"/>
                  <a:gd name="connsiteX4" fmla="*/ 204947 w 461131"/>
                  <a:gd name="connsiteY4" fmla="*/ 12809 h 217756"/>
                  <a:gd name="connsiteX5" fmla="*/ 275398 w 461131"/>
                  <a:gd name="connsiteY5" fmla="*/ 0 h 217756"/>
                  <a:gd name="connsiteX6" fmla="*/ 454727 w 461131"/>
                  <a:gd name="connsiteY6" fmla="*/ 44832 h 217756"/>
                  <a:gd name="connsiteX7" fmla="*/ 461132 w 461131"/>
                  <a:gd name="connsiteY7" fmla="*/ 51237 h 217756"/>
                  <a:gd name="connsiteX8" fmla="*/ 461132 w 461131"/>
                  <a:gd name="connsiteY8" fmla="*/ 57641 h 217756"/>
                  <a:gd name="connsiteX9" fmla="*/ 121688 w 461131"/>
                  <a:gd name="connsiteY9" fmla="*/ 217757 h 217756"/>
                  <a:gd name="connsiteX10" fmla="*/ 19214 w 461131"/>
                  <a:gd name="connsiteY10" fmla="*/ 198543 h 217756"/>
                  <a:gd name="connsiteX11" fmla="*/ 121688 w 461131"/>
                  <a:gd name="connsiteY11" fmla="*/ 204948 h 217756"/>
                  <a:gd name="connsiteX12" fmla="*/ 121688 w 461131"/>
                  <a:gd name="connsiteY12" fmla="*/ 204948 h 217756"/>
                  <a:gd name="connsiteX13" fmla="*/ 448323 w 461131"/>
                  <a:gd name="connsiteY13" fmla="*/ 57641 h 217756"/>
                  <a:gd name="connsiteX14" fmla="*/ 281803 w 461131"/>
                  <a:gd name="connsiteY14" fmla="*/ 19214 h 217756"/>
                  <a:gd name="connsiteX15" fmla="*/ 211352 w 461131"/>
                  <a:gd name="connsiteY15" fmla="*/ 25618 h 217756"/>
                  <a:gd name="connsiteX16" fmla="*/ 19214 w 461131"/>
                  <a:gd name="connsiteY16" fmla="*/ 198543 h 217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61131" h="217756">
                    <a:moveTo>
                      <a:pt x="121688" y="217757"/>
                    </a:moveTo>
                    <a:lnTo>
                      <a:pt x="121688" y="217757"/>
                    </a:lnTo>
                    <a:cubicBezTo>
                      <a:pt x="57642" y="217757"/>
                      <a:pt x="12809" y="211352"/>
                      <a:pt x="6405" y="204948"/>
                    </a:cubicBezTo>
                    <a:cubicBezTo>
                      <a:pt x="0" y="204948"/>
                      <a:pt x="0" y="198543"/>
                      <a:pt x="0" y="198543"/>
                    </a:cubicBezTo>
                    <a:cubicBezTo>
                      <a:pt x="0" y="192139"/>
                      <a:pt x="25619" y="76855"/>
                      <a:pt x="204947" y="12809"/>
                    </a:cubicBezTo>
                    <a:cubicBezTo>
                      <a:pt x="224161" y="6405"/>
                      <a:pt x="249780" y="0"/>
                      <a:pt x="275398" y="0"/>
                    </a:cubicBezTo>
                    <a:cubicBezTo>
                      <a:pt x="365063" y="0"/>
                      <a:pt x="448323" y="38428"/>
                      <a:pt x="454727" y="44832"/>
                    </a:cubicBezTo>
                    <a:cubicBezTo>
                      <a:pt x="454727" y="44832"/>
                      <a:pt x="454727" y="44832"/>
                      <a:pt x="461132" y="51237"/>
                    </a:cubicBezTo>
                    <a:cubicBezTo>
                      <a:pt x="461132" y="51237"/>
                      <a:pt x="461132" y="57641"/>
                      <a:pt x="461132" y="57641"/>
                    </a:cubicBezTo>
                    <a:cubicBezTo>
                      <a:pt x="384276" y="192139"/>
                      <a:pt x="236971" y="217757"/>
                      <a:pt x="121688" y="217757"/>
                    </a:cubicBezTo>
                    <a:close/>
                    <a:moveTo>
                      <a:pt x="19214" y="198543"/>
                    </a:moveTo>
                    <a:cubicBezTo>
                      <a:pt x="32023" y="198543"/>
                      <a:pt x="76855" y="204948"/>
                      <a:pt x="121688" y="204948"/>
                    </a:cubicBezTo>
                    <a:lnTo>
                      <a:pt x="121688" y="204948"/>
                    </a:lnTo>
                    <a:cubicBezTo>
                      <a:pt x="230566" y="204948"/>
                      <a:pt x="371467" y="179329"/>
                      <a:pt x="448323" y="57641"/>
                    </a:cubicBezTo>
                    <a:cubicBezTo>
                      <a:pt x="429109" y="51237"/>
                      <a:pt x="358658" y="19214"/>
                      <a:pt x="281803" y="19214"/>
                    </a:cubicBezTo>
                    <a:cubicBezTo>
                      <a:pt x="256184" y="19214"/>
                      <a:pt x="236971" y="19214"/>
                      <a:pt x="211352" y="25618"/>
                    </a:cubicBezTo>
                    <a:cubicBezTo>
                      <a:pt x="64046" y="76855"/>
                      <a:pt x="25619" y="172925"/>
                      <a:pt x="19214" y="198543"/>
                    </a:cubicBezTo>
                    <a:close/>
                  </a:path>
                </a:pathLst>
              </a:custGeom>
              <a:solidFill>
                <a:srgbClr val="55060E"/>
              </a:solidFill>
              <a:ln w="63979" cap="flat">
                <a:noFill/>
                <a:prstDash val="solid"/>
                <a:miter/>
              </a:ln>
            </p:spPr>
            <p:txBody>
              <a:bodyPr rtlCol="0" anchor="ctr"/>
              <a:lstStyle/>
              <a:p>
                <a:endParaRPr lang="en-US"/>
              </a:p>
            </p:txBody>
          </p:sp>
        </p:grpSp>
        <p:grpSp>
          <p:nvGrpSpPr>
            <p:cNvPr id="323" name="Graphic 317">
              <a:extLst>
                <a:ext uri="{FF2B5EF4-FFF2-40B4-BE49-F238E27FC236}">
                  <a16:creationId xmlns:a16="http://schemas.microsoft.com/office/drawing/2014/main" xmlns="" id="{BFFB4A2A-198F-4D03-B760-92111035E616}"/>
                </a:ext>
              </a:extLst>
            </p:cNvPr>
            <p:cNvGrpSpPr/>
            <p:nvPr/>
          </p:nvGrpSpPr>
          <p:grpSpPr>
            <a:xfrm>
              <a:off x="-2360328" y="3885426"/>
              <a:ext cx="429820" cy="614843"/>
              <a:chOff x="2972659" y="4663839"/>
              <a:chExt cx="429820" cy="614843"/>
            </a:xfrm>
          </p:grpSpPr>
          <p:grpSp>
            <p:nvGrpSpPr>
              <p:cNvPr id="324" name="Graphic 317">
                <a:extLst>
                  <a:ext uri="{FF2B5EF4-FFF2-40B4-BE49-F238E27FC236}">
                    <a16:creationId xmlns:a16="http://schemas.microsoft.com/office/drawing/2014/main" xmlns="" id="{ADA29F70-104F-4949-A094-C9E7D683073D}"/>
                  </a:ext>
                </a:extLst>
              </p:cNvPr>
              <p:cNvGrpSpPr/>
              <p:nvPr/>
            </p:nvGrpSpPr>
            <p:grpSpPr>
              <a:xfrm>
                <a:off x="2972659" y="4663839"/>
                <a:ext cx="429820" cy="614843"/>
                <a:chOff x="2972659" y="4663839"/>
                <a:chExt cx="429820" cy="614843"/>
              </a:xfrm>
            </p:grpSpPr>
            <p:sp>
              <p:nvSpPr>
                <p:cNvPr id="325" name="Freeform: Shape 324">
                  <a:extLst>
                    <a:ext uri="{FF2B5EF4-FFF2-40B4-BE49-F238E27FC236}">
                      <a16:creationId xmlns:a16="http://schemas.microsoft.com/office/drawing/2014/main" xmlns="" id="{FF8C8C32-875A-4829-B016-A4FCB597F4F4}"/>
                    </a:ext>
                  </a:extLst>
                </p:cNvPr>
                <p:cNvSpPr/>
                <p:nvPr/>
              </p:nvSpPr>
              <p:spPr>
                <a:xfrm>
                  <a:off x="2985469" y="4671020"/>
                  <a:ext cx="417011" cy="595177"/>
                </a:xfrm>
                <a:custGeom>
                  <a:avLst/>
                  <a:gdLst>
                    <a:gd name="connsiteX0" fmla="*/ 0 w 417011"/>
                    <a:gd name="connsiteY0" fmla="*/ 101698 h 595177"/>
                    <a:gd name="connsiteX1" fmla="*/ 12809 w 417011"/>
                    <a:gd name="connsiteY1" fmla="*/ 216981 h 595177"/>
                    <a:gd name="connsiteX2" fmla="*/ 25618 w 417011"/>
                    <a:gd name="connsiteY2" fmla="*/ 364287 h 595177"/>
                    <a:gd name="connsiteX3" fmla="*/ 64046 w 417011"/>
                    <a:gd name="connsiteY3" fmla="*/ 511594 h 595177"/>
                    <a:gd name="connsiteX4" fmla="*/ 108878 w 417011"/>
                    <a:gd name="connsiteY4" fmla="*/ 396310 h 595177"/>
                    <a:gd name="connsiteX5" fmla="*/ 121687 w 417011"/>
                    <a:gd name="connsiteY5" fmla="*/ 268218 h 595177"/>
                    <a:gd name="connsiteX6" fmla="*/ 140901 w 417011"/>
                    <a:gd name="connsiteY6" fmla="*/ 421929 h 595177"/>
                    <a:gd name="connsiteX7" fmla="*/ 166520 w 417011"/>
                    <a:gd name="connsiteY7" fmla="*/ 594853 h 595177"/>
                    <a:gd name="connsiteX8" fmla="*/ 211352 w 417011"/>
                    <a:gd name="connsiteY8" fmla="*/ 479570 h 595177"/>
                    <a:gd name="connsiteX9" fmla="*/ 288207 w 417011"/>
                    <a:gd name="connsiteY9" fmla="*/ 389906 h 595177"/>
                    <a:gd name="connsiteX10" fmla="*/ 365063 w 417011"/>
                    <a:gd name="connsiteY10" fmla="*/ 325859 h 595177"/>
                    <a:gd name="connsiteX11" fmla="*/ 416300 w 417011"/>
                    <a:gd name="connsiteY11" fmla="*/ 184958 h 595177"/>
                    <a:gd name="connsiteX12" fmla="*/ 333040 w 417011"/>
                    <a:gd name="connsiteY12" fmla="*/ 18438 h 595177"/>
                    <a:gd name="connsiteX13" fmla="*/ 0 w 417011"/>
                    <a:gd name="connsiteY13" fmla="*/ 101698 h 595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7011" h="595177">
                      <a:moveTo>
                        <a:pt x="0" y="101698"/>
                      </a:moveTo>
                      <a:cubicBezTo>
                        <a:pt x="0" y="101698"/>
                        <a:pt x="25618" y="159339"/>
                        <a:pt x="12809" y="216981"/>
                      </a:cubicBezTo>
                      <a:cubicBezTo>
                        <a:pt x="-6405" y="268218"/>
                        <a:pt x="0" y="300241"/>
                        <a:pt x="25618" y="364287"/>
                      </a:cubicBezTo>
                      <a:cubicBezTo>
                        <a:pt x="51237" y="428333"/>
                        <a:pt x="25618" y="505189"/>
                        <a:pt x="64046" y="511594"/>
                      </a:cubicBezTo>
                      <a:cubicBezTo>
                        <a:pt x="96069" y="524403"/>
                        <a:pt x="115283" y="460356"/>
                        <a:pt x="108878" y="396310"/>
                      </a:cubicBezTo>
                      <a:cubicBezTo>
                        <a:pt x="102474" y="332264"/>
                        <a:pt x="89664" y="287432"/>
                        <a:pt x="121687" y="268218"/>
                      </a:cubicBezTo>
                      <a:cubicBezTo>
                        <a:pt x="147306" y="319455"/>
                        <a:pt x="147306" y="332264"/>
                        <a:pt x="140901" y="421929"/>
                      </a:cubicBezTo>
                      <a:cubicBezTo>
                        <a:pt x="134497" y="511594"/>
                        <a:pt x="121687" y="601258"/>
                        <a:pt x="166520" y="594853"/>
                      </a:cubicBezTo>
                      <a:cubicBezTo>
                        <a:pt x="211352" y="594853"/>
                        <a:pt x="211352" y="479570"/>
                        <a:pt x="211352" y="479570"/>
                      </a:cubicBezTo>
                      <a:cubicBezTo>
                        <a:pt x="211352" y="479570"/>
                        <a:pt x="262589" y="485975"/>
                        <a:pt x="288207" y="389906"/>
                      </a:cubicBezTo>
                      <a:cubicBezTo>
                        <a:pt x="320230" y="402715"/>
                        <a:pt x="352253" y="351478"/>
                        <a:pt x="365063" y="325859"/>
                      </a:cubicBezTo>
                      <a:cubicBezTo>
                        <a:pt x="384276" y="351478"/>
                        <a:pt x="422704" y="255409"/>
                        <a:pt x="416300" y="184958"/>
                      </a:cubicBezTo>
                      <a:cubicBezTo>
                        <a:pt x="409895" y="114507"/>
                        <a:pt x="333040" y="18438"/>
                        <a:pt x="333040" y="18438"/>
                      </a:cubicBezTo>
                      <a:cubicBezTo>
                        <a:pt x="333040" y="18438"/>
                        <a:pt x="160115" y="-58418"/>
                        <a:pt x="0" y="101698"/>
                      </a:cubicBezTo>
                      <a:close/>
                    </a:path>
                  </a:pathLst>
                </a:custGeom>
                <a:solidFill>
                  <a:srgbClr val="F7C6AA"/>
                </a:solidFill>
                <a:ln w="63979" cap="flat">
                  <a:noFill/>
                  <a:prstDash val="solid"/>
                  <a:miter/>
                </a:ln>
              </p:spPr>
              <p:txBody>
                <a:bodyPr rtlCol="0" anchor="ctr"/>
                <a:lstStyle/>
                <a:p>
                  <a:endParaRPr lang="en-US"/>
                </a:p>
              </p:txBody>
            </p:sp>
            <p:sp>
              <p:nvSpPr>
                <p:cNvPr id="326" name="Freeform: Shape 325">
                  <a:extLst>
                    <a:ext uri="{FF2B5EF4-FFF2-40B4-BE49-F238E27FC236}">
                      <a16:creationId xmlns:a16="http://schemas.microsoft.com/office/drawing/2014/main" xmlns="" id="{7D0CC2A3-122A-4866-A59A-4177EB6780AE}"/>
                    </a:ext>
                  </a:extLst>
                </p:cNvPr>
                <p:cNvSpPr/>
                <p:nvPr/>
              </p:nvSpPr>
              <p:spPr>
                <a:xfrm>
                  <a:off x="2972659" y="4663839"/>
                  <a:ext cx="423960" cy="614843"/>
                </a:xfrm>
                <a:custGeom>
                  <a:avLst/>
                  <a:gdLst>
                    <a:gd name="connsiteX0" fmla="*/ 179329 w 423960"/>
                    <a:gd name="connsiteY0" fmla="*/ 614844 h 614843"/>
                    <a:gd name="connsiteX1" fmla="*/ 153711 w 423960"/>
                    <a:gd name="connsiteY1" fmla="*/ 602034 h 614843"/>
                    <a:gd name="connsiteX2" fmla="*/ 147306 w 423960"/>
                    <a:gd name="connsiteY2" fmla="*/ 448323 h 614843"/>
                    <a:gd name="connsiteX3" fmla="*/ 147306 w 423960"/>
                    <a:gd name="connsiteY3" fmla="*/ 429110 h 614843"/>
                    <a:gd name="connsiteX4" fmla="*/ 134497 w 423960"/>
                    <a:gd name="connsiteY4" fmla="*/ 288208 h 614843"/>
                    <a:gd name="connsiteX5" fmla="*/ 128092 w 423960"/>
                    <a:gd name="connsiteY5" fmla="*/ 397087 h 614843"/>
                    <a:gd name="connsiteX6" fmla="*/ 128092 w 423960"/>
                    <a:gd name="connsiteY6" fmla="*/ 403491 h 614843"/>
                    <a:gd name="connsiteX7" fmla="*/ 108878 w 423960"/>
                    <a:gd name="connsiteY7" fmla="*/ 512369 h 614843"/>
                    <a:gd name="connsiteX8" fmla="*/ 70451 w 423960"/>
                    <a:gd name="connsiteY8" fmla="*/ 525179 h 614843"/>
                    <a:gd name="connsiteX9" fmla="*/ 38428 w 423960"/>
                    <a:gd name="connsiteY9" fmla="*/ 454728 h 614843"/>
                    <a:gd name="connsiteX10" fmla="*/ 25619 w 423960"/>
                    <a:gd name="connsiteY10" fmla="*/ 371468 h 614843"/>
                    <a:gd name="connsiteX11" fmla="*/ 12809 w 423960"/>
                    <a:gd name="connsiteY11" fmla="*/ 217757 h 614843"/>
                    <a:gd name="connsiteX12" fmla="*/ 0 w 423960"/>
                    <a:gd name="connsiteY12" fmla="*/ 108879 h 614843"/>
                    <a:gd name="connsiteX13" fmla="*/ 0 w 423960"/>
                    <a:gd name="connsiteY13" fmla="*/ 102474 h 614843"/>
                    <a:gd name="connsiteX14" fmla="*/ 230566 w 423960"/>
                    <a:gd name="connsiteY14" fmla="*/ 0 h 614843"/>
                    <a:gd name="connsiteX15" fmla="*/ 339444 w 423960"/>
                    <a:gd name="connsiteY15" fmla="*/ 25618 h 614843"/>
                    <a:gd name="connsiteX16" fmla="*/ 339444 w 423960"/>
                    <a:gd name="connsiteY16" fmla="*/ 25618 h 614843"/>
                    <a:gd name="connsiteX17" fmla="*/ 422704 w 423960"/>
                    <a:gd name="connsiteY17" fmla="*/ 192139 h 614843"/>
                    <a:gd name="connsiteX18" fmla="*/ 390681 w 423960"/>
                    <a:gd name="connsiteY18" fmla="*/ 333040 h 614843"/>
                    <a:gd name="connsiteX19" fmla="*/ 377872 w 423960"/>
                    <a:gd name="connsiteY19" fmla="*/ 339445 h 614843"/>
                    <a:gd name="connsiteX20" fmla="*/ 377872 w 423960"/>
                    <a:gd name="connsiteY20" fmla="*/ 339445 h 614843"/>
                    <a:gd name="connsiteX21" fmla="*/ 377872 w 423960"/>
                    <a:gd name="connsiteY21" fmla="*/ 339445 h 614843"/>
                    <a:gd name="connsiteX22" fmla="*/ 301017 w 423960"/>
                    <a:gd name="connsiteY22" fmla="*/ 403491 h 614843"/>
                    <a:gd name="connsiteX23" fmla="*/ 224161 w 423960"/>
                    <a:gd name="connsiteY23" fmla="*/ 486751 h 614843"/>
                    <a:gd name="connsiteX24" fmla="*/ 179329 w 423960"/>
                    <a:gd name="connsiteY24" fmla="*/ 614844 h 614843"/>
                    <a:gd name="connsiteX25" fmla="*/ 179329 w 423960"/>
                    <a:gd name="connsiteY25" fmla="*/ 614844 h 614843"/>
                    <a:gd name="connsiteX26" fmla="*/ 134497 w 423960"/>
                    <a:gd name="connsiteY26" fmla="*/ 268994 h 614843"/>
                    <a:gd name="connsiteX27" fmla="*/ 134497 w 423960"/>
                    <a:gd name="connsiteY27" fmla="*/ 268994 h 614843"/>
                    <a:gd name="connsiteX28" fmla="*/ 134497 w 423960"/>
                    <a:gd name="connsiteY28" fmla="*/ 268994 h 614843"/>
                    <a:gd name="connsiteX29" fmla="*/ 160115 w 423960"/>
                    <a:gd name="connsiteY29" fmla="*/ 429110 h 614843"/>
                    <a:gd name="connsiteX30" fmla="*/ 160115 w 423960"/>
                    <a:gd name="connsiteY30" fmla="*/ 448323 h 614843"/>
                    <a:gd name="connsiteX31" fmla="*/ 166520 w 423960"/>
                    <a:gd name="connsiteY31" fmla="*/ 589225 h 614843"/>
                    <a:gd name="connsiteX32" fmla="*/ 179329 w 423960"/>
                    <a:gd name="connsiteY32" fmla="*/ 595630 h 614843"/>
                    <a:gd name="connsiteX33" fmla="*/ 179329 w 423960"/>
                    <a:gd name="connsiteY33" fmla="*/ 595630 h 614843"/>
                    <a:gd name="connsiteX34" fmla="*/ 217757 w 423960"/>
                    <a:gd name="connsiteY34" fmla="*/ 486751 h 614843"/>
                    <a:gd name="connsiteX35" fmla="*/ 217757 w 423960"/>
                    <a:gd name="connsiteY35" fmla="*/ 480346 h 614843"/>
                    <a:gd name="connsiteX36" fmla="*/ 224161 w 423960"/>
                    <a:gd name="connsiteY36" fmla="*/ 480346 h 614843"/>
                    <a:gd name="connsiteX37" fmla="*/ 224161 w 423960"/>
                    <a:gd name="connsiteY37" fmla="*/ 480346 h 614843"/>
                    <a:gd name="connsiteX38" fmla="*/ 288207 w 423960"/>
                    <a:gd name="connsiteY38" fmla="*/ 397087 h 614843"/>
                    <a:gd name="connsiteX39" fmla="*/ 294612 w 423960"/>
                    <a:gd name="connsiteY39" fmla="*/ 390682 h 614843"/>
                    <a:gd name="connsiteX40" fmla="*/ 301017 w 423960"/>
                    <a:gd name="connsiteY40" fmla="*/ 390682 h 614843"/>
                    <a:gd name="connsiteX41" fmla="*/ 365063 w 423960"/>
                    <a:gd name="connsiteY41" fmla="*/ 326636 h 614843"/>
                    <a:gd name="connsiteX42" fmla="*/ 371467 w 423960"/>
                    <a:gd name="connsiteY42" fmla="*/ 320231 h 614843"/>
                    <a:gd name="connsiteX43" fmla="*/ 377872 w 423960"/>
                    <a:gd name="connsiteY43" fmla="*/ 320231 h 614843"/>
                    <a:gd name="connsiteX44" fmla="*/ 384276 w 423960"/>
                    <a:gd name="connsiteY44" fmla="*/ 320231 h 614843"/>
                    <a:gd name="connsiteX45" fmla="*/ 416300 w 423960"/>
                    <a:gd name="connsiteY45" fmla="*/ 185734 h 614843"/>
                    <a:gd name="connsiteX46" fmla="*/ 333040 w 423960"/>
                    <a:gd name="connsiteY46" fmla="*/ 25618 h 614843"/>
                    <a:gd name="connsiteX47" fmla="*/ 230566 w 423960"/>
                    <a:gd name="connsiteY47" fmla="*/ 6405 h 614843"/>
                    <a:gd name="connsiteX48" fmla="*/ 12809 w 423960"/>
                    <a:gd name="connsiteY48" fmla="*/ 102474 h 614843"/>
                    <a:gd name="connsiteX49" fmla="*/ 19214 w 423960"/>
                    <a:gd name="connsiteY49" fmla="*/ 217757 h 614843"/>
                    <a:gd name="connsiteX50" fmla="*/ 32023 w 423960"/>
                    <a:gd name="connsiteY50" fmla="*/ 358659 h 614843"/>
                    <a:gd name="connsiteX51" fmla="*/ 44832 w 423960"/>
                    <a:gd name="connsiteY51" fmla="*/ 441919 h 614843"/>
                    <a:gd name="connsiteX52" fmla="*/ 64046 w 423960"/>
                    <a:gd name="connsiteY52" fmla="*/ 499560 h 614843"/>
                    <a:gd name="connsiteX53" fmla="*/ 89665 w 423960"/>
                    <a:gd name="connsiteY53" fmla="*/ 493156 h 614843"/>
                    <a:gd name="connsiteX54" fmla="*/ 108878 w 423960"/>
                    <a:gd name="connsiteY54" fmla="*/ 397087 h 614843"/>
                    <a:gd name="connsiteX55" fmla="*/ 108878 w 423960"/>
                    <a:gd name="connsiteY55" fmla="*/ 390682 h 614843"/>
                    <a:gd name="connsiteX56" fmla="*/ 134497 w 423960"/>
                    <a:gd name="connsiteY56" fmla="*/ 268994 h 614843"/>
                    <a:gd name="connsiteX57" fmla="*/ 134497 w 423960"/>
                    <a:gd name="connsiteY57" fmla="*/ 268994 h 614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423960" h="614843">
                      <a:moveTo>
                        <a:pt x="179329" y="614844"/>
                      </a:moveTo>
                      <a:cubicBezTo>
                        <a:pt x="172924" y="614844"/>
                        <a:pt x="160115" y="608439"/>
                        <a:pt x="153711" y="602034"/>
                      </a:cubicBezTo>
                      <a:cubicBezTo>
                        <a:pt x="134497" y="576416"/>
                        <a:pt x="140901" y="518774"/>
                        <a:pt x="147306" y="448323"/>
                      </a:cubicBezTo>
                      <a:lnTo>
                        <a:pt x="147306" y="429110"/>
                      </a:lnTo>
                      <a:cubicBezTo>
                        <a:pt x="153711" y="345849"/>
                        <a:pt x="153711" y="326636"/>
                        <a:pt x="134497" y="288208"/>
                      </a:cubicBezTo>
                      <a:cubicBezTo>
                        <a:pt x="115283" y="307422"/>
                        <a:pt x="121688" y="345849"/>
                        <a:pt x="128092" y="397087"/>
                      </a:cubicBezTo>
                      <a:lnTo>
                        <a:pt x="128092" y="403491"/>
                      </a:lnTo>
                      <a:cubicBezTo>
                        <a:pt x="134497" y="448323"/>
                        <a:pt x="128092" y="493156"/>
                        <a:pt x="108878" y="512369"/>
                      </a:cubicBezTo>
                      <a:cubicBezTo>
                        <a:pt x="96069" y="525179"/>
                        <a:pt x="83260" y="531583"/>
                        <a:pt x="70451" y="525179"/>
                      </a:cubicBezTo>
                      <a:cubicBezTo>
                        <a:pt x="44832" y="518774"/>
                        <a:pt x="38428" y="486751"/>
                        <a:pt x="38428" y="454728"/>
                      </a:cubicBezTo>
                      <a:cubicBezTo>
                        <a:pt x="38428" y="429110"/>
                        <a:pt x="38428" y="403491"/>
                        <a:pt x="25619" y="371468"/>
                      </a:cubicBezTo>
                      <a:cubicBezTo>
                        <a:pt x="0" y="307422"/>
                        <a:pt x="0" y="268994"/>
                        <a:pt x="12809" y="217757"/>
                      </a:cubicBezTo>
                      <a:cubicBezTo>
                        <a:pt x="32023" y="166520"/>
                        <a:pt x="0" y="108879"/>
                        <a:pt x="0" y="108879"/>
                      </a:cubicBezTo>
                      <a:cubicBezTo>
                        <a:pt x="0" y="108879"/>
                        <a:pt x="0" y="102474"/>
                        <a:pt x="0" y="102474"/>
                      </a:cubicBezTo>
                      <a:cubicBezTo>
                        <a:pt x="83260" y="19214"/>
                        <a:pt x="172924" y="0"/>
                        <a:pt x="230566" y="0"/>
                      </a:cubicBezTo>
                      <a:cubicBezTo>
                        <a:pt x="294612" y="0"/>
                        <a:pt x="339444" y="19214"/>
                        <a:pt x="339444" y="25618"/>
                      </a:cubicBezTo>
                      <a:cubicBezTo>
                        <a:pt x="339444" y="25618"/>
                        <a:pt x="339444" y="25618"/>
                        <a:pt x="339444" y="25618"/>
                      </a:cubicBezTo>
                      <a:cubicBezTo>
                        <a:pt x="339444" y="32023"/>
                        <a:pt x="416300" y="121688"/>
                        <a:pt x="422704" y="192139"/>
                      </a:cubicBezTo>
                      <a:cubicBezTo>
                        <a:pt x="429109" y="243376"/>
                        <a:pt x="409895" y="313826"/>
                        <a:pt x="390681" y="333040"/>
                      </a:cubicBezTo>
                      <a:cubicBezTo>
                        <a:pt x="384276" y="339445"/>
                        <a:pt x="377872" y="339445"/>
                        <a:pt x="377872" y="339445"/>
                      </a:cubicBezTo>
                      <a:lnTo>
                        <a:pt x="377872" y="339445"/>
                      </a:lnTo>
                      <a:cubicBezTo>
                        <a:pt x="377872" y="339445"/>
                        <a:pt x="377872" y="339445"/>
                        <a:pt x="377872" y="339445"/>
                      </a:cubicBezTo>
                      <a:cubicBezTo>
                        <a:pt x="365063" y="371468"/>
                        <a:pt x="333040" y="409896"/>
                        <a:pt x="301017" y="403491"/>
                      </a:cubicBezTo>
                      <a:cubicBezTo>
                        <a:pt x="281803" y="473942"/>
                        <a:pt x="243375" y="486751"/>
                        <a:pt x="224161" y="486751"/>
                      </a:cubicBezTo>
                      <a:cubicBezTo>
                        <a:pt x="230566" y="525179"/>
                        <a:pt x="224161" y="608439"/>
                        <a:pt x="179329" y="614844"/>
                      </a:cubicBezTo>
                      <a:lnTo>
                        <a:pt x="179329" y="614844"/>
                      </a:lnTo>
                      <a:close/>
                      <a:moveTo>
                        <a:pt x="134497" y="268994"/>
                      </a:moveTo>
                      <a:cubicBezTo>
                        <a:pt x="134497" y="268994"/>
                        <a:pt x="134497" y="268994"/>
                        <a:pt x="134497" y="268994"/>
                      </a:cubicBezTo>
                      <a:cubicBezTo>
                        <a:pt x="134497" y="268994"/>
                        <a:pt x="134497" y="268994"/>
                        <a:pt x="134497" y="268994"/>
                      </a:cubicBezTo>
                      <a:cubicBezTo>
                        <a:pt x="172924" y="326636"/>
                        <a:pt x="166520" y="339445"/>
                        <a:pt x="160115" y="429110"/>
                      </a:cubicBezTo>
                      <a:lnTo>
                        <a:pt x="160115" y="448323"/>
                      </a:lnTo>
                      <a:cubicBezTo>
                        <a:pt x="153711" y="512369"/>
                        <a:pt x="147306" y="570011"/>
                        <a:pt x="166520" y="589225"/>
                      </a:cubicBezTo>
                      <a:cubicBezTo>
                        <a:pt x="172924" y="595630"/>
                        <a:pt x="172924" y="595630"/>
                        <a:pt x="179329" y="595630"/>
                      </a:cubicBezTo>
                      <a:lnTo>
                        <a:pt x="179329" y="595630"/>
                      </a:lnTo>
                      <a:cubicBezTo>
                        <a:pt x="211352" y="595630"/>
                        <a:pt x="217757" y="518774"/>
                        <a:pt x="217757" y="486751"/>
                      </a:cubicBezTo>
                      <a:cubicBezTo>
                        <a:pt x="217757" y="486751"/>
                        <a:pt x="217757" y="480346"/>
                        <a:pt x="217757" y="480346"/>
                      </a:cubicBezTo>
                      <a:cubicBezTo>
                        <a:pt x="217757" y="480346"/>
                        <a:pt x="224161" y="480346"/>
                        <a:pt x="224161" y="480346"/>
                      </a:cubicBezTo>
                      <a:cubicBezTo>
                        <a:pt x="224161" y="480346"/>
                        <a:pt x="224161" y="480346"/>
                        <a:pt x="224161" y="480346"/>
                      </a:cubicBezTo>
                      <a:cubicBezTo>
                        <a:pt x="236971" y="480346"/>
                        <a:pt x="268994" y="473942"/>
                        <a:pt x="288207" y="397087"/>
                      </a:cubicBezTo>
                      <a:cubicBezTo>
                        <a:pt x="288207" y="397087"/>
                        <a:pt x="288207" y="390682"/>
                        <a:pt x="294612" y="390682"/>
                      </a:cubicBezTo>
                      <a:cubicBezTo>
                        <a:pt x="294612" y="390682"/>
                        <a:pt x="301017" y="390682"/>
                        <a:pt x="301017" y="390682"/>
                      </a:cubicBezTo>
                      <a:cubicBezTo>
                        <a:pt x="326635" y="403491"/>
                        <a:pt x="358658" y="358659"/>
                        <a:pt x="365063" y="326636"/>
                      </a:cubicBezTo>
                      <a:cubicBezTo>
                        <a:pt x="365063" y="326636"/>
                        <a:pt x="365063" y="320231"/>
                        <a:pt x="371467" y="320231"/>
                      </a:cubicBezTo>
                      <a:cubicBezTo>
                        <a:pt x="371467" y="320231"/>
                        <a:pt x="377872" y="320231"/>
                        <a:pt x="377872" y="320231"/>
                      </a:cubicBezTo>
                      <a:cubicBezTo>
                        <a:pt x="377872" y="320231"/>
                        <a:pt x="384276" y="320231"/>
                        <a:pt x="384276" y="320231"/>
                      </a:cubicBezTo>
                      <a:cubicBezTo>
                        <a:pt x="403490" y="301017"/>
                        <a:pt x="422704" y="243376"/>
                        <a:pt x="416300" y="185734"/>
                      </a:cubicBezTo>
                      <a:cubicBezTo>
                        <a:pt x="409895" y="121688"/>
                        <a:pt x="345849" y="38428"/>
                        <a:pt x="333040" y="25618"/>
                      </a:cubicBezTo>
                      <a:cubicBezTo>
                        <a:pt x="326635" y="19214"/>
                        <a:pt x="288207" y="6405"/>
                        <a:pt x="230566" y="6405"/>
                      </a:cubicBezTo>
                      <a:cubicBezTo>
                        <a:pt x="153711" y="6405"/>
                        <a:pt x="76855" y="38428"/>
                        <a:pt x="12809" y="102474"/>
                      </a:cubicBezTo>
                      <a:cubicBezTo>
                        <a:pt x="19214" y="115283"/>
                        <a:pt x="38428" y="166520"/>
                        <a:pt x="19214" y="217757"/>
                      </a:cubicBezTo>
                      <a:cubicBezTo>
                        <a:pt x="0" y="268994"/>
                        <a:pt x="6405" y="294613"/>
                        <a:pt x="32023" y="358659"/>
                      </a:cubicBezTo>
                      <a:cubicBezTo>
                        <a:pt x="44832" y="384277"/>
                        <a:pt x="44832" y="416300"/>
                        <a:pt x="44832" y="441919"/>
                      </a:cubicBezTo>
                      <a:cubicBezTo>
                        <a:pt x="44832" y="480346"/>
                        <a:pt x="44832" y="499560"/>
                        <a:pt x="64046" y="499560"/>
                      </a:cubicBezTo>
                      <a:cubicBezTo>
                        <a:pt x="76855" y="499560"/>
                        <a:pt x="83260" y="499560"/>
                        <a:pt x="89665" y="493156"/>
                      </a:cubicBezTo>
                      <a:cubicBezTo>
                        <a:pt x="102474" y="473942"/>
                        <a:pt x="108878" y="435514"/>
                        <a:pt x="108878" y="397087"/>
                      </a:cubicBezTo>
                      <a:lnTo>
                        <a:pt x="108878" y="390682"/>
                      </a:lnTo>
                      <a:cubicBezTo>
                        <a:pt x="102474" y="339445"/>
                        <a:pt x="96069" y="294613"/>
                        <a:pt x="134497" y="268994"/>
                      </a:cubicBezTo>
                      <a:cubicBezTo>
                        <a:pt x="128092" y="268994"/>
                        <a:pt x="128092" y="268994"/>
                        <a:pt x="134497" y="268994"/>
                      </a:cubicBezTo>
                      <a:close/>
                    </a:path>
                  </a:pathLst>
                </a:custGeom>
                <a:solidFill>
                  <a:srgbClr val="AA7F63"/>
                </a:solidFill>
                <a:ln w="63979" cap="flat">
                  <a:noFill/>
                  <a:prstDash val="solid"/>
                  <a:miter/>
                </a:ln>
              </p:spPr>
              <p:txBody>
                <a:bodyPr rtlCol="0" anchor="ctr"/>
                <a:lstStyle/>
                <a:p>
                  <a:endParaRPr lang="en-US"/>
                </a:p>
              </p:txBody>
            </p:sp>
          </p:grpSp>
          <p:grpSp>
            <p:nvGrpSpPr>
              <p:cNvPr id="327" name="Graphic 317">
                <a:extLst>
                  <a:ext uri="{FF2B5EF4-FFF2-40B4-BE49-F238E27FC236}">
                    <a16:creationId xmlns:a16="http://schemas.microsoft.com/office/drawing/2014/main" xmlns="" id="{8C88EF77-C2C1-4259-9697-F56A184D75BF}"/>
                  </a:ext>
                </a:extLst>
              </p:cNvPr>
              <p:cNvGrpSpPr/>
              <p:nvPr/>
            </p:nvGrpSpPr>
            <p:grpSpPr>
              <a:xfrm>
                <a:off x="3062324" y="4849573"/>
                <a:ext cx="307421" cy="320231"/>
                <a:chOff x="3062324" y="4849573"/>
                <a:chExt cx="307421" cy="320231"/>
              </a:xfrm>
              <a:solidFill>
                <a:srgbClr val="AA7F63"/>
              </a:solidFill>
            </p:grpSpPr>
            <p:sp>
              <p:nvSpPr>
                <p:cNvPr id="328" name="Freeform: Shape 327">
                  <a:extLst>
                    <a:ext uri="{FF2B5EF4-FFF2-40B4-BE49-F238E27FC236}">
                      <a16:creationId xmlns:a16="http://schemas.microsoft.com/office/drawing/2014/main" xmlns="" id="{32074191-3B51-4575-9A0B-9B7D6BA78350}"/>
                    </a:ext>
                  </a:extLst>
                </p:cNvPr>
                <p:cNvSpPr/>
                <p:nvPr/>
              </p:nvSpPr>
              <p:spPr>
                <a:xfrm>
                  <a:off x="3190416" y="4900810"/>
                  <a:ext cx="32023" cy="268993"/>
                </a:xfrm>
                <a:custGeom>
                  <a:avLst/>
                  <a:gdLst>
                    <a:gd name="connsiteX0" fmla="*/ 0 w 32023"/>
                    <a:gd name="connsiteY0" fmla="*/ 0 h 268993"/>
                    <a:gd name="connsiteX1" fmla="*/ 19214 w 32023"/>
                    <a:gd name="connsiteY1" fmla="*/ 38428 h 268993"/>
                    <a:gd name="connsiteX2" fmla="*/ 25618 w 32023"/>
                    <a:gd name="connsiteY2" fmla="*/ 57642 h 268993"/>
                    <a:gd name="connsiteX3" fmla="*/ 32023 w 32023"/>
                    <a:gd name="connsiteY3" fmla="*/ 83260 h 268993"/>
                    <a:gd name="connsiteX4" fmla="*/ 32023 w 32023"/>
                    <a:gd name="connsiteY4" fmla="*/ 108878 h 268993"/>
                    <a:gd name="connsiteX5" fmla="*/ 32023 w 32023"/>
                    <a:gd name="connsiteY5" fmla="*/ 134497 h 268993"/>
                    <a:gd name="connsiteX6" fmla="*/ 25618 w 32023"/>
                    <a:gd name="connsiteY6" fmla="*/ 185734 h 268993"/>
                    <a:gd name="connsiteX7" fmla="*/ 19214 w 32023"/>
                    <a:gd name="connsiteY7" fmla="*/ 230566 h 268993"/>
                    <a:gd name="connsiteX8" fmla="*/ 12809 w 32023"/>
                    <a:gd name="connsiteY8" fmla="*/ 268994 h 268993"/>
                    <a:gd name="connsiteX9" fmla="*/ 12809 w 32023"/>
                    <a:gd name="connsiteY9" fmla="*/ 224162 h 268993"/>
                    <a:gd name="connsiteX10" fmla="*/ 19214 w 32023"/>
                    <a:gd name="connsiteY10" fmla="*/ 179329 h 268993"/>
                    <a:gd name="connsiteX11" fmla="*/ 25618 w 32023"/>
                    <a:gd name="connsiteY11" fmla="*/ 128092 h 268993"/>
                    <a:gd name="connsiteX12" fmla="*/ 25618 w 32023"/>
                    <a:gd name="connsiteY12" fmla="*/ 102474 h 268993"/>
                    <a:gd name="connsiteX13" fmla="*/ 25618 w 32023"/>
                    <a:gd name="connsiteY13" fmla="*/ 76855 h 268993"/>
                    <a:gd name="connsiteX14" fmla="*/ 25618 w 32023"/>
                    <a:gd name="connsiteY14" fmla="*/ 57642 h 268993"/>
                    <a:gd name="connsiteX15" fmla="*/ 19214 w 32023"/>
                    <a:gd name="connsiteY15" fmla="*/ 38428 h 268993"/>
                    <a:gd name="connsiteX16" fmla="*/ 12809 w 32023"/>
                    <a:gd name="connsiteY16" fmla="*/ 6405 h 268993"/>
                    <a:gd name="connsiteX17" fmla="*/ 0 w 32023"/>
                    <a:gd name="connsiteY17" fmla="*/ 0 h 268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023" h="268993">
                      <a:moveTo>
                        <a:pt x="0" y="0"/>
                      </a:moveTo>
                      <a:cubicBezTo>
                        <a:pt x="0" y="0"/>
                        <a:pt x="12809" y="12809"/>
                        <a:pt x="19214" y="38428"/>
                      </a:cubicBezTo>
                      <a:cubicBezTo>
                        <a:pt x="19214" y="44832"/>
                        <a:pt x="25618" y="51237"/>
                        <a:pt x="25618" y="57642"/>
                      </a:cubicBezTo>
                      <a:cubicBezTo>
                        <a:pt x="25618" y="64046"/>
                        <a:pt x="25618" y="70451"/>
                        <a:pt x="32023" y="83260"/>
                      </a:cubicBezTo>
                      <a:cubicBezTo>
                        <a:pt x="32023" y="89665"/>
                        <a:pt x="32023" y="102474"/>
                        <a:pt x="32023" y="108878"/>
                      </a:cubicBezTo>
                      <a:cubicBezTo>
                        <a:pt x="32023" y="115283"/>
                        <a:pt x="32023" y="128092"/>
                        <a:pt x="32023" y="134497"/>
                      </a:cubicBezTo>
                      <a:cubicBezTo>
                        <a:pt x="32023" y="153711"/>
                        <a:pt x="25618" y="166520"/>
                        <a:pt x="25618" y="185734"/>
                      </a:cubicBezTo>
                      <a:cubicBezTo>
                        <a:pt x="25618" y="198543"/>
                        <a:pt x="19214" y="217757"/>
                        <a:pt x="19214" y="230566"/>
                      </a:cubicBezTo>
                      <a:cubicBezTo>
                        <a:pt x="12809" y="256185"/>
                        <a:pt x="12809" y="268994"/>
                        <a:pt x="12809" y="268994"/>
                      </a:cubicBezTo>
                      <a:cubicBezTo>
                        <a:pt x="12809" y="268994"/>
                        <a:pt x="12809" y="249780"/>
                        <a:pt x="12809" y="224162"/>
                      </a:cubicBezTo>
                      <a:cubicBezTo>
                        <a:pt x="12809" y="211352"/>
                        <a:pt x="12809" y="198543"/>
                        <a:pt x="19214" y="179329"/>
                      </a:cubicBezTo>
                      <a:cubicBezTo>
                        <a:pt x="19214" y="166520"/>
                        <a:pt x="25618" y="147306"/>
                        <a:pt x="25618" y="128092"/>
                      </a:cubicBezTo>
                      <a:cubicBezTo>
                        <a:pt x="25618" y="121688"/>
                        <a:pt x="25618" y="108878"/>
                        <a:pt x="25618" y="102474"/>
                      </a:cubicBezTo>
                      <a:cubicBezTo>
                        <a:pt x="25618" y="96069"/>
                        <a:pt x="25618" y="89665"/>
                        <a:pt x="25618" y="76855"/>
                      </a:cubicBezTo>
                      <a:cubicBezTo>
                        <a:pt x="25618" y="70451"/>
                        <a:pt x="25618" y="64046"/>
                        <a:pt x="25618" y="57642"/>
                      </a:cubicBezTo>
                      <a:cubicBezTo>
                        <a:pt x="25618" y="51237"/>
                        <a:pt x="25618" y="44832"/>
                        <a:pt x="19214" y="38428"/>
                      </a:cubicBezTo>
                      <a:cubicBezTo>
                        <a:pt x="19214" y="25619"/>
                        <a:pt x="12809" y="19214"/>
                        <a:pt x="12809" y="6405"/>
                      </a:cubicBezTo>
                      <a:cubicBezTo>
                        <a:pt x="0" y="6405"/>
                        <a:pt x="0" y="0"/>
                        <a:pt x="0" y="0"/>
                      </a:cubicBezTo>
                      <a:close/>
                    </a:path>
                  </a:pathLst>
                </a:custGeom>
                <a:solidFill>
                  <a:srgbClr val="AA7F63"/>
                </a:solidFill>
                <a:ln w="63979" cap="flat">
                  <a:noFill/>
                  <a:prstDash val="solid"/>
                  <a:miter/>
                </a:ln>
              </p:spPr>
              <p:txBody>
                <a:bodyPr rtlCol="0" anchor="ctr"/>
                <a:lstStyle/>
                <a:p>
                  <a:endParaRPr lang="en-US"/>
                </a:p>
              </p:txBody>
            </p:sp>
            <p:sp>
              <p:nvSpPr>
                <p:cNvPr id="329" name="Freeform: Shape 328">
                  <a:extLst>
                    <a:ext uri="{FF2B5EF4-FFF2-40B4-BE49-F238E27FC236}">
                      <a16:creationId xmlns:a16="http://schemas.microsoft.com/office/drawing/2014/main" xmlns="" id="{E6167AB4-C78B-4F76-BA15-34AD0834FE54}"/>
                    </a:ext>
                  </a:extLst>
                </p:cNvPr>
                <p:cNvSpPr/>
                <p:nvPr/>
              </p:nvSpPr>
              <p:spPr>
                <a:xfrm>
                  <a:off x="3273676" y="4881596"/>
                  <a:ext cx="25618" cy="185734"/>
                </a:xfrm>
                <a:custGeom>
                  <a:avLst/>
                  <a:gdLst>
                    <a:gd name="connsiteX0" fmla="*/ 12809 w 25618"/>
                    <a:gd name="connsiteY0" fmla="*/ 0 h 185734"/>
                    <a:gd name="connsiteX1" fmla="*/ 12809 w 25618"/>
                    <a:gd name="connsiteY1" fmla="*/ 6405 h 185734"/>
                    <a:gd name="connsiteX2" fmla="*/ 19214 w 25618"/>
                    <a:gd name="connsiteY2" fmla="*/ 25619 h 185734"/>
                    <a:gd name="connsiteX3" fmla="*/ 25618 w 25618"/>
                    <a:gd name="connsiteY3" fmla="*/ 57642 h 185734"/>
                    <a:gd name="connsiteX4" fmla="*/ 25618 w 25618"/>
                    <a:gd name="connsiteY4" fmla="*/ 96069 h 185734"/>
                    <a:gd name="connsiteX5" fmla="*/ 19214 w 25618"/>
                    <a:gd name="connsiteY5" fmla="*/ 128092 h 185734"/>
                    <a:gd name="connsiteX6" fmla="*/ 12809 w 25618"/>
                    <a:gd name="connsiteY6" fmla="*/ 160116 h 185734"/>
                    <a:gd name="connsiteX7" fmla="*/ 0 w 25618"/>
                    <a:gd name="connsiteY7" fmla="*/ 185734 h 185734"/>
                    <a:gd name="connsiteX8" fmla="*/ 0 w 25618"/>
                    <a:gd name="connsiteY8" fmla="*/ 153711 h 185734"/>
                    <a:gd name="connsiteX9" fmla="*/ 0 w 25618"/>
                    <a:gd name="connsiteY9" fmla="*/ 121688 h 185734"/>
                    <a:gd name="connsiteX10" fmla="*/ 0 w 25618"/>
                    <a:gd name="connsiteY10" fmla="*/ 89665 h 185734"/>
                    <a:gd name="connsiteX11" fmla="*/ 0 w 25618"/>
                    <a:gd name="connsiteY11" fmla="*/ 57642 h 185734"/>
                    <a:gd name="connsiteX12" fmla="*/ 0 w 25618"/>
                    <a:gd name="connsiteY12" fmla="*/ 25619 h 185734"/>
                    <a:gd name="connsiteX13" fmla="*/ 0 w 25618"/>
                    <a:gd name="connsiteY13" fmla="*/ 6405 h 185734"/>
                    <a:gd name="connsiteX14" fmla="*/ 12809 w 25618"/>
                    <a:gd name="connsiteY14" fmla="*/ 0 h 185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618" h="185734">
                      <a:moveTo>
                        <a:pt x="12809" y="0"/>
                      </a:moveTo>
                      <a:cubicBezTo>
                        <a:pt x="12809" y="0"/>
                        <a:pt x="12809" y="0"/>
                        <a:pt x="12809" y="6405"/>
                      </a:cubicBezTo>
                      <a:cubicBezTo>
                        <a:pt x="12809" y="12810"/>
                        <a:pt x="19214" y="19214"/>
                        <a:pt x="19214" y="25619"/>
                      </a:cubicBezTo>
                      <a:cubicBezTo>
                        <a:pt x="19214" y="32023"/>
                        <a:pt x="25618" y="44833"/>
                        <a:pt x="25618" y="57642"/>
                      </a:cubicBezTo>
                      <a:cubicBezTo>
                        <a:pt x="25618" y="70451"/>
                        <a:pt x="25618" y="83260"/>
                        <a:pt x="25618" y="96069"/>
                      </a:cubicBezTo>
                      <a:cubicBezTo>
                        <a:pt x="25618" y="108879"/>
                        <a:pt x="25618" y="121688"/>
                        <a:pt x="19214" y="128092"/>
                      </a:cubicBezTo>
                      <a:cubicBezTo>
                        <a:pt x="19214" y="140902"/>
                        <a:pt x="12809" y="147306"/>
                        <a:pt x="12809" y="160116"/>
                      </a:cubicBezTo>
                      <a:cubicBezTo>
                        <a:pt x="6405" y="179330"/>
                        <a:pt x="0" y="185734"/>
                        <a:pt x="0" y="185734"/>
                      </a:cubicBezTo>
                      <a:cubicBezTo>
                        <a:pt x="0" y="185734"/>
                        <a:pt x="0" y="172925"/>
                        <a:pt x="0" y="153711"/>
                      </a:cubicBezTo>
                      <a:cubicBezTo>
                        <a:pt x="0" y="147306"/>
                        <a:pt x="0" y="134497"/>
                        <a:pt x="0" y="121688"/>
                      </a:cubicBezTo>
                      <a:cubicBezTo>
                        <a:pt x="0" y="108879"/>
                        <a:pt x="0" y="102474"/>
                        <a:pt x="0" y="89665"/>
                      </a:cubicBezTo>
                      <a:cubicBezTo>
                        <a:pt x="0" y="76856"/>
                        <a:pt x="0" y="64046"/>
                        <a:pt x="0" y="57642"/>
                      </a:cubicBezTo>
                      <a:cubicBezTo>
                        <a:pt x="0" y="44833"/>
                        <a:pt x="0" y="38428"/>
                        <a:pt x="0" y="25619"/>
                      </a:cubicBezTo>
                      <a:cubicBezTo>
                        <a:pt x="0" y="19214"/>
                        <a:pt x="0" y="6405"/>
                        <a:pt x="0" y="6405"/>
                      </a:cubicBezTo>
                      <a:cubicBezTo>
                        <a:pt x="12809" y="0"/>
                        <a:pt x="12809" y="0"/>
                        <a:pt x="12809" y="0"/>
                      </a:cubicBezTo>
                      <a:close/>
                    </a:path>
                  </a:pathLst>
                </a:custGeom>
                <a:solidFill>
                  <a:srgbClr val="AA7F63"/>
                </a:solidFill>
                <a:ln w="63979" cap="flat">
                  <a:noFill/>
                  <a:prstDash val="solid"/>
                  <a:miter/>
                </a:ln>
              </p:spPr>
              <p:txBody>
                <a:bodyPr rtlCol="0" anchor="ctr"/>
                <a:lstStyle/>
                <a:p>
                  <a:endParaRPr lang="en-US"/>
                </a:p>
              </p:txBody>
            </p:sp>
            <p:sp>
              <p:nvSpPr>
                <p:cNvPr id="330" name="Freeform: Shape 329">
                  <a:extLst>
                    <a:ext uri="{FF2B5EF4-FFF2-40B4-BE49-F238E27FC236}">
                      <a16:creationId xmlns:a16="http://schemas.microsoft.com/office/drawing/2014/main" xmlns="" id="{82277091-0DA5-44B3-B0EC-72E509B73F1E}"/>
                    </a:ext>
                  </a:extLst>
                </p:cNvPr>
                <p:cNvSpPr/>
                <p:nvPr/>
              </p:nvSpPr>
              <p:spPr>
                <a:xfrm>
                  <a:off x="3350531" y="4849573"/>
                  <a:ext cx="19213" cy="160115"/>
                </a:xfrm>
                <a:custGeom>
                  <a:avLst/>
                  <a:gdLst>
                    <a:gd name="connsiteX0" fmla="*/ 6405 w 19213"/>
                    <a:gd name="connsiteY0" fmla="*/ 0 h 160115"/>
                    <a:gd name="connsiteX1" fmla="*/ 12809 w 19213"/>
                    <a:gd name="connsiteY1" fmla="*/ 25619 h 160115"/>
                    <a:gd name="connsiteX2" fmla="*/ 19214 w 19213"/>
                    <a:gd name="connsiteY2" fmla="*/ 51237 h 160115"/>
                    <a:gd name="connsiteX3" fmla="*/ 19214 w 19213"/>
                    <a:gd name="connsiteY3" fmla="*/ 83260 h 160115"/>
                    <a:gd name="connsiteX4" fmla="*/ 19214 w 19213"/>
                    <a:gd name="connsiteY4" fmla="*/ 96069 h 160115"/>
                    <a:gd name="connsiteX5" fmla="*/ 19214 w 19213"/>
                    <a:gd name="connsiteY5" fmla="*/ 108879 h 160115"/>
                    <a:gd name="connsiteX6" fmla="*/ 12809 w 19213"/>
                    <a:gd name="connsiteY6" fmla="*/ 134497 h 160115"/>
                    <a:gd name="connsiteX7" fmla="*/ 0 w 19213"/>
                    <a:gd name="connsiteY7" fmla="*/ 160116 h 160115"/>
                    <a:gd name="connsiteX8" fmla="*/ 0 w 19213"/>
                    <a:gd name="connsiteY8" fmla="*/ 134497 h 160115"/>
                    <a:gd name="connsiteX9" fmla="*/ 0 w 19213"/>
                    <a:gd name="connsiteY9" fmla="*/ 108879 h 160115"/>
                    <a:gd name="connsiteX10" fmla="*/ 0 w 19213"/>
                    <a:gd name="connsiteY10" fmla="*/ 96069 h 160115"/>
                    <a:gd name="connsiteX11" fmla="*/ 0 w 19213"/>
                    <a:gd name="connsiteY11" fmla="*/ 83260 h 160115"/>
                    <a:gd name="connsiteX12" fmla="*/ 0 w 19213"/>
                    <a:gd name="connsiteY12" fmla="*/ 70451 h 160115"/>
                    <a:gd name="connsiteX13" fmla="*/ 0 w 19213"/>
                    <a:gd name="connsiteY13" fmla="*/ 57642 h 160115"/>
                    <a:gd name="connsiteX14" fmla="*/ 0 w 19213"/>
                    <a:gd name="connsiteY14" fmla="*/ 32023 h 160115"/>
                    <a:gd name="connsiteX15" fmla="*/ 0 w 19213"/>
                    <a:gd name="connsiteY15" fmla="*/ 12809 h 160115"/>
                    <a:gd name="connsiteX16" fmla="*/ 6405 w 19213"/>
                    <a:gd name="connsiteY16" fmla="*/ 0 h 160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213" h="160115">
                      <a:moveTo>
                        <a:pt x="6405" y="0"/>
                      </a:moveTo>
                      <a:cubicBezTo>
                        <a:pt x="6405" y="0"/>
                        <a:pt x="12809" y="6405"/>
                        <a:pt x="12809" y="25619"/>
                      </a:cubicBezTo>
                      <a:cubicBezTo>
                        <a:pt x="12809" y="32023"/>
                        <a:pt x="19214" y="38428"/>
                        <a:pt x="19214" y="51237"/>
                      </a:cubicBezTo>
                      <a:cubicBezTo>
                        <a:pt x="19214" y="57642"/>
                        <a:pt x="19214" y="70451"/>
                        <a:pt x="19214" y="83260"/>
                      </a:cubicBezTo>
                      <a:cubicBezTo>
                        <a:pt x="19214" y="89665"/>
                        <a:pt x="19214" y="96069"/>
                        <a:pt x="19214" y="96069"/>
                      </a:cubicBezTo>
                      <a:cubicBezTo>
                        <a:pt x="19214" y="102474"/>
                        <a:pt x="19214" y="108879"/>
                        <a:pt x="19214" y="108879"/>
                      </a:cubicBezTo>
                      <a:cubicBezTo>
                        <a:pt x="19214" y="115283"/>
                        <a:pt x="12809" y="128092"/>
                        <a:pt x="12809" y="134497"/>
                      </a:cubicBezTo>
                      <a:cubicBezTo>
                        <a:pt x="6405" y="147306"/>
                        <a:pt x="0" y="160116"/>
                        <a:pt x="0" y="160116"/>
                      </a:cubicBezTo>
                      <a:cubicBezTo>
                        <a:pt x="0" y="160116"/>
                        <a:pt x="0" y="147306"/>
                        <a:pt x="0" y="134497"/>
                      </a:cubicBezTo>
                      <a:cubicBezTo>
                        <a:pt x="0" y="128092"/>
                        <a:pt x="0" y="121688"/>
                        <a:pt x="0" y="108879"/>
                      </a:cubicBezTo>
                      <a:cubicBezTo>
                        <a:pt x="0" y="102474"/>
                        <a:pt x="0" y="102474"/>
                        <a:pt x="0" y="96069"/>
                      </a:cubicBezTo>
                      <a:cubicBezTo>
                        <a:pt x="0" y="89665"/>
                        <a:pt x="0" y="89665"/>
                        <a:pt x="0" y="83260"/>
                      </a:cubicBezTo>
                      <a:cubicBezTo>
                        <a:pt x="0" y="76856"/>
                        <a:pt x="0" y="76856"/>
                        <a:pt x="0" y="70451"/>
                      </a:cubicBezTo>
                      <a:cubicBezTo>
                        <a:pt x="0" y="64046"/>
                        <a:pt x="0" y="64046"/>
                        <a:pt x="0" y="57642"/>
                      </a:cubicBezTo>
                      <a:cubicBezTo>
                        <a:pt x="0" y="51237"/>
                        <a:pt x="0" y="38428"/>
                        <a:pt x="0" y="32023"/>
                      </a:cubicBezTo>
                      <a:cubicBezTo>
                        <a:pt x="0" y="25619"/>
                        <a:pt x="0" y="19214"/>
                        <a:pt x="0" y="12809"/>
                      </a:cubicBezTo>
                      <a:cubicBezTo>
                        <a:pt x="6405" y="6405"/>
                        <a:pt x="6405" y="0"/>
                        <a:pt x="6405" y="0"/>
                      </a:cubicBezTo>
                      <a:close/>
                    </a:path>
                  </a:pathLst>
                </a:custGeom>
                <a:solidFill>
                  <a:srgbClr val="AA7F63"/>
                </a:solidFill>
                <a:ln w="63979" cap="flat">
                  <a:noFill/>
                  <a:prstDash val="solid"/>
                  <a:miter/>
                </a:ln>
              </p:spPr>
              <p:txBody>
                <a:bodyPr rtlCol="0" anchor="ctr"/>
                <a:lstStyle/>
                <a:p>
                  <a:endParaRPr lang="en-US"/>
                </a:p>
              </p:txBody>
            </p:sp>
            <p:sp>
              <p:nvSpPr>
                <p:cNvPr id="331" name="Freeform: Shape 330">
                  <a:extLst>
                    <a:ext uri="{FF2B5EF4-FFF2-40B4-BE49-F238E27FC236}">
                      <a16:creationId xmlns:a16="http://schemas.microsoft.com/office/drawing/2014/main" xmlns="" id="{411A498B-EFF9-4C66-A485-34DEF052B5FF}"/>
                    </a:ext>
                  </a:extLst>
                </p:cNvPr>
                <p:cNvSpPr/>
                <p:nvPr/>
              </p:nvSpPr>
              <p:spPr>
                <a:xfrm>
                  <a:off x="3062324" y="4888000"/>
                  <a:ext cx="44832" cy="64046"/>
                </a:xfrm>
                <a:custGeom>
                  <a:avLst/>
                  <a:gdLst>
                    <a:gd name="connsiteX0" fmla="*/ 0 w 44832"/>
                    <a:gd name="connsiteY0" fmla="*/ 0 h 64046"/>
                    <a:gd name="connsiteX1" fmla="*/ 12809 w 44832"/>
                    <a:gd name="connsiteY1" fmla="*/ 6405 h 64046"/>
                    <a:gd name="connsiteX2" fmla="*/ 25618 w 44832"/>
                    <a:gd name="connsiteY2" fmla="*/ 12810 h 64046"/>
                    <a:gd name="connsiteX3" fmla="*/ 32023 w 44832"/>
                    <a:gd name="connsiteY3" fmla="*/ 25619 h 64046"/>
                    <a:gd name="connsiteX4" fmla="*/ 38428 w 44832"/>
                    <a:gd name="connsiteY4" fmla="*/ 38428 h 64046"/>
                    <a:gd name="connsiteX5" fmla="*/ 44832 w 44832"/>
                    <a:gd name="connsiteY5" fmla="*/ 51237 h 64046"/>
                    <a:gd name="connsiteX6" fmla="*/ 44832 w 44832"/>
                    <a:gd name="connsiteY6" fmla="*/ 64046 h 64046"/>
                    <a:gd name="connsiteX7" fmla="*/ 32023 w 44832"/>
                    <a:gd name="connsiteY7" fmla="*/ 57642 h 64046"/>
                    <a:gd name="connsiteX8" fmla="*/ 25618 w 44832"/>
                    <a:gd name="connsiteY8" fmla="*/ 51237 h 64046"/>
                    <a:gd name="connsiteX9" fmla="*/ 19214 w 44832"/>
                    <a:gd name="connsiteY9" fmla="*/ 38428 h 64046"/>
                    <a:gd name="connsiteX10" fmla="*/ 6405 w 44832"/>
                    <a:gd name="connsiteY10" fmla="*/ 19214 h 64046"/>
                    <a:gd name="connsiteX11" fmla="*/ 0 w 44832"/>
                    <a:gd name="connsiteY11" fmla="*/ 0 h 64046"/>
                    <a:gd name="connsiteX12" fmla="*/ 0 w 44832"/>
                    <a:gd name="connsiteY12" fmla="*/ 0 h 64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832" h="64046">
                      <a:moveTo>
                        <a:pt x="0" y="0"/>
                      </a:moveTo>
                      <a:cubicBezTo>
                        <a:pt x="0" y="0"/>
                        <a:pt x="6405" y="0"/>
                        <a:pt x="12809" y="6405"/>
                      </a:cubicBezTo>
                      <a:cubicBezTo>
                        <a:pt x="12809" y="6405"/>
                        <a:pt x="19214" y="12810"/>
                        <a:pt x="25618" y="12810"/>
                      </a:cubicBezTo>
                      <a:cubicBezTo>
                        <a:pt x="32023" y="12810"/>
                        <a:pt x="32023" y="19214"/>
                        <a:pt x="32023" y="25619"/>
                      </a:cubicBezTo>
                      <a:cubicBezTo>
                        <a:pt x="32023" y="32023"/>
                        <a:pt x="38428" y="32023"/>
                        <a:pt x="38428" y="38428"/>
                      </a:cubicBezTo>
                      <a:cubicBezTo>
                        <a:pt x="38428" y="44833"/>
                        <a:pt x="44832" y="44833"/>
                        <a:pt x="44832" y="51237"/>
                      </a:cubicBezTo>
                      <a:cubicBezTo>
                        <a:pt x="44832" y="57642"/>
                        <a:pt x="44832" y="64046"/>
                        <a:pt x="44832" y="64046"/>
                      </a:cubicBezTo>
                      <a:cubicBezTo>
                        <a:pt x="44832" y="64046"/>
                        <a:pt x="38428" y="64046"/>
                        <a:pt x="32023" y="57642"/>
                      </a:cubicBezTo>
                      <a:cubicBezTo>
                        <a:pt x="32023" y="57642"/>
                        <a:pt x="25618" y="51237"/>
                        <a:pt x="25618" y="51237"/>
                      </a:cubicBezTo>
                      <a:cubicBezTo>
                        <a:pt x="25618" y="44833"/>
                        <a:pt x="19214" y="44833"/>
                        <a:pt x="19214" y="38428"/>
                      </a:cubicBezTo>
                      <a:cubicBezTo>
                        <a:pt x="12809" y="32023"/>
                        <a:pt x="6405" y="25619"/>
                        <a:pt x="6405" y="19214"/>
                      </a:cubicBezTo>
                      <a:cubicBezTo>
                        <a:pt x="6405" y="6405"/>
                        <a:pt x="0" y="6405"/>
                        <a:pt x="0" y="0"/>
                      </a:cubicBezTo>
                      <a:cubicBezTo>
                        <a:pt x="0" y="0"/>
                        <a:pt x="0" y="0"/>
                        <a:pt x="0" y="0"/>
                      </a:cubicBezTo>
                      <a:close/>
                    </a:path>
                  </a:pathLst>
                </a:custGeom>
                <a:solidFill>
                  <a:srgbClr val="AA7F63"/>
                </a:solidFill>
                <a:ln w="63979" cap="flat">
                  <a:noFill/>
                  <a:prstDash val="solid"/>
                  <a:miter/>
                </a:ln>
              </p:spPr>
              <p:txBody>
                <a:bodyPr rtlCol="0" anchor="ctr"/>
                <a:lstStyle/>
                <a:p>
                  <a:endParaRPr lang="en-US"/>
                </a:p>
              </p:txBody>
            </p:sp>
          </p:grpSp>
          <p:sp>
            <p:nvSpPr>
              <p:cNvPr id="332" name="Freeform: Shape 331">
                <a:extLst>
                  <a:ext uri="{FF2B5EF4-FFF2-40B4-BE49-F238E27FC236}">
                    <a16:creationId xmlns:a16="http://schemas.microsoft.com/office/drawing/2014/main" xmlns="" id="{ACF576C2-534E-4D32-BEAF-BAAC6BE62960}"/>
                  </a:ext>
                </a:extLst>
              </p:cNvPr>
              <p:cNvSpPr/>
              <p:nvPr/>
            </p:nvSpPr>
            <p:spPr>
              <a:xfrm>
                <a:off x="2991873" y="4674223"/>
                <a:ext cx="409894" cy="591974"/>
              </a:xfrm>
              <a:custGeom>
                <a:avLst/>
                <a:gdLst>
                  <a:gd name="connsiteX0" fmla="*/ 365063 w 409894"/>
                  <a:gd name="connsiteY0" fmla="*/ 194564 h 591974"/>
                  <a:gd name="connsiteX1" fmla="*/ 339444 w 409894"/>
                  <a:gd name="connsiteY1" fmla="*/ 309847 h 591974"/>
                  <a:gd name="connsiteX2" fmla="*/ 294612 w 409894"/>
                  <a:gd name="connsiteY2" fmla="*/ 232992 h 591974"/>
                  <a:gd name="connsiteX3" fmla="*/ 256184 w 409894"/>
                  <a:gd name="connsiteY3" fmla="*/ 361084 h 591974"/>
                  <a:gd name="connsiteX4" fmla="*/ 211352 w 409894"/>
                  <a:gd name="connsiteY4" fmla="*/ 258610 h 591974"/>
                  <a:gd name="connsiteX5" fmla="*/ 166520 w 409894"/>
                  <a:gd name="connsiteY5" fmla="*/ 546818 h 591974"/>
                  <a:gd name="connsiteX6" fmla="*/ 166520 w 409894"/>
                  <a:gd name="connsiteY6" fmla="*/ 380298 h 591974"/>
                  <a:gd name="connsiteX7" fmla="*/ 96069 w 409894"/>
                  <a:gd name="connsiteY7" fmla="*/ 175350 h 591974"/>
                  <a:gd name="connsiteX8" fmla="*/ 147306 w 409894"/>
                  <a:gd name="connsiteY8" fmla="*/ 47258 h 591974"/>
                  <a:gd name="connsiteX9" fmla="*/ 358658 w 409894"/>
                  <a:gd name="connsiteY9" fmla="*/ 60067 h 591974"/>
                  <a:gd name="connsiteX10" fmla="*/ 333040 w 409894"/>
                  <a:gd name="connsiteY10" fmla="*/ 21639 h 591974"/>
                  <a:gd name="connsiteX11" fmla="*/ 0 w 409894"/>
                  <a:gd name="connsiteY11" fmla="*/ 98495 h 591974"/>
                  <a:gd name="connsiteX12" fmla="*/ 12809 w 409894"/>
                  <a:gd name="connsiteY12" fmla="*/ 213778 h 591974"/>
                  <a:gd name="connsiteX13" fmla="*/ 25619 w 409894"/>
                  <a:gd name="connsiteY13" fmla="*/ 361084 h 591974"/>
                  <a:gd name="connsiteX14" fmla="*/ 64046 w 409894"/>
                  <a:gd name="connsiteY14" fmla="*/ 508391 h 591974"/>
                  <a:gd name="connsiteX15" fmla="*/ 102474 w 409894"/>
                  <a:gd name="connsiteY15" fmla="*/ 393107 h 591974"/>
                  <a:gd name="connsiteX16" fmla="*/ 115283 w 409894"/>
                  <a:gd name="connsiteY16" fmla="*/ 265015 h 591974"/>
                  <a:gd name="connsiteX17" fmla="*/ 134497 w 409894"/>
                  <a:gd name="connsiteY17" fmla="*/ 418726 h 591974"/>
                  <a:gd name="connsiteX18" fmla="*/ 160115 w 409894"/>
                  <a:gd name="connsiteY18" fmla="*/ 591650 h 591974"/>
                  <a:gd name="connsiteX19" fmla="*/ 204947 w 409894"/>
                  <a:gd name="connsiteY19" fmla="*/ 476367 h 591974"/>
                  <a:gd name="connsiteX20" fmla="*/ 281803 w 409894"/>
                  <a:gd name="connsiteY20" fmla="*/ 386703 h 591974"/>
                  <a:gd name="connsiteX21" fmla="*/ 358658 w 409894"/>
                  <a:gd name="connsiteY21" fmla="*/ 322656 h 591974"/>
                  <a:gd name="connsiteX22" fmla="*/ 409895 w 409894"/>
                  <a:gd name="connsiteY22" fmla="*/ 232992 h 591974"/>
                  <a:gd name="connsiteX23" fmla="*/ 365063 w 409894"/>
                  <a:gd name="connsiteY23" fmla="*/ 194564 h 59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09894" h="591974">
                    <a:moveTo>
                      <a:pt x="365063" y="194564"/>
                    </a:moveTo>
                    <a:cubicBezTo>
                      <a:pt x="365063" y="220183"/>
                      <a:pt x="365063" y="303442"/>
                      <a:pt x="339444" y="309847"/>
                    </a:cubicBezTo>
                    <a:cubicBezTo>
                      <a:pt x="313826" y="316252"/>
                      <a:pt x="326635" y="290633"/>
                      <a:pt x="294612" y="232992"/>
                    </a:cubicBezTo>
                    <a:cubicBezTo>
                      <a:pt x="294612" y="297038"/>
                      <a:pt x="275398" y="361084"/>
                      <a:pt x="256184" y="361084"/>
                    </a:cubicBezTo>
                    <a:cubicBezTo>
                      <a:pt x="236971" y="361084"/>
                      <a:pt x="256184" y="297038"/>
                      <a:pt x="211352" y="258610"/>
                    </a:cubicBezTo>
                    <a:cubicBezTo>
                      <a:pt x="230566" y="354680"/>
                      <a:pt x="192138" y="546818"/>
                      <a:pt x="166520" y="546818"/>
                    </a:cubicBezTo>
                    <a:cubicBezTo>
                      <a:pt x="140901" y="546818"/>
                      <a:pt x="160115" y="489176"/>
                      <a:pt x="166520" y="380298"/>
                    </a:cubicBezTo>
                    <a:cubicBezTo>
                      <a:pt x="172924" y="271419"/>
                      <a:pt x="140901" y="232992"/>
                      <a:pt x="96069" y="175350"/>
                    </a:cubicBezTo>
                    <a:cubicBezTo>
                      <a:pt x="44832" y="124113"/>
                      <a:pt x="76855" y="92090"/>
                      <a:pt x="147306" y="47258"/>
                    </a:cubicBezTo>
                    <a:cubicBezTo>
                      <a:pt x="217757" y="2425"/>
                      <a:pt x="301017" y="34449"/>
                      <a:pt x="358658" y="60067"/>
                    </a:cubicBezTo>
                    <a:cubicBezTo>
                      <a:pt x="345849" y="34449"/>
                      <a:pt x="333040" y="21639"/>
                      <a:pt x="333040" y="21639"/>
                    </a:cubicBezTo>
                    <a:cubicBezTo>
                      <a:pt x="333040" y="21639"/>
                      <a:pt x="166520" y="-61621"/>
                      <a:pt x="0" y="98495"/>
                    </a:cubicBezTo>
                    <a:cubicBezTo>
                      <a:pt x="0" y="98495"/>
                      <a:pt x="25619" y="156136"/>
                      <a:pt x="12809" y="213778"/>
                    </a:cubicBezTo>
                    <a:cubicBezTo>
                      <a:pt x="-6405" y="265015"/>
                      <a:pt x="0" y="297038"/>
                      <a:pt x="25619" y="361084"/>
                    </a:cubicBezTo>
                    <a:cubicBezTo>
                      <a:pt x="51237" y="425130"/>
                      <a:pt x="25619" y="501986"/>
                      <a:pt x="64046" y="508391"/>
                    </a:cubicBezTo>
                    <a:cubicBezTo>
                      <a:pt x="89665" y="521200"/>
                      <a:pt x="108878" y="457153"/>
                      <a:pt x="102474" y="393107"/>
                    </a:cubicBezTo>
                    <a:cubicBezTo>
                      <a:pt x="96069" y="329061"/>
                      <a:pt x="83260" y="284229"/>
                      <a:pt x="115283" y="265015"/>
                    </a:cubicBezTo>
                    <a:cubicBezTo>
                      <a:pt x="140901" y="316252"/>
                      <a:pt x="140901" y="329061"/>
                      <a:pt x="134497" y="418726"/>
                    </a:cubicBezTo>
                    <a:cubicBezTo>
                      <a:pt x="128092" y="508391"/>
                      <a:pt x="115283" y="598055"/>
                      <a:pt x="160115" y="591650"/>
                    </a:cubicBezTo>
                    <a:cubicBezTo>
                      <a:pt x="204947" y="591650"/>
                      <a:pt x="204947" y="476367"/>
                      <a:pt x="204947" y="476367"/>
                    </a:cubicBezTo>
                    <a:cubicBezTo>
                      <a:pt x="204947" y="476367"/>
                      <a:pt x="256184" y="482772"/>
                      <a:pt x="281803" y="386703"/>
                    </a:cubicBezTo>
                    <a:cubicBezTo>
                      <a:pt x="313826" y="399512"/>
                      <a:pt x="345849" y="348275"/>
                      <a:pt x="358658" y="322656"/>
                    </a:cubicBezTo>
                    <a:cubicBezTo>
                      <a:pt x="371467" y="341870"/>
                      <a:pt x="397086" y="290633"/>
                      <a:pt x="409895" y="232992"/>
                    </a:cubicBezTo>
                    <a:cubicBezTo>
                      <a:pt x="397086" y="239396"/>
                      <a:pt x="377872" y="226587"/>
                      <a:pt x="365063" y="194564"/>
                    </a:cubicBezTo>
                    <a:close/>
                  </a:path>
                </a:pathLst>
              </a:custGeom>
              <a:solidFill>
                <a:srgbClr val="F4CAAB"/>
              </a:solidFill>
              <a:ln w="63979" cap="flat">
                <a:noFill/>
                <a:prstDash val="solid"/>
                <a:miter/>
              </a:ln>
            </p:spPr>
            <p:txBody>
              <a:bodyPr rtlCol="0" anchor="ctr"/>
              <a:lstStyle/>
              <a:p>
                <a:endParaRPr lang="en-US"/>
              </a:p>
            </p:txBody>
          </p:sp>
          <p:grpSp>
            <p:nvGrpSpPr>
              <p:cNvPr id="333" name="Graphic 317">
                <a:extLst>
                  <a:ext uri="{FF2B5EF4-FFF2-40B4-BE49-F238E27FC236}">
                    <a16:creationId xmlns:a16="http://schemas.microsoft.com/office/drawing/2014/main" xmlns="" id="{9285E551-2633-4567-A876-E28638872A62}"/>
                  </a:ext>
                </a:extLst>
              </p:cNvPr>
              <p:cNvGrpSpPr/>
              <p:nvPr/>
            </p:nvGrpSpPr>
            <p:grpSpPr>
              <a:xfrm>
                <a:off x="3171202" y="4846726"/>
                <a:ext cx="185733" cy="325730"/>
                <a:chOff x="3171202" y="4846726"/>
                <a:chExt cx="185733" cy="325730"/>
              </a:xfrm>
              <a:solidFill>
                <a:srgbClr val="FDD1CF"/>
              </a:solidFill>
            </p:grpSpPr>
            <p:sp>
              <p:nvSpPr>
                <p:cNvPr id="334" name="Freeform: Shape 333">
                  <a:extLst>
                    <a:ext uri="{FF2B5EF4-FFF2-40B4-BE49-F238E27FC236}">
                      <a16:creationId xmlns:a16="http://schemas.microsoft.com/office/drawing/2014/main" xmlns="" id="{1A876ABA-B504-42F4-AFF0-D8623B29776B}"/>
                    </a:ext>
                  </a:extLst>
                </p:cNvPr>
                <p:cNvSpPr/>
                <p:nvPr/>
              </p:nvSpPr>
              <p:spPr>
                <a:xfrm>
                  <a:off x="3171202" y="4897963"/>
                  <a:ext cx="32314" cy="274493"/>
                </a:xfrm>
                <a:custGeom>
                  <a:avLst/>
                  <a:gdLst>
                    <a:gd name="connsiteX0" fmla="*/ 12809 w 32314"/>
                    <a:gd name="connsiteY0" fmla="*/ 2846 h 274493"/>
                    <a:gd name="connsiteX1" fmla="*/ 12809 w 32314"/>
                    <a:gd name="connsiteY1" fmla="*/ 2846 h 274493"/>
                    <a:gd name="connsiteX2" fmla="*/ 0 w 32314"/>
                    <a:gd name="connsiteY2" fmla="*/ 271840 h 274493"/>
                    <a:gd name="connsiteX3" fmla="*/ 12809 w 32314"/>
                    <a:gd name="connsiteY3" fmla="*/ 265436 h 274493"/>
                    <a:gd name="connsiteX4" fmla="*/ 12809 w 32314"/>
                    <a:gd name="connsiteY4" fmla="*/ 2846 h 274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14" h="274493">
                      <a:moveTo>
                        <a:pt x="12809" y="2846"/>
                      </a:moveTo>
                      <a:cubicBezTo>
                        <a:pt x="12809" y="-3558"/>
                        <a:pt x="6405" y="2846"/>
                        <a:pt x="12809" y="2846"/>
                      </a:cubicBezTo>
                      <a:cubicBezTo>
                        <a:pt x="32023" y="98916"/>
                        <a:pt x="12809" y="182176"/>
                        <a:pt x="0" y="271840"/>
                      </a:cubicBezTo>
                      <a:cubicBezTo>
                        <a:pt x="0" y="278245"/>
                        <a:pt x="12809" y="271840"/>
                        <a:pt x="12809" y="265436"/>
                      </a:cubicBezTo>
                      <a:cubicBezTo>
                        <a:pt x="32023" y="182176"/>
                        <a:pt x="44832" y="79702"/>
                        <a:pt x="12809" y="2846"/>
                      </a:cubicBezTo>
                      <a:close/>
                    </a:path>
                  </a:pathLst>
                </a:custGeom>
                <a:solidFill>
                  <a:srgbClr val="FDD1CF"/>
                </a:solidFill>
                <a:ln w="63979" cap="flat">
                  <a:noFill/>
                  <a:prstDash val="solid"/>
                  <a:miter/>
                </a:ln>
              </p:spPr>
              <p:txBody>
                <a:bodyPr rtlCol="0" anchor="ctr"/>
                <a:lstStyle/>
                <a:p>
                  <a:endParaRPr lang="en-US"/>
                </a:p>
              </p:txBody>
            </p:sp>
            <p:sp>
              <p:nvSpPr>
                <p:cNvPr id="335" name="Freeform: Shape 334">
                  <a:extLst>
                    <a:ext uri="{FF2B5EF4-FFF2-40B4-BE49-F238E27FC236}">
                      <a16:creationId xmlns:a16="http://schemas.microsoft.com/office/drawing/2014/main" xmlns="" id="{C4B770D9-E8FE-4CFF-8EF4-A145D2C18B35}"/>
                    </a:ext>
                  </a:extLst>
                </p:cNvPr>
                <p:cNvSpPr/>
                <p:nvPr/>
              </p:nvSpPr>
              <p:spPr>
                <a:xfrm>
                  <a:off x="3267271" y="4855977"/>
                  <a:ext cx="12809" cy="130745"/>
                </a:xfrm>
                <a:custGeom>
                  <a:avLst/>
                  <a:gdLst>
                    <a:gd name="connsiteX0" fmla="*/ 0 w 12809"/>
                    <a:gd name="connsiteY0" fmla="*/ 0 h 130745"/>
                    <a:gd name="connsiteX1" fmla="*/ 0 w 12809"/>
                    <a:gd name="connsiteY1" fmla="*/ 0 h 130745"/>
                    <a:gd name="connsiteX2" fmla="*/ 0 w 12809"/>
                    <a:gd name="connsiteY2" fmla="*/ 128092 h 130745"/>
                    <a:gd name="connsiteX3" fmla="*/ 6405 w 12809"/>
                    <a:gd name="connsiteY3" fmla="*/ 121688 h 130745"/>
                    <a:gd name="connsiteX4" fmla="*/ 0 w 12809"/>
                    <a:gd name="connsiteY4" fmla="*/ 0 h 130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9" h="130745">
                      <a:moveTo>
                        <a:pt x="0" y="0"/>
                      </a:moveTo>
                      <a:cubicBezTo>
                        <a:pt x="0" y="0"/>
                        <a:pt x="0" y="0"/>
                        <a:pt x="0" y="0"/>
                      </a:cubicBezTo>
                      <a:cubicBezTo>
                        <a:pt x="12809" y="44832"/>
                        <a:pt x="0" y="89665"/>
                        <a:pt x="0" y="128092"/>
                      </a:cubicBezTo>
                      <a:cubicBezTo>
                        <a:pt x="0" y="134497"/>
                        <a:pt x="6405" y="128092"/>
                        <a:pt x="6405" y="121688"/>
                      </a:cubicBezTo>
                      <a:cubicBezTo>
                        <a:pt x="12809" y="83260"/>
                        <a:pt x="19214" y="32023"/>
                        <a:pt x="0" y="0"/>
                      </a:cubicBezTo>
                      <a:close/>
                    </a:path>
                  </a:pathLst>
                </a:custGeom>
                <a:solidFill>
                  <a:srgbClr val="FDD1CF"/>
                </a:solidFill>
                <a:ln w="63979" cap="flat">
                  <a:noFill/>
                  <a:prstDash val="solid"/>
                  <a:miter/>
                </a:ln>
              </p:spPr>
              <p:txBody>
                <a:bodyPr rtlCol="0" anchor="ctr"/>
                <a:lstStyle/>
                <a:p>
                  <a:endParaRPr lang="en-US"/>
                </a:p>
              </p:txBody>
            </p:sp>
            <p:sp>
              <p:nvSpPr>
                <p:cNvPr id="336" name="Freeform: Shape 335">
                  <a:extLst>
                    <a:ext uri="{FF2B5EF4-FFF2-40B4-BE49-F238E27FC236}">
                      <a16:creationId xmlns:a16="http://schemas.microsoft.com/office/drawing/2014/main" xmlns="" id="{191A38D2-9833-427C-B5D4-12ED16659548}"/>
                    </a:ext>
                  </a:extLst>
                </p:cNvPr>
                <p:cNvSpPr/>
                <p:nvPr/>
              </p:nvSpPr>
              <p:spPr>
                <a:xfrm>
                  <a:off x="3337722" y="4846726"/>
                  <a:ext cx="19213" cy="122933"/>
                </a:xfrm>
                <a:custGeom>
                  <a:avLst/>
                  <a:gdLst>
                    <a:gd name="connsiteX0" fmla="*/ 12809 w 19213"/>
                    <a:gd name="connsiteY0" fmla="*/ 2846 h 122933"/>
                    <a:gd name="connsiteX1" fmla="*/ 12809 w 19213"/>
                    <a:gd name="connsiteY1" fmla="*/ 2846 h 122933"/>
                    <a:gd name="connsiteX2" fmla="*/ 0 w 19213"/>
                    <a:gd name="connsiteY2" fmla="*/ 118130 h 122933"/>
                    <a:gd name="connsiteX3" fmla="*/ 6405 w 19213"/>
                    <a:gd name="connsiteY3" fmla="*/ 118130 h 122933"/>
                    <a:gd name="connsiteX4" fmla="*/ 12809 w 19213"/>
                    <a:gd name="connsiteY4" fmla="*/ 2846 h 122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13" h="122933">
                      <a:moveTo>
                        <a:pt x="12809" y="2846"/>
                      </a:moveTo>
                      <a:cubicBezTo>
                        <a:pt x="12809" y="-3558"/>
                        <a:pt x="6405" y="2846"/>
                        <a:pt x="12809" y="2846"/>
                      </a:cubicBezTo>
                      <a:cubicBezTo>
                        <a:pt x="12809" y="47679"/>
                        <a:pt x="19214" y="79702"/>
                        <a:pt x="0" y="118130"/>
                      </a:cubicBezTo>
                      <a:cubicBezTo>
                        <a:pt x="0" y="124534"/>
                        <a:pt x="6405" y="124534"/>
                        <a:pt x="6405" y="118130"/>
                      </a:cubicBezTo>
                      <a:cubicBezTo>
                        <a:pt x="25618" y="79702"/>
                        <a:pt x="19214" y="41274"/>
                        <a:pt x="12809" y="2846"/>
                      </a:cubicBezTo>
                      <a:close/>
                    </a:path>
                  </a:pathLst>
                </a:custGeom>
                <a:solidFill>
                  <a:srgbClr val="FDD1CF"/>
                </a:solidFill>
                <a:ln w="63979" cap="flat">
                  <a:noFill/>
                  <a:prstDash val="solid"/>
                  <a:miter/>
                </a:ln>
              </p:spPr>
              <p:txBody>
                <a:bodyPr rtlCol="0" anchor="ctr"/>
                <a:lstStyle/>
                <a:p>
                  <a:endParaRPr lang="en-US"/>
                </a:p>
              </p:txBody>
            </p:sp>
          </p:grpSp>
        </p:grpSp>
        <p:grpSp>
          <p:nvGrpSpPr>
            <p:cNvPr id="337" name="Graphic 317">
              <a:extLst>
                <a:ext uri="{FF2B5EF4-FFF2-40B4-BE49-F238E27FC236}">
                  <a16:creationId xmlns:a16="http://schemas.microsoft.com/office/drawing/2014/main" xmlns="" id="{850FC4F7-A57D-491E-A5EB-073C8CD8C841}"/>
                </a:ext>
              </a:extLst>
            </p:cNvPr>
            <p:cNvGrpSpPr/>
            <p:nvPr/>
          </p:nvGrpSpPr>
          <p:grpSpPr>
            <a:xfrm>
              <a:off x="-3878220" y="5890072"/>
              <a:ext cx="691697" cy="262589"/>
              <a:chOff x="1454767" y="6668485"/>
              <a:chExt cx="691697" cy="262589"/>
            </a:xfrm>
          </p:grpSpPr>
          <p:sp>
            <p:nvSpPr>
              <p:cNvPr id="338" name="Freeform: Shape 337">
                <a:extLst>
                  <a:ext uri="{FF2B5EF4-FFF2-40B4-BE49-F238E27FC236}">
                    <a16:creationId xmlns:a16="http://schemas.microsoft.com/office/drawing/2014/main" xmlns="" id="{43B1B15E-A403-4D07-A9C4-F95BBEF52810}"/>
                  </a:ext>
                </a:extLst>
              </p:cNvPr>
              <p:cNvSpPr/>
              <p:nvPr/>
            </p:nvSpPr>
            <p:spPr>
              <a:xfrm>
                <a:off x="1464064" y="6668485"/>
                <a:ext cx="675996" cy="255893"/>
              </a:xfrm>
              <a:custGeom>
                <a:avLst/>
                <a:gdLst>
                  <a:gd name="connsiteX0" fmla="*/ 29131 w 675996"/>
                  <a:gd name="connsiteY0" fmla="*/ 224162 h 255893"/>
                  <a:gd name="connsiteX1" fmla="*/ 675996 w 675996"/>
                  <a:gd name="connsiteY1" fmla="*/ 76855 h 255893"/>
                  <a:gd name="connsiteX2" fmla="*/ 272506 w 675996"/>
                  <a:gd name="connsiteY2" fmla="*/ 0 h 255893"/>
                  <a:gd name="connsiteX3" fmla="*/ 22726 w 675996"/>
                  <a:gd name="connsiteY3" fmla="*/ 134497 h 255893"/>
                  <a:gd name="connsiteX4" fmla="*/ 9917 w 675996"/>
                  <a:gd name="connsiteY4" fmla="*/ 134497 h 255893"/>
                  <a:gd name="connsiteX5" fmla="*/ 29131 w 675996"/>
                  <a:gd name="connsiteY5" fmla="*/ 224162 h 255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5996" h="255893">
                    <a:moveTo>
                      <a:pt x="29131" y="224162"/>
                    </a:moveTo>
                    <a:cubicBezTo>
                      <a:pt x="105986" y="275399"/>
                      <a:pt x="503072" y="288208"/>
                      <a:pt x="675996" y="76855"/>
                    </a:cubicBezTo>
                    <a:cubicBezTo>
                      <a:pt x="599141" y="0"/>
                      <a:pt x="272506" y="0"/>
                      <a:pt x="272506" y="0"/>
                    </a:cubicBezTo>
                    <a:cubicBezTo>
                      <a:pt x="272506" y="0"/>
                      <a:pt x="208460" y="89665"/>
                      <a:pt x="22726" y="134497"/>
                    </a:cubicBezTo>
                    <a:cubicBezTo>
                      <a:pt x="16322" y="134497"/>
                      <a:pt x="16322" y="134497"/>
                      <a:pt x="9917" y="134497"/>
                    </a:cubicBezTo>
                    <a:cubicBezTo>
                      <a:pt x="-2892" y="166520"/>
                      <a:pt x="-9297" y="198543"/>
                      <a:pt x="29131" y="224162"/>
                    </a:cubicBezTo>
                    <a:close/>
                  </a:path>
                </a:pathLst>
              </a:custGeom>
              <a:solidFill>
                <a:srgbClr val="F7C6AA"/>
              </a:solidFill>
              <a:ln w="63979" cap="flat">
                <a:noFill/>
                <a:prstDash val="solid"/>
                <a:miter/>
              </a:ln>
            </p:spPr>
            <p:txBody>
              <a:bodyPr rtlCol="0" anchor="ctr"/>
              <a:lstStyle/>
              <a:p>
                <a:endParaRPr lang="en-US"/>
              </a:p>
            </p:txBody>
          </p:sp>
          <p:sp>
            <p:nvSpPr>
              <p:cNvPr id="339" name="Freeform: Shape 338">
                <a:extLst>
                  <a:ext uri="{FF2B5EF4-FFF2-40B4-BE49-F238E27FC236}">
                    <a16:creationId xmlns:a16="http://schemas.microsoft.com/office/drawing/2014/main" xmlns="" id="{FA6F316B-0847-4DC6-ADF1-0EE95CE3ADBC}"/>
                  </a:ext>
                </a:extLst>
              </p:cNvPr>
              <p:cNvSpPr/>
              <p:nvPr/>
            </p:nvSpPr>
            <p:spPr>
              <a:xfrm>
                <a:off x="1454767" y="6674889"/>
                <a:ext cx="691697" cy="256184"/>
              </a:xfrm>
              <a:custGeom>
                <a:avLst/>
                <a:gdLst>
                  <a:gd name="connsiteX0" fmla="*/ 217757 w 691697"/>
                  <a:gd name="connsiteY0" fmla="*/ 256185 h 256184"/>
                  <a:gd name="connsiteX1" fmla="*/ 217757 w 691697"/>
                  <a:gd name="connsiteY1" fmla="*/ 256185 h 256184"/>
                  <a:gd name="connsiteX2" fmla="*/ 32023 w 691697"/>
                  <a:gd name="connsiteY2" fmla="*/ 224162 h 256184"/>
                  <a:gd name="connsiteX3" fmla="*/ 0 w 691697"/>
                  <a:gd name="connsiteY3" fmla="*/ 185734 h 256184"/>
                  <a:gd name="connsiteX4" fmla="*/ 12809 w 691697"/>
                  <a:gd name="connsiteY4" fmla="*/ 134497 h 256184"/>
                  <a:gd name="connsiteX5" fmla="*/ 19214 w 691697"/>
                  <a:gd name="connsiteY5" fmla="*/ 134497 h 256184"/>
                  <a:gd name="connsiteX6" fmla="*/ 25618 w 691697"/>
                  <a:gd name="connsiteY6" fmla="*/ 134497 h 256184"/>
                  <a:gd name="connsiteX7" fmla="*/ 32023 w 691697"/>
                  <a:gd name="connsiteY7" fmla="*/ 134497 h 256184"/>
                  <a:gd name="connsiteX8" fmla="*/ 281803 w 691697"/>
                  <a:gd name="connsiteY8" fmla="*/ 0 h 256184"/>
                  <a:gd name="connsiteX9" fmla="*/ 288207 w 691697"/>
                  <a:gd name="connsiteY9" fmla="*/ 0 h 256184"/>
                  <a:gd name="connsiteX10" fmla="*/ 691698 w 691697"/>
                  <a:gd name="connsiteY10" fmla="*/ 76856 h 256184"/>
                  <a:gd name="connsiteX11" fmla="*/ 691698 w 691697"/>
                  <a:gd name="connsiteY11" fmla="*/ 83260 h 256184"/>
                  <a:gd name="connsiteX12" fmla="*/ 217757 w 691697"/>
                  <a:gd name="connsiteY12" fmla="*/ 256185 h 256184"/>
                  <a:gd name="connsiteX13" fmla="*/ 25618 w 691697"/>
                  <a:gd name="connsiteY13" fmla="*/ 140902 h 256184"/>
                  <a:gd name="connsiteX14" fmla="*/ 12809 w 691697"/>
                  <a:gd name="connsiteY14" fmla="*/ 179330 h 256184"/>
                  <a:gd name="connsiteX15" fmla="*/ 38428 w 691697"/>
                  <a:gd name="connsiteY15" fmla="*/ 211353 h 256184"/>
                  <a:gd name="connsiteX16" fmla="*/ 211352 w 691697"/>
                  <a:gd name="connsiteY16" fmla="*/ 243376 h 256184"/>
                  <a:gd name="connsiteX17" fmla="*/ 211352 w 691697"/>
                  <a:gd name="connsiteY17" fmla="*/ 243376 h 256184"/>
                  <a:gd name="connsiteX18" fmla="*/ 666079 w 691697"/>
                  <a:gd name="connsiteY18" fmla="*/ 76856 h 256184"/>
                  <a:gd name="connsiteX19" fmla="*/ 275398 w 691697"/>
                  <a:gd name="connsiteY19" fmla="*/ 6405 h 256184"/>
                  <a:gd name="connsiteX20" fmla="*/ 19214 w 691697"/>
                  <a:gd name="connsiteY20" fmla="*/ 140902 h 256184"/>
                  <a:gd name="connsiteX21" fmla="*/ 25618 w 691697"/>
                  <a:gd name="connsiteY21" fmla="*/ 140902 h 256184"/>
                  <a:gd name="connsiteX22" fmla="*/ 25618 w 691697"/>
                  <a:gd name="connsiteY22" fmla="*/ 140902 h 25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91697" h="256184">
                    <a:moveTo>
                      <a:pt x="217757" y="256185"/>
                    </a:moveTo>
                    <a:lnTo>
                      <a:pt x="217757" y="256185"/>
                    </a:lnTo>
                    <a:cubicBezTo>
                      <a:pt x="134497" y="256185"/>
                      <a:pt x="64046" y="243376"/>
                      <a:pt x="32023" y="224162"/>
                    </a:cubicBezTo>
                    <a:cubicBezTo>
                      <a:pt x="12809" y="211353"/>
                      <a:pt x="0" y="198543"/>
                      <a:pt x="0" y="185734"/>
                    </a:cubicBezTo>
                    <a:cubicBezTo>
                      <a:pt x="0" y="172925"/>
                      <a:pt x="0" y="153711"/>
                      <a:pt x="12809" y="134497"/>
                    </a:cubicBezTo>
                    <a:cubicBezTo>
                      <a:pt x="12809" y="134497"/>
                      <a:pt x="12809" y="134497"/>
                      <a:pt x="19214" y="134497"/>
                    </a:cubicBezTo>
                    <a:lnTo>
                      <a:pt x="25618" y="134497"/>
                    </a:lnTo>
                    <a:cubicBezTo>
                      <a:pt x="25618" y="134497"/>
                      <a:pt x="32023" y="134497"/>
                      <a:pt x="32023" y="134497"/>
                    </a:cubicBezTo>
                    <a:cubicBezTo>
                      <a:pt x="211352" y="89665"/>
                      <a:pt x="281803" y="0"/>
                      <a:pt x="281803" y="0"/>
                    </a:cubicBezTo>
                    <a:cubicBezTo>
                      <a:pt x="281803" y="0"/>
                      <a:pt x="288207" y="0"/>
                      <a:pt x="288207" y="0"/>
                    </a:cubicBezTo>
                    <a:cubicBezTo>
                      <a:pt x="301017" y="0"/>
                      <a:pt x="614842" y="0"/>
                      <a:pt x="691698" y="76856"/>
                    </a:cubicBezTo>
                    <a:cubicBezTo>
                      <a:pt x="691698" y="76856"/>
                      <a:pt x="691698" y="83260"/>
                      <a:pt x="691698" y="83260"/>
                    </a:cubicBezTo>
                    <a:cubicBezTo>
                      <a:pt x="550796" y="243376"/>
                      <a:pt x="294612" y="256185"/>
                      <a:pt x="217757" y="256185"/>
                    </a:cubicBezTo>
                    <a:close/>
                    <a:moveTo>
                      <a:pt x="25618" y="140902"/>
                    </a:moveTo>
                    <a:cubicBezTo>
                      <a:pt x="19214" y="153711"/>
                      <a:pt x="12809" y="166520"/>
                      <a:pt x="12809" y="179330"/>
                    </a:cubicBezTo>
                    <a:cubicBezTo>
                      <a:pt x="12809" y="192139"/>
                      <a:pt x="25618" y="204948"/>
                      <a:pt x="38428" y="211353"/>
                    </a:cubicBezTo>
                    <a:cubicBezTo>
                      <a:pt x="64046" y="230566"/>
                      <a:pt x="134497" y="243376"/>
                      <a:pt x="211352" y="243376"/>
                    </a:cubicBezTo>
                    <a:lnTo>
                      <a:pt x="211352" y="243376"/>
                    </a:lnTo>
                    <a:cubicBezTo>
                      <a:pt x="281803" y="243376"/>
                      <a:pt x="531582" y="230566"/>
                      <a:pt x="666079" y="76856"/>
                    </a:cubicBezTo>
                    <a:cubicBezTo>
                      <a:pt x="589224" y="12810"/>
                      <a:pt x="313826" y="6405"/>
                      <a:pt x="275398" y="6405"/>
                    </a:cubicBezTo>
                    <a:cubicBezTo>
                      <a:pt x="262589" y="25619"/>
                      <a:pt x="192138" y="102474"/>
                      <a:pt x="19214" y="140902"/>
                    </a:cubicBezTo>
                    <a:cubicBezTo>
                      <a:pt x="32023" y="140902"/>
                      <a:pt x="32023" y="140902"/>
                      <a:pt x="25618" y="140902"/>
                    </a:cubicBezTo>
                    <a:lnTo>
                      <a:pt x="25618" y="140902"/>
                    </a:lnTo>
                    <a:close/>
                  </a:path>
                </a:pathLst>
              </a:custGeom>
              <a:solidFill>
                <a:srgbClr val="AA7F63"/>
              </a:solidFill>
              <a:ln w="63979" cap="flat">
                <a:noFill/>
                <a:prstDash val="solid"/>
                <a:miter/>
              </a:ln>
            </p:spPr>
            <p:txBody>
              <a:bodyPr rtlCol="0" anchor="ctr"/>
              <a:lstStyle/>
              <a:p>
                <a:endParaRPr lang="en-US"/>
              </a:p>
            </p:txBody>
          </p:sp>
        </p:grpSp>
        <p:grpSp>
          <p:nvGrpSpPr>
            <p:cNvPr id="340" name="Graphic 317">
              <a:extLst>
                <a:ext uri="{FF2B5EF4-FFF2-40B4-BE49-F238E27FC236}">
                  <a16:creationId xmlns:a16="http://schemas.microsoft.com/office/drawing/2014/main" xmlns="" id="{EF6F865E-ACD8-4EF9-84EA-A0F08C7200D6}"/>
                </a:ext>
              </a:extLst>
            </p:cNvPr>
            <p:cNvGrpSpPr/>
            <p:nvPr/>
          </p:nvGrpSpPr>
          <p:grpSpPr>
            <a:xfrm>
              <a:off x="-4045608" y="5960523"/>
              <a:ext cx="880822" cy="403491"/>
              <a:chOff x="1287379" y="6738936"/>
              <a:chExt cx="880822" cy="403491"/>
            </a:xfrm>
          </p:grpSpPr>
          <p:grpSp>
            <p:nvGrpSpPr>
              <p:cNvPr id="341" name="Graphic 317">
                <a:extLst>
                  <a:ext uri="{FF2B5EF4-FFF2-40B4-BE49-F238E27FC236}">
                    <a16:creationId xmlns:a16="http://schemas.microsoft.com/office/drawing/2014/main" xmlns="" id="{F5F31DA1-FAD0-4162-BB23-B0AA31A994CE}"/>
                  </a:ext>
                </a:extLst>
              </p:cNvPr>
              <p:cNvGrpSpPr/>
              <p:nvPr/>
            </p:nvGrpSpPr>
            <p:grpSpPr>
              <a:xfrm>
                <a:off x="1287379" y="6738936"/>
                <a:ext cx="880822" cy="371468"/>
                <a:chOff x="1287379" y="6738936"/>
                <a:chExt cx="880822" cy="371468"/>
              </a:xfrm>
            </p:grpSpPr>
            <p:sp>
              <p:nvSpPr>
                <p:cNvPr id="342" name="Freeform: Shape 341">
                  <a:extLst>
                    <a:ext uri="{FF2B5EF4-FFF2-40B4-BE49-F238E27FC236}">
                      <a16:creationId xmlns:a16="http://schemas.microsoft.com/office/drawing/2014/main" xmlns="" id="{18EFA353-F5E4-4FEC-AB9B-CBA7B481CE4D}"/>
                    </a:ext>
                  </a:extLst>
                </p:cNvPr>
                <p:cNvSpPr/>
                <p:nvPr/>
              </p:nvSpPr>
              <p:spPr>
                <a:xfrm>
                  <a:off x="1287659" y="6745340"/>
                  <a:ext cx="874137" cy="354057"/>
                </a:xfrm>
                <a:custGeom>
                  <a:avLst/>
                  <a:gdLst>
                    <a:gd name="connsiteX0" fmla="*/ 365651 w 874137"/>
                    <a:gd name="connsiteY0" fmla="*/ 352254 h 354057"/>
                    <a:gd name="connsiteX1" fmla="*/ 865211 w 874137"/>
                    <a:gd name="connsiteY1" fmla="*/ 121688 h 354057"/>
                    <a:gd name="connsiteX2" fmla="*/ 858806 w 874137"/>
                    <a:gd name="connsiteY2" fmla="*/ 6405 h 354057"/>
                    <a:gd name="connsiteX3" fmla="*/ 852401 w 874137"/>
                    <a:gd name="connsiteY3" fmla="*/ 0 h 354057"/>
                    <a:gd name="connsiteX4" fmla="*/ 205536 w 874137"/>
                    <a:gd name="connsiteY4" fmla="*/ 147306 h 354057"/>
                    <a:gd name="connsiteX5" fmla="*/ 186322 w 874137"/>
                    <a:gd name="connsiteY5" fmla="*/ 64046 h 354057"/>
                    <a:gd name="connsiteX6" fmla="*/ 588 w 874137"/>
                    <a:gd name="connsiteY6" fmla="*/ 249780 h 354057"/>
                    <a:gd name="connsiteX7" fmla="*/ 365651 w 874137"/>
                    <a:gd name="connsiteY7" fmla="*/ 352254 h 35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4137" h="354057">
                      <a:moveTo>
                        <a:pt x="365651" y="352254"/>
                      </a:moveTo>
                      <a:cubicBezTo>
                        <a:pt x="628240" y="339445"/>
                        <a:pt x="788355" y="204948"/>
                        <a:pt x="865211" y="121688"/>
                      </a:cubicBezTo>
                      <a:cubicBezTo>
                        <a:pt x="878020" y="89665"/>
                        <a:pt x="878020" y="51237"/>
                        <a:pt x="858806" y="6405"/>
                      </a:cubicBezTo>
                      <a:cubicBezTo>
                        <a:pt x="858806" y="6405"/>
                        <a:pt x="852401" y="0"/>
                        <a:pt x="852401" y="0"/>
                      </a:cubicBezTo>
                      <a:cubicBezTo>
                        <a:pt x="679477" y="204948"/>
                        <a:pt x="282391" y="198544"/>
                        <a:pt x="205536" y="147306"/>
                      </a:cubicBezTo>
                      <a:cubicBezTo>
                        <a:pt x="167108" y="121688"/>
                        <a:pt x="173513" y="89665"/>
                        <a:pt x="186322" y="64046"/>
                      </a:cubicBezTo>
                      <a:cubicBezTo>
                        <a:pt x="39016" y="108879"/>
                        <a:pt x="-5816" y="179330"/>
                        <a:pt x="588" y="249780"/>
                      </a:cubicBezTo>
                      <a:cubicBezTo>
                        <a:pt x="51825" y="307422"/>
                        <a:pt x="147894" y="365064"/>
                        <a:pt x="365651" y="352254"/>
                      </a:cubicBezTo>
                      <a:close/>
                    </a:path>
                  </a:pathLst>
                </a:custGeom>
                <a:solidFill>
                  <a:srgbClr val="FD261A"/>
                </a:solidFill>
                <a:ln w="63979" cap="flat">
                  <a:noFill/>
                  <a:prstDash val="solid"/>
                  <a:miter/>
                </a:ln>
              </p:spPr>
              <p:txBody>
                <a:bodyPr rtlCol="0" anchor="ctr"/>
                <a:lstStyle/>
                <a:p>
                  <a:endParaRPr lang="en-US"/>
                </a:p>
              </p:txBody>
            </p:sp>
            <p:sp>
              <p:nvSpPr>
                <p:cNvPr id="343" name="Freeform: Shape 342">
                  <a:extLst>
                    <a:ext uri="{FF2B5EF4-FFF2-40B4-BE49-F238E27FC236}">
                      <a16:creationId xmlns:a16="http://schemas.microsoft.com/office/drawing/2014/main" xmlns="" id="{155F772D-D188-4521-83EB-EA65F9D2CA90}"/>
                    </a:ext>
                  </a:extLst>
                </p:cNvPr>
                <p:cNvSpPr/>
                <p:nvPr/>
              </p:nvSpPr>
              <p:spPr>
                <a:xfrm>
                  <a:off x="1287379" y="6738936"/>
                  <a:ext cx="880822" cy="371468"/>
                </a:xfrm>
                <a:custGeom>
                  <a:avLst/>
                  <a:gdLst>
                    <a:gd name="connsiteX0" fmla="*/ 314694 w 880822"/>
                    <a:gd name="connsiteY0" fmla="*/ 371468 h 371468"/>
                    <a:gd name="connsiteX1" fmla="*/ 314694 w 880822"/>
                    <a:gd name="connsiteY1" fmla="*/ 371468 h 371468"/>
                    <a:gd name="connsiteX2" fmla="*/ 869 w 880822"/>
                    <a:gd name="connsiteY2" fmla="*/ 268994 h 371468"/>
                    <a:gd name="connsiteX3" fmla="*/ 869 w 880822"/>
                    <a:gd name="connsiteY3" fmla="*/ 262589 h 371468"/>
                    <a:gd name="connsiteX4" fmla="*/ 193007 w 880822"/>
                    <a:gd name="connsiteY4" fmla="*/ 64046 h 371468"/>
                    <a:gd name="connsiteX5" fmla="*/ 199411 w 880822"/>
                    <a:gd name="connsiteY5" fmla="*/ 64046 h 371468"/>
                    <a:gd name="connsiteX6" fmla="*/ 199411 w 880822"/>
                    <a:gd name="connsiteY6" fmla="*/ 70451 h 371468"/>
                    <a:gd name="connsiteX7" fmla="*/ 186602 w 880822"/>
                    <a:gd name="connsiteY7" fmla="*/ 108879 h 371468"/>
                    <a:gd name="connsiteX8" fmla="*/ 212221 w 880822"/>
                    <a:gd name="connsiteY8" fmla="*/ 140902 h 371468"/>
                    <a:gd name="connsiteX9" fmla="*/ 385145 w 880822"/>
                    <a:gd name="connsiteY9" fmla="*/ 172925 h 371468"/>
                    <a:gd name="connsiteX10" fmla="*/ 846277 w 880822"/>
                    <a:gd name="connsiteY10" fmla="*/ 0 h 371468"/>
                    <a:gd name="connsiteX11" fmla="*/ 852681 w 880822"/>
                    <a:gd name="connsiteY11" fmla="*/ 0 h 371468"/>
                    <a:gd name="connsiteX12" fmla="*/ 859086 w 880822"/>
                    <a:gd name="connsiteY12" fmla="*/ 0 h 371468"/>
                    <a:gd name="connsiteX13" fmla="*/ 865491 w 880822"/>
                    <a:gd name="connsiteY13" fmla="*/ 6405 h 371468"/>
                    <a:gd name="connsiteX14" fmla="*/ 865491 w 880822"/>
                    <a:gd name="connsiteY14" fmla="*/ 6405 h 371468"/>
                    <a:gd name="connsiteX15" fmla="*/ 871895 w 880822"/>
                    <a:gd name="connsiteY15" fmla="*/ 121688 h 371468"/>
                    <a:gd name="connsiteX16" fmla="*/ 871895 w 880822"/>
                    <a:gd name="connsiteY16" fmla="*/ 121688 h 371468"/>
                    <a:gd name="connsiteX17" fmla="*/ 365931 w 880822"/>
                    <a:gd name="connsiteY17" fmla="*/ 352254 h 371468"/>
                    <a:gd name="connsiteX18" fmla="*/ 314694 w 880822"/>
                    <a:gd name="connsiteY18" fmla="*/ 371468 h 371468"/>
                    <a:gd name="connsiteX19" fmla="*/ 13678 w 880822"/>
                    <a:gd name="connsiteY19" fmla="*/ 256185 h 371468"/>
                    <a:gd name="connsiteX20" fmla="*/ 314694 w 880822"/>
                    <a:gd name="connsiteY20" fmla="*/ 352254 h 371468"/>
                    <a:gd name="connsiteX21" fmla="*/ 314694 w 880822"/>
                    <a:gd name="connsiteY21" fmla="*/ 352254 h 371468"/>
                    <a:gd name="connsiteX22" fmla="*/ 365931 w 880822"/>
                    <a:gd name="connsiteY22" fmla="*/ 352254 h 371468"/>
                    <a:gd name="connsiteX23" fmla="*/ 859086 w 880822"/>
                    <a:gd name="connsiteY23" fmla="*/ 128092 h 371468"/>
                    <a:gd name="connsiteX24" fmla="*/ 852681 w 880822"/>
                    <a:gd name="connsiteY24" fmla="*/ 19214 h 371468"/>
                    <a:gd name="connsiteX25" fmla="*/ 852681 w 880822"/>
                    <a:gd name="connsiteY25" fmla="*/ 19214 h 371468"/>
                    <a:gd name="connsiteX26" fmla="*/ 385145 w 880822"/>
                    <a:gd name="connsiteY26" fmla="*/ 192139 h 371468"/>
                    <a:gd name="connsiteX27" fmla="*/ 199411 w 880822"/>
                    <a:gd name="connsiteY27" fmla="*/ 160116 h 371468"/>
                    <a:gd name="connsiteX28" fmla="*/ 167388 w 880822"/>
                    <a:gd name="connsiteY28" fmla="*/ 121688 h 371468"/>
                    <a:gd name="connsiteX29" fmla="*/ 173793 w 880822"/>
                    <a:gd name="connsiteY29" fmla="*/ 89665 h 371468"/>
                    <a:gd name="connsiteX30" fmla="*/ 13678 w 880822"/>
                    <a:gd name="connsiteY30" fmla="*/ 256185 h 37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80822" h="371468">
                      <a:moveTo>
                        <a:pt x="314694" y="371468"/>
                      </a:moveTo>
                      <a:lnTo>
                        <a:pt x="314694" y="371468"/>
                      </a:lnTo>
                      <a:cubicBezTo>
                        <a:pt x="128961" y="371468"/>
                        <a:pt x="45701" y="313826"/>
                        <a:pt x="869" y="268994"/>
                      </a:cubicBezTo>
                      <a:cubicBezTo>
                        <a:pt x="869" y="268994"/>
                        <a:pt x="869" y="268994"/>
                        <a:pt x="869" y="262589"/>
                      </a:cubicBezTo>
                      <a:cubicBezTo>
                        <a:pt x="-5536" y="198543"/>
                        <a:pt x="20082" y="115283"/>
                        <a:pt x="193007" y="64046"/>
                      </a:cubicBezTo>
                      <a:cubicBezTo>
                        <a:pt x="193007" y="64046"/>
                        <a:pt x="199411" y="64046"/>
                        <a:pt x="199411" y="64046"/>
                      </a:cubicBezTo>
                      <a:cubicBezTo>
                        <a:pt x="199411" y="64046"/>
                        <a:pt x="199411" y="70451"/>
                        <a:pt x="199411" y="70451"/>
                      </a:cubicBezTo>
                      <a:cubicBezTo>
                        <a:pt x="186602" y="83260"/>
                        <a:pt x="186602" y="96069"/>
                        <a:pt x="186602" y="108879"/>
                      </a:cubicBezTo>
                      <a:cubicBezTo>
                        <a:pt x="186602" y="121688"/>
                        <a:pt x="199411" y="134497"/>
                        <a:pt x="212221" y="140902"/>
                      </a:cubicBezTo>
                      <a:cubicBezTo>
                        <a:pt x="237839" y="160116"/>
                        <a:pt x="308290" y="172925"/>
                        <a:pt x="385145" y="172925"/>
                      </a:cubicBezTo>
                      <a:cubicBezTo>
                        <a:pt x="462000" y="172925"/>
                        <a:pt x="711780" y="160116"/>
                        <a:pt x="846277" y="0"/>
                      </a:cubicBezTo>
                      <a:cubicBezTo>
                        <a:pt x="846277" y="0"/>
                        <a:pt x="846277" y="0"/>
                        <a:pt x="852681" y="0"/>
                      </a:cubicBezTo>
                      <a:cubicBezTo>
                        <a:pt x="852681" y="0"/>
                        <a:pt x="859086" y="0"/>
                        <a:pt x="859086" y="0"/>
                      </a:cubicBezTo>
                      <a:cubicBezTo>
                        <a:pt x="859086" y="0"/>
                        <a:pt x="865491" y="6405"/>
                        <a:pt x="865491" y="6405"/>
                      </a:cubicBezTo>
                      <a:cubicBezTo>
                        <a:pt x="865491" y="6405"/>
                        <a:pt x="865491" y="6405"/>
                        <a:pt x="865491" y="6405"/>
                      </a:cubicBezTo>
                      <a:cubicBezTo>
                        <a:pt x="884704" y="51237"/>
                        <a:pt x="884704" y="89665"/>
                        <a:pt x="871895" y="121688"/>
                      </a:cubicBezTo>
                      <a:cubicBezTo>
                        <a:pt x="871895" y="121688"/>
                        <a:pt x="871895" y="121688"/>
                        <a:pt x="871895" y="121688"/>
                      </a:cubicBezTo>
                      <a:cubicBezTo>
                        <a:pt x="795040" y="204948"/>
                        <a:pt x="628520" y="339445"/>
                        <a:pt x="365931" y="352254"/>
                      </a:cubicBezTo>
                      <a:cubicBezTo>
                        <a:pt x="346717" y="365064"/>
                        <a:pt x="327504" y="371468"/>
                        <a:pt x="314694" y="371468"/>
                      </a:cubicBezTo>
                      <a:close/>
                      <a:moveTo>
                        <a:pt x="13678" y="256185"/>
                      </a:moveTo>
                      <a:cubicBezTo>
                        <a:pt x="52105" y="301017"/>
                        <a:pt x="135365" y="352254"/>
                        <a:pt x="314694" y="352254"/>
                      </a:cubicBezTo>
                      <a:lnTo>
                        <a:pt x="314694" y="352254"/>
                      </a:lnTo>
                      <a:cubicBezTo>
                        <a:pt x="333908" y="352254"/>
                        <a:pt x="346717" y="352254"/>
                        <a:pt x="365931" y="352254"/>
                      </a:cubicBezTo>
                      <a:cubicBezTo>
                        <a:pt x="622116" y="339445"/>
                        <a:pt x="782231" y="204948"/>
                        <a:pt x="859086" y="128092"/>
                      </a:cubicBezTo>
                      <a:cubicBezTo>
                        <a:pt x="871895" y="96069"/>
                        <a:pt x="871895" y="64046"/>
                        <a:pt x="852681" y="19214"/>
                      </a:cubicBezTo>
                      <a:cubicBezTo>
                        <a:pt x="852681" y="19214"/>
                        <a:pt x="852681" y="19214"/>
                        <a:pt x="852681" y="19214"/>
                      </a:cubicBezTo>
                      <a:cubicBezTo>
                        <a:pt x="711780" y="179330"/>
                        <a:pt x="462000" y="192139"/>
                        <a:pt x="385145" y="192139"/>
                      </a:cubicBezTo>
                      <a:cubicBezTo>
                        <a:pt x="301885" y="192139"/>
                        <a:pt x="231434" y="179330"/>
                        <a:pt x="199411" y="160116"/>
                      </a:cubicBezTo>
                      <a:cubicBezTo>
                        <a:pt x="180198" y="147306"/>
                        <a:pt x="167388" y="134497"/>
                        <a:pt x="167388" y="121688"/>
                      </a:cubicBezTo>
                      <a:cubicBezTo>
                        <a:pt x="167388" y="108879"/>
                        <a:pt x="167388" y="102474"/>
                        <a:pt x="173793" y="89665"/>
                      </a:cubicBezTo>
                      <a:cubicBezTo>
                        <a:pt x="58510" y="121688"/>
                        <a:pt x="7273" y="185734"/>
                        <a:pt x="13678" y="256185"/>
                      </a:cubicBezTo>
                      <a:close/>
                    </a:path>
                  </a:pathLst>
                </a:custGeom>
                <a:solidFill>
                  <a:srgbClr val="98131A"/>
                </a:solidFill>
                <a:ln w="63979" cap="flat">
                  <a:noFill/>
                  <a:prstDash val="solid"/>
                  <a:miter/>
                </a:ln>
              </p:spPr>
              <p:txBody>
                <a:bodyPr rtlCol="0" anchor="ctr"/>
                <a:lstStyle/>
                <a:p>
                  <a:endParaRPr lang="en-US"/>
                </a:p>
              </p:txBody>
            </p:sp>
          </p:grpSp>
          <p:grpSp>
            <p:nvGrpSpPr>
              <p:cNvPr id="344" name="Graphic 317">
                <a:extLst>
                  <a:ext uri="{FF2B5EF4-FFF2-40B4-BE49-F238E27FC236}">
                    <a16:creationId xmlns:a16="http://schemas.microsoft.com/office/drawing/2014/main" xmlns="" id="{0D986FB5-38C6-492C-BE5F-18338F1D6F47}"/>
                  </a:ext>
                </a:extLst>
              </p:cNvPr>
              <p:cNvGrpSpPr/>
              <p:nvPr/>
            </p:nvGrpSpPr>
            <p:grpSpPr>
              <a:xfrm>
                <a:off x="1288248" y="6867028"/>
                <a:ext cx="867468" cy="275398"/>
                <a:chOff x="1288248" y="6867028"/>
                <a:chExt cx="867468" cy="275398"/>
              </a:xfrm>
            </p:grpSpPr>
            <p:sp>
              <p:nvSpPr>
                <p:cNvPr id="345" name="Freeform: Shape 344">
                  <a:extLst>
                    <a:ext uri="{FF2B5EF4-FFF2-40B4-BE49-F238E27FC236}">
                      <a16:creationId xmlns:a16="http://schemas.microsoft.com/office/drawing/2014/main" xmlns="" id="{52F1A44C-8125-4DA0-9E36-0FA3807BC340}"/>
                    </a:ext>
                  </a:extLst>
                </p:cNvPr>
                <p:cNvSpPr/>
                <p:nvPr/>
              </p:nvSpPr>
              <p:spPr>
                <a:xfrm>
                  <a:off x="1294652" y="6873433"/>
                  <a:ext cx="858217" cy="262996"/>
                </a:xfrm>
                <a:custGeom>
                  <a:avLst/>
                  <a:gdLst>
                    <a:gd name="connsiteX0" fmla="*/ 358658 w 858217"/>
                    <a:gd name="connsiteY0" fmla="*/ 224162 h 262996"/>
                    <a:gd name="connsiteX1" fmla="*/ 0 w 858217"/>
                    <a:gd name="connsiteY1" fmla="*/ 128092 h 262996"/>
                    <a:gd name="connsiteX2" fmla="*/ 6405 w 858217"/>
                    <a:gd name="connsiteY2" fmla="*/ 160116 h 262996"/>
                    <a:gd name="connsiteX3" fmla="*/ 608438 w 858217"/>
                    <a:gd name="connsiteY3" fmla="*/ 192139 h 262996"/>
                    <a:gd name="connsiteX4" fmla="*/ 858217 w 858217"/>
                    <a:gd name="connsiteY4" fmla="*/ 0 h 262996"/>
                    <a:gd name="connsiteX5" fmla="*/ 358658 w 858217"/>
                    <a:gd name="connsiteY5" fmla="*/ 224162 h 262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8217" h="262996">
                      <a:moveTo>
                        <a:pt x="358658" y="224162"/>
                      </a:moveTo>
                      <a:cubicBezTo>
                        <a:pt x="140901" y="236971"/>
                        <a:pt x="44832" y="172925"/>
                        <a:pt x="0" y="128092"/>
                      </a:cubicBezTo>
                      <a:cubicBezTo>
                        <a:pt x="0" y="140902"/>
                        <a:pt x="0" y="147306"/>
                        <a:pt x="6405" y="160116"/>
                      </a:cubicBezTo>
                      <a:cubicBezTo>
                        <a:pt x="38428" y="262590"/>
                        <a:pt x="333040" y="313826"/>
                        <a:pt x="608438" y="192139"/>
                      </a:cubicBezTo>
                      <a:cubicBezTo>
                        <a:pt x="749339" y="115283"/>
                        <a:pt x="832599" y="64046"/>
                        <a:pt x="858217" y="0"/>
                      </a:cubicBezTo>
                      <a:cubicBezTo>
                        <a:pt x="781362" y="76856"/>
                        <a:pt x="621247" y="211353"/>
                        <a:pt x="358658" y="224162"/>
                      </a:cubicBezTo>
                      <a:close/>
                    </a:path>
                  </a:pathLst>
                </a:custGeom>
                <a:solidFill>
                  <a:srgbClr val="C41B0E"/>
                </a:solidFill>
                <a:ln w="63979" cap="flat">
                  <a:noFill/>
                  <a:prstDash val="solid"/>
                  <a:miter/>
                </a:ln>
              </p:spPr>
              <p:txBody>
                <a:bodyPr rtlCol="0" anchor="ctr"/>
                <a:lstStyle/>
                <a:p>
                  <a:endParaRPr lang="en-US"/>
                </a:p>
              </p:txBody>
            </p:sp>
            <p:sp>
              <p:nvSpPr>
                <p:cNvPr id="346" name="Freeform: Shape 345">
                  <a:extLst>
                    <a:ext uri="{FF2B5EF4-FFF2-40B4-BE49-F238E27FC236}">
                      <a16:creationId xmlns:a16="http://schemas.microsoft.com/office/drawing/2014/main" xmlns="" id="{D7F0DBCD-98E5-4B32-9690-383C58194976}"/>
                    </a:ext>
                  </a:extLst>
                </p:cNvPr>
                <p:cNvSpPr/>
                <p:nvPr/>
              </p:nvSpPr>
              <p:spPr>
                <a:xfrm>
                  <a:off x="1288248" y="6867028"/>
                  <a:ext cx="867468" cy="275398"/>
                </a:xfrm>
                <a:custGeom>
                  <a:avLst/>
                  <a:gdLst>
                    <a:gd name="connsiteX0" fmla="*/ 281803 w 867468"/>
                    <a:gd name="connsiteY0" fmla="*/ 275399 h 275398"/>
                    <a:gd name="connsiteX1" fmla="*/ 6405 w 867468"/>
                    <a:gd name="connsiteY1" fmla="*/ 166520 h 275398"/>
                    <a:gd name="connsiteX2" fmla="*/ 0 w 867468"/>
                    <a:gd name="connsiteY2" fmla="*/ 134497 h 275398"/>
                    <a:gd name="connsiteX3" fmla="*/ 6405 w 867468"/>
                    <a:gd name="connsiteY3" fmla="*/ 128092 h 275398"/>
                    <a:gd name="connsiteX4" fmla="*/ 12809 w 867468"/>
                    <a:gd name="connsiteY4" fmla="*/ 128092 h 275398"/>
                    <a:gd name="connsiteX5" fmla="*/ 313826 w 867468"/>
                    <a:gd name="connsiteY5" fmla="*/ 224162 h 275398"/>
                    <a:gd name="connsiteX6" fmla="*/ 365063 w 867468"/>
                    <a:gd name="connsiteY6" fmla="*/ 224162 h 275398"/>
                    <a:gd name="connsiteX7" fmla="*/ 858217 w 867468"/>
                    <a:gd name="connsiteY7" fmla="*/ 0 h 275398"/>
                    <a:gd name="connsiteX8" fmla="*/ 864622 w 867468"/>
                    <a:gd name="connsiteY8" fmla="*/ 0 h 275398"/>
                    <a:gd name="connsiteX9" fmla="*/ 864622 w 867468"/>
                    <a:gd name="connsiteY9" fmla="*/ 6405 h 275398"/>
                    <a:gd name="connsiteX10" fmla="*/ 614842 w 867468"/>
                    <a:gd name="connsiteY10" fmla="*/ 198543 h 275398"/>
                    <a:gd name="connsiteX11" fmla="*/ 281803 w 867468"/>
                    <a:gd name="connsiteY11" fmla="*/ 275399 h 275398"/>
                    <a:gd name="connsiteX12" fmla="*/ 12809 w 867468"/>
                    <a:gd name="connsiteY12" fmla="*/ 153711 h 275398"/>
                    <a:gd name="connsiteX13" fmla="*/ 12809 w 867468"/>
                    <a:gd name="connsiteY13" fmla="*/ 160116 h 275398"/>
                    <a:gd name="connsiteX14" fmla="*/ 275398 w 867468"/>
                    <a:gd name="connsiteY14" fmla="*/ 256185 h 275398"/>
                    <a:gd name="connsiteX15" fmla="*/ 608438 w 867468"/>
                    <a:gd name="connsiteY15" fmla="*/ 185734 h 275398"/>
                    <a:gd name="connsiteX16" fmla="*/ 640461 w 867468"/>
                    <a:gd name="connsiteY16" fmla="*/ 166520 h 275398"/>
                    <a:gd name="connsiteX17" fmla="*/ 358658 w 867468"/>
                    <a:gd name="connsiteY17" fmla="*/ 236971 h 275398"/>
                    <a:gd name="connsiteX18" fmla="*/ 307421 w 867468"/>
                    <a:gd name="connsiteY18" fmla="*/ 236971 h 275398"/>
                    <a:gd name="connsiteX19" fmla="*/ 12809 w 867468"/>
                    <a:gd name="connsiteY19" fmla="*/ 153711 h 275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67468" h="275398">
                      <a:moveTo>
                        <a:pt x="281803" y="275399"/>
                      </a:moveTo>
                      <a:cubicBezTo>
                        <a:pt x="134497" y="275399"/>
                        <a:pt x="25618" y="230566"/>
                        <a:pt x="6405" y="166520"/>
                      </a:cubicBezTo>
                      <a:cubicBezTo>
                        <a:pt x="0" y="153711"/>
                        <a:pt x="0" y="147306"/>
                        <a:pt x="0" y="134497"/>
                      </a:cubicBezTo>
                      <a:cubicBezTo>
                        <a:pt x="0" y="134497"/>
                        <a:pt x="0" y="128092"/>
                        <a:pt x="6405" y="128092"/>
                      </a:cubicBezTo>
                      <a:cubicBezTo>
                        <a:pt x="6405" y="128092"/>
                        <a:pt x="12809" y="128092"/>
                        <a:pt x="12809" y="128092"/>
                      </a:cubicBezTo>
                      <a:cubicBezTo>
                        <a:pt x="51237" y="172925"/>
                        <a:pt x="134497" y="224162"/>
                        <a:pt x="313826" y="224162"/>
                      </a:cubicBezTo>
                      <a:cubicBezTo>
                        <a:pt x="333040" y="224162"/>
                        <a:pt x="345849" y="224162"/>
                        <a:pt x="365063" y="224162"/>
                      </a:cubicBezTo>
                      <a:cubicBezTo>
                        <a:pt x="621247" y="211353"/>
                        <a:pt x="787767" y="76856"/>
                        <a:pt x="858217" y="0"/>
                      </a:cubicBezTo>
                      <a:cubicBezTo>
                        <a:pt x="858217" y="0"/>
                        <a:pt x="864622" y="0"/>
                        <a:pt x="864622" y="0"/>
                      </a:cubicBezTo>
                      <a:cubicBezTo>
                        <a:pt x="864622" y="0"/>
                        <a:pt x="871027" y="6405"/>
                        <a:pt x="864622" y="6405"/>
                      </a:cubicBezTo>
                      <a:cubicBezTo>
                        <a:pt x="839004" y="70451"/>
                        <a:pt x="749339" y="121688"/>
                        <a:pt x="614842" y="198543"/>
                      </a:cubicBezTo>
                      <a:cubicBezTo>
                        <a:pt x="512369" y="249780"/>
                        <a:pt x="390681" y="275399"/>
                        <a:pt x="281803" y="275399"/>
                      </a:cubicBezTo>
                      <a:close/>
                      <a:moveTo>
                        <a:pt x="12809" y="153711"/>
                      </a:moveTo>
                      <a:cubicBezTo>
                        <a:pt x="12809" y="153711"/>
                        <a:pt x="12809" y="160116"/>
                        <a:pt x="12809" y="160116"/>
                      </a:cubicBezTo>
                      <a:cubicBezTo>
                        <a:pt x="32023" y="217757"/>
                        <a:pt x="140901" y="256185"/>
                        <a:pt x="275398" y="256185"/>
                      </a:cubicBezTo>
                      <a:cubicBezTo>
                        <a:pt x="384277" y="256185"/>
                        <a:pt x="505964" y="230566"/>
                        <a:pt x="608438" y="185734"/>
                      </a:cubicBezTo>
                      <a:cubicBezTo>
                        <a:pt x="621247" y="179330"/>
                        <a:pt x="634056" y="172925"/>
                        <a:pt x="640461" y="166520"/>
                      </a:cubicBezTo>
                      <a:cubicBezTo>
                        <a:pt x="563606" y="204948"/>
                        <a:pt x="467536" y="230566"/>
                        <a:pt x="358658" y="236971"/>
                      </a:cubicBezTo>
                      <a:cubicBezTo>
                        <a:pt x="339444" y="236971"/>
                        <a:pt x="320230" y="236971"/>
                        <a:pt x="307421" y="236971"/>
                      </a:cubicBezTo>
                      <a:cubicBezTo>
                        <a:pt x="147306" y="243376"/>
                        <a:pt x="64046" y="198543"/>
                        <a:pt x="12809" y="153711"/>
                      </a:cubicBezTo>
                      <a:close/>
                    </a:path>
                  </a:pathLst>
                </a:custGeom>
                <a:solidFill>
                  <a:srgbClr val="6E0A0E"/>
                </a:solidFill>
                <a:ln w="63979" cap="flat">
                  <a:noFill/>
                  <a:prstDash val="solid"/>
                  <a:miter/>
                </a:ln>
              </p:spPr>
              <p:txBody>
                <a:bodyPr rtlCol="0" anchor="ctr"/>
                <a:lstStyle/>
                <a:p>
                  <a:endParaRPr lang="en-US"/>
                </a:p>
              </p:txBody>
            </p:sp>
          </p:grpSp>
        </p:grpSp>
        <p:grpSp>
          <p:nvGrpSpPr>
            <p:cNvPr id="347" name="Graphic 317">
              <a:extLst>
                <a:ext uri="{FF2B5EF4-FFF2-40B4-BE49-F238E27FC236}">
                  <a16:creationId xmlns:a16="http://schemas.microsoft.com/office/drawing/2014/main" xmlns="" id="{DE508642-4E69-4261-9C3C-435EF3666F7C}"/>
                </a:ext>
              </a:extLst>
            </p:cNvPr>
            <p:cNvGrpSpPr/>
            <p:nvPr/>
          </p:nvGrpSpPr>
          <p:grpSpPr>
            <a:xfrm>
              <a:off x="-2539657" y="5646696"/>
              <a:ext cx="499559" cy="531583"/>
              <a:chOff x="2793330" y="6425109"/>
              <a:chExt cx="499559" cy="531583"/>
            </a:xfrm>
          </p:grpSpPr>
          <p:sp>
            <p:nvSpPr>
              <p:cNvPr id="348" name="Freeform: Shape 347">
                <a:extLst>
                  <a:ext uri="{FF2B5EF4-FFF2-40B4-BE49-F238E27FC236}">
                    <a16:creationId xmlns:a16="http://schemas.microsoft.com/office/drawing/2014/main" xmlns="" id="{04CC6168-00C3-4AD6-A41D-F4692FC69DA7}"/>
                  </a:ext>
                </a:extLst>
              </p:cNvPr>
              <p:cNvSpPr/>
              <p:nvPr/>
            </p:nvSpPr>
            <p:spPr>
              <a:xfrm>
                <a:off x="2799735" y="6425109"/>
                <a:ext cx="486750" cy="520995"/>
              </a:xfrm>
              <a:custGeom>
                <a:avLst/>
                <a:gdLst>
                  <a:gd name="connsiteX0" fmla="*/ 102474 w 486750"/>
                  <a:gd name="connsiteY0" fmla="*/ 518775 h 520995"/>
                  <a:gd name="connsiteX1" fmla="*/ 486750 w 486750"/>
                  <a:gd name="connsiteY1" fmla="*/ 51237 h 520995"/>
                  <a:gd name="connsiteX2" fmla="*/ 422704 w 486750"/>
                  <a:gd name="connsiteY2" fmla="*/ 0 h 520995"/>
                  <a:gd name="connsiteX3" fmla="*/ 96069 w 486750"/>
                  <a:gd name="connsiteY3" fmla="*/ 166521 h 520995"/>
                  <a:gd name="connsiteX4" fmla="*/ 0 w 486750"/>
                  <a:gd name="connsiteY4" fmla="*/ 441919 h 520995"/>
                  <a:gd name="connsiteX5" fmla="*/ 102474 w 486750"/>
                  <a:gd name="connsiteY5" fmla="*/ 518775 h 520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6750" h="520995">
                    <a:moveTo>
                      <a:pt x="102474" y="518775"/>
                    </a:moveTo>
                    <a:cubicBezTo>
                      <a:pt x="236971" y="505965"/>
                      <a:pt x="480346" y="358659"/>
                      <a:pt x="486750" y="51237"/>
                    </a:cubicBezTo>
                    <a:cubicBezTo>
                      <a:pt x="448323" y="19214"/>
                      <a:pt x="422704" y="0"/>
                      <a:pt x="422704" y="0"/>
                    </a:cubicBezTo>
                    <a:cubicBezTo>
                      <a:pt x="422704" y="0"/>
                      <a:pt x="352253" y="172925"/>
                      <a:pt x="96069" y="166521"/>
                    </a:cubicBezTo>
                    <a:cubicBezTo>
                      <a:pt x="96069" y="166521"/>
                      <a:pt x="76855" y="288208"/>
                      <a:pt x="0" y="441919"/>
                    </a:cubicBezTo>
                    <a:cubicBezTo>
                      <a:pt x="6405" y="486752"/>
                      <a:pt x="25619" y="531584"/>
                      <a:pt x="102474" y="518775"/>
                    </a:cubicBezTo>
                    <a:close/>
                  </a:path>
                </a:pathLst>
              </a:custGeom>
              <a:solidFill>
                <a:srgbClr val="F7C6AA"/>
              </a:solidFill>
              <a:ln w="63979" cap="flat">
                <a:noFill/>
                <a:prstDash val="solid"/>
                <a:miter/>
              </a:ln>
            </p:spPr>
            <p:txBody>
              <a:bodyPr rtlCol="0" anchor="ctr"/>
              <a:lstStyle/>
              <a:p>
                <a:endParaRPr lang="en-US"/>
              </a:p>
            </p:txBody>
          </p:sp>
          <p:sp>
            <p:nvSpPr>
              <p:cNvPr id="349" name="Freeform: Shape 348">
                <a:extLst>
                  <a:ext uri="{FF2B5EF4-FFF2-40B4-BE49-F238E27FC236}">
                    <a16:creationId xmlns:a16="http://schemas.microsoft.com/office/drawing/2014/main" xmlns="" id="{C6B9790C-0AF5-45FB-9746-30E30C9F63CC}"/>
                  </a:ext>
                </a:extLst>
              </p:cNvPr>
              <p:cNvSpPr/>
              <p:nvPr/>
            </p:nvSpPr>
            <p:spPr>
              <a:xfrm>
                <a:off x="2793330" y="6425109"/>
                <a:ext cx="499559" cy="531583"/>
              </a:xfrm>
              <a:custGeom>
                <a:avLst/>
                <a:gdLst>
                  <a:gd name="connsiteX0" fmla="*/ 89664 w 499559"/>
                  <a:gd name="connsiteY0" fmla="*/ 531584 h 531583"/>
                  <a:gd name="connsiteX1" fmla="*/ 0 w 499559"/>
                  <a:gd name="connsiteY1" fmla="*/ 454728 h 531583"/>
                  <a:gd name="connsiteX2" fmla="*/ 0 w 499559"/>
                  <a:gd name="connsiteY2" fmla="*/ 448323 h 531583"/>
                  <a:gd name="connsiteX3" fmla="*/ 96069 w 499559"/>
                  <a:gd name="connsiteY3" fmla="*/ 179330 h 531583"/>
                  <a:gd name="connsiteX4" fmla="*/ 102474 w 499559"/>
                  <a:gd name="connsiteY4" fmla="*/ 172925 h 531583"/>
                  <a:gd name="connsiteX5" fmla="*/ 108878 w 499559"/>
                  <a:gd name="connsiteY5" fmla="*/ 172925 h 531583"/>
                  <a:gd name="connsiteX6" fmla="*/ 358658 w 499559"/>
                  <a:gd name="connsiteY6" fmla="*/ 89665 h 531583"/>
                  <a:gd name="connsiteX7" fmla="*/ 422704 w 499559"/>
                  <a:gd name="connsiteY7" fmla="*/ 6405 h 531583"/>
                  <a:gd name="connsiteX8" fmla="*/ 429109 w 499559"/>
                  <a:gd name="connsiteY8" fmla="*/ 0 h 531583"/>
                  <a:gd name="connsiteX9" fmla="*/ 435513 w 499559"/>
                  <a:gd name="connsiteY9" fmla="*/ 0 h 531583"/>
                  <a:gd name="connsiteX10" fmla="*/ 499559 w 499559"/>
                  <a:gd name="connsiteY10" fmla="*/ 51237 h 531583"/>
                  <a:gd name="connsiteX11" fmla="*/ 499559 w 499559"/>
                  <a:gd name="connsiteY11" fmla="*/ 57642 h 531583"/>
                  <a:gd name="connsiteX12" fmla="*/ 108878 w 499559"/>
                  <a:gd name="connsiteY12" fmla="*/ 531584 h 531583"/>
                  <a:gd name="connsiteX13" fmla="*/ 89664 w 499559"/>
                  <a:gd name="connsiteY13" fmla="*/ 531584 h 531583"/>
                  <a:gd name="connsiteX14" fmla="*/ 12809 w 499559"/>
                  <a:gd name="connsiteY14" fmla="*/ 448323 h 531583"/>
                  <a:gd name="connsiteX15" fmla="*/ 89664 w 499559"/>
                  <a:gd name="connsiteY15" fmla="*/ 512370 h 531583"/>
                  <a:gd name="connsiteX16" fmla="*/ 108878 w 499559"/>
                  <a:gd name="connsiteY16" fmla="*/ 512370 h 531583"/>
                  <a:gd name="connsiteX17" fmla="*/ 486750 w 499559"/>
                  <a:gd name="connsiteY17" fmla="*/ 57642 h 531583"/>
                  <a:gd name="connsiteX18" fmla="*/ 435513 w 499559"/>
                  <a:gd name="connsiteY18" fmla="*/ 12810 h 531583"/>
                  <a:gd name="connsiteX19" fmla="*/ 371467 w 499559"/>
                  <a:gd name="connsiteY19" fmla="*/ 89665 h 531583"/>
                  <a:gd name="connsiteX20" fmla="*/ 115283 w 499559"/>
                  <a:gd name="connsiteY20" fmla="*/ 172925 h 531583"/>
                  <a:gd name="connsiteX21" fmla="*/ 115283 w 499559"/>
                  <a:gd name="connsiteY21" fmla="*/ 172925 h 531583"/>
                  <a:gd name="connsiteX22" fmla="*/ 12809 w 499559"/>
                  <a:gd name="connsiteY22" fmla="*/ 448323 h 531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99559" h="531583">
                    <a:moveTo>
                      <a:pt x="89664" y="531584"/>
                    </a:moveTo>
                    <a:cubicBezTo>
                      <a:pt x="25618" y="531584"/>
                      <a:pt x="6405" y="486752"/>
                      <a:pt x="0" y="454728"/>
                    </a:cubicBezTo>
                    <a:cubicBezTo>
                      <a:pt x="0" y="454728"/>
                      <a:pt x="0" y="454728"/>
                      <a:pt x="0" y="448323"/>
                    </a:cubicBezTo>
                    <a:cubicBezTo>
                      <a:pt x="76855" y="301017"/>
                      <a:pt x="96069" y="179330"/>
                      <a:pt x="96069" y="179330"/>
                    </a:cubicBezTo>
                    <a:cubicBezTo>
                      <a:pt x="96069" y="172925"/>
                      <a:pt x="96069" y="172925"/>
                      <a:pt x="102474" y="172925"/>
                    </a:cubicBezTo>
                    <a:lnTo>
                      <a:pt x="108878" y="172925"/>
                    </a:lnTo>
                    <a:cubicBezTo>
                      <a:pt x="236971" y="172925"/>
                      <a:pt x="313826" y="128092"/>
                      <a:pt x="358658" y="89665"/>
                    </a:cubicBezTo>
                    <a:cubicBezTo>
                      <a:pt x="403490" y="51237"/>
                      <a:pt x="422704" y="6405"/>
                      <a:pt x="422704" y="6405"/>
                    </a:cubicBezTo>
                    <a:cubicBezTo>
                      <a:pt x="422704" y="6405"/>
                      <a:pt x="422704" y="0"/>
                      <a:pt x="429109" y="0"/>
                    </a:cubicBezTo>
                    <a:cubicBezTo>
                      <a:pt x="429109" y="0"/>
                      <a:pt x="435513" y="0"/>
                      <a:pt x="435513" y="0"/>
                    </a:cubicBezTo>
                    <a:cubicBezTo>
                      <a:pt x="435513" y="0"/>
                      <a:pt x="461132" y="19214"/>
                      <a:pt x="499559" y="51237"/>
                    </a:cubicBezTo>
                    <a:cubicBezTo>
                      <a:pt x="499559" y="51237"/>
                      <a:pt x="499559" y="51237"/>
                      <a:pt x="499559" y="57642"/>
                    </a:cubicBezTo>
                    <a:cubicBezTo>
                      <a:pt x="493155" y="352254"/>
                      <a:pt x="262589" y="512370"/>
                      <a:pt x="108878" y="531584"/>
                    </a:cubicBezTo>
                    <a:cubicBezTo>
                      <a:pt x="102474" y="531584"/>
                      <a:pt x="96069" y="531584"/>
                      <a:pt x="89664" y="531584"/>
                    </a:cubicBezTo>
                    <a:close/>
                    <a:moveTo>
                      <a:pt x="12809" y="448323"/>
                    </a:moveTo>
                    <a:cubicBezTo>
                      <a:pt x="19214" y="493156"/>
                      <a:pt x="44832" y="512370"/>
                      <a:pt x="89664" y="512370"/>
                    </a:cubicBezTo>
                    <a:cubicBezTo>
                      <a:pt x="96069" y="512370"/>
                      <a:pt x="102474" y="512370"/>
                      <a:pt x="108878" y="512370"/>
                    </a:cubicBezTo>
                    <a:cubicBezTo>
                      <a:pt x="256184" y="499561"/>
                      <a:pt x="480346" y="339445"/>
                      <a:pt x="486750" y="57642"/>
                    </a:cubicBezTo>
                    <a:cubicBezTo>
                      <a:pt x="461132" y="38428"/>
                      <a:pt x="441918" y="19214"/>
                      <a:pt x="435513" y="12810"/>
                    </a:cubicBezTo>
                    <a:cubicBezTo>
                      <a:pt x="429109" y="25619"/>
                      <a:pt x="409895" y="57642"/>
                      <a:pt x="371467" y="89665"/>
                    </a:cubicBezTo>
                    <a:cubicBezTo>
                      <a:pt x="326635" y="128092"/>
                      <a:pt x="243375" y="172925"/>
                      <a:pt x="115283" y="172925"/>
                    </a:cubicBezTo>
                    <a:lnTo>
                      <a:pt x="115283" y="172925"/>
                    </a:lnTo>
                    <a:cubicBezTo>
                      <a:pt x="102474" y="211353"/>
                      <a:pt x="76855" y="320231"/>
                      <a:pt x="12809" y="448323"/>
                    </a:cubicBezTo>
                    <a:close/>
                  </a:path>
                </a:pathLst>
              </a:custGeom>
              <a:solidFill>
                <a:srgbClr val="AA7F63"/>
              </a:solidFill>
              <a:ln w="63979" cap="flat">
                <a:noFill/>
                <a:prstDash val="solid"/>
                <a:miter/>
              </a:ln>
            </p:spPr>
            <p:txBody>
              <a:bodyPr rtlCol="0" anchor="ctr"/>
              <a:lstStyle/>
              <a:p>
                <a:endParaRPr lang="en-US"/>
              </a:p>
            </p:txBody>
          </p:sp>
        </p:grpSp>
        <p:grpSp>
          <p:nvGrpSpPr>
            <p:cNvPr id="350" name="Graphic 317">
              <a:extLst>
                <a:ext uri="{FF2B5EF4-FFF2-40B4-BE49-F238E27FC236}">
                  <a16:creationId xmlns:a16="http://schemas.microsoft.com/office/drawing/2014/main" xmlns="" id="{3B46C569-1F2E-4882-B474-6636DFF0C8D1}"/>
                </a:ext>
              </a:extLst>
            </p:cNvPr>
            <p:cNvGrpSpPr/>
            <p:nvPr/>
          </p:nvGrpSpPr>
          <p:grpSpPr>
            <a:xfrm>
              <a:off x="-2623877" y="5691529"/>
              <a:ext cx="661583" cy="710912"/>
              <a:chOff x="2709110" y="6469942"/>
              <a:chExt cx="661583" cy="710912"/>
            </a:xfrm>
          </p:grpSpPr>
          <p:grpSp>
            <p:nvGrpSpPr>
              <p:cNvPr id="351" name="Graphic 317">
                <a:extLst>
                  <a:ext uri="{FF2B5EF4-FFF2-40B4-BE49-F238E27FC236}">
                    <a16:creationId xmlns:a16="http://schemas.microsoft.com/office/drawing/2014/main" xmlns="" id="{B7BACF5F-A8BB-455E-95CC-8839D7860944}"/>
                  </a:ext>
                </a:extLst>
              </p:cNvPr>
              <p:cNvGrpSpPr/>
              <p:nvPr/>
            </p:nvGrpSpPr>
            <p:grpSpPr>
              <a:xfrm>
                <a:off x="2709110" y="6469942"/>
                <a:ext cx="660635" cy="691698"/>
                <a:chOff x="2709110" y="6469942"/>
                <a:chExt cx="660635" cy="691698"/>
              </a:xfrm>
            </p:grpSpPr>
            <p:sp>
              <p:nvSpPr>
                <p:cNvPr id="352" name="Freeform: Shape 351">
                  <a:extLst>
                    <a:ext uri="{FF2B5EF4-FFF2-40B4-BE49-F238E27FC236}">
                      <a16:creationId xmlns:a16="http://schemas.microsoft.com/office/drawing/2014/main" xmlns="" id="{D9396AE8-6A64-48AE-814F-03B5E3846727}"/>
                    </a:ext>
                  </a:extLst>
                </p:cNvPr>
                <p:cNvSpPr/>
                <p:nvPr/>
              </p:nvSpPr>
              <p:spPr>
                <a:xfrm>
                  <a:off x="2715663" y="6489155"/>
                  <a:ext cx="647677" cy="666035"/>
                </a:xfrm>
                <a:custGeom>
                  <a:avLst/>
                  <a:gdLst>
                    <a:gd name="connsiteX0" fmla="*/ 314638 w 647677"/>
                    <a:gd name="connsiteY0" fmla="*/ 621248 h 666035"/>
                    <a:gd name="connsiteX1" fmla="*/ 647677 w 647677"/>
                    <a:gd name="connsiteY1" fmla="*/ 115283 h 666035"/>
                    <a:gd name="connsiteX2" fmla="*/ 609250 w 647677"/>
                    <a:gd name="connsiteY2" fmla="*/ 38428 h 666035"/>
                    <a:gd name="connsiteX3" fmla="*/ 564417 w 647677"/>
                    <a:gd name="connsiteY3" fmla="*/ 0 h 666035"/>
                    <a:gd name="connsiteX4" fmla="*/ 180141 w 647677"/>
                    <a:gd name="connsiteY4" fmla="*/ 467537 h 666035"/>
                    <a:gd name="connsiteX5" fmla="*/ 77667 w 647677"/>
                    <a:gd name="connsiteY5" fmla="*/ 397087 h 666035"/>
                    <a:gd name="connsiteX6" fmla="*/ 77667 w 647677"/>
                    <a:gd name="connsiteY6" fmla="*/ 403491 h 666035"/>
                    <a:gd name="connsiteX7" fmla="*/ 812 w 647677"/>
                    <a:gd name="connsiteY7" fmla="*/ 614844 h 666035"/>
                    <a:gd name="connsiteX8" fmla="*/ 314638 w 647677"/>
                    <a:gd name="connsiteY8" fmla="*/ 621248 h 666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677" h="666035">
                      <a:moveTo>
                        <a:pt x="314638" y="621248"/>
                      </a:moveTo>
                      <a:cubicBezTo>
                        <a:pt x="513181" y="512370"/>
                        <a:pt x="609250" y="288208"/>
                        <a:pt x="647677" y="115283"/>
                      </a:cubicBezTo>
                      <a:cubicBezTo>
                        <a:pt x="641273" y="83260"/>
                        <a:pt x="628464" y="57642"/>
                        <a:pt x="609250" y="38428"/>
                      </a:cubicBezTo>
                      <a:cubicBezTo>
                        <a:pt x="590036" y="25619"/>
                        <a:pt x="577227" y="6405"/>
                        <a:pt x="564417" y="0"/>
                      </a:cubicBezTo>
                      <a:cubicBezTo>
                        <a:pt x="558013" y="307422"/>
                        <a:pt x="321042" y="448323"/>
                        <a:pt x="180141" y="467537"/>
                      </a:cubicBezTo>
                      <a:cubicBezTo>
                        <a:pt x="103286" y="473942"/>
                        <a:pt x="84072" y="435514"/>
                        <a:pt x="77667" y="397087"/>
                      </a:cubicBezTo>
                      <a:cubicBezTo>
                        <a:pt x="77667" y="397087"/>
                        <a:pt x="77667" y="403491"/>
                        <a:pt x="77667" y="403491"/>
                      </a:cubicBezTo>
                      <a:cubicBezTo>
                        <a:pt x="26431" y="499561"/>
                        <a:pt x="-5592" y="570011"/>
                        <a:pt x="812" y="614844"/>
                      </a:cubicBezTo>
                      <a:cubicBezTo>
                        <a:pt x="52049" y="653272"/>
                        <a:pt x="154523" y="704508"/>
                        <a:pt x="314638" y="621248"/>
                      </a:cubicBezTo>
                      <a:close/>
                    </a:path>
                  </a:pathLst>
                </a:custGeom>
                <a:solidFill>
                  <a:srgbClr val="FD261A"/>
                </a:solidFill>
                <a:ln w="63979" cap="flat">
                  <a:noFill/>
                  <a:prstDash val="solid"/>
                  <a:miter/>
                </a:ln>
              </p:spPr>
              <p:txBody>
                <a:bodyPr rtlCol="0" anchor="ctr"/>
                <a:lstStyle/>
                <a:p>
                  <a:endParaRPr lang="en-US"/>
                </a:p>
              </p:txBody>
            </p:sp>
            <p:sp>
              <p:nvSpPr>
                <p:cNvPr id="353" name="Freeform: Shape 352">
                  <a:extLst>
                    <a:ext uri="{FF2B5EF4-FFF2-40B4-BE49-F238E27FC236}">
                      <a16:creationId xmlns:a16="http://schemas.microsoft.com/office/drawing/2014/main" xmlns="" id="{A60E6030-D459-4D6A-8565-99EFC5F26B4B}"/>
                    </a:ext>
                  </a:extLst>
                </p:cNvPr>
                <p:cNvSpPr/>
                <p:nvPr/>
              </p:nvSpPr>
              <p:spPr>
                <a:xfrm>
                  <a:off x="2709110" y="6469942"/>
                  <a:ext cx="660635" cy="691698"/>
                </a:xfrm>
                <a:custGeom>
                  <a:avLst/>
                  <a:gdLst>
                    <a:gd name="connsiteX0" fmla="*/ 161076 w 660635"/>
                    <a:gd name="connsiteY0" fmla="*/ 691699 h 691698"/>
                    <a:gd name="connsiteX1" fmla="*/ 161076 w 660635"/>
                    <a:gd name="connsiteY1" fmla="*/ 691699 h 691698"/>
                    <a:gd name="connsiteX2" fmla="*/ 961 w 660635"/>
                    <a:gd name="connsiteY2" fmla="*/ 627652 h 691698"/>
                    <a:gd name="connsiteX3" fmla="*/ 961 w 660635"/>
                    <a:gd name="connsiteY3" fmla="*/ 621248 h 691698"/>
                    <a:gd name="connsiteX4" fmla="*/ 77816 w 660635"/>
                    <a:gd name="connsiteY4" fmla="*/ 403491 h 691698"/>
                    <a:gd name="connsiteX5" fmla="*/ 77816 w 660635"/>
                    <a:gd name="connsiteY5" fmla="*/ 397086 h 691698"/>
                    <a:gd name="connsiteX6" fmla="*/ 84221 w 660635"/>
                    <a:gd name="connsiteY6" fmla="*/ 390682 h 691698"/>
                    <a:gd name="connsiteX7" fmla="*/ 90625 w 660635"/>
                    <a:gd name="connsiteY7" fmla="*/ 397086 h 691698"/>
                    <a:gd name="connsiteX8" fmla="*/ 167480 w 660635"/>
                    <a:gd name="connsiteY8" fmla="*/ 467537 h 691698"/>
                    <a:gd name="connsiteX9" fmla="*/ 186694 w 660635"/>
                    <a:gd name="connsiteY9" fmla="*/ 467537 h 691698"/>
                    <a:gd name="connsiteX10" fmla="*/ 564566 w 660635"/>
                    <a:gd name="connsiteY10" fmla="*/ 6405 h 691698"/>
                    <a:gd name="connsiteX11" fmla="*/ 570971 w 660635"/>
                    <a:gd name="connsiteY11" fmla="*/ 0 h 691698"/>
                    <a:gd name="connsiteX12" fmla="*/ 577375 w 660635"/>
                    <a:gd name="connsiteY12" fmla="*/ 0 h 691698"/>
                    <a:gd name="connsiteX13" fmla="*/ 622207 w 660635"/>
                    <a:gd name="connsiteY13" fmla="*/ 44832 h 691698"/>
                    <a:gd name="connsiteX14" fmla="*/ 660635 w 660635"/>
                    <a:gd name="connsiteY14" fmla="*/ 128092 h 691698"/>
                    <a:gd name="connsiteX15" fmla="*/ 660635 w 660635"/>
                    <a:gd name="connsiteY15" fmla="*/ 128092 h 691698"/>
                    <a:gd name="connsiteX16" fmla="*/ 321191 w 660635"/>
                    <a:gd name="connsiteY16" fmla="*/ 640462 h 691698"/>
                    <a:gd name="connsiteX17" fmla="*/ 161076 w 660635"/>
                    <a:gd name="connsiteY17" fmla="*/ 691699 h 691698"/>
                    <a:gd name="connsiteX18" fmla="*/ 20175 w 660635"/>
                    <a:gd name="connsiteY18" fmla="*/ 621248 h 691698"/>
                    <a:gd name="connsiteX19" fmla="*/ 167480 w 660635"/>
                    <a:gd name="connsiteY19" fmla="*/ 678890 h 691698"/>
                    <a:gd name="connsiteX20" fmla="*/ 167480 w 660635"/>
                    <a:gd name="connsiteY20" fmla="*/ 678890 h 691698"/>
                    <a:gd name="connsiteX21" fmla="*/ 321191 w 660635"/>
                    <a:gd name="connsiteY21" fmla="*/ 634058 h 691698"/>
                    <a:gd name="connsiteX22" fmla="*/ 654231 w 660635"/>
                    <a:gd name="connsiteY22" fmla="*/ 134497 h 691698"/>
                    <a:gd name="connsiteX23" fmla="*/ 615803 w 660635"/>
                    <a:gd name="connsiteY23" fmla="*/ 64046 h 691698"/>
                    <a:gd name="connsiteX24" fmla="*/ 583780 w 660635"/>
                    <a:gd name="connsiteY24" fmla="*/ 32023 h 691698"/>
                    <a:gd name="connsiteX25" fmla="*/ 193099 w 660635"/>
                    <a:gd name="connsiteY25" fmla="*/ 486751 h 691698"/>
                    <a:gd name="connsiteX26" fmla="*/ 84221 w 660635"/>
                    <a:gd name="connsiteY26" fmla="*/ 429109 h 691698"/>
                    <a:gd name="connsiteX27" fmla="*/ 20175 w 660635"/>
                    <a:gd name="connsiteY27" fmla="*/ 621248 h 691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60635" h="691698">
                      <a:moveTo>
                        <a:pt x="161076" y="691699"/>
                      </a:moveTo>
                      <a:lnTo>
                        <a:pt x="161076" y="691699"/>
                      </a:lnTo>
                      <a:cubicBezTo>
                        <a:pt x="84221" y="691699"/>
                        <a:pt x="32984" y="659676"/>
                        <a:pt x="961" y="627652"/>
                      </a:cubicBezTo>
                      <a:cubicBezTo>
                        <a:pt x="961" y="627652"/>
                        <a:pt x="961" y="627652"/>
                        <a:pt x="961" y="621248"/>
                      </a:cubicBezTo>
                      <a:cubicBezTo>
                        <a:pt x="-5444" y="576416"/>
                        <a:pt x="20175" y="505965"/>
                        <a:pt x="77816" y="403491"/>
                      </a:cubicBezTo>
                      <a:lnTo>
                        <a:pt x="77816" y="397086"/>
                      </a:lnTo>
                      <a:cubicBezTo>
                        <a:pt x="77816" y="397086"/>
                        <a:pt x="84221" y="390682"/>
                        <a:pt x="84221" y="390682"/>
                      </a:cubicBezTo>
                      <a:cubicBezTo>
                        <a:pt x="84221" y="390682"/>
                        <a:pt x="90625" y="390682"/>
                        <a:pt x="90625" y="397086"/>
                      </a:cubicBezTo>
                      <a:cubicBezTo>
                        <a:pt x="97030" y="441919"/>
                        <a:pt x="122648" y="467537"/>
                        <a:pt x="167480" y="467537"/>
                      </a:cubicBezTo>
                      <a:cubicBezTo>
                        <a:pt x="173885" y="467537"/>
                        <a:pt x="180290" y="467537"/>
                        <a:pt x="186694" y="467537"/>
                      </a:cubicBezTo>
                      <a:cubicBezTo>
                        <a:pt x="334000" y="454728"/>
                        <a:pt x="558161" y="294612"/>
                        <a:pt x="564566" y="6405"/>
                      </a:cubicBezTo>
                      <a:cubicBezTo>
                        <a:pt x="564566" y="6405"/>
                        <a:pt x="564566" y="0"/>
                        <a:pt x="570971" y="0"/>
                      </a:cubicBezTo>
                      <a:cubicBezTo>
                        <a:pt x="570971" y="0"/>
                        <a:pt x="577375" y="0"/>
                        <a:pt x="577375" y="0"/>
                      </a:cubicBezTo>
                      <a:cubicBezTo>
                        <a:pt x="590184" y="12809"/>
                        <a:pt x="609398" y="25619"/>
                        <a:pt x="622207" y="44832"/>
                      </a:cubicBezTo>
                      <a:cubicBezTo>
                        <a:pt x="647826" y="70451"/>
                        <a:pt x="660635" y="96069"/>
                        <a:pt x="660635" y="128092"/>
                      </a:cubicBezTo>
                      <a:cubicBezTo>
                        <a:pt x="660635" y="128092"/>
                        <a:pt x="660635" y="128092"/>
                        <a:pt x="660635" y="128092"/>
                      </a:cubicBezTo>
                      <a:cubicBezTo>
                        <a:pt x="635017" y="243375"/>
                        <a:pt x="551757" y="512370"/>
                        <a:pt x="321191" y="640462"/>
                      </a:cubicBezTo>
                      <a:cubicBezTo>
                        <a:pt x="269954" y="678890"/>
                        <a:pt x="212313" y="691699"/>
                        <a:pt x="161076" y="691699"/>
                      </a:cubicBezTo>
                      <a:close/>
                      <a:moveTo>
                        <a:pt x="20175" y="621248"/>
                      </a:moveTo>
                      <a:cubicBezTo>
                        <a:pt x="52198" y="646867"/>
                        <a:pt x="97030" y="678890"/>
                        <a:pt x="167480" y="678890"/>
                      </a:cubicBezTo>
                      <a:lnTo>
                        <a:pt x="167480" y="678890"/>
                      </a:lnTo>
                      <a:cubicBezTo>
                        <a:pt x="218717" y="678890"/>
                        <a:pt x="269954" y="666081"/>
                        <a:pt x="321191" y="634058"/>
                      </a:cubicBezTo>
                      <a:cubicBezTo>
                        <a:pt x="545352" y="512370"/>
                        <a:pt x="628612" y="243375"/>
                        <a:pt x="654231" y="134497"/>
                      </a:cubicBezTo>
                      <a:cubicBezTo>
                        <a:pt x="654231" y="108878"/>
                        <a:pt x="641422" y="83260"/>
                        <a:pt x="615803" y="64046"/>
                      </a:cubicBezTo>
                      <a:cubicBezTo>
                        <a:pt x="602994" y="51237"/>
                        <a:pt x="596589" y="44832"/>
                        <a:pt x="583780" y="32023"/>
                      </a:cubicBezTo>
                      <a:cubicBezTo>
                        <a:pt x="570971" y="320231"/>
                        <a:pt x="346809" y="473942"/>
                        <a:pt x="193099" y="486751"/>
                      </a:cubicBezTo>
                      <a:cubicBezTo>
                        <a:pt x="122648" y="493156"/>
                        <a:pt x="97030" y="461132"/>
                        <a:pt x="84221" y="429109"/>
                      </a:cubicBezTo>
                      <a:cubicBezTo>
                        <a:pt x="32984" y="512370"/>
                        <a:pt x="13770" y="576416"/>
                        <a:pt x="20175" y="621248"/>
                      </a:cubicBezTo>
                      <a:close/>
                    </a:path>
                  </a:pathLst>
                </a:custGeom>
                <a:solidFill>
                  <a:srgbClr val="98131A"/>
                </a:solidFill>
                <a:ln w="63979" cap="flat">
                  <a:noFill/>
                  <a:prstDash val="solid"/>
                  <a:miter/>
                </a:ln>
              </p:spPr>
              <p:txBody>
                <a:bodyPr rtlCol="0" anchor="ctr"/>
                <a:lstStyle/>
                <a:p>
                  <a:endParaRPr lang="en-US"/>
                </a:p>
              </p:txBody>
            </p:sp>
          </p:grpSp>
          <p:grpSp>
            <p:nvGrpSpPr>
              <p:cNvPr id="354" name="Graphic 317">
                <a:extLst>
                  <a:ext uri="{FF2B5EF4-FFF2-40B4-BE49-F238E27FC236}">
                    <a16:creationId xmlns:a16="http://schemas.microsoft.com/office/drawing/2014/main" xmlns="" id="{9CA39A93-45C2-4F10-8D74-354F90496FED}"/>
                  </a:ext>
                </a:extLst>
              </p:cNvPr>
              <p:cNvGrpSpPr/>
              <p:nvPr/>
            </p:nvGrpSpPr>
            <p:grpSpPr>
              <a:xfrm>
                <a:off x="2710071" y="6591630"/>
                <a:ext cx="660622" cy="589224"/>
                <a:chOff x="2710071" y="6591630"/>
                <a:chExt cx="660622" cy="589224"/>
              </a:xfrm>
            </p:grpSpPr>
            <p:sp>
              <p:nvSpPr>
                <p:cNvPr id="355" name="Freeform: Shape 354">
                  <a:extLst>
                    <a:ext uri="{FF2B5EF4-FFF2-40B4-BE49-F238E27FC236}">
                      <a16:creationId xmlns:a16="http://schemas.microsoft.com/office/drawing/2014/main" xmlns="" id="{120CD22C-E9AF-4907-A59A-614C94024C5F}"/>
                    </a:ext>
                  </a:extLst>
                </p:cNvPr>
                <p:cNvSpPr/>
                <p:nvPr/>
              </p:nvSpPr>
              <p:spPr>
                <a:xfrm>
                  <a:off x="2716475" y="6604439"/>
                  <a:ext cx="646865" cy="570342"/>
                </a:xfrm>
                <a:custGeom>
                  <a:avLst/>
                  <a:gdLst>
                    <a:gd name="connsiteX0" fmla="*/ 313826 w 646865"/>
                    <a:gd name="connsiteY0" fmla="*/ 505965 h 570342"/>
                    <a:gd name="connsiteX1" fmla="*/ 0 w 646865"/>
                    <a:gd name="connsiteY1" fmla="*/ 486751 h 570342"/>
                    <a:gd name="connsiteX2" fmla="*/ 57642 w 646865"/>
                    <a:gd name="connsiteY2" fmla="*/ 557202 h 570342"/>
                    <a:gd name="connsiteX3" fmla="*/ 557201 w 646865"/>
                    <a:gd name="connsiteY3" fmla="*/ 301017 h 570342"/>
                    <a:gd name="connsiteX4" fmla="*/ 646865 w 646865"/>
                    <a:gd name="connsiteY4" fmla="*/ 0 h 570342"/>
                    <a:gd name="connsiteX5" fmla="*/ 313826 w 646865"/>
                    <a:gd name="connsiteY5" fmla="*/ 505965 h 570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6865" h="570342">
                      <a:moveTo>
                        <a:pt x="313826" y="505965"/>
                      </a:moveTo>
                      <a:cubicBezTo>
                        <a:pt x="153711" y="595630"/>
                        <a:pt x="51237" y="537988"/>
                        <a:pt x="0" y="486751"/>
                      </a:cubicBezTo>
                      <a:cubicBezTo>
                        <a:pt x="6405" y="518774"/>
                        <a:pt x="19214" y="544393"/>
                        <a:pt x="57642" y="557202"/>
                      </a:cubicBezTo>
                      <a:cubicBezTo>
                        <a:pt x="147306" y="589225"/>
                        <a:pt x="416300" y="582820"/>
                        <a:pt x="557201" y="301017"/>
                      </a:cubicBezTo>
                      <a:cubicBezTo>
                        <a:pt x="621247" y="147306"/>
                        <a:pt x="646865" y="57642"/>
                        <a:pt x="646865" y="0"/>
                      </a:cubicBezTo>
                      <a:cubicBezTo>
                        <a:pt x="608438" y="172925"/>
                        <a:pt x="512369" y="397086"/>
                        <a:pt x="313826" y="505965"/>
                      </a:cubicBezTo>
                      <a:close/>
                    </a:path>
                  </a:pathLst>
                </a:custGeom>
                <a:solidFill>
                  <a:srgbClr val="C41B0E"/>
                </a:solidFill>
                <a:ln w="63979" cap="flat">
                  <a:noFill/>
                  <a:prstDash val="solid"/>
                  <a:miter/>
                </a:ln>
              </p:spPr>
              <p:txBody>
                <a:bodyPr rtlCol="0" anchor="ctr"/>
                <a:lstStyle/>
                <a:p>
                  <a:endParaRPr lang="en-US"/>
                </a:p>
              </p:txBody>
            </p:sp>
            <p:sp>
              <p:nvSpPr>
                <p:cNvPr id="356" name="Freeform: Shape 355">
                  <a:extLst>
                    <a:ext uri="{FF2B5EF4-FFF2-40B4-BE49-F238E27FC236}">
                      <a16:creationId xmlns:a16="http://schemas.microsoft.com/office/drawing/2014/main" xmlns="" id="{53EBC2C4-0AD6-4E1F-8863-B677B1AACBDC}"/>
                    </a:ext>
                  </a:extLst>
                </p:cNvPr>
                <p:cNvSpPr/>
                <p:nvPr/>
              </p:nvSpPr>
              <p:spPr>
                <a:xfrm>
                  <a:off x="2710071" y="6591630"/>
                  <a:ext cx="660622" cy="589224"/>
                </a:xfrm>
                <a:custGeom>
                  <a:avLst/>
                  <a:gdLst>
                    <a:gd name="connsiteX0" fmla="*/ 160115 w 660622"/>
                    <a:gd name="connsiteY0" fmla="*/ 589225 h 589224"/>
                    <a:gd name="connsiteX1" fmla="*/ 64046 w 660622"/>
                    <a:gd name="connsiteY1" fmla="*/ 576416 h 589224"/>
                    <a:gd name="connsiteX2" fmla="*/ 0 w 660622"/>
                    <a:gd name="connsiteY2" fmla="*/ 505965 h 589224"/>
                    <a:gd name="connsiteX3" fmla="*/ 6405 w 660622"/>
                    <a:gd name="connsiteY3" fmla="*/ 499560 h 589224"/>
                    <a:gd name="connsiteX4" fmla="*/ 12809 w 660622"/>
                    <a:gd name="connsiteY4" fmla="*/ 499560 h 589224"/>
                    <a:gd name="connsiteX5" fmla="*/ 160115 w 660622"/>
                    <a:gd name="connsiteY5" fmla="*/ 557202 h 589224"/>
                    <a:gd name="connsiteX6" fmla="*/ 313826 w 660622"/>
                    <a:gd name="connsiteY6" fmla="*/ 512370 h 589224"/>
                    <a:gd name="connsiteX7" fmla="*/ 646865 w 660622"/>
                    <a:gd name="connsiteY7" fmla="*/ 6405 h 589224"/>
                    <a:gd name="connsiteX8" fmla="*/ 653270 w 660622"/>
                    <a:gd name="connsiteY8" fmla="*/ 0 h 589224"/>
                    <a:gd name="connsiteX9" fmla="*/ 659675 w 660622"/>
                    <a:gd name="connsiteY9" fmla="*/ 6405 h 589224"/>
                    <a:gd name="connsiteX10" fmla="*/ 570010 w 660622"/>
                    <a:gd name="connsiteY10" fmla="*/ 307421 h 589224"/>
                    <a:gd name="connsiteX11" fmla="*/ 160115 w 660622"/>
                    <a:gd name="connsiteY11" fmla="*/ 589225 h 589224"/>
                    <a:gd name="connsiteX12" fmla="*/ 19214 w 660622"/>
                    <a:gd name="connsiteY12" fmla="*/ 518774 h 589224"/>
                    <a:gd name="connsiteX13" fmla="*/ 64046 w 660622"/>
                    <a:gd name="connsiteY13" fmla="*/ 563606 h 589224"/>
                    <a:gd name="connsiteX14" fmla="*/ 153710 w 660622"/>
                    <a:gd name="connsiteY14" fmla="*/ 576416 h 589224"/>
                    <a:gd name="connsiteX15" fmla="*/ 557201 w 660622"/>
                    <a:gd name="connsiteY15" fmla="*/ 307421 h 589224"/>
                    <a:gd name="connsiteX16" fmla="*/ 634056 w 660622"/>
                    <a:gd name="connsiteY16" fmla="*/ 89664 h 589224"/>
                    <a:gd name="connsiteX17" fmla="*/ 320230 w 660622"/>
                    <a:gd name="connsiteY17" fmla="*/ 525179 h 589224"/>
                    <a:gd name="connsiteX18" fmla="*/ 160115 w 660622"/>
                    <a:gd name="connsiteY18" fmla="*/ 570011 h 589224"/>
                    <a:gd name="connsiteX19" fmla="*/ 19214 w 660622"/>
                    <a:gd name="connsiteY19" fmla="*/ 518774 h 589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60622" h="589224">
                      <a:moveTo>
                        <a:pt x="160115" y="589225"/>
                      </a:moveTo>
                      <a:cubicBezTo>
                        <a:pt x="121687" y="589225"/>
                        <a:pt x="89664" y="582820"/>
                        <a:pt x="64046" y="576416"/>
                      </a:cubicBezTo>
                      <a:cubicBezTo>
                        <a:pt x="25618" y="563606"/>
                        <a:pt x="6405" y="537988"/>
                        <a:pt x="0" y="505965"/>
                      </a:cubicBezTo>
                      <a:cubicBezTo>
                        <a:pt x="0" y="505965"/>
                        <a:pt x="0" y="499560"/>
                        <a:pt x="6405" y="499560"/>
                      </a:cubicBezTo>
                      <a:cubicBezTo>
                        <a:pt x="6405" y="499560"/>
                        <a:pt x="12809" y="499560"/>
                        <a:pt x="12809" y="499560"/>
                      </a:cubicBezTo>
                      <a:cubicBezTo>
                        <a:pt x="44832" y="525179"/>
                        <a:pt x="89664" y="557202"/>
                        <a:pt x="160115" y="557202"/>
                      </a:cubicBezTo>
                      <a:cubicBezTo>
                        <a:pt x="211352" y="557202"/>
                        <a:pt x="262589" y="544393"/>
                        <a:pt x="313826" y="512370"/>
                      </a:cubicBezTo>
                      <a:cubicBezTo>
                        <a:pt x="537987" y="390682"/>
                        <a:pt x="621247" y="121687"/>
                        <a:pt x="646865" y="6405"/>
                      </a:cubicBezTo>
                      <a:cubicBezTo>
                        <a:pt x="646865" y="6405"/>
                        <a:pt x="653270" y="0"/>
                        <a:pt x="653270" y="0"/>
                      </a:cubicBezTo>
                      <a:cubicBezTo>
                        <a:pt x="659675" y="0"/>
                        <a:pt x="659675" y="0"/>
                        <a:pt x="659675" y="6405"/>
                      </a:cubicBezTo>
                      <a:cubicBezTo>
                        <a:pt x="666079" y="64046"/>
                        <a:pt x="640461" y="153710"/>
                        <a:pt x="570010" y="307421"/>
                      </a:cubicBezTo>
                      <a:cubicBezTo>
                        <a:pt x="448323" y="570011"/>
                        <a:pt x="224161" y="589225"/>
                        <a:pt x="160115" y="589225"/>
                      </a:cubicBezTo>
                      <a:close/>
                      <a:moveTo>
                        <a:pt x="19214" y="518774"/>
                      </a:moveTo>
                      <a:cubicBezTo>
                        <a:pt x="25618" y="537988"/>
                        <a:pt x="44832" y="550797"/>
                        <a:pt x="64046" y="563606"/>
                      </a:cubicBezTo>
                      <a:cubicBezTo>
                        <a:pt x="83260" y="570011"/>
                        <a:pt x="121687" y="576416"/>
                        <a:pt x="153710" y="576416"/>
                      </a:cubicBezTo>
                      <a:cubicBezTo>
                        <a:pt x="217757" y="576416"/>
                        <a:pt x="435513" y="557202"/>
                        <a:pt x="557201" y="307421"/>
                      </a:cubicBezTo>
                      <a:cubicBezTo>
                        <a:pt x="595628" y="211352"/>
                        <a:pt x="621247" y="140901"/>
                        <a:pt x="634056" y="89664"/>
                      </a:cubicBezTo>
                      <a:cubicBezTo>
                        <a:pt x="595628" y="224162"/>
                        <a:pt x="505964" y="422705"/>
                        <a:pt x="320230" y="525179"/>
                      </a:cubicBezTo>
                      <a:cubicBezTo>
                        <a:pt x="262589" y="557202"/>
                        <a:pt x="211352" y="570011"/>
                        <a:pt x="160115" y="570011"/>
                      </a:cubicBezTo>
                      <a:cubicBezTo>
                        <a:pt x="102474" y="570011"/>
                        <a:pt x="51237" y="544393"/>
                        <a:pt x="19214" y="518774"/>
                      </a:cubicBezTo>
                      <a:close/>
                    </a:path>
                  </a:pathLst>
                </a:custGeom>
                <a:solidFill>
                  <a:srgbClr val="6E0A0E"/>
                </a:solidFill>
                <a:ln w="63979" cap="flat">
                  <a:noFill/>
                  <a:prstDash val="solid"/>
                  <a:miter/>
                </a:ln>
              </p:spPr>
              <p:txBody>
                <a:bodyPr rtlCol="0" anchor="ctr"/>
                <a:lstStyle/>
                <a:p>
                  <a:endParaRPr lang="en-US"/>
                </a:p>
              </p:txBody>
            </p:sp>
          </p:grpSp>
        </p:grpSp>
        <p:sp>
          <p:nvSpPr>
            <p:cNvPr id="357" name="Freeform: Shape 356">
              <a:extLst>
                <a:ext uri="{FF2B5EF4-FFF2-40B4-BE49-F238E27FC236}">
                  <a16:creationId xmlns:a16="http://schemas.microsoft.com/office/drawing/2014/main" xmlns="" id="{E9BF92BB-B32F-4B05-8A94-489F8A8B4CED}"/>
                </a:ext>
              </a:extLst>
            </p:cNvPr>
            <p:cNvSpPr/>
            <p:nvPr/>
          </p:nvSpPr>
          <p:spPr>
            <a:xfrm>
              <a:off x="-4041181" y="5973332"/>
              <a:ext cx="869991" cy="347658"/>
            </a:xfrm>
            <a:custGeom>
              <a:avLst/>
              <a:gdLst>
                <a:gd name="connsiteX0" fmla="*/ 854659 w 869991"/>
                <a:gd name="connsiteY0" fmla="*/ 6405 h 347658"/>
                <a:gd name="connsiteX1" fmla="*/ 848255 w 869991"/>
                <a:gd name="connsiteY1" fmla="*/ 0 h 347658"/>
                <a:gd name="connsiteX2" fmla="*/ 201389 w 869991"/>
                <a:gd name="connsiteY2" fmla="*/ 147306 h 347658"/>
                <a:gd name="connsiteX3" fmla="*/ 182176 w 869991"/>
                <a:gd name="connsiteY3" fmla="*/ 64046 h 347658"/>
                <a:gd name="connsiteX4" fmla="*/ 98916 w 869991"/>
                <a:gd name="connsiteY4" fmla="*/ 96069 h 347658"/>
                <a:gd name="connsiteX5" fmla="*/ 124534 w 869991"/>
                <a:gd name="connsiteY5" fmla="*/ 121687 h 347658"/>
                <a:gd name="connsiteX6" fmla="*/ 489597 w 869991"/>
                <a:gd name="connsiteY6" fmla="*/ 192139 h 347658"/>
                <a:gd name="connsiteX7" fmla="*/ 355100 w 869991"/>
                <a:gd name="connsiteY7" fmla="*/ 307421 h 347658"/>
                <a:gd name="connsiteX8" fmla="*/ 2847 w 869991"/>
                <a:gd name="connsiteY8" fmla="*/ 204948 h 347658"/>
                <a:gd name="connsiteX9" fmla="*/ 2847 w 869991"/>
                <a:gd name="connsiteY9" fmla="*/ 249780 h 347658"/>
                <a:gd name="connsiteX10" fmla="*/ 361505 w 869991"/>
                <a:gd name="connsiteY10" fmla="*/ 345849 h 347658"/>
                <a:gd name="connsiteX11" fmla="*/ 861064 w 869991"/>
                <a:gd name="connsiteY11" fmla="*/ 115283 h 347658"/>
                <a:gd name="connsiteX12" fmla="*/ 854659 w 869991"/>
                <a:gd name="connsiteY12" fmla="*/ 6405 h 347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9991" h="347658">
                  <a:moveTo>
                    <a:pt x="854659" y="6405"/>
                  </a:moveTo>
                  <a:cubicBezTo>
                    <a:pt x="854659" y="6405"/>
                    <a:pt x="848255" y="0"/>
                    <a:pt x="848255" y="0"/>
                  </a:cubicBezTo>
                  <a:cubicBezTo>
                    <a:pt x="675330" y="204948"/>
                    <a:pt x="278245" y="198543"/>
                    <a:pt x="201389" y="147306"/>
                  </a:cubicBezTo>
                  <a:cubicBezTo>
                    <a:pt x="162962" y="121687"/>
                    <a:pt x="169366" y="89664"/>
                    <a:pt x="182176" y="64046"/>
                  </a:cubicBezTo>
                  <a:cubicBezTo>
                    <a:pt x="150152" y="76855"/>
                    <a:pt x="118129" y="83260"/>
                    <a:pt x="98916" y="96069"/>
                  </a:cubicBezTo>
                  <a:cubicBezTo>
                    <a:pt x="111725" y="102474"/>
                    <a:pt x="118129" y="108878"/>
                    <a:pt x="124534" y="121687"/>
                  </a:cubicBezTo>
                  <a:cubicBezTo>
                    <a:pt x="150152" y="192139"/>
                    <a:pt x="316672" y="236971"/>
                    <a:pt x="489597" y="192139"/>
                  </a:cubicBezTo>
                  <a:cubicBezTo>
                    <a:pt x="662521" y="147306"/>
                    <a:pt x="592070" y="307421"/>
                    <a:pt x="355100" y="307421"/>
                  </a:cubicBezTo>
                  <a:cubicBezTo>
                    <a:pt x="194985" y="307421"/>
                    <a:pt x="60488" y="275398"/>
                    <a:pt x="2847" y="204948"/>
                  </a:cubicBezTo>
                  <a:cubicBezTo>
                    <a:pt x="2847" y="217757"/>
                    <a:pt x="-3558" y="230566"/>
                    <a:pt x="2847" y="249780"/>
                  </a:cubicBezTo>
                  <a:cubicBezTo>
                    <a:pt x="47679" y="301017"/>
                    <a:pt x="143748" y="358659"/>
                    <a:pt x="361505" y="345849"/>
                  </a:cubicBezTo>
                  <a:cubicBezTo>
                    <a:pt x="624093" y="333040"/>
                    <a:pt x="784209" y="198543"/>
                    <a:pt x="861064" y="115283"/>
                  </a:cubicBezTo>
                  <a:cubicBezTo>
                    <a:pt x="873873" y="89664"/>
                    <a:pt x="873873" y="51237"/>
                    <a:pt x="854659" y="6405"/>
                  </a:cubicBezTo>
                  <a:close/>
                </a:path>
              </a:pathLst>
            </a:custGeom>
            <a:solidFill>
              <a:srgbClr val="634D56"/>
            </a:solidFill>
            <a:ln w="63979" cap="flat">
              <a:noFill/>
              <a:prstDash val="solid"/>
              <a:miter/>
            </a:ln>
          </p:spPr>
          <p:txBody>
            <a:bodyPr rtlCol="0" anchor="ctr"/>
            <a:lstStyle/>
            <a:p>
              <a:endParaRPr lang="en-US"/>
            </a:p>
          </p:txBody>
        </p:sp>
        <p:sp>
          <p:nvSpPr>
            <p:cNvPr id="358" name="Freeform: Shape 357">
              <a:extLst>
                <a:ext uri="{FF2B5EF4-FFF2-40B4-BE49-F238E27FC236}">
                  <a16:creationId xmlns:a16="http://schemas.microsoft.com/office/drawing/2014/main" xmlns="" id="{5D889B7D-10F3-40D3-A3BF-6A946DA34130}"/>
                </a:ext>
              </a:extLst>
            </p:cNvPr>
            <p:cNvSpPr/>
            <p:nvPr/>
          </p:nvSpPr>
          <p:spPr>
            <a:xfrm>
              <a:off x="-2616512" y="5704338"/>
              <a:ext cx="646865" cy="684496"/>
            </a:xfrm>
            <a:custGeom>
              <a:avLst/>
              <a:gdLst>
                <a:gd name="connsiteX0" fmla="*/ 608438 w 646865"/>
                <a:gd name="connsiteY0" fmla="*/ 38428 h 684496"/>
                <a:gd name="connsiteX1" fmla="*/ 563605 w 646865"/>
                <a:gd name="connsiteY1" fmla="*/ 0 h 684496"/>
                <a:gd name="connsiteX2" fmla="*/ 179329 w 646865"/>
                <a:gd name="connsiteY2" fmla="*/ 467537 h 684496"/>
                <a:gd name="connsiteX3" fmla="*/ 76855 w 646865"/>
                <a:gd name="connsiteY3" fmla="*/ 397087 h 684496"/>
                <a:gd name="connsiteX4" fmla="*/ 76855 w 646865"/>
                <a:gd name="connsiteY4" fmla="*/ 403491 h 684496"/>
                <a:gd name="connsiteX5" fmla="*/ 38428 w 646865"/>
                <a:gd name="connsiteY5" fmla="*/ 480347 h 684496"/>
                <a:gd name="connsiteX6" fmla="*/ 57642 w 646865"/>
                <a:gd name="connsiteY6" fmla="*/ 493156 h 684496"/>
                <a:gd name="connsiteX7" fmla="*/ 333040 w 646865"/>
                <a:gd name="connsiteY7" fmla="*/ 461133 h 684496"/>
                <a:gd name="connsiteX8" fmla="*/ 0 w 646865"/>
                <a:gd name="connsiteY8" fmla="*/ 602034 h 684496"/>
                <a:gd name="connsiteX9" fmla="*/ 0 w 646865"/>
                <a:gd name="connsiteY9" fmla="*/ 621248 h 684496"/>
                <a:gd name="connsiteX10" fmla="*/ 313826 w 646865"/>
                <a:gd name="connsiteY10" fmla="*/ 640462 h 684496"/>
                <a:gd name="connsiteX11" fmla="*/ 646865 w 646865"/>
                <a:gd name="connsiteY11" fmla="*/ 134497 h 684496"/>
                <a:gd name="connsiteX12" fmla="*/ 608438 w 646865"/>
                <a:gd name="connsiteY12" fmla="*/ 38428 h 684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6865" h="684496">
                  <a:moveTo>
                    <a:pt x="608438" y="38428"/>
                  </a:moveTo>
                  <a:cubicBezTo>
                    <a:pt x="589224" y="25619"/>
                    <a:pt x="576415" y="6405"/>
                    <a:pt x="563605" y="0"/>
                  </a:cubicBezTo>
                  <a:cubicBezTo>
                    <a:pt x="557201" y="307422"/>
                    <a:pt x="320230" y="448323"/>
                    <a:pt x="179329" y="467537"/>
                  </a:cubicBezTo>
                  <a:cubicBezTo>
                    <a:pt x="102474" y="473942"/>
                    <a:pt x="83260" y="435514"/>
                    <a:pt x="76855" y="397087"/>
                  </a:cubicBezTo>
                  <a:cubicBezTo>
                    <a:pt x="76855" y="397087"/>
                    <a:pt x="76855" y="403491"/>
                    <a:pt x="76855" y="403491"/>
                  </a:cubicBezTo>
                  <a:cubicBezTo>
                    <a:pt x="64046" y="429110"/>
                    <a:pt x="51237" y="454728"/>
                    <a:pt x="38428" y="480347"/>
                  </a:cubicBezTo>
                  <a:cubicBezTo>
                    <a:pt x="44832" y="480347"/>
                    <a:pt x="51237" y="486751"/>
                    <a:pt x="57642" y="493156"/>
                  </a:cubicBezTo>
                  <a:cubicBezTo>
                    <a:pt x="96069" y="537988"/>
                    <a:pt x="211352" y="531584"/>
                    <a:pt x="333040" y="461133"/>
                  </a:cubicBezTo>
                  <a:cubicBezTo>
                    <a:pt x="448323" y="390682"/>
                    <a:pt x="198543" y="755745"/>
                    <a:pt x="0" y="602034"/>
                  </a:cubicBezTo>
                  <a:cubicBezTo>
                    <a:pt x="0" y="608439"/>
                    <a:pt x="0" y="614843"/>
                    <a:pt x="0" y="621248"/>
                  </a:cubicBezTo>
                  <a:cubicBezTo>
                    <a:pt x="51237" y="672485"/>
                    <a:pt x="153711" y="723722"/>
                    <a:pt x="313826" y="640462"/>
                  </a:cubicBezTo>
                  <a:cubicBezTo>
                    <a:pt x="512369" y="531584"/>
                    <a:pt x="608438" y="307422"/>
                    <a:pt x="646865" y="134497"/>
                  </a:cubicBezTo>
                  <a:cubicBezTo>
                    <a:pt x="646865" y="83260"/>
                    <a:pt x="634056" y="64046"/>
                    <a:pt x="608438" y="38428"/>
                  </a:cubicBezTo>
                  <a:close/>
                </a:path>
              </a:pathLst>
            </a:custGeom>
            <a:solidFill>
              <a:srgbClr val="634D56"/>
            </a:solidFill>
            <a:ln w="63979" cap="flat">
              <a:noFill/>
              <a:prstDash val="solid"/>
              <a:miter/>
            </a:ln>
          </p:spPr>
          <p:txBody>
            <a:bodyPr rtlCol="0" anchor="ctr"/>
            <a:lstStyle/>
            <a:p>
              <a:endParaRPr lang="en-US"/>
            </a:p>
          </p:txBody>
        </p:sp>
        <p:sp>
          <p:nvSpPr>
            <p:cNvPr id="359" name="Freeform: Shape 358">
              <a:extLst>
                <a:ext uri="{FF2B5EF4-FFF2-40B4-BE49-F238E27FC236}">
                  <a16:creationId xmlns:a16="http://schemas.microsoft.com/office/drawing/2014/main" xmlns="" id="{8F13D18A-FA8E-45CA-9BD1-938CACAED6C9}"/>
                </a:ext>
              </a:extLst>
            </p:cNvPr>
            <p:cNvSpPr/>
            <p:nvPr/>
          </p:nvSpPr>
          <p:spPr>
            <a:xfrm>
              <a:off x="-3867257" y="5896476"/>
              <a:ext cx="680734" cy="255893"/>
            </a:xfrm>
            <a:custGeom>
              <a:avLst/>
              <a:gdLst>
                <a:gd name="connsiteX0" fmla="*/ 277244 w 680734"/>
                <a:gd name="connsiteY0" fmla="*/ 0 h 255893"/>
                <a:gd name="connsiteX1" fmla="*/ 206794 w 680734"/>
                <a:gd name="connsiteY1" fmla="*/ 64046 h 255893"/>
                <a:gd name="connsiteX2" fmla="*/ 354100 w 680734"/>
                <a:gd name="connsiteY2" fmla="*/ 115283 h 255893"/>
                <a:gd name="connsiteX3" fmla="*/ 161962 w 680734"/>
                <a:gd name="connsiteY3" fmla="*/ 211353 h 255893"/>
                <a:gd name="connsiteX4" fmla="*/ 65892 w 680734"/>
                <a:gd name="connsiteY4" fmla="*/ 128092 h 255893"/>
                <a:gd name="connsiteX5" fmla="*/ 27465 w 680734"/>
                <a:gd name="connsiteY5" fmla="*/ 140902 h 255893"/>
                <a:gd name="connsiteX6" fmla="*/ 14656 w 680734"/>
                <a:gd name="connsiteY6" fmla="*/ 140902 h 255893"/>
                <a:gd name="connsiteX7" fmla="*/ 33869 w 680734"/>
                <a:gd name="connsiteY7" fmla="*/ 224162 h 255893"/>
                <a:gd name="connsiteX8" fmla="*/ 680735 w 680734"/>
                <a:gd name="connsiteY8" fmla="*/ 76856 h 255893"/>
                <a:gd name="connsiteX9" fmla="*/ 277244 w 680734"/>
                <a:gd name="connsiteY9" fmla="*/ 0 h 255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80734" h="255893">
                  <a:moveTo>
                    <a:pt x="277244" y="0"/>
                  </a:moveTo>
                  <a:cubicBezTo>
                    <a:pt x="277244" y="0"/>
                    <a:pt x="258031" y="32023"/>
                    <a:pt x="206794" y="64046"/>
                  </a:cubicBezTo>
                  <a:cubicBezTo>
                    <a:pt x="238817" y="83260"/>
                    <a:pt x="283649" y="108879"/>
                    <a:pt x="354100" y="115283"/>
                  </a:cubicBezTo>
                  <a:cubicBezTo>
                    <a:pt x="469383" y="121688"/>
                    <a:pt x="264435" y="256185"/>
                    <a:pt x="161962" y="211353"/>
                  </a:cubicBezTo>
                  <a:cubicBezTo>
                    <a:pt x="91511" y="185734"/>
                    <a:pt x="59488" y="160116"/>
                    <a:pt x="65892" y="128092"/>
                  </a:cubicBezTo>
                  <a:cubicBezTo>
                    <a:pt x="53083" y="134497"/>
                    <a:pt x="40274" y="134497"/>
                    <a:pt x="27465" y="140902"/>
                  </a:cubicBezTo>
                  <a:cubicBezTo>
                    <a:pt x="21060" y="140902"/>
                    <a:pt x="21060" y="140902"/>
                    <a:pt x="14656" y="140902"/>
                  </a:cubicBezTo>
                  <a:cubicBezTo>
                    <a:pt x="-4558" y="166520"/>
                    <a:pt x="-10963" y="198543"/>
                    <a:pt x="33869" y="224162"/>
                  </a:cubicBezTo>
                  <a:cubicBezTo>
                    <a:pt x="110725" y="275399"/>
                    <a:pt x="507810" y="288208"/>
                    <a:pt x="680735" y="76856"/>
                  </a:cubicBezTo>
                  <a:cubicBezTo>
                    <a:pt x="597475" y="0"/>
                    <a:pt x="277244" y="0"/>
                    <a:pt x="277244" y="0"/>
                  </a:cubicBezTo>
                  <a:close/>
                </a:path>
              </a:pathLst>
            </a:custGeom>
            <a:solidFill>
              <a:srgbClr val="F4CAAB"/>
            </a:solidFill>
            <a:ln w="63979" cap="flat">
              <a:noFill/>
              <a:prstDash val="solid"/>
              <a:miter/>
            </a:ln>
          </p:spPr>
          <p:txBody>
            <a:bodyPr rtlCol="0" anchor="ctr"/>
            <a:lstStyle/>
            <a:p>
              <a:endParaRPr lang="en-US"/>
            </a:p>
          </p:txBody>
        </p:sp>
        <p:sp>
          <p:nvSpPr>
            <p:cNvPr id="360" name="Freeform: Shape 359">
              <a:extLst>
                <a:ext uri="{FF2B5EF4-FFF2-40B4-BE49-F238E27FC236}">
                  <a16:creationId xmlns:a16="http://schemas.microsoft.com/office/drawing/2014/main" xmlns="" id="{3935EE9E-4AF5-4ABE-ACDF-2F80B4D73C6E}"/>
                </a:ext>
              </a:extLst>
            </p:cNvPr>
            <p:cNvSpPr/>
            <p:nvPr/>
          </p:nvSpPr>
          <p:spPr>
            <a:xfrm>
              <a:off x="-2533252" y="5653101"/>
              <a:ext cx="486750" cy="508196"/>
            </a:xfrm>
            <a:custGeom>
              <a:avLst/>
              <a:gdLst>
                <a:gd name="connsiteX0" fmla="*/ 422704 w 486750"/>
                <a:gd name="connsiteY0" fmla="*/ 0 h 508196"/>
                <a:gd name="connsiteX1" fmla="*/ 96069 w 486750"/>
                <a:gd name="connsiteY1" fmla="*/ 166520 h 508196"/>
                <a:gd name="connsiteX2" fmla="*/ 83260 w 486750"/>
                <a:gd name="connsiteY2" fmla="*/ 224162 h 508196"/>
                <a:gd name="connsiteX3" fmla="*/ 307421 w 486750"/>
                <a:gd name="connsiteY3" fmla="*/ 211352 h 508196"/>
                <a:gd name="connsiteX4" fmla="*/ 12809 w 486750"/>
                <a:gd name="connsiteY4" fmla="*/ 416300 h 508196"/>
                <a:gd name="connsiteX5" fmla="*/ 0 w 486750"/>
                <a:gd name="connsiteY5" fmla="*/ 435514 h 508196"/>
                <a:gd name="connsiteX6" fmla="*/ 102474 w 486750"/>
                <a:gd name="connsiteY6" fmla="*/ 505965 h 508196"/>
                <a:gd name="connsiteX7" fmla="*/ 486750 w 486750"/>
                <a:gd name="connsiteY7" fmla="*/ 38428 h 508196"/>
                <a:gd name="connsiteX8" fmla="*/ 422704 w 486750"/>
                <a:gd name="connsiteY8" fmla="*/ 0 h 508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750" h="508196">
                  <a:moveTo>
                    <a:pt x="422704" y="0"/>
                  </a:moveTo>
                  <a:cubicBezTo>
                    <a:pt x="422704" y="0"/>
                    <a:pt x="352253" y="172925"/>
                    <a:pt x="96069" y="166520"/>
                  </a:cubicBezTo>
                  <a:cubicBezTo>
                    <a:pt x="96069" y="166520"/>
                    <a:pt x="96069" y="185734"/>
                    <a:pt x="83260" y="224162"/>
                  </a:cubicBezTo>
                  <a:cubicBezTo>
                    <a:pt x="140901" y="243375"/>
                    <a:pt x="224161" y="256185"/>
                    <a:pt x="307421" y="211352"/>
                  </a:cubicBezTo>
                  <a:cubicBezTo>
                    <a:pt x="429109" y="147306"/>
                    <a:pt x="128092" y="582820"/>
                    <a:pt x="12809" y="416300"/>
                  </a:cubicBezTo>
                  <a:cubicBezTo>
                    <a:pt x="6405" y="422705"/>
                    <a:pt x="6405" y="429109"/>
                    <a:pt x="0" y="435514"/>
                  </a:cubicBezTo>
                  <a:cubicBezTo>
                    <a:pt x="6405" y="473942"/>
                    <a:pt x="25619" y="518774"/>
                    <a:pt x="102474" y="505965"/>
                  </a:cubicBezTo>
                  <a:cubicBezTo>
                    <a:pt x="236971" y="493156"/>
                    <a:pt x="480346" y="345849"/>
                    <a:pt x="486750" y="38428"/>
                  </a:cubicBezTo>
                  <a:cubicBezTo>
                    <a:pt x="448323" y="19214"/>
                    <a:pt x="422704" y="0"/>
                    <a:pt x="422704" y="0"/>
                  </a:cubicBezTo>
                  <a:close/>
                </a:path>
              </a:pathLst>
            </a:custGeom>
            <a:solidFill>
              <a:srgbClr val="F4CAAB"/>
            </a:solidFill>
            <a:ln w="63979" cap="flat">
              <a:noFill/>
              <a:prstDash val="solid"/>
              <a:miter/>
            </a:ln>
          </p:spPr>
          <p:txBody>
            <a:bodyPr rtlCol="0" anchor="ctr"/>
            <a:lstStyle/>
            <a:p>
              <a:endParaRPr lang="en-US"/>
            </a:p>
          </p:txBody>
        </p:sp>
        <p:grpSp>
          <p:nvGrpSpPr>
            <p:cNvPr id="361" name="Graphic 317">
              <a:extLst>
                <a:ext uri="{FF2B5EF4-FFF2-40B4-BE49-F238E27FC236}">
                  <a16:creationId xmlns:a16="http://schemas.microsoft.com/office/drawing/2014/main" xmlns="" id="{7A222D9F-1242-41D7-8655-E33AA2D0ACE7}"/>
                </a:ext>
              </a:extLst>
            </p:cNvPr>
            <p:cNvGrpSpPr/>
            <p:nvPr/>
          </p:nvGrpSpPr>
          <p:grpSpPr>
            <a:xfrm>
              <a:off x="-4386640" y="3904640"/>
              <a:ext cx="434078" cy="678889"/>
              <a:chOff x="946347" y="4683053"/>
              <a:chExt cx="434078" cy="678889"/>
            </a:xfrm>
          </p:grpSpPr>
          <p:grpSp>
            <p:nvGrpSpPr>
              <p:cNvPr id="362" name="Graphic 317">
                <a:extLst>
                  <a:ext uri="{FF2B5EF4-FFF2-40B4-BE49-F238E27FC236}">
                    <a16:creationId xmlns:a16="http://schemas.microsoft.com/office/drawing/2014/main" xmlns="" id="{DFD48761-AB3A-4D96-929E-827E0B4C1744}"/>
                  </a:ext>
                </a:extLst>
              </p:cNvPr>
              <p:cNvGrpSpPr/>
              <p:nvPr/>
            </p:nvGrpSpPr>
            <p:grpSpPr>
              <a:xfrm>
                <a:off x="946347" y="4683053"/>
                <a:ext cx="434078" cy="678889"/>
                <a:chOff x="946347" y="4683053"/>
                <a:chExt cx="434078" cy="678889"/>
              </a:xfrm>
            </p:grpSpPr>
            <p:sp>
              <p:nvSpPr>
                <p:cNvPr id="363" name="Freeform: Shape 362">
                  <a:extLst>
                    <a:ext uri="{FF2B5EF4-FFF2-40B4-BE49-F238E27FC236}">
                      <a16:creationId xmlns:a16="http://schemas.microsoft.com/office/drawing/2014/main" xmlns="" id="{A7AF9477-5746-4142-8C88-856321EFA120}"/>
                    </a:ext>
                  </a:extLst>
                </p:cNvPr>
                <p:cNvSpPr/>
                <p:nvPr/>
              </p:nvSpPr>
              <p:spPr>
                <a:xfrm>
                  <a:off x="950976" y="4692516"/>
                  <a:ext cx="426936" cy="663021"/>
                </a:xfrm>
                <a:custGeom>
                  <a:avLst/>
                  <a:gdLst>
                    <a:gd name="connsiteX0" fmla="*/ 81087 w 426936"/>
                    <a:gd name="connsiteY0" fmla="*/ 16155 h 663021"/>
                    <a:gd name="connsiteX1" fmla="*/ 36255 w 426936"/>
                    <a:gd name="connsiteY1" fmla="*/ 323576 h 663021"/>
                    <a:gd name="connsiteX2" fmla="*/ 87492 w 426936"/>
                    <a:gd name="connsiteY2" fmla="*/ 438860 h 663021"/>
                    <a:gd name="connsiteX3" fmla="*/ 157943 w 426936"/>
                    <a:gd name="connsiteY3" fmla="*/ 515715 h 663021"/>
                    <a:gd name="connsiteX4" fmla="*/ 177156 w 426936"/>
                    <a:gd name="connsiteY4" fmla="*/ 663021 h 663021"/>
                    <a:gd name="connsiteX5" fmla="*/ 247607 w 426936"/>
                    <a:gd name="connsiteY5" fmla="*/ 502906 h 663021"/>
                    <a:gd name="connsiteX6" fmla="*/ 279630 w 426936"/>
                    <a:gd name="connsiteY6" fmla="*/ 336386 h 663021"/>
                    <a:gd name="connsiteX7" fmla="*/ 330867 w 426936"/>
                    <a:gd name="connsiteY7" fmla="*/ 451669 h 663021"/>
                    <a:gd name="connsiteX8" fmla="*/ 407722 w 426936"/>
                    <a:gd name="connsiteY8" fmla="*/ 496501 h 663021"/>
                    <a:gd name="connsiteX9" fmla="*/ 407722 w 426936"/>
                    <a:gd name="connsiteY9" fmla="*/ 387623 h 663021"/>
                    <a:gd name="connsiteX10" fmla="*/ 369295 w 426936"/>
                    <a:gd name="connsiteY10" fmla="*/ 182675 h 663021"/>
                    <a:gd name="connsiteX11" fmla="*/ 81087 w 426936"/>
                    <a:gd name="connsiteY11" fmla="*/ 16155 h 66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6936" h="663021">
                      <a:moveTo>
                        <a:pt x="81087" y="16155"/>
                      </a:moveTo>
                      <a:cubicBezTo>
                        <a:pt x="81087" y="16155"/>
                        <a:pt x="-66219" y="227507"/>
                        <a:pt x="36255" y="323576"/>
                      </a:cubicBezTo>
                      <a:cubicBezTo>
                        <a:pt x="49064" y="432455"/>
                        <a:pt x="68278" y="438860"/>
                        <a:pt x="87492" y="438860"/>
                      </a:cubicBezTo>
                      <a:cubicBezTo>
                        <a:pt x="119515" y="509310"/>
                        <a:pt x="157943" y="515715"/>
                        <a:pt x="157943" y="515715"/>
                      </a:cubicBezTo>
                      <a:cubicBezTo>
                        <a:pt x="157943" y="515715"/>
                        <a:pt x="145133" y="663021"/>
                        <a:pt x="177156" y="663021"/>
                      </a:cubicBezTo>
                      <a:cubicBezTo>
                        <a:pt x="209179" y="663021"/>
                        <a:pt x="260416" y="598975"/>
                        <a:pt x="247607" y="502906"/>
                      </a:cubicBezTo>
                      <a:cubicBezTo>
                        <a:pt x="241202" y="406837"/>
                        <a:pt x="254012" y="336386"/>
                        <a:pt x="279630" y="336386"/>
                      </a:cubicBezTo>
                      <a:cubicBezTo>
                        <a:pt x="311653" y="336386"/>
                        <a:pt x="324462" y="394028"/>
                        <a:pt x="330867" y="451669"/>
                      </a:cubicBezTo>
                      <a:cubicBezTo>
                        <a:pt x="337272" y="509310"/>
                        <a:pt x="382104" y="502906"/>
                        <a:pt x="407722" y="496501"/>
                      </a:cubicBezTo>
                      <a:cubicBezTo>
                        <a:pt x="433341" y="490097"/>
                        <a:pt x="433341" y="426051"/>
                        <a:pt x="407722" y="387623"/>
                      </a:cubicBezTo>
                      <a:cubicBezTo>
                        <a:pt x="382104" y="349195"/>
                        <a:pt x="414127" y="240317"/>
                        <a:pt x="369295" y="182675"/>
                      </a:cubicBezTo>
                      <a:cubicBezTo>
                        <a:pt x="330867" y="125033"/>
                        <a:pt x="145133" y="-54296"/>
                        <a:pt x="81087" y="16155"/>
                      </a:cubicBezTo>
                      <a:close/>
                    </a:path>
                  </a:pathLst>
                </a:custGeom>
                <a:solidFill>
                  <a:srgbClr val="F7C6AA"/>
                </a:solidFill>
                <a:ln w="63979" cap="flat">
                  <a:noFill/>
                  <a:prstDash val="solid"/>
                  <a:miter/>
                </a:ln>
              </p:spPr>
              <p:txBody>
                <a:bodyPr rtlCol="0" anchor="ctr"/>
                <a:lstStyle/>
                <a:p>
                  <a:endParaRPr lang="en-US"/>
                </a:p>
              </p:txBody>
            </p:sp>
            <p:sp>
              <p:nvSpPr>
                <p:cNvPr id="364" name="Freeform: Shape 363">
                  <a:extLst>
                    <a:ext uri="{FF2B5EF4-FFF2-40B4-BE49-F238E27FC236}">
                      <a16:creationId xmlns:a16="http://schemas.microsoft.com/office/drawing/2014/main" xmlns="" id="{0711AF88-757F-4C2C-ACBE-6E116B4F36C4}"/>
                    </a:ext>
                  </a:extLst>
                </p:cNvPr>
                <p:cNvSpPr/>
                <p:nvPr/>
              </p:nvSpPr>
              <p:spPr>
                <a:xfrm>
                  <a:off x="946347" y="4683053"/>
                  <a:ext cx="434078" cy="678889"/>
                </a:xfrm>
                <a:custGeom>
                  <a:avLst/>
                  <a:gdLst>
                    <a:gd name="connsiteX0" fmla="*/ 181786 w 434078"/>
                    <a:gd name="connsiteY0" fmla="*/ 678890 h 678889"/>
                    <a:gd name="connsiteX1" fmla="*/ 168977 w 434078"/>
                    <a:gd name="connsiteY1" fmla="*/ 672485 h 678889"/>
                    <a:gd name="connsiteX2" fmla="*/ 156167 w 434078"/>
                    <a:gd name="connsiteY2" fmla="*/ 531584 h 678889"/>
                    <a:gd name="connsiteX3" fmla="*/ 92121 w 434078"/>
                    <a:gd name="connsiteY3" fmla="*/ 461132 h 678889"/>
                    <a:gd name="connsiteX4" fmla="*/ 34480 w 434078"/>
                    <a:gd name="connsiteY4" fmla="*/ 339445 h 678889"/>
                    <a:gd name="connsiteX5" fmla="*/ 79312 w 434078"/>
                    <a:gd name="connsiteY5" fmla="*/ 25619 h 678889"/>
                    <a:gd name="connsiteX6" fmla="*/ 124144 w 434078"/>
                    <a:gd name="connsiteY6" fmla="*/ 0 h 678889"/>
                    <a:gd name="connsiteX7" fmla="*/ 380329 w 434078"/>
                    <a:gd name="connsiteY7" fmla="*/ 185734 h 678889"/>
                    <a:gd name="connsiteX8" fmla="*/ 405947 w 434078"/>
                    <a:gd name="connsiteY8" fmla="*/ 320231 h 678889"/>
                    <a:gd name="connsiteX9" fmla="*/ 418756 w 434078"/>
                    <a:gd name="connsiteY9" fmla="*/ 397086 h 678889"/>
                    <a:gd name="connsiteX10" fmla="*/ 431566 w 434078"/>
                    <a:gd name="connsiteY10" fmla="*/ 493156 h 678889"/>
                    <a:gd name="connsiteX11" fmla="*/ 412352 w 434078"/>
                    <a:gd name="connsiteY11" fmla="*/ 512370 h 678889"/>
                    <a:gd name="connsiteX12" fmla="*/ 380329 w 434078"/>
                    <a:gd name="connsiteY12" fmla="*/ 518774 h 678889"/>
                    <a:gd name="connsiteX13" fmla="*/ 380329 w 434078"/>
                    <a:gd name="connsiteY13" fmla="*/ 518774 h 678889"/>
                    <a:gd name="connsiteX14" fmla="*/ 329092 w 434078"/>
                    <a:gd name="connsiteY14" fmla="*/ 461132 h 678889"/>
                    <a:gd name="connsiteX15" fmla="*/ 284260 w 434078"/>
                    <a:gd name="connsiteY15" fmla="*/ 352254 h 678889"/>
                    <a:gd name="connsiteX16" fmla="*/ 271450 w 434078"/>
                    <a:gd name="connsiteY16" fmla="*/ 358659 h 678889"/>
                    <a:gd name="connsiteX17" fmla="*/ 252237 w 434078"/>
                    <a:gd name="connsiteY17" fmla="*/ 512370 h 678889"/>
                    <a:gd name="connsiteX18" fmla="*/ 213809 w 434078"/>
                    <a:gd name="connsiteY18" fmla="*/ 653271 h 678889"/>
                    <a:gd name="connsiteX19" fmla="*/ 181786 w 434078"/>
                    <a:gd name="connsiteY19" fmla="*/ 678890 h 678889"/>
                    <a:gd name="connsiteX20" fmla="*/ 124144 w 434078"/>
                    <a:gd name="connsiteY20" fmla="*/ 19214 h 678889"/>
                    <a:gd name="connsiteX21" fmla="*/ 85717 w 434078"/>
                    <a:gd name="connsiteY21" fmla="*/ 32023 h 678889"/>
                    <a:gd name="connsiteX22" fmla="*/ 40884 w 434078"/>
                    <a:gd name="connsiteY22" fmla="*/ 326636 h 678889"/>
                    <a:gd name="connsiteX23" fmla="*/ 40884 w 434078"/>
                    <a:gd name="connsiteY23" fmla="*/ 333040 h 678889"/>
                    <a:gd name="connsiteX24" fmla="*/ 92121 w 434078"/>
                    <a:gd name="connsiteY24" fmla="*/ 441919 h 678889"/>
                    <a:gd name="connsiteX25" fmla="*/ 98526 w 434078"/>
                    <a:gd name="connsiteY25" fmla="*/ 448323 h 678889"/>
                    <a:gd name="connsiteX26" fmla="*/ 162572 w 434078"/>
                    <a:gd name="connsiteY26" fmla="*/ 518774 h 678889"/>
                    <a:gd name="connsiteX27" fmla="*/ 168977 w 434078"/>
                    <a:gd name="connsiteY27" fmla="*/ 518774 h 678889"/>
                    <a:gd name="connsiteX28" fmla="*/ 168977 w 434078"/>
                    <a:gd name="connsiteY28" fmla="*/ 525179 h 678889"/>
                    <a:gd name="connsiteX29" fmla="*/ 175381 w 434078"/>
                    <a:gd name="connsiteY29" fmla="*/ 659676 h 678889"/>
                    <a:gd name="connsiteX30" fmla="*/ 181786 w 434078"/>
                    <a:gd name="connsiteY30" fmla="*/ 659676 h 678889"/>
                    <a:gd name="connsiteX31" fmla="*/ 213809 w 434078"/>
                    <a:gd name="connsiteY31" fmla="*/ 640462 h 678889"/>
                    <a:gd name="connsiteX32" fmla="*/ 245832 w 434078"/>
                    <a:gd name="connsiteY32" fmla="*/ 505965 h 678889"/>
                    <a:gd name="connsiteX33" fmla="*/ 265046 w 434078"/>
                    <a:gd name="connsiteY33" fmla="*/ 339445 h 678889"/>
                    <a:gd name="connsiteX34" fmla="*/ 284260 w 434078"/>
                    <a:gd name="connsiteY34" fmla="*/ 333040 h 678889"/>
                    <a:gd name="connsiteX35" fmla="*/ 284260 w 434078"/>
                    <a:gd name="connsiteY35" fmla="*/ 333040 h 678889"/>
                    <a:gd name="connsiteX36" fmla="*/ 341901 w 434078"/>
                    <a:gd name="connsiteY36" fmla="*/ 454728 h 678889"/>
                    <a:gd name="connsiteX37" fmla="*/ 380329 w 434078"/>
                    <a:gd name="connsiteY37" fmla="*/ 499561 h 678889"/>
                    <a:gd name="connsiteX38" fmla="*/ 380329 w 434078"/>
                    <a:gd name="connsiteY38" fmla="*/ 499561 h 678889"/>
                    <a:gd name="connsiteX39" fmla="*/ 405947 w 434078"/>
                    <a:gd name="connsiteY39" fmla="*/ 493156 h 678889"/>
                    <a:gd name="connsiteX40" fmla="*/ 418756 w 434078"/>
                    <a:gd name="connsiteY40" fmla="*/ 480347 h 678889"/>
                    <a:gd name="connsiteX41" fmla="*/ 405947 w 434078"/>
                    <a:gd name="connsiteY41" fmla="*/ 397086 h 678889"/>
                    <a:gd name="connsiteX42" fmla="*/ 393138 w 434078"/>
                    <a:gd name="connsiteY42" fmla="*/ 313826 h 678889"/>
                    <a:gd name="connsiteX43" fmla="*/ 367520 w 434078"/>
                    <a:gd name="connsiteY43" fmla="*/ 185734 h 678889"/>
                    <a:gd name="connsiteX44" fmla="*/ 124144 w 434078"/>
                    <a:gd name="connsiteY44" fmla="*/ 19214 h 678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34078" h="678889">
                      <a:moveTo>
                        <a:pt x="181786" y="678890"/>
                      </a:moveTo>
                      <a:cubicBezTo>
                        <a:pt x="175381" y="678890"/>
                        <a:pt x="168977" y="678890"/>
                        <a:pt x="168977" y="672485"/>
                      </a:cubicBezTo>
                      <a:cubicBezTo>
                        <a:pt x="149763" y="646867"/>
                        <a:pt x="156167" y="557202"/>
                        <a:pt x="156167" y="531584"/>
                      </a:cubicBezTo>
                      <a:cubicBezTo>
                        <a:pt x="143358" y="525179"/>
                        <a:pt x="117740" y="512370"/>
                        <a:pt x="92121" y="461132"/>
                      </a:cubicBezTo>
                      <a:cubicBezTo>
                        <a:pt x="66503" y="461132"/>
                        <a:pt x="47289" y="435514"/>
                        <a:pt x="34480" y="339445"/>
                      </a:cubicBezTo>
                      <a:cubicBezTo>
                        <a:pt x="-61589" y="243376"/>
                        <a:pt x="72908" y="38428"/>
                        <a:pt x="79312" y="25619"/>
                      </a:cubicBezTo>
                      <a:cubicBezTo>
                        <a:pt x="92121" y="6405"/>
                        <a:pt x="104931" y="0"/>
                        <a:pt x="124144" y="0"/>
                      </a:cubicBezTo>
                      <a:cubicBezTo>
                        <a:pt x="207404" y="0"/>
                        <a:pt x="348306" y="140902"/>
                        <a:pt x="380329" y="185734"/>
                      </a:cubicBezTo>
                      <a:cubicBezTo>
                        <a:pt x="405947" y="224162"/>
                        <a:pt x="405947" y="275399"/>
                        <a:pt x="405947" y="320231"/>
                      </a:cubicBezTo>
                      <a:cubicBezTo>
                        <a:pt x="405947" y="352254"/>
                        <a:pt x="405947" y="377873"/>
                        <a:pt x="418756" y="397086"/>
                      </a:cubicBezTo>
                      <a:cubicBezTo>
                        <a:pt x="431566" y="429109"/>
                        <a:pt x="437970" y="467537"/>
                        <a:pt x="431566" y="493156"/>
                      </a:cubicBezTo>
                      <a:cubicBezTo>
                        <a:pt x="431566" y="499561"/>
                        <a:pt x="425161" y="512370"/>
                        <a:pt x="412352" y="512370"/>
                      </a:cubicBezTo>
                      <a:cubicBezTo>
                        <a:pt x="405947" y="512370"/>
                        <a:pt x="393138" y="518774"/>
                        <a:pt x="380329" y="518774"/>
                      </a:cubicBezTo>
                      <a:lnTo>
                        <a:pt x="380329" y="518774"/>
                      </a:lnTo>
                      <a:cubicBezTo>
                        <a:pt x="367520" y="518774"/>
                        <a:pt x="329092" y="512370"/>
                        <a:pt x="329092" y="461132"/>
                      </a:cubicBezTo>
                      <a:cubicBezTo>
                        <a:pt x="322687" y="397086"/>
                        <a:pt x="303473" y="352254"/>
                        <a:pt x="284260" y="352254"/>
                      </a:cubicBezTo>
                      <a:cubicBezTo>
                        <a:pt x="277855" y="352254"/>
                        <a:pt x="277855" y="352254"/>
                        <a:pt x="271450" y="358659"/>
                      </a:cubicBezTo>
                      <a:cubicBezTo>
                        <a:pt x="252237" y="377873"/>
                        <a:pt x="245832" y="441919"/>
                        <a:pt x="252237" y="512370"/>
                      </a:cubicBezTo>
                      <a:cubicBezTo>
                        <a:pt x="258641" y="570011"/>
                        <a:pt x="245832" y="621248"/>
                        <a:pt x="213809" y="653271"/>
                      </a:cubicBezTo>
                      <a:cubicBezTo>
                        <a:pt x="207404" y="666081"/>
                        <a:pt x="194595" y="678890"/>
                        <a:pt x="181786" y="678890"/>
                      </a:cubicBezTo>
                      <a:close/>
                      <a:moveTo>
                        <a:pt x="124144" y="19214"/>
                      </a:moveTo>
                      <a:cubicBezTo>
                        <a:pt x="111335" y="19214"/>
                        <a:pt x="98526" y="25619"/>
                        <a:pt x="85717" y="32023"/>
                      </a:cubicBezTo>
                      <a:cubicBezTo>
                        <a:pt x="85717" y="32023"/>
                        <a:pt x="-55185" y="243376"/>
                        <a:pt x="40884" y="326636"/>
                      </a:cubicBezTo>
                      <a:cubicBezTo>
                        <a:pt x="40884" y="326636"/>
                        <a:pt x="40884" y="326636"/>
                        <a:pt x="40884" y="333040"/>
                      </a:cubicBezTo>
                      <a:cubicBezTo>
                        <a:pt x="60098" y="441919"/>
                        <a:pt x="72908" y="441919"/>
                        <a:pt x="92121" y="441919"/>
                      </a:cubicBezTo>
                      <a:cubicBezTo>
                        <a:pt x="92121" y="441919"/>
                        <a:pt x="98526" y="441919"/>
                        <a:pt x="98526" y="448323"/>
                      </a:cubicBezTo>
                      <a:cubicBezTo>
                        <a:pt x="130549" y="512370"/>
                        <a:pt x="162572" y="518774"/>
                        <a:pt x="162572" y="518774"/>
                      </a:cubicBezTo>
                      <a:cubicBezTo>
                        <a:pt x="162572" y="518774"/>
                        <a:pt x="168977" y="518774"/>
                        <a:pt x="168977" y="518774"/>
                      </a:cubicBezTo>
                      <a:cubicBezTo>
                        <a:pt x="168977" y="518774"/>
                        <a:pt x="168977" y="525179"/>
                        <a:pt x="168977" y="525179"/>
                      </a:cubicBezTo>
                      <a:cubicBezTo>
                        <a:pt x="162572" y="570011"/>
                        <a:pt x="162572" y="646867"/>
                        <a:pt x="175381" y="659676"/>
                      </a:cubicBezTo>
                      <a:cubicBezTo>
                        <a:pt x="175381" y="659676"/>
                        <a:pt x="175381" y="659676"/>
                        <a:pt x="181786" y="659676"/>
                      </a:cubicBezTo>
                      <a:cubicBezTo>
                        <a:pt x="188190" y="659676"/>
                        <a:pt x="201000" y="653271"/>
                        <a:pt x="213809" y="640462"/>
                      </a:cubicBezTo>
                      <a:cubicBezTo>
                        <a:pt x="239427" y="608439"/>
                        <a:pt x="252237" y="563607"/>
                        <a:pt x="245832" y="505965"/>
                      </a:cubicBezTo>
                      <a:cubicBezTo>
                        <a:pt x="239427" y="422705"/>
                        <a:pt x="245832" y="365063"/>
                        <a:pt x="265046" y="339445"/>
                      </a:cubicBezTo>
                      <a:cubicBezTo>
                        <a:pt x="271450" y="333040"/>
                        <a:pt x="277855" y="333040"/>
                        <a:pt x="284260" y="333040"/>
                      </a:cubicBezTo>
                      <a:lnTo>
                        <a:pt x="284260" y="333040"/>
                      </a:lnTo>
                      <a:cubicBezTo>
                        <a:pt x="322687" y="333040"/>
                        <a:pt x="335496" y="397086"/>
                        <a:pt x="341901" y="454728"/>
                      </a:cubicBezTo>
                      <a:cubicBezTo>
                        <a:pt x="341901" y="486751"/>
                        <a:pt x="354710" y="499561"/>
                        <a:pt x="380329" y="499561"/>
                      </a:cubicBezTo>
                      <a:lnTo>
                        <a:pt x="380329" y="499561"/>
                      </a:lnTo>
                      <a:cubicBezTo>
                        <a:pt x="386733" y="499561"/>
                        <a:pt x="399543" y="499561"/>
                        <a:pt x="405947" y="493156"/>
                      </a:cubicBezTo>
                      <a:cubicBezTo>
                        <a:pt x="412352" y="493156"/>
                        <a:pt x="412352" y="486751"/>
                        <a:pt x="418756" y="480347"/>
                      </a:cubicBezTo>
                      <a:cubicBezTo>
                        <a:pt x="425161" y="461132"/>
                        <a:pt x="425161" y="422705"/>
                        <a:pt x="405947" y="397086"/>
                      </a:cubicBezTo>
                      <a:cubicBezTo>
                        <a:pt x="393138" y="377873"/>
                        <a:pt x="393138" y="352254"/>
                        <a:pt x="393138" y="313826"/>
                      </a:cubicBezTo>
                      <a:cubicBezTo>
                        <a:pt x="393138" y="268994"/>
                        <a:pt x="393138" y="217757"/>
                        <a:pt x="367520" y="185734"/>
                      </a:cubicBezTo>
                      <a:cubicBezTo>
                        <a:pt x="335496" y="140902"/>
                        <a:pt x="201000" y="19214"/>
                        <a:pt x="124144" y="19214"/>
                      </a:cubicBezTo>
                      <a:close/>
                    </a:path>
                  </a:pathLst>
                </a:custGeom>
                <a:solidFill>
                  <a:srgbClr val="AA7F63"/>
                </a:solidFill>
                <a:ln w="63979" cap="flat">
                  <a:noFill/>
                  <a:prstDash val="solid"/>
                  <a:miter/>
                </a:ln>
              </p:spPr>
              <p:txBody>
                <a:bodyPr rtlCol="0" anchor="ctr"/>
                <a:lstStyle/>
                <a:p>
                  <a:endParaRPr lang="en-US"/>
                </a:p>
              </p:txBody>
            </p:sp>
          </p:grpSp>
          <p:grpSp>
            <p:nvGrpSpPr>
              <p:cNvPr id="365" name="Graphic 317">
                <a:extLst>
                  <a:ext uri="{FF2B5EF4-FFF2-40B4-BE49-F238E27FC236}">
                    <a16:creationId xmlns:a16="http://schemas.microsoft.com/office/drawing/2014/main" xmlns="" id="{B7B0DA38-9AF6-461A-8047-8A86E49042CF}"/>
                  </a:ext>
                </a:extLst>
              </p:cNvPr>
              <p:cNvGrpSpPr/>
              <p:nvPr/>
            </p:nvGrpSpPr>
            <p:grpSpPr>
              <a:xfrm>
                <a:off x="987231" y="4888000"/>
                <a:ext cx="153710" cy="333040"/>
                <a:chOff x="987231" y="4888000"/>
                <a:chExt cx="153710" cy="333040"/>
              </a:xfrm>
              <a:solidFill>
                <a:srgbClr val="AA7F63"/>
              </a:solidFill>
            </p:grpSpPr>
            <p:sp>
              <p:nvSpPr>
                <p:cNvPr id="366" name="Freeform: Shape 365">
                  <a:extLst>
                    <a:ext uri="{FF2B5EF4-FFF2-40B4-BE49-F238E27FC236}">
                      <a16:creationId xmlns:a16="http://schemas.microsoft.com/office/drawing/2014/main" xmlns="" id="{8D6E9CB9-5950-4705-B247-3C05805D7B1E}"/>
                    </a:ext>
                  </a:extLst>
                </p:cNvPr>
                <p:cNvSpPr/>
                <p:nvPr/>
              </p:nvSpPr>
              <p:spPr>
                <a:xfrm>
                  <a:off x="1089705" y="4939238"/>
                  <a:ext cx="51236" cy="281803"/>
                </a:xfrm>
                <a:custGeom>
                  <a:avLst/>
                  <a:gdLst>
                    <a:gd name="connsiteX0" fmla="*/ 19214 w 51236"/>
                    <a:gd name="connsiteY0" fmla="*/ 281803 h 281803"/>
                    <a:gd name="connsiteX1" fmla="*/ 12809 w 51236"/>
                    <a:gd name="connsiteY1" fmla="*/ 268994 h 281803"/>
                    <a:gd name="connsiteX2" fmla="*/ 6405 w 51236"/>
                    <a:gd name="connsiteY2" fmla="*/ 236971 h 281803"/>
                    <a:gd name="connsiteX3" fmla="*/ 0 w 51236"/>
                    <a:gd name="connsiteY3" fmla="*/ 192139 h 281803"/>
                    <a:gd name="connsiteX4" fmla="*/ 0 w 51236"/>
                    <a:gd name="connsiteY4" fmla="*/ 166520 h 281803"/>
                    <a:gd name="connsiteX5" fmla="*/ 6405 w 51236"/>
                    <a:gd name="connsiteY5" fmla="*/ 140901 h 281803"/>
                    <a:gd name="connsiteX6" fmla="*/ 19214 w 51236"/>
                    <a:gd name="connsiteY6" fmla="*/ 89665 h 281803"/>
                    <a:gd name="connsiteX7" fmla="*/ 32023 w 51236"/>
                    <a:gd name="connsiteY7" fmla="*/ 44832 h 281803"/>
                    <a:gd name="connsiteX8" fmla="*/ 51237 w 51236"/>
                    <a:gd name="connsiteY8" fmla="*/ 0 h 281803"/>
                    <a:gd name="connsiteX9" fmla="*/ 44832 w 51236"/>
                    <a:gd name="connsiteY9" fmla="*/ 44832 h 281803"/>
                    <a:gd name="connsiteX10" fmla="*/ 32023 w 51236"/>
                    <a:gd name="connsiteY10" fmla="*/ 89665 h 281803"/>
                    <a:gd name="connsiteX11" fmla="*/ 19214 w 51236"/>
                    <a:gd name="connsiteY11" fmla="*/ 140901 h 281803"/>
                    <a:gd name="connsiteX12" fmla="*/ 12809 w 51236"/>
                    <a:gd name="connsiteY12" fmla="*/ 166520 h 281803"/>
                    <a:gd name="connsiteX13" fmla="*/ 12809 w 51236"/>
                    <a:gd name="connsiteY13" fmla="*/ 192139 h 281803"/>
                    <a:gd name="connsiteX14" fmla="*/ 12809 w 51236"/>
                    <a:gd name="connsiteY14" fmla="*/ 236971 h 281803"/>
                    <a:gd name="connsiteX15" fmla="*/ 19214 w 51236"/>
                    <a:gd name="connsiteY15" fmla="*/ 281803 h 281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236" h="281803">
                      <a:moveTo>
                        <a:pt x="19214" y="281803"/>
                      </a:moveTo>
                      <a:cubicBezTo>
                        <a:pt x="19214" y="281803"/>
                        <a:pt x="19214" y="275399"/>
                        <a:pt x="12809" y="268994"/>
                      </a:cubicBezTo>
                      <a:cubicBezTo>
                        <a:pt x="12809" y="262589"/>
                        <a:pt x="6405" y="249780"/>
                        <a:pt x="6405" y="236971"/>
                      </a:cubicBezTo>
                      <a:cubicBezTo>
                        <a:pt x="6405" y="224162"/>
                        <a:pt x="0" y="204948"/>
                        <a:pt x="0" y="192139"/>
                      </a:cubicBezTo>
                      <a:cubicBezTo>
                        <a:pt x="0" y="185734"/>
                        <a:pt x="0" y="172925"/>
                        <a:pt x="0" y="166520"/>
                      </a:cubicBezTo>
                      <a:cubicBezTo>
                        <a:pt x="0" y="160116"/>
                        <a:pt x="0" y="147306"/>
                        <a:pt x="6405" y="140901"/>
                      </a:cubicBezTo>
                      <a:cubicBezTo>
                        <a:pt x="12809" y="121688"/>
                        <a:pt x="19214" y="108878"/>
                        <a:pt x="19214" y="89665"/>
                      </a:cubicBezTo>
                      <a:cubicBezTo>
                        <a:pt x="25618" y="70451"/>
                        <a:pt x="32023" y="57642"/>
                        <a:pt x="32023" y="44832"/>
                      </a:cubicBezTo>
                      <a:cubicBezTo>
                        <a:pt x="38428" y="19214"/>
                        <a:pt x="51237" y="0"/>
                        <a:pt x="51237" y="0"/>
                      </a:cubicBezTo>
                      <a:cubicBezTo>
                        <a:pt x="51237" y="0"/>
                        <a:pt x="51237" y="19214"/>
                        <a:pt x="44832" y="44832"/>
                      </a:cubicBezTo>
                      <a:cubicBezTo>
                        <a:pt x="38428" y="57642"/>
                        <a:pt x="38428" y="76855"/>
                        <a:pt x="32023" y="89665"/>
                      </a:cubicBezTo>
                      <a:cubicBezTo>
                        <a:pt x="25618" y="108878"/>
                        <a:pt x="25618" y="121688"/>
                        <a:pt x="19214" y="140901"/>
                      </a:cubicBezTo>
                      <a:cubicBezTo>
                        <a:pt x="19214" y="147306"/>
                        <a:pt x="12809" y="160116"/>
                        <a:pt x="12809" y="166520"/>
                      </a:cubicBezTo>
                      <a:cubicBezTo>
                        <a:pt x="12809" y="172925"/>
                        <a:pt x="12809" y="185734"/>
                        <a:pt x="12809" y="192139"/>
                      </a:cubicBezTo>
                      <a:cubicBezTo>
                        <a:pt x="12809" y="211353"/>
                        <a:pt x="12809" y="224162"/>
                        <a:pt x="12809" y="236971"/>
                      </a:cubicBezTo>
                      <a:cubicBezTo>
                        <a:pt x="19214" y="262589"/>
                        <a:pt x="19214" y="281803"/>
                        <a:pt x="19214" y="281803"/>
                      </a:cubicBezTo>
                      <a:close/>
                    </a:path>
                  </a:pathLst>
                </a:custGeom>
                <a:solidFill>
                  <a:srgbClr val="AA7F63"/>
                </a:solidFill>
                <a:ln w="63979" cap="flat">
                  <a:noFill/>
                  <a:prstDash val="solid"/>
                  <a:miter/>
                </a:ln>
              </p:spPr>
              <p:txBody>
                <a:bodyPr rtlCol="0" anchor="ctr"/>
                <a:lstStyle/>
                <a:p>
                  <a:endParaRPr lang="en-US"/>
                </a:p>
              </p:txBody>
            </p:sp>
            <p:sp>
              <p:nvSpPr>
                <p:cNvPr id="367" name="Freeform: Shape 366">
                  <a:extLst>
                    <a:ext uri="{FF2B5EF4-FFF2-40B4-BE49-F238E27FC236}">
                      <a16:creationId xmlns:a16="http://schemas.microsoft.com/office/drawing/2014/main" xmlns="" id="{C9E17DC0-1C0B-4C1C-A1A5-BBECD5425F5C}"/>
                    </a:ext>
                  </a:extLst>
                </p:cNvPr>
                <p:cNvSpPr/>
                <p:nvPr/>
              </p:nvSpPr>
              <p:spPr>
                <a:xfrm>
                  <a:off x="1032063" y="4926428"/>
                  <a:ext cx="51236" cy="217756"/>
                </a:xfrm>
                <a:custGeom>
                  <a:avLst/>
                  <a:gdLst>
                    <a:gd name="connsiteX0" fmla="*/ 12809 w 51236"/>
                    <a:gd name="connsiteY0" fmla="*/ 217757 h 217756"/>
                    <a:gd name="connsiteX1" fmla="*/ 12809 w 51236"/>
                    <a:gd name="connsiteY1" fmla="*/ 217757 h 217756"/>
                    <a:gd name="connsiteX2" fmla="*/ 6405 w 51236"/>
                    <a:gd name="connsiteY2" fmla="*/ 211352 h 217756"/>
                    <a:gd name="connsiteX3" fmla="*/ 0 w 51236"/>
                    <a:gd name="connsiteY3" fmla="*/ 185734 h 217756"/>
                    <a:gd name="connsiteX4" fmla="*/ 0 w 51236"/>
                    <a:gd name="connsiteY4" fmla="*/ 166520 h 217756"/>
                    <a:gd name="connsiteX5" fmla="*/ 0 w 51236"/>
                    <a:gd name="connsiteY5" fmla="*/ 147306 h 217756"/>
                    <a:gd name="connsiteX6" fmla="*/ 0 w 51236"/>
                    <a:gd name="connsiteY6" fmla="*/ 128092 h 217756"/>
                    <a:gd name="connsiteX7" fmla="*/ 6405 w 51236"/>
                    <a:gd name="connsiteY7" fmla="*/ 108878 h 217756"/>
                    <a:gd name="connsiteX8" fmla="*/ 12809 w 51236"/>
                    <a:gd name="connsiteY8" fmla="*/ 89664 h 217756"/>
                    <a:gd name="connsiteX9" fmla="*/ 19214 w 51236"/>
                    <a:gd name="connsiteY9" fmla="*/ 70451 h 217756"/>
                    <a:gd name="connsiteX10" fmla="*/ 32023 w 51236"/>
                    <a:gd name="connsiteY10" fmla="*/ 32023 h 217756"/>
                    <a:gd name="connsiteX11" fmla="*/ 44832 w 51236"/>
                    <a:gd name="connsiteY11" fmla="*/ 6405 h 217756"/>
                    <a:gd name="connsiteX12" fmla="*/ 51237 w 51236"/>
                    <a:gd name="connsiteY12" fmla="*/ 0 h 217756"/>
                    <a:gd name="connsiteX13" fmla="*/ 44832 w 51236"/>
                    <a:gd name="connsiteY13" fmla="*/ 38428 h 217756"/>
                    <a:gd name="connsiteX14" fmla="*/ 38428 w 51236"/>
                    <a:gd name="connsiteY14" fmla="*/ 76855 h 217756"/>
                    <a:gd name="connsiteX15" fmla="*/ 32023 w 51236"/>
                    <a:gd name="connsiteY15" fmla="*/ 121687 h 217756"/>
                    <a:gd name="connsiteX16" fmla="*/ 19214 w 51236"/>
                    <a:gd name="connsiteY16" fmla="*/ 121687 h 217756"/>
                    <a:gd name="connsiteX17" fmla="*/ 19214 w 51236"/>
                    <a:gd name="connsiteY17" fmla="*/ 140901 h 217756"/>
                    <a:gd name="connsiteX18" fmla="*/ 19214 w 51236"/>
                    <a:gd name="connsiteY18" fmla="*/ 160116 h 217756"/>
                    <a:gd name="connsiteX19" fmla="*/ 19214 w 51236"/>
                    <a:gd name="connsiteY19" fmla="*/ 179329 h 217756"/>
                    <a:gd name="connsiteX20" fmla="*/ 19214 w 51236"/>
                    <a:gd name="connsiteY20" fmla="*/ 192139 h 217756"/>
                    <a:gd name="connsiteX21" fmla="*/ 19214 w 51236"/>
                    <a:gd name="connsiteY21" fmla="*/ 204948 h 217756"/>
                    <a:gd name="connsiteX22" fmla="*/ 12809 w 51236"/>
                    <a:gd name="connsiteY22" fmla="*/ 217757 h 217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1236" h="217756">
                      <a:moveTo>
                        <a:pt x="12809" y="217757"/>
                      </a:moveTo>
                      <a:cubicBezTo>
                        <a:pt x="12809" y="217757"/>
                        <a:pt x="12809" y="211352"/>
                        <a:pt x="12809" y="217757"/>
                      </a:cubicBezTo>
                      <a:cubicBezTo>
                        <a:pt x="12809" y="211352"/>
                        <a:pt x="6405" y="211352"/>
                        <a:pt x="6405" y="211352"/>
                      </a:cubicBezTo>
                      <a:cubicBezTo>
                        <a:pt x="6405" y="204948"/>
                        <a:pt x="0" y="198543"/>
                        <a:pt x="0" y="185734"/>
                      </a:cubicBezTo>
                      <a:cubicBezTo>
                        <a:pt x="0" y="179329"/>
                        <a:pt x="0" y="172925"/>
                        <a:pt x="0" y="166520"/>
                      </a:cubicBezTo>
                      <a:cubicBezTo>
                        <a:pt x="0" y="160116"/>
                        <a:pt x="0" y="153710"/>
                        <a:pt x="0" y="147306"/>
                      </a:cubicBezTo>
                      <a:cubicBezTo>
                        <a:pt x="0" y="140901"/>
                        <a:pt x="0" y="134497"/>
                        <a:pt x="0" y="128092"/>
                      </a:cubicBezTo>
                      <a:cubicBezTo>
                        <a:pt x="0" y="121687"/>
                        <a:pt x="0" y="115283"/>
                        <a:pt x="6405" y="108878"/>
                      </a:cubicBezTo>
                      <a:cubicBezTo>
                        <a:pt x="6405" y="102474"/>
                        <a:pt x="6405" y="96069"/>
                        <a:pt x="12809" y="89664"/>
                      </a:cubicBezTo>
                      <a:cubicBezTo>
                        <a:pt x="12809" y="83260"/>
                        <a:pt x="19214" y="76855"/>
                        <a:pt x="19214" y="70451"/>
                      </a:cubicBezTo>
                      <a:cubicBezTo>
                        <a:pt x="25618" y="57641"/>
                        <a:pt x="25618" y="44832"/>
                        <a:pt x="32023" y="32023"/>
                      </a:cubicBezTo>
                      <a:cubicBezTo>
                        <a:pt x="38428" y="19214"/>
                        <a:pt x="38428" y="12809"/>
                        <a:pt x="44832" y="6405"/>
                      </a:cubicBezTo>
                      <a:cubicBezTo>
                        <a:pt x="44832" y="0"/>
                        <a:pt x="51237" y="0"/>
                        <a:pt x="51237" y="0"/>
                      </a:cubicBezTo>
                      <a:cubicBezTo>
                        <a:pt x="51237" y="0"/>
                        <a:pt x="51237" y="12809"/>
                        <a:pt x="44832" y="38428"/>
                      </a:cubicBezTo>
                      <a:cubicBezTo>
                        <a:pt x="44832" y="51237"/>
                        <a:pt x="38428" y="64046"/>
                        <a:pt x="38428" y="76855"/>
                      </a:cubicBezTo>
                      <a:cubicBezTo>
                        <a:pt x="32023" y="89664"/>
                        <a:pt x="32023" y="102474"/>
                        <a:pt x="32023" y="121687"/>
                      </a:cubicBezTo>
                      <a:cubicBezTo>
                        <a:pt x="19214" y="102474"/>
                        <a:pt x="19214" y="115283"/>
                        <a:pt x="19214" y="121687"/>
                      </a:cubicBezTo>
                      <a:cubicBezTo>
                        <a:pt x="19214" y="128092"/>
                        <a:pt x="19214" y="134497"/>
                        <a:pt x="19214" y="140901"/>
                      </a:cubicBezTo>
                      <a:cubicBezTo>
                        <a:pt x="19214" y="147306"/>
                        <a:pt x="19214" y="153710"/>
                        <a:pt x="19214" y="160116"/>
                      </a:cubicBezTo>
                      <a:cubicBezTo>
                        <a:pt x="19214" y="166520"/>
                        <a:pt x="19214" y="172925"/>
                        <a:pt x="19214" y="179329"/>
                      </a:cubicBezTo>
                      <a:cubicBezTo>
                        <a:pt x="19214" y="185734"/>
                        <a:pt x="19214" y="192139"/>
                        <a:pt x="19214" y="192139"/>
                      </a:cubicBezTo>
                      <a:cubicBezTo>
                        <a:pt x="19214" y="198543"/>
                        <a:pt x="19214" y="198543"/>
                        <a:pt x="19214" y="204948"/>
                      </a:cubicBezTo>
                      <a:cubicBezTo>
                        <a:pt x="12809" y="211352"/>
                        <a:pt x="12809" y="217757"/>
                        <a:pt x="12809" y="217757"/>
                      </a:cubicBezTo>
                      <a:close/>
                    </a:path>
                  </a:pathLst>
                </a:custGeom>
                <a:solidFill>
                  <a:srgbClr val="AA7F63"/>
                </a:solidFill>
                <a:ln w="63979" cap="flat">
                  <a:noFill/>
                  <a:prstDash val="solid"/>
                  <a:miter/>
                </a:ln>
              </p:spPr>
              <p:txBody>
                <a:bodyPr rtlCol="0" anchor="ctr"/>
                <a:lstStyle/>
                <a:p>
                  <a:endParaRPr lang="en-US"/>
                </a:p>
              </p:txBody>
            </p:sp>
            <p:sp>
              <p:nvSpPr>
                <p:cNvPr id="368" name="Freeform: Shape 367">
                  <a:extLst>
                    <a:ext uri="{FF2B5EF4-FFF2-40B4-BE49-F238E27FC236}">
                      <a16:creationId xmlns:a16="http://schemas.microsoft.com/office/drawing/2014/main" xmlns="" id="{2CB9BFE3-127C-428F-8A9A-3A566E96552D}"/>
                    </a:ext>
                  </a:extLst>
                </p:cNvPr>
                <p:cNvSpPr/>
                <p:nvPr/>
              </p:nvSpPr>
              <p:spPr>
                <a:xfrm>
                  <a:off x="987231" y="4888000"/>
                  <a:ext cx="32023" cy="128092"/>
                </a:xfrm>
                <a:custGeom>
                  <a:avLst/>
                  <a:gdLst>
                    <a:gd name="connsiteX0" fmla="*/ 0 w 32023"/>
                    <a:gd name="connsiteY0" fmla="*/ 128092 h 128092"/>
                    <a:gd name="connsiteX1" fmla="*/ 0 w 32023"/>
                    <a:gd name="connsiteY1" fmla="*/ 108879 h 128092"/>
                    <a:gd name="connsiteX2" fmla="*/ 6405 w 32023"/>
                    <a:gd name="connsiteY2" fmla="*/ 64046 h 128092"/>
                    <a:gd name="connsiteX3" fmla="*/ 12809 w 32023"/>
                    <a:gd name="connsiteY3" fmla="*/ 38428 h 128092"/>
                    <a:gd name="connsiteX4" fmla="*/ 19214 w 32023"/>
                    <a:gd name="connsiteY4" fmla="*/ 19214 h 128092"/>
                    <a:gd name="connsiteX5" fmla="*/ 32023 w 32023"/>
                    <a:gd name="connsiteY5" fmla="*/ 0 h 128092"/>
                    <a:gd name="connsiteX6" fmla="*/ 25618 w 32023"/>
                    <a:gd name="connsiteY6" fmla="*/ 19214 h 128092"/>
                    <a:gd name="connsiteX7" fmla="*/ 19214 w 32023"/>
                    <a:gd name="connsiteY7" fmla="*/ 38428 h 128092"/>
                    <a:gd name="connsiteX8" fmla="*/ 12809 w 32023"/>
                    <a:gd name="connsiteY8" fmla="*/ 64046 h 128092"/>
                    <a:gd name="connsiteX9" fmla="*/ 0 w 32023"/>
                    <a:gd name="connsiteY9" fmla="*/ 108879 h 128092"/>
                    <a:gd name="connsiteX10" fmla="*/ 0 w 32023"/>
                    <a:gd name="connsiteY10" fmla="*/ 128092 h 128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023" h="128092">
                      <a:moveTo>
                        <a:pt x="0" y="128092"/>
                      </a:moveTo>
                      <a:cubicBezTo>
                        <a:pt x="0" y="128092"/>
                        <a:pt x="0" y="121688"/>
                        <a:pt x="0" y="108879"/>
                      </a:cubicBezTo>
                      <a:cubicBezTo>
                        <a:pt x="0" y="96069"/>
                        <a:pt x="0" y="76856"/>
                        <a:pt x="6405" y="64046"/>
                      </a:cubicBezTo>
                      <a:cubicBezTo>
                        <a:pt x="6405" y="57642"/>
                        <a:pt x="12809" y="44833"/>
                        <a:pt x="12809" y="38428"/>
                      </a:cubicBezTo>
                      <a:cubicBezTo>
                        <a:pt x="12809" y="32023"/>
                        <a:pt x="19214" y="25619"/>
                        <a:pt x="19214" y="19214"/>
                      </a:cubicBezTo>
                      <a:cubicBezTo>
                        <a:pt x="25618" y="6405"/>
                        <a:pt x="32023" y="0"/>
                        <a:pt x="32023" y="0"/>
                      </a:cubicBezTo>
                      <a:cubicBezTo>
                        <a:pt x="32023" y="0"/>
                        <a:pt x="32023" y="6405"/>
                        <a:pt x="25618" y="19214"/>
                      </a:cubicBezTo>
                      <a:cubicBezTo>
                        <a:pt x="25618" y="25619"/>
                        <a:pt x="25618" y="32023"/>
                        <a:pt x="19214" y="38428"/>
                      </a:cubicBezTo>
                      <a:cubicBezTo>
                        <a:pt x="19214" y="44833"/>
                        <a:pt x="12809" y="51237"/>
                        <a:pt x="12809" y="64046"/>
                      </a:cubicBezTo>
                      <a:cubicBezTo>
                        <a:pt x="12809" y="83260"/>
                        <a:pt x="6405" y="96069"/>
                        <a:pt x="0" y="108879"/>
                      </a:cubicBezTo>
                      <a:cubicBezTo>
                        <a:pt x="0" y="121688"/>
                        <a:pt x="0" y="128092"/>
                        <a:pt x="0" y="128092"/>
                      </a:cubicBezTo>
                      <a:close/>
                    </a:path>
                  </a:pathLst>
                </a:custGeom>
                <a:solidFill>
                  <a:srgbClr val="AA7F63"/>
                </a:solidFill>
                <a:ln w="63979" cap="flat">
                  <a:noFill/>
                  <a:prstDash val="solid"/>
                  <a:miter/>
                </a:ln>
              </p:spPr>
              <p:txBody>
                <a:bodyPr rtlCol="0" anchor="ctr"/>
                <a:lstStyle/>
                <a:p>
                  <a:endParaRPr lang="en-US"/>
                </a:p>
              </p:txBody>
            </p:sp>
          </p:grpSp>
        </p:grpSp>
        <p:grpSp>
          <p:nvGrpSpPr>
            <p:cNvPr id="369" name="Graphic 317">
              <a:extLst>
                <a:ext uri="{FF2B5EF4-FFF2-40B4-BE49-F238E27FC236}">
                  <a16:creationId xmlns:a16="http://schemas.microsoft.com/office/drawing/2014/main" xmlns="" id="{56CF05F6-AF67-4B56-BDCA-24A3C25093B1}"/>
                </a:ext>
              </a:extLst>
            </p:cNvPr>
            <p:cNvGrpSpPr/>
            <p:nvPr/>
          </p:nvGrpSpPr>
          <p:grpSpPr>
            <a:xfrm>
              <a:off x="-4380011" y="3914103"/>
              <a:ext cx="424202" cy="663021"/>
              <a:chOff x="952976" y="4692516"/>
              <a:chExt cx="424202" cy="663021"/>
            </a:xfrm>
            <a:solidFill>
              <a:srgbClr val="F4CAAB"/>
            </a:solidFill>
          </p:grpSpPr>
          <p:sp>
            <p:nvSpPr>
              <p:cNvPr id="370" name="Freeform: Shape 369">
                <a:extLst>
                  <a:ext uri="{FF2B5EF4-FFF2-40B4-BE49-F238E27FC236}">
                    <a16:creationId xmlns:a16="http://schemas.microsoft.com/office/drawing/2014/main" xmlns="" id="{FC863415-2CC6-4539-A485-0B9E1DD9A0E4}"/>
                  </a:ext>
                </a:extLst>
              </p:cNvPr>
              <p:cNvSpPr/>
              <p:nvPr/>
            </p:nvSpPr>
            <p:spPr>
              <a:xfrm>
                <a:off x="1108919" y="5208231"/>
                <a:ext cx="64046" cy="19214"/>
              </a:xfrm>
              <a:custGeom>
                <a:avLst/>
                <a:gdLst>
                  <a:gd name="connsiteX0" fmla="*/ 0 w 64046"/>
                  <a:gd name="connsiteY0" fmla="*/ 0 h 19214"/>
                  <a:gd name="connsiteX1" fmla="*/ 0 w 64046"/>
                  <a:gd name="connsiteY1" fmla="*/ 19214 h 19214"/>
                  <a:gd name="connsiteX2" fmla="*/ 0 w 64046"/>
                  <a:gd name="connsiteY2" fmla="*/ 0 h 19214"/>
                  <a:gd name="connsiteX3" fmla="*/ 0 w 64046"/>
                  <a:gd name="connsiteY3" fmla="*/ 0 h 19214"/>
                </a:gdLst>
                <a:ahLst/>
                <a:cxnLst>
                  <a:cxn ang="0">
                    <a:pos x="connsiteX0" y="connsiteY0"/>
                  </a:cxn>
                  <a:cxn ang="0">
                    <a:pos x="connsiteX1" y="connsiteY1"/>
                  </a:cxn>
                  <a:cxn ang="0">
                    <a:pos x="connsiteX2" y="connsiteY2"/>
                  </a:cxn>
                  <a:cxn ang="0">
                    <a:pos x="connsiteX3" y="connsiteY3"/>
                  </a:cxn>
                </a:cxnLst>
                <a:rect l="l" t="t" r="r" b="b"/>
                <a:pathLst>
                  <a:path w="64046" h="19214">
                    <a:moveTo>
                      <a:pt x="0" y="0"/>
                    </a:moveTo>
                    <a:lnTo>
                      <a:pt x="0" y="19214"/>
                    </a:lnTo>
                    <a:cubicBezTo>
                      <a:pt x="0" y="6405"/>
                      <a:pt x="0" y="0"/>
                      <a:pt x="0" y="0"/>
                    </a:cubicBezTo>
                    <a:cubicBezTo>
                      <a:pt x="0" y="0"/>
                      <a:pt x="0" y="0"/>
                      <a:pt x="0" y="0"/>
                    </a:cubicBezTo>
                    <a:close/>
                  </a:path>
                </a:pathLst>
              </a:custGeom>
              <a:solidFill>
                <a:srgbClr val="F4CAAB"/>
              </a:solidFill>
              <a:ln w="63979" cap="flat">
                <a:noFill/>
                <a:prstDash val="solid"/>
                <a:miter/>
              </a:ln>
            </p:spPr>
            <p:txBody>
              <a:bodyPr rtlCol="0" anchor="ctr"/>
              <a:lstStyle/>
              <a:p>
                <a:endParaRPr lang="en-US"/>
              </a:p>
            </p:txBody>
          </p:sp>
          <p:sp>
            <p:nvSpPr>
              <p:cNvPr id="371" name="Freeform: Shape 370">
                <a:extLst>
                  <a:ext uri="{FF2B5EF4-FFF2-40B4-BE49-F238E27FC236}">
                    <a16:creationId xmlns:a16="http://schemas.microsoft.com/office/drawing/2014/main" xmlns="" id="{8210621E-2D7B-47A7-B616-4F3F9813C6F5}"/>
                  </a:ext>
                </a:extLst>
              </p:cNvPr>
              <p:cNvSpPr/>
              <p:nvPr/>
            </p:nvSpPr>
            <p:spPr>
              <a:xfrm>
                <a:off x="987231" y="4692516"/>
                <a:ext cx="389947" cy="663021"/>
              </a:xfrm>
              <a:custGeom>
                <a:avLst/>
                <a:gdLst>
                  <a:gd name="connsiteX0" fmla="*/ 371467 w 389947"/>
                  <a:gd name="connsiteY0" fmla="*/ 387623 h 663021"/>
                  <a:gd name="connsiteX1" fmla="*/ 333040 w 389947"/>
                  <a:gd name="connsiteY1" fmla="*/ 182675 h 663021"/>
                  <a:gd name="connsiteX2" fmla="*/ 38428 w 389947"/>
                  <a:gd name="connsiteY2" fmla="*/ 16155 h 663021"/>
                  <a:gd name="connsiteX3" fmla="*/ 0 w 389947"/>
                  <a:gd name="connsiteY3" fmla="*/ 86606 h 663021"/>
                  <a:gd name="connsiteX4" fmla="*/ 0 w 389947"/>
                  <a:gd name="connsiteY4" fmla="*/ 86606 h 663021"/>
                  <a:gd name="connsiteX5" fmla="*/ 243375 w 389947"/>
                  <a:gd name="connsiteY5" fmla="*/ 195484 h 663021"/>
                  <a:gd name="connsiteX6" fmla="*/ 339444 w 389947"/>
                  <a:gd name="connsiteY6" fmla="*/ 336386 h 663021"/>
                  <a:gd name="connsiteX7" fmla="*/ 345849 w 389947"/>
                  <a:gd name="connsiteY7" fmla="*/ 470883 h 663021"/>
                  <a:gd name="connsiteX8" fmla="*/ 307421 w 389947"/>
                  <a:gd name="connsiteY8" fmla="*/ 400432 h 663021"/>
                  <a:gd name="connsiteX9" fmla="*/ 224161 w 389947"/>
                  <a:gd name="connsiteY9" fmla="*/ 291553 h 663021"/>
                  <a:gd name="connsiteX10" fmla="*/ 172924 w 389947"/>
                  <a:gd name="connsiteY10" fmla="*/ 554143 h 663021"/>
                  <a:gd name="connsiteX11" fmla="*/ 115283 w 389947"/>
                  <a:gd name="connsiteY11" fmla="*/ 637403 h 663021"/>
                  <a:gd name="connsiteX12" fmla="*/ 134497 w 389947"/>
                  <a:gd name="connsiteY12" fmla="*/ 663021 h 663021"/>
                  <a:gd name="connsiteX13" fmla="*/ 204947 w 389947"/>
                  <a:gd name="connsiteY13" fmla="*/ 502906 h 663021"/>
                  <a:gd name="connsiteX14" fmla="*/ 236970 w 389947"/>
                  <a:gd name="connsiteY14" fmla="*/ 336386 h 663021"/>
                  <a:gd name="connsiteX15" fmla="*/ 288207 w 389947"/>
                  <a:gd name="connsiteY15" fmla="*/ 451669 h 663021"/>
                  <a:gd name="connsiteX16" fmla="*/ 365063 w 389947"/>
                  <a:gd name="connsiteY16" fmla="*/ 496501 h 663021"/>
                  <a:gd name="connsiteX17" fmla="*/ 371467 w 389947"/>
                  <a:gd name="connsiteY17" fmla="*/ 387623 h 66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89947" h="663021">
                    <a:moveTo>
                      <a:pt x="371467" y="387623"/>
                    </a:moveTo>
                    <a:cubicBezTo>
                      <a:pt x="345849" y="349195"/>
                      <a:pt x="377872" y="240317"/>
                      <a:pt x="333040" y="182675"/>
                    </a:cubicBezTo>
                    <a:cubicBezTo>
                      <a:pt x="288207" y="125033"/>
                      <a:pt x="102474" y="-54296"/>
                      <a:pt x="38428" y="16155"/>
                    </a:cubicBezTo>
                    <a:cubicBezTo>
                      <a:pt x="38428" y="16155"/>
                      <a:pt x="19214" y="48178"/>
                      <a:pt x="0" y="86606"/>
                    </a:cubicBezTo>
                    <a:cubicBezTo>
                      <a:pt x="0" y="86606"/>
                      <a:pt x="0" y="86606"/>
                      <a:pt x="0" y="86606"/>
                    </a:cubicBezTo>
                    <a:cubicBezTo>
                      <a:pt x="44832" y="16155"/>
                      <a:pt x="179329" y="131438"/>
                      <a:pt x="243375" y="195484"/>
                    </a:cubicBezTo>
                    <a:cubicBezTo>
                      <a:pt x="307421" y="259530"/>
                      <a:pt x="339444" y="272340"/>
                      <a:pt x="339444" y="336386"/>
                    </a:cubicBezTo>
                    <a:cubicBezTo>
                      <a:pt x="339444" y="400432"/>
                      <a:pt x="365063" y="458074"/>
                      <a:pt x="345849" y="470883"/>
                    </a:cubicBezTo>
                    <a:cubicBezTo>
                      <a:pt x="326635" y="483692"/>
                      <a:pt x="320230" y="458074"/>
                      <a:pt x="307421" y="400432"/>
                    </a:cubicBezTo>
                    <a:cubicBezTo>
                      <a:pt x="294612" y="336386"/>
                      <a:pt x="281803" y="259530"/>
                      <a:pt x="224161" y="291553"/>
                    </a:cubicBezTo>
                    <a:cubicBezTo>
                      <a:pt x="160115" y="317172"/>
                      <a:pt x="172924" y="445264"/>
                      <a:pt x="172924" y="554143"/>
                    </a:cubicBezTo>
                    <a:cubicBezTo>
                      <a:pt x="172924" y="618189"/>
                      <a:pt x="140901" y="637403"/>
                      <a:pt x="115283" y="637403"/>
                    </a:cubicBezTo>
                    <a:cubicBezTo>
                      <a:pt x="121688" y="650212"/>
                      <a:pt x="121688" y="663021"/>
                      <a:pt x="134497" y="663021"/>
                    </a:cubicBezTo>
                    <a:cubicBezTo>
                      <a:pt x="166520" y="663021"/>
                      <a:pt x="217757" y="598975"/>
                      <a:pt x="204947" y="502906"/>
                    </a:cubicBezTo>
                    <a:cubicBezTo>
                      <a:pt x="198543" y="406837"/>
                      <a:pt x="211352" y="336386"/>
                      <a:pt x="236970" y="336386"/>
                    </a:cubicBezTo>
                    <a:cubicBezTo>
                      <a:pt x="268994" y="336386"/>
                      <a:pt x="281803" y="394028"/>
                      <a:pt x="288207" y="451669"/>
                    </a:cubicBezTo>
                    <a:cubicBezTo>
                      <a:pt x="294612" y="509310"/>
                      <a:pt x="339444" y="502906"/>
                      <a:pt x="365063" y="496501"/>
                    </a:cubicBezTo>
                    <a:cubicBezTo>
                      <a:pt x="397086" y="490097"/>
                      <a:pt x="397086" y="432455"/>
                      <a:pt x="371467" y="387623"/>
                    </a:cubicBezTo>
                    <a:close/>
                  </a:path>
                </a:pathLst>
              </a:custGeom>
              <a:solidFill>
                <a:srgbClr val="F4CAAB"/>
              </a:solidFill>
              <a:ln w="63979" cap="flat">
                <a:noFill/>
                <a:prstDash val="solid"/>
                <a:miter/>
              </a:ln>
            </p:spPr>
            <p:txBody>
              <a:bodyPr rtlCol="0" anchor="ctr"/>
              <a:lstStyle/>
              <a:p>
                <a:endParaRPr lang="en-US"/>
              </a:p>
            </p:txBody>
          </p:sp>
          <p:sp>
            <p:nvSpPr>
              <p:cNvPr id="372" name="Freeform: Shape 371">
                <a:extLst>
                  <a:ext uri="{FF2B5EF4-FFF2-40B4-BE49-F238E27FC236}">
                    <a16:creationId xmlns:a16="http://schemas.microsoft.com/office/drawing/2014/main" xmlns="" id="{8184AADD-DC6B-467B-8847-7C1EBFB580C5}"/>
                  </a:ext>
                </a:extLst>
              </p:cNvPr>
              <p:cNvSpPr/>
              <p:nvPr/>
            </p:nvSpPr>
            <p:spPr>
              <a:xfrm>
                <a:off x="952976" y="4894405"/>
                <a:ext cx="149537" cy="313825"/>
              </a:xfrm>
              <a:custGeom>
                <a:avLst/>
                <a:gdLst>
                  <a:gd name="connsiteX0" fmla="*/ 111110 w 149537"/>
                  <a:gd name="connsiteY0" fmla="*/ 179329 h 313825"/>
                  <a:gd name="connsiteX1" fmla="*/ 91896 w 149537"/>
                  <a:gd name="connsiteY1" fmla="*/ 96069 h 313825"/>
                  <a:gd name="connsiteX2" fmla="*/ 47064 w 149537"/>
                  <a:gd name="connsiteY2" fmla="*/ 121687 h 313825"/>
                  <a:gd name="connsiteX3" fmla="*/ 40659 w 149537"/>
                  <a:gd name="connsiteY3" fmla="*/ 44832 h 313825"/>
                  <a:gd name="connsiteX4" fmla="*/ 2232 w 149537"/>
                  <a:gd name="connsiteY4" fmla="*/ 0 h 313825"/>
                  <a:gd name="connsiteX5" fmla="*/ 34255 w 149537"/>
                  <a:gd name="connsiteY5" fmla="*/ 128092 h 313825"/>
                  <a:gd name="connsiteX6" fmla="*/ 85492 w 149537"/>
                  <a:gd name="connsiteY6" fmla="*/ 236971 h 313825"/>
                  <a:gd name="connsiteX7" fmla="*/ 149538 w 149537"/>
                  <a:gd name="connsiteY7" fmla="*/ 313826 h 313825"/>
                  <a:gd name="connsiteX8" fmla="*/ 149538 w 149537"/>
                  <a:gd name="connsiteY8" fmla="*/ 153710 h 313825"/>
                  <a:gd name="connsiteX9" fmla="*/ 111110 w 149537"/>
                  <a:gd name="connsiteY9" fmla="*/ 179329 h 31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9537" h="313825">
                    <a:moveTo>
                      <a:pt x="111110" y="179329"/>
                    </a:moveTo>
                    <a:cubicBezTo>
                      <a:pt x="85492" y="166520"/>
                      <a:pt x="91896" y="96069"/>
                      <a:pt x="91896" y="96069"/>
                    </a:cubicBezTo>
                    <a:cubicBezTo>
                      <a:pt x="91896" y="96069"/>
                      <a:pt x="72683" y="134497"/>
                      <a:pt x="47064" y="121687"/>
                    </a:cubicBezTo>
                    <a:cubicBezTo>
                      <a:pt x="27850" y="102474"/>
                      <a:pt x="40659" y="44832"/>
                      <a:pt x="40659" y="44832"/>
                    </a:cubicBezTo>
                    <a:cubicBezTo>
                      <a:pt x="-4173" y="89664"/>
                      <a:pt x="2232" y="6405"/>
                      <a:pt x="2232" y="0"/>
                    </a:cubicBezTo>
                    <a:cubicBezTo>
                      <a:pt x="-4173" y="44832"/>
                      <a:pt x="2232" y="96069"/>
                      <a:pt x="34255" y="128092"/>
                    </a:cubicBezTo>
                    <a:cubicBezTo>
                      <a:pt x="47064" y="230566"/>
                      <a:pt x="66278" y="236971"/>
                      <a:pt x="85492" y="236971"/>
                    </a:cubicBezTo>
                    <a:cubicBezTo>
                      <a:pt x="117515" y="301017"/>
                      <a:pt x="143133" y="307421"/>
                      <a:pt x="149538" y="313826"/>
                    </a:cubicBezTo>
                    <a:lnTo>
                      <a:pt x="149538" y="153710"/>
                    </a:lnTo>
                    <a:cubicBezTo>
                      <a:pt x="149538" y="153710"/>
                      <a:pt x="136729" y="192139"/>
                      <a:pt x="111110" y="179329"/>
                    </a:cubicBezTo>
                    <a:close/>
                  </a:path>
                </a:pathLst>
              </a:custGeom>
              <a:solidFill>
                <a:srgbClr val="F4CAAB"/>
              </a:solidFill>
              <a:ln w="63979" cap="flat">
                <a:noFill/>
                <a:prstDash val="solid"/>
                <a:miter/>
              </a:ln>
            </p:spPr>
            <p:txBody>
              <a:bodyPr rtlCol="0" anchor="ctr"/>
              <a:lstStyle/>
              <a:p>
                <a:endParaRPr lang="en-US"/>
              </a:p>
            </p:txBody>
          </p:sp>
          <p:sp>
            <p:nvSpPr>
              <p:cNvPr id="373" name="Freeform: Shape 372">
                <a:extLst>
                  <a:ext uri="{FF2B5EF4-FFF2-40B4-BE49-F238E27FC236}">
                    <a16:creationId xmlns:a16="http://schemas.microsoft.com/office/drawing/2014/main" xmlns="" id="{A5520ADA-42B1-461C-AD4D-D3D79D3C15D9}"/>
                  </a:ext>
                </a:extLst>
              </p:cNvPr>
              <p:cNvSpPr/>
              <p:nvPr/>
            </p:nvSpPr>
            <p:spPr>
              <a:xfrm>
                <a:off x="1108919" y="5221041"/>
                <a:ext cx="64046" cy="12809"/>
              </a:xfrm>
              <a:custGeom>
                <a:avLst/>
                <a:gdLst>
                  <a:gd name="connsiteX0" fmla="*/ 0 w 64046"/>
                  <a:gd name="connsiteY0" fmla="*/ 0 h 12809"/>
                  <a:gd name="connsiteX1" fmla="*/ 0 w 64046"/>
                  <a:gd name="connsiteY1" fmla="*/ 12809 h 12809"/>
                  <a:gd name="connsiteX2" fmla="*/ 0 w 64046"/>
                  <a:gd name="connsiteY2" fmla="*/ 12809 h 12809"/>
                  <a:gd name="connsiteX3" fmla="*/ 0 w 64046"/>
                  <a:gd name="connsiteY3" fmla="*/ 0 h 12809"/>
                </a:gdLst>
                <a:ahLst/>
                <a:cxnLst>
                  <a:cxn ang="0">
                    <a:pos x="connsiteX0" y="connsiteY0"/>
                  </a:cxn>
                  <a:cxn ang="0">
                    <a:pos x="connsiteX1" y="connsiteY1"/>
                  </a:cxn>
                  <a:cxn ang="0">
                    <a:pos x="connsiteX2" y="connsiteY2"/>
                  </a:cxn>
                  <a:cxn ang="0">
                    <a:pos x="connsiteX3" y="connsiteY3"/>
                  </a:cxn>
                </a:cxnLst>
                <a:rect l="l" t="t" r="r" b="b"/>
                <a:pathLst>
                  <a:path w="64046" h="12809">
                    <a:moveTo>
                      <a:pt x="0" y="0"/>
                    </a:moveTo>
                    <a:cubicBezTo>
                      <a:pt x="0" y="6405"/>
                      <a:pt x="0" y="6405"/>
                      <a:pt x="0" y="12809"/>
                    </a:cubicBezTo>
                    <a:lnTo>
                      <a:pt x="0" y="12809"/>
                    </a:lnTo>
                    <a:lnTo>
                      <a:pt x="0" y="0"/>
                    </a:lnTo>
                    <a:close/>
                  </a:path>
                </a:pathLst>
              </a:custGeom>
              <a:solidFill>
                <a:srgbClr val="F4CAAB"/>
              </a:solidFill>
              <a:ln w="63979" cap="flat">
                <a:noFill/>
                <a:prstDash val="solid"/>
                <a:miter/>
              </a:ln>
            </p:spPr>
            <p:txBody>
              <a:bodyPr rtlCol="0" anchor="ctr"/>
              <a:lstStyle/>
              <a:p>
                <a:endParaRPr lang="en-US"/>
              </a:p>
            </p:txBody>
          </p:sp>
        </p:grpSp>
        <p:grpSp>
          <p:nvGrpSpPr>
            <p:cNvPr id="374" name="Graphic 317">
              <a:extLst>
                <a:ext uri="{FF2B5EF4-FFF2-40B4-BE49-F238E27FC236}">
                  <a16:creationId xmlns:a16="http://schemas.microsoft.com/office/drawing/2014/main" xmlns="" id="{35EAAF78-B330-4CC0-9E38-965AD6491B00}"/>
                </a:ext>
              </a:extLst>
            </p:cNvPr>
            <p:cNvGrpSpPr/>
            <p:nvPr/>
          </p:nvGrpSpPr>
          <p:grpSpPr>
            <a:xfrm>
              <a:off x="-3736317" y="4186443"/>
              <a:ext cx="575413" cy="1806102"/>
              <a:chOff x="1596670" y="4964856"/>
              <a:chExt cx="575413" cy="1806102"/>
            </a:xfrm>
          </p:grpSpPr>
          <p:sp>
            <p:nvSpPr>
              <p:cNvPr id="375" name="Freeform: Shape 374">
                <a:extLst>
                  <a:ext uri="{FF2B5EF4-FFF2-40B4-BE49-F238E27FC236}">
                    <a16:creationId xmlns:a16="http://schemas.microsoft.com/office/drawing/2014/main" xmlns="" id="{6BDBC443-1643-4CAC-B675-1CBB68A13A65}"/>
                  </a:ext>
                </a:extLst>
              </p:cNvPr>
              <p:cNvSpPr/>
              <p:nvPr/>
            </p:nvSpPr>
            <p:spPr>
              <a:xfrm>
                <a:off x="1603074" y="4971261"/>
                <a:ext cx="556200" cy="1789536"/>
              </a:xfrm>
              <a:custGeom>
                <a:avLst/>
                <a:gdLst>
                  <a:gd name="connsiteX0" fmla="*/ 5404 w 556200"/>
                  <a:gd name="connsiteY0" fmla="*/ 845410 h 1789536"/>
                  <a:gd name="connsiteX1" fmla="*/ 95068 w 556200"/>
                  <a:gd name="connsiteY1" fmla="*/ 1710033 h 1789536"/>
                  <a:gd name="connsiteX2" fmla="*/ 549796 w 556200"/>
                  <a:gd name="connsiteY2" fmla="*/ 1767675 h 1789536"/>
                  <a:gd name="connsiteX3" fmla="*/ 556200 w 556200"/>
                  <a:gd name="connsiteY3" fmla="*/ 518774 h 1789536"/>
                  <a:gd name="connsiteX4" fmla="*/ 415299 w 556200"/>
                  <a:gd name="connsiteY4" fmla="*/ 0 h 1789536"/>
                  <a:gd name="connsiteX5" fmla="*/ 5404 w 556200"/>
                  <a:gd name="connsiteY5" fmla="*/ 845410 h 1789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6200" h="1789536">
                    <a:moveTo>
                      <a:pt x="5404" y="845410"/>
                    </a:moveTo>
                    <a:cubicBezTo>
                      <a:pt x="5404" y="845410"/>
                      <a:pt x="-33024" y="1300138"/>
                      <a:pt x="95068" y="1710033"/>
                    </a:cubicBezTo>
                    <a:cubicBezTo>
                      <a:pt x="267993" y="1844531"/>
                      <a:pt x="549796" y="1767675"/>
                      <a:pt x="549796" y="1767675"/>
                    </a:cubicBezTo>
                    <a:lnTo>
                      <a:pt x="556200" y="518774"/>
                    </a:lnTo>
                    <a:lnTo>
                      <a:pt x="415299" y="0"/>
                    </a:lnTo>
                    <a:cubicBezTo>
                      <a:pt x="421703" y="0"/>
                      <a:pt x="101473" y="441919"/>
                      <a:pt x="5404" y="845410"/>
                    </a:cubicBezTo>
                    <a:close/>
                  </a:path>
                </a:pathLst>
              </a:custGeom>
              <a:solidFill>
                <a:srgbClr val="FFFFFF"/>
              </a:solidFill>
              <a:ln w="63979" cap="flat">
                <a:noFill/>
                <a:prstDash val="solid"/>
                <a:miter/>
              </a:ln>
            </p:spPr>
            <p:txBody>
              <a:bodyPr rtlCol="0" anchor="ctr"/>
              <a:lstStyle/>
              <a:p>
                <a:endParaRPr lang="en-US"/>
              </a:p>
            </p:txBody>
          </p:sp>
          <p:sp>
            <p:nvSpPr>
              <p:cNvPr id="376" name="Freeform: Shape 375">
                <a:extLst>
                  <a:ext uri="{FF2B5EF4-FFF2-40B4-BE49-F238E27FC236}">
                    <a16:creationId xmlns:a16="http://schemas.microsoft.com/office/drawing/2014/main" xmlns="" id="{D3311513-12FA-4665-8A67-EA6082E68526}"/>
                  </a:ext>
                </a:extLst>
              </p:cNvPr>
              <p:cNvSpPr/>
              <p:nvPr/>
            </p:nvSpPr>
            <p:spPr>
              <a:xfrm>
                <a:off x="1596670" y="4964856"/>
                <a:ext cx="575413" cy="1806102"/>
              </a:xfrm>
              <a:custGeom>
                <a:avLst/>
                <a:gdLst>
                  <a:gd name="connsiteX0" fmla="*/ 370466 w 575413"/>
                  <a:gd name="connsiteY0" fmla="*/ 1806103 h 1806102"/>
                  <a:gd name="connsiteX1" fmla="*/ 370466 w 575413"/>
                  <a:gd name="connsiteY1" fmla="*/ 1806103 h 1806102"/>
                  <a:gd name="connsiteX2" fmla="*/ 95068 w 575413"/>
                  <a:gd name="connsiteY2" fmla="*/ 1729247 h 1806102"/>
                  <a:gd name="connsiteX3" fmla="*/ 95068 w 575413"/>
                  <a:gd name="connsiteY3" fmla="*/ 1722843 h 1806102"/>
                  <a:gd name="connsiteX4" fmla="*/ 5404 w 575413"/>
                  <a:gd name="connsiteY4" fmla="*/ 851814 h 1806102"/>
                  <a:gd name="connsiteX5" fmla="*/ 421703 w 575413"/>
                  <a:gd name="connsiteY5" fmla="*/ 0 h 1806102"/>
                  <a:gd name="connsiteX6" fmla="*/ 428108 w 575413"/>
                  <a:gd name="connsiteY6" fmla="*/ 0 h 1806102"/>
                  <a:gd name="connsiteX7" fmla="*/ 434513 w 575413"/>
                  <a:gd name="connsiteY7" fmla="*/ 6405 h 1806102"/>
                  <a:gd name="connsiteX8" fmla="*/ 575414 w 575413"/>
                  <a:gd name="connsiteY8" fmla="*/ 525179 h 1806102"/>
                  <a:gd name="connsiteX9" fmla="*/ 575414 w 575413"/>
                  <a:gd name="connsiteY9" fmla="*/ 525179 h 1806102"/>
                  <a:gd name="connsiteX10" fmla="*/ 569009 w 575413"/>
                  <a:gd name="connsiteY10" fmla="*/ 1774080 h 1806102"/>
                  <a:gd name="connsiteX11" fmla="*/ 562605 w 575413"/>
                  <a:gd name="connsiteY11" fmla="*/ 1780484 h 1806102"/>
                  <a:gd name="connsiteX12" fmla="*/ 370466 w 575413"/>
                  <a:gd name="connsiteY12" fmla="*/ 1806103 h 1806102"/>
                  <a:gd name="connsiteX13" fmla="*/ 107878 w 575413"/>
                  <a:gd name="connsiteY13" fmla="*/ 1716438 h 1806102"/>
                  <a:gd name="connsiteX14" fmla="*/ 370466 w 575413"/>
                  <a:gd name="connsiteY14" fmla="*/ 1793294 h 1806102"/>
                  <a:gd name="connsiteX15" fmla="*/ 370466 w 575413"/>
                  <a:gd name="connsiteY15" fmla="*/ 1793294 h 1806102"/>
                  <a:gd name="connsiteX16" fmla="*/ 549796 w 575413"/>
                  <a:gd name="connsiteY16" fmla="*/ 1774080 h 1806102"/>
                  <a:gd name="connsiteX17" fmla="*/ 556200 w 575413"/>
                  <a:gd name="connsiteY17" fmla="*/ 531583 h 1806102"/>
                  <a:gd name="connsiteX18" fmla="*/ 421703 w 575413"/>
                  <a:gd name="connsiteY18" fmla="*/ 25619 h 1806102"/>
                  <a:gd name="connsiteX19" fmla="*/ 18213 w 575413"/>
                  <a:gd name="connsiteY19" fmla="*/ 858219 h 1806102"/>
                  <a:gd name="connsiteX20" fmla="*/ 107878 w 575413"/>
                  <a:gd name="connsiteY20" fmla="*/ 1716438 h 1806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75413" h="1806102">
                    <a:moveTo>
                      <a:pt x="370466" y="1806103"/>
                    </a:moveTo>
                    <a:lnTo>
                      <a:pt x="370466" y="1806103"/>
                    </a:lnTo>
                    <a:cubicBezTo>
                      <a:pt x="255184" y="1806103"/>
                      <a:pt x="165519" y="1780484"/>
                      <a:pt x="95068" y="1729247"/>
                    </a:cubicBezTo>
                    <a:cubicBezTo>
                      <a:pt x="95068" y="1729247"/>
                      <a:pt x="95068" y="1729247"/>
                      <a:pt x="95068" y="1722843"/>
                    </a:cubicBezTo>
                    <a:cubicBezTo>
                      <a:pt x="-33024" y="1312947"/>
                      <a:pt x="5404" y="858219"/>
                      <a:pt x="5404" y="851814"/>
                    </a:cubicBezTo>
                    <a:cubicBezTo>
                      <a:pt x="101473" y="448323"/>
                      <a:pt x="421703" y="6405"/>
                      <a:pt x="421703" y="0"/>
                    </a:cubicBezTo>
                    <a:cubicBezTo>
                      <a:pt x="421703" y="0"/>
                      <a:pt x="428108" y="0"/>
                      <a:pt x="428108" y="0"/>
                    </a:cubicBezTo>
                    <a:cubicBezTo>
                      <a:pt x="428108" y="0"/>
                      <a:pt x="434513" y="0"/>
                      <a:pt x="434513" y="6405"/>
                    </a:cubicBezTo>
                    <a:lnTo>
                      <a:pt x="575414" y="525179"/>
                    </a:lnTo>
                    <a:cubicBezTo>
                      <a:pt x="575414" y="525179"/>
                      <a:pt x="575414" y="525179"/>
                      <a:pt x="575414" y="525179"/>
                    </a:cubicBezTo>
                    <a:lnTo>
                      <a:pt x="569009" y="1774080"/>
                    </a:lnTo>
                    <a:cubicBezTo>
                      <a:pt x="569009" y="1774080"/>
                      <a:pt x="569009" y="1780484"/>
                      <a:pt x="562605" y="1780484"/>
                    </a:cubicBezTo>
                    <a:cubicBezTo>
                      <a:pt x="556200" y="1780484"/>
                      <a:pt x="472940" y="1806103"/>
                      <a:pt x="370466" y="1806103"/>
                    </a:cubicBezTo>
                    <a:close/>
                    <a:moveTo>
                      <a:pt x="107878" y="1716438"/>
                    </a:moveTo>
                    <a:cubicBezTo>
                      <a:pt x="171924" y="1767675"/>
                      <a:pt x="261588" y="1793294"/>
                      <a:pt x="370466" y="1793294"/>
                    </a:cubicBezTo>
                    <a:lnTo>
                      <a:pt x="370466" y="1793294"/>
                    </a:lnTo>
                    <a:cubicBezTo>
                      <a:pt x="460131" y="1793294"/>
                      <a:pt x="530582" y="1774080"/>
                      <a:pt x="549796" y="1774080"/>
                    </a:cubicBezTo>
                    <a:lnTo>
                      <a:pt x="556200" y="531583"/>
                    </a:lnTo>
                    <a:lnTo>
                      <a:pt x="421703" y="25619"/>
                    </a:lnTo>
                    <a:cubicBezTo>
                      <a:pt x="370466" y="96069"/>
                      <a:pt x="107878" y="499560"/>
                      <a:pt x="18213" y="858219"/>
                    </a:cubicBezTo>
                    <a:cubicBezTo>
                      <a:pt x="18213" y="858219"/>
                      <a:pt x="-20215" y="1312947"/>
                      <a:pt x="107878" y="1716438"/>
                    </a:cubicBezTo>
                    <a:close/>
                  </a:path>
                </a:pathLst>
              </a:custGeom>
              <a:solidFill>
                <a:srgbClr val="ABAAA7"/>
              </a:solidFill>
              <a:ln w="63979" cap="flat">
                <a:noFill/>
                <a:prstDash val="solid"/>
                <a:miter/>
              </a:ln>
            </p:spPr>
            <p:txBody>
              <a:bodyPr rtlCol="0" anchor="ctr"/>
              <a:lstStyle/>
              <a:p>
                <a:endParaRPr lang="en-US"/>
              </a:p>
            </p:txBody>
          </p:sp>
        </p:grpSp>
        <p:grpSp>
          <p:nvGrpSpPr>
            <p:cNvPr id="377" name="Graphic 317">
              <a:extLst>
                <a:ext uri="{FF2B5EF4-FFF2-40B4-BE49-F238E27FC236}">
                  <a16:creationId xmlns:a16="http://schemas.microsoft.com/office/drawing/2014/main" xmlns="" id="{9D21FAC5-6DDE-4D19-8B08-B241EA00BC1E}"/>
                </a:ext>
              </a:extLst>
            </p:cNvPr>
            <p:cNvGrpSpPr/>
            <p:nvPr/>
          </p:nvGrpSpPr>
          <p:grpSpPr>
            <a:xfrm>
              <a:off x="-2872696" y="4935783"/>
              <a:ext cx="800575" cy="922265"/>
              <a:chOff x="2460291" y="5714196"/>
              <a:chExt cx="800575" cy="922265"/>
            </a:xfrm>
          </p:grpSpPr>
          <p:sp>
            <p:nvSpPr>
              <p:cNvPr id="378" name="Freeform: Shape 377">
                <a:extLst>
                  <a:ext uri="{FF2B5EF4-FFF2-40B4-BE49-F238E27FC236}">
                    <a16:creationId xmlns:a16="http://schemas.microsoft.com/office/drawing/2014/main" xmlns="" id="{02ECA2F4-D8B9-40C9-8852-9D3CD6D69572}"/>
                  </a:ext>
                </a:extLst>
              </p:cNvPr>
              <p:cNvSpPr/>
              <p:nvPr/>
            </p:nvSpPr>
            <p:spPr>
              <a:xfrm>
                <a:off x="2466695" y="5727006"/>
                <a:ext cx="774957" cy="901154"/>
              </a:xfrm>
              <a:custGeom>
                <a:avLst/>
                <a:gdLst>
                  <a:gd name="connsiteX0" fmla="*/ 0 w 774957"/>
                  <a:gd name="connsiteY0" fmla="*/ 211352 h 901154"/>
                  <a:gd name="connsiteX1" fmla="*/ 416299 w 774957"/>
                  <a:gd name="connsiteY1" fmla="*/ 890242 h 901154"/>
                  <a:gd name="connsiteX2" fmla="*/ 774958 w 774957"/>
                  <a:gd name="connsiteY2" fmla="*/ 710913 h 901154"/>
                  <a:gd name="connsiteX3" fmla="*/ 441918 w 774957"/>
                  <a:gd name="connsiteY3" fmla="*/ 0 h 901154"/>
                  <a:gd name="connsiteX4" fmla="*/ 0 w 774957"/>
                  <a:gd name="connsiteY4" fmla="*/ 211352 h 901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957" h="901154">
                    <a:moveTo>
                      <a:pt x="0" y="211352"/>
                    </a:moveTo>
                    <a:cubicBezTo>
                      <a:pt x="0" y="211352"/>
                      <a:pt x="281803" y="755745"/>
                      <a:pt x="416299" y="890242"/>
                    </a:cubicBezTo>
                    <a:cubicBezTo>
                      <a:pt x="621247" y="941479"/>
                      <a:pt x="742935" y="800578"/>
                      <a:pt x="774958" y="710913"/>
                    </a:cubicBezTo>
                    <a:cubicBezTo>
                      <a:pt x="531583" y="179329"/>
                      <a:pt x="441918" y="0"/>
                      <a:pt x="441918" y="0"/>
                    </a:cubicBezTo>
                    <a:lnTo>
                      <a:pt x="0" y="211352"/>
                    </a:lnTo>
                    <a:close/>
                  </a:path>
                </a:pathLst>
              </a:custGeom>
              <a:solidFill>
                <a:srgbClr val="FFFFFF"/>
              </a:solidFill>
              <a:ln w="63979" cap="flat">
                <a:noFill/>
                <a:prstDash val="solid"/>
                <a:miter/>
              </a:ln>
            </p:spPr>
            <p:txBody>
              <a:bodyPr rtlCol="0" anchor="ctr"/>
              <a:lstStyle/>
              <a:p>
                <a:endParaRPr lang="en-US"/>
              </a:p>
            </p:txBody>
          </p:sp>
          <p:sp>
            <p:nvSpPr>
              <p:cNvPr id="379" name="Freeform: Shape 378">
                <a:extLst>
                  <a:ext uri="{FF2B5EF4-FFF2-40B4-BE49-F238E27FC236}">
                    <a16:creationId xmlns:a16="http://schemas.microsoft.com/office/drawing/2014/main" xmlns="" id="{2E07140E-066F-47AA-8136-1A6C747A456A}"/>
                  </a:ext>
                </a:extLst>
              </p:cNvPr>
              <p:cNvSpPr/>
              <p:nvPr/>
            </p:nvSpPr>
            <p:spPr>
              <a:xfrm>
                <a:off x="2460291" y="5714196"/>
                <a:ext cx="800575" cy="922265"/>
              </a:xfrm>
              <a:custGeom>
                <a:avLst/>
                <a:gdLst>
                  <a:gd name="connsiteX0" fmla="*/ 512369 w 800575"/>
                  <a:gd name="connsiteY0" fmla="*/ 922265 h 922265"/>
                  <a:gd name="connsiteX1" fmla="*/ 512369 w 800575"/>
                  <a:gd name="connsiteY1" fmla="*/ 922265 h 922265"/>
                  <a:gd name="connsiteX2" fmla="*/ 422704 w 800575"/>
                  <a:gd name="connsiteY2" fmla="*/ 909456 h 922265"/>
                  <a:gd name="connsiteX3" fmla="*/ 422704 w 800575"/>
                  <a:gd name="connsiteY3" fmla="*/ 909456 h 922265"/>
                  <a:gd name="connsiteX4" fmla="*/ 0 w 800575"/>
                  <a:gd name="connsiteY4" fmla="*/ 230566 h 922265"/>
                  <a:gd name="connsiteX5" fmla="*/ 0 w 800575"/>
                  <a:gd name="connsiteY5" fmla="*/ 224162 h 922265"/>
                  <a:gd name="connsiteX6" fmla="*/ 6405 w 800575"/>
                  <a:gd name="connsiteY6" fmla="*/ 217757 h 922265"/>
                  <a:gd name="connsiteX7" fmla="*/ 448323 w 800575"/>
                  <a:gd name="connsiteY7" fmla="*/ 0 h 922265"/>
                  <a:gd name="connsiteX8" fmla="*/ 454727 w 800575"/>
                  <a:gd name="connsiteY8" fmla="*/ 0 h 922265"/>
                  <a:gd name="connsiteX9" fmla="*/ 461132 w 800575"/>
                  <a:gd name="connsiteY9" fmla="*/ 6405 h 922265"/>
                  <a:gd name="connsiteX10" fmla="*/ 800576 w 800575"/>
                  <a:gd name="connsiteY10" fmla="*/ 717318 h 922265"/>
                  <a:gd name="connsiteX11" fmla="*/ 800576 w 800575"/>
                  <a:gd name="connsiteY11" fmla="*/ 723722 h 922265"/>
                  <a:gd name="connsiteX12" fmla="*/ 512369 w 800575"/>
                  <a:gd name="connsiteY12" fmla="*/ 922265 h 922265"/>
                  <a:gd name="connsiteX13" fmla="*/ 429109 w 800575"/>
                  <a:gd name="connsiteY13" fmla="*/ 896647 h 922265"/>
                  <a:gd name="connsiteX14" fmla="*/ 512369 w 800575"/>
                  <a:gd name="connsiteY14" fmla="*/ 909456 h 922265"/>
                  <a:gd name="connsiteX15" fmla="*/ 781362 w 800575"/>
                  <a:gd name="connsiteY15" fmla="*/ 730127 h 922265"/>
                  <a:gd name="connsiteX16" fmla="*/ 448323 w 800575"/>
                  <a:gd name="connsiteY16" fmla="*/ 25619 h 922265"/>
                  <a:gd name="connsiteX17" fmla="*/ 19214 w 800575"/>
                  <a:gd name="connsiteY17" fmla="*/ 236971 h 922265"/>
                  <a:gd name="connsiteX18" fmla="*/ 429109 w 800575"/>
                  <a:gd name="connsiteY18" fmla="*/ 896647 h 922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00575" h="922265">
                    <a:moveTo>
                      <a:pt x="512369" y="922265"/>
                    </a:moveTo>
                    <a:lnTo>
                      <a:pt x="512369" y="922265"/>
                    </a:lnTo>
                    <a:cubicBezTo>
                      <a:pt x="486750" y="922265"/>
                      <a:pt x="454727" y="915861"/>
                      <a:pt x="422704" y="909456"/>
                    </a:cubicBezTo>
                    <a:cubicBezTo>
                      <a:pt x="422704" y="909456"/>
                      <a:pt x="422704" y="909456"/>
                      <a:pt x="422704" y="909456"/>
                    </a:cubicBezTo>
                    <a:cubicBezTo>
                      <a:pt x="281803" y="774959"/>
                      <a:pt x="12809" y="249780"/>
                      <a:pt x="0" y="230566"/>
                    </a:cubicBezTo>
                    <a:cubicBezTo>
                      <a:pt x="0" y="230566"/>
                      <a:pt x="0" y="224162"/>
                      <a:pt x="0" y="224162"/>
                    </a:cubicBezTo>
                    <a:cubicBezTo>
                      <a:pt x="0" y="224162"/>
                      <a:pt x="0" y="224162"/>
                      <a:pt x="6405" y="217757"/>
                    </a:cubicBezTo>
                    <a:lnTo>
                      <a:pt x="448323" y="0"/>
                    </a:lnTo>
                    <a:cubicBezTo>
                      <a:pt x="448323" y="0"/>
                      <a:pt x="454727" y="0"/>
                      <a:pt x="454727" y="0"/>
                    </a:cubicBezTo>
                    <a:cubicBezTo>
                      <a:pt x="454727" y="0"/>
                      <a:pt x="454727" y="0"/>
                      <a:pt x="461132" y="6405"/>
                    </a:cubicBezTo>
                    <a:cubicBezTo>
                      <a:pt x="461132" y="6405"/>
                      <a:pt x="550796" y="198543"/>
                      <a:pt x="800576" y="717318"/>
                    </a:cubicBezTo>
                    <a:cubicBezTo>
                      <a:pt x="800576" y="717318"/>
                      <a:pt x="800576" y="723722"/>
                      <a:pt x="800576" y="723722"/>
                    </a:cubicBezTo>
                    <a:cubicBezTo>
                      <a:pt x="768553" y="794173"/>
                      <a:pt x="678888" y="922265"/>
                      <a:pt x="512369" y="922265"/>
                    </a:cubicBezTo>
                    <a:close/>
                    <a:moveTo>
                      <a:pt x="429109" y="896647"/>
                    </a:moveTo>
                    <a:cubicBezTo>
                      <a:pt x="454727" y="903051"/>
                      <a:pt x="486750" y="909456"/>
                      <a:pt x="512369" y="909456"/>
                    </a:cubicBezTo>
                    <a:cubicBezTo>
                      <a:pt x="672484" y="909456"/>
                      <a:pt x="755744" y="794173"/>
                      <a:pt x="781362" y="730127"/>
                    </a:cubicBezTo>
                    <a:cubicBezTo>
                      <a:pt x="557201" y="262589"/>
                      <a:pt x="467536" y="64046"/>
                      <a:pt x="448323" y="25619"/>
                    </a:cubicBezTo>
                    <a:lnTo>
                      <a:pt x="19214" y="236971"/>
                    </a:lnTo>
                    <a:cubicBezTo>
                      <a:pt x="51237" y="288208"/>
                      <a:pt x="301017" y="768554"/>
                      <a:pt x="429109" y="896647"/>
                    </a:cubicBezTo>
                    <a:close/>
                  </a:path>
                </a:pathLst>
              </a:custGeom>
              <a:solidFill>
                <a:srgbClr val="ABAAA7"/>
              </a:solidFill>
              <a:ln w="63979" cap="flat">
                <a:noFill/>
                <a:prstDash val="solid"/>
                <a:miter/>
              </a:ln>
            </p:spPr>
            <p:txBody>
              <a:bodyPr rtlCol="0" anchor="ctr"/>
              <a:lstStyle/>
              <a:p>
                <a:endParaRPr lang="en-US"/>
              </a:p>
            </p:txBody>
          </p:sp>
        </p:grpSp>
        <p:sp>
          <p:nvSpPr>
            <p:cNvPr id="380" name="Freeform: Shape 379">
              <a:extLst>
                <a:ext uri="{FF2B5EF4-FFF2-40B4-BE49-F238E27FC236}">
                  <a16:creationId xmlns:a16="http://schemas.microsoft.com/office/drawing/2014/main" xmlns="" id="{7DE151D6-8A06-479E-A92E-AC90921D5E67}"/>
                </a:ext>
              </a:extLst>
            </p:cNvPr>
            <p:cNvSpPr/>
            <p:nvPr/>
          </p:nvSpPr>
          <p:spPr>
            <a:xfrm>
              <a:off x="-2866292" y="4948593"/>
              <a:ext cx="781362" cy="858218"/>
            </a:xfrm>
            <a:custGeom>
              <a:avLst/>
              <a:gdLst>
                <a:gd name="connsiteX0" fmla="*/ 781362 w 781362"/>
                <a:gd name="connsiteY0" fmla="*/ 710913 h 858218"/>
                <a:gd name="connsiteX1" fmla="*/ 441918 w 781362"/>
                <a:gd name="connsiteY1" fmla="*/ 0 h 858218"/>
                <a:gd name="connsiteX2" fmla="*/ 0 w 781362"/>
                <a:gd name="connsiteY2" fmla="*/ 217757 h 858218"/>
                <a:gd name="connsiteX3" fmla="*/ 38428 w 781362"/>
                <a:gd name="connsiteY3" fmla="*/ 294612 h 858218"/>
                <a:gd name="connsiteX4" fmla="*/ 320230 w 781362"/>
                <a:gd name="connsiteY4" fmla="*/ 198543 h 858218"/>
                <a:gd name="connsiteX5" fmla="*/ 659675 w 781362"/>
                <a:gd name="connsiteY5" fmla="*/ 858219 h 858218"/>
                <a:gd name="connsiteX6" fmla="*/ 781362 w 781362"/>
                <a:gd name="connsiteY6" fmla="*/ 710913 h 858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1362" h="858218">
                  <a:moveTo>
                    <a:pt x="781362" y="710913"/>
                  </a:moveTo>
                  <a:cubicBezTo>
                    <a:pt x="531583" y="179329"/>
                    <a:pt x="441918" y="0"/>
                    <a:pt x="441918" y="0"/>
                  </a:cubicBezTo>
                  <a:lnTo>
                    <a:pt x="0" y="217757"/>
                  </a:lnTo>
                  <a:cubicBezTo>
                    <a:pt x="0" y="217757"/>
                    <a:pt x="12809" y="249780"/>
                    <a:pt x="38428" y="294612"/>
                  </a:cubicBezTo>
                  <a:cubicBezTo>
                    <a:pt x="108878" y="288208"/>
                    <a:pt x="236970" y="268994"/>
                    <a:pt x="320230" y="198543"/>
                  </a:cubicBezTo>
                  <a:cubicBezTo>
                    <a:pt x="499559" y="473942"/>
                    <a:pt x="621247" y="755745"/>
                    <a:pt x="659675" y="858219"/>
                  </a:cubicBezTo>
                  <a:cubicBezTo>
                    <a:pt x="723721" y="813387"/>
                    <a:pt x="762148" y="755745"/>
                    <a:pt x="781362" y="710913"/>
                  </a:cubicBezTo>
                  <a:close/>
                </a:path>
              </a:pathLst>
            </a:custGeom>
            <a:solidFill>
              <a:srgbClr val="634D56"/>
            </a:solidFill>
            <a:ln w="63979" cap="flat">
              <a:noFill/>
              <a:prstDash val="solid"/>
              <a:miter/>
            </a:ln>
          </p:spPr>
          <p:txBody>
            <a:bodyPr rtlCol="0" anchor="ctr"/>
            <a:lstStyle/>
            <a:p>
              <a:endParaRPr lang="en-US"/>
            </a:p>
          </p:txBody>
        </p:sp>
        <p:sp>
          <p:nvSpPr>
            <p:cNvPr id="381" name="Freeform: Shape 380">
              <a:extLst>
                <a:ext uri="{FF2B5EF4-FFF2-40B4-BE49-F238E27FC236}">
                  <a16:creationId xmlns:a16="http://schemas.microsoft.com/office/drawing/2014/main" xmlns="" id="{3BD5157A-A9D9-4080-93EA-E3D50A3E3D6B}"/>
                </a:ext>
              </a:extLst>
            </p:cNvPr>
            <p:cNvSpPr/>
            <p:nvPr/>
          </p:nvSpPr>
          <p:spPr>
            <a:xfrm>
              <a:off x="-3737318" y="4192848"/>
              <a:ext cx="563605" cy="1786889"/>
            </a:xfrm>
            <a:custGeom>
              <a:avLst/>
              <a:gdLst>
                <a:gd name="connsiteX0" fmla="*/ 563605 w 563605"/>
                <a:gd name="connsiteY0" fmla="*/ 518774 h 1786889"/>
                <a:gd name="connsiteX1" fmla="*/ 422704 w 563605"/>
                <a:gd name="connsiteY1" fmla="*/ 0 h 1786889"/>
                <a:gd name="connsiteX2" fmla="*/ 6405 w 563605"/>
                <a:gd name="connsiteY2" fmla="*/ 845410 h 1786889"/>
                <a:gd name="connsiteX3" fmla="*/ 0 w 563605"/>
                <a:gd name="connsiteY3" fmla="*/ 979907 h 1786889"/>
                <a:gd name="connsiteX4" fmla="*/ 352253 w 563605"/>
                <a:gd name="connsiteY4" fmla="*/ 1024739 h 1786889"/>
                <a:gd name="connsiteX5" fmla="*/ 403490 w 563605"/>
                <a:gd name="connsiteY5" fmla="*/ 736531 h 1786889"/>
                <a:gd name="connsiteX6" fmla="*/ 397086 w 563605"/>
                <a:gd name="connsiteY6" fmla="*/ 1786889 h 1786889"/>
                <a:gd name="connsiteX7" fmla="*/ 544392 w 563605"/>
                <a:gd name="connsiteY7" fmla="*/ 1761271 h 1786889"/>
                <a:gd name="connsiteX8" fmla="*/ 563605 w 563605"/>
                <a:gd name="connsiteY8" fmla="*/ 518774 h 1786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3605" h="1786889">
                  <a:moveTo>
                    <a:pt x="563605" y="518774"/>
                  </a:moveTo>
                  <a:lnTo>
                    <a:pt x="422704" y="0"/>
                  </a:lnTo>
                  <a:cubicBezTo>
                    <a:pt x="422704" y="0"/>
                    <a:pt x="108878" y="441919"/>
                    <a:pt x="6405" y="845410"/>
                  </a:cubicBezTo>
                  <a:cubicBezTo>
                    <a:pt x="6405" y="845410"/>
                    <a:pt x="0" y="896647"/>
                    <a:pt x="0" y="979907"/>
                  </a:cubicBezTo>
                  <a:cubicBezTo>
                    <a:pt x="89664" y="999121"/>
                    <a:pt x="262589" y="1037548"/>
                    <a:pt x="352253" y="1024739"/>
                  </a:cubicBezTo>
                  <a:cubicBezTo>
                    <a:pt x="390681" y="832601"/>
                    <a:pt x="403490" y="736531"/>
                    <a:pt x="403490" y="736531"/>
                  </a:cubicBezTo>
                  <a:cubicBezTo>
                    <a:pt x="403490" y="736531"/>
                    <a:pt x="422704" y="1370589"/>
                    <a:pt x="397086" y="1786889"/>
                  </a:cubicBezTo>
                  <a:cubicBezTo>
                    <a:pt x="480346" y="1780485"/>
                    <a:pt x="544392" y="1761271"/>
                    <a:pt x="544392" y="1761271"/>
                  </a:cubicBezTo>
                  <a:lnTo>
                    <a:pt x="563605" y="518774"/>
                  </a:lnTo>
                  <a:close/>
                </a:path>
              </a:pathLst>
            </a:custGeom>
            <a:solidFill>
              <a:srgbClr val="634D56"/>
            </a:solidFill>
            <a:ln w="63979" cap="flat">
              <a:noFill/>
              <a:prstDash val="solid"/>
              <a:miter/>
            </a:ln>
          </p:spPr>
          <p:txBody>
            <a:bodyPr rtlCol="0" anchor="ctr"/>
            <a:lstStyle/>
            <a:p>
              <a:endParaRPr lang="en-US"/>
            </a:p>
          </p:txBody>
        </p:sp>
        <p:grpSp>
          <p:nvGrpSpPr>
            <p:cNvPr id="405" name="Graphic 317">
              <a:extLst>
                <a:ext uri="{FF2B5EF4-FFF2-40B4-BE49-F238E27FC236}">
                  <a16:creationId xmlns:a16="http://schemas.microsoft.com/office/drawing/2014/main" xmlns="" id="{539ED2AF-CFEA-4021-BB1E-1C832767C611}"/>
                </a:ext>
              </a:extLst>
            </p:cNvPr>
            <p:cNvGrpSpPr/>
            <p:nvPr/>
          </p:nvGrpSpPr>
          <p:grpSpPr>
            <a:xfrm>
              <a:off x="-2520443" y="4250489"/>
              <a:ext cx="288207" cy="499560"/>
              <a:chOff x="2812544" y="5028902"/>
              <a:chExt cx="288207" cy="499560"/>
            </a:xfrm>
          </p:grpSpPr>
          <p:sp>
            <p:nvSpPr>
              <p:cNvPr id="406" name="Freeform: Shape 405">
                <a:extLst>
                  <a:ext uri="{FF2B5EF4-FFF2-40B4-BE49-F238E27FC236}">
                    <a16:creationId xmlns:a16="http://schemas.microsoft.com/office/drawing/2014/main" xmlns="" id="{8A283726-BC83-4C1D-8CAA-159C68E8A778}"/>
                  </a:ext>
                </a:extLst>
              </p:cNvPr>
              <p:cNvSpPr/>
              <p:nvPr/>
            </p:nvSpPr>
            <p:spPr>
              <a:xfrm>
                <a:off x="2812544" y="5035197"/>
                <a:ext cx="275398" cy="486860"/>
              </a:xfrm>
              <a:custGeom>
                <a:avLst/>
                <a:gdLst>
                  <a:gd name="connsiteX0" fmla="*/ 89665 w 275398"/>
                  <a:gd name="connsiteY0" fmla="*/ 480456 h 486860"/>
                  <a:gd name="connsiteX1" fmla="*/ 275398 w 275398"/>
                  <a:gd name="connsiteY1" fmla="*/ 486861 h 486860"/>
                  <a:gd name="connsiteX2" fmla="*/ 0 w 275398"/>
                  <a:gd name="connsiteY2" fmla="*/ 110 h 486860"/>
                  <a:gd name="connsiteX3" fmla="*/ 89665 w 275398"/>
                  <a:gd name="connsiteY3" fmla="*/ 480456 h 486860"/>
                </a:gdLst>
                <a:ahLst/>
                <a:cxnLst>
                  <a:cxn ang="0">
                    <a:pos x="connsiteX0" y="connsiteY0"/>
                  </a:cxn>
                  <a:cxn ang="0">
                    <a:pos x="connsiteX1" y="connsiteY1"/>
                  </a:cxn>
                  <a:cxn ang="0">
                    <a:pos x="connsiteX2" y="connsiteY2"/>
                  </a:cxn>
                  <a:cxn ang="0">
                    <a:pos x="connsiteX3" y="connsiteY3"/>
                  </a:cxn>
                </a:cxnLst>
                <a:rect l="l" t="t" r="r" b="b"/>
                <a:pathLst>
                  <a:path w="275398" h="486860">
                    <a:moveTo>
                      <a:pt x="89665" y="480456"/>
                    </a:moveTo>
                    <a:cubicBezTo>
                      <a:pt x="89665" y="480456"/>
                      <a:pt x="192138" y="461242"/>
                      <a:pt x="275398" y="486861"/>
                    </a:cubicBezTo>
                    <a:cubicBezTo>
                      <a:pt x="160115" y="269104"/>
                      <a:pt x="0" y="-6295"/>
                      <a:pt x="0" y="110"/>
                    </a:cubicBezTo>
                    <a:cubicBezTo>
                      <a:pt x="0" y="6514"/>
                      <a:pt x="89665" y="480456"/>
                      <a:pt x="89665" y="480456"/>
                    </a:cubicBezTo>
                    <a:close/>
                  </a:path>
                </a:pathLst>
              </a:custGeom>
              <a:solidFill>
                <a:srgbClr val="94120F"/>
              </a:solidFill>
              <a:ln w="63979" cap="flat">
                <a:noFill/>
                <a:prstDash val="solid"/>
                <a:miter/>
              </a:ln>
            </p:spPr>
            <p:txBody>
              <a:bodyPr rtlCol="0" anchor="ctr"/>
              <a:lstStyle/>
              <a:p>
                <a:endParaRPr lang="en-US"/>
              </a:p>
            </p:txBody>
          </p:sp>
          <p:sp>
            <p:nvSpPr>
              <p:cNvPr id="407" name="Freeform: Shape 406">
                <a:extLst>
                  <a:ext uri="{FF2B5EF4-FFF2-40B4-BE49-F238E27FC236}">
                    <a16:creationId xmlns:a16="http://schemas.microsoft.com/office/drawing/2014/main" xmlns="" id="{9354F97B-0978-481E-A823-6B66889854D7}"/>
                  </a:ext>
                </a:extLst>
              </p:cNvPr>
              <p:cNvSpPr/>
              <p:nvPr/>
            </p:nvSpPr>
            <p:spPr>
              <a:xfrm>
                <a:off x="2812544" y="5028902"/>
                <a:ext cx="288207" cy="499560"/>
              </a:xfrm>
              <a:custGeom>
                <a:avLst/>
                <a:gdLst>
                  <a:gd name="connsiteX0" fmla="*/ 275398 w 288207"/>
                  <a:gd name="connsiteY0" fmla="*/ 499560 h 499560"/>
                  <a:gd name="connsiteX1" fmla="*/ 275398 w 288207"/>
                  <a:gd name="connsiteY1" fmla="*/ 499560 h 499560"/>
                  <a:gd name="connsiteX2" fmla="*/ 179329 w 288207"/>
                  <a:gd name="connsiteY2" fmla="*/ 486751 h 499560"/>
                  <a:gd name="connsiteX3" fmla="*/ 96069 w 288207"/>
                  <a:gd name="connsiteY3" fmla="*/ 493156 h 499560"/>
                  <a:gd name="connsiteX4" fmla="*/ 89665 w 288207"/>
                  <a:gd name="connsiteY4" fmla="*/ 493156 h 499560"/>
                  <a:gd name="connsiteX5" fmla="*/ 89665 w 288207"/>
                  <a:gd name="connsiteY5" fmla="*/ 486751 h 499560"/>
                  <a:gd name="connsiteX6" fmla="*/ 0 w 288207"/>
                  <a:gd name="connsiteY6" fmla="*/ 6405 h 499560"/>
                  <a:gd name="connsiteX7" fmla="*/ 0 w 288207"/>
                  <a:gd name="connsiteY7" fmla="*/ 0 h 499560"/>
                  <a:gd name="connsiteX8" fmla="*/ 6405 w 288207"/>
                  <a:gd name="connsiteY8" fmla="*/ 0 h 499560"/>
                  <a:gd name="connsiteX9" fmla="*/ 108878 w 288207"/>
                  <a:gd name="connsiteY9" fmla="*/ 166520 h 499560"/>
                  <a:gd name="connsiteX10" fmla="*/ 288207 w 288207"/>
                  <a:gd name="connsiteY10" fmla="*/ 486751 h 499560"/>
                  <a:gd name="connsiteX11" fmla="*/ 288207 w 288207"/>
                  <a:gd name="connsiteY11" fmla="*/ 493156 h 499560"/>
                  <a:gd name="connsiteX12" fmla="*/ 275398 w 288207"/>
                  <a:gd name="connsiteY12" fmla="*/ 499560 h 499560"/>
                  <a:gd name="connsiteX13" fmla="*/ 275398 w 288207"/>
                  <a:gd name="connsiteY13" fmla="*/ 499560 h 499560"/>
                  <a:gd name="connsiteX14" fmla="*/ 172924 w 288207"/>
                  <a:gd name="connsiteY14" fmla="*/ 467537 h 499560"/>
                  <a:gd name="connsiteX15" fmla="*/ 256184 w 288207"/>
                  <a:gd name="connsiteY15" fmla="*/ 473942 h 499560"/>
                  <a:gd name="connsiteX16" fmla="*/ 6405 w 288207"/>
                  <a:gd name="connsiteY16" fmla="*/ 32023 h 499560"/>
                  <a:gd name="connsiteX17" fmla="*/ 89665 w 288207"/>
                  <a:gd name="connsiteY17" fmla="*/ 473942 h 499560"/>
                  <a:gd name="connsiteX18" fmla="*/ 172924 w 288207"/>
                  <a:gd name="connsiteY18" fmla="*/ 467537 h 49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8207" h="499560">
                    <a:moveTo>
                      <a:pt x="275398" y="499560"/>
                    </a:moveTo>
                    <a:cubicBezTo>
                      <a:pt x="275398" y="499560"/>
                      <a:pt x="275398" y="499560"/>
                      <a:pt x="275398" y="499560"/>
                    </a:cubicBezTo>
                    <a:cubicBezTo>
                      <a:pt x="249780" y="493156"/>
                      <a:pt x="211352" y="486751"/>
                      <a:pt x="179329" y="486751"/>
                    </a:cubicBezTo>
                    <a:cubicBezTo>
                      <a:pt x="134497" y="486751"/>
                      <a:pt x="96069" y="493156"/>
                      <a:pt x="96069" y="493156"/>
                    </a:cubicBezTo>
                    <a:cubicBezTo>
                      <a:pt x="96069" y="493156"/>
                      <a:pt x="89665" y="493156"/>
                      <a:pt x="89665" y="493156"/>
                    </a:cubicBezTo>
                    <a:cubicBezTo>
                      <a:pt x="89665" y="493156"/>
                      <a:pt x="89665" y="493156"/>
                      <a:pt x="89665" y="486751"/>
                    </a:cubicBezTo>
                    <a:cubicBezTo>
                      <a:pt x="64046" y="345850"/>
                      <a:pt x="0" y="12809"/>
                      <a:pt x="0" y="6405"/>
                    </a:cubicBezTo>
                    <a:cubicBezTo>
                      <a:pt x="0" y="6405"/>
                      <a:pt x="0" y="0"/>
                      <a:pt x="0" y="0"/>
                    </a:cubicBezTo>
                    <a:cubicBezTo>
                      <a:pt x="0" y="0"/>
                      <a:pt x="0" y="0"/>
                      <a:pt x="6405" y="0"/>
                    </a:cubicBezTo>
                    <a:cubicBezTo>
                      <a:pt x="12809" y="0"/>
                      <a:pt x="12809" y="0"/>
                      <a:pt x="108878" y="166520"/>
                    </a:cubicBezTo>
                    <a:cubicBezTo>
                      <a:pt x="172924" y="275398"/>
                      <a:pt x="236971" y="397086"/>
                      <a:pt x="288207" y="486751"/>
                    </a:cubicBezTo>
                    <a:cubicBezTo>
                      <a:pt x="288207" y="486751"/>
                      <a:pt x="288207" y="486751"/>
                      <a:pt x="288207" y="493156"/>
                    </a:cubicBezTo>
                    <a:cubicBezTo>
                      <a:pt x="281803" y="493156"/>
                      <a:pt x="275398" y="499560"/>
                      <a:pt x="275398" y="499560"/>
                    </a:cubicBezTo>
                    <a:lnTo>
                      <a:pt x="275398" y="499560"/>
                    </a:lnTo>
                    <a:close/>
                    <a:moveTo>
                      <a:pt x="172924" y="467537"/>
                    </a:moveTo>
                    <a:cubicBezTo>
                      <a:pt x="204947" y="467537"/>
                      <a:pt x="230566" y="467537"/>
                      <a:pt x="256184" y="473942"/>
                    </a:cubicBezTo>
                    <a:cubicBezTo>
                      <a:pt x="166520" y="301017"/>
                      <a:pt x="51237" y="102474"/>
                      <a:pt x="6405" y="32023"/>
                    </a:cubicBezTo>
                    <a:cubicBezTo>
                      <a:pt x="19214" y="115283"/>
                      <a:pt x="64046" y="339445"/>
                      <a:pt x="89665" y="473942"/>
                    </a:cubicBezTo>
                    <a:cubicBezTo>
                      <a:pt x="108878" y="473942"/>
                      <a:pt x="140901" y="467537"/>
                      <a:pt x="172924" y="467537"/>
                    </a:cubicBezTo>
                    <a:close/>
                  </a:path>
                </a:pathLst>
              </a:custGeom>
              <a:solidFill>
                <a:srgbClr val="55060E"/>
              </a:solidFill>
              <a:ln w="63979" cap="flat">
                <a:noFill/>
                <a:prstDash val="solid"/>
                <a:miter/>
              </a:ln>
            </p:spPr>
            <p:txBody>
              <a:bodyPr rtlCol="0" anchor="ctr"/>
              <a:lstStyle/>
              <a:p>
                <a:endParaRPr lang="en-US"/>
              </a:p>
            </p:txBody>
          </p:sp>
        </p:grpSp>
        <p:grpSp>
          <p:nvGrpSpPr>
            <p:cNvPr id="408" name="Graphic 317">
              <a:extLst>
                <a:ext uri="{FF2B5EF4-FFF2-40B4-BE49-F238E27FC236}">
                  <a16:creationId xmlns:a16="http://schemas.microsoft.com/office/drawing/2014/main" xmlns="" id="{D785C6F3-E0B3-45AC-B071-81BF0E8C98A1}"/>
                </a:ext>
              </a:extLst>
            </p:cNvPr>
            <p:cNvGrpSpPr/>
            <p:nvPr/>
          </p:nvGrpSpPr>
          <p:grpSpPr>
            <a:xfrm>
              <a:off x="-4558122" y="311648"/>
              <a:ext cx="2834547" cy="2267235"/>
              <a:chOff x="774865" y="1090061"/>
              <a:chExt cx="2834547" cy="2267235"/>
            </a:xfrm>
          </p:grpSpPr>
          <p:sp>
            <p:nvSpPr>
              <p:cNvPr id="409" name="Freeform: Shape 408">
                <a:extLst>
                  <a:ext uri="{FF2B5EF4-FFF2-40B4-BE49-F238E27FC236}">
                    <a16:creationId xmlns:a16="http://schemas.microsoft.com/office/drawing/2014/main" xmlns="" id="{6CE229A0-701C-4579-84BF-44528D1A9057}"/>
                  </a:ext>
                </a:extLst>
              </p:cNvPr>
              <p:cNvSpPr/>
              <p:nvPr/>
            </p:nvSpPr>
            <p:spPr>
              <a:xfrm>
                <a:off x="781840" y="1096076"/>
                <a:ext cx="2814604" cy="2254816"/>
              </a:xfrm>
              <a:custGeom>
                <a:avLst/>
                <a:gdLst>
                  <a:gd name="connsiteX0" fmla="*/ 410338 w 2814604"/>
                  <a:gd name="connsiteY0" fmla="*/ 1082771 h 2254816"/>
                  <a:gd name="connsiteX1" fmla="*/ 1242938 w 2814604"/>
                  <a:gd name="connsiteY1" fmla="*/ 19604 h 2254816"/>
                  <a:gd name="connsiteX2" fmla="*/ 2491836 w 2814604"/>
                  <a:gd name="connsiteY2" fmla="*/ 794563 h 2254816"/>
                  <a:gd name="connsiteX3" fmla="*/ 2536668 w 2814604"/>
                  <a:gd name="connsiteY3" fmla="*/ 1556712 h 2254816"/>
                  <a:gd name="connsiteX4" fmla="*/ 2812066 w 2814604"/>
                  <a:gd name="connsiteY4" fmla="*/ 2107510 h 2254816"/>
                  <a:gd name="connsiteX5" fmla="*/ 2645546 w 2814604"/>
                  <a:gd name="connsiteY5" fmla="*/ 2158747 h 2254816"/>
                  <a:gd name="connsiteX6" fmla="*/ 2555882 w 2814604"/>
                  <a:gd name="connsiteY6" fmla="*/ 1953799 h 2254816"/>
                  <a:gd name="connsiteX7" fmla="*/ 2594310 w 2814604"/>
                  <a:gd name="connsiteY7" fmla="*/ 2184365 h 2254816"/>
                  <a:gd name="connsiteX8" fmla="*/ 2382958 w 2814604"/>
                  <a:gd name="connsiteY8" fmla="*/ 2229198 h 2254816"/>
                  <a:gd name="connsiteX9" fmla="*/ 2293293 w 2814604"/>
                  <a:gd name="connsiteY9" fmla="*/ 2030654 h 2254816"/>
                  <a:gd name="connsiteX10" fmla="*/ 2312507 w 2814604"/>
                  <a:gd name="connsiteY10" fmla="*/ 2216388 h 2254816"/>
                  <a:gd name="connsiteX11" fmla="*/ 2011490 w 2814604"/>
                  <a:gd name="connsiteY11" fmla="*/ 2248411 h 2254816"/>
                  <a:gd name="connsiteX12" fmla="*/ 1941040 w 2814604"/>
                  <a:gd name="connsiteY12" fmla="*/ 2017845 h 2254816"/>
                  <a:gd name="connsiteX13" fmla="*/ 1960254 w 2814604"/>
                  <a:gd name="connsiteY13" fmla="*/ 2254816 h 2254816"/>
                  <a:gd name="connsiteX14" fmla="*/ 474385 w 2814604"/>
                  <a:gd name="connsiteY14" fmla="*/ 2145938 h 2254816"/>
                  <a:gd name="connsiteX15" fmla="*/ 448766 w 2814604"/>
                  <a:gd name="connsiteY15" fmla="*/ 1844920 h 2254816"/>
                  <a:gd name="connsiteX16" fmla="*/ 410338 w 2814604"/>
                  <a:gd name="connsiteY16" fmla="*/ 2158747 h 2254816"/>
                  <a:gd name="connsiteX17" fmla="*/ 166963 w 2814604"/>
                  <a:gd name="connsiteY17" fmla="*/ 2037059 h 2254816"/>
                  <a:gd name="connsiteX18" fmla="*/ 160559 w 2814604"/>
                  <a:gd name="connsiteY18" fmla="*/ 1768065 h 2254816"/>
                  <a:gd name="connsiteX19" fmla="*/ 96513 w 2814604"/>
                  <a:gd name="connsiteY19" fmla="*/ 2024250 h 2254816"/>
                  <a:gd name="connsiteX20" fmla="*/ 51680 w 2814604"/>
                  <a:gd name="connsiteY20" fmla="*/ 1729637 h 2254816"/>
                  <a:gd name="connsiteX21" fmla="*/ 410338 w 2814604"/>
                  <a:gd name="connsiteY21" fmla="*/ 1082771 h 2254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14604" h="2254816">
                    <a:moveTo>
                      <a:pt x="410338" y="1082771"/>
                    </a:moveTo>
                    <a:cubicBezTo>
                      <a:pt x="410338" y="1082771"/>
                      <a:pt x="128536" y="205338"/>
                      <a:pt x="1242938" y="19604"/>
                    </a:cubicBezTo>
                    <a:cubicBezTo>
                      <a:pt x="1979467" y="-102084"/>
                      <a:pt x="2491836" y="365453"/>
                      <a:pt x="2491836" y="794563"/>
                    </a:cubicBezTo>
                    <a:cubicBezTo>
                      <a:pt x="2472622" y="1140412"/>
                      <a:pt x="2376553" y="1370979"/>
                      <a:pt x="2536668" y="1556712"/>
                    </a:cubicBezTo>
                    <a:cubicBezTo>
                      <a:pt x="2741616" y="1793683"/>
                      <a:pt x="2831280" y="1889753"/>
                      <a:pt x="2812066" y="2107510"/>
                    </a:cubicBezTo>
                    <a:cubicBezTo>
                      <a:pt x="2677570" y="2165151"/>
                      <a:pt x="2645546" y="2158747"/>
                      <a:pt x="2645546" y="2158747"/>
                    </a:cubicBezTo>
                    <a:lnTo>
                      <a:pt x="2555882" y="1953799"/>
                    </a:lnTo>
                    <a:cubicBezTo>
                      <a:pt x="2555882" y="1953799"/>
                      <a:pt x="2594310" y="2101105"/>
                      <a:pt x="2594310" y="2184365"/>
                    </a:cubicBezTo>
                    <a:cubicBezTo>
                      <a:pt x="2382958" y="2229198"/>
                      <a:pt x="2382958" y="2229198"/>
                      <a:pt x="2382958" y="2229198"/>
                    </a:cubicBezTo>
                    <a:cubicBezTo>
                      <a:pt x="2382958" y="2229198"/>
                      <a:pt x="2331721" y="2107510"/>
                      <a:pt x="2293293" y="2030654"/>
                    </a:cubicBezTo>
                    <a:cubicBezTo>
                      <a:pt x="2318912" y="2177961"/>
                      <a:pt x="2312507" y="2216388"/>
                      <a:pt x="2312507" y="2216388"/>
                    </a:cubicBezTo>
                    <a:lnTo>
                      <a:pt x="2011490" y="2248411"/>
                    </a:lnTo>
                    <a:cubicBezTo>
                      <a:pt x="2011490" y="2248411"/>
                      <a:pt x="1998681" y="2081891"/>
                      <a:pt x="1941040" y="2017845"/>
                    </a:cubicBezTo>
                    <a:cubicBezTo>
                      <a:pt x="1966658" y="2177961"/>
                      <a:pt x="1960254" y="2254816"/>
                      <a:pt x="1960254" y="2254816"/>
                    </a:cubicBezTo>
                    <a:cubicBezTo>
                      <a:pt x="1960254" y="2254816"/>
                      <a:pt x="1012372" y="2242007"/>
                      <a:pt x="474385" y="2145938"/>
                    </a:cubicBezTo>
                    <a:cubicBezTo>
                      <a:pt x="423148" y="2017845"/>
                      <a:pt x="429552" y="1896157"/>
                      <a:pt x="448766" y="1844920"/>
                    </a:cubicBezTo>
                    <a:cubicBezTo>
                      <a:pt x="371911" y="1985822"/>
                      <a:pt x="410338" y="2158747"/>
                      <a:pt x="410338" y="2158747"/>
                    </a:cubicBezTo>
                    <a:cubicBezTo>
                      <a:pt x="410338" y="2158747"/>
                      <a:pt x="275842" y="2171556"/>
                      <a:pt x="166963" y="2037059"/>
                    </a:cubicBezTo>
                    <a:cubicBezTo>
                      <a:pt x="115726" y="1940990"/>
                      <a:pt x="160559" y="1768065"/>
                      <a:pt x="160559" y="1768065"/>
                    </a:cubicBezTo>
                    <a:cubicBezTo>
                      <a:pt x="160559" y="1768065"/>
                      <a:pt x="83703" y="1934585"/>
                      <a:pt x="96513" y="2024250"/>
                    </a:cubicBezTo>
                    <a:cubicBezTo>
                      <a:pt x="6848" y="1985822"/>
                      <a:pt x="-44389" y="1851325"/>
                      <a:pt x="51680" y="1729637"/>
                    </a:cubicBezTo>
                    <a:cubicBezTo>
                      <a:pt x="141345" y="1607950"/>
                      <a:pt x="435957" y="1319742"/>
                      <a:pt x="410338" y="1082771"/>
                    </a:cubicBezTo>
                    <a:close/>
                  </a:path>
                </a:pathLst>
              </a:custGeom>
              <a:solidFill>
                <a:srgbClr val="231F20"/>
              </a:solidFill>
              <a:ln w="63979" cap="flat">
                <a:noFill/>
                <a:prstDash val="solid"/>
                <a:miter/>
              </a:ln>
            </p:spPr>
            <p:txBody>
              <a:bodyPr rtlCol="0" anchor="ctr"/>
              <a:lstStyle/>
              <a:p>
                <a:endParaRPr lang="en-US"/>
              </a:p>
            </p:txBody>
          </p:sp>
          <p:sp>
            <p:nvSpPr>
              <p:cNvPr id="410" name="Freeform: Shape 409">
                <a:extLst>
                  <a:ext uri="{FF2B5EF4-FFF2-40B4-BE49-F238E27FC236}">
                    <a16:creationId xmlns:a16="http://schemas.microsoft.com/office/drawing/2014/main" xmlns="" id="{B63E9657-B986-4E2D-A1DE-38C58BEE1524}"/>
                  </a:ext>
                </a:extLst>
              </p:cNvPr>
              <p:cNvSpPr/>
              <p:nvPr/>
            </p:nvSpPr>
            <p:spPr>
              <a:xfrm>
                <a:off x="774865" y="1090061"/>
                <a:ext cx="2834547" cy="2267235"/>
              </a:xfrm>
              <a:custGeom>
                <a:avLst/>
                <a:gdLst>
                  <a:gd name="connsiteX0" fmla="*/ 1967229 w 2834547"/>
                  <a:gd name="connsiteY0" fmla="*/ 2267236 h 2267235"/>
                  <a:gd name="connsiteX1" fmla="*/ 1967229 w 2834547"/>
                  <a:gd name="connsiteY1" fmla="*/ 2267236 h 2267235"/>
                  <a:gd name="connsiteX2" fmla="*/ 481360 w 2834547"/>
                  <a:gd name="connsiteY2" fmla="*/ 2158357 h 2267235"/>
                  <a:gd name="connsiteX3" fmla="*/ 474955 w 2834547"/>
                  <a:gd name="connsiteY3" fmla="*/ 2151952 h 2267235"/>
                  <a:gd name="connsiteX4" fmla="*/ 436528 w 2834547"/>
                  <a:gd name="connsiteY4" fmla="*/ 1908577 h 2267235"/>
                  <a:gd name="connsiteX5" fmla="*/ 423719 w 2834547"/>
                  <a:gd name="connsiteY5" fmla="*/ 2164762 h 2267235"/>
                  <a:gd name="connsiteX6" fmla="*/ 423719 w 2834547"/>
                  <a:gd name="connsiteY6" fmla="*/ 2171166 h 2267235"/>
                  <a:gd name="connsiteX7" fmla="*/ 417314 w 2834547"/>
                  <a:gd name="connsiteY7" fmla="*/ 2171166 h 2267235"/>
                  <a:gd name="connsiteX8" fmla="*/ 404505 w 2834547"/>
                  <a:gd name="connsiteY8" fmla="*/ 2171166 h 2267235"/>
                  <a:gd name="connsiteX9" fmla="*/ 167534 w 2834547"/>
                  <a:gd name="connsiteY9" fmla="*/ 2049479 h 2267235"/>
                  <a:gd name="connsiteX10" fmla="*/ 141916 w 2834547"/>
                  <a:gd name="connsiteY10" fmla="*/ 1838126 h 2267235"/>
                  <a:gd name="connsiteX11" fmla="*/ 103488 w 2834547"/>
                  <a:gd name="connsiteY11" fmla="*/ 2030264 h 2267235"/>
                  <a:gd name="connsiteX12" fmla="*/ 103488 w 2834547"/>
                  <a:gd name="connsiteY12" fmla="*/ 2030264 h 2267235"/>
                  <a:gd name="connsiteX13" fmla="*/ 97083 w 2834547"/>
                  <a:gd name="connsiteY13" fmla="*/ 2036669 h 2267235"/>
                  <a:gd name="connsiteX14" fmla="*/ 97083 w 2834547"/>
                  <a:gd name="connsiteY14" fmla="*/ 2036669 h 2267235"/>
                  <a:gd name="connsiteX15" fmla="*/ 97083 w 2834547"/>
                  <a:gd name="connsiteY15" fmla="*/ 2036669 h 2267235"/>
                  <a:gd name="connsiteX16" fmla="*/ 7419 w 2834547"/>
                  <a:gd name="connsiteY16" fmla="*/ 1927791 h 2267235"/>
                  <a:gd name="connsiteX17" fmla="*/ 52251 w 2834547"/>
                  <a:gd name="connsiteY17" fmla="*/ 1735652 h 2267235"/>
                  <a:gd name="connsiteX18" fmla="*/ 122702 w 2834547"/>
                  <a:gd name="connsiteY18" fmla="*/ 1645987 h 2267235"/>
                  <a:gd name="connsiteX19" fmla="*/ 410909 w 2834547"/>
                  <a:gd name="connsiteY19" fmla="*/ 1088785 h 2267235"/>
                  <a:gd name="connsiteX20" fmla="*/ 487765 w 2834547"/>
                  <a:gd name="connsiteY20" fmla="*/ 448323 h 2267235"/>
                  <a:gd name="connsiteX21" fmla="*/ 1256317 w 2834547"/>
                  <a:gd name="connsiteY21" fmla="*/ 19214 h 2267235"/>
                  <a:gd name="connsiteX22" fmla="*/ 1493288 w 2834547"/>
                  <a:gd name="connsiteY22" fmla="*/ 0 h 2267235"/>
                  <a:gd name="connsiteX23" fmla="*/ 2229818 w 2834547"/>
                  <a:gd name="connsiteY23" fmla="*/ 256185 h 2267235"/>
                  <a:gd name="connsiteX24" fmla="*/ 2511621 w 2834547"/>
                  <a:gd name="connsiteY24" fmla="*/ 800578 h 2267235"/>
                  <a:gd name="connsiteX25" fmla="*/ 2486002 w 2834547"/>
                  <a:gd name="connsiteY25" fmla="*/ 1056762 h 2267235"/>
                  <a:gd name="connsiteX26" fmla="*/ 2556453 w 2834547"/>
                  <a:gd name="connsiteY26" fmla="*/ 1556323 h 2267235"/>
                  <a:gd name="connsiteX27" fmla="*/ 2575667 w 2834547"/>
                  <a:gd name="connsiteY27" fmla="*/ 1581941 h 2267235"/>
                  <a:gd name="connsiteX28" fmla="*/ 2831851 w 2834547"/>
                  <a:gd name="connsiteY28" fmla="*/ 2113525 h 2267235"/>
                  <a:gd name="connsiteX29" fmla="*/ 2825446 w 2834547"/>
                  <a:gd name="connsiteY29" fmla="*/ 2119929 h 2267235"/>
                  <a:gd name="connsiteX30" fmla="*/ 2652522 w 2834547"/>
                  <a:gd name="connsiteY30" fmla="*/ 2171166 h 2267235"/>
                  <a:gd name="connsiteX31" fmla="*/ 2646117 w 2834547"/>
                  <a:gd name="connsiteY31" fmla="*/ 2164762 h 2267235"/>
                  <a:gd name="connsiteX32" fmla="*/ 2582071 w 2834547"/>
                  <a:gd name="connsiteY32" fmla="*/ 2023860 h 2267235"/>
                  <a:gd name="connsiteX33" fmla="*/ 2601285 w 2834547"/>
                  <a:gd name="connsiteY33" fmla="*/ 2190380 h 2267235"/>
                  <a:gd name="connsiteX34" fmla="*/ 2594881 w 2834547"/>
                  <a:gd name="connsiteY34" fmla="*/ 2196785 h 2267235"/>
                  <a:gd name="connsiteX35" fmla="*/ 2389933 w 2834547"/>
                  <a:gd name="connsiteY35" fmla="*/ 2241617 h 2267235"/>
                  <a:gd name="connsiteX36" fmla="*/ 2383529 w 2834547"/>
                  <a:gd name="connsiteY36" fmla="*/ 2235212 h 2267235"/>
                  <a:gd name="connsiteX37" fmla="*/ 2313078 w 2834547"/>
                  <a:gd name="connsiteY37" fmla="*/ 2075097 h 2267235"/>
                  <a:gd name="connsiteX38" fmla="*/ 2325887 w 2834547"/>
                  <a:gd name="connsiteY38" fmla="*/ 2222403 h 2267235"/>
                  <a:gd name="connsiteX39" fmla="*/ 2319483 w 2834547"/>
                  <a:gd name="connsiteY39" fmla="*/ 2228808 h 2267235"/>
                  <a:gd name="connsiteX40" fmla="*/ 2018466 w 2834547"/>
                  <a:gd name="connsiteY40" fmla="*/ 2260831 h 2267235"/>
                  <a:gd name="connsiteX41" fmla="*/ 2012061 w 2834547"/>
                  <a:gd name="connsiteY41" fmla="*/ 2260831 h 2267235"/>
                  <a:gd name="connsiteX42" fmla="*/ 2012061 w 2834547"/>
                  <a:gd name="connsiteY42" fmla="*/ 2254426 h 2267235"/>
                  <a:gd name="connsiteX43" fmla="*/ 1960824 w 2834547"/>
                  <a:gd name="connsiteY43" fmla="*/ 2049479 h 2267235"/>
                  <a:gd name="connsiteX44" fmla="*/ 1973634 w 2834547"/>
                  <a:gd name="connsiteY44" fmla="*/ 2254426 h 2267235"/>
                  <a:gd name="connsiteX45" fmla="*/ 1967229 w 2834547"/>
                  <a:gd name="connsiteY45" fmla="*/ 2267236 h 2267235"/>
                  <a:gd name="connsiteX46" fmla="*/ 487765 w 2834547"/>
                  <a:gd name="connsiteY46" fmla="*/ 2145548 h 2267235"/>
                  <a:gd name="connsiteX47" fmla="*/ 1960824 w 2834547"/>
                  <a:gd name="connsiteY47" fmla="*/ 2254426 h 2267235"/>
                  <a:gd name="connsiteX48" fmla="*/ 1941611 w 2834547"/>
                  <a:gd name="connsiteY48" fmla="*/ 2030264 h 2267235"/>
                  <a:gd name="connsiteX49" fmla="*/ 1948015 w 2834547"/>
                  <a:gd name="connsiteY49" fmla="*/ 2023860 h 2267235"/>
                  <a:gd name="connsiteX50" fmla="*/ 1954420 w 2834547"/>
                  <a:gd name="connsiteY50" fmla="*/ 2023860 h 2267235"/>
                  <a:gd name="connsiteX51" fmla="*/ 2024870 w 2834547"/>
                  <a:gd name="connsiteY51" fmla="*/ 2254426 h 2267235"/>
                  <a:gd name="connsiteX52" fmla="*/ 2313078 w 2834547"/>
                  <a:gd name="connsiteY52" fmla="*/ 2222403 h 2267235"/>
                  <a:gd name="connsiteX53" fmla="*/ 2293864 w 2834547"/>
                  <a:gd name="connsiteY53" fmla="*/ 2043074 h 2267235"/>
                  <a:gd name="connsiteX54" fmla="*/ 2300269 w 2834547"/>
                  <a:gd name="connsiteY54" fmla="*/ 2036669 h 2267235"/>
                  <a:gd name="connsiteX55" fmla="*/ 2306673 w 2834547"/>
                  <a:gd name="connsiteY55" fmla="*/ 2036669 h 2267235"/>
                  <a:gd name="connsiteX56" fmla="*/ 2396338 w 2834547"/>
                  <a:gd name="connsiteY56" fmla="*/ 2228808 h 2267235"/>
                  <a:gd name="connsiteX57" fmla="*/ 2588476 w 2834547"/>
                  <a:gd name="connsiteY57" fmla="*/ 2177571 h 2267235"/>
                  <a:gd name="connsiteX58" fmla="*/ 2550048 w 2834547"/>
                  <a:gd name="connsiteY58" fmla="*/ 1953409 h 2267235"/>
                  <a:gd name="connsiteX59" fmla="*/ 2556453 w 2834547"/>
                  <a:gd name="connsiteY59" fmla="*/ 1947004 h 2267235"/>
                  <a:gd name="connsiteX60" fmla="*/ 2562858 w 2834547"/>
                  <a:gd name="connsiteY60" fmla="*/ 1953409 h 2267235"/>
                  <a:gd name="connsiteX61" fmla="*/ 2652522 w 2834547"/>
                  <a:gd name="connsiteY61" fmla="*/ 2151952 h 2267235"/>
                  <a:gd name="connsiteX62" fmla="*/ 2658927 w 2834547"/>
                  <a:gd name="connsiteY62" fmla="*/ 2151952 h 2267235"/>
                  <a:gd name="connsiteX63" fmla="*/ 2812637 w 2834547"/>
                  <a:gd name="connsiteY63" fmla="*/ 2107120 h 2267235"/>
                  <a:gd name="connsiteX64" fmla="*/ 2562858 w 2834547"/>
                  <a:gd name="connsiteY64" fmla="*/ 1588346 h 2267235"/>
                  <a:gd name="connsiteX65" fmla="*/ 2543644 w 2834547"/>
                  <a:gd name="connsiteY65" fmla="*/ 1562727 h 2267235"/>
                  <a:gd name="connsiteX66" fmla="*/ 2473193 w 2834547"/>
                  <a:gd name="connsiteY66" fmla="*/ 1050358 h 2267235"/>
                  <a:gd name="connsiteX67" fmla="*/ 2498811 w 2834547"/>
                  <a:gd name="connsiteY67" fmla="*/ 794173 h 2267235"/>
                  <a:gd name="connsiteX68" fmla="*/ 1493288 w 2834547"/>
                  <a:gd name="connsiteY68" fmla="*/ 6405 h 2267235"/>
                  <a:gd name="connsiteX69" fmla="*/ 1256317 w 2834547"/>
                  <a:gd name="connsiteY69" fmla="*/ 25618 h 2267235"/>
                  <a:gd name="connsiteX70" fmla="*/ 500574 w 2834547"/>
                  <a:gd name="connsiteY70" fmla="*/ 448323 h 2267235"/>
                  <a:gd name="connsiteX71" fmla="*/ 430123 w 2834547"/>
                  <a:gd name="connsiteY71" fmla="*/ 1082381 h 2267235"/>
                  <a:gd name="connsiteX72" fmla="*/ 141916 w 2834547"/>
                  <a:gd name="connsiteY72" fmla="*/ 1645987 h 2267235"/>
                  <a:gd name="connsiteX73" fmla="*/ 71465 w 2834547"/>
                  <a:gd name="connsiteY73" fmla="*/ 1735652 h 2267235"/>
                  <a:gd name="connsiteX74" fmla="*/ 20228 w 2834547"/>
                  <a:gd name="connsiteY74" fmla="*/ 1921386 h 2267235"/>
                  <a:gd name="connsiteX75" fmla="*/ 97083 w 2834547"/>
                  <a:gd name="connsiteY75" fmla="*/ 2017455 h 2267235"/>
                  <a:gd name="connsiteX76" fmla="*/ 161130 w 2834547"/>
                  <a:gd name="connsiteY76" fmla="*/ 1767675 h 2267235"/>
                  <a:gd name="connsiteX77" fmla="*/ 167534 w 2834547"/>
                  <a:gd name="connsiteY77" fmla="*/ 1761271 h 2267235"/>
                  <a:gd name="connsiteX78" fmla="*/ 173939 w 2834547"/>
                  <a:gd name="connsiteY78" fmla="*/ 1767675 h 2267235"/>
                  <a:gd name="connsiteX79" fmla="*/ 180343 w 2834547"/>
                  <a:gd name="connsiteY79" fmla="*/ 2030264 h 2267235"/>
                  <a:gd name="connsiteX80" fmla="*/ 410909 w 2834547"/>
                  <a:gd name="connsiteY80" fmla="*/ 2151952 h 2267235"/>
                  <a:gd name="connsiteX81" fmla="*/ 449337 w 2834547"/>
                  <a:gd name="connsiteY81" fmla="*/ 1838126 h 2267235"/>
                  <a:gd name="connsiteX82" fmla="*/ 455742 w 2834547"/>
                  <a:gd name="connsiteY82" fmla="*/ 1838126 h 2267235"/>
                  <a:gd name="connsiteX83" fmla="*/ 462146 w 2834547"/>
                  <a:gd name="connsiteY83" fmla="*/ 1844531 h 2267235"/>
                  <a:gd name="connsiteX84" fmla="*/ 487765 w 2834547"/>
                  <a:gd name="connsiteY84" fmla="*/ 2145548 h 2267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834547" h="2267235">
                    <a:moveTo>
                      <a:pt x="1967229" y="2267236"/>
                    </a:moveTo>
                    <a:lnTo>
                      <a:pt x="1967229" y="2267236"/>
                    </a:lnTo>
                    <a:cubicBezTo>
                      <a:pt x="1960824" y="2267236"/>
                      <a:pt x="1012942" y="2254426"/>
                      <a:pt x="481360" y="2158357"/>
                    </a:cubicBezTo>
                    <a:cubicBezTo>
                      <a:pt x="481360" y="2158357"/>
                      <a:pt x="474955" y="2158357"/>
                      <a:pt x="474955" y="2151952"/>
                    </a:cubicBezTo>
                    <a:cubicBezTo>
                      <a:pt x="436528" y="2055883"/>
                      <a:pt x="430123" y="1966218"/>
                      <a:pt x="436528" y="1908577"/>
                    </a:cubicBezTo>
                    <a:cubicBezTo>
                      <a:pt x="398100" y="2030264"/>
                      <a:pt x="423719" y="2164762"/>
                      <a:pt x="423719" y="2164762"/>
                    </a:cubicBezTo>
                    <a:cubicBezTo>
                      <a:pt x="423719" y="2164762"/>
                      <a:pt x="423719" y="2171166"/>
                      <a:pt x="423719" y="2171166"/>
                    </a:cubicBezTo>
                    <a:cubicBezTo>
                      <a:pt x="423719" y="2171166"/>
                      <a:pt x="423719" y="2171166"/>
                      <a:pt x="417314" y="2171166"/>
                    </a:cubicBezTo>
                    <a:cubicBezTo>
                      <a:pt x="417314" y="2171166"/>
                      <a:pt x="410909" y="2171166"/>
                      <a:pt x="404505" y="2171166"/>
                    </a:cubicBezTo>
                    <a:cubicBezTo>
                      <a:pt x="372482" y="2171166"/>
                      <a:pt x="257199" y="2164762"/>
                      <a:pt x="167534" y="2049479"/>
                    </a:cubicBezTo>
                    <a:cubicBezTo>
                      <a:pt x="135511" y="1991837"/>
                      <a:pt x="135511" y="1902172"/>
                      <a:pt x="141916" y="1838126"/>
                    </a:cubicBezTo>
                    <a:cubicBezTo>
                      <a:pt x="122702" y="1895768"/>
                      <a:pt x="97083" y="1972623"/>
                      <a:pt x="103488" y="2030264"/>
                    </a:cubicBezTo>
                    <a:cubicBezTo>
                      <a:pt x="103488" y="2030264"/>
                      <a:pt x="103488" y="2030264"/>
                      <a:pt x="103488" y="2030264"/>
                    </a:cubicBezTo>
                    <a:cubicBezTo>
                      <a:pt x="103488" y="2036669"/>
                      <a:pt x="103488" y="2036669"/>
                      <a:pt x="97083" y="2036669"/>
                    </a:cubicBezTo>
                    <a:lnTo>
                      <a:pt x="97083" y="2036669"/>
                    </a:lnTo>
                    <a:cubicBezTo>
                      <a:pt x="97083" y="2036669"/>
                      <a:pt x="97083" y="2036669"/>
                      <a:pt x="97083" y="2036669"/>
                    </a:cubicBezTo>
                    <a:cubicBezTo>
                      <a:pt x="58656" y="2017455"/>
                      <a:pt x="20228" y="1979028"/>
                      <a:pt x="7419" y="1927791"/>
                    </a:cubicBezTo>
                    <a:cubicBezTo>
                      <a:pt x="-11795" y="1863744"/>
                      <a:pt x="7419" y="1793294"/>
                      <a:pt x="52251" y="1735652"/>
                    </a:cubicBezTo>
                    <a:cubicBezTo>
                      <a:pt x="71465" y="1710034"/>
                      <a:pt x="97083" y="1684415"/>
                      <a:pt x="122702" y="1645987"/>
                    </a:cubicBezTo>
                    <a:cubicBezTo>
                      <a:pt x="244389" y="1498681"/>
                      <a:pt x="436528" y="1280924"/>
                      <a:pt x="410909" y="1088785"/>
                    </a:cubicBezTo>
                    <a:cubicBezTo>
                      <a:pt x="410909" y="1088785"/>
                      <a:pt x="302031" y="749341"/>
                      <a:pt x="487765" y="448323"/>
                    </a:cubicBezTo>
                    <a:cubicBezTo>
                      <a:pt x="622261" y="224162"/>
                      <a:pt x="878446" y="83260"/>
                      <a:pt x="1256317" y="19214"/>
                    </a:cubicBezTo>
                    <a:cubicBezTo>
                      <a:pt x="1339577" y="6405"/>
                      <a:pt x="1416433" y="0"/>
                      <a:pt x="1493288" y="0"/>
                    </a:cubicBezTo>
                    <a:cubicBezTo>
                      <a:pt x="1775091" y="0"/>
                      <a:pt x="2037680" y="89665"/>
                      <a:pt x="2229818" y="256185"/>
                    </a:cubicBezTo>
                    <a:cubicBezTo>
                      <a:pt x="2409147" y="409896"/>
                      <a:pt x="2511621" y="608439"/>
                      <a:pt x="2511621" y="800578"/>
                    </a:cubicBezTo>
                    <a:cubicBezTo>
                      <a:pt x="2505216" y="896647"/>
                      <a:pt x="2498811" y="979907"/>
                      <a:pt x="2486002" y="1056762"/>
                    </a:cubicBezTo>
                    <a:cubicBezTo>
                      <a:pt x="2460384" y="1268115"/>
                      <a:pt x="2441170" y="1428230"/>
                      <a:pt x="2556453" y="1556323"/>
                    </a:cubicBezTo>
                    <a:lnTo>
                      <a:pt x="2575667" y="1581941"/>
                    </a:lnTo>
                    <a:cubicBezTo>
                      <a:pt x="2767805" y="1799698"/>
                      <a:pt x="2851065" y="1902172"/>
                      <a:pt x="2831851" y="2113525"/>
                    </a:cubicBezTo>
                    <a:cubicBezTo>
                      <a:pt x="2831851" y="2113525"/>
                      <a:pt x="2831851" y="2119929"/>
                      <a:pt x="2825446" y="2119929"/>
                    </a:cubicBezTo>
                    <a:cubicBezTo>
                      <a:pt x="2690950" y="2177571"/>
                      <a:pt x="2652522" y="2171166"/>
                      <a:pt x="2652522" y="2171166"/>
                    </a:cubicBezTo>
                    <a:cubicBezTo>
                      <a:pt x="2652522" y="2171166"/>
                      <a:pt x="2646117" y="2171166"/>
                      <a:pt x="2646117" y="2164762"/>
                    </a:cubicBezTo>
                    <a:lnTo>
                      <a:pt x="2582071" y="2023860"/>
                    </a:lnTo>
                    <a:cubicBezTo>
                      <a:pt x="2594881" y="2075097"/>
                      <a:pt x="2601285" y="2145548"/>
                      <a:pt x="2601285" y="2190380"/>
                    </a:cubicBezTo>
                    <a:cubicBezTo>
                      <a:pt x="2601285" y="2190380"/>
                      <a:pt x="2601285" y="2196785"/>
                      <a:pt x="2594881" y="2196785"/>
                    </a:cubicBezTo>
                    <a:lnTo>
                      <a:pt x="2389933" y="2241617"/>
                    </a:lnTo>
                    <a:cubicBezTo>
                      <a:pt x="2383529" y="2241617"/>
                      <a:pt x="2383529" y="2241617"/>
                      <a:pt x="2383529" y="2235212"/>
                    </a:cubicBezTo>
                    <a:cubicBezTo>
                      <a:pt x="2383529" y="2235212"/>
                      <a:pt x="2351506" y="2145548"/>
                      <a:pt x="2313078" y="2075097"/>
                    </a:cubicBezTo>
                    <a:cubicBezTo>
                      <a:pt x="2332292" y="2183976"/>
                      <a:pt x="2325887" y="2222403"/>
                      <a:pt x="2325887" y="2222403"/>
                    </a:cubicBezTo>
                    <a:cubicBezTo>
                      <a:pt x="2325887" y="2222403"/>
                      <a:pt x="2325887" y="2228808"/>
                      <a:pt x="2319483" y="2228808"/>
                    </a:cubicBezTo>
                    <a:lnTo>
                      <a:pt x="2018466" y="2260831"/>
                    </a:lnTo>
                    <a:cubicBezTo>
                      <a:pt x="2018466" y="2260831"/>
                      <a:pt x="2012061" y="2260831"/>
                      <a:pt x="2012061" y="2260831"/>
                    </a:cubicBezTo>
                    <a:cubicBezTo>
                      <a:pt x="2012061" y="2260831"/>
                      <a:pt x="2012061" y="2260831"/>
                      <a:pt x="2012061" y="2254426"/>
                    </a:cubicBezTo>
                    <a:cubicBezTo>
                      <a:pt x="2012061" y="2254426"/>
                      <a:pt x="1999252" y="2119929"/>
                      <a:pt x="1960824" y="2049479"/>
                    </a:cubicBezTo>
                    <a:cubicBezTo>
                      <a:pt x="1980038" y="2183976"/>
                      <a:pt x="1980038" y="2254426"/>
                      <a:pt x="1973634" y="2254426"/>
                    </a:cubicBezTo>
                    <a:cubicBezTo>
                      <a:pt x="1973634" y="2267236"/>
                      <a:pt x="1967229" y="2267236"/>
                      <a:pt x="1967229" y="2267236"/>
                    </a:cubicBezTo>
                    <a:close/>
                    <a:moveTo>
                      <a:pt x="487765" y="2145548"/>
                    </a:moveTo>
                    <a:cubicBezTo>
                      <a:pt x="993729" y="2241617"/>
                      <a:pt x="1871160" y="2254426"/>
                      <a:pt x="1960824" y="2254426"/>
                    </a:cubicBezTo>
                    <a:cubicBezTo>
                      <a:pt x="1960824" y="2235212"/>
                      <a:pt x="1960824" y="2158357"/>
                      <a:pt x="1941611" y="2030264"/>
                    </a:cubicBezTo>
                    <a:cubicBezTo>
                      <a:pt x="1941611" y="2030264"/>
                      <a:pt x="1941611" y="2023860"/>
                      <a:pt x="1948015" y="2023860"/>
                    </a:cubicBezTo>
                    <a:cubicBezTo>
                      <a:pt x="1948015" y="2023860"/>
                      <a:pt x="1954420" y="2023860"/>
                      <a:pt x="1954420" y="2023860"/>
                    </a:cubicBezTo>
                    <a:cubicBezTo>
                      <a:pt x="2005657" y="2081502"/>
                      <a:pt x="2024870" y="2222403"/>
                      <a:pt x="2024870" y="2254426"/>
                    </a:cubicBezTo>
                    <a:lnTo>
                      <a:pt x="2313078" y="2222403"/>
                    </a:lnTo>
                    <a:cubicBezTo>
                      <a:pt x="2313078" y="2209594"/>
                      <a:pt x="2313078" y="2158357"/>
                      <a:pt x="2293864" y="2043074"/>
                    </a:cubicBezTo>
                    <a:cubicBezTo>
                      <a:pt x="2293864" y="2043074"/>
                      <a:pt x="2293864" y="2036669"/>
                      <a:pt x="2300269" y="2036669"/>
                    </a:cubicBezTo>
                    <a:cubicBezTo>
                      <a:pt x="2300269" y="2036669"/>
                      <a:pt x="2306673" y="2036669"/>
                      <a:pt x="2306673" y="2036669"/>
                    </a:cubicBezTo>
                    <a:cubicBezTo>
                      <a:pt x="2345101" y="2107120"/>
                      <a:pt x="2383529" y="2203189"/>
                      <a:pt x="2396338" y="2228808"/>
                    </a:cubicBezTo>
                    <a:lnTo>
                      <a:pt x="2588476" y="2177571"/>
                    </a:lnTo>
                    <a:cubicBezTo>
                      <a:pt x="2588476" y="2100716"/>
                      <a:pt x="2550048" y="1959814"/>
                      <a:pt x="2550048" y="1953409"/>
                    </a:cubicBezTo>
                    <a:cubicBezTo>
                      <a:pt x="2550048" y="1947004"/>
                      <a:pt x="2550048" y="1947004"/>
                      <a:pt x="2556453" y="1947004"/>
                    </a:cubicBezTo>
                    <a:cubicBezTo>
                      <a:pt x="2562858" y="1947004"/>
                      <a:pt x="2562858" y="1947004"/>
                      <a:pt x="2562858" y="1953409"/>
                    </a:cubicBezTo>
                    <a:lnTo>
                      <a:pt x="2652522" y="2151952"/>
                    </a:lnTo>
                    <a:cubicBezTo>
                      <a:pt x="2652522" y="2151952"/>
                      <a:pt x="2652522" y="2151952"/>
                      <a:pt x="2658927" y="2151952"/>
                    </a:cubicBezTo>
                    <a:cubicBezTo>
                      <a:pt x="2678140" y="2151952"/>
                      <a:pt x="2722973" y="2145548"/>
                      <a:pt x="2812637" y="2107120"/>
                    </a:cubicBezTo>
                    <a:cubicBezTo>
                      <a:pt x="2831851" y="1902172"/>
                      <a:pt x="2754996" y="1812508"/>
                      <a:pt x="2562858" y="1588346"/>
                    </a:cubicBezTo>
                    <a:lnTo>
                      <a:pt x="2543644" y="1562727"/>
                    </a:lnTo>
                    <a:cubicBezTo>
                      <a:pt x="2428361" y="1428230"/>
                      <a:pt x="2447575" y="1261710"/>
                      <a:pt x="2473193" y="1050358"/>
                    </a:cubicBezTo>
                    <a:cubicBezTo>
                      <a:pt x="2479598" y="973502"/>
                      <a:pt x="2492407" y="890242"/>
                      <a:pt x="2498811" y="794173"/>
                    </a:cubicBezTo>
                    <a:cubicBezTo>
                      <a:pt x="2498811" y="416300"/>
                      <a:pt x="2095321" y="6405"/>
                      <a:pt x="1493288" y="6405"/>
                    </a:cubicBezTo>
                    <a:cubicBezTo>
                      <a:pt x="1416433" y="6405"/>
                      <a:pt x="1339577" y="12809"/>
                      <a:pt x="1256317" y="25618"/>
                    </a:cubicBezTo>
                    <a:cubicBezTo>
                      <a:pt x="891255" y="89665"/>
                      <a:pt x="635071" y="230566"/>
                      <a:pt x="500574" y="448323"/>
                    </a:cubicBezTo>
                    <a:cubicBezTo>
                      <a:pt x="321245" y="742936"/>
                      <a:pt x="423719" y="1075976"/>
                      <a:pt x="430123" y="1082381"/>
                    </a:cubicBezTo>
                    <a:cubicBezTo>
                      <a:pt x="455742" y="1280924"/>
                      <a:pt x="263603" y="1498681"/>
                      <a:pt x="141916" y="1645987"/>
                    </a:cubicBezTo>
                    <a:cubicBezTo>
                      <a:pt x="109893" y="1678011"/>
                      <a:pt x="90679" y="1710034"/>
                      <a:pt x="71465" y="1735652"/>
                    </a:cubicBezTo>
                    <a:cubicBezTo>
                      <a:pt x="20228" y="1799698"/>
                      <a:pt x="7419" y="1863744"/>
                      <a:pt x="20228" y="1921386"/>
                    </a:cubicBezTo>
                    <a:cubicBezTo>
                      <a:pt x="33037" y="1966218"/>
                      <a:pt x="58656" y="1998241"/>
                      <a:pt x="97083" y="2017455"/>
                    </a:cubicBezTo>
                    <a:cubicBezTo>
                      <a:pt x="90679" y="1921386"/>
                      <a:pt x="161130" y="1774080"/>
                      <a:pt x="161130" y="1767675"/>
                    </a:cubicBezTo>
                    <a:cubicBezTo>
                      <a:pt x="161130" y="1761271"/>
                      <a:pt x="167534" y="1761271"/>
                      <a:pt x="167534" y="1761271"/>
                    </a:cubicBezTo>
                    <a:cubicBezTo>
                      <a:pt x="167534" y="1761271"/>
                      <a:pt x="173939" y="1767675"/>
                      <a:pt x="173939" y="1767675"/>
                    </a:cubicBezTo>
                    <a:cubicBezTo>
                      <a:pt x="173939" y="1767675"/>
                      <a:pt x="129107" y="1940600"/>
                      <a:pt x="180343" y="2030264"/>
                    </a:cubicBezTo>
                    <a:cubicBezTo>
                      <a:pt x="270008" y="2145548"/>
                      <a:pt x="385291" y="2151952"/>
                      <a:pt x="410909" y="2151952"/>
                    </a:cubicBezTo>
                    <a:cubicBezTo>
                      <a:pt x="404505" y="2113525"/>
                      <a:pt x="378886" y="1959814"/>
                      <a:pt x="449337" y="1838126"/>
                    </a:cubicBezTo>
                    <a:cubicBezTo>
                      <a:pt x="449337" y="1838126"/>
                      <a:pt x="455742" y="1831721"/>
                      <a:pt x="455742" y="1838126"/>
                    </a:cubicBezTo>
                    <a:cubicBezTo>
                      <a:pt x="455742" y="1838126"/>
                      <a:pt x="462146" y="1844531"/>
                      <a:pt x="462146" y="1844531"/>
                    </a:cubicBezTo>
                    <a:cubicBezTo>
                      <a:pt x="449337" y="1895768"/>
                      <a:pt x="442932" y="2011051"/>
                      <a:pt x="487765" y="2145548"/>
                    </a:cubicBezTo>
                    <a:close/>
                  </a:path>
                </a:pathLst>
              </a:custGeom>
              <a:solidFill>
                <a:srgbClr val="000000"/>
              </a:solidFill>
              <a:ln w="63979" cap="flat">
                <a:noFill/>
                <a:prstDash val="solid"/>
                <a:miter/>
              </a:ln>
            </p:spPr>
            <p:txBody>
              <a:bodyPr rtlCol="0" anchor="ctr"/>
              <a:lstStyle/>
              <a:p>
                <a:endParaRPr lang="en-US"/>
              </a:p>
            </p:txBody>
          </p:sp>
        </p:grpSp>
        <p:grpSp>
          <p:nvGrpSpPr>
            <p:cNvPr id="411" name="Graphic 317">
              <a:extLst>
                <a:ext uri="{FF2B5EF4-FFF2-40B4-BE49-F238E27FC236}">
                  <a16:creationId xmlns:a16="http://schemas.microsoft.com/office/drawing/2014/main" xmlns="" id="{F74C47F8-21AF-4D04-B80E-D07BE654B74F}"/>
                </a:ext>
              </a:extLst>
            </p:cNvPr>
            <p:cNvGrpSpPr/>
            <p:nvPr/>
          </p:nvGrpSpPr>
          <p:grpSpPr>
            <a:xfrm>
              <a:off x="-4390588" y="663902"/>
              <a:ext cx="2600270" cy="1914981"/>
              <a:chOff x="942399" y="1442315"/>
              <a:chExt cx="2600270" cy="1914981"/>
            </a:xfrm>
          </p:grpSpPr>
          <p:sp>
            <p:nvSpPr>
              <p:cNvPr id="412" name="Freeform: Shape 411">
                <a:extLst>
                  <a:ext uri="{FF2B5EF4-FFF2-40B4-BE49-F238E27FC236}">
                    <a16:creationId xmlns:a16="http://schemas.microsoft.com/office/drawing/2014/main" xmlns="" id="{720A32C2-2753-475A-BD0C-7F8482CBE895}"/>
                  </a:ext>
                </a:extLst>
              </p:cNvPr>
              <p:cNvSpPr/>
              <p:nvPr/>
            </p:nvSpPr>
            <p:spPr>
              <a:xfrm>
                <a:off x="942399" y="1442315"/>
                <a:ext cx="2587461" cy="1914981"/>
              </a:xfrm>
              <a:custGeom>
                <a:avLst/>
                <a:gdLst>
                  <a:gd name="connsiteX0" fmla="*/ 1972619 w 2587461"/>
                  <a:gd name="connsiteY0" fmla="*/ 1895768 h 1914981"/>
                  <a:gd name="connsiteX1" fmla="*/ 1914978 w 2587461"/>
                  <a:gd name="connsiteY1" fmla="*/ 1639583 h 1914981"/>
                  <a:gd name="connsiteX2" fmla="*/ 2036665 w 2587461"/>
                  <a:gd name="connsiteY2" fmla="*/ 1460253 h 1914981"/>
                  <a:gd name="connsiteX3" fmla="*/ 2190376 w 2587461"/>
                  <a:gd name="connsiteY3" fmla="*/ 1191259 h 1914981"/>
                  <a:gd name="connsiteX4" fmla="*/ 2203185 w 2587461"/>
                  <a:gd name="connsiteY4" fmla="*/ 1184855 h 1914981"/>
                  <a:gd name="connsiteX5" fmla="*/ 2331277 w 2587461"/>
                  <a:gd name="connsiteY5" fmla="*/ 1421826 h 1914981"/>
                  <a:gd name="connsiteX6" fmla="*/ 2312064 w 2587461"/>
                  <a:gd name="connsiteY6" fmla="*/ 1165641 h 1914981"/>
                  <a:gd name="connsiteX7" fmla="*/ 2324873 w 2587461"/>
                  <a:gd name="connsiteY7" fmla="*/ 1159236 h 1914981"/>
                  <a:gd name="connsiteX8" fmla="*/ 2587462 w 2587461"/>
                  <a:gd name="connsiteY8" fmla="*/ 1473063 h 1914981"/>
                  <a:gd name="connsiteX9" fmla="*/ 2376110 w 2587461"/>
                  <a:gd name="connsiteY9" fmla="*/ 1204069 h 1914981"/>
                  <a:gd name="connsiteX10" fmla="*/ 2312064 w 2587461"/>
                  <a:gd name="connsiteY10" fmla="*/ 646867 h 1914981"/>
                  <a:gd name="connsiteX11" fmla="*/ 2248017 w 2587461"/>
                  <a:gd name="connsiteY11" fmla="*/ 608439 h 1914981"/>
                  <a:gd name="connsiteX12" fmla="*/ 2228803 w 2587461"/>
                  <a:gd name="connsiteY12" fmla="*/ 288208 h 1914981"/>
                  <a:gd name="connsiteX13" fmla="*/ 2215994 w 2587461"/>
                  <a:gd name="connsiteY13" fmla="*/ 480347 h 1914981"/>
                  <a:gd name="connsiteX14" fmla="*/ 1979024 w 2587461"/>
                  <a:gd name="connsiteY14" fmla="*/ 422705 h 1914981"/>
                  <a:gd name="connsiteX15" fmla="*/ 1812504 w 2587461"/>
                  <a:gd name="connsiteY15" fmla="*/ 64046 h 1914981"/>
                  <a:gd name="connsiteX16" fmla="*/ 1806099 w 2587461"/>
                  <a:gd name="connsiteY16" fmla="*/ 377873 h 1914981"/>
                  <a:gd name="connsiteX17" fmla="*/ 1594747 w 2587461"/>
                  <a:gd name="connsiteY17" fmla="*/ 339445 h 1914981"/>
                  <a:gd name="connsiteX18" fmla="*/ 1479464 w 2587461"/>
                  <a:gd name="connsiteY18" fmla="*/ 38428 h 1914981"/>
                  <a:gd name="connsiteX19" fmla="*/ 1421823 w 2587461"/>
                  <a:gd name="connsiteY19" fmla="*/ 339445 h 1914981"/>
                  <a:gd name="connsiteX20" fmla="*/ 1197662 w 2587461"/>
                  <a:gd name="connsiteY20" fmla="*/ 345850 h 1914981"/>
                  <a:gd name="connsiteX21" fmla="*/ 1312945 w 2587461"/>
                  <a:gd name="connsiteY21" fmla="*/ 0 h 1914981"/>
                  <a:gd name="connsiteX22" fmla="*/ 1005523 w 2587461"/>
                  <a:gd name="connsiteY22" fmla="*/ 320231 h 1914981"/>
                  <a:gd name="connsiteX23" fmla="*/ 928668 w 2587461"/>
                  <a:gd name="connsiteY23" fmla="*/ 333040 h 1914981"/>
                  <a:gd name="connsiteX24" fmla="*/ 1005523 w 2587461"/>
                  <a:gd name="connsiteY24" fmla="*/ 57642 h 1914981"/>
                  <a:gd name="connsiteX25" fmla="*/ 774958 w 2587461"/>
                  <a:gd name="connsiteY25" fmla="*/ 365063 h 1914981"/>
                  <a:gd name="connsiteX26" fmla="*/ 595629 w 2587461"/>
                  <a:gd name="connsiteY26" fmla="*/ 403491 h 1914981"/>
                  <a:gd name="connsiteX27" fmla="*/ 685293 w 2587461"/>
                  <a:gd name="connsiteY27" fmla="*/ 140902 h 1914981"/>
                  <a:gd name="connsiteX28" fmla="*/ 268994 w 2587461"/>
                  <a:gd name="connsiteY28" fmla="*/ 557202 h 1914981"/>
                  <a:gd name="connsiteX29" fmla="*/ 224161 w 2587461"/>
                  <a:gd name="connsiteY29" fmla="*/ 390682 h 1914981"/>
                  <a:gd name="connsiteX30" fmla="*/ 249780 w 2587461"/>
                  <a:gd name="connsiteY30" fmla="*/ 742936 h 1914981"/>
                  <a:gd name="connsiteX31" fmla="*/ 0 w 2587461"/>
                  <a:gd name="connsiteY31" fmla="*/ 1255306 h 1914981"/>
                  <a:gd name="connsiteX32" fmla="*/ 198543 w 2587461"/>
                  <a:gd name="connsiteY32" fmla="*/ 1127213 h 1914981"/>
                  <a:gd name="connsiteX33" fmla="*/ 204947 w 2587461"/>
                  <a:gd name="connsiteY33" fmla="*/ 1133618 h 1914981"/>
                  <a:gd name="connsiteX34" fmla="*/ 166520 w 2587461"/>
                  <a:gd name="connsiteY34" fmla="*/ 1357780 h 1914981"/>
                  <a:gd name="connsiteX35" fmla="*/ 249780 w 2587461"/>
                  <a:gd name="connsiteY35" fmla="*/ 1172046 h 1914981"/>
                  <a:gd name="connsiteX36" fmla="*/ 262589 w 2587461"/>
                  <a:gd name="connsiteY36" fmla="*/ 1165641 h 1914981"/>
                  <a:gd name="connsiteX37" fmla="*/ 473941 w 2587461"/>
                  <a:gd name="connsiteY37" fmla="*/ 1466658 h 1914981"/>
                  <a:gd name="connsiteX38" fmla="*/ 640461 w 2587461"/>
                  <a:gd name="connsiteY38" fmla="*/ 1658797 h 1914981"/>
                  <a:gd name="connsiteX39" fmla="*/ 557201 w 2587461"/>
                  <a:gd name="connsiteY39" fmla="*/ 1838126 h 1914981"/>
                  <a:gd name="connsiteX40" fmla="*/ 1812504 w 2587461"/>
                  <a:gd name="connsiteY40" fmla="*/ 1914981 h 1914981"/>
                  <a:gd name="connsiteX41" fmla="*/ 1793290 w 2587461"/>
                  <a:gd name="connsiteY41" fmla="*/ 1678010 h 1914981"/>
                  <a:gd name="connsiteX42" fmla="*/ 1863741 w 2587461"/>
                  <a:gd name="connsiteY42" fmla="*/ 1908577 h 1914981"/>
                  <a:gd name="connsiteX43" fmla="*/ 1972619 w 2587461"/>
                  <a:gd name="connsiteY43" fmla="*/ 1895768 h 1914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587461" h="1914981">
                    <a:moveTo>
                      <a:pt x="1972619" y="1895768"/>
                    </a:moveTo>
                    <a:cubicBezTo>
                      <a:pt x="1927787" y="1812508"/>
                      <a:pt x="1902168" y="1716438"/>
                      <a:pt x="1914978" y="1639583"/>
                    </a:cubicBezTo>
                    <a:cubicBezTo>
                      <a:pt x="1927787" y="1562727"/>
                      <a:pt x="1985428" y="1517895"/>
                      <a:pt x="2036665" y="1460253"/>
                    </a:cubicBezTo>
                    <a:cubicBezTo>
                      <a:pt x="2113521" y="1383398"/>
                      <a:pt x="2171162" y="1293733"/>
                      <a:pt x="2190376" y="1191259"/>
                    </a:cubicBezTo>
                    <a:cubicBezTo>
                      <a:pt x="2190376" y="1184855"/>
                      <a:pt x="2196780" y="1178450"/>
                      <a:pt x="2203185" y="1184855"/>
                    </a:cubicBezTo>
                    <a:cubicBezTo>
                      <a:pt x="2254422" y="1261710"/>
                      <a:pt x="2286445" y="1344970"/>
                      <a:pt x="2331277" y="1421826"/>
                    </a:cubicBezTo>
                    <a:cubicBezTo>
                      <a:pt x="2312064" y="1338566"/>
                      <a:pt x="2292850" y="1255306"/>
                      <a:pt x="2312064" y="1165641"/>
                    </a:cubicBezTo>
                    <a:cubicBezTo>
                      <a:pt x="2312064" y="1159236"/>
                      <a:pt x="2324873" y="1152832"/>
                      <a:pt x="2324873" y="1159236"/>
                    </a:cubicBezTo>
                    <a:cubicBezTo>
                      <a:pt x="2369705" y="1293733"/>
                      <a:pt x="2478583" y="1389803"/>
                      <a:pt x="2587462" y="1473063"/>
                    </a:cubicBezTo>
                    <a:cubicBezTo>
                      <a:pt x="2542629" y="1396207"/>
                      <a:pt x="2472179" y="1319352"/>
                      <a:pt x="2376110" y="1204069"/>
                    </a:cubicBezTo>
                    <a:cubicBezTo>
                      <a:pt x="2248017" y="1056762"/>
                      <a:pt x="2286445" y="883838"/>
                      <a:pt x="2312064" y="646867"/>
                    </a:cubicBezTo>
                    <a:cubicBezTo>
                      <a:pt x="2273636" y="691699"/>
                      <a:pt x="2235208" y="659676"/>
                      <a:pt x="2248017" y="608439"/>
                    </a:cubicBezTo>
                    <a:cubicBezTo>
                      <a:pt x="2273636" y="505965"/>
                      <a:pt x="2305659" y="377873"/>
                      <a:pt x="2228803" y="288208"/>
                    </a:cubicBezTo>
                    <a:cubicBezTo>
                      <a:pt x="2254422" y="480347"/>
                      <a:pt x="2215994" y="480347"/>
                      <a:pt x="2215994" y="480347"/>
                    </a:cubicBezTo>
                    <a:lnTo>
                      <a:pt x="1979024" y="422705"/>
                    </a:lnTo>
                    <a:cubicBezTo>
                      <a:pt x="1979024" y="422705"/>
                      <a:pt x="1972619" y="128092"/>
                      <a:pt x="1812504" y="64046"/>
                    </a:cubicBezTo>
                    <a:cubicBezTo>
                      <a:pt x="1857336" y="217757"/>
                      <a:pt x="1806099" y="377873"/>
                      <a:pt x="1806099" y="377873"/>
                    </a:cubicBezTo>
                    <a:cubicBezTo>
                      <a:pt x="1806099" y="377873"/>
                      <a:pt x="1742053" y="371468"/>
                      <a:pt x="1594747" y="339445"/>
                    </a:cubicBezTo>
                    <a:cubicBezTo>
                      <a:pt x="1581938" y="211352"/>
                      <a:pt x="1479464" y="38428"/>
                      <a:pt x="1479464" y="38428"/>
                    </a:cubicBezTo>
                    <a:cubicBezTo>
                      <a:pt x="1479464" y="38428"/>
                      <a:pt x="1485869" y="121688"/>
                      <a:pt x="1421823" y="339445"/>
                    </a:cubicBezTo>
                    <a:cubicBezTo>
                      <a:pt x="1344968" y="358659"/>
                      <a:pt x="1197662" y="345850"/>
                      <a:pt x="1197662" y="345850"/>
                    </a:cubicBezTo>
                    <a:cubicBezTo>
                      <a:pt x="1197662" y="345850"/>
                      <a:pt x="1229685" y="166520"/>
                      <a:pt x="1312945" y="0"/>
                    </a:cubicBezTo>
                    <a:cubicBezTo>
                      <a:pt x="1127211" y="76855"/>
                      <a:pt x="1005523" y="320231"/>
                      <a:pt x="1005523" y="320231"/>
                    </a:cubicBezTo>
                    <a:cubicBezTo>
                      <a:pt x="1005523" y="320231"/>
                      <a:pt x="1005523" y="320231"/>
                      <a:pt x="928668" y="333040"/>
                    </a:cubicBezTo>
                    <a:cubicBezTo>
                      <a:pt x="928668" y="256185"/>
                      <a:pt x="1005523" y="57642"/>
                      <a:pt x="1005523" y="57642"/>
                    </a:cubicBezTo>
                    <a:cubicBezTo>
                      <a:pt x="1005523" y="57642"/>
                      <a:pt x="851813" y="147306"/>
                      <a:pt x="774958" y="365063"/>
                    </a:cubicBezTo>
                    <a:cubicBezTo>
                      <a:pt x="710911" y="365063"/>
                      <a:pt x="595629" y="403491"/>
                      <a:pt x="595629" y="403491"/>
                    </a:cubicBezTo>
                    <a:cubicBezTo>
                      <a:pt x="595629" y="403491"/>
                      <a:pt x="608438" y="288208"/>
                      <a:pt x="685293" y="140902"/>
                    </a:cubicBezTo>
                    <a:cubicBezTo>
                      <a:pt x="365063" y="365063"/>
                      <a:pt x="301017" y="666080"/>
                      <a:pt x="268994" y="557202"/>
                    </a:cubicBezTo>
                    <a:cubicBezTo>
                      <a:pt x="243375" y="499560"/>
                      <a:pt x="230566" y="441919"/>
                      <a:pt x="224161" y="390682"/>
                    </a:cubicBezTo>
                    <a:cubicBezTo>
                      <a:pt x="198543" y="582820"/>
                      <a:pt x="249780" y="742936"/>
                      <a:pt x="249780" y="742936"/>
                    </a:cubicBezTo>
                    <a:cubicBezTo>
                      <a:pt x="268994" y="915861"/>
                      <a:pt x="121688" y="1114404"/>
                      <a:pt x="0" y="1255306"/>
                    </a:cubicBezTo>
                    <a:cubicBezTo>
                      <a:pt x="70451" y="1204069"/>
                      <a:pt x="140901" y="1165641"/>
                      <a:pt x="198543" y="1127213"/>
                    </a:cubicBezTo>
                    <a:cubicBezTo>
                      <a:pt x="204947" y="1120809"/>
                      <a:pt x="204947" y="1133618"/>
                      <a:pt x="204947" y="1133618"/>
                    </a:cubicBezTo>
                    <a:cubicBezTo>
                      <a:pt x="172924" y="1204069"/>
                      <a:pt x="166520" y="1280924"/>
                      <a:pt x="166520" y="1357780"/>
                    </a:cubicBezTo>
                    <a:cubicBezTo>
                      <a:pt x="185734" y="1293733"/>
                      <a:pt x="211352" y="1229687"/>
                      <a:pt x="249780" y="1172046"/>
                    </a:cubicBezTo>
                    <a:cubicBezTo>
                      <a:pt x="249780" y="1172046"/>
                      <a:pt x="256184" y="1165641"/>
                      <a:pt x="262589" y="1165641"/>
                    </a:cubicBezTo>
                    <a:cubicBezTo>
                      <a:pt x="313826" y="1280924"/>
                      <a:pt x="377872" y="1383398"/>
                      <a:pt x="473941" y="1466658"/>
                    </a:cubicBezTo>
                    <a:cubicBezTo>
                      <a:pt x="537987" y="1517895"/>
                      <a:pt x="640461" y="1562727"/>
                      <a:pt x="640461" y="1658797"/>
                    </a:cubicBezTo>
                    <a:cubicBezTo>
                      <a:pt x="640461" y="1729248"/>
                      <a:pt x="602033" y="1786889"/>
                      <a:pt x="557201" y="1838126"/>
                    </a:cubicBezTo>
                    <a:cubicBezTo>
                      <a:pt x="1095188" y="1902172"/>
                      <a:pt x="1812504" y="1914981"/>
                      <a:pt x="1812504" y="1914981"/>
                    </a:cubicBezTo>
                    <a:cubicBezTo>
                      <a:pt x="1812504" y="1914981"/>
                      <a:pt x="1818909" y="1838126"/>
                      <a:pt x="1793290" y="1678010"/>
                    </a:cubicBezTo>
                    <a:cubicBezTo>
                      <a:pt x="1850932" y="1742057"/>
                      <a:pt x="1863741" y="1908577"/>
                      <a:pt x="1863741" y="1908577"/>
                    </a:cubicBezTo>
                    <a:lnTo>
                      <a:pt x="1972619" y="1895768"/>
                    </a:lnTo>
                    <a:close/>
                  </a:path>
                </a:pathLst>
              </a:custGeom>
              <a:solidFill>
                <a:srgbClr val="231F20"/>
              </a:solidFill>
              <a:ln w="63979" cap="flat">
                <a:noFill/>
                <a:prstDash val="solid"/>
                <a:miter/>
              </a:ln>
            </p:spPr>
            <p:txBody>
              <a:bodyPr rtlCol="0" anchor="ctr"/>
              <a:lstStyle/>
              <a:p>
                <a:endParaRPr lang="en-US"/>
              </a:p>
            </p:txBody>
          </p:sp>
          <p:sp>
            <p:nvSpPr>
              <p:cNvPr id="413" name="Freeform: Shape 412">
                <a:extLst>
                  <a:ext uri="{FF2B5EF4-FFF2-40B4-BE49-F238E27FC236}">
                    <a16:creationId xmlns:a16="http://schemas.microsoft.com/office/drawing/2014/main" xmlns="" id="{B020BE33-7623-421B-9A4C-D6CBE7060F1C}"/>
                  </a:ext>
                </a:extLst>
              </p:cNvPr>
              <p:cNvSpPr/>
              <p:nvPr/>
            </p:nvSpPr>
            <p:spPr>
              <a:xfrm>
                <a:off x="942399" y="1448720"/>
                <a:ext cx="2600270" cy="1908576"/>
              </a:xfrm>
              <a:custGeom>
                <a:avLst/>
                <a:gdLst>
                  <a:gd name="connsiteX0" fmla="*/ 1799695 w 2600270"/>
                  <a:gd name="connsiteY0" fmla="*/ 1908577 h 1908576"/>
                  <a:gd name="connsiteX1" fmla="*/ 1799695 w 2600270"/>
                  <a:gd name="connsiteY1" fmla="*/ 1908577 h 1908576"/>
                  <a:gd name="connsiteX2" fmla="*/ 544392 w 2600270"/>
                  <a:gd name="connsiteY2" fmla="*/ 1831721 h 1908576"/>
                  <a:gd name="connsiteX3" fmla="*/ 537987 w 2600270"/>
                  <a:gd name="connsiteY3" fmla="*/ 1825317 h 1908576"/>
                  <a:gd name="connsiteX4" fmla="*/ 537987 w 2600270"/>
                  <a:gd name="connsiteY4" fmla="*/ 1818912 h 1908576"/>
                  <a:gd name="connsiteX5" fmla="*/ 621247 w 2600270"/>
                  <a:gd name="connsiteY5" fmla="*/ 1645987 h 1908576"/>
                  <a:gd name="connsiteX6" fmla="*/ 505964 w 2600270"/>
                  <a:gd name="connsiteY6" fmla="*/ 1492276 h 1908576"/>
                  <a:gd name="connsiteX7" fmla="*/ 461132 w 2600270"/>
                  <a:gd name="connsiteY7" fmla="*/ 1460253 h 1908576"/>
                  <a:gd name="connsiteX8" fmla="*/ 249780 w 2600270"/>
                  <a:gd name="connsiteY8" fmla="*/ 1165641 h 1908576"/>
                  <a:gd name="connsiteX9" fmla="*/ 249780 w 2600270"/>
                  <a:gd name="connsiteY9" fmla="*/ 1165641 h 1908576"/>
                  <a:gd name="connsiteX10" fmla="*/ 172924 w 2600270"/>
                  <a:gd name="connsiteY10" fmla="*/ 1351375 h 1908576"/>
                  <a:gd name="connsiteX11" fmla="*/ 166520 w 2600270"/>
                  <a:gd name="connsiteY11" fmla="*/ 1357780 h 1908576"/>
                  <a:gd name="connsiteX12" fmla="*/ 160115 w 2600270"/>
                  <a:gd name="connsiteY12" fmla="*/ 1351375 h 1908576"/>
                  <a:gd name="connsiteX13" fmla="*/ 198543 w 2600270"/>
                  <a:gd name="connsiteY13" fmla="*/ 1127213 h 1908576"/>
                  <a:gd name="connsiteX14" fmla="*/ 172924 w 2600270"/>
                  <a:gd name="connsiteY14" fmla="*/ 1146427 h 1908576"/>
                  <a:gd name="connsiteX15" fmla="*/ 6405 w 2600270"/>
                  <a:gd name="connsiteY15" fmla="*/ 1255306 h 1908576"/>
                  <a:gd name="connsiteX16" fmla="*/ 0 w 2600270"/>
                  <a:gd name="connsiteY16" fmla="*/ 1255306 h 1908576"/>
                  <a:gd name="connsiteX17" fmla="*/ 0 w 2600270"/>
                  <a:gd name="connsiteY17" fmla="*/ 1248901 h 1908576"/>
                  <a:gd name="connsiteX18" fmla="*/ 249780 w 2600270"/>
                  <a:gd name="connsiteY18" fmla="*/ 742936 h 1908576"/>
                  <a:gd name="connsiteX19" fmla="*/ 224161 w 2600270"/>
                  <a:gd name="connsiteY19" fmla="*/ 390682 h 1908576"/>
                  <a:gd name="connsiteX20" fmla="*/ 230566 w 2600270"/>
                  <a:gd name="connsiteY20" fmla="*/ 384277 h 1908576"/>
                  <a:gd name="connsiteX21" fmla="*/ 236970 w 2600270"/>
                  <a:gd name="connsiteY21" fmla="*/ 390682 h 1908576"/>
                  <a:gd name="connsiteX22" fmla="*/ 281803 w 2600270"/>
                  <a:gd name="connsiteY22" fmla="*/ 557202 h 1908576"/>
                  <a:gd name="connsiteX23" fmla="*/ 294612 w 2600270"/>
                  <a:gd name="connsiteY23" fmla="*/ 576416 h 1908576"/>
                  <a:gd name="connsiteX24" fmla="*/ 352253 w 2600270"/>
                  <a:gd name="connsiteY24" fmla="*/ 505965 h 1908576"/>
                  <a:gd name="connsiteX25" fmla="*/ 691698 w 2600270"/>
                  <a:gd name="connsiteY25" fmla="*/ 140902 h 1908576"/>
                  <a:gd name="connsiteX26" fmla="*/ 698102 w 2600270"/>
                  <a:gd name="connsiteY26" fmla="*/ 140902 h 1908576"/>
                  <a:gd name="connsiteX27" fmla="*/ 698102 w 2600270"/>
                  <a:gd name="connsiteY27" fmla="*/ 147306 h 1908576"/>
                  <a:gd name="connsiteX28" fmla="*/ 608438 w 2600270"/>
                  <a:gd name="connsiteY28" fmla="*/ 397087 h 1908576"/>
                  <a:gd name="connsiteX29" fmla="*/ 768553 w 2600270"/>
                  <a:gd name="connsiteY29" fmla="*/ 365063 h 1908576"/>
                  <a:gd name="connsiteX30" fmla="*/ 999119 w 2600270"/>
                  <a:gd name="connsiteY30" fmla="*/ 57642 h 1908576"/>
                  <a:gd name="connsiteX31" fmla="*/ 1005523 w 2600270"/>
                  <a:gd name="connsiteY31" fmla="*/ 57642 h 1908576"/>
                  <a:gd name="connsiteX32" fmla="*/ 1005523 w 2600270"/>
                  <a:gd name="connsiteY32" fmla="*/ 64046 h 1908576"/>
                  <a:gd name="connsiteX33" fmla="*/ 928668 w 2600270"/>
                  <a:gd name="connsiteY33" fmla="*/ 333040 h 1908576"/>
                  <a:gd name="connsiteX34" fmla="*/ 999119 w 2600270"/>
                  <a:gd name="connsiteY34" fmla="*/ 320231 h 1908576"/>
                  <a:gd name="connsiteX35" fmla="*/ 1306540 w 2600270"/>
                  <a:gd name="connsiteY35" fmla="*/ 0 h 1908576"/>
                  <a:gd name="connsiteX36" fmla="*/ 1312945 w 2600270"/>
                  <a:gd name="connsiteY36" fmla="*/ 0 h 1908576"/>
                  <a:gd name="connsiteX37" fmla="*/ 1312945 w 2600270"/>
                  <a:gd name="connsiteY37" fmla="*/ 6405 h 1908576"/>
                  <a:gd name="connsiteX38" fmla="*/ 1204066 w 2600270"/>
                  <a:gd name="connsiteY38" fmla="*/ 339445 h 1908576"/>
                  <a:gd name="connsiteX39" fmla="*/ 1312945 w 2600270"/>
                  <a:gd name="connsiteY39" fmla="*/ 345849 h 1908576"/>
                  <a:gd name="connsiteX40" fmla="*/ 1428228 w 2600270"/>
                  <a:gd name="connsiteY40" fmla="*/ 339445 h 1908576"/>
                  <a:gd name="connsiteX41" fmla="*/ 1479464 w 2600270"/>
                  <a:gd name="connsiteY41" fmla="*/ 44832 h 1908576"/>
                  <a:gd name="connsiteX42" fmla="*/ 1485869 w 2600270"/>
                  <a:gd name="connsiteY42" fmla="*/ 38428 h 1908576"/>
                  <a:gd name="connsiteX43" fmla="*/ 1492274 w 2600270"/>
                  <a:gd name="connsiteY43" fmla="*/ 38428 h 1908576"/>
                  <a:gd name="connsiteX44" fmla="*/ 1607557 w 2600270"/>
                  <a:gd name="connsiteY44" fmla="*/ 339445 h 1908576"/>
                  <a:gd name="connsiteX45" fmla="*/ 1812504 w 2600270"/>
                  <a:gd name="connsiteY45" fmla="*/ 377873 h 1908576"/>
                  <a:gd name="connsiteX46" fmla="*/ 1812504 w 2600270"/>
                  <a:gd name="connsiteY46" fmla="*/ 70451 h 1908576"/>
                  <a:gd name="connsiteX47" fmla="*/ 1812504 w 2600270"/>
                  <a:gd name="connsiteY47" fmla="*/ 64046 h 1908576"/>
                  <a:gd name="connsiteX48" fmla="*/ 1818909 w 2600270"/>
                  <a:gd name="connsiteY48" fmla="*/ 64046 h 1908576"/>
                  <a:gd name="connsiteX49" fmla="*/ 1985428 w 2600270"/>
                  <a:gd name="connsiteY49" fmla="*/ 422705 h 1908576"/>
                  <a:gd name="connsiteX50" fmla="*/ 2215994 w 2600270"/>
                  <a:gd name="connsiteY50" fmla="*/ 473942 h 1908576"/>
                  <a:gd name="connsiteX51" fmla="*/ 2222399 w 2600270"/>
                  <a:gd name="connsiteY51" fmla="*/ 288208 h 1908576"/>
                  <a:gd name="connsiteX52" fmla="*/ 2228803 w 2600270"/>
                  <a:gd name="connsiteY52" fmla="*/ 281803 h 1908576"/>
                  <a:gd name="connsiteX53" fmla="*/ 2235208 w 2600270"/>
                  <a:gd name="connsiteY53" fmla="*/ 281803 h 1908576"/>
                  <a:gd name="connsiteX54" fmla="*/ 2254422 w 2600270"/>
                  <a:gd name="connsiteY54" fmla="*/ 608439 h 1908576"/>
                  <a:gd name="connsiteX55" fmla="*/ 2260826 w 2600270"/>
                  <a:gd name="connsiteY55" fmla="*/ 653271 h 1908576"/>
                  <a:gd name="connsiteX56" fmla="*/ 2312064 w 2600270"/>
                  <a:gd name="connsiteY56" fmla="*/ 640462 h 1908576"/>
                  <a:gd name="connsiteX57" fmla="*/ 2318468 w 2600270"/>
                  <a:gd name="connsiteY57" fmla="*/ 640462 h 1908576"/>
                  <a:gd name="connsiteX58" fmla="*/ 2324873 w 2600270"/>
                  <a:gd name="connsiteY58" fmla="*/ 646867 h 1908576"/>
                  <a:gd name="connsiteX59" fmla="*/ 2318468 w 2600270"/>
                  <a:gd name="connsiteY59" fmla="*/ 698104 h 1908576"/>
                  <a:gd name="connsiteX60" fmla="*/ 2388919 w 2600270"/>
                  <a:gd name="connsiteY60" fmla="*/ 1197664 h 1908576"/>
                  <a:gd name="connsiteX61" fmla="*/ 2408133 w 2600270"/>
                  <a:gd name="connsiteY61" fmla="*/ 1216878 h 1908576"/>
                  <a:gd name="connsiteX62" fmla="*/ 2600271 w 2600270"/>
                  <a:gd name="connsiteY62" fmla="*/ 1460253 h 1908576"/>
                  <a:gd name="connsiteX63" fmla="*/ 2600271 w 2600270"/>
                  <a:gd name="connsiteY63" fmla="*/ 1466658 h 1908576"/>
                  <a:gd name="connsiteX64" fmla="*/ 2593866 w 2600270"/>
                  <a:gd name="connsiteY64" fmla="*/ 1473063 h 1908576"/>
                  <a:gd name="connsiteX65" fmla="*/ 2587462 w 2600270"/>
                  <a:gd name="connsiteY65" fmla="*/ 1473063 h 1908576"/>
                  <a:gd name="connsiteX66" fmla="*/ 2324873 w 2600270"/>
                  <a:gd name="connsiteY66" fmla="*/ 1159236 h 1908576"/>
                  <a:gd name="connsiteX67" fmla="*/ 2324873 w 2600270"/>
                  <a:gd name="connsiteY67" fmla="*/ 1159236 h 1908576"/>
                  <a:gd name="connsiteX68" fmla="*/ 2344087 w 2600270"/>
                  <a:gd name="connsiteY68" fmla="*/ 1409016 h 1908576"/>
                  <a:gd name="connsiteX69" fmla="*/ 2344087 w 2600270"/>
                  <a:gd name="connsiteY69" fmla="*/ 1415421 h 1908576"/>
                  <a:gd name="connsiteX70" fmla="*/ 2337682 w 2600270"/>
                  <a:gd name="connsiteY70" fmla="*/ 1421826 h 1908576"/>
                  <a:gd name="connsiteX71" fmla="*/ 2337682 w 2600270"/>
                  <a:gd name="connsiteY71" fmla="*/ 1421826 h 1908576"/>
                  <a:gd name="connsiteX72" fmla="*/ 2331277 w 2600270"/>
                  <a:gd name="connsiteY72" fmla="*/ 1415421 h 1908576"/>
                  <a:gd name="connsiteX73" fmla="*/ 2280040 w 2600270"/>
                  <a:gd name="connsiteY73" fmla="*/ 1325756 h 1908576"/>
                  <a:gd name="connsiteX74" fmla="*/ 2196780 w 2600270"/>
                  <a:gd name="connsiteY74" fmla="*/ 1178450 h 1908576"/>
                  <a:gd name="connsiteX75" fmla="*/ 2196780 w 2600270"/>
                  <a:gd name="connsiteY75" fmla="*/ 1178450 h 1908576"/>
                  <a:gd name="connsiteX76" fmla="*/ 2043070 w 2600270"/>
                  <a:gd name="connsiteY76" fmla="*/ 1453849 h 1908576"/>
                  <a:gd name="connsiteX77" fmla="*/ 2017451 w 2600270"/>
                  <a:gd name="connsiteY77" fmla="*/ 1479467 h 1908576"/>
                  <a:gd name="connsiteX78" fmla="*/ 1927787 w 2600270"/>
                  <a:gd name="connsiteY78" fmla="*/ 1626774 h 1908576"/>
                  <a:gd name="connsiteX79" fmla="*/ 1985428 w 2600270"/>
                  <a:gd name="connsiteY79" fmla="*/ 1876554 h 1908576"/>
                  <a:gd name="connsiteX80" fmla="*/ 1985428 w 2600270"/>
                  <a:gd name="connsiteY80" fmla="*/ 1882958 h 1908576"/>
                  <a:gd name="connsiteX81" fmla="*/ 1979024 w 2600270"/>
                  <a:gd name="connsiteY81" fmla="*/ 1889363 h 1908576"/>
                  <a:gd name="connsiteX82" fmla="*/ 1857336 w 2600270"/>
                  <a:gd name="connsiteY82" fmla="*/ 1902172 h 1908576"/>
                  <a:gd name="connsiteX83" fmla="*/ 1850932 w 2600270"/>
                  <a:gd name="connsiteY83" fmla="*/ 1902172 h 1908576"/>
                  <a:gd name="connsiteX84" fmla="*/ 1850932 w 2600270"/>
                  <a:gd name="connsiteY84" fmla="*/ 1895767 h 1908576"/>
                  <a:gd name="connsiteX85" fmla="*/ 1799695 w 2600270"/>
                  <a:gd name="connsiteY85" fmla="*/ 1690820 h 1908576"/>
                  <a:gd name="connsiteX86" fmla="*/ 1812504 w 2600270"/>
                  <a:gd name="connsiteY86" fmla="*/ 1895767 h 1908576"/>
                  <a:gd name="connsiteX87" fmla="*/ 1799695 w 2600270"/>
                  <a:gd name="connsiteY87" fmla="*/ 1908577 h 1908576"/>
                  <a:gd name="connsiteX88" fmla="*/ 557201 w 2600270"/>
                  <a:gd name="connsiteY88" fmla="*/ 1818912 h 1908576"/>
                  <a:gd name="connsiteX89" fmla="*/ 1786886 w 2600270"/>
                  <a:gd name="connsiteY89" fmla="*/ 1895767 h 1908576"/>
                  <a:gd name="connsiteX90" fmla="*/ 1767672 w 2600270"/>
                  <a:gd name="connsiteY90" fmla="*/ 1671606 h 1908576"/>
                  <a:gd name="connsiteX91" fmla="*/ 1774076 w 2600270"/>
                  <a:gd name="connsiteY91" fmla="*/ 1665201 h 1908576"/>
                  <a:gd name="connsiteX92" fmla="*/ 1780481 w 2600270"/>
                  <a:gd name="connsiteY92" fmla="*/ 1665201 h 1908576"/>
                  <a:gd name="connsiteX93" fmla="*/ 1850932 w 2600270"/>
                  <a:gd name="connsiteY93" fmla="*/ 1895767 h 1908576"/>
                  <a:gd name="connsiteX94" fmla="*/ 1959810 w 2600270"/>
                  <a:gd name="connsiteY94" fmla="*/ 1882958 h 1908576"/>
                  <a:gd name="connsiteX95" fmla="*/ 1902168 w 2600270"/>
                  <a:gd name="connsiteY95" fmla="*/ 1633178 h 1908576"/>
                  <a:gd name="connsiteX96" fmla="*/ 1998238 w 2600270"/>
                  <a:gd name="connsiteY96" fmla="*/ 1479467 h 1908576"/>
                  <a:gd name="connsiteX97" fmla="*/ 2023856 w 2600270"/>
                  <a:gd name="connsiteY97" fmla="*/ 1453849 h 1908576"/>
                  <a:gd name="connsiteX98" fmla="*/ 2177567 w 2600270"/>
                  <a:gd name="connsiteY98" fmla="*/ 1184855 h 1908576"/>
                  <a:gd name="connsiteX99" fmla="*/ 2190376 w 2600270"/>
                  <a:gd name="connsiteY99" fmla="*/ 1172045 h 1908576"/>
                  <a:gd name="connsiteX100" fmla="*/ 2196780 w 2600270"/>
                  <a:gd name="connsiteY100" fmla="*/ 1178450 h 1908576"/>
                  <a:gd name="connsiteX101" fmla="*/ 2280040 w 2600270"/>
                  <a:gd name="connsiteY101" fmla="*/ 1325756 h 1908576"/>
                  <a:gd name="connsiteX102" fmla="*/ 2305659 w 2600270"/>
                  <a:gd name="connsiteY102" fmla="*/ 1376993 h 1908576"/>
                  <a:gd name="connsiteX103" fmla="*/ 2292850 w 2600270"/>
                  <a:gd name="connsiteY103" fmla="*/ 1165641 h 1908576"/>
                  <a:gd name="connsiteX104" fmla="*/ 2305659 w 2600270"/>
                  <a:gd name="connsiteY104" fmla="*/ 1152832 h 1908576"/>
                  <a:gd name="connsiteX105" fmla="*/ 2318468 w 2600270"/>
                  <a:gd name="connsiteY105" fmla="*/ 1159236 h 1908576"/>
                  <a:gd name="connsiteX106" fmla="*/ 2549034 w 2600270"/>
                  <a:gd name="connsiteY106" fmla="*/ 1447444 h 1908576"/>
                  <a:gd name="connsiteX107" fmla="*/ 2376110 w 2600270"/>
                  <a:gd name="connsiteY107" fmla="*/ 1236092 h 1908576"/>
                  <a:gd name="connsiteX108" fmla="*/ 2356896 w 2600270"/>
                  <a:gd name="connsiteY108" fmla="*/ 1216878 h 1908576"/>
                  <a:gd name="connsiteX109" fmla="*/ 2286445 w 2600270"/>
                  <a:gd name="connsiteY109" fmla="*/ 704508 h 1908576"/>
                  <a:gd name="connsiteX110" fmla="*/ 2292850 w 2600270"/>
                  <a:gd name="connsiteY110" fmla="*/ 672485 h 1908576"/>
                  <a:gd name="connsiteX111" fmla="*/ 2267231 w 2600270"/>
                  <a:gd name="connsiteY111" fmla="*/ 685294 h 1908576"/>
                  <a:gd name="connsiteX112" fmla="*/ 2241613 w 2600270"/>
                  <a:gd name="connsiteY112" fmla="*/ 672485 h 1908576"/>
                  <a:gd name="connsiteX113" fmla="*/ 2235208 w 2600270"/>
                  <a:gd name="connsiteY113" fmla="*/ 614844 h 1908576"/>
                  <a:gd name="connsiteX114" fmla="*/ 2235208 w 2600270"/>
                  <a:gd name="connsiteY114" fmla="*/ 326636 h 1908576"/>
                  <a:gd name="connsiteX115" fmla="*/ 2222399 w 2600270"/>
                  <a:gd name="connsiteY115" fmla="*/ 493156 h 1908576"/>
                  <a:gd name="connsiteX116" fmla="*/ 2215994 w 2600270"/>
                  <a:gd name="connsiteY116" fmla="*/ 480347 h 1908576"/>
                  <a:gd name="connsiteX117" fmla="*/ 1979024 w 2600270"/>
                  <a:gd name="connsiteY117" fmla="*/ 422705 h 1908576"/>
                  <a:gd name="connsiteX118" fmla="*/ 1972619 w 2600270"/>
                  <a:gd name="connsiteY118" fmla="*/ 416300 h 1908576"/>
                  <a:gd name="connsiteX119" fmla="*/ 1825313 w 2600270"/>
                  <a:gd name="connsiteY119" fmla="*/ 70451 h 1908576"/>
                  <a:gd name="connsiteX120" fmla="*/ 1818909 w 2600270"/>
                  <a:gd name="connsiteY120" fmla="*/ 377873 h 1908576"/>
                  <a:gd name="connsiteX121" fmla="*/ 1812504 w 2600270"/>
                  <a:gd name="connsiteY121" fmla="*/ 384277 h 1908576"/>
                  <a:gd name="connsiteX122" fmla="*/ 1594747 w 2600270"/>
                  <a:gd name="connsiteY122" fmla="*/ 345849 h 1908576"/>
                  <a:gd name="connsiteX123" fmla="*/ 1588343 w 2600270"/>
                  <a:gd name="connsiteY123" fmla="*/ 339445 h 1908576"/>
                  <a:gd name="connsiteX124" fmla="*/ 1485869 w 2600270"/>
                  <a:gd name="connsiteY124" fmla="*/ 64046 h 1908576"/>
                  <a:gd name="connsiteX125" fmla="*/ 1428228 w 2600270"/>
                  <a:gd name="connsiteY125" fmla="*/ 339445 h 1908576"/>
                  <a:gd name="connsiteX126" fmla="*/ 1421823 w 2600270"/>
                  <a:gd name="connsiteY126" fmla="*/ 345849 h 1908576"/>
                  <a:gd name="connsiteX127" fmla="*/ 1300135 w 2600270"/>
                  <a:gd name="connsiteY127" fmla="*/ 352254 h 1908576"/>
                  <a:gd name="connsiteX128" fmla="*/ 1184852 w 2600270"/>
                  <a:gd name="connsiteY128" fmla="*/ 345849 h 1908576"/>
                  <a:gd name="connsiteX129" fmla="*/ 1178448 w 2600270"/>
                  <a:gd name="connsiteY129" fmla="*/ 345849 h 1908576"/>
                  <a:gd name="connsiteX130" fmla="*/ 1178448 w 2600270"/>
                  <a:gd name="connsiteY130" fmla="*/ 339445 h 1908576"/>
                  <a:gd name="connsiteX131" fmla="*/ 1287326 w 2600270"/>
                  <a:gd name="connsiteY131" fmla="*/ 12809 h 1908576"/>
                  <a:gd name="connsiteX132" fmla="*/ 999119 w 2600270"/>
                  <a:gd name="connsiteY132" fmla="*/ 326636 h 1908576"/>
                  <a:gd name="connsiteX133" fmla="*/ 992714 w 2600270"/>
                  <a:gd name="connsiteY133" fmla="*/ 333040 h 1908576"/>
                  <a:gd name="connsiteX134" fmla="*/ 915859 w 2600270"/>
                  <a:gd name="connsiteY134" fmla="*/ 345849 h 1908576"/>
                  <a:gd name="connsiteX135" fmla="*/ 909454 w 2600270"/>
                  <a:gd name="connsiteY135" fmla="*/ 345849 h 1908576"/>
                  <a:gd name="connsiteX136" fmla="*/ 909454 w 2600270"/>
                  <a:gd name="connsiteY136" fmla="*/ 339445 h 1908576"/>
                  <a:gd name="connsiteX137" fmla="*/ 979905 w 2600270"/>
                  <a:gd name="connsiteY137" fmla="*/ 76855 h 1908576"/>
                  <a:gd name="connsiteX138" fmla="*/ 768553 w 2600270"/>
                  <a:gd name="connsiteY138" fmla="*/ 365063 h 1908576"/>
                  <a:gd name="connsiteX139" fmla="*/ 762148 w 2600270"/>
                  <a:gd name="connsiteY139" fmla="*/ 371468 h 1908576"/>
                  <a:gd name="connsiteX140" fmla="*/ 589224 w 2600270"/>
                  <a:gd name="connsiteY140" fmla="*/ 409896 h 1908576"/>
                  <a:gd name="connsiteX141" fmla="*/ 582819 w 2600270"/>
                  <a:gd name="connsiteY141" fmla="*/ 409896 h 1908576"/>
                  <a:gd name="connsiteX142" fmla="*/ 582819 w 2600270"/>
                  <a:gd name="connsiteY142" fmla="*/ 403491 h 1908576"/>
                  <a:gd name="connsiteX143" fmla="*/ 659675 w 2600270"/>
                  <a:gd name="connsiteY143" fmla="*/ 160116 h 1908576"/>
                  <a:gd name="connsiteX144" fmla="*/ 345849 w 2600270"/>
                  <a:gd name="connsiteY144" fmla="*/ 505965 h 1908576"/>
                  <a:gd name="connsiteX145" fmla="*/ 275398 w 2600270"/>
                  <a:gd name="connsiteY145" fmla="*/ 582820 h 1908576"/>
                  <a:gd name="connsiteX146" fmla="*/ 249780 w 2600270"/>
                  <a:gd name="connsiteY146" fmla="*/ 557202 h 1908576"/>
                  <a:gd name="connsiteX147" fmla="*/ 211352 w 2600270"/>
                  <a:gd name="connsiteY147" fmla="*/ 435514 h 1908576"/>
                  <a:gd name="connsiteX148" fmla="*/ 243375 w 2600270"/>
                  <a:gd name="connsiteY148" fmla="*/ 736531 h 1908576"/>
                  <a:gd name="connsiteX149" fmla="*/ 25618 w 2600270"/>
                  <a:gd name="connsiteY149" fmla="*/ 1216878 h 1908576"/>
                  <a:gd name="connsiteX150" fmla="*/ 147306 w 2600270"/>
                  <a:gd name="connsiteY150" fmla="*/ 1140022 h 1908576"/>
                  <a:gd name="connsiteX151" fmla="*/ 179329 w 2600270"/>
                  <a:gd name="connsiteY151" fmla="*/ 1120809 h 1908576"/>
                  <a:gd name="connsiteX152" fmla="*/ 192138 w 2600270"/>
                  <a:gd name="connsiteY152" fmla="*/ 1120809 h 1908576"/>
                  <a:gd name="connsiteX153" fmla="*/ 192138 w 2600270"/>
                  <a:gd name="connsiteY153" fmla="*/ 1133618 h 1908576"/>
                  <a:gd name="connsiteX154" fmla="*/ 172924 w 2600270"/>
                  <a:gd name="connsiteY154" fmla="*/ 1300138 h 1908576"/>
                  <a:gd name="connsiteX155" fmla="*/ 236970 w 2600270"/>
                  <a:gd name="connsiteY155" fmla="*/ 1159236 h 1908576"/>
                  <a:gd name="connsiteX156" fmla="*/ 249780 w 2600270"/>
                  <a:gd name="connsiteY156" fmla="*/ 1152832 h 1908576"/>
                  <a:gd name="connsiteX157" fmla="*/ 256184 w 2600270"/>
                  <a:gd name="connsiteY157" fmla="*/ 1159236 h 1908576"/>
                  <a:gd name="connsiteX158" fmla="*/ 467536 w 2600270"/>
                  <a:gd name="connsiteY158" fmla="*/ 1453849 h 1908576"/>
                  <a:gd name="connsiteX159" fmla="*/ 512369 w 2600270"/>
                  <a:gd name="connsiteY159" fmla="*/ 1485872 h 1908576"/>
                  <a:gd name="connsiteX160" fmla="*/ 634056 w 2600270"/>
                  <a:gd name="connsiteY160" fmla="*/ 1652392 h 1908576"/>
                  <a:gd name="connsiteX161" fmla="*/ 557201 w 2600270"/>
                  <a:gd name="connsiteY161" fmla="*/ 1818912 h 1908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2600270" h="1908576">
                    <a:moveTo>
                      <a:pt x="1799695" y="1908577"/>
                    </a:moveTo>
                    <a:lnTo>
                      <a:pt x="1799695" y="1908577"/>
                    </a:lnTo>
                    <a:cubicBezTo>
                      <a:pt x="1793290" y="1908577"/>
                      <a:pt x="1075974" y="1902172"/>
                      <a:pt x="544392" y="1831721"/>
                    </a:cubicBezTo>
                    <a:cubicBezTo>
                      <a:pt x="544392" y="1831721"/>
                      <a:pt x="537987" y="1831721"/>
                      <a:pt x="537987" y="1825317"/>
                    </a:cubicBezTo>
                    <a:cubicBezTo>
                      <a:pt x="537987" y="1825317"/>
                      <a:pt x="537987" y="1818912"/>
                      <a:pt x="537987" y="1818912"/>
                    </a:cubicBezTo>
                    <a:cubicBezTo>
                      <a:pt x="595629" y="1761271"/>
                      <a:pt x="621247" y="1703629"/>
                      <a:pt x="621247" y="1645987"/>
                    </a:cubicBezTo>
                    <a:cubicBezTo>
                      <a:pt x="621247" y="1575536"/>
                      <a:pt x="563606" y="1530704"/>
                      <a:pt x="505964" y="1492276"/>
                    </a:cubicBezTo>
                    <a:cubicBezTo>
                      <a:pt x="486750" y="1479467"/>
                      <a:pt x="473941" y="1473063"/>
                      <a:pt x="461132" y="1460253"/>
                    </a:cubicBezTo>
                    <a:cubicBezTo>
                      <a:pt x="377872" y="1389803"/>
                      <a:pt x="307421" y="1293733"/>
                      <a:pt x="249780" y="1165641"/>
                    </a:cubicBezTo>
                    <a:cubicBezTo>
                      <a:pt x="249780" y="1165641"/>
                      <a:pt x="249780" y="1165641"/>
                      <a:pt x="249780" y="1165641"/>
                    </a:cubicBezTo>
                    <a:cubicBezTo>
                      <a:pt x="211352" y="1229687"/>
                      <a:pt x="185734" y="1287329"/>
                      <a:pt x="172924" y="1351375"/>
                    </a:cubicBezTo>
                    <a:cubicBezTo>
                      <a:pt x="172924" y="1357780"/>
                      <a:pt x="166520" y="1357780"/>
                      <a:pt x="166520" y="1357780"/>
                    </a:cubicBezTo>
                    <a:cubicBezTo>
                      <a:pt x="160115" y="1357780"/>
                      <a:pt x="160115" y="1351375"/>
                      <a:pt x="160115" y="1351375"/>
                    </a:cubicBezTo>
                    <a:cubicBezTo>
                      <a:pt x="160115" y="1280924"/>
                      <a:pt x="160115" y="1204069"/>
                      <a:pt x="198543" y="1127213"/>
                    </a:cubicBezTo>
                    <a:cubicBezTo>
                      <a:pt x="192138" y="1133618"/>
                      <a:pt x="179329" y="1140022"/>
                      <a:pt x="172924" y="1146427"/>
                    </a:cubicBezTo>
                    <a:cubicBezTo>
                      <a:pt x="121688" y="1178450"/>
                      <a:pt x="64046" y="1216878"/>
                      <a:pt x="6405" y="1255306"/>
                    </a:cubicBezTo>
                    <a:cubicBezTo>
                      <a:pt x="6405" y="1255306"/>
                      <a:pt x="0" y="1255306"/>
                      <a:pt x="0" y="1255306"/>
                    </a:cubicBezTo>
                    <a:cubicBezTo>
                      <a:pt x="0" y="1255306"/>
                      <a:pt x="0" y="1248901"/>
                      <a:pt x="0" y="1248901"/>
                    </a:cubicBezTo>
                    <a:cubicBezTo>
                      <a:pt x="134497" y="1088785"/>
                      <a:pt x="268994" y="903051"/>
                      <a:pt x="249780" y="742936"/>
                    </a:cubicBezTo>
                    <a:cubicBezTo>
                      <a:pt x="249780" y="742936"/>
                      <a:pt x="198543" y="582820"/>
                      <a:pt x="224161" y="390682"/>
                    </a:cubicBezTo>
                    <a:cubicBezTo>
                      <a:pt x="224161" y="384277"/>
                      <a:pt x="224161" y="384277"/>
                      <a:pt x="230566" y="384277"/>
                    </a:cubicBezTo>
                    <a:cubicBezTo>
                      <a:pt x="236970" y="384277"/>
                      <a:pt x="236970" y="384277"/>
                      <a:pt x="236970" y="390682"/>
                    </a:cubicBezTo>
                    <a:cubicBezTo>
                      <a:pt x="243375" y="448323"/>
                      <a:pt x="262589" y="505965"/>
                      <a:pt x="281803" y="557202"/>
                    </a:cubicBezTo>
                    <a:cubicBezTo>
                      <a:pt x="288207" y="570011"/>
                      <a:pt x="288207" y="576416"/>
                      <a:pt x="294612" y="576416"/>
                    </a:cubicBezTo>
                    <a:cubicBezTo>
                      <a:pt x="307421" y="576416"/>
                      <a:pt x="326635" y="544393"/>
                      <a:pt x="352253" y="505965"/>
                    </a:cubicBezTo>
                    <a:cubicBezTo>
                      <a:pt x="409895" y="416300"/>
                      <a:pt x="512369" y="268994"/>
                      <a:pt x="691698" y="140902"/>
                    </a:cubicBezTo>
                    <a:cubicBezTo>
                      <a:pt x="691698" y="140902"/>
                      <a:pt x="698102" y="140902"/>
                      <a:pt x="698102" y="140902"/>
                    </a:cubicBezTo>
                    <a:cubicBezTo>
                      <a:pt x="698102" y="140902"/>
                      <a:pt x="698102" y="147306"/>
                      <a:pt x="698102" y="147306"/>
                    </a:cubicBezTo>
                    <a:cubicBezTo>
                      <a:pt x="634056" y="268994"/>
                      <a:pt x="614842" y="365063"/>
                      <a:pt x="608438" y="397087"/>
                    </a:cubicBezTo>
                    <a:cubicBezTo>
                      <a:pt x="634056" y="390682"/>
                      <a:pt x="717316" y="365063"/>
                      <a:pt x="768553" y="365063"/>
                    </a:cubicBezTo>
                    <a:cubicBezTo>
                      <a:pt x="851813" y="147306"/>
                      <a:pt x="999119" y="57642"/>
                      <a:pt x="999119" y="57642"/>
                    </a:cubicBezTo>
                    <a:cubicBezTo>
                      <a:pt x="999119" y="57642"/>
                      <a:pt x="1005523" y="57642"/>
                      <a:pt x="1005523" y="57642"/>
                    </a:cubicBezTo>
                    <a:cubicBezTo>
                      <a:pt x="1005523" y="57642"/>
                      <a:pt x="1005523" y="64046"/>
                      <a:pt x="1005523" y="64046"/>
                    </a:cubicBezTo>
                    <a:cubicBezTo>
                      <a:pt x="1005523" y="64046"/>
                      <a:pt x="935073" y="249780"/>
                      <a:pt x="928668" y="333040"/>
                    </a:cubicBezTo>
                    <a:lnTo>
                      <a:pt x="999119" y="320231"/>
                    </a:lnTo>
                    <a:cubicBezTo>
                      <a:pt x="1011928" y="288208"/>
                      <a:pt x="1127211" y="70451"/>
                      <a:pt x="1306540" y="0"/>
                    </a:cubicBezTo>
                    <a:cubicBezTo>
                      <a:pt x="1306540" y="0"/>
                      <a:pt x="1312945" y="0"/>
                      <a:pt x="1312945" y="0"/>
                    </a:cubicBezTo>
                    <a:cubicBezTo>
                      <a:pt x="1312945" y="0"/>
                      <a:pt x="1312945" y="6405"/>
                      <a:pt x="1312945" y="6405"/>
                    </a:cubicBezTo>
                    <a:cubicBezTo>
                      <a:pt x="1242494" y="153711"/>
                      <a:pt x="1210471" y="307422"/>
                      <a:pt x="1204066" y="339445"/>
                    </a:cubicBezTo>
                    <a:cubicBezTo>
                      <a:pt x="1223280" y="339445"/>
                      <a:pt x="1261708" y="345849"/>
                      <a:pt x="1312945" y="345849"/>
                    </a:cubicBezTo>
                    <a:cubicBezTo>
                      <a:pt x="1357777" y="345849"/>
                      <a:pt x="1396205" y="345849"/>
                      <a:pt x="1428228" y="339445"/>
                    </a:cubicBezTo>
                    <a:cubicBezTo>
                      <a:pt x="1485869" y="134497"/>
                      <a:pt x="1479464" y="51237"/>
                      <a:pt x="1479464" y="44832"/>
                    </a:cubicBezTo>
                    <a:cubicBezTo>
                      <a:pt x="1479464" y="44832"/>
                      <a:pt x="1479464" y="38428"/>
                      <a:pt x="1485869" y="38428"/>
                    </a:cubicBezTo>
                    <a:cubicBezTo>
                      <a:pt x="1485869" y="38428"/>
                      <a:pt x="1492274" y="38428"/>
                      <a:pt x="1492274" y="38428"/>
                    </a:cubicBezTo>
                    <a:cubicBezTo>
                      <a:pt x="1498678" y="44832"/>
                      <a:pt x="1588343" y="211352"/>
                      <a:pt x="1607557" y="339445"/>
                    </a:cubicBezTo>
                    <a:cubicBezTo>
                      <a:pt x="1729244" y="365063"/>
                      <a:pt x="1793290" y="371468"/>
                      <a:pt x="1812504" y="377873"/>
                    </a:cubicBezTo>
                    <a:cubicBezTo>
                      <a:pt x="1818909" y="345849"/>
                      <a:pt x="1850932" y="204948"/>
                      <a:pt x="1812504" y="70451"/>
                    </a:cubicBezTo>
                    <a:cubicBezTo>
                      <a:pt x="1812504" y="70451"/>
                      <a:pt x="1812504" y="64046"/>
                      <a:pt x="1812504" y="64046"/>
                    </a:cubicBezTo>
                    <a:cubicBezTo>
                      <a:pt x="1812504" y="64046"/>
                      <a:pt x="1818909" y="64046"/>
                      <a:pt x="1818909" y="64046"/>
                    </a:cubicBezTo>
                    <a:cubicBezTo>
                      <a:pt x="1972619" y="128092"/>
                      <a:pt x="1985428" y="384277"/>
                      <a:pt x="1985428" y="422705"/>
                    </a:cubicBezTo>
                    <a:lnTo>
                      <a:pt x="2215994" y="473942"/>
                    </a:lnTo>
                    <a:cubicBezTo>
                      <a:pt x="2222399" y="473942"/>
                      <a:pt x="2241613" y="448323"/>
                      <a:pt x="2222399" y="288208"/>
                    </a:cubicBezTo>
                    <a:cubicBezTo>
                      <a:pt x="2222399" y="288208"/>
                      <a:pt x="2222399" y="281803"/>
                      <a:pt x="2228803" y="281803"/>
                    </a:cubicBezTo>
                    <a:cubicBezTo>
                      <a:pt x="2228803" y="281803"/>
                      <a:pt x="2235208" y="281803"/>
                      <a:pt x="2235208" y="281803"/>
                    </a:cubicBezTo>
                    <a:cubicBezTo>
                      <a:pt x="2312064" y="371468"/>
                      <a:pt x="2280040" y="499560"/>
                      <a:pt x="2254422" y="608439"/>
                    </a:cubicBezTo>
                    <a:cubicBezTo>
                      <a:pt x="2248017" y="627653"/>
                      <a:pt x="2254422" y="646867"/>
                      <a:pt x="2260826" y="653271"/>
                    </a:cubicBezTo>
                    <a:cubicBezTo>
                      <a:pt x="2273636" y="666080"/>
                      <a:pt x="2292850" y="659676"/>
                      <a:pt x="2312064" y="640462"/>
                    </a:cubicBezTo>
                    <a:cubicBezTo>
                      <a:pt x="2312064" y="640462"/>
                      <a:pt x="2318468" y="640462"/>
                      <a:pt x="2318468" y="640462"/>
                    </a:cubicBezTo>
                    <a:cubicBezTo>
                      <a:pt x="2318468" y="640462"/>
                      <a:pt x="2324873" y="646867"/>
                      <a:pt x="2324873" y="646867"/>
                    </a:cubicBezTo>
                    <a:cubicBezTo>
                      <a:pt x="2324873" y="666080"/>
                      <a:pt x="2318468" y="678890"/>
                      <a:pt x="2318468" y="698104"/>
                    </a:cubicBezTo>
                    <a:cubicBezTo>
                      <a:pt x="2292850" y="909456"/>
                      <a:pt x="2273636" y="1069572"/>
                      <a:pt x="2388919" y="1197664"/>
                    </a:cubicBezTo>
                    <a:lnTo>
                      <a:pt x="2408133" y="1216878"/>
                    </a:lnTo>
                    <a:cubicBezTo>
                      <a:pt x="2497797" y="1319352"/>
                      <a:pt x="2561843" y="1389803"/>
                      <a:pt x="2600271" y="1460253"/>
                    </a:cubicBezTo>
                    <a:cubicBezTo>
                      <a:pt x="2600271" y="1460253"/>
                      <a:pt x="2600271" y="1460253"/>
                      <a:pt x="2600271" y="1466658"/>
                    </a:cubicBezTo>
                    <a:cubicBezTo>
                      <a:pt x="2600271" y="1473063"/>
                      <a:pt x="2600271" y="1473063"/>
                      <a:pt x="2593866" y="1473063"/>
                    </a:cubicBezTo>
                    <a:cubicBezTo>
                      <a:pt x="2593866" y="1473063"/>
                      <a:pt x="2593866" y="1473063"/>
                      <a:pt x="2587462" y="1473063"/>
                    </a:cubicBezTo>
                    <a:cubicBezTo>
                      <a:pt x="2484988" y="1389803"/>
                      <a:pt x="2376110" y="1293733"/>
                      <a:pt x="2324873" y="1159236"/>
                    </a:cubicBezTo>
                    <a:cubicBezTo>
                      <a:pt x="2324873" y="1159236"/>
                      <a:pt x="2324873" y="1159236"/>
                      <a:pt x="2324873" y="1159236"/>
                    </a:cubicBezTo>
                    <a:cubicBezTo>
                      <a:pt x="2312064" y="1242496"/>
                      <a:pt x="2331277" y="1325756"/>
                      <a:pt x="2344087" y="1409016"/>
                    </a:cubicBezTo>
                    <a:cubicBezTo>
                      <a:pt x="2344087" y="1409016"/>
                      <a:pt x="2344087" y="1409016"/>
                      <a:pt x="2344087" y="1415421"/>
                    </a:cubicBezTo>
                    <a:cubicBezTo>
                      <a:pt x="2344087" y="1421826"/>
                      <a:pt x="2344087" y="1421826"/>
                      <a:pt x="2337682" y="1421826"/>
                    </a:cubicBezTo>
                    <a:lnTo>
                      <a:pt x="2337682" y="1421826"/>
                    </a:lnTo>
                    <a:cubicBezTo>
                      <a:pt x="2337682" y="1421826"/>
                      <a:pt x="2331277" y="1421826"/>
                      <a:pt x="2331277" y="1415421"/>
                    </a:cubicBezTo>
                    <a:cubicBezTo>
                      <a:pt x="2312064" y="1383398"/>
                      <a:pt x="2299254" y="1351375"/>
                      <a:pt x="2280040" y="1325756"/>
                    </a:cubicBezTo>
                    <a:cubicBezTo>
                      <a:pt x="2254422" y="1274519"/>
                      <a:pt x="2228803" y="1229687"/>
                      <a:pt x="2196780" y="1178450"/>
                    </a:cubicBezTo>
                    <a:cubicBezTo>
                      <a:pt x="2196780" y="1178450"/>
                      <a:pt x="2196780" y="1178450"/>
                      <a:pt x="2196780" y="1178450"/>
                    </a:cubicBezTo>
                    <a:cubicBezTo>
                      <a:pt x="2177567" y="1274519"/>
                      <a:pt x="2126330" y="1364184"/>
                      <a:pt x="2043070" y="1453849"/>
                    </a:cubicBezTo>
                    <a:cubicBezTo>
                      <a:pt x="2036665" y="1460253"/>
                      <a:pt x="2023856" y="1473063"/>
                      <a:pt x="2017451" y="1479467"/>
                    </a:cubicBezTo>
                    <a:cubicBezTo>
                      <a:pt x="1972619" y="1524300"/>
                      <a:pt x="1934192" y="1562727"/>
                      <a:pt x="1927787" y="1626774"/>
                    </a:cubicBezTo>
                    <a:cubicBezTo>
                      <a:pt x="1914978" y="1703629"/>
                      <a:pt x="1940596" y="1793294"/>
                      <a:pt x="1985428" y="1876554"/>
                    </a:cubicBezTo>
                    <a:cubicBezTo>
                      <a:pt x="1985428" y="1876554"/>
                      <a:pt x="1985428" y="1882958"/>
                      <a:pt x="1985428" y="1882958"/>
                    </a:cubicBezTo>
                    <a:cubicBezTo>
                      <a:pt x="1985428" y="1882958"/>
                      <a:pt x="1985428" y="1889363"/>
                      <a:pt x="1979024" y="1889363"/>
                    </a:cubicBezTo>
                    <a:lnTo>
                      <a:pt x="1857336" y="1902172"/>
                    </a:lnTo>
                    <a:cubicBezTo>
                      <a:pt x="1857336" y="1902172"/>
                      <a:pt x="1850932" y="1902172"/>
                      <a:pt x="1850932" y="1902172"/>
                    </a:cubicBezTo>
                    <a:cubicBezTo>
                      <a:pt x="1850932" y="1902172"/>
                      <a:pt x="1850932" y="1902172"/>
                      <a:pt x="1850932" y="1895767"/>
                    </a:cubicBezTo>
                    <a:cubicBezTo>
                      <a:pt x="1850932" y="1895767"/>
                      <a:pt x="1838122" y="1761271"/>
                      <a:pt x="1799695" y="1690820"/>
                    </a:cubicBezTo>
                    <a:cubicBezTo>
                      <a:pt x="1818909" y="1825317"/>
                      <a:pt x="1818909" y="1895767"/>
                      <a:pt x="1812504" y="1895767"/>
                    </a:cubicBezTo>
                    <a:cubicBezTo>
                      <a:pt x="1806099" y="1908577"/>
                      <a:pt x="1799695" y="1908577"/>
                      <a:pt x="1799695" y="1908577"/>
                    </a:cubicBezTo>
                    <a:close/>
                    <a:moveTo>
                      <a:pt x="557201" y="1818912"/>
                    </a:moveTo>
                    <a:cubicBezTo>
                      <a:pt x="1056760" y="1882958"/>
                      <a:pt x="1716435" y="1889363"/>
                      <a:pt x="1786886" y="1895767"/>
                    </a:cubicBezTo>
                    <a:cubicBezTo>
                      <a:pt x="1786886" y="1876554"/>
                      <a:pt x="1786886" y="1799698"/>
                      <a:pt x="1767672" y="1671606"/>
                    </a:cubicBezTo>
                    <a:cubicBezTo>
                      <a:pt x="1767672" y="1671606"/>
                      <a:pt x="1767672" y="1665201"/>
                      <a:pt x="1774076" y="1665201"/>
                    </a:cubicBezTo>
                    <a:cubicBezTo>
                      <a:pt x="1774076" y="1665201"/>
                      <a:pt x="1780481" y="1665201"/>
                      <a:pt x="1780481" y="1665201"/>
                    </a:cubicBezTo>
                    <a:cubicBezTo>
                      <a:pt x="1831718" y="1722843"/>
                      <a:pt x="1850932" y="1863744"/>
                      <a:pt x="1850932" y="1895767"/>
                    </a:cubicBezTo>
                    <a:lnTo>
                      <a:pt x="1959810" y="1882958"/>
                    </a:lnTo>
                    <a:cubicBezTo>
                      <a:pt x="1914978" y="1799698"/>
                      <a:pt x="1895764" y="1703629"/>
                      <a:pt x="1902168" y="1633178"/>
                    </a:cubicBezTo>
                    <a:cubicBezTo>
                      <a:pt x="1908573" y="1562727"/>
                      <a:pt x="1953405" y="1524300"/>
                      <a:pt x="1998238" y="1479467"/>
                    </a:cubicBezTo>
                    <a:cubicBezTo>
                      <a:pt x="2004642" y="1473063"/>
                      <a:pt x="2017451" y="1460253"/>
                      <a:pt x="2023856" y="1453849"/>
                    </a:cubicBezTo>
                    <a:cubicBezTo>
                      <a:pt x="2107116" y="1370589"/>
                      <a:pt x="2158353" y="1280924"/>
                      <a:pt x="2177567" y="1184855"/>
                    </a:cubicBezTo>
                    <a:cubicBezTo>
                      <a:pt x="2177567" y="1178450"/>
                      <a:pt x="2183971" y="1172045"/>
                      <a:pt x="2190376" y="1172045"/>
                    </a:cubicBezTo>
                    <a:cubicBezTo>
                      <a:pt x="2196780" y="1172045"/>
                      <a:pt x="2196780" y="1172045"/>
                      <a:pt x="2196780" y="1178450"/>
                    </a:cubicBezTo>
                    <a:cubicBezTo>
                      <a:pt x="2228803" y="1223283"/>
                      <a:pt x="2254422" y="1274519"/>
                      <a:pt x="2280040" y="1325756"/>
                    </a:cubicBezTo>
                    <a:cubicBezTo>
                      <a:pt x="2286445" y="1344970"/>
                      <a:pt x="2299254" y="1357780"/>
                      <a:pt x="2305659" y="1376993"/>
                    </a:cubicBezTo>
                    <a:cubicBezTo>
                      <a:pt x="2292850" y="1306543"/>
                      <a:pt x="2280040" y="1236092"/>
                      <a:pt x="2292850" y="1165641"/>
                    </a:cubicBezTo>
                    <a:cubicBezTo>
                      <a:pt x="2292850" y="1159236"/>
                      <a:pt x="2299254" y="1152832"/>
                      <a:pt x="2305659" y="1152832"/>
                    </a:cubicBezTo>
                    <a:cubicBezTo>
                      <a:pt x="2312064" y="1152832"/>
                      <a:pt x="2312064" y="1152832"/>
                      <a:pt x="2318468" y="1159236"/>
                    </a:cubicBezTo>
                    <a:cubicBezTo>
                      <a:pt x="2363300" y="1280924"/>
                      <a:pt x="2452965" y="1370589"/>
                      <a:pt x="2549034" y="1447444"/>
                    </a:cubicBezTo>
                    <a:cubicBezTo>
                      <a:pt x="2510606" y="1389803"/>
                      <a:pt x="2452965" y="1319352"/>
                      <a:pt x="2376110" y="1236092"/>
                    </a:cubicBezTo>
                    <a:lnTo>
                      <a:pt x="2356896" y="1216878"/>
                    </a:lnTo>
                    <a:cubicBezTo>
                      <a:pt x="2241613" y="1082381"/>
                      <a:pt x="2260826" y="915861"/>
                      <a:pt x="2286445" y="704508"/>
                    </a:cubicBezTo>
                    <a:cubicBezTo>
                      <a:pt x="2286445" y="691699"/>
                      <a:pt x="2286445" y="678890"/>
                      <a:pt x="2292850" y="672485"/>
                    </a:cubicBezTo>
                    <a:cubicBezTo>
                      <a:pt x="2280040" y="678890"/>
                      <a:pt x="2273636" y="685294"/>
                      <a:pt x="2267231" y="685294"/>
                    </a:cubicBezTo>
                    <a:cubicBezTo>
                      <a:pt x="2254422" y="685294"/>
                      <a:pt x="2248017" y="678890"/>
                      <a:pt x="2241613" y="672485"/>
                    </a:cubicBezTo>
                    <a:cubicBezTo>
                      <a:pt x="2228803" y="659676"/>
                      <a:pt x="2228803" y="640462"/>
                      <a:pt x="2235208" y="614844"/>
                    </a:cubicBezTo>
                    <a:cubicBezTo>
                      <a:pt x="2254422" y="525179"/>
                      <a:pt x="2286445" y="409896"/>
                      <a:pt x="2235208" y="326636"/>
                    </a:cubicBezTo>
                    <a:cubicBezTo>
                      <a:pt x="2248017" y="441919"/>
                      <a:pt x="2235208" y="480347"/>
                      <a:pt x="2222399" y="493156"/>
                    </a:cubicBezTo>
                    <a:cubicBezTo>
                      <a:pt x="2222399" y="480347"/>
                      <a:pt x="2215994" y="480347"/>
                      <a:pt x="2215994" y="480347"/>
                    </a:cubicBezTo>
                    <a:lnTo>
                      <a:pt x="1979024" y="422705"/>
                    </a:lnTo>
                    <a:cubicBezTo>
                      <a:pt x="1979024" y="422705"/>
                      <a:pt x="1972619" y="416300"/>
                      <a:pt x="1972619" y="416300"/>
                    </a:cubicBezTo>
                    <a:cubicBezTo>
                      <a:pt x="1972619" y="416300"/>
                      <a:pt x="1966215" y="140902"/>
                      <a:pt x="1825313" y="70451"/>
                    </a:cubicBezTo>
                    <a:cubicBezTo>
                      <a:pt x="1863741" y="224162"/>
                      <a:pt x="1818909" y="371468"/>
                      <a:pt x="1818909" y="377873"/>
                    </a:cubicBezTo>
                    <a:cubicBezTo>
                      <a:pt x="1818909" y="377873"/>
                      <a:pt x="1812504" y="384277"/>
                      <a:pt x="1812504" y="384277"/>
                    </a:cubicBezTo>
                    <a:cubicBezTo>
                      <a:pt x="1812504" y="384277"/>
                      <a:pt x="1748458" y="377873"/>
                      <a:pt x="1594747" y="345849"/>
                    </a:cubicBezTo>
                    <a:cubicBezTo>
                      <a:pt x="1594747" y="345849"/>
                      <a:pt x="1588343" y="345849"/>
                      <a:pt x="1588343" y="339445"/>
                    </a:cubicBezTo>
                    <a:cubicBezTo>
                      <a:pt x="1575533" y="236971"/>
                      <a:pt x="1517892" y="115283"/>
                      <a:pt x="1485869" y="64046"/>
                    </a:cubicBezTo>
                    <a:cubicBezTo>
                      <a:pt x="1485869" y="102474"/>
                      <a:pt x="1473060" y="192139"/>
                      <a:pt x="1428228" y="339445"/>
                    </a:cubicBezTo>
                    <a:cubicBezTo>
                      <a:pt x="1428228" y="339445"/>
                      <a:pt x="1428228" y="345849"/>
                      <a:pt x="1421823" y="345849"/>
                    </a:cubicBezTo>
                    <a:cubicBezTo>
                      <a:pt x="1389800" y="352254"/>
                      <a:pt x="1351372" y="352254"/>
                      <a:pt x="1300135" y="352254"/>
                    </a:cubicBezTo>
                    <a:cubicBezTo>
                      <a:pt x="1236089" y="352254"/>
                      <a:pt x="1184852" y="345849"/>
                      <a:pt x="1184852" y="345849"/>
                    </a:cubicBezTo>
                    <a:cubicBezTo>
                      <a:pt x="1184852" y="345849"/>
                      <a:pt x="1178448" y="345849"/>
                      <a:pt x="1178448" y="345849"/>
                    </a:cubicBezTo>
                    <a:cubicBezTo>
                      <a:pt x="1178448" y="345849"/>
                      <a:pt x="1178448" y="339445"/>
                      <a:pt x="1178448" y="339445"/>
                    </a:cubicBezTo>
                    <a:cubicBezTo>
                      <a:pt x="1178448" y="339445"/>
                      <a:pt x="1210471" y="172925"/>
                      <a:pt x="1287326" y="12809"/>
                    </a:cubicBezTo>
                    <a:cubicBezTo>
                      <a:pt x="1114402" y="96069"/>
                      <a:pt x="999119" y="320231"/>
                      <a:pt x="999119" y="326636"/>
                    </a:cubicBezTo>
                    <a:cubicBezTo>
                      <a:pt x="999119" y="326636"/>
                      <a:pt x="999119" y="333040"/>
                      <a:pt x="992714" y="333040"/>
                    </a:cubicBezTo>
                    <a:lnTo>
                      <a:pt x="915859" y="345849"/>
                    </a:lnTo>
                    <a:cubicBezTo>
                      <a:pt x="915859" y="345849"/>
                      <a:pt x="909454" y="345849"/>
                      <a:pt x="909454" y="345849"/>
                    </a:cubicBezTo>
                    <a:cubicBezTo>
                      <a:pt x="909454" y="345849"/>
                      <a:pt x="909454" y="345849"/>
                      <a:pt x="909454" y="339445"/>
                    </a:cubicBezTo>
                    <a:cubicBezTo>
                      <a:pt x="909454" y="275399"/>
                      <a:pt x="960691" y="134497"/>
                      <a:pt x="979905" y="76855"/>
                    </a:cubicBezTo>
                    <a:cubicBezTo>
                      <a:pt x="941477" y="108879"/>
                      <a:pt x="832599" y="198543"/>
                      <a:pt x="768553" y="365063"/>
                    </a:cubicBezTo>
                    <a:cubicBezTo>
                      <a:pt x="768553" y="365063"/>
                      <a:pt x="762148" y="371468"/>
                      <a:pt x="762148" y="371468"/>
                    </a:cubicBezTo>
                    <a:cubicBezTo>
                      <a:pt x="698102" y="371468"/>
                      <a:pt x="589224" y="409896"/>
                      <a:pt x="589224" y="409896"/>
                    </a:cubicBezTo>
                    <a:cubicBezTo>
                      <a:pt x="589224" y="409896"/>
                      <a:pt x="582819" y="409896"/>
                      <a:pt x="582819" y="409896"/>
                    </a:cubicBezTo>
                    <a:cubicBezTo>
                      <a:pt x="582819" y="409896"/>
                      <a:pt x="582819" y="403491"/>
                      <a:pt x="582819" y="403491"/>
                    </a:cubicBezTo>
                    <a:cubicBezTo>
                      <a:pt x="582819" y="403491"/>
                      <a:pt x="595629" y="294613"/>
                      <a:pt x="659675" y="160116"/>
                    </a:cubicBezTo>
                    <a:cubicBezTo>
                      <a:pt x="493155" y="281803"/>
                      <a:pt x="403490" y="422705"/>
                      <a:pt x="345849" y="505965"/>
                    </a:cubicBezTo>
                    <a:cubicBezTo>
                      <a:pt x="313826" y="557202"/>
                      <a:pt x="294612" y="582820"/>
                      <a:pt x="275398" y="582820"/>
                    </a:cubicBezTo>
                    <a:cubicBezTo>
                      <a:pt x="262589" y="582820"/>
                      <a:pt x="256184" y="570011"/>
                      <a:pt x="249780" y="557202"/>
                    </a:cubicBezTo>
                    <a:cubicBezTo>
                      <a:pt x="230566" y="518774"/>
                      <a:pt x="224161" y="480347"/>
                      <a:pt x="211352" y="435514"/>
                    </a:cubicBezTo>
                    <a:cubicBezTo>
                      <a:pt x="198543" y="602034"/>
                      <a:pt x="243375" y="736531"/>
                      <a:pt x="243375" y="736531"/>
                    </a:cubicBezTo>
                    <a:cubicBezTo>
                      <a:pt x="262589" y="890242"/>
                      <a:pt x="147306" y="1063167"/>
                      <a:pt x="25618" y="1216878"/>
                    </a:cubicBezTo>
                    <a:cubicBezTo>
                      <a:pt x="70451" y="1184855"/>
                      <a:pt x="108878" y="1159236"/>
                      <a:pt x="147306" y="1140022"/>
                    </a:cubicBezTo>
                    <a:cubicBezTo>
                      <a:pt x="160115" y="1133618"/>
                      <a:pt x="166520" y="1127213"/>
                      <a:pt x="179329" y="1120809"/>
                    </a:cubicBezTo>
                    <a:cubicBezTo>
                      <a:pt x="185734" y="1114404"/>
                      <a:pt x="192138" y="1120809"/>
                      <a:pt x="192138" y="1120809"/>
                    </a:cubicBezTo>
                    <a:cubicBezTo>
                      <a:pt x="192138" y="1127213"/>
                      <a:pt x="192138" y="1133618"/>
                      <a:pt x="192138" y="1133618"/>
                    </a:cubicBezTo>
                    <a:cubicBezTo>
                      <a:pt x="179329" y="1184855"/>
                      <a:pt x="172924" y="1242496"/>
                      <a:pt x="172924" y="1300138"/>
                    </a:cubicBezTo>
                    <a:cubicBezTo>
                      <a:pt x="192138" y="1248901"/>
                      <a:pt x="211352" y="1204069"/>
                      <a:pt x="236970" y="1159236"/>
                    </a:cubicBezTo>
                    <a:cubicBezTo>
                      <a:pt x="236970" y="1159236"/>
                      <a:pt x="243375" y="1152832"/>
                      <a:pt x="249780" y="1152832"/>
                    </a:cubicBezTo>
                    <a:cubicBezTo>
                      <a:pt x="256184" y="1152832"/>
                      <a:pt x="256184" y="1152832"/>
                      <a:pt x="256184" y="1159236"/>
                    </a:cubicBezTo>
                    <a:cubicBezTo>
                      <a:pt x="313826" y="1287329"/>
                      <a:pt x="384276" y="1383398"/>
                      <a:pt x="467536" y="1453849"/>
                    </a:cubicBezTo>
                    <a:cubicBezTo>
                      <a:pt x="480346" y="1466658"/>
                      <a:pt x="499559" y="1473063"/>
                      <a:pt x="512369" y="1485872"/>
                    </a:cubicBezTo>
                    <a:cubicBezTo>
                      <a:pt x="570010" y="1524300"/>
                      <a:pt x="634056" y="1569132"/>
                      <a:pt x="634056" y="1652392"/>
                    </a:cubicBezTo>
                    <a:cubicBezTo>
                      <a:pt x="640461" y="1710034"/>
                      <a:pt x="614842" y="1767675"/>
                      <a:pt x="557201" y="1818912"/>
                    </a:cubicBezTo>
                    <a:close/>
                  </a:path>
                </a:pathLst>
              </a:custGeom>
              <a:solidFill>
                <a:srgbClr val="000000"/>
              </a:solidFill>
              <a:ln w="63979" cap="flat">
                <a:noFill/>
                <a:prstDash val="solid"/>
                <a:miter/>
              </a:ln>
            </p:spPr>
            <p:txBody>
              <a:bodyPr rtlCol="0" anchor="ctr"/>
              <a:lstStyle/>
              <a:p>
                <a:endParaRPr lang="en-US"/>
              </a:p>
            </p:txBody>
          </p:sp>
        </p:grpSp>
        <p:grpSp>
          <p:nvGrpSpPr>
            <p:cNvPr id="414" name="Graphic 317">
              <a:extLst>
                <a:ext uri="{FF2B5EF4-FFF2-40B4-BE49-F238E27FC236}">
                  <a16:creationId xmlns:a16="http://schemas.microsoft.com/office/drawing/2014/main" xmlns="" id="{71EA30D1-FEF6-46BE-80A0-BD1887325FB2}"/>
                </a:ext>
              </a:extLst>
            </p:cNvPr>
            <p:cNvGrpSpPr/>
            <p:nvPr/>
          </p:nvGrpSpPr>
          <p:grpSpPr>
            <a:xfrm>
              <a:off x="-4352160" y="2437726"/>
              <a:ext cx="2401727" cy="2779860"/>
              <a:chOff x="980827" y="3216139"/>
              <a:chExt cx="2401727" cy="2779860"/>
            </a:xfrm>
            <a:solidFill>
              <a:srgbClr val="F88A71"/>
            </a:solidFill>
          </p:grpSpPr>
          <p:sp>
            <p:nvSpPr>
              <p:cNvPr id="415" name="Freeform: Shape 414">
                <a:extLst>
                  <a:ext uri="{FF2B5EF4-FFF2-40B4-BE49-F238E27FC236}">
                    <a16:creationId xmlns:a16="http://schemas.microsoft.com/office/drawing/2014/main" xmlns="" id="{DFEF68E9-D3B0-4A82-81E0-643E44A31488}"/>
                  </a:ext>
                </a:extLst>
              </p:cNvPr>
              <p:cNvSpPr/>
              <p:nvPr/>
            </p:nvSpPr>
            <p:spPr>
              <a:xfrm>
                <a:off x="993636" y="3216139"/>
                <a:ext cx="2388918" cy="2764057"/>
              </a:xfrm>
              <a:custGeom>
                <a:avLst/>
                <a:gdLst>
                  <a:gd name="connsiteX0" fmla="*/ 2081497 w 2388918"/>
                  <a:gd name="connsiteY0" fmla="*/ 916117 h 2764057"/>
                  <a:gd name="connsiteX1" fmla="*/ 2043070 w 2388918"/>
                  <a:gd name="connsiteY1" fmla="*/ 813643 h 2764057"/>
                  <a:gd name="connsiteX2" fmla="*/ 1818909 w 2388918"/>
                  <a:gd name="connsiteY2" fmla="*/ 275655 h 2764057"/>
                  <a:gd name="connsiteX3" fmla="*/ 1364181 w 2388918"/>
                  <a:gd name="connsiteY3" fmla="*/ 256 h 2764057"/>
                  <a:gd name="connsiteX4" fmla="*/ 896645 w 2388918"/>
                  <a:gd name="connsiteY4" fmla="*/ 256 h 2764057"/>
                  <a:gd name="connsiteX5" fmla="*/ 454727 w 2388918"/>
                  <a:gd name="connsiteY5" fmla="*/ 275655 h 2764057"/>
                  <a:gd name="connsiteX6" fmla="*/ 294612 w 2388918"/>
                  <a:gd name="connsiteY6" fmla="*/ 749596 h 2764057"/>
                  <a:gd name="connsiteX7" fmla="*/ 256184 w 2388918"/>
                  <a:gd name="connsiteY7" fmla="*/ 877689 h 2764057"/>
                  <a:gd name="connsiteX8" fmla="*/ 0 w 2388918"/>
                  <a:gd name="connsiteY8" fmla="*/ 1524556 h 2764057"/>
                  <a:gd name="connsiteX9" fmla="*/ 230566 w 2388918"/>
                  <a:gd name="connsiteY9" fmla="*/ 1607816 h 2764057"/>
                  <a:gd name="connsiteX10" fmla="*/ 403490 w 2388918"/>
                  <a:gd name="connsiteY10" fmla="*/ 1684671 h 2764057"/>
                  <a:gd name="connsiteX11" fmla="*/ 467536 w 2388918"/>
                  <a:gd name="connsiteY11" fmla="*/ 1447700 h 2764057"/>
                  <a:gd name="connsiteX12" fmla="*/ 448323 w 2388918"/>
                  <a:gd name="connsiteY12" fmla="*/ 1742313 h 2764057"/>
                  <a:gd name="connsiteX13" fmla="*/ 294612 w 2388918"/>
                  <a:gd name="connsiteY13" fmla="*/ 2229064 h 2764057"/>
                  <a:gd name="connsiteX14" fmla="*/ 230566 w 2388918"/>
                  <a:gd name="connsiteY14" fmla="*/ 2530081 h 2764057"/>
                  <a:gd name="connsiteX15" fmla="*/ 563605 w 2388918"/>
                  <a:gd name="connsiteY15" fmla="*/ 2632555 h 2764057"/>
                  <a:gd name="connsiteX16" fmla="*/ 947882 w 2388918"/>
                  <a:gd name="connsiteY16" fmla="*/ 2696601 h 2764057"/>
                  <a:gd name="connsiteX17" fmla="*/ 1031142 w 2388918"/>
                  <a:gd name="connsiteY17" fmla="*/ 1889619 h 2764057"/>
                  <a:gd name="connsiteX18" fmla="*/ 1261708 w 2388918"/>
                  <a:gd name="connsiteY18" fmla="*/ 2760647 h 2764057"/>
                  <a:gd name="connsiteX19" fmla="*/ 1979024 w 2388918"/>
                  <a:gd name="connsiteY19" fmla="*/ 2459630 h 2764057"/>
                  <a:gd name="connsiteX20" fmla="*/ 1850932 w 2388918"/>
                  <a:gd name="connsiteY20" fmla="*/ 1870405 h 2764057"/>
                  <a:gd name="connsiteX21" fmla="*/ 2139139 w 2388918"/>
                  <a:gd name="connsiteY21" fmla="*/ 2369965 h 2764057"/>
                  <a:gd name="connsiteX22" fmla="*/ 2222399 w 2388918"/>
                  <a:gd name="connsiteY22" fmla="*/ 2357156 h 2764057"/>
                  <a:gd name="connsiteX23" fmla="*/ 1882955 w 2388918"/>
                  <a:gd name="connsiteY23" fmla="*/ 1556579 h 2764057"/>
                  <a:gd name="connsiteX24" fmla="*/ 1940596 w 2388918"/>
                  <a:gd name="connsiteY24" fmla="*/ 1646243 h 2764057"/>
                  <a:gd name="connsiteX25" fmla="*/ 2145544 w 2388918"/>
                  <a:gd name="connsiteY25" fmla="*/ 1466914 h 2764057"/>
                  <a:gd name="connsiteX26" fmla="*/ 2388919 w 2388918"/>
                  <a:gd name="connsiteY26" fmla="*/ 1498937 h 2764057"/>
                  <a:gd name="connsiteX27" fmla="*/ 2081497 w 2388918"/>
                  <a:gd name="connsiteY27" fmla="*/ 916117 h 276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388918" h="2764057">
                    <a:moveTo>
                      <a:pt x="2081497" y="916117"/>
                    </a:moveTo>
                    <a:cubicBezTo>
                      <a:pt x="2087902" y="890498"/>
                      <a:pt x="2113520" y="852070"/>
                      <a:pt x="2043070" y="813643"/>
                    </a:cubicBezTo>
                    <a:cubicBezTo>
                      <a:pt x="1947001" y="659932"/>
                      <a:pt x="1889359" y="403747"/>
                      <a:pt x="1818909" y="275655"/>
                    </a:cubicBezTo>
                    <a:cubicBezTo>
                      <a:pt x="1748458" y="147562"/>
                      <a:pt x="1537106" y="19470"/>
                      <a:pt x="1364181" y="256"/>
                    </a:cubicBezTo>
                    <a:lnTo>
                      <a:pt x="896645" y="256"/>
                    </a:lnTo>
                    <a:cubicBezTo>
                      <a:pt x="896645" y="256"/>
                      <a:pt x="608438" y="-18958"/>
                      <a:pt x="454727" y="275655"/>
                    </a:cubicBezTo>
                    <a:cubicBezTo>
                      <a:pt x="345849" y="499816"/>
                      <a:pt x="294612" y="749596"/>
                      <a:pt x="294612" y="749596"/>
                    </a:cubicBezTo>
                    <a:cubicBezTo>
                      <a:pt x="294612" y="749596"/>
                      <a:pt x="192138" y="800833"/>
                      <a:pt x="256184" y="877689"/>
                    </a:cubicBezTo>
                    <a:cubicBezTo>
                      <a:pt x="192138" y="1024995"/>
                      <a:pt x="51237" y="1390058"/>
                      <a:pt x="0" y="1524556"/>
                    </a:cubicBezTo>
                    <a:cubicBezTo>
                      <a:pt x="102474" y="1486128"/>
                      <a:pt x="179329" y="1556579"/>
                      <a:pt x="230566" y="1607816"/>
                    </a:cubicBezTo>
                    <a:cubicBezTo>
                      <a:pt x="281803" y="1659053"/>
                      <a:pt x="339444" y="1697480"/>
                      <a:pt x="403490" y="1684671"/>
                    </a:cubicBezTo>
                    <a:cubicBezTo>
                      <a:pt x="454727" y="1492533"/>
                      <a:pt x="467536" y="1447700"/>
                      <a:pt x="467536" y="1447700"/>
                    </a:cubicBezTo>
                    <a:cubicBezTo>
                      <a:pt x="467536" y="1447700"/>
                      <a:pt x="486750" y="1595006"/>
                      <a:pt x="448323" y="1742313"/>
                    </a:cubicBezTo>
                    <a:cubicBezTo>
                      <a:pt x="384276" y="1972879"/>
                      <a:pt x="358658" y="2081757"/>
                      <a:pt x="294612" y="2229064"/>
                    </a:cubicBezTo>
                    <a:cubicBezTo>
                      <a:pt x="230566" y="2376370"/>
                      <a:pt x="230566" y="2530081"/>
                      <a:pt x="230566" y="2530081"/>
                    </a:cubicBezTo>
                    <a:cubicBezTo>
                      <a:pt x="230566" y="2530081"/>
                      <a:pt x="397086" y="2542890"/>
                      <a:pt x="563605" y="2632555"/>
                    </a:cubicBezTo>
                    <a:cubicBezTo>
                      <a:pt x="730125" y="2722219"/>
                      <a:pt x="947882" y="2696601"/>
                      <a:pt x="947882" y="2696601"/>
                    </a:cubicBezTo>
                    <a:cubicBezTo>
                      <a:pt x="947882" y="2696601"/>
                      <a:pt x="979905" y="2100971"/>
                      <a:pt x="1031142" y="1889619"/>
                    </a:cubicBezTo>
                    <a:cubicBezTo>
                      <a:pt x="1114402" y="2280301"/>
                      <a:pt x="1261708" y="2760647"/>
                      <a:pt x="1261708" y="2760647"/>
                    </a:cubicBezTo>
                    <a:cubicBezTo>
                      <a:pt x="1261708" y="2760647"/>
                      <a:pt x="1793290" y="2818289"/>
                      <a:pt x="1979024" y="2459630"/>
                    </a:cubicBezTo>
                    <a:cubicBezTo>
                      <a:pt x="1914978" y="2248277"/>
                      <a:pt x="1850932" y="1870405"/>
                      <a:pt x="1850932" y="1870405"/>
                    </a:cubicBezTo>
                    <a:cubicBezTo>
                      <a:pt x="1850932" y="1870405"/>
                      <a:pt x="2036665" y="2229064"/>
                      <a:pt x="2139139" y="2369965"/>
                    </a:cubicBezTo>
                    <a:cubicBezTo>
                      <a:pt x="2171162" y="2414798"/>
                      <a:pt x="2222399" y="2357156"/>
                      <a:pt x="2222399" y="2357156"/>
                    </a:cubicBezTo>
                    <a:lnTo>
                      <a:pt x="1882955" y="1556579"/>
                    </a:lnTo>
                    <a:lnTo>
                      <a:pt x="1940596" y="1646243"/>
                    </a:lnTo>
                    <a:cubicBezTo>
                      <a:pt x="1940596" y="1646243"/>
                      <a:pt x="1966215" y="1524556"/>
                      <a:pt x="2145544" y="1466914"/>
                    </a:cubicBezTo>
                    <a:cubicBezTo>
                      <a:pt x="2260827" y="1434891"/>
                      <a:pt x="2388919" y="1498937"/>
                      <a:pt x="2388919" y="1498937"/>
                    </a:cubicBezTo>
                    <a:cubicBezTo>
                      <a:pt x="2190376" y="1204325"/>
                      <a:pt x="2068688" y="948140"/>
                      <a:pt x="2081497" y="916117"/>
                    </a:cubicBezTo>
                    <a:close/>
                  </a:path>
                </a:pathLst>
              </a:custGeom>
              <a:grpFill/>
              <a:ln w="63979" cap="flat">
                <a:noFill/>
                <a:prstDash val="solid"/>
                <a:miter/>
              </a:ln>
            </p:spPr>
            <p:txBody>
              <a:bodyPr rtlCol="0" anchor="ctr"/>
              <a:lstStyle/>
              <a:p>
                <a:endParaRPr lang="en-US"/>
              </a:p>
            </p:txBody>
          </p:sp>
          <p:sp>
            <p:nvSpPr>
              <p:cNvPr id="416" name="Freeform: Shape 415">
                <a:extLst>
                  <a:ext uri="{FF2B5EF4-FFF2-40B4-BE49-F238E27FC236}">
                    <a16:creationId xmlns:a16="http://schemas.microsoft.com/office/drawing/2014/main" xmlns="" id="{D4C4B038-FE27-4BC6-B3B5-ED198602BE23}"/>
                  </a:ext>
                </a:extLst>
              </p:cNvPr>
              <p:cNvSpPr/>
              <p:nvPr/>
            </p:nvSpPr>
            <p:spPr>
              <a:xfrm>
                <a:off x="980827" y="3216395"/>
                <a:ext cx="2395323" cy="2779605"/>
              </a:xfrm>
              <a:custGeom>
                <a:avLst/>
                <a:gdLst>
                  <a:gd name="connsiteX0" fmla="*/ 1344968 w 2395323"/>
                  <a:gd name="connsiteY0" fmla="*/ 2779605 h 2779605"/>
                  <a:gd name="connsiteX1" fmla="*/ 1261708 w 2395323"/>
                  <a:gd name="connsiteY1" fmla="*/ 2773201 h 2779605"/>
                  <a:gd name="connsiteX2" fmla="*/ 1255303 w 2395323"/>
                  <a:gd name="connsiteY2" fmla="*/ 2766796 h 2779605"/>
                  <a:gd name="connsiteX3" fmla="*/ 1031142 w 2395323"/>
                  <a:gd name="connsiteY3" fmla="*/ 1927791 h 2779605"/>
                  <a:gd name="connsiteX4" fmla="*/ 954287 w 2395323"/>
                  <a:gd name="connsiteY4" fmla="*/ 2702750 h 2779605"/>
                  <a:gd name="connsiteX5" fmla="*/ 947882 w 2395323"/>
                  <a:gd name="connsiteY5" fmla="*/ 2709155 h 2779605"/>
                  <a:gd name="connsiteX6" fmla="*/ 871027 w 2395323"/>
                  <a:gd name="connsiteY6" fmla="*/ 2715559 h 2779605"/>
                  <a:gd name="connsiteX7" fmla="*/ 563606 w 2395323"/>
                  <a:gd name="connsiteY7" fmla="*/ 2645108 h 2779605"/>
                  <a:gd name="connsiteX8" fmla="*/ 236971 w 2395323"/>
                  <a:gd name="connsiteY8" fmla="*/ 2542635 h 2779605"/>
                  <a:gd name="connsiteX9" fmla="*/ 230566 w 2395323"/>
                  <a:gd name="connsiteY9" fmla="*/ 2536230 h 2779605"/>
                  <a:gd name="connsiteX10" fmla="*/ 294612 w 2395323"/>
                  <a:gd name="connsiteY10" fmla="*/ 2228808 h 2779605"/>
                  <a:gd name="connsiteX11" fmla="*/ 397086 w 2395323"/>
                  <a:gd name="connsiteY11" fmla="*/ 1914982 h 2779605"/>
                  <a:gd name="connsiteX12" fmla="*/ 441918 w 2395323"/>
                  <a:gd name="connsiteY12" fmla="*/ 1748462 h 2779605"/>
                  <a:gd name="connsiteX13" fmla="*/ 467536 w 2395323"/>
                  <a:gd name="connsiteY13" fmla="*/ 1492277 h 2779605"/>
                  <a:gd name="connsiteX14" fmla="*/ 416299 w 2395323"/>
                  <a:gd name="connsiteY14" fmla="*/ 1690820 h 2779605"/>
                  <a:gd name="connsiteX15" fmla="*/ 409895 w 2395323"/>
                  <a:gd name="connsiteY15" fmla="*/ 1697224 h 2779605"/>
                  <a:gd name="connsiteX16" fmla="*/ 230566 w 2395323"/>
                  <a:gd name="connsiteY16" fmla="*/ 1620369 h 2779605"/>
                  <a:gd name="connsiteX17" fmla="*/ 64046 w 2395323"/>
                  <a:gd name="connsiteY17" fmla="*/ 1524300 h 2779605"/>
                  <a:gd name="connsiteX18" fmla="*/ 6405 w 2395323"/>
                  <a:gd name="connsiteY18" fmla="*/ 1537109 h 2779605"/>
                  <a:gd name="connsiteX19" fmla="*/ 0 w 2395323"/>
                  <a:gd name="connsiteY19" fmla="*/ 1537109 h 2779605"/>
                  <a:gd name="connsiteX20" fmla="*/ 0 w 2395323"/>
                  <a:gd name="connsiteY20" fmla="*/ 1530704 h 2779605"/>
                  <a:gd name="connsiteX21" fmla="*/ 76855 w 2395323"/>
                  <a:gd name="connsiteY21" fmla="*/ 1338566 h 2779605"/>
                  <a:gd name="connsiteX22" fmla="*/ 256184 w 2395323"/>
                  <a:gd name="connsiteY22" fmla="*/ 890242 h 2779605"/>
                  <a:gd name="connsiteX23" fmla="*/ 236971 w 2395323"/>
                  <a:gd name="connsiteY23" fmla="*/ 826196 h 2779605"/>
                  <a:gd name="connsiteX24" fmla="*/ 294612 w 2395323"/>
                  <a:gd name="connsiteY24" fmla="*/ 762150 h 2779605"/>
                  <a:gd name="connsiteX25" fmla="*/ 454727 w 2395323"/>
                  <a:gd name="connsiteY25" fmla="*/ 288208 h 2779605"/>
                  <a:gd name="connsiteX26" fmla="*/ 890240 w 2395323"/>
                  <a:gd name="connsiteY26" fmla="*/ 6405 h 2779605"/>
                  <a:gd name="connsiteX27" fmla="*/ 903050 w 2395323"/>
                  <a:gd name="connsiteY27" fmla="*/ 6405 h 2779605"/>
                  <a:gd name="connsiteX28" fmla="*/ 1370586 w 2395323"/>
                  <a:gd name="connsiteY28" fmla="*/ 6405 h 2779605"/>
                  <a:gd name="connsiteX29" fmla="*/ 1831718 w 2395323"/>
                  <a:gd name="connsiteY29" fmla="*/ 281803 h 2779605"/>
                  <a:gd name="connsiteX30" fmla="*/ 1927787 w 2395323"/>
                  <a:gd name="connsiteY30" fmla="*/ 512370 h 2779605"/>
                  <a:gd name="connsiteX31" fmla="*/ 2055879 w 2395323"/>
                  <a:gd name="connsiteY31" fmla="*/ 813387 h 2779605"/>
                  <a:gd name="connsiteX32" fmla="*/ 2100711 w 2395323"/>
                  <a:gd name="connsiteY32" fmla="*/ 909456 h 2779605"/>
                  <a:gd name="connsiteX33" fmla="*/ 2094307 w 2395323"/>
                  <a:gd name="connsiteY33" fmla="*/ 922265 h 2779605"/>
                  <a:gd name="connsiteX34" fmla="*/ 2395323 w 2395323"/>
                  <a:gd name="connsiteY34" fmla="*/ 1498681 h 2779605"/>
                  <a:gd name="connsiteX35" fmla="*/ 2395323 w 2395323"/>
                  <a:gd name="connsiteY35" fmla="*/ 1505086 h 2779605"/>
                  <a:gd name="connsiteX36" fmla="*/ 2388919 w 2395323"/>
                  <a:gd name="connsiteY36" fmla="*/ 1505086 h 2779605"/>
                  <a:gd name="connsiteX37" fmla="*/ 2215994 w 2395323"/>
                  <a:gd name="connsiteY37" fmla="*/ 1466658 h 2779605"/>
                  <a:gd name="connsiteX38" fmla="*/ 2145544 w 2395323"/>
                  <a:gd name="connsiteY38" fmla="*/ 1473063 h 2779605"/>
                  <a:gd name="connsiteX39" fmla="*/ 1947001 w 2395323"/>
                  <a:gd name="connsiteY39" fmla="*/ 1645987 h 2779605"/>
                  <a:gd name="connsiteX40" fmla="*/ 1940596 w 2395323"/>
                  <a:gd name="connsiteY40" fmla="*/ 1652392 h 2779605"/>
                  <a:gd name="connsiteX41" fmla="*/ 1934191 w 2395323"/>
                  <a:gd name="connsiteY41" fmla="*/ 1652392 h 2779605"/>
                  <a:gd name="connsiteX42" fmla="*/ 1927787 w 2395323"/>
                  <a:gd name="connsiteY42" fmla="*/ 1633178 h 2779605"/>
                  <a:gd name="connsiteX43" fmla="*/ 2235208 w 2395323"/>
                  <a:gd name="connsiteY43" fmla="*/ 2356900 h 2779605"/>
                  <a:gd name="connsiteX44" fmla="*/ 2235208 w 2395323"/>
                  <a:gd name="connsiteY44" fmla="*/ 2363305 h 2779605"/>
                  <a:gd name="connsiteX45" fmla="*/ 2177567 w 2395323"/>
                  <a:gd name="connsiteY45" fmla="*/ 2395328 h 2779605"/>
                  <a:gd name="connsiteX46" fmla="*/ 2139139 w 2395323"/>
                  <a:gd name="connsiteY46" fmla="*/ 2376114 h 2779605"/>
                  <a:gd name="connsiteX47" fmla="*/ 1870145 w 2395323"/>
                  <a:gd name="connsiteY47" fmla="*/ 1914982 h 2779605"/>
                  <a:gd name="connsiteX48" fmla="*/ 1991833 w 2395323"/>
                  <a:gd name="connsiteY48" fmla="*/ 2465779 h 2779605"/>
                  <a:gd name="connsiteX49" fmla="*/ 1991833 w 2395323"/>
                  <a:gd name="connsiteY49" fmla="*/ 2472183 h 2779605"/>
                  <a:gd name="connsiteX50" fmla="*/ 1344968 w 2395323"/>
                  <a:gd name="connsiteY50" fmla="*/ 2779605 h 2779605"/>
                  <a:gd name="connsiteX51" fmla="*/ 1268112 w 2395323"/>
                  <a:gd name="connsiteY51" fmla="*/ 2760391 h 2779605"/>
                  <a:gd name="connsiteX52" fmla="*/ 1344968 w 2395323"/>
                  <a:gd name="connsiteY52" fmla="*/ 2760391 h 2779605"/>
                  <a:gd name="connsiteX53" fmla="*/ 1979024 w 2395323"/>
                  <a:gd name="connsiteY53" fmla="*/ 2459374 h 2779605"/>
                  <a:gd name="connsiteX54" fmla="*/ 1850932 w 2395323"/>
                  <a:gd name="connsiteY54" fmla="*/ 1870149 h 2779605"/>
                  <a:gd name="connsiteX55" fmla="*/ 1857336 w 2395323"/>
                  <a:gd name="connsiteY55" fmla="*/ 1863744 h 2779605"/>
                  <a:gd name="connsiteX56" fmla="*/ 1863741 w 2395323"/>
                  <a:gd name="connsiteY56" fmla="*/ 1870149 h 2779605"/>
                  <a:gd name="connsiteX57" fmla="*/ 2151948 w 2395323"/>
                  <a:gd name="connsiteY57" fmla="*/ 2363305 h 2779605"/>
                  <a:gd name="connsiteX58" fmla="*/ 2177567 w 2395323"/>
                  <a:gd name="connsiteY58" fmla="*/ 2376114 h 2779605"/>
                  <a:gd name="connsiteX59" fmla="*/ 2222399 w 2395323"/>
                  <a:gd name="connsiteY59" fmla="*/ 2350496 h 2779605"/>
                  <a:gd name="connsiteX60" fmla="*/ 1882955 w 2395323"/>
                  <a:gd name="connsiteY60" fmla="*/ 1556323 h 2779605"/>
                  <a:gd name="connsiteX61" fmla="*/ 1882955 w 2395323"/>
                  <a:gd name="connsiteY61" fmla="*/ 1549918 h 2779605"/>
                  <a:gd name="connsiteX62" fmla="*/ 1889359 w 2395323"/>
                  <a:gd name="connsiteY62" fmla="*/ 1549918 h 2779605"/>
                  <a:gd name="connsiteX63" fmla="*/ 1940596 w 2395323"/>
                  <a:gd name="connsiteY63" fmla="*/ 1626774 h 2779605"/>
                  <a:gd name="connsiteX64" fmla="*/ 2145544 w 2395323"/>
                  <a:gd name="connsiteY64" fmla="*/ 1453849 h 2779605"/>
                  <a:gd name="connsiteX65" fmla="*/ 2215994 w 2395323"/>
                  <a:gd name="connsiteY65" fmla="*/ 1441040 h 2779605"/>
                  <a:gd name="connsiteX66" fmla="*/ 2369705 w 2395323"/>
                  <a:gd name="connsiteY66" fmla="*/ 1473063 h 2779605"/>
                  <a:gd name="connsiteX67" fmla="*/ 2081498 w 2395323"/>
                  <a:gd name="connsiteY67" fmla="*/ 903052 h 2779605"/>
                  <a:gd name="connsiteX68" fmla="*/ 2087902 w 2395323"/>
                  <a:gd name="connsiteY68" fmla="*/ 890242 h 2779605"/>
                  <a:gd name="connsiteX69" fmla="*/ 2049475 w 2395323"/>
                  <a:gd name="connsiteY69" fmla="*/ 806982 h 2779605"/>
                  <a:gd name="connsiteX70" fmla="*/ 2049475 w 2395323"/>
                  <a:gd name="connsiteY70" fmla="*/ 806982 h 2779605"/>
                  <a:gd name="connsiteX71" fmla="*/ 1921382 w 2395323"/>
                  <a:gd name="connsiteY71" fmla="*/ 499561 h 2779605"/>
                  <a:gd name="connsiteX72" fmla="*/ 1825313 w 2395323"/>
                  <a:gd name="connsiteY72" fmla="*/ 268994 h 2779605"/>
                  <a:gd name="connsiteX73" fmla="*/ 1376991 w 2395323"/>
                  <a:gd name="connsiteY73" fmla="*/ 0 h 2779605"/>
                  <a:gd name="connsiteX74" fmla="*/ 909454 w 2395323"/>
                  <a:gd name="connsiteY74" fmla="*/ 0 h 2779605"/>
                  <a:gd name="connsiteX75" fmla="*/ 896645 w 2395323"/>
                  <a:gd name="connsiteY75" fmla="*/ 0 h 2779605"/>
                  <a:gd name="connsiteX76" fmla="*/ 473941 w 2395323"/>
                  <a:gd name="connsiteY76" fmla="*/ 275399 h 2779605"/>
                  <a:gd name="connsiteX77" fmla="*/ 313826 w 2395323"/>
                  <a:gd name="connsiteY77" fmla="*/ 749341 h 2779605"/>
                  <a:gd name="connsiteX78" fmla="*/ 307421 w 2395323"/>
                  <a:gd name="connsiteY78" fmla="*/ 755745 h 2779605"/>
                  <a:gd name="connsiteX79" fmla="*/ 249780 w 2395323"/>
                  <a:gd name="connsiteY79" fmla="*/ 813387 h 2779605"/>
                  <a:gd name="connsiteX80" fmla="*/ 268994 w 2395323"/>
                  <a:gd name="connsiteY80" fmla="*/ 871028 h 2779605"/>
                  <a:gd name="connsiteX81" fmla="*/ 268994 w 2395323"/>
                  <a:gd name="connsiteY81" fmla="*/ 877433 h 2779605"/>
                  <a:gd name="connsiteX82" fmla="*/ 89665 w 2395323"/>
                  <a:gd name="connsiteY82" fmla="*/ 1325756 h 2779605"/>
                  <a:gd name="connsiteX83" fmla="*/ 19214 w 2395323"/>
                  <a:gd name="connsiteY83" fmla="*/ 1505086 h 2779605"/>
                  <a:gd name="connsiteX84" fmla="*/ 64046 w 2395323"/>
                  <a:gd name="connsiteY84" fmla="*/ 1498681 h 2779605"/>
                  <a:gd name="connsiteX85" fmla="*/ 243375 w 2395323"/>
                  <a:gd name="connsiteY85" fmla="*/ 1594751 h 2779605"/>
                  <a:gd name="connsiteX86" fmla="*/ 409895 w 2395323"/>
                  <a:gd name="connsiteY86" fmla="*/ 1671606 h 2779605"/>
                  <a:gd name="connsiteX87" fmla="*/ 473941 w 2395323"/>
                  <a:gd name="connsiteY87" fmla="*/ 1441040 h 2779605"/>
                  <a:gd name="connsiteX88" fmla="*/ 480346 w 2395323"/>
                  <a:gd name="connsiteY88" fmla="*/ 1434635 h 2779605"/>
                  <a:gd name="connsiteX89" fmla="*/ 486750 w 2395323"/>
                  <a:gd name="connsiteY89" fmla="*/ 1441040 h 2779605"/>
                  <a:gd name="connsiteX90" fmla="*/ 467536 w 2395323"/>
                  <a:gd name="connsiteY90" fmla="*/ 1742057 h 2779605"/>
                  <a:gd name="connsiteX91" fmla="*/ 422704 w 2395323"/>
                  <a:gd name="connsiteY91" fmla="*/ 1908577 h 2779605"/>
                  <a:gd name="connsiteX92" fmla="*/ 320230 w 2395323"/>
                  <a:gd name="connsiteY92" fmla="*/ 2222404 h 2779605"/>
                  <a:gd name="connsiteX93" fmla="*/ 256184 w 2395323"/>
                  <a:gd name="connsiteY93" fmla="*/ 2517016 h 2779605"/>
                  <a:gd name="connsiteX94" fmla="*/ 582819 w 2395323"/>
                  <a:gd name="connsiteY94" fmla="*/ 2619490 h 2779605"/>
                  <a:gd name="connsiteX95" fmla="*/ 883836 w 2395323"/>
                  <a:gd name="connsiteY95" fmla="*/ 2683536 h 2779605"/>
                  <a:gd name="connsiteX96" fmla="*/ 954287 w 2395323"/>
                  <a:gd name="connsiteY96" fmla="*/ 2683536 h 2779605"/>
                  <a:gd name="connsiteX97" fmla="*/ 1037546 w 2395323"/>
                  <a:gd name="connsiteY97" fmla="*/ 1882958 h 2779605"/>
                  <a:gd name="connsiteX98" fmla="*/ 1043951 w 2395323"/>
                  <a:gd name="connsiteY98" fmla="*/ 1876554 h 2779605"/>
                  <a:gd name="connsiteX99" fmla="*/ 1043951 w 2395323"/>
                  <a:gd name="connsiteY99" fmla="*/ 1876554 h 2779605"/>
                  <a:gd name="connsiteX100" fmla="*/ 1050356 w 2395323"/>
                  <a:gd name="connsiteY100" fmla="*/ 1882958 h 2779605"/>
                  <a:gd name="connsiteX101" fmla="*/ 1268112 w 2395323"/>
                  <a:gd name="connsiteY101" fmla="*/ 2760391 h 2779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395323" h="2779605">
                    <a:moveTo>
                      <a:pt x="1344968" y="2779605"/>
                    </a:moveTo>
                    <a:cubicBezTo>
                      <a:pt x="1293731" y="2779605"/>
                      <a:pt x="1261708" y="2773201"/>
                      <a:pt x="1261708" y="2773201"/>
                    </a:cubicBezTo>
                    <a:cubicBezTo>
                      <a:pt x="1261708" y="2773201"/>
                      <a:pt x="1255303" y="2773201"/>
                      <a:pt x="1255303" y="2766796"/>
                    </a:cubicBezTo>
                    <a:cubicBezTo>
                      <a:pt x="1255303" y="2760391"/>
                      <a:pt x="1114402" y="2305663"/>
                      <a:pt x="1031142" y="1927791"/>
                    </a:cubicBezTo>
                    <a:cubicBezTo>
                      <a:pt x="986310" y="2158357"/>
                      <a:pt x="954287" y="2696345"/>
                      <a:pt x="954287" y="2702750"/>
                    </a:cubicBezTo>
                    <a:cubicBezTo>
                      <a:pt x="954287" y="2709155"/>
                      <a:pt x="954287" y="2709155"/>
                      <a:pt x="947882" y="2709155"/>
                    </a:cubicBezTo>
                    <a:cubicBezTo>
                      <a:pt x="947882" y="2709155"/>
                      <a:pt x="915859" y="2715559"/>
                      <a:pt x="871027" y="2715559"/>
                    </a:cubicBezTo>
                    <a:cubicBezTo>
                      <a:pt x="787767" y="2715559"/>
                      <a:pt x="666079" y="2702750"/>
                      <a:pt x="563606" y="2645108"/>
                    </a:cubicBezTo>
                    <a:cubicBezTo>
                      <a:pt x="403490" y="2555444"/>
                      <a:pt x="236971" y="2542635"/>
                      <a:pt x="236971" y="2542635"/>
                    </a:cubicBezTo>
                    <a:cubicBezTo>
                      <a:pt x="230566" y="2542635"/>
                      <a:pt x="230566" y="2536230"/>
                      <a:pt x="230566" y="2536230"/>
                    </a:cubicBezTo>
                    <a:cubicBezTo>
                      <a:pt x="230566" y="2536230"/>
                      <a:pt x="230566" y="2376114"/>
                      <a:pt x="294612" y="2228808"/>
                    </a:cubicBezTo>
                    <a:cubicBezTo>
                      <a:pt x="339444" y="2126334"/>
                      <a:pt x="365063" y="2043074"/>
                      <a:pt x="397086" y="1914982"/>
                    </a:cubicBezTo>
                    <a:cubicBezTo>
                      <a:pt x="409895" y="1863744"/>
                      <a:pt x="422704" y="1812508"/>
                      <a:pt x="441918" y="1748462"/>
                    </a:cubicBezTo>
                    <a:cubicBezTo>
                      <a:pt x="473941" y="1645987"/>
                      <a:pt x="467536" y="1543514"/>
                      <a:pt x="467536" y="1492277"/>
                    </a:cubicBezTo>
                    <a:cubicBezTo>
                      <a:pt x="461132" y="1524300"/>
                      <a:pt x="441918" y="1588346"/>
                      <a:pt x="416299" y="1690820"/>
                    </a:cubicBezTo>
                    <a:cubicBezTo>
                      <a:pt x="416299" y="1690820"/>
                      <a:pt x="416299" y="1697224"/>
                      <a:pt x="409895" y="1697224"/>
                    </a:cubicBezTo>
                    <a:cubicBezTo>
                      <a:pt x="352253" y="1710034"/>
                      <a:pt x="294612" y="1684415"/>
                      <a:pt x="230566" y="1620369"/>
                    </a:cubicBezTo>
                    <a:cubicBezTo>
                      <a:pt x="185734" y="1575537"/>
                      <a:pt x="128092" y="1524300"/>
                      <a:pt x="64046" y="1524300"/>
                    </a:cubicBezTo>
                    <a:cubicBezTo>
                      <a:pt x="44832" y="1524300"/>
                      <a:pt x="25618" y="1530704"/>
                      <a:pt x="6405" y="1537109"/>
                    </a:cubicBezTo>
                    <a:cubicBezTo>
                      <a:pt x="6405" y="1537109"/>
                      <a:pt x="0" y="1537109"/>
                      <a:pt x="0" y="1537109"/>
                    </a:cubicBezTo>
                    <a:cubicBezTo>
                      <a:pt x="0" y="1537109"/>
                      <a:pt x="0" y="1530704"/>
                      <a:pt x="0" y="1530704"/>
                    </a:cubicBezTo>
                    <a:cubicBezTo>
                      <a:pt x="19214" y="1485872"/>
                      <a:pt x="44832" y="1415421"/>
                      <a:pt x="76855" y="1338566"/>
                    </a:cubicBezTo>
                    <a:cubicBezTo>
                      <a:pt x="134497" y="1184855"/>
                      <a:pt x="211352" y="992716"/>
                      <a:pt x="256184" y="890242"/>
                    </a:cubicBezTo>
                    <a:cubicBezTo>
                      <a:pt x="236971" y="871028"/>
                      <a:pt x="230566" y="845410"/>
                      <a:pt x="236971" y="826196"/>
                    </a:cubicBezTo>
                    <a:cubicBezTo>
                      <a:pt x="243375" y="787768"/>
                      <a:pt x="281803" y="768554"/>
                      <a:pt x="294612" y="762150"/>
                    </a:cubicBezTo>
                    <a:cubicBezTo>
                      <a:pt x="301017" y="730127"/>
                      <a:pt x="352253" y="499561"/>
                      <a:pt x="454727" y="288208"/>
                    </a:cubicBezTo>
                    <a:cubicBezTo>
                      <a:pt x="589224" y="25619"/>
                      <a:pt x="819790" y="6405"/>
                      <a:pt x="890240" y="6405"/>
                    </a:cubicBezTo>
                    <a:cubicBezTo>
                      <a:pt x="896645" y="6405"/>
                      <a:pt x="903050" y="6405"/>
                      <a:pt x="903050" y="6405"/>
                    </a:cubicBezTo>
                    <a:lnTo>
                      <a:pt x="1370586" y="6405"/>
                    </a:lnTo>
                    <a:cubicBezTo>
                      <a:pt x="1543510" y="19214"/>
                      <a:pt x="1754862" y="153711"/>
                      <a:pt x="1831718" y="281803"/>
                    </a:cubicBezTo>
                    <a:cubicBezTo>
                      <a:pt x="1863741" y="339445"/>
                      <a:pt x="1895764" y="422705"/>
                      <a:pt x="1927787" y="512370"/>
                    </a:cubicBezTo>
                    <a:cubicBezTo>
                      <a:pt x="1966214" y="621248"/>
                      <a:pt x="2004642" y="730127"/>
                      <a:pt x="2055879" y="813387"/>
                    </a:cubicBezTo>
                    <a:cubicBezTo>
                      <a:pt x="2126330" y="851815"/>
                      <a:pt x="2113521" y="883838"/>
                      <a:pt x="2100711" y="909456"/>
                    </a:cubicBezTo>
                    <a:cubicBezTo>
                      <a:pt x="2100711" y="915861"/>
                      <a:pt x="2100711" y="915861"/>
                      <a:pt x="2094307" y="922265"/>
                    </a:cubicBezTo>
                    <a:cubicBezTo>
                      <a:pt x="2087902" y="947884"/>
                      <a:pt x="2196781" y="1184855"/>
                      <a:pt x="2395323" y="1498681"/>
                    </a:cubicBezTo>
                    <a:cubicBezTo>
                      <a:pt x="2395323" y="1498681"/>
                      <a:pt x="2395323" y="1505086"/>
                      <a:pt x="2395323" y="1505086"/>
                    </a:cubicBezTo>
                    <a:cubicBezTo>
                      <a:pt x="2395323" y="1505086"/>
                      <a:pt x="2388919" y="1505086"/>
                      <a:pt x="2388919" y="1505086"/>
                    </a:cubicBezTo>
                    <a:cubicBezTo>
                      <a:pt x="2388919" y="1505086"/>
                      <a:pt x="2305659" y="1466658"/>
                      <a:pt x="2215994" y="1466658"/>
                    </a:cubicBezTo>
                    <a:cubicBezTo>
                      <a:pt x="2190376" y="1466658"/>
                      <a:pt x="2171162" y="1466658"/>
                      <a:pt x="2145544" y="1473063"/>
                    </a:cubicBezTo>
                    <a:cubicBezTo>
                      <a:pt x="1972619" y="1530704"/>
                      <a:pt x="1947001" y="1645987"/>
                      <a:pt x="1947001" y="1645987"/>
                    </a:cubicBezTo>
                    <a:cubicBezTo>
                      <a:pt x="1947001" y="1645987"/>
                      <a:pt x="1947001" y="1652392"/>
                      <a:pt x="1940596" y="1652392"/>
                    </a:cubicBezTo>
                    <a:cubicBezTo>
                      <a:pt x="1940596" y="1652392"/>
                      <a:pt x="1934191" y="1652392"/>
                      <a:pt x="1934191" y="1652392"/>
                    </a:cubicBezTo>
                    <a:lnTo>
                      <a:pt x="1927787" y="1633178"/>
                    </a:lnTo>
                    <a:lnTo>
                      <a:pt x="2235208" y="2356900"/>
                    </a:lnTo>
                    <a:cubicBezTo>
                      <a:pt x="2235208" y="2356900"/>
                      <a:pt x="2235208" y="2363305"/>
                      <a:pt x="2235208" y="2363305"/>
                    </a:cubicBezTo>
                    <a:cubicBezTo>
                      <a:pt x="2235208" y="2363305"/>
                      <a:pt x="2203185" y="2395328"/>
                      <a:pt x="2177567" y="2395328"/>
                    </a:cubicBezTo>
                    <a:cubicBezTo>
                      <a:pt x="2164758" y="2395328"/>
                      <a:pt x="2151948" y="2388924"/>
                      <a:pt x="2139139" y="2376114"/>
                    </a:cubicBezTo>
                    <a:cubicBezTo>
                      <a:pt x="2055879" y="2267236"/>
                      <a:pt x="1921382" y="2017455"/>
                      <a:pt x="1870145" y="1914982"/>
                    </a:cubicBezTo>
                    <a:cubicBezTo>
                      <a:pt x="1889359" y="2023860"/>
                      <a:pt x="1940596" y="2299259"/>
                      <a:pt x="1991833" y="2465779"/>
                    </a:cubicBezTo>
                    <a:cubicBezTo>
                      <a:pt x="1991833" y="2465779"/>
                      <a:pt x="1991833" y="2472183"/>
                      <a:pt x="1991833" y="2472183"/>
                    </a:cubicBezTo>
                    <a:cubicBezTo>
                      <a:pt x="1838122" y="2747582"/>
                      <a:pt x="1492274" y="2779605"/>
                      <a:pt x="1344968" y="2779605"/>
                    </a:cubicBezTo>
                    <a:close/>
                    <a:moveTo>
                      <a:pt x="1268112" y="2760391"/>
                    </a:moveTo>
                    <a:cubicBezTo>
                      <a:pt x="1280922" y="2760391"/>
                      <a:pt x="1306540" y="2760391"/>
                      <a:pt x="1344968" y="2760391"/>
                    </a:cubicBezTo>
                    <a:cubicBezTo>
                      <a:pt x="1485869" y="2760391"/>
                      <a:pt x="1831718" y="2728368"/>
                      <a:pt x="1979024" y="2459374"/>
                    </a:cubicBezTo>
                    <a:cubicBezTo>
                      <a:pt x="1914978" y="2248022"/>
                      <a:pt x="1850932" y="1870149"/>
                      <a:pt x="1850932" y="1870149"/>
                    </a:cubicBezTo>
                    <a:cubicBezTo>
                      <a:pt x="1850932" y="1863744"/>
                      <a:pt x="1850932" y="1863744"/>
                      <a:pt x="1857336" y="1863744"/>
                    </a:cubicBezTo>
                    <a:cubicBezTo>
                      <a:pt x="1857336" y="1863744"/>
                      <a:pt x="1863741" y="1863744"/>
                      <a:pt x="1863741" y="1870149"/>
                    </a:cubicBezTo>
                    <a:cubicBezTo>
                      <a:pt x="1863741" y="1876554"/>
                      <a:pt x="2049475" y="2235213"/>
                      <a:pt x="2151948" y="2363305"/>
                    </a:cubicBezTo>
                    <a:cubicBezTo>
                      <a:pt x="2158353" y="2376114"/>
                      <a:pt x="2164758" y="2376114"/>
                      <a:pt x="2177567" y="2376114"/>
                    </a:cubicBezTo>
                    <a:cubicBezTo>
                      <a:pt x="2196781" y="2376114"/>
                      <a:pt x="2215994" y="2356900"/>
                      <a:pt x="2222399" y="2350496"/>
                    </a:cubicBezTo>
                    <a:lnTo>
                      <a:pt x="1882955" y="1556323"/>
                    </a:lnTo>
                    <a:cubicBezTo>
                      <a:pt x="1882955" y="1549918"/>
                      <a:pt x="1882955" y="1549918"/>
                      <a:pt x="1882955" y="1549918"/>
                    </a:cubicBezTo>
                    <a:cubicBezTo>
                      <a:pt x="1882955" y="1549918"/>
                      <a:pt x="1889359" y="1549918"/>
                      <a:pt x="1889359" y="1549918"/>
                    </a:cubicBezTo>
                    <a:lnTo>
                      <a:pt x="1940596" y="1626774"/>
                    </a:lnTo>
                    <a:cubicBezTo>
                      <a:pt x="1953405" y="1594751"/>
                      <a:pt x="1998238" y="1505086"/>
                      <a:pt x="2145544" y="1453849"/>
                    </a:cubicBezTo>
                    <a:cubicBezTo>
                      <a:pt x="2164758" y="1447444"/>
                      <a:pt x="2190376" y="1441040"/>
                      <a:pt x="2215994" y="1441040"/>
                    </a:cubicBezTo>
                    <a:cubicBezTo>
                      <a:pt x="2280040" y="1441040"/>
                      <a:pt x="2344086" y="1460254"/>
                      <a:pt x="2369705" y="1473063"/>
                    </a:cubicBezTo>
                    <a:cubicBezTo>
                      <a:pt x="2190376" y="1191260"/>
                      <a:pt x="2068688" y="935075"/>
                      <a:pt x="2081498" y="903052"/>
                    </a:cubicBezTo>
                    <a:cubicBezTo>
                      <a:pt x="2081498" y="896647"/>
                      <a:pt x="2081498" y="896647"/>
                      <a:pt x="2087902" y="890242"/>
                    </a:cubicBezTo>
                    <a:cubicBezTo>
                      <a:pt x="2100711" y="864624"/>
                      <a:pt x="2107116" y="839005"/>
                      <a:pt x="2049475" y="806982"/>
                    </a:cubicBezTo>
                    <a:cubicBezTo>
                      <a:pt x="2049475" y="806982"/>
                      <a:pt x="2049475" y="806982"/>
                      <a:pt x="2049475" y="806982"/>
                    </a:cubicBezTo>
                    <a:cubicBezTo>
                      <a:pt x="1998238" y="723722"/>
                      <a:pt x="1959810" y="608439"/>
                      <a:pt x="1921382" y="499561"/>
                    </a:cubicBezTo>
                    <a:cubicBezTo>
                      <a:pt x="1889359" y="409896"/>
                      <a:pt x="1857336" y="326636"/>
                      <a:pt x="1825313" y="268994"/>
                    </a:cubicBezTo>
                    <a:cubicBezTo>
                      <a:pt x="1748458" y="140902"/>
                      <a:pt x="1537106" y="12809"/>
                      <a:pt x="1376991" y="0"/>
                    </a:cubicBezTo>
                    <a:lnTo>
                      <a:pt x="909454" y="0"/>
                    </a:lnTo>
                    <a:cubicBezTo>
                      <a:pt x="909454" y="0"/>
                      <a:pt x="903050" y="0"/>
                      <a:pt x="896645" y="0"/>
                    </a:cubicBezTo>
                    <a:cubicBezTo>
                      <a:pt x="832599" y="0"/>
                      <a:pt x="602033" y="19214"/>
                      <a:pt x="473941" y="275399"/>
                    </a:cubicBezTo>
                    <a:cubicBezTo>
                      <a:pt x="365063" y="499561"/>
                      <a:pt x="313826" y="749341"/>
                      <a:pt x="313826" y="749341"/>
                    </a:cubicBezTo>
                    <a:cubicBezTo>
                      <a:pt x="313826" y="749341"/>
                      <a:pt x="313826" y="755745"/>
                      <a:pt x="307421" y="755745"/>
                    </a:cubicBezTo>
                    <a:cubicBezTo>
                      <a:pt x="307421" y="755745"/>
                      <a:pt x="262589" y="774959"/>
                      <a:pt x="249780" y="813387"/>
                    </a:cubicBezTo>
                    <a:cubicBezTo>
                      <a:pt x="243375" y="832601"/>
                      <a:pt x="256184" y="851815"/>
                      <a:pt x="268994" y="871028"/>
                    </a:cubicBezTo>
                    <a:cubicBezTo>
                      <a:pt x="268994" y="871028"/>
                      <a:pt x="268994" y="877433"/>
                      <a:pt x="268994" y="877433"/>
                    </a:cubicBezTo>
                    <a:cubicBezTo>
                      <a:pt x="224161" y="973502"/>
                      <a:pt x="147306" y="1172046"/>
                      <a:pt x="89665" y="1325756"/>
                    </a:cubicBezTo>
                    <a:cubicBezTo>
                      <a:pt x="64046" y="1396207"/>
                      <a:pt x="38428" y="1460254"/>
                      <a:pt x="19214" y="1505086"/>
                    </a:cubicBezTo>
                    <a:cubicBezTo>
                      <a:pt x="38428" y="1498681"/>
                      <a:pt x="51237" y="1498681"/>
                      <a:pt x="64046" y="1498681"/>
                    </a:cubicBezTo>
                    <a:cubicBezTo>
                      <a:pt x="134497" y="1498681"/>
                      <a:pt x="192138" y="1549918"/>
                      <a:pt x="243375" y="1594751"/>
                    </a:cubicBezTo>
                    <a:cubicBezTo>
                      <a:pt x="307421" y="1658797"/>
                      <a:pt x="358658" y="1678011"/>
                      <a:pt x="409895" y="1671606"/>
                    </a:cubicBezTo>
                    <a:cubicBezTo>
                      <a:pt x="461132" y="1479467"/>
                      <a:pt x="473941" y="1441040"/>
                      <a:pt x="473941" y="1441040"/>
                    </a:cubicBezTo>
                    <a:cubicBezTo>
                      <a:pt x="473941" y="1441040"/>
                      <a:pt x="480346" y="1434635"/>
                      <a:pt x="480346" y="1434635"/>
                    </a:cubicBezTo>
                    <a:cubicBezTo>
                      <a:pt x="480346" y="1434635"/>
                      <a:pt x="486750" y="1434635"/>
                      <a:pt x="486750" y="1441040"/>
                    </a:cubicBezTo>
                    <a:cubicBezTo>
                      <a:pt x="486750" y="1441040"/>
                      <a:pt x="505964" y="1594751"/>
                      <a:pt x="467536" y="1742057"/>
                    </a:cubicBezTo>
                    <a:cubicBezTo>
                      <a:pt x="448323" y="1806103"/>
                      <a:pt x="435513" y="1863744"/>
                      <a:pt x="422704" y="1908577"/>
                    </a:cubicBezTo>
                    <a:cubicBezTo>
                      <a:pt x="390681" y="2030265"/>
                      <a:pt x="365063" y="2119929"/>
                      <a:pt x="320230" y="2222404"/>
                    </a:cubicBezTo>
                    <a:cubicBezTo>
                      <a:pt x="262589" y="2350496"/>
                      <a:pt x="256184" y="2484993"/>
                      <a:pt x="256184" y="2517016"/>
                    </a:cubicBezTo>
                    <a:cubicBezTo>
                      <a:pt x="288207" y="2523421"/>
                      <a:pt x="435513" y="2542635"/>
                      <a:pt x="582819" y="2619490"/>
                    </a:cubicBezTo>
                    <a:cubicBezTo>
                      <a:pt x="685293" y="2677131"/>
                      <a:pt x="800576" y="2683536"/>
                      <a:pt x="883836" y="2683536"/>
                    </a:cubicBezTo>
                    <a:cubicBezTo>
                      <a:pt x="915859" y="2683536"/>
                      <a:pt x="941477" y="2683536"/>
                      <a:pt x="954287" y="2683536"/>
                    </a:cubicBezTo>
                    <a:cubicBezTo>
                      <a:pt x="960691" y="2619490"/>
                      <a:pt x="992714" y="2081502"/>
                      <a:pt x="1037546" y="1882958"/>
                    </a:cubicBezTo>
                    <a:cubicBezTo>
                      <a:pt x="1037546" y="1876554"/>
                      <a:pt x="1043951" y="1876554"/>
                      <a:pt x="1043951" y="1876554"/>
                    </a:cubicBezTo>
                    <a:lnTo>
                      <a:pt x="1043951" y="1876554"/>
                    </a:lnTo>
                    <a:cubicBezTo>
                      <a:pt x="1043951" y="1876554"/>
                      <a:pt x="1050356" y="1876554"/>
                      <a:pt x="1050356" y="1882958"/>
                    </a:cubicBezTo>
                    <a:cubicBezTo>
                      <a:pt x="1120806" y="2260831"/>
                      <a:pt x="1255303" y="2709155"/>
                      <a:pt x="1268112" y="2760391"/>
                    </a:cubicBezTo>
                    <a:close/>
                  </a:path>
                </a:pathLst>
              </a:custGeom>
              <a:grpFill/>
              <a:ln w="63979" cap="flat">
                <a:noFill/>
                <a:prstDash val="solid"/>
                <a:miter/>
              </a:ln>
            </p:spPr>
            <p:txBody>
              <a:bodyPr rtlCol="0" anchor="ctr"/>
              <a:lstStyle/>
              <a:p>
                <a:endParaRPr lang="en-US"/>
              </a:p>
            </p:txBody>
          </p:sp>
        </p:grpSp>
        <p:sp>
          <p:nvSpPr>
            <p:cNvPr id="417" name="Freeform: Shape 416">
              <a:extLst>
                <a:ext uri="{FF2B5EF4-FFF2-40B4-BE49-F238E27FC236}">
                  <a16:creationId xmlns:a16="http://schemas.microsoft.com/office/drawing/2014/main" xmlns="" id="{A5444ED4-E0DC-4421-AA95-BE62C3384FA1}"/>
                </a:ext>
              </a:extLst>
            </p:cNvPr>
            <p:cNvSpPr/>
            <p:nvPr/>
          </p:nvSpPr>
          <p:spPr>
            <a:xfrm>
              <a:off x="-3660640" y="2612089"/>
              <a:ext cx="828533" cy="1083678"/>
            </a:xfrm>
            <a:custGeom>
              <a:avLst/>
              <a:gdLst>
                <a:gd name="connsiteX0" fmla="*/ 177 w 828533"/>
                <a:gd name="connsiteY0" fmla="*/ 568829 h 1083678"/>
                <a:gd name="connsiteX1" fmla="*/ 179506 w 828533"/>
                <a:gd name="connsiteY1" fmla="*/ 37246 h 1083678"/>
                <a:gd name="connsiteX2" fmla="*/ 288385 w 828533"/>
                <a:gd name="connsiteY2" fmla="*/ 107696 h 1083678"/>
                <a:gd name="connsiteX3" fmla="*/ 570187 w 828533"/>
                <a:gd name="connsiteY3" fmla="*/ 88482 h 1083678"/>
                <a:gd name="connsiteX4" fmla="*/ 615020 w 828533"/>
                <a:gd name="connsiteY4" fmla="*/ 190956 h 1083678"/>
                <a:gd name="connsiteX5" fmla="*/ 711089 w 828533"/>
                <a:gd name="connsiteY5" fmla="*/ 242193 h 1083678"/>
                <a:gd name="connsiteX6" fmla="*/ 826372 w 828533"/>
                <a:gd name="connsiteY6" fmla="*/ 556020 h 1083678"/>
                <a:gd name="connsiteX7" fmla="*/ 177 w 828533"/>
                <a:gd name="connsiteY7" fmla="*/ 568829 h 1083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8533" h="1083678">
                  <a:moveTo>
                    <a:pt x="177" y="568829"/>
                  </a:moveTo>
                  <a:cubicBezTo>
                    <a:pt x="177" y="568829"/>
                    <a:pt x="-12632" y="344667"/>
                    <a:pt x="179506" y="37246"/>
                  </a:cubicBezTo>
                  <a:cubicBezTo>
                    <a:pt x="237148" y="-39610"/>
                    <a:pt x="237148" y="11627"/>
                    <a:pt x="288385" y="107696"/>
                  </a:cubicBezTo>
                  <a:cubicBezTo>
                    <a:pt x="339621" y="203766"/>
                    <a:pt x="454904" y="216575"/>
                    <a:pt x="570187" y="88482"/>
                  </a:cubicBezTo>
                  <a:cubicBezTo>
                    <a:pt x="685470" y="-39610"/>
                    <a:pt x="691875" y="24436"/>
                    <a:pt x="615020" y="190956"/>
                  </a:cubicBezTo>
                  <a:cubicBezTo>
                    <a:pt x="538164" y="357477"/>
                    <a:pt x="627829" y="312644"/>
                    <a:pt x="711089" y="242193"/>
                  </a:cubicBezTo>
                  <a:cubicBezTo>
                    <a:pt x="794349" y="171742"/>
                    <a:pt x="839181" y="248598"/>
                    <a:pt x="826372" y="556020"/>
                  </a:cubicBezTo>
                  <a:cubicBezTo>
                    <a:pt x="800753" y="1164459"/>
                    <a:pt x="25796" y="1343788"/>
                    <a:pt x="177" y="568829"/>
                  </a:cubicBezTo>
                  <a:close/>
                </a:path>
              </a:pathLst>
            </a:custGeom>
            <a:solidFill>
              <a:srgbClr val="FF494D">
                <a:alpha val="70000"/>
              </a:srgbClr>
            </a:solidFill>
            <a:ln w="63979" cap="flat">
              <a:noFill/>
              <a:prstDash val="solid"/>
              <a:miter/>
            </a:ln>
          </p:spPr>
          <p:txBody>
            <a:bodyPr rtlCol="0" anchor="ctr"/>
            <a:lstStyle/>
            <a:p>
              <a:endParaRPr lang="en-US"/>
            </a:p>
          </p:txBody>
        </p:sp>
        <p:sp>
          <p:nvSpPr>
            <p:cNvPr id="418" name="Freeform: Shape 417">
              <a:extLst>
                <a:ext uri="{FF2B5EF4-FFF2-40B4-BE49-F238E27FC236}">
                  <a16:creationId xmlns:a16="http://schemas.microsoft.com/office/drawing/2014/main" xmlns="" id="{E4C1CE31-5F9A-46FD-8776-0A1F0804560D}"/>
                </a:ext>
              </a:extLst>
            </p:cNvPr>
            <p:cNvSpPr/>
            <p:nvPr/>
          </p:nvSpPr>
          <p:spPr>
            <a:xfrm>
              <a:off x="-3705295" y="2437868"/>
              <a:ext cx="909454" cy="1261824"/>
            </a:xfrm>
            <a:custGeom>
              <a:avLst/>
              <a:gdLst>
                <a:gd name="connsiteX0" fmla="*/ 800576 w 909454"/>
                <a:gd name="connsiteY0" fmla="*/ 76969 h 1261824"/>
                <a:gd name="connsiteX1" fmla="*/ 851813 w 909454"/>
                <a:gd name="connsiteY1" fmla="*/ 83374 h 1261824"/>
                <a:gd name="connsiteX2" fmla="*/ 903050 w 909454"/>
                <a:gd name="connsiteY2" fmla="*/ 51351 h 1261824"/>
                <a:gd name="connsiteX3" fmla="*/ 909454 w 909454"/>
                <a:gd name="connsiteY3" fmla="*/ 51351 h 1261824"/>
                <a:gd name="connsiteX4" fmla="*/ 730125 w 909454"/>
                <a:gd name="connsiteY4" fmla="*/ 114 h 1261824"/>
                <a:gd name="connsiteX5" fmla="*/ 262589 w 909454"/>
                <a:gd name="connsiteY5" fmla="*/ 114 h 1261824"/>
                <a:gd name="connsiteX6" fmla="*/ 0 w 909454"/>
                <a:gd name="connsiteY6" fmla="*/ 76969 h 1261824"/>
                <a:gd name="connsiteX7" fmla="*/ 179329 w 909454"/>
                <a:gd name="connsiteY7" fmla="*/ 57756 h 1261824"/>
                <a:gd name="connsiteX8" fmla="*/ 268994 w 909454"/>
                <a:gd name="connsiteY8" fmla="*/ 76969 h 1261824"/>
                <a:gd name="connsiteX9" fmla="*/ 422704 w 909454"/>
                <a:gd name="connsiteY9" fmla="*/ 198657 h 1261824"/>
                <a:gd name="connsiteX10" fmla="*/ 473941 w 909454"/>
                <a:gd name="connsiteY10" fmla="*/ 179443 h 1261824"/>
                <a:gd name="connsiteX11" fmla="*/ 403490 w 909454"/>
                <a:gd name="connsiteY11" fmla="*/ 1261824 h 1261824"/>
                <a:gd name="connsiteX12" fmla="*/ 499559 w 909454"/>
                <a:gd name="connsiteY12" fmla="*/ 185848 h 1261824"/>
                <a:gd name="connsiteX13" fmla="*/ 800576 w 909454"/>
                <a:gd name="connsiteY13" fmla="*/ 76969 h 1261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09454" h="1261824">
                  <a:moveTo>
                    <a:pt x="800576" y="76969"/>
                  </a:moveTo>
                  <a:cubicBezTo>
                    <a:pt x="800576" y="76969"/>
                    <a:pt x="826194" y="70565"/>
                    <a:pt x="851813" y="83374"/>
                  </a:cubicBezTo>
                  <a:cubicBezTo>
                    <a:pt x="877431" y="102588"/>
                    <a:pt x="819790" y="25732"/>
                    <a:pt x="903050" y="51351"/>
                  </a:cubicBezTo>
                  <a:cubicBezTo>
                    <a:pt x="903050" y="51351"/>
                    <a:pt x="909454" y="51351"/>
                    <a:pt x="909454" y="51351"/>
                  </a:cubicBezTo>
                  <a:cubicBezTo>
                    <a:pt x="851813" y="25732"/>
                    <a:pt x="787767" y="6519"/>
                    <a:pt x="730125" y="114"/>
                  </a:cubicBezTo>
                  <a:lnTo>
                    <a:pt x="262589" y="114"/>
                  </a:lnTo>
                  <a:cubicBezTo>
                    <a:pt x="262589" y="114"/>
                    <a:pt x="134497" y="-6291"/>
                    <a:pt x="0" y="76969"/>
                  </a:cubicBezTo>
                  <a:cubicBezTo>
                    <a:pt x="57641" y="57756"/>
                    <a:pt x="211352" y="6519"/>
                    <a:pt x="179329" y="57756"/>
                  </a:cubicBezTo>
                  <a:cubicBezTo>
                    <a:pt x="153711" y="102588"/>
                    <a:pt x="230566" y="57756"/>
                    <a:pt x="268994" y="76969"/>
                  </a:cubicBezTo>
                  <a:cubicBezTo>
                    <a:pt x="307421" y="96183"/>
                    <a:pt x="422704" y="198657"/>
                    <a:pt x="422704" y="198657"/>
                  </a:cubicBezTo>
                  <a:lnTo>
                    <a:pt x="473941" y="179443"/>
                  </a:lnTo>
                  <a:cubicBezTo>
                    <a:pt x="473941" y="179443"/>
                    <a:pt x="384276" y="813501"/>
                    <a:pt x="403490" y="1261824"/>
                  </a:cubicBezTo>
                  <a:cubicBezTo>
                    <a:pt x="441918" y="813501"/>
                    <a:pt x="499559" y="185848"/>
                    <a:pt x="499559" y="185848"/>
                  </a:cubicBezTo>
                  <a:lnTo>
                    <a:pt x="800576" y="76969"/>
                  </a:lnTo>
                  <a:close/>
                </a:path>
              </a:pathLst>
            </a:custGeom>
            <a:solidFill>
              <a:srgbClr val="634D56"/>
            </a:solidFill>
            <a:ln w="63979" cap="flat">
              <a:noFill/>
              <a:prstDash val="solid"/>
              <a:miter/>
            </a:ln>
          </p:spPr>
          <p:txBody>
            <a:bodyPr rtlCol="0" anchor="ctr"/>
            <a:lstStyle/>
            <a:p>
              <a:endParaRPr lang="en-US"/>
            </a:p>
          </p:txBody>
        </p:sp>
        <p:grpSp>
          <p:nvGrpSpPr>
            <p:cNvPr id="419" name="Graphic 317">
              <a:extLst>
                <a:ext uri="{FF2B5EF4-FFF2-40B4-BE49-F238E27FC236}">
                  <a16:creationId xmlns:a16="http://schemas.microsoft.com/office/drawing/2014/main" xmlns="" id="{72772041-E75E-454B-AB48-B939B2546794}"/>
                </a:ext>
              </a:extLst>
            </p:cNvPr>
            <p:cNvGrpSpPr/>
            <p:nvPr/>
          </p:nvGrpSpPr>
          <p:grpSpPr>
            <a:xfrm>
              <a:off x="-3483980" y="2329103"/>
              <a:ext cx="547238" cy="275398"/>
              <a:chOff x="1849007" y="3107516"/>
              <a:chExt cx="547238" cy="275398"/>
            </a:xfrm>
          </p:grpSpPr>
          <p:grpSp>
            <p:nvGrpSpPr>
              <p:cNvPr id="420" name="Graphic 317">
                <a:extLst>
                  <a:ext uri="{FF2B5EF4-FFF2-40B4-BE49-F238E27FC236}">
                    <a16:creationId xmlns:a16="http://schemas.microsoft.com/office/drawing/2014/main" xmlns="" id="{1EE4FC27-2190-499C-BF8C-3F7D9E351860}"/>
                  </a:ext>
                </a:extLst>
              </p:cNvPr>
              <p:cNvGrpSpPr/>
              <p:nvPr/>
            </p:nvGrpSpPr>
            <p:grpSpPr>
              <a:xfrm>
                <a:off x="2005564" y="3107516"/>
                <a:ext cx="268993" cy="179329"/>
                <a:chOff x="2005564" y="3107516"/>
                <a:chExt cx="268993" cy="179329"/>
              </a:xfrm>
            </p:grpSpPr>
            <p:sp>
              <p:nvSpPr>
                <p:cNvPr id="421" name="Freeform: Shape 420">
                  <a:extLst>
                    <a:ext uri="{FF2B5EF4-FFF2-40B4-BE49-F238E27FC236}">
                      <a16:creationId xmlns:a16="http://schemas.microsoft.com/office/drawing/2014/main" xmlns="" id="{575323CD-8E6F-4C81-BF1D-F46EECFA50C7}"/>
                    </a:ext>
                  </a:extLst>
                </p:cNvPr>
                <p:cNvSpPr/>
                <p:nvPr/>
              </p:nvSpPr>
              <p:spPr>
                <a:xfrm>
                  <a:off x="2005564" y="3120325"/>
                  <a:ext cx="256184" cy="160115"/>
                </a:xfrm>
                <a:custGeom>
                  <a:avLst/>
                  <a:gdLst>
                    <a:gd name="connsiteX0" fmla="*/ 256184 w 256184"/>
                    <a:gd name="connsiteY0" fmla="*/ 70451 h 160115"/>
                    <a:gd name="connsiteX1" fmla="*/ 256184 w 256184"/>
                    <a:gd name="connsiteY1" fmla="*/ 12809 h 160115"/>
                    <a:gd name="connsiteX2" fmla="*/ 0 w 256184"/>
                    <a:gd name="connsiteY2" fmla="*/ 0 h 160115"/>
                    <a:gd name="connsiteX3" fmla="*/ 0 w 256184"/>
                    <a:gd name="connsiteY3" fmla="*/ 70451 h 160115"/>
                    <a:gd name="connsiteX4" fmla="*/ 102474 w 256184"/>
                    <a:gd name="connsiteY4" fmla="*/ 160116 h 1601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184" h="160115">
                      <a:moveTo>
                        <a:pt x="256184" y="70451"/>
                      </a:moveTo>
                      <a:lnTo>
                        <a:pt x="256184" y="12809"/>
                      </a:lnTo>
                      <a:lnTo>
                        <a:pt x="0" y="0"/>
                      </a:lnTo>
                      <a:lnTo>
                        <a:pt x="0" y="70451"/>
                      </a:lnTo>
                      <a:lnTo>
                        <a:pt x="102474" y="160116"/>
                      </a:lnTo>
                      <a:close/>
                    </a:path>
                  </a:pathLst>
                </a:custGeom>
                <a:solidFill>
                  <a:srgbClr val="F7C6AA"/>
                </a:solidFill>
                <a:ln w="63979" cap="flat">
                  <a:noFill/>
                  <a:prstDash val="solid"/>
                  <a:miter/>
                </a:ln>
              </p:spPr>
              <p:txBody>
                <a:bodyPr rtlCol="0" anchor="ctr"/>
                <a:lstStyle/>
                <a:p>
                  <a:endParaRPr lang="en-US"/>
                </a:p>
              </p:txBody>
            </p:sp>
            <p:sp>
              <p:nvSpPr>
                <p:cNvPr id="422" name="Freeform: Shape 421">
                  <a:extLst>
                    <a:ext uri="{FF2B5EF4-FFF2-40B4-BE49-F238E27FC236}">
                      <a16:creationId xmlns:a16="http://schemas.microsoft.com/office/drawing/2014/main" xmlns="" id="{32663F61-F807-4629-8BC3-BFD7AFA3EAF1}"/>
                    </a:ext>
                  </a:extLst>
                </p:cNvPr>
                <p:cNvSpPr/>
                <p:nvPr/>
              </p:nvSpPr>
              <p:spPr>
                <a:xfrm>
                  <a:off x="2005564" y="3107516"/>
                  <a:ext cx="268993" cy="179329"/>
                </a:xfrm>
                <a:custGeom>
                  <a:avLst/>
                  <a:gdLst>
                    <a:gd name="connsiteX0" fmla="*/ 102474 w 268993"/>
                    <a:gd name="connsiteY0" fmla="*/ 179329 h 179329"/>
                    <a:gd name="connsiteX1" fmla="*/ 102474 w 268993"/>
                    <a:gd name="connsiteY1" fmla="*/ 179329 h 179329"/>
                    <a:gd name="connsiteX2" fmla="*/ 0 w 268993"/>
                    <a:gd name="connsiteY2" fmla="*/ 89665 h 179329"/>
                    <a:gd name="connsiteX3" fmla="*/ 0 w 268993"/>
                    <a:gd name="connsiteY3" fmla="*/ 83260 h 179329"/>
                    <a:gd name="connsiteX4" fmla="*/ 0 w 268993"/>
                    <a:gd name="connsiteY4" fmla="*/ 6405 h 179329"/>
                    <a:gd name="connsiteX5" fmla="*/ 0 w 268993"/>
                    <a:gd name="connsiteY5" fmla="*/ 0 h 179329"/>
                    <a:gd name="connsiteX6" fmla="*/ 6405 w 268993"/>
                    <a:gd name="connsiteY6" fmla="*/ 0 h 179329"/>
                    <a:gd name="connsiteX7" fmla="*/ 262589 w 268993"/>
                    <a:gd name="connsiteY7" fmla="*/ 12809 h 179329"/>
                    <a:gd name="connsiteX8" fmla="*/ 268994 w 268993"/>
                    <a:gd name="connsiteY8" fmla="*/ 19214 h 179329"/>
                    <a:gd name="connsiteX9" fmla="*/ 268994 w 268993"/>
                    <a:gd name="connsiteY9" fmla="*/ 83260 h 179329"/>
                    <a:gd name="connsiteX10" fmla="*/ 262589 w 268993"/>
                    <a:gd name="connsiteY10" fmla="*/ 89665 h 179329"/>
                    <a:gd name="connsiteX11" fmla="*/ 102474 w 268993"/>
                    <a:gd name="connsiteY11" fmla="*/ 179329 h 179329"/>
                    <a:gd name="connsiteX12" fmla="*/ 102474 w 268993"/>
                    <a:gd name="connsiteY12" fmla="*/ 179329 h 179329"/>
                    <a:gd name="connsiteX13" fmla="*/ 6405 w 268993"/>
                    <a:gd name="connsiteY13" fmla="*/ 83260 h 179329"/>
                    <a:gd name="connsiteX14" fmla="*/ 102474 w 268993"/>
                    <a:gd name="connsiteY14" fmla="*/ 166520 h 179329"/>
                    <a:gd name="connsiteX15" fmla="*/ 249780 w 268993"/>
                    <a:gd name="connsiteY15" fmla="*/ 83260 h 179329"/>
                    <a:gd name="connsiteX16" fmla="*/ 249780 w 268993"/>
                    <a:gd name="connsiteY16" fmla="*/ 32023 h 179329"/>
                    <a:gd name="connsiteX17" fmla="*/ 6405 w 268993"/>
                    <a:gd name="connsiteY17" fmla="*/ 19214 h 179329"/>
                    <a:gd name="connsiteX18" fmla="*/ 6405 w 268993"/>
                    <a:gd name="connsiteY18" fmla="*/ 83260 h 179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8993" h="179329">
                      <a:moveTo>
                        <a:pt x="102474" y="179329"/>
                      </a:moveTo>
                      <a:cubicBezTo>
                        <a:pt x="96069" y="179329"/>
                        <a:pt x="96069" y="179329"/>
                        <a:pt x="102474" y="179329"/>
                      </a:cubicBezTo>
                      <a:lnTo>
                        <a:pt x="0" y="89665"/>
                      </a:lnTo>
                      <a:cubicBezTo>
                        <a:pt x="0" y="89665"/>
                        <a:pt x="0" y="89665"/>
                        <a:pt x="0" y="83260"/>
                      </a:cubicBezTo>
                      <a:lnTo>
                        <a:pt x="0" y="6405"/>
                      </a:lnTo>
                      <a:cubicBezTo>
                        <a:pt x="0" y="6405"/>
                        <a:pt x="0" y="0"/>
                        <a:pt x="0" y="0"/>
                      </a:cubicBezTo>
                      <a:cubicBezTo>
                        <a:pt x="0" y="0"/>
                        <a:pt x="6405" y="0"/>
                        <a:pt x="6405" y="0"/>
                      </a:cubicBezTo>
                      <a:lnTo>
                        <a:pt x="262589" y="12809"/>
                      </a:lnTo>
                      <a:cubicBezTo>
                        <a:pt x="268994" y="12809"/>
                        <a:pt x="268994" y="12809"/>
                        <a:pt x="268994" y="19214"/>
                      </a:cubicBezTo>
                      <a:lnTo>
                        <a:pt x="268994" y="83260"/>
                      </a:lnTo>
                      <a:cubicBezTo>
                        <a:pt x="268994" y="83260"/>
                        <a:pt x="268994" y="89665"/>
                        <a:pt x="262589" y="89665"/>
                      </a:cubicBezTo>
                      <a:lnTo>
                        <a:pt x="102474" y="179329"/>
                      </a:lnTo>
                      <a:cubicBezTo>
                        <a:pt x="102474" y="179329"/>
                        <a:pt x="102474" y="179329"/>
                        <a:pt x="102474" y="179329"/>
                      </a:cubicBezTo>
                      <a:close/>
                      <a:moveTo>
                        <a:pt x="6405" y="83260"/>
                      </a:moveTo>
                      <a:lnTo>
                        <a:pt x="102474" y="166520"/>
                      </a:lnTo>
                      <a:lnTo>
                        <a:pt x="249780" y="83260"/>
                      </a:lnTo>
                      <a:lnTo>
                        <a:pt x="249780" y="32023"/>
                      </a:lnTo>
                      <a:lnTo>
                        <a:pt x="6405" y="19214"/>
                      </a:lnTo>
                      <a:lnTo>
                        <a:pt x="6405" y="83260"/>
                      </a:lnTo>
                      <a:close/>
                    </a:path>
                  </a:pathLst>
                </a:custGeom>
                <a:solidFill>
                  <a:srgbClr val="AA7F63"/>
                </a:solidFill>
                <a:ln w="63979" cap="flat">
                  <a:noFill/>
                  <a:prstDash val="solid"/>
                  <a:miter/>
                </a:ln>
              </p:spPr>
              <p:txBody>
                <a:bodyPr rtlCol="0" anchor="ctr"/>
                <a:lstStyle/>
                <a:p>
                  <a:endParaRPr lang="en-US"/>
                </a:p>
              </p:txBody>
            </p:sp>
          </p:grpSp>
          <p:grpSp>
            <p:nvGrpSpPr>
              <p:cNvPr id="423" name="Graphic 317">
                <a:extLst>
                  <a:ext uri="{FF2B5EF4-FFF2-40B4-BE49-F238E27FC236}">
                    <a16:creationId xmlns:a16="http://schemas.microsoft.com/office/drawing/2014/main" xmlns="" id="{A3388CE3-1016-4633-9399-FFB6C010DD81}"/>
                  </a:ext>
                </a:extLst>
              </p:cNvPr>
              <p:cNvGrpSpPr/>
              <p:nvPr/>
            </p:nvGrpSpPr>
            <p:grpSpPr>
              <a:xfrm>
                <a:off x="1849007" y="3120325"/>
                <a:ext cx="547238" cy="262589"/>
                <a:chOff x="1849007" y="3120325"/>
                <a:chExt cx="547238" cy="262589"/>
              </a:xfrm>
            </p:grpSpPr>
            <p:sp>
              <p:nvSpPr>
                <p:cNvPr id="424" name="Freeform: Shape 423">
                  <a:extLst>
                    <a:ext uri="{FF2B5EF4-FFF2-40B4-BE49-F238E27FC236}">
                      <a16:creationId xmlns:a16="http://schemas.microsoft.com/office/drawing/2014/main" xmlns="" id="{FC84D10E-20D6-400C-9473-C160BDA3CEB1}"/>
                    </a:ext>
                  </a:extLst>
                </p:cNvPr>
                <p:cNvSpPr/>
                <p:nvPr/>
              </p:nvSpPr>
              <p:spPr>
                <a:xfrm>
                  <a:off x="1851853" y="3126730"/>
                  <a:ext cx="531582" cy="249780"/>
                </a:xfrm>
                <a:custGeom>
                  <a:avLst/>
                  <a:gdLst>
                    <a:gd name="connsiteX0" fmla="*/ 473941 w 531582"/>
                    <a:gd name="connsiteY0" fmla="*/ 25618 h 249780"/>
                    <a:gd name="connsiteX1" fmla="*/ 409895 w 531582"/>
                    <a:gd name="connsiteY1" fmla="*/ 64046 h 249780"/>
                    <a:gd name="connsiteX2" fmla="*/ 249780 w 531582"/>
                    <a:gd name="connsiteY2" fmla="*/ 147306 h 249780"/>
                    <a:gd name="connsiteX3" fmla="*/ 147306 w 531582"/>
                    <a:gd name="connsiteY3" fmla="*/ 64046 h 249780"/>
                    <a:gd name="connsiteX4" fmla="*/ 44832 w 531582"/>
                    <a:gd name="connsiteY4" fmla="*/ 0 h 249780"/>
                    <a:gd name="connsiteX5" fmla="*/ 0 w 531582"/>
                    <a:gd name="connsiteY5" fmla="*/ 96069 h 249780"/>
                    <a:gd name="connsiteX6" fmla="*/ 211352 w 531582"/>
                    <a:gd name="connsiteY6" fmla="*/ 236971 h 249780"/>
                    <a:gd name="connsiteX7" fmla="*/ 249780 w 531582"/>
                    <a:gd name="connsiteY7" fmla="*/ 211352 h 249780"/>
                    <a:gd name="connsiteX8" fmla="*/ 262589 w 531582"/>
                    <a:gd name="connsiteY8" fmla="*/ 249780 h 249780"/>
                    <a:gd name="connsiteX9" fmla="*/ 531582 w 531582"/>
                    <a:gd name="connsiteY9" fmla="*/ 134497 h 249780"/>
                    <a:gd name="connsiteX10" fmla="*/ 473941 w 531582"/>
                    <a:gd name="connsiteY10" fmla="*/ 25618 h 24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1582" h="249780">
                      <a:moveTo>
                        <a:pt x="473941" y="25618"/>
                      </a:moveTo>
                      <a:lnTo>
                        <a:pt x="409895" y="64046"/>
                      </a:lnTo>
                      <a:lnTo>
                        <a:pt x="249780" y="147306"/>
                      </a:lnTo>
                      <a:lnTo>
                        <a:pt x="147306" y="64046"/>
                      </a:lnTo>
                      <a:lnTo>
                        <a:pt x="44832" y="0"/>
                      </a:lnTo>
                      <a:cubicBezTo>
                        <a:pt x="32023" y="0"/>
                        <a:pt x="0" y="96069"/>
                        <a:pt x="0" y="96069"/>
                      </a:cubicBezTo>
                      <a:lnTo>
                        <a:pt x="211352" y="236971"/>
                      </a:lnTo>
                      <a:lnTo>
                        <a:pt x="249780" y="211352"/>
                      </a:lnTo>
                      <a:lnTo>
                        <a:pt x="262589" y="249780"/>
                      </a:lnTo>
                      <a:cubicBezTo>
                        <a:pt x="262589" y="249780"/>
                        <a:pt x="461132" y="192139"/>
                        <a:pt x="531582" y="134497"/>
                      </a:cubicBezTo>
                      <a:cubicBezTo>
                        <a:pt x="505964" y="64046"/>
                        <a:pt x="473941" y="25618"/>
                        <a:pt x="473941" y="25618"/>
                      </a:cubicBezTo>
                      <a:close/>
                    </a:path>
                  </a:pathLst>
                </a:custGeom>
                <a:solidFill>
                  <a:srgbClr val="C41B0E"/>
                </a:solidFill>
                <a:ln w="63979" cap="flat">
                  <a:noFill/>
                  <a:prstDash val="solid"/>
                  <a:miter/>
                </a:ln>
              </p:spPr>
              <p:txBody>
                <a:bodyPr rtlCol="0" anchor="ctr"/>
                <a:lstStyle/>
                <a:p>
                  <a:endParaRPr lang="en-US"/>
                </a:p>
              </p:txBody>
            </p:sp>
            <p:sp>
              <p:nvSpPr>
                <p:cNvPr id="425" name="Freeform: Shape 424">
                  <a:extLst>
                    <a:ext uri="{FF2B5EF4-FFF2-40B4-BE49-F238E27FC236}">
                      <a16:creationId xmlns:a16="http://schemas.microsoft.com/office/drawing/2014/main" xmlns="" id="{862FA7DF-CE3E-4DB0-8565-D74ACEED46B9}"/>
                    </a:ext>
                  </a:extLst>
                </p:cNvPr>
                <p:cNvSpPr/>
                <p:nvPr/>
              </p:nvSpPr>
              <p:spPr>
                <a:xfrm>
                  <a:off x="1849007" y="3120325"/>
                  <a:ext cx="547238" cy="262589"/>
                </a:xfrm>
                <a:custGeom>
                  <a:avLst/>
                  <a:gdLst>
                    <a:gd name="connsiteX0" fmla="*/ 271840 w 547238"/>
                    <a:gd name="connsiteY0" fmla="*/ 262590 h 262589"/>
                    <a:gd name="connsiteX1" fmla="*/ 271840 w 547238"/>
                    <a:gd name="connsiteY1" fmla="*/ 262590 h 262589"/>
                    <a:gd name="connsiteX2" fmla="*/ 252626 w 547238"/>
                    <a:gd name="connsiteY2" fmla="*/ 230566 h 262589"/>
                    <a:gd name="connsiteX3" fmla="*/ 220603 w 547238"/>
                    <a:gd name="connsiteY3" fmla="*/ 249780 h 262589"/>
                    <a:gd name="connsiteX4" fmla="*/ 214199 w 547238"/>
                    <a:gd name="connsiteY4" fmla="*/ 249780 h 262589"/>
                    <a:gd name="connsiteX5" fmla="*/ 2847 w 547238"/>
                    <a:gd name="connsiteY5" fmla="*/ 108879 h 262589"/>
                    <a:gd name="connsiteX6" fmla="*/ 2847 w 547238"/>
                    <a:gd name="connsiteY6" fmla="*/ 102474 h 262589"/>
                    <a:gd name="connsiteX7" fmla="*/ 54083 w 547238"/>
                    <a:gd name="connsiteY7" fmla="*/ 0 h 262589"/>
                    <a:gd name="connsiteX8" fmla="*/ 60488 w 547238"/>
                    <a:gd name="connsiteY8" fmla="*/ 0 h 262589"/>
                    <a:gd name="connsiteX9" fmla="*/ 162962 w 547238"/>
                    <a:gd name="connsiteY9" fmla="*/ 64046 h 262589"/>
                    <a:gd name="connsiteX10" fmla="*/ 259031 w 547238"/>
                    <a:gd name="connsiteY10" fmla="*/ 147306 h 262589"/>
                    <a:gd name="connsiteX11" fmla="*/ 412741 w 547238"/>
                    <a:gd name="connsiteY11" fmla="*/ 64046 h 262589"/>
                    <a:gd name="connsiteX12" fmla="*/ 476787 w 547238"/>
                    <a:gd name="connsiteY12" fmla="*/ 25619 h 262589"/>
                    <a:gd name="connsiteX13" fmla="*/ 483192 w 547238"/>
                    <a:gd name="connsiteY13" fmla="*/ 25619 h 262589"/>
                    <a:gd name="connsiteX14" fmla="*/ 547238 w 547238"/>
                    <a:gd name="connsiteY14" fmla="*/ 128092 h 262589"/>
                    <a:gd name="connsiteX15" fmla="*/ 547238 w 547238"/>
                    <a:gd name="connsiteY15" fmla="*/ 134497 h 262589"/>
                    <a:gd name="connsiteX16" fmla="*/ 271840 w 547238"/>
                    <a:gd name="connsiteY16" fmla="*/ 262590 h 262589"/>
                    <a:gd name="connsiteX17" fmla="*/ 271840 w 547238"/>
                    <a:gd name="connsiteY17" fmla="*/ 262590 h 262589"/>
                    <a:gd name="connsiteX18" fmla="*/ 252626 w 547238"/>
                    <a:gd name="connsiteY18" fmla="*/ 211353 h 262589"/>
                    <a:gd name="connsiteX19" fmla="*/ 252626 w 547238"/>
                    <a:gd name="connsiteY19" fmla="*/ 211353 h 262589"/>
                    <a:gd name="connsiteX20" fmla="*/ 252626 w 547238"/>
                    <a:gd name="connsiteY20" fmla="*/ 211353 h 262589"/>
                    <a:gd name="connsiteX21" fmla="*/ 271840 w 547238"/>
                    <a:gd name="connsiteY21" fmla="*/ 243376 h 262589"/>
                    <a:gd name="connsiteX22" fmla="*/ 528024 w 547238"/>
                    <a:gd name="connsiteY22" fmla="*/ 134497 h 262589"/>
                    <a:gd name="connsiteX23" fmla="*/ 476787 w 547238"/>
                    <a:gd name="connsiteY23" fmla="*/ 44832 h 262589"/>
                    <a:gd name="connsiteX24" fmla="*/ 419146 w 547238"/>
                    <a:gd name="connsiteY24" fmla="*/ 76855 h 262589"/>
                    <a:gd name="connsiteX25" fmla="*/ 259031 w 547238"/>
                    <a:gd name="connsiteY25" fmla="*/ 160116 h 262589"/>
                    <a:gd name="connsiteX26" fmla="*/ 252626 w 547238"/>
                    <a:gd name="connsiteY26" fmla="*/ 160116 h 262589"/>
                    <a:gd name="connsiteX27" fmla="*/ 150152 w 547238"/>
                    <a:gd name="connsiteY27" fmla="*/ 76855 h 262589"/>
                    <a:gd name="connsiteX28" fmla="*/ 47679 w 547238"/>
                    <a:gd name="connsiteY28" fmla="*/ 12809 h 262589"/>
                    <a:gd name="connsiteX29" fmla="*/ 9251 w 547238"/>
                    <a:gd name="connsiteY29" fmla="*/ 102474 h 262589"/>
                    <a:gd name="connsiteX30" fmla="*/ 214199 w 547238"/>
                    <a:gd name="connsiteY30" fmla="*/ 236971 h 262589"/>
                    <a:gd name="connsiteX31" fmla="*/ 252626 w 547238"/>
                    <a:gd name="connsiteY31" fmla="*/ 211353 h 262589"/>
                    <a:gd name="connsiteX32" fmla="*/ 252626 w 547238"/>
                    <a:gd name="connsiteY32" fmla="*/ 211353 h 262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47238" h="262589">
                      <a:moveTo>
                        <a:pt x="271840" y="262590"/>
                      </a:moveTo>
                      <a:cubicBezTo>
                        <a:pt x="265435" y="262590"/>
                        <a:pt x="265435" y="256185"/>
                        <a:pt x="271840" y="262590"/>
                      </a:cubicBezTo>
                      <a:lnTo>
                        <a:pt x="252626" y="230566"/>
                      </a:lnTo>
                      <a:lnTo>
                        <a:pt x="220603" y="249780"/>
                      </a:lnTo>
                      <a:cubicBezTo>
                        <a:pt x="220603" y="249780"/>
                        <a:pt x="214199" y="249780"/>
                        <a:pt x="214199" y="249780"/>
                      </a:cubicBezTo>
                      <a:lnTo>
                        <a:pt x="2847" y="108879"/>
                      </a:lnTo>
                      <a:cubicBezTo>
                        <a:pt x="2847" y="108879"/>
                        <a:pt x="-3558" y="102474"/>
                        <a:pt x="2847" y="102474"/>
                      </a:cubicBezTo>
                      <a:cubicBezTo>
                        <a:pt x="15656" y="57642"/>
                        <a:pt x="41274" y="0"/>
                        <a:pt x="54083" y="0"/>
                      </a:cubicBezTo>
                      <a:cubicBezTo>
                        <a:pt x="54083" y="0"/>
                        <a:pt x="60488" y="0"/>
                        <a:pt x="60488" y="0"/>
                      </a:cubicBezTo>
                      <a:lnTo>
                        <a:pt x="162962" y="64046"/>
                      </a:lnTo>
                      <a:lnTo>
                        <a:pt x="259031" y="147306"/>
                      </a:lnTo>
                      <a:lnTo>
                        <a:pt x="412741" y="64046"/>
                      </a:lnTo>
                      <a:lnTo>
                        <a:pt x="476787" y="25619"/>
                      </a:lnTo>
                      <a:cubicBezTo>
                        <a:pt x="476787" y="25619"/>
                        <a:pt x="483192" y="25619"/>
                        <a:pt x="483192" y="25619"/>
                      </a:cubicBezTo>
                      <a:cubicBezTo>
                        <a:pt x="483192" y="25619"/>
                        <a:pt x="515215" y="64046"/>
                        <a:pt x="547238" y="128092"/>
                      </a:cubicBezTo>
                      <a:cubicBezTo>
                        <a:pt x="547238" y="128092"/>
                        <a:pt x="547238" y="134497"/>
                        <a:pt x="547238" y="134497"/>
                      </a:cubicBezTo>
                      <a:cubicBezTo>
                        <a:pt x="470383" y="204948"/>
                        <a:pt x="278245" y="256185"/>
                        <a:pt x="271840" y="262590"/>
                      </a:cubicBezTo>
                      <a:cubicBezTo>
                        <a:pt x="271840" y="262590"/>
                        <a:pt x="271840" y="262590"/>
                        <a:pt x="271840" y="262590"/>
                      </a:cubicBezTo>
                      <a:close/>
                      <a:moveTo>
                        <a:pt x="252626" y="211353"/>
                      </a:moveTo>
                      <a:cubicBezTo>
                        <a:pt x="252626" y="211353"/>
                        <a:pt x="252626" y="211353"/>
                        <a:pt x="252626" y="211353"/>
                      </a:cubicBezTo>
                      <a:cubicBezTo>
                        <a:pt x="259031" y="211353"/>
                        <a:pt x="259031" y="211353"/>
                        <a:pt x="252626" y="211353"/>
                      </a:cubicBezTo>
                      <a:lnTo>
                        <a:pt x="271840" y="243376"/>
                      </a:lnTo>
                      <a:cubicBezTo>
                        <a:pt x="303863" y="236971"/>
                        <a:pt x="463978" y="185734"/>
                        <a:pt x="528024" y="134497"/>
                      </a:cubicBezTo>
                      <a:cubicBezTo>
                        <a:pt x="508810" y="89665"/>
                        <a:pt x="483192" y="57642"/>
                        <a:pt x="476787" y="44832"/>
                      </a:cubicBezTo>
                      <a:lnTo>
                        <a:pt x="419146" y="76855"/>
                      </a:lnTo>
                      <a:lnTo>
                        <a:pt x="259031" y="160116"/>
                      </a:lnTo>
                      <a:cubicBezTo>
                        <a:pt x="259031" y="160116"/>
                        <a:pt x="252626" y="160116"/>
                        <a:pt x="252626" y="160116"/>
                      </a:cubicBezTo>
                      <a:lnTo>
                        <a:pt x="150152" y="76855"/>
                      </a:lnTo>
                      <a:lnTo>
                        <a:pt x="47679" y="12809"/>
                      </a:lnTo>
                      <a:cubicBezTo>
                        <a:pt x="41274" y="19214"/>
                        <a:pt x="22060" y="57642"/>
                        <a:pt x="9251" y="102474"/>
                      </a:cubicBezTo>
                      <a:lnTo>
                        <a:pt x="214199" y="236971"/>
                      </a:lnTo>
                      <a:lnTo>
                        <a:pt x="252626" y="211353"/>
                      </a:lnTo>
                      <a:cubicBezTo>
                        <a:pt x="252626" y="211353"/>
                        <a:pt x="252626" y="211353"/>
                        <a:pt x="252626" y="211353"/>
                      </a:cubicBezTo>
                      <a:close/>
                    </a:path>
                  </a:pathLst>
                </a:custGeom>
                <a:solidFill>
                  <a:srgbClr val="6E0A0E"/>
                </a:solidFill>
                <a:ln w="63979" cap="flat">
                  <a:noFill/>
                  <a:prstDash val="solid"/>
                  <a:miter/>
                </a:ln>
              </p:spPr>
              <p:txBody>
                <a:bodyPr rtlCol="0" anchor="ctr"/>
                <a:lstStyle/>
                <a:p>
                  <a:endParaRPr lang="en-US"/>
                </a:p>
              </p:txBody>
            </p:sp>
          </p:grpSp>
        </p:grpSp>
        <p:grpSp>
          <p:nvGrpSpPr>
            <p:cNvPr id="426" name="Graphic 317">
              <a:extLst>
                <a:ext uri="{FF2B5EF4-FFF2-40B4-BE49-F238E27FC236}">
                  <a16:creationId xmlns:a16="http://schemas.microsoft.com/office/drawing/2014/main" xmlns="" id="{20EE4756-A9BC-4218-AA84-999F7CE929D2}"/>
                </a:ext>
              </a:extLst>
            </p:cNvPr>
            <p:cNvGrpSpPr/>
            <p:nvPr/>
          </p:nvGrpSpPr>
          <p:grpSpPr>
            <a:xfrm>
              <a:off x="-4060255" y="798399"/>
              <a:ext cx="1828019" cy="1575536"/>
              <a:chOff x="1272732" y="1576812"/>
              <a:chExt cx="1828019" cy="1575536"/>
            </a:xfrm>
          </p:grpSpPr>
          <p:sp>
            <p:nvSpPr>
              <p:cNvPr id="427" name="Freeform: Shape 426">
                <a:extLst>
                  <a:ext uri="{FF2B5EF4-FFF2-40B4-BE49-F238E27FC236}">
                    <a16:creationId xmlns:a16="http://schemas.microsoft.com/office/drawing/2014/main" xmlns="" id="{30C35AD4-1515-49E0-A245-2D9B5F3DE6C1}"/>
                  </a:ext>
                </a:extLst>
              </p:cNvPr>
              <p:cNvSpPr/>
              <p:nvPr/>
            </p:nvSpPr>
            <p:spPr>
              <a:xfrm>
                <a:off x="1282094" y="1583217"/>
                <a:ext cx="1818657" cy="1558140"/>
              </a:xfrm>
              <a:custGeom>
                <a:avLst/>
                <a:gdLst>
                  <a:gd name="connsiteX0" fmla="*/ 236720 w 1818657"/>
                  <a:gd name="connsiteY0" fmla="*/ 160116 h 1558140"/>
                  <a:gd name="connsiteX1" fmla="*/ 179078 w 1818657"/>
                  <a:gd name="connsiteY1" fmla="*/ 371468 h 1558140"/>
                  <a:gd name="connsiteX2" fmla="*/ 473690 w 1818657"/>
                  <a:gd name="connsiteY2" fmla="*/ 288208 h 1558140"/>
                  <a:gd name="connsiteX3" fmla="*/ 588973 w 1818657"/>
                  <a:gd name="connsiteY3" fmla="*/ 76855 h 1558140"/>
                  <a:gd name="connsiteX4" fmla="*/ 537736 w 1818657"/>
                  <a:gd name="connsiteY4" fmla="*/ 294613 h 1558140"/>
                  <a:gd name="connsiteX5" fmla="*/ 704256 w 1818657"/>
                  <a:gd name="connsiteY5" fmla="*/ 281803 h 1558140"/>
                  <a:gd name="connsiteX6" fmla="*/ 864371 w 1818657"/>
                  <a:gd name="connsiteY6" fmla="*/ 0 h 1558140"/>
                  <a:gd name="connsiteX7" fmla="*/ 793921 w 1818657"/>
                  <a:gd name="connsiteY7" fmla="*/ 262589 h 1558140"/>
                  <a:gd name="connsiteX8" fmla="*/ 1139769 w 1818657"/>
                  <a:gd name="connsiteY8" fmla="*/ 268994 h 1558140"/>
                  <a:gd name="connsiteX9" fmla="*/ 1178197 w 1818657"/>
                  <a:gd name="connsiteY9" fmla="*/ 32023 h 1558140"/>
                  <a:gd name="connsiteX10" fmla="*/ 1216625 w 1818657"/>
                  <a:gd name="connsiteY10" fmla="*/ 262589 h 1558140"/>
                  <a:gd name="connsiteX11" fmla="*/ 1517641 w 1818657"/>
                  <a:gd name="connsiteY11" fmla="*/ 313826 h 1558140"/>
                  <a:gd name="connsiteX12" fmla="*/ 1543260 w 1818657"/>
                  <a:gd name="connsiteY12" fmla="*/ 64046 h 1558140"/>
                  <a:gd name="connsiteX13" fmla="*/ 1594497 w 1818657"/>
                  <a:gd name="connsiteY13" fmla="*/ 320231 h 1558140"/>
                  <a:gd name="connsiteX14" fmla="*/ 1818658 w 1818657"/>
                  <a:gd name="connsiteY14" fmla="*/ 384277 h 1558140"/>
                  <a:gd name="connsiteX15" fmla="*/ 1767421 w 1818657"/>
                  <a:gd name="connsiteY15" fmla="*/ 819791 h 1558140"/>
                  <a:gd name="connsiteX16" fmla="*/ 1287075 w 1818657"/>
                  <a:gd name="connsiteY16" fmla="*/ 1473063 h 1558140"/>
                  <a:gd name="connsiteX17" fmla="*/ 127841 w 1818657"/>
                  <a:gd name="connsiteY17" fmla="*/ 1229687 h 1558140"/>
                  <a:gd name="connsiteX18" fmla="*/ 12558 w 1818657"/>
                  <a:gd name="connsiteY18" fmla="*/ 935075 h 1558140"/>
                  <a:gd name="connsiteX19" fmla="*/ 236720 w 1818657"/>
                  <a:gd name="connsiteY19" fmla="*/ 160116 h 155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18657" h="1558140">
                    <a:moveTo>
                      <a:pt x="236720" y="160116"/>
                    </a:moveTo>
                    <a:cubicBezTo>
                      <a:pt x="236720" y="160116"/>
                      <a:pt x="166269" y="262589"/>
                      <a:pt x="179078" y="371468"/>
                    </a:cubicBezTo>
                    <a:cubicBezTo>
                      <a:pt x="313575" y="294613"/>
                      <a:pt x="473690" y="288208"/>
                      <a:pt x="473690" y="288208"/>
                    </a:cubicBezTo>
                    <a:cubicBezTo>
                      <a:pt x="473690" y="288208"/>
                      <a:pt x="499309" y="140902"/>
                      <a:pt x="588973" y="76855"/>
                    </a:cubicBezTo>
                    <a:cubicBezTo>
                      <a:pt x="537736" y="179329"/>
                      <a:pt x="537736" y="294613"/>
                      <a:pt x="537736" y="294613"/>
                    </a:cubicBezTo>
                    <a:cubicBezTo>
                      <a:pt x="537736" y="294613"/>
                      <a:pt x="633805" y="256185"/>
                      <a:pt x="704256" y="281803"/>
                    </a:cubicBezTo>
                    <a:cubicBezTo>
                      <a:pt x="742684" y="115283"/>
                      <a:pt x="864371" y="0"/>
                      <a:pt x="864371" y="0"/>
                    </a:cubicBezTo>
                    <a:cubicBezTo>
                      <a:pt x="864371" y="0"/>
                      <a:pt x="774707" y="147306"/>
                      <a:pt x="793921" y="262589"/>
                    </a:cubicBezTo>
                    <a:cubicBezTo>
                      <a:pt x="928417" y="301017"/>
                      <a:pt x="1139769" y="268994"/>
                      <a:pt x="1139769" y="268994"/>
                    </a:cubicBezTo>
                    <a:cubicBezTo>
                      <a:pt x="1139769" y="268994"/>
                      <a:pt x="1184602" y="160116"/>
                      <a:pt x="1178197" y="32023"/>
                    </a:cubicBezTo>
                    <a:cubicBezTo>
                      <a:pt x="1210220" y="198543"/>
                      <a:pt x="1216625" y="262589"/>
                      <a:pt x="1216625" y="262589"/>
                    </a:cubicBezTo>
                    <a:lnTo>
                      <a:pt x="1517641" y="313826"/>
                    </a:lnTo>
                    <a:cubicBezTo>
                      <a:pt x="1517641" y="313826"/>
                      <a:pt x="1575283" y="204948"/>
                      <a:pt x="1543260" y="64046"/>
                    </a:cubicBezTo>
                    <a:cubicBezTo>
                      <a:pt x="1600901" y="230566"/>
                      <a:pt x="1594497" y="320231"/>
                      <a:pt x="1594497" y="320231"/>
                    </a:cubicBezTo>
                    <a:lnTo>
                      <a:pt x="1818658" y="384277"/>
                    </a:lnTo>
                    <a:cubicBezTo>
                      <a:pt x="1818658" y="384277"/>
                      <a:pt x="1754612" y="544393"/>
                      <a:pt x="1767421" y="819791"/>
                    </a:cubicBezTo>
                    <a:cubicBezTo>
                      <a:pt x="1786635" y="1236092"/>
                      <a:pt x="1613710" y="1351375"/>
                      <a:pt x="1287075" y="1473063"/>
                    </a:cubicBezTo>
                    <a:cubicBezTo>
                      <a:pt x="851562" y="1633178"/>
                      <a:pt x="435262" y="1575537"/>
                      <a:pt x="127841" y="1229687"/>
                    </a:cubicBezTo>
                    <a:cubicBezTo>
                      <a:pt x="63795" y="1152832"/>
                      <a:pt x="25368" y="1037548"/>
                      <a:pt x="12558" y="935075"/>
                    </a:cubicBezTo>
                    <a:cubicBezTo>
                      <a:pt x="-64297" y="486751"/>
                      <a:pt x="236720" y="160116"/>
                      <a:pt x="236720" y="160116"/>
                    </a:cubicBezTo>
                    <a:close/>
                  </a:path>
                </a:pathLst>
              </a:custGeom>
              <a:solidFill>
                <a:srgbClr val="F7C6AA"/>
              </a:solidFill>
              <a:ln w="63979" cap="flat">
                <a:noFill/>
                <a:prstDash val="solid"/>
                <a:miter/>
              </a:ln>
            </p:spPr>
            <p:txBody>
              <a:bodyPr rtlCol="0" anchor="ctr"/>
              <a:lstStyle/>
              <a:p>
                <a:endParaRPr lang="en-US"/>
              </a:p>
            </p:txBody>
          </p:sp>
          <p:sp>
            <p:nvSpPr>
              <p:cNvPr id="428" name="Freeform: Shape 427">
                <a:extLst>
                  <a:ext uri="{FF2B5EF4-FFF2-40B4-BE49-F238E27FC236}">
                    <a16:creationId xmlns:a16="http://schemas.microsoft.com/office/drawing/2014/main" xmlns="" id="{7E7DFFF8-11BD-4028-867B-C1F881255037}"/>
                  </a:ext>
                </a:extLst>
              </p:cNvPr>
              <p:cNvSpPr/>
              <p:nvPr/>
            </p:nvSpPr>
            <p:spPr>
              <a:xfrm>
                <a:off x="1272732" y="1576812"/>
                <a:ext cx="1821614" cy="1575536"/>
              </a:xfrm>
              <a:custGeom>
                <a:avLst/>
                <a:gdLst>
                  <a:gd name="connsiteX0" fmla="*/ 841710 w 1821614"/>
                  <a:gd name="connsiteY0" fmla="*/ 1575536 h 1575536"/>
                  <a:gd name="connsiteX1" fmla="*/ 124394 w 1821614"/>
                  <a:gd name="connsiteY1" fmla="*/ 1242496 h 1575536"/>
                  <a:gd name="connsiteX2" fmla="*/ 9111 w 1821614"/>
                  <a:gd name="connsiteY2" fmla="*/ 947884 h 1575536"/>
                  <a:gd name="connsiteX3" fmla="*/ 239677 w 1821614"/>
                  <a:gd name="connsiteY3" fmla="*/ 166520 h 1575536"/>
                  <a:gd name="connsiteX4" fmla="*/ 246081 w 1821614"/>
                  <a:gd name="connsiteY4" fmla="*/ 166520 h 1575536"/>
                  <a:gd name="connsiteX5" fmla="*/ 246081 w 1821614"/>
                  <a:gd name="connsiteY5" fmla="*/ 172925 h 1575536"/>
                  <a:gd name="connsiteX6" fmla="*/ 188440 w 1821614"/>
                  <a:gd name="connsiteY6" fmla="*/ 371468 h 1575536"/>
                  <a:gd name="connsiteX7" fmla="*/ 476647 w 1821614"/>
                  <a:gd name="connsiteY7" fmla="*/ 294613 h 1575536"/>
                  <a:gd name="connsiteX8" fmla="*/ 591930 w 1821614"/>
                  <a:gd name="connsiteY8" fmla="*/ 83260 h 1575536"/>
                  <a:gd name="connsiteX9" fmla="*/ 598335 w 1821614"/>
                  <a:gd name="connsiteY9" fmla="*/ 83260 h 1575536"/>
                  <a:gd name="connsiteX10" fmla="*/ 598335 w 1821614"/>
                  <a:gd name="connsiteY10" fmla="*/ 89665 h 1575536"/>
                  <a:gd name="connsiteX11" fmla="*/ 547098 w 1821614"/>
                  <a:gd name="connsiteY11" fmla="*/ 294613 h 1575536"/>
                  <a:gd name="connsiteX12" fmla="*/ 649572 w 1821614"/>
                  <a:gd name="connsiteY12" fmla="*/ 275399 h 1575536"/>
                  <a:gd name="connsiteX13" fmla="*/ 700808 w 1821614"/>
                  <a:gd name="connsiteY13" fmla="*/ 281803 h 1575536"/>
                  <a:gd name="connsiteX14" fmla="*/ 860924 w 1821614"/>
                  <a:gd name="connsiteY14" fmla="*/ 0 h 1575536"/>
                  <a:gd name="connsiteX15" fmla="*/ 867328 w 1821614"/>
                  <a:gd name="connsiteY15" fmla="*/ 0 h 1575536"/>
                  <a:gd name="connsiteX16" fmla="*/ 867328 w 1821614"/>
                  <a:gd name="connsiteY16" fmla="*/ 6405 h 1575536"/>
                  <a:gd name="connsiteX17" fmla="*/ 796877 w 1821614"/>
                  <a:gd name="connsiteY17" fmla="*/ 262589 h 1575536"/>
                  <a:gd name="connsiteX18" fmla="*/ 969802 w 1821614"/>
                  <a:gd name="connsiteY18" fmla="*/ 281803 h 1575536"/>
                  <a:gd name="connsiteX19" fmla="*/ 1129917 w 1821614"/>
                  <a:gd name="connsiteY19" fmla="*/ 268994 h 1575536"/>
                  <a:gd name="connsiteX20" fmla="*/ 1161940 w 1821614"/>
                  <a:gd name="connsiteY20" fmla="*/ 38428 h 1575536"/>
                  <a:gd name="connsiteX21" fmla="*/ 1168345 w 1821614"/>
                  <a:gd name="connsiteY21" fmla="*/ 32023 h 1575536"/>
                  <a:gd name="connsiteX22" fmla="*/ 1174749 w 1821614"/>
                  <a:gd name="connsiteY22" fmla="*/ 38428 h 1575536"/>
                  <a:gd name="connsiteX23" fmla="*/ 1213177 w 1821614"/>
                  <a:gd name="connsiteY23" fmla="*/ 262589 h 1575536"/>
                  <a:gd name="connsiteX24" fmla="*/ 1507789 w 1821614"/>
                  <a:gd name="connsiteY24" fmla="*/ 307422 h 1575536"/>
                  <a:gd name="connsiteX25" fmla="*/ 1527003 w 1821614"/>
                  <a:gd name="connsiteY25" fmla="*/ 64046 h 1575536"/>
                  <a:gd name="connsiteX26" fmla="*/ 1533407 w 1821614"/>
                  <a:gd name="connsiteY26" fmla="*/ 57642 h 1575536"/>
                  <a:gd name="connsiteX27" fmla="*/ 1539812 w 1821614"/>
                  <a:gd name="connsiteY27" fmla="*/ 64046 h 1575536"/>
                  <a:gd name="connsiteX28" fmla="*/ 1597454 w 1821614"/>
                  <a:gd name="connsiteY28" fmla="*/ 320231 h 1575536"/>
                  <a:gd name="connsiteX29" fmla="*/ 1815210 w 1821614"/>
                  <a:gd name="connsiteY29" fmla="*/ 384277 h 1575536"/>
                  <a:gd name="connsiteX30" fmla="*/ 1821615 w 1821614"/>
                  <a:gd name="connsiteY30" fmla="*/ 390682 h 1575536"/>
                  <a:gd name="connsiteX31" fmla="*/ 1821615 w 1821614"/>
                  <a:gd name="connsiteY31" fmla="*/ 397087 h 1575536"/>
                  <a:gd name="connsiteX32" fmla="*/ 1770378 w 1821614"/>
                  <a:gd name="connsiteY32" fmla="*/ 832601 h 1575536"/>
                  <a:gd name="connsiteX33" fmla="*/ 1283628 w 1821614"/>
                  <a:gd name="connsiteY33" fmla="*/ 1492276 h 1575536"/>
                  <a:gd name="connsiteX34" fmla="*/ 841710 w 1821614"/>
                  <a:gd name="connsiteY34" fmla="*/ 1575536 h 1575536"/>
                  <a:gd name="connsiteX35" fmla="*/ 201249 w 1821614"/>
                  <a:gd name="connsiteY35" fmla="*/ 230566 h 1575536"/>
                  <a:gd name="connsiteX36" fmla="*/ 21920 w 1821614"/>
                  <a:gd name="connsiteY36" fmla="*/ 941479 h 1575536"/>
                  <a:gd name="connsiteX37" fmla="*/ 137203 w 1821614"/>
                  <a:gd name="connsiteY37" fmla="*/ 1229687 h 1575536"/>
                  <a:gd name="connsiteX38" fmla="*/ 848114 w 1821614"/>
                  <a:gd name="connsiteY38" fmla="*/ 1556323 h 1575536"/>
                  <a:gd name="connsiteX39" fmla="*/ 1290032 w 1821614"/>
                  <a:gd name="connsiteY39" fmla="*/ 1473063 h 1575536"/>
                  <a:gd name="connsiteX40" fmla="*/ 1770378 w 1821614"/>
                  <a:gd name="connsiteY40" fmla="*/ 826196 h 1575536"/>
                  <a:gd name="connsiteX41" fmla="*/ 1821615 w 1821614"/>
                  <a:gd name="connsiteY41" fmla="*/ 390682 h 1575536"/>
                  <a:gd name="connsiteX42" fmla="*/ 1603858 w 1821614"/>
                  <a:gd name="connsiteY42" fmla="*/ 326636 h 1575536"/>
                  <a:gd name="connsiteX43" fmla="*/ 1597454 w 1821614"/>
                  <a:gd name="connsiteY43" fmla="*/ 320231 h 1575536"/>
                  <a:gd name="connsiteX44" fmla="*/ 1565431 w 1821614"/>
                  <a:gd name="connsiteY44" fmla="*/ 140902 h 1575536"/>
                  <a:gd name="connsiteX45" fmla="*/ 1533407 w 1821614"/>
                  <a:gd name="connsiteY45" fmla="*/ 320231 h 1575536"/>
                  <a:gd name="connsiteX46" fmla="*/ 1527003 w 1821614"/>
                  <a:gd name="connsiteY46" fmla="*/ 326636 h 1575536"/>
                  <a:gd name="connsiteX47" fmla="*/ 1225986 w 1821614"/>
                  <a:gd name="connsiteY47" fmla="*/ 275399 h 1575536"/>
                  <a:gd name="connsiteX48" fmla="*/ 1219582 w 1821614"/>
                  <a:gd name="connsiteY48" fmla="*/ 268994 h 1575536"/>
                  <a:gd name="connsiteX49" fmla="*/ 1193963 w 1821614"/>
                  <a:gd name="connsiteY49" fmla="*/ 108879 h 1575536"/>
                  <a:gd name="connsiteX50" fmla="*/ 1155536 w 1821614"/>
                  <a:gd name="connsiteY50" fmla="*/ 275399 h 1575536"/>
                  <a:gd name="connsiteX51" fmla="*/ 1149131 w 1821614"/>
                  <a:gd name="connsiteY51" fmla="*/ 281803 h 1575536"/>
                  <a:gd name="connsiteX52" fmla="*/ 982611 w 1821614"/>
                  <a:gd name="connsiteY52" fmla="*/ 294613 h 1575536"/>
                  <a:gd name="connsiteX53" fmla="*/ 803282 w 1821614"/>
                  <a:gd name="connsiteY53" fmla="*/ 275399 h 1575536"/>
                  <a:gd name="connsiteX54" fmla="*/ 796877 w 1821614"/>
                  <a:gd name="connsiteY54" fmla="*/ 268994 h 1575536"/>
                  <a:gd name="connsiteX55" fmla="*/ 841710 w 1821614"/>
                  <a:gd name="connsiteY55" fmla="*/ 51237 h 1575536"/>
                  <a:gd name="connsiteX56" fmla="*/ 720022 w 1821614"/>
                  <a:gd name="connsiteY56" fmla="*/ 288208 h 1575536"/>
                  <a:gd name="connsiteX57" fmla="*/ 713618 w 1821614"/>
                  <a:gd name="connsiteY57" fmla="*/ 294613 h 1575536"/>
                  <a:gd name="connsiteX58" fmla="*/ 707213 w 1821614"/>
                  <a:gd name="connsiteY58" fmla="*/ 294613 h 1575536"/>
                  <a:gd name="connsiteX59" fmla="*/ 655976 w 1821614"/>
                  <a:gd name="connsiteY59" fmla="*/ 288208 h 1575536"/>
                  <a:gd name="connsiteX60" fmla="*/ 547098 w 1821614"/>
                  <a:gd name="connsiteY60" fmla="*/ 307422 h 1575536"/>
                  <a:gd name="connsiteX61" fmla="*/ 540693 w 1821614"/>
                  <a:gd name="connsiteY61" fmla="*/ 307422 h 1575536"/>
                  <a:gd name="connsiteX62" fmla="*/ 540693 w 1821614"/>
                  <a:gd name="connsiteY62" fmla="*/ 301017 h 1575536"/>
                  <a:gd name="connsiteX63" fmla="*/ 579121 w 1821614"/>
                  <a:gd name="connsiteY63" fmla="*/ 115283 h 1575536"/>
                  <a:gd name="connsiteX64" fmla="*/ 489456 w 1821614"/>
                  <a:gd name="connsiteY64" fmla="*/ 301017 h 1575536"/>
                  <a:gd name="connsiteX65" fmla="*/ 483052 w 1821614"/>
                  <a:gd name="connsiteY65" fmla="*/ 307422 h 1575536"/>
                  <a:gd name="connsiteX66" fmla="*/ 188440 w 1821614"/>
                  <a:gd name="connsiteY66" fmla="*/ 390682 h 1575536"/>
                  <a:gd name="connsiteX67" fmla="*/ 182035 w 1821614"/>
                  <a:gd name="connsiteY67" fmla="*/ 390682 h 1575536"/>
                  <a:gd name="connsiteX68" fmla="*/ 175631 w 1821614"/>
                  <a:gd name="connsiteY68" fmla="*/ 384277 h 1575536"/>
                  <a:gd name="connsiteX69" fmla="*/ 201249 w 1821614"/>
                  <a:gd name="connsiteY69" fmla="*/ 230566 h 1575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821614" h="1575536">
                    <a:moveTo>
                      <a:pt x="841710" y="1575536"/>
                    </a:moveTo>
                    <a:cubicBezTo>
                      <a:pt x="553502" y="1575536"/>
                      <a:pt x="316532" y="1466658"/>
                      <a:pt x="124394" y="1242496"/>
                    </a:cubicBezTo>
                    <a:cubicBezTo>
                      <a:pt x="66752" y="1178450"/>
                      <a:pt x="21920" y="1069572"/>
                      <a:pt x="9111" y="947884"/>
                    </a:cubicBezTo>
                    <a:cubicBezTo>
                      <a:pt x="-54935" y="499560"/>
                      <a:pt x="239677" y="166520"/>
                      <a:pt x="239677" y="166520"/>
                    </a:cubicBezTo>
                    <a:cubicBezTo>
                      <a:pt x="239677" y="166520"/>
                      <a:pt x="246081" y="166520"/>
                      <a:pt x="246081" y="166520"/>
                    </a:cubicBezTo>
                    <a:cubicBezTo>
                      <a:pt x="246081" y="166520"/>
                      <a:pt x="252486" y="172925"/>
                      <a:pt x="246081" y="172925"/>
                    </a:cubicBezTo>
                    <a:cubicBezTo>
                      <a:pt x="246081" y="172925"/>
                      <a:pt x="182035" y="268994"/>
                      <a:pt x="188440" y="371468"/>
                    </a:cubicBezTo>
                    <a:cubicBezTo>
                      <a:pt x="303723" y="307422"/>
                      <a:pt x="444624" y="294613"/>
                      <a:pt x="476647" y="294613"/>
                    </a:cubicBezTo>
                    <a:cubicBezTo>
                      <a:pt x="483052" y="268994"/>
                      <a:pt x="515075" y="140902"/>
                      <a:pt x="591930" y="83260"/>
                    </a:cubicBezTo>
                    <a:cubicBezTo>
                      <a:pt x="591930" y="83260"/>
                      <a:pt x="598335" y="83260"/>
                      <a:pt x="598335" y="83260"/>
                    </a:cubicBezTo>
                    <a:cubicBezTo>
                      <a:pt x="598335" y="83260"/>
                      <a:pt x="598335" y="89665"/>
                      <a:pt x="598335" y="89665"/>
                    </a:cubicBezTo>
                    <a:cubicBezTo>
                      <a:pt x="553502" y="172925"/>
                      <a:pt x="547098" y="262589"/>
                      <a:pt x="547098" y="294613"/>
                    </a:cubicBezTo>
                    <a:cubicBezTo>
                      <a:pt x="566312" y="288208"/>
                      <a:pt x="604739" y="275399"/>
                      <a:pt x="649572" y="275399"/>
                    </a:cubicBezTo>
                    <a:cubicBezTo>
                      <a:pt x="668785" y="275399"/>
                      <a:pt x="681595" y="275399"/>
                      <a:pt x="700808" y="281803"/>
                    </a:cubicBezTo>
                    <a:cubicBezTo>
                      <a:pt x="739236" y="121688"/>
                      <a:pt x="860924" y="6405"/>
                      <a:pt x="860924" y="0"/>
                    </a:cubicBezTo>
                    <a:cubicBezTo>
                      <a:pt x="860924" y="0"/>
                      <a:pt x="867328" y="0"/>
                      <a:pt x="867328" y="0"/>
                    </a:cubicBezTo>
                    <a:cubicBezTo>
                      <a:pt x="867328" y="0"/>
                      <a:pt x="873733" y="6405"/>
                      <a:pt x="867328" y="6405"/>
                    </a:cubicBezTo>
                    <a:cubicBezTo>
                      <a:pt x="867328" y="6405"/>
                      <a:pt x="777664" y="147306"/>
                      <a:pt x="796877" y="262589"/>
                    </a:cubicBezTo>
                    <a:cubicBezTo>
                      <a:pt x="841710" y="275399"/>
                      <a:pt x="899351" y="281803"/>
                      <a:pt x="969802" y="281803"/>
                    </a:cubicBezTo>
                    <a:cubicBezTo>
                      <a:pt x="1046657" y="281803"/>
                      <a:pt x="1117108" y="275399"/>
                      <a:pt x="1129917" y="268994"/>
                    </a:cubicBezTo>
                    <a:cubicBezTo>
                      <a:pt x="1136322" y="249780"/>
                      <a:pt x="1168345" y="147306"/>
                      <a:pt x="1161940" y="38428"/>
                    </a:cubicBezTo>
                    <a:cubicBezTo>
                      <a:pt x="1161940" y="32023"/>
                      <a:pt x="1161940" y="32023"/>
                      <a:pt x="1168345" y="32023"/>
                    </a:cubicBezTo>
                    <a:cubicBezTo>
                      <a:pt x="1174749" y="32023"/>
                      <a:pt x="1174749" y="32023"/>
                      <a:pt x="1174749" y="38428"/>
                    </a:cubicBezTo>
                    <a:cubicBezTo>
                      <a:pt x="1200368" y="179329"/>
                      <a:pt x="1206772" y="249780"/>
                      <a:pt x="1213177" y="262589"/>
                    </a:cubicBezTo>
                    <a:lnTo>
                      <a:pt x="1507789" y="307422"/>
                    </a:lnTo>
                    <a:cubicBezTo>
                      <a:pt x="1520598" y="288208"/>
                      <a:pt x="1559026" y="185734"/>
                      <a:pt x="1527003" y="64046"/>
                    </a:cubicBezTo>
                    <a:cubicBezTo>
                      <a:pt x="1527003" y="57642"/>
                      <a:pt x="1527003" y="57642"/>
                      <a:pt x="1533407" y="57642"/>
                    </a:cubicBezTo>
                    <a:cubicBezTo>
                      <a:pt x="1539812" y="57642"/>
                      <a:pt x="1539812" y="57642"/>
                      <a:pt x="1539812" y="64046"/>
                    </a:cubicBezTo>
                    <a:cubicBezTo>
                      <a:pt x="1591049" y="211352"/>
                      <a:pt x="1597454" y="294613"/>
                      <a:pt x="1597454" y="320231"/>
                    </a:cubicBezTo>
                    <a:lnTo>
                      <a:pt x="1815210" y="384277"/>
                    </a:lnTo>
                    <a:cubicBezTo>
                      <a:pt x="1815210" y="384277"/>
                      <a:pt x="1815210" y="384277"/>
                      <a:pt x="1821615" y="390682"/>
                    </a:cubicBezTo>
                    <a:cubicBezTo>
                      <a:pt x="1821615" y="390682"/>
                      <a:pt x="1821615" y="397087"/>
                      <a:pt x="1821615" y="397087"/>
                    </a:cubicBezTo>
                    <a:cubicBezTo>
                      <a:pt x="1821615" y="397087"/>
                      <a:pt x="1757569" y="557202"/>
                      <a:pt x="1770378" y="832601"/>
                    </a:cubicBezTo>
                    <a:cubicBezTo>
                      <a:pt x="1795996" y="1274520"/>
                      <a:pt x="1591049" y="1376993"/>
                      <a:pt x="1283628" y="1492276"/>
                    </a:cubicBezTo>
                    <a:cubicBezTo>
                      <a:pt x="1136322" y="1543513"/>
                      <a:pt x="982611" y="1575536"/>
                      <a:pt x="841710" y="1575536"/>
                    </a:cubicBezTo>
                    <a:close/>
                    <a:moveTo>
                      <a:pt x="201249" y="230566"/>
                    </a:moveTo>
                    <a:cubicBezTo>
                      <a:pt x="117989" y="345849"/>
                      <a:pt x="-29317" y="614844"/>
                      <a:pt x="21920" y="941479"/>
                    </a:cubicBezTo>
                    <a:cubicBezTo>
                      <a:pt x="41134" y="1056762"/>
                      <a:pt x="79561" y="1165641"/>
                      <a:pt x="137203" y="1229687"/>
                    </a:cubicBezTo>
                    <a:cubicBezTo>
                      <a:pt x="329341" y="1447444"/>
                      <a:pt x="566312" y="1556323"/>
                      <a:pt x="848114" y="1556323"/>
                    </a:cubicBezTo>
                    <a:cubicBezTo>
                      <a:pt x="989016" y="1556323"/>
                      <a:pt x="1136322" y="1530704"/>
                      <a:pt x="1290032" y="1473063"/>
                    </a:cubicBezTo>
                    <a:cubicBezTo>
                      <a:pt x="1591049" y="1364184"/>
                      <a:pt x="1789592" y="1255305"/>
                      <a:pt x="1770378" y="826196"/>
                    </a:cubicBezTo>
                    <a:cubicBezTo>
                      <a:pt x="1757569" y="582820"/>
                      <a:pt x="1808806" y="429110"/>
                      <a:pt x="1821615" y="390682"/>
                    </a:cubicBezTo>
                    <a:lnTo>
                      <a:pt x="1603858" y="326636"/>
                    </a:lnTo>
                    <a:cubicBezTo>
                      <a:pt x="1603858" y="326636"/>
                      <a:pt x="1597454" y="320231"/>
                      <a:pt x="1597454" y="320231"/>
                    </a:cubicBezTo>
                    <a:cubicBezTo>
                      <a:pt x="1597454" y="320231"/>
                      <a:pt x="1603858" y="256185"/>
                      <a:pt x="1565431" y="140902"/>
                    </a:cubicBezTo>
                    <a:cubicBezTo>
                      <a:pt x="1571835" y="243376"/>
                      <a:pt x="1533407" y="313826"/>
                      <a:pt x="1533407" y="320231"/>
                    </a:cubicBezTo>
                    <a:cubicBezTo>
                      <a:pt x="1533407" y="320231"/>
                      <a:pt x="1527003" y="326636"/>
                      <a:pt x="1527003" y="326636"/>
                    </a:cubicBezTo>
                    <a:lnTo>
                      <a:pt x="1225986" y="275399"/>
                    </a:lnTo>
                    <a:cubicBezTo>
                      <a:pt x="1225986" y="275399"/>
                      <a:pt x="1219582" y="275399"/>
                      <a:pt x="1219582" y="268994"/>
                    </a:cubicBezTo>
                    <a:cubicBezTo>
                      <a:pt x="1219582" y="268994"/>
                      <a:pt x="1213177" y="217757"/>
                      <a:pt x="1193963" y="108879"/>
                    </a:cubicBezTo>
                    <a:cubicBezTo>
                      <a:pt x="1187559" y="204948"/>
                      <a:pt x="1161940" y="275399"/>
                      <a:pt x="1155536" y="275399"/>
                    </a:cubicBezTo>
                    <a:cubicBezTo>
                      <a:pt x="1155536" y="275399"/>
                      <a:pt x="1155536" y="281803"/>
                      <a:pt x="1149131" y="281803"/>
                    </a:cubicBezTo>
                    <a:cubicBezTo>
                      <a:pt x="1149131" y="281803"/>
                      <a:pt x="1072276" y="294613"/>
                      <a:pt x="982611" y="294613"/>
                    </a:cubicBezTo>
                    <a:cubicBezTo>
                      <a:pt x="912160" y="294613"/>
                      <a:pt x="848114" y="288208"/>
                      <a:pt x="803282" y="275399"/>
                    </a:cubicBezTo>
                    <a:cubicBezTo>
                      <a:pt x="803282" y="275399"/>
                      <a:pt x="796877" y="275399"/>
                      <a:pt x="796877" y="268994"/>
                    </a:cubicBezTo>
                    <a:cubicBezTo>
                      <a:pt x="784068" y="192139"/>
                      <a:pt x="816091" y="102474"/>
                      <a:pt x="841710" y="51237"/>
                    </a:cubicBezTo>
                    <a:cubicBezTo>
                      <a:pt x="803282" y="102474"/>
                      <a:pt x="745641" y="185734"/>
                      <a:pt x="720022" y="288208"/>
                    </a:cubicBezTo>
                    <a:cubicBezTo>
                      <a:pt x="720022" y="288208"/>
                      <a:pt x="720022" y="294613"/>
                      <a:pt x="713618" y="294613"/>
                    </a:cubicBezTo>
                    <a:cubicBezTo>
                      <a:pt x="713618" y="294613"/>
                      <a:pt x="707213" y="294613"/>
                      <a:pt x="707213" y="294613"/>
                    </a:cubicBezTo>
                    <a:cubicBezTo>
                      <a:pt x="694404" y="288208"/>
                      <a:pt x="675190" y="288208"/>
                      <a:pt x="655976" y="288208"/>
                    </a:cubicBezTo>
                    <a:cubicBezTo>
                      <a:pt x="598335" y="288208"/>
                      <a:pt x="547098" y="307422"/>
                      <a:pt x="547098" y="307422"/>
                    </a:cubicBezTo>
                    <a:cubicBezTo>
                      <a:pt x="547098" y="307422"/>
                      <a:pt x="540693" y="307422"/>
                      <a:pt x="540693" y="307422"/>
                    </a:cubicBezTo>
                    <a:cubicBezTo>
                      <a:pt x="540693" y="307422"/>
                      <a:pt x="540693" y="301017"/>
                      <a:pt x="540693" y="301017"/>
                    </a:cubicBezTo>
                    <a:cubicBezTo>
                      <a:pt x="540693" y="294613"/>
                      <a:pt x="540693" y="204948"/>
                      <a:pt x="579121" y="115283"/>
                    </a:cubicBezTo>
                    <a:cubicBezTo>
                      <a:pt x="515075" y="185734"/>
                      <a:pt x="489456" y="301017"/>
                      <a:pt x="489456" y="301017"/>
                    </a:cubicBezTo>
                    <a:cubicBezTo>
                      <a:pt x="489456" y="301017"/>
                      <a:pt x="489456" y="307422"/>
                      <a:pt x="483052" y="307422"/>
                    </a:cubicBezTo>
                    <a:cubicBezTo>
                      <a:pt x="483052" y="307422"/>
                      <a:pt x="316532" y="313826"/>
                      <a:pt x="188440" y="390682"/>
                    </a:cubicBezTo>
                    <a:cubicBezTo>
                      <a:pt x="188440" y="390682"/>
                      <a:pt x="182035" y="390682"/>
                      <a:pt x="182035" y="390682"/>
                    </a:cubicBezTo>
                    <a:cubicBezTo>
                      <a:pt x="182035" y="390682"/>
                      <a:pt x="175631" y="390682"/>
                      <a:pt x="175631" y="384277"/>
                    </a:cubicBezTo>
                    <a:cubicBezTo>
                      <a:pt x="169226" y="326636"/>
                      <a:pt x="182035" y="275399"/>
                      <a:pt x="201249" y="230566"/>
                    </a:cubicBezTo>
                    <a:close/>
                  </a:path>
                </a:pathLst>
              </a:custGeom>
              <a:solidFill>
                <a:srgbClr val="AA7F63"/>
              </a:solidFill>
              <a:ln w="63979" cap="flat">
                <a:noFill/>
                <a:prstDash val="solid"/>
                <a:miter/>
              </a:ln>
            </p:spPr>
            <p:txBody>
              <a:bodyPr rtlCol="0" anchor="ctr"/>
              <a:lstStyle/>
              <a:p>
                <a:endParaRPr lang="en-US"/>
              </a:p>
            </p:txBody>
          </p:sp>
        </p:grpSp>
        <p:sp>
          <p:nvSpPr>
            <p:cNvPr id="429" name="Freeform: Shape 428">
              <a:extLst>
                <a:ext uri="{FF2B5EF4-FFF2-40B4-BE49-F238E27FC236}">
                  <a16:creationId xmlns:a16="http://schemas.microsoft.com/office/drawing/2014/main" xmlns="" id="{A2530F2E-6947-4247-8EB6-69DDF9F61A85}"/>
                </a:ext>
              </a:extLst>
            </p:cNvPr>
            <p:cNvSpPr/>
            <p:nvPr/>
          </p:nvSpPr>
          <p:spPr>
            <a:xfrm>
              <a:off x="-3507008" y="1893589"/>
              <a:ext cx="685549" cy="319366"/>
            </a:xfrm>
            <a:custGeom>
              <a:avLst/>
              <a:gdLst>
                <a:gd name="connsiteX0" fmla="*/ 256 w 685549"/>
                <a:gd name="connsiteY0" fmla="*/ 70451 h 319366"/>
                <a:gd name="connsiteX1" fmla="*/ 121944 w 685549"/>
                <a:gd name="connsiteY1" fmla="*/ 108878 h 319366"/>
                <a:gd name="connsiteX2" fmla="*/ 531839 w 685549"/>
                <a:gd name="connsiteY2" fmla="*/ 57642 h 319366"/>
                <a:gd name="connsiteX3" fmla="*/ 685549 w 685549"/>
                <a:gd name="connsiteY3" fmla="*/ 0 h 319366"/>
                <a:gd name="connsiteX4" fmla="*/ 589480 w 685549"/>
                <a:gd name="connsiteY4" fmla="*/ 115283 h 319366"/>
                <a:gd name="connsiteX5" fmla="*/ 358914 w 685549"/>
                <a:gd name="connsiteY5" fmla="*/ 313826 h 319366"/>
                <a:gd name="connsiteX6" fmla="*/ 45088 w 685549"/>
                <a:gd name="connsiteY6" fmla="*/ 147306 h 319366"/>
                <a:gd name="connsiteX7" fmla="*/ 256 w 685549"/>
                <a:gd name="connsiteY7" fmla="*/ 70451 h 31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5549" h="319366">
                  <a:moveTo>
                    <a:pt x="256" y="70451"/>
                  </a:moveTo>
                  <a:cubicBezTo>
                    <a:pt x="256" y="70451"/>
                    <a:pt x="19470" y="108878"/>
                    <a:pt x="121944" y="108878"/>
                  </a:cubicBezTo>
                  <a:cubicBezTo>
                    <a:pt x="224417" y="108878"/>
                    <a:pt x="429365" y="89665"/>
                    <a:pt x="531839" y="57642"/>
                  </a:cubicBezTo>
                  <a:cubicBezTo>
                    <a:pt x="634312" y="25618"/>
                    <a:pt x="653526" y="19214"/>
                    <a:pt x="685549" y="0"/>
                  </a:cubicBezTo>
                  <a:cubicBezTo>
                    <a:pt x="634312" y="51237"/>
                    <a:pt x="608694" y="64046"/>
                    <a:pt x="589480" y="115283"/>
                  </a:cubicBezTo>
                  <a:cubicBezTo>
                    <a:pt x="570266" y="166520"/>
                    <a:pt x="538243" y="275399"/>
                    <a:pt x="358914" y="313826"/>
                  </a:cubicBezTo>
                  <a:cubicBezTo>
                    <a:pt x="179585" y="352254"/>
                    <a:pt x="147562" y="179329"/>
                    <a:pt x="45088" y="147306"/>
                  </a:cubicBezTo>
                  <a:cubicBezTo>
                    <a:pt x="-6148" y="121688"/>
                    <a:pt x="256" y="70451"/>
                    <a:pt x="256" y="70451"/>
                  </a:cubicBezTo>
                  <a:close/>
                </a:path>
              </a:pathLst>
            </a:custGeom>
            <a:solidFill>
              <a:srgbClr val="F4CAAB"/>
            </a:solidFill>
            <a:ln w="63979" cap="flat">
              <a:noFill/>
              <a:prstDash val="solid"/>
              <a:miter/>
            </a:ln>
          </p:spPr>
          <p:txBody>
            <a:bodyPr rtlCol="0" anchor="ctr"/>
            <a:lstStyle/>
            <a:p>
              <a:endParaRPr lang="en-US"/>
            </a:p>
          </p:txBody>
        </p:sp>
        <p:sp>
          <p:nvSpPr>
            <p:cNvPr id="430" name="Freeform: Shape 429">
              <a:extLst>
                <a:ext uri="{FF2B5EF4-FFF2-40B4-BE49-F238E27FC236}">
                  <a16:creationId xmlns:a16="http://schemas.microsoft.com/office/drawing/2014/main" xmlns="" id="{E852DB8C-66B0-49BC-9B7E-43D7F9795AE5}"/>
                </a:ext>
              </a:extLst>
            </p:cNvPr>
            <p:cNvSpPr/>
            <p:nvPr/>
          </p:nvSpPr>
          <p:spPr>
            <a:xfrm>
              <a:off x="-2968057" y="1221104"/>
              <a:ext cx="426537" cy="149030"/>
            </a:xfrm>
            <a:custGeom>
              <a:avLst/>
              <a:gdLst>
                <a:gd name="connsiteX0" fmla="*/ 12101 w 426537"/>
                <a:gd name="connsiteY0" fmla="*/ 147306 h 149030"/>
                <a:gd name="connsiteX1" fmla="*/ 274690 w 426537"/>
                <a:gd name="connsiteY1" fmla="*/ 51237 h 149030"/>
                <a:gd name="connsiteX2" fmla="*/ 421996 w 426537"/>
                <a:gd name="connsiteY2" fmla="*/ 108878 h 149030"/>
                <a:gd name="connsiteX3" fmla="*/ 242667 w 426537"/>
                <a:gd name="connsiteY3" fmla="*/ 0 h 149030"/>
                <a:gd name="connsiteX4" fmla="*/ 12101 w 426537"/>
                <a:gd name="connsiteY4" fmla="*/ 147306 h 1490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6537" h="149030">
                  <a:moveTo>
                    <a:pt x="12101" y="147306"/>
                  </a:moveTo>
                  <a:cubicBezTo>
                    <a:pt x="12101" y="147306"/>
                    <a:pt x="159407" y="51237"/>
                    <a:pt x="274690" y="51237"/>
                  </a:cubicBezTo>
                  <a:cubicBezTo>
                    <a:pt x="325926" y="51237"/>
                    <a:pt x="402782" y="89665"/>
                    <a:pt x="421996" y="108878"/>
                  </a:cubicBezTo>
                  <a:cubicBezTo>
                    <a:pt x="441210" y="121688"/>
                    <a:pt x="402782" y="0"/>
                    <a:pt x="242667" y="0"/>
                  </a:cubicBezTo>
                  <a:cubicBezTo>
                    <a:pt x="114574" y="19214"/>
                    <a:pt x="-45541" y="166520"/>
                    <a:pt x="12101" y="147306"/>
                  </a:cubicBezTo>
                  <a:close/>
                </a:path>
              </a:pathLst>
            </a:custGeom>
            <a:solidFill>
              <a:srgbClr val="EEC6AC">
                <a:alpha val="70000"/>
              </a:srgbClr>
            </a:solidFill>
            <a:ln w="63979" cap="flat">
              <a:noFill/>
              <a:prstDash val="solid"/>
              <a:miter/>
            </a:ln>
          </p:spPr>
          <p:txBody>
            <a:bodyPr rtlCol="0" anchor="ctr"/>
            <a:lstStyle/>
            <a:p>
              <a:endParaRPr lang="en-US"/>
            </a:p>
          </p:txBody>
        </p:sp>
        <p:sp>
          <p:nvSpPr>
            <p:cNvPr id="431" name="Freeform: Shape 430">
              <a:extLst>
                <a:ext uri="{FF2B5EF4-FFF2-40B4-BE49-F238E27FC236}">
                  <a16:creationId xmlns:a16="http://schemas.microsoft.com/office/drawing/2014/main" xmlns="" id="{4A8ED361-A36B-478C-82FE-4A81E283DDDC}"/>
                </a:ext>
              </a:extLst>
            </p:cNvPr>
            <p:cNvSpPr/>
            <p:nvPr/>
          </p:nvSpPr>
          <p:spPr>
            <a:xfrm>
              <a:off x="-3775746" y="1174606"/>
              <a:ext cx="388861" cy="197390"/>
            </a:xfrm>
            <a:custGeom>
              <a:avLst/>
              <a:gdLst>
                <a:gd name="connsiteX0" fmla="*/ 0 w 388861"/>
                <a:gd name="connsiteY0" fmla="*/ 91331 h 197390"/>
                <a:gd name="connsiteX1" fmla="*/ 384276 w 388861"/>
                <a:gd name="connsiteY1" fmla="*/ 193805 h 197390"/>
                <a:gd name="connsiteX2" fmla="*/ 172924 w 388861"/>
                <a:gd name="connsiteY2" fmla="*/ 1666 h 197390"/>
                <a:gd name="connsiteX3" fmla="*/ 0 w 388861"/>
                <a:gd name="connsiteY3" fmla="*/ 91331 h 197390"/>
              </a:gdLst>
              <a:ahLst/>
              <a:cxnLst>
                <a:cxn ang="0">
                  <a:pos x="connsiteX0" y="connsiteY0"/>
                </a:cxn>
                <a:cxn ang="0">
                  <a:pos x="connsiteX1" y="connsiteY1"/>
                </a:cxn>
                <a:cxn ang="0">
                  <a:pos x="connsiteX2" y="connsiteY2"/>
                </a:cxn>
                <a:cxn ang="0">
                  <a:pos x="connsiteX3" y="connsiteY3"/>
                </a:cxn>
              </a:cxnLst>
              <a:rect l="l" t="t" r="r" b="b"/>
              <a:pathLst>
                <a:path w="388861" h="197390">
                  <a:moveTo>
                    <a:pt x="0" y="91331"/>
                  </a:moveTo>
                  <a:cubicBezTo>
                    <a:pt x="0" y="91331"/>
                    <a:pt x="160115" y="-11143"/>
                    <a:pt x="384276" y="193805"/>
                  </a:cubicBezTo>
                  <a:cubicBezTo>
                    <a:pt x="409895" y="225828"/>
                    <a:pt x="326635" y="33689"/>
                    <a:pt x="172924" y="1666"/>
                  </a:cubicBezTo>
                  <a:cubicBezTo>
                    <a:pt x="89664" y="-11143"/>
                    <a:pt x="12809" y="52903"/>
                    <a:pt x="0" y="91331"/>
                  </a:cubicBezTo>
                  <a:close/>
                </a:path>
              </a:pathLst>
            </a:custGeom>
            <a:solidFill>
              <a:srgbClr val="EEC6AC">
                <a:alpha val="70000"/>
              </a:srgbClr>
            </a:solidFill>
            <a:ln w="63979" cap="flat">
              <a:noFill/>
              <a:prstDash val="solid"/>
              <a:miter/>
            </a:ln>
          </p:spPr>
          <p:txBody>
            <a:bodyPr rtlCol="0" anchor="ctr"/>
            <a:lstStyle/>
            <a:p>
              <a:endParaRPr lang="en-US"/>
            </a:p>
          </p:txBody>
        </p:sp>
        <p:sp>
          <p:nvSpPr>
            <p:cNvPr id="432" name="Freeform: Shape 431">
              <a:extLst>
                <a:ext uri="{FF2B5EF4-FFF2-40B4-BE49-F238E27FC236}">
                  <a16:creationId xmlns:a16="http://schemas.microsoft.com/office/drawing/2014/main" xmlns="" id="{64AAA977-E743-485C-BFAE-729B7B310CCF}"/>
                </a:ext>
              </a:extLst>
            </p:cNvPr>
            <p:cNvSpPr/>
            <p:nvPr/>
          </p:nvSpPr>
          <p:spPr>
            <a:xfrm>
              <a:off x="-2981575" y="1332144"/>
              <a:ext cx="550796" cy="452566"/>
            </a:xfrm>
            <a:custGeom>
              <a:avLst/>
              <a:gdLst>
                <a:gd name="connsiteX0" fmla="*/ 230566 w 550796"/>
                <a:gd name="connsiteY0" fmla="*/ 452567 h 452566"/>
                <a:gd name="connsiteX1" fmla="*/ 550796 w 550796"/>
                <a:gd name="connsiteY1" fmla="*/ 273237 h 452566"/>
                <a:gd name="connsiteX2" fmla="*/ 416300 w 550796"/>
                <a:gd name="connsiteY2" fmla="*/ 260428 h 452566"/>
                <a:gd name="connsiteX3" fmla="*/ 454727 w 550796"/>
                <a:gd name="connsiteY3" fmla="*/ 177168 h 452566"/>
                <a:gd name="connsiteX4" fmla="*/ 211352 w 550796"/>
                <a:gd name="connsiteY4" fmla="*/ 17053 h 452566"/>
                <a:gd name="connsiteX5" fmla="*/ 0 w 550796"/>
                <a:gd name="connsiteY5" fmla="*/ 324474 h 452566"/>
                <a:gd name="connsiteX6" fmla="*/ 249780 w 550796"/>
                <a:gd name="connsiteY6" fmla="*/ 362902 h 452566"/>
                <a:gd name="connsiteX7" fmla="*/ 230566 w 550796"/>
                <a:gd name="connsiteY7" fmla="*/ 452567 h 452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796" h="452566">
                  <a:moveTo>
                    <a:pt x="230566" y="452567"/>
                  </a:moveTo>
                  <a:cubicBezTo>
                    <a:pt x="230566" y="452567"/>
                    <a:pt x="345849" y="273237"/>
                    <a:pt x="550796" y="273237"/>
                  </a:cubicBezTo>
                  <a:cubicBezTo>
                    <a:pt x="505964" y="234810"/>
                    <a:pt x="416300" y="260428"/>
                    <a:pt x="416300" y="260428"/>
                  </a:cubicBezTo>
                  <a:cubicBezTo>
                    <a:pt x="416300" y="260428"/>
                    <a:pt x="448323" y="241214"/>
                    <a:pt x="454727" y="177168"/>
                  </a:cubicBezTo>
                  <a:cubicBezTo>
                    <a:pt x="467536" y="113122"/>
                    <a:pt x="365063" y="-53398"/>
                    <a:pt x="211352" y="17053"/>
                  </a:cubicBezTo>
                  <a:cubicBezTo>
                    <a:pt x="57642" y="81099"/>
                    <a:pt x="12809" y="247619"/>
                    <a:pt x="0" y="324474"/>
                  </a:cubicBezTo>
                  <a:cubicBezTo>
                    <a:pt x="38428" y="369307"/>
                    <a:pt x="204947" y="375711"/>
                    <a:pt x="249780" y="362902"/>
                  </a:cubicBezTo>
                  <a:cubicBezTo>
                    <a:pt x="230566" y="388521"/>
                    <a:pt x="224161" y="414139"/>
                    <a:pt x="230566" y="452567"/>
                  </a:cubicBezTo>
                  <a:close/>
                </a:path>
              </a:pathLst>
            </a:custGeom>
            <a:solidFill>
              <a:srgbClr val="EEC6AC">
                <a:alpha val="70000"/>
              </a:srgbClr>
            </a:solidFill>
            <a:ln w="63979" cap="flat">
              <a:noFill/>
              <a:prstDash val="solid"/>
              <a:miter/>
            </a:ln>
          </p:spPr>
          <p:txBody>
            <a:bodyPr rtlCol="0" anchor="ctr"/>
            <a:lstStyle/>
            <a:p>
              <a:endParaRPr lang="en-US"/>
            </a:p>
          </p:txBody>
        </p:sp>
        <p:sp>
          <p:nvSpPr>
            <p:cNvPr id="433" name="Freeform: Shape 432">
              <a:extLst>
                <a:ext uri="{FF2B5EF4-FFF2-40B4-BE49-F238E27FC236}">
                  <a16:creationId xmlns:a16="http://schemas.microsoft.com/office/drawing/2014/main" xmlns="" id="{F0740BC8-E255-4166-B66B-0E3830530A80}"/>
                </a:ext>
              </a:extLst>
            </p:cNvPr>
            <p:cNvSpPr/>
            <p:nvPr/>
          </p:nvSpPr>
          <p:spPr>
            <a:xfrm>
              <a:off x="-3923052" y="1282038"/>
              <a:ext cx="520505" cy="387389"/>
            </a:xfrm>
            <a:custGeom>
              <a:avLst/>
              <a:gdLst>
                <a:gd name="connsiteX0" fmla="*/ 0 w 520505"/>
                <a:gd name="connsiteY0" fmla="*/ 220869 h 387389"/>
                <a:gd name="connsiteX1" fmla="*/ 275398 w 520505"/>
                <a:gd name="connsiteY1" fmla="*/ 387389 h 387389"/>
                <a:gd name="connsiteX2" fmla="*/ 256184 w 520505"/>
                <a:gd name="connsiteY2" fmla="*/ 329748 h 387389"/>
                <a:gd name="connsiteX3" fmla="*/ 518773 w 520505"/>
                <a:gd name="connsiteY3" fmla="*/ 342557 h 387389"/>
                <a:gd name="connsiteX4" fmla="*/ 339444 w 520505"/>
                <a:gd name="connsiteY4" fmla="*/ 3112 h 387389"/>
                <a:gd name="connsiteX5" fmla="*/ 121688 w 520505"/>
                <a:gd name="connsiteY5" fmla="*/ 195251 h 387389"/>
                <a:gd name="connsiteX6" fmla="*/ 0 w 520505"/>
                <a:gd name="connsiteY6" fmla="*/ 220869 h 387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0505" h="387389">
                  <a:moveTo>
                    <a:pt x="0" y="220869"/>
                  </a:moveTo>
                  <a:cubicBezTo>
                    <a:pt x="0" y="220869"/>
                    <a:pt x="115283" y="182441"/>
                    <a:pt x="275398" y="387389"/>
                  </a:cubicBezTo>
                  <a:cubicBezTo>
                    <a:pt x="256184" y="329748"/>
                    <a:pt x="256184" y="329748"/>
                    <a:pt x="256184" y="329748"/>
                  </a:cubicBezTo>
                  <a:cubicBezTo>
                    <a:pt x="256184" y="329748"/>
                    <a:pt x="397086" y="387389"/>
                    <a:pt x="518773" y="342557"/>
                  </a:cubicBezTo>
                  <a:cubicBezTo>
                    <a:pt x="518773" y="342557"/>
                    <a:pt x="550796" y="47944"/>
                    <a:pt x="339444" y="3112"/>
                  </a:cubicBezTo>
                  <a:cubicBezTo>
                    <a:pt x="230566" y="-16102"/>
                    <a:pt x="134497" y="54349"/>
                    <a:pt x="121688" y="195251"/>
                  </a:cubicBezTo>
                  <a:cubicBezTo>
                    <a:pt x="70451" y="188846"/>
                    <a:pt x="0" y="220869"/>
                    <a:pt x="0" y="220869"/>
                  </a:cubicBezTo>
                  <a:close/>
                </a:path>
              </a:pathLst>
            </a:custGeom>
            <a:solidFill>
              <a:srgbClr val="EEC6AC">
                <a:alpha val="70000"/>
              </a:srgbClr>
            </a:solidFill>
            <a:ln w="63979" cap="flat">
              <a:noFill/>
              <a:prstDash val="solid"/>
              <a:miter/>
            </a:ln>
          </p:spPr>
          <p:txBody>
            <a:bodyPr rtlCol="0" anchor="ctr"/>
            <a:lstStyle/>
            <a:p>
              <a:endParaRPr lang="en-US"/>
            </a:p>
          </p:txBody>
        </p:sp>
        <p:grpSp>
          <p:nvGrpSpPr>
            <p:cNvPr id="434" name="Graphic 317">
              <a:extLst>
                <a:ext uri="{FF2B5EF4-FFF2-40B4-BE49-F238E27FC236}">
                  <a16:creationId xmlns:a16="http://schemas.microsoft.com/office/drawing/2014/main" xmlns="" id="{BE6D6814-221E-4C3B-BF24-70B524BF28E4}"/>
                </a:ext>
              </a:extLst>
            </p:cNvPr>
            <p:cNvGrpSpPr/>
            <p:nvPr/>
          </p:nvGrpSpPr>
          <p:grpSpPr>
            <a:xfrm>
              <a:off x="-3794960" y="1304364"/>
              <a:ext cx="379941" cy="320231"/>
              <a:chOff x="1538027" y="2082777"/>
              <a:chExt cx="379941" cy="320231"/>
            </a:xfrm>
          </p:grpSpPr>
          <p:sp>
            <p:nvSpPr>
              <p:cNvPr id="435" name="Freeform: Shape 434">
                <a:extLst>
                  <a:ext uri="{FF2B5EF4-FFF2-40B4-BE49-F238E27FC236}">
                    <a16:creationId xmlns:a16="http://schemas.microsoft.com/office/drawing/2014/main" xmlns="" id="{F47FEA4A-A29F-4CE2-BAA5-7DFA0AF8CA48}"/>
                  </a:ext>
                </a:extLst>
              </p:cNvPr>
              <p:cNvSpPr/>
              <p:nvPr/>
            </p:nvSpPr>
            <p:spPr>
              <a:xfrm>
                <a:off x="1544432" y="2092833"/>
                <a:ext cx="365651" cy="305856"/>
              </a:xfrm>
              <a:custGeom>
                <a:avLst/>
                <a:gdLst>
                  <a:gd name="connsiteX0" fmla="*/ 0 w 365651"/>
                  <a:gd name="connsiteY0" fmla="*/ 194892 h 305856"/>
                  <a:gd name="connsiteX1" fmla="*/ 365063 w 365651"/>
                  <a:gd name="connsiteY1" fmla="*/ 297366 h 305856"/>
                  <a:gd name="connsiteX2" fmla="*/ 179329 w 365651"/>
                  <a:gd name="connsiteY2" fmla="*/ 2753 h 305856"/>
                  <a:gd name="connsiteX3" fmla="*/ 0 w 365651"/>
                  <a:gd name="connsiteY3" fmla="*/ 194892 h 305856"/>
                </a:gdLst>
                <a:ahLst/>
                <a:cxnLst>
                  <a:cxn ang="0">
                    <a:pos x="connsiteX0" y="connsiteY0"/>
                  </a:cxn>
                  <a:cxn ang="0">
                    <a:pos x="connsiteX1" y="connsiteY1"/>
                  </a:cxn>
                  <a:cxn ang="0">
                    <a:pos x="connsiteX2" y="connsiteY2"/>
                  </a:cxn>
                  <a:cxn ang="0">
                    <a:pos x="connsiteX3" y="connsiteY3"/>
                  </a:cxn>
                </a:cxnLst>
                <a:rect l="l" t="t" r="r" b="b"/>
                <a:pathLst>
                  <a:path w="365651" h="305856">
                    <a:moveTo>
                      <a:pt x="0" y="194892"/>
                    </a:moveTo>
                    <a:cubicBezTo>
                      <a:pt x="0" y="194892"/>
                      <a:pt x="147306" y="342198"/>
                      <a:pt x="365063" y="297366"/>
                    </a:cubicBezTo>
                    <a:cubicBezTo>
                      <a:pt x="371467" y="182083"/>
                      <a:pt x="326635" y="21967"/>
                      <a:pt x="179329" y="2753"/>
                    </a:cubicBezTo>
                    <a:cubicBezTo>
                      <a:pt x="38428" y="-22865"/>
                      <a:pt x="6405" y="137250"/>
                      <a:pt x="0" y="194892"/>
                    </a:cubicBezTo>
                    <a:close/>
                  </a:path>
                </a:pathLst>
              </a:custGeom>
              <a:solidFill>
                <a:srgbClr val="FFFFFF"/>
              </a:solidFill>
              <a:ln w="63979" cap="flat">
                <a:noFill/>
                <a:prstDash val="solid"/>
                <a:miter/>
              </a:ln>
            </p:spPr>
            <p:txBody>
              <a:bodyPr rtlCol="0" anchor="ctr"/>
              <a:lstStyle/>
              <a:p>
                <a:endParaRPr lang="en-US"/>
              </a:p>
            </p:txBody>
          </p:sp>
          <p:sp>
            <p:nvSpPr>
              <p:cNvPr id="436" name="Freeform: Shape 435">
                <a:extLst>
                  <a:ext uri="{FF2B5EF4-FFF2-40B4-BE49-F238E27FC236}">
                    <a16:creationId xmlns:a16="http://schemas.microsoft.com/office/drawing/2014/main" xmlns="" id="{F482BDBC-46A5-41E4-8611-D5A0918227DD}"/>
                  </a:ext>
                </a:extLst>
              </p:cNvPr>
              <p:cNvSpPr/>
              <p:nvPr/>
            </p:nvSpPr>
            <p:spPr>
              <a:xfrm>
                <a:off x="1538027" y="2082777"/>
                <a:ext cx="379941" cy="320231"/>
              </a:xfrm>
              <a:custGeom>
                <a:avLst/>
                <a:gdLst>
                  <a:gd name="connsiteX0" fmla="*/ 288207 w 379941"/>
                  <a:gd name="connsiteY0" fmla="*/ 320231 h 320231"/>
                  <a:gd name="connsiteX1" fmla="*/ 288207 w 379941"/>
                  <a:gd name="connsiteY1" fmla="*/ 320231 h 320231"/>
                  <a:gd name="connsiteX2" fmla="*/ 0 w 379941"/>
                  <a:gd name="connsiteY2" fmla="*/ 211353 h 320231"/>
                  <a:gd name="connsiteX3" fmla="*/ 0 w 379941"/>
                  <a:gd name="connsiteY3" fmla="*/ 204948 h 320231"/>
                  <a:gd name="connsiteX4" fmla="*/ 166520 w 379941"/>
                  <a:gd name="connsiteY4" fmla="*/ 0 h 320231"/>
                  <a:gd name="connsiteX5" fmla="*/ 192138 w 379941"/>
                  <a:gd name="connsiteY5" fmla="*/ 0 h 320231"/>
                  <a:gd name="connsiteX6" fmla="*/ 377872 w 379941"/>
                  <a:gd name="connsiteY6" fmla="*/ 301017 h 320231"/>
                  <a:gd name="connsiteX7" fmla="*/ 371467 w 379941"/>
                  <a:gd name="connsiteY7" fmla="*/ 307422 h 320231"/>
                  <a:gd name="connsiteX8" fmla="*/ 288207 w 379941"/>
                  <a:gd name="connsiteY8" fmla="*/ 320231 h 320231"/>
                  <a:gd name="connsiteX9" fmla="*/ 12809 w 379941"/>
                  <a:gd name="connsiteY9" fmla="*/ 198543 h 320231"/>
                  <a:gd name="connsiteX10" fmla="*/ 288207 w 379941"/>
                  <a:gd name="connsiteY10" fmla="*/ 301017 h 320231"/>
                  <a:gd name="connsiteX11" fmla="*/ 288207 w 379941"/>
                  <a:gd name="connsiteY11" fmla="*/ 301017 h 320231"/>
                  <a:gd name="connsiteX12" fmla="*/ 365063 w 379941"/>
                  <a:gd name="connsiteY12" fmla="*/ 294613 h 320231"/>
                  <a:gd name="connsiteX13" fmla="*/ 185734 w 379941"/>
                  <a:gd name="connsiteY13" fmla="*/ 12809 h 320231"/>
                  <a:gd name="connsiteX14" fmla="*/ 160115 w 379941"/>
                  <a:gd name="connsiteY14" fmla="*/ 12809 h 320231"/>
                  <a:gd name="connsiteX15" fmla="*/ 12809 w 379941"/>
                  <a:gd name="connsiteY15" fmla="*/ 198543 h 320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9941" h="320231">
                    <a:moveTo>
                      <a:pt x="288207" y="320231"/>
                    </a:moveTo>
                    <a:lnTo>
                      <a:pt x="288207" y="320231"/>
                    </a:lnTo>
                    <a:cubicBezTo>
                      <a:pt x="108878" y="320231"/>
                      <a:pt x="0" y="211353"/>
                      <a:pt x="0" y="211353"/>
                    </a:cubicBezTo>
                    <a:cubicBezTo>
                      <a:pt x="0" y="211353"/>
                      <a:pt x="0" y="204948"/>
                      <a:pt x="0" y="204948"/>
                    </a:cubicBezTo>
                    <a:cubicBezTo>
                      <a:pt x="6405" y="172925"/>
                      <a:pt x="32023" y="0"/>
                      <a:pt x="166520" y="0"/>
                    </a:cubicBezTo>
                    <a:cubicBezTo>
                      <a:pt x="172924" y="0"/>
                      <a:pt x="185734" y="0"/>
                      <a:pt x="192138" y="0"/>
                    </a:cubicBezTo>
                    <a:cubicBezTo>
                      <a:pt x="345849" y="19214"/>
                      <a:pt x="390681" y="198543"/>
                      <a:pt x="377872" y="301017"/>
                    </a:cubicBezTo>
                    <a:cubicBezTo>
                      <a:pt x="377872" y="301017"/>
                      <a:pt x="377872" y="307422"/>
                      <a:pt x="371467" y="307422"/>
                    </a:cubicBezTo>
                    <a:cubicBezTo>
                      <a:pt x="345849" y="320231"/>
                      <a:pt x="313826" y="320231"/>
                      <a:pt x="288207" y="320231"/>
                    </a:cubicBezTo>
                    <a:close/>
                    <a:moveTo>
                      <a:pt x="12809" y="198543"/>
                    </a:moveTo>
                    <a:cubicBezTo>
                      <a:pt x="32023" y="211353"/>
                      <a:pt x="134497" y="301017"/>
                      <a:pt x="288207" y="301017"/>
                    </a:cubicBezTo>
                    <a:lnTo>
                      <a:pt x="288207" y="301017"/>
                    </a:lnTo>
                    <a:cubicBezTo>
                      <a:pt x="313826" y="301017"/>
                      <a:pt x="339444" y="301017"/>
                      <a:pt x="365063" y="294613"/>
                    </a:cubicBezTo>
                    <a:cubicBezTo>
                      <a:pt x="371467" y="192139"/>
                      <a:pt x="326635" y="32023"/>
                      <a:pt x="185734" y="12809"/>
                    </a:cubicBezTo>
                    <a:cubicBezTo>
                      <a:pt x="179329" y="12809"/>
                      <a:pt x="166520" y="12809"/>
                      <a:pt x="160115" y="12809"/>
                    </a:cubicBezTo>
                    <a:cubicBezTo>
                      <a:pt x="44832" y="12809"/>
                      <a:pt x="12809" y="160116"/>
                      <a:pt x="12809" y="198543"/>
                    </a:cubicBezTo>
                    <a:close/>
                  </a:path>
                </a:pathLst>
              </a:custGeom>
              <a:solidFill>
                <a:srgbClr val="957252"/>
              </a:solidFill>
              <a:ln w="63979" cap="flat">
                <a:noFill/>
                <a:prstDash val="solid"/>
                <a:miter/>
              </a:ln>
            </p:spPr>
            <p:txBody>
              <a:bodyPr rtlCol="0" anchor="ctr"/>
              <a:lstStyle/>
              <a:p>
                <a:endParaRPr lang="en-US"/>
              </a:p>
            </p:txBody>
          </p:sp>
        </p:grpSp>
        <p:grpSp>
          <p:nvGrpSpPr>
            <p:cNvPr id="437" name="Graphic 317">
              <a:extLst>
                <a:ext uri="{FF2B5EF4-FFF2-40B4-BE49-F238E27FC236}">
                  <a16:creationId xmlns:a16="http://schemas.microsoft.com/office/drawing/2014/main" xmlns="" id="{DA2B5A85-3BB5-4BE5-A0B2-FB0BF6B210A7}"/>
                </a:ext>
              </a:extLst>
            </p:cNvPr>
            <p:cNvGrpSpPr/>
            <p:nvPr/>
          </p:nvGrpSpPr>
          <p:grpSpPr>
            <a:xfrm>
              <a:off x="-3693182" y="1323578"/>
              <a:ext cx="199850" cy="275398"/>
              <a:chOff x="1639805" y="2101991"/>
              <a:chExt cx="199850" cy="275398"/>
            </a:xfrm>
          </p:grpSpPr>
          <p:sp>
            <p:nvSpPr>
              <p:cNvPr id="438" name="Freeform: Shape 437">
                <a:extLst>
                  <a:ext uri="{FF2B5EF4-FFF2-40B4-BE49-F238E27FC236}">
                    <a16:creationId xmlns:a16="http://schemas.microsoft.com/office/drawing/2014/main" xmlns="" id="{6AA9073A-5CFE-4F64-9335-524B7BDF3202}"/>
                  </a:ext>
                </a:extLst>
              </p:cNvPr>
              <p:cNvSpPr/>
              <p:nvPr/>
            </p:nvSpPr>
            <p:spPr>
              <a:xfrm>
                <a:off x="1639805" y="2101991"/>
                <a:ext cx="199850" cy="275398"/>
              </a:xfrm>
              <a:custGeom>
                <a:avLst/>
                <a:gdLst>
                  <a:gd name="connsiteX0" fmla="*/ 199239 w 199850"/>
                  <a:gd name="connsiteY0" fmla="*/ 140902 h 275398"/>
                  <a:gd name="connsiteX1" fmla="*/ 90360 w 199850"/>
                  <a:gd name="connsiteY1" fmla="*/ 275399 h 275398"/>
                  <a:gd name="connsiteX2" fmla="*/ 696 w 199850"/>
                  <a:gd name="connsiteY2" fmla="*/ 134497 h 275398"/>
                  <a:gd name="connsiteX3" fmla="*/ 109574 w 199850"/>
                  <a:gd name="connsiteY3" fmla="*/ 0 h 275398"/>
                  <a:gd name="connsiteX4" fmla="*/ 199239 w 199850"/>
                  <a:gd name="connsiteY4" fmla="*/ 140902 h 275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0" h="275398">
                    <a:moveTo>
                      <a:pt x="199239" y="140902"/>
                    </a:moveTo>
                    <a:cubicBezTo>
                      <a:pt x="192834" y="217757"/>
                      <a:pt x="148002" y="275399"/>
                      <a:pt x="90360" y="275399"/>
                    </a:cubicBezTo>
                    <a:cubicBezTo>
                      <a:pt x="32719" y="275399"/>
                      <a:pt x="-5709" y="211352"/>
                      <a:pt x="696" y="134497"/>
                    </a:cubicBezTo>
                    <a:cubicBezTo>
                      <a:pt x="7100" y="57642"/>
                      <a:pt x="51933" y="0"/>
                      <a:pt x="109574" y="0"/>
                    </a:cubicBezTo>
                    <a:cubicBezTo>
                      <a:pt x="160811" y="6405"/>
                      <a:pt x="205643" y="64046"/>
                      <a:pt x="199239" y="140902"/>
                    </a:cubicBezTo>
                    <a:close/>
                  </a:path>
                </a:pathLst>
              </a:custGeom>
              <a:solidFill>
                <a:srgbClr val="7B92A6"/>
              </a:solidFill>
              <a:ln w="63979" cap="flat">
                <a:noFill/>
                <a:prstDash val="solid"/>
                <a:miter/>
              </a:ln>
            </p:spPr>
            <p:txBody>
              <a:bodyPr rtlCol="0" anchor="ctr"/>
              <a:lstStyle/>
              <a:p>
                <a:endParaRPr lang="en-US"/>
              </a:p>
            </p:txBody>
          </p:sp>
          <p:sp>
            <p:nvSpPr>
              <p:cNvPr id="439" name="Freeform: Shape 438">
                <a:extLst>
                  <a:ext uri="{FF2B5EF4-FFF2-40B4-BE49-F238E27FC236}">
                    <a16:creationId xmlns:a16="http://schemas.microsoft.com/office/drawing/2014/main" xmlns="" id="{5DC53973-B509-49BC-9EF4-9459969A5AA8}"/>
                  </a:ext>
                </a:extLst>
              </p:cNvPr>
              <p:cNvSpPr/>
              <p:nvPr/>
            </p:nvSpPr>
            <p:spPr>
              <a:xfrm>
                <a:off x="1639805" y="2101991"/>
                <a:ext cx="199850" cy="275398"/>
              </a:xfrm>
              <a:custGeom>
                <a:avLst/>
                <a:gdLst>
                  <a:gd name="connsiteX0" fmla="*/ 199239 w 199850"/>
                  <a:gd name="connsiteY0" fmla="*/ 140902 h 275398"/>
                  <a:gd name="connsiteX1" fmla="*/ 90360 w 199850"/>
                  <a:gd name="connsiteY1" fmla="*/ 275399 h 275398"/>
                  <a:gd name="connsiteX2" fmla="*/ 696 w 199850"/>
                  <a:gd name="connsiteY2" fmla="*/ 134497 h 275398"/>
                  <a:gd name="connsiteX3" fmla="*/ 109574 w 199850"/>
                  <a:gd name="connsiteY3" fmla="*/ 0 h 275398"/>
                  <a:gd name="connsiteX4" fmla="*/ 199239 w 199850"/>
                  <a:gd name="connsiteY4" fmla="*/ 140902 h 275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0" h="275398">
                    <a:moveTo>
                      <a:pt x="199239" y="140902"/>
                    </a:moveTo>
                    <a:cubicBezTo>
                      <a:pt x="192834" y="217757"/>
                      <a:pt x="148002" y="275399"/>
                      <a:pt x="90360" y="275399"/>
                    </a:cubicBezTo>
                    <a:cubicBezTo>
                      <a:pt x="32719" y="275399"/>
                      <a:pt x="-5709" y="211352"/>
                      <a:pt x="696" y="134497"/>
                    </a:cubicBezTo>
                    <a:cubicBezTo>
                      <a:pt x="7100" y="57642"/>
                      <a:pt x="51933" y="0"/>
                      <a:pt x="109574" y="0"/>
                    </a:cubicBezTo>
                    <a:cubicBezTo>
                      <a:pt x="160811" y="6405"/>
                      <a:pt x="205643" y="64046"/>
                      <a:pt x="199239" y="140902"/>
                    </a:cubicBezTo>
                    <a:close/>
                  </a:path>
                </a:pathLst>
              </a:custGeom>
              <a:solidFill>
                <a:srgbClr val="332C26"/>
              </a:solidFill>
              <a:ln w="63979" cap="flat">
                <a:noFill/>
                <a:prstDash val="solid"/>
                <a:miter/>
              </a:ln>
            </p:spPr>
            <p:txBody>
              <a:bodyPr rtlCol="0" anchor="ctr"/>
              <a:lstStyle/>
              <a:p>
                <a:endParaRPr lang="en-US"/>
              </a:p>
            </p:txBody>
          </p:sp>
          <p:sp>
            <p:nvSpPr>
              <p:cNvPr id="440" name="Freeform: Shape 439">
                <a:extLst>
                  <a:ext uri="{FF2B5EF4-FFF2-40B4-BE49-F238E27FC236}">
                    <a16:creationId xmlns:a16="http://schemas.microsoft.com/office/drawing/2014/main" xmlns="" id="{561B5B03-A68D-45A5-BF3F-EB9F31F72FDF}"/>
                  </a:ext>
                </a:extLst>
              </p:cNvPr>
              <p:cNvSpPr/>
              <p:nvPr/>
            </p:nvSpPr>
            <p:spPr>
              <a:xfrm>
                <a:off x="1659715" y="2140419"/>
                <a:ext cx="154526" cy="211352"/>
              </a:xfrm>
              <a:custGeom>
                <a:avLst/>
                <a:gdLst>
                  <a:gd name="connsiteX0" fmla="*/ 153711 w 154526"/>
                  <a:gd name="connsiteY0" fmla="*/ 108879 h 211352"/>
                  <a:gd name="connsiteX1" fmla="*/ 70451 w 154526"/>
                  <a:gd name="connsiteY1" fmla="*/ 211353 h 211352"/>
                  <a:gd name="connsiteX2" fmla="*/ 0 w 154526"/>
                  <a:gd name="connsiteY2" fmla="*/ 102474 h 211352"/>
                  <a:gd name="connsiteX3" fmla="*/ 83260 w 154526"/>
                  <a:gd name="connsiteY3" fmla="*/ 0 h 211352"/>
                  <a:gd name="connsiteX4" fmla="*/ 153711 w 154526"/>
                  <a:gd name="connsiteY4" fmla="*/ 108879 h 211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526" h="211352">
                    <a:moveTo>
                      <a:pt x="153711" y="108879"/>
                    </a:moveTo>
                    <a:cubicBezTo>
                      <a:pt x="147306" y="166520"/>
                      <a:pt x="115283" y="211353"/>
                      <a:pt x="70451" y="211353"/>
                    </a:cubicBezTo>
                    <a:cubicBezTo>
                      <a:pt x="25618" y="211353"/>
                      <a:pt x="0" y="160116"/>
                      <a:pt x="0" y="102474"/>
                    </a:cubicBezTo>
                    <a:cubicBezTo>
                      <a:pt x="0" y="44832"/>
                      <a:pt x="38428" y="0"/>
                      <a:pt x="83260" y="0"/>
                    </a:cubicBezTo>
                    <a:cubicBezTo>
                      <a:pt x="128092" y="0"/>
                      <a:pt x="160115" y="51237"/>
                      <a:pt x="153711" y="108879"/>
                    </a:cubicBezTo>
                    <a:close/>
                  </a:path>
                </a:pathLst>
              </a:custGeom>
              <a:solidFill>
                <a:srgbClr val="332C26"/>
              </a:solidFill>
              <a:ln w="63979" cap="flat">
                <a:noFill/>
                <a:prstDash val="solid"/>
                <a:miter/>
              </a:ln>
            </p:spPr>
            <p:txBody>
              <a:bodyPr rtlCol="0" anchor="ctr"/>
              <a:lstStyle/>
              <a:p>
                <a:endParaRPr lang="en-US"/>
              </a:p>
            </p:txBody>
          </p:sp>
          <p:sp>
            <p:nvSpPr>
              <p:cNvPr id="441" name="Freeform: Shape 440">
                <a:extLst>
                  <a:ext uri="{FF2B5EF4-FFF2-40B4-BE49-F238E27FC236}">
                    <a16:creationId xmlns:a16="http://schemas.microsoft.com/office/drawing/2014/main" xmlns="" id="{5511FACA-FFB7-49C7-90B5-3969160753EA}"/>
                  </a:ext>
                </a:extLst>
              </p:cNvPr>
              <p:cNvSpPr/>
              <p:nvPr/>
            </p:nvSpPr>
            <p:spPr>
              <a:xfrm>
                <a:off x="1678929" y="2159632"/>
                <a:ext cx="122668" cy="166520"/>
              </a:xfrm>
              <a:custGeom>
                <a:avLst/>
                <a:gdLst>
                  <a:gd name="connsiteX0" fmla="*/ 121688 w 122668"/>
                  <a:gd name="connsiteY0" fmla="*/ 83260 h 166520"/>
                  <a:gd name="connsiteX1" fmla="*/ 57642 w 122668"/>
                  <a:gd name="connsiteY1" fmla="*/ 166520 h 166520"/>
                  <a:gd name="connsiteX2" fmla="*/ 0 w 122668"/>
                  <a:gd name="connsiteY2" fmla="*/ 83260 h 166520"/>
                  <a:gd name="connsiteX3" fmla="*/ 64046 w 122668"/>
                  <a:gd name="connsiteY3" fmla="*/ 0 h 166520"/>
                  <a:gd name="connsiteX4" fmla="*/ 121688 w 122668"/>
                  <a:gd name="connsiteY4" fmla="*/ 83260 h 166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668" h="166520">
                    <a:moveTo>
                      <a:pt x="121688" y="83260"/>
                    </a:moveTo>
                    <a:cubicBezTo>
                      <a:pt x="121688" y="128092"/>
                      <a:pt x="89665" y="166520"/>
                      <a:pt x="57642" y="166520"/>
                    </a:cubicBezTo>
                    <a:cubicBezTo>
                      <a:pt x="25619" y="166520"/>
                      <a:pt x="0" y="128092"/>
                      <a:pt x="0" y="83260"/>
                    </a:cubicBezTo>
                    <a:cubicBezTo>
                      <a:pt x="0" y="38428"/>
                      <a:pt x="32023" y="0"/>
                      <a:pt x="64046" y="0"/>
                    </a:cubicBezTo>
                    <a:cubicBezTo>
                      <a:pt x="102474" y="0"/>
                      <a:pt x="128092" y="38428"/>
                      <a:pt x="121688" y="83260"/>
                    </a:cubicBezTo>
                    <a:close/>
                  </a:path>
                </a:pathLst>
              </a:custGeom>
              <a:solidFill>
                <a:srgbClr val="0A0A0A"/>
              </a:solidFill>
              <a:ln w="63979" cap="flat">
                <a:noFill/>
                <a:prstDash val="solid"/>
                <a:miter/>
              </a:ln>
            </p:spPr>
            <p:txBody>
              <a:bodyPr rtlCol="0" anchor="ctr"/>
              <a:lstStyle/>
              <a:p>
                <a:endParaRPr lang="en-US"/>
              </a:p>
            </p:txBody>
          </p:sp>
          <p:sp>
            <p:nvSpPr>
              <p:cNvPr id="442" name="Freeform: Shape 441">
                <a:extLst>
                  <a:ext uri="{FF2B5EF4-FFF2-40B4-BE49-F238E27FC236}">
                    <a16:creationId xmlns:a16="http://schemas.microsoft.com/office/drawing/2014/main" xmlns="" id="{7EC4E7C4-75F0-46AD-970A-A36E6479D9C2}"/>
                  </a:ext>
                </a:extLst>
              </p:cNvPr>
              <p:cNvSpPr/>
              <p:nvPr/>
            </p:nvSpPr>
            <p:spPr>
              <a:xfrm>
                <a:off x="1639889" y="2217274"/>
                <a:ext cx="199154" cy="160115"/>
              </a:xfrm>
              <a:custGeom>
                <a:avLst/>
                <a:gdLst>
                  <a:gd name="connsiteX0" fmla="*/ 612 w 199154"/>
                  <a:gd name="connsiteY0" fmla="*/ 0 h 160115"/>
                  <a:gd name="connsiteX1" fmla="*/ 612 w 199154"/>
                  <a:gd name="connsiteY1" fmla="*/ 19214 h 160115"/>
                  <a:gd name="connsiteX2" fmla="*/ 90276 w 199154"/>
                  <a:gd name="connsiteY2" fmla="*/ 160116 h 160115"/>
                  <a:gd name="connsiteX3" fmla="*/ 199155 w 199154"/>
                  <a:gd name="connsiteY3" fmla="*/ 25618 h 160115"/>
                  <a:gd name="connsiteX4" fmla="*/ 199155 w 199154"/>
                  <a:gd name="connsiteY4" fmla="*/ 6405 h 160115"/>
                  <a:gd name="connsiteX5" fmla="*/ 612 w 199154"/>
                  <a:gd name="connsiteY5" fmla="*/ 0 h 160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154" h="160115">
                    <a:moveTo>
                      <a:pt x="612" y="0"/>
                    </a:moveTo>
                    <a:cubicBezTo>
                      <a:pt x="612" y="6405"/>
                      <a:pt x="612" y="12809"/>
                      <a:pt x="612" y="19214"/>
                    </a:cubicBezTo>
                    <a:cubicBezTo>
                      <a:pt x="-5793" y="96069"/>
                      <a:pt x="39039" y="160116"/>
                      <a:pt x="90276" y="160116"/>
                    </a:cubicBezTo>
                    <a:cubicBezTo>
                      <a:pt x="147918" y="160116"/>
                      <a:pt x="192750" y="102474"/>
                      <a:pt x="199155" y="25618"/>
                    </a:cubicBezTo>
                    <a:cubicBezTo>
                      <a:pt x="199155" y="19214"/>
                      <a:pt x="199155" y="12809"/>
                      <a:pt x="199155" y="6405"/>
                    </a:cubicBezTo>
                    <a:cubicBezTo>
                      <a:pt x="135109" y="44832"/>
                      <a:pt x="51849" y="51237"/>
                      <a:pt x="612" y="0"/>
                    </a:cubicBezTo>
                    <a:close/>
                  </a:path>
                </a:pathLst>
              </a:custGeom>
              <a:solidFill>
                <a:srgbClr val="333332"/>
              </a:solidFill>
              <a:ln w="63979" cap="flat">
                <a:noFill/>
                <a:prstDash val="solid"/>
                <a:miter/>
              </a:ln>
            </p:spPr>
            <p:txBody>
              <a:bodyPr rtlCol="0" anchor="ctr"/>
              <a:lstStyle/>
              <a:p>
                <a:endParaRPr lang="en-US"/>
              </a:p>
            </p:txBody>
          </p:sp>
          <p:sp>
            <p:nvSpPr>
              <p:cNvPr id="443" name="Freeform: Shape 442">
                <a:extLst>
                  <a:ext uri="{FF2B5EF4-FFF2-40B4-BE49-F238E27FC236}">
                    <a16:creationId xmlns:a16="http://schemas.microsoft.com/office/drawing/2014/main" xmlns="" id="{6EFD640B-7566-4E65-933D-7FE2B99653CC}"/>
                  </a:ext>
                </a:extLst>
              </p:cNvPr>
              <p:cNvSpPr/>
              <p:nvPr/>
            </p:nvSpPr>
            <p:spPr>
              <a:xfrm>
                <a:off x="1666120" y="2166037"/>
                <a:ext cx="59344" cy="83260"/>
              </a:xfrm>
              <a:custGeom>
                <a:avLst/>
                <a:gdLst>
                  <a:gd name="connsiteX0" fmla="*/ 57641 w 59344"/>
                  <a:gd name="connsiteY0" fmla="*/ 44832 h 83260"/>
                  <a:gd name="connsiteX1" fmla="*/ 25618 w 59344"/>
                  <a:gd name="connsiteY1" fmla="*/ 83260 h 83260"/>
                  <a:gd name="connsiteX2" fmla="*/ 0 w 59344"/>
                  <a:gd name="connsiteY2" fmla="*/ 38428 h 83260"/>
                  <a:gd name="connsiteX3" fmla="*/ 38428 w 59344"/>
                  <a:gd name="connsiteY3" fmla="*/ 0 h 83260"/>
                  <a:gd name="connsiteX4" fmla="*/ 57641 w 59344"/>
                  <a:gd name="connsiteY4" fmla="*/ 44832 h 832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344" h="83260">
                    <a:moveTo>
                      <a:pt x="57641" y="44832"/>
                    </a:moveTo>
                    <a:cubicBezTo>
                      <a:pt x="57641" y="64046"/>
                      <a:pt x="38428" y="83260"/>
                      <a:pt x="25618" y="83260"/>
                    </a:cubicBezTo>
                    <a:cubicBezTo>
                      <a:pt x="6405" y="83260"/>
                      <a:pt x="0" y="57642"/>
                      <a:pt x="0" y="38428"/>
                    </a:cubicBezTo>
                    <a:cubicBezTo>
                      <a:pt x="6405" y="12809"/>
                      <a:pt x="19214" y="0"/>
                      <a:pt x="38428" y="0"/>
                    </a:cubicBezTo>
                    <a:cubicBezTo>
                      <a:pt x="51237" y="0"/>
                      <a:pt x="64046" y="19214"/>
                      <a:pt x="57641" y="44832"/>
                    </a:cubicBezTo>
                    <a:close/>
                  </a:path>
                </a:pathLst>
              </a:custGeom>
              <a:solidFill>
                <a:srgbClr val="FFFFFF"/>
              </a:solidFill>
              <a:ln w="63979" cap="flat">
                <a:noFill/>
                <a:prstDash val="solid"/>
                <a:miter/>
              </a:ln>
            </p:spPr>
            <p:txBody>
              <a:bodyPr rtlCol="0" anchor="ctr"/>
              <a:lstStyle/>
              <a:p>
                <a:endParaRPr lang="en-US"/>
              </a:p>
            </p:txBody>
          </p:sp>
          <p:sp>
            <p:nvSpPr>
              <p:cNvPr id="444" name="Freeform: Shape 443">
                <a:extLst>
                  <a:ext uri="{FF2B5EF4-FFF2-40B4-BE49-F238E27FC236}">
                    <a16:creationId xmlns:a16="http://schemas.microsoft.com/office/drawing/2014/main" xmlns="" id="{CF8AC457-3CCF-48FA-BEEA-3991F3E888E9}"/>
                  </a:ext>
                </a:extLst>
              </p:cNvPr>
              <p:cNvSpPr/>
              <p:nvPr/>
            </p:nvSpPr>
            <p:spPr>
              <a:xfrm>
                <a:off x="1672524" y="2262106"/>
                <a:ext cx="32023" cy="38427"/>
              </a:xfrm>
              <a:custGeom>
                <a:avLst/>
                <a:gdLst>
                  <a:gd name="connsiteX0" fmla="*/ 32023 w 32023"/>
                  <a:gd name="connsiteY0" fmla="*/ 19214 h 38427"/>
                  <a:gd name="connsiteX1" fmla="*/ 12809 w 32023"/>
                  <a:gd name="connsiteY1" fmla="*/ 38428 h 38427"/>
                  <a:gd name="connsiteX2" fmla="*/ 0 w 32023"/>
                  <a:gd name="connsiteY2" fmla="*/ 19214 h 38427"/>
                  <a:gd name="connsiteX3" fmla="*/ 19214 w 32023"/>
                  <a:gd name="connsiteY3" fmla="*/ 0 h 38427"/>
                  <a:gd name="connsiteX4" fmla="*/ 32023 w 32023"/>
                  <a:gd name="connsiteY4" fmla="*/ 19214 h 384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23" h="38427">
                    <a:moveTo>
                      <a:pt x="32023" y="19214"/>
                    </a:moveTo>
                    <a:cubicBezTo>
                      <a:pt x="32023" y="32023"/>
                      <a:pt x="25618" y="38428"/>
                      <a:pt x="12809" y="38428"/>
                    </a:cubicBezTo>
                    <a:cubicBezTo>
                      <a:pt x="6405" y="38428"/>
                      <a:pt x="0" y="25618"/>
                      <a:pt x="0" y="19214"/>
                    </a:cubicBezTo>
                    <a:cubicBezTo>
                      <a:pt x="0" y="6405"/>
                      <a:pt x="12809" y="0"/>
                      <a:pt x="19214" y="0"/>
                    </a:cubicBezTo>
                    <a:cubicBezTo>
                      <a:pt x="25618" y="0"/>
                      <a:pt x="32023" y="6405"/>
                      <a:pt x="32023" y="19214"/>
                    </a:cubicBezTo>
                    <a:close/>
                  </a:path>
                </a:pathLst>
              </a:custGeom>
              <a:solidFill>
                <a:srgbClr val="FFFFFF"/>
              </a:solidFill>
              <a:ln w="63979" cap="flat">
                <a:noFill/>
                <a:prstDash val="solid"/>
                <a:miter/>
              </a:ln>
            </p:spPr>
            <p:txBody>
              <a:bodyPr rtlCol="0" anchor="ctr"/>
              <a:lstStyle/>
              <a:p>
                <a:endParaRPr lang="en-US"/>
              </a:p>
            </p:txBody>
          </p:sp>
        </p:grpSp>
        <p:grpSp>
          <p:nvGrpSpPr>
            <p:cNvPr id="445" name="Graphic 317">
              <a:extLst>
                <a:ext uri="{FF2B5EF4-FFF2-40B4-BE49-F238E27FC236}">
                  <a16:creationId xmlns:a16="http://schemas.microsoft.com/office/drawing/2014/main" xmlns="" id="{5D8E48B5-7022-48EA-9FC1-9CFEC119B2D3}"/>
                </a:ext>
              </a:extLst>
            </p:cNvPr>
            <p:cNvGrpSpPr/>
            <p:nvPr/>
          </p:nvGrpSpPr>
          <p:grpSpPr>
            <a:xfrm>
              <a:off x="-2955956" y="1349196"/>
              <a:ext cx="416299" cy="326635"/>
              <a:chOff x="2377031" y="2127609"/>
              <a:chExt cx="416299" cy="326635"/>
            </a:xfrm>
          </p:grpSpPr>
          <p:sp>
            <p:nvSpPr>
              <p:cNvPr id="446" name="Freeform: Shape 445">
                <a:extLst>
                  <a:ext uri="{FF2B5EF4-FFF2-40B4-BE49-F238E27FC236}">
                    <a16:creationId xmlns:a16="http://schemas.microsoft.com/office/drawing/2014/main" xmlns="" id="{127E3345-D0DE-4792-B2FE-BFB41C82D117}"/>
                  </a:ext>
                </a:extLst>
              </p:cNvPr>
              <p:cNvSpPr/>
              <p:nvPr/>
            </p:nvSpPr>
            <p:spPr>
              <a:xfrm>
                <a:off x="2383436" y="2142606"/>
                <a:ext cx="403490" cy="308601"/>
              </a:xfrm>
              <a:custGeom>
                <a:avLst/>
                <a:gdLst>
                  <a:gd name="connsiteX0" fmla="*/ 0 w 403490"/>
                  <a:gd name="connsiteY0" fmla="*/ 286021 h 308601"/>
                  <a:gd name="connsiteX1" fmla="*/ 217757 w 403490"/>
                  <a:gd name="connsiteY1" fmla="*/ 4217 h 308601"/>
                  <a:gd name="connsiteX2" fmla="*/ 403490 w 403490"/>
                  <a:gd name="connsiteY2" fmla="*/ 157928 h 308601"/>
                  <a:gd name="connsiteX3" fmla="*/ 0 w 403490"/>
                  <a:gd name="connsiteY3" fmla="*/ 286021 h 308601"/>
                </a:gdLst>
                <a:ahLst/>
                <a:cxnLst>
                  <a:cxn ang="0">
                    <a:pos x="connsiteX0" y="connsiteY0"/>
                  </a:cxn>
                  <a:cxn ang="0">
                    <a:pos x="connsiteX1" y="connsiteY1"/>
                  </a:cxn>
                  <a:cxn ang="0">
                    <a:pos x="connsiteX2" y="connsiteY2"/>
                  </a:cxn>
                  <a:cxn ang="0">
                    <a:pos x="connsiteX3" y="connsiteY3"/>
                  </a:cxn>
                </a:cxnLst>
                <a:rect l="l" t="t" r="r" b="b"/>
                <a:pathLst>
                  <a:path w="403490" h="308601">
                    <a:moveTo>
                      <a:pt x="0" y="286021"/>
                    </a:moveTo>
                    <a:cubicBezTo>
                      <a:pt x="0" y="286021"/>
                      <a:pt x="51237" y="55454"/>
                      <a:pt x="217757" y="4217"/>
                    </a:cubicBezTo>
                    <a:cubicBezTo>
                      <a:pt x="333040" y="-21401"/>
                      <a:pt x="390681" y="74668"/>
                      <a:pt x="403490" y="157928"/>
                    </a:cubicBezTo>
                    <a:cubicBezTo>
                      <a:pt x="384276" y="247593"/>
                      <a:pt x="262589" y="356472"/>
                      <a:pt x="0" y="286021"/>
                    </a:cubicBezTo>
                    <a:close/>
                  </a:path>
                </a:pathLst>
              </a:custGeom>
              <a:solidFill>
                <a:srgbClr val="FFFFFF"/>
              </a:solidFill>
              <a:ln w="63979" cap="flat">
                <a:noFill/>
                <a:prstDash val="solid"/>
                <a:miter/>
              </a:ln>
            </p:spPr>
            <p:txBody>
              <a:bodyPr rtlCol="0" anchor="ctr"/>
              <a:lstStyle/>
              <a:p>
                <a:endParaRPr lang="en-US"/>
              </a:p>
            </p:txBody>
          </p:sp>
          <p:sp>
            <p:nvSpPr>
              <p:cNvPr id="447" name="Freeform: Shape 446">
                <a:extLst>
                  <a:ext uri="{FF2B5EF4-FFF2-40B4-BE49-F238E27FC236}">
                    <a16:creationId xmlns:a16="http://schemas.microsoft.com/office/drawing/2014/main" xmlns="" id="{76867B11-67C9-4B1B-8F5A-0AFF59A32CB9}"/>
                  </a:ext>
                </a:extLst>
              </p:cNvPr>
              <p:cNvSpPr/>
              <p:nvPr/>
            </p:nvSpPr>
            <p:spPr>
              <a:xfrm>
                <a:off x="2377031" y="2127609"/>
                <a:ext cx="416299" cy="326635"/>
              </a:xfrm>
              <a:custGeom>
                <a:avLst/>
                <a:gdLst>
                  <a:gd name="connsiteX0" fmla="*/ 166520 w 416299"/>
                  <a:gd name="connsiteY0" fmla="*/ 326636 h 326635"/>
                  <a:gd name="connsiteX1" fmla="*/ 6405 w 416299"/>
                  <a:gd name="connsiteY1" fmla="*/ 301017 h 326635"/>
                  <a:gd name="connsiteX2" fmla="*/ 0 w 416299"/>
                  <a:gd name="connsiteY2" fmla="*/ 294613 h 326635"/>
                  <a:gd name="connsiteX3" fmla="*/ 224161 w 416299"/>
                  <a:gd name="connsiteY3" fmla="*/ 6405 h 326635"/>
                  <a:gd name="connsiteX4" fmla="*/ 262589 w 416299"/>
                  <a:gd name="connsiteY4" fmla="*/ 0 h 326635"/>
                  <a:gd name="connsiteX5" fmla="*/ 416300 w 416299"/>
                  <a:gd name="connsiteY5" fmla="*/ 160116 h 326635"/>
                  <a:gd name="connsiteX6" fmla="*/ 416300 w 416299"/>
                  <a:gd name="connsiteY6" fmla="*/ 160116 h 326635"/>
                  <a:gd name="connsiteX7" fmla="*/ 166520 w 416299"/>
                  <a:gd name="connsiteY7" fmla="*/ 326636 h 326635"/>
                  <a:gd name="connsiteX8" fmla="*/ 12809 w 416299"/>
                  <a:gd name="connsiteY8" fmla="*/ 294613 h 326635"/>
                  <a:gd name="connsiteX9" fmla="*/ 166520 w 416299"/>
                  <a:gd name="connsiteY9" fmla="*/ 320231 h 326635"/>
                  <a:gd name="connsiteX10" fmla="*/ 403490 w 416299"/>
                  <a:gd name="connsiteY10" fmla="*/ 172925 h 326635"/>
                  <a:gd name="connsiteX11" fmla="*/ 262589 w 416299"/>
                  <a:gd name="connsiteY11" fmla="*/ 25618 h 326635"/>
                  <a:gd name="connsiteX12" fmla="*/ 230566 w 416299"/>
                  <a:gd name="connsiteY12" fmla="*/ 32023 h 326635"/>
                  <a:gd name="connsiteX13" fmla="*/ 12809 w 416299"/>
                  <a:gd name="connsiteY13" fmla="*/ 294613 h 326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6299" h="326635">
                    <a:moveTo>
                      <a:pt x="166520" y="326636"/>
                    </a:moveTo>
                    <a:cubicBezTo>
                      <a:pt x="115283" y="326636"/>
                      <a:pt x="64046" y="320231"/>
                      <a:pt x="6405" y="301017"/>
                    </a:cubicBezTo>
                    <a:cubicBezTo>
                      <a:pt x="0" y="301017"/>
                      <a:pt x="0" y="294613"/>
                      <a:pt x="0" y="294613"/>
                    </a:cubicBezTo>
                    <a:cubicBezTo>
                      <a:pt x="0" y="281803"/>
                      <a:pt x="51237" y="57642"/>
                      <a:pt x="224161" y="6405"/>
                    </a:cubicBezTo>
                    <a:cubicBezTo>
                      <a:pt x="236971" y="6405"/>
                      <a:pt x="249780" y="0"/>
                      <a:pt x="262589" y="0"/>
                    </a:cubicBezTo>
                    <a:cubicBezTo>
                      <a:pt x="358658" y="0"/>
                      <a:pt x="403490" y="89665"/>
                      <a:pt x="416300" y="160116"/>
                    </a:cubicBezTo>
                    <a:cubicBezTo>
                      <a:pt x="416300" y="160116"/>
                      <a:pt x="416300" y="160116"/>
                      <a:pt x="416300" y="160116"/>
                    </a:cubicBezTo>
                    <a:cubicBezTo>
                      <a:pt x="403490" y="243376"/>
                      <a:pt x="326635" y="326636"/>
                      <a:pt x="166520" y="326636"/>
                    </a:cubicBezTo>
                    <a:close/>
                    <a:moveTo>
                      <a:pt x="12809" y="294613"/>
                    </a:moveTo>
                    <a:cubicBezTo>
                      <a:pt x="70451" y="307422"/>
                      <a:pt x="121688" y="320231"/>
                      <a:pt x="166520" y="320231"/>
                    </a:cubicBezTo>
                    <a:cubicBezTo>
                      <a:pt x="313826" y="320231"/>
                      <a:pt x="390681" y="243376"/>
                      <a:pt x="403490" y="172925"/>
                    </a:cubicBezTo>
                    <a:cubicBezTo>
                      <a:pt x="390681" y="102474"/>
                      <a:pt x="345849" y="25618"/>
                      <a:pt x="262589" y="25618"/>
                    </a:cubicBezTo>
                    <a:cubicBezTo>
                      <a:pt x="249780" y="25618"/>
                      <a:pt x="236971" y="25618"/>
                      <a:pt x="230566" y="32023"/>
                    </a:cubicBezTo>
                    <a:cubicBezTo>
                      <a:pt x="76855" y="64046"/>
                      <a:pt x="25618" y="256185"/>
                      <a:pt x="12809" y="294613"/>
                    </a:cubicBezTo>
                    <a:close/>
                  </a:path>
                </a:pathLst>
              </a:custGeom>
              <a:solidFill>
                <a:srgbClr val="957252"/>
              </a:solidFill>
              <a:ln w="63979" cap="flat">
                <a:noFill/>
                <a:prstDash val="solid"/>
                <a:miter/>
              </a:ln>
            </p:spPr>
            <p:txBody>
              <a:bodyPr rtlCol="0" anchor="ctr"/>
              <a:lstStyle/>
              <a:p>
                <a:endParaRPr lang="en-US"/>
              </a:p>
            </p:txBody>
          </p:sp>
        </p:grpSp>
        <p:sp>
          <p:nvSpPr>
            <p:cNvPr id="448" name="Freeform: Shape 447">
              <a:extLst>
                <a:ext uri="{FF2B5EF4-FFF2-40B4-BE49-F238E27FC236}">
                  <a16:creationId xmlns:a16="http://schemas.microsoft.com/office/drawing/2014/main" xmlns="" id="{5D9BF506-68E3-4349-93E1-668B3369CD73}"/>
                </a:ext>
              </a:extLst>
            </p:cNvPr>
            <p:cNvSpPr/>
            <p:nvPr/>
          </p:nvSpPr>
          <p:spPr>
            <a:xfrm>
              <a:off x="-3500348" y="1903552"/>
              <a:ext cx="659674" cy="292310"/>
            </a:xfrm>
            <a:custGeom>
              <a:avLst/>
              <a:gdLst>
                <a:gd name="connsiteX0" fmla="*/ 589224 w 659674"/>
                <a:gd name="connsiteY0" fmla="*/ 60488 h 292310"/>
                <a:gd name="connsiteX1" fmla="*/ 659675 w 659674"/>
                <a:gd name="connsiteY1" fmla="*/ 2846 h 292310"/>
                <a:gd name="connsiteX2" fmla="*/ 653270 w 659674"/>
                <a:gd name="connsiteY2" fmla="*/ 2846 h 292310"/>
                <a:gd name="connsiteX3" fmla="*/ 333040 w 659674"/>
                <a:gd name="connsiteY3" fmla="*/ 92511 h 292310"/>
                <a:gd name="connsiteX4" fmla="*/ 172924 w 659674"/>
                <a:gd name="connsiteY4" fmla="*/ 105320 h 292310"/>
                <a:gd name="connsiteX5" fmla="*/ 19214 w 659674"/>
                <a:gd name="connsiteY5" fmla="*/ 98916 h 292310"/>
                <a:gd name="connsiteX6" fmla="*/ 0 w 659674"/>
                <a:gd name="connsiteY6" fmla="*/ 86107 h 292310"/>
                <a:gd name="connsiteX7" fmla="*/ 0 w 659674"/>
                <a:gd name="connsiteY7" fmla="*/ 86107 h 292310"/>
                <a:gd name="connsiteX8" fmla="*/ 38428 w 659674"/>
                <a:gd name="connsiteY8" fmla="*/ 124534 h 292310"/>
                <a:gd name="connsiteX9" fmla="*/ 57641 w 659674"/>
                <a:gd name="connsiteY9" fmla="*/ 130939 h 292310"/>
                <a:gd name="connsiteX10" fmla="*/ 204947 w 659674"/>
                <a:gd name="connsiteY10" fmla="*/ 259031 h 292310"/>
                <a:gd name="connsiteX11" fmla="*/ 377872 w 659674"/>
                <a:gd name="connsiteY11" fmla="*/ 284650 h 292310"/>
                <a:gd name="connsiteX12" fmla="*/ 505964 w 659674"/>
                <a:gd name="connsiteY12" fmla="*/ 207794 h 292310"/>
                <a:gd name="connsiteX13" fmla="*/ 544392 w 659674"/>
                <a:gd name="connsiteY13" fmla="*/ 150153 h 292310"/>
                <a:gd name="connsiteX14" fmla="*/ 570010 w 659674"/>
                <a:gd name="connsiteY14" fmla="*/ 98916 h 292310"/>
                <a:gd name="connsiteX15" fmla="*/ 589224 w 659674"/>
                <a:gd name="connsiteY15" fmla="*/ 60488 h 29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59674" h="292310">
                  <a:moveTo>
                    <a:pt x="589224" y="60488"/>
                  </a:moveTo>
                  <a:cubicBezTo>
                    <a:pt x="608438" y="34870"/>
                    <a:pt x="634056" y="22060"/>
                    <a:pt x="659675" y="2846"/>
                  </a:cubicBezTo>
                  <a:cubicBezTo>
                    <a:pt x="659675" y="2846"/>
                    <a:pt x="659675" y="-3558"/>
                    <a:pt x="653270" y="2846"/>
                  </a:cubicBezTo>
                  <a:cubicBezTo>
                    <a:pt x="557201" y="66893"/>
                    <a:pt x="448323" y="79702"/>
                    <a:pt x="333040" y="92511"/>
                  </a:cubicBezTo>
                  <a:cubicBezTo>
                    <a:pt x="281803" y="98916"/>
                    <a:pt x="224161" y="98916"/>
                    <a:pt x="172924" y="105320"/>
                  </a:cubicBezTo>
                  <a:cubicBezTo>
                    <a:pt x="121688" y="105320"/>
                    <a:pt x="64046" y="124534"/>
                    <a:pt x="19214" y="98916"/>
                  </a:cubicBezTo>
                  <a:cubicBezTo>
                    <a:pt x="12809" y="92511"/>
                    <a:pt x="6405" y="92511"/>
                    <a:pt x="0" y="86107"/>
                  </a:cubicBezTo>
                  <a:cubicBezTo>
                    <a:pt x="0" y="86107"/>
                    <a:pt x="0" y="86107"/>
                    <a:pt x="0" y="86107"/>
                  </a:cubicBezTo>
                  <a:cubicBezTo>
                    <a:pt x="12809" y="98916"/>
                    <a:pt x="19214" y="118130"/>
                    <a:pt x="38428" y="124534"/>
                  </a:cubicBezTo>
                  <a:cubicBezTo>
                    <a:pt x="44832" y="124534"/>
                    <a:pt x="51237" y="130939"/>
                    <a:pt x="57641" y="130939"/>
                  </a:cubicBezTo>
                  <a:cubicBezTo>
                    <a:pt x="115283" y="162962"/>
                    <a:pt x="153711" y="220604"/>
                    <a:pt x="204947" y="259031"/>
                  </a:cubicBezTo>
                  <a:cubicBezTo>
                    <a:pt x="256184" y="297459"/>
                    <a:pt x="313826" y="297459"/>
                    <a:pt x="377872" y="284650"/>
                  </a:cubicBezTo>
                  <a:cubicBezTo>
                    <a:pt x="429109" y="271841"/>
                    <a:pt x="467536" y="239817"/>
                    <a:pt x="505964" y="207794"/>
                  </a:cubicBezTo>
                  <a:cubicBezTo>
                    <a:pt x="525178" y="188581"/>
                    <a:pt x="537987" y="169367"/>
                    <a:pt x="544392" y="150153"/>
                  </a:cubicBezTo>
                  <a:cubicBezTo>
                    <a:pt x="550796" y="130939"/>
                    <a:pt x="557201" y="118130"/>
                    <a:pt x="570010" y="98916"/>
                  </a:cubicBezTo>
                  <a:cubicBezTo>
                    <a:pt x="576415" y="73297"/>
                    <a:pt x="582819" y="66893"/>
                    <a:pt x="589224" y="60488"/>
                  </a:cubicBezTo>
                  <a:close/>
                </a:path>
              </a:pathLst>
            </a:custGeom>
            <a:solidFill>
              <a:srgbClr val="A5765D"/>
            </a:solidFill>
            <a:ln w="63979" cap="flat">
              <a:noFill/>
              <a:prstDash val="solid"/>
              <a:miter/>
            </a:ln>
          </p:spPr>
          <p:txBody>
            <a:bodyPr rtlCol="0" anchor="ctr"/>
            <a:lstStyle/>
            <a:p>
              <a:endParaRPr lang="en-US"/>
            </a:p>
          </p:txBody>
        </p:sp>
        <p:grpSp>
          <p:nvGrpSpPr>
            <p:cNvPr id="449" name="Graphic 317">
              <a:extLst>
                <a:ext uri="{FF2B5EF4-FFF2-40B4-BE49-F238E27FC236}">
                  <a16:creationId xmlns:a16="http://schemas.microsoft.com/office/drawing/2014/main" xmlns="" id="{4EA4FD9D-E8CF-4A03-AD59-9B5A29284B09}"/>
                </a:ext>
              </a:extLst>
            </p:cNvPr>
            <p:cNvGrpSpPr/>
            <p:nvPr/>
          </p:nvGrpSpPr>
          <p:grpSpPr>
            <a:xfrm>
              <a:off x="-3339012" y="1598977"/>
              <a:ext cx="242332" cy="295313"/>
              <a:chOff x="1993975" y="2377390"/>
              <a:chExt cx="242332" cy="295313"/>
            </a:xfrm>
          </p:grpSpPr>
          <p:sp>
            <p:nvSpPr>
              <p:cNvPr id="450" name="Freeform: Shape 449">
                <a:extLst>
                  <a:ext uri="{FF2B5EF4-FFF2-40B4-BE49-F238E27FC236}">
                    <a16:creationId xmlns:a16="http://schemas.microsoft.com/office/drawing/2014/main" xmlns="" id="{85A0F9F1-B771-4821-8E29-DBB80F13ABAE}"/>
                  </a:ext>
                </a:extLst>
              </p:cNvPr>
              <p:cNvSpPr/>
              <p:nvPr/>
            </p:nvSpPr>
            <p:spPr>
              <a:xfrm>
                <a:off x="2031182" y="2409413"/>
                <a:ext cx="160115" cy="224161"/>
              </a:xfrm>
              <a:custGeom>
                <a:avLst/>
                <a:gdLst>
                  <a:gd name="connsiteX0" fmla="*/ 38428 w 160115"/>
                  <a:gd name="connsiteY0" fmla="*/ 0 h 224161"/>
                  <a:gd name="connsiteX1" fmla="*/ 44832 w 160115"/>
                  <a:gd name="connsiteY1" fmla="*/ 32023 h 224161"/>
                  <a:gd name="connsiteX2" fmla="*/ 44832 w 160115"/>
                  <a:gd name="connsiteY2" fmla="*/ 70451 h 224161"/>
                  <a:gd name="connsiteX3" fmla="*/ 44832 w 160115"/>
                  <a:gd name="connsiteY3" fmla="*/ 76855 h 224161"/>
                  <a:gd name="connsiteX4" fmla="*/ 44832 w 160115"/>
                  <a:gd name="connsiteY4" fmla="*/ 83260 h 224161"/>
                  <a:gd name="connsiteX5" fmla="*/ 38428 w 160115"/>
                  <a:gd name="connsiteY5" fmla="*/ 102474 h 224161"/>
                  <a:gd name="connsiteX6" fmla="*/ 32023 w 160115"/>
                  <a:gd name="connsiteY6" fmla="*/ 108879 h 224161"/>
                  <a:gd name="connsiteX7" fmla="*/ 25619 w 160115"/>
                  <a:gd name="connsiteY7" fmla="*/ 115283 h 224161"/>
                  <a:gd name="connsiteX8" fmla="*/ 12809 w 160115"/>
                  <a:gd name="connsiteY8" fmla="*/ 128092 h 224161"/>
                  <a:gd name="connsiteX9" fmla="*/ 12809 w 160115"/>
                  <a:gd name="connsiteY9" fmla="*/ 128092 h 224161"/>
                  <a:gd name="connsiteX10" fmla="*/ 6405 w 160115"/>
                  <a:gd name="connsiteY10" fmla="*/ 134497 h 224161"/>
                  <a:gd name="connsiteX11" fmla="*/ 6405 w 160115"/>
                  <a:gd name="connsiteY11" fmla="*/ 140902 h 224161"/>
                  <a:gd name="connsiteX12" fmla="*/ 6405 w 160115"/>
                  <a:gd name="connsiteY12" fmla="*/ 147306 h 224161"/>
                  <a:gd name="connsiteX13" fmla="*/ 6405 w 160115"/>
                  <a:gd name="connsiteY13" fmla="*/ 160116 h 224161"/>
                  <a:gd name="connsiteX14" fmla="*/ 12809 w 160115"/>
                  <a:gd name="connsiteY14" fmla="*/ 172925 h 224161"/>
                  <a:gd name="connsiteX15" fmla="*/ 19214 w 160115"/>
                  <a:gd name="connsiteY15" fmla="*/ 185734 h 224161"/>
                  <a:gd name="connsiteX16" fmla="*/ 32023 w 160115"/>
                  <a:gd name="connsiteY16" fmla="*/ 192139 h 224161"/>
                  <a:gd name="connsiteX17" fmla="*/ 44832 w 160115"/>
                  <a:gd name="connsiteY17" fmla="*/ 198543 h 224161"/>
                  <a:gd name="connsiteX18" fmla="*/ 57642 w 160115"/>
                  <a:gd name="connsiteY18" fmla="*/ 204948 h 224161"/>
                  <a:gd name="connsiteX19" fmla="*/ 70451 w 160115"/>
                  <a:gd name="connsiteY19" fmla="*/ 211352 h 224161"/>
                  <a:gd name="connsiteX20" fmla="*/ 83260 w 160115"/>
                  <a:gd name="connsiteY20" fmla="*/ 211352 h 224161"/>
                  <a:gd name="connsiteX21" fmla="*/ 89665 w 160115"/>
                  <a:gd name="connsiteY21" fmla="*/ 211352 h 224161"/>
                  <a:gd name="connsiteX22" fmla="*/ 96069 w 160115"/>
                  <a:gd name="connsiteY22" fmla="*/ 211352 h 224161"/>
                  <a:gd name="connsiteX23" fmla="*/ 108878 w 160115"/>
                  <a:gd name="connsiteY23" fmla="*/ 211352 h 224161"/>
                  <a:gd name="connsiteX24" fmla="*/ 121688 w 160115"/>
                  <a:gd name="connsiteY24" fmla="*/ 211352 h 224161"/>
                  <a:gd name="connsiteX25" fmla="*/ 134497 w 160115"/>
                  <a:gd name="connsiteY25" fmla="*/ 204948 h 224161"/>
                  <a:gd name="connsiteX26" fmla="*/ 147306 w 160115"/>
                  <a:gd name="connsiteY26" fmla="*/ 198543 h 224161"/>
                  <a:gd name="connsiteX27" fmla="*/ 160115 w 160115"/>
                  <a:gd name="connsiteY27" fmla="*/ 192139 h 224161"/>
                  <a:gd name="connsiteX28" fmla="*/ 134497 w 160115"/>
                  <a:gd name="connsiteY28" fmla="*/ 211352 h 224161"/>
                  <a:gd name="connsiteX29" fmla="*/ 121688 w 160115"/>
                  <a:gd name="connsiteY29" fmla="*/ 217757 h 224161"/>
                  <a:gd name="connsiteX30" fmla="*/ 108878 w 160115"/>
                  <a:gd name="connsiteY30" fmla="*/ 224162 h 224161"/>
                  <a:gd name="connsiteX31" fmla="*/ 96069 w 160115"/>
                  <a:gd name="connsiteY31" fmla="*/ 224162 h 224161"/>
                  <a:gd name="connsiteX32" fmla="*/ 89665 w 160115"/>
                  <a:gd name="connsiteY32" fmla="*/ 224162 h 224161"/>
                  <a:gd name="connsiteX33" fmla="*/ 83260 w 160115"/>
                  <a:gd name="connsiteY33" fmla="*/ 224162 h 224161"/>
                  <a:gd name="connsiteX34" fmla="*/ 70451 w 160115"/>
                  <a:gd name="connsiteY34" fmla="*/ 224162 h 224161"/>
                  <a:gd name="connsiteX35" fmla="*/ 57642 w 160115"/>
                  <a:gd name="connsiteY35" fmla="*/ 217757 h 224161"/>
                  <a:gd name="connsiteX36" fmla="*/ 44832 w 160115"/>
                  <a:gd name="connsiteY36" fmla="*/ 211352 h 224161"/>
                  <a:gd name="connsiteX37" fmla="*/ 32023 w 160115"/>
                  <a:gd name="connsiteY37" fmla="*/ 204948 h 224161"/>
                  <a:gd name="connsiteX38" fmla="*/ 19214 w 160115"/>
                  <a:gd name="connsiteY38" fmla="*/ 192139 h 224161"/>
                  <a:gd name="connsiteX39" fmla="*/ 6405 w 160115"/>
                  <a:gd name="connsiteY39" fmla="*/ 179329 h 224161"/>
                  <a:gd name="connsiteX40" fmla="*/ 0 w 160115"/>
                  <a:gd name="connsiteY40" fmla="*/ 166520 h 224161"/>
                  <a:gd name="connsiteX41" fmla="*/ 0 w 160115"/>
                  <a:gd name="connsiteY41" fmla="*/ 147306 h 224161"/>
                  <a:gd name="connsiteX42" fmla="*/ 0 w 160115"/>
                  <a:gd name="connsiteY42" fmla="*/ 140902 h 224161"/>
                  <a:gd name="connsiteX43" fmla="*/ 6405 w 160115"/>
                  <a:gd name="connsiteY43" fmla="*/ 134497 h 224161"/>
                  <a:gd name="connsiteX44" fmla="*/ 6405 w 160115"/>
                  <a:gd name="connsiteY44" fmla="*/ 128092 h 224161"/>
                  <a:gd name="connsiteX45" fmla="*/ 6405 w 160115"/>
                  <a:gd name="connsiteY45" fmla="*/ 128092 h 224161"/>
                  <a:gd name="connsiteX46" fmla="*/ 12809 w 160115"/>
                  <a:gd name="connsiteY46" fmla="*/ 121688 h 224161"/>
                  <a:gd name="connsiteX47" fmla="*/ 12809 w 160115"/>
                  <a:gd name="connsiteY47" fmla="*/ 121688 h 224161"/>
                  <a:gd name="connsiteX48" fmla="*/ 25619 w 160115"/>
                  <a:gd name="connsiteY48" fmla="*/ 108879 h 224161"/>
                  <a:gd name="connsiteX49" fmla="*/ 32023 w 160115"/>
                  <a:gd name="connsiteY49" fmla="*/ 102474 h 224161"/>
                  <a:gd name="connsiteX50" fmla="*/ 38428 w 160115"/>
                  <a:gd name="connsiteY50" fmla="*/ 96069 h 224161"/>
                  <a:gd name="connsiteX51" fmla="*/ 44832 w 160115"/>
                  <a:gd name="connsiteY51" fmla="*/ 83260 h 224161"/>
                  <a:gd name="connsiteX52" fmla="*/ 44832 w 160115"/>
                  <a:gd name="connsiteY52" fmla="*/ 76855 h 224161"/>
                  <a:gd name="connsiteX53" fmla="*/ 44832 w 160115"/>
                  <a:gd name="connsiteY53" fmla="*/ 70451 h 224161"/>
                  <a:gd name="connsiteX54" fmla="*/ 44832 w 160115"/>
                  <a:gd name="connsiteY54" fmla="*/ 51237 h 224161"/>
                  <a:gd name="connsiteX55" fmla="*/ 44832 w 160115"/>
                  <a:gd name="connsiteY55" fmla="*/ 32023 h 224161"/>
                  <a:gd name="connsiteX56" fmla="*/ 38428 w 160115"/>
                  <a:gd name="connsiteY56" fmla="*/ 0 h 224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60115" h="224161">
                    <a:moveTo>
                      <a:pt x="38428" y="0"/>
                    </a:moveTo>
                    <a:cubicBezTo>
                      <a:pt x="44832" y="12809"/>
                      <a:pt x="44832" y="25618"/>
                      <a:pt x="44832" y="32023"/>
                    </a:cubicBezTo>
                    <a:cubicBezTo>
                      <a:pt x="44832" y="44832"/>
                      <a:pt x="44832" y="57642"/>
                      <a:pt x="44832" y="70451"/>
                    </a:cubicBezTo>
                    <a:cubicBezTo>
                      <a:pt x="44832" y="70451"/>
                      <a:pt x="44832" y="76855"/>
                      <a:pt x="44832" y="76855"/>
                    </a:cubicBezTo>
                    <a:cubicBezTo>
                      <a:pt x="44832" y="76855"/>
                      <a:pt x="44832" y="83260"/>
                      <a:pt x="44832" y="83260"/>
                    </a:cubicBezTo>
                    <a:cubicBezTo>
                      <a:pt x="44832" y="89665"/>
                      <a:pt x="38428" y="96069"/>
                      <a:pt x="38428" y="102474"/>
                    </a:cubicBezTo>
                    <a:lnTo>
                      <a:pt x="32023" y="108879"/>
                    </a:lnTo>
                    <a:cubicBezTo>
                      <a:pt x="32023" y="108879"/>
                      <a:pt x="25619" y="115283"/>
                      <a:pt x="25619" y="115283"/>
                    </a:cubicBezTo>
                    <a:cubicBezTo>
                      <a:pt x="19214" y="121688"/>
                      <a:pt x="12809" y="121688"/>
                      <a:pt x="12809" y="128092"/>
                    </a:cubicBezTo>
                    <a:lnTo>
                      <a:pt x="12809" y="128092"/>
                    </a:lnTo>
                    <a:cubicBezTo>
                      <a:pt x="12809" y="134497"/>
                      <a:pt x="6405" y="134497"/>
                      <a:pt x="6405" y="134497"/>
                    </a:cubicBezTo>
                    <a:cubicBezTo>
                      <a:pt x="6405" y="134497"/>
                      <a:pt x="6405" y="140902"/>
                      <a:pt x="6405" y="140902"/>
                    </a:cubicBezTo>
                    <a:lnTo>
                      <a:pt x="6405" y="147306"/>
                    </a:lnTo>
                    <a:cubicBezTo>
                      <a:pt x="6405" y="153711"/>
                      <a:pt x="6405" y="153711"/>
                      <a:pt x="6405" y="160116"/>
                    </a:cubicBezTo>
                    <a:cubicBezTo>
                      <a:pt x="6405" y="166520"/>
                      <a:pt x="6405" y="166520"/>
                      <a:pt x="12809" y="172925"/>
                    </a:cubicBezTo>
                    <a:cubicBezTo>
                      <a:pt x="12809" y="179329"/>
                      <a:pt x="19214" y="179329"/>
                      <a:pt x="19214" y="185734"/>
                    </a:cubicBezTo>
                    <a:cubicBezTo>
                      <a:pt x="19214" y="192139"/>
                      <a:pt x="25619" y="192139"/>
                      <a:pt x="32023" y="192139"/>
                    </a:cubicBezTo>
                    <a:cubicBezTo>
                      <a:pt x="32023" y="192139"/>
                      <a:pt x="38428" y="198543"/>
                      <a:pt x="44832" y="198543"/>
                    </a:cubicBezTo>
                    <a:cubicBezTo>
                      <a:pt x="51237" y="198543"/>
                      <a:pt x="51237" y="204948"/>
                      <a:pt x="57642" y="204948"/>
                    </a:cubicBezTo>
                    <a:cubicBezTo>
                      <a:pt x="64046" y="204948"/>
                      <a:pt x="64046" y="204948"/>
                      <a:pt x="70451" y="211352"/>
                    </a:cubicBezTo>
                    <a:cubicBezTo>
                      <a:pt x="76855" y="211352"/>
                      <a:pt x="76855" y="211352"/>
                      <a:pt x="83260" y="211352"/>
                    </a:cubicBezTo>
                    <a:lnTo>
                      <a:pt x="89665" y="211352"/>
                    </a:lnTo>
                    <a:lnTo>
                      <a:pt x="96069" y="211352"/>
                    </a:lnTo>
                    <a:cubicBezTo>
                      <a:pt x="102474" y="211352"/>
                      <a:pt x="102474" y="211352"/>
                      <a:pt x="108878" y="211352"/>
                    </a:cubicBezTo>
                    <a:cubicBezTo>
                      <a:pt x="115283" y="211352"/>
                      <a:pt x="115283" y="211352"/>
                      <a:pt x="121688" y="211352"/>
                    </a:cubicBezTo>
                    <a:lnTo>
                      <a:pt x="134497" y="204948"/>
                    </a:lnTo>
                    <a:cubicBezTo>
                      <a:pt x="140901" y="204948"/>
                      <a:pt x="140901" y="198543"/>
                      <a:pt x="147306" y="198543"/>
                    </a:cubicBezTo>
                    <a:lnTo>
                      <a:pt x="160115" y="192139"/>
                    </a:lnTo>
                    <a:cubicBezTo>
                      <a:pt x="153711" y="198543"/>
                      <a:pt x="147306" y="204948"/>
                      <a:pt x="134497" y="211352"/>
                    </a:cubicBezTo>
                    <a:lnTo>
                      <a:pt x="121688" y="217757"/>
                    </a:lnTo>
                    <a:cubicBezTo>
                      <a:pt x="115283" y="217757"/>
                      <a:pt x="115283" y="217757"/>
                      <a:pt x="108878" y="224162"/>
                    </a:cubicBezTo>
                    <a:cubicBezTo>
                      <a:pt x="102474" y="224162"/>
                      <a:pt x="96069" y="224162"/>
                      <a:pt x="96069" y="224162"/>
                    </a:cubicBezTo>
                    <a:lnTo>
                      <a:pt x="89665" y="224162"/>
                    </a:lnTo>
                    <a:lnTo>
                      <a:pt x="83260" y="224162"/>
                    </a:lnTo>
                    <a:cubicBezTo>
                      <a:pt x="76855" y="224162"/>
                      <a:pt x="70451" y="224162"/>
                      <a:pt x="70451" y="224162"/>
                    </a:cubicBezTo>
                    <a:cubicBezTo>
                      <a:pt x="64046" y="224162"/>
                      <a:pt x="57642" y="224162"/>
                      <a:pt x="57642" y="217757"/>
                    </a:cubicBezTo>
                    <a:cubicBezTo>
                      <a:pt x="51237" y="217757"/>
                      <a:pt x="44832" y="217757"/>
                      <a:pt x="44832" y="211352"/>
                    </a:cubicBezTo>
                    <a:cubicBezTo>
                      <a:pt x="38428" y="211352"/>
                      <a:pt x="38428" y="204948"/>
                      <a:pt x="32023" y="204948"/>
                    </a:cubicBezTo>
                    <a:cubicBezTo>
                      <a:pt x="25619" y="198543"/>
                      <a:pt x="25619" y="198543"/>
                      <a:pt x="19214" y="192139"/>
                    </a:cubicBezTo>
                    <a:cubicBezTo>
                      <a:pt x="12809" y="185734"/>
                      <a:pt x="12809" y="185734"/>
                      <a:pt x="6405" y="179329"/>
                    </a:cubicBezTo>
                    <a:cubicBezTo>
                      <a:pt x="0" y="172925"/>
                      <a:pt x="0" y="172925"/>
                      <a:pt x="0" y="166520"/>
                    </a:cubicBezTo>
                    <a:cubicBezTo>
                      <a:pt x="0" y="160116"/>
                      <a:pt x="0" y="153711"/>
                      <a:pt x="0" y="147306"/>
                    </a:cubicBezTo>
                    <a:lnTo>
                      <a:pt x="0" y="140902"/>
                    </a:lnTo>
                    <a:cubicBezTo>
                      <a:pt x="0" y="140902"/>
                      <a:pt x="0" y="134497"/>
                      <a:pt x="6405" y="134497"/>
                    </a:cubicBezTo>
                    <a:lnTo>
                      <a:pt x="6405" y="128092"/>
                    </a:lnTo>
                    <a:lnTo>
                      <a:pt x="6405" y="128092"/>
                    </a:lnTo>
                    <a:lnTo>
                      <a:pt x="12809" y="121688"/>
                    </a:lnTo>
                    <a:lnTo>
                      <a:pt x="12809" y="121688"/>
                    </a:lnTo>
                    <a:cubicBezTo>
                      <a:pt x="19214" y="121688"/>
                      <a:pt x="19214" y="115283"/>
                      <a:pt x="25619" y="108879"/>
                    </a:cubicBezTo>
                    <a:cubicBezTo>
                      <a:pt x="25619" y="108879"/>
                      <a:pt x="32023" y="102474"/>
                      <a:pt x="32023" y="102474"/>
                    </a:cubicBezTo>
                    <a:lnTo>
                      <a:pt x="38428" y="96069"/>
                    </a:lnTo>
                    <a:cubicBezTo>
                      <a:pt x="38428" y="89665"/>
                      <a:pt x="44832" y="89665"/>
                      <a:pt x="44832" y="83260"/>
                    </a:cubicBezTo>
                    <a:cubicBezTo>
                      <a:pt x="44832" y="83260"/>
                      <a:pt x="44832" y="76855"/>
                      <a:pt x="44832" y="76855"/>
                    </a:cubicBezTo>
                    <a:cubicBezTo>
                      <a:pt x="44832" y="76855"/>
                      <a:pt x="44832" y="70451"/>
                      <a:pt x="44832" y="70451"/>
                    </a:cubicBezTo>
                    <a:cubicBezTo>
                      <a:pt x="44832" y="64046"/>
                      <a:pt x="44832" y="57642"/>
                      <a:pt x="44832" y="51237"/>
                    </a:cubicBezTo>
                    <a:cubicBezTo>
                      <a:pt x="44832" y="44832"/>
                      <a:pt x="44832" y="38428"/>
                      <a:pt x="44832" y="32023"/>
                    </a:cubicBezTo>
                    <a:cubicBezTo>
                      <a:pt x="44832" y="19214"/>
                      <a:pt x="44832" y="12809"/>
                      <a:pt x="38428" y="0"/>
                    </a:cubicBezTo>
                    <a:close/>
                  </a:path>
                </a:pathLst>
              </a:custGeom>
              <a:solidFill>
                <a:srgbClr val="A5765D"/>
              </a:solidFill>
              <a:ln w="63979" cap="flat">
                <a:noFill/>
                <a:prstDash val="solid"/>
                <a:miter/>
              </a:ln>
            </p:spPr>
            <p:txBody>
              <a:bodyPr rtlCol="0" anchor="ctr"/>
              <a:lstStyle/>
              <a:p>
                <a:endParaRPr lang="en-US"/>
              </a:p>
            </p:txBody>
          </p:sp>
          <p:sp>
            <p:nvSpPr>
              <p:cNvPr id="451" name="Freeform: Shape 450">
                <a:extLst>
                  <a:ext uri="{FF2B5EF4-FFF2-40B4-BE49-F238E27FC236}">
                    <a16:creationId xmlns:a16="http://schemas.microsoft.com/office/drawing/2014/main" xmlns="" id="{88548A06-02F1-49F3-9A51-1E9ADA28B288}"/>
                  </a:ext>
                </a:extLst>
              </p:cNvPr>
              <p:cNvSpPr/>
              <p:nvPr/>
            </p:nvSpPr>
            <p:spPr>
              <a:xfrm>
                <a:off x="1993975" y="2377390"/>
                <a:ext cx="242332" cy="295313"/>
              </a:xfrm>
              <a:custGeom>
                <a:avLst/>
                <a:gdLst>
                  <a:gd name="connsiteX0" fmla="*/ 69230 w 242332"/>
                  <a:gd name="connsiteY0" fmla="*/ 0 h 295313"/>
                  <a:gd name="connsiteX1" fmla="*/ 62826 w 242332"/>
                  <a:gd name="connsiteY1" fmla="*/ 147306 h 295313"/>
                  <a:gd name="connsiteX2" fmla="*/ 229346 w 242332"/>
                  <a:gd name="connsiteY2" fmla="*/ 198543 h 295313"/>
                  <a:gd name="connsiteX3" fmla="*/ 133277 w 242332"/>
                  <a:gd name="connsiteY3" fmla="*/ 294613 h 295313"/>
                  <a:gd name="connsiteX4" fmla="*/ 5184 w 242332"/>
                  <a:gd name="connsiteY4" fmla="*/ 217757 h 295313"/>
                  <a:gd name="connsiteX5" fmla="*/ 69230 w 242332"/>
                  <a:gd name="connsiteY5" fmla="*/ 0 h 295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2332" h="295313">
                    <a:moveTo>
                      <a:pt x="69230" y="0"/>
                    </a:moveTo>
                    <a:cubicBezTo>
                      <a:pt x="69230" y="0"/>
                      <a:pt x="107658" y="115283"/>
                      <a:pt x="62826" y="147306"/>
                    </a:cubicBezTo>
                    <a:cubicBezTo>
                      <a:pt x="17994" y="179329"/>
                      <a:pt x="107658" y="262589"/>
                      <a:pt x="229346" y="198543"/>
                    </a:cubicBezTo>
                    <a:cubicBezTo>
                      <a:pt x="267773" y="172925"/>
                      <a:pt x="216536" y="294613"/>
                      <a:pt x="133277" y="294613"/>
                    </a:cubicBezTo>
                    <a:cubicBezTo>
                      <a:pt x="56421" y="301017"/>
                      <a:pt x="37207" y="262589"/>
                      <a:pt x="5184" y="217757"/>
                    </a:cubicBezTo>
                    <a:cubicBezTo>
                      <a:pt x="-26839" y="172925"/>
                      <a:pt x="101253" y="121688"/>
                      <a:pt x="69230" y="0"/>
                    </a:cubicBezTo>
                    <a:close/>
                  </a:path>
                </a:pathLst>
              </a:custGeom>
              <a:solidFill>
                <a:srgbClr val="F4CAAB"/>
              </a:solidFill>
              <a:ln w="63979" cap="flat">
                <a:noFill/>
                <a:prstDash val="solid"/>
                <a:miter/>
              </a:ln>
            </p:spPr>
            <p:txBody>
              <a:bodyPr rtlCol="0" anchor="ctr"/>
              <a:lstStyle/>
              <a:p>
                <a:endParaRPr lang="en-US"/>
              </a:p>
            </p:txBody>
          </p:sp>
          <p:sp>
            <p:nvSpPr>
              <p:cNvPr id="452" name="Freeform: Shape 451">
                <a:extLst>
                  <a:ext uri="{FF2B5EF4-FFF2-40B4-BE49-F238E27FC236}">
                    <a16:creationId xmlns:a16="http://schemas.microsoft.com/office/drawing/2014/main" xmlns="" id="{A5763ABB-7BCE-47F5-B007-DC0881FE09E6}"/>
                  </a:ext>
                </a:extLst>
              </p:cNvPr>
              <p:cNvSpPr/>
              <p:nvPr/>
            </p:nvSpPr>
            <p:spPr>
              <a:xfrm>
                <a:off x="2031182" y="2582337"/>
                <a:ext cx="172924" cy="68849"/>
              </a:xfrm>
              <a:custGeom>
                <a:avLst/>
                <a:gdLst>
                  <a:gd name="connsiteX0" fmla="*/ 0 w 172924"/>
                  <a:gd name="connsiteY0" fmla="*/ 0 h 68849"/>
                  <a:gd name="connsiteX1" fmla="*/ 172924 w 172924"/>
                  <a:gd name="connsiteY1" fmla="*/ 12809 h 68849"/>
                  <a:gd name="connsiteX2" fmla="*/ 0 w 172924"/>
                  <a:gd name="connsiteY2" fmla="*/ 0 h 68849"/>
                </a:gdLst>
                <a:ahLst/>
                <a:cxnLst>
                  <a:cxn ang="0">
                    <a:pos x="connsiteX0" y="connsiteY0"/>
                  </a:cxn>
                  <a:cxn ang="0">
                    <a:pos x="connsiteX1" y="connsiteY1"/>
                  </a:cxn>
                  <a:cxn ang="0">
                    <a:pos x="connsiteX2" y="connsiteY2"/>
                  </a:cxn>
                </a:cxnLst>
                <a:rect l="l" t="t" r="r" b="b"/>
                <a:pathLst>
                  <a:path w="172924" h="68849">
                    <a:moveTo>
                      <a:pt x="0" y="0"/>
                    </a:moveTo>
                    <a:cubicBezTo>
                      <a:pt x="0" y="0"/>
                      <a:pt x="64046" y="89665"/>
                      <a:pt x="172924" y="12809"/>
                    </a:cubicBezTo>
                    <a:cubicBezTo>
                      <a:pt x="134497" y="83260"/>
                      <a:pt x="19214" y="96069"/>
                      <a:pt x="0" y="0"/>
                    </a:cubicBezTo>
                    <a:close/>
                  </a:path>
                </a:pathLst>
              </a:custGeom>
              <a:solidFill>
                <a:srgbClr val="F4CAAB"/>
              </a:solidFill>
              <a:ln w="63979" cap="flat">
                <a:noFill/>
                <a:prstDash val="solid"/>
                <a:miter/>
              </a:ln>
            </p:spPr>
            <p:txBody>
              <a:bodyPr rtlCol="0" anchor="ctr"/>
              <a:lstStyle/>
              <a:p>
                <a:endParaRPr lang="en-US"/>
              </a:p>
            </p:txBody>
          </p:sp>
          <p:sp>
            <p:nvSpPr>
              <p:cNvPr id="453" name="Freeform: Shape 452">
                <a:extLst>
                  <a:ext uri="{FF2B5EF4-FFF2-40B4-BE49-F238E27FC236}">
                    <a16:creationId xmlns:a16="http://schemas.microsoft.com/office/drawing/2014/main" xmlns="" id="{33ED6F39-3521-411B-81A2-F83F884AABDB}"/>
                  </a:ext>
                </a:extLst>
              </p:cNvPr>
              <p:cNvSpPr/>
              <p:nvPr/>
            </p:nvSpPr>
            <p:spPr>
              <a:xfrm>
                <a:off x="2061282" y="2409242"/>
                <a:ext cx="81936" cy="165367"/>
              </a:xfrm>
              <a:custGeom>
                <a:avLst/>
                <a:gdLst>
                  <a:gd name="connsiteX0" fmla="*/ 33947 w 81936"/>
                  <a:gd name="connsiteY0" fmla="*/ 6575 h 165367"/>
                  <a:gd name="connsiteX1" fmla="*/ 8328 w 81936"/>
                  <a:gd name="connsiteY1" fmla="*/ 121859 h 165367"/>
                  <a:gd name="connsiteX2" fmla="*/ 59565 w 81936"/>
                  <a:gd name="connsiteY2" fmla="*/ 147477 h 165367"/>
                  <a:gd name="connsiteX3" fmla="*/ 33947 w 81936"/>
                  <a:gd name="connsiteY3" fmla="*/ 6575 h 165367"/>
                </a:gdLst>
                <a:ahLst/>
                <a:cxnLst>
                  <a:cxn ang="0">
                    <a:pos x="connsiteX0" y="connsiteY0"/>
                  </a:cxn>
                  <a:cxn ang="0">
                    <a:pos x="connsiteX1" y="connsiteY1"/>
                  </a:cxn>
                  <a:cxn ang="0">
                    <a:pos x="connsiteX2" y="connsiteY2"/>
                  </a:cxn>
                  <a:cxn ang="0">
                    <a:pos x="connsiteX3" y="connsiteY3"/>
                  </a:cxn>
                </a:cxnLst>
                <a:rect l="l" t="t" r="r" b="b"/>
                <a:pathLst>
                  <a:path w="81936" h="165367">
                    <a:moveTo>
                      <a:pt x="33947" y="6575"/>
                    </a:moveTo>
                    <a:cubicBezTo>
                      <a:pt x="33947" y="6575"/>
                      <a:pt x="33947" y="102645"/>
                      <a:pt x="8328" y="121859"/>
                    </a:cubicBezTo>
                    <a:cubicBezTo>
                      <a:pt x="-10886" y="141073"/>
                      <a:pt x="1924" y="192309"/>
                      <a:pt x="59565" y="147477"/>
                    </a:cubicBezTo>
                    <a:cubicBezTo>
                      <a:pt x="117207" y="109049"/>
                      <a:pt x="46756" y="-31852"/>
                      <a:pt x="33947" y="6575"/>
                    </a:cubicBezTo>
                    <a:close/>
                  </a:path>
                </a:pathLst>
              </a:custGeom>
              <a:solidFill>
                <a:srgbClr val="FFD3D1">
                  <a:alpha val="40000"/>
                </a:srgbClr>
              </a:solidFill>
              <a:ln w="63979" cap="flat">
                <a:noFill/>
                <a:prstDash val="solid"/>
                <a:miter/>
              </a:ln>
            </p:spPr>
            <p:txBody>
              <a:bodyPr rtlCol="0" anchor="ctr"/>
              <a:lstStyle/>
              <a:p>
                <a:endParaRPr lang="en-US"/>
              </a:p>
            </p:txBody>
          </p:sp>
        </p:grpSp>
        <p:grpSp>
          <p:nvGrpSpPr>
            <p:cNvPr id="454" name="Graphic 317">
              <a:extLst>
                <a:ext uri="{FF2B5EF4-FFF2-40B4-BE49-F238E27FC236}">
                  <a16:creationId xmlns:a16="http://schemas.microsoft.com/office/drawing/2014/main" xmlns="" id="{706C664A-3426-44E8-B8B7-E31D3967C479}"/>
                </a:ext>
              </a:extLst>
            </p:cNvPr>
            <p:cNvGrpSpPr/>
            <p:nvPr/>
          </p:nvGrpSpPr>
          <p:grpSpPr>
            <a:xfrm>
              <a:off x="-2827864" y="1380777"/>
              <a:ext cx="198542" cy="275840"/>
              <a:chOff x="2505123" y="2159190"/>
              <a:chExt cx="198542" cy="275840"/>
            </a:xfrm>
          </p:grpSpPr>
          <p:sp>
            <p:nvSpPr>
              <p:cNvPr id="455" name="Freeform: Shape 454">
                <a:extLst>
                  <a:ext uri="{FF2B5EF4-FFF2-40B4-BE49-F238E27FC236}">
                    <a16:creationId xmlns:a16="http://schemas.microsoft.com/office/drawing/2014/main" xmlns="" id="{35428279-A174-49B0-8EAD-E044BAAFE99D}"/>
                  </a:ext>
                </a:extLst>
              </p:cNvPr>
              <p:cNvSpPr/>
              <p:nvPr/>
            </p:nvSpPr>
            <p:spPr>
              <a:xfrm>
                <a:off x="2505123" y="2159190"/>
                <a:ext cx="198542" cy="275840"/>
              </a:xfrm>
              <a:custGeom>
                <a:avLst/>
                <a:gdLst>
                  <a:gd name="connsiteX0" fmla="*/ 198543 w 198542"/>
                  <a:gd name="connsiteY0" fmla="*/ 134939 h 275840"/>
                  <a:gd name="connsiteX1" fmla="*/ 102474 w 198542"/>
                  <a:gd name="connsiteY1" fmla="*/ 275841 h 275840"/>
                  <a:gd name="connsiteX2" fmla="*/ 0 w 198542"/>
                  <a:gd name="connsiteY2" fmla="*/ 141344 h 275840"/>
                  <a:gd name="connsiteX3" fmla="*/ 96069 w 198542"/>
                  <a:gd name="connsiteY3" fmla="*/ 442 h 275840"/>
                  <a:gd name="connsiteX4" fmla="*/ 198543 w 198542"/>
                  <a:gd name="connsiteY4" fmla="*/ 134939 h 2758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542" h="275840">
                    <a:moveTo>
                      <a:pt x="198543" y="134939"/>
                    </a:moveTo>
                    <a:cubicBezTo>
                      <a:pt x="198543" y="211795"/>
                      <a:pt x="160115" y="275841"/>
                      <a:pt x="102474" y="275841"/>
                    </a:cubicBezTo>
                    <a:cubicBezTo>
                      <a:pt x="44832" y="275841"/>
                      <a:pt x="0" y="218199"/>
                      <a:pt x="0" y="141344"/>
                    </a:cubicBezTo>
                    <a:cubicBezTo>
                      <a:pt x="0" y="64488"/>
                      <a:pt x="38428" y="442"/>
                      <a:pt x="96069" y="442"/>
                    </a:cubicBezTo>
                    <a:cubicBezTo>
                      <a:pt x="147306" y="-5962"/>
                      <a:pt x="198543" y="58084"/>
                      <a:pt x="198543" y="134939"/>
                    </a:cubicBezTo>
                    <a:close/>
                  </a:path>
                </a:pathLst>
              </a:custGeom>
              <a:solidFill>
                <a:srgbClr val="7B92A6"/>
              </a:solidFill>
              <a:ln w="63979" cap="flat">
                <a:noFill/>
                <a:prstDash val="solid"/>
                <a:miter/>
              </a:ln>
            </p:spPr>
            <p:txBody>
              <a:bodyPr rtlCol="0" anchor="ctr"/>
              <a:lstStyle/>
              <a:p>
                <a:endParaRPr lang="en-US"/>
              </a:p>
            </p:txBody>
          </p:sp>
          <p:sp>
            <p:nvSpPr>
              <p:cNvPr id="456" name="Freeform: Shape 455">
                <a:extLst>
                  <a:ext uri="{FF2B5EF4-FFF2-40B4-BE49-F238E27FC236}">
                    <a16:creationId xmlns:a16="http://schemas.microsoft.com/office/drawing/2014/main" xmlns="" id="{B1214FBD-FE21-4D9E-AC9C-3A7E34EF5083}"/>
                  </a:ext>
                </a:extLst>
              </p:cNvPr>
              <p:cNvSpPr/>
              <p:nvPr/>
            </p:nvSpPr>
            <p:spPr>
              <a:xfrm>
                <a:off x="2505123" y="2159190"/>
                <a:ext cx="198542" cy="275840"/>
              </a:xfrm>
              <a:custGeom>
                <a:avLst/>
                <a:gdLst>
                  <a:gd name="connsiteX0" fmla="*/ 198543 w 198542"/>
                  <a:gd name="connsiteY0" fmla="*/ 134939 h 275840"/>
                  <a:gd name="connsiteX1" fmla="*/ 102474 w 198542"/>
                  <a:gd name="connsiteY1" fmla="*/ 275841 h 275840"/>
                  <a:gd name="connsiteX2" fmla="*/ 0 w 198542"/>
                  <a:gd name="connsiteY2" fmla="*/ 141344 h 275840"/>
                  <a:gd name="connsiteX3" fmla="*/ 96069 w 198542"/>
                  <a:gd name="connsiteY3" fmla="*/ 442 h 275840"/>
                  <a:gd name="connsiteX4" fmla="*/ 198543 w 198542"/>
                  <a:gd name="connsiteY4" fmla="*/ 134939 h 2758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542" h="275840">
                    <a:moveTo>
                      <a:pt x="198543" y="134939"/>
                    </a:moveTo>
                    <a:cubicBezTo>
                      <a:pt x="198543" y="211795"/>
                      <a:pt x="160115" y="275841"/>
                      <a:pt x="102474" y="275841"/>
                    </a:cubicBezTo>
                    <a:cubicBezTo>
                      <a:pt x="44832" y="275841"/>
                      <a:pt x="0" y="218199"/>
                      <a:pt x="0" y="141344"/>
                    </a:cubicBezTo>
                    <a:cubicBezTo>
                      <a:pt x="0" y="64488"/>
                      <a:pt x="38428" y="442"/>
                      <a:pt x="96069" y="442"/>
                    </a:cubicBezTo>
                    <a:cubicBezTo>
                      <a:pt x="147306" y="-5962"/>
                      <a:pt x="198543" y="58084"/>
                      <a:pt x="198543" y="134939"/>
                    </a:cubicBezTo>
                    <a:close/>
                  </a:path>
                </a:pathLst>
              </a:custGeom>
              <a:solidFill>
                <a:srgbClr val="332C26"/>
              </a:solidFill>
              <a:ln w="63979" cap="flat">
                <a:noFill/>
                <a:prstDash val="solid"/>
                <a:miter/>
              </a:ln>
            </p:spPr>
            <p:txBody>
              <a:bodyPr rtlCol="0" anchor="ctr"/>
              <a:lstStyle/>
              <a:p>
                <a:endParaRPr lang="en-US"/>
              </a:p>
            </p:txBody>
          </p:sp>
          <p:sp>
            <p:nvSpPr>
              <p:cNvPr id="457" name="Freeform: Shape 456">
                <a:extLst>
                  <a:ext uri="{FF2B5EF4-FFF2-40B4-BE49-F238E27FC236}">
                    <a16:creationId xmlns:a16="http://schemas.microsoft.com/office/drawing/2014/main" xmlns="" id="{2AF20D38-8470-4E79-B7C0-1A792E36F1BD}"/>
                  </a:ext>
                </a:extLst>
              </p:cNvPr>
              <p:cNvSpPr/>
              <p:nvPr/>
            </p:nvSpPr>
            <p:spPr>
              <a:xfrm>
                <a:off x="2530741" y="2197452"/>
                <a:ext cx="147306" cy="211960"/>
              </a:xfrm>
              <a:custGeom>
                <a:avLst/>
                <a:gdLst>
                  <a:gd name="connsiteX0" fmla="*/ 147306 w 147306"/>
                  <a:gd name="connsiteY0" fmla="*/ 103082 h 211960"/>
                  <a:gd name="connsiteX1" fmla="*/ 76855 w 147306"/>
                  <a:gd name="connsiteY1" fmla="*/ 211961 h 211960"/>
                  <a:gd name="connsiteX2" fmla="*/ 0 w 147306"/>
                  <a:gd name="connsiteY2" fmla="*/ 109487 h 211960"/>
                  <a:gd name="connsiteX3" fmla="*/ 70451 w 147306"/>
                  <a:gd name="connsiteY3" fmla="*/ 608 h 211960"/>
                  <a:gd name="connsiteX4" fmla="*/ 147306 w 147306"/>
                  <a:gd name="connsiteY4" fmla="*/ 103082 h 211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06" h="211960">
                    <a:moveTo>
                      <a:pt x="147306" y="103082"/>
                    </a:moveTo>
                    <a:cubicBezTo>
                      <a:pt x="147306" y="160724"/>
                      <a:pt x="115283" y="211961"/>
                      <a:pt x="76855" y="211961"/>
                    </a:cubicBezTo>
                    <a:cubicBezTo>
                      <a:pt x="32023" y="211961"/>
                      <a:pt x="0" y="167129"/>
                      <a:pt x="0" y="109487"/>
                    </a:cubicBezTo>
                    <a:cubicBezTo>
                      <a:pt x="0" y="51845"/>
                      <a:pt x="32023" y="608"/>
                      <a:pt x="70451" y="608"/>
                    </a:cubicBezTo>
                    <a:cubicBezTo>
                      <a:pt x="115283" y="-5796"/>
                      <a:pt x="147306" y="39036"/>
                      <a:pt x="147306" y="103082"/>
                    </a:cubicBezTo>
                    <a:close/>
                  </a:path>
                </a:pathLst>
              </a:custGeom>
              <a:solidFill>
                <a:srgbClr val="332C26"/>
              </a:solidFill>
              <a:ln w="63979" cap="flat">
                <a:noFill/>
                <a:prstDash val="solid"/>
                <a:miter/>
              </a:ln>
            </p:spPr>
            <p:txBody>
              <a:bodyPr rtlCol="0" anchor="ctr"/>
              <a:lstStyle/>
              <a:p>
                <a:endParaRPr lang="en-US"/>
              </a:p>
            </p:txBody>
          </p:sp>
          <p:sp>
            <p:nvSpPr>
              <p:cNvPr id="458" name="Freeform: Shape 457">
                <a:extLst>
                  <a:ext uri="{FF2B5EF4-FFF2-40B4-BE49-F238E27FC236}">
                    <a16:creationId xmlns:a16="http://schemas.microsoft.com/office/drawing/2014/main" xmlns="" id="{001C4A7A-CB0F-4FF2-B371-2AE4A9876ECE}"/>
                  </a:ext>
                </a:extLst>
              </p:cNvPr>
              <p:cNvSpPr/>
              <p:nvPr/>
            </p:nvSpPr>
            <p:spPr>
              <a:xfrm>
                <a:off x="2543551" y="2204465"/>
                <a:ext cx="121687" cy="172924"/>
              </a:xfrm>
              <a:custGeom>
                <a:avLst/>
                <a:gdLst>
                  <a:gd name="connsiteX0" fmla="*/ 121688 w 121687"/>
                  <a:gd name="connsiteY0" fmla="*/ 89665 h 172924"/>
                  <a:gd name="connsiteX1" fmla="*/ 64046 w 121687"/>
                  <a:gd name="connsiteY1" fmla="*/ 172925 h 172924"/>
                  <a:gd name="connsiteX2" fmla="*/ 0 w 121687"/>
                  <a:gd name="connsiteY2" fmla="*/ 89665 h 172924"/>
                  <a:gd name="connsiteX3" fmla="*/ 57642 w 121687"/>
                  <a:gd name="connsiteY3" fmla="*/ 0 h 172924"/>
                  <a:gd name="connsiteX4" fmla="*/ 121688 w 121687"/>
                  <a:gd name="connsiteY4" fmla="*/ 89665 h 1729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687" h="172924">
                    <a:moveTo>
                      <a:pt x="121688" y="89665"/>
                    </a:moveTo>
                    <a:cubicBezTo>
                      <a:pt x="121688" y="134497"/>
                      <a:pt x="96069" y="172925"/>
                      <a:pt x="64046" y="172925"/>
                    </a:cubicBezTo>
                    <a:cubicBezTo>
                      <a:pt x="32023" y="172925"/>
                      <a:pt x="0" y="140902"/>
                      <a:pt x="0" y="89665"/>
                    </a:cubicBezTo>
                    <a:cubicBezTo>
                      <a:pt x="0" y="44832"/>
                      <a:pt x="25619" y="6405"/>
                      <a:pt x="57642" y="0"/>
                    </a:cubicBezTo>
                    <a:cubicBezTo>
                      <a:pt x="96069" y="6405"/>
                      <a:pt x="121688" y="44832"/>
                      <a:pt x="121688" y="89665"/>
                    </a:cubicBezTo>
                    <a:close/>
                  </a:path>
                </a:pathLst>
              </a:custGeom>
              <a:solidFill>
                <a:srgbClr val="0A0A0A"/>
              </a:solidFill>
              <a:ln w="63979" cap="flat">
                <a:noFill/>
                <a:prstDash val="solid"/>
                <a:miter/>
              </a:ln>
            </p:spPr>
            <p:txBody>
              <a:bodyPr rtlCol="0" anchor="ctr"/>
              <a:lstStyle/>
              <a:p>
                <a:endParaRPr lang="en-US"/>
              </a:p>
            </p:txBody>
          </p:sp>
          <p:sp>
            <p:nvSpPr>
              <p:cNvPr id="459" name="Freeform: Shape 458">
                <a:extLst>
                  <a:ext uri="{FF2B5EF4-FFF2-40B4-BE49-F238E27FC236}">
                    <a16:creationId xmlns:a16="http://schemas.microsoft.com/office/drawing/2014/main" xmlns="" id="{0B14EDF7-DBFE-4E97-85B0-47D1113C27F4}"/>
                  </a:ext>
                </a:extLst>
              </p:cNvPr>
              <p:cNvSpPr/>
              <p:nvPr/>
            </p:nvSpPr>
            <p:spPr>
              <a:xfrm>
                <a:off x="2505123" y="2274916"/>
                <a:ext cx="198542" cy="160115"/>
              </a:xfrm>
              <a:custGeom>
                <a:avLst/>
                <a:gdLst>
                  <a:gd name="connsiteX0" fmla="*/ 0 w 198542"/>
                  <a:gd name="connsiteY0" fmla="*/ 6405 h 160115"/>
                  <a:gd name="connsiteX1" fmla="*/ 0 w 198542"/>
                  <a:gd name="connsiteY1" fmla="*/ 25618 h 160115"/>
                  <a:gd name="connsiteX2" fmla="*/ 102474 w 198542"/>
                  <a:gd name="connsiteY2" fmla="*/ 160116 h 160115"/>
                  <a:gd name="connsiteX3" fmla="*/ 198543 w 198542"/>
                  <a:gd name="connsiteY3" fmla="*/ 19214 h 160115"/>
                  <a:gd name="connsiteX4" fmla="*/ 198543 w 198542"/>
                  <a:gd name="connsiteY4" fmla="*/ 0 h 160115"/>
                  <a:gd name="connsiteX5" fmla="*/ 0 w 198542"/>
                  <a:gd name="connsiteY5" fmla="*/ 6405 h 160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542" h="160115">
                    <a:moveTo>
                      <a:pt x="0" y="6405"/>
                    </a:moveTo>
                    <a:cubicBezTo>
                      <a:pt x="0" y="12809"/>
                      <a:pt x="0" y="19214"/>
                      <a:pt x="0" y="25618"/>
                    </a:cubicBezTo>
                    <a:cubicBezTo>
                      <a:pt x="0" y="102474"/>
                      <a:pt x="51237" y="160116"/>
                      <a:pt x="102474" y="160116"/>
                    </a:cubicBezTo>
                    <a:cubicBezTo>
                      <a:pt x="160115" y="160116"/>
                      <a:pt x="198543" y="96069"/>
                      <a:pt x="198543" y="19214"/>
                    </a:cubicBezTo>
                    <a:cubicBezTo>
                      <a:pt x="198543" y="12809"/>
                      <a:pt x="198543" y="6405"/>
                      <a:pt x="198543" y="0"/>
                    </a:cubicBezTo>
                    <a:cubicBezTo>
                      <a:pt x="134497" y="38428"/>
                      <a:pt x="51237" y="51237"/>
                      <a:pt x="0" y="6405"/>
                    </a:cubicBezTo>
                    <a:close/>
                  </a:path>
                </a:pathLst>
              </a:custGeom>
              <a:solidFill>
                <a:srgbClr val="333332"/>
              </a:solidFill>
              <a:ln w="63979" cap="flat">
                <a:noFill/>
                <a:prstDash val="solid"/>
                <a:miter/>
              </a:ln>
            </p:spPr>
            <p:txBody>
              <a:bodyPr rtlCol="0" anchor="ctr"/>
              <a:lstStyle/>
              <a:p>
                <a:endParaRPr lang="en-US"/>
              </a:p>
            </p:txBody>
          </p:sp>
          <p:sp>
            <p:nvSpPr>
              <p:cNvPr id="460" name="Freeform: Shape 459">
                <a:extLst>
                  <a:ext uri="{FF2B5EF4-FFF2-40B4-BE49-F238E27FC236}">
                    <a16:creationId xmlns:a16="http://schemas.microsoft.com/office/drawing/2014/main" xmlns="" id="{3DCDE40C-8560-47DD-9FCD-54914FC5FB67}"/>
                  </a:ext>
                </a:extLst>
              </p:cNvPr>
              <p:cNvSpPr/>
              <p:nvPr/>
            </p:nvSpPr>
            <p:spPr>
              <a:xfrm>
                <a:off x="2529075" y="2222437"/>
                <a:ext cx="59307" cy="84501"/>
              </a:xfrm>
              <a:custGeom>
                <a:avLst/>
                <a:gdLst>
                  <a:gd name="connsiteX0" fmla="*/ 59308 w 59307"/>
                  <a:gd name="connsiteY0" fmla="*/ 39669 h 84501"/>
                  <a:gd name="connsiteX1" fmla="*/ 27285 w 59307"/>
                  <a:gd name="connsiteY1" fmla="*/ 84501 h 84501"/>
                  <a:gd name="connsiteX2" fmla="*/ 1666 w 59307"/>
                  <a:gd name="connsiteY2" fmla="*/ 39669 h 84501"/>
                  <a:gd name="connsiteX3" fmla="*/ 33689 w 59307"/>
                  <a:gd name="connsiteY3" fmla="*/ 1241 h 84501"/>
                  <a:gd name="connsiteX4" fmla="*/ 59308 w 59307"/>
                  <a:gd name="connsiteY4" fmla="*/ 39669 h 845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307" h="84501">
                    <a:moveTo>
                      <a:pt x="59308" y="39669"/>
                    </a:moveTo>
                    <a:cubicBezTo>
                      <a:pt x="59308" y="65288"/>
                      <a:pt x="40094" y="84501"/>
                      <a:pt x="27285" y="84501"/>
                    </a:cubicBezTo>
                    <a:cubicBezTo>
                      <a:pt x="8071" y="84501"/>
                      <a:pt x="-4739" y="65288"/>
                      <a:pt x="1666" y="39669"/>
                    </a:cubicBezTo>
                    <a:cubicBezTo>
                      <a:pt x="1666" y="14050"/>
                      <a:pt x="20880" y="-5163"/>
                      <a:pt x="33689" y="1241"/>
                    </a:cubicBezTo>
                    <a:cubicBezTo>
                      <a:pt x="46498" y="-5163"/>
                      <a:pt x="59308" y="14050"/>
                      <a:pt x="59308" y="39669"/>
                    </a:cubicBezTo>
                    <a:close/>
                  </a:path>
                </a:pathLst>
              </a:custGeom>
              <a:solidFill>
                <a:srgbClr val="FFFFFF"/>
              </a:solidFill>
              <a:ln w="63979" cap="flat">
                <a:noFill/>
                <a:prstDash val="solid"/>
                <a:miter/>
              </a:ln>
            </p:spPr>
            <p:txBody>
              <a:bodyPr rtlCol="0" anchor="ctr"/>
              <a:lstStyle/>
              <a:p>
                <a:endParaRPr lang="en-US"/>
              </a:p>
            </p:txBody>
          </p:sp>
          <p:sp>
            <p:nvSpPr>
              <p:cNvPr id="461" name="Freeform: Shape 460">
                <a:extLst>
                  <a:ext uri="{FF2B5EF4-FFF2-40B4-BE49-F238E27FC236}">
                    <a16:creationId xmlns:a16="http://schemas.microsoft.com/office/drawing/2014/main" xmlns="" id="{4041446C-F867-41CA-9A1E-843D1F771D4D}"/>
                  </a:ext>
                </a:extLst>
              </p:cNvPr>
              <p:cNvSpPr/>
              <p:nvPr/>
            </p:nvSpPr>
            <p:spPr>
              <a:xfrm>
                <a:off x="2543551" y="2319748"/>
                <a:ext cx="25618" cy="38427"/>
              </a:xfrm>
              <a:custGeom>
                <a:avLst/>
                <a:gdLst>
                  <a:gd name="connsiteX0" fmla="*/ 25619 w 25618"/>
                  <a:gd name="connsiteY0" fmla="*/ 19214 h 38427"/>
                  <a:gd name="connsiteX1" fmla="*/ 12809 w 25618"/>
                  <a:gd name="connsiteY1" fmla="*/ 38428 h 38427"/>
                  <a:gd name="connsiteX2" fmla="*/ 0 w 25618"/>
                  <a:gd name="connsiteY2" fmla="*/ 19214 h 38427"/>
                  <a:gd name="connsiteX3" fmla="*/ 19214 w 25618"/>
                  <a:gd name="connsiteY3" fmla="*/ 0 h 38427"/>
                  <a:gd name="connsiteX4" fmla="*/ 25619 w 25618"/>
                  <a:gd name="connsiteY4" fmla="*/ 19214 h 384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18" h="38427">
                    <a:moveTo>
                      <a:pt x="25619" y="19214"/>
                    </a:moveTo>
                    <a:cubicBezTo>
                      <a:pt x="25619" y="32023"/>
                      <a:pt x="19214" y="38428"/>
                      <a:pt x="12809" y="38428"/>
                    </a:cubicBezTo>
                    <a:cubicBezTo>
                      <a:pt x="6405" y="38428"/>
                      <a:pt x="0" y="25618"/>
                      <a:pt x="0" y="19214"/>
                    </a:cubicBezTo>
                    <a:cubicBezTo>
                      <a:pt x="0" y="6405"/>
                      <a:pt x="6405" y="0"/>
                      <a:pt x="19214" y="0"/>
                    </a:cubicBezTo>
                    <a:cubicBezTo>
                      <a:pt x="25619" y="0"/>
                      <a:pt x="25619" y="6405"/>
                      <a:pt x="25619" y="19214"/>
                    </a:cubicBezTo>
                    <a:close/>
                  </a:path>
                </a:pathLst>
              </a:custGeom>
              <a:solidFill>
                <a:srgbClr val="FFFFFF"/>
              </a:solidFill>
              <a:ln w="63979" cap="flat">
                <a:noFill/>
                <a:prstDash val="solid"/>
                <a:miter/>
              </a:ln>
            </p:spPr>
            <p:txBody>
              <a:bodyPr rtlCol="0" anchor="ctr"/>
              <a:lstStyle/>
              <a:p>
                <a:endParaRPr lang="en-US"/>
              </a:p>
            </p:txBody>
          </p:sp>
        </p:grpSp>
        <p:grpSp>
          <p:nvGrpSpPr>
            <p:cNvPr id="462" name="Graphic 317">
              <a:extLst>
                <a:ext uri="{FF2B5EF4-FFF2-40B4-BE49-F238E27FC236}">
                  <a16:creationId xmlns:a16="http://schemas.microsoft.com/office/drawing/2014/main" xmlns="" id="{DF2CCF19-3C1F-475A-92AA-E0E811A48B02}"/>
                </a:ext>
              </a:extLst>
            </p:cNvPr>
            <p:cNvGrpSpPr/>
            <p:nvPr/>
          </p:nvGrpSpPr>
          <p:grpSpPr>
            <a:xfrm>
              <a:off x="-3410683" y="1957635"/>
              <a:ext cx="486750" cy="213865"/>
              <a:chOff x="1922304" y="2736048"/>
              <a:chExt cx="486750" cy="213865"/>
            </a:xfrm>
          </p:grpSpPr>
          <p:sp>
            <p:nvSpPr>
              <p:cNvPr id="463" name="Freeform: Shape 462">
                <a:extLst>
                  <a:ext uri="{FF2B5EF4-FFF2-40B4-BE49-F238E27FC236}">
                    <a16:creationId xmlns:a16="http://schemas.microsoft.com/office/drawing/2014/main" xmlns="" id="{7651AAFB-1ED0-4C40-A5F5-CCD76AC19DA1}"/>
                  </a:ext>
                </a:extLst>
              </p:cNvPr>
              <p:cNvSpPr/>
              <p:nvPr/>
            </p:nvSpPr>
            <p:spPr>
              <a:xfrm>
                <a:off x="1967136" y="2755262"/>
                <a:ext cx="365062" cy="86201"/>
              </a:xfrm>
              <a:custGeom>
                <a:avLst/>
                <a:gdLst>
                  <a:gd name="connsiteX0" fmla="*/ 172924 w 365062"/>
                  <a:gd name="connsiteY0" fmla="*/ 83260 h 86201"/>
                  <a:gd name="connsiteX1" fmla="*/ 365063 w 365062"/>
                  <a:gd name="connsiteY1" fmla="*/ 0 h 86201"/>
                  <a:gd name="connsiteX2" fmla="*/ 0 w 365062"/>
                  <a:gd name="connsiteY2" fmla="*/ 44832 h 86201"/>
                  <a:gd name="connsiteX3" fmla="*/ 172924 w 365062"/>
                  <a:gd name="connsiteY3" fmla="*/ 83260 h 86201"/>
                </a:gdLst>
                <a:ahLst/>
                <a:cxnLst>
                  <a:cxn ang="0">
                    <a:pos x="connsiteX0" y="connsiteY0"/>
                  </a:cxn>
                  <a:cxn ang="0">
                    <a:pos x="connsiteX1" y="connsiteY1"/>
                  </a:cxn>
                  <a:cxn ang="0">
                    <a:pos x="connsiteX2" y="connsiteY2"/>
                  </a:cxn>
                  <a:cxn ang="0">
                    <a:pos x="connsiteX3" y="connsiteY3"/>
                  </a:cxn>
                </a:cxnLst>
                <a:rect l="l" t="t" r="r" b="b"/>
                <a:pathLst>
                  <a:path w="365062" h="86201">
                    <a:moveTo>
                      <a:pt x="172924" y="83260"/>
                    </a:moveTo>
                    <a:cubicBezTo>
                      <a:pt x="294612" y="70451"/>
                      <a:pt x="345849" y="44832"/>
                      <a:pt x="365063" y="0"/>
                    </a:cubicBezTo>
                    <a:cubicBezTo>
                      <a:pt x="236971" y="32023"/>
                      <a:pt x="76855" y="38428"/>
                      <a:pt x="0" y="44832"/>
                    </a:cubicBezTo>
                    <a:cubicBezTo>
                      <a:pt x="25619" y="64046"/>
                      <a:pt x="76855" y="96069"/>
                      <a:pt x="172924" y="83260"/>
                    </a:cubicBezTo>
                    <a:close/>
                  </a:path>
                </a:pathLst>
              </a:custGeom>
              <a:solidFill>
                <a:srgbClr val="FFFFFF"/>
              </a:solidFill>
              <a:ln w="63979" cap="flat">
                <a:noFill/>
                <a:prstDash val="solid"/>
                <a:miter/>
              </a:ln>
            </p:spPr>
            <p:txBody>
              <a:bodyPr rtlCol="0" anchor="ctr"/>
              <a:lstStyle/>
              <a:p>
                <a:endParaRPr lang="en-US"/>
              </a:p>
            </p:txBody>
          </p:sp>
          <p:sp>
            <p:nvSpPr>
              <p:cNvPr id="464" name="Freeform: Shape 463">
                <a:extLst>
                  <a:ext uri="{FF2B5EF4-FFF2-40B4-BE49-F238E27FC236}">
                    <a16:creationId xmlns:a16="http://schemas.microsoft.com/office/drawing/2014/main" xmlns="" id="{082EB266-FDCB-485F-90C1-579B904AA371}"/>
                  </a:ext>
                </a:extLst>
              </p:cNvPr>
              <p:cNvSpPr/>
              <p:nvPr/>
            </p:nvSpPr>
            <p:spPr>
              <a:xfrm>
                <a:off x="2069610" y="2895542"/>
                <a:ext cx="204947" cy="54370"/>
              </a:xfrm>
              <a:custGeom>
                <a:avLst/>
                <a:gdLst>
                  <a:gd name="connsiteX0" fmla="*/ 0 w 204947"/>
                  <a:gd name="connsiteY0" fmla="*/ 39049 h 54370"/>
                  <a:gd name="connsiteX1" fmla="*/ 108878 w 204947"/>
                  <a:gd name="connsiteY1" fmla="*/ 51858 h 54370"/>
                  <a:gd name="connsiteX2" fmla="*/ 204947 w 204947"/>
                  <a:gd name="connsiteY2" fmla="*/ 13431 h 54370"/>
                  <a:gd name="connsiteX3" fmla="*/ 0 w 204947"/>
                  <a:gd name="connsiteY3" fmla="*/ 39049 h 54370"/>
                </a:gdLst>
                <a:ahLst/>
                <a:cxnLst>
                  <a:cxn ang="0">
                    <a:pos x="connsiteX0" y="connsiteY0"/>
                  </a:cxn>
                  <a:cxn ang="0">
                    <a:pos x="connsiteX1" y="connsiteY1"/>
                  </a:cxn>
                  <a:cxn ang="0">
                    <a:pos x="connsiteX2" y="connsiteY2"/>
                  </a:cxn>
                  <a:cxn ang="0">
                    <a:pos x="connsiteX3" y="connsiteY3"/>
                  </a:cxn>
                </a:cxnLst>
                <a:rect l="l" t="t" r="r" b="b"/>
                <a:pathLst>
                  <a:path w="204947" h="54370">
                    <a:moveTo>
                      <a:pt x="0" y="39049"/>
                    </a:moveTo>
                    <a:cubicBezTo>
                      <a:pt x="25618" y="51858"/>
                      <a:pt x="57641" y="58263"/>
                      <a:pt x="108878" y="51858"/>
                    </a:cubicBezTo>
                    <a:cubicBezTo>
                      <a:pt x="153711" y="45454"/>
                      <a:pt x="179329" y="32644"/>
                      <a:pt x="204947" y="13431"/>
                    </a:cubicBezTo>
                    <a:cubicBezTo>
                      <a:pt x="102474" y="-18593"/>
                      <a:pt x="32023" y="13431"/>
                      <a:pt x="0" y="39049"/>
                    </a:cubicBezTo>
                    <a:close/>
                  </a:path>
                </a:pathLst>
              </a:custGeom>
              <a:solidFill>
                <a:srgbClr val="ED7174"/>
              </a:solidFill>
              <a:ln w="63979" cap="flat">
                <a:noFill/>
                <a:prstDash val="solid"/>
                <a:miter/>
              </a:ln>
            </p:spPr>
            <p:txBody>
              <a:bodyPr rtlCol="0" anchor="ctr"/>
              <a:lstStyle/>
              <a:p>
                <a:endParaRPr lang="en-US"/>
              </a:p>
            </p:txBody>
          </p:sp>
          <p:sp>
            <p:nvSpPr>
              <p:cNvPr id="465" name="Freeform: Shape 464">
                <a:extLst>
                  <a:ext uri="{FF2B5EF4-FFF2-40B4-BE49-F238E27FC236}">
                    <a16:creationId xmlns:a16="http://schemas.microsoft.com/office/drawing/2014/main" xmlns="" id="{E907D5E4-4AAA-40D8-8E0D-DA460FB6AB47}"/>
                  </a:ext>
                </a:extLst>
              </p:cNvPr>
              <p:cNvSpPr/>
              <p:nvPr/>
            </p:nvSpPr>
            <p:spPr>
              <a:xfrm>
                <a:off x="1922304" y="2736048"/>
                <a:ext cx="486750" cy="204947"/>
              </a:xfrm>
              <a:custGeom>
                <a:avLst/>
                <a:gdLst>
                  <a:gd name="connsiteX0" fmla="*/ 486750 w 486750"/>
                  <a:gd name="connsiteY0" fmla="*/ 0 h 204947"/>
                  <a:gd name="connsiteX1" fmla="*/ 409895 w 486750"/>
                  <a:gd name="connsiteY1" fmla="*/ 25618 h 204947"/>
                  <a:gd name="connsiteX2" fmla="*/ 217757 w 486750"/>
                  <a:gd name="connsiteY2" fmla="*/ 108878 h 204947"/>
                  <a:gd name="connsiteX3" fmla="*/ 44832 w 486750"/>
                  <a:gd name="connsiteY3" fmla="*/ 70451 h 204947"/>
                  <a:gd name="connsiteX4" fmla="*/ 0 w 486750"/>
                  <a:gd name="connsiteY4" fmla="*/ 70451 h 204947"/>
                  <a:gd name="connsiteX5" fmla="*/ 83260 w 486750"/>
                  <a:gd name="connsiteY5" fmla="*/ 147306 h 204947"/>
                  <a:gd name="connsiteX6" fmla="*/ 153711 w 486750"/>
                  <a:gd name="connsiteY6" fmla="*/ 204948 h 204947"/>
                  <a:gd name="connsiteX7" fmla="*/ 358658 w 486750"/>
                  <a:gd name="connsiteY7" fmla="*/ 179329 h 204947"/>
                  <a:gd name="connsiteX8" fmla="*/ 486750 w 486750"/>
                  <a:gd name="connsiteY8" fmla="*/ 0 h 204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750" h="204947">
                    <a:moveTo>
                      <a:pt x="486750" y="0"/>
                    </a:moveTo>
                    <a:cubicBezTo>
                      <a:pt x="461132" y="6405"/>
                      <a:pt x="435513" y="12809"/>
                      <a:pt x="409895" y="25618"/>
                    </a:cubicBezTo>
                    <a:cubicBezTo>
                      <a:pt x="390681" y="70451"/>
                      <a:pt x="339444" y="96069"/>
                      <a:pt x="217757" y="108878"/>
                    </a:cubicBezTo>
                    <a:cubicBezTo>
                      <a:pt x="121688" y="121688"/>
                      <a:pt x="70451" y="89665"/>
                      <a:pt x="44832" y="70451"/>
                    </a:cubicBezTo>
                    <a:cubicBezTo>
                      <a:pt x="12809" y="70451"/>
                      <a:pt x="0" y="70451"/>
                      <a:pt x="0" y="70451"/>
                    </a:cubicBezTo>
                    <a:cubicBezTo>
                      <a:pt x="0" y="70451"/>
                      <a:pt x="44832" y="115283"/>
                      <a:pt x="83260" y="147306"/>
                    </a:cubicBezTo>
                    <a:cubicBezTo>
                      <a:pt x="102474" y="166520"/>
                      <a:pt x="121688" y="192138"/>
                      <a:pt x="153711" y="204948"/>
                    </a:cubicBezTo>
                    <a:cubicBezTo>
                      <a:pt x="185734" y="179329"/>
                      <a:pt x="256184" y="147306"/>
                      <a:pt x="358658" y="179329"/>
                    </a:cubicBezTo>
                    <a:cubicBezTo>
                      <a:pt x="441918" y="128092"/>
                      <a:pt x="441918" y="51237"/>
                      <a:pt x="486750" y="0"/>
                    </a:cubicBezTo>
                    <a:close/>
                  </a:path>
                </a:pathLst>
              </a:custGeom>
              <a:solidFill>
                <a:srgbClr val="AF4456"/>
              </a:solidFill>
              <a:ln w="63979" cap="flat">
                <a:noFill/>
                <a:prstDash val="solid"/>
                <a:miter/>
              </a:ln>
            </p:spPr>
            <p:txBody>
              <a:bodyPr rtlCol="0" anchor="ctr"/>
              <a:lstStyle/>
              <a:p>
                <a:endParaRPr lang="en-US"/>
              </a:p>
            </p:txBody>
          </p:sp>
        </p:grpSp>
        <p:sp>
          <p:nvSpPr>
            <p:cNvPr id="466" name="Freeform: Shape 465">
              <a:extLst>
                <a:ext uri="{FF2B5EF4-FFF2-40B4-BE49-F238E27FC236}">
                  <a16:creationId xmlns:a16="http://schemas.microsoft.com/office/drawing/2014/main" xmlns="" id="{E1E36135-15CA-409C-84BB-9A26855C97A1}"/>
                </a:ext>
              </a:extLst>
            </p:cNvPr>
            <p:cNvSpPr/>
            <p:nvPr/>
          </p:nvSpPr>
          <p:spPr>
            <a:xfrm>
              <a:off x="-3891029" y="1496503"/>
              <a:ext cx="224161" cy="153710"/>
            </a:xfrm>
            <a:custGeom>
              <a:avLst/>
              <a:gdLst>
                <a:gd name="connsiteX0" fmla="*/ 0 w 224161"/>
                <a:gd name="connsiteY0" fmla="*/ 0 h 153710"/>
                <a:gd name="connsiteX1" fmla="*/ 12809 w 224161"/>
                <a:gd name="connsiteY1" fmla="*/ 0 h 153710"/>
                <a:gd name="connsiteX2" fmla="*/ 44832 w 224161"/>
                <a:gd name="connsiteY2" fmla="*/ 0 h 153710"/>
                <a:gd name="connsiteX3" fmla="*/ 89664 w 224161"/>
                <a:gd name="connsiteY3" fmla="*/ 12809 h 153710"/>
                <a:gd name="connsiteX4" fmla="*/ 115283 w 224161"/>
                <a:gd name="connsiteY4" fmla="*/ 25618 h 153710"/>
                <a:gd name="connsiteX5" fmla="*/ 134497 w 224161"/>
                <a:gd name="connsiteY5" fmla="*/ 38428 h 153710"/>
                <a:gd name="connsiteX6" fmla="*/ 153711 w 224161"/>
                <a:gd name="connsiteY6" fmla="*/ 57642 h 153710"/>
                <a:gd name="connsiteX7" fmla="*/ 172924 w 224161"/>
                <a:gd name="connsiteY7" fmla="*/ 76855 h 153710"/>
                <a:gd name="connsiteX8" fmla="*/ 185734 w 224161"/>
                <a:gd name="connsiteY8" fmla="*/ 96069 h 153710"/>
                <a:gd name="connsiteX9" fmla="*/ 198543 w 224161"/>
                <a:gd name="connsiteY9" fmla="*/ 115283 h 153710"/>
                <a:gd name="connsiteX10" fmla="*/ 217757 w 224161"/>
                <a:gd name="connsiteY10" fmla="*/ 140902 h 153710"/>
                <a:gd name="connsiteX11" fmla="*/ 224161 w 224161"/>
                <a:gd name="connsiteY11" fmla="*/ 153711 h 153710"/>
                <a:gd name="connsiteX12" fmla="*/ 217757 w 224161"/>
                <a:gd name="connsiteY12" fmla="*/ 147306 h 153710"/>
                <a:gd name="connsiteX13" fmla="*/ 198543 w 224161"/>
                <a:gd name="connsiteY13" fmla="*/ 121688 h 153710"/>
                <a:gd name="connsiteX14" fmla="*/ 179329 w 224161"/>
                <a:gd name="connsiteY14" fmla="*/ 89665 h 153710"/>
                <a:gd name="connsiteX15" fmla="*/ 160115 w 224161"/>
                <a:gd name="connsiteY15" fmla="*/ 76855 h 153710"/>
                <a:gd name="connsiteX16" fmla="*/ 140901 w 224161"/>
                <a:gd name="connsiteY16" fmla="*/ 64046 h 153710"/>
                <a:gd name="connsiteX17" fmla="*/ 121688 w 224161"/>
                <a:gd name="connsiteY17" fmla="*/ 51237 h 153710"/>
                <a:gd name="connsiteX18" fmla="*/ 102474 w 224161"/>
                <a:gd name="connsiteY18" fmla="*/ 38428 h 153710"/>
                <a:gd name="connsiteX19" fmla="*/ 83260 w 224161"/>
                <a:gd name="connsiteY19" fmla="*/ 25618 h 153710"/>
                <a:gd name="connsiteX20" fmla="*/ 64046 w 224161"/>
                <a:gd name="connsiteY20" fmla="*/ 19214 h 153710"/>
                <a:gd name="connsiteX21" fmla="*/ 44832 w 224161"/>
                <a:gd name="connsiteY21" fmla="*/ 12809 h 153710"/>
                <a:gd name="connsiteX22" fmla="*/ 12809 w 224161"/>
                <a:gd name="connsiteY22" fmla="*/ 6405 h 153710"/>
                <a:gd name="connsiteX23" fmla="*/ 0 w 224161"/>
                <a:gd name="connsiteY23" fmla="*/ 0 h 15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4161" h="153710">
                  <a:moveTo>
                    <a:pt x="0" y="0"/>
                  </a:moveTo>
                  <a:cubicBezTo>
                    <a:pt x="0" y="0"/>
                    <a:pt x="6405" y="0"/>
                    <a:pt x="12809" y="0"/>
                  </a:cubicBezTo>
                  <a:cubicBezTo>
                    <a:pt x="19214" y="0"/>
                    <a:pt x="32023" y="0"/>
                    <a:pt x="44832" y="0"/>
                  </a:cubicBezTo>
                  <a:cubicBezTo>
                    <a:pt x="57641" y="0"/>
                    <a:pt x="70451" y="6405"/>
                    <a:pt x="89664" y="12809"/>
                  </a:cubicBezTo>
                  <a:cubicBezTo>
                    <a:pt x="96069" y="12809"/>
                    <a:pt x="102474" y="19214"/>
                    <a:pt x="115283" y="25618"/>
                  </a:cubicBezTo>
                  <a:cubicBezTo>
                    <a:pt x="121688" y="32023"/>
                    <a:pt x="128092" y="32023"/>
                    <a:pt x="134497" y="38428"/>
                  </a:cubicBezTo>
                  <a:cubicBezTo>
                    <a:pt x="140901" y="44832"/>
                    <a:pt x="147306" y="51237"/>
                    <a:pt x="153711" y="57642"/>
                  </a:cubicBezTo>
                  <a:cubicBezTo>
                    <a:pt x="160115" y="64046"/>
                    <a:pt x="166520" y="70451"/>
                    <a:pt x="172924" y="76855"/>
                  </a:cubicBezTo>
                  <a:cubicBezTo>
                    <a:pt x="179329" y="83260"/>
                    <a:pt x="185734" y="89665"/>
                    <a:pt x="185734" y="96069"/>
                  </a:cubicBezTo>
                  <a:cubicBezTo>
                    <a:pt x="192138" y="102474"/>
                    <a:pt x="192138" y="108879"/>
                    <a:pt x="198543" y="115283"/>
                  </a:cubicBezTo>
                  <a:cubicBezTo>
                    <a:pt x="204947" y="128092"/>
                    <a:pt x="211352" y="134497"/>
                    <a:pt x="217757" y="140902"/>
                  </a:cubicBezTo>
                  <a:cubicBezTo>
                    <a:pt x="224161" y="147306"/>
                    <a:pt x="224161" y="153711"/>
                    <a:pt x="224161" y="153711"/>
                  </a:cubicBezTo>
                  <a:cubicBezTo>
                    <a:pt x="224161" y="153711"/>
                    <a:pt x="224161" y="153711"/>
                    <a:pt x="217757" y="147306"/>
                  </a:cubicBezTo>
                  <a:cubicBezTo>
                    <a:pt x="211352" y="140902"/>
                    <a:pt x="204947" y="134497"/>
                    <a:pt x="198543" y="121688"/>
                  </a:cubicBezTo>
                  <a:cubicBezTo>
                    <a:pt x="185734" y="102474"/>
                    <a:pt x="185734" y="96069"/>
                    <a:pt x="179329" y="89665"/>
                  </a:cubicBezTo>
                  <a:cubicBezTo>
                    <a:pt x="172924" y="83260"/>
                    <a:pt x="166520" y="76855"/>
                    <a:pt x="160115" y="76855"/>
                  </a:cubicBezTo>
                  <a:cubicBezTo>
                    <a:pt x="153711" y="70451"/>
                    <a:pt x="147306" y="64046"/>
                    <a:pt x="140901" y="64046"/>
                  </a:cubicBezTo>
                  <a:cubicBezTo>
                    <a:pt x="134497" y="57642"/>
                    <a:pt x="128092" y="51237"/>
                    <a:pt x="121688" y="51237"/>
                  </a:cubicBezTo>
                  <a:cubicBezTo>
                    <a:pt x="115283" y="44832"/>
                    <a:pt x="108878" y="44832"/>
                    <a:pt x="102474" y="38428"/>
                  </a:cubicBezTo>
                  <a:cubicBezTo>
                    <a:pt x="96069" y="32023"/>
                    <a:pt x="89664" y="32023"/>
                    <a:pt x="83260" y="25618"/>
                  </a:cubicBezTo>
                  <a:cubicBezTo>
                    <a:pt x="76855" y="25618"/>
                    <a:pt x="70451" y="19214"/>
                    <a:pt x="64046" y="19214"/>
                  </a:cubicBezTo>
                  <a:cubicBezTo>
                    <a:pt x="57641" y="19214"/>
                    <a:pt x="51237" y="12809"/>
                    <a:pt x="44832" y="12809"/>
                  </a:cubicBezTo>
                  <a:cubicBezTo>
                    <a:pt x="32023" y="12809"/>
                    <a:pt x="25618" y="6405"/>
                    <a:pt x="12809" y="6405"/>
                  </a:cubicBezTo>
                  <a:cubicBezTo>
                    <a:pt x="6405" y="0"/>
                    <a:pt x="0" y="0"/>
                    <a:pt x="0" y="0"/>
                  </a:cubicBezTo>
                  <a:close/>
                </a:path>
              </a:pathLst>
            </a:custGeom>
            <a:solidFill>
              <a:srgbClr val="AA7F63"/>
            </a:solidFill>
            <a:ln w="63979" cap="flat">
              <a:noFill/>
              <a:prstDash val="solid"/>
              <a:miter/>
            </a:ln>
          </p:spPr>
          <p:txBody>
            <a:bodyPr rtlCol="0" anchor="ctr"/>
            <a:lstStyle/>
            <a:p>
              <a:endParaRPr lang="en-US"/>
            </a:p>
          </p:txBody>
        </p:sp>
        <p:sp>
          <p:nvSpPr>
            <p:cNvPr id="467" name="Freeform: Shape 466">
              <a:extLst>
                <a:ext uri="{FF2B5EF4-FFF2-40B4-BE49-F238E27FC236}">
                  <a16:creationId xmlns:a16="http://schemas.microsoft.com/office/drawing/2014/main" xmlns="" id="{79EBC6C7-03A5-468A-BE90-9D95F72D453A}"/>
                </a:ext>
              </a:extLst>
            </p:cNvPr>
            <p:cNvSpPr/>
            <p:nvPr/>
          </p:nvSpPr>
          <p:spPr>
            <a:xfrm>
              <a:off x="-2744604" y="1592572"/>
              <a:ext cx="268993" cy="153710"/>
            </a:xfrm>
            <a:custGeom>
              <a:avLst/>
              <a:gdLst>
                <a:gd name="connsiteX0" fmla="*/ 0 w 268993"/>
                <a:gd name="connsiteY0" fmla="*/ 153711 h 153710"/>
                <a:gd name="connsiteX1" fmla="*/ 6405 w 268993"/>
                <a:gd name="connsiteY1" fmla="*/ 140902 h 153710"/>
                <a:gd name="connsiteX2" fmla="*/ 25619 w 268993"/>
                <a:gd name="connsiteY2" fmla="*/ 108879 h 153710"/>
                <a:gd name="connsiteX3" fmla="*/ 44832 w 268993"/>
                <a:gd name="connsiteY3" fmla="*/ 89665 h 153710"/>
                <a:gd name="connsiteX4" fmla="*/ 64046 w 268993"/>
                <a:gd name="connsiteY4" fmla="*/ 70451 h 153710"/>
                <a:gd name="connsiteX5" fmla="*/ 89665 w 268993"/>
                <a:gd name="connsiteY5" fmla="*/ 51237 h 153710"/>
                <a:gd name="connsiteX6" fmla="*/ 115283 w 268993"/>
                <a:gd name="connsiteY6" fmla="*/ 32023 h 153710"/>
                <a:gd name="connsiteX7" fmla="*/ 128092 w 268993"/>
                <a:gd name="connsiteY7" fmla="*/ 25618 h 153710"/>
                <a:gd name="connsiteX8" fmla="*/ 140901 w 268993"/>
                <a:gd name="connsiteY8" fmla="*/ 19214 h 153710"/>
                <a:gd name="connsiteX9" fmla="*/ 166520 w 268993"/>
                <a:gd name="connsiteY9" fmla="*/ 6405 h 153710"/>
                <a:gd name="connsiteX10" fmla="*/ 192138 w 268993"/>
                <a:gd name="connsiteY10" fmla="*/ 0 h 153710"/>
                <a:gd name="connsiteX11" fmla="*/ 204947 w 268993"/>
                <a:gd name="connsiteY11" fmla="*/ 0 h 153710"/>
                <a:gd name="connsiteX12" fmla="*/ 217757 w 268993"/>
                <a:gd name="connsiteY12" fmla="*/ 0 h 153710"/>
                <a:gd name="connsiteX13" fmla="*/ 236971 w 268993"/>
                <a:gd name="connsiteY13" fmla="*/ 0 h 153710"/>
                <a:gd name="connsiteX14" fmla="*/ 256184 w 268993"/>
                <a:gd name="connsiteY14" fmla="*/ 0 h 153710"/>
                <a:gd name="connsiteX15" fmla="*/ 268994 w 268993"/>
                <a:gd name="connsiteY15" fmla="*/ 0 h 153710"/>
                <a:gd name="connsiteX16" fmla="*/ 256184 w 268993"/>
                <a:gd name="connsiteY16" fmla="*/ 0 h 153710"/>
                <a:gd name="connsiteX17" fmla="*/ 243375 w 268993"/>
                <a:gd name="connsiteY17" fmla="*/ 0 h 153710"/>
                <a:gd name="connsiteX18" fmla="*/ 224161 w 268993"/>
                <a:gd name="connsiteY18" fmla="*/ 6405 h 153710"/>
                <a:gd name="connsiteX19" fmla="*/ 211352 w 268993"/>
                <a:gd name="connsiteY19" fmla="*/ 6405 h 153710"/>
                <a:gd name="connsiteX20" fmla="*/ 198543 w 268993"/>
                <a:gd name="connsiteY20" fmla="*/ 12809 h 153710"/>
                <a:gd name="connsiteX21" fmla="*/ 172924 w 268993"/>
                <a:gd name="connsiteY21" fmla="*/ 19214 h 153710"/>
                <a:gd name="connsiteX22" fmla="*/ 147306 w 268993"/>
                <a:gd name="connsiteY22" fmla="*/ 32023 h 153710"/>
                <a:gd name="connsiteX23" fmla="*/ 134497 w 268993"/>
                <a:gd name="connsiteY23" fmla="*/ 38428 h 153710"/>
                <a:gd name="connsiteX24" fmla="*/ 121688 w 268993"/>
                <a:gd name="connsiteY24" fmla="*/ 44832 h 153710"/>
                <a:gd name="connsiteX25" fmla="*/ 70451 w 268993"/>
                <a:gd name="connsiteY25" fmla="*/ 76855 h 153710"/>
                <a:gd name="connsiteX26" fmla="*/ 51237 w 268993"/>
                <a:gd name="connsiteY26" fmla="*/ 96069 h 153710"/>
                <a:gd name="connsiteX27" fmla="*/ 32023 w 268993"/>
                <a:gd name="connsiteY27" fmla="*/ 115283 h 153710"/>
                <a:gd name="connsiteX28" fmla="*/ 0 w 268993"/>
                <a:gd name="connsiteY28" fmla="*/ 153711 h 15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68993" h="153710">
                  <a:moveTo>
                    <a:pt x="0" y="153711"/>
                  </a:moveTo>
                  <a:cubicBezTo>
                    <a:pt x="0" y="153711"/>
                    <a:pt x="0" y="147306"/>
                    <a:pt x="6405" y="140902"/>
                  </a:cubicBezTo>
                  <a:cubicBezTo>
                    <a:pt x="12809" y="134497"/>
                    <a:pt x="19214" y="121688"/>
                    <a:pt x="25619" y="108879"/>
                  </a:cubicBezTo>
                  <a:cubicBezTo>
                    <a:pt x="32023" y="102474"/>
                    <a:pt x="38428" y="96069"/>
                    <a:pt x="44832" y="89665"/>
                  </a:cubicBezTo>
                  <a:cubicBezTo>
                    <a:pt x="51237" y="83260"/>
                    <a:pt x="57642" y="76855"/>
                    <a:pt x="64046" y="70451"/>
                  </a:cubicBezTo>
                  <a:cubicBezTo>
                    <a:pt x="70451" y="64046"/>
                    <a:pt x="76855" y="57642"/>
                    <a:pt x="89665" y="51237"/>
                  </a:cubicBezTo>
                  <a:cubicBezTo>
                    <a:pt x="96069" y="44832"/>
                    <a:pt x="108878" y="38428"/>
                    <a:pt x="115283" y="32023"/>
                  </a:cubicBezTo>
                  <a:lnTo>
                    <a:pt x="128092" y="25618"/>
                  </a:lnTo>
                  <a:cubicBezTo>
                    <a:pt x="134497" y="25618"/>
                    <a:pt x="134497" y="19214"/>
                    <a:pt x="140901" y="19214"/>
                  </a:cubicBezTo>
                  <a:cubicBezTo>
                    <a:pt x="147306" y="12809"/>
                    <a:pt x="160115" y="12809"/>
                    <a:pt x="166520" y="6405"/>
                  </a:cubicBezTo>
                  <a:cubicBezTo>
                    <a:pt x="172924" y="0"/>
                    <a:pt x="185734" y="0"/>
                    <a:pt x="192138" y="0"/>
                  </a:cubicBezTo>
                  <a:cubicBezTo>
                    <a:pt x="198543" y="0"/>
                    <a:pt x="198543" y="0"/>
                    <a:pt x="204947" y="0"/>
                  </a:cubicBezTo>
                  <a:cubicBezTo>
                    <a:pt x="211352" y="0"/>
                    <a:pt x="211352" y="0"/>
                    <a:pt x="217757" y="0"/>
                  </a:cubicBezTo>
                  <a:cubicBezTo>
                    <a:pt x="224161" y="0"/>
                    <a:pt x="230566" y="0"/>
                    <a:pt x="236971" y="0"/>
                  </a:cubicBezTo>
                  <a:cubicBezTo>
                    <a:pt x="243375" y="0"/>
                    <a:pt x="249780" y="0"/>
                    <a:pt x="256184" y="0"/>
                  </a:cubicBezTo>
                  <a:cubicBezTo>
                    <a:pt x="262589" y="0"/>
                    <a:pt x="268994" y="0"/>
                    <a:pt x="268994" y="0"/>
                  </a:cubicBezTo>
                  <a:cubicBezTo>
                    <a:pt x="268994" y="0"/>
                    <a:pt x="262589" y="0"/>
                    <a:pt x="256184" y="0"/>
                  </a:cubicBezTo>
                  <a:cubicBezTo>
                    <a:pt x="249780" y="0"/>
                    <a:pt x="249780" y="0"/>
                    <a:pt x="243375" y="0"/>
                  </a:cubicBezTo>
                  <a:cubicBezTo>
                    <a:pt x="236971" y="0"/>
                    <a:pt x="230566" y="6405"/>
                    <a:pt x="224161" y="6405"/>
                  </a:cubicBezTo>
                  <a:cubicBezTo>
                    <a:pt x="217757" y="6405"/>
                    <a:pt x="217757" y="6405"/>
                    <a:pt x="211352" y="6405"/>
                  </a:cubicBezTo>
                  <a:cubicBezTo>
                    <a:pt x="204947" y="6405"/>
                    <a:pt x="204947" y="6405"/>
                    <a:pt x="198543" y="12809"/>
                  </a:cubicBezTo>
                  <a:cubicBezTo>
                    <a:pt x="192138" y="12809"/>
                    <a:pt x="179329" y="19214"/>
                    <a:pt x="172924" y="19214"/>
                  </a:cubicBezTo>
                  <a:cubicBezTo>
                    <a:pt x="166520" y="25618"/>
                    <a:pt x="153711" y="25618"/>
                    <a:pt x="147306" y="32023"/>
                  </a:cubicBezTo>
                  <a:lnTo>
                    <a:pt x="134497" y="38428"/>
                  </a:lnTo>
                  <a:lnTo>
                    <a:pt x="121688" y="44832"/>
                  </a:lnTo>
                  <a:cubicBezTo>
                    <a:pt x="102474" y="57642"/>
                    <a:pt x="89665" y="64046"/>
                    <a:pt x="70451" y="76855"/>
                  </a:cubicBezTo>
                  <a:cubicBezTo>
                    <a:pt x="64046" y="83260"/>
                    <a:pt x="57642" y="89665"/>
                    <a:pt x="51237" y="96069"/>
                  </a:cubicBezTo>
                  <a:cubicBezTo>
                    <a:pt x="44832" y="102474"/>
                    <a:pt x="38428" y="108879"/>
                    <a:pt x="32023" y="115283"/>
                  </a:cubicBezTo>
                  <a:cubicBezTo>
                    <a:pt x="12809" y="140902"/>
                    <a:pt x="0" y="153711"/>
                    <a:pt x="0" y="153711"/>
                  </a:cubicBezTo>
                  <a:close/>
                </a:path>
              </a:pathLst>
            </a:custGeom>
            <a:solidFill>
              <a:srgbClr val="AA7F63"/>
            </a:solidFill>
            <a:ln w="63979" cap="flat">
              <a:noFill/>
              <a:prstDash val="solid"/>
              <a:miter/>
            </a:ln>
          </p:spPr>
          <p:txBody>
            <a:bodyPr rtlCol="0" anchor="ctr"/>
            <a:lstStyle/>
            <a:p>
              <a:endParaRPr lang="en-US"/>
            </a:p>
          </p:txBody>
        </p:sp>
        <p:grpSp>
          <p:nvGrpSpPr>
            <p:cNvPr id="468" name="Graphic 317">
              <a:extLst>
                <a:ext uri="{FF2B5EF4-FFF2-40B4-BE49-F238E27FC236}">
                  <a16:creationId xmlns:a16="http://schemas.microsoft.com/office/drawing/2014/main" xmlns="" id="{EB2A07F6-981A-4B9D-9EBF-F14CD348651E}"/>
                </a:ext>
              </a:extLst>
            </p:cNvPr>
            <p:cNvGrpSpPr/>
            <p:nvPr/>
          </p:nvGrpSpPr>
          <p:grpSpPr>
            <a:xfrm>
              <a:off x="-3756532" y="1150653"/>
              <a:ext cx="371467" cy="192138"/>
              <a:chOff x="1576455" y="1929066"/>
              <a:chExt cx="371467" cy="192138"/>
            </a:xfrm>
          </p:grpSpPr>
          <p:sp>
            <p:nvSpPr>
              <p:cNvPr id="469" name="Freeform: Shape 468">
                <a:extLst>
                  <a:ext uri="{FF2B5EF4-FFF2-40B4-BE49-F238E27FC236}">
                    <a16:creationId xmlns:a16="http://schemas.microsoft.com/office/drawing/2014/main" xmlns="" id="{B4323B31-33E8-41A1-896D-EDAF2A7622CC}"/>
                  </a:ext>
                </a:extLst>
              </p:cNvPr>
              <p:cNvSpPr/>
              <p:nvPr/>
            </p:nvSpPr>
            <p:spPr>
              <a:xfrm>
                <a:off x="1576455" y="1936238"/>
                <a:ext cx="352253" cy="178562"/>
              </a:xfrm>
              <a:custGeom>
                <a:avLst/>
                <a:gdLst>
                  <a:gd name="connsiteX0" fmla="*/ 0 w 352253"/>
                  <a:gd name="connsiteY0" fmla="*/ 76088 h 178562"/>
                  <a:gd name="connsiteX1" fmla="*/ 352253 w 352253"/>
                  <a:gd name="connsiteY1" fmla="*/ 178562 h 178562"/>
                  <a:gd name="connsiteX2" fmla="*/ 0 w 352253"/>
                  <a:gd name="connsiteY2" fmla="*/ 76088 h 178562"/>
                </a:gdLst>
                <a:ahLst/>
                <a:cxnLst>
                  <a:cxn ang="0">
                    <a:pos x="connsiteX0" y="connsiteY0"/>
                  </a:cxn>
                  <a:cxn ang="0">
                    <a:pos x="connsiteX1" y="connsiteY1"/>
                  </a:cxn>
                  <a:cxn ang="0">
                    <a:pos x="connsiteX2" y="connsiteY2"/>
                  </a:cxn>
                </a:cxnLst>
                <a:rect l="l" t="t" r="r" b="b"/>
                <a:pathLst>
                  <a:path w="352253" h="178562">
                    <a:moveTo>
                      <a:pt x="0" y="76088"/>
                    </a:moveTo>
                    <a:cubicBezTo>
                      <a:pt x="0" y="76088"/>
                      <a:pt x="153711" y="-13577"/>
                      <a:pt x="352253" y="178562"/>
                    </a:cubicBezTo>
                    <a:cubicBezTo>
                      <a:pt x="307421" y="63279"/>
                      <a:pt x="121688" y="-96837"/>
                      <a:pt x="0" y="76088"/>
                    </a:cubicBezTo>
                    <a:close/>
                  </a:path>
                </a:pathLst>
              </a:custGeom>
              <a:solidFill>
                <a:srgbClr val="443A33"/>
              </a:solidFill>
              <a:ln w="63979" cap="flat">
                <a:noFill/>
                <a:prstDash val="solid"/>
                <a:miter/>
              </a:ln>
            </p:spPr>
            <p:txBody>
              <a:bodyPr rtlCol="0" anchor="ctr"/>
              <a:lstStyle/>
              <a:p>
                <a:endParaRPr lang="en-US"/>
              </a:p>
            </p:txBody>
          </p:sp>
          <p:sp>
            <p:nvSpPr>
              <p:cNvPr id="470" name="Freeform: Shape 469">
                <a:extLst>
                  <a:ext uri="{FF2B5EF4-FFF2-40B4-BE49-F238E27FC236}">
                    <a16:creationId xmlns:a16="http://schemas.microsoft.com/office/drawing/2014/main" xmlns="" id="{307CA1EA-71A8-49F1-9D4C-19748DA1F0C9}"/>
                  </a:ext>
                </a:extLst>
              </p:cNvPr>
              <p:cNvSpPr/>
              <p:nvPr/>
            </p:nvSpPr>
            <p:spPr>
              <a:xfrm>
                <a:off x="1576455" y="1929066"/>
                <a:ext cx="371467" cy="192138"/>
              </a:xfrm>
              <a:custGeom>
                <a:avLst/>
                <a:gdLst>
                  <a:gd name="connsiteX0" fmla="*/ 0 w 371467"/>
                  <a:gd name="connsiteY0" fmla="*/ 83260 h 192138"/>
                  <a:gd name="connsiteX1" fmla="*/ 25618 w 371467"/>
                  <a:gd name="connsiteY1" fmla="*/ 70451 h 192138"/>
                  <a:gd name="connsiteX2" fmla="*/ 51237 w 371467"/>
                  <a:gd name="connsiteY2" fmla="*/ 64046 h 192138"/>
                  <a:gd name="connsiteX3" fmla="*/ 76855 w 371467"/>
                  <a:gd name="connsiteY3" fmla="*/ 57642 h 192138"/>
                  <a:gd name="connsiteX4" fmla="*/ 102474 w 371467"/>
                  <a:gd name="connsiteY4" fmla="*/ 57642 h 192138"/>
                  <a:gd name="connsiteX5" fmla="*/ 128092 w 371467"/>
                  <a:gd name="connsiteY5" fmla="*/ 57642 h 192138"/>
                  <a:gd name="connsiteX6" fmla="*/ 153711 w 371467"/>
                  <a:gd name="connsiteY6" fmla="*/ 64046 h 192138"/>
                  <a:gd name="connsiteX7" fmla="*/ 179329 w 371467"/>
                  <a:gd name="connsiteY7" fmla="*/ 70451 h 192138"/>
                  <a:gd name="connsiteX8" fmla="*/ 204947 w 371467"/>
                  <a:gd name="connsiteY8" fmla="*/ 76855 h 192138"/>
                  <a:gd name="connsiteX9" fmla="*/ 230566 w 371467"/>
                  <a:gd name="connsiteY9" fmla="*/ 83260 h 192138"/>
                  <a:gd name="connsiteX10" fmla="*/ 256184 w 371467"/>
                  <a:gd name="connsiteY10" fmla="*/ 96069 h 192138"/>
                  <a:gd name="connsiteX11" fmla="*/ 275398 w 371467"/>
                  <a:gd name="connsiteY11" fmla="*/ 108879 h 192138"/>
                  <a:gd name="connsiteX12" fmla="*/ 294612 w 371467"/>
                  <a:gd name="connsiteY12" fmla="*/ 121688 h 192138"/>
                  <a:gd name="connsiteX13" fmla="*/ 313826 w 371467"/>
                  <a:gd name="connsiteY13" fmla="*/ 134497 h 192138"/>
                  <a:gd name="connsiteX14" fmla="*/ 333040 w 371467"/>
                  <a:gd name="connsiteY14" fmla="*/ 147306 h 192138"/>
                  <a:gd name="connsiteX15" fmla="*/ 371467 w 371467"/>
                  <a:gd name="connsiteY15" fmla="*/ 179329 h 192138"/>
                  <a:gd name="connsiteX16" fmla="*/ 352253 w 371467"/>
                  <a:gd name="connsiteY16" fmla="*/ 192139 h 192138"/>
                  <a:gd name="connsiteX17" fmla="*/ 288207 w 371467"/>
                  <a:gd name="connsiteY17" fmla="*/ 102474 h 192138"/>
                  <a:gd name="connsiteX18" fmla="*/ 198543 w 371467"/>
                  <a:gd name="connsiteY18" fmla="*/ 32023 h 192138"/>
                  <a:gd name="connsiteX19" fmla="*/ 172924 w 371467"/>
                  <a:gd name="connsiteY19" fmla="*/ 19214 h 192138"/>
                  <a:gd name="connsiteX20" fmla="*/ 147306 w 371467"/>
                  <a:gd name="connsiteY20" fmla="*/ 12809 h 192138"/>
                  <a:gd name="connsiteX21" fmla="*/ 121688 w 371467"/>
                  <a:gd name="connsiteY21" fmla="*/ 12809 h 192138"/>
                  <a:gd name="connsiteX22" fmla="*/ 96069 w 371467"/>
                  <a:gd name="connsiteY22" fmla="*/ 19214 h 192138"/>
                  <a:gd name="connsiteX23" fmla="*/ 44832 w 371467"/>
                  <a:gd name="connsiteY23" fmla="*/ 44832 h 192138"/>
                  <a:gd name="connsiteX24" fmla="*/ 25618 w 371467"/>
                  <a:gd name="connsiteY24" fmla="*/ 64046 h 192138"/>
                  <a:gd name="connsiteX25" fmla="*/ 0 w 371467"/>
                  <a:gd name="connsiteY25" fmla="*/ 83260 h 192138"/>
                  <a:gd name="connsiteX26" fmla="*/ 0 w 371467"/>
                  <a:gd name="connsiteY26" fmla="*/ 83260 h 192138"/>
                  <a:gd name="connsiteX27" fmla="*/ 19214 w 371467"/>
                  <a:gd name="connsiteY27" fmla="*/ 57642 h 192138"/>
                  <a:gd name="connsiteX28" fmla="*/ 38428 w 371467"/>
                  <a:gd name="connsiteY28" fmla="*/ 38428 h 192138"/>
                  <a:gd name="connsiteX29" fmla="*/ 89664 w 371467"/>
                  <a:gd name="connsiteY29" fmla="*/ 6405 h 192138"/>
                  <a:gd name="connsiteX30" fmla="*/ 121688 w 371467"/>
                  <a:gd name="connsiteY30" fmla="*/ 0 h 192138"/>
                  <a:gd name="connsiteX31" fmla="*/ 153711 w 371467"/>
                  <a:gd name="connsiteY31" fmla="*/ 0 h 192138"/>
                  <a:gd name="connsiteX32" fmla="*/ 179329 w 371467"/>
                  <a:gd name="connsiteY32" fmla="*/ 6405 h 192138"/>
                  <a:gd name="connsiteX33" fmla="*/ 204947 w 371467"/>
                  <a:gd name="connsiteY33" fmla="*/ 19214 h 192138"/>
                  <a:gd name="connsiteX34" fmla="*/ 256184 w 371467"/>
                  <a:gd name="connsiteY34" fmla="*/ 51237 h 192138"/>
                  <a:gd name="connsiteX35" fmla="*/ 301016 w 371467"/>
                  <a:gd name="connsiteY35" fmla="*/ 89665 h 192138"/>
                  <a:gd name="connsiteX36" fmla="*/ 365063 w 371467"/>
                  <a:gd name="connsiteY36" fmla="*/ 185734 h 192138"/>
                  <a:gd name="connsiteX37" fmla="*/ 358658 w 371467"/>
                  <a:gd name="connsiteY37" fmla="*/ 192139 h 192138"/>
                  <a:gd name="connsiteX38" fmla="*/ 352253 w 371467"/>
                  <a:gd name="connsiteY38" fmla="*/ 192139 h 192138"/>
                  <a:gd name="connsiteX39" fmla="*/ 352253 w 371467"/>
                  <a:gd name="connsiteY39" fmla="*/ 192139 h 192138"/>
                  <a:gd name="connsiteX40" fmla="*/ 313826 w 371467"/>
                  <a:gd name="connsiteY40" fmla="*/ 160116 h 192138"/>
                  <a:gd name="connsiteX41" fmla="*/ 294612 w 371467"/>
                  <a:gd name="connsiteY41" fmla="*/ 147306 h 192138"/>
                  <a:gd name="connsiteX42" fmla="*/ 275398 w 371467"/>
                  <a:gd name="connsiteY42" fmla="*/ 134497 h 192138"/>
                  <a:gd name="connsiteX43" fmla="*/ 256184 w 371467"/>
                  <a:gd name="connsiteY43" fmla="*/ 121688 h 192138"/>
                  <a:gd name="connsiteX44" fmla="*/ 236970 w 371467"/>
                  <a:gd name="connsiteY44" fmla="*/ 108879 h 192138"/>
                  <a:gd name="connsiteX45" fmla="*/ 217757 w 371467"/>
                  <a:gd name="connsiteY45" fmla="*/ 96069 h 192138"/>
                  <a:gd name="connsiteX46" fmla="*/ 192138 w 371467"/>
                  <a:gd name="connsiteY46" fmla="*/ 89665 h 192138"/>
                  <a:gd name="connsiteX47" fmla="*/ 166520 w 371467"/>
                  <a:gd name="connsiteY47" fmla="*/ 83260 h 192138"/>
                  <a:gd name="connsiteX48" fmla="*/ 140901 w 371467"/>
                  <a:gd name="connsiteY48" fmla="*/ 76855 h 192138"/>
                  <a:gd name="connsiteX49" fmla="*/ 115283 w 371467"/>
                  <a:gd name="connsiteY49" fmla="*/ 70451 h 192138"/>
                  <a:gd name="connsiteX50" fmla="*/ 89664 w 371467"/>
                  <a:gd name="connsiteY50" fmla="*/ 70451 h 192138"/>
                  <a:gd name="connsiteX51" fmla="*/ 64046 w 371467"/>
                  <a:gd name="connsiteY51" fmla="*/ 70451 h 192138"/>
                  <a:gd name="connsiteX52" fmla="*/ 38428 w 371467"/>
                  <a:gd name="connsiteY52" fmla="*/ 70451 h 192138"/>
                  <a:gd name="connsiteX53" fmla="*/ 12809 w 371467"/>
                  <a:gd name="connsiteY53" fmla="*/ 76855 h 192138"/>
                  <a:gd name="connsiteX54" fmla="*/ 0 w 371467"/>
                  <a:gd name="connsiteY54" fmla="*/ 83260 h 1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71467" h="192138">
                    <a:moveTo>
                      <a:pt x="0" y="83260"/>
                    </a:moveTo>
                    <a:cubicBezTo>
                      <a:pt x="6405" y="76855"/>
                      <a:pt x="12809" y="76855"/>
                      <a:pt x="25618" y="70451"/>
                    </a:cubicBezTo>
                    <a:cubicBezTo>
                      <a:pt x="32023" y="70451"/>
                      <a:pt x="38428" y="64046"/>
                      <a:pt x="51237" y="64046"/>
                    </a:cubicBezTo>
                    <a:cubicBezTo>
                      <a:pt x="57641" y="64046"/>
                      <a:pt x="70451" y="57642"/>
                      <a:pt x="76855" y="57642"/>
                    </a:cubicBezTo>
                    <a:cubicBezTo>
                      <a:pt x="83260" y="57642"/>
                      <a:pt x="96069" y="57642"/>
                      <a:pt x="102474" y="57642"/>
                    </a:cubicBezTo>
                    <a:cubicBezTo>
                      <a:pt x="108878" y="57642"/>
                      <a:pt x="121688" y="57642"/>
                      <a:pt x="128092" y="57642"/>
                    </a:cubicBezTo>
                    <a:cubicBezTo>
                      <a:pt x="134497" y="57642"/>
                      <a:pt x="147306" y="57642"/>
                      <a:pt x="153711" y="64046"/>
                    </a:cubicBezTo>
                    <a:cubicBezTo>
                      <a:pt x="160115" y="64046"/>
                      <a:pt x="172924" y="70451"/>
                      <a:pt x="179329" y="70451"/>
                    </a:cubicBezTo>
                    <a:cubicBezTo>
                      <a:pt x="185734" y="70451"/>
                      <a:pt x="198543" y="76855"/>
                      <a:pt x="204947" y="76855"/>
                    </a:cubicBezTo>
                    <a:lnTo>
                      <a:pt x="230566" y="83260"/>
                    </a:lnTo>
                    <a:lnTo>
                      <a:pt x="256184" y="96069"/>
                    </a:lnTo>
                    <a:cubicBezTo>
                      <a:pt x="262589" y="102474"/>
                      <a:pt x="268993" y="102474"/>
                      <a:pt x="275398" y="108879"/>
                    </a:cubicBezTo>
                    <a:lnTo>
                      <a:pt x="294612" y="121688"/>
                    </a:lnTo>
                    <a:cubicBezTo>
                      <a:pt x="301016" y="128092"/>
                      <a:pt x="307421" y="134497"/>
                      <a:pt x="313826" y="134497"/>
                    </a:cubicBezTo>
                    <a:lnTo>
                      <a:pt x="333040" y="147306"/>
                    </a:lnTo>
                    <a:lnTo>
                      <a:pt x="371467" y="179329"/>
                    </a:lnTo>
                    <a:lnTo>
                      <a:pt x="352253" y="192139"/>
                    </a:lnTo>
                    <a:cubicBezTo>
                      <a:pt x="333040" y="160116"/>
                      <a:pt x="313826" y="128092"/>
                      <a:pt x="288207" y="102474"/>
                    </a:cubicBezTo>
                    <a:cubicBezTo>
                      <a:pt x="262589" y="76855"/>
                      <a:pt x="230566" y="51237"/>
                      <a:pt x="198543" y="32023"/>
                    </a:cubicBezTo>
                    <a:cubicBezTo>
                      <a:pt x="192138" y="25618"/>
                      <a:pt x="179329" y="25618"/>
                      <a:pt x="172924" y="19214"/>
                    </a:cubicBezTo>
                    <a:cubicBezTo>
                      <a:pt x="166520" y="19214"/>
                      <a:pt x="153711" y="12809"/>
                      <a:pt x="147306" y="12809"/>
                    </a:cubicBezTo>
                    <a:cubicBezTo>
                      <a:pt x="140901" y="12809"/>
                      <a:pt x="128092" y="12809"/>
                      <a:pt x="121688" y="12809"/>
                    </a:cubicBezTo>
                    <a:cubicBezTo>
                      <a:pt x="115283" y="12809"/>
                      <a:pt x="102474" y="12809"/>
                      <a:pt x="96069" y="19214"/>
                    </a:cubicBezTo>
                    <a:cubicBezTo>
                      <a:pt x="76855" y="25618"/>
                      <a:pt x="64046" y="32023"/>
                      <a:pt x="44832" y="44832"/>
                    </a:cubicBezTo>
                    <a:cubicBezTo>
                      <a:pt x="38428" y="51237"/>
                      <a:pt x="32023" y="57642"/>
                      <a:pt x="25618" y="64046"/>
                    </a:cubicBezTo>
                    <a:cubicBezTo>
                      <a:pt x="12809" y="70451"/>
                      <a:pt x="6405" y="76855"/>
                      <a:pt x="0" y="83260"/>
                    </a:cubicBezTo>
                    <a:close/>
                    <a:moveTo>
                      <a:pt x="0" y="83260"/>
                    </a:moveTo>
                    <a:cubicBezTo>
                      <a:pt x="6405" y="76855"/>
                      <a:pt x="12809" y="70451"/>
                      <a:pt x="19214" y="57642"/>
                    </a:cubicBezTo>
                    <a:cubicBezTo>
                      <a:pt x="25618" y="51237"/>
                      <a:pt x="32023" y="44832"/>
                      <a:pt x="38428" y="38428"/>
                    </a:cubicBezTo>
                    <a:cubicBezTo>
                      <a:pt x="51237" y="25618"/>
                      <a:pt x="70451" y="12809"/>
                      <a:pt x="89664" y="6405"/>
                    </a:cubicBezTo>
                    <a:cubicBezTo>
                      <a:pt x="96069" y="6405"/>
                      <a:pt x="108878" y="0"/>
                      <a:pt x="121688" y="0"/>
                    </a:cubicBezTo>
                    <a:cubicBezTo>
                      <a:pt x="134497" y="0"/>
                      <a:pt x="140901" y="0"/>
                      <a:pt x="153711" y="0"/>
                    </a:cubicBezTo>
                    <a:cubicBezTo>
                      <a:pt x="166520" y="0"/>
                      <a:pt x="172924" y="6405"/>
                      <a:pt x="179329" y="6405"/>
                    </a:cubicBezTo>
                    <a:cubicBezTo>
                      <a:pt x="192138" y="6405"/>
                      <a:pt x="198543" y="12809"/>
                      <a:pt x="204947" y="19214"/>
                    </a:cubicBezTo>
                    <a:cubicBezTo>
                      <a:pt x="224161" y="25618"/>
                      <a:pt x="236970" y="38428"/>
                      <a:pt x="256184" y="51237"/>
                    </a:cubicBezTo>
                    <a:cubicBezTo>
                      <a:pt x="268993" y="64046"/>
                      <a:pt x="288207" y="76855"/>
                      <a:pt x="301016" y="89665"/>
                    </a:cubicBezTo>
                    <a:cubicBezTo>
                      <a:pt x="326635" y="115283"/>
                      <a:pt x="352253" y="147306"/>
                      <a:pt x="365063" y="185734"/>
                    </a:cubicBezTo>
                    <a:cubicBezTo>
                      <a:pt x="365063" y="192139"/>
                      <a:pt x="365063" y="192139"/>
                      <a:pt x="358658" y="192139"/>
                    </a:cubicBezTo>
                    <a:cubicBezTo>
                      <a:pt x="358658" y="192139"/>
                      <a:pt x="352253" y="192139"/>
                      <a:pt x="352253" y="192139"/>
                    </a:cubicBezTo>
                    <a:lnTo>
                      <a:pt x="352253" y="192139"/>
                    </a:lnTo>
                    <a:lnTo>
                      <a:pt x="313826" y="160116"/>
                    </a:lnTo>
                    <a:lnTo>
                      <a:pt x="294612" y="147306"/>
                    </a:lnTo>
                    <a:cubicBezTo>
                      <a:pt x="288207" y="140902"/>
                      <a:pt x="281803" y="134497"/>
                      <a:pt x="275398" y="134497"/>
                    </a:cubicBezTo>
                    <a:lnTo>
                      <a:pt x="256184" y="121688"/>
                    </a:lnTo>
                    <a:cubicBezTo>
                      <a:pt x="249780" y="115283"/>
                      <a:pt x="243375" y="115283"/>
                      <a:pt x="236970" y="108879"/>
                    </a:cubicBezTo>
                    <a:lnTo>
                      <a:pt x="217757" y="96069"/>
                    </a:lnTo>
                    <a:lnTo>
                      <a:pt x="192138" y="89665"/>
                    </a:lnTo>
                    <a:cubicBezTo>
                      <a:pt x="185734" y="83260"/>
                      <a:pt x="179329" y="83260"/>
                      <a:pt x="166520" y="83260"/>
                    </a:cubicBezTo>
                    <a:cubicBezTo>
                      <a:pt x="160115" y="83260"/>
                      <a:pt x="153711" y="76855"/>
                      <a:pt x="140901" y="76855"/>
                    </a:cubicBezTo>
                    <a:cubicBezTo>
                      <a:pt x="134497" y="76855"/>
                      <a:pt x="128092" y="70451"/>
                      <a:pt x="115283" y="70451"/>
                    </a:cubicBezTo>
                    <a:cubicBezTo>
                      <a:pt x="108878" y="70451"/>
                      <a:pt x="96069" y="70451"/>
                      <a:pt x="89664" y="70451"/>
                    </a:cubicBezTo>
                    <a:cubicBezTo>
                      <a:pt x="83260" y="70451"/>
                      <a:pt x="70451" y="70451"/>
                      <a:pt x="64046" y="70451"/>
                    </a:cubicBezTo>
                    <a:cubicBezTo>
                      <a:pt x="57641" y="70451"/>
                      <a:pt x="51237" y="70451"/>
                      <a:pt x="38428" y="70451"/>
                    </a:cubicBezTo>
                    <a:cubicBezTo>
                      <a:pt x="32023" y="70451"/>
                      <a:pt x="19214" y="76855"/>
                      <a:pt x="12809" y="76855"/>
                    </a:cubicBezTo>
                    <a:cubicBezTo>
                      <a:pt x="19214" y="76855"/>
                      <a:pt x="12809" y="76855"/>
                      <a:pt x="0" y="83260"/>
                    </a:cubicBezTo>
                    <a:close/>
                  </a:path>
                </a:pathLst>
              </a:custGeom>
              <a:solidFill>
                <a:srgbClr val="1E1915"/>
              </a:solidFill>
              <a:ln w="63979" cap="flat">
                <a:noFill/>
                <a:prstDash val="solid"/>
                <a:miter/>
              </a:ln>
            </p:spPr>
            <p:txBody>
              <a:bodyPr rtlCol="0" anchor="ctr"/>
              <a:lstStyle/>
              <a:p>
                <a:endParaRPr lang="en-US"/>
              </a:p>
            </p:txBody>
          </p:sp>
        </p:grpSp>
        <p:grpSp>
          <p:nvGrpSpPr>
            <p:cNvPr id="471" name="Graphic 317">
              <a:extLst>
                <a:ext uri="{FF2B5EF4-FFF2-40B4-BE49-F238E27FC236}">
                  <a16:creationId xmlns:a16="http://schemas.microsoft.com/office/drawing/2014/main" xmlns="" id="{8A90BE31-4D4C-44B8-8030-8E757250456B}"/>
                </a:ext>
              </a:extLst>
            </p:cNvPr>
            <p:cNvGrpSpPr/>
            <p:nvPr/>
          </p:nvGrpSpPr>
          <p:grpSpPr>
            <a:xfrm>
              <a:off x="-2949551" y="1198642"/>
              <a:ext cx="416299" cy="144149"/>
              <a:chOff x="2383436" y="1977055"/>
              <a:chExt cx="416299" cy="144149"/>
            </a:xfrm>
          </p:grpSpPr>
          <p:sp>
            <p:nvSpPr>
              <p:cNvPr id="472" name="Freeform: Shape 471">
                <a:extLst>
                  <a:ext uri="{FF2B5EF4-FFF2-40B4-BE49-F238E27FC236}">
                    <a16:creationId xmlns:a16="http://schemas.microsoft.com/office/drawing/2014/main" xmlns="" id="{488F6BC3-01A4-4305-84DB-ADA7D27AA4E9}"/>
                  </a:ext>
                </a:extLst>
              </p:cNvPr>
              <p:cNvSpPr/>
              <p:nvPr/>
            </p:nvSpPr>
            <p:spPr>
              <a:xfrm>
                <a:off x="2383436" y="1977055"/>
                <a:ext cx="403490" cy="144149"/>
              </a:xfrm>
              <a:custGeom>
                <a:avLst/>
                <a:gdLst>
                  <a:gd name="connsiteX0" fmla="*/ 0 w 403490"/>
                  <a:gd name="connsiteY0" fmla="*/ 144150 h 144149"/>
                  <a:gd name="connsiteX1" fmla="*/ 403490 w 403490"/>
                  <a:gd name="connsiteY1" fmla="*/ 105722 h 144149"/>
                  <a:gd name="connsiteX2" fmla="*/ 0 w 403490"/>
                  <a:gd name="connsiteY2" fmla="*/ 144150 h 144149"/>
                </a:gdLst>
                <a:ahLst/>
                <a:cxnLst>
                  <a:cxn ang="0">
                    <a:pos x="connsiteX0" y="connsiteY0"/>
                  </a:cxn>
                  <a:cxn ang="0">
                    <a:pos x="connsiteX1" y="connsiteY1"/>
                  </a:cxn>
                  <a:cxn ang="0">
                    <a:pos x="connsiteX2" y="connsiteY2"/>
                  </a:cxn>
                </a:cxnLst>
                <a:rect l="l" t="t" r="r" b="b"/>
                <a:pathLst>
                  <a:path w="403490" h="144149">
                    <a:moveTo>
                      <a:pt x="0" y="144150"/>
                    </a:moveTo>
                    <a:cubicBezTo>
                      <a:pt x="0" y="144150"/>
                      <a:pt x="236971" y="-35179"/>
                      <a:pt x="403490" y="105722"/>
                    </a:cubicBezTo>
                    <a:cubicBezTo>
                      <a:pt x="365063" y="-15966"/>
                      <a:pt x="211352" y="-67202"/>
                      <a:pt x="0" y="144150"/>
                    </a:cubicBezTo>
                    <a:close/>
                  </a:path>
                </a:pathLst>
              </a:custGeom>
              <a:solidFill>
                <a:srgbClr val="443A33"/>
              </a:solidFill>
              <a:ln w="63979" cap="flat">
                <a:noFill/>
                <a:prstDash val="solid"/>
                <a:miter/>
              </a:ln>
            </p:spPr>
            <p:txBody>
              <a:bodyPr rtlCol="0" anchor="ctr"/>
              <a:lstStyle/>
              <a:p>
                <a:endParaRPr lang="en-US"/>
              </a:p>
            </p:txBody>
          </p:sp>
          <p:sp>
            <p:nvSpPr>
              <p:cNvPr id="473" name="Freeform: Shape 472">
                <a:extLst>
                  <a:ext uri="{FF2B5EF4-FFF2-40B4-BE49-F238E27FC236}">
                    <a16:creationId xmlns:a16="http://schemas.microsoft.com/office/drawing/2014/main" xmlns="" id="{2A371B18-A671-4FB1-B063-1B1E3BB3F4A8}"/>
                  </a:ext>
                </a:extLst>
              </p:cNvPr>
              <p:cNvSpPr/>
              <p:nvPr/>
            </p:nvSpPr>
            <p:spPr>
              <a:xfrm>
                <a:off x="2383436" y="1980303"/>
                <a:ext cx="416299" cy="140901"/>
              </a:xfrm>
              <a:custGeom>
                <a:avLst/>
                <a:gdLst>
                  <a:gd name="connsiteX0" fmla="*/ 0 w 416299"/>
                  <a:gd name="connsiteY0" fmla="*/ 140902 h 140901"/>
                  <a:gd name="connsiteX1" fmla="*/ 89665 w 416299"/>
                  <a:gd name="connsiteY1" fmla="*/ 83260 h 140901"/>
                  <a:gd name="connsiteX2" fmla="*/ 192138 w 416299"/>
                  <a:gd name="connsiteY2" fmla="*/ 51237 h 140901"/>
                  <a:gd name="connsiteX3" fmla="*/ 217757 w 416299"/>
                  <a:gd name="connsiteY3" fmla="*/ 44832 h 140901"/>
                  <a:gd name="connsiteX4" fmla="*/ 243375 w 416299"/>
                  <a:gd name="connsiteY4" fmla="*/ 44832 h 140901"/>
                  <a:gd name="connsiteX5" fmla="*/ 268994 w 416299"/>
                  <a:gd name="connsiteY5" fmla="*/ 44832 h 140901"/>
                  <a:gd name="connsiteX6" fmla="*/ 294612 w 416299"/>
                  <a:gd name="connsiteY6" fmla="*/ 51237 h 140901"/>
                  <a:gd name="connsiteX7" fmla="*/ 320230 w 416299"/>
                  <a:gd name="connsiteY7" fmla="*/ 57642 h 140901"/>
                  <a:gd name="connsiteX8" fmla="*/ 345849 w 416299"/>
                  <a:gd name="connsiteY8" fmla="*/ 70451 h 140901"/>
                  <a:gd name="connsiteX9" fmla="*/ 371467 w 416299"/>
                  <a:gd name="connsiteY9" fmla="*/ 83260 h 140901"/>
                  <a:gd name="connsiteX10" fmla="*/ 397086 w 416299"/>
                  <a:gd name="connsiteY10" fmla="*/ 102474 h 140901"/>
                  <a:gd name="connsiteX11" fmla="*/ 384276 w 416299"/>
                  <a:gd name="connsiteY11" fmla="*/ 108879 h 140901"/>
                  <a:gd name="connsiteX12" fmla="*/ 371467 w 416299"/>
                  <a:gd name="connsiteY12" fmla="*/ 83260 h 140901"/>
                  <a:gd name="connsiteX13" fmla="*/ 365063 w 416299"/>
                  <a:gd name="connsiteY13" fmla="*/ 70451 h 140901"/>
                  <a:gd name="connsiteX14" fmla="*/ 358658 w 416299"/>
                  <a:gd name="connsiteY14" fmla="*/ 57642 h 140901"/>
                  <a:gd name="connsiteX15" fmla="*/ 345849 w 416299"/>
                  <a:gd name="connsiteY15" fmla="*/ 44832 h 140901"/>
                  <a:gd name="connsiteX16" fmla="*/ 333040 w 416299"/>
                  <a:gd name="connsiteY16" fmla="*/ 32023 h 140901"/>
                  <a:gd name="connsiteX17" fmla="*/ 333040 w 416299"/>
                  <a:gd name="connsiteY17" fmla="*/ 19214 h 140901"/>
                  <a:gd name="connsiteX18" fmla="*/ 320230 w 416299"/>
                  <a:gd name="connsiteY18" fmla="*/ 12809 h 140901"/>
                  <a:gd name="connsiteX19" fmla="*/ 294612 w 416299"/>
                  <a:gd name="connsiteY19" fmla="*/ 6405 h 140901"/>
                  <a:gd name="connsiteX20" fmla="*/ 262589 w 416299"/>
                  <a:gd name="connsiteY20" fmla="*/ 6405 h 140901"/>
                  <a:gd name="connsiteX21" fmla="*/ 230566 w 416299"/>
                  <a:gd name="connsiteY21" fmla="*/ 6405 h 140901"/>
                  <a:gd name="connsiteX22" fmla="*/ 198543 w 416299"/>
                  <a:gd name="connsiteY22" fmla="*/ 12809 h 140901"/>
                  <a:gd name="connsiteX23" fmla="*/ 166520 w 416299"/>
                  <a:gd name="connsiteY23" fmla="*/ 19214 h 140901"/>
                  <a:gd name="connsiteX24" fmla="*/ 140901 w 416299"/>
                  <a:gd name="connsiteY24" fmla="*/ 32023 h 140901"/>
                  <a:gd name="connsiteX25" fmla="*/ 115283 w 416299"/>
                  <a:gd name="connsiteY25" fmla="*/ 44832 h 140901"/>
                  <a:gd name="connsiteX26" fmla="*/ 89665 w 416299"/>
                  <a:gd name="connsiteY26" fmla="*/ 64046 h 140901"/>
                  <a:gd name="connsiteX27" fmla="*/ 64046 w 416299"/>
                  <a:gd name="connsiteY27" fmla="*/ 83260 h 140901"/>
                  <a:gd name="connsiteX28" fmla="*/ 38428 w 416299"/>
                  <a:gd name="connsiteY28" fmla="*/ 102474 h 140901"/>
                  <a:gd name="connsiteX29" fmla="*/ 12809 w 416299"/>
                  <a:gd name="connsiteY29" fmla="*/ 121688 h 140901"/>
                  <a:gd name="connsiteX30" fmla="*/ 0 w 416299"/>
                  <a:gd name="connsiteY30" fmla="*/ 140902 h 140901"/>
                  <a:gd name="connsiteX31" fmla="*/ 0 w 416299"/>
                  <a:gd name="connsiteY31" fmla="*/ 140902 h 140901"/>
                  <a:gd name="connsiteX32" fmla="*/ 19214 w 416299"/>
                  <a:gd name="connsiteY32" fmla="*/ 121688 h 140901"/>
                  <a:gd name="connsiteX33" fmla="*/ 44832 w 416299"/>
                  <a:gd name="connsiteY33" fmla="*/ 102474 h 140901"/>
                  <a:gd name="connsiteX34" fmla="*/ 70451 w 416299"/>
                  <a:gd name="connsiteY34" fmla="*/ 83260 h 140901"/>
                  <a:gd name="connsiteX35" fmla="*/ 96069 w 416299"/>
                  <a:gd name="connsiteY35" fmla="*/ 64046 h 140901"/>
                  <a:gd name="connsiteX36" fmla="*/ 121688 w 416299"/>
                  <a:gd name="connsiteY36" fmla="*/ 44832 h 140901"/>
                  <a:gd name="connsiteX37" fmla="*/ 147306 w 416299"/>
                  <a:gd name="connsiteY37" fmla="*/ 32023 h 140901"/>
                  <a:gd name="connsiteX38" fmla="*/ 172924 w 416299"/>
                  <a:gd name="connsiteY38" fmla="*/ 19214 h 140901"/>
                  <a:gd name="connsiteX39" fmla="*/ 204947 w 416299"/>
                  <a:gd name="connsiteY39" fmla="*/ 6405 h 140901"/>
                  <a:gd name="connsiteX40" fmla="*/ 236971 w 416299"/>
                  <a:gd name="connsiteY40" fmla="*/ 0 h 140901"/>
                  <a:gd name="connsiteX41" fmla="*/ 268994 w 416299"/>
                  <a:gd name="connsiteY41" fmla="*/ 0 h 140901"/>
                  <a:gd name="connsiteX42" fmla="*/ 301017 w 416299"/>
                  <a:gd name="connsiteY42" fmla="*/ 0 h 140901"/>
                  <a:gd name="connsiteX43" fmla="*/ 333040 w 416299"/>
                  <a:gd name="connsiteY43" fmla="*/ 12809 h 140901"/>
                  <a:gd name="connsiteX44" fmla="*/ 345849 w 416299"/>
                  <a:gd name="connsiteY44" fmla="*/ 19214 h 140901"/>
                  <a:gd name="connsiteX45" fmla="*/ 358658 w 416299"/>
                  <a:gd name="connsiteY45" fmla="*/ 25619 h 140901"/>
                  <a:gd name="connsiteX46" fmla="*/ 371467 w 416299"/>
                  <a:gd name="connsiteY46" fmla="*/ 38428 h 140901"/>
                  <a:gd name="connsiteX47" fmla="*/ 384276 w 416299"/>
                  <a:gd name="connsiteY47" fmla="*/ 51237 h 140901"/>
                  <a:gd name="connsiteX48" fmla="*/ 397086 w 416299"/>
                  <a:gd name="connsiteY48" fmla="*/ 64046 h 140901"/>
                  <a:gd name="connsiteX49" fmla="*/ 403490 w 416299"/>
                  <a:gd name="connsiteY49" fmla="*/ 76855 h 140901"/>
                  <a:gd name="connsiteX50" fmla="*/ 416300 w 416299"/>
                  <a:gd name="connsiteY50" fmla="*/ 108879 h 140901"/>
                  <a:gd name="connsiteX51" fmla="*/ 409895 w 416299"/>
                  <a:gd name="connsiteY51" fmla="*/ 115283 h 140901"/>
                  <a:gd name="connsiteX52" fmla="*/ 403490 w 416299"/>
                  <a:gd name="connsiteY52" fmla="*/ 115283 h 140901"/>
                  <a:gd name="connsiteX53" fmla="*/ 403490 w 416299"/>
                  <a:gd name="connsiteY53" fmla="*/ 115283 h 140901"/>
                  <a:gd name="connsiteX54" fmla="*/ 384276 w 416299"/>
                  <a:gd name="connsiteY54" fmla="*/ 102474 h 140901"/>
                  <a:gd name="connsiteX55" fmla="*/ 358658 w 416299"/>
                  <a:gd name="connsiteY55" fmla="*/ 89665 h 140901"/>
                  <a:gd name="connsiteX56" fmla="*/ 333040 w 416299"/>
                  <a:gd name="connsiteY56" fmla="*/ 76855 h 140901"/>
                  <a:gd name="connsiteX57" fmla="*/ 307421 w 416299"/>
                  <a:gd name="connsiteY57" fmla="*/ 70451 h 140901"/>
                  <a:gd name="connsiteX58" fmla="*/ 281803 w 416299"/>
                  <a:gd name="connsiteY58" fmla="*/ 64046 h 140901"/>
                  <a:gd name="connsiteX59" fmla="*/ 256184 w 416299"/>
                  <a:gd name="connsiteY59" fmla="*/ 64046 h 140901"/>
                  <a:gd name="connsiteX60" fmla="*/ 230566 w 416299"/>
                  <a:gd name="connsiteY60" fmla="*/ 64046 h 140901"/>
                  <a:gd name="connsiteX61" fmla="*/ 204947 w 416299"/>
                  <a:gd name="connsiteY61" fmla="*/ 64046 h 140901"/>
                  <a:gd name="connsiteX62" fmla="*/ 102474 w 416299"/>
                  <a:gd name="connsiteY62" fmla="*/ 96069 h 140901"/>
                  <a:gd name="connsiteX63" fmla="*/ 0 w 416299"/>
                  <a:gd name="connsiteY63" fmla="*/ 140902 h 140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16299" h="140901">
                    <a:moveTo>
                      <a:pt x="0" y="140902"/>
                    </a:moveTo>
                    <a:cubicBezTo>
                      <a:pt x="25619" y="121688"/>
                      <a:pt x="57642" y="102474"/>
                      <a:pt x="89665" y="83260"/>
                    </a:cubicBezTo>
                    <a:cubicBezTo>
                      <a:pt x="121688" y="70451"/>
                      <a:pt x="160115" y="57642"/>
                      <a:pt x="192138" y="51237"/>
                    </a:cubicBezTo>
                    <a:cubicBezTo>
                      <a:pt x="198543" y="51237"/>
                      <a:pt x="211352" y="51237"/>
                      <a:pt x="217757" y="44832"/>
                    </a:cubicBezTo>
                    <a:cubicBezTo>
                      <a:pt x="224161" y="44832"/>
                      <a:pt x="236971" y="44832"/>
                      <a:pt x="243375" y="44832"/>
                    </a:cubicBezTo>
                    <a:cubicBezTo>
                      <a:pt x="249780" y="44832"/>
                      <a:pt x="262589" y="44832"/>
                      <a:pt x="268994" y="44832"/>
                    </a:cubicBezTo>
                    <a:cubicBezTo>
                      <a:pt x="275398" y="44832"/>
                      <a:pt x="288207" y="44832"/>
                      <a:pt x="294612" y="51237"/>
                    </a:cubicBezTo>
                    <a:cubicBezTo>
                      <a:pt x="301017" y="51237"/>
                      <a:pt x="313826" y="57642"/>
                      <a:pt x="320230" y="57642"/>
                    </a:cubicBezTo>
                    <a:cubicBezTo>
                      <a:pt x="326635" y="57642"/>
                      <a:pt x="339444" y="64046"/>
                      <a:pt x="345849" y="70451"/>
                    </a:cubicBezTo>
                    <a:cubicBezTo>
                      <a:pt x="352253" y="76855"/>
                      <a:pt x="365063" y="76855"/>
                      <a:pt x="371467" y="83260"/>
                    </a:cubicBezTo>
                    <a:cubicBezTo>
                      <a:pt x="377872" y="89665"/>
                      <a:pt x="384276" y="96069"/>
                      <a:pt x="397086" y="102474"/>
                    </a:cubicBezTo>
                    <a:lnTo>
                      <a:pt x="384276" y="108879"/>
                    </a:lnTo>
                    <a:cubicBezTo>
                      <a:pt x="377872" y="102474"/>
                      <a:pt x="377872" y="89665"/>
                      <a:pt x="371467" y="83260"/>
                    </a:cubicBezTo>
                    <a:cubicBezTo>
                      <a:pt x="371467" y="76855"/>
                      <a:pt x="365063" y="76855"/>
                      <a:pt x="365063" y="70451"/>
                    </a:cubicBezTo>
                    <a:lnTo>
                      <a:pt x="358658" y="57642"/>
                    </a:lnTo>
                    <a:cubicBezTo>
                      <a:pt x="358658" y="51237"/>
                      <a:pt x="352253" y="51237"/>
                      <a:pt x="345849" y="44832"/>
                    </a:cubicBezTo>
                    <a:cubicBezTo>
                      <a:pt x="339444" y="38428"/>
                      <a:pt x="339444" y="38428"/>
                      <a:pt x="333040" y="32023"/>
                    </a:cubicBezTo>
                    <a:lnTo>
                      <a:pt x="333040" y="19214"/>
                    </a:lnTo>
                    <a:cubicBezTo>
                      <a:pt x="326635" y="19214"/>
                      <a:pt x="326635" y="12809"/>
                      <a:pt x="320230" y="12809"/>
                    </a:cubicBezTo>
                    <a:cubicBezTo>
                      <a:pt x="313826" y="6405"/>
                      <a:pt x="301017" y="6405"/>
                      <a:pt x="294612" y="6405"/>
                    </a:cubicBezTo>
                    <a:cubicBezTo>
                      <a:pt x="281803" y="6405"/>
                      <a:pt x="275398" y="6405"/>
                      <a:pt x="262589" y="6405"/>
                    </a:cubicBezTo>
                    <a:cubicBezTo>
                      <a:pt x="249780" y="6405"/>
                      <a:pt x="243375" y="6405"/>
                      <a:pt x="230566" y="6405"/>
                    </a:cubicBezTo>
                    <a:cubicBezTo>
                      <a:pt x="217757" y="6405"/>
                      <a:pt x="211352" y="6405"/>
                      <a:pt x="198543" y="12809"/>
                    </a:cubicBezTo>
                    <a:cubicBezTo>
                      <a:pt x="192138" y="12809"/>
                      <a:pt x="179329" y="19214"/>
                      <a:pt x="166520" y="19214"/>
                    </a:cubicBezTo>
                    <a:lnTo>
                      <a:pt x="140901" y="32023"/>
                    </a:lnTo>
                    <a:lnTo>
                      <a:pt x="115283" y="44832"/>
                    </a:lnTo>
                    <a:cubicBezTo>
                      <a:pt x="108878" y="51237"/>
                      <a:pt x="96069" y="57642"/>
                      <a:pt x="89665" y="64046"/>
                    </a:cubicBezTo>
                    <a:cubicBezTo>
                      <a:pt x="83260" y="70451"/>
                      <a:pt x="70451" y="76855"/>
                      <a:pt x="64046" y="83260"/>
                    </a:cubicBezTo>
                    <a:lnTo>
                      <a:pt x="38428" y="102474"/>
                    </a:lnTo>
                    <a:cubicBezTo>
                      <a:pt x="32023" y="108879"/>
                      <a:pt x="25619" y="115283"/>
                      <a:pt x="12809" y="121688"/>
                    </a:cubicBezTo>
                    <a:lnTo>
                      <a:pt x="0" y="140902"/>
                    </a:lnTo>
                    <a:close/>
                    <a:moveTo>
                      <a:pt x="0" y="140902"/>
                    </a:moveTo>
                    <a:lnTo>
                      <a:pt x="19214" y="121688"/>
                    </a:lnTo>
                    <a:cubicBezTo>
                      <a:pt x="25619" y="115283"/>
                      <a:pt x="32023" y="108879"/>
                      <a:pt x="44832" y="102474"/>
                    </a:cubicBezTo>
                    <a:lnTo>
                      <a:pt x="70451" y="83260"/>
                    </a:lnTo>
                    <a:cubicBezTo>
                      <a:pt x="76855" y="76855"/>
                      <a:pt x="89665" y="70451"/>
                      <a:pt x="96069" y="64046"/>
                    </a:cubicBezTo>
                    <a:cubicBezTo>
                      <a:pt x="102474" y="57642"/>
                      <a:pt x="115283" y="51237"/>
                      <a:pt x="121688" y="44832"/>
                    </a:cubicBezTo>
                    <a:lnTo>
                      <a:pt x="147306" y="32023"/>
                    </a:lnTo>
                    <a:lnTo>
                      <a:pt x="172924" y="19214"/>
                    </a:lnTo>
                    <a:cubicBezTo>
                      <a:pt x="185734" y="12809"/>
                      <a:pt x="192138" y="12809"/>
                      <a:pt x="204947" y="6405"/>
                    </a:cubicBezTo>
                    <a:cubicBezTo>
                      <a:pt x="217757" y="0"/>
                      <a:pt x="224161" y="0"/>
                      <a:pt x="236971" y="0"/>
                    </a:cubicBezTo>
                    <a:cubicBezTo>
                      <a:pt x="249780" y="0"/>
                      <a:pt x="256184" y="0"/>
                      <a:pt x="268994" y="0"/>
                    </a:cubicBezTo>
                    <a:cubicBezTo>
                      <a:pt x="281803" y="0"/>
                      <a:pt x="288207" y="0"/>
                      <a:pt x="301017" y="0"/>
                    </a:cubicBezTo>
                    <a:cubicBezTo>
                      <a:pt x="313826" y="0"/>
                      <a:pt x="320230" y="6405"/>
                      <a:pt x="333040" y="12809"/>
                    </a:cubicBezTo>
                    <a:cubicBezTo>
                      <a:pt x="339444" y="12809"/>
                      <a:pt x="345849" y="19214"/>
                      <a:pt x="345849" y="19214"/>
                    </a:cubicBezTo>
                    <a:lnTo>
                      <a:pt x="358658" y="25619"/>
                    </a:lnTo>
                    <a:cubicBezTo>
                      <a:pt x="365063" y="25619"/>
                      <a:pt x="365063" y="32023"/>
                      <a:pt x="371467" y="38428"/>
                    </a:cubicBezTo>
                    <a:cubicBezTo>
                      <a:pt x="377872" y="44832"/>
                      <a:pt x="377872" y="44832"/>
                      <a:pt x="384276" y="51237"/>
                    </a:cubicBezTo>
                    <a:lnTo>
                      <a:pt x="397086" y="64046"/>
                    </a:lnTo>
                    <a:cubicBezTo>
                      <a:pt x="397086" y="70451"/>
                      <a:pt x="403490" y="70451"/>
                      <a:pt x="403490" y="76855"/>
                    </a:cubicBezTo>
                    <a:cubicBezTo>
                      <a:pt x="409895" y="83260"/>
                      <a:pt x="409895" y="96069"/>
                      <a:pt x="416300" y="108879"/>
                    </a:cubicBezTo>
                    <a:cubicBezTo>
                      <a:pt x="416300" y="115283"/>
                      <a:pt x="416300" y="115283"/>
                      <a:pt x="409895" y="115283"/>
                    </a:cubicBezTo>
                    <a:cubicBezTo>
                      <a:pt x="409895" y="115283"/>
                      <a:pt x="403490" y="115283"/>
                      <a:pt x="403490" y="115283"/>
                    </a:cubicBezTo>
                    <a:lnTo>
                      <a:pt x="403490" y="115283"/>
                    </a:lnTo>
                    <a:cubicBezTo>
                      <a:pt x="397086" y="108879"/>
                      <a:pt x="390681" y="102474"/>
                      <a:pt x="384276" y="102474"/>
                    </a:cubicBezTo>
                    <a:cubicBezTo>
                      <a:pt x="377872" y="96069"/>
                      <a:pt x="371467" y="96069"/>
                      <a:pt x="358658" y="89665"/>
                    </a:cubicBezTo>
                    <a:cubicBezTo>
                      <a:pt x="352253" y="83260"/>
                      <a:pt x="345849" y="83260"/>
                      <a:pt x="333040" y="76855"/>
                    </a:cubicBezTo>
                    <a:cubicBezTo>
                      <a:pt x="326635" y="76855"/>
                      <a:pt x="313826" y="70451"/>
                      <a:pt x="307421" y="70451"/>
                    </a:cubicBezTo>
                    <a:cubicBezTo>
                      <a:pt x="301017" y="70451"/>
                      <a:pt x="288207" y="64046"/>
                      <a:pt x="281803" y="64046"/>
                    </a:cubicBezTo>
                    <a:cubicBezTo>
                      <a:pt x="275398" y="64046"/>
                      <a:pt x="262589" y="64046"/>
                      <a:pt x="256184" y="64046"/>
                    </a:cubicBezTo>
                    <a:cubicBezTo>
                      <a:pt x="249780" y="64046"/>
                      <a:pt x="236971" y="64046"/>
                      <a:pt x="230566" y="64046"/>
                    </a:cubicBezTo>
                    <a:cubicBezTo>
                      <a:pt x="224161" y="64046"/>
                      <a:pt x="211352" y="64046"/>
                      <a:pt x="204947" y="64046"/>
                    </a:cubicBezTo>
                    <a:cubicBezTo>
                      <a:pt x="166520" y="70451"/>
                      <a:pt x="134497" y="83260"/>
                      <a:pt x="102474" y="96069"/>
                    </a:cubicBezTo>
                    <a:cubicBezTo>
                      <a:pt x="57642" y="102474"/>
                      <a:pt x="25619" y="121688"/>
                      <a:pt x="0" y="140902"/>
                    </a:cubicBezTo>
                    <a:close/>
                  </a:path>
                </a:pathLst>
              </a:custGeom>
              <a:solidFill>
                <a:srgbClr val="1E1915"/>
              </a:solidFill>
              <a:ln w="63979" cap="flat">
                <a:noFill/>
                <a:prstDash val="solid"/>
                <a:miter/>
              </a:ln>
            </p:spPr>
            <p:txBody>
              <a:bodyPr rtlCol="0" anchor="ctr"/>
              <a:lstStyle/>
              <a:p>
                <a:endParaRPr lang="en-US"/>
              </a:p>
            </p:txBody>
          </p:sp>
        </p:grpSp>
        <p:grpSp>
          <p:nvGrpSpPr>
            <p:cNvPr id="474" name="Graphic 317">
              <a:extLst>
                <a:ext uri="{FF2B5EF4-FFF2-40B4-BE49-F238E27FC236}">
                  <a16:creationId xmlns:a16="http://schemas.microsoft.com/office/drawing/2014/main" xmlns="" id="{8AB81728-B9DA-49EA-8A31-38E94621417F}"/>
                </a:ext>
              </a:extLst>
            </p:cNvPr>
            <p:cNvGrpSpPr/>
            <p:nvPr/>
          </p:nvGrpSpPr>
          <p:grpSpPr>
            <a:xfrm>
              <a:off x="-4272400" y="1387624"/>
              <a:ext cx="227660" cy="390681"/>
              <a:chOff x="1060587" y="2166037"/>
              <a:chExt cx="227660" cy="390681"/>
            </a:xfrm>
          </p:grpSpPr>
          <p:sp>
            <p:nvSpPr>
              <p:cNvPr id="475" name="Freeform: Shape 474">
                <a:extLst>
                  <a:ext uri="{FF2B5EF4-FFF2-40B4-BE49-F238E27FC236}">
                    <a16:creationId xmlns:a16="http://schemas.microsoft.com/office/drawing/2014/main" xmlns="" id="{64BD595E-8631-4F22-BA98-81FF7C9393AE}"/>
                  </a:ext>
                </a:extLst>
              </p:cNvPr>
              <p:cNvSpPr/>
              <p:nvPr/>
            </p:nvSpPr>
            <p:spPr>
              <a:xfrm>
                <a:off x="1065712" y="2176306"/>
                <a:ext cx="216130" cy="374377"/>
              </a:xfrm>
              <a:custGeom>
                <a:avLst/>
                <a:gdLst>
                  <a:gd name="connsiteX0" fmla="*/ 216131 w 216130"/>
                  <a:gd name="connsiteY0" fmla="*/ 79396 h 374377"/>
                  <a:gd name="connsiteX1" fmla="*/ 107252 w 216130"/>
                  <a:gd name="connsiteY1" fmla="*/ 2541 h 374377"/>
                  <a:gd name="connsiteX2" fmla="*/ 17588 w 216130"/>
                  <a:gd name="connsiteY2" fmla="*/ 271535 h 374377"/>
                  <a:gd name="connsiteX3" fmla="*/ 216131 w 216130"/>
                  <a:gd name="connsiteY3" fmla="*/ 341986 h 374377"/>
                  <a:gd name="connsiteX4" fmla="*/ 216131 w 216130"/>
                  <a:gd name="connsiteY4" fmla="*/ 79396 h 374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130" h="374377">
                    <a:moveTo>
                      <a:pt x="216131" y="79396"/>
                    </a:moveTo>
                    <a:cubicBezTo>
                      <a:pt x="216131" y="79396"/>
                      <a:pt x="196917" y="-16673"/>
                      <a:pt x="107252" y="2541"/>
                    </a:cubicBezTo>
                    <a:cubicBezTo>
                      <a:pt x="17588" y="28159"/>
                      <a:pt x="-27244" y="149847"/>
                      <a:pt x="17588" y="271535"/>
                    </a:cubicBezTo>
                    <a:cubicBezTo>
                      <a:pt x="62420" y="393223"/>
                      <a:pt x="190512" y="393223"/>
                      <a:pt x="216131" y="341986"/>
                    </a:cubicBezTo>
                    <a:cubicBezTo>
                      <a:pt x="203322" y="233107"/>
                      <a:pt x="216131" y="79396"/>
                      <a:pt x="216131" y="79396"/>
                    </a:cubicBezTo>
                    <a:close/>
                  </a:path>
                </a:pathLst>
              </a:custGeom>
              <a:solidFill>
                <a:srgbClr val="F7C6AA"/>
              </a:solidFill>
              <a:ln w="63979" cap="flat">
                <a:noFill/>
                <a:prstDash val="solid"/>
                <a:miter/>
              </a:ln>
            </p:spPr>
            <p:txBody>
              <a:bodyPr rtlCol="0" anchor="ctr"/>
              <a:lstStyle/>
              <a:p>
                <a:endParaRPr lang="en-US"/>
              </a:p>
            </p:txBody>
          </p:sp>
          <p:sp>
            <p:nvSpPr>
              <p:cNvPr id="476" name="Freeform: Shape 475">
                <a:extLst>
                  <a:ext uri="{FF2B5EF4-FFF2-40B4-BE49-F238E27FC236}">
                    <a16:creationId xmlns:a16="http://schemas.microsoft.com/office/drawing/2014/main" xmlns="" id="{F4BDF0CF-5529-421B-A048-293239C9D956}"/>
                  </a:ext>
                </a:extLst>
              </p:cNvPr>
              <p:cNvSpPr/>
              <p:nvPr/>
            </p:nvSpPr>
            <p:spPr>
              <a:xfrm>
                <a:off x="1060587" y="2166037"/>
                <a:ext cx="227660" cy="390681"/>
              </a:xfrm>
              <a:custGeom>
                <a:avLst/>
                <a:gdLst>
                  <a:gd name="connsiteX0" fmla="*/ 150805 w 227660"/>
                  <a:gd name="connsiteY0" fmla="*/ 390682 h 390681"/>
                  <a:gd name="connsiteX1" fmla="*/ 150805 w 227660"/>
                  <a:gd name="connsiteY1" fmla="*/ 390682 h 390681"/>
                  <a:gd name="connsiteX2" fmla="*/ 16309 w 227660"/>
                  <a:gd name="connsiteY2" fmla="*/ 281803 h 390681"/>
                  <a:gd name="connsiteX3" fmla="*/ 22713 w 227660"/>
                  <a:gd name="connsiteY3" fmla="*/ 83260 h 390681"/>
                  <a:gd name="connsiteX4" fmla="*/ 112378 w 227660"/>
                  <a:gd name="connsiteY4" fmla="*/ 6405 h 390681"/>
                  <a:gd name="connsiteX5" fmla="*/ 137996 w 227660"/>
                  <a:gd name="connsiteY5" fmla="*/ 0 h 390681"/>
                  <a:gd name="connsiteX6" fmla="*/ 227661 w 227660"/>
                  <a:gd name="connsiteY6" fmla="*/ 83260 h 390681"/>
                  <a:gd name="connsiteX7" fmla="*/ 227661 w 227660"/>
                  <a:gd name="connsiteY7" fmla="*/ 83260 h 390681"/>
                  <a:gd name="connsiteX8" fmla="*/ 227661 w 227660"/>
                  <a:gd name="connsiteY8" fmla="*/ 345849 h 390681"/>
                  <a:gd name="connsiteX9" fmla="*/ 227661 w 227660"/>
                  <a:gd name="connsiteY9" fmla="*/ 352254 h 390681"/>
                  <a:gd name="connsiteX10" fmla="*/ 150805 w 227660"/>
                  <a:gd name="connsiteY10" fmla="*/ 390682 h 390681"/>
                  <a:gd name="connsiteX11" fmla="*/ 137996 w 227660"/>
                  <a:gd name="connsiteY11" fmla="*/ 19214 h 390681"/>
                  <a:gd name="connsiteX12" fmla="*/ 112378 w 227660"/>
                  <a:gd name="connsiteY12" fmla="*/ 25618 h 390681"/>
                  <a:gd name="connsiteX13" fmla="*/ 29118 w 227660"/>
                  <a:gd name="connsiteY13" fmla="*/ 96069 h 390681"/>
                  <a:gd name="connsiteX14" fmla="*/ 22713 w 227660"/>
                  <a:gd name="connsiteY14" fmla="*/ 288208 h 390681"/>
                  <a:gd name="connsiteX15" fmla="*/ 144401 w 227660"/>
                  <a:gd name="connsiteY15" fmla="*/ 384277 h 390681"/>
                  <a:gd name="connsiteX16" fmla="*/ 144401 w 227660"/>
                  <a:gd name="connsiteY16" fmla="*/ 384277 h 390681"/>
                  <a:gd name="connsiteX17" fmla="*/ 208447 w 227660"/>
                  <a:gd name="connsiteY17" fmla="*/ 358659 h 390681"/>
                  <a:gd name="connsiteX18" fmla="*/ 208447 w 227660"/>
                  <a:gd name="connsiteY18" fmla="*/ 96069 h 390681"/>
                  <a:gd name="connsiteX19" fmla="*/ 137996 w 227660"/>
                  <a:gd name="connsiteY19" fmla="*/ 19214 h 390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27660" h="390681">
                    <a:moveTo>
                      <a:pt x="150805" y="390682"/>
                    </a:moveTo>
                    <a:lnTo>
                      <a:pt x="150805" y="390682"/>
                    </a:lnTo>
                    <a:cubicBezTo>
                      <a:pt x="105973" y="390682"/>
                      <a:pt x="41927" y="365063"/>
                      <a:pt x="16309" y="281803"/>
                    </a:cubicBezTo>
                    <a:cubicBezTo>
                      <a:pt x="-9310" y="217757"/>
                      <a:pt x="-2905" y="140902"/>
                      <a:pt x="22713" y="83260"/>
                    </a:cubicBezTo>
                    <a:cubicBezTo>
                      <a:pt x="41927" y="44832"/>
                      <a:pt x="73950" y="19214"/>
                      <a:pt x="112378" y="6405"/>
                    </a:cubicBezTo>
                    <a:cubicBezTo>
                      <a:pt x="118782" y="6405"/>
                      <a:pt x="131592" y="0"/>
                      <a:pt x="137996" y="0"/>
                    </a:cubicBezTo>
                    <a:cubicBezTo>
                      <a:pt x="208447" y="0"/>
                      <a:pt x="227661" y="83260"/>
                      <a:pt x="227661" y="83260"/>
                    </a:cubicBezTo>
                    <a:cubicBezTo>
                      <a:pt x="227661" y="83260"/>
                      <a:pt x="227661" y="83260"/>
                      <a:pt x="227661" y="83260"/>
                    </a:cubicBezTo>
                    <a:cubicBezTo>
                      <a:pt x="227661" y="83260"/>
                      <a:pt x="214852" y="243376"/>
                      <a:pt x="227661" y="345849"/>
                    </a:cubicBezTo>
                    <a:cubicBezTo>
                      <a:pt x="227661" y="345849"/>
                      <a:pt x="227661" y="345849"/>
                      <a:pt x="227661" y="352254"/>
                    </a:cubicBezTo>
                    <a:cubicBezTo>
                      <a:pt x="214852" y="377873"/>
                      <a:pt x="189233" y="390682"/>
                      <a:pt x="150805" y="390682"/>
                    </a:cubicBezTo>
                    <a:close/>
                    <a:moveTo>
                      <a:pt x="137996" y="19214"/>
                    </a:moveTo>
                    <a:cubicBezTo>
                      <a:pt x="131592" y="19214"/>
                      <a:pt x="125187" y="19214"/>
                      <a:pt x="112378" y="25618"/>
                    </a:cubicBezTo>
                    <a:cubicBezTo>
                      <a:pt x="80355" y="32023"/>
                      <a:pt x="48332" y="57642"/>
                      <a:pt x="29118" y="96069"/>
                    </a:cubicBezTo>
                    <a:cubicBezTo>
                      <a:pt x="3499" y="147306"/>
                      <a:pt x="-2905" y="224162"/>
                      <a:pt x="22713" y="288208"/>
                    </a:cubicBezTo>
                    <a:cubicBezTo>
                      <a:pt x="48332" y="358659"/>
                      <a:pt x="105973" y="384277"/>
                      <a:pt x="144401" y="384277"/>
                    </a:cubicBezTo>
                    <a:lnTo>
                      <a:pt x="144401" y="384277"/>
                    </a:lnTo>
                    <a:cubicBezTo>
                      <a:pt x="170019" y="384277"/>
                      <a:pt x="195638" y="371468"/>
                      <a:pt x="208447" y="358659"/>
                    </a:cubicBezTo>
                    <a:cubicBezTo>
                      <a:pt x="195638" y="256185"/>
                      <a:pt x="208447" y="108878"/>
                      <a:pt x="208447" y="96069"/>
                    </a:cubicBezTo>
                    <a:cubicBezTo>
                      <a:pt x="214852" y="76855"/>
                      <a:pt x="195638" y="19214"/>
                      <a:pt x="137996" y="19214"/>
                    </a:cubicBezTo>
                    <a:close/>
                  </a:path>
                </a:pathLst>
              </a:custGeom>
              <a:solidFill>
                <a:srgbClr val="AA7F63"/>
              </a:solidFill>
              <a:ln w="63979" cap="flat">
                <a:noFill/>
                <a:prstDash val="solid"/>
                <a:miter/>
              </a:ln>
            </p:spPr>
            <p:txBody>
              <a:bodyPr rtlCol="0" anchor="ctr"/>
              <a:lstStyle/>
              <a:p>
                <a:endParaRPr lang="en-US"/>
              </a:p>
            </p:txBody>
          </p:sp>
        </p:grpSp>
        <p:sp>
          <p:nvSpPr>
            <p:cNvPr id="477" name="Freeform: Shape 476">
              <a:extLst>
                <a:ext uri="{FF2B5EF4-FFF2-40B4-BE49-F238E27FC236}">
                  <a16:creationId xmlns:a16="http://schemas.microsoft.com/office/drawing/2014/main" xmlns="" id="{E2CDB7EE-0D32-4814-B5AB-C906F0795EC0}"/>
                </a:ext>
              </a:extLst>
            </p:cNvPr>
            <p:cNvSpPr/>
            <p:nvPr/>
          </p:nvSpPr>
          <p:spPr>
            <a:xfrm>
              <a:off x="-4243282" y="1406838"/>
              <a:ext cx="192138" cy="358061"/>
            </a:xfrm>
            <a:custGeom>
              <a:avLst/>
              <a:gdLst>
                <a:gd name="connsiteX0" fmla="*/ 192138 w 192138"/>
                <a:gd name="connsiteY0" fmla="*/ 70451 h 358061"/>
                <a:gd name="connsiteX1" fmla="*/ 140901 w 192138"/>
                <a:gd name="connsiteY1" fmla="*/ 0 h 358061"/>
                <a:gd name="connsiteX2" fmla="*/ 64046 w 192138"/>
                <a:gd name="connsiteY2" fmla="*/ 89665 h 358061"/>
                <a:gd name="connsiteX3" fmla="*/ 6405 w 192138"/>
                <a:gd name="connsiteY3" fmla="*/ 166520 h 358061"/>
                <a:gd name="connsiteX4" fmla="*/ 12809 w 192138"/>
                <a:gd name="connsiteY4" fmla="*/ 249780 h 358061"/>
                <a:gd name="connsiteX5" fmla="*/ 0 w 192138"/>
                <a:gd name="connsiteY5" fmla="*/ 281803 h 358061"/>
                <a:gd name="connsiteX6" fmla="*/ 192138 w 192138"/>
                <a:gd name="connsiteY6" fmla="*/ 326636 h 358061"/>
                <a:gd name="connsiteX7" fmla="*/ 192138 w 192138"/>
                <a:gd name="connsiteY7" fmla="*/ 70451 h 358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138" h="358061">
                  <a:moveTo>
                    <a:pt x="192138" y="70451"/>
                  </a:moveTo>
                  <a:cubicBezTo>
                    <a:pt x="192138" y="70451"/>
                    <a:pt x="179329" y="19214"/>
                    <a:pt x="140901" y="0"/>
                  </a:cubicBezTo>
                  <a:cubicBezTo>
                    <a:pt x="147306" y="38428"/>
                    <a:pt x="96069" y="76855"/>
                    <a:pt x="64046" y="89665"/>
                  </a:cubicBezTo>
                  <a:cubicBezTo>
                    <a:pt x="32023" y="102474"/>
                    <a:pt x="6405" y="128092"/>
                    <a:pt x="6405" y="166520"/>
                  </a:cubicBezTo>
                  <a:cubicBezTo>
                    <a:pt x="6405" y="198543"/>
                    <a:pt x="12809" y="224162"/>
                    <a:pt x="12809" y="249780"/>
                  </a:cubicBezTo>
                  <a:cubicBezTo>
                    <a:pt x="12809" y="262589"/>
                    <a:pt x="6405" y="275399"/>
                    <a:pt x="0" y="281803"/>
                  </a:cubicBezTo>
                  <a:cubicBezTo>
                    <a:pt x="51237" y="377873"/>
                    <a:pt x="160115" y="371468"/>
                    <a:pt x="192138" y="326636"/>
                  </a:cubicBezTo>
                  <a:cubicBezTo>
                    <a:pt x="179329" y="224162"/>
                    <a:pt x="192138" y="70451"/>
                    <a:pt x="192138" y="70451"/>
                  </a:cubicBezTo>
                  <a:close/>
                </a:path>
              </a:pathLst>
            </a:custGeom>
            <a:solidFill>
              <a:srgbClr val="F4CAAB"/>
            </a:solidFill>
            <a:ln w="63979" cap="flat">
              <a:noFill/>
              <a:prstDash val="solid"/>
              <a:miter/>
            </a:ln>
          </p:spPr>
          <p:txBody>
            <a:bodyPr rtlCol="0" anchor="ctr"/>
            <a:lstStyle/>
            <a:p>
              <a:endParaRPr lang="en-US"/>
            </a:p>
          </p:txBody>
        </p:sp>
        <p:grpSp>
          <p:nvGrpSpPr>
            <p:cNvPr id="478" name="Graphic 317">
              <a:extLst>
                <a:ext uri="{FF2B5EF4-FFF2-40B4-BE49-F238E27FC236}">
                  <a16:creationId xmlns:a16="http://schemas.microsoft.com/office/drawing/2014/main" xmlns="" id="{489F14C7-F053-407C-AB89-78E486EC18F4}"/>
                </a:ext>
              </a:extLst>
            </p:cNvPr>
            <p:cNvGrpSpPr/>
            <p:nvPr/>
          </p:nvGrpSpPr>
          <p:grpSpPr>
            <a:xfrm>
              <a:off x="-2309091" y="1458075"/>
              <a:ext cx="235369" cy="358658"/>
              <a:chOff x="3023896" y="2236488"/>
              <a:chExt cx="235369" cy="358658"/>
            </a:xfrm>
          </p:grpSpPr>
          <p:sp>
            <p:nvSpPr>
              <p:cNvPr id="479" name="Freeform: Shape 478">
                <a:extLst>
                  <a:ext uri="{FF2B5EF4-FFF2-40B4-BE49-F238E27FC236}">
                    <a16:creationId xmlns:a16="http://schemas.microsoft.com/office/drawing/2014/main" xmlns="" id="{5749B24E-CF58-436B-8B53-AA4998524DD8}"/>
                  </a:ext>
                </a:extLst>
              </p:cNvPr>
              <p:cNvSpPr/>
              <p:nvPr/>
            </p:nvSpPr>
            <p:spPr>
              <a:xfrm>
                <a:off x="3030301" y="2242892"/>
                <a:ext cx="219738" cy="340909"/>
              </a:xfrm>
              <a:custGeom>
                <a:avLst/>
                <a:gdLst>
                  <a:gd name="connsiteX0" fmla="*/ 12809 w 219738"/>
                  <a:gd name="connsiteY0" fmla="*/ 115283 h 340909"/>
                  <a:gd name="connsiteX1" fmla="*/ 115283 w 219738"/>
                  <a:gd name="connsiteY1" fmla="*/ 0 h 340909"/>
                  <a:gd name="connsiteX2" fmla="*/ 198543 w 219738"/>
                  <a:gd name="connsiteY2" fmla="*/ 236971 h 340909"/>
                  <a:gd name="connsiteX3" fmla="*/ 0 w 219738"/>
                  <a:gd name="connsiteY3" fmla="*/ 313826 h 340909"/>
                  <a:gd name="connsiteX4" fmla="*/ 12809 w 219738"/>
                  <a:gd name="connsiteY4" fmla="*/ 115283 h 340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738" h="340909">
                    <a:moveTo>
                      <a:pt x="12809" y="115283"/>
                    </a:moveTo>
                    <a:cubicBezTo>
                      <a:pt x="12809" y="115283"/>
                      <a:pt x="19214" y="0"/>
                      <a:pt x="115283" y="0"/>
                    </a:cubicBezTo>
                    <a:cubicBezTo>
                      <a:pt x="217757" y="6405"/>
                      <a:pt x="243375" y="134497"/>
                      <a:pt x="198543" y="236971"/>
                    </a:cubicBezTo>
                    <a:cubicBezTo>
                      <a:pt x="153710" y="333040"/>
                      <a:pt x="12809" y="371468"/>
                      <a:pt x="0" y="313826"/>
                    </a:cubicBezTo>
                    <a:cubicBezTo>
                      <a:pt x="19214" y="256185"/>
                      <a:pt x="12809" y="115283"/>
                      <a:pt x="12809" y="115283"/>
                    </a:cubicBezTo>
                    <a:close/>
                  </a:path>
                </a:pathLst>
              </a:custGeom>
              <a:solidFill>
                <a:srgbClr val="F7C6AA"/>
              </a:solidFill>
              <a:ln w="63979" cap="flat">
                <a:noFill/>
                <a:prstDash val="solid"/>
                <a:miter/>
              </a:ln>
            </p:spPr>
            <p:txBody>
              <a:bodyPr rtlCol="0" anchor="ctr"/>
              <a:lstStyle/>
              <a:p>
                <a:endParaRPr lang="en-US"/>
              </a:p>
            </p:txBody>
          </p:sp>
          <p:sp>
            <p:nvSpPr>
              <p:cNvPr id="480" name="Freeform: Shape 479">
                <a:extLst>
                  <a:ext uri="{FF2B5EF4-FFF2-40B4-BE49-F238E27FC236}">
                    <a16:creationId xmlns:a16="http://schemas.microsoft.com/office/drawing/2014/main" xmlns="" id="{9CF0CD67-A453-4FD1-9C9C-F0683A840950}"/>
                  </a:ext>
                </a:extLst>
              </p:cNvPr>
              <p:cNvSpPr/>
              <p:nvPr/>
            </p:nvSpPr>
            <p:spPr>
              <a:xfrm>
                <a:off x="3023896" y="2236488"/>
                <a:ext cx="235369" cy="358658"/>
              </a:xfrm>
              <a:custGeom>
                <a:avLst/>
                <a:gdLst>
                  <a:gd name="connsiteX0" fmla="*/ 51237 w 235369"/>
                  <a:gd name="connsiteY0" fmla="*/ 358659 h 358658"/>
                  <a:gd name="connsiteX1" fmla="*/ 0 w 235369"/>
                  <a:gd name="connsiteY1" fmla="*/ 326636 h 358658"/>
                  <a:gd name="connsiteX2" fmla="*/ 0 w 235369"/>
                  <a:gd name="connsiteY2" fmla="*/ 320231 h 358658"/>
                  <a:gd name="connsiteX3" fmla="*/ 12809 w 235369"/>
                  <a:gd name="connsiteY3" fmla="*/ 121688 h 358658"/>
                  <a:gd name="connsiteX4" fmla="*/ 121688 w 235369"/>
                  <a:gd name="connsiteY4" fmla="*/ 0 h 358658"/>
                  <a:gd name="connsiteX5" fmla="*/ 128092 w 235369"/>
                  <a:gd name="connsiteY5" fmla="*/ 0 h 358658"/>
                  <a:gd name="connsiteX6" fmla="*/ 211352 w 235369"/>
                  <a:gd name="connsiteY6" fmla="*/ 51237 h 358658"/>
                  <a:gd name="connsiteX7" fmla="*/ 211352 w 235369"/>
                  <a:gd name="connsiteY7" fmla="*/ 243376 h 358658"/>
                  <a:gd name="connsiteX8" fmla="*/ 51237 w 235369"/>
                  <a:gd name="connsiteY8" fmla="*/ 358659 h 358658"/>
                  <a:gd name="connsiteX9" fmla="*/ 19214 w 235369"/>
                  <a:gd name="connsiteY9" fmla="*/ 320231 h 358658"/>
                  <a:gd name="connsiteX10" fmla="*/ 57642 w 235369"/>
                  <a:gd name="connsiteY10" fmla="*/ 339445 h 358658"/>
                  <a:gd name="connsiteX11" fmla="*/ 204947 w 235369"/>
                  <a:gd name="connsiteY11" fmla="*/ 236971 h 358658"/>
                  <a:gd name="connsiteX12" fmla="*/ 204947 w 235369"/>
                  <a:gd name="connsiteY12" fmla="*/ 57642 h 358658"/>
                  <a:gd name="connsiteX13" fmla="*/ 128092 w 235369"/>
                  <a:gd name="connsiteY13" fmla="*/ 12809 h 358658"/>
                  <a:gd name="connsiteX14" fmla="*/ 32023 w 235369"/>
                  <a:gd name="connsiteY14" fmla="*/ 121688 h 358658"/>
                  <a:gd name="connsiteX15" fmla="*/ 19214 w 235369"/>
                  <a:gd name="connsiteY15" fmla="*/ 320231 h 358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5369" h="358658">
                    <a:moveTo>
                      <a:pt x="51237" y="358659"/>
                    </a:moveTo>
                    <a:cubicBezTo>
                      <a:pt x="25619" y="358659"/>
                      <a:pt x="6405" y="345850"/>
                      <a:pt x="0" y="326636"/>
                    </a:cubicBezTo>
                    <a:cubicBezTo>
                      <a:pt x="0" y="326636"/>
                      <a:pt x="0" y="326636"/>
                      <a:pt x="0" y="320231"/>
                    </a:cubicBezTo>
                    <a:cubicBezTo>
                      <a:pt x="12809" y="262589"/>
                      <a:pt x="12809" y="121688"/>
                      <a:pt x="12809" y="121688"/>
                    </a:cubicBezTo>
                    <a:cubicBezTo>
                      <a:pt x="12809" y="121688"/>
                      <a:pt x="19214" y="0"/>
                      <a:pt x="121688" y="0"/>
                    </a:cubicBezTo>
                    <a:cubicBezTo>
                      <a:pt x="121688" y="0"/>
                      <a:pt x="128092" y="0"/>
                      <a:pt x="128092" y="0"/>
                    </a:cubicBezTo>
                    <a:cubicBezTo>
                      <a:pt x="166520" y="0"/>
                      <a:pt x="192138" y="19214"/>
                      <a:pt x="211352" y="51237"/>
                    </a:cubicBezTo>
                    <a:cubicBezTo>
                      <a:pt x="243375" y="102474"/>
                      <a:pt x="243375" y="179329"/>
                      <a:pt x="211352" y="243376"/>
                    </a:cubicBezTo>
                    <a:cubicBezTo>
                      <a:pt x="179329" y="313826"/>
                      <a:pt x="108878" y="358659"/>
                      <a:pt x="51237" y="358659"/>
                    </a:cubicBezTo>
                    <a:close/>
                    <a:moveTo>
                      <a:pt x="19214" y="320231"/>
                    </a:moveTo>
                    <a:cubicBezTo>
                      <a:pt x="25619" y="339445"/>
                      <a:pt x="44832" y="339445"/>
                      <a:pt x="57642" y="339445"/>
                    </a:cubicBezTo>
                    <a:cubicBezTo>
                      <a:pt x="108878" y="339445"/>
                      <a:pt x="172924" y="301017"/>
                      <a:pt x="204947" y="236971"/>
                    </a:cubicBezTo>
                    <a:cubicBezTo>
                      <a:pt x="230566" y="179329"/>
                      <a:pt x="230566" y="102474"/>
                      <a:pt x="204947" y="57642"/>
                    </a:cubicBezTo>
                    <a:cubicBezTo>
                      <a:pt x="185734" y="32023"/>
                      <a:pt x="160115" y="12809"/>
                      <a:pt x="128092" y="12809"/>
                    </a:cubicBezTo>
                    <a:cubicBezTo>
                      <a:pt x="38428" y="6405"/>
                      <a:pt x="32023" y="115283"/>
                      <a:pt x="32023" y="121688"/>
                    </a:cubicBezTo>
                    <a:cubicBezTo>
                      <a:pt x="25619" y="128092"/>
                      <a:pt x="32023" y="262589"/>
                      <a:pt x="19214" y="320231"/>
                    </a:cubicBezTo>
                    <a:close/>
                  </a:path>
                </a:pathLst>
              </a:custGeom>
              <a:solidFill>
                <a:srgbClr val="AA7F63"/>
              </a:solidFill>
              <a:ln w="63979" cap="flat">
                <a:noFill/>
                <a:prstDash val="solid"/>
                <a:miter/>
              </a:ln>
            </p:spPr>
            <p:txBody>
              <a:bodyPr rtlCol="0" anchor="ctr"/>
              <a:lstStyle/>
              <a:p>
                <a:endParaRPr lang="en-US"/>
              </a:p>
            </p:txBody>
          </p:sp>
        </p:grpSp>
        <p:sp>
          <p:nvSpPr>
            <p:cNvPr id="481" name="Freeform: Shape 480">
              <a:extLst>
                <a:ext uri="{FF2B5EF4-FFF2-40B4-BE49-F238E27FC236}">
                  <a16:creationId xmlns:a16="http://schemas.microsoft.com/office/drawing/2014/main" xmlns="" id="{50532011-83F0-4275-99AC-CC67D0DA874E}"/>
                </a:ext>
              </a:extLst>
            </p:cNvPr>
            <p:cNvSpPr/>
            <p:nvPr/>
          </p:nvSpPr>
          <p:spPr>
            <a:xfrm>
              <a:off x="-2309091" y="1470884"/>
              <a:ext cx="200299" cy="334719"/>
            </a:xfrm>
            <a:custGeom>
              <a:avLst/>
              <a:gdLst>
                <a:gd name="connsiteX0" fmla="*/ 185734 w 200299"/>
                <a:gd name="connsiteY0" fmla="*/ 230566 h 334719"/>
                <a:gd name="connsiteX1" fmla="*/ 185734 w 200299"/>
                <a:gd name="connsiteY1" fmla="*/ 89665 h 334719"/>
                <a:gd name="connsiteX2" fmla="*/ 108878 w 200299"/>
                <a:gd name="connsiteY2" fmla="*/ 70451 h 334719"/>
                <a:gd name="connsiteX3" fmla="*/ 83260 w 200299"/>
                <a:gd name="connsiteY3" fmla="*/ 64046 h 334719"/>
                <a:gd name="connsiteX4" fmla="*/ 83260 w 200299"/>
                <a:gd name="connsiteY4" fmla="*/ 0 h 334719"/>
                <a:gd name="connsiteX5" fmla="*/ 12809 w 200299"/>
                <a:gd name="connsiteY5" fmla="*/ 108879 h 334719"/>
                <a:gd name="connsiteX6" fmla="*/ 0 w 200299"/>
                <a:gd name="connsiteY6" fmla="*/ 307422 h 334719"/>
                <a:gd name="connsiteX7" fmla="*/ 192138 w 200299"/>
                <a:gd name="connsiteY7" fmla="*/ 236971 h 334719"/>
                <a:gd name="connsiteX8" fmla="*/ 185734 w 200299"/>
                <a:gd name="connsiteY8" fmla="*/ 230566 h 33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0299" h="334719">
                  <a:moveTo>
                    <a:pt x="185734" y="230566"/>
                  </a:moveTo>
                  <a:cubicBezTo>
                    <a:pt x="172924" y="185734"/>
                    <a:pt x="224161" y="134497"/>
                    <a:pt x="185734" y="89665"/>
                  </a:cubicBezTo>
                  <a:cubicBezTo>
                    <a:pt x="160115" y="57642"/>
                    <a:pt x="140901" y="76855"/>
                    <a:pt x="108878" y="70451"/>
                  </a:cubicBezTo>
                  <a:cubicBezTo>
                    <a:pt x="102474" y="70451"/>
                    <a:pt x="89665" y="70451"/>
                    <a:pt x="83260" y="64046"/>
                  </a:cubicBezTo>
                  <a:cubicBezTo>
                    <a:pt x="64046" y="44832"/>
                    <a:pt x="70451" y="19214"/>
                    <a:pt x="83260" y="0"/>
                  </a:cubicBezTo>
                  <a:cubicBezTo>
                    <a:pt x="19214" y="19214"/>
                    <a:pt x="12809" y="108879"/>
                    <a:pt x="12809" y="108879"/>
                  </a:cubicBezTo>
                  <a:cubicBezTo>
                    <a:pt x="12809" y="108879"/>
                    <a:pt x="12809" y="249780"/>
                    <a:pt x="0" y="307422"/>
                  </a:cubicBezTo>
                  <a:cubicBezTo>
                    <a:pt x="12809" y="365063"/>
                    <a:pt x="140901" y="326636"/>
                    <a:pt x="192138" y="236971"/>
                  </a:cubicBezTo>
                  <a:cubicBezTo>
                    <a:pt x="198543" y="243376"/>
                    <a:pt x="192138" y="236971"/>
                    <a:pt x="185734" y="230566"/>
                  </a:cubicBezTo>
                  <a:close/>
                </a:path>
              </a:pathLst>
            </a:custGeom>
            <a:solidFill>
              <a:srgbClr val="F4CAAB"/>
            </a:solidFill>
            <a:ln w="63979" cap="flat">
              <a:noFill/>
              <a:prstDash val="solid"/>
              <a:miter/>
            </a:ln>
          </p:spPr>
          <p:txBody>
            <a:bodyPr rtlCol="0" anchor="ctr"/>
            <a:lstStyle/>
            <a:p>
              <a:endParaRPr lang="en-US"/>
            </a:p>
          </p:txBody>
        </p:sp>
        <p:sp>
          <p:nvSpPr>
            <p:cNvPr id="482" name="Freeform: Shape 481">
              <a:extLst>
                <a:ext uri="{FF2B5EF4-FFF2-40B4-BE49-F238E27FC236}">
                  <a16:creationId xmlns:a16="http://schemas.microsoft.com/office/drawing/2014/main" xmlns="" id="{C2C76501-D422-49AC-97C1-8A00F2E195E8}"/>
                </a:ext>
              </a:extLst>
            </p:cNvPr>
            <p:cNvSpPr/>
            <p:nvPr/>
          </p:nvSpPr>
          <p:spPr>
            <a:xfrm>
              <a:off x="-4198450" y="1535570"/>
              <a:ext cx="102473" cy="149319"/>
            </a:xfrm>
            <a:custGeom>
              <a:avLst/>
              <a:gdLst>
                <a:gd name="connsiteX0" fmla="*/ 57641 w 102473"/>
                <a:gd name="connsiteY0" fmla="*/ 12170 h 149319"/>
                <a:gd name="connsiteX1" fmla="*/ 102474 w 102473"/>
                <a:gd name="connsiteY1" fmla="*/ 146667 h 149319"/>
                <a:gd name="connsiteX2" fmla="*/ 89664 w 102473"/>
                <a:gd name="connsiteY2" fmla="*/ 140262 h 149319"/>
                <a:gd name="connsiteX3" fmla="*/ 76855 w 102473"/>
                <a:gd name="connsiteY3" fmla="*/ 69812 h 149319"/>
                <a:gd name="connsiteX4" fmla="*/ 64046 w 102473"/>
                <a:gd name="connsiteY4" fmla="*/ 82621 h 149319"/>
                <a:gd name="connsiteX5" fmla="*/ 51237 w 102473"/>
                <a:gd name="connsiteY5" fmla="*/ 101835 h 149319"/>
                <a:gd name="connsiteX6" fmla="*/ 44832 w 102473"/>
                <a:gd name="connsiteY6" fmla="*/ 95430 h 149319"/>
                <a:gd name="connsiteX7" fmla="*/ 57641 w 102473"/>
                <a:gd name="connsiteY7" fmla="*/ 69812 h 149319"/>
                <a:gd name="connsiteX8" fmla="*/ 76855 w 102473"/>
                <a:gd name="connsiteY8" fmla="*/ 50598 h 149319"/>
                <a:gd name="connsiteX9" fmla="*/ 57641 w 102473"/>
                <a:gd name="connsiteY9" fmla="*/ 18575 h 149319"/>
                <a:gd name="connsiteX10" fmla="*/ 6405 w 102473"/>
                <a:gd name="connsiteY10" fmla="*/ 44193 h 149319"/>
                <a:gd name="connsiteX11" fmla="*/ 0 w 102473"/>
                <a:gd name="connsiteY11" fmla="*/ 44193 h 149319"/>
                <a:gd name="connsiteX12" fmla="*/ 57641 w 102473"/>
                <a:gd name="connsiteY12" fmla="*/ 12170 h 149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2473" h="149319">
                  <a:moveTo>
                    <a:pt x="57641" y="12170"/>
                  </a:moveTo>
                  <a:cubicBezTo>
                    <a:pt x="89664" y="44193"/>
                    <a:pt x="102474" y="101835"/>
                    <a:pt x="102474" y="146667"/>
                  </a:cubicBezTo>
                  <a:cubicBezTo>
                    <a:pt x="102474" y="153072"/>
                    <a:pt x="89664" y="146667"/>
                    <a:pt x="89664" y="140262"/>
                  </a:cubicBezTo>
                  <a:cubicBezTo>
                    <a:pt x="83260" y="114644"/>
                    <a:pt x="83260" y="89025"/>
                    <a:pt x="76855" y="69812"/>
                  </a:cubicBezTo>
                  <a:cubicBezTo>
                    <a:pt x="70451" y="76216"/>
                    <a:pt x="70451" y="76216"/>
                    <a:pt x="64046" y="82621"/>
                  </a:cubicBezTo>
                  <a:cubicBezTo>
                    <a:pt x="57641" y="89025"/>
                    <a:pt x="51237" y="95430"/>
                    <a:pt x="51237" y="101835"/>
                  </a:cubicBezTo>
                  <a:cubicBezTo>
                    <a:pt x="51237" y="101835"/>
                    <a:pt x="44832" y="101835"/>
                    <a:pt x="44832" y="95430"/>
                  </a:cubicBezTo>
                  <a:cubicBezTo>
                    <a:pt x="51237" y="89025"/>
                    <a:pt x="51237" y="76216"/>
                    <a:pt x="57641" y="69812"/>
                  </a:cubicBezTo>
                  <a:cubicBezTo>
                    <a:pt x="64046" y="63407"/>
                    <a:pt x="70451" y="50598"/>
                    <a:pt x="76855" y="50598"/>
                  </a:cubicBezTo>
                  <a:cubicBezTo>
                    <a:pt x="70451" y="37788"/>
                    <a:pt x="64046" y="31384"/>
                    <a:pt x="57641" y="18575"/>
                  </a:cubicBezTo>
                  <a:cubicBezTo>
                    <a:pt x="32023" y="-13449"/>
                    <a:pt x="6405" y="24979"/>
                    <a:pt x="6405" y="44193"/>
                  </a:cubicBezTo>
                  <a:cubicBezTo>
                    <a:pt x="6405" y="44193"/>
                    <a:pt x="0" y="44193"/>
                    <a:pt x="0" y="44193"/>
                  </a:cubicBezTo>
                  <a:cubicBezTo>
                    <a:pt x="0" y="18575"/>
                    <a:pt x="32023" y="-19853"/>
                    <a:pt x="57641" y="12170"/>
                  </a:cubicBezTo>
                  <a:close/>
                </a:path>
              </a:pathLst>
            </a:custGeom>
            <a:solidFill>
              <a:srgbClr val="AA7F63"/>
            </a:solidFill>
            <a:ln w="63979" cap="flat">
              <a:noFill/>
              <a:prstDash val="solid"/>
              <a:miter/>
            </a:ln>
          </p:spPr>
          <p:txBody>
            <a:bodyPr rtlCol="0" anchor="ctr"/>
            <a:lstStyle/>
            <a:p>
              <a:endParaRPr lang="en-US"/>
            </a:p>
          </p:txBody>
        </p:sp>
        <p:sp>
          <p:nvSpPr>
            <p:cNvPr id="483" name="Freeform: Shape 482">
              <a:extLst>
                <a:ext uri="{FF2B5EF4-FFF2-40B4-BE49-F238E27FC236}">
                  <a16:creationId xmlns:a16="http://schemas.microsoft.com/office/drawing/2014/main" xmlns="" id="{5B705246-F77C-4635-B1E7-3B9F0EBD8E72}"/>
                </a:ext>
              </a:extLst>
            </p:cNvPr>
            <p:cNvSpPr/>
            <p:nvPr/>
          </p:nvSpPr>
          <p:spPr>
            <a:xfrm>
              <a:off x="-2238640" y="1560094"/>
              <a:ext cx="102473" cy="150414"/>
            </a:xfrm>
            <a:custGeom>
              <a:avLst/>
              <a:gdLst>
                <a:gd name="connsiteX0" fmla="*/ 44832 w 102473"/>
                <a:gd name="connsiteY0" fmla="*/ 13264 h 150414"/>
                <a:gd name="connsiteX1" fmla="*/ 0 w 102473"/>
                <a:gd name="connsiteY1" fmla="*/ 147761 h 150414"/>
                <a:gd name="connsiteX2" fmla="*/ 12809 w 102473"/>
                <a:gd name="connsiteY2" fmla="*/ 141357 h 150414"/>
                <a:gd name="connsiteX3" fmla="*/ 25618 w 102473"/>
                <a:gd name="connsiteY3" fmla="*/ 70906 h 150414"/>
                <a:gd name="connsiteX4" fmla="*/ 38428 w 102473"/>
                <a:gd name="connsiteY4" fmla="*/ 83715 h 150414"/>
                <a:gd name="connsiteX5" fmla="*/ 51237 w 102473"/>
                <a:gd name="connsiteY5" fmla="*/ 102929 h 150414"/>
                <a:gd name="connsiteX6" fmla="*/ 57641 w 102473"/>
                <a:gd name="connsiteY6" fmla="*/ 96524 h 150414"/>
                <a:gd name="connsiteX7" fmla="*/ 44832 w 102473"/>
                <a:gd name="connsiteY7" fmla="*/ 70906 h 150414"/>
                <a:gd name="connsiteX8" fmla="*/ 25618 w 102473"/>
                <a:gd name="connsiteY8" fmla="*/ 51692 h 150414"/>
                <a:gd name="connsiteX9" fmla="*/ 44832 w 102473"/>
                <a:gd name="connsiteY9" fmla="*/ 19669 h 150414"/>
                <a:gd name="connsiteX10" fmla="*/ 96069 w 102473"/>
                <a:gd name="connsiteY10" fmla="*/ 45288 h 150414"/>
                <a:gd name="connsiteX11" fmla="*/ 102474 w 102473"/>
                <a:gd name="connsiteY11" fmla="*/ 45288 h 150414"/>
                <a:gd name="connsiteX12" fmla="*/ 44832 w 102473"/>
                <a:gd name="connsiteY12" fmla="*/ 13264 h 15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2473" h="150414">
                  <a:moveTo>
                    <a:pt x="44832" y="13264"/>
                  </a:moveTo>
                  <a:cubicBezTo>
                    <a:pt x="12809" y="45288"/>
                    <a:pt x="0" y="102929"/>
                    <a:pt x="0" y="147761"/>
                  </a:cubicBezTo>
                  <a:cubicBezTo>
                    <a:pt x="0" y="154166"/>
                    <a:pt x="12809" y="147761"/>
                    <a:pt x="12809" y="141357"/>
                  </a:cubicBezTo>
                  <a:cubicBezTo>
                    <a:pt x="19214" y="115738"/>
                    <a:pt x="19214" y="90120"/>
                    <a:pt x="25618" y="70906"/>
                  </a:cubicBezTo>
                  <a:cubicBezTo>
                    <a:pt x="32023" y="77311"/>
                    <a:pt x="32023" y="77311"/>
                    <a:pt x="38428" y="83715"/>
                  </a:cubicBezTo>
                  <a:cubicBezTo>
                    <a:pt x="44832" y="90120"/>
                    <a:pt x="44832" y="96524"/>
                    <a:pt x="51237" y="102929"/>
                  </a:cubicBezTo>
                  <a:cubicBezTo>
                    <a:pt x="51237" y="102929"/>
                    <a:pt x="57641" y="102929"/>
                    <a:pt x="57641" y="96524"/>
                  </a:cubicBezTo>
                  <a:cubicBezTo>
                    <a:pt x="51237" y="90120"/>
                    <a:pt x="51237" y="83715"/>
                    <a:pt x="44832" y="70906"/>
                  </a:cubicBezTo>
                  <a:cubicBezTo>
                    <a:pt x="38428" y="64501"/>
                    <a:pt x="32023" y="51692"/>
                    <a:pt x="25618" y="51692"/>
                  </a:cubicBezTo>
                  <a:cubicBezTo>
                    <a:pt x="32023" y="38883"/>
                    <a:pt x="38428" y="32478"/>
                    <a:pt x="44832" y="19669"/>
                  </a:cubicBezTo>
                  <a:cubicBezTo>
                    <a:pt x="70451" y="-12354"/>
                    <a:pt x="96069" y="26074"/>
                    <a:pt x="96069" y="45288"/>
                  </a:cubicBezTo>
                  <a:cubicBezTo>
                    <a:pt x="96069" y="45288"/>
                    <a:pt x="102474" y="45288"/>
                    <a:pt x="102474" y="45288"/>
                  </a:cubicBezTo>
                  <a:cubicBezTo>
                    <a:pt x="102474" y="13264"/>
                    <a:pt x="70451" y="-18759"/>
                    <a:pt x="44832" y="13264"/>
                  </a:cubicBezTo>
                  <a:close/>
                </a:path>
              </a:pathLst>
            </a:custGeom>
            <a:solidFill>
              <a:srgbClr val="AA7F63"/>
            </a:solidFill>
            <a:ln w="63979" cap="flat">
              <a:noFill/>
              <a:prstDash val="solid"/>
              <a:miter/>
            </a:ln>
          </p:spPr>
          <p:txBody>
            <a:bodyPr rtlCol="0" anchor="ctr"/>
            <a:lstStyle/>
            <a:p>
              <a:endParaRPr lang="en-US"/>
            </a:p>
          </p:txBody>
        </p:sp>
        <p:sp>
          <p:nvSpPr>
            <p:cNvPr id="484" name="Freeform: Shape 483">
              <a:extLst>
                <a:ext uri="{FF2B5EF4-FFF2-40B4-BE49-F238E27FC236}">
                  <a16:creationId xmlns:a16="http://schemas.microsoft.com/office/drawing/2014/main" xmlns="" id="{ABF04541-BB50-4DAF-86F6-C35B935F51FA}"/>
                </a:ext>
              </a:extLst>
            </p:cNvPr>
            <p:cNvSpPr/>
            <p:nvPr/>
          </p:nvSpPr>
          <p:spPr>
            <a:xfrm>
              <a:off x="-3878220" y="2502028"/>
              <a:ext cx="454727" cy="1383398"/>
            </a:xfrm>
            <a:custGeom>
              <a:avLst/>
              <a:gdLst>
                <a:gd name="connsiteX0" fmla="*/ 0 w 454727"/>
                <a:gd name="connsiteY0" fmla="*/ 1383398 h 1383398"/>
                <a:gd name="connsiteX1" fmla="*/ 0 w 454727"/>
                <a:gd name="connsiteY1" fmla="*/ 1319352 h 1383398"/>
                <a:gd name="connsiteX2" fmla="*/ 12809 w 454727"/>
                <a:gd name="connsiteY2" fmla="*/ 1146427 h 1383398"/>
                <a:gd name="connsiteX3" fmla="*/ 38428 w 454727"/>
                <a:gd name="connsiteY3" fmla="*/ 903052 h 1383398"/>
                <a:gd name="connsiteX4" fmla="*/ 64046 w 454727"/>
                <a:gd name="connsiteY4" fmla="*/ 768554 h 1383398"/>
                <a:gd name="connsiteX5" fmla="*/ 96069 w 454727"/>
                <a:gd name="connsiteY5" fmla="*/ 627653 h 1383398"/>
                <a:gd name="connsiteX6" fmla="*/ 134497 w 454727"/>
                <a:gd name="connsiteY6" fmla="*/ 493156 h 1383398"/>
                <a:gd name="connsiteX7" fmla="*/ 179329 w 454727"/>
                <a:gd name="connsiteY7" fmla="*/ 365063 h 1383398"/>
                <a:gd name="connsiteX8" fmla="*/ 204947 w 454727"/>
                <a:gd name="connsiteY8" fmla="*/ 307422 h 1383398"/>
                <a:gd name="connsiteX9" fmla="*/ 230566 w 454727"/>
                <a:gd name="connsiteY9" fmla="*/ 249780 h 1383398"/>
                <a:gd name="connsiteX10" fmla="*/ 288207 w 454727"/>
                <a:gd name="connsiteY10" fmla="*/ 153711 h 1383398"/>
                <a:gd name="connsiteX11" fmla="*/ 345849 w 454727"/>
                <a:gd name="connsiteY11" fmla="*/ 76855 h 1383398"/>
                <a:gd name="connsiteX12" fmla="*/ 377872 w 454727"/>
                <a:gd name="connsiteY12" fmla="*/ 51237 h 1383398"/>
                <a:gd name="connsiteX13" fmla="*/ 403490 w 454727"/>
                <a:gd name="connsiteY13" fmla="*/ 32023 h 1383398"/>
                <a:gd name="connsiteX14" fmla="*/ 441918 w 454727"/>
                <a:gd name="connsiteY14" fmla="*/ 6405 h 1383398"/>
                <a:gd name="connsiteX15" fmla="*/ 454727 w 454727"/>
                <a:gd name="connsiteY15" fmla="*/ 0 h 1383398"/>
                <a:gd name="connsiteX16" fmla="*/ 441918 w 454727"/>
                <a:gd name="connsiteY16" fmla="*/ 12809 h 1383398"/>
                <a:gd name="connsiteX17" fmla="*/ 403490 w 454727"/>
                <a:gd name="connsiteY17" fmla="*/ 38428 h 1383398"/>
                <a:gd name="connsiteX18" fmla="*/ 377872 w 454727"/>
                <a:gd name="connsiteY18" fmla="*/ 64046 h 1383398"/>
                <a:gd name="connsiteX19" fmla="*/ 352253 w 454727"/>
                <a:gd name="connsiteY19" fmla="*/ 96069 h 1383398"/>
                <a:gd name="connsiteX20" fmla="*/ 294612 w 454727"/>
                <a:gd name="connsiteY20" fmla="*/ 172925 h 1383398"/>
                <a:gd name="connsiteX21" fmla="*/ 236970 w 454727"/>
                <a:gd name="connsiteY21" fmla="*/ 268994 h 1383398"/>
                <a:gd name="connsiteX22" fmla="*/ 211352 w 454727"/>
                <a:gd name="connsiteY22" fmla="*/ 326636 h 1383398"/>
                <a:gd name="connsiteX23" fmla="*/ 185734 w 454727"/>
                <a:gd name="connsiteY23" fmla="*/ 384277 h 1383398"/>
                <a:gd name="connsiteX24" fmla="*/ 140901 w 454727"/>
                <a:gd name="connsiteY24" fmla="*/ 512370 h 1383398"/>
                <a:gd name="connsiteX25" fmla="*/ 102474 w 454727"/>
                <a:gd name="connsiteY25" fmla="*/ 646867 h 1383398"/>
                <a:gd name="connsiteX26" fmla="*/ 70451 w 454727"/>
                <a:gd name="connsiteY26" fmla="*/ 781364 h 1383398"/>
                <a:gd name="connsiteX27" fmla="*/ 44832 w 454727"/>
                <a:gd name="connsiteY27" fmla="*/ 915861 h 1383398"/>
                <a:gd name="connsiteX28" fmla="*/ 12809 w 454727"/>
                <a:gd name="connsiteY28" fmla="*/ 1152832 h 1383398"/>
                <a:gd name="connsiteX29" fmla="*/ 0 w 454727"/>
                <a:gd name="connsiteY29" fmla="*/ 1325756 h 1383398"/>
                <a:gd name="connsiteX30" fmla="*/ 0 w 454727"/>
                <a:gd name="connsiteY30" fmla="*/ 1383398 h 1383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54727" h="1383398">
                  <a:moveTo>
                    <a:pt x="0" y="1383398"/>
                  </a:moveTo>
                  <a:cubicBezTo>
                    <a:pt x="0" y="1383398"/>
                    <a:pt x="0" y="1357780"/>
                    <a:pt x="0" y="1319352"/>
                  </a:cubicBezTo>
                  <a:cubicBezTo>
                    <a:pt x="0" y="1280924"/>
                    <a:pt x="6405" y="1216878"/>
                    <a:pt x="12809" y="1146427"/>
                  </a:cubicBezTo>
                  <a:cubicBezTo>
                    <a:pt x="19214" y="1075976"/>
                    <a:pt x="25618" y="992716"/>
                    <a:pt x="38428" y="903052"/>
                  </a:cubicBezTo>
                  <a:cubicBezTo>
                    <a:pt x="44832" y="858219"/>
                    <a:pt x="51237" y="813387"/>
                    <a:pt x="64046" y="768554"/>
                  </a:cubicBezTo>
                  <a:cubicBezTo>
                    <a:pt x="70451" y="723722"/>
                    <a:pt x="83260" y="678890"/>
                    <a:pt x="96069" y="627653"/>
                  </a:cubicBezTo>
                  <a:cubicBezTo>
                    <a:pt x="108878" y="582821"/>
                    <a:pt x="121688" y="537988"/>
                    <a:pt x="134497" y="493156"/>
                  </a:cubicBezTo>
                  <a:cubicBezTo>
                    <a:pt x="147306" y="448323"/>
                    <a:pt x="166520" y="403491"/>
                    <a:pt x="179329" y="365063"/>
                  </a:cubicBezTo>
                  <a:cubicBezTo>
                    <a:pt x="185734" y="345850"/>
                    <a:pt x="198543" y="326636"/>
                    <a:pt x="204947" y="307422"/>
                  </a:cubicBezTo>
                  <a:cubicBezTo>
                    <a:pt x="211352" y="288208"/>
                    <a:pt x="224161" y="268994"/>
                    <a:pt x="230566" y="249780"/>
                  </a:cubicBezTo>
                  <a:cubicBezTo>
                    <a:pt x="249780" y="211353"/>
                    <a:pt x="268994" y="179330"/>
                    <a:pt x="288207" y="153711"/>
                  </a:cubicBezTo>
                  <a:cubicBezTo>
                    <a:pt x="307421" y="121688"/>
                    <a:pt x="326635" y="102474"/>
                    <a:pt x="345849" y="76855"/>
                  </a:cubicBezTo>
                  <a:cubicBezTo>
                    <a:pt x="358658" y="64046"/>
                    <a:pt x="365063" y="57642"/>
                    <a:pt x="377872" y="51237"/>
                  </a:cubicBezTo>
                  <a:cubicBezTo>
                    <a:pt x="384276" y="44832"/>
                    <a:pt x="397086" y="38428"/>
                    <a:pt x="403490" y="32023"/>
                  </a:cubicBezTo>
                  <a:cubicBezTo>
                    <a:pt x="416299" y="19214"/>
                    <a:pt x="435513" y="12809"/>
                    <a:pt x="441918" y="6405"/>
                  </a:cubicBezTo>
                  <a:cubicBezTo>
                    <a:pt x="448322" y="0"/>
                    <a:pt x="454727" y="0"/>
                    <a:pt x="454727" y="0"/>
                  </a:cubicBezTo>
                  <a:cubicBezTo>
                    <a:pt x="454727" y="0"/>
                    <a:pt x="448322" y="0"/>
                    <a:pt x="441918" y="12809"/>
                  </a:cubicBezTo>
                  <a:cubicBezTo>
                    <a:pt x="435513" y="19214"/>
                    <a:pt x="416299" y="25619"/>
                    <a:pt x="403490" y="38428"/>
                  </a:cubicBezTo>
                  <a:cubicBezTo>
                    <a:pt x="397086" y="44832"/>
                    <a:pt x="384276" y="51237"/>
                    <a:pt x="377872" y="64046"/>
                  </a:cubicBezTo>
                  <a:cubicBezTo>
                    <a:pt x="371467" y="70451"/>
                    <a:pt x="358658" y="83260"/>
                    <a:pt x="352253" y="96069"/>
                  </a:cubicBezTo>
                  <a:cubicBezTo>
                    <a:pt x="333040" y="115283"/>
                    <a:pt x="313826" y="140902"/>
                    <a:pt x="294612" y="172925"/>
                  </a:cubicBezTo>
                  <a:cubicBezTo>
                    <a:pt x="275398" y="204948"/>
                    <a:pt x="256184" y="236971"/>
                    <a:pt x="236970" y="268994"/>
                  </a:cubicBezTo>
                  <a:cubicBezTo>
                    <a:pt x="230566" y="288208"/>
                    <a:pt x="217757" y="307422"/>
                    <a:pt x="211352" y="326636"/>
                  </a:cubicBezTo>
                  <a:cubicBezTo>
                    <a:pt x="204947" y="345850"/>
                    <a:pt x="192138" y="365063"/>
                    <a:pt x="185734" y="384277"/>
                  </a:cubicBezTo>
                  <a:cubicBezTo>
                    <a:pt x="172924" y="422705"/>
                    <a:pt x="153711" y="467537"/>
                    <a:pt x="140901" y="512370"/>
                  </a:cubicBezTo>
                  <a:cubicBezTo>
                    <a:pt x="128092" y="557202"/>
                    <a:pt x="115283" y="602034"/>
                    <a:pt x="102474" y="646867"/>
                  </a:cubicBezTo>
                  <a:cubicBezTo>
                    <a:pt x="89665" y="691699"/>
                    <a:pt x="83260" y="736531"/>
                    <a:pt x="70451" y="781364"/>
                  </a:cubicBezTo>
                  <a:cubicBezTo>
                    <a:pt x="64046" y="826196"/>
                    <a:pt x="51237" y="871028"/>
                    <a:pt x="44832" y="915861"/>
                  </a:cubicBezTo>
                  <a:cubicBezTo>
                    <a:pt x="32023" y="1005525"/>
                    <a:pt x="19214" y="1082381"/>
                    <a:pt x="12809" y="1152832"/>
                  </a:cubicBezTo>
                  <a:cubicBezTo>
                    <a:pt x="6405" y="1223283"/>
                    <a:pt x="0" y="1280924"/>
                    <a:pt x="0" y="1325756"/>
                  </a:cubicBezTo>
                  <a:cubicBezTo>
                    <a:pt x="0" y="1357780"/>
                    <a:pt x="0" y="1383398"/>
                    <a:pt x="0" y="1383398"/>
                  </a:cubicBezTo>
                  <a:close/>
                </a:path>
              </a:pathLst>
            </a:custGeom>
            <a:solidFill>
              <a:srgbClr val="6E0A0E"/>
            </a:solidFill>
            <a:ln w="63979" cap="flat">
              <a:noFill/>
              <a:prstDash val="solid"/>
              <a:miter/>
            </a:ln>
          </p:spPr>
          <p:txBody>
            <a:bodyPr rtlCol="0" anchor="ctr"/>
            <a:lstStyle/>
            <a:p>
              <a:endParaRPr lang="en-US"/>
            </a:p>
          </p:txBody>
        </p:sp>
        <p:sp>
          <p:nvSpPr>
            <p:cNvPr id="485" name="Freeform: Shape 484">
              <a:extLst>
                <a:ext uri="{FF2B5EF4-FFF2-40B4-BE49-F238E27FC236}">
                  <a16:creationId xmlns:a16="http://schemas.microsoft.com/office/drawing/2014/main" xmlns="" id="{8AA31BAC-0AAB-4ACA-8E58-723B6CA9DDEE}"/>
                </a:ext>
              </a:extLst>
            </p:cNvPr>
            <p:cNvSpPr/>
            <p:nvPr/>
          </p:nvSpPr>
          <p:spPr>
            <a:xfrm>
              <a:off x="-2955956" y="2489219"/>
              <a:ext cx="499559" cy="1524299"/>
            </a:xfrm>
            <a:custGeom>
              <a:avLst/>
              <a:gdLst>
                <a:gd name="connsiteX0" fmla="*/ 0 w 499559"/>
                <a:gd name="connsiteY0" fmla="*/ 0 h 1524299"/>
                <a:gd name="connsiteX1" fmla="*/ 44832 w 499559"/>
                <a:gd name="connsiteY1" fmla="*/ 57641 h 1524299"/>
                <a:gd name="connsiteX2" fmla="*/ 89664 w 499559"/>
                <a:gd name="connsiteY2" fmla="*/ 115283 h 1524299"/>
                <a:gd name="connsiteX3" fmla="*/ 179329 w 499559"/>
                <a:gd name="connsiteY3" fmla="*/ 230566 h 1524299"/>
                <a:gd name="connsiteX4" fmla="*/ 224161 w 499559"/>
                <a:gd name="connsiteY4" fmla="*/ 288208 h 1524299"/>
                <a:gd name="connsiteX5" fmla="*/ 243375 w 499559"/>
                <a:gd name="connsiteY5" fmla="*/ 320231 h 1524299"/>
                <a:gd name="connsiteX6" fmla="*/ 262589 w 499559"/>
                <a:gd name="connsiteY6" fmla="*/ 352254 h 1524299"/>
                <a:gd name="connsiteX7" fmla="*/ 281803 w 499559"/>
                <a:gd name="connsiteY7" fmla="*/ 384277 h 1524299"/>
                <a:gd name="connsiteX8" fmla="*/ 294612 w 499559"/>
                <a:gd name="connsiteY8" fmla="*/ 416300 h 1524299"/>
                <a:gd name="connsiteX9" fmla="*/ 307421 w 499559"/>
                <a:gd name="connsiteY9" fmla="*/ 448323 h 1524299"/>
                <a:gd name="connsiteX10" fmla="*/ 313826 w 499559"/>
                <a:gd name="connsiteY10" fmla="*/ 486751 h 1524299"/>
                <a:gd name="connsiteX11" fmla="*/ 320230 w 499559"/>
                <a:gd name="connsiteY11" fmla="*/ 525179 h 1524299"/>
                <a:gd name="connsiteX12" fmla="*/ 326635 w 499559"/>
                <a:gd name="connsiteY12" fmla="*/ 563607 h 1524299"/>
                <a:gd name="connsiteX13" fmla="*/ 333040 w 499559"/>
                <a:gd name="connsiteY13" fmla="*/ 634057 h 1524299"/>
                <a:gd name="connsiteX14" fmla="*/ 333040 w 499559"/>
                <a:gd name="connsiteY14" fmla="*/ 704508 h 1524299"/>
                <a:gd name="connsiteX15" fmla="*/ 333040 w 499559"/>
                <a:gd name="connsiteY15" fmla="*/ 781363 h 1524299"/>
                <a:gd name="connsiteX16" fmla="*/ 333040 w 499559"/>
                <a:gd name="connsiteY16" fmla="*/ 928670 h 1524299"/>
                <a:gd name="connsiteX17" fmla="*/ 333040 w 499559"/>
                <a:gd name="connsiteY17" fmla="*/ 999121 h 1524299"/>
                <a:gd name="connsiteX18" fmla="*/ 333040 w 499559"/>
                <a:gd name="connsiteY18" fmla="*/ 1069571 h 1524299"/>
                <a:gd name="connsiteX19" fmla="*/ 333040 w 499559"/>
                <a:gd name="connsiteY19" fmla="*/ 1069571 h 1524299"/>
                <a:gd name="connsiteX20" fmla="*/ 339444 w 499559"/>
                <a:gd name="connsiteY20" fmla="*/ 1082381 h 1524299"/>
                <a:gd name="connsiteX21" fmla="*/ 345849 w 499559"/>
                <a:gd name="connsiteY21" fmla="*/ 1088785 h 1524299"/>
                <a:gd name="connsiteX22" fmla="*/ 365063 w 499559"/>
                <a:gd name="connsiteY22" fmla="*/ 1101595 h 1524299"/>
                <a:gd name="connsiteX23" fmla="*/ 409895 w 499559"/>
                <a:gd name="connsiteY23" fmla="*/ 1127213 h 1524299"/>
                <a:gd name="connsiteX24" fmla="*/ 409895 w 499559"/>
                <a:gd name="connsiteY24" fmla="*/ 1133618 h 1524299"/>
                <a:gd name="connsiteX25" fmla="*/ 409895 w 499559"/>
                <a:gd name="connsiteY25" fmla="*/ 1133618 h 1524299"/>
                <a:gd name="connsiteX26" fmla="*/ 384276 w 499559"/>
                <a:gd name="connsiteY26" fmla="*/ 1178450 h 1524299"/>
                <a:gd name="connsiteX27" fmla="*/ 371467 w 499559"/>
                <a:gd name="connsiteY27" fmla="*/ 1229687 h 1524299"/>
                <a:gd name="connsiteX28" fmla="*/ 371467 w 499559"/>
                <a:gd name="connsiteY28" fmla="*/ 1242496 h 1524299"/>
                <a:gd name="connsiteX29" fmla="*/ 377872 w 499559"/>
                <a:gd name="connsiteY29" fmla="*/ 1255305 h 1524299"/>
                <a:gd name="connsiteX30" fmla="*/ 390681 w 499559"/>
                <a:gd name="connsiteY30" fmla="*/ 1280924 h 1524299"/>
                <a:gd name="connsiteX31" fmla="*/ 409895 w 499559"/>
                <a:gd name="connsiteY31" fmla="*/ 1332161 h 1524299"/>
                <a:gd name="connsiteX32" fmla="*/ 454727 w 499559"/>
                <a:gd name="connsiteY32" fmla="*/ 1428230 h 1524299"/>
                <a:gd name="connsiteX33" fmla="*/ 499559 w 499559"/>
                <a:gd name="connsiteY33" fmla="*/ 1524300 h 1524299"/>
                <a:gd name="connsiteX34" fmla="*/ 454727 w 499559"/>
                <a:gd name="connsiteY34" fmla="*/ 1428230 h 1524299"/>
                <a:gd name="connsiteX35" fmla="*/ 409895 w 499559"/>
                <a:gd name="connsiteY35" fmla="*/ 1332161 h 1524299"/>
                <a:gd name="connsiteX36" fmla="*/ 384276 w 499559"/>
                <a:gd name="connsiteY36" fmla="*/ 1280924 h 1524299"/>
                <a:gd name="connsiteX37" fmla="*/ 371467 w 499559"/>
                <a:gd name="connsiteY37" fmla="*/ 1255305 h 1524299"/>
                <a:gd name="connsiteX38" fmla="*/ 365063 w 499559"/>
                <a:gd name="connsiteY38" fmla="*/ 1242496 h 1524299"/>
                <a:gd name="connsiteX39" fmla="*/ 358658 w 499559"/>
                <a:gd name="connsiteY39" fmla="*/ 1229687 h 1524299"/>
                <a:gd name="connsiteX40" fmla="*/ 371467 w 499559"/>
                <a:gd name="connsiteY40" fmla="*/ 1178450 h 1524299"/>
                <a:gd name="connsiteX41" fmla="*/ 397086 w 499559"/>
                <a:gd name="connsiteY41" fmla="*/ 1133618 h 1524299"/>
                <a:gd name="connsiteX42" fmla="*/ 397086 w 499559"/>
                <a:gd name="connsiteY42" fmla="*/ 1140022 h 1524299"/>
                <a:gd name="connsiteX43" fmla="*/ 345849 w 499559"/>
                <a:gd name="connsiteY43" fmla="*/ 1114404 h 1524299"/>
                <a:gd name="connsiteX44" fmla="*/ 320230 w 499559"/>
                <a:gd name="connsiteY44" fmla="*/ 1095190 h 1524299"/>
                <a:gd name="connsiteX45" fmla="*/ 307421 w 499559"/>
                <a:gd name="connsiteY45" fmla="*/ 1082381 h 1524299"/>
                <a:gd name="connsiteX46" fmla="*/ 301017 w 499559"/>
                <a:gd name="connsiteY46" fmla="*/ 1069571 h 1524299"/>
                <a:gd name="connsiteX47" fmla="*/ 301017 w 499559"/>
                <a:gd name="connsiteY47" fmla="*/ 1069571 h 1524299"/>
                <a:gd name="connsiteX48" fmla="*/ 301017 w 499559"/>
                <a:gd name="connsiteY48" fmla="*/ 999121 h 1524299"/>
                <a:gd name="connsiteX49" fmla="*/ 301017 w 499559"/>
                <a:gd name="connsiteY49" fmla="*/ 928670 h 1524299"/>
                <a:gd name="connsiteX50" fmla="*/ 301017 w 499559"/>
                <a:gd name="connsiteY50" fmla="*/ 781363 h 1524299"/>
                <a:gd name="connsiteX51" fmla="*/ 301017 w 499559"/>
                <a:gd name="connsiteY51" fmla="*/ 710913 h 1524299"/>
                <a:gd name="connsiteX52" fmla="*/ 301017 w 499559"/>
                <a:gd name="connsiteY52" fmla="*/ 640462 h 1524299"/>
                <a:gd name="connsiteX53" fmla="*/ 294612 w 499559"/>
                <a:gd name="connsiteY53" fmla="*/ 570011 h 1524299"/>
                <a:gd name="connsiteX54" fmla="*/ 288207 w 499559"/>
                <a:gd name="connsiteY54" fmla="*/ 531583 h 1524299"/>
                <a:gd name="connsiteX55" fmla="*/ 281803 w 499559"/>
                <a:gd name="connsiteY55" fmla="*/ 493156 h 1524299"/>
                <a:gd name="connsiteX56" fmla="*/ 275398 w 499559"/>
                <a:gd name="connsiteY56" fmla="*/ 454728 h 1524299"/>
                <a:gd name="connsiteX57" fmla="*/ 262589 w 499559"/>
                <a:gd name="connsiteY57" fmla="*/ 422705 h 1524299"/>
                <a:gd name="connsiteX58" fmla="*/ 249780 w 499559"/>
                <a:gd name="connsiteY58" fmla="*/ 390682 h 1524299"/>
                <a:gd name="connsiteX59" fmla="*/ 236971 w 499559"/>
                <a:gd name="connsiteY59" fmla="*/ 358659 h 1524299"/>
                <a:gd name="connsiteX60" fmla="*/ 236971 w 499559"/>
                <a:gd name="connsiteY60" fmla="*/ 326636 h 1524299"/>
                <a:gd name="connsiteX61" fmla="*/ 217757 w 499559"/>
                <a:gd name="connsiteY61" fmla="*/ 294612 h 1524299"/>
                <a:gd name="connsiteX62" fmla="*/ 172924 w 499559"/>
                <a:gd name="connsiteY62" fmla="*/ 236971 h 1524299"/>
                <a:gd name="connsiteX63" fmla="*/ 89664 w 499559"/>
                <a:gd name="connsiteY63" fmla="*/ 115283 h 1524299"/>
                <a:gd name="connsiteX64" fmla="*/ 44832 w 499559"/>
                <a:gd name="connsiteY64" fmla="*/ 57641 h 1524299"/>
                <a:gd name="connsiteX65" fmla="*/ 0 w 499559"/>
                <a:gd name="connsiteY65" fmla="*/ 0 h 152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99559" h="1524299">
                  <a:moveTo>
                    <a:pt x="0" y="0"/>
                  </a:moveTo>
                  <a:lnTo>
                    <a:pt x="44832" y="57641"/>
                  </a:lnTo>
                  <a:cubicBezTo>
                    <a:pt x="57641" y="76855"/>
                    <a:pt x="76855" y="96069"/>
                    <a:pt x="89664" y="115283"/>
                  </a:cubicBezTo>
                  <a:lnTo>
                    <a:pt x="179329" y="230566"/>
                  </a:lnTo>
                  <a:lnTo>
                    <a:pt x="224161" y="288208"/>
                  </a:lnTo>
                  <a:cubicBezTo>
                    <a:pt x="230566" y="301017"/>
                    <a:pt x="236971" y="307422"/>
                    <a:pt x="243375" y="320231"/>
                  </a:cubicBezTo>
                  <a:lnTo>
                    <a:pt x="262589" y="352254"/>
                  </a:lnTo>
                  <a:cubicBezTo>
                    <a:pt x="268994" y="365063"/>
                    <a:pt x="275398" y="371468"/>
                    <a:pt x="281803" y="384277"/>
                  </a:cubicBezTo>
                  <a:cubicBezTo>
                    <a:pt x="288207" y="397086"/>
                    <a:pt x="294612" y="403491"/>
                    <a:pt x="294612" y="416300"/>
                  </a:cubicBezTo>
                  <a:lnTo>
                    <a:pt x="307421" y="448323"/>
                  </a:lnTo>
                  <a:lnTo>
                    <a:pt x="313826" y="486751"/>
                  </a:lnTo>
                  <a:cubicBezTo>
                    <a:pt x="313826" y="499560"/>
                    <a:pt x="320230" y="512370"/>
                    <a:pt x="320230" y="525179"/>
                  </a:cubicBezTo>
                  <a:cubicBezTo>
                    <a:pt x="320230" y="537988"/>
                    <a:pt x="326635" y="550797"/>
                    <a:pt x="326635" y="563607"/>
                  </a:cubicBezTo>
                  <a:cubicBezTo>
                    <a:pt x="326635" y="589225"/>
                    <a:pt x="333040" y="614843"/>
                    <a:pt x="333040" y="634057"/>
                  </a:cubicBezTo>
                  <a:cubicBezTo>
                    <a:pt x="333040" y="659676"/>
                    <a:pt x="333040" y="685294"/>
                    <a:pt x="333040" y="704508"/>
                  </a:cubicBezTo>
                  <a:cubicBezTo>
                    <a:pt x="333040" y="730127"/>
                    <a:pt x="333040" y="755745"/>
                    <a:pt x="333040" y="781363"/>
                  </a:cubicBezTo>
                  <a:lnTo>
                    <a:pt x="333040" y="928670"/>
                  </a:lnTo>
                  <a:cubicBezTo>
                    <a:pt x="333040" y="954288"/>
                    <a:pt x="333040" y="979907"/>
                    <a:pt x="333040" y="999121"/>
                  </a:cubicBezTo>
                  <a:lnTo>
                    <a:pt x="333040" y="1069571"/>
                  </a:lnTo>
                  <a:lnTo>
                    <a:pt x="333040" y="1069571"/>
                  </a:lnTo>
                  <a:cubicBezTo>
                    <a:pt x="333040" y="1075976"/>
                    <a:pt x="333040" y="1075976"/>
                    <a:pt x="339444" y="1082381"/>
                  </a:cubicBezTo>
                  <a:cubicBezTo>
                    <a:pt x="339444" y="1088785"/>
                    <a:pt x="345849" y="1088785"/>
                    <a:pt x="345849" y="1088785"/>
                  </a:cubicBezTo>
                  <a:cubicBezTo>
                    <a:pt x="352253" y="1095190"/>
                    <a:pt x="358658" y="1101595"/>
                    <a:pt x="365063" y="1101595"/>
                  </a:cubicBezTo>
                  <a:cubicBezTo>
                    <a:pt x="377872" y="1114404"/>
                    <a:pt x="397086" y="1120809"/>
                    <a:pt x="409895" y="1127213"/>
                  </a:cubicBezTo>
                  <a:cubicBezTo>
                    <a:pt x="409895" y="1127213"/>
                    <a:pt x="416300" y="1133618"/>
                    <a:pt x="409895" y="1133618"/>
                  </a:cubicBezTo>
                  <a:cubicBezTo>
                    <a:pt x="409895" y="1133618"/>
                    <a:pt x="409895" y="1133618"/>
                    <a:pt x="409895" y="1133618"/>
                  </a:cubicBezTo>
                  <a:cubicBezTo>
                    <a:pt x="397086" y="1146427"/>
                    <a:pt x="390681" y="1165641"/>
                    <a:pt x="384276" y="1178450"/>
                  </a:cubicBezTo>
                  <a:cubicBezTo>
                    <a:pt x="377872" y="1191259"/>
                    <a:pt x="371467" y="1210473"/>
                    <a:pt x="371467" y="1229687"/>
                  </a:cubicBezTo>
                  <a:cubicBezTo>
                    <a:pt x="371467" y="1236092"/>
                    <a:pt x="371467" y="1236092"/>
                    <a:pt x="371467" y="1242496"/>
                  </a:cubicBezTo>
                  <a:lnTo>
                    <a:pt x="377872" y="1255305"/>
                  </a:lnTo>
                  <a:lnTo>
                    <a:pt x="390681" y="1280924"/>
                  </a:lnTo>
                  <a:lnTo>
                    <a:pt x="409895" y="1332161"/>
                  </a:lnTo>
                  <a:cubicBezTo>
                    <a:pt x="422704" y="1364184"/>
                    <a:pt x="435513" y="1396207"/>
                    <a:pt x="454727" y="1428230"/>
                  </a:cubicBezTo>
                  <a:lnTo>
                    <a:pt x="499559" y="1524300"/>
                  </a:lnTo>
                  <a:lnTo>
                    <a:pt x="454727" y="1428230"/>
                  </a:lnTo>
                  <a:cubicBezTo>
                    <a:pt x="435513" y="1396207"/>
                    <a:pt x="422704" y="1364184"/>
                    <a:pt x="409895" y="1332161"/>
                  </a:cubicBezTo>
                  <a:lnTo>
                    <a:pt x="384276" y="1280924"/>
                  </a:lnTo>
                  <a:lnTo>
                    <a:pt x="371467" y="1255305"/>
                  </a:lnTo>
                  <a:lnTo>
                    <a:pt x="365063" y="1242496"/>
                  </a:lnTo>
                  <a:cubicBezTo>
                    <a:pt x="365063" y="1236092"/>
                    <a:pt x="358658" y="1236092"/>
                    <a:pt x="358658" y="1229687"/>
                  </a:cubicBezTo>
                  <a:cubicBezTo>
                    <a:pt x="358658" y="1210473"/>
                    <a:pt x="365063" y="1191259"/>
                    <a:pt x="371467" y="1178450"/>
                  </a:cubicBezTo>
                  <a:cubicBezTo>
                    <a:pt x="377872" y="1159236"/>
                    <a:pt x="390681" y="1146427"/>
                    <a:pt x="397086" y="1133618"/>
                  </a:cubicBezTo>
                  <a:lnTo>
                    <a:pt x="397086" y="1140022"/>
                  </a:lnTo>
                  <a:cubicBezTo>
                    <a:pt x="377872" y="1133618"/>
                    <a:pt x="365063" y="1127213"/>
                    <a:pt x="345849" y="1114404"/>
                  </a:cubicBezTo>
                  <a:cubicBezTo>
                    <a:pt x="339444" y="1107999"/>
                    <a:pt x="333040" y="1101595"/>
                    <a:pt x="320230" y="1095190"/>
                  </a:cubicBezTo>
                  <a:cubicBezTo>
                    <a:pt x="313826" y="1088785"/>
                    <a:pt x="313826" y="1088785"/>
                    <a:pt x="307421" y="1082381"/>
                  </a:cubicBezTo>
                  <a:cubicBezTo>
                    <a:pt x="307421" y="1075976"/>
                    <a:pt x="301017" y="1075976"/>
                    <a:pt x="301017" y="1069571"/>
                  </a:cubicBezTo>
                  <a:lnTo>
                    <a:pt x="301017" y="1069571"/>
                  </a:lnTo>
                  <a:lnTo>
                    <a:pt x="301017" y="999121"/>
                  </a:lnTo>
                  <a:cubicBezTo>
                    <a:pt x="301017" y="973502"/>
                    <a:pt x="301017" y="947884"/>
                    <a:pt x="301017" y="928670"/>
                  </a:cubicBezTo>
                  <a:lnTo>
                    <a:pt x="301017" y="781363"/>
                  </a:lnTo>
                  <a:cubicBezTo>
                    <a:pt x="301017" y="755745"/>
                    <a:pt x="301017" y="730127"/>
                    <a:pt x="301017" y="710913"/>
                  </a:cubicBezTo>
                  <a:cubicBezTo>
                    <a:pt x="301017" y="685294"/>
                    <a:pt x="301017" y="659676"/>
                    <a:pt x="301017" y="640462"/>
                  </a:cubicBezTo>
                  <a:cubicBezTo>
                    <a:pt x="301017" y="614843"/>
                    <a:pt x="301017" y="589225"/>
                    <a:pt x="294612" y="570011"/>
                  </a:cubicBezTo>
                  <a:cubicBezTo>
                    <a:pt x="294612" y="557202"/>
                    <a:pt x="294612" y="544393"/>
                    <a:pt x="288207" y="531583"/>
                  </a:cubicBezTo>
                  <a:cubicBezTo>
                    <a:pt x="288207" y="518774"/>
                    <a:pt x="288207" y="505965"/>
                    <a:pt x="281803" y="493156"/>
                  </a:cubicBezTo>
                  <a:lnTo>
                    <a:pt x="275398" y="454728"/>
                  </a:lnTo>
                  <a:lnTo>
                    <a:pt x="262589" y="422705"/>
                  </a:lnTo>
                  <a:cubicBezTo>
                    <a:pt x="262589" y="409896"/>
                    <a:pt x="256184" y="397086"/>
                    <a:pt x="249780" y="390682"/>
                  </a:cubicBezTo>
                  <a:cubicBezTo>
                    <a:pt x="243375" y="377872"/>
                    <a:pt x="243375" y="371468"/>
                    <a:pt x="236971" y="358659"/>
                  </a:cubicBezTo>
                  <a:lnTo>
                    <a:pt x="236971" y="326636"/>
                  </a:lnTo>
                  <a:cubicBezTo>
                    <a:pt x="230566" y="313826"/>
                    <a:pt x="224161" y="307422"/>
                    <a:pt x="217757" y="294612"/>
                  </a:cubicBezTo>
                  <a:lnTo>
                    <a:pt x="172924" y="236971"/>
                  </a:lnTo>
                  <a:lnTo>
                    <a:pt x="89664" y="115283"/>
                  </a:lnTo>
                  <a:cubicBezTo>
                    <a:pt x="76855" y="96069"/>
                    <a:pt x="57641" y="76855"/>
                    <a:pt x="44832" y="57641"/>
                  </a:cubicBezTo>
                  <a:lnTo>
                    <a:pt x="0" y="0"/>
                  </a:lnTo>
                  <a:close/>
                </a:path>
              </a:pathLst>
            </a:custGeom>
            <a:solidFill>
              <a:srgbClr val="6E0A0E"/>
            </a:solidFill>
            <a:ln w="63979" cap="flat">
              <a:noFill/>
              <a:prstDash val="solid"/>
              <a:miter/>
            </a:ln>
          </p:spPr>
          <p:txBody>
            <a:bodyPr rtlCol="0" anchor="ctr"/>
            <a:lstStyle/>
            <a:p>
              <a:endParaRPr lang="en-US"/>
            </a:p>
          </p:txBody>
        </p:sp>
        <p:sp>
          <p:nvSpPr>
            <p:cNvPr id="486" name="Freeform: Shape 485">
              <a:extLst>
                <a:ext uri="{FF2B5EF4-FFF2-40B4-BE49-F238E27FC236}">
                  <a16:creationId xmlns:a16="http://schemas.microsoft.com/office/drawing/2014/main" xmlns="" id="{B9FC8B05-36E7-489E-922C-19F0948171F9}"/>
                </a:ext>
              </a:extLst>
            </p:cNvPr>
            <p:cNvSpPr/>
            <p:nvPr/>
          </p:nvSpPr>
          <p:spPr>
            <a:xfrm>
              <a:off x="-3327423" y="2578883"/>
              <a:ext cx="102473" cy="1774079"/>
            </a:xfrm>
            <a:custGeom>
              <a:avLst/>
              <a:gdLst>
                <a:gd name="connsiteX0" fmla="*/ 6405 w 102473"/>
                <a:gd name="connsiteY0" fmla="*/ 1774080 h 1774079"/>
                <a:gd name="connsiteX1" fmla="*/ 6405 w 102473"/>
                <a:gd name="connsiteY1" fmla="*/ 1697225 h 1774079"/>
                <a:gd name="connsiteX2" fmla="*/ 6405 w 102473"/>
                <a:gd name="connsiteY2" fmla="*/ 1498681 h 1774079"/>
                <a:gd name="connsiteX3" fmla="*/ 12809 w 102473"/>
                <a:gd name="connsiteY3" fmla="*/ 1216878 h 1774079"/>
                <a:gd name="connsiteX4" fmla="*/ 19214 w 102473"/>
                <a:gd name="connsiteY4" fmla="*/ 1056762 h 1774079"/>
                <a:gd name="connsiteX5" fmla="*/ 25618 w 102473"/>
                <a:gd name="connsiteY5" fmla="*/ 890242 h 1774079"/>
                <a:gd name="connsiteX6" fmla="*/ 32023 w 102473"/>
                <a:gd name="connsiteY6" fmla="*/ 723722 h 1774079"/>
                <a:gd name="connsiteX7" fmla="*/ 38428 w 102473"/>
                <a:gd name="connsiteY7" fmla="*/ 563607 h 1774079"/>
                <a:gd name="connsiteX8" fmla="*/ 51237 w 102473"/>
                <a:gd name="connsiteY8" fmla="*/ 416300 h 1774079"/>
                <a:gd name="connsiteX9" fmla="*/ 64046 w 102473"/>
                <a:gd name="connsiteY9" fmla="*/ 281803 h 1774079"/>
                <a:gd name="connsiteX10" fmla="*/ 76855 w 102473"/>
                <a:gd name="connsiteY10" fmla="*/ 166520 h 1774079"/>
                <a:gd name="connsiteX11" fmla="*/ 89664 w 102473"/>
                <a:gd name="connsiteY11" fmla="*/ 76855 h 1774079"/>
                <a:gd name="connsiteX12" fmla="*/ 102474 w 102473"/>
                <a:gd name="connsiteY12" fmla="*/ 0 h 1774079"/>
                <a:gd name="connsiteX13" fmla="*/ 96069 w 102473"/>
                <a:gd name="connsiteY13" fmla="*/ 76855 h 1774079"/>
                <a:gd name="connsiteX14" fmla="*/ 83260 w 102473"/>
                <a:gd name="connsiteY14" fmla="*/ 166520 h 1774079"/>
                <a:gd name="connsiteX15" fmla="*/ 70451 w 102473"/>
                <a:gd name="connsiteY15" fmla="*/ 281803 h 1774079"/>
                <a:gd name="connsiteX16" fmla="*/ 57641 w 102473"/>
                <a:gd name="connsiteY16" fmla="*/ 416300 h 1774079"/>
                <a:gd name="connsiteX17" fmla="*/ 44832 w 102473"/>
                <a:gd name="connsiteY17" fmla="*/ 563607 h 1774079"/>
                <a:gd name="connsiteX18" fmla="*/ 38428 w 102473"/>
                <a:gd name="connsiteY18" fmla="*/ 723722 h 1774079"/>
                <a:gd name="connsiteX19" fmla="*/ 32023 w 102473"/>
                <a:gd name="connsiteY19" fmla="*/ 890242 h 1774079"/>
                <a:gd name="connsiteX20" fmla="*/ 25618 w 102473"/>
                <a:gd name="connsiteY20" fmla="*/ 1056762 h 1774079"/>
                <a:gd name="connsiteX21" fmla="*/ 19214 w 102473"/>
                <a:gd name="connsiteY21" fmla="*/ 1216878 h 1774079"/>
                <a:gd name="connsiteX22" fmla="*/ 12809 w 102473"/>
                <a:gd name="connsiteY22" fmla="*/ 1364184 h 1774079"/>
                <a:gd name="connsiteX23" fmla="*/ 6405 w 102473"/>
                <a:gd name="connsiteY23" fmla="*/ 1498681 h 1774079"/>
                <a:gd name="connsiteX24" fmla="*/ 0 w 102473"/>
                <a:gd name="connsiteY24" fmla="*/ 1697225 h 1774079"/>
                <a:gd name="connsiteX25" fmla="*/ 6405 w 102473"/>
                <a:gd name="connsiteY25" fmla="*/ 1774080 h 17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2473" h="1774079">
                  <a:moveTo>
                    <a:pt x="6405" y="1774080"/>
                  </a:moveTo>
                  <a:cubicBezTo>
                    <a:pt x="6405" y="1774080"/>
                    <a:pt x="6405" y="1748461"/>
                    <a:pt x="6405" y="1697225"/>
                  </a:cubicBezTo>
                  <a:cubicBezTo>
                    <a:pt x="6405" y="1645987"/>
                    <a:pt x="6405" y="1581941"/>
                    <a:pt x="6405" y="1498681"/>
                  </a:cubicBezTo>
                  <a:cubicBezTo>
                    <a:pt x="6405" y="1415421"/>
                    <a:pt x="6405" y="1319352"/>
                    <a:pt x="12809" y="1216878"/>
                  </a:cubicBezTo>
                  <a:cubicBezTo>
                    <a:pt x="12809" y="1165641"/>
                    <a:pt x="12809" y="1107999"/>
                    <a:pt x="19214" y="1056762"/>
                  </a:cubicBezTo>
                  <a:cubicBezTo>
                    <a:pt x="19214" y="999121"/>
                    <a:pt x="25618" y="947884"/>
                    <a:pt x="25618" y="890242"/>
                  </a:cubicBezTo>
                  <a:cubicBezTo>
                    <a:pt x="25618" y="832601"/>
                    <a:pt x="32023" y="781364"/>
                    <a:pt x="32023" y="723722"/>
                  </a:cubicBezTo>
                  <a:cubicBezTo>
                    <a:pt x="38428" y="666081"/>
                    <a:pt x="38428" y="614844"/>
                    <a:pt x="38428" y="563607"/>
                  </a:cubicBezTo>
                  <a:cubicBezTo>
                    <a:pt x="38428" y="512370"/>
                    <a:pt x="44832" y="461133"/>
                    <a:pt x="51237" y="416300"/>
                  </a:cubicBezTo>
                  <a:cubicBezTo>
                    <a:pt x="57641" y="371468"/>
                    <a:pt x="57641" y="326636"/>
                    <a:pt x="64046" y="281803"/>
                  </a:cubicBezTo>
                  <a:cubicBezTo>
                    <a:pt x="64046" y="243376"/>
                    <a:pt x="76855" y="204948"/>
                    <a:pt x="76855" y="166520"/>
                  </a:cubicBezTo>
                  <a:cubicBezTo>
                    <a:pt x="83260" y="134497"/>
                    <a:pt x="83260" y="102474"/>
                    <a:pt x="89664" y="76855"/>
                  </a:cubicBezTo>
                  <a:cubicBezTo>
                    <a:pt x="96069" y="25619"/>
                    <a:pt x="102474" y="0"/>
                    <a:pt x="102474" y="0"/>
                  </a:cubicBezTo>
                  <a:cubicBezTo>
                    <a:pt x="102474" y="0"/>
                    <a:pt x="102474" y="25619"/>
                    <a:pt x="96069" y="76855"/>
                  </a:cubicBezTo>
                  <a:cubicBezTo>
                    <a:pt x="96069" y="102474"/>
                    <a:pt x="89664" y="128092"/>
                    <a:pt x="83260" y="166520"/>
                  </a:cubicBezTo>
                  <a:cubicBezTo>
                    <a:pt x="76855" y="198543"/>
                    <a:pt x="76855" y="236971"/>
                    <a:pt x="70451" y="281803"/>
                  </a:cubicBezTo>
                  <a:cubicBezTo>
                    <a:pt x="70451" y="320231"/>
                    <a:pt x="64046" y="365063"/>
                    <a:pt x="57641" y="416300"/>
                  </a:cubicBezTo>
                  <a:cubicBezTo>
                    <a:pt x="57641" y="461133"/>
                    <a:pt x="51237" y="512370"/>
                    <a:pt x="44832" y="563607"/>
                  </a:cubicBezTo>
                  <a:cubicBezTo>
                    <a:pt x="44832" y="614844"/>
                    <a:pt x="38428" y="666081"/>
                    <a:pt x="38428" y="723722"/>
                  </a:cubicBezTo>
                  <a:cubicBezTo>
                    <a:pt x="32023" y="781364"/>
                    <a:pt x="32023" y="832601"/>
                    <a:pt x="32023" y="890242"/>
                  </a:cubicBezTo>
                  <a:cubicBezTo>
                    <a:pt x="32023" y="947884"/>
                    <a:pt x="25618" y="999121"/>
                    <a:pt x="25618" y="1056762"/>
                  </a:cubicBezTo>
                  <a:cubicBezTo>
                    <a:pt x="25618" y="1114404"/>
                    <a:pt x="19214" y="1165641"/>
                    <a:pt x="19214" y="1216878"/>
                  </a:cubicBezTo>
                  <a:cubicBezTo>
                    <a:pt x="19214" y="1268115"/>
                    <a:pt x="12809" y="1319352"/>
                    <a:pt x="12809" y="1364184"/>
                  </a:cubicBezTo>
                  <a:cubicBezTo>
                    <a:pt x="12809" y="1409016"/>
                    <a:pt x="12809" y="1453849"/>
                    <a:pt x="6405" y="1498681"/>
                  </a:cubicBezTo>
                  <a:cubicBezTo>
                    <a:pt x="6405" y="1581941"/>
                    <a:pt x="0" y="1652392"/>
                    <a:pt x="0" y="1697225"/>
                  </a:cubicBezTo>
                  <a:cubicBezTo>
                    <a:pt x="6405" y="1742057"/>
                    <a:pt x="6405" y="1774080"/>
                    <a:pt x="6405" y="1774080"/>
                  </a:cubicBezTo>
                  <a:close/>
                </a:path>
              </a:pathLst>
            </a:custGeom>
            <a:solidFill>
              <a:srgbClr val="6E0A0E"/>
            </a:solidFill>
            <a:ln w="63979" cap="flat">
              <a:noFill/>
              <a:prstDash val="solid"/>
              <a:miter/>
            </a:ln>
          </p:spPr>
          <p:txBody>
            <a:bodyPr rtlCol="0" anchor="ctr"/>
            <a:lstStyle/>
            <a:p>
              <a:endParaRPr lang="en-US"/>
            </a:p>
          </p:txBody>
        </p:sp>
        <p:grpSp>
          <p:nvGrpSpPr>
            <p:cNvPr id="487" name="Graphic 317">
              <a:extLst>
                <a:ext uri="{FF2B5EF4-FFF2-40B4-BE49-F238E27FC236}">
                  <a16:creationId xmlns:a16="http://schemas.microsoft.com/office/drawing/2014/main" xmlns="" id="{27331017-D1C7-49A7-ABEB-FB042CF35F3C}"/>
                </a:ext>
              </a:extLst>
            </p:cNvPr>
            <p:cNvGrpSpPr/>
            <p:nvPr/>
          </p:nvGrpSpPr>
          <p:grpSpPr>
            <a:xfrm>
              <a:off x="-3391469" y="2630120"/>
              <a:ext cx="230565" cy="1120808"/>
              <a:chOff x="1941518" y="3408533"/>
              <a:chExt cx="230565" cy="1120808"/>
            </a:xfrm>
          </p:grpSpPr>
          <p:grpSp>
            <p:nvGrpSpPr>
              <p:cNvPr id="488" name="Graphic 317">
                <a:extLst>
                  <a:ext uri="{FF2B5EF4-FFF2-40B4-BE49-F238E27FC236}">
                    <a16:creationId xmlns:a16="http://schemas.microsoft.com/office/drawing/2014/main" xmlns="" id="{3E5A7F8E-5DAD-4DF2-ACEB-3D7AAD547E26}"/>
                  </a:ext>
                </a:extLst>
              </p:cNvPr>
              <p:cNvGrpSpPr/>
              <p:nvPr/>
            </p:nvGrpSpPr>
            <p:grpSpPr>
              <a:xfrm>
                <a:off x="2024778" y="3408533"/>
                <a:ext cx="147305" cy="57641"/>
                <a:chOff x="2024778" y="3408533"/>
                <a:chExt cx="147305" cy="57641"/>
              </a:xfrm>
            </p:grpSpPr>
            <p:sp>
              <p:nvSpPr>
                <p:cNvPr id="489" name="Freeform: Shape 488">
                  <a:extLst>
                    <a:ext uri="{FF2B5EF4-FFF2-40B4-BE49-F238E27FC236}">
                      <a16:creationId xmlns:a16="http://schemas.microsoft.com/office/drawing/2014/main" xmlns="" id="{04B43EDD-CEED-4B70-94E0-748AEFE70453}"/>
                    </a:ext>
                  </a:extLst>
                </p:cNvPr>
                <p:cNvSpPr/>
                <p:nvPr/>
              </p:nvSpPr>
              <p:spPr>
                <a:xfrm>
                  <a:off x="2031182" y="3414938"/>
                  <a:ext cx="134496" cy="44832"/>
                </a:xfrm>
                <a:custGeom>
                  <a:avLst/>
                  <a:gdLst>
                    <a:gd name="connsiteX0" fmla="*/ 0 w 134496"/>
                    <a:gd name="connsiteY0" fmla="*/ 32023 h 44832"/>
                    <a:gd name="connsiteX1" fmla="*/ 134497 w 134496"/>
                    <a:gd name="connsiteY1" fmla="*/ 44832 h 44832"/>
                    <a:gd name="connsiteX2" fmla="*/ 134497 w 134496"/>
                    <a:gd name="connsiteY2" fmla="*/ 19214 h 44832"/>
                    <a:gd name="connsiteX3" fmla="*/ 12809 w 134496"/>
                    <a:gd name="connsiteY3" fmla="*/ 0 h 44832"/>
                    <a:gd name="connsiteX4" fmla="*/ 0 w 134496"/>
                    <a:gd name="connsiteY4" fmla="*/ 32023 h 44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496" h="44832">
                      <a:moveTo>
                        <a:pt x="0" y="32023"/>
                      </a:moveTo>
                      <a:cubicBezTo>
                        <a:pt x="0" y="32023"/>
                        <a:pt x="134497" y="44832"/>
                        <a:pt x="134497" y="44832"/>
                      </a:cubicBezTo>
                      <a:lnTo>
                        <a:pt x="134497" y="19214"/>
                      </a:lnTo>
                      <a:lnTo>
                        <a:pt x="12809" y="0"/>
                      </a:lnTo>
                      <a:lnTo>
                        <a:pt x="0" y="32023"/>
                      </a:lnTo>
                      <a:close/>
                    </a:path>
                  </a:pathLst>
                </a:custGeom>
                <a:solidFill>
                  <a:srgbClr val="C41B0E"/>
                </a:solidFill>
                <a:ln w="63979" cap="flat">
                  <a:noFill/>
                  <a:prstDash val="solid"/>
                  <a:miter/>
                </a:ln>
              </p:spPr>
              <p:txBody>
                <a:bodyPr rtlCol="0" anchor="ctr"/>
                <a:lstStyle/>
                <a:p>
                  <a:endParaRPr lang="en-US"/>
                </a:p>
              </p:txBody>
            </p:sp>
            <p:sp>
              <p:nvSpPr>
                <p:cNvPr id="490" name="Freeform: Shape 489">
                  <a:extLst>
                    <a:ext uri="{FF2B5EF4-FFF2-40B4-BE49-F238E27FC236}">
                      <a16:creationId xmlns:a16="http://schemas.microsoft.com/office/drawing/2014/main" xmlns="" id="{48C8F3F6-CEC6-4E46-9E99-9BA9D23C37B9}"/>
                    </a:ext>
                  </a:extLst>
                </p:cNvPr>
                <p:cNvSpPr/>
                <p:nvPr/>
              </p:nvSpPr>
              <p:spPr>
                <a:xfrm>
                  <a:off x="2024778" y="3408533"/>
                  <a:ext cx="147305" cy="57641"/>
                </a:xfrm>
                <a:custGeom>
                  <a:avLst/>
                  <a:gdLst>
                    <a:gd name="connsiteX0" fmla="*/ 140901 w 147305"/>
                    <a:gd name="connsiteY0" fmla="*/ 57642 h 57641"/>
                    <a:gd name="connsiteX1" fmla="*/ 140901 w 147305"/>
                    <a:gd name="connsiteY1" fmla="*/ 57642 h 57641"/>
                    <a:gd name="connsiteX2" fmla="*/ 6405 w 147305"/>
                    <a:gd name="connsiteY2" fmla="*/ 44832 h 57641"/>
                    <a:gd name="connsiteX3" fmla="*/ 0 w 147305"/>
                    <a:gd name="connsiteY3" fmla="*/ 44832 h 57641"/>
                    <a:gd name="connsiteX4" fmla="*/ 0 w 147305"/>
                    <a:gd name="connsiteY4" fmla="*/ 38428 h 57641"/>
                    <a:gd name="connsiteX5" fmla="*/ 12809 w 147305"/>
                    <a:gd name="connsiteY5" fmla="*/ 6405 h 57641"/>
                    <a:gd name="connsiteX6" fmla="*/ 19214 w 147305"/>
                    <a:gd name="connsiteY6" fmla="*/ 0 h 57641"/>
                    <a:gd name="connsiteX7" fmla="*/ 140901 w 147305"/>
                    <a:gd name="connsiteY7" fmla="*/ 19214 h 57641"/>
                    <a:gd name="connsiteX8" fmla="*/ 147306 w 147305"/>
                    <a:gd name="connsiteY8" fmla="*/ 25619 h 57641"/>
                    <a:gd name="connsiteX9" fmla="*/ 147306 w 147305"/>
                    <a:gd name="connsiteY9" fmla="*/ 51237 h 57641"/>
                    <a:gd name="connsiteX10" fmla="*/ 140901 w 147305"/>
                    <a:gd name="connsiteY10" fmla="*/ 57642 h 57641"/>
                    <a:gd name="connsiteX11" fmla="*/ 140901 w 147305"/>
                    <a:gd name="connsiteY11" fmla="*/ 57642 h 57641"/>
                    <a:gd name="connsiteX12" fmla="*/ 12809 w 147305"/>
                    <a:gd name="connsiteY12" fmla="*/ 32023 h 57641"/>
                    <a:gd name="connsiteX13" fmla="*/ 134497 w 147305"/>
                    <a:gd name="connsiteY13" fmla="*/ 44832 h 57641"/>
                    <a:gd name="connsiteX14" fmla="*/ 134497 w 147305"/>
                    <a:gd name="connsiteY14" fmla="*/ 32023 h 57641"/>
                    <a:gd name="connsiteX15" fmla="*/ 19214 w 147305"/>
                    <a:gd name="connsiteY15" fmla="*/ 12809 h 57641"/>
                    <a:gd name="connsiteX16" fmla="*/ 12809 w 147305"/>
                    <a:gd name="connsiteY16" fmla="*/ 32023 h 57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305" h="57641">
                      <a:moveTo>
                        <a:pt x="140901" y="57642"/>
                      </a:moveTo>
                      <a:lnTo>
                        <a:pt x="140901" y="57642"/>
                      </a:lnTo>
                      <a:cubicBezTo>
                        <a:pt x="89664" y="51237"/>
                        <a:pt x="12809" y="44832"/>
                        <a:pt x="6405" y="44832"/>
                      </a:cubicBezTo>
                      <a:cubicBezTo>
                        <a:pt x="6405" y="44832"/>
                        <a:pt x="0" y="44832"/>
                        <a:pt x="0" y="44832"/>
                      </a:cubicBezTo>
                      <a:cubicBezTo>
                        <a:pt x="0" y="44832"/>
                        <a:pt x="0" y="38428"/>
                        <a:pt x="0" y="38428"/>
                      </a:cubicBezTo>
                      <a:lnTo>
                        <a:pt x="12809" y="6405"/>
                      </a:lnTo>
                      <a:cubicBezTo>
                        <a:pt x="12809" y="6405"/>
                        <a:pt x="19214" y="0"/>
                        <a:pt x="19214" y="0"/>
                      </a:cubicBezTo>
                      <a:lnTo>
                        <a:pt x="140901" y="19214"/>
                      </a:lnTo>
                      <a:cubicBezTo>
                        <a:pt x="147306" y="19214"/>
                        <a:pt x="147306" y="25619"/>
                        <a:pt x="147306" y="25619"/>
                      </a:cubicBezTo>
                      <a:lnTo>
                        <a:pt x="147306" y="51237"/>
                      </a:lnTo>
                      <a:cubicBezTo>
                        <a:pt x="147306" y="51237"/>
                        <a:pt x="147306" y="57642"/>
                        <a:pt x="140901" y="57642"/>
                      </a:cubicBezTo>
                      <a:cubicBezTo>
                        <a:pt x="140901" y="57642"/>
                        <a:pt x="140901" y="57642"/>
                        <a:pt x="140901" y="57642"/>
                      </a:cubicBezTo>
                      <a:close/>
                      <a:moveTo>
                        <a:pt x="12809" y="32023"/>
                      </a:moveTo>
                      <a:cubicBezTo>
                        <a:pt x="32023" y="32023"/>
                        <a:pt x="83260" y="38428"/>
                        <a:pt x="134497" y="44832"/>
                      </a:cubicBezTo>
                      <a:lnTo>
                        <a:pt x="134497" y="32023"/>
                      </a:lnTo>
                      <a:lnTo>
                        <a:pt x="19214" y="12809"/>
                      </a:lnTo>
                      <a:lnTo>
                        <a:pt x="12809" y="32023"/>
                      </a:lnTo>
                      <a:close/>
                    </a:path>
                  </a:pathLst>
                </a:custGeom>
                <a:solidFill>
                  <a:srgbClr val="6E0A0E"/>
                </a:solidFill>
                <a:ln w="63979" cap="flat">
                  <a:noFill/>
                  <a:prstDash val="solid"/>
                  <a:miter/>
                </a:ln>
              </p:spPr>
              <p:txBody>
                <a:bodyPr rtlCol="0" anchor="ctr"/>
                <a:lstStyle/>
                <a:p>
                  <a:endParaRPr lang="en-US"/>
                </a:p>
              </p:txBody>
            </p:sp>
          </p:grpSp>
          <p:grpSp>
            <p:nvGrpSpPr>
              <p:cNvPr id="491" name="Graphic 317">
                <a:extLst>
                  <a:ext uri="{FF2B5EF4-FFF2-40B4-BE49-F238E27FC236}">
                    <a16:creationId xmlns:a16="http://schemas.microsoft.com/office/drawing/2014/main" xmlns="" id="{29DB58C8-C761-4240-969B-7D6AE0CC8BB0}"/>
                  </a:ext>
                </a:extLst>
              </p:cNvPr>
              <p:cNvGrpSpPr/>
              <p:nvPr/>
            </p:nvGrpSpPr>
            <p:grpSpPr>
              <a:xfrm>
                <a:off x="2011968" y="3581458"/>
                <a:ext cx="147305" cy="57641"/>
                <a:chOff x="2011968" y="3581458"/>
                <a:chExt cx="147305" cy="57641"/>
              </a:xfrm>
            </p:grpSpPr>
            <p:sp>
              <p:nvSpPr>
                <p:cNvPr id="492" name="Freeform: Shape 491">
                  <a:extLst>
                    <a:ext uri="{FF2B5EF4-FFF2-40B4-BE49-F238E27FC236}">
                      <a16:creationId xmlns:a16="http://schemas.microsoft.com/office/drawing/2014/main" xmlns="" id="{3E26B4D4-6BFE-4823-AE7A-6CADE63CC864}"/>
                    </a:ext>
                  </a:extLst>
                </p:cNvPr>
                <p:cNvSpPr/>
                <p:nvPr/>
              </p:nvSpPr>
              <p:spPr>
                <a:xfrm>
                  <a:off x="2018373" y="3587863"/>
                  <a:ext cx="134496" cy="44832"/>
                </a:xfrm>
                <a:custGeom>
                  <a:avLst/>
                  <a:gdLst>
                    <a:gd name="connsiteX0" fmla="*/ 0 w 134496"/>
                    <a:gd name="connsiteY0" fmla="*/ 32023 h 44832"/>
                    <a:gd name="connsiteX1" fmla="*/ 134497 w 134496"/>
                    <a:gd name="connsiteY1" fmla="*/ 44832 h 44832"/>
                    <a:gd name="connsiteX2" fmla="*/ 134497 w 134496"/>
                    <a:gd name="connsiteY2" fmla="*/ 19214 h 44832"/>
                    <a:gd name="connsiteX3" fmla="*/ 12809 w 134496"/>
                    <a:gd name="connsiteY3" fmla="*/ 0 h 44832"/>
                    <a:gd name="connsiteX4" fmla="*/ 0 w 134496"/>
                    <a:gd name="connsiteY4" fmla="*/ 32023 h 44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496" h="44832">
                      <a:moveTo>
                        <a:pt x="0" y="32023"/>
                      </a:moveTo>
                      <a:cubicBezTo>
                        <a:pt x="0" y="32023"/>
                        <a:pt x="134497" y="44832"/>
                        <a:pt x="134497" y="44832"/>
                      </a:cubicBezTo>
                      <a:lnTo>
                        <a:pt x="134497" y="19214"/>
                      </a:lnTo>
                      <a:lnTo>
                        <a:pt x="12809" y="0"/>
                      </a:lnTo>
                      <a:lnTo>
                        <a:pt x="0" y="32023"/>
                      </a:lnTo>
                      <a:close/>
                    </a:path>
                  </a:pathLst>
                </a:custGeom>
                <a:solidFill>
                  <a:srgbClr val="C41B0E"/>
                </a:solidFill>
                <a:ln w="63979" cap="flat">
                  <a:noFill/>
                  <a:prstDash val="solid"/>
                  <a:miter/>
                </a:ln>
              </p:spPr>
              <p:txBody>
                <a:bodyPr rtlCol="0" anchor="ctr"/>
                <a:lstStyle/>
                <a:p>
                  <a:endParaRPr lang="en-US"/>
                </a:p>
              </p:txBody>
            </p:sp>
            <p:sp>
              <p:nvSpPr>
                <p:cNvPr id="493" name="Freeform: Shape 492">
                  <a:extLst>
                    <a:ext uri="{FF2B5EF4-FFF2-40B4-BE49-F238E27FC236}">
                      <a16:creationId xmlns:a16="http://schemas.microsoft.com/office/drawing/2014/main" xmlns="" id="{603B9D3D-67B6-4ADE-AA08-DA2523F5B8C8}"/>
                    </a:ext>
                  </a:extLst>
                </p:cNvPr>
                <p:cNvSpPr/>
                <p:nvPr/>
              </p:nvSpPr>
              <p:spPr>
                <a:xfrm>
                  <a:off x="2011968" y="3581458"/>
                  <a:ext cx="147305" cy="57641"/>
                </a:xfrm>
                <a:custGeom>
                  <a:avLst/>
                  <a:gdLst>
                    <a:gd name="connsiteX0" fmla="*/ 140901 w 147305"/>
                    <a:gd name="connsiteY0" fmla="*/ 57642 h 57641"/>
                    <a:gd name="connsiteX1" fmla="*/ 140901 w 147305"/>
                    <a:gd name="connsiteY1" fmla="*/ 57642 h 57641"/>
                    <a:gd name="connsiteX2" fmla="*/ 6405 w 147305"/>
                    <a:gd name="connsiteY2" fmla="*/ 44832 h 57641"/>
                    <a:gd name="connsiteX3" fmla="*/ 0 w 147305"/>
                    <a:gd name="connsiteY3" fmla="*/ 44832 h 57641"/>
                    <a:gd name="connsiteX4" fmla="*/ 0 w 147305"/>
                    <a:gd name="connsiteY4" fmla="*/ 38428 h 57641"/>
                    <a:gd name="connsiteX5" fmla="*/ 12809 w 147305"/>
                    <a:gd name="connsiteY5" fmla="*/ 6405 h 57641"/>
                    <a:gd name="connsiteX6" fmla="*/ 19214 w 147305"/>
                    <a:gd name="connsiteY6" fmla="*/ 0 h 57641"/>
                    <a:gd name="connsiteX7" fmla="*/ 140901 w 147305"/>
                    <a:gd name="connsiteY7" fmla="*/ 19214 h 57641"/>
                    <a:gd name="connsiteX8" fmla="*/ 147306 w 147305"/>
                    <a:gd name="connsiteY8" fmla="*/ 25619 h 57641"/>
                    <a:gd name="connsiteX9" fmla="*/ 147306 w 147305"/>
                    <a:gd name="connsiteY9" fmla="*/ 51237 h 57641"/>
                    <a:gd name="connsiteX10" fmla="*/ 140901 w 147305"/>
                    <a:gd name="connsiteY10" fmla="*/ 57642 h 57641"/>
                    <a:gd name="connsiteX11" fmla="*/ 140901 w 147305"/>
                    <a:gd name="connsiteY11" fmla="*/ 57642 h 57641"/>
                    <a:gd name="connsiteX12" fmla="*/ 12809 w 147305"/>
                    <a:gd name="connsiteY12" fmla="*/ 32023 h 57641"/>
                    <a:gd name="connsiteX13" fmla="*/ 128092 w 147305"/>
                    <a:gd name="connsiteY13" fmla="*/ 44832 h 57641"/>
                    <a:gd name="connsiteX14" fmla="*/ 128092 w 147305"/>
                    <a:gd name="connsiteY14" fmla="*/ 32023 h 57641"/>
                    <a:gd name="connsiteX15" fmla="*/ 19214 w 147305"/>
                    <a:gd name="connsiteY15" fmla="*/ 12809 h 57641"/>
                    <a:gd name="connsiteX16" fmla="*/ 12809 w 147305"/>
                    <a:gd name="connsiteY16" fmla="*/ 32023 h 57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305" h="57641">
                      <a:moveTo>
                        <a:pt x="140901" y="57642"/>
                      </a:moveTo>
                      <a:lnTo>
                        <a:pt x="140901" y="57642"/>
                      </a:lnTo>
                      <a:cubicBezTo>
                        <a:pt x="89664" y="51237"/>
                        <a:pt x="12809" y="44832"/>
                        <a:pt x="6405" y="44832"/>
                      </a:cubicBezTo>
                      <a:cubicBezTo>
                        <a:pt x="6405" y="44832"/>
                        <a:pt x="0" y="44832"/>
                        <a:pt x="0" y="44832"/>
                      </a:cubicBezTo>
                      <a:cubicBezTo>
                        <a:pt x="0" y="44832"/>
                        <a:pt x="0" y="38428"/>
                        <a:pt x="0" y="38428"/>
                      </a:cubicBezTo>
                      <a:lnTo>
                        <a:pt x="12809" y="6405"/>
                      </a:lnTo>
                      <a:cubicBezTo>
                        <a:pt x="12809" y="6405"/>
                        <a:pt x="19214" y="0"/>
                        <a:pt x="19214" y="0"/>
                      </a:cubicBezTo>
                      <a:lnTo>
                        <a:pt x="140901" y="19214"/>
                      </a:lnTo>
                      <a:cubicBezTo>
                        <a:pt x="147306" y="19214"/>
                        <a:pt x="147306" y="25619"/>
                        <a:pt x="147306" y="25619"/>
                      </a:cubicBezTo>
                      <a:lnTo>
                        <a:pt x="147306" y="51237"/>
                      </a:lnTo>
                      <a:cubicBezTo>
                        <a:pt x="147306" y="57642"/>
                        <a:pt x="147306" y="57642"/>
                        <a:pt x="140901" y="57642"/>
                      </a:cubicBezTo>
                      <a:cubicBezTo>
                        <a:pt x="140901" y="57642"/>
                        <a:pt x="140901" y="57642"/>
                        <a:pt x="140901" y="57642"/>
                      </a:cubicBezTo>
                      <a:close/>
                      <a:moveTo>
                        <a:pt x="12809" y="32023"/>
                      </a:moveTo>
                      <a:cubicBezTo>
                        <a:pt x="32023" y="32023"/>
                        <a:pt x="83260" y="38428"/>
                        <a:pt x="128092" y="44832"/>
                      </a:cubicBezTo>
                      <a:lnTo>
                        <a:pt x="128092" y="32023"/>
                      </a:lnTo>
                      <a:lnTo>
                        <a:pt x="19214" y="12809"/>
                      </a:lnTo>
                      <a:lnTo>
                        <a:pt x="12809" y="32023"/>
                      </a:lnTo>
                      <a:close/>
                    </a:path>
                  </a:pathLst>
                </a:custGeom>
                <a:solidFill>
                  <a:srgbClr val="6E0A0E"/>
                </a:solidFill>
                <a:ln w="63979" cap="flat">
                  <a:noFill/>
                  <a:prstDash val="solid"/>
                  <a:miter/>
                </a:ln>
              </p:spPr>
              <p:txBody>
                <a:bodyPr rtlCol="0" anchor="ctr"/>
                <a:lstStyle/>
                <a:p>
                  <a:endParaRPr lang="en-US"/>
                </a:p>
              </p:txBody>
            </p:sp>
          </p:grpSp>
          <p:grpSp>
            <p:nvGrpSpPr>
              <p:cNvPr id="494" name="Graphic 317">
                <a:extLst>
                  <a:ext uri="{FF2B5EF4-FFF2-40B4-BE49-F238E27FC236}">
                    <a16:creationId xmlns:a16="http://schemas.microsoft.com/office/drawing/2014/main" xmlns="" id="{EDF4437F-400A-439B-9F48-03EFD04F44B0}"/>
                  </a:ext>
                </a:extLst>
              </p:cNvPr>
              <p:cNvGrpSpPr/>
              <p:nvPr/>
            </p:nvGrpSpPr>
            <p:grpSpPr>
              <a:xfrm>
                <a:off x="1992755" y="3773597"/>
                <a:ext cx="147305" cy="57641"/>
                <a:chOff x="1992755" y="3773597"/>
                <a:chExt cx="147305" cy="57641"/>
              </a:xfrm>
            </p:grpSpPr>
            <p:sp>
              <p:nvSpPr>
                <p:cNvPr id="495" name="Freeform: Shape 494">
                  <a:extLst>
                    <a:ext uri="{FF2B5EF4-FFF2-40B4-BE49-F238E27FC236}">
                      <a16:creationId xmlns:a16="http://schemas.microsoft.com/office/drawing/2014/main" xmlns="" id="{5A719D05-A98D-4BF7-8E23-5ABC01167759}"/>
                    </a:ext>
                  </a:extLst>
                </p:cNvPr>
                <p:cNvSpPr/>
                <p:nvPr/>
              </p:nvSpPr>
              <p:spPr>
                <a:xfrm>
                  <a:off x="1999159" y="3780001"/>
                  <a:ext cx="134496" cy="44832"/>
                </a:xfrm>
                <a:custGeom>
                  <a:avLst/>
                  <a:gdLst>
                    <a:gd name="connsiteX0" fmla="*/ 0 w 134496"/>
                    <a:gd name="connsiteY0" fmla="*/ 32023 h 44832"/>
                    <a:gd name="connsiteX1" fmla="*/ 134497 w 134496"/>
                    <a:gd name="connsiteY1" fmla="*/ 44832 h 44832"/>
                    <a:gd name="connsiteX2" fmla="*/ 134497 w 134496"/>
                    <a:gd name="connsiteY2" fmla="*/ 19214 h 44832"/>
                    <a:gd name="connsiteX3" fmla="*/ 12809 w 134496"/>
                    <a:gd name="connsiteY3" fmla="*/ 0 h 44832"/>
                    <a:gd name="connsiteX4" fmla="*/ 0 w 134496"/>
                    <a:gd name="connsiteY4" fmla="*/ 32023 h 44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496" h="44832">
                      <a:moveTo>
                        <a:pt x="0" y="32023"/>
                      </a:moveTo>
                      <a:cubicBezTo>
                        <a:pt x="0" y="32023"/>
                        <a:pt x="134497" y="44832"/>
                        <a:pt x="134497" y="44832"/>
                      </a:cubicBezTo>
                      <a:lnTo>
                        <a:pt x="134497" y="19214"/>
                      </a:lnTo>
                      <a:lnTo>
                        <a:pt x="12809" y="0"/>
                      </a:lnTo>
                      <a:lnTo>
                        <a:pt x="0" y="32023"/>
                      </a:lnTo>
                      <a:close/>
                    </a:path>
                  </a:pathLst>
                </a:custGeom>
                <a:solidFill>
                  <a:srgbClr val="C41B0E"/>
                </a:solidFill>
                <a:ln w="63979" cap="flat">
                  <a:noFill/>
                  <a:prstDash val="solid"/>
                  <a:miter/>
                </a:ln>
              </p:spPr>
              <p:txBody>
                <a:bodyPr rtlCol="0" anchor="ctr"/>
                <a:lstStyle/>
                <a:p>
                  <a:endParaRPr lang="en-US"/>
                </a:p>
              </p:txBody>
            </p:sp>
            <p:sp>
              <p:nvSpPr>
                <p:cNvPr id="496" name="Freeform: Shape 495">
                  <a:extLst>
                    <a:ext uri="{FF2B5EF4-FFF2-40B4-BE49-F238E27FC236}">
                      <a16:creationId xmlns:a16="http://schemas.microsoft.com/office/drawing/2014/main" xmlns="" id="{F9479882-5142-49B4-987C-5ED9060E8A5F}"/>
                    </a:ext>
                  </a:extLst>
                </p:cNvPr>
                <p:cNvSpPr/>
                <p:nvPr/>
              </p:nvSpPr>
              <p:spPr>
                <a:xfrm>
                  <a:off x="1992755" y="3773597"/>
                  <a:ext cx="147305" cy="57641"/>
                </a:xfrm>
                <a:custGeom>
                  <a:avLst/>
                  <a:gdLst>
                    <a:gd name="connsiteX0" fmla="*/ 140901 w 147305"/>
                    <a:gd name="connsiteY0" fmla="*/ 57642 h 57641"/>
                    <a:gd name="connsiteX1" fmla="*/ 140901 w 147305"/>
                    <a:gd name="connsiteY1" fmla="*/ 57642 h 57641"/>
                    <a:gd name="connsiteX2" fmla="*/ 6405 w 147305"/>
                    <a:gd name="connsiteY2" fmla="*/ 44832 h 57641"/>
                    <a:gd name="connsiteX3" fmla="*/ 0 w 147305"/>
                    <a:gd name="connsiteY3" fmla="*/ 44832 h 57641"/>
                    <a:gd name="connsiteX4" fmla="*/ 0 w 147305"/>
                    <a:gd name="connsiteY4" fmla="*/ 38428 h 57641"/>
                    <a:gd name="connsiteX5" fmla="*/ 12809 w 147305"/>
                    <a:gd name="connsiteY5" fmla="*/ 6405 h 57641"/>
                    <a:gd name="connsiteX6" fmla="*/ 19214 w 147305"/>
                    <a:gd name="connsiteY6" fmla="*/ 0 h 57641"/>
                    <a:gd name="connsiteX7" fmla="*/ 140901 w 147305"/>
                    <a:gd name="connsiteY7" fmla="*/ 19214 h 57641"/>
                    <a:gd name="connsiteX8" fmla="*/ 147306 w 147305"/>
                    <a:gd name="connsiteY8" fmla="*/ 25619 h 57641"/>
                    <a:gd name="connsiteX9" fmla="*/ 147306 w 147305"/>
                    <a:gd name="connsiteY9" fmla="*/ 51237 h 57641"/>
                    <a:gd name="connsiteX10" fmla="*/ 140901 w 147305"/>
                    <a:gd name="connsiteY10" fmla="*/ 57642 h 57641"/>
                    <a:gd name="connsiteX11" fmla="*/ 140901 w 147305"/>
                    <a:gd name="connsiteY11" fmla="*/ 57642 h 57641"/>
                    <a:gd name="connsiteX12" fmla="*/ 12809 w 147305"/>
                    <a:gd name="connsiteY12" fmla="*/ 32023 h 57641"/>
                    <a:gd name="connsiteX13" fmla="*/ 128092 w 147305"/>
                    <a:gd name="connsiteY13" fmla="*/ 44832 h 57641"/>
                    <a:gd name="connsiteX14" fmla="*/ 128092 w 147305"/>
                    <a:gd name="connsiteY14" fmla="*/ 32023 h 57641"/>
                    <a:gd name="connsiteX15" fmla="*/ 19214 w 147305"/>
                    <a:gd name="connsiteY15" fmla="*/ 12809 h 57641"/>
                    <a:gd name="connsiteX16" fmla="*/ 12809 w 147305"/>
                    <a:gd name="connsiteY16" fmla="*/ 32023 h 57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305" h="57641">
                      <a:moveTo>
                        <a:pt x="140901" y="57642"/>
                      </a:moveTo>
                      <a:lnTo>
                        <a:pt x="140901" y="57642"/>
                      </a:lnTo>
                      <a:cubicBezTo>
                        <a:pt x="89664" y="51237"/>
                        <a:pt x="12809" y="44832"/>
                        <a:pt x="6405" y="44832"/>
                      </a:cubicBezTo>
                      <a:cubicBezTo>
                        <a:pt x="6405" y="44832"/>
                        <a:pt x="0" y="44832"/>
                        <a:pt x="0" y="44832"/>
                      </a:cubicBezTo>
                      <a:cubicBezTo>
                        <a:pt x="0" y="44832"/>
                        <a:pt x="0" y="38428"/>
                        <a:pt x="0" y="38428"/>
                      </a:cubicBezTo>
                      <a:lnTo>
                        <a:pt x="12809" y="6405"/>
                      </a:lnTo>
                      <a:cubicBezTo>
                        <a:pt x="12809" y="6405"/>
                        <a:pt x="19214" y="0"/>
                        <a:pt x="19214" y="0"/>
                      </a:cubicBezTo>
                      <a:lnTo>
                        <a:pt x="140901" y="19214"/>
                      </a:lnTo>
                      <a:cubicBezTo>
                        <a:pt x="140901" y="19214"/>
                        <a:pt x="147306" y="25619"/>
                        <a:pt x="147306" y="25619"/>
                      </a:cubicBezTo>
                      <a:lnTo>
                        <a:pt x="147306" y="51237"/>
                      </a:lnTo>
                      <a:cubicBezTo>
                        <a:pt x="147306" y="57642"/>
                        <a:pt x="147306" y="57642"/>
                        <a:pt x="140901" y="57642"/>
                      </a:cubicBezTo>
                      <a:cubicBezTo>
                        <a:pt x="140901" y="57642"/>
                        <a:pt x="140901" y="57642"/>
                        <a:pt x="140901" y="57642"/>
                      </a:cubicBezTo>
                      <a:close/>
                      <a:moveTo>
                        <a:pt x="12809" y="32023"/>
                      </a:moveTo>
                      <a:cubicBezTo>
                        <a:pt x="32023" y="32023"/>
                        <a:pt x="83260" y="38428"/>
                        <a:pt x="128092" y="44832"/>
                      </a:cubicBezTo>
                      <a:lnTo>
                        <a:pt x="128092" y="32023"/>
                      </a:lnTo>
                      <a:lnTo>
                        <a:pt x="19214" y="12809"/>
                      </a:lnTo>
                      <a:lnTo>
                        <a:pt x="12809" y="32023"/>
                      </a:lnTo>
                      <a:close/>
                    </a:path>
                  </a:pathLst>
                </a:custGeom>
                <a:solidFill>
                  <a:srgbClr val="6E0A0E"/>
                </a:solidFill>
                <a:ln w="63979" cap="flat">
                  <a:noFill/>
                  <a:prstDash val="solid"/>
                  <a:miter/>
                </a:ln>
              </p:spPr>
              <p:txBody>
                <a:bodyPr rtlCol="0" anchor="ctr"/>
                <a:lstStyle/>
                <a:p>
                  <a:endParaRPr lang="en-US"/>
                </a:p>
              </p:txBody>
            </p:sp>
          </p:grpSp>
          <p:grpSp>
            <p:nvGrpSpPr>
              <p:cNvPr id="497" name="Graphic 317">
                <a:extLst>
                  <a:ext uri="{FF2B5EF4-FFF2-40B4-BE49-F238E27FC236}">
                    <a16:creationId xmlns:a16="http://schemas.microsoft.com/office/drawing/2014/main" xmlns="" id="{ACB7A471-78CA-440D-9584-2D3E336F2F3C}"/>
                  </a:ext>
                </a:extLst>
              </p:cNvPr>
              <p:cNvGrpSpPr/>
              <p:nvPr/>
            </p:nvGrpSpPr>
            <p:grpSpPr>
              <a:xfrm>
                <a:off x="1973541" y="3991354"/>
                <a:ext cx="147306" cy="57641"/>
                <a:chOff x="1973541" y="3991354"/>
                <a:chExt cx="147306" cy="57641"/>
              </a:xfrm>
            </p:grpSpPr>
            <p:sp>
              <p:nvSpPr>
                <p:cNvPr id="498" name="Freeform: Shape 497">
                  <a:extLst>
                    <a:ext uri="{FF2B5EF4-FFF2-40B4-BE49-F238E27FC236}">
                      <a16:creationId xmlns:a16="http://schemas.microsoft.com/office/drawing/2014/main" xmlns="" id="{E4D34FD3-1DA1-4131-AA64-761D37C6F4F4}"/>
                    </a:ext>
                  </a:extLst>
                </p:cNvPr>
                <p:cNvSpPr/>
                <p:nvPr/>
              </p:nvSpPr>
              <p:spPr>
                <a:xfrm>
                  <a:off x="1979945" y="3997758"/>
                  <a:ext cx="134496" cy="44832"/>
                </a:xfrm>
                <a:custGeom>
                  <a:avLst/>
                  <a:gdLst>
                    <a:gd name="connsiteX0" fmla="*/ 0 w 134496"/>
                    <a:gd name="connsiteY0" fmla="*/ 32023 h 44832"/>
                    <a:gd name="connsiteX1" fmla="*/ 134497 w 134496"/>
                    <a:gd name="connsiteY1" fmla="*/ 44832 h 44832"/>
                    <a:gd name="connsiteX2" fmla="*/ 134497 w 134496"/>
                    <a:gd name="connsiteY2" fmla="*/ 19214 h 44832"/>
                    <a:gd name="connsiteX3" fmla="*/ 12809 w 134496"/>
                    <a:gd name="connsiteY3" fmla="*/ 0 h 44832"/>
                    <a:gd name="connsiteX4" fmla="*/ 0 w 134496"/>
                    <a:gd name="connsiteY4" fmla="*/ 32023 h 44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496" h="44832">
                      <a:moveTo>
                        <a:pt x="0" y="32023"/>
                      </a:moveTo>
                      <a:cubicBezTo>
                        <a:pt x="0" y="32023"/>
                        <a:pt x="134497" y="44832"/>
                        <a:pt x="134497" y="44832"/>
                      </a:cubicBezTo>
                      <a:lnTo>
                        <a:pt x="134497" y="19214"/>
                      </a:lnTo>
                      <a:lnTo>
                        <a:pt x="12809" y="0"/>
                      </a:lnTo>
                      <a:lnTo>
                        <a:pt x="0" y="32023"/>
                      </a:lnTo>
                      <a:close/>
                    </a:path>
                  </a:pathLst>
                </a:custGeom>
                <a:solidFill>
                  <a:srgbClr val="C41B0E"/>
                </a:solidFill>
                <a:ln w="63979" cap="flat">
                  <a:noFill/>
                  <a:prstDash val="solid"/>
                  <a:miter/>
                </a:ln>
              </p:spPr>
              <p:txBody>
                <a:bodyPr rtlCol="0" anchor="ctr"/>
                <a:lstStyle/>
                <a:p>
                  <a:endParaRPr lang="en-US"/>
                </a:p>
              </p:txBody>
            </p:sp>
            <p:sp>
              <p:nvSpPr>
                <p:cNvPr id="499" name="Freeform: Shape 498">
                  <a:extLst>
                    <a:ext uri="{FF2B5EF4-FFF2-40B4-BE49-F238E27FC236}">
                      <a16:creationId xmlns:a16="http://schemas.microsoft.com/office/drawing/2014/main" xmlns="" id="{D8D7758C-20AD-4727-9286-D21FC11A72CB}"/>
                    </a:ext>
                  </a:extLst>
                </p:cNvPr>
                <p:cNvSpPr/>
                <p:nvPr/>
              </p:nvSpPr>
              <p:spPr>
                <a:xfrm>
                  <a:off x="1973541" y="3991354"/>
                  <a:ext cx="147306" cy="57641"/>
                </a:xfrm>
                <a:custGeom>
                  <a:avLst/>
                  <a:gdLst>
                    <a:gd name="connsiteX0" fmla="*/ 140901 w 147306"/>
                    <a:gd name="connsiteY0" fmla="*/ 57641 h 57641"/>
                    <a:gd name="connsiteX1" fmla="*/ 140901 w 147306"/>
                    <a:gd name="connsiteY1" fmla="*/ 57641 h 57641"/>
                    <a:gd name="connsiteX2" fmla="*/ 6405 w 147306"/>
                    <a:gd name="connsiteY2" fmla="*/ 44832 h 57641"/>
                    <a:gd name="connsiteX3" fmla="*/ 0 w 147306"/>
                    <a:gd name="connsiteY3" fmla="*/ 44832 h 57641"/>
                    <a:gd name="connsiteX4" fmla="*/ 0 w 147306"/>
                    <a:gd name="connsiteY4" fmla="*/ 38428 h 57641"/>
                    <a:gd name="connsiteX5" fmla="*/ 12809 w 147306"/>
                    <a:gd name="connsiteY5" fmla="*/ 6405 h 57641"/>
                    <a:gd name="connsiteX6" fmla="*/ 19214 w 147306"/>
                    <a:gd name="connsiteY6" fmla="*/ 0 h 57641"/>
                    <a:gd name="connsiteX7" fmla="*/ 140901 w 147306"/>
                    <a:gd name="connsiteY7" fmla="*/ 19214 h 57641"/>
                    <a:gd name="connsiteX8" fmla="*/ 147306 w 147306"/>
                    <a:gd name="connsiteY8" fmla="*/ 25618 h 57641"/>
                    <a:gd name="connsiteX9" fmla="*/ 147306 w 147306"/>
                    <a:gd name="connsiteY9" fmla="*/ 51237 h 57641"/>
                    <a:gd name="connsiteX10" fmla="*/ 140901 w 147306"/>
                    <a:gd name="connsiteY10" fmla="*/ 57641 h 57641"/>
                    <a:gd name="connsiteX11" fmla="*/ 140901 w 147306"/>
                    <a:gd name="connsiteY11" fmla="*/ 57641 h 57641"/>
                    <a:gd name="connsiteX12" fmla="*/ 12809 w 147306"/>
                    <a:gd name="connsiteY12" fmla="*/ 32023 h 57641"/>
                    <a:gd name="connsiteX13" fmla="*/ 128092 w 147306"/>
                    <a:gd name="connsiteY13" fmla="*/ 44832 h 57641"/>
                    <a:gd name="connsiteX14" fmla="*/ 128092 w 147306"/>
                    <a:gd name="connsiteY14" fmla="*/ 32023 h 57641"/>
                    <a:gd name="connsiteX15" fmla="*/ 12809 w 147306"/>
                    <a:gd name="connsiteY15" fmla="*/ 12809 h 57641"/>
                    <a:gd name="connsiteX16" fmla="*/ 12809 w 147306"/>
                    <a:gd name="connsiteY16" fmla="*/ 32023 h 57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306" h="57641">
                      <a:moveTo>
                        <a:pt x="140901" y="57641"/>
                      </a:moveTo>
                      <a:lnTo>
                        <a:pt x="140901" y="57641"/>
                      </a:lnTo>
                      <a:cubicBezTo>
                        <a:pt x="89664" y="51237"/>
                        <a:pt x="12809" y="44832"/>
                        <a:pt x="6405" y="44832"/>
                      </a:cubicBezTo>
                      <a:cubicBezTo>
                        <a:pt x="6405" y="44832"/>
                        <a:pt x="0" y="44832"/>
                        <a:pt x="0" y="44832"/>
                      </a:cubicBezTo>
                      <a:cubicBezTo>
                        <a:pt x="0" y="44832"/>
                        <a:pt x="0" y="38428"/>
                        <a:pt x="0" y="38428"/>
                      </a:cubicBezTo>
                      <a:lnTo>
                        <a:pt x="12809" y="6405"/>
                      </a:lnTo>
                      <a:cubicBezTo>
                        <a:pt x="12809" y="6405"/>
                        <a:pt x="19214" y="0"/>
                        <a:pt x="19214" y="0"/>
                      </a:cubicBezTo>
                      <a:lnTo>
                        <a:pt x="140901" y="19214"/>
                      </a:lnTo>
                      <a:cubicBezTo>
                        <a:pt x="147306" y="19214"/>
                        <a:pt x="147306" y="25618"/>
                        <a:pt x="147306" y="25618"/>
                      </a:cubicBezTo>
                      <a:lnTo>
                        <a:pt x="147306" y="51237"/>
                      </a:lnTo>
                      <a:cubicBezTo>
                        <a:pt x="147306" y="57641"/>
                        <a:pt x="147306" y="57641"/>
                        <a:pt x="140901" y="57641"/>
                      </a:cubicBezTo>
                      <a:cubicBezTo>
                        <a:pt x="140901" y="57641"/>
                        <a:pt x="140901" y="57641"/>
                        <a:pt x="140901" y="57641"/>
                      </a:cubicBezTo>
                      <a:close/>
                      <a:moveTo>
                        <a:pt x="12809" y="32023"/>
                      </a:moveTo>
                      <a:cubicBezTo>
                        <a:pt x="32023" y="32023"/>
                        <a:pt x="83260" y="38428"/>
                        <a:pt x="128092" y="44832"/>
                      </a:cubicBezTo>
                      <a:lnTo>
                        <a:pt x="128092" y="32023"/>
                      </a:lnTo>
                      <a:lnTo>
                        <a:pt x="12809" y="12809"/>
                      </a:lnTo>
                      <a:lnTo>
                        <a:pt x="12809" y="32023"/>
                      </a:lnTo>
                      <a:close/>
                    </a:path>
                  </a:pathLst>
                </a:custGeom>
                <a:solidFill>
                  <a:srgbClr val="6E0A0E"/>
                </a:solidFill>
                <a:ln w="63979" cap="flat">
                  <a:noFill/>
                  <a:prstDash val="solid"/>
                  <a:miter/>
                </a:ln>
              </p:spPr>
              <p:txBody>
                <a:bodyPr rtlCol="0" anchor="ctr"/>
                <a:lstStyle/>
                <a:p>
                  <a:endParaRPr lang="en-US"/>
                </a:p>
              </p:txBody>
            </p:sp>
          </p:grpSp>
          <p:grpSp>
            <p:nvGrpSpPr>
              <p:cNvPr id="500" name="Graphic 317">
                <a:extLst>
                  <a:ext uri="{FF2B5EF4-FFF2-40B4-BE49-F238E27FC236}">
                    <a16:creationId xmlns:a16="http://schemas.microsoft.com/office/drawing/2014/main" xmlns="" id="{6E5EF1F6-0BBA-428B-BADD-C3B2DF1FE2AA}"/>
                  </a:ext>
                </a:extLst>
              </p:cNvPr>
              <p:cNvGrpSpPr/>
              <p:nvPr/>
            </p:nvGrpSpPr>
            <p:grpSpPr>
              <a:xfrm>
                <a:off x="1947922" y="4228325"/>
                <a:ext cx="147305" cy="57641"/>
                <a:chOff x="1947922" y="4228325"/>
                <a:chExt cx="147305" cy="57641"/>
              </a:xfrm>
            </p:grpSpPr>
            <p:sp>
              <p:nvSpPr>
                <p:cNvPr id="501" name="Freeform: Shape 500">
                  <a:extLst>
                    <a:ext uri="{FF2B5EF4-FFF2-40B4-BE49-F238E27FC236}">
                      <a16:creationId xmlns:a16="http://schemas.microsoft.com/office/drawing/2014/main" xmlns="" id="{B97FDC0B-4921-4F04-9BFE-16731C520577}"/>
                    </a:ext>
                  </a:extLst>
                </p:cNvPr>
                <p:cNvSpPr/>
                <p:nvPr/>
              </p:nvSpPr>
              <p:spPr>
                <a:xfrm>
                  <a:off x="1954327" y="4228325"/>
                  <a:ext cx="134496" cy="44832"/>
                </a:xfrm>
                <a:custGeom>
                  <a:avLst/>
                  <a:gdLst>
                    <a:gd name="connsiteX0" fmla="*/ 0 w 134496"/>
                    <a:gd name="connsiteY0" fmla="*/ 32023 h 44832"/>
                    <a:gd name="connsiteX1" fmla="*/ 134497 w 134496"/>
                    <a:gd name="connsiteY1" fmla="*/ 44832 h 44832"/>
                    <a:gd name="connsiteX2" fmla="*/ 134497 w 134496"/>
                    <a:gd name="connsiteY2" fmla="*/ 19214 h 44832"/>
                    <a:gd name="connsiteX3" fmla="*/ 12809 w 134496"/>
                    <a:gd name="connsiteY3" fmla="*/ 0 h 44832"/>
                    <a:gd name="connsiteX4" fmla="*/ 0 w 134496"/>
                    <a:gd name="connsiteY4" fmla="*/ 32023 h 44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496" h="44832">
                      <a:moveTo>
                        <a:pt x="0" y="32023"/>
                      </a:moveTo>
                      <a:cubicBezTo>
                        <a:pt x="0" y="32023"/>
                        <a:pt x="134497" y="44832"/>
                        <a:pt x="134497" y="44832"/>
                      </a:cubicBezTo>
                      <a:lnTo>
                        <a:pt x="134497" y="19214"/>
                      </a:lnTo>
                      <a:lnTo>
                        <a:pt x="12809" y="0"/>
                      </a:lnTo>
                      <a:lnTo>
                        <a:pt x="0" y="32023"/>
                      </a:lnTo>
                      <a:close/>
                    </a:path>
                  </a:pathLst>
                </a:custGeom>
                <a:solidFill>
                  <a:srgbClr val="C41B0E"/>
                </a:solidFill>
                <a:ln w="63979" cap="flat">
                  <a:noFill/>
                  <a:prstDash val="solid"/>
                  <a:miter/>
                </a:ln>
              </p:spPr>
              <p:txBody>
                <a:bodyPr rtlCol="0" anchor="ctr"/>
                <a:lstStyle/>
                <a:p>
                  <a:endParaRPr lang="en-US"/>
                </a:p>
              </p:txBody>
            </p:sp>
            <p:sp>
              <p:nvSpPr>
                <p:cNvPr id="502" name="Freeform: Shape 501">
                  <a:extLst>
                    <a:ext uri="{FF2B5EF4-FFF2-40B4-BE49-F238E27FC236}">
                      <a16:creationId xmlns:a16="http://schemas.microsoft.com/office/drawing/2014/main" xmlns="" id="{0F5EAB64-2F5C-471B-94A1-22E8BF278357}"/>
                    </a:ext>
                  </a:extLst>
                </p:cNvPr>
                <p:cNvSpPr/>
                <p:nvPr/>
              </p:nvSpPr>
              <p:spPr>
                <a:xfrm>
                  <a:off x="1947922" y="4228325"/>
                  <a:ext cx="147305" cy="57641"/>
                </a:xfrm>
                <a:custGeom>
                  <a:avLst/>
                  <a:gdLst>
                    <a:gd name="connsiteX0" fmla="*/ 140901 w 147305"/>
                    <a:gd name="connsiteY0" fmla="*/ 57641 h 57641"/>
                    <a:gd name="connsiteX1" fmla="*/ 140901 w 147305"/>
                    <a:gd name="connsiteY1" fmla="*/ 57641 h 57641"/>
                    <a:gd name="connsiteX2" fmla="*/ 6405 w 147305"/>
                    <a:gd name="connsiteY2" fmla="*/ 44832 h 57641"/>
                    <a:gd name="connsiteX3" fmla="*/ 0 w 147305"/>
                    <a:gd name="connsiteY3" fmla="*/ 44832 h 57641"/>
                    <a:gd name="connsiteX4" fmla="*/ 0 w 147305"/>
                    <a:gd name="connsiteY4" fmla="*/ 38428 h 57641"/>
                    <a:gd name="connsiteX5" fmla="*/ 12809 w 147305"/>
                    <a:gd name="connsiteY5" fmla="*/ 6405 h 57641"/>
                    <a:gd name="connsiteX6" fmla="*/ 19214 w 147305"/>
                    <a:gd name="connsiteY6" fmla="*/ 0 h 57641"/>
                    <a:gd name="connsiteX7" fmla="*/ 140901 w 147305"/>
                    <a:gd name="connsiteY7" fmla="*/ 19214 h 57641"/>
                    <a:gd name="connsiteX8" fmla="*/ 147306 w 147305"/>
                    <a:gd name="connsiteY8" fmla="*/ 25618 h 57641"/>
                    <a:gd name="connsiteX9" fmla="*/ 147306 w 147305"/>
                    <a:gd name="connsiteY9" fmla="*/ 51237 h 57641"/>
                    <a:gd name="connsiteX10" fmla="*/ 140901 w 147305"/>
                    <a:gd name="connsiteY10" fmla="*/ 57641 h 57641"/>
                    <a:gd name="connsiteX11" fmla="*/ 140901 w 147305"/>
                    <a:gd name="connsiteY11" fmla="*/ 57641 h 57641"/>
                    <a:gd name="connsiteX12" fmla="*/ 19214 w 147305"/>
                    <a:gd name="connsiteY12" fmla="*/ 25618 h 57641"/>
                    <a:gd name="connsiteX13" fmla="*/ 140901 w 147305"/>
                    <a:gd name="connsiteY13" fmla="*/ 38428 h 57641"/>
                    <a:gd name="connsiteX14" fmla="*/ 140901 w 147305"/>
                    <a:gd name="connsiteY14" fmla="*/ 25618 h 57641"/>
                    <a:gd name="connsiteX15" fmla="*/ 25618 w 147305"/>
                    <a:gd name="connsiteY15" fmla="*/ 6405 h 57641"/>
                    <a:gd name="connsiteX16" fmla="*/ 19214 w 147305"/>
                    <a:gd name="connsiteY16" fmla="*/ 25618 h 57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305" h="57641">
                      <a:moveTo>
                        <a:pt x="140901" y="57641"/>
                      </a:moveTo>
                      <a:lnTo>
                        <a:pt x="140901" y="57641"/>
                      </a:lnTo>
                      <a:cubicBezTo>
                        <a:pt x="89664" y="51237"/>
                        <a:pt x="12809" y="44832"/>
                        <a:pt x="6405" y="44832"/>
                      </a:cubicBezTo>
                      <a:cubicBezTo>
                        <a:pt x="6405" y="44832"/>
                        <a:pt x="0" y="44832"/>
                        <a:pt x="0" y="44832"/>
                      </a:cubicBezTo>
                      <a:cubicBezTo>
                        <a:pt x="0" y="44832"/>
                        <a:pt x="0" y="38428"/>
                        <a:pt x="0" y="38428"/>
                      </a:cubicBezTo>
                      <a:lnTo>
                        <a:pt x="12809" y="6405"/>
                      </a:lnTo>
                      <a:cubicBezTo>
                        <a:pt x="12809" y="6405"/>
                        <a:pt x="19214" y="0"/>
                        <a:pt x="19214" y="0"/>
                      </a:cubicBezTo>
                      <a:lnTo>
                        <a:pt x="140901" y="19214"/>
                      </a:lnTo>
                      <a:cubicBezTo>
                        <a:pt x="147306" y="19214"/>
                        <a:pt x="147306" y="25618"/>
                        <a:pt x="147306" y="25618"/>
                      </a:cubicBezTo>
                      <a:lnTo>
                        <a:pt x="147306" y="51237"/>
                      </a:lnTo>
                      <a:cubicBezTo>
                        <a:pt x="147306" y="51237"/>
                        <a:pt x="147306" y="51237"/>
                        <a:pt x="140901" y="57641"/>
                      </a:cubicBezTo>
                      <a:cubicBezTo>
                        <a:pt x="147306" y="57641"/>
                        <a:pt x="140901" y="57641"/>
                        <a:pt x="140901" y="57641"/>
                      </a:cubicBezTo>
                      <a:close/>
                      <a:moveTo>
                        <a:pt x="19214" y="25618"/>
                      </a:moveTo>
                      <a:cubicBezTo>
                        <a:pt x="38428" y="25618"/>
                        <a:pt x="89664" y="32023"/>
                        <a:pt x="140901" y="38428"/>
                      </a:cubicBezTo>
                      <a:lnTo>
                        <a:pt x="140901" y="25618"/>
                      </a:lnTo>
                      <a:lnTo>
                        <a:pt x="25618" y="6405"/>
                      </a:lnTo>
                      <a:lnTo>
                        <a:pt x="19214" y="25618"/>
                      </a:lnTo>
                      <a:close/>
                    </a:path>
                  </a:pathLst>
                </a:custGeom>
                <a:solidFill>
                  <a:srgbClr val="6E0A0E"/>
                </a:solidFill>
                <a:ln w="63979" cap="flat">
                  <a:noFill/>
                  <a:prstDash val="solid"/>
                  <a:miter/>
                </a:ln>
              </p:spPr>
              <p:txBody>
                <a:bodyPr rtlCol="0" anchor="ctr"/>
                <a:lstStyle/>
                <a:p>
                  <a:endParaRPr lang="en-US"/>
                </a:p>
              </p:txBody>
            </p:sp>
          </p:grpSp>
          <p:grpSp>
            <p:nvGrpSpPr>
              <p:cNvPr id="503" name="Graphic 317">
                <a:extLst>
                  <a:ext uri="{FF2B5EF4-FFF2-40B4-BE49-F238E27FC236}">
                    <a16:creationId xmlns:a16="http://schemas.microsoft.com/office/drawing/2014/main" xmlns="" id="{655AA901-2962-4C60-89B1-B329146F31F6}"/>
                  </a:ext>
                </a:extLst>
              </p:cNvPr>
              <p:cNvGrpSpPr/>
              <p:nvPr/>
            </p:nvGrpSpPr>
            <p:grpSpPr>
              <a:xfrm>
                <a:off x="1941518" y="4471700"/>
                <a:ext cx="147306" cy="57641"/>
                <a:chOff x="1941518" y="4471700"/>
                <a:chExt cx="147306" cy="57641"/>
              </a:xfrm>
            </p:grpSpPr>
            <p:sp>
              <p:nvSpPr>
                <p:cNvPr id="504" name="Freeform: Shape 503">
                  <a:extLst>
                    <a:ext uri="{FF2B5EF4-FFF2-40B4-BE49-F238E27FC236}">
                      <a16:creationId xmlns:a16="http://schemas.microsoft.com/office/drawing/2014/main" xmlns="" id="{A0222703-3C7E-4121-812F-356E1AE72AC1}"/>
                    </a:ext>
                  </a:extLst>
                </p:cNvPr>
                <p:cNvSpPr/>
                <p:nvPr/>
              </p:nvSpPr>
              <p:spPr>
                <a:xfrm>
                  <a:off x="1947922" y="4471700"/>
                  <a:ext cx="134496" cy="44832"/>
                </a:xfrm>
                <a:custGeom>
                  <a:avLst/>
                  <a:gdLst>
                    <a:gd name="connsiteX0" fmla="*/ 0 w 134496"/>
                    <a:gd name="connsiteY0" fmla="*/ 32023 h 44832"/>
                    <a:gd name="connsiteX1" fmla="*/ 134497 w 134496"/>
                    <a:gd name="connsiteY1" fmla="*/ 44832 h 44832"/>
                    <a:gd name="connsiteX2" fmla="*/ 134497 w 134496"/>
                    <a:gd name="connsiteY2" fmla="*/ 19214 h 44832"/>
                    <a:gd name="connsiteX3" fmla="*/ 12809 w 134496"/>
                    <a:gd name="connsiteY3" fmla="*/ 0 h 44832"/>
                    <a:gd name="connsiteX4" fmla="*/ 0 w 134496"/>
                    <a:gd name="connsiteY4" fmla="*/ 32023 h 44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496" h="44832">
                      <a:moveTo>
                        <a:pt x="0" y="32023"/>
                      </a:moveTo>
                      <a:cubicBezTo>
                        <a:pt x="0" y="32023"/>
                        <a:pt x="134497" y="44832"/>
                        <a:pt x="134497" y="44832"/>
                      </a:cubicBezTo>
                      <a:lnTo>
                        <a:pt x="134497" y="19214"/>
                      </a:lnTo>
                      <a:lnTo>
                        <a:pt x="12809" y="0"/>
                      </a:lnTo>
                      <a:lnTo>
                        <a:pt x="0" y="32023"/>
                      </a:lnTo>
                      <a:close/>
                    </a:path>
                  </a:pathLst>
                </a:custGeom>
                <a:solidFill>
                  <a:srgbClr val="C41B0E"/>
                </a:solidFill>
                <a:ln w="63979" cap="flat">
                  <a:noFill/>
                  <a:prstDash val="solid"/>
                  <a:miter/>
                </a:ln>
              </p:spPr>
              <p:txBody>
                <a:bodyPr rtlCol="0" anchor="ctr"/>
                <a:lstStyle/>
                <a:p>
                  <a:endParaRPr lang="en-US"/>
                </a:p>
              </p:txBody>
            </p:sp>
            <p:sp>
              <p:nvSpPr>
                <p:cNvPr id="505" name="Freeform: Shape 504">
                  <a:extLst>
                    <a:ext uri="{FF2B5EF4-FFF2-40B4-BE49-F238E27FC236}">
                      <a16:creationId xmlns:a16="http://schemas.microsoft.com/office/drawing/2014/main" xmlns="" id="{44DF21C9-974B-4C3B-A2C7-7FE3D541B89B}"/>
                    </a:ext>
                  </a:extLst>
                </p:cNvPr>
                <p:cNvSpPr/>
                <p:nvPr/>
              </p:nvSpPr>
              <p:spPr>
                <a:xfrm>
                  <a:off x="1941518" y="4471700"/>
                  <a:ext cx="147306" cy="57641"/>
                </a:xfrm>
                <a:custGeom>
                  <a:avLst/>
                  <a:gdLst>
                    <a:gd name="connsiteX0" fmla="*/ 140901 w 147306"/>
                    <a:gd name="connsiteY0" fmla="*/ 57641 h 57641"/>
                    <a:gd name="connsiteX1" fmla="*/ 140901 w 147306"/>
                    <a:gd name="connsiteY1" fmla="*/ 57641 h 57641"/>
                    <a:gd name="connsiteX2" fmla="*/ 6405 w 147306"/>
                    <a:gd name="connsiteY2" fmla="*/ 44832 h 57641"/>
                    <a:gd name="connsiteX3" fmla="*/ 0 w 147306"/>
                    <a:gd name="connsiteY3" fmla="*/ 44832 h 57641"/>
                    <a:gd name="connsiteX4" fmla="*/ 0 w 147306"/>
                    <a:gd name="connsiteY4" fmla="*/ 38428 h 57641"/>
                    <a:gd name="connsiteX5" fmla="*/ 12809 w 147306"/>
                    <a:gd name="connsiteY5" fmla="*/ 6405 h 57641"/>
                    <a:gd name="connsiteX6" fmla="*/ 19214 w 147306"/>
                    <a:gd name="connsiteY6" fmla="*/ 0 h 57641"/>
                    <a:gd name="connsiteX7" fmla="*/ 140901 w 147306"/>
                    <a:gd name="connsiteY7" fmla="*/ 19214 h 57641"/>
                    <a:gd name="connsiteX8" fmla="*/ 147306 w 147306"/>
                    <a:gd name="connsiteY8" fmla="*/ 25618 h 57641"/>
                    <a:gd name="connsiteX9" fmla="*/ 147306 w 147306"/>
                    <a:gd name="connsiteY9" fmla="*/ 51237 h 57641"/>
                    <a:gd name="connsiteX10" fmla="*/ 140901 w 147306"/>
                    <a:gd name="connsiteY10" fmla="*/ 57641 h 57641"/>
                    <a:gd name="connsiteX11" fmla="*/ 140901 w 147306"/>
                    <a:gd name="connsiteY11" fmla="*/ 57641 h 57641"/>
                    <a:gd name="connsiteX12" fmla="*/ 12809 w 147306"/>
                    <a:gd name="connsiteY12" fmla="*/ 32023 h 57641"/>
                    <a:gd name="connsiteX13" fmla="*/ 128092 w 147306"/>
                    <a:gd name="connsiteY13" fmla="*/ 44832 h 57641"/>
                    <a:gd name="connsiteX14" fmla="*/ 128092 w 147306"/>
                    <a:gd name="connsiteY14" fmla="*/ 32023 h 57641"/>
                    <a:gd name="connsiteX15" fmla="*/ 12809 w 147306"/>
                    <a:gd name="connsiteY15" fmla="*/ 12809 h 57641"/>
                    <a:gd name="connsiteX16" fmla="*/ 12809 w 147306"/>
                    <a:gd name="connsiteY16" fmla="*/ 32023 h 57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306" h="57641">
                      <a:moveTo>
                        <a:pt x="140901" y="57641"/>
                      </a:moveTo>
                      <a:lnTo>
                        <a:pt x="140901" y="57641"/>
                      </a:lnTo>
                      <a:cubicBezTo>
                        <a:pt x="89664" y="51237"/>
                        <a:pt x="12809" y="44832"/>
                        <a:pt x="6405" y="44832"/>
                      </a:cubicBezTo>
                      <a:cubicBezTo>
                        <a:pt x="6405" y="44832"/>
                        <a:pt x="0" y="44832"/>
                        <a:pt x="0" y="44832"/>
                      </a:cubicBezTo>
                      <a:cubicBezTo>
                        <a:pt x="0" y="44832"/>
                        <a:pt x="0" y="38428"/>
                        <a:pt x="0" y="38428"/>
                      </a:cubicBezTo>
                      <a:lnTo>
                        <a:pt x="12809" y="6405"/>
                      </a:lnTo>
                      <a:cubicBezTo>
                        <a:pt x="12809" y="6405"/>
                        <a:pt x="19214" y="0"/>
                        <a:pt x="19214" y="0"/>
                      </a:cubicBezTo>
                      <a:lnTo>
                        <a:pt x="140901" y="19214"/>
                      </a:lnTo>
                      <a:cubicBezTo>
                        <a:pt x="147306" y="19214"/>
                        <a:pt x="147306" y="25618"/>
                        <a:pt x="147306" y="25618"/>
                      </a:cubicBezTo>
                      <a:lnTo>
                        <a:pt x="147306" y="51237"/>
                      </a:lnTo>
                      <a:cubicBezTo>
                        <a:pt x="147306" y="51237"/>
                        <a:pt x="147306" y="57641"/>
                        <a:pt x="140901" y="57641"/>
                      </a:cubicBezTo>
                      <a:cubicBezTo>
                        <a:pt x="140901" y="57641"/>
                        <a:pt x="140901" y="57641"/>
                        <a:pt x="140901" y="57641"/>
                      </a:cubicBezTo>
                      <a:close/>
                      <a:moveTo>
                        <a:pt x="12809" y="32023"/>
                      </a:moveTo>
                      <a:cubicBezTo>
                        <a:pt x="32023" y="32023"/>
                        <a:pt x="83260" y="38428"/>
                        <a:pt x="128092" y="44832"/>
                      </a:cubicBezTo>
                      <a:lnTo>
                        <a:pt x="128092" y="32023"/>
                      </a:lnTo>
                      <a:lnTo>
                        <a:pt x="12809" y="12809"/>
                      </a:lnTo>
                      <a:lnTo>
                        <a:pt x="12809" y="32023"/>
                      </a:lnTo>
                      <a:close/>
                    </a:path>
                  </a:pathLst>
                </a:custGeom>
                <a:solidFill>
                  <a:srgbClr val="6E0A0E"/>
                </a:solidFill>
                <a:ln w="63979" cap="flat">
                  <a:noFill/>
                  <a:prstDash val="solid"/>
                  <a:miter/>
                </a:ln>
              </p:spPr>
              <p:txBody>
                <a:bodyPr rtlCol="0" anchor="ctr"/>
                <a:lstStyle/>
                <a:p>
                  <a:endParaRPr lang="en-US"/>
                </a:p>
              </p:txBody>
            </p:sp>
          </p:grpSp>
        </p:grpSp>
        <p:sp>
          <p:nvSpPr>
            <p:cNvPr id="513" name="Freeform: Shape 512">
              <a:extLst>
                <a:ext uri="{FF2B5EF4-FFF2-40B4-BE49-F238E27FC236}">
                  <a16:creationId xmlns:a16="http://schemas.microsoft.com/office/drawing/2014/main" xmlns="" id="{3D9A739B-A58D-4FB3-ABD4-D4ECCC89C9F7}"/>
                </a:ext>
              </a:extLst>
            </p:cNvPr>
            <p:cNvSpPr/>
            <p:nvPr/>
          </p:nvSpPr>
          <p:spPr>
            <a:xfrm>
              <a:off x="-4214291" y="1528526"/>
              <a:ext cx="132847" cy="180952"/>
            </a:xfrm>
            <a:custGeom>
              <a:avLst/>
              <a:gdLst>
                <a:gd name="connsiteX0" fmla="*/ 3032 w 132847"/>
                <a:gd name="connsiteY0" fmla="*/ 102474 h 180952"/>
                <a:gd name="connsiteX1" fmla="*/ 41459 w 132847"/>
                <a:gd name="connsiteY1" fmla="*/ 0 h 180952"/>
                <a:gd name="connsiteX2" fmla="*/ 111910 w 132847"/>
                <a:gd name="connsiteY2" fmla="*/ 64046 h 180952"/>
                <a:gd name="connsiteX3" fmla="*/ 124719 w 132847"/>
                <a:gd name="connsiteY3" fmla="*/ 166520 h 180952"/>
                <a:gd name="connsiteX4" fmla="*/ 3032 w 132847"/>
                <a:gd name="connsiteY4" fmla="*/ 102474 h 180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847" h="180952">
                  <a:moveTo>
                    <a:pt x="3032" y="102474"/>
                  </a:moveTo>
                  <a:cubicBezTo>
                    <a:pt x="-3373" y="70451"/>
                    <a:pt x="-3373" y="12809"/>
                    <a:pt x="41459" y="0"/>
                  </a:cubicBezTo>
                  <a:cubicBezTo>
                    <a:pt x="73482" y="0"/>
                    <a:pt x="99101" y="32023"/>
                    <a:pt x="111910" y="64046"/>
                  </a:cubicBezTo>
                  <a:cubicBezTo>
                    <a:pt x="124719" y="89665"/>
                    <a:pt x="143933" y="140902"/>
                    <a:pt x="124719" y="166520"/>
                  </a:cubicBezTo>
                  <a:cubicBezTo>
                    <a:pt x="79887" y="211353"/>
                    <a:pt x="15841" y="140902"/>
                    <a:pt x="3032" y="102474"/>
                  </a:cubicBezTo>
                  <a:close/>
                </a:path>
              </a:pathLst>
            </a:custGeom>
            <a:solidFill>
              <a:srgbClr val="F4CAAB"/>
            </a:solidFill>
            <a:ln w="63979" cap="flat">
              <a:noFill/>
              <a:prstDash val="solid"/>
              <a:miter/>
            </a:ln>
          </p:spPr>
          <p:txBody>
            <a:bodyPr rtlCol="0" anchor="ctr"/>
            <a:lstStyle/>
            <a:p>
              <a:endParaRPr lang="en-US"/>
            </a:p>
          </p:txBody>
        </p:sp>
        <p:sp>
          <p:nvSpPr>
            <p:cNvPr id="514" name="Freeform: Shape 513">
              <a:extLst>
                <a:ext uri="{FF2B5EF4-FFF2-40B4-BE49-F238E27FC236}">
                  <a16:creationId xmlns:a16="http://schemas.microsoft.com/office/drawing/2014/main" xmlns="" id="{3EFE64D9-32EA-4C9B-8324-6440A59E57F9}"/>
                </a:ext>
              </a:extLst>
            </p:cNvPr>
            <p:cNvSpPr/>
            <p:nvPr/>
          </p:nvSpPr>
          <p:spPr>
            <a:xfrm>
              <a:off x="-2246769" y="1554144"/>
              <a:ext cx="129406" cy="178128"/>
            </a:xfrm>
            <a:custGeom>
              <a:avLst/>
              <a:gdLst>
                <a:gd name="connsiteX0" fmla="*/ 123412 w 129406"/>
                <a:gd name="connsiteY0" fmla="*/ 102474 h 178128"/>
                <a:gd name="connsiteX1" fmla="*/ 91389 w 129406"/>
                <a:gd name="connsiteY1" fmla="*/ 0 h 178128"/>
                <a:gd name="connsiteX2" fmla="*/ 20938 w 129406"/>
                <a:gd name="connsiteY2" fmla="*/ 57642 h 178128"/>
                <a:gd name="connsiteX3" fmla="*/ 8129 w 129406"/>
                <a:gd name="connsiteY3" fmla="*/ 160116 h 178128"/>
                <a:gd name="connsiteX4" fmla="*/ 123412 w 129406"/>
                <a:gd name="connsiteY4" fmla="*/ 102474 h 1781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406" h="178128">
                  <a:moveTo>
                    <a:pt x="123412" y="102474"/>
                  </a:moveTo>
                  <a:cubicBezTo>
                    <a:pt x="136221" y="70451"/>
                    <a:pt x="129816" y="6405"/>
                    <a:pt x="91389" y="0"/>
                  </a:cubicBezTo>
                  <a:cubicBezTo>
                    <a:pt x="59365" y="0"/>
                    <a:pt x="33747" y="32023"/>
                    <a:pt x="20938" y="57642"/>
                  </a:cubicBezTo>
                  <a:cubicBezTo>
                    <a:pt x="8129" y="83260"/>
                    <a:pt x="-11085" y="134497"/>
                    <a:pt x="8129" y="160116"/>
                  </a:cubicBezTo>
                  <a:cubicBezTo>
                    <a:pt x="46556" y="211353"/>
                    <a:pt x="110602" y="140902"/>
                    <a:pt x="123412" y="102474"/>
                  </a:cubicBezTo>
                  <a:close/>
                </a:path>
              </a:pathLst>
            </a:custGeom>
            <a:solidFill>
              <a:srgbClr val="F4CAAB"/>
            </a:solidFill>
            <a:ln w="63979" cap="flat">
              <a:noFill/>
              <a:prstDash val="solid"/>
              <a:miter/>
            </a:ln>
          </p:spPr>
          <p:txBody>
            <a:bodyPr rtlCol="0" anchor="ctr"/>
            <a:lstStyle/>
            <a:p>
              <a:endParaRPr lang="en-US"/>
            </a:p>
          </p:txBody>
        </p:sp>
        <p:sp>
          <p:nvSpPr>
            <p:cNvPr id="515" name="Freeform: Shape 514">
              <a:extLst>
                <a:ext uri="{FF2B5EF4-FFF2-40B4-BE49-F238E27FC236}">
                  <a16:creationId xmlns:a16="http://schemas.microsoft.com/office/drawing/2014/main" xmlns="" id="{12BBCE8E-5D95-4083-A696-9753FAE44DF9}"/>
                </a:ext>
              </a:extLst>
            </p:cNvPr>
            <p:cNvSpPr/>
            <p:nvPr/>
          </p:nvSpPr>
          <p:spPr>
            <a:xfrm>
              <a:off x="-3959878" y="1527738"/>
              <a:ext cx="271448" cy="231731"/>
            </a:xfrm>
            <a:custGeom>
              <a:avLst/>
              <a:gdLst>
                <a:gd name="connsiteX0" fmla="*/ 24017 w 271448"/>
                <a:gd name="connsiteY0" fmla="*/ 7192 h 231731"/>
                <a:gd name="connsiteX1" fmla="*/ 24017 w 271448"/>
                <a:gd name="connsiteY1" fmla="*/ 71239 h 231731"/>
                <a:gd name="connsiteX2" fmla="*/ 139300 w 271448"/>
                <a:gd name="connsiteY2" fmla="*/ 141689 h 231731"/>
                <a:gd name="connsiteX3" fmla="*/ 235369 w 271448"/>
                <a:gd name="connsiteY3" fmla="*/ 231354 h 231731"/>
                <a:gd name="connsiteX4" fmla="*/ 254583 w 271448"/>
                <a:gd name="connsiteY4" fmla="*/ 109666 h 231731"/>
                <a:gd name="connsiteX5" fmla="*/ 24017 w 271448"/>
                <a:gd name="connsiteY5" fmla="*/ 7192 h 23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1448" h="231731">
                  <a:moveTo>
                    <a:pt x="24017" y="7192"/>
                  </a:moveTo>
                  <a:cubicBezTo>
                    <a:pt x="-8006" y="20002"/>
                    <a:pt x="-8006" y="45620"/>
                    <a:pt x="24017" y="71239"/>
                  </a:cubicBezTo>
                  <a:cubicBezTo>
                    <a:pt x="56040" y="96857"/>
                    <a:pt x="107277" y="109666"/>
                    <a:pt x="139300" y="141689"/>
                  </a:cubicBezTo>
                  <a:cubicBezTo>
                    <a:pt x="158514" y="160903"/>
                    <a:pt x="203346" y="237759"/>
                    <a:pt x="235369" y="231354"/>
                  </a:cubicBezTo>
                  <a:cubicBezTo>
                    <a:pt x="293011" y="224949"/>
                    <a:pt x="267392" y="135285"/>
                    <a:pt x="254583" y="109666"/>
                  </a:cubicBezTo>
                  <a:cubicBezTo>
                    <a:pt x="216156" y="26406"/>
                    <a:pt x="113682" y="-18426"/>
                    <a:pt x="24017" y="7192"/>
                  </a:cubicBezTo>
                  <a:close/>
                </a:path>
              </a:pathLst>
            </a:custGeom>
            <a:solidFill>
              <a:srgbClr val="FDD1CF">
                <a:alpha val="40000"/>
              </a:srgbClr>
            </a:solidFill>
            <a:ln w="63979" cap="flat">
              <a:noFill/>
              <a:prstDash val="solid"/>
              <a:miter/>
            </a:ln>
          </p:spPr>
          <p:txBody>
            <a:bodyPr rtlCol="0" anchor="ctr"/>
            <a:lstStyle/>
            <a:p>
              <a:endParaRPr lang="en-US"/>
            </a:p>
          </p:txBody>
        </p:sp>
        <p:sp>
          <p:nvSpPr>
            <p:cNvPr id="516" name="Freeform: Shape 515">
              <a:extLst>
                <a:ext uri="{FF2B5EF4-FFF2-40B4-BE49-F238E27FC236}">
                  <a16:creationId xmlns:a16="http://schemas.microsoft.com/office/drawing/2014/main" xmlns="" id="{CD19EAA0-1DAE-49F7-B6CB-271A1D3EFB34}"/>
                </a:ext>
              </a:extLst>
            </p:cNvPr>
            <p:cNvSpPr/>
            <p:nvPr/>
          </p:nvSpPr>
          <p:spPr>
            <a:xfrm>
              <a:off x="-2695417" y="1632559"/>
              <a:ext cx="288897" cy="210204"/>
            </a:xfrm>
            <a:custGeom>
              <a:avLst/>
              <a:gdLst>
                <a:gd name="connsiteX0" fmla="*/ 271043 w 288897"/>
                <a:gd name="connsiteY0" fmla="*/ 17655 h 210204"/>
                <a:gd name="connsiteX1" fmla="*/ 258234 w 288897"/>
                <a:gd name="connsiteY1" fmla="*/ 81701 h 210204"/>
                <a:gd name="connsiteX2" fmla="*/ 136546 w 288897"/>
                <a:gd name="connsiteY2" fmla="*/ 132938 h 210204"/>
                <a:gd name="connsiteX3" fmla="*/ 27668 w 288897"/>
                <a:gd name="connsiteY3" fmla="*/ 209793 h 210204"/>
                <a:gd name="connsiteX4" fmla="*/ 27668 w 288897"/>
                <a:gd name="connsiteY4" fmla="*/ 81701 h 210204"/>
                <a:gd name="connsiteX5" fmla="*/ 271043 w 288897"/>
                <a:gd name="connsiteY5" fmla="*/ 17655 h 210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8897" h="210204">
                  <a:moveTo>
                    <a:pt x="271043" y="17655"/>
                  </a:moveTo>
                  <a:cubicBezTo>
                    <a:pt x="296661" y="30464"/>
                    <a:pt x="296661" y="56083"/>
                    <a:pt x="258234" y="81701"/>
                  </a:cubicBezTo>
                  <a:cubicBezTo>
                    <a:pt x="219806" y="107320"/>
                    <a:pt x="174974" y="107320"/>
                    <a:pt x="136546" y="132938"/>
                  </a:cubicBezTo>
                  <a:cubicBezTo>
                    <a:pt x="110928" y="145747"/>
                    <a:pt x="59691" y="216198"/>
                    <a:pt x="27668" y="209793"/>
                  </a:cubicBezTo>
                  <a:cubicBezTo>
                    <a:pt x="-23569" y="196984"/>
                    <a:pt x="8454" y="113724"/>
                    <a:pt x="27668" y="81701"/>
                  </a:cubicBezTo>
                  <a:cubicBezTo>
                    <a:pt x="78905" y="4846"/>
                    <a:pt x="194188" y="-20773"/>
                    <a:pt x="271043" y="17655"/>
                  </a:cubicBezTo>
                  <a:close/>
                </a:path>
              </a:pathLst>
            </a:custGeom>
            <a:solidFill>
              <a:srgbClr val="FDD1CF">
                <a:alpha val="40000"/>
              </a:srgbClr>
            </a:solidFill>
            <a:ln w="63979" cap="flat">
              <a:noFill/>
              <a:prstDash val="solid"/>
              <a:miter/>
            </a:ln>
          </p:spPr>
          <p:txBody>
            <a:bodyPr rtlCol="0" anchor="ctr"/>
            <a:lstStyle/>
            <a:p>
              <a:endParaRPr lang="en-US"/>
            </a:p>
          </p:txBody>
        </p:sp>
        <p:sp>
          <p:nvSpPr>
            <p:cNvPr id="517" name="Freeform: Shape 516">
              <a:extLst>
                <a:ext uri="{FF2B5EF4-FFF2-40B4-BE49-F238E27FC236}">
                  <a16:creationId xmlns:a16="http://schemas.microsoft.com/office/drawing/2014/main" xmlns="" id="{4B7E9EC1-D39E-479A-B4E8-678F36235688}"/>
                </a:ext>
              </a:extLst>
            </p:cNvPr>
            <p:cNvSpPr/>
            <p:nvPr/>
          </p:nvSpPr>
          <p:spPr>
            <a:xfrm>
              <a:off x="-3237759" y="2258652"/>
              <a:ext cx="140901" cy="38427"/>
            </a:xfrm>
            <a:custGeom>
              <a:avLst/>
              <a:gdLst>
                <a:gd name="connsiteX0" fmla="*/ 0 w 140901"/>
                <a:gd name="connsiteY0" fmla="*/ 0 h 38427"/>
                <a:gd name="connsiteX1" fmla="*/ 19214 w 140901"/>
                <a:gd name="connsiteY1" fmla="*/ 6405 h 38427"/>
                <a:gd name="connsiteX2" fmla="*/ 38428 w 140901"/>
                <a:gd name="connsiteY2" fmla="*/ 12809 h 38427"/>
                <a:gd name="connsiteX3" fmla="*/ 64046 w 140901"/>
                <a:gd name="connsiteY3" fmla="*/ 12809 h 38427"/>
                <a:gd name="connsiteX4" fmla="*/ 89665 w 140901"/>
                <a:gd name="connsiteY4" fmla="*/ 12809 h 38427"/>
                <a:gd name="connsiteX5" fmla="*/ 102474 w 140901"/>
                <a:gd name="connsiteY5" fmla="*/ 12809 h 38427"/>
                <a:gd name="connsiteX6" fmla="*/ 115283 w 140901"/>
                <a:gd name="connsiteY6" fmla="*/ 12809 h 38427"/>
                <a:gd name="connsiteX7" fmla="*/ 134497 w 140901"/>
                <a:gd name="connsiteY7" fmla="*/ 6405 h 38427"/>
                <a:gd name="connsiteX8" fmla="*/ 140901 w 140901"/>
                <a:gd name="connsiteY8" fmla="*/ 6405 h 38427"/>
                <a:gd name="connsiteX9" fmla="*/ 134497 w 140901"/>
                <a:gd name="connsiteY9" fmla="*/ 12809 h 38427"/>
                <a:gd name="connsiteX10" fmla="*/ 121688 w 140901"/>
                <a:gd name="connsiteY10" fmla="*/ 25619 h 38427"/>
                <a:gd name="connsiteX11" fmla="*/ 96069 w 140901"/>
                <a:gd name="connsiteY11" fmla="*/ 38428 h 38427"/>
                <a:gd name="connsiteX12" fmla="*/ 83260 w 140901"/>
                <a:gd name="connsiteY12" fmla="*/ 38428 h 38427"/>
                <a:gd name="connsiteX13" fmla="*/ 70451 w 140901"/>
                <a:gd name="connsiteY13" fmla="*/ 38428 h 38427"/>
                <a:gd name="connsiteX14" fmla="*/ 44832 w 140901"/>
                <a:gd name="connsiteY14" fmla="*/ 32023 h 38427"/>
                <a:gd name="connsiteX15" fmla="*/ 32023 w 140901"/>
                <a:gd name="connsiteY15" fmla="*/ 25619 h 38427"/>
                <a:gd name="connsiteX16" fmla="*/ 19214 w 140901"/>
                <a:gd name="connsiteY16" fmla="*/ 19214 h 38427"/>
                <a:gd name="connsiteX17" fmla="*/ 0 w 140901"/>
                <a:gd name="connsiteY17" fmla="*/ 0 h 38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0901" h="38427">
                  <a:moveTo>
                    <a:pt x="0" y="0"/>
                  </a:moveTo>
                  <a:cubicBezTo>
                    <a:pt x="0" y="0"/>
                    <a:pt x="6405" y="6405"/>
                    <a:pt x="19214" y="6405"/>
                  </a:cubicBezTo>
                  <a:cubicBezTo>
                    <a:pt x="25619" y="6405"/>
                    <a:pt x="32023" y="12809"/>
                    <a:pt x="38428" y="12809"/>
                  </a:cubicBezTo>
                  <a:cubicBezTo>
                    <a:pt x="44832" y="12809"/>
                    <a:pt x="57642" y="12809"/>
                    <a:pt x="64046" y="12809"/>
                  </a:cubicBezTo>
                  <a:cubicBezTo>
                    <a:pt x="70451" y="12809"/>
                    <a:pt x="83260" y="12809"/>
                    <a:pt x="89665" y="12809"/>
                  </a:cubicBezTo>
                  <a:cubicBezTo>
                    <a:pt x="96069" y="12809"/>
                    <a:pt x="96069" y="12809"/>
                    <a:pt x="102474" y="12809"/>
                  </a:cubicBezTo>
                  <a:cubicBezTo>
                    <a:pt x="108878" y="12809"/>
                    <a:pt x="108878" y="12809"/>
                    <a:pt x="115283" y="12809"/>
                  </a:cubicBezTo>
                  <a:cubicBezTo>
                    <a:pt x="121688" y="12809"/>
                    <a:pt x="128092" y="6405"/>
                    <a:pt x="134497" y="6405"/>
                  </a:cubicBezTo>
                  <a:cubicBezTo>
                    <a:pt x="140901" y="6405"/>
                    <a:pt x="140901" y="6405"/>
                    <a:pt x="140901" y="6405"/>
                  </a:cubicBezTo>
                  <a:cubicBezTo>
                    <a:pt x="140901" y="6405"/>
                    <a:pt x="140901" y="6405"/>
                    <a:pt x="134497" y="12809"/>
                  </a:cubicBezTo>
                  <a:cubicBezTo>
                    <a:pt x="134497" y="12809"/>
                    <a:pt x="128092" y="19214"/>
                    <a:pt x="121688" y="25619"/>
                  </a:cubicBezTo>
                  <a:cubicBezTo>
                    <a:pt x="115283" y="32023"/>
                    <a:pt x="108878" y="32023"/>
                    <a:pt x="96069" y="38428"/>
                  </a:cubicBezTo>
                  <a:cubicBezTo>
                    <a:pt x="89665" y="38428"/>
                    <a:pt x="89665" y="38428"/>
                    <a:pt x="83260" y="38428"/>
                  </a:cubicBezTo>
                  <a:cubicBezTo>
                    <a:pt x="76855" y="38428"/>
                    <a:pt x="70451" y="38428"/>
                    <a:pt x="70451" y="38428"/>
                  </a:cubicBezTo>
                  <a:cubicBezTo>
                    <a:pt x="57642" y="38428"/>
                    <a:pt x="51237" y="38428"/>
                    <a:pt x="44832" y="32023"/>
                  </a:cubicBezTo>
                  <a:cubicBezTo>
                    <a:pt x="38428" y="32023"/>
                    <a:pt x="38428" y="25619"/>
                    <a:pt x="32023" y="25619"/>
                  </a:cubicBezTo>
                  <a:cubicBezTo>
                    <a:pt x="25619" y="25619"/>
                    <a:pt x="25619" y="19214"/>
                    <a:pt x="19214" y="19214"/>
                  </a:cubicBezTo>
                  <a:cubicBezTo>
                    <a:pt x="6405" y="12809"/>
                    <a:pt x="0" y="0"/>
                    <a:pt x="0" y="0"/>
                  </a:cubicBezTo>
                  <a:close/>
                </a:path>
              </a:pathLst>
            </a:custGeom>
            <a:solidFill>
              <a:srgbClr val="AA7F63"/>
            </a:solidFill>
            <a:ln w="63979" cap="flat">
              <a:noFill/>
              <a:prstDash val="solid"/>
              <a:miter/>
            </a:ln>
          </p:spPr>
          <p:txBody>
            <a:bodyPr rtlCol="0" anchor="ctr"/>
            <a:lstStyle/>
            <a:p>
              <a:endParaRPr lang="en-US"/>
            </a:p>
          </p:txBody>
        </p:sp>
        <p:sp>
          <p:nvSpPr>
            <p:cNvPr id="518" name="Freeform: Shape 517">
              <a:extLst>
                <a:ext uri="{FF2B5EF4-FFF2-40B4-BE49-F238E27FC236}">
                  <a16:creationId xmlns:a16="http://schemas.microsoft.com/office/drawing/2014/main" xmlns="" id="{E2D13A26-01BF-406F-9E85-7DC03DCC6828}"/>
                </a:ext>
              </a:extLst>
            </p:cNvPr>
            <p:cNvSpPr/>
            <p:nvPr/>
          </p:nvSpPr>
          <p:spPr>
            <a:xfrm>
              <a:off x="-3257498" y="2209455"/>
              <a:ext cx="202726" cy="63188"/>
            </a:xfrm>
            <a:custGeom>
              <a:avLst/>
              <a:gdLst>
                <a:gd name="connsiteX0" fmla="*/ 6930 w 202726"/>
                <a:gd name="connsiteY0" fmla="*/ 10769 h 63188"/>
                <a:gd name="connsiteX1" fmla="*/ 167045 w 202726"/>
                <a:gd name="connsiteY1" fmla="*/ 4365 h 63188"/>
                <a:gd name="connsiteX2" fmla="*/ 83785 w 202726"/>
                <a:gd name="connsiteY2" fmla="*/ 62006 h 63188"/>
                <a:gd name="connsiteX3" fmla="*/ 6930 w 202726"/>
                <a:gd name="connsiteY3" fmla="*/ 10769 h 63188"/>
              </a:gdLst>
              <a:ahLst/>
              <a:cxnLst>
                <a:cxn ang="0">
                  <a:pos x="connsiteX0" y="connsiteY0"/>
                </a:cxn>
                <a:cxn ang="0">
                  <a:pos x="connsiteX1" y="connsiteY1"/>
                </a:cxn>
                <a:cxn ang="0">
                  <a:pos x="connsiteX2" y="connsiteY2"/>
                </a:cxn>
                <a:cxn ang="0">
                  <a:pos x="connsiteX3" y="connsiteY3"/>
                </a:cxn>
              </a:cxnLst>
              <a:rect l="l" t="t" r="r" b="b"/>
              <a:pathLst>
                <a:path w="202726" h="63188">
                  <a:moveTo>
                    <a:pt x="6930" y="10769"/>
                  </a:moveTo>
                  <a:cubicBezTo>
                    <a:pt x="6930" y="10769"/>
                    <a:pt x="70976" y="42793"/>
                    <a:pt x="167045" y="4365"/>
                  </a:cubicBezTo>
                  <a:cubicBezTo>
                    <a:pt x="250305" y="-21254"/>
                    <a:pt x="173450" y="74816"/>
                    <a:pt x="83785" y="62006"/>
                  </a:cubicBezTo>
                  <a:cubicBezTo>
                    <a:pt x="6930" y="42793"/>
                    <a:pt x="-12284" y="-2040"/>
                    <a:pt x="6930" y="10769"/>
                  </a:cubicBezTo>
                  <a:close/>
                </a:path>
              </a:pathLst>
            </a:custGeom>
            <a:solidFill>
              <a:srgbClr val="FFDBD9">
                <a:alpha val="40000"/>
              </a:srgbClr>
            </a:solidFill>
            <a:ln w="63979" cap="flat">
              <a:noFill/>
              <a:prstDash val="solid"/>
              <a:miter/>
            </a:ln>
          </p:spPr>
          <p:txBody>
            <a:bodyPr rtlCol="0" anchor="ctr"/>
            <a:lstStyle/>
            <a:p>
              <a:endParaRPr lang="en-US"/>
            </a:p>
          </p:txBody>
        </p:sp>
        <p:sp>
          <p:nvSpPr>
            <p:cNvPr id="519" name="Freeform: Shape 518">
              <a:extLst>
                <a:ext uri="{FF2B5EF4-FFF2-40B4-BE49-F238E27FC236}">
                  <a16:creationId xmlns:a16="http://schemas.microsoft.com/office/drawing/2014/main" xmlns="" id="{884721C8-0CB6-4457-9B19-34DD76B62478}"/>
                </a:ext>
              </a:extLst>
            </p:cNvPr>
            <p:cNvSpPr/>
            <p:nvPr/>
          </p:nvSpPr>
          <p:spPr>
            <a:xfrm>
              <a:off x="-4060255" y="804804"/>
              <a:ext cx="1821614" cy="1564544"/>
            </a:xfrm>
            <a:custGeom>
              <a:avLst/>
              <a:gdLst>
                <a:gd name="connsiteX0" fmla="*/ 1821615 w 1821614"/>
                <a:gd name="connsiteY0" fmla="*/ 384277 h 1564544"/>
                <a:gd name="connsiteX1" fmla="*/ 1597454 w 1821614"/>
                <a:gd name="connsiteY1" fmla="*/ 320231 h 1564544"/>
                <a:gd name="connsiteX2" fmla="*/ 1546216 w 1821614"/>
                <a:gd name="connsiteY2" fmla="*/ 64046 h 1564544"/>
                <a:gd name="connsiteX3" fmla="*/ 1520598 w 1821614"/>
                <a:gd name="connsiteY3" fmla="*/ 313826 h 1564544"/>
                <a:gd name="connsiteX4" fmla="*/ 1219582 w 1821614"/>
                <a:gd name="connsiteY4" fmla="*/ 262589 h 1564544"/>
                <a:gd name="connsiteX5" fmla="*/ 1181154 w 1821614"/>
                <a:gd name="connsiteY5" fmla="*/ 32023 h 1564544"/>
                <a:gd name="connsiteX6" fmla="*/ 1142726 w 1821614"/>
                <a:gd name="connsiteY6" fmla="*/ 268994 h 1564544"/>
                <a:gd name="connsiteX7" fmla="*/ 796877 w 1821614"/>
                <a:gd name="connsiteY7" fmla="*/ 262589 h 1564544"/>
                <a:gd name="connsiteX8" fmla="*/ 867328 w 1821614"/>
                <a:gd name="connsiteY8" fmla="*/ 0 h 1564544"/>
                <a:gd name="connsiteX9" fmla="*/ 707213 w 1821614"/>
                <a:gd name="connsiteY9" fmla="*/ 281803 h 1564544"/>
                <a:gd name="connsiteX10" fmla="*/ 540693 w 1821614"/>
                <a:gd name="connsiteY10" fmla="*/ 294613 h 1564544"/>
                <a:gd name="connsiteX11" fmla="*/ 591930 w 1821614"/>
                <a:gd name="connsiteY11" fmla="*/ 76855 h 1564544"/>
                <a:gd name="connsiteX12" fmla="*/ 476647 w 1821614"/>
                <a:gd name="connsiteY12" fmla="*/ 288208 h 1564544"/>
                <a:gd name="connsiteX13" fmla="*/ 182035 w 1821614"/>
                <a:gd name="connsiteY13" fmla="*/ 371468 h 1564544"/>
                <a:gd name="connsiteX14" fmla="*/ 239677 w 1821614"/>
                <a:gd name="connsiteY14" fmla="*/ 160116 h 1564544"/>
                <a:gd name="connsiteX15" fmla="*/ 9111 w 1821614"/>
                <a:gd name="connsiteY15" fmla="*/ 941479 h 1564544"/>
                <a:gd name="connsiteX16" fmla="*/ 124394 w 1821614"/>
                <a:gd name="connsiteY16" fmla="*/ 1236092 h 1564544"/>
                <a:gd name="connsiteX17" fmla="*/ 1283628 w 1821614"/>
                <a:gd name="connsiteY17" fmla="*/ 1479467 h 1564544"/>
                <a:gd name="connsiteX18" fmla="*/ 1763973 w 1821614"/>
                <a:gd name="connsiteY18" fmla="*/ 826196 h 1564544"/>
                <a:gd name="connsiteX19" fmla="*/ 1821615 w 1821614"/>
                <a:gd name="connsiteY19" fmla="*/ 384277 h 1564544"/>
                <a:gd name="connsiteX20" fmla="*/ 854519 w 1821614"/>
                <a:gd name="connsiteY20" fmla="*/ 1524300 h 1564544"/>
                <a:gd name="connsiteX21" fmla="*/ 598335 w 1821614"/>
                <a:gd name="connsiteY21" fmla="*/ 1485872 h 1564544"/>
                <a:gd name="connsiteX22" fmla="*/ 271700 w 1821614"/>
                <a:gd name="connsiteY22" fmla="*/ 1293733 h 1564544"/>
                <a:gd name="connsiteX23" fmla="*/ 150012 w 1821614"/>
                <a:gd name="connsiteY23" fmla="*/ 1146427 h 1564544"/>
                <a:gd name="connsiteX24" fmla="*/ 130798 w 1821614"/>
                <a:gd name="connsiteY24" fmla="*/ 467537 h 1564544"/>
                <a:gd name="connsiteX25" fmla="*/ 495861 w 1821614"/>
                <a:gd name="connsiteY25" fmla="*/ 339445 h 1564544"/>
                <a:gd name="connsiteX26" fmla="*/ 515075 w 1821614"/>
                <a:gd name="connsiteY26" fmla="*/ 294613 h 1564544"/>
                <a:gd name="connsiteX27" fmla="*/ 521479 w 1821614"/>
                <a:gd name="connsiteY27" fmla="*/ 345849 h 1564544"/>
                <a:gd name="connsiteX28" fmla="*/ 739236 w 1821614"/>
                <a:gd name="connsiteY28" fmla="*/ 320231 h 1564544"/>
                <a:gd name="connsiteX29" fmla="*/ 758450 w 1821614"/>
                <a:gd name="connsiteY29" fmla="*/ 230566 h 1564544"/>
                <a:gd name="connsiteX30" fmla="*/ 784068 w 1821614"/>
                <a:gd name="connsiteY30" fmla="*/ 313826 h 1564544"/>
                <a:gd name="connsiteX31" fmla="*/ 1149131 w 1821614"/>
                <a:gd name="connsiteY31" fmla="*/ 320231 h 1564544"/>
                <a:gd name="connsiteX32" fmla="*/ 1174749 w 1821614"/>
                <a:gd name="connsiteY32" fmla="*/ 256185 h 1564544"/>
                <a:gd name="connsiteX33" fmla="*/ 1193963 w 1821614"/>
                <a:gd name="connsiteY33" fmla="*/ 313826 h 1564544"/>
                <a:gd name="connsiteX34" fmla="*/ 1520598 w 1821614"/>
                <a:gd name="connsiteY34" fmla="*/ 352254 h 1564544"/>
                <a:gd name="connsiteX35" fmla="*/ 1565431 w 1821614"/>
                <a:gd name="connsiteY35" fmla="*/ 262589 h 1564544"/>
                <a:gd name="connsiteX36" fmla="*/ 1565431 w 1821614"/>
                <a:gd name="connsiteY36" fmla="*/ 358659 h 1564544"/>
                <a:gd name="connsiteX37" fmla="*/ 1757569 w 1821614"/>
                <a:gd name="connsiteY37" fmla="*/ 416300 h 1564544"/>
                <a:gd name="connsiteX38" fmla="*/ 1731950 w 1821614"/>
                <a:gd name="connsiteY38" fmla="*/ 755745 h 1564544"/>
                <a:gd name="connsiteX39" fmla="*/ 1475766 w 1821614"/>
                <a:gd name="connsiteY39" fmla="*/ 1338566 h 1564544"/>
                <a:gd name="connsiteX40" fmla="*/ 989016 w 1821614"/>
                <a:gd name="connsiteY40" fmla="*/ 1511490 h 1564544"/>
                <a:gd name="connsiteX41" fmla="*/ 854519 w 1821614"/>
                <a:gd name="connsiteY41" fmla="*/ 1524300 h 156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821614" h="1564544">
                  <a:moveTo>
                    <a:pt x="1821615" y="384277"/>
                  </a:moveTo>
                  <a:lnTo>
                    <a:pt x="1597454" y="320231"/>
                  </a:lnTo>
                  <a:cubicBezTo>
                    <a:pt x="1597454" y="320231"/>
                    <a:pt x="1603858" y="230566"/>
                    <a:pt x="1546216" y="64046"/>
                  </a:cubicBezTo>
                  <a:cubicBezTo>
                    <a:pt x="1578240" y="204948"/>
                    <a:pt x="1520598" y="313826"/>
                    <a:pt x="1520598" y="313826"/>
                  </a:cubicBezTo>
                  <a:lnTo>
                    <a:pt x="1219582" y="262589"/>
                  </a:lnTo>
                  <a:cubicBezTo>
                    <a:pt x="1219582" y="262589"/>
                    <a:pt x="1213177" y="198543"/>
                    <a:pt x="1181154" y="32023"/>
                  </a:cubicBezTo>
                  <a:cubicBezTo>
                    <a:pt x="1187559" y="153711"/>
                    <a:pt x="1142726" y="268994"/>
                    <a:pt x="1142726" y="268994"/>
                  </a:cubicBezTo>
                  <a:cubicBezTo>
                    <a:pt x="1142726" y="268994"/>
                    <a:pt x="937779" y="301017"/>
                    <a:pt x="796877" y="262589"/>
                  </a:cubicBezTo>
                  <a:cubicBezTo>
                    <a:pt x="777664" y="140902"/>
                    <a:pt x="867328" y="0"/>
                    <a:pt x="867328" y="0"/>
                  </a:cubicBezTo>
                  <a:cubicBezTo>
                    <a:pt x="867328" y="0"/>
                    <a:pt x="745641" y="115283"/>
                    <a:pt x="707213" y="281803"/>
                  </a:cubicBezTo>
                  <a:cubicBezTo>
                    <a:pt x="636762" y="256185"/>
                    <a:pt x="540693" y="294613"/>
                    <a:pt x="540693" y="294613"/>
                  </a:cubicBezTo>
                  <a:cubicBezTo>
                    <a:pt x="540693" y="294613"/>
                    <a:pt x="540693" y="179329"/>
                    <a:pt x="591930" y="76855"/>
                  </a:cubicBezTo>
                  <a:cubicBezTo>
                    <a:pt x="502265" y="140902"/>
                    <a:pt x="476647" y="288208"/>
                    <a:pt x="476647" y="288208"/>
                  </a:cubicBezTo>
                  <a:cubicBezTo>
                    <a:pt x="476647" y="288208"/>
                    <a:pt x="310127" y="294613"/>
                    <a:pt x="182035" y="371468"/>
                  </a:cubicBezTo>
                  <a:cubicBezTo>
                    <a:pt x="169226" y="262589"/>
                    <a:pt x="239677" y="160116"/>
                    <a:pt x="239677" y="160116"/>
                  </a:cubicBezTo>
                  <a:cubicBezTo>
                    <a:pt x="239677" y="160116"/>
                    <a:pt x="-54935" y="486751"/>
                    <a:pt x="9111" y="941479"/>
                  </a:cubicBezTo>
                  <a:cubicBezTo>
                    <a:pt x="21920" y="1037548"/>
                    <a:pt x="60348" y="1159236"/>
                    <a:pt x="124394" y="1236092"/>
                  </a:cubicBezTo>
                  <a:cubicBezTo>
                    <a:pt x="425410" y="1581941"/>
                    <a:pt x="848114" y="1639583"/>
                    <a:pt x="1283628" y="1479467"/>
                  </a:cubicBezTo>
                  <a:cubicBezTo>
                    <a:pt x="1616667" y="1357779"/>
                    <a:pt x="1789592" y="1242496"/>
                    <a:pt x="1763973" y="826196"/>
                  </a:cubicBezTo>
                  <a:cubicBezTo>
                    <a:pt x="1751164" y="544393"/>
                    <a:pt x="1821615" y="384277"/>
                    <a:pt x="1821615" y="384277"/>
                  </a:cubicBezTo>
                  <a:close/>
                  <a:moveTo>
                    <a:pt x="854519" y="1524300"/>
                  </a:moveTo>
                  <a:cubicBezTo>
                    <a:pt x="771259" y="1524300"/>
                    <a:pt x="687999" y="1517895"/>
                    <a:pt x="598335" y="1485872"/>
                  </a:cubicBezTo>
                  <a:cubicBezTo>
                    <a:pt x="483052" y="1441039"/>
                    <a:pt x="361364" y="1383398"/>
                    <a:pt x="271700" y="1293733"/>
                  </a:cubicBezTo>
                  <a:cubicBezTo>
                    <a:pt x="226867" y="1248901"/>
                    <a:pt x="182035" y="1197664"/>
                    <a:pt x="150012" y="1146427"/>
                  </a:cubicBezTo>
                  <a:cubicBezTo>
                    <a:pt x="-48531" y="794173"/>
                    <a:pt x="130798" y="467537"/>
                    <a:pt x="130798" y="467537"/>
                  </a:cubicBezTo>
                  <a:cubicBezTo>
                    <a:pt x="220463" y="365063"/>
                    <a:pt x="495861" y="339445"/>
                    <a:pt x="495861" y="339445"/>
                  </a:cubicBezTo>
                  <a:lnTo>
                    <a:pt x="515075" y="294613"/>
                  </a:lnTo>
                  <a:cubicBezTo>
                    <a:pt x="515075" y="294613"/>
                    <a:pt x="515075" y="313826"/>
                    <a:pt x="521479" y="345849"/>
                  </a:cubicBezTo>
                  <a:cubicBezTo>
                    <a:pt x="623953" y="301017"/>
                    <a:pt x="739236" y="320231"/>
                    <a:pt x="739236" y="320231"/>
                  </a:cubicBezTo>
                  <a:lnTo>
                    <a:pt x="758450" y="230566"/>
                  </a:lnTo>
                  <a:cubicBezTo>
                    <a:pt x="758450" y="230566"/>
                    <a:pt x="758450" y="268994"/>
                    <a:pt x="784068" y="313826"/>
                  </a:cubicBezTo>
                  <a:cubicBezTo>
                    <a:pt x="956993" y="345849"/>
                    <a:pt x="1149131" y="320231"/>
                    <a:pt x="1149131" y="320231"/>
                  </a:cubicBezTo>
                  <a:lnTo>
                    <a:pt x="1174749" y="256185"/>
                  </a:lnTo>
                  <a:lnTo>
                    <a:pt x="1193963" y="313826"/>
                  </a:lnTo>
                  <a:cubicBezTo>
                    <a:pt x="1193963" y="313826"/>
                    <a:pt x="1258009" y="326636"/>
                    <a:pt x="1520598" y="352254"/>
                  </a:cubicBezTo>
                  <a:cubicBezTo>
                    <a:pt x="1565431" y="320231"/>
                    <a:pt x="1565431" y="262589"/>
                    <a:pt x="1565431" y="262589"/>
                  </a:cubicBezTo>
                  <a:lnTo>
                    <a:pt x="1565431" y="358659"/>
                  </a:lnTo>
                  <a:lnTo>
                    <a:pt x="1757569" y="416300"/>
                  </a:lnTo>
                  <a:cubicBezTo>
                    <a:pt x="1757569" y="416300"/>
                    <a:pt x="1719141" y="550797"/>
                    <a:pt x="1731950" y="755745"/>
                  </a:cubicBezTo>
                  <a:cubicBezTo>
                    <a:pt x="1751164" y="960693"/>
                    <a:pt x="1706332" y="1197664"/>
                    <a:pt x="1475766" y="1338566"/>
                  </a:cubicBezTo>
                  <a:cubicBezTo>
                    <a:pt x="1328460" y="1434635"/>
                    <a:pt x="1155536" y="1485872"/>
                    <a:pt x="989016" y="1511490"/>
                  </a:cubicBezTo>
                  <a:cubicBezTo>
                    <a:pt x="944184" y="1517895"/>
                    <a:pt x="899351" y="1524300"/>
                    <a:pt x="854519" y="1524300"/>
                  </a:cubicBezTo>
                  <a:close/>
                </a:path>
              </a:pathLst>
            </a:custGeom>
            <a:solidFill>
              <a:srgbClr val="F4CAAB"/>
            </a:solidFill>
            <a:ln w="63979" cap="flat">
              <a:noFill/>
              <a:prstDash val="solid"/>
              <a:miter/>
            </a:ln>
          </p:spPr>
          <p:txBody>
            <a:bodyPr rtlCol="0" anchor="ctr"/>
            <a:lstStyle/>
            <a:p>
              <a:endParaRPr lang="en-US"/>
            </a:p>
          </p:txBody>
        </p:sp>
        <p:sp>
          <p:nvSpPr>
            <p:cNvPr id="520" name="Freeform: Shape 519">
              <a:extLst>
                <a:ext uri="{FF2B5EF4-FFF2-40B4-BE49-F238E27FC236}">
                  <a16:creationId xmlns:a16="http://schemas.microsoft.com/office/drawing/2014/main" xmlns="" id="{A83563D0-B353-4DFD-96DE-D3F89E1D89B5}"/>
                </a:ext>
              </a:extLst>
            </p:cNvPr>
            <p:cNvSpPr/>
            <p:nvPr/>
          </p:nvSpPr>
          <p:spPr>
            <a:xfrm>
              <a:off x="-3692486" y="1171447"/>
              <a:ext cx="230565" cy="100894"/>
            </a:xfrm>
            <a:custGeom>
              <a:avLst/>
              <a:gdLst>
                <a:gd name="connsiteX0" fmla="*/ 0 w 230565"/>
                <a:gd name="connsiteY0" fmla="*/ 17634 h 100894"/>
                <a:gd name="connsiteX1" fmla="*/ 230566 w 230565"/>
                <a:gd name="connsiteY1" fmla="*/ 100894 h 100894"/>
                <a:gd name="connsiteX2" fmla="*/ 0 w 230565"/>
                <a:gd name="connsiteY2" fmla="*/ 17634 h 100894"/>
              </a:gdLst>
              <a:ahLst/>
              <a:cxnLst>
                <a:cxn ang="0">
                  <a:pos x="connsiteX0" y="connsiteY0"/>
                </a:cxn>
                <a:cxn ang="0">
                  <a:pos x="connsiteX1" y="connsiteY1"/>
                </a:cxn>
                <a:cxn ang="0">
                  <a:pos x="connsiteX2" y="connsiteY2"/>
                </a:cxn>
              </a:cxnLst>
              <a:rect l="l" t="t" r="r" b="b"/>
              <a:pathLst>
                <a:path w="230565" h="100894">
                  <a:moveTo>
                    <a:pt x="0" y="17634"/>
                  </a:moveTo>
                  <a:cubicBezTo>
                    <a:pt x="0" y="17634"/>
                    <a:pt x="115283" y="-20794"/>
                    <a:pt x="230566" y="100894"/>
                  </a:cubicBezTo>
                  <a:cubicBezTo>
                    <a:pt x="204947" y="36848"/>
                    <a:pt x="83260" y="-33603"/>
                    <a:pt x="0" y="17634"/>
                  </a:cubicBezTo>
                  <a:close/>
                </a:path>
              </a:pathLst>
            </a:custGeom>
            <a:solidFill>
              <a:srgbClr val="443A33"/>
            </a:solidFill>
            <a:ln w="63979" cap="flat">
              <a:noFill/>
              <a:prstDash val="solid"/>
              <a:miter/>
            </a:ln>
          </p:spPr>
          <p:txBody>
            <a:bodyPr rtlCol="0" anchor="ctr"/>
            <a:lstStyle/>
            <a:p>
              <a:endParaRPr lang="en-US"/>
            </a:p>
          </p:txBody>
        </p:sp>
        <p:sp>
          <p:nvSpPr>
            <p:cNvPr id="521" name="Freeform: Shape 520">
              <a:extLst>
                <a:ext uri="{FF2B5EF4-FFF2-40B4-BE49-F238E27FC236}">
                  <a16:creationId xmlns:a16="http://schemas.microsoft.com/office/drawing/2014/main" xmlns="" id="{47BA558C-F542-46AF-A52D-59D5E55C76A8}"/>
                </a:ext>
              </a:extLst>
            </p:cNvPr>
            <p:cNvSpPr/>
            <p:nvPr/>
          </p:nvSpPr>
          <p:spPr>
            <a:xfrm>
              <a:off x="-2847078" y="1202557"/>
              <a:ext cx="243375" cy="69783"/>
            </a:xfrm>
            <a:custGeom>
              <a:avLst/>
              <a:gdLst>
                <a:gd name="connsiteX0" fmla="*/ 243375 w 243375"/>
                <a:gd name="connsiteY0" fmla="*/ 31356 h 69783"/>
                <a:gd name="connsiteX1" fmla="*/ 0 w 243375"/>
                <a:gd name="connsiteY1" fmla="*/ 69784 h 69783"/>
                <a:gd name="connsiteX2" fmla="*/ 243375 w 243375"/>
                <a:gd name="connsiteY2" fmla="*/ 31356 h 69783"/>
              </a:gdLst>
              <a:ahLst/>
              <a:cxnLst>
                <a:cxn ang="0">
                  <a:pos x="connsiteX0" y="connsiteY0"/>
                </a:cxn>
                <a:cxn ang="0">
                  <a:pos x="connsiteX1" y="connsiteY1"/>
                </a:cxn>
                <a:cxn ang="0">
                  <a:pos x="connsiteX2" y="connsiteY2"/>
                </a:cxn>
              </a:cxnLst>
              <a:rect l="l" t="t" r="r" b="b"/>
              <a:pathLst>
                <a:path w="243375" h="69783">
                  <a:moveTo>
                    <a:pt x="243375" y="31356"/>
                  </a:moveTo>
                  <a:cubicBezTo>
                    <a:pt x="243375" y="31356"/>
                    <a:pt x="140901" y="-26285"/>
                    <a:pt x="0" y="69784"/>
                  </a:cubicBezTo>
                  <a:cubicBezTo>
                    <a:pt x="44832" y="12142"/>
                    <a:pt x="172924" y="-32690"/>
                    <a:pt x="243375" y="31356"/>
                  </a:cubicBezTo>
                  <a:close/>
                </a:path>
              </a:pathLst>
            </a:custGeom>
            <a:solidFill>
              <a:srgbClr val="443A33"/>
            </a:solidFill>
            <a:ln w="63979" cap="flat">
              <a:noFill/>
              <a:prstDash val="solid"/>
              <a:miter/>
            </a:ln>
          </p:spPr>
          <p:txBody>
            <a:bodyPr rtlCol="0" anchor="ctr"/>
            <a:lstStyle/>
            <a:p>
              <a:endParaRPr lang="en-US"/>
            </a:p>
          </p:txBody>
        </p:sp>
        <p:sp>
          <p:nvSpPr>
            <p:cNvPr id="522" name="Freeform: Shape 521">
              <a:extLst>
                <a:ext uri="{FF2B5EF4-FFF2-40B4-BE49-F238E27FC236}">
                  <a16:creationId xmlns:a16="http://schemas.microsoft.com/office/drawing/2014/main" xmlns="" id="{1727B227-7F3C-4165-ADAD-3CC023B41E17}"/>
                </a:ext>
              </a:extLst>
            </p:cNvPr>
            <p:cNvSpPr/>
            <p:nvPr/>
          </p:nvSpPr>
          <p:spPr>
            <a:xfrm>
              <a:off x="-4099169" y="653084"/>
              <a:ext cx="944670" cy="418670"/>
            </a:xfrm>
            <a:custGeom>
              <a:avLst/>
              <a:gdLst>
                <a:gd name="connsiteX0" fmla="*/ 73644 w 944670"/>
                <a:gd name="connsiteY0" fmla="*/ 388691 h 418670"/>
                <a:gd name="connsiteX1" fmla="*/ 496348 w 944670"/>
                <a:gd name="connsiteY1" fmla="*/ 42841 h 418670"/>
                <a:gd name="connsiteX2" fmla="*/ 413088 w 944670"/>
                <a:gd name="connsiteY2" fmla="*/ 228575 h 418670"/>
                <a:gd name="connsiteX3" fmla="*/ 733318 w 944670"/>
                <a:gd name="connsiteY3" fmla="*/ 17223 h 418670"/>
                <a:gd name="connsiteX4" fmla="*/ 720509 w 944670"/>
                <a:gd name="connsiteY4" fmla="*/ 209362 h 418670"/>
                <a:gd name="connsiteX5" fmla="*/ 944670 w 944670"/>
                <a:gd name="connsiteY5" fmla="*/ 4414 h 418670"/>
                <a:gd name="connsiteX6" fmla="*/ 150499 w 944670"/>
                <a:gd name="connsiteY6" fmla="*/ 113292 h 418670"/>
                <a:gd name="connsiteX7" fmla="*/ 73644 w 944670"/>
                <a:gd name="connsiteY7" fmla="*/ 388691 h 418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4670" h="418670">
                  <a:moveTo>
                    <a:pt x="73644" y="388691"/>
                  </a:moveTo>
                  <a:cubicBezTo>
                    <a:pt x="73644" y="388691"/>
                    <a:pt x="240164" y="151720"/>
                    <a:pt x="496348" y="42841"/>
                  </a:cubicBezTo>
                  <a:cubicBezTo>
                    <a:pt x="566799" y="17223"/>
                    <a:pt x="445111" y="119697"/>
                    <a:pt x="413088" y="228575"/>
                  </a:cubicBezTo>
                  <a:cubicBezTo>
                    <a:pt x="374660" y="337454"/>
                    <a:pt x="509157" y="119697"/>
                    <a:pt x="733318" y="17223"/>
                  </a:cubicBezTo>
                  <a:cubicBezTo>
                    <a:pt x="810174" y="-8395"/>
                    <a:pt x="739723" y="132506"/>
                    <a:pt x="720509" y="209362"/>
                  </a:cubicBezTo>
                  <a:cubicBezTo>
                    <a:pt x="701295" y="286217"/>
                    <a:pt x="758937" y="81269"/>
                    <a:pt x="944670" y="4414"/>
                  </a:cubicBezTo>
                  <a:cubicBezTo>
                    <a:pt x="707700" y="-14800"/>
                    <a:pt x="381065" y="30032"/>
                    <a:pt x="150499" y="113292"/>
                  </a:cubicBezTo>
                  <a:cubicBezTo>
                    <a:pt x="3193" y="164529"/>
                    <a:pt x="-60853" y="523188"/>
                    <a:pt x="73644" y="388691"/>
                  </a:cubicBezTo>
                  <a:close/>
                </a:path>
              </a:pathLst>
            </a:custGeom>
            <a:solidFill>
              <a:srgbClr val="FFFFFF">
                <a:alpha val="15000"/>
              </a:srgbClr>
            </a:solidFill>
            <a:ln w="63979" cap="flat">
              <a:noFill/>
              <a:prstDash val="solid"/>
              <a:miter/>
            </a:ln>
          </p:spPr>
          <p:txBody>
            <a:bodyPr rtlCol="0" anchor="ctr"/>
            <a:lstStyle/>
            <a:p>
              <a:endParaRPr lang="en-US"/>
            </a:p>
          </p:txBody>
        </p:sp>
        <p:sp>
          <p:nvSpPr>
            <p:cNvPr id="523" name="Freeform: Shape 522">
              <a:extLst>
                <a:ext uri="{FF2B5EF4-FFF2-40B4-BE49-F238E27FC236}">
                  <a16:creationId xmlns:a16="http://schemas.microsoft.com/office/drawing/2014/main" xmlns="" id="{E44624F7-C54D-47D9-A9B6-ABA7A30E9578}"/>
                </a:ext>
              </a:extLst>
            </p:cNvPr>
            <p:cNvSpPr/>
            <p:nvPr/>
          </p:nvSpPr>
          <p:spPr>
            <a:xfrm>
              <a:off x="-3092412" y="652702"/>
              <a:ext cx="899109" cy="428073"/>
            </a:xfrm>
            <a:custGeom>
              <a:avLst/>
              <a:gdLst>
                <a:gd name="connsiteX0" fmla="*/ 66006 w 899109"/>
                <a:gd name="connsiteY0" fmla="*/ 4795 h 428073"/>
                <a:gd name="connsiteX1" fmla="*/ 1960 w 899109"/>
                <a:gd name="connsiteY1" fmla="*/ 293003 h 428073"/>
                <a:gd name="connsiteX2" fmla="*/ 123647 w 899109"/>
                <a:gd name="connsiteY2" fmla="*/ 235361 h 428073"/>
                <a:gd name="connsiteX3" fmla="*/ 149266 w 899109"/>
                <a:gd name="connsiteY3" fmla="*/ 17604 h 428073"/>
                <a:gd name="connsiteX4" fmla="*/ 322190 w 899109"/>
                <a:gd name="connsiteY4" fmla="*/ 177720 h 428073"/>
                <a:gd name="connsiteX5" fmla="*/ 443878 w 899109"/>
                <a:gd name="connsiteY5" fmla="*/ 325026 h 428073"/>
                <a:gd name="connsiteX6" fmla="*/ 456687 w 899109"/>
                <a:gd name="connsiteY6" fmla="*/ 49627 h 428073"/>
                <a:gd name="connsiteX7" fmla="*/ 732085 w 899109"/>
                <a:gd name="connsiteY7" fmla="*/ 337835 h 428073"/>
                <a:gd name="connsiteX8" fmla="*/ 821750 w 899109"/>
                <a:gd name="connsiteY8" fmla="*/ 408286 h 428073"/>
                <a:gd name="connsiteX9" fmla="*/ 828154 w 899109"/>
                <a:gd name="connsiteY9" fmla="*/ 209743 h 428073"/>
                <a:gd name="connsiteX10" fmla="*/ 872986 w 899109"/>
                <a:gd name="connsiteY10" fmla="*/ 382668 h 428073"/>
                <a:gd name="connsiteX11" fmla="*/ 892200 w 899109"/>
                <a:gd name="connsiteY11" fmla="*/ 293003 h 428073"/>
                <a:gd name="connsiteX12" fmla="*/ 732085 w 899109"/>
                <a:gd name="connsiteY12" fmla="*/ 107269 h 428073"/>
                <a:gd name="connsiteX13" fmla="*/ 66006 w 899109"/>
                <a:gd name="connsiteY13" fmla="*/ 4795 h 42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9109" h="428073">
                  <a:moveTo>
                    <a:pt x="66006" y="4795"/>
                  </a:moveTo>
                  <a:cubicBezTo>
                    <a:pt x="66006" y="4795"/>
                    <a:pt x="33983" y="196934"/>
                    <a:pt x="1960" y="293003"/>
                  </a:cubicBezTo>
                  <a:cubicBezTo>
                    <a:pt x="-17254" y="318621"/>
                    <a:pt x="110838" y="363454"/>
                    <a:pt x="123647" y="235361"/>
                  </a:cubicBezTo>
                  <a:cubicBezTo>
                    <a:pt x="142861" y="107269"/>
                    <a:pt x="149266" y="17604"/>
                    <a:pt x="149266" y="17604"/>
                  </a:cubicBezTo>
                  <a:cubicBezTo>
                    <a:pt x="149266" y="17604"/>
                    <a:pt x="251739" y="11200"/>
                    <a:pt x="322190" y="177720"/>
                  </a:cubicBezTo>
                  <a:cubicBezTo>
                    <a:pt x="392641" y="344240"/>
                    <a:pt x="392641" y="318621"/>
                    <a:pt x="443878" y="325026"/>
                  </a:cubicBezTo>
                  <a:cubicBezTo>
                    <a:pt x="501519" y="337835"/>
                    <a:pt x="482305" y="107269"/>
                    <a:pt x="456687" y="49627"/>
                  </a:cubicBezTo>
                  <a:cubicBezTo>
                    <a:pt x="603993" y="68841"/>
                    <a:pt x="693657" y="132887"/>
                    <a:pt x="732085" y="337835"/>
                  </a:cubicBezTo>
                  <a:cubicBezTo>
                    <a:pt x="744894" y="401881"/>
                    <a:pt x="802536" y="401881"/>
                    <a:pt x="821750" y="408286"/>
                  </a:cubicBezTo>
                  <a:cubicBezTo>
                    <a:pt x="840963" y="414691"/>
                    <a:pt x="828154" y="267384"/>
                    <a:pt x="828154" y="209743"/>
                  </a:cubicBezTo>
                  <a:cubicBezTo>
                    <a:pt x="834559" y="152101"/>
                    <a:pt x="866582" y="299408"/>
                    <a:pt x="872986" y="382668"/>
                  </a:cubicBezTo>
                  <a:cubicBezTo>
                    <a:pt x="885796" y="465928"/>
                    <a:pt x="911414" y="433905"/>
                    <a:pt x="892200" y="293003"/>
                  </a:cubicBezTo>
                  <a:cubicBezTo>
                    <a:pt x="872986" y="152101"/>
                    <a:pt x="834559" y="145697"/>
                    <a:pt x="732085" y="107269"/>
                  </a:cubicBezTo>
                  <a:cubicBezTo>
                    <a:pt x="629611" y="62437"/>
                    <a:pt x="194098" y="-20823"/>
                    <a:pt x="66006" y="4795"/>
                  </a:cubicBezTo>
                  <a:close/>
                </a:path>
              </a:pathLst>
            </a:custGeom>
            <a:solidFill>
              <a:srgbClr val="FFFFFF">
                <a:alpha val="15000"/>
              </a:srgbClr>
            </a:solidFill>
            <a:ln w="63979" cap="flat">
              <a:noFill/>
              <a:prstDash val="solid"/>
              <a:miter/>
            </a:ln>
          </p:spPr>
          <p:txBody>
            <a:bodyPr rtlCol="0" anchor="ctr"/>
            <a:lstStyle/>
            <a:p>
              <a:endParaRPr lang="en-US"/>
            </a:p>
          </p:txBody>
        </p:sp>
        <p:sp>
          <p:nvSpPr>
            <p:cNvPr id="524" name="Freeform: Shape 523">
              <a:extLst>
                <a:ext uri="{FF2B5EF4-FFF2-40B4-BE49-F238E27FC236}">
                  <a16:creationId xmlns:a16="http://schemas.microsoft.com/office/drawing/2014/main" xmlns="" id="{F455EF17-3AED-4295-AD32-BCFBB3572F76}"/>
                </a:ext>
              </a:extLst>
            </p:cNvPr>
            <p:cNvSpPr/>
            <p:nvPr/>
          </p:nvSpPr>
          <p:spPr>
            <a:xfrm>
              <a:off x="-3468325" y="1932017"/>
              <a:ext cx="486750" cy="58544"/>
            </a:xfrm>
            <a:custGeom>
              <a:avLst/>
              <a:gdLst>
                <a:gd name="connsiteX0" fmla="*/ 0 w 486750"/>
                <a:gd name="connsiteY0" fmla="*/ 44832 h 58544"/>
                <a:gd name="connsiteX1" fmla="*/ 486750 w 486750"/>
                <a:gd name="connsiteY1" fmla="*/ 0 h 58544"/>
                <a:gd name="connsiteX2" fmla="*/ 0 w 486750"/>
                <a:gd name="connsiteY2" fmla="*/ 44832 h 58544"/>
              </a:gdLst>
              <a:ahLst/>
              <a:cxnLst>
                <a:cxn ang="0">
                  <a:pos x="connsiteX0" y="connsiteY0"/>
                </a:cxn>
                <a:cxn ang="0">
                  <a:pos x="connsiteX1" y="connsiteY1"/>
                </a:cxn>
                <a:cxn ang="0">
                  <a:pos x="connsiteX2" y="connsiteY2"/>
                </a:cxn>
              </a:cxnLst>
              <a:rect l="l" t="t" r="r" b="b"/>
              <a:pathLst>
                <a:path w="486750" h="58544">
                  <a:moveTo>
                    <a:pt x="0" y="44832"/>
                  </a:moveTo>
                  <a:cubicBezTo>
                    <a:pt x="0" y="44832"/>
                    <a:pt x="236970" y="64046"/>
                    <a:pt x="486750" y="0"/>
                  </a:cubicBezTo>
                  <a:cubicBezTo>
                    <a:pt x="435513" y="32023"/>
                    <a:pt x="128092" y="83260"/>
                    <a:pt x="0" y="44832"/>
                  </a:cubicBezTo>
                  <a:close/>
                </a:path>
              </a:pathLst>
            </a:custGeom>
            <a:solidFill>
              <a:srgbClr val="FFD3D1">
                <a:alpha val="40000"/>
              </a:srgbClr>
            </a:solidFill>
            <a:ln w="63979" cap="flat">
              <a:noFill/>
              <a:prstDash val="solid"/>
              <a:miter/>
            </a:ln>
          </p:spPr>
          <p:txBody>
            <a:bodyPr rtlCol="0" anchor="ctr"/>
            <a:lstStyle/>
            <a:p>
              <a:endParaRPr lang="en-US"/>
            </a:p>
          </p:txBody>
        </p:sp>
        <p:sp>
          <p:nvSpPr>
            <p:cNvPr id="525" name="Freeform: Shape 524">
              <a:extLst>
                <a:ext uri="{FF2B5EF4-FFF2-40B4-BE49-F238E27FC236}">
                  <a16:creationId xmlns:a16="http://schemas.microsoft.com/office/drawing/2014/main" xmlns="" id="{7AC3FFA6-11D8-4677-83D7-951A6D4DBFFC}"/>
                </a:ext>
              </a:extLst>
            </p:cNvPr>
            <p:cNvSpPr/>
            <p:nvPr/>
          </p:nvSpPr>
          <p:spPr>
            <a:xfrm>
              <a:off x="-2955956" y="1419647"/>
              <a:ext cx="403490" cy="249348"/>
            </a:xfrm>
            <a:custGeom>
              <a:avLst/>
              <a:gdLst>
                <a:gd name="connsiteX0" fmla="*/ 211352 w 403490"/>
                <a:gd name="connsiteY0" fmla="*/ 192139 h 249348"/>
                <a:gd name="connsiteX1" fmla="*/ 51237 w 403490"/>
                <a:gd name="connsiteY1" fmla="*/ 96069 h 249348"/>
                <a:gd name="connsiteX2" fmla="*/ 0 w 403490"/>
                <a:gd name="connsiteY2" fmla="*/ 224162 h 249348"/>
                <a:gd name="connsiteX3" fmla="*/ 403490 w 403490"/>
                <a:gd name="connsiteY3" fmla="*/ 96069 h 249348"/>
                <a:gd name="connsiteX4" fmla="*/ 365063 w 403490"/>
                <a:gd name="connsiteY4" fmla="*/ 0 h 249348"/>
                <a:gd name="connsiteX5" fmla="*/ 365063 w 403490"/>
                <a:gd name="connsiteY5" fmla="*/ 12809 h 249348"/>
                <a:gd name="connsiteX6" fmla="*/ 211352 w 403490"/>
                <a:gd name="connsiteY6" fmla="*/ 192139 h 249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3490" h="249348">
                  <a:moveTo>
                    <a:pt x="211352" y="192139"/>
                  </a:moveTo>
                  <a:cubicBezTo>
                    <a:pt x="44832" y="230566"/>
                    <a:pt x="44832" y="121688"/>
                    <a:pt x="51237" y="96069"/>
                  </a:cubicBezTo>
                  <a:cubicBezTo>
                    <a:pt x="19214" y="160116"/>
                    <a:pt x="0" y="224162"/>
                    <a:pt x="0" y="224162"/>
                  </a:cubicBezTo>
                  <a:cubicBezTo>
                    <a:pt x="268994" y="301017"/>
                    <a:pt x="384276" y="185734"/>
                    <a:pt x="403490" y="96069"/>
                  </a:cubicBezTo>
                  <a:cubicBezTo>
                    <a:pt x="397086" y="64046"/>
                    <a:pt x="384276" y="25618"/>
                    <a:pt x="365063" y="0"/>
                  </a:cubicBezTo>
                  <a:cubicBezTo>
                    <a:pt x="365063" y="6405"/>
                    <a:pt x="365063" y="6405"/>
                    <a:pt x="365063" y="12809"/>
                  </a:cubicBezTo>
                  <a:cubicBezTo>
                    <a:pt x="397086" y="57642"/>
                    <a:pt x="403490" y="153711"/>
                    <a:pt x="211352" y="192139"/>
                  </a:cubicBezTo>
                  <a:close/>
                </a:path>
              </a:pathLst>
            </a:custGeom>
            <a:solidFill>
              <a:srgbClr val="DDDDDD"/>
            </a:solidFill>
            <a:ln w="63979" cap="flat">
              <a:noFill/>
              <a:prstDash val="solid"/>
              <a:miter/>
            </a:ln>
          </p:spPr>
          <p:txBody>
            <a:bodyPr rtlCol="0" anchor="ctr"/>
            <a:lstStyle/>
            <a:p>
              <a:endParaRPr lang="en-US"/>
            </a:p>
          </p:txBody>
        </p:sp>
        <p:sp>
          <p:nvSpPr>
            <p:cNvPr id="526" name="Freeform: Shape 525">
              <a:extLst>
                <a:ext uri="{FF2B5EF4-FFF2-40B4-BE49-F238E27FC236}">
                  <a16:creationId xmlns:a16="http://schemas.microsoft.com/office/drawing/2014/main" xmlns="" id="{5CAE6710-3788-4A36-AF8F-C1551A09FAD3}"/>
                </a:ext>
              </a:extLst>
            </p:cNvPr>
            <p:cNvSpPr/>
            <p:nvPr/>
          </p:nvSpPr>
          <p:spPr>
            <a:xfrm>
              <a:off x="-3794960" y="1426052"/>
              <a:ext cx="367575" cy="194224"/>
            </a:xfrm>
            <a:custGeom>
              <a:avLst/>
              <a:gdLst>
                <a:gd name="connsiteX0" fmla="*/ 166520 w 367575"/>
                <a:gd name="connsiteY0" fmla="*/ 128092 h 194224"/>
                <a:gd name="connsiteX1" fmla="*/ 25618 w 367575"/>
                <a:gd name="connsiteY1" fmla="*/ 0 h 194224"/>
                <a:gd name="connsiteX2" fmla="*/ 19214 w 367575"/>
                <a:gd name="connsiteY2" fmla="*/ 0 h 194224"/>
                <a:gd name="connsiteX3" fmla="*/ 0 w 367575"/>
                <a:gd name="connsiteY3" fmla="*/ 83260 h 194224"/>
                <a:gd name="connsiteX4" fmla="*/ 365063 w 367575"/>
                <a:gd name="connsiteY4" fmla="*/ 185734 h 194224"/>
                <a:gd name="connsiteX5" fmla="*/ 352253 w 367575"/>
                <a:gd name="connsiteY5" fmla="*/ 51237 h 194224"/>
                <a:gd name="connsiteX6" fmla="*/ 352253 w 367575"/>
                <a:gd name="connsiteY6" fmla="*/ 57642 h 194224"/>
                <a:gd name="connsiteX7" fmla="*/ 166520 w 367575"/>
                <a:gd name="connsiteY7" fmla="*/ 128092 h 194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7575" h="194224">
                  <a:moveTo>
                    <a:pt x="166520" y="128092"/>
                  </a:moveTo>
                  <a:cubicBezTo>
                    <a:pt x="0" y="64046"/>
                    <a:pt x="25618" y="0"/>
                    <a:pt x="25618" y="0"/>
                  </a:cubicBezTo>
                  <a:lnTo>
                    <a:pt x="19214" y="0"/>
                  </a:lnTo>
                  <a:cubicBezTo>
                    <a:pt x="6405" y="32023"/>
                    <a:pt x="0" y="64046"/>
                    <a:pt x="0" y="83260"/>
                  </a:cubicBezTo>
                  <a:cubicBezTo>
                    <a:pt x="0" y="83260"/>
                    <a:pt x="147306" y="230566"/>
                    <a:pt x="365063" y="185734"/>
                  </a:cubicBezTo>
                  <a:cubicBezTo>
                    <a:pt x="371467" y="140902"/>
                    <a:pt x="365063" y="96069"/>
                    <a:pt x="352253" y="51237"/>
                  </a:cubicBezTo>
                  <a:cubicBezTo>
                    <a:pt x="352253" y="51237"/>
                    <a:pt x="352253" y="57642"/>
                    <a:pt x="352253" y="57642"/>
                  </a:cubicBezTo>
                  <a:cubicBezTo>
                    <a:pt x="365063" y="128092"/>
                    <a:pt x="333040" y="192139"/>
                    <a:pt x="166520" y="128092"/>
                  </a:cubicBezTo>
                  <a:close/>
                </a:path>
              </a:pathLst>
            </a:custGeom>
            <a:solidFill>
              <a:srgbClr val="DDDDDD"/>
            </a:solidFill>
            <a:ln w="63979" cap="flat">
              <a:noFill/>
              <a:prstDash val="solid"/>
              <a:miter/>
            </a:ln>
          </p:spPr>
          <p:txBody>
            <a:bodyPr rtlCol="0" anchor="ctr"/>
            <a:lstStyle/>
            <a:p>
              <a:endParaRPr lang="en-US"/>
            </a:p>
          </p:txBody>
        </p:sp>
        <p:sp>
          <p:nvSpPr>
            <p:cNvPr id="527" name="Freeform: Shape 526">
              <a:extLst>
                <a:ext uri="{FF2B5EF4-FFF2-40B4-BE49-F238E27FC236}">
                  <a16:creationId xmlns:a16="http://schemas.microsoft.com/office/drawing/2014/main" xmlns="" id="{C38A8A81-DBD5-4755-9656-1A86579D38F6}"/>
                </a:ext>
              </a:extLst>
            </p:cNvPr>
            <p:cNvSpPr/>
            <p:nvPr/>
          </p:nvSpPr>
          <p:spPr>
            <a:xfrm>
              <a:off x="-4345756" y="2598097"/>
              <a:ext cx="2388918" cy="2603686"/>
            </a:xfrm>
            <a:custGeom>
              <a:avLst/>
              <a:gdLst>
                <a:gd name="connsiteX0" fmla="*/ 1569129 w 2388918"/>
                <a:gd name="connsiteY0" fmla="*/ 1108000 h 2603686"/>
                <a:gd name="connsiteX1" fmla="*/ 1613961 w 2388918"/>
                <a:gd name="connsiteY1" fmla="*/ 1197664 h 2603686"/>
                <a:gd name="connsiteX2" fmla="*/ 1581938 w 2388918"/>
                <a:gd name="connsiteY2" fmla="*/ 1274520 h 2603686"/>
                <a:gd name="connsiteX3" fmla="*/ 1882955 w 2388918"/>
                <a:gd name="connsiteY3" fmla="*/ 1543513 h 2603686"/>
                <a:gd name="connsiteX4" fmla="*/ 1979024 w 2388918"/>
                <a:gd name="connsiteY4" fmla="*/ 1850935 h 2603686"/>
                <a:gd name="connsiteX5" fmla="*/ 1761267 w 2388918"/>
                <a:gd name="connsiteY5" fmla="*/ 1530704 h 2603686"/>
                <a:gd name="connsiteX6" fmla="*/ 1870146 w 2388918"/>
                <a:gd name="connsiteY6" fmla="*/ 2324877 h 2603686"/>
                <a:gd name="connsiteX7" fmla="*/ 1325754 w 2388918"/>
                <a:gd name="connsiteY7" fmla="*/ 2497802 h 2603686"/>
                <a:gd name="connsiteX8" fmla="*/ 1146425 w 2388918"/>
                <a:gd name="connsiteY8" fmla="*/ 1882958 h 2603686"/>
                <a:gd name="connsiteX9" fmla="*/ 1024737 w 2388918"/>
                <a:gd name="connsiteY9" fmla="*/ 1287329 h 2603686"/>
                <a:gd name="connsiteX10" fmla="*/ 941477 w 2388918"/>
                <a:gd name="connsiteY10" fmla="*/ 1953409 h 2603686"/>
                <a:gd name="connsiteX11" fmla="*/ 896645 w 2388918"/>
                <a:gd name="connsiteY11" fmla="*/ 2440160 h 2603686"/>
                <a:gd name="connsiteX12" fmla="*/ 595628 w 2388918"/>
                <a:gd name="connsiteY12" fmla="*/ 2369710 h 2603686"/>
                <a:gd name="connsiteX13" fmla="*/ 294612 w 2388918"/>
                <a:gd name="connsiteY13" fmla="*/ 2241617 h 2603686"/>
                <a:gd name="connsiteX14" fmla="*/ 416300 w 2388918"/>
                <a:gd name="connsiteY14" fmla="*/ 2094311 h 2603686"/>
                <a:gd name="connsiteX15" fmla="*/ 505964 w 2388918"/>
                <a:gd name="connsiteY15" fmla="*/ 1684415 h 2603686"/>
                <a:gd name="connsiteX16" fmla="*/ 589224 w 2388918"/>
                <a:gd name="connsiteY16" fmla="*/ 1319352 h 2603686"/>
                <a:gd name="connsiteX17" fmla="*/ 640461 w 2388918"/>
                <a:gd name="connsiteY17" fmla="*/ 1306543 h 2603686"/>
                <a:gd name="connsiteX18" fmla="*/ 794171 w 2388918"/>
                <a:gd name="connsiteY18" fmla="*/ 0 h 2603686"/>
                <a:gd name="connsiteX19" fmla="*/ 448323 w 2388918"/>
                <a:gd name="connsiteY19" fmla="*/ 685294 h 2603686"/>
                <a:gd name="connsiteX20" fmla="*/ 390681 w 2388918"/>
                <a:gd name="connsiteY20" fmla="*/ 787768 h 2603686"/>
                <a:gd name="connsiteX21" fmla="*/ 441918 w 2388918"/>
                <a:gd name="connsiteY21" fmla="*/ 1005525 h 2603686"/>
                <a:gd name="connsiteX22" fmla="*/ 365063 w 2388918"/>
                <a:gd name="connsiteY22" fmla="*/ 1434635 h 2603686"/>
                <a:gd name="connsiteX23" fmla="*/ 172924 w 2388918"/>
                <a:gd name="connsiteY23" fmla="*/ 1325756 h 2603686"/>
                <a:gd name="connsiteX24" fmla="*/ 12809 w 2388918"/>
                <a:gd name="connsiteY24" fmla="*/ 1325756 h 2603686"/>
                <a:gd name="connsiteX25" fmla="*/ 0 w 2388918"/>
                <a:gd name="connsiteY25" fmla="*/ 1364184 h 2603686"/>
                <a:gd name="connsiteX26" fmla="*/ 230566 w 2388918"/>
                <a:gd name="connsiteY26" fmla="*/ 1447444 h 2603686"/>
                <a:gd name="connsiteX27" fmla="*/ 403490 w 2388918"/>
                <a:gd name="connsiteY27" fmla="*/ 1524300 h 2603686"/>
                <a:gd name="connsiteX28" fmla="*/ 467536 w 2388918"/>
                <a:gd name="connsiteY28" fmla="*/ 1287329 h 2603686"/>
                <a:gd name="connsiteX29" fmla="*/ 448323 w 2388918"/>
                <a:gd name="connsiteY29" fmla="*/ 1581941 h 2603686"/>
                <a:gd name="connsiteX30" fmla="*/ 294612 w 2388918"/>
                <a:gd name="connsiteY30" fmla="*/ 2068693 h 2603686"/>
                <a:gd name="connsiteX31" fmla="*/ 230566 w 2388918"/>
                <a:gd name="connsiteY31" fmla="*/ 2369710 h 2603686"/>
                <a:gd name="connsiteX32" fmla="*/ 563605 w 2388918"/>
                <a:gd name="connsiteY32" fmla="*/ 2472183 h 2603686"/>
                <a:gd name="connsiteX33" fmla="*/ 947882 w 2388918"/>
                <a:gd name="connsiteY33" fmla="*/ 2536230 h 2603686"/>
                <a:gd name="connsiteX34" fmla="*/ 1031142 w 2388918"/>
                <a:gd name="connsiteY34" fmla="*/ 1729247 h 2603686"/>
                <a:gd name="connsiteX35" fmla="*/ 1261708 w 2388918"/>
                <a:gd name="connsiteY35" fmla="*/ 2600276 h 2603686"/>
                <a:gd name="connsiteX36" fmla="*/ 1979024 w 2388918"/>
                <a:gd name="connsiteY36" fmla="*/ 2299259 h 2603686"/>
                <a:gd name="connsiteX37" fmla="*/ 1850932 w 2388918"/>
                <a:gd name="connsiteY37" fmla="*/ 1710034 h 2603686"/>
                <a:gd name="connsiteX38" fmla="*/ 2139139 w 2388918"/>
                <a:gd name="connsiteY38" fmla="*/ 2209594 h 2603686"/>
                <a:gd name="connsiteX39" fmla="*/ 2222399 w 2388918"/>
                <a:gd name="connsiteY39" fmla="*/ 2196785 h 2603686"/>
                <a:gd name="connsiteX40" fmla="*/ 1882955 w 2388918"/>
                <a:gd name="connsiteY40" fmla="*/ 1396207 h 2603686"/>
                <a:gd name="connsiteX41" fmla="*/ 1940596 w 2388918"/>
                <a:gd name="connsiteY41" fmla="*/ 1485872 h 2603686"/>
                <a:gd name="connsiteX42" fmla="*/ 2145544 w 2388918"/>
                <a:gd name="connsiteY42" fmla="*/ 1306543 h 2603686"/>
                <a:gd name="connsiteX43" fmla="*/ 2388919 w 2388918"/>
                <a:gd name="connsiteY43" fmla="*/ 1338566 h 2603686"/>
                <a:gd name="connsiteX44" fmla="*/ 2087902 w 2388918"/>
                <a:gd name="connsiteY44" fmla="*/ 755745 h 2603686"/>
                <a:gd name="connsiteX45" fmla="*/ 2049474 w 2388918"/>
                <a:gd name="connsiteY45" fmla="*/ 653271 h 2603686"/>
                <a:gd name="connsiteX46" fmla="*/ 1895764 w 2388918"/>
                <a:gd name="connsiteY46" fmla="*/ 275399 h 2603686"/>
                <a:gd name="connsiteX47" fmla="*/ 1940596 w 2388918"/>
                <a:gd name="connsiteY47" fmla="*/ 454728 h 2603686"/>
                <a:gd name="connsiteX48" fmla="*/ 2023856 w 2388918"/>
                <a:gd name="connsiteY48" fmla="*/ 717318 h 2603686"/>
                <a:gd name="connsiteX49" fmla="*/ 1991833 w 2388918"/>
                <a:gd name="connsiteY49" fmla="*/ 762150 h 2603686"/>
                <a:gd name="connsiteX50" fmla="*/ 2254422 w 2388918"/>
                <a:gd name="connsiteY50" fmla="*/ 1242496 h 2603686"/>
                <a:gd name="connsiteX51" fmla="*/ 1953405 w 2388918"/>
                <a:gd name="connsiteY51" fmla="*/ 1325756 h 2603686"/>
                <a:gd name="connsiteX52" fmla="*/ 1889359 w 2388918"/>
                <a:gd name="connsiteY52" fmla="*/ 1140023 h 2603686"/>
                <a:gd name="connsiteX53" fmla="*/ 1940596 w 2388918"/>
                <a:gd name="connsiteY53" fmla="*/ 1056762 h 2603686"/>
                <a:gd name="connsiteX54" fmla="*/ 1857336 w 2388918"/>
                <a:gd name="connsiteY54" fmla="*/ 1005525 h 2603686"/>
                <a:gd name="connsiteX55" fmla="*/ 1812504 w 2388918"/>
                <a:gd name="connsiteY55" fmla="*/ 954289 h 2603686"/>
                <a:gd name="connsiteX56" fmla="*/ 1748458 w 2388918"/>
                <a:gd name="connsiteY56" fmla="*/ 371468 h 2603686"/>
                <a:gd name="connsiteX57" fmla="*/ 1562724 w 2388918"/>
                <a:gd name="connsiteY57" fmla="*/ 108879 h 2603686"/>
                <a:gd name="connsiteX58" fmla="*/ 1665198 w 2388918"/>
                <a:gd name="connsiteY58" fmla="*/ 486751 h 2603686"/>
                <a:gd name="connsiteX59" fmla="*/ 1569129 w 2388918"/>
                <a:gd name="connsiteY59" fmla="*/ 1108000 h 2603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388918" h="2603686">
                  <a:moveTo>
                    <a:pt x="1569129" y="1108000"/>
                  </a:moveTo>
                  <a:cubicBezTo>
                    <a:pt x="1479464" y="1197664"/>
                    <a:pt x="1716435" y="1088785"/>
                    <a:pt x="1613961" y="1197664"/>
                  </a:cubicBezTo>
                  <a:cubicBezTo>
                    <a:pt x="1505083" y="1306543"/>
                    <a:pt x="1127211" y="1639583"/>
                    <a:pt x="1581938" y="1274520"/>
                  </a:cubicBezTo>
                  <a:cubicBezTo>
                    <a:pt x="1729244" y="1159236"/>
                    <a:pt x="1786886" y="1325756"/>
                    <a:pt x="1882955" y="1543513"/>
                  </a:cubicBezTo>
                  <a:cubicBezTo>
                    <a:pt x="1979024" y="1761271"/>
                    <a:pt x="2119925" y="2075097"/>
                    <a:pt x="1979024" y="1850935"/>
                  </a:cubicBezTo>
                  <a:cubicBezTo>
                    <a:pt x="1838122" y="1626774"/>
                    <a:pt x="1761267" y="1530704"/>
                    <a:pt x="1761267" y="1530704"/>
                  </a:cubicBezTo>
                  <a:cubicBezTo>
                    <a:pt x="1761267" y="1530704"/>
                    <a:pt x="1825313" y="2139143"/>
                    <a:pt x="1870146" y="2324877"/>
                  </a:cubicBezTo>
                  <a:cubicBezTo>
                    <a:pt x="1671603" y="2536230"/>
                    <a:pt x="1325754" y="2497802"/>
                    <a:pt x="1325754" y="2497802"/>
                  </a:cubicBezTo>
                  <a:cubicBezTo>
                    <a:pt x="1325754" y="2497802"/>
                    <a:pt x="1216875" y="2081502"/>
                    <a:pt x="1146425" y="1882958"/>
                  </a:cubicBezTo>
                  <a:cubicBezTo>
                    <a:pt x="1075974" y="1684415"/>
                    <a:pt x="1069570" y="1562727"/>
                    <a:pt x="1024737" y="1287329"/>
                  </a:cubicBezTo>
                  <a:cubicBezTo>
                    <a:pt x="1005523" y="1473063"/>
                    <a:pt x="986310" y="1716438"/>
                    <a:pt x="941477" y="1953409"/>
                  </a:cubicBezTo>
                  <a:cubicBezTo>
                    <a:pt x="890240" y="2196785"/>
                    <a:pt x="896645" y="2440160"/>
                    <a:pt x="896645" y="2440160"/>
                  </a:cubicBezTo>
                  <a:cubicBezTo>
                    <a:pt x="896645" y="2440160"/>
                    <a:pt x="691698" y="2446565"/>
                    <a:pt x="595628" y="2369710"/>
                  </a:cubicBezTo>
                  <a:cubicBezTo>
                    <a:pt x="499559" y="2292854"/>
                    <a:pt x="409895" y="2273640"/>
                    <a:pt x="294612" y="2241617"/>
                  </a:cubicBezTo>
                  <a:cubicBezTo>
                    <a:pt x="345849" y="2126334"/>
                    <a:pt x="448323" y="2203190"/>
                    <a:pt x="416300" y="2094311"/>
                  </a:cubicBezTo>
                  <a:cubicBezTo>
                    <a:pt x="377872" y="1985432"/>
                    <a:pt x="429109" y="1870149"/>
                    <a:pt x="505964" y="1684415"/>
                  </a:cubicBezTo>
                  <a:cubicBezTo>
                    <a:pt x="602033" y="1453849"/>
                    <a:pt x="544392" y="1223283"/>
                    <a:pt x="589224" y="1319352"/>
                  </a:cubicBezTo>
                  <a:cubicBezTo>
                    <a:pt x="640461" y="1415421"/>
                    <a:pt x="781362" y="1703629"/>
                    <a:pt x="640461" y="1306543"/>
                  </a:cubicBezTo>
                  <a:cubicBezTo>
                    <a:pt x="454727" y="749341"/>
                    <a:pt x="640461" y="320231"/>
                    <a:pt x="794171" y="0"/>
                  </a:cubicBezTo>
                  <a:cubicBezTo>
                    <a:pt x="653270" y="128092"/>
                    <a:pt x="416300" y="557202"/>
                    <a:pt x="448323" y="685294"/>
                  </a:cubicBezTo>
                  <a:cubicBezTo>
                    <a:pt x="473941" y="813387"/>
                    <a:pt x="467536" y="922265"/>
                    <a:pt x="390681" y="787768"/>
                  </a:cubicBezTo>
                  <a:cubicBezTo>
                    <a:pt x="313826" y="653271"/>
                    <a:pt x="429109" y="877433"/>
                    <a:pt x="441918" y="1005525"/>
                  </a:cubicBezTo>
                  <a:cubicBezTo>
                    <a:pt x="454727" y="1133618"/>
                    <a:pt x="365063" y="1434635"/>
                    <a:pt x="365063" y="1434635"/>
                  </a:cubicBezTo>
                  <a:cubicBezTo>
                    <a:pt x="365063" y="1434635"/>
                    <a:pt x="275398" y="1428231"/>
                    <a:pt x="172924" y="1325756"/>
                  </a:cubicBezTo>
                  <a:cubicBezTo>
                    <a:pt x="115283" y="1268115"/>
                    <a:pt x="57641" y="1293733"/>
                    <a:pt x="12809" y="1325756"/>
                  </a:cubicBezTo>
                  <a:cubicBezTo>
                    <a:pt x="6405" y="1338566"/>
                    <a:pt x="0" y="1351375"/>
                    <a:pt x="0" y="1364184"/>
                  </a:cubicBezTo>
                  <a:cubicBezTo>
                    <a:pt x="102474" y="1325756"/>
                    <a:pt x="179329" y="1396207"/>
                    <a:pt x="230566" y="1447444"/>
                  </a:cubicBezTo>
                  <a:cubicBezTo>
                    <a:pt x="281803" y="1498681"/>
                    <a:pt x="339444" y="1537109"/>
                    <a:pt x="403490" y="1524300"/>
                  </a:cubicBezTo>
                  <a:cubicBezTo>
                    <a:pt x="454727" y="1332161"/>
                    <a:pt x="467536" y="1287329"/>
                    <a:pt x="467536" y="1287329"/>
                  </a:cubicBezTo>
                  <a:cubicBezTo>
                    <a:pt x="467536" y="1287329"/>
                    <a:pt x="486750" y="1434635"/>
                    <a:pt x="448323" y="1581941"/>
                  </a:cubicBezTo>
                  <a:cubicBezTo>
                    <a:pt x="384276" y="1812508"/>
                    <a:pt x="358658" y="1921386"/>
                    <a:pt x="294612" y="2068693"/>
                  </a:cubicBezTo>
                  <a:cubicBezTo>
                    <a:pt x="230566" y="2215999"/>
                    <a:pt x="230566" y="2369710"/>
                    <a:pt x="230566" y="2369710"/>
                  </a:cubicBezTo>
                  <a:cubicBezTo>
                    <a:pt x="230566" y="2369710"/>
                    <a:pt x="397086" y="2382519"/>
                    <a:pt x="563605" y="2472183"/>
                  </a:cubicBezTo>
                  <a:cubicBezTo>
                    <a:pt x="730125" y="2561848"/>
                    <a:pt x="947882" y="2536230"/>
                    <a:pt x="947882" y="2536230"/>
                  </a:cubicBezTo>
                  <a:cubicBezTo>
                    <a:pt x="947882" y="2536230"/>
                    <a:pt x="979905" y="1940600"/>
                    <a:pt x="1031142" y="1729247"/>
                  </a:cubicBezTo>
                  <a:cubicBezTo>
                    <a:pt x="1114402" y="2119929"/>
                    <a:pt x="1261708" y="2600276"/>
                    <a:pt x="1261708" y="2600276"/>
                  </a:cubicBezTo>
                  <a:cubicBezTo>
                    <a:pt x="1261708" y="2600276"/>
                    <a:pt x="1793290" y="2657917"/>
                    <a:pt x="1979024" y="2299259"/>
                  </a:cubicBezTo>
                  <a:cubicBezTo>
                    <a:pt x="1914978" y="2087906"/>
                    <a:pt x="1850932" y="1710034"/>
                    <a:pt x="1850932" y="1710034"/>
                  </a:cubicBezTo>
                  <a:cubicBezTo>
                    <a:pt x="1850932" y="1710034"/>
                    <a:pt x="2036665" y="2068693"/>
                    <a:pt x="2139139" y="2209594"/>
                  </a:cubicBezTo>
                  <a:cubicBezTo>
                    <a:pt x="2171162" y="2254427"/>
                    <a:pt x="2222399" y="2196785"/>
                    <a:pt x="2222399" y="2196785"/>
                  </a:cubicBezTo>
                  <a:lnTo>
                    <a:pt x="1882955" y="1396207"/>
                  </a:lnTo>
                  <a:lnTo>
                    <a:pt x="1940596" y="1485872"/>
                  </a:lnTo>
                  <a:cubicBezTo>
                    <a:pt x="1940596" y="1485872"/>
                    <a:pt x="1966215" y="1364184"/>
                    <a:pt x="2145544" y="1306543"/>
                  </a:cubicBezTo>
                  <a:cubicBezTo>
                    <a:pt x="2260827" y="1274520"/>
                    <a:pt x="2388919" y="1338566"/>
                    <a:pt x="2388919" y="1338566"/>
                  </a:cubicBezTo>
                  <a:cubicBezTo>
                    <a:pt x="2203185" y="1043953"/>
                    <a:pt x="2081498" y="781364"/>
                    <a:pt x="2087902" y="755745"/>
                  </a:cubicBezTo>
                  <a:cubicBezTo>
                    <a:pt x="2094307" y="730127"/>
                    <a:pt x="2119925" y="691699"/>
                    <a:pt x="2049474" y="653271"/>
                  </a:cubicBezTo>
                  <a:cubicBezTo>
                    <a:pt x="1985428" y="550797"/>
                    <a:pt x="1940596" y="397087"/>
                    <a:pt x="1895764" y="275399"/>
                  </a:cubicBezTo>
                  <a:cubicBezTo>
                    <a:pt x="1908573" y="333040"/>
                    <a:pt x="1921382" y="397087"/>
                    <a:pt x="1940596" y="454728"/>
                  </a:cubicBezTo>
                  <a:cubicBezTo>
                    <a:pt x="1985428" y="602034"/>
                    <a:pt x="2081498" y="742936"/>
                    <a:pt x="2023856" y="717318"/>
                  </a:cubicBezTo>
                  <a:cubicBezTo>
                    <a:pt x="1934192" y="678890"/>
                    <a:pt x="1882955" y="646867"/>
                    <a:pt x="1991833" y="762150"/>
                  </a:cubicBezTo>
                  <a:cubicBezTo>
                    <a:pt x="2100711" y="877433"/>
                    <a:pt x="2094307" y="947884"/>
                    <a:pt x="2254422" y="1242496"/>
                  </a:cubicBezTo>
                  <a:cubicBezTo>
                    <a:pt x="2087902" y="1216878"/>
                    <a:pt x="1953405" y="1325756"/>
                    <a:pt x="1953405" y="1325756"/>
                  </a:cubicBezTo>
                  <a:cubicBezTo>
                    <a:pt x="1953405" y="1325756"/>
                    <a:pt x="1806099" y="1210473"/>
                    <a:pt x="1889359" y="1140023"/>
                  </a:cubicBezTo>
                  <a:cubicBezTo>
                    <a:pt x="1972619" y="1069572"/>
                    <a:pt x="2062284" y="1031144"/>
                    <a:pt x="1940596" y="1056762"/>
                  </a:cubicBezTo>
                  <a:cubicBezTo>
                    <a:pt x="1818909" y="1082381"/>
                    <a:pt x="1780481" y="1018335"/>
                    <a:pt x="1857336" y="1005525"/>
                  </a:cubicBezTo>
                  <a:cubicBezTo>
                    <a:pt x="1934192" y="992716"/>
                    <a:pt x="1934192" y="979907"/>
                    <a:pt x="1812504" y="954289"/>
                  </a:cubicBezTo>
                  <a:cubicBezTo>
                    <a:pt x="1684412" y="928670"/>
                    <a:pt x="1799695" y="537988"/>
                    <a:pt x="1748458" y="371468"/>
                  </a:cubicBezTo>
                  <a:cubicBezTo>
                    <a:pt x="1697221" y="204948"/>
                    <a:pt x="1562724" y="108879"/>
                    <a:pt x="1562724" y="108879"/>
                  </a:cubicBezTo>
                  <a:cubicBezTo>
                    <a:pt x="1562724" y="108879"/>
                    <a:pt x="1652389" y="326636"/>
                    <a:pt x="1665198" y="486751"/>
                  </a:cubicBezTo>
                  <a:cubicBezTo>
                    <a:pt x="1665198" y="666081"/>
                    <a:pt x="1722840" y="960693"/>
                    <a:pt x="1569129" y="1108000"/>
                  </a:cubicBezTo>
                  <a:close/>
                </a:path>
              </a:pathLst>
            </a:custGeom>
            <a:solidFill>
              <a:srgbClr val="634D56"/>
            </a:solidFill>
            <a:ln w="63979" cap="flat">
              <a:noFill/>
              <a:prstDash val="solid"/>
              <a:miter/>
            </a:ln>
          </p:spPr>
          <p:txBody>
            <a:bodyPr rtlCol="0" anchor="ctr"/>
            <a:lstStyle/>
            <a:p>
              <a:endParaRPr lang="en-US"/>
            </a:p>
          </p:txBody>
        </p:sp>
        <p:grpSp>
          <p:nvGrpSpPr>
            <p:cNvPr id="528" name="Graphic 317">
              <a:extLst>
                <a:ext uri="{FF2B5EF4-FFF2-40B4-BE49-F238E27FC236}">
                  <a16:creationId xmlns:a16="http://schemas.microsoft.com/office/drawing/2014/main" xmlns="" id="{CB091B07-CA70-4EF0-87E2-E5A5A54F1734}"/>
                </a:ext>
              </a:extLst>
            </p:cNvPr>
            <p:cNvGrpSpPr/>
            <p:nvPr/>
          </p:nvGrpSpPr>
          <p:grpSpPr>
            <a:xfrm>
              <a:off x="-3474729" y="2361126"/>
              <a:ext cx="531582" cy="236970"/>
              <a:chOff x="1858258" y="3139539"/>
              <a:chExt cx="531582" cy="236970"/>
            </a:xfrm>
          </p:grpSpPr>
          <p:sp>
            <p:nvSpPr>
              <p:cNvPr id="529" name="Freeform: Shape 528">
                <a:extLst>
                  <a:ext uri="{FF2B5EF4-FFF2-40B4-BE49-F238E27FC236}">
                    <a16:creationId xmlns:a16="http://schemas.microsoft.com/office/drawing/2014/main" xmlns="" id="{41D40B70-E5A0-4482-A557-B2252A892047}"/>
                  </a:ext>
                </a:extLst>
              </p:cNvPr>
              <p:cNvSpPr/>
              <p:nvPr/>
            </p:nvSpPr>
            <p:spPr>
              <a:xfrm>
                <a:off x="2037587" y="3222799"/>
                <a:ext cx="76855" cy="57641"/>
              </a:xfrm>
              <a:custGeom>
                <a:avLst/>
                <a:gdLst>
                  <a:gd name="connsiteX0" fmla="*/ 76855 w 76855"/>
                  <a:gd name="connsiteY0" fmla="*/ 51237 h 57641"/>
                  <a:gd name="connsiteX1" fmla="*/ 0 w 76855"/>
                  <a:gd name="connsiteY1" fmla="*/ 0 h 57641"/>
                  <a:gd name="connsiteX2" fmla="*/ 70451 w 76855"/>
                  <a:gd name="connsiteY2" fmla="*/ 57641 h 57641"/>
                </a:gdLst>
                <a:ahLst/>
                <a:cxnLst>
                  <a:cxn ang="0">
                    <a:pos x="connsiteX0" y="connsiteY0"/>
                  </a:cxn>
                  <a:cxn ang="0">
                    <a:pos x="connsiteX1" y="connsiteY1"/>
                  </a:cxn>
                  <a:cxn ang="0">
                    <a:pos x="connsiteX2" y="connsiteY2"/>
                  </a:cxn>
                </a:cxnLst>
                <a:rect l="l" t="t" r="r" b="b"/>
                <a:pathLst>
                  <a:path w="76855" h="57641">
                    <a:moveTo>
                      <a:pt x="76855" y="51237"/>
                    </a:moveTo>
                    <a:lnTo>
                      <a:pt x="0" y="0"/>
                    </a:lnTo>
                    <a:lnTo>
                      <a:pt x="70451" y="57641"/>
                    </a:lnTo>
                    <a:close/>
                  </a:path>
                </a:pathLst>
              </a:custGeom>
              <a:noFill/>
              <a:ln w="63979" cap="flat">
                <a:noFill/>
                <a:prstDash val="solid"/>
                <a:miter/>
              </a:ln>
            </p:spPr>
            <p:txBody>
              <a:bodyPr rtlCol="0" anchor="ctr"/>
              <a:lstStyle/>
              <a:p>
                <a:endParaRPr lang="en-US"/>
              </a:p>
            </p:txBody>
          </p:sp>
          <p:sp>
            <p:nvSpPr>
              <p:cNvPr id="530" name="Freeform: Shape 529">
                <a:extLst>
                  <a:ext uri="{FF2B5EF4-FFF2-40B4-BE49-F238E27FC236}">
                    <a16:creationId xmlns:a16="http://schemas.microsoft.com/office/drawing/2014/main" xmlns="" id="{1DEB3D9D-458D-4745-8078-FF284CB2E98D}"/>
                  </a:ext>
                </a:extLst>
              </p:cNvPr>
              <p:cNvSpPr/>
              <p:nvPr/>
            </p:nvSpPr>
            <p:spPr>
              <a:xfrm>
                <a:off x="1858258" y="3139539"/>
                <a:ext cx="531582" cy="236970"/>
              </a:xfrm>
              <a:custGeom>
                <a:avLst/>
                <a:gdLst>
                  <a:gd name="connsiteX0" fmla="*/ 467536 w 531582"/>
                  <a:gd name="connsiteY0" fmla="*/ 12809 h 236970"/>
                  <a:gd name="connsiteX1" fmla="*/ 403490 w 531582"/>
                  <a:gd name="connsiteY1" fmla="*/ 51237 h 236970"/>
                  <a:gd name="connsiteX2" fmla="*/ 256184 w 531582"/>
                  <a:gd name="connsiteY2" fmla="*/ 134497 h 236970"/>
                  <a:gd name="connsiteX3" fmla="*/ 262589 w 531582"/>
                  <a:gd name="connsiteY3" fmla="*/ 140901 h 236970"/>
                  <a:gd name="connsiteX4" fmla="*/ 461132 w 531582"/>
                  <a:gd name="connsiteY4" fmla="*/ 38428 h 236970"/>
                  <a:gd name="connsiteX5" fmla="*/ 486750 w 531582"/>
                  <a:gd name="connsiteY5" fmla="*/ 108878 h 236970"/>
                  <a:gd name="connsiteX6" fmla="*/ 281803 w 531582"/>
                  <a:gd name="connsiteY6" fmla="*/ 204948 h 236970"/>
                  <a:gd name="connsiteX7" fmla="*/ 256184 w 531582"/>
                  <a:gd name="connsiteY7" fmla="*/ 166520 h 236970"/>
                  <a:gd name="connsiteX8" fmla="*/ 204947 w 531582"/>
                  <a:gd name="connsiteY8" fmla="*/ 198543 h 236970"/>
                  <a:gd name="connsiteX9" fmla="*/ 25618 w 531582"/>
                  <a:gd name="connsiteY9" fmla="*/ 64046 h 236970"/>
                  <a:gd name="connsiteX10" fmla="*/ 32023 w 531582"/>
                  <a:gd name="connsiteY10" fmla="*/ 0 h 236970"/>
                  <a:gd name="connsiteX11" fmla="*/ 0 w 531582"/>
                  <a:gd name="connsiteY11" fmla="*/ 83260 h 236970"/>
                  <a:gd name="connsiteX12" fmla="*/ 211352 w 531582"/>
                  <a:gd name="connsiteY12" fmla="*/ 224162 h 236970"/>
                  <a:gd name="connsiteX13" fmla="*/ 249780 w 531582"/>
                  <a:gd name="connsiteY13" fmla="*/ 198543 h 236970"/>
                  <a:gd name="connsiteX14" fmla="*/ 262589 w 531582"/>
                  <a:gd name="connsiteY14" fmla="*/ 236971 h 236970"/>
                  <a:gd name="connsiteX15" fmla="*/ 531582 w 531582"/>
                  <a:gd name="connsiteY15" fmla="*/ 121688 h 236970"/>
                  <a:gd name="connsiteX16" fmla="*/ 467536 w 531582"/>
                  <a:gd name="connsiteY16" fmla="*/ 12809 h 236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31582" h="236970">
                    <a:moveTo>
                      <a:pt x="467536" y="12809"/>
                    </a:moveTo>
                    <a:lnTo>
                      <a:pt x="403490" y="51237"/>
                    </a:lnTo>
                    <a:lnTo>
                      <a:pt x="256184" y="134497"/>
                    </a:lnTo>
                    <a:lnTo>
                      <a:pt x="262589" y="140901"/>
                    </a:lnTo>
                    <a:lnTo>
                      <a:pt x="461132" y="38428"/>
                    </a:lnTo>
                    <a:lnTo>
                      <a:pt x="486750" y="108878"/>
                    </a:lnTo>
                    <a:lnTo>
                      <a:pt x="281803" y="204948"/>
                    </a:lnTo>
                    <a:lnTo>
                      <a:pt x="256184" y="166520"/>
                    </a:lnTo>
                    <a:lnTo>
                      <a:pt x="204947" y="198543"/>
                    </a:lnTo>
                    <a:lnTo>
                      <a:pt x="25618" y="64046"/>
                    </a:lnTo>
                    <a:lnTo>
                      <a:pt x="32023" y="0"/>
                    </a:lnTo>
                    <a:cubicBezTo>
                      <a:pt x="19214" y="25618"/>
                      <a:pt x="0" y="83260"/>
                      <a:pt x="0" y="83260"/>
                    </a:cubicBezTo>
                    <a:lnTo>
                      <a:pt x="211352" y="224162"/>
                    </a:lnTo>
                    <a:lnTo>
                      <a:pt x="249780" y="198543"/>
                    </a:lnTo>
                    <a:lnTo>
                      <a:pt x="262589" y="236971"/>
                    </a:lnTo>
                    <a:cubicBezTo>
                      <a:pt x="262589" y="236971"/>
                      <a:pt x="461132" y="179329"/>
                      <a:pt x="531582" y="121688"/>
                    </a:cubicBezTo>
                    <a:cubicBezTo>
                      <a:pt x="499559" y="51237"/>
                      <a:pt x="467536" y="12809"/>
                      <a:pt x="467536" y="12809"/>
                    </a:cubicBezTo>
                    <a:close/>
                  </a:path>
                </a:pathLst>
              </a:custGeom>
              <a:solidFill>
                <a:srgbClr val="634D56">
                  <a:alpha val="50000"/>
                </a:srgbClr>
              </a:solidFill>
              <a:ln w="63979" cap="flat">
                <a:noFill/>
                <a:prstDash val="solid"/>
                <a:miter/>
              </a:ln>
            </p:spPr>
            <p:txBody>
              <a:bodyPr rtlCol="0" anchor="ctr"/>
              <a:lstStyle/>
              <a:p>
                <a:endParaRPr lang="en-US"/>
              </a:p>
            </p:txBody>
          </p:sp>
          <p:grpSp>
            <p:nvGrpSpPr>
              <p:cNvPr id="531" name="Graphic 317">
                <a:extLst>
                  <a:ext uri="{FF2B5EF4-FFF2-40B4-BE49-F238E27FC236}">
                    <a16:creationId xmlns:a16="http://schemas.microsoft.com/office/drawing/2014/main" xmlns="" id="{EB21B05B-9F05-4C3B-82F3-FB219B7540CD}"/>
                  </a:ext>
                </a:extLst>
              </p:cNvPr>
              <p:cNvGrpSpPr/>
              <p:nvPr/>
            </p:nvGrpSpPr>
            <p:grpSpPr>
              <a:xfrm>
                <a:off x="1967136" y="3168716"/>
                <a:ext cx="80057" cy="60487"/>
                <a:chOff x="1967136" y="3168716"/>
                <a:chExt cx="80057" cy="60487"/>
              </a:xfrm>
            </p:grpSpPr>
            <p:sp>
              <p:nvSpPr>
                <p:cNvPr id="532" name="Freeform: Shape 531">
                  <a:extLst>
                    <a:ext uri="{FF2B5EF4-FFF2-40B4-BE49-F238E27FC236}">
                      <a16:creationId xmlns:a16="http://schemas.microsoft.com/office/drawing/2014/main" xmlns="" id="{98344AEC-D11C-4DE3-B351-A620C4FB66E6}"/>
                    </a:ext>
                  </a:extLst>
                </p:cNvPr>
                <p:cNvSpPr/>
                <p:nvPr/>
              </p:nvSpPr>
              <p:spPr>
                <a:xfrm>
                  <a:off x="1973541" y="3177967"/>
                  <a:ext cx="64046" cy="44832"/>
                </a:xfrm>
                <a:custGeom>
                  <a:avLst/>
                  <a:gdLst>
                    <a:gd name="connsiteX0" fmla="*/ 64046 w 64046"/>
                    <a:gd name="connsiteY0" fmla="*/ 44832 h 44832"/>
                    <a:gd name="connsiteX1" fmla="*/ 32023 w 64046"/>
                    <a:gd name="connsiteY1" fmla="*/ 12809 h 44832"/>
                    <a:gd name="connsiteX2" fmla="*/ 6405 w 64046"/>
                    <a:gd name="connsiteY2" fmla="*/ 0 h 44832"/>
                    <a:gd name="connsiteX3" fmla="*/ 0 w 64046"/>
                    <a:gd name="connsiteY3" fmla="*/ 0 h 44832"/>
                  </a:gdLst>
                  <a:ahLst/>
                  <a:cxnLst>
                    <a:cxn ang="0">
                      <a:pos x="connsiteX0" y="connsiteY0"/>
                    </a:cxn>
                    <a:cxn ang="0">
                      <a:pos x="connsiteX1" y="connsiteY1"/>
                    </a:cxn>
                    <a:cxn ang="0">
                      <a:pos x="connsiteX2" y="connsiteY2"/>
                    </a:cxn>
                    <a:cxn ang="0">
                      <a:pos x="connsiteX3" y="connsiteY3"/>
                    </a:cxn>
                  </a:cxnLst>
                  <a:rect l="l" t="t" r="r" b="b"/>
                  <a:pathLst>
                    <a:path w="64046" h="44832">
                      <a:moveTo>
                        <a:pt x="64046" y="44832"/>
                      </a:moveTo>
                      <a:lnTo>
                        <a:pt x="32023" y="12809"/>
                      </a:lnTo>
                      <a:lnTo>
                        <a:pt x="6405" y="0"/>
                      </a:lnTo>
                      <a:lnTo>
                        <a:pt x="0" y="0"/>
                      </a:lnTo>
                      <a:close/>
                    </a:path>
                  </a:pathLst>
                </a:custGeom>
                <a:solidFill>
                  <a:srgbClr val="C41B0E"/>
                </a:solidFill>
                <a:ln w="63979" cap="flat">
                  <a:noFill/>
                  <a:prstDash val="solid"/>
                  <a:miter/>
                </a:ln>
              </p:spPr>
              <p:txBody>
                <a:bodyPr rtlCol="0" anchor="ctr"/>
                <a:lstStyle/>
                <a:p>
                  <a:endParaRPr lang="en-US"/>
                </a:p>
              </p:txBody>
            </p:sp>
            <p:sp>
              <p:nvSpPr>
                <p:cNvPr id="533" name="Freeform: Shape 532">
                  <a:extLst>
                    <a:ext uri="{FF2B5EF4-FFF2-40B4-BE49-F238E27FC236}">
                      <a16:creationId xmlns:a16="http://schemas.microsoft.com/office/drawing/2014/main" xmlns="" id="{D8B062D5-8B84-4127-9EE3-5FD6B89A8569}"/>
                    </a:ext>
                  </a:extLst>
                </p:cNvPr>
                <p:cNvSpPr/>
                <p:nvPr/>
              </p:nvSpPr>
              <p:spPr>
                <a:xfrm>
                  <a:off x="1967136" y="3168716"/>
                  <a:ext cx="80057" cy="60487"/>
                </a:xfrm>
                <a:custGeom>
                  <a:avLst/>
                  <a:gdLst>
                    <a:gd name="connsiteX0" fmla="*/ 70451 w 80057"/>
                    <a:gd name="connsiteY0" fmla="*/ 60488 h 60487"/>
                    <a:gd name="connsiteX1" fmla="*/ 70451 w 80057"/>
                    <a:gd name="connsiteY1" fmla="*/ 60488 h 60487"/>
                    <a:gd name="connsiteX2" fmla="*/ 0 w 80057"/>
                    <a:gd name="connsiteY2" fmla="*/ 15656 h 60487"/>
                    <a:gd name="connsiteX3" fmla="*/ 0 w 80057"/>
                    <a:gd name="connsiteY3" fmla="*/ 9251 h 60487"/>
                    <a:gd name="connsiteX4" fmla="*/ 0 w 80057"/>
                    <a:gd name="connsiteY4" fmla="*/ 2847 h 60487"/>
                    <a:gd name="connsiteX5" fmla="*/ 0 w 80057"/>
                    <a:gd name="connsiteY5" fmla="*/ 2847 h 60487"/>
                    <a:gd name="connsiteX6" fmla="*/ 6405 w 80057"/>
                    <a:gd name="connsiteY6" fmla="*/ 2847 h 60487"/>
                    <a:gd name="connsiteX7" fmla="*/ 32023 w 80057"/>
                    <a:gd name="connsiteY7" fmla="*/ 22060 h 60487"/>
                    <a:gd name="connsiteX8" fmla="*/ 70451 w 80057"/>
                    <a:gd name="connsiteY8" fmla="*/ 54083 h 60487"/>
                    <a:gd name="connsiteX9" fmla="*/ 70451 w 80057"/>
                    <a:gd name="connsiteY9" fmla="*/ 60488 h 60487"/>
                    <a:gd name="connsiteX10" fmla="*/ 70451 w 80057"/>
                    <a:gd name="connsiteY10" fmla="*/ 60488 h 6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0057" h="60487">
                      <a:moveTo>
                        <a:pt x="70451" y="60488"/>
                      </a:moveTo>
                      <a:cubicBezTo>
                        <a:pt x="70451" y="60488"/>
                        <a:pt x="70451" y="60488"/>
                        <a:pt x="70451" y="60488"/>
                      </a:cubicBezTo>
                      <a:lnTo>
                        <a:pt x="0" y="15656"/>
                      </a:lnTo>
                      <a:cubicBezTo>
                        <a:pt x="0" y="15656"/>
                        <a:pt x="0" y="15656"/>
                        <a:pt x="0" y="9251"/>
                      </a:cubicBezTo>
                      <a:cubicBezTo>
                        <a:pt x="0" y="9251"/>
                        <a:pt x="0" y="2847"/>
                        <a:pt x="0" y="2847"/>
                      </a:cubicBezTo>
                      <a:lnTo>
                        <a:pt x="0" y="2847"/>
                      </a:lnTo>
                      <a:cubicBezTo>
                        <a:pt x="0" y="2847"/>
                        <a:pt x="6405" y="-3558"/>
                        <a:pt x="6405" y="2847"/>
                      </a:cubicBezTo>
                      <a:lnTo>
                        <a:pt x="32023" y="22060"/>
                      </a:lnTo>
                      <a:lnTo>
                        <a:pt x="70451" y="54083"/>
                      </a:lnTo>
                      <a:cubicBezTo>
                        <a:pt x="83260" y="54083"/>
                        <a:pt x="83260" y="54083"/>
                        <a:pt x="70451" y="60488"/>
                      </a:cubicBezTo>
                      <a:cubicBezTo>
                        <a:pt x="76855" y="60488"/>
                        <a:pt x="76855" y="60488"/>
                        <a:pt x="70451" y="60488"/>
                      </a:cubicBezTo>
                      <a:close/>
                    </a:path>
                  </a:pathLst>
                </a:custGeom>
                <a:solidFill>
                  <a:srgbClr val="6E0A0E"/>
                </a:solidFill>
                <a:ln w="63979" cap="flat">
                  <a:noFill/>
                  <a:prstDash val="solid"/>
                  <a:miter/>
                </a:ln>
              </p:spPr>
              <p:txBody>
                <a:bodyPr rtlCol="0" anchor="ctr"/>
                <a:lstStyle/>
                <a:p>
                  <a:endParaRPr lang="en-US"/>
                </a:p>
              </p:txBody>
            </p:sp>
          </p:grpSp>
        </p:grpSp>
        <p:sp>
          <p:nvSpPr>
            <p:cNvPr id="534" name="Freeform: Shape 533">
              <a:extLst>
                <a:ext uri="{FF2B5EF4-FFF2-40B4-BE49-F238E27FC236}">
                  <a16:creationId xmlns:a16="http://schemas.microsoft.com/office/drawing/2014/main" xmlns="" id="{B9F1B275-FBD9-4409-AF4E-936BA434D193}"/>
                </a:ext>
              </a:extLst>
            </p:cNvPr>
            <p:cNvSpPr/>
            <p:nvPr/>
          </p:nvSpPr>
          <p:spPr>
            <a:xfrm>
              <a:off x="-4051144" y="2564225"/>
              <a:ext cx="335886" cy="749341"/>
            </a:xfrm>
            <a:custGeom>
              <a:avLst/>
              <a:gdLst>
                <a:gd name="connsiteX0" fmla="*/ 333040 w 335886"/>
                <a:gd name="connsiteY0" fmla="*/ 1849 h 749341"/>
                <a:gd name="connsiteX1" fmla="*/ 121688 w 335886"/>
                <a:gd name="connsiteY1" fmla="*/ 296461 h 749341"/>
                <a:gd name="connsiteX2" fmla="*/ 0 w 335886"/>
                <a:gd name="connsiteY2" fmla="*/ 738380 h 749341"/>
                <a:gd name="connsiteX3" fmla="*/ 32023 w 335886"/>
                <a:gd name="connsiteY3" fmla="*/ 725571 h 749341"/>
                <a:gd name="connsiteX4" fmla="*/ 121688 w 335886"/>
                <a:gd name="connsiteY4" fmla="*/ 379721 h 749341"/>
                <a:gd name="connsiteX5" fmla="*/ 333040 w 335886"/>
                <a:gd name="connsiteY5" fmla="*/ 1849 h 749341"/>
                <a:gd name="connsiteX6" fmla="*/ 333040 w 335886"/>
                <a:gd name="connsiteY6" fmla="*/ 1849 h 749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886" h="749341">
                  <a:moveTo>
                    <a:pt x="333040" y="1849"/>
                  </a:moveTo>
                  <a:cubicBezTo>
                    <a:pt x="230566" y="85109"/>
                    <a:pt x="172924" y="181178"/>
                    <a:pt x="121688" y="296461"/>
                  </a:cubicBezTo>
                  <a:cubicBezTo>
                    <a:pt x="64046" y="430958"/>
                    <a:pt x="12809" y="597479"/>
                    <a:pt x="0" y="738380"/>
                  </a:cubicBezTo>
                  <a:cubicBezTo>
                    <a:pt x="0" y="763999"/>
                    <a:pt x="25618" y="738380"/>
                    <a:pt x="32023" y="725571"/>
                  </a:cubicBezTo>
                  <a:cubicBezTo>
                    <a:pt x="76855" y="616692"/>
                    <a:pt x="89664" y="495005"/>
                    <a:pt x="121688" y="379721"/>
                  </a:cubicBezTo>
                  <a:cubicBezTo>
                    <a:pt x="166520" y="232415"/>
                    <a:pt x="224161" y="110727"/>
                    <a:pt x="333040" y="1849"/>
                  </a:cubicBezTo>
                  <a:cubicBezTo>
                    <a:pt x="333040" y="8254"/>
                    <a:pt x="339444" y="-4556"/>
                    <a:pt x="333040" y="1849"/>
                  </a:cubicBezTo>
                  <a:close/>
                </a:path>
              </a:pathLst>
            </a:custGeom>
            <a:solidFill>
              <a:srgbClr val="FF494D">
                <a:alpha val="70000"/>
              </a:srgbClr>
            </a:solidFill>
            <a:ln w="63979" cap="flat">
              <a:noFill/>
              <a:prstDash val="solid"/>
              <a:miter/>
            </a:ln>
          </p:spPr>
          <p:txBody>
            <a:bodyPr rtlCol="0" anchor="ctr"/>
            <a:lstStyle/>
            <a:p>
              <a:endParaRPr lang="en-US"/>
            </a:p>
          </p:txBody>
        </p:sp>
        <p:sp>
          <p:nvSpPr>
            <p:cNvPr id="535" name="Freeform: Shape 534">
              <a:extLst>
                <a:ext uri="{FF2B5EF4-FFF2-40B4-BE49-F238E27FC236}">
                  <a16:creationId xmlns:a16="http://schemas.microsoft.com/office/drawing/2014/main" xmlns="" id="{4F73C38F-7013-4E6B-B9E4-627E0A81858B}"/>
                </a:ext>
              </a:extLst>
            </p:cNvPr>
            <p:cNvSpPr/>
            <p:nvPr/>
          </p:nvSpPr>
          <p:spPr>
            <a:xfrm>
              <a:off x="-4250706" y="3387467"/>
              <a:ext cx="170385" cy="489237"/>
            </a:xfrm>
            <a:custGeom>
              <a:avLst/>
              <a:gdLst>
                <a:gd name="connsiteX0" fmla="*/ 167539 w 170385"/>
                <a:gd name="connsiteY0" fmla="*/ 4803 h 489237"/>
                <a:gd name="connsiteX1" fmla="*/ 1019 w 170385"/>
                <a:gd name="connsiteY1" fmla="*/ 472341 h 489237"/>
                <a:gd name="connsiteX2" fmla="*/ 26638 w 170385"/>
                <a:gd name="connsiteY2" fmla="*/ 472341 h 489237"/>
                <a:gd name="connsiteX3" fmla="*/ 167539 w 170385"/>
                <a:gd name="connsiteY3" fmla="*/ 4803 h 489237"/>
                <a:gd name="connsiteX4" fmla="*/ 167539 w 170385"/>
                <a:gd name="connsiteY4" fmla="*/ 4803 h 489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385" h="489237">
                  <a:moveTo>
                    <a:pt x="167539" y="4803"/>
                  </a:moveTo>
                  <a:cubicBezTo>
                    <a:pt x="103493" y="158514"/>
                    <a:pt x="45852" y="312225"/>
                    <a:pt x="1019" y="472341"/>
                  </a:cubicBezTo>
                  <a:cubicBezTo>
                    <a:pt x="-5385" y="497959"/>
                    <a:pt x="20233" y="491554"/>
                    <a:pt x="26638" y="472341"/>
                  </a:cubicBezTo>
                  <a:cubicBezTo>
                    <a:pt x="90684" y="318630"/>
                    <a:pt x="129111" y="158514"/>
                    <a:pt x="167539" y="4803"/>
                  </a:cubicBezTo>
                  <a:cubicBezTo>
                    <a:pt x="173944" y="-1601"/>
                    <a:pt x="167539" y="-1601"/>
                    <a:pt x="167539" y="4803"/>
                  </a:cubicBezTo>
                  <a:close/>
                </a:path>
              </a:pathLst>
            </a:custGeom>
            <a:solidFill>
              <a:srgbClr val="FF494D">
                <a:alpha val="70000"/>
              </a:srgbClr>
            </a:solidFill>
            <a:ln w="63979" cap="flat">
              <a:noFill/>
              <a:prstDash val="solid"/>
              <a:miter/>
            </a:ln>
          </p:spPr>
          <p:txBody>
            <a:bodyPr rtlCol="0" anchor="ctr"/>
            <a:lstStyle/>
            <a:p>
              <a:endParaRPr lang="en-US"/>
            </a:p>
          </p:txBody>
        </p:sp>
        <p:sp>
          <p:nvSpPr>
            <p:cNvPr id="536" name="Freeform: Shape 535">
              <a:extLst>
                <a:ext uri="{FF2B5EF4-FFF2-40B4-BE49-F238E27FC236}">
                  <a16:creationId xmlns:a16="http://schemas.microsoft.com/office/drawing/2014/main" xmlns="" id="{0C5B781B-CA80-4895-A75E-19D59D18055A}"/>
                </a:ext>
              </a:extLst>
            </p:cNvPr>
            <p:cNvSpPr/>
            <p:nvPr/>
          </p:nvSpPr>
          <p:spPr>
            <a:xfrm>
              <a:off x="-2610107" y="2662143"/>
              <a:ext cx="217756" cy="588812"/>
            </a:xfrm>
            <a:custGeom>
              <a:avLst/>
              <a:gdLst>
                <a:gd name="connsiteX0" fmla="*/ 217757 w 217756"/>
                <a:gd name="connsiteY0" fmla="*/ 557202 h 588812"/>
                <a:gd name="connsiteX1" fmla="*/ 0 w 217756"/>
                <a:gd name="connsiteY1" fmla="*/ 0 h 588812"/>
                <a:gd name="connsiteX2" fmla="*/ 0 w 217756"/>
                <a:gd name="connsiteY2" fmla="*/ 0 h 588812"/>
                <a:gd name="connsiteX3" fmla="*/ 204947 w 217756"/>
                <a:gd name="connsiteY3" fmla="*/ 582821 h 588812"/>
                <a:gd name="connsiteX4" fmla="*/ 217757 w 217756"/>
                <a:gd name="connsiteY4" fmla="*/ 557202 h 588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756" h="588812">
                  <a:moveTo>
                    <a:pt x="217757" y="557202"/>
                  </a:moveTo>
                  <a:cubicBezTo>
                    <a:pt x="185734" y="416300"/>
                    <a:pt x="83260" y="115283"/>
                    <a:pt x="0" y="0"/>
                  </a:cubicBezTo>
                  <a:cubicBezTo>
                    <a:pt x="0" y="0"/>
                    <a:pt x="0" y="0"/>
                    <a:pt x="0" y="0"/>
                  </a:cubicBezTo>
                  <a:cubicBezTo>
                    <a:pt x="70451" y="140902"/>
                    <a:pt x="147306" y="435514"/>
                    <a:pt x="204947" y="582821"/>
                  </a:cubicBezTo>
                  <a:cubicBezTo>
                    <a:pt x="211352" y="602034"/>
                    <a:pt x="217757" y="570011"/>
                    <a:pt x="217757" y="557202"/>
                  </a:cubicBezTo>
                  <a:close/>
                </a:path>
              </a:pathLst>
            </a:custGeom>
            <a:solidFill>
              <a:srgbClr val="FF494D">
                <a:alpha val="70000"/>
              </a:srgbClr>
            </a:solidFill>
            <a:ln w="63979" cap="flat">
              <a:noFill/>
              <a:prstDash val="solid"/>
              <a:miter/>
            </a:ln>
          </p:spPr>
          <p:txBody>
            <a:bodyPr rtlCol="0" anchor="ctr"/>
            <a:lstStyle/>
            <a:p>
              <a:endParaRPr lang="en-US"/>
            </a:p>
          </p:txBody>
        </p:sp>
        <p:sp>
          <p:nvSpPr>
            <p:cNvPr id="537" name="Freeform: Shape 536">
              <a:extLst>
                <a:ext uri="{FF2B5EF4-FFF2-40B4-BE49-F238E27FC236}">
                  <a16:creationId xmlns:a16="http://schemas.microsoft.com/office/drawing/2014/main" xmlns="" id="{BD87810E-A102-46A9-B2F8-E7CFA54A6695}"/>
                </a:ext>
              </a:extLst>
            </p:cNvPr>
            <p:cNvSpPr/>
            <p:nvPr/>
          </p:nvSpPr>
          <p:spPr>
            <a:xfrm>
              <a:off x="-3782328" y="1306890"/>
              <a:ext cx="237148" cy="61164"/>
            </a:xfrm>
            <a:custGeom>
              <a:avLst/>
              <a:gdLst>
                <a:gd name="connsiteX0" fmla="*/ 237148 w 237148"/>
                <a:gd name="connsiteY0" fmla="*/ 29497 h 61164"/>
                <a:gd name="connsiteX1" fmla="*/ 51415 w 237148"/>
                <a:gd name="connsiteY1" fmla="*/ 35901 h 61164"/>
                <a:gd name="connsiteX2" fmla="*/ 178 w 237148"/>
                <a:gd name="connsiteY2" fmla="*/ 16688 h 61164"/>
                <a:gd name="connsiteX3" fmla="*/ 57819 w 237148"/>
                <a:gd name="connsiteY3" fmla="*/ 55115 h 61164"/>
                <a:gd name="connsiteX4" fmla="*/ 237148 w 237148"/>
                <a:gd name="connsiteY4" fmla="*/ 29497 h 61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148" h="61164">
                  <a:moveTo>
                    <a:pt x="237148" y="29497"/>
                  </a:moveTo>
                  <a:cubicBezTo>
                    <a:pt x="237148" y="29497"/>
                    <a:pt x="147484" y="-40954"/>
                    <a:pt x="51415" y="35901"/>
                  </a:cubicBezTo>
                  <a:cubicBezTo>
                    <a:pt x="12987" y="55115"/>
                    <a:pt x="178" y="16688"/>
                    <a:pt x="178" y="16688"/>
                  </a:cubicBezTo>
                  <a:cubicBezTo>
                    <a:pt x="178" y="16688"/>
                    <a:pt x="-6227" y="80734"/>
                    <a:pt x="57819" y="55115"/>
                  </a:cubicBezTo>
                  <a:cubicBezTo>
                    <a:pt x="109056" y="35901"/>
                    <a:pt x="128270" y="-2526"/>
                    <a:pt x="237148" y="29497"/>
                  </a:cubicBezTo>
                  <a:close/>
                </a:path>
              </a:pathLst>
            </a:custGeom>
            <a:solidFill>
              <a:srgbClr val="332C26"/>
            </a:solidFill>
            <a:ln w="63979" cap="flat">
              <a:noFill/>
              <a:prstDash val="solid"/>
              <a:miter/>
            </a:ln>
          </p:spPr>
          <p:txBody>
            <a:bodyPr rtlCol="0" anchor="ctr"/>
            <a:lstStyle/>
            <a:p>
              <a:endParaRPr lang="en-US"/>
            </a:p>
          </p:txBody>
        </p:sp>
        <p:sp>
          <p:nvSpPr>
            <p:cNvPr id="538" name="Freeform: Shape 537">
              <a:extLst>
                <a:ext uri="{FF2B5EF4-FFF2-40B4-BE49-F238E27FC236}">
                  <a16:creationId xmlns:a16="http://schemas.microsoft.com/office/drawing/2014/main" xmlns="" id="{FD6524FB-BC29-48D6-A874-B9E4CB866ACD}"/>
                </a:ext>
              </a:extLst>
            </p:cNvPr>
            <p:cNvSpPr/>
            <p:nvPr/>
          </p:nvSpPr>
          <p:spPr>
            <a:xfrm>
              <a:off x="-2783032" y="1364532"/>
              <a:ext cx="237148" cy="61164"/>
            </a:xfrm>
            <a:custGeom>
              <a:avLst/>
              <a:gdLst>
                <a:gd name="connsiteX0" fmla="*/ 0 w 237148"/>
                <a:gd name="connsiteY0" fmla="*/ 29497 h 61164"/>
                <a:gd name="connsiteX1" fmla="*/ 185733 w 237148"/>
                <a:gd name="connsiteY1" fmla="*/ 35901 h 61164"/>
                <a:gd name="connsiteX2" fmla="*/ 236970 w 237148"/>
                <a:gd name="connsiteY2" fmla="*/ 16687 h 61164"/>
                <a:gd name="connsiteX3" fmla="*/ 179329 w 237148"/>
                <a:gd name="connsiteY3" fmla="*/ 55115 h 61164"/>
                <a:gd name="connsiteX4" fmla="*/ 0 w 237148"/>
                <a:gd name="connsiteY4" fmla="*/ 29497 h 61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148" h="61164">
                  <a:moveTo>
                    <a:pt x="0" y="29497"/>
                  </a:moveTo>
                  <a:cubicBezTo>
                    <a:pt x="0" y="29497"/>
                    <a:pt x="89664" y="-40954"/>
                    <a:pt x="185733" y="35901"/>
                  </a:cubicBezTo>
                  <a:cubicBezTo>
                    <a:pt x="224161" y="55115"/>
                    <a:pt x="236970" y="16687"/>
                    <a:pt x="236970" y="16687"/>
                  </a:cubicBezTo>
                  <a:cubicBezTo>
                    <a:pt x="236970" y="16687"/>
                    <a:pt x="243375" y="80734"/>
                    <a:pt x="179329" y="55115"/>
                  </a:cubicBezTo>
                  <a:cubicBezTo>
                    <a:pt x="128092" y="35901"/>
                    <a:pt x="115283" y="-2526"/>
                    <a:pt x="0" y="29497"/>
                  </a:cubicBezTo>
                  <a:close/>
                </a:path>
              </a:pathLst>
            </a:custGeom>
            <a:solidFill>
              <a:srgbClr val="332C26"/>
            </a:solidFill>
            <a:ln w="63979" cap="flat">
              <a:noFill/>
              <a:prstDash val="solid"/>
              <a:miter/>
            </a:ln>
          </p:spPr>
          <p:txBody>
            <a:bodyPr rtlCol="0" anchor="ctr"/>
            <a:lstStyle/>
            <a:p>
              <a:endParaRPr lang="en-US"/>
            </a:p>
          </p:txBody>
        </p:sp>
        <p:sp>
          <p:nvSpPr>
            <p:cNvPr id="539" name="Freeform: Shape 538">
              <a:extLst>
                <a:ext uri="{FF2B5EF4-FFF2-40B4-BE49-F238E27FC236}">
                  <a16:creationId xmlns:a16="http://schemas.microsoft.com/office/drawing/2014/main" xmlns="" id="{BBBF19AF-260A-4EED-A8E5-A1CA81C71665}"/>
                </a:ext>
              </a:extLst>
            </p:cNvPr>
            <p:cNvSpPr/>
            <p:nvPr/>
          </p:nvSpPr>
          <p:spPr>
            <a:xfrm>
              <a:off x="-2341114" y="3421447"/>
              <a:ext cx="153710" cy="346515"/>
            </a:xfrm>
            <a:custGeom>
              <a:avLst/>
              <a:gdLst>
                <a:gd name="connsiteX0" fmla="*/ 0 w 153710"/>
                <a:gd name="connsiteY0" fmla="*/ 2846 h 346515"/>
                <a:gd name="connsiteX1" fmla="*/ 0 w 153710"/>
                <a:gd name="connsiteY1" fmla="*/ 2846 h 346515"/>
                <a:gd name="connsiteX2" fmla="*/ 134497 w 153710"/>
                <a:gd name="connsiteY2" fmla="*/ 342291 h 346515"/>
                <a:gd name="connsiteX3" fmla="*/ 153711 w 153710"/>
                <a:gd name="connsiteY3" fmla="*/ 323077 h 346515"/>
                <a:gd name="connsiteX4" fmla="*/ 0 w 153710"/>
                <a:gd name="connsiteY4" fmla="*/ 2846 h 346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710" h="346515">
                  <a:moveTo>
                    <a:pt x="0" y="2846"/>
                  </a:moveTo>
                  <a:cubicBezTo>
                    <a:pt x="0" y="-3558"/>
                    <a:pt x="0" y="2846"/>
                    <a:pt x="0" y="2846"/>
                  </a:cubicBezTo>
                  <a:cubicBezTo>
                    <a:pt x="64046" y="105320"/>
                    <a:pt x="89665" y="233413"/>
                    <a:pt x="134497" y="342291"/>
                  </a:cubicBezTo>
                  <a:cubicBezTo>
                    <a:pt x="140901" y="355101"/>
                    <a:pt x="153711" y="335887"/>
                    <a:pt x="153711" y="323077"/>
                  </a:cubicBezTo>
                  <a:cubicBezTo>
                    <a:pt x="134497" y="220604"/>
                    <a:pt x="76855" y="79702"/>
                    <a:pt x="0" y="2846"/>
                  </a:cubicBezTo>
                  <a:close/>
                </a:path>
              </a:pathLst>
            </a:custGeom>
            <a:solidFill>
              <a:srgbClr val="FF494D">
                <a:alpha val="70000"/>
              </a:srgbClr>
            </a:solidFill>
            <a:ln w="63979" cap="flat">
              <a:noFill/>
              <a:prstDash val="solid"/>
              <a:miter/>
            </a:ln>
          </p:spPr>
          <p:txBody>
            <a:bodyPr rtlCol="0" anchor="ctr"/>
            <a:lstStyle/>
            <a:p>
              <a:endParaRPr lang="en-US"/>
            </a:p>
          </p:txBody>
        </p:sp>
        <p:grpSp>
          <p:nvGrpSpPr>
            <p:cNvPr id="540" name="Graphic 317">
              <a:extLst>
                <a:ext uri="{FF2B5EF4-FFF2-40B4-BE49-F238E27FC236}">
                  <a16:creationId xmlns:a16="http://schemas.microsoft.com/office/drawing/2014/main" xmlns="" id="{E0E1059F-1795-49F1-84B9-4E19EE752E7B}"/>
                </a:ext>
              </a:extLst>
            </p:cNvPr>
            <p:cNvGrpSpPr/>
            <p:nvPr/>
          </p:nvGrpSpPr>
          <p:grpSpPr>
            <a:xfrm>
              <a:off x="-4377779" y="4138958"/>
              <a:ext cx="190537" cy="331941"/>
              <a:chOff x="955208" y="4917371"/>
              <a:chExt cx="190537" cy="331941"/>
            </a:xfrm>
            <a:solidFill>
              <a:srgbClr val="FDD1CF"/>
            </a:solidFill>
          </p:grpSpPr>
          <p:grpSp>
            <p:nvGrpSpPr>
              <p:cNvPr id="541" name="Graphic 317">
                <a:extLst>
                  <a:ext uri="{FF2B5EF4-FFF2-40B4-BE49-F238E27FC236}">
                    <a16:creationId xmlns:a16="http://schemas.microsoft.com/office/drawing/2014/main" xmlns="" id="{8BD7766A-59FE-436F-8322-47451AA6E924}"/>
                  </a:ext>
                </a:extLst>
              </p:cNvPr>
              <p:cNvGrpSpPr/>
              <p:nvPr/>
            </p:nvGrpSpPr>
            <p:grpSpPr>
              <a:xfrm>
                <a:off x="955208" y="4917371"/>
                <a:ext cx="121687" cy="146207"/>
                <a:chOff x="955208" y="4917371"/>
                <a:chExt cx="121687" cy="146207"/>
              </a:xfrm>
              <a:solidFill>
                <a:srgbClr val="FDD1CF"/>
              </a:solidFill>
            </p:grpSpPr>
            <p:sp>
              <p:nvSpPr>
                <p:cNvPr id="542" name="Freeform: Shape 541">
                  <a:extLst>
                    <a:ext uri="{FF2B5EF4-FFF2-40B4-BE49-F238E27FC236}">
                      <a16:creationId xmlns:a16="http://schemas.microsoft.com/office/drawing/2014/main" xmlns="" id="{14542A27-644C-4B33-B93F-E45811532F1F}"/>
                    </a:ext>
                  </a:extLst>
                </p:cNvPr>
                <p:cNvSpPr/>
                <p:nvPr/>
              </p:nvSpPr>
              <p:spPr>
                <a:xfrm>
                  <a:off x="955208" y="4917371"/>
                  <a:ext cx="29825" cy="27172"/>
                </a:xfrm>
                <a:custGeom>
                  <a:avLst/>
                  <a:gdLst>
                    <a:gd name="connsiteX0" fmla="*/ 25618 w 29825"/>
                    <a:gd name="connsiteY0" fmla="*/ 15462 h 27172"/>
                    <a:gd name="connsiteX1" fmla="*/ 6405 w 29825"/>
                    <a:gd name="connsiteY1" fmla="*/ 2653 h 27172"/>
                    <a:gd name="connsiteX2" fmla="*/ 0 w 29825"/>
                    <a:gd name="connsiteY2" fmla="*/ 9058 h 27172"/>
                    <a:gd name="connsiteX3" fmla="*/ 19214 w 29825"/>
                    <a:gd name="connsiteY3" fmla="*/ 21867 h 27172"/>
                    <a:gd name="connsiteX4" fmla="*/ 25618 w 29825"/>
                    <a:gd name="connsiteY4" fmla="*/ 15462 h 271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25" h="27172">
                      <a:moveTo>
                        <a:pt x="25618" y="15462"/>
                      </a:moveTo>
                      <a:cubicBezTo>
                        <a:pt x="12809" y="15462"/>
                        <a:pt x="12809" y="15462"/>
                        <a:pt x="6405" y="2653"/>
                      </a:cubicBezTo>
                      <a:cubicBezTo>
                        <a:pt x="6405" y="-3752"/>
                        <a:pt x="0" y="2653"/>
                        <a:pt x="0" y="9058"/>
                      </a:cubicBezTo>
                      <a:cubicBezTo>
                        <a:pt x="0" y="21867"/>
                        <a:pt x="6405" y="34676"/>
                        <a:pt x="19214" y="21867"/>
                      </a:cubicBezTo>
                      <a:cubicBezTo>
                        <a:pt x="32023" y="21867"/>
                        <a:pt x="32023" y="15462"/>
                        <a:pt x="25618" y="15462"/>
                      </a:cubicBezTo>
                      <a:close/>
                    </a:path>
                  </a:pathLst>
                </a:custGeom>
                <a:solidFill>
                  <a:srgbClr val="FDD1CF"/>
                </a:solidFill>
                <a:ln w="63979" cap="flat">
                  <a:noFill/>
                  <a:prstDash val="solid"/>
                  <a:miter/>
                </a:ln>
              </p:spPr>
              <p:txBody>
                <a:bodyPr rtlCol="0" anchor="ctr"/>
                <a:lstStyle/>
                <a:p>
                  <a:endParaRPr lang="en-US"/>
                </a:p>
              </p:txBody>
            </p:sp>
            <p:sp>
              <p:nvSpPr>
                <p:cNvPr id="543" name="Freeform: Shape 542">
                  <a:extLst>
                    <a:ext uri="{FF2B5EF4-FFF2-40B4-BE49-F238E27FC236}">
                      <a16:creationId xmlns:a16="http://schemas.microsoft.com/office/drawing/2014/main" xmlns="" id="{504D68DD-FC40-4F83-9413-0D6B36DE11A9}"/>
                    </a:ext>
                  </a:extLst>
                </p:cNvPr>
                <p:cNvSpPr/>
                <p:nvPr/>
              </p:nvSpPr>
              <p:spPr>
                <a:xfrm>
                  <a:off x="1000040" y="4996879"/>
                  <a:ext cx="25618" cy="19213"/>
                </a:xfrm>
                <a:custGeom>
                  <a:avLst/>
                  <a:gdLst>
                    <a:gd name="connsiteX0" fmla="*/ 25618 w 25618"/>
                    <a:gd name="connsiteY0" fmla="*/ 6405 h 19213"/>
                    <a:gd name="connsiteX1" fmla="*/ 6405 w 25618"/>
                    <a:gd name="connsiteY1" fmla="*/ 0 h 19213"/>
                    <a:gd name="connsiteX2" fmla="*/ 0 w 25618"/>
                    <a:gd name="connsiteY2" fmla="*/ 6405 h 19213"/>
                    <a:gd name="connsiteX3" fmla="*/ 19214 w 25618"/>
                    <a:gd name="connsiteY3" fmla="*/ 19214 h 19213"/>
                    <a:gd name="connsiteX4" fmla="*/ 25618 w 25618"/>
                    <a:gd name="connsiteY4" fmla="*/ 6405 h 192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18" h="19213">
                      <a:moveTo>
                        <a:pt x="25618" y="6405"/>
                      </a:moveTo>
                      <a:cubicBezTo>
                        <a:pt x="19214" y="6405"/>
                        <a:pt x="12809" y="6405"/>
                        <a:pt x="6405" y="0"/>
                      </a:cubicBezTo>
                      <a:cubicBezTo>
                        <a:pt x="6405" y="0"/>
                        <a:pt x="0" y="6405"/>
                        <a:pt x="0" y="6405"/>
                      </a:cubicBezTo>
                      <a:cubicBezTo>
                        <a:pt x="6405" y="19214"/>
                        <a:pt x="12809" y="19214"/>
                        <a:pt x="19214" y="19214"/>
                      </a:cubicBezTo>
                      <a:cubicBezTo>
                        <a:pt x="25618" y="12809"/>
                        <a:pt x="25618" y="6405"/>
                        <a:pt x="25618" y="6405"/>
                      </a:cubicBezTo>
                      <a:close/>
                    </a:path>
                  </a:pathLst>
                </a:custGeom>
                <a:solidFill>
                  <a:srgbClr val="FDD1CF"/>
                </a:solidFill>
                <a:ln w="63979" cap="flat">
                  <a:noFill/>
                  <a:prstDash val="solid"/>
                  <a:miter/>
                </a:ln>
              </p:spPr>
              <p:txBody>
                <a:bodyPr rtlCol="0" anchor="ctr"/>
                <a:lstStyle/>
                <a:p>
                  <a:endParaRPr lang="en-US"/>
                </a:p>
              </p:txBody>
            </p:sp>
            <p:sp>
              <p:nvSpPr>
                <p:cNvPr id="544" name="Freeform: Shape 543">
                  <a:extLst>
                    <a:ext uri="{FF2B5EF4-FFF2-40B4-BE49-F238E27FC236}">
                      <a16:creationId xmlns:a16="http://schemas.microsoft.com/office/drawing/2014/main" xmlns="" id="{9667DF8D-AC63-465E-8B87-EB319415707E}"/>
                    </a:ext>
                  </a:extLst>
                </p:cNvPr>
                <p:cNvSpPr/>
                <p:nvPr/>
              </p:nvSpPr>
              <p:spPr>
                <a:xfrm>
                  <a:off x="1057682" y="5048116"/>
                  <a:ext cx="19213" cy="15462"/>
                </a:xfrm>
                <a:custGeom>
                  <a:avLst/>
                  <a:gdLst>
                    <a:gd name="connsiteX0" fmla="*/ 19214 w 19213"/>
                    <a:gd name="connsiteY0" fmla="*/ 6405 h 15462"/>
                    <a:gd name="connsiteX1" fmla="*/ 6405 w 19213"/>
                    <a:gd name="connsiteY1" fmla="*/ 0 h 15462"/>
                    <a:gd name="connsiteX2" fmla="*/ 0 w 19213"/>
                    <a:gd name="connsiteY2" fmla="*/ 6405 h 15462"/>
                    <a:gd name="connsiteX3" fmla="*/ 12809 w 19213"/>
                    <a:gd name="connsiteY3" fmla="*/ 12810 h 15462"/>
                    <a:gd name="connsiteX4" fmla="*/ 19214 w 19213"/>
                    <a:gd name="connsiteY4" fmla="*/ 6405 h 15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13" h="15462">
                      <a:moveTo>
                        <a:pt x="19214" y="6405"/>
                      </a:moveTo>
                      <a:cubicBezTo>
                        <a:pt x="12809" y="6405"/>
                        <a:pt x="12809" y="0"/>
                        <a:pt x="6405" y="0"/>
                      </a:cubicBezTo>
                      <a:cubicBezTo>
                        <a:pt x="0" y="0"/>
                        <a:pt x="0" y="6405"/>
                        <a:pt x="0" y="6405"/>
                      </a:cubicBezTo>
                      <a:cubicBezTo>
                        <a:pt x="6405" y="6405"/>
                        <a:pt x="6405" y="12810"/>
                        <a:pt x="12809" y="12810"/>
                      </a:cubicBezTo>
                      <a:cubicBezTo>
                        <a:pt x="12809" y="19214"/>
                        <a:pt x="19214" y="12810"/>
                        <a:pt x="19214" y="6405"/>
                      </a:cubicBezTo>
                      <a:close/>
                    </a:path>
                  </a:pathLst>
                </a:custGeom>
                <a:solidFill>
                  <a:srgbClr val="FDD1CF"/>
                </a:solidFill>
                <a:ln w="63979" cap="flat">
                  <a:noFill/>
                  <a:prstDash val="solid"/>
                  <a:miter/>
                </a:ln>
              </p:spPr>
              <p:txBody>
                <a:bodyPr rtlCol="0" anchor="ctr"/>
                <a:lstStyle/>
                <a:p>
                  <a:endParaRPr lang="en-US"/>
                </a:p>
              </p:txBody>
            </p:sp>
          </p:grpSp>
          <p:sp>
            <p:nvSpPr>
              <p:cNvPr id="545" name="Freeform: Shape 544">
                <a:extLst>
                  <a:ext uri="{FF2B5EF4-FFF2-40B4-BE49-F238E27FC236}">
                    <a16:creationId xmlns:a16="http://schemas.microsoft.com/office/drawing/2014/main" xmlns="" id="{D9103330-2D92-4145-9D47-3B1B4004525C}"/>
                  </a:ext>
                </a:extLst>
              </p:cNvPr>
              <p:cNvSpPr/>
              <p:nvPr/>
            </p:nvSpPr>
            <p:spPr>
              <a:xfrm>
                <a:off x="1109651" y="4971261"/>
                <a:ext cx="36093" cy="278051"/>
              </a:xfrm>
              <a:custGeom>
                <a:avLst/>
                <a:gdLst>
                  <a:gd name="connsiteX0" fmla="*/ 31290 w 36093"/>
                  <a:gd name="connsiteY0" fmla="*/ 0 h 278051"/>
                  <a:gd name="connsiteX1" fmla="*/ 12077 w 36093"/>
                  <a:gd name="connsiteY1" fmla="*/ 275399 h 278051"/>
                  <a:gd name="connsiteX2" fmla="*/ 18481 w 36093"/>
                  <a:gd name="connsiteY2" fmla="*/ 268994 h 278051"/>
                  <a:gd name="connsiteX3" fmla="*/ 31290 w 36093"/>
                  <a:gd name="connsiteY3" fmla="*/ 0 h 278051"/>
                  <a:gd name="connsiteX4" fmla="*/ 31290 w 36093"/>
                  <a:gd name="connsiteY4" fmla="*/ 0 h 2780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93" h="278051">
                    <a:moveTo>
                      <a:pt x="31290" y="0"/>
                    </a:moveTo>
                    <a:cubicBezTo>
                      <a:pt x="-13542" y="83260"/>
                      <a:pt x="-733" y="185734"/>
                      <a:pt x="12077" y="275399"/>
                    </a:cubicBezTo>
                    <a:cubicBezTo>
                      <a:pt x="12077" y="281803"/>
                      <a:pt x="18481" y="275399"/>
                      <a:pt x="18481" y="268994"/>
                    </a:cubicBezTo>
                    <a:cubicBezTo>
                      <a:pt x="18481" y="179330"/>
                      <a:pt x="-733" y="83260"/>
                      <a:pt x="31290" y="0"/>
                    </a:cubicBezTo>
                    <a:cubicBezTo>
                      <a:pt x="37695" y="0"/>
                      <a:pt x="37695" y="0"/>
                      <a:pt x="31290" y="0"/>
                    </a:cubicBezTo>
                    <a:close/>
                  </a:path>
                </a:pathLst>
              </a:custGeom>
              <a:solidFill>
                <a:srgbClr val="FDD1CF"/>
              </a:solidFill>
              <a:ln w="63979" cap="flat">
                <a:noFill/>
                <a:prstDash val="solid"/>
                <a:miter/>
              </a:ln>
            </p:spPr>
            <p:txBody>
              <a:bodyPr rtlCol="0" anchor="ctr"/>
              <a:lstStyle/>
              <a:p>
                <a:endParaRPr lang="en-US"/>
              </a:p>
            </p:txBody>
          </p:sp>
        </p:grpSp>
        <p:sp>
          <p:nvSpPr>
            <p:cNvPr id="546" name="Freeform: Shape 545">
              <a:extLst>
                <a:ext uri="{FF2B5EF4-FFF2-40B4-BE49-F238E27FC236}">
                  <a16:creationId xmlns:a16="http://schemas.microsoft.com/office/drawing/2014/main" xmlns="" id="{38CC0E55-F0E0-4D58-987D-0540C888809C}"/>
                </a:ext>
              </a:extLst>
            </p:cNvPr>
            <p:cNvSpPr/>
            <p:nvPr/>
          </p:nvSpPr>
          <p:spPr>
            <a:xfrm>
              <a:off x="-3989968" y="6120638"/>
              <a:ext cx="357776" cy="147609"/>
            </a:xfrm>
            <a:custGeom>
              <a:avLst/>
              <a:gdLst>
                <a:gd name="connsiteX0" fmla="*/ 355123 w 357776"/>
                <a:gd name="connsiteY0" fmla="*/ 121688 h 147609"/>
                <a:gd name="connsiteX1" fmla="*/ 156581 w 357776"/>
                <a:gd name="connsiteY1" fmla="*/ 121688 h 147609"/>
                <a:gd name="connsiteX2" fmla="*/ 9275 w 357776"/>
                <a:gd name="connsiteY2" fmla="*/ 0 h 147609"/>
                <a:gd name="connsiteX3" fmla="*/ 9275 w 357776"/>
                <a:gd name="connsiteY3" fmla="*/ 0 h 147609"/>
                <a:gd name="connsiteX4" fmla="*/ 79725 w 357776"/>
                <a:gd name="connsiteY4" fmla="*/ 121688 h 147609"/>
                <a:gd name="connsiteX5" fmla="*/ 348719 w 357776"/>
                <a:gd name="connsiteY5" fmla="*/ 134497 h 147609"/>
                <a:gd name="connsiteX6" fmla="*/ 355123 w 357776"/>
                <a:gd name="connsiteY6" fmla="*/ 121688 h 147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776" h="147609">
                  <a:moveTo>
                    <a:pt x="355123" y="121688"/>
                  </a:moveTo>
                  <a:cubicBezTo>
                    <a:pt x="284673" y="121688"/>
                    <a:pt x="220627" y="128092"/>
                    <a:pt x="156581" y="121688"/>
                  </a:cubicBezTo>
                  <a:cubicBezTo>
                    <a:pt x="105344" y="115283"/>
                    <a:pt x="-22748" y="76856"/>
                    <a:pt x="9275" y="0"/>
                  </a:cubicBezTo>
                  <a:cubicBezTo>
                    <a:pt x="9275" y="0"/>
                    <a:pt x="9275" y="0"/>
                    <a:pt x="9275" y="0"/>
                  </a:cubicBezTo>
                  <a:cubicBezTo>
                    <a:pt x="-22748" y="57642"/>
                    <a:pt x="34893" y="96069"/>
                    <a:pt x="79725" y="121688"/>
                  </a:cubicBezTo>
                  <a:cubicBezTo>
                    <a:pt x="156581" y="153711"/>
                    <a:pt x="259054" y="153711"/>
                    <a:pt x="348719" y="134497"/>
                  </a:cubicBezTo>
                  <a:cubicBezTo>
                    <a:pt x="355123" y="134497"/>
                    <a:pt x="361528" y="121688"/>
                    <a:pt x="355123" y="121688"/>
                  </a:cubicBezTo>
                  <a:close/>
                </a:path>
              </a:pathLst>
            </a:custGeom>
            <a:solidFill>
              <a:srgbClr val="FFFFFF">
                <a:alpha val="70000"/>
              </a:srgbClr>
            </a:solidFill>
            <a:ln w="63979" cap="flat">
              <a:noFill/>
              <a:prstDash val="solid"/>
              <a:miter/>
            </a:ln>
          </p:spPr>
          <p:txBody>
            <a:bodyPr rtlCol="0" anchor="ctr"/>
            <a:lstStyle/>
            <a:p>
              <a:endParaRPr lang="en-US"/>
            </a:p>
          </p:txBody>
        </p:sp>
        <p:sp>
          <p:nvSpPr>
            <p:cNvPr id="547" name="Freeform: Shape 546">
              <a:extLst>
                <a:ext uri="{FF2B5EF4-FFF2-40B4-BE49-F238E27FC236}">
                  <a16:creationId xmlns:a16="http://schemas.microsoft.com/office/drawing/2014/main" xmlns="" id="{206CDC1D-FD51-414B-9A14-69755B271D2B}"/>
                </a:ext>
              </a:extLst>
            </p:cNvPr>
            <p:cNvSpPr/>
            <p:nvPr/>
          </p:nvSpPr>
          <p:spPr>
            <a:xfrm>
              <a:off x="-2597298" y="6227724"/>
              <a:ext cx="257785" cy="104970"/>
            </a:xfrm>
            <a:custGeom>
              <a:avLst/>
              <a:gdLst>
                <a:gd name="connsiteX0" fmla="*/ 249780 w 257785"/>
                <a:gd name="connsiteY0" fmla="*/ 14602 h 104970"/>
                <a:gd name="connsiteX1" fmla="*/ 102474 w 257785"/>
                <a:gd name="connsiteY1" fmla="*/ 78649 h 104970"/>
                <a:gd name="connsiteX2" fmla="*/ 32023 w 257785"/>
                <a:gd name="connsiteY2" fmla="*/ 65840 h 104970"/>
                <a:gd name="connsiteX3" fmla="*/ 6405 w 257785"/>
                <a:gd name="connsiteY3" fmla="*/ 1793 h 104970"/>
                <a:gd name="connsiteX4" fmla="*/ 0 w 257785"/>
                <a:gd name="connsiteY4" fmla="*/ 8198 h 104970"/>
                <a:gd name="connsiteX5" fmla="*/ 12809 w 257785"/>
                <a:gd name="connsiteY5" fmla="*/ 72244 h 104970"/>
                <a:gd name="connsiteX6" fmla="*/ 76855 w 257785"/>
                <a:gd name="connsiteY6" fmla="*/ 104267 h 104970"/>
                <a:gd name="connsiteX7" fmla="*/ 256184 w 257785"/>
                <a:gd name="connsiteY7" fmla="*/ 33817 h 104970"/>
                <a:gd name="connsiteX8" fmla="*/ 249780 w 257785"/>
                <a:gd name="connsiteY8" fmla="*/ 14602 h 10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7785" h="104970">
                  <a:moveTo>
                    <a:pt x="249780" y="14602"/>
                  </a:moveTo>
                  <a:cubicBezTo>
                    <a:pt x="204947" y="46626"/>
                    <a:pt x="160115" y="72244"/>
                    <a:pt x="102474" y="78649"/>
                  </a:cubicBezTo>
                  <a:cubicBezTo>
                    <a:pt x="76855" y="85053"/>
                    <a:pt x="51237" y="78649"/>
                    <a:pt x="32023" y="65840"/>
                  </a:cubicBezTo>
                  <a:cubicBezTo>
                    <a:pt x="6405" y="46626"/>
                    <a:pt x="12809" y="21007"/>
                    <a:pt x="6405" y="1793"/>
                  </a:cubicBezTo>
                  <a:cubicBezTo>
                    <a:pt x="6405" y="-4612"/>
                    <a:pt x="0" y="8198"/>
                    <a:pt x="0" y="8198"/>
                  </a:cubicBezTo>
                  <a:cubicBezTo>
                    <a:pt x="6405" y="33817"/>
                    <a:pt x="0" y="46626"/>
                    <a:pt x="12809" y="72244"/>
                  </a:cubicBezTo>
                  <a:cubicBezTo>
                    <a:pt x="25619" y="97863"/>
                    <a:pt x="51237" y="97863"/>
                    <a:pt x="76855" y="104267"/>
                  </a:cubicBezTo>
                  <a:cubicBezTo>
                    <a:pt x="140901" y="110672"/>
                    <a:pt x="204947" y="72244"/>
                    <a:pt x="256184" y="33817"/>
                  </a:cubicBezTo>
                  <a:cubicBezTo>
                    <a:pt x="256184" y="27412"/>
                    <a:pt x="262589" y="8198"/>
                    <a:pt x="249780" y="14602"/>
                  </a:cubicBezTo>
                  <a:close/>
                </a:path>
              </a:pathLst>
            </a:custGeom>
            <a:solidFill>
              <a:srgbClr val="FFFFFF">
                <a:alpha val="70000"/>
              </a:srgbClr>
            </a:solidFill>
            <a:ln w="63979" cap="flat">
              <a:noFill/>
              <a:prstDash val="solid"/>
              <a:miter/>
            </a:ln>
          </p:spPr>
          <p:txBody>
            <a:bodyPr rtlCol="0" anchor="ctr"/>
            <a:lstStyle/>
            <a:p>
              <a:endParaRPr lang="en-US"/>
            </a:p>
          </p:txBody>
        </p:sp>
      </p:grpSp>
      <p:pic>
        <p:nvPicPr>
          <p:cNvPr id="511" name="Picture 17">
            <a:extLst>
              <a:ext uri="{FF2B5EF4-FFF2-40B4-BE49-F238E27FC236}">
                <a16:creationId xmlns:a16="http://schemas.microsoft.com/office/drawing/2014/main" xmlns="" id="{19632D75-3658-4F68-908F-93EE4C79660F}"/>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xmlns="" r:embed="rId5"/>
              </a:ext>
            </a:extLst>
          </a:blip>
          <a:srcRect/>
          <a:stretch>
            <a:fillRect/>
          </a:stretch>
        </p:blipFill>
        <p:spPr>
          <a:xfrm>
            <a:off x="12953701" y="7648808"/>
            <a:ext cx="2435996" cy="2239544"/>
          </a:xfrm>
          <a:prstGeom prst="rect">
            <a:avLst/>
          </a:prstGeom>
        </p:spPr>
      </p:pic>
      <p:pic>
        <p:nvPicPr>
          <p:cNvPr id="512" name="Picture 15">
            <a:extLst>
              <a:ext uri="{FF2B5EF4-FFF2-40B4-BE49-F238E27FC236}">
                <a16:creationId xmlns:a16="http://schemas.microsoft.com/office/drawing/2014/main" xmlns="" id="{2C2EBA80-3790-4397-82D0-402DF805B61A}"/>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xmlns="" r:embed="rId7"/>
              </a:ext>
            </a:extLst>
          </a:blip>
          <a:srcRect/>
          <a:stretch>
            <a:fillRect/>
          </a:stretch>
        </p:blipFill>
        <p:spPr>
          <a:xfrm rot="-2317294">
            <a:off x="77135" y="976623"/>
            <a:ext cx="2813690" cy="768575"/>
          </a:xfrm>
          <a:prstGeom prst="rect">
            <a:avLst/>
          </a:prstGeom>
        </p:spPr>
      </p:pic>
      <p:pic>
        <p:nvPicPr>
          <p:cNvPr id="548" name="Picture 15">
            <a:extLst>
              <a:ext uri="{FF2B5EF4-FFF2-40B4-BE49-F238E27FC236}">
                <a16:creationId xmlns:a16="http://schemas.microsoft.com/office/drawing/2014/main" xmlns="" id="{0C9915A8-8FC3-4BE7-8D4C-74DB3CB164DD}"/>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xmlns="" r:embed="rId7"/>
              </a:ext>
            </a:extLst>
          </a:blip>
          <a:srcRect/>
          <a:stretch>
            <a:fillRect/>
          </a:stretch>
        </p:blipFill>
        <p:spPr>
          <a:xfrm rot="2317294" flipH="1">
            <a:off x="15776389" y="823066"/>
            <a:ext cx="2813690" cy="768575"/>
          </a:xfrm>
          <a:prstGeom prst="rect">
            <a:avLst/>
          </a:prstGeom>
        </p:spPr>
      </p:pic>
      <p:pic>
        <p:nvPicPr>
          <p:cNvPr id="550" name="Picture 15">
            <a:extLst>
              <a:ext uri="{FF2B5EF4-FFF2-40B4-BE49-F238E27FC236}">
                <a16:creationId xmlns:a16="http://schemas.microsoft.com/office/drawing/2014/main" xmlns="" id="{60F73916-B068-465F-8130-4538F365A413}"/>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xmlns="" r:embed="rId7"/>
              </a:ext>
            </a:extLst>
          </a:blip>
          <a:srcRect/>
          <a:stretch>
            <a:fillRect/>
          </a:stretch>
        </p:blipFill>
        <p:spPr>
          <a:xfrm rot="2317294" flipV="1">
            <a:off x="-30646" y="8979003"/>
            <a:ext cx="2813690" cy="768575"/>
          </a:xfrm>
          <a:prstGeom prst="rect">
            <a:avLst/>
          </a:prstGeom>
        </p:spPr>
      </p:pic>
      <p:pic>
        <p:nvPicPr>
          <p:cNvPr id="551" name="Picture 15">
            <a:extLst>
              <a:ext uri="{FF2B5EF4-FFF2-40B4-BE49-F238E27FC236}">
                <a16:creationId xmlns:a16="http://schemas.microsoft.com/office/drawing/2014/main" xmlns="" id="{946F0665-4E2C-4D42-A358-F9C7EB297AE1}"/>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xmlns="" r:embed="rId7"/>
              </a:ext>
            </a:extLst>
          </a:blip>
          <a:srcRect/>
          <a:stretch>
            <a:fillRect/>
          </a:stretch>
        </p:blipFill>
        <p:spPr>
          <a:xfrm rot="19282706" flipH="1" flipV="1">
            <a:off x="15459279" y="8881606"/>
            <a:ext cx="2813690" cy="768575"/>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316"/>
                                        </p:tgtEl>
                                        <p:attrNameLst>
                                          <p:attrName>style.visibility</p:attrName>
                                        </p:attrNameLst>
                                      </p:cBhvr>
                                      <p:to>
                                        <p:strVal val="visible"/>
                                      </p:to>
                                    </p:set>
                                    <p:anim calcmode="lin" valueType="num">
                                      <p:cBhvr>
                                        <p:cTn id="7" dur="500" fill="hold"/>
                                        <p:tgtEl>
                                          <p:spTgt spid="316"/>
                                        </p:tgtEl>
                                        <p:attrNameLst>
                                          <p:attrName>ppt_w</p:attrName>
                                        </p:attrNameLst>
                                      </p:cBhvr>
                                      <p:tavLst>
                                        <p:tav tm="0">
                                          <p:val>
                                            <p:fltVal val="0"/>
                                          </p:val>
                                        </p:tav>
                                        <p:tav tm="100000">
                                          <p:val>
                                            <p:strVal val="#ppt_w"/>
                                          </p:val>
                                        </p:tav>
                                      </p:tavLst>
                                    </p:anim>
                                    <p:anim calcmode="lin" valueType="num">
                                      <p:cBhvr>
                                        <p:cTn id="8" dur="500" fill="hold"/>
                                        <p:tgtEl>
                                          <p:spTgt spid="316"/>
                                        </p:tgtEl>
                                        <p:attrNameLst>
                                          <p:attrName>ppt_h</p:attrName>
                                        </p:attrNameLst>
                                      </p:cBhvr>
                                      <p:tavLst>
                                        <p:tav tm="0">
                                          <p:val>
                                            <p:fltVal val="0"/>
                                          </p:val>
                                        </p:tav>
                                        <p:tav tm="100000">
                                          <p:val>
                                            <p:strVal val="#ppt_h"/>
                                          </p:val>
                                        </p:tav>
                                      </p:tavLst>
                                    </p:anim>
                                    <p:animEffect transition="in" filter="fade">
                                      <p:cBhvr>
                                        <p:cTn id="9" dur="500"/>
                                        <p:tgtEl>
                                          <p:spTgt spid="316"/>
                                        </p:tgtEl>
                                      </p:cBhvr>
                                    </p:animEffect>
                                  </p:childTnLst>
                                </p:cTn>
                              </p:par>
                              <p:par>
                                <p:cTn id="10" presetID="53" presetClass="entr" presetSubtype="16" fill="hold" nodeType="withEffect">
                                  <p:stCondLst>
                                    <p:cond delay="0"/>
                                  </p:stCondLst>
                                  <p:childTnLst>
                                    <p:set>
                                      <p:cBhvr>
                                        <p:cTn id="11" dur="1" fill="hold">
                                          <p:stCondLst>
                                            <p:cond delay="0"/>
                                          </p:stCondLst>
                                        </p:cTn>
                                        <p:tgtEl>
                                          <p:spTgt spid="549"/>
                                        </p:tgtEl>
                                        <p:attrNameLst>
                                          <p:attrName>style.visibility</p:attrName>
                                        </p:attrNameLst>
                                      </p:cBhvr>
                                      <p:to>
                                        <p:strVal val="visible"/>
                                      </p:to>
                                    </p:set>
                                    <p:anim calcmode="lin" valueType="num">
                                      <p:cBhvr>
                                        <p:cTn id="12" dur="500" fill="hold"/>
                                        <p:tgtEl>
                                          <p:spTgt spid="549"/>
                                        </p:tgtEl>
                                        <p:attrNameLst>
                                          <p:attrName>ppt_w</p:attrName>
                                        </p:attrNameLst>
                                      </p:cBhvr>
                                      <p:tavLst>
                                        <p:tav tm="0">
                                          <p:val>
                                            <p:fltVal val="0"/>
                                          </p:val>
                                        </p:tav>
                                        <p:tav tm="100000">
                                          <p:val>
                                            <p:strVal val="#ppt_w"/>
                                          </p:val>
                                        </p:tav>
                                      </p:tavLst>
                                    </p:anim>
                                    <p:anim calcmode="lin" valueType="num">
                                      <p:cBhvr>
                                        <p:cTn id="13" dur="500" fill="hold"/>
                                        <p:tgtEl>
                                          <p:spTgt spid="549"/>
                                        </p:tgtEl>
                                        <p:attrNameLst>
                                          <p:attrName>ppt_h</p:attrName>
                                        </p:attrNameLst>
                                      </p:cBhvr>
                                      <p:tavLst>
                                        <p:tav tm="0">
                                          <p:val>
                                            <p:fltVal val="0"/>
                                          </p:val>
                                        </p:tav>
                                        <p:tav tm="100000">
                                          <p:val>
                                            <p:strVal val="#ppt_h"/>
                                          </p:val>
                                        </p:tav>
                                      </p:tavLst>
                                    </p:anim>
                                    <p:animEffect transition="in" filter="fade">
                                      <p:cBhvr>
                                        <p:cTn id="14" dur="500"/>
                                        <p:tgtEl>
                                          <p:spTgt spid="549"/>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nodeType="clickEffect">
                                  <p:stCondLst>
                                    <p:cond delay="0"/>
                                  </p:stCondLst>
                                  <p:childTnLst>
                                    <p:set>
                                      <p:cBhvr>
                                        <p:cTn id="18" dur="1" fill="hold">
                                          <p:stCondLst>
                                            <p:cond delay="0"/>
                                          </p:stCondLst>
                                        </p:cTn>
                                        <p:tgtEl>
                                          <p:spTgt spid="512"/>
                                        </p:tgtEl>
                                        <p:attrNameLst>
                                          <p:attrName>style.visibility</p:attrName>
                                        </p:attrNameLst>
                                      </p:cBhvr>
                                      <p:to>
                                        <p:strVal val="visible"/>
                                      </p:to>
                                    </p:set>
                                    <p:animEffect transition="in" filter="fade">
                                      <p:cBhvr>
                                        <p:cTn id="19" dur="1000"/>
                                        <p:tgtEl>
                                          <p:spTgt spid="512"/>
                                        </p:tgtEl>
                                      </p:cBhvr>
                                    </p:animEffect>
                                  </p:childTnLst>
                                </p:cTn>
                              </p:par>
                              <p:par>
                                <p:cTn id="20" presetID="10" presetClass="entr" presetSubtype="0" fill="hold" nodeType="withEffect">
                                  <p:stCondLst>
                                    <p:cond delay="0"/>
                                  </p:stCondLst>
                                  <p:childTnLst>
                                    <p:set>
                                      <p:cBhvr>
                                        <p:cTn id="21" dur="1" fill="hold">
                                          <p:stCondLst>
                                            <p:cond delay="0"/>
                                          </p:stCondLst>
                                        </p:cTn>
                                        <p:tgtEl>
                                          <p:spTgt spid="550"/>
                                        </p:tgtEl>
                                        <p:attrNameLst>
                                          <p:attrName>style.visibility</p:attrName>
                                        </p:attrNameLst>
                                      </p:cBhvr>
                                      <p:to>
                                        <p:strVal val="visible"/>
                                      </p:to>
                                    </p:set>
                                    <p:animEffect transition="in" filter="fade">
                                      <p:cBhvr>
                                        <p:cTn id="22" dur="1000"/>
                                        <p:tgtEl>
                                          <p:spTgt spid="550"/>
                                        </p:tgtEl>
                                      </p:cBhvr>
                                    </p:animEffect>
                                  </p:childTnLst>
                                </p:cTn>
                              </p:par>
                              <p:par>
                                <p:cTn id="23" presetID="10" presetClass="entr" presetSubtype="0" fill="hold" nodeType="withEffect">
                                  <p:stCondLst>
                                    <p:cond delay="0"/>
                                  </p:stCondLst>
                                  <p:childTnLst>
                                    <p:set>
                                      <p:cBhvr>
                                        <p:cTn id="24" dur="1" fill="hold">
                                          <p:stCondLst>
                                            <p:cond delay="0"/>
                                          </p:stCondLst>
                                        </p:cTn>
                                        <p:tgtEl>
                                          <p:spTgt spid="548"/>
                                        </p:tgtEl>
                                        <p:attrNameLst>
                                          <p:attrName>style.visibility</p:attrName>
                                        </p:attrNameLst>
                                      </p:cBhvr>
                                      <p:to>
                                        <p:strVal val="visible"/>
                                      </p:to>
                                    </p:set>
                                    <p:animEffect transition="in" filter="fade">
                                      <p:cBhvr>
                                        <p:cTn id="25" dur="1000"/>
                                        <p:tgtEl>
                                          <p:spTgt spid="548"/>
                                        </p:tgtEl>
                                      </p:cBhvr>
                                    </p:animEffect>
                                  </p:childTnLst>
                                </p:cTn>
                              </p:par>
                              <p:par>
                                <p:cTn id="26" presetID="10" presetClass="entr" presetSubtype="0" fill="hold" nodeType="withEffect">
                                  <p:stCondLst>
                                    <p:cond delay="0"/>
                                  </p:stCondLst>
                                  <p:childTnLst>
                                    <p:set>
                                      <p:cBhvr>
                                        <p:cTn id="27" dur="1" fill="hold">
                                          <p:stCondLst>
                                            <p:cond delay="0"/>
                                          </p:stCondLst>
                                        </p:cTn>
                                        <p:tgtEl>
                                          <p:spTgt spid="551"/>
                                        </p:tgtEl>
                                        <p:attrNameLst>
                                          <p:attrName>style.visibility</p:attrName>
                                        </p:attrNameLst>
                                      </p:cBhvr>
                                      <p:to>
                                        <p:strVal val="visible"/>
                                      </p:to>
                                    </p:set>
                                    <p:animEffect transition="in" filter="fade">
                                      <p:cBhvr>
                                        <p:cTn id="28" dur="1000"/>
                                        <p:tgtEl>
                                          <p:spTgt spid="551"/>
                                        </p:tgtEl>
                                      </p:cBhvr>
                                    </p:animEffect>
                                  </p:childTnLst>
                                </p:cTn>
                              </p:par>
                              <p:par>
                                <p:cTn id="29" presetID="10" presetClass="entr" presetSubtype="0" fill="hold" nodeType="withEffect">
                                  <p:stCondLst>
                                    <p:cond delay="0"/>
                                  </p:stCondLst>
                                  <p:childTnLst>
                                    <p:set>
                                      <p:cBhvr>
                                        <p:cTn id="30" dur="1" fill="hold">
                                          <p:stCondLst>
                                            <p:cond delay="0"/>
                                          </p:stCondLst>
                                        </p:cTn>
                                        <p:tgtEl>
                                          <p:spTgt spid="511"/>
                                        </p:tgtEl>
                                        <p:attrNameLst>
                                          <p:attrName>style.visibility</p:attrName>
                                        </p:attrNameLst>
                                      </p:cBhvr>
                                      <p:to>
                                        <p:strVal val="visible"/>
                                      </p:to>
                                    </p:set>
                                    <p:animEffect transition="in" filter="fade">
                                      <p:cBhvr>
                                        <p:cTn id="31" dur="1000"/>
                                        <p:tgtEl>
                                          <p:spTgt spid="511"/>
                                        </p:tgtEl>
                                      </p:cBhvr>
                                    </p:animEffect>
                                  </p:childTnLst>
                                </p:cTn>
                              </p:par>
                            </p:childTnLst>
                          </p:cTn>
                        </p:par>
                      </p:childTnLst>
                    </p:cTn>
                  </p:par>
                  <p:par>
                    <p:cTn id="32" fill="hold">
                      <p:stCondLst>
                        <p:cond delay="indefinite"/>
                      </p:stCondLst>
                      <p:childTnLst>
                        <p:par>
                          <p:cTn id="33" fill="hold">
                            <p:stCondLst>
                              <p:cond delay="0"/>
                            </p:stCondLst>
                            <p:childTnLst>
                              <p:par>
                                <p:cTn id="34" presetID="53" presetClass="entr" presetSubtype="16" fill="hold" nodeType="clickEffect">
                                  <p:stCondLst>
                                    <p:cond delay="0"/>
                                  </p:stCondLst>
                                  <p:childTnLst>
                                    <p:set>
                                      <p:cBhvr>
                                        <p:cTn id="35" dur="1" fill="hold">
                                          <p:stCondLst>
                                            <p:cond delay="0"/>
                                          </p:stCondLst>
                                        </p:cTn>
                                        <p:tgtEl>
                                          <p:spTgt spid="2"/>
                                        </p:tgtEl>
                                        <p:attrNameLst>
                                          <p:attrName>style.visibility</p:attrName>
                                        </p:attrNameLst>
                                      </p:cBhvr>
                                      <p:to>
                                        <p:strVal val="visible"/>
                                      </p:to>
                                    </p:set>
                                    <p:anim calcmode="lin" valueType="num">
                                      <p:cBhvr>
                                        <p:cTn id="36" dur="1000" fill="hold"/>
                                        <p:tgtEl>
                                          <p:spTgt spid="2"/>
                                        </p:tgtEl>
                                        <p:attrNameLst>
                                          <p:attrName>ppt_w</p:attrName>
                                        </p:attrNameLst>
                                      </p:cBhvr>
                                      <p:tavLst>
                                        <p:tav tm="0">
                                          <p:val>
                                            <p:fltVal val="0"/>
                                          </p:val>
                                        </p:tav>
                                        <p:tav tm="100000">
                                          <p:val>
                                            <p:strVal val="#ppt_w"/>
                                          </p:val>
                                        </p:tav>
                                      </p:tavLst>
                                    </p:anim>
                                    <p:anim calcmode="lin" valueType="num">
                                      <p:cBhvr>
                                        <p:cTn id="37" dur="1000" fill="hold"/>
                                        <p:tgtEl>
                                          <p:spTgt spid="2"/>
                                        </p:tgtEl>
                                        <p:attrNameLst>
                                          <p:attrName>ppt_h</p:attrName>
                                        </p:attrNameLst>
                                      </p:cBhvr>
                                      <p:tavLst>
                                        <p:tav tm="0">
                                          <p:val>
                                            <p:fltVal val="0"/>
                                          </p:val>
                                        </p:tav>
                                        <p:tav tm="100000">
                                          <p:val>
                                            <p:strVal val="#ppt_h"/>
                                          </p:val>
                                        </p:tav>
                                      </p:tavLst>
                                    </p:anim>
                                    <p:animEffect transition="in" filter="fade">
                                      <p:cBhvr>
                                        <p:cTn id="38" dur="1000"/>
                                        <p:tgtEl>
                                          <p:spTgt spid="2"/>
                                        </p:tgtEl>
                                      </p:cBhvr>
                                    </p:animEffect>
                                  </p:childTnLst>
                                </p:cTn>
                              </p:par>
                              <p:par>
                                <p:cTn id="39" presetID="53" presetClass="entr" presetSubtype="16" fill="hold" nodeType="withEffect">
                                  <p:stCondLst>
                                    <p:cond delay="0"/>
                                  </p:stCondLst>
                                  <p:childTnLst>
                                    <p:set>
                                      <p:cBhvr>
                                        <p:cTn id="40" dur="1" fill="hold">
                                          <p:stCondLst>
                                            <p:cond delay="0"/>
                                          </p:stCondLst>
                                        </p:cTn>
                                        <p:tgtEl>
                                          <p:spTgt spid="3"/>
                                        </p:tgtEl>
                                        <p:attrNameLst>
                                          <p:attrName>style.visibility</p:attrName>
                                        </p:attrNameLst>
                                      </p:cBhvr>
                                      <p:to>
                                        <p:strVal val="visible"/>
                                      </p:to>
                                    </p:set>
                                    <p:anim calcmode="lin" valueType="num">
                                      <p:cBhvr>
                                        <p:cTn id="41" dur="1000" fill="hold"/>
                                        <p:tgtEl>
                                          <p:spTgt spid="3"/>
                                        </p:tgtEl>
                                        <p:attrNameLst>
                                          <p:attrName>ppt_w</p:attrName>
                                        </p:attrNameLst>
                                      </p:cBhvr>
                                      <p:tavLst>
                                        <p:tav tm="0">
                                          <p:val>
                                            <p:fltVal val="0"/>
                                          </p:val>
                                        </p:tav>
                                        <p:tav tm="100000">
                                          <p:val>
                                            <p:strVal val="#ppt_w"/>
                                          </p:val>
                                        </p:tav>
                                      </p:tavLst>
                                    </p:anim>
                                    <p:anim calcmode="lin" valueType="num">
                                      <p:cBhvr>
                                        <p:cTn id="42" dur="1000" fill="hold"/>
                                        <p:tgtEl>
                                          <p:spTgt spid="3"/>
                                        </p:tgtEl>
                                        <p:attrNameLst>
                                          <p:attrName>ppt_h</p:attrName>
                                        </p:attrNameLst>
                                      </p:cBhvr>
                                      <p:tavLst>
                                        <p:tav tm="0">
                                          <p:val>
                                            <p:fltVal val="0"/>
                                          </p:val>
                                        </p:tav>
                                        <p:tav tm="100000">
                                          <p:val>
                                            <p:strVal val="#ppt_h"/>
                                          </p:val>
                                        </p:tav>
                                      </p:tavLst>
                                    </p:anim>
                                    <p:animEffect transition="in" filter="fade">
                                      <p:cBhvr>
                                        <p:cTn id="43"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bg>
      <p:bgPr>
        <a:solidFill>
          <a:srgbClr val="FFF3E4"/>
        </a:solidFill>
        <a:effectLst/>
      </p:bgPr>
    </p:bg>
    <p:spTree>
      <p:nvGrpSpPr>
        <p:cNvPr id="1" name=""/>
        <p:cNvGrpSpPr/>
        <p:nvPr/>
      </p:nvGrpSpPr>
      <p:grpSpPr>
        <a:xfrm>
          <a:off x="0" y="0"/>
          <a:ext cx="0" cy="0"/>
          <a:chOff x="0" y="0"/>
          <a:chExt cx="0" cy="0"/>
        </a:xfrm>
      </p:grpSpPr>
      <p:pic>
        <p:nvPicPr>
          <p:cNvPr id="271" name="Picture 2">
            <a:extLst>
              <a:ext uri="{FF2B5EF4-FFF2-40B4-BE49-F238E27FC236}">
                <a16:creationId xmlns:a16="http://schemas.microsoft.com/office/drawing/2014/main" xmlns="" id="{DEDB3449-85A1-4912-BC59-8A3BA5017E85}"/>
              </a:ext>
            </a:extLst>
          </p:cNvPr>
          <p:cNvPicPr>
            <a:picLocks noChangeAspect="1"/>
          </p:cNvPicPr>
          <p:nvPr/>
        </p:nvPicPr>
        <p:blipFill>
          <a:blip r:embed="rId2">
            <a:alphaModFix amt="19999"/>
            <a:extLst>
              <a:ext uri="{28A0092B-C50C-407E-A947-70E740481C1C}">
                <a14:useLocalDpi xmlns:a14="http://schemas.microsoft.com/office/drawing/2010/main" val="0"/>
              </a:ext>
              <a:ext uri="{96DAC541-7B7A-43D3-8B79-37D633B846F1}">
                <asvg:svgBlip xmlns:asvg="http://schemas.microsoft.com/office/drawing/2016/SVG/main" xmlns="" r:embed="rId3"/>
              </a:ext>
            </a:extLst>
          </a:blip>
          <a:srcRect b="43786"/>
          <a:stretch>
            <a:fillRect/>
          </a:stretch>
        </p:blipFill>
        <p:spPr>
          <a:xfrm>
            <a:off x="0" y="6607"/>
            <a:ext cx="18288000" cy="10280393"/>
          </a:xfrm>
          <a:prstGeom prst="rect">
            <a:avLst/>
          </a:prstGeom>
        </p:spPr>
      </p:pic>
      <p:pic>
        <p:nvPicPr>
          <p:cNvPr id="2" name="Picture 2"/>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xmlns="" r:embed="rId5"/>
              </a:ext>
            </a:extLst>
          </a:blip>
          <a:srcRect/>
          <a:stretch>
            <a:fillRect/>
          </a:stretch>
        </p:blipFill>
        <p:spPr>
          <a:xfrm flipH="1">
            <a:off x="5791199" y="1605510"/>
            <a:ext cx="7757194" cy="7326238"/>
          </a:xfrm>
          <a:prstGeom prst="rect">
            <a:avLst/>
          </a:prstGeom>
        </p:spPr>
      </p:pic>
      <p:grpSp>
        <p:nvGrpSpPr>
          <p:cNvPr id="3" name="Group 3"/>
          <p:cNvGrpSpPr/>
          <p:nvPr/>
        </p:nvGrpSpPr>
        <p:grpSpPr>
          <a:xfrm>
            <a:off x="6699406" y="2320478"/>
            <a:ext cx="6096294" cy="4610144"/>
            <a:chOff x="0" y="200025"/>
            <a:chExt cx="8128391" cy="6146861"/>
          </a:xfrm>
        </p:grpSpPr>
        <p:sp>
          <p:nvSpPr>
            <p:cNvPr id="4" name="TextBox 4"/>
            <p:cNvSpPr txBox="1"/>
            <p:nvPr/>
          </p:nvSpPr>
          <p:spPr>
            <a:xfrm>
              <a:off x="0" y="200025"/>
              <a:ext cx="7546706" cy="1111416"/>
            </a:xfrm>
            <a:prstGeom prst="rect">
              <a:avLst/>
            </a:prstGeom>
          </p:spPr>
          <p:txBody>
            <a:bodyPr lIns="0" tIns="0" rIns="0" bIns="0" rtlCol="0" anchor="t">
              <a:spAutoFit/>
            </a:bodyPr>
            <a:lstStyle/>
            <a:p>
              <a:pPr marR="0" algn="ctr" fontAlgn="auto">
                <a:lnSpc>
                  <a:spcPts val="6480"/>
                </a:lnSpc>
                <a:spcBef>
                  <a:spcPct val="0"/>
                </a:spcBef>
                <a:spcAft>
                  <a:spcPts val="0"/>
                </a:spcAft>
                <a:buClrTx/>
                <a:buSzTx/>
                <a:buFontTx/>
                <a:buNone/>
                <a:tabLst/>
                <a:defRPr/>
              </a:pPr>
              <a:r>
                <a:rPr lang="en-US" sz="5400">
                  <a:solidFill>
                    <a:srgbClr val="272626"/>
                  </a:solidFill>
                  <a:latin typeface="#9Slide03 Arima Madurai ExtraBo" panose="00000900000000000000" pitchFamily="2" charset="0"/>
                  <a:cs typeface="#9Slide03 Arima Madurai ExtraBo" panose="00000900000000000000" pitchFamily="2" charset="0"/>
                </a:rPr>
                <a:t>2</a:t>
              </a:r>
            </a:p>
          </p:txBody>
        </p:sp>
        <p:sp>
          <p:nvSpPr>
            <p:cNvPr id="5" name="TextBox 5"/>
            <p:cNvSpPr txBox="1"/>
            <p:nvPr/>
          </p:nvSpPr>
          <p:spPr>
            <a:xfrm>
              <a:off x="545721" y="1914902"/>
              <a:ext cx="7582670" cy="4431984"/>
            </a:xfrm>
            <a:prstGeom prst="rect">
              <a:avLst/>
            </a:prstGeom>
          </p:spPr>
          <p:txBody>
            <a:bodyPr wrap="square" lIns="0" tIns="0" rIns="0" bIns="0" rtlCol="0" anchor="t">
              <a:spAutoFit/>
            </a:bodyPr>
            <a:lstStyle/>
            <a:p>
              <a:pPr algn="just">
                <a:spcBef>
                  <a:spcPct val="0"/>
                </a:spcBef>
              </a:pPr>
              <a:r>
                <a:rPr lang="en-US" sz="5400">
                  <a:solidFill>
                    <a:srgbClr val="272626"/>
                  </a:solidFill>
                  <a:latin typeface="#9Slide03 Arima Madurai ExtraBo" panose="00000900000000000000" pitchFamily="2" charset="0"/>
                  <a:cs typeface="#9Slide03 Arima Madurai ExtraBo" panose="00000900000000000000" pitchFamily="2" charset="0"/>
                </a:rPr>
                <a:t>Những việc cần chú ý khi vệ sinh cơ quan sinh dục nam/nữ</a:t>
              </a:r>
            </a:p>
          </p:txBody>
        </p:sp>
      </p:grpSp>
      <p:grpSp>
        <p:nvGrpSpPr>
          <p:cNvPr id="30" name="Group 29">
            <a:extLst>
              <a:ext uri="{FF2B5EF4-FFF2-40B4-BE49-F238E27FC236}">
                <a16:creationId xmlns:a16="http://schemas.microsoft.com/office/drawing/2014/main" xmlns="" id="{417580C0-40B5-43A7-9529-B3BA9E9ACA9E}"/>
              </a:ext>
            </a:extLst>
          </p:cNvPr>
          <p:cNvGrpSpPr/>
          <p:nvPr/>
        </p:nvGrpSpPr>
        <p:grpSpPr>
          <a:xfrm flipH="1">
            <a:off x="2181597" y="2372893"/>
            <a:ext cx="3351460" cy="7254647"/>
            <a:chOff x="3054645" y="2958767"/>
            <a:chExt cx="3351460" cy="7254647"/>
          </a:xfrm>
        </p:grpSpPr>
        <p:sp>
          <p:nvSpPr>
            <p:cNvPr id="31" name="Freeform: Shape 30">
              <a:extLst>
                <a:ext uri="{FF2B5EF4-FFF2-40B4-BE49-F238E27FC236}">
                  <a16:creationId xmlns:a16="http://schemas.microsoft.com/office/drawing/2014/main" xmlns="" id="{F1F44C14-9D98-4801-BB86-F9737CE10C50}"/>
                </a:ext>
              </a:extLst>
            </p:cNvPr>
            <p:cNvSpPr/>
            <p:nvPr/>
          </p:nvSpPr>
          <p:spPr>
            <a:xfrm>
              <a:off x="3530181" y="9017340"/>
              <a:ext cx="1183312" cy="957467"/>
            </a:xfrm>
            <a:custGeom>
              <a:avLst/>
              <a:gdLst>
                <a:gd name="connsiteX0" fmla="*/ 1160384 w 1183312"/>
                <a:gd name="connsiteY0" fmla="*/ 742448 h 957467"/>
                <a:gd name="connsiteX1" fmla="*/ 1174920 w 1183312"/>
                <a:gd name="connsiteY1" fmla="*/ 720644 h 957467"/>
                <a:gd name="connsiteX2" fmla="*/ 1174920 w 1183312"/>
                <a:gd name="connsiteY2" fmla="*/ 524408 h 957467"/>
                <a:gd name="connsiteX3" fmla="*/ 1174920 w 1183312"/>
                <a:gd name="connsiteY3" fmla="*/ 517140 h 957467"/>
                <a:gd name="connsiteX4" fmla="*/ 1167652 w 1183312"/>
                <a:gd name="connsiteY4" fmla="*/ 444460 h 957467"/>
                <a:gd name="connsiteX5" fmla="*/ 1167652 w 1183312"/>
                <a:gd name="connsiteY5" fmla="*/ 284565 h 957467"/>
                <a:gd name="connsiteX6" fmla="*/ 1160384 w 1183312"/>
                <a:gd name="connsiteY6" fmla="*/ 146473 h 957467"/>
                <a:gd name="connsiteX7" fmla="*/ 1160384 w 1183312"/>
                <a:gd name="connsiteY7" fmla="*/ 146473 h 957467"/>
                <a:gd name="connsiteX8" fmla="*/ 1058633 w 1183312"/>
                <a:gd name="connsiteY8" fmla="*/ 73793 h 957467"/>
                <a:gd name="connsiteX9" fmla="*/ 942345 w 1183312"/>
                <a:gd name="connsiteY9" fmla="*/ 66525 h 957467"/>
                <a:gd name="connsiteX10" fmla="*/ 782449 w 1183312"/>
                <a:gd name="connsiteY10" fmla="*/ 66525 h 957467"/>
                <a:gd name="connsiteX11" fmla="*/ 767913 w 1183312"/>
                <a:gd name="connsiteY11" fmla="*/ 51989 h 957467"/>
                <a:gd name="connsiteX12" fmla="*/ 629821 w 1183312"/>
                <a:gd name="connsiteY12" fmla="*/ 1113 h 957467"/>
                <a:gd name="connsiteX13" fmla="*/ 506265 w 1183312"/>
                <a:gd name="connsiteY13" fmla="*/ 66525 h 957467"/>
                <a:gd name="connsiteX14" fmla="*/ 506265 w 1183312"/>
                <a:gd name="connsiteY14" fmla="*/ 146473 h 957467"/>
                <a:gd name="connsiteX15" fmla="*/ 506265 w 1183312"/>
                <a:gd name="connsiteY15" fmla="*/ 146473 h 957467"/>
                <a:gd name="connsiteX16" fmla="*/ 520801 w 1183312"/>
                <a:gd name="connsiteY16" fmla="*/ 299100 h 957467"/>
                <a:gd name="connsiteX17" fmla="*/ 549873 w 1183312"/>
                <a:gd name="connsiteY17" fmla="*/ 313636 h 957467"/>
                <a:gd name="connsiteX18" fmla="*/ 549873 w 1183312"/>
                <a:gd name="connsiteY18" fmla="*/ 320905 h 957467"/>
                <a:gd name="connsiteX19" fmla="*/ 549873 w 1183312"/>
                <a:gd name="connsiteY19" fmla="*/ 335440 h 957467"/>
                <a:gd name="connsiteX20" fmla="*/ 513533 w 1183312"/>
                <a:gd name="connsiteY20" fmla="*/ 364512 h 957467"/>
                <a:gd name="connsiteX21" fmla="*/ 528069 w 1183312"/>
                <a:gd name="connsiteY21" fmla="*/ 400852 h 957467"/>
                <a:gd name="connsiteX22" fmla="*/ 491729 w 1183312"/>
                <a:gd name="connsiteY22" fmla="*/ 415388 h 957467"/>
                <a:gd name="connsiteX23" fmla="*/ 455389 w 1183312"/>
                <a:gd name="connsiteY23" fmla="*/ 444460 h 957467"/>
                <a:gd name="connsiteX24" fmla="*/ 419049 w 1183312"/>
                <a:gd name="connsiteY24" fmla="*/ 458996 h 957467"/>
                <a:gd name="connsiteX25" fmla="*/ 419049 w 1183312"/>
                <a:gd name="connsiteY25" fmla="*/ 488068 h 957467"/>
                <a:gd name="connsiteX26" fmla="*/ 324566 w 1183312"/>
                <a:gd name="connsiteY26" fmla="*/ 538944 h 957467"/>
                <a:gd name="connsiteX27" fmla="*/ 324566 w 1183312"/>
                <a:gd name="connsiteY27" fmla="*/ 538944 h 957467"/>
                <a:gd name="connsiteX28" fmla="*/ 186474 w 1183312"/>
                <a:gd name="connsiteY28" fmla="*/ 568016 h 957467"/>
                <a:gd name="connsiteX29" fmla="*/ 84722 w 1183312"/>
                <a:gd name="connsiteY29" fmla="*/ 604356 h 957467"/>
                <a:gd name="connsiteX30" fmla="*/ 12042 w 1183312"/>
                <a:gd name="connsiteY30" fmla="*/ 720644 h 957467"/>
                <a:gd name="connsiteX31" fmla="*/ 12042 w 1183312"/>
                <a:gd name="connsiteY31" fmla="*/ 720644 h 957467"/>
                <a:gd name="connsiteX32" fmla="*/ 4774 w 1183312"/>
                <a:gd name="connsiteY32" fmla="*/ 844200 h 957467"/>
                <a:gd name="connsiteX33" fmla="*/ 12042 w 1183312"/>
                <a:gd name="connsiteY33" fmla="*/ 851468 h 957467"/>
                <a:gd name="connsiteX34" fmla="*/ 215546 w 1183312"/>
                <a:gd name="connsiteY34" fmla="*/ 945952 h 957467"/>
                <a:gd name="connsiteX35" fmla="*/ 578945 w 1183312"/>
                <a:gd name="connsiteY35" fmla="*/ 945952 h 957467"/>
                <a:gd name="connsiteX36" fmla="*/ 746109 w 1183312"/>
                <a:gd name="connsiteY36" fmla="*/ 916880 h 957467"/>
                <a:gd name="connsiteX37" fmla="*/ 906005 w 1183312"/>
                <a:gd name="connsiteY37" fmla="*/ 844200 h 957467"/>
                <a:gd name="connsiteX38" fmla="*/ 1036828 w 1183312"/>
                <a:gd name="connsiteY38" fmla="*/ 800592 h 957467"/>
                <a:gd name="connsiteX39" fmla="*/ 1102240 w 1183312"/>
                <a:gd name="connsiteY39" fmla="*/ 778788 h 957467"/>
                <a:gd name="connsiteX40" fmla="*/ 1160384 w 1183312"/>
                <a:gd name="connsiteY40" fmla="*/ 742448 h 95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183312" h="957467">
                  <a:moveTo>
                    <a:pt x="1160384" y="742448"/>
                  </a:moveTo>
                  <a:cubicBezTo>
                    <a:pt x="1167652" y="735180"/>
                    <a:pt x="1174920" y="727912"/>
                    <a:pt x="1174920" y="720644"/>
                  </a:cubicBezTo>
                  <a:cubicBezTo>
                    <a:pt x="1189456" y="655232"/>
                    <a:pt x="1182188" y="589820"/>
                    <a:pt x="1174920" y="524408"/>
                  </a:cubicBezTo>
                  <a:cubicBezTo>
                    <a:pt x="1174920" y="524408"/>
                    <a:pt x="1174920" y="517140"/>
                    <a:pt x="1174920" y="517140"/>
                  </a:cubicBezTo>
                  <a:cubicBezTo>
                    <a:pt x="1174920" y="495336"/>
                    <a:pt x="1167652" y="466264"/>
                    <a:pt x="1167652" y="444460"/>
                  </a:cubicBezTo>
                  <a:cubicBezTo>
                    <a:pt x="1160384" y="393585"/>
                    <a:pt x="1167652" y="335440"/>
                    <a:pt x="1167652" y="284565"/>
                  </a:cubicBezTo>
                  <a:cubicBezTo>
                    <a:pt x="1167652" y="240956"/>
                    <a:pt x="1174920" y="190081"/>
                    <a:pt x="1160384" y="146473"/>
                  </a:cubicBezTo>
                  <a:cubicBezTo>
                    <a:pt x="1160384" y="146473"/>
                    <a:pt x="1160384" y="146473"/>
                    <a:pt x="1160384" y="146473"/>
                  </a:cubicBezTo>
                  <a:cubicBezTo>
                    <a:pt x="1153116" y="102865"/>
                    <a:pt x="1109508" y="81061"/>
                    <a:pt x="1058633" y="73793"/>
                  </a:cubicBezTo>
                  <a:cubicBezTo>
                    <a:pt x="1022293" y="66525"/>
                    <a:pt x="978685" y="66525"/>
                    <a:pt x="942345" y="66525"/>
                  </a:cubicBezTo>
                  <a:cubicBezTo>
                    <a:pt x="891469" y="66525"/>
                    <a:pt x="833325" y="59257"/>
                    <a:pt x="782449" y="66525"/>
                  </a:cubicBezTo>
                  <a:cubicBezTo>
                    <a:pt x="775181" y="59257"/>
                    <a:pt x="775181" y="59257"/>
                    <a:pt x="767913" y="51989"/>
                  </a:cubicBezTo>
                  <a:cubicBezTo>
                    <a:pt x="738841" y="22917"/>
                    <a:pt x="673429" y="8381"/>
                    <a:pt x="629821" y="1113"/>
                  </a:cubicBezTo>
                  <a:cubicBezTo>
                    <a:pt x="578945" y="-6155"/>
                    <a:pt x="535337" y="22917"/>
                    <a:pt x="506265" y="66525"/>
                  </a:cubicBezTo>
                  <a:cubicBezTo>
                    <a:pt x="484461" y="95597"/>
                    <a:pt x="491729" y="117401"/>
                    <a:pt x="506265" y="146473"/>
                  </a:cubicBezTo>
                  <a:cubicBezTo>
                    <a:pt x="506265" y="146473"/>
                    <a:pt x="506265" y="146473"/>
                    <a:pt x="506265" y="146473"/>
                  </a:cubicBezTo>
                  <a:cubicBezTo>
                    <a:pt x="506265" y="197349"/>
                    <a:pt x="477193" y="262761"/>
                    <a:pt x="520801" y="299100"/>
                  </a:cubicBezTo>
                  <a:cubicBezTo>
                    <a:pt x="528069" y="306368"/>
                    <a:pt x="535337" y="313636"/>
                    <a:pt x="549873" y="313636"/>
                  </a:cubicBezTo>
                  <a:cubicBezTo>
                    <a:pt x="549873" y="313636"/>
                    <a:pt x="549873" y="320905"/>
                    <a:pt x="549873" y="320905"/>
                  </a:cubicBezTo>
                  <a:cubicBezTo>
                    <a:pt x="549873" y="328173"/>
                    <a:pt x="549873" y="328173"/>
                    <a:pt x="549873" y="335440"/>
                  </a:cubicBezTo>
                  <a:cubicBezTo>
                    <a:pt x="535337" y="335440"/>
                    <a:pt x="520801" y="349976"/>
                    <a:pt x="513533" y="364512"/>
                  </a:cubicBezTo>
                  <a:cubicBezTo>
                    <a:pt x="506265" y="379048"/>
                    <a:pt x="513533" y="386316"/>
                    <a:pt x="528069" y="400852"/>
                  </a:cubicBezTo>
                  <a:cubicBezTo>
                    <a:pt x="513533" y="400852"/>
                    <a:pt x="498997" y="408120"/>
                    <a:pt x="491729" y="415388"/>
                  </a:cubicBezTo>
                  <a:cubicBezTo>
                    <a:pt x="477193" y="422656"/>
                    <a:pt x="462657" y="429925"/>
                    <a:pt x="455389" y="444460"/>
                  </a:cubicBezTo>
                  <a:cubicBezTo>
                    <a:pt x="440853" y="444460"/>
                    <a:pt x="433585" y="451728"/>
                    <a:pt x="419049" y="458996"/>
                  </a:cubicBezTo>
                  <a:cubicBezTo>
                    <a:pt x="404513" y="466264"/>
                    <a:pt x="404513" y="480800"/>
                    <a:pt x="419049" y="488068"/>
                  </a:cubicBezTo>
                  <a:cubicBezTo>
                    <a:pt x="382709" y="488068"/>
                    <a:pt x="324566" y="502604"/>
                    <a:pt x="324566" y="538944"/>
                  </a:cubicBezTo>
                  <a:cubicBezTo>
                    <a:pt x="324566" y="538944"/>
                    <a:pt x="324566" y="538944"/>
                    <a:pt x="324566" y="538944"/>
                  </a:cubicBezTo>
                  <a:cubicBezTo>
                    <a:pt x="280958" y="553480"/>
                    <a:pt x="237350" y="560748"/>
                    <a:pt x="186474" y="568016"/>
                  </a:cubicBezTo>
                  <a:cubicBezTo>
                    <a:pt x="150134" y="575284"/>
                    <a:pt x="113794" y="582552"/>
                    <a:pt x="84722" y="604356"/>
                  </a:cubicBezTo>
                  <a:cubicBezTo>
                    <a:pt x="55650" y="626160"/>
                    <a:pt x="12042" y="677036"/>
                    <a:pt x="12042" y="720644"/>
                  </a:cubicBezTo>
                  <a:cubicBezTo>
                    <a:pt x="12042" y="720644"/>
                    <a:pt x="12042" y="720644"/>
                    <a:pt x="12042" y="720644"/>
                  </a:cubicBezTo>
                  <a:cubicBezTo>
                    <a:pt x="-2494" y="756984"/>
                    <a:pt x="-2494" y="800592"/>
                    <a:pt x="4774" y="844200"/>
                  </a:cubicBezTo>
                  <a:cubicBezTo>
                    <a:pt x="4774" y="844200"/>
                    <a:pt x="4774" y="851468"/>
                    <a:pt x="12042" y="851468"/>
                  </a:cubicBezTo>
                  <a:cubicBezTo>
                    <a:pt x="48382" y="916880"/>
                    <a:pt x="150134" y="931415"/>
                    <a:pt x="215546" y="945952"/>
                  </a:cubicBezTo>
                  <a:cubicBezTo>
                    <a:pt x="331834" y="967755"/>
                    <a:pt x="462657" y="953220"/>
                    <a:pt x="578945" y="945952"/>
                  </a:cubicBezTo>
                  <a:cubicBezTo>
                    <a:pt x="637089" y="945952"/>
                    <a:pt x="695233" y="931415"/>
                    <a:pt x="746109" y="916880"/>
                  </a:cubicBezTo>
                  <a:cubicBezTo>
                    <a:pt x="804253" y="902344"/>
                    <a:pt x="855129" y="873272"/>
                    <a:pt x="906005" y="844200"/>
                  </a:cubicBezTo>
                  <a:cubicBezTo>
                    <a:pt x="949613" y="822395"/>
                    <a:pt x="993221" y="815128"/>
                    <a:pt x="1036828" y="800592"/>
                  </a:cubicBezTo>
                  <a:cubicBezTo>
                    <a:pt x="1058633" y="793324"/>
                    <a:pt x="1080436" y="786056"/>
                    <a:pt x="1102240" y="778788"/>
                  </a:cubicBezTo>
                  <a:cubicBezTo>
                    <a:pt x="1124044" y="771520"/>
                    <a:pt x="1145848" y="764252"/>
                    <a:pt x="1160384" y="742448"/>
                  </a:cubicBezTo>
                  <a:close/>
                </a:path>
              </a:pathLst>
            </a:custGeom>
            <a:solidFill>
              <a:srgbClr val="E4E1E1"/>
            </a:solidFill>
            <a:ln w="72680"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xmlns="" id="{66567CA7-6ADE-4983-AEDC-67357A9CBC3B}"/>
                </a:ext>
              </a:extLst>
            </p:cNvPr>
            <p:cNvSpPr/>
            <p:nvPr/>
          </p:nvSpPr>
          <p:spPr>
            <a:xfrm>
              <a:off x="3530181" y="9017340"/>
              <a:ext cx="1183312" cy="957467"/>
            </a:xfrm>
            <a:custGeom>
              <a:avLst/>
              <a:gdLst>
                <a:gd name="connsiteX0" fmla="*/ 1160384 w 1183312"/>
                <a:gd name="connsiteY0" fmla="*/ 742448 h 957467"/>
                <a:gd name="connsiteX1" fmla="*/ 1174920 w 1183312"/>
                <a:gd name="connsiteY1" fmla="*/ 720644 h 957467"/>
                <a:gd name="connsiteX2" fmla="*/ 1174920 w 1183312"/>
                <a:gd name="connsiteY2" fmla="*/ 524408 h 957467"/>
                <a:gd name="connsiteX3" fmla="*/ 1174920 w 1183312"/>
                <a:gd name="connsiteY3" fmla="*/ 517140 h 957467"/>
                <a:gd name="connsiteX4" fmla="*/ 1167652 w 1183312"/>
                <a:gd name="connsiteY4" fmla="*/ 444460 h 957467"/>
                <a:gd name="connsiteX5" fmla="*/ 1167652 w 1183312"/>
                <a:gd name="connsiteY5" fmla="*/ 284565 h 957467"/>
                <a:gd name="connsiteX6" fmla="*/ 1160384 w 1183312"/>
                <a:gd name="connsiteY6" fmla="*/ 146473 h 957467"/>
                <a:gd name="connsiteX7" fmla="*/ 1160384 w 1183312"/>
                <a:gd name="connsiteY7" fmla="*/ 146473 h 957467"/>
                <a:gd name="connsiteX8" fmla="*/ 1058633 w 1183312"/>
                <a:gd name="connsiteY8" fmla="*/ 73793 h 957467"/>
                <a:gd name="connsiteX9" fmla="*/ 942345 w 1183312"/>
                <a:gd name="connsiteY9" fmla="*/ 66525 h 957467"/>
                <a:gd name="connsiteX10" fmla="*/ 782449 w 1183312"/>
                <a:gd name="connsiteY10" fmla="*/ 66525 h 957467"/>
                <a:gd name="connsiteX11" fmla="*/ 767913 w 1183312"/>
                <a:gd name="connsiteY11" fmla="*/ 51989 h 957467"/>
                <a:gd name="connsiteX12" fmla="*/ 629821 w 1183312"/>
                <a:gd name="connsiteY12" fmla="*/ 1113 h 957467"/>
                <a:gd name="connsiteX13" fmla="*/ 506265 w 1183312"/>
                <a:gd name="connsiteY13" fmla="*/ 66525 h 957467"/>
                <a:gd name="connsiteX14" fmla="*/ 506265 w 1183312"/>
                <a:gd name="connsiteY14" fmla="*/ 146473 h 957467"/>
                <a:gd name="connsiteX15" fmla="*/ 506265 w 1183312"/>
                <a:gd name="connsiteY15" fmla="*/ 146473 h 957467"/>
                <a:gd name="connsiteX16" fmla="*/ 520801 w 1183312"/>
                <a:gd name="connsiteY16" fmla="*/ 299100 h 957467"/>
                <a:gd name="connsiteX17" fmla="*/ 549873 w 1183312"/>
                <a:gd name="connsiteY17" fmla="*/ 313636 h 957467"/>
                <a:gd name="connsiteX18" fmla="*/ 549873 w 1183312"/>
                <a:gd name="connsiteY18" fmla="*/ 320905 h 957467"/>
                <a:gd name="connsiteX19" fmla="*/ 549873 w 1183312"/>
                <a:gd name="connsiteY19" fmla="*/ 335440 h 957467"/>
                <a:gd name="connsiteX20" fmla="*/ 513533 w 1183312"/>
                <a:gd name="connsiteY20" fmla="*/ 364512 h 957467"/>
                <a:gd name="connsiteX21" fmla="*/ 528069 w 1183312"/>
                <a:gd name="connsiteY21" fmla="*/ 400852 h 957467"/>
                <a:gd name="connsiteX22" fmla="*/ 491729 w 1183312"/>
                <a:gd name="connsiteY22" fmla="*/ 415388 h 957467"/>
                <a:gd name="connsiteX23" fmla="*/ 455389 w 1183312"/>
                <a:gd name="connsiteY23" fmla="*/ 444460 h 957467"/>
                <a:gd name="connsiteX24" fmla="*/ 419049 w 1183312"/>
                <a:gd name="connsiteY24" fmla="*/ 458996 h 957467"/>
                <a:gd name="connsiteX25" fmla="*/ 419049 w 1183312"/>
                <a:gd name="connsiteY25" fmla="*/ 488068 h 957467"/>
                <a:gd name="connsiteX26" fmla="*/ 324566 w 1183312"/>
                <a:gd name="connsiteY26" fmla="*/ 538944 h 957467"/>
                <a:gd name="connsiteX27" fmla="*/ 324566 w 1183312"/>
                <a:gd name="connsiteY27" fmla="*/ 538944 h 957467"/>
                <a:gd name="connsiteX28" fmla="*/ 186474 w 1183312"/>
                <a:gd name="connsiteY28" fmla="*/ 568016 h 957467"/>
                <a:gd name="connsiteX29" fmla="*/ 84722 w 1183312"/>
                <a:gd name="connsiteY29" fmla="*/ 604356 h 957467"/>
                <a:gd name="connsiteX30" fmla="*/ 12042 w 1183312"/>
                <a:gd name="connsiteY30" fmla="*/ 720644 h 957467"/>
                <a:gd name="connsiteX31" fmla="*/ 12042 w 1183312"/>
                <a:gd name="connsiteY31" fmla="*/ 720644 h 957467"/>
                <a:gd name="connsiteX32" fmla="*/ 4774 w 1183312"/>
                <a:gd name="connsiteY32" fmla="*/ 844200 h 957467"/>
                <a:gd name="connsiteX33" fmla="*/ 12042 w 1183312"/>
                <a:gd name="connsiteY33" fmla="*/ 851468 h 957467"/>
                <a:gd name="connsiteX34" fmla="*/ 215546 w 1183312"/>
                <a:gd name="connsiteY34" fmla="*/ 945952 h 957467"/>
                <a:gd name="connsiteX35" fmla="*/ 578945 w 1183312"/>
                <a:gd name="connsiteY35" fmla="*/ 945952 h 957467"/>
                <a:gd name="connsiteX36" fmla="*/ 746109 w 1183312"/>
                <a:gd name="connsiteY36" fmla="*/ 916880 h 957467"/>
                <a:gd name="connsiteX37" fmla="*/ 906005 w 1183312"/>
                <a:gd name="connsiteY37" fmla="*/ 844200 h 957467"/>
                <a:gd name="connsiteX38" fmla="*/ 1036828 w 1183312"/>
                <a:gd name="connsiteY38" fmla="*/ 800592 h 957467"/>
                <a:gd name="connsiteX39" fmla="*/ 1102240 w 1183312"/>
                <a:gd name="connsiteY39" fmla="*/ 778788 h 957467"/>
                <a:gd name="connsiteX40" fmla="*/ 1160384 w 1183312"/>
                <a:gd name="connsiteY40" fmla="*/ 742448 h 95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183312" h="957467">
                  <a:moveTo>
                    <a:pt x="1160384" y="742448"/>
                  </a:moveTo>
                  <a:cubicBezTo>
                    <a:pt x="1167652" y="735180"/>
                    <a:pt x="1174920" y="727912"/>
                    <a:pt x="1174920" y="720644"/>
                  </a:cubicBezTo>
                  <a:cubicBezTo>
                    <a:pt x="1189456" y="655232"/>
                    <a:pt x="1182188" y="589820"/>
                    <a:pt x="1174920" y="524408"/>
                  </a:cubicBezTo>
                  <a:cubicBezTo>
                    <a:pt x="1174920" y="524408"/>
                    <a:pt x="1174920" y="517140"/>
                    <a:pt x="1174920" y="517140"/>
                  </a:cubicBezTo>
                  <a:cubicBezTo>
                    <a:pt x="1174920" y="495336"/>
                    <a:pt x="1167652" y="466264"/>
                    <a:pt x="1167652" y="444460"/>
                  </a:cubicBezTo>
                  <a:cubicBezTo>
                    <a:pt x="1160384" y="393585"/>
                    <a:pt x="1167652" y="335440"/>
                    <a:pt x="1167652" y="284565"/>
                  </a:cubicBezTo>
                  <a:cubicBezTo>
                    <a:pt x="1167652" y="240956"/>
                    <a:pt x="1174920" y="190081"/>
                    <a:pt x="1160384" y="146473"/>
                  </a:cubicBezTo>
                  <a:cubicBezTo>
                    <a:pt x="1160384" y="146473"/>
                    <a:pt x="1160384" y="146473"/>
                    <a:pt x="1160384" y="146473"/>
                  </a:cubicBezTo>
                  <a:cubicBezTo>
                    <a:pt x="1153116" y="102865"/>
                    <a:pt x="1109508" y="81061"/>
                    <a:pt x="1058633" y="73793"/>
                  </a:cubicBezTo>
                  <a:cubicBezTo>
                    <a:pt x="1022293" y="66525"/>
                    <a:pt x="978685" y="66525"/>
                    <a:pt x="942345" y="66525"/>
                  </a:cubicBezTo>
                  <a:cubicBezTo>
                    <a:pt x="891469" y="66525"/>
                    <a:pt x="833325" y="59257"/>
                    <a:pt x="782449" y="66525"/>
                  </a:cubicBezTo>
                  <a:cubicBezTo>
                    <a:pt x="775181" y="59257"/>
                    <a:pt x="775181" y="59257"/>
                    <a:pt x="767913" y="51989"/>
                  </a:cubicBezTo>
                  <a:cubicBezTo>
                    <a:pt x="738841" y="22917"/>
                    <a:pt x="673429" y="8381"/>
                    <a:pt x="629821" y="1113"/>
                  </a:cubicBezTo>
                  <a:cubicBezTo>
                    <a:pt x="578945" y="-6155"/>
                    <a:pt x="535337" y="22917"/>
                    <a:pt x="506265" y="66525"/>
                  </a:cubicBezTo>
                  <a:cubicBezTo>
                    <a:pt x="484461" y="95597"/>
                    <a:pt x="491729" y="117401"/>
                    <a:pt x="506265" y="146473"/>
                  </a:cubicBezTo>
                  <a:cubicBezTo>
                    <a:pt x="506265" y="146473"/>
                    <a:pt x="506265" y="146473"/>
                    <a:pt x="506265" y="146473"/>
                  </a:cubicBezTo>
                  <a:cubicBezTo>
                    <a:pt x="506265" y="197349"/>
                    <a:pt x="477193" y="262761"/>
                    <a:pt x="520801" y="299100"/>
                  </a:cubicBezTo>
                  <a:cubicBezTo>
                    <a:pt x="528069" y="306368"/>
                    <a:pt x="535337" y="313636"/>
                    <a:pt x="549873" y="313636"/>
                  </a:cubicBezTo>
                  <a:cubicBezTo>
                    <a:pt x="549873" y="313636"/>
                    <a:pt x="549873" y="320905"/>
                    <a:pt x="549873" y="320905"/>
                  </a:cubicBezTo>
                  <a:cubicBezTo>
                    <a:pt x="549873" y="328173"/>
                    <a:pt x="549873" y="328173"/>
                    <a:pt x="549873" y="335440"/>
                  </a:cubicBezTo>
                  <a:cubicBezTo>
                    <a:pt x="535337" y="335440"/>
                    <a:pt x="520801" y="349976"/>
                    <a:pt x="513533" y="364512"/>
                  </a:cubicBezTo>
                  <a:cubicBezTo>
                    <a:pt x="506265" y="379048"/>
                    <a:pt x="513533" y="386316"/>
                    <a:pt x="528069" y="400852"/>
                  </a:cubicBezTo>
                  <a:cubicBezTo>
                    <a:pt x="513533" y="400852"/>
                    <a:pt x="498997" y="408120"/>
                    <a:pt x="491729" y="415388"/>
                  </a:cubicBezTo>
                  <a:cubicBezTo>
                    <a:pt x="477193" y="422656"/>
                    <a:pt x="462657" y="429925"/>
                    <a:pt x="455389" y="444460"/>
                  </a:cubicBezTo>
                  <a:cubicBezTo>
                    <a:pt x="440853" y="444460"/>
                    <a:pt x="433585" y="451728"/>
                    <a:pt x="419049" y="458996"/>
                  </a:cubicBezTo>
                  <a:cubicBezTo>
                    <a:pt x="404513" y="466264"/>
                    <a:pt x="404513" y="480800"/>
                    <a:pt x="419049" y="488068"/>
                  </a:cubicBezTo>
                  <a:cubicBezTo>
                    <a:pt x="382709" y="488068"/>
                    <a:pt x="324566" y="502604"/>
                    <a:pt x="324566" y="538944"/>
                  </a:cubicBezTo>
                  <a:cubicBezTo>
                    <a:pt x="324566" y="538944"/>
                    <a:pt x="324566" y="538944"/>
                    <a:pt x="324566" y="538944"/>
                  </a:cubicBezTo>
                  <a:cubicBezTo>
                    <a:pt x="280958" y="553480"/>
                    <a:pt x="237350" y="560748"/>
                    <a:pt x="186474" y="568016"/>
                  </a:cubicBezTo>
                  <a:cubicBezTo>
                    <a:pt x="150134" y="575284"/>
                    <a:pt x="113794" y="582552"/>
                    <a:pt x="84722" y="604356"/>
                  </a:cubicBezTo>
                  <a:cubicBezTo>
                    <a:pt x="55650" y="626160"/>
                    <a:pt x="12042" y="677036"/>
                    <a:pt x="12042" y="720644"/>
                  </a:cubicBezTo>
                  <a:cubicBezTo>
                    <a:pt x="12042" y="720644"/>
                    <a:pt x="12042" y="720644"/>
                    <a:pt x="12042" y="720644"/>
                  </a:cubicBezTo>
                  <a:cubicBezTo>
                    <a:pt x="-2494" y="756984"/>
                    <a:pt x="-2494" y="800592"/>
                    <a:pt x="4774" y="844200"/>
                  </a:cubicBezTo>
                  <a:cubicBezTo>
                    <a:pt x="4774" y="844200"/>
                    <a:pt x="4774" y="851468"/>
                    <a:pt x="12042" y="851468"/>
                  </a:cubicBezTo>
                  <a:cubicBezTo>
                    <a:pt x="48382" y="916880"/>
                    <a:pt x="150134" y="931415"/>
                    <a:pt x="215546" y="945952"/>
                  </a:cubicBezTo>
                  <a:cubicBezTo>
                    <a:pt x="331834" y="967755"/>
                    <a:pt x="462657" y="953220"/>
                    <a:pt x="578945" y="945952"/>
                  </a:cubicBezTo>
                  <a:cubicBezTo>
                    <a:pt x="637089" y="945952"/>
                    <a:pt x="695233" y="931415"/>
                    <a:pt x="746109" y="916880"/>
                  </a:cubicBezTo>
                  <a:cubicBezTo>
                    <a:pt x="804253" y="902344"/>
                    <a:pt x="855129" y="873272"/>
                    <a:pt x="906005" y="844200"/>
                  </a:cubicBezTo>
                  <a:cubicBezTo>
                    <a:pt x="949613" y="822395"/>
                    <a:pt x="993221" y="815128"/>
                    <a:pt x="1036828" y="800592"/>
                  </a:cubicBezTo>
                  <a:cubicBezTo>
                    <a:pt x="1058633" y="793324"/>
                    <a:pt x="1080436" y="786056"/>
                    <a:pt x="1102240" y="778788"/>
                  </a:cubicBezTo>
                  <a:cubicBezTo>
                    <a:pt x="1124044" y="771520"/>
                    <a:pt x="1145848" y="764252"/>
                    <a:pt x="1160384" y="742448"/>
                  </a:cubicBezTo>
                  <a:close/>
                </a:path>
              </a:pathLst>
            </a:custGeom>
            <a:solidFill>
              <a:srgbClr val="C1BDB6">
                <a:alpha val="60000"/>
              </a:srgbClr>
            </a:solidFill>
            <a:ln w="72680"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xmlns="" id="{BC700F81-B24D-4C28-BE0B-457289EA15E4}"/>
                </a:ext>
              </a:extLst>
            </p:cNvPr>
            <p:cNvSpPr/>
            <p:nvPr/>
          </p:nvSpPr>
          <p:spPr>
            <a:xfrm>
              <a:off x="3530181" y="9024608"/>
              <a:ext cx="1182188" cy="957467"/>
            </a:xfrm>
            <a:custGeom>
              <a:avLst/>
              <a:gdLst>
                <a:gd name="connsiteX0" fmla="*/ 1174920 w 1182188"/>
                <a:gd name="connsiteY0" fmla="*/ 524408 h 957467"/>
                <a:gd name="connsiteX1" fmla="*/ 1174920 w 1182188"/>
                <a:gd name="connsiteY1" fmla="*/ 524408 h 957467"/>
                <a:gd name="connsiteX2" fmla="*/ 1167652 w 1182188"/>
                <a:gd name="connsiteY2" fmla="*/ 444460 h 957467"/>
                <a:gd name="connsiteX3" fmla="*/ 1167652 w 1182188"/>
                <a:gd name="connsiteY3" fmla="*/ 284565 h 957467"/>
                <a:gd name="connsiteX4" fmla="*/ 1160384 w 1182188"/>
                <a:gd name="connsiteY4" fmla="*/ 146473 h 957467"/>
                <a:gd name="connsiteX5" fmla="*/ 1160384 w 1182188"/>
                <a:gd name="connsiteY5" fmla="*/ 146473 h 957467"/>
                <a:gd name="connsiteX6" fmla="*/ 1058633 w 1182188"/>
                <a:gd name="connsiteY6" fmla="*/ 73793 h 957467"/>
                <a:gd name="connsiteX7" fmla="*/ 942345 w 1182188"/>
                <a:gd name="connsiteY7" fmla="*/ 66525 h 957467"/>
                <a:gd name="connsiteX8" fmla="*/ 782449 w 1182188"/>
                <a:gd name="connsiteY8" fmla="*/ 66525 h 957467"/>
                <a:gd name="connsiteX9" fmla="*/ 767913 w 1182188"/>
                <a:gd name="connsiteY9" fmla="*/ 51989 h 957467"/>
                <a:gd name="connsiteX10" fmla="*/ 629821 w 1182188"/>
                <a:gd name="connsiteY10" fmla="*/ 1113 h 957467"/>
                <a:gd name="connsiteX11" fmla="*/ 506265 w 1182188"/>
                <a:gd name="connsiteY11" fmla="*/ 66525 h 957467"/>
                <a:gd name="connsiteX12" fmla="*/ 506265 w 1182188"/>
                <a:gd name="connsiteY12" fmla="*/ 146473 h 957467"/>
                <a:gd name="connsiteX13" fmla="*/ 506265 w 1182188"/>
                <a:gd name="connsiteY13" fmla="*/ 146473 h 957467"/>
                <a:gd name="connsiteX14" fmla="*/ 520801 w 1182188"/>
                <a:gd name="connsiteY14" fmla="*/ 299100 h 957467"/>
                <a:gd name="connsiteX15" fmla="*/ 549873 w 1182188"/>
                <a:gd name="connsiteY15" fmla="*/ 313637 h 957467"/>
                <a:gd name="connsiteX16" fmla="*/ 549873 w 1182188"/>
                <a:gd name="connsiteY16" fmla="*/ 320905 h 957467"/>
                <a:gd name="connsiteX17" fmla="*/ 549873 w 1182188"/>
                <a:gd name="connsiteY17" fmla="*/ 335440 h 957467"/>
                <a:gd name="connsiteX18" fmla="*/ 513533 w 1182188"/>
                <a:gd name="connsiteY18" fmla="*/ 364512 h 957467"/>
                <a:gd name="connsiteX19" fmla="*/ 528069 w 1182188"/>
                <a:gd name="connsiteY19" fmla="*/ 400852 h 957467"/>
                <a:gd name="connsiteX20" fmla="*/ 491729 w 1182188"/>
                <a:gd name="connsiteY20" fmla="*/ 415388 h 957467"/>
                <a:gd name="connsiteX21" fmla="*/ 455389 w 1182188"/>
                <a:gd name="connsiteY21" fmla="*/ 444460 h 957467"/>
                <a:gd name="connsiteX22" fmla="*/ 419049 w 1182188"/>
                <a:gd name="connsiteY22" fmla="*/ 458997 h 957467"/>
                <a:gd name="connsiteX23" fmla="*/ 419049 w 1182188"/>
                <a:gd name="connsiteY23" fmla="*/ 488068 h 957467"/>
                <a:gd name="connsiteX24" fmla="*/ 324566 w 1182188"/>
                <a:gd name="connsiteY24" fmla="*/ 538944 h 957467"/>
                <a:gd name="connsiteX25" fmla="*/ 324566 w 1182188"/>
                <a:gd name="connsiteY25" fmla="*/ 538944 h 957467"/>
                <a:gd name="connsiteX26" fmla="*/ 186474 w 1182188"/>
                <a:gd name="connsiteY26" fmla="*/ 568016 h 957467"/>
                <a:gd name="connsiteX27" fmla="*/ 84722 w 1182188"/>
                <a:gd name="connsiteY27" fmla="*/ 604356 h 957467"/>
                <a:gd name="connsiteX28" fmla="*/ 12042 w 1182188"/>
                <a:gd name="connsiteY28" fmla="*/ 720644 h 957467"/>
                <a:gd name="connsiteX29" fmla="*/ 12042 w 1182188"/>
                <a:gd name="connsiteY29" fmla="*/ 720644 h 957467"/>
                <a:gd name="connsiteX30" fmla="*/ 4774 w 1182188"/>
                <a:gd name="connsiteY30" fmla="*/ 844200 h 957467"/>
                <a:gd name="connsiteX31" fmla="*/ 12042 w 1182188"/>
                <a:gd name="connsiteY31" fmla="*/ 851468 h 957467"/>
                <a:gd name="connsiteX32" fmla="*/ 215546 w 1182188"/>
                <a:gd name="connsiteY32" fmla="*/ 945952 h 957467"/>
                <a:gd name="connsiteX33" fmla="*/ 578945 w 1182188"/>
                <a:gd name="connsiteY33" fmla="*/ 945952 h 957467"/>
                <a:gd name="connsiteX34" fmla="*/ 746109 w 1182188"/>
                <a:gd name="connsiteY34" fmla="*/ 916880 h 957467"/>
                <a:gd name="connsiteX35" fmla="*/ 906005 w 1182188"/>
                <a:gd name="connsiteY35" fmla="*/ 844200 h 957467"/>
                <a:gd name="connsiteX36" fmla="*/ 1036828 w 1182188"/>
                <a:gd name="connsiteY36" fmla="*/ 800592 h 957467"/>
                <a:gd name="connsiteX37" fmla="*/ 1102240 w 1182188"/>
                <a:gd name="connsiteY37" fmla="*/ 778788 h 957467"/>
                <a:gd name="connsiteX38" fmla="*/ 1153116 w 1182188"/>
                <a:gd name="connsiteY38" fmla="*/ 742448 h 957467"/>
                <a:gd name="connsiteX39" fmla="*/ 1167652 w 1182188"/>
                <a:gd name="connsiteY39" fmla="*/ 720644 h 957467"/>
                <a:gd name="connsiteX40" fmla="*/ 1174920 w 1182188"/>
                <a:gd name="connsiteY40" fmla="*/ 524408 h 957467"/>
                <a:gd name="connsiteX41" fmla="*/ 1167652 w 1182188"/>
                <a:gd name="connsiteY41" fmla="*/ 480800 h 957467"/>
                <a:gd name="connsiteX42" fmla="*/ 1167652 w 1182188"/>
                <a:gd name="connsiteY42" fmla="*/ 517140 h 957467"/>
                <a:gd name="connsiteX43" fmla="*/ 1007757 w 1182188"/>
                <a:gd name="connsiteY43" fmla="*/ 575284 h 957467"/>
                <a:gd name="connsiteX44" fmla="*/ 913273 w 1182188"/>
                <a:gd name="connsiteY44" fmla="*/ 727912 h 957467"/>
                <a:gd name="connsiteX45" fmla="*/ 913273 w 1182188"/>
                <a:gd name="connsiteY45" fmla="*/ 727912 h 957467"/>
                <a:gd name="connsiteX46" fmla="*/ 760645 w 1182188"/>
                <a:gd name="connsiteY46" fmla="*/ 778788 h 957467"/>
                <a:gd name="connsiteX47" fmla="*/ 891469 w 1182188"/>
                <a:gd name="connsiteY47" fmla="*/ 546212 h 957467"/>
                <a:gd name="connsiteX48" fmla="*/ 1167652 w 1182188"/>
                <a:gd name="connsiteY48" fmla="*/ 480800 h 957467"/>
                <a:gd name="connsiteX49" fmla="*/ 1160384 w 1182188"/>
                <a:gd name="connsiteY49" fmla="*/ 182813 h 957467"/>
                <a:gd name="connsiteX50" fmla="*/ 1160384 w 1182188"/>
                <a:gd name="connsiteY50" fmla="*/ 182813 h 957467"/>
                <a:gd name="connsiteX51" fmla="*/ 1160384 w 1182188"/>
                <a:gd name="connsiteY51" fmla="*/ 400852 h 957467"/>
                <a:gd name="connsiteX52" fmla="*/ 1124044 w 1182188"/>
                <a:gd name="connsiteY52" fmla="*/ 357245 h 957467"/>
                <a:gd name="connsiteX53" fmla="*/ 1087704 w 1182188"/>
                <a:gd name="connsiteY53" fmla="*/ 342708 h 957467"/>
                <a:gd name="connsiteX54" fmla="*/ 1065900 w 1182188"/>
                <a:gd name="connsiteY54" fmla="*/ 248225 h 957467"/>
                <a:gd name="connsiteX55" fmla="*/ 1160384 w 1182188"/>
                <a:gd name="connsiteY55" fmla="*/ 175545 h 957467"/>
                <a:gd name="connsiteX56" fmla="*/ 1160384 w 1182188"/>
                <a:gd name="connsiteY56" fmla="*/ 182813 h 957467"/>
                <a:gd name="connsiteX57" fmla="*/ 542605 w 1182188"/>
                <a:gd name="connsiteY57" fmla="*/ 306368 h 957467"/>
                <a:gd name="connsiteX58" fmla="*/ 513533 w 1182188"/>
                <a:gd name="connsiteY58" fmla="*/ 175545 h 957467"/>
                <a:gd name="connsiteX59" fmla="*/ 637089 w 1182188"/>
                <a:gd name="connsiteY59" fmla="*/ 211885 h 957467"/>
                <a:gd name="connsiteX60" fmla="*/ 775181 w 1182188"/>
                <a:gd name="connsiteY60" fmla="*/ 211885 h 957467"/>
                <a:gd name="connsiteX61" fmla="*/ 876933 w 1182188"/>
                <a:gd name="connsiteY61" fmla="*/ 211885 h 957467"/>
                <a:gd name="connsiteX62" fmla="*/ 906005 w 1182188"/>
                <a:gd name="connsiteY62" fmla="*/ 335440 h 957467"/>
                <a:gd name="connsiteX63" fmla="*/ 818789 w 1182188"/>
                <a:gd name="connsiteY63" fmla="*/ 349977 h 957467"/>
                <a:gd name="connsiteX64" fmla="*/ 651625 w 1182188"/>
                <a:gd name="connsiteY64" fmla="*/ 335440 h 957467"/>
                <a:gd name="connsiteX65" fmla="*/ 542605 w 1182188"/>
                <a:gd name="connsiteY65" fmla="*/ 306368 h 957467"/>
                <a:gd name="connsiteX66" fmla="*/ 557141 w 1182188"/>
                <a:gd name="connsiteY66" fmla="*/ 364512 h 957467"/>
                <a:gd name="connsiteX67" fmla="*/ 615285 w 1182188"/>
                <a:gd name="connsiteY67" fmla="*/ 379048 h 957467"/>
                <a:gd name="connsiteX68" fmla="*/ 695233 w 1182188"/>
                <a:gd name="connsiteY68" fmla="*/ 429924 h 957467"/>
                <a:gd name="connsiteX69" fmla="*/ 760645 w 1182188"/>
                <a:gd name="connsiteY69" fmla="*/ 509872 h 957467"/>
                <a:gd name="connsiteX70" fmla="*/ 746109 w 1182188"/>
                <a:gd name="connsiteY70" fmla="*/ 546212 h 957467"/>
                <a:gd name="connsiteX71" fmla="*/ 724305 w 1182188"/>
                <a:gd name="connsiteY71" fmla="*/ 531676 h 957467"/>
                <a:gd name="connsiteX72" fmla="*/ 687965 w 1182188"/>
                <a:gd name="connsiteY72" fmla="*/ 488068 h 957467"/>
                <a:gd name="connsiteX73" fmla="*/ 571677 w 1182188"/>
                <a:gd name="connsiteY73" fmla="*/ 422657 h 957467"/>
                <a:gd name="connsiteX74" fmla="*/ 535337 w 1182188"/>
                <a:gd name="connsiteY74" fmla="*/ 408120 h 957467"/>
                <a:gd name="connsiteX75" fmla="*/ 557141 w 1182188"/>
                <a:gd name="connsiteY75" fmla="*/ 364512 h 957467"/>
                <a:gd name="connsiteX76" fmla="*/ 658893 w 1182188"/>
                <a:gd name="connsiteY76" fmla="*/ 386317 h 957467"/>
                <a:gd name="connsiteX77" fmla="*/ 767913 w 1182188"/>
                <a:gd name="connsiteY77" fmla="*/ 379048 h 957467"/>
                <a:gd name="connsiteX78" fmla="*/ 804253 w 1182188"/>
                <a:gd name="connsiteY78" fmla="*/ 429924 h 957467"/>
                <a:gd name="connsiteX79" fmla="*/ 724305 w 1182188"/>
                <a:gd name="connsiteY79" fmla="*/ 429924 h 957467"/>
                <a:gd name="connsiteX80" fmla="*/ 717037 w 1182188"/>
                <a:gd name="connsiteY80" fmla="*/ 429924 h 957467"/>
                <a:gd name="connsiteX81" fmla="*/ 680697 w 1182188"/>
                <a:gd name="connsiteY81" fmla="*/ 400852 h 957467"/>
                <a:gd name="connsiteX82" fmla="*/ 658893 w 1182188"/>
                <a:gd name="connsiteY82" fmla="*/ 386317 h 957467"/>
                <a:gd name="connsiteX83" fmla="*/ 608017 w 1182188"/>
                <a:gd name="connsiteY83" fmla="*/ 531676 h 957467"/>
                <a:gd name="connsiteX84" fmla="*/ 557141 w 1182188"/>
                <a:gd name="connsiteY84" fmla="*/ 495337 h 957467"/>
                <a:gd name="connsiteX85" fmla="*/ 571677 w 1182188"/>
                <a:gd name="connsiteY85" fmla="*/ 495337 h 957467"/>
                <a:gd name="connsiteX86" fmla="*/ 622553 w 1182188"/>
                <a:gd name="connsiteY86" fmla="*/ 495337 h 957467"/>
                <a:gd name="connsiteX87" fmla="*/ 695233 w 1182188"/>
                <a:gd name="connsiteY87" fmla="*/ 509872 h 957467"/>
                <a:gd name="connsiteX88" fmla="*/ 695233 w 1182188"/>
                <a:gd name="connsiteY88" fmla="*/ 509872 h 957467"/>
                <a:gd name="connsiteX89" fmla="*/ 738841 w 1182188"/>
                <a:gd name="connsiteY89" fmla="*/ 553480 h 957467"/>
                <a:gd name="connsiteX90" fmla="*/ 608017 w 1182188"/>
                <a:gd name="connsiteY90" fmla="*/ 531676 h 957467"/>
                <a:gd name="connsiteX91" fmla="*/ 680697 w 1182188"/>
                <a:gd name="connsiteY91" fmla="*/ 546212 h 957467"/>
                <a:gd name="connsiteX92" fmla="*/ 680697 w 1182188"/>
                <a:gd name="connsiteY92" fmla="*/ 546212 h 957467"/>
                <a:gd name="connsiteX93" fmla="*/ 666161 w 1182188"/>
                <a:gd name="connsiteY93" fmla="*/ 560748 h 957467"/>
                <a:gd name="connsiteX94" fmla="*/ 651625 w 1182188"/>
                <a:gd name="connsiteY94" fmla="*/ 575284 h 957467"/>
                <a:gd name="connsiteX95" fmla="*/ 651625 w 1182188"/>
                <a:gd name="connsiteY95" fmla="*/ 582552 h 957467"/>
                <a:gd name="connsiteX96" fmla="*/ 651625 w 1182188"/>
                <a:gd name="connsiteY96" fmla="*/ 582552 h 957467"/>
                <a:gd name="connsiteX97" fmla="*/ 615285 w 1182188"/>
                <a:gd name="connsiteY97" fmla="*/ 538944 h 957467"/>
                <a:gd name="connsiteX98" fmla="*/ 680697 w 1182188"/>
                <a:gd name="connsiteY98" fmla="*/ 546212 h 957467"/>
                <a:gd name="connsiteX99" fmla="*/ 542605 w 1182188"/>
                <a:gd name="connsiteY99" fmla="*/ 480800 h 957467"/>
                <a:gd name="connsiteX100" fmla="*/ 528069 w 1182188"/>
                <a:gd name="connsiteY100" fmla="*/ 473532 h 957467"/>
                <a:gd name="connsiteX101" fmla="*/ 629821 w 1182188"/>
                <a:gd name="connsiteY101" fmla="*/ 451728 h 957467"/>
                <a:gd name="connsiteX102" fmla="*/ 680697 w 1182188"/>
                <a:gd name="connsiteY102" fmla="*/ 495337 h 957467"/>
                <a:gd name="connsiteX103" fmla="*/ 542605 w 1182188"/>
                <a:gd name="connsiteY103" fmla="*/ 480800 h 957467"/>
                <a:gd name="connsiteX104" fmla="*/ 498997 w 1182188"/>
                <a:gd name="connsiteY104" fmla="*/ 429924 h 957467"/>
                <a:gd name="connsiteX105" fmla="*/ 535337 w 1182188"/>
                <a:gd name="connsiteY105" fmla="*/ 422657 h 957467"/>
                <a:gd name="connsiteX106" fmla="*/ 600749 w 1182188"/>
                <a:gd name="connsiteY106" fmla="*/ 444460 h 957467"/>
                <a:gd name="connsiteX107" fmla="*/ 600749 w 1182188"/>
                <a:gd name="connsiteY107" fmla="*/ 444460 h 957467"/>
                <a:gd name="connsiteX108" fmla="*/ 608017 w 1182188"/>
                <a:gd name="connsiteY108" fmla="*/ 451728 h 957467"/>
                <a:gd name="connsiteX109" fmla="*/ 549873 w 1182188"/>
                <a:gd name="connsiteY109" fmla="*/ 458997 h 957467"/>
                <a:gd name="connsiteX110" fmla="*/ 506265 w 1182188"/>
                <a:gd name="connsiteY110" fmla="*/ 473532 h 957467"/>
                <a:gd name="connsiteX111" fmla="*/ 491729 w 1182188"/>
                <a:gd name="connsiteY111" fmla="*/ 466264 h 957467"/>
                <a:gd name="connsiteX112" fmla="*/ 448121 w 1182188"/>
                <a:gd name="connsiteY112" fmla="*/ 451728 h 957467"/>
                <a:gd name="connsiteX113" fmla="*/ 498997 w 1182188"/>
                <a:gd name="connsiteY113" fmla="*/ 429924 h 957467"/>
                <a:gd name="connsiteX114" fmla="*/ 440853 w 1182188"/>
                <a:gd name="connsiteY114" fmla="*/ 466264 h 957467"/>
                <a:gd name="connsiteX115" fmla="*/ 455389 w 1182188"/>
                <a:gd name="connsiteY115" fmla="*/ 466264 h 957467"/>
                <a:gd name="connsiteX116" fmla="*/ 608017 w 1182188"/>
                <a:gd name="connsiteY116" fmla="*/ 546212 h 957467"/>
                <a:gd name="connsiteX117" fmla="*/ 644357 w 1182188"/>
                <a:gd name="connsiteY117" fmla="*/ 633428 h 957467"/>
                <a:gd name="connsiteX118" fmla="*/ 578945 w 1182188"/>
                <a:gd name="connsiteY118" fmla="*/ 604356 h 957467"/>
                <a:gd name="connsiteX119" fmla="*/ 542605 w 1182188"/>
                <a:gd name="connsiteY119" fmla="*/ 546212 h 957467"/>
                <a:gd name="connsiteX120" fmla="*/ 542605 w 1182188"/>
                <a:gd name="connsiteY120" fmla="*/ 546212 h 957467"/>
                <a:gd name="connsiteX121" fmla="*/ 513533 w 1182188"/>
                <a:gd name="connsiteY121" fmla="*/ 517140 h 957467"/>
                <a:gd name="connsiteX122" fmla="*/ 462657 w 1182188"/>
                <a:gd name="connsiteY122" fmla="*/ 502604 h 957467"/>
                <a:gd name="connsiteX123" fmla="*/ 440853 w 1182188"/>
                <a:gd name="connsiteY123" fmla="*/ 466264 h 957467"/>
                <a:gd name="connsiteX124" fmla="*/ 368173 w 1182188"/>
                <a:gd name="connsiteY124" fmla="*/ 509872 h 957467"/>
                <a:gd name="connsiteX125" fmla="*/ 426317 w 1182188"/>
                <a:gd name="connsiteY125" fmla="*/ 502604 h 957467"/>
                <a:gd name="connsiteX126" fmla="*/ 433585 w 1182188"/>
                <a:gd name="connsiteY126" fmla="*/ 509872 h 957467"/>
                <a:gd name="connsiteX127" fmla="*/ 484461 w 1182188"/>
                <a:gd name="connsiteY127" fmla="*/ 524408 h 957467"/>
                <a:gd name="connsiteX128" fmla="*/ 491729 w 1182188"/>
                <a:gd name="connsiteY128" fmla="*/ 524408 h 957467"/>
                <a:gd name="connsiteX129" fmla="*/ 411781 w 1182188"/>
                <a:gd name="connsiteY129" fmla="*/ 531676 h 957467"/>
                <a:gd name="connsiteX130" fmla="*/ 353638 w 1182188"/>
                <a:gd name="connsiteY130" fmla="*/ 546212 h 957467"/>
                <a:gd name="connsiteX131" fmla="*/ 368173 w 1182188"/>
                <a:gd name="connsiteY131" fmla="*/ 509872 h 957467"/>
                <a:gd name="connsiteX132" fmla="*/ 324566 w 1182188"/>
                <a:gd name="connsiteY132" fmla="*/ 553480 h 957467"/>
                <a:gd name="connsiteX133" fmla="*/ 339102 w 1182188"/>
                <a:gd name="connsiteY133" fmla="*/ 546212 h 957467"/>
                <a:gd name="connsiteX134" fmla="*/ 360906 w 1182188"/>
                <a:gd name="connsiteY134" fmla="*/ 546212 h 957467"/>
                <a:gd name="connsiteX135" fmla="*/ 498997 w 1182188"/>
                <a:gd name="connsiteY135" fmla="*/ 524408 h 957467"/>
                <a:gd name="connsiteX136" fmla="*/ 549873 w 1182188"/>
                <a:gd name="connsiteY136" fmla="*/ 575284 h 957467"/>
                <a:gd name="connsiteX137" fmla="*/ 586213 w 1182188"/>
                <a:gd name="connsiteY137" fmla="*/ 626160 h 957467"/>
                <a:gd name="connsiteX138" fmla="*/ 440853 w 1182188"/>
                <a:gd name="connsiteY138" fmla="*/ 655232 h 957467"/>
                <a:gd name="connsiteX139" fmla="*/ 266422 w 1182188"/>
                <a:gd name="connsiteY139" fmla="*/ 611624 h 957467"/>
                <a:gd name="connsiteX140" fmla="*/ 302762 w 1182188"/>
                <a:gd name="connsiteY140" fmla="*/ 568016 h 957467"/>
                <a:gd name="connsiteX141" fmla="*/ 324566 w 1182188"/>
                <a:gd name="connsiteY141" fmla="*/ 553480 h 957467"/>
                <a:gd name="connsiteX142" fmla="*/ 62918 w 1182188"/>
                <a:gd name="connsiteY142" fmla="*/ 647964 h 957467"/>
                <a:gd name="connsiteX143" fmla="*/ 142866 w 1182188"/>
                <a:gd name="connsiteY143" fmla="*/ 597088 h 957467"/>
                <a:gd name="connsiteX144" fmla="*/ 302762 w 1182188"/>
                <a:gd name="connsiteY144" fmla="*/ 560748 h 957467"/>
                <a:gd name="connsiteX145" fmla="*/ 259154 w 1182188"/>
                <a:gd name="connsiteY145" fmla="*/ 626160 h 957467"/>
                <a:gd name="connsiteX146" fmla="*/ 433585 w 1182188"/>
                <a:gd name="connsiteY146" fmla="*/ 662500 h 957467"/>
                <a:gd name="connsiteX147" fmla="*/ 586213 w 1182188"/>
                <a:gd name="connsiteY147" fmla="*/ 626160 h 957467"/>
                <a:gd name="connsiteX148" fmla="*/ 600749 w 1182188"/>
                <a:gd name="connsiteY148" fmla="*/ 640696 h 957467"/>
                <a:gd name="connsiteX149" fmla="*/ 651625 w 1182188"/>
                <a:gd name="connsiteY149" fmla="*/ 589820 h 957467"/>
                <a:gd name="connsiteX150" fmla="*/ 658893 w 1182188"/>
                <a:gd name="connsiteY150" fmla="*/ 582552 h 957467"/>
                <a:gd name="connsiteX151" fmla="*/ 673429 w 1182188"/>
                <a:gd name="connsiteY151" fmla="*/ 568016 h 957467"/>
                <a:gd name="connsiteX152" fmla="*/ 680697 w 1182188"/>
                <a:gd name="connsiteY152" fmla="*/ 553480 h 957467"/>
                <a:gd name="connsiteX153" fmla="*/ 687965 w 1182188"/>
                <a:gd name="connsiteY153" fmla="*/ 546212 h 957467"/>
                <a:gd name="connsiteX154" fmla="*/ 753377 w 1182188"/>
                <a:gd name="connsiteY154" fmla="*/ 553480 h 957467"/>
                <a:gd name="connsiteX155" fmla="*/ 760645 w 1182188"/>
                <a:gd name="connsiteY155" fmla="*/ 553480 h 957467"/>
                <a:gd name="connsiteX156" fmla="*/ 767913 w 1182188"/>
                <a:gd name="connsiteY156" fmla="*/ 502604 h 957467"/>
                <a:gd name="connsiteX157" fmla="*/ 731573 w 1182188"/>
                <a:gd name="connsiteY157" fmla="*/ 444460 h 957467"/>
                <a:gd name="connsiteX158" fmla="*/ 826057 w 1182188"/>
                <a:gd name="connsiteY158" fmla="*/ 400852 h 957467"/>
                <a:gd name="connsiteX159" fmla="*/ 775181 w 1182188"/>
                <a:gd name="connsiteY159" fmla="*/ 371780 h 957467"/>
                <a:gd name="connsiteX160" fmla="*/ 651625 w 1182188"/>
                <a:gd name="connsiteY160" fmla="*/ 386317 h 957467"/>
                <a:gd name="connsiteX161" fmla="*/ 586213 w 1182188"/>
                <a:gd name="connsiteY161" fmla="*/ 357245 h 957467"/>
                <a:gd name="connsiteX162" fmla="*/ 557141 w 1182188"/>
                <a:gd name="connsiteY162" fmla="*/ 357245 h 957467"/>
                <a:gd name="connsiteX163" fmla="*/ 557141 w 1182188"/>
                <a:gd name="connsiteY163" fmla="*/ 349977 h 957467"/>
                <a:gd name="connsiteX164" fmla="*/ 557141 w 1182188"/>
                <a:gd name="connsiteY164" fmla="*/ 335440 h 957467"/>
                <a:gd name="connsiteX165" fmla="*/ 658893 w 1182188"/>
                <a:gd name="connsiteY165" fmla="*/ 349977 h 957467"/>
                <a:gd name="connsiteX166" fmla="*/ 884201 w 1182188"/>
                <a:gd name="connsiteY166" fmla="*/ 357245 h 957467"/>
                <a:gd name="connsiteX167" fmla="*/ 913273 w 1182188"/>
                <a:gd name="connsiteY167" fmla="*/ 211885 h 957467"/>
                <a:gd name="connsiteX168" fmla="*/ 760645 w 1182188"/>
                <a:gd name="connsiteY168" fmla="*/ 204617 h 957467"/>
                <a:gd name="connsiteX169" fmla="*/ 535337 w 1182188"/>
                <a:gd name="connsiteY169" fmla="*/ 197349 h 957467"/>
                <a:gd name="connsiteX170" fmla="*/ 535337 w 1182188"/>
                <a:gd name="connsiteY170" fmla="*/ 197349 h 957467"/>
                <a:gd name="connsiteX171" fmla="*/ 498997 w 1182188"/>
                <a:gd name="connsiteY171" fmla="*/ 146473 h 957467"/>
                <a:gd name="connsiteX172" fmla="*/ 513533 w 1182188"/>
                <a:gd name="connsiteY172" fmla="*/ 88329 h 957467"/>
                <a:gd name="connsiteX173" fmla="*/ 520801 w 1182188"/>
                <a:gd name="connsiteY173" fmla="*/ 73793 h 957467"/>
                <a:gd name="connsiteX174" fmla="*/ 673429 w 1182188"/>
                <a:gd name="connsiteY174" fmla="*/ 44721 h 957467"/>
                <a:gd name="connsiteX175" fmla="*/ 760645 w 1182188"/>
                <a:gd name="connsiteY175" fmla="*/ 95597 h 957467"/>
                <a:gd name="connsiteX176" fmla="*/ 767913 w 1182188"/>
                <a:gd name="connsiteY176" fmla="*/ 182813 h 957467"/>
                <a:gd name="connsiteX177" fmla="*/ 775181 w 1182188"/>
                <a:gd name="connsiteY177" fmla="*/ 197349 h 957467"/>
                <a:gd name="connsiteX178" fmla="*/ 775181 w 1182188"/>
                <a:gd name="connsiteY178" fmla="*/ 182813 h 957467"/>
                <a:gd name="connsiteX179" fmla="*/ 920541 w 1182188"/>
                <a:gd name="connsiteY179" fmla="*/ 197349 h 957467"/>
                <a:gd name="connsiteX180" fmla="*/ 1007757 w 1182188"/>
                <a:gd name="connsiteY180" fmla="*/ 182813 h 957467"/>
                <a:gd name="connsiteX181" fmla="*/ 1044096 w 1182188"/>
                <a:gd name="connsiteY181" fmla="*/ 131937 h 957467"/>
                <a:gd name="connsiteX182" fmla="*/ 1044096 w 1182188"/>
                <a:gd name="connsiteY182" fmla="*/ 131937 h 957467"/>
                <a:gd name="connsiteX183" fmla="*/ 1051365 w 1182188"/>
                <a:gd name="connsiteY183" fmla="*/ 139205 h 957467"/>
                <a:gd name="connsiteX184" fmla="*/ 1051365 w 1182188"/>
                <a:gd name="connsiteY184" fmla="*/ 146473 h 957467"/>
                <a:gd name="connsiteX185" fmla="*/ 913273 w 1182188"/>
                <a:gd name="connsiteY185" fmla="*/ 190081 h 957467"/>
                <a:gd name="connsiteX186" fmla="*/ 775181 w 1182188"/>
                <a:gd name="connsiteY186" fmla="*/ 182813 h 957467"/>
                <a:gd name="connsiteX187" fmla="*/ 782449 w 1182188"/>
                <a:gd name="connsiteY187" fmla="*/ 117401 h 957467"/>
                <a:gd name="connsiteX188" fmla="*/ 775181 w 1182188"/>
                <a:gd name="connsiteY188" fmla="*/ 95597 h 957467"/>
                <a:gd name="connsiteX189" fmla="*/ 862397 w 1182188"/>
                <a:gd name="connsiteY189" fmla="*/ 95597 h 957467"/>
                <a:gd name="connsiteX190" fmla="*/ 978685 w 1182188"/>
                <a:gd name="connsiteY190" fmla="*/ 95597 h 957467"/>
                <a:gd name="connsiteX191" fmla="*/ 1080436 w 1182188"/>
                <a:gd name="connsiteY191" fmla="*/ 102865 h 957467"/>
                <a:gd name="connsiteX192" fmla="*/ 1145848 w 1182188"/>
                <a:gd name="connsiteY192" fmla="*/ 161009 h 957467"/>
                <a:gd name="connsiteX193" fmla="*/ 1029560 w 1182188"/>
                <a:gd name="connsiteY193" fmla="*/ 277297 h 957467"/>
                <a:gd name="connsiteX194" fmla="*/ 1044096 w 1182188"/>
                <a:gd name="connsiteY194" fmla="*/ 349977 h 957467"/>
                <a:gd name="connsiteX195" fmla="*/ 1094973 w 1182188"/>
                <a:gd name="connsiteY195" fmla="*/ 364512 h 957467"/>
                <a:gd name="connsiteX196" fmla="*/ 1145848 w 1182188"/>
                <a:gd name="connsiteY196" fmla="*/ 415388 h 957467"/>
                <a:gd name="connsiteX197" fmla="*/ 1145848 w 1182188"/>
                <a:gd name="connsiteY197" fmla="*/ 415388 h 957467"/>
                <a:gd name="connsiteX198" fmla="*/ 1145848 w 1182188"/>
                <a:gd name="connsiteY198" fmla="*/ 444460 h 957467"/>
                <a:gd name="connsiteX199" fmla="*/ 1145848 w 1182188"/>
                <a:gd name="connsiteY199" fmla="*/ 480800 h 957467"/>
                <a:gd name="connsiteX200" fmla="*/ 884201 w 1182188"/>
                <a:gd name="connsiteY200" fmla="*/ 538944 h 957467"/>
                <a:gd name="connsiteX201" fmla="*/ 738841 w 1182188"/>
                <a:gd name="connsiteY201" fmla="*/ 786056 h 957467"/>
                <a:gd name="connsiteX202" fmla="*/ 687965 w 1182188"/>
                <a:gd name="connsiteY202" fmla="*/ 807860 h 957467"/>
                <a:gd name="connsiteX203" fmla="*/ 571677 w 1182188"/>
                <a:gd name="connsiteY203" fmla="*/ 836932 h 957467"/>
                <a:gd name="connsiteX204" fmla="*/ 462657 w 1182188"/>
                <a:gd name="connsiteY204" fmla="*/ 836932 h 957467"/>
                <a:gd name="connsiteX205" fmla="*/ 222814 w 1182188"/>
                <a:gd name="connsiteY205" fmla="*/ 829664 h 957467"/>
                <a:gd name="connsiteX206" fmla="*/ 121062 w 1182188"/>
                <a:gd name="connsiteY206" fmla="*/ 815128 h 957467"/>
                <a:gd name="connsiteX207" fmla="*/ 26578 w 1182188"/>
                <a:gd name="connsiteY207" fmla="*/ 749716 h 957467"/>
                <a:gd name="connsiteX208" fmla="*/ 26578 w 1182188"/>
                <a:gd name="connsiteY208" fmla="*/ 749716 h 957467"/>
                <a:gd name="connsiteX209" fmla="*/ 62918 w 1182188"/>
                <a:gd name="connsiteY209" fmla="*/ 647964 h 957467"/>
                <a:gd name="connsiteX210" fmla="*/ 1160384 w 1182188"/>
                <a:gd name="connsiteY210" fmla="*/ 720644 h 957467"/>
                <a:gd name="connsiteX211" fmla="*/ 1160384 w 1182188"/>
                <a:gd name="connsiteY211" fmla="*/ 720644 h 957467"/>
                <a:gd name="connsiteX212" fmla="*/ 1036828 w 1182188"/>
                <a:gd name="connsiteY212" fmla="*/ 786056 h 957467"/>
                <a:gd name="connsiteX213" fmla="*/ 898737 w 1182188"/>
                <a:gd name="connsiteY213" fmla="*/ 836932 h 957467"/>
                <a:gd name="connsiteX214" fmla="*/ 775181 w 1182188"/>
                <a:gd name="connsiteY214" fmla="*/ 895076 h 957467"/>
                <a:gd name="connsiteX215" fmla="*/ 600749 w 1182188"/>
                <a:gd name="connsiteY215" fmla="*/ 931416 h 957467"/>
                <a:gd name="connsiteX216" fmla="*/ 266422 w 1182188"/>
                <a:gd name="connsiteY216" fmla="*/ 938684 h 957467"/>
                <a:gd name="connsiteX217" fmla="*/ 12042 w 1182188"/>
                <a:gd name="connsiteY217" fmla="*/ 836932 h 957467"/>
                <a:gd name="connsiteX218" fmla="*/ 19310 w 1182188"/>
                <a:gd name="connsiteY218" fmla="*/ 742448 h 957467"/>
                <a:gd name="connsiteX219" fmla="*/ 48382 w 1182188"/>
                <a:gd name="connsiteY219" fmla="*/ 778788 h 957467"/>
                <a:gd name="connsiteX220" fmla="*/ 135598 w 1182188"/>
                <a:gd name="connsiteY220" fmla="*/ 822396 h 957467"/>
                <a:gd name="connsiteX221" fmla="*/ 397245 w 1182188"/>
                <a:gd name="connsiteY221" fmla="*/ 836932 h 957467"/>
                <a:gd name="connsiteX222" fmla="*/ 644357 w 1182188"/>
                <a:gd name="connsiteY222" fmla="*/ 822396 h 957467"/>
                <a:gd name="connsiteX223" fmla="*/ 796985 w 1182188"/>
                <a:gd name="connsiteY223" fmla="*/ 771520 h 957467"/>
                <a:gd name="connsiteX224" fmla="*/ 927809 w 1182188"/>
                <a:gd name="connsiteY224" fmla="*/ 720644 h 957467"/>
                <a:gd name="connsiteX225" fmla="*/ 1065900 w 1182188"/>
                <a:gd name="connsiteY225" fmla="*/ 684304 h 957467"/>
                <a:gd name="connsiteX226" fmla="*/ 1167652 w 1182188"/>
                <a:gd name="connsiteY226" fmla="*/ 640696 h 957467"/>
                <a:gd name="connsiteX227" fmla="*/ 1160384 w 1182188"/>
                <a:gd name="connsiteY227" fmla="*/ 720644 h 957467"/>
                <a:gd name="connsiteX228" fmla="*/ 1044096 w 1182188"/>
                <a:gd name="connsiteY228" fmla="*/ 684304 h 957467"/>
                <a:gd name="connsiteX229" fmla="*/ 920541 w 1182188"/>
                <a:gd name="connsiteY229" fmla="*/ 720644 h 957467"/>
                <a:gd name="connsiteX230" fmla="*/ 913273 w 1182188"/>
                <a:gd name="connsiteY230" fmla="*/ 720644 h 957467"/>
                <a:gd name="connsiteX231" fmla="*/ 913273 w 1182188"/>
                <a:gd name="connsiteY231" fmla="*/ 720644 h 957467"/>
                <a:gd name="connsiteX232" fmla="*/ 1167652 w 1182188"/>
                <a:gd name="connsiteY232" fmla="*/ 524408 h 957467"/>
                <a:gd name="connsiteX233" fmla="*/ 1174920 w 1182188"/>
                <a:gd name="connsiteY233" fmla="*/ 626160 h 957467"/>
                <a:gd name="connsiteX234" fmla="*/ 1044096 w 1182188"/>
                <a:gd name="connsiteY234" fmla="*/ 684304 h 95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1182188" h="957467">
                  <a:moveTo>
                    <a:pt x="1174920" y="524408"/>
                  </a:moveTo>
                  <a:cubicBezTo>
                    <a:pt x="1182188" y="524408"/>
                    <a:pt x="1182188" y="517140"/>
                    <a:pt x="1174920" y="524408"/>
                  </a:cubicBezTo>
                  <a:cubicBezTo>
                    <a:pt x="1174920" y="495337"/>
                    <a:pt x="1167652" y="466264"/>
                    <a:pt x="1167652" y="444460"/>
                  </a:cubicBezTo>
                  <a:cubicBezTo>
                    <a:pt x="1160384" y="393585"/>
                    <a:pt x="1167652" y="335440"/>
                    <a:pt x="1167652" y="284565"/>
                  </a:cubicBezTo>
                  <a:cubicBezTo>
                    <a:pt x="1167652" y="240957"/>
                    <a:pt x="1174920" y="190081"/>
                    <a:pt x="1160384" y="146473"/>
                  </a:cubicBezTo>
                  <a:cubicBezTo>
                    <a:pt x="1160384" y="146473"/>
                    <a:pt x="1160384" y="146473"/>
                    <a:pt x="1160384" y="146473"/>
                  </a:cubicBezTo>
                  <a:cubicBezTo>
                    <a:pt x="1153116" y="102865"/>
                    <a:pt x="1109508" y="81061"/>
                    <a:pt x="1058633" y="73793"/>
                  </a:cubicBezTo>
                  <a:cubicBezTo>
                    <a:pt x="1022293" y="66525"/>
                    <a:pt x="978685" y="66525"/>
                    <a:pt x="942345" y="66525"/>
                  </a:cubicBezTo>
                  <a:cubicBezTo>
                    <a:pt x="891469" y="66525"/>
                    <a:pt x="833325" y="59257"/>
                    <a:pt x="782449" y="66525"/>
                  </a:cubicBezTo>
                  <a:cubicBezTo>
                    <a:pt x="775181" y="59257"/>
                    <a:pt x="775181" y="59257"/>
                    <a:pt x="767913" y="51989"/>
                  </a:cubicBezTo>
                  <a:cubicBezTo>
                    <a:pt x="738841" y="22917"/>
                    <a:pt x="673429" y="8381"/>
                    <a:pt x="629821" y="1113"/>
                  </a:cubicBezTo>
                  <a:cubicBezTo>
                    <a:pt x="578945" y="-6155"/>
                    <a:pt x="535337" y="22917"/>
                    <a:pt x="506265" y="66525"/>
                  </a:cubicBezTo>
                  <a:cubicBezTo>
                    <a:pt x="484461" y="95597"/>
                    <a:pt x="491729" y="117401"/>
                    <a:pt x="506265" y="146473"/>
                  </a:cubicBezTo>
                  <a:cubicBezTo>
                    <a:pt x="506265" y="146473"/>
                    <a:pt x="506265" y="146473"/>
                    <a:pt x="506265" y="146473"/>
                  </a:cubicBezTo>
                  <a:cubicBezTo>
                    <a:pt x="506265" y="197349"/>
                    <a:pt x="477193" y="262761"/>
                    <a:pt x="520801" y="299100"/>
                  </a:cubicBezTo>
                  <a:cubicBezTo>
                    <a:pt x="528069" y="306368"/>
                    <a:pt x="535337" y="313637"/>
                    <a:pt x="549873" y="313637"/>
                  </a:cubicBezTo>
                  <a:cubicBezTo>
                    <a:pt x="549873" y="313637"/>
                    <a:pt x="549873" y="320905"/>
                    <a:pt x="549873" y="320905"/>
                  </a:cubicBezTo>
                  <a:cubicBezTo>
                    <a:pt x="549873" y="328173"/>
                    <a:pt x="549873" y="328173"/>
                    <a:pt x="549873" y="335440"/>
                  </a:cubicBezTo>
                  <a:cubicBezTo>
                    <a:pt x="535337" y="335440"/>
                    <a:pt x="520801" y="349977"/>
                    <a:pt x="513533" y="364512"/>
                  </a:cubicBezTo>
                  <a:cubicBezTo>
                    <a:pt x="506265" y="379048"/>
                    <a:pt x="513533" y="386317"/>
                    <a:pt x="528069" y="400852"/>
                  </a:cubicBezTo>
                  <a:cubicBezTo>
                    <a:pt x="513533" y="400852"/>
                    <a:pt x="498997" y="408120"/>
                    <a:pt x="491729" y="415388"/>
                  </a:cubicBezTo>
                  <a:cubicBezTo>
                    <a:pt x="477193" y="422657"/>
                    <a:pt x="462657" y="429924"/>
                    <a:pt x="455389" y="444460"/>
                  </a:cubicBezTo>
                  <a:cubicBezTo>
                    <a:pt x="440853" y="444460"/>
                    <a:pt x="433585" y="451728"/>
                    <a:pt x="419049" y="458997"/>
                  </a:cubicBezTo>
                  <a:cubicBezTo>
                    <a:pt x="404513" y="466264"/>
                    <a:pt x="404513" y="480800"/>
                    <a:pt x="419049" y="488068"/>
                  </a:cubicBezTo>
                  <a:cubicBezTo>
                    <a:pt x="382709" y="488068"/>
                    <a:pt x="324566" y="502604"/>
                    <a:pt x="324566" y="538944"/>
                  </a:cubicBezTo>
                  <a:cubicBezTo>
                    <a:pt x="324566" y="538944"/>
                    <a:pt x="324566" y="538944"/>
                    <a:pt x="324566" y="538944"/>
                  </a:cubicBezTo>
                  <a:cubicBezTo>
                    <a:pt x="280958" y="553480"/>
                    <a:pt x="237350" y="560748"/>
                    <a:pt x="186474" y="568016"/>
                  </a:cubicBezTo>
                  <a:cubicBezTo>
                    <a:pt x="150134" y="575284"/>
                    <a:pt x="113794" y="582552"/>
                    <a:pt x="84722" y="604356"/>
                  </a:cubicBezTo>
                  <a:cubicBezTo>
                    <a:pt x="55650" y="626160"/>
                    <a:pt x="12042" y="677036"/>
                    <a:pt x="12042" y="720644"/>
                  </a:cubicBezTo>
                  <a:cubicBezTo>
                    <a:pt x="12042" y="720644"/>
                    <a:pt x="12042" y="720644"/>
                    <a:pt x="12042" y="720644"/>
                  </a:cubicBezTo>
                  <a:cubicBezTo>
                    <a:pt x="-2494" y="756984"/>
                    <a:pt x="-2494" y="800592"/>
                    <a:pt x="4774" y="844200"/>
                  </a:cubicBezTo>
                  <a:cubicBezTo>
                    <a:pt x="4774" y="844200"/>
                    <a:pt x="4774" y="851468"/>
                    <a:pt x="12042" y="851468"/>
                  </a:cubicBezTo>
                  <a:cubicBezTo>
                    <a:pt x="48382" y="916880"/>
                    <a:pt x="150134" y="931416"/>
                    <a:pt x="215546" y="945952"/>
                  </a:cubicBezTo>
                  <a:cubicBezTo>
                    <a:pt x="331834" y="967756"/>
                    <a:pt x="462657" y="953219"/>
                    <a:pt x="578945" y="945952"/>
                  </a:cubicBezTo>
                  <a:cubicBezTo>
                    <a:pt x="637089" y="945952"/>
                    <a:pt x="695233" y="931416"/>
                    <a:pt x="746109" y="916880"/>
                  </a:cubicBezTo>
                  <a:cubicBezTo>
                    <a:pt x="804253" y="902344"/>
                    <a:pt x="855129" y="873272"/>
                    <a:pt x="906005" y="844200"/>
                  </a:cubicBezTo>
                  <a:cubicBezTo>
                    <a:pt x="949613" y="822396"/>
                    <a:pt x="993221" y="815128"/>
                    <a:pt x="1036828" y="800592"/>
                  </a:cubicBezTo>
                  <a:cubicBezTo>
                    <a:pt x="1058633" y="793324"/>
                    <a:pt x="1080436" y="786056"/>
                    <a:pt x="1102240" y="778788"/>
                  </a:cubicBezTo>
                  <a:cubicBezTo>
                    <a:pt x="1116776" y="771520"/>
                    <a:pt x="1138580" y="756984"/>
                    <a:pt x="1153116" y="742448"/>
                  </a:cubicBezTo>
                  <a:cubicBezTo>
                    <a:pt x="1160384" y="735180"/>
                    <a:pt x="1167652" y="727912"/>
                    <a:pt x="1167652" y="720644"/>
                  </a:cubicBezTo>
                  <a:cubicBezTo>
                    <a:pt x="1189456" y="655232"/>
                    <a:pt x="1182188" y="589820"/>
                    <a:pt x="1174920" y="524408"/>
                  </a:cubicBezTo>
                  <a:close/>
                  <a:moveTo>
                    <a:pt x="1167652" y="480800"/>
                  </a:moveTo>
                  <a:cubicBezTo>
                    <a:pt x="1167652" y="495337"/>
                    <a:pt x="1167652" y="502604"/>
                    <a:pt x="1167652" y="517140"/>
                  </a:cubicBezTo>
                  <a:cubicBezTo>
                    <a:pt x="1109508" y="509872"/>
                    <a:pt x="1051365" y="538944"/>
                    <a:pt x="1007757" y="575284"/>
                  </a:cubicBezTo>
                  <a:cubicBezTo>
                    <a:pt x="956881" y="611624"/>
                    <a:pt x="927809" y="669768"/>
                    <a:pt x="913273" y="727912"/>
                  </a:cubicBezTo>
                  <a:cubicBezTo>
                    <a:pt x="913273" y="727912"/>
                    <a:pt x="913273" y="727912"/>
                    <a:pt x="913273" y="727912"/>
                  </a:cubicBezTo>
                  <a:cubicBezTo>
                    <a:pt x="862397" y="742448"/>
                    <a:pt x="811521" y="756984"/>
                    <a:pt x="760645" y="778788"/>
                  </a:cubicBezTo>
                  <a:cubicBezTo>
                    <a:pt x="775181" y="684304"/>
                    <a:pt x="826057" y="604356"/>
                    <a:pt x="891469" y="546212"/>
                  </a:cubicBezTo>
                  <a:cubicBezTo>
                    <a:pt x="964149" y="480800"/>
                    <a:pt x="1073168" y="437192"/>
                    <a:pt x="1167652" y="480800"/>
                  </a:cubicBezTo>
                  <a:close/>
                  <a:moveTo>
                    <a:pt x="1160384" y="182813"/>
                  </a:moveTo>
                  <a:cubicBezTo>
                    <a:pt x="1160384" y="182813"/>
                    <a:pt x="1160384" y="182813"/>
                    <a:pt x="1160384" y="182813"/>
                  </a:cubicBezTo>
                  <a:cubicBezTo>
                    <a:pt x="1167652" y="255493"/>
                    <a:pt x="1160384" y="328173"/>
                    <a:pt x="1160384" y="400852"/>
                  </a:cubicBezTo>
                  <a:cubicBezTo>
                    <a:pt x="1160384" y="379048"/>
                    <a:pt x="1138580" y="364512"/>
                    <a:pt x="1124044" y="357245"/>
                  </a:cubicBezTo>
                  <a:cubicBezTo>
                    <a:pt x="1109508" y="349977"/>
                    <a:pt x="1102240" y="342708"/>
                    <a:pt x="1087704" y="342708"/>
                  </a:cubicBezTo>
                  <a:cubicBezTo>
                    <a:pt x="1036828" y="328173"/>
                    <a:pt x="1036828" y="277297"/>
                    <a:pt x="1065900" y="248225"/>
                  </a:cubicBezTo>
                  <a:cubicBezTo>
                    <a:pt x="1094973" y="219153"/>
                    <a:pt x="1145848" y="211885"/>
                    <a:pt x="1160384" y="175545"/>
                  </a:cubicBezTo>
                  <a:cubicBezTo>
                    <a:pt x="1160384" y="175545"/>
                    <a:pt x="1160384" y="182813"/>
                    <a:pt x="1160384" y="182813"/>
                  </a:cubicBezTo>
                  <a:close/>
                  <a:moveTo>
                    <a:pt x="542605" y="306368"/>
                  </a:moveTo>
                  <a:cubicBezTo>
                    <a:pt x="491729" y="284565"/>
                    <a:pt x="513533" y="226421"/>
                    <a:pt x="513533" y="175545"/>
                  </a:cubicBezTo>
                  <a:cubicBezTo>
                    <a:pt x="528069" y="211885"/>
                    <a:pt x="615285" y="211885"/>
                    <a:pt x="637089" y="211885"/>
                  </a:cubicBezTo>
                  <a:cubicBezTo>
                    <a:pt x="680697" y="211885"/>
                    <a:pt x="731573" y="211885"/>
                    <a:pt x="775181" y="211885"/>
                  </a:cubicBezTo>
                  <a:cubicBezTo>
                    <a:pt x="811521" y="211885"/>
                    <a:pt x="840593" y="204617"/>
                    <a:pt x="876933" y="211885"/>
                  </a:cubicBezTo>
                  <a:cubicBezTo>
                    <a:pt x="935077" y="219153"/>
                    <a:pt x="949613" y="306368"/>
                    <a:pt x="906005" y="335440"/>
                  </a:cubicBezTo>
                  <a:cubicBezTo>
                    <a:pt x="884201" y="349977"/>
                    <a:pt x="847861" y="349977"/>
                    <a:pt x="818789" y="349977"/>
                  </a:cubicBezTo>
                  <a:cubicBezTo>
                    <a:pt x="760645" y="349977"/>
                    <a:pt x="702501" y="342708"/>
                    <a:pt x="651625" y="335440"/>
                  </a:cubicBezTo>
                  <a:cubicBezTo>
                    <a:pt x="615285" y="328173"/>
                    <a:pt x="571677" y="320905"/>
                    <a:pt x="542605" y="306368"/>
                  </a:cubicBezTo>
                  <a:close/>
                  <a:moveTo>
                    <a:pt x="557141" y="364512"/>
                  </a:moveTo>
                  <a:cubicBezTo>
                    <a:pt x="578945" y="364512"/>
                    <a:pt x="600749" y="371780"/>
                    <a:pt x="615285" y="379048"/>
                  </a:cubicBezTo>
                  <a:cubicBezTo>
                    <a:pt x="644357" y="393585"/>
                    <a:pt x="673429" y="408120"/>
                    <a:pt x="695233" y="429924"/>
                  </a:cubicBezTo>
                  <a:cubicBezTo>
                    <a:pt x="724305" y="451728"/>
                    <a:pt x="746109" y="473532"/>
                    <a:pt x="760645" y="509872"/>
                  </a:cubicBezTo>
                  <a:cubicBezTo>
                    <a:pt x="767913" y="524408"/>
                    <a:pt x="775181" y="553480"/>
                    <a:pt x="746109" y="546212"/>
                  </a:cubicBezTo>
                  <a:cubicBezTo>
                    <a:pt x="738841" y="538944"/>
                    <a:pt x="731573" y="538944"/>
                    <a:pt x="724305" y="531676"/>
                  </a:cubicBezTo>
                  <a:cubicBezTo>
                    <a:pt x="709769" y="517140"/>
                    <a:pt x="695233" y="502604"/>
                    <a:pt x="687965" y="488068"/>
                  </a:cubicBezTo>
                  <a:cubicBezTo>
                    <a:pt x="658893" y="451728"/>
                    <a:pt x="615285" y="429924"/>
                    <a:pt x="571677" y="422657"/>
                  </a:cubicBezTo>
                  <a:cubicBezTo>
                    <a:pt x="557141" y="415388"/>
                    <a:pt x="542605" y="415388"/>
                    <a:pt x="535337" y="408120"/>
                  </a:cubicBezTo>
                  <a:cubicBezTo>
                    <a:pt x="498997" y="379048"/>
                    <a:pt x="549873" y="364512"/>
                    <a:pt x="557141" y="364512"/>
                  </a:cubicBezTo>
                  <a:close/>
                  <a:moveTo>
                    <a:pt x="658893" y="386317"/>
                  </a:moveTo>
                  <a:cubicBezTo>
                    <a:pt x="695233" y="386317"/>
                    <a:pt x="731573" y="379048"/>
                    <a:pt x="767913" y="379048"/>
                  </a:cubicBezTo>
                  <a:cubicBezTo>
                    <a:pt x="782449" y="379048"/>
                    <a:pt x="840593" y="400852"/>
                    <a:pt x="804253" y="429924"/>
                  </a:cubicBezTo>
                  <a:cubicBezTo>
                    <a:pt x="782449" y="451728"/>
                    <a:pt x="746109" y="437192"/>
                    <a:pt x="724305" y="429924"/>
                  </a:cubicBezTo>
                  <a:cubicBezTo>
                    <a:pt x="724305" y="429924"/>
                    <a:pt x="724305" y="429924"/>
                    <a:pt x="717037" y="429924"/>
                  </a:cubicBezTo>
                  <a:cubicBezTo>
                    <a:pt x="702501" y="422657"/>
                    <a:pt x="695233" y="408120"/>
                    <a:pt x="680697" y="400852"/>
                  </a:cubicBezTo>
                  <a:cubicBezTo>
                    <a:pt x="673429" y="400852"/>
                    <a:pt x="666161" y="393585"/>
                    <a:pt x="658893" y="386317"/>
                  </a:cubicBezTo>
                  <a:close/>
                  <a:moveTo>
                    <a:pt x="608017" y="531676"/>
                  </a:moveTo>
                  <a:cubicBezTo>
                    <a:pt x="593481" y="517140"/>
                    <a:pt x="571677" y="502604"/>
                    <a:pt x="557141" y="495337"/>
                  </a:cubicBezTo>
                  <a:cubicBezTo>
                    <a:pt x="564409" y="495337"/>
                    <a:pt x="564409" y="495337"/>
                    <a:pt x="571677" y="495337"/>
                  </a:cubicBezTo>
                  <a:cubicBezTo>
                    <a:pt x="586213" y="495337"/>
                    <a:pt x="600749" y="495337"/>
                    <a:pt x="622553" y="495337"/>
                  </a:cubicBezTo>
                  <a:cubicBezTo>
                    <a:pt x="651625" y="495337"/>
                    <a:pt x="673429" y="502604"/>
                    <a:pt x="695233" y="509872"/>
                  </a:cubicBezTo>
                  <a:cubicBezTo>
                    <a:pt x="695233" y="509872"/>
                    <a:pt x="695233" y="509872"/>
                    <a:pt x="695233" y="509872"/>
                  </a:cubicBezTo>
                  <a:cubicBezTo>
                    <a:pt x="702501" y="524408"/>
                    <a:pt x="717037" y="546212"/>
                    <a:pt x="738841" y="553480"/>
                  </a:cubicBezTo>
                  <a:cubicBezTo>
                    <a:pt x="687965" y="546212"/>
                    <a:pt x="651625" y="524408"/>
                    <a:pt x="608017" y="531676"/>
                  </a:cubicBezTo>
                  <a:close/>
                  <a:moveTo>
                    <a:pt x="680697" y="546212"/>
                  </a:moveTo>
                  <a:cubicBezTo>
                    <a:pt x="680697" y="546212"/>
                    <a:pt x="680697" y="546212"/>
                    <a:pt x="680697" y="546212"/>
                  </a:cubicBezTo>
                  <a:cubicBezTo>
                    <a:pt x="673429" y="553480"/>
                    <a:pt x="673429" y="560748"/>
                    <a:pt x="666161" y="560748"/>
                  </a:cubicBezTo>
                  <a:cubicBezTo>
                    <a:pt x="658893" y="568016"/>
                    <a:pt x="658893" y="568016"/>
                    <a:pt x="651625" y="575284"/>
                  </a:cubicBezTo>
                  <a:cubicBezTo>
                    <a:pt x="651625" y="575284"/>
                    <a:pt x="651625" y="575284"/>
                    <a:pt x="651625" y="582552"/>
                  </a:cubicBezTo>
                  <a:cubicBezTo>
                    <a:pt x="651625" y="582552"/>
                    <a:pt x="651625" y="582552"/>
                    <a:pt x="651625" y="582552"/>
                  </a:cubicBezTo>
                  <a:cubicBezTo>
                    <a:pt x="644357" y="568016"/>
                    <a:pt x="629821" y="553480"/>
                    <a:pt x="615285" y="538944"/>
                  </a:cubicBezTo>
                  <a:cubicBezTo>
                    <a:pt x="637089" y="538944"/>
                    <a:pt x="658893" y="538944"/>
                    <a:pt x="680697" y="546212"/>
                  </a:cubicBezTo>
                  <a:close/>
                  <a:moveTo>
                    <a:pt x="542605" y="480800"/>
                  </a:moveTo>
                  <a:cubicBezTo>
                    <a:pt x="535337" y="480800"/>
                    <a:pt x="528069" y="473532"/>
                    <a:pt x="528069" y="473532"/>
                  </a:cubicBezTo>
                  <a:cubicBezTo>
                    <a:pt x="564409" y="466264"/>
                    <a:pt x="600749" y="466264"/>
                    <a:pt x="629821" y="451728"/>
                  </a:cubicBezTo>
                  <a:cubicBezTo>
                    <a:pt x="644357" y="466264"/>
                    <a:pt x="666161" y="473532"/>
                    <a:pt x="680697" y="495337"/>
                  </a:cubicBezTo>
                  <a:cubicBezTo>
                    <a:pt x="637089" y="480800"/>
                    <a:pt x="586213" y="480800"/>
                    <a:pt x="542605" y="480800"/>
                  </a:cubicBezTo>
                  <a:close/>
                  <a:moveTo>
                    <a:pt x="498997" y="429924"/>
                  </a:moveTo>
                  <a:cubicBezTo>
                    <a:pt x="513533" y="422657"/>
                    <a:pt x="528069" y="422657"/>
                    <a:pt x="535337" y="422657"/>
                  </a:cubicBezTo>
                  <a:cubicBezTo>
                    <a:pt x="557141" y="429924"/>
                    <a:pt x="593481" y="437192"/>
                    <a:pt x="600749" y="444460"/>
                  </a:cubicBezTo>
                  <a:cubicBezTo>
                    <a:pt x="600749" y="444460"/>
                    <a:pt x="600749" y="444460"/>
                    <a:pt x="600749" y="444460"/>
                  </a:cubicBezTo>
                  <a:cubicBezTo>
                    <a:pt x="600749" y="444460"/>
                    <a:pt x="608017" y="444460"/>
                    <a:pt x="608017" y="451728"/>
                  </a:cubicBezTo>
                  <a:cubicBezTo>
                    <a:pt x="586213" y="451728"/>
                    <a:pt x="564409" y="458997"/>
                    <a:pt x="549873" y="458997"/>
                  </a:cubicBezTo>
                  <a:cubicBezTo>
                    <a:pt x="535337" y="458997"/>
                    <a:pt x="520801" y="466264"/>
                    <a:pt x="506265" y="473532"/>
                  </a:cubicBezTo>
                  <a:cubicBezTo>
                    <a:pt x="498997" y="473532"/>
                    <a:pt x="498997" y="466264"/>
                    <a:pt x="491729" y="466264"/>
                  </a:cubicBezTo>
                  <a:cubicBezTo>
                    <a:pt x="477193" y="458997"/>
                    <a:pt x="462657" y="451728"/>
                    <a:pt x="448121" y="451728"/>
                  </a:cubicBezTo>
                  <a:cubicBezTo>
                    <a:pt x="469925" y="437192"/>
                    <a:pt x="491729" y="437192"/>
                    <a:pt x="498997" y="429924"/>
                  </a:cubicBezTo>
                  <a:close/>
                  <a:moveTo>
                    <a:pt x="440853" y="466264"/>
                  </a:moveTo>
                  <a:cubicBezTo>
                    <a:pt x="448121" y="466264"/>
                    <a:pt x="448121" y="466264"/>
                    <a:pt x="455389" y="466264"/>
                  </a:cubicBezTo>
                  <a:cubicBezTo>
                    <a:pt x="513533" y="480800"/>
                    <a:pt x="564409" y="502604"/>
                    <a:pt x="608017" y="546212"/>
                  </a:cubicBezTo>
                  <a:cubicBezTo>
                    <a:pt x="629821" y="568016"/>
                    <a:pt x="658893" y="597088"/>
                    <a:pt x="644357" y="633428"/>
                  </a:cubicBezTo>
                  <a:cubicBezTo>
                    <a:pt x="629821" y="677036"/>
                    <a:pt x="586213" y="618892"/>
                    <a:pt x="578945" y="604356"/>
                  </a:cubicBezTo>
                  <a:cubicBezTo>
                    <a:pt x="564409" y="582552"/>
                    <a:pt x="557141" y="568016"/>
                    <a:pt x="542605" y="546212"/>
                  </a:cubicBezTo>
                  <a:lnTo>
                    <a:pt x="542605" y="546212"/>
                  </a:lnTo>
                  <a:cubicBezTo>
                    <a:pt x="535337" y="531676"/>
                    <a:pt x="520801" y="524408"/>
                    <a:pt x="513533" y="517140"/>
                  </a:cubicBezTo>
                  <a:cubicBezTo>
                    <a:pt x="498997" y="509872"/>
                    <a:pt x="484461" y="502604"/>
                    <a:pt x="462657" y="502604"/>
                  </a:cubicBezTo>
                  <a:cubicBezTo>
                    <a:pt x="448121" y="495337"/>
                    <a:pt x="404513" y="480800"/>
                    <a:pt x="440853" y="466264"/>
                  </a:cubicBezTo>
                  <a:close/>
                  <a:moveTo>
                    <a:pt x="368173" y="509872"/>
                  </a:moveTo>
                  <a:cubicBezTo>
                    <a:pt x="382709" y="502604"/>
                    <a:pt x="404513" y="502604"/>
                    <a:pt x="426317" y="502604"/>
                  </a:cubicBezTo>
                  <a:cubicBezTo>
                    <a:pt x="426317" y="502604"/>
                    <a:pt x="433585" y="502604"/>
                    <a:pt x="433585" y="509872"/>
                  </a:cubicBezTo>
                  <a:cubicBezTo>
                    <a:pt x="448121" y="517140"/>
                    <a:pt x="469925" y="517140"/>
                    <a:pt x="484461" y="524408"/>
                  </a:cubicBezTo>
                  <a:cubicBezTo>
                    <a:pt x="484461" y="524408"/>
                    <a:pt x="484461" y="524408"/>
                    <a:pt x="491729" y="524408"/>
                  </a:cubicBezTo>
                  <a:cubicBezTo>
                    <a:pt x="462657" y="524408"/>
                    <a:pt x="433585" y="524408"/>
                    <a:pt x="411781" y="531676"/>
                  </a:cubicBezTo>
                  <a:cubicBezTo>
                    <a:pt x="397245" y="531676"/>
                    <a:pt x="368173" y="546212"/>
                    <a:pt x="353638" y="546212"/>
                  </a:cubicBezTo>
                  <a:cubicBezTo>
                    <a:pt x="317298" y="538944"/>
                    <a:pt x="360906" y="509872"/>
                    <a:pt x="368173" y="509872"/>
                  </a:cubicBezTo>
                  <a:close/>
                  <a:moveTo>
                    <a:pt x="324566" y="553480"/>
                  </a:moveTo>
                  <a:cubicBezTo>
                    <a:pt x="331834" y="553480"/>
                    <a:pt x="331834" y="546212"/>
                    <a:pt x="339102" y="546212"/>
                  </a:cubicBezTo>
                  <a:cubicBezTo>
                    <a:pt x="346369" y="546212"/>
                    <a:pt x="353638" y="546212"/>
                    <a:pt x="360906" y="546212"/>
                  </a:cubicBezTo>
                  <a:cubicBezTo>
                    <a:pt x="404513" y="531676"/>
                    <a:pt x="448121" y="531676"/>
                    <a:pt x="498997" y="524408"/>
                  </a:cubicBezTo>
                  <a:cubicBezTo>
                    <a:pt x="513533" y="531676"/>
                    <a:pt x="542605" y="560748"/>
                    <a:pt x="549873" y="575284"/>
                  </a:cubicBezTo>
                  <a:cubicBezTo>
                    <a:pt x="557141" y="589820"/>
                    <a:pt x="571677" y="611624"/>
                    <a:pt x="586213" y="626160"/>
                  </a:cubicBezTo>
                  <a:cubicBezTo>
                    <a:pt x="535337" y="647964"/>
                    <a:pt x="491729" y="655232"/>
                    <a:pt x="440853" y="655232"/>
                  </a:cubicBezTo>
                  <a:cubicBezTo>
                    <a:pt x="404513" y="662500"/>
                    <a:pt x="295494" y="640696"/>
                    <a:pt x="266422" y="611624"/>
                  </a:cubicBezTo>
                  <a:cubicBezTo>
                    <a:pt x="244618" y="597088"/>
                    <a:pt x="273690" y="589820"/>
                    <a:pt x="302762" y="568016"/>
                  </a:cubicBezTo>
                  <a:cubicBezTo>
                    <a:pt x="302762" y="560748"/>
                    <a:pt x="317298" y="560748"/>
                    <a:pt x="324566" y="553480"/>
                  </a:cubicBezTo>
                  <a:close/>
                  <a:moveTo>
                    <a:pt x="62918" y="647964"/>
                  </a:moveTo>
                  <a:cubicBezTo>
                    <a:pt x="84722" y="618892"/>
                    <a:pt x="113794" y="604356"/>
                    <a:pt x="142866" y="597088"/>
                  </a:cubicBezTo>
                  <a:cubicBezTo>
                    <a:pt x="193742" y="582552"/>
                    <a:pt x="251886" y="575284"/>
                    <a:pt x="302762" y="560748"/>
                  </a:cubicBezTo>
                  <a:cubicBezTo>
                    <a:pt x="266422" y="589820"/>
                    <a:pt x="215546" y="597088"/>
                    <a:pt x="259154" y="626160"/>
                  </a:cubicBezTo>
                  <a:cubicBezTo>
                    <a:pt x="295494" y="647964"/>
                    <a:pt x="397245" y="669768"/>
                    <a:pt x="433585" y="662500"/>
                  </a:cubicBezTo>
                  <a:cubicBezTo>
                    <a:pt x="477193" y="655232"/>
                    <a:pt x="549873" y="655232"/>
                    <a:pt x="586213" y="626160"/>
                  </a:cubicBezTo>
                  <a:cubicBezTo>
                    <a:pt x="593481" y="633428"/>
                    <a:pt x="593481" y="633428"/>
                    <a:pt x="600749" y="640696"/>
                  </a:cubicBezTo>
                  <a:cubicBezTo>
                    <a:pt x="637089" y="677036"/>
                    <a:pt x="666161" y="626160"/>
                    <a:pt x="651625" y="589820"/>
                  </a:cubicBezTo>
                  <a:cubicBezTo>
                    <a:pt x="651625" y="589820"/>
                    <a:pt x="658893" y="582552"/>
                    <a:pt x="658893" y="582552"/>
                  </a:cubicBezTo>
                  <a:cubicBezTo>
                    <a:pt x="666161" y="575284"/>
                    <a:pt x="666161" y="575284"/>
                    <a:pt x="673429" y="568016"/>
                  </a:cubicBezTo>
                  <a:cubicBezTo>
                    <a:pt x="673429" y="560748"/>
                    <a:pt x="680697" y="560748"/>
                    <a:pt x="680697" y="553480"/>
                  </a:cubicBezTo>
                  <a:cubicBezTo>
                    <a:pt x="680697" y="553480"/>
                    <a:pt x="680697" y="546212"/>
                    <a:pt x="687965" y="546212"/>
                  </a:cubicBezTo>
                  <a:cubicBezTo>
                    <a:pt x="709769" y="553480"/>
                    <a:pt x="731573" y="560748"/>
                    <a:pt x="753377" y="553480"/>
                  </a:cubicBezTo>
                  <a:cubicBezTo>
                    <a:pt x="753377" y="553480"/>
                    <a:pt x="753377" y="553480"/>
                    <a:pt x="760645" y="553480"/>
                  </a:cubicBezTo>
                  <a:cubicBezTo>
                    <a:pt x="782449" y="546212"/>
                    <a:pt x="775181" y="517140"/>
                    <a:pt x="767913" y="502604"/>
                  </a:cubicBezTo>
                  <a:cubicBezTo>
                    <a:pt x="760645" y="480800"/>
                    <a:pt x="746109" y="458997"/>
                    <a:pt x="731573" y="444460"/>
                  </a:cubicBezTo>
                  <a:cubicBezTo>
                    <a:pt x="767913" y="451728"/>
                    <a:pt x="840593" y="458997"/>
                    <a:pt x="826057" y="400852"/>
                  </a:cubicBezTo>
                  <a:cubicBezTo>
                    <a:pt x="818789" y="379048"/>
                    <a:pt x="789717" y="371780"/>
                    <a:pt x="775181" y="371780"/>
                  </a:cubicBezTo>
                  <a:cubicBezTo>
                    <a:pt x="738841" y="364512"/>
                    <a:pt x="687965" y="379048"/>
                    <a:pt x="651625" y="386317"/>
                  </a:cubicBezTo>
                  <a:cubicBezTo>
                    <a:pt x="629821" y="371780"/>
                    <a:pt x="608017" y="364512"/>
                    <a:pt x="586213" y="357245"/>
                  </a:cubicBezTo>
                  <a:cubicBezTo>
                    <a:pt x="578945" y="357245"/>
                    <a:pt x="564409" y="357245"/>
                    <a:pt x="557141" y="357245"/>
                  </a:cubicBezTo>
                  <a:cubicBezTo>
                    <a:pt x="557141" y="357245"/>
                    <a:pt x="557141" y="349977"/>
                    <a:pt x="557141" y="349977"/>
                  </a:cubicBezTo>
                  <a:cubicBezTo>
                    <a:pt x="557141" y="349977"/>
                    <a:pt x="557141" y="342708"/>
                    <a:pt x="557141" y="335440"/>
                  </a:cubicBezTo>
                  <a:cubicBezTo>
                    <a:pt x="593481" y="342708"/>
                    <a:pt x="629821" y="349977"/>
                    <a:pt x="658893" y="349977"/>
                  </a:cubicBezTo>
                  <a:cubicBezTo>
                    <a:pt x="731573" y="364512"/>
                    <a:pt x="811521" y="371780"/>
                    <a:pt x="884201" y="357245"/>
                  </a:cubicBezTo>
                  <a:cubicBezTo>
                    <a:pt x="942345" y="342708"/>
                    <a:pt x="964149" y="248225"/>
                    <a:pt x="913273" y="211885"/>
                  </a:cubicBezTo>
                  <a:cubicBezTo>
                    <a:pt x="876933" y="182813"/>
                    <a:pt x="804253" y="204617"/>
                    <a:pt x="760645" y="204617"/>
                  </a:cubicBezTo>
                  <a:cubicBezTo>
                    <a:pt x="709769" y="204617"/>
                    <a:pt x="593481" y="226421"/>
                    <a:pt x="535337" y="197349"/>
                  </a:cubicBezTo>
                  <a:cubicBezTo>
                    <a:pt x="535337" y="197349"/>
                    <a:pt x="535337" y="197349"/>
                    <a:pt x="535337" y="197349"/>
                  </a:cubicBezTo>
                  <a:cubicBezTo>
                    <a:pt x="513533" y="190081"/>
                    <a:pt x="506265" y="168277"/>
                    <a:pt x="498997" y="146473"/>
                  </a:cubicBezTo>
                  <a:cubicBezTo>
                    <a:pt x="491729" y="124669"/>
                    <a:pt x="498997" y="102865"/>
                    <a:pt x="513533" y="88329"/>
                  </a:cubicBezTo>
                  <a:cubicBezTo>
                    <a:pt x="513533" y="81061"/>
                    <a:pt x="520801" y="81061"/>
                    <a:pt x="520801" y="73793"/>
                  </a:cubicBezTo>
                  <a:cubicBezTo>
                    <a:pt x="557141" y="22917"/>
                    <a:pt x="622553" y="30185"/>
                    <a:pt x="673429" y="44721"/>
                  </a:cubicBezTo>
                  <a:cubicBezTo>
                    <a:pt x="709769" y="51989"/>
                    <a:pt x="738841" y="66525"/>
                    <a:pt x="760645" y="95597"/>
                  </a:cubicBezTo>
                  <a:cubicBezTo>
                    <a:pt x="782449" y="117401"/>
                    <a:pt x="767913" y="153741"/>
                    <a:pt x="767913" y="182813"/>
                  </a:cubicBezTo>
                  <a:cubicBezTo>
                    <a:pt x="767913" y="190081"/>
                    <a:pt x="767913" y="190081"/>
                    <a:pt x="775181" y="197349"/>
                  </a:cubicBezTo>
                  <a:cubicBezTo>
                    <a:pt x="775181" y="190081"/>
                    <a:pt x="775181" y="190081"/>
                    <a:pt x="775181" y="182813"/>
                  </a:cubicBezTo>
                  <a:cubicBezTo>
                    <a:pt x="811521" y="211885"/>
                    <a:pt x="876933" y="204617"/>
                    <a:pt x="920541" y="197349"/>
                  </a:cubicBezTo>
                  <a:cubicBezTo>
                    <a:pt x="949613" y="197349"/>
                    <a:pt x="978685" y="190081"/>
                    <a:pt x="1007757" y="182813"/>
                  </a:cubicBezTo>
                  <a:cubicBezTo>
                    <a:pt x="1022293" y="175545"/>
                    <a:pt x="1102240" y="139205"/>
                    <a:pt x="1044096" y="131937"/>
                  </a:cubicBezTo>
                  <a:cubicBezTo>
                    <a:pt x="1044096" y="131937"/>
                    <a:pt x="1044096" y="131937"/>
                    <a:pt x="1044096" y="131937"/>
                  </a:cubicBezTo>
                  <a:cubicBezTo>
                    <a:pt x="1051365" y="131937"/>
                    <a:pt x="1051365" y="131937"/>
                    <a:pt x="1051365" y="139205"/>
                  </a:cubicBezTo>
                  <a:cubicBezTo>
                    <a:pt x="1051365" y="139205"/>
                    <a:pt x="1051365" y="146473"/>
                    <a:pt x="1051365" y="146473"/>
                  </a:cubicBezTo>
                  <a:cubicBezTo>
                    <a:pt x="1015025" y="175545"/>
                    <a:pt x="956881" y="182813"/>
                    <a:pt x="913273" y="190081"/>
                  </a:cubicBezTo>
                  <a:cubicBezTo>
                    <a:pt x="869665" y="197349"/>
                    <a:pt x="818789" y="197349"/>
                    <a:pt x="775181" y="182813"/>
                  </a:cubicBezTo>
                  <a:cubicBezTo>
                    <a:pt x="775181" y="161009"/>
                    <a:pt x="789717" y="139205"/>
                    <a:pt x="782449" y="117401"/>
                  </a:cubicBezTo>
                  <a:cubicBezTo>
                    <a:pt x="782449" y="110133"/>
                    <a:pt x="782449" y="102865"/>
                    <a:pt x="775181" y="95597"/>
                  </a:cubicBezTo>
                  <a:cubicBezTo>
                    <a:pt x="804253" y="95597"/>
                    <a:pt x="833325" y="95597"/>
                    <a:pt x="862397" y="95597"/>
                  </a:cubicBezTo>
                  <a:cubicBezTo>
                    <a:pt x="898737" y="95597"/>
                    <a:pt x="935077" y="95597"/>
                    <a:pt x="978685" y="95597"/>
                  </a:cubicBezTo>
                  <a:cubicBezTo>
                    <a:pt x="1015025" y="95597"/>
                    <a:pt x="1051365" y="95597"/>
                    <a:pt x="1080436" y="102865"/>
                  </a:cubicBezTo>
                  <a:cubicBezTo>
                    <a:pt x="1116776" y="110133"/>
                    <a:pt x="1138580" y="131937"/>
                    <a:pt x="1145848" y="161009"/>
                  </a:cubicBezTo>
                  <a:cubicBezTo>
                    <a:pt x="1138580" y="219153"/>
                    <a:pt x="1058633" y="219153"/>
                    <a:pt x="1029560" y="277297"/>
                  </a:cubicBezTo>
                  <a:cubicBezTo>
                    <a:pt x="1015025" y="299100"/>
                    <a:pt x="1022293" y="328173"/>
                    <a:pt x="1044096" y="349977"/>
                  </a:cubicBezTo>
                  <a:cubicBezTo>
                    <a:pt x="1058633" y="357245"/>
                    <a:pt x="1080436" y="364512"/>
                    <a:pt x="1094973" y="364512"/>
                  </a:cubicBezTo>
                  <a:cubicBezTo>
                    <a:pt x="1116776" y="371780"/>
                    <a:pt x="1138580" y="393585"/>
                    <a:pt x="1145848" y="415388"/>
                  </a:cubicBezTo>
                  <a:cubicBezTo>
                    <a:pt x="1145848" y="415388"/>
                    <a:pt x="1145848" y="415388"/>
                    <a:pt x="1145848" y="415388"/>
                  </a:cubicBezTo>
                  <a:cubicBezTo>
                    <a:pt x="1145848" y="422657"/>
                    <a:pt x="1145848" y="437192"/>
                    <a:pt x="1145848" y="444460"/>
                  </a:cubicBezTo>
                  <a:cubicBezTo>
                    <a:pt x="1145848" y="458997"/>
                    <a:pt x="1145848" y="473532"/>
                    <a:pt x="1145848" y="480800"/>
                  </a:cubicBezTo>
                  <a:cubicBezTo>
                    <a:pt x="1058633" y="437192"/>
                    <a:pt x="949613" y="488068"/>
                    <a:pt x="884201" y="538944"/>
                  </a:cubicBezTo>
                  <a:cubicBezTo>
                    <a:pt x="804253" y="597088"/>
                    <a:pt x="746109" y="691572"/>
                    <a:pt x="738841" y="786056"/>
                  </a:cubicBezTo>
                  <a:cubicBezTo>
                    <a:pt x="724305" y="793324"/>
                    <a:pt x="702501" y="800592"/>
                    <a:pt x="687965" y="807860"/>
                  </a:cubicBezTo>
                  <a:cubicBezTo>
                    <a:pt x="651625" y="822396"/>
                    <a:pt x="608017" y="836932"/>
                    <a:pt x="571677" y="836932"/>
                  </a:cubicBezTo>
                  <a:cubicBezTo>
                    <a:pt x="535337" y="844200"/>
                    <a:pt x="498997" y="836932"/>
                    <a:pt x="462657" y="836932"/>
                  </a:cubicBezTo>
                  <a:cubicBezTo>
                    <a:pt x="382709" y="836932"/>
                    <a:pt x="302762" y="836932"/>
                    <a:pt x="222814" y="829664"/>
                  </a:cubicBezTo>
                  <a:cubicBezTo>
                    <a:pt x="186474" y="829664"/>
                    <a:pt x="150134" y="822396"/>
                    <a:pt x="121062" y="815128"/>
                  </a:cubicBezTo>
                  <a:cubicBezTo>
                    <a:pt x="99258" y="807860"/>
                    <a:pt x="48382" y="778788"/>
                    <a:pt x="26578" y="749716"/>
                  </a:cubicBezTo>
                  <a:lnTo>
                    <a:pt x="26578" y="749716"/>
                  </a:lnTo>
                  <a:cubicBezTo>
                    <a:pt x="12042" y="713376"/>
                    <a:pt x="41114" y="677036"/>
                    <a:pt x="62918" y="647964"/>
                  </a:cubicBezTo>
                  <a:close/>
                  <a:moveTo>
                    <a:pt x="1160384" y="720644"/>
                  </a:moveTo>
                  <a:cubicBezTo>
                    <a:pt x="1160384" y="720644"/>
                    <a:pt x="1160384" y="720644"/>
                    <a:pt x="1160384" y="720644"/>
                  </a:cubicBezTo>
                  <a:cubicBezTo>
                    <a:pt x="1124044" y="756984"/>
                    <a:pt x="1080436" y="771520"/>
                    <a:pt x="1036828" y="786056"/>
                  </a:cubicBezTo>
                  <a:cubicBezTo>
                    <a:pt x="993221" y="800592"/>
                    <a:pt x="942345" y="815128"/>
                    <a:pt x="898737" y="836932"/>
                  </a:cubicBezTo>
                  <a:cubicBezTo>
                    <a:pt x="855129" y="858736"/>
                    <a:pt x="818789" y="880540"/>
                    <a:pt x="775181" y="895076"/>
                  </a:cubicBezTo>
                  <a:cubicBezTo>
                    <a:pt x="717037" y="916880"/>
                    <a:pt x="658893" y="924147"/>
                    <a:pt x="600749" y="931416"/>
                  </a:cubicBezTo>
                  <a:cubicBezTo>
                    <a:pt x="491729" y="945952"/>
                    <a:pt x="375441" y="945952"/>
                    <a:pt x="266422" y="938684"/>
                  </a:cubicBezTo>
                  <a:cubicBezTo>
                    <a:pt x="179206" y="931416"/>
                    <a:pt x="70186" y="909612"/>
                    <a:pt x="12042" y="836932"/>
                  </a:cubicBezTo>
                  <a:cubicBezTo>
                    <a:pt x="4774" y="807860"/>
                    <a:pt x="12042" y="771520"/>
                    <a:pt x="19310" y="742448"/>
                  </a:cubicBezTo>
                  <a:cubicBezTo>
                    <a:pt x="26578" y="764252"/>
                    <a:pt x="41114" y="771520"/>
                    <a:pt x="48382" y="778788"/>
                  </a:cubicBezTo>
                  <a:cubicBezTo>
                    <a:pt x="77454" y="800592"/>
                    <a:pt x="99258" y="815128"/>
                    <a:pt x="135598" y="822396"/>
                  </a:cubicBezTo>
                  <a:cubicBezTo>
                    <a:pt x="222814" y="836932"/>
                    <a:pt x="310030" y="836932"/>
                    <a:pt x="397245" y="836932"/>
                  </a:cubicBezTo>
                  <a:cubicBezTo>
                    <a:pt x="477193" y="836932"/>
                    <a:pt x="564409" y="844200"/>
                    <a:pt x="644357" y="822396"/>
                  </a:cubicBezTo>
                  <a:cubicBezTo>
                    <a:pt x="695233" y="807860"/>
                    <a:pt x="746109" y="793324"/>
                    <a:pt x="796985" y="771520"/>
                  </a:cubicBezTo>
                  <a:cubicBezTo>
                    <a:pt x="840593" y="756984"/>
                    <a:pt x="884201" y="735180"/>
                    <a:pt x="927809" y="720644"/>
                  </a:cubicBezTo>
                  <a:cubicBezTo>
                    <a:pt x="971417" y="706108"/>
                    <a:pt x="1022293" y="691572"/>
                    <a:pt x="1065900" y="684304"/>
                  </a:cubicBezTo>
                  <a:cubicBezTo>
                    <a:pt x="1094973" y="677036"/>
                    <a:pt x="1145848" y="669768"/>
                    <a:pt x="1167652" y="640696"/>
                  </a:cubicBezTo>
                  <a:cubicBezTo>
                    <a:pt x="1174920" y="669768"/>
                    <a:pt x="1167652" y="698840"/>
                    <a:pt x="1160384" y="720644"/>
                  </a:cubicBezTo>
                  <a:close/>
                  <a:moveTo>
                    <a:pt x="1044096" y="684304"/>
                  </a:moveTo>
                  <a:cubicBezTo>
                    <a:pt x="1000489" y="691572"/>
                    <a:pt x="964149" y="706108"/>
                    <a:pt x="920541" y="720644"/>
                  </a:cubicBezTo>
                  <a:cubicBezTo>
                    <a:pt x="920541" y="720644"/>
                    <a:pt x="913273" y="720644"/>
                    <a:pt x="913273" y="720644"/>
                  </a:cubicBezTo>
                  <a:cubicBezTo>
                    <a:pt x="913273" y="720644"/>
                    <a:pt x="913273" y="720644"/>
                    <a:pt x="913273" y="720644"/>
                  </a:cubicBezTo>
                  <a:cubicBezTo>
                    <a:pt x="949613" y="611624"/>
                    <a:pt x="1051365" y="509872"/>
                    <a:pt x="1167652" y="524408"/>
                  </a:cubicBezTo>
                  <a:cubicBezTo>
                    <a:pt x="1167652" y="560748"/>
                    <a:pt x="1174920" y="597088"/>
                    <a:pt x="1174920" y="626160"/>
                  </a:cubicBezTo>
                  <a:cubicBezTo>
                    <a:pt x="1138580" y="662500"/>
                    <a:pt x="1087704" y="677036"/>
                    <a:pt x="1044096" y="684304"/>
                  </a:cubicBezTo>
                  <a:close/>
                </a:path>
              </a:pathLst>
            </a:custGeom>
            <a:solidFill>
              <a:srgbClr val="444444">
                <a:alpha val="40000"/>
              </a:srgbClr>
            </a:solidFill>
            <a:ln w="72680"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xmlns="" id="{1D7C1918-F941-4189-8BE2-FB782056663D}"/>
                </a:ext>
              </a:extLst>
            </p:cNvPr>
            <p:cNvSpPr/>
            <p:nvPr/>
          </p:nvSpPr>
          <p:spPr>
            <a:xfrm>
              <a:off x="3522913" y="9024608"/>
              <a:ext cx="1188688" cy="957467"/>
            </a:xfrm>
            <a:custGeom>
              <a:avLst/>
              <a:gdLst>
                <a:gd name="connsiteX0" fmla="*/ 1182188 w 1188688"/>
                <a:gd name="connsiteY0" fmla="*/ 524408 h 957467"/>
                <a:gd name="connsiteX1" fmla="*/ 1182188 w 1188688"/>
                <a:gd name="connsiteY1" fmla="*/ 524408 h 957467"/>
                <a:gd name="connsiteX2" fmla="*/ 1174920 w 1188688"/>
                <a:gd name="connsiteY2" fmla="*/ 444460 h 957467"/>
                <a:gd name="connsiteX3" fmla="*/ 1174920 w 1188688"/>
                <a:gd name="connsiteY3" fmla="*/ 284565 h 957467"/>
                <a:gd name="connsiteX4" fmla="*/ 1167652 w 1188688"/>
                <a:gd name="connsiteY4" fmla="*/ 146473 h 957467"/>
                <a:gd name="connsiteX5" fmla="*/ 1167652 w 1188688"/>
                <a:gd name="connsiteY5" fmla="*/ 146473 h 957467"/>
                <a:gd name="connsiteX6" fmla="*/ 1138580 w 1188688"/>
                <a:gd name="connsiteY6" fmla="*/ 102865 h 957467"/>
                <a:gd name="connsiteX7" fmla="*/ 1109508 w 1188688"/>
                <a:gd name="connsiteY7" fmla="*/ 175545 h 957467"/>
                <a:gd name="connsiteX8" fmla="*/ 1022293 w 1188688"/>
                <a:gd name="connsiteY8" fmla="*/ 197349 h 957467"/>
                <a:gd name="connsiteX9" fmla="*/ 927809 w 1188688"/>
                <a:gd name="connsiteY9" fmla="*/ 204617 h 957467"/>
                <a:gd name="connsiteX10" fmla="*/ 927809 w 1188688"/>
                <a:gd name="connsiteY10" fmla="*/ 190081 h 957467"/>
                <a:gd name="connsiteX11" fmla="*/ 1022293 w 1188688"/>
                <a:gd name="connsiteY11" fmla="*/ 168277 h 957467"/>
                <a:gd name="connsiteX12" fmla="*/ 1065901 w 1188688"/>
                <a:gd name="connsiteY12" fmla="*/ 146473 h 957467"/>
                <a:gd name="connsiteX13" fmla="*/ 1051365 w 1188688"/>
                <a:gd name="connsiteY13" fmla="*/ 102865 h 957467"/>
                <a:gd name="connsiteX14" fmla="*/ 1051365 w 1188688"/>
                <a:gd name="connsiteY14" fmla="*/ 88329 h 957467"/>
                <a:gd name="connsiteX15" fmla="*/ 1073168 w 1188688"/>
                <a:gd name="connsiteY15" fmla="*/ 73793 h 957467"/>
                <a:gd name="connsiteX16" fmla="*/ 1058633 w 1188688"/>
                <a:gd name="connsiteY16" fmla="*/ 73793 h 957467"/>
                <a:gd name="connsiteX17" fmla="*/ 942345 w 1188688"/>
                <a:gd name="connsiteY17" fmla="*/ 66525 h 957467"/>
                <a:gd name="connsiteX18" fmla="*/ 782449 w 1188688"/>
                <a:gd name="connsiteY18" fmla="*/ 66525 h 957467"/>
                <a:gd name="connsiteX19" fmla="*/ 767913 w 1188688"/>
                <a:gd name="connsiteY19" fmla="*/ 51989 h 957467"/>
                <a:gd name="connsiteX20" fmla="*/ 629821 w 1188688"/>
                <a:gd name="connsiteY20" fmla="*/ 1113 h 957467"/>
                <a:gd name="connsiteX21" fmla="*/ 506265 w 1188688"/>
                <a:gd name="connsiteY21" fmla="*/ 66525 h 957467"/>
                <a:gd name="connsiteX22" fmla="*/ 506265 w 1188688"/>
                <a:gd name="connsiteY22" fmla="*/ 146473 h 957467"/>
                <a:gd name="connsiteX23" fmla="*/ 506265 w 1188688"/>
                <a:gd name="connsiteY23" fmla="*/ 146473 h 957467"/>
                <a:gd name="connsiteX24" fmla="*/ 520801 w 1188688"/>
                <a:gd name="connsiteY24" fmla="*/ 299100 h 957467"/>
                <a:gd name="connsiteX25" fmla="*/ 549873 w 1188688"/>
                <a:gd name="connsiteY25" fmla="*/ 313637 h 957467"/>
                <a:gd name="connsiteX26" fmla="*/ 549873 w 1188688"/>
                <a:gd name="connsiteY26" fmla="*/ 320905 h 957467"/>
                <a:gd name="connsiteX27" fmla="*/ 549873 w 1188688"/>
                <a:gd name="connsiteY27" fmla="*/ 335440 h 957467"/>
                <a:gd name="connsiteX28" fmla="*/ 513533 w 1188688"/>
                <a:gd name="connsiteY28" fmla="*/ 364512 h 957467"/>
                <a:gd name="connsiteX29" fmla="*/ 528069 w 1188688"/>
                <a:gd name="connsiteY29" fmla="*/ 400852 h 957467"/>
                <a:gd name="connsiteX30" fmla="*/ 491729 w 1188688"/>
                <a:gd name="connsiteY30" fmla="*/ 415388 h 957467"/>
                <a:gd name="connsiteX31" fmla="*/ 455389 w 1188688"/>
                <a:gd name="connsiteY31" fmla="*/ 444460 h 957467"/>
                <a:gd name="connsiteX32" fmla="*/ 419049 w 1188688"/>
                <a:gd name="connsiteY32" fmla="*/ 458997 h 957467"/>
                <a:gd name="connsiteX33" fmla="*/ 419049 w 1188688"/>
                <a:gd name="connsiteY33" fmla="*/ 488068 h 957467"/>
                <a:gd name="connsiteX34" fmla="*/ 324566 w 1188688"/>
                <a:gd name="connsiteY34" fmla="*/ 538944 h 957467"/>
                <a:gd name="connsiteX35" fmla="*/ 324566 w 1188688"/>
                <a:gd name="connsiteY35" fmla="*/ 538944 h 957467"/>
                <a:gd name="connsiteX36" fmla="*/ 186474 w 1188688"/>
                <a:gd name="connsiteY36" fmla="*/ 568016 h 957467"/>
                <a:gd name="connsiteX37" fmla="*/ 84722 w 1188688"/>
                <a:gd name="connsiteY37" fmla="*/ 604356 h 957467"/>
                <a:gd name="connsiteX38" fmla="*/ 12042 w 1188688"/>
                <a:gd name="connsiteY38" fmla="*/ 720644 h 957467"/>
                <a:gd name="connsiteX39" fmla="*/ 12042 w 1188688"/>
                <a:gd name="connsiteY39" fmla="*/ 720644 h 957467"/>
                <a:gd name="connsiteX40" fmla="*/ 4774 w 1188688"/>
                <a:gd name="connsiteY40" fmla="*/ 844200 h 957467"/>
                <a:gd name="connsiteX41" fmla="*/ 12042 w 1188688"/>
                <a:gd name="connsiteY41" fmla="*/ 851468 h 957467"/>
                <a:gd name="connsiteX42" fmla="*/ 215546 w 1188688"/>
                <a:gd name="connsiteY42" fmla="*/ 945952 h 957467"/>
                <a:gd name="connsiteX43" fmla="*/ 578945 w 1188688"/>
                <a:gd name="connsiteY43" fmla="*/ 945952 h 957467"/>
                <a:gd name="connsiteX44" fmla="*/ 746109 w 1188688"/>
                <a:gd name="connsiteY44" fmla="*/ 916880 h 957467"/>
                <a:gd name="connsiteX45" fmla="*/ 906005 w 1188688"/>
                <a:gd name="connsiteY45" fmla="*/ 844200 h 957467"/>
                <a:gd name="connsiteX46" fmla="*/ 1036828 w 1188688"/>
                <a:gd name="connsiteY46" fmla="*/ 800592 h 957467"/>
                <a:gd name="connsiteX47" fmla="*/ 1102240 w 1188688"/>
                <a:gd name="connsiteY47" fmla="*/ 778788 h 957467"/>
                <a:gd name="connsiteX48" fmla="*/ 1153116 w 1188688"/>
                <a:gd name="connsiteY48" fmla="*/ 742448 h 957467"/>
                <a:gd name="connsiteX49" fmla="*/ 1167652 w 1188688"/>
                <a:gd name="connsiteY49" fmla="*/ 720644 h 957467"/>
                <a:gd name="connsiteX50" fmla="*/ 1182188 w 1188688"/>
                <a:gd name="connsiteY50" fmla="*/ 524408 h 957467"/>
                <a:gd name="connsiteX51" fmla="*/ 1138580 w 1188688"/>
                <a:gd name="connsiteY51" fmla="*/ 219153 h 957467"/>
                <a:gd name="connsiteX52" fmla="*/ 1138580 w 1188688"/>
                <a:gd name="connsiteY52" fmla="*/ 219153 h 957467"/>
                <a:gd name="connsiteX53" fmla="*/ 1160384 w 1188688"/>
                <a:gd name="connsiteY53" fmla="*/ 248225 h 957467"/>
                <a:gd name="connsiteX54" fmla="*/ 1160384 w 1188688"/>
                <a:gd name="connsiteY54" fmla="*/ 357245 h 957467"/>
                <a:gd name="connsiteX55" fmla="*/ 1145848 w 1188688"/>
                <a:gd name="connsiteY55" fmla="*/ 364512 h 957467"/>
                <a:gd name="connsiteX56" fmla="*/ 1065901 w 1188688"/>
                <a:gd name="connsiteY56" fmla="*/ 299100 h 957467"/>
                <a:gd name="connsiteX57" fmla="*/ 1138580 w 1188688"/>
                <a:gd name="connsiteY57" fmla="*/ 219153 h 957467"/>
                <a:gd name="connsiteX58" fmla="*/ 542605 w 1188688"/>
                <a:gd name="connsiteY58" fmla="*/ 51989 h 957467"/>
                <a:gd name="connsiteX59" fmla="*/ 600749 w 1188688"/>
                <a:gd name="connsiteY59" fmla="*/ 30185 h 957467"/>
                <a:gd name="connsiteX60" fmla="*/ 600749 w 1188688"/>
                <a:gd name="connsiteY60" fmla="*/ 30185 h 957467"/>
                <a:gd name="connsiteX61" fmla="*/ 622553 w 1188688"/>
                <a:gd name="connsiteY61" fmla="*/ 30185 h 957467"/>
                <a:gd name="connsiteX62" fmla="*/ 731573 w 1188688"/>
                <a:gd name="connsiteY62" fmla="*/ 51989 h 957467"/>
                <a:gd name="connsiteX63" fmla="*/ 760645 w 1188688"/>
                <a:gd name="connsiteY63" fmla="*/ 161009 h 957467"/>
                <a:gd name="connsiteX64" fmla="*/ 746109 w 1188688"/>
                <a:gd name="connsiteY64" fmla="*/ 161009 h 957467"/>
                <a:gd name="connsiteX65" fmla="*/ 709769 w 1188688"/>
                <a:gd name="connsiteY65" fmla="*/ 88329 h 957467"/>
                <a:gd name="connsiteX66" fmla="*/ 629821 w 1188688"/>
                <a:gd name="connsiteY66" fmla="*/ 44721 h 957467"/>
                <a:gd name="connsiteX67" fmla="*/ 549873 w 1188688"/>
                <a:gd name="connsiteY67" fmla="*/ 66525 h 957467"/>
                <a:gd name="connsiteX68" fmla="*/ 542605 w 1188688"/>
                <a:gd name="connsiteY68" fmla="*/ 51989 h 957467"/>
                <a:gd name="connsiteX69" fmla="*/ 549873 w 1188688"/>
                <a:gd name="connsiteY69" fmla="*/ 219153 h 957467"/>
                <a:gd name="connsiteX70" fmla="*/ 557141 w 1188688"/>
                <a:gd name="connsiteY70" fmla="*/ 204617 h 957467"/>
                <a:gd name="connsiteX71" fmla="*/ 637089 w 1188688"/>
                <a:gd name="connsiteY71" fmla="*/ 219153 h 957467"/>
                <a:gd name="connsiteX72" fmla="*/ 760645 w 1188688"/>
                <a:gd name="connsiteY72" fmla="*/ 211885 h 957467"/>
                <a:gd name="connsiteX73" fmla="*/ 884201 w 1188688"/>
                <a:gd name="connsiteY73" fmla="*/ 211885 h 957467"/>
                <a:gd name="connsiteX74" fmla="*/ 913273 w 1188688"/>
                <a:gd name="connsiteY74" fmla="*/ 320905 h 957467"/>
                <a:gd name="connsiteX75" fmla="*/ 906005 w 1188688"/>
                <a:gd name="connsiteY75" fmla="*/ 320905 h 957467"/>
                <a:gd name="connsiteX76" fmla="*/ 891469 w 1188688"/>
                <a:gd name="connsiteY76" fmla="*/ 291833 h 957467"/>
                <a:gd name="connsiteX77" fmla="*/ 833325 w 1188688"/>
                <a:gd name="connsiteY77" fmla="*/ 255493 h 957467"/>
                <a:gd name="connsiteX78" fmla="*/ 731573 w 1188688"/>
                <a:gd name="connsiteY78" fmla="*/ 248225 h 957467"/>
                <a:gd name="connsiteX79" fmla="*/ 600749 w 1188688"/>
                <a:gd name="connsiteY79" fmla="*/ 233688 h 957467"/>
                <a:gd name="connsiteX80" fmla="*/ 593481 w 1188688"/>
                <a:gd name="connsiteY80" fmla="*/ 233688 h 957467"/>
                <a:gd name="connsiteX81" fmla="*/ 571677 w 1188688"/>
                <a:gd name="connsiteY81" fmla="*/ 226421 h 957467"/>
                <a:gd name="connsiteX82" fmla="*/ 564409 w 1188688"/>
                <a:gd name="connsiteY82" fmla="*/ 226421 h 957467"/>
                <a:gd name="connsiteX83" fmla="*/ 549873 w 1188688"/>
                <a:gd name="connsiteY83" fmla="*/ 219153 h 957467"/>
                <a:gd name="connsiteX84" fmla="*/ 811521 w 1188688"/>
                <a:gd name="connsiteY84" fmla="*/ 400852 h 957467"/>
                <a:gd name="connsiteX85" fmla="*/ 767913 w 1188688"/>
                <a:gd name="connsiteY85" fmla="*/ 408120 h 957467"/>
                <a:gd name="connsiteX86" fmla="*/ 717037 w 1188688"/>
                <a:gd name="connsiteY86" fmla="*/ 400852 h 957467"/>
                <a:gd name="connsiteX87" fmla="*/ 717037 w 1188688"/>
                <a:gd name="connsiteY87" fmla="*/ 386317 h 957467"/>
                <a:gd name="connsiteX88" fmla="*/ 796985 w 1188688"/>
                <a:gd name="connsiteY88" fmla="*/ 379048 h 957467"/>
                <a:gd name="connsiteX89" fmla="*/ 818789 w 1188688"/>
                <a:gd name="connsiteY89" fmla="*/ 386317 h 957467"/>
                <a:gd name="connsiteX90" fmla="*/ 811521 w 1188688"/>
                <a:gd name="connsiteY90" fmla="*/ 400852 h 957467"/>
                <a:gd name="connsiteX91" fmla="*/ 557141 w 1188688"/>
                <a:gd name="connsiteY91" fmla="*/ 364512 h 957467"/>
                <a:gd name="connsiteX92" fmla="*/ 557141 w 1188688"/>
                <a:gd name="connsiteY92" fmla="*/ 364512 h 957467"/>
                <a:gd name="connsiteX93" fmla="*/ 557141 w 1188688"/>
                <a:gd name="connsiteY93" fmla="*/ 364512 h 957467"/>
                <a:gd name="connsiteX94" fmla="*/ 709769 w 1188688"/>
                <a:gd name="connsiteY94" fmla="*/ 437192 h 957467"/>
                <a:gd name="connsiteX95" fmla="*/ 767913 w 1188688"/>
                <a:gd name="connsiteY95" fmla="*/ 531676 h 957467"/>
                <a:gd name="connsiteX96" fmla="*/ 724305 w 1188688"/>
                <a:gd name="connsiteY96" fmla="*/ 495337 h 957467"/>
                <a:gd name="connsiteX97" fmla="*/ 557141 w 1188688"/>
                <a:gd name="connsiteY97" fmla="*/ 379048 h 957467"/>
                <a:gd name="connsiteX98" fmla="*/ 557141 w 1188688"/>
                <a:gd name="connsiteY98" fmla="*/ 364512 h 957467"/>
                <a:gd name="connsiteX99" fmla="*/ 687965 w 1188688"/>
                <a:gd name="connsiteY99" fmla="*/ 524408 h 957467"/>
                <a:gd name="connsiteX100" fmla="*/ 687965 w 1188688"/>
                <a:gd name="connsiteY100" fmla="*/ 524408 h 957467"/>
                <a:gd name="connsiteX101" fmla="*/ 687965 w 1188688"/>
                <a:gd name="connsiteY101" fmla="*/ 524408 h 957467"/>
                <a:gd name="connsiteX102" fmla="*/ 593481 w 1188688"/>
                <a:gd name="connsiteY102" fmla="*/ 509872 h 957467"/>
                <a:gd name="connsiteX103" fmla="*/ 593481 w 1188688"/>
                <a:gd name="connsiteY103" fmla="*/ 495337 h 957467"/>
                <a:gd name="connsiteX104" fmla="*/ 637089 w 1188688"/>
                <a:gd name="connsiteY104" fmla="*/ 495337 h 957467"/>
                <a:gd name="connsiteX105" fmla="*/ 680697 w 1188688"/>
                <a:gd name="connsiteY105" fmla="*/ 509872 h 957467"/>
                <a:gd name="connsiteX106" fmla="*/ 687965 w 1188688"/>
                <a:gd name="connsiteY106" fmla="*/ 524408 h 957467"/>
                <a:gd name="connsiteX107" fmla="*/ 455389 w 1188688"/>
                <a:gd name="connsiteY107" fmla="*/ 458997 h 957467"/>
                <a:gd name="connsiteX108" fmla="*/ 484461 w 1188688"/>
                <a:gd name="connsiteY108" fmla="*/ 466264 h 957467"/>
                <a:gd name="connsiteX109" fmla="*/ 491729 w 1188688"/>
                <a:gd name="connsiteY109" fmla="*/ 466264 h 957467"/>
                <a:gd name="connsiteX110" fmla="*/ 520801 w 1188688"/>
                <a:gd name="connsiteY110" fmla="*/ 480800 h 957467"/>
                <a:gd name="connsiteX111" fmla="*/ 615285 w 1188688"/>
                <a:gd name="connsiteY111" fmla="*/ 538944 h 957467"/>
                <a:gd name="connsiteX112" fmla="*/ 651625 w 1188688"/>
                <a:gd name="connsiteY112" fmla="*/ 618892 h 957467"/>
                <a:gd name="connsiteX113" fmla="*/ 608017 w 1188688"/>
                <a:gd name="connsiteY113" fmla="*/ 597088 h 957467"/>
                <a:gd name="connsiteX114" fmla="*/ 520801 w 1188688"/>
                <a:gd name="connsiteY114" fmla="*/ 495337 h 957467"/>
                <a:gd name="connsiteX115" fmla="*/ 455389 w 1188688"/>
                <a:gd name="connsiteY115" fmla="*/ 480800 h 957467"/>
                <a:gd name="connsiteX116" fmla="*/ 455389 w 1188688"/>
                <a:gd name="connsiteY116" fmla="*/ 458997 h 957467"/>
                <a:gd name="connsiteX117" fmla="*/ 171938 w 1188688"/>
                <a:gd name="connsiteY117" fmla="*/ 655232 h 957467"/>
                <a:gd name="connsiteX118" fmla="*/ 230082 w 1188688"/>
                <a:gd name="connsiteY118" fmla="*/ 691572 h 957467"/>
                <a:gd name="connsiteX119" fmla="*/ 353637 w 1188688"/>
                <a:gd name="connsiteY119" fmla="*/ 698840 h 957467"/>
                <a:gd name="connsiteX120" fmla="*/ 484461 w 1188688"/>
                <a:gd name="connsiteY120" fmla="*/ 691572 h 957467"/>
                <a:gd name="connsiteX121" fmla="*/ 557141 w 1188688"/>
                <a:gd name="connsiteY121" fmla="*/ 677036 h 957467"/>
                <a:gd name="connsiteX122" fmla="*/ 578945 w 1188688"/>
                <a:gd name="connsiteY122" fmla="*/ 677036 h 957467"/>
                <a:gd name="connsiteX123" fmla="*/ 629821 w 1188688"/>
                <a:gd name="connsiteY123" fmla="*/ 691572 h 957467"/>
                <a:gd name="connsiteX124" fmla="*/ 673429 w 1188688"/>
                <a:gd name="connsiteY124" fmla="*/ 647964 h 957467"/>
                <a:gd name="connsiteX125" fmla="*/ 702501 w 1188688"/>
                <a:gd name="connsiteY125" fmla="*/ 582552 h 957467"/>
                <a:gd name="connsiteX126" fmla="*/ 709769 w 1188688"/>
                <a:gd name="connsiteY126" fmla="*/ 575284 h 957467"/>
                <a:gd name="connsiteX127" fmla="*/ 767913 w 1188688"/>
                <a:gd name="connsiteY127" fmla="*/ 568016 h 957467"/>
                <a:gd name="connsiteX128" fmla="*/ 796985 w 1188688"/>
                <a:gd name="connsiteY128" fmla="*/ 480800 h 957467"/>
                <a:gd name="connsiteX129" fmla="*/ 804253 w 1188688"/>
                <a:gd name="connsiteY129" fmla="*/ 473532 h 957467"/>
                <a:gd name="connsiteX130" fmla="*/ 840593 w 1188688"/>
                <a:gd name="connsiteY130" fmla="*/ 466264 h 957467"/>
                <a:gd name="connsiteX131" fmla="*/ 869665 w 1188688"/>
                <a:gd name="connsiteY131" fmla="*/ 408120 h 957467"/>
                <a:gd name="connsiteX132" fmla="*/ 891469 w 1188688"/>
                <a:gd name="connsiteY132" fmla="*/ 386317 h 957467"/>
                <a:gd name="connsiteX133" fmla="*/ 956881 w 1188688"/>
                <a:gd name="connsiteY133" fmla="*/ 349977 h 957467"/>
                <a:gd name="connsiteX134" fmla="*/ 971417 w 1188688"/>
                <a:gd name="connsiteY134" fmla="*/ 291833 h 957467"/>
                <a:gd name="connsiteX135" fmla="*/ 971417 w 1188688"/>
                <a:gd name="connsiteY135" fmla="*/ 240957 h 957467"/>
                <a:gd name="connsiteX136" fmla="*/ 978685 w 1188688"/>
                <a:gd name="connsiteY136" fmla="*/ 226421 h 957467"/>
                <a:gd name="connsiteX137" fmla="*/ 1029561 w 1188688"/>
                <a:gd name="connsiteY137" fmla="*/ 219153 h 957467"/>
                <a:gd name="connsiteX138" fmla="*/ 1036828 w 1188688"/>
                <a:gd name="connsiteY138" fmla="*/ 226421 h 957467"/>
                <a:gd name="connsiteX139" fmla="*/ 1022293 w 1188688"/>
                <a:gd name="connsiteY139" fmla="*/ 306368 h 957467"/>
                <a:gd name="connsiteX140" fmla="*/ 1094972 w 1188688"/>
                <a:gd name="connsiteY140" fmla="*/ 357245 h 957467"/>
                <a:gd name="connsiteX141" fmla="*/ 1138580 w 1188688"/>
                <a:gd name="connsiteY141" fmla="*/ 437192 h 957467"/>
                <a:gd name="connsiteX142" fmla="*/ 1131312 w 1188688"/>
                <a:gd name="connsiteY142" fmla="*/ 444460 h 957467"/>
                <a:gd name="connsiteX143" fmla="*/ 862397 w 1188688"/>
                <a:gd name="connsiteY143" fmla="*/ 531676 h 957467"/>
                <a:gd name="connsiteX144" fmla="*/ 760645 w 1188688"/>
                <a:gd name="connsiteY144" fmla="*/ 655232 h 957467"/>
                <a:gd name="connsiteX145" fmla="*/ 695233 w 1188688"/>
                <a:gd name="connsiteY145" fmla="*/ 756984 h 957467"/>
                <a:gd name="connsiteX146" fmla="*/ 477193 w 1188688"/>
                <a:gd name="connsiteY146" fmla="*/ 786056 h 957467"/>
                <a:gd name="connsiteX147" fmla="*/ 230082 w 1188688"/>
                <a:gd name="connsiteY147" fmla="*/ 786056 h 957467"/>
                <a:gd name="connsiteX148" fmla="*/ 99258 w 1188688"/>
                <a:gd name="connsiteY148" fmla="*/ 727912 h 957467"/>
                <a:gd name="connsiteX149" fmla="*/ 171938 w 1188688"/>
                <a:gd name="connsiteY149" fmla="*/ 655232 h 957467"/>
                <a:gd name="connsiteX150" fmla="*/ 1167652 w 1188688"/>
                <a:gd name="connsiteY150" fmla="*/ 691572 h 957467"/>
                <a:gd name="connsiteX151" fmla="*/ 956881 w 1188688"/>
                <a:gd name="connsiteY151" fmla="*/ 786056 h 957467"/>
                <a:gd name="connsiteX152" fmla="*/ 658893 w 1188688"/>
                <a:gd name="connsiteY152" fmla="*/ 909612 h 957467"/>
                <a:gd name="connsiteX153" fmla="*/ 339102 w 1188688"/>
                <a:gd name="connsiteY153" fmla="*/ 931416 h 957467"/>
                <a:gd name="connsiteX154" fmla="*/ 121062 w 1188688"/>
                <a:gd name="connsiteY154" fmla="*/ 873272 h 957467"/>
                <a:gd name="connsiteX155" fmla="*/ 91990 w 1188688"/>
                <a:gd name="connsiteY155" fmla="*/ 836932 h 957467"/>
                <a:gd name="connsiteX156" fmla="*/ 142866 w 1188688"/>
                <a:gd name="connsiteY156" fmla="*/ 829664 h 957467"/>
                <a:gd name="connsiteX157" fmla="*/ 324566 w 1188688"/>
                <a:gd name="connsiteY157" fmla="*/ 858736 h 957467"/>
                <a:gd name="connsiteX158" fmla="*/ 535337 w 1188688"/>
                <a:gd name="connsiteY158" fmla="*/ 866004 h 957467"/>
                <a:gd name="connsiteX159" fmla="*/ 833325 w 1188688"/>
                <a:gd name="connsiteY159" fmla="*/ 778788 h 957467"/>
                <a:gd name="connsiteX160" fmla="*/ 1000488 w 1188688"/>
                <a:gd name="connsiteY160" fmla="*/ 720644 h 957467"/>
                <a:gd name="connsiteX161" fmla="*/ 1145848 w 1188688"/>
                <a:gd name="connsiteY161" fmla="*/ 677036 h 957467"/>
                <a:gd name="connsiteX162" fmla="*/ 1153116 w 1188688"/>
                <a:gd name="connsiteY162" fmla="*/ 677036 h 957467"/>
                <a:gd name="connsiteX163" fmla="*/ 1160384 w 1188688"/>
                <a:gd name="connsiteY163" fmla="*/ 669768 h 957467"/>
                <a:gd name="connsiteX164" fmla="*/ 1174920 w 1188688"/>
                <a:gd name="connsiteY164" fmla="*/ 677036 h 957467"/>
                <a:gd name="connsiteX165" fmla="*/ 1167652 w 1188688"/>
                <a:gd name="connsiteY165" fmla="*/ 691572 h 957467"/>
                <a:gd name="connsiteX166" fmla="*/ 1153116 w 1188688"/>
                <a:gd name="connsiteY166" fmla="*/ 618892 h 957467"/>
                <a:gd name="connsiteX167" fmla="*/ 1102240 w 1188688"/>
                <a:gd name="connsiteY167" fmla="*/ 662500 h 957467"/>
                <a:gd name="connsiteX168" fmla="*/ 1015025 w 1188688"/>
                <a:gd name="connsiteY168" fmla="*/ 677036 h 957467"/>
                <a:gd name="connsiteX169" fmla="*/ 1000488 w 1188688"/>
                <a:gd name="connsiteY169" fmla="*/ 618892 h 957467"/>
                <a:gd name="connsiteX170" fmla="*/ 1145848 w 1188688"/>
                <a:gd name="connsiteY170" fmla="*/ 531676 h 957467"/>
                <a:gd name="connsiteX171" fmla="*/ 1153116 w 1188688"/>
                <a:gd name="connsiteY171" fmla="*/ 531676 h 957467"/>
                <a:gd name="connsiteX172" fmla="*/ 1153116 w 1188688"/>
                <a:gd name="connsiteY172" fmla="*/ 618892 h 957467"/>
                <a:gd name="connsiteX173" fmla="*/ 1167652 w 1188688"/>
                <a:gd name="connsiteY173" fmla="*/ 502604 h 957467"/>
                <a:gd name="connsiteX174" fmla="*/ 1036828 w 1188688"/>
                <a:gd name="connsiteY174" fmla="*/ 531676 h 957467"/>
                <a:gd name="connsiteX175" fmla="*/ 935077 w 1188688"/>
                <a:gd name="connsiteY175" fmla="*/ 640696 h 957467"/>
                <a:gd name="connsiteX176" fmla="*/ 891469 w 1188688"/>
                <a:gd name="connsiteY176" fmla="*/ 713376 h 957467"/>
                <a:gd name="connsiteX177" fmla="*/ 826057 w 1188688"/>
                <a:gd name="connsiteY177" fmla="*/ 720644 h 957467"/>
                <a:gd name="connsiteX178" fmla="*/ 818789 w 1188688"/>
                <a:gd name="connsiteY178" fmla="*/ 713376 h 957467"/>
                <a:gd name="connsiteX179" fmla="*/ 1065901 w 1188688"/>
                <a:gd name="connsiteY179" fmla="*/ 466264 h 957467"/>
                <a:gd name="connsiteX180" fmla="*/ 1080436 w 1188688"/>
                <a:gd name="connsiteY180" fmla="*/ 466264 h 957467"/>
                <a:gd name="connsiteX181" fmla="*/ 1167652 w 1188688"/>
                <a:gd name="connsiteY181" fmla="*/ 495337 h 957467"/>
                <a:gd name="connsiteX182" fmla="*/ 1167652 w 1188688"/>
                <a:gd name="connsiteY182" fmla="*/ 502604 h 95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1188688" h="957467">
                  <a:moveTo>
                    <a:pt x="1182188" y="524408"/>
                  </a:moveTo>
                  <a:cubicBezTo>
                    <a:pt x="1189456" y="524408"/>
                    <a:pt x="1189456" y="517140"/>
                    <a:pt x="1182188" y="524408"/>
                  </a:cubicBezTo>
                  <a:cubicBezTo>
                    <a:pt x="1182188" y="495337"/>
                    <a:pt x="1174920" y="466264"/>
                    <a:pt x="1174920" y="444460"/>
                  </a:cubicBezTo>
                  <a:cubicBezTo>
                    <a:pt x="1167652" y="393585"/>
                    <a:pt x="1174920" y="335440"/>
                    <a:pt x="1174920" y="284565"/>
                  </a:cubicBezTo>
                  <a:cubicBezTo>
                    <a:pt x="1174920" y="240957"/>
                    <a:pt x="1182188" y="190081"/>
                    <a:pt x="1167652" y="146473"/>
                  </a:cubicBezTo>
                  <a:cubicBezTo>
                    <a:pt x="1167652" y="146473"/>
                    <a:pt x="1167652" y="146473"/>
                    <a:pt x="1167652" y="146473"/>
                  </a:cubicBezTo>
                  <a:cubicBezTo>
                    <a:pt x="1160384" y="124669"/>
                    <a:pt x="1153116" y="110133"/>
                    <a:pt x="1138580" y="102865"/>
                  </a:cubicBezTo>
                  <a:cubicBezTo>
                    <a:pt x="1153116" y="131937"/>
                    <a:pt x="1145848" y="153741"/>
                    <a:pt x="1109508" y="175545"/>
                  </a:cubicBezTo>
                  <a:cubicBezTo>
                    <a:pt x="1080436" y="190081"/>
                    <a:pt x="1051365" y="197349"/>
                    <a:pt x="1022293" y="197349"/>
                  </a:cubicBezTo>
                  <a:cubicBezTo>
                    <a:pt x="993221" y="204617"/>
                    <a:pt x="956881" y="211885"/>
                    <a:pt x="927809" y="204617"/>
                  </a:cubicBezTo>
                  <a:cubicBezTo>
                    <a:pt x="920541" y="204617"/>
                    <a:pt x="920541" y="190081"/>
                    <a:pt x="927809" y="190081"/>
                  </a:cubicBezTo>
                  <a:cubicBezTo>
                    <a:pt x="956881" y="182813"/>
                    <a:pt x="993221" y="175545"/>
                    <a:pt x="1022293" y="168277"/>
                  </a:cubicBezTo>
                  <a:cubicBezTo>
                    <a:pt x="1036828" y="161009"/>
                    <a:pt x="1058633" y="161009"/>
                    <a:pt x="1065901" y="146473"/>
                  </a:cubicBezTo>
                  <a:cubicBezTo>
                    <a:pt x="1102240" y="117401"/>
                    <a:pt x="1058633" y="110133"/>
                    <a:pt x="1051365" y="102865"/>
                  </a:cubicBezTo>
                  <a:cubicBezTo>
                    <a:pt x="1044096" y="102865"/>
                    <a:pt x="1044096" y="95597"/>
                    <a:pt x="1051365" y="88329"/>
                  </a:cubicBezTo>
                  <a:cubicBezTo>
                    <a:pt x="1058633" y="81061"/>
                    <a:pt x="1065901" y="73793"/>
                    <a:pt x="1073168" y="73793"/>
                  </a:cubicBezTo>
                  <a:cubicBezTo>
                    <a:pt x="1065901" y="73793"/>
                    <a:pt x="1065901" y="73793"/>
                    <a:pt x="1058633" y="73793"/>
                  </a:cubicBezTo>
                  <a:cubicBezTo>
                    <a:pt x="1022293" y="66525"/>
                    <a:pt x="978685" y="66525"/>
                    <a:pt x="942345" y="66525"/>
                  </a:cubicBezTo>
                  <a:cubicBezTo>
                    <a:pt x="891469" y="66525"/>
                    <a:pt x="833325" y="59257"/>
                    <a:pt x="782449" y="66525"/>
                  </a:cubicBezTo>
                  <a:cubicBezTo>
                    <a:pt x="775181" y="59257"/>
                    <a:pt x="775181" y="59257"/>
                    <a:pt x="767913" y="51989"/>
                  </a:cubicBezTo>
                  <a:cubicBezTo>
                    <a:pt x="738841" y="22917"/>
                    <a:pt x="673429" y="8381"/>
                    <a:pt x="629821" y="1113"/>
                  </a:cubicBezTo>
                  <a:cubicBezTo>
                    <a:pt x="578945" y="-6155"/>
                    <a:pt x="535337" y="22917"/>
                    <a:pt x="506265" y="66525"/>
                  </a:cubicBezTo>
                  <a:cubicBezTo>
                    <a:pt x="484461" y="95597"/>
                    <a:pt x="491729" y="117401"/>
                    <a:pt x="506265" y="146473"/>
                  </a:cubicBezTo>
                  <a:cubicBezTo>
                    <a:pt x="506265" y="146473"/>
                    <a:pt x="506265" y="146473"/>
                    <a:pt x="506265" y="146473"/>
                  </a:cubicBezTo>
                  <a:cubicBezTo>
                    <a:pt x="506265" y="197349"/>
                    <a:pt x="477193" y="262761"/>
                    <a:pt x="520801" y="299100"/>
                  </a:cubicBezTo>
                  <a:cubicBezTo>
                    <a:pt x="528069" y="306368"/>
                    <a:pt x="535337" y="313637"/>
                    <a:pt x="549873" y="313637"/>
                  </a:cubicBezTo>
                  <a:cubicBezTo>
                    <a:pt x="549873" y="313637"/>
                    <a:pt x="549873" y="320905"/>
                    <a:pt x="549873" y="320905"/>
                  </a:cubicBezTo>
                  <a:cubicBezTo>
                    <a:pt x="549873" y="328173"/>
                    <a:pt x="549873" y="328173"/>
                    <a:pt x="549873" y="335440"/>
                  </a:cubicBezTo>
                  <a:cubicBezTo>
                    <a:pt x="535337" y="335440"/>
                    <a:pt x="520801" y="349977"/>
                    <a:pt x="513533" y="364512"/>
                  </a:cubicBezTo>
                  <a:cubicBezTo>
                    <a:pt x="506265" y="379048"/>
                    <a:pt x="513533" y="386317"/>
                    <a:pt x="528069" y="400852"/>
                  </a:cubicBezTo>
                  <a:cubicBezTo>
                    <a:pt x="513533" y="400852"/>
                    <a:pt x="498997" y="408120"/>
                    <a:pt x="491729" y="415388"/>
                  </a:cubicBezTo>
                  <a:cubicBezTo>
                    <a:pt x="477193" y="422657"/>
                    <a:pt x="462657" y="429924"/>
                    <a:pt x="455389" y="444460"/>
                  </a:cubicBezTo>
                  <a:cubicBezTo>
                    <a:pt x="440853" y="444460"/>
                    <a:pt x="433585" y="451728"/>
                    <a:pt x="419049" y="458997"/>
                  </a:cubicBezTo>
                  <a:cubicBezTo>
                    <a:pt x="404513" y="466264"/>
                    <a:pt x="404513" y="480800"/>
                    <a:pt x="419049" y="488068"/>
                  </a:cubicBezTo>
                  <a:cubicBezTo>
                    <a:pt x="382709" y="488068"/>
                    <a:pt x="324566" y="502604"/>
                    <a:pt x="324566" y="538944"/>
                  </a:cubicBezTo>
                  <a:cubicBezTo>
                    <a:pt x="324566" y="538944"/>
                    <a:pt x="324566" y="538944"/>
                    <a:pt x="324566" y="538944"/>
                  </a:cubicBezTo>
                  <a:cubicBezTo>
                    <a:pt x="280958" y="553480"/>
                    <a:pt x="237350" y="560748"/>
                    <a:pt x="186474" y="568016"/>
                  </a:cubicBezTo>
                  <a:cubicBezTo>
                    <a:pt x="150134" y="575284"/>
                    <a:pt x="113794" y="582552"/>
                    <a:pt x="84722" y="604356"/>
                  </a:cubicBezTo>
                  <a:cubicBezTo>
                    <a:pt x="55650" y="626160"/>
                    <a:pt x="12042" y="677036"/>
                    <a:pt x="12042" y="720644"/>
                  </a:cubicBezTo>
                  <a:cubicBezTo>
                    <a:pt x="12042" y="720644"/>
                    <a:pt x="12042" y="720644"/>
                    <a:pt x="12042" y="720644"/>
                  </a:cubicBezTo>
                  <a:cubicBezTo>
                    <a:pt x="-2494" y="756984"/>
                    <a:pt x="-2494" y="800592"/>
                    <a:pt x="4774" y="844200"/>
                  </a:cubicBezTo>
                  <a:cubicBezTo>
                    <a:pt x="4774" y="844200"/>
                    <a:pt x="4774" y="851468"/>
                    <a:pt x="12042" y="851468"/>
                  </a:cubicBezTo>
                  <a:cubicBezTo>
                    <a:pt x="48382" y="916880"/>
                    <a:pt x="150134" y="931416"/>
                    <a:pt x="215546" y="945952"/>
                  </a:cubicBezTo>
                  <a:cubicBezTo>
                    <a:pt x="331834" y="967756"/>
                    <a:pt x="462657" y="953219"/>
                    <a:pt x="578945" y="945952"/>
                  </a:cubicBezTo>
                  <a:cubicBezTo>
                    <a:pt x="637089" y="945952"/>
                    <a:pt x="695233" y="931416"/>
                    <a:pt x="746109" y="916880"/>
                  </a:cubicBezTo>
                  <a:cubicBezTo>
                    <a:pt x="804253" y="902344"/>
                    <a:pt x="855129" y="873272"/>
                    <a:pt x="906005" y="844200"/>
                  </a:cubicBezTo>
                  <a:cubicBezTo>
                    <a:pt x="949613" y="822396"/>
                    <a:pt x="993221" y="815128"/>
                    <a:pt x="1036828" y="800592"/>
                  </a:cubicBezTo>
                  <a:cubicBezTo>
                    <a:pt x="1058633" y="793324"/>
                    <a:pt x="1080436" y="786056"/>
                    <a:pt x="1102240" y="778788"/>
                  </a:cubicBezTo>
                  <a:cubicBezTo>
                    <a:pt x="1116776" y="771520"/>
                    <a:pt x="1138580" y="756984"/>
                    <a:pt x="1153116" y="742448"/>
                  </a:cubicBezTo>
                  <a:cubicBezTo>
                    <a:pt x="1160384" y="735180"/>
                    <a:pt x="1167652" y="727912"/>
                    <a:pt x="1167652" y="720644"/>
                  </a:cubicBezTo>
                  <a:cubicBezTo>
                    <a:pt x="1196724" y="655232"/>
                    <a:pt x="1189456" y="589820"/>
                    <a:pt x="1182188" y="524408"/>
                  </a:cubicBezTo>
                  <a:close/>
                  <a:moveTo>
                    <a:pt x="1138580" y="219153"/>
                  </a:moveTo>
                  <a:cubicBezTo>
                    <a:pt x="1138580" y="219153"/>
                    <a:pt x="1138580" y="219153"/>
                    <a:pt x="1138580" y="219153"/>
                  </a:cubicBezTo>
                  <a:cubicBezTo>
                    <a:pt x="1153116" y="219153"/>
                    <a:pt x="1160384" y="233688"/>
                    <a:pt x="1160384" y="248225"/>
                  </a:cubicBezTo>
                  <a:cubicBezTo>
                    <a:pt x="1160384" y="284565"/>
                    <a:pt x="1167652" y="320905"/>
                    <a:pt x="1160384" y="357245"/>
                  </a:cubicBezTo>
                  <a:cubicBezTo>
                    <a:pt x="1160384" y="364512"/>
                    <a:pt x="1153116" y="364512"/>
                    <a:pt x="1145848" y="364512"/>
                  </a:cubicBezTo>
                  <a:cubicBezTo>
                    <a:pt x="1116776" y="349977"/>
                    <a:pt x="1065901" y="342708"/>
                    <a:pt x="1065901" y="299100"/>
                  </a:cubicBezTo>
                  <a:cubicBezTo>
                    <a:pt x="1058633" y="255493"/>
                    <a:pt x="1094972" y="233688"/>
                    <a:pt x="1138580" y="219153"/>
                  </a:cubicBezTo>
                  <a:close/>
                  <a:moveTo>
                    <a:pt x="542605" y="51989"/>
                  </a:moveTo>
                  <a:cubicBezTo>
                    <a:pt x="564409" y="44721"/>
                    <a:pt x="578945" y="37453"/>
                    <a:pt x="600749" y="30185"/>
                  </a:cubicBezTo>
                  <a:cubicBezTo>
                    <a:pt x="600749" y="30185"/>
                    <a:pt x="600749" y="30185"/>
                    <a:pt x="600749" y="30185"/>
                  </a:cubicBezTo>
                  <a:cubicBezTo>
                    <a:pt x="608017" y="30185"/>
                    <a:pt x="615285" y="30185"/>
                    <a:pt x="622553" y="30185"/>
                  </a:cubicBezTo>
                  <a:cubicBezTo>
                    <a:pt x="658893" y="30185"/>
                    <a:pt x="695233" y="37453"/>
                    <a:pt x="731573" y="51989"/>
                  </a:cubicBezTo>
                  <a:cubicBezTo>
                    <a:pt x="767913" y="73793"/>
                    <a:pt x="789717" y="124669"/>
                    <a:pt x="760645" y="161009"/>
                  </a:cubicBezTo>
                  <a:cubicBezTo>
                    <a:pt x="760645" y="168277"/>
                    <a:pt x="753377" y="168277"/>
                    <a:pt x="746109" y="161009"/>
                  </a:cubicBezTo>
                  <a:cubicBezTo>
                    <a:pt x="724305" y="139205"/>
                    <a:pt x="724305" y="110133"/>
                    <a:pt x="709769" y="88329"/>
                  </a:cubicBezTo>
                  <a:cubicBezTo>
                    <a:pt x="687965" y="59257"/>
                    <a:pt x="658893" y="44721"/>
                    <a:pt x="629821" y="44721"/>
                  </a:cubicBezTo>
                  <a:cubicBezTo>
                    <a:pt x="600749" y="44721"/>
                    <a:pt x="578945" y="51989"/>
                    <a:pt x="549873" y="66525"/>
                  </a:cubicBezTo>
                  <a:cubicBezTo>
                    <a:pt x="542605" y="66525"/>
                    <a:pt x="535337" y="59257"/>
                    <a:pt x="542605" y="51989"/>
                  </a:cubicBezTo>
                  <a:close/>
                  <a:moveTo>
                    <a:pt x="549873" y="219153"/>
                  </a:moveTo>
                  <a:cubicBezTo>
                    <a:pt x="542605" y="219153"/>
                    <a:pt x="542605" y="204617"/>
                    <a:pt x="557141" y="204617"/>
                  </a:cubicBezTo>
                  <a:cubicBezTo>
                    <a:pt x="586213" y="211885"/>
                    <a:pt x="608017" y="211885"/>
                    <a:pt x="637089" y="219153"/>
                  </a:cubicBezTo>
                  <a:cubicBezTo>
                    <a:pt x="680697" y="219153"/>
                    <a:pt x="717037" y="219153"/>
                    <a:pt x="760645" y="211885"/>
                  </a:cubicBezTo>
                  <a:cubicBezTo>
                    <a:pt x="796985" y="211885"/>
                    <a:pt x="847861" y="197349"/>
                    <a:pt x="884201" y="211885"/>
                  </a:cubicBezTo>
                  <a:cubicBezTo>
                    <a:pt x="927809" y="226421"/>
                    <a:pt x="949613" y="291833"/>
                    <a:pt x="913273" y="320905"/>
                  </a:cubicBezTo>
                  <a:cubicBezTo>
                    <a:pt x="913273" y="320905"/>
                    <a:pt x="906005" y="320905"/>
                    <a:pt x="906005" y="320905"/>
                  </a:cubicBezTo>
                  <a:cubicBezTo>
                    <a:pt x="898737" y="313637"/>
                    <a:pt x="898737" y="299100"/>
                    <a:pt x="891469" y="291833"/>
                  </a:cubicBezTo>
                  <a:cubicBezTo>
                    <a:pt x="884201" y="262761"/>
                    <a:pt x="855129" y="262761"/>
                    <a:pt x="833325" y="255493"/>
                  </a:cubicBezTo>
                  <a:cubicBezTo>
                    <a:pt x="796985" y="248225"/>
                    <a:pt x="767913" y="248225"/>
                    <a:pt x="731573" y="248225"/>
                  </a:cubicBezTo>
                  <a:cubicBezTo>
                    <a:pt x="687965" y="248225"/>
                    <a:pt x="644357" y="240957"/>
                    <a:pt x="600749" y="233688"/>
                  </a:cubicBezTo>
                  <a:cubicBezTo>
                    <a:pt x="600749" y="233688"/>
                    <a:pt x="593481" y="233688"/>
                    <a:pt x="593481" y="233688"/>
                  </a:cubicBezTo>
                  <a:cubicBezTo>
                    <a:pt x="586213" y="233688"/>
                    <a:pt x="578945" y="233688"/>
                    <a:pt x="571677" y="226421"/>
                  </a:cubicBezTo>
                  <a:cubicBezTo>
                    <a:pt x="571677" y="226421"/>
                    <a:pt x="571677" y="226421"/>
                    <a:pt x="564409" y="226421"/>
                  </a:cubicBezTo>
                  <a:cubicBezTo>
                    <a:pt x="557141" y="219153"/>
                    <a:pt x="557141" y="219153"/>
                    <a:pt x="549873" y="219153"/>
                  </a:cubicBezTo>
                  <a:close/>
                  <a:moveTo>
                    <a:pt x="811521" y="400852"/>
                  </a:moveTo>
                  <a:cubicBezTo>
                    <a:pt x="804253" y="415388"/>
                    <a:pt x="775181" y="408120"/>
                    <a:pt x="767913" y="408120"/>
                  </a:cubicBezTo>
                  <a:cubicBezTo>
                    <a:pt x="753377" y="408120"/>
                    <a:pt x="731573" y="408120"/>
                    <a:pt x="717037" y="400852"/>
                  </a:cubicBezTo>
                  <a:cubicBezTo>
                    <a:pt x="709769" y="400852"/>
                    <a:pt x="709769" y="393585"/>
                    <a:pt x="717037" y="386317"/>
                  </a:cubicBezTo>
                  <a:cubicBezTo>
                    <a:pt x="731573" y="364512"/>
                    <a:pt x="775181" y="371780"/>
                    <a:pt x="796985" y="379048"/>
                  </a:cubicBezTo>
                  <a:cubicBezTo>
                    <a:pt x="804253" y="379048"/>
                    <a:pt x="811521" y="379048"/>
                    <a:pt x="818789" y="386317"/>
                  </a:cubicBezTo>
                  <a:cubicBezTo>
                    <a:pt x="811521" y="393585"/>
                    <a:pt x="811521" y="400852"/>
                    <a:pt x="811521" y="400852"/>
                  </a:cubicBezTo>
                  <a:close/>
                  <a:moveTo>
                    <a:pt x="557141" y="364512"/>
                  </a:moveTo>
                  <a:cubicBezTo>
                    <a:pt x="557141" y="364512"/>
                    <a:pt x="557141" y="364512"/>
                    <a:pt x="557141" y="364512"/>
                  </a:cubicBezTo>
                  <a:cubicBezTo>
                    <a:pt x="564409" y="364512"/>
                    <a:pt x="564409" y="364512"/>
                    <a:pt x="557141" y="364512"/>
                  </a:cubicBezTo>
                  <a:cubicBezTo>
                    <a:pt x="622553" y="371780"/>
                    <a:pt x="666161" y="393585"/>
                    <a:pt x="709769" y="437192"/>
                  </a:cubicBezTo>
                  <a:cubicBezTo>
                    <a:pt x="724305" y="451728"/>
                    <a:pt x="789717" y="502604"/>
                    <a:pt x="767913" y="531676"/>
                  </a:cubicBezTo>
                  <a:cubicBezTo>
                    <a:pt x="753377" y="546212"/>
                    <a:pt x="731573" y="502604"/>
                    <a:pt x="724305" y="495337"/>
                  </a:cubicBezTo>
                  <a:cubicBezTo>
                    <a:pt x="680697" y="437192"/>
                    <a:pt x="622553" y="400852"/>
                    <a:pt x="557141" y="379048"/>
                  </a:cubicBezTo>
                  <a:cubicBezTo>
                    <a:pt x="542605" y="371780"/>
                    <a:pt x="549873" y="357245"/>
                    <a:pt x="557141" y="364512"/>
                  </a:cubicBezTo>
                  <a:close/>
                  <a:moveTo>
                    <a:pt x="687965" y="524408"/>
                  </a:moveTo>
                  <a:cubicBezTo>
                    <a:pt x="687965" y="524408"/>
                    <a:pt x="687965" y="517140"/>
                    <a:pt x="687965" y="524408"/>
                  </a:cubicBezTo>
                  <a:cubicBezTo>
                    <a:pt x="687965" y="517140"/>
                    <a:pt x="687965" y="517140"/>
                    <a:pt x="687965" y="524408"/>
                  </a:cubicBezTo>
                  <a:cubicBezTo>
                    <a:pt x="651625" y="517140"/>
                    <a:pt x="622553" y="517140"/>
                    <a:pt x="593481" y="509872"/>
                  </a:cubicBezTo>
                  <a:cubicBezTo>
                    <a:pt x="586213" y="509872"/>
                    <a:pt x="586213" y="495337"/>
                    <a:pt x="593481" y="495337"/>
                  </a:cubicBezTo>
                  <a:cubicBezTo>
                    <a:pt x="608017" y="495337"/>
                    <a:pt x="622553" y="495337"/>
                    <a:pt x="637089" y="495337"/>
                  </a:cubicBezTo>
                  <a:cubicBezTo>
                    <a:pt x="651625" y="495337"/>
                    <a:pt x="666161" y="509872"/>
                    <a:pt x="680697" y="509872"/>
                  </a:cubicBezTo>
                  <a:cubicBezTo>
                    <a:pt x="702501" y="502604"/>
                    <a:pt x="702501" y="524408"/>
                    <a:pt x="687965" y="524408"/>
                  </a:cubicBezTo>
                  <a:close/>
                  <a:moveTo>
                    <a:pt x="455389" y="458997"/>
                  </a:moveTo>
                  <a:cubicBezTo>
                    <a:pt x="462657" y="458997"/>
                    <a:pt x="477193" y="458997"/>
                    <a:pt x="484461" y="466264"/>
                  </a:cubicBezTo>
                  <a:cubicBezTo>
                    <a:pt x="484461" y="466264"/>
                    <a:pt x="484461" y="466264"/>
                    <a:pt x="491729" y="466264"/>
                  </a:cubicBezTo>
                  <a:cubicBezTo>
                    <a:pt x="498997" y="466264"/>
                    <a:pt x="513533" y="473532"/>
                    <a:pt x="520801" y="480800"/>
                  </a:cubicBezTo>
                  <a:cubicBezTo>
                    <a:pt x="557141" y="495337"/>
                    <a:pt x="586213" y="517140"/>
                    <a:pt x="615285" y="538944"/>
                  </a:cubicBezTo>
                  <a:cubicBezTo>
                    <a:pt x="629821" y="553480"/>
                    <a:pt x="666161" y="589820"/>
                    <a:pt x="651625" y="618892"/>
                  </a:cubicBezTo>
                  <a:cubicBezTo>
                    <a:pt x="637089" y="647964"/>
                    <a:pt x="615285" y="611624"/>
                    <a:pt x="608017" y="597088"/>
                  </a:cubicBezTo>
                  <a:cubicBezTo>
                    <a:pt x="578945" y="553480"/>
                    <a:pt x="557141" y="517140"/>
                    <a:pt x="520801" y="495337"/>
                  </a:cubicBezTo>
                  <a:cubicBezTo>
                    <a:pt x="498997" y="488068"/>
                    <a:pt x="477193" y="480800"/>
                    <a:pt x="455389" y="480800"/>
                  </a:cubicBezTo>
                  <a:cubicBezTo>
                    <a:pt x="448121" y="473532"/>
                    <a:pt x="448121" y="458997"/>
                    <a:pt x="455389" y="458997"/>
                  </a:cubicBezTo>
                  <a:close/>
                  <a:moveTo>
                    <a:pt x="171938" y="655232"/>
                  </a:moveTo>
                  <a:cubicBezTo>
                    <a:pt x="193742" y="662500"/>
                    <a:pt x="208278" y="684304"/>
                    <a:pt x="230082" y="691572"/>
                  </a:cubicBezTo>
                  <a:cubicBezTo>
                    <a:pt x="266422" y="698840"/>
                    <a:pt x="310030" y="698840"/>
                    <a:pt x="353637" y="698840"/>
                  </a:cubicBezTo>
                  <a:cubicBezTo>
                    <a:pt x="397245" y="698840"/>
                    <a:pt x="440853" y="698840"/>
                    <a:pt x="484461" y="691572"/>
                  </a:cubicBezTo>
                  <a:cubicBezTo>
                    <a:pt x="513533" y="691572"/>
                    <a:pt x="535337" y="691572"/>
                    <a:pt x="557141" y="677036"/>
                  </a:cubicBezTo>
                  <a:cubicBezTo>
                    <a:pt x="564409" y="669768"/>
                    <a:pt x="571677" y="669768"/>
                    <a:pt x="578945" y="677036"/>
                  </a:cubicBezTo>
                  <a:cubicBezTo>
                    <a:pt x="600749" y="677036"/>
                    <a:pt x="608017" y="698840"/>
                    <a:pt x="629821" y="691572"/>
                  </a:cubicBezTo>
                  <a:cubicBezTo>
                    <a:pt x="651625" y="684304"/>
                    <a:pt x="666161" y="669768"/>
                    <a:pt x="673429" y="647964"/>
                  </a:cubicBezTo>
                  <a:cubicBezTo>
                    <a:pt x="680697" y="626160"/>
                    <a:pt x="680697" y="604356"/>
                    <a:pt x="702501" y="582552"/>
                  </a:cubicBezTo>
                  <a:cubicBezTo>
                    <a:pt x="702501" y="582552"/>
                    <a:pt x="702501" y="575284"/>
                    <a:pt x="709769" y="575284"/>
                  </a:cubicBezTo>
                  <a:cubicBezTo>
                    <a:pt x="724305" y="575284"/>
                    <a:pt x="746109" y="575284"/>
                    <a:pt x="767913" y="568016"/>
                  </a:cubicBezTo>
                  <a:cubicBezTo>
                    <a:pt x="811521" y="553480"/>
                    <a:pt x="804253" y="509872"/>
                    <a:pt x="796985" y="480800"/>
                  </a:cubicBezTo>
                  <a:cubicBezTo>
                    <a:pt x="796985" y="473532"/>
                    <a:pt x="796985" y="473532"/>
                    <a:pt x="804253" y="473532"/>
                  </a:cubicBezTo>
                  <a:cubicBezTo>
                    <a:pt x="811521" y="473532"/>
                    <a:pt x="833325" y="473532"/>
                    <a:pt x="840593" y="466264"/>
                  </a:cubicBezTo>
                  <a:cubicBezTo>
                    <a:pt x="876933" y="451728"/>
                    <a:pt x="869665" y="429924"/>
                    <a:pt x="869665" y="408120"/>
                  </a:cubicBezTo>
                  <a:cubicBezTo>
                    <a:pt x="869665" y="393585"/>
                    <a:pt x="884201" y="386317"/>
                    <a:pt x="891469" y="386317"/>
                  </a:cubicBezTo>
                  <a:cubicBezTo>
                    <a:pt x="913273" y="379048"/>
                    <a:pt x="942345" y="379048"/>
                    <a:pt x="956881" y="349977"/>
                  </a:cubicBezTo>
                  <a:cubicBezTo>
                    <a:pt x="964149" y="335440"/>
                    <a:pt x="971417" y="313637"/>
                    <a:pt x="971417" y="291833"/>
                  </a:cubicBezTo>
                  <a:cubicBezTo>
                    <a:pt x="971417" y="277297"/>
                    <a:pt x="964149" y="255493"/>
                    <a:pt x="971417" y="240957"/>
                  </a:cubicBezTo>
                  <a:cubicBezTo>
                    <a:pt x="971417" y="233688"/>
                    <a:pt x="971417" y="233688"/>
                    <a:pt x="978685" y="226421"/>
                  </a:cubicBezTo>
                  <a:cubicBezTo>
                    <a:pt x="1000488" y="226421"/>
                    <a:pt x="1015025" y="219153"/>
                    <a:pt x="1029561" y="219153"/>
                  </a:cubicBezTo>
                  <a:cubicBezTo>
                    <a:pt x="1036828" y="219153"/>
                    <a:pt x="1036828" y="219153"/>
                    <a:pt x="1036828" y="226421"/>
                  </a:cubicBezTo>
                  <a:cubicBezTo>
                    <a:pt x="1036828" y="255493"/>
                    <a:pt x="1015025" y="277297"/>
                    <a:pt x="1022293" y="306368"/>
                  </a:cubicBezTo>
                  <a:cubicBezTo>
                    <a:pt x="1036828" y="357245"/>
                    <a:pt x="1065901" y="335440"/>
                    <a:pt x="1094972" y="357245"/>
                  </a:cubicBezTo>
                  <a:cubicBezTo>
                    <a:pt x="1124044" y="371780"/>
                    <a:pt x="1138580" y="408120"/>
                    <a:pt x="1138580" y="437192"/>
                  </a:cubicBezTo>
                  <a:cubicBezTo>
                    <a:pt x="1138580" y="444460"/>
                    <a:pt x="1131312" y="444460"/>
                    <a:pt x="1131312" y="444460"/>
                  </a:cubicBezTo>
                  <a:cubicBezTo>
                    <a:pt x="1036828" y="400852"/>
                    <a:pt x="927809" y="466264"/>
                    <a:pt x="862397" y="531676"/>
                  </a:cubicBezTo>
                  <a:cubicBezTo>
                    <a:pt x="826057" y="568016"/>
                    <a:pt x="789717" y="611624"/>
                    <a:pt x="760645" y="655232"/>
                  </a:cubicBezTo>
                  <a:cubicBezTo>
                    <a:pt x="753377" y="698840"/>
                    <a:pt x="746109" y="742448"/>
                    <a:pt x="695233" y="756984"/>
                  </a:cubicBezTo>
                  <a:cubicBezTo>
                    <a:pt x="622553" y="771520"/>
                    <a:pt x="549873" y="778788"/>
                    <a:pt x="477193" y="786056"/>
                  </a:cubicBezTo>
                  <a:cubicBezTo>
                    <a:pt x="397245" y="793324"/>
                    <a:pt x="310030" y="793324"/>
                    <a:pt x="230082" y="786056"/>
                  </a:cubicBezTo>
                  <a:cubicBezTo>
                    <a:pt x="193742" y="778788"/>
                    <a:pt x="113794" y="771520"/>
                    <a:pt x="99258" y="727912"/>
                  </a:cubicBezTo>
                  <a:cubicBezTo>
                    <a:pt x="99258" y="698840"/>
                    <a:pt x="135598" y="647964"/>
                    <a:pt x="171938" y="655232"/>
                  </a:cubicBezTo>
                  <a:close/>
                  <a:moveTo>
                    <a:pt x="1167652" y="691572"/>
                  </a:moveTo>
                  <a:cubicBezTo>
                    <a:pt x="1145848" y="771520"/>
                    <a:pt x="1022293" y="764252"/>
                    <a:pt x="956881" y="786056"/>
                  </a:cubicBezTo>
                  <a:cubicBezTo>
                    <a:pt x="847861" y="815128"/>
                    <a:pt x="767913" y="887807"/>
                    <a:pt x="658893" y="909612"/>
                  </a:cubicBezTo>
                  <a:cubicBezTo>
                    <a:pt x="549873" y="924147"/>
                    <a:pt x="448121" y="938684"/>
                    <a:pt x="339102" y="931416"/>
                  </a:cubicBezTo>
                  <a:cubicBezTo>
                    <a:pt x="266422" y="924147"/>
                    <a:pt x="186474" y="916880"/>
                    <a:pt x="121062" y="873272"/>
                  </a:cubicBezTo>
                  <a:cubicBezTo>
                    <a:pt x="106526" y="866004"/>
                    <a:pt x="84722" y="851468"/>
                    <a:pt x="91990" y="836932"/>
                  </a:cubicBezTo>
                  <a:cubicBezTo>
                    <a:pt x="99258" y="822396"/>
                    <a:pt x="128330" y="829664"/>
                    <a:pt x="142866" y="829664"/>
                  </a:cubicBezTo>
                  <a:cubicBezTo>
                    <a:pt x="201010" y="844200"/>
                    <a:pt x="259154" y="851468"/>
                    <a:pt x="324566" y="858736"/>
                  </a:cubicBezTo>
                  <a:cubicBezTo>
                    <a:pt x="382709" y="858736"/>
                    <a:pt x="477193" y="866004"/>
                    <a:pt x="535337" y="866004"/>
                  </a:cubicBezTo>
                  <a:cubicBezTo>
                    <a:pt x="651625" y="858736"/>
                    <a:pt x="724305" y="822396"/>
                    <a:pt x="833325" y="778788"/>
                  </a:cubicBezTo>
                  <a:cubicBezTo>
                    <a:pt x="891469" y="756984"/>
                    <a:pt x="942345" y="727912"/>
                    <a:pt x="1000488" y="720644"/>
                  </a:cubicBezTo>
                  <a:cubicBezTo>
                    <a:pt x="1051365" y="713376"/>
                    <a:pt x="1102240" y="706108"/>
                    <a:pt x="1145848" y="677036"/>
                  </a:cubicBezTo>
                  <a:cubicBezTo>
                    <a:pt x="1145848" y="677036"/>
                    <a:pt x="1145848" y="677036"/>
                    <a:pt x="1153116" y="677036"/>
                  </a:cubicBezTo>
                  <a:cubicBezTo>
                    <a:pt x="1153116" y="677036"/>
                    <a:pt x="1160384" y="677036"/>
                    <a:pt x="1160384" y="669768"/>
                  </a:cubicBezTo>
                  <a:cubicBezTo>
                    <a:pt x="1167652" y="669768"/>
                    <a:pt x="1174920" y="669768"/>
                    <a:pt x="1174920" y="677036"/>
                  </a:cubicBezTo>
                  <a:cubicBezTo>
                    <a:pt x="1167652" y="684304"/>
                    <a:pt x="1167652" y="691572"/>
                    <a:pt x="1167652" y="691572"/>
                  </a:cubicBezTo>
                  <a:close/>
                  <a:moveTo>
                    <a:pt x="1153116" y="618892"/>
                  </a:moveTo>
                  <a:cubicBezTo>
                    <a:pt x="1145848" y="640696"/>
                    <a:pt x="1124044" y="655232"/>
                    <a:pt x="1102240" y="662500"/>
                  </a:cubicBezTo>
                  <a:cubicBezTo>
                    <a:pt x="1073168" y="669768"/>
                    <a:pt x="1044096" y="677036"/>
                    <a:pt x="1015025" y="677036"/>
                  </a:cubicBezTo>
                  <a:cubicBezTo>
                    <a:pt x="971417" y="677036"/>
                    <a:pt x="985953" y="640696"/>
                    <a:pt x="1000488" y="618892"/>
                  </a:cubicBezTo>
                  <a:cubicBezTo>
                    <a:pt x="1036828" y="575284"/>
                    <a:pt x="1080436" y="531676"/>
                    <a:pt x="1145848" y="531676"/>
                  </a:cubicBezTo>
                  <a:cubicBezTo>
                    <a:pt x="1145848" y="531676"/>
                    <a:pt x="1153116" y="531676"/>
                    <a:pt x="1153116" y="531676"/>
                  </a:cubicBezTo>
                  <a:cubicBezTo>
                    <a:pt x="1182188" y="538944"/>
                    <a:pt x="1167652" y="604356"/>
                    <a:pt x="1153116" y="618892"/>
                  </a:cubicBezTo>
                  <a:close/>
                  <a:moveTo>
                    <a:pt x="1167652" y="502604"/>
                  </a:moveTo>
                  <a:cubicBezTo>
                    <a:pt x="1124044" y="517140"/>
                    <a:pt x="1073168" y="509872"/>
                    <a:pt x="1036828" y="531676"/>
                  </a:cubicBezTo>
                  <a:cubicBezTo>
                    <a:pt x="1000488" y="553480"/>
                    <a:pt x="949613" y="597088"/>
                    <a:pt x="935077" y="640696"/>
                  </a:cubicBezTo>
                  <a:cubicBezTo>
                    <a:pt x="927809" y="662500"/>
                    <a:pt x="920541" y="698840"/>
                    <a:pt x="891469" y="713376"/>
                  </a:cubicBezTo>
                  <a:cubicBezTo>
                    <a:pt x="876933" y="720644"/>
                    <a:pt x="847861" y="727912"/>
                    <a:pt x="826057" y="720644"/>
                  </a:cubicBezTo>
                  <a:cubicBezTo>
                    <a:pt x="818789" y="720644"/>
                    <a:pt x="818789" y="713376"/>
                    <a:pt x="818789" y="713376"/>
                  </a:cubicBezTo>
                  <a:cubicBezTo>
                    <a:pt x="833325" y="604356"/>
                    <a:pt x="949613" y="473532"/>
                    <a:pt x="1065901" y="466264"/>
                  </a:cubicBezTo>
                  <a:cubicBezTo>
                    <a:pt x="1065901" y="466264"/>
                    <a:pt x="1080436" y="466264"/>
                    <a:pt x="1080436" y="466264"/>
                  </a:cubicBezTo>
                  <a:cubicBezTo>
                    <a:pt x="1116776" y="466264"/>
                    <a:pt x="1167652" y="473532"/>
                    <a:pt x="1167652" y="495337"/>
                  </a:cubicBezTo>
                  <a:cubicBezTo>
                    <a:pt x="1167652" y="502604"/>
                    <a:pt x="1167652" y="502604"/>
                    <a:pt x="1167652" y="502604"/>
                  </a:cubicBezTo>
                  <a:close/>
                </a:path>
              </a:pathLst>
            </a:custGeom>
            <a:solidFill>
              <a:srgbClr val="C1BDB6">
                <a:alpha val="60000"/>
              </a:srgbClr>
            </a:solidFill>
            <a:ln w="72680"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xmlns="" id="{AB731EC9-85DC-4C36-A69B-0CF5EBAC299B}"/>
                </a:ext>
              </a:extLst>
            </p:cNvPr>
            <p:cNvSpPr/>
            <p:nvPr/>
          </p:nvSpPr>
          <p:spPr>
            <a:xfrm>
              <a:off x="3522913" y="9024608"/>
              <a:ext cx="942344" cy="960487"/>
            </a:xfrm>
            <a:custGeom>
              <a:avLst/>
              <a:gdLst>
                <a:gd name="connsiteX0" fmla="*/ 346370 w 942344"/>
                <a:gd name="connsiteY0" fmla="*/ 902344 h 960487"/>
                <a:gd name="connsiteX1" fmla="*/ 397245 w 942344"/>
                <a:gd name="connsiteY1" fmla="*/ 756984 h 960487"/>
                <a:gd name="connsiteX2" fmla="*/ 549873 w 942344"/>
                <a:gd name="connsiteY2" fmla="*/ 691572 h 960487"/>
                <a:gd name="connsiteX3" fmla="*/ 731573 w 942344"/>
                <a:gd name="connsiteY3" fmla="*/ 546212 h 960487"/>
                <a:gd name="connsiteX4" fmla="*/ 869665 w 942344"/>
                <a:gd name="connsiteY4" fmla="*/ 386317 h 960487"/>
                <a:gd name="connsiteX5" fmla="*/ 913273 w 942344"/>
                <a:gd name="connsiteY5" fmla="*/ 226421 h 960487"/>
                <a:gd name="connsiteX6" fmla="*/ 942345 w 942344"/>
                <a:gd name="connsiteY6" fmla="*/ 66525 h 960487"/>
                <a:gd name="connsiteX7" fmla="*/ 782449 w 942344"/>
                <a:gd name="connsiteY7" fmla="*/ 66525 h 960487"/>
                <a:gd name="connsiteX8" fmla="*/ 767913 w 942344"/>
                <a:gd name="connsiteY8" fmla="*/ 51989 h 960487"/>
                <a:gd name="connsiteX9" fmla="*/ 629821 w 942344"/>
                <a:gd name="connsiteY9" fmla="*/ 1113 h 960487"/>
                <a:gd name="connsiteX10" fmla="*/ 506265 w 942344"/>
                <a:gd name="connsiteY10" fmla="*/ 66525 h 960487"/>
                <a:gd name="connsiteX11" fmla="*/ 506265 w 942344"/>
                <a:gd name="connsiteY11" fmla="*/ 146473 h 960487"/>
                <a:gd name="connsiteX12" fmla="*/ 506265 w 942344"/>
                <a:gd name="connsiteY12" fmla="*/ 146473 h 960487"/>
                <a:gd name="connsiteX13" fmla="*/ 520801 w 942344"/>
                <a:gd name="connsiteY13" fmla="*/ 299100 h 960487"/>
                <a:gd name="connsiteX14" fmla="*/ 549873 w 942344"/>
                <a:gd name="connsiteY14" fmla="*/ 313637 h 960487"/>
                <a:gd name="connsiteX15" fmla="*/ 549873 w 942344"/>
                <a:gd name="connsiteY15" fmla="*/ 320905 h 960487"/>
                <a:gd name="connsiteX16" fmla="*/ 549873 w 942344"/>
                <a:gd name="connsiteY16" fmla="*/ 335440 h 960487"/>
                <a:gd name="connsiteX17" fmla="*/ 513533 w 942344"/>
                <a:gd name="connsiteY17" fmla="*/ 364512 h 960487"/>
                <a:gd name="connsiteX18" fmla="*/ 528069 w 942344"/>
                <a:gd name="connsiteY18" fmla="*/ 400852 h 960487"/>
                <a:gd name="connsiteX19" fmla="*/ 491729 w 942344"/>
                <a:gd name="connsiteY19" fmla="*/ 415388 h 960487"/>
                <a:gd name="connsiteX20" fmla="*/ 455389 w 942344"/>
                <a:gd name="connsiteY20" fmla="*/ 444460 h 960487"/>
                <a:gd name="connsiteX21" fmla="*/ 419049 w 942344"/>
                <a:gd name="connsiteY21" fmla="*/ 458997 h 960487"/>
                <a:gd name="connsiteX22" fmla="*/ 419049 w 942344"/>
                <a:gd name="connsiteY22" fmla="*/ 488068 h 960487"/>
                <a:gd name="connsiteX23" fmla="*/ 324566 w 942344"/>
                <a:gd name="connsiteY23" fmla="*/ 538944 h 960487"/>
                <a:gd name="connsiteX24" fmla="*/ 324566 w 942344"/>
                <a:gd name="connsiteY24" fmla="*/ 538944 h 960487"/>
                <a:gd name="connsiteX25" fmla="*/ 186474 w 942344"/>
                <a:gd name="connsiteY25" fmla="*/ 568016 h 960487"/>
                <a:gd name="connsiteX26" fmla="*/ 84722 w 942344"/>
                <a:gd name="connsiteY26" fmla="*/ 604356 h 960487"/>
                <a:gd name="connsiteX27" fmla="*/ 12042 w 942344"/>
                <a:gd name="connsiteY27" fmla="*/ 720644 h 960487"/>
                <a:gd name="connsiteX28" fmla="*/ 12042 w 942344"/>
                <a:gd name="connsiteY28" fmla="*/ 720644 h 960487"/>
                <a:gd name="connsiteX29" fmla="*/ 4774 w 942344"/>
                <a:gd name="connsiteY29" fmla="*/ 844200 h 960487"/>
                <a:gd name="connsiteX30" fmla="*/ 12042 w 942344"/>
                <a:gd name="connsiteY30" fmla="*/ 851468 h 960487"/>
                <a:gd name="connsiteX31" fmla="*/ 215546 w 942344"/>
                <a:gd name="connsiteY31" fmla="*/ 945952 h 960487"/>
                <a:gd name="connsiteX32" fmla="*/ 339102 w 942344"/>
                <a:gd name="connsiteY32" fmla="*/ 960487 h 960487"/>
                <a:gd name="connsiteX33" fmla="*/ 346370 w 942344"/>
                <a:gd name="connsiteY33" fmla="*/ 902344 h 96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942344" h="960487">
                  <a:moveTo>
                    <a:pt x="346370" y="902344"/>
                  </a:moveTo>
                  <a:cubicBezTo>
                    <a:pt x="353637" y="851468"/>
                    <a:pt x="360905" y="793324"/>
                    <a:pt x="397245" y="756984"/>
                  </a:cubicBezTo>
                  <a:cubicBezTo>
                    <a:pt x="440853" y="720644"/>
                    <a:pt x="498997" y="713376"/>
                    <a:pt x="549873" y="691572"/>
                  </a:cubicBezTo>
                  <a:cubicBezTo>
                    <a:pt x="622553" y="662500"/>
                    <a:pt x="680697" y="604356"/>
                    <a:pt x="731573" y="546212"/>
                  </a:cubicBezTo>
                  <a:cubicBezTo>
                    <a:pt x="775181" y="495337"/>
                    <a:pt x="826057" y="444460"/>
                    <a:pt x="869665" y="386317"/>
                  </a:cubicBezTo>
                  <a:cubicBezTo>
                    <a:pt x="906005" y="335440"/>
                    <a:pt x="913273" y="291833"/>
                    <a:pt x="913273" y="226421"/>
                  </a:cubicBezTo>
                  <a:cubicBezTo>
                    <a:pt x="913273" y="182813"/>
                    <a:pt x="913273" y="110133"/>
                    <a:pt x="942345" y="66525"/>
                  </a:cubicBezTo>
                  <a:cubicBezTo>
                    <a:pt x="891469" y="66525"/>
                    <a:pt x="833325" y="59257"/>
                    <a:pt x="782449" y="66525"/>
                  </a:cubicBezTo>
                  <a:cubicBezTo>
                    <a:pt x="775181" y="59257"/>
                    <a:pt x="775181" y="59257"/>
                    <a:pt x="767913" y="51989"/>
                  </a:cubicBezTo>
                  <a:cubicBezTo>
                    <a:pt x="738841" y="22917"/>
                    <a:pt x="673429" y="8381"/>
                    <a:pt x="629821" y="1113"/>
                  </a:cubicBezTo>
                  <a:cubicBezTo>
                    <a:pt x="578945" y="-6155"/>
                    <a:pt x="535337" y="22917"/>
                    <a:pt x="506265" y="66525"/>
                  </a:cubicBezTo>
                  <a:cubicBezTo>
                    <a:pt x="484461" y="95597"/>
                    <a:pt x="491729" y="117401"/>
                    <a:pt x="506265" y="146473"/>
                  </a:cubicBezTo>
                  <a:cubicBezTo>
                    <a:pt x="506265" y="146473"/>
                    <a:pt x="506265" y="146473"/>
                    <a:pt x="506265" y="146473"/>
                  </a:cubicBezTo>
                  <a:cubicBezTo>
                    <a:pt x="506265" y="197349"/>
                    <a:pt x="477193" y="262761"/>
                    <a:pt x="520801" y="299100"/>
                  </a:cubicBezTo>
                  <a:cubicBezTo>
                    <a:pt x="528069" y="306368"/>
                    <a:pt x="535337" y="313637"/>
                    <a:pt x="549873" y="313637"/>
                  </a:cubicBezTo>
                  <a:cubicBezTo>
                    <a:pt x="549873" y="313637"/>
                    <a:pt x="549873" y="320905"/>
                    <a:pt x="549873" y="320905"/>
                  </a:cubicBezTo>
                  <a:cubicBezTo>
                    <a:pt x="549873" y="328173"/>
                    <a:pt x="549873" y="328173"/>
                    <a:pt x="549873" y="335440"/>
                  </a:cubicBezTo>
                  <a:cubicBezTo>
                    <a:pt x="535337" y="335440"/>
                    <a:pt x="520801" y="349977"/>
                    <a:pt x="513533" y="364512"/>
                  </a:cubicBezTo>
                  <a:cubicBezTo>
                    <a:pt x="506265" y="379048"/>
                    <a:pt x="513533" y="386317"/>
                    <a:pt x="528069" y="400852"/>
                  </a:cubicBezTo>
                  <a:cubicBezTo>
                    <a:pt x="513533" y="400852"/>
                    <a:pt x="498997" y="408120"/>
                    <a:pt x="491729" y="415388"/>
                  </a:cubicBezTo>
                  <a:cubicBezTo>
                    <a:pt x="477193" y="422657"/>
                    <a:pt x="462657" y="429924"/>
                    <a:pt x="455389" y="444460"/>
                  </a:cubicBezTo>
                  <a:cubicBezTo>
                    <a:pt x="440853" y="444460"/>
                    <a:pt x="433585" y="451728"/>
                    <a:pt x="419049" y="458997"/>
                  </a:cubicBezTo>
                  <a:cubicBezTo>
                    <a:pt x="404513" y="466264"/>
                    <a:pt x="404513" y="480800"/>
                    <a:pt x="419049" y="488068"/>
                  </a:cubicBezTo>
                  <a:cubicBezTo>
                    <a:pt x="382709" y="488068"/>
                    <a:pt x="324566" y="502604"/>
                    <a:pt x="324566" y="538944"/>
                  </a:cubicBezTo>
                  <a:cubicBezTo>
                    <a:pt x="324566" y="538944"/>
                    <a:pt x="324566" y="538944"/>
                    <a:pt x="324566" y="538944"/>
                  </a:cubicBezTo>
                  <a:cubicBezTo>
                    <a:pt x="280958" y="553480"/>
                    <a:pt x="237350" y="560748"/>
                    <a:pt x="186474" y="568016"/>
                  </a:cubicBezTo>
                  <a:cubicBezTo>
                    <a:pt x="150134" y="575284"/>
                    <a:pt x="113794" y="582552"/>
                    <a:pt x="84722" y="604356"/>
                  </a:cubicBezTo>
                  <a:cubicBezTo>
                    <a:pt x="55650" y="626160"/>
                    <a:pt x="12042" y="677036"/>
                    <a:pt x="12042" y="720644"/>
                  </a:cubicBezTo>
                  <a:cubicBezTo>
                    <a:pt x="12042" y="720644"/>
                    <a:pt x="12042" y="720644"/>
                    <a:pt x="12042" y="720644"/>
                  </a:cubicBezTo>
                  <a:cubicBezTo>
                    <a:pt x="-2494" y="756984"/>
                    <a:pt x="-2494" y="800592"/>
                    <a:pt x="4774" y="844200"/>
                  </a:cubicBezTo>
                  <a:cubicBezTo>
                    <a:pt x="4774" y="844200"/>
                    <a:pt x="4774" y="851468"/>
                    <a:pt x="12042" y="851468"/>
                  </a:cubicBezTo>
                  <a:cubicBezTo>
                    <a:pt x="48382" y="916880"/>
                    <a:pt x="150134" y="931416"/>
                    <a:pt x="215546" y="945952"/>
                  </a:cubicBezTo>
                  <a:cubicBezTo>
                    <a:pt x="251886" y="953219"/>
                    <a:pt x="295494" y="953219"/>
                    <a:pt x="339102" y="960487"/>
                  </a:cubicBezTo>
                  <a:cubicBezTo>
                    <a:pt x="346370" y="938684"/>
                    <a:pt x="346370" y="916880"/>
                    <a:pt x="346370" y="902344"/>
                  </a:cubicBezTo>
                  <a:close/>
                </a:path>
              </a:pathLst>
            </a:custGeom>
            <a:solidFill>
              <a:srgbClr val="C1BDB6">
                <a:alpha val="50000"/>
              </a:srgbClr>
            </a:solidFill>
            <a:ln w="72680"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xmlns="" id="{FB93DF1F-C2FC-4A6E-B438-FCD52CD3F971}"/>
                </a:ext>
              </a:extLst>
            </p:cNvPr>
            <p:cNvSpPr/>
            <p:nvPr/>
          </p:nvSpPr>
          <p:spPr>
            <a:xfrm>
              <a:off x="4537282" y="9099700"/>
              <a:ext cx="1149422" cy="1113714"/>
            </a:xfrm>
            <a:custGeom>
              <a:avLst/>
              <a:gdLst>
                <a:gd name="connsiteX0" fmla="*/ 1148998 w 1149422"/>
                <a:gd name="connsiteY0" fmla="*/ 740036 h 1113714"/>
                <a:gd name="connsiteX1" fmla="*/ 1148998 w 1149422"/>
                <a:gd name="connsiteY1" fmla="*/ 740036 h 1113714"/>
                <a:gd name="connsiteX2" fmla="*/ 1134462 w 1149422"/>
                <a:gd name="connsiteY2" fmla="*/ 609213 h 1113714"/>
                <a:gd name="connsiteX3" fmla="*/ 1134462 w 1149422"/>
                <a:gd name="connsiteY3" fmla="*/ 601945 h 1113714"/>
                <a:gd name="connsiteX4" fmla="*/ 1134462 w 1149422"/>
                <a:gd name="connsiteY4" fmla="*/ 449316 h 1113714"/>
                <a:gd name="connsiteX5" fmla="*/ 1119926 w 1149422"/>
                <a:gd name="connsiteY5" fmla="*/ 296689 h 1113714"/>
                <a:gd name="connsiteX6" fmla="*/ 1112658 w 1149422"/>
                <a:gd name="connsiteY6" fmla="*/ 151329 h 1113714"/>
                <a:gd name="connsiteX7" fmla="*/ 1112658 w 1149422"/>
                <a:gd name="connsiteY7" fmla="*/ 64113 h 1113714"/>
                <a:gd name="connsiteX8" fmla="*/ 1003638 w 1149422"/>
                <a:gd name="connsiteY8" fmla="*/ 13237 h 1113714"/>
                <a:gd name="connsiteX9" fmla="*/ 640238 w 1149422"/>
                <a:gd name="connsiteY9" fmla="*/ 49577 h 1113714"/>
                <a:gd name="connsiteX10" fmla="*/ 553023 w 1149422"/>
                <a:gd name="connsiteY10" fmla="*/ 35041 h 1113714"/>
                <a:gd name="connsiteX11" fmla="*/ 444003 w 1149422"/>
                <a:gd name="connsiteY11" fmla="*/ 78649 h 1113714"/>
                <a:gd name="connsiteX12" fmla="*/ 473075 w 1149422"/>
                <a:gd name="connsiteY12" fmla="*/ 187669 h 1113714"/>
                <a:gd name="connsiteX13" fmla="*/ 444003 w 1149422"/>
                <a:gd name="connsiteY13" fmla="*/ 289421 h 1113714"/>
                <a:gd name="connsiteX14" fmla="*/ 487611 w 1149422"/>
                <a:gd name="connsiteY14" fmla="*/ 347565 h 1113714"/>
                <a:gd name="connsiteX15" fmla="*/ 473075 w 1149422"/>
                <a:gd name="connsiteY15" fmla="*/ 383905 h 1113714"/>
                <a:gd name="connsiteX16" fmla="*/ 480343 w 1149422"/>
                <a:gd name="connsiteY16" fmla="*/ 427513 h 1113714"/>
                <a:gd name="connsiteX17" fmla="*/ 465807 w 1149422"/>
                <a:gd name="connsiteY17" fmla="*/ 427513 h 1113714"/>
                <a:gd name="connsiteX18" fmla="*/ 465807 w 1149422"/>
                <a:gd name="connsiteY18" fmla="*/ 427513 h 1113714"/>
                <a:gd name="connsiteX19" fmla="*/ 444003 w 1149422"/>
                <a:gd name="connsiteY19" fmla="*/ 463853 h 1113714"/>
                <a:gd name="connsiteX20" fmla="*/ 451271 w 1149422"/>
                <a:gd name="connsiteY20" fmla="*/ 500193 h 1113714"/>
                <a:gd name="connsiteX21" fmla="*/ 436735 w 1149422"/>
                <a:gd name="connsiteY21" fmla="*/ 514728 h 1113714"/>
                <a:gd name="connsiteX22" fmla="*/ 422199 w 1149422"/>
                <a:gd name="connsiteY22" fmla="*/ 558336 h 1113714"/>
                <a:gd name="connsiteX23" fmla="*/ 422199 w 1149422"/>
                <a:gd name="connsiteY23" fmla="*/ 565605 h 1113714"/>
                <a:gd name="connsiteX24" fmla="*/ 407663 w 1149422"/>
                <a:gd name="connsiteY24" fmla="*/ 565605 h 1113714"/>
                <a:gd name="connsiteX25" fmla="*/ 407663 w 1149422"/>
                <a:gd name="connsiteY25" fmla="*/ 565605 h 1113714"/>
                <a:gd name="connsiteX26" fmla="*/ 378591 w 1149422"/>
                <a:gd name="connsiteY26" fmla="*/ 572873 h 1113714"/>
                <a:gd name="connsiteX27" fmla="*/ 356787 w 1149422"/>
                <a:gd name="connsiteY27" fmla="*/ 594676 h 1113714"/>
                <a:gd name="connsiteX28" fmla="*/ 364055 w 1149422"/>
                <a:gd name="connsiteY28" fmla="*/ 609213 h 1113714"/>
                <a:gd name="connsiteX29" fmla="*/ 327715 w 1149422"/>
                <a:gd name="connsiteY29" fmla="*/ 652820 h 1113714"/>
                <a:gd name="connsiteX30" fmla="*/ 262303 w 1149422"/>
                <a:gd name="connsiteY30" fmla="*/ 681892 h 1113714"/>
                <a:gd name="connsiteX31" fmla="*/ 211427 w 1149422"/>
                <a:gd name="connsiteY31" fmla="*/ 703696 h 1113714"/>
                <a:gd name="connsiteX32" fmla="*/ 66067 w 1149422"/>
                <a:gd name="connsiteY32" fmla="*/ 747304 h 1113714"/>
                <a:gd name="connsiteX33" fmla="*/ 15191 w 1149422"/>
                <a:gd name="connsiteY33" fmla="*/ 863592 h 1113714"/>
                <a:gd name="connsiteX34" fmla="*/ 7923 w 1149422"/>
                <a:gd name="connsiteY34" fmla="*/ 994416 h 1113714"/>
                <a:gd name="connsiteX35" fmla="*/ 15191 w 1149422"/>
                <a:gd name="connsiteY35" fmla="*/ 994416 h 1113714"/>
                <a:gd name="connsiteX36" fmla="*/ 255035 w 1149422"/>
                <a:gd name="connsiteY36" fmla="*/ 1103436 h 1113714"/>
                <a:gd name="connsiteX37" fmla="*/ 451271 w 1149422"/>
                <a:gd name="connsiteY37" fmla="*/ 1110704 h 1113714"/>
                <a:gd name="connsiteX38" fmla="*/ 632970 w 1149422"/>
                <a:gd name="connsiteY38" fmla="*/ 1059828 h 1113714"/>
                <a:gd name="connsiteX39" fmla="*/ 989102 w 1149422"/>
                <a:gd name="connsiteY39" fmla="*/ 885396 h 1113714"/>
                <a:gd name="connsiteX40" fmla="*/ 1148998 w 1149422"/>
                <a:gd name="connsiteY40" fmla="*/ 740036 h 1113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149422" h="1113714">
                  <a:moveTo>
                    <a:pt x="1148998" y="740036"/>
                  </a:moveTo>
                  <a:cubicBezTo>
                    <a:pt x="1148998" y="740036"/>
                    <a:pt x="1148998" y="740036"/>
                    <a:pt x="1148998" y="740036"/>
                  </a:cubicBezTo>
                  <a:cubicBezTo>
                    <a:pt x="1148998" y="696428"/>
                    <a:pt x="1134462" y="652820"/>
                    <a:pt x="1134462" y="609213"/>
                  </a:cubicBezTo>
                  <a:cubicBezTo>
                    <a:pt x="1134462" y="609213"/>
                    <a:pt x="1134462" y="601945"/>
                    <a:pt x="1134462" y="601945"/>
                  </a:cubicBezTo>
                  <a:cubicBezTo>
                    <a:pt x="1127194" y="551068"/>
                    <a:pt x="1134462" y="500193"/>
                    <a:pt x="1134462" y="449316"/>
                  </a:cubicBezTo>
                  <a:cubicBezTo>
                    <a:pt x="1134462" y="398441"/>
                    <a:pt x="1127194" y="347565"/>
                    <a:pt x="1119926" y="296689"/>
                  </a:cubicBezTo>
                  <a:cubicBezTo>
                    <a:pt x="1112658" y="245813"/>
                    <a:pt x="1112658" y="202205"/>
                    <a:pt x="1112658" y="151329"/>
                  </a:cubicBezTo>
                  <a:cubicBezTo>
                    <a:pt x="1119926" y="122257"/>
                    <a:pt x="1119926" y="85917"/>
                    <a:pt x="1112658" y="64113"/>
                  </a:cubicBezTo>
                  <a:cubicBezTo>
                    <a:pt x="1098122" y="27773"/>
                    <a:pt x="1039978" y="20506"/>
                    <a:pt x="1003638" y="13237"/>
                  </a:cubicBezTo>
                  <a:cubicBezTo>
                    <a:pt x="887350" y="-15834"/>
                    <a:pt x="756526" y="5969"/>
                    <a:pt x="640238" y="49577"/>
                  </a:cubicBezTo>
                  <a:cubicBezTo>
                    <a:pt x="611166" y="42309"/>
                    <a:pt x="582095" y="35041"/>
                    <a:pt x="553023" y="35041"/>
                  </a:cubicBezTo>
                  <a:cubicBezTo>
                    <a:pt x="516683" y="27773"/>
                    <a:pt x="465807" y="42309"/>
                    <a:pt x="444003" y="78649"/>
                  </a:cubicBezTo>
                  <a:cubicBezTo>
                    <a:pt x="422199" y="122257"/>
                    <a:pt x="444003" y="158597"/>
                    <a:pt x="473075" y="187669"/>
                  </a:cubicBezTo>
                  <a:cubicBezTo>
                    <a:pt x="444003" y="209473"/>
                    <a:pt x="444003" y="260349"/>
                    <a:pt x="444003" y="289421"/>
                  </a:cubicBezTo>
                  <a:cubicBezTo>
                    <a:pt x="444003" y="318493"/>
                    <a:pt x="465807" y="340297"/>
                    <a:pt x="487611" y="347565"/>
                  </a:cubicBezTo>
                  <a:cubicBezTo>
                    <a:pt x="480343" y="362101"/>
                    <a:pt x="480343" y="376637"/>
                    <a:pt x="473075" y="383905"/>
                  </a:cubicBezTo>
                  <a:cubicBezTo>
                    <a:pt x="473075" y="398441"/>
                    <a:pt x="473075" y="412977"/>
                    <a:pt x="480343" y="427513"/>
                  </a:cubicBezTo>
                  <a:cubicBezTo>
                    <a:pt x="473075" y="427513"/>
                    <a:pt x="473075" y="427513"/>
                    <a:pt x="465807" y="427513"/>
                  </a:cubicBezTo>
                  <a:cubicBezTo>
                    <a:pt x="465807" y="427513"/>
                    <a:pt x="465807" y="427513"/>
                    <a:pt x="465807" y="427513"/>
                  </a:cubicBezTo>
                  <a:cubicBezTo>
                    <a:pt x="451271" y="434781"/>
                    <a:pt x="444003" y="449316"/>
                    <a:pt x="444003" y="463853"/>
                  </a:cubicBezTo>
                  <a:cubicBezTo>
                    <a:pt x="444003" y="471121"/>
                    <a:pt x="444003" y="492925"/>
                    <a:pt x="451271" y="500193"/>
                  </a:cubicBezTo>
                  <a:cubicBezTo>
                    <a:pt x="444003" y="507461"/>
                    <a:pt x="436735" y="514728"/>
                    <a:pt x="436735" y="514728"/>
                  </a:cubicBezTo>
                  <a:cubicBezTo>
                    <a:pt x="429467" y="529265"/>
                    <a:pt x="414931" y="543801"/>
                    <a:pt x="422199" y="558336"/>
                  </a:cubicBezTo>
                  <a:cubicBezTo>
                    <a:pt x="422199" y="558336"/>
                    <a:pt x="422199" y="558336"/>
                    <a:pt x="422199" y="565605"/>
                  </a:cubicBezTo>
                  <a:cubicBezTo>
                    <a:pt x="414931" y="565605"/>
                    <a:pt x="414931" y="565605"/>
                    <a:pt x="407663" y="565605"/>
                  </a:cubicBezTo>
                  <a:cubicBezTo>
                    <a:pt x="407663" y="565605"/>
                    <a:pt x="407663" y="565605"/>
                    <a:pt x="407663" y="565605"/>
                  </a:cubicBezTo>
                  <a:cubicBezTo>
                    <a:pt x="400395" y="558336"/>
                    <a:pt x="385859" y="572873"/>
                    <a:pt x="378591" y="572873"/>
                  </a:cubicBezTo>
                  <a:cubicBezTo>
                    <a:pt x="371323" y="580141"/>
                    <a:pt x="364055" y="587408"/>
                    <a:pt x="356787" y="594676"/>
                  </a:cubicBezTo>
                  <a:cubicBezTo>
                    <a:pt x="356787" y="601945"/>
                    <a:pt x="356787" y="609213"/>
                    <a:pt x="364055" y="609213"/>
                  </a:cubicBezTo>
                  <a:cubicBezTo>
                    <a:pt x="356787" y="616480"/>
                    <a:pt x="327715" y="638285"/>
                    <a:pt x="327715" y="652820"/>
                  </a:cubicBezTo>
                  <a:cubicBezTo>
                    <a:pt x="305911" y="660088"/>
                    <a:pt x="284107" y="674625"/>
                    <a:pt x="262303" y="681892"/>
                  </a:cubicBezTo>
                  <a:cubicBezTo>
                    <a:pt x="240499" y="689160"/>
                    <a:pt x="225963" y="696428"/>
                    <a:pt x="211427" y="703696"/>
                  </a:cubicBezTo>
                  <a:cubicBezTo>
                    <a:pt x="160551" y="718232"/>
                    <a:pt x="109675" y="710965"/>
                    <a:pt x="66067" y="747304"/>
                  </a:cubicBezTo>
                  <a:cubicBezTo>
                    <a:pt x="29727" y="776376"/>
                    <a:pt x="15191" y="819984"/>
                    <a:pt x="15191" y="863592"/>
                  </a:cubicBezTo>
                  <a:cubicBezTo>
                    <a:pt x="655" y="899932"/>
                    <a:pt x="-6613" y="958076"/>
                    <a:pt x="7923" y="994416"/>
                  </a:cubicBezTo>
                  <a:cubicBezTo>
                    <a:pt x="7923" y="994416"/>
                    <a:pt x="15191" y="994416"/>
                    <a:pt x="15191" y="994416"/>
                  </a:cubicBezTo>
                  <a:cubicBezTo>
                    <a:pt x="66067" y="1067096"/>
                    <a:pt x="175087" y="1088900"/>
                    <a:pt x="255035" y="1103436"/>
                  </a:cubicBezTo>
                  <a:cubicBezTo>
                    <a:pt x="320447" y="1110704"/>
                    <a:pt x="385859" y="1117972"/>
                    <a:pt x="451271" y="1110704"/>
                  </a:cubicBezTo>
                  <a:cubicBezTo>
                    <a:pt x="516683" y="1103436"/>
                    <a:pt x="574827" y="1088900"/>
                    <a:pt x="632970" y="1059828"/>
                  </a:cubicBezTo>
                  <a:cubicBezTo>
                    <a:pt x="756526" y="1008952"/>
                    <a:pt x="865546" y="936272"/>
                    <a:pt x="989102" y="885396"/>
                  </a:cubicBezTo>
                  <a:cubicBezTo>
                    <a:pt x="1069050" y="863592"/>
                    <a:pt x="1156266" y="834520"/>
                    <a:pt x="1148998" y="740036"/>
                  </a:cubicBezTo>
                  <a:close/>
                </a:path>
              </a:pathLst>
            </a:custGeom>
            <a:solidFill>
              <a:srgbClr val="E4E1E1"/>
            </a:solidFill>
            <a:ln w="72680" cap="flat">
              <a:noFill/>
              <a:prstDash val="solid"/>
              <a:miter/>
            </a:ln>
          </p:spPr>
          <p:txBody>
            <a:bodyPr rtlCol="0" anchor="ctr"/>
            <a:lstStyle/>
            <a:p>
              <a:endParaRPr lang="en-US"/>
            </a:p>
          </p:txBody>
        </p:sp>
        <p:grpSp>
          <p:nvGrpSpPr>
            <p:cNvPr id="37" name="Graphic 11">
              <a:extLst>
                <a:ext uri="{FF2B5EF4-FFF2-40B4-BE49-F238E27FC236}">
                  <a16:creationId xmlns:a16="http://schemas.microsoft.com/office/drawing/2014/main" xmlns="" id="{278B38F6-1AF5-491A-A9A4-C8DAD31C9606}"/>
                </a:ext>
              </a:extLst>
            </p:cNvPr>
            <p:cNvGrpSpPr/>
            <p:nvPr/>
          </p:nvGrpSpPr>
          <p:grpSpPr>
            <a:xfrm>
              <a:off x="4614875" y="9148031"/>
              <a:ext cx="1037768" cy="1019046"/>
              <a:chOff x="4614875" y="9148031"/>
              <a:chExt cx="1037768" cy="1019046"/>
            </a:xfrm>
            <a:solidFill>
              <a:srgbClr val="FDFFFF"/>
            </a:solidFill>
          </p:grpSpPr>
          <p:sp>
            <p:nvSpPr>
              <p:cNvPr id="252" name="Freeform: Shape 251">
                <a:extLst>
                  <a:ext uri="{FF2B5EF4-FFF2-40B4-BE49-F238E27FC236}">
                    <a16:creationId xmlns:a16="http://schemas.microsoft.com/office/drawing/2014/main" xmlns="" id="{E91AA854-9C94-4D05-B3CE-466BB272F3C4}"/>
                  </a:ext>
                </a:extLst>
              </p:cNvPr>
              <p:cNvSpPr/>
              <p:nvPr/>
            </p:nvSpPr>
            <p:spPr>
              <a:xfrm>
                <a:off x="5053965" y="9148031"/>
                <a:ext cx="218329" cy="139338"/>
              </a:xfrm>
              <a:custGeom>
                <a:avLst/>
                <a:gdLst>
                  <a:gd name="connsiteX0" fmla="*/ 0 w 218329"/>
                  <a:gd name="connsiteY0" fmla="*/ 1246 h 139338"/>
                  <a:gd name="connsiteX1" fmla="*/ 0 w 218329"/>
                  <a:gd name="connsiteY1" fmla="*/ 1246 h 139338"/>
                  <a:gd name="connsiteX2" fmla="*/ 116288 w 218329"/>
                  <a:gd name="connsiteY2" fmla="*/ 30318 h 139338"/>
                  <a:gd name="connsiteX3" fmla="*/ 174432 w 218329"/>
                  <a:gd name="connsiteY3" fmla="*/ 66658 h 139338"/>
                  <a:gd name="connsiteX4" fmla="*/ 210772 w 218329"/>
                  <a:gd name="connsiteY4" fmla="*/ 139338 h 139338"/>
                  <a:gd name="connsiteX5" fmla="*/ 218040 w 218329"/>
                  <a:gd name="connsiteY5" fmla="*/ 139338 h 139338"/>
                  <a:gd name="connsiteX6" fmla="*/ 0 w 218329"/>
                  <a:gd name="connsiteY6" fmla="*/ 1246 h 139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29" h="139338">
                    <a:moveTo>
                      <a:pt x="0" y="1246"/>
                    </a:moveTo>
                    <a:cubicBezTo>
                      <a:pt x="0" y="1246"/>
                      <a:pt x="0" y="8515"/>
                      <a:pt x="0" y="1246"/>
                    </a:cubicBezTo>
                    <a:cubicBezTo>
                      <a:pt x="36340" y="8515"/>
                      <a:pt x="79948" y="15783"/>
                      <a:pt x="116288" y="30318"/>
                    </a:cubicBezTo>
                    <a:cubicBezTo>
                      <a:pt x="138092" y="37586"/>
                      <a:pt x="152628" y="52123"/>
                      <a:pt x="174432" y="66658"/>
                    </a:cubicBezTo>
                    <a:cubicBezTo>
                      <a:pt x="196236" y="88463"/>
                      <a:pt x="203504" y="110266"/>
                      <a:pt x="210772" y="139338"/>
                    </a:cubicBezTo>
                    <a:cubicBezTo>
                      <a:pt x="210772" y="139338"/>
                      <a:pt x="218040" y="139338"/>
                      <a:pt x="218040" y="139338"/>
                    </a:cubicBezTo>
                    <a:cubicBezTo>
                      <a:pt x="225308" y="15783"/>
                      <a:pt x="94484" y="-6022"/>
                      <a:pt x="0" y="1246"/>
                    </a:cubicBezTo>
                    <a:close/>
                  </a:path>
                </a:pathLst>
              </a:custGeom>
              <a:solidFill>
                <a:srgbClr val="FDFFFF"/>
              </a:solidFill>
              <a:ln w="72680" cap="flat">
                <a:noFill/>
                <a:prstDash val="solid"/>
                <a:miter/>
              </a:ln>
            </p:spPr>
            <p:txBody>
              <a:bodyPr rtlCol="0" anchor="ctr"/>
              <a:lstStyle/>
              <a:p>
                <a:endParaRPr lang="en-US"/>
              </a:p>
            </p:txBody>
          </p:sp>
          <p:sp>
            <p:nvSpPr>
              <p:cNvPr id="253" name="Freeform: Shape 252">
                <a:extLst>
                  <a:ext uri="{FF2B5EF4-FFF2-40B4-BE49-F238E27FC236}">
                    <a16:creationId xmlns:a16="http://schemas.microsoft.com/office/drawing/2014/main" xmlns="" id="{E8722BE9-26EF-4C9A-87CB-6F6059A96EC0}"/>
                  </a:ext>
                </a:extLst>
              </p:cNvPr>
              <p:cNvSpPr/>
              <p:nvPr/>
            </p:nvSpPr>
            <p:spPr>
              <a:xfrm>
                <a:off x="5315612" y="9180727"/>
                <a:ext cx="313484" cy="142981"/>
              </a:xfrm>
              <a:custGeom>
                <a:avLst/>
                <a:gdLst>
                  <a:gd name="connsiteX0" fmla="*/ 312523 w 313484"/>
                  <a:gd name="connsiteY0" fmla="*/ 4890 h 142981"/>
                  <a:gd name="connsiteX1" fmla="*/ 261648 w 313484"/>
                  <a:gd name="connsiteY1" fmla="*/ 19426 h 142981"/>
                  <a:gd name="connsiteX2" fmla="*/ 167164 w 313484"/>
                  <a:gd name="connsiteY2" fmla="*/ 70302 h 142981"/>
                  <a:gd name="connsiteX3" fmla="*/ 58144 w 313484"/>
                  <a:gd name="connsiteY3" fmla="*/ 48498 h 142981"/>
                  <a:gd name="connsiteX4" fmla="*/ 7268 w 313484"/>
                  <a:gd name="connsiteY4" fmla="*/ 106641 h 142981"/>
                  <a:gd name="connsiteX5" fmla="*/ 0 w 313484"/>
                  <a:gd name="connsiteY5" fmla="*/ 142981 h 142981"/>
                  <a:gd name="connsiteX6" fmla="*/ 65412 w 313484"/>
                  <a:gd name="connsiteY6" fmla="*/ 70302 h 142981"/>
                  <a:gd name="connsiteX7" fmla="*/ 123556 w 313484"/>
                  <a:gd name="connsiteY7" fmla="*/ 84838 h 142981"/>
                  <a:gd name="connsiteX8" fmla="*/ 239844 w 313484"/>
                  <a:gd name="connsiteY8" fmla="*/ 70302 h 142981"/>
                  <a:gd name="connsiteX9" fmla="*/ 239844 w 313484"/>
                  <a:gd name="connsiteY9" fmla="*/ 63034 h 142981"/>
                  <a:gd name="connsiteX10" fmla="*/ 210772 w 313484"/>
                  <a:gd name="connsiteY10" fmla="*/ 70302 h 142981"/>
                  <a:gd name="connsiteX11" fmla="*/ 283451 w 313484"/>
                  <a:gd name="connsiteY11" fmla="*/ 41229 h 142981"/>
                  <a:gd name="connsiteX12" fmla="*/ 312523 w 313484"/>
                  <a:gd name="connsiteY12" fmla="*/ 4890 h 142981"/>
                  <a:gd name="connsiteX13" fmla="*/ 312523 w 313484"/>
                  <a:gd name="connsiteY13" fmla="*/ 4890 h 142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484" h="142981">
                    <a:moveTo>
                      <a:pt x="312523" y="4890"/>
                    </a:moveTo>
                    <a:cubicBezTo>
                      <a:pt x="305256" y="-9646"/>
                      <a:pt x="268916" y="12158"/>
                      <a:pt x="261648" y="19426"/>
                    </a:cubicBezTo>
                    <a:cubicBezTo>
                      <a:pt x="232576" y="41229"/>
                      <a:pt x="203504" y="63034"/>
                      <a:pt x="167164" y="70302"/>
                    </a:cubicBezTo>
                    <a:cubicBezTo>
                      <a:pt x="130824" y="63034"/>
                      <a:pt x="94484" y="48498"/>
                      <a:pt x="58144" y="48498"/>
                    </a:cubicBezTo>
                    <a:cubicBezTo>
                      <a:pt x="21804" y="41229"/>
                      <a:pt x="14536" y="77569"/>
                      <a:pt x="7268" y="106641"/>
                    </a:cubicBezTo>
                    <a:cubicBezTo>
                      <a:pt x="7268" y="106641"/>
                      <a:pt x="0" y="142981"/>
                      <a:pt x="0" y="142981"/>
                    </a:cubicBezTo>
                    <a:cubicBezTo>
                      <a:pt x="7268" y="121178"/>
                      <a:pt x="36340" y="63034"/>
                      <a:pt x="65412" y="70302"/>
                    </a:cubicBezTo>
                    <a:cubicBezTo>
                      <a:pt x="87216" y="77569"/>
                      <a:pt x="101752" y="77569"/>
                      <a:pt x="123556" y="84838"/>
                    </a:cubicBezTo>
                    <a:cubicBezTo>
                      <a:pt x="159896" y="99374"/>
                      <a:pt x="203504" y="92106"/>
                      <a:pt x="239844" y="70302"/>
                    </a:cubicBezTo>
                    <a:cubicBezTo>
                      <a:pt x="239844" y="70302"/>
                      <a:pt x="239844" y="63034"/>
                      <a:pt x="239844" y="63034"/>
                    </a:cubicBezTo>
                    <a:cubicBezTo>
                      <a:pt x="232576" y="63034"/>
                      <a:pt x="225308" y="70302"/>
                      <a:pt x="210772" y="70302"/>
                    </a:cubicBezTo>
                    <a:cubicBezTo>
                      <a:pt x="232576" y="70302"/>
                      <a:pt x="261648" y="48498"/>
                      <a:pt x="283451" y="41229"/>
                    </a:cubicBezTo>
                    <a:cubicBezTo>
                      <a:pt x="283451" y="41229"/>
                      <a:pt x="319791" y="19426"/>
                      <a:pt x="312523" y="4890"/>
                    </a:cubicBezTo>
                    <a:cubicBezTo>
                      <a:pt x="312523" y="4890"/>
                      <a:pt x="312523" y="4890"/>
                      <a:pt x="312523" y="4890"/>
                    </a:cubicBezTo>
                    <a:close/>
                  </a:path>
                </a:pathLst>
              </a:custGeom>
              <a:solidFill>
                <a:srgbClr val="FDFFFF"/>
              </a:solidFill>
              <a:ln w="72680" cap="flat">
                <a:noFill/>
                <a:prstDash val="solid"/>
                <a:miter/>
              </a:ln>
            </p:spPr>
            <p:txBody>
              <a:bodyPr rtlCol="0" anchor="ctr"/>
              <a:lstStyle/>
              <a:p>
                <a:endParaRPr lang="en-US"/>
              </a:p>
            </p:txBody>
          </p:sp>
          <p:sp>
            <p:nvSpPr>
              <p:cNvPr id="254" name="Freeform: Shape 253">
                <a:extLst>
                  <a:ext uri="{FF2B5EF4-FFF2-40B4-BE49-F238E27FC236}">
                    <a16:creationId xmlns:a16="http://schemas.microsoft.com/office/drawing/2014/main" xmlns="" id="{41BFDE2C-6F6E-4AB9-AC2E-B833F6400364}"/>
                  </a:ext>
                </a:extLst>
              </p:cNvPr>
              <p:cNvSpPr/>
              <p:nvPr/>
            </p:nvSpPr>
            <p:spPr>
              <a:xfrm>
                <a:off x="5072538" y="9345513"/>
                <a:ext cx="274703" cy="61373"/>
              </a:xfrm>
              <a:custGeom>
                <a:avLst/>
                <a:gdLst>
                  <a:gd name="connsiteX0" fmla="*/ 206734 w 274703"/>
                  <a:gd name="connsiteY0" fmla="*/ 7268 h 61373"/>
                  <a:gd name="connsiteX1" fmla="*/ 126786 w 274703"/>
                  <a:gd name="connsiteY1" fmla="*/ 14536 h 61373"/>
                  <a:gd name="connsiteX2" fmla="*/ 3230 w 274703"/>
                  <a:gd name="connsiteY2" fmla="*/ 0 h 61373"/>
                  <a:gd name="connsiteX3" fmla="*/ 3230 w 274703"/>
                  <a:gd name="connsiteY3" fmla="*/ 7268 h 61373"/>
                  <a:gd name="connsiteX4" fmla="*/ 126786 w 274703"/>
                  <a:gd name="connsiteY4" fmla="*/ 29072 h 61373"/>
                  <a:gd name="connsiteX5" fmla="*/ 264878 w 274703"/>
                  <a:gd name="connsiteY5" fmla="*/ 58144 h 61373"/>
                  <a:gd name="connsiteX6" fmla="*/ 272146 w 274703"/>
                  <a:gd name="connsiteY6" fmla="*/ 58144 h 61373"/>
                  <a:gd name="connsiteX7" fmla="*/ 206734 w 274703"/>
                  <a:gd name="connsiteY7" fmla="*/ 7268 h 61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4703" h="61373">
                    <a:moveTo>
                      <a:pt x="206734" y="7268"/>
                    </a:moveTo>
                    <a:cubicBezTo>
                      <a:pt x="177662" y="7268"/>
                      <a:pt x="155858" y="7268"/>
                      <a:pt x="126786" y="14536"/>
                    </a:cubicBezTo>
                    <a:cubicBezTo>
                      <a:pt x="83178" y="14536"/>
                      <a:pt x="46838" y="14536"/>
                      <a:pt x="3230" y="0"/>
                    </a:cubicBezTo>
                    <a:cubicBezTo>
                      <a:pt x="3230" y="0"/>
                      <a:pt x="-4038" y="0"/>
                      <a:pt x="3230" y="7268"/>
                    </a:cubicBezTo>
                    <a:cubicBezTo>
                      <a:pt x="39570" y="21804"/>
                      <a:pt x="83178" y="29072"/>
                      <a:pt x="126786" y="29072"/>
                    </a:cubicBezTo>
                    <a:cubicBezTo>
                      <a:pt x="177662" y="29072"/>
                      <a:pt x="235806" y="14536"/>
                      <a:pt x="264878" y="58144"/>
                    </a:cubicBezTo>
                    <a:cubicBezTo>
                      <a:pt x="264878" y="65412"/>
                      <a:pt x="272146" y="58144"/>
                      <a:pt x="272146" y="58144"/>
                    </a:cubicBezTo>
                    <a:cubicBezTo>
                      <a:pt x="286682" y="14536"/>
                      <a:pt x="235806" y="7268"/>
                      <a:pt x="206734" y="7268"/>
                    </a:cubicBezTo>
                    <a:close/>
                  </a:path>
                </a:pathLst>
              </a:custGeom>
              <a:solidFill>
                <a:srgbClr val="FDFFFF"/>
              </a:solidFill>
              <a:ln w="72680" cap="flat">
                <a:noFill/>
                <a:prstDash val="solid"/>
                <a:miter/>
              </a:ln>
            </p:spPr>
            <p:txBody>
              <a:bodyPr rtlCol="0" anchor="ctr"/>
              <a:lstStyle/>
              <a:p>
                <a:endParaRPr lang="en-US"/>
              </a:p>
            </p:txBody>
          </p:sp>
          <p:sp>
            <p:nvSpPr>
              <p:cNvPr id="255" name="Freeform: Shape 254">
                <a:extLst>
                  <a:ext uri="{FF2B5EF4-FFF2-40B4-BE49-F238E27FC236}">
                    <a16:creationId xmlns:a16="http://schemas.microsoft.com/office/drawing/2014/main" xmlns="" id="{EF2E43EA-75FD-4F9D-87F9-D372B9879556}"/>
                  </a:ext>
                </a:extLst>
              </p:cNvPr>
              <p:cNvSpPr/>
              <p:nvPr/>
            </p:nvSpPr>
            <p:spPr>
              <a:xfrm>
                <a:off x="5247190" y="9541748"/>
                <a:ext cx="24814" cy="21804"/>
              </a:xfrm>
              <a:custGeom>
                <a:avLst/>
                <a:gdLst>
                  <a:gd name="connsiteX0" fmla="*/ 17546 w 24814"/>
                  <a:gd name="connsiteY0" fmla="*/ 0 h 21804"/>
                  <a:gd name="connsiteX1" fmla="*/ 17546 w 24814"/>
                  <a:gd name="connsiteY1" fmla="*/ 0 h 21804"/>
                  <a:gd name="connsiteX2" fmla="*/ 10278 w 24814"/>
                  <a:gd name="connsiteY2" fmla="*/ 0 h 21804"/>
                  <a:gd name="connsiteX3" fmla="*/ 3010 w 24814"/>
                  <a:gd name="connsiteY3" fmla="*/ 14536 h 21804"/>
                  <a:gd name="connsiteX4" fmla="*/ 17546 w 24814"/>
                  <a:gd name="connsiteY4" fmla="*/ 21804 h 21804"/>
                  <a:gd name="connsiteX5" fmla="*/ 24815 w 24814"/>
                  <a:gd name="connsiteY5" fmla="*/ 14536 h 21804"/>
                  <a:gd name="connsiteX6" fmla="*/ 17546 w 24814"/>
                  <a:gd name="connsiteY6" fmla="*/ 0 h 21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814" h="21804">
                    <a:moveTo>
                      <a:pt x="17546" y="0"/>
                    </a:moveTo>
                    <a:cubicBezTo>
                      <a:pt x="10278" y="0"/>
                      <a:pt x="10278" y="0"/>
                      <a:pt x="17546" y="0"/>
                    </a:cubicBezTo>
                    <a:cubicBezTo>
                      <a:pt x="10278" y="0"/>
                      <a:pt x="10278" y="0"/>
                      <a:pt x="10278" y="0"/>
                    </a:cubicBezTo>
                    <a:cubicBezTo>
                      <a:pt x="3010" y="0"/>
                      <a:pt x="-4257" y="7268"/>
                      <a:pt x="3010" y="14536"/>
                    </a:cubicBezTo>
                    <a:cubicBezTo>
                      <a:pt x="3010" y="21804"/>
                      <a:pt x="10278" y="21804"/>
                      <a:pt x="17546" y="21804"/>
                    </a:cubicBezTo>
                    <a:cubicBezTo>
                      <a:pt x="17546" y="21804"/>
                      <a:pt x="24815" y="21804"/>
                      <a:pt x="24815" y="14536"/>
                    </a:cubicBezTo>
                    <a:cubicBezTo>
                      <a:pt x="24815" y="14536"/>
                      <a:pt x="24815" y="7268"/>
                      <a:pt x="17546" y="0"/>
                    </a:cubicBezTo>
                    <a:close/>
                  </a:path>
                </a:pathLst>
              </a:custGeom>
              <a:solidFill>
                <a:srgbClr val="FDFFFF"/>
              </a:solidFill>
              <a:ln w="72680" cap="flat">
                <a:noFill/>
                <a:prstDash val="solid"/>
                <a:miter/>
              </a:ln>
            </p:spPr>
            <p:txBody>
              <a:bodyPr rtlCol="0" anchor="ctr"/>
              <a:lstStyle/>
              <a:p>
                <a:endParaRPr lang="en-US"/>
              </a:p>
            </p:txBody>
          </p:sp>
          <p:sp>
            <p:nvSpPr>
              <p:cNvPr id="256" name="Freeform: Shape 255">
                <a:extLst>
                  <a:ext uri="{FF2B5EF4-FFF2-40B4-BE49-F238E27FC236}">
                    <a16:creationId xmlns:a16="http://schemas.microsoft.com/office/drawing/2014/main" xmlns="" id="{D7D358FC-9FE0-4106-9D66-4247090BBC3B}"/>
                  </a:ext>
                </a:extLst>
              </p:cNvPr>
              <p:cNvSpPr/>
              <p:nvPr/>
            </p:nvSpPr>
            <p:spPr>
              <a:xfrm>
                <a:off x="5126644" y="9556285"/>
                <a:ext cx="29071" cy="17765"/>
              </a:xfrm>
              <a:custGeom>
                <a:avLst/>
                <a:gdLst>
                  <a:gd name="connsiteX0" fmla="*/ 29072 w 29071"/>
                  <a:gd name="connsiteY0" fmla="*/ 14536 h 17765"/>
                  <a:gd name="connsiteX1" fmla="*/ 0 w 29071"/>
                  <a:gd name="connsiteY1" fmla="*/ 0 h 17765"/>
                  <a:gd name="connsiteX2" fmla="*/ 0 w 29071"/>
                  <a:gd name="connsiteY2" fmla="*/ 0 h 17765"/>
                  <a:gd name="connsiteX3" fmla="*/ 29072 w 29071"/>
                  <a:gd name="connsiteY3" fmla="*/ 14536 h 17765"/>
                  <a:gd name="connsiteX4" fmla="*/ 29072 w 29071"/>
                  <a:gd name="connsiteY4" fmla="*/ 14536 h 17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71" h="17765">
                    <a:moveTo>
                      <a:pt x="29072" y="14536"/>
                    </a:moveTo>
                    <a:cubicBezTo>
                      <a:pt x="21804" y="7268"/>
                      <a:pt x="14536" y="0"/>
                      <a:pt x="0" y="0"/>
                    </a:cubicBezTo>
                    <a:cubicBezTo>
                      <a:pt x="0" y="0"/>
                      <a:pt x="0" y="0"/>
                      <a:pt x="0" y="0"/>
                    </a:cubicBezTo>
                    <a:cubicBezTo>
                      <a:pt x="14536" y="7268"/>
                      <a:pt x="21804" y="14536"/>
                      <a:pt x="29072" y="14536"/>
                    </a:cubicBezTo>
                    <a:cubicBezTo>
                      <a:pt x="29072" y="21804"/>
                      <a:pt x="29072" y="14536"/>
                      <a:pt x="29072" y="14536"/>
                    </a:cubicBezTo>
                    <a:close/>
                  </a:path>
                </a:pathLst>
              </a:custGeom>
              <a:solidFill>
                <a:srgbClr val="FDFFFF"/>
              </a:solidFill>
              <a:ln w="72680" cap="flat">
                <a:noFill/>
                <a:prstDash val="solid"/>
                <a:miter/>
              </a:ln>
            </p:spPr>
            <p:txBody>
              <a:bodyPr rtlCol="0" anchor="ctr"/>
              <a:lstStyle/>
              <a:p>
                <a:endParaRPr lang="en-US"/>
              </a:p>
            </p:txBody>
          </p:sp>
          <p:sp>
            <p:nvSpPr>
              <p:cNvPr id="257" name="Freeform: Shape 256">
                <a:extLst>
                  <a:ext uri="{FF2B5EF4-FFF2-40B4-BE49-F238E27FC236}">
                    <a16:creationId xmlns:a16="http://schemas.microsoft.com/office/drawing/2014/main" xmlns="" id="{12E756D6-2C5C-46D5-B887-FEE1E2AE1710}"/>
                  </a:ext>
                </a:extLst>
              </p:cNvPr>
              <p:cNvSpPr/>
              <p:nvPr/>
            </p:nvSpPr>
            <p:spPr>
              <a:xfrm>
                <a:off x="5170252" y="9578088"/>
                <a:ext cx="101751" cy="94484"/>
              </a:xfrm>
              <a:custGeom>
                <a:avLst/>
                <a:gdLst>
                  <a:gd name="connsiteX0" fmla="*/ 58144 w 101751"/>
                  <a:gd name="connsiteY0" fmla="*/ 43608 h 94484"/>
                  <a:gd name="connsiteX1" fmla="*/ 0 w 101751"/>
                  <a:gd name="connsiteY1" fmla="*/ 0 h 94484"/>
                  <a:gd name="connsiteX2" fmla="*/ 0 w 101751"/>
                  <a:gd name="connsiteY2" fmla="*/ 0 h 94484"/>
                  <a:gd name="connsiteX3" fmla="*/ 50876 w 101751"/>
                  <a:gd name="connsiteY3" fmla="*/ 43608 h 94484"/>
                  <a:gd name="connsiteX4" fmla="*/ 94484 w 101751"/>
                  <a:gd name="connsiteY4" fmla="*/ 94484 h 94484"/>
                  <a:gd name="connsiteX5" fmla="*/ 101752 w 101751"/>
                  <a:gd name="connsiteY5" fmla="*/ 87216 h 94484"/>
                  <a:gd name="connsiteX6" fmla="*/ 58144 w 101751"/>
                  <a:gd name="connsiteY6" fmla="*/ 43608 h 9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751" h="94484">
                    <a:moveTo>
                      <a:pt x="58144" y="43608"/>
                    </a:moveTo>
                    <a:cubicBezTo>
                      <a:pt x="36340" y="29072"/>
                      <a:pt x="21804" y="14536"/>
                      <a:pt x="0" y="0"/>
                    </a:cubicBezTo>
                    <a:cubicBezTo>
                      <a:pt x="0" y="0"/>
                      <a:pt x="0" y="0"/>
                      <a:pt x="0" y="0"/>
                    </a:cubicBezTo>
                    <a:cubicBezTo>
                      <a:pt x="21804" y="14536"/>
                      <a:pt x="36340" y="29072"/>
                      <a:pt x="50876" y="43608"/>
                    </a:cubicBezTo>
                    <a:cubicBezTo>
                      <a:pt x="65412" y="58144"/>
                      <a:pt x="72680" y="79948"/>
                      <a:pt x="94484" y="94484"/>
                    </a:cubicBezTo>
                    <a:cubicBezTo>
                      <a:pt x="101752" y="94484"/>
                      <a:pt x="101752" y="94484"/>
                      <a:pt x="101752" y="87216"/>
                    </a:cubicBezTo>
                    <a:cubicBezTo>
                      <a:pt x="94484" y="72680"/>
                      <a:pt x="72680" y="50876"/>
                      <a:pt x="58144" y="43608"/>
                    </a:cubicBezTo>
                    <a:close/>
                  </a:path>
                </a:pathLst>
              </a:custGeom>
              <a:solidFill>
                <a:srgbClr val="FDFFFF"/>
              </a:solidFill>
              <a:ln w="72680" cap="flat">
                <a:noFill/>
                <a:prstDash val="solid"/>
                <a:miter/>
              </a:ln>
            </p:spPr>
            <p:txBody>
              <a:bodyPr rtlCol="0" anchor="ctr"/>
              <a:lstStyle/>
              <a:p>
                <a:endParaRPr lang="en-US"/>
              </a:p>
            </p:txBody>
          </p:sp>
          <p:sp>
            <p:nvSpPr>
              <p:cNvPr id="258" name="Freeform: Shape 257">
                <a:extLst>
                  <a:ext uri="{FF2B5EF4-FFF2-40B4-BE49-F238E27FC236}">
                    <a16:creationId xmlns:a16="http://schemas.microsoft.com/office/drawing/2014/main" xmlns="" id="{107B3F1F-2A9A-4777-BBB1-FBAE81326B9F}"/>
                  </a:ext>
                </a:extLst>
              </p:cNvPr>
              <p:cNvSpPr/>
              <p:nvPr/>
            </p:nvSpPr>
            <p:spPr>
              <a:xfrm>
                <a:off x="5053965" y="9694376"/>
                <a:ext cx="14535" cy="10498"/>
              </a:xfrm>
              <a:custGeom>
                <a:avLst/>
                <a:gdLst>
                  <a:gd name="connsiteX0" fmla="*/ 14536 w 14535"/>
                  <a:gd name="connsiteY0" fmla="*/ 7268 h 10498"/>
                  <a:gd name="connsiteX1" fmla="*/ 0 w 14535"/>
                  <a:gd name="connsiteY1" fmla="*/ 0 h 10498"/>
                  <a:gd name="connsiteX2" fmla="*/ 0 w 14535"/>
                  <a:gd name="connsiteY2" fmla="*/ 0 h 10498"/>
                  <a:gd name="connsiteX3" fmla="*/ 14536 w 14535"/>
                  <a:gd name="connsiteY3" fmla="*/ 7268 h 10498"/>
                  <a:gd name="connsiteX4" fmla="*/ 14536 w 14535"/>
                  <a:gd name="connsiteY4" fmla="*/ 7268 h 10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35" h="10498">
                    <a:moveTo>
                      <a:pt x="14536" y="7268"/>
                    </a:moveTo>
                    <a:cubicBezTo>
                      <a:pt x="7268" y="7268"/>
                      <a:pt x="7268" y="7268"/>
                      <a:pt x="0" y="0"/>
                    </a:cubicBezTo>
                    <a:cubicBezTo>
                      <a:pt x="0" y="0"/>
                      <a:pt x="0" y="0"/>
                      <a:pt x="0" y="0"/>
                    </a:cubicBezTo>
                    <a:cubicBezTo>
                      <a:pt x="7268" y="7268"/>
                      <a:pt x="14536" y="14536"/>
                      <a:pt x="14536" y="7268"/>
                    </a:cubicBezTo>
                    <a:cubicBezTo>
                      <a:pt x="14536" y="14536"/>
                      <a:pt x="14536" y="7268"/>
                      <a:pt x="14536" y="7268"/>
                    </a:cubicBezTo>
                    <a:close/>
                  </a:path>
                </a:pathLst>
              </a:custGeom>
              <a:solidFill>
                <a:srgbClr val="FDFFFF"/>
              </a:solidFill>
              <a:ln w="72680" cap="flat">
                <a:no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xmlns="" id="{F854408F-C5A7-4474-9380-63ABAD8AD167}"/>
                  </a:ext>
                </a:extLst>
              </p:cNvPr>
              <p:cNvSpPr/>
              <p:nvPr/>
            </p:nvSpPr>
            <p:spPr>
              <a:xfrm>
                <a:off x="5075768" y="9708912"/>
                <a:ext cx="111000" cy="82958"/>
              </a:xfrm>
              <a:custGeom>
                <a:avLst/>
                <a:gdLst>
                  <a:gd name="connsiteX0" fmla="*/ 109020 w 111000"/>
                  <a:gd name="connsiteY0" fmla="*/ 72680 h 82958"/>
                  <a:gd name="connsiteX1" fmla="*/ 0 w 111000"/>
                  <a:gd name="connsiteY1" fmla="*/ 0 h 82958"/>
                  <a:gd name="connsiteX2" fmla="*/ 0 w 111000"/>
                  <a:gd name="connsiteY2" fmla="*/ 0 h 82958"/>
                  <a:gd name="connsiteX3" fmla="*/ 50876 w 111000"/>
                  <a:gd name="connsiteY3" fmla="*/ 36340 h 82958"/>
                  <a:gd name="connsiteX4" fmla="*/ 94484 w 111000"/>
                  <a:gd name="connsiteY4" fmla="*/ 79948 h 82958"/>
                  <a:gd name="connsiteX5" fmla="*/ 109020 w 111000"/>
                  <a:gd name="connsiteY5" fmla="*/ 72680 h 82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000" h="82958">
                    <a:moveTo>
                      <a:pt x="109020" y="72680"/>
                    </a:moveTo>
                    <a:cubicBezTo>
                      <a:pt x="87216" y="36340"/>
                      <a:pt x="36340" y="21804"/>
                      <a:pt x="0" y="0"/>
                    </a:cubicBezTo>
                    <a:cubicBezTo>
                      <a:pt x="0" y="0"/>
                      <a:pt x="0" y="0"/>
                      <a:pt x="0" y="0"/>
                    </a:cubicBezTo>
                    <a:cubicBezTo>
                      <a:pt x="14536" y="14536"/>
                      <a:pt x="36340" y="21804"/>
                      <a:pt x="50876" y="36340"/>
                    </a:cubicBezTo>
                    <a:cubicBezTo>
                      <a:pt x="72680" y="50876"/>
                      <a:pt x="79948" y="65412"/>
                      <a:pt x="94484" y="79948"/>
                    </a:cubicBezTo>
                    <a:cubicBezTo>
                      <a:pt x="101752" y="87216"/>
                      <a:pt x="116288" y="79948"/>
                      <a:pt x="109020" y="72680"/>
                    </a:cubicBezTo>
                    <a:close/>
                  </a:path>
                </a:pathLst>
              </a:custGeom>
              <a:solidFill>
                <a:srgbClr val="FDFFFF"/>
              </a:solidFill>
              <a:ln w="72680" cap="flat">
                <a:no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xmlns="" id="{616CDB53-E4D2-42E4-8AFB-DC148C0C39FA}"/>
                  </a:ext>
                </a:extLst>
              </p:cNvPr>
              <p:cNvSpPr/>
              <p:nvPr/>
            </p:nvSpPr>
            <p:spPr>
              <a:xfrm>
                <a:off x="4850461" y="9817932"/>
                <a:ext cx="221050" cy="73804"/>
              </a:xfrm>
              <a:custGeom>
                <a:avLst/>
                <a:gdLst>
                  <a:gd name="connsiteX0" fmla="*/ 210772 w 221050"/>
                  <a:gd name="connsiteY0" fmla="*/ 0 h 73804"/>
                  <a:gd name="connsiteX1" fmla="*/ 0 w 221050"/>
                  <a:gd name="connsiteY1" fmla="*/ 65412 h 73804"/>
                  <a:gd name="connsiteX2" fmla="*/ 0 w 221050"/>
                  <a:gd name="connsiteY2" fmla="*/ 65412 h 73804"/>
                  <a:gd name="connsiteX3" fmla="*/ 116288 w 221050"/>
                  <a:gd name="connsiteY3" fmla="*/ 65412 h 73804"/>
                  <a:gd name="connsiteX4" fmla="*/ 218040 w 221050"/>
                  <a:gd name="connsiteY4" fmla="*/ 14536 h 73804"/>
                  <a:gd name="connsiteX5" fmla="*/ 210772 w 221050"/>
                  <a:gd name="connsiteY5" fmla="*/ 0 h 73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1050" h="73804">
                    <a:moveTo>
                      <a:pt x="210772" y="0"/>
                    </a:moveTo>
                    <a:cubicBezTo>
                      <a:pt x="145360" y="36340"/>
                      <a:pt x="72680" y="72680"/>
                      <a:pt x="0" y="65412"/>
                    </a:cubicBezTo>
                    <a:cubicBezTo>
                      <a:pt x="0" y="65412"/>
                      <a:pt x="0" y="65412"/>
                      <a:pt x="0" y="65412"/>
                    </a:cubicBezTo>
                    <a:cubicBezTo>
                      <a:pt x="36340" y="79948"/>
                      <a:pt x="72680" y="72680"/>
                      <a:pt x="116288" y="65412"/>
                    </a:cubicBezTo>
                    <a:cubicBezTo>
                      <a:pt x="145360" y="58144"/>
                      <a:pt x="196236" y="36340"/>
                      <a:pt x="218040" y="14536"/>
                    </a:cubicBezTo>
                    <a:cubicBezTo>
                      <a:pt x="225308" y="7268"/>
                      <a:pt x="218040" y="0"/>
                      <a:pt x="210772" y="0"/>
                    </a:cubicBezTo>
                    <a:close/>
                  </a:path>
                </a:pathLst>
              </a:custGeom>
              <a:solidFill>
                <a:srgbClr val="FDFFFF"/>
              </a:solidFill>
              <a:ln w="72680" cap="flat">
                <a:no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xmlns="" id="{296055B7-69C4-42A9-81DF-76702468B64E}"/>
                  </a:ext>
                </a:extLst>
              </p:cNvPr>
              <p:cNvSpPr/>
              <p:nvPr/>
            </p:nvSpPr>
            <p:spPr>
              <a:xfrm>
                <a:off x="5524630" y="9323127"/>
                <a:ext cx="110773" cy="167745"/>
              </a:xfrm>
              <a:custGeom>
                <a:avLst/>
                <a:gdLst>
                  <a:gd name="connsiteX0" fmla="*/ 110774 w 110773"/>
                  <a:gd name="connsiteY0" fmla="*/ 131405 h 167745"/>
                  <a:gd name="connsiteX1" fmla="*/ 103506 w 110773"/>
                  <a:gd name="connsiteY1" fmla="*/ 51458 h 167745"/>
                  <a:gd name="connsiteX2" fmla="*/ 96238 w 110773"/>
                  <a:gd name="connsiteY2" fmla="*/ 44189 h 167745"/>
                  <a:gd name="connsiteX3" fmla="*/ 67166 w 110773"/>
                  <a:gd name="connsiteY3" fmla="*/ 51458 h 167745"/>
                  <a:gd name="connsiteX4" fmla="*/ 103506 w 110773"/>
                  <a:gd name="connsiteY4" fmla="*/ 7849 h 167745"/>
                  <a:gd name="connsiteX5" fmla="*/ 88970 w 110773"/>
                  <a:gd name="connsiteY5" fmla="*/ 15118 h 167745"/>
                  <a:gd name="connsiteX6" fmla="*/ 1754 w 110773"/>
                  <a:gd name="connsiteY6" fmla="*/ 87798 h 167745"/>
                  <a:gd name="connsiteX7" fmla="*/ 30826 w 110773"/>
                  <a:gd name="connsiteY7" fmla="*/ 124137 h 167745"/>
                  <a:gd name="connsiteX8" fmla="*/ 96238 w 110773"/>
                  <a:gd name="connsiteY8" fmla="*/ 167745 h 167745"/>
                  <a:gd name="connsiteX9" fmla="*/ 103506 w 110773"/>
                  <a:gd name="connsiteY9" fmla="*/ 167745 h 167745"/>
                  <a:gd name="connsiteX10" fmla="*/ 110774 w 110773"/>
                  <a:gd name="connsiteY10" fmla="*/ 131405 h 16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773" h="167745">
                    <a:moveTo>
                      <a:pt x="110774" y="131405"/>
                    </a:moveTo>
                    <a:cubicBezTo>
                      <a:pt x="103506" y="102333"/>
                      <a:pt x="103506" y="80529"/>
                      <a:pt x="103506" y="51458"/>
                    </a:cubicBezTo>
                    <a:cubicBezTo>
                      <a:pt x="103506" y="44189"/>
                      <a:pt x="96238" y="44189"/>
                      <a:pt x="96238" y="44189"/>
                    </a:cubicBezTo>
                    <a:cubicBezTo>
                      <a:pt x="88970" y="44189"/>
                      <a:pt x="74434" y="44189"/>
                      <a:pt x="67166" y="51458"/>
                    </a:cubicBezTo>
                    <a:cubicBezTo>
                      <a:pt x="81702" y="36921"/>
                      <a:pt x="96238" y="29653"/>
                      <a:pt x="103506" y="7849"/>
                    </a:cubicBezTo>
                    <a:cubicBezTo>
                      <a:pt x="103506" y="7849"/>
                      <a:pt x="118042" y="-13954"/>
                      <a:pt x="88970" y="15118"/>
                    </a:cubicBezTo>
                    <a:cubicBezTo>
                      <a:pt x="67166" y="44189"/>
                      <a:pt x="-12782" y="58725"/>
                      <a:pt x="1754" y="87798"/>
                    </a:cubicBezTo>
                    <a:cubicBezTo>
                      <a:pt x="9022" y="102333"/>
                      <a:pt x="23558" y="116869"/>
                      <a:pt x="30826" y="124137"/>
                    </a:cubicBezTo>
                    <a:cubicBezTo>
                      <a:pt x="52630" y="138673"/>
                      <a:pt x="74434" y="153209"/>
                      <a:pt x="96238" y="167745"/>
                    </a:cubicBezTo>
                    <a:cubicBezTo>
                      <a:pt x="96238" y="167745"/>
                      <a:pt x="103506" y="167745"/>
                      <a:pt x="103506" y="167745"/>
                    </a:cubicBezTo>
                    <a:cubicBezTo>
                      <a:pt x="110774" y="153209"/>
                      <a:pt x="110774" y="145941"/>
                      <a:pt x="110774" y="131405"/>
                    </a:cubicBezTo>
                    <a:close/>
                  </a:path>
                </a:pathLst>
              </a:custGeom>
              <a:solidFill>
                <a:srgbClr val="FDFFFF"/>
              </a:solidFill>
              <a:ln w="72680" cap="flat">
                <a:no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xmlns="" id="{8EA7B195-D830-4472-B94A-8D1CB32EFEC2}"/>
                  </a:ext>
                </a:extLst>
              </p:cNvPr>
              <p:cNvSpPr/>
              <p:nvPr/>
            </p:nvSpPr>
            <p:spPr>
              <a:xfrm>
                <a:off x="5373756" y="9432729"/>
                <a:ext cx="256196" cy="247111"/>
              </a:xfrm>
              <a:custGeom>
                <a:avLst/>
                <a:gdLst>
                  <a:gd name="connsiteX0" fmla="*/ 247112 w 256196"/>
                  <a:gd name="connsiteY0" fmla="*/ 145360 h 247111"/>
                  <a:gd name="connsiteX1" fmla="*/ 247112 w 256196"/>
                  <a:gd name="connsiteY1" fmla="*/ 145360 h 247111"/>
                  <a:gd name="connsiteX2" fmla="*/ 181700 w 256196"/>
                  <a:gd name="connsiteY2" fmla="*/ 72680 h 247111"/>
                  <a:gd name="connsiteX3" fmla="*/ 87216 w 256196"/>
                  <a:gd name="connsiteY3" fmla="*/ 0 h 247111"/>
                  <a:gd name="connsiteX4" fmla="*/ 87216 w 256196"/>
                  <a:gd name="connsiteY4" fmla="*/ 0 h 247111"/>
                  <a:gd name="connsiteX5" fmla="*/ 116288 w 256196"/>
                  <a:gd name="connsiteY5" fmla="*/ 43608 h 247111"/>
                  <a:gd name="connsiteX6" fmla="*/ 72680 w 256196"/>
                  <a:gd name="connsiteY6" fmla="*/ 36340 h 247111"/>
                  <a:gd name="connsiteX7" fmla="*/ 36340 w 256196"/>
                  <a:gd name="connsiteY7" fmla="*/ 58144 h 247111"/>
                  <a:gd name="connsiteX8" fmla="*/ 29072 w 256196"/>
                  <a:gd name="connsiteY8" fmla="*/ 94484 h 247111"/>
                  <a:gd name="connsiteX9" fmla="*/ 101752 w 256196"/>
                  <a:gd name="connsiteY9" fmla="*/ 101752 h 247111"/>
                  <a:gd name="connsiteX10" fmla="*/ 50876 w 256196"/>
                  <a:gd name="connsiteY10" fmla="*/ 196236 h 247111"/>
                  <a:gd name="connsiteX11" fmla="*/ 0 w 256196"/>
                  <a:gd name="connsiteY11" fmla="*/ 247112 h 247111"/>
                  <a:gd name="connsiteX12" fmla="*/ 254380 w 256196"/>
                  <a:gd name="connsiteY12" fmla="*/ 167164 h 247111"/>
                  <a:gd name="connsiteX13" fmla="*/ 247112 w 256196"/>
                  <a:gd name="connsiteY13" fmla="*/ 145360 h 24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6196" h="247111">
                    <a:moveTo>
                      <a:pt x="247112" y="145360"/>
                    </a:moveTo>
                    <a:cubicBezTo>
                      <a:pt x="247112" y="145360"/>
                      <a:pt x="247112" y="145360"/>
                      <a:pt x="247112" y="145360"/>
                    </a:cubicBezTo>
                    <a:cubicBezTo>
                      <a:pt x="232576" y="116288"/>
                      <a:pt x="210772" y="94484"/>
                      <a:pt x="181700" y="72680"/>
                    </a:cubicBezTo>
                    <a:cubicBezTo>
                      <a:pt x="152628" y="50876"/>
                      <a:pt x="109020" y="36340"/>
                      <a:pt x="87216" y="0"/>
                    </a:cubicBezTo>
                    <a:cubicBezTo>
                      <a:pt x="87216" y="0"/>
                      <a:pt x="87216" y="0"/>
                      <a:pt x="87216" y="0"/>
                    </a:cubicBezTo>
                    <a:cubicBezTo>
                      <a:pt x="94484" y="14536"/>
                      <a:pt x="101752" y="29072"/>
                      <a:pt x="116288" y="43608"/>
                    </a:cubicBezTo>
                    <a:cubicBezTo>
                      <a:pt x="101752" y="36340"/>
                      <a:pt x="87216" y="36340"/>
                      <a:pt x="72680" y="36340"/>
                    </a:cubicBezTo>
                    <a:cubicBezTo>
                      <a:pt x="58144" y="36340"/>
                      <a:pt x="43608" y="43608"/>
                      <a:pt x="36340" y="58144"/>
                    </a:cubicBezTo>
                    <a:cubicBezTo>
                      <a:pt x="36340" y="72680"/>
                      <a:pt x="29072" y="79948"/>
                      <a:pt x="29072" y="94484"/>
                    </a:cubicBezTo>
                    <a:cubicBezTo>
                      <a:pt x="50876" y="79948"/>
                      <a:pt x="79948" y="72680"/>
                      <a:pt x="101752" y="101752"/>
                    </a:cubicBezTo>
                    <a:cubicBezTo>
                      <a:pt x="130824" y="138092"/>
                      <a:pt x="72680" y="181700"/>
                      <a:pt x="50876" y="196236"/>
                    </a:cubicBezTo>
                    <a:cubicBezTo>
                      <a:pt x="29072" y="210772"/>
                      <a:pt x="14536" y="225308"/>
                      <a:pt x="0" y="247112"/>
                    </a:cubicBezTo>
                    <a:cubicBezTo>
                      <a:pt x="72680" y="188968"/>
                      <a:pt x="159896" y="167164"/>
                      <a:pt x="254380" y="167164"/>
                    </a:cubicBezTo>
                    <a:cubicBezTo>
                      <a:pt x="254380" y="167164"/>
                      <a:pt x="261648" y="145360"/>
                      <a:pt x="247112" y="145360"/>
                    </a:cubicBezTo>
                    <a:close/>
                  </a:path>
                </a:pathLst>
              </a:custGeom>
              <a:solidFill>
                <a:srgbClr val="FDFFFF"/>
              </a:solidFill>
              <a:ln w="72680" cap="flat">
                <a:no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xmlns="" id="{528406BC-B197-4D9C-A049-806AF5652BC5}"/>
                  </a:ext>
                </a:extLst>
              </p:cNvPr>
              <p:cNvSpPr/>
              <p:nvPr/>
            </p:nvSpPr>
            <p:spPr>
              <a:xfrm>
                <a:off x="5330148" y="9642379"/>
                <a:ext cx="322412" cy="236926"/>
              </a:xfrm>
              <a:custGeom>
                <a:avLst/>
                <a:gdLst>
                  <a:gd name="connsiteX0" fmla="*/ 319792 w 322412"/>
                  <a:gd name="connsiteY0" fmla="*/ 15657 h 236926"/>
                  <a:gd name="connsiteX1" fmla="*/ 319792 w 322412"/>
                  <a:gd name="connsiteY1" fmla="*/ 15657 h 236926"/>
                  <a:gd name="connsiteX2" fmla="*/ 305255 w 322412"/>
                  <a:gd name="connsiteY2" fmla="*/ 1121 h 236926"/>
                  <a:gd name="connsiteX3" fmla="*/ 123556 w 322412"/>
                  <a:gd name="connsiteY3" fmla="*/ 59265 h 236926"/>
                  <a:gd name="connsiteX4" fmla="*/ 0 w 322412"/>
                  <a:gd name="connsiteY4" fmla="*/ 233697 h 236926"/>
                  <a:gd name="connsiteX5" fmla="*/ 0 w 322412"/>
                  <a:gd name="connsiteY5" fmla="*/ 233697 h 236926"/>
                  <a:gd name="connsiteX6" fmla="*/ 79948 w 322412"/>
                  <a:gd name="connsiteY6" fmla="*/ 124677 h 236926"/>
                  <a:gd name="connsiteX7" fmla="*/ 14536 w 322412"/>
                  <a:gd name="connsiteY7" fmla="*/ 233697 h 236926"/>
                  <a:gd name="connsiteX8" fmla="*/ 14536 w 322412"/>
                  <a:gd name="connsiteY8" fmla="*/ 233697 h 236926"/>
                  <a:gd name="connsiteX9" fmla="*/ 188968 w 322412"/>
                  <a:gd name="connsiteY9" fmla="*/ 59265 h 236926"/>
                  <a:gd name="connsiteX10" fmla="*/ 290720 w 322412"/>
                  <a:gd name="connsiteY10" fmla="*/ 37461 h 236926"/>
                  <a:gd name="connsiteX11" fmla="*/ 319792 w 322412"/>
                  <a:gd name="connsiteY11" fmla="*/ 15657 h 236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412" h="236926">
                    <a:moveTo>
                      <a:pt x="319792" y="15657"/>
                    </a:moveTo>
                    <a:cubicBezTo>
                      <a:pt x="319792" y="15657"/>
                      <a:pt x="319792" y="15657"/>
                      <a:pt x="319792" y="15657"/>
                    </a:cubicBezTo>
                    <a:cubicBezTo>
                      <a:pt x="319792" y="8389"/>
                      <a:pt x="312524" y="1121"/>
                      <a:pt x="305255" y="1121"/>
                    </a:cubicBezTo>
                    <a:cubicBezTo>
                      <a:pt x="239844" y="-6147"/>
                      <a:pt x="174432" y="22925"/>
                      <a:pt x="123556" y="59265"/>
                    </a:cubicBezTo>
                    <a:cubicBezTo>
                      <a:pt x="58144" y="102873"/>
                      <a:pt x="29072" y="168285"/>
                      <a:pt x="0" y="233697"/>
                    </a:cubicBezTo>
                    <a:cubicBezTo>
                      <a:pt x="0" y="233697"/>
                      <a:pt x="0" y="240965"/>
                      <a:pt x="0" y="233697"/>
                    </a:cubicBezTo>
                    <a:cubicBezTo>
                      <a:pt x="21804" y="197357"/>
                      <a:pt x="50876" y="161017"/>
                      <a:pt x="79948" y="124677"/>
                    </a:cubicBezTo>
                    <a:cubicBezTo>
                      <a:pt x="50876" y="161017"/>
                      <a:pt x="29072" y="197357"/>
                      <a:pt x="14536" y="233697"/>
                    </a:cubicBezTo>
                    <a:cubicBezTo>
                      <a:pt x="14536" y="233697"/>
                      <a:pt x="14536" y="233697"/>
                      <a:pt x="14536" y="233697"/>
                    </a:cubicBezTo>
                    <a:cubicBezTo>
                      <a:pt x="58144" y="168285"/>
                      <a:pt x="116288" y="95605"/>
                      <a:pt x="188968" y="59265"/>
                    </a:cubicBezTo>
                    <a:cubicBezTo>
                      <a:pt x="225308" y="44729"/>
                      <a:pt x="254380" y="37461"/>
                      <a:pt x="290720" y="37461"/>
                    </a:cubicBezTo>
                    <a:cubicBezTo>
                      <a:pt x="319792" y="51997"/>
                      <a:pt x="327060" y="44729"/>
                      <a:pt x="319792" y="15657"/>
                    </a:cubicBezTo>
                    <a:close/>
                  </a:path>
                </a:pathLst>
              </a:custGeom>
              <a:solidFill>
                <a:srgbClr val="FDFFFF"/>
              </a:solidFill>
              <a:ln w="72680" cap="flat">
                <a:noFill/>
                <a:prstDash val="solid"/>
                <a:miter/>
              </a:ln>
            </p:spPr>
            <p:txBody>
              <a:bodyPr rtlCol="0" anchor="ctr"/>
              <a:lstStyle/>
              <a:p>
                <a:endParaRPr lang="en-US"/>
              </a:p>
            </p:txBody>
          </p:sp>
          <p:sp>
            <p:nvSpPr>
              <p:cNvPr id="264" name="Freeform: Shape 263">
                <a:extLst>
                  <a:ext uri="{FF2B5EF4-FFF2-40B4-BE49-F238E27FC236}">
                    <a16:creationId xmlns:a16="http://schemas.microsoft.com/office/drawing/2014/main" xmlns="" id="{E301AEDE-3557-41A0-A1DC-EBFEE33441B1}"/>
                  </a:ext>
                </a:extLst>
              </p:cNvPr>
              <p:cNvSpPr/>
              <p:nvPr/>
            </p:nvSpPr>
            <p:spPr>
              <a:xfrm>
                <a:off x="5490044" y="9723448"/>
                <a:ext cx="162599" cy="140678"/>
              </a:xfrm>
              <a:custGeom>
                <a:avLst/>
                <a:gdLst>
                  <a:gd name="connsiteX0" fmla="*/ 138092 w 162599"/>
                  <a:gd name="connsiteY0" fmla="*/ 0 h 140678"/>
                  <a:gd name="connsiteX1" fmla="*/ 0 w 162599"/>
                  <a:gd name="connsiteY1" fmla="*/ 123556 h 140678"/>
                  <a:gd name="connsiteX2" fmla="*/ 7268 w 162599"/>
                  <a:gd name="connsiteY2" fmla="*/ 123556 h 140678"/>
                  <a:gd name="connsiteX3" fmla="*/ 29072 w 162599"/>
                  <a:gd name="connsiteY3" fmla="*/ 87216 h 140678"/>
                  <a:gd name="connsiteX4" fmla="*/ 29072 w 162599"/>
                  <a:gd name="connsiteY4" fmla="*/ 123556 h 140678"/>
                  <a:gd name="connsiteX5" fmla="*/ 130824 w 162599"/>
                  <a:gd name="connsiteY5" fmla="*/ 94484 h 140678"/>
                  <a:gd name="connsiteX6" fmla="*/ 145360 w 162599"/>
                  <a:gd name="connsiteY6" fmla="*/ 7268 h 140678"/>
                  <a:gd name="connsiteX7" fmla="*/ 138092 w 162599"/>
                  <a:gd name="connsiteY7" fmla="*/ 0 h 140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599" h="140678">
                    <a:moveTo>
                      <a:pt x="138092" y="0"/>
                    </a:moveTo>
                    <a:cubicBezTo>
                      <a:pt x="43608" y="36340"/>
                      <a:pt x="21804" y="72680"/>
                      <a:pt x="0" y="123556"/>
                    </a:cubicBezTo>
                    <a:cubicBezTo>
                      <a:pt x="0" y="123556"/>
                      <a:pt x="0" y="130824"/>
                      <a:pt x="7268" y="123556"/>
                    </a:cubicBezTo>
                    <a:cubicBezTo>
                      <a:pt x="14536" y="109020"/>
                      <a:pt x="21804" y="101752"/>
                      <a:pt x="29072" y="87216"/>
                    </a:cubicBezTo>
                    <a:cubicBezTo>
                      <a:pt x="21804" y="101752"/>
                      <a:pt x="21804" y="109020"/>
                      <a:pt x="29072" y="123556"/>
                    </a:cubicBezTo>
                    <a:cubicBezTo>
                      <a:pt x="50876" y="167164"/>
                      <a:pt x="116288" y="116288"/>
                      <a:pt x="130824" y="94484"/>
                    </a:cubicBezTo>
                    <a:cubicBezTo>
                      <a:pt x="152628" y="72680"/>
                      <a:pt x="181700" y="29072"/>
                      <a:pt x="145360" y="7268"/>
                    </a:cubicBezTo>
                    <a:cubicBezTo>
                      <a:pt x="145360" y="0"/>
                      <a:pt x="145360" y="0"/>
                      <a:pt x="138092" y="0"/>
                    </a:cubicBezTo>
                    <a:close/>
                  </a:path>
                </a:pathLst>
              </a:custGeom>
              <a:solidFill>
                <a:srgbClr val="FDFFFF"/>
              </a:solidFill>
              <a:ln w="72680" cap="flat">
                <a:noFill/>
                <a:prstDash val="solid"/>
                <a:miter/>
              </a:ln>
            </p:spPr>
            <p:txBody>
              <a:bodyPr rtlCol="0" anchor="ctr"/>
              <a:lstStyle/>
              <a:p>
                <a:endParaRPr lang="en-US"/>
              </a:p>
            </p:txBody>
          </p:sp>
          <p:sp>
            <p:nvSpPr>
              <p:cNvPr id="265" name="Freeform: Shape 264">
                <a:extLst>
                  <a:ext uri="{FF2B5EF4-FFF2-40B4-BE49-F238E27FC236}">
                    <a16:creationId xmlns:a16="http://schemas.microsoft.com/office/drawing/2014/main" xmlns="" id="{9B14497E-7AC7-4F02-A02E-BDF512D3785C}"/>
                  </a:ext>
                </a:extLst>
              </p:cNvPr>
              <p:cNvSpPr/>
              <p:nvPr/>
            </p:nvSpPr>
            <p:spPr>
              <a:xfrm>
                <a:off x="5373756" y="9890612"/>
                <a:ext cx="254379" cy="112250"/>
              </a:xfrm>
              <a:custGeom>
                <a:avLst/>
                <a:gdLst>
                  <a:gd name="connsiteX0" fmla="*/ 254380 w 254379"/>
                  <a:gd name="connsiteY0" fmla="*/ 0 h 112250"/>
                  <a:gd name="connsiteX1" fmla="*/ 0 w 254379"/>
                  <a:gd name="connsiteY1" fmla="*/ 109020 h 112250"/>
                  <a:gd name="connsiteX2" fmla="*/ 0 w 254379"/>
                  <a:gd name="connsiteY2" fmla="*/ 109020 h 112250"/>
                  <a:gd name="connsiteX3" fmla="*/ 254380 w 254379"/>
                  <a:gd name="connsiteY3" fmla="*/ 0 h 112250"/>
                  <a:gd name="connsiteX4" fmla="*/ 254380 w 254379"/>
                  <a:gd name="connsiteY4" fmla="*/ 0 h 112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379" h="112250">
                    <a:moveTo>
                      <a:pt x="254380" y="0"/>
                    </a:moveTo>
                    <a:cubicBezTo>
                      <a:pt x="174432" y="50876"/>
                      <a:pt x="87216" y="79948"/>
                      <a:pt x="0" y="109020"/>
                    </a:cubicBezTo>
                    <a:cubicBezTo>
                      <a:pt x="0" y="109020"/>
                      <a:pt x="0" y="116288"/>
                      <a:pt x="0" y="109020"/>
                    </a:cubicBezTo>
                    <a:cubicBezTo>
                      <a:pt x="79948" y="87216"/>
                      <a:pt x="203504" y="79948"/>
                      <a:pt x="254380" y="0"/>
                    </a:cubicBezTo>
                    <a:cubicBezTo>
                      <a:pt x="254380" y="0"/>
                      <a:pt x="254380" y="0"/>
                      <a:pt x="254380" y="0"/>
                    </a:cubicBezTo>
                    <a:close/>
                  </a:path>
                </a:pathLst>
              </a:custGeom>
              <a:solidFill>
                <a:srgbClr val="FDFFFF"/>
              </a:solidFill>
              <a:ln w="72680" cap="flat">
                <a:noFill/>
                <a:prstDash val="solid"/>
                <a:miter/>
              </a:ln>
            </p:spPr>
            <p:txBody>
              <a:bodyPr rtlCol="0" anchor="ctr"/>
              <a:lstStyle/>
              <a:p>
                <a:endParaRPr lang="en-US"/>
              </a:p>
            </p:txBody>
          </p:sp>
          <p:sp>
            <p:nvSpPr>
              <p:cNvPr id="266" name="Freeform: Shape 265">
                <a:extLst>
                  <a:ext uri="{FF2B5EF4-FFF2-40B4-BE49-F238E27FC236}">
                    <a16:creationId xmlns:a16="http://schemas.microsoft.com/office/drawing/2014/main" xmlns="" id="{68CA4080-E5A5-44F3-BA9A-3C4D2F68D393}"/>
                  </a:ext>
                </a:extLst>
              </p:cNvPr>
              <p:cNvSpPr/>
              <p:nvPr/>
            </p:nvSpPr>
            <p:spPr>
              <a:xfrm>
                <a:off x="4614875" y="9938477"/>
                <a:ext cx="442320" cy="101275"/>
              </a:xfrm>
              <a:custGeom>
                <a:avLst/>
                <a:gdLst>
                  <a:gd name="connsiteX0" fmla="*/ 439090 w 442320"/>
                  <a:gd name="connsiteY0" fmla="*/ 39350 h 101275"/>
                  <a:gd name="connsiteX1" fmla="*/ 221050 w 442320"/>
                  <a:gd name="connsiteY1" fmla="*/ 75690 h 101275"/>
                  <a:gd name="connsiteX2" fmla="*/ 10279 w 442320"/>
                  <a:gd name="connsiteY2" fmla="*/ 3010 h 101275"/>
                  <a:gd name="connsiteX3" fmla="*/ 3011 w 442320"/>
                  <a:gd name="connsiteY3" fmla="*/ 10278 h 101275"/>
                  <a:gd name="connsiteX4" fmla="*/ 53886 w 442320"/>
                  <a:gd name="connsiteY4" fmla="*/ 61155 h 101275"/>
                  <a:gd name="connsiteX5" fmla="*/ 184710 w 442320"/>
                  <a:gd name="connsiteY5" fmla="*/ 97495 h 101275"/>
                  <a:gd name="connsiteX6" fmla="*/ 439090 w 442320"/>
                  <a:gd name="connsiteY6" fmla="*/ 39350 h 101275"/>
                  <a:gd name="connsiteX7" fmla="*/ 439090 w 442320"/>
                  <a:gd name="connsiteY7" fmla="*/ 39350 h 101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2320" h="101275">
                    <a:moveTo>
                      <a:pt x="439090" y="39350"/>
                    </a:moveTo>
                    <a:cubicBezTo>
                      <a:pt x="366410" y="68422"/>
                      <a:pt x="293730" y="75690"/>
                      <a:pt x="221050" y="75690"/>
                    </a:cubicBezTo>
                    <a:cubicBezTo>
                      <a:pt x="148370" y="75690"/>
                      <a:pt x="53886" y="61155"/>
                      <a:pt x="10279" y="3010"/>
                    </a:cubicBezTo>
                    <a:cubicBezTo>
                      <a:pt x="3011" y="-4257"/>
                      <a:pt x="-4258" y="3010"/>
                      <a:pt x="3011" y="10278"/>
                    </a:cubicBezTo>
                    <a:cubicBezTo>
                      <a:pt x="10279" y="39350"/>
                      <a:pt x="24814" y="53887"/>
                      <a:pt x="53886" y="61155"/>
                    </a:cubicBezTo>
                    <a:cubicBezTo>
                      <a:pt x="97494" y="75690"/>
                      <a:pt x="141102" y="90227"/>
                      <a:pt x="184710" y="97495"/>
                    </a:cubicBezTo>
                    <a:cubicBezTo>
                      <a:pt x="271926" y="112030"/>
                      <a:pt x="359142" y="82958"/>
                      <a:pt x="439090" y="39350"/>
                    </a:cubicBezTo>
                    <a:cubicBezTo>
                      <a:pt x="446358" y="46618"/>
                      <a:pt x="439090" y="39350"/>
                      <a:pt x="439090" y="39350"/>
                    </a:cubicBezTo>
                    <a:close/>
                  </a:path>
                </a:pathLst>
              </a:custGeom>
              <a:solidFill>
                <a:srgbClr val="FDFFFF"/>
              </a:solidFill>
              <a:ln w="72680" cap="flat">
                <a:no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xmlns="" id="{F075E3D4-62C9-4F4D-8576-82645E94C513}"/>
                  </a:ext>
                </a:extLst>
              </p:cNvPr>
              <p:cNvSpPr/>
              <p:nvPr/>
            </p:nvSpPr>
            <p:spPr>
              <a:xfrm>
                <a:off x="4705101" y="10130455"/>
                <a:ext cx="36339" cy="14536"/>
              </a:xfrm>
              <a:custGeom>
                <a:avLst/>
                <a:gdLst>
                  <a:gd name="connsiteX0" fmla="*/ 36340 w 36339"/>
                  <a:gd name="connsiteY0" fmla="*/ 14536 h 14536"/>
                  <a:gd name="connsiteX1" fmla="*/ 0 w 36339"/>
                  <a:gd name="connsiteY1" fmla="*/ 0 h 14536"/>
                  <a:gd name="connsiteX2" fmla="*/ 0 w 36339"/>
                  <a:gd name="connsiteY2" fmla="*/ 0 h 14536"/>
                  <a:gd name="connsiteX3" fmla="*/ 36340 w 36339"/>
                  <a:gd name="connsiteY3" fmla="*/ 14536 h 14536"/>
                  <a:gd name="connsiteX4" fmla="*/ 36340 w 36339"/>
                  <a:gd name="connsiteY4" fmla="*/ 14536 h 14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39" h="14536">
                    <a:moveTo>
                      <a:pt x="36340" y="14536"/>
                    </a:moveTo>
                    <a:cubicBezTo>
                      <a:pt x="21804" y="7268"/>
                      <a:pt x="14536" y="7268"/>
                      <a:pt x="0" y="0"/>
                    </a:cubicBezTo>
                    <a:cubicBezTo>
                      <a:pt x="0" y="0"/>
                      <a:pt x="0" y="0"/>
                      <a:pt x="0" y="0"/>
                    </a:cubicBezTo>
                    <a:cubicBezTo>
                      <a:pt x="7268" y="7268"/>
                      <a:pt x="21804" y="14536"/>
                      <a:pt x="36340" y="14536"/>
                    </a:cubicBezTo>
                    <a:cubicBezTo>
                      <a:pt x="36340" y="14536"/>
                      <a:pt x="36340" y="14536"/>
                      <a:pt x="36340" y="14536"/>
                    </a:cubicBezTo>
                    <a:close/>
                  </a:path>
                </a:pathLst>
              </a:custGeom>
              <a:solidFill>
                <a:srgbClr val="FDFFFF"/>
              </a:solidFill>
              <a:ln w="72680" cap="flat">
                <a:noFill/>
                <a:prstDash val="solid"/>
                <a:miter/>
              </a:ln>
            </p:spPr>
            <p:txBody>
              <a:bodyPr rtlCol="0" anchor="ctr"/>
              <a:lstStyle/>
              <a:p>
                <a:endParaRPr lang="en-US"/>
              </a:p>
            </p:txBody>
          </p:sp>
          <p:sp>
            <p:nvSpPr>
              <p:cNvPr id="268" name="Freeform: Shape 267">
                <a:extLst>
                  <a:ext uri="{FF2B5EF4-FFF2-40B4-BE49-F238E27FC236}">
                    <a16:creationId xmlns:a16="http://schemas.microsoft.com/office/drawing/2014/main" xmlns="" id="{B64560AB-42E9-4AEC-AE64-72B5EBCA1BBC}"/>
                  </a:ext>
                </a:extLst>
              </p:cNvPr>
              <p:cNvSpPr/>
              <p:nvPr/>
            </p:nvSpPr>
            <p:spPr>
              <a:xfrm>
                <a:off x="4763245" y="10112689"/>
                <a:ext cx="325242" cy="54387"/>
              </a:xfrm>
              <a:custGeom>
                <a:avLst/>
                <a:gdLst>
                  <a:gd name="connsiteX0" fmla="*/ 319792 w 325242"/>
                  <a:gd name="connsiteY0" fmla="*/ 3230 h 54387"/>
                  <a:gd name="connsiteX1" fmla="*/ 0 w 325242"/>
                  <a:gd name="connsiteY1" fmla="*/ 39570 h 54387"/>
                  <a:gd name="connsiteX2" fmla="*/ 0 w 325242"/>
                  <a:gd name="connsiteY2" fmla="*/ 39570 h 54387"/>
                  <a:gd name="connsiteX3" fmla="*/ 319792 w 325242"/>
                  <a:gd name="connsiteY3" fmla="*/ 3230 h 54387"/>
                  <a:gd name="connsiteX4" fmla="*/ 319792 w 325242"/>
                  <a:gd name="connsiteY4" fmla="*/ 3230 h 54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242" h="54387">
                    <a:moveTo>
                      <a:pt x="319792" y="3230"/>
                    </a:moveTo>
                    <a:cubicBezTo>
                      <a:pt x="218040" y="39570"/>
                      <a:pt x="109020" y="61374"/>
                      <a:pt x="0" y="39570"/>
                    </a:cubicBezTo>
                    <a:cubicBezTo>
                      <a:pt x="0" y="39570"/>
                      <a:pt x="0" y="39570"/>
                      <a:pt x="0" y="39570"/>
                    </a:cubicBezTo>
                    <a:cubicBezTo>
                      <a:pt x="109020" y="68642"/>
                      <a:pt x="225308" y="54106"/>
                      <a:pt x="319792" y="3230"/>
                    </a:cubicBezTo>
                    <a:cubicBezTo>
                      <a:pt x="327060" y="3230"/>
                      <a:pt x="327060" y="-4038"/>
                      <a:pt x="319792" y="3230"/>
                    </a:cubicBezTo>
                    <a:close/>
                  </a:path>
                </a:pathLst>
              </a:custGeom>
              <a:solidFill>
                <a:srgbClr val="FDFFFF"/>
              </a:solidFill>
              <a:ln w="72680" cap="flat">
                <a:noFill/>
                <a:prstDash val="solid"/>
                <a:miter/>
              </a:ln>
            </p:spPr>
            <p:txBody>
              <a:bodyPr rtlCol="0" anchor="ctr"/>
              <a:lstStyle/>
              <a:p>
                <a:endParaRPr lang="en-US"/>
              </a:p>
            </p:txBody>
          </p:sp>
        </p:grpSp>
        <p:sp>
          <p:nvSpPr>
            <p:cNvPr id="38" name="Freeform: Shape 37">
              <a:extLst>
                <a:ext uri="{FF2B5EF4-FFF2-40B4-BE49-F238E27FC236}">
                  <a16:creationId xmlns:a16="http://schemas.microsoft.com/office/drawing/2014/main" xmlns="" id="{E450CDC6-FED3-4981-ABE2-667307D3B466}"/>
                </a:ext>
              </a:extLst>
            </p:cNvPr>
            <p:cNvSpPr/>
            <p:nvPr/>
          </p:nvSpPr>
          <p:spPr>
            <a:xfrm>
              <a:off x="4537282" y="9099700"/>
              <a:ext cx="1149422" cy="1113714"/>
            </a:xfrm>
            <a:custGeom>
              <a:avLst/>
              <a:gdLst>
                <a:gd name="connsiteX0" fmla="*/ 1148998 w 1149422"/>
                <a:gd name="connsiteY0" fmla="*/ 740036 h 1113714"/>
                <a:gd name="connsiteX1" fmla="*/ 1148998 w 1149422"/>
                <a:gd name="connsiteY1" fmla="*/ 740036 h 1113714"/>
                <a:gd name="connsiteX2" fmla="*/ 1134462 w 1149422"/>
                <a:gd name="connsiteY2" fmla="*/ 609213 h 1113714"/>
                <a:gd name="connsiteX3" fmla="*/ 1134462 w 1149422"/>
                <a:gd name="connsiteY3" fmla="*/ 601945 h 1113714"/>
                <a:gd name="connsiteX4" fmla="*/ 1134462 w 1149422"/>
                <a:gd name="connsiteY4" fmla="*/ 449316 h 1113714"/>
                <a:gd name="connsiteX5" fmla="*/ 1119926 w 1149422"/>
                <a:gd name="connsiteY5" fmla="*/ 296689 h 1113714"/>
                <a:gd name="connsiteX6" fmla="*/ 1112658 w 1149422"/>
                <a:gd name="connsiteY6" fmla="*/ 151329 h 1113714"/>
                <a:gd name="connsiteX7" fmla="*/ 1112658 w 1149422"/>
                <a:gd name="connsiteY7" fmla="*/ 64113 h 1113714"/>
                <a:gd name="connsiteX8" fmla="*/ 1003638 w 1149422"/>
                <a:gd name="connsiteY8" fmla="*/ 13237 h 1113714"/>
                <a:gd name="connsiteX9" fmla="*/ 640238 w 1149422"/>
                <a:gd name="connsiteY9" fmla="*/ 49577 h 1113714"/>
                <a:gd name="connsiteX10" fmla="*/ 553023 w 1149422"/>
                <a:gd name="connsiteY10" fmla="*/ 35041 h 1113714"/>
                <a:gd name="connsiteX11" fmla="*/ 444003 w 1149422"/>
                <a:gd name="connsiteY11" fmla="*/ 78649 h 1113714"/>
                <a:gd name="connsiteX12" fmla="*/ 473075 w 1149422"/>
                <a:gd name="connsiteY12" fmla="*/ 187669 h 1113714"/>
                <a:gd name="connsiteX13" fmla="*/ 444003 w 1149422"/>
                <a:gd name="connsiteY13" fmla="*/ 289421 h 1113714"/>
                <a:gd name="connsiteX14" fmla="*/ 487611 w 1149422"/>
                <a:gd name="connsiteY14" fmla="*/ 347565 h 1113714"/>
                <a:gd name="connsiteX15" fmla="*/ 473075 w 1149422"/>
                <a:gd name="connsiteY15" fmla="*/ 383905 h 1113714"/>
                <a:gd name="connsiteX16" fmla="*/ 480343 w 1149422"/>
                <a:gd name="connsiteY16" fmla="*/ 427513 h 1113714"/>
                <a:gd name="connsiteX17" fmla="*/ 465807 w 1149422"/>
                <a:gd name="connsiteY17" fmla="*/ 427513 h 1113714"/>
                <a:gd name="connsiteX18" fmla="*/ 465807 w 1149422"/>
                <a:gd name="connsiteY18" fmla="*/ 427513 h 1113714"/>
                <a:gd name="connsiteX19" fmla="*/ 444003 w 1149422"/>
                <a:gd name="connsiteY19" fmla="*/ 463853 h 1113714"/>
                <a:gd name="connsiteX20" fmla="*/ 451271 w 1149422"/>
                <a:gd name="connsiteY20" fmla="*/ 500193 h 1113714"/>
                <a:gd name="connsiteX21" fmla="*/ 436735 w 1149422"/>
                <a:gd name="connsiteY21" fmla="*/ 514728 h 1113714"/>
                <a:gd name="connsiteX22" fmla="*/ 422199 w 1149422"/>
                <a:gd name="connsiteY22" fmla="*/ 558336 h 1113714"/>
                <a:gd name="connsiteX23" fmla="*/ 422199 w 1149422"/>
                <a:gd name="connsiteY23" fmla="*/ 565605 h 1113714"/>
                <a:gd name="connsiteX24" fmla="*/ 407663 w 1149422"/>
                <a:gd name="connsiteY24" fmla="*/ 565605 h 1113714"/>
                <a:gd name="connsiteX25" fmla="*/ 407663 w 1149422"/>
                <a:gd name="connsiteY25" fmla="*/ 565605 h 1113714"/>
                <a:gd name="connsiteX26" fmla="*/ 378591 w 1149422"/>
                <a:gd name="connsiteY26" fmla="*/ 572873 h 1113714"/>
                <a:gd name="connsiteX27" fmla="*/ 356787 w 1149422"/>
                <a:gd name="connsiteY27" fmla="*/ 594676 h 1113714"/>
                <a:gd name="connsiteX28" fmla="*/ 364055 w 1149422"/>
                <a:gd name="connsiteY28" fmla="*/ 609213 h 1113714"/>
                <a:gd name="connsiteX29" fmla="*/ 327715 w 1149422"/>
                <a:gd name="connsiteY29" fmla="*/ 652820 h 1113714"/>
                <a:gd name="connsiteX30" fmla="*/ 262303 w 1149422"/>
                <a:gd name="connsiteY30" fmla="*/ 681892 h 1113714"/>
                <a:gd name="connsiteX31" fmla="*/ 211427 w 1149422"/>
                <a:gd name="connsiteY31" fmla="*/ 703696 h 1113714"/>
                <a:gd name="connsiteX32" fmla="*/ 66067 w 1149422"/>
                <a:gd name="connsiteY32" fmla="*/ 747304 h 1113714"/>
                <a:gd name="connsiteX33" fmla="*/ 15191 w 1149422"/>
                <a:gd name="connsiteY33" fmla="*/ 863592 h 1113714"/>
                <a:gd name="connsiteX34" fmla="*/ 7923 w 1149422"/>
                <a:gd name="connsiteY34" fmla="*/ 994416 h 1113714"/>
                <a:gd name="connsiteX35" fmla="*/ 15191 w 1149422"/>
                <a:gd name="connsiteY35" fmla="*/ 994416 h 1113714"/>
                <a:gd name="connsiteX36" fmla="*/ 255035 w 1149422"/>
                <a:gd name="connsiteY36" fmla="*/ 1103436 h 1113714"/>
                <a:gd name="connsiteX37" fmla="*/ 451271 w 1149422"/>
                <a:gd name="connsiteY37" fmla="*/ 1110704 h 1113714"/>
                <a:gd name="connsiteX38" fmla="*/ 632970 w 1149422"/>
                <a:gd name="connsiteY38" fmla="*/ 1059828 h 1113714"/>
                <a:gd name="connsiteX39" fmla="*/ 989102 w 1149422"/>
                <a:gd name="connsiteY39" fmla="*/ 885396 h 1113714"/>
                <a:gd name="connsiteX40" fmla="*/ 1148998 w 1149422"/>
                <a:gd name="connsiteY40" fmla="*/ 740036 h 1113714"/>
                <a:gd name="connsiteX41" fmla="*/ 1127194 w 1149422"/>
                <a:gd name="connsiteY41" fmla="*/ 681892 h 1113714"/>
                <a:gd name="connsiteX42" fmla="*/ 1119926 w 1149422"/>
                <a:gd name="connsiteY42" fmla="*/ 703696 h 1113714"/>
                <a:gd name="connsiteX43" fmla="*/ 1105390 w 1149422"/>
                <a:gd name="connsiteY43" fmla="*/ 732768 h 1113714"/>
                <a:gd name="connsiteX44" fmla="*/ 1090854 w 1149422"/>
                <a:gd name="connsiteY44" fmla="*/ 754572 h 1113714"/>
                <a:gd name="connsiteX45" fmla="*/ 1090854 w 1149422"/>
                <a:gd name="connsiteY45" fmla="*/ 754572 h 1113714"/>
                <a:gd name="connsiteX46" fmla="*/ 974566 w 1149422"/>
                <a:gd name="connsiteY46" fmla="*/ 812716 h 1113714"/>
                <a:gd name="connsiteX47" fmla="*/ 858278 w 1149422"/>
                <a:gd name="connsiteY47" fmla="*/ 856324 h 1113714"/>
                <a:gd name="connsiteX48" fmla="*/ 1119926 w 1149422"/>
                <a:gd name="connsiteY48" fmla="*/ 616480 h 1113714"/>
                <a:gd name="connsiteX49" fmla="*/ 1127194 w 1149422"/>
                <a:gd name="connsiteY49" fmla="*/ 681892 h 1113714"/>
                <a:gd name="connsiteX50" fmla="*/ 1119926 w 1149422"/>
                <a:gd name="connsiteY50" fmla="*/ 601945 h 1113714"/>
                <a:gd name="connsiteX51" fmla="*/ 938226 w 1149422"/>
                <a:gd name="connsiteY51" fmla="*/ 674625 h 1113714"/>
                <a:gd name="connsiteX52" fmla="*/ 851010 w 1149422"/>
                <a:gd name="connsiteY52" fmla="*/ 856324 h 1113714"/>
                <a:gd name="connsiteX53" fmla="*/ 829206 w 1149422"/>
                <a:gd name="connsiteY53" fmla="*/ 863592 h 1113714"/>
                <a:gd name="connsiteX54" fmla="*/ 705650 w 1149422"/>
                <a:gd name="connsiteY54" fmla="*/ 914468 h 1113714"/>
                <a:gd name="connsiteX55" fmla="*/ 851010 w 1149422"/>
                <a:gd name="connsiteY55" fmla="*/ 638285 h 1113714"/>
                <a:gd name="connsiteX56" fmla="*/ 1112658 w 1149422"/>
                <a:gd name="connsiteY56" fmla="*/ 529265 h 1113714"/>
                <a:gd name="connsiteX57" fmla="*/ 1119926 w 1149422"/>
                <a:gd name="connsiteY57" fmla="*/ 543801 h 1113714"/>
                <a:gd name="connsiteX58" fmla="*/ 1119926 w 1149422"/>
                <a:gd name="connsiteY58" fmla="*/ 601945 h 1113714"/>
                <a:gd name="connsiteX59" fmla="*/ 1119926 w 1149422"/>
                <a:gd name="connsiteY59" fmla="*/ 601945 h 1113714"/>
                <a:gd name="connsiteX60" fmla="*/ 1119926 w 1149422"/>
                <a:gd name="connsiteY60" fmla="*/ 434781 h 1113714"/>
                <a:gd name="connsiteX61" fmla="*/ 1119926 w 1149422"/>
                <a:gd name="connsiteY61" fmla="*/ 507461 h 1113714"/>
                <a:gd name="connsiteX62" fmla="*/ 1069050 w 1149422"/>
                <a:gd name="connsiteY62" fmla="*/ 427513 h 1113714"/>
                <a:gd name="connsiteX63" fmla="*/ 974566 w 1149422"/>
                <a:gd name="connsiteY63" fmla="*/ 347565 h 1113714"/>
                <a:gd name="connsiteX64" fmla="*/ 1047246 w 1149422"/>
                <a:gd name="connsiteY64" fmla="*/ 245813 h 1113714"/>
                <a:gd name="connsiteX65" fmla="*/ 1090854 w 1149422"/>
                <a:gd name="connsiteY65" fmla="*/ 187669 h 1113714"/>
                <a:gd name="connsiteX66" fmla="*/ 1090854 w 1149422"/>
                <a:gd name="connsiteY66" fmla="*/ 194937 h 1113714"/>
                <a:gd name="connsiteX67" fmla="*/ 1098122 w 1149422"/>
                <a:gd name="connsiteY67" fmla="*/ 194937 h 1113714"/>
                <a:gd name="connsiteX68" fmla="*/ 1105390 w 1149422"/>
                <a:gd name="connsiteY68" fmla="*/ 180401 h 1113714"/>
                <a:gd name="connsiteX69" fmla="*/ 1119926 w 1149422"/>
                <a:gd name="connsiteY69" fmla="*/ 434781 h 1113714"/>
                <a:gd name="connsiteX70" fmla="*/ 473075 w 1149422"/>
                <a:gd name="connsiteY70" fmla="*/ 56846 h 1113714"/>
                <a:gd name="connsiteX71" fmla="*/ 603898 w 1149422"/>
                <a:gd name="connsiteY71" fmla="*/ 42309 h 1113714"/>
                <a:gd name="connsiteX72" fmla="*/ 734722 w 1149422"/>
                <a:gd name="connsiteY72" fmla="*/ 107721 h 1113714"/>
                <a:gd name="connsiteX73" fmla="*/ 734722 w 1149422"/>
                <a:gd name="connsiteY73" fmla="*/ 231277 h 1113714"/>
                <a:gd name="connsiteX74" fmla="*/ 705650 w 1149422"/>
                <a:gd name="connsiteY74" fmla="*/ 231277 h 1113714"/>
                <a:gd name="connsiteX75" fmla="*/ 582095 w 1149422"/>
                <a:gd name="connsiteY75" fmla="*/ 224009 h 1113714"/>
                <a:gd name="connsiteX76" fmla="*/ 494879 w 1149422"/>
                <a:gd name="connsiteY76" fmla="*/ 194937 h 1113714"/>
                <a:gd name="connsiteX77" fmla="*/ 494879 w 1149422"/>
                <a:gd name="connsiteY77" fmla="*/ 187669 h 1113714"/>
                <a:gd name="connsiteX78" fmla="*/ 473075 w 1149422"/>
                <a:gd name="connsiteY78" fmla="*/ 56846 h 1113714"/>
                <a:gd name="connsiteX79" fmla="*/ 458539 w 1149422"/>
                <a:gd name="connsiteY79" fmla="*/ 303957 h 1113714"/>
                <a:gd name="connsiteX80" fmla="*/ 473075 w 1149422"/>
                <a:gd name="connsiteY80" fmla="*/ 187669 h 1113714"/>
                <a:gd name="connsiteX81" fmla="*/ 473075 w 1149422"/>
                <a:gd name="connsiteY81" fmla="*/ 187669 h 1113714"/>
                <a:gd name="connsiteX82" fmla="*/ 589363 w 1149422"/>
                <a:gd name="connsiteY82" fmla="*/ 238545 h 1113714"/>
                <a:gd name="connsiteX83" fmla="*/ 698382 w 1149422"/>
                <a:gd name="connsiteY83" fmla="*/ 245813 h 1113714"/>
                <a:gd name="connsiteX84" fmla="*/ 792866 w 1149422"/>
                <a:gd name="connsiteY84" fmla="*/ 260349 h 1113714"/>
                <a:gd name="connsiteX85" fmla="*/ 829206 w 1149422"/>
                <a:gd name="connsiteY85" fmla="*/ 318493 h 1113714"/>
                <a:gd name="connsiteX86" fmla="*/ 734722 w 1149422"/>
                <a:gd name="connsiteY86" fmla="*/ 369369 h 1113714"/>
                <a:gd name="connsiteX87" fmla="*/ 574827 w 1149422"/>
                <a:gd name="connsiteY87" fmla="*/ 362101 h 1113714"/>
                <a:gd name="connsiteX88" fmla="*/ 458539 w 1149422"/>
                <a:gd name="connsiteY88" fmla="*/ 303957 h 1113714"/>
                <a:gd name="connsiteX89" fmla="*/ 494879 w 1149422"/>
                <a:gd name="connsiteY89" fmla="*/ 347565 h 1113714"/>
                <a:gd name="connsiteX90" fmla="*/ 545755 w 1149422"/>
                <a:gd name="connsiteY90" fmla="*/ 362101 h 1113714"/>
                <a:gd name="connsiteX91" fmla="*/ 712918 w 1149422"/>
                <a:gd name="connsiteY91" fmla="*/ 376637 h 1113714"/>
                <a:gd name="connsiteX92" fmla="*/ 712918 w 1149422"/>
                <a:gd name="connsiteY92" fmla="*/ 398441 h 1113714"/>
                <a:gd name="connsiteX93" fmla="*/ 720186 w 1149422"/>
                <a:gd name="connsiteY93" fmla="*/ 427513 h 1113714"/>
                <a:gd name="connsiteX94" fmla="*/ 676578 w 1149422"/>
                <a:gd name="connsiteY94" fmla="*/ 427513 h 1113714"/>
                <a:gd name="connsiteX95" fmla="*/ 596631 w 1149422"/>
                <a:gd name="connsiteY95" fmla="*/ 442049 h 1113714"/>
                <a:gd name="connsiteX96" fmla="*/ 480343 w 1149422"/>
                <a:gd name="connsiteY96" fmla="*/ 427513 h 1113714"/>
                <a:gd name="connsiteX97" fmla="*/ 473075 w 1149422"/>
                <a:gd name="connsiteY97" fmla="*/ 391173 h 1113714"/>
                <a:gd name="connsiteX98" fmla="*/ 494879 w 1149422"/>
                <a:gd name="connsiteY98" fmla="*/ 347565 h 1113714"/>
                <a:gd name="connsiteX99" fmla="*/ 734722 w 1149422"/>
                <a:gd name="connsiteY99" fmla="*/ 442049 h 1113714"/>
                <a:gd name="connsiteX100" fmla="*/ 734722 w 1149422"/>
                <a:gd name="connsiteY100" fmla="*/ 492925 h 1113714"/>
                <a:gd name="connsiteX101" fmla="*/ 698382 w 1149422"/>
                <a:gd name="connsiteY101" fmla="*/ 485656 h 1113714"/>
                <a:gd name="connsiteX102" fmla="*/ 669310 w 1149422"/>
                <a:gd name="connsiteY102" fmla="*/ 485656 h 1113714"/>
                <a:gd name="connsiteX103" fmla="*/ 603898 w 1149422"/>
                <a:gd name="connsiteY103" fmla="*/ 442049 h 1113714"/>
                <a:gd name="connsiteX104" fmla="*/ 734722 w 1149422"/>
                <a:gd name="connsiteY104" fmla="*/ 442049 h 1113714"/>
                <a:gd name="connsiteX105" fmla="*/ 451271 w 1149422"/>
                <a:gd name="connsiteY105" fmla="*/ 463853 h 1113714"/>
                <a:gd name="connsiteX106" fmla="*/ 480343 w 1149422"/>
                <a:gd name="connsiteY106" fmla="*/ 434781 h 1113714"/>
                <a:gd name="connsiteX107" fmla="*/ 618434 w 1149422"/>
                <a:gd name="connsiteY107" fmla="*/ 463853 h 1113714"/>
                <a:gd name="connsiteX108" fmla="*/ 741990 w 1149422"/>
                <a:gd name="connsiteY108" fmla="*/ 572873 h 1113714"/>
                <a:gd name="connsiteX109" fmla="*/ 741990 w 1149422"/>
                <a:gd name="connsiteY109" fmla="*/ 572873 h 1113714"/>
                <a:gd name="connsiteX110" fmla="*/ 741990 w 1149422"/>
                <a:gd name="connsiteY110" fmla="*/ 580141 h 1113714"/>
                <a:gd name="connsiteX111" fmla="*/ 741990 w 1149422"/>
                <a:gd name="connsiteY111" fmla="*/ 580141 h 1113714"/>
                <a:gd name="connsiteX112" fmla="*/ 734722 w 1149422"/>
                <a:gd name="connsiteY112" fmla="*/ 594676 h 1113714"/>
                <a:gd name="connsiteX113" fmla="*/ 712918 w 1149422"/>
                <a:gd name="connsiteY113" fmla="*/ 601945 h 1113714"/>
                <a:gd name="connsiteX114" fmla="*/ 712918 w 1149422"/>
                <a:gd name="connsiteY114" fmla="*/ 601945 h 1113714"/>
                <a:gd name="connsiteX115" fmla="*/ 465807 w 1149422"/>
                <a:gd name="connsiteY115" fmla="*/ 507461 h 1113714"/>
                <a:gd name="connsiteX116" fmla="*/ 465807 w 1149422"/>
                <a:gd name="connsiteY116" fmla="*/ 507461 h 1113714"/>
                <a:gd name="connsiteX117" fmla="*/ 451271 w 1149422"/>
                <a:gd name="connsiteY117" fmla="*/ 463853 h 1113714"/>
                <a:gd name="connsiteX118" fmla="*/ 582095 w 1149422"/>
                <a:gd name="connsiteY118" fmla="*/ 609213 h 1113714"/>
                <a:gd name="connsiteX119" fmla="*/ 516683 w 1149422"/>
                <a:gd name="connsiteY119" fmla="*/ 580141 h 1113714"/>
                <a:gd name="connsiteX120" fmla="*/ 574827 w 1149422"/>
                <a:gd name="connsiteY120" fmla="*/ 572873 h 1113714"/>
                <a:gd name="connsiteX121" fmla="*/ 676578 w 1149422"/>
                <a:gd name="connsiteY121" fmla="*/ 572873 h 1113714"/>
                <a:gd name="connsiteX122" fmla="*/ 705650 w 1149422"/>
                <a:gd name="connsiteY122" fmla="*/ 594676 h 1113714"/>
                <a:gd name="connsiteX123" fmla="*/ 705650 w 1149422"/>
                <a:gd name="connsiteY123" fmla="*/ 594676 h 1113714"/>
                <a:gd name="connsiteX124" fmla="*/ 712918 w 1149422"/>
                <a:gd name="connsiteY124" fmla="*/ 601945 h 1113714"/>
                <a:gd name="connsiteX125" fmla="*/ 582095 w 1149422"/>
                <a:gd name="connsiteY125" fmla="*/ 609213 h 1113714"/>
                <a:gd name="connsiteX126" fmla="*/ 676578 w 1149422"/>
                <a:gd name="connsiteY126" fmla="*/ 631016 h 1113714"/>
                <a:gd name="connsiteX127" fmla="*/ 669310 w 1149422"/>
                <a:gd name="connsiteY127" fmla="*/ 652820 h 1113714"/>
                <a:gd name="connsiteX128" fmla="*/ 654774 w 1149422"/>
                <a:gd name="connsiteY128" fmla="*/ 674625 h 1113714"/>
                <a:gd name="connsiteX129" fmla="*/ 611166 w 1149422"/>
                <a:gd name="connsiteY129" fmla="*/ 631016 h 1113714"/>
                <a:gd name="connsiteX130" fmla="*/ 596631 w 1149422"/>
                <a:gd name="connsiteY130" fmla="*/ 623748 h 1113714"/>
                <a:gd name="connsiteX131" fmla="*/ 676578 w 1149422"/>
                <a:gd name="connsiteY131" fmla="*/ 631016 h 1113714"/>
                <a:gd name="connsiteX132" fmla="*/ 502147 w 1149422"/>
                <a:gd name="connsiteY132" fmla="*/ 572873 h 1113714"/>
                <a:gd name="connsiteX133" fmla="*/ 451271 w 1149422"/>
                <a:gd name="connsiteY133" fmla="*/ 558336 h 1113714"/>
                <a:gd name="connsiteX134" fmla="*/ 480343 w 1149422"/>
                <a:gd name="connsiteY134" fmla="*/ 543801 h 1113714"/>
                <a:gd name="connsiteX135" fmla="*/ 545755 w 1149422"/>
                <a:gd name="connsiteY135" fmla="*/ 507461 h 1113714"/>
                <a:gd name="connsiteX136" fmla="*/ 603898 w 1149422"/>
                <a:gd name="connsiteY136" fmla="*/ 529265 h 1113714"/>
                <a:gd name="connsiteX137" fmla="*/ 662042 w 1149422"/>
                <a:gd name="connsiteY137" fmla="*/ 558336 h 1113714"/>
                <a:gd name="connsiteX138" fmla="*/ 603898 w 1149422"/>
                <a:gd name="connsiteY138" fmla="*/ 558336 h 1113714"/>
                <a:gd name="connsiteX139" fmla="*/ 502147 w 1149422"/>
                <a:gd name="connsiteY139" fmla="*/ 572873 h 1113714"/>
                <a:gd name="connsiteX140" fmla="*/ 444003 w 1149422"/>
                <a:gd name="connsiteY140" fmla="*/ 521996 h 1113714"/>
                <a:gd name="connsiteX141" fmla="*/ 458539 w 1149422"/>
                <a:gd name="connsiteY141" fmla="*/ 507461 h 1113714"/>
                <a:gd name="connsiteX142" fmla="*/ 465807 w 1149422"/>
                <a:gd name="connsiteY142" fmla="*/ 500193 h 1113714"/>
                <a:gd name="connsiteX143" fmla="*/ 523951 w 1149422"/>
                <a:gd name="connsiteY143" fmla="*/ 507461 h 1113714"/>
                <a:gd name="connsiteX144" fmla="*/ 487611 w 1149422"/>
                <a:gd name="connsiteY144" fmla="*/ 529265 h 1113714"/>
                <a:gd name="connsiteX145" fmla="*/ 436735 w 1149422"/>
                <a:gd name="connsiteY145" fmla="*/ 558336 h 1113714"/>
                <a:gd name="connsiteX146" fmla="*/ 436735 w 1149422"/>
                <a:gd name="connsiteY146" fmla="*/ 558336 h 1113714"/>
                <a:gd name="connsiteX147" fmla="*/ 444003 w 1149422"/>
                <a:gd name="connsiteY147" fmla="*/ 521996 h 1113714"/>
                <a:gd name="connsiteX148" fmla="*/ 371323 w 1149422"/>
                <a:gd name="connsiteY148" fmla="*/ 594676 h 1113714"/>
                <a:gd name="connsiteX149" fmla="*/ 385859 w 1149422"/>
                <a:gd name="connsiteY149" fmla="*/ 580141 h 1113714"/>
                <a:gd name="connsiteX150" fmla="*/ 393127 w 1149422"/>
                <a:gd name="connsiteY150" fmla="*/ 580141 h 1113714"/>
                <a:gd name="connsiteX151" fmla="*/ 560291 w 1149422"/>
                <a:gd name="connsiteY151" fmla="*/ 609213 h 1113714"/>
                <a:gd name="connsiteX152" fmla="*/ 618434 w 1149422"/>
                <a:gd name="connsiteY152" fmla="*/ 645553 h 1113714"/>
                <a:gd name="connsiteX153" fmla="*/ 647506 w 1149422"/>
                <a:gd name="connsiteY153" fmla="*/ 667356 h 1113714"/>
                <a:gd name="connsiteX154" fmla="*/ 632970 w 1149422"/>
                <a:gd name="connsiteY154" fmla="*/ 718232 h 1113714"/>
                <a:gd name="connsiteX155" fmla="*/ 567558 w 1149422"/>
                <a:gd name="connsiteY155" fmla="*/ 667356 h 1113714"/>
                <a:gd name="connsiteX156" fmla="*/ 516683 w 1149422"/>
                <a:gd name="connsiteY156" fmla="*/ 631016 h 1113714"/>
                <a:gd name="connsiteX157" fmla="*/ 444003 w 1149422"/>
                <a:gd name="connsiteY157" fmla="*/ 609213 h 1113714"/>
                <a:gd name="connsiteX158" fmla="*/ 444003 w 1149422"/>
                <a:gd name="connsiteY158" fmla="*/ 609213 h 1113714"/>
                <a:gd name="connsiteX159" fmla="*/ 414931 w 1149422"/>
                <a:gd name="connsiteY159" fmla="*/ 609213 h 1113714"/>
                <a:gd name="connsiteX160" fmla="*/ 393127 w 1149422"/>
                <a:gd name="connsiteY160" fmla="*/ 609213 h 1113714"/>
                <a:gd name="connsiteX161" fmla="*/ 385859 w 1149422"/>
                <a:gd name="connsiteY161" fmla="*/ 609213 h 1113714"/>
                <a:gd name="connsiteX162" fmla="*/ 371323 w 1149422"/>
                <a:gd name="connsiteY162" fmla="*/ 594676 h 1113714"/>
                <a:gd name="connsiteX163" fmla="*/ 349519 w 1149422"/>
                <a:gd name="connsiteY163" fmla="*/ 645553 h 1113714"/>
                <a:gd name="connsiteX164" fmla="*/ 371323 w 1149422"/>
                <a:gd name="connsiteY164" fmla="*/ 616480 h 1113714"/>
                <a:gd name="connsiteX165" fmla="*/ 385859 w 1149422"/>
                <a:gd name="connsiteY165" fmla="*/ 616480 h 1113714"/>
                <a:gd name="connsiteX166" fmla="*/ 407663 w 1149422"/>
                <a:gd name="connsiteY166" fmla="*/ 616480 h 1113714"/>
                <a:gd name="connsiteX167" fmla="*/ 414931 w 1149422"/>
                <a:gd name="connsiteY167" fmla="*/ 616480 h 1113714"/>
                <a:gd name="connsiteX168" fmla="*/ 473075 w 1149422"/>
                <a:gd name="connsiteY168" fmla="*/ 623748 h 1113714"/>
                <a:gd name="connsiteX169" fmla="*/ 487611 w 1149422"/>
                <a:gd name="connsiteY169" fmla="*/ 631016 h 1113714"/>
                <a:gd name="connsiteX170" fmla="*/ 400395 w 1149422"/>
                <a:gd name="connsiteY170" fmla="*/ 645553 h 1113714"/>
                <a:gd name="connsiteX171" fmla="*/ 349519 w 1149422"/>
                <a:gd name="connsiteY171" fmla="*/ 645553 h 1113714"/>
                <a:gd name="connsiteX172" fmla="*/ 218695 w 1149422"/>
                <a:gd name="connsiteY172" fmla="*/ 718232 h 1113714"/>
                <a:gd name="connsiteX173" fmla="*/ 276839 w 1149422"/>
                <a:gd name="connsiteY173" fmla="*/ 696428 h 1113714"/>
                <a:gd name="connsiteX174" fmla="*/ 327715 w 1149422"/>
                <a:gd name="connsiteY174" fmla="*/ 667356 h 1113714"/>
                <a:gd name="connsiteX175" fmla="*/ 327715 w 1149422"/>
                <a:gd name="connsiteY175" fmla="*/ 674625 h 1113714"/>
                <a:gd name="connsiteX176" fmla="*/ 385859 w 1149422"/>
                <a:gd name="connsiteY176" fmla="*/ 667356 h 1113714"/>
                <a:gd name="connsiteX177" fmla="*/ 502147 w 1149422"/>
                <a:gd name="connsiteY177" fmla="*/ 645553 h 1113714"/>
                <a:gd name="connsiteX178" fmla="*/ 560291 w 1149422"/>
                <a:gd name="connsiteY178" fmla="*/ 689160 h 1113714"/>
                <a:gd name="connsiteX179" fmla="*/ 596631 w 1149422"/>
                <a:gd name="connsiteY179" fmla="*/ 732768 h 1113714"/>
                <a:gd name="connsiteX180" fmla="*/ 502147 w 1149422"/>
                <a:gd name="connsiteY180" fmla="*/ 783644 h 1113714"/>
                <a:gd name="connsiteX181" fmla="*/ 393127 w 1149422"/>
                <a:gd name="connsiteY181" fmla="*/ 812716 h 1113714"/>
                <a:gd name="connsiteX182" fmla="*/ 269571 w 1149422"/>
                <a:gd name="connsiteY182" fmla="*/ 812716 h 1113714"/>
                <a:gd name="connsiteX183" fmla="*/ 225963 w 1149422"/>
                <a:gd name="connsiteY183" fmla="*/ 798180 h 1113714"/>
                <a:gd name="connsiteX184" fmla="*/ 218695 w 1149422"/>
                <a:gd name="connsiteY184" fmla="*/ 718232 h 1113714"/>
                <a:gd name="connsiteX185" fmla="*/ 95139 w 1149422"/>
                <a:gd name="connsiteY185" fmla="*/ 754572 h 1113714"/>
                <a:gd name="connsiteX186" fmla="*/ 204159 w 1149422"/>
                <a:gd name="connsiteY186" fmla="*/ 725500 h 1113714"/>
                <a:gd name="connsiteX187" fmla="*/ 196891 w 1149422"/>
                <a:gd name="connsiteY187" fmla="*/ 776376 h 1113714"/>
                <a:gd name="connsiteX188" fmla="*/ 291375 w 1149422"/>
                <a:gd name="connsiteY188" fmla="*/ 819984 h 1113714"/>
                <a:gd name="connsiteX189" fmla="*/ 444003 w 1149422"/>
                <a:gd name="connsiteY189" fmla="*/ 805448 h 1113714"/>
                <a:gd name="connsiteX190" fmla="*/ 596631 w 1149422"/>
                <a:gd name="connsiteY190" fmla="*/ 732768 h 1113714"/>
                <a:gd name="connsiteX191" fmla="*/ 596631 w 1149422"/>
                <a:gd name="connsiteY191" fmla="*/ 732768 h 1113714"/>
                <a:gd name="connsiteX192" fmla="*/ 625702 w 1149422"/>
                <a:gd name="connsiteY192" fmla="*/ 732768 h 1113714"/>
                <a:gd name="connsiteX193" fmla="*/ 654774 w 1149422"/>
                <a:gd name="connsiteY193" fmla="*/ 681892 h 1113714"/>
                <a:gd name="connsiteX194" fmla="*/ 669310 w 1149422"/>
                <a:gd name="connsiteY194" fmla="*/ 667356 h 1113714"/>
                <a:gd name="connsiteX195" fmla="*/ 683846 w 1149422"/>
                <a:gd name="connsiteY195" fmla="*/ 638285 h 1113714"/>
                <a:gd name="connsiteX196" fmla="*/ 683846 w 1149422"/>
                <a:gd name="connsiteY196" fmla="*/ 638285 h 1113714"/>
                <a:gd name="connsiteX197" fmla="*/ 720186 w 1149422"/>
                <a:gd name="connsiteY197" fmla="*/ 609213 h 1113714"/>
                <a:gd name="connsiteX198" fmla="*/ 734722 w 1149422"/>
                <a:gd name="connsiteY198" fmla="*/ 601945 h 1113714"/>
                <a:gd name="connsiteX199" fmla="*/ 741990 w 1149422"/>
                <a:gd name="connsiteY199" fmla="*/ 587408 h 1113714"/>
                <a:gd name="connsiteX200" fmla="*/ 741990 w 1149422"/>
                <a:gd name="connsiteY200" fmla="*/ 580141 h 1113714"/>
                <a:gd name="connsiteX201" fmla="*/ 741990 w 1149422"/>
                <a:gd name="connsiteY201" fmla="*/ 572873 h 1113714"/>
                <a:gd name="connsiteX202" fmla="*/ 741990 w 1149422"/>
                <a:gd name="connsiteY202" fmla="*/ 572873 h 1113714"/>
                <a:gd name="connsiteX203" fmla="*/ 683846 w 1149422"/>
                <a:gd name="connsiteY203" fmla="*/ 507461 h 1113714"/>
                <a:gd name="connsiteX204" fmla="*/ 691114 w 1149422"/>
                <a:gd name="connsiteY204" fmla="*/ 507461 h 1113714"/>
                <a:gd name="connsiteX205" fmla="*/ 720186 w 1149422"/>
                <a:gd name="connsiteY205" fmla="*/ 514728 h 1113714"/>
                <a:gd name="connsiteX206" fmla="*/ 749258 w 1149422"/>
                <a:gd name="connsiteY206" fmla="*/ 507461 h 1113714"/>
                <a:gd name="connsiteX207" fmla="*/ 741990 w 1149422"/>
                <a:gd name="connsiteY207" fmla="*/ 442049 h 1113714"/>
                <a:gd name="connsiteX208" fmla="*/ 734722 w 1149422"/>
                <a:gd name="connsiteY208" fmla="*/ 442049 h 1113714"/>
                <a:gd name="connsiteX209" fmla="*/ 734722 w 1149422"/>
                <a:gd name="connsiteY209" fmla="*/ 420245 h 1113714"/>
                <a:gd name="connsiteX210" fmla="*/ 727454 w 1149422"/>
                <a:gd name="connsiteY210" fmla="*/ 391173 h 1113714"/>
                <a:gd name="connsiteX211" fmla="*/ 836474 w 1149422"/>
                <a:gd name="connsiteY211" fmla="*/ 333029 h 1113714"/>
                <a:gd name="connsiteX212" fmla="*/ 734722 w 1149422"/>
                <a:gd name="connsiteY212" fmla="*/ 245813 h 1113714"/>
                <a:gd name="connsiteX213" fmla="*/ 756526 w 1149422"/>
                <a:gd name="connsiteY213" fmla="*/ 173133 h 1113714"/>
                <a:gd name="connsiteX214" fmla="*/ 778330 w 1149422"/>
                <a:gd name="connsiteY214" fmla="*/ 136793 h 1113714"/>
                <a:gd name="connsiteX215" fmla="*/ 851010 w 1149422"/>
                <a:gd name="connsiteY215" fmla="*/ 144061 h 1113714"/>
                <a:gd name="connsiteX216" fmla="*/ 952762 w 1149422"/>
                <a:gd name="connsiteY216" fmla="*/ 158597 h 1113714"/>
                <a:gd name="connsiteX217" fmla="*/ 1061782 w 1149422"/>
                <a:gd name="connsiteY217" fmla="*/ 93185 h 1113714"/>
                <a:gd name="connsiteX218" fmla="*/ 1061782 w 1149422"/>
                <a:gd name="connsiteY218" fmla="*/ 85917 h 1113714"/>
                <a:gd name="connsiteX219" fmla="*/ 1003638 w 1149422"/>
                <a:gd name="connsiteY219" fmla="*/ 114989 h 1113714"/>
                <a:gd name="connsiteX220" fmla="*/ 960030 w 1149422"/>
                <a:gd name="connsiteY220" fmla="*/ 136793 h 1113714"/>
                <a:gd name="connsiteX221" fmla="*/ 901886 w 1149422"/>
                <a:gd name="connsiteY221" fmla="*/ 136793 h 1113714"/>
                <a:gd name="connsiteX222" fmla="*/ 785598 w 1149422"/>
                <a:gd name="connsiteY222" fmla="*/ 122257 h 1113714"/>
                <a:gd name="connsiteX223" fmla="*/ 741990 w 1149422"/>
                <a:gd name="connsiteY223" fmla="*/ 165865 h 1113714"/>
                <a:gd name="connsiteX224" fmla="*/ 712918 w 1149422"/>
                <a:gd name="connsiteY224" fmla="*/ 107721 h 1113714"/>
                <a:gd name="connsiteX225" fmla="*/ 640238 w 1149422"/>
                <a:gd name="connsiteY225" fmla="*/ 64113 h 1113714"/>
                <a:gd name="connsiteX226" fmla="*/ 771062 w 1149422"/>
                <a:gd name="connsiteY226" fmla="*/ 35041 h 1113714"/>
                <a:gd name="connsiteX227" fmla="*/ 923690 w 1149422"/>
                <a:gd name="connsiteY227" fmla="*/ 27773 h 1113714"/>
                <a:gd name="connsiteX228" fmla="*/ 1069050 w 1149422"/>
                <a:gd name="connsiteY228" fmla="*/ 56846 h 1113714"/>
                <a:gd name="connsiteX229" fmla="*/ 1098122 w 1149422"/>
                <a:gd name="connsiteY229" fmla="*/ 151329 h 1113714"/>
                <a:gd name="connsiteX230" fmla="*/ 989102 w 1149422"/>
                <a:gd name="connsiteY230" fmla="*/ 274885 h 1113714"/>
                <a:gd name="connsiteX231" fmla="*/ 945494 w 1149422"/>
                <a:gd name="connsiteY231" fmla="*/ 333029 h 1113714"/>
                <a:gd name="connsiteX232" fmla="*/ 1018174 w 1149422"/>
                <a:gd name="connsiteY232" fmla="*/ 405709 h 1113714"/>
                <a:gd name="connsiteX233" fmla="*/ 1105390 w 1149422"/>
                <a:gd name="connsiteY233" fmla="*/ 529265 h 1113714"/>
                <a:gd name="connsiteX234" fmla="*/ 829206 w 1149422"/>
                <a:gd name="connsiteY234" fmla="*/ 645553 h 1113714"/>
                <a:gd name="connsiteX235" fmla="*/ 727454 w 1149422"/>
                <a:gd name="connsiteY235" fmla="*/ 783644 h 1113714"/>
                <a:gd name="connsiteX236" fmla="*/ 691114 w 1149422"/>
                <a:gd name="connsiteY236" fmla="*/ 929004 h 1113714"/>
                <a:gd name="connsiteX237" fmla="*/ 538487 w 1149422"/>
                <a:gd name="connsiteY237" fmla="*/ 994416 h 1113714"/>
                <a:gd name="connsiteX238" fmla="*/ 225963 w 1149422"/>
                <a:gd name="connsiteY238" fmla="*/ 1016220 h 1113714"/>
                <a:gd name="connsiteX239" fmla="*/ 87871 w 1149422"/>
                <a:gd name="connsiteY239" fmla="*/ 972612 h 1113714"/>
                <a:gd name="connsiteX240" fmla="*/ 22459 w 1149422"/>
                <a:gd name="connsiteY240" fmla="*/ 885396 h 1113714"/>
                <a:gd name="connsiteX241" fmla="*/ 95139 w 1149422"/>
                <a:gd name="connsiteY241" fmla="*/ 754572 h 1113714"/>
                <a:gd name="connsiteX242" fmla="*/ 1076318 w 1149422"/>
                <a:gd name="connsiteY242" fmla="*/ 841788 h 1113714"/>
                <a:gd name="connsiteX243" fmla="*/ 960030 w 1149422"/>
                <a:gd name="connsiteY243" fmla="*/ 892664 h 1113714"/>
                <a:gd name="connsiteX244" fmla="*/ 647506 w 1149422"/>
                <a:gd name="connsiteY244" fmla="*/ 1052560 h 1113714"/>
                <a:gd name="connsiteX245" fmla="*/ 480343 w 1149422"/>
                <a:gd name="connsiteY245" fmla="*/ 1103436 h 1113714"/>
                <a:gd name="connsiteX246" fmla="*/ 284107 w 1149422"/>
                <a:gd name="connsiteY246" fmla="*/ 1103436 h 1113714"/>
                <a:gd name="connsiteX247" fmla="*/ 131479 w 1149422"/>
                <a:gd name="connsiteY247" fmla="*/ 1074364 h 1113714"/>
                <a:gd name="connsiteX248" fmla="*/ 15191 w 1149422"/>
                <a:gd name="connsiteY248" fmla="*/ 994416 h 1113714"/>
                <a:gd name="connsiteX249" fmla="*/ 15191 w 1149422"/>
                <a:gd name="connsiteY249" fmla="*/ 929004 h 1113714"/>
                <a:gd name="connsiteX250" fmla="*/ 22459 w 1149422"/>
                <a:gd name="connsiteY250" fmla="*/ 892664 h 1113714"/>
                <a:gd name="connsiteX251" fmla="*/ 22459 w 1149422"/>
                <a:gd name="connsiteY251" fmla="*/ 892664 h 1113714"/>
                <a:gd name="connsiteX252" fmla="*/ 153283 w 1149422"/>
                <a:gd name="connsiteY252" fmla="*/ 994416 h 1113714"/>
                <a:gd name="connsiteX253" fmla="*/ 327715 w 1149422"/>
                <a:gd name="connsiteY253" fmla="*/ 1023488 h 1113714"/>
                <a:gd name="connsiteX254" fmla="*/ 473075 w 1149422"/>
                <a:gd name="connsiteY254" fmla="*/ 1016220 h 1113714"/>
                <a:gd name="connsiteX255" fmla="*/ 632970 w 1149422"/>
                <a:gd name="connsiteY255" fmla="*/ 950808 h 1113714"/>
                <a:gd name="connsiteX256" fmla="*/ 741990 w 1149422"/>
                <a:gd name="connsiteY256" fmla="*/ 907200 h 1113714"/>
                <a:gd name="connsiteX257" fmla="*/ 974566 w 1149422"/>
                <a:gd name="connsiteY257" fmla="*/ 819984 h 1113714"/>
                <a:gd name="connsiteX258" fmla="*/ 1090854 w 1149422"/>
                <a:gd name="connsiteY258" fmla="*/ 761840 h 1113714"/>
                <a:gd name="connsiteX259" fmla="*/ 1119926 w 1149422"/>
                <a:gd name="connsiteY259" fmla="*/ 732768 h 1113714"/>
                <a:gd name="connsiteX260" fmla="*/ 1134462 w 1149422"/>
                <a:gd name="connsiteY260" fmla="*/ 710965 h 1113714"/>
                <a:gd name="connsiteX261" fmla="*/ 1141730 w 1149422"/>
                <a:gd name="connsiteY261" fmla="*/ 754572 h 1113714"/>
                <a:gd name="connsiteX262" fmla="*/ 1141730 w 1149422"/>
                <a:gd name="connsiteY262" fmla="*/ 754572 h 1113714"/>
                <a:gd name="connsiteX263" fmla="*/ 1076318 w 1149422"/>
                <a:gd name="connsiteY263" fmla="*/ 841788 h 1113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Lst>
              <a:rect l="l" t="t" r="r" b="b"/>
              <a:pathLst>
                <a:path w="1149422" h="1113714">
                  <a:moveTo>
                    <a:pt x="1148998" y="740036"/>
                  </a:moveTo>
                  <a:cubicBezTo>
                    <a:pt x="1148998" y="740036"/>
                    <a:pt x="1148998" y="740036"/>
                    <a:pt x="1148998" y="740036"/>
                  </a:cubicBezTo>
                  <a:cubicBezTo>
                    <a:pt x="1148998" y="696428"/>
                    <a:pt x="1134462" y="652820"/>
                    <a:pt x="1134462" y="609213"/>
                  </a:cubicBezTo>
                  <a:cubicBezTo>
                    <a:pt x="1134462" y="609213"/>
                    <a:pt x="1134462" y="601945"/>
                    <a:pt x="1134462" y="601945"/>
                  </a:cubicBezTo>
                  <a:cubicBezTo>
                    <a:pt x="1127194" y="551068"/>
                    <a:pt x="1134462" y="500193"/>
                    <a:pt x="1134462" y="449316"/>
                  </a:cubicBezTo>
                  <a:cubicBezTo>
                    <a:pt x="1134462" y="398441"/>
                    <a:pt x="1127194" y="347565"/>
                    <a:pt x="1119926" y="296689"/>
                  </a:cubicBezTo>
                  <a:cubicBezTo>
                    <a:pt x="1112658" y="245813"/>
                    <a:pt x="1112658" y="202205"/>
                    <a:pt x="1112658" y="151329"/>
                  </a:cubicBezTo>
                  <a:cubicBezTo>
                    <a:pt x="1119926" y="122257"/>
                    <a:pt x="1119926" y="85917"/>
                    <a:pt x="1112658" y="64113"/>
                  </a:cubicBezTo>
                  <a:cubicBezTo>
                    <a:pt x="1098122" y="27773"/>
                    <a:pt x="1039978" y="20506"/>
                    <a:pt x="1003638" y="13237"/>
                  </a:cubicBezTo>
                  <a:cubicBezTo>
                    <a:pt x="887350" y="-15834"/>
                    <a:pt x="756526" y="5969"/>
                    <a:pt x="640238" y="49577"/>
                  </a:cubicBezTo>
                  <a:cubicBezTo>
                    <a:pt x="611166" y="42309"/>
                    <a:pt x="582095" y="35041"/>
                    <a:pt x="553023" y="35041"/>
                  </a:cubicBezTo>
                  <a:cubicBezTo>
                    <a:pt x="516683" y="27773"/>
                    <a:pt x="465807" y="42309"/>
                    <a:pt x="444003" y="78649"/>
                  </a:cubicBezTo>
                  <a:cubicBezTo>
                    <a:pt x="422199" y="122257"/>
                    <a:pt x="444003" y="158597"/>
                    <a:pt x="473075" y="187669"/>
                  </a:cubicBezTo>
                  <a:cubicBezTo>
                    <a:pt x="444003" y="209473"/>
                    <a:pt x="444003" y="260349"/>
                    <a:pt x="444003" y="289421"/>
                  </a:cubicBezTo>
                  <a:cubicBezTo>
                    <a:pt x="444003" y="318493"/>
                    <a:pt x="465807" y="340297"/>
                    <a:pt x="487611" y="347565"/>
                  </a:cubicBezTo>
                  <a:cubicBezTo>
                    <a:pt x="480343" y="362101"/>
                    <a:pt x="480343" y="376637"/>
                    <a:pt x="473075" y="383905"/>
                  </a:cubicBezTo>
                  <a:cubicBezTo>
                    <a:pt x="473075" y="398441"/>
                    <a:pt x="473075" y="412977"/>
                    <a:pt x="480343" y="427513"/>
                  </a:cubicBezTo>
                  <a:cubicBezTo>
                    <a:pt x="473075" y="427513"/>
                    <a:pt x="473075" y="427513"/>
                    <a:pt x="465807" y="427513"/>
                  </a:cubicBezTo>
                  <a:cubicBezTo>
                    <a:pt x="465807" y="427513"/>
                    <a:pt x="465807" y="427513"/>
                    <a:pt x="465807" y="427513"/>
                  </a:cubicBezTo>
                  <a:cubicBezTo>
                    <a:pt x="451271" y="434781"/>
                    <a:pt x="444003" y="449316"/>
                    <a:pt x="444003" y="463853"/>
                  </a:cubicBezTo>
                  <a:cubicBezTo>
                    <a:pt x="444003" y="471121"/>
                    <a:pt x="444003" y="492925"/>
                    <a:pt x="451271" y="500193"/>
                  </a:cubicBezTo>
                  <a:cubicBezTo>
                    <a:pt x="444003" y="507461"/>
                    <a:pt x="436735" y="514728"/>
                    <a:pt x="436735" y="514728"/>
                  </a:cubicBezTo>
                  <a:cubicBezTo>
                    <a:pt x="429467" y="529265"/>
                    <a:pt x="414931" y="543801"/>
                    <a:pt x="422199" y="558336"/>
                  </a:cubicBezTo>
                  <a:cubicBezTo>
                    <a:pt x="422199" y="558336"/>
                    <a:pt x="422199" y="558336"/>
                    <a:pt x="422199" y="565605"/>
                  </a:cubicBezTo>
                  <a:cubicBezTo>
                    <a:pt x="414931" y="565605"/>
                    <a:pt x="414931" y="565605"/>
                    <a:pt x="407663" y="565605"/>
                  </a:cubicBezTo>
                  <a:cubicBezTo>
                    <a:pt x="407663" y="565605"/>
                    <a:pt x="407663" y="565605"/>
                    <a:pt x="407663" y="565605"/>
                  </a:cubicBezTo>
                  <a:cubicBezTo>
                    <a:pt x="400395" y="558336"/>
                    <a:pt x="385859" y="572873"/>
                    <a:pt x="378591" y="572873"/>
                  </a:cubicBezTo>
                  <a:cubicBezTo>
                    <a:pt x="371323" y="580141"/>
                    <a:pt x="364055" y="587408"/>
                    <a:pt x="356787" y="594676"/>
                  </a:cubicBezTo>
                  <a:cubicBezTo>
                    <a:pt x="356787" y="601945"/>
                    <a:pt x="356787" y="609213"/>
                    <a:pt x="364055" y="609213"/>
                  </a:cubicBezTo>
                  <a:cubicBezTo>
                    <a:pt x="356787" y="616480"/>
                    <a:pt x="327715" y="638285"/>
                    <a:pt x="327715" y="652820"/>
                  </a:cubicBezTo>
                  <a:cubicBezTo>
                    <a:pt x="305911" y="660088"/>
                    <a:pt x="284107" y="674625"/>
                    <a:pt x="262303" y="681892"/>
                  </a:cubicBezTo>
                  <a:cubicBezTo>
                    <a:pt x="240499" y="689160"/>
                    <a:pt x="225963" y="696428"/>
                    <a:pt x="211427" y="703696"/>
                  </a:cubicBezTo>
                  <a:cubicBezTo>
                    <a:pt x="160551" y="718232"/>
                    <a:pt x="109675" y="710965"/>
                    <a:pt x="66067" y="747304"/>
                  </a:cubicBezTo>
                  <a:cubicBezTo>
                    <a:pt x="29727" y="776376"/>
                    <a:pt x="15191" y="819984"/>
                    <a:pt x="15191" y="863592"/>
                  </a:cubicBezTo>
                  <a:cubicBezTo>
                    <a:pt x="655" y="899932"/>
                    <a:pt x="-6613" y="958076"/>
                    <a:pt x="7923" y="994416"/>
                  </a:cubicBezTo>
                  <a:cubicBezTo>
                    <a:pt x="7923" y="994416"/>
                    <a:pt x="15191" y="994416"/>
                    <a:pt x="15191" y="994416"/>
                  </a:cubicBezTo>
                  <a:cubicBezTo>
                    <a:pt x="66067" y="1067096"/>
                    <a:pt x="175087" y="1088900"/>
                    <a:pt x="255035" y="1103436"/>
                  </a:cubicBezTo>
                  <a:cubicBezTo>
                    <a:pt x="320447" y="1110704"/>
                    <a:pt x="385859" y="1117972"/>
                    <a:pt x="451271" y="1110704"/>
                  </a:cubicBezTo>
                  <a:cubicBezTo>
                    <a:pt x="516683" y="1103436"/>
                    <a:pt x="574827" y="1088900"/>
                    <a:pt x="632970" y="1059828"/>
                  </a:cubicBezTo>
                  <a:cubicBezTo>
                    <a:pt x="756526" y="1008952"/>
                    <a:pt x="865546" y="936272"/>
                    <a:pt x="989102" y="885396"/>
                  </a:cubicBezTo>
                  <a:cubicBezTo>
                    <a:pt x="1069050" y="863592"/>
                    <a:pt x="1156266" y="834520"/>
                    <a:pt x="1148998" y="740036"/>
                  </a:cubicBezTo>
                  <a:close/>
                  <a:moveTo>
                    <a:pt x="1127194" y="681892"/>
                  </a:moveTo>
                  <a:cubicBezTo>
                    <a:pt x="1127194" y="689160"/>
                    <a:pt x="1119926" y="696428"/>
                    <a:pt x="1119926" y="703696"/>
                  </a:cubicBezTo>
                  <a:cubicBezTo>
                    <a:pt x="1112658" y="710965"/>
                    <a:pt x="1105390" y="718232"/>
                    <a:pt x="1105390" y="732768"/>
                  </a:cubicBezTo>
                  <a:cubicBezTo>
                    <a:pt x="1098122" y="740036"/>
                    <a:pt x="1090854" y="747304"/>
                    <a:pt x="1090854" y="754572"/>
                  </a:cubicBezTo>
                  <a:cubicBezTo>
                    <a:pt x="1090854" y="754572"/>
                    <a:pt x="1090854" y="754572"/>
                    <a:pt x="1090854" y="754572"/>
                  </a:cubicBezTo>
                  <a:cubicBezTo>
                    <a:pt x="1054514" y="783644"/>
                    <a:pt x="1018174" y="798180"/>
                    <a:pt x="974566" y="812716"/>
                  </a:cubicBezTo>
                  <a:cubicBezTo>
                    <a:pt x="938226" y="827252"/>
                    <a:pt x="894618" y="841788"/>
                    <a:pt x="858278" y="856324"/>
                  </a:cubicBezTo>
                  <a:cubicBezTo>
                    <a:pt x="880082" y="725500"/>
                    <a:pt x="989102" y="616480"/>
                    <a:pt x="1119926" y="616480"/>
                  </a:cubicBezTo>
                  <a:cubicBezTo>
                    <a:pt x="1119926" y="638285"/>
                    <a:pt x="1127194" y="660088"/>
                    <a:pt x="1127194" y="681892"/>
                  </a:cubicBezTo>
                  <a:close/>
                  <a:moveTo>
                    <a:pt x="1119926" y="601945"/>
                  </a:moveTo>
                  <a:cubicBezTo>
                    <a:pt x="1047246" y="601945"/>
                    <a:pt x="989102" y="631016"/>
                    <a:pt x="938226" y="674625"/>
                  </a:cubicBezTo>
                  <a:cubicBezTo>
                    <a:pt x="894618" y="718232"/>
                    <a:pt x="851010" y="783644"/>
                    <a:pt x="851010" y="856324"/>
                  </a:cubicBezTo>
                  <a:cubicBezTo>
                    <a:pt x="843742" y="856324"/>
                    <a:pt x="836474" y="863592"/>
                    <a:pt x="829206" y="863592"/>
                  </a:cubicBezTo>
                  <a:cubicBezTo>
                    <a:pt x="785598" y="878128"/>
                    <a:pt x="749258" y="899932"/>
                    <a:pt x="705650" y="914468"/>
                  </a:cubicBezTo>
                  <a:cubicBezTo>
                    <a:pt x="712918" y="812716"/>
                    <a:pt x="778330" y="703696"/>
                    <a:pt x="851010" y="638285"/>
                  </a:cubicBezTo>
                  <a:cubicBezTo>
                    <a:pt x="916422" y="580141"/>
                    <a:pt x="1025442" y="529265"/>
                    <a:pt x="1112658" y="529265"/>
                  </a:cubicBezTo>
                  <a:cubicBezTo>
                    <a:pt x="1112658" y="536533"/>
                    <a:pt x="1119926" y="536533"/>
                    <a:pt x="1119926" y="543801"/>
                  </a:cubicBezTo>
                  <a:cubicBezTo>
                    <a:pt x="1119926" y="558336"/>
                    <a:pt x="1119926" y="580141"/>
                    <a:pt x="1119926" y="601945"/>
                  </a:cubicBezTo>
                  <a:cubicBezTo>
                    <a:pt x="1119926" y="594676"/>
                    <a:pt x="1119926" y="594676"/>
                    <a:pt x="1119926" y="601945"/>
                  </a:cubicBezTo>
                  <a:close/>
                  <a:moveTo>
                    <a:pt x="1119926" y="434781"/>
                  </a:moveTo>
                  <a:cubicBezTo>
                    <a:pt x="1119926" y="456585"/>
                    <a:pt x="1119926" y="485656"/>
                    <a:pt x="1119926" y="507461"/>
                  </a:cubicBezTo>
                  <a:cubicBezTo>
                    <a:pt x="1105390" y="478389"/>
                    <a:pt x="1090854" y="449316"/>
                    <a:pt x="1069050" y="427513"/>
                  </a:cubicBezTo>
                  <a:cubicBezTo>
                    <a:pt x="1039978" y="398441"/>
                    <a:pt x="1010906" y="376637"/>
                    <a:pt x="974566" y="347565"/>
                  </a:cubicBezTo>
                  <a:cubicBezTo>
                    <a:pt x="909154" y="296689"/>
                    <a:pt x="1018174" y="274885"/>
                    <a:pt x="1047246" y="245813"/>
                  </a:cubicBezTo>
                  <a:cubicBezTo>
                    <a:pt x="1061782" y="231277"/>
                    <a:pt x="1076318" y="209473"/>
                    <a:pt x="1090854" y="187669"/>
                  </a:cubicBezTo>
                  <a:cubicBezTo>
                    <a:pt x="1090854" y="187669"/>
                    <a:pt x="1090854" y="187669"/>
                    <a:pt x="1090854" y="194937"/>
                  </a:cubicBezTo>
                  <a:cubicBezTo>
                    <a:pt x="1090854" y="216741"/>
                    <a:pt x="1090854" y="202205"/>
                    <a:pt x="1098122" y="194937"/>
                  </a:cubicBezTo>
                  <a:cubicBezTo>
                    <a:pt x="1098122" y="187669"/>
                    <a:pt x="1105390" y="187669"/>
                    <a:pt x="1105390" y="180401"/>
                  </a:cubicBezTo>
                  <a:cubicBezTo>
                    <a:pt x="1098122" y="260349"/>
                    <a:pt x="1112658" y="347565"/>
                    <a:pt x="1119926" y="434781"/>
                  </a:cubicBezTo>
                  <a:close/>
                  <a:moveTo>
                    <a:pt x="473075" y="56846"/>
                  </a:moveTo>
                  <a:cubicBezTo>
                    <a:pt x="509415" y="27773"/>
                    <a:pt x="560291" y="35041"/>
                    <a:pt x="603898" y="42309"/>
                  </a:cubicBezTo>
                  <a:cubicBezTo>
                    <a:pt x="647506" y="56846"/>
                    <a:pt x="698382" y="71381"/>
                    <a:pt x="734722" y="107721"/>
                  </a:cubicBezTo>
                  <a:cubicBezTo>
                    <a:pt x="763794" y="144061"/>
                    <a:pt x="741990" y="187669"/>
                    <a:pt x="734722" y="231277"/>
                  </a:cubicBezTo>
                  <a:cubicBezTo>
                    <a:pt x="727454" y="231277"/>
                    <a:pt x="712918" y="231277"/>
                    <a:pt x="705650" y="231277"/>
                  </a:cubicBezTo>
                  <a:cubicBezTo>
                    <a:pt x="662042" y="231277"/>
                    <a:pt x="625702" y="231277"/>
                    <a:pt x="582095" y="224009"/>
                  </a:cubicBezTo>
                  <a:cubicBezTo>
                    <a:pt x="560291" y="216741"/>
                    <a:pt x="516683" y="216741"/>
                    <a:pt x="494879" y="194937"/>
                  </a:cubicBezTo>
                  <a:cubicBezTo>
                    <a:pt x="494879" y="194937"/>
                    <a:pt x="494879" y="194937"/>
                    <a:pt x="494879" y="187669"/>
                  </a:cubicBezTo>
                  <a:cubicBezTo>
                    <a:pt x="465807" y="158597"/>
                    <a:pt x="422199" y="100453"/>
                    <a:pt x="473075" y="56846"/>
                  </a:cubicBezTo>
                  <a:close/>
                  <a:moveTo>
                    <a:pt x="458539" y="303957"/>
                  </a:moveTo>
                  <a:cubicBezTo>
                    <a:pt x="436735" y="274885"/>
                    <a:pt x="451271" y="216741"/>
                    <a:pt x="473075" y="187669"/>
                  </a:cubicBezTo>
                  <a:lnTo>
                    <a:pt x="473075" y="187669"/>
                  </a:lnTo>
                  <a:cubicBezTo>
                    <a:pt x="480343" y="231277"/>
                    <a:pt x="560291" y="238545"/>
                    <a:pt x="589363" y="238545"/>
                  </a:cubicBezTo>
                  <a:cubicBezTo>
                    <a:pt x="625702" y="245813"/>
                    <a:pt x="662042" y="245813"/>
                    <a:pt x="698382" y="245813"/>
                  </a:cubicBezTo>
                  <a:cubicBezTo>
                    <a:pt x="727454" y="245813"/>
                    <a:pt x="763794" y="245813"/>
                    <a:pt x="792866" y="260349"/>
                  </a:cubicBezTo>
                  <a:cubicBezTo>
                    <a:pt x="814670" y="267617"/>
                    <a:pt x="821938" y="296689"/>
                    <a:pt x="829206" y="318493"/>
                  </a:cubicBezTo>
                  <a:cubicBezTo>
                    <a:pt x="821938" y="369369"/>
                    <a:pt x="771062" y="369369"/>
                    <a:pt x="734722" y="369369"/>
                  </a:cubicBezTo>
                  <a:cubicBezTo>
                    <a:pt x="676578" y="369369"/>
                    <a:pt x="625702" y="369369"/>
                    <a:pt x="574827" y="362101"/>
                  </a:cubicBezTo>
                  <a:cubicBezTo>
                    <a:pt x="538487" y="347565"/>
                    <a:pt x="487611" y="340297"/>
                    <a:pt x="458539" y="303957"/>
                  </a:cubicBezTo>
                  <a:close/>
                  <a:moveTo>
                    <a:pt x="494879" y="347565"/>
                  </a:moveTo>
                  <a:cubicBezTo>
                    <a:pt x="509415" y="354833"/>
                    <a:pt x="531219" y="362101"/>
                    <a:pt x="545755" y="362101"/>
                  </a:cubicBezTo>
                  <a:cubicBezTo>
                    <a:pt x="567558" y="369369"/>
                    <a:pt x="647506" y="376637"/>
                    <a:pt x="712918" y="376637"/>
                  </a:cubicBezTo>
                  <a:cubicBezTo>
                    <a:pt x="712918" y="383905"/>
                    <a:pt x="712918" y="391173"/>
                    <a:pt x="712918" y="398441"/>
                  </a:cubicBezTo>
                  <a:cubicBezTo>
                    <a:pt x="712918" y="405709"/>
                    <a:pt x="720186" y="420245"/>
                    <a:pt x="720186" y="427513"/>
                  </a:cubicBezTo>
                  <a:cubicBezTo>
                    <a:pt x="705650" y="427513"/>
                    <a:pt x="691114" y="427513"/>
                    <a:pt x="676578" y="427513"/>
                  </a:cubicBezTo>
                  <a:cubicBezTo>
                    <a:pt x="647506" y="427513"/>
                    <a:pt x="625702" y="427513"/>
                    <a:pt x="596631" y="442049"/>
                  </a:cubicBezTo>
                  <a:cubicBezTo>
                    <a:pt x="560291" y="427513"/>
                    <a:pt x="523951" y="420245"/>
                    <a:pt x="480343" y="427513"/>
                  </a:cubicBezTo>
                  <a:cubicBezTo>
                    <a:pt x="480343" y="412977"/>
                    <a:pt x="473075" y="405709"/>
                    <a:pt x="473075" y="391173"/>
                  </a:cubicBezTo>
                  <a:cubicBezTo>
                    <a:pt x="487611" y="369369"/>
                    <a:pt x="494879" y="362101"/>
                    <a:pt x="494879" y="347565"/>
                  </a:cubicBezTo>
                  <a:close/>
                  <a:moveTo>
                    <a:pt x="734722" y="442049"/>
                  </a:moveTo>
                  <a:cubicBezTo>
                    <a:pt x="741990" y="456585"/>
                    <a:pt x="749258" y="478389"/>
                    <a:pt x="734722" y="492925"/>
                  </a:cubicBezTo>
                  <a:cubicBezTo>
                    <a:pt x="727454" y="500193"/>
                    <a:pt x="705650" y="492925"/>
                    <a:pt x="698382" y="485656"/>
                  </a:cubicBezTo>
                  <a:cubicBezTo>
                    <a:pt x="691114" y="485656"/>
                    <a:pt x="683846" y="485656"/>
                    <a:pt x="669310" y="485656"/>
                  </a:cubicBezTo>
                  <a:cubicBezTo>
                    <a:pt x="647506" y="471121"/>
                    <a:pt x="625702" y="456585"/>
                    <a:pt x="603898" y="442049"/>
                  </a:cubicBezTo>
                  <a:cubicBezTo>
                    <a:pt x="647506" y="442049"/>
                    <a:pt x="698382" y="434781"/>
                    <a:pt x="734722" y="442049"/>
                  </a:cubicBezTo>
                  <a:close/>
                  <a:moveTo>
                    <a:pt x="451271" y="463853"/>
                  </a:moveTo>
                  <a:cubicBezTo>
                    <a:pt x="451271" y="449316"/>
                    <a:pt x="465807" y="434781"/>
                    <a:pt x="480343" y="434781"/>
                  </a:cubicBezTo>
                  <a:cubicBezTo>
                    <a:pt x="531219" y="434781"/>
                    <a:pt x="567558" y="442049"/>
                    <a:pt x="618434" y="463853"/>
                  </a:cubicBezTo>
                  <a:cubicBezTo>
                    <a:pt x="669310" y="485656"/>
                    <a:pt x="705650" y="521996"/>
                    <a:pt x="741990" y="572873"/>
                  </a:cubicBezTo>
                  <a:cubicBezTo>
                    <a:pt x="741990" y="572873"/>
                    <a:pt x="741990" y="572873"/>
                    <a:pt x="741990" y="572873"/>
                  </a:cubicBezTo>
                  <a:cubicBezTo>
                    <a:pt x="741990" y="572873"/>
                    <a:pt x="741990" y="580141"/>
                    <a:pt x="741990" y="580141"/>
                  </a:cubicBezTo>
                  <a:cubicBezTo>
                    <a:pt x="741990" y="580141"/>
                    <a:pt x="741990" y="580141"/>
                    <a:pt x="741990" y="580141"/>
                  </a:cubicBezTo>
                  <a:cubicBezTo>
                    <a:pt x="741990" y="587408"/>
                    <a:pt x="741990" y="587408"/>
                    <a:pt x="734722" y="594676"/>
                  </a:cubicBezTo>
                  <a:cubicBezTo>
                    <a:pt x="727454" y="601945"/>
                    <a:pt x="720186" y="601945"/>
                    <a:pt x="712918" y="601945"/>
                  </a:cubicBezTo>
                  <a:cubicBezTo>
                    <a:pt x="712918" y="601945"/>
                    <a:pt x="712918" y="601945"/>
                    <a:pt x="712918" y="601945"/>
                  </a:cubicBezTo>
                  <a:cubicBezTo>
                    <a:pt x="647506" y="543801"/>
                    <a:pt x="553023" y="500193"/>
                    <a:pt x="465807" y="507461"/>
                  </a:cubicBezTo>
                  <a:cubicBezTo>
                    <a:pt x="465807" y="507461"/>
                    <a:pt x="465807" y="507461"/>
                    <a:pt x="465807" y="507461"/>
                  </a:cubicBezTo>
                  <a:cubicBezTo>
                    <a:pt x="451271" y="492925"/>
                    <a:pt x="451271" y="471121"/>
                    <a:pt x="451271" y="463853"/>
                  </a:cubicBezTo>
                  <a:close/>
                  <a:moveTo>
                    <a:pt x="582095" y="609213"/>
                  </a:moveTo>
                  <a:cubicBezTo>
                    <a:pt x="560291" y="594676"/>
                    <a:pt x="538487" y="587408"/>
                    <a:pt x="516683" y="580141"/>
                  </a:cubicBezTo>
                  <a:cubicBezTo>
                    <a:pt x="538487" y="580141"/>
                    <a:pt x="553023" y="572873"/>
                    <a:pt x="574827" y="572873"/>
                  </a:cubicBezTo>
                  <a:cubicBezTo>
                    <a:pt x="611166" y="565605"/>
                    <a:pt x="640238" y="572873"/>
                    <a:pt x="676578" y="572873"/>
                  </a:cubicBezTo>
                  <a:cubicBezTo>
                    <a:pt x="691114" y="580141"/>
                    <a:pt x="698382" y="587408"/>
                    <a:pt x="705650" y="594676"/>
                  </a:cubicBezTo>
                  <a:cubicBezTo>
                    <a:pt x="705650" y="594676"/>
                    <a:pt x="705650" y="594676"/>
                    <a:pt x="705650" y="594676"/>
                  </a:cubicBezTo>
                  <a:cubicBezTo>
                    <a:pt x="705650" y="594676"/>
                    <a:pt x="712918" y="601945"/>
                    <a:pt x="712918" y="601945"/>
                  </a:cubicBezTo>
                  <a:cubicBezTo>
                    <a:pt x="676578" y="638285"/>
                    <a:pt x="632970" y="594676"/>
                    <a:pt x="582095" y="609213"/>
                  </a:cubicBezTo>
                  <a:close/>
                  <a:moveTo>
                    <a:pt x="676578" y="631016"/>
                  </a:moveTo>
                  <a:cubicBezTo>
                    <a:pt x="669310" y="638285"/>
                    <a:pt x="669310" y="645553"/>
                    <a:pt x="669310" y="652820"/>
                  </a:cubicBezTo>
                  <a:cubicBezTo>
                    <a:pt x="669310" y="660088"/>
                    <a:pt x="662042" y="667356"/>
                    <a:pt x="654774" y="674625"/>
                  </a:cubicBezTo>
                  <a:cubicBezTo>
                    <a:pt x="647506" y="660088"/>
                    <a:pt x="625702" y="645553"/>
                    <a:pt x="611166" y="631016"/>
                  </a:cubicBezTo>
                  <a:cubicBezTo>
                    <a:pt x="603898" y="631016"/>
                    <a:pt x="603898" y="623748"/>
                    <a:pt x="596631" y="623748"/>
                  </a:cubicBezTo>
                  <a:cubicBezTo>
                    <a:pt x="625702" y="623748"/>
                    <a:pt x="647506" y="631016"/>
                    <a:pt x="676578" y="631016"/>
                  </a:cubicBezTo>
                  <a:close/>
                  <a:moveTo>
                    <a:pt x="502147" y="572873"/>
                  </a:moveTo>
                  <a:cubicBezTo>
                    <a:pt x="487611" y="565605"/>
                    <a:pt x="465807" y="565605"/>
                    <a:pt x="451271" y="558336"/>
                  </a:cubicBezTo>
                  <a:cubicBezTo>
                    <a:pt x="458539" y="558336"/>
                    <a:pt x="473075" y="551068"/>
                    <a:pt x="480343" y="543801"/>
                  </a:cubicBezTo>
                  <a:cubicBezTo>
                    <a:pt x="502147" y="529265"/>
                    <a:pt x="516683" y="514728"/>
                    <a:pt x="545755" y="507461"/>
                  </a:cubicBezTo>
                  <a:cubicBezTo>
                    <a:pt x="567558" y="514728"/>
                    <a:pt x="582095" y="514728"/>
                    <a:pt x="603898" y="529265"/>
                  </a:cubicBezTo>
                  <a:cubicBezTo>
                    <a:pt x="625702" y="536533"/>
                    <a:pt x="640238" y="551068"/>
                    <a:pt x="662042" y="558336"/>
                  </a:cubicBezTo>
                  <a:cubicBezTo>
                    <a:pt x="640238" y="558336"/>
                    <a:pt x="625702" y="558336"/>
                    <a:pt x="603898" y="558336"/>
                  </a:cubicBezTo>
                  <a:cubicBezTo>
                    <a:pt x="567558" y="565605"/>
                    <a:pt x="538487" y="572873"/>
                    <a:pt x="502147" y="572873"/>
                  </a:cubicBezTo>
                  <a:close/>
                  <a:moveTo>
                    <a:pt x="444003" y="521996"/>
                  </a:moveTo>
                  <a:cubicBezTo>
                    <a:pt x="451271" y="514728"/>
                    <a:pt x="451271" y="514728"/>
                    <a:pt x="458539" y="507461"/>
                  </a:cubicBezTo>
                  <a:cubicBezTo>
                    <a:pt x="458539" y="507461"/>
                    <a:pt x="465807" y="507461"/>
                    <a:pt x="465807" y="500193"/>
                  </a:cubicBezTo>
                  <a:cubicBezTo>
                    <a:pt x="487611" y="500193"/>
                    <a:pt x="502147" y="500193"/>
                    <a:pt x="523951" y="507461"/>
                  </a:cubicBezTo>
                  <a:cubicBezTo>
                    <a:pt x="509415" y="514728"/>
                    <a:pt x="494879" y="521996"/>
                    <a:pt x="487611" y="529265"/>
                  </a:cubicBezTo>
                  <a:cubicBezTo>
                    <a:pt x="480343" y="536533"/>
                    <a:pt x="451271" y="565605"/>
                    <a:pt x="436735" y="558336"/>
                  </a:cubicBezTo>
                  <a:cubicBezTo>
                    <a:pt x="436735" y="558336"/>
                    <a:pt x="436735" y="558336"/>
                    <a:pt x="436735" y="558336"/>
                  </a:cubicBezTo>
                  <a:cubicBezTo>
                    <a:pt x="429467" y="543801"/>
                    <a:pt x="436735" y="529265"/>
                    <a:pt x="444003" y="521996"/>
                  </a:cubicBezTo>
                  <a:close/>
                  <a:moveTo>
                    <a:pt x="371323" y="594676"/>
                  </a:moveTo>
                  <a:cubicBezTo>
                    <a:pt x="378591" y="587408"/>
                    <a:pt x="378591" y="580141"/>
                    <a:pt x="385859" y="580141"/>
                  </a:cubicBezTo>
                  <a:cubicBezTo>
                    <a:pt x="385859" y="580141"/>
                    <a:pt x="385859" y="580141"/>
                    <a:pt x="393127" y="580141"/>
                  </a:cubicBezTo>
                  <a:cubicBezTo>
                    <a:pt x="451271" y="565605"/>
                    <a:pt x="509415" y="587408"/>
                    <a:pt x="560291" y="609213"/>
                  </a:cubicBezTo>
                  <a:cubicBezTo>
                    <a:pt x="582095" y="616480"/>
                    <a:pt x="596631" y="631016"/>
                    <a:pt x="618434" y="645553"/>
                  </a:cubicBezTo>
                  <a:cubicBezTo>
                    <a:pt x="625702" y="652820"/>
                    <a:pt x="640238" y="660088"/>
                    <a:pt x="647506" y="667356"/>
                  </a:cubicBezTo>
                  <a:cubicBezTo>
                    <a:pt x="669310" y="689160"/>
                    <a:pt x="647506" y="703696"/>
                    <a:pt x="632970" y="718232"/>
                  </a:cubicBezTo>
                  <a:cubicBezTo>
                    <a:pt x="611166" y="725500"/>
                    <a:pt x="582095" y="681892"/>
                    <a:pt x="567558" y="667356"/>
                  </a:cubicBezTo>
                  <a:cubicBezTo>
                    <a:pt x="553023" y="652820"/>
                    <a:pt x="531219" y="638285"/>
                    <a:pt x="516683" y="631016"/>
                  </a:cubicBezTo>
                  <a:cubicBezTo>
                    <a:pt x="494879" y="616480"/>
                    <a:pt x="465807" y="609213"/>
                    <a:pt x="444003" y="609213"/>
                  </a:cubicBezTo>
                  <a:cubicBezTo>
                    <a:pt x="444003" y="609213"/>
                    <a:pt x="444003" y="609213"/>
                    <a:pt x="444003" y="609213"/>
                  </a:cubicBezTo>
                  <a:cubicBezTo>
                    <a:pt x="436735" y="609213"/>
                    <a:pt x="422199" y="609213"/>
                    <a:pt x="414931" y="609213"/>
                  </a:cubicBezTo>
                  <a:cubicBezTo>
                    <a:pt x="407663" y="609213"/>
                    <a:pt x="400395" y="609213"/>
                    <a:pt x="393127" y="609213"/>
                  </a:cubicBezTo>
                  <a:cubicBezTo>
                    <a:pt x="393127" y="609213"/>
                    <a:pt x="385859" y="609213"/>
                    <a:pt x="385859" y="609213"/>
                  </a:cubicBezTo>
                  <a:cubicBezTo>
                    <a:pt x="364055" y="609213"/>
                    <a:pt x="371323" y="601945"/>
                    <a:pt x="371323" y="594676"/>
                  </a:cubicBezTo>
                  <a:close/>
                  <a:moveTo>
                    <a:pt x="349519" y="645553"/>
                  </a:moveTo>
                  <a:cubicBezTo>
                    <a:pt x="356787" y="638285"/>
                    <a:pt x="364055" y="631016"/>
                    <a:pt x="371323" y="616480"/>
                  </a:cubicBezTo>
                  <a:cubicBezTo>
                    <a:pt x="378591" y="616480"/>
                    <a:pt x="378591" y="616480"/>
                    <a:pt x="385859" y="616480"/>
                  </a:cubicBezTo>
                  <a:cubicBezTo>
                    <a:pt x="393127" y="616480"/>
                    <a:pt x="400395" y="616480"/>
                    <a:pt x="407663" y="616480"/>
                  </a:cubicBezTo>
                  <a:cubicBezTo>
                    <a:pt x="407663" y="616480"/>
                    <a:pt x="407663" y="616480"/>
                    <a:pt x="414931" y="616480"/>
                  </a:cubicBezTo>
                  <a:cubicBezTo>
                    <a:pt x="436735" y="616480"/>
                    <a:pt x="458539" y="616480"/>
                    <a:pt x="473075" y="623748"/>
                  </a:cubicBezTo>
                  <a:cubicBezTo>
                    <a:pt x="480343" y="623748"/>
                    <a:pt x="487611" y="623748"/>
                    <a:pt x="487611" y="631016"/>
                  </a:cubicBezTo>
                  <a:cubicBezTo>
                    <a:pt x="458539" y="631016"/>
                    <a:pt x="422199" y="638285"/>
                    <a:pt x="400395" y="645553"/>
                  </a:cubicBezTo>
                  <a:cubicBezTo>
                    <a:pt x="378591" y="652820"/>
                    <a:pt x="320447" y="681892"/>
                    <a:pt x="349519" y="645553"/>
                  </a:cubicBezTo>
                  <a:close/>
                  <a:moveTo>
                    <a:pt x="218695" y="718232"/>
                  </a:moveTo>
                  <a:cubicBezTo>
                    <a:pt x="240499" y="710965"/>
                    <a:pt x="255035" y="703696"/>
                    <a:pt x="276839" y="696428"/>
                  </a:cubicBezTo>
                  <a:cubicBezTo>
                    <a:pt x="291375" y="689160"/>
                    <a:pt x="313179" y="681892"/>
                    <a:pt x="327715" y="667356"/>
                  </a:cubicBezTo>
                  <a:cubicBezTo>
                    <a:pt x="327715" y="667356"/>
                    <a:pt x="327715" y="667356"/>
                    <a:pt x="327715" y="674625"/>
                  </a:cubicBezTo>
                  <a:cubicBezTo>
                    <a:pt x="342251" y="689160"/>
                    <a:pt x="371323" y="674625"/>
                    <a:pt x="385859" y="667356"/>
                  </a:cubicBezTo>
                  <a:cubicBezTo>
                    <a:pt x="422199" y="652820"/>
                    <a:pt x="458539" y="652820"/>
                    <a:pt x="502147" y="645553"/>
                  </a:cubicBezTo>
                  <a:cubicBezTo>
                    <a:pt x="523951" y="660088"/>
                    <a:pt x="538487" y="674625"/>
                    <a:pt x="560291" y="689160"/>
                  </a:cubicBezTo>
                  <a:cubicBezTo>
                    <a:pt x="574827" y="703696"/>
                    <a:pt x="582095" y="718232"/>
                    <a:pt x="596631" y="732768"/>
                  </a:cubicBezTo>
                  <a:cubicBezTo>
                    <a:pt x="567558" y="754572"/>
                    <a:pt x="538487" y="769108"/>
                    <a:pt x="502147" y="783644"/>
                  </a:cubicBezTo>
                  <a:cubicBezTo>
                    <a:pt x="465807" y="798180"/>
                    <a:pt x="429467" y="805448"/>
                    <a:pt x="393127" y="812716"/>
                  </a:cubicBezTo>
                  <a:cubicBezTo>
                    <a:pt x="349519" y="827252"/>
                    <a:pt x="320447" y="827252"/>
                    <a:pt x="269571" y="812716"/>
                  </a:cubicBezTo>
                  <a:cubicBezTo>
                    <a:pt x="255035" y="805448"/>
                    <a:pt x="240499" y="805448"/>
                    <a:pt x="225963" y="798180"/>
                  </a:cubicBezTo>
                  <a:cubicBezTo>
                    <a:pt x="196891" y="776376"/>
                    <a:pt x="189623" y="747304"/>
                    <a:pt x="218695" y="718232"/>
                  </a:cubicBezTo>
                  <a:close/>
                  <a:moveTo>
                    <a:pt x="95139" y="754572"/>
                  </a:moveTo>
                  <a:cubicBezTo>
                    <a:pt x="131479" y="732768"/>
                    <a:pt x="175087" y="747304"/>
                    <a:pt x="204159" y="725500"/>
                  </a:cubicBezTo>
                  <a:cubicBezTo>
                    <a:pt x="189623" y="740036"/>
                    <a:pt x="182355" y="754572"/>
                    <a:pt x="196891" y="776376"/>
                  </a:cubicBezTo>
                  <a:cubicBezTo>
                    <a:pt x="211427" y="798180"/>
                    <a:pt x="269571" y="812716"/>
                    <a:pt x="291375" y="819984"/>
                  </a:cubicBezTo>
                  <a:cubicBezTo>
                    <a:pt x="334983" y="834520"/>
                    <a:pt x="400395" y="819984"/>
                    <a:pt x="444003" y="805448"/>
                  </a:cubicBezTo>
                  <a:cubicBezTo>
                    <a:pt x="502147" y="790912"/>
                    <a:pt x="553023" y="769108"/>
                    <a:pt x="596631" y="732768"/>
                  </a:cubicBezTo>
                  <a:cubicBezTo>
                    <a:pt x="596631" y="732768"/>
                    <a:pt x="596631" y="732768"/>
                    <a:pt x="596631" y="732768"/>
                  </a:cubicBezTo>
                  <a:cubicBezTo>
                    <a:pt x="603898" y="732768"/>
                    <a:pt x="611166" y="732768"/>
                    <a:pt x="625702" y="732768"/>
                  </a:cubicBezTo>
                  <a:cubicBezTo>
                    <a:pt x="654774" y="718232"/>
                    <a:pt x="662042" y="703696"/>
                    <a:pt x="654774" y="681892"/>
                  </a:cubicBezTo>
                  <a:cubicBezTo>
                    <a:pt x="662042" y="681892"/>
                    <a:pt x="662042" y="674625"/>
                    <a:pt x="669310" y="667356"/>
                  </a:cubicBezTo>
                  <a:cubicBezTo>
                    <a:pt x="676578" y="660088"/>
                    <a:pt x="676578" y="645553"/>
                    <a:pt x="683846" y="638285"/>
                  </a:cubicBezTo>
                  <a:cubicBezTo>
                    <a:pt x="683846" y="638285"/>
                    <a:pt x="683846" y="638285"/>
                    <a:pt x="683846" y="638285"/>
                  </a:cubicBezTo>
                  <a:cubicBezTo>
                    <a:pt x="698382" y="638285"/>
                    <a:pt x="712918" y="631016"/>
                    <a:pt x="720186" y="609213"/>
                  </a:cubicBezTo>
                  <a:cubicBezTo>
                    <a:pt x="727454" y="609213"/>
                    <a:pt x="727454" y="609213"/>
                    <a:pt x="734722" y="601945"/>
                  </a:cubicBezTo>
                  <a:cubicBezTo>
                    <a:pt x="741990" y="594676"/>
                    <a:pt x="741990" y="594676"/>
                    <a:pt x="741990" y="587408"/>
                  </a:cubicBezTo>
                  <a:cubicBezTo>
                    <a:pt x="741990" y="587408"/>
                    <a:pt x="741990" y="580141"/>
                    <a:pt x="741990" y="580141"/>
                  </a:cubicBezTo>
                  <a:cubicBezTo>
                    <a:pt x="741990" y="580141"/>
                    <a:pt x="741990" y="572873"/>
                    <a:pt x="741990" y="572873"/>
                  </a:cubicBezTo>
                  <a:cubicBezTo>
                    <a:pt x="741990" y="572873"/>
                    <a:pt x="741990" y="572873"/>
                    <a:pt x="741990" y="572873"/>
                  </a:cubicBezTo>
                  <a:cubicBezTo>
                    <a:pt x="727454" y="551068"/>
                    <a:pt x="705650" y="529265"/>
                    <a:pt x="683846" y="507461"/>
                  </a:cubicBezTo>
                  <a:cubicBezTo>
                    <a:pt x="683846" y="507461"/>
                    <a:pt x="683846" y="507461"/>
                    <a:pt x="691114" y="507461"/>
                  </a:cubicBezTo>
                  <a:cubicBezTo>
                    <a:pt x="698382" y="507461"/>
                    <a:pt x="712918" y="514728"/>
                    <a:pt x="720186" y="514728"/>
                  </a:cubicBezTo>
                  <a:cubicBezTo>
                    <a:pt x="727454" y="514728"/>
                    <a:pt x="741990" y="514728"/>
                    <a:pt x="749258" y="507461"/>
                  </a:cubicBezTo>
                  <a:cubicBezTo>
                    <a:pt x="763794" y="492925"/>
                    <a:pt x="756526" y="449316"/>
                    <a:pt x="741990" y="442049"/>
                  </a:cubicBezTo>
                  <a:cubicBezTo>
                    <a:pt x="741990" y="442049"/>
                    <a:pt x="734722" y="442049"/>
                    <a:pt x="734722" y="442049"/>
                  </a:cubicBezTo>
                  <a:cubicBezTo>
                    <a:pt x="734722" y="434781"/>
                    <a:pt x="734722" y="427513"/>
                    <a:pt x="734722" y="420245"/>
                  </a:cubicBezTo>
                  <a:cubicBezTo>
                    <a:pt x="734722" y="412977"/>
                    <a:pt x="727454" y="405709"/>
                    <a:pt x="727454" y="391173"/>
                  </a:cubicBezTo>
                  <a:cubicBezTo>
                    <a:pt x="792866" y="391173"/>
                    <a:pt x="843742" y="376637"/>
                    <a:pt x="836474" y="333029"/>
                  </a:cubicBezTo>
                  <a:cubicBezTo>
                    <a:pt x="843742" y="267617"/>
                    <a:pt x="792866" y="253081"/>
                    <a:pt x="734722" y="245813"/>
                  </a:cubicBezTo>
                  <a:cubicBezTo>
                    <a:pt x="741990" y="224009"/>
                    <a:pt x="741990" y="194937"/>
                    <a:pt x="756526" y="173133"/>
                  </a:cubicBezTo>
                  <a:cubicBezTo>
                    <a:pt x="763794" y="158597"/>
                    <a:pt x="771062" y="144061"/>
                    <a:pt x="778330" y="136793"/>
                  </a:cubicBezTo>
                  <a:cubicBezTo>
                    <a:pt x="800134" y="122257"/>
                    <a:pt x="829206" y="136793"/>
                    <a:pt x="851010" y="144061"/>
                  </a:cubicBezTo>
                  <a:cubicBezTo>
                    <a:pt x="880082" y="151329"/>
                    <a:pt x="923690" y="165865"/>
                    <a:pt x="952762" y="158597"/>
                  </a:cubicBezTo>
                  <a:cubicBezTo>
                    <a:pt x="996370" y="151329"/>
                    <a:pt x="1025442" y="114989"/>
                    <a:pt x="1061782" y="93185"/>
                  </a:cubicBezTo>
                  <a:cubicBezTo>
                    <a:pt x="1061782" y="93185"/>
                    <a:pt x="1061782" y="85917"/>
                    <a:pt x="1061782" y="85917"/>
                  </a:cubicBezTo>
                  <a:cubicBezTo>
                    <a:pt x="1039978" y="93185"/>
                    <a:pt x="1018174" y="107721"/>
                    <a:pt x="1003638" y="114989"/>
                  </a:cubicBezTo>
                  <a:cubicBezTo>
                    <a:pt x="989102" y="122257"/>
                    <a:pt x="974566" y="129525"/>
                    <a:pt x="960030" y="136793"/>
                  </a:cubicBezTo>
                  <a:cubicBezTo>
                    <a:pt x="945494" y="144061"/>
                    <a:pt x="916422" y="136793"/>
                    <a:pt x="901886" y="136793"/>
                  </a:cubicBezTo>
                  <a:cubicBezTo>
                    <a:pt x="865546" y="129525"/>
                    <a:pt x="821938" y="107721"/>
                    <a:pt x="785598" y="122257"/>
                  </a:cubicBezTo>
                  <a:cubicBezTo>
                    <a:pt x="763794" y="129525"/>
                    <a:pt x="749258" y="144061"/>
                    <a:pt x="741990" y="165865"/>
                  </a:cubicBezTo>
                  <a:cubicBezTo>
                    <a:pt x="741990" y="144061"/>
                    <a:pt x="727454" y="122257"/>
                    <a:pt x="712918" y="107721"/>
                  </a:cubicBezTo>
                  <a:cubicBezTo>
                    <a:pt x="691114" y="85917"/>
                    <a:pt x="669310" y="71381"/>
                    <a:pt x="640238" y="64113"/>
                  </a:cubicBezTo>
                  <a:cubicBezTo>
                    <a:pt x="683846" y="56846"/>
                    <a:pt x="727454" y="42309"/>
                    <a:pt x="771062" y="35041"/>
                  </a:cubicBezTo>
                  <a:cubicBezTo>
                    <a:pt x="821938" y="27773"/>
                    <a:pt x="872814" y="27773"/>
                    <a:pt x="923690" y="27773"/>
                  </a:cubicBezTo>
                  <a:cubicBezTo>
                    <a:pt x="974566" y="27773"/>
                    <a:pt x="1018174" y="42309"/>
                    <a:pt x="1069050" y="56846"/>
                  </a:cubicBezTo>
                  <a:cubicBezTo>
                    <a:pt x="1105390" y="71381"/>
                    <a:pt x="1098122" y="114989"/>
                    <a:pt x="1098122" y="151329"/>
                  </a:cubicBezTo>
                  <a:cubicBezTo>
                    <a:pt x="1076318" y="209473"/>
                    <a:pt x="1047246" y="253081"/>
                    <a:pt x="989102" y="274885"/>
                  </a:cubicBezTo>
                  <a:cubicBezTo>
                    <a:pt x="967298" y="282153"/>
                    <a:pt x="938226" y="303957"/>
                    <a:pt x="945494" y="333029"/>
                  </a:cubicBezTo>
                  <a:cubicBezTo>
                    <a:pt x="960030" y="369369"/>
                    <a:pt x="989102" y="383905"/>
                    <a:pt x="1018174" y="405709"/>
                  </a:cubicBezTo>
                  <a:cubicBezTo>
                    <a:pt x="1061782" y="442049"/>
                    <a:pt x="1090854" y="485656"/>
                    <a:pt x="1105390" y="529265"/>
                  </a:cubicBezTo>
                  <a:cubicBezTo>
                    <a:pt x="1010906" y="529265"/>
                    <a:pt x="901886" y="587408"/>
                    <a:pt x="829206" y="645553"/>
                  </a:cubicBezTo>
                  <a:cubicBezTo>
                    <a:pt x="785598" y="681892"/>
                    <a:pt x="756526" y="732768"/>
                    <a:pt x="727454" y="783644"/>
                  </a:cubicBezTo>
                  <a:cubicBezTo>
                    <a:pt x="705650" y="827252"/>
                    <a:pt x="691114" y="878128"/>
                    <a:pt x="691114" y="929004"/>
                  </a:cubicBezTo>
                  <a:cubicBezTo>
                    <a:pt x="640238" y="950808"/>
                    <a:pt x="589363" y="972612"/>
                    <a:pt x="538487" y="994416"/>
                  </a:cubicBezTo>
                  <a:cubicBezTo>
                    <a:pt x="444003" y="1038024"/>
                    <a:pt x="334983" y="1030756"/>
                    <a:pt x="225963" y="1016220"/>
                  </a:cubicBezTo>
                  <a:cubicBezTo>
                    <a:pt x="182355" y="1008952"/>
                    <a:pt x="131479" y="994416"/>
                    <a:pt x="87871" y="972612"/>
                  </a:cubicBezTo>
                  <a:cubicBezTo>
                    <a:pt x="51531" y="950808"/>
                    <a:pt x="29727" y="921736"/>
                    <a:pt x="22459" y="885396"/>
                  </a:cubicBezTo>
                  <a:cubicBezTo>
                    <a:pt x="36995" y="827252"/>
                    <a:pt x="44263" y="783644"/>
                    <a:pt x="95139" y="754572"/>
                  </a:cubicBezTo>
                  <a:close/>
                  <a:moveTo>
                    <a:pt x="1076318" y="841788"/>
                  </a:moveTo>
                  <a:cubicBezTo>
                    <a:pt x="1039978" y="863592"/>
                    <a:pt x="996370" y="878128"/>
                    <a:pt x="960030" y="892664"/>
                  </a:cubicBezTo>
                  <a:cubicBezTo>
                    <a:pt x="851010" y="943540"/>
                    <a:pt x="749258" y="1001684"/>
                    <a:pt x="647506" y="1052560"/>
                  </a:cubicBezTo>
                  <a:cubicBezTo>
                    <a:pt x="596631" y="1074364"/>
                    <a:pt x="538487" y="1096168"/>
                    <a:pt x="480343" y="1103436"/>
                  </a:cubicBezTo>
                  <a:cubicBezTo>
                    <a:pt x="414931" y="1110704"/>
                    <a:pt x="349519" y="1110704"/>
                    <a:pt x="284107" y="1103436"/>
                  </a:cubicBezTo>
                  <a:cubicBezTo>
                    <a:pt x="233231" y="1096168"/>
                    <a:pt x="182355" y="1088900"/>
                    <a:pt x="131479" y="1074364"/>
                  </a:cubicBezTo>
                  <a:cubicBezTo>
                    <a:pt x="80603" y="1059828"/>
                    <a:pt x="51531" y="1030756"/>
                    <a:pt x="15191" y="994416"/>
                  </a:cubicBezTo>
                  <a:cubicBezTo>
                    <a:pt x="15191" y="972612"/>
                    <a:pt x="15191" y="950808"/>
                    <a:pt x="15191" y="929004"/>
                  </a:cubicBezTo>
                  <a:cubicBezTo>
                    <a:pt x="15191" y="914468"/>
                    <a:pt x="15191" y="907200"/>
                    <a:pt x="22459" y="892664"/>
                  </a:cubicBezTo>
                  <a:cubicBezTo>
                    <a:pt x="22459" y="892664"/>
                    <a:pt x="22459" y="892664"/>
                    <a:pt x="22459" y="892664"/>
                  </a:cubicBezTo>
                  <a:cubicBezTo>
                    <a:pt x="36995" y="950808"/>
                    <a:pt x="102407" y="979880"/>
                    <a:pt x="153283" y="994416"/>
                  </a:cubicBezTo>
                  <a:cubicBezTo>
                    <a:pt x="211427" y="1008952"/>
                    <a:pt x="269571" y="1016220"/>
                    <a:pt x="327715" y="1023488"/>
                  </a:cubicBezTo>
                  <a:cubicBezTo>
                    <a:pt x="378591" y="1023488"/>
                    <a:pt x="429467" y="1030756"/>
                    <a:pt x="473075" y="1016220"/>
                  </a:cubicBezTo>
                  <a:cubicBezTo>
                    <a:pt x="531219" y="1001684"/>
                    <a:pt x="582095" y="972612"/>
                    <a:pt x="632970" y="950808"/>
                  </a:cubicBezTo>
                  <a:cubicBezTo>
                    <a:pt x="669310" y="936272"/>
                    <a:pt x="705650" y="921736"/>
                    <a:pt x="741990" y="907200"/>
                  </a:cubicBezTo>
                  <a:cubicBezTo>
                    <a:pt x="821938" y="878128"/>
                    <a:pt x="894618" y="849056"/>
                    <a:pt x="974566" y="819984"/>
                  </a:cubicBezTo>
                  <a:cubicBezTo>
                    <a:pt x="1018174" y="805448"/>
                    <a:pt x="1054514" y="790912"/>
                    <a:pt x="1090854" y="761840"/>
                  </a:cubicBezTo>
                  <a:cubicBezTo>
                    <a:pt x="1098122" y="754572"/>
                    <a:pt x="1112658" y="740036"/>
                    <a:pt x="1119926" y="732768"/>
                  </a:cubicBezTo>
                  <a:cubicBezTo>
                    <a:pt x="1127194" y="725500"/>
                    <a:pt x="1134462" y="718232"/>
                    <a:pt x="1134462" y="710965"/>
                  </a:cubicBezTo>
                  <a:cubicBezTo>
                    <a:pt x="1134462" y="725500"/>
                    <a:pt x="1141730" y="740036"/>
                    <a:pt x="1141730" y="754572"/>
                  </a:cubicBezTo>
                  <a:lnTo>
                    <a:pt x="1141730" y="754572"/>
                  </a:lnTo>
                  <a:cubicBezTo>
                    <a:pt x="1134462" y="790912"/>
                    <a:pt x="1119926" y="819984"/>
                    <a:pt x="1076318" y="841788"/>
                  </a:cubicBezTo>
                  <a:close/>
                </a:path>
              </a:pathLst>
            </a:custGeom>
            <a:solidFill>
              <a:srgbClr val="444444">
                <a:alpha val="40000"/>
              </a:srgbClr>
            </a:solidFill>
            <a:ln w="72680"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xmlns="" id="{082C72AF-F669-4FA9-BD7D-6F37ADF7FF90}"/>
                </a:ext>
              </a:extLst>
            </p:cNvPr>
            <p:cNvSpPr/>
            <p:nvPr/>
          </p:nvSpPr>
          <p:spPr>
            <a:xfrm>
              <a:off x="4537282" y="9098401"/>
              <a:ext cx="887350" cy="1097466"/>
            </a:xfrm>
            <a:custGeom>
              <a:avLst/>
              <a:gdLst>
                <a:gd name="connsiteX0" fmla="*/ 262303 w 887350"/>
                <a:gd name="connsiteY0" fmla="*/ 944839 h 1097466"/>
                <a:gd name="connsiteX1" fmla="*/ 393127 w 887350"/>
                <a:gd name="connsiteY1" fmla="*/ 879427 h 1097466"/>
                <a:gd name="connsiteX2" fmla="*/ 640238 w 887350"/>
                <a:gd name="connsiteY2" fmla="*/ 755871 h 1097466"/>
                <a:gd name="connsiteX3" fmla="*/ 763794 w 887350"/>
                <a:gd name="connsiteY3" fmla="*/ 327060 h 1097466"/>
                <a:gd name="connsiteX4" fmla="*/ 887350 w 887350"/>
                <a:gd name="connsiteY4" fmla="*/ 0 h 1097466"/>
                <a:gd name="connsiteX5" fmla="*/ 640238 w 887350"/>
                <a:gd name="connsiteY5" fmla="*/ 43608 h 1097466"/>
                <a:gd name="connsiteX6" fmla="*/ 553023 w 887350"/>
                <a:gd name="connsiteY6" fmla="*/ 29072 h 1097466"/>
                <a:gd name="connsiteX7" fmla="*/ 444003 w 887350"/>
                <a:gd name="connsiteY7" fmla="*/ 72680 h 1097466"/>
                <a:gd name="connsiteX8" fmla="*/ 473075 w 887350"/>
                <a:gd name="connsiteY8" fmla="*/ 181700 h 1097466"/>
                <a:gd name="connsiteX9" fmla="*/ 444003 w 887350"/>
                <a:gd name="connsiteY9" fmla="*/ 283452 h 1097466"/>
                <a:gd name="connsiteX10" fmla="*/ 487611 w 887350"/>
                <a:gd name="connsiteY10" fmla="*/ 341595 h 1097466"/>
                <a:gd name="connsiteX11" fmla="*/ 473075 w 887350"/>
                <a:gd name="connsiteY11" fmla="*/ 377935 h 1097466"/>
                <a:gd name="connsiteX12" fmla="*/ 480343 w 887350"/>
                <a:gd name="connsiteY12" fmla="*/ 421544 h 1097466"/>
                <a:gd name="connsiteX13" fmla="*/ 465807 w 887350"/>
                <a:gd name="connsiteY13" fmla="*/ 421544 h 1097466"/>
                <a:gd name="connsiteX14" fmla="*/ 465807 w 887350"/>
                <a:gd name="connsiteY14" fmla="*/ 421544 h 1097466"/>
                <a:gd name="connsiteX15" fmla="*/ 444003 w 887350"/>
                <a:gd name="connsiteY15" fmla="*/ 457884 h 1097466"/>
                <a:gd name="connsiteX16" fmla="*/ 451271 w 887350"/>
                <a:gd name="connsiteY16" fmla="*/ 494223 h 1097466"/>
                <a:gd name="connsiteX17" fmla="*/ 436735 w 887350"/>
                <a:gd name="connsiteY17" fmla="*/ 508759 h 1097466"/>
                <a:gd name="connsiteX18" fmla="*/ 422199 w 887350"/>
                <a:gd name="connsiteY18" fmla="*/ 552367 h 1097466"/>
                <a:gd name="connsiteX19" fmla="*/ 422199 w 887350"/>
                <a:gd name="connsiteY19" fmla="*/ 559635 h 1097466"/>
                <a:gd name="connsiteX20" fmla="*/ 407663 w 887350"/>
                <a:gd name="connsiteY20" fmla="*/ 559635 h 1097466"/>
                <a:gd name="connsiteX21" fmla="*/ 407663 w 887350"/>
                <a:gd name="connsiteY21" fmla="*/ 559635 h 1097466"/>
                <a:gd name="connsiteX22" fmla="*/ 378591 w 887350"/>
                <a:gd name="connsiteY22" fmla="*/ 566903 h 1097466"/>
                <a:gd name="connsiteX23" fmla="*/ 356787 w 887350"/>
                <a:gd name="connsiteY23" fmla="*/ 588707 h 1097466"/>
                <a:gd name="connsiteX24" fmla="*/ 364055 w 887350"/>
                <a:gd name="connsiteY24" fmla="*/ 603243 h 1097466"/>
                <a:gd name="connsiteX25" fmla="*/ 327715 w 887350"/>
                <a:gd name="connsiteY25" fmla="*/ 646851 h 1097466"/>
                <a:gd name="connsiteX26" fmla="*/ 262303 w 887350"/>
                <a:gd name="connsiteY26" fmla="*/ 675923 h 1097466"/>
                <a:gd name="connsiteX27" fmla="*/ 211427 w 887350"/>
                <a:gd name="connsiteY27" fmla="*/ 697727 h 1097466"/>
                <a:gd name="connsiteX28" fmla="*/ 66067 w 887350"/>
                <a:gd name="connsiteY28" fmla="*/ 741335 h 1097466"/>
                <a:gd name="connsiteX29" fmla="*/ 15191 w 887350"/>
                <a:gd name="connsiteY29" fmla="*/ 857623 h 1097466"/>
                <a:gd name="connsiteX30" fmla="*/ 7923 w 887350"/>
                <a:gd name="connsiteY30" fmla="*/ 988446 h 1097466"/>
                <a:gd name="connsiteX31" fmla="*/ 15191 w 887350"/>
                <a:gd name="connsiteY31" fmla="*/ 988446 h 1097466"/>
                <a:gd name="connsiteX32" fmla="*/ 247767 w 887350"/>
                <a:gd name="connsiteY32" fmla="*/ 1097466 h 1097466"/>
                <a:gd name="connsiteX33" fmla="*/ 262303 w 887350"/>
                <a:gd name="connsiteY33" fmla="*/ 944839 h 1097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887350" h="1097466">
                  <a:moveTo>
                    <a:pt x="262303" y="944839"/>
                  </a:moveTo>
                  <a:cubicBezTo>
                    <a:pt x="284107" y="893963"/>
                    <a:pt x="334983" y="893963"/>
                    <a:pt x="393127" y="879427"/>
                  </a:cubicBezTo>
                  <a:cubicBezTo>
                    <a:pt x="480343" y="850355"/>
                    <a:pt x="574827" y="821283"/>
                    <a:pt x="640238" y="755871"/>
                  </a:cubicBezTo>
                  <a:cubicBezTo>
                    <a:pt x="763794" y="639583"/>
                    <a:pt x="756526" y="479687"/>
                    <a:pt x="763794" y="327060"/>
                  </a:cubicBezTo>
                  <a:cubicBezTo>
                    <a:pt x="771062" y="210772"/>
                    <a:pt x="800134" y="87216"/>
                    <a:pt x="887350" y="0"/>
                  </a:cubicBezTo>
                  <a:cubicBezTo>
                    <a:pt x="800134" y="0"/>
                    <a:pt x="712918" y="14536"/>
                    <a:pt x="640238" y="43608"/>
                  </a:cubicBezTo>
                  <a:cubicBezTo>
                    <a:pt x="611166" y="36340"/>
                    <a:pt x="582095" y="29072"/>
                    <a:pt x="553023" y="29072"/>
                  </a:cubicBezTo>
                  <a:cubicBezTo>
                    <a:pt x="516683" y="21804"/>
                    <a:pt x="465807" y="36340"/>
                    <a:pt x="444003" y="72680"/>
                  </a:cubicBezTo>
                  <a:cubicBezTo>
                    <a:pt x="422199" y="116288"/>
                    <a:pt x="444003" y="152628"/>
                    <a:pt x="473075" y="181700"/>
                  </a:cubicBezTo>
                  <a:cubicBezTo>
                    <a:pt x="444003" y="203504"/>
                    <a:pt x="444003" y="254380"/>
                    <a:pt x="444003" y="283452"/>
                  </a:cubicBezTo>
                  <a:cubicBezTo>
                    <a:pt x="444003" y="312524"/>
                    <a:pt x="465807" y="334327"/>
                    <a:pt x="487611" y="341595"/>
                  </a:cubicBezTo>
                  <a:cubicBezTo>
                    <a:pt x="480343" y="356132"/>
                    <a:pt x="480343" y="370667"/>
                    <a:pt x="473075" y="377935"/>
                  </a:cubicBezTo>
                  <a:cubicBezTo>
                    <a:pt x="473075" y="392472"/>
                    <a:pt x="473075" y="407007"/>
                    <a:pt x="480343" y="421544"/>
                  </a:cubicBezTo>
                  <a:cubicBezTo>
                    <a:pt x="473075" y="421544"/>
                    <a:pt x="473075" y="421544"/>
                    <a:pt x="465807" y="421544"/>
                  </a:cubicBezTo>
                  <a:cubicBezTo>
                    <a:pt x="465807" y="421544"/>
                    <a:pt x="465807" y="421544"/>
                    <a:pt x="465807" y="421544"/>
                  </a:cubicBezTo>
                  <a:cubicBezTo>
                    <a:pt x="451271" y="428811"/>
                    <a:pt x="444003" y="443347"/>
                    <a:pt x="444003" y="457884"/>
                  </a:cubicBezTo>
                  <a:cubicBezTo>
                    <a:pt x="444003" y="465151"/>
                    <a:pt x="444003" y="486955"/>
                    <a:pt x="451271" y="494223"/>
                  </a:cubicBezTo>
                  <a:cubicBezTo>
                    <a:pt x="444003" y="501491"/>
                    <a:pt x="436735" y="508759"/>
                    <a:pt x="436735" y="508759"/>
                  </a:cubicBezTo>
                  <a:cubicBezTo>
                    <a:pt x="429467" y="523295"/>
                    <a:pt x="414931" y="537831"/>
                    <a:pt x="422199" y="552367"/>
                  </a:cubicBezTo>
                  <a:cubicBezTo>
                    <a:pt x="422199" y="552367"/>
                    <a:pt x="422199" y="552367"/>
                    <a:pt x="422199" y="559635"/>
                  </a:cubicBezTo>
                  <a:cubicBezTo>
                    <a:pt x="414931" y="559635"/>
                    <a:pt x="414931" y="559635"/>
                    <a:pt x="407663" y="559635"/>
                  </a:cubicBezTo>
                  <a:cubicBezTo>
                    <a:pt x="407663" y="559635"/>
                    <a:pt x="407663" y="559635"/>
                    <a:pt x="407663" y="559635"/>
                  </a:cubicBezTo>
                  <a:cubicBezTo>
                    <a:pt x="400395" y="552367"/>
                    <a:pt x="385859" y="566903"/>
                    <a:pt x="378591" y="566903"/>
                  </a:cubicBezTo>
                  <a:cubicBezTo>
                    <a:pt x="371323" y="574171"/>
                    <a:pt x="364055" y="581439"/>
                    <a:pt x="356787" y="588707"/>
                  </a:cubicBezTo>
                  <a:cubicBezTo>
                    <a:pt x="356787" y="595975"/>
                    <a:pt x="356787" y="603243"/>
                    <a:pt x="364055" y="603243"/>
                  </a:cubicBezTo>
                  <a:cubicBezTo>
                    <a:pt x="356787" y="610511"/>
                    <a:pt x="327715" y="632315"/>
                    <a:pt x="327715" y="646851"/>
                  </a:cubicBezTo>
                  <a:cubicBezTo>
                    <a:pt x="305911" y="654119"/>
                    <a:pt x="284107" y="668655"/>
                    <a:pt x="262303" y="675923"/>
                  </a:cubicBezTo>
                  <a:cubicBezTo>
                    <a:pt x="240499" y="683191"/>
                    <a:pt x="225963" y="690459"/>
                    <a:pt x="211427" y="697727"/>
                  </a:cubicBezTo>
                  <a:cubicBezTo>
                    <a:pt x="160551" y="712263"/>
                    <a:pt x="109675" y="704995"/>
                    <a:pt x="66067" y="741335"/>
                  </a:cubicBezTo>
                  <a:cubicBezTo>
                    <a:pt x="29727" y="770407"/>
                    <a:pt x="15191" y="814015"/>
                    <a:pt x="15191" y="857623"/>
                  </a:cubicBezTo>
                  <a:cubicBezTo>
                    <a:pt x="655" y="893963"/>
                    <a:pt x="-6613" y="952106"/>
                    <a:pt x="7923" y="988446"/>
                  </a:cubicBezTo>
                  <a:cubicBezTo>
                    <a:pt x="7923" y="988446"/>
                    <a:pt x="15191" y="988446"/>
                    <a:pt x="15191" y="988446"/>
                  </a:cubicBezTo>
                  <a:cubicBezTo>
                    <a:pt x="66067" y="1061126"/>
                    <a:pt x="160551" y="1082931"/>
                    <a:pt x="247767" y="1097466"/>
                  </a:cubicBezTo>
                  <a:cubicBezTo>
                    <a:pt x="247767" y="1068394"/>
                    <a:pt x="247767" y="981179"/>
                    <a:pt x="262303" y="944839"/>
                  </a:cubicBezTo>
                  <a:close/>
                </a:path>
              </a:pathLst>
            </a:custGeom>
            <a:solidFill>
              <a:srgbClr val="C1BDB6">
                <a:alpha val="70000"/>
              </a:srgbClr>
            </a:solidFill>
            <a:ln w="72680"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xmlns="" id="{752D7099-430D-4566-BD8A-307EE41BDC7D}"/>
                </a:ext>
              </a:extLst>
            </p:cNvPr>
            <p:cNvSpPr/>
            <p:nvPr/>
          </p:nvSpPr>
          <p:spPr>
            <a:xfrm>
              <a:off x="4544550" y="9099465"/>
              <a:ext cx="1142155" cy="1106680"/>
            </a:xfrm>
            <a:custGeom>
              <a:avLst/>
              <a:gdLst>
                <a:gd name="connsiteX0" fmla="*/ 1141730 w 1142155"/>
                <a:gd name="connsiteY0" fmla="*/ 740271 h 1106680"/>
                <a:gd name="connsiteX1" fmla="*/ 1141730 w 1142155"/>
                <a:gd name="connsiteY1" fmla="*/ 740271 h 1106680"/>
                <a:gd name="connsiteX2" fmla="*/ 1127194 w 1142155"/>
                <a:gd name="connsiteY2" fmla="*/ 638519 h 1106680"/>
                <a:gd name="connsiteX3" fmla="*/ 1039978 w 1142155"/>
                <a:gd name="connsiteY3" fmla="*/ 762075 h 1106680"/>
                <a:gd name="connsiteX4" fmla="*/ 923690 w 1142155"/>
                <a:gd name="connsiteY4" fmla="*/ 783879 h 1106680"/>
                <a:gd name="connsiteX5" fmla="*/ 981834 w 1142155"/>
                <a:gd name="connsiteY5" fmla="*/ 674859 h 1106680"/>
                <a:gd name="connsiteX6" fmla="*/ 1127194 w 1142155"/>
                <a:gd name="connsiteY6" fmla="*/ 616715 h 1106680"/>
                <a:gd name="connsiteX7" fmla="*/ 1127194 w 1142155"/>
                <a:gd name="connsiteY7" fmla="*/ 609447 h 1106680"/>
                <a:gd name="connsiteX8" fmla="*/ 1127194 w 1142155"/>
                <a:gd name="connsiteY8" fmla="*/ 609447 h 1106680"/>
                <a:gd name="connsiteX9" fmla="*/ 843742 w 1142155"/>
                <a:gd name="connsiteY9" fmla="*/ 754807 h 1106680"/>
                <a:gd name="connsiteX10" fmla="*/ 771062 w 1142155"/>
                <a:gd name="connsiteY10" fmla="*/ 827487 h 1106680"/>
                <a:gd name="connsiteX11" fmla="*/ 800134 w 1142155"/>
                <a:gd name="connsiteY11" fmla="*/ 725735 h 1106680"/>
                <a:gd name="connsiteX12" fmla="*/ 901886 w 1142155"/>
                <a:gd name="connsiteY12" fmla="*/ 609447 h 1106680"/>
                <a:gd name="connsiteX13" fmla="*/ 1127194 w 1142155"/>
                <a:gd name="connsiteY13" fmla="*/ 551303 h 1106680"/>
                <a:gd name="connsiteX14" fmla="*/ 1127194 w 1142155"/>
                <a:gd name="connsiteY14" fmla="*/ 471355 h 1106680"/>
                <a:gd name="connsiteX15" fmla="*/ 1061782 w 1142155"/>
                <a:gd name="connsiteY15" fmla="*/ 391407 h 1106680"/>
                <a:gd name="connsiteX16" fmla="*/ 981834 w 1142155"/>
                <a:gd name="connsiteY16" fmla="*/ 318727 h 1106680"/>
                <a:gd name="connsiteX17" fmla="*/ 1003638 w 1142155"/>
                <a:gd name="connsiteY17" fmla="*/ 282388 h 1106680"/>
                <a:gd name="connsiteX18" fmla="*/ 1061782 w 1142155"/>
                <a:gd name="connsiteY18" fmla="*/ 238780 h 1106680"/>
                <a:gd name="connsiteX19" fmla="*/ 1105390 w 1142155"/>
                <a:gd name="connsiteY19" fmla="*/ 166100 h 1106680"/>
                <a:gd name="connsiteX20" fmla="*/ 1105390 w 1142155"/>
                <a:gd name="connsiteY20" fmla="*/ 151564 h 1106680"/>
                <a:gd name="connsiteX21" fmla="*/ 1105390 w 1142155"/>
                <a:gd name="connsiteY21" fmla="*/ 64348 h 1106680"/>
                <a:gd name="connsiteX22" fmla="*/ 996370 w 1142155"/>
                <a:gd name="connsiteY22" fmla="*/ 13472 h 1106680"/>
                <a:gd name="connsiteX23" fmla="*/ 654774 w 1142155"/>
                <a:gd name="connsiteY23" fmla="*/ 42544 h 1106680"/>
                <a:gd name="connsiteX24" fmla="*/ 727454 w 1142155"/>
                <a:gd name="connsiteY24" fmla="*/ 216976 h 1106680"/>
                <a:gd name="connsiteX25" fmla="*/ 712918 w 1142155"/>
                <a:gd name="connsiteY25" fmla="*/ 216976 h 1106680"/>
                <a:gd name="connsiteX26" fmla="*/ 662042 w 1142155"/>
                <a:gd name="connsiteY26" fmla="*/ 144296 h 1106680"/>
                <a:gd name="connsiteX27" fmla="*/ 567558 w 1142155"/>
                <a:gd name="connsiteY27" fmla="*/ 122491 h 1106680"/>
                <a:gd name="connsiteX28" fmla="*/ 480343 w 1142155"/>
                <a:gd name="connsiteY28" fmla="*/ 115224 h 1106680"/>
                <a:gd name="connsiteX29" fmla="*/ 465807 w 1142155"/>
                <a:gd name="connsiteY29" fmla="*/ 49812 h 1106680"/>
                <a:gd name="connsiteX30" fmla="*/ 444003 w 1142155"/>
                <a:gd name="connsiteY30" fmla="*/ 71616 h 1106680"/>
                <a:gd name="connsiteX31" fmla="*/ 473075 w 1142155"/>
                <a:gd name="connsiteY31" fmla="*/ 180636 h 1106680"/>
                <a:gd name="connsiteX32" fmla="*/ 444003 w 1142155"/>
                <a:gd name="connsiteY32" fmla="*/ 282388 h 1106680"/>
                <a:gd name="connsiteX33" fmla="*/ 487611 w 1142155"/>
                <a:gd name="connsiteY33" fmla="*/ 340531 h 1106680"/>
                <a:gd name="connsiteX34" fmla="*/ 473075 w 1142155"/>
                <a:gd name="connsiteY34" fmla="*/ 376871 h 1106680"/>
                <a:gd name="connsiteX35" fmla="*/ 480343 w 1142155"/>
                <a:gd name="connsiteY35" fmla="*/ 420479 h 1106680"/>
                <a:gd name="connsiteX36" fmla="*/ 465807 w 1142155"/>
                <a:gd name="connsiteY36" fmla="*/ 420479 h 1106680"/>
                <a:gd name="connsiteX37" fmla="*/ 465807 w 1142155"/>
                <a:gd name="connsiteY37" fmla="*/ 420479 h 1106680"/>
                <a:gd name="connsiteX38" fmla="*/ 444003 w 1142155"/>
                <a:gd name="connsiteY38" fmla="*/ 456819 h 1106680"/>
                <a:gd name="connsiteX39" fmla="*/ 451271 w 1142155"/>
                <a:gd name="connsiteY39" fmla="*/ 493159 h 1106680"/>
                <a:gd name="connsiteX40" fmla="*/ 436735 w 1142155"/>
                <a:gd name="connsiteY40" fmla="*/ 507695 h 1106680"/>
                <a:gd name="connsiteX41" fmla="*/ 422199 w 1142155"/>
                <a:gd name="connsiteY41" fmla="*/ 551303 h 1106680"/>
                <a:gd name="connsiteX42" fmla="*/ 422199 w 1142155"/>
                <a:gd name="connsiteY42" fmla="*/ 558571 h 1106680"/>
                <a:gd name="connsiteX43" fmla="*/ 407663 w 1142155"/>
                <a:gd name="connsiteY43" fmla="*/ 558571 h 1106680"/>
                <a:gd name="connsiteX44" fmla="*/ 407663 w 1142155"/>
                <a:gd name="connsiteY44" fmla="*/ 558571 h 1106680"/>
                <a:gd name="connsiteX45" fmla="*/ 378591 w 1142155"/>
                <a:gd name="connsiteY45" fmla="*/ 565839 h 1106680"/>
                <a:gd name="connsiteX46" fmla="*/ 356787 w 1142155"/>
                <a:gd name="connsiteY46" fmla="*/ 587643 h 1106680"/>
                <a:gd name="connsiteX47" fmla="*/ 364055 w 1142155"/>
                <a:gd name="connsiteY47" fmla="*/ 602179 h 1106680"/>
                <a:gd name="connsiteX48" fmla="*/ 327715 w 1142155"/>
                <a:gd name="connsiteY48" fmla="*/ 645787 h 1106680"/>
                <a:gd name="connsiteX49" fmla="*/ 262303 w 1142155"/>
                <a:gd name="connsiteY49" fmla="*/ 674859 h 1106680"/>
                <a:gd name="connsiteX50" fmla="*/ 211427 w 1142155"/>
                <a:gd name="connsiteY50" fmla="*/ 696663 h 1106680"/>
                <a:gd name="connsiteX51" fmla="*/ 66067 w 1142155"/>
                <a:gd name="connsiteY51" fmla="*/ 740271 h 1106680"/>
                <a:gd name="connsiteX52" fmla="*/ 15191 w 1142155"/>
                <a:gd name="connsiteY52" fmla="*/ 856559 h 1106680"/>
                <a:gd name="connsiteX53" fmla="*/ 7923 w 1142155"/>
                <a:gd name="connsiteY53" fmla="*/ 987382 h 1106680"/>
                <a:gd name="connsiteX54" fmla="*/ 15191 w 1142155"/>
                <a:gd name="connsiteY54" fmla="*/ 987382 h 1106680"/>
                <a:gd name="connsiteX55" fmla="*/ 255035 w 1142155"/>
                <a:gd name="connsiteY55" fmla="*/ 1096402 h 1106680"/>
                <a:gd name="connsiteX56" fmla="*/ 451271 w 1142155"/>
                <a:gd name="connsiteY56" fmla="*/ 1103670 h 1106680"/>
                <a:gd name="connsiteX57" fmla="*/ 632970 w 1142155"/>
                <a:gd name="connsiteY57" fmla="*/ 1052794 h 1106680"/>
                <a:gd name="connsiteX58" fmla="*/ 989102 w 1142155"/>
                <a:gd name="connsiteY58" fmla="*/ 878362 h 1106680"/>
                <a:gd name="connsiteX59" fmla="*/ 1141730 w 1142155"/>
                <a:gd name="connsiteY59" fmla="*/ 740271 h 1106680"/>
                <a:gd name="connsiteX60" fmla="*/ 502147 w 1142155"/>
                <a:gd name="connsiteY60" fmla="*/ 238780 h 1106680"/>
                <a:gd name="connsiteX61" fmla="*/ 545755 w 1142155"/>
                <a:gd name="connsiteY61" fmla="*/ 238780 h 1106680"/>
                <a:gd name="connsiteX62" fmla="*/ 553023 w 1142155"/>
                <a:gd name="connsiteY62" fmla="*/ 238780 h 1106680"/>
                <a:gd name="connsiteX63" fmla="*/ 749258 w 1142155"/>
                <a:gd name="connsiteY63" fmla="*/ 246048 h 1106680"/>
                <a:gd name="connsiteX64" fmla="*/ 749258 w 1142155"/>
                <a:gd name="connsiteY64" fmla="*/ 246048 h 1106680"/>
                <a:gd name="connsiteX65" fmla="*/ 814670 w 1142155"/>
                <a:gd name="connsiteY65" fmla="*/ 304191 h 1106680"/>
                <a:gd name="connsiteX66" fmla="*/ 785598 w 1142155"/>
                <a:gd name="connsiteY66" fmla="*/ 318727 h 1106680"/>
                <a:gd name="connsiteX67" fmla="*/ 741990 w 1142155"/>
                <a:gd name="connsiteY67" fmla="*/ 289655 h 1106680"/>
                <a:gd name="connsiteX68" fmla="*/ 676578 w 1142155"/>
                <a:gd name="connsiteY68" fmla="*/ 282388 h 1106680"/>
                <a:gd name="connsiteX69" fmla="*/ 502147 w 1142155"/>
                <a:gd name="connsiteY69" fmla="*/ 246048 h 1106680"/>
                <a:gd name="connsiteX70" fmla="*/ 502147 w 1142155"/>
                <a:gd name="connsiteY70" fmla="*/ 238780 h 1106680"/>
                <a:gd name="connsiteX71" fmla="*/ 720186 w 1142155"/>
                <a:gd name="connsiteY71" fmla="*/ 478623 h 1106680"/>
                <a:gd name="connsiteX72" fmla="*/ 683846 w 1142155"/>
                <a:gd name="connsiteY72" fmla="*/ 471355 h 1106680"/>
                <a:gd name="connsiteX73" fmla="*/ 640238 w 1142155"/>
                <a:gd name="connsiteY73" fmla="*/ 456819 h 1106680"/>
                <a:gd name="connsiteX74" fmla="*/ 640238 w 1142155"/>
                <a:gd name="connsiteY74" fmla="*/ 442283 h 1106680"/>
                <a:gd name="connsiteX75" fmla="*/ 712918 w 1142155"/>
                <a:gd name="connsiteY75" fmla="*/ 435015 h 1106680"/>
                <a:gd name="connsiteX76" fmla="*/ 720186 w 1142155"/>
                <a:gd name="connsiteY76" fmla="*/ 442283 h 1106680"/>
                <a:gd name="connsiteX77" fmla="*/ 720186 w 1142155"/>
                <a:gd name="connsiteY77" fmla="*/ 478623 h 1106680"/>
                <a:gd name="connsiteX78" fmla="*/ 487611 w 1142155"/>
                <a:gd name="connsiteY78" fmla="*/ 435015 h 1106680"/>
                <a:gd name="connsiteX79" fmla="*/ 487611 w 1142155"/>
                <a:gd name="connsiteY79" fmla="*/ 435015 h 1106680"/>
                <a:gd name="connsiteX80" fmla="*/ 647506 w 1142155"/>
                <a:gd name="connsiteY80" fmla="*/ 478623 h 1106680"/>
                <a:gd name="connsiteX81" fmla="*/ 720186 w 1142155"/>
                <a:gd name="connsiteY81" fmla="*/ 565839 h 1106680"/>
                <a:gd name="connsiteX82" fmla="*/ 712918 w 1142155"/>
                <a:gd name="connsiteY82" fmla="*/ 573107 h 1106680"/>
                <a:gd name="connsiteX83" fmla="*/ 647506 w 1142155"/>
                <a:gd name="connsiteY83" fmla="*/ 522231 h 1106680"/>
                <a:gd name="connsiteX84" fmla="*/ 480343 w 1142155"/>
                <a:gd name="connsiteY84" fmla="*/ 449551 h 1106680"/>
                <a:gd name="connsiteX85" fmla="*/ 487611 w 1142155"/>
                <a:gd name="connsiteY85" fmla="*/ 435015 h 1106680"/>
                <a:gd name="connsiteX86" fmla="*/ 683846 w 1142155"/>
                <a:gd name="connsiteY86" fmla="*/ 602179 h 1106680"/>
                <a:gd name="connsiteX87" fmla="*/ 618434 w 1142155"/>
                <a:gd name="connsiteY87" fmla="*/ 587643 h 1106680"/>
                <a:gd name="connsiteX88" fmla="*/ 545755 w 1142155"/>
                <a:gd name="connsiteY88" fmla="*/ 587643 h 1106680"/>
                <a:gd name="connsiteX89" fmla="*/ 545755 w 1142155"/>
                <a:gd name="connsiteY89" fmla="*/ 573107 h 1106680"/>
                <a:gd name="connsiteX90" fmla="*/ 691114 w 1142155"/>
                <a:gd name="connsiteY90" fmla="*/ 587643 h 1106680"/>
                <a:gd name="connsiteX91" fmla="*/ 683846 w 1142155"/>
                <a:gd name="connsiteY91" fmla="*/ 602179 h 1106680"/>
                <a:gd name="connsiteX92" fmla="*/ 407663 w 1142155"/>
                <a:gd name="connsiteY92" fmla="*/ 573107 h 1106680"/>
                <a:gd name="connsiteX93" fmla="*/ 451271 w 1142155"/>
                <a:gd name="connsiteY93" fmla="*/ 573107 h 1106680"/>
                <a:gd name="connsiteX94" fmla="*/ 458539 w 1142155"/>
                <a:gd name="connsiteY94" fmla="*/ 573107 h 1106680"/>
                <a:gd name="connsiteX95" fmla="*/ 618434 w 1142155"/>
                <a:gd name="connsiteY95" fmla="*/ 638519 h 1106680"/>
                <a:gd name="connsiteX96" fmla="*/ 640238 w 1142155"/>
                <a:gd name="connsiteY96" fmla="*/ 696663 h 1106680"/>
                <a:gd name="connsiteX97" fmla="*/ 582095 w 1142155"/>
                <a:gd name="connsiteY97" fmla="*/ 667591 h 1106680"/>
                <a:gd name="connsiteX98" fmla="*/ 414931 w 1142155"/>
                <a:gd name="connsiteY98" fmla="*/ 587643 h 1106680"/>
                <a:gd name="connsiteX99" fmla="*/ 407663 w 1142155"/>
                <a:gd name="connsiteY99" fmla="*/ 573107 h 1106680"/>
                <a:gd name="connsiteX100" fmla="*/ 269571 w 1142155"/>
                <a:gd name="connsiteY100" fmla="*/ 762075 h 1106680"/>
                <a:gd name="connsiteX101" fmla="*/ 298643 w 1142155"/>
                <a:gd name="connsiteY101" fmla="*/ 754807 h 1106680"/>
                <a:gd name="connsiteX102" fmla="*/ 356787 w 1142155"/>
                <a:gd name="connsiteY102" fmla="*/ 718467 h 1106680"/>
                <a:gd name="connsiteX103" fmla="*/ 429467 w 1142155"/>
                <a:gd name="connsiteY103" fmla="*/ 682127 h 1106680"/>
                <a:gd name="connsiteX104" fmla="*/ 429467 w 1142155"/>
                <a:gd name="connsiteY104" fmla="*/ 682127 h 1106680"/>
                <a:gd name="connsiteX105" fmla="*/ 523951 w 1142155"/>
                <a:gd name="connsiteY105" fmla="*/ 682127 h 1106680"/>
                <a:gd name="connsiteX106" fmla="*/ 538487 w 1142155"/>
                <a:gd name="connsiteY106" fmla="*/ 733003 h 1106680"/>
                <a:gd name="connsiteX107" fmla="*/ 429467 w 1142155"/>
                <a:gd name="connsiteY107" fmla="*/ 783879 h 1106680"/>
                <a:gd name="connsiteX108" fmla="*/ 349519 w 1142155"/>
                <a:gd name="connsiteY108" fmla="*/ 798415 h 1106680"/>
                <a:gd name="connsiteX109" fmla="*/ 269571 w 1142155"/>
                <a:gd name="connsiteY109" fmla="*/ 762075 h 1106680"/>
                <a:gd name="connsiteX110" fmla="*/ 153283 w 1142155"/>
                <a:gd name="connsiteY110" fmla="*/ 805683 h 1106680"/>
                <a:gd name="connsiteX111" fmla="*/ 262303 w 1142155"/>
                <a:gd name="connsiteY111" fmla="*/ 849290 h 1106680"/>
                <a:gd name="connsiteX112" fmla="*/ 458539 w 1142155"/>
                <a:gd name="connsiteY112" fmla="*/ 827487 h 1106680"/>
                <a:gd name="connsiteX113" fmla="*/ 538487 w 1142155"/>
                <a:gd name="connsiteY113" fmla="*/ 791147 h 1106680"/>
                <a:gd name="connsiteX114" fmla="*/ 589363 w 1142155"/>
                <a:gd name="connsiteY114" fmla="*/ 762075 h 1106680"/>
                <a:gd name="connsiteX115" fmla="*/ 632970 w 1142155"/>
                <a:gd name="connsiteY115" fmla="*/ 747539 h 1106680"/>
                <a:gd name="connsiteX116" fmla="*/ 662042 w 1142155"/>
                <a:gd name="connsiteY116" fmla="*/ 703931 h 1106680"/>
                <a:gd name="connsiteX117" fmla="*/ 676578 w 1142155"/>
                <a:gd name="connsiteY117" fmla="*/ 667591 h 1106680"/>
                <a:gd name="connsiteX118" fmla="*/ 698382 w 1142155"/>
                <a:gd name="connsiteY118" fmla="*/ 638519 h 1106680"/>
                <a:gd name="connsiteX119" fmla="*/ 749258 w 1142155"/>
                <a:gd name="connsiteY119" fmla="*/ 551303 h 1106680"/>
                <a:gd name="connsiteX120" fmla="*/ 756526 w 1142155"/>
                <a:gd name="connsiteY120" fmla="*/ 522231 h 1106680"/>
                <a:gd name="connsiteX121" fmla="*/ 749258 w 1142155"/>
                <a:gd name="connsiteY121" fmla="*/ 456819 h 1106680"/>
                <a:gd name="connsiteX122" fmla="*/ 771062 w 1142155"/>
                <a:gd name="connsiteY122" fmla="*/ 420479 h 1106680"/>
                <a:gd name="connsiteX123" fmla="*/ 843742 w 1142155"/>
                <a:gd name="connsiteY123" fmla="*/ 362335 h 1106680"/>
                <a:gd name="connsiteX124" fmla="*/ 829206 w 1142155"/>
                <a:gd name="connsiteY124" fmla="*/ 282388 h 1106680"/>
                <a:gd name="connsiteX125" fmla="*/ 792866 w 1142155"/>
                <a:gd name="connsiteY125" fmla="*/ 246048 h 1106680"/>
                <a:gd name="connsiteX126" fmla="*/ 763794 w 1142155"/>
                <a:gd name="connsiteY126" fmla="*/ 231511 h 1106680"/>
                <a:gd name="connsiteX127" fmla="*/ 763794 w 1142155"/>
                <a:gd name="connsiteY127" fmla="*/ 187903 h 1106680"/>
                <a:gd name="connsiteX128" fmla="*/ 872814 w 1142155"/>
                <a:gd name="connsiteY128" fmla="*/ 107956 h 1106680"/>
                <a:gd name="connsiteX129" fmla="*/ 967298 w 1142155"/>
                <a:gd name="connsiteY129" fmla="*/ 129760 h 1106680"/>
                <a:gd name="connsiteX130" fmla="*/ 1054514 w 1142155"/>
                <a:gd name="connsiteY130" fmla="*/ 78884 h 1106680"/>
                <a:gd name="connsiteX131" fmla="*/ 1083586 w 1142155"/>
                <a:gd name="connsiteY131" fmla="*/ 137028 h 1106680"/>
                <a:gd name="connsiteX132" fmla="*/ 1025442 w 1142155"/>
                <a:gd name="connsiteY132" fmla="*/ 216976 h 1106680"/>
                <a:gd name="connsiteX133" fmla="*/ 945494 w 1142155"/>
                <a:gd name="connsiteY133" fmla="*/ 340531 h 1106680"/>
                <a:gd name="connsiteX134" fmla="*/ 1054514 w 1142155"/>
                <a:gd name="connsiteY134" fmla="*/ 420479 h 1106680"/>
                <a:gd name="connsiteX135" fmla="*/ 1112658 w 1142155"/>
                <a:gd name="connsiteY135" fmla="*/ 500427 h 1106680"/>
                <a:gd name="connsiteX136" fmla="*/ 1105390 w 1142155"/>
                <a:gd name="connsiteY136" fmla="*/ 507695 h 1106680"/>
                <a:gd name="connsiteX137" fmla="*/ 996370 w 1142155"/>
                <a:gd name="connsiteY137" fmla="*/ 514963 h 1106680"/>
                <a:gd name="connsiteX138" fmla="*/ 887350 w 1142155"/>
                <a:gd name="connsiteY138" fmla="*/ 558571 h 1106680"/>
                <a:gd name="connsiteX139" fmla="*/ 785598 w 1142155"/>
                <a:gd name="connsiteY139" fmla="*/ 645787 h 1106680"/>
                <a:gd name="connsiteX140" fmla="*/ 741990 w 1142155"/>
                <a:gd name="connsiteY140" fmla="*/ 711199 h 1106680"/>
                <a:gd name="connsiteX141" fmla="*/ 705650 w 1142155"/>
                <a:gd name="connsiteY141" fmla="*/ 776610 h 1106680"/>
                <a:gd name="connsiteX142" fmla="*/ 676578 w 1142155"/>
                <a:gd name="connsiteY142" fmla="*/ 856559 h 1106680"/>
                <a:gd name="connsiteX143" fmla="*/ 589363 w 1142155"/>
                <a:gd name="connsiteY143" fmla="*/ 914702 h 1106680"/>
                <a:gd name="connsiteX144" fmla="*/ 305911 w 1142155"/>
                <a:gd name="connsiteY144" fmla="*/ 972847 h 1106680"/>
                <a:gd name="connsiteX145" fmla="*/ 167819 w 1142155"/>
                <a:gd name="connsiteY145" fmla="*/ 951042 h 1106680"/>
                <a:gd name="connsiteX146" fmla="*/ 87871 w 1142155"/>
                <a:gd name="connsiteY146" fmla="*/ 892899 h 1106680"/>
                <a:gd name="connsiteX147" fmla="*/ 131479 w 1142155"/>
                <a:gd name="connsiteY147" fmla="*/ 791147 h 1106680"/>
                <a:gd name="connsiteX148" fmla="*/ 153283 w 1142155"/>
                <a:gd name="connsiteY148" fmla="*/ 805683 h 1106680"/>
                <a:gd name="connsiteX149" fmla="*/ 996370 w 1142155"/>
                <a:gd name="connsiteY149" fmla="*/ 871095 h 1106680"/>
                <a:gd name="connsiteX150" fmla="*/ 269571 w 1142155"/>
                <a:gd name="connsiteY150" fmla="*/ 1081866 h 1106680"/>
                <a:gd name="connsiteX151" fmla="*/ 58799 w 1142155"/>
                <a:gd name="connsiteY151" fmla="*/ 1001919 h 1106680"/>
                <a:gd name="connsiteX152" fmla="*/ 58799 w 1142155"/>
                <a:gd name="connsiteY152" fmla="*/ 972847 h 1106680"/>
                <a:gd name="connsiteX153" fmla="*/ 102407 w 1142155"/>
                <a:gd name="connsiteY153" fmla="*/ 987382 h 1106680"/>
                <a:gd name="connsiteX154" fmla="*/ 102407 w 1142155"/>
                <a:gd name="connsiteY154" fmla="*/ 987382 h 1106680"/>
                <a:gd name="connsiteX155" fmla="*/ 480343 w 1142155"/>
                <a:gd name="connsiteY155" fmla="*/ 1009186 h 1106680"/>
                <a:gd name="connsiteX156" fmla="*/ 720186 w 1142155"/>
                <a:gd name="connsiteY156" fmla="*/ 907434 h 1106680"/>
                <a:gd name="connsiteX157" fmla="*/ 952762 w 1142155"/>
                <a:gd name="connsiteY157" fmla="*/ 820219 h 1106680"/>
                <a:gd name="connsiteX158" fmla="*/ 1105390 w 1142155"/>
                <a:gd name="connsiteY158" fmla="*/ 733003 h 1106680"/>
                <a:gd name="connsiteX159" fmla="*/ 1112658 w 1142155"/>
                <a:gd name="connsiteY159" fmla="*/ 740271 h 1106680"/>
                <a:gd name="connsiteX160" fmla="*/ 996370 w 1142155"/>
                <a:gd name="connsiteY160" fmla="*/ 871095 h 1106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1142155" h="1106680">
                  <a:moveTo>
                    <a:pt x="1141730" y="740271"/>
                  </a:moveTo>
                  <a:cubicBezTo>
                    <a:pt x="1141730" y="740271"/>
                    <a:pt x="1141730" y="740271"/>
                    <a:pt x="1141730" y="740271"/>
                  </a:cubicBezTo>
                  <a:cubicBezTo>
                    <a:pt x="1141730" y="703931"/>
                    <a:pt x="1134462" y="667591"/>
                    <a:pt x="1127194" y="638519"/>
                  </a:cubicBezTo>
                  <a:cubicBezTo>
                    <a:pt x="1119926" y="689395"/>
                    <a:pt x="1090854" y="733003"/>
                    <a:pt x="1039978" y="762075"/>
                  </a:cubicBezTo>
                  <a:cubicBezTo>
                    <a:pt x="1018174" y="769343"/>
                    <a:pt x="945494" y="805683"/>
                    <a:pt x="923690" y="783879"/>
                  </a:cubicBezTo>
                  <a:cubicBezTo>
                    <a:pt x="901886" y="762075"/>
                    <a:pt x="967298" y="689395"/>
                    <a:pt x="981834" y="674859"/>
                  </a:cubicBezTo>
                  <a:cubicBezTo>
                    <a:pt x="1018174" y="638519"/>
                    <a:pt x="1076318" y="609447"/>
                    <a:pt x="1127194" y="616715"/>
                  </a:cubicBezTo>
                  <a:cubicBezTo>
                    <a:pt x="1127194" y="616715"/>
                    <a:pt x="1127194" y="609447"/>
                    <a:pt x="1127194" y="609447"/>
                  </a:cubicBezTo>
                  <a:cubicBezTo>
                    <a:pt x="1127194" y="609447"/>
                    <a:pt x="1127194" y="609447"/>
                    <a:pt x="1127194" y="609447"/>
                  </a:cubicBezTo>
                  <a:cubicBezTo>
                    <a:pt x="1018174" y="587643"/>
                    <a:pt x="901886" y="660323"/>
                    <a:pt x="843742" y="754807"/>
                  </a:cubicBezTo>
                  <a:cubicBezTo>
                    <a:pt x="836474" y="769343"/>
                    <a:pt x="792866" y="863827"/>
                    <a:pt x="771062" y="827487"/>
                  </a:cubicBezTo>
                  <a:cubicBezTo>
                    <a:pt x="756526" y="798415"/>
                    <a:pt x="785598" y="747539"/>
                    <a:pt x="800134" y="725735"/>
                  </a:cubicBezTo>
                  <a:cubicBezTo>
                    <a:pt x="821938" y="682127"/>
                    <a:pt x="858278" y="638519"/>
                    <a:pt x="901886" y="609447"/>
                  </a:cubicBezTo>
                  <a:cubicBezTo>
                    <a:pt x="960030" y="565839"/>
                    <a:pt x="1054514" y="507695"/>
                    <a:pt x="1127194" y="551303"/>
                  </a:cubicBezTo>
                  <a:cubicBezTo>
                    <a:pt x="1127194" y="522231"/>
                    <a:pt x="1127194" y="500427"/>
                    <a:pt x="1127194" y="471355"/>
                  </a:cubicBezTo>
                  <a:cubicBezTo>
                    <a:pt x="1112658" y="435015"/>
                    <a:pt x="1090854" y="413211"/>
                    <a:pt x="1061782" y="391407"/>
                  </a:cubicBezTo>
                  <a:cubicBezTo>
                    <a:pt x="1039978" y="376871"/>
                    <a:pt x="996370" y="347800"/>
                    <a:pt x="981834" y="318727"/>
                  </a:cubicBezTo>
                  <a:cubicBezTo>
                    <a:pt x="974566" y="296923"/>
                    <a:pt x="989102" y="296923"/>
                    <a:pt x="1003638" y="282388"/>
                  </a:cubicBezTo>
                  <a:cubicBezTo>
                    <a:pt x="1018174" y="267851"/>
                    <a:pt x="1047246" y="260583"/>
                    <a:pt x="1061782" y="238780"/>
                  </a:cubicBezTo>
                  <a:cubicBezTo>
                    <a:pt x="1083586" y="216976"/>
                    <a:pt x="1090854" y="195171"/>
                    <a:pt x="1105390" y="166100"/>
                  </a:cubicBezTo>
                  <a:cubicBezTo>
                    <a:pt x="1105390" y="158831"/>
                    <a:pt x="1105390" y="151564"/>
                    <a:pt x="1105390" y="151564"/>
                  </a:cubicBezTo>
                  <a:cubicBezTo>
                    <a:pt x="1112658" y="122491"/>
                    <a:pt x="1112658" y="86151"/>
                    <a:pt x="1105390" y="64348"/>
                  </a:cubicBezTo>
                  <a:cubicBezTo>
                    <a:pt x="1090854" y="28008"/>
                    <a:pt x="1032710" y="20740"/>
                    <a:pt x="996370" y="13472"/>
                  </a:cubicBezTo>
                  <a:cubicBezTo>
                    <a:pt x="887350" y="-15600"/>
                    <a:pt x="756526" y="6204"/>
                    <a:pt x="654774" y="42544"/>
                  </a:cubicBezTo>
                  <a:cubicBezTo>
                    <a:pt x="712918" y="78884"/>
                    <a:pt x="763794" y="144296"/>
                    <a:pt x="727454" y="216976"/>
                  </a:cubicBezTo>
                  <a:cubicBezTo>
                    <a:pt x="727454" y="224243"/>
                    <a:pt x="712918" y="224243"/>
                    <a:pt x="712918" y="216976"/>
                  </a:cubicBezTo>
                  <a:cubicBezTo>
                    <a:pt x="698382" y="187903"/>
                    <a:pt x="698382" y="158831"/>
                    <a:pt x="662042" y="144296"/>
                  </a:cubicBezTo>
                  <a:cubicBezTo>
                    <a:pt x="632970" y="129760"/>
                    <a:pt x="603898" y="122491"/>
                    <a:pt x="567558" y="122491"/>
                  </a:cubicBezTo>
                  <a:cubicBezTo>
                    <a:pt x="538487" y="122491"/>
                    <a:pt x="509415" y="122491"/>
                    <a:pt x="480343" y="115224"/>
                  </a:cubicBezTo>
                  <a:cubicBezTo>
                    <a:pt x="444003" y="107956"/>
                    <a:pt x="451271" y="78884"/>
                    <a:pt x="465807" y="49812"/>
                  </a:cubicBezTo>
                  <a:cubicBezTo>
                    <a:pt x="458539" y="57080"/>
                    <a:pt x="451271" y="64348"/>
                    <a:pt x="444003" y="71616"/>
                  </a:cubicBezTo>
                  <a:cubicBezTo>
                    <a:pt x="422199" y="115224"/>
                    <a:pt x="444003" y="151564"/>
                    <a:pt x="473075" y="180636"/>
                  </a:cubicBezTo>
                  <a:cubicBezTo>
                    <a:pt x="444003" y="202440"/>
                    <a:pt x="444003" y="253315"/>
                    <a:pt x="444003" y="282388"/>
                  </a:cubicBezTo>
                  <a:cubicBezTo>
                    <a:pt x="444003" y="311460"/>
                    <a:pt x="465807" y="333263"/>
                    <a:pt x="487611" y="340531"/>
                  </a:cubicBezTo>
                  <a:cubicBezTo>
                    <a:pt x="480343" y="355067"/>
                    <a:pt x="480343" y="369603"/>
                    <a:pt x="473075" y="376871"/>
                  </a:cubicBezTo>
                  <a:cubicBezTo>
                    <a:pt x="473075" y="391407"/>
                    <a:pt x="473075" y="405943"/>
                    <a:pt x="480343" y="420479"/>
                  </a:cubicBezTo>
                  <a:cubicBezTo>
                    <a:pt x="473075" y="420479"/>
                    <a:pt x="473075" y="420479"/>
                    <a:pt x="465807" y="420479"/>
                  </a:cubicBezTo>
                  <a:cubicBezTo>
                    <a:pt x="465807" y="420479"/>
                    <a:pt x="465807" y="420479"/>
                    <a:pt x="465807" y="420479"/>
                  </a:cubicBezTo>
                  <a:cubicBezTo>
                    <a:pt x="451271" y="427747"/>
                    <a:pt x="444003" y="442283"/>
                    <a:pt x="444003" y="456819"/>
                  </a:cubicBezTo>
                  <a:cubicBezTo>
                    <a:pt x="444003" y="464087"/>
                    <a:pt x="444003" y="485891"/>
                    <a:pt x="451271" y="493159"/>
                  </a:cubicBezTo>
                  <a:cubicBezTo>
                    <a:pt x="444003" y="500427"/>
                    <a:pt x="436735" y="507695"/>
                    <a:pt x="436735" y="507695"/>
                  </a:cubicBezTo>
                  <a:cubicBezTo>
                    <a:pt x="429467" y="522231"/>
                    <a:pt x="414931" y="536767"/>
                    <a:pt x="422199" y="551303"/>
                  </a:cubicBezTo>
                  <a:cubicBezTo>
                    <a:pt x="422199" y="551303"/>
                    <a:pt x="422199" y="551303"/>
                    <a:pt x="422199" y="558571"/>
                  </a:cubicBezTo>
                  <a:cubicBezTo>
                    <a:pt x="414931" y="558571"/>
                    <a:pt x="414931" y="558571"/>
                    <a:pt x="407663" y="558571"/>
                  </a:cubicBezTo>
                  <a:cubicBezTo>
                    <a:pt x="407663" y="558571"/>
                    <a:pt x="407663" y="558571"/>
                    <a:pt x="407663" y="558571"/>
                  </a:cubicBezTo>
                  <a:cubicBezTo>
                    <a:pt x="400395" y="551303"/>
                    <a:pt x="385859" y="565839"/>
                    <a:pt x="378591" y="565839"/>
                  </a:cubicBezTo>
                  <a:cubicBezTo>
                    <a:pt x="371323" y="573107"/>
                    <a:pt x="364055" y="580375"/>
                    <a:pt x="356787" y="587643"/>
                  </a:cubicBezTo>
                  <a:cubicBezTo>
                    <a:pt x="356787" y="594911"/>
                    <a:pt x="356787" y="602179"/>
                    <a:pt x="364055" y="602179"/>
                  </a:cubicBezTo>
                  <a:cubicBezTo>
                    <a:pt x="356787" y="609447"/>
                    <a:pt x="327715" y="631251"/>
                    <a:pt x="327715" y="645787"/>
                  </a:cubicBezTo>
                  <a:cubicBezTo>
                    <a:pt x="305911" y="653055"/>
                    <a:pt x="284107" y="667591"/>
                    <a:pt x="262303" y="674859"/>
                  </a:cubicBezTo>
                  <a:cubicBezTo>
                    <a:pt x="240499" y="682127"/>
                    <a:pt x="225963" y="689395"/>
                    <a:pt x="211427" y="696663"/>
                  </a:cubicBezTo>
                  <a:cubicBezTo>
                    <a:pt x="160551" y="711199"/>
                    <a:pt x="109675" y="703931"/>
                    <a:pt x="66067" y="740271"/>
                  </a:cubicBezTo>
                  <a:cubicBezTo>
                    <a:pt x="29727" y="769343"/>
                    <a:pt x="15191" y="812950"/>
                    <a:pt x="15191" y="856559"/>
                  </a:cubicBezTo>
                  <a:cubicBezTo>
                    <a:pt x="655" y="892899"/>
                    <a:pt x="-6613" y="951042"/>
                    <a:pt x="7923" y="987382"/>
                  </a:cubicBezTo>
                  <a:cubicBezTo>
                    <a:pt x="7923" y="987382"/>
                    <a:pt x="15191" y="987382"/>
                    <a:pt x="15191" y="987382"/>
                  </a:cubicBezTo>
                  <a:cubicBezTo>
                    <a:pt x="66067" y="1060062"/>
                    <a:pt x="175087" y="1081866"/>
                    <a:pt x="255035" y="1096402"/>
                  </a:cubicBezTo>
                  <a:cubicBezTo>
                    <a:pt x="320447" y="1103670"/>
                    <a:pt x="385859" y="1110938"/>
                    <a:pt x="451271" y="1103670"/>
                  </a:cubicBezTo>
                  <a:cubicBezTo>
                    <a:pt x="516683" y="1096402"/>
                    <a:pt x="574827" y="1081866"/>
                    <a:pt x="632970" y="1052794"/>
                  </a:cubicBezTo>
                  <a:cubicBezTo>
                    <a:pt x="756526" y="1001919"/>
                    <a:pt x="865546" y="929239"/>
                    <a:pt x="989102" y="878362"/>
                  </a:cubicBezTo>
                  <a:cubicBezTo>
                    <a:pt x="1061782" y="863827"/>
                    <a:pt x="1148998" y="834755"/>
                    <a:pt x="1141730" y="740271"/>
                  </a:cubicBezTo>
                  <a:close/>
                  <a:moveTo>
                    <a:pt x="502147" y="238780"/>
                  </a:moveTo>
                  <a:cubicBezTo>
                    <a:pt x="516683" y="231511"/>
                    <a:pt x="531219" y="238780"/>
                    <a:pt x="545755" y="238780"/>
                  </a:cubicBezTo>
                  <a:cubicBezTo>
                    <a:pt x="545755" y="238780"/>
                    <a:pt x="545755" y="238780"/>
                    <a:pt x="553023" y="238780"/>
                  </a:cubicBezTo>
                  <a:cubicBezTo>
                    <a:pt x="618434" y="260583"/>
                    <a:pt x="683846" y="246048"/>
                    <a:pt x="749258" y="246048"/>
                  </a:cubicBezTo>
                  <a:cubicBezTo>
                    <a:pt x="749258" y="246048"/>
                    <a:pt x="749258" y="246048"/>
                    <a:pt x="749258" y="246048"/>
                  </a:cubicBezTo>
                  <a:cubicBezTo>
                    <a:pt x="785598" y="246048"/>
                    <a:pt x="814670" y="267851"/>
                    <a:pt x="814670" y="304191"/>
                  </a:cubicBezTo>
                  <a:cubicBezTo>
                    <a:pt x="814670" y="318727"/>
                    <a:pt x="800134" y="325995"/>
                    <a:pt x="785598" y="318727"/>
                  </a:cubicBezTo>
                  <a:cubicBezTo>
                    <a:pt x="771062" y="311460"/>
                    <a:pt x="756526" y="296923"/>
                    <a:pt x="741990" y="289655"/>
                  </a:cubicBezTo>
                  <a:cubicBezTo>
                    <a:pt x="720186" y="282388"/>
                    <a:pt x="698382" y="282388"/>
                    <a:pt x="676578" y="282388"/>
                  </a:cubicBezTo>
                  <a:cubicBezTo>
                    <a:pt x="618434" y="282388"/>
                    <a:pt x="553023" y="289655"/>
                    <a:pt x="502147" y="246048"/>
                  </a:cubicBezTo>
                  <a:cubicBezTo>
                    <a:pt x="494879" y="253315"/>
                    <a:pt x="494879" y="246048"/>
                    <a:pt x="502147" y="238780"/>
                  </a:cubicBezTo>
                  <a:close/>
                  <a:moveTo>
                    <a:pt x="720186" y="478623"/>
                  </a:moveTo>
                  <a:cubicBezTo>
                    <a:pt x="705650" y="478623"/>
                    <a:pt x="691114" y="471355"/>
                    <a:pt x="683846" y="471355"/>
                  </a:cubicBezTo>
                  <a:cubicBezTo>
                    <a:pt x="669310" y="471355"/>
                    <a:pt x="654774" y="464087"/>
                    <a:pt x="640238" y="456819"/>
                  </a:cubicBezTo>
                  <a:cubicBezTo>
                    <a:pt x="632970" y="456819"/>
                    <a:pt x="632970" y="449551"/>
                    <a:pt x="640238" y="442283"/>
                  </a:cubicBezTo>
                  <a:cubicBezTo>
                    <a:pt x="662042" y="427747"/>
                    <a:pt x="691114" y="427747"/>
                    <a:pt x="712918" y="435015"/>
                  </a:cubicBezTo>
                  <a:cubicBezTo>
                    <a:pt x="712918" y="435015"/>
                    <a:pt x="720186" y="435015"/>
                    <a:pt x="720186" y="442283"/>
                  </a:cubicBezTo>
                  <a:cubicBezTo>
                    <a:pt x="734722" y="449551"/>
                    <a:pt x="741990" y="478623"/>
                    <a:pt x="720186" y="478623"/>
                  </a:cubicBezTo>
                  <a:close/>
                  <a:moveTo>
                    <a:pt x="487611" y="435015"/>
                  </a:moveTo>
                  <a:cubicBezTo>
                    <a:pt x="487611" y="435015"/>
                    <a:pt x="487611" y="435015"/>
                    <a:pt x="487611" y="435015"/>
                  </a:cubicBezTo>
                  <a:cubicBezTo>
                    <a:pt x="553023" y="435015"/>
                    <a:pt x="603898" y="449551"/>
                    <a:pt x="647506" y="478623"/>
                  </a:cubicBezTo>
                  <a:cubicBezTo>
                    <a:pt x="683846" y="500427"/>
                    <a:pt x="712918" y="522231"/>
                    <a:pt x="720186" y="565839"/>
                  </a:cubicBezTo>
                  <a:cubicBezTo>
                    <a:pt x="720186" y="573107"/>
                    <a:pt x="712918" y="573107"/>
                    <a:pt x="712918" y="573107"/>
                  </a:cubicBezTo>
                  <a:cubicBezTo>
                    <a:pt x="683846" y="573107"/>
                    <a:pt x="669310" y="536767"/>
                    <a:pt x="647506" y="522231"/>
                  </a:cubicBezTo>
                  <a:cubicBezTo>
                    <a:pt x="603898" y="485891"/>
                    <a:pt x="545755" y="449551"/>
                    <a:pt x="480343" y="449551"/>
                  </a:cubicBezTo>
                  <a:cubicBezTo>
                    <a:pt x="480343" y="449551"/>
                    <a:pt x="480343" y="442283"/>
                    <a:pt x="487611" y="435015"/>
                  </a:cubicBezTo>
                  <a:close/>
                  <a:moveTo>
                    <a:pt x="683846" y="602179"/>
                  </a:moveTo>
                  <a:cubicBezTo>
                    <a:pt x="662042" y="602179"/>
                    <a:pt x="640238" y="594911"/>
                    <a:pt x="618434" y="587643"/>
                  </a:cubicBezTo>
                  <a:cubicBezTo>
                    <a:pt x="596630" y="587643"/>
                    <a:pt x="567558" y="587643"/>
                    <a:pt x="545755" y="587643"/>
                  </a:cubicBezTo>
                  <a:cubicBezTo>
                    <a:pt x="538487" y="587643"/>
                    <a:pt x="538487" y="573107"/>
                    <a:pt x="545755" y="573107"/>
                  </a:cubicBezTo>
                  <a:cubicBezTo>
                    <a:pt x="589363" y="573107"/>
                    <a:pt x="662042" y="551303"/>
                    <a:pt x="691114" y="587643"/>
                  </a:cubicBezTo>
                  <a:cubicBezTo>
                    <a:pt x="698382" y="594911"/>
                    <a:pt x="691114" y="602179"/>
                    <a:pt x="683846" y="602179"/>
                  </a:cubicBezTo>
                  <a:close/>
                  <a:moveTo>
                    <a:pt x="407663" y="573107"/>
                  </a:moveTo>
                  <a:cubicBezTo>
                    <a:pt x="422199" y="573107"/>
                    <a:pt x="436735" y="573107"/>
                    <a:pt x="451271" y="573107"/>
                  </a:cubicBezTo>
                  <a:cubicBezTo>
                    <a:pt x="451271" y="573107"/>
                    <a:pt x="458539" y="573107"/>
                    <a:pt x="458539" y="573107"/>
                  </a:cubicBezTo>
                  <a:cubicBezTo>
                    <a:pt x="516683" y="580375"/>
                    <a:pt x="567558" y="609447"/>
                    <a:pt x="618434" y="638519"/>
                  </a:cubicBezTo>
                  <a:cubicBezTo>
                    <a:pt x="632970" y="645787"/>
                    <a:pt x="662042" y="682127"/>
                    <a:pt x="640238" y="696663"/>
                  </a:cubicBezTo>
                  <a:cubicBezTo>
                    <a:pt x="625702" y="711199"/>
                    <a:pt x="589363" y="674859"/>
                    <a:pt x="582095" y="667591"/>
                  </a:cubicBezTo>
                  <a:cubicBezTo>
                    <a:pt x="538487" y="623983"/>
                    <a:pt x="480343" y="580375"/>
                    <a:pt x="414931" y="587643"/>
                  </a:cubicBezTo>
                  <a:cubicBezTo>
                    <a:pt x="400395" y="587643"/>
                    <a:pt x="400395" y="573107"/>
                    <a:pt x="407663" y="573107"/>
                  </a:cubicBezTo>
                  <a:close/>
                  <a:moveTo>
                    <a:pt x="269571" y="762075"/>
                  </a:moveTo>
                  <a:cubicBezTo>
                    <a:pt x="276839" y="754807"/>
                    <a:pt x="291375" y="754807"/>
                    <a:pt x="298643" y="754807"/>
                  </a:cubicBezTo>
                  <a:cubicBezTo>
                    <a:pt x="320447" y="747539"/>
                    <a:pt x="342251" y="740271"/>
                    <a:pt x="356787" y="718467"/>
                  </a:cubicBezTo>
                  <a:cubicBezTo>
                    <a:pt x="378591" y="703931"/>
                    <a:pt x="400395" y="689395"/>
                    <a:pt x="429467" y="682127"/>
                  </a:cubicBezTo>
                  <a:lnTo>
                    <a:pt x="429467" y="682127"/>
                  </a:lnTo>
                  <a:cubicBezTo>
                    <a:pt x="458539" y="667591"/>
                    <a:pt x="494879" y="653055"/>
                    <a:pt x="523951" y="682127"/>
                  </a:cubicBezTo>
                  <a:cubicBezTo>
                    <a:pt x="538487" y="696663"/>
                    <a:pt x="553023" y="718467"/>
                    <a:pt x="538487" y="733003"/>
                  </a:cubicBezTo>
                  <a:cubicBezTo>
                    <a:pt x="516683" y="754807"/>
                    <a:pt x="458539" y="769343"/>
                    <a:pt x="429467" y="783879"/>
                  </a:cubicBezTo>
                  <a:cubicBezTo>
                    <a:pt x="400395" y="791147"/>
                    <a:pt x="378591" y="798415"/>
                    <a:pt x="349519" y="798415"/>
                  </a:cubicBezTo>
                  <a:cubicBezTo>
                    <a:pt x="334983" y="798415"/>
                    <a:pt x="233231" y="791147"/>
                    <a:pt x="269571" y="762075"/>
                  </a:cubicBezTo>
                  <a:close/>
                  <a:moveTo>
                    <a:pt x="153283" y="805683"/>
                  </a:moveTo>
                  <a:cubicBezTo>
                    <a:pt x="189623" y="812950"/>
                    <a:pt x="225963" y="842022"/>
                    <a:pt x="262303" y="849290"/>
                  </a:cubicBezTo>
                  <a:cubicBezTo>
                    <a:pt x="327715" y="856559"/>
                    <a:pt x="393127" y="849290"/>
                    <a:pt x="458539" y="827487"/>
                  </a:cubicBezTo>
                  <a:cubicBezTo>
                    <a:pt x="487611" y="820219"/>
                    <a:pt x="516683" y="812950"/>
                    <a:pt x="538487" y="791147"/>
                  </a:cubicBezTo>
                  <a:cubicBezTo>
                    <a:pt x="553023" y="783879"/>
                    <a:pt x="560290" y="776610"/>
                    <a:pt x="589363" y="762075"/>
                  </a:cubicBezTo>
                  <a:cubicBezTo>
                    <a:pt x="603898" y="754807"/>
                    <a:pt x="611166" y="754807"/>
                    <a:pt x="632970" y="747539"/>
                  </a:cubicBezTo>
                  <a:cubicBezTo>
                    <a:pt x="647506" y="740271"/>
                    <a:pt x="669310" y="718467"/>
                    <a:pt x="662042" y="703931"/>
                  </a:cubicBezTo>
                  <a:cubicBezTo>
                    <a:pt x="654774" y="689395"/>
                    <a:pt x="669310" y="682127"/>
                    <a:pt x="676578" y="667591"/>
                  </a:cubicBezTo>
                  <a:cubicBezTo>
                    <a:pt x="683846" y="660323"/>
                    <a:pt x="683846" y="638519"/>
                    <a:pt x="698382" y="638519"/>
                  </a:cubicBezTo>
                  <a:cubicBezTo>
                    <a:pt x="741990" y="638519"/>
                    <a:pt x="771062" y="587643"/>
                    <a:pt x="749258" y="551303"/>
                  </a:cubicBezTo>
                  <a:cubicBezTo>
                    <a:pt x="741990" y="544035"/>
                    <a:pt x="749258" y="536767"/>
                    <a:pt x="756526" y="522231"/>
                  </a:cubicBezTo>
                  <a:cubicBezTo>
                    <a:pt x="771062" y="500427"/>
                    <a:pt x="756526" y="478623"/>
                    <a:pt x="749258" y="456819"/>
                  </a:cubicBezTo>
                  <a:cubicBezTo>
                    <a:pt x="749258" y="442283"/>
                    <a:pt x="756526" y="427747"/>
                    <a:pt x="771062" y="420479"/>
                  </a:cubicBezTo>
                  <a:cubicBezTo>
                    <a:pt x="800134" y="405943"/>
                    <a:pt x="836474" y="405943"/>
                    <a:pt x="843742" y="362335"/>
                  </a:cubicBezTo>
                  <a:cubicBezTo>
                    <a:pt x="851010" y="333263"/>
                    <a:pt x="851010" y="304191"/>
                    <a:pt x="829206" y="282388"/>
                  </a:cubicBezTo>
                  <a:cubicBezTo>
                    <a:pt x="821938" y="267851"/>
                    <a:pt x="807402" y="253315"/>
                    <a:pt x="792866" y="246048"/>
                  </a:cubicBezTo>
                  <a:cubicBezTo>
                    <a:pt x="785598" y="238780"/>
                    <a:pt x="771062" y="238780"/>
                    <a:pt x="763794" y="231511"/>
                  </a:cubicBezTo>
                  <a:cubicBezTo>
                    <a:pt x="756526" y="216976"/>
                    <a:pt x="756526" y="202440"/>
                    <a:pt x="763794" y="187903"/>
                  </a:cubicBezTo>
                  <a:cubicBezTo>
                    <a:pt x="778330" y="129760"/>
                    <a:pt x="800134" y="78884"/>
                    <a:pt x="872814" y="107956"/>
                  </a:cubicBezTo>
                  <a:cubicBezTo>
                    <a:pt x="901886" y="122491"/>
                    <a:pt x="930958" y="137028"/>
                    <a:pt x="967298" y="129760"/>
                  </a:cubicBezTo>
                  <a:cubicBezTo>
                    <a:pt x="1003638" y="122491"/>
                    <a:pt x="1025442" y="86151"/>
                    <a:pt x="1054514" y="78884"/>
                  </a:cubicBezTo>
                  <a:cubicBezTo>
                    <a:pt x="1098122" y="64348"/>
                    <a:pt x="1105390" y="100688"/>
                    <a:pt x="1083586" y="137028"/>
                  </a:cubicBezTo>
                  <a:cubicBezTo>
                    <a:pt x="1069050" y="166100"/>
                    <a:pt x="1047246" y="195171"/>
                    <a:pt x="1025442" y="216976"/>
                  </a:cubicBezTo>
                  <a:cubicBezTo>
                    <a:pt x="996370" y="246048"/>
                    <a:pt x="909154" y="296923"/>
                    <a:pt x="945494" y="340531"/>
                  </a:cubicBezTo>
                  <a:cubicBezTo>
                    <a:pt x="974566" y="376871"/>
                    <a:pt x="1018174" y="391407"/>
                    <a:pt x="1054514" y="420479"/>
                  </a:cubicBezTo>
                  <a:cubicBezTo>
                    <a:pt x="1076318" y="442283"/>
                    <a:pt x="1098122" y="464087"/>
                    <a:pt x="1112658" y="500427"/>
                  </a:cubicBezTo>
                  <a:cubicBezTo>
                    <a:pt x="1112658" y="507695"/>
                    <a:pt x="1112658" y="507695"/>
                    <a:pt x="1105390" y="507695"/>
                  </a:cubicBezTo>
                  <a:cubicBezTo>
                    <a:pt x="1061782" y="500427"/>
                    <a:pt x="1032710" y="507695"/>
                    <a:pt x="996370" y="514963"/>
                  </a:cubicBezTo>
                  <a:cubicBezTo>
                    <a:pt x="960030" y="522231"/>
                    <a:pt x="916422" y="544035"/>
                    <a:pt x="887350" y="558571"/>
                  </a:cubicBezTo>
                  <a:cubicBezTo>
                    <a:pt x="851010" y="580375"/>
                    <a:pt x="814670" y="609447"/>
                    <a:pt x="785598" y="645787"/>
                  </a:cubicBezTo>
                  <a:cubicBezTo>
                    <a:pt x="771062" y="667591"/>
                    <a:pt x="756526" y="689395"/>
                    <a:pt x="741990" y="711199"/>
                  </a:cubicBezTo>
                  <a:cubicBezTo>
                    <a:pt x="727454" y="733003"/>
                    <a:pt x="712918" y="754807"/>
                    <a:pt x="705650" y="776610"/>
                  </a:cubicBezTo>
                  <a:cubicBezTo>
                    <a:pt x="691114" y="798415"/>
                    <a:pt x="683846" y="842022"/>
                    <a:pt x="676578" y="856559"/>
                  </a:cubicBezTo>
                  <a:cubicBezTo>
                    <a:pt x="654774" y="892899"/>
                    <a:pt x="625702" y="900167"/>
                    <a:pt x="589363" y="914702"/>
                  </a:cubicBezTo>
                  <a:cubicBezTo>
                    <a:pt x="502147" y="965579"/>
                    <a:pt x="407663" y="980114"/>
                    <a:pt x="305911" y="972847"/>
                  </a:cubicBezTo>
                  <a:cubicBezTo>
                    <a:pt x="262303" y="972847"/>
                    <a:pt x="211427" y="965579"/>
                    <a:pt x="167819" y="951042"/>
                  </a:cubicBezTo>
                  <a:cubicBezTo>
                    <a:pt x="138747" y="936507"/>
                    <a:pt x="102407" y="921970"/>
                    <a:pt x="87871" y="892899"/>
                  </a:cubicBezTo>
                  <a:cubicBezTo>
                    <a:pt x="66067" y="856559"/>
                    <a:pt x="87871" y="805683"/>
                    <a:pt x="131479" y="791147"/>
                  </a:cubicBezTo>
                  <a:cubicBezTo>
                    <a:pt x="131479" y="798415"/>
                    <a:pt x="138747" y="798415"/>
                    <a:pt x="153283" y="805683"/>
                  </a:cubicBezTo>
                  <a:close/>
                  <a:moveTo>
                    <a:pt x="996370" y="871095"/>
                  </a:moveTo>
                  <a:cubicBezTo>
                    <a:pt x="749258" y="958310"/>
                    <a:pt x="545755" y="1132742"/>
                    <a:pt x="269571" y="1081866"/>
                  </a:cubicBezTo>
                  <a:cubicBezTo>
                    <a:pt x="204159" y="1067330"/>
                    <a:pt x="109675" y="1060062"/>
                    <a:pt x="58799" y="1001919"/>
                  </a:cubicBezTo>
                  <a:cubicBezTo>
                    <a:pt x="51531" y="994650"/>
                    <a:pt x="44263" y="980114"/>
                    <a:pt x="58799" y="972847"/>
                  </a:cubicBezTo>
                  <a:cubicBezTo>
                    <a:pt x="73335" y="965579"/>
                    <a:pt x="87871" y="980114"/>
                    <a:pt x="102407" y="987382"/>
                  </a:cubicBezTo>
                  <a:cubicBezTo>
                    <a:pt x="102407" y="987382"/>
                    <a:pt x="102407" y="987382"/>
                    <a:pt x="102407" y="987382"/>
                  </a:cubicBezTo>
                  <a:cubicBezTo>
                    <a:pt x="211427" y="1038259"/>
                    <a:pt x="364055" y="1045526"/>
                    <a:pt x="480343" y="1009186"/>
                  </a:cubicBezTo>
                  <a:cubicBezTo>
                    <a:pt x="560290" y="987382"/>
                    <a:pt x="640238" y="943774"/>
                    <a:pt x="720186" y="907434"/>
                  </a:cubicBezTo>
                  <a:cubicBezTo>
                    <a:pt x="792866" y="871095"/>
                    <a:pt x="872814" y="849290"/>
                    <a:pt x="952762" y="820219"/>
                  </a:cubicBezTo>
                  <a:cubicBezTo>
                    <a:pt x="996370" y="798415"/>
                    <a:pt x="1054514" y="791147"/>
                    <a:pt x="1105390" y="733003"/>
                  </a:cubicBezTo>
                  <a:cubicBezTo>
                    <a:pt x="1105390" y="733003"/>
                    <a:pt x="1112658" y="733003"/>
                    <a:pt x="1112658" y="740271"/>
                  </a:cubicBezTo>
                  <a:cubicBezTo>
                    <a:pt x="1112658" y="812950"/>
                    <a:pt x="1039978" y="856559"/>
                    <a:pt x="996370" y="871095"/>
                  </a:cubicBezTo>
                  <a:close/>
                </a:path>
              </a:pathLst>
            </a:custGeom>
            <a:solidFill>
              <a:srgbClr val="C1BDB6">
                <a:alpha val="80000"/>
              </a:srgbClr>
            </a:solidFill>
            <a:ln w="72680"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xmlns="" id="{3E7318DE-F89D-4B00-B82B-F646BA0441AB}"/>
                </a:ext>
              </a:extLst>
            </p:cNvPr>
            <p:cNvSpPr/>
            <p:nvPr/>
          </p:nvSpPr>
          <p:spPr>
            <a:xfrm>
              <a:off x="4537282" y="9890612"/>
              <a:ext cx="342250" cy="297987"/>
            </a:xfrm>
            <a:custGeom>
              <a:avLst/>
              <a:gdLst>
                <a:gd name="connsiteX0" fmla="*/ 109675 w 342250"/>
                <a:gd name="connsiteY0" fmla="*/ 283452 h 297987"/>
                <a:gd name="connsiteX1" fmla="*/ 29727 w 342250"/>
                <a:gd name="connsiteY1" fmla="*/ 159896 h 297987"/>
                <a:gd name="connsiteX2" fmla="*/ 36995 w 342250"/>
                <a:gd name="connsiteY2" fmla="*/ 138092 h 297987"/>
                <a:gd name="connsiteX3" fmla="*/ 109675 w 342250"/>
                <a:gd name="connsiteY3" fmla="*/ 196235 h 297987"/>
                <a:gd name="connsiteX4" fmla="*/ 204159 w 342250"/>
                <a:gd name="connsiteY4" fmla="*/ 225308 h 297987"/>
                <a:gd name="connsiteX5" fmla="*/ 342251 w 342250"/>
                <a:gd name="connsiteY5" fmla="*/ 225308 h 297987"/>
                <a:gd name="connsiteX6" fmla="*/ 124211 w 342250"/>
                <a:gd name="connsiteY6" fmla="*/ 181700 h 297987"/>
                <a:gd name="connsiteX7" fmla="*/ 36995 w 342250"/>
                <a:gd name="connsiteY7" fmla="*/ 94484 h 297987"/>
                <a:gd name="connsiteX8" fmla="*/ 36995 w 342250"/>
                <a:gd name="connsiteY8" fmla="*/ 0 h 297987"/>
                <a:gd name="connsiteX9" fmla="*/ 15191 w 342250"/>
                <a:gd name="connsiteY9" fmla="*/ 87216 h 297987"/>
                <a:gd name="connsiteX10" fmla="*/ 7923 w 342250"/>
                <a:gd name="connsiteY10" fmla="*/ 218040 h 297987"/>
                <a:gd name="connsiteX11" fmla="*/ 15191 w 342250"/>
                <a:gd name="connsiteY11" fmla="*/ 218040 h 297987"/>
                <a:gd name="connsiteX12" fmla="*/ 131479 w 342250"/>
                <a:gd name="connsiteY12" fmla="*/ 297987 h 297987"/>
                <a:gd name="connsiteX13" fmla="*/ 109675 w 342250"/>
                <a:gd name="connsiteY13" fmla="*/ 283452 h 297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2250" h="297987">
                  <a:moveTo>
                    <a:pt x="109675" y="283452"/>
                  </a:moveTo>
                  <a:cubicBezTo>
                    <a:pt x="58799" y="254380"/>
                    <a:pt x="22459" y="218040"/>
                    <a:pt x="29727" y="159896"/>
                  </a:cubicBezTo>
                  <a:cubicBezTo>
                    <a:pt x="29727" y="152628"/>
                    <a:pt x="29727" y="130823"/>
                    <a:pt x="36995" y="138092"/>
                  </a:cubicBezTo>
                  <a:cubicBezTo>
                    <a:pt x="58799" y="159896"/>
                    <a:pt x="80603" y="181700"/>
                    <a:pt x="109675" y="196235"/>
                  </a:cubicBezTo>
                  <a:cubicBezTo>
                    <a:pt x="138747" y="210772"/>
                    <a:pt x="175087" y="225308"/>
                    <a:pt x="204159" y="225308"/>
                  </a:cubicBezTo>
                  <a:cubicBezTo>
                    <a:pt x="247767" y="232575"/>
                    <a:pt x="298643" y="232575"/>
                    <a:pt x="342251" y="225308"/>
                  </a:cubicBezTo>
                  <a:cubicBezTo>
                    <a:pt x="269571" y="218040"/>
                    <a:pt x="189623" y="203503"/>
                    <a:pt x="124211" y="181700"/>
                  </a:cubicBezTo>
                  <a:cubicBezTo>
                    <a:pt x="87871" y="167163"/>
                    <a:pt x="51531" y="130823"/>
                    <a:pt x="36995" y="94484"/>
                  </a:cubicBezTo>
                  <a:cubicBezTo>
                    <a:pt x="22459" y="65412"/>
                    <a:pt x="29727" y="36340"/>
                    <a:pt x="36995" y="0"/>
                  </a:cubicBezTo>
                  <a:cubicBezTo>
                    <a:pt x="22459" y="21804"/>
                    <a:pt x="15191" y="50876"/>
                    <a:pt x="15191" y="87216"/>
                  </a:cubicBezTo>
                  <a:cubicBezTo>
                    <a:pt x="655" y="123556"/>
                    <a:pt x="-6613" y="181700"/>
                    <a:pt x="7923" y="218040"/>
                  </a:cubicBezTo>
                  <a:cubicBezTo>
                    <a:pt x="7923" y="218040"/>
                    <a:pt x="15191" y="218040"/>
                    <a:pt x="15191" y="218040"/>
                  </a:cubicBezTo>
                  <a:cubicBezTo>
                    <a:pt x="44263" y="261648"/>
                    <a:pt x="87871" y="283452"/>
                    <a:pt x="131479" y="297987"/>
                  </a:cubicBezTo>
                  <a:cubicBezTo>
                    <a:pt x="124211" y="290720"/>
                    <a:pt x="116943" y="290720"/>
                    <a:pt x="109675" y="283452"/>
                  </a:cubicBezTo>
                  <a:close/>
                </a:path>
              </a:pathLst>
            </a:custGeom>
            <a:solidFill>
              <a:srgbClr val="C1BDB6">
                <a:alpha val="80000"/>
              </a:srgbClr>
            </a:solidFill>
            <a:ln w="72680"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xmlns="" id="{D9A8661B-9304-4B2A-8E51-7152B79DF514}"/>
                </a:ext>
              </a:extLst>
            </p:cNvPr>
            <p:cNvSpPr/>
            <p:nvPr/>
          </p:nvSpPr>
          <p:spPr>
            <a:xfrm>
              <a:off x="3874569" y="6024042"/>
              <a:ext cx="1954148" cy="1648284"/>
            </a:xfrm>
            <a:custGeom>
              <a:avLst/>
              <a:gdLst>
                <a:gd name="connsiteX0" fmla="*/ 1935266 w 1954148"/>
                <a:gd name="connsiteY0" fmla="*/ 312523 h 1648284"/>
                <a:gd name="connsiteX1" fmla="*/ 1891658 w 1954148"/>
                <a:gd name="connsiteY1" fmla="*/ 297987 h 1648284"/>
                <a:gd name="connsiteX2" fmla="*/ 1848050 w 1954148"/>
                <a:gd name="connsiteY2" fmla="*/ 268916 h 1648284"/>
                <a:gd name="connsiteX3" fmla="*/ 1848050 w 1954148"/>
                <a:gd name="connsiteY3" fmla="*/ 290720 h 1648284"/>
                <a:gd name="connsiteX4" fmla="*/ 1840782 w 1954148"/>
                <a:gd name="connsiteY4" fmla="*/ 327060 h 1648284"/>
                <a:gd name="connsiteX5" fmla="*/ 1920730 w 1954148"/>
                <a:gd name="connsiteY5" fmla="*/ 334327 h 1648284"/>
                <a:gd name="connsiteX6" fmla="*/ 1920730 w 1954148"/>
                <a:gd name="connsiteY6" fmla="*/ 348863 h 1648284"/>
                <a:gd name="connsiteX7" fmla="*/ 1739030 w 1954148"/>
                <a:gd name="connsiteY7" fmla="*/ 392471 h 1648284"/>
                <a:gd name="connsiteX8" fmla="*/ 1615474 w 1954148"/>
                <a:gd name="connsiteY8" fmla="*/ 486955 h 1648284"/>
                <a:gd name="connsiteX9" fmla="*/ 1608207 w 1954148"/>
                <a:gd name="connsiteY9" fmla="*/ 486955 h 1648284"/>
                <a:gd name="connsiteX10" fmla="*/ 1637279 w 1954148"/>
                <a:gd name="connsiteY10" fmla="*/ 392471 h 1648284"/>
                <a:gd name="connsiteX11" fmla="*/ 1651814 w 1954148"/>
                <a:gd name="connsiteY11" fmla="*/ 334327 h 1648284"/>
                <a:gd name="connsiteX12" fmla="*/ 1564599 w 1954148"/>
                <a:gd name="connsiteY12" fmla="*/ 319791 h 1648284"/>
                <a:gd name="connsiteX13" fmla="*/ 1230271 w 1954148"/>
                <a:gd name="connsiteY13" fmla="*/ 109020 h 1648284"/>
                <a:gd name="connsiteX14" fmla="*/ 1230271 w 1954148"/>
                <a:gd name="connsiteY14" fmla="*/ 356131 h 1648284"/>
                <a:gd name="connsiteX15" fmla="*/ 1208467 w 1954148"/>
                <a:gd name="connsiteY15" fmla="*/ 625047 h 1648284"/>
                <a:gd name="connsiteX16" fmla="*/ 1099447 w 1954148"/>
                <a:gd name="connsiteY16" fmla="*/ 1126538 h 1648284"/>
                <a:gd name="connsiteX17" fmla="*/ 786924 w 1954148"/>
                <a:gd name="connsiteY17" fmla="*/ 1468134 h 1648284"/>
                <a:gd name="connsiteX18" fmla="*/ 350844 w 1954148"/>
                <a:gd name="connsiteY18" fmla="*/ 1235558 h 1648284"/>
                <a:gd name="connsiteX19" fmla="*/ 299968 w 1954148"/>
                <a:gd name="connsiteY19" fmla="*/ 988446 h 1648284"/>
                <a:gd name="connsiteX20" fmla="*/ 299968 w 1954148"/>
                <a:gd name="connsiteY20" fmla="*/ 639583 h 1648284"/>
                <a:gd name="connsiteX21" fmla="*/ 350844 w 1954148"/>
                <a:gd name="connsiteY21" fmla="*/ 297987 h 1648284"/>
                <a:gd name="connsiteX22" fmla="*/ 430792 w 1954148"/>
                <a:gd name="connsiteY22" fmla="*/ 0 h 1648284"/>
                <a:gd name="connsiteX23" fmla="*/ 263628 w 1954148"/>
                <a:gd name="connsiteY23" fmla="*/ 218040 h 1648284"/>
                <a:gd name="connsiteX24" fmla="*/ 241824 w 1954148"/>
                <a:gd name="connsiteY24" fmla="*/ 196236 h 1648284"/>
                <a:gd name="connsiteX25" fmla="*/ 220020 w 1954148"/>
                <a:gd name="connsiteY25" fmla="*/ 181700 h 1648284"/>
                <a:gd name="connsiteX26" fmla="*/ 227289 w 1954148"/>
                <a:gd name="connsiteY26" fmla="*/ 210772 h 1648284"/>
                <a:gd name="connsiteX27" fmla="*/ 249092 w 1954148"/>
                <a:gd name="connsiteY27" fmla="*/ 305256 h 1648284"/>
                <a:gd name="connsiteX28" fmla="*/ 234557 w 1954148"/>
                <a:gd name="connsiteY28" fmla="*/ 428811 h 1648284"/>
                <a:gd name="connsiteX29" fmla="*/ 220020 w 1954148"/>
                <a:gd name="connsiteY29" fmla="*/ 428811 h 1648284"/>
                <a:gd name="connsiteX30" fmla="*/ 176413 w 1954148"/>
                <a:gd name="connsiteY30" fmla="*/ 254380 h 1648284"/>
                <a:gd name="connsiteX31" fmla="*/ 38321 w 1954148"/>
                <a:gd name="connsiteY31" fmla="*/ 123556 h 1648284"/>
                <a:gd name="connsiteX32" fmla="*/ 45589 w 1954148"/>
                <a:gd name="connsiteY32" fmla="*/ 109020 h 1648284"/>
                <a:gd name="connsiteX33" fmla="*/ 89197 w 1954148"/>
                <a:gd name="connsiteY33" fmla="*/ 138092 h 1648284"/>
                <a:gd name="connsiteX34" fmla="*/ 118269 w 1954148"/>
                <a:gd name="connsiteY34" fmla="*/ 101752 h 1648284"/>
                <a:gd name="connsiteX35" fmla="*/ 161877 w 1954148"/>
                <a:gd name="connsiteY35" fmla="*/ 79948 h 1648284"/>
                <a:gd name="connsiteX36" fmla="*/ 154609 w 1954148"/>
                <a:gd name="connsiteY36" fmla="*/ 79948 h 1648284"/>
                <a:gd name="connsiteX37" fmla="*/ 60125 w 1954148"/>
                <a:gd name="connsiteY37" fmla="*/ 101752 h 1648284"/>
                <a:gd name="connsiteX38" fmla="*/ 60125 w 1954148"/>
                <a:gd name="connsiteY38" fmla="*/ 101752 h 1648284"/>
                <a:gd name="connsiteX39" fmla="*/ 38321 w 1954148"/>
                <a:gd name="connsiteY39" fmla="*/ 94484 h 1648284"/>
                <a:gd name="connsiteX40" fmla="*/ 1981 w 1954148"/>
                <a:gd name="connsiteY40" fmla="*/ 145360 h 1648284"/>
                <a:gd name="connsiteX41" fmla="*/ 16517 w 1954148"/>
                <a:gd name="connsiteY41" fmla="*/ 283451 h 1648284"/>
                <a:gd name="connsiteX42" fmla="*/ 52857 w 1954148"/>
                <a:gd name="connsiteY42" fmla="*/ 436079 h 1648284"/>
                <a:gd name="connsiteX43" fmla="*/ 176413 w 1954148"/>
                <a:gd name="connsiteY43" fmla="*/ 595975 h 1648284"/>
                <a:gd name="connsiteX44" fmla="*/ 220020 w 1954148"/>
                <a:gd name="connsiteY44" fmla="*/ 566903 h 1648284"/>
                <a:gd name="connsiteX45" fmla="*/ 256360 w 1954148"/>
                <a:gd name="connsiteY45" fmla="*/ 537831 h 1648284"/>
                <a:gd name="connsiteX46" fmla="*/ 292700 w 1954148"/>
                <a:gd name="connsiteY46" fmla="*/ 516027 h 1648284"/>
                <a:gd name="connsiteX47" fmla="*/ 270896 w 1954148"/>
                <a:gd name="connsiteY47" fmla="*/ 799479 h 1648284"/>
                <a:gd name="connsiteX48" fmla="*/ 285432 w 1954148"/>
                <a:gd name="connsiteY48" fmla="*/ 1133806 h 1648284"/>
                <a:gd name="connsiteX49" fmla="*/ 321772 w 1954148"/>
                <a:gd name="connsiteY49" fmla="*/ 1359114 h 1648284"/>
                <a:gd name="connsiteX50" fmla="*/ 278164 w 1954148"/>
                <a:gd name="connsiteY50" fmla="*/ 1489938 h 1648284"/>
                <a:gd name="connsiteX51" fmla="*/ 408988 w 1954148"/>
                <a:gd name="connsiteY51" fmla="*/ 1584422 h 1648284"/>
                <a:gd name="connsiteX52" fmla="*/ 1128519 w 1954148"/>
                <a:gd name="connsiteY52" fmla="*/ 1628029 h 1648284"/>
                <a:gd name="connsiteX53" fmla="*/ 1426507 w 1954148"/>
                <a:gd name="connsiteY53" fmla="*/ 1540814 h 1648284"/>
                <a:gd name="connsiteX54" fmla="*/ 1608207 w 1954148"/>
                <a:gd name="connsiteY54" fmla="*/ 1373650 h 1648284"/>
                <a:gd name="connsiteX55" fmla="*/ 1542794 w 1954148"/>
                <a:gd name="connsiteY55" fmla="*/ 1119270 h 1648284"/>
                <a:gd name="connsiteX56" fmla="*/ 1571867 w 1954148"/>
                <a:gd name="connsiteY56" fmla="*/ 588707 h 1648284"/>
                <a:gd name="connsiteX57" fmla="*/ 1724494 w 1954148"/>
                <a:gd name="connsiteY57" fmla="*/ 559635 h 1648284"/>
                <a:gd name="connsiteX58" fmla="*/ 1877122 w 1954148"/>
                <a:gd name="connsiteY58" fmla="*/ 472419 h 1648284"/>
                <a:gd name="connsiteX59" fmla="*/ 1949802 w 1954148"/>
                <a:gd name="connsiteY59" fmla="*/ 392471 h 1648284"/>
                <a:gd name="connsiteX60" fmla="*/ 1935266 w 1954148"/>
                <a:gd name="connsiteY60" fmla="*/ 312523 h 1648284"/>
                <a:gd name="connsiteX61" fmla="*/ 1302951 w 1954148"/>
                <a:gd name="connsiteY61" fmla="*/ 1497206 h 1648284"/>
                <a:gd name="connsiteX62" fmla="*/ 1113983 w 1954148"/>
                <a:gd name="connsiteY62" fmla="*/ 1569886 h 1648284"/>
                <a:gd name="connsiteX63" fmla="*/ 503472 w 1954148"/>
                <a:gd name="connsiteY63" fmla="*/ 1569886 h 1648284"/>
                <a:gd name="connsiteX64" fmla="*/ 365380 w 1954148"/>
                <a:gd name="connsiteY64" fmla="*/ 1519010 h 1648284"/>
                <a:gd name="connsiteX65" fmla="*/ 321772 w 1954148"/>
                <a:gd name="connsiteY65" fmla="*/ 1468134 h 1648284"/>
                <a:gd name="connsiteX66" fmla="*/ 350844 w 1954148"/>
                <a:gd name="connsiteY66" fmla="*/ 1446330 h 1648284"/>
                <a:gd name="connsiteX67" fmla="*/ 743316 w 1954148"/>
                <a:gd name="connsiteY67" fmla="*/ 1540814 h 1648284"/>
                <a:gd name="connsiteX68" fmla="*/ 1244807 w 1954148"/>
                <a:gd name="connsiteY68" fmla="*/ 1453598 h 1648284"/>
                <a:gd name="connsiteX69" fmla="*/ 1346559 w 1954148"/>
                <a:gd name="connsiteY69" fmla="*/ 1431794 h 1648284"/>
                <a:gd name="connsiteX70" fmla="*/ 1302951 w 1954148"/>
                <a:gd name="connsiteY70" fmla="*/ 1497206 h 1648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954148" h="1648284">
                  <a:moveTo>
                    <a:pt x="1935266" y="312523"/>
                  </a:moveTo>
                  <a:cubicBezTo>
                    <a:pt x="1920730" y="305256"/>
                    <a:pt x="1906194" y="305256"/>
                    <a:pt x="1891658" y="297987"/>
                  </a:cubicBezTo>
                  <a:cubicBezTo>
                    <a:pt x="1877122" y="297987"/>
                    <a:pt x="1862586" y="283451"/>
                    <a:pt x="1848050" y="268916"/>
                  </a:cubicBezTo>
                  <a:cubicBezTo>
                    <a:pt x="1848050" y="276184"/>
                    <a:pt x="1848050" y="283451"/>
                    <a:pt x="1848050" y="290720"/>
                  </a:cubicBezTo>
                  <a:cubicBezTo>
                    <a:pt x="1848050" y="305256"/>
                    <a:pt x="1840782" y="312523"/>
                    <a:pt x="1840782" y="327060"/>
                  </a:cubicBezTo>
                  <a:cubicBezTo>
                    <a:pt x="1869854" y="327060"/>
                    <a:pt x="1891658" y="319791"/>
                    <a:pt x="1920730" y="334327"/>
                  </a:cubicBezTo>
                  <a:cubicBezTo>
                    <a:pt x="1927998" y="334327"/>
                    <a:pt x="1927998" y="348863"/>
                    <a:pt x="1920730" y="348863"/>
                  </a:cubicBezTo>
                  <a:cubicBezTo>
                    <a:pt x="1855318" y="363399"/>
                    <a:pt x="1797174" y="363399"/>
                    <a:pt x="1739030" y="392471"/>
                  </a:cubicBezTo>
                  <a:cubicBezTo>
                    <a:pt x="1695422" y="421543"/>
                    <a:pt x="1659082" y="457883"/>
                    <a:pt x="1615474" y="486955"/>
                  </a:cubicBezTo>
                  <a:cubicBezTo>
                    <a:pt x="1615474" y="486955"/>
                    <a:pt x="1608207" y="486955"/>
                    <a:pt x="1608207" y="486955"/>
                  </a:cubicBezTo>
                  <a:cubicBezTo>
                    <a:pt x="1579134" y="457883"/>
                    <a:pt x="1615474" y="414275"/>
                    <a:pt x="1637279" y="392471"/>
                  </a:cubicBezTo>
                  <a:cubicBezTo>
                    <a:pt x="1651814" y="363399"/>
                    <a:pt x="1688154" y="341596"/>
                    <a:pt x="1651814" y="334327"/>
                  </a:cubicBezTo>
                  <a:cubicBezTo>
                    <a:pt x="1615474" y="319791"/>
                    <a:pt x="1586403" y="327060"/>
                    <a:pt x="1564599" y="319791"/>
                  </a:cubicBezTo>
                  <a:cubicBezTo>
                    <a:pt x="1513723" y="290720"/>
                    <a:pt x="1230271" y="94484"/>
                    <a:pt x="1230271" y="109020"/>
                  </a:cubicBezTo>
                  <a:cubicBezTo>
                    <a:pt x="1230271" y="188968"/>
                    <a:pt x="1237539" y="268916"/>
                    <a:pt x="1230271" y="356131"/>
                  </a:cubicBezTo>
                  <a:cubicBezTo>
                    <a:pt x="1223003" y="450615"/>
                    <a:pt x="1215735" y="537831"/>
                    <a:pt x="1208467" y="625047"/>
                  </a:cubicBezTo>
                  <a:cubicBezTo>
                    <a:pt x="1186663" y="792211"/>
                    <a:pt x="1157591" y="966643"/>
                    <a:pt x="1099447" y="1126538"/>
                  </a:cubicBezTo>
                  <a:cubicBezTo>
                    <a:pt x="1048571" y="1271898"/>
                    <a:pt x="954087" y="1439062"/>
                    <a:pt x="786924" y="1468134"/>
                  </a:cubicBezTo>
                  <a:cubicBezTo>
                    <a:pt x="612492" y="1504474"/>
                    <a:pt x="423524" y="1402722"/>
                    <a:pt x="350844" y="1235558"/>
                  </a:cubicBezTo>
                  <a:cubicBezTo>
                    <a:pt x="314504" y="1155610"/>
                    <a:pt x="307236" y="1068395"/>
                    <a:pt x="299968" y="988446"/>
                  </a:cubicBezTo>
                  <a:cubicBezTo>
                    <a:pt x="292700" y="872159"/>
                    <a:pt x="292700" y="755871"/>
                    <a:pt x="299968" y="639583"/>
                  </a:cubicBezTo>
                  <a:cubicBezTo>
                    <a:pt x="314504" y="523295"/>
                    <a:pt x="329040" y="407007"/>
                    <a:pt x="350844" y="297987"/>
                  </a:cubicBezTo>
                  <a:cubicBezTo>
                    <a:pt x="372648" y="203504"/>
                    <a:pt x="401720" y="94484"/>
                    <a:pt x="430792" y="0"/>
                  </a:cubicBezTo>
                  <a:cubicBezTo>
                    <a:pt x="423524" y="7268"/>
                    <a:pt x="307236" y="239844"/>
                    <a:pt x="263628" y="218040"/>
                  </a:cubicBezTo>
                  <a:cubicBezTo>
                    <a:pt x="256360" y="210772"/>
                    <a:pt x="249092" y="203504"/>
                    <a:pt x="241824" y="196236"/>
                  </a:cubicBezTo>
                  <a:cubicBezTo>
                    <a:pt x="234557" y="188968"/>
                    <a:pt x="220020" y="152628"/>
                    <a:pt x="220020" y="181700"/>
                  </a:cubicBezTo>
                  <a:cubicBezTo>
                    <a:pt x="220020" y="188968"/>
                    <a:pt x="220020" y="203504"/>
                    <a:pt x="227289" y="210772"/>
                  </a:cubicBezTo>
                  <a:cubicBezTo>
                    <a:pt x="234557" y="239844"/>
                    <a:pt x="241824" y="268916"/>
                    <a:pt x="249092" y="305256"/>
                  </a:cubicBezTo>
                  <a:cubicBezTo>
                    <a:pt x="256360" y="341596"/>
                    <a:pt x="263628" y="392471"/>
                    <a:pt x="234557" y="428811"/>
                  </a:cubicBezTo>
                  <a:cubicBezTo>
                    <a:pt x="234557" y="428811"/>
                    <a:pt x="227289" y="428811"/>
                    <a:pt x="220020" y="428811"/>
                  </a:cubicBezTo>
                  <a:cubicBezTo>
                    <a:pt x="198217" y="370667"/>
                    <a:pt x="205485" y="305256"/>
                    <a:pt x="176413" y="254380"/>
                  </a:cubicBezTo>
                  <a:cubicBezTo>
                    <a:pt x="147341" y="196236"/>
                    <a:pt x="96465" y="152628"/>
                    <a:pt x="38321" y="123556"/>
                  </a:cubicBezTo>
                  <a:cubicBezTo>
                    <a:pt x="31053" y="116288"/>
                    <a:pt x="38321" y="109020"/>
                    <a:pt x="45589" y="109020"/>
                  </a:cubicBezTo>
                  <a:cubicBezTo>
                    <a:pt x="60125" y="116288"/>
                    <a:pt x="74661" y="123556"/>
                    <a:pt x="89197" y="138092"/>
                  </a:cubicBezTo>
                  <a:cubicBezTo>
                    <a:pt x="89197" y="123556"/>
                    <a:pt x="96465" y="109020"/>
                    <a:pt x="118269" y="101752"/>
                  </a:cubicBezTo>
                  <a:cubicBezTo>
                    <a:pt x="132805" y="94484"/>
                    <a:pt x="147341" y="87216"/>
                    <a:pt x="161877" y="79948"/>
                  </a:cubicBezTo>
                  <a:cubicBezTo>
                    <a:pt x="161877" y="79948"/>
                    <a:pt x="154609" y="79948"/>
                    <a:pt x="154609" y="79948"/>
                  </a:cubicBezTo>
                  <a:cubicBezTo>
                    <a:pt x="118269" y="87216"/>
                    <a:pt x="96465" y="109020"/>
                    <a:pt x="60125" y="101752"/>
                  </a:cubicBezTo>
                  <a:cubicBezTo>
                    <a:pt x="60125" y="101752"/>
                    <a:pt x="60125" y="101752"/>
                    <a:pt x="60125" y="101752"/>
                  </a:cubicBezTo>
                  <a:cubicBezTo>
                    <a:pt x="52857" y="101752"/>
                    <a:pt x="45589" y="94484"/>
                    <a:pt x="38321" y="94484"/>
                  </a:cubicBezTo>
                  <a:cubicBezTo>
                    <a:pt x="9249" y="94484"/>
                    <a:pt x="9249" y="130824"/>
                    <a:pt x="1981" y="145360"/>
                  </a:cubicBezTo>
                  <a:cubicBezTo>
                    <a:pt x="-5287" y="188968"/>
                    <a:pt x="9249" y="239844"/>
                    <a:pt x="16517" y="283451"/>
                  </a:cubicBezTo>
                  <a:cubicBezTo>
                    <a:pt x="23785" y="334327"/>
                    <a:pt x="38321" y="385203"/>
                    <a:pt x="52857" y="436079"/>
                  </a:cubicBezTo>
                  <a:cubicBezTo>
                    <a:pt x="74661" y="494223"/>
                    <a:pt x="103733" y="588707"/>
                    <a:pt x="176413" y="595975"/>
                  </a:cubicBezTo>
                  <a:cubicBezTo>
                    <a:pt x="205485" y="595975"/>
                    <a:pt x="212753" y="581439"/>
                    <a:pt x="220020" y="566903"/>
                  </a:cubicBezTo>
                  <a:cubicBezTo>
                    <a:pt x="234557" y="552367"/>
                    <a:pt x="241824" y="545099"/>
                    <a:pt x="256360" y="537831"/>
                  </a:cubicBezTo>
                  <a:cubicBezTo>
                    <a:pt x="263628" y="530563"/>
                    <a:pt x="278164" y="523295"/>
                    <a:pt x="292700" y="516027"/>
                  </a:cubicBezTo>
                  <a:cubicBezTo>
                    <a:pt x="278164" y="610511"/>
                    <a:pt x="270896" y="704995"/>
                    <a:pt x="270896" y="799479"/>
                  </a:cubicBezTo>
                  <a:cubicBezTo>
                    <a:pt x="270896" y="908499"/>
                    <a:pt x="278164" y="1017518"/>
                    <a:pt x="285432" y="1133806"/>
                  </a:cubicBezTo>
                  <a:cubicBezTo>
                    <a:pt x="292700" y="1213754"/>
                    <a:pt x="299968" y="1286434"/>
                    <a:pt x="321772" y="1359114"/>
                  </a:cubicBezTo>
                  <a:cubicBezTo>
                    <a:pt x="321772" y="1402722"/>
                    <a:pt x="263628" y="1446330"/>
                    <a:pt x="278164" y="1489938"/>
                  </a:cubicBezTo>
                  <a:cubicBezTo>
                    <a:pt x="285432" y="1540814"/>
                    <a:pt x="372648" y="1569886"/>
                    <a:pt x="408988" y="1584422"/>
                  </a:cubicBezTo>
                  <a:cubicBezTo>
                    <a:pt x="627028" y="1664369"/>
                    <a:pt x="895944" y="1657101"/>
                    <a:pt x="1128519" y="1628029"/>
                  </a:cubicBezTo>
                  <a:cubicBezTo>
                    <a:pt x="1230271" y="1613494"/>
                    <a:pt x="1339291" y="1591689"/>
                    <a:pt x="1426507" y="1540814"/>
                  </a:cubicBezTo>
                  <a:cubicBezTo>
                    <a:pt x="1499187" y="1504474"/>
                    <a:pt x="1571867" y="1446330"/>
                    <a:pt x="1608207" y="1373650"/>
                  </a:cubicBezTo>
                  <a:cubicBezTo>
                    <a:pt x="1644546" y="1286434"/>
                    <a:pt x="1571867" y="1199218"/>
                    <a:pt x="1542794" y="1119270"/>
                  </a:cubicBezTo>
                  <a:cubicBezTo>
                    <a:pt x="1557331" y="944839"/>
                    <a:pt x="1571867" y="770407"/>
                    <a:pt x="1571867" y="588707"/>
                  </a:cubicBezTo>
                  <a:cubicBezTo>
                    <a:pt x="1615474" y="610511"/>
                    <a:pt x="1680886" y="574171"/>
                    <a:pt x="1724494" y="559635"/>
                  </a:cubicBezTo>
                  <a:cubicBezTo>
                    <a:pt x="1782638" y="545099"/>
                    <a:pt x="1833514" y="516027"/>
                    <a:pt x="1877122" y="472419"/>
                  </a:cubicBezTo>
                  <a:cubicBezTo>
                    <a:pt x="1913462" y="450615"/>
                    <a:pt x="1935266" y="428811"/>
                    <a:pt x="1949802" y="392471"/>
                  </a:cubicBezTo>
                  <a:cubicBezTo>
                    <a:pt x="1957070" y="356131"/>
                    <a:pt x="1957070" y="327060"/>
                    <a:pt x="1935266" y="312523"/>
                  </a:cubicBezTo>
                  <a:close/>
                  <a:moveTo>
                    <a:pt x="1302951" y="1497206"/>
                  </a:moveTo>
                  <a:cubicBezTo>
                    <a:pt x="1244807" y="1526278"/>
                    <a:pt x="1179395" y="1555350"/>
                    <a:pt x="1113983" y="1569886"/>
                  </a:cubicBezTo>
                  <a:cubicBezTo>
                    <a:pt x="917748" y="1613494"/>
                    <a:pt x="699708" y="1613494"/>
                    <a:pt x="503472" y="1569886"/>
                  </a:cubicBezTo>
                  <a:cubicBezTo>
                    <a:pt x="459864" y="1562618"/>
                    <a:pt x="408988" y="1548082"/>
                    <a:pt x="365380" y="1519010"/>
                  </a:cubicBezTo>
                  <a:cubicBezTo>
                    <a:pt x="350844" y="1511742"/>
                    <a:pt x="314504" y="1489938"/>
                    <a:pt x="321772" y="1468134"/>
                  </a:cubicBezTo>
                  <a:cubicBezTo>
                    <a:pt x="321772" y="1453598"/>
                    <a:pt x="329040" y="1431794"/>
                    <a:pt x="350844" y="1446330"/>
                  </a:cubicBezTo>
                  <a:cubicBezTo>
                    <a:pt x="438060" y="1526278"/>
                    <a:pt x="634296" y="1548082"/>
                    <a:pt x="743316" y="1540814"/>
                  </a:cubicBezTo>
                  <a:cubicBezTo>
                    <a:pt x="939551" y="1540814"/>
                    <a:pt x="1055839" y="1497206"/>
                    <a:pt x="1244807" y="1453598"/>
                  </a:cubicBezTo>
                  <a:cubicBezTo>
                    <a:pt x="1266611" y="1446330"/>
                    <a:pt x="1324755" y="1424526"/>
                    <a:pt x="1346559" y="1431794"/>
                  </a:cubicBezTo>
                  <a:cubicBezTo>
                    <a:pt x="1390167" y="1453598"/>
                    <a:pt x="1324755" y="1489938"/>
                    <a:pt x="1302951" y="1497206"/>
                  </a:cubicBezTo>
                  <a:close/>
                </a:path>
              </a:pathLst>
            </a:custGeom>
            <a:solidFill>
              <a:srgbClr val="424D56">
                <a:alpha val="40000"/>
              </a:srgbClr>
            </a:solidFill>
            <a:ln w="72680" cap="flat">
              <a:noFill/>
              <a:prstDash val="solid"/>
              <a:miter/>
            </a:ln>
          </p:spPr>
          <p:txBody>
            <a:bodyPr rtlCol="0" anchor="ctr"/>
            <a:lstStyle/>
            <a:p>
              <a:endParaRPr lang="en-US"/>
            </a:p>
          </p:txBody>
        </p:sp>
        <p:grpSp>
          <p:nvGrpSpPr>
            <p:cNvPr id="43" name="Graphic 11">
              <a:extLst>
                <a:ext uri="{FF2B5EF4-FFF2-40B4-BE49-F238E27FC236}">
                  <a16:creationId xmlns:a16="http://schemas.microsoft.com/office/drawing/2014/main" xmlns="" id="{AF15BEF6-6C66-44D8-86E1-22BDC278A58B}"/>
                </a:ext>
              </a:extLst>
            </p:cNvPr>
            <p:cNvGrpSpPr/>
            <p:nvPr/>
          </p:nvGrpSpPr>
          <p:grpSpPr>
            <a:xfrm>
              <a:off x="3825674" y="7414087"/>
              <a:ext cx="1766121" cy="1836941"/>
              <a:chOff x="3825674" y="7414087"/>
              <a:chExt cx="1766121" cy="1836941"/>
            </a:xfrm>
          </p:grpSpPr>
          <p:sp>
            <p:nvSpPr>
              <p:cNvPr id="233" name="Freeform: Shape 232">
                <a:extLst>
                  <a:ext uri="{FF2B5EF4-FFF2-40B4-BE49-F238E27FC236}">
                    <a16:creationId xmlns:a16="http://schemas.microsoft.com/office/drawing/2014/main" xmlns="" id="{82FD9F96-87F3-4542-B413-55D539369983}"/>
                  </a:ext>
                </a:extLst>
              </p:cNvPr>
              <p:cNvSpPr/>
              <p:nvPr/>
            </p:nvSpPr>
            <p:spPr>
              <a:xfrm>
                <a:off x="3840210" y="7414087"/>
                <a:ext cx="1744317" cy="1836941"/>
              </a:xfrm>
              <a:custGeom>
                <a:avLst/>
                <a:gdLst>
                  <a:gd name="connsiteX0" fmla="*/ 1264630 w 1744317"/>
                  <a:gd name="connsiteY0" fmla="*/ 1713386 h 1836941"/>
                  <a:gd name="connsiteX1" fmla="*/ 1351846 w 1744317"/>
                  <a:gd name="connsiteY1" fmla="*/ 1727922 h 1836941"/>
                  <a:gd name="connsiteX2" fmla="*/ 1366382 w 1744317"/>
                  <a:gd name="connsiteY2" fmla="*/ 1735190 h 1836941"/>
                  <a:gd name="connsiteX3" fmla="*/ 1431794 w 1744317"/>
                  <a:gd name="connsiteY3" fmla="*/ 1778798 h 1836941"/>
                  <a:gd name="connsiteX4" fmla="*/ 1460866 w 1744317"/>
                  <a:gd name="connsiteY4" fmla="*/ 1836942 h 1836941"/>
                  <a:gd name="connsiteX5" fmla="*/ 1504474 w 1744317"/>
                  <a:gd name="connsiteY5" fmla="*/ 1793334 h 1836941"/>
                  <a:gd name="connsiteX6" fmla="*/ 1620762 w 1744317"/>
                  <a:gd name="connsiteY6" fmla="*/ 1807870 h 1836941"/>
                  <a:gd name="connsiteX7" fmla="*/ 1678906 w 1744317"/>
                  <a:gd name="connsiteY7" fmla="*/ 1807870 h 1836941"/>
                  <a:gd name="connsiteX8" fmla="*/ 1722513 w 1744317"/>
                  <a:gd name="connsiteY8" fmla="*/ 1786066 h 1836941"/>
                  <a:gd name="connsiteX9" fmla="*/ 1744318 w 1744317"/>
                  <a:gd name="connsiteY9" fmla="*/ 1771530 h 1836941"/>
                  <a:gd name="connsiteX10" fmla="*/ 1737049 w 1744317"/>
                  <a:gd name="connsiteY10" fmla="*/ 1647974 h 1836941"/>
                  <a:gd name="connsiteX11" fmla="*/ 1700709 w 1744317"/>
                  <a:gd name="connsiteY11" fmla="*/ 1451739 h 1836941"/>
                  <a:gd name="connsiteX12" fmla="*/ 1635298 w 1744317"/>
                  <a:gd name="connsiteY12" fmla="*/ 1284575 h 1836941"/>
                  <a:gd name="connsiteX13" fmla="*/ 1591690 w 1744317"/>
                  <a:gd name="connsiteY13" fmla="*/ 1197359 h 1836941"/>
                  <a:gd name="connsiteX14" fmla="*/ 1577154 w 1744317"/>
                  <a:gd name="connsiteY14" fmla="*/ 1110143 h 1836941"/>
                  <a:gd name="connsiteX15" fmla="*/ 1591690 w 1744317"/>
                  <a:gd name="connsiteY15" fmla="*/ 1081071 h 1836941"/>
                  <a:gd name="connsiteX16" fmla="*/ 1555350 w 1744317"/>
                  <a:gd name="connsiteY16" fmla="*/ 1022927 h 1836941"/>
                  <a:gd name="connsiteX17" fmla="*/ 1519010 w 1744317"/>
                  <a:gd name="connsiteY17" fmla="*/ 972051 h 1836941"/>
                  <a:gd name="connsiteX18" fmla="*/ 1526278 w 1744317"/>
                  <a:gd name="connsiteY18" fmla="*/ 884835 h 1836941"/>
                  <a:gd name="connsiteX19" fmla="*/ 1548082 w 1744317"/>
                  <a:gd name="connsiteY19" fmla="*/ 703135 h 1836941"/>
                  <a:gd name="connsiteX20" fmla="*/ 1577154 w 1744317"/>
                  <a:gd name="connsiteY20" fmla="*/ 347004 h 1836941"/>
                  <a:gd name="connsiteX21" fmla="*/ 1569886 w 1744317"/>
                  <a:gd name="connsiteY21" fmla="*/ 41748 h 1836941"/>
                  <a:gd name="connsiteX22" fmla="*/ 1569886 w 1744317"/>
                  <a:gd name="connsiteY22" fmla="*/ 41748 h 1836941"/>
                  <a:gd name="connsiteX23" fmla="*/ 1402722 w 1744317"/>
                  <a:gd name="connsiteY23" fmla="*/ 27212 h 1836941"/>
                  <a:gd name="connsiteX24" fmla="*/ 952107 w 1744317"/>
                  <a:gd name="connsiteY24" fmla="*/ 70820 h 1836941"/>
                  <a:gd name="connsiteX25" fmla="*/ 508759 w 1744317"/>
                  <a:gd name="connsiteY25" fmla="*/ 56284 h 1836941"/>
                  <a:gd name="connsiteX26" fmla="*/ 341596 w 1744317"/>
                  <a:gd name="connsiteY26" fmla="*/ 85356 h 1836941"/>
                  <a:gd name="connsiteX27" fmla="*/ 341596 w 1744317"/>
                  <a:gd name="connsiteY27" fmla="*/ 85356 h 1836941"/>
                  <a:gd name="connsiteX28" fmla="*/ 305256 w 1744317"/>
                  <a:gd name="connsiteY28" fmla="*/ 158036 h 1836941"/>
                  <a:gd name="connsiteX29" fmla="*/ 254380 w 1744317"/>
                  <a:gd name="connsiteY29" fmla="*/ 208912 h 1836941"/>
                  <a:gd name="connsiteX30" fmla="*/ 276184 w 1744317"/>
                  <a:gd name="connsiteY30" fmla="*/ 259788 h 1836941"/>
                  <a:gd name="connsiteX31" fmla="*/ 116288 w 1744317"/>
                  <a:gd name="connsiteY31" fmla="*/ 579580 h 1836941"/>
                  <a:gd name="connsiteX32" fmla="*/ 0 w 1744317"/>
                  <a:gd name="connsiteY32" fmla="*/ 906639 h 1836941"/>
                  <a:gd name="connsiteX33" fmla="*/ 50876 w 1744317"/>
                  <a:gd name="connsiteY33" fmla="*/ 1081071 h 1836941"/>
                  <a:gd name="connsiteX34" fmla="*/ 123556 w 1744317"/>
                  <a:gd name="connsiteY34" fmla="*/ 1277307 h 1836941"/>
                  <a:gd name="connsiteX35" fmla="*/ 239844 w 1744317"/>
                  <a:gd name="connsiteY35" fmla="*/ 1647974 h 1836941"/>
                  <a:gd name="connsiteX36" fmla="*/ 319792 w 1744317"/>
                  <a:gd name="connsiteY36" fmla="*/ 1626170 h 1836941"/>
                  <a:gd name="connsiteX37" fmla="*/ 457883 w 1744317"/>
                  <a:gd name="connsiteY37" fmla="*/ 1677046 h 1836941"/>
                  <a:gd name="connsiteX38" fmla="*/ 465151 w 1744317"/>
                  <a:gd name="connsiteY38" fmla="*/ 1684314 h 1836941"/>
                  <a:gd name="connsiteX39" fmla="*/ 465151 w 1744317"/>
                  <a:gd name="connsiteY39" fmla="*/ 1684314 h 1836941"/>
                  <a:gd name="connsiteX40" fmla="*/ 472419 w 1744317"/>
                  <a:gd name="connsiteY40" fmla="*/ 1691582 h 1836941"/>
                  <a:gd name="connsiteX41" fmla="*/ 479687 w 1744317"/>
                  <a:gd name="connsiteY41" fmla="*/ 1706118 h 1836941"/>
                  <a:gd name="connsiteX42" fmla="*/ 472419 w 1744317"/>
                  <a:gd name="connsiteY42" fmla="*/ 1771530 h 1836941"/>
                  <a:gd name="connsiteX43" fmla="*/ 610511 w 1744317"/>
                  <a:gd name="connsiteY43" fmla="*/ 1778798 h 1836941"/>
                  <a:gd name="connsiteX44" fmla="*/ 734067 w 1744317"/>
                  <a:gd name="connsiteY44" fmla="*/ 1742458 h 1836941"/>
                  <a:gd name="connsiteX45" fmla="*/ 712263 w 1744317"/>
                  <a:gd name="connsiteY45" fmla="*/ 1488078 h 1836941"/>
                  <a:gd name="connsiteX46" fmla="*/ 675923 w 1744317"/>
                  <a:gd name="connsiteY46" fmla="*/ 1233699 h 1836941"/>
                  <a:gd name="connsiteX47" fmla="*/ 625047 w 1744317"/>
                  <a:gd name="connsiteY47" fmla="*/ 1110143 h 1836941"/>
                  <a:gd name="connsiteX48" fmla="*/ 603243 w 1744317"/>
                  <a:gd name="connsiteY48" fmla="*/ 1059267 h 1836941"/>
                  <a:gd name="connsiteX49" fmla="*/ 588707 w 1744317"/>
                  <a:gd name="connsiteY49" fmla="*/ 1008391 h 1836941"/>
                  <a:gd name="connsiteX50" fmla="*/ 610511 w 1744317"/>
                  <a:gd name="connsiteY50" fmla="*/ 964783 h 1836941"/>
                  <a:gd name="connsiteX51" fmla="*/ 537831 w 1744317"/>
                  <a:gd name="connsiteY51" fmla="*/ 921175 h 1836941"/>
                  <a:gd name="connsiteX52" fmla="*/ 646851 w 1744317"/>
                  <a:gd name="connsiteY52" fmla="*/ 783083 h 1836941"/>
                  <a:gd name="connsiteX53" fmla="*/ 726799 w 1744317"/>
                  <a:gd name="connsiteY53" fmla="*/ 674063 h 1836941"/>
                  <a:gd name="connsiteX54" fmla="*/ 806747 w 1744317"/>
                  <a:gd name="connsiteY54" fmla="*/ 565043 h 1836941"/>
                  <a:gd name="connsiteX55" fmla="*/ 828551 w 1744317"/>
                  <a:gd name="connsiteY55" fmla="*/ 586848 h 1836941"/>
                  <a:gd name="connsiteX56" fmla="*/ 886695 w 1744317"/>
                  <a:gd name="connsiteY56" fmla="*/ 761280 h 1836941"/>
                  <a:gd name="connsiteX57" fmla="*/ 966643 w 1744317"/>
                  <a:gd name="connsiteY57" fmla="*/ 1124679 h 1836941"/>
                  <a:gd name="connsiteX58" fmla="*/ 1032055 w 1744317"/>
                  <a:gd name="connsiteY58" fmla="*/ 1320914 h 1836941"/>
                  <a:gd name="connsiteX59" fmla="*/ 1119270 w 1744317"/>
                  <a:gd name="connsiteY59" fmla="*/ 1495346 h 1836941"/>
                  <a:gd name="connsiteX60" fmla="*/ 1191950 w 1744317"/>
                  <a:gd name="connsiteY60" fmla="*/ 1662510 h 1836941"/>
                  <a:gd name="connsiteX61" fmla="*/ 1213754 w 1744317"/>
                  <a:gd name="connsiteY61" fmla="*/ 1706118 h 1836941"/>
                  <a:gd name="connsiteX62" fmla="*/ 1264630 w 1744317"/>
                  <a:gd name="connsiteY62" fmla="*/ 1713386 h 1836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744317" h="1836941">
                    <a:moveTo>
                      <a:pt x="1264630" y="1713386"/>
                    </a:moveTo>
                    <a:cubicBezTo>
                      <a:pt x="1293702" y="1713386"/>
                      <a:pt x="1322774" y="1720654"/>
                      <a:pt x="1351846" y="1727922"/>
                    </a:cubicBezTo>
                    <a:cubicBezTo>
                      <a:pt x="1359114" y="1727922"/>
                      <a:pt x="1359114" y="1735190"/>
                      <a:pt x="1366382" y="1735190"/>
                    </a:cubicBezTo>
                    <a:cubicBezTo>
                      <a:pt x="1395454" y="1742458"/>
                      <a:pt x="1417258" y="1756994"/>
                      <a:pt x="1431794" y="1778798"/>
                    </a:cubicBezTo>
                    <a:cubicBezTo>
                      <a:pt x="1446330" y="1793334"/>
                      <a:pt x="1460866" y="1815138"/>
                      <a:pt x="1460866" y="1836942"/>
                    </a:cubicBezTo>
                    <a:cubicBezTo>
                      <a:pt x="1468134" y="1815138"/>
                      <a:pt x="1482670" y="1800602"/>
                      <a:pt x="1504474" y="1793334"/>
                    </a:cubicBezTo>
                    <a:cubicBezTo>
                      <a:pt x="1540814" y="1786066"/>
                      <a:pt x="1584422" y="1807870"/>
                      <a:pt x="1620762" y="1807870"/>
                    </a:cubicBezTo>
                    <a:cubicBezTo>
                      <a:pt x="1635298" y="1807870"/>
                      <a:pt x="1664370" y="1815138"/>
                      <a:pt x="1678906" y="1807870"/>
                    </a:cubicBezTo>
                    <a:cubicBezTo>
                      <a:pt x="1693442" y="1800602"/>
                      <a:pt x="1707978" y="1793334"/>
                      <a:pt x="1722513" y="1786066"/>
                    </a:cubicBezTo>
                    <a:cubicBezTo>
                      <a:pt x="1729782" y="1778798"/>
                      <a:pt x="1737049" y="1778798"/>
                      <a:pt x="1744318" y="1771530"/>
                    </a:cubicBezTo>
                    <a:cubicBezTo>
                      <a:pt x="1744318" y="1727922"/>
                      <a:pt x="1737049" y="1691582"/>
                      <a:pt x="1737049" y="1647974"/>
                    </a:cubicBezTo>
                    <a:cubicBezTo>
                      <a:pt x="1737049" y="1582562"/>
                      <a:pt x="1722513" y="1517150"/>
                      <a:pt x="1700709" y="1451739"/>
                    </a:cubicBezTo>
                    <a:cubicBezTo>
                      <a:pt x="1686173" y="1393594"/>
                      <a:pt x="1664370" y="1335450"/>
                      <a:pt x="1635298" y="1284575"/>
                    </a:cubicBezTo>
                    <a:cubicBezTo>
                      <a:pt x="1620762" y="1255502"/>
                      <a:pt x="1606226" y="1226430"/>
                      <a:pt x="1591690" y="1197359"/>
                    </a:cubicBezTo>
                    <a:cubicBezTo>
                      <a:pt x="1577154" y="1168287"/>
                      <a:pt x="1577154" y="1139215"/>
                      <a:pt x="1577154" y="1110143"/>
                    </a:cubicBezTo>
                    <a:cubicBezTo>
                      <a:pt x="1584422" y="1102875"/>
                      <a:pt x="1591690" y="1088339"/>
                      <a:pt x="1591690" y="1081071"/>
                    </a:cubicBezTo>
                    <a:cubicBezTo>
                      <a:pt x="1591690" y="1051999"/>
                      <a:pt x="1577154" y="1037463"/>
                      <a:pt x="1555350" y="1022927"/>
                    </a:cubicBezTo>
                    <a:cubicBezTo>
                      <a:pt x="1533546" y="1008391"/>
                      <a:pt x="1526278" y="993855"/>
                      <a:pt x="1519010" y="972051"/>
                    </a:cubicBezTo>
                    <a:cubicBezTo>
                      <a:pt x="1519010" y="942979"/>
                      <a:pt x="1526278" y="913907"/>
                      <a:pt x="1526278" y="884835"/>
                    </a:cubicBezTo>
                    <a:cubicBezTo>
                      <a:pt x="1533546" y="826691"/>
                      <a:pt x="1540814" y="761280"/>
                      <a:pt x="1548082" y="703135"/>
                    </a:cubicBezTo>
                    <a:cubicBezTo>
                      <a:pt x="1562618" y="586848"/>
                      <a:pt x="1562618" y="463292"/>
                      <a:pt x="1577154" y="347004"/>
                    </a:cubicBezTo>
                    <a:cubicBezTo>
                      <a:pt x="1584422" y="245252"/>
                      <a:pt x="1598958" y="143500"/>
                      <a:pt x="1569886" y="41748"/>
                    </a:cubicBezTo>
                    <a:cubicBezTo>
                      <a:pt x="1569886" y="41748"/>
                      <a:pt x="1569886" y="41748"/>
                      <a:pt x="1569886" y="41748"/>
                    </a:cubicBezTo>
                    <a:cubicBezTo>
                      <a:pt x="1591690" y="-38200"/>
                      <a:pt x="1424526" y="19944"/>
                      <a:pt x="1402722" y="27212"/>
                    </a:cubicBezTo>
                    <a:cubicBezTo>
                      <a:pt x="1257362" y="56284"/>
                      <a:pt x="1104734" y="70820"/>
                      <a:pt x="952107" y="70820"/>
                    </a:cubicBezTo>
                    <a:cubicBezTo>
                      <a:pt x="806747" y="70820"/>
                      <a:pt x="654119" y="63552"/>
                      <a:pt x="508759" y="56284"/>
                    </a:cubicBezTo>
                    <a:cubicBezTo>
                      <a:pt x="472419" y="56284"/>
                      <a:pt x="363399" y="41748"/>
                      <a:pt x="341596" y="85356"/>
                    </a:cubicBezTo>
                    <a:cubicBezTo>
                      <a:pt x="341596" y="85356"/>
                      <a:pt x="341596" y="85356"/>
                      <a:pt x="341596" y="85356"/>
                    </a:cubicBezTo>
                    <a:cubicBezTo>
                      <a:pt x="327060" y="107160"/>
                      <a:pt x="319792" y="136232"/>
                      <a:pt x="305256" y="158036"/>
                    </a:cubicBezTo>
                    <a:cubicBezTo>
                      <a:pt x="290720" y="179840"/>
                      <a:pt x="268916" y="187108"/>
                      <a:pt x="254380" y="208912"/>
                    </a:cubicBezTo>
                    <a:cubicBezTo>
                      <a:pt x="247112" y="230716"/>
                      <a:pt x="261648" y="245252"/>
                      <a:pt x="276184" y="259788"/>
                    </a:cubicBezTo>
                    <a:cubicBezTo>
                      <a:pt x="232576" y="376076"/>
                      <a:pt x="174432" y="477828"/>
                      <a:pt x="116288" y="579580"/>
                    </a:cubicBezTo>
                    <a:cubicBezTo>
                      <a:pt x="58144" y="681331"/>
                      <a:pt x="0" y="790351"/>
                      <a:pt x="0" y="906639"/>
                    </a:cubicBezTo>
                    <a:cubicBezTo>
                      <a:pt x="0" y="964783"/>
                      <a:pt x="29072" y="1022927"/>
                      <a:pt x="50876" y="1081071"/>
                    </a:cubicBezTo>
                    <a:cubicBezTo>
                      <a:pt x="79948" y="1146483"/>
                      <a:pt x="101752" y="1211895"/>
                      <a:pt x="123556" y="1277307"/>
                    </a:cubicBezTo>
                    <a:cubicBezTo>
                      <a:pt x="145360" y="1357254"/>
                      <a:pt x="196236" y="1509882"/>
                      <a:pt x="239844" y="1647974"/>
                    </a:cubicBezTo>
                    <a:cubicBezTo>
                      <a:pt x="261648" y="1633438"/>
                      <a:pt x="290720" y="1626170"/>
                      <a:pt x="319792" y="1626170"/>
                    </a:cubicBezTo>
                    <a:cubicBezTo>
                      <a:pt x="363399" y="1633438"/>
                      <a:pt x="421543" y="1640706"/>
                      <a:pt x="457883" y="1677046"/>
                    </a:cubicBezTo>
                    <a:cubicBezTo>
                      <a:pt x="457883" y="1677046"/>
                      <a:pt x="465151" y="1684314"/>
                      <a:pt x="465151" y="1684314"/>
                    </a:cubicBezTo>
                    <a:cubicBezTo>
                      <a:pt x="465151" y="1684314"/>
                      <a:pt x="465151" y="1684314"/>
                      <a:pt x="465151" y="1684314"/>
                    </a:cubicBezTo>
                    <a:cubicBezTo>
                      <a:pt x="465151" y="1691582"/>
                      <a:pt x="472419" y="1691582"/>
                      <a:pt x="472419" y="1691582"/>
                    </a:cubicBezTo>
                    <a:cubicBezTo>
                      <a:pt x="472419" y="1698850"/>
                      <a:pt x="479687" y="1706118"/>
                      <a:pt x="479687" y="1706118"/>
                    </a:cubicBezTo>
                    <a:cubicBezTo>
                      <a:pt x="479687" y="1727922"/>
                      <a:pt x="472419" y="1749726"/>
                      <a:pt x="472419" y="1771530"/>
                    </a:cubicBezTo>
                    <a:cubicBezTo>
                      <a:pt x="516027" y="1786066"/>
                      <a:pt x="566903" y="1786066"/>
                      <a:pt x="610511" y="1778798"/>
                    </a:cubicBezTo>
                    <a:cubicBezTo>
                      <a:pt x="646851" y="1771530"/>
                      <a:pt x="697727" y="1764262"/>
                      <a:pt x="734067" y="1742458"/>
                    </a:cubicBezTo>
                    <a:cubicBezTo>
                      <a:pt x="719531" y="1662510"/>
                      <a:pt x="712263" y="1553490"/>
                      <a:pt x="712263" y="1488078"/>
                    </a:cubicBezTo>
                    <a:cubicBezTo>
                      <a:pt x="712263" y="1400862"/>
                      <a:pt x="712263" y="1313647"/>
                      <a:pt x="675923" y="1233699"/>
                    </a:cubicBezTo>
                    <a:cubicBezTo>
                      <a:pt x="661387" y="1190090"/>
                      <a:pt x="639583" y="1153751"/>
                      <a:pt x="625047" y="1110143"/>
                    </a:cubicBezTo>
                    <a:cubicBezTo>
                      <a:pt x="617779" y="1095607"/>
                      <a:pt x="610511" y="1073803"/>
                      <a:pt x="603243" y="1059267"/>
                    </a:cubicBezTo>
                    <a:cubicBezTo>
                      <a:pt x="595975" y="1044731"/>
                      <a:pt x="574171" y="1030195"/>
                      <a:pt x="588707" y="1008391"/>
                    </a:cubicBezTo>
                    <a:cubicBezTo>
                      <a:pt x="595975" y="993855"/>
                      <a:pt x="617779" y="979319"/>
                      <a:pt x="610511" y="964783"/>
                    </a:cubicBezTo>
                    <a:cubicBezTo>
                      <a:pt x="603243" y="942979"/>
                      <a:pt x="559635" y="928443"/>
                      <a:pt x="537831" y="921175"/>
                    </a:cubicBezTo>
                    <a:cubicBezTo>
                      <a:pt x="574171" y="877567"/>
                      <a:pt x="610511" y="826691"/>
                      <a:pt x="646851" y="783083"/>
                    </a:cubicBezTo>
                    <a:cubicBezTo>
                      <a:pt x="675923" y="746743"/>
                      <a:pt x="697727" y="710403"/>
                      <a:pt x="726799" y="674063"/>
                    </a:cubicBezTo>
                    <a:cubicBezTo>
                      <a:pt x="748603" y="637723"/>
                      <a:pt x="777675" y="594116"/>
                      <a:pt x="806747" y="565043"/>
                    </a:cubicBezTo>
                    <a:cubicBezTo>
                      <a:pt x="814015" y="572311"/>
                      <a:pt x="821283" y="579580"/>
                      <a:pt x="828551" y="586848"/>
                    </a:cubicBezTo>
                    <a:cubicBezTo>
                      <a:pt x="864891" y="630456"/>
                      <a:pt x="879427" y="710403"/>
                      <a:pt x="886695" y="761280"/>
                    </a:cubicBezTo>
                    <a:cubicBezTo>
                      <a:pt x="908499" y="884835"/>
                      <a:pt x="937571" y="1008391"/>
                      <a:pt x="966643" y="1124679"/>
                    </a:cubicBezTo>
                    <a:cubicBezTo>
                      <a:pt x="981179" y="1190090"/>
                      <a:pt x="1002983" y="1255502"/>
                      <a:pt x="1032055" y="1320914"/>
                    </a:cubicBezTo>
                    <a:cubicBezTo>
                      <a:pt x="1061127" y="1379059"/>
                      <a:pt x="1090198" y="1437202"/>
                      <a:pt x="1119270" y="1495346"/>
                    </a:cubicBezTo>
                    <a:cubicBezTo>
                      <a:pt x="1148342" y="1546222"/>
                      <a:pt x="1170146" y="1604366"/>
                      <a:pt x="1191950" y="1662510"/>
                    </a:cubicBezTo>
                    <a:cubicBezTo>
                      <a:pt x="1199218" y="1677046"/>
                      <a:pt x="1206486" y="1691582"/>
                      <a:pt x="1213754" y="1706118"/>
                    </a:cubicBezTo>
                    <a:cubicBezTo>
                      <a:pt x="1228290" y="1713386"/>
                      <a:pt x="1250094" y="1706118"/>
                      <a:pt x="1264630" y="1713386"/>
                    </a:cubicBezTo>
                    <a:close/>
                  </a:path>
                </a:pathLst>
              </a:custGeom>
              <a:solidFill>
                <a:srgbClr val="6E4935"/>
              </a:solidFill>
              <a:ln w="72680" cap="flat">
                <a:noFill/>
                <a:prstDash val="solid"/>
                <a:miter/>
              </a:ln>
            </p:spPr>
            <p:txBody>
              <a:bodyPr rtlCol="0" anchor="ctr"/>
              <a:lstStyle/>
              <a:p>
                <a:endParaRPr lang="en-US"/>
              </a:p>
            </p:txBody>
          </p:sp>
          <p:grpSp>
            <p:nvGrpSpPr>
              <p:cNvPr id="234" name="Graphic 11">
                <a:extLst>
                  <a:ext uri="{FF2B5EF4-FFF2-40B4-BE49-F238E27FC236}">
                    <a16:creationId xmlns:a16="http://schemas.microsoft.com/office/drawing/2014/main" xmlns="" id="{0AD1C82F-6501-49C0-B2EE-CEB05388A0AE}"/>
                  </a:ext>
                </a:extLst>
              </p:cNvPr>
              <p:cNvGrpSpPr/>
              <p:nvPr/>
            </p:nvGrpSpPr>
            <p:grpSpPr>
              <a:xfrm>
                <a:off x="3825674" y="7421355"/>
                <a:ext cx="1766121" cy="1822405"/>
                <a:chOff x="3825674" y="7421355"/>
                <a:chExt cx="1766121" cy="1822405"/>
              </a:xfrm>
            </p:grpSpPr>
            <p:sp>
              <p:nvSpPr>
                <p:cNvPr id="243" name="Freeform: Shape 242">
                  <a:extLst>
                    <a:ext uri="{FF2B5EF4-FFF2-40B4-BE49-F238E27FC236}">
                      <a16:creationId xmlns:a16="http://schemas.microsoft.com/office/drawing/2014/main" xmlns="" id="{769AA447-F4BE-45E0-976C-A89401C5BDBC}"/>
                    </a:ext>
                  </a:extLst>
                </p:cNvPr>
                <p:cNvSpPr/>
                <p:nvPr/>
              </p:nvSpPr>
              <p:spPr>
                <a:xfrm>
                  <a:off x="4160002" y="7421355"/>
                  <a:ext cx="1264630" cy="366246"/>
                </a:xfrm>
                <a:custGeom>
                  <a:avLst/>
                  <a:gdLst>
                    <a:gd name="connsiteX0" fmla="*/ 1141074 w 1264630"/>
                    <a:gd name="connsiteY0" fmla="*/ 288860 h 366246"/>
                    <a:gd name="connsiteX1" fmla="*/ 1119270 w 1264630"/>
                    <a:gd name="connsiteY1" fmla="*/ 179840 h 366246"/>
                    <a:gd name="connsiteX2" fmla="*/ 1191950 w 1264630"/>
                    <a:gd name="connsiteY2" fmla="*/ 136232 h 366246"/>
                    <a:gd name="connsiteX3" fmla="*/ 1264630 w 1264630"/>
                    <a:gd name="connsiteY3" fmla="*/ 78088 h 366246"/>
                    <a:gd name="connsiteX4" fmla="*/ 1257362 w 1264630"/>
                    <a:gd name="connsiteY4" fmla="*/ 41748 h 366246"/>
                    <a:gd name="connsiteX5" fmla="*/ 1257362 w 1264630"/>
                    <a:gd name="connsiteY5" fmla="*/ 41748 h 366246"/>
                    <a:gd name="connsiteX6" fmla="*/ 1090198 w 1264630"/>
                    <a:gd name="connsiteY6" fmla="*/ 27212 h 366246"/>
                    <a:gd name="connsiteX7" fmla="*/ 639583 w 1264630"/>
                    <a:gd name="connsiteY7" fmla="*/ 70820 h 366246"/>
                    <a:gd name="connsiteX8" fmla="*/ 196236 w 1264630"/>
                    <a:gd name="connsiteY8" fmla="*/ 56284 h 366246"/>
                    <a:gd name="connsiteX9" fmla="*/ 29072 w 1264630"/>
                    <a:gd name="connsiteY9" fmla="*/ 85356 h 366246"/>
                    <a:gd name="connsiteX10" fmla="*/ 29072 w 1264630"/>
                    <a:gd name="connsiteY10" fmla="*/ 85356 h 366246"/>
                    <a:gd name="connsiteX11" fmla="*/ 0 w 1264630"/>
                    <a:gd name="connsiteY11" fmla="*/ 143500 h 366246"/>
                    <a:gd name="connsiteX12" fmla="*/ 174432 w 1264630"/>
                    <a:gd name="connsiteY12" fmla="*/ 223448 h 366246"/>
                    <a:gd name="connsiteX13" fmla="*/ 356132 w 1264630"/>
                    <a:gd name="connsiteY13" fmla="*/ 267056 h 366246"/>
                    <a:gd name="connsiteX14" fmla="*/ 356132 w 1264630"/>
                    <a:gd name="connsiteY14" fmla="*/ 237984 h 366246"/>
                    <a:gd name="connsiteX15" fmla="*/ 363399 w 1264630"/>
                    <a:gd name="connsiteY15" fmla="*/ 267056 h 366246"/>
                    <a:gd name="connsiteX16" fmla="*/ 828551 w 1264630"/>
                    <a:gd name="connsiteY16" fmla="*/ 245252 h 366246"/>
                    <a:gd name="connsiteX17" fmla="*/ 937571 w 1264630"/>
                    <a:gd name="connsiteY17" fmla="*/ 230716 h 366246"/>
                    <a:gd name="connsiteX18" fmla="*/ 1002983 w 1264630"/>
                    <a:gd name="connsiteY18" fmla="*/ 230716 h 366246"/>
                    <a:gd name="connsiteX19" fmla="*/ 1104734 w 1264630"/>
                    <a:gd name="connsiteY19" fmla="*/ 332468 h 366246"/>
                    <a:gd name="connsiteX20" fmla="*/ 1184682 w 1264630"/>
                    <a:gd name="connsiteY20" fmla="*/ 361540 h 366246"/>
                    <a:gd name="connsiteX21" fmla="*/ 1228290 w 1264630"/>
                    <a:gd name="connsiteY21" fmla="*/ 325200 h 366246"/>
                    <a:gd name="connsiteX22" fmla="*/ 1250094 w 1264630"/>
                    <a:gd name="connsiteY22" fmla="*/ 310664 h 366246"/>
                    <a:gd name="connsiteX23" fmla="*/ 1250094 w 1264630"/>
                    <a:gd name="connsiteY23" fmla="*/ 288860 h 366246"/>
                    <a:gd name="connsiteX24" fmla="*/ 1141074 w 1264630"/>
                    <a:gd name="connsiteY24" fmla="*/ 288860 h 366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64630" h="366246">
                      <a:moveTo>
                        <a:pt x="1141074" y="288860"/>
                      </a:moveTo>
                      <a:cubicBezTo>
                        <a:pt x="1119270" y="267056"/>
                        <a:pt x="1090198" y="208912"/>
                        <a:pt x="1119270" y="179840"/>
                      </a:cubicBezTo>
                      <a:cubicBezTo>
                        <a:pt x="1141074" y="158036"/>
                        <a:pt x="1170146" y="150768"/>
                        <a:pt x="1191950" y="136232"/>
                      </a:cubicBezTo>
                      <a:cubicBezTo>
                        <a:pt x="1221022" y="121696"/>
                        <a:pt x="1242826" y="99892"/>
                        <a:pt x="1264630" y="78088"/>
                      </a:cubicBezTo>
                      <a:cubicBezTo>
                        <a:pt x="1264630" y="63552"/>
                        <a:pt x="1257362" y="49016"/>
                        <a:pt x="1257362" y="41748"/>
                      </a:cubicBezTo>
                      <a:cubicBezTo>
                        <a:pt x="1257362" y="41748"/>
                        <a:pt x="1257362" y="41748"/>
                        <a:pt x="1257362" y="41748"/>
                      </a:cubicBezTo>
                      <a:cubicBezTo>
                        <a:pt x="1279166" y="-38199"/>
                        <a:pt x="1112002" y="19944"/>
                        <a:pt x="1090198" y="27212"/>
                      </a:cubicBezTo>
                      <a:cubicBezTo>
                        <a:pt x="944839" y="56284"/>
                        <a:pt x="792211" y="70820"/>
                        <a:pt x="639583" y="70820"/>
                      </a:cubicBezTo>
                      <a:cubicBezTo>
                        <a:pt x="494223" y="70820"/>
                        <a:pt x="341595" y="63552"/>
                        <a:pt x="196236" y="56284"/>
                      </a:cubicBezTo>
                      <a:cubicBezTo>
                        <a:pt x="159896" y="56284"/>
                        <a:pt x="50876" y="41748"/>
                        <a:pt x="29072" y="85356"/>
                      </a:cubicBezTo>
                      <a:cubicBezTo>
                        <a:pt x="29072" y="85356"/>
                        <a:pt x="29072" y="85356"/>
                        <a:pt x="29072" y="85356"/>
                      </a:cubicBezTo>
                      <a:cubicBezTo>
                        <a:pt x="14536" y="99892"/>
                        <a:pt x="7268" y="121696"/>
                        <a:pt x="0" y="143500"/>
                      </a:cubicBezTo>
                      <a:cubicBezTo>
                        <a:pt x="50876" y="179840"/>
                        <a:pt x="109020" y="208912"/>
                        <a:pt x="174432" y="223448"/>
                      </a:cubicBezTo>
                      <a:cubicBezTo>
                        <a:pt x="232576" y="237984"/>
                        <a:pt x="297988" y="259788"/>
                        <a:pt x="356132" y="267056"/>
                      </a:cubicBezTo>
                      <a:cubicBezTo>
                        <a:pt x="356132" y="259788"/>
                        <a:pt x="356132" y="237984"/>
                        <a:pt x="356132" y="237984"/>
                      </a:cubicBezTo>
                      <a:cubicBezTo>
                        <a:pt x="356132" y="245252"/>
                        <a:pt x="363399" y="259788"/>
                        <a:pt x="363399" y="267056"/>
                      </a:cubicBezTo>
                      <a:cubicBezTo>
                        <a:pt x="516027" y="288860"/>
                        <a:pt x="675923" y="267056"/>
                        <a:pt x="828551" y="245252"/>
                      </a:cubicBezTo>
                      <a:cubicBezTo>
                        <a:pt x="864891" y="237984"/>
                        <a:pt x="901231" y="230716"/>
                        <a:pt x="937571" y="230716"/>
                      </a:cubicBezTo>
                      <a:cubicBezTo>
                        <a:pt x="959375" y="230716"/>
                        <a:pt x="981178" y="223448"/>
                        <a:pt x="1002983" y="230716"/>
                      </a:cubicBezTo>
                      <a:cubicBezTo>
                        <a:pt x="1053858" y="245252"/>
                        <a:pt x="1068394" y="296128"/>
                        <a:pt x="1104734" y="332468"/>
                      </a:cubicBezTo>
                      <a:cubicBezTo>
                        <a:pt x="1126538" y="354272"/>
                        <a:pt x="1155610" y="376076"/>
                        <a:pt x="1184682" y="361540"/>
                      </a:cubicBezTo>
                      <a:cubicBezTo>
                        <a:pt x="1199218" y="354272"/>
                        <a:pt x="1213754" y="339736"/>
                        <a:pt x="1228290" y="325200"/>
                      </a:cubicBezTo>
                      <a:cubicBezTo>
                        <a:pt x="1235558" y="317932"/>
                        <a:pt x="1242826" y="317932"/>
                        <a:pt x="1250094" y="310664"/>
                      </a:cubicBezTo>
                      <a:cubicBezTo>
                        <a:pt x="1250094" y="303396"/>
                        <a:pt x="1250094" y="296128"/>
                        <a:pt x="1250094" y="288860"/>
                      </a:cubicBezTo>
                      <a:cubicBezTo>
                        <a:pt x="1228290" y="303396"/>
                        <a:pt x="1177414" y="325200"/>
                        <a:pt x="1141074" y="288860"/>
                      </a:cubicBezTo>
                      <a:close/>
                    </a:path>
                  </a:pathLst>
                </a:custGeom>
                <a:solidFill>
                  <a:srgbClr val="6E4935"/>
                </a:solidFill>
                <a:ln w="72680" cap="flat">
                  <a:no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xmlns="" id="{BCA6CD91-E908-455C-AA8A-A8A245351C80}"/>
                    </a:ext>
                  </a:extLst>
                </p:cNvPr>
                <p:cNvSpPr/>
                <p:nvPr/>
              </p:nvSpPr>
              <p:spPr>
                <a:xfrm>
                  <a:off x="4099925" y="7615731"/>
                  <a:ext cx="110953" cy="116287"/>
                </a:xfrm>
                <a:custGeom>
                  <a:avLst/>
                  <a:gdLst>
                    <a:gd name="connsiteX0" fmla="*/ 23737 w 110953"/>
                    <a:gd name="connsiteY0" fmla="*/ 50876 h 116287"/>
                    <a:gd name="connsiteX1" fmla="*/ 9201 w 110953"/>
                    <a:gd name="connsiteY1" fmla="*/ 94484 h 116287"/>
                    <a:gd name="connsiteX2" fmla="*/ 110953 w 110953"/>
                    <a:gd name="connsiteY2" fmla="*/ 116288 h 116287"/>
                    <a:gd name="connsiteX3" fmla="*/ 31005 w 110953"/>
                    <a:gd name="connsiteY3" fmla="*/ 14536 h 116287"/>
                    <a:gd name="connsiteX4" fmla="*/ 1933 w 110953"/>
                    <a:gd name="connsiteY4" fmla="*/ 0 h 116287"/>
                    <a:gd name="connsiteX5" fmla="*/ 1933 w 110953"/>
                    <a:gd name="connsiteY5" fmla="*/ 0 h 116287"/>
                    <a:gd name="connsiteX6" fmla="*/ 23737 w 110953"/>
                    <a:gd name="connsiteY6" fmla="*/ 50876 h 116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953" h="116287">
                      <a:moveTo>
                        <a:pt x="23737" y="50876"/>
                      </a:moveTo>
                      <a:cubicBezTo>
                        <a:pt x="16469" y="65412"/>
                        <a:pt x="9201" y="79948"/>
                        <a:pt x="9201" y="94484"/>
                      </a:cubicBezTo>
                      <a:cubicBezTo>
                        <a:pt x="45541" y="58144"/>
                        <a:pt x="74613" y="101752"/>
                        <a:pt x="110953" y="116288"/>
                      </a:cubicBezTo>
                      <a:cubicBezTo>
                        <a:pt x="103685" y="72680"/>
                        <a:pt x="60077" y="36340"/>
                        <a:pt x="31005" y="14536"/>
                      </a:cubicBezTo>
                      <a:cubicBezTo>
                        <a:pt x="23737" y="7268"/>
                        <a:pt x="9201" y="0"/>
                        <a:pt x="1933" y="0"/>
                      </a:cubicBezTo>
                      <a:cubicBezTo>
                        <a:pt x="1933" y="0"/>
                        <a:pt x="1933" y="0"/>
                        <a:pt x="1933" y="0"/>
                      </a:cubicBezTo>
                      <a:cubicBezTo>
                        <a:pt x="-5335" y="21804"/>
                        <a:pt x="9201" y="36340"/>
                        <a:pt x="23737" y="50876"/>
                      </a:cubicBezTo>
                      <a:close/>
                    </a:path>
                  </a:pathLst>
                </a:custGeom>
                <a:solidFill>
                  <a:srgbClr val="6E4935"/>
                </a:solidFill>
                <a:ln w="72680" cap="flat">
                  <a:no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xmlns="" id="{9F57ADA1-8FF5-4A4C-9EF8-606C64CEFD32}"/>
                    </a:ext>
                  </a:extLst>
                </p:cNvPr>
                <p:cNvSpPr/>
                <p:nvPr/>
              </p:nvSpPr>
              <p:spPr>
                <a:xfrm>
                  <a:off x="3825674" y="7702948"/>
                  <a:ext cx="1753402" cy="1533545"/>
                </a:xfrm>
                <a:custGeom>
                  <a:avLst/>
                  <a:gdLst>
                    <a:gd name="connsiteX0" fmla="*/ 1751585 w 1753402"/>
                    <a:gd name="connsiteY0" fmla="*/ 1359114 h 1533545"/>
                    <a:gd name="connsiteX1" fmla="*/ 1715245 w 1753402"/>
                    <a:gd name="connsiteY1" fmla="*/ 1162878 h 1533545"/>
                    <a:gd name="connsiteX2" fmla="*/ 1649834 w 1753402"/>
                    <a:gd name="connsiteY2" fmla="*/ 995714 h 1533545"/>
                    <a:gd name="connsiteX3" fmla="*/ 1606226 w 1753402"/>
                    <a:gd name="connsiteY3" fmla="*/ 908499 h 1533545"/>
                    <a:gd name="connsiteX4" fmla="*/ 1591690 w 1753402"/>
                    <a:gd name="connsiteY4" fmla="*/ 821282 h 1533545"/>
                    <a:gd name="connsiteX5" fmla="*/ 1606226 w 1753402"/>
                    <a:gd name="connsiteY5" fmla="*/ 792210 h 1533545"/>
                    <a:gd name="connsiteX6" fmla="*/ 1569886 w 1753402"/>
                    <a:gd name="connsiteY6" fmla="*/ 734067 h 1533545"/>
                    <a:gd name="connsiteX7" fmla="*/ 1533546 w 1753402"/>
                    <a:gd name="connsiteY7" fmla="*/ 683191 h 1533545"/>
                    <a:gd name="connsiteX8" fmla="*/ 1540814 w 1753402"/>
                    <a:gd name="connsiteY8" fmla="*/ 595975 h 1533545"/>
                    <a:gd name="connsiteX9" fmla="*/ 1562618 w 1753402"/>
                    <a:gd name="connsiteY9" fmla="*/ 414275 h 1533545"/>
                    <a:gd name="connsiteX10" fmla="*/ 1584422 w 1753402"/>
                    <a:gd name="connsiteY10" fmla="*/ 152628 h 1533545"/>
                    <a:gd name="connsiteX11" fmla="*/ 1548082 w 1753402"/>
                    <a:gd name="connsiteY11" fmla="*/ 327060 h 1533545"/>
                    <a:gd name="connsiteX12" fmla="*/ 1489938 w 1753402"/>
                    <a:gd name="connsiteY12" fmla="*/ 639583 h 1533545"/>
                    <a:gd name="connsiteX13" fmla="*/ 1475402 w 1753402"/>
                    <a:gd name="connsiteY13" fmla="*/ 639583 h 1533545"/>
                    <a:gd name="connsiteX14" fmla="*/ 1468134 w 1753402"/>
                    <a:gd name="connsiteY14" fmla="*/ 472419 h 1533545"/>
                    <a:gd name="connsiteX15" fmla="*/ 1475402 w 1753402"/>
                    <a:gd name="connsiteY15" fmla="*/ 247111 h 1533545"/>
                    <a:gd name="connsiteX16" fmla="*/ 1446330 w 1753402"/>
                    <a:gd name="connsiteY16" fmla="*/ 348863 h 1533545"/>
                    <a:gd name="connsiteX17" fmla="*/ 1424526 w 1753402"/>
                    <a:gd name="connsiteY17" fmla="*/ 494223 h 1533545"/>
                    <a:gd name="connsiteX18" fmla="*/ 1337310 w 1753402"/>
                    <a:gd name="connsiteY18" fmla="*/ 748603 h 1533545"/>
                    <a:gd name="connsiteX19" fmla="*/ 1133806 w 1753402"/>
                    <a:gd name="connsiteY19" fmla="*/ 857622 h 1533545"/>
                    <a:gd name="connsiteX20" fmla="*/ 995715 w 1753402"/>
                    <a:gd name="connsiteY20" fmla="*/ 770407 h 1533545"/>
                    <a:gd name="connsiteX21" fmla="*/ 959375 w 1753402"/>
                    <a:gd name="connsiteY21" fmla="*/ 566903 h 1533545"/>
                    <a:gd name="connsiteX22" fmla="*/ 944839 w 1753402"/>
                    <a:gd name="connsiteY22" fmla="*/ 356131 h 1533545"/>
                    <a:gd name="connsiteX23" fmla="*/ 1082930 w 1753402"/>
                    <a:gd name="connsiteY23" fmla="*/ 167163 h 1533545"/>
                    <a:gd name="connsiteX24" fmla="*/ 1308238 w 1753402"/>
                    <a:gd name="connsiteY24" fmla="*/ 43608 h 1533545"/>
                    <a:gd name="connsiteX25" fmla="*/ 901231 w 1753402"/>
                    <a:gd name="connsiteY25" fmla="*/ 152628 h 1533545"/>
                    <a:gd name="connsiteX26" fmla="*/ 893963 w 1753402"/>
                    <a:gd name="connsiteY26" fmla="*/ 138091 h 1533545"/>
                    <a:gd name="connsiteX27" fmla="*/ 1046591 w 1753402"/>
                    <a:gd name="connsiteY27" fmla="*/ 43608 h 1533545"/>
                    <a:gd name="connsiteX28" fmla="*/ 1010251 w 1753402"/>
                    <a:gd name="connsiteY28" fmla="*/ 58144 h 1533545"/>
                    <a:gd name="connsiteX29" fmla="*/ 806747 w 1753402"/>
                    <a:gd name="connsiteY29" fmla="*/ 116288 h 1533545"/>
                    <a:gd name="connsiteX30" fmla="*/ 683191 w 1753402"/>
                    <a:gd name="connsiteY30" fmla="*/ 14536 h 1533545"/>
                    <a:gd name="connsiteX31" fmla="*/ 632315 w 1753402"/>
                    <a:gd name="connsiteY31" fmla="*/ 101751 h 1533545"/>
                    <a:gd name="connsiteX32" fmla="*/ 385203 w 1753402"/>
                    <a:gd name="connsiteY32" fmla="*/ 0 h 1533545"/>
                    <a:gd name="connsiteX33" fmla="*/ 559635 w 1753402"/>
                    <a:gd name="connsiteY33" fmla="*/ 218040 h 1533545"/>
                    <a:gd name="connsiteX34" fmla="*/ 516027 w 1753402"/>
                    <a:gd name="connsiteY34" fmla="*/ 334327 h 1533545"/>
                    <a:gd name="connsiteX35" fmla="*/ 399739 w 1753402"/>
                    <a:gd name="connsiteY35" fmla="*/ 457883 h 1533545"/>
                    <a:gd name="connsiteX36" fmla="*/ 101752 w 1753402"/>
                    <a:gd name="connsiteY36" fmla="*/ 654119 h 1533545"/>
                    <a:gd name="connsiteX37" fmla="*/ 0 w 1753402"/>
                    <a:gd name="connsiteY37" fmla="*/ 603243 h 1533545"/>
                    <a:gd name="connsiteX38" fmla="*/ 0 w 1753402"/>
                    <a:gd name="connsiteY38" fmla="*/ 617779 h 1533545"/>
                    <a:gd name="connsiteX39" fmla="*/ 50876 w 1753402"/>
                    <a:gd name="connsiteY39" fmla="*/ 792210 h 1533545"/>
                    <a:gd name="connsiteX40" fmla="*/ 123556 w 1753402"/>
                    <a:gd name="connsiteY40" fmla="*/ 988446 h 1533545"/>
                    <a:gd name="connsiteX41" fmla="*/ 239844 w 1753402"/>
                    <a:gd name="connsiteY41" fmla="*/ 1359114 h 1533545"/>
                    <a:gd name="connsiteX42" fmla="*/ 319792 w 1753402"/>
                    <a:gd name="connsiteY42" fmla="*/ 1337310 h 1533545"/>
                    <a:gd name="connsiteX43" fmla="*/ 457883 w 1753402"/>
                    <a:gd name="connsiteY43" fmla="*/ 1388186 h 1533545"/>
                    <a:gd name="connsiteX44" fmla="*/ 465151 w 1753402"/>
                    <a:gd name="connsiteY44" fmla="*/ 1395454 h 1533545"/>
                    <a:gd name="connsiteX45" fmla="*/ 465151 w 1753402"/>
                    <a:gd name="connsiteY45" fmla="*/ 1395454 h 1533545"/>
                    <a:gd name="connsiteX46" fmla="*/ 472419 w 1753402"/>
                    <a:gd name="connsiteY46" fmla="*/ 1402722 h 1533545"/>
                    <a:gd name="connsiteX47" fmla="*/ 479687 w 1753402"/>
                    <a:gd name="connsiteY47" fmla="*/ 1417258 h 1533545"/>
                    <a:gd name="connsiteX48" fmla="*/ 472419 w 1753402"/>
                    <a:gd name="connsiteY48" fmla="*/ 1482669 h 1533545"/>
                    <a:gd name="connsiteX49" fmla="*/ 610511 w 1753402"/>
                    <a:gd name="connsiteY49" fmla="*/ 1489938 h 1533545"/>
                    <a:gd name="connsiteX50" fmla="*/ 734067 w 1753402"/>
                    <a:gd name="connsiteY50" fmla="*/ 1453598 h 1533545"/>
                    <a:gd name="connsiteX51" fmla="*/ 712263 w 1753402"/>
                    <a:gd name="connsiteY51" fmla="*/ 1199218 h 1533545"/>
                    <a:gd name="connsiteX52" fmla="*/ 675923 w 1753402"/>
                    <a:gd name="connsiteY52" fmla="*/ 944839 h 1533545"/>
                    <a:gd name="connsiteX53" fmla="*/ 625047 w 1753402"/>
                    <a:gd name="connsiteY53" fmla="*/ 821282 h 1533545"/>
                    <a:gd name="connsiteX54" fmla="*/ 603243 w 1753402"/>
                    <a:gd name="connsiteY54" fmla="*/ 770407 h 1533545"/>
                    <a:gd name="connsiteX55" fmla="*/ 588707 w 1753402"/>
                    <a:gd name="connsiteY55" fmla="*/ 719530 h 1533545"/>
                    <a:gd name="connsiteX56" fmla="*/ 610511 w 1753402"/>
                    <a:gd name="connsiteY56" fmla="*/ 675923 h 1533545"/>
                    <a:gd name="connsiteX57" fmla="*/ 537831 w 1753402"/>
                    <a:gd name="connsiteY57" fmla="*/ 632315 h 1533545"/>
                    <a:gd name="connsiteX58" fmla="*/ 646851 w 1753402"/>
                    <a:gd name="connsiteY58" fmla="*/ 494223 h 1533545"/>
                    <a:gd name="connsiteX59" fmla="*/ 726799 w 1753402"/>
                    <a:gd name="connsiteY59" fmla="*/ 385203 h 1533545"/>
                    <a:gd name="connsiteX60" fmla="*/ 806747 w 1753402"/>
                    <a:gd name="connsiteY60" fmla="*/ 276183 h 1533545"/>
                    <a:gd name="connsiteX61" fmla="*/ 828551 w 1753402"/>
                    <a:gd name="connsiteY61" fmla="*/ 297987 h 1533545"/>
                    <a:gd name="connsiteX62" fmla="*/ 886695 w 1753402"/>
                    <a:gd name="connsiteY62" fmla="*/ 472419 h 1533545"/>
                    <a:gd name="connsiteX63" fmla="*/ 966643 w 1753402"/>
                    <a:gd name="connsiteY63" fmla="*/ 835819 h 1533545"/>
                    <a:gd name="connsiteX64" fmla="*/ 1032054 w 1753402"/>
                    <a:gd name="connsiteY64" fmla="*/ 1032054 h 1533545"/>
                    <a:gd name="connsiteX65" fmla="*/ 1119270 w 1753402"/>
                    <a:gd name="connsiteY65" fmla="*/ 1206486 h 1533545"/>
                    <a:gd name="connsiteX66" fmla="*/ 1191950 w 1753402"/>
                    <a:gd name="connsiteY66" fmla="*/ 1373650 h 1533545"/>
                    <a:gd name="connsiteX67" fmla="*/ 1213754 w 1753402"/>
                    <a:gd name="connsiteY67" fmla="*/ 1417258 h 1533545"/>
                    <a:gd name="connsiteX68" fmla="*/ 1264630 w 1753402"/>
                    <a:gd name="connsiteY68" fmla="*/ 1409989 h 1533545"/>
                    <a:gd name="connsiteX69" fmla="*/ 1351846 w 1753402"/>
                    <a:gd name="connsiteY69" fmla="*/ 1424526 h 1533545"/>
                    <a:gd name="connsiteX70" fmla="*/ 1366382 w 1753402"/>
                    <a:gd name="connsiteY70" fmla="*/ 1431794 h 1533545"/>
                    <a:gd name="connsiteX71" fmla="*/ 1431794 w 1753402"/>
                    <a:gd name="connsiteY71" fmla="*/ 1475401 h 1533545"/>
                    <a:gd name="connsiteX72" fmla="*/ 1460866 w 1753402"/>
                    <a:gd name="connsiteY72" fmla="*/ 1533546 h 1533545"/>
                    <a:gd name="connsiteX73" fmla="*/ 1504474 w 1753402"/>
                    <a:gd name="connsiteY73" fmla="*/ 1489938 h 1533545"/>
                    <a:gd name="connsiteX74" fmla="*/ 1620762 w 1753402"/>
                    <a:gd name="connsiteY74" fmla="*/ 1504474 h 1533545"/>
                    <a:gd name="connsiteX75" fmla="*/ 1678906 w 1753402"/>
                    <a:gd name="connsiteY75" fmla="*/ 1504474 h 1533545"/>
                    <a:gd name="connsiteX76" fmla="*/ 1722514 w 1753402"/>
                    <a:gd name="connsiteY76" fmla="*/ 1482669 h 1533545"/>
                    <a:gd name="connsiteX77" fmla="*/ 1744318 w 1753402"/>
                    <a:gd name="connsiteY77" fmla="*/ 1468134 h 1533545"/>
                    <a:gd name="connsiteX78" fmla="*/ 1751585 w 1753402"/>
                    <a:gd name="connsiteY78" fmla="*/ 1359114 h 1533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753402" h="1533545">
                      <a:moveTo>
                        <a:pt x="1751585" y="1359114"/>
                      </a:moveTo>
                      <a:cubicBezTo>
                        <a:pt x="1751585" y="1293702"/>
                        <a:pt x="1737049" y="1228290"/>
                        <a:pt x="1715245" y="1162878"/>
                      </a:cubicBezTo>
                      <a:cubicBezTo>
                        <a:pt x="1700709" y="1104734"/>
                        <a:pt x="1678906" y="1046590"/>
                        <a:pt x="1649834" y="995714"/>
                      </a:cubicBezTo>
                      <a:cubicBezTo>
                        <a:pt x="1635298" y="966642"/>
                        <a:pt x="1620762" y="937570"/>
                        <a:pt x="1606226" y="908499"/>
                      </a:cubicBezTo>
                      <a:cubicBezTo>
                        <a:pt x="1591690" y="879427"/>
                        <a:pt x="1591690" y="850355"/>
                        <a:pt x="1591690" y="821282"/>
                      </a:cubicBezTo>
                      <a:cubicBezTo>
                        <a:pt x="1598958" y="814015"/>
                        <a:pt x="1606226" y="799479"/>
                        <a:pt x="1606226" y="792210"/>
                      </a:cubicBezTo>
                      <a:cubicBezTo>
                        <a:pt x="1606226" y="763139"/>
                        <a:pt x="1591690" y="748603"/>
                        <a:pt x="1569886" y="734067"/>
                      </a:cubicBezTo>
                      <a:cubicBezTo>
                        <a:pt x="1548082" y="719530"/>
                        <a:pt x="1540814" y="704995"/>
                        <a:pt x="1533546" y="683191"/>
                      </a:cubicBezTo>
                      <a:cubicBezTo>
                        <a:pt x="1533546" y="654119"/>
                        <a:pt x="1540814" y="625047"/>
                        <a:pt x="1540814" y="595975"/>
                      </a:cubicBezTo>
                      <a:cubicBezTo>
                        <a:pt x="1548082" y="537831"/>
                        <a:pt x="1555350" y="472419"/>
                        <a:pt x="1562618" y="414275"/>
                      </a:cubicBezTo>
                      <a:cubicBezTo>
                        <a:pt x="1569886" y="327060"/>
                        <a:pt x="1577154" y="239843"/>
                        <a:pt x="1584422" y="152628"/>
                      </a:cubicBezTo>
                      <a:cubicBezTo>
                        <a:pt x="1569886" y="210771"/>
                        <a:pt x="1562618" y="268915"/>
                        <a:pt x="1548082" y="327060"/>
                      </a:cubicBezTo>
                      <a:cubicBezTo>
                        <a:pt x="1533546" y="428811"/>
                        <a:pt x="1548082" y="552367"/>
                        <a:pt x="1489938" y="639583"/>
                      </a:cubicBezTo>
                      <a:cubicBezTo>
                        <a:pt x="1489938" y="646851"/>
                        <a:pt x="1482670" y="646851"/>
                        <a:pt x="1475402" y="639583"/>
                      </a:cubicBezTo>
                      <a:cubicBezTo>
                        <a:pt x="1446330" y="588707"/>
                        <a:pt x="1468134" y="523295"/>
                        <a:pt x="1468134" y="472419"/>
                      </a:cubicBezTo>
                      <a:cubicBezTo>
                        <a:pt x="1468134" y="399739"/>
                        <a:pt x="1475402" y="319791"/>
                        <a:pt x="1475402" y="247111"/>
                      </a:cubicBezTo>
                      <a:cubicBezTo>
                        <a:pt x="1468134" y="283451"/>
                        <a:pt x="1460866" y="319791"/>
                        <a:pt x="1446330" y="348863"/>
                      </a:cubicBezTo>
                      <a:cubicBezTo>
                        <a:pt x="1431794" y="392471"/>
                        <a:pt x="1431794" y="443347"/>
                        <a:pt x="1424526" y="494223"/>
                      </a:cubicBezTo>
                      <a:cubicBezTo>
                        <a:pt x="1409990" y="581439"/>
                        <a:pt x="1395454" y="675923"/>
                        <a:pt x="1337310" y="748603"/>
                      </a:cubicBezTo>
                      <a:cubicBezTo>
                        <a:pt x="1286434" y="806747"/>
                        <a:pt x="1213754" y="857622"/>
                        <a:pt x="1133806" y="857622"/>
                      </a:cubicBezTo>
                      <a:cubicBezTo>
                        <a:pt x="1075662" y="857622"/>
                        <a:pt x="1024786" y="828550"/>
                        <a:pt x="995715" y="770407"/>
                      </a:cubicBezTo>
                      <a:cubicBezTo>
                        <a:pt x="981179" y="704995"/>
                        <a:pt x="966643" y="632315"/>
                        <a:pt x="959375" y="566903"/>
                      </a:cubicBezTo>
                      <a:cubicBezTo>
                        <a:pt x="952107" y="501491"/>
                        <a:pt x="944839" y="421543"/>
                        <a:pt x="944839" y="356131"/>
                      </a:cubicBezTo>
                      <a:cubicBezTo>
                        <a:pt x="952107" y="268915"/>
                        <a:pt x="1010251" y="218040"/>
                        <a:pt x="1082930" y="167163"/>
                      </a:cubicBezTo>
                      <a:cubicBezTo>
                        <a:pt x="1155610" y="123556"/>
                        <a:pt x="1235558" y="87216"/>
                        <a:pt x="1308238" y="43608"/>
                      </a:cubicBezTo>
                      <a:cubicBezTo>
                        <a:pt x="1170146" y="58144"/>
                        <a:pt x="1046591" y="167163"/>
                        <a:pt x="901231" y="152628"/>
                      </a:cubicBezTo>
                      <a:cubicBezTo>
                        <a:pt x="893963" y="152628"/>
                        <a:pt x="893963" y="145360"/>
                        <a:pt x="893963" y="138091"/>
                      </a:cubicBezTo>
                      <a:cubicBezTo>
                        <a:pt x="937571" y="94484"/>
                        <a:pt x="988447" y="65411"/>
                        <a:pt x="1046591" y="43608"/>
                      </a:cubicBezTo>
                      <a:cubicBezTo>
                        <a:pt x="1032054" y="50876"/>
                        <a:pt x="1024786" y="50876"/>
                        <a:pt x="1010251" y="58144"/>
                      </a:cubicBezTo>
                      <a:cubicBezTo>
                        <a:pt x="944839" y="79948"/>
                        <a:pt x="879427" y="109020"/>
                        <a:pt x="806747" y="116288"/>
                      </a:cubicBezTo>
                      <a:cubicBezTo>
                        <a:pt x="734067" y="123556"/>
                        <a:pt x="697727" y="72680"/>
                        <a:pt x="683191" y="14536"/>
                      </a:cubicBezTo>
                      <a:cubicBezTo>
                        <a:pt x="683191" y="50876"/>
                        <a:pt x="668655" y="101751"/>
                        <a:pt x="632315" y="101751"/>
                      </a:cubicBezTo>
                      <a:cubicBezTo>
                        <a:pt x="537831" y="109020"/>
                        <a:pt x="465151" y="29072"/>
                        <a:pt x="385203" y="0"/>
                      </a:cubicBezTo>
                      <a:cubicBezTo>
                        <a:pt x="421543" y="87216"/>
                        <a:pt x="537831" y="116288"/>
                        <a:pt x="559635" y="218040"/>
                      </a:cubicBezTo>
                      <a:cubicBezTo>
                        <a:pt x="566903" y="261648"/>
                        <a:pt x="545099" y="305255"/>
                        <a:pt x="516027" y="334327"/>
                      </a:cubicBezTo>
                      <a:cubicBezTo>
                        <a:pt x="479687" y="377935"/>
                        <a:pt x="443347" y="421543"/>
                        <a:pt x="399739" y="457883"/>
                      </a:cubicBezTo>
                      <a:cubicBezTo>
                        <a:pt x="319792" y="537831"/>
                        <a:pt x="225308" y="654119"/>
                        <a:pt x="101752" y="654119"/>
                      </a:cubicBezTo>
                      <a:cubicBezTo>
                        <a:pt x="50876" y="654119"/>
                        <a:pt x="21804" y="632315"/>
                        <a:pt x="0" y="603243"/>
                      </a:cubicBezTo>
                      <a:cubicBezTo>
                        <a:pt x="0" y="610511"/>
                        <a:pt x="0" y="610511"/>
                        <a:pt x="0" y="617779"/>
                      </a:cubicBezTo>
                      <a:cubicBezTo>
                        <a:pt x="0" y="675923"/>
                        <a:pt x="29072" y="734067"/>
                        <a:pt x="50876" y="792210"/>
                      </a:cubicBezTo>
                      <a:cubicBezTo>
                        <a:pt x="79948" y="857622"/>
                        <a:pt x="101752" y="923034"/>
                        <a:pt x="123556" y="988446"/>
                      </a:cubicBezTo>
                      <a:cubicBezTo>
                        <a:pt x="145360" y="1068394"/>
                        <a:pt x="196236" y="1221022"/>
                        <a:pt x="239844" y="1359114"/>
                      </a:cubicBezTo>
                      <a:cubicBezTo>
                        <a:pt x="261648" y="1344578"/>
                        <a:pt x="290720" y="1337310"/>
                        <a:pt x="319792" y="1337310"/>
                      </a:cubicBezTo>
                      <a:cubicBezTo>
                        <a:pt x="363399" y="1344578"/>
                        <a:pt x="421543" y="1351846"/>
                        <a:pt x="457883" y="1388186"/>
                      </a:cubicBezTo>
                      <a:cubicBezTo>
                        <a:pt x="457883" y="1388186"/>
                        <a:pt x="465151" y="1395454"/>
                        <a:pt x="465151" y="1395454"/>
                      </a:cubicBezTo>
                      <a:cubicBezTo>
                        <a:pt x="465151" y="1395454"/>
                        <a:pt x="465151" y="1395454"/>
                        <a:pt x="465151" y="1395454"/>
                      </a:cubicBezTo>
                      <a:cubicBezTo>
                        <a:pt x="465151" y="1402722"/>
                        <a:pt x="472419" y="1402722"/>
                        <a:pt x="472419" y="1402722"/>
                      </a:cubicBezTo>
                      <a:cubicBezTo>
                        <a:pt x="472419" y="1409989"/>
                        <a:pt x="479687" y="1417258"/>
                        <a:pt x="479687" y="1417258"/>
                      </a:cubicBezTo>
                      <a:cubicBezTo>
                        <a:pt x="479687" y="1439062"/>
                        <a:pt x="472419" y="1460866"/>
                        <a:pt x="472419" y="1482669"/>
                      </a:cubicBezTo>
                      <a:cubicBezTo>
                        <a:pt x="516027" y="1497206"/>
                        <a:pt x="566903" y="1497206"/>
                        <a:pt x="610511" y="1489938"/>
                      </a:cubicBezTo>
                      <a:cubicBezTo>
                        <a:pt x="646851" y="1482669"/>
                        <a:pt x="697727" y="1475401"/>
                        <a:pt x="734067" y="1453598"/>
                      </a:cubicBezTo>
                      <a:cubicBezTo>
                        <a:pt x="719531" y="1373650"/>
                        <a:pt x="712263" y="1264630"/>
                        <a:pt x="712263" y="1199218"/>
                      </a:cubicBezTo>
                      <a:cubicBezTo>
                        <a:pt x="712263" y="1112002"/>
                        <a:pt x="712263" y="1024786"/>
                        <a:pt x="675923" y="944839"/>
                      </a:cubicBezTo>
                      <a:cubicBezTo>
                        <a:pt x="661387" y="901230"/>
                        <a:pt x="639583" y="864890"/>
                        <a:pt x="625047" y="821282"/>
                      </a:cubicBezTo>
                      <a:cubicBezTo>
                        <a:pt x="617779" y="806747"/>
                        <a:pt x="610511" y="784943"/>
                        <a:pt x="603243" y="770407"/>
                      </a:cubicBezTo>
                      <a:cubicBezTo>
                        <a:pt x="595975" y="755870"/>
                        <a:pt x="574171" y="741335"/>
                        <a:pt x="588707" y="719530"/>
                      </a:cubicBezTo>
                      <a:cubicBezTo>
                        <a:pt x="595975" y="704995"/>
                        <a:pt x="617779" y="690459"/>
                        <a:pt x="610511" y="675923"/>
                      </a:cubicBezTo>
                      <a:cubicBezTo>
                        <a:pt x="603243" y="654119"/>
                        <a:pt x="559635" y="639583"/>
                        <a:pt x="537831" y="632315"/>
                      </a:cubicBezTo>
                      <a:cubicBezTo>
                        <a:pt x="574171" y="588707"/>
                        <a:pt x="610511" y="537831"/>
                        <a:pt x="646851" y="494223"/>
                      </a:cubicBezTo>
                      <a:cubicBezTo>
                        <a:pt x="675923" y="457883"/>
                        <a:pt x="697727" y="421543"/>
                        <a:pt x="726799" y="385203"/>
                      </a:cubicBezTo>
                      <a:cubicBezTo>
                        <a:pt x="748603" y="348863"/>
                        <a:pt x="777675" y="305255"/>
                        <a:pt x="806747" y="276183"/>
                      </a:cubicBezTo>
                      <a:cubicBezTo>
                        <a:pt x="814015" y="283451"/>
                        <a:pt x="821283" y="290720"/>
                        <a:pt x="828551" y="297987"/>
                      </a:cubicBezTo>
                      <a:cubicBezTo>
                        <a:pt x="864891" y="341595"/>
                        <a:pt x="879427" y="421543"/>
                        <a:pt x="886695" y="472419"/>
                      </a:cubicBezTo>
                      <a:cubicBezTo>
                        <a:pt x="908499" y="595975"/>
                        <a:pt x="937571" y="719530"/>
                        <a:pt x="966643" y="835819"/>
                      </a:cubicBezTo>
                      <a:cubicBezTo>
                        <a:pt x="981179" y="901230"/>
                        <a:pt x="1002983" y="966642"/>
                        <a:pt x="1032054" y="1032054"/>
                      </a:cubicBezTo>
                      <a:cubicBezTo>
                        <a:pt x="1061126" y="1090198"/>
                        <a:pt x="1090199" y="1148342"/>
                        <a:pt x="1119270" y="1206486"/>
                      </a:cubicBezTo>
                      <a:cubicBezTo>
                        <a:pt x="1148342" y="1257362"/>
                        <a:pt x="1170146" y="1315506"/>
                        <a:pt x="1191950" y="1373650"/>
                      </a:cubicBezTo>
                      <a:cubicBezTo>
                        <a:pt x="1199218" y="1388186"/>
                        <a:pt x="1206486" y="1402722"/>
                        <a:pt x="1213754" y="1417258"/>
                      </a:cubicBezTo>
                      <a:cubicBezTo>
                        <a:pt x="1228290" y="1409989"/>
                        <a:pt x="1250094" y="1409989"/>
                        <a:pt x="1264630" y="1409989"/>
                      </a:cubicBezTo>
                      <a:cubicBezTo>
                        <a:pt x="1293702" y="1409989"/>
                        <a:pt x="1322774" y="1417258"/>
                        <a:pt x="1351846" y="1424526"/>
                      </a:cubicBezTo>
                      <a:cubicBezTo>
                        <a:pt x="1359114" y="1424526"/>
                        <a:pt x="1359114" y="1431794"/>
                        <a:pt x="1366382" y="1431794"/>
                      </a:cubicBezTo>
                      <a:cubicBezTo>
                        <a:pt x="1395454" y="1439062"/>
                        <a:pt x="1417258" y="1453598"/>
                        <a:pt x="1431794" y="1475401"/>
                      </a:cubicBezTo>
                      <a:cubicBezTo>
                        <a:pt x="1446330" y="1489938"/>
                        <a:pt x="1460866" y="1511741"/>
                        <a:pt x="1460866" y="1533546"/>
                      </a:cubicBezTo>
                      <a:cubicBezTo>
                        <a:pt x="1468134" y="1511741"/>
                        <a:pt x="1482670" y="1497206"/>
                        <a:pt x="1504474" y="1489938"/>
                      </a:cubicBezTo>
                      <a:cubicBezTo>
                        <a:pt x="1540814" y="1482669"/>
                        <a:pt x="1584422" y="1504474"/>
                        <a:pt x="1620762" y="1504474"/>
                      </a:cubicBezTo>
                      <a:cubicBezTo>
                        <a:pt x="1635298" y="1504474"/>
                        <a:pt x="1664369" y="1511741"/>
                        <a:pt x="1678906" y="1504474"/>
                      </a:cubicBezTo>
                      <a:cubicBezTo>
                        <a:pt x="1693442" y="1497206"/>
                        <a:pt x="1707978" y="1489938"/>
                        <a:pt x="1722514" y="1482669"/>
                      </a:cubicBezTo>
                      <a:cubicBezTo>
                        <a:pt x="1729781" y="1475401"/>
                        <a:pt x="1737049" y="1475401"/>
                        <a:pt x="1744318" y="1468134"/>
                      </a:cubicBezTo>
                      <a:cubicBezTo>
                        <a:pt x="1758854" y="1446329"/>
                        <a:pt x="1751585" y="1402722"/>
                        <a:pt x="1751585" y="1359114"/>
                      </a:cubicBezTo>
                      <a:close/>
                    </a:path>
                  </a:pathLst>
                </a:custGeom>
                <a:solidFill>
                  <a:srgbClr val="6E4935">
                    <a:alpha val="80000"/>
                  </a:srgbClr>
                </a:solidFill>
                <a:ln w="72680" cap="flat">
                  <a:noFill/>
                  <a:prstDash val="solid"/>
                  <a:miter/>
                </a:ln>
              </p:spPr>
              <p:txBody>
                <a:bodyPr rtlCol="0" anchor="ctr"/>
                <a:lstStyle/>
                <a:p>
                  <a:endParaRPr lang="en-US"/>
                </a:p>
              </p:txBody>
            </p:sp>
            <p:sp>
              <p:nvSpPr>
                <p:cNvPr id="246" name="Freeform: Shape 245">
                  <a:extLst>
                    <a:ext uri="{FF2B5EF4-FFF2-40B4-BE49-F238E27FC236}">
                      <a16:creationId xmlns:a16="http://schemas.microsoft.com/office/drawing/2014/main" xmlns="" id="{1DE0269D-5B39-479B-A22F-9C0FE47EF038}"/>
                    </a:ext>
                  </a:extLst>
                </p:cNvPr>
                <p:cNvSpPr/>
                <p:nvPr/>
              </p:nvSpPr>
              <p:spPr>
                <a:xfrm>
                  <a:off x="3847478" y="8371602"/>
                  <a:ext cx="327566" cy="153200"/>
                </a:xfrm>
                <a:custGeom>
                  <a:avLst/>
                  <a:gdLst>
                    <a:gd name="connsiteX0" fmla="*/ 225308 w 327566"/>
                    <a:gd name="connsiteY0" fmla="*/ 145360 h 153200"/>
                    <a:gd name="connsiteX1" fmla="*/ 327060 w 327566"/>
                    <a:gd name="connsiteY1" fmla="*/ 21804 h 153200"/>
                    <a:gd name="connsiteX2" fmla="*/ 0 w 327566"/>
                    <a:gd name="connsiteY2" fmla="*/ 0 h 153200"/>
                    <a:gd name="connsiteX3" fmla="*/ 43608 w 327566"/>
                    <a:gd name="connsiteY3" fmla="*/ 109020 h 153200"/>
                    <a:gd name="connsiteX4" fmla="*/ 50876 w 327566"/>
                    <a:gd name="connsiteY4" fmla="*/ 123556 h 153200"/>
                    <a:gd name="connsiteX5" fmla="*/ 225308 w 327566"/>
                    <a:gd name="connsiteY5" fmla="*/ 145360 h 153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66" h="153200">
                      <a:moveTo>
                        <a:pt x="225308" y="145360"/>
                      </a:moveTo>
                      <a:cubicBezTo>
                        <a:pt x="261648" y="123556"/>
                        <a:pt x="334328" y="72680"/>
                        <a:pt x="327060" y="21804"/>
                      </a:cubicBezTo>
                      <a:cubicBezTo>
                        <a:pt x="225308" y="72680"/>
                        <a:pt x="79948" y="87216"/>
                        <a:pt x="0" y="0"/>
                      </a:cubicBezTo>
                      <a:cubicBezTo>
                        <a:pt x="7268" y="36340"/>
                        <a:pt x="29072" y="72680"/>
                        <a:pt x="43608" y="109020"/>
                      </a:cubicBezTo>
                      <a:cubicBezTo>
                        <a:pt x="43608" y="116288"/>
                        <a:pt x="50876" y="116288"/>
                        <a:pt x="50876" y="123556"/>
                      </a:cubicBezTo>
                      <a:cubicBezTo>
                        <a:pt x="109020" y="138092"/>
                        <a:pt x="174432" y="167164"/>
                        <a:pt x="225308" y="145360"/>
                      </a:cubicBezTo>
                      <a:close/>
                    </a:path>
                  </a:pathLst>
                </a:custGeom>
                <a:solidFill>
                  <a:srgbClr val="6E4935"/>
                </a:solidFill>
                <a:ln w="72680" cap="flat">
                  <a:noFill/>
                  <a:prstDash val="solid"/>
                  <a:miter/>
                </a:ln>
              </p:spPr>
              <p:txBody>
                <a:bodyPr rtlCol="0" anchor="ctr"/>
                <a:lstStyle/>
                <a:p>
                  <a:endParaRPr lang="en-US"/>
                </a:p>
              </p:txBody>
            </p:sp>
            <p:sp>
              <p:nvSpPr>
                <p:cNvPr id="247" name="Freeform: Shape 246">
                  <a:extLst>
                    <a:ext uri="{FF2B5EF4-FFF2-40B4-BE49-F238E27FC236}">
                      <a16:creationId xmlns:a16="http://schemas.microsoft.com/office/drawing/2014/main" xmlns="" id="{56EA7476-E3B8-40CE-AC75-7E92F23CA760}"/>
                    </a:ext>
                  </a:extLst>
                </p:cNvPr>
                <p:cNvSpPr/>
                <p:nvPr/>
              </p:nvSpPr>
              <p:spPr>
                <a:xfrm>
                  <a:off x="4189074" y="7797431"/>
                  <a:ext cx="450615" cy="1400228"/>
                </a:xfrm>
                <a:custGeom>
                  <a:avLst/>
                  <a:gdLst>
                    <a:gd name="connsiteX0" fmla="*/ 327060 w 450615"/>
                    <a:gd name="connsiteY0" fmla="*/ 94484 h 1400228"/>
                    <a:gd name="connsiteX1" fmla="*/ 218040 w 450615"/>
                    <a:gd name="connsiteY1" fmla="*/ 21804 h 1400228"/>
                    <a:gd name="connsiteX2" fmla="*/ 196236 w 450615"/>
                    <a:gd name="connsiteY2" fmla="*/ 0 h 1400228"/>
                    <a:gd name="connsiteX3" fmla="*/ 327060 w 450615"/>
                    <a:gd name="connsiteY3" fmla="*/ 130824 h 1400228"/>
                    <a:gd name="connsiteX4" fmla="*/ 334327 w 450615"/>
                    <a:gd name="connsiteY4" fmla="*/ 305256 h 1400228"/>
                    <a:gd name="connsiteX5" fmla="*/ 188968 w 450615"/>
                    <a:gd name="connsiteY5" fmla="*/ 508759 h 1400228"/>
                    <a:gd name="connsiteX6" fmla="*/ 94484 w 450615"/>
                    <a:gd name="connsiteY6" fmla="*/ 566903 h 1400228"/>
                    <a:gd name="connsiteX7" fmla="*/ 0 w 450615"/>
                    <a:gd name="connsiteY7" fmla="*/ 595975 h 1400228"/>
                    <a:gd name="connsiteX8" fmla="*/ 116288 w 450615"/>
                    <a:gd name="connsiteY8" fmla="*/ 581439 h 1400228"/>
                    <a:gd name="connsiteX9" fmla="*/ 123556 w 450615"/>
                    <a:gd name="connsiteY9" fmla="*/ 588707 h 1400228"/>
                    <a:gd name="connsiteX10" fmla="*/ 21804 w 450615"/>
                    <a:gd name="connsiteY10" fmla="*/ 697727 h 1400228"/>
                    <a:gd name="connsiteX11" fmla="*/ 130824 w 450615"/>
                    <a:gd name="connsiteY11" fmla="*/ 617779 h 1400228"/>
                    <a:gd name="connsiteX12" fmla="*/ 203504 w 450615"/>
                    <a:gd name="connsiteY12" fmla="*/ 581439 h 1400228"/>
                    <a:gd name="connsiteX13" fmla="*/ 218040 w 450615"/>
                    <a:gd name="connsiteY13" fmla="*/ 632315 h 1400228"/>
                    <a:gd name="connsiteX14" fmla="*/ 152628 w 450615"/>
                    <a:gd name="connsiteY14" fmla="*/ 704995 h 1400228"/>
                    <a:gd name="connsiteX15" fmla="*/ 218040 w 450615"/>
                    <a:gd name="connsiteY15" fmla="*/ 704995 h 1400228"/>
                    <a:gd name="connsiteX16" fmla="*/ 239844 w 450615"/>
                    <a:gd name="connsiteY16" fmla="*/ 748603 h 1400228"/>
                    <a:gd name="connsiteX17" fmla="*/ 290720 w 450615"/>
                    <a:gd name="connsiteY17" fmla="*/ 864891 h 1400228"/>
                    <a:gd name="connsiteX18" fmla="*/ 334327 w 450615"/>
                    <a:gd name="connsiteY18" fmla="*/ 1032055 h 1400228"/>
                    <a:gd name="connsiteX19" fmla="*/ 334327 w 450615"/>
                    <a:gd name="connsiteY19" fmla="*/ 1032055 h 1400228"/>
                    <a:gd name="connsiteX20" fmla="*/ 334327 w 450615"/>
                    <a:gd name="connsiteY20" fmla="*/ 1032055 h 1400228"/>
                    <a:gd name="connsiteX21" fmla="*/ 334327 w 450615"/>
                    <a:gd name="connsiteY21" fmla="*/ 1039323 h 1400228"/>
                    <a:gd name="connsiteX22" fmla="*/ 334327 w 450615"/>
                    <a:gd name="connsiteY22" fmla="*/ 1242826 h 1400228"/>
                    <a:gd name="connsiteX23" fmla="*/ 297988 w 450615"/>
                    <a:gd name="connsiteY23" fmla="*/ 1351846 h 1400228"/>
                    <a:gd name="connsiteX24" fmla="*/ 196236 w 450615"/>
                    <a:gd name="connsiteY24" fmla="*/ 1380918 h 1400228"/>
                    <a:gd name="connsiteX25" fmla="*/ 138092 w 450615"/>
                    <a:gd name="connsiteY25" fmla="*/ 1337310 h 1400228"/>
                    <a:gd name="connsiteX26" fmla="*/ 72680 w 450615"/>
                    <a:gd name="connsiteY26" fmla="*/ 1279166 h 1400228"/>
                    <a:gd name="connsiteX27" fmla="*/ 94484 w 450615"/>
                    <a:gd name="connsiteY27" fmla="*/ 1293702 h 1400228"/>
                    <a:gd name="connsiteX28" fmla="*/ 101752 w 450615"/>
                    <a:gd name="connsiteY28" fmla="*/ 1300970 h 1400228"/>
                    <a:gd name="connsiteX29" fmla="*/ 101752 w 450615"/>
                    <a:gd name="connsiteY29" fmla="*/ 1300970 h 1400228"/>
                    <a:gd name="connsiteX30" fmla="*/ 109020 w 450615"/>
                    <a:gd name="connsiteY30" fmla="*/ 1308238 h 1400228"/>
                    <a:gd name="connsiteX31" fmla="*/ 116288 w 450615"/>
                    <a:gd name="connsiteY31" fmla="*/ 1322774 h 1400228"/>
                    <a:gd name="connsiteX32" fmla="*/ 109020 w 450615"/>
                    <a:gd name="connsiteY32" fmla="*/ 1388186 h 1400228"/>
                    <a:gd name="connsiteX33" fmla="*/ 247112 w 450615"/>
                    <a:gd name="connsiteY33" fmla="*/ 1395454 h 1400228"/>
                    <a:gd name="connsiteX34" fmla="*/ 370667 w 450615"/>
                    <a:gd name="connsiteY34" fmla="*/ 1359114 h 1400228"/>
                    <a:gd name="connsiteX35" fmla="*/ 348864 w 450615"/>
                    <a:gd name="connsiteY35" fmla="*/ 1104735 h 1400228"/>
                    <a:gd name="connsiteX36" fmla="*/ 312524 w 450615"/>
                    <a:gd name="connsiteY36" fmla="*/ 850355 h 1400228"/>
                    <a:gd name="connsiteX37" fmla="*/ 261648 w 450615"/>
                    <a:gd name="connsiteY37" fmla="*/ 726799 h 1400228"/>
                    <a:gd name="connsiteX38" fmla="*/ 239844 w 450615"/>
                    <a:gd name="connsiteY38" fmla="*/ 675923 h 1400228"/>
                    <a:gd name="connsiteX39" fmla="*/ 225308 w 450615"/>
                    <a:gd name="connsiteY39" fmla="*/ 625047 h 1400228"/>
                    <a:gd name="connsiteX40" fmla="*/ 247112 w 450615"/>
                    <a:gd name="connsiteY40" fmla="*/ 581439 h 1400228"/>
                    <a:gd name="connsiteX41" fmla="*/ 174432 w 450615"/>
                    <a:gd name="connsiteY41" fmla="*/ 537831 h 1400228"/>
                    <a:gd name="connsiteX42" fmla="*/ 283452 w 450615"/>
                    <a:gd name="connsiteY42" fmla="*/ 399739 h 1400228"/>
                    <a:gd name="connsiteX43" fmla="*/ 363400 w 450615"/>
                    <a:gd name="connsiteY43" fmla="*/ 290720 h 1400228"/>
                    <a:gd name="connsiteX44" fmla="*/ 443347 w 450615"/>
                    <a:gd name="connsiteY44" fmla="*/ 181700 h 1400228"/>
                    <a:gd name="connsiteX45" fmla="*/ 450615 w 450615"/>
                    <a:gd name="connsiteY45" fmla="*/ 188968 h 1400228"/>
                    <a:gd name="connsiteX46" fmla="*/ 327060 w 450615"/>
                    <a:gd name="connsiteY46" fmla="*/ 94484 h 1400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50615" h="1400228">
                      <a:moveTo>
                        <a:pt x="327060" y="94484"/>
                      </a:moveTo>
                      <a:cubicBezTo>
                        <a:pt x="290720" y="65412"/>
                        <a:pt x="254380" y="43608"/>
                        <a:pt x="218040" y="21804"/>
                      </a:cubicBezTo>
                      <a:cubicBezTo>
                        <a:pt x="210772" y="14536"/>
                        <a:pt x="203504" y="7268"/>
                        <a:pt x="196236" y="0"/>
                      </a:cubicBezTo>
                      <a:cubicBezTo>
                        <a:pt x="239844" y="43608"/>
                        <a:pt x="290720" y="79948"/>
                        <a:pt x="327060" y="130824"/>
                      </a:cubicBezTo>
                      <a:cubicBezTo>
                        <a:pt x="377935" y="188968"/>
                        <a:pt x="377935" y="239844"/>
                        <a:pt x="334327" y="305256"/>
                      </a:cubicBezTo>
                      <a:cubicBezTo>
                        <a:pt x="290720" y="370667"/>
                        <a:pt x="254380" y="450616"/>
                        <a:pt x="188968" y="508759"/>
                      </a:cubicBezTo>
                      <a:cubicBezTo>
                        <a:pt x="159896" y="530563"/>
                        <a:pt x="130824" y="552367"/>
                        <a:pt x="94484" y="566903"/>
                      </a:cubicBezTo>
                      <a:cubicBezTo>
                        <a:pt x="65412" y="581439"/>
                        <a:pt x="21804" y="581439"/>
                        <a:pt x="0" y="595975"/>
                      </a:cubicBezTo>
                      <a:cubicBezTo>
                        <a:pt x="36340" y="610511"/>
                        <a:pt x="79948" y="588707"/>
                        <a:pt x="116288" y="581439"/>
                      </a:cubicBezTo>
                      <a:cubicBezTo>
                        <a:pt x="123556" y="581439"/>
                        <a:pt x="130824" y="588707"/>
                        <a:pt x="123556" y="588707"/>
                      </a:cubicBezTo>
                      <a:cubicBezTo>
                        <a:pt x="109020" y="639583"/>
                        <a:pt x="58144" y="661387"/>
                        <a:pt x="21804" y="697727"/>
                      </a:cubicBezTo>
                      <a:cubicBezTo>
                        <a:pt x="65412" y="683191"/>
                        <a:pt x="94484" y="646851"/>
                        <a:pt x="130824" y="617779"/>
                      </a:cubicBezTo>
                      <a:cubicBezTo>
                        <a:pt x="152628" y="603243"/>
                        <a:pt x="174432" y="581439"/>
                        <a:pt x="203504" y="581439"/>
                      </a:cubicBezTo>
                      <a:cubicBezTo>
                        <a:pt x="225308" y="581439"/>
                        <a:pt x="225308" y="617779"/>
                        <a:pt x="218040" y="632315"/>
                      </a:cubicBezTo>
                      <a:cubicBezTo>
                        <a:pt x="203504" y="661387"/>
                        <a:pt x="174432" y="683191"/>
                        <a:pt x="152628" y="704995"/>
                      </a:cubicBezTo>
                      <a:cubicBezTo>
                        <a:pt x="174432" y="697727"/>
                        <a:pt x="196236" y="690459"/>
                        <a:pt x="218040" y="704995"/>
                      </a:cubicBezTo>
                      <a:cubicBezTo>
                        <a:pt x="232576" y="719531"/>
                        <a:pt x="239844" y="734067"/>
                        <a:pt x="239844" y="748603"/>
                      </a:cubicBezTo>
                      <a:cubicBezTo>
                        <a:pt x="261648" y="784943"/>
                        <a:pt x="276184" y="828551"/>
                        <a:pt x="290720" y="864891"/>
                      </a:cubicBezTo>
                      <a:cubicBezTo>
                        <a:pt x="312524" y="923035"/>
                        <a:pt x="334327" y="973911"/>
                        <a:pt x="334327" y="1032055"/>
                      </a:cubicBezTo>
                      <a:lnTo>
                        <a:pt x="334327" y="1032055"/>
                      </a:lnTo>
                      <a:lnTo>
                        <a:pt x="334327" y="1032055"/>
                      </a:lnTo>
                      <a:cubicBezTo>
                        <a:pt x="334327" y="1032055"/>
                        <a:pt x="334327" y="1032055"/>
                        <a:pt x="334327" y="1039323"/>
                      </a:cubicBezTo>
                      <a:cubicBezTo>
                        <a:pt x="341595" y="1104735"/>
                        <a:pt x="341595" y="1170146"/>
                        <a:pt x="334327" y="1242826"/>
                      </a:cubicBezTo>
                      <a:cubicBezTo>
                        <a:pt x="334327" y="1286434"/>
                        <a:pt x="334327" y="1322774"/>
                        <a:pt x="297988" y="1351846"/>
                      </a:cubicBezTo>
                      <a:cubicBezTo>
                        <a:pt x="268916" y="1373650"/>
                        <a:pt x="225308" y="1380918"/>
                        <a:pt x="196236" y="1380918"/>
                      </a:cubicBezTo>
                      <a:cubicBezTo>
                        <a:pt x="159896" y="1380918"/>
                        <a:pt x="152628" y="1366382"/>
                        <a:pt x="138092" y="1337310"/>
                      </a:cubicBezTo>
                      <a:cubicBezTo>
                        <a:pt x="130824" y="1308238"/>
                        <a:pt x="101752" y="1286434"/>
                        <a:pt x="72680" y="1279166"/>
                      </a:cubicBezTo>
                      <a:cubicBezTo>
                        <a:pt x="79948" y="1286434"/>
                        <a:pt x="87216" y="1286434"/>
                        <a:pt x="94484" y="1293702"/>
                      </a:cubicBezTo>
                      <a:cubicBezTo>
                        <a:pt x="94484" y="1293702"/>
                        <a:pt x="101752" y="1300970"/>
                        <a:pt x="101752" y="1300970"/>
                      </a:cubicBezTo>
                      <a:cubicBezTo>
                        <a:pt x="101752" y="1300970"/>
                        <a:pt x="101752" y="1300970"/>
                        <a:pt x="101752" y="1300970"/>
                      </a:cubicBezTo>
                      <a:cubicBezTo>
                        <a:pt x="101752" y="1308238"/>
                        <a:pt x="109020" y="1308238"/>
                        <a:pt x="109020" y="1308238"/>
                      </a:cubicBezTo>
                      <a:cubicBezTo>
                        <a:pt x="109020" y="1315506"/>
                        <a:pt x="116288" y="1322774"/>
                        <a:pt x="116288" y="1322774"/>
                      </a:cubicBezTo>
                      <a:cubicBezTo>
                        <a:pt x="116288" y="1344578"/>
                        <a:pt x="109020" y="1366382"/>
                        <a:pt x="109020" y="1388186"/>
                      </a:cubicBezTo>
                      <a:cubicBezTo>
                        <a:pt x="152628" y="1402722"/>
                        <a:pt x="203504" y="1402722"/>
                        <a:pt x="247112" y="1395454"/>
                      </a:cubicBezTo>
                      <a:cubicBezTo>
                        <a:pt x="283452" y="1388186"/>
                        <a:pt x="334327" y="1380918"/>
                        <a:pt x="370667" y="1359114"/>
                      </a:cubicBezTo>
                      <a:cubicBezTo>
                        <a:pt x="356132" y="1279166"/>
                        <a:pt x="348864" y="1170146"/>
                        <a:pt x="348864" y="1104735"/>
                      </a:cubicBezTo>
                      <a:cubicBezTo>
                        <a:pt x="348864" y="1017518"/>
                        <a:pt x="348864" y="930303"/>
                        <a:pt x="312524" y="850355"/>
                      </a:cubicBezTo>
                      <a:cubicBezTo>
                        <a:pt x="297988" y="806747"/>
                        <a:pt x="276184" y="770407"/>
                        <a:pt x="261648" y="726799"/>
                      </a:cubicBezTo>
                      <a:cubicBezTo>
                        <a:pt x="254380" y="712263"/>
                        <a:pt x="247112" y="690459"/>
                        <a:pt x="239844" y="675923"/>
                      </a:cubicBezTo>
                      <a:cubicBezTo>
                        <a:pt x="232576" y="661387"/>
                        <a:pt x="210772" y="646851"/>
                        <a:pt x="225308" y="625047"/>
                      </a:cubicBezTo>
                      <a:cubicBezTo>
                        <a:pt x="232576" y="610511"/>
                        <a:pt x="254380" y="595975"/>
                        <a:pt x="247112" y="581439"/>
                      </a:cubicBezTo>
                      <a:cubicBezTo>
                        <a:pt x="239844" y="559636"/>
                        <a:pt x="196236" y="545099"/>
                        <a:pt x="174432" y="537831"/>
                      </a:cubicBezTo>
                      <a:cubicBezTo>
                        <a:pt x="210772" y="494223"/>
                        <a:pt x="247112" y="443347"/>
                        <a:pt x="283452" y="399739"/>
                      </a:cubicBezTo>
                      <a:cubicBezTo>
                        <a:pt x="312524" y="363399"/>
                        <a:pt x="334327" y="327060"/>
                        <a:pt x="363400" y="290720"/>
                      </a:cubicBezTo>
                      <a:cubicBezTo>
                        <a:pt x="385203" y="254380"/>
                        <a:pt x="414275" y="210772"/>
                        <a:pt x="443347" y="181700"/>
                      </a:cubicBezTo>
                      <a:cubicBezTo>
                        <a:pt x="443347" y="181700"/>
                        <a:pt x="450615" y="188968"/>
                        <a:pt x="450615" y="188968"/>
                      </a:cubicBezTo>
                      <a:cubicBezTo>
                        <a:pt x="436079" y="152628"/>
                        <a:pt x="377935" y="123556"/>
                        <a:pt x="327060" y="94484"/>
                      </a:cubicBezTo>
                      <a:close/>
                    </a:path>
                  </a:pathLst>
                </a:custGeom>
                <a:solidFill>
                  <a:srgbClr val="6E4935"/>
                </a:solidFill>
                <a:ln w="72680"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xmlns="" id="{89186CD1-4C31-426C-AD2A-7C4627E37415}"/>
                    </a:ext>
                  </a:extLst>
                </p:cNvPr>
                <p:cNvSpPr/>
                <p:nvPr/>
              </p:nvSpPr>
              <p:spPr>
                <a:xfrm>
                  <a:off x="4821389" y="8553302"/>
                  <a:ext cx="395726" cy="261647"/>
                </a:xfrm>
                <a:custGeom>
                  <a:avLst/>
                  <a:gdLst>
                    <a:gd name="connsiteX0" fmla="*/ 87216 w 395726"/>
                    <a:gd name="connsiteY0" fmla="*/ 210772 h 261647"/>
                    <a:gd name="connsiteX1" fmla="*/ 94484 w 395726"/>
                    <a:gd name="connsiteY1" fmla="*/ 203504 h 261647"/>
                    <a:gd name="connsiteX2" fmla="*/ 203504 w 395726"/>
                    <a:gd name="connsiteY2" fmla="*/ 232575 h 261647"/>
                    <a:gd name="connsiteX3" fmla="*/ 327060 w 395726"/>
                    <a:gd name="connsiteY3" fmla="*/ 181700 h 261647"/>
                    <a:gd name="connsiteX4" fmla="*/ 392471 w 395726"/>
                    <a:gd name="connsiteY4" fmla="*/ 0 h 261647"/>
                    <a:gd name="connsiteX5" fmla="*/ 290720 w 395726"/>
                    <a:gd name="connsiteY5" fmla="*/ 87216 h 261647"/>
                    <a:gd name="connsiteX6" fmla="*/ 152628 w 395726"/>
                    <a:gd name="connsiteY6" fmla="*/ 123556 h 261647"/>
                    <a:gd name="connsiteX7" fmla="*/ 0 w 395726"/>
                    <a:gd name="connsiteY7" fmla="*/ 43608 h 261647"/>
                    <a:gd name="connsiteX8" fmla="*/ 43608 w 395726"/>
                    <a:gd name="connsiteY8" fmla="*/ 174432 h 261647"/>
                    <a:gd name="connsiteX9" fmla="*/ 87216 w 395726"/>
                    <a:gd name="connsiteY9" fmla="*/ 261648 h 261647"/>
                    <a:gd name="connsiteX10" fmla="*/ 87216 w 395726"/>
                    <a:gd name="connsiteY10" fmla="*/ 210772 h 261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5726" h="261647">
                      <a:moveTo>
                        <a:pt x="87216" y="210772"/>
                      </a:moveTo>
                      <a:cubicBezTo>
                        <a:pt x="87216" y="203504"/>
                        <a:pt x="94484" y="203504"/>
                        <a:pt x="94484" y="203504"/>
                      </a:cubicBezTo>
                      <a:cubicBezTo>
                        <a:pt x="130824" y="218040"/>
                        <a:pt x="167164" y="239844"/>
                        <a:pt x="203504" y="232575"/>
                      </a:cubicBezTo>
                      <a:cubicBezTo>
                        <a:pt x="247112" y="232575"/>
                        <a:pt x="290720" y="218040"/>
                        <a:pt x="327060" y="181700"/>
                      </a:cubicBezTo>
                      <a:cubicBezTo>
                        <a:pt x="370667" y="138092"/>
                        <a:pt x="407007" y="65412"/>
                        <a:pt x="392471" y="0"/>
                      </a:cubicBezTo>
                      <a:cubicBezTo>
                        <a:pt x="348864" y="14536"/>
                        <a:pt x="334328" y="72680"/>
                        <a:pt x="290720" y="87216"/>
                      </a:cubicBezTo>
                      <a:cubicBezTo>
                        <a:pt x="247112" y="109020"/>
                        <a:pt x="196236" y="130824"/>
                        <a:pt x="152628" y="123556"/>
                      </a:cubicBezTo>
                      <a:cubicBezTo>
                        <a:pt x="87216" y="116288"/>
                        <a:pt x="43608" y="87216"/>
                        <a:pt x="0" y="43608"/>
                      </a:cubicBezTo>
                      <a:cubicBezTo>
                        <a:pt x="14536" y="87216"/>
                        <a:pt x="29072" y="130824"/>
                        <a:pt x="43608" y="174432"/>
                      </a:cubicBezTo>
                      <a:cubicBezTo>
                        <a:pt x="58144" y="203504"/>
                        <a:pt x="72680" y="232575"/>
                        <a:pt x="87216" y="261648"/>
                      </a:cubicBezTo>
                      <a:cubicBezTo>
                        <a:pt x="87216" y="254380"/>
                        <a:pt x="87216" y="232575"/>
                        <a:pt x="87216" y="210772"/>
                      </a:cubicBezTo>
                      <a:close/>
                    </a:path>
                  </a:pathLst>
                </a:custGeom>
                <a:solidFill>
                  <a:srgbClr val="6E4935"/>
                </a:solidFill>
                <a:ln w="72680" cap="flat">
                  <a:no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xmlns="" id="{BB227B27-A767-4A8B-91E6-A869273682BF}"/>
                    </a:ext>
                  </a:extLst>
                </p:cNvPr>
                <p:cNvSpPr/>
                <p:nvPr/>
              </p:nvSpPr>
              <p:spPr>
                <a:xfrm>
                  <a:off x="5228396" y="8342530"/>
                  <a:ext cx="174431" cy="152627"/>
                </a:xfrm>
                <a:custGeom>
                  <a:avLst/>
                  <a:gdLst>
                    <a:gd name="connsiteX0" fmla="*/ 116288 w 174431"/>
                    <a:gd name="connsiteY0" fmla="*/ 29072 h 152627"/>
                    <a:gd name="connsiteX1" fmla="*/ 0 w 174431"/>
                    <a:gd name="connsiteY1" fmla="*/ 152628 h 152627"/>
                    <a:gd name="connsiteX2" fmla="*/ 116288 w 174431"/>
                    <a:gd name="connsiteY2" fmla="*/ 94484 h 152627"/>
                    <a:gd name="connsiteX3" fmla="*/ 174432 w 174431"/>
                    <a:gd name="connsiteY3" fmla="*/ 94484 h 152627"/>
                    <a:gd name="connsiteX4" fmla="*/ 145360 w 174431"/>
                    <a:gd name="connsiteY4" fmla="*/ 43608 h 152627"/>
                    <a:gd name="connsiteX5" fmla="*/ 145360 w 174431"/>
                    <a:gd name="connsiteY5" fmla="*/ 0 h 152627"/>
                    <a:gd name="connsiteX6" fmla="*/ 116288 w 174431"/>
                    <a:gd name="connsiteY6" fmla="*/ 29072 h 152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431" h="152627">
                      <a:moveTo>
                        <a:pt x="116288" y="29072"/>
                      </a:moveTo>
                      <a:cubicBezTo>
                        <a:pt x="87216" y="65412"/>
                        <a:pt x="0" y="101752"/>
                        <a:pt x="0" y="152628"/>
                      </a:cubicBezTo>
                      <a:cubicBezTo>
                        <a:pt x="50876" y="152628"/>
                        <a:pt x="72680" y="109020"/>
                        <a:pt x="116288" y="94484"/>
                      </a:cubicBezTo>
                      <a:cubicBezTo>
                        <a:pt x="138092" y="87216"/>
                        <a:pt x="152628" y="87216"/>
                        <a:pt x="174432" y="94484"/>
                      </a:cubicBezTo>
                      <a:cubicBezTo>
                        <a:pt x="159896" y="79948"/>
                        <a:pt x="145360" y="65412"/>
                        <a:pt x="145360" y="43608"/>
                      </a:cubicBezTo>
                      <a:cubicBezTo>
                        <a:pt x="145360" y="29072"/>
                        <a:pt x="145360" y="14536"/>
                        <a:pt x="145360" y="0"/>
                      </a:cubicBezTo>
                      <a:cubicBezTo>
                        <a:pt x="130824" y="7268"/>
                        <a:pt x="123556" y="21804"/>
                        <a:pt x="116288" y="29072"/>
                      </a:cubicBezTo>
                      <a:close/>
                    </a:path>
                  </a:pathLst>
                </a:custGeom>
                <a:solidFill>
                  <a:srgbClr val="6E4935"/>
                </a:solidFill>
                <a:ln w="72680" cap="flat">
                  <a:no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xmlns="" id="{A72A98B3-C368-4DDF-A873-EC2F0EA12F83}"/>
                    </a:ext>
                  </a:extLst>
                </p:cNvPr>
                <p:cNvSpPr/>
                <p:nvPr/>
              </p:nvSpPr>
              <p:spPr>
                <a:xfrm>
                  <a:off x="5269925" y="8509694"/>
                  <a:ext cx="234655" cy="225307"/>
                </a:xfrm>
                <a:custGeom>
                  <a:avLst/>
                  <a:gdLst>
                    <a:gd name="connsiteX0" fmla="*/ 154707 w 234655"/>
                    <a:gd name="connsiteY0" fmla="*/ 14536 h 225307"/>
                    <a:gd name="connsiteX1" fmla="*/ 169243 w 234655"/>
                    <a:gd name="connsiteY1" fmla="*/ 0 h 225307"/>
                    <a:gd name="connsiteX2" fmla="*/ 82027 w 234655"/>
                    <a:gd name="connsiteY2" fmla="*/ 65412 h 225307"/>
                    <a:gd name="connsiteX3" fmla="*/ 2080 w 234655"/>
                    <a:gd name="connsiteY3" fmla="*/ 225308 h 225307"/>
                    <a:gd name="connsiteX4" fmla="*/ 67491 w 234655"/>
                    <a:gd name="connsiteY4" fmla="*/ 130823 h 225307"/>
                    <a:gd name="connsiteX5" fmla="*/ 125635 w 234655"/>
                    <a:gd name="connsiteY5" fmla="*/ 159896 h 225307"/>
                    <a:gd name="connsiteX6" fmla="*/ 147439 w 234655"/>
                    <a:gd name="connsiteY6" fmla="*/ 123556 h 225307"/>
                    <a:gd name="connsiteX7" fmla="*/ 161975 w 234655"/>
                    <a:gd name="connsiteY7" fmla="*/ 123556 h 225307"/>
                    <a:gd name="connsiteX8" fmla="*/ 234655 w 234655"/>
                    <a:gd name="connsiteY8" fmla="*/ 210772 h 225307"/>
                    <a:gd name="connsiteX9" fmla="*/ 227387 w 234655"/>
                    <a:gd name="connsiteY9" fmla="*/ 188968 h 225307"/>
                    <a:gd name="connsiteX10" fmla="*/ 183779 w 234655"/>
                    <a:gd name="connsiteY10" fmla="*/ 101752 h 225307"/>
                    <a:gd name="connsiteX11" fmla="*/ 154707 w 234655"/>
                    <a:gd name="connsiteY11" fmla="*/ 14536 h 22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655" h="225307">
                      <a:moveTo>
                        <a:pt x="154707" y="14536"/>
                      </a:moveTo>
                      <a:cubicBezTo>
                        <a:pt x="161975" y="7268"/>
                        <a:pt x="161975" y="7268"/>
                        <a:pt x="169243" y="0"/>
                      </a:cubicBezTo>
                      <a:cubicBezTo>
                        <a:pt x="140171" y="21804"/>
                        <a:pt x="103831" y="36340"/>
                        <a:pt x="82027" y="65412"/>
                      </a:cubicBezTo>
                      <a:cubicBezTo>
                        <a:pt x="52955" y="101752"/>
                        <a:pt x="-12456" y="174432"/>
                        <a:pt x="2080" y="225308"/>
                      </a:cubicBezTo>
                      <a:cubicBezTo>
                        <a:pt x="23883" y="196235"/>
                        <a:pt x="38420" y="145360"/>
                        <a:pt x="67491" y="130823"/>
                      </a:cubicBezTo>
                      <a:cubicBezTo>
                        <a:pt x="96563" y="116288"/>
                        <a:pt x="103831" y="145360"/>
                        <a:pt x="125635" y="159896"/>
                      </a:cubicBezTo>
                      <a:cubicBezTo>
                        <a:pt x="132903" y="145360"/>
                        <a:pt x="132903" y="138092"/>
                        <a:pt x="147439" y="123556"/>
                      </a:cubicBezTo>
                      <a:cubicBezTo>
                        <a:pt x="147439" y="116288"/>
                        <a:pt x="154707" y="123556"/>
                        <a:pt x="161975" y="123556"/>
                      </a:cubicBezTo>
                      <a:cubicBezTo>
                        <a:pt x="183779" y="152628"/>
                        <a:pt x="212851" y="181700"/>
                        <a:pt x="234655" y="210772"/>
                      </a:cubicBezTo>
                      <a:cubicBezTo>
                        <a:pt x="234655" y="203503"/>
                        <a:pt x="227387" y="196235"/>
                        <a:pt x="227387" y="188968"/>
                      </a:cubicBezTo>
                      <a:cubicBezTo>
                        <a:pt x="212851" y="159896"/>
                        <a:pt x="198315" y="130823"/>
                        <a:pt x="183779" y="101752"/>
                      </a:cubicBezTo>
                      <a:cubicBezTo>
                        <a:pt x="154707" y="72680"/>
                        <a:pt x="154707" y="43608"/>
                        <a:pt x="154707" y="14536"/>
                      </a:cubicBezTo>
                      <a:close/>
                    </a:path>
                  </a:pathLst>
                </a:custGeom>
                <a:solidFill>
                  <a:srgbClr val="6E4935"/>
                </a:solidFill>
                <a:ln w="72680" cap="flat">
                  <a:noFill/>
                  <a:prstDash val="solid"/>
                  <a:miter/>
                </a:ln>
              </p:spPr>
              <p:txBody>
                <a:bodyPr rtlCol="0" anchor="ctr"/>
                <a:lstStyle/>
                <a:p>
                  <a:endParaRPr lang="en-US"/>
                </a:p>
              </p:txBody>
            </p:sp>
            <p:sp>
              <p:nvSpPr>
                <p:cNvPr id="251" name="Freeform: Shape 250">
                  <a:extLst>
                    <a:ext uri="{FF2B5EF4-FFF2-40B4-BE49-F238E27FC236}">
                      <a16:creationId xmlns:a16="http://schemas.microsoft.com/office/drawing/2014/main" xmlns="" id="{B94821AF-078F-4D1D-ACED-7E3CAEB2A4C0}"/>
                    </a:ext>
                  </a:extLst>
                </p:cNvPr>
                <p:cNvSpPr/>
                <p:nvPr/>
              </p:nvSpPr>
              <p:spPr>
                <a:xfrm>
                  <a:off x="5046697" y="9073735"/>
                  <a:ext cx="545099" cy="170026"/>
                </a:xfrm>
                <a:custGeom>
                  <a:avLst/>
                  <a:gdLst>
                    <a:gd name="connsiteX0" fmla="*/ 508759 w 545099"/>
                    <a:gd name="connsiteY0" fmla="*/ 82811 h 170026"/>
                    <a:gd name="connsiteX1" fmla="*/ 341596 w 545099"/>
                    <a:gd name="connsiteY1" fmla="*/ 82811 h 170026"/>
                    <a:gd name="connsiteX2" fmla="*/ 268916 w 545099"/>
                    <a:gd name="connsiteY2" fmla="*/ 68275 h 170026"/>
                    <a:gd name="connsiteX3" fmla="*/ 254380 w 545099"/>
                    <a:gd name="connsiteY3" fmla="*/ 61007 h 170026"/>
                    <a:gd name="connsiteX4" fmla="*/ 167164 w 545099"/>
                    <a:gd name="connsiteY4" fmla="*/ 10131 h 170026"/>
                    <a:gd name="connsiteX5" fmla="*/ 0 w 545099"/>
                    <a:gd name="connsiteY5" fmla="*/ 17399 h 170026"/>
                    <a:gd name="connsiteX6" fmla="*/ 14536 w 545099"/>
                    <a:gd name="connsiteY6" fmla="*/ 53739 h 170026"/>
                    <a:gd name="connsiteX7" fmla="*/ 65412 w 545099"/>
                    <a:gd name="connsiteY7" fmla="*/ 46471 h 170026"/>
                    <a:gd name="connsiteX8" fmla="*/ 152628 w 545099"/>
                    <a:gd name="connsiteY8" fmla="*/ 61007 h 170026"/>
                    <a:gd name="connsiteX9" fmla="*/ 167164 w 545099"/>
                    <a:gd name="connsiteY9" fmla="*/ 68275 h 170026"/>
                    <a:gd name="connsiteX10" fmla="*/ 232576 w 545099"/>
                    <a:gd name="connsiteY10" fmla="*/ 111882 h 170026"/>
                    <a:gd name="connsiteX11" fmla="*/ 261648 w 545099"/>
                    <a:gd name="connsiteY11" fmla="*/ 170026 h 170026"/>
                    <a:gd name="connsiteX12" fmla="*/ 305256 w 545099"/>
                    <a:gd name="connsiteY12" fmla="*/ 126419 h 170026"/>
                    <a:gd name="connsiteX13" fmla="*/ 421543 w 545099"/>
                    <a:gd name="connsiteY13" fmla="*/ 140954 h 170026"/>
                    <a:gd name="connsiteX14" fmla="*/ 479687 w 545099"/>
                    <a:gd name="connsiteY14" fmla="*/ 140954 h 170026"/>
                    <a:gd name="connsiteX15" fmla="*/ 523295 w 545099"/>
                    <a:gd name="connsiteY15" fmla="*/ 119151 h 170026"/>
                    <a:gd name="connsiteX16" fmla="*/ 545099 w 545099"/>
                    <a:gd name="connsiteY16" fmla="*/ 104614 h 170026"/>
                    <a:gd name="connsiteX17" fmla="*/ 537831 w 545099"/>
                    <a:gd name="connsiteY17" fmla="*/ 24667 h 170026"/>
                    <a:gd name="connsiteX18" fmla="*/ 508759 w 545099"/>
                    <a:gd name="connsiteY18" fmla="*/ 82811 h 170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45099" h="170026">
                      <a:moveTo>
                        <a:pt x="508759" y="82811"/>
                      </a:moveTo>
                      <a:cubicBezTo>
                        <a:pt x="465151" y="126419"/>
                        <a:pt x="385203" y="111882"/>
                        <a:pt x="341596" y="82811"/>
                      </a:cubicBezTo>
                      <a:cubicBezTo>
                        <a:pt x="319792" y="68275"/>
                        <a:pt x="297988" y="75542"/>
                        <a:pt x="268916" y="68275"/>
                      </a:cubicBezTo>
                      <a:cubicBezTo>
                        <a:pt x="261648" y="68275"/>
                        <a:pt x="254380" y="61007"/>
                        <a:pt x="254380" y="61007"/>
                      </a:cubicBezTo>
                      <a:cubicBezTo>
                        <a:pt x="225308" y="39202"/>
                        <a:pt x="203504" y="17399"/>
                        <a:pt x="167164" y="10131"/>
                      </a:cubicBezTo>
                      <a:cubicBezTo>
                        <a:pt x="116288" y="-4405"/>
                        <a:pt x="50876" y="-4405"/>
                        <a:pt x="0" y="17399"/>
                      </a:cubicBezTo>
                      <a:cubicBezTo>
                        <a:pt x="7268" y="31935"/>
                        <a:pt x="7268" y="39202"/>
                        <a:pt x="14536" y="53739"/>
                      </a:cubicBezTo>
                      <a:cubicBezTo>
                        <a:pt x="29072" y="46471"/>
                        <a:pt x="50876" y="46471"/>
                        <a:pt x="65412" y="46471"/>
                      </a:cubicBezTo>
                      <a:cubicBezTo>
                        <a:pt x="94484" y="46471"/>
                        <a:pt x="123556" y="53739"/>
                        <a:pt x="152628" y="61007"/>
                      </a:cubicBezTo>
                      <a:cubicBezTo>
                        <a:pt x="159896" y="61007"/>
                        <a:pt x="159896" y="68275"/>
                        <a:pt x="167164" y="68275"/>
                      </a:cubicBezTo>
                      <a:cubicBezTo>
                        <a:pt x="196236" y="75542"/>
                        <a:pt x="218040" y="90079"/>
                        <a:pt x="232576" y="111882"/>
                      </a:cubicBezTo>
                      <a:cubicBezTo>
                        <a:pt x="247112" y="126419"/>
                        <a:pt x="261648" y="148222"/>
                        <a:pt x="261648" y="170026"/>
                      </a:cubicBezTo>
                      <a:cubicBezTo>
                        <a:pt x="268916" y="148222"/>
                        <a:pt x="283452" y="133687"/>
                        <a:pt x="305256" y="126419"/>
                      </a:cubicBezTo>
                      <a:cubicBezTo>
                        <a:pt x="341596" y="119151"/>
                        <a:pt x="385203" y="140954"/>
                        <a:pt x="421543" y="140954"/>
                      </a:cubicBezTo>
                      <a:cubicBezTo>
                        <a:pt x="436079" y="140954"/>
                        <a:pt x="465151" y="148222"/>
                        <a:pt x="479687" y="140954"/>
                      </a:cubicBezTo>
                      <a:cubicBezTo>
                        <a:pt x="494223" y="133687"/>
                        <a:pt x="508759" y="126419"/>
                        <a:pt x="523295" y="119151"/>
                      </a:cubicBezTo>
                      <a:cubicBezTo>
                        <a:pt x="530563" y="111882"/>
                        <a:pt x="537831" y="111882"/>
                        <a:pt x="545099" y="104614"/>
                      </a:cubicBezTo>
                      <a:cubicBezTo>
                        <a:pt x="545099" y="75542"/>
                        <a:pt x="545099" y="46471"/>
                        <a:pt x="537831" y="24667"/>
                      </a:cubicBezTo>
                      <a:cubicBezTo>
                        <a:pt x="523295" y="53739"/>
                        <a:pt x="516027" y="68275"/>
                        <a:pt x="508759" y="82811"/>
                      </a:cubicBezTo>
                      <a:close/>
                    </a:path>
                  </a:pathLst>
                </a:custGeom>
                <a:solidFill>
                  <a:srgbClr val="6E4935"/>
                </a:solidFill>
                <a:ln w="72680" cap="flat">
                  <a:noFill/>
                  <a:prstDash val="solid"/>
                  <a:miter/>
                </a:ln>
              </p:spPr>
              <p:txBody>
                <a:bodyPr rtlCol="0" anchor="ctr"/>
                <a:lstStyle/>
                <a:p>
                  <a:endParaRPr lang="en-US"/>
                </a:p>
              </p:txBody>
            </p:sp>
          </p:grpSp>
          <p:grpSp>
            <p:nvGrpSpPr>
              <p:cNvPr id="235" name="Graphic 11">
                <a:extLst>
                  <a:ext uri="{FF2B5EF4-FFF2-40B4-BE49-F238E27FC236}">
                    <a16:creationId xmlns:a16="http://schemas.microsoft.com/office/drawing/2014/main" xmlns="" id="{26E89F3E-A66E-4035-BDC4-EC2A87F6142F}"/>
                  </a:ext>
                </a:extLst>
              </p:cNvPr>
              <p:cNvGrpSpPr/>
              <p:nvPr/>
            </p:nvGrpSpPr>
            <p:grpSpPr>
              <a:xfrm>
                <a:off x="4247218" y="7724751"/>
                <a:ext cx="1250796" cy="1509924"/>
                <a:chOff x="4247218" y="7724751"/>
                <a:chExt cx="1250796" cy="1509924"/>
              </a:xfrm>
              <a:solidFill>
                <a:srgbClr val="3B241A"/>
              </a:solidFill>
            </p:grpSpPr>
            <p:sp>
              <p:nvSpPr>
                <p:cNvPr id="238" name="Freeform: Shape 237">
                  <a:extLst>
                    <a:ext uri="{FF2B5EF4-FFF2-40B4-BE49-F238E27FC236}">
                      <a16:creationId xmlns:a16="http://schemas.microsoft.com/office/drawing/2014/main" xmlns="" id="{0FB8DEBA-68B6-4699-BDB0-701930548FEE}"/>
                    </a:ext>
                  </a:extLst>
                </p:cNvPr>
                <p:cNvSpPr/>
                <p:nvPr/>
              </p:nvSpPr>
              <p:spPr>
                <a:xfrm>
                  <a:off x="4272439" y="7950059"/>
                  <a:ext cx="319604" cy="428811"/>
                </a:xfrm>
                <a:custGeom>
                  <a:avLst/>
                  <a:gdLst>
                    <a:gd name="connsiteX0" fmla="*/ 316374 w 319604"/>
                    <a:gd name="connsiteY0" fmla="*/ 0 h 428811"/>
                    <a:gd name="connsiteX1" fmla="*/ 120139 w 319604"/>
                    <a:gd name="connsiteY1" fmla="*/ 261648 h 428811"/>
                    <a:gd name="connsiteX2" fmla="*/ 11119 w 319604"/>
                    <a:gd name="connsiteY2" fmla="*/ 385204 h 428811"/>
                    <a:gd name="connsiteX3" fmla="*/ 18387 w 319604"/>
                    <a:gd name="connsiteY3" fmla="*/ 428811 h 428811"/>
                    <a:gd name="connsiteX4" fmla="*/ 18387 w 319604"/>
                    <a:gd name="connsiteY4" fmla="*/ 428811 h 428811"/>
                    <a:gd name="connsiteX5" fmla="*/ 32923 w 319604"/>
                    <a:gd name="connsiteY5" fmla="*/ 363399 h 428811"/>
                    <a:gd name="connsiteX6" fmla="*/ 76531 w 319604"/>
                    <a:gd name="connsiteY6" fmla="*/ 312524 h 428811"/>
                    <a:gd name="connsiteX7" fmla="*/ 163747 w 319604"/>
                    <a:gd name="connsiteY7" fmla="*/ 210772 h 428811"/>
                    <a:gd name="connsiteX8" fmla="*/ 316374 w 319604"/>
                    <a:gd name="connsiteY8" fmla="*/ 0 h 428811"/>
                    <a:gd name="connsiteX9" fmla="*/ 316374 w 319604"/>
                    <a:gd name="connsiteY9" fmla="*/ 0 h 428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9604" h="428811">
                      <a:moveTo>
                        <a:pt x="316374" y="0"/>
                      </a:moveTo>
                      <a:cubicBezTo>
                        <a:pt x="243694" y="79948"/>
                        <a:pt x="192818" y="181700"/>
                        <a:pt x="120139" y="261648"/>
                      </a:cubicBezTo>
                      <a:cubicBezTo>
                        <a:pt x="83799" y="305256"/>
                        <a:pt x="54727" y="348864"/>
                        <a:pt x="11119" y="385204"/>
                      </a:cubicBezTo>
                      <a:cubicBezTo>
                        <a:pt x="-10685" y="407008"/>
                        <a:pt x="3851" y="421544"/>
                        <a:pt x="18387" y="428811"/>
                      </a:cubicBezTo>
                      <a:cubicBezTo>
                        <a:pt x="18387" y="428811"/>
                        <a:pt x="25655" y="428811"/>
                        <a:pt x="18387" y="428811"/>
                      </a:cubicBezTo>
                      <a:cubicBezTo>
                        <a:pt x="-10685" y="407008"/>
                        <a:pt x="11119" y="385204"/>
                        <a:pt x="32923" y="363399"/>
                      </a:cubicBezTo>
                      <a:cubicBezTo>
                        <a:pt x="47459" y="348864"/>
                        <a:pt x="61995" y="327060"/>
                        <a:pt x="76531" y="312524"/>
                      </a:cubicBezTo>
                      <a:cubicBezTo>
                        <a:pt x="105603" y="276184"/>
                        <a:pt x="134675" y="247112"/>
                        <a:pt x="163747" y="210772"/>
                      </a:cubicBezTo>
                      <a:cubicBezTo>
                        <a:pt x="214622" y="145360"/>
                        <a:pt x="258230" y="65412"/>
                        <a:pt x="316374" y="0"/>
                      </a:cubicBezTo>
                      <a:cubicBezTo>
                        <a:pt x="323642" y="0"/>
                        <a:pt x="316374" y="0"/>
                        <a:pt x="316374" y="0"/>
                      </a:cubicBezTo>
                      <a:close/>
                    </a:path>
                  </a:pathLst>
                </a:custGeom>
                <a:solidFill>
                  <a:srgbClr val="3B241A"/>
                </a:solidFill>
                <a:ln w="72680"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xmlns="" id="{34EFE7D0-471D-4733-8A16-724E152E557C}"/>
                    </a:ext>
                  </a:extLst>
                </p:cNvPr>
                <p:cNvSpPr/>
                <p:nvPr/>
              </p:nvSpPr>
              <p:spPr>
                <a:xfrm>
                  <a:off x="4305362" y="8413229"/>
                  <a:ext cx="239843" cy="765119"/>
                </a:xfrm>
                <a:custGeom>
                  <a:avLst/>
                  <a:gdLst>
                    <a:gd name="connsiteX0" fmla="*/ 232576 w 239843"/>
                    <a:gd name="connsiteY0" fmla="*/ 532544 h 765119"/>
                    <a:gd name="connsiteX1" fmla="*/ 188968 w 239843"/>
                    <a:gd name="connsiteY1" fmla="*/ 329040 h 765119"/>
                    <a:gd name="connsiteX2" fmla="*/ 145360 w 239843"/>
                    <a:gd name="connsiteY2" fmla="*/ 227288 h 765119"/>
                    <a:gd name="connsiteX3" fmla="*/ 109020 w 239843"/>
                    <a:gd name="connsiteY3" fmla="*/ 132805 h 765119"/>
                    <a:gd name="connsiteX4" fmla="*/ 65412 w 239843"/>
                    <a:gd name="connsiteY4" fmla="*/ 81929 h 765119"/>
                    <a:gd name="connsiteX5" fmla="*/ 36340 w 239843"/>
                    <a:gd name="connsiteY5" fmla="*/ 67393 h 765119"/>
                    <a:gd name="connsiteX6" fmla="*/ 65412 w 239843"/>
                    <a:gd name="connsiteY6" fmla="*/ 23785 h 765119"/>
                    <a:gd name="connsiteX7" fmla="*/ 65412 w 239843"/>
                    <a:gd name="connsiteY7" fmla="*/ 16517 h 765119"/>
                    <a:gd name="connsiteX8" fmla="*/ 36340 w 239843"/>
                    <a:gd name="connsiteY8" fmla="*/ 1981 h 765119"/>
                    <a:gd name="connsiteX9" fmla="*/ 7268 w 239843"/>
                    <a:gd name="connsiteY9" fmla="*/ 1981 h 765119"/>
                    <a:gd name="connsiteX10" fmla="*/ 7268 w 239843"/>
                    <a:gd name="connsiteY10" fmla="*/ 1981 h 765119"/>
                    <a:gd name="connsiteX11" fmla="*/ 0 w 239843"/>
                    <a:gd name="connsiteY11" fmla="*/ 16517 h 765119"/>
                    <a:gd name="connsiteX12" fmla="*/ 0 w 239843"/>
                    <a:gd name="connsiteY12" fmla="*/ 23785 h 765119"/>
                    <a:gd name="connsiteX13" fmla="*/ 50876 w 239843"/>
                    <a:gd name="connsiteY13" fmla="*/ 23785 h 765119"/>
                    <a:gd name="connsiteX14" fmla="*/ 21804 w 239843"/>
                    <a:gd name="connsiteY14" fmla="*/ 74661 h 765119"/>
                    <a:gd name="connsiteX15" fmla="*/ 21804 w 239843"/>
                    <a:gd name="connsiteY15" fmla="*/ 81929 h 765119"/>
                    <a:gd name="connsiteX16" fmla="*/ 123556 w 239843"/>
                    <a:gd name="connsiteY16" fmla="*/ 205485 h 765119"/>
                    <a:gd name="connsiteX17" fmla="*/ 196236 w 239843"/>
                    <a:gd name="connsiteY17" fmla="*/ 379917 h 765119"/>
                    <a:gd name="connsiteX18" fmla="*/ 232576 w 239843"/>
                    <a:gd name="connsiteY18" fmla="*/ 765120 h 765119"/>
                    <a:gd name="connsiteX19" fmla="*/ 239844 w 239843"/>
                    <a:gd name="connsiteY19" fmla="*/ 765120 h 765119"/>
                    <a:gd name="connsiteX20" fmla="*/ 232576 w 239843"/>
                    <a:gd name="connsiteY20" fmla="*/ 532544 h 765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39843" h="765119">
                      <a:moveTo>
                        <a:pt x="232576" y="532544"/>
                      </a:moveTo>
                      <a:cubicBezTo>
                        <a:pt x="232576" y="459864"/>
                        <a:pt x="218040" y="394452"/>
                        <a:pt x="188968" y="329040"/>
                      </a:cubicBezTo>
                      <a:cubicBezTo>
                        <a:pt x="174432" y="292700"/>
                        <a:pt x="159896" y="263628"/>
                        <a:pt x="145360" y="227288"/>
                      </a:cubicBezTo>
                      <a:cubicBezTo>
                        <a:pt x="130824" y="198217"/>
                        <a:pt x="130824" y="161877"/>
                        <a:pt x="109020" y="132805"/>
                      </a:cubicBezTo>
                      <a:cubicBezTo>
                        <a:pt x="94484" y="111001"/>
                        <a:pt x="79948" y="96465"/>
                        <a:pt x="65412" y="81929"/>
                      </a:cubicBezTo>
                      <a:cubicBezTo>
                        <a:pt x="58144" y="74661"/>
                        <a:pt x="50876" y="67393"/>
                        <a:pt x="36340" y="67393"/>
                      </a:cubicBezTo>
                      <a:cubicBezTo>
                        <a:pt x="29072" y="60125"/>
                        <a:pt x="58144" y="31053"/>
                        <a:pt x="65412" y="23785"/>
                      </a:cubicBezTo>
                      <a:cubicBezTo>
                        <a:pt x="65412" y="23785"/>
                        <a:pt x="65412" y="23785"/>
                        <a:pt x="65412" y="16517"/>
                      </a:cubicBezTo>
                      <a:cubicBezTo>
                        <a:pt x="58144" y="9249"/>
                        <a:pt x="50876" y="-5287"/>
                        <a:pt x="36340" y="1981"/>
                      </a:cubicBezTo>
                      <a:cubicBezTo>
                        <a:pt x="29072" y="1981"/>
                        <a:pt x="7268" y="23785"/>
                        <a:pt x="7268" y="1981"/>
                      </a:cubicBezTo>
                      <a:cubicBezTo>
                        <a:pt x="7268" y="1981"/>
                        <a:pt x="7268" y="1981"/>
                        <a:pt x="7268" y="1981"/>
                      </a:cubicBezTo>
                      <a:cubicBezTo>
                        <a:pt x="7268" y="9249"/>
                        <a:pt x="0" y="9249"/>
                        <a:pt x="0" y="16517"/>
                      </a:cubicBezTo>
                      <a:cubicBezTo>
                        <a:pt x="0" y="16517"/>
                        <a:pt x="0" y="23785"/>
                        <a:pt x="0" y="23785"/>
                      </a:cubicBezTo>
                      <a:cubicBezTo>
                        <a:pt x="14536" y="23785"/>
                        <a:pt x="29072" y="9249"/>
                        <a:pt x="50876" y="23785"/>
                      </a:cubicBezTo>
                      <a:cubicBezTo>
                        <a:pt x="58144" y="31053"/>
                        <a:pt x="29072" y="60125"/>
                        <a:pt x="21804" y="74661"/>
                      </a:cubicBezTo>
                      <a:cubicBezTo>
                        <a:pt x="21804" y="74661"/>
                        <a:pt x="21804" y="81929"/>
                        <a:pt x="21804" y="81929"/>
                      </a:cubicBezTo>
                      <a:cubicBezTo>
                        <a:pt x="79948" y="111001"/>
                        <a:pt x="109020" y="147341"/>
                        <a:pt x="123556" y="205485"/>
                      </a:cubicBezTo>
                      <a:cubicBezTo>
                        <a:pt x="145360" y="263628"/>
                        <a:pt x="174432" y="321772"/>
                        <a:pt x="196236" y="379917"/>
                      </a:cubicBezTo>
                      <a:cubicBezTo>
                        <a:pt x="239844" y="503472"/>
                        <a:pt x="225308" y="641564"/>
                        <a:pt x="232576" y="765120"/>
                      </a:cubicBezTo>
                      <a:cubicBezTo>
                        <a:pt x="232576" y="765120"/>
                        <a:pt x="239844" y="765120"/>
                        <a:pt x="239844" y="765120"/>
                      </a:cubicBezTo>
                      <a:cubicBezTo>
                        <a:pt x="239844" y="677904"/>
                        <a:pt x="232576" y="605224"/>
                        <a:pt x="232576" y="532544"/>
                      </a:cubicBezTo>
                      <a:close/>
                    </a:path>
                  </a:pathLst>
                </a:custGeom>
                <a:solidFill>
                  <a:srgbClr val="3B241A"/>
                </a:solidFill>
                <a:ln w="72680" cap="flat">
                  <a:no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xmlns="" id="{4052D201-9C67-4A9A-A23D-C0663C366F1A}"/>
                    </a:ext>
                  </a:extLst>
                </p:cNvPr>
                <p:cNvSpPr/>
                <p:nvPr/>
              </p:nvSpPr>
              <p:spPr>
                <a:xfrm>
                  <a:off x="4247218" y="7724751"/>
                  <a:ext cx="257609" cy="148589"/>
                </a:xfrm>
                <a:custGeom>
                  <a:avLst/>
                  <a:gdLst>
                    <a:gd name="connsiteX0" fmla="*/ 254380 w 257609"/>
                    <a:gd name="connsiteY0" fmla="*/ 145360 h 148589"/>
                    <a:gd name="connsiteX1" fmla="*/ 0 w 257609"/>
                    <a:gd name="connsiteY1" fmla="*/ 0 h 148589"/>
                    <a:gd name="connsiteX2" fmla="*/ 0 w 257609"/>
                    <a:gd name="connsiteY2" fmla="*/ 0 h 148589"/>
                    <a:gd name="connsiteX3" fmla="*/ 254380 w 257609"/>
                    <a:gd name="connsiteY3" fmla="*/ 145360 h 148589"/>
                    <a:gd name="connsiteX4" fmla="*/ 254380 w 257609"/>
                    <a:gd name="connsiteY4" fmla="*/ 145360 h 1485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609" h="148589">
                      <a:moveTo>
                        <a:pt x="254380" y="145360"/>
                      </a:moveTo>
                      <a:cubicBezTo>
                        <a:pt x="174432" y="87216"/>
                        <a:pt x="94484" y="36340"/>
                        <a:pt x="0" y="0"/>
                      </a:cubicBezTo>
                      <a:cubicBezTo>
                        <a:pt x="0" y="0"/>
                        <a:pt x="0" y="0"/>
                        <a:pt x="0" y="0"/>
                      </a:cubicBezTo>
                      <a:cubicBezTo>
                        <a:pt x="87216" y="50876"/>
                        <a:pt x="167164" y="109020"/>
                        <a:pt x="254380" y="145360"/>
                      </a:cubicBezTo>
                      <a:cubicBezTo>
                        <a:pt x="254380" y="152628"/>
                        <a:pt x="261648" y="145360"/>
                        <a:pt x="254380" y="145360"/>
                      </a:cubicBezTo>
                      <a:close/>
                    </a:path>
                  </a:pathLst>
                </a:custGeom>
                <a:solidFill>
                  <a:srgbClr val="3B241A"/>
                </a:solidFill>
                <a:ln w="72680"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xmlns="" id="{44BDEDB6-18E9-4ADC-9326-A04B9B119C40}"/>
                    </a:ext>
                  </a:extLst>
                </p:cNvPr>
                <p:cNvSpPr/>
                <p:nvPr/>
              </p:nvSpPr>
              <p:spPr>
                <a:xfrm>
                  <a:off x="4690565" y="7724751"/>
                  <a:ext cx="279413" cy="101751"/>
                </a:xfrm>
                <a:custGeom>
                  <a:avLst/>
                  <a:gdLst>
                    <a:gd name="connsiteX0" fmla="*/ 276184 w 279413"/>
                    <a:gd name="connsiteY0" fmla="*/ 0 h 101751"/>
                    <a:gd name="connsiteX1" fmla="*/ 0 w 279413"/>
                    <a:gd name="connsiteY1" fmla="*/ 101752 h 101751"/>
                    <a:gd name="connsiteX2" fmla="*/ 0 w 279413"/>
                    <a:gd name="connsiteY2" fmla="*/ 101752 h 101751"/>
                    <a:gd name="connsiteX3" fmla="*/ 276184 w 279413"/>
                    <a:gd name="connsiteY3" fmla="*/ 0 h 101751"/>
                    <a:gd name="connsiteX4" fmla="*/ 276184 w 279413"/>
                    <a:gd name="connsiteY4" fmla="*/ 0 h 101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413" h="101751">
                      <a:moveTo>
                        <a:pt x="276184" y="0"/>
                      </a:moveTo>
                      <a:cubicBezTo>
                        <a:pt x="181700" y="14536"/>
                        <a:pt x="94484" y="72680"/>
                        <a:pt x="0" y="101752"/>
                      </a:cubicBezTo>
                      <a:cubicBezTo>
                        <a:pt x="0" y="101752"/>
                        <a:pt x="0" y="101752"/>
                        <a:pt x="0" y="101752"/>
                      </a:cubicBezTo>
                      <a:cubicBezTo>
                        <a:pt x="101752" y="79948"/>
                        <a:pt x="181700" y="29072"/>
                        <a:pt x="276184" y="0"/>
                      </a:cubicBezTo>
                      <a:cubicBezTo>
                        <a:pt x="283452" y="0"/>
                        <a:pt x="276184" y="0"/>
                        <a:pt x="276184" y="0"/>
                      </a:cubicBezTo>
                      <a:close/>
                    </a:path>
                  </a:pathLst>
                </a:custGeom>
                <a:solidFill>
                  <a:srgbClr val="3B241A"/>
                </a:solidFill>
                <a:ln w="72680" cap="flat">
                  <a:no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xmlns="" id="{A53F614A-1FA2-4FD4-B486-C9873A8E2E80}"/>
                    </a:ext>
                  </a:extLst>
                </p:cNvPr>
                <p:cNvSpPr/>
                <p:nvPr/>
              </p:nvSpPr>
              <p:spPr>
                <a:xfrm>
                  <a:off x="5252017" y="7928255"/>
                  <a:ext cx="245996" cy="1306421"/>
                </a:xfrm>
                <a:custGeom>
                  <a:avLst/>
                  <a:gdLst>
                    <a:gd name="connsiteX0" fmla="*/ 172615 w 245996"/>
                    <a:gd name="connsiteY0" fmla="*/ 872159 h 1306421"/>
                    <a:gd name="connsiteX1" fmla="*/ 99935 w 245996"/>
                    <a:gd name="connsiteY1" fmla="*/ 741335 h 1306421"/>
                    <a:gd name="connsiteX2" fmla="*/ 70863 w 245996"/>
                    <a:gd name="connsiteY2" fmla="*/ 726799 h 1306421"/>
                    <a:gd name="connsiteX3" fmla="*/ 63595 w 245996"/>
                    <a:gd name="connsiteY3" fmla="*/ 668655 h 1306421"/>
                    <a:gd name="connsiteX4" fmla="*/ 99935 w 245996"/>
                    <a:gd name="connsiteY4" fmla="*/ 617779 h 1306421"/>
                    <a:gd name="connsiteX5" fmla="*/ 70863 w 245996"/>
                    <a:gd name="connsiteY5" fmla="*/ 559635 h 1306421"/>
                    <a:gd name="connsiteX6" fmla="*/ 41791 w 245996"/>
                    <a:gd name="connsiteY6" fmla="*/ 552367 h 1306421"/>
                    <a:gd name="connsiteX7" fmla="*/ 27255 w 245996"/>
                    <a:gd name="connsiteY7" fmla="*/ 501491 h 1306421"/>
                    <a:gd name="connsiteX8" fmla="*/ 41791 w 245996"/>
                    <a:gd name="connsiteY8" fmla="*/ 450615 h 1306421"/>
                    <a:gd name="connsiteX9" fmla="*/ 41791 w 245996"/>
                    <a:gd name="connsiteY9" fmla="*/ 232575 h 1306421"/>
                    <a:gd name="connsiteX10" fmla="*/ 63595 w 245996"/>
                    <a:gd name="connsiteY10" fmla="*/ 0 h 1306421"/>
                    <a:gd name="connsiteX11" fmla="*/ 63595 w 245996"/>
                    <a:gd name="connsiteY11" fmla="*/ 0 h 1306421"/>
                    <a:gd name="connsiteX12" fmla="*/ 34523 w 245996"/>
                    <a:gd name="connsiteY12" fmla="*/ 210772 h 1306421"/>
                    <a:gd name="connsiteX13" fmla="*/ 27255 w 245996"/>
                    <a:gd name="connsiteY13" fmla="*/ 428811 h 1306421"/>
                    <a:gd name="connsiteX14" fmla="*/ 27255 w 245996"/>
                    <a:gd name="connsiteY14" fmla="*/ 479687 h 1306421"/>
                    <a:gd name="connsiteX15" fmla="*/ 5451 w 245996"/>
                    <a:gd name="connsiteY15" fmla="*/ 516027 h 1306421"/>
                    <a:gd name="connsiteX16" fmla="*/ 5451 w 245996"/>
                    <a:gd name="connsiteY16" fmla="*/ 552367 h 1306421"/>
                    <a:gd name="connsiteX17" fmla="*/ 41791 w 245996"/>
                    <a:gd name="connsiteY17" fmla="*/ 574171 h 1306421"/>
                    <a:gd name="connsiteX18" fmla="*/ 78131 w 245996"/>
                    <a:gd name="connsiteY18" fmla="*/ 581439 h 1306421"/>
                    <a:gd name="connsiteX19" fmla="*/ 70863 w 245996"/>
                    <a:gd name="connsiteY19" fmla="*/ 646851 h 1306421"/>
                    <a:gd name="connsiteX20" fmla="*/ 41791 w 245996"/>
                    <a:gd name="connsiteY20" fmla="*/ 726799 h 1306421"/>
                    <a:gd name="connsiteX21" fmla="*/ 92667 w 245996"/>
                    <a:gd name="connsiteY21" fmla="*/ 755871 h 1306421"/>
                    <a:gd name="connsiteX22" fmla="*/ 150811 w 245996"/>
                    <a:gd name="connsiteY22" fmla="*/ 857622 h 1306421"/>
                    <a:gd name="connsiteX23" fmla="*/ 194419 w 245996"/>
                    <a:gd name="connsiteY23" fmla="*/ 1068394 h 1306421"/>
                    <a:gd name="connsiteX24" fmla="*/ 223491 w 245996"/>
                    <a:gd name="connsiteY24" fmla="*/ 1191950 h 1306421"/>
                    <a:gd name="connsiteX25" fmla="*/ 238027 w 245996"/>
                    <a:gd name="connsiteY25" fmla="*/ 1300970 h 1306421"/>
                    <a:gd name="connsiteX26" fmla="*/ 245295 w 245996"/>
                    <a:gd name="connsiteY26" fmla="*/ 1300970 h 1306421"/>
                    <a:gd name="connsiteX27" fmla="*/ 172615 w 245996"/>
                    <a:gd name="connsiteY27" fmla="*/ 872159 h 1306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45996" h="1306421">
                      <a:moveTo>
                        <a:pt x="172615" y="872159"/>
                      </a:moveTo>
                      <a:cubicBezTo>
                        <a:pt x="165347" y="821282"/>
                        <a:pt x="143543" y="770407"/>
                        <a:pt x="99935" y="741335"/>
                      </a:cubicBezTo>
                      <a:cubicBezTo>
                        <a:pt x="92667" y="734067"/>
                        <a:pt x="85399" y="734067"/>
                        <a:pt x="70863" y="726799"/>
                      </a:cubicBezTo>
                      <a:cubicBezTo>
                        <a:pt x="41791" y="712263"/>
                        <a:pt x="49059" y="690459"/>
                        <a:pt x="63595" y="668655"/>
                      </a:cubicBezTo>
                      <a:cubicBezTo>
                        <a:pt x="78131" y="654119"/>
                        <a:pt x="85399" y="639583"/>
                        <a:pt x="99935" y="617779"/>
                      </a:cubicBezTo>
                      <a:cubicBezTo>
                        <a:pt x="114471" y="588707"/>
                        <a:pt x="92667" y="566903"/>
                        <a:pt x="70863" y="559635"/>
                      </a:cubicBezTo>
                      <a:cubicBezTo>
                        <a:pt x="63595" y="559635"/>
                        <a:pt x="49059" y="552367"/>
                        <a:pt x="41791" y="552367"/>
                      </a:cubicBezTo>
                      <a:cubicBezTo>
                        <a:pt x="12719" y="545099"/>
                        <a:pt x="19987" y="523295"/>
                        <a:pt x="27255" y="501491"/>
                      </a:cubicBezTo>
                      <a:cubicBezTo>
                        <a:pt x="34523" y="479687"/>
                        <a:pt x="41791" y="472419"/>
                        <a:pt x="41791" y="450615"/>
                      </a:cubicBezTo>
                      <a:cubicBezTo>
                        <a:pt x="34523" y="377935"/>
                        <a:pt x="34523" y="305255"/>
                        <a:pt x="41791" y="232575"/>
                      </a:cubicBezTo>
                      <a:cubicBezTo>
                        <a:pt x="41791" y="152628"/>
                        <a:pt x="49059" y="72680"/>
                        <a:pt x="63595" y="0"/>
                      </a:cubicBezTo>
                      <a:cubicBezTo>
                        <a:pt x="63595" y="0"/>
                        <a:pt x="63595" y="0"/>
                        <a:pt x="63595" y="0"/>
                      </a:cubicBezTo>
                      <a:cubicBezTo>
                        <a:pt x="41791" y="65412"/>
                        <a:pt x="41791" y="138092"/>
                        <a:pt x="34523" y="210772"/>
                      </a:cubicBezTo>
                      <a:cubicBezTo>
                        <a:pt x="34523" y="283452"/>
                        <a:pt x="27255" y="356132"/>
                        <a:pt x="27255" y="428811"/>
                      </a:cubicBezTo>
                      <a:cubicBezTo>
                        <a:pt x="27255" y="443347"/>
                        <a:pt x="34523" y="465151"/>
                        <a:pt x="27255" y="479687"/>
                      </a:cubicBezTo>
                      <a:cubicBezTo>
                        <a:pt x="19987" y="494223"/>
                        <a:pt x="12719" y="501491"/>
                        <a:pt x="5451" y="516027"/>
                      </a:cubicBezTo>
                      <a:cubicBezTo>
                        <a:pt x="-1817" y="530563"/>
                        <a:pt x="-1817" y="537831"/>
                        <a:pt x="5451" y="552367"/>
                      </a:cubicBezTo>
                      <a:cubicBezTo>
                        <a:pt x="12719" y="566903"/>
                        <a:pt x="34523" y="566903"/>
                        <a:pt x="41791" y="574171"/>
                      </a:cubicBezTo>
                      <a:cubicBezTo>
                        <a:pt x="56327" y="574171"/>
                        <a:pt x="63595" y="581439"/>
                        <a:pt x="78131" y="581439"/>
                      </a:cubicBezTo>
                      <a:cubicBezTo>
                        <a:pt x="107203" y="595975"/>
                        <a:pt x="85399" y="632315"/>
                        <a:pt x="70863" y="646851"/>
                      </a:cubicBezTo>
                      <a:cubicBezTo>
                        <a:pt x="49059" y="668655"/>
                        <a:pt x="27255" y="690459"/>
                        <a:pt x="41791" y="726799"/>
                      </a:cubicBezTo>
                      <a:cubicBezTo>
                        <a:pt x="49059" y="741335"/>
                        <a:pt x="78131" y="748603"/>
                        <a:pt x="92667" y="755871"/>
                      </a:cubicBezTo>
                      <a:cubicBezTo>
                        <a:pt x="129007" y="770407"/>
                        <a:pt x="143543" y="821282"/>
                        <a:pt x="150811" y="857622"/>
                      </a:cubicBezTo>
                      <a:cubicBezTo>
                        <a:pt x="165347" y="930302"/>
                        <a:pt x="179883" y="995714"/>
                        <a:pt x="194419" y="1068394"/>
                      </a:cubicBezTo>
                      <a:cubicBezTo>
                        <a:pt x="208955" y="1112002"/>
                        <a:pt x="216223" y="1148342"/>
                        <a:pt x="223491" y="1191950"/>
                      </a:cubicBezTo>
                      <a:cubicBezTo>
                        <a:pt x="230759" y="1228290"/>
                        <a:pt x="230759" y="1264630"/>
                        <a:pt x="238027" y="1300970"/>
                      </a:cubicBezTo>
                      <a:cubicBezTo>
                        <a:pt x="238027" y="1308238"/>
                        <a:pt x="245295" y="1308238"/>
                        <a:pt x="245295" y="1300970"/>
                      </a:cubicBezTo>
                      <a:cubicBezTo>
                        <a:pt x="252563" y="1148342"/>
                        <a:pt x="201687" y="1017518"/>
                        <a:pt x="172615" y="872159"/>
                      </a:cubicBezTo>
                      <a:close/>
                    </a:path>
                  </a:pathLst>
                </a:custGeom>
                <a:solidFill>
                  <a:srgbClr val="3B241A"/>
                </a:solidFill>
                <a:ln w="72680" cap="flat">
                  <a:noFill/>
                  <a:prstDash val="solid"/>
                  <a:miter/>
                </a:ln>
              </p:spPr>
              <p:txBody>
                <a:bodyPr rtlCol="0" anchor="ctr"/>
                <a:lstStyle/>
                <a:p>
                  <a:endParaRPr lang="en-US"/>
                </a:p>
              </p:txBody>
            </p:sp>
          </p:grpSp>
          <p:sp>
            <p:nvSpPr>
              <p:cNvPr id="236" name="Freeform: Shape 235">
                <a:extLst>
                  <a:ext uri="{FF2B5EF4-FFF2-40B4-BE49-F238E27FC236}">
                    <a16:creationId xmlns:a16="http://schemas.microsoft.com/office/drawing/2014/main" xmlns="" id="{C6837F5F-F594-4CDB-9B59-E2E932D4D4E0}"/>
                  </a:ext>
                </a:extLst>
              </p:cNvPr>
              <p:cNvSpPr/>
              <p:nvPr/>
            </p:nvSpPr>
            <p:spPr>
              <a:xfrm>
                <a:off x="3840210" y="7414087"/>
                <a:ext cx="1744317" cy="1778797"/>
              </a:xfrm>
              <a:custGeom>
                <a:avLst/>
                <a:gdLst>
                  <a:gd name="connsiteX0" fmla="*/ 145360 w 1744317"/>
                  <a:gd name="connsiteY0" fmla="*/ 1291842 h 1778797"/>
                  <a:gd name="connsiteX1" fmla="*/ 79948 w 1744317"/>
                  <a:gd name="connsiteY1" fmla="*/ 1102875 h 1778797"/>
                  <a:gd name="connsiteX2" fmla="*/ 14536 w 1744317"/>
                  <a:gd name="connsiteY2" fmla="*/ 906639 h 1778797"/>
                  <a:gd name="connsiteX3" fmla="*/ 145360 w 1744317"/>
                  <a:gd name="connsiteY3" fmla="*/ 557776 h 1778797"/>
                  <a:gd name="connsiteX4" fmla="*/ 290720 w 1744317"/>
                  <a:gd name="connsiteY4" fmla="*/ 259788 h 1778797"/>
                  <a:gd name="connsiteX5" fmla="*/ 305256 w 1744317"/>
                  <a:gd name="connsiteY5" fmla="*/ 281592 h 1778797"/>
                  <a:gd name="connsiteX6" fmla="*/ 312524 w 1744317"/>
                  <a:gd name="connsiteY6" fmla="*/ 281592 h 1778797"/>
                  <a:gd name="connsiteX7" fmla="*/ 297988 w 1744317"/>
                  <a:gd name="connsiteY7" fmla="*/ 252520 h 1778797"/>
                  <a:gd name="connsiteX8" fmla="*/ 297988 w 1744317"/>
                  <a:gd name="connsiteY8" fmla="*/ 252520 h 1778797"/>
                  <a:gd name="connsiteX9" fmla="*/ 290720 w 1744317"/>
                  <a:gd name="connsiteY9" fmla="*/ 245252 h 1778797"/>
                  <a:gd name="connsiteX10" fmla="*/ 290720 w 1744317"/>
                  <a:gd name="connsiteY10" fmla="*/ 187108 h 1778797"/>
                  <a:gd name="connsiteX11" fmla="*/ 327060 w 1744317"/>
                  <a:gd name="connsiteY11" fmla="*/ 150768 h 1778797"/>
                  <a:gd name="connsiteX12" fmla="*/ 356132 w 1744317"/>
                  <a:gd name="connsiteY12" fmla="*/ 85356 h 1778797"/>
                  <a:gd name="connsiteX13" fmla="*/ 356132 w 1744317"/>
                  <a:gd name="connsiteY13" fmla="*/ 85356 h 1778797"/>
                  <a:gd name="connsiteX14" fmla="*/ 450615 w 1744317"/>
                  <a:gd name="connsiteY14" fmla="*/ 63552 h 1778797"/>
                  <a:gd name="connsiteX15" fmla="*/ 545099 w 1744317"/>
                  <a:gd name="connsiteY15" fmla="*/ 63552 h 1778797"/>
                  <a:gd name="connsiteX16" fmla="*/ 937571 w 1744317"/>
                  <a:gd name="connsiteY16" fmla="*/ 78088 h 1778797"/>
                  <a:gd name="connsiteX17" fmla="*/ 1300970 w 1744317"/>
                  <a:gd name="connsiteY17" fmla="*/ 56284 h 1778797"/>
                  <a:gd name="connsiteX18" fmla="*/ 1468134 w 1744317"/>
                  <a:gd name="connsiteY18" fmla="*/ 27212 h 1778797"/>
                  <a:gd name="connsiteX19" fmla="*/ 1569886 w 1744317"/>
                  <a:gd name="connsiteY19" fmla="*/ 41748 h 1778797"/>
                  <a:gd name="connsiteX20" fmla="*/ 1569886 w 1744317"/>
                  <a:gd name="connsiteY20" fmla="*/ 41748 h 1778797"/>
                  <a:gd name="connsiteX21" fmla="*/ 1569886 w 1744317"/>
                  <a:gd name="connsiteY21" fmla="*/ 288860 h 1778797"/>
                  <a:gd name="connsiteX22" fmla="*/ 1446330 w 1744317"/>
                  <a:gd name="connsiteY22" fmla="*/ 317932 h 1778797"/>
                  <a:gd name="connsiteX23" fmla="*/ 1330042 w 1744317"/>
                  <a:gd name="connsiteY23" fmla="*/ 187108 h 1778797"/>
                  <a:gd name="connsiteX24" fmla="*/ 1330042 w 1744317"/>
                  <a:gd name="connsiteY24" fmla="*/ 187108 h 1778797"/>
                  <a:gd name="connsiteX25" fmla="*/ 1453598 w 1744317"/>
                  <a:gd name="connsiteY25" fmla="*/ 339736 h 1778797"/>
                  <a:gd name="connsiteX26" fmla="*/ 1460866 w 1744317"/>
                  <a:gd name="connsiteY26" fmla="*/ 339736 h 1778797"/>
                  <a:gd name="connsiteX27" fmla="*/ 1460866 w 1744317"/>
                  <a:gd name="connsiteY27" fmla="*/ 339736 h 1778797"/>
                  <a:gd name="connsiteX28" fmla="*/ 1475402 w 1744317"/>
                  <a:gd name="connsiteY28" fmla="*/ 463292 h 1778797"/>
                  <a:gd name="connsiteX29" fmla="*/ 1482670 w 1744317"/>
                  <a:gd name="connsiteY29" fmla="*/ 463292 h 1778797"/>
                  <a:gd name="connsiteX30" fmla="*/ 1489938 w 1744317"/>
                  <a:gd name="connsiteY30" fmla="*/ 347004 h 1778797"/>
                  <a:gd name="connsiteX31" fmla="*/ 1584422 w 1744317"/>
                  <a:gd name="connsiteY31" fmla="*/ 296128 h 1778797"/>
                  <a:gd name="connsiteX32" fmla="*/ 1577154 w 1744317"/>
                  <a:gd name="connsiteY32" fmla="*/ 368808 h 1778797"/>
                  <a:gd name="connsiteX33" fmla="*/ 1548082 w 1744317"/>
                  <a:gd name="connsiteY33" fmla="*/ 710403 h 1778797"/>
                  <a:gd name="connsiteX34" fmla="*/ 1526278 w 1744317"/>
                  <a:gd name="connsiteY34" fmla="*/ 877567 h 1778797"/>
                  <a:gd name="connsiteX35" fmla="*/ 1526278 w 1744317"/>
                  <a:gd name="connsiteY35" fmla="*/ 993855 h 1778797"/>
                  <a:gd name="connsiteX36" fmla="*/ 1584422 w 1744317"/>
                  <a:gd name="connsiteY36" fmla="*/ 1051999 h 1778797"/>
                  <a:gd name="connsiteX37" fmla="*/ 1555350 w 1744317"/>
                  <a:gd name="connsiteY37" fmla="*/ 1124679 h 1778797"/>
                  <a:gd name="connsiteX38" fmla="*/ 1540814 w 1744317"/>
                  <a:gd name="connsiteY38" fmla="*/ 1190090 h 1778797"/>
                  <a:gd name="connsiteX39" fmla="*/ 1548082 w 1744317"/>
                  <a:gd name="connsiteY39" fmla="*/ 1190090 h 1778797"/>
                  <a:gd name="connsiteX40" fmla="*/ 1577154 w 1744317"/>
                  <a:gd name="connsiteY40" fmla="*/ 1110143 h 1778797"/>
                  <a:gd name="connsiteX41" fmla="*/ 1606226 w 1744317"/>
                  <a:gd name="connsiteY41" fmla="*/ 1233699 h 1778797"/>
                  <a:gd name="connsiteX42" fmla="*/ 1686173 w 1744317"/>
                  <a:gd name="connsiteY42" fmla="*/ 1415399 h 1778797"/>
                  <a:gd name="connsiteX43" fmla="*/ 1729782 w 1744317"/>
                  <a:gd name="connsiteY43" fmla="*/ 1647974 h 1778797"/>
                  <a:gd name="connsiteX44" fmla="*/ 1729782 w 1744317"/>
                  <a:gd name="connsiteY44" fmla="*/ 1778798 h 1778797"/>
                  <a:gd name="connsiteX45" fmla="*/ 1744318 w 1744317"/>
                  <a:gd name="connsiteY45" fmla="*/ 1771530 h 1778797"/>
                  <a:gd name="connsiteX46" fmla="*/ 1737049 w 1744317"/>
                  <a:gd name="connsiteY46" fmla="*/ 1647974 h 1778797"/>
                  <a:gd name="connsiteX47" fmla="*/ 1700709 w 1744317"/>
                  <a:gd name="connsiteY47" fmla="*/ 1451739 h 1778797"/>
                  <a:gd name="connsiteX48" fmla="*/ 1635298 w 1744317"/>
                  <a:gd name="connsiteY48" fmla="*/ 1284575 h 1778797"/>
                  <a:gd name="connsiteX49" fmla="*/ 1591690 w 1744317"/>
                  <a:gd name="connsiteY49" fmla="*/ 1197359 h 1778797"/>
                  <a:gd name="connsiteX50" fmla="*/ 1577154 w 1744317"/>
                  <a:gd name="connsiteY50" fmla="*/ 1110143 h 1778797"/>
                  <a:gd name="connsiteX51" fmla="*/ 1591690 w 1744317"/>
                  <a:gd name="connsiteY51" fmla="*/ 1081071 h 1778797"/>
                  <a:gd name="connsiteX52" fmla="*/ 1555350 w 1744317"/>
                  <a:gd name="connsiteY52" fmla="*/ 1022927 h 1778797"/>
                  <a:gd name="connsiteX53" fmla="*/ 1519010 w 1744317"/>
                  <a:gd name="connsiteY53" fmla="*/ 972051 h 1778797"/>
                  <a:gd name="connsiteX54" fmla="*/ 1526278 w 1744317"/>
                  <a:gd name="connsiteY54" fmla="*/ 884835 h 1778797"/>
                  <a:gd name="connsiteX55" fmla="*/ 1548082 w 1744317"/>
                  <a:gd name="connsiteY55" fmla="*/ 703135 h 1778797"/>
                  <a:gd name="connsiteX56" fmla="*/ 1577154 w 1744317"/>
                  <a:gd name="connsiteY56" fmla="*/ 347004 h 1778797"/>
                  <a:gd name="connsiteX57" fmla="*/ 1569886 w 1744317"/>
                  <a:gd name="connsiteY57" fmla="*/ 41748 h 1778797"/>
                  <a:gd name="connsiteX58" fmla="*/ 1569886 w 1744317"/>
                  <a:gd name="connsiteY58" fmla="*/ 41748 h 1778797"/>
                  <a:gd name="connsiteX59" fmla="*/ 1402722 w 1744317"/>
                  <a:gd name="connsiteY59" fmla="*/ 27212 h 1778797"/>
                  <a:gd name="connsiteX60" fmla="*/ 952107 w 1744317"/>
                  <a:gd name="connsiteY60" fmla="*/ 70820 h 1778797"/>
                  <a:gd name="connsiteX61" fmla="*/ 508759 w 1744317"/>
                  <a:gd name="connsiteY61" fmla="*/ 56284 h 1778797"/>
                  <a:gd name="connsiteX62" fmla="*/ 341596 w 1744317"/>
                  <a:gd name="connsiteY62" fmla="*/ 85356 h 1778797"/>
                  <a:gd name="connsiteX63" fmla="*/ 341596 w 1744317"/>
                  <a:gd name="connsiteY63" fmla="*/ 85356 h 1778797"/>
                  <a:gd name="connsiteX64" fmla="*/ 305256 w 1744317"/>
                  <a:gd name="connsiteY64" fmla="*/ 158036 h 1778797"/>
                  <a:gd name="connsiteX65" fmla="*/ 254380 w 1744317"/>
                  <a:gd name="connsiteY65" fmla="*/ 208912 h 1778797"/>
                  <a:gd name="connsiteX66" fmla="*/ 276184 w 1744317"/>
                  <a:gd name="connsiteY66" fmla="*/ 259788 h 1778797"/>
                  <a:gd name="connsiteX67" fmla="*/ 116288 w 1744317"/>
                  <a:gd name="connsiteY67" fmla="*/ 579580 h 1778797"/>
                  <a:gd name="connsiteX68" fmla="*/ 0 w 1744317"/>
                  <a:gd name="connsiteY68" fmla="*/ 906639 h 1778797"/>
                  <a:gd name="connsiteX69" fmla="*/ 50876 w 1744317"/>
                  <a:gd name="connsiteY69" fmla="*/ 1081071 h 1778797"/>
                  <a:gd name="connsiteX70" fmla="*/ 123556 w 1744317"/>
                  <a:gd name="connsiteY70" fmla="*/ 1277307 h 1778797"/>
                  <a:gd name="connsiteX71" fmla="*/ 239844 w 1744317"/>
                  <a:gd name="connsiteY71" fmla="*/ 1647974 h 1778797"/>
                  <a:gd name="connsiteX72" fmla="*/ 247112 w 1744317"/>
                  <a:gd name="connsiteY72" fmla="*/ 1640706 h 1778797"/>
                  <a:gd name="connsiteX73" fmla="*/ 145360 w 1744317"/>
                  <a:gd name="connsiteY73" fmla="*/ 1291842 h 1778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744317" h="1778797">
                    <a:moveTo>
                      <a:pt x="145360" y="1291842"/>
                    </a:moveTo>
                    <a:cubicBezTo>
                      <a:pt x="123556" y="1226430"/>
                      <a:pt x="101752" y="1168287"/>
                      <a:pt x="79948" y="1102875"/>
                    </a:cubicBezTo>
                    <a:cubicBezTo>
                      <a:pt x="58144" y="1037463"/>
                      <a:pt x="21804" y="979319"/>
                      <a:pt x="14536" y="906639"/>
                    </a:cubicBezTo>
                    <a:cubicBezTo>
                      <a:pt x="7268" y="783083"/>
                      <a:pt x="79948" y="659528"/>
                      <a:pt x="145360" y="557776"/>
                    </a:cubicBezTo>
                    <a:cubicBezTo>
                      <a:pt x="203504" y="463292"/>
                      <a:pt x="261648" y="368808"/>
                      <a:pt x="290720" y="259788"/>
                    </a:cubicBezTo>
                    <a:cubicBezTo>
                      <a:pt x="297988" y="267056"/>
                      <a:pt x="297988" y="274324"/>
                      <a:pt x="305256" y="281592"/>
                    </a:cubicBezTo>
                    <a:cubicBezTo>
                      <a:pt x="305256" y="281592"/>
                      <a:pt x="312524" y="281592"/>
                      <a:pt x="312524" y="281592"/>
                    </a:cubicBezTo>
                    <a:cubicBezTo>
                      <a:pt x="312524" y="274324"/>
                      <a:pt x="305256" y="259788"/>
                      <a:pt x="297988" y="252520"/>
                    </a:cubicBezTo>
                    <a:cubicBezTo>
                      <a:pt x="297988" y="252520"/>
                      <a:pt x="297988" y="252520"/>
                      <a:pt x="297988" y="252520"/>
                    </a:cubicBezTo>
                    <a:cubicBezTo>
                      <a:pt x="297988" y="252520"/>
                      <a:pt x="297988" y="245252"/>
                      <a:pt x="290720" y="245252"/>
                    </a:cubicBezTo>
                    <a:cubicBezTo>
                      <a:pt x="276184" y="230716"/>
                      <a:pt x="261648" y="208912"/>
                      <a:pt x="290720" y="187108"/>
                    </a:cubicBezTo>
                    <a:cubicBezTo>
                      <a:pt x="305256" y="172572"/>
                      <a:pt x="319792" y="165304"/>
                      <a:pt x="327060" y="150768"/>
                    </a:cubicBezTo>
                    <a:cubicBezTo>
                      <a:pt x="341596" y="136232"/>
                      <a:pt x="348864" y="107160"/>
                      <a:pt x="356132" y="85356"/>
                    </a:cubicBezTo>
                    <a:cubicBezTo>
                      <a:pt x="356132" y="85356"/>
                      <a:pt x="356132" y="85356"/>
                      <a:pt x="356132" y="85356"/>
                    </a:cubicBezTo>
                    <a:cubicBezTo>
                      <a:pt x="370667" y="63552"/>
                      <a:pt x="428811" y="63552"/>
                      <a:pt x="450615" y="63552"/>
                    </a:cubicBezTo>
                    <a:cubicBezTo>
                      <a:pt x="479687" y="63552"/>
                      <a:pt x="508759" y="63552"/>
                      <a:pt x="545099" y="63552"/>
                    </a:cubicBezTo>
                    <a:cubicBezTo>
                      <a:pt x="675923" y="70820"/>
                      <a:pt x="806747" y="70820"/>
                      <a:pt x="937571" y="78088"/>
                    </a:cubicBezTo>
                    <a:cubicBezTo>
                      <a:pt x="1061127" y="78088"/>
                      <a:pt x="1184682" y="70820"/>
                      <a:pt x="1300970" y="56284"/>
                    </a:cubicBezTo>
                    <a:cubicBezTo>
                      <a:pt x="1359114" y="49016"/>
                      <a:pt x="1417258" y="34480"/>
                      <a:pt x="1468134" y="27212"/>
                    </a:cubicBezTo>
                    <a:cubicBezTo>
                      <a:pt x="1497206" y="19944"/>
                      <a:pt x="1569886" y="-1860"/>
                      <a:pt x="1569886" y="41748"/>
                    </a:cubicBezTo>
                    <a:cubicBezTo>
                      <a:pt x="1569886" y="41748"/>
                      <a:pt x="1569886" y="41748"/>
                      <a:pt x="1569886" y="41748"/>
                    </a:cubicBezTo>
                    <a:cubicBezTo>
                      <a:pt x="1584422" y="121696"/>
                      <a:pt x="1577154" y="208912"/>
                      <a:pt x="1569886" y="288860"/>
                    </a:cubicBezTo>
                    <a:cubicBezTo>
                      <a:pt x="1526278" y="296128"/>
                      <a:pt x="1497206" y="361540"/>
                      <a:pt x="1446330" y="317932"/>
                    </a:cubicBezTo>
                    <a:cubicBezTo>
                      <a:pt x="1402722" y="281592"/>
                      <a:pt x="1373650" y="237984"/>
                      <a:pt x="1330042" y="187108"/>
                    </a:cubicBezTo>
                    <a:cubicBezTo>
                      <a:pt x="1330042" y="187108"/>
                      <a:pt x="1322774" y="187108"/>
                      <a:pt x="1330042" y="187108"/>
                    </a:cubicBezTo>
                    <a:cubicBezTo>
                      <a:pt x="1366382" y="237984"/>
                      <a:pt x="1402722" y="296128"/>
                      <a:pt x="1453598" y="339736"/>
                    </a:cubicBezTo>
                    <a:cubicBezTo>
                      <a:pt x="1453598" y="339736"/>
                      <a:pt x="1453598" y="339736"/>
                      <a:pt x="1460866" y="339736"/>
                    </a:cubicBezTo>
                    <a:cubicBezTo>
                      <a:pt x="1460866" y="339736"/>
                      <a:pt x="1460866" y="339736"/>
                      <a:pt x="1460866" y="339736"/>
                    </a:cubicBezTo>
                    <a:cubicBezTo>
                      <a:pt x="1497206" y="361540"/>
                      <a:pt x="1475402" y="426952"/>
                      <a:pt x="1475402" y="463292"/>
                    </a:cubicBezTo>
                    <a:cubicBezTo>
                      <a:pt x="1475402" y="463292"/>
                      <a:pt x="1482670" y="463292"/>
                      <a:pt x="1482670" y="463292"/>
                    </a:cubicBezTo>
                    <a:cubicBezTo>
                      <a:pt x="1482670" y="434220"/>
                      <a:pt x="1504474" y="376076"/>
                      <a:pt x="1489938" y="347004"/>
                    </a:cubicBezTo>
                    <a:cubicBezTo>
                      <a:pt x="1526278" y="347004"/>
                      <a:pt x="1548082" y="310664"/>
                      <a:pt x="1584422" y="296128"/>
                    </a:cubicBezTo>
                    <a:cubicBezTo>
                      <a:pt x="1584422" y="317932"/>
                      <a:pt x="1577154" y="347004"/>
                      <a:pt x="1577154" y="368808"/>
                    </a:cubicBezTo>
                    <a:cubicBezTo>
                      <a:pt x="1562618" y="485096"/>
                      <a:pt x="1562618" y="594116"/>
                      <a:pt x="1548082" y="710403"/>
                    </a:cubicBezTo>
                    <a:cubicBezTo>
                      <a:pt x="1540814" y="768547"/>
                      <a:pt x="1533546" y="819423"/>
                      <a:pt x="1526278" y="877567"/>
                    </a:cubicBezTo>
                    <a:cubicBezTo>
                      <a:pt x="1526278" y="913907"/>
                      <a:pt x="1511742" y="957515"/>
                      <a:pt x="1526278" y="993855"/>
                    </a:cubicBezTo>
                    <a:cubicBezTo>
                      <a:pt x="1533546" y="1015659"/>
                      <a:pt x="1569886" y="1030195"/>
                      <a:pt x="1584422" y="1051999"/>
                    </a:cubicBezTo>
                    <a:cubicBezTo>
                      <a:pt x="1606226" y="1081071"/>
                      <a:pt x="1562618" y="1102875"/>
                      <a:pt x="1555350" y="1124679"/>
                    </a:cubicBezTo>
                    <a:cubicBezTo>
                      <a:pt x="1548082" y="1146483"/>
                      <a:pt x="1540814" y="1168287"/>
                      <a:pt x="1540814" y="1190090"/>
                    </a:cubicBezTo>
                    <a:cubicBezTo>
                      <a:pt x="1540814" y="1190090"/>
                      <a:pt x="1548082" y="1197359"/>
                      <a:pt x="1548082" y="1190090"/>
                    </a:cubicBezTo>
                    <a:cubicBezTo>
                      <a:pt x="1555350" y="1161019"/>
                      <a:pt x="1562618" y="1131947"/>
                      <a:pt x="1577154" y="1110143"/>
                    </a:cubicBezTo>
                    <a:cubicBezTo>
                      <a:pt x="1577154" y="1153751"/>
                      <a:pt x="1591690" y="1197359"/>
                      <a:pt x="1606226" y="1233699"/>
                    </a:cubicBezTo>
                    <a:cubicBezTo>
                      <a:pt x="1635298" y="1291842"/>
                      <a:pt x="1664370" y="1349987"/>
                      <a:pt x="1686173" y="1415399"/>
                    </a:cubicBezTo>
                    <a:cubicBezTo>
                      <a:pt x="1707978" y="1488078"/>
                      <a:pt x="1729782" y="1568026"/>
                      <a:pt x="1729782" y="1647974"/>
                    </a:cubicBezTo>
                    <a:cubicBezTo>
                      <a:pt x="1729782" y="1691582"/>
                      <a:pt x="1729782" y="1735190"/>
                      <a:pt x="1729782" y="1778798"/>
                    </a:cubicBezTo>
                    <a:cubicBezTo>
                      <a:pt x="1737049" y="1778798"/>
                      <a:pt x="1737049" y="1771530"/>
                      <a:pt x="1744318" y="1771530"/>
                    </a:cubicBezTo>
                    <a:cubicBezTo>
                      <a:pt x="1744318" y="1727922"/>
                      <a:pt x="1737049" y="1691582"/>
                      <a:pt x="1737049" y="1647974"/>
                    </a:cubicBezTo>
                    <a:cubicBezTo>
                      <a:pt x="1737049" y="1582562"/>
                      <a:pt x="1722513" y="1517150"/>
                      <a:pt x="1700709" y="1451739"/>
                    </a:cubicBezTo>
                    <a:cubicBezTo>
                      <a:pt x="1686173" y="1393594"/>
                      <a:pt x="1664370" y="1335450"/>
                      <a:pt x="1635298" y="1284575"/>
                    </a:cubicBezTo>
                    <a:cubicBezTo>
                      <a:pt x="1620762" y="1255502"/>
                      <a:pt x="1606226" y="1226430"/>
                      <a:pt x="1591690" y="1197359"/>
                    </a:cubicBezTo>
                    <a:cubicBezTo>
                      <a:pt x="1577154" y="1168287"/>
                      <a:pt x="1577154" y="1139215"/>
                      <a:pt x="1577154" y="1110143"/>
                    </a:cubicBezTo>
                    <a:cubicBezTo>
                      <a:pt x="1584422" y="1102875"/>
                      <a:pt x="1591690" y="1088339"/>
                      <a:pt x="1591690" y="1081071"/>
                    </a:cubicBezTo>
                    <a:cubicBezTo>
                      <a:pt x="1591690" y="1051999"/>
                      <a:pt x="1577154" y="1037463"/>
                      <a:pt x="1555350" y="1022927"/>
                    </a:cubicBezTo>
                    <a:cubicBezTo>
                      <a:pt x="1533546" y="1008391"/>
                      <a:pt x="1526278" y="993855"/>
                      <a:pt x="1519010" y="972051"/>
                    </a:cubicBezTo>
                    <a:cubicBezTo>
                      <a:pt x="1519010" y="942979"/>
                      <a:pt x="1526278" y="913907"/>
                      <a:pt x="1526278" y="884835"/>
                    </a:cubicBezTo>
                    <a:cubicBezTo>
                      <a:pt x="1533546" y="826691"/>
                      <a:pt x="1540814" y="761280"/>
                      <a:pt x="1548082" y="703135"/>
                    </a:cubicBezTo>
                    <a:cubicBezTo>
                      <a:pt x="1562618" y="586848"/>
                      <a:pt x="1562618" y="463292"/>
                      <a:pt x="1577154" y="347004"/>
                    </a:cubicBezTo>
                    <a:cubicBezTo>
                      <a:pt x="1584422" y="245252"/>
                      <a:pt x="1598958" y="143500"/>
                      <a:pt x="1569886" y="41748"/>
                    </a:cubicBezTo>
                    <a:cubicBezTo>
                      <a:pt x="1569886" y="41748"/>
                      <a:pt x="1569886" y="41748"/>
                      <a:pt x="1569886" y="41748"/>
                    </a:cubicBezTo>
                    <a:cubicBezTo>
                      <a:pt x="1591690" y="-38200"/>
                      <a:pt x="1424526" y="19944"/>
                      <a:pt x="1402722" y="27212"/>
                    </a:cubicBezTo>
                    <a:cubicBezTo>
                      <a:pt x="1257362" y="56284"/>
                      <a:pt x="1104734" y="70820"/>
                      <a:pt x="952107" y="70820"/>
                    </a:cubicBezTo>
                    <a:cubicBezTo>
                      <a:pt x="806747" y="70820"/>
                      <a:pt x="654119" y="63552"/>
                      <a:pt x="508759" y="56284"/>
                    </a:cubicBezTo>
                    <a:cubicBezTo>
                      <a:pt x="472419" y="56284"/>
                      <a:pt x="363399" y="41748"/>
                      <a:pt x="341596" y="85356"/>
                    </a:cubicBezTo>
                    <a:cubicBezTo>
                      <a:pt x="341596" y="85356"/>
                      <a:pt x="341596" y="85356"/>
                      <a:pt x="341596" y="85356"/>
                    </a:cubicBezTo>
                    <a:cubicBezTo>
                      <a:pt x="327060" y="107160"/>
                      <a:pt x="319792" y="136232"/>
                      <a:pt x="305256" y="158036"/>
                    </a:cubicBezTo>
                    <a:cubicBezTo>
                      <a:pt x="290720" y="179840"/>
                      <a:pt x="268916" y="187108"/>
                      <a:pt x="254380" y="208912"/>
                    </a:cubicBezTo>
                    <a:cubicBezTo>
                      <a:pt x="247112" y="230716"/>
                      <a:pt x="261648" y="245252"/>
                      <a:pt x="276184" y="259788"/>
                    </a:cubicBezTo>
                    <a:cubicBezTo>
                      <a:pt x="232576" y="376076"/>
                      <a:pt x="174432" y="477828"/>
                      <a:pt x="116288" y="579580"/>
                    </a:cubicBezTo>
                    <a:cubicBezTo>
                      <a:pt x="58144" y="681331"/>
                      <a:pt x="0" y="790351"/>
                      <a:pt x="0" y="906639"/>
                    </a:cubicBezTo>
                    <a:cubicBezTo>
                      <a:pt x="0" y="964783"/>
                      <a:pt x="29072" y="1022927"/>
                      <a:pt x="50876" y="1081071"/>
                    </a:cubicBezTo>
                    <a:cubicBezTo>
                      <a:pt x="79948" y="1146483"/>
                      <a:pt x="101752" y="1211895"/>
                      <a:pt x="123556" y="1277307"/>
                    </a:cubicBezTo>
                    <a:cubicBezTo>
                      <a:pt x="145360" y="1357254"/>
                      <a:pt x="196236" y="1509882"/>
                      <a:pt x="239844" y="1647974"/>
                    </a:cubicBezTo>
                    <a:cubicBezTo>
                      <a:pt x="239844" y="1647974"/>
                      <a:pt x="247112" y="1640706"/>
                      <a:pt x="247112" y="1640706"/>
                    </a:cubicBezTo>
                    <a:cubicBezTo>
                      <a:pt x="210772" y="1502614"/>
                      <a:pt x="167164" y="1364522"/>
                      <a:pt x="145360" y="1291842"/>
                    </a:cubicBezTo>
                    <a:close/>
                  </a:path>
                </a:pathLst>
              </a:custGeom>
              <a:solidFill>
                <a:srgbClr val="3B241A">
                  <a:alpha val="60000"/>
                </a:srgbClr>
              </a:solidFill>
              <a:ln w="72680" cap="flat">
                <a:no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xmlns="" id="{97EF3F53-F1A8-4EFC-A026-5F5C46C178CA}"/>
                  </a:ext>
                </a:extLst>
              </p:cNvPr>
              <p:cNvSpPr/>
              <p:nvPr/>
            </p:nvSpPr>
            <p:spPr>
              <a:xfrm>
                <a:off x="4348970" y="7608463"/>
                <a:ext cx="726798" cy="1548081"/>
              </a:xfrm>
              <a:custGeom>
                <a:avLst/>
                <a:gdLst>
                  <a:gd name="connsiteX0" fmla="*/ 704995 w 726798"/>
                  <a:gd name="connsiteY0" fmla="*/ 1489938 h 1548081"/>
                  <a:gd name="connsiteX1" fmla="*/ 625047 w 726798"/>
                  <a:gd name="connsiteY1" fmla="*/ 1315506 h 1548081"/>
                  <a:gd name="connsiteX2" fmla="*/ 530563 w 726798"/>
                  <a:gd name="connsiteY2" fmla="*/ 1133806 h 1548081"/>
                  <a:gd name="connsiteX3" fmla="*/ 465151 w 726798"/>
                  <a:gd name="connsiteY3" fmla="*/ 923034 h 1548081"/>
                  <a:gd name="connsiteX4" fmla="*/ 414275 w 726798"/>
                  <a:gd name="connsiteY4" fmla="*/ 704995 h 1548081"/>
                  <a:gd name="connsiteX5" fmla="*/ 385204 w 726798"/>
                  <a:gd name="connsiteY5" fmla="*/ 530563 h 1548081"/>
                  <a:gd name="connsiteX6" fmla="*/ 327060 w 726798"/>
                  <a:gd name="connsiteY6" fmla="*/ 392472 h 1548081"/>
                  <a:gd name="connsiteX7" fmla="*/ 232576 w 726798"/>
                  <a:gd name="connsiteY7" fmla="*/ 327060 h 1548081"/>
                  <a:gd name="connsiteX8" fmla="*/ 188968 w 726798"/>
                  <a:gd name="connsiteY8" fmla="*/ 174432 h 1548081"/>
                  <a:gd name="connsiteX9" fmla="*/ 167164 w 726798"/>
                  <a:gd name="connsiteY9" fmla="*/ 0 h 1548081"/>
                  <a:gd name="connsiteX10" fmla="*/ 167164 w 726798"/>
                  <a:gd name="connsiteY10" fmla="*/ 0 h 1548081"/>
                  <a:gd name="connsiteX11" fmla="*/ 188968 w 726798"/>
                  <a:gd name="connsiteY11" fmla="*/ 218040 h 1548081"/>
                  <a:gd name="connsiteX12" fmla="*/ 218040 w 726798"/>
                  <a:gd name="connsiteY12" fmla="*/ 312524 h 1548081"/>
                  <a:gd name="connsiteX13" fmla="*/ 203504 w 726798"/>
                  <a:gd name="connsiteY13" fmla="*/ 305255 h 1548081"/>
                  <a:gd name="connsiteX14" fmla="*/ 203504 w 726798"/>
                  <a:gd name="connsiteY14" fmla="*/ 305255 h 1548081"/>
                  <a:gd name="connsiteX15" fmla="*/ 297988 w 726798"/>
                  <a:gd name="connsiteY15" fmla="*/ 370667 h 1548081"/>
                  <a:gd name="connsiteX16" fmla="*/ 232576 w 726798"/>
                  <a:gd name="connsiteY16" fmla="*/ 450615 h 1548081"/>
                  <a:gd name="connsiteX17" fmla="*/ 145360 w 726798"/>
                  <a:gd name="connsiteY17" fmla="*/ 566903 h 1548081"/>
                  <a:gd name="connsiteX18" fmla="*/ 0 w 726798"/>
                  <a:gd name="connsiteY18" fmla="*/ 770407 h 1548081"/>
                  <a:gd name="connsiteX19" fmla="*/ 0 w 726798"/>
                  <a:gd name="connsiteY19" fmla="*/ 770407 h 1548081"/>
                  <a:gd name="connsiteX20" fmla="*/ 29072 w 726798"/>
                  <a:gd name="connsiteY20" fmla="*/ 734067 h 1548081"/>
                  <a:gd name="connsiteX21" fmla="*/ 87216 w 726798"/>
                  <a:gd name="connsiteY21" fmla="*/ 799479 h 1548081"/>
                  <a:gd name="connsiteX22" fmla="*/ 72680 w 726798"/>
                  <a:gd name="connsiteY22" fmla="*/ 835819 h 1548081"/>
                  <a:gd name="connsiteX23" fmla="*/ 123556 w 726798"/>
                  <a:gd name="connsiteY23" fmla="*/ 944839 h 1548081"/>
                  <a:gd name="connsiteX24" fmla="*/ 181700 w 726798"/>
                  <a:gd name="connsiteY24" fmla="*/ 1061126 h 1548081"/>
                  <a:gd name="connsiteX25" fmla="*/ 225308 w 726798"/>
                  <a:gd name="connsiteY25" fmla="*/ 1548082 h 1548081"/>
                  <a:gd name="connsiteX26" fmla="*/ 232576 w 726798"/>
                  <a:gd name="connsiteY26" fmla="*/ 1540814 h 1548081"/>
                  <a:gd name="connsiteX27" fmla="*/ 210772 w 726798"/>
                  <a:gd name="connsiteY27" fmla="*/ 1286434 h 1548081"/>
                  <a:gd name="connsiteX28" fmla="*/ 174432 w 726798"/>
                  <a:gd name="connsiteY28" fmla="*/ 1032054 h 1548081"/>
                  <a:gd name="connsiteX29" fmla="*/ 123556 w 726798"/>
                  <a:gd name="connsiteY29" fmla="*/ 908499 h 1548081"/>
                  <a:gd name="connsiteX30" fmla="*/ 101752 w 726798"/>
                  <a:gd name="connsiteY30" fmla="*/ 857623 h 1548081"/>
                  <a:gd name="connsiteX31" fmla="*/ 87216 w 726798"/>
                  <a:gd name="connsiteY31" fmla="*/ 806747 h 1548081"/>
                  <a:gd name="connsiteX32" fmla="*/ 109020 w 726798"/>
                  <a:gd name="connsiteY32" fmla="*/ 763139 h 1548081"/>
                  <a:gd name="connsiteX33" fmla="*/ 36340 w 726798"/>
                  <a:gd name="connsiteY33" fmla="*/ 719531 h 1548081"/>
                  <a:gd name="connsiteX34" fmla="*/ 145360 w 726798"/>
                  <a:gd name="connsiteY34" fmla="*/ 581439 h 1548081"/>
                  <a:gd name="connsiteX35" fmla="*/ 225308 w 726798"/>
                  <a:gd name="connsiteY35" fmla="*/ 472419 h 1548081"/>
                  <a:gd name="connsiteX36" fmla="*/ 305256 w 726798"/>
                  <a:gd name="connsiteY36" fmla="*/ 363399 h 1548081"/>
                  <a:gd name="connsiteX37" fmla="*/ 327060 w 726798"/>
                  <a:gd name="connsiteY37" fmla="*/ 385204 h 1548081"/>
                  <a:gd name="connsiteX38" fmla="*/ 385204 w 726798"/>
                  <a:gd name="connsiteY38" fmla="*/ 559635 h 1548081"/>
                  <a:gd name="connsiteX39" fmla="*/ 465151 w 726798"/>
                  <a:gd name="connsiteY39" fmla="*/ 923034 h 1548081"/>
                  <a:gd name="connsiteX40" fmla="*/ 530563 w 726798"/>
                  <a:gd name="connsiteY40" fmla="*/ 1119270 h 1548081"/>
                  <a:gd name="connsiteX41" fmla="*/ 617779 w 726798"/>
                  <a:gd name="connsiteY41" fmla="*/ 1293702 h 1548081"/>
                  <a:gd name="connsiteX42" fmla="*/ 690459 w 726798"/>
                  <a:gd name="connsiteY42" fmla="*/ 1460866 h 1548081"/>
                  <a:gd name="connsiteX43" fmla="*/ 712263 w 726798"/>
                  <a:gd name="connsiteY43" fmla="*/ 1504474 h 1548081"/>
                  <a:gd name="connsiteX44" fmla="*/ 726799 w 726798"/>
                  <a:gd name="connsiteY44" fmla="*/ 1504474 h 1548081"/>
                  <a:gd name="connsiteX45" fmla="*/ 704995 w 726798"/>
                  <a:gd name="connsiteY45" fmla="*/ 1489938 h 1548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726798" h="1548081">
                    <a:moveTo>
                      <a:pt x="704995" y="1489938"/>
                    </a:moveTo>
                    <a:cubicBezTo>
                      <a:pt x="683191" y="1431794"/>
                      <a:pt x="654119" y="1373650"/>
                      <a:pt x="625047" y="1315506"/>
                    </a:cubicBezTo>
                    <a:cubicBezTo>
                      <a:pt x="595975" y="1250094"/>
                      <a:pt x="559635" y="1191950"/>
                      <a:pt x="530563" y="1133806"/>
                    </a:cubicBezTo>
                    <a:cubicBezTo>
                      <a:pt x="501491" y="1068394"/>
                      <a:pt x="479687" y="995714"/>
                      <a:pt x="465151" y="923034"/>
                    </a:cubicBezTo>
                    <a:cubicBezTo>
                      <a:pt x="443347" y="850355"/>
                      <a:pt x="428811" y="777675"/>
                      <a:pt x="414275" y="704995"/>
                    </a:cubicBezTo>
                    <a:cubicBezTo>
                      <a:pt x="399739" y="646851"/>
                      <a:pt x="399739" y="588707"/>
                      <a:pt x="385204" y="530563"/>
                    </a:cubicBezTo>
                    <a:cubicBezTo>
                      <a:pt x="370667" y="479687"/>
                      <a:pt x="363399" y="428811"/>
                      <a:pt x="327060" y="392472"/>
                    </a:cubicBezTo>
                    <a:cubicBezTo>
                      <a:pt x="297988" y="363399"/>
                      <a:pt x="268916" y="348864"/>
                      <a:pt x="232576" y="327060"/>
                    </a:cubicBezTo>
                    <a:cubicBezTo>
                      <a:pt x="196236" y="283452"/>
                      <a:pt x="196236" y="225308"/>
                      <a:pt x="188968" y="174432"/>
                    </a:cubicBezTo>
                    <a:cubicBezTo>
                      <a:pt x="181700" y="116288"/>
                      <a:pt x="181700" y="58144"/>
                      <a:pt x="167164" y="0"/>
                    </a:cubicBezTo>
                    <a:cubicBezTo>
                      <a:pt x="167164" y="0"/>
                      <a:pt x="167164" y="0"/>
                      <a:pt x="167164" y="0"/>
                    </a:cubicBezTo>
                    <a:cubicBezTo>
                      <a:pt x="181700" y="72680"/>
                      <a:pt x="181700" y="145360"/>
                      <a:pt x="188968" y="218040"/>
                    </a:cubicBezTo>
                    <a:cubicBezTo>
                      <a:pt x="188968" y="247112"/>
                      <a:pt x="196236" y="290720"/>
                      <a:pt x="218040" y="312524"/>
                    </a:cubicBezTo>
                    <a:cubicBezTo>
                      <a:pt x="210772" y="312524"/>
                      <a:pt x="203504" y="305255"/>
                      <a:pt x="203504" y="305255"/>
                    </a:cubicBezTo>
                    <a:cubicBezTo>
                      <a:pt x="203504" y="305255"/>
                      <a:pt x="203504" y="305255"/>
                      <a:pt x="203504" y="305255"/>
                    </a:cubicBezTo>
                    <a:cubicBezTo>
                      <a:pt x="232576" y="334327"/>
                      <a:pt x="268916" y="348864"/>
                      <a:pt x="297988" y="370667"/>
                    </a:cubicBezTo>
                    <a:cubicBezTo>
                      <a:pt x="268916" y="392472"/>
                      <a:pt x="254380" y="428811"/>
                      <a:pt x="232576" y="450615"/>
                    </a:cubicBezTo>
                    <a:cubicBezTo>
                      <a:pt x="203504" y="494223"/>
                      <a:pt x="174432" y="530563"/>
                      <a:pt x="145360" y="566903"/>
                    </a:cubicBezTo>
                    <a:cubicBezTo>
                      <a:pt x="94484" y="632315"/>
                      <a:pt x="29072" y="690459"/>
                      <a:pt x="0" y="770407"/>
                    </a:cubicBezTo>
                    <a:cubicBezTo>
                      <a:pt x="0" y="770407"/>
                      <a:pt x="0" y="770407"/>
                      <a:pt x="0" y="770407"/>
                    </a:cubicBezTo>
                    <a:cubicBezTo>
                      <a:pt x="7268" y="755871"/>
                      <a:pt x="21804" y="748603"/>
                      <a:pt x="29072" y="734067"/>
                    </a:cubicBezTo>
                    <a:cubicBezTo>
                      <a:pt x="50876" y="755871"/>
                      <a:pt x="109020" y="770407"/>
                      <a:pt x="87216" y="799479"/>
                    </a:cubicBezTo>
                    <a:cubicBezTo>
                      <a:pt x="87216" y="806747"/>
                      <a:pt x="65412" y="828551"/>
                      <a:pt x="72680" y="835819"/>
                    </a:cubicBezTo>
                    <a:cubicBezTo>
                      <a:pt x="101752" y="857623"/>
                      <a:pt x="109020" y="915767"/>
                      <a:pt x="123556" y="944839"/>
                    </a:cubicBezTo>
                    <a:cubicBezTo>
                      <a:pt x="138092" y="988446"/>
                      <a:pt x="167164" y="1024786"/>
                      <a:pt x="181700" y="1061126"/>
                    </a:cubicBezTo>
                    <a:cubicBezTo>
                      <a:pt x="232576" y="1199218"/>
                      <a:pt x="203504" y="1395454"/>
                      <a:pt x="225308" y="1548082"/>
                    </a:cubicBezTo>
                    <a:cubicBezTo>
                      <a:pt x="232576" y="1548082"/>
                      <a:pt x="232576" y="1540814"/>
                      <a:pt x="232576" y="1540814"/>
                    </a:cubicBezTo>
                    <a:cubicBezTo>
                      <a:pt x="218040" y="1460866"/>
                      <a:pt x="210772" y="1351846"/>
                      <a:pt x="210772" y="1286434"/>
                    </a:cubicBezTo>
                    <a:cubicBezTo>
                      <a:pt x="210772" y="1199218"/>
                      <a:pt x="210772" y="1112003"/>
                      <a:pt x="174432" y="1032054"/>
                    </a:cubicBezTo>
                    <a:cubicBezTo>
                      <a:pt x="159896" y="988446"/>
                      <a:pt x="138092" y="952106"/>
                      <a:pt x="123556" y="908499"/>
                    </a:cubicBezTo>
                    <a:cubicBezTo>
                      <a:pt x="116288" y="893963"/>
                      <a:pt x="109020" y="872159"/>
                      <a:pt x="101752" y="857623"/>
                    </a:cubicBezTo>
                    <a:cubicBezTo>
                      <a:pt x="94484" y="843087"/>
                      <a:pt x="72680" y="828551"/>
                      <a:pt x="87216" y="806747"/>
                    </a:cubicBezTo>
                    <a:cubicBezTo>
                      <a:pt x="94484" y="792211"/>
                      <a:pt x="116288" y="777675"/>
                      <a:pt x="109020" y="763139"/>
                    </a:cubicBezTo>
                    <a:cubicBezTo>
                      <a:pt x="101752" y="741335"/>
                      <a:pt x="58144" y="726799"/>
                      <a:pt x="36340" y="719531"/>
                    </a:cubicBezTo>
                    <a:cubicBezTo>
                      <a:pt x="72680" y="675923"/>
                      <a:pt x="109020" y="625047"/>
                      <a:pt x="145360" y="581439"/>
                    </a:cubicBezTo>
                    <a:cubicBezTo>
                      <a:pt x="174432" y="545099"/>
                      <a:pt x="196236" y="508759"/>
                      <a:pt x="225308" y="472419"/>
                    </a:cubicBezTo>
                    <a:cubicBezTo>
                      <a:pt x="247112" y="436079"/>
                      <a:pt x="276184" y="392472"/>
                      <a:pt x="305256" y="363399"/>
                    </a:cubicBezTo>
                    <a:cubicBezTo>
                      <a:pt x="312524" y="370667"/>
                      <a:pt x="319792" y="377935"/>
                      <a:pt x="327060" y="385204"/>
                    </a:cubicBezTo>
                    <a:cubicBezTo>
                      <a:pt x="363399" y="428811"/>
                      <a:pt x="377936" y="508759"/>
                      <a:pt x="385204" y="559635"/>
                    </a:cubicBezTo>
                    <a:cubicBezTo>
                      <a:pt x="407007" y="683191"/>
                      <a:pt x="436079" y="806747"/>
                      <a:pt x="465151" y="923034"/>
                    </a:cubicBezTo>
                    <a:cubicBezTo>
                      <a:pt x="479687" y="988446"/>
                      <a:pt x="501491" y="1053858"/>
                      <a:pt x="530563" y="1119270"/>
                    </a:cubicBezTo>
                    <a:cubicBezTo>
                      <a:pt x="559635" y="1177414"/>
                      <a:pt x="588707" y="1235558"/>
                      <a:pt x="617779" y="1293702"/>
                    </a:cubicBezTo>
                    <a:cubicBezTo>
                      <a:pt x="646851" y="1344578"/>
                      <a:pt x="668655" y="1402722"/>
                      <a:pt x="690459" y="1460866"/>
                    </a:cubicBezTo>
                    <a:cubicBezTo>
                      <a:pt x="697727" y="1475402"/>
                      <a:pt x="704995" y="1489938"/>
                      <a:pt x="712263" y="1504474"/>
                    </a:cubicBezTo>
                    <a:cubicBezTo>
                      <a:pt x="719531" y="1504474"/>
                      <a:pt x="719531" y="1504474"/>
                      <a:pt x="726799" y="1504474"/>
                    </a:cubicBezTo>
                    <a:cubicBezTo>
                      <a:pt x="712263" y="1511742"/>
                      <a:pt x="704995" y="1497206"/>
                      <a:pt x="704995" y="1489938"/>
                    </a:cubicBezTo>
                    <a:close/>
                  </a:path>
                </a:pathLst>
              </a:custGeom>
              <a:solidFill>
                <a:srgbClr val="3B241A">
                  <a:alpha val="60000"/>
                </a:srgbClr>
              </a:solidFill>
              <a:ln w="72680" cap="flat">
                <a:noFill/>
                <a:prstDash val="solid"/>
                <a:miter/>
              </a:ln>
            </p:spPr>
            <p:txBody>
              <a:bodyPr rtlCol="0" anchor="ctr"/>
              <a:lstStyle/>
              <a:p>
                <a:endParaRPr lang="en-US"/>
              </a:p>
            </p:txBody>
          </p:sp>
        </p:grpSp>
        <p:sp>
          <p:nvSpPr>
            <p:cNvPr id="44" name="Freeform: Shape 43">
              <a:extLst>
                <a:ext uri="{FF2B5EF4-FFF2-40B4-BE49-F238E27FC236}">
                  <a16:creationId xmlns:a16="http://schemas.microsoft.com/office/drawing/2014/main" xmlns="" id="{D384994F-588D-46DC-B4A6-9CB79950CAC1}"/>
                </a:ext>
              </a:extLst>
            </p:cNvPr>
            <p:cNvSpPr/>
            <p:nvPr/>
          </p:nvSpPr>
          <p:spPr>
            <a:xfrm>
              <a:off x="3867301" y="5753145"/>
              <a:ext cx="1959932" cy="1904645"/>
            </a:xfrm>
            <a:custGeom>
              <a:avLst/>
              <a:gdLst>
                <a:gd name="connsiteX0" fmla="*/ 1942534 w 1959932"/>
                <a:gd name="connsiteY0" fmla="*/ 583420 h 1904645"/>
                <a:gd name="connsiteX1" fmla="*/ 1898926 w 1959932"/>
                <a:gd name="connsiteY1" fmla="*/ 568884 h 1904645"/>
                <a:gd name="connsiteX2" fmla="*/ 1840782 w 1959932"/>
                <a:gd name="connsiteY2" fmla="*/ 510740 h 1904645"/>
                <a:gd name="connsiteX3" fmla="*/ 1702690 w 1959932"/>
                <a:gd name="connsiteY3" fmla="*/ 372648 h 1904645"/>
                <a:gd name="connsiteX4" fmla="*/ 1579135 w 1959932"/>
                <a:gd name="connsiteY4" fmla="*/ 234557 h 1904645"/>
                <a:gd name="connsiteX5" fmla="*/ 1448311 w 1959932"/>
                <a:gd name="connsiteY5" fmla="*/ 161877 h 1904645"/>
                <a:gd name="connsiteX6" fmla="*/ 1259343 w 1959932"/>
                <a:gd name="connsiteY6" fmla="*/ 118269 h 1904645"/>
                <a:gd name="connsiteX7" fmla="*/ 1172127 w 1959932"/>
                <a:gd name="connsiteY7" fmla="*/ 81929 h 1904645"/>
                <a:gd name="connsiteX8" fmla="*/ 1128519 w 1959932"/>
                <a:gd name="connsiteY8" fmla="*/ 67393 h 1904645"/>
                <a:gd name="connsiteX9" fmla="*/ 1077643 w 1959932"/>
                <a:gd name="connsiteY9" fmla="*/ 1981 h 1904645"/>
                <a:gd name="connsiteX10" fmla="*/ 1019499 w 1959932"/>
                <a:gd name="connsiteY10" fmla="*/ 16517 h 1904645"/>
                <a:gd name="connsiteX11" fmla="*/ 895944 w 1959932"/>
                <a:gd name="connsiteY11" fmla="*/ 67393 h 1904645"/>
                <a:gd name="connsiteX12" fmla="*/ 772388 w 1959932"/>
                <a:gd name="connsiteY12" fmla="*/ 67393 h 1904645"/>
                <a:gd name="connsiteX13" fmla="*/ 685172 w 1959932"/>
                <a:gd name="connsiteY13" fmla="*/ 52857 h 1904645"/>
                <a:gd name="connsiteX14" fmla="*/ 656100 w 1959932"/>
                <a:gd name="connsiteY14" fmla="*/ 81929 h 1904645"/>
                <a:gd name="connsiteX15" fmla="*/ 496204 w 1959932"/>
                <a:gd name="connsiteY15" fmla="*/ 96465 h 1904645"/>
                <a:gd name="connsiteX16" fmla="*/ 438060 w 1959932"/>
                <a:gd name="connsiteY16" fmla="*/ 140073 h 1904645"/>
                <a:gd name="connsiteX17" fmla="*/ 358112 w 1959932"/>
                <a:gd name="connsiteY17" fmla="*/ 212753 h 1904645"/>
                <a:gd name="connsiteX18" fmla="*/ 234556 w 1959932"/>
                <a:gd name="connsiteY18" fmla="*/ 299968 h 1904645"/>
                <a:gd name="connsiteX19" fmla="*/ 154609 w 1959932"/>
                <a:gd name="connsiteY19" fmla="*/ 336308 h 1904645"/>
                <a:gd name="connsiteX20" fmla="*/ 60125 w 1959932"/>
                <a:gd name="connsiteY20" fmla="*/ 358112 h 1904645"/>
                <a:gd name="connsiteX21" fmla="*/ 60125 w 1959932"/>
                <a:gd name="connsiteY21" fmla="*/ 358112 h 1904645"/>
                <a:gd name="connsiteX22" fmla="*/ 38321 w 1959932"/>
                <a:gd name="connsiteY22" fmla="*/ 350844 h 1904645"/>
                <a:gd name="connsiteX23" fmla="*/ 1981 w 1959932"/>
                <a:gd name="connsiteY23" fmla="*/ 401720 h 1904645"/>
                <a:gd name="connsiteX24" fmla="*/ 16517 w 1959932"/>
                <a:gd name="connsiteY24" fmla="*/ 539812 h 1904645"/>
                <a:gd name="connsiteX25" fmla="*/ 52857 w 1959932"/>
                <a:gd name="connsiteY25" fmla="*/ 692440 h 1904645"/>
                <a:gd name="connsiteX26" fmla="*/ 176413 w 1959932"/>
                <a:gd name="connsiteY26" fmla="*/ 852336 h 1904645"/>
                <a:gd name="connsiteX27" fmla="*/ 220021 w 1959932"/>
                <a:gd name="connsiteY27" fmla="*/ 823264 h 1904645"/>
                <a:gd name="connsiteX28" fmla="*/ 256360 w 1959932"/>
                <a:gd name="connsiteY28" fmla="*/ 794192 h 1904645"/>
                <a:gd name="connsiteX29" fmla="*/ 292700 w 1959932"/>
                <a:gd name="connsiteY29" fmla="*/ 772388 h 1904645"/>
                <a:gd name="connsiteX30" fmla="*/ 270896 w 1959932"/>
                <a:gd name="connsiteY30" fmla="*/ 1055839 h 1904645"/>
                <a:gd name="connsiteX31" fmla="*/ 285432 w 1959932"/>
                <a:gd name="connsiteY31" fmla="*/ 1390167 h 1904645"/>
                <a:gd name="connsiteX32" fmla="*/ 321772 w 1959932"/>
                <a:gd name="connsiteY32" fmla="*/ 1615474 h 1904645"/>
                <a:gd name="connsiteX33" fmla="*/ 278164 w 1959932"/>
                <a:gd name="connsiteY33" fmla="*/ 1746298 h 1904645"/>
                <a:gd name="connsiteX34" fmla="*/ 408988 w 1959932"/>
                <a:gd name="connsiteY34" fmla="*/ 1840782 h 1904645"/>
                <a:gd name="connsiteX35" fmla="*/ 1128519 w 1959932"/>
                <a:gd name="connsiteY35" fmla="*/ 1884390 h 1904645"/>
                <a:gd name="connsiteX36" fmla="*/ 1426507 w 1959932"/>
                <a:gd name="connsiteY36" fmla="*/ 1797174 h 1904645"/>
                <a:gd name="connsiteX37" fmla="*/ 1608207 w 1959932"/>
                <a:gd name="connsiteY37" fmla="*/ 1630011 h 1904645"/>
                <a:gd name="connsiteX38" fmla="*/ 1542795 w 1959932"/>
                <a:gd name="connsiteY38" fmla="*/ 1375631 h 1904645"/>
                <a:gd name="connsiteX39" fmla="*/ 1571867 w 1959932"/>
                <a:gd name="connsiteY39" fmla="*/ 845067 h 1904645"/>
                <a:gd name="connsiteX40" fmla="*/ 1724494 w 1959932"/>
                <a:gd name="connsiteY40" fmla="*/ 815996 h 1904645"/>
                <a:gd name="connsiteX41" fmla="*/ 1877122 w 1959932"/>
                <a:gd name="connsiteY41" fmla="*/ 728780 h 1904645"/>
                <a:gd name="connsiteX42" fmla="*/ 1949802 w 1959932"/>
                <a:gd name="connsiteY42" fmla="*/ 648832 h 1904645"/>
                <a:gd name="connsiteX43" fmla="*/ 1942534 w 1959932"/>
                <a:gd name="connsiteY43" fmla="*/ 583420 h 1904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959932" h="1904645">
                  <a:moveTo>
                    <a:pt x="1942534" y="583420"/>
                  </a:moveTo>
                  <a:cubicBezTo>
                    <a:pt x="1927998" y="576152"/>
                    <a:pt x="1913462" y="576152"/>
                    <a:pt x="1898926" y="568884"/>
                  </a:cubicBezTo>
                  <a:cubicBezTo>
                    <a:pt x="1877122" y="568884"/>
                    <a:pt x="1855318" y="532544"/>
                    <a:pt x="1840782" y="510740"/>
                  </a:cubicBezTo>
                  <a:cubicBezTo>
                    <a:pt x="1797174" y="459864"/>
                    <a:pt x="1746298" y="416256"/>
                    <a:pt x="1702690" y="372648"/>
                  </a:cubicBezTo>
                  <a:cubicBezTo>
                    <a:pt x="1659082" y="329040"/>
                    <a:pt x="1622742" y="278164"/>
                    <a:pt x="1579135" y="234557"/>
                  </a:cubicBezTo>
                  <a:cubicBezTo>
                    <a:pt x="1535527" y="190948"/>
                    <a:pt x="1506455" y="176413"/>
                    <a:pt x="1448311" y="161877"/>
                  </a:cubicBezTo>
                  <a:cubicBezTo>
                    <a:pt x="1382899" y="147341"/>
                    <a:pt x="1324755" y="140073"/>
                    <a:pt x="1259343" y="118269"/>
                  </a:cubicBezTo>
                  <a:cubicBezTo>
                    <a:pt x="1230271" y="111001"/>
                    <a:pt x="1201199" y="103733"/>
                    <a:pt x="1172127" y="81929"/>
                  </a:cubicBezTo>
                  <a:cubicBezTo>
                    <a:pt x="1157591" y="74661"/>
                    <a:pt x="1143055" y="67393"/>
                    <a:pt x="1128519" y="67393"/>
                  </a:cubicBezTo>
                  <a:cubicBezTo>
                    <a:pt x="1121251" y="38321"/>
                    <a:pt x="1106715" y="16517"/>
                    <a:pt x="1077643" y="1981"/>
                  </a:cubicBezTo>
                  <a:cubicBezTo>
                    <a:pt x="1055839" y="-5287"/>
                    <a:pt x="1041303" y="9249"/>
                    <a:pt x="1019499" y="16517"/>
                  </a:cubicBezTo>
                  <a:cubicBezTo>
                    <a:pt x="975891" y="45589"/>
                    <a:pt x="946819" y="60125"/>
                    <a:pt x="895944" y="67393"/>
                  </a:cubicBezTo>
                  <a:cubicBezTo>
                    <a:pt x="852336" y="74661"/>
                    <a:pt x="815996" y="67393"/>
                    <a:pt x="772388" y="67393"/>
                  </a:cubicBezTo>
                  <a:cubicBezTo>
                    <a:pt x="743316" y="67393"/>
                    <a:pt x="714244" y="45589"/>
                    <a:pt x="685172" y="52857"/>
                  </a:cubicBezTo>
                  <a:cubicBezTo>
                    <a:pt x="670636" y="52857"/>
                    <a:pt x="663368" y="67393"/>
                    <a:pt x="656100" y="81929"/>
                  </a:cubicBezTo>
                  <a:cubicBezTo>
                    <a:pt x="605224" y="81929"/>
                    <a:pt x="547080" y="81929"/>
                    <a:pt x="496204" y="96465"/>
                  </a:cubicBezTo>
                  <a:cubicBezTo>
                    <a:pt x="474400" y="103733"/>
                    <a:pt x="452596" y="118269"/>
                    <a:pt x="438060" y="140073"/>
                  </a:cubicBezTo>
                  <a:cubicBezTo>
                    <a:pt x="416256" y="169145"/>
                    <a:pt x="387184" y="190948"/>
                    <a:pt x="358112" y="212753"/>
                  </a:cubicBezTo>
                  <a:cubicBezTo>
                    <a:pt x="314504" y="241824"/>
                    <a:pt x="270896" y="263628"/>
                    <a:pt x="234556" y="299968"/>
                  </a:cubicBezTo>
                  <a:cubicBezTo>
                    <a:pt x="205485" y="329040"/>
                    <a:pt x="190949" y="329040"/>
                    <a:pt x="154609" y="336308"/>
                  </a:cubicBezTo>
                  <a:cubicBezTo>
                    <a:pt x="118269" y="343576"/>
                    <a:pt x="96465" y="365380"/>
                    <a:pt x="60125" y="358112"/>
                  </a:cubicBezTo>
                  <a:cubicBezTo>
                    <a:pt x="60125" y="358112"/>
                    <a:pt x="60125" y="358112"/>
                    <a:pt x="60125" y="358112"/>
                  </a:cubicBezTo>
                  <a:cubicBezTo>
                    <a:pt x="52857" y="358112"/>
                    <a:pt x="45589" y="350844"/>
                    <a:pt x="38321" y="350844"/>
                  </a:cubicBezTo>
                  <a:cubicBezTo>
                    <a:pt x="9249" y="350844"/>
                    <a:pt x="9249" y="387184"/>
                    <a:pt x="1981" y="401720"/>
                  </a:cubicBezTo>
                  <a:cubicBezTo>
                    <a:pt x="-5287" y="445328"/>
                    <a:pt x="9249" y="496204"/>
                    <a:pt x="16517" y="539812"/>
                  </a:cubicBezTo>
                  <a:cubicBezTo>
                    <a:pt x="23785" y="590688"/>
                    <a:pt x="38321" y="641564"/>
                    <a:pt x="52857" y="692440"/>
                  </a:cubicBezTo>
                  <a:cubicBezTo>
                    <a:pt x="74661" y="750584"/>
                    <a:pt x="103733" y="845067"/>
                    <a:pt x="176413" y="852336"/>
                  </a:cubicBezTo>
                  <a:cubicBezTo>
                    <a:pt x="205485" y="852336"/>
                    <a:pt x="212753" y="837800"/>
                    <a:pt x="220021" y="823264"/>
                  </a:cubicBezTo>
                  <a:cubicBezTo>
                    <a:pt x="234556" y="808728"/>
                    <a:pt x="241825" y="801460"/>
                    <a:pt x="256360" y="794192"/>
                  </a:cubicBezTo>
                  <a:cubicBezTo>
                    <a:pt x="263628" y="786924"/>
                    <a:pt x="278164" y="779656"/>
                    <a:pt x="292700" y="772388"/>
                  </a:cubicBezTo>
                  <a:cubicBezTo>
                    <a:pt x="278164" y="866872"/>
                    <a:pt x="270896" y="961355"/>
                    <a:pt x="270896" y="1055839"/>
                  </a:cubicBezTo>
                  <a:cubicBezTo>
                    <a:pt x="270896" y="1164859"/>
                    <a:pt x="278164" y="1273879"/>
                    <a:pt x="285432" y="1390167"/>
                  </a:cubicBezTo>
                  <a:cubicBezTo>
                    <a:pt x="292700" y="1470115"/>
                    <a:pt x="299968" y="1542795"/>
                    <a:pt x="321772" y="1615474"/>
                  </a:cubicBezTo>
                  <a:cubicBezTo>
                    <a:pt x="321772" y="1659082"/>
                    <a:pt x="263628" y="1702690"/>
                    <a:pt x="278164" y="1746298"/>
                  </a:cubicBezTo>
                  <a:cubicBezTo>
                    <a:pt x="285432" y="1797174"/>
                    <a:pt x="372648" y="1826246"/>
                    <a:pt x="408988" y="1840782"/>
                  </a:cubicBezTo>
                  <a:cubicBezTo>
                    <a:pt x="627028" y="1920730"/>
                    <a:pt x="895944" y="1913462"/>
                    <a:pt x="1128519" y="1884390"/>
                  </a:cubicBezTo>
                  <a:cubicBezTo>
                    <a:pt x="1230271" y="1869854"/>
                    <a:pt x="1339291" y="1848050"/>
                    <a:pt x="1426507" y="1797174"/>
                  </a:cubicBezTo>
                  <a:cubicBezTo>
                    <a:pt x="1499187" y="1760834"/>
                    <a:pt x="1571867" y="1702690"/>
                    <a:pt x="1608207" y="1630011"/>
                  </a:cubicBezTo>
                  <a:cubicBezTo>
                    <a:pt x="1644547" y="1542795"/>
                    <a:pt x="1571867" y="1455579"/>
                    <a:pt x="1542795" y="1375631"/>
                  </a:cubicBezTo>
                  <a:cubicBezTo>
                    <a:pt x="1557331" y="1201199"/>
                    <a:pt x="1571867" y="1026767"/>
                    <a:pt x="1571867" y="845067"/>
                  </a:cubicBezTo>
                  <a:cubicBezTo>
                    <a:pt x="1615474" y="866872"/>
                    <a:pt x="1680886" y="830532"/>
                    <a:pt x="1724494" y="815996"/>
                  </a:cubicBezTo>
                  <a:cubicBezTo>
                    <a:pt x="1782638" y="801460"/>
                    <a:pt x="1833514" y="772388"/>
                    <a:pt x="1877122" y="728780"/>
                  </a:cubicBezTo>
                  <a:cubicBezTo>
                    <a:pt x="1913462" y="706976"/>
                    <a:pt x="1935266" y="685172"/>
                    <a:pt x="1949802" y="648832"/>
                  </a:cubicBezTo>
                  <a:cubicBezTo>
                    <a:pt x="1964338" y="627028"/>
                    <a:pt x="1964338" y="597956"/>
                    <a:pt x="1942534" y="583420"/>
                  </a:cubicBezTo>
                  <a:close/>
                </a:path>
              </a:pathLst>
            </a:custGeom>
            <a:solidFill>
              <a:srgbClr val="003466"/>
            </a:solidFill>
            <a:ln w="72680"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xmlns="" id="{D2EA8A1A-A890-48FB-A647-D8FE3CCE0E75}"/>
                </a:ext>
              </a:extLst>
            </p:cNvPr>
            <p:cNvSpPr/>
            <p:nvPr/>
          </p:nvSpPr>
          <p:spPr>
            <a:xfrm>
              <a:off x="3867301" y="5753145"/>
              <a:ext cx="1959932" cy="1904645"/>
            </a:xfrm>
            <a:custGeom>
              <a:avLst/>
              <a:gdLst>
                <a:gd name="connsiteX0" fmla="*/ 1942534 w 1959932"/>
                <a:gd name="connsiteY0" fmla="*/ 583420 h 1904645"/>
                <a:gd name="connsiteX1" fmla="*/ 1898926 w 1959932"/>
                <a:gd name="connsiteY1" fmla="*/ 568884 h 1904645"/>
                <a:gd name="connsiteX2" fmla="*/ 1840782 w 1959932"/>
                <a:gd name="connsiteY2" fmla="*/ 510740 h 1904645"/>
                <a:gd name="connsiteX3" fmla="*/ 1702690 w 1959932"/>
                <a:gd name="connsiteY3" fmla="*/ 372648 h 1904645"/>
                <a:gd name="connsiteX4" fmla="*/ 1579135 w 1959932"/>
                <a:gd name="connsiteY4" fmla="*/ 234557 h 1904645"/>
                <a:gd name="connsiteX5" fmla="*/ 1448311 w 1959932"/>
                <a:gd name="connsiteY5" fmla="*/ 161877 h 1904645"/>
                <a:gd name="connsiteX6" fmla="*/ 1259343 w 1959932"/>
                <a:gd name="connsiteY6" fmla="*/ 118269 h 1904645"/>
                <a:gd name="connsiteX7" fmla="*/ 1172127 w 1959932"/>
                <a:gd name="connsiteY7" fmla="*/ 81929 h 1904645"/>
                <a:gd name="connsiteX8" fmla="*/ 1128519 w 1959932"/>
                <a:gd name="connsiteY8" fmla="*/ 67393 h 1904645"/>
                <a:gd name="connsiteX9" fmla="*/ 1077643 w 1959932"/>
                <a:gd name="connsiteY9" fmla="*/ 1981 h 1904645"/>
                <a:gd name="connsiteX10" fmla="*/ 1019499 w 1959932"/>
                <a:gd name="connsiteY10" fmla="*/ 16517 h 1904645"/>
                <a:gd name="connsiteX11" fmla="*/ 895944 w 1959932"/>
                <a:gd name="connsiteY11" fmla="*/ 67393 h 1904645"/>
                <a:gd name="connsiteX12" fmla="*/ 772388 w 1959932"/>
                <a:gd name="connsiteY12" fmla="*/ 67393 h 1904645"/>
                <a:gd name="connsiteX13" fmla="*/ 685172 w 1959932"/>
                <a:gd name="connsiteY13" fmla="*/ 52857 h 1904645"/>
                <a:gd name="connsiteX14" fmla="*/ 656100 w 1959932"/>
                <a:gd name="connsiteY14" fmla="*/ 81929 h 1904645"/>
                <a:gd name="connsiteX15" fmla="*/ 496204 w 1959932"/>
                <a:gd name="connsiteY15" fmla="*/ 96465 h 1904645"/>
                <a:gd name="connsiteX16" fmla="*/ 438060 w 1959932"/>
                <a:gd name="connsiteY16" fmla="*/ 140073 h 1904645"/>
                <a:gd name="connsiteX17" fmla="*/ 358112 w 1959932"/>
                <a:gd name="connsiteY17" fmla="*/ 212753 h 1904645"/>
                <a:gd name="connsiteX18" fmla="*/ 234556 w 1959932"/>
                <a:gd name="connsiteY18" fmla="*/ 299968 h 1904645"/>
                <a:gd name="connsiteX19" fmla="*/ 154609 w 1959932"/>
                <a:gd name="connsiteY19" fmla="*/ 336308 h 1904645"/>
                <a:gd name="connsiteX20" fmla="*/ 60125 w 1959932"/>
                <a:gd name="connsiteY20" fmla="*/ 358112 h 1904645"/>
                <a:gd name="connsiteX21" fmla="*/ 60125 w 1959932"/>
                <a:gd name="connsiteY21" fmla="*/ 358112 h 1904645"/>
                <a:gd name="connsiteX22" fmla="*/ 38321 w 1959932"/>
                <a:gd name="connsiteY22" fmla="*/ 350844 h 1904645"/>
                <a:gd name="connsiteX23" fmla="*/ 1981 w 1959932"/>
                <a:gd name="connsiteY23" fmla="*/ 401720 h 1904645"/>
                <a:gd name="connsiteX24" fmla="*/ 16517 w 1959932"/>
                <a:gd name="connsiteY24" fmla="*/ 539812 h 1904645"/>
                <a:gd name="connsiteX25" fmla="*/ 52857 w 1959932"/>
                <a:gd name="connsiteY25" fmla="*/ 692440 h 1904645"/>
                <a:gd name="connsiteX26" fmla="*/ 176413 w 1959932"/>
                <a:gd name="connsiteY26" fmla="*/ 852336 h 1904645"/>
                <a:gd name="connsiteX27" fmla="*/ 220021 w 1959932"/>
                <a:gd name="connsiteY27" fmla="*/ 823264 h 1904645"/>
                <a:gd name="connsiteX28" fmla="*/ 256360 w 1959932"/>
                <a:gd name="connsiteY28" fmla="*/ 794192 h 1904645"/>
                <a:gd name="connsiteX29" fmla="*/ 292700 w 1959932"/>
                <a:gd name="connsiteY29" fmla="*/ 772388 h 1904645"/>
                <a:gd name="connsiteX30" fmla="*/ 270896 w 1959932"/>
                <a:gd name="connsiteY30" fmla="*/ 1055839 h 1904645"/>
                <a:gd name="connsiteX31" fmla="*/ 285432 w 1959932"/>
                <a:gd name="connsiteY31" fmla="*/ 1390167 h 1904645"/>
                <a:gd name="connsiteX32" fmla="*/ 321772 w 1959932"/>
                <a:gd name="connsiteY32" fmla="*/ 1615474 h 1904645"/>
                <a:gd name="connsiteX33" fmla="*/ 278164 w 1959932"/>
                <a:gd name="connsiteY33" fmla="*/ 1746298 h 1904645"/>
                <a:gd name="connsiteX34" fmla="*/ 408988 w 1959932"/>
                <a:gd name="connsiteY34" fmla="*/ 1840782 h 1904645"/>
                <a:gd name="connsiteX35" fmla="*/ 1128519 w 1959932"/>
                <a:gd name="connsiteY35" fmla="*/ 1884390 h 1904645"/>
                <a:gd name="connsiteX36" fmla="*/ 1426507 w 1959932"/>
                <a:gd name="connsiteY36" fmla="*/ 1797174 h 1904645"/>
                <a:gd name="connsiteX37" fmla="*/ 1608207 w 1959932"/>
                <a:gd name="connsiteY37" fmla="*/ 1630011 h 1904645"/>
                <a:gd name="connsiteX38" fmla="*/ 1542795 w 1959932"/>
                <a:gd name="connsiteY38" fmla="*/ 1375631 h 1904645"/>
                <a:gd name="connsiteX39" fmla="*/ 1571867 w 1959932"/>
                <a:gd name="connsiteY39" fmla="*/ 845067 h 1904645"/>
                <a:gd name="connsiteX40" fmla="*/ 1724494 w 1959932"/>
                <a:gd name="connsiteY40" fmla="*/ 815996 h 1904645"/>
                <a:gd name="connsiteX41" fmla="*/ 1877122 w 1959932"/>
                <a:gd name="connsiteY41" fmla="*/ 728780 h 1904645"/>
                <a:gd name="connsiteX42" fmla="*/ 1949802 w 1959932"/>
                <a:gd name="connsiteY42" fmla="*/ 648832 h 1904645"/>
                <a:gd name="connsiteX43" fmla="*/ 1942534 w 1959932"/>
                <a:gd name="connsiteY43" fmla="*/ 583420 h 1904645"/>
                <a:gd name="connsiteX44" fmla="*/ 1920730 w 1959932"/>
                <a:gd name="connsiteY44" fmla="*/ 685172 h 1904645"/>
                <a:gd name="connsiteX45" fmla="*/ 1891658 w 1959932"/>
                <a:gd name="connsiteY45" fmla="*/ 714244 h 1904645"/>
                <a:gd name="connsiteX46" fmla="*/ 1717226 w 1959932"/>
                <a:gd name="connsiteY46" fmla="*/ 808728 h 1904645"/>
                <a:gd name="connsiteX47" fmla="*/ 1615474 w 1959932"/>
                <a:gd name="connsiteY47" fmla="*/ 837800 h 1904645"/>
                <a:gd name="connsiteX48" fmla="*/ 1550062 w 1959932"/>
                <a:gd name="connsiteY48" fmla="*/ 801460 h 1904645"/>
                <a:gd name="connsiteX49" fmla="*/ 1557331 w 1959932"/>
                <a:gd name="connsiteY49" fmla="*/ 757852 h 1904645"/>
                <a:gd name="connsiteX50" fmla="*/ 1484651 w 1959932"/>
                <a:gd name="connsiteY50" fmla="*/ 663368 h 1904645"/>
                <a:gd name="connsiteX51" fmla="*/ 1332023 w 1959932"/>
                <a:gd name="connsiteY51" fmla="*/ 561616 h 1904645"/>
                <a:gd name="connsiteX52" fmla="*/ 1332023 w 1959932"/>
                <a:gd name="connsiteY52" fmla="*/ 561616 h 1904645"/>
                <a:gd name="connsiteX53" fmla="*/ 1426507 w 1959932"/>
                <a:gd name="connsiteY53" fmla="*/ 619760 h 1904645"/>
                <a:gd name="connsiteX54" fmla="*/ 1506455 w 1959932"/>
                <a:gd name="connsiteY54" fmla="*/ 692440 h 1904645"/>
                <a:gd name="connsiteX55" fmla="*/ 1542795 w 1959932"/>
                <a:gd name="connsiteY55" fmla="*/ 750584 h 1904645"/>
                <a:gd name="connsiteX56" fmla="*/ 1535527 w 1959932"/>
                <a:gd name="connsiteY56" fmla="*/ 794192 h 1904645"/>
                <a:gd name="connsiteX57" fmla="*/ 1557331 w 1959932"/>
                <a:gd name="connsiteY57" fmla="*/ 830532 h 1904645"/>
                <a:gd name="connsiteX58" fmla="*/ 1557331 w 1959932"/>
                <a:gd name="connsiteY58" fmla="*/ 830532 h 1904645"/>
                <a:gd name="connsiteX59" fmla="*/ 1528259 w 1959932"/>
                <a:gd name="connsiteY59" fmla="*/ 1506455 h 1904645"/>
                <a:gd name="connsiteX60" fmla="*/ 1535527 w 1959932"/>
                <a:gd name="connsiteY60" fmla="*/ 1506455 h 1904645"/>
                <a:gd name="connsiteX61" fmla="*/ 1542795 w 1959932"/>
                <a:gd name="connsiteY61" fmla="*/ 1390167 h 1904645"/>
                <a:gd name="connsiteX62" fmla="*/ 1579135 w 1959932"/>
                <a:gd name="connsiteY62" fmla="*/ 1470115 h 1904645"/>
                <a:gd name="connsiteX63" fmla="*/ 1593671 w 1959932"/>
                <a:gd name="connsiteY63" fmla="*/ 1630011 h 1904645"/>
                <a:gd name="connsiteX64" fmla="*/ 1382899 w 1959932"/>
                <a:gd name="connsiteY64" fmla="*/ 1804442 h 1904645"/>
                <a:gd name="connsiteX65" fmla="*/ 438060 w 1959932"/>
                <a:gd name="connsiteY65" fmla="*/ 1840782 h 1904645"/>
                <a:gd name="connsiteX66" fmla="*/ 336308 w 1959932"/>
                <a:gd name="connsiteY66" fmla="*/ 1797174 h 1904645"/>
                <a:gd name="connsiteX67" fmla="*/ 292700 w 1959932"/>
                <a:gd name="connsiteY67" fmla="*/ 1760834 h 1904645"/>
                <a:gd name="connsiteX68" fmla="*/ 299968 w 1959932"/>
                <a:gd name="connsiteY68" fmla="*/ 1702690 h 1904645"/>
                <a:gd name="connsiteX69" fmla="*/ 329040 w 1959932"/>
                <a:gd name="connsiteY69" fmla="*/ 1644546 h 1904645"/>
                <a:gd name="connsiteX70" fmla="*/ 350844 w 1959932"/>
                <a:gd name="connsiteY70" fmla="*/ 1688154 h 1904645"/>
                <a:gd name="connsiteX71" fmla="*/ 358112 w 1959932"/>
                <a:gd name="connsiteY71" fmla="*/ 1688154 h 1904645"/>
                <a:gd name="connsiteX72" fmla="*/ 307236 w 1959932"/>
                <a:gd name="connsiteY72" fmla="*/ 1397435 h 1904645"/>
                <a:gd name="connsiteX73" fmla="*/ 292700 w 1959932"/>
                <a:gd name="connsiteY73" fmla="*/ 1077643 h 1904645"/>
                <a:gd name="connsiteX74" fmla="*/ 394452 w 1959932"/>
                <a:gd name="connsiteY74" fmla="*/ 438060 h 1904645"/>
                <a:gd name="connsiteX75" fmla="*/ 387184 w 1959932"/>
                <a:gd name="connsiteY75" fmla="*/ 445328 h 1904645"/>
                <a:gd name="connsiteX76" fmla="*/ 299968 w 1959932"/>
                <a:gd name="connsiteY76" fmla="*/ 765120 h 1904645"/>
                <a:gd name="connsiteX77" fmla="*/ 234556 w 1959932"/>
                <a:gd name="connsiteY77" fmla="*/ 808728 h 1904645"/>
                <a:gd name="connsiteX78" fmla="*/ 241825 w 1959932"/>
                <a:gd name="connsiteY78" fmla="*/ 757852 h 1904645"/>
                <a:gd name="connsiteX79" fmla="*/ 241825 w 1959932"/>
                <a:gd name="connsiteY79" fmla="*/ 736048 h 1904645"/>
                <a:gd name="connsiteX80" fmla="*/ 183681 w 1959932"/>
                <a:gd name="connsiteY80" fmla="*/ 837800 h 1904645"/>
                <a:gd name="connsiteX81" fmla="*/ 81929 w 1959932"/>
                <a:gd name="connsiteY81" fmla="*/ 699708 h 1904645"/>
                <a:gd name="connsiteX82" fmla="*/ 31053 w 1959932"/>
                <a:gd name="connsiteY82" fmla="*/ 496204 h 1904645"/>
                <a:gd name="connsiteX83" fmla="*/ 23785 w 1959932"/>
                <a:gd name="connsiteY83" fmla="*/ 408988 h 1904645"/>
                <a:gd name="connsiteX84" fmla="*/ 60125 w 1959932"/>
                <a:gd name="connsiteY84" fmla="*/ 350844 h 1904645"/>
                <a:gd name="connsiteX85" fmla="*/ 96465 w 1959932"/>
                <a:gd name="connsiteY85" fmla="*/ 372648 h 1904645"/>
                <a:gd name="connsiteX86" fmla="*/ 96465 w 1959932"/>
                <a:gd name="connsiteY86" fmla="*/ 372648 h 1904645"/>
                <a:gd name="connsiteX87" fmla="*/ 81929 w 1959932"/>
                <a:gd name="connsiteY87" fmla="*/ 358112 h 1904645"/>
                <a:gd name="connsiteX88" fmla="*/ 190949 w 1959932"/>
                <a:gd name="connsiteY88" fmla="*/ 336308 h 1904645"/>
                <a:gd name="connsiteX89" fmla="*/ 307236 w 1959932"/>
                <a:gd name="connsiteY89" fmla="*/ 256360 h 1904645"/>
                <a:gd name="connsiteX90" fmla="*/ 452596 w 1959932"/>
                <a:gd name="connsiteY90" fmla="*/ 147341 h 1904645"/>
                <a:gd name="connsiteX91" fmla="*/ 554348 w 1959932"/>
                <a:gd name="connsiteY91" fmla="*/ 96465 h 1904645"/>
                <a:gd name="connsiteX92" fmla="*/ 670636 w 1959932"/>
                <a:gd name="connsiteY92" fmla="*/ 89197 h 1904645"/>
                <a:gd name="connsiteX93" fmla="*/ 677904 w 1959932"/>
                <a:gd name="connsiteY93" fmla="*/ 132805 h 1904645"/>
                <a:gd name="connsiteX94" fmla="*/ 677904 w 1959932"/>
                <a:gd name="connsiteY94" fmla="*/ 132805 h 1904645"/>
                <a:gd name="connsiteX95" fmla="*/ 677904 w 1959932"/>
                <a:gd name="connsiteY95" fmla="*/ 89197 h 1904645"/>
                <a:gd name="connsiteX96" fmla="*/ 757852 w 1959932"/>
                <a:gd name="connsiteY96" fmla="*/ 67393 h 1904645"/>
                <a:gd name="connsiteX97" fmla="*/ 917747 w 1959932"/>
                <a:gd name="connsiteY97" fmla="*/ 67393 h 1904645"/>
                <a:gd name="connsiteX98" fmla="*/ 1034035 w 1959932"/>
                <a:gd name="connsiteY98" fmla="*/ 16517 h 1904645"/>
                <a:gd name="connsiteX99" fmla="*/ 1135787 w 1959932"/>
                <a:gd name="connsiteY99" fmla="*/ 96465 h 1904645"/>
                <a:gd name="connsiteX100" fmla="*/ 1143055 w 1959932"/>
                <a:gd name="connsiteY100" fmla="*/ 96465 h 1904645"/>
                <a:gd name="connsiteX101" fmla="*/ 1135787 w 1959932"/>
                <a:gd name="connsiteY101" fmla="*/ 67393 h 1904645"/>
                <a:gd name="connsiteX102" fmla="*/ 1230271 w 1959932"/>
                <a:gd name="connsiteY102" fmla="*/ 111001 h 1904645"/>
                <a:gd name="connsiteX103" fmla="*/ 1382899 w 1959932"/>
                <a:gd name="connsiteY103" fmla="*/ 154608 h 1904645"/>
                <a:gd name="connsiteX104" fmla="*/ 1535527 w 1959932"/>
                <a:gd name="connsiteY104" fmla="*/ 205484 h 1904645"/>
                <a:gd name="connsiteX105" fmla="*/ 1651814 w 1959932"/>
                <a:gd name="connsiteY105" fmla="*/ 336308 h 1904645"/>
                <a:gd name="connsiteX106" fmla="*/ 1855318 w 1959932"/>
                <a:gd name="connsiteY106" fmla="*/ 554348 h 1904645"/>
                <a:gd name="connsiteX107" fmla="*/ 1891658 w 1959932"/>
                <a:gd name="connsiteY107" fmla="*/ 583420 h 1904645"/>
                <a:gd name="connsiteX108" fmla="*/ 1913462 w 1959932"/>
                <a:gd name="connsiteY108" fmla="*/ 583420 h 1904645"/>
                <a:gd name="connsiteX109" fmla="*/ 1949802 w 1959932"/>
                <a:gd name="connsiteY109" fmla="*/ 597956 h 1904645"/>
                <a:gd name="connsiteX110" fmla="*/ 1920730 w 1959932"/>
                <a:gd name="connsiteY110" fmla="*/ 685172 h 1904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1959932" h="1904645">
                  <a:moveTo>
                    <a:pt x="1942534" y="583420"/>
                  </a:moveTo>
                  <a:cubicBezTo>
                    <a:pt x="1927998" y="576152"/>
                    <a:pt x="1913462" y="576152"/>
                    <a:pt x="1898926" y="568884"/>
                  </a:cubicBezTo>
                  <a:cubicBezTo>
                    <a:pt x="1877122" y="568884"/>
                    <a:pt x="1855318" y="532544"/>
                    <a:pt x="1840782" y="510740"/>
                  </a:cubicBezTo>
                  <a:cubicBezTo>
                    <a:pt x="1797174" y="459864"/>
                    <a:pt x="1746298" y="416256"/>
                    <a:pt x="1702690" y="372648"/>
                  </a:cubicBezTo>
                  <a:cubicBezTo>
                    <a:pt x="1659082" y="329040"/>
                    <a:pt x="1622742" y="278164"/>
                    <a:pt x="1579135" y="234557"/>
                  </a:cubicBezTo>
                  <a:cubicBezTo>
                    <a:pt x="1535527" y="190948"/>
                    <a:pt x="1506455" y="176413"/>
                    <a:pt x="1448311" y="161877"/>
                  </a:cubicBezTo>
                  <a:cubicBezTo>
                    <a:pt x="1382899" y="147341"/>
                    <a:pt x="1324755" y="140073"/>
                    <a:pt x="1259343" y="118269"/>
                  </a:cubicBezTo>
                  <a:cubicBezTo>
                    <a:pt x="1230271" y="111001"/>
                    <a:pt x="1201199" y="103733"/>
                    <a:pt x="1172127" y="81929"/>
                  </a:cubicBezTo>
                  <a:cubicBezTo>
                    <a:pt x="1157591" y="74661"/>
                    <a:pt x="1143055" y="67393"/>
                    <a:pt x="1128519" y="67393"/>
                  </a:cubicBezTo>
                  <a:cubicBezTo>
                    <a:pt x="1121251" y="38321"/>
                    <a:pt x="1106715" y="16517"/>
                    <a:pt x="1077643" y="1981"/>
                  </a:cubicBezTo>
                  <a:cubicBezTo>
                    <a:pt x="1055839" y="-5287"/>
                    <a:pt x="1041303" y="9249"/>
                    <a:pt x="1019499" y="16517"/>
                  </a:cubicBezTo>
                  <a:cubicBezTo>
                    <a:pt x="975891" y="45589"/>
                    <a:pt x="946819" y="60125"/>
                    <a:pt x="895944" y="67393"/>
                  </a:cubicBezTo>
                  <a:cubicBezTo>
                    <a:pt x="852336" y="74661"/>
                    <a:pt x="815996" y="67393"/>
                    <a:pt x="772388" y="67393"/>
                  </a:cubicBezTo>
                  <a:cubicBezTo>
                    <a:pt x="743316" y="67393"/>
                    <a:pt x="714244" y="45589"/>
                    <a:pt x="685172" y="52857"/>
                  </a:cubicBezTo>
                  <a:cubicBezTo>
                    <a:pt x="670636" y="52857"/>
                    <a:pt x="663368" y="67393"/>
                    <a:pt x="656100" y="81929"/>
                  </a:cubicBezTo>
                  <a:cubicBezTo>
                    <a:pt x="605224" y="81929"/>
                    <a:pt x="547080" y="81929"/>
                    <a:pt x="496204" y="96465"/>
                  </a:cubicBezTo>
                  <a:cubicBezTo>
                    <a:pt x="474400" y="103733"/>
                    <a:pt x="452596" y="118269"/>
                    <a:pt x="438060" y="140073"/>
                  </a:cubicBezTo>
                  <a:cubicBezTo>
                    <a:pt x="416256" y="169145"/>
                    <a:pt x="387184" y="190948"/>
                    <a:pt x="358112" y="212753"/>
                  </a:cubicBezTo>
                  <a:cubicBezTo>
                    <a:pt x="314504" y="241824"/>
                    <a:pt x="270896" y="263628"/>
                    <a:pt x="234556" y="299968"/>
                  </a:cubicBezTo>
                  <a:cubicBezTo>
                    <a:pt x="205485" y="329040"/>
                    <a:pt x="190949" y="329040"/>
                    <a:pt x="154609" y="336308"/>
                  </a:cubicBezTo>
                  <a:cubicBezTo>
                    <a:pt x="118269" y="343576"/>
                    <a:pt x="96465" y="365380"/>
                    <a:pt x="60125" y="358112"/>
                  </a:cubicBezTo>
                  <a:cubicBezTo>
                    <a:pt x="60125" y="358112"/>
                    <a:pt x="60125" y="358112"/>
                    <a:pt x="60125" y="358112"/>
                  </a:cubicBezTo>
                  <a:cubicBezTo>
                    <a:pt x="52857" y="358112"/>
                    <a:pt x="45589" y="350844"/>
                    <a:pt x="38321" y="350844"/>
                  </a:cubicBezTo>
                  <a:cubicBezTo>
                    <a:pt x="9249" y="350844"/>
                    <a:pt x="9249" y="387184"/>
                    <a:pt x="1981" y="401720"/>
                  </a:cubicBezTo>
                  <a:cubicBezTo>
                    <a:pt x="-5287" y="445328"/>
                    <a:pt x="9249" y="496204"/>
                    <a:pt x="16517" y="539812"/>
                  </a:cubicBezTo>
                  <a:cubicBezTo>
                    <a:pt x="23785" y="590688"/>
                    <a:pt x="38321" y="641564"/>
                    <a:pt x="52857" y="692440"/>
                  </a:cubicBezTo>
                  <a:cubicBezTo>
                    <a:pt x="74661" y="750584"/>
                    <a:pt x="103733" y="845067"/>
                    <a:pt x="176413" y="852336"/>
                  </a:cubicBezTo>
                  <a:cubicBezTo>
                    <a:pt x="205485" y="852336"/>
                    <a:pt x="212753" y="837800"/>
                    <a:pt x="220021" y="823264"/>
                  </a:cubicBezTo>
                  <a:cubicBezTo>
                    <a:pt x="234556" y="808728"/>
                    <a:pt x="241825" y="801460"/>
                    <a:pt x="256360" y="794192"/>
                  </a:cubicBezTo>
                  <a:cubicBezTo>
                    <a:pt x="263628" y="786924"/>
                    <a:pt x="278164" y="779656"/>
                    <a:pt x="292700" y="772388"/>
                  </a:cubicBezTo>
                  <a:cubicBezTo>
                    <a:pt x="278164" y="866872"/>
                    <a:pt x="270896" y="961355"/>
                    <a:pt x="270896" y="1055839"/>
                  </a:cubicBezTo>
                  <a:cubicBezTo>
                    <a:pt x="270896" y="1164859"/>
                    <a:pt x="278164" y="1273879"/>
                    <a:pt x="285432" y="1390167"/>
                  </a:cubicBezTo>
                  <a:cubicBezTo>
                    <a:pt x="292700" y="1470115"/>
                    <a:pt x="299968" y="1542795"/>
                    <a:pt x="321772" y="1615474"/>
                  </a:cubicBezTo>
                  <a:cubicBezTo>
                    <a:pt x="321772" y="1659082"/>
                    <a:pt x="263628" y="1702690"/>
                    <a:pt x="278164" y="1746298"/>
                  </a:cubicBezTo>
                  <a:cubicBezTo>
                    <a:pt x="285432" y="1797174"/>
                    <a:pt x="372648" y="1826246"/>
                    <a:pt x="408988" y="1840782"/>
                  </a:cubicBezTo>
                  <a:cubicBezTo>
                    <a:pt x="627028" y="1920730"/>
                    <a:pt x="895944" y="1913462"/>
                    <a:pt x="1128519" y="1884390"/>
                  </a:cubicBezTo>
                  <a:cubicBezTo>
                    <a:pt x="1230271" y="1869854"/>
                    <a:pt x="1339291" y="1848050"/>
                    <a:pt x="1426507" y="1797174"/>
                  </a:cubicBezTo>
                  <a:cubicBezTo>
                    <a:pt x="1499187" y="1760834"/>
                    <a:pt x="1571867" y="1702690"/>
                    <a:pt x="1608207" y="1630011"/>
                  </a:cubicBezTo>
                  <a:cubicBezTo>
                    <a:pt x="1644547" y="1542795"/>
                    <a:pt x="1571867" y="1455579"/>
                    <a:pt x="1542795" y="1375631"/>
                  </a:cubicBezTo>
                  <a:cubicBezTo>
                    <a:pt x="1557331" y="1201199"/>
                    <a:pt x="1571867" y="1026767"/>
                    <a:pt x="1571867" y="845067"/>
                  </a:cubicBezTo>
                  <a:cubicBezTo>
                    <a:pt x="1615474" y="866872"/>
                    <a:pt x="1680886" y="830532"/>
                    <a:pt x="1724494" y="815996"/>
                  </a:cubicBezTo>
                  <a:cubicBezTo>
                    <a:pt x="1782638" y="801460"/>
                    <a:pt x="1833514" y="772388"/>
                    <a:pt x="1877122" y="728780"/>
                  </a:cubicBezTo>
                  <a:cubicBezTo>
                    <a:pt x="1913462" y="706976"/>
                    <a:pt x="1935266" y="685172"/>
                    <a:pt x="1949802" y="648832"/>
                  </a:cubicBezTo>
                  <a:cubicBezTo>
                    <a:pt x="1964338" y="627028"/>
                    <a:pt x="1964338" y="597956"/>
                    <a:pt x="1942534" y="583420"/>
                  </a:cubicBezTo>
                  <a:close/>
                  <a:moveTo>
                    <a:pt x="1920730" y="685172"/>
                  </a:moveTo>
                  <a:cubicBezTo>
                    <a:pt x="1913462" y="699708"/>
                    <a:pt x="1906194" y="706976"/>
                    <a:pt x="1891658" y="714244"/>
                  </a:cubicBezTo>
                  <a:cubicBezTo>
                    <a:pt x="1833514" y="750584"/>
                    <a:pt x="1782638" y="786924"/>
                    <a:pt x="1717226" y="808728"/>
                  </a:cubicBezTo>
                  <a:cubicBezTo>
                    <a:pt x="1688154" y="823264"/>
                    <a:pt x="1651814" y="830532"/>
                    <a:pt x="1615474" y="837800"/>
                  </a:cubicBezTo>
                  <a:cubicBezTo>
                    <a:pt x="1586402" y="845067"/>
                    <a:pt x="1550062" y="837800"/>
                    <a:pt x="1550062" y="801460"/>
                  </a:cubicBezTo>
                  <a:cubicBezTo>
                    <a:pt x="1550062" y="786924"/>
                    <a:pt x="1550062" y="772388"/>
                    <a:pt x="1557331" y="757852"/>
                  </a:cubicBezTo>
                  <a:cubicBezTo>
                    <a:pt x="1564599" y="714244"/>
                    <a:pt x="1513723" y="685172"/>
                    <a:pt x="1484651" y="663368"/>
                  </a:cubicBezTo>
                  <a:cubicBezTo>
                    <a:pt x="1441043" y="619760"/>
                    <a:pt x="1390167" y="590688"/>
                    <a:pt x="1332023" y="561616"/>
                  </a:cubicBezTo>
                  <a:cubicBezTo>
                    <a:pt x="1332023" y="561616"/>
                    <a:pt x="1332023" y="561616"/>
                    <a:pt x="1332023" y="561616"/>
                  </a:cubicBezTo>
                  <a:cubicBezTo>
                    <a:pt x="1361095" y="583420"/>
                    <a:pt x="1397435" y="597956"/>
                    <a:pt x="1426507" y="619760"/>
                  </a:cubicBezTo>
                  <a:cubicBezTo>
                    <a:pt x="1455579" y="641564"/>
                    <a:pt x="1484651" y="670636"/>
                    <a:pt x="1506455" y="692440"/>
                  </a:cubicBezTo>
                  <a:cubicBezTo>
                    <a:pt x="1528259" y="706976"/>
                    <a:pt x="1542795" y="721512"/>
                    <a:pt x="1542795" y="750584"/>
                  </a:cubicBezTo>
                  <a:cubicBezTo>
                    <a:pt x="1542795" y="765120"/>
                    <a:pt x="1535527" y="779656"/>
                    <a:pt x="1535527" y="794192"/>
                  </a:cubicBezTo>
                  <a:cubicBezTo>
                    <a:pt x="1535527" y="808728"/>
                    <a:pt x="1542795" y="823264"/>
                    <a:pt x="1557331" y="830532"/>
                  </a:cubicBezTo>
                  <a:cubicBezTo>
                    <a:pt x="1557331" y="830532"/>
                    <a:pt x="1557331" y="830532"/>
                    <a:pt x="1557331" y="830532"/>
                  </a:cubicBezTo>
                  <a:cubicBezTo>
                    <a:pt x="1557331" y="1055839"/>
                    <a:pt x="1520991" y="1281147"/>
                    <a:pt x="1528259" y="1506455"/>
                  </a:cubicBezTo>
                  <a:cubicBezTo>
                    <a:pt x="1528259" y="1506455"/>
                    <a:pt x="1535527" y="1506455"/>
                    <a:pt x="1535527" y="1506455"/>
                  </a:cubicBezTo>
                  <a:cubicBezTo>
                    <a:pt x="1535527" y="1470115"/>
                    <a:pt x="1535527" y="1426507"/>
                    <a:pt x="1542795" y="1390167"/>
                  </a:cubicBezTo>
                  <a:cubicBezTo>
                    <a:pt x="1550062" y="1419239"/>
                    <a:pt x="1564599" y="1441043"/>
                    <a:pt x="1579135" y="1470115"/>
                  </a:cubicBezTo>
                  <a:cubicBezTo>
                    <a:pt x="1608207" y="1520991"/>
                    <a:pt x="1622742" y="1571866"/>
                    <a:pt x="1593671" y="1630011"/>
                  </a:cubicBezTo>
                  <a:cubicBezTo>
                    <a:pt x="1557331" y="1709958"/>
                    <a:pt x="1462847" y="1768102"/>
                    <a:pt x="1382899" y="1804442"/>
                  </a:cubicBezTo>
                  <a:cubicBezTo>
                    <a:pt x="1106715" y="1920730"/>
                    <a:pt x="721512" y="1920730"/>
                    <a:pt x="438060" y="1840782"/>
                  </a:cubicBezTo>
                  <a:cubicBezTo>
                    <a:pt x="401720" y="1833514"/>
                    <a:pt x="365380" y="1818978"/>
                    <a:pt x="336308" y="1797174"/>
                  </a:cubicBezTo>
                  <a:cubicBezTo>
                    <a:pt x="321772" y="1789906"/>
                    <a:pt x="307236" y="1775370"/>
                    <a:pt x="292700" y="1760834"/>
                  </a:cubicBezTo>
                  <a:cubicBezTo>
                    <a:pt x="278164" y="1739030"/>
                    <a:pt x="285432" y="1717226"/>
                    <a:pt x="299968" y="1702690"/>
                  </a:cubicBezTo>
                  <a:cubicBezTo>
                    <a:pt x="307236" y="1688154"/>
                    <a:pt x="321772" y="1666350"/>
                    <a:pt x="329040" y="1644546"/>
                  </a:cubicBezTo>
                  <a:cubicBezTo>
                    <a:pt x="336308" y="1659082"/>
                    <a:pt x="343576" y="1673618"/>
                    <a:pt x="350844" y="1688154"/>
                  </a:cubicBezTo>
                  <a:cubicBezTo>
                    <a:pt x="350844" y="1695422"/>
                    <a:pt x="358112" y="1688154"/>
                    <a:pt x="358112" y="1688154"/>
                  </a:cubicBezTo>
                  <a:cubicBezTo>
                    <a:pt x="321772" y="1593671"/>
                    <a:pt x="314504" y="1499186"/>
                    <a:pt x="307236" y="1397435"/>
                  </a:cubicBezTo>
                  <a:cubicBezTo>
                    <a:pt x="299968" y="1288415"/>
                    <a:pt x="292700" y="1186663"/>
                    <a:pt x="292700" y="1077643"/>
                  </a:cubicBezTo>
                  <a:cubicBezTo>
                    <a:pt x="292700" y="859603"/>
                    <a:pt x="329040" y="648832"/>
                    <a:pt x="394452" y="438060"/>
                  </a:cubicBezTo>
                  <a:cubicBezTo>
                    <a:pt x="394452" y="438060"/>
                    <a:pt x="387184" y="445328"/>
                    <a:pt x="387184" y="445328"/>
                  </a:cubicBezTo>
                  <a:cubicBezTo>
                    <a:pt x="343576" y="547080"/>
                    <a:pt x="321772" y="656100"/>
                    <a:pt x="299968" y="765120"/>
                  </a:cubicBezTo>
                  <a:cubicBezTo>
                    <a:pt x="278164" y="772388"/>
                    <a:pt x="249092" y="786924"/>
                    <a:pt x="234556" y="808728"/>
                  </a:cubicBezTo>
                  <a:cubicBezTo>
                    <a:pt x="241825" y="786924"/>
                    <a:pt x="241825" y="772388"/>
                    <a:pt x="241825" y="757852"/>
                  </a:cubicBezTo>
                  <a:cubicBezTo>
                    <a:pt x="241825" y="750584"/>
                    <a:pt x="241825" y="736048"/>
                    <a:pt x="241825" y="736048"/>
                  </a:cubicBezTo>
                  <a:cubicBezTo>
                    <a:pt x="234556" y="772388"/>
                    <a:pt x="234556" y="845067"/>
                    <a:pt x="183681" y="837800"/>
                  </a:cubicBezTo>
                  <a:cubicBezTo>
                    <a:pt x="125537" y="830532"/>
                    <a:pt x="96465" y="743316"/>
                    <a:pt x="81929" y="699708"/>
                  </a:cubicBezTo>
                  <a:cubicBezTo>
                    <a:pt x="60125" y="634296"/>
                    <a:pt x="45589" y="561616"/>
                    <a:pt x="31053" y="496204"/>
                  </a:cubicBezTo>
                  <a:cubicBezTo>
                    <a:pt x="23785" y="467132"/>
                    <a:pt x="23785" y="438060"/>
                    <a:pt x="23785" y="408988"/>
                  </a:cubicBezTo>
                  <a:cubicBezTo>
                    <a:pt x="23785" y="387184"/>
                    <a:pt x="23785" y="350844"/>
                    <a:pt x="60125" y="350844"/>
                  </a:cubicBezTo>
                  <a:cubicBezTo>
                    <a:pt x="74661" y="350844"/>
                    <a:pt x="89197" y="365380"/>
                    <a:pt x="96465" y="372648"/>
                  </a:cubicBezTo>
                  <a:cubicBezTo>
                    <a:pt x="96465" y="372648"/>
                    <a:pt x="96465" y="372648"/>
                    <a:pt x="96465" y="372648"/>
                  </a:cubicBezTo>
                  <a:cubicBezTo>
                    <a:pt x="89197" y="365380"/>
                    <a:pt x="89197" y="358112"/>
                    <a:pt x="81929" y="358112"/>
                  </a:cubicBezTo>
                  <a:cubicBezTo>
                    <a:pt x="118269" y="365380"/>
                    <a:pt x="154609" y="336308"/>
                    <a:pt x="190949" y="336308"/>
                  </a:cubicBezTo>
                  <a:cubicBezTo>
                    <a:pt x="234556" y="329040"/>
                    <a:pt x="270896" y="278164"/>
                    <a:pt x="307236" y="256360"/>
                  </a:cubicBezTo>
                  <a:cubicBezTo>
                    <a:pt x="365380" y="227288"/>
                    <a:pt x="408988" y="198217"/>
                    <a:pt x="452596" y="147341"/>
                  </a:cubicBezTo>
                  <a:cubicBezTo>
                    <a:pt x="481668" y="118269"/>
                    <a:pt x="510740" y="96465"/>
                    <a:pt x="554348" y="96465"/>
                  </a:cubicBezTo>
                  <a:cubicBezTo>
                    <a:pt x="590688" y="96465"/>
                    <a:pt x="634296" y="89197"/>
                    <a:pt x="670636" y="89197"/>
                  </a:cubicBezTo>
                  <a:cubicBezTo>
                    <a:pt x="670636" y="103733"/>
                    <a:pt x="670636" y="125537"/>
                    <a:pt x="677904" y="132805"/>
                  </a:cubicBezTo>
                  <a:cubicBezTo>
                    <a:pt x="677904" y="132805"/>
                    <a:pt x="677904" y="132805"/>
                    <a:pt x="677904" y="132805"/>
                  </a:cubicBezTo>
                  <a:cubicBezTo>
                    <a:pt x="677904" y="118269"/>
                    <a:pt x="677904" y="103733"/>
                    <a:pt x="677904" y="89197"/>
                  </a:cubicBezTo>
                  <a:cubicBezTo>
                    <a:pt x="685172" y="38321"/>
                    <a:pt x="721512" y="60125"/>
                    <a:pt x="757852" y="67393"/>
                  </a:cubicBezTo>
                  <a:cubicBezTo>
                    <a:pt x="808728" y="81929"/>
                    <a:pt x="866872" y="74661"/>
                    <a:pt x="917747" y="67393"/>
                  </a:cubicBezTo>
                  <a:cubicBezTo>
                    <a:pt x="961355" y="60125"/>
                    <a:pt x="997695" y="45589"/>
                    <a:pt x="1034035" y="16517"/>
                  </a:cubicBezTo>
                  <a:cubicBezTo>
                    <a:pt x="1099447" y="-34359"/>
                    <a:pt x="1113983" y="52857"/>
                    <a:pt x="1135787" y="96465"/>
                  </a:cubicBezTo>
                  <a:cubicBezTo>
                    <a:pt x="1135787" y="96465"/>
                    <a:pt x="1143055" y="96465"/>
                    <a:pt x="1143055" y="96465"/>
                  </a:cubicBezTo>
                  <a:cubicBezTo>
                    <a:pt x="1143055" y="89197"/>
                    <a:pt x="1135787" y="81929"/>
                    <a:pt x="1135787" y="67393"/>
                  </a:cubicBezTo>
                  <a:cubicBezTo>
                    <a:pt x="1164859" y="74661"/>
                    <a:pt x="1193931" y="103733"/>
                    <a:pt x="1230271" y="111001"/>
                  </a:cubicBezTo>
                  <a:cubicBezTo>
                    <a:pt x="1281147" y="125537"/>
                    <a:pt x="1332023" y="140073"/>
                    <a:pt x="1382899" y="154608"/>
                  </a:cubicBezTo>
                  <a:cubicBezTo>
                    <a:pt x="1433775" y="169145"/>
                    <a:pt x="1491919" y="176413"/>
                    <a:pt x="1535527" y="205484"/>
                  </a:cubicBezTo>
                  <a:cubicBezTo>
                    <a:pt x="1579135" y="234557"/>
                    <a:pt x="1615474" y="292700"/>
                    <a:pt x="1651814" y="336308"/>
                  </a:cubicBezTo>
                  <a:cubicBezTo>
                    <a:pt x="1717226" y="408988"/>
                    <a:pt x="1789906" y="481668"/>
                    <a:pt x="1855318" y="554348"/>
                  </a:cubicBezTo>
                  <a:cubicBezTo>
                    <a:pt x="1862586" y="561616"/>
                    <a:pt x="1877122" y="583420"/>
                    <a:pt x="1891658" y="583420"/>
                  </a:cubicBezTo>
                  <a:cubicBezTo>
                    <a:pt x="1898926" y="583420"/>
                    <a:pt x="1920730" y="583420"/>
                    <a:pt x="1913462" y="583420"/>
                  </a:cubicBezTo>
                  <a:cubicBezTo>
                    <a:pt x="1927998" y="583420"/>
                    <a:pt x="1942534" y="590688"/>
                    <a:pt x="1949802" y="597956"/>
                  </a:cubicBezTo>
                  <a:cubicBezTo>
                    <a:pt x="1971606" y="612492"/>
                    <a:pt x="1927998" y="670636"/>
                    <a:pt x="1920730" y="685172"/>
                  </a:cubicBezTo>
                  <a:close/>
                </a:path>
              </a:pathLst>
            </a:custGeom>
            <a:solidFill>
              <a:srgbClr val="103D5E"/>
            </a:solidFill>
            <a:ln w="72680"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xmlns="" id="{E068E2BF-F35A-4EB6-84CA-A947E72F6937}"/>
                </a:ext>
              </a:extLst>
            </p:cNvPr>
            <p:cNvSpPr/>
            <p:nvPr/>
          </p:nvSpPr>
          <p:spPr>
            <a:xfrm>
              <a:off x="4378041" y="5760413"/>
              <a:ext cx="821282" cy="286295"/>
            </a:xfrm>
            <a:custGeom>
              <a:avLst/>
              <a:gdLst>
                <a:gd name="connsiteX0" fmla="*/ 414275 w 821282"/>
                <a:gd name="connsiteY0" fmla="*/ 285432 h 286295"/>
                <a:gd name="connsiteX1" fmla="*/ 646851 w 821282"/>
                <a:gd name="connsiteY1" fmla="*/ 241825 h 286295"/>
                <a:gd name="connsiteX2" fmla="*/ 821283 w 821282"/>
                <a:gd name="connsiteY2" fmla="*/ 140073 h 286295"/>
                <a:gd name="connsiteX3" fmla="*/ 741335 w 821282"/>
                <a:gd name="connsiteY3" fmla="*/ 118269 h 286295"/>
                <a:gd name="connsiteX4" fmla="*/ 654119 w 821282"/>
                <a:gd name="connsiteY4" fmla="*/ 81929 h 286295"/>
                <a:gd name="connsiteX5" fmla="*/ 610511 w 821282"/>
                <a:gd name="connsiteY5" fmla="*/ 67393 h 286295"/>
                <a:gd name="connsiteX6" fmla="*/ 559635 w 821282"/>
                <a:gd name="connsiteY6" fmla="*/ 1981 h 286295"/>
                <a:gd name="connsiteX7" fmla="*/ 501491 w 821282"/>
                <a:gd name="connsiteY7" fmla="*/ 16517 h 286295"/>
                <a:gd name="connsiteX8" fmla="*/ 377936 w 821282"/>
                <a:gd name="connsiteY8" fmla="*/ 67393 h 286295"/>
                <a:gd name="connsiteX9" fmla="*/ 254380 w 821282"/>
                <a:gd name="connsiteY9" fmla="*/ 67393 h 286295"/>
                <a:gd name="connsiteX10" fmla="*/ 167164 w 821282"/>
                <a:gd name="connsiteY10" fmla="*/ 52857 h 286295"/>
                <a:gd name="connsiteX11" fmla="*/ 138092 w 821282"/>
                <a:gd name="connsiteY11" fmla="*/ 81929 h 286295"/>
                <a:gd name="connsiteX12" fmla="*/ 0 w 821282"/>
                <a:gd name="connsiteY12" fmla="*/ 89197 h 286295"/>
                <a:gd name="connsiteX13" fmla="*/ 414275 w 821282"/>
                <a:gd name="connsiteY13" fmla="*/ 285432 h 286295"/>
                <a:gd name="connsiteX14" fmla="*/ 167164 w 821282"/>
                <a:gd name="connsiteY14" fmla="*/ 67393 h 286295"/>
                <a:gd name="connsiteX15" fmla="*/ 239844 w 821282"/>
                <a:gd name="connsiteY15" fmla="*/ 198217 h 286295"/>
                <a:gd name="connsiteX16" fmla="*/ 436079 w 821282"/>
                <a:gd name="connsiteY16" fmla="*/ 198217 h 286295"/>
                <a:gd name="connsiteX17" fmla="*/ 545099 w 821282"/>
                <a:gd name="connsiteY17" fmla="*/ 45589 h 286295"/>
                <a:gd name="connsiteX18" fmla="*/ 581439 w 821282"/>
                <a:gd name="connsiteY18" fmla="*/ 89197 h 286295"/>
                <a:gd name="connsiteX19" fmla="*/ 348864 w 821282"/>
                <a:gd name="connsiteY19" fmla="*/ 270896 h 286295"/>
                <a:gd name="connsiteX20" fmla="*/ 225308 w 821282"/>
                <a:gd name="connsiteY20" fmla="*/ 234556 h 286295"/>
                <a:gd name="connsiteX21" fmla="*/ 225308 w 821282"/>
                <a:gd name="connsiteY21" fmla="*/ 234556 h 286295"/>
                <a:gd name="connsiteX22" fmla="*/ 167164 w 821282"/>
                <a:gd name="connsiteY22" fmla="*/ 147341 h 286295"/>
                <a:gd name="connsiteX23" fmla="*/ 167164 w 821282"/>
                <a:gd name="connsiteY23" fmla="*/ 67393 h 286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1282" h="286295">
                  <a:moveTo>
                    <a:pt x="414275" y="285432"/>
                  </a:moveTo>
                  <a:cubicBezTo>
                    <a:pt x="494223" y="285432"/>
                    <a:pt x="574171" y="270896"/>
                    <a:pt x="646851" y="241825"/>
                  </a:cubicBezTo>
                  <a:cubicBezTo>
                    <a:pt x="712263" y="212753"/>
                    <a:pt x="770407" y="176413"/>
                    <a:pt x="821283" y="140073"/>
                  </a:cubicBezTo>
                  <a:cubicBezTo>
                    <a:pt x="792211" y="132805"/>
                    <a:pt x="763139" y="132805"/>
                    <a:pt x="741335" y="118269"/>
                  </a:cubicBezTo>
                  <a:cubicBezTo>
                    <a:pt x="712263" y="111001"/>
                    <a:pt x="683191" y="103733"/>
                    <a:pt x="654119" y="81929"/>
                  </a:cubicBezTo>
                  <a:cubicBezTo>
                    <a:pt x="639583" y="74661"/>
                    <a:pt x="625047" y="67393"/>
                    <a:pt x="610511" y="67393"/>
                  </a:cubicBezTo>
                  <a:cubicBezTo>
                    <a:pt x="603243" y="38321"/>
                    <a:pt x="588707" y="16517"/>
                    <a:pt x="559635" y="1981"/>
                  </a:cubicBezTo>
                  <a:cubicBezTo>
                    <a:pt x="537831" y="-5287"/>
                    <a:pt x="523295" y="9249"/>
                    <a:pt x="501491" y="16517"/>
                  </a:cubicBezTo>
                  <a:cubicBezTo>
                    <a:pt x="457883" y="45589"/>
                    <a:pt x="428811" y="60125"/>
                    <a:pt x="377936" y="67393"/>
                  </a:cubicBezTo>
                  <a:cubicBezTo>
                    <a:pt x="334328" y="74661"/>
                    <a:pt x="297988" y="67393"/>
                    <a:pt x="254380" y="67393"/>
                  </a:cubicBezTo>
                  <a:cubicBezTo>
                    <a:pt x="225308" y="67393"/>
                    <a:pt x="196236" y="45589"/>
                    <a:pt x="167164" y="52857"/>
                  </a:cubicBezTo>
                  <a:cubicBezTo>
                    <a:pt x="152628" y="52857"/>
                    <a:pt x="145360" y="67393"/>
                    <a:pt x="138092" y="81929"/>
                  </a:cubicBezTo>
                  <a:cubicBezTo>
                    <a:pt x="94484" y="81929"/>
                    <a:pt x="43608" y="81929"/>
                    <a:pt x="0" y="89197"/>
                  </a:cubicBezTo>
                  <a:cubicBezTo>
                    <a:pt x="43608" y="256360"/>
                    <a:pt x="261648" y="292700"/>
                    <a:pt x="414275" y="285432"/>
                  </a:cubicBezTo>
                  <a:close/>
                  <a:moveTo>
                    <a:pt x="167164" y="67393"/>
                  </a:moveTo>
                  <a:cubicBezTo>
                    <a:pt x="210772" y="60125"/>
                    <a:pt x="159896" y="132805"/>
                    <a:pt x="239844" y="198217"/>
                  </a:cubicBezTo>
                  <a:cubicBezTo>
                    <a:pt x="290720" y="234556"/>
                    <a:pt x="392472" y="227289"/>
                    <a:pt x="436079" y="198217"/>
                  </a:cubicBezTo>
                  <a:cubicBezTo>
                    <a:pt x="494223" y="161877"/>
                    <a:pt x="523295" y="96465"/>
                    <a:pt x="545099" y="45589"/>
                  </a:cubicBezTo>
                  <a:cubicBezTo>
                    <a:pt x="559635" y="9249"/>
                    <a:pt x="581439" y="74661"/>
                    <a:pt x="581439" y="89197"/>
                  </a:cubicBezTo>
                  <a:cubicBezTo>
                    <a:pt x="552367" y="198217"/>
                    <a:pt x="457883" y="263629"/>
                    <a:pt x="348864" y="270896"/>
                  </a:cubicBezTo>
                  <a:cubicBezTo>
                    <a:pt x="305256" y="270896"/>
                    <a:pt x="254380" y="263629"/>
                    <a:pt x="225308" y="234556"/>
                  </a:cubicBezTo>
                  <a:cubicBezTo>
                    <a:pt x="225308" y="234556"/>
                    <a:pt x="225308" y="234556"/>
                    <a:pt x="225308" y="234556"/>
                  </a:cubicBezTo>
                  <a:cubicBezTo>
                    <a:pt x="203504" y="212753"/>
                    <a:pt x="174432" y="183681"/>
                    <a:pt x="167164" y="147341"/>
                  </a:cubicBezTo>
                  <a:cubicBezTo>
                    <a:pt x="159896" y="132805"/>
                    <a:pt x="152628" y="74661"/>
                    <a:pt x="167164" y="67393"/>
                  </a:cubicBezTo>
                  <a:close/>
                </a:path>
              </a:pathLst>
            </a:custGeom>
            <a:solidFill>
              <a:srgbClr val="424D56">
                <a:alpha val="70000"/>
              </a:srgbClr>
            </a:solidFill>
            <a:ln w="72680"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xmlns="" id="{026CCCE1-3C4B-4E49-8F3F-C70EFA555345}"/>
                </a:ext>
              </a:extLst>
            </p:cNvPr>
            <p:cNvSpPr/>
            <p:nvPr/>
          </p:nvSpPr>
          <p:spPr>
            <a:xfrm>
              <a:off x="3874569" y="6009506"/>
              <a:ext cx="1952664" cy="1648284"/>
            </a:xfrm>
            <a:custGeom>
              <a:avLst/>
              <a:gdLst>
                <a:gd name="connsiteX0" fmla="*/ 1935266 w 1952664"/>
                <a:gd name="connsiteY0" fmla="*/ 319792 h 1648284"/>
                <a:gd name="connsiteX1" fmla="*/ 1891658 w 1952664"/>
                <a:gd name="connsiteY1" fmla="*/ 305256 h 1648284"/>
                <a:gd name="connsiteX2" fmla="*/ 1848050 w 1952664"/>
                <a:gd name="connsiteY2" fmla="*/ 276184 h 1648284"/>
                <a:gd name="connsiteX3" fmla="*/ 1848050 w 1952664"/>
                <a:gd name="connsiteY3" fmla="*/ 297987 h 1648284"/>
                <a:gd name="connsiteX4" fmla="*/ 1840782 w 1952664"/>
                <a:gd name="connsiteY4" fmla="*/ 327060 h 1648284"/>
                <a:gd name="connsiteX5" fmla="*/ 1920730 w 1952664"/>
                <a:gd name="connsiteY5" fmla="*/ 334327 h 1648284"/>
                <a:gd name="connsiteX6" fmla="*/ 1920730 w 1952664"/>
                <a:gd name="connsiteY6" fmla="*/ 348863 h 1648284"/>
                <a:gd name="connsiteX7" fmla="*/ 1739030 w 1952664"/>
                <a:gd name="connsiteY7" fmla="*/ 392472 h 1648284"/>
                <a:gd name="connsiteX8" fmla="*/ 1615474 w 1952664"/>
                <a:gd name="connsiteY8" fmla="*/ 486955 h 1648284"/>
                <a:gd name="connsiteX9" fmla="*/ 1608207 w 1952664"/>
                <a:gd name="connsiteY9" fmla="*/ 486955 h 1648284"/>
                <a:gd name="connsiteX10" fmla="*/ 1637279 w 1952664"/>
                <a:gd name="connsiteY10" fmla="*/ 392472 h 1648284"/>
                <a:gd name="connsiteX11" fmla="*/ 1651814 w 1952664"/>
                <a:gd name="connsiteY11" fmla="*/ 334327 h 1648284"/>
                <a:gd name="connsiteX12" fmla="*/ 1564599 w 1952664"/>
                <a:gd name="connsiteY12" fmla="*/ 319792 h 1648284"/>
                <a:gd name="connsiteX13" fmla="*/ 1230271 w 1952664"/>
                <a:gd name="connsiteY13" fmla="*/ 109020 h 1648284"/>
                <a:gd name="connsiteX14" fmla="*/ 1230271 w 1952664"/>
                <a:gd name="connsiteY14" fmla="*/ 356132 h 1648284"/>
                <a:gd name="connsiteX15" fmla="*/ 1208467 w 1952664"/>
                <a:gd name="connsiteY15" fmla="*/ 625047 h 1648284"/>
                <a:gd name="connsiteX16" fmla="*/ 1099447 w 1952664"/>
                <a:gd name="connsiteY16" fmla="*/ 1126538 h 1648284"/>
                <a:gd name="connsiteX17" fmla="*/ 786924 w 1952664"/>
                <a:gd name="connsiteY17" fmla="*/ 1468134 h 1648284"/>
                <a:gd name="connsiteX18" fmla="*/ 350844 w 1952664"/>
                <a:gd name="connsiteY18" fmla="*/ 1235558 h 1648284"/>
                <a:gd name="connsiteX19" fmla="*/ 299968 w 1952664"/>
                <a:gd name="connsiteY19" fmla="*/ 988446 h 1648284"/>
                <a:gd name="connsiteX20" fmla="*/ 299968 w 1952664"/>
                <a:gd name="connsiteY20" fmla="*/ 639583 h 1648284"/>
                <a:gd name="connsiteX21" fmla="*/ 350844 w 1952664"/>
                <a:gd name="connsiteY21" fmla="*/ 297987 h 1648284"/>
                <a:gd name="connsiteX22" fmla="*/ 430792 w 1952664"/>
                <a:gd name="connsiteY22" fmla="*/ 0 h 1648284"/>
                <a:gd name="connsiteX23" fmla="*/ 263628 w 1952664"/>
                <a:gd name="connsiteY23" fmla="*/ 218040 h 1648284"/>
                <a:gd name="connsiteX24" fmla="*/ 241824 w 1952664"/>
                <a:gd name="connsiteY24" fmla="*/ 196236 h 1648284"/>
                <a:gd name="connsiteX25" fmla="*/ 220020 w 1952664"/>
                <a:gd name="connsiteY25" fmla="*/ 181700 h 1648284"/>
                <a:gd name="connsiteX26" fmla="*/ 227289 w 1952664"/>
                <a:gd name="connsiteY26" fmla="*/ 210772 h 1648284"/>
                <a:gd name="connsiteX27" fmla="*/ 249092 w 1952664"/>
                <a:gd name="connsiteY27" fmla="*/ 305256 h 1648284"/>
                <a:gd name="connsiteX28" fmla="*/ 234557 w 1952664"/>
                <a:gd name="connsiteY28" fmla="*/ 428811 h 1648284"/>
                <a:gd name="connsiteX29" fmla="*/ 220020 w 1952664"/>
                <a:gd name="connsiteY29" fmla="*/ 428811 h 1648284"/>
                <a:gd name="connsiteX30" fmla="*/ 176413 w 1952664"/>
                <a:gd name="connsiteY30" fmla="*/ 254380 h 1648284"/>
                <a:gd name="connsiteX31" fmla="*/ 38321 w 1952664"/>
                <a:gd name="connsiteY31" fmla="*/ 123556 h 1648284"/>
                <a:gd name="connsiteX32" fmla="*/ 45589 w 1952664"/>
                <a:gd name="connsiteY32" fmla="*/ 109020 h 1648284"/>
                <a:gd name="connsiteX33" fmla="*/ 89197 w 1952664"/>
                <a:gd name="connsiteY33" fmla="*/ 138092 h 1648284"/>
                <a:gd name="connsiteX34" fmla="*/ 118269 w 1952664"/>
                <a:gd name="connsiteY34" fmla="*/ 101752 h 1648284"/>
                <a:gd name="connsiteX35" fmla="*/ 161877 w 1952664"/>
                <a:gd name="connsiteY35" fmla="*/ 79948 h 1648284"/>
                <a:gd name="connsiteX36" fmla="*/ 154609 w 1952664"/>
                <a:gd name="connsiteY36" fmla="*/ 79948 h 1648284"/>
                <a:gd name="connsiteX37" fmla="*/ 60125 w 1952664"/>
                <a:gd name="connsiteY37" fmla="*/ 101752 h 1648284"/>
                <a:gd name="connsiteX38" fmla="*/ 60125 w 1952664"/>
                <a:gd name="connsiteY38" fmla="*/ 101752 h 1648284"/>
                <a:gd name="connsiteX39" fmla="*/ 38321 w 1952664"/>
                <a:gd name="connsiteY39" fmla="*/ 94484 h 1648284"/>
                <a:gd name="connsiteX40" fmla="*/ 1981 w 1952664"/>
                <a:gd name="connsiteY40" fmla="*/ 145360 h 1648284"/>
                <a:gd name="connsiteX41" fmla="*/ 16517 w 1952664"/>
                <a:gd name="connsiteY41" fmla="*/ 283452 h 1648284"/>
                <a:gd name="connsiteX42" fmla="*/ 52857 w 1952664"/>
                <a:gd name="connsiteY42" fmla="*/ 436079 h 1648284"/>
                <a:gd name="connsiteX43" fmla="*/ 176413 w 1952664"/>
                <a:gd name="connsiteY43" fmla="*/ 595975 h 1648284"/>
                <a:gd name="connsiteX44" fmla="*/ 220020 w 1952664"/>
                <a:gd name="connsiteY44" fmla="*/ 566903 h 1648284"/>
                <a:gd name="connsiteX45" fmla="*/ 256360 w 1952664"/>
                <a:gd name="connsiteY45" fmla="*/ 537831 h 1648284"/>
                <a:gd name="connsiteX46" fmla="*/ 292700 w 1952664"/>
                <a:gd name="connsiteY46" fmla="*/ 516027 h 1648284"/>
                <a:gd name="connsiteX47" fmla="*/ 263628 w 1952664"/>
                <a:gd name="connsiteY47" fmla="*/ 799479 h 1648284"/>
                <a:gd name="connsiteX48" fmla="*/ 278164 w 1952664"/>
                <a:gd name="connsiteY48" fmla="*/ 1133806 h 1648284"/>
                <a:gd name="connsiteX49" fmla="*/ 314504 w 1952664"/>
                <a:gd name="connsiteY49" fmla="*/ 1359114 h 1648284"/>
                <a:gd name="connsiteX50" fmla="*/ 270896 w 1952664"/>
                <a:gd name="connsiteY50" fmla="*/ 1489938 h 1648284"/>
                <a:gd name="connsiteX51" fmla="*/ 401720 w 1952664"/>
                <a:gd name="connsiteY51" fmla="*/ 1584422 h 1648284"/>
                <a:gd name="connsiteX52" fmla="*/ 1121251 w 1952664"/>
                <a:gd name="connsiteY52" fmla="*/ 1628030 h 1648284"/>
                <a:gd name="connsiteX53" fmla="*/ 1419239 w 1952664"/>
                <a:gd name="connsiteY53" fmla="*/ 1540814 h 1648284"/>
                <a:gd name="connsiteX54" fmla="*/ 1600939 w 1952664"/>
                <a:gd name="connsiteY54" fmla="*/ 1373650 h 1648284"/>
                <a:gd name="connsiteX55" fmla="*/ 1535527 w 1952664"/>
                <a:gd name="connsiteY55" fmla="*/ 1119270 h 1648284"/>
                <a:gd name="connsiteX56" fmla="*/ 1564599 w 1952664"/>
                <a:gd name="connsiteY56" fmla="*/ 588707 h 1648284"/>
                <a:gd name="connsiteX57" fmla="*/ 1717226 w 1952664"/>
                <a:gd name="connsiteY57" fmla="*/ 559635 h 1648284"/>
                <a:gd name="connsiteX58" fmla="*/ 1869854 w 1952664"/>
                <a:gd name="connsiteY58" fmla="*/ 472419 h 1648284"/>
                <a:gd name="connsiteX59" fmla="*/ 1942534 w 1952664"/>
                <a:gd name="connsiteY59" fmla="*/ 392472 h 1648284"/>
                <a:gd name="connsiteX60" fmla="*/ 1935266 w 1952664"/>
                <a:gd name="connsiteY60" fmla="*/ 319792 h 1648284"/>
                <a:gd name="connsiteX61" fmla="*/ 1302951 w 1952664"/>
                <a:gd name="connsiteY61" fmla="*/ 1504474 h 1648284"/>
                <a:gd name="connsiteX62" fmla="*/ 1113983 w 1952664"/>
                <a:gd name="connsiteY62" fmla="*/ 1577154 h 1648284"/>
                <a:gd name="connsiteX63" fmla="*/ 503472 w 1952664"/>
                <a:gd name="connsiteY63" fmla="*/ 1577154 h 1648284"/>
                <a:gd name="connsiteX64" fmla="*/ 365380 w 1952664"/>
                <a:gd name="connsiteY64" fmla="*/ 1526278 h 1648284"/>
                <a:gd name="connsiteX65" fmla="*/ 321772 w 1952664"/>
                <a:gd name="connsiteY65" fmla="*/ 1475402 h 1648284"/>
                <a:gd name="connsiteX66" fmla="*/ 350844 w 1952664"/>
                <a:gd name="connsiteY66" fmla="*/ 1453598 h 1648284"/>
                <a:gd name="connsiteX67" fmla="*/ 743316 w 1952664"/>
                <a:gd name="connsiteY67" fmla="*/ 1548082 h 1648284"/>
                <a:gd name="connsiteX68" fmla="*/ 1244807 w 1952664"/>
                <a:gd name="connsiteY68" fmla="*/ 1460866 h 1648284"/>
                <a:gd name="connsiteX69" fmla="*/ 1346559 w 1952664"/>
                <a:gd name="connsiteY69" fmla="*/ 1439062 h 1648284"/>
                <a:gd name="connsiteX70" fmla="*/ 1302951 w 1952664"/>
                <a:gd name="connsiteY70" fmla="*/ 1504474 h 1648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952664" h="1648284">
                  <a:moveTo>
                    <a:pt x="1935266" y="319792"/>
                  </a:moveTo>
                  <a:cubicBezTo>
                    <a:pt x="1920730" y="312523"/>
                    <a:pt x="1906194" y="312523"/>
                    <a:pt x="1891658" y="305256"/>
                  </a:cubicBezTo>
                  <a:cubicBezTo>
                    <a:pt x="1877122" y="305256"/>
                    <a:pt x="1862586" y="290720"/>
                    <a:pt x="1848050" y="276184"/>
                  </a:cubicBezTo>
                  <a:cubicBezTo>
                    <a:pt x="1848050" y="283452"/>
                    <a:pt x="1848050" y="290720"/>
                    <a:pt x="1848050" y="297987"/>
                  </a:cubicBezTo>
                  <a:cubicBezTo>
                    <a:pt x="1848050" y="312523"/>
                    <a:pt x="1840782" y="319792"/>
                    <a:pt x="1840782" y="327060"/>
                  </a:cubicBezTo>
                  <a:cubicBezTo>
                    <a:pt x="1869854" y="327060"/>
                    <a:pt x="1891658" y="319792"/>
                    <a:pt x="1920730" y="334327"/>
                  </a:cubicBezTo>
                  <a:cubicBezTo>
                    <a:pt x="1927998" y="334327"/>
                    <a:pt x="1927998" y="348863"/>
                    <a:pt x="1920730" y="348863"/>
                  </a:cubicBezTo>
                  <a:cubicBezTo>
                    <a:pt x="1855318" y="363399"/>
                    <a:pt x="1797174" y="363399"/>
                    <a:pt x="1739030" y="392472"/>
                  </a:cubicBezTo>
                  <a:cubicBezTo>
                    <a:pt x="1695422" y="421543"/>
                    <a:pt x="1659082" y="457883"/>
                    <a:pt x="1615474" y="486955"/>
                  </a:cubicBezTo>
                  <a:cubicBezTo>
                    <a:pt x="1615474" y="486955"/>
                    <a:pt x="1608207" y="486955"/>
                    <a:pt x="1608207" y="486955"/>
                  </a:cubicBezTo>
                  <a:cubicBezTo>
                    <a:pt x="1579134" y="457883"/>
                    <a:pt x="1615474" y="414275"/>
                    <a:pt x="1637279" y="392472"/>
                  </a:cubicBezTo>
                  <a:cubicBezTo>
                    <a:pt x="1651814" y="363399"/>
                    <a:pt x="1688154" y="341596"/>
                    <a:pt x="1651814" y="334327"/>
                  </a:cubicBezTo>
                  <a:cubicBezTo>
                    <a:pt x="1615474" y="319792"/>
                    <a:pt x="1586403" y="327060"/>
                    <a:pt x="1564599" y="319792"/>
                  </a:cubicBezTo>
                  <a:cubicBezTo>
                    <a:pt x="1513723" y="290720"/>
                    <a:pt x="1230271" y="94484"/>
                    <a:pt x="1230271" y="109020"/>
                  </a:cubicBezTo>
                  <a:cubicBezTo>
                    <a:pt x="1230271" y="188968"/>
                    <a:pt x="1237539" y="268916"/>
                    <a:pt x="1230271" y="356132"/>
                  </a:cubicBezTo>
                  <a:cubicBezTo>
                    <a:pt x="1223003" y="450615"/>
                    <a:pt x="1215735" y="537831"/>
                    <a:pt x="1208467" y="625047"/>
                  </a:cubicBezTo>
                  <a:cubicBezTo>
                    <a:pt x="1186663" y="792211"/>
                    <a:pt x="1157591" y="966643"/>
                    <a:pt x="1099447" y="1126538"/>
                  </a:cubicBezTo>
                  <a:cubicBezTo>
                    <a:pt x="1048571" y="1271898"/>
                    <a:pt x="954087" y="1439062"/>
                    <a:pt x="786924" y="1468134"/>
                  </a:cubicBezTo>
                  <a:cubicBezTo>
                    <a:pt x="612492" y="1504474"/>
                    <a:pt x="423524" y="1402722"/>
                    <a:pt x="350844" y="1235558"/>
                  </a:cubicBezTo>
                  <a:cubicBezTo>
                    <a:pt x="314504" y="1155610"/>
                    <a:pt x="307236" y="1068395"/>
                    <a:pt x="299968" y="988446"/>
                  </a:cubicBezTo>
                  <a:cubicBezTo>
                    <a:pt x="292700" y="872159"/>
                    <a:pt x="292700" y="755871"/>
                    <a:pt x="299968" y="639583"/>
                  </a:cubicBezTo>
                  <a:cubicBezTo>
                    <a:pt x="314504" y="523295"/>
                    <a:pt x="329040" y="407007"/>
                    <a:pt x="350844" y="297987"/>
                  </a:cubicBezTo>
                  <a:cubicBezTo>
                    <a:pt x="372648" y="203504"/>
                    <a:pt x="401720" y="94484"/>
                    <a:pt x="430792" y="0"/>
                  </a:cubicBezTo>
                  <a:cubicBezTo>
                    <a:pt x="423524" y="7268"/>
                    <a:pt x="307236" y="239844"/>
                    <a:pt x="263628" y="218040"/>
                  </a:cubicBezTo>
                  <a:cubicBezTo>
                    <a:pt x="256360" y="210772"/>
                    <a:pt x="249092" y="203504"/>
                    <a:pt x="241824" y="196236"/>
                  </a:cubicBezTo>
                  <a:cubicBezTo>
                    <a:pt x="234557" y="188968"/>
                    <a:pt x="220020" y="152628"/>
                    <a:pt x="220020" y="181700"/>
                  </a:cubicBezTo>
                  <a:cubicBezTo>
                    <a:pt x="220020" y="188968"/>
                    <a:pt x="220020" y="203504"/>
                    <a:pt x="227289" y="210772"/>
                  </a:cubicBezTo>
                  <a:cubicBezTo>
                    <a:pt x="234557" y="239844"/>
                    <a:pt x="241824" y="268916"/>
                    <a:pt x="249092" y="305256"/>
                  </a:cubicBezTo>
                  <a:cubicBezTo>
                    <a:pt x="256360" y="341596"/>
                    <a:pt x="263628" y="392472"/>
                    <a:pt x="234557" y="428811"/>
                  </a:cubicBezTo>
                  <a:cubicBezTo>
                    <a:pt x="234557" y="428811"/>
                    <a:pt x="227289" y="428811"/>
                    <a:pt x="220020" y="428811"/>
                  </a:cubicBezTo>
                  <a:cubicBezTo>
                    <a:pt x="198217" y="370667"/>
                    <a:pt x="205485" y="305256"/>
                    <a:pt x="176413" y="254380"/>
                  </a:cubicBezTo>
                  <a:cubicBezTo>
                    <a:pt x="147341" y="196236"/>
                    <a:pt x="96465" y="152628"/>
                    <a:pt x="38321" y="123556"/>
                  </a:cubicBezTo>
                  <a:cubicBezTo>
                    <a:pt x="31053" y="116288"/>
                    <a:pt x="38321" y="109020"/>
                    <a:pt x="45589" y="109020"/>
                  </a:cubicBezTo>
                  <a:cubicBezTo>
                    <a:pt x="60125" y="116288"/>
                    <a:pt x="74661" y="123556"/>
                    <a:pt x="89197" y="138092"/>
                  </a:cubicBezTo>
                  <a:cubicBezTo>
                    <a:pt x="89197" y="123556"/>
                    <a:pt x="96465" y="109020"/>
                    <a:pt x="118269" y="101752"/>
                  </a:cubicBezTo>
                  <a:cubicBezTo>
                    <a:pt x="132805" y="94484"/>
                    <a:pt x="147341" y="87216"/>
                    <a:pt x="161877" y="79948"/>
                  </a:cubicBezTo>
                  <a:cubicBezTo>
                    <a:pt x="161877" y="79948"/>
                    <a:pt x="154609" y="79948"/>
                    <a:pt x="154609" y="79948"/>
                  </a:cubicBezTo>
                  <a:cubicBezTo>
                    <a:pt x="118269" y="87216"/>
                    <a:pt x="96465" y="109020"/>
                    <a:pt x="60125" y="101752"/>
                  </a:cubicBezTo>
                  <a:cubicBezTo>
                    <a:pt x="60125" y="101752"/>
                    <a:pt x="60125" y="101752"/>
                    <a:pt x="60125" y="101752"/>
                  </a:cubicBezTo>
                  <a:cubicBezTo>
                    <a:pt x="52857" y="101752"/>
                    <a:pt x="45589" y="94484"/>
                    <a:pt x="38321" y="94484"/>
                  </a:cubicBezTo>
                  <a:cubicBezTo>
                    <a:pt x="9249" y="94484"/>
                    <a:pt x="9249" y="130824"/>
                    <a:pt x="1981" y="145360"/>
                  </a:cubicBezTo>
                  <a:cubicBezTo>
                    <a:pt x="-5287" y="188968"/>
                    <a:pt x="9249" y="239844"/>
                    <a:pt x="16517" y="283452"/>
                  </a:cubicBezTo>
                  <a:cubicBezTo>
                    <a:pt x="23785" y="334327"/>
                    <a:pt x="38321" y="385203"/>
                    <a:pt x="52857" y="436079"/>
                  </a:cubicBezTo>
                  <a:cubicBezTo>
                    <a:pt x="74661" y="494223"/>
                    <a:pt x="103733" y="588707"/>
                    <a:pt x="176413" y="595975"/>
                  </a:cubicBezTo>
                  <a:cubicBezTo>
                    <a:pt x="205485" y="595975"/>
                    <a:pt x="212753" y="581439"/>
                    <a:pt x="220020" y="566903"/>
                  </a:cubicBezTo>
                  <a:cubicBezTo>
                    <a:pt x="234557" y="552367"/>
                    <a:pt x="241824" y="545099"/>
                    <a:pt x="256360" y="537831"/>
                  </a:cubicBezTo>
                  <a:cubicBezTo>
                    <a:pt x="263628" y="530563"/>
                    <a:pt x="278164" y="523295"/>
                    <a:pt x="292700" y="516027"/>
                  </a:cubicBezTo>
                  <a:cubicBezTo>
                    <a:pt x="270896" y="603243"/>
                    <a:pt x="263628" y="704995"/>
                    <a:pt x="263628" y="799479"/>
                  </a:cubicBezTo>
                  <a:cubicBezTo>
                    <a:pt x="263628" y="908499"/>
                    <a:pt x="270896" y="1024786"/>
                    <a:pt x="278164" y="1133806"/>
                  </a:cubicBezTo>
                  <a:cubicBezTo>
                    <a:pt x="285432" y="1213754"/>
                    <a:pt x="292700" y="1286434"/>
                    <a:pt x="314504" y="1359114"/>
                  </a:cubicBezTo>
                  <a:cubicBezTo>
                    <a:pt x="314504" y="1402722"/>
                    <a:pt x="256360" y="1446330"/>
                    <a:pt x="270896" y="1489938"/>
                  </a:cubicBezTo>
                  <a:cubicBezTo>
                    <a:pt x="278164" y="1540814"/>
                    <a:pt x="365380" y="1569886"/>
                    <a:pt x="401720" y="1584422"/>
                  </a:cubicBezTo>
                  <a:cubicBezTo>
                    <a:pt x="619760" y="1664370"/>
                    <a:pt x="888676" y="1657102"/>
                    <a:pt x="1121251" y="1628030"/>
                  </a:cubicBezTo>
                  <a:cubicBezTo>
                    <a:pt x="1223003" y="1613493"/>
                    <a:pt x="1332023" y="1591690"/>
                    <a:pt x="1419239" y="1540814"/>
                  </a:cubicBezTo>
                  <a:cubicBezTo>
                    <a:pt x="1491919" y="1504474"/>
                    <a:pt x="1564599" y="1446330"/>
                    <a:pt x="1600939" y="1373650"/>
                  </a:cubicBezTo>
                  <a:cubicBezTo>
                    <a:pt x="1637279" y="1286434"/>
                    <a:pt x="1564599" y="1199218"/>
                    <a:pt x="1535527" y="1119270"/>
                  </a:cubicBezTo>
                  <a:cubicBezTo>
                    <a:pt x="1550063" y="944839"/>
                    <a:pt x="1564599" y="770407"/>
                    <a:pt x="1564599" y="588707"/>
                  </a:cubicBezTo>
                  <a:cubicBezTo>
                    <a:pt x="1608207" y="610511"/>
                    <a:pt x="1673619" y="574171"/>
                    <a:pt x="1717226" y="559635"/>
                  </a:cubicBezTo>
                  <a:cubicBezTo>
                    <a:pt x="1775370" y="545099"/>
                    <a:pt x="1826246" y="516027"/>
                    <a:pt x="1869854" y="472419"/>
                  </a:cubicBezTo>
                  <a:cubicBezTo>
                    <a:pt x="1906194" y="450615"/>
                    <a:pt x="1927998" y="428811"/>
                    <a:pt x="1942534" y="392472"/>
                  </a:cubicBezTo>
                  <a:cubicBezTo>
                    <a:pt x="1957070" y="370667"/>
                    <a:pt x="1957070" y="334327"/>
                    <a:pt x="1935266" y="319792"/>
                  </a:cubicBezTo>
                  <a:close/>
                  <a:moveTo>
                    <a:pt x="1302951" y="1504474"/>
                  </a:moveTo>
                  <a:cubicBezTo>
                    <a:pt x="1244807" y="1533546"/>
                    <a:pt x="1179395" y="1562618"/>
                    <a:pt x="1113983" y="1577154"/>
                  </a:cubicBezTo>
                  <a:cubicBezTo>
                    <a:pt x="917748" y="1620762"/>
                    <a:pt x="699708" y="1620762"/>
                    <a:pt x="503472" y="1577154"/>
                  </a:cubicBezTo>
                  <a:cubicBezTo>
                    <a:pt x="459864" y="1569886"/>
                    <a:pt x="408988" y="1555350"/>
                    <a:pt x="365380" y="1526278"/>
                  </a:cubicBezTo>
                  <a:cubicBezTo>
                    <a:pt x="350844" y="1519010"/>
                    <a:pt x="314504" y="1497206"/>
                    <a:pt x="321772" y="1475402"/>
                  </a:cubicBezTo>
                  <a:cubicBezTo>
                    <a:pt x="321772" y="1460866"/>
                    <a:pt x="329040" y="1439062"/>
                    <a:pt x="350844" y="1453598"/>
                  </a:cubicBezTo>
                  <a:cubicBezTo>
                    <a:pt x="438060" y="1533546"/>
                    <a:pt x="634296" y="1555350"/>
                    <a:pt x="743316" y="1548082"/>
                  </a:cubicBezTo>
                  <a:cubicBezTo>
                    <a:pt x="939551" y="1548082"/>
                    <a:pt x="1055839" y="1504474"/>
                    <a:pt x="1244807" y="1460866"/>
                  </a:cubicBezTo>
                  <a:cubicBezTo>
                    <a:pt x="1266611" y="1453598"/>
                    <a:pt x="1324755" y="1431794"/>
                    <a:pt x="1346559" y="1439062"/>
                  </a:cubicBezTo>
                  <a:cubicBezTo>
                    <a:pt x="1390167" y="1460866"/>
                    <a:pt x="1324755" y="1497206"/>
                    <a:pt x="1302951" y="1504474"/>
                  </a:cubicBezTo>
                  <a:close/>
                </a:path>
              </a:pathLst>
            </a:custGeom>
            <a:solidFill>
              <a:srgbClr val="424D56">
                <a:alpha val="40000"/>
              </a:srgbClr>
            </a:solidFill>
            <a:ln w="72680"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xmlns="" id="{B397CAC3-925E-4D1D-9264-81FDAA72F57D}"/>
                </a:ext>
              </a:extLst>
            </p:cNvPr>
            <p:cNvSpPr/>
            <p:nvPr/>
          </p:nvSpPr>
          <p:spPr>
            <a:xfrm>
              <a:off x="5503629" y="6387441"/>
              <a:ext cx="290167" cy="168326"/>
            </a:xfrm>
            <a:custGeom>
              <a:avLst/>
              <a:gdLst>
                <a:gd name="connsiteX0" fmla="*/ 269866 w 290167"/>
                <a:gd name="connsiteY0" fmla="*/ 0 h 168326"/>
                <a:gd name="connsiteX1" fmla="*/ 80898 w 290167"/>
                <a:gd name="connsiteY1" fmla="*/ 79948 h 168326"/>
                <a:gd name="connsiteX2" fmla="*/ 950 w 290167"/>
                <a:gd name="connsiteY2" fmla="*/ 152628 h 168326"/>
                <a:gd name="connsiteX3" fmla="*/ 44558 w 290167"/>
                <a:gd name="connsiteY3" fmla="*/ 167164 h 168326"/>
                <a:gd name="connsiteX4" fmla="*/ 139042 w 290167"/>
                <a:gd name="connsiteY4" fmla="*/ 138092 h 168326"/>
                <a:gd name="connsiteX5" fmla="*/ 240794 w 290167"/>
                <a:gd name="connsiteY5" fmla="*/ 79948 h 168326"/>
                <a:gd name="connsiteX6" fmla="*/ 269866 w 290167"/>
                <a:gd name="connsiteY6" fmla="*/ 0 h 1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0167" h="168326">
                  <a:moveTo>
                    <a:pt x="269866" y="0"/>
                  </a:moveTo>
                  <a:cubicBezTo>
                    <a:pt x="204454" y="7268"/>
                    <a:pt x="131774" y="43608"/>
                    <a:pt x="80898" y="79948"/>
                  </a:cubicBezTo>
                  <a:cubicBezTo>
                    <a:pt x="51826" y="101752"/>
                    <a:pt x="8219" y="116288"/>
                    <a:pt x="950" y="152628"/>
                  </a:cubicBezTo>
                  <a:cubicBezTo>
                    <a:pt x="-6317" y="174432"/>
                    <a:pt x="30022" y="167164"/>
                    <a:pt x="44558" y="167164"/>
                  </a:cubicBezTo>
                  <a:cubicBezTo>
                    <a:pt x="73630" y="159896"/>
                    <a:pt x="109970" y="145360"/>
                    <a:pt x="139042" y="138092"/>
                  </a:cubicBezTo>
                  <a:cubicBezTo>
                    <a:pt x="175382" y="123556"/>
                    <a:pt x="211722" y="101752"/>
                    <a:pt x="240794" y="79948"/>
                  </a:cubicBezTo>
                  <a:cubicBezTo>
                    <a:pt x="262598" y="58144"/>
                    <a:pt x="320742" y="14536"/>
                    <a:pt x="269866" y="0"/>
                  </a:cubicBezTo>
                  <a:close/>
                </a:path>
              </a:pathLst>
            </a:custGeom>
            <a:solidFill>
              <a:srgbClr val="424D56">
                <a:alpha val="50000"/>
              </a:srgbClr>
            </a:solidFill>
            <a:ln w="72680"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xmlns="" id="{B362F8D8-DFEF-4FDA-85E2-2C95573E58B0}"/>
                </a:ext>
              </a:extLst>
            </p:cNvPr>
            <p:cNvSpPr/>
            <p:nvPr/>
          </p:nvSpPr>
          <p:spPr>
            <a:xfrm>
              <a:off x="3889923" y="6176670"/>
              <a:ext cx="306418" cy="428811"/>
            </a:xfrm>
            <a:custGeom>
              <a:avLst/>
              <a:gdLst>
                <a:gd name="connsiteX0" fmla="*/ 270078 w 306418"/>
                <a:gd name="connsiteY0" fmla="*/ 356132 h 428811"/>
                <a:gd name="connsiteX1" fmla="*/ 284614 w 306418"/>
                <a:gd name="connsiteY1" fmla="*/ 305256 h 428811"/>
                <a:gd name="connsiteX2" fmla="*/ 306418 w 306418"/>
                <a:gd name="connsiteY2" fmla="*/ 203504 h 428811"/>
                <a:gd name="connsiteX3" fmla="*/ 299150 w 306418"/>
                <a:gd name="connsiteY3" fmla="*/ 225308 h 428811"/>
                <a:gd name="connsiteX4" fmla="*/ 262810 w 306418"/>
                <a:gd name="connsiteY4" fmla="*/ 327060 h 428811"/>
                <a:gd name="connsiteX5" fmla="*/ 219203 w 306418"/>
                <a:gd name="connsiteY5" fmla="*/ 356132 h 428811"/>
                <a:gd name="connsiteX6" fmla="*/ 204667 w 306418"/>
                <a:gd name="connsiteY6" fmla="*/ 297988 h 428811"/>
                <a:gd name="connsiteX7" fmla="*/ 175595 w 306418"/>
                <a:gd name="connsiteY7" fmla="*/ 385203 h 428811"/>
                <a:gd name="connsiteX8" fmla="*/ 110183 w 306418"/>
                <a:gd name="connsiteY8" fmla="*/ 377935 h 428811"/>
                <a:gd name="connsiteX9" fmla="*/ 102915 w 306418"/>
                <a:gd name="connsiteY9" fmla="*/ 327060 h 428811"/>
                <a:gd name="connsiteX10" fmla="*/ 146523 w 306418"/>
                <a:gd name="connsiteY10" fmla="*/ 312523 h 428811"/>
                <a:gd name="connsiteX11" fmla="*/ 153791 w 306418"/>
                <a:gd name="connsiteY11" fmla="*/ 261648 h 428811"/>
                <a:gd name="connsiteX12" fmla="*/ 73843 w 306418"/>
                <a:gd name="connsiteY12" fmla="*/ 36340 h 428811"/>
                <a:gd name="connsiteX13" fmla="*/ 15699 w 306418"/>
                <a:gd name="connsiteY13" fmla="*/ 0 h 428811"/>
                <a:gd name="connsiteX14" fmla="*/ 1163 w 306418"/>
                <a:gd name="connsiteY14" fmla="*/ 58144 h 428811"/>
                <a:gd name="connsiteX15" fmla="*/ 1163 w 306418"/>
                <a:gd name="connsiteY15" fmla="*/ 181700 h 428811"/>
                <a:gd name="connsiteX16" fmla="*/ 1163 w 306418"/>
                <a:gd name="connsiteY16" fmla="*/ 181700 h 428811"/>
                <a:gd name="connsiteX17" fmla="*/ 22967 w 306418"/>
                <a:gd name="connsiteY17" fmla="*/ 268916 h 428811"/>
                <a:gd name="connsiteX18" fmla="*/ 146523 w 306418"/>
                <a:gd name="connsiteY18" fmla="*/ 428811 h 428811"/>
                <a:gd name="connsiteX19" fmla="*/ 190131 w 306418"/>
                <a:gd name="connsiteY19" fmla="*/ 399739 h 428811"/>
                <a:gd name="connsiteX20" fmla="*/ 226471 w 306418"/>
                <a:gd name="connsiteY20" fmla="*/ 370668 h 428811"/>
                <a:gd name="connsiteX21" fmla="*/ 270078 w 306418"/>
                <a:gd name="connsiteY21" fmla="*/ 356132 h 428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6418" h="428811">
                  <a:moveTo>
                    <a:pt x="270078" y="356132"/>
                  </a:moveTo>
                  <a:cubicBezTo>
                    <a:pt x="277346" y="341596"/>
                    <a:pt x="277346" y="327060"/>
                    <a:pt x="284614" y="305256"/>
                  </a:cubicBezTo>
                  <a:cubicBezTo>
                    <a:pt x="291882" y="268916"/>
                    <a:pt x="299150" y="239844"/>
                    <a:pt x="306418" y="203504"/>
                  </a:cubicBezTo>
                  <a:cubicBezTo>
                    <a:pt x="306418" y="210772"/>
                    <a:pt x="299150" y="218040"/>
                    <a:pt x="299150" y="225308"/>
                  </a:cubicBezTo>
                  <a:cubicBezTo>
                    <a:pt x="291882" y="261648"/>
                    <a:pt x="284614" y="297988"/>
                    <a:pt x="262810" y="327060"/>
                  </a:cubicBezTo>
                  <a:cubicBezTo>
                    <a:pt x="255543" y="334328"/>
                    <a:pt x="233739" y="356132"/>
                    <a:pt x="219203" y="356132"/>
                  </a:cubicBezTo>
                  <a:cubicBezTo>
                    <a:pt x="211935" y="356132"/>
                    <a:pt x="211935" y="312523"/>
                    <a:pt x="204667" y="297988"/>
                  </a:cubicBezTo>
                  <a:cubicBezTo>
                    <a:pt x="204667" y="327060"/>
                    <a:pt x="197399" y="370668"/>
                    <a:pt x="175595" y="385203"/>
                  </a:cubicBezTo>
                  <a:cubicBezTo>
                    <a:pt x="153791" y="399739"/>
                    <a:pt x="124719" y="399739"/>
                    <a:pt x="110183" y="377935"/>
                  </a:cubicBezTo>
                  <a:cubicBezTo>
                    <a:pt x="102915" y="363399"/>
                    <a:pt x="81111" y="341596"/>
                    <a:pt x="102915" y="327060"/>
                  </a:cubicBezTo>
                  <a:cubicBezTo>
                    <a:pt x="117451" y="319792"/>
                    <a:pt x="139255" y="334328"/>
                    <a:pt x="146523" y="312523"/>
                  </a:cubicBezTo>
                  <a:cubicBezTo>
                    <a:pt x="153791" y="297988"/>
                    <a:pt x="153791" y="276184"/>
                    <a:pt x="153791" y="261648"/>
                  </a:cubicBezTo>
                  <a:cubicBezTo>
                    <a:pt x="146523" y="181700"/>
                    <a:pt x="131987" y="87216"/>
                    <a:pt x="73843" y="36340"/>
                  </a:cubicBezTo>
                  <a:cubicBezTo>
                    <a:pt x="59307" y="21804"/>
                    <a:pt x="30235" y="0"/>
                    <a:pt x="15699" y="0"/>
                  </a:cubicBezTo>
                  <a:cubicBezTo>
                    <a:pt x="-6105" y="0"/>
                    <a:pt x="1163" y="50876"/>
                    <a:pt x="1163" y="58144"/>
                  </a:cubicBezTo>
                  <a:cubicBezTo>
                    <a:pt x="1163" y="101752"/>
                    <a:pt x="22967" y="138092"/>
                    <a:pt x="1163" y="181700"/>
                  </a:cubicBezTo>
                  <a:cubicBezTo>
                    <a:pt x="1163" y="181700"/>
                    <a:pt x="1163" y="181700"/>
                    <a:pt x="1163" y="181700"/>
                  </a:cubicBezTo>
                  <a:cubicBezTo>
                    <a:pt x="8431" y="210772"/>
                    <a:pt x="15699" y="239844"/>
                    <a:pt x="22967" y="268916"/>
                  </a:cubicBezTo>
                  <a:cubicBezTo>
                    <a:pt x="44771" y="327060"/>
                    <a:pt x="73843" y="421543"/>
                    <a:pt x="146523" y="428811"/>
                  </a:cubicBezTo>
                  <a:cubicBezTo>
                    <a:pt x="175595" y="428811"/>
                    <a:pt x="182863" y="414275"/>
                    <a:pt x="190131" y="399739"/>
                  </a:cubicBezTo>
                  <a:cubicBezTo>
                    <a:pt x="204667" y="385203"/>
                    <a:pt x="211935" y="377935"/>
                    <a:pt x="226471" y="370668"/>
                  </a:cubicBezTo>
                  <a:cubicBezTo>
                    <a:pt x="248274" y="363399"/>
                    <a:pt x="255543" y="356132"/>
                    <a:pt x="270078" y="356132"/>
                  </a:cubicBezTo>
                  <a:close/>
                </a:path>
              </a:pathLst>
            </a:custGeom>
            <a:solidFill>
              <a:srgbClr val="424D56">
                <a:alpha val="60000"/>
              </a:srgbClr>
            </a:solidFill>
            <a:ln w="72680"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xmlns="" id="{F0CA77F5-7585-4A5B-A04C-B756C344F9CB}"/>
                </a:ext>
              </a:extLst>
            </p:cNvPr>
            <p:cNvSpPr/>
            <p:nvPr/>
          </p:nvSpPr>
          <p:spPr>
            <a:xfrm>
              <a:off x="5221128" y="6329298"/>
              <a:ext cx="392471" cy="1199218"/>
            </a:xfrm>
            <a:custGeom>
              <a:avLst/>
              <a:gdLst>
                <a:gd name="connsiteX0" fmla="*/ 210772 w 392471"/>
                <a:gd name="connsiteY0" fmla="*/ 247111 h 1199218"/>
                <a:gd name="connsiteX1" fmla="*/ 188968 w 392471"/>
                <a:gd name="connsiteY1" fmla="*/ 174432 h 1199218"/>
                <a:gd name="connsiteX2" fmla="*/ 130824 w 392471"/>
                <a:gd name="connsiteY2" fmla="*/ 87216 h 1199218"/>
                <a:gd name="connsiteX3" fmla="*/ 0 w 392471"/>
                <a:gd name="connsiteY3" fmla="*/ 0 h 1199218"/>
                <a:gd name="connsiteX4" fmla="*/ 72680 w 392471"/>
                <a:gd name="connsiteY4" fmla="*/ 145360 h 1199218"/>
                <a:gd name="connsiteX5" fmla="*/ 109020 w 392471"/>
                <a:gd name="connsiteY5" fmla="*/ 632315 h 1199218"/>
                <a:gd name="connsiteX6" fmla="*/ 72680 w 392471"/>
                <a:gd name="connsiteY6" fmla="*/ 1097466 h 1199218"/>
                <a:gd name="connsiteX7" fmla="*/ 159896 w 392471"/>
                <a:gd name="connsiteY7" fmla="*/ 1024786 h 1199218"/>
                <a:gd name="connsiteX8" fmla="*/ 196236 w 392471"/>
                <a:gd name="connsiteY8" fmla="*/ 959374 h 1199218"/>
                <a:gd name="connsiteX9" fmla="*/ 203504 w 392471"/>
                <a:gd name="connsiteY9" fmla="*/ 959374 h 1199218"/>
                <a:gd name="connsiteX10" fmla="*/ 174432 w 392471"/>
                <a:gd name="connsiteY10" fmla="*/ 1126538 h 1199218"/>
                <a:gd name="connsiteX11" fmla="*/ 109020 w 392471"/>
                <a:gd name="connsiteY11" fmla="*/ 1199218 h 1199218"/>
                <a:gd name="connsiteX12" fmla="*/ 247112 w 392471"/>
                <a:gd name="connsiteY12" fmla="*/ 1053858 h 1199218"/>
                <a:gd name="connsiteX13" fmla="*/ 181700 w 392471"/>
                <a:gd name="connsiteY13" fmla="*/ 799479 h 1199218"/>
                <a:gd name="connsiteX14" fmla="*/ 210772 w 392471"/>
                <a:gd name="connsiteY14" fmla="*/ 268915 h 1199218"/>
                <a:gd name="connsiteX15" fmla="*/ 363400 w 392471"/>
                <a:gd name="connsiteY15" fmla="*/ 239844 h 1199218"/>
                <a:gd name="connsiteX16" fmla="*/ 392471 w 392471"/>
                <a:gd name="connsiteY16" fmla="*/ 232575 h 1199218"/>
                <a:gd name="connsiteX17" fmla="*/ 341595 w 392471"/>
                <a:gd name="connsiteY17" fmla="*/ 247111 h 1199218"/>
                <a:gd name="connsiteX18" fmla="*/ 210772 w 392471"/>
                <a:gd name="connsiteY18" fmla="*/ 247111 h 1199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2471" h="1199218">
                  <a:moveTo>
                    <a:pt x="210772" y="247111"/>
                  </a:moveTo>
                  <a:cubicBezTo>
                    <a:pt x="196236" y="225308"/>
                    <a:pt x="196236" y="196235"/>
                    <a:pt x="188968" y="174432"/>
                  </a:cubicBezTo>
                  <a:cubicBezTo>
                    <a:pt x="181700" y="138092"/>
                    <a:pt x="159896" y="109020"/>
                    <a:pt x="130824" y="87216"/>
                  </a:cubicBezTo>
                  <a:cubicBezTo>
                    <a:pt x="87216" y="58144"/>
                    <a:pt x="43608" y="29072"/>
                    <a:pt x="0" y="0"/>
                  </a:cubicBezTo>
                  <a:cubicBezTo>
                    <a:pt x="21804" y="50876"/>
                    <a:pt x="58144" y="94484"/>
                    <a:pt x="72680" y="145360"/>
                  </a:cubicBezTo>
                  <a:cubicBezTo>
                    <a:pt x="123556" y="305255"/>
                    <a:pt x="123556" y="472419"/>
                    <a:pt x="109020" y="632315"/>
                  </a:cubicBezTo>
                  <a:cubicBezTo>
                    <a:pt x="109020" y="675923"/>
                    <a:pt x="94484" y="1082930"/>
                    <a:pt x="72680" y="1097466"/>
                  </a:cubicBezTo>
                  <a:cubicBezTo>
                    <a:pt x="109020" y="1082930"/>
                    <a:pt x="138092" y="1053858"/>
                    <a:pt x="159896" y="1024786"/>
                  </a:cubicBezTo>
                  <a:cubicBezTo>
                    <a:pt x="174432" y="1002982"/>
                    <a:pt x="181700" y="981179"/>
                    <a:pt x="196236" y="959374"/>
                  </a:cubicBezTo>
                  <a:cubicBezTo>
                    <a:pt x="196236" y="959374"/>
                    <a:pt x="203504" y="959374"/>
                    <a:pt x="203504" y="959374"/>
                  </a:cubicBezTo>
                  <a:cubicBezTo>
                    <a:pt x="239844" y="995714"/>
                    <a:pt x="203504" y="1090198"/>
                    <a:pt x="174432" y="1126538"/>
                  </a:cubicBezTo>
                  <a:cubicBezTo>
                    <a:pt x="159896" y="1155610"/>
                    <a:pt x="130824" y="1177414"/>
                    <a:pt x="109020" y="1199218"/>
                  </a:cubicBezTo>
                  <a:cubicBezTo>
                    <a:pt x="167164" y="1162878"/>
                    <a:pt x="218040" y="1112002"/>
                    <a:pt x="247112" y="1053858"/>
                  </a:cubicBezTo>
                  <a:cubicBezTo>
                    <a:pt x="283452" y="966643"/>
                    <a:pt x="210772" y="879427"/>
                    <a:pt x="181700" y="799479"/>
                  </a:cubicBezTo>
                  <a:cubicBezTo>
                    <a:pt x="196236" y="625047"/>
                    <a:pt x="210772" y="450615"/>
                    <a:pt x="210772" y="268915"/>
                  </a:cubicBezTo>
                  <a:cubicBezTo>
                    <a:pt x="254380" y="290720"/>
                    <a:pt x="319792" y="254380"/>
                    <a:pt x="363400" y="239844"/>
                  </a:cubicBezTo>
                  <a:cubicBezTo>
                    <a:pt x="370667" y="239844"/>
                    <a:pt x="377935" y="232575"/>
                    <a:pt x="392471" y="232575"/>
                  </a:cubicBezTo>
                  <a:cubicBezTo>
                    <a:pt x="377935" y="239844"/>
                    <a:pt x="356131" y="239844"/>
                    <a:pt x="341595" y="247111"/>
                  </a:cubicBezTo>
                  <a:cubicBezTo>
                    <a:pt x="319792" y="254380"/>
                    <a:pt x="239844" y="276184"/>
                    <a:pt x="210772" y="247111"/>
                  </a:cubicBezTo>
                  <a:close/>
                </a:path>
              </a:pathLst>
            </a:custGeom>
            <a:solidFill>
              <a:srgbClr val="424D56">
                <a:alpha val="50000"/>
              </a:srgbClr>
            </a:solidFill>
            <a:ln w="72680" cap="flat">
              <a:noFill/>
              <a:prstDash val="solid"/>
              <a:miter/>
            </a:ln>
          </p:spPr>
          <p:txBody>
            <a:bodyPr rtlCol="0" anchor="ctr"/>
            <a:lstStyle/>
            <a:p>
              <a:endParaRPr lang="en-US"/>
            </a:p>
          </p:txBody>
        </p:sp>
        <p:grpSp>
          <p:nvGrpSpPr>
            <p:cNvPr id="51" name="Graphic 11">
              <a:extLst>
                <a:ext uri="{FF2B5EF4-FFF2-40B4-BE49-F238E27FC236}">
                  <a16:creationId xmlns:a16="http://schemas.microsoft.com/office/drawing/2014/main" xmlns="" id="{520FC619-57E2-42D3-A941-073AFFCABE53}"/>
                </a:ext>
              </a:extLst>
            </p:cNvPr>
            <p:cNvGrpSpPr/>
            <p:nvPr/>
          </p:nvGrpSpPr>
          <p:grpSpPr>
            <a:xfrm>
              <a:off x="4581545" y="5737360"/>
              <a:ext cx="268915" cy="229544"/>
              <a:chOff x="4581545" y="5737360"/>
              <a:chExt cx="268915" cy="229544"/>
            </a:xfrm>
          </p:grpSpPr>
          <p:sp>
            <p:nvSpPr>
              <p:cNvPr id="229" name="Freeform: Shape 228">
                <a:extLst>
                  <a:ext uri="{FF2B5EF4-FFF2-40B4-BE49-F238E27FC236}">
                    <a16:creationId xmlns:a16="http://schemas.microsoft.com/office/drawing/2014/main" xmlns="" id="{70900743-ED20-43EC-BE00-12E0A4C309D5}"/>
                  </a:ext>
                </a:extLst>
              </p:cNvPr>
              <p:cNvSpPr/>
              <p:nvPr/>
            </p:nvSpPr>
            <p:spPr>
              <a:xfrm>
                <a:off x="4588813" y="5737360"/>
                <a:ext cx="261647" cy="229544"/>
              </a:xfrm>
              <a:custGeom>
                <a:avLst/>
                <a:gdLst>
                  <a:gd name="connsiteX0" fmla="*/ 181700 w 261647"/>
                  <a:gd name="connsiteY0" fmla="*/ 214002 h 229544"/>
                  <a:gd name="connsiteX1" fmla="*/ 261648 w 261647"/>
                  <a:gd name="connsiteY1" fmla="*/ 148590 h 229544"/>
                  <a:gd name="connsiteX2" fmla="*/ 247112 w 261647"/>
                  <a:gd name="connsiteY2" fmla="*/ 10498 h 229544"/>
                  <a:gd name="connsiteX3" fmla="*/ 247112 w 261647"/>
                  <a:gd name="connsiteY3" fmla="*/ 3230 h 229544"/>
                  <a:gd name="connsiteX4" fmla="*/ 232576 w 261647"/>
                  <a:gd name="connsiteY4" fmla="*/ 3230 h 229544"/>
                  <a:gd name="connsiteX5" fmla="*/ 232576 w 261647"/>
                  <a:gd name="connsiteY5" fmla="*/ 3230 h 229544"/>
                  <a:gd name="connsiteX6" fmla="*/ 116288 w 261647"/>
                  <a:gd name="connsiteY6" fmla="*/ 25034 h 229544"/>
                  <a:gd name="connsiteX7" fmla="*/ 7268 w 261647"/>
                  <a:gd name="connsiteY7" fmla="*/ 39570 h 229544"/>
                  <a:gd name="connsiteX8" fmla="*/ 7268 w 261647"/>
                  <a:gd name="connsiteY8" fmla="*/ 39570 h 229544"/>
                  <a:gd name="connsiteX9" fmla="*/ 0 w 261647"/>
                  <a:gd name="connsiteY9" fmla="*/ 39570 h 229544"/>
                  <a:gd name="connsiteX10" fmla="*/ 0 w 261647"/>
                  <a:gd name="connsiteY10" fmla="*/ 39570 h 229544"/>
                  <a:gd name="connsiteX11" fmla="*/ 0 w 261647"/>
                  <a:gd name="connsiteY11" fmla="*/ 46838 h 229544"/>
                  <a:gd name="connsiteX12" fmla="*/ 0 w 261647"/>
                  <a:gd name="connsiteY12" fmla="*/ 46838 h 229544"/>
                  <a:gd name="connsiteX13" fmla="*/ 36340 w 261647"/>
                  <a:gd name="connsiteY13" fmla="*/ 206734 h 229544"/>
                  <a:gd name="connsiteX14" fmla="*/ 181700 w 261647"/>
                  <a:gd name="connsiteY14" fmla="*/ 214002 h 229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1647" h="229544">
                    <a:moveTo>
                      <a:pt x="181700" y="214002"/>
                    </a:moveTo>
                    <a:cubicBezTo>
                      <a:pt x="210772" y="199466"/>
                      <a:pt x="239844" y="170394"/>
                      <a:pt x="261648" y="148590"/>
                    </a:cubicBezTo>
                    <a:cubicBezTo>
                      <a:pt x="247112" y="104982"/>
                      <a:pt x="247112" y="61374"/>
                      <a:pt x="247112" y="10498"/>
                    </a:cubicBezTo>
                    <a:cubicBezTo>
                      <a:pt x="247112" y="10498"/>
                      <a:pt x="254380" y="3230"/>
                      <a:pt x="247112" y="3230"/>
                    </a:cubicBezTo>
                    <a:cubicBezTo>
                      <a:pt x="239844" y="-4038"/>
                      <a:pt x="232576" y="3230"/>
                      <a:pt x="232576" y="3230"/>
                    </a:cubicBezTo>
                    <a:cubicBezTo>
                      <a:pt x="232576" y="3230"/>
                      <a:pt x="232576" y="3230"/>
                      <a:pt x="232576" y="3230"/>
                    </a:cubicBezTo>
                    <a:cubicBezTo>
                      <a:pt x="196236" y="17766"/>
                      <a:pt x="152628" y="25034"/>
                      <a:pt x="116288" y="25034"/>
                    </a:cubicBezTo>
                    <a:cubicBezTo>
                      <a:pt x="79948" y="25034"/>
                      <a:pt x="43608" y="32302"/>
                      <a:pt x="7268" y="39570"/>
                    </a:cubicBezTo>
                    <a:lnTo>
                      <a:pt x="7268" y="39570"/>
                    </a:lnTo>
                    <a:cubicBezTo>
                      <a:pt x="7268" y="39570"/>
                      <a:pt x="0" y="39570"/>
                      <a:pt x="0" y="39570"/>
                    </a:cubicBezTo>
                    <a:cubicBezTo>
                      <a:pt x="0" y="39570"/>
                      <a:pt x="0" y="39570"/>
                      <a:pt x="0" y="39570"/>
                    </a:cubicBezTo>
                    <a:cubicBezTo>
                      <a:pt x="0" y="39570"/>
                      <a:pt x="0" y="39570"/>
                      <a:pt x="0" y="46838"/>
                    </a:cubicBezTo>
                    <a:cubicBezTo>
                      <a:pt x="0" y="46838"/>
                      <a:pt x="0" y="46838"/>
                      <a:pt x="0" y="46838"/>
                    </a:cubicBezTo>
                    <a:cubicBezTo>
                      <a:pt x="14536" y="97714"/>
                      <a:pt x="29072" y="148590"/>
                      <a:pt x="36340" y="206734"/>
                    </a:cubicBezTo>
                    <a:cubicBezTo>
                      <a:pt x="79948" y="235806"/>
                      <a:pt x="145360" y="235806"/>
                      <a:pt x="181700" y="214002"/>
                    </a:cubicBezTo>
                    <a:close/>
                  </a:path>
                </a:pathLst>
              </a:custGeom>
              <a:solidFill>
                <a:srgbClr val="F3D1BB"/>
              </a:solidFill>
              <a:ln w="72680"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xmlns="" id="{5225B2D9-17DE-4F1A-A7DB-959AEC648222}"/>
                  </a:ext>
                </a:extLst>
              </p:cNvPr>
              <p:cNvSpPr/>
              <p:nvPr/>
            </p:nvSpPr>
            <p:spPr>
              <a:xfrm>
                <a:off x="4588813" y="5737360"/>
                <a:ext cx="261647" cy="229544"/>
              </a:xfrm>
              <a:custGeom>
                <a:avLst/>
                <a:gdLst>
                  <a:gd name="connsiteX0" fmla="*/ 181700 w 261647"/>
                  <a:gd name="connsiteY0" fmla="*/ 214002 h 229544"/>
                  <a:gd name="connsiteX1" fmla="*/ 261648 w 261647"/>
                  <a:gd name="connsiteY1" fmla="*/ 148590 h 229544"/>
                  <a:gd name="connsiteX2" fmla="*/ 247112 w 261647"/>
                  <a:gd name="connsiteY2" fmla="*/ 10498 h 229544"/>
                  <a:gd name="connsiteX3" fmla="*/ 247112 w 261647"/>
                  <a:gd name="connsiteY3" fmla="*/ 3230 h 229544"/>
                  <a:gd name="connsiteX4" fmla="*/ 232576 w 261647"/>
                  <a:gd name="connsiteY4" fmla="*/ 3230 h 229544"/>
                  <a:gd name="connsiteX5" fmla="*/ 232576 w 261647"/>
                  <a:gd name="connsiteY5" fmla="*/ 3230 h 229544"/>
                  <a:gd name="connsiteX6" fmla="*/ 116288 w 261647"/>
                  <a:gd name="connsiteY6" fmla="*/ 25034 h 229544"/>
                  <a:gd name="connsiteX7" fmla="*/ 7268 w 261647"/>
                  <a:gd name="connsiteY7" fmla="*/ 39570 h 229544"/>
                  <a:gd name="connsiteX8" fmla="*/ 7268 w 261647"/>
                  <a:gd name="connsiteY8" fmla="*/ 39570 h 229544"/>
                  <a:gd name="connsiteX9" fmla="*/ 0 w 261647"/>
                  <a:gd name="connsiteY9" fmla="*/ 39570 h 229544"/>
                  <a:gd name="connsiteX10" fmla="*/ 0 w 261647"/>
                  <a:gd name="connsiteY10" fmla="*/ 39570 h 229544"/>
                  <a:gd name="connsiteX11" fmla="*/ 0 w 261647"/>
                  <a:gd name="connsiteY11" fmla="*/ 46838 h 229544"/>
                  <a:gd name="connsiteX12" fmla="*/ 0 w 261647"/>
                  <a:gd name="connsiteY12" fmla="*/ 46838 h 229544"/>
                  <a:gd name="connsiteX13" fmla="*/ 36340 w 261647"/>
                  <a:gd name="connsiteY13" fmla="*/ 206734 h 229544"/>
                  <a:gd name="connsiteX14" fmla="*/ 181700 w 261647"/>
                  <a:gd name="connsiteY14" fmla="*/ 214002 h 229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1647" h="229544">
                    <a:moveTo>
                      <a:pt x="181700" y="214002"/>
                    </a:moveTo>
                    <a:cubicBezTo>
                      <a:pt x="210772" y="199466"/>
                      <a:pt x="239844" y="170394"/>
                      <a:pt x="261648" y="148590"/>
                    </a:cubicBezTo>
                    <a:cubicBezTo>
                      <a:pt x="247112" y="104982"/>
                      <a:pt x="247112" y="61374"/>
                      <a:pt x="247112" y="10498"/>
                    </a:cubicBezTo>
                    <a:cubicBezTo>
                      <a:pt x="247112" y="10498"/>
                      <a:pt x="254380" y="3230"/>
                      <a:pt x="247112" y="3230"/>
                    </a:cubicBezTo>
                    <a:cubicBezTo>
                      <a:pt x="239844" y="-4038"/>
                      <a:pt x="232576" y="3230"/>
                      <a:pt x="232576" y="3230"/>
                    </a:cubicBezTo>
                    <a:cubicBezTo>
                      <a:pt x="232576" y="3230"/>
                      <a:pt x="232576" y="3230"/>
                      <a:pt x="232576" y="3230"/>
                    </a:cubicBezTo>
                    <a:cubicBezTo>
                      <a:pt x="196236" y="17766"/>
                      <a:pt x="152628" y="25034"/>
                      <a:pt x="116288" y="25034"/>
                    </a:cubicBezTo>
                    <a:cubicBezTo>
                      <a:pt x="79948" y="25034"/>
                      <a:pt x="43608" y="32302"/>
                      <a:pt x="7268" y="39570"/>
                    </a:cubicBezTo>
                    <a:lnTo>
                      <a:pt x="7268" y="39570"/>
                    </a:lnTo>
                    <a:cubicBezTo>
                      <a:pt x="7268" y="39570"/>
                      <a:pt x="0" y="39570"/>
                      <a:pt x="0" y="39570"/>
                    </a:cubicBezTo>
                    <a:cubicBezTo>
                      <a:pt x="0" y="39570"/>
                      <a:pt x="0" y="39570"/>
                      <a:pt x="0" y="39570"/>
                    </a:cubicBezTo>
                    <a:cubicBezTo>
                      <a:pt x="0" y="39570"/>
                      <a:pt x="0" y="39570"/>
                      <a:pt x="0" y="46838"/>
                    </a:cubicBezTo>
                    <a:cubicBezTo>
                      <a:pt x="0" y="46838"/>
                      <a:pt x="0" y="46838"/>
                      <a:pt x="0" y="46838"/>
                    </a:cubicBezTo>
                    <a:cubicBezTo>
                      <a:pt x="14536" y="97714"/>
                      <a:pt x="29072" y="148590"/>
                      <a:pt x="36340" y="206734"/>
                    </a:cubicBezTo>
                    <a:cubicBezTo>
                      <a:pt x="79948" y="235806"/>
                      <a:pt x="145360" y="235806"/>
                      <a:pt x="181700" y="214002"/>
                    </a:cubicBezTo>
                    <a:close/>
                  </a:path>
                </a:pathLst>
              </a:custGeom>
              <a:solidFill>
                <a:srgbClr val="EEC6AC">
                  <a:alpha val="70000"/>
                </a:srgbClr>
              </a:solidFill>
              <a:ln w="72680" cap="flat">
                <a:noFill/>
                <a:prstDash val="solid"/>
                <a:miter/>
              </a:ln>
            </p:spPr>
            <p:txBody>
              <a:bodyPr rtlCol="0" anchor="ctr"/>
              <a:lstStyle/>
              <a:p>
                <a:endParaRPr lang="en-US"/>
              </a:p>
            </p:txBody>
          </p:sp>
          <p:sp>
            <p:nvSpPr>
              <p:cNvPr id="231" name="Freeform: Shape 230">
                <a:extLst>
                  <a:ext uri="{FF2B5EF4-FFF2-40B4-BE49-F238E27FC236}">
                    <a16:creationId xmlns:a16="http://schemas.microsoft.com/office/drawing/2014/main" xmlns="" id="{35B51CB5-B554-4EE5-9838-131492E7E873}"/>
                  </a:ext>
                </a:extLst>
              </p:cNvPr>
              <p:cNvSpPr/>
              <p:nvPr/>
            </p:nvSpPr>
            <p:spPr>
              <a:xfrm>
                <a:off x="4588813" y="5737360"/>
                <a:ext cx="261647" cy="229544"/>
              </a:xfrm>
              <a:custGeom>
                <a:avLst/>
                <a:gdLst>
                  <a:gd name="connsiteX0" fmla="*/ 181700 w 261647"/>
                  <a:gd name="connsiteY0" fmla="*/ 214002 h 229544"/>
                  <a:gd name="connsiteX1" fmla="*/ 261648 w 261647"/>
                  <a:gd name="connsiteY1" fmla="*/ 148590 h 229544"/>
                  <a:gd name="connsiteX2" fmla="*/ 247112 w 261647"/>
                  <a:gd name="connsiteY2" fmla="*/ 10498 h 229544"/>
                  <a:gd name="connsiteX3" fmla="*/ 247112 w 261647"/>
                  <a:gd name="connsiteY3" fmla="*/ 3230 h 229544"/>
                  <a:gd name="connsiteX4" fmla="*/ 232576 w 261647"/>
                  <a:gd name="connsiteY4" fmla="*/ 3230 h 229544"/>
                  <a:gd name="connsiteX5" fmla="*/ 232576 w 261647"/>
                  <a:gd name="connsiteY5" fmla="*/ 3230 h 229544"/>
                  <a:gd name="connsiteX6" fmla="*/ 116288 w 261647"/>
                  <a:gd name="connsiteY6" fmla="*/ 25034 h 229544"/>
                  <a:gd name="connsiteX7" fmla="*/ 7268 w 261647"/>
                  <a:gd name="connsiteY7" fmla="*/ 39570 h 229544"/>
                  <a:gd name="connsiteX8" fmla="*/ 7268 w 261647"/>
                  <a:gd name="connsiteY8" fmla="*/ 39570 h 229544"/>
                  <a:gd name="connsiteX9" fmla="*/ 0 w 261647"/>
                  <a:gd name="connsiteY9" fmla="*/ 39570 h 229544"/>
                  <a:gd name="connsiteX10" fmla="*/ 0 w 261647"/>
                  <a:gd name="connsiteY10" fmla="*/ 39570 h 229544"/>
                  <a:gd name="connsiteX11" fmla="*/ 0 w 261647"/>
                  <a:gd name="connsiteY11" fmla="*/ 46838 h 229544"/>
                  <a:gd name="connsiteX12" fmla="*/ 0 w 261647"/>
                  <a:gd name="connsiteY12" fmla="*/ 46838 h 229544"/>
                  <a:gd name="connsiteX13" fmla="*/ 36340 w 261647"/>
                  <a:gd name="connsiteY13" fmla="*/ 206734 h 229544"/>
                  <a:gd name="connsiteX14" fmla="*/ 181700 w 261647"/>
                  <a:gd name="connsiteY14" fmla="*/ 214002 h 229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1647" h="229544">
                    <a:moveTo>
                      <a:pt x="181700" y="214002"/>
                    </a:moveTo>
                    <a:cubicBezTo>
                      <a:pt x="210772" y="199466"/>
                      <a:pt x="239844" y="170394"/>
                      <a:pt x="261648" y="148590"/>
                    </a:cubicBezTo>
                    <a:cubicBezTo>
                      <a:pt x="247112" y="104982"/>
                      <a:pt x="247112" y="61374"/>
                      <a:pt x="247112" y="10498"/>
                    </a:cubicBezTo>
                    <a:cubicBezTo>
                      <a:pt x="247112" y="10498"/>
                      <a:pt x="254380" y="3230"/>
                      <a:pt x="247112" y="3230"/>
                    </a:cubicBezTo>
                    <a:cubicBezTo>
                      <a:pt x="239844" y="-4038"/>
                      <a:pt x="232576" y="3230"/>
                      <a:pt x="232576" y="3230"/>
                    </a:cubicBezTo>
                    <a:cubicBezTo>
                      <a:pt x="232576" y="3230"/>
                      <a:pt x="232576" y="3230"/>
                      <a:pt x="232576" y="3230"/>
                    </a:cubicBezTo>
                    <a:cubicBezTo>
                      <a:pt x="196236" y="17766"/>
                      <a:pt x="152628" y="25034"/>
                      <a:pt x="116288" y="25034"/>
                    </a:cubicBezTo>
                    <a:cubicBezTo>
                      <a:pt x="79948" y="25034"/>
                      <a:pt x="43608" y="32302"/>
                      <a:pt x="7268" y="39570"/>
                    </a:cubicBezTo>
                    <a:lnTo>
                      <a:pt x="7268" y="39570"/>
                    </a:lnTo>
                    <a:cubicBezTo>
                      <a:pt x="7268" y="39570"/>
                      <a:pt x="0" y="39570"/>
                      <a:pt x="0" y="39570"/>
                    </a:cubicBezTo>
                    <a:cubicBezTo>
                      <a:pt x="0" y="39570"/>
                      <a:pt x="0" y="39570"/>
                      <a:pt x="0" y="39570"/>
                    </a:cubicBezTo>
                    <a:cubicBezTo>
                      <a:pt x="0" y="39570"/>
                      <a:pt x="0" y="39570"/>
                      <a:pt x="0" y="46838"/>
                    </a:cubicBezTo>
                    <a:cubicBezTo>
                      <a:pt x="0" y="46838"/>
                      <a:pt x="0" y="46838"/>
                      <a:pt x="0" y="46838"/>
                    </a:cubicBezTo>
                    <a:cubicBezTo>
                      <a:pt x="14536" y="97714"/>
                      <a:pt x="29072" y="148590"/>
                      <a:pt x="36340" y="206734"/>
                    </a:cubicBezTo>
                    <a:cubicBezTo>
                      <a:pt x="79948" y="235806"/>
                      <a:pt x="145360" y="235806"/>
                      <a:pt x="181700" y="214002"/>
                    </a:cubicBezTo>
                    <a:close/>
                  </a:path>
                </a:pathLst>
              </a:custGeom>
              <a:solidFill>
                <a:srgbClr val="EEC6AC">
                  <a:alpha val="70000"/>
                </a:srgbClr>
              </a:solidFill>
              <a:ln w="72680"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xmlns="" id="{9D5BECA3-10F9-4514-A08D-B3E5110821C8}"/>
                  </a:ext>
                </a:extLst>
              </p:cNvPr>
              <p:cNvSpPr/>
              <p:nvPr/>
            </p:nvSpPr>
            <p:spPr>
              <a:xfrm>
                <a:off x="4581545" y="5744628"/>
                <a:ext cx="261647" cy="206733"/>
              </a:xfrm>
              <a:custGeom>
                <a:avLst/>
                <a:gdLst>
                  <a:gd name="connsiteX0" fmla="*/ 58144 w 261647"/>
                  <a:gd name="connsiteY0" fmla="*/ 206734 h 206733"/>
                  <a:gd name="connsiteX1" fmla="*/ 14536 w 261647"/>
                  <a:gd name="connsiteY1" fmla="*/ 46838 h 206733"/>
                  <a:gd name="connsiteX2" fmla="*/ 116288 w 261647"/>
                  <a:gd name="connsiteY2" fmla="*/ 39570 h 206733"/>
                  <a:gd name="connsiteX3" fmla="*/ 239844 w 261647"/>
                  <a:gd name="connsiteY3" fmla="*/ 10498 h 206733"/>
                  <a:gd name="connsiteX4" fmla="*/ 239844 w 261647"/>
                  <a:gd name="connsiteY4" fmla="*/ 10498 h 206733"/>
                  <a:gd name="connsiteX5" fmla="*/ 239844 w 261647"/>
                  <a:gd name="connsiteY5" fmla="*/ 10498 h 206733"/>
                  <a:gd name="connsiteX6" fmla="*/ 254380 w 261647"/>
                  <a:gd name="connsiteY6" fmla="*/ 155858 h 206733"/>
                  <a:gd name="connsiteX7" fmla="*/ 261648 w 261647"/>
                  <a:gd name="connsiteY7" fmla="*/ 148590 h 206733"/>
                  <a:gd name="connsiteX8" fmla="*/ 247112 w 261647"/>
                  <a:gd name="connsiteY8" fmla="*/ 10498 h 206733"/>
                  <a:gd name="connsiteX9" fmla="*/ 247112 w 261647"/>
                  <a:gd name="connsiteY9" fmla="*/ 3230 h 206733"/>
                  <a:gd name="connsiteX10" fmla="*/ 232576 w 261647"/>
                  <a:gd name="connsiteY10" fmla="*/ 3230 h 206733"/>
                  <a:gd name="connsiteX11" fmla="*/ 232576 w 261647"/>
                  <a:gd name="connsiteY11" fmla="*/ 3230 h 206733"/>
                  <a:gd name="connsiteX12" fmla="*/ 116288 w 261647"/>
                  <a:gd name="connsiteY12" fmla="*/ 25034 h 206733"/>
                  <a:gd name="connsiteX13" fmla="*/ 7268 w 261647"/>
                  <a:gd name="connsiteY13" fmla="*/ 39570 h 206733"/>
                  <a:gd name="connsiteX14" fmla="*/ 7268 w 261647"/>
                  <a:gd name="connsiteY14" fmla="*/ 39570 h 206733"/>
                  <a:gd name="connsiteX15" fmla="*/ 0 w 261647"/>
                  <a:gd name="connsiteY15" fmla="*/ 39570 h 206733"/>
                  <a:gd name="connsiteX16" fmla="*/ 0 w 261647"/>
                  <a:gd name="connsiteY16" fmla="*/ 39570 h 206733"/>
                  <a:gd name="connsiteX17" fmla="*/ 0 w 261647"/>
                  <a:gd name="connsiteY17" fmla="*/ 46838 h 206733"/>
                  <a:gd name="connsiteX18" fmla="*/ 0 w 261647"/>
                  <a:gd name="connsiteY18" fmla="*/ 46838 h 206733"/>
                  <a:gd name="connsiteX19" fmla="*/ 36340 w 261647"/>
                  <a:gd name="connsiteY19" fmla="*/ 206734 h 206733"/>
                  <a:gd name="connsiteX20" fmla="*/ 58144 w 261647"/>
                  <a:gd name="connsiteY20" fmla="*/ 206734 h 206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61647" h="206733">
                    <a:moveTo>
                      <a:pt x="58144" y="206734"/>
                    </a:moveTo>
                    <a:cubicBezTo>
                      <a:pt x="58144" y="148590"/>
                      <a:pt x="36340" y="97714"/>
                      <a:pt x="14536" y="46838"/>
                    </a:cubicBezTo>
                    <a:cubicBezTo>
                      <a:pt x="50876" y="54106"/>
                      <a:pt x="87216" y="39570"/>
                      <a:pt x="116288" y="39570"/>
                    </a:cubicBezTo>
                    <a:cubicBezTo>
                      <a:pt x="159896" y="39570"/>
                      <a:pt x="203504" y="32302"/>
                      <a:pt x="239844" y="10498"/>
                    </a:cubicBezTo>
                    <a:cubicBezTo>
                      <a:pt x="239844" y="10498"/>
                      <a:pt x="239844" y="10498"/>
                      <a:pt x="239844" y="10498"/>
                    </a:cubicBezTo>
                    <a:cubicBezTo>
                      <a:pt x="239844" y="10498"/>
                      <a:pt x="239844" y="10498"/>
                      <a:pt x="239844" y="10498"/>
                    </a:cubicBezTo>
                    <a:cubicBezTo>
                      <a:pt x="232576" y="54106"/>
                      <a:pt x="239844" y="112250"/>
                      <a:pt x="254380" y="155858"/>
                    </a:cubicBezTo>
                    <a:cubicBezTo>
                      <a:pt x="254380" y="155858"/>
                      <a:pt x="261648" y="148590"/>
                      <a:pt x="261648" y="148590"/>
                    </a:cubicBezTo>
                    <a:cubicBezTo>
                      <a:pt x="247112" y="104982"/>
                      <a:pt x="247112" y="61374"/>
                      <a:pt x="247112" y="10498"/>
                    </a:cubicBezTo>
                    <a:cubicBezTo>
                      <a:pt x="247112" y="10498"/>
                      <a:pt x="254380" y="3230"/>
                      <a:pt x="247112" y="3230"/>
                    </a:cubicBezTo>
                    <a:cubicBezTo>
                      <a:pt x="239844" y="-4038"/>
                      <a:pt x="232576" y="3230"/>
                      <a:pt x="232576" y="3230"/>
                    </a:cubicBezTo>
                    <a:cubicBezTo>
                      <a:pt x="232576" y="3230"/>
                      <a:pt x="232576" y="3230"/>
                      <a:pt x="232576" y="3230"/>
                    </a:cubicBezTo>
                    <a:cubicBezTo>
                      <a:pt x="196236" y="17766"/>
                      <a:pt x="152628" y="25034"/>
                      <a:pt x="116288" y="25034"/>
                    </a:cubicBezTo>
                    <a:cubicBezTo>
                      <a:pt x="79948" y="25034"/>
                      <a:pt x="43608" y="32302"/>
                      <a:pt x="7268" y="39570"/>
                    </a:cubicBezTo>
                    <a:lnTo>
                      <a:pt x="7268" y="39570"/>
                    </a:lnTo>
                    <a:cubicBezTo>
                      <a:pt x="7268" y="39570"/>
                      <a:pt x="0" y="39570"/>
                      <a:pt x="0" y="39570"/>
                    </a:cubicBezTo>
                    <a:cubicBezTo>
                      <a:pt x="0" y="39570"/>
                      <a:pt x="0" y="39570"/>
                      <a:pt x="0" y="39570"/>
                    </a:cubicBezTo>
                    <a:cubicBezTo>
                      <a:pt x="0" y="39570"/>
                      <a:pt x="0" y="39570"/>
                      <a:pt x="0" y="46838"/>
                    </a:cubicBezTo>
                    <a:cubicBezTo>
                      <a:pt x="0" y="46838"/>
                      <a:pt x="0" y="46838"/>
                      <a:pt x="0" y="46838"/>
                    </a:cubicBezTo>
                    <a:cubicBezTo>
                      <a:pt x="14536" y="97714"/>
                      <a:pt x="29072" y="148590"/>
                      <a:pt x="36340" y="206734"/>
                    </a:cubicBezTo>
                    <a:cubicBezTo>
                      <a:pt x="50876" y="206734"/>
                      <a:pt x="50876" y="206734"/>
                      <a:pt x="58144" y="206734"/>
                    </a:cubicBezTo>
                    <a:close/>
                  </a:path>
                </a:pathLst>
              </a:custGeom>
              <a:solidFill>
                <a:srgbClr val="B65439"/>
              </a:solidFill>
              <a:ln w="72680" cap="flat">
                <a:noFill/>
                <a:prstDash val="solid"/>
                <a:miter/>
              </a:ln>
            </p:spPr>
            <p:txBody>
              <a:bodyPr rtlCol="0" anchor="ctr"/>
              <a:lstStyle/>
              <a:p>
                <a:endParaRPr lang="en-US"/>
              </a:p>
            </p:txBody>
          </p:sp>
        </p:grpSp>
        <p:sp>
          <p:nvSpPr>
            <p:cNvPr id="52" name="Freeform: Shape 51">
              <a:extLst>
                <a:ext uri="{FF2B5EF4-FFF2-40B4-BE49-F238E27FC236}">
                  <a16:creationId xmlns:a16="http://schemas.microsoft.com/office/drawing/2014/main" xmlns="" id="{733F6E1A-5B98-4CCC-94B6-737BE622965B}"/>
                </a:ext>
              </a:extLst>
            </p:cNvPr>
            <p:cNvSpPr/>
            <p:nvPr/>
          </p:nvSpPr>
          <p:spPr>
            <a:xfrm>
              <a:off x="4586754" y="5875452"/>
              <a:ext cx="285511" cy="104981"/>
            </a:xfrm>
            <a:custGeom>
              <a:avLst/>
              <a:gdLst>
                <a:gd name="connsiteX0" fmla="*/ 285511 w 285511"/>
                <a:gd name="connsiteY0" fmla="*/ 3230 h 104981"/>
                <a:gd name="connsiteX1" fmla="*/ 132883 w 285511"/>
                <a:gd name="connsiteY1" fmla="*/ 90446 h 104981"/>
                <a:gd name="connsiteX2" fmla="*/ 45667 w 285511"/>
                <a:gd name="connsiteY2" fmla="*/ 68642 h 104981"/>
                <a:gd name="connsiteX3" fmla="*/ 16596 w 285511"/>
                <a:gd name="connsiteY3" fmla="*/ 32302 h 104981"/>
                <a:gd name="connsiteX4" fmla="*/ 31132 w 285511"/>
                <a:gd name="connsiteY4" fmla="*/ 25034 h 104981"/>
                <a:gd name="connsiteX5" fmla="*/ 31132 w 285511"/>
                <a:gd name="connsiteY5" fmla="*/ 25034 h 104981"/>
                <a:gd name="connsiteX6" fmla="*/ 9327 w 285511"/>
                <a:gd name="connsiteY6" fmla="*/ 3230 h 104981"/>
                <a:gd name="connsiteX7" fmla="*/ 2060 w 285511"/>
                <a:gd name="connsiteY7" fmla="*/ 3230 h 104981"/>
                <a:gd name="connsiteX8" fmla="*/ 103811 w 285511"/>
                <a:gd name="connsiteY8" fmla="*/ 104982 h 104981"/>
                <a:gd name="connsiteX9" fmla="*/ 285511 w 285511"/>
                <a:gd name="connsiteY9" fmla="*/ 3230 h 104981"/>
                <a:gd name="connsiteX10" fmla="*/ 285511 w 285511"/>
                <a:gd name="connsiteY10" fmla="*/ 3230 h 104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5511" h="104981">
                  <a:moveTo>
                    <a:pt x="285511" y="3230"/>
                  </a:moveTo>
                  <a:cubicBezTo>
                    <a:pt x="241903" y="46838"/>
                    <a:pt x="198295" y="83178"/>
                    <a:pt x="132883" y="90446"/>
                  </a:cubicBezTo>
                  <a:cubicBezTo>
                    <a:pt x="103811" y="90446"/>
                    <a:pt x="74740" y="90446"/>
                    <a:pt x="45667" y="68642"/>
                  </a:cubicBezTo>
                  <a:cubicBezTo>
                    <a:pt x="31132" y="61374"/>
                    <a:pt x="23864" y="46838"/>
                    <a:pt x="16596" y="32302"/>
                  </a:cubicBezTo>
                  <a:cubicBezTo>
                    <a:pt x="2060" y="3230"/>
                    <a:pt x="31132" y="25034"/>
                    <a:pt x="31132" y="25034"/>
                  </a:cubicBezTo>
                  <a:cubicBezTo>
                    <a:pt x="31132" y="25034"/>
                    <a:pt x="38400" y="25034"/>
                    <a:pt x="31132" y="25034"/>
                  </a:cubicBezTo>
                  <a:cubicBezTo>
                    <a:pt x="23864" y="17766"/>
                    <a:pt x="16596" y="10498"/>
                    <a:pt x="9327" y="3230"/>
                  </a:cubicBezTo>
                  <a:cubicBezTo>
                    <a:pt x="9327" y="3230"/>
                    <a:pt x="2060" y="3230"/>
                    <a:pt x="2060" y="3230"/>
                  </a:cubicBezTo>
                  <a:cubicBezTo>
                    <a:pt x="-12476" y="68642"/>
                    <a:pt x="52935" y="97714"/>
                    <a:pt x="103811" y="104982"/>
                  </a:cubicBezTo>
                  <a:cubicBezTo>
                    <a:pt x="176491" y="104982"/>
                    <a:pt x="249171" y="61374"/>
                    <a:pt x="285511" y="3230"/>
                  </a:cubicBezTo>
                  <a:cubicBezTo>
                    <a:pt x="285511" y="3230"/>
                    <a:pt x="285511" y="-4038"/>
                    <a:pt x="285511" y="3230"/>
                  </a:cubicBezTo>
                  <a:close/>
                </a:path>
              </a:pathLst>
            </a:custGeom>
            <a:solidFill>
              <a:srgbClr val="103D5E"/>
            </a:solidFill>
            <a:ln w="72680"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xmlns="" id="{4D883860-C47B-4CA2-95D0-3D52CFD00923}"/>
                </a:ext>
              </a:extLst>
            </p:cNvPr>
            <p:cNvSpPr/>
            <p:nvPr/>
          </p:nvSpPr>
          <p:spPr>
            <a:xfrm>
              <a:off x="3912890" y="6169402"/>
              <a:ext cx="148215" cy="349563"/>
            </a:xfrm>
            <a:custGeom>
              <a:avLst/>
              <a:gdLst>
                <a:gd name="connsiteX0" fmla="*/ 138092 w 148215"/>
                <a:gd name="connsiteY0" fmla="*/ 188968 h 349563"/>
                <a:gd name="connsiteX1" fmla="*/ 0 w 148215"/>
                <a:gd name="connsiteY1" fmla="*/ 0 h 349563"/>
                <a:gd name="connsiteX2" fmla="*/ 0 w 148215"/>
                <a:gd name="connsiteY2" fmla="*/ 0 h 349563"/>
                <a:gd name="connsiteX3" fmla="*/ 109020 w 148215"/>
                <a:gd name="connsiteY3" fmla="*/ 130824 h 349563"/>
                <a:gd name="connsiteX4" fmla="*/ 130824 w 148215"/>
                <a:gd name="connsiteY4" fmla="*/ 232576 h 349563"/>
                <a:gd name="connsiteX5" fmla="*/ 130824 w 148215"/>
                <a:gd name="connsiteY5" fmla="*/ 283451 h 349563"/>
                <a:gd name="connsiteX6" fmla="*/ 101752 w 148215"/>
                <a:gd name="connsiteY6" fmla="*/ 319791 h 349563"/>
                <a:gd name="connsiteX7" fmla="*/ 94484 w 148215"/>
                <a:gd name="connsiteY7" fmla="*/ 327060 h 349563"/>
                <a:gd name="connsiteX8" fmla="*/ 130824 w 148215"/>
                <a:gd name="connsiteY8" fmla="*/ 341596 h 349563"/>
                <a:gd name="connsiteX9" fmla="*/ 138092 w 148215"/>
                <a:gd name="connsiteY9" fmla="*/ 188968 h 349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8215" h="349563">
                  <a:moveTo>
                    <a:pt x="138092" y="188968"/>
                  </a:moveTo>
                  <a:cubicBezTo>
                    <a:pt x="123556" y="109020"/>
                    <a:pt x="87216" y="21804"/>
                    <a:pt x="0" y="0"/>
                  </a:cubicBezTo>
                  <a:cubicBezTo>
                    <a:pt x="0" y="0"/>
                    <a:pt x="0" y="0"/>
                    <a:pt x="0" y="0"/>
                  </a:cubicBezTo>
                  <a:cubicBezTo>
                    <a:pt x="58144" y="21804"/>
                    <a:pt x="94484" y="72680"/>
                    <a:pt x="109020" y="130824"/>
                  </a:cubicBezTo>
                  <a:cubicBezTo>
                    <a:pt x="123556" y="159896"/>
                    <a:pt x="123556" y="196236"/>
                    <a:pt x="130824" y="232576"/>
                  </a:cubicBezTo>
                  <a:cubicBezTo>
                    <a:pt x="130824" y="247111"/>
                    <a:pt x="130824" y="268916"/>
                    <a:pt x="130824" y="283451"/>
                  </a:cubicBezTo>
                  <a:cubicBezTo>
                    <a:pt x="130824" y="305256"/>
                    <a:pt x="130824" y="348863"/>
                    <a:pt x="101752" y="319791"/>
                  </a:cubicBezTo>
                  <a:cubicBezTo>
                    <a:pt x="101752" y="319791"/>
                    <a:pt x="94484" y="319791"/>
                    <a:pt x="94484" y="327060"/>
                  </a:cubicBezTo>
                  <a:cubicBezTo>
                    <a:pt x="101752" y="334327"/>
                    <a:pt x="123556" y="363399"/>
                    <a:pt x="130824" y="341596"/>
                  </a:cubicBezTo>
                  <a:cubicBezTo>
                    <a:pt x="159896" y="297987"/>
                    <a:pt x="145360" y="232576"/>
                    <a:pt x="138092" y="188968"/>
                  </a:cubicBezTo>
                  <a:close/>
                </a:path>
              </a:pathLst>
            </a:custGeom>
            <a:solidFill>
              <a:srgbClr val="09293D"/>
            </a:solidFill>
            <a:ln w="72680"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xmlns="" id="{71B2AC4C-76F6-49FE-B14E-FBBEB6A4DBA2}"/>
                </a:ext>
              </a:extLst>
            </p:cNvPr>
            <p:cNvSpPr/>
            <p:nvPr/>
          </p:nvSpPr>
          <p:spPr>
            <a:xfrm>
              <a:off x="4232682" y="7492176"/>
              <a:ext cx="835959" cy="101751"/>
            </a:xfrm>
            <a:custGeom>
              <a:avLst/>
              <a:gdLst>
                <a:gd name="connsiteX0" fmla="*/ 399739 w 835959"/>
                <a:gd name="connsiteY0" fmla="*/ 79948 h 101751"/>
                <a:gd name="connsiteX1" fmla="*/ 0 w 835959"/>
                <a:gd name="connsiteY1" fmla="*/ 0 h 101751"/>
                <a:gd name="connsiteX2" fmla="*/ 159896 w 835959"/>
                <a:gd name="connsiteY2" fmla="*/ 72680 h 101751"/>
                <a:gd name="connsiteX3" fmla="*/ 370667 w 835959"/>
                <a:gd name="connsiteY3" fmla="*/ 101752 h 101751"/>
                <a:gd name="connsiteX4" fmla="*/ 610511 w 835959"/>
                <a:gd name="connsiteY4" fmla="*/ 72680 h 101751"/>
                <a:gd name="connsiteX5" fmla="*/ 835819 w 835959"/>
                <a:gd name="connsiteY5" fmla="*/ 14536 h 101751"/>
                <a:gd name="connsiteX6" fmla="*/ 399739 w 835959"/>
                <a:gd name="connsiteY6" fmla="*/ 79948 h 101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5959" h="101751">
                  <a:moveTo>
                    <a:pt x="399739" y="79948"/>
                  </a:moveTo>
                  <a:cubicBezTo>
                    <a:pt x="138092" y="79948"/>
                    <a:pt x="0" y="0"/>
                    <a:pt x="0" y="0"/>
                  </a:cubicBezTo>
                  <a:cubicBezTo>
                    <a:pt x="50876" y="36340"/>
                    <a:pt x="101752" y="58144"/>
                    <a:pt x="159896" y="72680"/>
                  </a:cubicBezTo>
                  <a:cubicBezTo>
                    <a:pt x="232576" y="87216"/>
                    <a:pt x="297988" y="101752"/>
                    <a:pt x="370667" y="101752"/>
                  </a:cubicBezTo>
                  <a:cubicBezTo>
                    <a:pt x="450615" y="101752"/>
                    <a:pt x="530563" y="87216"/>
                    <a:pt x="610511" y="72680"/>
                  </a:cubicBezTo>
                  <a:cubicBezTo>
                    <a:pt x="683191" y="58144"/>
                    <a:pt x="763139" y="43608"/>
                    <a:pt x="835819" y="14536"/>
                  </a:cubicBezTo>
                  <a:cubicBezTo>
                    <a:pt x="843087" y="14536"/>
                    <a:pt x="566903" y="79948"/>
                    <a:pt x="399739" y="79948"/>
                  </a:cubicBezTo>
                  <a:close/>
                </a:path>
              </a:pathLst>
            </a:custGeom>
            <a:solidFill>
              <a:srgbClr val="2472B2"/>
            </a:solidFill>
            <a:ln w="72680"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xmlns="" id="{90E13F6F-A007-40AB-AB74-C93C513E19A5}"/>
                </a:ext>
              </a:extLst>
            </p:cNvPr>
            <p:cNvSpPr/>
            <p:nvPr/>
          </p:nvSpPr>
          <p:spPr>
            <a:xfrm>
              <a:off x="5279272" y="5936826"/>
              <a:ext cx="410237" cy="370667"/>
            </a:xfrm>
            <a:custGeom>
              <a:avLst/>
              <a:gdLst>
                <a:gd name="connsiteX0" fmla="*/ 407007 w 410237"/>
                <a:gd name="connsiteY0" fmla="*/ 370667 h 370667"/>
                <a:gd name="connsiteX1" fmla="*/ 196236 w 410237"/>
                <a:gd name="connsiteY1" fmla="*/ 123556 h 370667"/>
                <a:gd name="connsiteX2" fmla="*/ 109020 w 410237"/>
                <a:gd name="connsiteY2" fmla="*/ 43608 h 370667"/>
                <a:gd name="connsiteX3" fmla="*/ 0 w 410237"/>
                <a:gd name="connsiteY3" fmla="*/ 0 h 370667"/>
                <a:gd name="connsiteX4" fmla="*/ 0 w 410237"/>
                <a:gd name="connsiteY4" fmla="*/ 0 h 370667"/>
                <a:gd name="connsiteX5" fmla="*/ 101752 w 410237"/>
                <a:gd name="connsiteY5" fmla="*/ 50876 h 370667"/>
                <a:gd name="connsiteX6" fmla="*/ 203504 w 410237"/>
                <a:gd name="connsiteY6" fmla="*/ 152628 h 370667"/>
                <a:gd name="connsiteX7" fmla="*/ 407007 w 410237"/>
                <a:gd name="connsiteY7" fmla="*/ 370667 h 370667"/>
                <a:gd name="connsiteX8" fmla="*/ 407007 w 410237"/>
                <a:gd name="connsiteY8" fmla="*/ 370667 h 370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0237" h="370667">
                  <a:moveTo>
                    <a:pt x="407007" y="370667"/>
                  </a:moveTo>
                  <a:cubicBezTo>
                    <a:pt x="341596" y="283452"/>
                    <a:pt x="268916" y="203504"/>
                    <a:pt x="196236" y="123556"/>
                  </a:cubicBezTo>
                  <a:cubicBezTo>
                    <a:pt x="167164" y="94484"/>
                    <a:pt x="145360" y="65412"/>
                    <a:pt x="109020" y="43608"/>
                  </a:cubicBezTo>
                  <a:cubicBezTo>
                    <a:pt x="72680" y="21804"/>
                    <a:pt x="36340" y="14536"/>
                    <a:pt x="0" y="0"/>
                  </a:cubicBezTo>
                  <a:cubicBezTo>
                    <a:pt x="0" y="0"/>
                    <a:pt x="0" y="0"/>
                    <a:pt x="0" y="0"/>
                  </a:cubicBezTo>
                  <a:cubicBezTo>
                    <a:pt x="36340" y="14536"/>
                    <a:pt x="65412" y="29072"/>
                    <a:pt x="101752" y="50876"/>
                  </a:cubicBezTo>
                  <a:cubicBezTo>
                    <a:pt x="138092" y="79948"/>
                    <a:pt x="167164" y="116288"/>
                    <a:pt x="203504" y="152628"/>
                  </a:cubicBezTo>
                  <a:cubicBezTo>
                    <a:pt x="268916" y="225308"/>
                    <a:pt x="334327" y="297987"/>
                    <a:pt x="407007" y="370667"/>
                  </a:cubicBezTo>
                  <a:cubicBezTo>
                    <a:pt x="407007" y="370667"/>
                    <a:pt x="414275" y="370667"/>
                    <a:pt x="407007" y="370667"/>
                  </a:cubicBezTo>
                  <a:close/>
                </a:path>
              </a:pathLst>
            </a:custGeom>
            <a:solidFill>
              <a:srgbClr val="2472B2"/>
            </a:solidFill>
            <a:ln w="72680"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xmlns="" id="{4FA6C54A-F557-4512-A40F-D2AD88C18558}"/>
                </a:ext>
              </a:extLst>
            </p:cNvPr>
            <p:cNvSpPr/>
            <p:nvPr/>
          </p:nvSpPr>
          <p:spPr>
            <a:xfrm>
              <a:off x="5497312" y="6348658"/>
              <a:ext cx="254379" cy="114693"/>
            </a:xfrm>
            <a:custGeom>
              <a:avLst/>
              <a:gdLst>
                <a:gd name="connsiteX0" fmla="*/ 254380 w 254379"/>
                <a:gd name="connsiteY0" fmla="*/ 9711 h 114693"/>
                <a:gd name="connsiteX1" fmla="*/ 0 w 254379"/>
                <a:gd name="connsiteY1" fmla="*/ 111463 h 114693"/>
                <a:gd name="connsiteX2" fmla="*/ 0 w 254379"/>
                <a:gd name="connsiteY2" fmla="*/ 111463 h 114693"/>
                <a:gd name="connsiteX3" fmla="*/ 254380 w 254379"/>
                <a:gd name="connsiteY3" fmla="*/ 9711 h 114693"/>
                <a:gd name="connsiteX4" fmla="*/ 254380 w 254379"/>
                <a:gd name="connsiteY4" fmla="*/ 9711 h 114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379" h="114693">
                  <a:moveTo>
                    <a:pt x="254380" y="9711"/>
                  </a:moveTo>
                  <a:cubicBezTo>
                    <a:pt x="159896" y="-26629"/>
                    <a:pt x="58144" y="46051"/>
                    <a:pt x="0" y="111463"/>
                  </a:cubicBezTo>
                  <a:cubicBezTo>
                    <a:pt x="0" y="111463"/>
                    <a:pt x="0" y="118731"/>
                    <a:pt x="0" y="111463"/>
                  </a:cubicBezTo>
                  <a:cubicBezTo>
                    <a:pt x="72680" y="67855"/>
                    <a:pt x="159896" y="2443"/>
                    <a:pt x="254380" y="9711"/>
                  </a:cubicBezTo>
                  <a:cubicBezTo>
                    <a:pt x="254380" y="16980"/>
                    <a:pt x="254380" y="9711"/>
                    <a:pt x="254380" y="9711"/>
                  </a:cubicBezTo>
                  <a:close/>
                </a:path>
              </a:pathLst>
            </a:custGeom>
            <a:solidFill>
              <a:srgbClr val="2472B2"/>
            </a:solidFill>
            <a:ln w="72680" cap="flat">
              <a:noFill/>
              <a:prstDash val="solid"/>
              <a:miter/>
            </a:ln>
          </p:spPr>
          <p:txBody>
            <a:bodyPr rtlCol="0" anchor="ctr"/>
            <a:lstStyle/>
            <a:p>
              <a:endParaRPr lang="en-US"/>
            </a:p>
          </p:txBody>
        </p:sp>
        <p:grpSp>
          <p:nvGrpSpPr>
            <p:cNvPr id="57" name="Graphic 11">
              <a:extLst>
                <a:ext uri="{FF2B5EF4-FFF2-40B4-BE49-F238E27FC236}">
                  <a16:creationId xmlns:a16="http://schemas.microsoft.com/office/drawing/2014/main" xmlns="" id="{042E53D2-4D85-4821-A5E4-AEC6CBDC7ADC}"/>
                </a:ext>
              </a:extLst>
            </p:cNvPr>
            <p:cNvGrpSpPr/>
            <p:nvPr/>
          </p:nvGrpSpPr>
          <p:grpSpPr>
            <a:xfrm>
              <a:off x="5519116" y="6394709"/>
              <a:ext cx="886989" cy="1579086"/>
              <a:chOff x="5519116" y="6394709"/>
              <a:chExt cx="886989" cy="1579086"/>
            </a:xfrm>
          </p:grpSpPr>
          <p:sp>
            <p:nvSpPr>
              <p:cNvPr id="220" name="Freeform: Shape 219">
                <a:extLst>
                  <a:ext uri="{FF2B5EF4-FFF2-40B4-BE49-F238E27FC236}">
                    <a16:creationId xmlns:a16="http://schemas.microsoft.com/office/drawing/2014/main" xmlns="" id="{61480DA3-4C51-4FE7-8722-AA0AD02AEF57}"/>
                  </a:ext>
                </a:extLst>
              </p:cNvPr>
              <p:cNvSpPr/>
              <p:nvPr/>
            </p:nvSpPr>
            <p:spPr>
              <a:xfrm>
                <a:off x="5533652" y="6394709"/>
                <a:ext cx="872453" cy="1571818"/>
              </a:xfrm>
              <a:custGeom>
                <a:avLst/>
                <a:gdLst>
                  <a:gd name="connsiteX0" fmla="*/ 850355 w 872453"/>
                  <a:gd name="connsiteY0" fmla="*/ 981179 h 1571818"/>
                  <a:gd name="connsiteX1" fmla="*/ 668655 w 872453"/>
                  <a:gd name="connsiteY1" fmla="*/ 777675 h 1571818"/>
                  <a:gd name="connsiteX2" fmla="*/ 581439 w 872453"/>
                  <a:gd name="connsiteY2" fmla="*/ 566903 h 1571818"/>
                  <a:gd name="connsiteX3" fmla="*/ 472419 w 872453"/>
                  <a:gd name="connsiteY3" fmla="*/ 341596 h 1571818"/>
                  <a:gd name="connsiteX4" fmla="*/ 356131 w 872453"/>
                  <a:gd name="connsiteY4" fmla="*/ 145360 h 1571818"/>
                  <a:gd name="connsiteX5" fmla="*/ 232576 w 872453"/>
                  <a:gd name="connsiteY5" fmla="*/ 0 h 1571818"/>
                  <a:gd name="connsiteX6" fmla="*/ 0 w 872453"/>
                  <a:gd name="connsiteY6" fmla="*/ 138092 h 1571818"/>
                  <a:gd name="connsiteX7" fmla="*/ 225308 w 872453"/>
                  <a:gd name="connsiteY7" fmla="*/ 421543 h 1571818"/>
                  <a:gd name="connsiteX8" fmla="*/ 356131 w 872453"/>
                  <a:gd name="connsiteY8" fmla="*/ 639583 h 1571818"/>
                  <a:gd name="connsiteX9" fmla="*/ 443347 w 872453"/>
                  <a:gd name="connsiteY9" fmla="*/ 872159 h 1571818"/>
                  <a:gd name="connsiteX10" fmla="*/ 385203 w 872453"/>
                  <a:gd name="connsiteY10" fmla="*/ 937571 h 1571818"/>
                  <a:gd name="connsiteX11" fmla="*/ 341596 w 872453"/>
                  <a:gd name="connsiteY11" fmla="*/ 988447 h 1571818"/>
                  <a:gd name="connsiteX12" fmla="*/ 348863 w 872453"/>
                  <a:gd name="connsiteY12" fmla="*/ 1053858 h 1571818"/>
                  <a:gd name="connsiteX13" fmla="*/ 385203 w 872453"/>
                  <a:gd name="connsiteY13" fmla="*/ 1177414 h 1571818"/>
                  <a:gd name="connsiteX14" fmla="*/ 370667 w 872453"/>
                  <a:gd name="connsiteY14" fmla="*/ 1293702 h 1571818"/>
                  <a:gd name="connsiteX15" fmla="*/ 377936 w 872453"/>
                  <a:gd name="connsiteY15" fmla="*/ 1330042 h 1571818"/>
                  <a:gd name="connsiteX16" fmla="*/ 465151 w 872453"/>
                  <a:gd name="connsiteY16" fmla="*/ 1315506 h 1571818"/>
                  <a:gd name="connsiteX17" fmla="*/ 465151 w 872453"/>
                  <a:gd name="connsiteY17" fmla="*/ 1308238 h 1571818"/>
                  <a:gd name="connsiteX18" fmla="*/ 516027 w 872453"/>
                  <a:gd name="connsiteY18" fmla="*/ 1119270 h 1571818"/>
                  <a:gd name="connsiteX19" fmla="*/ 516027 w 872453"/>
                  <a:gd name="connsiteY19" fmla="*/ 1112002 h 1571818"/>
                  <a:gd name="connsiteX20" fmla="*/ 566903 w 872453"/>
                  <a:gd name="connsiteY20" fmla="*/ 1206486 h 1571818"/>
                  <a:gd name="connsiteX21" fmla="*/ 574171 w 872453"/>
                  <a:gd name="connsiteY21" fmla="*/ 1330042 h 1571818"/>
                  <a:gd name="connsiteX22" fmla="*/ 574171 w 872453"/>
                  <a:gd name="connsiteY22" fmla="*/ 1330042 h 1571818"/>
                  <a:gd name="connsiteX23" fmla="*/ 545099 w 872453"/>
                  <a:gd name="connsiteY23" fmla="*/ 1402722 h 1571818"/>
                  <a:gd name="connsiteX24" fmla="*/ 530563 w 872453"/>
                  <a:gd name="connsiteY24" fmla="*/ 1468134 h 1571818"/>
                  <a:gd name="connsiteX25" fmla="*/ 566903 w 872453"/>
                  <a:gd name="connsiteY25" fmla="*/ 1562618 h 1571818"/>
                  <a:gd name="connsiteX26" fmla="*/ 566903 w 872453"/>
                  <a:gd name="connsiteY26" fmla="*/ 1569886 h 1571818"/>
                  <a:gd name="connsiteX27" fmla="*/ 617779 w 872453"/>
                  <a:gd name="connsiteY27" fmla="*/ 1548082 h 1571818"/>
                  <a:gd name="connsiteX28" fmla="*/ 632315 w 872453"/>
                  <a:gd name="connsiteY28" fmla="*/ 1504474 h 1571818"/>
                  <a:gd name="connsiteX29" fmla="*/ 639583 w 872453"/>
                  <a:gd name="connsiteY29" fmla="*/ 1460866 h 1571818"/>
                  <a:gd name="connsiteX30" fmla="*/ 639583 w 872453"/>
                  <a:gd name="connsiteY30" fmla="*/ 1460866 h 1571818"/>
                  <a:gd name="connsiteX31" fmla="*/ 748603 w 872453"/>
                  <a:gd name="connsiteY31" fmla="*/ 1351846 h 1571818"/>
                  <a:gd name="connsiteX32" fmla="*/ 828551 w 872453"/>
                  <a:gd name="connsiteY32" fmla="*/ 1250094 h 1571818"/>
                  <a:gd name="connsiteX33" fmla="*/ 828551 w 872453"/>
                  <a:gd name="connsiteY33" fmla="*/ 1235558 h 1571818"/>
                  <a:gd name="connsiteX34" fmla="*/ 828551 w 872453"/>
                  <a:gd name="connsiteY34" fmla="*/ 1235558 h 1571818"/>
                  <a:gd name="connsiteX35" fmla="*/ 864891 w 872453"/>
                  <a:gd name="connsiteY35" fmla="*/ 1112002 h 1571818"/>
                  <a:gd name="connsiteX36" fmla="*/ 850355 w 872453"/>
                  <a:gd name="connsiteY36" fmla="*/ 981179 h 1571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72453" h="1571818">
                    <a:moveTo>
                      <a:pt x="850355" y="981179"/>
                    </a:moveTo>
                    <a:cubicBezTo>
                      <a:pt x="814015" y="901231"/>
                      <a:pt x="719531" y="850355"/>
                      <a:pt x="668655" y="777675"/>
                    </a:cubicBezTo>
                    <a:cubicBezTo>
                      <a:pt x="639583" y="712263"/>
                      <a:pt x="617779" y="639583"/>
                      <a:pt x="581439" y="566903"/>
                    </a:cubicBezTo>
                    <a:cubicBezTo>
                      <a:pt x="545099" y="486955"/>
                      <a:pt x="508759" y="414275"/>
                      <a:pt x="472419" y="341596"/>
                    </a:cubicBezTo>
                    <a:cubicBezTo>
                      <a:pt x="436079" y="276184"/>
                      <a:pt x="399739" y="210772"/>
                      <a:pt x="356131" y="145360"/>
                    </a:cubicBezTo>
                    <a:cubicBezTo>
                      <a:pt x="319791" y="94484"/>
                      <a:pt x="276184" y="43608"/>
                      <a:pt x="232576" y="0"/>
                    </a:cubicBezTo>
                    <a:cubicBezTo>
                      <a:pt x="145360" y="21804"/>
                      <a:pt x="58144" y="72680"/>
                      <a:pt x="0" y="138092"/>
                    </a:cubicBezTo>
                    <a:cubicBezTo>
                      <a:pt x="87216" y="218040"/>
                      <a:pt x="159896" y="319792"/>
                      <a:pt x="225308" y="421543"/>
                    </a:cubicBezTo>
                    <a:cubicBezTo>
                      <a:pt x="276184" y="486955"/>
                      <a:pt x="319791" y="559635"/>
                      <a:pt x="356131" y="639583"/>
                    </a:cubicBezTo>
                    <a:cubicBezTo>
                      <a:pt x="392471" y="712263"/>
                      <a:pt x="436079" y="792211"/>
                      <a:pt x="443347" y="872159"/>
                    </a:cubicBezTo>
                    <a:cubicBezTo>
                      <a:pt x="428811" y="893963"/>
                      <a:pt x="407007" y="915767"/>
                      <a:pt x="385203" y="937571"/>
                    </a:cubicBezTo>
                    <a:cubicBezTo>
                      <a:pt x="370667" y="952107"/>
                      <a:pt x="348863" y="966643"/>
                      <a:pt x="341596" y="988447"/>
                    </a:cubicBezTo>
                    <a:cubicBezTo>
                      <a:pt x="334327" y="1010251"/>
                      <a:pt x="341596" y="1032055"/>
                      <a:pt x="348863" y="1053858"/>
                    </a:cubicBezTo>
                    <a:cubicBezTo>
                      <a:pt x="363399" y="1090198"/>
                      <a:pt x="377936" y="1133807"/>
                      <a:pt x="385203" y="1177414"/>
                    </a:cubicBezTo>
                    <a:cubicBezTo>
                      <a:pt x="392471" y="1221022"/>
                      <a:pt x="377936" y="1250094"/>
                      <a:pt x="370667" y="1293702"/>
                    </a:cubicBezTo>
                    <a:cubicBezTo>
                      <a:pt x="370667" y="1308238"/>
                      <a:pt x="370667" y="1322774"/>
                      <a:pt x="377936" y="1330042"/>
                    </a:cubicBezTo>
                    <a:cubicBezTo>
                      <a:pt x="407007" y="1351846"/>
                      <a:pt x="443347" y="1337310"/>
                      <a:pt x="465151" y="1315506"/>
                    </a:cubicBezTo>
                    <a:cubicBezTo>
                      <a:pt x="465151" y="1315506"/>
                      <a:pt x="465151" y="1308238"/>
                      <a:pt x="465151" y="1308238"/>
                    </a:cubicBezTo>
                    <a:cubicBezTo>
                      <a:pt x="523295" y="1271898"/>
                      <a:pt x="457883" y="1162878"/>
                      <a:pt x="516027" y="1119270"/>
                    </a:cubicBezTo>
                    <a:cubicBezTo>
                      <a:pt x="516027" y="1119270"/>
                      <a:pt x="516027" y="1119270"/>
                      <a:pt x="516027" y="1112002"/>
                    </a:cubicBezTo>
                    <a:cubicBezTo>
                      <a:pt x="537831" y="1141074"/>
                      <a:pt x="559635" y="1170146"/>
                      <a:pt x="566903" y="1206486"/>
                    </a:cubicBezTo>
                    <a:cubicBezTo>
                      <a:pt x="574171" y="1250094"/>
                      <a:pt x="566903" y="1293702"/>
                      <a:pt x="574171" y="1330042"/>
                    </a:cubicBezTo>
                    <a:lnTo>
                      <a:pt x="574171" y="1330042"/>
                    </a:lnTo>
                    <a:cubicBezTo>
                      <a:pt x="574171" y="1351846"/>
                      <a:pt x="552367" y="1380918"/>
                      <a:pt x="545099" y="1402722"/>
                    </a:cubicBezTo>
                    <a:cubicBezTo>
                      <a:pt x="530563" y="1424526"/>
                      <a:pt x="530563" y="1446330"/>
                      <a:pt x="530563" y="1468134"/>
                    </a:cubicBezTo>
                    <a:cubicBezTo>
                      <a:pt x="530563" y="1489938"/>
                      <a:pt x="545099" y="1548082"/>
                      <a:pt x="566903" y="1562618"/>
                    </a:cubicBezTo>
                    <a:cubicBezTo>
                      <a:pt x="566903" y="1562618"/>
                      <a:pt x="566903" y="1569886"/>
                      <a:pt x="566903" y="1569886"/>
                    </a:cubicBezTo>
                    <a:cubicBezTo>
                      <a:pt x="588707" y="1577154"/>
                      <a:pt x="603243" y="1562618"/>
                      <a:pt x="617779" y="1548082"/>
                    </a:cubicBezTo>
                    <a:cubicBezTo>
                      <a:pt x="625047" y="1533546"/>
                      <a:pt x="625047" y="1519010"/>
                      <a:pt x="632315" y="1504474"/>
                    </a:cubicBezTo>
                    <a:cubicBezTo>
                      <a:pt x="632315" y="1489938"/>
                      <a:pt x="639583" y="1475402"/>
                      <a:pt x="639583" y="1460866"/>
                    </a:cubicBezTo>
                    <a:cubicBezTo>
                      <a:pt x="639583" y="1460866"/>
                      <a:pt x="639583" y="1460866"/>
                      <a:pt x="639583" y="1460866"/>
                    </a:cubicBezTo>
                    <a:cubicBezTo>
                      <a:pt x="675923" y="1417258"/>
                      <a:pt x="719531" y="1395454"/>
                      <a:pt x="748603" y="1351846"/>
                    </a:cubicBezTo>
                    <a:cubicBezTo>
                      <a:pt x="784943" y="1322774"/>
                      <a:pt x="814015" y="1293702"/>
                      <a:pt x="828551" y="1250094"/>
                    </a:cubicBezTo>
                    <a:cubicBezTo>
                      <a:pt x="828551" y="1242826"/>
                      <a:pt x="828551" y="1242826"/>
                      <a:pt x="828551" y="1235558"/>
                    </a:cubicBezTo>
                    <a:cubicBezTo>
                      <a:pt x="828551" y="1235558"/>
                      <a:pt x="828551" y="1235558"/>
                      <a:pt x="828551" y="1235558"/>
                    </a:cubicBezTo>
                    <a:cubicBezTo>
                      <a:pt x="850355" y="1199218"/>
                      <a:pt x="864891" y="1162878"/>
                      <a:pt x="864891" y="1112002"/>
                    </a:cubicBezTo>
                    <a:cubicBezTo>
                      <a:pt x="879427" y="1068395"/>
                      <a:pt x="872159" y="1017518"/>
                      <a:pt x="850355" y="981179"/>
                    </a:cubicBezTo>
                    <a:close/>
                  </a:path>
                </a:pathLst>
              </a:custGeom>
              <a:solidFill>
                <a:srgbClr val="F3D1BB"/>
              </a:solidFill>
              <a:ln w="72680" cap="flat">
                <a:no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xmlns="" id="{71D3CE0B-DD59-4212-B60D-DCFFCE1A30C4}"/>
                  </a:ext>
                </a:extLst>
              </p:cNvPr>
              <p:cNvSpPr/>
              <p:nvPr/>
            </p:nvSpPr>
            <p:spPr>
              <a:xfrm>
                <a:off x="5519116" y="6452853"/>
                <a:ext cx="884065" cy="1520942"/>
              </a:xfrm>
              <a:custGeom>
                <a:avLst/>
                <a:gdLst>
                  <a:gd name="connsiteX0" fmla="*/ 864891 w 884065"/>
                  <a:gd name="connsiteY0" fmla="*/ 930303 h 1520942"/>
                  <a:gd name="connsiteX1" fmla="*/ 864891 w 884065"/>
                  <a:gd name="connsiteY1" fmla="*/ 973911 h 1520942"/>
                  <a:gd name="connsiteX2" fmla="*/ 814015 w 884065"/>
                  <a:gd name="connsiteY2" fmla="*/ 1010251 h 1520942"/>
                  <a:gd name="connsiteX3" fmla="*/ 755871 w 884065"/>
                  <a:gd name="connsiteY3" fmla="*/ 1032055 h 1520942"/>
                  <a:gd name="connsiteX4" fmla="*/ 719531 w 884065"/>
                  <a:gd name="connsiteY4" fmla="*/ 1039323 h 1520942"/>
                  <a:gd name="connsiteX5" fmla="*/ 646851 w 884065"/>
                  <a:gd name="connsiteY5" fmla="*/ 1046591 h 1520942"/>
                  <a:gd name="connsiteX6" fmla="*/ 617779 w 884065"/>
                  <a:gd name="connsiteY6" fmla="*/ 1061127 h 1520942"/>
                  <a:gd name="connsiteX7" fmla="*/ 552367 w 884065"/>
                  <a:gd name="connsiteY7" fmla="*/ 1032055 h 1520942"/>
                  <a:gd name="connsiteX8" fmla="*/ 443347 w 884065"/>
                  <a:gd name="connsiteY8" fmla="*/ 908499 h 1520942"/>
                  <a:gd name="connsiteX9" fmla="*/ 545099 w 884065"/>
                  <a:gd name="connsiteY9" fmla="*/ 741335 h 1520942"/>
                  <a:gd name="connsiteX10" fmla="*/ 501491 w 884065"/>
                  <a:gd name="connsiteY10" fmla="*/ 588707 h 1520942"/>
                  <a:gd name="connsiteX11" fmla="*/ 436079 w 884065"/>
                  <a:gd name="connsiteY11" fmla="*/ 457884 h 1520942"/>
                  <a:gd name="connsiteX12" fmla="*/ 276184 w 884065"/>
                  <a:gd name="connsiteY12" fmla="*/ 196236 h 1520942"/>
                  <a:gd name="connsiteX13" fmla="*/ 123556 w 884065"/>
                  <a:gd name="connsiteY13" fmla="*/ 0 h 1520942"/>
                  <a:gd name="connsiteX14" fmla="*/ 0 w 884065"/>
                  <a:gd name="connsiteY14" fmla="*/ 87216 h 1520942"/>
                  <a:gd name="connsiteX15" fmla="*/ 225308 w 884065"/>
                  <a:gd name="connsiteY15" fmla="*/ 370668 h 1520942"/>
                  <a:gd name="connsiteX16" fmla="*/ 356132 w 884065"/>
                  <a:gd name="connsiteY16" fmla="*/ 588707 h 1520942"/>
                  <a:gd name="connsiteX17" fmla="*/ 443347 w 884065"/>
                  <a:gd name="connsiteY17" fmla="*/ 821283 h 1520942"/>
                  <a:gd name="connsiteX18" fmla="*/ 385203 w 884065"/>
                  <a:gd name="connsiteY18" fmla="*/ 886695 h 1520942"/>
                  <a:gd name="connsiteX19" fmla="*/ 341596 w 884065"/>
                  <a:gd name="connsiteY19" fmla="*/ 937571 h 1520942"/>
                  <a:gd name="connsiteX20" fmla="*/ 348863 w 884065"/>
                  <a:gd name="connsiteY20" fmla="*/ 1002983 h 1520942"/>
                  <a:gd name="connsiteX21" fmla="*/ 385203 w 884065"/>
                  <a:gd name="connsiteY21" fmla="*/ 1126538 h 1520942"/>
                  <a:gd name="connsiteX22" fmla="*/ 370667 w 884065"/>
                  <a:gd name="connsiteY22" fmla="*/ 1242826 h 1520942"/>
                  <a:gd name="connsiteX23" fmla="*/ 377936 w 884065"/>
                  <a:gd name="connsiteY23" fmla="*/ 1279166 h 1520942"/>
                  <a:gd name="connsiteX24" fmla="*/ 465151 w 884065"/>
                  <a:gd name="connsiteY24" fmla="*/ 1264630 h 1520942"/>
                  <a:gd name="connsiteX25" fmla="*/ 465151 w 884065"/>
                  <a:gd name="connsiteY25" fmla="*/ 1257362 h 1520942"/>
                  <a:gd name="connsiteX26" fmla="*/ 516027 w 884065"/>
                  <a:gd name="connsiteY26" fmla="*/ 1068395 h 1520942"/>
                  <a:gd name="connsiteX27" fmla="*/ 516027 w 884065"/>
                  <a:gd name="connsiteY27" fmla="*/ 1061127 h 1520942"/>
                  <a:gd name="connsiteX28" fmla="*/ 566903 w 884065"/>
                  <a:gd name="connsiteY28" fmla="*/ 1155610 h 1520942"/>
                  <a:gd name="connsiteX29" fmla="*/ 574171 w 884065"/>
                  <a:gd name="connsiteY29" fmla="*/ 1279166 h 1520942"/>
                  <a:gd name="connsiteX30" fmla="*/ 574171 w 884065"/>
                  <a:gd name="connsiteY30" fmla="*/ 1279166 h 1520942"/>
                  <a:gd name="connsiteX31" fmla="*/ 545099 w 884065"/>
                  <a:gd name="connsiteY31" fmla="*/ 1351846 h 1520942"/>
                  <a:gd name="connsiteX32" fmla="*/ 530563 w 884065"/>
                  <a:gd name="connsiteY32" fmla="*/ 1417258 h 1520942"/>
                  <a:gd name="connsiteX33" fmla="*/ 566903 w 884065"/>
                  <a:gd name="connsiteY33" fmla="*/ 1511742 h 1520942"/>
                  <a:gd name="connsiteX34" fmla="*/ 566903 w 884065"/>
                  <a:gd name="connsiteY34" fmla="*/ 1519010 h 1520942"/>
                  <a:gd name="connsiteX35" fmla="*/ 617779 w 884065"/>
                  <a:gd name="connsiteY35" fmla="*/ 1497206 h 1520942"/>
                  <a:gd name="connsiteX36" fmla="*/ 632315 w 884065"/>
                  <a:gd name="connsiteY36" fmla="*/ 1453598 h 1520942"/>
                  <a:gd name="connsiteX37" fmla="*/ 639583 w 884065"/>
                  <a:gd name="connsiteY37" fmla="*/ 1409990 h 1520942"/>
                  <a:gd name="connsiteX38" fmla="*/ 639583 w 884065"/>
                  <a:gd name="connsiteY38" fmla="*/ 1409990 h 1520942"/>
                  <a:gd name="connsiteX39" fmla="*/ 748603 w 884065"/>
                  <a:gd name="connsiteY39" fmla="*/ 1300970 h 1520942"/>
                  <a:gd name="connsiteX40" fmla="*/ 828551 w 884065"/>
                  <a:gd name="connsiteY40" fmla="*/ 1199218 h 1520942"/>
                  <a:gd name="connsiteX41" fmla="*/ 828551 w 884065"/>
                  <a:gd name="connsiteY41" fmla="*/ 1184682 h 1520942"/>
                  <a:gd name="connsiteX42" fmla="*/ 828551 w 884065"/>
                  <a:gd name="connsiteY42" fmla="*/ 1184682 h 1520942"/>
                  <a:gd name="connsiteX43" fmla="*/ 864891 w 884065"/>
                  <a:gd name="connsiteY43" fmla="*/ 1061127 h 1520942"/>
                  <a:gd name="connsiteX44" fmla="*/ 864891 w 884065"/>
                  <a:gd name="connsiteY44" fmla="*/ 930303 h 1520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84065" h="1520942">
                    <a:moveTo>
                      <a:pt x="864891" y="930303"/>
                    </a:moveTo>
                    <a:cubicBezTo>
                      <a:pt x="864891" y="944839"/>
                      <a:pt x="864891" y="959375"/>
                      <a:pt x="864891" y="973911"/>
                    </a:cubicBezTo>
                    <a:cubicBezTo>
                      <a:pt x="857623" y="988447"/>
                      <a:pt x="835819" y="1010251"/>
                      <a:pt x="814015" y="1010251"/>
                    </a:cubicBezTo>
                    <a:cubicBezTo>
                      <a:pt x="784943" y="1010251"/>
                      <a:pt x="777675" y="1024787"/>
                      <a:pt x="755871" y="1032055"/>
                    </a:cubicBezTo>
                    <a:cubicBezTo>
                      <a:pt x="748603" y="1039323"/>
                      <a:pt x="734067" y="1039323"/>
                      <a:pt x="719531" y="1039323"/>
                    </a:cubicBezTo>
                    <a:cubicBezTo>
                      <a:pt x="690459" y="1039323"/>
                      <a:pt x="675923" y="1032055"/>
                      <a:pt x="646851" y="1046591"/>
                    </a:cubicBezTo>
                    <a:cubicBezTo>
                      <a:pt x="639583" y="1053858"/>
                      <a:pt x="625047" y="1053858"/>
                      <a:pt x="617779" y="1061127"/>
                    </a:cubicBezTo>
                    <a:cubicBezTo>
                      <a:pt x="595975" y="1068395"/>
                      <a:pt x="566903" y="1046591"/>
                      <a:pt x="552367" y="1032055"/>
                    </a:cubicBezTo>
                    <a:cubicBezTo>
                      <a:pt x="508759" y="1002983"/>
                      <a:pt x="457883" y="959375"/>
                      <a:pt x="443347" y="908499"/>
                    </a:cubicBezTo>
                    <a:cubicBezTo>
                      <a:pt x="428811" y="843087"/>
                      <a:pt x="530563" y="799479"/>
                      <a:pt x="545099" y="741335"/>
                    </a:cubicBezTo>
                    <a:cubicBezTo>
                      <a:pt x="559635" y="683191"/>
                      <a:pt x="523295" y="639583"/>
                      <a:pt x="501491" y="588707"/>
                    </a:cubicBezTo>
                    <a:cubicBezTo>
                      <a:pt x="479687" y="545099"/>
                      <a:pt x="457883" y="501491"/>
                      <a:pt x="436079" y="457884"/>
                    </a:cubicBezTo>
                    <a:cubicBezTo>
                      <a:pt x="385203" y="363399"/>
                      <a:pt x="334327" y="283452"/>
                      <a:pt x="276184" y="196236"/>
                    </a:cubicBezTo>
                    <a:cubicBezTo>
                      <a:pt x="225308" y="130824"/>
                      <a:pt x="181700" y="58144"/>
                      <a:pt x="123556" y="0"/>
                    </a:cubicBezTo>
                    <a:cubicBezTo>
                      <a:pt x="79948" y="21804"/>
                      <a:pt x="36340" y="58144"/>
                      <a:pt x="0" y="87216"/>
                    </a:cubicBezTo>
                    <a:cubicBezTo>
                      <a:pt x="87216" y="167164"/>
                      <a:pt x="159896" y="268916"/>
                      <a:pt x="225308" y="370668"/>
                    </a:cubicBezTo>
                    <a:cubicBezTo>
                      <a:pt x="276184" y="436079"/>
                      <a:pt x="319792" y="508759"/>
                      <a:pt x="356132" y="588707"/>
                    </a:cubicBezTo>
                    <a:cubicBezTo>
                      <a:pt x="392472" y="661387"/>
                      <a:pt x="436079" y="741335"/>
                      <a:pt x="443347" y="821283"/>
                    </a:cubicBezTo>
                    <a:cubicBezTo>
                      <a:pt x="428811" y="843087"/>
                      <a:pt x="407007" y="864891"/>
                      <a:pt x="385203" y="886695"/>
                    </a:cubicBezTo>
                    <a:cubicBezTo>
                      <a:pt x="370667" y="901231"/>
                      <a:pt x="348863" y="915767"/>
                      <a:pt x="341596" y="937571"/>
                    </a:cubicBezTo>
                    <a:cubicBezTo>
                      <a:pt x="334327" y="959375"/>
                      <a:pt x="341596" y="981179"/>
                      <a:pt x="348863" y="1002983"/>
                    </a:cubicBezTo>
                    <a:cubicBezTo>
                      <a:pt x="363399" y="1039323"/>
                      <a:pt x="377936" y="1082931"/>
                      <a:pt x="385203" y="1126538"/>
                    </a:cubicBezTo>
                    <a:cubicBezTo>
                      <a:pt x="392472" y="1170146"/>
                      <a:pt x="377936" y="1199218"/>
                      <a:pt x="370667" y="1242826"/>
                    </a:cubicBezTo>
                    <a:cubicBezTo>
                      <a:pt x="370667" y="1257362"/>
                      <a:pt x="370667" y="1271898"/>
                      <a:pt x="377936" y="1279166"/>
                    </a:cubicBezTo>
                    <a:cubicBezTo>
                      <a:pt x="407007" y="1300970"/>
                      <a:pt x="443347" y="1286434"/>
                      <a:pt x="465151" y="1264630"/>
                    </a:cubicBezTo>
                    <a:cubicBezTo>
                      <a:pt x="465151" y="1264630"/>
                      <a:pt x="465151" y="1257362"/>
                      <a:pt x="465151" y="1257362"/>
                    </a:cubicBezTo>
                    <a:cubicBezTo>
                      <a:pt x="523295" y="1221022"/>
                      <a:pt x="457883" y="1112003"/>
                      <a:pt x="516027" y="1068395"/>
                    </a:cubicBezTo>
                    <a:cubicBezTo>
                      <a:pt x="516027" y="1068395"/>
                      <a:pt x="516027" y="1068395"/>
                      <a:pt x="516027" y="1061127"/>
                    </a:cubicBezTo>
                    <a:cubicBezTo>
                      <a:pt x="537831" y="1090198"/>
                      <a:pt x="559635" y="1119270"/>
                      <a:pt x="566903" y="1155610"/>
                    </a:cubicBezTo>
                    <a:cubicBezTo>
                      <a:pt x="574171" y="1199218"/>
                      <a:pt x="566903" y="1242826"/>
                      <a:pt x="574171" y="1279166"/>
                    </a:cubicBezTo>
                    <a:lnTo>
                      <a:pt x="574171" y="1279166"/>
                    </a:lnTo>
                    <a:cubicBezTo>
                      <a:pt x="574171" y="1300970"/>
                      <a:pt x="552367" y="1330042"/>
                      <a:pt x="545099" y="1351846"/>
                    </a:cubicBezTo>
                    <a:cubicBezTo>
                      <a:pt x="530563" y="1373650"/>
                      <a:pt x="530563" y="1395454"/>
                      <a:pt x="530563" y="1417258"/>
                    </a:cubicBezTo>
                    <a:cubicBezTo>
                      <a:pt x="530563" y="1439062"/>
                      <a:pt x="545099" y="1497206"/>
                      <a:pt x="566903" y="1511742"/>
                    </a:cubicBezTo>
                    <a:cubicBezTo>
                      <a:pt x="566903" y="1511742"/>
                      <a:pt x="566903" y="1519010"/>
                      <a:pt x="566903" y="1519010"/>
                    </a:cubicBezTo>
                    <a:cubicBezTo>
                      <a:pt x="588707" y="1526278"/>
                      <a:pt x="603243" y="1511742"/>
                      <a:pt x="617779" y="1497206"/>
                    </a:cubicBezTo>
                    <a:cubicBezTo>
                      <a:pt x="625047" y="1482670"/>
                      <a:pt x="625047" y="1468134"/>
                      <a:pt x="632315" y="1453598"/>
                    </a:cubicBezTo>
                    <a:cubicBezTo>
                      <a:pt x="632315" y="1439062"/>
                      <a:pt x="639583" y="1424526"/>
                      <a:pt x="639583" y="1409990"/>
                    </a:cubicBezTo>
                    <a:cubicBezTo>
                      <a:pt x="639583" y="1409990"/>
                      <a:pt x="639583" y="1409990"/>
                      <a:pt x="639583" y="1409990"/>
                    </a:cubicBezTo>
                    <a:cubicBezTo>
                      <a:pt x="675923" y="1366382"/>
                      <a:pt x="719531" y="1344578"/>
                      <a:pt x="748603" y="1300970"/>
                    </a:cubicBezTo>
                    <a:cubicBezTo>
                      <a:pt x="784943" y="1271898"/>
                      <a:pt x="814015" y="1242826"/>
                      <a:pt x="828551" y="1199218"/>
                    </a:cubicBezTo>
                    <a:cubicBezTo>
                      <a:pt x="828551" y="1191950"/>
                      <a:pt x="828551" y="1191950"/>
                      <a:pt x="828551" y="1184682"/>
                    </a:cubicBezTo>
                    <a:cubicBezTo>
                      <a:pt x="828551" y="1184682"/>
                      <a:pt x="828551" y="1184682"/>
                      <a:pt x="828551" y="1184682"/>
                    </a:cubicBezTo>
                    <a:cubicBezTo>
                      <a:pt x="850355" y="1148343"/>
                      <a:pt x="864891" y="1112003"/>
                      <a:pt x="864891" y="1061127"/>
                    </a:cubicBezTo>
                    <a:cubicBezTo>
                      <a:pt x="893963" y="1017518"/>
                      <a:pt x="886695" y="966643"/>
                      <a:pt x="864891" y="930303"/>
                    </a:cubicBezTo>
                    <a:close/>
                  </a:path>
                </a:pathLst>
              </a:custGeom>
              <a:solidFill>
                <a:srgbClr val="EEC6AC"/>
              </a:solidFill>
              <a:ln w="72680"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xmlns="" id="{DE49D255-0A0E-4053-9E4B-02D4A8C1BC9C}"/>
                  </a:ext>
                </a:extLst>
              </p:cNvPr>
              <p:cNvSpPr/>
              <p:nvPr/>
            </p:nvSpPr>
            <p:spPr>
              <a:xfrm>
                <a:off x="5911587" y="7455493"/>
                <a:ext cx="494223" cy="496499"/>
              </a:xfrm>
              <a:custGeom>
                <a:avLst/>
                <a:gdLst>
                  <a:gd name="connsiteX0" fmla="*/ 486955 w 494223"/>
                  <a:gd name="connsiteY0" fmla="*/ 87559 h 496499"/>
                  <a:gd name="connsiteX1" fmla="*/ 479687 w 494223"/>
                  <a:gd name="connsiteY1" fmla="*/ 87559 h 496499"/>
                  <a:gd name="connsiteX2" fmla="*/ 450615 w 494223"/>
                  <a:gd name="connsiteY2" fmla="*/ 51219 h 496499"/>
                  <a:gd name="connsiteX3" fmla="*/ 457883 w 494223"/>
                  <a:gd name="connsiteY3" fmla="*/ 152971 h 496499"/>
                  <a:gd name="connsiteX4" fmla="*/ 421543 w 494223"/>
                  <a:gd name="connsiteY4" fmla="*/ 182043 h 496499"/>
                  <a:gd name="connsiteX5" fmla="*/ 399739 w 494223"/>
                  <a:gd name="connsiteY5" fmla="*/ 131167 h 496499"/>
                  <a:gd name="connsiteX6" fmla="*/ 377935 w 494223"/>
                  <a:gd name="connsiteY6" fmla="*/ 80291 h 496499"/>
                  <a:gd name="connsiteX7" fmla="*/ 385203 w 494223"/>
                  <a:gd name="connsiteY7" fmla="*/ 203846 h 496499"/>
                  <a:gd name="connsiteX8" fmla="*/ 348863 w 494223"/>
                  <a:gd name="connsiteY8" fmla="*/ 291063 h 496499"/>
                  <a:gd name="connsiteX9" fmla="*/ 319791 w 494223"/>
                  <a:gd name="connsiteY9" fmla="*/ 247455 h 496499"/>
                  <a:gd name="connsiteX10" fmla="*/ 319791 w 494223"/>
                  <a:gd name="connsiteY10" fmla="*/ 174775 h 496499"/>
                  <a:gd name="connsiteX11" fmla="*/ 305255 w 494223"/>
                  <a:gd name="connsiteY11" fmla="*/ 138435 h 496499"/>
                  <a:gd name="connsiteX12" fmla="*/ 312523 w 494223"/>
                  <a:gd name="connsiteY12" fmla="*/ 174775 h 496499"/>
                  <a:gd name="connsiteX13" fmla="*/ 290720 w 494223"/>
                  <a:gd name="connsiteY13" fmla="*/ 291063 h 496499"/>
                  <a:gd name="connsiteX14" fmla="*/ 247111 w 494223"/>
                  <a:gd name="connsiteY14" fmla="*/ 443690 h 496499"/>
                  <a:gd name="connsiteX15" fmla="*/ 210772 w 494223"/>
                  <a:gd name="connsiteY15" fmla="*/ 385546 h 496499"/>
                  <a:gd name="connsiteX16" fmla="*/ 225308 w 494223"/>
                  <a:gd name="connsiteY16" fmla="*/ 261991 h 496499"/>
                  <a:gd name="connsiteX17" fmla="*/ 210772 w 494223"/>
                  <a:gd name="connsiteY17" fmla="*/ 145703 h 496499"/>
                  <a:gd name="connsiteX18" fmla="*/ 152628 w 494223"/>
                  <a:gd name="connsiteY18" fmla="*/ 43951 h 496499"/>
                  <a:gd name="connsiteX19" fmla="*/ 65412 w 494223"/>
                  <a:gd name="connsiteY19" fmla="*/ 14879 h 496499"/>
                  <a:gd name="connsiteX20" fmla="*/ 79948 w 494223"/>
                  <a:gd name="connsiteY20" fmla="*/ 152971 h 496499"/>
                  <a:gd name="connsiteX21" fmla="*/ 7268 w 494223"/>
                  <a:gd name="connsiteY21" fmla="*/ 232919 h 496499"/>
                  <a:gd name="connsiteX22" fmla="*/ 0 w 494223"/>
                  <a:gd name="connsiteY22" fmla="*/ 232919 h 496499"/>
                  <a:gd name="connsiteX23" fmla="*/ 7268 w 494223"/>
                  <a:gd name="connsiteY23" fmla="*/ 254723 h 496499"/>
                  <a:gd name="connsiteX24" fmla="*/ 94484 w 494223"/>
                  <a:gd name="connsiteY24" fmla="*/ 240186 h 496499"/>
                  <a:gd name="connsiteX25" fmla="*/ 94484 w 494223"/>
                  <a:gd name="connsiteY25" fmla="*/ 232919 h 496499"/>
                  <a:gd name="connsiteX26" fmla="*/ 145360 w 494223"/>
                  <a:gd name="connsiteY26" fmla="*/ 43951 h 496499"/>
                  <a:gd name="connsiteX27" fmla="*/ 145360 w 494223"/>
                  <a:gd name="connsiteY27" fmla="*/ 36683 h 496499"/>
                  <a:gd name="connsiteX28" fmla="*/ 196235 w 494223"/>
                  <a:gd name="connsiteY28" fmla="*/ 131167 h 496499"/>
                  <a:gd name="connsiteX29" fmla="*/ 203504 w 494223"/>
                  <a:gd name="connsiteY29" fmla="*/ 254723 h 496499"/>
                  <a:gd name="connsiteX30" fmla="*/ 203504 w 494223"/>
                  <a:gd name="connsiteY30" fmla="*/ 254723 h 496499"/>
                  <a:gd name="connsiteX31" fmla="*/ 174432 w 494223"/>
                  <a:gd name="connsiteY31" fmla="*/ 327403 h 496499"/>
                  <a:gd name="connsiteX32" fmla="*/ 159896 w 494223"/>
                  <a:gd name="connsiteY32" fmla="*/ 392815 h 496499"/>
                  <a:gd name="connsiteX33" fmla="*/ 196235 w 494223"/>
                  <a:gd name="connsiteY33" fmla="*/ 487298 h 496499"/>
                  <a:gd name="connsiteX34" fmla="*/ 196235 w 494223"/>
                  <a:gd name="connsiteY34" fmla="*/ 494566 h 496499"/>
                  <a:gd name="connsiteX35" fmla="*/ 247111 w 494223"/>
                  <a:gd name="connsiteY35" fmla="*/ 472762 h 496499"/>
                  <a:gd name="connsiteX36" fmla="*/ 261648 w 494223"/>
                  <a:gd name="connsiteY36" fmla="*/ 429155 h 496499"/>
                  <a:gd name="connsiteX37" fmla="*/ 268915 w 494223"/>
                  <a:gd name="connsiteY37" fmla="*/ 385546 h 496499"/>
                  <a:gd name="connsiteX38" fmla="*/ 268915 w 494223"/>
                  <a:gd name="connsiteY38" fmla="*/ 385546 h 496499"/>
                  <a:gd name="connsiteX39" fmla="*/ 377935 w 494223"/>
                  <a:gd name="connsiteY39" fmla="*/ 276526 h 496499"/>
                  <a:gd name="connsiteX40" fmla="*/ 457883 w 494223"/>
                  <a:gd name="connsiteY40" fmla="*/ 174775 h 496499"/>
                  <a:gd name="connsiteX41" fmla="*/ 457883 w 494223"/>
                  <a:gd name="connsiteY41" fmla="*/ 160239 h 496499"/>
                  <a:gd name="connsiteX42" fmla="*/ 457883 w 494223"/>
                  <a:gd name="connsiteY42" fmla="*/ 160239 h 496499"/>
                  <a:gd name="connsiteX43" fmla="*/ 494223 w 494223"/>
                  <a:gd name="connsiteY43" fmla="*/ 58487 h 496499"/>
                  <a:gd name="connsiteX44" fmla="*/ 486955 w 494223"/>
                  <a:gd name="connsiteY44" fmla="*/ 87559 h 49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94223" h="496499">
                    <a:moveTo>
                      <a:pt x="486955" y="87559"/>
                    </a:moveTo>
                    <a:cubicBezTo>
                      <a:pt x="486955" y="87559"/>
                      <a:pt x="479687" y="94827"/>
                      <a:pt x="479687" y="87559"/>
                    </a:cubicBezTo>
                    <a:cubicBezTo>
                      <a:pt x="465151" y="80291"/>
                      <a:pt x="457883" y="65755"/>
                      <a:pt x="450615" y="51219"/>
                    </a:cubicBezTo>
                    <a:cubicBezTo>
                      <a:pt x="457883" y="87559"/>
                      <a:pt x="465151" y="123899"/>
                      <a:pt x="457883" y="152971"/>
                    </a:cubicBezTo>
                    <a:cubicBezTo>
                      <a:pt x="457883" y="167507"/>
                      <a:pt x="436079" y="196579"/>
                      <a:pt x="421543" y="182043"/>
                    </a:cubicBezTo>
                    <a:cubicBezTo>
                      <a:pt x="407007" y="167507"/>
                      <a:pt x="407007" y="152971"/>
                      <a:pt x="399739" y="131167"/>
                    </a:cubicBezTo>
                    <a:cubicBezTo>
                      <a:pt x="392471" y="109363"/>
                      <a:pt x="385203" y="94827"/>
                      <a:pt x="377935" y="80291"/>
                    </a:cubicBezTo>
                    <a:cubicBezTo>
                      <a:pt x="385203" y="123899"/>
                      <a:pt x="392471" y="160239"/>
                      <a:pt x="385203" y="203846"/>
                    </a:cubicBezTo>
                    <a:cubicBezTo>
                      <a:pt x="377935" y="232919"/>
                      <a:pt x="377935" y="283795"/>
                      <a:pt x="348863" y="291063"/>
                    </a:cubicBezTo>
                    <a:cubicBezTo>
                      <a:pt x="319791" y="305598"/>
                      <a:pt x="319791" y="261991"/>
                      <a:pt x="319791" y="247455"/>
                    </a:cubicBezTo>
                    <a:cubicBezTo>
                      <a:pt x="319791" y="225651"/>
                      <a:pt x="319791" y="196579"/>
                      <a:pt x="319791" y="174775"/>
                    </a:cubicBezTo>
                    <a:cubicBezTo>
                      <a:pt x="319791" y="160239"/>
                      <a:pt x="312523" y="152971"/>
                      <a:pt x="305255" y="138435"/>
                    </a:cubicBezTo>
                    <a:cubicBezTo>
                      <a:pt x="305255" y="152971"/>
                      <a:pt x="312523" y="160239"/>
                      <a:pt x="312523" y="174775"/>
                    </a:cubicBezTo>
                    <a:cubicBezTo>
                      <a:pt x="312523" y="211115"/>
                      <a:pt x="305255" y="254723"/>
                      <a:pt x="290720" y="291063"/>
                    </a:cubicBezTo>
                    <a:cubicBezTo>
                      <a:pt x="276184" y="334671"/>
                      <a:pt x="283451" y="414618"/>
                      <a:pt x="247111" y="443690"/>
                    </a:cubicBezTo>
                    <a:cubicBezTo>
                      <a:pt x="218040" y="465495"/>
                      <a:pt x="203504" y="400083"/>
                      <a:pt x="210772" y="385546"/>
                    </a:cubicBezTo>
                    <a:cubicBezTo>
                      <a:pt x="218040" y="341938"/>
                      <a:pt x="232575" y="305598"/>
                      <a:pt x="225308" y="261991"/>
                    </a:cubicBezTo>
                    <a:cubicBezTo>
                      <a:pt x="218040" y="225651"/>
                      <a:pt x="218040" y="182043"/>
                      <a:pt x="210772" y="145703"/>
                    </a:cubicBezTo>
                    <a:cubicBezTo>
                      <a:pt x="203504" y="102095"/>
                      <a:pt x="181700" y="65755"/>
                      <a:pt x="152628" y="43951"/>
                    </a:cubicBezTo>
                    <a:cubicBezTo>
                      <a:pt x="138092" y="36683"/>
                      <a:pt x="43608" y="-28729"/>
                      <a:pt x="65412" y="14879"/>
                    </a:cubicBezTo>
                    <a:cubicBezTo>
                      <a:pt x="87216" y="58487"/>
                      <a:pt x="87216" y="109363"/>
                      <a:pt x="79948" y="152971"/>
                    </a:cubicBezTo>
                    <a:cubicBezTo>
                      <a:pt x="72680" y="189311"/>
                      <a:pt x="50876" y="240186"/>
                      <a:pt x="7268" y="232919"/>
                    </a:cubicBezTo>
                    <a:cubicBezTo>
                      <a:pt x="7268" y="232919"/>
                      <a:pt x="0" y="232919"/>
                      <a:pt x="0" y="232919"/>
                    </a:cubicBezTo>
                    <a:cubicBezTo>
                      <a:pt x="0" y="240186"/>
                      <a:pt x="0" y="254723"/>
                      <a:pt x="7268" y="254723"/>
                    </a:cubicBezTo>
                    <a:cubicBezTo>
                      <a:pt x="36340" y="276526"/>
                      <a:pt x="72680" y="261991"/>
                      <a:pt x="94484" y="240186"/>
                    </a:cubicBezTo>
                    <a:cubicBezTo>
                      <a:pt x="94484" y="240186"/>
                      <a:pt x="94484" y="232919"/>
                      <a:pt x="94484" y="232919"/>
                    </a:cubicBezTo>
                    <a:cubicBezTo>
                      <a:pt x="152628" y="196579"/>
                      <a:pt x="87216" y="87559"/>
                      <a:pt x="145360" y="43951"/>
                    </a:cubicBezTo>
                    <a:cubicBezTo>
                      <a:pt x="145360" y="43951"/>
                      <a:pt x="145360" y="43951"/>
                      <a:pt x="145360" y="36683"/>
                    </a:cubicBezTo>
                    <a:cubicBezTo>
                      <a:pt x="167164" y="65755"/>
                      <a:pt x="188968" y="94827"/>
                      <a:pt x="196235" y="131167"/>
                    </a:cubicBezTo>
                    <a:cubicBezTo>
                      <a:pt x="203504" y="174775"/>
                      <a:pt x="196235" y="218383"/>
                      <a:pt x="203504" y="254723"/>
                    </a:cubicBezTo>
                    <a:lnTo>
                      <a:pt x="203504" y="254723"/>
                    </a:lnTo>
                    <a:cubicBezTo>
                      <a:pt x="203504" y="276526"/>
                      <a:pt x="181700" y="305598"/>
                      <a:pt x="174432" y="327403"/>
                    </a:cubicBezTo>
                    <a:cubicBezTo>
                      <a:pt x="159896" y="349206"/>
                      <a:pt x="159896" y="371010"/>
                      <a:pt x="159896" y="392815"/>
                    </a:cubicBezTo>
                    <a:cubicBezTo>
                      <a:pt x="159896" y="414618"/>
                      <a:pt x="174432" y="472762"/>
                      <a:pt x="196235" y="487298"/>
                    </a:cubicBezTo>
                    <a:cubicBezTo>
                      <a:pt x="196235" y="487298"/>
                      <a:pt x="196235" y="494566"/>
                      <a:pt x="196235" y="494566"/>
                    </a:cubicBezTo>
                    <a:cubicBezTo>
                      <a:pt x="218040" y="501834"/>
                      <a:pt x="232575" y="487298"/>
                      <a:pt x="247111" y="472762"/>
                    </a:cubicBezTo>
                    <a:cubicBezTo>
                      <a:pt x="254380" y="458226"/>
                      <a:pt x="254380" y="443690"/>
                      <a:pt x="261648" y="429155"/>
                    </a:cubicBezTo>
                    <a:cubicBezTo>
                      <a:pt x="261648" y="414618"/>
                      <a:pt x="268915" y="400083"/>
                      <a:pt x="268915" y="385546"/>
                    </a:cubicBezTo>
                    <a:cubicBezTo>
                      <a:pt x="268915" y="385546"/>
                      <a:pt x="268915" y="385546"/>
                      <a:pt x="268915" y="385546"/>
                    </a:cubicBezTo>
                    <a:cubicBezTo>
                      <a:pt x="305255" y="341938"/>
                      <a:pt x="348863" y="320135"/>
                      <a:pt x="377935" y="276526"/>
                    </a:cubicBezTo>
                    <a:cubicBezTo>
                      <a:pt x="414275" y="247455"/>
                      <a:pt x="443347" y="218383"/>
                      <a:pt x="457883" y="174775"/>
                    </a:cubicBezTo>
                    <a:cubicBezTo>
                      <a:pt x="457883" y="167507"/>
                      <a:pt x="457883" y="167507"/>
                      <a:pt x="457883" y="160239"/>
                    </a:cubicBezTo>
                    <a:cubicBezTo>
                      <a:pt x="457883" y="160239"/>
                      <a:pt x="457883" y="160239"/>
                      <a:pt x="457883" y="160239"/>
                    </a:cubicBezTo>
                    <a:cubicBezTo>
                      <a:pt x="472419" y="123899"/>
                      <a:pt x="494223" y="94827"/>
                      <a:pt x="494223" y="58487"/>
                    </a:cubicBezTo>
                    <a:cubicBezTo>
                      <a:pt x="494223" y="80291"/>
                      <a:pt x="494223" y="80291"/>
                      <a:pt x="486955" y="87559"/>
                    </a:cubicBezTo>
                    <a:close/>
                  </a:path>
                </a:pathLst>
              </a:custGeom>
              <a:solidFill>
                <a:srgbClr val="EEC6AC"/>
              </a:solidFill>
              <a:ln w="72680" cap="flat">
                <a:noFill/>
                <a:prstDash val="solid"/>
                <a:miter/>
              </a:ln>
            </p:spPr>
            <p:txBody>
              <a:bodyPr rtlCol="0" anchor="ctr"/>
              <a:lstStyle/>
              <a:p>
                <a:endParaRPr lang="en-US"/>
              </a:p>
            </p:txBody>
          </p:sp>
          <p:sp>
            <p:nvSpPr>
              <p:cNvPr id="223" name="Freeform: Shape 222">
                <a:extLst>
                  <a:ext uri="{FF2B5EF4-FFF2-40B4-BE49-F238E27FC236}">
                    <a16:creationId xmlns:a16="http://schemas.microsoft.com/office/drawing/2014/main" xmlns="" id="{01797F44-5D14-419B-B13C-C569B52411D3}"/>
                  </a:ext>
                </a:extLst>
              </p:cNvPr>
              <p:cNvSpPr/>
              <p:nvPr/>
            </p:nvSpPr>
            <p:spPr>
              <a:xfrm>
                <a:off x="5533652" y="6394709"/>
                <a:ext cx="872453" cy="1579086"/>
              </a:xfrm>
              <a:custGeom>
                <a:avLst/>
                <a:gdLst>
                  <a:gd name="connsiteX0" fmla="*/ 850355 w 872453"/>
                  <a:gd name="connsiteY0" fmla="*/ 981179 h 1579086"/>
                  <a:gd name="connsiteX1" fmla="*/ 668655 w 872453"/>
                  <a:gd name="connsiteY1" fmla="*/ 777675 h 1579086"/>
                  <a:gd name="connsiteX2" fmla="*/ 581439 w 872453"/>
                  <a:gd name="connsiteY2" fmla="*/ 566903 h 1579086"/>
                  <a:gd name="connsiteX3" fmla="*/ 472419 w 872453"/>
                  <a:gd name="connsiteY3" fmla="*/ 341596 h 1579086"/>
                  <a:gd name="connsiteX4" fmla="*/ 356131 w 872453"/>
                  <a:gd name="connsiteY4" fmla="*/ 145360 h 1579086"/>
                  <a:gd name="connsiteX5" fmla="*/ 232576 w 872453"/>
                  <a:gd name="connsiteY5" fmla="*/ 0 h 1579086"/>
                  <a:gd name="connsiteX6" fmla="*/ 225308 w 872453"/>
                  <a:gd name="connsiteY6" fmla="*/ 0 h 1579086"/>
                  <a:gd name="connsiteX7" fmla="*/ 348863 w 872453"/>
                  <a:gd name="connsiteY7" fmla="*/ 145360 h 1579086"/>
                  <a:gd name="connsiteX8" fmla="*/ 479687 w 872453"/>
                  <a:gd name="connsiteY8" fmla="*/ 363399 h 1579086"/>
                  <a:gd name="connsiteX9" fmla="*/ 581439 w 872453"/>
                  <a:gd name="connsiteY9" fmla="*/ 581439 h 1579086"/>
                  <a:gd name="connsiteX10" fmla="*/ 668655 w 872453"/>
                  <a:gd name="connsiteY10" fmla="*/ 792211 h 1579086"/>
                  <a:gd name="connsiteX11" fmla="*/ 668655 w 872453"/>
                  <a:gd name="connsiteY11" fmla="*/ 792211 h 1579086"/>
                  <a:gd name="connsiteX12" fmla="*/ 712263 w 872453"/>
                  <a:gd name="connsiteY12" fmla="*/ 843087 h 1579086"/>
                  <a:gd name="connsiteX13" fmla="*/ 814015 w 872453"/>
                  <a:gd name="connsiteY13" fmla="*/ 952107 h 1579086"/>
                  <a:gd name="connsiteX14" fmla="*/ 857623 w 872453"/>
                  <a:gd name="connsiteY14" fmla="*/ 1075662 h 1579086"/>
                  <a:gd name="connsiteX15" fmla="*/ 857623 w 872453"/>
                  <a:gd name="connsiteY15" fmla="*/ 1148342 h 1579086"/>
                  <a:gd name="connsiteX16" fmla="*/ 835819 w 872453"/>
                  <a:gd name="connsiteY16" fmla="*/ 1213754 h 1579086"/>
                  <a:gd name="connsiteX17" fmla="*/ 821283 w 872453"/>
                  <a:gd name="connsiteY17" fmla="*/ 1090198 h 1579086"/>
                  <a:gd name="connsiteX18" fmla="*/ 821283 w 872453"/>
                  <a:gd name="connsiteY18" fmla="*/ 1090198 h 1579086"/>
                  <a:gd name="connsiteX19" fmla="*/ 828551 w 872453"/>
                  <a:gd name="connsiteY19" fmla="*/ 1228290 h 1579086"/>
                  <a:gd name="connsiteX20" fmla="*/ 763139 w 872453"/>
                  <a:gd name="connsiteY20" fmla="*/ 1330042 h 1579086"/>
                  <a:gd name="connsiteX21" fmla="*/ 763139 w 872453"/>
                  <a:gd name="connsiteY21" fmla="*/ 1315506 h 1579086"/>
                  <a:gd name="connsiteX22" fmla="*/ 741335 w 872453"/>
                  <a:gd name="connsiteY22" fmla="*/ 1133807 h 1579086"/>
                  <a:gd name="connsiteX23" fmla="*/ 741335 w 872453"/>
                  <a:gd name="connsiteY23" fmla="*/ 1133807 h 1579086"/>
                  <a:gd name="connsiteX24" fmla="*/ 755871 w 872453"/>
                  <a:gd name="connsiteY24" fmla="*/ 1308238 h 1579086"/>
                  <a:gd name="connsiteX25" fmla="*/ 748603 w 872453"/>
                  <a:gd name="connsiteY25" fmla="*/ 1344578 h 1579086"/>
                  <a:gd name="connsiteX26" fmla="*/ 748603 w 872453"/>
                  <a:gd name="connsiteY26" fmla="*/ 1344578 h 1579086"/>
                  <a:gd name="connsiteX27" fmla="*/ 748603 w 872453"/>
                  <a:gd name="connsiteY27" fmla="*/ 1351846 h 1579086"/>
                  <a:gd name="connsiteX28" fmla="*/ 712263 w 872453"/>
                  <a:gd name="connsiteY28" fmla="*/ 1395454 h 1579086"/>
                  <a:gd name="connsiteX29" fmla="*/ 661387 w 872453"/>
                  <a:gd name="connsiteY29" fmla="*/ 1439062 h 1579086"/>
                  <a:gd name="connsiteX30" fmla="*/ 668655 w 872453"/>
                  <a:gd name="connsiteY30" fmla="*/ 1424526 h 1579086"/>
                  <a:gd name="connsiteX31" fmla="*/ 697727 w 872453"/>
                  <a:gd name="connsiteY31" fmla="*/ 1286434 h 1579086"/>
                  <a:gd name="connsiteX32" fmla="*/ 668655 w 872453"/>
                  <a:gd name="connsiteY32" fmla="*/ 1148342 h 1579086"/>
                  <a:gd name="connsiteX33" fmla="*/ 668655 w 872453"/>
                  <a:gd name="connsiteY33" fmla="*/ 1148342 h 1579086"/>
                  <a:gd name="connsiteX34" fmla="*/ 683191 w 872453"/>
                  <a:gd name="connsiteY34" fmla="*/ 1250094 h 1579086"/>
                  <a:gd name="connsiteX35" fmla="*/ 668655 w 872453"/>
                  <a:gd name="connsiteY35" fmla="*/ 1366382 h 1579086"/>
                  <a:gd name="connsiteX36" fmla="*/ 639583 w 872453"/>
                  <a:gd name="connsiteY36" fmla="*/ 1482670 h 1579086"/>
                  <a:gd name="connsiteX37" fmla="*/ 588707 w 872453"/>
                  <a:gd name="connsiteY37" fmla="*/ 1562618 h 1579086"/>
                  <a:gd name="connsiteX38" fmla="*/ 588707 w 872453"/>
                  <a:gd name="connsiteY38" fmla="*/ 1562618 h 1579086"/>
                  <a:gd name="connsiteX39" fmla="*/ 566903 w 872453"/>
                  <a:gd name="connsiteY39" fmla="*/ 1417258 h 1579086"/>
                  <a:gd name="connsiteX40" fmla="*/ 595975 w 872453"/>
                  <a:gd name="connsiteY40" fmla="*/ 1359114 h 1579086"/>
                  <a:gd name="connsiteX41" fmla="*/ 603243 w 872453"/>
                  <a:gd name="connsiteY41" fmla="*/ 1359114 h 1579086"/>
                  <a:gd name="connsiteX42" fmla="*/ 595975 w 872453"/>
                  <a:gd name="connsiteY42" fmla="*/ 1271898 h 1579086"/>
                  <a:gd name="connsiteX43" fmla="*/ 588707 w 872453"/>
                  <a:gd name="connsiteY43" fmla="*/ 1191950 h 1579086"/>
                  <a:gd name="connsiteX44" fmla="*/ 494223 w 872453"/>
                  <a:gd name="connsiteY44" fmla="*/ 1082931 h 1579086"/>
                  <a:gd name="connsiteX45" fmla="*/ 494223 w 872453"/>
                  <a:gd name="connsiteY45" fmla="*/ 1082931 h 1579086"/>
                  <a:gd name="connsiteX46" fmla="*/ 530563 w 872453"/>
                  <a:gd name="connsiteY46" fmla="*/ 1119270 h 1579086"/>
                  <a:gd name="connsiteX47" fmla="*/ 523295 w 872453"/>
                  <a:gd name="connsiteY47" fmla="*/ 1119270 h 1579086"/>
                  <a:gd name="connsiteX48" fmla="*/ 494223 w 872453"/>
                  <a:gd name="connsiteY48" fmla="*/ 1184682 h 1579086"/>
                  <a:gd name="connsiteX49" fmla="*/ 472419 w 872453"/>
                  <a:gd name="connsiteY49" fmla="*/ 1308238 h 1579086"/>
                  <a:gd name="connsiteX50" fmla="*/ 472419 w 872453"/>
                  <a:gd name="connsiteY50" fmla="*/ 1308238 h 1579086"/>
                  <a:gd name="connsiteX51" fmla="*/ 421543 w 872453"/>
                  <a:gd name="connsiteY51" fmla="*/ 1330042 h 1579086"/>
                  <a:gd name="connsiteX52" fmla="*/ 399739 w 872453"/>
                  <a:gd name="connsiteY52" fmla="*/ 1250094 h 1579086"/>
                  <a:gd name="connsiteX53" fmla="*/ 392471 w 872453"/>
                  <a:gd name="connsiteY53" fmla="*/ 1126538 h 1579086"/>
                  <a:gd name="connsiteX54" fmla="*/ 370667 w 872453"/>
                  <a:gd name="connsiteY54" fmla="*/ 1053858 h 1579086"/>
                  <a:gd name="connsiteX55" fmla="*/ 385203 w 872453"/>
                  <a:gd name="connsiteY55" fmla="*/ 966643 h 1579086"/>
                  <a:gd name="connsiteX56" fmla="*/ 457883 w 872453"/>
                  <a:gd name="connsiteY56" fmla="*/ 879427 h 1579086"/>
                  <a:gd name="connsiteX57" fmla="*/ 457883 w 872453"/>
                  <a:gd name="connsiteY57" fmla="*/ 872159 h 1579086"/>
                  <a:gd name="connsiteX58" fmla="*/ 457883 w 872453"/>
                  <a:gd name="connsiteY58" fmla="*/ 872159 h 1579086"/>
                  <a:gd name="connsiteX59" fmla="*/ 465151 w 872453"/>
                  <a:gd name="connsiteY59" fmla="*/ 850355 h 1579086"/>
                  <a:gd name="connsiteX60" fmla="*/ 465151 w 872453"/>
                  <a:gd name="connsiteY60" fmla="*/ 850355 h 1579086"/>
                  <a:gd name="connsiteX61" fmla="*/ 457883 w 872453"/>
                  <a:gd name="connsiteY61" fmla="*/ 857623 h 1579086"/>
                  <a:gd name="connsiteX62" fmla="*/ 377936 w 872453"/>
                  <a:gd name="connsiteY62" fmla="*/ 646851 h 1579086"/>
                  <a:gd name="connsiteX63" fmla="*/ 247111 w 872453"/>
                  <a:gd name="connsiteY63" fmla="*/ 428811 h 1579086"/>
                  <a:gd name="connsiteX64" fmla="*/ 7268 w 872453"/>
                  <a:gd name="connsiteY64" fmla="*/ 138092 h 1579086"/>
                  <a:gd name="connsiteX65" fmla="*/ 0 w 872453"/>
                  <a:gd name="connsiteY65" fmla="*/ 145360 h 1579086"/>
                  <a:gd name="connsiteX66" fmla="*/ 225308 w 872453"/>
                  <a:gd name="connsiteY66" fmla="*/ 428811 h 1579086"/>
                  <a:gd name="connsiteX67" fmla="*/ 356131 w 872453"/>
                  <a:gd name="connsiteY67" fmla="*/ 646851 h 1579086"/>
                  <a:gd name="connsiteX68" fmla="*/ 443347 w 872453"/>
                  <a:gd name="connsiteY68" fmla="*/ 879427 h 1579086"/>
                  <a:gd name="connsiteX69" fmla="*/ 385203 w 872453"/>
                  <a:gd name="connsiteY69" fmla="*/ 944839 h 1579086"/>
                  <a:gd name="connsiteX70" fmla="*/ 341596 w 872453"/>
                  <a:gd name="connsiteY70" fmla="*/ 995715 h 1579086"/>
                  <a:gd name="connsiteX71" fmla="*/ 348863 w 872453"/>
                  <a:gd name="connsiteY71" fmla="*/ 1061127 h 1579086"/>
                  <a:gd name="connsiteX72" fmla="*/ 385203 w 872453"/>
                  <a:gd name="connsiteY72" fmla="*/ 1184682 h 1579086"/>
                  <a:gd name="connsiteX73" fmla="*/ 370667 w 872453"/>
                  <a:gd name="connsiteY73" fmla="*/ 1300970 h 1579086"/>
                  <a:gd name="connsiteX74" fmla="*/ 377936 w 872453"/>
                  <a:gd name="connsiteY74" fmla="*/ 1337310 h 1579086"/>
                  <a:gd name="connsiteX75" fmla="*/ 465151 w 872453"/>
                  <a:gd name="connsiteY75" fmla="*/ 1322774 h 1579086"/>
                  <a:gd name="connsiteX76" fmla="*/ 465151 w 872453"/>
                  <a:gd name="connsiteY76" fmla="*/ 1315506 h 1579086"/>
                  <a:gd name="connsiteX77" fmla="*/ 516027 w 872453"/>
                  <a:gd name="connsiteY77" fmla="*/ 1126538 h 1579086"/>
                  <a:gd name="connsiteX78" fmla="*/ 516027 w 872453"/>
                  <a:gd name="connsiteY78" fmla="*/ 1119270 h 1579086"/>
                  <a:gd name="connsiteX79" fmla="*/ 566903 w 872453"/>
                  <a:gd name="connsiteY79" fmla="*/ 1213754 h 1579086"/>
                  <a:gd name="connsiteX80" fmla="*/ 574171 w 872453"/>
                  <a:gd name="connsiteY80" fmla="*/ 1337310 h 1579086"/>
                  <a:gd name="connsiteX81" fmla="*/ 574171 w 872453"/>
                  <a:gd name="connsiteY81" fmla="*/ 1337310 h 1579086"/>
                  <a:gd name="connsiteX82" fmla="*/ 545099 w 872453"/>
                  <a:gd name="connsiteY82" fmla="*/ 1409990 h 1579086"/>
                  <a:gd name="connsiteX83" fmla="*/ 530563 w 872453"/>
                  <a:gd name="connsiteY83" fmla="*/ 1475402 h 1579086"/>
                  <a:gd name="connsiteX84" fmla="*/ 566903 w 872453"/>
                  <a:gd name="connsiteY84" fmla="*/ 1569886 h 1579086"/>
                  <a:gd name="connsiteX85" fmla="*/ 566903 w 872453"/>
                  <a:gd name="connsiteY85" fmla="*/ 1577154 h 1579086"/>
                  <a:gd name="connsiteX86" fmla="*/ 617779 w 872453"/>
                  <a:gd name="connsiteY86" fmla="*/ 1555350 h 1579086"/>
                  <a:gd name="connsiteX87" fmla="*/ 632315 w 872453"/>
                  <a:gd name="connsiteY87" fmla="*/ 1511742 h 1579086"/>
                  <a:gd name="connsiteX88" fmla="*/ 639583 w 872453"/>
                  <a:gd name="connsiteY88" fmla="*/ 1468134 h 1579086"/>
                  <a:gd name="connsiteX89" fmla="*/ 639583 w 872453"/>
                  <a:gd name="connsiteY89" fmla="*/ 1468134 h 1579086"/>
                  <a:gd name="connsiteX90" fmla="*/ 748603 w 872453"/>
                  <a:gd name="connsiteY90" fmla="*/ 1359114 h 1579086"/>
                  <a:gd name="connsiteX91" fmla="*/ 828551 w 872453"/>
                  <a:gd name="connsiteY91" fmla="*/ 1257362 h 1579086"/>
                  <a:gd name="connsiteX92" fmla="*/ 828551 w 872453"/>
                  <a:gd name="connsiteY92" fmla="*/ 1242826 h 1579086"/>
                  <a:gd name="connsiteX93" fmla="*/ 828551 w 872453"/>
                  <a:gd name="connsiteY93" fmla="*/ 1242826 h 1579086"/>
                  <a:gd name="connsiteX94" fmla="*/ 864891 w 872453"/>
                  <a:gd name="connsiteY94" fmla="*/ 1119270 h 1579086"/>
                  <a:gd name="connsiteX95" fmla="*/ 850355 w 872453"/>
                  <a:gd name="connsiteY95" fmla="*/ 981179 h 1579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872453" h="1579086">
                    <a:moveTo>
                      <a:pt x="850355" y="981179"/>
                    </a:moveTo>
                    <a:cubicBezTo>
                      <a:pt x="814015" y="901231"/>
                      <a:pt x="719531" y="850355"/>
                      <a:pt x="668655" y="777675"/>
                    </a:cubicBezTo>
                    <a:cubicBezTo>
                      <a:pt x="639583" y="712263"/>
                      <a:pt x="617779" y="639583"/>
                      <a:pt x="581439" y="566903"/>
                    </a:cubicBezTo>
                    <a:cubicBezTo>
                      <a:pt x="545099" y="486955"/>
                      <a:pt x="508759" y="414275"/>
                      <a:pt x="472419" y="341596"/>
                    </a:cubicBezTo>
                    <a:cubicBezTo>
                      <a:pt x="436079" y="276184"/>
                      <a:pt x="399739" y="210772"/>
                      <a:pt x="356131" y="145360"/>
                    </a:cubicBezTo>
                    <a:cubicBezTo>
                      <a:pt x="319791" y="94484"/>
                      <a:pt x="276184" y="43608"/>
                      <a:pt x="232576" y="0"/>
                    </a:cubicBezTo>
                    <a:cubicBezTo>
                      <a:pt x="232576" y="0"/>
                      <a:pt x="225308" y="0"/>
                      <a:pt x="225308" y="0"/>
                    </a:cubicBezTo>
                    <a:cubicBezTo>
                      <a:pt x="268916" y="50876"/>
                      <a:pt x="312523" y="94484"/>
                      <a:pt x="348863" y="145360"/>
                    </a:cubicBezTo>
                    <a:cubicBezTo>
                      <a:pt x="399739" y="218040"/>
                      <a:pt x="436079" y="290720"/>
                      <a:pt x="479687" y="363399"/>
                    </a:cubicBezTo>
                    <a:cubicBezTo>
                      <a:pt x="516027" y="436079"/>
                      <a:pt x="552367" y="508759"/>
                      <a:pt x="581439" y="581439"/>
                    </a:cubicBezTo>
                    <a:cubicBezTo>
                      <a:pt x="610511" y="646851"/>
                      <a:pt x="625047" y="726799"/>
                      <a:pt x="668655" y="792211"/>
                    </a:cubicBezTo>
                    <a:cubicBezTo>
                      <a:pt x="668655" y="792211"/>
                      <a:pt x="668655" y="792211"/>
                      <a:pt x="668655" y="792211"/>
                    </a:cubicBezTo>
                    <a:cubicBezTo>
                      <a:pt x="683191" y="814015"/>
                      <a:pt x="697727" y="828551"/>
                      <a:pt x="712263" y="843087"/>
                    </a:cubicBezTo>
                    <a:cubicBezTo>
                      <a:pt x="748603" y="879427"/>
                      <a:pt x="784943" y="915767"/>
                      <a:pt x="814015" y="952107"/>
                    </a:cubicBezTo>
                    <a:cubicBezTo>
                      <a:pt x="843087" y="988447"/>
                      <a:pt x="850355" y="1032055"/>
                      <a:pt x="857623" y="1075662"/>
                    </a:cubicBezTo>
                    <a:cubicBezTo>
                      <a:pt x="864891" y="1097467"/>
                      <a:pt x="864891" y="1126538"/>
                      <a:pt x="857623" y="1148342"/>
                    </a:cubicBezTo>
                    <a:cubicBezTo>
                      <a:pt x="850355" y="1170146"/>
                      <a:pt x="843087" y="1191950"/>
                      <a:pt x="835819" y="1213754"/>
                    </a:cubicBezTo>
                    <a:cubicBezTo>
                      <a:pt x="835819" y="1170146"/>
                      <a:pt x="828551" y="1126538"/>
                      <a:pt x="821283" y="1090198"/>
                    </a:cubicBezTo>
                    <a:cubicBezTo>
                      <a:pt x="821283" y="1090198"/>
                      <a:pt x="821283" y="1090198"/>
                      <a:pt x="821283" y="1090198"/>
                    </a:cubicBezTo>
                    <a:cubicBezTo>
                      <a:pt x="821283" y="1133807"/>
                      <a:pt x="835819" y="1184682"/>
                      <a:pt x="828551" y="1228290"/>
                    </a:cubicBezTo>
                    <a:cubicBezTo>
                      <a:pt x="821283" y="1264630"/>
                      <a:pt x="792211" y="1300970"/>
                      <a:pt x="763139" y="1330042"/>
                    </a:cubicBezTo>
                    <a:cubicBezTo>
                      <a:pt x="763139" y="1322774"/>
                      <a:pt x="763139" y="1322774"/>
                      <a:pt x="763139" y="1315506"/>
                    </a:cubicBezTo>
                    <a:cubicBezTo>
                      <a:pt x="777675" y="1257362"/>
                      <a:pt x="763139" y="1184682"/>
                      <a:pt x="741335" y="1133807"/>
                    </a:cubicBezTo>
                    <a:cubicBezTo>
                      <a:pt x="741335" y="1133807"/>
                      <a:pt x="741335" y="1133807"/>
                      <a:pt x="741335" y="1133807"/>
                    </a:cubicBezTo>
                    <a:cubicBezTo>
                      <a:pt x="748603" y="1191950"/>
                      <a:pt x="763139" y="1250094"/>
                      <a:pt x="755871" y="1308238"/>
                    </a:cubicBezTo>
                    <a:cubicBezTo>
                      <a:pt x="755871" y="1322774"/>
                      <a:pt x="748603" y="1330042"/>
                      <a:pt x="748603" y="1344578"/>
                    </a:cubicBezTo>
                    <a:cubicBezTo>
                      <a:pt x="748603" y="1344578"/>
                      <a:pt x="748603" y="1344578"/>
                      <a:pt x="748603" y="1344578"/>
                    </a:cubicBezTo>
                    <a:cubicBezTo>
                      <a:pt x="748603" y="1344578"/>
                      <a:pt x="748603" y="1351846"/>
                      <a:pt x="748603" y="1351846"/>
                    </a:cubicBezTo>
                    <a:cubicBezTo>
                      <a:pt x="741335" y="1366382"/>
                      <a:pt x="726799" y="1380918"/>
                      <a:pt x="712263" y="1395454"/>
                    </a:cubicBezTo>
                    <a:cubicBezTo>
                      <a:pt x="690459" y="1409990"/>
                      <a:pt x="675923" y="1417258"/>
                      <a:pt x="661387" y="1439062"/>
                    </a:cubicBezTo>
                    <a:cubicBezTo>
                      <a:pt x="661387" y="1431794"/>
                      <a:pt x="661387" y="1431794"/>
                      <a:pt x="668655" y="1424526"/>
                    </a:cubicBezTo>
                    <a:cubicBezTo>
                      <a:pt x="683191" y="1380918"/>
                      <a:pt x="697727" y="1337310"/>
                      <a:pt x="697727" y="1286434"/>
                    </a:cubicBezTo>
                    <a:cubicBezTo>
                      <a:pt x="697727" y="1242826"/>
                      <a:pt x="690459" y="1191950"/>
                      <a:pt x="668655" y="1148342"/>
                    </a:cubicBezTo>
                    <a:cubicBezTo>
                      <a:pt x="668655" y="1148342"/>
                      <a:pt x="668655" y="1148342"/>
                      <a:pt x="668655" y="1148342"/>
                    </a:cubicBezTo>
                    <a:cubicBezTo>
                      <a:pt x="675923" y="1184682"/>
                      <a:pt x="683191" y="1213754"/>
                      <a:pt x="683191" y="1250094"/>
                    </a:cubicBezTo>
                    <a:cubicBezTo>
                      <a:pt x="690459" y="1293702"/>
                      <a:pt x="683191" y="1330042"/>
                      <a:pt x="668655" y="1366382"/>
                    </a:cubicBezTo>
                    <a:cubicBezTo>
                      <a:pt x="661387" y="1402722"/>
                      <a:pt x="646851" y="1446330"/>
                      <a:pt x="639583" y="1482670"/>
                    </a:cubicBezTo>
                    <a:cubicBezTo>
                      <a:pt x="632315" y="1519010"/>
                      <a:pt x="632315" y="1555350"/>
                      <a:pt x="588707" y="1562618"/>
                    </a:cubicBezTo>
                    <a:cubicBezTo>
                      <a:pt x="588707" y="1562618"/>
                      <a:pt x="588707" y="1562618"/>
                      <a:pt x="588707" y="1562618"/>
                    </a:cubicBezTo>
                    <a:cubicBezTo>
                      <a:pt x="545099" y="1533546"/>
                      <a:pt x="545099" y="1453598"/>
                      <a:pt x="566903" y="1417258"/>
                    </a:cubicBezTo>
                    <a:cubicBezTo>
                      <a:pt x="574171" y="1395454"/>
                      <a:pt x="588707" y="1380918"/>
                      <a:pt x="595975" y="1359114"/>
                    </a:cubicBezTo>
                    <a:cubicBezTo>
                      <a:pt x="595975" y="1359114"/>
                      <a:pt x="603243" y="1359114"/>
                      <a:pt x="603243" y="1359114"/>
                    </a:cubicBezTo>
                    <a:cubicBezTo>
                      <a:pt x="603243" y="1330042"/>
                      <a:pt x="595975" y="1300970"/>
                      <a:pt x="595975" y="1271898"/>
                    </a:cubicBezTo>
                    <a:cubicBezTo>
                      <a:pt x="595975" y="1242826"/>
                      <a:pt x="595975" y="1221022"/>
                      <a:pt x="588707" y="1191950"/>
                    </a:cubicBezTo>
                    <a:cubicBezTo>
                      <a:pt x="574171" y="1148342"/>
                      <a:pt x="530563" y="1104734"/>
                      <a:pt x="494223" y="1082931"/>
                    </a:cubicBezTo>
                    <a:cubicBezTo>
                      <a:pt x="494223" y="1082931"/>
                      <a:pt x="494223" y="1082931"/>
                      <a:pt x="494223" y="1082931"/>
                    </a:cubicBezTo>
                    <a:cubicBezTo>
                      <a:pt x="508759" y="1090198"/>
                      <a:pt x="516027" y="1104734"/>
                      <a:pt x="530563" y="1119270"/>
                    </a:cubicBezTo>
                    <a:cubicBezTo>
                      <a:pt x="530563" y="1119270"/>
                      <a:pt x="530563" y="1119270"/>
                      <a:pt x="523295" y="1119270"/>
                    </a:cubicBezTo>
                    <a:cubicBezTo>
                      <a:pt x="501491" y="1133807"/>
                      <a:pt x="494223" y="1162878"/>
                      <a:pt x="494223" y="1184682"/>
                    </a:cubicBezTo>
                    <a:cubicBezTo>
                      <a:pt x="494223" y="1235558"/>
                      <a:pt x="501491" y="1271898"/>
                      <a:pt x="472419" y="1308238"/>
                    </a:cubicBezTo>
                    <a:cubicBezTo>
                      <a:pt x="472419" y="1308238"/>
                      <a:pt x="472419" y="1308238"/>
                      <a:pt x="472419" y="1308238"/>
                    </a:cubicBezTo>
                    <a:cubicBezTo>
                      <a:pt x="457883" y="1315506"/>
                      <a:pt x="443347" y="1322774"/>
                      <a:pt x="421543" y="1330042"/>
                    </a:cubicBezTo>
                    <a:cubicBezTo>
                      <a:pt x="370667" y="1337310"/>
                      <a:pt x="392471" y="1279166"/>
                      <a:pt x="399739" y="1250094"/>
                    </a:cubicBezTo>
                    <a:cubicBezTo>
                      <a:pt x="414275" y="1206486"/>
                      <a:pt x="407007" y="1162878"/>
                      <a:pt x="392471" y="1126538"/>
                    </a:cubicBezTo>
                    <a:cubicBezTo>
                      <a:pt x="385203" y="1104734"/>
                      <a:pt x="377936" y="1075662"/>
                      <a:pt x="370667" y="1053858"/>
                    </a:cubicBezTo>
                    <a:cubicBezTo>
                      <a:pt x="356131" y="1017518"/>
                      <a:pt x="356131" y="988447"/>
                      <a:pt x="385203" y="966643"/>
                    </a:cubicBezTo>
                    <a:cubicBezTo>
                      <a:pt x="414275" y="937571"/>
                      <a:pt x="443347" y="915767"/>
                      <a:pt x="457883" y="879427"/>
                    </a:cubicBezTo>
                    <a:cubicBezTo>
                      <a:pt x="457883" y="879427"/>
                      <a:pt x="457883" y="879427"/>
                      <a:pt x="457883" y="872159"/>
                    </a:cubicBezTo>
                    <a:cubicBezTo>
                      <a:pt x="457883" y="872159"/>
                      <a:pt x="457883" y="872159"/>
                      <a:pt x="457883" y="872159"/>
                    </a:cubicBezTo>
                    <a:cubicBezTo>
                      <a:pt x="457883" y="864891"/>
                      <a:pt x="465151" y="857623"/>
                      <a:pt x="465151" y="850355"/>
                    </a:cubicBezTo>
                    <a:cubicBezTo>
                      <a:pt x="465151" y="850355"/>
                      <a:pt x="465151" y="850355"/>
                      <a:pt x="465151" y="850355"/>
                    </a:cubicBezTo>
                    <a:cubicBezTo>
                      <a:pt x="465151" y="850355"/>
                      <a:pt x="457883" y="857623"/>
                      <a:pt x="457883" y="857623"/>
                    </a:cubicBezTo>
                    <a:cubicBezTo>
                      <a:pt x="450615" y="784943"/>
                      <a:pt x="414275" y="712263"/>
                      <a:pt x="377936" y="646851"/>
                    </a:cubicBezTo>
                    <a:cubicBezTo>
                      <a:pt x="341596" y="574171"/>
                      <a:pt x="297987" y="501491"/>
                      <a:pt x="247111" y="428811"/>
                    </a:cubicBezTo>
                    <a:cubicBezTo>
                      <a:pt x="181700" y="327060"/>
                      <a:pt x="109020" y="210772"/>
                      <a:pt x="7268" y="138092"/>
                    </a:cubicBezTo>
                    <a:cubicBezTo>
                      <a:pt x="7268" y="138092"/>
                      <a:pt x="0" y="145360"/>
                      <a:pt x="0" y="145360"/>
                    </a:cubicBezTo>
                    <a:cubicBezTo>
                      <a:pt x="87216" y="225308"/>
                      <a:pt x="159896" y="327060"/>
                      <a:pt x="225308" y="428811"/>
                    </a:cubicBezTo>
                    <a:cubicBezTo>
                      <a:pt x="276184" y="494223"/>
                      <a:pt x="319791" y="566903"/>
                      <a:pt x="356131" y="646851"/>
                    </a:cubicBezTo>
                    <a:cubicBezTo>
                      <a:pt x="392471" y="719531"/>
                      <a:pt x="436079" y="799479"/>
                      <a:pt x="443347" y="879427"/>
                    </a:cubicBezTo>
                    <a:cubicBezTo>
                      <a:pt x="428811" y="901231"/>
                      <a:pt x="407007" y="923035"/>
                      <a:pt x="385203" y="944839"/>
                    </a:cubicBezTo>
                    <a:cubicBezTo>
                      <a:pt x="370667" y="959375"/>
                      <a:pt x="348863" y="973911"/>
                      <a:pt x="341596" y="995715"/>
                    </a:cubicBezTo>
                    <a:cubicBezTo>
                      <a:pt x="334327" y="1017518"/>
                      <a:pt x="341596" y="1039322"/>
                      <a:pt x="348863" y="1061127"/>
                    </a:cubicBezTo>
                    <a:cubicBezTo>
                      <a:pt x="363399" y="1097467"/>
                      <a:pt x="377936" y="1141074"/>
                      <a:pt x="385203" y="1184682"/>
                    </a:cubicBezTo>
                    <a:cubicBezTo>
                      <a:pt x="392471" y="1228290"/>
                      <a:pt x="377936" y="1257362"/>
                      <a:pt x="370667" y="1300970"/>
                    </a:cubicBezTo>
                    <a:cubicBezTo>
                      <a:pt x="370667" y="1315506"/>
                      <a:pt x="370667" y="1330042"/>
                      <a:pt x="377936" y="1337310"/>
                    </a:cubicBezTo>
                    <a:cubicBezTo>
                      <a:pt x="407007" y="1359114"/>
                      <a:pt x="443347" y="1344578"/>
                      <a:pt x="465151" y="1322774"/>
                    </a:cubicBezTo>
                    <a:cubicBezTo>
                      <a:pt x="465151" y="1322774"/>
                      <a:pt x="465151" y="1315506"/>
                      <a:pt x="465151" y="1315506"/>
                    </a:cubicBezTo>
                    <a:cubicBezTo>
                      <a:pt x="523295" y="1279166"/>
                      <a:pt x="457883" y="1170146"/>
                      <a:pt x="516027" y="1126538"/>
                    </a:cubicBezTo>
                    <a:cubicBezTo>
                      <a:pt x="516027" y="1126538"/>
                      <a:pt x="516027" y="1126538"/>
                      <a:pt x="516027" y="1119270"/>
                    </a:cubicBezTo>
                    <a:cubicBezTo>
                      <a:pt x="537831" y="1148342"/>
                      <a:pt x="559635" y="1177414"/>
                      <a:pt x="566903" y="1213754"/>
                    </a:cubicBezTo>
                    <a:cubicBezTo>
                      <a:pt x="574171" y="1257362"/>
                      <a:pt x="566903" y="1300970"/>
                      <a:pt x="574171" y="1337310"/>
                    </a:cubicBezTo>
                    <a:lnTo>
                      <a:pt x="574171" y="1337310"/>
                    </a:lnTo>
                    <a:cubicBezTo>
                      <a:pt x="574171" y="1359114"/>
                      <a:pt x="552367" y="1388186"/>
                      <a:pt x="545099" y="1409990"/>
                    </a:cubicBezTo>
                    <a:cubicBezTo>
                      <a:pt x="530563" y="1431794"/>
                      <a:pt x="530563" y="1453598"/>
                      <a:pt x="530563" y="1475402"/>
                    </a:cubicBezTo>
                    <a:cubicBezTo>
                      <a:pt x="530563" y="1497206"/>
                      <a:pt x="545099" y="1555350"/>
                      <a:pt x="566903" y="1569886"/>
                    </a:cubicBezTo>
                    <a:cubicBezTo>
                      <a:pt x="566903" y="1569886"/>
                      <a:pt x="566903" y="1577154"/>
                      <a:pt x="566903" y="1577154"/>
                    </a:cubicBezTo>
                    <a:cubicBezTo>
                      <a:pt x="588707" y="1584422"/>
                      <a:pt x="603243" y="1569886"/>
                      <a:pt x="617779" y="1555350"/>
                    </a:cubicBezTo>
                    <a:cubicBezTo>
                      <a:pt x="625047" y="1540814"/>
                      <a:pt x="625047" y="1526278"/>
                      <a:pt x="632315" y="1511742"/>
                    </a:cubicBezTo>
                    <a:cubicBezTo>
                      <a:pt x="632315" y="1497206"/>
                      <a:pt x="639583" y="1482670"/>
                      <a:pt x="639583" y="1468134"/>
                    </a:cubicBezTo>
                    <a:cubicBezTo>
                      <a:pt x="639583" y="1468134"/>
                      <a:pt x="639583" y="1468134"/>
                      <a:pt x="639583" y="1468134"/>
                    </a:cubicBezTo>
                    <a:cubicBezTo>
                      <a:pt x="675923" y="1424526"/>
                      <a:pt x="719531" y="1402722"/>
                      <a:pt x="748603" y="1359114"/>
                    </a:cubicBezTo>
                    <a:cubicBezTo>
                      <a:pt x="784943" y="1330042"/>
                      <a:pt x="814015" y="1300970"/>
                      <a:pt x="828551" y="1257362"/>
                    </a:cubicBezTo>
                    <a:cubicBezTo>
                      <a:pt x="828551" y="1250094"/>
                      <a:pt x="828551" y="1250094"/>
                      <a:pt x="828551" y="1242826"/>
                    </a:cubicBezTo>
                    <a:cubicBezTo>
                      <a:pt x="828551" y="1242826"/>
                      <a:pt x="828551" y="1242826"/>
                      <a:pt x="828551" y="1242826"/>
                    </a:cubicBezTo>
                    <a:cubicBezTo>
                      <a:pt x="850355" y="1206486"/>
                      <a:pt x="864891" y="1170146"/>
                      <a:pt x="864891" y="1119270"/>
                    </a:cubicBezTo>
                    <a:cubicBezTo>
                      <a:pt x="879427" y="1068395"/>
                      <a:pt x="872159" y="1017518"/>
                      <a:pt x="850355" y="981179"/>
                    </a:cubicBezTo>
                    <a:close/>
                  </a:path>
                </a:pathLst>
              </a:custGeom>
              <a:solidFill>
                <a:srgbClr val="B65439"/>
              </a:solidFill>
              <a:ln w="72680"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xmlns="" id="{0F6F1E33-F42D-49C2-9C15-B493C1ED6251}"/>
                  </a:ext>
                </a:extLst>
              </p:cNvPr>
              <p:cNvSpPr/>
              <p:nvPr/>
            </p:nvSpPr>
            <p:spPr>
              <a:xfrm>
                <a:off x="6184541" y="7205494"/>
                <a:ext cx="179873" cy="212184"/>
              </a:xfrm>
              <a:custGeom>
                <a:avLst/>
                <a:gdLst>
                  <a:gd name="connsiteX0" fmla="*/ 3230 w 179873"/>
                  <a:gd name="connsiteY0" fmla="*/ 3230 h 212184"/>
                  <a:gd name="connsiteX1" fmla="*/ 3230 w 179873"/>
                  <a:gd name="connsiteY1" fmla="*/ 3230 h 212184"/>
                  <a:gd name="connsiteX2" fmla="*/ 75910 w 179873"/>
                  <a:gd name="connsiteY2" fmla="*/ 83178 h 212184"/>
                  <a:gd name="connsiteX3" fmla="*/ 170394 w 179873"/>
                  <a:gd name="connsiteY3" fmla="*/ 206734 h 212184"/>
                  <a:gd name="connsiteX4" fmla="*/ 177662 w 179873"/>
                  <a:gd name="connsiteY4" fmla="*/ 206734 h 212184"/>
                  <a:gd name="connsiteX5" fmla="*/ 3230 w 179873"/>
                  <a:gd name="connsiteY5" fmla="*/ 3230 h 212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9873" h="212184">
                    <a:moveTo>
                      <a:pt x="3230" y="3230"/>
                    </a:moveTo>
                    <a:cubicBezTo>
                      <a:pt x="3230" y="-4038"/>
                      <a:pt x="-4038" y="3230"/>
                      <a:pt x="3230" y="3230"/>
                    </a:cubicBezTo>
                    <a:cubicBezTo>
                      <a:pt x="17766" y="39570"/>
                      <a:pt x="46838" y="61374"/>
                      <a:pt x="75910" y="83178"/>
                    </a:cubicBezTo>
                    <a:cubicBezTo>
                      <a:pt x="112250" y="112250"/>
                      <a:pt x="163126" y="155858"/>
                      <a:pt x="170394" y="206734"/>
                    </a:cubicBezTo>
                    <a:cubicBezTo>
                      <a:pt x="170394" y="214002"/>
                      <a:pt x="177662" y="214002"/>
                      <a:pt x="177662" y="206734"/>
                    </a:cubicBezTo>
                    <a:cubicBezTo>
                      <a:pt x="199466" y="112250"/>
                      <a:pt x="54106" y="54106"/>
                      <a:pt x="3230" y="3230"/>
                    </a:cubicBezTo>
                    <a:close/>
                  </a:path>
                </a:pathLst>
              </a:custGeom>
              <a:solidFill>
                <a:srgbClr val="FFD3D1">
                  <a:alpha val="40000"/>
                </a:srgbClr>
              </a:solidFill>
              <a:ln w="72680" cap="flat">
                <a:noFill/>
                <a:prstDash val="solid"/>
                <a:miter/>
              </a:ln>
            </p:spPr>
            <p:txBody>
              <a:bodyPr rtlCol="0" anchor="ctr"/>
              <a:lstStyle/>
              <a:p>
                <a:endParaRPr lang="en-US"/>
              </a:p>
            </p:txBody>
          </p:sp>
          <p:sp>
            <p:nvSpPr>
              <p:cNvPr id="225" name="Freeform: Shape 224">
                <a:extLst>
                  <a:ext uri="{FF2B5EF4-FFF2-40B4-BE49-F238E27FC236}">
                    <a16:creationId xmlns:a16="http://schemas.microsoft.com/office/drawing/2014/main" xmlns="" id="{F0E5206A-3EC4-484E-AF12-29FAB5B4FF2B}"/>
                  </a:ext>
                </a:extLst>
              </p:cNvPr>
              <p:cNvSpPr/>
              <p:nvPr/>
            </p:nvSpPr>
            <p:spPr>
              <a:xfrm>
                <a:off x="6115091" y="7476662"/>
                <a:ext cx="78130" cy="22782"/>
              </a:xfrm>
              <a:custGeom>
                <a:avLst/>
                <a:gdLst>
                  <a:gd name="connsiteX0" fmla="*/ 72680 w 78130"/>
                  <a:gd name="connsiteY0" fmla="*/ 978 h 22782"/>
                  <a:gd name="connsiteX1" fmla="*/ 7268 w 78130"/>
                  <a:gd name="connsiteY1" fmla="*/ 8246 h 22782"/>
                  <a:gd name="connsiteX2" fmla="*/ 0 w 78130"/>
                  <a:gd name="connsiteY2" fmla="*/ 8246 h 22782"/>
                  <a:gd name="connsiteX3" fmla="*/ 29072 w 78130"/>
                  <a:gd name="connsiteY3" fmla="*/ 22782 h 22782"/>
                  <a:gd name="connsiteX4" fmla="*/ 50876 w 78130"/>
                  <a:gd name="connsiteY4" fmla="*/ 15514 h 22782"/>
                  <a:gd name="connsiteX5" fmla="*/ 72680 w 78130"/>
                  <a:gd name="connsiteY5" fmla="*/ 8246 h 22782"/>
                  <a:gd name="connsiteX6" fmla="*/ 72680 w 78130"/>
                  <a:gd name="connsiteY6" fmla="*/ 978 h 2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130" h="22782">
                    <a:moveTo>
                      <a:pt x="72680" y="978"/>
                    </a:moveTo>
                    <a:cubicBezTo>
                      <a:pt x="50876" y="-6290"/>
                      <a:pt x="29072" y="30050"/>
                      <a:pt x="7268" y="8246"/>
                    </a:cubicBezTo>
                    <a:cubicBezTo>
                      <a:pt x="7268" y="8246"/>
                      <a:pt x="0" y="8246"/>
                      <a:pt x="0" y="8246"/>
                    </a:cubicBezTo>
                    <a:cubicBezTo>
                      <a:pt x="7268" y="15514"/>
                      <a:pt x="14536" y="22782"/>
                      <a:pt x="29072" y="22782"/>
                    </a:cubicBezTo>
                    <a:cubicBezTo>
                      <a:pt x="36340" y="22782"/>
                      <a:pt x="43608" y="15514"/>
                      <a:pt x="50876" y="15514"/>
                    </a:cubicBezTo>
                    <a:cubicBezTo>
                      <a:pt x="58144" y="15514"/>
                      <a:pt x="65412" y="8246"/>
                      <a:pt x="72680" y="8246"/>
                    </a:cubicBezTo>
                    <a:cubicBezTo>
                      <a:pt x="79948" y="8246"/>
                      <a:pt x="79948" y="978"/>
                      <a:pt x="72680" y="978"/>
                    </a:cubicBezTo>
                    <a:close/>
                  </a:path>
                </a:pathLst>
              </a:custGeom>
              <a:solidFill>
                <a:srgbClr val="FFD3D1">
                  <a:alpha val="40000"/>
                </a:srgbClr>
              </a:solidFill>
              <a:ln w="72680" cap="flat">
                <a:no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xmlns="" id="{85435F11-A564-4C12-A65F-9532B75488A6}"/>
                  </a:ext>
                </a:extLst>
              </p:cNvPr>
              <p:cNvSpPr/>
              <p:nvPr/>
            </p:nvSpPr>
            <p:spPr>
              <a:xfrm>
                <a:off x="6211392" y="7463104"/>
                <a:ext cx="81361" cy="23620"/>
              </a:xfrm>
              <a:custGeom>
                <a:avLst/>
                <a:gdLst>
                  <a:gd name="connsiteX0" fmla="*/ 78131 w 81361"/>
                  <a:gd name="connsiteY0" fmla="*/ 0 h 23620"/>
                  <a:gd name="connsiteX1" fmla="*/ 41791 w 81361"/>
                  <a:gd name="connsiteY1" fmla="*/ 7268 h 23620"/>
                  <a:gd name="connsiteX2" fmla="*/ 5451 w 81361"/>
                  <a:gd name="connsiteY2" fmla="*/ 7268 h 23620"/>
                  <a:gd name="connsiteX3" fmla="*/ 5451 w 81361"/>
                  <a:gd name="connsiteY3" fmla="*/ 14536 h 23620"/>
                  <a:gd name="connsiteX4" fmla="*/ 78131 w 81361"/>
                  <a:gd name="connsiteY4" fmla="*/ 0 h 23620"/>
                  <a:gd name="connsiteX5" fmla="*/ 78131 w 81361"/>
                  <a:gd name="connsiteY5" fmla="*/ 0 h 23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361" h="23620">
                    <a:moveTo>
                      <a:pt x="78131" y="0"/>
                    </a:moveTo>
                    <a:cubicBezTo>
                      <a:pt x="63595" y="0"/>
                      <a:pt x="56327" y="7268"/>
                      <a:pt x="41791" y="7268"/>
                    </a:cubicBezTo>
                    <a:cubicBezTo>
                      <a:pt x="27255" y="7268"/>
                      <a:pt x="19987" y="7268"/>
                      <a:pt x="5451" y="7268"/>
                    </a:cubicBezTo>
                    <a:cubicBezTo>
                      <a:pt x="-1817" y="7268"/>
                      <a:pt x="-1817" y="14536"/>
                      <a:pt x="5451" y="14536"/>
                    </a:cubicBezTo>
                    <a:cubicBezTo>
                      <a:pt x="27255" y="21804"/>
                      <a:pt x="70863" y="36340"/>
                      <a:pt x="78131" y="0"/>
                    </a:cubicBezTo>
                    <a:cubicBezTo>
                      <a:pt x="85399" y="0"/>
                      <a:pt x="78131" y="0"/>
                      <a:pt x="78131" y="0"/>
                    </a:cubicBezTo>
                    <a:close/>
                  </a:path>
                </a:pathLst>
              </a:custGeom>
              <a:solidFill>
                <a:srgbClr val="FFD3D1">
                  <a:alpha val="40000"/>
                </a:srgbClr>
              </a:solidFill>
              <a:ln w="72680" cap="flat">
                <a:noFill/>
                <a:prstDash val="solid"/>
                <a:miter/>
              </a:ln>
            </p:spPr>
            <p:txBody>
              <a:bodyPr rtlCol="0" anchor="ctr"/>
              <a:lstStyle/>
              <a:p>
                <a:endParaRPr lang="en-US"/>
              </a:p>
            </p:txBody>
          </p:sp>
          <p:sp>
            <p:nvSpPr>
              <p:cNvPr id="227" name="Freeform: Shape 226">
                <a:extLst>
                  <a:ext uri="{FF2B5EF4-FFF2-40B4-BE49-F238E27FC236}">
                    <a16:creationId xmlns:a16="http://schemas.microsoft.com/office/drawing/2014/main" xmlns="" id="{AA2BB7D4-8651-4C5D-AE60-D5B4AB0CA465}"/>
                  </a:ext>
                </a:extLst>
              </p:cNvPr>
              <p:cNvSpPr/>
              <p:nvPr/>
            </p:nvSpPr>
            <p:spPr>
              <a:xfrm>
                <a:off x="6313144" y="7431021"/>
                <a:ext cx="49058" cy="22320"/>
              </a:xfrm>
              <a:custGeom>
                <a:avLst/>
                <a:gdLst>
                  <a:gd name="connsiteX0" fmla="*/ 41791 w 49058"/>
                  <a:gd name="connsiteY0" fmla="*/ 3010 h 22320"/>
                  <a:gd name="connsiteX1" fmla="*/ 5451 w 49058"/>
                  <a:gd name="connsiteY1" fmla="*/ 10279 h 22320"/>
                  <a:gd name="connsiteX2" fmla="*/ 5451 w 49058"/>
                  <a:gd name="connsiteY2" fmla="*/ 17546 h 22320"/>
                  <a:gd name="connsiteX3" fmla="*/ 49059 w 49058"/>
                  <a:gd name="connsiteY3" fmla="*/ 10279 h 22320"/>
                  <a:gd name="connsiteX4" fmla="*/ 41791 w 49058"/>
                  <a:gd name="connsiteY4" fmla="*/ 3010 h 22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058" h="22320">
                    <a:moveTo>
                      <a:pt x="41791" y="3010"/>
                    </a:moveTo>
                    <a:cubicBezTo>
                      <a:pt x="34523" y="10279"/>
                      <a:pt x="19987" y="17546"/>
                      <a:pt x="5451" y="10279"/>
                    </a:cubicBezTo>
                    <a:cubicBezTo>
                      <a:pt x="-1817" y="10279"/>
                      <a:pt x="-1817" y="17546"/>
                      <a:pt x="5451" y="17546"/>
                    </a:cubicBezTo>
                    <a:cubicBezTo>
                      <a:pt x="19987" y="24815"/>
                      <a:pt x="41791" y="24815"/>
                      <a:pt x="49059" y="10279"/>
                    </a:cubicBezTo>
                    <a:cubicBezTo>
                      <a:pt x="49059" y="3010"/>
                      <a:pt x="49059" y="-4257"/>
                      <a:pt x="41791" y="3010"/>
                    </a:cubicBezTo>
                    <a:close/>
                  </a:path>
                </a:pathLst>
              </a:custGeom>
              <a:solidFill>
                <a:srgbClr val="FFD3D1">
                  <a:alpha val="40000"/>
                </a:srgbClr>
              </a:solidFill>
              <a:ln w="72680" cap="flat">
                <a:no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xmlns="" id="{581E4058-B4DC-435C-9DA1-6799A4DC7FC8}"/>
                  </a:ext>
                </a:extLst>
              </p:cNvPr>
              <p:cNvSpPr/>
              <p:nvPr/>
            </p:nvSpPr>
            <p:spPr>
              <a:xfrm>
                <a:off x="5751692" y="6409245"/>
                <a:ext cx="407367" cy="763138"/>
              </a:xfrm>
              <a:custGeom>
                <a:avLst/>
                <a:gdLst>
                  <a:gd name="connsiteX0" fmla="*/ 0 w 407367"/>
                  <a:gd name="connsiteY0" fmla="*/ 0 h 763138"/>
                  <a:gd name="connsiteX1" fmla="*/ 232576 w 407367"/>
                  <a:gd name="connsiteY1" fmla="*/ 334327 h 763138"/>
                  <a:gd name="connsiteX2" fmla="*/ 407007 w 407367"/>
                  <a:gd name="connsiteY2" fmla="*/ 763139 h 763138"/>
                  <a:gd name="connsiteX3" fmla="*/ 0 w 407367"/>
                  <a:gd name="connsiteY3" fmla="*/ 0 h 763138"/>
                </a:gdLst>
                <a:ahLst/>
                <a:cxnLst>
                  <a:cxn ang="0">
                    <a:pos x="connsiteX0" y="connsiteY0"/>
                  </a:cxn>
                  <a:cxn ang="0">
                    <a:pos x="connsiteX1" y="connsiteY1"/>
                  </a:cxn>
                  <a:cxn ang="0">
                    <a:pos x="connsiteX2" y="connsiteY2"/>
                  </a:cxn>
                  <a:cxn ang="0">
                    <a:pos x="connsiteX3" y="connsiteY3"/>
                  </a:cxn>
                </a:cxnLst>
                <a:rect l="l" t="t" r="r" b="b"/>
                <a:pathLst>
                  <a:path w="407367" h="763138">
                    <a:moveTo>
                      <a:pt x="0" y="0"/>
                    </a:moveTo>
                    <a:cubicBezTo>
                      <a:pt x="0" y="0"/>
                      <a:pt x="138092" y="152628"/>
                      <a:pt x="232576" y="334327"/>
                    </a:cubicBezTo>
                    <a:cubicBezTo>
                      <a:pt x="327060" y="516027"/>
                      <a:pt x="385203" y="683191"/>
                      <a:pt x="407007" y="763139"/>
                    </a:cubicBezTo>
                    <a:cubicBezTo>
                      <a:pt x="414275" y="763139"/>
                      <a:pt x="312523" y="436079"/>
                      <a:pt x="0" y="0"/>
                    </a:cubicBezTo>
                    <a:close/>
                  </a:path>
                </a:pathLst>
              </a:custGeom>
              <a:solidFill>
                <a:srgbClr val="FFD3D1">
                  <a:alpha val="40000"/>
                </a:srgbClr>
              </a:solidFill>
              <a:ln w="72680" cap="flat">
                <a:noFill/>
                <a:prstDash val="solid"/>
                <a:miter/>
              </a:ln>
            </p:spPr>
            <p:txBody>
              <a:bodyPr rtlCol="0" anchor="ctr"/>
              <a:lstStyle/>
              <a:p>
                <a:endParaRPr lang="en-US"/>
              </a:p>
            </p:txBody>
          </p:sp>
        </p:grpSp>
        <p:sp>
          <p:nvSpPr>
            <p:cNvPr id="58" name="Freeform: Shape 57">
              <a:extLst>
                <a:ext uri="{FF2B5EF4-FFF2-40B4-BE49-F238E27FC236}">
                  <a16:creationId xmlns:a16="http://schemas.microsoft.com/office/drawing/2014/main" xmlns="" id="{F423FC9A-99AF-433F-A9AB-D6F1EEA32E9A}"/>
                </a:ext>
              </a:extLst>
            </p:cNvPr>
            <p:cNvSpPr/>
            <p:nvPr/>
          </p:nvSpPr>
          <p:spPr>
            <a:xfrm>
              <a:off x="5511224" y="6394709"/>
              <a:ext cx="271520" cy="167163"/>
            </a:xfrm>
            <a:custGeom>
              <a:avLst/>
              <a:gdLst>
                <a:gd name="connsiteX0" fmla="*/ 255004 w 271520"/>
                <a:gd name="connsiteY0" fmla="*/ 0 h 167163"/>
                <a:gd name="connsiteX1" fmla="*/ 73304 w 271520"/>
                <a:gd name="connsiteY1" fmla="*/ 79948 h 167163"/>
                <a:gd name="connsiteX2" fmla="*/ 624 w 271520"/>
                <a:gd name="connsiteY2" fmla="*/ 167164 h 167163"/>
                <a:gd name="connsiteX3" fmla="*/ 624 w 271520"/>
                <a:gd name="connsiteY3" fmla="*/ 167164 h 167163"/>
                <a:gd name="connsiteX4" fmla="*/ 87840 w 271520"/>
                <a:gd name="connsiteY4" fmla="*/ 79948 h 167163"/>
                <a:gd name="connsiteX5" fmla="*/ 269540 w 271520"/>
                <a:gd name="connsiteY5" fmla="*/ 0 h 167163"/>
                <a:gd name="connsiteX6" fmla="*/ 255004 w 271520"/>
                <a:gd name="connsiteY6" fmla="*/ 0 h 167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520" h="167163">
                  <a:moveTo>
                    <a:pt x="255004" y="0"/>
                  </a:moveTo>
                  <a:cubicBezTo>
                    <a:pt x="189592" y="7268"/>
                    <a:pt x="124180" y="43608"/>
                    <a:pt x="73304" y="79948"/>
                  </a:cubicBezTo>
                  <a:cubicBezTo>
                    <a:pt x="51500" y="94484"/>
                    <a:pt x="-6644" y="130824"/>
                    <a:pt x="624" y="167164"/>
                  </a:cubicBezTo>
                  <a:cubicBezTo>
                    <a:pt x="624" y="167164"/>
                    <a:pt x="624" y="167164"/>
                    <a:pt x="624" y="167164"/>
                  </a:cubicBezTo>
                  <a:cubicBezTo>
                    <a:pt x="15160" y="123556"/>
                    <a:pt x="51500" y="101752"/>
                    <a:pt x="87840" y="79948"/>
                  </a:cubicBezTo>
                  <a:cubicBezTo>
                    <a:pt x="138716" y="43608"/>
                    <a:pt x="211396" y="14536"/>
                    <a:pt x="269540" y="0"/>
                  </a:cubicBezTo>
                  <a:cubicBezTo>
                    <a:pt x="276808" y="0"/>
                    <a:pt x="262272" y="0"/>
                    <a:pt x="255004" y="0"/>
                  </a:cubicBezTo>
                  <a:close/>
                </a:path>
              </a:pathLst>
            </a:custGeom>
            <a:solidFill>
              <a:srgbClr val="09293D"/>
            </a:solidFill>
            <a:ln w="72680"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xmlns="" id="{544F0CBD-9453-45AD-AEBF-E012E54C0705}"/>
                </a:ext>
              </a:extLst>
            </p:cNvPr>
            <p:cNvSpPr/>
            <p:nvPr/>
          </p:nvSpPr>
          <p:spPr>
            <a:xfrm>
              <a:off x="4205427" y="6188683"/>
              <a:ext cx="805191" cy="1044468"/>
            </a:xfrm>
            <a:custGeom>
              <a:avLst/>
              <a:gdLst>
                <a:gd name="connsiteX0" fmla="*/ 99935 w 805191"/>
                <a:gd name="connsiteY0" fmla="*/ 53399 h 1044468"/>
                <a:gd name="connsiteX1" fmla="*/ 216223 w 805191"/>
                <a:gd name="connsiteY1" fmla="*/ 1020041 h 1044468"/>
                <a:gd name="connsiteX2" fmla="*/ 804930 w 805191"/>
                <a:gd name="connsiteY2" fmla="*/ 278706 h 1044468"/>
                <a:gd name="connsiteX3" fmla="*/ 499674 w 805191"/>
                <a:gd name="connsiteY3" fmla="*/ 147882 h 1044468"/>
                <a:gd name="connsiteX4" fmla="*/ 99935 w 805191"/>
                <a:gd name="connsiteY4" fmla="*/ 53399 h 1044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5191" h="1044468">
                  <a:moveTo>
                    <a:pt x="99935" y="53399"/>
                  </a:moveTo>
                  <a:cubicBezTo>
                    <a:pt x="5451" y="256902"/>
                    <a:pt x="-110837" y="860145"/>
                    <a:pt x="216223" y="1020041"/>
                  </a:cubicBezTo>
                  <a:cubicBezTo>
                    <a:pt x="543282" y="1179937"/>
                    <a:pt x="797662" y="511282"/>
                    <a:pt x="804930" y="278706"/>
                  </a:cubicBezTo>
                  <a:cubicBezTo>
                    <a:pt x="812198" y="46131"/>
                    <a:pt x="666838" y="111543"/>
                    <a:pt x="499674" y="147882"/>
                  </a:cubicBezTo>
                  <a:cubicBezTo>
                    <a:pt x="332511" y="191490"/>
                    <a:pt x="187151" y="-121033"/>
                    <a:pt x="99935" y="53399"/>
                  </a:cubicBezTo>
                  <a:close/>
                </a:path>
              </a:pathLst>
            </a:custGeom>
            <a:solidFill>
              <a:srgbClr val="9CCEE9"/>
            </a:solidFill>
            <a:ln w="72680" cap="flat">
              <a:solidFill>
                <a:srgbClr val="9CCEE9"/>
              </a:solid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xmlns="" id="{6EB73783-AE5E-48DC-B108-ABEE4A9341B1}"/>
                </a:ext>
              </a:extLst>
            </p:cNvPr>
            <p:cNvSpPr/>
            <p:nvPr/>
          </p:nvSpPr>
          <p:spPr>
            <a:xfrm>
              <a:off x="4120651" y="7615731"/>
              <a:ext cx="286462" cy="159896"/>
            </a:xfrm>
            <a:custGeom>
              <a:avLst/>
              <a:gdLst>
                <a:gd name="connsiteX0" fmla="*/ 286462 w 286462"/>
                <a:gd name="connsiteY0" fmla="*/ 159896 h 159896"/>
                <a:gd name="connsiteX1" fmla="*/ 133834 w 286462"/>
                <a:gd name="connsiteY1" fmla="*/ 79948 h 159896"/>
                <a:gd name="connsiteX2" fmla="*/ 68422 w 286462"/>
                <a:gd name="connsiteY2" fmla="*/ 36340 h 159896"/>
                <a:gd name="connsiteX3" fmla="*/ 10278 w 286462"/>
                <a:gd name="connsiteY3" fmla="*/ 0 h 159896"/>
                <a:gd name="connsiteX4" fmla="*/ 3011 w 286462"/>
                <a:gd name="connsiteY4" fmla="*/ 14536 h 159896"/>
                <a:gd name="connsiteX5" fmla="*/ 286462 w 286462"/>
                <a:gd name="connsiteY5" fmla="*/ 159896 h 159896"/>
                <a:gd name="connsiteX6" fmla="*/ 286462 w 286462"/>
                <a:gd name="connsiteY6" fmla="*/ 159896 h 159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6462" h="159896">
                  <a:moveTo>
                    <a:pt x="286462" y="159896"/>
                  </a:moveTo>
                  <a:cubicBezTo>
                    <a:pt x="228318" y="138092"/>
                    <a:pt x="184710" y="109020"/>
                    <a:pt x="133834" y="79948"/>
                  </a:cubicBezTo>
                  <a:cubicBezTo>
                    <a:pt x="112030" y="65412"/>
                    <a:pt x="90226" y="50876"/>
                    <a:pt x="68422" y="36340"/>
                  </a:cubicBezTo>
                  <a:cubicBezTo>
                    <a:pt x="53886" y="21804"/>
                    <a:pt x="32082" y="7268"/>
                    <a:pt x="10278" y="0"/>
                  </a:cubicBezTo>
                  <a:cubicBezTo>
                    <a:pt x="3011" y="0"/>
                    <a:pt x="-4258" y="14536"/>
                    <a:pt x="3011" y="14536"/>
                  </a:cubicBezTo>
                  <a:cubicBezTo>
                    <a:pt x="97494" y="65412"/>
                    <a:pt x="184710" y="130824"/>
                    <a:pt x="286462" y="159896"/>
                  </a:cubicBezTo>
                  <a:cubicBezTo>
                    <a:pt x="286462" y="159896"/>
                    <a:pt x="286462" y="159896"/>
                    <a:pt x="286462" y="159896"/>
                  </a:cubicBezTo>
                  <a:close/>
                </a:path>
              </a:pathLst>
            </a:custGeom>
            <a:solidFill>
              <a:srgbClr val="AA7761"/>
            </a:solidFill>
            <a:ln w="72680"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xmlns="" id="{64A80A5C-08F5-4A08-832F-817AE68E1F11}"/>
                </a:ext>
              </a:extLst>
            </p:cNvPr>
            <p:cNvSpPr/>
            <p:nvPr/>
          </p:nvSpPr>
          <p:spPr>
            <a:xfrm>
              <a:off x="4581545" y="7661861"/>
              <a:ext cx="548830" cy="179177"/>
            </a:xfrm>
            <a:custGeom>
              <a:avLst/>
              <a:gdLst>
                <a:gd name="connsiteX0" fmla="*/ 545099 w 548830"/>
                <a:gd name="connsiteY0" fmla="*/ 12014 h 179177"/>
                <a:gd name="connsiteX1" fmla="*/ 479687 w 548830"/>
                <a:gd name="connsiteY1" fmla="*/ 4747 h 179177"/>
                <a:gd name="connsiteX2" fmla="*/ 356131 w 548830"/>
                <a:gd name="connsiteY2" fmla="*/ 41087 h 179177"/>
                <a:gd name="connsiteX3" fmla="*/ 0 w 548830"/>
                <a:gd name="connsiteY3" fmla="*/ 135570 h 179177"/>
                <a:gd name="connsiteX4" fmla="*/ 0 w 548830"/>
                <a:gd name="connsiteY4" fmla="*/ 135570 h 179177"/>
                <a:gd name="connsiteX5" fmla="*/ 247112 w 548830"/>
                <a:gd name="connsiteY5" fmla="*/ 84694 h 179177"/>
                <a:gd name="connsiteX6" fmla="*/ 486955 w 548830"/>
                <a:gd name="connsiteY6" fmla="*/ 12014 h 179177"/>
                <a:gd name="connsiteX7" fmla="*/ 545099 w 548830"/>
                <a:gd name="connsiteY7" fmla="*/ 26550 h 179177"/>
                <a:gd name="connsiteX8" fmla="*/ 516027 w 548830"/>
                <a:gd name="connsiteY8" fmla="*/ 48354 h 179177"/>
                <a:gd name="connsiteX9" fmla="*/ 436079 w 548830"/>
                <a:gd name="connsiteY9" fmla="*/ 84694 h 179177"/>
                <a:gd name="connsiteX10" fmla="*/ 232576 w 548830"/>
                <a:gd name="connsiteY10" fmla="*/ 179178 h 179177"/>
                <a:gd name="connsiteX11" fmla="*/ 465151 w 548830"/>
                <a:gd name="connsiteY11" fmla="*/ 77426 h 179177"/>
                <a:gd name="connsiteX12" fmla="*/ 545099 w 548830"/>
                <a:gd name="connsiteY12" fmla="*/ 12014 h 179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830" h="179177">
                  <a:moveTo>
                    <a:pt x="545099" y="12014"/>
                  </a:moveTo>
                  <a:cubicBezTo>
                    <a:pt x="537831" y="-9790"/>
                    <a:pt x="494223" y="4747"/>
                    <a:pt x="479687" y="4747"/>
                  </a:cubicBezTo>
                  <a:cubicBezTo>
                    <a:pt x="436079" y="12014"/>
                    <a:pt x="399739" y="26550"/>
                    <a:pt x="356131" y="41087"/>
                  </a:cubicBezTo>
                  <a:cubicBezTo>
                    <a:pt x="239844" y="77426"/>
                    <a:pt x="123556" y="135570"/>
                    <a:pt x="0" y="135570"/>
                  </a:cubicBezTo>
                  <a:cubicBezTo>
                    <a:pt x="0" y="135570"/>
                    <a:pt x="0" y="135570"/>
                    <a:pt x="0" y="135570"/>
                  </a:cubicBezTo>
                  <a:cubicBezTo>
                    <a:pt x="87216" y="142838"/>
                    <a:pt x="167164" y="113766"/>
                    <a:pt x="247112" y="84694"/>
                  </a:cubicBezTo>
                  <a:cubicBezTo>
                    <a:pt x="327060" y="55622"/>
                    <a:pt x="407007" y="33818"/>
                    <a:pt x="486955" y="12014"/>
                  </a:cubicBezTo>
                  <a:cubicBezTo>
                    <a:pt x="486955" y="12014"/>
                    <a:pt x="559635" y="-2522"/>
                    <a:pt x="545099" y="26550"/>
                  </a:cubicBezTo>
                  <a:cubicBezTo>
                    <a:pt x="537831" y="33818"/>
                    <a:pt x="523295" y="41087"/>
                    <a:pt x="516027" y="48354"/>
                  </a:cubicBezTo>
                  <a:cubicBezTo>
                    <a:pt x="494223" y="62890"/>
                    <a:pt x="465151" y="77426"/>
                    <a:pt x="436079" y="84694"/>
                  </a:cubicBezTo>
                  <a:cubicBezTo>
                    <a:pt x="370667" y="113766"/>
                    <a:pt x="232576" y="179178"/>
                    <a:pt x="232576" y="179178"/>
                  </a:cubicBezTo>
                  <a:cubicBezTo>
                    <a:pt x="312523" y="142838"/>
                    <a:pt x="392471" y="113766"/>
                    <a:pt x="465151" y="77426"/>
                  </a:cubicBezTo>
                  <a:cubicBezTo>
                    <a:pt x="486955" y="77426"/>
                    <a:pt x="566903" y="41087"/>
                    <a:pt x="545099" y="12014"/>
                  </a:cubicBezTo>
                  <a:close/>
                </a:path>
              </a:pathLst>
            </a:custGeom>
            <a:solidFill>
              <a:srgbClr val="AA7761"/>
            </a:solidFill>
            <a:ln w="72680"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xmlns="" id="{281EE490-4E3F-4CD7-A9FA-C8581C03BA25}"/>
                </a:ext>
              </a:extLst>
            </p:cNvPr>
            <p:cNvSpPr/>
            <p:nvPr/>
          </p:nvSpPr>
          <p:spPr>
            <a:xfrm>
              <a:off x="4763245" y="7761091"/>
              <a:ext cx="348863" cy="777675"/>
            </a:xfrm>
            <a:custGeom>
              <a:avLst/>
              <a:gdLst>
                <a:gd name="connsiteX0" fmla="*/ 348863 w 348863"/>
                <a:gd name="connsiteY0" fmla="*/ 0 h 777675"/>
                <a:gd name="connsiteX1" fmla="*/ 130824 w 348863"/>
                <a:gd name="connsiteY1" fmla="*/ 138092 h 777675"/>
                <a:gd name="connsiteX2" fmla="*/ 0 w 348863"/>
                <a:gd name="connsiteY2" fmla="*/ 290720 h 777675"/>
                <a:gd name="connsiteX3" fmla="*/ 14536 w 348863"/>
                <a:gd name="connsiteY3" fmla="*/ 407007 h 777675"/>
                <a:gd name="connsiteX4" fmla="*/ 36340 w 348863"/>
                <a:gd name="connsiteY4" fmla="*/ 566903 h 777675"/>
                <a:gd name="connsiteX5" fmla="*/ 116288 w 348863"/>
                <a:gd name="connsiteY5" fmla="*/ 777675 h 777675"/>
                <a:gd name="connsiteX6" fmla="*/ 123556 w 348863"/>
                <a:gd name="connsiteY6" fmla="*/ 770407 h 777675"/>
                <a:gd name="connsiteX7" fmla="*/ 79948 w 348863"/>
                <a:gd name="connsiteY7" fmla="*/ 675923 h 777675"/>
                <a:gd name="connsiteX8" fmla="*/ 58144 w 348863"/>
                <a:gd name="connsiteY8" fmla="*/ 545099 h 777675"/>
                <a:gd name="connsiteX9" fmla="*/ 29072 w 348863"/>
                <a:gd name="connsiteY9" fmla="*/ 305256 h 777675"/>
                <a:gd name="connsiteX10" fmla="*/ 159896 w 348863"/>
                <a:gd name="connsiteY10" fmla="*/ 138092 h 777675"/>
                <a:gd name="connsiteX11" fmla="*/ 348863 w 348863"/>
                <a:gd name="connsiteY11" fmla="*/ 0 h 777675"/>
                <a:gd name="connsiteX12" fmla="*/ 348863 w 348863"/>
                <a:gd name="connsiteY12" fmla="*/ 0 h 77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8863" h="777675">
                  <a:moveTo>
                    <a:pt x="348863" y="0"/>
                  </a:moveTo>
                  <a:cubicBezTo>
                    <a:pt x="283452" y="50876"/>
                    <a:pt x="210772" y="94484"/>
                    <a:pt x="130824" y="138092"/>
                  </a:cubicBezTo>
                  <a:cubicBezTo>
                    <a:pt x="65412" y="174432"/>
                    <a:pt x="7268" y="218040"/>
                    <a:pt x="0" y="290720"/>
                  </a:cubicBezTo>
                  <a:cubicBezTo>
                    <a:pt x="0" y="327060"/>
                    <a:pt x="7268" y="370667"/>
                    <a:pt x="14536" y="407007"/>
                  </a:cubicBezTo>
                  <a:cubicBezTo>
                    <a:pt x="21804" y="457884"/>
                    <a:pt x="29072" y="508759"/>
                    <a:pt x="36340" y="566903"/>
                  </a:cubicBezTo>
                  <a:cubicBezTo>
                    <a:pt x="43608" y="646851"/>
                    <a:pt x="58144" y="719531"/>
                    <a:pt x="116288" y="777675"/>
                  </a:cubicBezTo>
                  <a:cubicBezTo>
                    <a:pt x="116288" y="777675"/>
                    <a:pt x="123556" y="777675"/>
                    <a:pt x="123556" y="770407"/>
                  </a:cubicBezTo>
                  <a:cubicBezTo>
                    <a:pt x="101752" y="741335"/>
                    <a:pt x="87216" y="712263"/>
                    <a:pt x="79948" y="675923"/>
                  </a:cubicBezTo>
                  <a:cubicBezTo>
                    <a:pt x="65412" y="632315"/>
                    <a:pt x="65412" y="588707"/>
                    <a:pt x="58144" y="545099"/>
                  </a:cubicBezTo>
                  <a:cubicBezTo>
                    <a:pt x="50876" y="465151"/>
                    <a:pt x="29072" y="385204"/>
                    <a:pt x="29072" y="305256"/>
                  </a:cubicBezTo>
                  <a:cubicBezTo>
                    <a:pt x="29072" y="225308"/>
                    <a:pt x="101752" y="174432"/>
                    <a:pt x="159896" y="138092"/>
                  </a:cubicBezTo>
                  <a:cubicBezTo>
                    <a:pt x="225308" y="94484"/>
                    <a:pt x="290720" y="50876"/>
                    <a:pt x="348863" y="0"/>
                  </a:cubicBezTo>
                  <a:cubicBezTo>
                    <a:pt x="348863" y="0"/>
                    <a:pt x="348863" y="0"/>
                    <a:pt x="348863" y="0"/>
                  </a:cubicBezTo>
                  <a:close/>
                </a:path>
              </a:pathLst>
            </a:custGeom>
            <a:solidFill>
              <a:srgbClr val="AA7761"/>
            </a:solidFill>
            <a:ln w="72680"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xmlns="" id="{25C26A2E-87DC-473C-960A-D0842EEF785A}"/>
                </a:ext>
              </a:extLst>
            </p:cNvPr>
            <p:cNvSpPr/>
            <p:nvPr/>
          </p:nvSpPr>
          <p:spPr>
            <a:xfrm>
              <a:off x="5246970" y="7746555"/>
              <a:ext cx="61374" cy="239843"/>
            </a:xfrm>
            <a:custGeom>
              <a:avLst/>
              <a:gdLst>
                <a:gd name="connsiteX0" fmla="*/ 3230 w 61374"/>
                <a:gd name="connsiteY0" fmla="*/ 0 h 239843"/>
                <a:gd name="connsiteX1" fmla="*/ 3230 w 61374"/>
                <a:gd name="connsiteY1" fmla="*/ 0 h 239843"/>
                <a:gd name="connsiteX2" fmla="*/ 32302 w 61374"/>
                <a:gd name="connsiteY2" fmla="*/ 43608 h 239843"/>
                <a:gd name="connsiteX3" fmla="*/ 39570 w 61374"/>
                <a:gd name="connsiteY3" fmla="*/ 109020 h 239843"/>
                <a:gd name="connsiteX4" fmla="*/ 32302 w 61374"/>
                <a:gd name="connsiteY4" fmla="*/ 239843 h 239843"/>
                <a:gd name="connsiteX5" fmla="*/ 39570 w 61374"/>
                <a:gd name="connsiteY5" fmla="*/ 239843 h 239843"/>
                <a:gd name="connsiteX6" fmla="*/ 61374 w 61374"/>
                <a:gd name="connsiteY6" fmla="*/ 72680 h 239843"/>
                <a:gd name="connsiteX7" fmla="*/ 3230 w 61374"/>
                <a:gd name="connsiteY7" fmla="*/ 0 h 239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374" h="239843">
                  <a:moveTo>
                    <a:pt x="3230" y="0"/>
                  </a:moveTo>
                  <a:cubicBezTo>
                    <a:pt x="3230" y="0"/>
                    <a:pt x="-4038" y="0"/>
                    <a:pt x="3230" y="0"/>
                  </a:cubicBezTo>
                  <a:cubicBezTo>
                    <a:pt x="10498" y="14536"/>
                    <a:pt x="25034" y="29072"/>
                    <a:pt x="32302" y="43608"/>
                  </a:cubicBezTo>
                  <a:cubicBezTo>
                    <a:pt x="46838" y="58144"/>
                    <a:pt x="39570" y="87216"/>
                    <a:pt x="39570" y="109020"/>
                  </a:cubicBezTo>
                  <a:cubicBezTo>
                    <a:pt x="39570" y="152628"/>
                    <a:pt x="25034" y="196235"/>
                    <a:pt x="32302" y="239843"/>
                  </a:cubicBezTo>
                  <a:cubicBezTo>
                    <a:pt x="32302" y="239843"/>
                    <a:pt x="39570" y="239843"/>
                    <a:pt x="39570" y="239843"/>
                  </a:cubicBezTo>
                  <a:cubicBezTo>
                    <a:pt x="39570" y="181700"/>
                    <a:pt x="54106" y="130823"/>
                    <a:pt x="61374" y="72680"/>
                  </a:cubicBezTo>
                  <a:cubicBezTo>
                    <a:pt x="61374" y="36340"/>
                    <a:pt x="32302" y="29072"/>
                    <a:pt x="3230" y="0"/>
                  </a:cubicBezTo>
                  <a:close/>
                </a:path>
              </a:pathLst>
            </a:custGeom>
            <a:solidFill>
              <a:srgbClr val="AA7761"/>
            </a:solidFill>
            <a:ln w="72680"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xmlns="" id="{F7183ADF-4787-401B-A72F-AEAB23747A76}"/>
                </a:ext>
              </a:extLst>
            </p:cNvPr>
            <p:cNvSpPr/>
            <p:nvPr/>
          </p:nvSpPr>
          <p:spPr>
            <a:xfrm>
              <a:off x="3854807" y="7761091"/>
              <a:ext cx="247050" cy="570133"/>
            </a:xfrm>
            <a:custGeom>
              <a:avLst/>
              <a:gdLst>
                <a:gd name="connsiteX0" fmla="*/ 247051 w 247050"/>
                <a:gd name="connsiteY0" fmla="*/ 0 h 570133"/>
                <a:gd name="connsiteX1" fmla="*/ 87155 w 247050"/>
                <a:gd name="connsiteY1" fmla="*/ 290720 h 570133"/>
                <a:gd name="connsiteX2" fmla="*/ 7207 w 247050"/>
                <a:gd name="connsiteY2" fmla="*/ 566903 h 570133"/>
                <a:gd name="connsiteX3" fmla="*/ 14475 w 247050"/>
                <a:gd name="connsiteY3" fmla="*/ 566903 h 570133"/>
                <a:gd name="connsiteX4" fmla="*/ 14475 w 247050"/>
                <a:gd name="connsiteY4" fmla="*/ 494223 h 570133"/>
                <a:gd name="connsiteX5" fmla="*/ 43547 w 247050"/>
                <a:gd name="connsiteY5" fmla="*/ 407007 h 570133"/>
                <a:gd name="connsiteX6" fmla="*/ 108959 w 247050"/>
                <a:gd name="connsiteY6" fmla="*/ 268916 h 570133"/>
                <a:gd name="connsiteX7" fmla="*/ 247051 w 247050"/>
                <a:gd name="connsiteY7" fmla="*/ 0 h 570133"/>
                <a:gd name="connsiteX8" fmla="*/ 247051 w 247050"/>
                <a:gd name="connsiteY8" fmla="*/ 0 h 570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7050" h="570133">
                  <a:moveTo>
                    <a:pt x="247051" y="0"/>
                  </a:moveTo>
                  <a:cubicBezTo>
                    <a:pt x="203443" y="101752"/>
                    <a:pt x="145299" y="196236"/>
                    <a:pt x="87155" y="290720"/>
                  </a:cubicBezTo>
                  <a:cubicBezTo>
                    <a:pt x="43547" y="370667"/>
                    <a:pt x="-21865" y="472419"/>
                    <a:pt x="7207" y="566903"/>
                  </a:cubicBezTo>
                  <a:cubicBezTo>
                    <a:pt x="7207" y="574171"/>
                    <a:pt x="14475" y="566903"/>
                    <a:pt x="14475" y="566903"/>
                  </a:cubicBezTo>
                  <a:cubicBezTo>
                    <a:pt x="14475" y="545099"/>
                    <a:pt x="14475" y="523296"/>
                    <a:pt x="14475" y="494223"/>
                  </a:cubicBezTo>
                  <a:cubicBezTo>
                    <a:pt x="21743" y="465151"/>
                    <a:pt x="36279" y="436079"/>
                    <a:pt x="43547" y="407007"/>
                  </a:cubicBezTo>
                  <a:cubicBezTo>
                    <a:pt x="65351" y="363399"/>
                    <a:pt x="87155" y="319792"/>
                    <a:pt x="108959" y="268916"/>
                  </a:cubicBezTo>
                  <a:cubicBezTo>
                    <a:pt x="167103" y="188968"/>
                    <a:pt x="210711" y="94484"/>
                    <a:pt x="247051" y="0"/>
                  </a:cubicBezTo>
                  <a:cubicBezTo>
                    <a:pt x="247051" y="0"/>
                    <a:pt x="247051" y="0"/>
                    <a:pt x="247051" y="0"/>
                  </a:cubicBezTo>
                  <a:close/>
                </a:path>
              </a:pathLst>
            </a:custGeom>
            <a:solidFill>
              <a:srgbClr val="AA7761"/>
            </a:solidFill>
            <a:ln w="72680"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xmlns="" id="{8DE01E5C-F170-4669-B47C-7E9DCE1C83A6}"/>
                </a:ext>
              </a:extLst>
            </p:cNvPr>
            <p:cNvSpPr/>
            <p:nvPr/>
          </p:nvSpPr>
          <p:spPr>
            <a:xfrm>
              <a:off x="4508865" y="9120205"/>
              <a:ext cx="149272" cy="87215"/>
            </a:xfrm>
            <a:custGeom>
              <a:avLst/>
              <a:gdLst>
                <a:gd name="connsiteX0" fmla="*/ 109020 w 149272"/>
                <a:gd name="connsiteY0" fmla="*/ 0 h 87215"/>
                <a:gd name="connsiteX1" fmla="*/ 101752 w 149272"/>
                <a:gd name="connsiteY1" fmla="*/ 7268 h 87215"/>
                <a:gd name="connsiteX2" fmla="*/ 123556 w 149272"/>
                <a:gd name="connsiteY2" fmla="*/ 21804 h 87215"/>
                <a:gd name="connsiteX3" fmla="*/ 79948 w 149272"/>
                <a:gd name="connsiteY3" fmla="*/ 65411 h 87215"/>
                <a:gd name="connsiteX4" fmla="*/ 58144 w 149272"/>
                <a:gd name="connsiteY4" fmla="*/ 72680 h 87215"/>
                <a:gd name="connsiteX5" fmla="*/ 0 w 149272"/>
                <a:gd name="connsiteY5" fmla="*/ 87216 h 87215"/>
                <a:gd name="connsiteX6" fmla="*/ 101752 w 149272"/>
                <a:gd name="connsiteY6" fmla="*/ 65411 h 87215"/>
                <a:gd name="connsiteX7" fmla="*/ 145360 w 149272"/>
                <a:gd name="connsiteY7" fmla="*/ 36340 h 87215"/>
                <a:gd name="connsiteX8" fmla="*/ 109020 w 149272"/>
                <a:gd name="connsiteY8" fmla="*/ 0 h 87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9272" h="87215">
                  <a:moveTo>
                    <a:pt x="109020" y="0"/>
                  </a:moveTo>
                  <a:cubicBezTo>
                    <a:pt x="101752" y="0"/>
                    <a:pt x="94484" y="0"/>
                    <a:pt x="101752" y="7268"/>
                  </a:cubicBezTo>
                  <a:cubicBezTo>
                    <a:pt x="101752" y="14536"/>
                    <a:pt x="116288" y="21804"/>
                    <a:pt x="123556" y="21804"/>
                  </a:cubicBezTo>
                  <a:cubicBezTo>
                    <a:pt x="145360" y="36340"/>
                    <a:pt x="94484" y="65411"/>
                    <a:pt x="79948" y="65411"/>
                  </a:cubicBezTo>
                  <a:cubicBezTo>
                    <a:pt x="72680" y="65411"/>
                    <a:pt x="65412" y="72680"/>
                    <a:pt x="58144" y="72680"/>
                  </a:cubicBezTo>
                  <a:cubicBezTo>
                    <a:pt x="43608" y="79948"/>
                    <a:pt x="21804" y="87216"/>
                    <a:pt x="0" y="87216"/>
                  </a:cubicBezTo>
                  <a:cubicBezTo>
                    <a:pt x="36340" y="87216"/>
                    <a:pt x="72680" y="79948"/>
                    <a:pt x="101752" y="65411"/>
                  </a:cubicBezTo>
                  <a:cubicBezTo>
                    <a:pt x="123556" y="58144"/>
                    <a:pt x="138092" y="50876"/>
                    <a:pt x="145360" y="36340"/>
                  </a:cubicBezTo>
                  <a:cubicBezTo>
                    <a:pt x="159896" y="14536"/>
                    <a:pt x="130824" y="0"/>
                    <a:pt x="109020" y="0"/>
                  </a:cubicBezTo>
                  <a:close/>
                </a:path>
              </a:pathLst>
            </a:custGeom>
            <a:solidFill>
              <a:srgbClr val="FDFFFF"/>
            </a:solidFill>
            <a:ln w="72680"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xmlns="" id="{35D4705F-4246-474A-9E63-550FFE700184}"/>
                </a:ext>
              </a:extLst>
            </p:cNvPr>
            <p:cNvSpPr/>
            <p:nvPr/>
          </p:nvSpPr>
          <p:spPr>
            <a:xfrm>
              <a:off x="4421649" y="9389121"/>
              <a:ext cx="254379" cy="138091"/>
            </a:xfrm>
            <a:custGeom>
              <a:avLst/>
              <a:gdLst>
                <a:gd name="connsiteX0" fmla="*/ 239844 w 254379"/>
                <a:gd name="connsiteY0" fmla="*/ 21804 h 138091"/>
                <a:gd name="connsiteX1" fmla="*/ 181700 w 254379"/>
                <a:gd name="connsiteY1" fmla="*/ 0 h 138091"/>
                <a:gd name="connsiteX2" fmla="*/ 159896 w 254379"/>
                <a:gd name="connsiteY2" fmla="*/ 58144 h 138091"/>
                <a:gd name="connsiteX3" fmla="*/ 0 w 254379"/>
                <a:gd name="connsiteY3" fmla="*/ 138092 h 138091"/>
                <a:gd name="connsiteX4" fmla="*/ 0 w 254379"/>
                <a:gd name="connsiteY4" fmla="*/ 138092 h 138091"/>
                <a:gd name="connsiteX5" fmla="*/ 239844 w 254379"/>
                <a:gd name="connsiteY5" fmla="*/ 87216 h 138091"/>
                <a:gd name="connsiteX6" fmla="*/ 254380 w 254379"/>
                <a:gd name="connsiteY6" fmla="*/ 79948 h 138091"/>
                <a:gd name="connsiteX7" fmla="*/ 239844 w 254379"/>
                <a:gd name="connsiteY7" fmla="*/ 21804 h 138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379" h="138091">
                  <a:moveTo>
                    <a:pt x="239844" y="21804"/>
                  </a:moveTo>
                  <a:cubicBezTo>
                    <a:pt x="225308" y="7268"/>
                    <a:pt x="203504" y="0"/>
                    <a:pt x="181700" y="0"/>
                  </a:cubicBezTo>
                  <a:cubicBezTo>
                    <a:pt x="225308" y="7268"/>
                    <a:pt x="188968" y="50876"/>
                    <a:pt x="159896" y="58144"/>
                  </a:cubicBezTo>
                  <a:cubicBezTo>
                    <a:pt x="101752" y="65412"/>
                    <a:pt x="43608" y="101752"/>
                    <a:pt x="0" y="138092"/>
                  </a:cubicBezTo>
                  <a:cubicBezTo>
                    <a:pt x="0" y="138092"/>
                    <a:pt x="0" y="138092"/>
                    <a:pt x="0" y="138092"/>
                  </a:cubicBezTo>
                  <a:cubicBezTo>
                    <a:pt x="65412" y="87216"/>
                    <a:pt x="159896" y="36340"/>
                    <a:pt x="239844" y="87216"/>
                  </a:cubicBezTo>
                  <a:cubicBezTo>
                    <a:pt x="247112" y="87216"/>
                    <a:pt x="254380" y="87216"/>
                    <a:pt x="254380" y="79948"/>
                  </a:cubicBezTo>
                  <a:cubicBezTo>
                    <a:pt x="254380" y="58144"/>
                    <a:pt x="254380" y="36340"/>
                    <a:pt x="239844" y="21804"/>
                  </a:cubicBezTo>
                  <a:close/>
                </a:path>
              </a:pathLst>
            </a:custGeom>
            <a:solidFill>
              <a:srgbClr val="FDFFFF"/>
            </a:solidFill>
            <a:ln w="72680"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xmlns="" id="{177A59F4-91B7-4EDE-83A7-28219D2BB5F4}"/>
                </a:ext>
              </a:extLst>
            </p:cNvPr>
            <p:cNvSpPr/>
            <p:nvPr/>
          </p:nvSpPr>
          <p:spPr>
            <a:xfrm>
              <a:off x="4443453" y="9497984"/>
              <a:ext cx="248235" cy="87372"/>
            </a:xfrm>
            <a:custGeom>
              <a:avLst/>
              <a:gdLst>
                <a:gd name="connsiteX0" fmla="*/ 239844 w 248235"/>
                <a:gd name="connsiteY0" fmla="*/ 14692 h 87372"/>
                <a:gd name="connsiteX1" fmla="*/ 239844 w 248235"/>
                <a:gd name="connsiteY1" fmla="*/ 14692 h 87372"/>
                <a:gd name="connsiteX2" fmla="*/ 101752 w 248235"/>
                <a:gd name="connsiteY2" fmla="*/ 14692 h 87372"/>
                <a:gd name="connsiteX3" fmla="*/ 0 w 248235"/>
                <a:gd name="connsiteY3" fmla="*/ 87372 h 87372"/>
                <a:gd name="connsiteX4" fmla="*/ 109020 w 248235"/>
                <a:gd name="connsiteY4" fmla="*/ 36496 h 87372"/>
                <a:gd name="connsiteX5" fmla="*/ 239844 w 248235"/>
                <a:gd name="connsiteY5" fmla="*/ 29229 h 87372"/>
                <a:gd name="connsiteX6" fmla="*/ 239844 w 248235"/>
                <a:gd name="connsiteY6" fmla="*/ 14692 h 87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8235" h="87372">
                  <a:moveTo>
                    <a:pt x="239844" y="14692"/>
                  </a:moveTo>
                  <a:cubicBezTo>
                    <a:pt x="239844" y="14692"/>
                    <a:pt x="239844" y="14692"/>
                    <a:pt x="239844" y="14692"/>
                  </a:cubicBezTo>
                  <a:cubicBezTo>
                    <a:pt x="210772" y="-14379"/>
                    <a:pt x="130824" y="7424"/>
                    <a:pt x="101752" y="14692"/>
                  </a:cubicBezTo>
                  <a:cubicBezTo>
                    <a:pt x="65412" y="29229"/>
                    <a:pt x="14536" y="58301"/>
                    <a:pt x="0" y="87372"/>
                  </a:cubicBezTo>
                  <a:cubicBezTo>
                    <a:pt x="7268" y="65569"/>
                    <a:pt x="87216" y="43764"/>
                    <a:pt x="109020" y="36496"/>
                  </a:cubicBezTo>
                  <a:cubicBezTo>
                    <a:pt x="152628" y="21961"/>
                    <a:pt x="196236" y="29229"/>
                    <a:pt x="239844" y="29229"/>
                  </a:cubicBezTo>
                  <a:cubicBezTo>
                    <a:pt x="254380" y="29229"/>
                    <a:pt x="247112" y="21961"/>
                    <a:pt x="239844" y="14692"/>
                  </a:cubicBezTo>
                  <a:close/>
                </a:path>
              </a:pathLst>
            </a:custGeom>
            <a:solidFill>
              <a:srgbClr val="FDFFFF"/>
            </a:solidFill>
            <a:ln w="72680"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xmlns="" id="{39B1A13F-5FC7-4A62-8BA3-5FCA33D5C086}"/>
                </a:ext>
              </a:extLst>
            </p:cNvPr>
            <p:cNvSpPr/>
            <p:nvPr/>
          </p:nvSpPr>
          <p:spPr>
            <a:xfrm>
              <a:off x="4516133" y="9569853"/>
              <a:ext cx="179882" cy="131791"/>
            </a:xfrm>
            <a:custGeom>
              <a:avLst/>
              <a:gdLst>
                <a:gd name="connsiteX0" fmla="*/ 174432 w 179882"/>
                <a:gd name="connsiteY0" fmla="*/ 37308 h 131791"/>
                <a:gd name="connsiteX1" fmla="*/ 58144 w 179882"/>
                <a:gd name="connsiteY1" fmla="*/ 44575 h 131791"/>
                <a:gd name="connsiteX2" fmla="*/ 0 w 179882"/>
                <a:gd name="connsiteY2" fmla="*/ 102720 h 131791"/>
                <a:gd name="connsiteX3" fmla="*/ 58144 w 179882"/>
                <a:gd name="connsiteY3" fmla="*/ 66380 h 131791"/>
                <a:gd name="connsiteX4" fmla="*/ 130824 w 179882"/>
                <a:gd name="connsiteY4" fmla="*/ 37308 h 131791"/>
                <a:gd name="connsiteX5" fmla="*/ 138092 w 179882"/>
                <a:gd name="connsiteY5" fmla="*/ 88183 h 131791"/>
                <a:gd name="connsiteX6" fmla="*/ 101752 w 179882"/>
                <a:gd name="connsiteY6" fmla="*/ 131792 h 131791"/>
                <a:gd name="connsiteX7" fmla="*/ 174432 w 179882"/>
                <a:gd name="connsiteY7" fmla="*/ 102720 h 131791"/>
                <a:gd name="connsiteX8" fmla="*/ 174432 w 179882"/>
                <a:gd name="connsiteY8" fmla="*/ 37308 h 131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9882" h="131791">
                  <a:moveTo>
                    <a:pt x="174432" y="37308"/>
                  </a:moveTo>
                  <a:cubicBezTo>
                    <a:pt x="174432" y="-35372"/>
                    <a:pt x="94484" y="15503"/>
                    <a:pt x="58144" y="44575"/>
                  </a:cubicBezTo>
                  <a:cubicBezTo>
                    <a:pt x="43608" y="59112"/>
                    <a:pt x="7268" y="80915"/>
                    <a:pt x="0" y="102720"/>
                  </a:cubicBezTo>
                  <a:cubicBezTo>
                    <a:pt x="0" y="95452"/>
                    <a:pt x="43608" y="73647"/>
                    <a:pt x="58144" y="66380"/>
                  </a:cubicBezTo>
                  <a:cubicBezTo>
                    <a:pt x="79948" y="51843"/>
                    <a:pt x="101752" y="37308"/>
                    <a:pt x="130824" y="37308"/>
                  </a:cubicBezTo>
                  <a:cubicBezTo>
                    <a:pt x="130824" y="37308"/>
                    <a:pt x="138092" y="88183"/>
                    <a:pt x="138092" y="88183"/>
                  </a:cubicBezTo>
                  <a:cubicBezTo>
                    <a:pt x="130824" y="109987"/>
                    <a:pt x="116288" y="117255"/>
                    <a:pt x="101752" y="131792"/>
                  </a:cubicBezTo>
                  <a:cubicBezTo>
                    <a:pt x="123556" y="131792"/>
                    <a:pt x="159896" y="124523"/>
                    <a:pt x="174432" y="102720"/>
                  </a:cubicBezTo>
                  <a:cubicBezTo>
                    <a:pt x="181700" y="80915"/>
                    <a:pt x="181700" y="51843"/>
                    <a:pt x="174432" y="37308"/>
                  </a:cubicBezTo>
                  <a:close/>
                </a:path>
              </a:pathLst>
            </a:custGeom>
            <a:solidFill>
              <a:srgbClr val="FDFFFF"/>
            </a:solidFill>
            <a:ln w="72680"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xmlns="" id="{90433AE1-03E4-4BC9-883D-4ABDAA8AA315}"/>
                </a:ext>
              </a:extLst>
            </p:cNvPr>
            <p:cNvSpPr/>
            <p:nvPr/>
          </p:nvSpPr>
          <p:spPr>
            <a:xfrm>
              <a:off x="4392577" y="9706061"/>
              <a:ext cx="292754" cy="111871"/>
            </a:xfrm>
            <a:custGeom>
              <a:avLst/>
              <a:gdLst>
                <a:gd name="connsiteX0" fmla="*/ 283452 w 292754"/>
                <a:gd name="connsiteY0" fmla="*/ 2851 h 111871"/>
                <a:gd name="connsiteX1" fmla="*/ 283452 w 292754"/>
                <a:gd name="connsiteY1" fmla="*/ 2851 h 111871"/>
                <a:gd name="connsiteX2" fmla="*/ 0 w 292754"/>
                <a:gd name="connsiteY2" fmla="*/ 104603 h 111871"/>
                <a:gd name="connsiteX3" fmla="*/ 0 w 292754"/>
                <a:gd name="connsiteY3" fmla="*/ 111871 h 111871"/>
                <a:gd name="connsiteX4" fmla="*/ 181700 w 292754"/>
                <a:gd name="connsiteY4" fmla="*/ 75531 h 111871"/>
                <a:gd name="connsiteX5" fmla="*/ 290720 w 292754"/>
                <a:gd name="connsiteY5" fmla="*/ 17387 h 111871"/>
                <a:gd name="connsiteX6" fmla="*/ 283452 w 292754"/>
                <a:gd name="connsiteY6" fmla="*/ 2851 h 111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2754" h="111871">
                  <a:moveTo>
                    <a:pt x="283452" y="2851"/>
                  </a:moveTo>
                  <a:cubicBezTo>
                    <a:pt x="276184" y="2851"/>
                    <a:pt x="276184" y="2851"/>
                    <a:pt x="283452" y="2851"/>
                  </a:cubicBezTo>
                  <a:cubicBezTo>
                    <a:pt x="188968" y="53727"/>
                    <a:pt x="87216" y="53727"/>
                    <a:pt x="0" y="104603"/>
                  </a:cubicBezTo>
                  <a:cubicBezTo>
                    <a:pt x="0" y="104603"/>
                    <a:pt x="0" y="111871"/>
                    <a:pt x="0" y="111871"/>
                  </a:cubicBezTo>
                  <a:cubicBezTo>
                    <a:pt x="58144" y="90067"/>
                    <a:pt x="116288" y="82799"/>
                    <a:pt x="181700" y="75531"/>
                  </a:cubicBezTo>
                  <a:cubicBezTo>
                    <a:pt x="225308" y="68263"/>
                    <a:pt x="276184" y="68263"/>
                    <a:pt x="290720" y="17387"/>
                  </a:cubicBezTo>
                  <a:cubicBezTo>
                    <a:pt x="297988" y="2851"/>
                    <a:pt x="283452" y="-4417"/>
                    <a:pt x="283452" y="2851"/>
                  </a:cubicBezTo>
                  <a:close/>
                </a:path>
              </a:pathLst>
            </a:custGeom>
            <a:solidFill>
              <a:srgbClr val="FDFFFF"/>
            </a:solidFill>
            <a:ln w="72680"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xmlns="" id="{C035B47B-5F4E-4961-9FF7-DB38E371BAB8}"/>
                </a:ext>
              </a:extLst>
            </p:cNvPr>
            <p:cNvSpPr/>
            <p:nvPr/>
          </p:nvSpPr>
          <p:spPr>
            <a:xfrm>
              <a:off x="4600728" y="9236493"/>
              <a:ext cx="82569" cy="145359"/>
            </a:xfrm>
            <a:custGeom>
              <a:avLst/>
              <a:gdLst>
                <a:gd name="connsiteX0" fmla="*/ 2621 w 82569"/>
                <a:gd name="connsiteY0" fmla="*/ 65412 h 145359"/>
                <a:gd name="connsiteX1" fmla="*/ 2621 w 82569"/>
                <a:gd name="connsiteY1" fmla="*/ 65412 h 145359"/>
                <a:gd name="connsiteX2" fmla="*/ 31693 w 82569"/>
                <a:gd name="connsiteY2" fmla="*/ 116288 h 145359"/>
                <a:gd name="connsiteX3" fmla="*/ 68033 w 82569"/>
                <a:gd name="connsiteY3" fmla="*/ 130823 h 145359"/>
                <a:gd name="connsiteX4" fmla="*/ 82569 w 82569"/>
                <a:gd name="connsiteY4" fmla="*/ 145360 h 145359"/>
                <a:gd name="connsiteX5" fmla="*/ 82569 w 82569"/>
                <a:gd name="connsiteY5" fmla="*/ 145360 h 145359"/>
                <a:gd name="connsiteX6" fmla="*/ 75301 w 82569"/>
                <a:gd name="connsiteY6" fmla="*/ 0 h 145359"/>
                <a:gd name="connsiteX7" fmla="*/ 31693 w 82569"/>
                <a:gd name="connsiteY7" fmla="*/ 50876 h 145359"/>
                <a:gd name="connsiteX8" fmla="*/ 31693 w 82569"/>
                <a:gd name="connsiteY8" fmla="*/ 94484 h 145359"/>
                <a:gd name="connsiteX9" fmla="*/ 2621 w 82569"/>
                <a:gd name="connsiteY9" fmla="*/ 65412 h 145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569" h="145359">
                  <a:moveTo>
                    <a:pt x="2621" y="65412"/>
                  </a:moveTo>
                  <a:cubicBezTo>
                    <a:pt x="2621" y="65412"/>
                    <a:pt x="2621" y="65412"/>
                    <a:pt x="2621" y="65412"/>
                  </a:cubicBezTo>
                  <a:cubicBezTo>
                    <a:pt x="-4647" y="87216"/>
                    <a:pt x="2621" y="109020"/>
                    <a:pt x="31693" y="116288"/>
                  </a:cubicBezTo>
                  <a:cubicBezTo>
                    <a:pt x="46229" y="123556"/>
                    <a:pt x="60765" y="123556"/>
                    <a:pt x="68033" y="130823"/>
                  </a:cubicBezTo>
                  <a:cubicBezTo>
                    <a:pt x="75301" y="138092"/>
                    <a:pt x="75301" y="138092"/>
                    <a:pt x="82569" y="145360"/>
                  </a:cubicBezTo>
                  <a:cubicBezTo>
                    <a:pt x="82569" y="145360"/>
                    <a:pt x="82569" y="145360"/>
                    <a:pt x="82569" y="145360"/>
                  </a:cubicBezTo>
                  <a:cubicBezTo>
                    <a:pt x="82569" y="101752"/>
                    <a:pt x="75301" y="50876"/>
                    <a:pt x="75301" y="0"/>
                  </a:cubicBezTo>
                  <a:cubicBezTo>
                    <a:pt x="46229" y="0"/>
                    <a:pt x="24425" y="21804"/>
                    <a:pt x="31693" y="50876"/>
                  </a:cubicBezTo>
                  <a:cubicBezTo>
                    <a:pt x="31693" y="58144"/>
                    <a:pt x="38961" y="87216"/>
                    <a:pt x="31693" y="94484"/>
                  </a:cubicBezTo>
                  <a:cubicBezTo>
                    <a:pt x="17157" y="123556"/>
                    <a:pt x="2621" y="87216"/>
                    <a:pt x="2621" y="65412"/>
                  </a:cubicBezTo>
                  <a:close/>
                </a:path>
              </a:pathLst>
            </a:custGeom>
            <a:solidFill>
              <a:srgbClr val="FDFFFF"/>
            </a:solidFill>
            <a:ln w="72680" cap="flat">
              <a:noFill/>
              <a:prstDash val="solid"/>
              <a:miter/>
            </a:ln>
          </p:spPr>
          <p:txBody>
            <a:bodyPr rtlCol="0" anchor="ctr"/>
            <a:lstStyle/>
            <a:p>
              <a:endParaRPr lang="en-US"/>
            </a:p>
          </p:txBody>
        </p:sp>
        <p:grpSp>
          <p:nvGrpSpPr>
            <p:cNvPr id="71" name="Graphic 11">
              <a:extLst>
                <a:ext uri="{FF2B5EF4-FFF2-40B4-BE49-F238E27FC236}">
                  <a16:creationId xmlns:a16="http://schemas.microsoft.com/office/drawing/2014/main" xmlns="" id="{2DFA0437-6339-447F-8559-6F3B4D71B218}"/>
                </a:ext>
              </a:extLst>
            </p:cNvPr>
            <p:cNvGrpSpPr/>
            <p:nvPr/>
          </p:nvGrpSpPr>
          <p:grpSpPr>
            <a:xfrm>
              <a:off x="3055267" y="2958767"/>
              <a:ext cx="3007576" cy="2848240"/>
              <a:chOff x="3055267" y="2958767"/>
              <a:chExt cx="3007576" cy="2848240"/>
            </a:xfrm>
          </p:grpSpPr>
          <p:grpSp>
            <p:nvGrpSpPr>
              <p:cNvPr id="78" name="Graphic 11">
                <a:extLst>
                  <a:ext uri="{FF2B5EF4-FFF2-40B4-BE49-F238E27FC236}">
                    <a16:creationId xmlns:a16="http://schemas.microsoft.com/office/drawing/2014/main" xmlns="" id="{D26033C9-5A92-4E8C-95D4-348C0987516E}"/>
                  </a:ext>
                </a:extLst>
              </p:cNvPr>
              <p:cNvGrpSpPr/>
              <p:nvPr/>
            </p:nvGrpSpPr>
            <p:grpSpPr>
              <a:xfrm>
                <a:off x="3367791" y="3686317"/>
                <a:ext cx="2414397" cy="2120691"/>
                <a:chOff x="3367791" y="3686317"/>
                <a:chExt cx="2414397" cy="2120691"/>
              </a:xfrm>
            </p:grpSpPr>
            <p:sp>
              <p:nvSpPr>
                <p:cNvPr id="218" name="Freeform: Shape 217">
                  <a:extLst>
                    <a:ext uri="{FF2B5EF4-FFF2-40B4-BE49-F238E27FC236}">
                      <a16:creationId xmlns:a16="http://schemas.microsoft.com/office/drawing/2014/main" xmlns="" id="{19AD2EA7-2622-4C99-A319-AAAD19E8437F}"/>
                    </a:ext>
                  </a:extLst>
                </p:cNvPr>
                <p:cNvSpPr/>
                <p:nvPr/>
              </p:nvSpPr>
              <p:spPr>
                <a:xfrm>
                  <a:off x="3375059" y="3688022"/>
                  <a:ext cx="2407129" cy="2111891"/>
                </a:xfrm>
                <a:custGeom>
                  <a:avLst/>
                  <a:gdLst>
                    <a:gd name="connsiteX0" fmla="*/ 0 w 2407129"/>
                    <a:gd name="connsiteY0" fmla="*/ 664383 h 2111891"/>
                    <a:gd name="connsiteX1" fmla="*/ 203504 w 2407129"/>
                    <a:gd name="connsiteY1" fmla="*/ 162891 h 2111891"/>
                    <a:gd name="connsiteX2" fmla="*/ 661387 w 2407129"/>
                    <a:gd name="connsiteY2" fmla="*/ 32068 h 2111891"/>
                    <a:gd name="connsiteX3" fmla="*/ 937571 w 2407129"/>
                    <a:gd name="connsiteY3" fmla="*/ 24800 h 2111891"/>
                    <a:gd name="connsiteX4" fmla="*/ 2165861 w 2407129"/>
                    <a:gd name="connsiteY4" fmla="*/ 293715 h 2111891"/>
                    <a:gd name="connsiteX5" fmla="*/ 2296685 w 2407129"/>
                    <a:gd name="connsiteY5" fmla="*/ 598971 h 2111891"/>
                    <a:gd name="connsiteX6" fmla="*/ 2318489 w 2407129"/>
                    <a:gd name="connsiteY6" fmla="*/ 1013246 h 2111891"/>
                    <a:gd name="connsiteX7" fmla="*/ 2369364 w 2407129"/>
                    <a:gd name="connsiteY7" fmla="*/ 1180410 h 2111891"/>
                    <a:gd name="connsiteX8" fmla="*/ 2405704 w 2407129"/>
                    <a:gd name="connsiteY8" fmla="*/ 1318502 h 2111891"/>
                    <a:gd name="connsiteX9" fmla="*/ 2362097 w 2407129"/>
                    <a:gd name="connsiteY9" fmla="*/ 1456593 h 2111891"/>
                    <a:gd name="connsiteX10" fmla="*/ 1860605 w 2407129"/>
                    <a:gd name="connsiteY10" fmla="*/ 1892673 h 2111891"/>
                    <a:gd name="connsiteX11" fmla="*/ 1068395 w 2407129"/>
                    <a:gd name="connsiteY11" fmla="*/ 2088908 h 2111891"/>
                    <a:gd name="connsiteX12" fmla="*/ 625047 w 2407129"/>
                    <a:gd name="connsiteY12" fmla="*/ 1914477 h 2111891"/>
                    <a:gd name="connsiteX13" fmla="*/ 268916 w 2407129"/>
                    <a:gd name="connsiteY13" fmla="*/ 1652829 h 2111891"/>
                    <a:gd name="connsiteX14" fmla="*/ 188968 w 2407129"/>
                    <a:gd name="connsiteY14" fmla="*/ 1514737 h 2111891"/>
                    <a:gd name="connsiteX15" fmla="*/ 123556 w 2407129"/>
                    <a:gd name="connsiteY15" fmla="*/ 1267626 h 2111891"/>
                    <a:gd name="connsiteX16" fmla="*/ 43608 w 2407129"/>
                    <a:gd name="connsiteY16" fmla="*/ 991442 h 2111891"/>
                    <a:gd name="connsiteX17" fmla="*/ 0 w 2407129"/>
                    <a:gd name="connsiteY17" fmla="*/ 664383 h 211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07129" h="2111891">
                      <a:moveTo>
                        <a:pt x="0" y="664383"/>
                      </a:moveTo>
                      <a:cubicBezTo>
                        <a:pt x="0" y="489951"/>
                        <a:pt x="58144" y="271911"/>
                        <a:pt x="203504" y="162891"/>
                      </a:cubicBezTo>
                      <a:cubicBezTo>
                        <a:pt x="334328" y="68407"/>
                        <a:pt x="508759" y="46604"/>
                        <a:pt x="661387" y="32068"/>
                      </a:cubicBezTo>
                      <a:cubicBezTo>
                        <a:pt x="755871" y="24800"/>
                        <a:pt x="843087" y="24800"/>
                        <a:pt x="937571" y="24800"/>
                      </a:cubicBezTo>
                      <a:cubicBezTo>
                        <a:pt x="1330042" y="10264"/>
                        <a:pt x="1904213" y="-98756"/>
                        <a:pt x="2165861" y="293715"/>
                      </a:cubicBezTo>
                      <a:cubicBezTo>
                        <a:pt x="2224005" y="373663"/>
                        <a:pt x="2282149" y="497219"/>
                        <a:pt x="2296685" y="598971"/>
                      </a:cubicBezTo>
                      <a:cubicBezTo>
                        <a:pt x="2318489" y="737063"/>
                        <a:pt x="2296685" y="875154"/>
                        <a:pt x="2318489" y="1013246"/>
                      </a:cubicBezTo>
                      <a:cubicBezTo>
                        <a:pt x="2333025" y="1071390"/>
                        <a:pt x="2340293" y="1129534"/>
                        <a:pt x="2369364" y="1180410"/>
                      </a:cubicBezTo>
                      <a:cubicBezTo>
                        <a:pt x="2391169" y="1224018"/>
                        <a:pt x="2412973" y="1267626"/>
                        <a:pt x="2405704" y="1318502"/>
                      </a:cubicBezTo>
                      <a:cubicBezTo>
                        <a:pt x="2405704" y="1362110"/>
                        <a:pt x="2383901" y="1420254"/>
                        <a:pt x="2362097" y="1456593"/>
                      </a:cubicBezTo>
                      <a:cubicBezTo>
                        <a:pt x="2274881" y="1652829"/>
                        <a:pt x="2027769" y="1776385"/>
                        <a:pt x="1860605" y="1892673"/>
                      </a:cubicBezTo>
                      <a:cubicBezTo>
                        <a:pt x="1620762" y="2052568"/>
                        <a:pt x="1359114" y="2161588"/>
                        <a:pt x="1068395" y="2088908"/>
                      </a:cubicBezTo>
                      <a:cubicBezTo>
                        <a:pt x="915767" y="2052568"/>
                        <a:pt x="770407" y="1987157"/>
                        <a:pt x="625047" y="1914477"/>
                      </a:cubicBezTo>
                      <a:cubicBezTo>
                        <a:pt x="494223" y="1849065"/>
                        <a:pt x="348864" y="1776385"/>
                        <a:pt x="268916" y="1652829"/>
                      </a:cubicBezTo>
                      <a:cubicBezTo>
                        <a:pt x="239844" y="1609221"/>
                        <a:pt x="210772" y="1558345"/>
                        <a:pt x="188968" y="1514737"/>
                      </a:cubicBezTo>
                      <a:cubicBezTo>
                        <a:pt x="159896" y="1434789"/>
                        <a:pt x="145360" y="1347574"/>
                        <a:pt x="123556" y="1267626"/>
                      </a:cubicBezTo>
                      <a:cubicBezTo>
                        <a:pt x="94484" y="1173142"/>
                        <a:pt x="72680" y="1078658"/>
                        <a:pt x="43608" y="991442"/>
                      </a:cubicBezTo>
                      <a:cubicBezTo>
                        <a:pt x="14536" y="889690"/>
                        <a:pt x="0" y="773403"/>
                        <a:pt x="0" y="664383"/>
                      </a:cubicBezTo>
                      <a:close/>
                    </a:path>
                  </a:pathLst>
                </a:custGeom>
                <a:solidFill>
                  <a:srgbClr val="F3D1BB"/>
                </a:solidFill>
                <a:ln w="72680" cap="flat">
                  <a:noFill/>
                  <a:prstDash val="solid"/>
                  <a:miter/>
                </a:ln>
              </p:spPr>
              <p:txBody>
                <a:bodyPr rtlCol="0" anchor="ctr"/>
                <a:lstStyle/>
                <a:p>
                  <a:endParaRPr lang="en-US"/>
                </a:p>
              </p:txBody>
            </p:sp>
            <p:sp>
              <p:nvSpPr>
                <p:cNvPr id="219" name="Freeform: Shape 218">
                  <a:extLst>
                    <a:ext uri="{FF2B5EF4-FFF2-40B4-BE49-F238E27FC236}">
                      <a16:creationId xmlns:a16="http://schemas.microsoft.com/office/drawing/2014/main" xmlns="" id="{04239311-3590-4D1B-AE5A-B1031D72DAE4}"/>
                    </a:ext>
                  </a:extLst>
                </p:cNvPr>
                <p:cNvSpPr/>
                <p:nvPr/>
              </p:nvSpPr>
              <p:spPr>
                <a:xfrm>
                  <a:off x="3367791" y="3686317"/>
                  <a:ext cx="2412972" cy="2120691"/>
                </a:xfrm>
                <a:custGeom>
                  <a:avLst/>
                  <a:gdLst>
                    <a:gd name="connsiteX0" fmla="*/ 1068394 w 2412972"/>
                    <a:gd name="connsiteY0" fmla="*/ 2097882 h 2120691"/>
                    <a:gd name="connsiteX1" fmla="*/ 625047 w 2412972"/>
                    <a:gd name="connsiteY1" fmla="*/ 1923450 h 2120691"/>
                    <a:gd name="connsiteX2" fmla="*/ 268916 w 2412972"/>
                    <a:gd name="connsiteY2" fmla="*/ 1661802 h 2120691"/>
                    <a:gd name="connsiteX3" fmla="*/ 188968 w 2412972"/>
                    <a:gd name="connsiteY3" fmla="*/ 1523710 h 2120691"/>
                    <a:gd name="connsiteX4" fmla="*/ 145360 w 2412972"/>
                    <a:gd name="connsiteY4" fmla="*/ 1363814 h 2120691"/>
                    <a:gd name="connsiteX5" fmla="*/ 123556 w 2412972"/>
                    <a:gd name="connsiteY5" fmla="*/ 1269331 h 2120691"/>
                    <a:gd name="connsiteX6" fmla="*/ 79948 w 2412972"/>
                    <a:gd name="connsiteY6" fmla="*/ 1116703 h 2120691"/>
                    <a:gd name="connsiteX7" fmla="*/ 43608 w 2412972"/>
                    <a:gd name="connsiteY7" fmla="*/ 993147 h 2120691"/>
                    <a:gd name="connsiteX8" fmla="*/ 0 w 2412972"/>
                    <a:gd name="connsiteY8" fmla="*/ 666088 h 2120691"/>
                    <a:gd name="connsiteX9" fmla="*/ 203504 w 2412972"/>
                    <a:gd name="connsiteY9" fmla="*/ 157328 h 2120691"/>
                    <a:gd name="connsiteX10" fmla="*/ 457883 w 2412972"/>
                    <a:gd name="connsiteY10" fmla="*/ 55576 h 2120691"/>
                    <a:gd name="connsiteX11" fmla="*/ 661387 w 2412972"/>
                    <a:gd name="connsiteY11" fmla="*/ 26504 h 2120691"/>
                    <a:gd name="connsiteX12" fmla="*/ 864891 w 2412972"/>
                    <a:gd name="connsiteY12" fmla="*/ 19237 h 2120691"/>
                    <a:gd name="connsiteX13" fmla="*/ 937571 w 2412972"/>
                    <a:gd name="connsiteY13" fmla="*/ 19237 h 2120691"/>
                    <a:gd name="connsiteX14" fmla="*/ 1126538 w 2412972"/>
                    <a:gd name="connsiteY14" fmla="*/ 11969 h 2120691"/>
                    <a:gd name="connsiteX15" fmla="*/ 2173129 w 2412972"/>
                    <a:gd name="connsiteY15" fmla="*/ 295420 h 2120691"/>
                    <a:gd name="connsiteX16" fmla="*/ 2303953 w 2412972"/>
                    <a:gd name="connsiteY16" fmla="*/ 600676 h 2120691"/>
                    <a:gd name="connsiteX17" fmla="*/ 2311221 w 2412972"/>
                    <a:gd name="connsiteY17" fmla="*/ 789643 h 2120691"/>
                    <a:gd name="connsiteX18" fmla="*/ 2325757 w 2412972"/>
                    <a:gd name="connsiteY18" fmla="*/ 1007683 h 2120691"/>
                    <a:gd name="connsiteX19" fmla="*/ 2376632 w 2412972"/>
                    <a:gd name="connsiteY19" fmla="*/ 1174847 h 2120691"/>
                    <a:gd name="connsiteX20" fmla="*/ 2376632 w 2412972"/>
                    <a:gd name="connsiteY20" fmla="*/ 1182115 h 2120691"/>
                    <a:gd name="connsiteX21" fmla="*/ 2412972 w 2412972"/>
                    <a:gd name="connsiteY21" fmla="*/ 1312939 h 2120691"/>
                    <a:gd name="connsiteX22" fmla="*/ 2369365 w 2412972"/>
                    <a:gd name="connsiteY22" fmla="*/ 1458298 h 2120691"/>
                    <a:gd name="connsiteX23" fmla="*/ 1962357 w 2412972"/>
                    <a:gd name="connsiteY23" fmla="*/ 1836234 h 2120691"/>
                    <a:gd name="connsiteX24" fmla="*/ 1867873 w 2412972"/>
                    <a:gd name="connsiteY24" fmla="*/ 1901646 h 2120691"/>
                    <a:gd name="connsiteX25" fmla="*/ 1431794 w 2412972"/>
                    <a:gd name="connsiteY25" fmla="*/ 2105149 h 2120691"/>
                    <a:gd name="connsiteX26" fmla="*/ 1431794 w 2412972"/>
                    <a:gd name="connsiteY26" fmla="*/ 2105149 h 2120691"/>
                    <a:gd name="connsiteX27" fmla="*/ 1068394 w 2412972"/>
                    <a:gd name="connsiteY27" fmla="*/ 2097882 h 2120691"/>
                    <a:gd name="connsiteX28" fmla="*/ 218040 w 2412972"/>
                    <a:gd name="connsiteY28" fmla="*/ 171864 h 2120691"/>
                    <a:gd name="connsiteX29" fmla="*/ 21804 w 2412972"/>
                    <a:gd name="connsiteY29" fmla="*/ 666088 h 2120691"/>
                    <a:gd name="connsiteX30" fmla="*/ 65412 w 2412972"/>
                    <a:gd name="connsiteY30" fmla="*/ 985879 h 2120691"/>
                    <a:gd name="connsiteX31" fmla="*/ 101752 w 2412972"/>
                    <a:gd name="connsiteY31" fmla="*/ 1109435 h 2120691"/>
                    <a:gd name="connsiteX32" fmla="*/ 145360 w 2412972"/>
                    <a:gd name="connsiteY32" fmla="*/ 1262063 h 2120691"/>
                    <a:gd name="connsiteX33" fmla="*/ 167164 w 2412972"/>
                    <a:gd name="connsiteY33" fmla="*/ 1356547 h 2120691"/>
                    <a:gd name="connsiteX34" fmla="*/ 210772 w 2412972"/>
                    <a:gd name="connsiteY34" fmla="*/ 1509174 h 2120691"/>
                    <a:gd name="connsiteX35" fmla="*/ 283452 w 2412972"/>
                    <a:gd name="connsiteY35" fmla="*/ 1647266 h 2120691"/>
                    <a:gd name="connsiteX36" fmla="*/ 632315 w 2412972"/>
                    <a:gd name="connsiteY36" fmla="*/ 1901646 h 2120691"/>
                    <a:gd name="connsiteX37" fmla="*/ 1075663 w 2412972"/>
                    <a:gd name="connsiteY37" fmla="*/ 2076077 h 2120691"/>
                    <a:gd name="connsiteX38" fmla="*/ 1431794 w 2412972"/>
                    <a:gd name="connsiteY38" fmla="*/ 2083346 h 2120691"/>
                    <a:gd name="connsiteX39" fmla="*/ 1867873 w 2412972"/>
                    <a:gd name="connsiteY39" fmla="*/ 1879842 h 2120691"/>
                    <a:gd name="connsiteX40" fmla="*/ 1962357 w 2412972"/>
                    <a:gd name="connsiteY40" fmla="*/ 1814430 h 2120691"/>
                    <a:gd name="connsiteX41" fmla="*/ 2369365 w 2412972"/>
                    <a:gd name="connsiteY41" fmla="*/ 1443762 h 2120691"/>
                    <a:gd name="connsiteX42" fmla="*/ 2412972 w 2412972"/>
                    <a:gd name="connsiteY42" fmla="*/ 1305671 h 2120691"/>
                    <a:gd name="connsiteX43" fmla="*/ 2376632 w 2412972"/>
                    <a:gd name="connsiteY43" fmla="*/ 1174847 h 2120691"/>
                    <a:gd name="connsiteX44" fmla="*/ 2376632 w 2412972"/>
                    <a:gd name="connsiteY44" fmla="*/ 1167579 h 2120691"/>
                    <a:gd name="connsiteX45" fmla="*/ 2325757 w 2412972"/>
                    <a:gd name="connsiteY45" fmla="*/ 1000415 h 2120691"/>
                    <a:gd name="connsiteX46" fmla="*/ 2311221 w 2412972"/>
                    <a:gd name="connsiteY46" fmla="*/ 775107 h 2120691"/>
                    <a:gd name="connsiteX47" fmla="*/ 2303953 w 2412972"/>
                    <a:gd name="connsiteY47" fmla="*/ 586140 h 2120691"/>
                    <a:gd name="connsiteX48" fmla="*/ 2173129 w 2412972"/>
                    <a:gd name="connsiteY48" fmla="*/ 288152 h 2120691"/>
                    <a:gd name="connsiteX49" fmla="*/ 1133806 w 2412972"/>
                    <a:gd name="connsiteY49" fmla="*/ 19237 h 2120691"/>
                    <a:gd name="connsiteX50" fmla="*/ 944839 w 2412972"/>
                    <a:gd name="connsiteY50" fmla="*/ 26504 h 2120691"/>
                    <a:gd name="connsiteX51" fmla="*/ 872159 w 2412972"/>
                    <a:gd name="connsiteY51" fmla="*/ 26504 h 2120691"/>
                    <a:gd name="connsiteX52" fmla="*/ 668655 w 2412972"/>
                    <a:gd name="connsiteY52" fmla="*/ 33772 h 2120691"/>
                    <a:gd name="connsiteX53" fmla="*/ 472419 w 2412972"/>
                    <a:gd name="connsiteY53" fmla="*/ 62844 h 2120691"/>
                    <a:gd name="connsiteX54" fmla="*/ 218040 w 2412972"/>
                    <a:gd name="connsiteY54" fmla="*/ 171864 h 2120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412972" h="2120691">
                      <a:moveTo>
                        <a:pt x="1068394" y="2097882"/>
                      </a:moveTo>
                      <a:cubicBezTo>
                        <a:pt x="923035" y="2061542"/>
                        <a:pt x="784943" y="2003397"/>
                        <a:pt x="625047" y="1923450"/>
                      </a:cubicBezTo>
                      <a:cubicBezTo>
                        <a:pt x="501491" y="1865306"/>
                        <a:pt x="356131" y="1792626"/>
                        <a:pt x="268916" y="1661802"/>
                      </a:cubicBezTo>
                      <a:cubicBezTo>
                        <a:pt x="247112" y="1625462"/>
                        <a:pt x="210772" y="1574586"/>
                        <a:pt x="188968" y="1523710"/>
                      </a:cubicBezTo>
                      <a:cubicBezTo>
                        <a:pt x="167164" y="1472834"/>
                        <a:pt x="159896" y="1421958"/>
                        <a:pt x="145360" y="1363814"/>
                      </a:cubicBezTo>
                      <a:cubicBezTo>
                        <a:pt x="138092" y="1334743"/>
                        <a:pt x="130824" y="1298403"/>
                        <a:pt x="123556" y="1269331"/>
                      </a:cubicBezTo>
                      <a:cubicBezTo>
                        <a:pt x="109020" y="1218455"/>
                        <a:pt x="94484" y="1167579"/>
                        <a:pt x="79948" y="1116703"/>
                      </a:cubicBezTo>
                      <a:cubicBezTo>
                        <a:pt x="65412" y="1073095"/>
                        <a:pt x="58144" y="1036755"/>
                        <a:pt x="43608" y="993147"/>
                      </a:cubicBezTo>
                      <a:cubicBezTo>
                        <a:pt x="14536" y="891395"/>
                        <a:pt x="0" y="775107"/>
                        <a:pt x="0" y="666088"/>
                      </a:cubicBezTo>
                      <a:cubicBezTo>
                        <a:pt x="0" y="491656"/>
                        <a:pt x="58144" y="266348"/>
                        <a:pt x="203504" y="157328"/>
                      </a:cubicBezTo>
                      <a:cubicBezTo>
                        <a:pt x="268916" y="106452"/>
                        <a:pt x="356131" y="77380"/>
                        <a:pt x="457883" y="55576"/>
                      </a:cubicBezTo>
                      <a:cubicBezTo>
                        <a:pt x="530563" y="41041"/>
                        <a:pt x="603243" y="33772"/>
                        <a:pt x="661387" y="26504"/>
                      </a:cubicBezTo>
                      <a:cubicBezTo>
                        <a:pt x="726799" y="19237"/>
                        <a:pt x="799479" y="19237"/>
                        <a:pt x="864891" y="19237"/>
                      </a:cubicBezTo>
                      <a:cubicBezTo>
                        <a:pt x="886695" y="19237"/>
                        <a:pt x="915767" y="19237"/>
                        <a:pt x="937571" y="19237"/>
                      </a:cubicBezTo>
                      <a:cubicBezTo>
                        <a:pt x="995715" y="19237"/>
                        <a:pt x="1061126" y="11969"/>
                        <a:pt x="1126538" y="11969"/>
                      </a:cubicBezTo>
                      <a:cubicBezTo>
                        <a:pt x="1489938" y="-9835"/>
                        <a:pt x="1947821" y="-38907"/>
                        <a:pt x="2173129" y="295420"/>
                      </a:cubicBezTo>
                      <a:cubicBezTo>
                        <a:pt x="2224005" y="375368"/>
                        <a:pt x="2289417" y="498924"/>
                        <a:pt x="2303953" y="600676"/>
                      </a:cubicBezTo>
                      <a:cubicBezTo>
                        <a:pt x="2311221" y="666088"/>
                        <a:pt x="2311221" y="731499"/>
                        <a:pt x="2311221" y="789643"/>
                      </a:cubicBezTo>
                      <a:cubicBezTo>
                        <a:pt x="2311221" y="862323"/>
                        <a:pt x="2311221" y="935003"/>
                        <a:pt x="2325757" y="1007683"/>
                      </a:cubicBezTo>
                      <a:cubicBezTo>
                        <a:pt x="2340293" y="1065827"/>
                        <a:pt x="2347561" y="1116703"/>
                        <a:pt x="2376632" y="1174847"/>
                      </a:cubicBezTo>
                      <a:lnTo>
                        <a:pt x="2376632" y="1182115"/>
                      </a:lnTo>
                      <a:cubicBezTo>
                        <a:pt x="2398437" y="1225723"/>
                        <a:pt x="2412972" y="1269331"/>
                        <a:pt x="2412972" y="1312939"/>
                      </a:cubicBezTo>
                      <a:cubicBezTo>
                        <a:pt x="2412972" y="1349279"/>
                        <a:pt x="2398437" y="1400154"/>
                        <a:pt x="2369365" y="1458298"/>
                      </a:cubicBezTo>
                      <a:cubicBezTo>
                        <a:pt x="2296685" y="1625462"/>
                        <a:pt x="2114985" y="1734482"/>
                        <a:pt x="1962357" y="1836234"/>
                      </a:cubicBezTo>
                      <a:cubicBezTo>
                        <a:pt x="1926017" y="1858038"/>
                        <a:pt x="1896945" y="1879842"/>
                        <a:pt x="1867873" y="1901646"/>
                      </a:cubicBezTo>
                      <a:cubicBezTo>
                        <a:pt x="1707977" y="2010666"/>
                        <a:pt x="1569886" y="2076077"/>
                        <a:pt x="1431794" y="2105149"/>
                      </a:cubicBezTo>
                      <a:lnTo>
                        <a:pt x="1431794" y="2105149"/>
                      </a:lnTo>
                      <a:cubicBezTo>
                        <a:pt x="1308238" y="2126953"/>
                        <a:pt x="1191950" y="2126953"/>
                        <a:pt x="1068394" y="2097882"/>
                      </a:cubicBezTo>
                      <a:close/>
                      <a:moveTo>
                        <a:pt x="218040" y="171864"/>
                      </a:moveTo>
                      <a:cubicBezTo>
                        <a:pt x="72680" y="273616"/>
                        <a:pt x="21804" y="491656"/>
                        <a:pt x="21804" y="666088"/>
                      </a:cubicBezTo>
                      <a:cubicBezTo>
                        <a:pt x="21804" y="775107"/>
                        <a:pt x="36340" y="884127"/>
                        <a:pt x="65412" y="985879"/>
                      </a:cubicBezTo>
                      <a:cubicBezTo>
                        <a:pt x="79948" y="1029487"/>
                        <a:pt x="87216" y="1065827"/>
                        <a:pt x="101752" y="1109435"/>
                      </a:cubicBezTo>
                      <a:cubicBezTo>
                        <a:pt x="116288" y="1160311"/>
                        <a:pt x="130824" y="1211187"/>
                        <a:pt x="145360" y="1262063"/>
                      </a:cubicBezTo>
                      <a:cubicBezTo>
                        <a:pt x="152628" y="1291135"/>
                        <a:pt x="159896" y="1327475"/>
                        <a:pt x="167164" y="1356547"/>
                      </a:cubicBezTo>
                      <a:cubicBezTo>
                        <a:pt x="181700" y="1407422"/>
                        <a:pt x="188968" y="1465566"/>
                        <a:pt x="210772" y="1509174"/>
                      </a:cubicBezTo>
                      <a:cubicBezTo>
                        <a:pt x="232576" y="1560050"/>
                        <a:pt x="261648" y="1610926"/>
                        <a:pt x="283452" y="1647266"/>
                      </a:cubicBezTo>
                      <a:cubicBezTo>
                        <a:pt x="370667" y="1770822"/>
                        <a:pt x="516027" y="1843502"/>
                        <a:pt x="632315" y="1901646"/>
                      </a:cubicBezTo>
                      <a:cubicBezTo>
                        <a:pt x="792211" y="1981594"/>
                        <a:pt x="923035" y="2039737"/>
                        <a:pt x="1075663" y="2076077"/>
                      </a:cubicBezTo>
                      <a:cubicBezTo>
                        <a:pt x="1191950" y="2105149"/>
                        <a:pt x="1308238" y="2105149"/>
                        <a:pt x="1431794" y="2083346"/>
                      </a:cubicBezTo>
                      <a:cubicBezTo>
                        <a:pt x="1569886" y="2054273"/>
                        <a:pt x="1707977" y="1988862"/>
                        <a:pt x="1867873" y="1879842"/>
                      </a:cubicBezTo>
                      <a:cubicBezTo>
                        <a:pt x="1896945" y="1858038"/>
                        <a:pt x="1933285" y="1836234"/>
                        <a:pt x="1962357" y="1814430"/>
                      </a:cubicBezTo>
                      <a:cubicBezTo>
                        <a:pt x="2114985" y="1712678"/>
                        <a:pt x="2296685" y="1603658"/>
                        <a:pt x="2369365" y="1443762"/>
                      </a:cubicBezTo>
                      <a:cubicBezTo>
                        <a:pt x="2398437" y="1385619"/>
                        <a:pt x="2405705" y="1342011"/>
                        <a:pt x="2412972" y="1305671"/>
                      </a:cubicBezTo>
                      <a:cubicBezTo>
                        <a:pt x="2412972" y="1262063"/>
                        <a:pt x="2398437" y="1218455"/>
                        <a:pt x="2376632" y="1174847"/>
                      </a:cubicBezTo>
                      <a:lnTo>
                        <a:pt x="2376632" y="1167579"/>
                      </a:lnTo>
                      <a:cubicBezTo>
                        <a:pt x="2354829" y="1109435"/>
                        <a:pt x="2340293" y="1058559"/>
                        <a:pt x="2325757" y="1000415"/>
                      </a:cubicBezTo>
                      <a:cubicBezTo>
                        <a:pt x="2311221" y="927735"/>
                        <a:pt x="2311221" y="847787"/>
                        <a:pt x="2311221" y="775107"/>
                      </a:cubicBezTo>
                      <a:cubicBezTo>
                        <a:pt x="2311221" y="709695"/>
                        <a:pt x="2311221" y="651552"/>
                        <a:pt x="2303953" y="586140"/>
                      </a:cubicBezTo>
                      <a:cubicBezTo>
                        <a:pt x="2289417" y="484388"/>
                        <a:pt x="2231273" y="360832"/>
                        <a:pt x="2173129" y="288152"/>
                      </a:cubicBezTo>
                      <a:cubicBezTo>
                        <a:pt x="1947821" y="-31639"/>
                        <a:pt x="1497206" y="-2567"/>
                        <a:pt x="1133806" y="19237"/>
                      </a:cubicBezTo>
                      <a:cubicBezTo>
                        <a:pt x="1068394" y="26504"/>
                        <a:pt x="1002983" y="26504"/>
                        <a:pt x="944839" y="26504"/>
                      </a:cubicBezTo>
                      <a:cubicBezTo>
                        <a:pt x="923035" y="26504"/>
                        <a:pt x="893963" y="26504"/>
                        <a:pt x="872159" y="26504"/>
                      </a:cubicBezTo>
                      <a:cubicBezTo>
                        <a:pt x="806747" y="26504"/>
                        <a:pt x="734067" y="26504"/>
                        <a:pt x="668655" y="33772"/>
                      </a:cubicBezTo>
                      <a:cubicBezTo>
                        <a:pt x="610511" y="41041"/>
                        <a:pt x="537831" y="48308"/>
                        <a:pt x="472419" y="62844"/>
                      </a:cubicBezTo>
                      <a:cubicBezTo>
                        <a:pt x="363399" y="91916"/>
                        <a:pt x="283452" y="128256"/>
                        <a:pt x="218040" y="171864"/>
                      </a:cubicBezTo>
                      <a:close/>
                    </a:path>
                  </a:pathLst>
                </a:custGeom>
                <a:solidFill>
                  <a:srgbClr val="CA8C67"/>
                </a:solidFill>
                <a:ln w="72680" cap="flat">
                  <a:noFill/>
                  <a:prstDash val="solid"/>
                  <a:miter/>
                </a:ln>
              </p:spPr>
              <p:txBody>
                <a:bodyPr rtlCol="0" anchor="ctr"/>
                <a:lstStyle/>
                <a:p>
                  <a:endParaRPr lang="en-US"/>
                </a:p>
              </p:txBody>
            </p:sp>
          </p:grpSp>
          <p:sp>
            <p:nvSpPr>
              <p:cNvPr id="79" name="Freeform: Shape 78">
                <a:extLst>
                  <a:ext uri="{FF2B5EF4-FFF2-40B4-BE49-F238E27FC236}">
                    <a16:creationId xmlns:a16="http://schemas.microsoft.com/office/drawing/2014/main" xmlns="" id="{96C1CD96-83B3-4405-AB49-408679C319D9}"/>
                  </a:ext>
                </a:extLst>
              </p:cNvPr>
              <p:cNvSpPr/>
              <p:nvPr/>
            </p:nvSpPr>
            <p:spPr>
              <a:xfrm>
                <a:off x="3375059" y="3680754"/>
                <a:ext cx="2407129" cy="2112717"/>
              </a:xfrm>
              <a:custGeom>
                <a:avLst/>
                <a:gdLst>
                  <a:gd name="connsiteX0" fmla="*/ 43608 w 2407129"/>
                  <a:gd name="connsiteY0" fmla="*/ 991442 h 2112717"/>
                  <a:gd name="connsiteX1" fmla="*/ 123556 w 2407129"/>
                  <a:gd name="connsiteY1" fmla="*/ 1267626 h 2112717"/>
                  <a:gd name="connsiteX2" fmla="*/ 188968 w 2407129"/>
                  <a:gd name="connsiteY2" fmla="*/ 1514737 h 2112717"/>
                  <a:gd name="connsiteX3" fmla="*/ 268916 w 2407129"/>
                  <a:gd name="connsiteY3" fmla="*/ 1652829 h 2112717"/>
                  <a:gd name="connsiteX4" fmla="*/ 625047 w 2407129"/>
                  <a:gd name="connsiteY4" fmla="*/ 1914477 h 2112717"/>
                  <a:gd name="connsiteX5" fmla="*/ 1068395 w 2407129"/>
                  <a:gd name="connsiteY5" fmla="*/ 2088909 h 2112717"/>
                  <a:gd name="connsiteX6" fmla="*/ 1860605 w 2407129"/>
                  <a:gd name="connsiteY6" fmla="*/ 1892673 h 2112717"/>
                  <a:gd name="connsiteX7" fmla="*/ 2362097 w 2407129"/>
                  <a:gd name="connsiteY7" fmla="*/ 1456593 h 2112717"/>
                  <a:gd name="connsiteX8" fmla="*/ 2405704 w 2407129"/>
                  <a:gd name="connsiteY8" fmla="*/ 1318502 h 2112717"/>
                  <a:gd name="connsiteX9" fmla="*/ 2369364 w 2407129"/>
                  <a:gd name="connsiteY9" fmla="*/ 1180410 h 2112717"/>
                  <a:gd name="connsiteX10" fmla="*/ 2318489 w 2407129"/>
                  <a:gd name="connsiteY10" fmla="*/ 1013246 h 2112717"/>
                  <a:gd name="connsiteX11" fmla="*/ 2296685 w 2407129"/>
                  <a:gd name="connsiteY11" fmla="*/ 598971 h 2112717"/>
                  <a:gd name="connsiteX12" fmla="*/ 2165861 w 2407129"/>
                  <a:gd name="connsiteY12" fmla="*/ 293715 h 2112717"/>
                  <a:gd name="connsiteX13" fmla="*/ 937571 w 2407129"/>
                  <a:gd name="connsiteY13" fmla="*/ 24800 h 2112717"/>
                  <a:gd name="connsiteX14" fmla="*/ 661387 w 2407129"/>
                  <a:gd name="connsiteY14" fmla="*/ 32067 h 2112717"/>
                  <a:gd name="connsiteX15" fmla="*/ 203504 w 2407129"/>
                  <a:gd name="connsiteY15" fmla="*/ 162891 h 2112717"/>
                  <a:gd name="connsiteX16" fmla="*/ 0 w 2407129"/>
                  <a:gd name="connsiteY16" fmla="*/ 664383 h 2112717"/>
                  <a:gd name="connsiteX17" fmla="*/ 43608 w 2407129"/>
                  <a:gd name="connsiteY17" fmla="*/ 991442 h 2112717"/>
                  <a:gd name="connsiteX18" fmla="*/ 356131 w 2407129"/>
                  <a:gd name="connsiteY18" fmla="*/ 1507469 h 2112717"/>
                  <a:gd name="connsiteX19" fmla="*/ 407007 w 2407129"/>
                  <a:gd name="connsiteY19" fmla="*/ 1369377 h 2112717"/>
                  <a:gd name="connsiteX20" fmla="*/ 348864 w 2407129"/>
                  <a:gd name="connsiteY20" fmla="*/ 1136802 h 2112717"/>
                  <a:gd name="connsiteX21" fmla="*/ 319792 w 2407129"/>
                  <a:gd name="connsiteY21" fmla="*/ 824278 h 2112717"/>
                  <a:gd name="connsiteX22" fmla="*/ 814015 w 2407129"/>
                  <a:gd name="connsiteY22" fmla="*/ 555363 h 2112717"/>
                  <a:gd name="connsiteX23" fmla="*/ 1119270 w 2407129"/>
                  <a:gd name="connsiteY23" fmla="*/ 620775 h 2112717"/>
                  <a:gd name="connsiteX24" fmla="*/ 1409990 w 2407129"/>
                  <a:gd name="connsiteY24" fmla="*/ 606239 h 2112717"/>
                  <a:gd name="connsiteX25" fmla="*/ 2165861 w 2407129"/>
                  <a:gd name="connsiteY25" fmla="*/ 606239 h 2112717"/>
                  <a:gd name="connsiteX26" fmla="*/ 2202201 w 2407129"/>
                  <a:gd name="connsiteY26" fmla="*/ 991442 h 2112717"/>
                  <a:gd name="connsiteX27" fmla="*/ 2224005 w 2407129"/>
                  <a:gd name="connsiteY27" fmla="*/ 1231286 h 2112717"/>
                  <a:gd name="connsiteX28" fmla="*/ 2267613 w 2407129"/>
                  <a:gd name="connsiteY28" fmla="*/ 1442057 h 2112717"/>
                  <a:gd name="connsiteX29" fmla="*/ 2027769 w 2407129"/>
                  <a:gd name="connsiteY29" fmla="*/ 1747313 h 2112717"/>
                  <a:gd name="connsiteX30" fmla="*/ 1598958 w 2407129"/>
                  <a:gd name="connsiteY30" fmla="*/ 2001693 h 2112717"/>
                  <a:gd name="connsiteX31" fmla="*/ 697727 w 2407129"/>
                  <a:gd name="connsiteY31" fmla="*/ 1899941 h 2112717"/>
                  <a:gd name="connsiteX32" fmla="*/ 356131 w 2407129"/>
                  <a:gd name="connsiteY32" fmla="*/ 1507469 h 2112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407129" h="2112717">
                    <a:moveTo>
                      <a:pt x="43608" y="991442"/>
                    </a:moveTo>
                    <a:cubicBezTo>
                      <a:pt x="72680" y="1085926"/>
                      <a:pt x="101752" y="1173142"/>
                      <a:pt x="123556" y="1267626"/>
                    </a:cubicBezTo>
                    <a:cubicBezTo>
                      <a:pt x="145360" y="1347574"/>
                      <a:pt x="152628" y="1442057"/>
                      <a:pt x="188968" y="1514737"/>
                    </a:cubicBezTo>
                    <a:cubicBezTo>
                      <a:pt x="210772" y="1565613"/>
                      <a:pt x="239844" y="1609221"/>
                      <a:pt x="268916" y="1652829"/>
                    </a:cubicBezTo>
                    <a:cubicBezTo>
                      <a:pt x="348864" y="1776385"/>
                      <a:pt x="494223" y="1849065"/>
                      <a:pt x="625047" y="1914477"/>
                    </a:cubicBezTo>
                    <a:cubicBezTo>
                      <a:pt x="770407" y="1987157"/>
                      <a:pt x="908499" y="2045300"/>
                      <a:pt x="1068395" y="2088909"/>
                    </a:cubicBezTo>
                    <a:cubicBezTo>
                      <a:pt x="1359114" y="2161588"/>
                      <a:pt x="1620762" y="2059836"/>
                      <a:pt x="1860605" y="1892673"/>
                    </a:cubicBezTo>
                    <a:cubicBezTo>
                      <a:pt x="2035037" y="1776385"/>
                      <a:pt x="2274881" y="1652829"/>
                      <a:pt x="2362097" y="1456593"/>
                    </a:cubicBezTo>
                    <a:cubicBezTo>
                      <a:pt x="2383901" y="1412985"/>
                      <a:pt x="2398437" y="1362110"/>
                      <a:pt x="2405704" y="1318502"/>
                    </a:cubicBezTo>
                    <a:cubicBezTo>
                      <a:pt x="2412973" y="1267626"/>
                      <a:pt x="2391169" y="1224018"/>
                      <a:pt x="2369364" y="1180410"/>
                    </a:cubicBezTo>
                    <a:cubicBezTo>
                      <a:pt x="2347561" y="1122266"/>
                      <a:pt x="2333025" y="1071390"/>
                      <a:pt x="2318489" y="1013246"/>
                    </a:cubicBezTo>
                    <a:cubicBezTo>
                      <a:pt x="2289417" y="875154"/>
                      <a:pt x="2311221" y="737062"/>
                      <a:pt x="2296685" y="598971"/>
                    </a:cubicBezTo>
                    <a:cubicBezTo>
                      <a:pt x="2282149" y="497219"/>
                      <a:pt x="2224005" y="380931"/>
                      <a:pt x="2165861" y="293715"/>
                    </a:cubicBezTo>
                    <a:cubicBezTo>
                      <a:pt x="1904213" y="-98756"/>
                      <a:pt x="1330042" y="10264"/>
                      <a:pt x="937571" y="24800"/>
                    </a:cubicBezTo>
                    <a:cubicBezTo>
                      <a:pt x="843087" y="24800"/>
                      <a:pt x="755871" y="24800"/>
                      <a:pt x="661387" y="32067"/>
                    </a:cubicBezTo>
                    <a:cubicBezTo>
                      <a:pt x="508759" y="46604"/>
                      <a:pt x="334328" y="75675"/>
                      <a:pt x="203504" y="162891"/>
                    </a:cubicBezTo>
                    <a:cubicBezTo>
                      <a:pt x="58144" y="264643"/>
                      <a:pt x="7268" y="489951"/>
                      <a:pt x="0" y="664383"/>
                    </a:cubicBezTo>
                    <a:cubicBezTo>
                      <a:pt x="0" y="780670"/>
                      <a:pt x="14536" y="896958"/>
                      <a:pt x="43608" y="991442"/>
                    </a:cubicBezTo>
                    <a:close/>
                    <a:moveTo>
                      <a:pt x="356131" y="1507469"/>
                    </a:moveTo>
                    <a:cubicBezTo>
                      <a:pt x="363399" y="1456593"/>
                      <a:pt x="392471" y="1412985"/>
                      <a:pt x="407007" y="1369377"/>
                    </a:cubicBezTo>
                    <a:cubicBezTo>
                      <a:pt x="443347" y="1289430"/>
                      <a:pt x="392471" y="1209482"/>
                      <a:pt x="348864" y="1136802"/>
                    </a:cubicBezTo>
                    <a:cubicBezTo>
                      <a:pt x="297988" y="1035050"/>
                      <a:pt x="283452" y="933298"/>
                      <a:pt x="319792" y="824278"/>
                    </a:cubicBezTo>
                    <a:cubicBezTo>
                      <a:pt x="385203" y="620775"/>
                      <a:pt x="610511" y="533559"/>
                      <a:pt x="814015" y="555363"/>
                    </a:cubicBezTo>
                    <a:cubicBezTo>
                      <a:pt x="915767" y="562631"/>
                      <a:pt x="1017519" y="598971"/>
                      <a:pt x="1119270" y="620775"/>
                    </a:cubicBezTo>
                    <a:cubicBezTo>
                      <a:pt x="1213754" y="642579"/>
                      <a:pt x="1330042" y="664383"/>
                      <a:pt x="1409990" y="606239"/>
                    </a:cubicBezTo>
                    <a:cubicBezTo>
                      <a:pt x="1613494" y="453611"/>
                      <a:pt x="1998697" y="359127"/>
                      <a:pt x="2165861" y="606239"/>
                    </a:cubicBezTo>
                    <a:cubicBezTo>
                      <a:pt x="2253077" y="729794"/>
                      <a:pt x="2231273" y="846082"/>
                      <a:pt x="2202201" y="991442"/>
                    </a:cubicBezTo>
                    <a:cubicBezTo>
                      <a:pt x="2187665" y="1078658"/>
                      <a:pt x="2187665" y="1151338"/>
                      <a:pt x="2224005" y="1231286"/>
                    </a:cubicBezTo>
                    <a:cubicBezTo>
                      <a:pt x="2253077" y="1303966"/>
                      <a:pt x="2282149" y="1369377"/>
                      <a:pt x="2267613" y="1442057"/>
                    </a:cubicBezTo>
                    <a:cubicBezTo>
                      <a:pt x="2245809" y="1572881"/>
                      <a:pt x="2122253" y="1667365"/>
                      <a:pt x="2027769" y="1747313"/>
                    </a:cubicBezTo>
                    <a:cubicBezTo>
                      <a:pt x="1896945" y="1849065"/>
                      <a:pt x="1758853" y="1950817"/>
                      <a:pt x="1598958" y="2001693"/>
                    </a:cubicBezTo>
                    <a:cubicBezTo>
                      <a:pt x="1308238" y="2103445"/>
                      <a:pt x="966643" y="2030765"/>
                      <a:pt x="697727" y="1899941"/>
                    </a:cubicBezTo>
                    <a:cubicBezTo>
                      <a:pt x="545099" y="1834529"/>
                      <a:pt x="334328" y="1703705"/>
                      <a:pt x="356131" y="1507469"/>
                    </a:cubicBezTo>
                    <a:close/>
                  </a:path>
                </a:pathLst>
              </a:custGeom>
              <a:solidFill>
                <a:srgbClr val="F3D1BB">
                  <a:alpha val="50000"/>
                </a:srgbClr>
              </a:solidFill>
              <a:ln w="72680"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xmlns="" id="{45B5770D-AC75-464A-A84C-4A2703DB8B48}"/>
                  </a:ext>
                </a:extLst>
              </p:cNvPr>
              <p:cNvSpPr/>
              <p:nvPr/>
            </p:nvSpPr>
            <p:spPr>
              <a:xfrm>
                <a:off x="3934694" y="4539029"/>
                <a:ext cx="563070" cy="587560"/>
              </a:xfrm>
              <a:custGeom>
                <a:avLst/>
                <a:gdLst>
                  <a:gd name="connsiteX0" fmla="*/ 50876 w 563070"/>
                  <a:gd name="connsiteY0" fmla="*/ 438423 h 587560"/>
                  <a:gd name="connsiteX1" fmla="*/ 123556 w 563070"/>
                  <a:gd name="connsiteY1" fmla="*/ 24147 h 587560"/>
                  <a:gd name="connsiteX2" fmla="*/ 501491 w 563070"/>
                  <a:gd name="connsiteY2" fmla="*/ 191311 h 587560"/>
                  <a:gd name="connsiteX3" fmla="*/ 523295 w 563070"/>
                  <a:gd name="connsiteY3" fmla="*/ 554710 h 587560"/>
                  <a:gd name="connsiteX4" fmla="*/ 0 w 563070"/>
                  <a:gd name="connsiteY4" fmla="*/ 511103 h 587560"/>
                  <a:gd name="connsiteX5" fmla="*/ 50876 w 563070"/>
                  <a:gd name="connsiteY5" fmla="*/ 438423 h 587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3070" h="587560">
                    <a:moveTo>
                      <a:pt x="50876" y="438423"/>
                    </a:moveTo>
                    <a:cubicBezTo>
                      <a:pt x="65412" y="307599"/>
                      <a:pt x="-36340" y="104095"/>
                      <a:pt x="123556" y="24147"/>
                    </a:cubicBezTo>
                    <a:cubicBezTo>
                      <a:pt x="268916" y="-48533"/>
                      <a:pt x="436079" y="53219"/>
                      <a:pt x="501491" y="191311"/>
                    </a:cubicBezTo>
                    <a:cubicBezTo>
                      <a:pt x="545099" y="293063"/>
                      <a:pt x="603243" y="452959"/>
                      <a:pt x="523295" y="554710"/>
                    </a:cubicBezTo>
                    <a:cubicBezTo>
                      <a:pt x="356132" y="612854"/>
                      <a:pt x="159896" y="591050"/>
                      <a:pt x="0" y="511103"/>
                    </a:cubicBezTo>
                    <a:cubicBezTo>
                      <a:pt x="36340" y="496567"/>
                      <a:pt x="50876" y="474763"/>
                      <a:pt x="50876" y="438423"/>
                    </a:cubicBezTo>
                    <a:close/>
                  </a:path>
                </a:pathLst>
              </a:custGeom>
              <a:solidFill>
                <a:srgbClr val="F3D1BB">
                  <a:alpha val="50000"/>
                </a:srgbClr>
              </a:solidFill>
              <a:ln w="72680"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xmlns="" id="{5BE249C8-FFF3-4C0C-BA1F-200DA9862E8C}"/>
                  </a:ext>
                </a:extLst>
              </p:cNvPr>
              <p:cNvSpPr/>
              <p:nvPr/>
            </p:nvSpPr>
            <p:spPr>
              <a:xfrm>
                <a:off x="5042143" y="4453270"/>
                <a:ext cx="472555" cy="560520"/>
              </a:xfrm>
              <a:custGeom>
                <a:avLst/>
                <a:gdLst>
                  <a:gd name="connsiteX0" fmla="*/ 4553 w 472555"/>
                  <a:gd name="connsiteY0" fmla="*/ 262533 h 560520"/>
                  <a:gd name="connsiteX1" fmla="*/ 157181 w 472555"/>
                  <a:gd name="connsiteY1" fmla="*/ 15422 h 560520"/>
                  <a:gd name="connsiteX2" fmla="*/ 455169 w 472555"/>
                  <a:gd name="connsiteY2" fmla="*/ 182586 h 560520"/>
                  <a:gd name="connsiteX3" fmla="*/ 469705 w 472555"/>
                  <a:gd name="connsiteY3" fmla="*/ 357017 h 560520"/>
                  <a:gd name="connsiteX4" fmla="*/ 440633 w 472555"/>
                  <a:gd name="connsiteY4" fmla="*/ 466037 h 560520"/>
                  <a:gd name="connsiteX5" fmla="*/ 251665 w 472555"/>
                  <a:gd name="connsiteY5" fmla="*/ 560521 h 560520"/>
                  <a:gd name="connsiteX6" fmla="*/ 142645 w 472555"/>
                  <a:gd name="connsiteY6" fmla="*/ 553253 h 560520"/>
                  <a:gd name="connsiteX7" fmla="*/ 48161 w 472555"/>
                  <a:gd name="connsiteY7" fmla="*/ 538717 h 560520"/>
                  <a:gd name="connsiteX8" fmla="*/ 4553 w 472555"/>
                  <a:gd name="connsiteY8" fmla="*/ 262533 h 560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2555" h="560520">
                    <a:moveTo>
                      <a:pt x="4553" y="262533"/>
                    </a:moveTo>
                    <a:cubicBezTo>
                      <a:pt x="19089" y="168050"/>
                      <a:pt x="62697" y="51762"/>
                      <a:pt x="157181" y="15422"/>
                    </a:cubicBezTo>
                    <a:cubicBezTo>
                      <a:pt x="295273" y="-35454"/>
                      <a:pt x="426096" y="44494"/>
                      <a:pt x="455169" y="182586"/>
                    </a:cubicBezTo>
                    <a:cubicBezTo>
                      <a:pt x="469705" y="240729"/>
                      <a:pt x="476972" y="298873"/>
                      <a:pt x="469705" y="357017"/>
                    </a:cubicBezTo>
                    <a:cubicBezTo>
                      <a:pt x="469705" y="393357"/>
                      <a:pt x="455169" y="429697"/>
                      <a:pt x="440633" y="466037"/>
                    </a:cubicBezTo>
                    <a:cubicBezTo>
                      <a:pt x="389757" y="516913"/>
                      <a:pt x="324345" y="545985"/>
                      <a:pt x="251665" y="560521"/>
                    </a:cubicBezTo>
                    <a:cubicBezTo>
                      <a:pt x="215325" y="560521"/>
                      <a:pt x="178985" y="560521"/>
                      <a:pt x="142645" y="553253"/>
                    </a:cubicBezTo>
                    <a:cubicBezTo>
                      <a:pt x="113573" y="553253"/>
                      <a:pt x="77233" y="545985"/>
                      <a:pt x="48161" y="538717"/>
                    </a:cubicBezTo>
                    <a:cubicBezTo>
                      <a:pt x="11821" y="458769"/>
                      <a:pt x="-9983" y="364285"/>
                      <a:pt x="4553" y="262533"/>
                    </a:cubicBezTo>
                    <a:close/>
                  </a:path>
                </a:pathLst>
              </a:custGeom>
              <a:solidFill>
                <a:srgbClr val="F3D1BB">
                  <a:alpha val="50000"/>
                </a:srgbClr>
              </a:solidFill>
              <a:ln w="72680"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xmlns="" id="{F1C1D26B-9EE0-4E42-9FF0-AB42530940D1}"/>
                  </a:ext>
                </a:extLst>
              </p:cNvPr>
              <p:cNvSpPr/>
              <p:nvPr/>
            </p:nvSpPr>
            <p:spPr>
              <a:xfrm>
                <a:off x="4728179" y="5079203"/>
                <a:ext cx="196895" cy="101751"/>
              </a:xfrm>
              <a:custGeom>
                <a:avLst/>
                <a:gdLst>
                  <a:gd name="connsiteX0" fmla="*/ 42334 w 196895"/>
                  <a:gd name="connsiteY0" fmla="*/ 36340 h 101751"/>
                  <a:gd name="connsiteX1" fmla="*/ 107746 w 196895"/>
                  <a:gd name="connsiteY1" fmla="*/ 36340 h 101751"/>
                  <a:gd name="connsiteX2" fmla="*/ 187694 w 196895"/>
                  <a:gd name="connsiteY2" fmla="*/ 14536 h 101751"/>
                  <a:gd name="connsiteX3" fmla="*/ 194962 w 196895"/>
                  <a:gd name="connsiteY3" fmla="*/ 0 h 101751"/>
                  <a:gd name="connsiteX4" fmla="*/ 173158 w 196895"/>
                  <a:gd name="connsiteY4" fmla="*/ 72680 h 101751"/>
                  <a:gd name="connsiteX5" fmla="*/ 115014 w 196895"/>
                  <a:gd name="connsiteY5" fmla="*/ 101752 h 101751"/>
                  <a:gd name="connsiteX6" fmla="*/ 93210 w 196895"/>
                  <a:gd name="connsiteY6" fmla="*/ 101752 h 101751"/>
                  <a:gd name="connsiteX7" fmla="*/ 5994 w 196895"/>
                  <a:gd name="connsiteY7" fmla="*/ 72680 h 101751"/>
                  <a:gd name="connsiteX8" fmla="*/ 42334 w 196895"/>
                  <a:gd name="connsiteY8" fmla="*/ 36340 h 101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895" h="101751">
                    <a:moveTo>
                      <a:pt x="42334" y="36340"/>
                    </a:moveTo>
                    <a:cubicBezTo>
                      <a:pt x="64138" y="29072"/>
                      <a:pt x="85942" y="36340"/>
                      <a:pt x="107746" y="36340"/>
                    </a:cubicBezTo>
                    <a:cubicBezTo>
                      <a:pt x="136818" y="36340"/>
                      <a:pt x="165890" y="36340"/>
                      <a:pt x="187694" y="14536"/>
                    </a:cubicBezTo>
                    <a:cubicBezTo>
                      <a:pt x="187694" y="7268"/>
                      <a:pt x="194962" y="7268"/>
                      <a:pt x="194962" y="0"/>
                    </a:cubicBezTo>
                    <a:cubicBezTo>
                      <a:pt x="202230" y="21804"/>
                      <a:pt x="187694" y="50876"/>
                      <a:pt x="173158" y="72680"/>
                    </a:cubicBezTo>
                    <a:cubicBezTo>
                      <a:pt x="158622" y="87216"/>
                      <a:pt x="136818" y="94484"/>
                      <a:pt x="115014" y="101752"/>
                    </a:cubicBezTo>
                    <a:cubicBezTo>
                      <a:pt x="107746" y="101752"/>
                      <a:pt x="100478" y="101752"/>
                      <a:pt x="93210" y="101752"/>
                    </a:cubicBezTo>
                    <a:cubicBezTo>
                      <a:pt x="64138" y="101752"/>
                      <a:pt x="27798" y="87216"/>
                      <a:pt x="5994" y="72680"/>
                    </a:cubicBezTo>
                    <a:cubicBezTo>
                      <a:pt x="-15810" y="50876"/>
                      <a:pt x="27798" y="36340"/>
                      <a:pt x="42334" y="36340"/>
                    </a:cubicBezTo>
                    <a:close/>
                  </a:path>
                </a:pathLst>
              </a:custGeom>
              <a:solidFill>
                <a:srgbClr val="F3D1BB"/>
              </a:solidFill>
              <a:ln w="72680"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xmlns="" id="{55D44FE1-4144-4B50-8DA7-FA7BB6E2C886}"/>
                  </a:ext>
                </a:extLst>
              </p:cNvPr>
              <p:cNvSpPr/>
              <p:nvPr/>
            </p:nvSpPr>
            <p:spPr>
              <a:xfrm>
                <a:off x="3914403" y="4351527"/>
                <a:ext cx="544670" cy="218973"/>
              </a:xfrm>
              <a:custGeom>
                <a:avLst/>
                <a:gdLst>
                  <a:gd name="connsiteX0" fmla="*/ 78435 w 544670"/>
                  <a:gd name="connsiteY0" fmla="*/ 37217 h 218973"/>
                  <a:gd name="connsiteX1" fmla="*/ 376423 w 544670"/>
                  <a:gd name="connsiteY1" fmla="*/ 29949 h 218973"/>
                  <a:gd name="connsiteX2" fmla="*/ 398227 w 544670"/>
                  <a:gd name="connsiteY2" fmla="*/ 8145 h 218973"/>
                  <a:gd name="connsiteX3" fmla="*/ 499979 w 544670"/>
                  <a:gd name="connsiteY3" fmla="*/ 66289 h 218973"/>
                  <a:gd name="connsiteX4" fmla="*/ 514515 w 544670"/>
                  <a:gd name="connsiteY4" fmla="*/ 189845 h 218973"/>
                  <a:gd name="connsiteX5" fmla="*/ 441835 w 544670"/>
                  <a:gd name="connsiteY5" fmla="*/ 182577 h 218973"/>
                  <a:gd name="connsiteX6" fmla="*/ 281939 w 544670"/>
                  <a:gd name="connsiteY6" fmla="*/ 138969 h 218973"/>
                  <a:gd name="connsiteX7" fmla="*/ 172919 w 544670"/>
                  <a:gd name="connsiteY7" fmla="*/ 168041 h 218973"/>
                  <a:gd name="connsiteX8" fmla="*/ 92971 w 544670"/>
                  <a:gd name="connsiteY8" fmla="*/ 211649 h 218973"/>
                  <a:gd name="connsiteX9" fmla="*/ 5755 w 544670"/>
                  <a:gd name="connsiteY9" fmla="*/ 153505 h 218973"/>
                  <a:gd name="connsiteX10" fmla="*/ 78435 w 544670"/>
                  <a:gd name="connsiteY10" fmla="*/ 37217 h 218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4670" h="218973">
                    <a:moveTo>
                      <a:pt x="78435" y="37217"/>
                    </a:moveTo>
                    <a:cubicBezTo>
                      <a:pt x="165651" y="877"/>
                      <a:pt x="289207" y="-20927"/>
                      <a:pt x="376423" y="29949"/>
                    </a:cubicBezTo>
                    <a:cubicBezTo>
                      <a:pt x="390959" y="37217"/>
                      <a:pt x="405495" y="22681"/>
                      <a:pt x="398227" y="8145"/>
                    </a:cubicBezTo>
                    <a:cubicBezTo>
                      <a:pt x="434567" y="22681"/>
                      <a:pt x="470907" y="37217"/>
                      <a:pt x="499979" y="66289"/>
                    </a:cubicBezTo>
                    <a:cubicBezTo>
                      <a:pt x="521783" y="88093"/>
                      <a:pt x="579927" y="182577"/>
                      <a:pt x="514515" y="189845"/>
                    </a:cubicBezTo>
                    <a:cubicBezTo>
                      <a:pt x="492711" y="189845"/>
                      <a:pt x="463639" y="189845"/>
                      <a:pt x="441835" y="182577"/>
                    </a:cubicBezTo>
                    <a:cubicBezTo>
                      <a:pt x="398227" y="175309"/>
                      <a:pt x="325547" y="138969"/>
                      <a:pt x="281939" y="138969"/>
                    </a:cubicBezTo>
                    <a:cubicBezTo>
                      <a:pt x="245599" y="138969"/>
                      <a:pt x="209259" y="153505"/>
                      <a:pt x="172919" y="168041"/>
                    </a:cubicBezTo>
                    <a:cubicBezTo>
                      <a:pt x="143847" y="182577"/>
                      <a:pt x="122043" y="204381"/>
                      <a:pt x="92971" y="211649"/>
                    </a:cubicBezTo>
                    <a:cubicBezTo>
                      <a:pt x="42095" y="233453"/>
                      <a:pt x="13023" y="204381"/>
                      <a:pt x="5755" y="153505"/>
                    </a:cubicBezTo>
                    <a:cubicBezTo>
                      <a:pt x="-16049" y="102629"/>
                      <a:pt x="27559" y="59021"/>
                      <a:pt x="78435" y="37217"/>
                    </a:cubicBezTo>
                    <a:close/>
                  </a:path>
                </a:pathLst>
              </a:custGeom>
              <a:solidFill>
                <a:srgbClr val="F3D1BB"/>
              </a:solidFill>
              <a:ln w="72680"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xmlns="" id="{40BD9982-8374-4BB8-912E-2599519647E0}"/>
                  </a:ext>
                </a:extLst>
              </p:cNvPr>
              <p:cNvSpPr/>
              <p:nvPr/>
            </p:nvSpPr>
            <p:spPr>
              <a:xfrm>
                <a:off x="5067108" y="4295631"/>
                <a:ext cx="371304" cy="214814"/>
              </a:xfrm>
              <a:custGeom>
                <a:avLst/>
                <a:gdLst>
                  <a:gd name="connsiteX0" fmla="*/ 37732 w 371304"/>
                  <a:gd name="connsiteY0" fmla="*/ 71309 h 214814"/>
                  <a:gd name="connsiteX1" fmla="*/ 110412 w 371304"/>
                  <a:gd name="connsiteY1" fmla="*/ 20433 h 214814"/>
                  <a:gd name="connsiteX2" fmla="*/ 292112 w 371304"/>
                  <a:gd name="connsiteY2" fmla="*/ 13165 h 214814"/>
                  <a:gd name="connsiteX3" fmla="*/ 335720 w 371304"/>
                  <a:gd name="connsiteY3" fmla="*/ 49505 h 214814"/>
                  <a:gd name="connsiteX4" fmla="*/ 321184 w 371304"/>
                  <a:gd name="connsiteY4" fmla="*/ 158525 h 214814"/>
                  <a:gd name="connsiteX5" fmla="*/ 241236 w 371304"/>
                  <a:gd name="connsiteY5" fmla="*/ 136721 h 214814"/>
                  <a:gd name="connsiteX6" fmla="*/ 52269 w 371304"/>
                  <a:gd name="connsiteY6" fmla="*/ 202133 h 214814"/>
                  <a:gd name="connsiteX7" fmla="*/ 1393 w 371304"/>
                  <a:gd name="connsiteY7" fmla="*/ 129453 h 214814"/>
                  <a:gd name="connsiteX8" fmla="*/ 37732 w 371304"/>
                  <a:gd name="connsiteY8" fmla="*/ 71309 h 214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1304" h="214814">
                    <a:moveTo>
                      <a:pt x="37732" y="71309"/>
                    </a:moveTo>
                    <a:cubicBezTo>
                      <a:pt x="59537" y="49505"/>
                      <a:pt x="88608" y="34969"/>
                      <a:pt x="110412" y="20433"/>
                    </a:cubicBezTo>
                    <a:cubicBezTo>
                      <a:pt x="168556" y="-1371"/>
                      <a:pt x="233968" y="-8639"/>
                      <a:pt x="292112" y="13165"/>
                    </a:cubicBezTo>
                    <a:cubicBezTo>
                      <a:pt x="306648" y="20433"/>
                      <a:pt x="321184" y="34969"/>
                      <a:pt x="335720" y="49505"/>
                    </a:cubicBezTo>
                    <a:cubicBezTo>
                      <a:pt x="350256" y="64041"/>
                      <a:pt x="415668" y="165793"/>
                      <a:pt x="321184" y="158525"/>
                    </a:cubicBezTo>
                    <a:cubicBezTo>
                      <a:pt x="292112" y="158525"/>
                      <a:pt x="270308" y="143989"/>
                      <a:pt x="241236" y="136721"/>
                    </a:cubicBezTo>
                    <a:cubicBezTo>
                      <a:pt x="168556" y="122185"/>
                      <a:pt x="117680" y="129453"/>
                      <a:pt x="52269" y="202133"/>
                    </a:cubicBezTo>
                    <a:cubicBezTo>
                      <a:pt x="15929" y="245741"/>
                      <a:pt x="-5875" y="165793"/>
                      <a:pt x="1393" y="129453"/>
                    </a:cubicBezTo>
                    <a:cubicBezTo>
                      <a:pt x="15929" y="114917"/>
                      <a:pt x="23197" y="85845"/>
                      <a:pt x="37732" y="71309"/>
                    </a:cubicBezTo>
                    <a:close/>
                  </a:path>
                </a:pathLst>
              </a:custGeom>
              <a:solidFill>
                <a:srgbClr val="F3D1BB"/>
              </a:solidFill>
              <a:ln w="72680"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xmlns="" id="{BC45F00C-E6E2-452D-BB41-78B4CD0AC775}"/>
                  </a:ext>
                </a:extLst>
              </p:cNvPr>
              <p:cNvSpPr/>
              <p:nvPr/>
            </p:nvSpPr>
            <p:spPr>
              <a:xfrm>
                <a:off x="4421649" y="5319047"/>
                <a:ext cx="574171" cy="263900"/>
              </a:xfrm>
              <a:custGeom>
                <a:avLst/>
                <a:gdLst>
                  <a:gd name="connsiteX0" fmla="*/ 72680 w 574171"/>
                  <a:gd name="connsiteY0" fmla="*/ 0 h 263900"/>
                  <a:gd name="connsiteX1" fmla="*/ 574171 w 574171"/>
                  <a:gd name="connsiteY1" fmla="*/ 79948 h 263900"/>
                  <a:gd name="connsiteX2" fmla="*/ 566903 w 574171"/>
                  <a:gd name="connsiteY2" fmla="*/ 87216 h 263900"/>
                  <a:gd name="connsiteX3" fmla="*/ 385204 w 574171"/>
                  <a:gd name="connsiteY3" fmla="*/ 261648 h 263900"/>
                  <a:gd name="connsiteX4" fmla="*/ 0 w 574171"/>
                  <a:gd name="connsiteY4" fmla="*/ 14536 h 263900"/>
                  <a:gd name="connsiteX5" fmla="*/ 72680 w 574171"/>
                  <a:gd name="connsiteY5" fmla="*/ 0 h 26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171" h="263900">
                    <a:moveTo>
                      <a:pt x="72680" y="0"/>
                    </a:moveTo>
                    <a:cubicBezTo>
                      <a:pt x="210772" y="79948"/>
                      <a:pt x="428811" y="152628"/>
                      <a:pt x="574171" y="79948"/>
                    </a:cubicBezTo>
                    <a:cubicBezTo>
                      <a:pt x="574171" y="79948"/>
                      <a:pt x="574171" y="87216"/>
                      <a:pt x="566903" y="87216"/>
                    </a:cubicBezTo>
                    <a:cubicBezTo>
                      <a:pt x="457883" y="167164"/>
                      <a:pt x="457883" y="254380"/>
                      <a:pt x="385204" y="261648"/>
                    </a:cubicBezTo>
                    <a:cubicBezTo>
                      <a:pt x="239844" y="290720"/>
                      <a:pt x="152628" y="29072"/>
                      <a:pt x="0" y="14536"/>
                    </a:cubicBezTo>
                    <a:cubicBezTo>
                      <a:pt x="29072" y="14536"/>
                      <a:pt x="50876" y="7268"/>
                      <a:pt x="72680" y="0"/>
                    </a:cubicBezTo>
                    <a:close/>
                  </a:path>
                </a:pathLst>
              </a:custGeom>
              <a:solidFill>
                <a:srgbClr val="F3D1BB"/>
              </a:solidFill>
              <a:ln w="72680"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xmlns="" id="{D109AA19-4C49-487A-8AC7-D59CB706AE51}"/>
                  </a:ext>
                </a:extLst>
              </p:cNvPr>
              <p:cNvSpPr/>
              <p:nvPr/>
            </p:nvSpPr>
            <p:spPr>
              <a:xfrm>
                <a:off x="3382327" y="3688022"/>
                <a:ext cx="2303952" cy="1144069"/>
              </a:xfrm>
              <a:custGeom>
                <a:avLst/>
                <a:gdLst>
                  <a:gd name="connsiteX0" fmla="*/ 2267613 w 2303952"/>
                  <a:gd name="connsiteY0" fmla="*/ 678919 h 1144069"/>
                  <a:gd name="connsiteX1" fmla="*/ 2144057 w 2303952"/>
                  <a:gd name="connsiteY1" fmla="*/ 511755 h 1144069"/>
                  <a:gd name="connsiteX2" fmla="*/ 1831533 w 2303952"/>
                  <a:gd name="connsiteY2" fmla="*/ 300983 h 1144069"/>
                  <a:gd name="connsiteX3" fmla="*/ 1816997 w 2303952"/>
                  <a:gd name="connsiteY3" fmla="*/ 308251 h 1144069"/>
                  <a:gd name="connsiteX4" fmla="*/ 1816997 w 2303952"/>
                  <a:gd name="connsiteY4" fmla="*/ 366395 h 1144069"/>
                  <a:gd name="connsiteX5" fmla="*/ 1678906 w 2303952"/>
                  <a:gd name="connsiteY5" fmla="*/ 417271 h 1144069"/>
                  <a:gd name="connsiteX6" fmla="*/ 1504474 w 2303952"/>
                  <a:gd name="connsiteY6" fmla="*/ 359127 h 1144069"/>
                  <a:gd name="connsiteX7" fmla="*/ 1242826 w 2303952"/>
                  <a:gd name="connsiteY7" fmla="*/ 395467 h 1144069"/>
                  <a:gd name="connsiteX8" fmla="*/ 1242826 w 2303952"/>
                  <a:gd name="connsiteY8" fmla="*/ 417271 h 1144069"/>
                  <a:gd name="connsiteX9" fmla="*/ 1286434 w 2303952"/>
                  <a:gd name="connsiteY9" fmla="*/ 446343 h 1144069"/>
                  <a:gd name="connsiteX10" fmla="*/ 1250094 w 2303952"/>
                  <a:gd name="connsiteY10" fmla="*/ 497219 h 1144069"/>
                  <a:gd name="connsiteX11" fmla="*/ 1162878 w 2303952"/>
                  <a:gd name="connsiteY11" fmla="*/ 526291 h 1144069"/>
                  <a:gd name="connsiteX12" fmla="*/ 966643 w 2303952"/>
                  <a:gd name="connsiteY12" fmla="*/ 555363 h 1144069"/>
                  <a:gd name="connsiteX13" fmla="*/ 879427 w 2303952"/>
                  <a:gd name="connsiteY13" fmla="*/ 555363 h 1144069"/>
                  <a:gd name="connsiteX14" fmla="*/ 763139 w 2303952"/>
                  <a:gd name="connsiteY14" fmla="*/ 540827 h 1144069"/>
                  <a:gd name="connsiteX15" fmla="*/ 566903 w 2303952"/>
                  <a:gd name="connsiteY15" fmla="*/ 497219 h 1144069"/>
                  <a:gd name="connsiteX16" fmla="*/ 392471 w 2303952"/>
                  <a:gd name="connsiteY16" fmla="*/ 519023 h 1144069"/>
                  <a:gd name="connsiteX17" fmla="*/ 319792 w 2303952"/>
                  <a:gd name="connsiteY17" fmla="*/ 678919 h 1144069"/>
                  <a:gd name="connsiteX18" fmla="*/ 174432 w 2303952"/>
                  <a:gd name="connsiteY18" fmla="*/ 751598 h 1144069"/>
                  <a:gd name="connsiteX19" fmla="*/ 159896 w 2303952"/>
                  <a:gd name="connsiteY19" fmla="*/ 918762 h 1144069"/>
                  <a:gd name="connsiteX20" fmla="*/ 174432 w 2303952"/>
                  <a:gd name="connsiteY20" fmla="*/ 991442 h 1144069"/>
                  <a:gd name="connsiteX21" fmla="*/ 138092 w 2303952"/>
                  <a:gd name="connsiteY21" fmla="*/ 1035050 h 1144069"/>
                  <a:gd name="connsiteX22" fmla="*/ 94484 w 2303952"/>
                  <a:gd name="connsiteY22" fmla="*/ 1114998 h 1144069"/>
                  <a:gd name="connsiteX23" fmla="*/ 87216 w 2303952"/>
                  <a:gd name="connsiteY23" fmla="*/ 1144070 h 1144069"/>
                  <a:gd name="connsiteX24" fmla="*/ 43608 w 2303952"/>
                  <a:gd name="connsiteY24" fmla="*/ 984174 h 1144069"/>
                  <a:gd name="connsiteX25" fmla="*/ 0 w 2303952"/>
                  <a:gd name="connsiteY25" fmla="*/ 664383 h 1144069"/>
                  <a:gd name="connsiteX26" fmla="*/ 203504 w 2303952"/>
                  <a:gd name="connsiteY26" fmla="*/ 162891 h 1144069"/>
                  <a:gd name="connsiteX27" fmla="*/ 661387 w 2303952"/>
                  <a:gd name="connsiteY27" fmla="*/ 32068 h 1144069"/>
                  <a:gd name="connsiteX28" fmla="*/ 937571 w 2303952"/>
                  <a:gd name="connsiteY28" fmla="*/ 24800 h 1144069"/>
                  <a:gd name="connsiteX29" fmla="*/ 2165861 w 2303952"/>
                  <a:gd name="connsiteY29" fmla="*/ 293715 h 1144069"/>
                  <a:gd name="connsiteX30" fmla="*/ 2296685 w 2303952"/>
                  <a:gd name="connsiteY30" fmla="*/ 598971 h 1144069"/>
                  <a:gd name="connsiteX31" fmla="*/ 2303953 w 2303952"/>
                  <a:gd name="connsiteY31" fmla="*/ 758866 h 1144069"/>
                  <a:gd name="connsiteX32" fmla="*/ 2267613 w 2303952"/>
                  <a:gd name="connsiteY32" fmla="*/ 678919 h 1144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303952" h="1144069">
                    <a:moveTo>
                      <a:pt x="2267613" y="678919"/>
                    </a:moveTo>
                    <a:cubicBezTo>
                      <a:pt x="2238541" y="620775"/>
                      <a:pt x="2194933" y="562631"/>
                      <a:pt x="2144057" y="511755"/>
                    </a:cubicBezTo>
                    <a:cubicBezTo>
                      <a:pt x="2064109" y="424539"/>
                      <a:pt x="1955089" y="315519"/>
                      <a:pt x="1831533" y="300983"/>
                    </a:cubicBezTo>
                    <a:cubicBezTo>
                      <a:pt x="1824265" y="300983"/>
                      <a:pt x="1816997" y="308251"/>
                      <a:pt x="1816997" y="308251"/>
                    </a:cubicBezTo>
                    <a:cubicBezTo>
                      <a:pt x="1809729" y="330055"/>
                      <a:pt x="1809729" y="344591"/>
                      <a:pt x="1816997" y="366395"/>
                    </a:cubicBezTo>
                    <a:cubicBezTo>
                      <a:pt x="1846069" y="482683"/>
                      <a:pt x="1722513" y="439075"/>
                      <a:pt x="1678906" y="417271"/>
                    </a:cubicBezTo>
                    <a:cubicBezTo>
                      <a:pt x="1620762" y="388199"/>
                      <a:pt x="1569886" y="366395"/>
                      <a:pt x="1504474" y="359127"/>
                    </a:cubicBezTo>
                    <a:cubicBezTo>
                      <a:pt x="1431794" y="351859"/>
                      <a:pt x="1293702" y="330055"/>
                      <a:pt x="1242826" y="395467"/>
                    </a:cubicBezTo>
                    <a:cubicBezTo>
                      <a:pt x="1235558" y="402735"/>
                      <a:pt x="1235558" y="410003"/>
                      <a:pt x="1242826" y="417271"/>
                    </a:cubicBezTo>
                    <a:cubicBezTo>
                      <a:pt x="1257362" y="424539"/>
                      <a:pt x="1271898" y="431807"/>
                      <a:pt x="1286434" y="446343"/>
                    </a:cubicBezTo>
                    <a:cubicBezTo>
                      <a:pt x="1286434" y="475415"/>
                      <a:pt x="1279166" y="489951"/>
                      <a:pt x="1250094" y="497219"/>
                    </a:cubicBezTo>
                    <a:cubicBezTo>
                      <a:pt x="1221022" y="511755"/>
                      <a:pt x="1191950" y="519023"/>
                      <a:pt x="1162878" y="526291"/>
                    </a:cubicBezTo>
                    <a:cubicBezTo>
                      <a:pt x="1097466" y="540827"/>
                      <a:pt x="1032054" y="555363"/>
                      <a:pt x="966643" y="555363"/>
                    </a:cubicBezTo>
                    <a:cubicBezTo>
                      <a:pt x="937571" y="555363"/>
                      <a:pt x="908499" y="555363"/>
                      <a:pt x="879427" y="555363"/>
                    </a:cubicBezTo>
                    <a:cubicBezTo>
                      <a:pt x="843087" y="548095"/>
                      <a:pt x="806747" y="548095"/>
                      <a:pt x="763139" y="540827"/>
                    </a:cubicBezTo>
                    <a:cubicBezTo>
                      <a:pt x="697727" y="533559"/>
                      <a:pt x="632315" y="511755"/>
                      <a:pt x="566903" y="497219"/>
                    </a:cubicBezTo>
                    <a:cubicBezTo>
                      <a:pt x="508759" y="482683"/>
                      <a:pt x="414275" y="424539"/>
                      <a:pt x="392471" y="519023"/>
                    </a:cubicBezTo>
                    <a:cubicBezTo>
                      <a:pt x="377935" y="577167"/>
                      <a:pt x="363400" y="635311"/>
                      <a:pt x="319792" y="678919"/>
                    </a:cubicBezTo>
                    <a:cubicBezTo>
                      <a:pt x="276184" y="722527"/>
                      <a:pt x="232576" y="729795"/>
                      <a:pt x="174432" y="751598"/>
                    </a:cubicBezTo>
                    <a:cubicBezTo>
                      <a:pt x="109020" y="773403"/>
                      <a:pt x="145360" y="875154"/>
                      <a:pt x="159896" y="918762"/>
                    </a:cubicBezTo>
                    <a:cubicBezTo>
                      <a:pt x="167164" y="933298"/>
                      <a:pt x="188968" y="976906"/>
                      <a:pt x="174432" y="991442"/>
                    </a:cubicBezTo>
                    <a:cubicBezTo>
                      <a:pt x="159896" y="1005978"/>
                      <a:pt x="145360" y="1020514"/>
                      <a:pt x="138092" y="1035050"/>
                    </a:cubicBezTo>
                    <a:cubicBezTo>
                      <a:pt x="116288" y="1056854"/>
                      <a:pt x="101752" y="1085926"/>
                      <a:pt x="94484" y="1114998"/>
                    </a:cubicBezTo>
                    <a:cubicBezTo>
                      <a:pt x="94484" y="1122266"/>
                      <a:pt x="87216" y="1136802"/>
                      <a:pt x="87216" y="1144070"/>
                    </a:cubicBezTo>
                    <a:cubicBezTo>
                      <a:pt x="72680" y="1093194"/>
                      <a:pt x="58144" y="1035050"/>
                      <a:pt x="43608" y="984174"/>
                    </a:cubicBezTo>
                    <a:cubicBezTo>
                      <a:pt x="14536" y="882422"/>
                      <a:pt x="0" y="773403"/>
                      <a:pt x="0" y="664383"/>
                    </a:cubicBezTo>
                    <a:cubicBezTo>
                      <a:pt x="0" y="489951"/>
                      <a:pt x="58144" y="271911"/>
                      <a:pt x="203504" y="162891"/>
                    </a:cubicBezTo>
                    <a:cubicBezTo>
                      <a:pt x="334328" y="68407"/>
                      <a:pt x="508759" y="46604"/>
                      <a:pt x="661387" y="32068"/>
                    </a:cubicBezTo>
                    <a:cubicBezTo>
                      <a:pt x="755871" y="24800"/>
                      <a:pt x="843087" y="24800"/>
                      <a:pt x="937571" y="24800"/>
                    </a:cubicBezTo>
                    <a:cubicBezTo>
                      <a:pt x="1330042" y="10264"/>
                      <a:pt x="1904213" y="-98756"/>
                      <a:pt x="2165861" y="293715"/>
                    </a:cubicBezTo>
                    <a:cubicBezTo>
                      <a:pt x="2224005" y="373663"/>
                      <a:pt x="2282149" y="497219"/>
                      <a:pt x="2296685" y="598971"/>
                    </a:cubicBezTo>
                    <a:cubicBezTo>
                      <a:pt x="2303953" y="649847"/>
                      <a:pt x="2303953" y="707990"/>
                      <a:pt x="2303953" y="758866"/>
                    </a:cubicBezTo>
                    <a:cubicBezTo>
                      <a:pt x="2289417" y="729795"/>
                      <a:pt x="2274881" y="700723"/>
                      <a:pt x="2267613" y="678919"/>
                    </a:cubicBezTo>
                    <a:close/>
                  </a:path>
                </a:pathLst>
              </a:custGeom>
              <a:solidFill>
                <a:srgbClr val="F3D1BB"/>
              </a:solidFill>
              <a:ln w="72680" cap="flat">
                <a:noFill/>
                <a:prstDash val="solid"/>
                <a:miter/>
              </a:ln>
            </p:spPr>
            <p:txBody>
              <a:bodyPr rtlCol="0" anchor="ctr"/>
              <a:lstStyle/>
              <a:p>
                <a:endParaRPr lang="en-US"/>
              </a:p>
            </p:txBody>
          </p:sp>
          <p:grpSp>
            <p:nvGrpSpPr>
              <p:cNvPr id="87" name="Graphic 11">
                <a:extLst>
                  <a:ext uri="{FF2B5EF4-FFF2-40B4-BE49-F238E27FC236}">
                    <a16:creationId xmlns:a16="http://schemas.microsoft.com/office/drawing/2014/main" xmlns="" id="{E2B62E4C-7369-49BE-84D4-3D580619D94A}"/>
                  </a:ext>
                </a:extLst>
              </p:cNvPr>
              <p:cNvGrpSpPr/>
              <p:nvPr/>
            </p:nvGrpSpPr>
            <p:grpSpPr>
              <a:xfrm>
                <a:off x="5055833" y="4247397"/>
                <a:ext cx="400776" cy="272170"/>
                <a:chOff x="5055833" y="4247397"/>
                <a:chExt cx="400776" cy="272170"/>
              </a:xfrm>
            </p:grpSpPr>
            <p:sp>
              <p:nvSpPr>
                <p:cNvPr id="216" name="Freeform: Shape 215">
                  <a:extLst>
                    <a:ext uri="{FF2B5EF4-FFF2-40B4-BE49-F238E27FC236}">
                      <a16:creationId xmlns:a16="http://schemas.microsoft.com/office/drawing/2014/main" xmlns="" id="{87413B95-6403-4AC7-B86F-38B256F5EF7C}"/>
                    </a:ext>
                  </a:extLst>
                </p:cNvPr>
                <p:cNvSpPr/>
                <p:nvPr/>
              </p:nvSpPr>
              <p:spPr>
                <a:xfrm>
                  <a:off x="5066544" y="4247397"/>
                  <a:ext cx="389137" cy="257165"/>
                </a:xfrm>
                <a:custGeom>
                  <a:avLst/>
                  <a:gdLst>
                    <a:gd name="connsiteX0" fmla="*/ 9224 w 389137"/>
                    <a:gd name="connsiteY0" fmla="*/ 250367 h 257165"/>
                    <a:gd name="connsiteX1" fmla="*/ 67368 w 389137"/>
                    <a:gd name="connsiteY1" fmla="*/ 192223 h 257165"/>
                    <a:gd name="connsiteX2" fmla="*/ 176388 w 389137"/>
                    <a:gd name="connsiteY2" fmla="*/ 126811 h 257165"/>
                    <a:gd name="connsiteX3" fmla="*/ 292676 w 389137"/>
                    <a:gd name="connsiteY3" fmla="*/ 163151 h 257165"/>
                    <a:gd name="connsiteX4" fmla="*/ 350820 w 389137"/>
                    <a:gd name="connsiteY4" fmla="*/ 192223 h 257165"/>
                    <a:gd name="connsiteX5" fmla="*/ 336284 w 389137"/>
                    <a:gd name="connsiteY5" fmla="*/ 68667 h 257165"/>
                    <a:gd name="connsiteX6" fmla="*/ 147316 w 389137"/>
                    <a:gd name="connsiteY6" fmla="*/ 3255 h 257165"/>
                    <a:gd name="connsiteX7" fmla="*/ 23760 w 389137"/>
                    <a:gd name="connsiteY7" fmla="*/ 126811 h 257165"/>
                    <a:gd name="connsiteX8" fmla="*/ 9224 w 389137"/>
                    <a:gd name="connsiteY8" fmla="*/ 250367 h 257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137" h="257165">
                      <a:moveTo>
                        <a:pt x="9224" y="250367"/>
                      </a:moveTo>
                      <a:cubicBezTo>
                        <a:pt x="31028" y="279439"/>
                        <a:pt x="60100" y="206759"/>
                        <a:pt x="67368" y="192223"/>
                      </a:cubicBezTo>
                      <a:cubicBezTo>
                        <a:pt x="89172" y="155883"/>
                        <a:pt x="132780" y="126811"/>
                        <a:pt x="176388" y="126811"/>
                      </a:cubicBezTo>
                      <a:cubicBezTo>
                        <a:pt x="219996" y="126811"/>
                        <a:pt x="256336" y="141347"/>
                        <a:pt x="292676" y="163151"/>
                      </a:cubicBezTo>
                      <a:cubicBezTo>
                        <a:pt x="307212" y="170419"/>
                        <a:pt x="329016" y="192223"/>
                        <a:pt x="350820" y="192223"/>
                      </a:cubicBezTo>
                      <a:cubicBezTo>
                        <a:pt x="430768" y="184955"/>
                        <a:pt x="365356" y="90471"/>
                        <a:pt x="336284" y="68667"/>
                      </a:cubicBezTo>
                      <a:cubicBezTo>
                        <a:pt x="285408" y="25059"/>
                        <a:pt x="212728" y="-11281"/>
                        <a:pt x="147316" y="3255"/>
                      </a:cubicBezTo>
                      <a:cubicBezTo>
                        <a:pt x="96440" y="10523"/>
                        <a:pt x="45564" y="68667"/>
                        <a:pt x="23760" y="126811"/>
                      </a:cubicBezTo>
                      <a:cubicBezTo>
                        <a:pt x="9224" y="155883"/>
                        <a:pt x="-12580" y="221295"/>
                        <a:pt x="9224" y="250367"/>
                      </a:cubicBezTo>
                      <a:close/>
                    </a:path>
                  </a:pathLst>
                </a:custGeom>
                <a:solidFill>
                  <a:srgbClr val="783F1C"/>
                </a:solidFill>
                <a:ln w="72680" cap="flat">
                  <a:noFill/>
                  <a:prstDash val="solid"/>
                  <a:miter/>
                </a:ln>
              </p:spPr>
              <p:txBody>
                <a:bodyPr rtlCol="0" anchor="ctr"/>
                <a:lstStyle/>
                <a:p>
                  <a:endParaRPr lang="en-US"/>
                </a:p>
              </p:txBody>
            </p:sp>
            <p:sp>
              <p:nvSpPr>
                <p:cNvPr id="217" name="Freeform: Shape 216">
                  <a:extLst>
                    <a:ext uri="{FF2B5EF4-FFF2-40B4-BE49-F238E27FC236}">
                      <a16:creationId xmlns:a16="http://schemas.microsoft.com/office/drawing/2014/main" xmlns="" id="{CD69B47B-0981-4503-86CC-C807759D5907}"/>
                    </a:ext>
                  </a:extLst>
                </p:cNvPr>
                <p:cNvSpPr/>
                <p:nvPr/>
              </p:nvSpPr>
              <p:spPr>
                <a:xfrm>
                  <a:off x="5055833" y="4247784"/>
                  <a:ext cx="400776" cy="271784"/>
                </a:xfrm>
                <a:custGeom>
                  <a:avLst/>
                  <a:gdLst>
                    <a:gd name="connsiteX0" fmla="*/ 361530 w 400776"/>
                    <a:gd name="connsiteY0" fmla="*/ 199105 h 271784"/>
                    <a:gd name="connsiteX1" fmla="*/ 303387 w 400776"/>
                    <a:gd name="connsiteY1" fmla="*/ 177301 h 271784"/>
                    <a:gd name="connsiteX2" fmla="*/ 296119 w 400776"/>
                    <a:gd name="connsiteY2" fmla="*/ 177301 h 271784"/>
                    <a:gd name="connsiteX3" fmla="*/ 187099 w 400776"/>
                    <a:gd name="connsiteY3" fmla="*/ 140961 h 271784"/>
                    <a:gd name="connsiteX4" fmla="*/ 165295 w 400776"/>
                    <a:gd name="connsiteY4" fmla="*/ 140961 h 271784"/>
                    <a:gd name="connsiteX5" fmla="*/ 85347 w 400776"/>
                    <a:gd name="connsiteY5" fmla="*/ 199105 h 271784"/>
                    <a:gd name="connsiteX6" fmla="*/ 78079 w 400776"/>
                    <a:gd name="connsiteY6" fmla="*/ 213641 h 271784"/>
                    <a:gd name="connsiteX7" fmla="*/ 34471 w 400776"/>
                    <a:gd name="connsiteY7" fmla="*/ 271785 h 271784"/>
                    <a:gd name="connsiteX8" fmla="*/ 34471 w 400776"/>
                    <a:gd name="connsiteY8" fmla="*/ 271785 h 271784"/>
                    <a:gd name="connsiteX9" fmla="*/ 12667 w 400776"/>
                    <a:gd name="connsiteY9" fmla="*/ 264517 h 271784"/>
                    <a:gd name="connsiteX10" fmla="*/ 19935 w 400776"/>
                    <a:gd name="connsiteY10" fmla="*/ 133693 h 271784"/>
                    <a:gd name="connsiteX11" fmla="*/ 150759 w 400776"/>
                    <a:gd name="connsiteY11" fmla="*/ 2869 h 271784"/>
                    <a:gd name="connsiteX12" fmla="*/ 346995 w 400776"/>
                    <a:gd name="connsiteY12" fmla="*/ 68281 h 271784"/>
                    <a:gd name="connsiteX13" fmla="*/ 397870 w 400776"/>
                    <a:gd name="connsiteY13" fmla="*/ 177301 h 271784"/>
                    <a:gd name="connsiteX14" fmla="*/ 368799 w 400776"/>
                    <a:gd name="connsiteY14" fmla="*/ 206373 h 271784"/>
                    <a:gd name="connsiteX15" fmla="*/ 361530 w 400776"/>
                    <a:gd name="connsiteY15" fmla="*/ 199105 h 271784"/>
                    <a:gd name="connsiteX16" fmla="*/ 41739 w 400776"/>
                    <a:gd name="connsiteY16" fmla="*/ 133693 h 271784"/>
                    <a:gd name="connsiteX17" fmla="*/ 27203 w 400776"/>
                    <a:gd name="connsiteY17" fmla="*/ 249981 h 271784"/>
                    <a:gd name="connsiteX18" fmla="*/ 34471 w 400776"/>
                    <a:gd name="connsiteY18" fmla="*/ 257249 h 271784"/>
                    <a:gd name="connsiteX19" fmla="*/ 63543 w 400776"/>
                    <a:gd name="connsiteY19" fmla="*/ 206373 h 271784"/>
                    <a:gd name="connsiteX20" fmla="*/ 70811 w 400776"/>
                    <a:gd name="connsiteY20" fmla="*/ 191837 h 271784"/>
                    <a:gd name="connsiteX21" fmla="*/ 165295 w 400776"/>
                    <a:gd name="connsiteY21" fmla="*/ 126425 h 271784"/>
                    <a:gd name="connsiteX22" fmla="*/ 194367 w 400776"/>
                    <a:gd name="connsiteY22" fmla="*/ 126425 h 271784"/>
                    <a:gd name="connsiteX23" fmla="*/ 310655 w 400776"/>
                    <a:gd name="connsiteY23" fmla="*/ 170033 h 271784"/>
                    <a:gd name="connsiteX24" fmla="*/ 317923 w 400776"/>
                    <a:gd name="connsiteY24" fmla="*/ 177301 h 271784"/>
                    <a:gd name="connsiteX25" fmla="*/ 368799 w 400776"/>
                    <a:gd name="connsiteY25" fmla="*/ 199105 h 271784"/>
                    <a:gd name="connsiteX26" fmla="*/ 397870 w 400776"/>
                    <a:gd name="connsiteY26" fmla="*/ 184569 h 271784"/>
                    <a:gd name="connsiteX27" fmla="*/ 346995 w 400776"/>
                    <a:gd name="connsiteY27" fmla="*/ 90085 h 271784"/>
                    <a:gd name="connsiteX28" fmla="*/ 158027 w 400776"/>
                    <a:gd name="connsiteY28" fmla="*/ 24673 h 271784"/>
                    <a:gd name="connsiteX29" fmla="*/ 41739 w 400776"/>
                    <a:gd name="connsiteY29" fmla="*/ 133693 h 271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00776" h="271784">
                      <a:moveTo>
                        <a:pt x="361530" y="199105"/>
                      </a:moveTo>
                      <a:cubicBezTo>
                        <a:pt x="339727" y="199105"/>
                        <a:pt x="317923" y="184569"/>
                        <a:pt x="303387" y="177301"/>
                      </a:cubicBezTo>
                      <a:lnTo>
                        <a:pt x="296119" y="177301"/>
                      </a:lnTo>
                      <a:cubicBezTo>
                        <a:pt x="259779" y="148229"/>
                        <a:pt x="223439" y="140961"/>
                        <a:pt x="187099" y="140961"/>
                      </a:cubicBezTo>
                      <a:cubicBezTo>
                        <a:pt x="179831" y="140961"/>
                        <a:pt x="172563" y="140961"/>
                        <a:pt x="165295" y="140961"/>
                      </a:cubicBezTo>
                      <a:cubicBezTo>
                        <a:pt x="128955" y="148229"/>
                        <a:pt x="99883" y="170033"/>
                        <a:pt x="85347" y="199105"/>
                      </a:cubicBezTo>
                      <a:cubicBezTo>
                        <a:pt x="85347" y="199105"/>
                        <a:pt x="85347" y="206373"/>
                        <a:pt x="78079" y="213641"/>
                      </a:cubicBezTo>
                      <a:cubicBezTo>
                        <a:pt x="63543" y="242713"/>
                        <a:pt x="56275" y="264517"/>
                        <a:pt x="34471" y="271785"/>
                      </a:cubicBezTo>
                      <a:lnTo>
                        <a:pt x="34471" y="271785"/>
                      </a:lnTo>
                      <a:cubicBezTo>
                        <a:pt x="27203" y="271785"/>
                        <a:pt x="19935" y="271785"/>
                        <a:pt x="12667" y="264517"/>
                      </a:cubicBezTo>
                      <a:cubicBezTo>
                        <a:pt x="-16405" y="235445"/>
                        <a:pt x="12667" y="162765"/>
                        <a:pt x="19935" y="133693"/>
                      </a:cubicBezTo>
                      <a:cubicBezTo>
                        <a:pt x="49007" y="68281"/>
                        <a:pt x="99883" y="17405"/>
                        <a:pt x="150759" y="2869"/>
                      </a:cubicBezTo>
                      <a:cubicBezTo>
                        <a:pt x="223439" y="-11667"/>
                        <a:pt x="296119" y="31941"/>
                        <a:pt x="346995" y="68281"/>
                      </a:cubicBezTo>
                      <a:cubicBezTo>
                        <a:pt x="368799" y="82817"/>
                        <a:pt x="412406" y="140961"/>
                        <a:pt x="397870" y="177301"/>
                      </a:cubicBezTo>
                      <a:cubicBezTo>
                        <a:pt x="397870" y="184569"/>
                        <a:pt x="390603" y="199105"/>
                        <a:pt x="368799" y="206373"/>
                      </a:cubicBezTo>
                      <a:cubicBezTo>
                        <a:pt x="368799" y="199105"/>
                        <a:pt x="368799" y="199105"/>
                        <a:pt x="361530" y="199105"/>
                      </a:cubicBezTo>
                      <a:close/>
                      <a:moveTo>
                        <a:pt x="41739" y="133693"/>
                      </a:moveTo>
                      <a:cubicBezTo>
                        <a:pt x="27203" y="170033"/>
                        <a:pt x="12667" y="228177"/>
                        <a:pt x="27203" y="249981"/>
                      </a:cubicBezTo>
                      <a:cubicBezTo>
                        <a:pt x="34471" y="257249"/>
                        <a:pt x="34471" y="257249"/>
                        <a:pt x="34471" y="257249"/>
                      </a:cubicBezTo>
                      <a:cubicBezTo>
                        <a:pt x="49007" y="257249"/>
                        <a:pt x="56275" y="220909"/>
                        <a:pt x="63543" y="206373"/>
                      </a:cubicBezTo>
                      <a:cubicBezTo>
                        <a:pt x="63543" y="199105"/>
                        <a:pt x="70811" y="199105"/>
                        <a:pt x="70811" y="191837"/>
                      </a:cubicBezTo>
                      <a:cubicBezTo>
                        <a:pt x="85347" y="162765"/>
                        <a:pt x="121687" y="133693"/>
                        <a:pt x="165295" y="126425"/>
                      </a:cubicBezTo>
                      <a:cubicBezTo>
                        <a:pt x="172563" y="126425"/>
                        <a:pt x="179831" y="126425"/>
                        <a:pt x="194367" y="126425"/>
                      </a:cubicBezTo>
                      <a:cubicBezTo>
                        <a:pt x="230707" y="126425"/>
                        <a:pt x="274315" y="140961"/>
                        <a:pt x="310655" y="170033"/>
                      </a:cubicBezTo>
                      <a:lnTo>
                        <a:pt x="317923" y="177301"/>
                      </a:lnTo>
                      <a:cubicBezTo>
                        <a:pt x="332459" y="184569"/>
                        <a:pt x="354263" y="199105"/>
                        <a:pt x="368799" y="199105"/>
                      </a:cubicBezTo>
                      <a:cubicBezTo>
                        <a:pt x="390603" y="199105"/>
                        <a:pt x="397870" y="191837"/>
                        <a:pt x="397870" y="184569"/>
                      </a:cubicBezTo>
                      <a:cubicBezTo>
                        <a:pt x="405139" y="155497"/>
                        <a:pt x="368799" y="111889"/>
                        <a:pt x="346995" y="90085"/>
                      </a:cubicBezTo>
                      <a:cubicBezTo>
                        <a:pt x="296119" y="53745"/>
                        <a:pt x="223439" y="10137"/>
                        <a:pt x="158027" y="24673"/>
                      </a:cubicBezTo>
                      <a:cubicBezTo>
                        <a:pt x="114419" y="24673"/>
                        <a:pt x="63543" y="68281"/>
                        <a:pt x="41739" y="133693"/>
                      </a:cubicBezTo>
                      <a:close/>
                    </a:path>
                  </a:pathLst>
                </a:custGeom>
                <a:solidFill>
                  <a:srgbClr val="430F18"/>
                </a:solidFill>
                <a:ln w="72680" cap="flat">
                  <a:noFill/>
                  <a:prstDash val="solid"/>
                  <a:miter/>
                </a:ln>
              </p:spPr>
              <p:txBody>
                <a:bodyPr rtlCol="0" anchor="ctr"/>
                <a:lstStyle/>
                <a:p>
                  <a:endParaRPr lang="en-US"/>
                </a:p>
              </p:txBody>
            </p:sp>
          </p:grpSp>
          <p:sp>
            <p:nvSpPr>
              <p:cNvPr id="88" name="Freeform: Shape 87">
                <a:extLst>
                  <a:ext uri="{FF2B5EF4-FFF2-40B4-BE49-F238E27FC236}">
                    <a16:creationId xmlns:a16="http://schemas.microsoft.com/office/drawing/2014/main" xmlns="" id="{E63C46B5-5405-4788-8080-F290756786BF}"/>
                  </a:ext>
                </a:extLst>
              </p:cNvPr>
              <p:cNvSpPr/>
              <p:nvPr/>
            </p:nvSpPr>
            <p:spPr>
              <a:xfrm>
                <a:off x="5112108" y="4271327"/>
                <a:ext cx="305255" cy="110149"/>
              </a:xfrm>
              <a:custGeom>
                <a:avLst/>
                <a:gdLst>
                  <a:gd name="connsiteX0" fmla="*/ 29072 w 305255"/>
                  <a:gd name="connsiteY0" fmla="*/ 52005 h 110149"/>
                  <a:gd name="connsiteX1" fmla="*/ 145360 w 305255"/>
                  <a:gd name="connsiteY1" fmla="*/ 1130 h 110149"/>
                  <a:gd name="connsiteX2" fmla="*/ 290720 w 305255"/>
                  <a:gd name="connsiteY2" fmla="*/ 73809 h 110149"/>
                  <a:gd name="connsiteX3" fmla="*/ 305255 w 305255"/>
                  <a:gd name="connsiteY3" fmla="*/ 95613 h 110149"/>
                  <a:gd name="connsiteX4" fmla="*/ 181700 w 305255"/>
                  <a:gd name="connsiteY4" fmla="*/ 30202 h 110149"/>
                  <a:gd name="connsiteX5" fmla="*/ 0 w 305255"/>
                  <a:gd name="connsiteY5" fmla="*/ 110149 h 110149"/>
                  <a:gd name="connsiteX6" fmla="*/ 29072 w 305255"/>
                  <a:gd name="connsiteY6" fmla="*/ 52005 h 110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255" h="110149">
                    <a:moveTo>
                      <a:pt x="29072" y="52005"/>
                    </a:moveTo>
                    <a:cubicBezTo>
                      <a:pt x="58144" y="22933"/>
                      <a:pt x="101752" y="-6138"/>
                      <a:pt x="145360" y="1130"/>
                    </a:cubicBezTo>
                    <a:cubicBezTo>
                      <a:pt x="203504" y="8398"/>
                      <a:pt x="247112" y="30202"/>
                      <a:pt x="290720" y="73809"/>
                    </a:cubicBezTo>
                    <a:cubicBezTo>
                      <a:pt x="297988" y="81077"/>
                      <a:pt x="305255" y="88345"/>
                      <a:pt x="305255" y="95613"/>
                    </a:cubicBezTo>
                    <a:cubicBezTo>
                      <a:pt x="268916" y="59273"/>
                      <a:pt x="225308" y="37470"/>
                      <a:pt x="181700" y="30202"/>
                    </a:cubicBezTo>
                    <a:cubicBezTo>
                      <a:pt x="116288" y="15665"/>
                      <a:pt x="43608" y="59273"/>
                      <a:pt x="0" y="110149"/>
                    </a:cubicBezTo>
                    <a:cubicBezTo>
                      <a:pt x="7268" y="81077"/>
                      <a:pt x="21804" y="73809"/>
                      <a:pt x="29072" y="52005"/>
                    </a:cubicBezTo>
                    <a:close/>
                  </a:path>
                </a:pathLst>
              </a:custGeom>
              <a:solidFill>
                <a:srgbClr val="5E2E06">
                  <a:alpha val="50000"/>
                </a:srgbClr>
              </a:solidFill>
              <a:ln w="72680" cap="flat">
                <a:noFill/>
                <a:prstDash val="solid"/>
                <a:miter/>
              </a:ln>
            </p:spPr>
            <p:txBody>
              <a:bodyPr rtlCol="0" anchor="ctr"/>
              <a:lstStyle/>
              <a:p>
                <a:endParaRPr lang="en-US"/>
              </a:p>
            </p:txBody>
          </p:sp>
          <p:grpSp>
            <p:nvGrpSpPr>
              <p:cNvPr id="89" name="Graphic 11">
                <a:extLst>
                  <a:ext uri="{FF2B5EF4-FFF2-40B4-BE49-F238E27FC236}">
                    <a16:creationId xmlns:a16="http://schemas.microsoft.com/office/drawing/2014/main" xmlns="" id="{0CEA0216-37EB-47CC-829D-B8B26CDD40A3}"/>
                  </a:ext>
                </a:extLst>
              </p:cNvPr>
              <p:cNvGrpSpPr/>
              <p:nvPr/>
            </p:nvGrpSpPr>
            <p:grpSpPr>
              <a:xfrm>
                <a:off x="3055267" y="2958767"/>
                <a:ext cx="3007576" cy="2033219"/>
                <a:chOff x="3055267" y="2958767"/>
                <a:chExt cx="3007576" cy="2033219"/>
              </a:xfrm>
            </p:grpSpPr>
            <p:grpSp>
              <p:nvGrpSpPr>
                <p:cNvPr id="190" name="Graphic 11">
                  <a:extLst>
                    <a:ext uri="{FF2B5EF4-FFF2-40B4-BE49-F238E27FC236}">
                      <a16:creationId xmlns:a16="http://schemas.microsoft.com/office/drawing/2014/main" xmlns="" id="{E8DDDBCD-346D-457F-BF42-E7E127385259}"/>
                    </a:ext>
                  </a:extLst>
                </p:cNvPr>
                <p:cNvGrpSpPr/>
                <p:nvPr/>
              </p:nvGrpSpPr>
              <p:grpSpPr>
                <a:xfrm>
                  <a:off x="3060325" y="2958767"/>
                  <a:ext cx="3002519" cy="2033219"/>
                  <a:chOff x="3060325" y="2958767"/>
                  <a:chExt cx="3002519" cy="2033219"/>
                </a:xfrm>
              </p:grpSpPr>
              <p:sp>
                <p:nvSpPr>
                  <p:cNvPr id="214" name="Freeform: Shape 213">
                    <a:extLst>
                      <a:ext uri="{FF2B5EF4-FFF2-40B4-BE49-F238E27FC236}">
                        <a16:creationId xmlns:a16="http://schemas.microsoft.com/office/drawing/2014/main" xmlns="" id="{007C4F96-DCB9-4101-934C-17261F495FD5}"/>
                      </a:ext>
                    </a:extLst>
                  </p:cNvPr>
                  <p:cNvSpPr/>
                  <p:nvPr/>
                </p:nvSpPr>
                <p:spPr>
                  <a:xfrm>
                    <a:off x="3060325" y="2961925"/>
                    <a:ext cx="2998806" cy="1994509"/>
                  </a:xfrm>
                  <a:custGeom>
                    <a:avLst/>
                    <a:gdLst>
                      <a:gd name="connsiteX0" fmla="*/ 2210 w 2998806"/>
                      <a:gd name="connsiteY0" fmla="*/ 1121564 h 1994509"/>
                      <a:gd name="connsiteX1" fmla="*/ 74890 w 2998806"/>
                      <a:gd name="connsiteY1" fmla="*/ 830844 h 1994509"/>
                      <a:gd name="connsiteX2" fmla="*/ 278394 w 2998806"/>
                      <a:gd name="connsiteY2" fmla="*/ 576465 h 1994509"/>
                      <a:gd name="connsiteX3" fmla="*/ 351074 w 2998806"/>
                      <a:gd name="connsiteY3" fmla="*/ 518321 h 1994509"/>
                      <a:gd name="connsiteX4" fmla="*/ 496434 w 2998806"/>
                      <a:gd name="connsiteY4" fmla="*/ 365693 h 1994509"/>
                      <a:gd name="connsiteX5" fmla="*/ 569114 w 2998806"/>
                      <a:gd name="connsiteY5" fmla="*/ 278477 h 1994509"/>
                      <a:gd name="connsiteX6" fmla="*/ 750813 w 2998806"/>
                      <a:gd name="connsiteY6" fmla="*/ 147653 h 1994509"/>
                      <a:gd name="connsiteX7" fmla="*/ 2182607 w 2998806"/>
                      <a:gd name="connsiteY7" fmla="*/ 176725 h 1994509"/>
                      <a:gd name="connsiteX8" fmla="*/ 2553275 w 2998806"/>
                      <a:gd name="connsiteY8" fmla="*/ 387497 h 1994509"/>
                      <a:gd name="connsiteX9" fmla="*/ 2989354 w 2998806"/>
                      <a:gd name="connsiteY9" fmla="*/ 1230584 h 1994509"/>
                      <a:gd name="connsiteX10" fmla="*/ 2909406 w 2998806"/>
                      <a:gd name="connsiteY10" fmla="*/ 1492231 h 1994509"/>
                      <a:gd name="connsiteX11" fmla="*/ 2640491 w 2998806"/>
                      <a:gd name="connsiteY11" fmla="*/ 1790219 h 1994509"/>
                      <a:gd name="connsiteX12" fmla="*/ 2625955 w 2998806"/>
                      <a:gd name="connsiteY12" fmla="*/ 1739343 h 1994509"/>
                      <a:gd name="connsiteX13" fmla="*/ 2604151 w 2998806"/>
                      <a:gd name="connsiteY13" fmla="*/ 1325068 h 1994509"/>
                      <a:gd name="connsiteX14" fmla="*/ 2524203 w 2998806"/>
                      <a:gd name="connsiteY14" fmla="*/ 1107028 h 1994509"/>
                      <a:gd name="connsiteX15" fmla="*/ 2524203 w 2998806"/>
                      <a:gd name="connsiteY15" fmla="*/ 1179708 h 1994509"/>
                      <a:gd name="connsiteX16" fmla="*/ 2524203 w 2998806"/>
                      <a:gd name="connsiteY16" fmla="*/ 1179708 h 1994509"/>
                      <a:gd name="connsiteX17" fmla="*/ 2524203 w 2998806"/>
                      <a:gd name="connsiteY17" fmla="*/ 1179708 h 1994509"/>
                      <a:gd name="connsiteX18" fmla="*/ 2516935 w 2998806"/>
                      <a:gd name="connsiteY18" fmla="*/ 1186976 h 1994509"/>
                      <a:gd name="connsiteX19" fmla="*/ 2473327 w 2998806"/>
                      <a:gd name="connsiteY19" fmla="*/ 1136100 h 1994509"/>
                      <a:gd name="connsiteX20" fmla="*/ 2400647 w 2998806"/>
                      <a:gd name="connsiteY20" fmla="*/ 1063420 h 1994509"/>
                      <a:gd name="connsiteX21" fmla="*/ 2218947 w 2998806"/>
                      <a:gd name="connsiteY21" fmla="*/ 939864 h 1994509"/>
                      <a:gd name="connsiteX22" fmla="*/ 1899156 w 2998806"/>
                      <a:gd name="connsiteY22" fmla="*/ 852648 h 1994509"/>
                      <a:gd name="connsiteX23" fmla="*/ 2015443 w 2998806"/>
                      <a:gd name="connsiteY23" fmla="*/ 954400 h 1994509"/>
                      <a:gd name="connsiteX24" fmla="*/ 2080855 w 2998806"/>
                      <a:gd name="connsiteY24" fmla="*/ 1136100 h 1994509"/>
                      <a:gd name="connsiteX25" fmla="*/ 2080855 w 2998806"/>
                      <a:gd name="connsiteY25" fmla="*/ 1143368 h 1994509"/>
                      <a:gd name="connsiteX26" fmla="*/ 2080855 w 2998806"/>
                      <a:gd name="connsiteY26" fmla="*/ 1143368 h 1994509"/>
                      <a:gd name="connsiteX27" fmla="*/ 2073587 w 2998806"/>
                      <a:gd name="connsiteY27" fmla="*/ 1143368 h 1994509"/>
                      <a:gd name="connsiteX28" fmla="*/ 1608436 w 2998806"/>
                      <a:gd name="connsiteY28" fmla="*/ 947132 h 1994509"/>
                      <a:gd name="connsiteX29" fmla="*/ 1390396 w 2998806"/>
                      <a:gd name="connsiteY29" fmla="*/ 932596 h 1994509"/>
                      <a:gd name="connsiteX30" fmla="*/ 1448540 w 2998806"/>
                      <a:gd name="connsiteY30" fmla="*/ 947132 h 1994509"/>
                      <a:gd name="connsiteX31" fmla="*/ 1710188 w 2998806"/>
                      <a:gd name="connsiteY31" fmla="*/ 968936 h 1994509"/>
                      <a:gd name="connsiteX32" fmla="*/ 1717456 w 2998806"/>
                      <a:gd name="connsiteY32" fmla="*/ 983472 h 1994509"/>
                      <a:gd name="connsiteX33" fmla="*/ 1557560 w 2998806"/>
                      <a:gd name="connsiteY33" fmla="*/ 1048884 h 1994509"/>
                      <a:gd name="connsiteX34" fmla="*/ 1346788 w 2998806"/>
                      <a:gd name="connsiteY34" fmla="*/ 1085224 h 1994509"/>
                      <a:gd name="connsiteX35" fmla="*/ 1070605 w 2998806"/>
                      <a:gd name="connsiteY35" fmla="*/ 1005276 h 1994509"/>
                      <a:gd name="connsiteX36" fmla="*/ 1215965 w 2998806"/>
                      <a:gd name="connsiteY36" fmla="*/ 1092492 h 1994509"/>
                      <a:gd name="connsiteX37" fmla="*/ 1492148 w 2998806"/>
                      <a:gd name="connsiteY37" fmla="*/ 1157904 h 1994509"/>
                      <a:gd name="connsiteX38" fmla="*/ 1499416 w 2998806"/>
                      <a:gd name="connsiteY38" fmla="*/ 1179708 h 1994509"/>
                      <a:gd name="connsiteX39" fmla="*/ 1404932 w 2998806"/>
                      <a:gd name="connsiteY39" fmla="*/ 1208780 h 1994509"/>
                      <a:gd name="connsiteX40" fmla="*/ 1274109 w 2998806"/>
                      <a:gd name="connsiteY40" fmla="*/ 1230584 h 1994509"/>
                      <a:gd name="connsiteX41" fmla="*/ 997925 w 2998806"/>
                      <a:gd name="connsiteY41" fmla="*/ 1208780 h 1994509"/>
                      <a:gd name="connsiteX42" fmla="*/ 663597 w 2998806"/>
                      <a:gd name="connsiteY42" fmla="*/ 1019812 h 1994509"/>
                      <a:gd name="connsiteX43" fmla="*/ 576382 w 2998806"/>
                      <a:gd name="connsiteY43" fmla="*/ 1390480 h 1994509"/>
                      <a:gd name="connsiteX44" fmla="*/ 569114 w 2998806"/>
                      <a:gd name="connsiteY44" fmla="*/ 1397748 h 1994509"/>
                      <a:gd name="connsiteX45" fmla="*/ 569114 w 2998806"/>
                      <a:gd name="connsiteY45" fmla="*/ 1397748 h 1994509"/>
                      <a:gd name="connsiteX46" fmla="*/ 569114 w 2998806"/>
                      <a:gd name="connsiteY46" fmla="*/ 1397748 h 1994509"/>
                      <a:gd name="connsiteX47" fmla="*/ 569114 w 2998806"/>
                      <a:gd name="connsiteY47" fmla="*/ 1397748 h 1994509"/>
                      <a:gd name="connsiteX48" fmla="*/ 554578 w 2998806"/>
                      <a:gd name="connsiteY48" fmla="*/ 1383212 h 1994509"/>
                      <a:gd name="connsiteX49" fmla="*/ 561846 w 2998806"/>
                      <a:gd name="connsiteY49" fmla="*/ 1368676 h 1994509"/>
                      <a:gd name="connsiteX50" fmla="*/ 576382 w 2998806"/>
                      <a:gd name="connsiteY50" fmla="*/ 1295996 h 1994509"/>
                      <a:gd name="connsiteX51" fmla="*/ 569114 w 2998806"/>
                      <a:gd name="connsiteY51" fmla="*/ 1172440 h 1994509"/>
                      <a:gd name="connsiteX52" fmla="*/ 547310 w 2998806"/>
                      <a:gd name="connsiteY52" fmla="*/ 1107028 h 1994509"/>
                      <a:gd name="connsiteX53" fmla="*/ 518238 w 2998806"/>
                      <a:gd name="connsiteY53" fmla="*/ 1230584 h 1994509"/>
                      <a:gd name="connsiteX54" fmla="*/ 452826 w 2998806"/>
                      <a:gd name="connsiteY54" fmla="*/ 1652127 h 1994509"/>
                      <a:gd name="connsiteX55" fmla="*/ 445558 w 2998806"/>
                      <a:gd name="connsiteY55" fmla="*/ 1673931 h 1994509"/>
                      <a:gd name="connsiteX56" fmla="*/ 372878 w 2998806"/>
                      <a:gd name="connsiteY56" fmla="*/ 1637591 h 1994509"/>
                      <a:gd name="connsiteX57" fmla="*/ 329270 w 2998806"/>
                      <a:gd name="connsiteY57" fmla="*/ 1608519 h 1994509"/>
                      <a:gd name="connsiteX58" fmla="*/ 351074 w 2998806"/>
                      <a:gd name="connsiteY58" fmla="*/ 1688467 h 1994509"/>
                      <a:gd name="connsiteX59" fmla="*/ 431022 w 2998806"/>
                      <a:gd name="connsiteY59" fmla="*/ 1964651 h 1994509"/>
                      <a:gd name="connsiteX60" fmla="*/ 438290 w 2998806"/>
                      <a:gd name="connsiteY60" fmla="*/ 1993723 h 1994509"/>
                      <a:gd name="connsiteX61" fmla="*/ 234786 w 2998806"/>
                      <a:gd name="connsiteY61" fmla="*/ 1884703 h 1994509"/>
                      <a:gd name="connsiteX62" fmla="*/ 147570 w 2998806"/>
                      <a:gd name="connsiteY62" fmla="*/ 1753879 h 1994509"/>
                      <a:gd name="connsiteX63" fmla="*/ 2210 w 2998806"/>
                      <a:gd name="connsiteY63" fmla="*/ 1121564 h 1994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2998806" h="1994509">
                        <a:moveTo>
                          <a:pt x="2210" y="1121564"/>
                        </a:moveTo>
                        <a:cubicBezTo>
                          <a:pt x="9478" y="1019812"/>
                          <a:pt x="31282" y="918060"/>
                          <a:pt x="74890" y="830844"/>
                        </a:cubicBezTo>
                        <a:cubicBezTo>
                          <a:pt x="118498" y="729093"/>
                          <a:pt x="191178" y="641877"/>
                          <a:pt x="278394" y="576465"/>
                        </a:cubicBezTo>
                        <a:cubicBezTo>
                          <a:pt x="322002" y="547393"/>
                          <a:pt x="307466" y="547393"/>
                          <a:pt x="351074" y="518321"/>
                        </a:cubicBezTo>
                        <a:cubicBezTo>
                          <a:pt x="365610" y="511053"/>
                          <a:pt x="452826" y="431105"/>
                          <a:pt x="496434" y="365693"/>
                        </a:cubicBezTo>
                        <a:cubicBezTo>
                          <a:pt x="518238" y="336621"/>
                          <a:pt x="540042" y="307549"/>
                          <a:pt x="569114" y="278477"/>
                        </a:cubicBezTo>
                        <a:cubicBezTo>
                          <a:pt x="619989" y="227601"/>
                          <a:pt x="685401" y="183993"/>
                          <a:pt x="750813" y="147653"/>
                        </a:cubicBezTo>
                        <a:cubicBezTo>
                          <a:pt x="1194161" y="-77654"/>
                          <a:pt x="1739260" y="-26778"/>
                          <a:pt x="2182607" y="176725"/>
                        </a:cubicBezTo>
                        <a:cubicBezTo>
                          <a:pt x="2313431" y="234869"/>
                          <a:pt x="2436987" y="307549"/>
                          <a:pt x="2553275" y="387497"/>
                        </a:cubicBezTo>
                        <a:cubicBezTo>
                          <a:pt x="2829458" y="583733"/>
                          <a:pt x="3047498" y="881720"/>
                          <a:pt x="2989354" y="1230584"/>
                        </a:cubicBezTo>
                        <a:cubicBezTo>
                          <a:pt x="2974818" y="1317800"/>
                          <a:pt x="2953014" y="1412284"/>
                          <a:pt x="2909406" y="1492231"/>
                        </a:cubicBezTo>
                        <a:cubicBezTo>
                          <a:pt x="2843994" y="1623055"/>
                          <a:pt x="2756778" y="1710271"/>
                          <a:pt x="2640491" y="1790219"/>
                        </a:cubicBezTo>
                        <a:cubicBezTo>
                          <a:pt x="2633223" y="1775683"/>
                          <a:pt x="2633223" y="1753879"/>
                          <a:pt x="2625955" y="1739343"/>
                        </a:cubicBezTo>
                        <a:cubicBezTo>
                          <a:pt x="2596883" y="1601251"/>
                          <a:pt x="2618687" y="1463160"/>
                          <a:pt x="2604151" y="1325068"/>
                        </a:cubicBezTo>
                        <a:cubicBezTo>
                          <a:pt x="2596883" y="1259656"/>
                          <a:pt x="2560543" y="1179708"/>
                          <a:pt x="2524203" y="1107028"/>
                        </a:cubicBezTo>
                        <a:cubicBezTo>
                          <a:pt x="2531471" y="1128832"/>
                          <a:pt x="2531471" y="1157904"/>
                          <a:pt x="2524203" y="1179708"/>
                        </a:cubicBezTo>
                        <a:cubicBezTo>
                          <a:pt x="2524203" y="1179708"/>
                          <a:pt x="2524203" y="1179708"/>
                          <a:pt x="2524203" y="1179708"/>
                        </a:cubicBezTo>
                        <a:cubicBezTo>
                          <a:pt x="2524203" y="1179708"/>
                          <a:pt x="2524203" y="1179708"/>
                          <a:pt x="2524203" y="1179708"/>
                        </a:cubicBezTo>
                        <a:cubicBezTo>
                          <a:pt x="2524203" y="1179708"/>
                          <a:pt x="2524203" y="1186976"/>
                          <a:pt x="2516935" y="1186976"/>
                        </a:cubicBezTo>
                        <a:cubicBezTo>
                          <a:pt x="2502399" y="1172440"/>
                          <a:pt x="2487863" y="1150636"/>
                          <a:pt x="2473327" y="1136100"/>
                        </a:cubicBezTo>
                        <a:cubicBezTo>
                          <a:pt x="2451523" y="1114296"/>
                          <a:pt x="2422451" y="1092492"/>
                          <a:pt x="2400647" y="1063420"/>
                        </a:cubicBezTo>
                        <a:cubicBezTo>
                          <a:pt x="2349771" y="1012544"/>
                          <a:pt x="2284359" y="976204"/>
                          <a:pt x="2218947" y="939864"/>
                        </a:cubicBezTo>
                        <a:cubicBezTo>
                          <a:pt x="2117195" y="888988"/>
                          <a:pt x="2008175" y="859916"/>
                          <a:pt x="1899156" y="852648"/>
                        </a:cubicBezTo>
                        <a:cubicBezTo>
                          <a:pt x="1942764" y="881720"/>
                          <a:pt x="1979103" y="918060"/>
                          <a:pt x="2015443" y="954400"/>
                        </a:cubicBezTo>
                        <a:cubicBezTo>
                          <a:pt x="2059051" y="1012544"/>
                          <a:pt x="2073587" y="1063420"/>
                          <a:pt x="2080855" y="1136100"/>
                        </a:cubicBezTo>
                        <a:cubicBezTo>
                          <a:pt x="2080855" y="1136100"/>
                          <a:pt x="2080855" y="1136100"/>
                          <a:pt x="2080855" y="1143368"/>
                        </a:cubicBezTo>
                        <a:cubicBezTo>
                          <a:pt x="2080855" y="1143368"/>
                          <a:pt x="2080855" y="1143368"/>
                          <a:pt x="2080855" y="1143368"/>
                        </a:cubicBezTo>
                        <a:cubicBezTo>
                          <a:pt x="2080855" y="1150636"/>
                          <a:pt x="2073587" y="1150636"/>
                          <a:pt x="2073587" y="1143368"/>
                        </a:cubicBezTo>
                        <a:cubicBezTo>
                          <a:pt x="1971835" y="983472"/>
                          <a:pt x="1775600" y="968936"/>
                          <a:pt x="1608436" y="947132"/>
                        </a:cubicBezTo>
                        <a:cubicBezTo>
                          <a:pt x="1535756" y="939864"/>
                          <a:pt x="1463076" y="932596"/>
                          <a:pt x="1390396" y="932596"/>
                        </a:cubicBezTo>
                        <a:cubicBezTo>
                          <a:pt x="1412200" y="939864"/>
                          <a:pt x="1434004" y="947132"/>
                          <a:pt x="1448540" y="947132"/>
                        </a:cubicBezTo>
                        <a:cubicBezTo>
                          <a:pt x="1528488" y="968936"/>
                          <a:pt x="1622972" y="961668"/>
                          <a:pt x="1710188" y="968936"/>
                        </a:cubicBezTo>
                        <a:cubicBezTo>
                          <a:pt x="1717456" y="968936"/>
                          <a:pt x="1724724" y="983472"/>
                          <a:pt x="1717456" y="983472"/>
                        </a:cubicBezTo>
                        <a:cubicBezTo>
                          <a:pt x="1673848" y="1019812"/>
                          <a:pt x="1608436" y="1034348"/>
                          <a:pt x="1557560" y="1048884"/>
                        </a:cubicBezTo>
                        <a:cubicBezTo>
                          <a:pt x="1484880" y="1070688"/>
                          <a:pt x="1419468" y="1085224"/>
                          <a:pt x="1346788" y="1085224"/>
                        </a:cubicBezTo>
                        <a:cubicBezTo>
                          <a:pt x="1252305" y="1085224"/>
                          <a:pt x="1157821" y="1056152"/>
                          <a:pt x="1070605" y="1005276"/>
                        </a:cubicBezTo>
                        <a:cubicBezTo>
                          <a:pt x="1114213" y="1041616"/>
                          <a:pt x="1165089" y="1070688"/>
                          <a:pt x="1215965" y="1092492"/>
                        </a:cubicBezTo>
                        <a:cubicBezTo>
                          <a:pt x="1303181" y="1128832"/>
                          <a:pt x="1397664" y="1157904"/>
                          <a:pt x="1492148" y="1157904"/>
                        </a:cubicBezTo>
                        <a:cubicBezTo>
                          <a:pt x="1506684" y="1157904"/>
                          <a:pt x="1506684" y="1172440"/>
                          <a:pt x="1499416" y="1179708"/>
                        </a:cubicBezTo>
                        <a:cubicBezTo>
                          <a:pt x="1470344" y="1194244"/>
                          <a:pt x="1434004" y="1201512"/>
                          <a:pt x="1404932" y="1208780"/>
                        </a:cubicBezTo>
                        <a:cubicBezTo>
                          <a:pt x="1361324" y="1223316"/>
                          <a:pt x="1317716" y="1223316"/>
                          <a:pt x="1274109" y="1230584"/>
                        </a:cubicBezTo>
                        <a:cubicBezTo>
                          <a:pt x="1179625" y="1237852"/>
                          <a:pt x="1092409" y="1230584"/>
                          <a:pt x="997925" y="1208780"/>
                        </a:cubicBezTo>
                        <a:cubicBezTo>
                          <a:pt x="874369" y="1179708"/>
                          <a:pt x="750813" y="1114296"/>
                          <a:pt x="663597" y="1019812"/>
                        </a:cubicBezTo>
                        <a:cubicBezTo>
                          <a:pt x="685401" y="1150636"/>
                          <a:pt x="656329" y="1281460"/>
                          <a:pt x="576382" y="1390480"/>
                        </a:cubicBezTo>
                        <a:cubicBezTo>
                          <a:pt x="576382" y="1390480"/>
                          <a:pt x="569114" y="1397748"/>
                          <a:pt x="569114" y="1397748"/>
                        </a:cubicBezTo>
                        <a:cubicBezTo>
                          <a:pt x="569114" y="1397748"/>
                          <a:pt x="569114" y="1397748"/>
                          <a:pt x="569114" y="1397748"/>
                        </a:cubicBezTo>
                        <a:lnTo>
                          <a:pt x="569114" y="1397748"/>
                        </a:lnTo>
                        <a:cubicBezTo>
                          <a:pt x="569114" y="1397748"/>
                          <a:pt x="569114" y="1397748"/>
                          <a:pt x="569114" y="1397748"/>
                        </a:cubicBezTo>
                        <a:cubicBezTo>
                          <a:pt x="561846" y="1405016"/>
                          <a:pt x="547310" y="1390480"/>
                          <a:pt x="554578" y="1383212"/>
                        </a:cubicBezTo>
                        <a:cubicBezTo>
                          <a:pt x="554578" y="1375944"/>
                          <a:pt x="561846" y="1375944"/>
                          <a:pt x="561846" y="1368676"/>
                        </a:cubicBezTo>
                        <a:cubicBezTo>
                          <a:pt x="576382" y="1346872"/>
                          <a:pt x="576382" y="1310532"/>
                          <a:pt x="576382" y="1295996"/>
                        </a:cubicBezTo>
                        <a:cubicBezTo>
                          <a:pt x="583650" y="1252388"/>
                          <a:pt x="576382" y="1208780"/>
                          <a:pt x="569114" y="1172440"/>
                        </a:cubicBezTo>
                        <a:cubicBezTo>
                          <a:pt x="561846" y="1150636"/>
                          <a:pt x="554578" y="1128832"/>
                          <a:pt x="547310" y="1107028"/>
                        </a:cubicBezTo>
                        <a:cubicBezTo>
                          <a:pt x="547310" y="1150636"/>
                          <a:pt x="540042" y="1186976"/>
                          <a:pt x="518238" y="1230584"/>
                        </a:cubicBezTo>
                        <a:cubicBezTo>
                          <a:pt x="460094" y="1354140"/>
                          <a:pt x="329270" y="1528571"/>
                          <a:pt x="452826" y="1652127"/>
                        </a:cubicBezTo>
                        <a:cubicBezTo>
                          <a:pt x="460094" y="1659395"/>
                          <a:pt x="452826" y="1673931"/>
                          <a:pt x="445558" y="1673931"/>
                        </a:cubicBezTo>
                        <a:cubicBezTo>
                          <a:pt x="416486" y="1666663"/>
                          <a:pt x="394682" y="1652127"/>
                          <a:pt x="372878" y="1637591"/>
                        </a:cubicBezTo>
                        <a:cubicBezTo>
                          <a:pt x="358342" y="1630323"/>
                          <a:pt x="343806" y="1615787"/>
                          <a:pt x="329270" y="1608519"/>
                        </a:cubicBezTo>
                        <a:cubicBezTo>
                          <a:pt x="336538" y="1637591"/>
                          <a:pt x="343806" y="1666663"/>
                          <a:pt x="351074" y="1688467"/>
                        </a:cubicBezTo>
                        <a:cubicBezTo>
                          <a:pt x="380146" y="1782951"/>
                          <a:pt x="409218" y="1870167"/>
                          <a:pt x="431022" y="1964651"/>
                        </a:cubicBezTo>
                        <a:cubicBezTo>
                          <a:pt x="431022" y="1971919"/>
                          <a:pt x="438290" y="1986455"/>
                          <a:pt x="438290" y="1993723"/>
                        </a:cubicBezTo>
                        <a:cubicBezTo>
                          <a:pt x="365610" y="2000991"/>
                          <a:pt x="292930" y="1957383"/>
                          <a:pt x="234786" y="1884703"/>
                        </a:cubicBezTo>
                        <a:cubicBezTo>
                          <a:pt x="205714" y="1841095"/>
                          <a:pt x="176642" y="1797487"/>
                          <a:pt x="147570" y="1753879"/>
                        </a:cubicBezTo>
                        <a:cubicBezTo>
                          <a:pt x="45818" y="1579447"/>
                          <a:pt x="-12326" y="1339604"/>
                          <a:pt x="2210" y="1121564"/>
                        </a:cubicBezTo>
                        <a:close/>
                      </a:path>
                    </a:pathLst>
                  </a:custGeom>
                  <a:solidFill>
                    <a:srgbClr val="783F1C"/>
                  </a:solidFill>
                  <a:ln w="72680" cap="flat">
                    <a:noFill/>
                    <a:prstDash val="solid"/>
                    <a:miter/>
                  </a:ln>
                </p:spPr>
                <p:txBody>
                  <a:bodyPr rtlCol="0" anchor="ctr"/>
                  <a:lstStyle/>
                  <a:p>
                    <a:endParaRPr lang="en-US"/>
                  </a:p>
                </p:txBody>
              </p:sp>
              <p:sp>
                <p:nvSpPr>
                  <p:cNvPr id="215" name="Freeform: Shape 214">
                    <a:extLst>
                      <a:ext uri="{FF2B5EF4-FFF2-40B4-BE49-F238E27FC236}">
                        <a16:creationId xmlns:a16="http://schemas.microsoft.com/office/drawing/2014/main" xmlns="" id="{53E609C6-6843-4284-9AF8-6F7A9609D6F6}"/>
                      </a:ext>
                    </a:extLst>
                  </p:cNvPr>
                  <p:cNvSpPr/>
                  <p:nvPr/>
                </p:nvSpPr>
                <p:spPr>
                  <a:xfrm>
                    <a:off x="3062535" y="2958767"/>
                    <a:ext cx="3000308" cy="2033219"/>
                  </a:xfrm>
                  <a:custGeom>
                    <a:avLst/>
                    <a:gdLst>
                      <a:gd name="connsiteX0" fmla="*/ 0 w 3000308"/>
                      <a:gd name="connsiteY0" fmla="*/ 1190133 h 2033219"/>
                      <a:gd name="connsiteX1" fmla="*/ 0 w 3000308"/>
                      <a:gd name="connsiteY1" fmla="*/ 1204669 h 2033219"/>
                      <a:gd name="connsiteX2" fmla="*/ 0 w 3000308"/>
                      <a:gd name="connsiteY2" fmla="*/ 1219205 h 2033219"/>
                      <a:gd name="connsiteX3" fmla="*/ 0 w 3000308"/>
                      <a:gd name="connsiteY3" fmla="*/ 1255545 h 2033219"/>
                      <a:gd name="connsiteX4" fmla="*/ 0 w 3000308"/>
                      <a:gd name="connsiteY4" fmla="*/ 1291885 h 2033219"/>
                      <a:gd name="connsiteX5" fmla="*/ 7268 w 3000308"/>
                      <a:gd name="connsiteY5" fmla="*/ 1328225 h 2033219"/>
                      <a:gd name="connsiteX6" fmla="*/ 14536 w 3000308"/>
                      <a:gd name="connsiteY6" fmla="*/ 1393637 h 2033219"/>
                      <a:gd name="connsiteX7" fmla="*/ 29072 w 3000308"/>
                      <a:gd name="connsiteY7" fmla="*/ 1451781 h 2033219"/>
                      <a:gd name="connsiteX8" fmla="*/ 43608 w 3000308"/>
                      <a:gd name="connsiteY8" fmla="*/ 1517193 h 2033219"/>
                      <a:gd name="connsiteX9" fmla="*/ 65412 w 3000308"/>
                      <a:gd name="connsiteY9" fmla="*/ 1582605 h 2033219"/>
                      <a:gd name="connsiteX10" fmla="*/ 79948 w 3000308"/>
                      <a:gd name="connsiteY10" fmla="*/ 1611677 h 2033219"/>
                      <a:gd name="connsiteX11" fmla="*/ 94484 w 3000308"/>
                      <a:gd name="connsiteY11" fmla="*/ 1640749 h 2033219"/>
                      <a:gd name="connsiteX12" fmla="*/ 123556 w 3000308"/>
                      <a:gd name="connsiteY12" fmla="*/ 1698892 h 2033219"/>
                      <a:gd name="connsiteX13" fmla="*/ 152628 w 3000308"/>
                      <a:gd name="connsiteY13" fmla="*/ 1764304 h 2033219"/>
                      <a:gd name="connsiteX14" fmla="*/ 188968 w 3000308"/>
                      <a:gd name="connsiteY14" fmla="*/ 1822448 h 2033219"/>
                      <a:gd name="connsiteX15" fmla="*/ 225308 w 3000308"/>
                      <a:gd name="connsiteY15" fmla="*/ 1880592 h 2033219"/>
                      <a:gd name="connsiteX16" fmla="*/ 268916 w 3000308"/>
                      <a:gd name="connsiteY16" fmla="*/ 1931468 h 2033219"/>
                      <a:gd name="connsiteX17" fmla="*/ 319792 w 3000308"/>
                      <a:gd name="connsiteY17" fmla="*/ 1975076 h 2033219"/>
                      <a:gd name="connsiteX18" fmla="*/ 377935 w 3000308"/>
                      <a:gd name="connsiteY18" fmla="*/ 2004148 h 2033219"/>
                      <a:gd name="connsiteX19" fmla="*/ 407007 w 3000308"/>
                      <a:gd name="connsiteY19" fmla="*/ 2018684 h 2033219"/>
                      <a:gd name="connsiteX20" fmla="*/ 436079 w 3000308"/>
                      <a:gd name="connsiteY20" fmla="*/ 2025952 h 2033219"/>
                      <a:gd name="connsiteX21" fmla="*/ 428811 w 3000308"/>
                      <a:gd name="connsiteY21" fmla="*/ 2033220 h 2033219"/>
                      <a:gd name="connsiteX22" fmla="*/ 399739 w 3000308"/>
                      <a:gd name="connsiteY22" fmla="*/ 1938736 h 2033219"/>
                      <a:gd name="connsiteX23" fmla="*/ 370667 w 3000308"/>
                      <a:gd name="connsiteY23" fmla="*/ 1844252 h 2033219"/>
                      <a:gd name="connsiteX24" fmla="*/ 341596 w 3000308"/>
                      <a:gd name="connsiteY24" fmla="*/ 1749768 h 2033219"/>
                      <a:gd name="connsiteX25" fmla="*/ 348863 w 3000308"/>
                      <a:gd name="connsiteY25" fmla="*/ 1684357 h 2033219"/>
                      <a:gd name="connsiteX26" fmla="*/ 334328 w 3000308"/>
                      <a:gd name="connsiteY26" fmla="*/ 1633481 h 2033219"/>
                      <a:gd name="connsiteX27" fmla="*/ 334328 w 3000308"/>
                      <a:gd name="connsiteY27" fmla="*/ 1618945 h 2033219"/>
                      <a:gd name="connsiteX28" fmla="*/ 341596 w 3000308"/>
                      <a:gd name="connsiteY28" fmla="*/ 1626213 h 2033219"/>
                      <a:gd name="connsiteX29" fmla="*/ 356131 w 3000308"/>
                      <a:gd name="connsiteY29" fmla="*/ 1640749 h 2033219"/>
                      <a:gd name="connsiteX30" fmla="*/ 377935 w 3000308"/>
                      <a:gd name="connsiteY30" fmla="*/ 1655285 h 2033219"/>
                      <a:gd name="connsiteX31" fmla="*/ 421543 w 3000308"/>
                      <a:gd name="connsiteY31" fmla="*/ 1684357 h 2033219"/>
                      <a:gd name="connsiteX32" fmla="*/ 443347 w 3000308"/>
                      <a:gd name="connsiteY32" fmla="*/ 1691624 h 2033219"/>
                      <a:gd name="connsiteX33" fmla="*/ 457883 w 3000308"/>
                      <a:gd name="connsiteY33" fmla="*/ 1691624 h 2033219"/>
                      <a:gd name="connsiteX34" fmla="*/ 457883 w 3000308"/>
                      <a:gd name="connsiteY34" fmla="*/ 1691624 h 2033219"/>
                      <a:gd name="connsiteX35" fmla="*/ 457883 w 3000308"/>
                      <a:gd name="connsiteY35" fmla="*/ 1691624 h 2033219"/>
                      <a:gd name="connsiteX36" fmla="*/ 457883 w 3000308"/>
                      <a:gd name="connsiteY36" fmla="*/ 1691624 h 2033219"/>
                      <a:gd name="connsiteX37" fmla="*/ 457883 w 3000308"/>
                      <a:gd name="connsiteY37" fmla="*/ 1684357 h 2033219"/>
                      <a:gd name="connsiteX38" fmla="*/ 457883 w 3000308"/>
                      <a:gd name="connsiteY38" fmla="*/ 1684357 h 2033219"/>
                      <a:gd name="connsiteX39" fmla="*/ 457883 w 3000308"/>
                      <a:gd name="connsiteY39" fmla="*/ 1684357 h 2033219"/>
                      <a:gd name="connsiteX40" fmla="*/ 457883 w 3000308"/>
                      <a:gd name="connsiteY40" fmla="*/ 1677089 h 2033219"/>
                      <a:gd name="connsiteX41" fmla="*/ 443347 w 3000308"/>
                      <a:gd name="connsiteY41" fmla="*/ 1662553 h 2033219"/>
                      <a:gd name="connsiteX42" fmla="*/ 428811 w 3000308"/>
                      <a:gd name="connsiteY42" fmla="*/ 1640749 h 2033219"/>
                      <a:gd name="connsiteX43" fmla="*/ 414275 w 3000308"/>
                      <a:gd name="connsiteY43" fmla="*/ 1618945 h 2033219"/>
                      <a:gd name="connsiteX44" fmla="*/ 407007 w 3000308"/>
                      <a:gd name="connsiteY44" fmla="*/ 1597141 h 2033219"/>
                      <a:gd name="connsiteX45" fmla="*/ 399739 w 3000308"/>
                      <a:gd name="connsiteY45" fmla="*/ 1575337 h 2033219"/>
                      <a:gd name="connsiteX46" fmla="*/ 399739 w 3000308"/>
                      <a:gd name="connsiteY46" fmla="*/ 1553533 h 2033219"/>
                      <a:gd name="connsiteX47" fmla="*/ 399739 w 3000308"/>
                      <a:gd name="connsiteY47" fmla="*/ 1531729 h 2033219"/>
                      <a:gd name="connsiteX48" fmla="*/ 407007 w 3000308"/>
                      <a:gd name="connsiteY48" fmla="*/ 1488121 h 2033219"/>
                      <a:gd name="connsiteX49" fmla="*/ 428811 w 3000308"/>
                      <a:gd name="connsiteY49" fmla="*/ 1437245 h 2033219"/>
                      <a:gd name="connsiteX50" fmla="*/ 450615 w 3000308"/>
                      <a:gd name="connsiteY50" fmla="*/ 1393637 h 2033219"/>
                      <a:gd name="connsiteX51" fmla="*/ 494223 w 3000308"/>
                      <a:gd name="connsiteY51" fmla="*/ 1306421 h 2033219"/>
                      <a:gd name="connsiteX52" fmla="*/ 516027 w 3000308"/>
                      <a:gd name="connsiteY52" fmla="*/ 1262813 h 2033219"/>
                      <a:gd name="connsiteX53" fmla="*/ 530563 w 3000308"/>
                      <a:gd name="connsiteY53" fmla="*/ 1219205 h 2033219"/>
                      <a:gd name="connsiteX54" fmla="*/ 537831 w 3000308"/>
                      <a:gd name="connsiteY54" fmla="*/ 1175597 h 2033219"/>
                      <a:gd name="connsiteX55" fmla="*/ 537831 w 3000308"/>
                      <a:gd name="connsiteY55" fmla="*/ 1131989 h 2033219"/>
                      <a:gd name="connsiteX56" fmla="*/ 537831 w 3000308"/>
                      <a:gd name="connsiteY56" fmla="*/ 1095649 h 2033219"/>
                      <a:gd name="connsiteX57" fmla="*/ 552367 w 3000308"/>
                      <a:gd name="connsiteY57" fmla="*/ 1124721 h 2033219"/>
                      <a:gd name="connsiteX58" fmla="*/ 574171 w 3000308"/>
                      <a:gd name="connsiteY58" fmla="*/ 1161061 h 2033219"/>
                      <a:gd name="connsiteX59" fmla="*/ 581439 w 3000308"/>
                      <a:gd name="connsiteY59" fmla="*/ 1197401 h 2033219"/>
                      <a:gd name="connsiteX60" fmla="*/ 588707 w 3000308"/>
                      <a:gd name="connsiteY60" fmla="*/ 1233741 h 2033219"/>
                      <a:gd name="connsiteX61" fmla="*/ 588707 w 3000308"/>
                      <a:gd name="connsiteY61" fmla="*/ 1248277 h 2033219"/>
                      <a:gd name="connsiteX62" fmla="*/ 588707 w 3000308"/>
                      <a:gd name="connsiteY62" fmla="*/ 1262813 h 2033219"/>
                      <a:gd name="connsiteX63" fmla="*/ 588707 w 3000308"/>
                      <a:gd name="connsiteY63" fmla="*/ 1299153 h 2033219"/>
                      <a:gd name="connsiteX64" fmla="*/ 588707 w 3000308"/>
                      <a:gd name="connsiteY64" fmla="*/ 1313689 h 2033219"/>
                      <a:gd name="connsiteX65" fmla="*/ 588707 w 3000308"/>
                      <a:gd name="connsiteY65" fmla="*/ 1320957 h 2033219"/>
                      <a:gd name="connsiteX66" fmla="*/ 588707 w 3000308"/>
                      <a:gd name="connsiteY66" fmla="*/ 1328225 h 2033219"/>
                      <a:gd name="connsiteX67" fmla="*/ 581439 w 3000308"/>
                      <a:gd name="connsiteY67" fmla="*/ 1364565 h 2033219"/>
                      <a:gd name="connsiteX68" fmla="*/ 574171 w 3000308"/>
                      <a:gd name="connsiteY68" fmla="*/ 1379101 h 2033219"/>
                      <a:gd name="connsiteX69" fmla="*/ 566903 w 3000308"/>
                      <a:gd name="connsiteY69" fmla="*/ 1393637 h 2033219"/>
                      <a:gd name="connsiteX70" fmla="*/ 566903 w 3000308"/>
                      <a:gd name="connsiteY70" fmla="*/ 1393637 h 2033219"/>
                      <a:gd name="connsiteX71" fmla="*/ 566903 w 3000308"/>
                      <a:gd name="connsiteY71" fmla="*/ 1393637 h 2033219"/>
                      <a:gd name="connsiteX72" fmla="*/ 559635 w 3000308"/>
                      <a:gd name="connsiteY72" fmla="*/ 1400905 h 2033219"/>
                      <a:gd name="connsiteX73" fmla="*/ 559635 w 3000308"/>
                      <a:gd name="connsiteY73" fmla="*/ 1400905 h 2033219"/>
                      <a:gd name="connsiteX74" fmla="*/ 559635 w 3000308"/>
                      <a:gd name="connsiteY74" fmla="*/ 1400905 h 2033219"/>
                      <a:gd name="connsiteX75" fmla="*/ 559635 w 3000308"/>
                      <a:gd name="connsiteY75" fmla="*/ 1400905 h 2033219"/>
                      <a:gd name="connsiteX76" fmla="*/ 559635 w 3000308"/>
                      <a:gd name="connsiteY76" fmla="*/ 1400905 h 2033219"/>
                      <a:gd name="connsiteX77" fmla="*/ 559635 w 3000308"/>
                      <a:gd name="connsiteY77" fmla="*/ 1400905 h 2033219"/>
                      <a:gd name="connsiteX78" fmla="*/ 559635 w 3000308"/>
                      <a:gd name="connsiteY78" fmla="*/ 1400905 h 2033219"/>
                      <a:gd name="connsiteX79" fmla="*/ 559635 w 3000308"/>
                      <a:gd name="connsiteY79" fmla="*/ 1400905 h 2033219"/>
                      <a:gd name="connsiteX80" fmla="*/ 559635 w 3000308"/>
                      <a:gd name="connsiteY80" fmla="*/ 1400905 h 2033219"/>
                      <a:gd name="connsiteX81" fmla="*/ 559635 w 3000308"/>
                      <a:gd name="connsiteY81" fmla="*/ 1400905 h 2033219"/>
                      <a:gd name="connsiteX82" fmla="*/ 559635 w 3000308"/>
                      <a:gd name="connsiteY82" fmla="*/ 1400905 h 2033219"/>
                      <a:gd name="connsiteX83" fmla="*/ 559635 w 3000308"/>
                      <a:gd name="connsiteY83" fmla="*/ 1400905 h 2033219"/>
                      <a:gd name="connsiteX84" fmla="*/ 559635 w 3000308"/>
                      <a:gd name="connsiteY84" fmla="*/ 1400905 h 2033219"/>
                      <a:gd name="connsiteX85" fmla="*/ 559635 w 3000308"/>
                      <a:gd name="connsiteY85" fmla="*/ 1400905 h 2033219"/>
                      <a:gd name="connsiteX86" fmla="*/ 559635 w 3000308"/>
                      <a:gd name="connsiteY86" fmla="*/ 1400905 h 2033219"/>
                      <a:gd name="connsiteX87" fmla="*/ 559635 w 3000308"/>
                      <a:gd name="connsiteY87" fmla="*/ 1400905 h 2033219"/>
                      <a:gd name="connsiteX88" fmla="*/ 559635 w 3000308"/>
                      <a:gd name="connsiteY88" fmla="*/ 1400905 h 2033219"/>
                      <a:gd name="connsiteX89" fmla="*/ 559635 w 3000308"/>
                      <a:gd name="connsiteY89" fmla="*/ 1400905 h 2033219"/>
                      <a:gd name="connsiteX90" fmla="*/ 559635 w 3000308"/>
                      <a:gd name="connsiteY90" fmla="*/ 1400905 h 2033219"/>
                      <a:gd name="connsiteX91" fmla="*/ 559635 w 3000308"/>
                      <a:gd name="connsiteY91" fmla="*/ 1400905 h 2033219"/>
                      <a:gd name="connsiteX92" fmla="*/ 559635 w 3000308"/>
                      <a:gd name="connsiteY92" fmla="*/ 1400905 h 2033219"/>
                      <a:gd name="connsiteX93" fmla="*/ 566903 w 3000308"/>
                      <a:gd name="connsiteY93" fmla="*/ 1386369 h 2033219"/>
                      <a:gd name="connsiteX94" fmla="*/ 566903 w 3000308"/>
                      <a:gd name="connsiteY94" fmla="*/ 1400905 h 2033219"/>
                      <a:gd name="connsiteX95" fmla="*/ 566903 w 3000308"/>
                      <a:gd name="connsiteY95" fmla="*/ 1400905 h 2033219"/>
                      <a:gd name="connsiteX96" fmla="*/ 552367 w 3000308"/>
                      <a:gd name="connsiteY96" fmla="*/ 1400905 h 2033219"/>
                      <a:gd name="connsiteX97" fmla="*/ 552367 w 3000308"/>
                      <a:gd name="connsiteY97" fmla="*/ 1400905 h 2033219"/>
                      <a:gd name="connsiteX98" fmla="*/ 552367 w 3000308"/>
                      <a:gd name="connsiteY98" fmla="*/ 1400905 h 2033219"/>
                      <a:gd name="connsiteX99" fmla="*/ 552367 w 3000308"/>
                      <a:gd name="connsiteY99" fmla="*/ 1400905 h 2033219"/>
                      <a:gd name="connsiteX100" fmla="*/ 559635 w 3000308"/>
                      <a:gd name="connsiteY100" fmla="*/ 1393637 h 2033219"/>
                      <a:gd name="connsiteX101" fmla="*/ 559635 w 3000308"/>
                      <a:gd name="connsiteY101" fmla="*/ 1393637 h 2033219"/>
                      <a:gd name="connsiteX102" fmla="*/ 559635 w 3000308"/>
                      <a:gd name="connsiteY102" fmla="*/ 1393637 h 2033219"/>
                      <a:gd name="connsiteX103" fmla="*/ 588707 w 3000308"/>
                      <a:gd name="connsiteY103" fmla="*/ 1357297 h 2033219"/>
                      <a:gd name="connsiteX104" fmla="*/ 610511 w 3000308"/>
                      <a:gd name="connsiteY104" fmla="*/ 1313689 h 2033219"/>
                      <a:gd name="connsiteX105" fmla="*/ 625047 w 3000308"/>
                      <a:gd name="connsiteY105" fmla="*/ 1270081 h 2033219"/>
                      <a:gd name="connsiteX106" fmla="*/ 654119 w 3000308"/>
                      <a:gd name="connsiteY106" fmla="*/ 1233741 h 2033219"/>
                      <a:gd name="connsiteX107" fmla="*/ 661387 w 3000308"/>
                      <a:gd name="connsiteY107" fmla="*/ 1190133 h 2033219"/>
                      <a:gd name="connsiteX108" fmla="*/ 668655 w 3000308"/>
                      <a:gd name="connsiteY108" fmla="*/ 1139257 h 2033219"/>
                      <a:gd name="connsiteX109" fmla="*/ 668655 w 3000308"/>
                      <a:gd name="connsiteY109" fmla="*/ 1088381 h 2033219"/>
                      <a:gd name="connsiteX110" fmla="*/ 661387 w 3000308"/>
                      <a:gd name="connsiteY110" fmla="*/ 1037505 h 2033219"/>
                      <a:gd name="connsiteX111" fmla="*/ 661387 w 3000308"/>
                      <a:gd name="connsiteY111" fmla="*/ 1015701 h 2033219"/>
                      <a:gd name="connsiteX112" fmla="*/ 675923 w 3000308"/>
                      <a:gd name="connsiteY112" fmla="*/ 1030237 h 2033219"/>
                      <a:gd name="connsiteX113" fmla="*/ 704995 w 3000308"/>
                      <a:gd name="connsiteY113" fmla="*/ 1059309 h 2033219"/>
                      <a:gd name="connsiteX114" fmla="*/ 741335 w 3000308"/>
                      <a:gd name="connsiteY114" fmla="*/ 1088381 h 2033219"/>
                      <a:gd name="connsiteX115" fmla="*/ 814015 w 3000308"/>
                      <a:gd name="connsiteY115" fmla="*/ 1139257 h 2033219"/>
                      <a:gd name="connsiteX116" fmla="*/ 835819 w 3000308"/>
                      <a:gd name="connsiteY116" fmla="*/ 1146525 h 2033219"/>
                      <a:gd name="connsiteX117" fmla="*/ 857623 w 3000308"/>
                      <a:gd name="connsiteY117" fmla="*/ 1153793 h 2033219"/>
                      <a:gd name="connsiteX118" fmla="*/ 893963 w 3000308"/>
                      <a:gd name="connsiteY118" fmla="*/ 1168329 h 2033219"/>
                      <a:gd name="connsiteX119" fmla="*/ 973911 w 3000308"/>
                      <a:gd name="connsiteY119" fmla="*/ 1197401 h 2033219"/>
                      <a:gd name="connsiteX120" fmla="*/ 1017518 w 3000308"/>
                      <a:gd name="connsiteY120" fmla="*/ 1211937 h 2033219"/>
                      <a:gd name="connsiteX121" fmla="*/ 1061126 w 3000308"/>
                      <a:gd name="connsiteY121" fmla="*/ 1219205 h 2033219"/>
                      <a:gd name="connsiteX122" fmla="*/ 1082930 w 3000308"/>
                      <a:gd name="connsiteY122" fmla="*/ 1226473 h 2033219"/>
                      <a:gd name="connsiteX123" fmla="*/ 1104734 w 3000308"/>
                      <a:gd name="connsiteY123" fmla="*/ 1226473 h 2033219"/>
                      <a:gd name="connsiteX124" fmla="*/ 1148342 w 3000308"/>
                      <a:gd name="connsiteY124" fmla="*/ 1233741 h 2033219"/>
                      <a:gd name="connsiteX125" fmla="*/ 1191950 w 3000308"/>
                      <a:gd name="connsiteY125" fmla="*/ 1233741 h 2033219"/>
                      <a:gd name="connsiteX126" fmla="*/ 1235558 w 3000308"/>
                      <a:gd name="connsiteY126" fmla="*/ 1233741 h 2033219"/>
                      <a:gd name="connsiteX127" fmla="*/ 1322774 w 3000308"/>
                      <a:gd name="connsiteY127" fmla="*/ 1226473 h 2033219"/>
                      <a:gd name="connsiteX128" fmla="*/ 1366382 w 3000308"/>
                      <a:gd name="connsiteY128" fmla="*/ 1219205 h 2033219"/>
                      <a:gd name="connsiteX129" fmla="*/ 1409990 w 3000308"/>
                      <a:gd name="connsiteY129" fmla="*/ 1211937 h 2033219"/>
                      <a:gd name="connsiteX130" fmla="*/ 1431794 w 3000308"/>
                      <a:gd name="connsiteY130" fmla="*/ 1204669 h 2033219"/>
                      <a:gd name="connsiteX131" fmla="*/ 1453598 w 3000308"/>
                      <a:gd name="connsiteY131" fmla="*/ 1197401 h 2033219"/>
                      <a:gd name="connsiteX132" fmla="*/ 1497206 w 3000308"/>
                      <a:gd name="connsiteY132" fmla="*/ 1182865 h 2033219"/>
                      <a:gd name="connsiteX133" fmla="*/ 1519010 w 3000308"/>
                      <a:gd name="connsiteY133" fmla="*/ 1175597 h 2033219"/>
                      <a:gd name="connsiteX134" fmla="*/ 1526278 w 3000308"/>
                      <a:gd name="connsiteY134" fmla="*/ 1168329 h 2033219"/>
                      <a:gd name="connsiteX135" fmla="*/ 1526278 w 3000308"/>
                      <a:gd name="connsiteY135" fmla="*/ 1161061 h 2033219"/>
                      <a:gd name="connsiteX136" fmla="*/ 1526278 w 3000308"/>
                      <a:gd name="connsiteY136" fmla="*/ 1153793 h 2033219"/>
                      <a:gd name="connsiteX137" fmla="*/ 1526278 w 3000308"/>
                      <a:gd name="connsiteY137" fmla="*/ 1153793 h 2033219"/>
                      <a:gd name="connsiteX138" fmla="*/ 1519010 w 3000308"/>
                      <a:gd name="connsiteY138" fmla="*/ 1153793 h 2033219"/>
                      <a:gd name="connsiteX139" fmla="*/ 1497206 w 3000308"/>
                      <a:gd name="connsiteY139" fmla="*/ 1153793 h 2033219"/>
                      <a:gd name="connsiteX140" fmla="*/ 1409990 w 3000308"/>
                      <a:gd name="connsiteY140" fmla="*/ 1146525 h 2033219"/>
                      <a:gd name="connsiteX141" fmla="*/ 1242826 w 3000308"/>
                      <a:gd name="connsiteY141" fmla="*/ 1095649 h 2033219"/>
                      <a:gd name="connsiteX142" fmla="*/ 1206486 w 3000308"/>
                      <a:gd name="connsiteY142" fmla="*/ 1081113 h 2033219"/>
                      <a:gd name="connsiteX143" fmla="*/ 1170146 w 3000308"/>
                      <a:gd name="connsiteY143" fmla="*/ 1059309 h 2033219"/>
                      <a:gd name="connsiteX144" fmla="*/ 1133806 w 3000308"/>
                      <a:gd name="connsiteY144" fmla="*/ 1037505 h 2033219"/>
                      <a:gd name="connsiteX145" fmla="*/ 1097466 w 3000308"/>
                      <a:gd name="connsiteY145" fmla="*/ 1008433 h 2033219"/>
                      <a:gd name="connsiteX146" fmla="*/ 1075662 w 3000308"/>
                      <a:gd name="connsiteY146" fmla="*/ 1015701 h 2033219"/>
                      <a:gd name="connsiteX147" fmla="*/ 1133806 w 3000308"/>
                      <a:gd name="connsiteY147" fmla="*/ 1044773 h 2033219"/>
                      <a:gd name="connsiteX148" fmla="*/ 1191950 w 3000308"/>
                      <a:gd name="connsiteY148" fmla="*/ 1066577 h 2033219"/>
                      <a:gd name="connsiteX149" fmla="*/ 1221022 w 3000308"/>
                      <a:gd name="connsiteY149" fmla="*/ 1073845 h 2033219"/>
                      <a:gd name="connsiteX150" fmla="*/ 1250094 w 3000308"/>
                      <a:gd name="connsiteY150" fmla="*/ 1081113 h 2033219"/>
                      <a:gd name="connsiteX151" fmla="*/ 1315506 w 3000308"/>
                      <a:gd name="connsiteY151" fmla="*/ 1088381 h 2033219"/>
                      <a:gd name="connsiteX152" fmla="*/ 1344578 w 3000308"/>
                      <a:gd name="connsiteY152" fmla="*/ 1088381 h 2033219"/>
                      <a:gd name="connsiteX153" fmla="*/ 1373650 w 3000308"/>
                      <a:gd name="connsiteY153" fmla="*/ 1088381 h 2033219"/>
                      <a:gd name="connsiteX154" fmla="*/ 1439062 w 3000308"/>
                      <a:gd name="connsiteY154" fmla="*/ 1081113 h 2033219"/>
                      <a:gd name="connsiteX155" fmla="*/ 1504474 w 3000308"/>
                      <a:gd name="connsiteY155" fmla="*/ 1066577 h 2033219"/>
                      <a:gd name="connsiteX156" fmla="*/ 1569886 w 3000308"/>
                      <a:gd name="connsiteY156" fmla="*/ 1052041 h 2033219"/>
                      <a:gd name="connsiteX157" fmla="*/ 1693442 w 3000308"/>
                      <a:gd name="connsiteY157" fmla="*/ 1008433 h 2033219"/>
                      <a:gd name="connsiteX158" fmla="*/ 1707978 w 3000308"/>
                      <a:gd name="connsiteY158" fmla="*/ 1001166 h 2033219"/>
                      <a:gd name="connsiteX159" fmla="*/ 1722513 w 3000308"/>
                      <a:gd name="connsiteY159" fmla="*/ 993898 h 2033219"/>
                      <a:gd name="connsiteX160" fmla="*/ 1729781 w 3000308"/>
                      <a:gd name="connsiteY160" fmla="*/ 986630 h 2033219"/>
                      <a:gd name="connsiteX161" fmla="*/ 1722513 w 3000308"/>
                      <a:gd name="connsiteY161" fmla="*/ 986630 h 2033219"/>
                      <a:gd name="connsiteX162" fmla="*/ 1657102 w 3000308"/>
                      <a:gd name="connsiteY162" fmla="*/ 986630 h 2033219"/>
                      <a:gd name="connsiteX163" fmla="*/ 1591690 w 3000308"/>
                      <a:gd name="connsiteY163" fmla="*/ 986630 h 2033219"/>
                      <a:gd name="connsiteX164" fmla="*/ 1526278 w 3000308"/>
                      <a:gd name="connsiteY164" fmla="*/ 979362 h 2033219"/>
                      <a:gd name="connsiteX165" fmla="*/ 1460866 w 3000308"/>
                      <a:gd name="connsiteY165" fmla="*/ 964826 h 2033219"/>
                      <a:gd name="connsiteX166" fmla="*/ 1395454 w 3000308"/>
                      <a:gd name="connsiteY166" fmla="*/ 950290 h 2033219"/>
                      <a:gd name="connsiteX167" fmla="*/ 1337310 w 3000308"/>
                      <a:gd name="connsiteY167" fmla="*/ 935754 h 2033219"/>
                      <a:gd name="connsiteX168" fmla="*/ 1402722 w 3000308"/>
                      <a:gd name="connsiteY168" fmla="*/ 943022 h 2033219"/>
                      <a:gd name="connsiteX169" fmla="*/ 1497206 w 3000308"/>
                      <a:gd name="connsiteY169" fmla="*/ 950290 h 2033219"/>
                      <a:gd name="connsiteX170" fmla="*/ 1591690 w 3000308"/>
                      <a:gd name="connsiteY170" fmla="*/ 957558 h 2033219"/>
                      <a:gd name="connsiteX171" fmla="*/ 1635298 w 3000308"/>
                      <a:gd name="connsiteY171" fmla="*/ 964826 h 2033219"/>
                      <a:gd name="connsiteX172" fmla="*/ 1678905 w 3000308"/>
                      <a:gd name="connsiteY172" fmla="*/ 972094 h 2033219"/>
                      <a:gd name="connsiteX173" fmla="*/ 1773389 w 3000308"/>
                      <a:gd name="connsiteY173" fmla="*/ 986630 h 2033219"/>
                      <a:gd name="connsiteX174" fmla="*/ 1955089 w 3000308"/>
                      <a:gd name="connsiteY174" fmla="*/ 1044773 h 2033219"/>
                      <a:gd name="connsiteX175" fmla="*/ 1976893 w 3000308"/>
                      <a:gd name="connsiteY175" fmla="*/ 1059309 h 2033219"/>
                      <a:gd name="connsiteX176" fmla="*/ 1998697 w 3000308"/>
                      <a:gd name="connsiteY176" fmla="*/ 1073845 h 2033219"/>
                      <a:gd name="connsiteX177" fmla="*/ 2035037 w 3000308"/>
                      <a:gd name="connsiteY177" fmla="*/ 1102917 h 2033219"/>
                      <a:gd name="connsiteX178" fmla="*/ 2071377 w 3000308"/>
                      <a:gd name="connsiteY178" fmla="*/ 1139257 h 2033219"/>
                      <a:gd name="connsiteX179" fmla="*/ 2085913 w 3000308"/>
                      <a:gd name="connsiteY179" fmla="*/ 1161061 h 2033219"/>
                      <a:gd name="connsiteX180" fmla="*/ 2085913 w 3000308"/>
                      <a:gd name="connsiteY180" fmla="*/ 1168329 h 2033219"/>
                      <a:gd name="connsiteX181" fmla="*/ 2085913 w 3000308"/>
                      <a:gd name="connsiteY181" fmla="*/ 1168329 h 2033219"/>
                      <a:gd name="connsiteX182" fmla="*/ 2085913 w 3000308"/>
                      <a:gd name="connsiteY182" fmla="*/ 1168329 h 2033219"/>
                      <a:gd name="connsiteX183" fmla="*/ 2085913 w 3000308"/>
                      <a:gd name="connsiteY183" fmla="*/ 1168329 h 2033219"/>
                      <a:gd name="connsiteX184" fmla="*/ 2085913 w 3000308"/>
                      <a:gd name="connsiteY184" fmla="*/ 1161061 h 2033219"/>
                      <a:gd name="connsiteX185" fmla="*/ 2085913 w 3000308"/>
                      <a:gd name="connsiteY185" fmla="*/ 1161061 h 2033219"/>
                      <a:gd name="connsiteX186" fmla="*/ 2085913 w 3000308"/>
                      <a:gd name="connsiteY186" fmla="*/ 1161061 h 2033219"/>
                      <a:gd name="connsiteX187" fmla="*/ 2085913 w 3000308"/>
                      <a:gd name="connsiteY187" fmla="*/ 1161061 h 2033219"/>
                      <a:gd name="connsiteX188" fmla="*/ 2085913 w 3000308"/>
                      <a:gd name="connsiteY188" fmla="*/ 1161061 h 2033219"/>
                      <a:gd name="connsiteX189" fmla="*/ 2085913 w 3000308"/>
                      <a:gd name="connsiteY189" fmla="*/ 1161061 h 2033219"/>
                      <a:gd name="connsiteX190" fmla="*/ 2085913 w 3000308"/>
                      <a:gd name="connsiteY190" fmla="*/ 1161061 h 2033219"/>
                      <a:gd name="connsiteX191" fmla="*/ 2085913 w 3000308"/>
                      <a:gd name="connsiteY191" fmla="*/ 1161061 h 2033219"/>
                      <a:gd name="connsiteX192" fmla="*/ 2085913 w 3000308"/>
                      <a:gd name="connsiteY192" fmla="*/ 1153793 h 2033219"/>
                      <a:gd name="connsiteX193" fmla="*/ 2085913 w 3000308"/>
                      <a:gd name="connsiteY193" fmla="*/ 1146525 h 2033219"/>
                      <a:gd name="connsiteX194" fmla="*/ 2085913 w 3000308"/>
                      <a:gd name="connsiteY194" fmla="*/ 1124721 h 2033219"/>
                      <a:gd name="connsiteX195" fmla="*/ 2078645 w 3000308"/>
                      <a:gd name="connsiteY195" fmla="*/ 1081113 h 2033219"/>
                      <a:gd name="connsiteX196" fmla="*/ 2071377 w 3000308"/>
                      <a:gd name="connsiteY196" fmla="*/ 1059309 h 2033219"/>
                      <a:gd name="connsiteX197" fmla="*/ 2064109 w 3000308"/>
                      <a:gd name="connsiteY197" fmla="*/ 1037505 h 2033219"/>
                      <a:gd name="connsiteX198" fmla="*/ 2056841 w 3000308"/>
                      <a:gd name="connsiteY198" fmla="*/ 1015701 h 2033219"/>
                      <a:gd name="connsiteX199" fmla="*/ 2042305 w 3000308"/>
                      <a:gd name="connsiteY199" fmla="*/ 993898 h 2033219"/>
                      <a:gd name="connsiteX200" fmla="*/ 2027769 w 3000308"/>
                      <a:gd name="connsiteY200" fmla="*/ 979362 h 2033219"/>
                      <a:gd name="connsiteX201" fmla="*/ 2013233 w 3000308"/>
                      <a:gd name="connsiteY201" fmla="*/ 964826 h 2033219"/>
                      <a:gd name="connsiteX202" fmla="*/ 1998697 w 3000308"/>
                      <a:gd name="connsiteY202" fmla="*/ 950290 h 2033219"/>
                      <a:gd name="connsiteX203" fmla="*/ 1984161 w 3000308"/>
                      <a:gd name="connsiteY203" fmla="*/ 935754 h 2033219"/>
                      <a:gd name="connsiteX204" fmla="*/ 1947821 w 3000308"/>
                      <a:gd name="connsiteY204" fmla="*/ 906682 h 2033219"/>
                      <a:gd name="connsiteX205" fmla="*/ 1933285 w 3000308"/>
                      <a:gd name="connsiteY205" fmla="*/ 892146 h 2033219"/>
                      <a:gd name="connsiteX206" fmla="*/ 1918749 w 3000308"/>
                      <a:gd name="connsiteY206" fmla="*/ 877610 h 2033219"/>
                      <a:gd name="connsiteX207" fmla="*/ 1904213 w 3000308"/>
                      <a:gd name="connsiteY207" fmla="*/ 870342 h 2033219"/>
                      <a:gd name="connsiteX208" fmla="*/ 1918749 w 3000308"/>
                      <a:gd name="connsiteY208" fmla="*/ 870342 h 2033219"/>
                      <a:gd name="connsiteX209" fmla="*/ 1962357 w 3000308"/>
                      <a:gd name="connsiteY209" fmla="*/ 877610 h 2033219"/>
                      <a:gd name="connsiteX210" fmla="*/ 2005965 w 3000308"/>
                      <a:gd name="connsiteY210" fmla="*/ 884878 h 2033219"/>
                      <a:gd name="connsiteX211" fmla="*/ 2049573 w 3000308"/>
                      <a:gd name="connsiteY211" fmla="*/ 892146 h 2033219"/>
                      <a:gd name="connsiteX212" fmla="*/ 2093181 w 3000308"/>
                      <a:gd name="connsiteY212" fmla="*/ 906682 h 2033219"/>
                      <a:gd name="connsiteX213" fmla="*/ 2136789 w 3000308"/>
                      <a:gd name="connsiteY213" fmla="*/ 921218 h 2033219"/>
                      <a:gd name="connsiteX214" fmla="*/ 2158593 w 3000308"/>
                      <a:gd name="connsiteY214" fmla="*/ 928486 h 2033219"/>
                      <a:gd name="connsiteX215" fmla="*/ 2180397 w 3000308"/>
                      <a:gd name="connsiteY215" fmla="*/ 935754 h 2033219"/>
                      <a:gd name="connsiteX216" fmla="*/ 2224005 w 3000308"/>
                      <a:gd name="connsiteY216" fmla="*/ 957558 h 2033219"/>
                      <a:gd name="connsiteX217" fmla="*/ 2267613 w 3000308"/>
                      <a:gd name="connsiteY217" fmla="*/ 979362 h 2033219"/>
                      <a:gd name="connsiteX218" fmla="*/ 2303953 w 3000308"/>
                      <a:gd name="connsiteY218" fmla="*/ 1001166 h 2033219"/>
                      <a:gd name="connsiteX219" fmla="*/ 2340293 w 3000308"/>
                      <a:gd name="connsiteY219" fmla="*/ 1022970 h 2033219"/>
                      <a:gd name="connsiteX220" fmla="*/ 2376633 w 3000308"/>
                      <a:gd name="connsiteY220" fmla="*/ 1052041 h 2033219"/>
                      <a:gd name="connsiteX221" fmla="*/ 2412973 w 3000308"/>
                      <a:gd name="connsiteY221" fmla="*/ 1081113 h 2033219"/>
                      <a:gd name="connsiteX222" fmla="*/ 2449313 w 3000308"/>
                      <a:gd name="connsiteY222" fmla="*/ 1110185 h 2033219"/>
                      <a:gd name="connsiteX223" fmla="*/ 2485653 w 3000308"/>
                      <a:gd name="connsiteY223" fmla="*/ 1139257 h 2033219"/>
                      <a:gd name="connsiteX224" fmla="*/ 2514724 w 3000308"/>
                      <a:gd name="connsiteY224" fmla="*/ 1175597 h 2033219"/>
                      <a:gd name="connsiteX225" fmla="*/ 2529260 w 3000308"/>
                      <a:gd name="connsiteY225" fmla="*/ 1190133 h 2033219"/>
                      <a:gd name="connsiteX226" fmla="*/ 2536528 w 3000308"/>
                      <a:gd name="connsiteY226" fmla="*/ 1197401 h 2033219"/>
                      <a:gd name="connsiteX227" fmla="*/ 2536528 w 3000308"/>
                      <a:gd name="connsiteY227" fmla="*/ 1197401 h 2033219"/>
                      <a:gd name="connsiteX228" fmla="*/ 2536528 w 3000308"/>
                      <a:gd name="connsiteY228" fmla="*/ 1197401 h 2033219"/>
                      <a:gd name="connsiteX229" fmla="*/ 2536528 w 3000308"/>
                      <a:gd name="connsiteY229" fmla="*/ 1197401 h 2033219"/>
                      <a:gd name="connsiteX230" fmla="*/ 2536528 w 3000308"/>
                      <a:gd name="connsiteY230" fmla="*/ 1197401 h 2033219"/>
                      <a:gd name="connsiteX231" fmla="*/ 2536528 w 3000308"/>
                      <a:gd name="connsiteY231" fmla="*/ 1190133 h 2033219"/>
                      <a:gd name="connsiteX232" fmla="*/ 2536528 w 3000308"/>
                      <a:gd name="connsiteY232" fmla="*/ 1190133 h 2033219"/>
                      <a:gd name="connsiteX233" fmla="*/ 2536528 w 3000308"/>
                      <a:gd name="connsiteY233" fmla="*/ 1190133 h 2033219"/>
                      <a:gd name="connsiteX234" fmla="*/ 2536528 w 3000308"/>
                      <a:gd name="connsiteY234" fmla="*/ 1182865 h 2033219"/>
                      <a:gd name="connsiteX235" fmla="*/ 2536528 w 3000308"/>
                      <a:gd name="connsiteY235" fmla="*/ 1175597 h 2033219"/>
                      <a:gd name="connsiteX236" fmla="*/ 2536528 w 3000308"/>
                      <a:gd name="connsiteY236" fmla="*/ 1153793 h 2033219"/>
                      <a:gd name="connsiteX237" fmla="*/ 2536528 w 3000308"/>
                      <a:gd name="connsiteY237" fmla="*/ 1146525 h 2033219"/>
                      <a:gd name="connsiteX238" fmla="*/ 2536528 w 3000308"/>
                      <a:gd name="connsiteY238" fmla="*/ 1139257 h 2033219"/>
                      <a:gd name="connsiteX239" fmla="*/ 2536528 w 3000308"/>
                      <a:gd name="connsiteY239" fmla="*/ 1117453 h 2033219"/>
                      <a:gd name="connsiteX240" fmla="*/ 2536528 w 3000308"/>
                      <a:gd name="connsiteY240" fmla="*/ 1102917 h 2033219"/>
                      <a:gd name="connsiteX241" fmla="*/ 2543796 w 3000308"/>
                      <a:gd name="connsiteY241" fmla="*/ 1117453 h 2033219"/>
                      <a:gd name="connsiteX242" fmla="*/ 2565600 w 3000308"/>
                      <a:gd name="connsiteY242" fmla="*/ 1153793 h 2033219"/>
                      <a:gd name="connsiteX243" fmla="*/ 2580136 w 3000308"/>
                      <a:gd name="connsiteY243" fmla="*/ 1197401 h 2033219"/>
                      <a:gd name="connsiteX244" fmla="*/ 2594672 w 3000308"/>
                      <a:gd name="connsiteY244" fmla="*/ 1241009 h 2033219"/>
                      <a:gd name="connsiteX245" fmla="*/ 2609208 w 3000308"/>
                      <a:gd name="connsiteY245" fmla="*/ 1284617 h 2033219"/>
                      <a:gd name="connsiteX246" fmla="*/ 2616476 w 3000308"/>
                      <a:gd name="connsiteY246" fmla="*/ 1328225 h 2033219"/>
                      <a:gd name="connsiteX247" fmla="*/ 2623744 w 3000308"/>
                      <a:gd name="connsiteY247" fmla="*/ 1371833 h 2033219"/>
                      <a:gd name="connsiteX248" fmla="*/ 2623744 w 3000308"/>
                      <a:gd name="connsiteY248" fmla="*/ 1415441 h 2033219"/>
                      <a:gd name="connsiteX249" fmla="*/ 2623744 w 3000308"/>
                      <a:gd name="connsiteY249" fmla="*/ 1459049 h 2033219"/>
                      <a:gd name="connsiteX250" fmla="*/ 2623744 w 3000308"/>
                      <a:gd name="connsiteY250" fmla="*/ 1633481 h 2033219"/>
                      <a:gd name="connsiteX251" fmla="*/ 2623744 w 3000308"/>
                      <a:gd name="connsiteY251" fmla="*/ 1677089 h 2033219"/>
                      <a:gd name="connsiteX252" fmla="*/ 2631012 w 3000308"/>
                      <a:gd name="connsiteY252" fmla="*/ 1720697 h 2033219"/>
                      <a:gd name="connsiteX253" fmla="*/ 2638280 w 3000308"/>
                      <a:gd name="connsiteY253" fmla="*/ 1764304 h 2033219"/>
                      <a:gd name="connsiteX254" fmla="*/ 2645548 w 3000308"/>
                      <a:gd name="connsiteY254" fmla="*/ 1807912 h 2033219"/>
                      <a:gd name="connsiteX255" fmla="*/ 2638280 w 3000308"/>
                      <a:gd name="connsiteY255" fmla="*/ 1807912 h 2033219"/>
                      <a:gd name="connsiteX256" fmla="*/ 2754568 w 3000308"/>
                      <a:gd name="connsiteY256" fmla="*/ 1713428 h 2033219"/>
                      <a:gd name="connsiteX257" fmla="*/ 2849052 w 3000308"/>
                      <a:gd name="connsiteY257" fmla="*/ 1597141 h 2033219"/>
                      <a:gd name="connsiteX258" fmla="*/ 2921732 w 3000308"/>
                      <a:gd name="connsiteY258" fmla="*/ 1466317 h 2033219"/>
                      <a:gd name="connsiteX259" fmla="*/ 2929000 w 3000308"/>
                      <a:gd name="connsiteY259" fmla="*/ 1451781 h 2033219"/>
                      <a:gd name="connsiteX260" fmla="*/ 2936268 w 3000308"/>
                      <a:gd name="connsiteY260" fmla="*/ 1437245 h 2033219"/>
                      <a:gd name="connsiteX261" fmla="*/ 2950804 w 3000308"/>
                      <a:gd name="connsiteY261" fmla="*/ 1400905 h 2033219"/>
                      <a:gd name="connsiteX262" fmla="*/ 2972608 w 3000308"/>
                      <a:gd name="connsiteY262" fmla="*/ 1328225 h 2033219"/>
                      <a:gd name="connsiteX263" fmla="*/ 2979876 w 3000308"/>
                      <a:gd name="connsiteY263" fmla="*/ 1030237 h 2033219"/>
                      <a:gd name="connsiteX264" fmla="*/ 2870856 w 3000308"/>
                      <a:gd name="connsiteY264" fmla="*/ 754054 h 2033219"/>
                      <a:gd name="connsiteX265" fmla="*/ 2783640 w 3000308"/>
                      <a:gd name="connsiteY265" fmla="*/ 630498 h 2033219"/>
                      <a:gd name="connsiteX266" fmla="*/ 2674620 w 3000308"/>
                      <a:gd name="connsiteY266" fmla="*/ 521478 h 2033219"/>
                      <a:gd name="connsiteX267" fmla="*/ 2645548 w 3000308"/>
                      <a:gd name="connsiteY267" fmla="*/ 499674 h 2033219"/>
                      <a:gd name="connsiteX268" fmla="*/ 2616476 w 3000308"/>
                      <a:gd name="connsiteY268" fmla="*/ 477870 h 2033219"/>
                      <a:gd name="connsiteX269" fmla="*/ 2558332 w 3000308"/>
                      <a:gd name="connsiteY269" fmla="*/ 434262 h 2033219"/>
                      <a:gd name="connsiteX270" fmla="*/ 2492920 w 3000308"/>
                      <a:gd name="connsiteY270" fmla="*/ 390654 h 2033219"/>
                      <a:gd name="connsiteX271" fmla="*/ 2463848 w 3000308"/>
                      <a:gd name="connsiteY271" fmla="*/ 368850 h 2033219"/>
                      <a:gd name="connsiteX272" fmla="*/ 2427508 w 3000308"/>
                      <a:gd name="connsiteY272" fmla="*/ 347047 h 2033219"/>
                      <a:gd name="connsiteX273" fmla="*/ 2362097 w 3000308"/>
                      <a:gd name="connsiteY273" fmla="*/ 310707 h 2033219"/>
                      <a:gd name="connsiteX274" fmla="*/ 2296685 w 3000308"/>
                      <a:gd name="connsiteY274" fmla="*/ 274367 h 2033219"/>
                      <a:gd name="connsiteX275" fmla="*/ 2231273 w 3000308"/>
                      <a:gd name="connsiteY275" fmla="*/ 238027 h 2033219"/>
                      <a:gd name="connsiteX276" fmla="*/ 2165861 w 3000308"/>
                      <a:gd name="connsiteY276" fmla="*/ 208955 h 2033219"/>
                      <a:gd name="connsiteX277" fmla="*/ 1882409 w 3000308"/>
                      <a:gd name="connsiteY277" fmla="*/ 107203 h 2033219"/>
                      <a:gd name="connsiteX278" fmla="*/ 1584422 w 3000308"/>
                      <a:gd name="connsiteY278" fmla="*/ 49059 h 2033219"/>
                      <a:gd name="connsiteX279" fmla="*/ 1279166 w 3000308"/>
                      <a:gd name="connsiteY279" fmla="*/ 41791 h 2033219"/>
                      <a:gd name="connsiteX280" fmla="*/ 981179 w 3000308"/>
                      <a:gd name="connsiteY280" fmla="*/ 92667 h 2033219"/>
                      <a:gd name="connsiteX281" fmla="*/ 908499 w 3000308"/>
                      <a:gd name="connsiteY281" fmla="*/ 114471 h 2033219"/>
                      <a:gd name="connsiteX282" fmla="*/ 835819 w 3000308"/>
                      <a:gd name="connsiteY282" fmla="*/ 143543 h 2033219"/>
                      <a:gd name="connsiteX283" fmla="*/ 763139 w 3000308"/>
                      <a:gd name="connsiteY283" fmla="*/ 172615 h 2033219"/>
                      <a:gd name="connsiteX284" fmla="*/ 726799 w 3000308"/>
                      <a:gd name="connsiteY284" fmla="*/ 187151 h 2033219"/>
                      <a:gd name="connsiteX285" fmla="*/ 697727 w 3000308"/>
                      <a:gd name="connsiteY285" fmla="*/ 179883 h 2033219"/>
                      <a:gd name="connsiteX286" fmla="*/ 639583 w 3000308"/>
                      <a:gd name="connsiteY286" fmla="*/ 223491 h 2033219"/>
                      <a:gd name="connsiteX287" fmla="*/ 610511 w 3000308"/>
                      <a:gd name="connsiteY287" fmla="*/ 245295 h 2033219"/>
                      <a:gd name="connsiteX288" fmla="*/ 581439 w 3000308"/>
                      <a:gd name="connsiteY288" fmla="*/ 274367 h 2033219"/>
                      <a:gd name="connsiteX289" fmla="*/ 530563 w 3000308"/>
                      <a:gd name="connsiteY289" fmla="*/ 325243 h 2033219"/>
                      <a:gd name="connsiteX290" fmla="*/ 479687 w 3000308"/>
                      <a:gd name="connsiteY290" fmla="*/ 390654 h 2033219"/>
                      <a:gd name="connsiteX291" fmla="*/ 377935 w 3000308"/>
                      <a:gd name="connsiteY291" fmla="*/ 499674 h 2033219"/>
                      <a:gd name="connsiteX292" fmla="*/ 319792 w 3000308"/>
                      <a:gd name="connsiteY292" fmla="*/ 550550 h 2033219"/>
                      <a:gd name="connsiteX293" fmla="*/ 261648 w 3000308"/>
                      <a:gd name="connsiteY293" fmla="*/ 594158 h 2033219"/>
                      <a:gd name="connsiteX294" fmla="*/ 72680 w 3000308"/>
                      <a:gd name="connsiteY294" fmla="*/ 826734 h 2033219"/>
                      <a:gd name="connsiteX295" fmla="*/ 0 w 3000308"/>
                      <a:gd name="connsiteY295" fmla="*/ 1117453 h 2033219"/>
                      <a:gd name="connsiteX296" fmla="*/ 0 w 3000308"/>
                      <a:gd name="connsiteY296" fmla="*/ 1190133 h 2033219"/>
                      <a:gd name="connsiteX297" fmla="*/ 65412 w 3000308"/>
                      <a:gd name="connsiteY297" fmla="*/ 826734 h 2033219"/>
                      <a:gd name="connsiteX298" fmla="*/ 254380 w 3000308"/>
                      <a:gd name="connsiteY298" fmla="*/ 594158 h 2033219"/>
                      <a:gd name="connsiteX299" fmla="*/ 312524 w 3000308"/>
                      <a:gd name="connsiteY299" fmla="*/ 543282 h 2033219"/>
                      <a:gd name="connsiteX300" fmla="*/ 370667 w 3000308"/>
                      <a:gd name="connsiteY300" fmla="*/ 492406 h 2033219"/>
                      <a:gd name="connsiteX301" fmla="*/ 472419 w 3000308"/>
                      <a:gd name="connsiteY301" fmla="*/ 383386 h 2033219"/>
                      <a:gd name="connsiteX302" fmla="*/ 523295 w 3000308"/>
                      <a:gd name="connsiteY302" fmla="*/ 325243 h 2033219"/>
                      <a:gd name="connsiteX303" fmla="*/ 574171 w 3000308"/>
                      <a:gd name="connsiteY303" fmla="*/ 267099 h 2033219"/>
                      <a:gd name="connsiteX304" fmla="*/ 603243 w 3000308"/>
                      <a:gd name="connsiteY304" fmla="*/ 238027 h 2033219"/>
                      <a:gd name="connsiteX305" fmla="*/ 632315 w 3000308"/>
                      <a:gd name="connsiteY305" fmla="*/ 216223 h 2033219"/>
                      <a:gd name="connsiteX306" fmla="*/ 697727 w 3000308"/>
                      <a:gd name="connsiteY306" fmla="*/ 172615 h 2033219"/>
                      <a:gd name="connsiteX307" fmla="*/ 734067 w 3000308"/>
                      <a:gd name="connsiteY307" fmla="*/ 150811 h 2033219"/>
                      <a:gd name="connsiteX308" fmla="*/ 763139 w 3000308"/>
                      <a:gd name="connsiteY308" fmla="*/ 143543 h 2033219"/>
                      <a:gd name="connsiteX309" fmla="*/ 828551 w 3000308"/>
                      <a:gd name="connsiteY309" fmla="*/ 114471 h 2033219"/>
                      <a:gd name="connsiteX310" fmla="*/ 901231 w 3000308"/>
                      <a:gd name="connsiteY310" fmla="*/ 85399 h 2033219"/>
                      <a:gd name="connsiteX311" fmla="*/ 973911 w 3000308"/>
                      <a:gd name="connsiteY311" fmla="*/ 63595 h 2033219"/>
                      <a:gd name="connsiteX312" fmla="*/ 1271898 w 3000308"/>
                      <a:gd name="connsiteY312" fmla="*/ 5451 h 2033219"/>
                      <a:gd name="connsiteX313" fmla="*/ 1577154 w 3000308"/>
                      <a:gd name="connsiteY313" fmla="*/ 5451 h 2033219"/>
                      <a:gd name="connsiteX314" fmla="*/ 1875141 w 3000308"/>
                      <a:gd name="connsiteY314" fmla="*/ 63595 h 2033219"/>
                      <a:gd name="connsiteX315" fmla="*/ 2158593 w 3000308"/>
                      <a:gd name="connsiteY315" fmla="*/ 165347 h 2033219"/>
                      <a:gd name="connsiteX316" fmla="*/ 2231273 w 3000308"/>
                      <a:gd name="connsiteY316" fmla="*/ 194419 h 2033219"/>
                      <a:gd name="connsiteX317" fmla="*/ 2296685 w 3000308"/>
                      <a:gd name="connsiteY317" fmla="*/ 230759 h 2033219"/>
                      <a:gd name="connsiteX318" fmla="*/ 2362097 w 3000308"/>
                      <a:gd name="connsiteY318" fmla="*/ 267099 h 2033219"/>
                      <a:gd name="connsiteX319" fmla="*/ 2427508 w 3000308"/>
                      <a:gd name="connsiteY319" fmla="*/ 303439 h 2033219"/>
                      <a:gd name="connsiteX320" fmla="*/ 2463848 w 3000308"/>
                      <a:gd name="connsiteY320" fmla="*/ 325243 h 2033219"/>
                      <a:gd name="connsiteX321" fmla="*/ 2492920 w 3000308"/>
                      <a:gd name="connsiteY321" fmla="*/ 347047 h 2033219"/>
                      <a:gd name="connsiteX322" fmla="*/ 2558332 w 3000308"/>
                      <a:gd name="connsiteY322" fmla="*/ 390654 h 2033219"/>
                      <a:gd name="connsiteX323" fmla="*/ 2623744 w 3000308"/>
                      <a:gd name="connsiteY323" fmla="*/ 434262 h 2033219"/>
                      <a:gd name="connsiteX324" fmla="*/ 2652816 w 3000308"/>
                      <a:gd name="connsiteY324" fmla="*/ 456066 h 2033219"/>
                      <a:gd name="connsiteX325" fmla="*/ 2681888 w 3000308"/>
                      <a:gd name="connsiteY325" fmla="*/ 477870 h 2033219"/>
                      <a:gd name="connsiteX326" fmla="*/ 2790908 w 3000308"/>
                      <a:gd name="connsiteY326" fmla="*/ 586890 h 2033219"/>
                      <a:gd name="connsiteX327" fmla="*/ 2878124 w 3000308"/>
                      <a:gd name="connsiteY327" fmla="*/ 710446 h 2033219"/>
                      <a:gd name="connsiteX328" fmla="*/ 2987144 w 3000308"/>
                      <a:gd name="connsiteY328" fmla="*/ 993898 h 2033219"/>
                      <a:gd name="connsiteX329" fmla="*/ 2979876 w 3000308"/>
                      <a:gd name="connsiteY329" fmla="*/ 1299153 h 2033219"/>
                      <a:gd name="connsiteX330" fmla="*/ 2958072 w 3000308"/>
                      <a:gd name="connsiteY330" fmla="*/ 1371833 h 2033219"/>
                      <a:gd name="connsiteX331" fmla="*/ 2943536 w 3000308"/>
                      <a:gd name="connsiteY331" fmla="*/ 1408173 h 2033219"/>
                      <a:gd name="connsiteX332" fmla="*/ 2936268 w 3000308"/>
                      <a:gd name="connsiteY332" fmla="*/ 1422709 h 2033219"/>
                      <a:gd name="connsiteX333" fmla="*/ 2929000 w 3000308"/>
                      <a:gd name="connsiteY333" fmla="*/ 1437245 h 2033219"/>
                      <a:gd name="connsiteX334" fmla="*/ 2856320 w 3000308"/>
                      <a:gd name="connsiteY334" fmla="*/ 1568069 h 2033219"/>
                      <a:gd name="connsiteX335" fmla="*/ 2754568 w 3000308"/>
                      <a:gd name="connsiteY335" fmla="*/ 1684357 h 2033219"/>
                      <a:gd name="connsiteX336" fmla="*/ 2638280 w 3000308"/>
                      <a:gd name="connsiteY336" fmla="*/ 1778840 h 2033219"/>
                      <a:gd name="connsiteX337" fmla="*/ 2638280 w 3000308"/>
                      <a:gd name="connsiteY337" fmla="*/ 1778840 h 2033219"/>
                      <a:gd name="connsiteX338" fmla="*/ 2638280 w 3000308"/>
                      <a:gd name="connsiteY338" fmla="*/ 1771572 h 2033219"/>
                      <a:gd name="connsiteX339" fmla="*/ 2631012 w 3000308"/>
                      <a:gd name="connsiteY339" fmla="*/ 1727964 h 2033219"/>
                      <a:gd name="connsiteX340" fmla="*/ 2623744 w 3000308"/>
                      <a:gd name="connsiteY340" fmla="*/ 1684357 h 2033219"/>
                      <a:gd name="connsiteX341" fmla="*/ 2616476 w 3000308"/>
                      <a:gd name="connsiteY341" fmla="*/ 1640749 h 2033219"/>
                      <a:gd name="connsiteX342" fmla="*/ 2616476 w 3000308"/>
                      <a:gd name="connsiteY342" fmla="*/ 1597141 h 2033219"/>
                      <a:gd name="connsiteX343" fmla="*/ 2616476 w 3000308"/>
                      <a:gd name="connsiteY343" fmla="*/ 1422709 h 2033219"/>
                      <a:gd name="connsiteX344" fmla="*/ 2616476 w 3000308"/>
                      <a:gd name="connsiteY344" fmla="*/ 1379101 h 2033219"/>
                      <a:gd name="connsiteX345" fmla="*/ 2616476 w 3000308"/>
                      <a:gd name="connsiteY345" fmla="*/ 1335493 h 2033219"/>
                      <a:gd name="connsiteX346" fmla="*/ 2609208 w 3000308"/>
                      <a:gd name="connsiteY346" fmla="*/ 1291885 h 2033219"/>
                      <a:gd name="connsiteX347" fmla="*/ 2601940 w 3000308"/>
                      <a:gd name="connsiteY347" fmla="*/ 1248277 h 2033219"/>
                      <a:gd name="connsiteX348" fmla="*/ 2580136 w 3000308"/>
                      <a:gd name="connsiteY348" fmla="*/ 1233741 h 2033219"/>
                      <a:gd name="connsiteX349" fmla="*/ 2565600 w 3000308"/>
                      <a:gd name="connsiteY349" fmla="*/ 1190133 h 2033219"/>
                      <a:gd name="connsiteX350" fmla="*/ 2551064 w 3000308"/>
                      <a:gd name="connsiteY350" fmla="*/ 1153793 h 2033219"/>
                      <a:gd name="connsiteX351" fmla="*/ 2529260 w 3000308"/>
                      <a:gd name="connsiteY351" fmla="*/ 1110185 h 2033219"/>
                      <a:gd name="connsiteX352" fmla="*/ 2536528 w 3000308"/>
                      <a:gd name="connsiteY352" fmla="*/ 1110185 h 2033219"/>
                      <a:gd name="connsiteX353" fmla="*/ 2536528 w 3000308"/>
                      <a:gd name="connsiteY353" fmla="*/ 1131989 h 2033219"/>
                      <a:gd name="connsiteX354" fmla="*/ 2536528 w 3000308"/>
                      <a:gd name="connsiteY354" fmla="*/ 1139257 h 2033219"/>
                      <a:gd name="connsiteX355" fmla="*/ 2536528 w 3000308"/>
                      <a:gd name="connsiteY355" fmla="*/ 1146525 h 2033219"/>
                      <a:gd name="connsiteX356" fmla="*/ 2536528 w 3000308"/>
                      <a:gd name="connsiteY356" fmla="*/ 1168329 h 2033219"/>
                      <a:gd name="connsiteX357" fmla="*/ 2536528 w 3000308"/>
                      <a:gd name="connsiteY357" fmla="*/ 1175597 h 2033219"/>
                      <a:gd name="connsiteX358" fmla="*/ 2536528 w 3000308"/>
                      <a:gd name="connsiteY358" fmla="*/ 1182865 h 2033219"/>
                      <a:gd name="connsiteX359" fmla="*/ 2536528 w 3000308"/>
                      <a:gd name="connsiteY359" fmla="*/ 1182865 h 2033219"/>
                      <a:gd name="connsiteX360" fmla="*/ 2536528 w 3000308"/>
                      <a:gd name="connsiteY360" fmla="*/ 1182865 h 2033219"/>
                      <a:gd name="connsiteX361" fmla="*/ 2536528 w 3000308"/>
                      <a:gd name="connsiteY361" fmla="*/ 1175597 h 2033219"/>
                      <a:gd name="connsiteX362" fmla="*/ 2536528 w 3000308"/>
                      <a:gd name="connsiteY362" fmla="*/ 1175597 h 2033219"/>
                      <a:gd name="connsiteX363" fmla="*/ 2536528 w 3000308"/>
                      <a:gd name="connsiteY363" fmla="*/ 1175597 h 2033219"/>
                      <a:gd name="connsiteX364" fmla="*/ 2536528 w 3000308"/>
                      <a:gd name="connsiteY364" fmla="*/ 1182865 h 2033219"/>
                      <a:gd name="connsiteX365" fmla="*/ 2529260 w 3000308"/>
                      <a:gd name="connsiteY365" fmla="*/ 1182865 h 2033219"/>
                      <a:gd name="connsiteX366" fmla="*/ 2521992 w 3000308"/>
                      <a:gd name="connsiteY366" fmla="*/ 1175597 h 2033219"/>
                      <a:gd name="connsiteX367" fmla="*/ 2507456 w 3000308"/>
                      <a:gd name="connsiteY367" fmla="*/ 1161061 h 2033219"/>
                      <a:gd name="connsiteX368" fmla="*/ 2478384 w 3000308"/>
                      <a:gd name="connsiteY368" fmla="*/ 1124721 h 2033219"/>
                      <a:gd name="connsiteX369" fmla="*/ 2442044 w 3000308"/>
                      <a:gd name="connsiteY369" fmla="*/ 1095649 h 2033219"/>
                      <a:gd name="connsiteX370" fmla="*/ 2405704 w 3000308"/>
                      <a:gd name="connsiteY370" fmla="*/ 1066577 h 2033219"/>
                      <a:gd name="connsiteX371" fmla="*/ 2369365 w 3000308"/>
                      <a:gd name="connsiteY371" fmla="*/ 1037505 h 2033219"/>
                      <a:gd name="connsiteX372" fmla="*/ 2333025 w 3000308"/>
                      <a:gd name="connsiteY372" fmla="*/ 1008433 h 2033219"/>
                      <a:gd name="connsiteX373" fmla="*/ 2296685 w 3000308"/>
                      <a:gd name="connsiteY373" fmla="*/ 986630 h 2033219"/>
                      <a:gd name="connsiteX374" fmla="*/ 2260345 w 3000308"/>
                      <a:gd name="connsiteY374" fmla="*/ 964826 h 2033219"/>
                      <a:gd name="connsiteX375" fmla="*/ 2216737 w 3000308"/>
                      <a:gd name="connsiteY375" fmla="*/ 943022 h 2033219"/>
                      <a:gd name="connsiteX376" fmla="*/ 2165861 w 3000308"/>
                      <a:gd name="connsiteY376" fmla="*/ 928486 h 2033219"/>
                      <a:gd name="connsiteX377" fmla="*/ 2144057 w 3000308"/>
                      <a:gd name="connsiteY377" fmla="*/ 921218 h 2033219"/>
                      <a:gd name="connsiteX378" fmla="*/ 2122253 w 3000308"/>
                      <a:gd name="connsiteY378" fmla="*/ 913950 h 2033219"/>
                      <a:gd name="connsiteX379" fmla="*/ 2078645 w 3000308"/>
                      <a:gd name="connsiteY379" fmla="*/ 899414 h 2033219"/>
                      <a:gd name="connsiteX380" fmla="*/ 2035037 w 3000308"/>
                      <a:gd name="connsiteY380" fmla="*/ 884878 h 2033219"/>
                      <a:gd name="connsiteX381" fmla="*/ 1991429 w 3000308"/>
                      <a:gd name="connsiteY381" fmla="*/ 877610 h 2033219"/>
                      <a:gd name="connsiteX382" fmla="*/ 1947821 w 3000308"/>
                      <a:gd name="connsiteY382" fmla="*/ 870342 h 2033219"/>
                      <a:gd name="connsiteX383" fmla="*/ 1904213 w 3000308"/>
                      <a:gd name="connsiteY383" fmla="*/ 863074 h 2033219"/>
                      <a:gd name="connsiteX384" fmla="*/ 1904213 w 3000308"/>
                      <a:gd name="connsiteY384" fmla="*/ 855806 h 2033219"/>
                      <a:gd name="connsiteX385" fmla="*/ 1926017 w 3000308"/>
                      <a:gd name="connsiteY385" fmla="*/ 870342 h 2033219"/>
                      <a:gd name="connsiteX386" fmla="*/ 1940553 w 3000308"/>
                      <a:gd name="connsiteY386" fmla="*/ 884878 h 2033219"/>
                      <a:gd name="connsiteX387" fmla="*/ 1976893 w 3000308"/>
                      <a:gd name="connsiteY387" fmla="*/ 913950 h 2033219"/>
                      <a:gd name="connsiteX388" fmla="*/ 1991429 w 3000308"/>
                      <a:gd name="connsiteY388" fmla="*/ 928486 h 2033219"/>
                      <a:gd name="connsiteX389" fmla="*/ 2005965 w 3000308"/>
                      <a:gd name="connsiteY389" fmla="*/ 943022 h 2033219"/>
                      <a:gd name="connsiteX390" fmla="*/ 2020501 w 3000308"/>
                      <a:gd name="connsiteY390" fmla="*/ 957558 h 2033219"/>
                      <a:gd name="connsiteX391" fmla="*/ 2035037 w 3000308"/>
                      <a:gd name="connsiteY391" fmla="*/ 972094 h 2033219"/>
                      <a:gd name="connsiteX392" fmla="*/ 2049573 w 3000308"/>
                      <a:gd name="connsiteY392" fmla="*/ 993898 h 2033219"/>
                      <a:gd name="connsiteX393" fmla="*/ 2056841 w 3000308"/>
                      <a:gd name="connsiteY393" fmla="*/ 1015701 h 2033219"/>
                      <a:gd name="connsiteX394" fmla="*/ 2064109 w 3000308"/>
                      <a:gd name="connsiteY394" fmla="*/ 1037505 h 2033219"/>
                      <a:gd name="connsiteX395" fmla="*/ 2071377 w 3000308"/>
                      <a:gd name="connsiteY395" fmla="*/ 1059309 h 2033219"/>
                      <a:gd name="connsiteX396" fmla="*/ 2078645 w 3000308"/>
                      <a:gd name="connsiteY396" fmla="*/ 1102917 h 2033219"/>
                      <a:gd name="connsiteX397" fmla="*/ 2078645 w 3000308"/>
                      <a:gd name="connsiteY397" fmla="*/ 1124721 h 2033219"/>
                      <a:gd name="connsiteX398" fmla="*/ 2078645 w 3000308"/>
                      <a:gd name="connsiteY398" fmla="*/ 1139257 h 2033219"/>
                      <a:gd name="connsiteX399" fmla="*/ 2078645 w 3000308"/>
                      <a:gd name="connsiteY399" fmla="*/ 1146525 h 2033219"/>
                      <a:gd name="connsiteX400" fmla="*/ 2078645 w 3000308"/>
                      <a:gd name="connsiteY400" fmla="*/ 1146525 h 2033219"/>
                      <a:gd name="connsiteX401" fmla="*/ 2078645 w 3000308"/>
                      <a:gd name="connsiteY401" fmla="*/ 1146525 h 2033219"/>
                      <a:gd name="connsiteX402" fmla="*/ 2078645 w 3000308"/>
                      <a:gd name="connsiteY402" fmla="*/ 1146525 h 2033219"/>
                      <a:gd name="connsiteX403" fmla="*/ 2078645 w 3000308"/>
                      <a:gd name="connsiteY403" fmla="*/ 1146525 h 2033219"/>
                      <a:gd name="connsiteX404" fmla="*/ 2078645 w 3000308"/>
                      <a:gd name="connsiteY404" fmla="*/ 1146525 h 2033219"/>
                      <a:gd name="connsiteX405" fmla="*/ 2078645 w 3000308"/>
                      <a:gd name="connsiteY405" fmla="*/ 1146525 h 2033219"/>
                      <a:gd name="connsiteX406" fmla="*/ 2078645 w 3000308"/>
                      <a:gd name="connsiteY406" fmla="*/ 1153793 h 2033219"/>
                      <a:gd name="connsiteX407" fmla="*/ 2078645 w 3000308"/>
                      <a:gd name="connsiteY407" fmla="*/ 1146525 h 2033219"/>
                      <a:gd name="connsiteX408" fmla="*/ 2078645 w 3000308"/>
                      <a:gd name="connsiteY408" fmla="*/ 1146525 h 2033219"/>
                      <a:gd name="connsiteX409" fmla="*/ 2078645 w 3000308"/>
                      <a:gd name="connsiteY409" fmla="*/ 1146525 h 2033219"/>
                      <a:gd name="connsiteX410" fmla="*/ 2078645 w 3000308"/>
                      <a:gd name="connsiteY410" fmla="*/ 1146525 h 2033219"/>
                      <a:gd name="connsiteX411" fmla="*/ 2078645 w 3000308"/>
                      <a:gd name="connsiteY411" fmla="*/ 1146525 h 2033219"/>
                      <a:gd name="connsiteX412" fmla="*/ 2078645 w 3000308"/>
                      <a:gd name="connsiteY412" fmla="*/ 1146525 h 2033219"/>
                      <a:gd name="connsiteX413" fmla="*/ 2064109 w 3000308"/>
                      <a:gd name="connsiteY413" fmla="*/ 1153793 h 2033219"/>
                      <a:gd name="connsiteX414" fmla="*/ 2056841 w 3000308"/>
                      <a:gd name="connsiteY414" fmla="*/ 1146525 h 2033219"/>
                      <a:gd name="connsiteX415" fmla="*/ 2056841 w 3000308"/>
                      <a:gd name="connsiteY415" fmla="*/ 1139257 h 2033219"/>
                      <a:gd name="connsiteX416" fmla="*/ 2042305 w 3000308"/>
                      <a:gd name="connsiteY416" fmla="*/ 1117453 h 2033219"/>
                      <a:gd name="connsiteX417" fmla="*/ 2013233 w 3000308"/>
                      <a:gd name="connsiteY417" fmla="*/ 1081113 h 2033219"/>
                      <a:gd name="connsiteX418" fmla="*/ 1976893 w 3000308"/>
                      <a:gd name="connsiteY418" fmla="*/ 1052041 h 2033219"/>
                      <a:gd name="connsiteX419" fmla="*/ 1955089 w 3000308"/>
                      <a:gd name="connsiteY419" fmla="*/ 1037505 h 2033219"/>
                      <a:gd name="connsiteX420" fmla="*/ 1933285 w 3000308"/>
                      <a:gd name="connsiteY420" fmla="*/ 1022970 h 2033219"/>
                      <a:gd name="connsiteX421" fmla="*/ 1758853 w 3000308"/>
                      <a:gd name="connsiteY421" fmla="*/ 964826 h 2033219"/>
                      <a:gd name="connsiteX422" fmla="*/ 1664370 w 3000308"/>
                      <a:gd name="connsiteY422" fmla="*/ 950290 h 2033219"/>
                      <a:gd name="connsiteX423" fmla="*/ 1620762 w 3000308"/>
                      <a:gd name="connsiteY423" fmla="*/ 943022 h 2033219"/>
                      <a:gd name="connsiteX424" fmla="*/ 1577154 w 3000308"/>
                      <a:gd name="connsiteY424" fmla="*/ 935754 h 2033219"/>
                      <a:gd name="connsiteX425" fmla="*/ 1482670 w 3000308"/>
                      <a:gd name="connsiteY425" fmla="*/ 928486 h 2033219"/>
                      <a:gd name="connsiteX426" fmla="*/ 1388186 w 3000308"/>
                      <a:gd name="connsiteY426" fmla="*/ 921218 h 2033219"/>
                      <a:gd name="connsiteX427" fmla="*/ 1388186 w 3000308"/>
                      <a:gd name="connsiteY427" fmla="*/ 906682 h 2033219"/>
                      <a:gd name="connsiteX428" fmla="*/ 1446330 w 3000308"/>
                      <a:gd name="connsiteY428" fmla="*/ 921218 h 2033219"/>
                      <a:gd name="connsiteX429" fmla="*/ 1511742 w 3000308"/>
                      <a:gd name="connsiteY429" fmla="*/ 935754 h 2033219"/>
                      <a:gd name="connsiteX430" fmla="*/ 1577154 w 3000308"/>
                      <a:gd name="connsiteY430" fmla="*/ 943022 h 2033219"/>
                      <a:gd name="connsiteX431" fmla="*/ 1642566 w 3000308"/>
                      <a:gd name="connsiteY431" fmla="*/ 943022 h 2033219"/>
                      <a:gd name="connsiteX432" fmla="*/ 1707978 w 3000308"/>
                      <a:gd name="connsiteY432" fmla="*/ 943022 h 2033219"/>
                      <a:gd name="connsiteX433" fmla="*/ 1707978 w 3000308"/>
                      <a:gd name="connsiteY433" fmla="*/ 943022 h 2033219"/>
                      <a:gd name="connsiteX434" fmla="*/ 1707978 w 3000308"/>
                      <a:gd name="connsiteY434" fmla="*/ 943022 h 2033219"/>
                      <a:gd name="connsiteX435" fmla="*/ 1707978 w 3000308"/>
                      <a:gd name="connsiteY435" fmla="*/ 943022 h 2033219"/>
                      <a:gd name="connsiteX436" fmla="*/ 1707978 w 3000308"/>
                      <a:gd name="connsiteY436" fmla="*/ 943022 h 2033219"/>
                      <a:gd name="connsiteX437" fmla="*/ 1707978 w 3000308"/>
                      <a:gd name="connsiteY437" fmla="*/ 943022 h 2033219"/>
                      <a:gd name="connsiteX438" fmla="*/ 1707978 w 3000308"/>
                      <a:gd name="connsiteY438" fmla="*/ 943022 h 2033219"/>
                      <a:gd name="connsiteX439" fmla="*/ 1715245 w 3000308"/>
                      <a:gd name="connsiteY439" fmla="*/ 943022 h 2033219"/>
                      <a:gd name="connsiteX440" fmla="*/ 1722513 w 3000308"/>
                      <a:gd name="connsiteY440" fmla="*/ 957558 h 2033219"/>
                      <a:gd name="connsiteX441" fmla="*/ 1722513 w 3000308"/>
                      <a:gd name="connsiteY441" fmla="*/ 972094 h 2033219"/>
                      <a:gd name="connsiteX442" fmla="*/ 1722513 w 3000308"/>
                      <a:gd name="connsiteY442" fmla="*/ 972094 h 2033219"/>
                      <a:gd name="connsiteX443" fmla="*/ 1722513 w 3000308"/>
                      <a:gd name="connsiteY443" fmla="*/ 972094 h 2033219"/>
                      <a:gd name="connsiteX444" fmla="*/ 1722513 w 3000308"/>
                      <a:gd name="connsiteY444" fmla="*/ 972094 h 2033219"/>
                      <a:gd name="connsiteX445" fmla="*/ 1707978 w 3000308"/>
                      <a:gd name="connsiteY445" fmla="*/ 979362 h 2033219"/>
                      <a:gd name="connsiteX446" fmla="*/ 1693442 w 3000308"/>
                      <a:gd name="connsiteY446" fmla="*/ 986630 h 2033219"/>
                      <a:gd name="connsiteX447" fmla="*/ 1569886 w 3000308"/>
                      <a:gd name="connsiteY447" fmla="*/ 1030237 h 2033219"/>
                      <a:gd name="connsiteX448" fmla="*/ 1504474 w 3000308"/>
                      <a:gd name="connsiteY448" fmla="*/ 1044773 h 2033219"/>
                      <a:gd name="connsiteX449" fmla="*/ 1439062 w 3000308"/>
                      <a:gd name="connsiteY449" fmla="*/ 1059309 h 2033219"/>
                      <a:gd name="connsiteX450" fmla="*/ 1373650 w 3000308"/>
                      <a:gd name="connsiteY450" fmla="*/ 1066577 h 2033219"/>
                      <a:gd name="connsiteX451" fmla="*/ 1344578 w 3000308"/>
                      <a:gd name="connsiteY451" fmla="*/ 1066577 h 2033219"/>
                      <a:gd name="connsiteX452" fmla="*/ 1315506 w 3000308"/>
                      <a:gd name="connsiteY452" fmla="*/ 1066577 h 2033219"/>
                      <a:gd name="connsiteX453" fmla="*/ 1250094 w 3000308"/>
                      <a:gd name="connsiteY453" fmla="*/ 1059309 h 2033219"/>
                      <a:gd name="connsiteX454" fmla="*/ 1221022 w 3000308"/>
                      <a:gd name="connsiteY454" fmla="*/ 1052041 h 2033219"/>
                      <a:gd name="connsiteX455" fmla="*/ 1191950 w 3000308"/>
                      <a:gd name="connsiteY455" fmla="*/ 1044773 h 2033219"/>
                      <a:gd name="connsiteX456" fmla="*/ 1133806 w 3000308"/>
                      <a:gd name="connsiteY456" fmla="*/ 1022970 h 2033219"/>
                      <a:gd name="connsiteX457" fmla="*/ 1075662 w 3000308"/>
                      <a:gd name="connsiteY457" fmla="*/ 993898 h 2033219"/>
                      <a:gd name="connsiteX458" fmla="*/ 1075662 w 3000308"/>
                      <a:gd name="connsiteY458" fmla="*/ 1015701 h 2033219"/>
                      <a:gd name="connsiteX459" fmla="*/ 1112002 w 3000308"/>
                      <a:gd name="connsiteY459" fmla="*/ 1044773 h 2033219"/>
                      <a:gd name="connsiteX460" fmla="*/ 1148342 w 3000308"/>
                      <a:gd name="connsiteY460" fmla="*/ 1066577 h 2033219"/>
                      <a:gd name="connsiteX461" fmla="*/ 1184682 w 3000308"/>
                      <a:gd name="connsiteY461" fmla="*/ 1088381 h 2033219"/>
                      <a:gd name="connsiteX462" fmla="*/ 1221022 w 3000308"/>
                      <a:gd name="connsiteY462" fmla="*/ 1102917 h 2033219"/>
                      <a:gd name="connsiteX463" fmla="*/ 1380918 w 3000308"/>
                      <a:gd name="connsiteY463" fmla="*/ 1153793 h 2033219"/>
                      <a:gd name="connsiteX464" fmla="*/ 1468134 w 3000308"/>
                      <a:gd name="connsiteY464" fmla="*/ 1161061 h 2033219"/>
                      <a:gd name="connsiteX465" fmla="*/ 1489938 w 3000308"/>
                      <a:gd name="connsiteY465" fmla="*/ 1161061 h 2033219"/>
                      <a:gd name="connsiteX466" fmla="*/ 1497206 w 3000308"/>
                      <a:gd name="connsiteY466" fmla="*/ 1161061 h 2033219"/>
                      <a:gd name="connsiteX467" fmla="*/ 1504474 w 3000308"/>
                      <a:gd name="connsiteY467" fmla="*/ 1168329 h 2033219"/>
                      <a:gd name="connsiteX468" fmla="*/ 1504474 w 3000308"/>
                      <a:gd name="connsiteY468" fmla="*/ 1182865 h 2033219"/>
                      <a:gd name="connsiteX469" fmla="*/ 1497206 w 3000308"/>
                      <a:gd name="connsiteY469" fmla="*/ 1197401 h 2033219"/>
                      <a:gd name="connsiteX470" fmla="*/ 1489938 w 3000308"/>
                      <a:gd name="connsiteY470" fmla="*/ 1204669 h 2033219"/>
                      <a:gd name="connsiteX471" fmla="*/ 1468134 w 3000308"/>
                      <a:gd name="connsiteY471" fmla="*/ 1211937 h 2033219"/>
                      <a:gd name="connsiteX472" fmla="*/ 1424526 w 3000308"/>
                      <a:gd name="connsiteY472" fmla="*/ 1226473 h 2033219"/>
                      <a:gd name="connsiteX473" fmla="*/ 1409990 w 3000308"/>
                      <a:gd name="connsiteY473" fmla="*/ 1233741 h 2033219"/>
                      <a:gd name="connsiteX474" fmla="*/ 1388186 w 3000308"/>
                      <a:gd name="connsiteY474" fmla="*/ 1241009 h 2033219"/>
                      <a:gd name="connsiteX475" fmla="*/ 1344578 w 3000308"/>
                      <a:gd name="connsiteY475" fmla="*/ 1248277 h 2033219"/>
                      <a:gd name="connsiteX476" fmla="*/ 1300970 w 3000308"/>
                      <a:gd name="connsiteY476" fmla="*/ 1255545 h 2033219"/>
                      <a:gd name="connsiteX477" fmla="*/ 1213754 w 3000308"/>
                      <a:gd name="connsiteY477" fmla="*/ 1262813 h 2033219"/>
                      <a:gd name="connsiteX478" fmla="*/ 1170146 w 3000308"/>
                      <a:gd name="connsiteY478" fmla="*/ 1262813 h 2033219"/>
                      <a:gd name="connsiteX479" fmla="*/ 1126538 w 3000308"/>
                      <a:gd name="connsiteY479" fmla="*/ 1262813 h 2033219"/>
                      <a:gd name="connsiteX480" fmla="*/ 1082930 w 3000308"/>
                      <a:gd name="connsiteY480" fmla="*/ 1255545 h 2033219"/>
                      <a:gd name="connsiteX481" fmla="*/ 1061126 w 3000308"/>
                      <a:gd name="connsiteY481" fmla="*/ 1255545 h 2033219"/>
                      <a:gd name="connsiteX482" fmla="*/ 1039322 w 3000308"/>
                      <a:gd name="connsiteY482" fmla="*/ 1248277 h 2033219"/>
                      <a:gd name="connsiteX483" fmla="*/ 995715 w 3000308"/>
                      <a:gd name="connsiteY483" fmla="*/ 1233741 h 2033219"/>
                      <a:gd name="connsiteX484" fmla="*/ 952107 w 3000308"/>
                      <a:gd name="connsiteY484" fmla="*/ 1219205 h 2033219"/>
                      <a:gd name="connsiteX485" fmla="*/ 872159 w 3000308"/>
                      <a:gd name="connsiteY485" fmla="*/ 1190133 h 2033219"/>
                      <a:gd name="connsiteX486" fmla="*/ 835819 w 3000308"/>
                      <a:gd name="connsiteY486" fmla="*/ 1168329 h 2033219"/>
                      <a:gd name="connsiteX487" fmla="*/ 814015 w 3000308"/>
                      <a:gd name="connsiteY487" fmla="*/ 1161061 h 2033219"/>
                      <a:gd name="connsiteX488" fmla="*/ 792211 w 3000308"/>
                      <a:gd name="connsiteY488" fmla="*/ 1146525 h 2033219"/>
                      <a:gd name="connsiteX489" fmla="*/ 719531 w 3000308"/>
                      <a:gd name="connsiteY489" fmla="*/ 1095649 h 2033219"/>
                      <a:gd name="connsiteX490" fmla="*/ 690459 w 3000308"/>
                      <a:gd name="connsiteY490" fmla="*/ 1081113 h 2033219"/>
                      <a:gd name="connsiteX491" fmla="*/ 661387 w 3000308"/>
                      <a:gd name="connsiteY491" fmla="*/ 1052041 h 2033219"/>
                      <a:gd name="connsiteX492" fmla="*/ 675923 w 3000308"/>
                      <a:gd name="connsiteY492" fmla="*/ 1044773 h 2033219"/>
                      <a:gd name="connsiteX493" fmla="*/ 675923 w 3000308"/>
                      <a:gd name="connsiteY493" fmla="*/ 1088381 h 2033219"/>
                      <a:gd name="connsiteX494" fmla="*/ 675923 w 3000308"/>
                      <a:gd name="connsiteY494" fmla="*/ 1139257 h 2033219"/>
                      <a:gd name="connsiteX495" fmla="*/ 668655 w 3000308"/>
                      <a:gd name="connsiteY495" fmla="*/ 1190133 h 2033219"/>
                      <a:gd name="connsiteX496" fmla="*/ 661387 w 3000308"/>
                      <a:gd name="connsiteY496" fmla="*/ 1241009 h 2033219"/>
                      <a:gd name="connsiteX497" fmla="*/ 646851 w 3000308"/>
                      <a:gd name="connsiteY497" fmla="*/ 1291885 h 2033219"/>
                      <a:gd name="connsiteX498" fmla="*/ 632315 w 3000308"/>
                      <a:gd name="connsiteY498" fmla="*/ 1335493 h 2033219"/>
                      <a:gd name="connsiteX499" fmla="*/ 610511 w 3000308"/>
                      <a:gd name="connsiteY499" fmla="*/ 1379101 h 2033219"/>
                      <a:gd name="connsiteX500" fmla="*/ 581439 w 3000308"/>
                      <a:gd name="connsiteY500" fmla="*/ 1422709 h 2033219"/>
                      <a:gd name="connsiteX501" fmla="*/ 581439 w 3000308"/>
                      <a:gd name="connsiteY501" fmla="*/ 1422709 h 2033219"/>
                      <a:gd name="connsiteX502" fmla="*/ 574171 w 3000308"/>
                      <a:gd name="connsiteY502" fmla="*/ 1429977 h 2033219"/>
                      <a:gd name="connsiteX503" fmla="*/ 574171 w 3000308"/>
                      <a:gd name="connsiteY503" fmla="*/ 1429977 h 2033219"/>
                      <a:gd name="connsiteX504" fmla="*/ 574171 w 3000308"/>
                      <a:gd name="connsiteY504" fmla="*/ 1429977 h 2033219"/>
                      <a:gd name="connsiteX505" fmla="*/ 566903 w 3000308"/>
                      <a:gd name="connsiteY505" fmla="*/ 1437245 h 2033219"/>
                      <a:gd name="connsiteX506" fmla="*/ 566903 w 3000308"/>
                      <a:gd name="connsiteY506" fmla="*/ 1422709 h 2033219"/>
                      <a:gd name="connsiteX507" fmla="*/ 566903 w 3000308"/>
                      <a:gd name="connsiteY507" fmla="*/ 1422709 h 2033219"/>
                      <a:gd name="connsiteX508" fmla="*/ 581439 w 3000308"/>
                      <a:gd name="connsiteY508" fmla="*/ 1429977 h 2033219"/>
                      <a:gd name="connsiteX509" fmla="*/ 581439 w 3000308"/>
                      <a:gd name="connsiteY509" fmla="*/ 1429977 h 2033219"/>
                      <a:gd name="connsiteX510" fmla="*/ 581439 w 3000308"/>
                      <a:gd name="connsiteY510" fmla="*/ 1429977 h 2033219"/>
                      <a:gd name="connsiteX511" fmla="*/ 581439 w 3000308"/>
                      <a:gd name="connsiteY511" fmla="*/ 1429977 h 2033219"/>
                      <a:gd name="connsiteX512" fmla="*/ 581439 w 3000308"/>
                      <a:gd name="connsiteY512" fmla="*/ 1429977 h 2033219"/>
                      <a:gd name="connsiteX513" fmla="*/ 581439 w 3000308"/>
                      <a:gd name="connsiteY513" fmla="*/ 1429977 h 2033219"/>
                      <a:gd name="connsiteX514" fmla="*/ 581439 w 3000308"/>
                      <a:gd name="connsiteY514" fmla="*/ 1429977 h 2033219"/>
                      <a:gd name="connsiteX515" fmla="*/ 581439 w 3000308"/>
                      <a:gd name="connsiteY515" fmla="*/ 1429977 h 2033219"/>
                      <a:gd name="connsiteX516" fmla="*/ 574171 w 3000308"/>
                      <a:gd name="connsiteY516" fmla="*/ 1429977 h 2033219"/>
                      <a:gd name="connsiteX517" fmla="*/ 566903 w 3000308"/>
                      <a:gd name="connsiteY517" fmla="*/ 1429977 h 2033219"/>
                      <a:gd name="connsiteX518" fmla="*/ 559635 w 3000308"/>
                      <a:gd name="connsiteY518" fmla="*/ 1429977 h 2033219"/>
                      <a:gd name="connsiteX519" fmla="*/ 552367 w 3000308"/>
                      <a:gd name="connsiteY519" fmla="*/ 1429977 h 2033219"/>
                      <a:gd name="connsiteX520" fmla="*/ 545099 w 3000308"/>
                      <a:gd name="connsiteY520" fmla="*/ 1422709 h 2033219"/>
                      <a:gd name="connsiteX521" fmla="*/ 545099 w 3000308"/>
                      <a:gd name="connsiteY521" fmla="*/ 1415441 h 2033219"/>
                      <a:gd name="connsiteX522" fmla="*/ 545099 w 3000308"/>
                      <a:gd name="connsiteY522" fmla="*/ 1408173 h 2033219"/>
                      <a:gd name="connsiteX523" fmla="*/ 545099 w 3000308"/>
                      <a:gd name="connsiteY523" fmla="*/ 1408173 h 2033219"/>
                      <a:gd name="connsiteX524" fmla="*/ 545099 w 3000308"/>
                      <a:gd name="connsiteY524" fmla="*/ 1408173 h 2033219"/>
                      <a:gd name="connsiteX525" fmla="*/ 545099 w 3000308"/>
                      <a:gd name="connsiteY525" fmla="*/ 1408173 h 2033219"/>
                      <a:gd name="connsiteX526" fmla="*/ 552367 w 3000308"/>
                      <a:gd name="connsiteY526" fmla="*/ 1400905 h 2033219"/>
                      <a:gd name="connsiteX527" fmla="*/ 552367 w 3000308"/>
                      <a:gd name="connsiteY527" fmla="*/ 1400905 h 2033219"/>
                      <a:gd name="connsiteX528" fmla="*/ 559635 w 3000308"/>
                      <a:gd name="connsiteY528" fmla="*/ 1379101 h 2033219"/>
                      <a:gd name="connsiteX529" fmla="*/ 566903 w 3000308"/>
                      <a:gd name="connsiteY529" fmla="*/ 1364565 h 2033219"/>
                      <a:gd name="connsiteX530" fmla="*/ 574171 w 3000308"/>
                      <a:gd name="connsiteY530" fmla="*/ 1335493 h 2033219"/>
                      <a:gd name="connsiteX531" fmla="*/ 574171 w 3000308"/>
                      <a:gd name="connsiteY531" fmla="*/ 1328225 h 2033219"/>
                      <a:gd name="connsiteX532" fmla="*/ 574171 w 3000308"/>
                      <a:gd name="connsiteY532" fmla="*/ 1320957 h 2033219"/>
                      <a:gd name="connsiteX533" fmla="*/ 574171 w 3000308"/>
                      <a:gd name="connsiteY533" fmla="*/ 1306421 h 2033219"/>
                      <a:gd name="connsiteX534" fmla="*/ 574171 w 3000308"/>
                      <a:gd name="connsiteY534" fmla="*/ 1270081 h 2033219"/>
                      <a:gd name="connsiteX535" fmla="*/ 574171 w 3000308"/>
                      <a:gd name="connsiteY535" fmla="*/ 1233741 h 2033219"/>
                      <a:gd name="connsiteX536" fmla="*/ 566903 w 3000308"/>
                      <a:gd name="connsiteY536" fmla="*/ 1204669 h 2033219"/>
                      <a:gd name="connsiteX537" fmla="*/ 559635 w 3000308"/>
                      <a:gd name="connsiteY537" fmla="*/ 1175597 h 2033219"/>
                      <a:gd name="connsiteX538" fmla="*/ 545099 w 3000308"/>
                      <a:gd name="connsiteY538" fmla="*/ 1146525 h 2033219"/>
                      <a:gd name="connsiteX539" fmla="*/ 559635 w 3000308"/>
                      <a:gd name="connsiteY539" fmla="*/ 1146525 h 2033219"/>
                      <a:gd name="connsiteX540" fmla="*/ 559635 w 3000308"/>
                      <a:gd name="connsiteY540" fmla="*/ 1197401 h 2033219"/>
                      <a:gd name="connsiteX541" fmla="*/ 545099 w 3000308"/>
                      <a:gd name="connsiteY541" fmla="*/ 1241009 h 2033219"/>
                      <a:gd name="connsiteX542" fmla="*/ 523295 w 3000308"/>
                      <a:gd name="connsiteY542" fmla="*/ 1284617 h 2033219"/>
                      <a:gd name="connsiteX543" fmla="*/ 501491 w 3000308"/>
                      <a:gd name="connsiteY543" fmla="*/ 1328225 h 2033219"/>
                      <a:gd name="connsiteX544" fmla="*/ 457883 w 3000308"/>
                      <a:gd name="connsiteY544" fmla="*/ 1408173 h 2033219"/>
                      <a:gd name="connsiteX545" fmla="*/ 436079 w 3000308"/>
                      <a:gd name="connsiteY545" fmla="*/ 1451781 h 2033219"/>
                      <a:gd name="connsiteX546" fmla="*/ 421543 w 3000308"/>
                      <a:gd name="connsiteY546" fmla="*/ 1495389 h 2033219"/>
                      <a:gd name="connsiteX547" fmla="*/ 414275 w 3000308"/>
                      <a:gd name="connsiteY547" fmla="*/ 1524461 h 2033219"/>
                      <a:gd name="connsiteX548" fmla="*/ 414275 w 3000308"/>
                      <a:gd name="connsiteY548" fmla="*/ 1546265 h 2033219"/>
                      <a:gd name="connsiteX549" fmla="*/ 414275 w 3000308"/>
                      <a:gd name="connsiteY549" fmla="*/ 1568069 h 2033219"/>
                      <a:gd name="connsiteX550" fmla="*/ 421543 w 3000308"/>
                      <a:gd name="connsiteY550" fmla="*/ 1589873 h 2033219"/>
                      <a:gd name="connsiteX551" fmla="*/ 428811 w 3000308"/>
                      <a:gd name="connsiteY551" fmla="*/ 1611677 h 2033219"/>
                      <a:gd name="connsiteX552" fmla="*/ 436079 w 3000308"/>
                      <a:gd name="connsiteY552" fmla="*/ 1633481 h 2033219"/>
                      <a:gd name="connsiteX553" fmla="*/ 450615 w 3000308"/>
                      <a:gd name="connsiteY553" fmla="*/ 1655285 h 2033219"/>
                      <a:gd name="connsiteX554" fmla="*/ 465151 w 3000308"/>
                      <a:gd name="connsiteY554" fmla="*/ 1669821 h 2033219"/>
                      <a:gd name="connsiteX555" fmla="*/ 472419 w 3000308"/>
                      <a:gd name="connsiteY555" fmla="*/ 1677089 h 2033219"/>
                      <a:gd name="connsiteX556" fmla="*/ 472419 w 3000308"/>
                      <a:gd name="connsiteY556" fmla="*/ 1677089 h 2033219"/>
                      <a:gd name="connsiteX557" fmla="*/ 472419 w 3000308"/>
                      <a:gd name="connsiteY557" fmla="*/ 1684357 h 2033219"/>
                      <a:gd name="connsiteX558" fmla="*/ 465151 w 3000308"/>
                      <a:gd name="connsiteY558" fmla="*/ 1698892 h 2033219"/>
                      <a:gd name="connsiteX559" fmla="*/ 457883 w 3000308"/>
                      <a:gd name="connsiteY559" fmla="*/ 1706160 h 2033219"/>
                      <a:gd name="connsiteX560" fmla="*/ 450615 w 3000308"/>
                      <a:gd name="connsiteY560" fmla="*/ 1706160 h 2033219"/>
                      <a:gd name="connsiteX561" fmla="*/ 450615 w 3000308"/>
                      <a:gd name="connsiteY561" fmla="*/ 1706160 h 2033219"/>
                      <a:gd name="connsiteX562" fmla="*/ 436079 w 3000308"/>
                      <a:gd name="connsiteY562" fmla="*/ 1706160 h 2033219"/>
                      <a:gd name="connsiteX563" fmla="*/ 414275 w 3000308"/>
                      <a:gd name="connsiteY563" fmla="*/ 1698892 h 2033219"/>
                      <a:gd name="connsiteX564" fmla="*/ 370667 w 3000308"/>
                      <a:gd name="connsiteY564" fmla="*/ 1677089 h 2033219"/>
                      <a:gd name="connsiteX565" fmla="*/ 348863 w 3000308"/>
                      <a:gd name="connsiteY565" fmla="*/ 1662553 h 2033219"/>
                      <a:gd name="connsiteX566" fmla="*/ 327060 w 3000308"/>
                      <a:gd name="connsiteY566" fmla="*/ 1648017 h 2033219"/>
                      <a:gd name="connsiteX567" fmla="*/ 334328 w 3000308"/>
                      <a:gd name="connsiteY567" fmla="*/ 1640749 h 2033219"/>
                      <a:gd name="connsiteX568" fmla="*/ 348863 w 3000308"/>
                      <a:gd name="connsiteY568" fmla="*/ 1691624 h 2033219"/>
                      <a:gd name="connsiteX569" fmla="*/ 363399 w 3000308"/>
                      <a:gd name="connsiteY569" fmla="*/ 1742500 h 2033219"/>
                      <a:gd name="connsiteX570" fmla="*/ 392471 w 3000308"/>
                      <a:gd name="connsiteY570" fmla="*/ 1836984 h 2033219"/>
                      <a:gd name="connsiteX571" fmla="*/ 421543 w 3000308"/>
                      <a:gd name="connsiteY571" fmla="*/ 1924200 h 2033219"/>
                      <a:gd name="connsiteX572" fmla="*/ 450615 w 3000308"/>
                      <a:gd name="connsiteY572" fmla="*/ 2018684 h 2033219"/>
                      <a:gd name="connsiteX573" fmla="*/ 450615 w 3000308"/>
                      <a:gd name="connsiteY573" fmla="*/ 2025952 h 2033219"/>
                      <a:gd name="connsiteX574" fmla="*/ 443347 w 3000308"/>
                      <a:gd name="connsiteY574" fmla="*/ 2025952 h 2033219"/>
                      <a:gd name="connsiteX575" fmla="*/ 414275 w 3000308"/>
                      <a:gd name="connsiteY575" fmla="*/ 2018684 h 2033219"/>
                      <a:gd name="connsiteX576" fmla="*/ 385203 w 3000308"/>
                      <a:gd name="connsiteY576" fmla="*/ 2004148 h 2033219"/>
                      <a:gd name="connsiteX577" fmla="*/ 327060 w 3000308"/>
                      <a:gd name="connsiteY577" fmla="*/ 1975076 h 2033219"/>
                      <a:gd name="connsiteX578" fmla="*/ 276184 w 3000308"/>
                      <a:gd name="connsiteY578" fmla="*/ 1931468 h 2033219"/>
                      <a:gd name="connsiteX579" fmla="*/ 232576 w 3000308"/>
                      <a:gd name="connsiteY579" fmla="*/ 1880592 h 2033219"/>
                      <a:gd name="connsiteX580" fmla="*/ 196236 w 3000308"/>
                      <a:gd name="connsiteY580" fmla="*/ 1822448 h 2033219"/>
                      <a:gd name="connsiteX581" fmla="*/ 159896 w 3000308"/>
                      <a:gd name="connsiteY581" fmla="*/ 1764304 h 2033219"/>
                      <a:gd name="connsiteX582" fmla="*/ 130824 w 3000308"/>
                      <a:gd name="connsiteY582" fmla="*/ 1706160 h 2033219"/>
                      <a:gd name="connsiteX583" fmla="*/ 101752 w 3000308"/>
                      <a:gd name="connsiteY583" fmla="*/ 1648017 h 2033219"/>
                      <a:gd name="connsiteX584" fmla="*/ 87216 w 3000308"/>
                      <a:gd name="connsiteY584" fmla="*/ 1618945 h 2033219"/>
                      <a:gd name="connsiteX585" fmla="*/ 72680 w 3000308"/>
                      <a:gd name="connsiteY585" fmla="*/ 1589873 h 2033219"/>
                      <a:gd name="connsiteX586" fmla="*/ 43608 w 3000308"/>
                      <a:gd name="connsiteY586" fmla="*/ 1524461 h 2033219"/>
                      <a:gd name="connsiteX587" fmla="*/ 29072 w 3000308"/>
                      <a:gd name="connsiteY587" fmla="*/ 1459049 h 2033219"/>
                      <a:gd name="connsiteX588" fmla="*/ 14536 w 3000308"/>
                      <a:gd name="connsiteY588" fmla="*/ 1393637 h 2033219"/>
                      <a:gd name="connsiteX589" fmla="*/ 7268 w 3000308"/>
                      <a:gd name="connsiteY589" fmla="*/ 1328225 h 2033219"/>
                      <a:gd name="connsiteX590" fmla="*/ 0 w 3000308"/>
                      <a:gd name="connsiteY590" fmla="*/ 1291885 h 2033219"/>
                      <a:gd name="connsiteX591" fmla="*/ 0 w 3000308"/>
                      <a:gd name="connsiteY591" fmla="*/ 1255545 h 2033219"/>
                      <a:gd name="connsiteX592" fmla="*/ 0 w 3000308"/>
                      <a:gd name="connsiteY592" fmla="*/ 1219205 h 2033219"/>
                      <a:gd name="connsiteX593" fmla="*/ 0 w 3000308"/>
                      <a:gd name="connsiteY593" fmla="*/ 1204669 h 2033219"/>
                      <a:gd name="connsiteX594" fmla="*/ 0 w 3000308"/>
                      <a:gd name="connsiteY594" fmla="*/ 1190133 h 2033219"/>
                      <a:gd name="connsiteX595" fmla="*/ 0 w 3000308"/>
                      <a:gd name="connsiteY595" fmla="*/ 1124721 h 2033219"/>
                      <a:gd name="connsiteX596" fmla="*/ 65412 w 3000308"/>
                      <a:gd name="connsiteY596" fmla="*/ 826734 h 2033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Lst>
                    <a:rect l="l" t="t" r="r" b="b"/>
                    <a:pathLst>
                      <a:path w="3000308" h="2033219">
                        <a:moveTo>
                          <a:pt x="0" y="1190133"/>
                        </a:moveTo>
                        <a:lnTo>
                          <a:pt x="0" y="1204669"/>
                        </a:lnTo>
                        <a:lnTo>
                          <a:pt x="0" y="1219205"/>
                        </a:lnTo>
                        <a:lnTo>
                          <a:pt x="0" y="1255545"/>
                        </a:lnTo>
                        <a:lnTo>
                          <a:pt x="0" y="1291885"/>
                        </a:lnTo>
                        <a:lnTo>
                          <a:pt x="7268" y="1328225"/>
                        </a:lnTo>
                        <a:cubicBezTo>
                          <a:pt x="7268" y="1350029"/>
                          <a:pt x="14536" y="1371833"/>
                          <a:pt x="14536" y="1393637"/>
                        </a:cubicBezTo>
                        <a:lnTo>
                          <a:pt x="29072" y="1451781"/>
                        </a:lnTo>
                        <a:lnTo>
                          <a:pt x="43608" y="1517193"/>
                        </a:lnTo>
                        <a:cubicBezTo>
                          <a:pt x="50876" y="1538997"/>
                          <a:pt x="58144" y="1560801"/>
                          <a:pt x="65412" y="1582605"/>
                        </a:cubicBezTo>
                        <a:lnTo>
                          <a:pt x="79948" y="1611677"/>
                        </a:lnTo>
                        <a:lnTo>
                          <a:pt x="94484" y="1640749"/>
                        </a:lnTo>
                        <a:cubicBezTo>
                          <a:pt x="101752" y="1662553"/>
                          <a:pt x="109020" y="1684357"/>
                          <a:pt x="123556" y="1698892"/>
                        </a:cubicBezTo>
                        <a:cubicBezTo>
                          <a:pt x="130824" y="1727964"/>
                          <a:pt x="145360" y="1742500"/>
                          <a:pt x="152628" y="1764304"/>
                        </a:cubicBezTo>
                        <a:lnTo>
                          <a:pt x="188968" y="1822448"/>
                        </a:lnTo>
                        <a:lnTo>
                          <a:pt x="225308" y="1880592"/>
                        </a:lnTo>
                        <a:cubicBezTo>
                          <a:pt x="239844" y="1902396"/>
                          <a:pt x="254380" y="1916932"/>
                          <a:pt x="268916" y="1931468"/>
                        </a:cubicBezTo>
                        <a:cubicBezTo>
                          <a:pt x="283452" y="1946004"/>
                          <a:pt x="305256" y="1960540"/>
                          <a:pt x="319792" y="1975076"/>
                        </a:cubicBezTo>
                        <a:cubicBezTo>
                          <a:pt x="341596" y="1989612"/>
                          <a:pt x="356131" y="1996880"/>
                          <a:pt x="377935" y="2004148"/>
                        </a:cubicBezTo>
                        <a:cubicBezTo>
                          <a:pt x="385203" y="2011416"/>
                          <a:pt x="399739" y="2011416"/>
                          <a:pt x="407007" y="2018684"/>
                        </a:cubicBezTo>
                        <a:lnTo>
                          <a:pt x="436079" y="2025952"/>
                        </a:lnTo>
                        <a:lnTo>
                          <a:pt x="428811" y="2033220"/>
                        </a:lnTo>
                        <a:cubicBezTo>
                          <a:pt x="421543" y="1996880"/>
                          <a:pt x="414275" y="1967808"/>
                          <a:pt x="399739" y="1938736"/>
                        </a:cubicBezTo>
                        <a:lnTo>
                          <a:pt x="370667" y="1844252"/>
                        </a:lnTo>
                        <a:lnTo>
                          <a:pt x="341596" y="1749768"/>
                        </a:lnTo>
                        <a:cubicBezTo>
                          <a:pt x="356131" y="1720697"/>
                          <a:pt x="348863" y="1706160"/>
                          <a:pt x="348863" y="1684357"/>
                        </a:cubicBezTo>
                        <a:lnTo>
                          <a:pt x="334328" y="1633481"/>
                        </a:lnTo>
                        <a:lnTo>
                          <a:pt x="334328" y="1618945"/>
                        </a:lnTo>
                        <a:lnTo>
                          <a:pt x="341596" y="1626213"/>
                        </a:lnTo>
                        <a:lnTo>
                          <a:pt x="356131" y="1640749"/>
                        </a:lnTo>
                        <a:cubicBezTo>
                          <a:pt x="363399" y="1648017"/>
                          <a:pt x="370667" y="1648017"/>
                          <a:pt x="377935" y="1655285"/>
                        </a:cubicBezTo>
                        <a:cubicBezTo>
                          <a:pt x="392471" y="1669821"/>
                          <a:pt x="407007" y="1677089"/>
                          <a:pt x="421543" y="1684357"/>
                        </a:cubicBezTo>
                        <a:cubicBezTo>
                          <a:pt x="428811" y="1684357"/>
                          <a:pt x="436079" y="1691624"/>
                          <a:pt x="443347" y="1691624"/>
                        </a:cubicBezTo>
                        <a:lnTo>
                          <a:pt x="457883" y="1691624"/>
                        </a:lnTo>
                        <a:lnTo>
                          <a:pt x="457883" y="1691624"/>
                        </a:lnTo>
                        <a:cubicBezTo>
                          <a:pt x="457883" y="1691624"/>
                          <a:pt x="457883" y="1691624"/>
                          <a:pt x="457883" y="1691624"/>
                        </a:cubicBezTo>
                        <a:cubicBezTo>
                          <a:pt x="457883" y="1691624"/>
                          <a:pt x="457883" y="1691624"/>
                          <a:pt x="457883" y="1691624"/>
                        </a:cubicBezTo>
                        <a:cubicBezTo>
                          <a:pt x="457883" y="1691624"/>
                          <a:pt x="457883" y="1684357"/>
                          <a:pt x="457883" y="1684357"/>
                        </a:cubicBezTo>
                        <a:cubicBezTo>
                          <a:pt x="457883" y="1684357"/>
                          <a:pt x="457883" y="1684357"/>
                          <a:pt x="457883" y="1684357"/>
                        </a:cubicBezTo>
                        <a:cubicBezTo>
                          <a:pt x="457883" y="1684357"/>
                          <a:pt x="457883" y="1684357"/>
                          <a:pt x="457883" y="1684357"/>
                        </a:cubicBezTo>
                        <a:cubicBezTo>
                          <a:pt x="457883" y="1684357"/>
                          <a:pt x="457883" y="1684357"/>
                          <a:pt x="457883" y="1677089"/>
                        </a:cubicBezTo>
                        <a:lnTo>
                          <a:pt x="443347" y="1662553"/>
                        </a:lnTo>
                        <a:cubicBezTo>
                          <a:pt x="436079" y="1655285"/>
                          <a:pt x="436079" y="1648017"/>
                          <a:pt x="428811" y="1640749"/>
                        </a:cubicBezTo>
                        <a:cubicBezTo>
                          <a:pt x="421543" y="1633481"/>
                          <a:pt x="421543" y="1626213"/>
                          <a:pt x="414275" y="1618945"/>
                        </a:cubicBezTo>
                        <a:cubicBezTo>
                          <a:pt x="414275" y="1611677"/>
                          <a:pt x="407007" y="1604409"/>
                          <a:pt x="407007" y="1597141"/>
                        </a:cubicBezTo>
                        <a:cubicBezTo>
                          <a:pt x="407007" y="1589873"/>
                          <a:pt x="399739" y="1582605"/>
                          <a:pt x="399739" y="1575337"/>
                        </a:cubicBezTo>
                        <a:cubicBezTo>
                          <a:pt x="399739" y="1568069"/>
                          <a:pt x="399739" y="1560801"/>
                          <a:pt x="399739" y="1553533"/>
                        </a:cubicBezTo>
                        <a:lnTo>
                          <a:pt x="399739" y="1531729"/>
                        </a:lnTo>
                        <a:cubicBezTo>
                          <a:pt x="399739" y="1517193"/>
                          <a:pt x="407007" y="1502657"/>
                          <a:pt x="407007" y="1488121"/>
                        </a:cubicBezTo>
                        <a:cubicBezTo>
                          <a:pt x="421543" y="1466317"/>
                          <a:pt x="428811" y="1451781"/>
                          <a:pt x="428811" y="1437245"/>
                        </a:cubicBezTo>
                        <a:cubicBezTo>
                          <a:pt x="436079" y="1422709"/>
                          <a:pt x="443347" y="1408173"/>
                          <a:pt x="450615" y="1393637"/>
                        </a:cubicBezTo>
                        <a:cubicBezTo>
                          <a:pt x="465151" y="1364565"/>
                          <a:pt x="479687" y="1335493"/>
                          <a:pt x="494223" y="1306421"/>
                        </a:cubicBezTo>
                        <a:cubicBezTo>
                          <a:pt x="501491" y="1291885"/>
                          <a:pt x="508759" y="1277349"/>
                          <a:pt x="516027" y="1262813"/>
                        </a:cubicBezTo>
                        <a:cubicBezTo>
                          <a:pt x="523295" y="1248277"/>
                          <a:pt x="530563" y="1233741"/>
                          <a:pt x="530563" y="1219205"/>
                        </a:cubicBezTo>
                        <a:cubicBezTo>
                          <a:pt x="537831" y="1204669"/>
                          <a:pt x="537831" y="1190133"/>
                          <a:pt x="537831" y="1175597"/>
                        </a:cubicBezTo>
                        <a:cubicBezTo>
                          <a:pt x="537831" y="1161061"/>
                          <a:pt x="537831" y="1146525"/>
                          <a:pt x="537831" y="1131989"/>
                        </a:cubicBezTo>
                        <a:lnTo>
                          <a:pt x="537831" y="1095649"/>
                        </a:lnTo>
                        <a:lnTo>
                          <a:pt x="552367" y="1124721"/>
                        </a:lnTo>
                        <a:lnTo>
                          <a:pt x="574171" y="1161061"/>
                        </a:lnTo>
                        <a:lnTo>
                          <a:pt x="581439" y="1197401"/>
                        </a:lnTo>
                        <a:cubicBezTo>
                          <a:pt x="581439" y="1211937"/>
                          <a:pt x="588707" y="1219205"/>
                          <a:pt x="588707" y="1233741"/>
                        </a:cubicBezTo>
                        <a:lnTo>
                          <a:pt x="588707" y="1248277"/>
                        </a:lnTo>
                        <a:cubicBezTo>
                          <a:pt x="588707" y="1255545"/>
                          <a:pt x="588707" y="1262813"/>
                          <a:pt x="588707" y="1262813"/>
                        </a:cubicBezTo>
                        <a:cubicBezTo>
                          <a:pt x="588707" y="1277349"/>
                          <a:pt x="588707" y="1284617"/>
                          <a:pt x="588707" y="1299153"/>
                        </a:cubicBezTo>
                        <a:lnTo>
                          <a:pt x="588707" y="1313689"/>
                        </a:lnTo>
                        <a:lnTo>
                          <a:pt x="588707" y="1320957"/>
                        </a:lnTo>
                        <a:lnTo>
                          <a:pt x="588707" y="1328225"/>
                        </a:lnTo>
                        <a:cubicBezTo>
                          <a:pt x="588707" y="1342761"/>
                          <a:pt x="588707" y="1350029"/>
                          <a:pt x="581439" y="1364565"/>
                        </a:cubicBezTo>
                        <a:cubicBezTo>
                          <a:pt x="581439" y="1371833"/>
                          <a:pt x="581439" y="1379101"/>
                          <a:pt x="574171" y="1379101"/>
                        </a:cubicBezTo>
                        <a:lnTo>
                          <a:pt x="566903" y="1393637"/>
                        </a:lnTo>
                        <a:lnTo>
                          <a:pt x="566903" y="1393637"/>
                        </a:lnTo>
                        <a:lnTo>
                          <a:pt x="566903" y="1393637"/>
                        </a:lnTo>
                        <a:lnTo>
                          <a:pt x="559635" y="1400905"/>
                        </a:lnTo>
                        <a:lnTo>
                          <a:pt x="559635" y="1400905"/>
                        </a:lnTo>
                        <a:lnTo>
                          <a:pt x="559635" y="1400905"/>
                        </a:lnTo>
                        <a:lnTo>
                          <a:pt x="559635" y="1400905"/>
                        </a:lnTo>
                        <a:cubicBezTo>
                          <a:pt x="559635" y="1400905"/>
                          <a:pt x="559635" y="1400905"/>
                          <a:pt x="559635" y="1400905"/>
                        </a:cubicBezTo>
                        <a:cubicBezTo>
                          <a:pt x="559635" y="1400905"/>
                          <a:pt x="559635" y="1400905"/>
                          <a:pt x="559635" y="1400905"/>
                        </a:cubicBezTo>
                        <a:cubicBezTo>
                          <a:pt x="559635" y="1400905"/>
                          <a:pt x="559635" y="1400905"/>
                          <a:pt x="559635" y="1400905"/>
                        </a:cubicBezTo>
                        <a:cubicBezTo>
                          <a:pt x="559635" y="1400905"/>
                          <a:pt x="559635" y="1400905"/>
                          <a:pt x="559635" y="1400905"/>
                        </a:cubicBezTo>
                        <a:cubicBezTo>
                          <a:pt x="559635" y="1400905"/>
                          <a:pt x="559635" y="1400905"/>
                          <a:pt x="559635" y="1400905"/>
                        </a:cubicBezTo>
                        <a:cubicBezTo>
                          <a:pt x="559635" y="1400905"/>
                          <a:pt x="559635" y="1400905"/>
                          <a:pt x="559635" y="1400905"/>
                        </a:cubicBezTo>
                        <a:cubicBezTo>
                          <a:pt x="559635" y="1400905"/>
                          <a:pt x="559635" y="1400905"/>
                          <a:pt x="559635" y="1400905"/>
                        </a:cubicBezTo>
                        <a:lnTo>
                          <a:pt x="559635" y="1400905"/>
                        </a:lnTo>
                        <a:lnTo>
                          <a:pt x="559635" y="1400905"/>
                        </a:lnTo>
                        <a:lnTo>
                          <a:pt x="559635" y="1400905"/>
                        </a:lnTo>
                        <a:cubicBezTo>
                          <a:pt x="559635" y="1400905"/>
                          <a:pt x="559635" y="1400905"/>
                          <a:pt x="559635" y="1400905"/>
                        </a:cubicBezTo>
                        <a:lnTo>
                          <a:pt x="559635" y="1400905"/>
                        </a:lnTo>
                        <a:lnTo>
                          <a:pt x="559635" y="1400905"/>
                        </a:lnTo>
                        <a:lnTo>
                          <a:pt x="559635" y="1400905"/>
                        </a:lnTo>
                        <a:lnTo>
                          <a:pt x="559635" y="1400905"/>
                        </a:lnTo>
                        <a:lnTo>
                          <a:pt x="559635" y="1400905"/>
                        </a:lnTo>
                        <a:lnTo>
                          <a:pt x="559635" y="1400905"/>
                        </a:lnTo>
                        <a:lnTo>
                          <a:pt x="566903" y="1386369"/>
                        </a:lnTo>
                        <a:lnTo>
                          <a:pt x="566903" y="1400905"/>
                        </a:lnTo>
                        <a:lnTo>
                          <a:pt x="566903" y="1400905"/>
                        </a:lnTo>
                        <a:lnTo>
                          <a:pt x="552367" y="1400905"/>
                        </a:lnTo>
                        <a:lnTo>
                          <a:pt x="552367" y="1400905"/>
                        </a:lnTo>
                        <a:lnTo>
                          <a:pt x="552367" y="1400905"/>
                        </a:lnTo>
                        <a:lnTo>
                          <a:pt x="552367" y="1400905"/>
                        </a:lnTo>
                        <a:lnTo>
                          <a:pt x="559635" y="1393637"/>
                        </a:lnTo>
                        <a:lnTo>
                          <a:pt x="559635" y="1393637"/>
                        </a:lnTo>
                        <a:lnTo>
                          <a:pt x="559635" y="1393637"/>
                        </a:lnTo>
                        <a:lnTo>
                          <a:pt x="588707" y="1357297"/>
                        </a:lnTo>
                        <a:lnTo>
                          <a:pt x="610511" y="1313689"/>
                        </a:lnTo>
                        <a:cubicBezTo>
                          <a:pt x="617779" y="1299153"/>
                          <a:pt x="625047" y="1284617"/>
                          <a:pt x="625047" y="1270081"/>
                        </a:cubicBezTo>
                        <a:cubicBezTo>
                          <a:pt x="639583" y="1262813"/>
                          <a:pt x="646851" y="1248277"/>
                          <a:pt x="654119" y="1233741"/>
                        </a:cubicBezTo>
                        <a:lnTo>
                          <a:pt x="661387" y="1190133"/>
                        </a:lnTo>
                        <a:lnTo>
                          <a:pt x="668655" y="1139257"/>
                        </a:lnTo>
                        <a:lnTo>
                          <a:pt x="668655" y="1088381"/>
                        </a:lnTo>
                        <a:lnTo>
                          <a:pt x="661387" y="1037505"/>
                        </a:lnTo>
                        <a:lnTo>
                          <a:pt x="661387" y="1015701"/>
                        </a:lnTo>
                        <a:lnTo>
                          <a:pt x="675923" y="1030237"/>
                        </a:lnTo>
                        <a:lnTo>
                          <a:pt x="704995" y="1059309"/>
                        </a:lnTo>
                        <a:cubicBezTo>
                          <a:pt x="712263" y="1066577"/>
                          <a:pt x="726799" y="1073845"/>
                          <a:pt x="741335" y="1088381"/>
                        </a:cubicBezTo>
                        <a:cubicBezTo>
                          <a:pt x="763139" y="1102917"/>
                          <a:pt x="784943" y="1124721"/>
                          <a:pt x="814015" y="1139257"/>
                        </a:cubicBezTo>
                        <a:lnTo>
                          <a:pt x="835819" y="1146525"/>
                        </a:lnTo>
                        <a:lnTo>
                          <a:pt x="857623" y="1153793"/>
                        </a:lnTo>
                        <a:cubicBezTo>
                          <a:pt x="872159" y="1161061"/>
                          <a:pt x="879427" y="1168329"/>
                          <a:pt x="893963" y="1168329"/>
                        </a:cubicBezTo>
                        <a:cubicBezTo>
                          <a:pt x="923035" y="1182865"/>
                          <a:pt x="944839" y="1190133"/>
                          <a:pt x="973911" y="1197401"/>
                        </a:cubicBezTo>
                        <a:lnTo>
                          <a:pt x="1017518" y="1211937"/>
                        </a:lnTo>
                        <a:lnTo>
                          <a:pt x="1061126" y="1219205"/>
                        </a:lnTo>
                        <a:lnTo>
                          <a:pt x="1082930" y="1226473"/>
                        </a:lnTo>
                        <a:cubicBezTo>
                          <a:pt x="1090198" y="1226473"/>
                          <a:pt x="1097466" y="1226473"/>
                          <a:pt x="1104734" y="1226473"/>
                        </a:cubicBezTo>
                        <a:lnTo>
                          <a:pt x="1148342" y="1233741"/>
                        </a:lnTo>
                        <a:cubicBezTo>
                          <a:pt x="1162878" y="1233741"/>
                          <a:pt x="1177414" y="1233741"/>
                          <a:pt x="1191950" y="1233741"/>
                        </a:cubicBezTo>
                        <a:cubicBezTo>
                          <a:pt x="1206486" y="1233741"/>
                          <a:pt x="1221022" y="1233741"/>
                          <a:pt x="1235558" y="1233741"/>
                        </a:cubicBezTo>
                        <a:cubicBezTo>
                          <a:pt x="1264630" y="1233741"/>
                          <a:pt x="1293702" y="1233741"/>
                          <a:pt x="1322774" y="1226473"/>
                        </a:cubicBezTo>
                        <a:cubicBezTo>
                          <a:pt x="1337310" y="1226473"/>
                          <a:pt x="1351846" y="1226473"/>
                          <a:pt x="1366382" y="1219205"/>
                        </a:cubicBezTo>
                        <a:lnTo>
                          <a:pt x="1409990" y="1211937"/>
                        </a:lnTo>
                        <a:cubicBezTo>
                          <a:pt x="1417258" y="1211937"/>
                          <a:pt x="1424526" y="1211937"/>
                          <a:pt x="1431794" y="1204669"/>
                        </a:cubicBezTo>
                        <a:lnTo>
                          <a:pt x="1453598" y="1197401"/>
                        </a:lnTo>
                        <a:cubicBezTo>
                          <a:pt x="1468134" y="1197401"/>
                          <a:pt x="1482670" y="1190133"/>
                          <a:pt x="1497206" y="1182865"/>
                        </a:cubicBezTo>
                        <a:cubicBezTo>
                          <a:pt x="1504474" y="1182865"/>
                          <a:pt x="1511742" y="1175597"/>
                          <a:pt x="1519010" y="1175597"/>
                        </a:cubicBezTo>
                        <a:lnTo>
                          <a:pt x="1526278" y="1168329"/>
                        </a:lnTo>
                        <a:cubicBezTo>
                          <a:pt x="1526278" y="1168329"/>
                          <a:pt x="1526278" y="1168329"/>
                          <a:pt x="1526278" y="1161061"/>
                        </a:cubicBezTo>
                        <a:cubicBezTo>
                          <a:pt x="1526278" y="1161061"/>
                          <a:pt x="1526278" y="1153793"/>
                          <a:pt x="1526278" y="1153793"/>
                        </a:cubicBezTo>
                        <a:cubicBezTo>
                          <a:pt x="1526278" y="1153793"/>
                          <a:pt x="1526278" y="1153793"/>
                          <a:pt x="1526278" y="1153793"/>
                        </a:cubicBezTo>
                        <a:cubicBezTo>
                          <a:pt x="1526278" y="1153793"/>
                          <a:pt x="1526278" y="1153793"/>
                          <a:pt x="1519010" y="1153793"/>
                        </a:cubicBezTo>
                        <a:lnTo>
                          <a:pt x="1497206" y="1153793"/>
                        </a:lnTo>
                        <a:cubicBezTo>
                          <a:pt x="1468134" y="1153793"/>
                          <a:pt x="1439062" y="1146525"/>
                          <a:pt x="1409990" y="1146525"/>
                        </a:cubicBezTo>
                        <a:cubicBezTo>
                          <a:pt x="1351846" y="1131989"/>
                          <a:pt x="1300970" y="1117453"/>
                          <a:pt x="1242826" y="1095649"/>
                        </a:cubicBezTo>
                        <a:lnTo>
                          <a:pt x="1206486" y="1081113"/>
                        </a:lnTo>
                        <a:cubicBezTo>
                          <a:pt x="1191950" y="1073845"/>
                          <a:pt x="1177414" y="1066577"/>
                          <a:pt x="1170146" y="1059309"/>
                        </a:cubicBezTo>
                        <a:lnTo>
                          <a:pt x="1133806" y="1037505"/>
                        </a:lnTo>
                        <a:lnTo>
                          <a:pt x="1097466" y="1008433"/>
                        </a:lnTo>
                        <a:lnTo>
                          <a:pt x="1075662" y="1015701"/>
                        </a:lnTo>
                        <a:cubicBezTo>
                          <a:pt x="1097466" y="1022970"/>
                          <a:pt x="1112002" y="1037505"/>
                          <a:pt x="1133806" y="1044773"/>
                        </a:cubicBezTo>
                        <a:cubicBezTo>
                          <a:pt x="1155610" y="1052041"/>
                          <a:pt x="1170146" y="1059309"/>
                          <a:pt x="1191950" y="1066577"/>
                        </a:cubicBezTo>
                        <a:cubicBezTo>
                          <a:pt x="1199218" y="1073845"/>
                          <a:pt x="1213754" y="1073845"/>
                          <a:pt x="1221022" y="1073845"/>
                        </a:cubicBezTo>
                        <a:cubicBezTo>
                          <a:pt x="1228290" y="1073845"/>
                          <a:pt x="1242826" y="1081113"/>
                          <a:pt x="1250094" y="1081113"/>
                        </a:cubicBezTo>
                        <a:cubicBezTo>
                          <a:pt x="1271898" y="1088381"/>
                          <a:pt x="1293702" y="1088381"/>
                          <a:pt x="1315506" y="1088381"/>
                        </a:cubicBezTo>
                        <a:lnTo>
                          <a:pt x="1344578" y="1088381"/>
                        </a:lnTo>
                        <a:lnTo>
                          <a:pt x="1373650" y="1088381"/>
                        </a:lnTo>
                        <a:cubicBezTo>
                          <a:pt x="1395454" y="1088381"/>
                          <a:pt x="1417258" y="1081113"/>
                          <a:pt x="1439062" y="1081113"/>
                        </a:cubicBezTo>
                        <a:cubicBezTo>
                          <a:pt x="1460866" y="1081113"/>
                          <a:pt x="1482670" y="1073845"/>
                          <a:pt x="1504474" y="1066577"/>
                        </a:cubicBezTo>
                        <a:cubicBezTo>
                          <a:pt x="1526278" y="1059309"/>
                          <a:pt x="1548082" y="1052041"/>
                          <a:pt x="1569886" y="1052041"/>
                        </a:cubicBezTo>
                        <a:cubicBezTo>
                          <a:pt x="1613494" y="1037505"/>
                          <a:pt x="1649834" y="1030237"/>
                          <a:pt x="1693442" y="1008433"/>
                        </a:cubicBezTo>
                        <a:lnTo>
                          <a:pt x="1707978" y="1001166"/>
                        </a:lnTo>
                        <a:cubicBezTo>
                          <a:pt x="1715245" y="1001166"/>
                          <a:pt x="1715245" y="993898"/>
                          <a:pt x="1722513" y="993898"/>
                        </a:cubicBezTo>
                        <a:cubicBezTo>
                          <a:pt x="1729781" y="986630"/>
                          <a:pt x="1729781" y="993898"/>
                          <a:pt x="1729781" y="986630"/>
                        </a:cubicBezTo>
                        <a:cubicBezTo>
                          <a:pt x="1729781" y="986630"/>
                          <a:pt x="1729781" y="986630"/>
                          <a:pt x="1722513" y="986630"/>
                        </a:cubicBezTo>
                        <a:lnTo>
                          <a:pt x="1657102" y="986630"/>
                        </a:lnTo>
                        <a:lnTo>
                          <a:pt x="1591690" y="986630"/>
                        </a:lnTo>
                        <a:lnTo>
                          <a:pt x="1526278" y="979362"/>
                        </a:lnTo>
                        <a:lnTo>
                          <a:pt x="1460866" y="964826"/>
                        </a:lnTo>
                        <a:cubicBezTo>
                          <a:pt x="1439062" y="957558"/>
                          <a:pt x="1417258" y="950290"/>
                          <a:pt x="1395454" y="950290"/>
                        </a:cubicBezTo>
                        <a:lnTo>
                          <a:pt x="1337310" y="935754"/>
                        </a:lnTo>
                        <a:lnTo>
                          <a:pt x="1402722" y="943022"/>
                        </a:lnTo>
                        <a:lnTo>
                          <a:pt x="1497206" y="950290"/>
                        </a:lnTo>
                        <a:cubicBezTo>
                          <a:pt x="1526278" y="950290"/>
                          <a:pt x="1562618" y="957558"/>
                          <a:pt x="1591690" y="957558"/>
                        </a:cubicBezTo>
                        <a:cubicBezTo>
                          <a:pt x="1606226" y="957558"/>
                          <a:pt x="1620762" y="957558"/>
                          <a:pt x="1635298" y="964826"/>
                        </a:cubicBezTo>
                        <a:lnTo>
                          <a:pt x="1678905" y="972094"/>
                        </a:lnTo>
                        <a:cubicBezTo>
                          <a:pt x="1707978" y="979362"/>
                          <a:pt x="1744318" y="979362"/>
                          <a:pt x="1773389" y="986630"/>
                        </a:cubicBezTo>
                        <a:cubicBezTo>
                          <a:pt x="1838801" y="1001166"/>
                          <a:pt x="1896945" y="1015701"/>
                          <a:pt x="1955089" y="1044773"/>
                        </a:cubicBezTo>
                        <a:cubicBezTo>
                          <a:pt x="1962357" y="1044773"/>
                          <a:pt x="1969625" y="1052041"/>
                          <a:pt x="1976893" y="1059309"/>
                        </a:cubicBezTo>
                        <a:cubicBezTo>
                          <a:pt x="1984161" y="1066577"/>
                          <a:pt x="1991429" y="1066577"/>
                          <a:pt x="1998697" y="1073845"/>
                        </a:cubicBezTo>
                        <a:cubicBezTo>
                          <a:pt x="2013233" y="1081113"/>
                          <a:pt x="2027769" y="1095649"/>
                          <a:pt x="2035037" y="1102917"/>
                        </a:cubicBezTo>
                        <a:cubicBezTo>
                          <a:pt x="2049573" y="1110185"/>
                          <a:pt x="2056841" y="1124721"/>
                          <a:pt x="2071377" y="1139257"/>
                        </a:cubicBezTo>
                        <a:lnTo>
                          <a:pt x="2085913" y="1161061"/>
                        </a:lnTo>
                        <a:lnTo>
                          <a:pt x="2085913" y="1168329"/>
                        </a:lnTo>
                        <a:cubicBezTo>
                          <a:pt x="2085913" y="1168329"/>
                          <a:pt x="2085913" y="1175597"/>
                          <a:pt x="2085913" y="1168329"/>
                        </a:cubicBezTo>
                        <a:cubicBezTo>
                          <a:pt x="2085913" y="1168329"/>
                          <a:pt x="2085913" y="1168329"/>
                          <a:pt x="2085913" y="1168329"/>
                        </a:cubicBezTo>
                        <a:cubicBezTo>
                          <a:pt x="2085913" y="1168329"/>
                          <a:pt x="2085913" y="1168329"/>
                          <a:pt x="2085913" y="1168329"/>
                        </a:cubicBezTo>
                        <a:lnTo>
                          <a:pt x="2085913" y="1161061"/>
                        </a:lnTo>
                        <a:cubicBezTo>
                          <a:pt x="2085913" y="1161061"/>
                          <a:pt x="2085913" y="1161061"/>
                          <a:pt x="2085913" y="1161061"/>
                        </a:cubicBezTo>
                        <a:lnTo>
                          <a:pt x="2085913" y="1161061"/>
                        </a:lnTo>
                        <a:lnTo>
                          <a:pt x="2085913" y="1161061"/>
                        </a:lnTo>
                        <a:cubicBezTo>
                          <a:pt x="2085913" y="1161061"/>
                          <a:pt x="2085913" y="1161061"/>
                          <a:pt x="2085913" y="1161061"/>
                        </a:cubicBezTo>
                        <a:lnTo>
                          <a:pt x="2085913" y="1161061"/>
                        </a:lnTo>
                        <a:lnTo>
                          <a:pt x="2085913" y="1161061"/>
                        </a:lnTo>
                        <a:lnTo>
                          <a:pt x="2085913" y="1161061"/>
                        </a:lnTo>
                        <a:lnTo>
                          <a:pt x="2085913" y="1153793"/>
                        </a:lnTo>
                        <a:lnTo>
                          <a:pt x="2085913" y="1146525"/>
                        </a:lnTo>
                        <a:cubicBezTo>
                          <a:pt x="2085913" y="1139257"/>
                          <a:pt x="2085913" y="1131989"/>
                          <a:pt x="2085913" y="1124721"/>
                        </a:cubicBezTo>
                        <a:cubicBezTo>
                          <a:pt x="2085913" y="1110185"/>
                          <a:pt x="2078645" y="1095649"/>
                          <a:pt x="2078645" y="1081113"/>
                        </a:cubicBezTo>
                        <a:cubicBezTo>
                          <a:pt x="2078645" y="1073845"/>
                          <a:pt x="2071377" y="1066577"/>
                          <a:pt x="2071377" y="1059309"/>
                        </a:cubicBezTo>
                        <a:cubicBezTo>
                          <a:pt x="2071377" y="1052041"/>
                          <a:pt x="2064109" y="1044773"/>
                          <a:pt x="2064109" y="1037505"/>
                        </a:cubicBezTo>
                        <a:cubicBezTo>
                          <a:pt x="2064109" y="1030237"/>
                          <a:pt x="2056841" y="1022970"/>
                          <a:pt x="2056841" y="1015701"/>
                        </a:cubicBezTo>
                        <a:cubicBezTo>
                          <a:pt x="2049573" y="1008433"/>
                          <a:pt x="2049573" y="1001166"/>
                          <a:pt x="2042305" y="993898"/>
                        </a:cubicBezTo>
                        <a:lnTo>
                          <a:pt x="2027769" y="979362"/>
                        </a:lnTo>
                        <a:lnTo>
                          <a:pt x="2013233" y="964826"/>
                        </a:lnTo>
                        <a:cubicBezTo>
                          <a:pt x="2005965" y="957558"/>
                          <a:pt x="2005965" y="950290"/>
                          <a:pt x="1998697" y="950290"/>
                        </a:cubicBezTo>
                        <a:lnTo>
                          <a:pt x="1984161" y="935754"/>
                        </a:lnTo>
                        <a:cubicBezTo>
                          <a:pt x="1976893" y="928486"/>
                          <a:pt x="1962357" y="913950"/>
                          <a:pt x="1947821" y="906682"/>
                        </a:cubicBezTo>
                        <a:cubicBezTo>
                          <a:pt x="1940553" y="899414"/>
                          <a:pt x="1933285" y="899414"/>
                          <a:pt x="1933285" y="892146"/>
                        </a:cubicBezTo>
                        <a:lnTo>
                          <a:pt x="1918749" y="877610"/>
                        </a:lnTo>
                        <a:lnTo>
                          <a:pt x="1904213" y="870342"/>
                        </a:lnTo>
                        <a:lnTo>
                          <a:pt x="1918749" y="870342"/>
                        </a:lnTo>
                        <a:lnTo>
                          <a:pt x="1962357" y="877610"/>
                        </a:lnTo>
                        <a:cubicBezTo>
                          <a:pt x="1976893" y="877610"/>
                          <a:pt x="1991429" y="877610"/>
                          <a:pt x="2005965" y="884878"/>
                        </a:cubicBezTo>
                        <a:lnTo>
                          <a:pt x="2049573" y="892146"/>
                        </a:lnTo>
                        <a:cubicBezTo>
                          <a:pt x="2064109" y="892146"/>
                          <a:pt x="2078645" y="899414"/>
                          <a:pt x="2093181" y="906682"/>
                        </a:cubicBezTo>
                        <a:lnTo>
                          <a:pt x="2136789" y="921218"/>
                        </a:lnTo>
                        <a:cubicBezTo>
                          <a:pt x="2144057" y="921218"/>
                          <a:pt x="2151325" y="928486"/>
                          <a:pt x="2158593" y="928486"/>
                        </a:cubicBezTo>
                        <a:lnTo>
                          <a:pt x="2180397" y="935754"/>
                        </a:lnTo>
                        <a:lnTo>
                          <a:pt x="2224005" y="957558"/>
                        </a:lnTo>
                        <a:cubicBezTo>
                          <a:pt x="2238541" y="964826"/>
                          <a:pt x="2253077" y="972094"/>
                          <a:pt x="2267613" y="979362"/>
                        </a:cubicBezTo>
                        <a:cubicBezTo>
                          <a:pt x="2282149" y="986630"/>
                          <a:pt x="2296685" y="993898"/>
                          <a:pt x="2303953" y="1001166"/>
                        </a:cubicBezTo>
                        <a:cubicBezTo>
                          <a:pt x="2318489" y="1008433"/>
                          <a:pt x="2333025" y="1015701"/>
                          <a:pt x="2340293" y="1022970"/>
                        </a:cubicBezTo>
                        <a:cubicBezTo>
                          <a:pt x="2354828" y="1030237"/>
                          <a:pt x="2362097" y="1037505"/>
                          <a:pt x="2376633" y="1052041"/>
                        </a:cubicBezTo>
                        <a:lnTo>
                          <a:pt x="2412973" y="1081113"/>
                        </a:lnTo>
                        <a:lnTo>
                          <a:pt x="2449313" y="1110185"/>
                        </a:lnTo>
                        <a:cubicBezTo>
                          <a:pt x="2463848" y="1117453"/>
                          <a:pt x="2471116" y="1131989"/>
                          <a:pt x="2485653" y="1139257"/>
                        </a:cubicBezTo>
                        <a:cubicBezTo>
                          <a:pt x="2500188" y="1146525"/>
                          <a:pt x="2507456" y="1161061"/>
                          <a:pt x="2514724" y="1175597"/>
                        </a:cubicBezTo>
                        <a:cubicBezTo>
                          <a:pt x="2521992" y="1182865"/>
                          <a:pt x="2521992" y="1190133"/>
                          <a:pt x="2529260" y="1190133"/>
                        </a:cubicBezTo>
                        <a:cubicBezTo>
                          <a:pt x="2529260" y="1190133"/>
                          <a:pt x="2536528" y="1197401"/>
                          <a:pt x="2536528" y="1197401"/>
                        </a:cubicBezTo>
                        <a:cubicBezTo>
                          <a:pt x="2536528" y="1197401"/>
                          <a:pt x="2536528" y="1197401"/>
                          <a:pt x="2536528" y="1197401"/>
                        </a:cubicBezTo>
                        <a:cubicBezTo>
                          <a:pt x="2536528" y="1197401"/>
                          <a:pt x="2536528" y="1197401"/>
                          <a:pt x="2536528" y="1197401"/>
                        </a:cubicBezTo>
                        <a:cubicBezTo>
                          <a:pt x="2536528" y="1197401"/>
                          <a:pt x="2536528" y="1197401"/>
                          <a:pt x="2536528" y="1197401"/>
                        </a:cubicBezTo>
                        <a:cubicBezTo>
                          <a:pt x="2536528" y="1197401"/>
                          <a:pt x="2536528" y="1197401"/>
                          <a:pt x="2536528" y="1197401"/>
                        </a:cubicBezTo>
                        <a:lnTo>
                          <a:pt x="2536528" y="1190133"/>
                        </a:lnTo>
                        <a:cubicBezTo>
                          <a:pt x="2536528" y="1190133"/>
                          <a:pt x="2536528" y="1190133"/>
                          <a:pt x="2536528" y="1190133"/>
                        </a:cubicBezTo>
                        <a:cubicBezTo>
                          <a:pt x="2536528" y="1190133"/>
                          <a:pt x="2536528" y="1190133"/>
                          <a:pt x="2536528" y="1190133"/>
                        </a:cubicBezTo>
                        <a:lnTo>
                          <a:pt x="2536528" y="1182865"/>
                        </a:lnTo>
                        <a:lnTo>
                          <a:pt x="2536528" y="1175597"/>
                        </a:lnTo>
                        <a:lnTo>
                          <a:pt x="2536528" y="1153793"/>
                        </a:lnTo>
                        <a:cubicBezTo>
                          <a:pt x="2536528" y="1153793"/>
                          <a:pt x="2536528" y="1146525"/>
                          <a:pt x="2536528" y="1146525"/>
                        </a:cubicBezTo>
                        <a:lnTo>
                          <a:pt x="2536528" y="1139257"/>
                        </a:lnTo>
                        <a:lnTo>
                          <a:pt x="2536528" y="1117453"/>
                        </a:lnTo>
                        <a:lnTo>
                          <a:pt x="2536528" y="1102917"/>
                        </a:lnTo>
                        <a:lnTo>
                          <a:pt x="2543796" y="1117453"/>
                        </a:lnTo>
                        <a:lnTo>
                          <a:pt x="2565600" y="1153793"/>
                        </a:lnTo>
                        <a:cubicBezTo>
                          <a:pt x="2572868" y="1168329"/>
                          <a:pt x="2580136" y="1182865"/>
                          <a:pt x="2580136" y="1197401"/>
                        </a:cubicBezTo>
                        <a:cubicBezTo>
                          <a:pt x="2587404" y="1211937"/>
                          <a:pt x="2594672" y="1226473"/>
                          <a:pt x="2594672" y="1241009"/>
                        </a:cubicBezTo>
                        <a:lnTo>
                          <a:pt x="2609208" y="1284617"/>
                        </a:lnTo>
                        <a:lnTo>
                          <a:pt x="2616476" y="1328225"/>
                        </a:lnTo>
                        <a:cubicBezTo>
                          <a:pt x="2623744" y="1342761"/>
                          <a:pt x="2623744" y="1357297"/>
                          <a:pt x="2623744" y="1371833"/>
                        </a:cubicBezTo>
                        <a:cubicBezTo>
                          <a:pt x="2623744" y="1386369"/>
                          <a:pt x="2623744" y="1400905"/>
                          <a:pt x="2623744" y="1415441"/>
                        </a:cubicBezTo>
                        <a:cubicBezTo>
                          <a:pt x="2623744" y="1429977"/>
                          <a:pt x="2623744" y="1444513"/>
                          <a:pt x="2623744" y="1459049"/>
                        </a:cubicBezTo>
                        <a:cubicBezTo>
                          <a:pt x="2623744" y="1517193"/>
                          <a:pt x="2623744" y="1575337"/>
                          <a:pt x="2623744" y="1633481"/>
                        </a:cubicBezTo>
                        <a:cubicBezTo>
                          <a:pt x="2623744" y="1648017"/>
                          <a:pt x="2623744" y="1662553"/>
                          <a:pt x="2623744" y="1677089"/>
                        </a:cubicBezTo>
                        <a:cubicBezTo>
                          <a:pt x="2623744" y="1691624"/>
                          <a:pt x="2623744" y="1706160"/>
                          <a:pt x="2631012" y="1720697"/>
                        </a:cubicBezTo>
                        <a:cubicBezTo>
                          <a:pt x="2631012" y="1735232"/>
                          <a:pt x="2638280" y="1749768"/>
                          <a:pt x="2638280" y="1764304"/>
                        </a:cubicBezTo>
                        <a:lnTo>
                          <a:pt x="2645548" y="1807912"/>
                        </a:lnTo>
                        <a:lnTo>
                          <a:pt x="2638280" y="1807912"/>
                        </a:lnTo>
                        <a:cubicBezTo>
                          <a:pt x="2681888" y="1778840"/>
                          <a:pt x="2718228" y="1742500"/>
                          <a:pt x="2754568" y="1713428"/>
                        </a:cubicBezTo>
                        <a:cubicBezTo>
                          <a:pt x="2790908" y="1677089"/>
                          <a:pt x="2819980" y="1640749"/>
                          <a:pt x="2849052" y="1597141"/>
                        </a:cubicBezTo>
                        <a:cubicBezTo>
                          <a:pt x="2878124" y="1553533"/>
                          <a:pt x="2899928" y="1509925"/>
                          <a:pt x="2921732" y="1466317"/>
                        </a:cubicBezTo>
                        <a:cubicBezTo>
                          <a:pt x="2921732" y="1459049"/>
                          <a:pt x="2929000" y="1451781"/>
                          <a:pt x="2929000" y="1451781"/>
                        </a:cubicBezTo>
                        <a:lnTo>
                          <a:pt x="2936268" y="1437245"/>
                        </a:lnTo>
                        <a:lnTo>
                          <a:pt x="2950804" y="1400905"/>
                        </a:lnTo>
                        <a:cubicBezTo>
                          <a:pt x="2958072" y="1379101"/>
                          <a:pt x="2965340" y="1350029"/>
                          <a:pt x="2972608" y="1328225"/>
                        </a:cubicBezTo>
                        <a:cubicBezTo>
                          <a:pt x="2994412" y="1226473"/>
                          <a:pt x="3001680" y="1124721"/>
                          <a:pt x="2979876" y="1030237"/>
                        </a:cubicBezTo>
                        <a:cubicBezTo>
                          <a:pt x="2965340" y="928486"/>
                          <a:pt x="2921732" y="834002"/>
                          <a:pt x="2870856" y="754054"/>
                        </a:cubicBezTo>
                        <a:cubicBezTo>
                          <a:pt x="2841784" y="710446"/>
                          <a:pt x="2812712" y="674106"/>
                          <a:pt x="2783640" y="630498"/>
                        </a:cubicBezTo>
                        <a:cubicBezTo>
                          <a:pt x="2747300" y="594158"/>
                          <a:pt x="2718228" y="557818"/>
                          <a:pt x="2674620" y="521478"/>
                        </a:cubicBezTo>
                        <a:lnTo>
                          <a:pt x="2645548" y="499674"/>
                        </a:lnTo>
                        <a:lnTo>
                          <a:pt x="2616476" y="477870"/>
                        </a:lnTo>
                        <a:cubicBezTo>
                          <a:pt x="2594672" y="463334"/>
                          <a:pt x="2572868" y="448798"/>
                          <a:pt x="2558332" y="434262"/>
                        </a:cubicBezTo>
                        <a:cubicBezTo>
                          <a:pt x="2536528" y="419726"/>
                          <a:pt x="2514724" y="405190"/>
                          <a:pt x="2492920" y="390654"/>
                        </a:cubicBezTo>
                        <a:lnTo>
                          <a:pt x="2463848" y="368850"/>
                        </a:lnTo>
                        <a:lnTo>
                          <a:pt x="2427508" y="347047"/>
                        </a:lnTo>
                        <a:lnTo>
                          <a:pt x="2362097" y="310707"/>
                        </a:lnTo>
                        <a:lnTo>
                          <a:pt x="2296685" y="274367"/>
                        </a:lnTo>
                        <a:cubicBezTo>
                          <a:pt x="2274881" y="259831"/>
                          <a:pt x="2253077" y="252563"/>
                          <a:pt x="2231273" y="238027"/>
                        </a:cubicBezTo>
                        <a:cubicBezTo>
                          <a:pt x="2209469" y="230759"/>
                          <a:pt x="2187665" y="216223"/>
                          <a:pt x="2165861" y="208955"/>
                        </a:cubicBezTo>
                        <a:cubicBezTo>
                          <a:pt x="2071377" y="165347"/>
                          <a:pt x="1976893" y="136275"/>
                          <a:pt x="1882409" y="107203"/>
                        </a:cubicBezTo>
                        <a:cubicBezTo>
                          <a:pt x="1787925" y="78131"/>
                          <a:pt x="1686174" y="63595"/>
                          <a:pt x="1584422" y="49059"/>
                        </a:cubicBezTo>
                        <a:cubicBezTo>
                          <a:pt x="1482670" y="41791"/>
                          <a:pt x="1380918" y="34523"/>
                          <a:pt x="1279166" y="41791"/>
                        </a:cubicBezTo>
                        <a:cubicBezTo>
                          <a:pt x="1177414" y="49059"/>
                          <a:pt x="1075662" y="63595"/>
                          <a:pt x="981179" y="92667"/>
                        </a:cubicBezTo>
                        <a:cubicBezTo>
                          <a:pt x="959375" y="99935"/>
                          <a:pt x="930303" y="107203"/>
                          <a:pt x="908499" y="114471"/>
                        </a:cubicBezTo>
                        <a:lnTo>
                          <a:pt x="835819" y="143543"/>
                        </a:lnTo>
                        <a:lnTo>
                          <a:pt x="763139" y="172615"/>
                        </a:lnTo>
                        <a:cubicBezTo>
                          <a:pt x="748603" y="179883"/>
                          <a:pt x="741335" y="187151"/>
                          <a:pt x="726799" y="187151"/>
                        </a:cubicBezTo>
                        <a:lnTo>
                          <a:pt x="697727" y="179883"/>
                        </a:lnTo>
                        <a:cubicBezTo>
                          <a:pt x="675923" y="194419"/>
                          <a:pt x="654119" y="208955"/>
                          <a:pt x="639583" y="223491"/>
                        </a:cubicBezTo>
                        <a:cubicBezTo>
                          <a:pt x="625047" y="230759"/>
                          <a:pt x="617779" y="238027"/>
                          <a:pt x="610511" y="245295"/>
                        </a:cubicBezTo>
                        <a:lnTo>
                          <a:pt x="581439" y="274367"/>
                        </a:lnTo>
                        <a:cubicBezTo>
                          <a:pt x="559635" y="288903"/>
                          <a:pt x="545099" y="310707"/>
                          <a:pt x="530563" y="325243"/>
                        </a:cubicBezTo>
                        <a:cubicBezTo>
                          <a:pt x="508759" y="347047"/>
                          <a:pt x="494223" y="368850"/>
                          <a:pt x="479687" y="390654"/>
                        </a:cubicBezTo>
                        <a:cubicBezTo>
                          <a:pt x="450615" y="426994"/>
                          <a:pt x="414275" y="463334"/>
                          <a:pt x="377935" y="499674"/>
                        </a:cubicBezTo>
                        <a:cubicBezTo>
                          <a:pt x="363399" y="521478"/>
                          <a:pt x="341596" y="536014"/>
                          <a:pt x="319792" y="550550"/>
                        </a:cubicBezTo>
                        <a:lnTo>
                          <a:pt x="261648" y="594158"/>
                        </a:lnTo>
                        <a:cubicBezTo>
                          <a:pt x="181700" y="659570"/>
                          <a:pt x="116288" y="739518"/>
                          <a:pt x="72680" y="826734"/>
                        </a:cubicBezTo>
                        <a:cubicBezTo>
                          <a:pt x="29072" y="921218"/>
                          <a:pt x="7268" y="1015701"/>
                          <a:pt x="0" y="1117453"/>
                        </a:cubicBezTo>
                        <a:lnTo>
                          <a:pt x="0" y="1190133"/>
                        </a:lnTo>
                        <a:close/>
                        <a:moveTo>
                          <a:pt x="65412" y="826734"/>
                        </a:moveTo>
                        <a:cubicBezTo>
                          <a:pt x="109020" y="739518"/>
                          <a:pt x="174432" y="652302"/>
                          <a:pt x="254380" y="594158"/>
                        </a:cubicBezTo>
                        <a:lnTo>
                          <a:pt x="312524" y="543282"/>
                        </a:lnTo>
                        <a:cubicBezTo>
                          <a:pt x="334328" y="528746"/>
                          <a:pt x="356131" y="514210"/>
                          <a:pt x="370667" y="492406"/>
                        </a:cubicBezTo>
                        <a:cubicBezTo>
                          <a:pt x="407007" y="456066"/>
                          <a:pt x="443347" y="419726"/>
                          <a:pt x="472419" y="383386"/>
                        </a:cubicBezTo>
                        <a:cubicBezTo>
                          <a:pt x="494223" y="368850"/>
                          <a:pt x="508759" y="347047"/>
                          <a:pt x="523295" y="325243"/>
                        </a:cubicBezTo>
                        <a:cubicBezTo>
                          <a:pt x="537831" y="303439"/>
                          <a:pt x="559635" y="288903"/>
                          <a:pt x="574171" y="267099"/>
                        </a:cubicBezTo>
                        <a:lnTo>
                          <a:pt x="603243" y="238027"/>
                        </a:lnTo>
                        <a:cubicBezTo>
                          <a:pt x="610511" y="230759"/>
                          <a:pt x="625047" y="223491"/>
                          <a:pt x="632315" y="216223"/>
                        </a:cubicBezTo>
                        <a:cubicBezTo>
                          <a:pt x="654119" y="201687"/>
                          <a:pt x="675923" y="187151"/>
                          <a:pt x="697727" y="172615"/>
                        </a:cubicBezTo>
                        <a:lnTo>
                          <a:pt x="734067" y="150811"/>
                        </a:lnTo>
                        <a:cubicBezTo>
                          <a:pt x="741335" y="150811"/>
                          <a:pt x="748603" y="143543"/>
                          <a:pt x="763139" y="143543"/>
                        </a:cubicBezTo>
                        <a:lnTo>
                          <a:pt x="828551" y="114471"/>
                        </a:lnTo>
                        <a:lnTo>
                          <a:pt x="901231" y="85399"/>
                        </a:lnTo>
                        <a:cubicBezTo>
                          <a:pt x="923035" y="78131"/>
                          <a:pt x="952107" y="70863"/>
                          <a:pt x="973911" y="63595"/>
                        </a:cubicBezTo>
                        <a:cubicBezTo>
                          <a:pt x="1068394" y="34523"/>
                          <a:pt x="1170146" y="19987"/>
                          <a:pt x="1271898" y="5451"/>
                        </a:cubicBezTo>
                        <a:cubicBezTo>
                          <a:pt x="1373650" y="-1817"/>
                          <a:pt x="1475402" y="-1817"/>
                          <a:pt x="1577154" y="5451"/>
                        </a:cubicBezTo>
                        <a:cubicBezTo>
                          <a:pt x="1678905" y="12719"/>
                          <a:pt x="1780657" y="34523"/>
                          <a:pt x="1875141" y="63595"/>
                        </a:cubicBezTo>
                        <a:cubicBezTo>
                          <a:pt x="1969625" y="92667"/>
                          <a:pt x="2071377" y="121739"/>
                          <a:pt x="2158593" y="165347"/>
                        </a:cubicBezTo>
                        <a:cubicBezTo>
                          <a:pt x="2180397" y="172615"/>
                          <a:pt x="2202201" y="187151"/>
                          <a:pt x="2231273" y="194419"/>
                        </a:cubicBezTo>
                        <a:cubicBezTo>
                          <a:pt x="2253077" y="208955"/>
                          <a:pt x="2274881" y="216223"/>
                          <a:pt x="2296685" y="230759"/>
                        </a:cubicBezTo>
                        <a:lnTo>
                          <a:pt x="2362097" y="267099"/>
                        </a:lnTo>
                        <a:lnTo>
                          <a:pt x="2427508" y="303439"/>
                        </a:lnTo>
                        <a:lnTo>
                          <a:pt x="2463848" y="325243"/>
                        </a:lnTo>
                        <a:lnTo>
                          <a:pt x="2492920" y="347047"/>
                        </a:lnTo>
                        <a:cubicBezTo>
                          <a:pt x="2514724" y="361582"/>
                          <a:pt x="2536528" y="376118"/>
                          <a:pt x="2558332" y="390654"/>
                        </a:cubicBezTo>
                        <a:cubicBezTo>
                          <a:pt x="2587404" y="405190"/>
                          <a:pt x="2601940" y="419726"/>
                          <a:pt x="2623744" y="434262"/>
                        </a:cubicBezTo>
                        <a:lnTo>
                          <a:pt x="2652816" y="456066"/>
                        </a:lnTo>
                        <a:lnTo>
                          <a:pt x="2681888" y="477870"/>
                        </a:lnTo>
                        <a:cubicBezTo>
                          <a:pt x="2718228" y="514210"/>
                          <a:pt x="2754568" y="550550"/>
                          <a:pt x="2790908" y="586890"/>
                        </a:cubicBezTo>
                        <a:cubicBezTo>
                          <a:pt x="2819980" y="623230"/>
                          <a:pt x="2856320" y="666838"/>
                          <a:pt x="2878124" y="710446"/>
                        </a:cubicBezTo>
                        <a:cubicBezTo>
                          <a:pt x="2929000" y="797662"/>
                          <a:pt x="2972608" y="892146"/>
                          <a:pt x="2987144" y="993898"/>
                        </a:cubicBezTo>
                        <a:cubicBezTo>
                          <a:pt x="3008948" y="1095649"/>
                          <a:pt x="3001680" y="1197401"/>
                          <a:pt x="2979876" y="1299153"/>
                        </a:cubicBezTo>
                        <a:cubicBezTo>
                          <a:pt x="2972608" y="1320957"/>
                          <a:pt x="2965340" y="1350029"/>
                          <a:pt x="2958072" y="1371833"/>
                        </a:cubicBezTo>
                        <a:lnTo>
                          <a:pt x="2943536" y="1408173"/>
                        </a:lnTo>
                        <a:lnTo>
                          <a:pt x="2936268" y="1422709"/>
                        </a:lnTo>
                        <a:cubicBezTo>
                          <a:pt x="2936268" y="1429977"/>
                          <a:pt x="2929000" y="1437245"/>
                          <a:pt x="2929000" y="1437245"/>
                        </a:cubicBezTo>
                        <a:cubicBezTo>
                          <a:pt x="2907196" y="1480853"/>
                          <a:pt x="2885392" y="1524461"/>
                          <a:pt x="2856320" y="1568069"/>
                        </a:cubicBezTo>
                        <a:cubicBezTo>
                          <a:pt x="2827248" y="1611677"/>
                          <a:pt x="2790908" y="1648017"/>
                          <a:pt x="2754568" y="1684357"/>
                        </a:cubicBezTo>
                        <a:cubicBezTo>
                          <a:pt x="2718228" y="1720697"/>
                          <a:pt x="2681888" y="1749768"/>
                          <a:pt x="2638280" y="1778840"/>
                        </a:cubicBezTo>
                        <a:lnTo>
                          <a:pt x="2638280" y="1778840"/>
                        </a:lnTo>
                        <a:lnTo>
                          <a:pt x="2638280" y="1771572"/>
                        </a:lnTo>
                        <a:lnTo>
                          <a:pt x="2631012" y="1727964"/>
                        </a:lnTo>
                        <a:cubicBezTo>
                          <a:pt x="2631012" y="1713428"/>
                          <a:pt x="2623744" y="1698892"/>
                          <a:pt x="2623744" y="1684357"/>
                        </a:cubicBezTo>
                        <a:cubicBezTo>
                          <a:pt x="2623744" y="1669821"/>
                          <a:pt x="2616476" y="1655285"/>
                          <a:pt x="2616476" y="1640749"/>
                        </a:cubicBezTo>
                        <a:cubicBezTo>
                          <a:pt x="2616476" y="1626213"/>
                          <a:pt x="2616476" y="1611677"/>
                          <a:pt x="2616476" y="1597141"/>
                        </a:cubicBezTo>
                        <a:cubicBezTo>
                          <a:pt x="2616476" y="1538997"/>
                          <a:pt x="2616476" y="1480853"/>
                          <a:pt x="2616476" y="1422709"/>
                        </a:cubicBezTo>
                        <a:cubicBezTo>
                          <a:pt x="2616476" y="1408173"/>
                          <a:pt x="2616476" y="1393637"/>
                          <a:pt x="2616476" y="1379101"/>
                        </a:cubicBezTo>
                        <a:cubicBezTo>
                          <a:pt x="2616476" y="1364565"/>
                          <a:pt x="2616476" y="1350029"/>
                          <a:pt x="2616476" y="1335493"/>
                        </a:cubicBezTo>
                        <a:cubicBezTo>
                          <a:pt x="2616476" y="1320957"/>
                          <a:pt x="2616476" y="1306421"/>
                          <a:pt x="2609208" y="1291885"/>
                        </a:cubicBezTo>
                        <a:lnTo>
                          <a:pt x="2601940" y="1248277"/>
                        </a:lnTo>
                        <a:lnTo>
                          <a:pt x="2580136" y="1233741"/>
                        </a:lnTo>
                        <a:cubicBezTo>
                          <a:pt x="2572868" y="1219205"/>
                          <a:pt x="2572868" y="1204669"/>
                          <a:pt x="2565600" y="1190133"/>
                        </a:cubicBezTo>
                        <a:cubicBezTo>
                          <a:pt x="2558332" y="1175597"/>
                          <a:pt x="2558332" y="1161061"/>
                          <a:pt x="2551064" y="1153793"/>
                        </a:cubicBezTo>
                        <a:lnTo>
                          <a:pt x="2529260" y="1110185"/>
                        </a:lnTo>
                        <a:lnTo>
                          <a:pt x="2536528" y="1110185"/>
                        </a:lnTo>
                        <a:lnTo>
                          <a:pt x="2536528" y="1131989"/>
                        </a:lnTo>
                        <a:lnTo>
                          <a:pt x="2536528" y="1139257"/>
                        </a:lnTo>
                        <a:cubicBezTo>
                          <a:pt x="2536528" y="1139257"/>
                          <a:pt x="2536528" y="1146525"/>
                          <a:pt x="2536528" y="1146525"/>
                        </a:cubicBezTo>
                        <a:lnTo>
                          <a:pt x="2536528" y="1168329"/>
                        </a:lnTo>
                        <a:lnTo>
                          <a:pt x="2536528" y="1175597"/>
                        </a:lnTo>
                        <a:lnTo>
                          <a:pt x="2536528" y="1182865"/>
                        </a:lnTo>
                        <a:cubicBezTo>
                          <a:pt x="2536528" y="1182865"/>
                          <a:pt x="2536528" y="1182865"/>
                          <a:pt x="2536528" y="1182865"/>
                        </a:cubicBezTo>
                        <a:cubicBezTo>
                          <a:pt x="2536528" y="1182865"/>
                          <a:pt x="2536528" y="1182865"/>
                          <a:pt x="2536528" y="1182865"/>
                        </a:cubicBezTo>
                        <a:lnTo>
                          <a:pt x="2536528" y="1175597"/>
                        </a:lnTo>
                        <a:cubicBezTo>
                          <a:pt x="2536528" y="1175597"/>
                          <a:pt x="2536528" y="1175597"/>
                          <a:pt x="2536528" y="1175597"/>
                        </a:cubicBezTo>
                        <a:cubicBezTo>
                          <a:pt x="2536528" y="1175597"/>
                          <a:pt x="2536528" y="1175597"/>
                          <a:pt x="2536528" y="1175597"/>
                        </a:cubicBezTo>
                        <a:cubicBezTo>
                          <a:pt x="2536528" y="1175597"/>
                          <a:pt x="2536528" y="1182865"/>
                          <a:pt x="2536528" y="1182865"/>
                        </a:cubicBezTo>
                        <a:cubicBezTo>
                          <a:pt x="2536528" y="1182865"/>
                          <a:pt x="2529260" y="1190133"/>
                          <a:pt x="2529260" y="1182865"/>
                        </a:cubicBezTo>
                        <a:cubicBezTo>
                          <a:pt x="2521992" y="1182865"/>
                          <a:pt x="2521992" y="1175597"/>
                          <a:pt x="2521992" y="1175597"/>
                        </a:cubicBezTo>
                        <a:cubicBezTo>
                          <a:pt x="2514724" y="1168329"/>
                          <a:pt x="2514724" y="1161061"/>
                          <a:pt x="2507456" y="1161061"/>
                        </a:cubicBezTo>
                        <a:cubicBezTo>
                          <a:pt x="2500188" y="1146525"/>
                          <a:pt x="2485653" y="1139257"/>
                          <a:pt x="2478384" y="1124721"/>
                        </a:cubicBezTo>
                        <a:cubicBezTo>
                          <a:pt x="2463848" y="1117453"/>
                          <a:pt x="2456580" y="1102917"/>
                          <a:pt x="2442044" y="1095649"/>
                        </a:cubicBezTo>
                        <a:lnTo>
                          <a:pt x="2405704" y="1066577"/>
                        </a:lnTo>
                        <a:lnTo>
                          <a:pt x="2369365" y="1037505"/>
                        </a:lnTo>
                        <a:cubicBezTo>
                          <a:pt x="2354828" y="1030237"/>
                          <a:pt x="2347561" y="1022970"/>
                          <a:pt x="2333025" y="1008433"/>
                        </a:cubicBezTo>
                        <a:cubicBezTo>
                          <a:pt x="2318489" y="1001166"/>
                          <a:pt x="2303953" y="993898"/>
                          <a:pt x="2296685" y="986630"/>
                        </a:cubicBezTo>
                        <a:cubicBezTo>
                          <a:pt x="2282149" y="979362"/>
                          <a:pt x="2267613" y="972094"/>
                          <a:pt x="2260345" y="964826"/>
                        </a:cubicBezTo>
                        <a:cubicBezTo>
                          <a:pt x="2245809" y="957558"/>
                          <a:pt x="2231273" y="950290"/>
                          <a:pt x="2216737" y="943022"/>
                        </a:cubicBezTo>
                        <a:lnTo>
                          <a:pt x="2165861" y="928486"/>
                        </a:lnTo>
                        <a:lnTo>
                          <a:pt x="2144057" y="921218"/>
                        </a:lnTo>
                        <a:cubicBezTo>
                          <a:pt x="2136789" y="921218"/>
                          <a:pt x="2129521" y="913950"/>
                          <a:pt x="2122253" y="913950"/>
                        </a:cubicBezTo>
                        <a:lnTo>
                          <a:pt x="2078645" y="899414"/>
                        </a:lnTo>
                        <a:cubicBezTo>
                          <a:pt x="2064109" y="892146"/>
                          <a:pt x="2049573" y="892146"/>
                          <a:pt x="2035037" y="884878"/>
                        </a:cubicBezTo>
                        <a:lnTo>
                          <a:pt x="1991429" y="877610"/>
                        </a:lnTo>
                        <a:cubicBezTo>
                          <a:pt x="1976893" y="877610"/>
                          <a:pt x="1962357" y="870342"/>
                          <a:pt x="1947821" y="870342"/>
                        </a:cubicBezTo>
                        <a:lnTo>
                          <a:pt x="1904213" y="863074"/>
                        </a:lnTo>
                        <a:lnTo>
                          <a:pt x="1904213" y="855806"/>
                        </a:lnTo>
                        <a:lnTo>
                          <a:pt x="1926017" y="870342"/>
                        </a:lnTo>
                        <a:cubicBezTo>
                          <a:pt x="1933285" y="877610"/>
                          <a:pt x="1940553" y="877610"/>
                          <a:pt x="1940553" y="884878"/>
                        </a:cubicBezTo>
                        <a:cubicBezTo>
                          <a:pt x="1955089" y="892146"/>
                          <a:pt x="1962357" y="899414"/>
                          <a:pt x="1976893" y="913950"/>
                        </a:cubicBezTo>
                        <a:lnTo>
                          <a:pt x="1991429" y="928486"/>
                        </a:lnTo>
                        <a:cubicBezTo>
                          <a:pt x="1998697" y="935754"/>
                          <a:pt x="1998697" y="943022"/>
                          <a:pt x="2005965" y="943022"/>
                        </a:cubicBezTo>
                        <a:lnTo>
                          <a:pt x="2020501" y="957558"/>
                        </a:lnTo>
                        <a:lnTo>
                          <a:pt x="2035037" y="972094"/>
                        </a:lnTo>
                        <a:cubicBezTo>
                          <a:pt x="2042305" y="979362"/>
                          <a:pt x="2042305" y="986630"/>
                          <a:pt x="2049573" y="993898"/>
                        </a:cubicBezTo>
                        <a:cubicBezTo>
                          <a:pt x="2056841" y="1001166"/>
                          <a:pt x="2056841" y="1008433"/>
                          <a:pt x="2056841" y="1015701"/>
                        </a:cubicBezTo>
                        <a:cubicBezTo>
                          <a:pt x="2056841" y="1022970"/>
                          <a:pt x="2064109" y="1030237"/>
                          <a:pt x="2064109" y="1037505"/>
                        </a:cubicBezTo>
                        <a:cubicBezTo>
                          <a:pt x="2064109" y="1044773"/>
                          <a:pt x="2071377" y="1052041"/>
                          <a:pt x="2071377" y="1059309"/>
                        </a:cubicBezTo>
                        <a:cubicBezTo>
                          <a:pt x="2078645" y="1073845"/>
                          <a:pt x="2078645" y="1088381"/>
                          <a:pt x="2078645" y="1102917"/>
                        </a:cubicBezTo>
                        <a:cubicBezTo>
                          <a:pt x="2078645" y="1110185"/>
                          <a:pt x="2078645" y="1117453"/>
                          <a:pt x="2078645" y="1124721"/>
                        </a:cubicBezTo>
                        <a:lnTo>
                          <a:pt x="2078645" y="1139257"/>
                        </a:lnTo>
                        <a:lnTo>
                          <a:pt x="2078645" y="1146525"/>
                        </a:lnTo>
                        <a:lnTo>
                          <a:pt x="2078645" y="1146525"/>
                        </a:lnTo>
                        <a:lnTo>
                          <a:pt x="2078645" y="1146525"/>
                        </a:lnTo>
                        <a:lnTo>
                          <a:pt x="2078645" y="1146525"/>
                        </a:lnTo>
                        <a:lnTo>
                          <a:pt x="2078645" y="1146525"/>
                        </a:lnTo>
                        <a:lnTo>
                          <a:pt x="2078645" y="1146525"/>
                        </a:lnTo>
                        <a:lnTo>
                          <a:pt x="2078645" y="1146525"/>
                        </a:lnTo>
                        <a:cubicBezTo>
                          <a:pt x="2078645" y="1146525"/>
                          <a:pt x="2078645" y="1153793"/>
                          <a:pt x="2078645" y="1153793"/>
                        </a:cubicBezTo>
                        <a:lnTo>
                          <a:pt x="2078645" y="1146525"/>
                        </a:lnTo>
                        <a:lnTo>
                          <a:pt x="2078645" y="1146525"/>
                        </a:lnTo>
                        <a:lnTo>
                          <a:pt x="2078645" y="1146525"/>
                        </a:lnTo>
                        <a:cubicBezTo>
                          <a:pt x="2078645" y="1146525"/>
                          <a:pt x="2078645" y="1146525"/>
                          <a:pt x="2078645" y="1146525"/>
                        </a:cubicBezTo>
                        <a:lnTo>
                          <a:pt x="2078645" y="1146525"/>
                        </a:lnTo>
                        <a:cubicBezTo>
                          <a:pt x="2078645" y="1146525"/>
                          <a:pt x="2078645" y="1146525"/>
                          <a:pt x="2078645" y="1146525"/>
                        </a:cubicBezTo>
                        <a:cubicBezTo>
                          <a:pt x="2078645" y="1153793"/>
                          <a:pt x="2071377" y="1153793"/>
                          <a:pt x="2064109" y="1153793"/>
                        </a:cubicBezTo>
                        <a:cubicBezTo>
                          <a:pt x="2056841" y="1153793"/>
                          <a:pt x="2056841" y="1146525"/>
                          <a:pt x="2056841" y="1146525"/>
                        </a:cubicBezTo>
                        <a:lnTo>
                          <a:pt x="2056841" y="1139257"/>
                        </a:lnTo>
                        <a:lnTo>
                          <a:pt x="2042305" y="1117453"/>
                        </a:lnTo>
                        <a:cubicBezTo>
                          <a:pt x="2035037" y="1102917"/>
                          <a:pt x="2020501" y="1095649"/>
                          <a:pt x="2013233" y="1081113"/>
                        </a:cubicBezTo>
                        <a:cubicBezTo>
                          <a:pt x="1998697" y="1066577"/>
                          <a:pt x="1991429" y="1059309"/>
                          <a:pt x="1976893" y="1052041"/>
                        </a:cubicBezTo>
                        <a:cubicBezTo>
                          <a:pt x="1969625" y="1044773"/>
                          <a:pt x="1962357" y="1044773"/>
                          <a:pt x="1955089" y="1037505"/>
                        </a:cubicBezTo>
                        <a:cubicBezTo>
                          <a:pt x="1947821" y="1030237"/>
                          <a:pt x="1940553" y="1030237"/>
                          <a:pt x="1933285" y="1022970"/>
                        </a:cubicBezTo>
                        <a:cubicBezTo>
                          <a:pt x="1875141" y="993898"/>
                          <a:pt x="1816997" y="979362"/>
                          <a:pt x="1758853" y="964826"/>
                        </a:cubicBezTo>
                        <a:cubicBezTo>
                          <a:pt x="1729781" y="957558"/>
                          <a:pt x="1700710" y="957558"/>
                          <a:pt x="1664370" y="950290"/>
                        </a:cubicBezTo>
                        <a:lnTo>
                          <a:pt x="1620762" y="943022"/>
                        </a:lnTo>
                        <a:cubicBezTo>
                          <a:pt x="1606226" y="943022"/>
                          <a:pt x="1591690" y="943022"/>
                          <a:pt x="1577154" y="935754"/>
                        </a:cubicBezTo>
                        <a:cubicBezTo>
                          <a:pt x="1548082" y="935754"/>
                          <a:pt x="1511742" y="928486"/>
                          <a:pt x="1482670" y="928486"/>
                        </a:cubicBezTo>
                        <a:lnTo>
                          <a:pt x="1388186" y="921218"/>
                        </a:lnTo>
                        <a:lnTo>
                          <a:pt x="1388186" y="906682"/>
                        </a:lnTo>
                        <a:lnTo>
                          <a:pt x="1446330" y="921218"/>
                        </a:lnTo>
                        <a:lnTo>
                          <a:pt x="1511742" y="935754"/>
                        </a:lnTo>
                        <a:lnTo>
                          <a:pt x="1577154" y="943022"/>
                        </a:lnTo>
                        <a:lnTo>
                          <a:pt x="1642566" y="943022"/>
                        </a:lnTo>
                        <a:lnTo>
                          <a:pt x="1707978" y="943022"/>
                        </a:lnTo>
                        <a:lnTo>
                          <a:pt x="1707978" y="943022"/>
                        </a:lnTo>
                        <a:lnTo>
                          <a:pt x="1707978" y="943022"/>
                        </a:lnTo>
                        <a:lnTo>
                          <a:pt x="1707978" y="943022"/>
                        </a:lnTo>
                        <a:lnTo>
                          <a:pt x="1707978" y="943022"/>
                        </a:lnTo>
                        <a:lnTo>
                          <a:pt x="1707978" y="943022"/>
                        </a:lnTo>
                        <a:cubicBezTo>
                          <a:pt x="1707978" y="943022"/>
                          <a:pt x="1707978" y="943022"/>
                          <a:pt x="1707978" y="943022"/>
                        </a:cubicBezTo>
                        <a:cubicBezTo>
                          <a:pt x="1707978" y="943022"/>
                          <a:pt x="1707978" y="943022"/>
                          <a:pt x="1715245" y="943022"/>
                        </a:cubicBezTo>
                        <a:cubicBezTo>
                          <a:pt x="1722513" y="943022"/>
                          <a:pt x="1722513" y="950290"/>
                          <a:pt x="1722513" y="957558"/>
                        </a:cubicBezTo>
                        <a:cubicBezTo>
                          <a:pt x="1722513" y="964826"/>
                          <a:pt x="1722513" y="964826"/>
                          <a:pt x="1722513" y="972094"/>
                        </a:cubicBezTo>
                        <a:cubicBezTo>
                          <a:pt x="1722513" y="972094"/>
                          <a:pt x="1722513" y="972094"/>
                          <a:pt x="1722513" y="972094"/>
                        </a:cubicBezTo>
                        <a:lnTo>
                          <a:pt x="1722513" y="972094"/>
                        </a:lnTo>
                        <a:lnTo>
                          <a:pt x="1722513" y="972094"/>
                        </a:lnTo>
                        <a:cubicBezTo>
                          <a:pt x="1715245" y="972094"/>
                          <a:pt x="1715245" y="979362"/>
                          <a:pt x="1707978" y="979362"/>
                        </a:cubicBezTo>
                        <a:lnTo>
                          <a:pt x="1693442" y="986630"/>
                        </a:lnTo>
                        <a:cubicBezTo>
                          <a:pt x="1657102" y="1008433"/>
                          <a:pt x="1613494" y="1015701"/>
                          <a:pt x="1569886" y="1030237"/>
                        </a:cubicBezTo>
                        <a:cubicBezTo>
                          <a:pt x="1548082" y="1037505"/>
                          <a:pt x="1526278" y="1044773"/>
                          <a:pt x="1504474" y="1044773"/>
                        </a:cubicBezTo>
                        <a:cubicBezTo>
                          <a:pt x="1482670" y="1052041"/>
                          <a:pt x="1460866" y="1052041"/>
                          <a:pt x="1439062" y="1059309"/>
                        </a:cubicBezTo>
                        <a:cubicBezTo>
                          <a:pt x="1417258" y="1059309"/>
                          <a:pt x="1395454" y="1066577"/>
                          <a:pt x="1373650" y="1066577"/>
                        </a:cubicBezTo>
                        <a:lnTo>
                          <a:pt x="1344578" y="1066577"/>
                        </a:lnTo>
                        <a:lnTo>
                          <a:pt x="1315506" y="1066577"/>
                        </a:lnTo>
                        <a:cubicBezTo>
                          <a:pt x="1293702" y="1066577"/>
                          <a:pt x="1271898" y="1059309"/>
                          <a:pt x="1250094" y="1059309"/>
                        </a:cubicBezTo>
                        <a:cubicBezTo>
                          <a:pt x="1235558" y="1059309"/>
                          <a:pt x="1228290" y="1052041"/>
                          <a:pt x="1221022" y="1052041"/>
                        </a:cubicBezTo>
                        <a:cubicBezTo>
                          <a:pt x="1213754" y="1052041"/>
                          <a:pt x="1199218" y="1044773"/>
                          <a:pt x="1191950" y="1044773"/>
                        </a:cubicBezTo>
                        <a:cubicBezTo>
                          <a:pt x="1170146" y="1037505"/>
                          <a:pt x="1148342" y="1030237"/>
                          <a:pt x="1133806" y="1022970"/>
                        </a:cubicBezTo>
                        <a:cubicBezTo>
                          <a:pt x="1112002" y="1015701"/>
                          <a:pt x="1097466" y="1001166"/>
                          <a:pt x="1075662" y="993898"/>
                        </a:cubicBezTo>
                        <a:lnTo>
                          <a:pt x="1075662" y="1015701"/>
                        </a:lnTo>
                        <a:lnTo>
                          <a:pt x="1112002" y="1044773"/>
                        </a:lnTo>
                        <a:lnTo>
                          <a:pt x="1148342" y="1066577"/>
                        </a:lnTo>
                        <a:cubicBezTo>
                          <a:pt x="1162878" y="1073845"/>
                          <a:pt x="1170146" y="1081113"/>
                          <a:pt x="1184682" y="1088381"/>
                        </a:cubicBezTo>
                        <a:lnTo>
                          <a:pt x="1221022" y="1102917"/>
                        </a:lnTo>
                        <a:cubicBezTo>
                          <a:pt x="1271898" y="1124721"/>
                          <a:pt x="1330042" y="1139257"/>
                          <a:pt x="1380918" y="1153793"/>
                        </a:cubicBezTo>
                        <a:cubicBezTo>
                          <a:pt x="1409990" y="1161061"/>
                          <a:pt x="1439062" y="1161061"/>
                          <a:pt x="1468134" y="1161061"/>
                        </a:cubicBezTo>
                        <a:lnTo>
                          <a:pt x="1489938" y="1161061"/>
                        </a:lnTo>
                        <a:cubicBezTo>
                          <a:pt x="1489938" y="1161061"/>
                          <a:pt x="1489938" y="1161061"/>
                          <a:pt x="1497206" y="1161061"/>
                        </a:cubicBezTo>
                        <a:cubicBezTo>
                          <a:pt x="1504474" y="1161061"/>
                          <a:pt x="1504474" y="1168329"/>
                          <a:pt x="1504474" y="1168329"/>
                        </a:cubicBezTo>
                        <a:cubicBezTo>
                          <a:pt x="1504474" y="1175597"/>
                          <a:pt x="1511742" y="1175597"/>
                          <a:pt x="1504474" y="1182865"/>
                        </a:cubicBezTo>
                        <a:cubicBezTo>
                          <a:pt x="1504474" y="1190133"/>
                          <a:pt x="1497206" y="1190133"/>
                          <a:pt x="1497206" y="1197401"/>
                        </a:cubicBezTo>
                        <a:cubicBezTo>
                          <a:pt x="1489938" y="1197401"/>
                          <a:pt x="1489938" y="1204669"/>
                          <a:pt x="1489938" y="1204669"/>
                        </a:cubicBezTo>
                        <a:cubicBezTo>
                          <a:pt x="1482670" y="1204669"/>
                          <a:pt x="1475402" y="1211937"/>
                          <a:pt x="1468134" y="1211937"/>
                        </a:cubicBezTo>
                        <a:cubicBezTo>
                          <a:pt x="1453598" y="1219205"/>
                          <a:pt x="1439062" y="1219205"/>
                          <a:pt x="1424526" y="1226473"/>
                        </a:cubicBezTo>
                        <a:lnTo>
                          <a:pt x="1409990" y="1233741"/>
                        </a:lnTo>
                        <a:cubicBezTo>
                          <a:pt x="1402722" y="1233741"/>
                          <a:pt x="1395454" y="1233741"/>
                          <a:pt x="1388186" y="1241009"/>
                        </a:cubicBezTo>
                        <a:lnTo>
                          <a:pt x="1344578" y="1248277"/>
                        </a:lnTo>
                        <a:cubicBezTo>
                          <a:pt x="1330042" y="1248277"/>
                          <a:pt x="1315506" y="1255545"/>
                          <a:pt x="1300970" y="1255545"/>
                        </a:cubicBezTo>
                        <a:cubicBezTo>
                          <a:pt x="1271898" y="1262813"/>
                          <a:pt x="1242826" y="1262813"/>
                          <a:pt x="1213754" y="1262813"/>
                        </a:cubicBezTo>
                        <a:cubicBezTo>
                          <a:pt x="1199218" y="1262813"/>
                          <a:pt x="1184682" y="1262813"/>
                          <a:pt x="1170146" y="1262813"/>
                        </a:cubicBezTo>
                        <a:cubicBezTo>
                          <a:pt x="1155610" y="1262813"/>
                          <a:pt x="1141074" y="1262813"/>
                          <a:pt x="1126538" y="1262813"/>
                        </a:cubicBezTo>
                        <a:lnTo>
                          <a:pt x="1082930" y="1255545"/>
                        </a:lnTo>
                        <a:cubicBezTo>
                          <a:pt x="1075662" y="1255545"/>
                          <a:pt x="1068394" y="1255545"/>
                          <a:pt x="1061126" y="1255545"/>
                        </a:cubicBezTo>
                        <a:lnTo>
                          <a:pt x="1039322" y="1248277"/>
                        </a:lnTo>
                        <a:lnTo>
                          <a:pt x="995715" y="1233741"/>
                        </a:lnTo>
                        <a:lnTo>
                          <a:pt x="952107" y="1219205"/>
                        </a:lnTo>
                        <a:cubicBezTo>
                          <a:pt x="923035" y="1211937"/>
                          <a:pt x="893963" y="1197401"/>
                          <a:pt x="872159" y="1190133"/>
                        </a:cubicBezTo>
                        <a:cubicBezTo>
                          <a:pt x="857623" y="1182865"/>
                          <a:pt x="843087" y="1175597"/>
                          <a:pt x="835819" y="1168329"/>
                        </a:cubicBezTo>
                        <a:lnTo>
                          <a:pt x="814015" y="1161061"/>
                        </a:lnTo>
                        <a:lnTo>
                          <a:pt x="792211" y="1146525"/>
                        </a:lnTo>
                        <a:cubicBezTo>
                          <a:pt x="770407" y="1131989"/>
                          <a:pt x="741335" y="1117453"/>
                          <a:pt x="719531" y="1095649"/>
                        </a:cubicBezTo>
                        <a:cubicBezTo>
                          <a:pt x="712263" y="1095649"/>
                          <a:pt x="697727" y="1088381"/>
                          <a:pt x="690459" y="1081113"/>
                        </a:cubicBezTo>
                        <a:lnTo>
                          <a:pt x="661387" y="1052041"/>
                        </a:lnTo>
                        <a:lnTo>
                          <a:pt x="675923" y="1044773"/>
                        </a:lnTo>
                        <a:lnTo>
                          <a:pt x="675923" y="1088381"/>
                        </a:lnTo>
                        <a:lnTo>
                          <a:pt x="675923" y="1139257"/>
                        </a:lnTo>
                        <a:lnTo>
                          <a:pt x="668655" y="1190133"/>
                        </a:lnTo>
                        <a:lnTo>
                          <a:pt x="661387" y="1241009"/>
                        </a:lnTo>
                        <a:cubicBezTo>
                          <a:pt x="654119" y="1255545"/>
                          <a:pt x="654119" y="1270081"/>
                          <a:pt x="646851" y="1291885"/>
                        </a:cubicBezTo>
                        <a:cubicBezTo>
                          <a:pt x="639583" y="1306421"/>
                          <a:pt x="632315" y="1320957"/>
                          <a:pt x="632315" y="1335493"/>
                        </a:cubicBezTo>
                        <a:lnTo>
                          <a:pt x="610511" y="1379101"/>
                        </a:lnTo>
                        <a:lnTo>
                          <a:pt x="581439" y="1422709"/>
                        </a:lnTo>
                        <a:lnTo>
                          <a:pt x="581439" y="1422709"/>
                        </a:lnTo>
                        <a:lnTo>
                          <a:pt x="574171" y="1429977"/>
                        </a:lnTo>
                        <a:lnTo>
                          <a:pt x="574171" y="1429977"/>
                        </a:lnTo>
                        <a:lnTo>
                          <a:pt x="574171" y="1429977"/>
                        </a:lnTo>
                        <a:lnTo>
                          <a:pt x="566903" y="1437245"/>
                        </a:lnTo>
                        <a:lnTo>
                          <a:pt x="566903" y="1422709"/>
                        </a:lnTo>
                        <a:lnTo>
                          <a:pt x="566903" y="1422709"/>
                        </a:lnTo>
                        <a:lnTo>
                          <a:pt x="581439" y="1429977"/>
                        </a:lnTo>
                        <a:lnTo>
                          <a:pt x="581439" y="1429977"/>
                        </a:lnTo>
                        <a:lnTo>
                          <a:pt x="581439" y="1429977"/>
                        </a:lnTo>
                        <a:lnTo>
                          <a:pt x="581439" y="1429977"/>
                        </a:lnTo>
                        <a:lnTo>
                          <a:pt x="581439" y="1429977"/>
                        </a:lnTo>
                        <a:lnTo>
                          <a:pt x="581439" y="1429977"/>
                        </a:lnTo>
                        <a:lnTo>
                          <a:pt x="581439" y="1429977"/>
                        </a:lnTo>
                        <a:lnTo>
                          <a:pt x="581439" y="1429977"/>
                        </a:lnTo>
                        <a:cubicBezTo>
                          <a:pt x="581439" y="1429977"/>
                          <a:pt x="574171" y="1429977"/>
                          <a:pt x="574171" y="1429977"/>
                        </a:cubicBezTo>
                        <a:cubicBezTo>
                          <a:pt x="574171" y="1429977"/>
                          <a:pt x="566903" y="1429977"/>
                          <a:pt x="566903" y="1429977"/>
                        </a:cubicBezTo>
                        <a:cubicBezTo>
                          <a:pt x="566903" y="1429977"/>
                          <a:pt x="566903" y="1429977"/>
                          <a:pt x="559635" y="1429977"/>
                        </a:cubicBezTo>
                        <a:cubicBezTo>
                          <a:pt x="559635" y="1429977"/>
                          <a:pt x="559635" y="1429977"/>
                          <a:pt x="552367" y="1429977"/>
                        </a:cubicBezTo>
                        <a:cubicBezTo>
                          <a:pt x="552367" y="1429977"/>
                          <a:pt x="545099" y="1422709"/>
                          <a:pt x="545099" y="1422709"/>
                        </a:cubicBezTo>
                        <a:cubicBezTo>
                          <a:pt x="545099" y="1422709"/>
                          <a:pt x="545099" y="1415441"/>
                          <a:pt x="545099" y="1415441"/>
                        </a:cubicBezTo>
                        <a:cubicBezTo>
                          <a:pt x="545099" y="1415441"/>
                          <a:pt x="545099" y="1415441"/>
                          <a:pt x="545099" y="1408173"/>
                        </a:cubicBezTo>
                        <a:lnTo>
                          <a:pt x="545099" y="1408173"/>
                        </a:lnTo>
                        <a:lnTo>
                          <a:pt x="545099" y="1408173"/>
                        </a:lnTo>
                        <a:lnTo>
                          <a:pt x="545099" y="1408173"/>
                        </a:lnTo>
                        <a:lnTo>
                          <a:pt x="552367" y="1400905"/>
                        </a:lnTo>
                        <a:lnTo>
                          <a:pt x="552367" y="1400905"/>
                        </a:lnTo>
                        <a:lnTo>
                          <a:pt x="559635" y="1379101"/>
                        </a:lnTo>
                        <a:cubicBezTo>
                          <a:pt x="559635" y="1371833"/>
                          <a:pt x="559635" y="1371833"/>
                          <a:pt x="566903" y="1364565"/>
                        </a:cubicBezTo>
                        <a:cubicBezTo>
                          <a:pt x="566903" y="1357297"/>
                          <a:pt x="574171" y="1342761"/>
                          <a:pt x="574171" y="1335493"/>
                        </a:cubicBezTo>
                        <a:lnTo>
                          <a:pt x="574171" y="1328225"/>
                        </a:lnTo>
                        <a:lnTo>
                          <a:pt x="574171" y="1320957"/>
                        </a:lnTo>
                        <a:lnTo>
                          <a:pt x="574171" y="1306421"/>
                        </a:lnTo>
                        <a:cubicBezTo>
                          <a:pt x="574171" y="1291885"/>
                          <a:pt x="574171" y="1284617"/>
                          <a:pt x="574171" y="1270081"/>
                        </a:cubicBezTo>
                        <a:cubicBezTo>
                          <a:pt x="574171" y="1262813"/>
                          <a:pt x="574171" y="1248277"/>
                          <a:pt x="574171" y="1233741"/>
                        </a:cubicBezTo>
                        <a:cubicBezTo>
                          <a:pt x="574171" y="1226473"/>
                          <a:pt x="574171" y="1211937"/>
                          <a:pt x="566903" y="1204669"/>
                        </a:cubicBezTo>
                        <a:lnTo>
                          <a:pt x="559635" y="1175597"/>
                        </a:lnTo>
                        <a:lnTo>
                          <a:pt x="545099" y="1146525"/>
                        </a:lnTo>
                        <a:lnTo>
                          <a:pt x="559635" y="1146525"/>
                        </a:lnTo>
                        <a:cubicBezTo>
                          <a:pt x="559635" y="1161061"/>
                          <a:pt x="559635" y="1175597"/>
                          <a:pt x="559635" y="1197401"/>
                        </a:cubicBezTo>
                        <a:cubicBezTo>
                          <a:pt x="559635" y="1211937"/>
                          <a:pt x="552367" y="1226473"/>
                          <a:pt x="545099" y="1241009"/>
                        </a:cubicBezTo>
                        <a:cubicBezTo>
                          <a:pt x="537831" y="1255545"/>
                          <a:pt x="530563" y="1270081"/>
                          <a:pt x="523295" y="1284617"/>
                        </a:cubicBezTo>
                        <a:cubicBezTo>
                          <a:pt x="516027" y="1299153"/>
                          <a:pt x="508759" y="1313689"/>
                          <a:pt x="501491" y="1328225"/>
                        </a:cubicBezTo>
                        <a:cubicBezTo>
                          <a:pt x="486955" y="1357297"/>
                          <a:pt x="472419" y="1386369"/>
                          <a:pt x="457883" y="1408173"/>
                        </a:cubicBezTo>
                        <a:cubicBezTo>
                          <a:pt x="450615" y="1422709"/>
                          <a:pt x="443347" y="1437245"/>
                          <a:pt x="436079" y="1451781"/>
                        </a:cubicBezTo>
                        <a:cubicBezTo>
                          <a:pt x="428811" y="1466317"/>
                          <a:pt x="421543" y="1480853"/>
                          <a:pt x="421543" y="1495389"/>
                        </a:cubicBezTo>
                        <a:cubicBezTo>
                          <a:pt x="421543" y="1495389"/>
                          <a:pt x="421543" y="1509925"/>
                          <a:pt x="414275" y="1524461"/>
                        </a:cubicBezTo>
                        <a:lnTo>
                          <a:pt x="414275" y="1546265"/>
                        </a:lnTo>
                        <a:cubicBezTo>
                          <a:pt x="414275" y="1553533"/>
                          <a:pt x="414275" y="1560801"/>
                          <a:pt x="414275" y="1568069"/>
                        </a:cubicBezTo>
                        <a:cubicBezTo>
                          <a:pt x="414275" y="1575337"/>
                          <a:pt x="414275" y="1582605"/>
                          <a:pt x="421543" y="1589873"/>
                        </a:cubicBezTo>
                        <a:cubicBezTo>
                          <a:pt x="421543" y="1597141"/>
                          <a:pt x="428811" y="1604409"/>
                          <a:pt x="428811" y="1611677"/>
                        </a:cubicBezTo>
                        <a:cubicBezTo>
                          <a:pt x="428811" y="1618945"/>
                          <a:pt x="436079" y="1626213"/>
                          <a:pt x="436079" y="1633481"/>
                        </a:cubicBezTo>
                        <a:cubicBezTo>
                          <a:pt x="443347" y="1640749"/>
                          <a:pt x="443347" y="1648017"/>
                          <a:pt x="450615" y="1655285"/>
                        </a:cubicBezTo>
                        <a:lnTo>
                          <a:pt x="465151" y="1669821"/>
                        </a:lnTo>
                        <a:lnTo>
                          <a:pt x="472419" y="1677089"/>
                        </a:lnTo>
                        <a:cubicBezTo>
                          <a:pt x="472419" y="1677089"/>
                          <a:pt x="472419" y="1677089"/>
                          <a:pt x="472419" y="1677089"/>
                        </a:cubicBezTo>
                        <a:cubicBezTo>
                          <a:pt x="472419" y="1677089"/>
                          <a:pt x="472419" y="1677089"/>
                          <a:pt x="472419" y="1684357"/>
                        </a:cubicBezTo>
                        <a:cubicBezTo>
                          <a:pt x="472419" y="1691624"/>
                          <a:pt x="472419" y="1698892"/>
                          <a:pt x="465151" y="1698892"/>
                        </a:cubicBezTo>
                        <a:cubicBezTo>
                          <a:pt x="465151" y="1698892"/>
                          <a:pt x="457883" y="1698892"/>
                          <a:pt x="457883" y="1706160"/>
                        </a:cubicBezTo>
                        <a:cubicBezTo>
                          <a:pt x="457883" y="1706160"/>
                          <a:pt x="457883" y="1706160"/>
                          <a:pt x="450615" y="1706160"/>
                        </a:cubicBezTo>
                        <a:lnTo>
                          <a:pt x="450615" y="1706160"/>
                        </a:lnTo>
                        <a:lnTo>
                          <a:pt x="436079" y="1706160"/>
                        </a:lnTo>
                        <a:cubicBezTo>
                          <a:pt x="428811" y="1706160"/>
                          <a:pt x="421543" y="1698892"/>
                          <a:pt x="414275" y="1698892"/>
                        </a:cubicBezTo>
                        <a:cubicBezTo>
                          <a:pt x="399739" y="1691624"/>
                          <a:pt x="385203" y="1684357"/>
                          <a:pt x="370667" y="1677089"/>
                        </a:cubicBezTo>
                        <a:cubicBezTo>
                          <a:pt x="363399" y="1669821"/>
                          <a:pt x="356131" y="1669821"/>
                          <a:pt x="348863" y="1662553"/>
                        </a:cubicBezTo>
                        <a:lnTo>
                          <a:pt x="327060" y="1648017"/>
                        </a:lnTo>
                        <a:lnTo>
                          <a:pt x="334328" y="1640749"/>
                        </a:lnTo>
                        <a:lnTo>
                          <a:pt x="348863" y="1691624"/>
                        </a:lnTo>
                        <a:cubicBezTo>
                          <a:pt x="356131" y="1706160"/>
                          <a:pt x="356131" y="1720697"/>
                          <a:pt x="363399" y="1742500"/>
                        </a:cubicBezTo>
                        <a:lnTo>
                          <a:pt x="392471" y="1836984"/>
                        </a:lnTo>
                        <a:lnTo>
                          <a:pt x="421543" y="1924200"/>
                        </a:lnTo>
                        <a:cubicBezTo>
                          <a:pt x="428811" y="1953272"/>
                          <a:pt x="443347" y="1989612"/>
                          <a:pt x="450615" y="2018684"/>
                        </a:cubicBezTo>
                        <a:lnTo>
                          <a:pt x="450615" y="2025952"/>
                        </a:lnTo>
                        <a:lnTo>
                          <a:pt x="443347" y="2025952"/>
                        </a:lnTo>
                        <a:lnTo>
                          <a:pt x="414275" y="2018684"/>
                        </a:lnTo>
                        <a:cubicBezTo>
                          <a:pt x="407007" y="2011416"/>
                          <a:pt x="392471" y="2011416"/>
                          <a:pt x="385203" y="2004148"/>
                        </a:cubicBezTo>
                        <a:cubicBezTo>
                          <a:pt x="363399" y="1996880"/>
                          <a:pt x="341596" y="1982344"/>
                          <a:pt x="327060" y="1975076"/>
                        </a:cubicBezTo>
                        <a:cubicBezTo>
                          <a:pt x="305256" y="1960540"/>
                          <a:pt x="290720" y="1946004"/>
                          <a:pt x="276184" y="1931468"/>
                        </a:cubicBezTo>
                        <a:cubicBezTo>
                          <a:pt x="261648" y="1916932"/>
                          <a:pt x="247112" y="1902396"/>
                          <a:pt x="232576" y="1880592"/>
                        </a:cubicBezTo>
                        <a:lnTo>
                          <a:pt x="196236" y="1822448"/>
                        </a:lnTo>
                        <a:lnTo>
                          <a:pt x="159896" y="1764304"/>
                        </a:lnTo>
                        <a:cubicBezTo>
                          <a:pt x="145360" y="1742500"/>
                          <a:pt x="138092" y="1727964"/>
                          <a:pt x="130824" y="1706160"/>
                        </a:cubicBezTo>
                        <a:cubicBezTo>
                          <a:pt x="116288" y="1684357"/>
                          <a:pt x="109020" y="1662553"/>
                          <a:pt x="101752" y="1648017"/>
                        </a:cubicBezTo>
                        <a:lnTo>
                          <a:pt x="87216" y="1618945"/>
                        </a:lnTo>
                        <a:lnTo>
                          <a:pt x="72680" y="1589873"/>
                        </a:lnTo>
                        <a:cubicBezTo>
                          <a:pt x="58144" y="1560801"/>
                          <a:pt x="50876" y="1546265"/>
                          <a:pt x="43608" y="1524461"/>
                        </a:cubicBezTo>
                        <a:lnTo>
                          <a:pt x="29072" y="1459049"/>
                        </a:lnTo>
                        <a:lnTo>
                          <a:pt x="14536" y="1393637"/>
                        </a:lnTo>
                        <a:cubicBezTo>
                          <a:pt x="7268" y="1371833"/>
                          <a:pt x="7268" y="1350029"/>
                          <a:pt x="7268" y="1328225"/>
                        </a:cubicBezTo>
                        <a:lnTo>
                          <a:pt x="0" y="1291885"/>
                        </a:lnTo>
                        <a:lnTo>
                          <a:pt x="0" y="1255545"/>
                        </a:lnTo>
                        <a:lnTo>
                          <a:pt x="0" y="1219205"/>
                        </a:lnTo>
                        <a:lnTo>
                          <a:pt x="0" y="1204669"/>
                        </a:lnTo>
                        <a:lnTo>
                          <a:pt x="0" y="1190133"/>
                        </a:lnTo>
                        <a:lnTo>
                          <a:pt x="0" y="1124721"/>
                        </a:lnTo>
                        <a:cubicBezTo>
                          <a:pt x="0" y="1022970"/>
                          <a:pt x="21804" y="921218"/>
                          <a:pt x="65412" y="826734"/>
                        </a:cubicBezTo>
                        <a:close/>
                      </a:path>
                    </a:pathLst>
                  </a:custGeom>
                  <a:solidFill>
                    <a:srgbClr val="430F18"/>
                  </a:solidFill>
                  <a:ln w="72680" cap="flat">
                    <a:noFill/>
                    <a:prstDash val="solid"/>
                    <a:miter/>
                  </a:ln>
                </p:spPr>
                <p:txBody>
                  <a:bodyPr rtlCol="0" anchor="ctr"/>
                  <a:lstStyle/>
                  <a:p>
                    <a:endParaRPr lang="en-US"/>
                  </a:p>
                </p:txBody>
              </p:sp>
            </p:grpSp>
            <p:sp>
              <p:nvSpPr>
                <p:cNvPr id="191" name="Freeform: Shape 190">
                  <a:extLst>
                    <a:ext uri="{FF2B5EF4-FFF2-40B4-BE49-F238E27FC236}">
                      <a16:creationId xmlns:a16="http://schemas.microsoft.com/office/drawing/2014/main" xmlns="" id="{970CC0FB-D093-449B-B9B5-D8A8CD0D8112}"/>
                    </a:ext>
                  </a:extLst>
                </p:cNvPr>
                <p:cNvSpPr/>
                <p:nvPr/>
              </p:nvSpPr>
              <p:spPr>
                <a:xfrm>
                  <a:off x="4247218" y="3494153"/>
                  <a:ext cx="1046590" cy="211400"/>
                </a:xfrm>
                <a:custGeom>
                  <a:avLst/>
                  <a:gdLst>
                    <a:gd name="connsiteX0" fmla="*/ 283452 w 1046590"/>
                    <a:gd name="connsiteY0" fmla="*/ 80577 h 211400"/>
                    <a:gd name="connsiteX1" fmla="*/ 36340 w 1046590"/>
                    <a:gd name="connsiteY1" fmla="*/ 51505 h 211400"/>
                    <a:gd name="connsiteX2" fmla="*/ 0 w 1046590"/>
                    <a:gd name="connsiteY2" fmla="*/ 36969 h 211400"/>
                    <a:gd name="connsiteX3" fmla="*/ 123556 w 1046590"/>
                    <a:gd name="connsiteY3" fmla="*/ 51505 h 211400"/>
                    <a:gd name="connsiteX4" fmla="*/ 530563 w 1046590"/>
                    <a:gd name="connsiteY4" fmla="*/ 629 h 211400"/>
                    <a:gd name="connsiteX5" fmla="*/ 952107 w 1046590"/>
                    <a:gd name="connsiteY5" fmla="*/ 131453 h 211400"/>
                    <a:gd name="connsiteX6" fmla="*/ 1046590 w 1046590"/>
                    <a:gd name="connsiteY6" fmla="*/ 211400 h 211400"/>
                    <a:gd name="connsiteX7" fmla="*/ 799479 w 1046590"/>
                    <a:gd name="connsiteY7" fmla="*/ 102381 h 211400"/>
                    <a:gd name="connsiteX8" fmla="*/ 283452 w 1046590"/>
                    <a:gd name="connsiteY8" fmla="*/ 80577 h 21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6590" h="211400">
                      <a:moveTo>
                        <a:pt x="283452" y="80577"/>
                      </a:moveTo>
                      <a:cubicBezTo>
                        <a:pt x="203504" y="80577"/>
                        <a:pt x="116288" y="80577"/>
                        <a:pt x="36340" y="51505"/>
                      </a:cubicBezTo>
                      <a:cubicBezTo>
                        <a:pt x="21804" y="44237"/>
                        <a:pt x="14536" y="44237"/>
                        <a:pt x="0" y="36969"/>
                      </a:cubicBezTo>
                      <a:cubicBezTo>
                        <a:pt x="43608" y="44237"/>
                        <a:pt x="79948" y="51505"/>
                        <a:pt x="123556" y="51505"/>
                      </a:cubicBezTo>
                      <a:cubicBezTo>
                        <a:pt x="261648" y="51505"/>
                        <a:pt x="392471" y="-6639"/>
                        <a:pt x="530563" y="629"/>
                      </a:cubicBezTo>
                      <a:cubicBezTo>
                        <a:pt x="675923" y="629"/>
                        <a:pt x="828551" y="44237"/>
                        <a:pt x="952107" y="131453"/>
                      </a:cubicBezTo>
                      <a:cubicBezTo>
                        <a:pt x="988447" y="153256"/>
                        <a:pt x="1017519" y="182328"/>
                        <a:pt x="1046590" y="211400"/>
                      </a:cubicBezTo>
                      <a:cubicBezTo>
                        <a:pt x="973911" y="160525"/>
                        <a:pt x="886695" y="124185"/>
                        <a:pt x="799479" y="102381"/>
                      </a:cubicBezTo>
                      <a:cubicBezTo>
                        <a:pt x="632315" y="58773"/>
                        <a:pt x="457883" y="80577"/>
                        <a:pt x="283452" y="80577"/>
                      </a:cubicBezTo>
                      <a:close/>
                    </a:path>
                  </a:pathLst>
                </a:custGeom>
                <a:solidFill>
                  <a:srgbClr val="5E2E06">
                    <a:alpha val="50000"/>
                  </a:srgbClr>
                </a:solidFill>
                <a:ln w="72680" cap="flat">
                  <a:noFill/>
                  <a:prstDash val="solid"/>
                  <a:miter/>
                </a:ln>
              </p:spPr>
              <p:txBody>
                <a:bodyPr rtlCol="0" anchor="ctr"/>
                <a:lstStyle/>
                <a:p>
                  <a:endParaRPr lang="en-US"/>
                </a:p>
              </p:txBody>
            </p:sp>
            <p:sp>
              <p:nvSpPr>
                <p:cNvPr id="192" name="Freeform: Shape 191">
                  <a:extLst>
                    <a:ext uri="{FF2B5EF4-FFF2-40B4-BE49-F238E27FC236}">
                      <a16:creationId xmlns:a16="http://schemas.microsoft.com/office/drawing/2014/main" xmlns="" id="{5AE08B80-A1C0-4F1C-93A8-A265CEDFF499}"/>
                    </a:ext>
                  </a:extLst>
                </p:cNvPr>
                <p:cNvSpPr/>
                <p:nvPr/>
              </p:nvSpPr>
              <p:spPr>
                <a:xfrm>
                  <a:off x="5315612" y="3320350"/>
                  <a:ext cx="655454" cy="690458"/>
                </a:xfrm>
                <a:custGeom>
                  <a:avLst/>
                  <a:gdLst>
                    <a:gd name="connsiteX0" fmla="*/ 581439 w 655454"/>
                    <a:gd name="connsiteY0" fmla="*/ 428811 h 690458"/>
                    <a:gd name="connsiteX1" fmla="*/ 0 w 655454"/>
                    <a:gd name="connsiteY1" fmla="*/ 0 h 690458"/>
                    <a:gd name="connsiteX2" fmla="*/ 305256 w 655454"/>
                    <a:gd name="connsiteY2" fmla="*/ 94484 h 690458"/>
                    <a:gd name="connsiteX3" fmla="*/ 574171 w 655454"/>
                    <a:gd name="connsiteY3" fmla="*/ 356131 h 690458"/>
                    <a:gd name="connsiteX4" fmla="*/ 654119 w 655454"/>
                    <a:gd name="connsiteY4" fmla="*/ 690459 h 690458"/>
                    <a:gd name="connsiteX5" fmla="*/ 581439 w 655454"/>
                    <a:gd name="connsiteY5" fmla="*/ 428811 h 69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5454" h="690458">
                      <a:moveTo>
                        <a:pt x="581439" y="428811"/>
                      </a:moveTo>
                      <a:cubicBezTo>
                        <a:pt x="465151" y="196236"/>
                        <a:pt x="247111" y="58144"/>
                        <a:pt x="0" y="0"/>
                      </a:cubicBezTo>
                      <a:cubicBezTo>
                        <a:pt x="109020" y="14536"/>
                        <a:pt x="210772" y="43608"/>
                        <a:pt x="305256" y="94484"/>
                      </a:cubicBezTo>
                      <a:cubicBezTo>
                        <a:pt x="414275" y="159896"/>
                        <a:pt x="508759" y="254380"/>
                        <a:pt x="574171" y="356131"/>
                      </a:cubicBezTo>
                      <a:cubicBezTo>
                        <a:pt x="639583" y="457883"/>
                        <a:pt x="661387" y="574171"/>
                        <a:pt x="654119" y="690459"/>
                      </a:cubicBezTo>
                      <a:cubicBezTo>
                        <a:pt x="654119" y="603243"/>
                        <a:pt x="625047" y="516027"/>
                        <a:pt x="581439" y="428811"/>
                      </a:cubicBezTo>
                      <a:close/>
                    </a:path>
                  </a:pathLst>
                </a:custGeom>
                <a:solidFill>
                  <a:srgbClr val="5E2E06">
                    <a:alpha val="50000"/>
                  </a:srgbClr>
                </a:solidFill>
                <a:ln w="72680" cap="flat">
                  <a:no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xmlns="" id="{E7523969-5B0F-4B35-907B-464450F5739D}"/>
                    </a:ext>
                  </a:extLst>
                </p:cNvPr>
                <p:cNvSpPr/>
                <p:nvPr/>
              </p:nvSpPr>
              <p:spPr>
                <a:xfrm>
                  <a:off x="3992838" y="3581998"/>
                  <a:ext cx="748602" cy="254379"/>
                </a:xfrm>
                <a:custGeom>
                  <a:avLst/>
                  <a:gdLst>
                    <a:gd name="connsiteX0" fmla="*/ 196236 w 748602"/>
                    <a:gd name="connsiteY0" fmla="*/ 50876 h 254379"/>
                    <a:gd name="connsiteX1" fmla="*/ 479687 w 748602"/>
                    <a:gd name="connsiteY1" fmla="*/ 109020 h 254379"/>
                    <a:gd name="connsiteX2" fmla="*/ 748603 w 748602"/>
                    <a:gd name="connsiteY2" fmla="*/ 254380 h 254379"/>
                    <a:gd name="connsiteX3" fmla="*/ 530563 w 748602"/>
                    <a:gd name="connsiteY3" fmla="*/ 196236 h 254379"/>
                    <a:gd name="connsiteX4" fmla="*/ 203504 w 748602"/>
                    <a:gd name="connsiteY4" fmla="*/ 116288 h 254379"/>
                    <a:gd name="connsiteX5" fmla="*/ 0 w 748602"/>
                    <a:gd name="connsiteY5" fmla="*/ 0 h 254379"/>
                    <a:gd name="connsiteX6" fmla="*/ 196236 w 748602"/>
                    <a:gd name="connsiteY6" fmla="*/ 50876 h 254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8602" h="254379">
                      <a:moveTo>
                        <a:pt x="196236" y="50876"/>
                      </a:moveTo>
                      <a:cubicBezTo>
                        <a:pt x="290720" y="65412"/>
                        <a:pt x="385203" y="79948"/>
                        <a:pt x="479687" y="109020"/>
                      </a:cubicBezTo>
                      <a:cubicBezTo>
                        <a:pt x="574171" y="138092"/>
                        <a:pt x="668655" y="188968"/>
                        <a:pt x="748603" y="254380"/>
                      </a:cubicBezTo>
                      <a:cubicBezTo>
                        <a:pt x="675923" y="225308"/>
                        <a:pt x="603243" y="203504"/>
                        <a:pt x="530563" y="196236"/>
                      </a:cubicBezTo>
                      <a:cubicBezTo>
                        <a:pt x="421543" y="181700"/>
                        <a:pt x="312523" y="159896"/>
                        <a:pt x="203504" y="116288"/>
                      </a:cubicBezTo>
                      <a:cubicBezTo>
                        <a:pt x="130824" y="87216"/>
                        <a:pt x="65412" y="50876"/>
                        <a:pt x="0" y="0"/>
                      </a:cubicBezTo>
                      <a:cubicBezTo>
                        <a:pt x="65412" y="21804"/>
                        <a:pt x="130824" y="36340"/>
                        <a:pt x="196236" y="50876"/>
                      </a:cubicBezTo>
                      <a:close/>
                    </a:path>
                  </a:pathLst>
                </a:custGeom>
                <a:solidFill>
                  <a:srgbClr val="5E2E06">
                    <a:alpha val="50000"/>
                  </a:srgbClr>
                </a:solidFill>
                <a:ln w="72680" cap="flat">
                  <a:noFill/>
                  <a:prstDash val="solid"/>
                  <a:miter/>
                </a:ln>
              </p:spPr>
              <p:txBody>
                <a:bodyPr rtlCol="0" anchor="ctr"/>
                <a:lstStyle/>
                <a:p>
                  <a:endParaRPr lang="en-US"/>
                </a:p>
              </p:txBody>
            </p:sp>
            <p:sp>
              <p:nvSpPr>
                <p:cNvPr id="194" name="Freeform: Shape 193">
                  <a:extLst>
                    <a:ext uri="{FF2B5EF4-FFF2-40B4-BE49-F238E27FC236}">
                      <a16:creationId xmlns:a16="http://schemas.microsoft.com/office/drawing/2014/main" xmlns="" id="{EF3DDD56-CD21-4F81-A543-7B7D550A04BA}"/>
                    </a:ext>
                  </a:extLst>
                </p:cNvPr>
                <p:cNvSpPr/>
                <p:nvPr/>
              </p:nvSpPr>
              <p:spPr>
                <a:xfrm>
                  <a:off x="3844501" y="3538390"/>
                  <a:ext cx="409984" cy="370667"/>
                </a:xfrm>
                <a:custGeom>
                  <a:avLst/>
                  <a:gdLst>
                    <a:gd name="connsiteX0" fmla="*/ 2977 w 409984"/>
                    <a:gd name="connsiteY0" fmla="*/ 0 h 370667"/>
                    <a:gd name="connsiteX1" fmla="*/ 82925 w 409984"/>
                    <a:gd name="connsiteY1" fmla="*/ 123556 h 370667"/>
                    <a:gd name="connsiteX2" fmla="*/ 235553 w 409984"/>
                    <a:gd name="connsiteY2" fmla="*/ 261648 h 370667"/>
                    <a:gd name="connsiteX3" fmla="*/ 409984 w 409984"/>
                    <a:gd name="connsiteY3" fmla="*/ 370667 h 370667"/>
                    <a:gd name="connsiteX4" fmla="*/ 184677 w 409984"/>
                    <a:gd name="connsiteY4" fmla="*/ 276184 h 370667"/>
                    <a:gd name="connsiteX5" fmla="*/ 2977 w 409984"/>
                    <a:gd name="connsiteY5" fmla="*/ 0 h 370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9984" h="370667">
                      <a:moveTo>
                        <a:pt x="2977" y="0"/>
                      </a:moveTo>
                      <a:cubicBezTo>
                        <a:pt x="17513" y="50876"/>
                        <a:pt x="46585" y="87216"/>
                        <a:pt x="82925" y="123556"/>
                      </a:cubicBezTo>
                      <a:cubicBezTo>
                        <a:pt x="126533" y="174432"/>
                        <a:pt x="177409" y="225308"/>
                        <a:pt x="235553" y="261648"/>
                      </a:cubicBezTo>
                      <a:cubicBezTo>
                        <a:pt x="286428" y="297988"/>
                        <a:pt x="344572" y="341595"/>
                        <a:pt x="409984" y="370667"/>
                      </a:cubicBezTo>
                      <a:cubicBezTo>
                        <a:pt x="330036" y="348864"/>
                        <a:pt x="250088" y="312524"/>
                        <a:pt x="184677" y="276184"/>
                      </a:cubicBezTo>
                      <a:cubicBezTo>
                        <a:pt x="82925" y="218040"/>
                        <a:pt x="-18827" y="123556"/>
                        <a:pt x="2977" y="0"/>
                      </a:cubicBezTo>
                      <a:close/>
                    </a:path>
                  </a:pathLst>
                </a:custGeom>
                <a:solidFill>
                  <a:srgbClr val="5E2E06">
                    <a:alpha val="50000"/>
                  </a:srgbClr>
                </a:solidFill>
                <a:ln w="72680" cap="flat">
                  <a:noFill/>
                  <a:prstDash val="solid"/>
                  <a:miter/>
                </a:ln>
              </p:spPr>
              <p:txBody>
                <a:bodyPr rtlCol="0" anchor="ctr"/>
                <a:lstStyle/>
                <a:p>
                  <a:endParaRPr lang="en-US"/>
                </a:p>
              </p:txBody>
            </p:sp>
            <p:sp>
              <p:nvSpPr>
                <p:cNvPr id="195" name="Freeform: Shape 194">
                  <a:extLst>
                    <a:ext uri="{FF2B5EF4-FFF2-40B4-BE49-F238E27FC236}">
                      <a16:creationId xmlns:a16="http://schemas.microsoft.com/office/drawing/2014/main" xmlns="" id="{7A3570E3-ECAB-4DA1-B87C-B9DACDFD6CEB}"/>
                    </a:ext>
                  </a:extLst>
                </p:cNvPr>
                <p:cNvSpPr/>
                <p:nvPr/>
              </p:nvSpPr>
              <p:spPr>
                <a:xfrm>
                  <a:off x="3602841" y="3581998"/>
                  <a:ext cx="346389" cy="428811"/>
                </a:xfrm>
                <a:custGeom>
                  <a:avLst/>
                  <a:gdLst>
                    <a:gd name="connsiteX0" fmla="*/ 48402 w 346389"/>
                    <a:gd name="connsiteY0" fmla="*/ 0 h 428811"/>
                    <a:gd name="connsiteX1" fmla="*/ 99278 w 346389"/>
                    <a:gd name="connsiteY1" fmla="*/ 174432 h 428811"/>
                    <a:gd name="connsiteX2" fmla="*/ 259173 w 346389"/>
                    <a:gd name="connsiteY2" fmla="*/ 356131 h 428811"/>
                    <a:gd name="connsiteX3" fmla="*/ 346389 w 346389"/>
                    <a:gd name="connsiteY3" fmla="*/ 428811 h 428811"/>
                    <a:gd name="connsiteX4" fmla="*/ 186493 w 346389"/>
                    <a:gd name="connsiteY4" fmla="*/ 327060 h 428811"/>
                    <a:gd name="connsiteX5" fmla="*/ 26598 w 346389"/>
                    <a:gd name="connsiteY5" fmla="*/ 152628 h 428811"/>
                    <a:gd name="connsiteX6" fmla="*/ 4794 w 346389"/>
                    <a:gd name="connsiteY6" fmla="*/ 50876 h 428811"/>
                    <a:gd name="connsiteX7" fmla="*/ 48402 w 346389"/>
                    <a:gd name="connsiteY7" fmla="*/ 0 h 428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389" h="428811">
                      <a:moveTo>
                        <a:pt x="48402" y="0"/>
                      </a:moveTo>
                      <a:cubicBezTo>
                        <a:pt x="33866" y="65412"/>
                        <a:pt x="62938" y="123556"/>
                        <a:pt x="99278" y="174432"/>
                      </a:cubicBezTo>
                      <a:cubicBezTo>
                        <a:pt x="142886" y="239844"/>
                        <a:pt x="201029" y="297988"/>
                        <a:pt x="259173" y="356131"/>
                      </a:cubicBezTo>
                      <a:cubicBezTo>
                        <a:pt x="288245" y="377935"/>
                        <a:pt x="317317" y="407007"/>
                        <a:pt x="346389" y="428811"/>
                      </a:cubicBezTo>
                      <a:cubicBezTo>
                        <a:pt x="288245" y="399739"/>
                        <a:pt x="237369" y="370667"/>
                        <a:pt x="186493" y="327060"/>
                      </a:cubicBezTo>
                      <a:cubicBezTo>
                        <a:pt x="121082" y="276184"/>
                        <a:pt x="62938" y="218040"/>
                        <a:pt x="26598" y="152628"/>
                      </a:cubicBezTo>
                      <a:cubicBezTo>
                        <a:pt x="12062" y="123556"/>
                        <a:pt x="-9742" y="87216"/>
                        <a:pt x="4794" y="50876"/>
                      </a:cubicBezTo>
                      <a:cubicBezTo>
                        <a:pt x="4794" y="29072"/>
                        <a:pt x="26598" y="14536"/>
                        <a:pt x="48402" y="0"/>
                      </a:cubicBezTo>
                      <a:close/>
                    </a:path>
                  </a:pathLst>
                </a:custGeom>
                <a:solidFill>
                  <a:srgbClr val="5E2E06">
                    <a:alpha val="50000"/>
                  </a:srgbClr>
                </a:solidFill>
                <a:ln w="72680" cap="flat">
                  <a:noFill/>
                  <a:prstDash val="solid"/>
                  <a:miter/>
                </a:ln>
              </p:spPr>
              <p:txBody>
                <a:bodyPr rtlCol="0" anchor="ctr"/>
                <a:lstStyle/>
                <a:p>
                  <a:endParaRPr lang="en-US"/>
                </a:p>
              </p:txBody>
            </p:sp>
            <p:sp>
              <p:nvSpPr>
                <p:cNvPr id="196" name="Freeform: Shape 195">
                  <a:extLst>
                    <a:ext uri="{FF2B5EF4-FFF2-40B4-BE49-F238E27FC236}">
                      <a16:creationId xmlns:a16="http://schemas.microsoft.com/office/drawing/2014/main" xmlns="" id="{F2E2A8AB-89B4-4E64-90AF-0F01428DC7E0}"/>
                    </a:ext>
                  </a:extLst>
                </p:cNvPr>
                <p:cNvSpPr/>
                <p:nvPr/>
              </p:nvSpPr>
              <p:spPr>
                <a:xfrm>
                  <a:off x="5468240" y="3531122"/>
                  <a:ext cx="362624" cy="719530"/>
                </a:xfrm>
                <a:custGeom>
                  <a:avLst/>
                  <a:gdLst>
                    <a:gd name="connsiteX0" fmla="*/ 14536 w 362624"/>
                    <a:gd name="connsiteY0" fmla="*/ 7268 h 719530"/>
                    <a:gd name="connsiteX1" fmla="*/ 167164 w 362624"/>
                    <a:gd name="connsiteY1" fmla="*/ 130824 h 719530"/>
                    <a:gd name="connsiteX2" fmla="*/ 254380 w 362624"/>
                    <a:gd name="connsiteY2" fmla="*/ 232576 h 719530"/>
                    <a:gd name="connsiteX3" fmla="*/ 341596 w 362624"/>
                    <a:gd name="connsiteY3" fmla="*/ 399739 h 719530"/>
                    <a:gd name="connsiteX4" fmla="*/ 348863 w 362624"/>
                    <a:gd name="connsiteY4" fmla="*/ 428811 h 719530"/>
                    <a:gd name="connsiteX5" fmla="*/ 348863 w 362624"/>
                    <a:gd name="connsiteY5" fmla="*/ 719531 h 719530"/>
                    <a:gd name="connsiteX6" fmla="*/ 327060 w 362624"/>
                    <a:gd name="connsiteY6" fmla="*/ 588707 h 719530"/>
                    <a:gd name="connsiteX7" fmla="*/ 218040 w 362624"/>
                    <a:gd name="connsiteY7" fmla="*/ 297988 h 719530"/>
                    <a:gd name="connsiteX8" fmla="*/ 79948 w 362624"/>
                    <a:gd name="connsiteY8" fmla="*/ 87216 h 719530"/>
                    <a:gd name="connsiteX9" fmla="*/ 0 w 362624"/>
                    <a:gd name="connsiteY9" fmla="*/ 0 h 719530"/>
                    <a:gd name="connsiteX10" fmla="*/ 14536 w 362624"/>
                    <a:gd name="connsiteY10" fmla="*/ 7268 h 719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624" h="719530">
                      <a:moveTo>
                        <a:pt x="14536" y="7268"/>
                      </a:moveTo>
                      <a:cubicBezTo>
                        <a:pt x="72680" y="43608"/>
                        <a:pt x="123556" y="79948"/>
                        <a:pt x="167164" y="130824"/>
                      </a:cubicBezTo>
                      <a:cubicBezTo>
                        <a:pt x="196236" y="159896"/>
                        <a:pt x="225308" y="196236"/>
                        <a:pt x="254380" y="232576"/>
                      </a:cubicBezTo>
                      <a:cubicBezTo>
                        <a:pt x="290720" y="283452"/>
                        <a:pt x="319792" y="341596"/>
                        <a:pt x="341596" y="399739"/>
                      </a:cubicBezTo>
                      <a:cubicBezTo>
                        <a:pt x="341596" y="407007"/>
                        <a:pt x="348863" y="421543"/>
                        <a:pt x="348863" y="428811"/>
                      </a:cubicBezTo>
                      <a:cubicBezTo>
                        <a:pt x="370668" y="523295"/>
                        <a:pt x="363399" y="625047"/>
                        <a:pt x="348863" y="719531"/>
                      </a:cubicBezTo>
                      <a:cubicBezTo>
                        <a:pt x="341596" y="675923"/>
                        <a:pt x="334328" y="632315"/>
                        <a:pt x="327060" y="588707"/>
                      </a:cubicBezTo>
                      <a:cubicBezTo>
                        <a:pt x="312523" y="486955"/>
                        <a:pt x="276184" y="385203"/>
                        <a:pt x="218040" y="297988"/>
                      </a:cubicBezTo>
                      <a:cubicBezTo>
                        <a:pt x="174432" y="225308"/>
                        <a:pt x="130824" y="152628"/>
                        <a:pt x="79948" y="87216"/>
                      </a:cubicBezTo>
                      <a:cubicBezTo>
                        <a:pt x="58144" y="58144"/>
                        <a:pt x="29072" y="21804"/>
                        <a:pt x="0" y="0"/>
                      </a:cubicBezTo>
                      <a:cubicBezTo>
                        <a:pt x="7268" y="0"/>
                        <a:pt x="7268" y="0"/>
                        <a:pt x="14536" y="7268"/>
                      </a:cubicBezTo>
                      <a:close/>
                    </a:path>
                  </a:pathLst>
                </a:custGeom>
                <a:solidFill>
                  <a:srgbClr val="5E2E06">
                    <a:alpha val="50000"/>
                  </a:srgbClr>
                </a:solidFill>
                <a:ln w="72680" cap="flat">
                  <a:noFill/>
                  <a:prstDash val="solid"/>
                  <a:miter/>
                </a:ln>
              </p:spPr>
              <p:txBody>
                <a:bodyPr rtlCol="0" anchor="ctr"/>
                <a:lstStyle/>
                <a:p>
                  <a:endParaRPr lang="en-US"/>
                </a:p>
              </p:txBody>
            </p:sp>
            <p:sp>
              <p:nvSpPr>
                <p:cNvPr id="197" name="Freeform: Shape 196">
                  <a:extLst>
                    <a:ext uri="{FF2B5EF4-FFF2-40B4-BE49-F238E27FC236}">
                      <a16:creationId xmlns:a16="http://schemas.microsoft.com/office/drawing/2014/main" xmlns="" id="{9170BEE3-ECE2-40DD-9C83-7D83292C396E}"/>
                    </a:ext>
                  </a:extLst>
                </p:cNvPr>
                <p:cNvSpPr/>
                <p:nvPr/>
              </p:nvSpPr>
              <p:spPr>
                <a:xfrm>
                  <a:off x="3203257" y="3901789"/>
                  <a:ext cx="273553" cy="777674"/>
                </a:xfrm>
                <a:custGeom>
                  <a:avLst/>
                  <a:gdLst>
                    <a:gd name="connsiteX0" fmla="*/ 11906 w 273553"/>
                    <a:gd name="connsiteY0" fmla="*/ 341596 h 777674"/>
                    <a:gd name="connsiteX1" fmla="*/ 77318 w 273553"/>
                    <a:gd name="connsiteY1" fmla="*/ 94484 h 777674"/>
                    <a:gd name="connsiteX2" fmla="*/ 186338 w 273553"/>
                    <a:gd name="connsiteY2" fmla="*/ 0 h 777674"/>
                    <a:gd name="connsiteX3" fmla="*/ 273554 w 273553"/>
                    <a:gd name="connsiteY3" fmla="*/ 0 h 777674"/>
                    <a:gd name="connsiteX4" fmla="*/ 55514 w 273553"/>
                    <a:gd name="connsiteY4" fmla="*/ 348863 h 777674"/>
                    <a:gd name="connsiteX5" fmla="*/ 40978 w 273553"/>
                    <a:gd name="connsiteY5" fmla="*/ 777675 h 777674"/>
                    <a:gd name="connsiteX6" fmla="*/ 11906 w 273553"/>
                    <a:gd name="connsiteY6" fmla="*/ 341596 h 777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553" h="777674">
                      <a:moveTo>
                        <a:pt x="11906" y="341596"/>
                      </a:moveTo>
                      <a:cubicBezTo>
                        <a:pt x="19174" y="261648"/>
                        <a:pt x="33710" y="167164"/>
                        <a:pt x="77318" y="94484"/>
                      </a:cubicBezTo>
                      <a:cubicBezTo>
                        <a:pt x="99122" y="50876"/>
                        <a:pt x="135462" y="7268"/>
                        <a:pt x="186338" y="0"/>
                      </a:cubicBezTo>
                      <a:cubicBezTo>
                        <a:pt x="215410" y="0"/>
                        <a:pt x="244482" y="0"/>
                        <a:pt x="273554" y="0"/>
                      </a:cubicBezTo>
                      <a:cubicBezTo>
                        <a:pt x="142730" y="50876"/>
                        <a:pt x="84586" y="225308"/>
                        <a:pt x="55514" y="348863"/>
                      </a:cubicBezTo>
                      <a:cubicBezTo>
                        <a:pt x="26442" y="494223"/>
                        <a:pt x="26442" y="639583"/>
                        <a:pt x="40978" y="777675"/>
                      </a:cubicBezTo>
                      <a:cubicBezTo>
                        <a:pt x="-2630" y="639583"/>
                        <a:pt x="-9898" y="494223"/>
                        <a:pt x="11906" y="341596"/>
                      </a:cubicBezTo>
                      <a:close/>
                    </a:path>
                  </a:pathLst>
                </a:custGeom>
                <a:solidFill>
                  <a:srgbClr val="5E2E06">
                    <a:alpha val="50000"/>
                  </a:srgbClr>
                </a:solidFill>
                <a:ln w="72680" cap="flat">
                  <a:noFill/>
                  <a:prstDash val="solid"/>
                  <a:miter/>
                </a:ln>
              </p:spPr>
              <p:txBody>
                <a:bodyPr rtlCol="0" anchor="ctr"/>
                <a:lstStyle/>
                <a:p>
                  <a:endParaRPr lang="en-US"/>
                </a:p>
              </p:txBody>
            </p:sp>
            <p:sp>
              <p:nvSpPr>
                <p:cNvPr id="198" name="Freeform: Shape 197">
                  <a:extLst>
                    <a:ext uri="{FF2B5EF4-FFF2-40B4-BE49-F238E27FC236}">
                      <a16:creationId xmlns:a16="http://schemas.microsoft.com/office/drawing/2014/main" xmlns="" id="{F28BC133-3DA9-43BB-B4AF-724929C9A1EF}"/>
                    </a:ext>
                  </a:extLst>
                </p:cNvPr>
                <p:cNvSpPr/>
                <p:nvPr/>
              </p:nvSpPr>
              <p:spPr>
                <a:xfrm>
                  <a:off x="3057084" y="3727357"/>
                  <a:ext cx="259830" cy="516027"/>
                </a:xfrm>
                <a:custGeom>
                  <a:avLst/>
                  <a:gdLst>
                    <a:gd name="connsiteX0" fmla="*/ 259831 w 259830"/>
                    <a:gd name="connsiteY0" fmla="*/ 0 h 516027"/>
                    <a:gd name="connsiteX1" fmla="*/ 5451 w 259830"/>
                    <a:gd name="connsiteY1" fmla="*/ 516027 h 516027"/>
                    <a:gd name="connsiteX2" fmla="*/ 5451 w 259830"/>
                    <a:gd name="connsiteY2" fmla="*/ 356131 h 516027"/>
                    <a:gd name="connsiteX3" fmla="*/ 19987 w 259830"/>
                    <a:gd name="connsiteY3" fmla="*/ 261648 h 516027"/>
                    <a:gd name="connsiteX4" fmla="*/ 41791 w 259830"/>
                    <a:gd name="connsiteY4" fmla="*/ 218040 h 516027"/>
                    <a:gd name="connsiteX5" fmla="*/ 259831 w 259830"/>
                    <a:gd name="connsiteY5" fmla="*/ 0 h 516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830" h="516027">
                      <a:moveTo>
                        <a:pt x="259831" y="0"/>
                      </a:moveTo>
                      <a:cubicBezTo>
                        <a:pt x="114471" y="130824"/>
                        <a:pt x="34523" y="319792"/>
                        <a:pt x="5451" y="516027"/>
                      </a:cubicBezTo>
                      <a:cubicBezTo>
                        <a:pt x="-1817" y="465151"/>
                        <a:pt x="-1817" y="407007"/>
                        <a:pt x="5451" y="356131"/>
                      </a:cubicBezTo>
                      <a:cubicBezTo>
                        <a:pt x="5451" y="319792"/>
                        <a:pt x="12719" y="290720"/>
                        <a:pt x="19987" y="261648"/>
                      </a:cubicBezTo>
                      <a:cubicBezTo>
                        <a:pt x="27255" y="247112"/>
                        <a:pt x="34523" y="232576"/>
                        <a:pt x="41791" y="218040"/>
                      </a:cubicBezTo>
                      <a:cubicBezTo>
                        <a:pt x="85399" y="123556"/>
                        <a:pt x="165347" y="29072"/>
                        <a:pt x="259831" y="0"/>
                      </a:cubicBezTo>
                      <a:close/>
                    </a:path>
                  </a:pathLst>
                </a:custGeom>
                <a:solidFill>
                  <a:srgbClr val="5E2E06">
                    <a:alpha val="50000"/>
                  </a:srgbClr>
                </a:solidFill>
                <a:ln w="72680" cap="flat">
                  <a:no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xmlns="" id="{815AFCE3-4E3F-4228-8177-813AD5D6473B}"/>
                    </a:ext>
                  </a:extLst>
                </p:cNvPr>
                <p:cNvSpPr/>
                <p:nvPr/>
              </p:nvSpPr>
              <p:spPr>
                <a:xfrm>
                  <a:off x="3920158" y="3182258"/>
                  <a:ext cx="1475401" cy="341595"/>
                </a:xfrm>
                <a:custGeom>
                  <a:avLst/>
                  <a:gdLst>
                    <a:gd name="connsiteX0" fmla="*/ 552367 w 1475401"/>
                    <a:gd name="connsiteY0" fmla="*/ 7268 h 341595"/>
                    <a:gd name="connsiteX1" fmla="*/ 704995 w 1475401"/>
                    <a:gd name="connsiteY1" fmla="*/ 0 h 341595"/>
                    <a:gd name="connsiteX2" fmla="*/ 1024787 w 1475401"/>
                    <a:gd name="connsiteY2" fmla="*/ 50876 h 341595"/>
                    <a:gd name="connsiteX3" fmla="*/ 1308238 w 1475401"/>
                    <a:gd name="connsiteY3" fmla="*/ 196236 h 341595"/>
                    <a:gd name="connsiteX4" fmla="*/ 1475402 w 1475401"/>
                    <a:gd name="connsiteY4" fmla="*/ 341596 h 341595"/>
                    <a:gd name="connsiteX5" fmla="*/ 1388186 w 1475401"/>
                    <a:gd name="connsiteY5" fmla="*/ 290720 h 341595"/>
                    <a:gd name="connsiteX6" fmla="*/ 1199218 w 1475401"/>
                    <a:gd name="connsiteY6" fmla="*/ 181700 h 341595"/>
                    <a:gd name="connsiteX7" fmla="*/ 828551 w 1475401"/>
                    <a:gd name="connsiteY7" fmla="*/ 79948 h 341595"/>
                    <a:gd name="connsiteX8" fmla="*/ 0 w 1475401"/>
                    <a:gd name="connsiteY8" fmla="*/ 167164 h 341595"/>
                    <a:gd name="connsiteX9" fmla="*/ 225308 w 1475401"/>
                    <a:gd name="connsiteY9" fmla="*/ 65412 h 341595"/>
                    <a:gd name="connsiteX10" fmla="*/ 552367 w 1475401"/>
                    <a:gd name="connsiteY10" fmla="*/ 7268 h 34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5401" h="341595">
                      <a:moveTo>
                        <a:pt x="552367" y="7268"/>
                      </a:moveTo>
                      <a:cubicBezTo>
                        <a:pt x="603243" y="0"/>
                        <a:pt x="654119" y="0"/>
                        <a:pt x="704995" y="0"/>
                      </a:cubicBezTo>
                      <a:cubicBezTo>
                        <a:pt x="814015" y="0"/>
                        <a:pt x="923035" y="14536"/>
                        <a:pt x="1024787" y="50876"/>
                      </a:cubicBezTo>
                      <a:cubicBezTo>
                        <a:pt x="1126538" y="79948"/>
                        <a:pt x="1228290" y="130824"/>
                        <a:pt x="1308238" y="196236"/>
                      </a:cubicBezTo>
                      <a:cubicBezTo>
                        <a:pt x="1366382" y="239844"/>
                        <a:pt x="1424526" y="290720"/>
                        <a:pt x="1475402" y="341596"/>
                      </a:cubicBezTo>
                      <a:cubicBezTo>
                        <a:pt x="1446330" y="327060"/>
                        <a:pt x="1417258" y="312524"/>
                        <a:pt x="1388186" y="290720"/>
                      </a:cubicBezTo>
                      <a:cubicBezTo>
                        <a:pt x="1322774" y="254380"/>
                        <a:pt x="1264630" y="210772"/>
                        <a:pt x="1199218" y="181700"/>
                      </a:cubicBezTo>
                      <a:cubicBezTo>
                        <a:pt x="1082930" y="123556"/>
                        <a:pt x="959375" y="87216"/>
                        <a:pt x="828551" y="79948"/>
                      </a:cubicBezTo>
                      <a:cubicBezTo>
                        <a:pt x="545099" y="50876"/>
                        <a:pt x="276184" y="109020"/>
                        <a:pt x="0" y="167164"/>
                      </a:cubicBezTo>
                      <a:cubicBezTo>
                        <a:pt x="72680" y="130824"/>
                        <a:pt x="145360" y="94484"/>
                        <a:pt x="225308" y="65412"/>
                      </a:cubicBezTo>
                      <a:cubicBezTo>
                        <a:pt x="341596" y="29072"/>
                        <a:pt x="450615" y="14536"/>
                        <a:pt x="552367" y="7268"/>
                      </a:cubicBezTo>
                      <a:close/>
                    </a:path>
                  </a:pathLst>
                </a:custGeom>
                <a:solidFill>
                  <a:srgbClr val="5E2E06">
                    <a:alpha val="50000"/>
                  </a:srgbClr>
                </a:solidFill>
                <a:ln w="72680" cap="flat">
                  <a:noFill/>
                  <a:prstDash val="solid"/>
                  <a:miter/>
                </a:ln>
              </p:spPr>
              <p:txBody>
                <a:bodyPr rtlCol="0" anchor="ctr"/>
                <a:lstStyle/>
                <a:p>
                  <a:endParaRPr lang="en-US"/>
                </a:p>
              </p:txBody>
            </p:sp>
            <p:sp>
              <p:nvSpPr>
                <p:cNvPr id="200" name="Freeform: Shape 199">
                  <a:extLst>
                    <a:ext uri="{FF2B5EF4-FFF2-40B4-BE49-F238E27FC236}">
                      <a16:creationId xmlns:a16="http://schemas.microsoft.com/office/drawing/2014/main" xmlns="" id="{AB81E580-F6EB-4E2F-A487-F48F124905B8}"/>
                    </a:ext>
                  </a:extLst>
                </p:cNvPr>
                <p:cNvSpPr/>
                <p:nvPr/>
              </p:nvSpPr>
              <p:spPr>
                <a:xfrm>
                  <a:off x="3694851" y="2963092"/>
                  <a:ext cx="1875141" cy="349989"/>
                </a:xfrm>
                <a:custGeom>
                  <a:avLst/>
                  <a:gdLst>
                    <a:gd name="connsiteX0" fmla="*/ 1795193 w 1875141"/>
                    <a:gd name="connsiteY0" fmla="*/ 313650 h 349989"/>
                    <a:gd name="connsiteX1" fmla="*/ 1787925 w 1875141"/>
                    <a:gd name="connsiteY1" fmla="*/ 313650 h 349989"/>
                    <a:gd name="connsiteX2" fmla="*/ 1293702 w 1875141"/>
                    <a:gd name="connsiteY2" fmla="*/ 131950 h 349989"/>
                    <a:gd name="connsiteX3" fmla="*/ 763139 w 1875141"/>
                    <a:gd name="connsiteY3" fmla="*/ 73806 h 349989"/>
                    <a:gd name="connsiteX4" fmla="*/ 181700 w 1875141"/>
                    <a:gd name="connsiteY4" fmla="*/ 153754 h 349989"/>
                    <a:gd name="connsiteX5" fmla="*/ 0 w 1875141"/>
                    <a:gd name="connsiteY5" fmla="*/ 233702 h 349989"/>
                    <a:gd name="connsiteX6" fmla="*/ 123556 w 1875141"/>
                    <a:gd name="connsiteY6" fmla="*/ 153754 h 349989"/>
                    <a:gd name="connsiteX7" fmla="*/ 1548082 w 1875141"/>
                    <a:gd name="connsiteY7" fmla="*/ 175558 h 349989"/>
                    <a:gd name="connsiteX8" fmla="*/ 1875141 w 1875141"/>
                    <a:gd name="connsiteY8" fmla="*/ 349990 h 349989"/>
                    <a:gd name="connsiteX9" fmla="*/ 1795193 w 1875141"/>
                    <a:gd name="connsiteY9" fmla="*/ 313650 h 349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75141" h="349989">
                      <a:moveTo>
                        <a:pt x="1795193" y="313650"/>
                      </a:moveTo>
                      <a:cubicBezTo>
                        <a:pt x="1795193" y="313650"/>
                        <a:pt x="1787925" y="313650"/>
                        <a:pt x="1787925" y="313650"/>
                      </a:cubicBezTo>
                      <a:cubicBezTo>
                        <a:pt x="1628030" y="240970"/>
                        <a:pt x="1460866" y="175558"/>
                        <a:pt x="1293702" y="131950"/>
                      </a:cubicBezTo>
                      <a:cubicBezTo>
                        <a:pt x="1119270" y="88342"/>
                        <a:pt x="944839" y="73806"/>
                        <a:pt x="763139" y="73806"/>
                      </a:cubicBezTo>
                      <a:cubicBezTo>
                        <a:pt x="566903" y="73806"/>
                        <a:pt x="363399" y="88342"/>
                        <a:pt x="181700" y="153754"/>
                      </a:cubicBezTo>
                      <a:cubicBezTo>
                        <a:pt x="116288" y="175558"/>
                        <a:pt x="58144" y="197362"/>
                        <a:pt x="0" y="233702"/>
                      </a:cubicBezTo>
                      <a:cubicBezTo>
                        <a:pt x="36340" y="204630"/>
                        <a:pt x="79948" y="175558"/>
                        <a:pt x="123556" y="153754"/>
                      </a:cubicBezTo>
                      <a:cubicBezTo>
                        <a:pt x="559635" y="-78822"/>
                        <a:pt x="1104734" y="-27946"/>
                        <a:pt x="1548082" y="175558"/>
                      </a:cubicBezTo>
                      <a:cubicBezTo>
                        <a:pt x="1657102" y="226434"/>
                        <a:pt x="1773389" y="284578"/>
                        <a:pt x="1875141" y="349990"/>
                      </a:cubicBezTo>
                      <a:cubicBezTo>
                        <a:pt x="1846069" y="335454"/>
                        <a:pt x="1816997" y="328186"/>
                        <a:pt x="1795193" y="313650"/>
                      </a:cubicBezTo>
                      <a:close/>
                    </a:path>
                  </a:pathLst>
                </a:custGeom>
                <a:solidFill>
                  <a:srgbClr val="5E2E06">
                    <a:alpha val="50000"/>
                  </a:srgbClr>
                </a:solidFill>
                <a:ln w="72680" cap="flat">
                  <a:noFill/>
                  <a:prstDash val="solid"/>
                  <a:miter/>
                </a:ln>
              </p:spPr>
              <p:txBody>
                <a:bodyPr rtlCol="0" anchor="ctr"/>
                <a:lstStyle/>
                <a:p>
                  <a:endParaRPr lang="en-US"/>
                </a:p>
              </p:txBody>
            </p:sp>
            <p:sp>
              <p:nvSpPr>
                <p:cNvPr id="201" name="Freeform: Shape 200">
                  <a:extLst>
                    <a:ext uri="{FF2B5EF4-FFF2-40B4-BE49-F238E27FC236}">
                      <a16:creationId xmlns:a16="http://schemas.microsoft.com/office/drawing/2014/main" xmlns="" id="{90D3F85A-8009-4786-84B6-966565B6CDB4}"/>
                    </a:ext>
                  </a:extLst>
                </p:cNvPr>
                <p:cNvSpPr/>
                <p:nvPr/>
              </p:nvSpPr>
              <p:spPr>
                <a:xfrm>
                  <a:off x="3702119" y="3283361"/>
                  <a:ext cx="1867873" cy="465799"/>
                </a:xfrm>
                <a:custGeom>
                  <a:avLst/>
                  <a:gdLst>
                    <a:gd name="connsiteX0" fmla="*/ 1867873 w 1867873"/>
                    <a:gd name="connsiteY0" fmla="*/ 465800 h 465799"/>
                    <a:gd name="connsiteX1" fmla="*/ 1744317 w 1867873"/>
                    <a:gd name="connsiteY1" fmla="*/ 378584 h 465799"/>
                    <a:gd name="connsiteX2" fmla="*/ 1257362 w 1867873"/>
                    <a:gd name="connsiteY2" fmla="*/ 175080 h 465799"/>
                    <a:gd name="connsiteX3" fmla="*/ 0 w 1867873"/>
                    <a:gd name="connsiteY3" fmla="*/ 276832 h 465799"/>
                    <a:gd name="connsiteX4" fmla="*/ 196236 w 1867873"/>
                    <a:gd name="connsiteY4" fmla="*/ 160544 h 465799"/>
                    <a:gd name="connsiteX5" fmla="*/ 1867873 w 1867873"/>
                    <a:gd name="connsiteY5" fmla="*/ 465800 h 465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67873" h="465799">
                      <a:moveTo>
                        <a:pt x="1867873" y="465800"/>
                      </a:moveTo>
                      <a:cubicBezTo>
                        <a:pt x="1831533" y="436728"/>
                        <a:pt x="1787925" y="407656"/>
                        <a:pt x="1744317" y="378584"/>
                      </a:cubicBezTo>
                      <a:cubicBezTo>
                        <a:pt x="1591690" y="291368"/>
                        <a:pt x="1424526" y="218688"/>
                        <a:pt x="1257362" y="175080"/>
                      </a:cubicBezTo>
                      <a:cubicBezTo>
                        <a:pt x="843087" y="58793"/>
                        <a:pt x="407007" y="153276"/>
                        <a:pt x="0" y="276832"/>
                      </a:cubicBezTo>
                      <a:cubicBezTo>
                        <a:pt x="65412" y="233224"/>
                        <a:pt x="130824" y="196884"/>
                        <a:pt x="196236" y="160544"/>
                      </a:cubicBezTo>
                      <a:cubicBezTo>
                        <a:pt x="748603" y="-101103"/>
                        <a:pt x="1511742" y="-72031"/>
                        <a:pt x="1867873" y="465800"/>
                      </a:cubicBezTo>
                      <a:close/>
                    </a:path>
                  </a:pathLst>
                </a:custGeom>
                <a:solidFill>
                  <a:srgbClr val="5E2E06">
                    <a:alpha val="50000"/>
                  </a:srgbClr>
                </a:solidFill>
                <a:ln w="72680" cap="flat">
                  <a:noFill/>
                  <a:prstDash val="solid"/>
                  <a:miter/>
                </a:ln>
              </p:spPr>
              <p:txBody>
                <a:bodyPr rtlCol="0" anchor="ctr"/>
                <a:lstStyle/>
                <a:p>
                  <a:endParaRPr lang="en-US"/>
                </a:p>
              </p:txBody>
            </p:sp>
            <p:sp>
              <p:nvSpPr>
                <p:cNvPr id="202" name="Freeform: Shape 201">
                  <a:extLst>
                    <a:ext uri="{FF2B5EF4-FFF2-40B4-BE49-F238E27FC236}">
                      <a16:creationId xmlns:a16="http://schemas.microsoft.com/office/drawing/2014/main" xmlns="" id="{553F53DA-22FD-4D2D-BE09-3E757BBADF72}"/>
                    </a:ext>
                  </a:extLst>
                </p:cNvPr>
                <p:cNvSpPr/>
                <p:nvPr/>
              </p:nvSpPr>
              <p:spPr>
                <a:xfrm>
                  <a:off x="3709387" y="3063517"/>
                  <a:ext cx="1402721" cy="278637"/>
                </a:xfrm>
                <a:custGeom>
                  <a:avLst/>
                  <a:gdLst>
                    <a:gd name="connsiteX0" fmla="*/ 479687 w 1402721"/>
                    <a:gd name="connsiteY0" fmla="*/ 126009 h 278637"/>
                    <a:gd name="connsiteX1" fmla="*/ 0 w 1402721"/>
                    <a:gd name="connsiteY1" fmla="*/ 278637 h 278637"/>
                    <a:gd name="connsiteX2" fmla="*/ 719531 w 1402721"/>
                    <a:gd name="connsiteY2" fmla="*/ 2453 h 278637"/>
                    <a:gd name="connsiteX3" fmla="*/ 1402722 w 1402721"/>
                    <a:gd name="connsiteY3" fmla="*/ 133277 h 278637"/>
                    <a:gd name="connsiteX4" fmla="*/ 995714 w 1402721"/>
                    <a:gd name="connsiteY4" fmla="*/ 67865 h 278637"/>
                    <a:gd name="connsiteX5" fmla="*/ 479687 w 1402721"/>
                    <a:gd name="connsiteY5" fmla="*/ 126009 h 278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2721" h="278637">
                      <a:moveTo>
                        <a:pt x="479687" y="126009"/>
                      </a:moveTo>
                      <a:cubicBezTo>
                        <a:pt x="319792" y="169617"/>
                        <a:pt x="159896" y="227761"/>
                        <a:pt x="0" y="278637"/>
                      </a:cubicBezTo>
                      <a:cubicBezTo>
                        <a:pt x="203504" y="111473"/>
                        <a:pt x="457883" y="16989"/>
                        <a:pt x="719531" y="2453"/>
                      </a:cubicBezTo>
                      <a:cubicBezTo>
                        <a:pt x="952107" y="-12083"/>
                        <a:pt x="1184682" y="38793"/>
                        <a:pt x="1402722" y="133277"/>
                      </a:cubicBezTo>
                      <a:cubicBezTo>
                        <a:pt x="1271898" y="96937"/>
                        <a:pt x="1133806" y="75133"/>
                        <a:pt x="995714" y="67865"/>
                      </a:cubicBezTo>
                      <a:cubicBezTo>
                        <a:pt x="821283" y="60597"/>
                        <a:pt x="646851" y="82401"/>
                        <a:pt x="479687" y="126009"/>
                      </a:cubicBezTo>
                      <a:close/>
                    </a:path>
                  </a:pathLst>
                </a:custGeom>
                <a:solidFill>
                  <a:srgbClr val="5E2E06">
                    <a:alpha val="50000"/>
                  </a:srgbClr>
                </a:solidFill>
                <a:ln w="72680" cap="flat">
                  <a:noFill/>
                  <a:prstDash val="solid"/>
                  <a:miter/>
                </a:ln>
              </p:spPr>
              <p:txBody>
                <a:bodyPr rtlCol="0" anchor="ctr"/>
                <a:lstStyle/>
                <a:p>
                  <a:endParaRPr lang="en-US"/>
                </a:p>
              </p:txBody>
            </p:sp>
            <p:sp>
              <p:nvSpPr>
                <p:cNvPr id="203" name="Freeform: Shape 202">
                  <a:extLst>
                    <a:ext uri="{FF2B5EF4-FFF2-40B4-BE49-F238E27FC236}">
                      <a16:creationId xmlns:a16="http://schemas.microsoft.com/office/drawing/2014/main" xmlns="" id="{4A113BDF-E12A-467A-AC80-350BE18221FB}"/>
                    </a:ext>
                  </a:extLst>
                </p:cNvPr>
                <p:cNvSpPr/>
                <p:nvPr/>
              </p:nvSpPr>
              <p:spPr>
                <a:xfrm>
                  <a:off x="5228396" y="3333748"/>
                  <a:ext cx="715896" cy="902368"/>
                </a:xfrm>
                <a:custGeom>
                  <a:avLst/>
                  <a:gdLst>
                    <a:gd name="connsiteX0" fmla="*/ 610511 w 715896"/>
                    <a:gd name="connsiteY0" fmla="*/ 560773 h 902368"/>
                    <a:gd name="connsiteX1" fmla="*/ 486955 w 715896"/>
                    <a:gd name="connsiteY1" fmla="*/ 364538 h 902368"/>
                    <a:gd name="connsiteX2" fmla="*/ 0 w 715896"/>
                    <a:gd name="connsiteY2" fmla="*/ 1138 h 902368"/>
                    <a:gd name="connsiteX3" fmla="*/ 203504 w 715896"/>
                    <a:gd name="connsiteY3" fmla="*/ 44746 h 902368"/>
                    <a:gd name="connsiteX4" fmla="*/ 370667 w 715896"/>
                    <a:gd name="connsiteY4" fmla="*/ 131962 h 902368"/>
                    <a:gd name="connsiteX5" fmla="*/ 654119 w 715896"/>
                    <a:gd name="connsiteY5" fmla="*/ 429950 h 902368"/>
                    <a:gd name="connsiteX6" fmla="*/ 683191 w 715896"/>
                    <a:gd name="connsiteY6" fmla="*/ 488094 h 902368"/>
                    <a:gd name="connsiteX7" fmla="*/ 683191 w 715896"/>
                    <a:gd name="connsiteY7" fmla="*/ 902369 h 902368"/>
                    <a:gd name="connsiteX8" fmla="*/ 610511 w 715896"/>
                    <a:gd name="connsiteY8" fmla="*/ 560773 h 902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5896" h="902368">
                      <a:moveTo>
                        <a:pt x="610511" y="560773"/>
                      </a:moveTo>
                      <a:cubicBezTo>
                        <a:pt x="574171" y="488094"/>
                        <a:pt x="537831" y="422682"/>
                        <a:pt x="486955" y="364538"/>
                      </a:cubicBezTo>
                      <a:cubicBezTo>
                        <a:pt x="363399" y="197374"/>
                        <a:pt x="196236" y="73818"/>
                        <a:pt x="0" y="1138"/>
                      </a:cubicBezTo>
                      <a:cubicBezTo>
                        <a:pt x="65412" y="-6130"/>
                        <a:pt x="145360" y="22942"/>
                        <a:pt x="203504" y="44746"/>
                      </a:cubicBezTo>
                      <a:cubicBezTo>
                        <a:pt x="261648" y="66550"/>
                        <a:pt x="319792" y="95622"/>
                        <a:pt x="370667" y="131962"/>
                      </a:cubicBezTo>
                      <a:cubicBezTo>
                        <a:pt x="486955" y="204642"/>
                        <a:pt x="588707" y="306394"/>
                        <a:pt x="654119" y="429950"/>
                      </a:cubicBezTo>
                      <a:cubicBezTo>
                        <a:pt x="661387" y="444486"/>
                        <a:pt x="675923" y="466290"/>
                        <a:pt x="683191" y="488094"/>
                      </a:cubicBezTo>
                      <a:cubicBezTo>
                        <a:pt x="726799" y="626185"/>
                        <a:pt x="726799" y="771545"/>
                        <a:pt x="683191" y="902369"/>
                      </a:cubicBezTo>
                      <a:cubicBezTo>
                        <a:pt x="690459" y="778813"/>
                        <a:pt x="661387" y="669793"/>
                        <a:pt x="610511" y="560773"/>
                      </a:cubicBezTo>
                      <a:close/>
                    </a:path>
                  </a:pathLst>
                </a:custGeom>
                <a:solidFill>
                  <a:srgbClr val="5E2E06">
                    <a:alpha val="50000"/>
                  </a:srgbClr>
                </a:solidFill>
                <a:ln w="72680" cap="flat">
                  <a:noFill/>
                  <a:prstDash val="solid"/>
                  <a:miter/>
                </a:ln>
              </p:spPr>
              <p:txBody>
                <a:bodyPr rtlCol="0" anchor="ctr"/>
                <a:lstStyle/>
                <a:p>
                  <a:endParaRPr lang="en-US"/>
                </a:p>
              </p:txBody>
            </p:sp>
            <p:sp>
              <p:nvSpPr>
                <p:cNvPr id="204" name="Freeform: Shape 203">
                  <a:extLst>
                    <a:ext uri="{FF2B5EF4-FFF2-40B4-BE49-F238E27FC236}">
                      <a16:creationId xmlns:a16="http://schemas.microsoft.com/office/drawing/2014/main" xmlns="" id="{75269529-B2C0-4665-9FFE-0F0BA171B0EE}"/>
                    </a:ext>
                  </a:extLst>
                </p:cNvPr>
                <p:cNvSpPr/>
                <p:nvPr/>
              </p:nvSpPr>
              <p:spPr>
                <a:xfrm>
                  <a:off x="3055267" y="3850913"/>
                  <a:ext cx="254379" cy="872158"/>
                </a:xfrm>
                <a:custGeom>
                  <a:avLst/>
                  <a:gdLst>
                    <a:gd name="connsiteX0" fmla="*/ 7268 w 254379"/>
                    <a:gd name="connsiteY0" fmla="*/ 327059 h 872158"/>
                    <a:gd name="connsiteX1" fmla="*/ 254380 w 254379"/>
                    <a:gd name="connsiteY1" fmla="*/ 0 h 872158"/>
                    <a:gd name="connsiteX2" fmla="*/ 101752 w 254379"/>
                    <a:gd name="connsiteY2" fmla="*/ 523295 h 872158"/>
                    <a:gd name="connsiteX3" fmla="*/ 159896 w 254379"/>
                    <a:gd name="connsiteY3" fmla="*/ 872159 h 872158"/>
                    <a:gd name="connsiteX4" fmla="*/ 152628 w 254379"/>
                    <a:gd name="connsiteY4" fmla="*/ 857623 h 872158"/>
                    <a:gd name="connsiteX5" fmla="*/ 0 w 254379"/>
                    <a:gd name="connsiteY5" fmla="*/ 334327 h 872158"/>
                    <a:gd name="connsiteX6" fmla="*/ 7268 w 254379"/>
                    <a:gd name="connsiteY6" fmla="*/ 327059 h 872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379" h="872158">
                      <a:moveTo>
                        <a:pt x="7268" y="327059"/>
                      </a:moveTo>
                      <a:cubicBezTo>
                        <a:pt x="36340" y="196236"/>
                        <a:pt x="116288" y="36340"/>
                        <a:pt x="254380" y="0"/>
                      </a:cubicBezTo>
                      <a:cubicBezTo>
                        <a:pt x="130824" y="145360"/>
                        <a:pt x="101752" y="348864"/>
                        <a:pt x="101752" y="523295"/>
                      </a:cubicBezTo>
                      <a:cubicBezTo>
                        <a:pt x="101752" y="639583"/>
                        <a:pt x="116288" y="763139"/>
                        <a:pt x="159896" y="872159"/>
                      </a:cubicBezTo>
                      <a:cubicBezTo>
                        <a:pt x="159896" y="864891"/>
                        <a:pt x="152628" y="864891"/>
                        <a:pt x="152628" y="857623"/>
                      </a:cubicBezTo>
                      <a:cubicBezTo>
                        <a:pt x="65412" y="712263"/>
                        <a:pt x="7268" y="523295"/>
                        <a:pt x="0" y="334327"/>
                      </a:cubicBezTo>
                      <a:cubicBezTo>
                        <a:pt x="7268" y="334327"/>
                        <a:pt x="7268" y="334327"/>
                        <a:pt x="7268" y="327059"/>
                      </a:cubicBezTo>
                      <a:close/>
                    </a:path>
                  </a:pathLst>
                </a:custGeom>
                <a:solidFill>
                  <a:srgbClr val="5E2E06">
                    <a:alpha val="50000"/>
                  </a:srgbClr>
                </a:solidFill>
                <a:ln w="72680" cap="flat">
                  <a:noFill/>
                  <a:prstDash val="solid"/>
                  <a:miter/>
                </a:ln>
              </p:spPr>
              <p:txBody>
                <a:bodyPr rtlCol="0" anchor="ctr"/>
                <a:lstStyle/>
                <a:p>
                  <a:endParaRPr lang="en-US"/>
                </a:p>
              </p:txBody>
            </p:sp>
            <p:sp>
              <p:nvSpPr>
                <p:cNvPr id="205" name="Freeform: Shape 204">
                  <a:extLst>
                    <a:ext uri="{FF2B5EF4-FFF2-40B4-BE49-F238E27FC236}">
                      <a16:creationId xmlns:a16="http://schemas.microsoft.com/office/drawing/2014/main" xmlns="" id="{B3B4A86E-AF29-445C-BCB7-057497681715}"/>
                    </a:ext>
                  </a:extLst>
                </p:cNvPr>
                <p:cNvSpPr/>
                <p:nvPr/>
              </p:nvSpPr>
              <p:spPr>
                <a:xfrm>
                  <a:off x="3113411" y="3654677"/>
                  <a:ext cx="188967" cy="174431"/>
                </a:xfrm>
                <a:custGeom>
                  <a:avLst/>
                  <a:gdLst>
                    <a:gd name="connsiteX0" fmla="*/ 188968 w 188967"/>
                    <a:gd name="connsiteY0" fmla="*/ 0 h 174431"/>
                    <a:gd name="connsiteX1" fmla="*/ 0 w 188967"/>
                    <a:gd name="connsiteY1" fmla="*/ 174432 h 174431"/>
                    <a:gd name="connsiteX2" fmla="*/ 14536 w 188967"/>
                    <a:gd name="connsiteY2" fmla="*/ 138092 h 174431"/>
                    <a:gd name="connsiteX3" fmla="*/ 87216 w 188967"/>
                    <a:gd name="connsiteY3" fmla="*/ 21804 h 174431"/>
                    <a:gd name="connsiteX4" fmla="*/ 188968 w 188967"/>
                    <a:gd name="connsiteY4" fmla="*/ 0 h 174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967" h="174431">
                      <a:moveTo>
                        <a:pt x="188968" y="0"/>
                      </a:moveTo>
                      <a:cubicBezTo>
                        <a:pt x="116288" y="43608"/>
                        <a:pt x="50876" y="109020"/>
                        <a:pt x="0" y="174432"/>
                      </a:cubicBezTo>
                      <a:cubicBezTo>
                        <a:pt x="7268" y="159896"/>
                        <a:pt x="7268" y="152628"/>
                        <a:pt x="14536" y="138092"/>
                      </a:cubicBezTo>
                      <a:cubicBezTo>
                        <a:pt x="36340" y="94484"/>
                        <a:pt x="58144" y="58144"/>
                        <a:pt x="87216" y="21804"/>
                      </a:cubicBezTo>
                      <a:cubicBezTo>
                        <a:pt x="123556" y="7268"/>
                        <a:pt x="152628" y="0"/>
                        <a:pt x="188968" y="0"/>
                      </a:cubicBezTo>
                      <a:close/>
                    </a:path>
                  </a:pathLst>
                </a:custGeom>
                <a:solidFill>
                  <a:srgbClr val="5E2E06">
                    <a:alpha val="50000"/>
                  </a:srgbClr>
                </a:solidFill>
                <a:ln w="72680" cap="flat">
                  <a:noFill/>
                  <a:prstDash val="solid"/>
                  <a:miter/>
                </a:ln>
              </p:spPr>
              <p:txBody>
                <a:bodyPr rtlCol="0" anchor="ctr"/>
                <a:lstStyle/>
                <a:p>
                  <a:endParaRPr lang="en-US"/>
                </a:p>
              </p:txBody>
            </p:sp>
            <p:sp>
              <p:nvSpPr>
                <p:cNvPr id="206" name="Freeform: Shape 205">
                  <a:extLst>
                    <a:ext uri="{FF2B5EF4-FFF2-40B4-BE49-F238E27FC236}">
                      <a16:creationId xmlns:a16="http://schemas.microsoft.com/office/drawing/2014/main" xmlns="" id="{2F1C399B-83FA-4324-9EA7-5EC55DA5E98B}"/>
                    </a:ext>
                  </a:extLst>
                </p:cNvPr>
                <p:cNvSpPr/>
                <p:nvPr/>
              </p:nvSpPr>
              <p:spPr>
                <a:xfrm>
                  <a:off x="4763245" y="3756429"/>
                  <a:ext cx="777674" cy="356131"/>
                </a:xfrm>
                <a:custGeom>
                  <a:avLst/>
                  <a:gdLst>
                    <a:gd name="connsiteX0" fmla="*/ 109020 w 777674"/>
                    <a:gd name="connsiteY0" fmla="*/ 72680 h 356131"/>
                    <a:gd name="connsiteX1" fmla="*/ 0 w 777674"/>
                    <a:gd name="connsiteY1" fmla="*/ 29072 h 356131"/>
                    <a:gd name="connsiteX2" fmla="*/ 138092 w 777674"/>
                    <a:gd name="connsiteY2" fmla="*/ 0 h 356131"/>
                    <a:gd name="connsiteX3" fmla="*/ 319792 w 777674"/>
                    <a:gd name="connsiteY3" fmla="*/ 21804 h 356131"/>
                    <a:gd name="connsiteX4" fmla="*/ 617779 w 777674"/>
                    <a:gd name="connsiteY4" fmla="*/ 174432 h 356131"/>
                    <a:gd name="connsiteX5" fmla="*/ 777675 w 777674"/>
                    <a:gd name="connsiteY5" fmla="*/ 341595 h 356131"/>
                    <a:gd name="connsiteX6" fmla="*/ 712263 w 777674"/>
                    <a:gd name="connsiteY6" fmla="*/ 276184 h 356131"/>
                    <a:gd name="connsiteX7" fmla="*/ 530563 w 777674"/>
                    <a:gd name="connsiteY7" fmla="*/ 152628 h 356131"/>
                    <a:gd name="connsiteX8" fmla="*/ 210772 w 777674"/>
                    <a:gd name="connsiteY8" fmla="*/ 65412 h 356131"/>
                    <a:gd name="connsiteX9" fmla="*/ 327060 w 777674"/>
                    <a:gd name="connsiteY9" fmla="*/ 167164 h 356131"/>
                    <a:gd name="connsiteX10" fmla="*/ 392471 w 777674"/>
                    <a:gd name="connsiteY10" fmla="*/ 348864 h 356131"/>
                    <a:gd name="connsiteX11" fmla="*/ 392471 w 777674"/>
                    <a:gd name="connsiteY11" fmla="*/ 356131 h 356131"/>
                    <a:gd name="connsiteX12" fmla="*/ 392471 w 777674"/>
                    <a:gd name="connsiteY12" fmla="*/ 356131 h 356131"/>
                    <a:gd name="connsiteX13" fmla="*/ 392471 w 777674"/>
                    <a:gd name="connsiteY13" fmla="*/ 356131 h 356131"/>
                    <a:gd name="connsiteX14" fmla="*/ 392471 w 777674"/>
                    <a:gd name="connsiteY14" fmla="*/ 356131 h 356131"/>
                    <a:gd name="connsiteX15" fmla="*/ 268916 w 777674"/>
                    <a:gd name="connsiteY15" fmla="*/ 181700 h 356131"/>
                    <a:gd name="connsiteX16" fmla="*/ 109020 w 777674"/>
                    <a:gd name="connsiteY16" fmla="*/ 72680 h 356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7674" h="356131">
                      <a:moveTo>
                        <a:pt x="109020" y="72680"/>
                      </a:moveTo>
                      <a:cubicBezTo>
                        <a:pt x="72680" y="58144"/>
                        <a:pt x="36340" y="36340"/>
                        <a:pt x="0" y="29072"/>
                      </a:cubicBezTo>
                      <a:cubicBezTo>
                        <a:pt x="43608" y="14536"/>
                        <a:pt x="87216" y="0"/>
                        <a:pt x="138092" y="0"/>
                      </a:cubicBezTo>
                      <a:cubicBezTo>
                        <a:pt x="196236" y="0"/>
                        <a:pt x="261648" y="7268"/>
                        <a:pt x="319792" y="21804"/>
                      </a:cubicBezTo>
                      <a:cubicBezTo>
                        <a:pt x="421543" y="58144"/>
                        <a:pt x="530563" y="101752"/>
                        <a:pt x="617779" y="174432"/>
                      </a:cubicBezTo>
                      <a:cubicBezTo>
                        <a:pt x="675923" y="225308"/>
                        <a:pt x="734067" y="276184"/>
                        <a:pt x="777675" y="341595"/>
                      </a:cubicBezTo>
                      <a:cubicBezTo>
                        <a:pt x="755871" y="319792"/>
                        <a:pt x="734067" y="297988"/>
                        <a:pt x="712263" y="276184"/>
                      </a:cubicBezTo>
                      <a:cubicBezTo>
                        <a:pt x="661387" y="225308"/>
                        <a:pt x="595975" y="188968"/>
                        <a:pt x="530563" y="152628"/>
                      </a:cubicBezTo>
                      <a:cubicBezTo>
                        <a:pt x="428811" y="101752"/>
                        <a:pt x="319792" y="72680"/>
                        <a:pt x="210772" y="65412"/>
                      </a:cubicBezTo>
                      <a:cubicBezTo>
                        <a:pt x="254380" y="94484"/>
                        <a:pt x="290720" y="130824"/>
                        <a:pt x="327060" y="167164"/>
                      </a:cubicBezTo>
                      <a:cubicBezTo>
                        <a:pt x="370667" y="225308"/>
                        <a:pt x="385203" y="276184"/>
                        <a:pt x="392471" y="348864"/>
                      </a:cubicBezTo>
                      <a:cubicBezTo>
                        <a:pt x="392471" y="348864"/>
                        <a:pt x="392471" y="348864"/>
                        <a:pt x="392471" y="356131"/>
                      </a:cubicBezTo>
                      <a:cubicBezTo>
                        <a:pt x="392471" y="356131"/>
                        <a:pt x="392471" y="356131"/>
                        <a:pt x="392471" y="356131"/>
                      </a:cubicBezTo>
                      <a:cubicBezTo>
                        <a:pt x="392471" y="356131"/>
                        <a:pt x="392471" y="356131"/>
                        <a:pt x="392471" y="356131"/>
                      </a:cubicBezTo>
                      <a:cubicBezTo>
                        <a:pt x="392471" y="356131"/>
                        <a:pt x="392471" y="356131"/>
                        <a:pt x="392471" y="356131"/>
                      </a:cubicBezTo>
                      <a:cubicBezTo>
                        <a:pt x="356131" y="290720"/>
                        <a:pt x="327060" y="232576"/>
                        <a:pt x="268916" y="181700"/>
                      </a:cubicBezTo>
                      <a:cubicBezTo>
                        <a:pt x="218040" y="138092"/>
                        <a:pt x="167164" y="101752"/>
                        <a:pt x="109020" y="72680"/>
                      </a:cubicBezTo>
                      <a:close/>
                    </a:path>
                  </a:pathLst>
                </a:custGeom>
                <a:solidFill>
                  <a:srgbClr val="5E2E06">
                    <a:alpha val="50000"/>
                  </a:srgbClr>
                </a:solidFill>
                <a:ln w="72680" cap="flat">
                  <a:noFill/>
                  <a:prstDash val="solid"/>
                  <a:miter/>
                </a:ln>
              </p:spPr>
              <p:txBody>
                <a:bodyPr rtlCol="0" anchor="ctr"/>
                <a:lstStyle/>
                <a:p>
                  <a:endParaRPr lang="en-US"/>
                </a:p>
              </p:txBody>
            </p:sp>
            <p:sp>
              <p:nvSpPr>
                <p:cNvPr id="207" name="Freeform: Shape 206">
                  <a:extLst>
                    <a:ext uri="{FF2B5EF4-FFF2-40B4-BE49-F238E27FC236}">
                      <a16:creationId xmlns:a16="http://schemas.microsoft.com/office/drawing/2014/main" xmlns="" id="{6F100AAC-AA92-4546-9CF6-F446D6A5D515}"/>
                    </a:ext>
                  </a:extLst>
                </p:cNvPr>
                <p:cNvSpPr/>
                <p:nvPr/>
              </p:nvSpPr>
              <p:spPr>
                <a:xfrm>
                  <a:off x="3971034" y="3858181"/>
                  <a:ext cx="704994" cy="284106"/>
                </a:xfrm>
                <a:custGeom>
                  <a:avLst/>
                  <a:gdLst>
                    <a:gd name="connsiteX0" fmla="*/ 159896 w 704994"/>
                    <a:gd name="connsiteY0" fmla="*/ 123556 h 284106"/>
                    <a:gd name="connsiteX1" fmla="*/ 305256 w 704994"/>
                    <a:gd name="connsiteY1" fmla="*/ 210772 h 284106"/>
                    <a:gd name="connsiteX2" fmla="*/ 581439 w 704994"/>
                    <a:gd name="connsiteY2" fmla="*/ 276184 h 284106"/>
                    <a:gd name="connsiteX3" fmla="*/ 581439 w 704994"/>
                    <a:gd name="connsiteY3" fmla="*/ 276184 h 284106"/>
                    <a:gd name="connsiteX4" fmla="*/ 377935 w 704994"/>
                    <a:gd name="connsiteY4" fmla="*/ 268916 h 284106"/>
                    <a:gd name="connsiteX5" fmla="*/ 174432 w 704994"/>
                    <a:gd name="connsiteY5" fmla="*/ 174432 h 284106"/>
                    <a:gd name="connsiteX6" fmla="*/ 0 w 704994"/>
                    <a:gd name="connsiteY6" fmla="*/ 0 h 284106"/>
                    <a:gd name="connsiteX7" fmla="*/ 305256 w 704994"/>
                    <a:gd name="connsiteY7" fmla="*/ 138092 h 284106"/>
                    <a:gd name="connsiteX8" fmla="*/ 704995 w 704994"/>
                    <a:gd name="connsiteY8" fmla="*/ 152628 h 284106"/>
                    <a:gd name="connsiteX9" fmla="*/ 661387 w 704994"/>
                    <a:gd name="connsiteY9" fmla="*/ 167164 h 284106"/>
                    <a:gd name="connsiteX10" fmla="*/ 450615 w 704994"/>
                    <a:gd name="connsiteY10" fmla="*/ 203504 h 284106"/>
                    <a:gd name="connsiteX11" fmla="*/ 159896 w 704994"/>
                    <a:gd name="connsiteY11" fmla="*/ 123556 h 284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4994" h="284106">
                      <a:moveTo>
                        <a:pt x="159896" y="123556"/>
                      </a:moveTo>
                      <a:cubicBezTo>
                        <a:pt x="203504" y="159896"/>
                        <a:pt x="254380" y="188968"/>
                        <a:pt x="305256" y="210772"/>
                      </a:cubicBezTo>
                      <a:cubicBezTo>
                        <a:pt x="392471" y="247112"/>
                        <a:pt x="486955" y="276184"/>
                        <a:pt x="581439" y="276184"/>
                      </a:cubicBezTo>
                      <a:cubicBezTo>
                        <a:pt x="581439" y="276184"/>
                        <a:pt x="581439" y="276184"/>
                        <a:pt x="581439" y="276184"/>
                      </a:cubicBezTo>
                      <a:cubicBezTo>
                        <a:pt x="516027" y="290720"/>
                        <a:pt x="436079" y="283452"/>
                        <a:pt x="377935" y="268916"/>
                      </a:cubicBezTo>
                      <a:cubicBezTo>
                        <a:pt x="305256" y="247112"/>
                        <a:pt x="232576" y="218040"/>
                        <a:pt x="174432" y="174432"/>
                      </a:cubicBezTo>
                      <a:cubicBezTo>
                        <a:pt x="109020" y="123556"/>
                        <a:pt x="50876" y="65412"/>
                        <a:pt x="0" y="0"/>
                      </a:cubicBezTo>
                      <a:cubicBezTo>
                        <a:pt x="87216" y="72680"/>
                        <a:pt x="196236" y="116288"/>
                        <a:pt x="305256" y="138092"/>
                      </a:cubicBezTo>
                      <a:cubicBezTo>
                        <a:pt x="436079" y="167164"/>
                        <a:pt x="574171" y="174432"/>
                        <a:pt x="704995" y="152628"/>
                      </a:cubicBezTo>
                      <a:cubicBezTo>
                        <a:pt x="690459" y="159896"/>
                        <a:pt x="675923" y="159896"/>
                        <a:pt x="661387" y="167164"/>
                      </a:cubicBezTo>
                      <a:cubicBezTo>
                        <a:pt x="588707" y="188968"/>
                        <a:pt x="523295" y="203504"/>
                        <a:pt x="450615" y="203504"/>
                      </a:cubicBezTo>
                      <a:cubicBezTo>
                        <a:pt x="341595" y="203504"/>
                        <a:pt x="247112" y="174432"/>
                        <a:pt x="159896" y="123556"/>
                      </a:cubicBezTo>
                      <a:close/>
                    </a:path>
                  </a:pathLst>
                </a:custGeom>
                <a:solidFill>
                  <a:srgbClr val="5E2E06">
                    <a:alpha val="50000"/>
                  </a:srgbClr>
                </a:solidFill>
                <a:ln w="72680" cap="flat">
                  <a:noFill/>
                  <a:prstDash val="solid"/>
                  <a:miter/>
                </a:ln>
              </p:spPr>
              <p:txBody>
                <a:bodyPr rtlCol="0" anchor="ctr"/>
                <a:lstStyle/>
                <a:p>
                  <a:endParaRPr lang="en-US"/>
                </a:p>
              </p:txBody>
            </p:sp>
            <p:sp>
              <p:nvSpPr>
                <p:cNvPr id="208" name="Freeform: Shape 207">
                  <a:extLst>
                    <a:ext uri="{FF2B5EF4-FFF2-40B4-BE49-F238E27FC236}">
                      <a16:creationId xmlns:a16="http://schemas.microsoft.com/office/drawing/2014/main" xmlns="" id="{16DD2DC2-340C-412F-9CF8-B34DE8707A8E}"/>
                    </a:ext>
                  </a:extLst>
                </p:cNvPr>
                <p:cNvSpPr/>
                <p:nvPr/>
              </p:nvSpPr>
              <p:spPr>
                <a:xfrm>
                  <a:off x="3658511" y="3916325"/>
                  <a:ext cx="312523" cy="407007"/>
                </a:xfrm>
                <a:custGeom>
                  <a:avLst/>
                  <a:gdLst>
                    <a:gd name="connsiteX0" fmla="*/ 21804 w 312523"/>
                    <a:gd name="connsiteY0" fmla="*/ 0 h 407007"/>
                    <a:gd name="connsiteX1" fmla="*/ 79948 w 312523"/>
                    <a:gd name="connsiteY1" fmla="*/ 65412 h 407007"/>
                    <a:gd name="connsiteX2" fmla="*/ 268916 w 312523"/>
                    <a:gd name="connsiteY2" fmla="*/ 218040 h 407007"/>
                    <a:gd name="connsiteX3" fmla="*/ 312524 w 312523"/>
                    <a:gd name="connsiteY3" fmla="*/ 247112 h 407007"/>
                    <a:gd name="connsiteX4" fmla="*/ 58144 w 312523"/>
                    <a:gd name="connsiteY4" fmla="*/ 87216 h 407007"/>
                    <a:gd name="connsiteX5" fmla="*/ 0 w 312523"/>
                    <a:gd name="connsiteY5" fmla="*/ 407007 h 407007"/>
                    <a:gd name="connsiteX6" fmla="*/ 29072 w 312523"/>
                    <a:gd name="connsiteY6" fmla="*/ 261648 h 407007"/>
                    <a:gd name="connsiteX7" fmla="*/ 21804 w 312523"/>
                    <a:gd name="connsiteY7" fmla="*/ 0 h 407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2523" h="407007">
                      <a:moveTo>
                        <a:pt x="21804" y="0"/>
                      </a:moveTo>
                      <a:cubicBezTo>
                        <a:pt x="43608" y="21804"/>
                        <a:pt x="65412" y="43608"/>
                        <a:pt x="79948" y="65412"/>
                      </a:cubicBezTo>
                      <a:cubicBezTo>
                        <a:pt x="138092" y="123556"/>
                        <a:pt x="203504" y="174432"/>
                        <a:pt x="268916" y="218040"/>
                      </a:cubicBezTo>
                      <a:cubicBezTo>
                        <a:pt x="283452" y="225308"/>
                        <a:pt x="297988" y="239844"/>
                        <a:pt x="312524" y="247112"/>
                      </a:cubicBezTo>
                      <a:cubicBezTo>
                        <a:pt x="218040" y="210772"/>
                        <a:pt x="130824" y="159896"/>
                        <a:pt x="58144" y="87216"/>
                      </a:cubicBezTo>
                      <a:cubicBezTo>
                        <a:pt x="72680" y="196236"/>
                        <a:pt x="58144" y="312524"/>
                        <a:pt x="0" y="407007"/>
                      </a:cubicBezTo>
                      <a:cubicBezTo>
                        <a:pt x="14536" y="363400"/>
                        <a:pt x="29072" y="312524"/>
                        <a:pt x="29072" y="261648"/>
                      </a:cubicBezTo>
                      <a:cubicBezTo>
                        <a:pt x="50876" y="174432"/>
                        <a:pt x="43608" y="87216"/>
                        <a:pt x="21804" y="0"/>
                      </a:cubicBezTo>
                      <a:close/>
                    </a:path>
                  </a:pathLst>
                </a:custGeom>
                <a:solidFill>
                  <a:srgbClr val="5E2E06">
                    <a:alpha val="50000"/>
                  </a:srgbClr>
                </a:solidFill>
                <a:ln w="72680" cap="flat">
                  <a:noFill/>
                  <a:prstDash val="solid"/>
                  <a:miter/>
                </a:ln>
              </p:spPr>
              <p:txBody>
                <a:bodyPr rtlCol="0" anchor="ctr"/>
                <a:lstStyle/>
                <a:p>
                  <a:endParaRPr lang="en-US"/>
                </a:p>
              </p:txBody>
            </p:sp>
            <p:sp>
              <p:nvSpPr>
                <p:cNvPr id="209" name="Freeform: Shape 208">
                  <a:extLst>
                    <a:ext uri="{FF2B5EF4-FFF2-40B4-BE49-F238E27FC236}">
                      <a16:creationId xmlns:a16="http://schemas.microsoft.com/office/drawing/2014/main" xmlns="" id="{DDF8155F-DC60-4AFD-A7FB-E297A5D522D9}"/>
                    </a:ext>
                  </a:extLst>
                </p:cNvPr>
                <p:cNvSpPr/>
                <p:nvPr/>
              </p:nvSpPr>
              <p:spPr>
                <a:xfrm>
                  <a:off x="5685117" y="4425084"/>
                  <a:ext cx="226470" cy="327059"/>
                </a:xfrm>
                <a:custGeom>
                  <a:avLst/>
                  <a:gdLst>
                    <a:gd name="connsiteX0" fmla="*/ 88379 w 226470"/>
                    <a:gd name="connsiteY0" fmla="*/ 65412 h 327059"/>
                    <a:gd name="connsiteX1" fmla="*/ 182863 w 226470"/>
                    <a:gd name="connsiteY1" fmla="*/ 79948 h 327059"/>
                    <a:gd name="connsiteX2" fmla="*/ 226471 w 226470"/>
                    <a:gd name="connsiteY2" fmla="*/ 130824 h 327059"/>
                    <a:gd name="connsiteX3" fmla="*/ 30235 w 226470"/>
                    <a:gd name="connsiteY3" fmla="*/ 327060 h 327059"/>
                    <a:gd name="connsiteX4" fmla="*/ 15699 w 226470"/>
                    <a:gd name="connsiteY4" fmla="*/ 276184 h 327059"/>
                    <a:gd name="connsiteX5" fmla="*/ 1163 w 226470"/>
                    <a:gd name="connsiteY5" fmla="*/ 0 h 327059"/>
                    <a:gd name="connsiteX6" fmla="*/ 88379 w 226470"/>
                    <a:gd name="connsiteY6" fmla="*/ 65412 h 327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6470" h="327059">
                      <a:moveTo>
                        <a:pt x="88379" y="65412"/>
                      </a:moveTo>
                      <a:cubicBezTo>
                        <a:pt x="117451" y="72680"/>
                        <a:pt x="153791" y="65412"/>
                        <a:pt x="182863" y="79948"/>
                      </a:cubicBezTo>
                      <a:cubicBezTo>
                        <a:pt x="211935" y="94484"/>
                        <a:pt x="219203" y="109020"/>
                        <a:pt x="226471" y="130824"/>
                      </a:cubicBezTo>
                      <a:cubicBezTo>
                        <a:pt x="168327" y="203504"/>
                        <a:pt x="102915" y="268916"/>
                        <a:pt x="30235" y="327060"/>
                      </a:cubicBezTo>
                      <a:cubicBezTo>
                        <a:pt x="22967" y="312523"/>
                        <a:pt x="22967" y="290720"/>
                        <a:pt x="15699" y="276184"/>
                      </a:cubicBezTo>
                      <a:cubicBezTo>
                        <a:pt x="-6105" y="181700"/>
                        <a:pt x="1163" y="87216"/>
                        <a:pt x="1163" y="0"/>
                      </a:cubicBezTo>
                      <a:cubicBezTo>
                        <a:pt x="8431" y="29072"/>
                        <a:pt x="37503" y="58144"/>
                        <a:pt x="88379" y="65412"/>
                      </a:cubicBezTo>
                      <a:close/>
                    </a:path>
                  </a:pathLst>
                </a:custGeom>
                <a:solidFill>
                  <a:srgbClr val="5E2E06">
                    <a:alpha val="50000"/>
                  </a:srgbClr>
                </a:solidFill>
                <a:ln w="72680" cap="flat">
                  <a:noFill/>
                  <a:prstDash val="solid"/>
                  <a:miter/>
                </a:ln>
              </p:spPr>
              <p:txBody>
                <a:bodyPr rtlCol="0" anchor="ctr"/>
                <a:lstStyle/>
                <a:p>
                  <a:endParaRPr lang="en-US"/>
                </a:p>
              </p:txBody>
            </p:sp>
            <p:sp>
              <p:nvSpPr>
                <p:cNvPr id="210" name="Freeform: Shape 209">
                  <a:extLst>
                    <a:ext uri="{FF2B5EF4-FFF2-40B4-BE49-F238E27FC236}">
                      <a16:creationId xmlns:a16="http://schemas.microsoft.com/office/drawing/2014/main" xmlns="" id="{D3603C14-3489-4D9C-B1B3-55B161BA40F8}"/>
                    </a:ext>
                  </a:extLst>
                </p:cNvPr>
                <p:cNvSpPr/>
                <p:nvPr/>
              </p:nvSpPr>
              <p:spPr>
                <a:xfrm>
                  <a:off x="3266039" y="4599516"/>
                  <a:ext cx="239843" cy="377935"/>
                </a:xfrm>
                <a:custGeom>
                  <a:avLst/>
                  <a:gdLst>
                    <a:gd name="connsiteX0" fmla="*/ 21804 w 239843"/>
                    <a:gd name="connsiteY0" fmla="*/ 203504 h 377935"/>
                    <a:gd name="connsiteX1" fmla="*/ 94484 w 239843"/>
                    <a:gd name="connsiteY1" fmla="*/ 196236 h 377935"/>
                    <a:gd name="connsiteX2" fmla="*/ 116288 w 239843"/>
                    <a:gd name="connsiteY2" fmla="*/ 196236 h 377935"/>
                    <a:gd name="connsiteX3" fmla="*/ 145360 w 239843"/>
                    <a:gd name="connsiteY3" fmla="*/ 94484 h 377935"/>
                    <a:gd name="connsiteX4" fmla="*/ 138092 w 239843"/>
                    <a:gd name="connsiteY4" fmla="*/ 29072 h 377935"/>
                    <a:gd name="connsiteX5" fmla="*/ 138092 w 239843"/>
                    <a:gd name="connsiteY5" fmla="*/ 7268 h 377935"/>
                    <a:gd name="connsiteX6" fmla="*/ 138092 w 239843"/>
                    <a:gd name="connsiteY6" fmla="*/ 0 h 377935"/>
                    <a:gd name="connsiteX7" fmla="*/ 152628 w 239843"/>
                    <a:gd name="connsiteY7" fmla="*/ 72680 h 377935"/>
                    <a:gd name="connsiteX8" fmla="*/ 232576 w 239843"/>
                    <a:gd name="connsiteY8" fmla="*/ 348863 h 377935"/>
                    <a:gd name="connsiteX9" fmla="*/ 239844 w 239843"/>
                    <a:gd name="connsiteY9" fmla="*/ 377935 h 377935"/>
                    <a:gd name="connsiteX10" fmla="*/ 29072 w 239843"/>
                    <a:gd name="connsiteY10" fmla="*/ 247112 h 377935"/>
                    <a:gd name="connsiteX11" fmla="*/ 0 w 239843"/>
                    <a:gd name="connsiteY11" fmla="*/ 210772 h 377935"/>
                    <a:gd name="connsiteX12" fmla="*/ 21804 w 239843"/>
                    <a:gd name="connsiteY12" fmla="*/ 203504 h 377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9843" h="377935">
                      <a:moveTo>
                        <a:pt x="21804" y="203504"/>
                      </a:moveTo>
                      <a:cubicBezTo>
                        <a:pt x="50876" y="196236"/>
                        <a:pt x="65412" y="181700"/>
                        <a:pt x="94484" y="196236"/>
                      </a:cubicBezTo>
                      <a:cubicBezTo>
                        <a:pt x="101752" y="196236"/>
                        <a:pt x="109020" y="196236"/>
                        <a:pt x="116288" y="196236"/>
                      </a:cubicBezTo>
                      <a:cubicBezTo>
                        <a:pt x="152628" y="181700"/>
                        <a:pt x="152628" y="130824"/>
                        <a:pt x="145360" y="94484"/>
                      </a:cubicBezTo>
                      <a:cubicBezTo>
                        <a:pt x="145360" y="72680"/>
                        <a:pt x="145360" y="50876"/>
                        <a:pt x="138092" y="29072"/>
                      </a:cubicBezTo>
                      <a:cubicBezTo>
                        <a:pt x="138092" y="21804"/>
                        <a:pt x="138092" y="14536"/>
                        <a:pt x="138092" y="7268"/>
                      </a:cubicBezTo>
                      <a:cubicBezTo>
                        <a:pt x="138092" y="7268"/>
                        <a:pt x="138092" y="0"/>
                        <a:pt x="138092" y="0"/>
                      </a:cubicBezTo>
                      <a:cubicBezTo>
                        <a:pt x="145360" y="29072"/>
                        <a:pt x="145360" y="50876"/>
                        <a:pt x="152628" y="72680"/>
                      </a:cubicBezTo>
                      <a:cubicBezTo>
                        <a:pt x="181700" y="167164"/>
                        <a:pt x="210772" y="254380"/>
                        <a:pt x="232576" y="348863"/>
                      </a:cubicBezTo>
                      <a:cubicBezTo>
                        <a:pt x="232576" y="356131"/>
                        <a:pt x="239844" y="370667"/>
                        <a:pt x="239844" y="377935"/>
                      </a:cubicBezTo>
                      <a:cubicBezTo>
                        <a:pt x="159896" y="363399"/>
                        <a:pt x="87216" y="319792"/>
                        <a:pt x="29072" y="247112"/>
                      </a:cubicBezTo>
                      <a:cubicBezTo>
                        <a:pt x="21804" y="232576"/>
                        <a:pt x="7268" y="225308"/>
                        <a:pt x="0" y="210772"/>
                      </a:cubicBezTo>
                      <a:cubicBezTo>
                        <a:pt x="7268" y="210772"/>
                        <a:pt x="14536" y="210772"/>
                        <a:pt x="21804" y="203504"/>
                      </a:cubicBezTo>
                      <a:close/>
                    </a:path>
                  </a:pathLst>
                </a:custGeom>
                <a:solidFill>
                  <a:srgbClr val="5E2E06">
                    <a:alpha val="50000"/>
                  </a:srgbClr>
                </a:solidFill>
                <a:ln w="72680" cap="flat">
                  <a:noFill/>
                  <a:prstDash val="solid"/>
                  <a:miter/>
                </a:ln>
              </p:spPr>
              <p:txBody>
                <a:bodyPr rtlCol="0" anchor="ctr"/>
                <a:lstStyle/>
                <a:p>
                  <a:endParaRPr lang="en-US"/>
                </a:p>
              </p:txBody>
            </p:sp>
            <p:sp>
              <p:nvSpPr>
                <p:cNvPr id="211" name="Freeform: Shape 210">
                  <a:extLst>
                    <a:ext uri="{FF2B5EF4-FFF2-40B4-BE49-F238E27FC236}">
                      <a16:creationId xmlns:a16="http://schemas.microsoft.com/office/drawing/2014/main" xmlns="" id="{4DC9E5C8-E02B-4ED0-B569-DE2EF2425EF6}"/>
                    </a:ext>
                  </a:extLst>
                </p:cNvPr>
                <p:cNvSpPr/>
                <p:nvPr/>
              </p:nvSpPr>
              <p:spPr>
                <a:xfrm>
                  <a:off x="3429651" y="4098025"/>
                  <a:ext cx="185251" cy="501491"/>
                </a:xfrm>
                <a:custGeom>
                  <a:avLst/>
                  <a:gdLst>
                    <a:gd name="connsiteX0" fmla="*/ 61696 w 185251"/>
                    <a:gd name="connsiteY0" fmla="*/ 501491 h 501491"/>
                    <a:gd name="connsiteX1" fmla="*/ 25356 w 185251"/>
                    <a:gd name="connsiteY1" fmla="*/ 457883 h 501491"/>
                    <a:gd name="connsiteX2" fmla="*/ 54428 w 185251"/>
                    <a:gd name="connsiteY2" fmla="*/ 188968 h 501491"/>
                    <a:gd name="connsiteX3" fmla="*/ 177983 w 185251"/>
                    <a:gd name="connsiteY3" fmla="*/ 14536 h 501491"/>
                    <a:gd name="connsiteX4" fmla="*/ 177983 w 185251"/>
                    <a:gd name="connsiteY4" fmla="*/ 0 h 501491"/>
                    <a:gd name="connsiteX5" fmla="*/ 185251 w 185251"/>
                    <a:gd name="connsiteY5" fmla="*/ 7268 h 501491"/>
                    <a:gd name="connsiteX6" fmla="*/ 156179 w 185251"/>
                    <a:gd name="connsiteY6" fmla="*/ 123556 h 501491"/>
                    <a:gd name="connsiteX7" fmla="*/ 61696 w 185251"/>
                    <a:gd name="connsiteY7" fmla="*/ 501491 h 501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251" h="501491">
                      <a:moveTo>
                        <a:pt x="61696" y="501491"/>
                      </a:moveTo>
                      <a:cubicBezTo>
                        <a:pt x="47160" y="486955"/>
                        <a:pt x="39892" y="472419"/>
                        <a:pt x="25356" y="457883"/>
                      </a:cubicBezTo>
                      <a:cubicBezTo>
                        <a:pt x="-18252" y="370667"/>
                        <a:pt x="-3716" y="261648"/>
                        <a:pt x="54428" y="188968"/>
                      </a:cubicBezTo>
                      <a:cubicBezTo>
                        <a:pt x="98035" y="138092"/>
                        <a:pt x="163447" y="87216"/>
                        <a:pt x="177983" y="14536"/>
                      </a:cubicBezTo>
                      <a:cubicBezTo>
                        <a:pt x="177983" y="7268"/>
                        <a:pt x="177983" y="0"/>
                        <a:pt x="177983" y="0"/>
                      </a:cubicBezTo>
                      <a:cubicBezTo>
                        <a:pt x="177983" y="0"/>
                        <a:pt x="177983" y="7268"/>
                        <a:pt x="185251" y="7268"/>
                      </a:cubicBezTo>
                      <a:cubicBezTo>
                        <a:pt x="185251" y="43608"/>
                        <a:pt x="177983" y="79948"/>
                        <a:pt x="156179" y="123556"/>
                      </a:cubicBezTo>
                      <a:cubicBezTo>
                        <a:pt x="105303" y="232576"/>
                        <a:pt x="-3716" y="377935"/>
                        <a:pt x="61696" y="501491"/>
                      </a:cubicBezTo>
                      <a:close/>
                    </a:path>
                  </a:pathLst>
                </a:custGeom>
                <a:solidFill>
                  <a:srgbClr val="5E2E06">
                    <a:alpha val="50000"/>
                  </a:srgbClr>
                </a:solidFill>
                <a:ln w="72680" cap="flat">
                  <a:noFill/>
                  <a:prstDash val="solid"/>
                  <a:miter/>
                </a:ln>
              </p:spPr>
              <p:txBody>
                <a:bodyPr rtlCol="0" anchor="ctr"/>
                <a:lstStyle/>
                <a:p>
                  <a:endParaRPr lang="en-US"/>
                </a:p>
              </p:txBody>
            </p:sp>
            <p:sp>
              <p:nvSpPr>
                <p:cNvPr id="212" name="Freeform: Shape 211">
                  <a:extLst>
                    <a:ext uri="{FF2B5EF4-FFF2-40B4-BE49-F238E27FC236}">
                      <a16:creationId xmlns:a16="http://schemas.microsoft.com/office/drawing/2014/main" xmlns="" id="{EF9D5A50-CEDC-407A-9977-B9B66B034A8D}"/>
                    </a:ext>
                  </a:extLst>
                </p:cNvPr>
                <p:cNvSpPr/>
                <p:nvPr/>
              </p:nvSpPr>
              <p:spPr>
                <a:xfrm>
                  <a:off x="3186091" y="3465710"/>
                  <a:ext cx="2841783" cy="1519009"/>
                </a:xfrm>
                <a:custGeom>
                  <a:avLst/>
                  <a:gdLst>
                    <a:gd name="connsiteX0" fmla="*/ 0 w 2841783"/>
                    <a:gd name="connsiteY0" fmla="*/ 1213754 h 1519009"/>
                    <a:gd name="connsiteX1" fmla="*/ 21804 w 2841783"/>
                    <a:gd name="connsiteY1" fmla="*/ 1250094 h 1519009"/>
                    <a:gd name="connsiteX2" fmla="*/ 109020 w 2841783"/>
                    <a:gd name="connsiteY2" fmla="*/ 1380918 h 1519009"/>
                    <a:gd name="connsiteX3" fmla="*/ 319792 w 2841783"/>
                    <a:gd name="connsiteY3" fmla="*/ 1519010 h 1519009"/>
                    <a:gd name="connsiteX4" fmla="*/ 312524 w 2841783"/>
                    <a:gd name="connsiteY4" fmla="*/ 1489938 h 1519009"/>
                    <a:gd name="connsiteX5" fmla="*/ 232576 w 2841783"/>
                    <a:gd name="connsiteY5" fmla="*/ 1213754 h 1519009"/>
                    <a:gd name="connsiteX6" fmla="*/ 210772 w 2841783"/>
                    <a:gd name="connsiteY6" fmla="*/ 1133806 h 1519009"/>
                    <a:gd name="connsiteX7" fmla="*/ 254380 w 2841783"/>
                    <a:gd name="connsiteY7" fmla="*/ 1162878 h 1519009"/>
                    <a:gd name="connsiteX8" fmla="*/ 327060 w 2841783"/>
                    <a:gd name="connsiteY8" fmla="*/ 1199218 h 1519009"/>
                    <a:gd name="connsiteX9" fmla="*/ 334328 w 2841783"/>
                    <a:gd name="connsiteY9" fmla="*/ 1177414 h 1519009"/>
                    <a:gd name="connsiteX10" fmla="*/ 399739 w 2841783"/>
                    <a:gd name="connsiteY10" fmla="*/ 755871 h 1519009"/>
                    <a:gd name="connsiteX11" fmla="*/ 428811 w 2841783"/>
                    <a:gd name="connsiteY11" fmla="*/ 632315 h 1519009"/>
                    <a:gd name="connsiteX12" fmla="*/ 450615 w 2841783"/>
                    <a:gd name="connsiteY12" fmla="*/ 697727 h 1519009"/>
                    <a:gd name="connsiteX13" fmla="*/ 457883 w 2841783"/>
                    <a:gd name="connsiteY13" fmla="*/ 821283 h 1519009"/>
                    <a:gd name="connsiteX14" fmla="*/ 443347 w 2841783"/>
                    <a:gd name="connsiteY14" fmla="*/ 893963 h 1519009"/>
                    <a:gd name="connsiteX15" fmla="*/ 436079 w 2841783"/>
                    <a:gd name="connsiteY15" fmla="*/ 908499 h 1519009"/>
                    <a:gd name="connsiteX16" fmla="*/ 450615 w 2841783"/>
                    <a:gd name="connsiteY16" fmla="*/ 923035 h 1519009"/>
                    <a:gd name="connsiteX17" fmla="*/ 450615 w 2841783"/>
                    <a:gd name="connsiteY17" fmla="*/ 923035 h 1519009"/>
                    <a:gd name="connsiteX18" fmla="*/ 450615 w 2841783"/>
                    <a:gd name="connsiteY18" fmla="*/ 923035 h 1519009"/>
                    <a:gd name="connsiteX19" fmla="*/ 457883 w 2841783"/>
                    <a:gd name="connsiteY19" fmla="*/ 915767 h 1519009"/>
                    <a:gd name="connsiteX20" fmla="*/ 545099 w 2841783"/>
                    <a:gd name="connsiteY20" fmla="*/ 545099 h 1519009"/>
                    <a:gd name="connsiteX21" fmla="*/ 879427 w 2841783"/>
                    <a:gd name="connsiteY21" fmla="*/ 734067 h 1519009"/>
                    <a:gd name="connsiteX22" fmla="*/ 1155610 w 2841783"/>
                    <a:gd name="connsiteY22" fmla="*/ 755871 h 1519009"/>
                    <a:gd name="connsiteX23" fmla="*/ 1286434 w 2841783"/>
                    <a:gd name="connsiteY23" fmla="*/ 734067 h 1519009"/>
                    <a:gd name="connsiteX24" fmla="*/ 1380918 w 2841783"/>
                    <a:gd name="connsiteY24" fmla="*/ 704995 h 1519009"/>
                    <a:gd name="connsiteX25" fmla="*/ 1373650 w 2841783"/>
                    <a:gd name="connsiteY25" fmla="*/ 683191 h 1519009"/>
                    <a:gd name="connsiteX26" fmla="*/ 1097466 w 2841783"/>
                    <a:gd name="connsiteY26" fmla="*/ 617779 h 1519009"/>
                    <a:gd name="connsiteX27" fmla="*/ 952107 w 2841783"/>
                    <a:gd name="connsiteY27" fmla="*/ 530563 h 1519009"/>
                    <a:gd name="connsiteX28" fmla="*/ 1228290 w 2841783"/>
                    <a:gd name="connsiteY28" fmla="*/ 610511 h 1519009"/>
                    <a:gd name="connsiteX29" fmla="*/ 1439062 w 2841783"/>
                    <a:gd name="connsiteY29" fmla="*/ 574171 h 1519009"/>
                    <a:gd name="connsiteX30" fmla="*/ 1598958 w 2841783"/>
                    <a:gd name="connsiteY30" fmla="*/ 508759 h 1519009"/>
                    <a:gd name="connsiteX31" fmla="*/ 1591690 w 2841783"/>
                    <a:gd name="connsiteY31" fmla="*/ 494223 h 1519009"/>
                    <a:gd name="connsiteX32" fmla="*/ 1330042 w 2841783"/>
                    <a:gd name="connsiteY32" fmla="*/ 472419 h 1519009"/>
                    <a:gd name="connsiteX33" fmla="*/ 1271898 w 2841783"/>
                    <a:gd name="connsiteY33" fmla="*/ 457883 h 1519009"/>
                    <a:gd name="connsiteX34" fmla="*/ 1489938 w 2841783"/>
                    <a:gd name="connsiteY34" fmla="*/ 472419 h 1519009"/>
                    <a:gd name="connsiteX35" fmla="*/ 1955089 w 2841783"/>
                    <a:gd name="connsiteY35" fmla="*/ 668655 h 1519009"/>
                    <a:gd name="connsiteX36" fmla="*/ 1962357 w 2841783"/>
                    <a:gd name="connsiteY36" fmla="*/ 668655 h 1519009"/>
                    <a:gd name="connsiteX37" fmla="*/ 1962357 w 2841783"/>
                    <a:gd name="connsiteY37" fmla="*/ 668655 h 1519009"/>
                    <a:gd name="connsiteX38" fmla="*/ 1962357 w 2841783"/>
                    <a:gd name="connsiteY38" fmla="*/ 661387 h 1519009"/>
                    <a:gd name="connsiteX39" fmla="*/ 1896945 w 2841783"/>
                    <a:gd name="connsiteY39" fmla="*/ 479687 h 1519009"/>
                    <a:gd name="connsiteX40" fmla="*/ 1780657 w 2841783"/>
                    <a:gd name="connsiteY40" fmla="*/ 377935 h 1519009"/>
                    <a:gd name="connsiteX41" fmla="*/ 2100449 w 2841783"/>
                    <a:gd name="connsiteY41" fmla="*/ 465151 h 1519009"/>
                    <a:gd name="connsiteX42" fmla="*/ 2282149 w 2841783"/>
                    <a:gd name="connsiteY42" fmla="*/ 588707 h 1519009"/>
                    <a:gd name="connsiteX43" fmla="*/ 2354829 w 2841783"/>
                    <a:gd name="connsiteY43" fmla="*/ 661387 h 1519009"/>
                    <a:gd name="connsiteX44" fmla="*/ 2398437 w 2841783"/>
                    <a:gd name="connsiteY44" fmla="*/ 712263 h 1519009"/>
                    <a:gd name="connsiteX45" fmla="*/ 2405705 w 2841783"/>
                    <a:gd name="connsiteY45" fmla="*/ 704995 h 1519009"/>
                    <a:gd name="connsiteX46" fmla="*/ 2405705 w 2841783"/>
                    <a:gd name="connsiteY46" fmla="*/ 704995 h 1519009"/>
                    <a:gd name="connsiteX47" fmla="*/ 2405705 w 2841783"/>
                    <a:gd name="connsiteY47" fmla="*/ 704995 h 1519009"/>
                    <a:gd name="connsiteX48" fmla="*/ 2405705 w 2841783"/>
                    <a:gd name="connsiteY48" fmla="*/ 632315 h 1519009"/>
                    <a:gd name="connsiteX49" fmla="*/ 2485652 w 2841783"/>
                    <a:gd name="connsiteY49" fmla="*/ 850355 h 1519009"/>
                    <a:gd name="connsiteX50" fmla="*/ 2507456 w 2841783"/>
                    <a:gd name="connsiteY50" fmla="*/ 1264630 h 1519009"/>
                    <a:gd name="connsiteX51" fmla="*/ 2521992 w 2841783"/>
                    <a:gd name="connsiteY51" fmla="*/ 1315506 h 1519009"/>
                    <a:gd name="connsiteX52" fmla="*/ 2790908 w 2841783"/>
                    <a:gd name="connsiteY52" fmla="*/ 1017518 h 1519009"/>
                    <a:gd name="connsiteX53" fmla="*/ 2841784 w 2841783"/>
                    <a:gd name="connsiteY53" fmla="*/ 879427 h 1519009"/>
                    <a:gd name="connsiteX54" fmla="*/ 2674620 w 2841783"/>
                    <a:gd name="connsiteY54" fmla="*/ 915767 h 1519009"/>
                    <a:gd name="connsiteX55" fmla="*/ 2594672 w 2841783"/>
                    <a:gd name="connsiteY55" fmla="*/ 806747 h 1519009"/>
                    <a:gd name="connsiteX56" fmla="*/ 2529260 w 2841783"/>
                    <a:gd name="connsiteY56" fmla="*/ 625047 h 1519009"/>
                    <a:gd name="connsiteX57" fmla="*/ 2165861 w 2841783"/>
                    <a:gd name="connsiteY57" fmla="*/ 283452 h 1519009"/>
                    <a:gd name="connsiteX58" fmla="*/ 2274881 w 2841783"/>
                    <a:gd name="connsiteY58" fmla="*/ 516027 h 1519009"/>
                    <a:gd name="connsiteX59" fmla="*/ 2260345 w 2841783"/>
                    <a:gd name="connsiteY59" fmla="*/ 523295 h 1519009"/>
                    <a:gd name="connsiteX60" fmla="*/ 2093181 w 2841783"/>
                    <a:gd name="connsiteY60" fmla="*/ 377935 h 1519009"/>
                    <a:gd name="connsiteX61" fmla="*/ 1860605 w 2841783"/>
                    <a:gd name="connsiteY61" fmla="*/ 261648 h 1519009"/>
                    <a:gd name="connsiteX62" fmla="*/ 1337310 w 2841783"/>
                    <a:gd name="connsiteY62" fmla="*/ 239844 h 1519009"/>
                    <a:gd name="connsiteX63" fmla="*/ 1628030 w 2841783"/>
                    <a:gd name="connsiteY63" fmla="*/ 436079 h 1519009"/>
                    <a:gd name="connsiteX64" fmla="*/ 1620762 w 2841783"/>
                    <a:gd name="connsiteY64" fmla="*/ 450615 h 1519009"/>
                    <a:gd name="connsiteX65" fmla="*/ 1409990 w 2841783"/>
                    <a:gd name="connsiteY65" fmla="*/ 385203 h 1519009"/>
                    <a:gd name="connsiteX66" fmla="*/ 1199218 w 2841783"/>
                    <a:gd name="connsiteY66" fmla="*/ 356131 h 1519009"/>
                    <a:gd name="connsiteX67" fmla="*/ 930303 w 2841783"/>
                    <a:gd name="connsiteY67" fmla="*/ 239844 h 1519009"/>
                    <a:gd name="connsiteX68" fmla="*/ 1082930 w 2841783"/>
                    <a:gd name="connsiteY68" fmla="*/ 508759 h 1519009"/>
                    <a:gd name="connsiteX69" fmla="*/ 1075663 w 2841783"/>
                    <a:gd name="connsiteY69" fmla="*/ 523295 h 1519009"/>
                    <a:gd name="connsiteX70" fmla="*/ 704995 w 2841783"/>
                    <a:gd name="connsiteY70" fmla="*/ 334328 h 1519009"/>
                    <a:gd name="connsiteX71" fmla="*/ 930303 w 2841783"/>
                    <a:gd name="connsiteY71" fmla="*/ 654119 h 1519009"/>
                    <a:gd name="connsiteX72" fmla="*/ 923035 w 2841783"/>
                    <a:gd name="connsiteY72" fmla="*/ 668655 h 1519009"/>
                    <a:gd name="connsiteX73" fmla="*/ 755871 w 2841783"/>
                    <a:gd name="connsiteY73" fmla="*/ 625047 h 1519009"/>
                    <a:gd name="connsiteX74" fmla="*/ 486955 w 2841783"/>
                    <a:gd name="connsiteY74" fmla="*/ 450615 h 1519009"/>
                    <a:gd name="connsiteX75" fmla="*/ 392471 w 2841783"/>
                    <a:gd name="connsiteY75" fmla="*/ 348864 h 1519009"/>
                    <a:gd name="connsiteX76" fmla="*/ 370667 w 2841783"/>
                    <a:gd name="connsiteY76" fmla="*/ 181700 h 1519009"/>
                    <a:gd name="connsiteX77" fmla="*/ 414275 w 2841783"/>
                    <a:gd name="connsiteY77" fmla="*/ 123556 h 1519009"/>
                    <a:gd name="connsiteX78" fmla="*/ 334328 w 2841783"/>
                    <a:gd name="connsiteY78" fmla="*/ 159896 h 1519009"/>
                    <a:gd name="connsiteX79" fmla="*/ 334328 w 2841783"/>
                    <a:gd name="connsiteY79" fmla="*/ 29072 h 1519009"/>
                    <a:gd name="connsiteX80" fmla="*/ 341595 w 2841783"/>
                    <a:gd name="connsiteY80" fmla="*/ 21804 h 1519009"/>
                    <a:gd name="connsiteX81" fmla="*/ 247112 w 2841783"/>
                    <a:gd name="connsiteY81" fmla="*/ 0 h 1519009"/>
                    <a:gd name="connsiteX82" fmla="*/ 247112 w 2841783"/>
                    <a:gd name="connsiteY82" fmla="*/ 0 h 1519009"/>
                    <a:gd name="connsiteX83" fmla="*/ 181700 w 2841783"/>
                    <a:gd name="connsiteY83" fmla="*/ 50876 h 1519009"/>
                    <a:gd name="connsiteX84" fmla="*/ 196236 w 2841783"/>
                    <a:gd name="connsiteY84" fmla="*/ 123556 h 1519009"/>
                    <a:gd name="connsiteX85" fmla="*/ 174432 w 2841783"/>
                    <a:gd name="connsiteY85" fmla="*/ 159896 h 1519009"/>
                    <a:gd name="connsiteX86" fmla="*/ 247112 w 2841783"/>
                    <a:gd name="connsiteY86" fmla="*/ 232576 h 1519009"/>
                    <a:gd name="connsiteX87" fmla="*/ 167164 w 2841783"/>
                    <a:gd name="connsiteY87" fmla="*/ 341595 h 1519009"/>
                    <a:gd name="connsiteX88" fmla="*/ 247112 w 2841783"/>
                    <a:gd name="connsiteY88" fmla="*/ 341595 h 1519009"/>
                    <a:gd name="connsiteX89" fmla="*/ 319792 w 2841783"/>
                    <a:gd name="connsiteY89" fmla="*/ 356131 h 1519009"/>
                    <a:gd name="connsiteX90" fmla="*/ 377935 w 2841783"/>
                    <a:gd name="connsiteY90" fmla="*/ 421543 h 1519009"/>
                    <a:gd name="connsiteX91" fmla="*/ 312524 w 2841783"/>
                    <a:gd name="connsiteY91" fmla="*/ 690459 h 1519009"/>
                    <a:gd name="connsiteX92" fmla="*/ 225308 w 2841783"/>
                    <a:gd name="connsiteY92" fmla="*/ 843087 h 1519009"/>
                    <a:gd name="connsiteX93" fmla="*/ 210772 w 2841783"/>
                    <a:gd name="connsiteY93" fmla="*/ 1017518 h 1519009"/>
                    <a:gd name="connsiteX94" fmla="*/ 196236 w 2841783"/>
                    <a:gd name="connsiteY94" fmla="*/ 1024787 h 1519009"/>
                    <a:gd name="connsiteX95" fmla="*/ 116288 w 2841783"/>
                    <a:gd name="connsiteY95" fmla="*/ 923035 h 1519009"/>
                    <a:gd name="connsiteX96" fmla="*/ 87216 w 2841783"/>
                    <a:gd name="connsiteY96" fmla="*/ 944839 h 1519009"/>
                    <a:gd name="connsiteX97" fmla="*/ 101752 w 2841783"/>
                    <a:gd name="connsiteY97" fmla="*/ 1046590 h 1519009"/>
                    <a:gd name="connsiteX98" fmla="*/ 43608 w 2841783"/>
                    <a:gd name="connsiteY98" fmla="*/ 1235558 h 1519009"/>
                    <a:gd name="connsiteX99" fmla="*/ 0 w 2841783"/>
                    <a:gd name="connsiteY99" fmla="*/ 1213754 h 1519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2841783" h="1519009">
                      <a:moveTo>
                        <a:pt x="0" y="1213754"/>
                      </a:moveTo>
                      <a:cubicBezTo>
                        <a:pt x="7268" y="1221022"/>
                        <a:pt x="14536" y="1235558"/>
                        <a:pt x="21804" y="1250094"/>
                      </a:cubicBezTo>
                      <a:cubicBezTo>
                        <a:pt x="50876" y="1293702"/>
                        <a:pt x="79948" y="1337310"/>
                        <a:pt x="109020" y="1380918"/>
                      </a:cubicBezTo>
                      <a:cubicBezTo>
                        <a:pt x="159896" y="1446330"/>
                        <a:pt x="239844" y="1489938"/>
                        <a:pt x="319792" y="1519010"/>
                      </a:cubicBezTo>
                      <a:cubicBezTo>
                        <a:pt x="319792" y="1511742"/>
                        <a:pt x="312524" y="1497206"/>
                        <a:pt x="312524" y="1489938"/>
                      </a:cubicBezTo>
                      <a:cubicBezTo>
                        <a:pt x="283452" y="1395454"/>
                        <a:pt x="261648" y="1300970"/>
                        <a:pt x="232576" y="1213754"/>
                      </a:cubicBezTo>
                      <a:cubicBezTo>
                        <a:pt x="225308" y="1184682"/>
                        <a:pt x="218040" y="1162878"/>
                        <a:pt x="210772" y="1133806"/>
                      </a:cubicBezTo>
                      <a:cubicBezTo>
                        <a:pt x="225308" y="1148342"/>
                        <a:pt x="239844" y="1155610"/>
                        <a:pt x="254380" y="1162878"/>
                      </a:cubicBezTo>
                      <a:cubicBezTo>
                        <a:pt x="276184" y="1177414"/>
                        <a:pt x="305256" y="1191950"/>
                        <a:pt x="327060" y="1199218"/>
                      </a:cubicBezTo>
                      <a:cubicBezTo>
                        <a:pt x="334328" y="1199218"/>
                        <a:pt x="341595" y="1184682"/>
                        <a:pt x="334328" y="1177414"/>
                      </a:cubicBezTo>
                      <a:cubicBezTo>
                        <a:pt x="203504" y="1053858"/>
                        <a:pt x="341595" y="879427"/>
                        <a:pt x="399739" y="755871"/>
                      </a:cubicBezTo>
                      <a:cubicBezTo>
                        <a:pt x="421543" y="712263"/>
                        <a:pt x="428811" y="675923"/>
                        <a:pt x="428811" y="632315"/>
                      </a:cubicBezTo>
                      <a:cubicBezTo>
                        <a:pt x="436079" y="654119"/>
                        <a:pt x="443347" y="675923"/>
                        <a:pt x="450615" y="697727"/>
                      </a:cubicBezTo>
                      <a:cubicBezTo>
                        <a:pt x="457883" y="741335"/>
                        <a:pt x="465151" y="777675"/>
                        <a:pt x="457883" y="821283"/>
                      </a:cubicBezTo>
                      <a:cubicBezTo>
                        <a:pt x="457883" y="835819"/>
                        <a:pt x="450615" y="872159"/>
                        <a:pt x="443347" y="893963"/>
                      </a:cubicBezTo>
                      <a:cubicBezTo>
                        <a:pt x="443347" y="901231"/>
                        <a:pt x="436079" y="901231"/>
                        <a:pt x="436079" y="908499"/>
                      </a:cubicBezTo>
                      <a:cubicBezTo>
                        <a:pt x="428811" y="915767"/>
                        <a:pt x="443347" y="930303"/>
                        <a:pt x="450615" y="923035"/>
                      </a:cubicBezTo>
                      <a:cubicBezTo>
                        <a:pt x="450615" y="923035"/>
                        <a:pt x="450615" y="923035"/>
                        <a:pt x="450615" y="923035"/>
                      </a:cubicBezTo>
                      <a:cubicBezTo>
                        <a:pt x="450615" y="923035"/>
                        <a:pt x="450615" y="923035"/>
                        <a:pt x="450615" y="923035"/>
                      </a:cubicBezTo>
                      <a:cubicBezTo>
                        <a:pt x="450615" y="923035"/>
                        <a:pt x="457883" y="915767"/>
                        <a:pt x="457883" y="915767"/>
                      </a:cubicBezTo>
                      <a:cubicBezTo>
                        <a:pt x="537831" y="806747"/>
                        <a:pt x="566903" y="675923"/>
                        <a:pt x="545099" y="545099"/>
                      </a:cubicBezTo>
                      <a:cubicBezTo>
                        <a:pt x="632315" y="639583"/>
                        <a:pt x="755871" y="697727"/>
                        <a:pt x="879427" y="734067"/>
                      </a:cubicBezTo>
                      <a:cubicBezTo>
                        <a:pt x="966643" y="755871"/>
                        <a:pt x="1061126" y="763139"/>
                        <a:pt x="1155610" y="755871"/>
                      </a:cubicBezTo>
                      <a:cubicBezTo>
                        <a:pt x="1199218" y="755871"/>
                        <a:pt x="1242826" y="748603"/>
                        <a:pt x="1286434" y="734067"/>
                      </a:cubicBezTo>
                      <a:cubicBezTo>
                        <a:pt x="1315506" y="726799"/>
                        <a:pt x="1359114" y="719531"/>
                        <a:pt x="1380918" y="704995"/>
                      </a:cubicBezTo>
                      <a:cubicBezTo>
                        <a:pt x="1388186" y="697727"/>
                        <a:pt x="1388186" y="683191"/>
                        <a:pt x="1373650" y="683191"/>
                      </a:cubicBezTo>
                      <a:cubicBezTo>
                        <a:pt x="1279166" y="683191"/>
                        <a:pt x="1184682" y="654119"/>
                        <a:pt x="1097466" y="617779"/>
                      </a:cubicBezTo>
                      <a:cubicBezTo>
                        <a:pt x="1046590" y="595975"/>
                        <a:pt x="995715" y="566903"/>
                        <a:pt x="952107" y="530563"/>
                      </a:cubicBezTo>
                      <a:cubicBezTo>
                        <a:pt x="1039323" y="574171"/>
                        <a:pt x="1126538" y="610511"/>
                        <a:pt x="1228290" y="610511"/>
                      </a:cubicBezTo>
                      <a:cubicBezTo>
                        <a:pt x="1300970" y="610511"/>
                        <a:pt x="1373650" y="595975"/>
                        <a:pt x="1439062" y="574171"/>
                      </a:cubicBezTo>
                      <a:cubicBezTo>
                        <a:pt x="1489938" y="559635"/>
                        <a:pt x="1555350" y="545099"/>
                        <a:pt x="1598958" y="508759"/>
                      </a:cubicBezTo>
                      <a:cubicBezTo>
                        <a:pt x="1606226" y="501491"/>
                        <a:pt x="1598958" y="494223"/>
                        <a:pt x="1591690" y="494223"/>
                      </a:cubicBezTo>
                      <a:cubicBezTo>
                        <a:pt x="1504474" y="494223"/>
                        <a:pt x="1409990" y="494223"/>
                        <a:pt x="1330042" y="472419"/>
                      </a:cubicBezTo>
                      <a:cubicBezTo>
                        <a:pt x="1308238" y="465151"/>
                        <a:pt x="1293702" y="465151"/>
                        <a:pt x="1271898" y="457883"/>
                      </a:cubicBezTo>
                      <a:cubicBezTo>
                        <a:pt x="1344578" y="465151"/>
                        <a:pt x="1417258" y="465151"/>
                        <a:pt x="1489938" y="472419"/>
                      </a:cubicBezTo>
                      <a:cubicBezTo>
                        <a:pt x="1657102" y="494223"/>
                        <a:pt x="1853337" y="508759"/>
                        <a:pt x="1955089" y="668655"/>
                      </a:cubicBezTo>
                      <a:cubicBezTo>
                        <a:pt x="1955089" y="668655"/>
                        <a:pt x="1962357" y="668655"/>
                        <a:pt x="1962357" y="668655"/>
                      </a:cubicBezTo>
                      <a:cubicBezTo>
                        <a:pt x="1962357" y="668655"/>
                        <a:pt x="1962357" y="668655"/>
                        <a:pt x="1962357" y="668655"/>
                      </a:cubicBezTo>
                      <a:cubicBezTo>
                        <a:pt x="1962357" y="668655"/>
                        <a:pt x="1962357" y="668655"/>
                        <a:pt x="1962357" y="661387"/>
                      </a:cubicBezTo>
                      <a:cubicBezTo>
                        <a:pt x="1955089" y="595975"/>
                        <a:pt x="1940553" y="537831"/>
                        <a:pt x="1896945" y="479687"/>
                      </a:cubicBezTo>
                      <a:cubicBezTo>
                        <a:pt x="1867873" y="436079"/>
                        <a:pt x="1824265" y="407007"/>
                        <a:pt x="1780657" y="377935"/>
                      </a:cubicBezTo>
                      <a:cubicBezTo>
                        <a:pt x="1889677" y="392471"/>
                        <a:pt x="1998697" y="414275"/>
                        <a:pt x="2100449" y="465151"/>
                      </a:cubicBezTo>
                      <a:cubicBezTo>
                        <a:pt x="2165861" y="501491"/>
                        <a:pt x="2231273" y="537831"/>
                        <a:pt x="2282149" y="588707"/>
                      </a:cubicBezTo>
                      <a:cubicBezTo>
                        <a:pt x="2303953" y="610511"/>
                        <a:pt x="2333025" y="632315"/>
                        <a:pt x="2354829" y="661387"/>
                      </a:cubicBezTo>
                      <a:cubicBezTo>
                        <a:pt x="2369365" y="675923"/>
                        <a:pt x="2383901" y="697727"/>
                        <a:pt x="2398437" y="712263"/>
                      </a:cubicBezTo>
                      <a:cubicBezTo>
                        <a:pt x="2398437" y="712263"/>
                        <a:pt x="2405705" y="712263"/>
                        <a:pt x="2405705" y="704995"/>
                      </a:cubicBezTo>
                      <a:cubicBezTo>
                        <a:pt x="2405705" y="704995"/>
                        <a:pt x="2405705" y="704995"/>
                        <a:pt x="2405705" y="704995"/>
                      </a:cubicBezTo>
                      <a:cubicBezTo>
                        <a:pt x="2405705" y="704995"/>
                        <a:pt x="2405705" y="704995"/>
                        <a:pt x="2405705" y="704995"/>
                      </a:cubicBezTo>
                      <a:cubicBezTo>
                        <a:pt x="2405705" y="683191"/>
                        <a:pt x="2405705" y="654119"/>
                        <a:pt x="2405705" y="632315"/>
                      </a:cubicBezTo>
                      <a:cubicBezTo>
                        <a:pt x="2442044" y="697727"/>
                        <a:pt x="2471117" y="777675"/>
                        <a:pt x="2485652" y="850355"/>
                      </a:cubicBezTo>
                      <a:cubicBezTo>
                        <a:pt x="2507456" y="988447"/>
                        <a:pt x="2485652" y="1126538"/>
                        <a:pt x="2507456" y="1264630"/>
                      </a:cubicBezTo>
                      <a:cubicBezTo>
                        <a:pt x="2507456" y="1279166"/>
                        <a:pt x="2514724" y="1300970"/>
                        <a:pt x="2521992" y="1315506"/>
                      </a:cubicBezTo>
                      <a:cubicBezTo>
                        <a:pt x="2631012" y="1235558"/>
                        <a:pt x="2718228" y="1141074"/>
                        <a:pt x="2790908" y="1017518"/>
                      </a:cubicBezTo>
                      <a:cubicBezTo>
                        <a:pt x="2812712" y="973911"/>
                        <a:pt x="2827248" y="930303"/>
                        <a:pt x="2841784" y="879427"/>
                      </a:cubicBezTo>
                      <a:cubicBezTo>
                        <a:pt x="2798176" y="923035"/>
                        <a:pt x="2740032" y="937571"/>
                        <a:pt x="2674620" y="915767"/>
                      </a:cubicBezTo>
                      <a:cubicBezTo>
                        <a:pt x="2631012" y="893963"/>
                        <a:pt x="2609208" y="850355"/>
                        <a:pt x="2594672" y="806747"/>
                      </a:cubicBezTo>
                      <a:cubicBezTo>
                        <a:pt x="2572868" y="741335"/>
                        <a:pt x="2558332" y="683191"/>
                        <a:pt x="2529260" y="625047"/>
                      </a:cubicBezTo>
                      <a:cubicBezTo>
                        <a:pt x="2456581" y="479687"/>
                        <a:pt x="2325757" y="334328"/>
                        <a:pt x="2165861" y="283452"/>
                      </a:cubicBezTo>
                      <a:cubicBezTo>
                        <a:pt x="2202201" y="363399"/>
                        <a:pt x="2260345" y="428811"/>
                        <a:pt x="2274881" y="516027"/>
                      </a:cubicBezTo>
                      <a:cubicBezTo>
                        <a:pt x="2274881" y="523295"/>
                        <a:pt x="2267613" y="530563"/>
                        <a:pt x="2260345" y="523295"/>
                      </a:cubicBezTo>
                      <a:cubicBezTo>
                        <a:pt x="2194933" y="486955"/>
                        <a:pt x="2151325" y="428811"/>
                        <a:pt x="2093181" y="377935"/>
                      </a:cubicBezTo>
                      <a:cubicBezTo>
                        <a:pt x="2020501" y="319792"/>
                        <a:pt x="1940553" y="290720"/>
                        <a:pt x="1860605" y="261648"/>
                      </a:cubicBezTo>
                      <a:cubicBezTo>
                        <a:pt x="1693442" y="218040"/>
                        <a:pt x="1504474" y="188968"/>
                        <a:pt x="1337310" y="239844"/>
                      </a:cubicBezTo>
                      <a:cubicBezTo>
                        <a:pt x="1439062" y="305256"/>
                        <a:pt x="1569886" y="327060"/>
                        <a:pt x="1628030" y="436079"/>
                      </a:cubicBezTo>
                      <a:cubicBezTo>
                        <a:pt x="1628030" y="443347"/>
                        <a:pt x="1628030" y="450615"/>
                        <a:pt x="1620762" y="450615"/>
                      </a:cubicBezTo>
                      <a:cubicBezTo>
                        <a:pt x="1548082" y="428811"/>
                        <a:pt x="1482670" y="392471"/>
                        <a:pt x="1409990" y="385203"/>
                      </a:cubicBezTo>
                      <a:cubicBezTo>
                        <a:pt x="1337310" y="370667"/>
                        <a:pt x="1271898" y="370667"/>
                        <a:pt x="1199218" y="356131"/>
                      </a:cubicBezTo>
                      <a:cubicBezTo>
                        <a:pt x="1104734" y="341595"/>
                        <a:pt x="995715" y="319792"/>
                        <a:pt x="930303" y="239844"/>
                      </a:cubicBezTo>
                      <a:cubicBezTo>
                        <a:pt x="893963" y="334328"/>
                        <a:pt x="1024787" y="443347"/>
                        <a:pt x="1082930" y="508759"/>
                      </a:cubicBezTo>
                      <a:cubicBezTo>
                        <a:pt x="1090198" y="516027"/>
                        <a:pt x="1082930" y="523295"/>
                        <a:pt x="1075663" y="523295"/>
                      </a:cubicBezTo>
                      <a:cubicBezTo>
                        <a:pt x="930303" y="516027"/>
                        <a:pt x="814015" y="421543"/>
                        <a:pt x="704995" y="334328"/>
                      </a:cubicBezTo>
                      <a:cubicBezTo>
                        <a:pt x="683191" y="479687"/>
                        <a:pt x="814015" y="595975"/>
                        <a:pt x="930303" y="654119"/>
                      </a:cubicBezTo>
                      <a:cubicBezTo>
                        <a:pt x="937571" y="661387"/>
                        <a:pt x="930303" y="668655"/>
                        <a:pt x="923035" y="668655"/>
                      </a:cubicBezTo>
                      <a:cubicBezTo>
                        <a:pt x="864891" y="661387"/>
                        <a:pt x="814015" y="646851"/>
                        <a:pt x="755871" y="625047"/>
                      </a:cubicBezTo>
                      <a:cubicBezTo>
                        <a:pt x="654119" y="581439"/>
                        <a:pt x="566903" y="523295"/>
                        <a:pt x="486955" y="450615"/>
                      </a:cubicBezTo>
                      <a:cubicBezTo>
                        <a:pt x="450615" y="421543"/>
                        <a:pt x="414275" y="385203"/>
                        <a:pt x="392471" y="348864"/>
                      </a:cubicBezTo>
                      <a:cubicBezTo>
                        <a:pt x="370667" y="276184"/>
                        <a:pt x="348863" y="218040"/>
                        <a:pt x="370667" y="181700"/>
                      </a:cubicBezTo>
                      <a:cubicBezTo>
                        <a:pt x="385203" y="159896"/>
                        <a:pt x="399739" y="145360"/>
                        <a:pt x="414275" y="123556"/>
                      </a:cubicBezTo>
                      <a:cubicBezTo>
                        <a:pt x="392471" y="138092"/>
                        <a:pt x="363399" y="159896"/>
                        <a:pt x="334328" y="159896"/>
                      </a:cubicBezTo>
                      <a:cubicBezTo>
                        <a:pt x="276184" y="159896"/>
                        <a:pt x="319792" y="50876"/>
                        <a:pt x="334328" y="29072"/>
                      </a:cubicBezTo>
                      <a:cubicBezTo>
                        <a:pt x="334328" y="29072"/>
                        <a:pt x="334328" y="21804"/>
                        <a:pt x="341595" y="21804"/>
                      </a:cubicBezTo>
                      <a:cubicBezTo>
                        <a:pt x="305256" y="36340"/>
                        <a:pt x="268916" y="43608"/>
                        <a:pt x="247112" y="0"/>
                      </a:cubicBezTo>
                      <a:cubicBezTo>
                        <a:pt x="247112" y="0"/>
                        <a:pt x="247112" y="0"/>
                        <a:pt x="247112" y="0"/>
                      </a:cubicBezTo>
                      <a:cubicBezTo>
                        <a:pt x="225308" y="14536"/>
                        <a:pt x="203504" y="36340"/>
                        <a:pt x="181700" y="50876"/>
                      </a:cubicBezTo>
                      <a:cubicBezTo>
                        <a:pt x="203504" y="65412"/>
                        <a:pt x="210772" y="87216"/>
                        <a:pt x="196236" y="123556"/>
                      </a:cubicBezTo>
                      <a:cubicBezTo>
                        <a:pt x="188968" y="138092"/>
                        <a:pt x="181700" y="145360"/>
                        <a:pt x="174432" y="159896"/>
                      </a:cubicBezTo>
                      <a:cubicBezTo>
                        <a:pt x="225308" y="145360"/>
                        <a:pt x="261648" y="167164"/>
                        <a:pt x="247112" y="232576"/>
                      </a:cubicBezTo>
                      <a:cubicBezTo>
                        <a:pt x="232576" y="276184"/>
                        <a:pt x="203504" y="312524"/>
                        <a:pt x="167164" y="341595"/>
                      </a:cubicBezTo>
                      <a:cubicBezTo>
                        <a:pt x="181700" y="327060"/>
                        <a:pt x="225308" y="334328"/>
                        <a:pt x="247112" y="341595"/>
                      </a:cubicBezTo>
                      <a:cubicBezTo>
                        <a:pt x="268916" y="341595"/>
                        <a:pt x="297988" y="341595"/>
                        <a:pt x="319792" y="356131"/>
                      </a:cubicBezTo>
                      <a:cubicBezTo>
                        <a:pt x="341595" y="370667"/>
                        <a:pt x="370667" y="399739"/>
                        <a:pt x="377935" y="421543"/>
                      </a:cubicBezTo>
                      <a:cubicBezTo>
                        <a:pt x="428811" y="501491"/>
                        <a:pt x="356131" y="625047"/>
                        <a:pt x="312524" y="690459"/>
                      </a:cubicBezTo>
                      <a:cubicBezTo>
                        <a:pt x="276184" y="741335"/>
                        <a:pt x="239844" y="784943"/>
                        <a:pt x="225308" y="843087"/>
                      </a:cubicBezTo>
                      <a:cubicBezTo>
                        <a:pt x="210772" y="901231"/>
                        <a:pt x="218040" y="959375"/>
                        <a:pt x="210772" y="1017518"/>
                      </a:cubicBezTo>
                      <a:cubicBezTo>
                        <a:pt x="210772" y="1024787"/>
                        <a:pt x="203504" y="1024787"/>
                        <a:pt x="196236" y="1024787"/>
                      </a:cubicBezTo>
                      <a:cubicBezTo>
                        <a:pt x="167164" y="995715"/>
                        <a:pt x="145360" y="952107"/>
                        <a:pt x="116288" y="923035"/>
                      </a:cubicBezTo>
                      <a:cubicBezTo>
                        <a:pt x="94484" y="893963"/>
                        <a:pt x="87216" y="915767"/>
                        <a:pt x="87216" y="944839"/>
                      </a:cubicBezTo>
                      <a:cubicBezTo>
                        <a:pt x="87216" y="981179"/>
                        <a:pt x="94484" y="1010250"/>
                        <a:pt x="101752" y="1046590"/>
                      </a:cubicBezTo>
                      <a:cubicBezTo>
                        <a:pt x="109020" y="1090198"/>
                        <a:pt x="138092" y="1257362"/>
                        <a:pt x="43608" y="1235558"/>
                      </a:cubicBezTo>
                      <a:cubicBezTo>
                        <a:pt x="29072" y="1228290"/>
                        <a:pt x="14536" y="1221022"/>
                        <a:pt x="0" y="1213754"/>
                      </a:cubicBezTo>
                      <a:close/>
                    </a:path>
                  </a:pathLst>
                </a:custGeom>
                <a:solidFill>
                  <a:srgbClr val="5E2E06">
                    <a:alpha val="50000"/>
                  </a:srgbClr>
                </a:solidFill>
                <a:ln w="72680" cap="flat">
                  <a:no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xmlns="" id="{595D0224-3243-4239-9915-E9330641C0BC}"/>
                    </a:ext>
                  </a:extLst>
                </p:cNvPr>
                <p:cNvSpPr/>
                <p:nvPr/>
              </p:nvSpPr>
              <p:spPr>
                <a:xfrm>
                  <a:off x="3396863" y="3480246"/>
                  <a:ext cx="152627" cy="334327"/>
                </a:xfrm>
                <a:custGeom>
                  <a:avLst/>
                  <a:gdLst>
                    <a:gd name="connsiteX0" fmla="*/ 65412 w 152627"/>
                    <a:gd name="connsiteY0" fmla="*/ 239844 h 334327"/>
                    <a:gd name="connsiteX1" fmla="*/ 21804 w 152627"/>
                    <a:gd name="connsiteY1" fmla="*/ 116288 h 334327"/>
                    <a:gd name="connsiteX2" fmla="*/ 29072 w 152627"/>
                    <a:gd name="connsiteY2" fmla="*/ 94484 h 334327"/>
                    <a:gd name="connsiteX3" fmla="*/ 0 w 152627"/>
                    <a:gd name="connsiteY3" fmla="*/ 14536 h 334327"/>
                    <a:gd name="connsiteX4" fmla="*/ 21804 w 152627"/>
                    <a:gd name="connsiteY4" fmla="*/ 0 h 334327"/>
                    <a:gd name="connsiteX5" fmla="*/ 72680 w 152627"/>
                    <a:gd name="connsiteY5" fmla="*/ 43608 h 334327"/>
                    <a:gd name="connsiteX6" fmla="*/ 116288 w 152627"/>
                    <a:gd name="connsiteY6" fmla="*/ 152628 h 334327"/>
                    <a:gd name="connsiteX7" fmla="*/ 123556 w 152627"/>
                    <a:gd name="connsiteY7" fmla="*/ 152628 h 334327"/>
                    <a:gd name="connsiteX8" fmla="*/ 109020 w 152627"/>
                    <a:gd name="connsiteY8" fmla="*/ 261648 h 334327"/>
                    <a:gd name="connsiteX9" fmla="*/ 152628 w 152627"/>
                    <a:gd name="connsiteY9" fmla="*/ 334328 h 334327"/>
                    <a:gd name="connsiteX10" fmla="*/ 152628 w 152627"/>
                    <a:gd name="connsiteY10" fmla="*/ 334328 h 334327"/>
                    <a:gd name="connsiteX11" fmla="*/ 152628 w 152627"/>
                    <a:gd name="connsiteY11" fmla="*/ 334328 h 334327"/>
                    <a:gd name="connsiteX12" fmla="*/ 50876 w 152627"/>
                    <a:gd name="connsiteY12" fmla="*/ 276184 h 334327"/>
                    <a:gd name="connsiteX13" fmla="*/ 65412 w 152627"/>
                    <a:gd name="connsiteY13" fmla="*/ 239844 h 334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2627" h="334327">
                      <a:moveTo>
                        <a:pt x="65412" y="239844"/>
                      </a:moveTo>
                      <a:cubicBezTo>
                        <a:pt x="72680" y="203504"/>
                        <a:pt x="65412" y="123556"/>
                        <a:pt x="21804" y="116288"/>
                      </a:cubicBezTo>
                      <a:cubicBezTo>
                        <a:pt x="21804" y="109020"/>
                        <a:pt x="29072" y="101752"/>
                        <a:pt x="29072" y="94484"/>
                      </a:cubicBezTo>
                      <a:cubicBezTo>
                        <a:pt x="36340" y="65412"/>
                        <a:pt x="21804" y="29072"/>
                        <a:pt x="0" y="14536"/>
                      </a:cubicBezTo>
                      <a:cubicBezTo>
                        <a:pt x="0" y="7268"/>
                        <a:pt x="14536" y="7268"/>
                        <a:pt x="21804" y="0"/>
                      </a:cubicBezTo>
                      <a:cubicBezTo>
                        <a:pt x="29072" y="21804"/>
                        <a:pt x="50876" y="36340"/>
                        <a:pt x="72680" y="43608"/>
                      </a:cubicBezTo>
                      <a:cubicBezTo>
                        <a:pt x="58144" y="87216"/>
                        <a:pt x="65412" y="138092"/>
                        <a:pt x="116288" y="152628"/>
                      </a:cubicBezTo>
                      <a:cubicBezTo>
                        <a:pt x="116288" y="152628"/>
                        <a:pt x="123556" y="152628"/>
                        <a:pt x="123556" y="152628"/>
                      </a:cubicBezTo>
                      <a:cubicBezTo>
                        <a:pt x="101752" y="181700"/>
                        <a:pt x="94484" y="225308"/>
                        <a:pt x="109020" y="261648"/>
                      </a:cubicBezTo>
                      <a:cubicBezTo>
                        <a:pt x="116288" y="290720"/>
                        <a:pt x="130824" y="312524"/>
                        <a:pt x="152628" y="334328"/>
                      </a:cubicBezTo>
                      <a:cubicBezTo>
                        <a:pt x="152628" y="334328"/>
                        <a:pt x="152628" y="334328"/>
                        <a:pt x="152628" y="334328"/>
                      </a:cubicBezTo>
                      <a:cubicBezTo>
                        <a:pt x="152628" y="334328"/>
                        <a:pt x="152628" y="334328"/>
                        <a:pt x="152628" y="334328"/>
                      </a:cubicBezTo>
                      <a:cubicBezTo>
                        <a:pt x="123556" y="305256"/>
                        <a:pt x="87216" y="290720"/>
                        <a:pt x="50876" y="276184"/>
                      </a:cubicBezTo>
                      <a:cubicBezTo>
                        <a:pt x="58144" y="261648"/>
                        <a:pt x="58144" y="247112"/>
                        <a:pt x="65412" y="239844"/>
                      </a:cubicBezTo>
                      <a:close/>
                    </a:path>
                  </a:pathLst>
                </a:custGeom>
                <a:solidFill>
                  <a:srgbClr val="5E2E06">
                    <a:alpha val="50000"/>
                  </a:srgbClr>
                </a:solidFill>
                <a:ln w="72680" cap="flat">
                  <a:noFill/>
                  <a:prstDash val="solid"/>
                  <a:miter/>
                </a:ln>
              </p:spPr>
              <p:txBody>
                <a:bodyPr rtlCol="0" anchor="ctr"/>
                <a:lstStyle/>
                <a:p>
                  <a:endParaRPr lang="en-US"/>
                </a:p>
              </p:txBody>
            </p:sp>
          </p:grpSp>
          <p:grpSp>
            <p:nvGrpSpPr>
              <p:cNvPr id="90" name="Graphic 11">
                <a:extLst>
                  <a:ext uri="{FF2B5EF4-FFF2-40B4-BE49-F238E27FC236}">
                    <a16:creationId xmlns:a16="http://schemas.microsoft.com/office/drawing/2014/main" xmlns="" id="{4F712112-FE44-499C-96FC-FA023BE43C03}"/>
                  </a:ext>
                </a:extLst>
              </p:cNvPr>
              <p:cNvGrpSpPr/>
              <p:nvPr/>
            </p:nvGrpSpPr>
            <p:grpSpPr>
              <a:xfrm>
                <a:off x="3883524" y="4322424"/>
                <a:ext cx="562500" cy="249953"/>
                <a:chOff x="3883524" y="4322424"/>
                <a:chExt cx="562500" cy="249953"/>
              </a:xfrm>
            </p:grpSpPr>
            <p:sp>
              <p:nvSpPr>
                <p:cNvPr id="188" name="Freeform: Shape 187">
                  <a:extLst>
                    <a:ext uri="{FF2B5EF4-FFF2-40B4-BE49-F238E27FC236}">
                      <a16:creationId xmlns:a16="http://schemas.microsoft.com/office/drawing/2014/main" xmlns="" id="{2ADE8B91-86F5-4437-8B67-4A8D058D3624}"/>
                    </a:ext>
                  </a:extLst>
                </p:cNvPr>
                <p:cNvSpPr/>
                <p:nvPr/>
              </p:nvSpPr>
              <p:spPr>
                <a:xfrm>
                  <a:off x="3898541" y="4327873"/>
                  <a:ext cx="547483" cy="234203"/>
                </a:xfrm>
                <a:custGeom>
                  <a:avLst/>
                  <a:gdLst>
                    <a:gd name="connsiteX0" fmla="*/ 87029 w 547483"/>
                    <a:gd name="connsiteY0" fmla="*/ 228035 h 234203"/>
                    <a:gd name="connsiteX1" fmla="*/ 225121 w 547483"/>
                    <a:gd name="connsiteY1" fmla="*/ 133551 h 234203"/>
                    <a:gd name="connsiteX2" fmla="*/ 414089 w 547483"/>
                    <a:gd name="connsiteY2" fmla="*/ 155355 h 234203"/>
                    <a:gd name="connsiteX3" fmla="*/ 544913 w 547483"/>
                    <a:gd name="connsiteY3" fmla="*/ 177159 h 234203"/>
                    <a:gd name="connsiteX4" fmla="*/ 486769 w 547483"/>
                    <a:gd name="connsiteY4" fmla="*/ 75407 h 234203"/>
                    <a:gd name="connsiteX5" fmla="*/ 130637 w 547483"/>
                    <a:gd name="connsiteY5" fmla="*/ 17263 h 234203"/>
                    <a:gd name="connsiteX6" fmla="*/ 14350 w 547483"/>
                    <a:gd name="connsiteY6" fmla="*/ 104479 h 234203"/>
                    <a:gd name="connsiteX7" fmla="*/ 7082 w 547483"/>
                    <a:gd name="connsiteY7" fmla="*/ 119015 h 234203"/>
                    <a:gd name="connsiteX8" fmla="*/ 87029 w 547483"/>
                    <a:gd name="connsiteY8" fmla="*/ 228035 h 234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7483" h="234203">
                      <a:moveTo>
                        <a:pt x="87029" y="228035"/>
                      </a:moveTo>
                      <a:cubicBezTo>
                        <a:pt x="137905" y="206231"/>
                        <a:pt x="174245" y="155355"/>
                        <a:pt x="225121" y="133551"/>
                      </a:cubicBezTo>
                      <a:cubicBezTo>
                        <a:pt x="290533" y="111747"/>
                        <a:pt x="355945" y="133551"/>
                        <a:pt x="414089" y="155355"/>
                      </a:cubicBezTo>
                      <a:cubicBezTo>
                        <a:pt x="443161" y="169891"/>
                        <a:pt x="523109" y="228035"/>
                        <a:pt x="544913" y="177159"/>
                      </a:cubicBezTo>
                      <a:cubicBezTo>
                        <a:pt x="559449" y="140819"/>
                        <a:pt x="508573" y="89943"/>
                        <a:pt x="486769" y="75407"/>
                      </a:cubicBezTo>
                      <a:cubicBezTo>
                        <a:pt x="392285" y="2727"/>
                        <a:pt x="239657" y="-19077"/>
                        <a:pt x="130637" y="17263"/>
                      </a:cubicBezTo>
                      <a:cubicBezTo>
                        <a:pt x="87029" y="31799"/>
                        <a:pt x="36154" y="60871"/>
                        <a:pt x="14350" y="104479"/>
                      </a:cubicBezTo>
                      <a:cubicBezTo>
                        <a:pt x="14350" y="111747"/>
                        <a:pt x="7082" y="111747"/>
                        <a:pt x="7082" y="119015"/>
                      </a:cubicBezTo>
                      <a:cubicBezTo>
                        <a:pt x="-14722" y="177159"/>
                        <a:pt x="14350" y="257107"/>
                        <a:pt x="87029" y="228035"/>
                      </a:cubicBezTo>
                      <a:close/>
                    </a:path>
                  </a:pathLst>
                </a:custGeom>
                <a:solidFill>
                  <a:srgbClr val="783F1C"/>
                </a:solidFill>
                <a:ln w="72680" cap="flat">
                  <a:no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xmlns="" id="{838B4D71-9564-48D2-9DF1-C81800EB09AF}"/>
                    </a:ext>
                  </a:extLst>
                </p:cNvPr>
                <p:cNvSpPr/>
                <p:nvPr/>
              </p:nvSpPr>
              <p:spPr>
                <a:xfrm>
                  <a:off x="3883524" y="4322424"/>
                  <a:ext cx="562233" cy="249953"/>
                </a:xfrm>
                <a:custGeom>
                  <a:avLst/>
                  <a:gdLst>
                    <a:gd name="connsiteX0" fmla="*/ 443642 w 562233"/>
                    <a:gd name="connsiteY0" fmla="*/ 182608 h 249953"/>
                    <a:gd name="connsiteX1" fmla="*/ 421838 w 562233"/>
                    <a:gd name="connsiteY1" fmla="*/ 168072 h 249953"/>
                    <a:gd name="connsiteX2" fmla="*/ 261942 w 562233"/>
                    <a:gd name="connsiteY2" fmla="*/ 139000 h 249953"/>
                    <a:gd name="connsiteX3" fmla="*/ 240138 w 562233"/>
                    <a:gd name="connsiteY3" fmla="*/ 146268 h 249953"/>
                    <a:gd name="connsiteX4" fmla="*/ 174726 w 562233"/>
                    <a:gd name="connsiteY4" fmla="*/ 189876 h 249953"/>
                    <a:gd name="connsiteX5" fmla="*/ 102046 w 562233"/>
                    <a:gd name="connsiteY5" fmla="*/ 240752 h 249953"/>
                    <a:gd name="connsiteX6" fmla="*/ 87510 w 562233"/>
                    <a:gd name="connsiteY6" fmla="*/ 248020 h 249953"/>
                    <a:gd name="connsiteX7" fmla="*/ 87510 w 562233"/>
                    <a:gd name="connsiteY7" fmla="*/ 248020 h 249953"/>
                    <a:gd name="connsiteX8" fmla="*/ 22098 w 562233"/>
                    <a:gd name="connsiteY8" fmla="*/ 226216 h 249953"/>
                    <a:gd name="connsiteX9" fmla="*/ 7563 w 562233"/>
                    <a:gd name="connsiteY9" fmla="*/ 117196 h 249953"/>
                    <a:gd name="connsiteX10" fmla="*/ 14830 w 562233"/>
                    <a:gd name="connsiteY10" fmla="*/ 102660 h 249953"/>
                    <a:gd name="connsiteX11" fmla="*/ 131118 w 562233"/>
                    <a:gd name="connsiteY11" fmla="*/ 15444 h 249953"/>
                    <a:gd name="connsiteX12" fmla="*/ 160190 w 562233"/>
                    <a:gd name="connsiteY12" fmla="*/ 8176 h 249953"/>
                    <a:gd name="connsiteX13" fmla="*/ 494518 w 562233"/>
                    <a:gd name="connsiteY13" fmla="*/ 73588 h 249953"/>
                    <a:gd name="connsiteX14" fmla="*/ 559930 w 562233"/>
                    <a:gd name="connsiteY14" fmla="*/ 182608 h 249953"/>
                    <a:gd name="connsiteX15" fmla="*/ 530858 w 562233"/>
                    <a:gd name="connsiteY15" fmla="*/ 204412 h 249953"/>
                    <a:gd name="connsiteX16" fmla="*/ 443642 w 562233"/>
                    <a:gd name="connsiteY16" fmla="*/ 182608 h 249953"/>
                    <a:gd name="connsiteX17" fmla="*/ 145654 w 562233"/>
                    <a:gd name="connsiteY17" fmla="*/ 29981 h 249953"/>
                    <a:gd name="connsiteX18" fmla="*/ 36634 w 562233"/>
                    <a:gd name="connsiteY18" fmla="*/ 109928 h 249953"/>
                    <a:gd name="connsiteX19" fmla="*/ 29366 w 562233"/>
                    <a:gd name="connsiteY19" fmla="*/ 124464 h 249953"/>
                    <a:gd name="connsiteX20" fmla="*/ 43902 w 562233"/>
                    <a:gd name="connsiteY20" fmla="*/ 218948 h 249953"/>
                    <a:gd name="connsiteX21" fmla="*/ 102046 w 562233"/>
                    <a:gd name="connsiteY21" fmla="*/ 226216 h 249953"/>
                    <a:gd name="connsiteX22" fmla="*/ 167458 w 562233"/>
                    <a:gd name="connsiteY22" fmla="*/ 182608 h 249953"/>
                    <a:gd name="connsiteX23" fmla="*/ 240138 w 562233"/>
                    <a:gd name="connsiteY23" fmla="*/ 131732 h 249953"/>
                    <a:gd name="connsiteX24" fmla="*/ 261942 w 562233"/>
                    <a:gd name="connsiteY24" fmla="*/ 124464 h 249953"/>
                    <a:gd name="connsiteX25" fmla="*/ 429106 w 562233"/>
                    <a:gd name="connsiteY25" fmla="*/ 153536 h 249953"/>
                    <a:gd name="connsiteX26" fmla="*/ 450910 w 562233"/>
                    <a:gd name="connsiteY26" fmla="*/ 168072 h 249953"/>
                    <a:gd name="connsiteX27" fmla="*/ 530858 w 562233"/>
                    <a:gd name="connsiteY27" fmla="*/ 197144 h 249953"/>
                    <a:gd name="connsiteX28" fmla="*/ 545394 w 562233"/>
                    <a:gd name="connsiteY28" fmla="*/ 182608 h 249953"/>
                    <a:gd name="connsiteX29" fmla="*/ 487250 w 562233"/>
                    <a:gd name="connsiteY29" fmla="*/ 88124 h 249953"/>
                    <a:gd name="connsiteX30" fmla="*/ 167458 w 562233"/>
                    <a:gd name="connsiteY30" fmla="*/ 22712 h 249953"/>
                    <a:gd name="connsiteX31" fmla="*/ 145654 w 562233"/>
                    <a:gd name="connsiteY31" fmla="*/ 29981 h 249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62233" h="249953">
                      <a:moveTo>
                        <a:pt x="443642" y="182608"/>
                      </a:moveTo>
                      <a:cubicBezTo>
                        <a:pt x="436374" y="175340"/>
                        <a:pt x="429106" y="175340"/>
                        <a:pt x="421838" y="168072"/>
                      </a:cubicBezTo>
                      <a:cubicBezTo>
                        <a:pt x="370962" y="146268"/>
                        <a:pt x="312818" y="124464"/>
                        <a:pt x="261942" y="139000"/>
                      </a:cubicBezTo>
                      <a:cubicBezTo>
                        <a:pt x="254674" y="139000"/>
                        <a:pt x="247406" y="139000"/>
                        <a:pt x="240138" y="146268"/>
                      </a:cubicBezTo>
                      <a:cubicBezTo>
                        <a:pt x="218334" y="153536"/>
                        <a:pt x="196530" y="175340"/>
                        <a:pt x="174726" y="189876"/>
                      </a:cubicBezTo>
                      <a:cubicBezTo>
                        <a:pt x="152922" y="211680"/>
                        <a:pt x="131118" y="226216"/>
                        <a:pt x="102046" y="240752"/>
                      </a:cubicBezTo>
                      <a:cubicBezTo>
                        <a:pt x="94778" y="240752"/>
                        <a:pt x="94778" y="240752"/>
                        <a:pt x="87510" y="248020"/>
                      </a:cubicBezTo>
                      <a:lnTo>
                        <a:pt x="87510" y="248020"/>
                      </a:lnTo>
                      <a:cubicBezTo>
                        <a:pt x="58438" y="255288"/>
                        <a:pt x="36634" y="240752"/>
                        <a:pt x="22098" y="226216"/>
                      </a:cubicBezTo>
                      <a:cubicBezTo>
                        <a:pt x="294" y="204412"/>
                        <a:pt x="-6974" y="160804"/>
                        <a:pt x="7563" y="117196"/>
                      </a:cubicBezTo>
                      <a:cubicBezTo>
                        <a:pt x="7563" y="109928"/>
                        <a:pt x="14830" y="109928"/>
                        <a:pt x="14830" y="102660"/>
                      </a:cubicBezTo>
                      <a:cubicBezTo>
                        <a:pt x="43902" y="51784"/>
                        <a:pt x="102046" y="22712"/>
                        <a:pt x="131118" y="15444"/>
                      </a:cubicBezTo>
                      <a:cubicBezTo>
                        <a:pt x="138386" y="15444"/>
                        <a:pt x="152922" y="8176"/>
                        <a:pt x="160190" y="8176"/>
                      </a:cubicBezTo>
                      <a:cubicBezTo>
                        <a:pt x="276478" y="-13627"/>
                        <a:pt x="407302" y="8176"/>
                        <a:pt x="494518" y="73588"/>
                      </a:cubicBezTo>
                      <a:cubicBezTo>
                        <a:pt x="516322" y="88124"/>
                        <a:pt x="574466" y="146268"/>
                        <a:pt x="559930" y="182608"/>
                      </a:cubicBezTo>
                      <a:cubicBezTo>
                        <a:pt x="552662" y="197144"/>
                        <a:pt x="545394" y="204412"/>
                        <a:pt x="530858" y="204412"/>
                      </a:cubicBezTo>
                      <a:cubicBezTo>
                        <a:pt x="509054" y="218948"/>
                        <a:pt x="472714" y="197144"/>
                        <a:pt x="443642" y="182608"/>
                      </a:cubicBezTo>
                      <a:close/>
                      <a:moveTo>
                        <a:pt x="145654" y="29981"/>
                      </a:moveTo>
                      <a:cubicBezTo>
                        <a:pt x="116582" y="37248"/>
                        <a:pt x="58438" y="66320"/>
                        <a:pt x="36634" y="109928"/>
                      </a:cubicBezTo>
                      <a:cubicBezTo>
                        <a:pt x="36634" y="117196"/>
                        <a:pt x="29366" y="117196"/>
                        <a:pt x="29366" y="124464"/>
                      </a:cubicBezTo>
                      <a:cubicBezTo>
                        <a:pt x="22098" y="160804"/>
                        <a:pt x="22098" y="197144"/>
                        <a:pt x="43902" y="218948"/>
                      </a:cubicBezTo>
                      <a:cubicBezTo>
                        <a:pt x="58438" y="233484"/>
                        <a:pt x="80242" y="240752"/>
                        <a:pt x="102046" y="226216"/>
                      </a:cubicBezTo>
                      <a:cubicBezTo>
                        <a:pt x="123850" y="218948"/>
                        <a:pt x="145654" y="197144"/>
                        <a:pt x="167458" y="182608"/>
                      </a:cubicBezTo>
                      <a:cubicBezTo>
                        <a:pt x="189262" y="160804"/>
                        <a:pt x="211066" y="146268"/>
                        <a:pt x="240138" y="131732"/>
                      </a:cubicBezTo>
                      <a:cubicBezTo>
                        <a:pt x="247406" y="131732"/>
                        <a:pt x="254674" y="124464"/>
                        <a:pt x="261942" y="124464"/>
                      </a:cubicBezTo>
                      <a:cubicBezTo>
                        <a:pt x="320086" y="109928"/>
                        <a:pt x="378230" y="131732"/>
                        <a:pt x="429106" y="153536"/>
                      </a:cubicBezTo>
                      <a:cubicBezTo>
                        <a:pt x="436374" y="153536"/>
                        <a:pt x="443642" y="160804"/>
                        <a:pt x="450910" y="168072"/>
                      </a:cubicBezTo>
                      <a:cubicBezTo>
                        <a:pt x="479982" y="182608"/>
                        <a:pt x="509054" y="204412"/>
                        <a:pt x="530858" y="197144"/>
                      </a:cubicBezTo>
                      <a:cubicBezTo>
                        <a:pt x="538126" y="197144"/>
                        <a:pt x="545394" y="189876"/>
                        <a:pt x="545394" y="182608"/>
                      </a:cubicBezTo>
                      <a:cubicBezTo>
                        <a:pt x="559930" y="153536"/>
                        <a:pt x="509054" y="102660"/>
                        <a:pt x="487250" y="88124"/>
                      </a:cubicBezTo>
                      <a:cubicBezTo>
                        <a:pt x="400034" y="29981"/>
                        <a:pt x="276478" y="908"/>
                        <a:pt x="167458" y="22712"/>
                      </a:cubicBezTo>
                      <a:cubicBezTo>
                        <a:pt x="160190" y="29981"/>
                        <a:pt x="152922" y="29981"/>
                        <a:pt x="145654" y="29981"/>
                      </a:cubicBezTo>
                      <a:close/>
                    </a:path>
                  </a:pathLst>
                </a:custGeom>
                <a:solidFill>
                  <a:srgbClr val="430F18"/>
                </a:solidFill>
                <a:ln w="72680" cap="flat">
                  <a:noFill/>
                  <a:prstDash val="solid"/>
                  <a:miter/>
                </a:ln>
              </p:spPr>
              <p:txBody>
                <a:bodyPr rtlCol="0" anchor="ctr"/>
                <a:lstStyle/>
                <a:p>
                  <a:endParaRPr lang="en-US"/>
                </a:p>
              </p:txBody>
            </p:sp>
          </p:grpSp>
          <p:sp>
            <p:nvSpPr>
              <p:cNvPr id="91" name="Freeform: Shape 90">
                <a:extLst>
                  <a:ext uri="{FF2B5EF4-FFF2-40B4-BE49-F238E27FC236}">
                    <a16:creationId xmlns:a16="http://schemas.microsoft.com/office/drawing/2014/main" xmlns="" id="{40553F4C-D5A1-4F7B-A972-C3000694E454}"/>
                  </a:ext>
                </a:extLst>
              </p:cNvPr>
              <p:cNvSpPr/>
              <p:nvPr/>
            </p:nvSpPr>
            <p:spPr>
              <a:xfrm>
                <a:off x="3956498" y="4342953"/>
                <a:ext cx="407007" cy="82130"/>
              </a:xfrm>
              <a:custGeom>
                <a:avLst/>
                <a:gdLst>
                  <a:gd name="connsiteX0" fmla="*/ 159896 w 407007"/>
                  <a:gd name="connsiteY0" fmla="*/ 23987 h 82130"/>
                  <a:gd name="connsiteX1" fmla="*/ 0 w 407007"/>
                  <a:gd name="connsiteY1" fmla="*/ 82131 h 82130"/>
                  <a:gd name="connsiteX2" fmla="*/ 109020 w 407007"/>
                  <a:gd name="connsiteY2" fmla="*/ 9451 h 82130"/>
                  <a:gd name="connsiteX3" fmla="*/ 407007 w 407007"/>
                  <a:gd name="connsiteY3" fmla="*/ 67595 h 82130"/>
                  <a:gd name="connsiteX4" fmla="*/ 159896 w 407007"/>
                  <a:gd name="connsiteY4" fmla="*/ 23987 h 821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7007" h="82130">
                    <a:moveTo>
                      <a:pt x="159896" y="23987"/>
                    </a:moveTo>
                    <a:cubicBezTo>
                      <a:pt x="109020" y="31255"/>
                      <a:pt x="50876" y="53059"/>
                      <a:pt x="0" y="82131"/>
                    </a:cubicBezTo>
                    <a:cubicBezTo>
                      <a:pt x="29072" y="45791"/>
                      <a:pt x="65412" y="23987"/>
                      <a:pt x="109020" y="9451"/>
                    </a:cubicBezTo>
                    <a:cubicBezTo>
                      <a:pt x="203504" y="-12353"/>
                      <a:pt x="327060" y="2183"/>
                      <a:pt x="407007" y="67595"/>
                    </a:cubicBezTo>
                    <a:cubicBezTo>
                      <a:pt x="327060" y="23987"/>
                      <a:pt x="232576" y="9451"/>
                      <a:pt x="159896" y="23987"/>
                    </a:cubicBezTo>
                    <a:close/>
                  </a:path>
                </a:pathLst>
              </a:custGeom>
              <a:solidFill>
                <a:srgbClr val="5E2E06">
                  <a:alpha val="50000"/>
                </a:srgbClr>
              </a:solidFill>
              <a:ln w="72680"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xmlns="" id="{2A9A29CA-83DB-476B-B954-54C7B7E92633}"/>
                  </a:ext>
                </a:extLst>
              </p:cNvPr>
              <p:cNvSpPr/>
              <p:nvPr/>
            </p:nvSpPr>
            <p:spPr>
              <a:xfrm>
                <a:off x="5061233" y="4314257"/>
                <a:ext cx="385203" cy="190305"/>
              </a:xfrm>
              <a:custGeom>
                <a:avLst/>
                <a:gdLst>
                  <a:gd name="connsiteX0" fmla="*/ 21804 w 385203"/>
                  <a:gd name="connsiteY0" fmla="*/ 154435 h 190305"/>
                  <a:gd name="connsiteX1" fmla="*/ 79948 w 385203"/>
                  <a:gd name="connsiteY1" fmla="*/ 67219 h 190305"/>
                  <a:gd name="connsiteX2" fmla="*/ 290720 w 385203"/>
                  <a:gd name="connsiteY2" fmla="*/ 38147 h 190305"/>
                  <a:gd name="connsiteX3" fmla="*/ 385203 w 385203"/>
                  <a:gd name="connsiteY3" fmla="*/ 110827 h 190305"/>
                  <a:gd name="connsiteX4" fmla="*/ 348863 w 385203"/>
                  <a:gd name="connsiteY4" fmla="*/ 125363 h 190305"/>
                  <a:gd name="connsiteX5" fmla="*/ 290720 w 385203"/>
                  <a:gd name="connsiteY5" fmla="*/ 96291 h 190305"/>
                  <a:gd name="connsiteX6" fmla="*/ 174432 w 385203"/>
                  <a:gd name="connsiteY6" fmla="*/ 59951 h 190305"/>
                  <a:gd name="connsiteX7" fmla="*/ 65412 w 385203"/>
                  <a:gd name="connsiteY7" fmla="*/ 125363 h 190305"/>
                  <a:gd name="connsiteX8" fmla="*/ 7268 w 385203"/>
                  <a:gd name="connsiteY8" fmla="*/ 183507 h 190305"/>
                  <a:gd name="connsiteX9" fmla="*/ 0 w 385203"/>
                  <a:gd name="connsiteY9" fmla="*/ 154435 h 190305"/>
                  <a:gd name="connsiteX10" fmla="*/ 21804 w 385203"/>
                  <a:gd name="connsiteY10" fmla="*/ 154435 h 19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5203" h="190305">
                    <a:moveTo>
                      <a:pt x="21804" y="154435"/>
                    </a:moveTo>
                    <a:cubicBezTo>
                      <a:pt x="50876" y="147167"/>
                      <a:pt x="65412" y="89023"/>
                      <a:pt x="79948" y="67219"/>
                    </a:cubicBezTo>
                    <a:cubicBezTo>
                      <a:pt x="123556" y="-12729"/>
                      <a:pt x="225308" y="-19997"/>
                      <a:pt x="290720" y="38147"/>
                    </a:cubicBezTo>
                    <a:cubicBezTo>
                      <a:pt x="305255" y="52683"/>
                      <a:pt x="348863" y="103559"/>
                      <a:pt x="385203" y="110827"/>
                    </a:cubicBezTo>
                    <a:cubicBezTo>
                      <a:pt x="377936" y="118095"/>
                      <a:pt x="370667" y="125363"/>
                      <a:pt x="348863" y="125363"/>
                    </a:cubicBezTo>
                    <a:cubicBezTo>
                      <a:pt x="327060" y="125363"/>
                      <a:pt x="305255" y="110827"/>
                      <a:pt x="290720" y="96291"/>
                    </a:cubicBezTo>
                    <a:cubicBezTo>
                      <a:pt x="254380" y="74487"/>
                      <a:pt x="218040" y="59951"/>
                      <a:pt x="174432" y="59951"/>
                    </a:cubicBezTo>
                    <a:cubicBezTo>
                      <a:pt x="130824" y="59951"/>
                      <a:pt x="87216" y="81755"/>
                      <a:pt x="65412" y="125363"/>
                    </a:cubicBezTo>
                    <a:cubicBezTo>
                      <a:pt x="58144" y="139899"/>
                      <a:pt x="29072" y="212579"/>
                      <a:pt x="7268" y="183507"/>
                    </a:cubicBezTo>
                    <a:cubicBezTo>
                      <a:pt x="0" y="176239"/>
                      <a:pt x="0" y="168971"/>
                      <a:pt x="0" y="154435"/>
                    </a:cubicBezTo>
                    <a:cubicBezTo>
                      <a:pt x="14536" y="154435"/>
                      <a:pt x="14536" y="154435"/>
                      <a:pt x="21804" y="154435"/>
                    </a:cubicBezTo>
                    <a:close/>
                  </a:path>
                </a:pathLst>
              </a:custGeom>
              <a:solidFill>
                <a:srgbClr val="5E2E06">
                  <a:alpha val="50000"/>
                </a:srgbClr>
              </a:solidFill>
              <a:ln w="72680"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xmlns="" id="{E2C2DD53-AE43-4C12-A050-2B10233F873A}"/>
                  </a:ext>
                </a:extLst>
              </p:cNvPr>
              <p:cNvSpPr/>
              <p:nvPr/>
            </p:nvSpPr>
            <p:spPr>
              <a:xfrm>
                <a:off x="3898354" y="4395614"/>
                <a:ext cx="545099" cy="166049"/>
              </a:xfrm>
              <a:custGeom>
                <a:avLst/>
                <a:gdLst>
                  <a:gd name="connsiteX0" fmla="*/ 72680 w 545099"/>
                  <a:gd name="connsiteY0" fmla="*/ 102150 h 166049"/>
                  <a:gd name="connsiteX1" fmla="*/ 268916 w 545099"/>
                  <a:gd name="connsiteY1" fmla="*/ 398 h 166049"/>
                  <a:gd name="connsiteX2" fmla="*/ 436079 w 545099"/>
                  <a:gd name="connsiteY2" fmla="*/ 51274 h 166049"/>
                  <a:gd name="connsiteX3" fmla="*/ 508759 w 545099"/>
                  <a:gd name="connsiteY3" fmla="*/ 94882 h 166049"/>
                  <a:gd name="connsiteX4" fmla="*/ 545099 w 545099"/>
                  <a:gd name="connsiteY4" fmla="*/ 102150 h 166049"/>
                  <a:gd name="connsiteX5" fmla="*/ 545099 w 545099"/>
                  <a:gd name="connsiteY5" fmla="*/ 109418 h 166049"/>
                  <a:gd name="connsiteX6" fmla="*/ 414275 w 545099"/>
                  <a:gd name="connsiteY6" fmla="*/ 87614 h 166049"/>
                  <a:gd name="connsiteX7" fmla="*/ 225308 w 545099"/>
                  <a:gd name="connsiteY7" fmla="*/ 65810 h 166049"/>
                  <a:gd name="connsiteX8" fmla="*/ 87216 w 545099"/>
                  <a:gd name="connsiteY8" fmla="*/ 160294 h 166049"/>
                  <a:gd name="connsiteX9" fmla="*/ 0 w 545099"/>
                  <a:gd name="connsiteY9" fmla="*/ 87614 h 166049"/>
                  <a:gd name="connsiteX10" fmla="*/ 72680 w 545099"/>
                  <a:gd name="connsiteY10" fmla="*/ 102150 h 166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5099" h="166049">
                    <a:moveTo>
                      <a:pt x="72680" y="102150"/>
                    </a:moveTo>
                    <a:cubicBezTo>
                      <a:pt x="152628" y="87614"/>
                      <a:pt x="174432" y="-6870"/>
                      <a:pt x="268916" y="398"/>
                    </a:cubicBezTo>
                    <a:cubicBezTo>
                      <a:pt x="327060" y="398"/>
                      <a:pt x="385203" y="22202"/>
                      <a:pt x="436079" y="51274"/>
                    </a:cubicBezTo>
                    <a:cubicBezTo>
                      <a:pt x="457883" y="65810"/>
                      <a:pt x="486955" y="87614"/>
                      <a:pt x="508759" y="94882"/>
                    </a:cubicBezTo>
                    <a:cubicBezTo>
                      <a:pt x="523295" y="102150"/>
                      <a:pt x="530563" y="102150"/>
                      <a:pt x="545099" y="102150"/>
                    </a:cubicBezTo>
                    <a:cubicBezTo>
                      <a:pt x="545099" y="102150"/>
                      <a:pt x="545099" y="109418"/>
                      <a:pt x="545099" y="109418"/>
                    </a:cubicBezTo>
                    <a:cubicBezTo>
                      <a:pt x="523295" y="160294"/>
                      <a:pt x="443347" y="102150"/>
                      <a:pt x="414275" y="87614"/>
                    </a:cubicBezTo>
                    <a:cubicBezTo>
                      <a:pt x="356132" y="65810"/>
                      <a:pt x="290720" y="44006"/>
                      <a:pt x="225308" y="65810"/>
                    </a:cubicBezTo>
                    <a:cubicBezTo>
                      <a:pt x="174432" y="87614"/>
                      <a:pt x="138092" y="145758"/>
                      <a:pt x="87216" y="160294"/>
                    </a:cubicBezTo>
                    <a:cubicBezTo>
                      <a:pt x="29072" y="182098"/>
                      <a:pt x="0" y="138490"/>
                      <a:pt x="0" y="87614"/>
                    </a:cubicBezTo>
                    <a:cubicBezTo>
                      <a:pt x="14536" y="109418"/>
                      <a:pt x="43608" y="109418"/>
                      <a:pt x="72680" y="102150"/>
                    </a:cubicBezTo>
                    <a:close/>
                  </a:path>
                </a:pathLst>
              </a:custGeom>
              <a:solidFill>
                <a:srgbClr val="5E2E06">
                  <a:alpha val="50000"/>
                </a:srgbClr>
              </a:solidFill>
              <a:ln w="72680" cap="flat">
                <a:noFill/>
                <a:prstDash val="solid"/>
                <a:miter/>
              </a:ln>
            </p:spPr>
            <p:txBody>
              <a:bodyPr rtlCol="0" anchor="ctr"/>
              <a:lstStyle/>
              <a:p>
                <a:endParaRPr lang="en-US"/>
              </a:p>
            </p:txBody>
          </p:sp>
          <p:grpSp>
            <p:nvGrpSpPr>
              <p:cNvPr id="94" name="Graphic 11">
                <a:extLst>
                  <a:ext uri="{FF2B5EF4-FFF2-40B4-BE49-F238E27FC236}">
                    <a16:creationId xmlns:a16="http://schemas.microsoft.com/office/drawing/2014/main" xmlns="" id="{55F68E26-39B3-4F7B-867F-6C60BE24300E}"/>
                  </a:ext>
                </a:extLst>
              </p:cNvPr>
              <p:cNvGrpSpPr/>
              <p:nvPr/>
            </p:nvGrpSpPr>
            <p:grpSpPr>
              <a:xfrm>
                <a:off x="3258771" y="4853896"/>
                <a:ext cx="312523" cy="377935"/>
                <a:chOff x="3258771" y="4853896"/>
                <a:chExt cx="312523" cy="377935"/>
              </a:xfrm>
            </p:grpSpPr>
            <p:grpSp>
              <p:nvGrpSpPr>
                <p:cNvPr id="182" name="Graphic 11">
                  <a:extLst>
                    <a:ext uri="{FF2B5EF4-FFF2-40B4-BE49-F238E27FC236}">
                      <a16:creationId xmlns:a16="http://schemas.microsoft.com/office/drawing/2014/main" xmlns="" id="{4D3288B5-CECE-4A48-B3E1-9542C99DE4E3}"/>
                    </a:ext>
                  </a:extLst>
                </p:cNvPr>
                <p:cNvGrpSpPr/>
                <p:nvPr/>
              </p:nvGrpSpPr>
              <p:grpSpPr>
                <a:xfrm>
                  <a:off x="3258771" y="4853896"/>
                  <a:ext cx="312523" cy="377935"/>
                  <a:chOff x="3258771" y="4853896"/>
                  <a:chExt cx="312523" cy="377935"/>
                </a:xfrm>
              </p:grpSpPr>
              <p:sp>
                <p:nvSpPr>
                  <p:cNvPr id="186" name="Freeform: Shape 185">
                    <a:extLst>
                      <a:ext uri="{FF2B5EF4-FFF2-40B4-BE49-F238E27FC236}">
                        <a16:creationId xmlns:a16="http://schemas.microsoft.com/office/drawing/2014/main" xmlns="" id="{D2EB94CB-066D-4BF5-A112-0ED831787369}"/>
                      </a:ext>
                    </a:extLst>
                  </p:cNvPr>
                  <p:cNvSpPr/>
                  <p:nvPr/>
                </p:nvSpPr>
                <p:spPr>
                  <a:xfrm>
                    <a:off x="3265709" y="4853896"/>
                    <a:ext cx="291049" cy="376019"/>
                  </a:xfrm>
                  <a:custGeom>
                    <a:avLst/>
                    <a:gdLst>
                      <a:gd name="connsiteX0" fmla="*/ 116618 w 291049"/>
                      <a:gd name="connsiteY0" fmla="*/ 0 h 376019"/>
                      <a:gd name="connsiteX1" fmla="*/ 218370 w 291049"/>
                      <a:gd name="connsiteY1" fmla="*/ 65412 h 376019"/>
                      <a:gd name="connsiteX2" fmla="*/ 218370 w 291049"/>
                      <a:gd name="connsiteY2" fmla="*/ 65412 h 376019"/>
                      <a:gd name="connsiteX3" fmla="*/ 269246 w 291049"/>
                      <a:gd name="connsiteY3" fmla="*/ 297988 h 376019"/>
                      <a:gd name="connsiteX4" fmla="*/ 291050 w 291049"/>
                      <a:gd name="connsiteY4" fmla="*/ 341595 h 376019"/>
                      <a:gd name="connsiteX5" fmla="*/ 232906 w 291049"/>
                      <a:gd name="connsiteY5" fmla="*/ 370667 h 376019"/>
                      <a:gd name="connsiteX6" fmla="*/ 7598 w 291049"/>
                      <a:gd name="connsiteY6" fmla="*/ 210772 h 376019"/>
                      <a:gd name="connsiteX7" fmla="*/ 116618 w 291049"/>
                      <a:gd name="connsiteY7" fmla="*/ 0 h 37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1049" h="376019">
                        <a:moveTo>
                          <a:pt x="116618" y="0"/>
                        </a:moveTo>
                        <a:cubicBezTo>
                          <a:pt x="152958" y="0"/>
                          <a:pt x="196566" y="36340"/>
                          <a:pt x="218370" y="65412"/>
                        </a:cubicBezTo>
                        <a:cubicBezTo>
                          <a:pt x="218370" y="65412"/>
                          <a:pt x="218370" y="65412"/>
                          <a:pt x="218370" y="65412"/>
                        </a:cubicBezTo>
                        <a:cubicBezTo>
                          <a:pt x="240174" y="152628"/>
                          <a:pt x="247442" y="225308"/>
                          <a:pt x="269246" y="297988"/>
                        </a:cubicBezTo>
                        <a:cubicBezTo>
                          <a:pt x="283782" y="312523"/>
                          <a:pt x="291050" y="327060"/>
                          <a:pt x="291050" y="341595"/>
                        </a:cubicBezTo>
                        <a:cubicBezTo>
                          <a:pt x="276514" y="356131"/>
                          <a:pt x="254710" y="370667"/>
                          <a:pt x="232906" y="370667"/>
                        </a:cubicBezTo>
                        <a:cubicBezTo>
                          <a:pt x="123886" y="399739"/>
                          <a:pt x="29402" y="305255"/>
                          <a:pt x="7598" y="210772"/>
                        </a:cubicBezTo>
                        <a:cubicBezTo>
                          <a:pt x="-14206" y="123556"/>
                          <a:pt x="7598" y="7268"/>
                          <a:pt x="116618" y="0"/>
                        </a:cubicBezTo>
                        <a:close/>
                      </a:path>
                    </a:pathLst>
                  </a:custGeom>
                  <a:solidFill>
                    <a:srgbClr val="F3D1BB"/>
                  </a:solidFill>
                  <a:ln w="72680" cap="flat">
                    <a:noFill/>
                    <a:prstDash val="solid"/>
                    <a:miter/>
                  </a:ln>
                </p:spPr>
                <p:txBody>
                  <a:bodyPr rtlCol="0" anchor="ctr"/>
                  <a:lstStyle/>
                  <a:p>
                    <a:endParaRPr lang="en-US"/>
                  </a:p>
                </p:txBody>
              </p:sp>
              <p:sp>
                <p:nvSpPr>
                  <p:cNvPr id="187" name="Freeform: Shape 186">
                    <a:extLst>
                      <a:ext uri="{FF2B5EF4-FFF2-40B4-BE49-F238E27FC236}">
                        <a16:creationId xmlns:a16="http://schemas.microsoft.com/office/drawing/2014/main" xmlns="" id="{A1D23BA7-10DE-4612-A123-EF27FEC92C57}"/>
                      </a:ext>
                    </a:extLst>
                  </p:cNvPr>
                  <p:cNvSpPr/>
                  <p:nvPr/>
                </p:nvSpPr>
                <p:spPr>
                  <a:xfrm>
                    <a:off x="3258771" y="4853896"/>
                    <a:ext cx="312523" cy="377935"/>
                  </a:xfrm>
                  <a:custGeom>
                    <a:avLst/>
                    <a:gdLst>
                      <a:gd name="connsiteX0" fmla="*/ 109020 w 312523"/>
                      <a:gd name="connsiteY0" fmla="*/ 7268 h 377935"/>
                      <a:gd name="connsiteX1" fmla="*/ 87216 w 312523"/>
                      <a:gd name="connsiteY1" fmla="*/ 14536 h 377935"/>
                      <a:gd name="connsiteX2" fmla="*/ 50876 w 312523"/>
                      <a:gd name="connsiteY2" fmla="*/ 36340 h 377935"/>
                      <a:gd name="connsiteX3" fmla="*/ 29072 w 312523"/>
                      <a:gd name="connsiteY3" fmla="*/ 65412 h 377935"/>
                      <a:gd name="connsiteX4" fmla="*/ 14536 w 312523"/>
                      <a:gd name="connsiteY4" fmla="*/ 101752 h 377935"/>
                      <a:gd name="connsiteX5" fmla="*/ 7268 w 312523"/>
                      <a:gd name="connsiteY5" fmla="*/ 138092 h 377935"/>
                      <a:gd name="connsiteX6" fmla="*/ 7268 w 312523"/>
                      <a:gd name="connsiteY6" fmla="*/ 159896 h 377935"/>
                      <a:gd name="connsiteX7" fmla="*/ 7268 w 312523"/>
                      <a:gd name="connsiteY7" fmla="*/ 181700 h 377935"/>
                      <a:gd name="connsiteX8" fmla="*/ 14536 w 312523"/>
                      <a:gd name="connsiteY8" fmla="*/ 218040 h 377935"/>
                      <a:gd name="connsiteX9" fmla="*/ 29072 w 312523"/>
                      <a:gd name="connsiteY9" fmla="*/ 254380 h 377935"/>
                      <a:gd name="connsiteX10" fmla="*/ 36340 w 312523"/>
                      <a:gd name="connsiteY10" fmla="*/ 268916 h 377935"/>
                      <a:gd name="connsiteX11" fmla="*/ 43608 w 312523"/>
                      <a:gd name="connsiteY11" fmla="*/ 283452 h 377935"/>
                      <a:gd name="connsiteX12" fmla="*/ 65412 w 312523"/>
                      <a:gd name="connsiteY12" fmla="*/ 312523 h 377935"/>
                      <a:gd name="connsiteX13" fmla="*/ 94484 w 312523"/>
                      <a:gd name="connsiteY13" fmla="*/ 334328 h 377935"/>
                      <a:gd name="connsiteX14" fmla="*/ 152628 w 312523"/>
                      <a:gd name="connsiteY14" fmla="*/ 363399 h 377935"/>
                      <a:gd name="connsiteX15" fmla="*/ 174432 w 312523"/>
                      <a:gd name="connsiteY15" fmla="*/ 370667 h 377935"/>
                      <a:gd name="connsiteX16" fmla="*/ 196236 w 312523"/>
                      <a:gd name="connsiteY16" fmla="*/ 377935 h 377935"/>
                      <a:gd name="connsiteX17" fmla="*/ 232576 w 312523"/>
                      <a:gd name="connsiteY17" fmla="*/ 377935 h 377935"/>
                      <a:gd name="connsiteX18" fmla="*/ 268916 w 312523"/>
                      <a:gd name="connsiteY18" fmla="*/ 363399 h 377935"/>
                      <a:gd name="connsiteX19" fmla="*/ 297988 w 312523"/>
                      <a:gd name="connsiteY19" fmla="*/ 334328 h 377935"/>
                      <a:gd name="connsiteX20" fmla="*/ 297988 w 312523"/>
                      <a:gd name="connsiteY20" fmla="*/ 334328 h 377935"/>
                      <a:gd name="connsiteX21" fmla="*/ 283452 w 312523"/>
                      <a:gd name="connsiteY21" fmla="*/ 305255 h 377935"/>
                      <a:gd name="connsiteX22" fmla="*/ 276184 w 312523"/>
                      <a:gd name="connsiteY22" fmla="*/ 290720 h 377935"/>
                      <a:gd name="connsiteX23" fmla="*/ 268916 w 312523"/>
                      <a:gd name="connsiteY23" fmla="*/ 276184 h 377935"/>
                      <a:gd name="connsiteX24" fmla="*/ 261648 w 312523"/>
                      <a:gd name="connsiteY24" fmla="*/ 239844 h 377935"/>
                      <a:gd name="connsiteX25" fmla="*/ 254380 w 312523"/>
                      <a:gd name="connsiteY25" fmla="*/ 203504 h 377935"/>
                      <a:gd name="connsiteX26" fmla="*/ 239844 w 312523"/>
                      <a:gd name="connsiteY26" fmla="*/ 138092 h 377935"/>
                      <a:gd name="connsiteX27" fmla="*/ 232576 w 312523"/>
                      <a:gd name="connsiteY27" fmla="*/ 101752 h 377935"/>
                      <a:gd name="connsiteX28" fmla="*/ 232576 w 312523"/>
                      <a:gd name="connsiteY28" fmla="*/ 65412 h 377935"/>
                      <a:gd name="connsiteX29" fmla="*/ 232576 w 312523"/>
                      <a:gd name="connsiteY29" fmla="*/ 65412 h 377935"/>
                      <a:gd name="connsiteX30" fmla="*/ 188968 w 312523"/>
                      <a:gd name="connsiteY30" fmla="*/ 21804 h 377935"/>
                      <a:gd name="connsiteX31" fmla="*/ 174432 w 312523"/>
                      <a:gd name="connsiteY31" fmla="*/ 14536 h 377935"/>
                      <a:gd name="connsiteX32" fmla="*/ 159896 w 312523"/>
                      <a:gd name="connsiteY32" fmla="*/ 7268 h 377935"/>
                      <a:gd name="connsiteX33" fmla="*/ 152628 w 312523"/>
                      <a:gd name="connsiteY33" fmla="*/ 7268 h 377935"/>
                      <a:gd name="connsiteX34" fmla="*/ 145360 w 312523"/>
                      <a:gd name="connsiteY34" fmla="*/ 7268 h 377935"/>
                      <a:gd name="connsiteX35" fmla="*/ 138092 w 312523"/>
                      <a:gd name="connsiteY35" fmla="*/ 7268 h 377935"/>
                      <a:gd name="connsiteX36" fmla="*/ 130824 w 312523"/>
                      <a:gd name="connsiteY36" fmla="*/ 7268 h 377935"/>
                      <a:gd name="connsiteX37" fmla="*/ 109020 w 312523"/>
                      <a:gd name="connsiteY37" fmla="*/ 7268 h 377935"/>
                      <a:gd name="connsiteX38" fmla="*/ 138092 w 312523"/>
                      <a:gd name="connsiteY38" fmla="*/ 0 h 377935"/>
                      <a:gd name="connsiteX39" fmla="*/ 145360 w 312523"/>
                      <a:gd name="connsiteY39" fmla="*/ 0 h 377935"/>
                      <a:gd name="connsiteX40" fmla="*/ 159896 w 312523"/>
                      <a:gd name="connsiteY40" fmla="*/ 7268 h 377935"/>
                      <a:gd name="connsiteX41" fmla="*/ 174432 w 312523"/>
                      <a:gd name="connsiteY41" fmla="*/ 14536 h 377935"/>
                      <a:gd name="connsiteX42" fmla="*/ 188968 w 312523"/>
                      <a:gd name="connsiteY42" fmla="*/ 21804 h 377935"/>
                      <a:gd name="connsiteX43" fmla="*/ 239844 w 312523"/>
                      <a:gd name="connsiteY43" fmla="*/ 65412 h 377935"/>
                      <a:gd name="connsiteX44" fmla="*/ 239844 w 312523"/>
                      <a:gd name="connsiteY44" fmla="*/ 65412 h 377935"/>
                      <a:gd name="connsiteX45" fmla="*/ 239844 w 312523"/>
                      <a:gd name="connsiteY45" fmla="*/ 65412 h 377935"/>
                      <a:gd name="connsiteX46" fmla="*/ 247112 w 312523"/>
                      <a:gd name="connsiteY46" fmla="*/ 101752 h 377935"/>
                      <a:gd name="connsiteX47" fmla="*/ 254380 w 312523"/>
                      <a:gd name="connsiteY47" fmla="*/ 138092 h 377935"/>
                      <a:gd name="connsiteX48" fmla="*/ 268916 w 312523"/>
                      <a:gd name="connsiteY48" fmla="*/ 210772 h 377935"/>
                      <a:gd name="connsiteX49" fmla="*/ 276184 w 312523"/>
                      <a:gd name="connsiteY49" fmla="*/ 247112 h 377935"/>
                      <a:gd name="connsiteX50" fmla="*/ 283452 w 312523"/>
                      <a:gd name="connsiteY50" fmla="*/ 283452 h 377935"/>
                      <a:gd name="connsiteX51" fmla="*/ 290720 w 312523"/>
                      <a:gd name="connsiteY51" fmla="*/ 297988 h 377935"/>
                      <a:gd name="connsiteX52" fmla="*/ 297988 w 312523"/>
                      <a:gd name="connsiteY52" fmla="*/ 312523 h 377935"/>
                      <a:gd name="connsiteX53" fmla="*/ 312524 w 312523"/>
                      <a:gd name="connsiteY53" fmla="*/ 341595 h 377935"/>
                      <a:gd name="connsiteX54" fmla="*/ 312524 w 312523"/>
                      <a:gd name="connsiteY54" fmla="*/ 341595 h 377935"/>
                      <a:gd name="connsiteX55" fmla="*/ 312524 w 312523"/>
                      <a:gd name="connsiteY55" fmla="*/ 341595 h 377935"/>
                      <a:gd name="connsiteX56" fmla="*/ 276184 w 312523"/>
                      <a:gd name="connsiteY56" fmla="*/ 363399 h 377935"/>
                      <a:gd name="connsiteX57" fmla="*/ 239844 w 312523"/>
                      <a:gd name="connsiteY57" fmla="*/ 377935 h 377935"/>
                      <a:gd name="connsiteX58" fmla="*/ 196236 w 312523"/>
                      <a:gd name="connsiteY58" fmla="*/ 377935 h 377935"/>
                      <a:gd name="connsiteX59" fmla="*/ 174432 w 312523"/>
                      <a:gd name="connsiteY59" fmla="*/ 377935 h 377935"/>
                      <a:gd name="connsiteX60" fmla="*/ 152628 w 312523"/>
                      <a:gd name="connsiteY60" fmla="*/ 370667 h 377935"/>
                      <a:gd name="connsiteX61" fmla="*/ 116288 w 312523"/>
                      <a:gd name="connsiteY61" fmla="*/ 348863 h 377935"/>
                      <a:gd name="connsiteX62" fmla="*/ 79948 w 312523"/>
                      <a:gd name="connsiteY62" fmla="*/ 319792 h 377935"/>
                      <a:gd name="connsiteX63" fmla="*/ 50876 w 312523"/>
                      <a:gd name="connsiteY63" fmla="*/ 290720 h 377935"/>
                      <a:gd name="connsiteX64" fmla="*/ 36340 w 312523"/>
                      <a:gd name="connsiteY64" fmla="*/ 276184 h 377935"/>
                      <a:gd name="connsiteX65" fmla="*/ 29072 w 312523"/>
                      <a:gd name="connsiteY65" fmla="*/ 254380 h 377935"/>
                      <a:gd name="connsiteX66" fmla="*/ 14536 w 312523"/>
                      <a:gd name="connsiteY66" fmla="*/ 218040 h 377935"/>
                      <a:gd name="connsiteX67" fmla="*/ 0 w 312523"/>
                      <a:gd name="connsiteY67" fmla="*/ 181700 h 377935"/>
                      <a:gd name="connsiteX68" fmla="*/ 0 w 312523"/>
                      <a:gd name="connsiteY68" fmla="*/ 138092 h 377935"/>
                      <a:gd name="connsiteX69" fmla="*/ 7268 w 312523"/>
                      <a:gd name="connsiteY69" fmla="*/ 94484 h 377935"/>
                      <a:gd name="connsiteX70" fmla="*/ 21804 w 312523"/>
                      <a:gd name="connsiteY70" fmla="*/ 58144 h 377935"/>
                      <a:gd name="connsiteX71" fmla="*/ 50876 w 312523"/>
                      <a:gd name="connsiteY71" fmla="*/ 29072 h 377935"/>
                      <a:gd name="connsiteX72" fmla="*/ 87216 w 312523"/>
                      <a:gd name="connsiteY72" fmla="*/ 7268 h 377935"/>
                      <a:gd name="connsiteX73" fmla="*/ 109020 w 312523"/>
                      <a:gd name="connsiteY73" fmla="*/ 0 h 377935"/>
                      <a:gd name="connsiteX74" fmla="*/ 130824 w 312523"/>
                      <a:gd name="connsiteY74" fmla="*/ 0 h 377935"/>
                      <a:gd name="connsiteX75" fmla="*/ 138092 w 312523"/>
                      <a:gd name="connsiteY75" fmla="*/ 0 h 377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12523" h="377935">
                        <a:moveTo>
                          <a:pt x="109020" y="7268"/>
                        </a:moveTo>
                        <a:cubicBezTo>
                          <a:pt x="101752" y="7268"/>
                          <a:pt x="94484" y="7268"/>
                          <a:pt x="87216" y="14536"/>
                        </a:cubicBezTo>
                        <a:cubicBezTo>
                          <a:pt x="72680" y="21804"/>
                          <a:pt x="65412" y="29072"/>
                          <a:pt x="50876" y="36340"/>
                        </a:cubicBezTo>
                        <a:cubicBezTo>
                          <a:pt x="43608" y="43608"/>
                          <a:pt x="36340" y="58144"/>
                          <a:pt x="29072" y="65412"/>
                        </a:cubicBezTo>
                        <a:cubicBezTo>
                          <a:pt x="21804" y="79948"/>
                          <a:pt x="21804" y="87216"/>
                          <a:pt x="14536" y="101752"/>
                        </a:cubicBezTo>
                        <a:cubicBezTo>
                          <a:pt x="14536" y="116288"/>
                          <a:pt x="7268" y="130824"/>
                          <a:pt x="7268" y="138092"/>
                        </a:cubicBezTo>
                        <a:cubicBezTo>
                          <a:pt x="7268" y="145360"/>
                          <a:pt x="7268" y="152628"/>
                          <a:pt x="7268" y="159896"/>
                        </a:cubicBezTo>
                        <a:cubicBezTo>
                          <a:pt x="7268" y="167164"/>
                          <a:pt x="7268" y="174432"/>
                          <a:pt x="7268" y="181700"/>
                        </a:cubicBezTo>
                        <a:cubicBezTo>
                          <a:pt x="7268" y="196236"/>
                          <a:pt x="14536" y="210772"/>
                          <a:pt x="14536" y="218040"/>
                        </a:cubicBezTo>
                        <a:cubicBezTo>
                          <a:pt x="21804" y="232576"/>
                          <a:pt x="21804" y="239844"/>
                          <a:pt x="29072" y="254380"/>
                        </a:cubicBezTo>
                        <a:cubicBezTo>
                          <a:pt x="29072" y="261648"/>
                          <a:pt x="36340" y="268916"/>
                          <a:pt x="36340" y="268916"/>
                        </a:cubicBezTo>
                        <a:cubicBezTo>
                          <a:pt x="36340" y="276184"/>
                          <a:pt x="43608" y="283452"/>
                          <a:pt x="43608" y="283452"/>
                        </a:cubicBezTo>
                        <a:cubicBezTo>
                          <a:pt x="50876" y="290720"/>
                          <a:pt x="58144" y="305255"/>
                          <a:pt x="65412" y="312523"/>
                        </a:cubicBezTo>
                        <a:cubicBezTo>
                          <a:pt x="72680" y="319792"/>
                          <a:pt x="87216" y="327060"/>
                          <a:pt x="94484" y="334328"/>
                        </a:cubicBezTo>
                        <a:cubicBezTo>
                          <a:pt x="123556" y="348863"/>
                          <a:pt x="138092" y="356131"/>
                          <a:pt x="152628" y="363399"/>
                        </a:cubicBezTo>
                        <a:cubicBezTo>
                          <a:pt x="159896" y="363399"/>
                          <a:pt x="167164" y="370667"/>
                          <a:pt x="174432" y="370667"/>
                        </a:cubicBezTo>
                        <a:cubicBezTo>
                          <a:pt x="181700" y="370667"/>
                          <a:pt x="188968" y="370667"/>
                          <a:pt x="196236" y="377935"/>
                        </a:cubicBezTo>
                        <a:cubicBezTo>
                          <a:pt x="210772" y="377935"/>
                          <a:pt x="225308" y="377935"/>
                          <a:pt x="232576" y="377935"/>
                        </a:cubicBezTo>
                        <a:cubicBezTo>
                          <a:pt x="247112" y="377935"/>
                          <a:pt x="261648" y="370667"/>
                          <a:pt x="268916" y="363399"/>
                        </a:cubicBezTo>
                        <a:cubicBezTo>
                          <a:pt x="276184" y="356131"/>
                          <a:pt x="290720" y="348863"/>
                          <a:pt x="297988" y="334328"/>
                        </a:cubicBezTo>
                        <a:lnTo>
                          <a:pt x="297988" y="334328"/>
                        </a:lnTo>
                        <a:lnTo>
                          <a:pt x="283452" y="305255"/>
                        </a:lnTo>
                        <a:cubicBezTo>
                          <a:pt x="283452" y="297988"/>
                          <a:pt x="276184" y="290720"/>
                          <a:pt x="276184" y="290720"/>
                        </a:cubicBezTo>
                        <a:lnTo>
                          <a:pt x="268916" y="276184"/>
                        </a:lnTo>
                        <a:cubicBezTo>
                          <a:pt x="268916" y="261648"/>
                          <a:pt x="261648" y="254380"/>
                          <a:pt x="261648" y="239844"/>
                        </a:cubicBezTo>
                        <a:lnTo>
                          <a:pt x="254380" y="203504"/>
                        </a:lnTo>
                        <a:cubicBezTo>
                          <a:pt x="247112" y="181700"/>
                          <a:pt x="247112" y="159896"/>
                          <a:pt x="239844" y="138092"/>
                        </a:cubicBezTo>
                        <a:cubicBezTo>
                          <a:pt x="239844" y="123556"/>
                          <a:pt x="232576" y="116288"/>
                          <a:pt x="232576" y="101752"/>
                        </a:cubicBezTo>
                        <a:lnTo>
                          <a:pt x="232576" y="65412"/>
                        </a:lnTo>
                        <a:lnTo>
                          <a:pt x="232576" y="65412"/>
                        </a:lnTo>
                        <a:cubicBezTo>
                          <a:pt x="218040" y="50876"/>
                          <a:pt x="203504" y="36340"/>
                          <a:pt x="188968" y="21804"/>
                        </a:cubicBezTo>
                        <a:cubicBezTo>
                          <a:pt x="181700" y="21804"/>
                          <a:pt x="181700" y="14536"/>
                          <a:pt x="174432" y="14536"/>
                        </a:cubicBezTo>
                        <a:cubicBezTo>
                          <a:pt x="167164" y="14536"/>
                          <a:pt x="167164" y="7268"/>
                          <a:pt x="159896" y="7268"/>
                        </a:cubicBezTo>
                        <a:cubicBezTo>
                          <a:pt x="159896" y="7268"/>
                          <a:pt x="152628" y="7268"/>
                          <a:pt x="152628" y="7268"/>
                        </a:cubicBezTo>
                        <a:lnTo>
                          <a:pt x="145360" y="7268"/>
                        </a:lnTo>
                        <a:cubicBezTo>
                          <a:pt x="145360" y="7268"/>
                          <a:pt x="138092" y="7268"/>
                          <a:pt x="138092" y="7268"/>
                        </a:cubicBezTo>
                        <a:lnTo>
                          <a:pt x="130824" y="7268"/>
                        </a:lnTo>
                        <a:lnTo>
                          <a:pt x="109020" y="7268"/>
                        </a:lnTo>
                        <a:close/>
                        <a:moveTo>
                          <a:pt x="138092" y="0"/>
                        </a:moveTo>
                        <a:cubicBezTo>
                          <a:pt x="138092" y="0"/>
                          <a:pt x="145360" y="0"/>
                          <a:pt x="145360" y="0"/>
                        </a:cubicBezTo>
                        <a:cubicBezTo>
                          <a:pt x="152628" y="0"/>
                          <a:pt x="152628" y="0"/>
                          <a:pt x="159896" y="7268"/>
                        </a:cubicBezTo>
                        <a:cubicBezTo>
                          <a:pt x="167164" y="7268"/>
                          <a:pt x="167164" y="14536"/>
                          <a:pt x="174432" y="14536"/>
                        </a:cubicBezTo>
                        <a:cubicBezTo>
                          <a:pt x="181700" y="14536"/>
                          <a:pt x="181700" y="21804"/>
                          <a:pt x="188968" y="21804"/>
                        </a:cubicBezTo>
                        <a:cubicBezTo>
                          <a:pt x="203504" y="36340"/>
                          <a:pt x="225308" y="50876"/>
                          <a:pt x="239844" y="65412"/>
                        </a:cubicBezTo>
                        <a:lnTo>
                          <a:pt x="239844" y="65412"/>
                        </a:lnTo>
                        <a:lnTo>
                          <a:pt x="239844" y="65412"/>
                        </a:lnTo>
                        <a:lnTo>
                          <a:pt x="247112" y="101752"/>
                        </a:lnTo>
                        <a:cubicBezTo>
                          <a:pt x="247112" y="116288"/>
                          <a:pt x="254380" y="123556"/>
                          <a:pt x="254380" y="138092"/>
                        </a:cubicBezTo>
                        <a:cubicBezTo>
                          <a:pt x="261648" y="159896"/>
                          <a:pt x="261648" y="181700"/>
                          <a:pt x="268916" y="210772"/>
                        </a:cubicBezTo>
                        <a:lnTo>
                          <a:pt x="276184" y="247112"/>
                        </a:lnTo>
                        <a:cubicBezTo>
                          <a:pt x="276184" y="261648"/>
                          <a:pt x="283452" y="268916"/>
                          <a:pt x="283452" y="283452"/>
                        </a:cubicBezTo>
                        <a:lnTo>
                          <a:pt x="290720" y="297988"/>
                        </a:lnTo>
                        <a:cubicBezTo>
                          <a:pt x="290720" y="305255"/>
                          <a:pt x="290720" y="312523"/>
                          <a:pt x="297988" y="312523"/>
                        </a:cubicBezTo>
                        <a:lnTo>
                          <a:pt x="312524" y="341595"/>
                        </a:lnTo>
                        <a:lnTo>
                          <a:pt x="312524" y="341595"/>
                        </a:lnTo>
                        <a:lnTo>
                          <a:pt x="312524" y="341595"/>
                        </a:lnTo>
                        <a:cubicBezTo>
                          <a:pt x="305256" y="348863"/>
                          <a:pt x="290720" y="356131"/>
                          <a:pt x="276184" y="363399"/>
                        </a:cubicBezTo>
                        <a:cubicBezTo>
                          <a:pt x="261648" y="370667"/>
                          <a:pt x="247112" y="370667"/>
                          <a:pt x="239844" y="377935"/>
                        </a:cubicBezTo>
                        <a:cubicBezTo>
                          <a:pt x="225308" y="377935"/>
                          <a:pt x="210772" y="377935"/>
                          <a:pt x="196236" y="377935"/>
                        </a:cubicBezTo>
                        <a:cubicBezTo>
                          <a:pt x="188968" y="377935"/>
                          <a:pt x="181700" y="377935"/>
                          <a:pt x="174432" y="377935"/>
                        </a:cubicBezTo>
                        <a:cubicBezTo>
                          <a:pt x="167164" y="377935"/>
                          <a:pt x="159896" y="377935"/>
                          <a:pt x="152628" y="370667"/>
                        </a:cubicBezTo>
                        <a:cubicBezTo>
                          <a:pt x="138092" y="363399"/>
                          <a:pt x="123556" y="356131"/>
                          <a:pt x="116288" y="348863"/>
                        </a:cubicBezTo>
                        <a:cubicBezTo>
                          <a:pt x="101752" y="341595"/>
                          <a:pt x="94484" y="334328"/>
                          <a:pt x="79948" y="319792"/>
                        </a:cubicBezTo>
                        <a:cubicBezTo>
                          <a:pt x="72680" y="312523"/>
                          <a:pt x="58144" y="297988"/>
                          <a:pt x="50876" y="290720"/>
                        </a:cubicBezTo>
                        <a:cubicBezTo>
                          <a:pt x="43608" y="283452"/>
                          <a:pt x="43608" y="276184"/>
                          <a:pt x="36340" y="276184"/>
                        </a:cubicBezTo>
                        <a:cubicBezTo>
                          <a:pt x="29072" y="268916"/>
                          <a:pt x="29072" y="261648"/>
                          <a:pt x="29072" y="254380"/>
                        </a:cubicBezTo>
                        <a:cubicBezTo>
                          <a:pt x="21804" y="239844"/>
                          <a:pt x="14536" y="232576"/>
                          <a:pt x="14536" y="218040"/>
                        </a:cubicBezTo>
                        <a:cubicBezTo>
                          <a:pt x="7268" y="203504"/>
                          <a:pt x="7268" y="196236"/>
                          <a:pt x="0" y="181700"/>
                        </a:cubicBezTo>
                        <a:cubicBezTo>
                          <a:pt x="0" y="167164"/>
                          <a:pt x="0" y="152628"/>
                          <a:pt x="0" y="138092"/>
                        </a:cubicBezTo>
                        <a:cubicBezTo>
                          <a:pt x="0" y="123556"/>
                          <a:pt x="0" y="109020"/>
                          <a:pt x="7268" y="94484"/>
                        </a:cubicBezTo>
                        <a:cubicBezTo>
                          <a:pt x="7268" y="79948"/>
                          <a:pt x="14536" y="65412"/>
                          <a:pt x="21804" y="58144"/>
                        </a:cubicBezTo>
                        <a:cubicBezTo>
                          <a:pt x="29072" y="43608"/>
                          <a:pt x="36340" y="36340"/>
                          <a:pt x="50876" y="29072"/>
                        </a:cubicBezTo>
                        <a:cubicBezTo>
                          <a:pt x="58144" y="21804"/>
                          <a:pt x="72680" y="14536"/>
                          <a:pt x="87216" y="7268"/>
                        </a:cubicBezTo>
                        <a:cubicBezTo>
                          <a:pt x="94484" y="7268"/>
                          <a:pt x="101752" y="7268"/>
                          <a:pt x="109020" y="0"/>
                        </a:cubicBezTo>
                        <a:lnTo>
                          <a:pt x="130824" y="0"/>
                        </a:lnTo>
                        <a:lnTo>
                          <a:pt x="138092" y="0"/>
                        </a:lnTo>
                        <a:close/>
                      </a:path>
                    </a:pathLst>
                  </a:custGeom>
                  <a:solidFill>
                    <a:srgbClr val="CA8C67"/>
                  </a:solidFill>
                  <a:ln w="72680" cap="flat">
                    <a:noFill/>
                    <a:prstDash val="solid"/>
                    <a:miter/>
                  </a:ln>
                </p:spPr>
                <p:txBody>
                  <a:bodyPr rtlCol="0" anchor="ctr"/>
                  <a:lstStyle/>
                  <a:p>
                    <a:endParaRPr lang="en-US"/>
                  </a:p>
                </p:txBody>
              </p:sp>
            </p:grpSp>
            <p:sp>
              <p:nvSpPr>
                <p:cNvPr id="183" name="Freeform: Shape 182">
                  <a:extLst>
                    <a:ext uri="{FF2B5EF4-FFF2-40B4-BE49-F238E27FC236}">
                      <a16:creationId xmlns:a16="http://schemas.microsoft.com/office/drawing/2014/main" xmlns="" id="{EEDDD9B8-759A-4CE8-B4BB-BC35E53D8EAE}"/>
                    </a:ext>
                  </a:extLst>
                </p:cNvPr>
                <p:cNvSpPr/>
                <p:nvPr/>
              </p:nvSpPr>
              <p:spPr>
                <a:xfrm>
                  <a:off x="3370285" y="4979268"/>
                  <a:ext cx="128329" cy="102945"/>
                </a:xfrm>
                <a:custGeom>
                  <a:avLst/>
                  <a:gdLst>
                    <a:gd name="connsiteX0" fmla="*/ 12042 w 128329"/>
                    <a:gd name="connsiteY0" fmla="*/ 5451 h 102945"/>
                    <a:gd name="connsiteX1" fmla="*/ 55650 w 128329"/>
                    <a:gd name="connsiteY1" fmla="*/ 5451 h 102945"/>
                    <a:gd name="connsiteX2" fmla="*/ 128330 w 128329"/>
                    <a:gd name="connsiteY2" fmla="*/ 92667 h 102945"/>
                    <a:gd name="connsiteX3" fmla="*/ 121062 w 128329"/>
                    <a:gd name="connsiteY3" fmla="*/ 92667 h 102945"/>
                    <a:gd name="connsiteX4" fmla="*/ 113794 w 128329"/>
                    <a:gd name="connsiteY4" fmla="*/ 85399 h 102945"/>
                    <a:gd name="connsiteX5" fmla="*/ 84722 w 128329"/>
                    <a:gd name="connsiteY5" fmla="*/ 70863 h 102945"/>
                    <a:gd name="connsiteX6" fmla="*/ 48382 w 128329"/>
                    <a:gd name="connsiteY6" fmla="*/ 99935 h 102945"/>
                    <a:gd name="connsiteX7" fmla="*/ 33846 w 128329"/>
                    <a:gd name="connsiteY7" fmla="*/ 92667 h 102945"/>
                    <a:gd name="connsiteX8" fmla="*/ 70186 w 128329"/>
                    <a:gd name="connsiteY8" fmla="*/ 56327 h 102945"/>
                    <a:gd name="connsiteX9" fmla="*/ 91990 w 128329"/>
                    <a:gd name="connsiteY9" fmla="*/ 56327 h 102945"/>
                    <a:gd name="connsiteX10" fmla="*/ 84722 w 128329"/>
                    <a:gd name="connsiteY10" fmla="*/ 41791 h 102945"/>
                    <a:gd name="connsiteX11" fmla="*/ 55650 w 128329"/>
                    <a:gd name="connsiteY11" fmla="*/ 19987 h 102945"/>
                    <a:gd name="connsiteX12" fmla="*/ 33846 w 128329"/>
                    <a:gd name="connsiteY12" fmla="*/ 12719 h 102945"/>
                    <a:gd name="connsiteX13" fmla="*/ 19310 w 128329"/>
                    <a:gd name="connsiteY13" fmla="*/ 27255 h 102945"/>
                    <a:gd name="connsiteX14" fmla="*/ 4774 w 128329"/>
                    <a:gd name="connsiteY14" fmla="*/ 34523 h 102945"/>
                    <a:gd name="connsiteX15" fmla="*/ 12042 w 128329"/>
                    <a:gd name="connsiteY15" fmla="*/ 5451 h 102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8329" h="102945">
                      <a:moveTo>
                        <a:pt x="12042" y="5451"/>
                      </a:moveTo>
                      <a:cubicBezTo>
                        <a:pt x="19310" y="-1817"/>
                        <a:pt x="48382" y="-1817"/>
                        <a:pt x="55650" y="5451"/>
                      </a:cubicBezTo>
                      <a:cubicBezTo>
                        <a:pt x="91990" y="27255"/>
                        <a:pt x="121062" y="56327"/>
                        <a:pt x="128330" y="92667"/>
                      </a:cubicBezTo>
                      <a:cubicBezTo>
                        <a:pt x="128330" y="92667"/>
                        <a:pt x="128330" y="99935"/>
                        <a:pt x="121062" y="92667"/>
                      </a:cubicBezTo>
                      <a:cubicBezTo>
                        <a:pt x="121062" y="92667"/>
                        <a:pt x="113794" y="85399"/>
                        <a:pt x="113794" y="85399"/>
                      </a:cubicBezTo>
                      <a:cubicBezTo>
                        <a:pt x="106526" y="78131"/>
                        <a:pt x="99258" y="70863"/>
                        <a:pt x="84722" y="70863"/>
                      </a:cubicBezTo>
                      <a:cubicBezTo>
                        <a:pt x="62918" y="70863"/>
                        <a:pt x="62918" y="85399"/>
                        <a:pt x="48382" y="99935"/>
                      </a:cubicBezTo>
                      <a:cubicBezTo>
                        <a:pt x="41114" y="107203"/>
                        <a:pt x="33846" y="99935"/>
                        <a:pt x="33846" y="92667"/>
                      </a:cubicBezTo>
                      <a:cubicBezTo>
                        <a:pt x="33846" y="70863"/>
                        <a:pt x="48382" y="56327"/>
                        <a:pt x="70186" y="56327"/>
                      </a:cubicBezTo>
                      <a:cubicBezTo>
                        <a:pt x="77454" y="56327"/>
                        <a:pt x="84722" y="56327"/>
                        <a:pt x="91990" y="56327"/>
                      </a:cubicBezTo>
                      <a:cubicBezTo>
                        <a:pt x="91990" y="49059"/>
                        <a:pt x="84722" y="49059"/>
                        <a:pt x="84722" y="41791"/>
                      </a:cubicBezTo>
                      <a:cubicBezTo>
                        <a:pt x="77454" y="34523"/>
                        <a:pt x="62918" y="27255"/>
                        <a:pt x="55650" y="19987"/>
                      </a:cubicBezTo>
                      <a:cubicBezTo>
                        <a:pt x="48382" y="19987"/>
                        <a:pt x="41114" y="12719"/>
                        <a:pt x="33846" y="12719"/>
                      </a:cubicBezTo>
                      <a:cubicBezTo>
                        <a:pt x="19310" y="12719"/>
                        <a:pt x="19310" y="19987"/>
                        <a:pt x="19310" y="27255"/>
                      </a:cubicBezTo>
                      <a:cubicBezTo>
                        <a:pt x="19310" y="34523"/>
                        <a:pt x="12042" y="34523"/>
                        <a:pt x="4774" y="34523"/>
                      </a:cubicBezTo>
                      <a:cubicBezTo>
                        <a:pt x="-2494" y="27255"/>
                        <a:pt x="-2494" y="19987"/>
                        <a:pt x="12042" y="5451"/>
                      </a:cubicBezTo>
                      <a:close/>
                    </a:path>
                  </a:pathLst>
                </a:custGeom>
                <a:solidFill>
                  <a:srgbClr val="CA8C67"/>
                </a:solidFill>
                <a:ln w="72680" cap="flat">
                  <a:no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xmlns="" id="{8D45CFA2-0ACB-4441-986B-BA78676E67AB}"/>
                    </a:ext>
                  </a:extLst>
                </p:cNvPr>
                <p:cNvSpPr/>
                <p:nvPr/>
              </p:nvSpPr>
              <p:spPr>
                <a:xfrm>
                  <a:off x="3309647" y="4890236"/>
                  <a:ext cx="247111" cy="340040"/>
                </a:xfrm>
                <a:custGeom>
                  <a:avLst/>
                  <a:gdLst>
                    <a:gd name="connsiteX0" fmla="*/ 43608 w 247111"/>
                    <a:gd name="connsiteY0" fmla="*/ 276184 h 340040"/>
                    <a:gd name="connsiteX1" fmla="*/ 116288 w 247111"/>
                    <a:gd name="connsiteY1" fmla="*/ 276184 h 340040"/>
                    <a:gd name="connsiteX2" fmla="*/ 87216 w 247111"/>
                    <a:gd name="connsiteY2" fmla="*/ 188968 h 340040"/>
                    <a:gd name="connsiteX3" fmla="*/ 94484 w 247111"/>
                    <a:gd name="connsiteY3" fmla="*/ 72680 h 340040"/>
                    <a:gd name="connsiteX4" fmla="*/ 130824 w 247111"/>
                    <a:gd name="connsiteY4" fmla="*/ 58144 h 340040"/>
                    <a:gd name="connsiteX5" fmla="*/ 152628 w 247111"/>
                    <a:gd name="connsiteY5" fmla="*/ 29072 h 340040"/>
                    <a:gd name="connsiteX6" fmla="*/ 152628 w 247111"/>
                    <a:gd name="connsiteY6" fmla="*/ 0 h 340040"/>
                    <a:gd name="connsiteX7" fmla="*/ 181700 w 247111"/>
                    <a:gd name="connsiteY7" fmla="*/ 29072 h 340040"/>
                    <a:gd name="connsiteX8" fmla="*/ 181700 w 247111"/>
                    <a:gd name="connsiteY8" fmla="*/ 29072 h 340040"/>
                    <a:gd name="connsiteX9" fmla="*/ 232576 w 247111"/>
                    <a:gd name="connsiteY9" fmla="*/ 261648 h 340040"/>
                    <a:gd name="connsiteX10" fmla="*/ 247112 w 247111"/>
                    <a:gd name="connsiteY10" fmla="*/ 305255 h 340040"/>
                    <a:gd name="connsiteX11" fmla="*/ 188968 w 247111"/>
                    <a:gd name="connsiteY11" fmla="*/ 334328 h 340040"/>
                    <a:gd name="connsiteX12" fmla="*/ 0 w 247111"/>
                    <a:gd name="connsiteY12" fmla="*/ 254380 h 340040"/>
                    <a:gd name="connsiteX13" fmla="*/ 43608 w 247111"/>
                    <a:gd name="connsiteY13" fmla="*/ 276184 h 340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7111" h="340040">
                      <a:moveTo>
                        <a:pt x="43608" y="276184"/>
                      </a:moveTo>
                      <a:cubicBezTo>
                        <a:pt x="65412" y="283452"/>
                        <a:pt x="101752" y="305255"/>
                        <a:pt x="116288" y="276184"/>
                      </a:cubicBezTo>
                      <a:cubicBezTo>
                        <a:pt x="130824" y="239844"/>
                        <a:pt x="109020" y="210772"/>
                        <a:pt x="87216" y="188968"/>
                      </a:cubicBezTo>
                      <a:cubicBezTo>
                        <a:pt x="65412" y="167164"/>
                        <a:pt x="14536" y="94484"/>
                        <a:pt x="94484" y="72680"/>
                      </a:cubicBezTo>
                      <a:cubicBezTo>
                        <a:pt x="109020" y="65412"/>
                        <a:pt x="116288" y="65412"/>
                        <a:pt x="130824" y="58144"/>
                      </a:cubicBezTo>
                      <a:cubicBezTo>
                        <a:pt x="138092" y="50876"/>
                        <a:pt x="152628" y="43608"/>
                        <a:pt x="152628" y="29072"/>
                      </a:cubicBezTo>
                      <a:cubicBezTo>
                        <a:pt x="159896" y="21804"/>
                        <a:pt x="159896" y="7268"/>
                        <a:pt x="152628" y="0"/>
                      </a:cubicBezTo>
                      <a:cubicBezTo>
                        <a:pt x="159896" y="7268"/>
                        <a:pt x="174432" y="21804"/>
                        <a:pt x="181700" y="29072"/>
                      </a:cubicBezTo>
                      <a:cubicBezTo>
                        <a:pt x="181700" y="29072"/>
                        <a:pt x="181700" y="29072"/>
                        <a:pt x="181700" y="29072"/>
                      </a:cubicBezTo>
                      <a:cubicBezTo>
                        <a:pt x="203504" y="116288"/>
                        <a:pt x="210772" y="188968"/>
                        <a:pt x="232576" y="261648"/>
                      </a:cubicBezTo>
                      <a:cubicBezTo>
                        <a:pt x="239844" y="276184"/>
                        <a:pt x="247112" y="290720"/>
                        <a:pt x="247112" y="305255"/>
                      </a:cubicBezTo>
                      <a:cubicBezTo>
                        <a:pt x="232576" y="319792"/>
                        <a:pt x="210772" y="334328"/>
                        <a:pt x="188968" y="334328"/>
                      </a:cubicBezTo>
                      <a:cubicBezTo>
                        <a:pt x="116288" y="356131"/>
                        <a:pt x="43608" y="312523"/>
                        <a:pt x="0" y="254380"/>
                      </a:cubicBezTo>
                      <a:cubicBezTo>
                        <a:pt x="14536" y="261648"/>
                        <a:pt x="29072" y="268916"/>
                        <a:pt x="43608" y="276184"/>
                      </a:cubicBezTo>
                      <a:close/>
                    </a:path>
                  </a:pathLst>
                </a:custGeom>
                <a:solidFill>
                  <a:srgbClr val="F3D1BB"/>
                </a:solidFill>
                <a:ln w="72680" cap="flat">
                  <a:noFill/>
                  <a:prstDash val="solid"/>
                  <a:miter/>
                </a:ln>
              </p:spPr>
              <p:txBody>
                <a:bodyPr rtlCol="0" anchor="ctr"/>
                <a:lstStyle/>
                <a:p>
                  <a:endParaRPr lang="en-US"/>
                </a:p>
              </p:txBody>
            </p:sp>
            <p:sp>
              <p:nvSpPr>
                <p:cNvPr id="185" name="Freeform: Shape 184">
                  <a:extLst>
                    <a:ext uri="{FF2B5EF4-FFF2-40B4-BE49-F238E27FC236}">
                      <a16:creationId xmlns:a16="http://schemas.microsoft.com/office/drawing/2014/main" xmlns="" id="{1F1F1DDB-4C62-49DB-BF7C-89236B967409}"/>
                    </a:ext>
                  </a:extLst>
                </p:cNvPr>
                <p:cNvSpPr/>
                <p:nvPr/>
              </p:nvSpPr>
              <p:spPr>
                <a:xfrm>
                  <a:off x="3372049" y="4995621"/>
                  <a:ext cx="104762" cy="69045"/>
                </a:xfrm>
                <a:custGeom>
                  <a:avLst/>
                  <a:gdLst>
                    <a:gd name="connsiteX0" fmla="*/ 82958 w 104762"/>
                    <a:gd name="connsiteY0" fmla="*/ 47242 h 69045"/>
                    <a:gd name="connsiteX1" fmla="*/ 39350 w 104762"/>
                    <a:gd name="connsiteY1" fmla="*/ 69046 h 69045"/>
                    <a:gd name="connsiteX2" fmla="*/ 10278 w 104762"/>
                    <a:gd name="connsiteY2" fmla="*/ 61778 h 69045"/>
                    <a:gd name="connsiteX3" fmla="*/ 3010 w 104762"/>
                    <a:gd name="connsiteY3" fmla="*/ 10902 h 69045"/>
                    <a:gd name="connsiteX4" fmla="*/ 61154 w 104762"/>
                    <a:gd name="connsiteY4" fmla="*/ 10902 h 69045"/>
                    <a:gd name="connsiteX5" fmla="*/ 97494 w 104762"/>
                    <a:gd name="connsiteY5" fmla="*/ 54510 h 69045"/>
                    <a:gd name="connsiteX6" fmla="*/ 104762 w 104762"/>
                    <a:gd name="connsiteY6" fmla="*/ 69046 h 69045"/>
                    <a:gd name="connsiteX7" fmla="*/ 82958 w 104762"/>
                    <a:gd name="connsiteY7" fmla="*/ 47242 h 69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762" h="69045">
                      <a:moveTo>
                        <a:pt x="82958" y="47242"/>
                      </a:moveTo>
                      <a:cubicBezTo>
                        <a:pt x="68422" y="47242"/>
                        <a:pt x="53886" y="61778"/>
                        <a:pt x="39350" y="69046"/>
                      </a:cubicBezTo>
                      <a:cubicBezTo>
                        <a:pt x="24814" y="69046"/>
                        <a:pt x="17546" y="69046"/>
                        <a:pt x="10278" y="61778"/>
                      </a:cubicBezTo>
                      <a:cubicBezTo>
                        <a:pt x="3010" y="47242"/>
                        <a:pt x="-4257" y="25438"/>
                        <a:pt x="3010" y="10902"/>
                      </a:cubicBezTo>
                      <a:cubicBezTo>
                        <a:pt x="17546" y="-3634"/>
                        <a:pt x="46618" y="-3634"/>
                        <a:pt x="61154" y="10902"/>
                      </a:cubicBezTo>
                      <a:cubicBezTo>
                        <a:pt x="75690" y="25438"/>
                        <a:pt x="90226" y="39974"/>
                        <a:pt x="97494" y="54510"/>
                      </a:cubicBezTo>
                      <a:cubicBezTo>
                        <a:pt x="97494" y="61778"/>
                        <a:pt x="104762" y="61778"/>
                        <a:pt x="104762" y="69046"/>
                      </a:cubicBezTo>
                      <a:cubicBezTo>
                        <a:pt x="104762" y="54510"/>
                        <a:pt x="97494" y="47242"/>
                        <a:pt x="82958" y="47242"/>
                      </a:cubicBezTo>
                      <a:close/>
                    </a:path>
                  </a:pathLst>
                </a:custGeom>
                <a:solidFill>
                  <a:srgbClr val="F3D1BB"/>
                </a:solidFill>
                <a:ln w="72680" cap="flat">
                  <a:noFill/>
                  <a:prstDash val="solid"/>
                  <a:miter/>
                </a:ln>
              </p:spPr>
              <p:txBody>
                <a:bodyPr rtlCol="0" anchor="ctr"/>
                <a:lstStyle/>
                <a:p>
                  <a:endParaRPr lang="en-US"/>
                </a:p>
              </p:txBody>
            </p:sp>
          </p:grpSp>
          <p:grpSp>
            <p:nvGrpSpPr>
              <p:cNvPr id="95" name="Graphic 11">
                <a:extLst>
                  <a:ext uri="{FF2B5EF4-FFF2-40B4-BE49-F238E27FC236}">
                    <a16:creationId xmlns:a16="http://schemas.microsoft.com/office/drawing/2014/main" xmlns="" id="{BEF5EB80-2039-449A-B987-9F3168C1F5B1}"/>
                  </a:ext>
                </a:extLst>
              </p:cNvPr>
              <p:cNvGrpSpPr/>
              <p:nvPr/>
            </p:nvGrpSpPr>
            <p:grpSpPr>
              <a:xfrm>
                <a:off x="5670808" y="4490496"/>
                <a:ext cx="211707" cy="377935"/>
                <a:chOff x="5670808" y="4490496"/>
                <a:chExt cx="211707" cy="377935"/>
              </a:xfrm>
            </p:grpSpPr>
            <p:grpSp>
              <p:nvGrpSpPr>
                <p:cNvPr id="176" name="Graphic 11">
                  <a:extLst>
                    <a:ext uri="{FF2B5EF4-FFF2-40B4-BE49-F238E27FC236}">
                      <a16:creationId xmlns:a16="http://schemas.microsoft.com/office/drawing/2014/main" xmlns="" id="{07567596-C988-4248-930A-A5AEEBEF31EA}"/>
                    </a:ext>
                  </a:extLst>
                </p:cNvPr>
                <p:cNvGrpSpPr/>
                <p:nvPr/>
              </p:nvGrpSpPr>
              <p:grpSpPr>
                <a:xfrm>
                  <a:off x="5670808" y="4490496"/>
                  <a:ext cx="211707" cy="377935"/>
                  <a:chOff x="5670808" y="4490496"/>
                  <a:chExt cx="211707" cy="377935"/>
                </a:xfrm>
              </p:grpSpPr>
              <p:sp>
                <p:nvSpPr>
                  <p:cNvPr id="180" name="Freeform: Shape 179">
                    <a:extLst>
                      <a:ext uri="{FF2B5EF4-FFF2-40B4-BE49-F238E27FC236}">
                        <a16:creationId xmlns:a16="http://schemas.microsoft.com/office/drawing/2014/main" xmlns="" id="{5C46E3FF-0600-4F5A-A293-C6FA658FCEA5}"/>
                      </a:ext>
                    </a:extLst>
                  </p:cNvPr>
                  <p:cNvSpPr/>
                  <p:nvPr/>
                </p:nvSpPr>
                <p:spPr>
                  <a:xfrm>
                    <a:off x="5670808" y="4497764"/>
                    <a:ext cx="200571" cy="363824"/>
                  </a:xfrm>
                  <a:custGeom>
                    <a:avLst/>
                    <a:gdLst>
                      <a:gd name="connsiteX0" fmla="*/ 935 w 200571"/>
                      <a:gd name="connsiteY0" fmla="*/ 36340 h 363824"/>
                      <a:gd name="connsiteX1" fmla="*/ 66347 w 200571"/>
                      <a:gd name="connsiteY1" fmla="*/ 0 h 363824"/>
                      <a:gd name="connsiteX2" fmla="*/ 66347 w 200571"/>
                      <a:gd name="connsiteY2" fmla="*/ 363399 h 363824"/>
                      <a:gd name="connsiteX3" fmla="*/ 935 w 200571"/>
                      <a:gd name="connsiteY3" fmla="*/ 36340 h 363824"/>
                    </a:gdLst>
                    <a:ahLst/>
                    <a:cxnLst>
                      <a:cxn ang="0">
                        <a:pos x="connsiteX0" y="connsiteY0"/>
                      </a:cxn>
                      <a:cxn ang="0">
                        <a:pos x="connsiteX1" y="connsiteY1"/>
                      </a:cxn>
                      <a:cxn ang="0">
                        <a:pos x="connsiteX2" y="connsiteY2"/>
                      </a:cxn>
                      <a:cxn ang="0">
                        <a:pos x="connsiteX3" y="connsiteY3"/>
                      </a:cxn>
                    </a:cxnLst>
                    <a:rect l="l" t="t" r="r" b="b"/>
                    <a:pathLst>
                      <a:path w="200571" h="363824">
                        <a:moveTo>
                          <a:pt x="935" y="36340"/>
                        </a:moveTo>
                        <a:cubicBezTo>
                          <a:pt x="22740" y="14536"/>
                          <a:pt x="44544" y="0"/>
                          <a:pt x="66347" y="0"/>
                        </a:cubicBezTo>
                        <a:cubicBezTo>
                          <a:pt x="269851" y="14536"/>
                          <a:pt x="218975" y="377935"/>
                          <a:pt x="66347" y="363399"/>
                        </a:cubicBezTo>
                        <a:cubicBezTo>
                          <a:pt x="30007" y="254380"/>
                          <a:pt x="-6332" y="152628"/>
                          <a:pt x="935" y="36340"/>
                        </a:cubicBezTo>
                        <a:close/>
                      </a:path>
                    </a:pathLst>
                  </a:custGeom>
                  <a:solidFill>
                    <a:srgbClr val="F3D1BB"/>
                  </a:solidFill>
                  <a:ln w="72680" cap="flat">
                    <a:no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xmlns="" id="{C02541EA-629F-4550-B35B-833F33A23AFA}"/>
                      </a:ext>
                    </a:extLst>
                  </p:cNvPr>
                  <p:cNvSpPr/>
                  <p:nvPr/>
                </p:nvSpPr>
                <p:spPr>
                  <a:xfrm>
                    <a:off x="5671743" y="4490496"/>
                    <a:ext cx="210771" cy="377935"/>
                  </a:xfrm>
                  <a:custGeom>
                    <a:avLst/>
                    <a:gdLst>
                      <a:gd name="connsiteX0" fmla="*/ 7268 w 210771"/>
                      <a:gd name="connsiteY0" fmla="*/ 87216 h 377935"/>
                      <a:gd name="connsiteX1" fmla="*/ 14536 w 210771"/>
                      <a:gd name="connsiteY1" fmla="*/ 130824 h 377935"/>
                      <a:gd name="connsiteX2" fmla="*/ 21804 w 210771"/>
                      <a:gd name="connsiteY2" fmla="*/ 174432 h 377935"/>
                      <a:gd name="connsiteX3" fmla="*/ 29072 w 210771"/>
                      <a:gd name="connsiteY3" fmla="*/ 218040 h 377935"/>
                      <a:gd name="connsiteX4" fmla="*/ 43608 w 210771"/>
                      <a:gd name="connsiteY4" fmla="*/ 261648 h 377935"/>
                      <a:gd name="connsiteX5" fmla="*/ 58144 w 210771"/>
                      <a:gd name="connsiteY5" fmla="*/ 297988 h 377935"/>
                      <a:gd name="connsiteX6" fmla="*/ 72680 w 210771"/>
                      <a:gd name="connsiteY6" fmla="*/ 334328 h 377935"/>
                      <a:gd name="connsiteX7" fmla="*/ 87216 w 210771"/>
                      <a:gd name="connsiteY7" fmla="*/ 370667 h 377935"/>
                      <a:gd name="connsiteX8" fmla="*/ 79948 w 210771"/>
                      <a:gd name="connsiteY8" fmla="*/ 363399 h 377935"/>
                      <a:gd name="connsiteX9" fmla="*/ 116288 w 210771"/>
                      <a:gd name="connsiteY9" fmla="*/ 363399 h 377935"/>
                      <a:gd name="connsiteX10" fmla="*/ 145360 w 210771"/>
                      <a:gd name="connsiteY10" fmla="*/ 348863 h 377935"/>
                      <a:gd name="connsiteX11" fmla="*/ 167164 w 210771"/>
                      <a:gd name="connsiteY11" fmla="*/ 327060 h 377935"/>
                      <a:gd name="connsiteX12" fmla="*/ 188968 w 210771"/>
                      <a:gd name="connsiteY12" fmla="*/ 297988 h 377935"/>
                      <a:gd name="connsiteX13" fmla="*/ 203504 w 210771"/>
                      <a:gd name="connsiteY13" fmla="*/ 261648 h 377935"/>
                      <a:gd name="connsiteX14" fmla="*/ 210772 w 210771"/>
                      <a:gd name="connsiteY14" fmla="*/ 225308 h 377935"/>
                      <a:gd name="connsiteX15" fmla="*/ 210772 w 210771"/>
                      <a:gd name="connsiteY15" fmla="*/ 188968 h 377935"/>
                      <a:gd name="connsiteX16" fmla="*/ 210772 w 210771"/>
                      <a:gd name="connsiteY16" fmla="*/ 152628 h 377935"/>
                      <a:gd name="connsiteX17" fmla="*/ 203504 w 210771"/>
                      <a:gd name="connsiteY17" fmla="*/ 116288 h 377935"/>
                      <a:gd name="connsiteX18" fmla="*/ 188968 w 210771"/>
                      <a:gd name="connsiteY18" fmla="*/ 87216 h 377935"/>
                      <a:gd name="connsiteX19" fmla="*/ 167164 w 210771"/>
                      <a:gd name="connsiteY19" fmla="*/ 58144 h 377935"/>
                      <a:gd name="connsiteX20" fmla="*/ 152628 w 210771"/>
                      <a:gd name="connsiteY20" fmla="*/ 43608 h 377935"/>
                      <a:gd name="connsiteX21" fmla="*/ 138092 w 210771"/>
                      <a:gd name="connsiteY21" fmla="*/ 36340 h 377935"/>
                      <a:gd name="connsiteX22" fmla="*/ 109020 w 210771"/>
                      <a:gd name="connsiteY22" fmla="*/ 21804 h 377935"/>
                      <a:gd name="connsiteX23" fmla="*/ 94484 w 210771"/>
                      <a:gd name="connsiteY23" fmla="*/ 14536 h 377935"/>
                      <a:gd name="connsiteX24" fmla="*/ 87216 w 210771"/>
                      <a:gd name="connsiteY24" fmla="*/ 14536 h 377935"/>
                      <a:gd name="connsiteX25" fmla="*/ 79948 w 210771"/>
                      <a:gd name="connsiteY25" fmla="*/ 14536 h 377935"/>
                      <a:gd name="connsiteX26" fmla="*/ 43608 w 210771"/>
                      <a:gd name="connsiteY26" fmla="*/ 21804 h 377935"/>
                      <a:gd name="connsiteX27" fmla="*/ 14536 w 210771"/>
                      <a:gd name="connsiteY27" fmla="*/ 43608 h 377935"/>
                      <a:gd name="connsiteX28" fmla="*/ 7268 w 210771"/>
                      <a:gd name="connsiteY28" fmla="*/ 87216 h 377935"/>
                      <a:gd name="connsiteX29" fmla="*/ 0 w 210771"/>
                      <a:gd name="connsiteY29" fmla="*/ 43608 h 377935"/>
                      <a:gd name="connsiteX30" fmla="*/ 21804 w 210771"/>
                      <a:gd name="connsiteY30" fmla="*/ 14536 h 377935"/>
                      <a:gd name="connsiteX31" fmla="*/ 58144 w 210771"/>
                      <a:gd name="connsiteY31" fmla="*/ 0 h 377935"/>
                      <a:gd name="connsiteX32" fmla="*/ 65412 w 210771"/>
                      <a:gd name="connsiteY32" fmla="*/ 0 h 377935"/>
                      <a:gd name="connsiteX33" fmla="*/ 72680 w 210771"/>
                      <a:gd name="connsiteY33" fmla="*/ 0 h 377935"/>
                      <a:gd name="connsiteX34" fmla="*/ 94484 w 210771"/>
                      <a:gd name="connsiteY34" fmla="*/ 0 h 377935"/>
                      <a:gd name="connsiteX35" fmla="*/ 130824 w 210771"/>
                      <a:gd name="connsiteY35" fmla="*/ 14536 h 377935"/>
                      <a:gd name="connsiteX36" fmla="*/ 145360 w 210771"/>
                      <a:gd name="connsiteY36" fmla="*/ 21804 h 377935"/>
                      <a:gd name="connsiteX37" fmla="*/ 159896 w 210771"/>
                      <a:gd name="connsiteY37" fmla="*/ 36340 h 377935"/>
                      <a:gd name="connsiteX38" fmla="*/ 181700 w 210771"/>
                      <a:gd name="connsiteY38" fmla="*/ 65412 h 377935"/>
                      <a:gd name="connsiteX39" fmla="*/ 196236 w 210771"/>
                      <a:gd name="connsiteY39" fmla="*/ 101752 h 377935"/>
                      <a:gd name="connsiteX40" fmla="*/ 203504 w 210771"/>
                      <a:gd name="connsiteY40" fmla="*/ 138092 h 377935"/>
                      <a:gd name="connsiteX41" fmla="*/ 203504 w 210771"/>
                      <a:gd name="connsiteY41" fmla="*/ 174432 h 377935"/>
                      <a:gd name="connsiteX42" fmla="*/ 203504 w 210771"/>
                      <a:gd name="connsiteY42" fmla="*/ 210772 h 377935"/>
                      <a:gd name="connsiteX43" fmla="*/ 196236 w 210771"/>
                      <a:gd name="connsiteY43" fmla="*/ 247112 h 377935"/>
                      <a:gd name="connsiteX44" fmla="*/ 181700 w 210771"/>
                      <a:gd name="connsiteY44" fmla="*/ 283452 h 377935"/>
                      <a:gd name="connsiteX45" fmla="*/ 167164 w 210771"/>
                      <a:gd name="connsiteY45" fmla="*/ 319792 h 377935"/>
                      <a:gd name="connsiteX46" fmla="*/ 145360 w 210771"/>
                      <a:gd name="connsiteY46" fmla="*/ 348863 h 377935"/>
                      <a:gd name="connsiteX47" fmla="*/ 109020 w 210771"/>
                      <a:gd name="connsiteY47" fmla="*/ 370667 h 377935"/>
                      <a:gd name="connsiteX48" fmla="*/ 72680 w 210771"/>
                      <a:gd name="connsiteY48" fmla="*/ 377935 h 377935"/>
                      <a:gd name="connsiteX49" fmla="*/ 65412 w 210771"/>
                      <a:gd name="connsiteY49" fmla="*/ 377935 h 377935"/>
                      <a:gd name="connsiteX50" fmla="*/ 65412 w 210771"/>
                      <a:gd name="connsiteY50" fmla="*/ 370667 h 377935"/>
                      <a:gd name="connsiteX51" fmla="*/ 50876 w 210771"/>
                      <a:gd name="connsiteY51" fmla="*/ 334328 h 377935"/>
                      <a:gd name="connsiteX52" fmla="*/ 36340 w 210771"/>
                      <a:gd name="connsiteY52" fmla="*/ 297988 h 377935"/>
                      <a:gd name="connsiteX53" fmla="*/ 21804 w 210771"/>
                      <a:gd name="connsiteY53" fmla="*/ 254380 h 377935"/>
                      <a:gd name="connsiteX54" fmla="*/ 14536 w 210771"/>
                      <a:gd name="connsiteY54" fmla="*/ 210772 h 377935"/>
                      <a:gd name="connsiteX55" fmla="*/ 7268 w 210771"/>
                      <a:gd name="connsiteY55" fmla="*/ 167164 h 377935"/>
                      <a:gd name="connsiteX56" fmla="*/ 0 w 210771"/>
                      <a:gd name="connsiteY56" fmla="*/ 123556 h 377935"/>
                      <a:gd name="connsiteX57" fmla="*/ 0 w 210771"/>
                      <a:gd name="connsiteY57" fmla="*/ 101752 h 377935"/>
                      <a:gd name="connsiteX58" fmla="*/ 0 w 210771"/>
                      <a:gd name="connsiteY58" fmla="*/ 79948 h 377935"/>
                      <a:gd name="connsiteX59" fmla="*/ 0 w 210771"/>
                      <a:gd name="connsiteY59" fmla="*/ 43608 h 377935"/>
                      <a:gd name="connsiteX60" fmla="*/ 0 w 210771"/>
                      <a:gd name="connsiteY60" fmla="*/ 43608 h 377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10771" h="377935">
                        <a:moveTo>
                          <a:pt x="7268" y="87216"/>
                        </a:moveTo>
                        <a:lnTo>
                          <a:pt x="14536" y="130824"/>
                        </a:lnTo>
                        <a:cubicBezTo>
                          <a:pt x="14536" y="145360"/>
                          <a:pt x="21804" y="159896"/>
                          <a:pt x="21804" y="174432"/>
                        </a:cubicBezTo>
                        <a:cubicBezTo>
                          <a:pt x="21804" y="188968"/>
                          <a:pt x="29072" y="203504"/>
                          <a:pt x="29072" y="218040"/>
                        </a:cubicBezTo>
                        <a:cubicBezTo>
                          <a:pt x="36340" y="232576"/>
                          <a:pt x="36340" y="247112"/>
                          <a:pt x="43608" y="261648"/>
                        </a:cubicBezTo>
                        <a:lnTo>
                          <a:pt x="58144" y="297988"/>
                        </a:lnTo>
                        <a:cubicBezTo>
                          <a:pt x="65412" y="312523"/>
                          <a:pt x="65412" y="327060"/>
                          <a:pt x="72680" y="334328"/>
                        </a:cubicBezTo>
                        <a:lnTo>
                          <a:pt x="87216" y="370667"/>
                        </a:lnTo>
                        <a:lnTo>
                          <a:pt x="79948" y="363399"/>
                        </a:lnTo>
                        <a:cubicBezTo>
                          <a:pt x="94484" y="363399"/>
                          <a:pt x="101752" y="363399"/>
                          <a:pt x="116288" y="363399"/>
                        </a:cubicBezTo>
                        <a:cubicBezTo>
                          <a:pt x="123556" y="363399"/>
                          <a:pt x="138092" y="356131"/>
                          <a:pt x="145360" y="348863"/>
                        </a:cubicBezTo>
                        <a:cubicBezTo>
                          <a:pt x="152628" y="341595"/>
                          <a:pt x="159896" y="334328"/>
                          <a:pt x="167164" y="327060"/>
                        </a:cubicBezTo>
                        <a:cubicBezTo>
                          <a:pt x="174432" y="319792"/>
                          <a:pt x="181700" y="305255"/>
                          <a:pt x="188968" y="297988"/>
                        </a:cubicBezTo>
                        <a:cubicBezTo>
                          <a:pt x="196236" y="290720"/>
                          <a:pt x="196236" y="276184"/>
                          <a:pt x="203504" y="261648"/>
                        </a:cubicBezTo>
                        <a:cubicBezTo>
                          <a:pt x="210772" y="247112"/>
                          <a:pt x="210772" y="239844"/>
                          <a:pt x="210772" y="225308"/>
                        </a:cubicBezTo>
                        <a:cubicBezTo>
                          <a:pt x="210772" y="210772"/>
                          <a:pt x="210772" y="203504"/>
                          <a:pt x="210772" y="188968"/>
                        </a:cubicBezTo>
                        <a:cubicBezTo>
                          <a:pt x="210772" y="174432"/>
                          <a:pt x="210772" y="167164"/>
                          <a:pt x="210772" y="152628"/>
                        </a:cubicBezTo>
                        <a:cubicBezTo>
                          <a:pt x="210772" y="138092"/>
                          <a:pt x="203504" y="130824"/>
                          <a:pt x="203504" y="116288"/>
                        </a:cubicBezTo>
                        <a:cubicBezTo>
                          <a:pt x="196236" y="101752"/>
                          <a:pt x="196236" y="94484"/>
                          <a:pt x="188968" y="87216"/>
                        </a:cubicBezTo>
                        <a:cubicBezTo>
                          <a:pt x="181700" y="79948"/>
                          <a:pt x="174432" y="65412"/>
                          <a:pt x="167164" y="58144"/>
                        </a:cubicBezTo>
                        <a:cubicBezTo>
                          <a:pt x="159896" y="50876"/>
                          <a:pt x="159896" y="50876"/>
                          <a:pt x="152628" y="43608"/>
                        </a:cubicBezTo>
                        <a:cubicBezTo>
                          <a:pt x="145360" y="43608"/>
                          <a:pt x="145360" y="36340"/>
                          <a:pt x="138092" y="36340"/>
                        </a:cubicBezTo>
                        <a:cubicBezTo>
                          <a:pt x="130824" y="29072"/>
                          <a:pt x="116288" y="21804"/>
                          <a:pt x="109020" y="21804"/>
                        </a:cubicBezTo>
                        <a:cubicBezTo>
                          <a:pt x="101752" y="21804"/>
                          <a:pt x="94484" y="21804"/>
                          <a:pt x="94484" y="14536"/>
                        </a:cubicBezTo>
                        <a:lnTo>
                          <a:pt x="87216" y="14536"/>
                        </a:lnTo>
                        <a:cubicBezTo>
                          <a:pt x="87216" y="14536"/>
                          <a:pt x="79948" y="14536"/>
                          <a:pt x="79948" y="14536"/>
                        </a:cubicBezTo>
                        <a:cubicBezTo>
                          <a:pt x="65412" y="14536"/>
                          <a:pt x="58144" y="21804"/>
                          <a:pt x="43608" y="21804"/>
                        </a:cubicBezTo>
                        <a:cubicBezTo>
                          <a:pt x="36340" y="29072"/>
                          <a:pt x="21804" y="36340"/>
                          <a:pt x="14536" y="43608"/>
                        </a:cubicBezTo>
                        <a:lnTo>
                          <a:pt x="7268" y="87216"/>
                        </a:lnTo>
                        <a:close/>
                        <a:moveTo>
                          <a:pt x="0" y="43608"/>
                        </a:moveTo>
                        <a:cubicBezTo>
                          <a:pt x="7268" y="36340"/>
                          <a:pt x="14536" y="21804"/>
                          <a:pt x="21804" y="14536"/>
                        </a:cubicBezTo>
                        <a:cubicBezTo>
                          <a:pt x="29072" y="7268"/>
                          <a:pt x="43608" y="0"/>
                          <a:pt x="58144" y="0"/>
                        </a:cubicBezTo>
                        <a:cubicBezTo>
                          <a:pt x="58144" y="0"/>
                          <a:pt x="65412" y="0"/>
                          <a:pt x="65412" y="0"/>
                        </a:cubicBezTo>
                        <a:lnTo>
                          <a:pt x="72680" y="0"/>
                        </a:lnTo>
                        <a:cubicBezTo>
                          <a:pt x="79948" y="0"/>
                          <a:pt x="87216" y="0"/>
                          <a:pt x="94484" y="0"/>
                        </a:cubicBezTo>
                        <a:cubicBezTo>
                          <a:pt x="109020" y="0"/>
                          <a:pt x="116288" y="7268"/>
                          <a:pt x="130824" y="14536"/>
                        </a:cubicBezTo>
                        <a:cubicBezTo>
                          <a:pt x="138092" y="14536"/>
                          <a:pt x="138092" y="21804"/>
                          <a:pt x="145360" y="21804"/>
                        </a:cubicBezTo>
                        <a:cubicBezTo>
                          <a:pt x="152628" y="29072"/>
                          <a:pt x="152628" y="29072"/>
                          <a:pt x="159896" y="36340"/>
                        </a:cubicBezTo>
                        <a:cubicBezTo>
                          <a:pt x="167164" y="43608"/>
                          <a:pt x="174432" y="58144"/>
                          <a:pt x="181700" y="65412"/>
                        </a:cubicBezTo>
                        <a:cubicBezTo>
                          <a:pt x="188968" y="79948"/>
                          <a:pt x="188968" y="87216"/>
                          <a:pt x="196236" y="101752"/>
                        </a:cubicBezTo>
                        <a:cubicBezTo>
                          <a:pt x="196236" y="116288"/>
                          <a:pt x="203504" y="123556"/>
                          <a:pt x="203504" y="138092"/>
                        </a:cubicBezTo>
                        <a:cubicBezTo>
                          <a:pt x="203504" y="152628"/>
                          <a:pt x="203504" y="159896"/>
                          <a:pt x="203504" y="174432"/>
                        </a:cubicBezTo>
                        <a:cubicBezTo>
                          <a:pt x="203504" y="188968"/>
                          <a:pt x="203504" y="196236"/>
                          <a:pt x="203504" y="210772"/>
                        </a:cubicBezTo>
                        <a:cubicBezTo>
                          <a:pt x="203504" y="225308"/>
                          <a:pt x="196236" y="232576"/>
                          <a:pt x="196236" y="247112"/>
                        </a:cubicBezTo>
                        <a:cubicBezTo>
                          <a:pt x="196236" y="261648"/>
                          <a:pt x="188968" y="268916"/>
                          <a:pt x="181700" y="283452"/>
                        </a:cubicBezTo>
                        <a:cubicBezTo>
                          <a:pt x="174432" y="297988"/>
                          <a:pt x="174432" y="305255"/>
                          <a:pt x="167164" y="319792"/>
                        </a:cubicBezTo>
                        <a:cubicBezTo>
                          <a:pt x="159896" y="327060"/>
                          <a:pt x="152628" y="341595"/>
                          <a:pt x="145360" y="348863"/>
                        </a:cubicBezTo>
                        <a:cubicBezTo>
                          <a:pt x="138092" y="356131"/>
                          <a:pt x="123556" y="363399"/>
                          <a:pt x="109020" y="370667"/>
                        </a:cubicBezTo>
                        <a:cubicBezTo>
                          <a:pt x="94484" y="377935"/>
                          <a:pt x="79948" y="377935"/>
                          <a:pt x="72680" y="377935"/>
                        </a:cubicBezTo>
                        <a:lnTo>
                          <a:pt x="65412" y="377935"/>
                        </a:lnTo>
                        <a:lnTo>
                          <a:pt x="65412" y="370667"/>
                        </a:lnTo>
                        <a:lnTo>
                          <a:pt x="50876" y="334328"/>
                        </a:lnTo>
                        <a:cubicBezTo>
                          <a:pt x="43608" y="319792"/>
                          <a:pt x="43608" y="305255"/>
                          <a:pt x="36340" y="297988"/>
                        </a:cubicBezTo>
                        <a:lnTo>
                          <a:pt x="21804" y="254380"/>
                        </a:lnTo>
                        <a:cubicBezTo>
                          <a:pt x="21804" y="239844"/>
                          <a:pt x="14536" y="225308"/>
                          <a:pt x="14536" y="210772"/>
                        </a:cubicBezTo>
                        <a:cubicBezTo>
                          <a:pt x="14536" y="196236"/>
                          <a:pt x="7268" y="181700"/>
                          <a:pt x="7268" y="167164"/>
                        </a:cubicBezTo>
                        <a:cubicBezTo>
                          <a:pt x="7268" y="152628"/>
                          <a:pt x="7268" y="138092"/>
                          <a:pt x="0" y="123556"/>
                        </a:cubicBezTo>
                        <a:lnTo>
                          <a:pt x="0" y="101752"/>
                        </a:lnTo>
                        <a:cubicBezTo>
                          <a:pt x="0" y="94484"/>
                          <a:pt x="0" y="87216"/>
                          <a:pt x="0" y="79948"/>
                        </a:cubicBezTo>
                        <a:lnTo>
                          <a:pt x="0" y="43608"/>
                        </a:lnTo>
                        <a:lnTo>
                          <a:pt x="0" y="43608"/>
                        </a:lnTo>
                        <a:close/>
                      </a:path>
                    </a:pathLst>
                  </a:custGeom>
                  <a:solidFill>
                    <a:srgbClr val="CA8C67"/>
                  </a:solidFill>
                  <a:ln w="72680" cap="flat">
                    <a:noFill/>
                    <a:prstDash val="solid"/>
                    <a:miter/>
                  </a:ln>
                </p:spPr>
                <p:txBody>
                  <a:bodyPr rtlCol="0" anchor="ctr"/>
                  <a:lstStyle/>
                  <a:p>
                    <a:endParaRPr lang="en-US"/>
                  </a:p>
                </p:txBody>
              </p:sp>
            </p:grpSp>
            <p:sp>
              <p:nvSpPr>
                <p:cNvPr id="177" name="Freeform: Shape 176">
                  <a:extLst>
                    <a:ext uri="{FF2B5EF4-FFF2-40B4-BE49-F238E27FC236}">
                      <a16:creationId xmlns:a16="http://schemas.microsoft.com/office/drawing/2014/main" xmlns="" id="{8E428672-7408-4F75-B9D6-65A4895E5C6A}"/>
                    </a:ext>
                  </a:extLst>
                </p:cNvPr>
                <p:cNvSpPr/>
                <p:nvPr/>
              </p:nvSpPr>
              <p:spPr>
                <a:xfrm>
                  <a:off x="5693548" y="4631214"/>
                  <a:ext cx="109019" cy="113661"/>
                </a:xfrm>
                <a:custGeom>
                  <a:avLst/>
                  <a:gdLst>
                    <a:gd name="connsiteX0" fmla="*/ 21804 w 109019"/>
                    <a:gd name="connsiteY0" fmla="*/ 91857 h 113661"/>
                    <a:gd name="connsiteX1" fmla="*/ 7268 w 109019"/>
                    <a:gd name="connsiteY1" fmla="*/ 113661 h 113661"/>
                    <a:gd name="connsiteX2" fmla="*/ 0 w 109019"/>
                    <a:gd name="connsiteY2" fmla="*/ 99125 h 113661"/>
                    <a:gd name="connsiteX3" fmla="*/ 14536 w 109019"/>
                    <a:gd name="connsiteY3" fmla="*/ 62785 h 113661"/>
                    <a:gd name="connsiteX4" fmla="*/ 50876 w 109019"/>
                    <a:gd name="connsiteY4" fmla="*/ 11910 h 113661"/>
                    <a:gd name="connsiteX5" fmla="*/ 109020 w 109019"/>
                    <a:gd name="connsiteY5" fmla="*/ 26445 h 113661"/>
                    <a:gd name="connsiteX6" fmla="*/ 94484 w 109019"/>
                    <a:gd name="connsiteY6" fmla="*/ 33714 h 113661"/>
                    <a:gd name="connsiteX7" fmla="*/ 29072 w 109019"/>
                    <a:gd name="connsiteY7" fmla="*/ 70053 h 113661"/>
                    <a:gd name="connsiteX8" fmla="*/ 58144 w 109019"/>
                    <a:gd name="connsiteY8" fmla="*/ 70053 h 113661"/>
                    <a:gd name="connsiteX9" fmla="*/ 72680 w 109019"/>
                    <a:gd name="connsiteY9" fmla="*/ 84589 h 113661"/>
                    <a:gd name="connsiteX10" fmla="*/ 79948 w 109019"/>
                    <a:gd name="connsiteY10" fmla="*/ 91857 h 113661"/>
                    <a:gd name="connsiteX11" fmla="*/ 79948 w 109019"/>
                    <a:gd name="connsiteY11" fmla="*/ 99125 h 113661"/>
                    <a:gd name="connsiteX12" fmla="*/ 72680 w 109019"/>
                    <a:gd name="connsiteY12" fmla="*/ 106393 h 113661"/>
                    <a:gd name="connsiteX13" fmla="*/ 65412 w 109019"/>
                    <a:gd name="connsiteY13" fmla="*/ 99125 h 113661"/>
                    <a:gd name="connsiteX14" fmla="*/ 50876 w 109019"/>
                    <a:gd name="connsiteY14" fmla="*/ 84589 h 113661"/>
                    <a:gd name="connsiteX15" fmla="*/ 21804 w 109019"/>
                    <a:gd name="connsiteY15" fmla="*/ 91857 h 113661"/>
                    <a:gd name="connsiteX16" fmla="*/ 21804 w 109019"/>
                    <a:gd name="connsiteY16" fmla="*/ 91857 h 113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019" h="113661">
                      <a:moveTo>
                        <a:pt x="21804" y="91857"/>
                      </a:moveTo>
                      <a:cubicBezTo>
                        <a:pt x="14536" y="99125"/>
                        <a:pt x="14536" y="106393"/>
                        <a:pt x="7268" y="113661"/>
                      </a:cubicBezTo>
                      <a:cubicBezTo>
                        <a:pt x="7268" y="106393"/>
                        <a:pt x="7268" y="106393"/>
                        <a:pt x="0" y="99125"/>
                      </a:cubicBezTo>
                      <a:cubicBezTo>
                        <a:pt x="0" y="84589"/>
                        <a:pt x="7268" y="77321"/>
                        <a:pt x="14536" y="62785"/>
                      </a:cubicBezTo>
                      <a:cubicBezTo>
                        <a:pt x="21804" y="48250"/>
                        <a:pt x="36340" y="26445"/>
                        <a:pt x="50876" y="11910"/>
                      </a:cubicBezTo>
                      <a:cubicBezTo>
                        <a:pt x="72680" y="-2626"/>
                        <a:pt x="101752" y="-9894"/>
                        <a:pt x="109020" y="26445"/>
                      </a:cubicBezTo>
                      <a:cubicBezTo>
                        <a:pt x="109020" y="33714"/>
                        <a:pt x="101752" y="40982"/>
                        <a:pt x="94484" y="33714"/>
                      </a:cubicBezTo>
                      <a:cubicBezTo>
                        <a:pt x="72680" y="4642"/>
                        <a:pt x="50876" y="40982"/>
                        <a:pt x="29072" y="70053"/>
                      </a:cubicBezTo>
                      <a:cubicBezTo>
                        <a:pt x="36340" y="70053"/>
                        <a:pt x="50876" y="70053"/>
                        <a:pt x="58144" y="70053"/>
                      </a:cubicBezTo>
                      <a:cubicBezTo>
                        <a:pt x="65412" y="70053"/>
                        <a:pt x="72680" y="77321"/>
                        <a:pt x="72680" y="84589"/>
                      </a:cubicBezTo>
                      <a:cubicBezTo>
                        <a:pt x="72680" y="84589"/>
                        <a:pt x="79948" y="91857"/>
                        <a:pt x="79948" y="91857"/>
                      </a:cubicBezTo>
                      <a:cubicBezTo>
                        <a:pt x="79948" y="91857"/>
                        <a:pt x="79948" y="99125"/>
                        <a:pt x="79948" y="99125"/>
                      </a:cubicBezTo>
                      <a:cubicBezTo>
                        <a:pt x="79948" y="99125"/>
                        <a:pt x="79948" y="106393"/>
                        <a:pt x="72680" y="106393"/>
                      </a:cubicBezTo>
                      <a:cubicBezTo>
                        <a:pt x="72680" y="106393"/>
                        <a:pt x="72680" y="106393"/>
                        <a:pt x="65412" y="99125"/>
                      </a:cubicBezTo>
                      <a:cubicBezTo>
                        <a:pt x="65412" y="91857"/>
                        <a:pt x="58144" y="84589"/>
                        <a:pt x="50876" y="84589"/>
                      </a:cubicBezTo>
                      <a:cubicBezTo>
                        <a:pt x="50876" y="77321"/>
                        <a:pt x="36340" y="84589"/>
                        <a:pt x="21804" y="91857"/>
                      </a:cubicBezTo>
                      <a:cubicBezTo>
                        <a:pt x="21804" y="91857"/>
                        <a:pt x="21804" y="91857"/>
                        <a:pt x="21804" y="91857"/>
                      </a:cubicBezTo>
                      <a:close/>
                    </a:path>
                  </a:pathLst>
                </a:custGeom>
                <a:solidFill>
                  <a:srgbClr val="CA8C67"/>
                </a:solidFill>
                <a:ln w="72680"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xmlns="" id="{9FEB3AD7-D55E-49E6-A76A-55ACFA2E5EE6}"/>
                    </a:ext>
                  </a:extLst>
                </p:cNvPr>
                <p:cNvSpPr/>
                <p:nvPr/>
              </p:nvSpPr>
              <p:spPr>
                <a:xfrm>
                  <a:off x="5670813" y="4497764"/>
                  <a:ext cx="175362" cy="364512"/>
                </a:xfrm>
                <a:custGeom>
                  <a:avLst/>
                  <a:gdLst>
                    <a:gd name="connsiteX0" fmla="*/ 931 w 175362"/>
                    <a:gd name="connsiteY0" fmla="*/ 36340 h 364512"/>
                    <a:gd name="connsiteX1" fmla="*/ 51807 w 175362"/>
                    <a:gd name="connsiteY1" fmla="*/ 0 h 364512"/>
                    <a:gd name="connsiteX2" fmla="*/ 44539 w 175362"/>
                    <a:gd name="connsiteY2" fmla="*/ 87216 h 364512"/>
                    <a:gd name="connsiteX3" fmla="*/ 117219 w 175362"/>
                    <a:gd name="connsiteY3" fmla="*/ 123556 h 364512"/>
                    <a:gd name="connsiteX4" fmla="*/ 131755 w 175362"/>
                    <a:gd name="connsiteY4" fmla="*/ 268916 h 364512"/>
                    <a:gd name="connsiteX5" fmla="*/ 175363 w 175362"/>
                    <a:gd name="connsiteY5" fmla="*/ 297987 h 364512"/>
                    <a:gd name="connsiteX6" fmla="*/ 73611 w 175362"/>
                    <a:gd name="connsiteY6" fmla="*/ 363399 h 364512"/>
                    <a:gd name="connsiteX7" fmla="*/ 931 w 175362"/>
                    <a:gd name="connsiteY7" fmla="*/ 36340 h 364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362" h="364512">
                      <a:moveTo>
                        <a:pt x="931" y="36340"/>
                      </a:moveTo>
                      <a:cubicBezTo>
                        <a:pt x="15467" y="14536"/>
                        <a:pt x="30003" y="7268"/>
                        <a:pt x="51807" y="0"/>
                      </a:cubicBezTo>
                      <a:cubicBezTo>
                        <a:pt x="37271" y="21804"/>
                        <a:pt x="37271" y="50876"/>
                        <a:pt x="44539" y="87216"/>
                      </a:cubicBezTo>
                      <a:cubicBezTo>
                        <a:pt x="59075" y="116288"/>
                        <a:pt x="88147" y="116288"/>
                        <a:pt x="117219" y="123556"/>
                      </a:cubicBezTo>
                      <a:cubicBezTo>
                        <a:pt x="204435" y="152628"/>
                        <a:pt x="117219" y="225308"/>
                        <a:pt x="131755" y="268916"/>
                      </a:cubicBezTo>
                      <a:cubicBezTo>
                        <a:pt x="146290" y="297987"/>
                        <a:pt x="160827" y="305255"/>
                        <a:pt x="175363" y="297987"/>
                      </a:cubicBezTo>
                      <a:cubicBezTo>
                        <a:pt x="153559" y="341595"/>
                        <a:pt x="117219" y="370667"/>
                        <a:pt x="73611" y="363399"/>
                      </a:cubicBezTo>
                      <a:cubicBezTo>
                        <a:pt x="30003" y="254380"/>
                        <a:pt x="-6337" y="152628"/>
                        <a:pt x="931" y="36340"/>
                      </a:cubicBezTo>
                      <a:close/>
                    </a:path>
                  </a:pathLst>
                </a:custGeom>
                <a:solidFill>
                  <a:srgbClr val="F3D1BB"/>
                </a:solidFill>
                <a:ln w="72680" cap="flat">
                  <a:no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xmlns="" id="{DD63A7B9-12CB-49A5-978B-8EAB017CBA21}"/>
                    </a:ext>
                  </a:extLst>
                </p:cNvPr>
                <p:cNvSpPr/>
                <p:nvPr/>
              </p:nvSpPr>
              <p:spPr>
                <a:xfrm>
                  <a:off x="5708083" y="4641986"/>
                  <a:ext cx="98117" cy="102890"/>
                </a:xfrm>
                <a:custGeom>
                  <a:avLst/>
                  <a:gdLst>
                    <a:gd name="connsiteX0" fmla="*/ 72680 w 98117"/>
                    <a:gd name="connsiteY0" fmla="*/ 1138 h 102890"/>
                    <a:gd name="connsiteX1" fmla="*/ 87216 w 98117"/>
                    <a:gd name="connsiteY1" fmla="*/ 15674 h 102890"/>
                    <a:gd name="connsiteX2" fmla="*/ 87216 w 98117"/>
                    <a:gd name="connsiteY2" fmla="*/ 73818 h 102890"/>
                    <a:gd name="connsiteX3" fmla="*/ 14536 w 98117"/>
                    <a:gd name="connsiteY3" fmla="*/ 102890 h 102890"/>
                    <a:gd name="connsiteX4" fmla="*/ 0 w 98117"/>
                    <a:gd name="connsiteY4" fmla="*/ 102890 h 102890"/>
                    <a:gd name="connsiteX5" fmla="*/ 29072 w 98117"/>
                    <a:gd name="connsiteY5" fmla="*/ 44746 h 102890"/>
                    <a:gd name="connsiteX6" fmla="*/ 72680 w 98117"/>
                    <a:gd name="connsiteY6" fmla="*/ 1138 h 102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117" h="102890">
                      <a:moveTo>
                        <a:pt x="72680" y="1138"/>
                      </a:moveTo>
                      <a:cubicBezTo>
                        <a:pt x="79948" y="1138"/>
                        <a:pt x="79948" y="8406"/>
                        <a:pt x="87216" y="15674"/>
                      </a:cubicBezTo>
                      <a:cubicBezTo>
                        <a:pt x="101752" y="37478"/>
                        <a:pt x="101752" y="52014"/>
                        <a:pt x="87216" y="73818"/>
                      </a:cubicBezTo>
                      <a:cubicBezTo>
                        <a:pt x="72680" y="95622"/>
                        <a:pt x="36340" y="95622"/>
                        <a:pt x="14536" y="102890"/>
                      </a:cubicBezTo>
                      <a:cubicBezTo>
                        <a:pt x="7268" y="102890"/>
                        <a:pt x="0" y="102890"/>
                        <a:pt x="0" y="102890"/>
                      </a:cubicBezTo>
                      <a:cubicBezTo>
                        <a:pt x="7268" y="81086"/>
                        <a:pt x="21804" y="66550"/>
                        <a:pt x="29072" y="44746"/>
                      </a:cubicBezTo>
                      <a:cubicBezTo>
                        <a:pt x="36340" y="22942"/>
                        <a:pt x="50876" y="-6130"/>
                        <a:pt x="72680" y="1138"/>
                      </a:cubicBezTo>
                      <a:close/>
                    </a:path>
                  </a:pathLst>
                </a:custGeom>
                <a:solidFill>
                  <a:srgbClr val="F3D1BB"/>
                </a:solidFill>
                <a:ln w="72680" cap="flat">
                  <a:noFill/>
                  <a:prstDash val="solid"/>
                  <a:miter/>
                </a:ln>
              </p:spPr>
              <p:txBody>
                <a:bodyPr rtlCol="0" anchor="ctr"/>
                <a:lstStyle/>
                <a:p>
                  <a:endParaRPr lang="en-US"/>
                </a:p>
              </p:txBody>
            </p:sp>
          </p:grpSp>
          <p:grpSp>
            <p:nvGrpSpPr>
              <p:cNvPr id="96" name="Graphic 11">
                <a:extLst>
                  <a:ext uri="{FF2B5EF4-FFF2-40B4-BE49-F238E27FC236}">
                    <a16:creationId xmlns:a16="http://schemas.microsoft.com/office/drawing/2014/main" xmlns="" id="{9B71092E-8F77-4E8B-B541-EE8B4B50F49F}"/>
                  </a:ext>
                </a:extLst>
              </p:cNvPr>
              <p:cNvGrpSpPr/>
              <p:nvPr/>
            </p:nvGrpSpPr>
            <p:grpSpPr>
              <a:xfrm>
                <a:off x="3869282" y="5115543"/>
                <a:ext cx="348863" cy="208277"/>
                <a:chOff x="3869282" y="5115543"/>
                <a:chExt cx="348863" cy="208277"/>
              </a:xfrm>
              <a:solidFill>
                <a:srgbClr val="F49C84"/>
              </a:solidFill>
            </p:grpSpPr>
            <p:sp>
              <p:nvSpPr>
                <p:cNvPr id="161" name="Freeform: Shape 160">
                  <a:extLst>
                    <a:ext uri="{FF2B5EF4-FFF2-40B4-BE49-F238E27FC236}">
                      <a16:creationId xmlns:a16="http://schemas.microsoft.com/office/drawing/2014/main" xmlns="" id="{76578A5F-841B-422A-AD06-29DF8D89AE28}"/>
                    </a:ext>
                  </a:extLst>
                </p:cNvPr>
                <p:cNvSpPr/>
                <p:nvPr/>
              </p:nvSpPr>
              <p:spPr>
                <a:xfrm>
                  <a:off x="4156991" y="5195491"/>
                  <a:ext cx="16498" cy="14536"/>
                </a:xfrm>
                <a:custGeom>
                  <a:avLst/>
                  <a:gdLst>
                    <a:gd name="connsiteX0" fmla="*/ 3011 w 16498"/>
                    <a:gd name="connsiteY0" fmla="*/ 0 h 14536"/>
                    <a:gd name="connsiteX1" fmla="*/ 10278 w 16498"/>
                    <a:gd name="connsiteY1" fmla="*/ 14536 h 14536"/>
                    <a:gd name="connsiteX2" fmla="*/ 3011 w 16498"/>
                    <a:gd name="connsiteY2" fmla="*/ 0 h 14536"/>
                  </a:gdLst>
                  <a:ahLst/>
                  <a:cxnLst>
                    <a:cxn ang="0">
                      <a:pos x="connsiteX0" y="connsiteY0"/>
                    </a:cxn>
                    <a:cxn ang="0">
                      <a:pos x="connsiteX1" y="connsiteY1"/>
                    </a:cxn>
                    <a:cxn ang="0">
                      <a:pos x="connsiteX2" y="connsiteY2"/>
                    </a:cxn>
                  </a:cxnLst>
                  <a:rect l="l" t="t" r="r" b="b"/>
                  <a:pathLst>
                    <a:path w="16498" h="14536">
                      <a:moveTo>
                        <a:pt x="3011" y="0"/>
                      </a:moveTo>
                      <a:cubicBezTo>
                        <a:pt x="10278" y="0"/>
                        <a:pt x="24814" y="14536"/>
                        <a:pt x="10278" y="14536"/>
                      </a:cubicBezTo>
                      <a:cubicBezTo>
                        <a:pt x="3011" y="14536"/>
                        <a:pt x="-4258" y="0"/>
                        <a:pt x="3011" y="0"/>
                      </a:cubicBezTo>
                      <a:close/>
                    </a:path>
                  </a:pathLst>
                </a:custGeom>
                <a:solidFill>
                  <a:srgbClr val="F49C84"/>
                </a:solidFill>
                <a:ln w="72680"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xmlns="" id="{F26BA2DC-CF7B-4A45-B87D-0BA4342AEF14}"/>
                    </a:ext>
                  </a:extLst>
                </p:cNvPr>
                <p:cNvSpPr/>
                <p:nvPr/>
              </p:nvSpPr>
              <p:spPr>
                <a:xfrm>
                  <a:off x="4101858" y="5148653"/>
                  <a:ext cx="12718" cy="17766"/>
                </a:xfrm>
                <a:custGeom>
                  <a:avLst/>
                  <a:gdLst>
                    <a:gd name="connsiteX0" fmla="*/ 0 w 12718"/>
                    <a:gd name="connsiteY0" fmla="*/ 3230 h 17766"/>
                    <a:gd name="connsiteX1" fmla="*/ 0 w 12718"/>
                    <a:gd name="connsiteY1" fmla="*/ 3230 h 17766"/>
                    <a:gd name="connsiteX2" fmla="*/ 7268 w 12718"/>
                    <a:gd name="connsiteY2" fmla="*/ 3230 h 17766"/>
                    <a:gd name="connsiteX3" fmla="*/ 7268 w 12718"/>
                    <a:gd name="connsiteY3" fmla="*/ 3230 h 17766"/>
                    <a:gd name="connsiteX4" fmla="*/ 7268 w 12718"/>
                    <a:gd name="connsiteY4" fmla="*/ 17766 h 17766"/>
                    <a:gd name="connsiteX5" fmla="*/ 0 w 12718"/>
                    <a:gd name="connsiteY5" fmla="*/ 3230 h 17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18" h="17766">
                      <a:moveTo>
                        <a:pt x="0" y="3230"/>
                      </a:moveTo>
                      <a:cubicBezTo>
                        <a:pt x="0" y="3230"/>
                        <a:pt x="7268" y="3230"/>
                        <a:pt x="0" y="3230"/>
                      </a:cubicBezTo>
                      <a:cubicBezTo>
                        <a:pt x="0" y="-4038"/>
                        <a:pt x="7268" y="3230"/>
                        <a:pt x="7268" y="3230"/>
                      </a:cubicBezTo>
                      <a:cubicBezTo>
                        <a:pt x="7268" y="3230"/>
                        <a:pt x="7268" y="3230"/>
                        <a:pt x="7268" y="3230"/>
                      </a:cubicBezTo>
                      <a:cubicBezTo>
                        <a:pt x="14536" y="10498"/>
                        <a:pt x="14536" y="17766"/>
                        <a:pt x="7268" y="17766"/>
                      </a:cubicBezTo>
                      <a:cubicBezTo>
                        <a:pt x="7268" y="17766"/>
                        <a:pt x="0" y="10498"/>
                        <a:pt x="0" y="3230"/>
                      </a:cubicBezTo>
                      <a:close/>
                    </a:path>
                  </a:pathLst>
                </a:custGeom>
                <a:solidFill>
                  <a:srgbClr val="F49C84"/>
                </a:solidFill>
                <a:ln w="72680"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xmlns="" id="{B93FDEC2-8675-48F4-BA9D-56CBD07B466C}"/>
                    </a:ext>
                  </a:extLst>
                </p:cNvPr>
                <p:cNvSpPr/>
                <p:nvPr/>
              </p:nvSpPr>
              <p:spPr>
                <a:xfrm>
                  <a:off x="4055239" y="5195491"/>
                  <a:ext cx="13289" cy="14536"/>
                </a:xfrm>
                <a:custGeom>
                  <a:avLst/>
                  <a:gdLst>
                    <a:gd name="connsiteX0" fmla="*/ 3010 w 13289"/>
                    <a:gd name="connsiteY0" fmla="*/ 0 h 14536"/>
                    <a:gd name="connsiteX1" fmla="*/ 10278 w 13289"/>
                    <a:gd name="connsiteY1" fmla="*/ 14536 h 14536"/>
                    <a:gd name="connsiteX2" fmla="*/ 3010 w 13289"/>
                    <a:gd name="connsiteY2" fmla="*/ 0 h 14536"/>
                  </a:gdLst>
                  <a:ahLst/>
                  <a:cxnLst>
                    <a:cxn ang="0">
                      <a:pos x="connsiteX0" y="connsiteY0"/>
                    </a:cxn>
                    <a:cxn ang="0">
                      <a:pos x="connsiteX1" y="connsiteY1"/>
                    </a:cxn>
                    <a:cxn ang="0">
                      <a:pos x="connsiteX2" y="connsiteY2"/>
                    </a:cxn>
                  </a:cxnLst>
                  <a:rect l="l" t="t" r="r" b="b"/>
                  <a:pathLst>
                    <a:path w="13289" h="14536">
                      <a:moveTo>
                        <a:pt x="3010" y="0"/>
                      </a:moveTo>
                      <a:cubicBezTo>
                        <a:pt x="10278" y="0"/>
                        <a:pt x="17547" y="14536"/>
                        <a:pt x="10278" y="14536"/>
                      </a:cubicBezTo>
                      <a:cubicBezTo>
                        <a:pt x="3010" y="14536"/>
                        <a:pt x="-4257" y="0"/>
                        <a:pt x="3010" y="0"/>
                      </a:cubicBezTo>
                      <a:close/>
                    </a:path>
                  </a:pathLst>
                </a:custGeom>
                <a:solidFill>
                  <a:srgbClr val="F49C84"/>
                </a:solidFill>
                <a:ln w="72680"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xmlns="" id="{B1945424-F3AD-48A7-B76D-16B20A309EE6}"/>
                    </a:ext>
                  </a:extLst>
                </p:cNvPr>
                <p:cNvSpPr/>
                <p:nvPr/>
              </p:nvSpPr>
              <p:spPr>
                <a:xfrm>
                  <a:off x="4106115" y="5224563"/>
                  <a:ext cx="16498" cy="16516"/>
                </a:xfrm>
                <a:custGeom>
                  <a:avLst/>
                  <a:gdLst>
                    <a:gd name="connsiteX0" fmla="*/ 3011 w 16498"/>
                    <a:gd name="connsiteY0" fmla="*/ 0 h 16516"/>
                    <a:gd name="connsiteX1" fmla="*/ 10278 w 16498"/>
                    <a:gd name="connsiteY1" fmla="*/ 14536 h 16516"/>
                    <a:gd name="connsiteX2" fmla="*/ 3011 w 16498"/>
                    <a:gd name="connsiteY2" fmla="*/ 0 h 16516"/>
                  </a:gdLst>
                  <a:ahLst/>
                  <a:cxnLst>
                    <a:cxn ang="0">
                      <a:pos x="connsiteX0" y="connsiteY0"/>
                    </a:cxn>
                    <a:cxn ang="0">
                      <a:pos x="connsiteX1" y="connsiteY1"/>
                    </a:cxn>
                    <a:cxn ang="0">
                      <a:pos x="connsiteX2" y="connsiteY2"/>
                    </a:cxn>
                  </a:cxnLst>
                  <a:rect l="l" t="t" r="r" b="b"/>
                  <a:pathLst>
                    <a:path w="16498" h="16516">
                      <a:moveTo>
                        <a:pt x="3011" y="0"/>
                      </a:moveTo>
                      <a:cubicBezTo>
                        <a:pt x="10278" y="0"/>
                        <a:pt x="24814" y="14536"/>
                        <a:pt x="10278" y="14536"/>
                      </a:cubicBezTo>
                      <a:cubicBezTo>
                        <a:pt x="3011" y="21804"/>
                        <a:pt x="-4258" y="7268"/>
                        <a:pt x="3011" y="0"/>
                      </a:cubicBezTo>
                      <a:close/>
                    </a:path>
                  </a:pathLst>
                </a:custGeom>
                <a:solidFill>
                  <a:srgbClr val="F49C84"/>
                </a:solidFill>
                <a:ln w="72680" cap="flat">
                  <a:no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xmlns="" id="{4CB6E17F-DFC6-4DAA-845E-450CF3A8C050}"/>
                    </a:ext>
                  </a:extLst>
                </p:cNvPr>
                <p:cNvSpPr/>
                <p:nvPr/>
              </p:nvSpPr>
              <p:spPr>
                <a:xfrm>
                  <a:off x="3992838" y="5144615"/>
                  <a:ext cx="7268" cy="10278"/>
                </a:xfrm>
                <a:custGeom>
                  <a:avLst/>
                  <a:gdLst>
                    <a:gd name="connsiteX0" fmla="*/ 0 w 7268"/>
                    <a:gd name="connsiteY0" fmla="*/ 0 h 10278"/>
                    <a:gd name="connsiteX1" fmla="*/ 7268 w 7268"/>
                    <a:gd name="connsiteY1" fmla="*/ 7268 h 10278"/>
                    <a:gd name="connsiteX2" fmla="*/ 0 w 7268"/>
                    <a:gd name="connsiteY2" fmla="*/ 0 h 10278"/>
                  </a:gdLst>
                  <a:ahLst/>
                  <a:cxnLst>
                    <a:cxn ang="0">
                      <a:pos x="connsiteX0" y="connsiteY0"/>
                    </a:cxn>
                    <a:cxn ang="0">
                      <a:pos x="connsiteX1" y="connsiteY1"/>
                    </a:cxn>
                    <a:cxn ang="0">
                      <a:pos x="connsiteX2" y="connsiteY2"/>
                    </a:cxn>
                  </a:cxnLst>
                  <a:rect l="l" t="t" r="r" b="b"/>
                  <a:pathLst>
                    <a:path w="7268" h="10278">
                      <a:moveTo>
                        <a:pt x="0" y="0"/>
                      </a:moveTo>
                      <a:cubicBezTo>
                        <a:pt x="7268" y="0"/>
                        <a:pt x="7268" y="7268"/>
                        <a:pt x="7268" y="7268"/>
                      </a:cubicBezTo>
                      <a:cubicBezTo>
                        <a:pt x="0" y="14536"/>
                        <a:pt x="0" y="7268"/>
                        <a:pt x="0" y="0"/>
                      </a:cubicBezTo>
                      <a:close/>
                    </a:path>
                  </a:pathLst>
                </a:custGeom>
                <a:solidFill>
                  <a:srgbClr val="F49C84"/>
                </a:solidFill>
                <a:ln w="72680"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xmlns="" id="{E116CDA9-B03E-4C16-ADA2-060376B825AE}"/>
                    </a:ext>
                  </a:extLst>
                </p:cNvPr>
                <p:cNvSpPr/>
                <p:nvPr/>
              </p:nvSpPr>
              <p:spPr>
                <a:xfrm>
                  <a:off x="4207867" y="5246367"/>
                  <a:ext cx="10278" cy="7268"/>
                </a:xfrm>
                <a:custGeom>
                  <a:avLst/>
                  <a:gdLst>
                    <a:gd name="connsiteX0" fmla="*/ 3011 w 10278"/>
                    <a:gd name="connsiteY0" fmla="*/ 0 h 7268"/>
                    <a:gd name="connsiteX1" fmla="*/ 10279 w 10278"/>
                    <a:gd name="connsiteY1" fmla="*/ 7268 h 7268"/>
                    <a:gd name="connsiteX2" fmla="*/ 3011 w 10278"/>
                    <a:gd name="connsiteY2" fmla="*/ 0 h 7268"/>
                  </a:gdLst>
                  <a:ahLst/>
                  <a:cxnLst>
                    <a:cxn ang="0">
                      <a:pos x="connsiteX0" y="connsiteY0"/>
                    </a:cxn>
                    <a:cxn ang="0">
                      <a:pos x="connsiteX1" y="connsiteY1"/>
                    </a:cxn>
                    <a:cxn ang="0">
                      <a:pos x="connsiteX2" y="connsiteY2"/>
                    </a:cxn>
                  </a:cxnLst>
                  <a:rect l="l" t="t" r="r" b="b"/>
                  <a:pathLst>
                    <a:path w="10278" h="7268">
                      <a:moveTo>
                        <a:pt x="3011" y="0"/>
                      </a:moveTo>
                      <a:cubicBezTo>
                        <a:pt x="10279" y="0"/>
                        <a:pt x="10279" y="7268"/>
                        <a:pt x="10279" y="7268"/>
                      </a:cubicBezTo>
                      <a:cubicBezTo>
                        <a:pt x="3011" y="7268"/>
                        <a:pt x="-4258" y="0"/>
                        <a:pt x="3011" y="0"/>
                      </a:cubicBezTo>
                      <a:close/>
                    </a:path>
                  </a:pathLst>
                </a:custGeom>
                <a:solidFill>
                  <a:srgbClr val="F49C84"/>
                </a:solidFill>
                <a:ln w="72680"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xmlns="" id="{DE71B741-8D83-4427-BCCA-C2B920D68C80}"/>
                    </a:ext>
                  </a:extLst>
                </p:cNvPr>
                <p:cNvSpPr/>
                <p:nvPr/>
              </p:nvSpPr>
              <p:spPr>
                <a:xfrm>
                  <a:off x="4026168" y="5115543"/>
                  <a:ext cx="13289" cy="9302"/>
                </a:xfrm>
                <a:custGeom>
                  <a:avLst/>
                  <a:gdLst>
                    <a:gd name="connsiteX0" fmla="*/ 3011 w 13289"/>
                    <a:gd name="connsiteY0" fmla="*/ 0 h 9302"/>
                    <a:gd name="connsiteX1" fmla="*/ 10279 w 13289"/>
                    <a:gd name="connsiteY1" fmla="*/ 7268 h 9302"/>
                    <a:gd name="connsiteX2" fmla="*/ 3011 w 13289"/>
                    <a:gd name="connsiteY2" fmla="*/ 0 h 9302"/>
                  </a:gdLst>
                  <a:ahLst/>
                  <a:cxnLst>
                    <a:cxn ang="0">
                      <a:pos x="connsiteX0" y="connsiteY0"/>
                    </a:cxn>
                    <a:cxn ang="0">
                      <a:pos x="connsiteX1" y="connsiteY1"/>
                    </a:cxn>
                    <a:cxn ang="0">
                      <a:pos x="connsiteX2" y="connsiteY2"/>
                    </a:cxn>
                  </a:cxnLst>
                  <a:rect l="l" t="t" r="r" b="b"/>
                  <a:pathLst>
                    <a:path w="13289" h="9302">
                      <a:moveTo>
                        <a:pt x="3011" y="0"/>
                      </a:moveTo>
                      <a:cubicBezTo>
                        <a:pt x="10279" y="0"/>
                        <a:pt x="17546" y="7268"/>
                        <a:pt x="10279" y="7268"/>
                      </a:cubicBezTo>
                      <a:cubicBezTo>
                        <a:pt x="3011" y="14536"/>
                        <a:pt x="-4258" y="0"/>
                        <a:pt x="3011" y="0"/>
                      </a:cubicBezTo>
                      <a:close/>
                    </a:path>
                  </a:pathLst>
                </a:custGeom>
                <a:solidFill>
                  <a:srgbClr val="F49C84"/>
                </a:solidFill>
                <a:ln w="72680"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xmlns="" id="{105EE618-10E3-4374-9B96-86222C028949}"/>
                    </a:ext>
                  </a:extLst>
                </p:cNvPr>
                <p:cNvSpPr/>
                <p:nvPr/>
              </p:nvSpPr>
              <p:spPr>
                <a:xfrm>
                  <a:off x="3989828" y="5231831"/>
                  <a:ext cx="13289" cy="14536"/>
                </a:xfrm>
                <a:custGeom>
                  <a:avLst/>
                  <a:gdLst>
                    <a:gd name="connsiteX0" fmla="*/ 3011 w 13289"/>
                    <a:gd name="connsiteY0" fmla="*/ 0 h 14536"/>
                    <a:gd name="connsiteX1" fmla="*/ 10279 w 13289"/>
                    <a:gd name="connsiteY1" fmla="*/ 14536 h 14536"/>
                    <a:gd name="connsiteX2" fmla="*/ 3011 w 13289"/>
                    <a:gd name="connsiteY2" fmla="*/ 0 h 14536"/>
                  </a:gdLst>
                  <a:ahLst/>
                  <a:cxnLst>
                    <a:cxn ang="0">
                      <a:pos x="connsiteX0" y="connsiteY0"/>
                    </a:cxn>
                    <a:cxn ang="0">
                      <a:pos x="connsiteX1" y="connsiteY1"/>
                    </a:cxn>
                    <a:cxn ang="0">
                      <a:pos x="connsiteX2" y="connsiteY2"/>
                    </a:cxn>
                  </a:cxnLst>
                  <a:rect l="l" t="t" r="r" b="b"/>
                  <a:pathLst>
                    <a:path w="13289" h="14536">
                      <a:moveTo>
                        <a:pt x="3011" y="0"/>
                      </a:moveTo>
                      <a:cubicBezTo>
                        <a:pt x="10279" y="0"/>
                        <a:pt x="17546" y="7268"/>
                        <a:pt x="10279" y="14536"/>
                      </a:cubicBezTo>
                      <a:cubicBezTo>
                        <a:pt x="3011" y="14536"/>
                        <a:pt x="-4258" y="0"/>
                        <a:pt x="3011" y="0"/>
                      </a:cubicBezTo>
                      <a:close/>
                    </a:path>
                  </a:pathLst>
                </a:custGeom>
                <a:solidFill>
                  <a:srgbClr val="F49C84"/>
                </a:solidFill>
                <a:ln w="72680"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xmlns="" id="{5BFF6DEF-9C0E-4CEC-8CD7-2BE5C0C6CB45}"/>
                    </a:ext>
                  </a:extLst>
                </p:cNvPr>
                <p:cNvSpPr/>
                <p:nvPr/>
              </p:nvSpPr>
              <p:spPr>
                <a:xfrm>
                  <a:off x="4047752" y="5297243"/>
                  <a:ext cx="6460" cy="3230"/>
                </a:xfrm>
                <a:custGeom>
                  <a:avLst/>
                  <a:gdLst>
                    <a:gd name="connsiteX0" fmla="*/ 3230 w 6460"/>
                    <a:gd name="connsiteY0" fmla="*/ 0 h 3230"/>
                    <a:gd name="connsiteX1" fmla="*/ 3230 w 6460"/>
                    <a:gd name="connsiteY1" fmla="*/ 0 h 3230"/>
                    <a:gd name="connsiteX2" fmla="*/ 3230 w 6460"/>
                    <a:gd name="connsiteY2" fmla="*/ 0 h 3230"/>
                  </a:gdLst>
                  <a:ahLst/>
                  <a:cxnLst>
                    <a:cxn ang="0">
                      <a:pos x="connsiteX0" y="connsiteY0"/>
                    </a:cxn>
                    <a:cxn ang="0">
                      <a:pos x="connsiteX1" y="connsiteY1"/>
                    </a:cxn>
                    <a:cxn ang="0">
                      <a:pos x="connsiteX2" y="connsiteY2"/>
                    </a:cxn>
                  </a:cxnLst>
                  <a:rect l="l" t="t" r="r" b="b"/>
                  <a:pathLst>
                    <a:path w="6460" h="3230">
                      <a:moveTo>
                        <a:pt x="3230" y="0"/>
                      </a:moveTo>
                      <a:cubicBezTo>
                        <a:pt x="3230" y="0"/>
                        <a:pt x="10498" y="7268"/>
                        <a:pt x="3230" y="0"/>
                      </a:cubicBezTo>
                      <a:cubicBezTo>
                        <a:pt x="3230" y="7268"/>
                        <a:pt x="-4038" y="0"/>
                        <a:pt x="3230" y="0"/>
                      </a:cubicBezTo>
                      <a:close/>
                    </a:path>
                  </a:pathLst>
                </a:custGeom>
                <a:solidFill>
                  <a:srgbClr val="F49C84"/>
                </a:solidFill>
                <a:ln w="72680"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xmlns="" id="{8A47A025-941B-4E23-AF30-E5B7E8C829F5}"/>
                    </a:ext>
                  </a:extLst>
                </p:cNvPr>
                <p:cNvSpPr/>
                <p:nvPr/>
              </p:nvSpPr>
              <p:spPr>
                <a:xfrm>
                  <a:off x="4065518" y="5253635"/>
                  <a:ext cx="5451" cy="5451"/>
                </a:xfrm>
                <a:custGeom>
                  <a:avLst/>
                  <a:gdLst>
                    <a:gd name="connsiteX0" fmla="*/ 0 w 5451"/>
                    <a:gd name="connsiteY0" fmla="*/ 0 h 5451"/>
                    <a:gd name="connsiteX1" fmla="*/ 0 w 5451"/>
                    <a:gd name="connsiteY1" fmla="*/ 0 h 5451"/>
                    <a:gd name="connsiteX2" fmla="*/ 0 w 5451"/>
                    <a:gd name="connsiteY2" fmla="*/ 0 h 5451"/>
                  </a:gdLst>
                  <a:ahLst/>
                  <a:cxnLst>
                    <a:cxn ang="0">
                      <a:pos x="connsiteX0" y="connsiteY0"/>
                    </a:cxn>
                    <a:cxn ang="0">
                      <a:pos x="connsiteX1" y="connsiteY1"/>
                    </a:cxn>
                    <a:cxn ang="0">
                      <a:pos x="connsiteX2" y="connsiteY2"/>
                    </a:cxn>
                  </a:cxnLst>
                  <a:rect l="l" t="t" r="r" b="b"/>
                  <a:pathLst>
                    <a:path w="5451" h="5451">
                      <a:moveTo>
                        <a:pt x="0" y="0"/>
                      </a:moveTo>
                      <a:cubicBezTo>
                        <a:pt x="7268" y="0"/>
                        <a:pt x="7268" y="7268"/>
                        <a:pt x="0" y="0"/>
                      </a:cubicBezTo>
                      <a:cubicBezTo>
                        <a:pt x="0" y="7268"/>
                        <a:pt x="0" y="7268"/>
                        <a:pt x="0" y="0"/>
                      </a:cubicBezTo>
                      <a:close/>
                    </a:path>
                  </a:pathLst>
                </a:custGeom>
                <a:solidFill>
                  <a:srgbClr val="F49C84"/>
                </a:solidFill>
                <a:ln w="72680" cap="flat">
                  <a:no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xmlns="" id="{AFCDFFF2-6A87-4AF7-A63B-FBC4209E804A}"/>
                    </a:ext>
                  </a:extLst>
                </p:cNvPr>
                <p:cNvSpPr/>
                <p:nvPr/>
              </p:nvSpPr>
              <p:spPr>
                <a:xfrm>
                  <a:off x="3869282" y="5246367"/>
                  <a:ext cx="5450" cy="3230"/>
                </a:xfrm>
                <a:custGeom>
                  <a:avLst/>
                  <a:gdLst>
                    <a:gd name="connsiteX0" fmla="*/ 0 w 5450"/>
                    <a:gd name="connsiteY0" fmla="*/ 0 h 3230"/>
                    <a:gd name="connsiteX1" fmla="*/ 0 w 5450"/>
                    <a:gd name="connsiteY1" fmla="*/ 0 h 3230"/>
                    <a:gd name="connsiteX2" fmla="*/ 0 w 5450"/>
                    <a:gd name="connsiteY2" fmla="*/ 0 h 3230"/>
                  </a:gdLst>
                  <a:ahLst/>
                  <a:cxnLst>
                    <a:cxn ang="0">
                      <a:pos x="connsiteX0" y="connsiteY0"/>
                    </a:cxn>
                    <a:cxn ang="0">
                      <a:pos x="connsiteX1" y="connsiteY1"/>
                    </a:cxn>
                    <a:cxn ang="0">
                      <a:pos x="connsiteX2" y="connsiteY2"/>
                    </a:cxn>
                  </a:cxnLst>
                  <a:rect l="l" t="t" r="r" b="b"/>
                  <a:pathLst>
                    <a:path w="5450" h="3230">
                      <a:moveTo>
                        <a:pt x="0" y="0"/>
                      </a:moveTo>
                      <a:cubicBezTo>
                        <a:pt x="7268" y="0"/>
                        <a:pt x="7268" y="7268"/>
                        <a:pt x="0" y="0"/>
                      </a:cubicBezTo>
                      <a:cubicBezTo>
                        <a:pt x="0" y="7268"/>
                        <a:pt x="0" y="0"/>
                        <a:pt x="0" y="0"/>
                      </a:cubicBezTo>
                      <a:close/>
                    </a:path>
                  </a:pathLst>
                </a:custGeom>
                <a:solidFill>
                  <a:srgbClr val="F49C84"/>
                </a:solidFill>
                <a:ln w="72680"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xmlns="" id="{A44F5679-168D-4237-8384-8E772CD16B2E}"/>
                    </a:ext>
                  </a:extLst>
                </p:cNvPr>
                <p:cNvSpPr/>
                <p:nvPr/>
              </p:nvSpPr>
              <p:spPr>
                <a:xfrm>
                  <a:off x="3949230" y="5311779"/>
                  <a:ext cx="14536" cy="12041"/>
                </a:xfrm>
                <a:custGeom>
                  <a:avLst/>
                  <a:gdLst>
                    <a:gd name="connsiteX0" fmla="*/ 0 w 14536"/>
                    <a:gd name="connsiteY0" fmla="*/ 7268 h 12041"/>
                    <a:gd name="connsiteX1" fmla="*/ 7268 w 14536"/>
                    <a:gd name="connsiteY1" fmla="*/ 0 h 12041"/>
                    <a:gd name="connsiteX2" fmla="*/ 14536 w 14536"/>
                    <a:gd name="connsiteY2" fmla="*/ 0 h 12041"/>
                    <a:gd name="connsiteX3" fmla="*/ 14536 w 14536"/>
                    <a:gd name="connsiteY3" fmla="*/ 0 h 12041"/>
                    <a:gd name="connsiteX4" fmla="*/ 14536 w 14536"/>
                    <a:gd name="connsiteY4" fmla="*/ 0 h 12041"/>
                    <a:gd name="connsiteX5" fmla="*/ 14536 w 14536"/>
                    <a:gd name="connsiteY5" fmla="*/ 0 h 12041"/>
                    <a:gd name="connsiteX6" fmla="*/ 14536 w 14536"/>
                    <a:gd name="connsiteY6" fmla="*/ 0 h 12041"/>
                    <a:gd name="connsiteX7" fmla="*/ 14536 w 14536"/>
                    <a:gd name="connsiteY7" fmla="*/ 0 h 12041"/>
                    <a:gd name="connsiteX8" fmla="*/ 0 w 14536"/>
                    <a:gd name="connsiteY8" fmla="*/ 7268 h 12041"/>
                    <a:gd name="connsiteX9" fmla="*/ 0 w 14536"/>
                    <a:gd name="connsiteY9" fmla="*/ 7268 h 12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536" h="12041">
                      <a:moveTo>
                        <a:pt x="0" y="7268"/>
                      </a:moveTo>
                      <a:cubicBezTo>
                        <a:pt x="0" y="0"/>
                        <a:pt x="7268" y="0"/>
                        <a:pt x="7268" y="0"/>
                      </a:cubicBezTo>
                      <a:cubicBezTo>
                        <a:pt x="7268" y="0"/>
                        <a:pt x="14536" y="0"/>
                        <a:pt x="14536" y="0"/>
                      </a:cubicBezTo>
                      <a:cubicBezTo>
                        <a:pt x="14536" y="0"/>
                        <a:pt x="14536" y="0"/>
                        <a:pt x="14536" y="0"/>
                      </a:cubicBezTo>
                      <a:lnTo>
                        <a:pt x="14536" y="0"/>
                      </a:lnTo>
                      <a:lnTo>
                        <a:pt x="14536" y="0"/>
                      </a:lnTo>
                      <a:cubicBezTo>
                        <a:pt x="14536" y="0"/>
                        <a:pt x="14536" y="0"/>
                        <a:pt x="14536" y="0"/>
                      </a:cubicBezTo>
                      <a:cubicBezTo>
                        <a:pt x="14536" y="0"/>
                        <a:pt x="14536" y="0"/>
                        <a:pt x="14536" y="0"/>
                      </a:cubicBezTo>
                      <a:cubicBezTo>
                        <a:pt x="14536" y="14536"/>
                        <a:pt x="0" y="14536"/>
                        <a:pt x="0" y="7268"/>
                      </a:cubicBezTo>
                      <a:cubicBezTo>
                        <a:pt x="0" y="7268"/>
                        <a:pt x="0" y="7268"/>
                        <a:pt x="0" y="7268"/>
                      </a:cubicBezTo>
                      <a:close/>
                    </a:path>
                  </a:pathLst>
                </a:custGeom>
                <a:solidFill>
                  <a:srgbClr val="F49C84"/>
                </a:solidFill>
                <a:ln w="72680"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xmlns="" id="{DC7CD3EC-B738-4A5C-ABE3-16DF61478463}"/>
                    </a:ext>
                  </a:extLst>
                </p:cNvPr>
                <p:cNvSpPr/>
                <p:nvPr/>
              </p:nvSpPr>
              <p:spPr>
                <a:xfrm>
                  <a:off x="3912890" y="5197308"/>
                  <a:ext cx="14536" cy="10902"/>
                </a:xfrm>
                <a:custGeom>
                  <a:avLst/>
                  <a:gdLst>
                    <a:gd name="connsiteX0" fmla="*/ 0 w 14536"/>
                    <a:gd name="connsiteY0" fmla="*/ 5451 h 10902"/>
                    <a:gd name="connsiteX1" fmla="*/ 14536 w 14536"/>
                    <a:gd name="connsiteY1" fmla="*/ 5451 h 10902"/>
                    <a:gd name="connsiteX2" fmla="*/ 14536 w 14536"/>
                    <a:gd name="connsiteY2" fmla="*/ 5451 h 10902"/>
                    <a:gd name="connsiteX3" fmla="*/ 0 w 14536"/>
                    <a:gd name="connsiteY3" fmla="*/ 5451 h 10902"/>
                    <a:gd name="connsiteX4" fmla="*/ 0 w 14536"/>
                    <a:gd name="connsiteY4" fmla="*/ 5451 h 109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36" h="10902">
                      <a:moveTo>
                        <a:pt x="0" y="5451"/>
                      </a:moveTo>
                      <a:cubicBezTo>
                        <a:pt x="0" y="-1817"/>
                        <a:pt x="7268" y="-1817"/>
                        <a:pt x="14536" y="5451"/>
                      </a:cubicBezTo>
                      <a:cubicBezTo>
                        <a:pt x="14536" y="5451"/>
                        <a:pt x="14536" y="5451"/>
                        <a:pt x="14536" y="5451"/>
                      </a:cubicBezTo>
                      <a:cubicBezTo>
                        <a:pt x="14536" y="12719"/>
                        <a:pt x="0" y="12719"/>
                        <a:pt x="0" y="5451"/>
                      </a:cubicBezTo>
                      <a:cubicBezTo>
                        <a:pt x="0" y="5451"/>
                        <a:pt x="0" y="5451"/>
                        <a:pt x="0" y="5451"/>
                      </a:cubicBezTo>
                      <a:close/>
                    </a:path>
                  </a:pathLst>
                </a:custGeom>
                <a:solidFill>
                  <a:srgbClr val="F49C84"/>
                </a:solidFill>
                <a:ln w="72680" cap="flat">
                  <a:noFill/>
                  <a:prstDash val="solid"/>
                  <a:miter/>
                </a:ln>
              </p:spPr>
              <p:txBody>
                <a:bodyPr rtlCol="0" anchor="ctr"/>
                <a:lstStyle/>
                <a:p>
                  <a:endParaRPr lang="en-US"/>
                </a:p>
              </p:txBody>
            </p:sp>
            <p:sp>
              <p:nvSpPr>
                <p:cNvPr id="174" name="Freeform: Shape 173">
                  <a:extLst>
                    <a:ext uri="{FF2B5EF4-FFF2-40B4-BE49-F238E27FC236}">
                      <a16:creationId xmlns:a16="http://schemas.microsoft.com/office/drawing/2014/main" xmlns="" id="{962ABD38-FDBC-49D4-BFFB-34D8EFD295DE}"/>
                    </a:ext>
                  </a:extLst>
                </p:cNvPr>
                <p:cNvSpPr/>
                <p:nvPr/>
              </p:nvSpPr>
              <p:spPr>
                <a:xfrm>
                  <a:off x="3927426" y="5121328"/>
                  <a:ext cx="20556" cy="16019"/>
                </a:xfrm>
                <a:custGeom>
                  <a:avLst/>
                  <a:gdLst>
                    <a:gd name="connsiteX0" fmla="*/ 0 w 20556"/>
                    <a:gd name="connsiteY0" fmla="*/ 1483 h 16019"/>
                    <a:gd name="connsiteX1" fmla="*/ 0 w 20556"/>
                    <a:gd name="connsiteY1" fmla="*/ 1483 h 16019"/>
                    <a:gd name="connsiteX2" fmla="*/ 14536 w 20556"/>
                    <a:gd name="connsiteY2" fmla="*/ 16019 h 16019"/>
                    <a:gd name="connsiteX3" fmla="*/ 0 w 20556"/>
                    <a:gd name="connsiteY3" fmla="*/ 8751 h 16019"/>
                    <a:gd name="connsiteX4" fmla="*/ 0 w 20556"/>
                    <a:gd name="connsiteY4" fmla="*/ 8751 h 16019"/>
                    <a:gd name="connsiteX5" fmla="*/ 0 w 20556"/>
                    <a:gd name="connsiteY5" fmla="*/ 1483 h 1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56" h="16019">
                      <a:moveTo>
                        <a:pt x="0" y="1483"/>
                      </a:moveTo>
                      <a:cubicBezTo>
                        <a:pt x="7268" y="1483"/>
                        <a:pt x="7268" y="1483"/>
                        <a:pt x="0" y="1483"/>
                      </a:cubicBezTo>
                      <a:cubicBezTo>
                        <a:pt x="14536" y="-5785"/>
                        <a:pt x="29072" y="16019"/>
                        <a:pt x="14536" y="16019"/>
                      </a:cubicBezTo>
                      <a:cubicBezTo>
                        <a:pt x="7268" y="16019"/>
                        <a:pt x="7268" y="16019"/>
                        <a:pt x="0" y="8751"/>
                      </a:cubicBezTo>
                      <a:cubicBezTo>
                        <a:pt x="0" y="8751"/>
                        <a:pt x="0" y="8751"/>
                        <a:pt x="0" y="8751"/>
                      </a:cubicBezTo>
                      <a:cubicBezTo>
                        <a:pt x="0" y="8751"/>
                        <a:pt x="0" y="8751"/>
                        <a:pt x="0" y="1483"/>
                      </a:cubicBezTo>
                      <a:close/>
                    </a:path>
                  </a:pathLst>
                </a:custGeom>
                <a:solidFill>
                  <a:srgbClr val="F49C84"/>
                </a:solidFill>
                <a:ln w="72680" cap="flat">
                  <a:no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xmlns="" id="{D36B99E2-C30E-4EA3-9752-86F7351B8EA0}"/>
                    </a:ext>
                  </a:extLst>
                </p:cNvPr>
                <p:cNvSpPr/>
                <p:nvPr/>
              </p:nvSpPr>
              <p:spPr>
                <a:xfrm>
                  <a:off x="4135187" y="5297243"/>
                  <a:ext cx="13289" cy="14536"/>
                </a:xfrm>
                <a:custGeom>
                  <a:avLst/>
                  <a:gdLst>
                    <a:gd name="connsiteX0" fmla="*/ 3011 w 13289"/>
                    <a:gd name="connsiteY0" fmla="*/ 0 h 14536"/>
                    <a:gd name="connsiteX1" fmla="*/ 10279 w 13289"/>
                    <a:gd name="connsiteY1" fmla="*/ 14536 h 14536"/>
                    <a:gd name="connsiteX2" fmla="*/ 3011 w 13289"/>
                    <a:gd name="connsiteY2" fmla="*/ 0 h 14536"/>
                  </a:gdLst>
                  <a:ahLst/>
                  <a:cxnLst>
                    <a:cxn ang="0">
                      <a:pos x="connsiteX0" y="connsiteY0"/>
                    </a:cxn>
                    <a:cxn ang="0">
                      <a:pos x="connsiteX1" y="connsiteY1"/>
                    </a:cxn>
                    <a:cxn ang="0">
                      <a:pos x="connsiteX2" y="connsiteY2"/>
                    </a:cxn>
                  </a:cxnLst>
                  <a:rect l="l" t="t" r="r" b="b"/>
                  <a:pathLst>
                    <a:path w="13289" h="14536">
                      <a:moveTo>
                        <a:pt x="3011" y="0"/>
                      </a:moveTo>
                      <a:cubicBezTo>
                        <a:pt x="10279" y="0"/>
                        <a:pt x="17546" y="7268"/>
                        <a:pt x="10279" y="14536"/>
                      </a:cubicBezTo>
                      <a:cubicBezTo>
                        <a:pt x="3011" y="14536"/>
                        <a:pt x="-4258" y="7268"/>
                        <a:pt x="3011" y="0"/>
                      </a:cubicBezTo>
                      <a:close/>
                    </a:path>
                  </a:pathLst>
                </a:custGeom>
                <a:solidFill>
                  <a:srgbClr val="F49C84"/>
                </a:solidFill>
                <a:ln w="72680" cap="flat">
                  <a:noFill/>
                  <a:prstDash val="solid"/>
                  <a:miter/>
                </a:ln>
              </p:spPr>
              <p:txBody>
                <a:bodyPr rtlCol="0" anchor="ctr"/>
                <a:lstStyle/>
                <a:p>
                  <a:endParaRPr lang="en-US"/>
                </a:p>
              </p:txBody>
            </p:sp>
          </p:grpSp>
          <p:grpSp>
            <p:nvGrpSpPr>
              <p:cNvPr id="97" name="Graphic 11">
                <a:extLst>
                  <a:ext uri="{FF2B5EF4-FFF2-40B4-BE49-F238E27FC236}">
                    <a16:creationId xmlns:a16="http://schemas.microsoft.com/office/drawing/2014/main" xmlns="" id="{C1C799D8-0C56-4C37-8D33-5CADDC50013D}"/>
                  </a:ext>
                </a:extLst>
              </p:cNvPr>
              <p:cNvGrpSpPr/>
              <p:nvPr/>
            </p:nvGrpSpPr>
            <p:grpSpPr>
              <a:xfrm>
                <a:off x="5317429" y="4948379"/>
                <a:ext cx="323425" cy="261647"/>
                <a:chOff x="5317429" y="4948379"/>
                <a:chExt cx="323425" cy="261647"/>
              </a:xfrm>
              <a:solidFill>
                <a:srgbClr val="F49C84"/>
              </a:solidFill>
            </p:grpSpPr>
            <p:sp>
              <p:nvSpPr>
                <p:cNvPr id="146" name="Freeform: Shape 145">
                  <a:extLst>
                    <a:ext uri="{FF2B5EF4-FFF2-40B4-BE49-F238E27FC236}">
                      <a16:creationId xmlns:a16="http://schemas.microsoft.com/office/drawing/2014/main" xmlns="" id="{4D809A44-4B86-4B34-BB56-455A92C3EF4B}"/>
                    </a:ext>
                  </a:extLst>
                </p:cNvPr>
                <p:cNvSpPr/>
                <p:nvPr/>
              </p:nvSpPr>
              <p:spPr>
                <a:xfrm>
                  <a:off x="5343560" y="5106792"/>
                  <a:ext cx="13843" cy="17502"/>
                </a:xfrm>
                <a:custGeom>
                  <a:avLst/>
                  <a:gdLst>
                    <a:gd name="connsiteX0" fmla="*/ 8392 w 13843"/>
                    <a:gd name="connsiteY0" fmla="*/ 1483 h 17502"/>
                    <a:gd name="connsiteX1" fmla="*/ 8392 w 13843"/>
                    <a:gd name="connsiteY1" fmla="*/ 16019 h 17502"/>
                    <a:gd name="connsiteX2" fmla="*/ 8392 w 13843"/>
                    <a:gd name="connsiteY2" fmla="*/ 1483 h 17502"/>
                  </a:gdLst>
                  <a:ahLst/>
                  <a:cxnLst>
                    <a:cxn ang="0">
                      <a:pos x="connsiteX0" y="connsiteY0"/>
                    </a:cxn>
                    <a:cxn ang="0">
                      <a:pos x="connsiteX1" y="connsiteY1"/>
                    </a:cxn>
                    <a:cxn ang="0">
                      <a:pos x="connsiteX2" y="connsiteY2"/>
                    </a:cxn>
                  </a:cxnLst>
                  <a:rect l="l" t="t" r="r" b="b"/>
                  <a:pathLst>
                    <a:path w="13843" h="17502">
                      <a:moveTo>
                        <a:pt x="8392" y="1483"/>
                      </a:moveTo>
                      <a:cubicBezTo>
                        <a:pt x="1124" y="1483"/>
                        <a:pt x="-6144" y="23287"/>
                        <a:pt x="8392" y="16019"/>
                      </a:cubicBezTo>
                      <a:cubicBezTo>
                        <a:pt x="15660" y="16019"/>
                        <a:pt x="15660" y="-5785"/>
                        <a:pt x="8392" y="1483"/>
                      </a:cubicBezTo>
                      <a:close/>
                    </a:path>
                  </a:pathLst>
                </a:custGeom>
                <a:solidFill>
                  <a:srgbClr val="F49C84"/>
                </a:solidFill>
                <a:ln w="72680"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xmlns="" id="{12D3B782-FC91-46C3-A529-044E7C59D456}"/>
                    </a:ext>
                  </a:extLst>
                </p:cNvPr>
                <p:cNvSpPr/>
                <p:nvPr/>
              </p:nvSpPr>
              <p:spPr>
                <a:xfrm>
                  <a:off x="5381024" y="5050131"/>
                  <a:ext cx="10498" cy="14536"/>
                </a:xfrm>
                <a:custGeom>
                  <a:avLst/>
                  <a:gdLst>
                    <a:gd name="connsiteX0" fmla="*/ 7268 w 10498"/>
                    <a:gd name="connsiteY0" fmla="*/ 0 h 14536"/>
                    <a:gd name="connsiteX1" fmla="*/ 7268 w 10498"/>
                    <a:gd name="connsiteY1" fmla="*/ 0 h 14536"/>
                    <a:gd name="connsiteX2" fmla="*/ 0 w 10498"/>
                    <a:gd name="connsiteY2" fmla="*/ 0 h 14536"/>
                    <a:gd name="connsiteX3" fmla="*/ 0 w 10498"/>
                    <a:gd name="connsiteY3" fmla="*/ 0 h 14536"/>
                    <a:gd name="connsiteX4" fmla="*/ 7268 w 10498"/>
                    <a:gd name="connsiteY4" fmla="*/ 14536 h 14536"/>
                    <a:gd name="connsiteX5" fmla="*/ 7268 w 10498"/>
                    <a:gd name="connsiteY5" fmla="*/ 0 h 14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98" h="14536">
                      <a:moveTo>
                        <a:pt x="7268" y="0"/>
                      </a:moveTo>
                      <a:cubicBezTo>
                        <a:pt x="7268" y="0"/>
                        <a:pt x="0" y="0"/>
                        <a:pt x="7268" y="0"/>
                      </a:cubicBezTo>
                      <a:cubicBezTo>
                        <a:pt x="0" y="0"/>
                        <a:pt x="0" y="0"/>
                        <a:pt x="0" y="0"/>
                      </a:cubicBezTo>
                      <a:cubicBezTo>
                        <a:pt x="0" y="0"/>
                        <a:pt x="0" y="0"/>
                        <a:pt x="0" y="0"/>
                      </a:cubicBezTo>
                      <a:cubicBezTo>
                        <a:pt x="0" y="7268"/>
                        <a:pt x="0" y="14536"/>
                        <a:pt x="7268" y="14536"/>
                      </a:cubicBezTo>
                      <a:cubicBezTo>
                        <a:pt x="7268" y="7268"/>
                        <a:pt x="14536" y="0"/>
                        <a:pt x="7268" y="0"/>
                      </a:cubicBezTo>
                      <a:close/>
                    </a:path>
                  </a:pathLst>
                </a:custGeom>
                <a:solidFill>
                  <a:srgbClr val="F49C84"/>
                </a:solidFill>
                <a:ln w="72680"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xmlns="" id="{3A0190C7-F467-435B-9ACE-147A29AC8801}"/>
                    </a:ext>
                  </a:extLst>
                </p:cNvPr>
                <p:cNvSpPr/>
                <p:nvPr/>
              </p:nvSpPr>
              <p:spPr>
                <a:xfrm>
                  <a:off x="5433717" y="5064667"/>
                  <a:ext cx="16352" cy="14536"/>
                </a:xfrm>
                <a:custGeom>
                  <a:avLst/>
                  <a:gdLst>
                    <a:gd name="connsiteX0" fmla="*/ 5451 w 16352"/>
                    <a:gd name="connsiteY0" fmla="*/ 0 h 14536"/>
                    <a:gd name="connsiteX1" fmla="*/ 5451 w 16352"/>
                    <a:gd name="connsiteY1" fmla="*/ 14536 h 14536"/>
                    <a:gd name="connsiteX2" fmla="*/ 5451 w 16352"/>
                    <a:gd name="connsiteY2" fmla="*/ 0 h 14536"/>
                  </a:gdLst>
                  <a:ahLst/>
                  <a:cxnLst>
                    <a:cxn ang="0">
                      <a:pos x="connsiteX0" y="connsiteY0"/>
                    </a:cxn>
                    <a:cxn ang="0">
                      <a:pos x="connsiteX1" y="connsiteY1"/>
                    </a:cxn>
                    <a:cxn ang="0">
                      <a:pos x="connsiteX2" y="connsiteY2"/>
                    </a:cxn>
                  </a:cxnLst>
                  <a:rect l="l" t="t" r="r" b="b"/>
                  <a:pathLst>
                    <a:path w="16352" h="14536">
                      <a:moveTo>
                        <a:pt x="5451" y="0"/>
                      </a:moveTo>
                      <a:cubicBezTo>
                        <a:pt x="-1817" y="0"/>
                        <a:pt x="-1817" y="14536"/>
                        <a:pt x="5451" y="14536"/>
                      </a:cubicBezTo>
                      <a:cubicBezTo>
                        <a:pt x="19987" y="14536"/>
                        <a:pt x="19987" y="0"/>
                        <a:pt x="5451" y="0"/>
                      </a:cubicBezTo>
                      <a:close/>
                    </a:path>
                  </a:pathLst>
                </a:custGeom>
                <a:solidFill>
                  <a:srgbClr val="F49C84"/>
                </a:solidFill>
                <a:ln w="72680"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xmlns="" id="{126A4A67-5AD4-4725-83F8-66CBBE147402}"/>
                    </a:ext>
                  </a:extLst>
                </p:cNvPr>
                <p:cNvSpPr/>
                <p:nvPr/>
              </p:nvSpPr>
              <p:spPr>
                <a:xfrm>
                  <a:off x="5401704" y="5115543"/>
                  <a:ext cx="13843" cy="21803"/>
                </a:xfrm>
                <a:custGeom>
                  <a:avLst/>
                  <a:gdLst>
                    <a:gd name="connsiteX0" fmla="*/ 8392 w 13843"/>
                    <a:gd name="connsiteY0" fmla="*/ 0 h 21803"/>
                    <a:gd name="connsiteX1" fmla="*/ 8392 w 13843"/>
                    <a:gd name="connsiteY1" fmla="*/ 21804 h 21803"/>
                    <a:gd name="connsiteX2" fmla="*/ 8392 w 13843"/>
                    <a:gd name="connsiteY2" fmla="*/ 0 h 21803"/>
                  </a:gdLst>
                  <a:ahLst/>
                  <a:cxnLst>
                    <a:cxn ang="0">
                      <a:pos x="connsiteX0" y="connsiteY0"/>
                    </a:cxn>
                    <a:cxn ang="0">
                      <a:pos x="connsiteX1" y="connsiteY1"/>
                    </a:cxn>
                    <a:cxn ang="0">
                      <a:pos x="connsiteX2" y="connsiteY2"/>
                    </a:cxn>
                  </a:cxnLst>
                  <a:rect l="l" t="t" r="r" b="b"/>
                  <a:pathLst>
                    <a:path w="13843" h="21803">
                      <a:moveTo>
                        <a:pt x="8392" y="0"/>
                      </a:moveTo>
                      <a:cubicBezTo>
                        <a:pt x="1124" y="0"/>
                        <a:pt x="-6144" y="21804"/>
                        <a:pt x="8392" y="21804"/>
                      </a:cubicBezTo>
                      <a:cubicBezTo>
                        <a:pt x="15660" y="21804"/>
                        <a:pt x="15660" y="0"/>
                        <a:pt x="8392" y="0"/>
                      </a:cubicBezTo>
                      <a:close/>
                    </a:path>
                  </a:pathLst>
                </a:custGeom>
                <a:solidFill>
                  <a:srgbClr val="F49C84"/>
                </a:solidFill>
                <a:ln w="72680"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xmlns="" id="{CEE6153A-F9D3-4499-9988-8817A6A06F01}"/>
                    </a:ext>
                  </a:extLst>
                </p:cNvPr>
                <p:cNvSpPr/>
                <p:nvPr/>
              </p:nvSpPr>
              <p:spPr>
                <a:xfrm>
                  <a:off x="5477325" y="4997220"/>
                  <a:ext cx="10901" cy="9303"/>
                </a:xfrm>
                <a:custGeom>
                  <a:avLst/>
                  <a:gdLst>
                    <a:gd name="connsiteX0" fmla="*/ 5451 w 10901"/>
                    <a:gd name="connsiteY0" fmla="*/ 2035 h 9303"/>
                    <a:gd name="connsiteX1" fmla="*/ 5451 w 10901"/>
                    <a:gd name="connsiteY1" fmla="*/ 9303 h 9303"/>
                    <a:gd name="connsiteX2" fmla="*/ 5451 w 10901"/>
                    <a:gd name="connsiteY2" fmla="*/ 2035 h 9303"/>
                  </a:gdLst>
                  <a:ahLst/>
                  <a:cxnLst>
                    <a:cxn ang="0">
                      <a:pos x="connsiteX0" y="connsiteY0"/>
                    </a:cxn>
                    <a:cxn ang="0">
                      <a:pos x="connsiteX1" y="connsiteY1"/>
                    </a:cxn>
                    <a:cxn ang="0">
                      <a:pos x="connsiteX2" y="connsiteY2"/>
                    </a:cxn>
                  </a:cxnLst>
                  <a:rect l="l" t="t" r="r" b="b"/>
                  <a:pathLst>
                    <a:path w="10901" h="9303">
                      <a:moveTo>
                        <a:pt x="5451" y="2035"/>
                      </a:moveTo>
                      <a:cubicBezTo>
                        <a:pt x="-1817" y="2035"/>
                        <a:pt x="-1817" y="9303"/>
                        <a:pt x="5451" y="9303"/>
                      </a:cubicBezTo>
                      <a:cubicBezTo>
                        <a:pt x="12719" y="9303"/>
                        <a:pt x="12719" y="-5233"/>
                        <a:pt x="5451" y="2035"/>
                      </a:cubicBezTo>
                      <a:close/>
                    </a:path>
                  </a:pathLst>
                </a:custGeom>
                <a:solidFill>
                  <a:srgbClr val="F49C84"/>
                </a:solidFill>
                <a:ln w="72680"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xmlns="" id="{A880819F-C561-46D3-9F40-AFB71CEBA8F4}"/>
                    </a:ext>
                  </a:extLst>
                </p:cNvPr>
                <p:cNvSpPr/>
                <p:nvPr/>
              </p:nvSpPr>
              <p:spPr>
                <a:xfrm>
                  <a:off x="5317429" y="5173687"/>
                  <a:ext cx="10901" cy="9303"/>
                </a:xfrm>
                <a:custGeom>
                  <a:avLst/>
                  <a:gdLst>
                    <a:gd name="connsiteX0" fmla="*/ 5451 w 10901"/>
                    <a:gd name="connsiteY0" fmla="*/ 0 h 9303"/>
                    <a:gd name="connsiteX1" fmla="*/ 5451 w 10901"/>
                    <a:gd name="connsiteY1" fmla="*/ 7268 h 9303"/>
                    <a:gd name="connsiteX2" fmla="*/ 5451 w 10901"/>
                    <a:gd name="connsiteY2" fmla="*/ 0 h 9303"/>
                  </a:gdLst>
                  <a:ahLst/>
                  <a:cxnLst>
                    <a:cxn ang="0">
                      <a:pos x="connsiteX0" y="connsiteY0"/>
                    </a:cxn>
                    <a:cxn ang="0">
                      <a:pos x="connsiteX1" y="connsiteY1"/>
                    </a:cxn>
                    <a:cxn ang="0">
                      <a:pos x="connsiteX2" y="connsiteY2"/>
                    </a:cxn>
                  </a:cxnLst>
                  <a:rect l="l" t="t" r="r" b="b"/>
                  <a:pathLst>
                    <a:path w="10901" h="9303">
                      <a:moveTo>
                        <a:pt x="5451" y="0"/>
                      </a:moveTo>
                      <a:cubicBezTo>
                        <a:pt x="-1817" y="0"/>
                        <a:pt x="-1817" y="14536"/>
                        <a:pt x="5451" y="7268"/>
                      </a:cubicBezTo>
                      <a:cubicBezTo>
                        <a:pt x="12719" y="7268"/>
                        <a:pt x="12719" y="0"/>
                        <a:pt x="5451" y="0"/>
                      </a:cubicBezTo>
                      <a:close/>
                    </a:path>
                  </a:pathLst>
                </a:custGeom>
                <a:solidFill>
                  <a:srgbClr val="F49C84"/>
                </a:solidFill>
                <a:ln w="72680"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xmlns="" id="{6C8F3D84-93DF-409D-8D9B-724859A2E731}"/>
                    </a:ext>
                  </a:extLst>
                </p:cNvPr>
                <p:cNvSpPr/>
                <p:nvPr/>
              </p:nvSpPr>
              <p:spPr>
                <a:xfrm>
                  <a:off x="5433717" y="4982739"/>
                  <a:ext cx="10902" cy="16516"/>
                </a:xfrm>
                <a:custGeom>
                  <a:avLst/>
                  <a:gdLst>
                    <a:gd name="connsiteX0" fmla="*/ 5451 w 10902"/>
                    <a:gd name="connsiteY0" fmla="*/ 1981 h 16516"/>
                    <a:gd name="connsiteX1" fmla="*/ 5451 w 10902"/>
                    <a:gd name="connsiteY1" fmla="*/ 16517 h 16516"/>
                    <a:gd name="connsiteX2" fmla="*/ 5451 w 10902"/>
                    <a:gd name="connsiteY2" fmla="*/ 1981 h 16516"/>
                  </a:gdLst>
                  <a:ahLst/>
                  <a:cxnLst>
                    <a:cxn ang="0">
                      <a:pos x="connsiteX0" y="connsiteY0"/>
                    </a:cxn>
                    <a:cxn ang="0">
                      <a:pos x="connsiteX1" y="connsiteY1"/>
                    </a:cxn>
                    <a:cxn ang="0">
                      <a:pos x="connsiteX2" y="connsiteY2"/>
                    </a:cxn>
                  </a:cxnLst>
                  <a:rect l="l" t="t" r="r" b="b"/>
                  <a:pathLst>
                    <a:path w="10902" h="16516">
                      <a:moveTo>
                        <a:pt x="5451" y="1981"/>
                      </a:moveTo>
                      <a:cubicBezTo>
                        <a:pt x="-1817" y="1981"/>
                        <a:pt x="-1817" y="16517"/>
                        <a:pt x="5451" y="16517"/>
                      </a:cubicBezTo>
                      <a:cubicBezTo>
                        <a:pt x="12719" y="9249"/>
                        <a:pt x="12719" y="-5287"/>
                        <a:pt x="5451" y="1981"/>
                      </a:cubicBezTo>
                      <a:close/>
                    </a:path>
                  </a:pathLst>
                </a:custGeom>
                <a:solidFill>
                  <a:srgbClr val="F49C84"/>
                </a:solidFill>
                <a:ln w="72680"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xmlns="" id="{CD5FB702-3E5B-453C-9CBC-ABD5EDA8DBBA}"/>
                    </a:ext>
                  </a:extLst>
                </p:cNvPr>
                <p:cNvSpPr/>
                <p:nvPr/>
              </p:nvSpPr>
              <p:spPr>
                <a:xfrm>
                  <a:off x="5513665" y="5071935"/>
                  <a:ext cx="10901" cy="14535"/>
                </a:xfrm>
                <a:custGeom>
                  <a:avLst/>
                  <a:gdLst>
                    <a:gd name="connsiteX0" fmla="*/ 5451 w 10901"/>
                    <a:gd name="connsiteY0" fmla="*/ 0 h 14535"/>
                    <a:gd name="connsiteX1" fmla="*/ 5451 w 10901"/>
                    <a:gd name="connsiteY1" fmla="*/ 14536 h 14535"/>
                    <a:gd name="connsiteX2" fmla="*/ 5451 w 10901"/>
                    <a:gd name="connsiteY2" fmla="*/ 0 h 14535"/>
                  </a:gdLst>
                  <a:ahLst/>
                  <a:cxnLst>
                    <a:cxn ang="0">
                      <a:pos x="connsiteX0" y="connsiteY0"/>
                    </a:cxn>
                    <a:cxn ang="0">
                      <a:pos x="connsiteX1" y="connsiteY1"/>
                    </a:cxn>
                    <a:cxn ang="0">
                      <a:pos x="connsiteX2" y="connsiteY2"/>
                    </a:cxn>
                  </a:cxnLst>
                  <a:rect l="l" t="t" r="r" b="b"/>
                  <a:pathLst>
                    <a:path w="10901" h="14535">
                      <a:moveTo>
                        <a:pt x="5451" y="0"/>
                      </a:moveTo>
                      <a:cubicBezTo>
                        <a:pt x="-1817" y="0"/>
                        <a:pt x="-1817" y="14536"/>
                        <a:pt x="5451" y="14536"/>
                      </a:cubicBezTo>
                      <a:cubicBezTo>
                        <a:pt x="12719" y="14536"/>
                        <a:pt x="12719" y="0"/>
                        <a:pt x="5451" y="0"/>
                      </a:cubicBezTo>
                      <a:close/>
                    </a:path>
                  </a:pathLst>
                </a:custGeom>
                <a:solidFill>
                  <a:srgbClr val="F49C84"/>
                </a:solidFill>
                <a:ln w="72680"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xmlns="" id="{B48BD91E-3C97-4329-82C4-B4DEE9F4371B}"/>
                    </a:ext>
                  </a:extLst>
                </p:cNvPr>
                <p:cNvSpPr/>
                <p:nvPr/>
              </p:nvSpPr>
              <p:spPr>
                <a:xfrm>
                  <a:off x="5484593" y="5151883"/>
                  <a:ext cx="10902" cy="7267"/>
                </a:xfrm>
                <a:custGeom>
                  <a:avLst/>
                  <a:gdLst>
                    <a:gd name="connsiteX0" fmla="*/ 5451 w 10902"/>
                    <a:gd name="connsiteY0" fmla="*/ 0 h 7267"/>
                    <a:gd name="connsiteX1" fmla="*/ 5451 w 10902"/>
                    <a:gd name="connsiteY1" fmla="*/ 7268 h 7267"/>
                    <a:gd name="connsiteX2" fmla="*/ 5451 w 10902"/>
                    <a:gd name="connsiteY2" fmla="*/ 0 h 7267"/>
                  </a:gdLst>
                  <a:ahLst/>
                  <a:cxnLst>
                    <a:cxn ang="0">
                      <a:pos x="connsiteX0" y="connsiteY0"/>
                    </a:cxn>
                    <a:cxn ang="0">
                      <a:pos x="connsiteX1" y="connsiteY1"/>
                    </a:cxn>
                    <a:cxn ang="0">
                      <a:pos x="connsiteX2" y="connsiteY2"/>
                    </a:cxn>
                  </a:cxnLst>
                  <a:rect l="l" t="t" r="r" b="b"/>
                  <a:pathLst>
                    <a:path w="10902" h="7267">
                      <a:moveTo>
                        <a:pt x="5451" y="0"/>
                      </a:moveTo>
                      <a:cubicBezTo>
                        <a:pt x="-1817" y="0"/>
                        <a:pt x="-1817" y="7268"/>
                        <a:pt x="5451" y="7268"/>
                      </a:cubicBezTo>
                      <a:cubicBezTo>
                        <a:pt x="12719" y="7268"/>
                        <a:pt x="12719" y="0"/>
                        <a:pt x="5451" y="0"/>
                      </a:cubicBezTo>
                      <a:close/>
                    </a:path>
                  </a:pathLst>
                </a:custGeom>
                <a:solidFill>
                  <a:srgbClr val="F49C84"/>
                </a:solidFill>
                <a:ln w="72680"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xmlns="" id="{7B049781-8736-4FD7-8A4F-BAF1DB01EF5C}"/>
                    </a:ext>
                  </a:extLst>
                </p:cNvPr>
                <p:cNvSpPr/>
                <p:nvPr/>
              </p:nvSpPr>
              <p:spPr>
                <a:xfrm>
                  <a:off x="5457742" y="5122811"/>
                  <a:ext cx="8681" cy="3230"/>
                </a:xfrm>
                <a:custGeom>
                  <a:avLst/>
                  <a:gdLst>
                    <a:gd name="connsiteX0" fmla="*/ 3230 w 8681"/>
                    <a:gd name="connsiteY0" fmla="*/ 0 h 3230"/>
                    <a:gd name="connsiteX1" fmla="*/ 3230 w 8681"/>
                    <a:gd name="connsiteY1" fmla="*/ 0 h 3230"/>
                    <a:gd name="connsiteX2" fmla="*/ 3230 w 8681"/>
                    <a:gd name="connsiteY2" fmla="*/ 0 h 3230"/>
                  </a:gdLst>
                  <a:ahLst/>
                  <a:cxnLst>
                    <a:cxn ang="0">
                      <a:pos x="connsiteX0" y="connsiteY0"/>
                    </a:cxn>
                    <a:cxn ang="0">
                      <a:pos x="connsiteX1" y="connsiteY1"/>
                    </a:cxn>
                    <a:cxn ang="0">
                      <a:pos x="connsiteX2" y="connsiteY2"/>
                    </a:cxn>
                  </a:cxnLst>
                  <a:rect l="l" t="t" r="r" b="b"/>
                  <a:pathLst>
                    <a:path w="8681" h="3230">
                      <a:moveTo>
                        <a:pt x="3230" y="0"/>
                      </a:moveTo>
                      <a:cubicBezTo>
                        <a:pt x="3230" y="0"/>
                        <a:pt x="-4038" y="7268"/>
                        <a:pt x="3230" y="0"/>
                      </a:cubicBezTo>
                      <a:cubicBezTo>
                        <a:pt x="10498" y="7268"/>
                        <a:pt x="10498" y="0"/>
                        <a:pt x="3230" y="0"/>
                      </a:cubicBezTo>
                      <a:close/>
                    </a:path>
                  </a:pathLst>
                </a:custGeom>
                <a:solidFill>
                  <a:srgbClr val="F49C84"/>
                </a:solidFill>
                <a:ln w="72680"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xmlns="" id="{D04E5810-E6B7-4127-BF92-01F3D20C217B}"/>
                    </a:ext>
                  </a:extLst>
                </p:cNvPr>
                <p:cNvSpPr/>
                <p:nvPr/>
              </p:nvSpPr>
              <p:spPr>
                <a:xfrm>
                  <a:off x="5629953" y="5035595"/>
                  <a:ext cx="10902" cy="7268"/>
                </a:xfrm>
                <a:custGeom>
                  <a:avLst/>
                  <a:gdLst>
                    <a:gd name="connsiteX0" fmla="*/ 5451 w 10902"/>
                    <a:gd name="connsiteY0" fmla="*/ 0 h 7268"/>
                    <a:gd name="connsiteX1" fmla="*/ 5451 w 10902"/>
                    <a:gd name="connsiteY1" fmla="*/ 7268 h 7268"/>
                    <a:gd name="connsiteX2" fmla="*/ 5451 w 10902"/>
                    <a:gd name="connsiteY2" fmla="*/ 0 h 7268"/>
                  </a:gdLst>
                  <a:ahLst/>
                  <a:cxnLst>
                    <a:cxn ang="0">
                      <a:pos x="connsiteX0" y="connsiteY0"/>
                    </a:cxn>
                    <a:cxn ang="0">
                      <a:pos x="connsiteX1" y="connsiteY1"/>
                    </a:cxn>
                    <a:cxn ang="0">
                      <a:pos x="connsiteX2" y="connsiteY2"/>
                    </a:cxn>
                  </a:cxnLst>
                  <a:rect l="l" t="t" r="r" b="b"/>
                  <a:pathLst>
                    <a:path w="10902" h="7268">
                      <a:moveTo>
                        <a:pt x="5451" y="0"/>
                      </a:moveTo>
                      <a:cubicBezTo>
                        <a:pt x="-1817" y="0"/>
                        <a:pt x="-1817" y="7268"/>
                        <a:pt x="5451" y="7268"/>
                      </a:cubicBezTo>
                      <a:cubicBezTo>
                        <a:pt x="12719" y="7268"/>
                        <a:pt x="12719" y="0"/>
                        <a:pt x="5451" y="0"/>
                      </a:cubicBezTo>
                      <a:close/>
                    </a:path>
                  </a:pathLst>
                </a:custGeom>
                <a:solidFill>
                  <a:srgbClr val="F49C84"/>
                </a:solidFill>
                <a:ln w="72680"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xmlns="" id="{C3E5F7E9-215F-442F-A366-09A348AC710B}"/>
                    </a:ext>
                  </a:extLst>
                </p:cNvPr>
                <p:cNvSpPr/>
                <p:nvPr/>
              </p:nvSpPr>
              <p:spPr>
                <a:xfrm>
                  <a:off x="5584528" y="5124628"/>
                  <a:ext cx="7267" cy="17493"/>
                </a:xfrm>
                <a:custGeom>
                  <a:avLst/>
                  <a:gdLst>
                    <a:gd name="connsiteX0" fmla="*/ 7268 w 7267"/>
                    <a:gd name="connsiteY0" fmla="*/ 5451 h 17493"/>
                    <a:gd name="connsiteX1" fmla="*/ 0 w 7267"/>
                    <a:gd name="connsiteY1" fmla="*/ 5451 h 17493"/>
                    <a:gd name="connsiteX2" fmla="*/ 0 w 7267"/>
                    <a:gd name="connsiteY2" fmla="*/ 12719 h 17493"/>
                    <a:gd name="connsiteX3" fmla="*/ 0 w 7267"/>
                    <a:gd name="connsiteY3" fmla="*/ 12719 h 17493"/>
                    <a:gd name="connsiteX4" fmla="*/ 0 w 7267"/>
                    <a:gd name="connsiteY4" fmla="*/ 12719 h 17493"/>
                    <a:gd name="connsiteX5" fmla="*/ 0 w 7267"/>
                    <a:gd name="connsiteY5" fmla="*/ 12719 h 17493"/>
                    <a:gd name="connsiteX6" fmla="*/ 0 w 7267"/>
                    <a:gd name="connsiteY6" fmla="*/ 12719 h 17493"/>
                    <a:gd name="connsiteX7" fmla="*/ 0 w 7267"/>
                    <a:gd name="connsiteY7" fmla="*/ 12719 h 17493"/>
                    <a:gd name="connsiteX8" fmla="*/ 7268 w 7267"/>
                    <a:gd name="connsiteY8" fmla="*/ 5451 h 17493"/>
                    <a:gd name="connsiteX9" fmla="*/ 7268 w 7267"/>
                    <a:gd name="connsiteY9" fmla="*/ 5451 h 17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67" h="17493">
                      <a:moveTo>
                        <a:pt x="7268" y="5451"/>
                      </a:moveTo>
                      <a:cubicBezTo>
                        <a:pt x="7268" y="-1817"/>
                        <a:pt x="0" y="-1817"/>
                        <a:pt x="0" y="5451"/>
                      </a:cubicBezTo>
                      <a:cubicBezTo>
                        <a:pt x="0" y="5451"/>
                        <a:pt x="0" y="5451"/>
                        <a:pt x="0" y="12719"/>
                      </a:cubicBezTo>
                      <a:cubicBezTo>
                        <a:pt x="0" y="12719"/>
                        <a:pt x="0" y="12719"/>
                        <a:pt x="0" y="12719"/>
                      </a:cubicBezTo>
                      <a:lnTo>
                        <a:pt x="0" y="12719"/>
                      </a:lnTo>
                      <a:cubicBezTo>
                        <a:pt x="0" y="12719"/>
                        <a:pt x="0" y="12719"/>
                        <a:pt x="0" y="12719"/>
                      </a:cubicBezTo>
                      <a:cubicBezTo>
                        <a:pt x="0" y="12719"/>
                        <a:pt x="0" y="12719"/>
                        <a:pt x="0" y="12719"/>
                      </a:cubicBezTo>
                      <a:cubicBezTo>
                        <a:pt x="0" y="12719"/>
                        <a:pt x="0" y="12719"/>
                        <a:pt x="0" y="12719"/>
                      </a:cubicBezTo>
                      <a:cubicBezTo>
                        <a:pt x="0" y="19987"/>
                        <a:pt x="7268" y="19987"/>
                        <a:pt x="7268" y="5451"/>
                      </a:cubicBezTo>
                      <a:cubicBezTo>
                        <a:pt x="7268" y="5451"/>
                        <a:pt x="7268" y="5451"/>
                        <a:pt x="7268" y="5451"/>
                      </a:cubicBezTo>
                      <a:close/>
                    </a:path>
                  </a:pathLst>
                </a:custGeom>
                <a:solidFill>
                  <a:srgbClr val="F49C84"/>
                </a:solidFill>
                <a:ln w="72680"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xmlns="" id="{A22DD6EB-0A7E-417B-A8BD-C721D159A705}"/>
                    </a:ext>
                  </a:extLst>
                </p:cNvPr>
                <p:cNvSpPr/>
                <p:nvPr/>
              </p:nvSpPr>
              <p:spPr>
                <a:xfrm>
                  <a:off x="5562724" y="5010781"/>
                  <a:ext cx="16516" cy="13288"/>
                </a:xfrm>
                <a:custGeom>
                  <a:avLst/>
                  <a:gdLst>
                    <a:gd name="connsiteX0" fmla="*/ 14536 w 16516"/>
                    <a:gd name="connsiteY0" fmla="*/ 3010 h 13288"/>
                    <a:gd name="connsiteX1" fmla="*/ 0 w 16516"/>
                    <a:gd name="connsiteY1" fmla="*/ 10278 h 13288"/>
                    <a:gd name="connsiteX2" fmla="*/ 0 w 16516"/>
                    <a:gd name="connsiteY2" fmla="*/ 10278 h 13288"/>
                    <a:gd name="connsiteX3" fmla="*/ 14536 w 16516"/>
                    <a:gd name="connsiteY3" fmla="*/ 3010 h 13288"/>
                    <a:gd name="connsiteX4" fmla="*/ 14536 w 16516"/>
                    <a:gd name="connsiteY4" fmla="*/ 3010 h 13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6" h="13288">
                      <a:moveTo>
                        <a:pt x="14536" y="3010"/>
                      </a:moveTo>
                      <a:cubicBezTo>
                        <a:pt x="14536" y="-4257"/>
                        <a:pt x="0" y="3010"/>
                        <a:pt x="0" y="10278"/>
                      </a:cubicBezTo>
                      <a:cubicBezTo>
                        <a:pt x="0" y="10278"/>
                        <a:pt x="0" y="10278"/>
                        <a:pt x="0" y="10278"/>
                      </a:cubicBezTo>
                      <a:cubicBezTo>
                        <a:pt x="7268" y="17546"/>
                        <a:pt x="21804" y="10278"/>
                        <a:pt x="14536" y="3010"/>
                      </a:cubicBezTo>
                      <a:cubicBezTo>
                        <a:pt x="14536" y="3010"/>
                        <a:pt x="14536" y="3010"/>
                        <a:pt x="14536" y="3010"/>
                      </a:cubicBezTo>
                      <a:close/>
                    </a:path>
                  </a:pathLst>
                </a:custGeom>
                <a:solidFill>
                  <a:srgbClr val="F49C84"/>
                </a:solidFill>
                <a:ln w="72680"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xmlns="" id="{4D6FE65F-1C77-4F0B-92EA-F09003FC57EE}"/>
                    </a:ext>
                  </a:extLst>
                </p:cNvPr>
                <p:cNvSpPr/>
                <p:nvPr/>
              </p:nvSpPr>
              <p:spPr>
                <a:xfrm>
                  <a:off x="5518460" y="4948379"/>
                  <a:ext cx="18421" cy="21804"/>
                </a:xfrm>
                <a:custGeom>
                  <a:avLst/>
                  <a:gdLst>
                    <a:gd name="connsiteX0" fmla="*/ 15191 w 18421"/>
                    <a:gd name="connsiteY0" fmla="*/ 0 h 21804"/>
                    <a:gd name="connsiteX1" fmla="*/ 15191 w 18421"/>
                    <a:gd name="connsiteY1" fmla="*/ 0 h 21804"/>
                    <a:gd name="connsiteX2" fmla="*/ 7923 w 18421"/>
                    <a:gd name="connsiteY2" fmla="*/ 21804 h 21804"/>
                    <a:gd name="connsiteX3" fmla="*/ 15191 w 18421"/>
                    <a:gd name="connsiteY3" fmla="*/ 14536 h 21804"/>
                    <a:gd name="connsiteX4" fmla="*/ 15191 w 18421"/>
                    <a:gd name="connsiteY4" fmla="*/ 14536 h 21804"/>
                    <a:gd name="connsiteX5" fmla="*/ 15191 w 18421"/>
                    <a:gd name="connsiteY5" fmla="*/ 0 h 21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421" h="21804">
                      <a:moveTo>
                        <a:pt x="15191" y="0"/>
                      </a:moveTo>
                      <a:cubicBezTo>
                        <a:pt x="15191" y="0"/>
                        <a:pt x="7923" y="0"/>
                        <a:pt x="15191" y="0"/>
                      </a:cubicBezTo>
                      <a:cubicBezTo>
                        <a:pt x="655" y="0"/>
                        <a:pt x="-6613" y="21804"/>
                        <a:pt x="7923" y="21804"/>
                      </a:cubicBezTo>
                      <a:cubicBezTo>
                        <a:pt x="15191" y="21804"/>
                        <a:pt x="15191" y="14536"/>
                        <a:pt x="15191" y="14536"/>
                      </a:cubicBezTo>
                      <a:cubicBezTo>
                        <a:pt x="15191" y="14536"/>
                        <a:pt x="15191" y="14536"/>
                        <a:pt x="15191" y="14536"/>
                      </a:cubicBezTo>
                      <a:cubicBezTo>
                        <a:pt x="22459" y="7268"/>
                        <a:pt x="15191" y="0"/>
                        <a:pt x="15191" y="0"/>
                      </a:cubicBezTo>
                      <a:close/>
                    </a:path>
                  </a:pathLst>
                </a:custGeom>
                <a:solidFill>
                  <a:srgbClr val="F49C84"/>
                </a:solidFill>
                <a:ln w="72680"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xmlns="" id="{9AA81ABA-81A3-4FCC-9D7E-F8974FA32A9D}"/>
                    </a:ext>
                  </a:extLst>
                </p:cNvPr>
                <p:cNvSpPr/>
                <p:nvPr/>
              </p:nvSpPr>
              <p:spPr>
                <a:xfrm>
                  <a:off x="5404645" y="5195491"/>
                  <a:ext cx="10901" cy="14536"/>
                </a:xfrm>
                <a:custGeom>
                  <a:avLst/>
                  <a:gdLst>
                    <a:gd name="connsiteX0" fmla="*/ 5451 w 10901"/>
                    <a:gd name="connsiteY0" fmla="*/ 0 h 14536"/>
                    <a:gd name="connsiteX1" fmla="*/ 5451 w 10901"/>
                    <a:gd name="connsiteY1" fmla="*/ 14536 h 14536"/>
                    <a:gd name="connsiteX2" fmla="*/ 5451 w 10901"/>
                    <a:gd name="connsiteY2" fmla="*/ 0 h 14536"/>
                  </a:gdLst>
                  <a:ahLst/>
                  <a:cxnLst>
                    <a:cxn ang="0">
                      <a:pos x="connsiteX0" y="connsiteY0"/>
                    </a:cxn>
                    <a:cxn ang="0">
                      <a:pos x="connsiteX1" y="connsiteY1"/>
                    </a:cxn>
                    <a:cxn ang="0">
                      <a:pos x="connsiteX2" y="connsiteY2"/>
                    </a:cxn>
                  </a:cxnLst>
                  <a:rect l="l" t="t" r="r" b="b"/>
                  <a:pathLst>
                    <a:path w="10901" h="14536">
                      <a:moveTo>
                        <a:pt x="5451" y="0"/>
                      </a:moveTo>
                      <a:cubicBezTo>
                        <a:pt x="-1817" y="0"/>
                        <a:pt x="-1817" y="14536"/>
                        <a:pt x="5451" y="14536"/>
                      </a:cubicBezTo>
                      <a:cubicBezTo>
                        <a:pt x="12719" y="7268"/>
                        <a:pt x="12719" y="0"/>
                        <a:pt x="5451" y="0"/>
                      </a:cubicBezTo>
                      <a:close/>
                    </a:path>
                  </a:pathLst>
                </a:custGeom>
                <a:solidFill>
                  <a:srgbClr val="F49C84"/>
                </a:solidFill>
                <a:ln w="72680" cap="flat">
                  <a:noFill/>
                  <a:prstDash val="solid"/>
                  <a:miter/>
                </a:ln>
              </p:spPr>
              <p:txBody>
                <a:bodyPr rtlCol="0" anchor="ctr"/>
                <a:lstStyle/>
                <a:p>
                  <a:endParaRPr lang="en-US"/>
                </a:p>
              </p:txBody>
            </p:sp>
          </p:grpSp>
          <p:sp>
            <p:nvSpPr>
              <p:cNvPr id="98" name="Freeform: Shape 97">
                <a:extLst>
                  <a:ext uri="{FF2B5EF4-FFF2-40B4-BE49-F238E27FC236}">
                    <a16:creationId xmlns:a16="http://schemas.microsoft.com/office/drawing/2014/main" xmlns="" id="{6C85D396-FB67-473B-96C9-A8E5FB9F39C7}"/>
                  </a:ext>
                </a:extLst>
              </p:cNvPr>
              <p:cNvSpPr/>
              <p:nvPr/>
            </p:nvSpPr>
            <p:spPr>
              <a:xfrm>
                <a:off x="4145466" y="4532696"/>
                <a:ext cx="290719" cy="197644"/>
              </a:xfrm>
              <a:custGeom>
                <a:avLst/>
                <a:gdLst>
                  <a:gd name="connsiteX0" fmla="*/ 0 w 290719"/>
                  <a:gd name="connsiteY0" fmla="*/ 1409 h 197644"/>
                  <a:gd name="connsiteX1" fmla="*/ 167164 w 290719"/>
                  <a:gd name="connsiteY1" fmla="*/ 45016 h 197644"/>
                  <a:gd name="connsiteX2" fmla="*/ 290720 w 290719"/>
                  <a:gd name="connsiteY2" fmla="*/ 197644 h 197644"/>
                  <a:gd name="connsiteX3" fmla="*/ 290720 w 290719"/>
                  <a:gd name="connsiteY3" fmla="*/ 197644 h 197644"/>
                  <a:gd name="connsiteX4" fmla="*/ 239844 w 290719"/>
                  <a:gd name="connsiteY4" fmla="*/ 132232 h 197644"/>
                  <a:gd name="connsiteX5" fmla="*/ 167164 w 290719"/>
                  <a:gd name="connsiteY5" fmla="*/ 66821 h 197644"/>
                  <a:gd name="connsiteX6" fmla="*/ 0 w 290719"/>
                  <a:gd name="connsiteY6" fmla="*/ 8677 h 197644"/>
                  <a:gd name="connsiteX7" fmla="*/ 0 w 290719"/>
                  <a:gd name="connsiteY7" fmla="*/ 1409 h 19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0719" h="197644">
                    <a:moveTo>
                      <a:pt x="0" y="1409"/>
                    </a:moveTo>
                    <a:cubicBezTo>
                      <a:pt x="58144" y="-5859"/>
                      <a:pt x="123556" y="15945"/>
                      <a:pt x="167164" y="45016"/>
                    </a:cubicBezTo>
                    <a:cubicBezTo>
                      <a:pt x="225308" y="81356"/>
                      <a:pt x="261648" y="139500"/>
                      <a:pt x="290720" y="197644"/>
                    </a:cubicBezTo>
                    <a:cubicBezTo>
                      <a:pt x="290720" y="197644"/>
                      <a:pt x="290720" y="197644"/>
                      <a:pt x="290720" y="197644"/>
                    </a:cubicBezTo>
                    <a:cubicBezTo>
                      <a:pt x="276184" y="175840"/>
                      <a:pt x="261648" y="154036"/>
                      <a:pt x="239844" y="132232"/>
                    </a:cubicBezTo>
                    <a:cubicBezTo>
                      <a:pt x="218040" y="110428"/>
                      <a:pt x="188968" y="88624"/>
                      <a:pt x="167164" y="66821"/>
                    </a:cubicBezTo>
                    <a:cubicBezTo>
                      <a:pt x="116288" y="30481"/>
                      <a:pt x="58144" y="15945"/>
                      <a:pt x="0" y="8677"/>
                    </a:cubicBezTo>
                    <a:cubicBezTo>
                      <a:pt x="0" y="8677"/>
                      <a:pt x="0" y="1409"/>
                      <a:pt x="0" y="1409"/>
                    </a:cubicBezTo>
                    <a:close/>
                  </a:path>
                </a:pathLst>
              </a:custGeom>
              <a:solidFill>
                <a:srgbClr val="CA8C67"/>
              </a:solidFill>
              <a:ln w="72680" cap="flat">
                <a:noFill/>
                <a:prstDash val="solid"/>
                <a:miter/>
              </a:ln>
            </p:spPr>
            <p:txBody>
              <a:bodyPr rtlCol="0" anchor="ctr"/>
              <a:lstStyle/>
              <a:p>
                <a:endParaRPr lang="en-US"/>
              </a:p>
            </p:txBody>
          </p:sp>
          <p:grpSp>
            <p:nvGrpSpPr>
              <p:cNvPr id="99" name="Graphic 11">
                <a:extLst>
                  <a:ext uri="{FF2B5EF4-FFF2-40B4-BE49-F238E27FC236}">
                    <a16:creationId xmlns:a16="http://schemas.microsoft.com/office/drawing/2014/main" xmlns="" id="{710C7164-871B-4B26-859E-E58C304CBAD2}"/>
                  </a:ext>
                </a:extLst>
              </p:cNvPr>
              <p:cNvGrpSpPr/>
              <p:nvPr/>
            </p:nvGrpSpPr>
            <p:grpSpPr>
              <a:xfrm>
                <a:off x="3950745" y="4567593"/>
                <a:ext cx="506443" cy="560669"/>
                <a:chOff x="3950745" y="4567593"/>
                <a:chExt cx="506443" cy="560669"/>
              </a:xfrm>
            </p:grpSpPr>
            <p:sp>
              <p:nvSpPr>
                <p:cNvPr id="144" name="Freeform: Shape 143">
                  <a:extLst>
                    <a:ext uri="{FF2B5EF4-FFF2-40B4-BE49-F238E27FC236}">
                      <a16:creationId xmlns:a16="http://schemas.microsoft.com/office/drawing/2014/main" xmlns="" id="{6247BB50-7DBC-4F83-830D-F989691F6EB0}"/>
                    </a:ext>
                  </a:extLst>
                </p:cNvPr>
                <p:cNvSpPr/>
                <p:nvPr/>
              </p:nvSpPr>
              <p:spPr>
                <a:xfrm>
                  <a:off x="3952064" y="4573572"/>
                  <a:ext cx="494762" cy="547421"/>
                </a:xfrm>
                <a:custGeom>
                  <a:avLst/>
                  <a:gdLst>
                    <a:gd name="connsiteX0" fmla="*/ 251546 w 494762"/>
                    <a:gd name="connsiteY0" fmla="*/ 541971 h 547421"/>
                    <a:gd name="connsiteX1" fmla="*/ 215206 w 494762"/>
                    <a:gd name="connsiteY1" fmla="*/ 534703 h 547421"/>
                    <a:gd name="connsiteX2" fmla="*/ 106186 w 494762"/>
                    <a:gd name="connsiteY2" fmla="*/ 512899 h 547421"/>
                    <a:gd name="connsiteX3" fmla="*/ 55310 w 494762"/>
                    <a:gd name="connsiteY3" fmla="*/ 432951 h 547421"/>
                    <a:gd name="connsiteX4" fmla="*/ 11702 w 494762"/>
                    <a:gd name="connsiteY4" fmla="*/ 127696 h 547421"/>
                    <a:gd name="connsiteX5" fmla="*/ 62578 w 494762"/>
                    <a:gd name="connsiteY5" fmla="*/ 40480 h 547421"/>
                    <a:gd name="connsiteX6" fmla="*/ 258814 w 494762"/>
                    <a:gd name="connsiteY6" fmla="*/ 18676 h 547421"/>
                    <a:gd name="connsiteX7" fmla="*/ 469586 w 494762"/>
                    <a:gd name="connsiteY7" fmla="*/ 258519 h 547421"/>
                    <a:gd name="connsiteX8" fmla="*/ 469586 w 494762"/>
                    <a:gd name="connsiteY8" fmla="*/ 512899 h 547421"/>
                    <a:gd name="connsiteX9" fmla="*/ 353298 w 494762"/>
                    <a:gd name="connsiteY9" fmla="*/ 541971 h 547421"/>
                    <a:gd name="connsiteX10" fmla="*/ 251546 w 494762"/>
                    <a:gd name="connsiteY10" fmla="*/ 541971 h 547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4762" h="547421">
                      <a:moveTo>
                        <a:pt x="251546" y="541971"/>
                      </a:moveTo>
                      <a:cubicBezTo>
                        <a:pt x="237010" y="541971"/>
                        <a:pt x="229742" y="541971"/>
                        <a:pt x="215206" y="534703"/>
                      </a:cubicBezTo>
                      <a:cubicBezTo>
                        <a:pt x="193402" y="527435"/>
                        <a:pt x="120722" y="527435"/>
                        <a:pt x="106186" y="512899"/>
                      </a:cubicBezTo>
                      <a:cubicBezTo>
                        <a:pt x="84382" y="491095"/>
                        <a:pt x="69846" y="462023"/>
                        <a:pt x="55310" y="432951"/>
                      </a:cubicBezTo>
                      <a:cubicBezTo>
                        <a:pt x="11702" y="338467"/>
                        <a:pt x="-17370" y="229447"/>
                        <a:pt x="11702" y="127696"/>
                      </a:cubicBezTo>
                      <a:cubicBezTo>
                        <a:pt x="18970" y="91356"/>
                        <a:pt x="40774" y="62284"/>
                        <a:pt x="62578" y="40480"/>
                      </a:cubicBezTo>
                      <a:cubicBezTo>
                        <a:pt x="113454" y="4140"/>
                        <a:pt x="186134" y="-17664"/>
                        <a:pt x="258814" y="18676"/>
                      </a:cubicBezTo>
                      <a:cubicBezTo>
                        <a:pt x="353298" y="62284"/>
                        <a:pt x="433246" y="164035"/>
                        <a:pt x="469586" y="258519"/>
                      </a:cubicBezTo>
                      <a:cubicBezTo>
                        <a:pt x="491390" y="323931"/>
                        <a:pt x="513194" y="447487"/>
                        <a:pt x="469586" y="512899"/>
                      </a:cubicBezTo>
                      <a:cubicBezTo>
                        <a:pt x="425978" y="512899"/>
                        <a:pt x="389638" y="541971"/>
                        <a:pt x="353298" y="541971"/>
                      </a:cubicBezTo>
                      <a:cubicBezTo>
                        <a:pt x="316958" y="549239"/>
                        <a:pt x="280618" y="549239"/>
                        <a:pt x="251546" y="541971"/>
                      </a:cubicBezTo>
                      <a:close/>
                    </a:path>
                  </a:pathLst>
                </a:custGeom>
                <a:solidFill>
                  <a:srgbClr val="FFFFFF"/>
                </a:solidFill>
                <a:ln w="72680"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xmlns="" id="{9F7CAD96-D29B-47B3-9603-3550B9D3632B}"/>
                    </a:ext>
                  </a:extLst>
                </p:cNvPr>
                <p:cNvSpPr/>
                <p:nvPr/>
              </p:nvSpPr>
              <p:spPr>
                <a:xfrm>
                  <a:off x="3950745" y="4567593"/>
                  <a:ext cx="506443" cy="560669"/>
                </a:xfrm>
                <a:custGeom>
                  <a:avLst/>
                  <a:gdLst>
                    <a:gd name="connsiteX0" fmla="*/ 347349 w 506443"/>
                    <a:gd name="connsiteY0" fmla="*/ 555218 h 560669"/>
                    <a:gd name="connsiteX1" fmla="*/ 252865 w 506443"/>
                    <a:gd name="connsiteY1" fmla="*/ 555218 h 560669"/>
                    <a:gd name="connsiteX2" fmla="*/ 216525 w 506443"/>
                    <a:gd name="connsiteY2" fmla="*/ 547950 h 560669"/>
                    <a:gd name="connsiteX3" fmla="*/ 194721 w 506443"/>
                    <a:gd name="connsiteY3" fmla="*/ 547950 h 560669"/>
                    <a:gd name="connsiteX4" fmla="*/ 107505 w 506443"/>
                    <a:gd name="connsiteY4" fmla="*/ 526146 h 560669"/>
                    <a:gd name="connsiteX5" fmla="*/ 56629 w 506443"/>
                    <a:gd name="connsiteY5" fmla="*/ 446199 h 560669"/>
                    <a:gd name="connsiteX6" fmla="*/ 13021 w 506443"/>
                    <a:gd name="connsiteY6" fmla="*/ 140943 h 560669"/>
                    <a:gd name="connsiteX7" fmla="*/ 63897 w 506443"/>
                    <a:gd name="connsiteY7" fmla="*/ 53727 h 560669"/>
                    <a:gd name="connsiteX8" fmla="*/ 151113 w 506443"/>
                    <a:gd name="connsiteY8" fmla="*/ 2851 h 560669"/>
                    <a:gd name="connsiteX9" fmla="*/ 260133 w 506443"/>
                    <a:gd name="connsiteY9" fmla="*/ 17387 h 560669"/>
                    <a:gd name="connsiteX10" fmla="*/ 478173 w 506443"/>
                    <a:gd name="connsiteY10" fmla="*/ 264499 h 560669"/>
                    <a:gd name="connsiteX11" fmla="*/ 478173 w 506443"/>
                    <a:gd name="connsiteY11" fmla="*/ 526146 h 560669"/>
                    <a:gd name="connsiteX12" fmla="*/ 478173 w 506443"/>
                    <a:gd name="connsiteY12" fmla="*/ 526146 h 560669"/>
                    <a:gd name="connsiteX13" fmla="*/ 478173 w 506443"/>
                    <a:gd name="connsiteY13" fmla="*/ 526146 h 560669"/>
                    <a:gd name="connsiteX14" fmla="*/ 412761 w 506443"/>
                    <a:gd name="connsiteY14" fmla="*/ 540682 h 560669"/>
                    <a:gd name="connsiteX15" fmla="*/ 347349 w 506443"/>
                    <a:gd name="connsiteY15" fmla="*/ 555218 h 560669"/>
                    <a:gd name="connsiteX16" fmla="*/ 347349 w 506443"/>
                    <a:gd name="connsiteY16" fmla="*/ 555218 h 560669"/>
                    <a:gd name="connsiteX17" fmla="*/ 463637 w 506443"/>
                    <a:gd name="connsiteY17" fmla="*/ 511611 h 560669"/>
                    <a:gd name="connsiteX18" fmla="*/ 463637 w 506443"/>
                    <a:gd name="connsiteY18" fmla="*/ 264499 h 560669"/>
                    <a:gd name="connsiteX19" fmla="*/ 252865 w 506443"/>
                    <a:gd name="connsiteY19" fmla="*/ 24655 h 560669"/>
                    <a:gd name="connsiteX20" fmla="*/ 71165 w 506443"/>
                    <a:gd name="connsiteY20" fmla="*/ 60995 h 560669"/>
                    <a:gd name="connsiteX21" fmla="*/ 20289 w 506443"/>
                    <a:gd name="connsiteY21" fmla="*/ 140943 h 560669"/>
                    <a:gd name="connsiteX22" fmla="*/ 63897 w 506443"/>
                    <a:gd name="connsiteY22" fmla="*/ 438931 h 560669"/>
                    <a:gd name="connsiteX23" fmla="*/ 114773 w 506443"/>
                    <a:gd name="connsiteY23" fmla="*/ 511611 h 560669"/>
                    <a:gd name="connsiteX24" fmla="*/ 194721 w 506443"/>
                    <a:gd name="connsiteY24" fmla="*/ 526146 h 560669"/>
                    <a:gd name="connsiteX25" fmla="*/ 216525 w 506443"/>
                    <a:gd name="connsiteY25" fmla="*/ 526146 h 560669"/>
                    <a:gd name="connsiteX26" fmla="*/ 252865 w 506443"/>
                    <a:gd name="connsiteY26" fmla="*/ 533414 h 560669"/>
                    <a:gd name="connsiteX27" fmla="*/ 347349 w 506443"/>
                    <a:gd name="connsiteY27" fmla="*/ 533414 h 560669"/>
                    <a:gd name="connsiteX28" fmla="*/ 398225 w 506443"/>
                    <a:gd name="connsiteY28" fmla="*/ 518878 h 560669"/>
                    <a:gd name="connsiteX29" fmla="*/ 441833 w 506443"/>
                    <a:gd name="connsiteY29" fmla="*/ 504343 h 560669"/>
                    <a:gd name="connsiteX30" fmla="*/ 463637 w 506443"/>
                    <a:gd name="connsiteY30" fmla="*/ 511611 h 560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06443" h="560669">
                      <a:moveTo>
                        <a:pt x="347349" y="555218"/>
                      </a:moveTo>
                      <a:cubicBezTo>
                        <a:pt x="318277" y="562486"/>
                        <a:pt x="289205" y="562486"/>
                        <a:pt x="252865" y="555218"/>
                      </a:cubicBezTo>
                      <a:cubicBezTo>
                        <a:pt x="238329" y="555218"/>
                        <a:pt x="231061" y="555218"/>
                        <a:pt x="216525" y="547950"/>
                      </a:cubicBezTo>
                      <a:cubicBezTo>
                        <a:pt x="209257" y="547950"/>
                        <a:pt x="201989" y="547950"/>
                        <a:pt x="194721" y="547950"/>
                      </a:cubicBezTo>
                      <a:cubicBezTo>
                        <a:pt x="151113" y="540682"/>
                        <a:pt x="114773" y="540682"/>
                        <a:pt x="107505" y="526146"/>
                      </a:cubicBezTo>
                      <a:cubicBezTo>
                        <a:pt x="85701" y="504343"/>
                        <a:pt x="71165" y="475271"/>
                        <a:pt x="56629" y="446199"/>
                      </a:cubicBezTo>
                      <a:cubicBezTo>
                        <a:pt x="5753" y="329911"/>
                        <a:pt x="-16051" y="228159"/>
                        <a:pt x="13021" y="140943"/>
                      </a:cubicBezTo>
                      <a:cubicBezTo>
                        <a:pt x="20289" y="104603"/>
                        <a:pt x="42093" y="75531"/>
                        <a:pt x="63897" y="53727"/>
                      </a:cubicBezTo>
                      <a:cubicBezTo>
                        <a:pt x="92969" y="31923"/>
                        <a:pt x="122041" y="10119"/>
                        <a:pt x="151113" y="2851"/>
                      </a:cubicBezTo>
                      <a:cubicBezTo>
                        <a:pt x="187453" y="-4417"/>
                        <a:pt x="223793" y="2851"/>
                        <a:pt x="260133" y="17387"/>
                      </a:cubicBezTo>
                      <a:cubicBezTo>
                        <a:pt x="354617" y="60995"/>
                        <a:pt x="434565" y="155479"/>
                        <a:pt x="478173" y="264499"/>
                      </a:cubicBezTo>
                      <a:cubicBezTo>
                        <a:pt x="499977" y="322643"/>
                        <a:pt x="529049" y="446199"/>
                        <a:pt x="478173" y="526146"/>
                      </a:cubicBezTo>
                      <a:lnTo>
                        <a:pt x="478173" y="526146"/>
                      </a:lnTo>
                      <a:lnTo>
                        <a:pt x="478173" y="526146"/>
                      </a:lnTo>
                      <a:cubicBezTo>
                        <a:pt x="456369" y="526146"/>
                        <a:pt x="434565" y="533414"/>
                        <a:pt x="412761" y="540682"/>
                      </a:cubicBezTo>
                      <a:cubicBezTo>
                        <a:pt x="383689" y="547950"/>
                        <a:pt x="369153" y="555218"/>
                        <a:pt x="347349" y="555218"/>
                      </a:cubicBezTo>
                      <a:cubicBezTo>
                        <a:pt x="354617" y="555218"/>
                        <a:pt x="354617" y="555218"/>
                        <a:pt x="347349" y="555218"/>
                      </a:cubicBezTo>
                      <a:close/>
                      <a:moveTo>
                        <a:pt x="463637" y="511611"/>
                      </a:moveTo>
                      <a:cubicBezTo>
                        <a:pt x="499977" y="446199"/>
                        <a:pt x="492709" y="344447"/>
                        <a:pt x="463637" y="264499"/>
                      </a:cubicBezTo>
                      <a:cubicBezTo>
                        <a:pt x="427297" y="162747"/>
                        <a:pt x="347349" y="68263"/>
                        <a:pt x="252865" y="24655"/>
                      </a:cubicBezTo>
                      <a:cubicBezTo>
                        <a:pt x="187453" y="-4417"/>
                        <a:pt x="114773" y="10119"/>
                        <a:pt x="71165" y="60995"/>
                      </a:cubicBezTo>
                      <a:cubicBezTo>
                        <a:pt x="49361" y="82799"/>
                        <a:pt x="34825" y="111871"/>
                        <a:pt x="20289" y="140943"/>
                      </a:cubicBezTo>
                      <a:cubicBezTo>
                        <a:pt x="-1515" y="228159"/>
                        <a:pt x="13021" y="322643"/>
                        <a:pt x="63897" y="438931"/>
                      </a:cubicBezTo>
                      <a:cubicBezTo>
                        <a:pt x="78433" y="468003"/>
                        <a:pt x="92969" y="489806"/>
                        <a:pt x="114773" y="511611"/>
                      </a:cubicBezTo>
                      <a:cubicBezTo>
                        <a:pt x="122041" y="518878"/>
                        <a:pt x="172917" y="526146"/>
                        <a:pt x="194721" y="526146"/>
                      </a:cubicBezTo>
                      <a:cubicBezTo>
                        <a:pt x="201989" y="526146"/>
                        <a:pt x="216525" y="526146"/>
                        <a:pt x="216525" y="526146"/>
                      </a:cubicBezTo>
                      <a:cubicBezTo>
                        <a:pt x="231061" y="526146"/>
                        <a:pt x="238329" y="533414"/>
                        <a:pt x="252865" y="533414"/>
                      </a:cubicBezTo>
                      <a:cubicBezTo>
                        <a:pt x="289205" y="540682"/>
                        <a:pt x="318277" y="540682"/>
                        <a:pt x="347349" y="533414"/>
                      </a:cubicBezTo>
                      <a:cubicBezTo>
                        <a:pt x="361885" y="533414"/>
                        <a:pt x="383689" y="526146"/>
                        <a:pt x="398225" y="518878"/>
                      </a:cubicBezTo>
                      <a:cubicBezTo>
                        <a:pt x="412761" y="511611"/>
                        <a:pt x="427297" y="504343"/>
                        <a:pt x="441833" y="504343"/>
                      </a:cubicBezTo>
                      <a:cubicBezTo>
                        <a:pt x="449101" y="511611"/>
                        <a:pt x="456369" y="511611"/>
                        <a:pt x="463637" y="511611"/>
                      </a:cubicBezTo>
                      <a:close/>
                    </a:path>
                  </a:pathLst>
                </a:custGeom>
                <a:solidFill>
                  <a:srgbClr val="CA8C67"/>
                </a:solidFill>
                <a:ln w="72680" cap="flat">
                  <a:noFill/>
                  <a:prstDash val="solid"/>
                  <a:miter/>
                </a:ln>
              </p:spPr>
              <p:txBody>
                <a:bodyPr rtlCol="0" anchor="ctr"/>
                <a:lstStyle/>
                <a:p>
                  <a:endParaRPr lang="en-US"/>
                </a:p>
              </p:txBody>
            </p:sp>
          </p:grpSp>
          <p:sp>
            <p:nvSpPr>
              <p:cNvPr id="100" name="Freeform: Shape 99">
                <a:extLst>
                  <a:ext uri="{FF2B5EF4-FFF2-40B4-BE49-F238E27FC236}">
                    <a16:creationId xmlns:a16="http://schemas.microsoft.com/office/drawing/2014/main" xmlns="" id="{2B838A41-BCA6-4C6D-B4D0-9931434142B4}"/>
                  </a:ext>
                </a:extLst>
              </p:cNvPr>
              <p:cNvSpPr/>
              <p:nvPr/>
            </p:nvSpPr>
            <p:spPr>
              <a:xfrm>
                <a:off x="3952064" y="4643124"/>
                <a:ext cx="487494" cy="470602"/>
              </a:xfrm>
              <a:custGeom>
                <a:avLst/>
                <a:gdLst>
                  <a:gd name="connsiteX0" fmla="*/ 11702 w 487494"/>
                  <a:gd name="connsiteY0" fmla="*/ 65412 h 470602"/>
                  <a:gd name="connsiteX1" fmla="*/ 40774 w 487494"/>
                  <a:gd name="connsiteY1" fmla="*/ 0 h 470602"/>
                  <a:gd name="connsiteX2" fmla="*/ 18970 w 487494"/>
                  <a:gd name="connsiteY2" fmla="*/ 50876 h 470602"/>
                  <a:gd name="connsiteX3" fmla="*/ 178866 w 487494"/>
                  <a:gd name="connsiteY3" fmla="*/ 407007 h 470602"/>
                  <a:gd name="connsiteX4" fmla="*/ 440514 w 487494"/>
                  <a:gd name="connsiteY4" fmla="*/ 203504 h 470602"/>
                  <a:gd name="connsiteX5" fmla="*/ 375102 w 487494"/>
                  <a:gd name="connsiteY5" fmla="*/ 36340 h 470602"/>
                  <a:gd name="connsiteX6" fmla="*/ 462318 w 487494"/>
                  <a:gd name="connsiteY6" fmla="*/ 181700 h 470602"/>
                  <a:gd name="connsiteX7" fmla="*/ 462318 w 487494"/>
                  <a:gd name="connsiteY7" fmla="*/ 436079 h 470602"/>
                  <a:gd name="connsiteX8" fmla="*/ 346030 w 487494"/>
                  <a:gd name="connsiteY8" fmla="*/ 465151 h 470602"/>
                  <a:gd name="connsiteX9" fmla="*/ 251546 w 487494"/>
                  <a:gd name="connsiteY9" fmla="*/ 465151 h 470602"/>
                  <a:gd name="connsiteX10" fmla="*/ 215206 w 487494"/>
                  <a:gd name="connsiteY10" fmla="*/ 457883 h 470602"/>
                  <a:gd name="connsiteX11" fmla="*/ 106186 w 487494"/>
                  <a:gd name="connsiteY11" fmla="*/ 436079 h 470602"/>
                  <a:gd name="connsiteX12" fmla="*/ 55310 w 487494"/>
                  <a:gd name="connsiteY12" fmla="*/ 356131 h 470602"/>
                  <a:gd name="connsiteX13" fmla="*/ 11702 w 487494"/>
                  <a:gd name="connsiteY13" fmla="*/ 65412 h 470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7494" h="470602">
                    <a:moveTo>
                      <a:pt x="11702" y="65412"/>
                    </a:moveTo>
                    <a:cubicBezTo>
                      <a:pt x="18970" y="43608"/>
                      <a:pt x="26238" y="21804"/>
                      <a:pt x="40774" y="0"/>
                    </a:cubicBezTo>
                    <a:cubicBezTo>
                      <a:pt x="33506" y="14536"/>
                      <a:pt x="26238" y="36340"/>
                      <a:pt x="18970" y="50876"/>
                    </a:cubicBezTo>
                    <a:cubicBezTo>
                      <a:pt x="-10102" y="152628"/>
                      <a:pt x="69846" y="370667"/>
                      <a:pt x="178866" y="407007"/>
                    </a:cubicBezTo>
                    <a:cubicBezTo>
                      <a:pt x="331494" y="457883"/>
                      <a:pt x="455050" y="363399"/>
                      <a:pt x="440514" y="203504"/>
                    </a:cubicBezTo>
                    <a:cubicBezTo>
                      <a:pt x="440514" y="145360"/>
                      <a:pt x="411442" y="87216"/>
                      <a:pt x="375102" y="36340"/>
                    </a:cubicBezTo>
                    <a:cubicBezTo>
                      <a:pt x="411442" y="79948"/>
                      <a:pt x="447782" y="130824"/>
                      <a:pt x="462318" y="181700"/>
                    </a:cubicBezTo>
                    <a:cubicBezTo>
                      <a:pt x="484122" y="247112"/>
                      <a:pt x="505926" y="370667"/>
                      <a:pt x="462318" y="436079"/>
                    </a:cubicBezTo>
                    <a:cubicBezTo>
                      <a:pt x="418710" y="436079"/>
                      <a:pt x="382370" y="465151"/>
                      <a:pt x="346030" y="465151"/>
                    </a:cubicBezTo>
                    <a:cubicBezTo>
                      <a:pt x="316958" y="472419"/>
                      <a:pt x="280618" y="472419"/>
                      <a:pt x="251546" y="465151"/>
                    </a:cubicBezTo>
                    <a:cubicBezTo>
                      <a:pt x="237010" y="465151"/>
                      <a:pt x="229742" y="465151"/>
                      <a:pt x="215206" y="457883"/>
                    </a:cubicBezTo>
                    <a:cubicBezTo>
                      <a:pt x="193402" y="450615"/>
                      <a:pt x="120722" y="450615"/>
                      <a:pt x="106186" y="436079"/>
                    </a:cubicBezTo>
                    <a:cubicBezTo>
                      <a:pt x="84382" y="414275"/>
                      <a:pt x="69846" y="385203"/>
                      <a:pt x="55310" y="356131"/>
                    </a:cubicBezTo>
                    <a:cubicBezTo>
                      <a:pt x="11702" y="276184"/>
                      <a:pt x="-17370" y="167164"/>
                      <a:pt x="11702" y="65412"/>
                    </a:cubicBezTo>
                    <a:close/>
                  </a:path>
                </a:pathLst>
              </a:custGeom>
              <a:solidFill>
                <a:srgbClr val="D8D8D8"/>
              </a:solidFill>
              <a:ln w="72680" cap="flat">
                <a:noFill/>
                <a:prstDash val="solid"/>
                <a:miter/>
              </a:ln>
            </p:spPr>
            <p:txBody>
              <a:bodyPr rtlCol="0" anchor="ctr"/>
              <a:lstStyle/>
              <a:p>
                <a:endParaRPr lang="en-US"/>
              </a:p>
            </p:txBody>
          </p:sp>
          <p:grpSp>
            <p:nvGrpSpPr>
              <p:cNvPr id="101" name="Graphic 11">
                <a:extLst>
                  <a:ext uri="{FF2B5EF4-FFF2-40B4-BE49-F238E27FC236}">
                    <a16:creationId xmlns:a16="http://schemas.microsoft.com/office/drawing/2014/main" xmlns="" id="{8585E11E-4ED3-4493-B31B-9E284A33A9E6}"/>
                  </a:ext>
                </a:extLst>
              </p:cNvPr>
              <p:cNvGrpSpPr/>
              <p:nvPr/>
            </p:nvGrpSpPr>
            <p:grpSpPr>
              <a:xfrm>
                <a:off x="5081946" y="4480218"/>
                <a:ext cx="422633" cy="544071"/>
                <a:chOff x="5081946" y="4480218"/>
                <a:chExt cx="422633" cy="544071"/>
              </a:xfrm>
            </p:grpSpPr>
            <p:sp>
              <p:nvSpPr>
                <p:cNvPr id="142" name="Freeform: Shape 141">
                  <a:extLst>
                    <a:ext uri="{FF2B5EF4-FFF2-40B4-BE49-F238E27FC236}">
                      <a16:creationId xmlns:a16="http://schemas.microsoft.com/office/drawing/2014/main" xmlns="" id="{2B8CD642-3B47-4C58-A274-DC8844B474F6}"/>
                    </a:ext>
                  </a:extLst>
                </p:cNvPr>
                <p:cNvSpPr/>
                <p:nvPr/>
              </p:nvSpPr>
              <p:spPr>
                <a:xfrm>
                  <a:off x="5081946" y="4480684"/>
                  <a:ext cx="415365" cy="537743"/>
                </a:xfrm>
                <a:custGeom>
                  <a:avLst/>
                  <a:gdLst>
                    <a:gd name="connsiteX0" fmla="*/ 320882 w 415365"/>
                    <a:gd name="connsiteY0" fmla="*/ 496767 h 537743"/>
                    <a:gd name="connsiteX1" fmla="*/ 291810 w 415365"/>
                    <a:gd name="connsiteY1" fmla="*/ 511303 h 537743"/>
                    <a:gd name="connsiteX2" fmla="*/ 66502 w 415365"/>
                    <a:gd name="connsiteY2" fmla="*/ 525839 h 537743"/>
                    <a:gd name="connsiteX3" fmla="*/ 1090 w 415365"/>
                    <a:gd name="connsiteY3" fmla="*/ 336871 h 537743"/>
                    <a:gd name="connsiteX4" fmla="*/ 88306 w 415365"/>
                    <a:gd name="connsiteY4" fmla="*/ 53420 h 537743"/>
                    <a:gd name="connsiteX5" fmla="*/ 262738 w 415365"/>
                    <a:gd name="connsiteY5" fmla="*/ 9812 h 537743"/>
                    <a:gd name="connsiteX6" fmla="*/ 335418 w 415365"/>
                    <a:gd name="connsiteY6" fmla="*/ 60688 h 537743"/>
                    <a:gd name="connsiteX7" fmla="*/ 415366 w 415365"/>
                    <a:gd name="connsiteY7" fmla="*/ 336871 h 537743"/>
                    <a:gd name="connsiteX8" fmla="*/ 400830 w 415365"/>
                    <a:gd name="connsiteY8" fmla="*/ 424087 h 537743"/>
                    <a:gd name="connsiteX9" fmla="*/ 320882 w 415365"/>
                    <a:gd name="connsiteY9" fmla="*/ 496767 h 537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5365" h="537743">
                      <a:moveTo>
                        <a:pt x="320882" y="496767"/>
                      </a:moveTo>
                      <a:cubicBezTo>
                        <a:pt x="313614" y="504035"/>
                        <a:pt x="299078" y="504035"/>
                        <a:pt x="291810" y="511303"/>
                      </a:cubicBezTo>
                      <a:cubicBezTo>
                        <a:pt x="211862" y="554911"/>
                        <a:pt x="153718" y="533107"/>
                        <a:pt x="66502" y="525839"/>
                      </a:cubicBezTo>
                      <a:cubicBezTo>
                        <a:pt x="22894" y="474963"/>
                        <a:pt x="8358" y="395015"/>
                        <a:pt x="1090" y="336871"/>
                      </a:cubicBezTo>
                      <a:cubicBezTo>
                        <a:pt x="-6178" y="235120"/>
                        <a:pt x="22894" y="126100"/>
                        <a:pt x="88306" y="53420"/>
                      </a:cubicBezTo>
                      <a:cubicBezTo>
                        <a:pt x="131914" y="2544"/>
                        <a:pt x="204594" y="-11992"/>
                        <a:pt x="262738" y="9812"/>
                      </a:cubicBezTo>
                      <a:cubicBezTo>
                        <a:pt x="291810" y="17080"/>
                        <a:pt x="313614" y="38884"/>
                        <a:pt x="335418" y="60688"/>
                      </a:cubicBezTo>
                      <a:cubicBezTo>
                        <a:pt x="393562" y="133368"/>
                        <a:pt x="415366" y="242387"/>
                        <a:pt x="415366" y="336871"/>
                      </a:cubicBezTo>
                      <a:cubicBezTo>
                        <a:pt x="415366" y="365943"/>
                        <a:pt x="408098" y="395015"/>
                        <a:pt x="400830" y="424087"/>
                      </a:cubicBezTo>
                      <a:cubicBezTo>
                        <a:pt x="393562" y="445891"/>
                        <a:pt x="349954" y="482231"/>
                        <a:pt x="320882" y="496767"/>
                      </a:cubicBezTo>
                      <a:close/>
                    </a:path>
                  </a:pathLst>
                </a:custGeom>
                <a:solidFill>
                  <a:srgbClr val="FFFFFF"/>
                </a:solidFill>
                <a:ln w="72680"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xmlns="" id="{583C255A-64D2-4A83-8063-9392F81D2A37}"/>
                    </a:ext>
                  </a:extLst>
                </p:cNvPr>
                <p:cNvSpPr/>
                <p:nvPr/>
              </p:nvSpPr>
              <p:spPr>
                <a:xfrm>
                  <a:off x="5082115" y="4480218"/>
                  <a:ext cx="422464" cy="544071"/>
                </a:xfrm>
                <a:custGeom>
                  <a:avLst/>
                  <a:gdLst>
                    <a:gd name="connsiteX0" fmla="*/ 117209 w 422464"/>
                    <a:gd name="connsiteY0" fmla="*/ 540842 h 544071"/>
                    <a:gd name="connsiteX1" fmla="*/ 66333 w 422464"/>
                    <a:gd name="connsiteY1" fmla="*/ 533574 h 544071"/>
                    <a:gd name="connsiteX2" fmla="*/ 66333 w 422464"/>
                    <a:gd name="connsiteY2" fmla="*/ 533574 h 544071"/>
                    <a:gd name="connsiteX3" fmla="*/ 66333 w 422464"/>
                    <a:gd name="connsiteY3" fmla="*/ 533574 h 544071"/>
                    <a:gd name="connsiteX4" fmla="*/ 922 w 422464"/>
                    <a:gd name="connsiteY4" fmla="*/ 344606 h 544071"/>
                    <a:gd name="connsiteX5" fmla="*/ 88137 w 422464"/>
                    <a:gd name="connsiteY5" fmla="*/ 53886 h 544071"/>
                    <a:gd name="connsiteX6" fmla="*/ 175353 w 422464"/>
                    <a:gd name="connsiteY6" fmla="*/ 3011 h 544071"/>
                    <a:gd name="connsiteX7" fmla="*/ 269837 w 422464"/>
                    <a:gd name="connsiteY7" fmla="*/ 10279 h 544071"/>
                    <a:gd name="connsiteX8" fmla="*/ 342517 w 422464"/>
                    <a:gd name="connsiteY8" fmla="*/ 68422 h 544071"/>
                    <a:gd name="connsiteX9" fmla="*/ 422465 w 422464"/>
                    <a:gd name="connsiteY9" fmla="*/ 344606 h 544071"/>
                    <a:gd name="connsiteX10" fmla="*/ 407929 w 422464"/>
                    <a:gd name="connsiteY10" fmla="*/ 431822 h 544071"/>
                    <a:gd name="connsiteX11" fmla="*/ 320713 w 422464"/>
                    <a:gd name="connsiteY11" fmla="*/ 511770 h 544071"/>
                    <a:gd name="connsiteX12" fmla="*/ 313445 w 422464"/>
                    <a:gd name="connsiteY12" fmla="*/ 511770 h 544071"/>
                    <a:gd name="connsiteX13" fmla="*/ 291641 w 422464"/>
                    <a:gd name="connsiteY13" fmla="*/ 519038 h 544071"/>
                    <a:gd name="connsiteX14" fmla="*/ 233497 w 422464"/>
                    <a:gd name="connsiteY14" fmla="*/ 540842 h 544071"/>
                    <a:gd name="connsiteX15" fmla="*/ 233497 w 422464"/>
                    <a:gd name="connsiteY15" fmla="*/ 540842 h 544071"/>
                    <a:gd name="connsiteX16" fmla="*/ 117209 w 422464"/>
                    <a:gd name="connsiteY16" fmla="*/ 540842 h 544071"/>
                    <a:gd name="connsiteX17" fmla="*/ 95405 w 422464"/>
                    <a:gd name="connsiteY17" fmla="*/ 61154 h 544071"/>
                    <a:gd name="connsiteX18" fmla="*/ 8190 w 422464"/>
                    <a:gd name="connsiteY18" fmla="*/ 337338 h 544071"/>
                    <a:gd name="connsiteX19" fmla="*/ 73601 w 422464"/>
                    <a:gd name="connsiteY19" fmla="*/ 519038 h 544071"/>
                    <a:gd name="connsiteX20" fmla="*/ 117209 w 422464"/>
                    <a:gd name="connsiteY20" fmla="*/ 526306 h 544071"/>
                    <a:gd name="connsiteX21" fmla="*/ 233497 w 422464"/>
                    <a:gd name="connsiteY21" fmla="*/ 526306 h 544071"/>
                    <a:gd name="connsiteX22" fmla="*/ 291641 w 422464"/>
                    <a:gd name="connsiteY22" fmla="*/ 504502 h 544071"/>
                    <a:gd name="connsiteX23" fmla="*/ 313445 w 422464"/>
                    <a:gd name="connsiteY23" fmla="*/ 497234 h 544071"/>
                    <a:gd name="connsiteX24" fmla="*/ 320713 w 422464"/>
                    <a:gd name="connsiteY24" fmla="*/ 497234 h 544071"/>
                    <a:gd name="connsiteX25" fmla="*/ 400661 w 422464"/>
                    <a:gd name="connsiteY25" fmla="*/ 424554 h 544071"/>
                    <a:gd name="connsiteX26" fmla="*/ 415197 w 422464"/>
                    <a:gd name="connsiteY26" fmla="*/ 344606 h 544071"/>
                    <a:gd name="connsiteX27" fmla="*/ 342517 w 422464"/>
                    <a:gd name="connsiteY27" fmla="*/ 75690 h 544071"/>
                    <a:gd name="connsiteX28" fmla="*/ 269837 w 422464"/>
                    <a:gd name="connsiteY28" fmla="*/ 24814 h 544071"/>
                    <a:gd name="connsiteX29" fmla="*/ 182621 w 422464"/>
                    <a:gd name="connsiteY29" fmla="*/ 17547 h 544071"/>
                    <a:gd name="connsiteX30" fmla="*/ 95405 w 422464"/>
                    <a:gd name="connsiteY30" fmla="*/ 61154 h 544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22464" h="544071">
                      <a:moveTo>
                        <a:pt x="117209" y="540842"/>
                      </a:moveTo>
                      <a:cubicBezTo>
                        <a:pt x="102673" y="540842"/>
                        <a:pt x="88137" y="533574"/>
                        <a:pt x="66333" y="533574"/>
                      </a:cubicBezTo>
                      <a:lnTo>
                        <a:pt x="66333" y="533574"/>
                      </a:lnTo>
                      <a:lnTo>
                        <a:pt x="66333" y="533574"/>
                      </a:lnTo>
                      <a:cubicBezTo>
                        <a:pt x="22725" y="482698"/>
                        <a:pt x="922" y="395482"/>
                        <a:pt x="922" y="344606"/>
                      </a:cubicBezTo>
                      <a:cubicBezTo>
                        <a:pt x="-6346" y="235586"/>
                        <a:pt x="29993" y="126566"/>
                        <a:pt x="88137" y="53886"/>
                      </a:cubicBezTo>
                      <a:cubicBezTo>
                        <a:pt x="109941" y="24814"/>
                        <a:pt x="139013" y="10279"/>
                        <a:pt x="175353" y="3011"/>
                      </a:cubicBezTo>
                      <a:cubicBezTo>
                        <a:pt x="204425" y="-4258"/>
                        <a:pt x="240765" y="3011"/>
                        <a:pt x="269837" y="10279"/>
                      </a:cubicBezTo>
                      <a:cubicBezTo>
                        <a:pt x="298909" y="24814"/>
                        <a:pt x="327981" y="39350"/>
                        <a:pt x="342517" y="68422"/>
                      </a:cubicBezTo>
                      <a:cubicBezTo>
                        <a:pt x="393393" y="133834"/>
                        <a:pt x="422465" y="228318"/>
                        <a:pt x="422465" y="344606"/>
                      </a:cubicBezTo>
                      <a:cubicBezTo>
                        <a:pt x="422465" y="373678"/>
                        <a:pt x="415197" y="402750"/>
                        <a:pt x="407929" y="431822"/>
                      </a:cubicBezTo>
                      <a:cubicBezTo>
                        <a:pt x="400661" y="453626"/>
                        <a:pt x="357053" y="489966"/>
                        <a:pt x="320713" y="511770"/>
                      </a:cubicBezTo>
                      <a:lnTo>
                        <a:pt x="313445" y="511770"/>
                      </a:lnTo>
                      <a:cubicBezTo>
                        <a:pt x="306177" y="519038"/>
                        <a:pt x="298909" y="519038"/>
                        <a:pt x="291641" y="519038"/>
                      </a:cubicBezTo>
                      <a:cubicBezTo>
                        <a:pt x="269837" y="533574"/>
                        <a:pt x="255301" y="540842"/>
                        <a:pt x="233497" y="540842"/>
                      </a:cubicBezTo>
                      <a:lnTo>
                        <a:pt x="233497" y="540842"/>
                      </a:lnTo>
                      <a:cubicBezTo>
                        <a:pt x="197157" y="548110"/>
                        <a:pt x="160817" y="540842"/>
                        <a:pt x="117209" y="540842"/>
                      </a:cubicBezTo>
                      <a:close/>
                      <a:moveTo>
                        <a:pt x="95405" y="61154"/>
                      </a:moveTo>
                      <a:cubicBezTo>
                        <a:pt x="37261" y="133834"/>
                        <a:pt x="8190" y="235586"/>
                        <a:pt x="8190" y="337338"/>
                      </a:cubicBezTo>
                      <a:cubicBezTo>
                        <a:pt x="15458" y="395482"/>
                        <a:pt x="29993" y="468162"/>
                        <a:pt x="73601" y="519038"/>
                      </a:cubicBezTo>
                      <a:cubicBezTo>
                        <a:pt x="88137" y="519038"/>
                        <a:pt x="102673" y="526306"/>
                        <a:pt x="117209" y="526306"/>
                      </a:cubicBezTo>
                      <a:cubicBezTo>
                        <a:pt x="160817" y="533574"/>
                        <a:pt x="197157" y="540842"/>
                        <a:pt x="233497" y="526306"/>
                      </a:cubicBezTo>
                      <a:cubicBezTo>
                        <a:pt x="255301" y="519038"/>
                        <a:pt x="269837" y="511770"/>
                        <a:pt x="291641" y="504502"/>
                      </a:cubicBezTo>
                      <a:cubicBezTo>
                        <a:pt x="298909" y="504502"/>
                        <a:pt x="306177" y="497234"/>
                        <a:pt x="313445" y="497234"/>
                      </a:cubicBezTo>
                      <a:lnTo>
                        <a:pt x="320713" y="497234"/>
                      </a:lnTo>
                      <a:cubicBezTo>
                        <a:pt x="349785" y="482698"/>
                        <a:pt x="393393" y="446358"/>
                        <a:pt x="400661" y="424554"/>
                      </a:cubicBezTo>
                      <a:cubicBezTo>
                        <a:pt x="407929" y="402750"/>
                        <a:pt x="415197" y="373678"/>
                        <a:pt x="415197" y="344606"/>
                      </a:cubicBezTo>
                      <a:cubicBezTo>
                        <a:pt x="415197" y="228318"/>
                        <a:pt x="393393" y="133834"/>
                        <a:pt x="342517" y="75690"/>
                      </a:cubicBezTo>
                      <a:cubicBezTo>
                        <a:pt x="320713" y="53886"/>
                        <a:pt x="298909" y="32082"/>
                        <a:pt x="269837" y="24814"/>
                      </a:cubicBezTo>
                      <a:cubicBezTo>
                        <a:pt x="240765" y="10279"/>
                        <a:pt x="211693" y="10279"/>
                        <a:pt x="182621" y="17547"/>
                      </a:cubicBezTo>
                      <a:cubicBezTo>
                        <a:pt x="139013" y="17547"/>
                        <a:pt x="117209" y="32082"/>
                        <a:pt x="95405" y="61154"/>
                      </a:cubicBezTo>
                      <a:close/>
                    </a:path>
                  </a:pathLst>
                </a:custGeom>
                <a:solidFill>
                  <a:srgbClr val="CA8C67"/>
                </a:solidFill>
                <a:ln w="72680" cap="flat">
                  <a:noFill/>
                  <a:prstDash val="solid"/>
                  <a:miter/>
                </a:ln>
              </p:spPr>
              <p:txBody>
                <a:bodyPr rtlCol="0" anchor="ctr"/>
                <a:lstStyle/>
                <a:p>
                  <a:endParaRPr lang="en-US"/>
                </a:p>
              </p:txBody>
            </p:sp>
          </p:grpSp>
          <p:sp>
            <p:nvSpPr>
              <p:cNvPr id="102" name="Freeform: Shape 101">
                <a:extLst>
                  <a:ext uri="{FF2B5EF4-FFF2-40B4-BE49-F238E27FC236}">
                    <a16:creationId xmlns:a16="http://schemas.microsoft.com/office/drawing/2014/main" xmlns="" id="{4B9771FC-FD3B-4C58-B867-120872FE0119}"/>
                  </a:ext>
                </a:extLst>
              </p:cNvPr>
              <p:cNvSpPr/>
              <p:nvPr/>
            </p:nvSpPr>
            <p:spPr>
              <a:xfrm>
                <a:off x="5083036" y="4497764"/>
                <a:ext cx="414275" cy="523614"/>
              </a:xfrm>
              <a:custGeom>
                <a:avLst/>
                <a:gdLst>
                  <a:gd name="connsiteX0" fmla="*/ 319792 w 414275"/>
                  <a:gd name="connsiteY0" fmla="*/ 479687 h 523614"/>
                  <a:gd name="connsiteX1" fmla="*/ 290720 w 414275"/>
                  <a:gd name="connsiteY1" fmla="*/ 494223 h 523614"/>
                  <a:gd name="connsiteX2" fmla="*/ 65412 w 414275"/>
                  <a:gd name="connsiteY2" fmla="*/ 508759 h 523614"/>
                  <a:gd name="connsiteX3" fmla="*/ 0 w 414275"/>
                  <a:gd name="connsiteY3" fmla="*/ 319792 h 523614"/>
                  <a:gd name="connsiteX4" fmla="*/ 21804 w 414275"/>
                  <a:gd name="connsiteY4" fmla="*/ 159896 h 523614"/>
                  <a:gd name="connsiteX5" fmla="*/ 29072 w 414275"/>
                  <a:gd name="connsiteY5" fmla="*/ 327060 h 523614"/>
                  <a:gd name="connsiteX6" fmla="*/ 319792 w 414275"/>
                  <a:gd name="connsiteY6" fmla="*/ 399739 h 523614"/>
                  <a:gd name="connsiteX7" fmla="*/ 319792 w 414275"/>
                  <a:gd name="connsiteY7" fmla="*/ 36340 h 523614"/>
                  <a:gd name="connsiteX8" fmla="*/ 283452 w 414275"/>
                  <a:gd name="connsiteY8" fmla="*/ 0 h 523614"/>
                  <a:gd name="connsiteX9" fmla="*/ 334327 w 414275"/>
                  <a:gd name="connsiteY9" fmla="*/ 43608 h 523614"/>
                  <a:gd name="connsiteX10" fmla="*/ 414275 w 414275"/>
                  <a:gd name="connsiteY10" fmla="*/ 319792 h 523614"/>
                  <a:gd name="connsiteX11" fmla="*/ 399739 w 414275"/>
                  <a:gd name="connsiteY11" fmla="*/ 407007 h 523614"/>
                  <a:gd name="connsiteX12" fmla="*/ 319792 w 414275"/>
                  <a:gd name="connsiteY12" fmla="*/ 479687 h 52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4275" h="523614">
                    <a:moveTo>
                      <a:pt x="319792" y="479687"/>
                    </a:moveTo>
                    <a:cubicBezTo>
                      <a:pt x="312523" y="486955"/>
                      <a:pt x="297987" y="494223"/>
                      <a:pt x="290720" y="494223"/>
                    </a:cubicBezTo>
                    <a:cubicBezTo>
                      <a:pt x="210772" y="545099"/>
                      <a:pt x="152628" y="516027"/>
                      <a:pt x="65412" y="508759"/>
                    </a:cubicBezTo>
                    <a:cubicBezTo>
                      <a:pt x="21804" y="457883"/>
                      <a:pt x="7268" y="377935"/>
                      <a:pt x="0" y="319792"/>
                    </a:cubicBezTo>
                    <a:cubicBezTo>
                      <a:pt x="0" y="268916"/>
                      <a:pt x="0" y="210772"/>
                      <a:pt x="21804" y="159896"/>
                    </a:cubicBezTo>
                    <a:cubicBezTo>
                      <a:pt x="7268" y="218040"/>
                      <a:pt x="7268" y="283452"/>
                      <a:pt x="29072" y="327060"/>
                    </a:cubicBezTo>
                    <a:cubicBezTo>
                      <a:pt x="79948" y="472419"/>
                      <a:pt x="210772" y="501491"/>
                      <a:pt x="319792" y="399739"/>
                    </a:cubicBezTo>
                    <a:cubicBezTo>
                      <a:pt x="399739" y="327060"/>
                      <a:pt x="377936" y="116288"/>
                      <a:pt x="319792" y="36340"/>
                    </a:cubicBezTo>
                    <a:cubicBezTo>
                      <a:pt x="305256" y="21804"/>
                      <a:pt x="297987" y="7268"/>
                      <a:pt x="283452" y="0"/>
                    </a:cubicBezTo>
                    <a:cubicBezTo>
                      <a:pt x="305256" y="7268"/>
                      <a:pt x="319792" y="21804"/>
                      <a:pt x="334327" y="43608"/>
                    </a:cubicBezTo>
                    <a:cubicBezTo>
                      <a:pt x="392472" y="116288"/>
                      <a:pt x="414275" y="225308"/>
                      <a:pt x="414275" y="319792"/>
                    </a:cubicBezTo>
                    <a:cubicBezTo>
                      <a:pt x="414275" y="348863"/>
                      <a:pt x="407007" y="377935"/>
                      <a:pt x="399739" y="407007"/>
                    </a:cubicBezTo>
                    <a:cubicBezTo>
                      <a:pt x="385203" y="436079"/>
                      <a:pt x="356132" y="465151"/>
                      <a:pt x="319792" y="479687"/>
                    </a:cubicBezTo>
                    <a:close/>
                  </a:path>
                </a:pathLst>
              </a:custGeom>
              <a:solidFill>
                <a:srgbClr val="D8D8D8"/>
              </a:solidFill>
              <a:ln w="72680" cap="flat">
                <a:noFill/>
                <a:prstDash val="solid"/>
                <a:miter/>
              </a:ln>
            </p:spPr>
            <p:txBody>
              <a:bodyPr rtlCol="0" anchor="ctr"/>
              <a:lstStyle/>
              <a:p>
                <a:endParaRPr lang="en-US"/>
              </a:p>
            </p:txBody>
          </p:sp>
          <p:grpSp>
            <p:nvGrpSpPr>
              <p:cNvPr id="103" name="Graphic 11">
                <a:extLst>
                  <a:ext uri="{FF2B5EF4-FFF2-40B4-BE49-F238E27FC236}">
                    <a16:creationId xmlns:a16="http://schemas.microsoft.com/office/drawing/2014/main" xmlns="" id="{E9A3DFC5-829C-43DE-B7B2-DC7691C08D10}"/>
                  </a:ext>
                </a:extLst>
              </p:cNvPr>
              <p:cNvGrpSpPr/>
              <p:nvPr/>
            </p:nvGrpSpPr>
            <p:grpSpPr>
              <a:xfrm>
                <a:off x="3943779" y="4890236"/>
                <a:ext cx="1568068" cy="806746"/>
                <a:chOff x="3943779" y="4890236"/>
                <a:chExt cx="1568068" cy="806746"/>
              </a:xfrm>
            </p:grpSpPr>
            <p:sp>
              <p:nvSpPr>
                <p:cNvPr id="130" name="Freeform: Shape 129">
                  <a:extLst>
                    <a:ext uri="{FF2B5EF4-FFF2-40B4-BE49-F238E27FC236}">
                      <a16:creationId xmlns:a16="http://schemas.microsoft.com/office/drawing/2014/main" xmlns="" id="{7190D074-7333-47F3-89D7-66054B2D2941}"/>
                    </a:ext>
                  </a:extLst>
                </p:cNvPr>
                <p:cNvSpPr/>
                <p:nvPr/>
              </p:nvSpPr>
              <p:spPr>
                <a:xfrm>
                  <a:off x="3943779" y="5040765"/>
                  <a:ext cx="510172" cy="84432"/>
                </a:xfrm>
                <a:custGeom>
                  <a:avLst/>
                  <a:gdLst>
                    <a:gd name="connsiteX0" fmla="*/ 5451 w 510172"/>
                    <a:gd name="connsiteY0" fmla="*/ 2098 h 84432"/>
                    <a:gd name="connsiteX1" fmla="*/ 259831 w 510172"/>
                    <a:gd name="connsiteY1" fmla="*/ 60242 h 84432"/>
                    <a:gd name="connsiteX2" fmla="*/ 383386 w 510172"/>
                    <a:gd name="connsiteY2" fmla="*/ 60242 h 84432"/>
                    <a:gd name="connsiteX3" fmla="*/ 506942 w 510172"/>
                    <a:gd name="connsiteY3" fmla="*/ 23902 h 84432"/>
                    <a:gd name="connsiteX4" fmla="*/ 506942 w 510172"/>
                    <a:gd name="connsiteY4" fmla="*/ 31170 h 84432"/>
                    <a:gd name="connsiteX5" fmla="*/ 267099 w 510172"/>
                    <a:gd name="connsiteY5" fmla="*/ 82046 h 84432"/>
                    <a:gd name="connsiteX6" fmla="*/ 5451 w 510172"/>
                    <a:gd name="connsiteY6" fmla="*/ 2098 h 84432"/>
                    <a:gd name="connsiteX7" fmla="*/ 5451 w 510172"/>
                    <a:gd name="connsiteY7" fmla="*/ 2098 h 84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0172" h="84432">
                      <a:moveTo>
                        <a:pt x="5451" y="2098"/>
                      </a:moveTo>
                      <a:cubicBezTo>
                        <a:pt x="85399" y="31170"/>
                        <a:pt x="172615" y="52974"/>
                        <a:pt x="259831" y="60242"/>
                      </a:cubicBezTo>
                      <a:cubicBezTo>
                        <a:pt x="296171" y="67510"/>
                        <a:pt x="339779" y="67510"/>
                        <a:pt x="383386" y="60242"/>
                      </a:cubicBezTo>
                      <a:cubicBezTo>
                        <a:pt x="426994" y="52974"/>
                        <a:pt x="470602" y="38438"/>
                        <a:pt x="506942" y="23902"/>
                      </a:cubicBezTo>
                      <a:cubicBezTo>
                        <a:pt x="506942" y="23902"/>
                        <a:pt x="514210" y="23902"/>
                        <a:pt x="506942" y="31170"/>
                      </a:cubicBezTo>
                      <a:cubicBezTo>
                        <a:pt x="434262" y="82046"/>
                        <a:pt x="354315" y="89314"/>
                        <a:pt x="267099" y="82046"/>
                      </a:cubicBezTo>
                      <a:cubicBezTo>
                        <a:pt x="179883" y="82046"/>
                        <a:pt x="78131" y="52974"/>
                        <a:pt x="5451" y="2098"/>
                      </a:cubicBezTo>
                      <a:cubicBezTo>
                        <a:pt x="-1817" y="9366"/>
                        <a:pt x="-1817" y="-5170"/>
                        <a:pt x="5451" y="2098"/>
                      </a:cubicBezTo>
                      <a:close/>
                    </a:path>
                  </a:pathLst>
                </a:custGeom>
                <a:solidFill>
                  <a:srgbClr val="CA8C67"/>
                </a:solidFill>
                <a:ln w="72680"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xmlns="" id="{1C9D37ED-67D0-40FB-A515-0F6DFC1509C9}"/>
                    </a:ext>
                  </a:extLst>
                </p:cNvPr>
                <p:cNvSpPr/>
                <p:nvPr/>
              </p:nvSpPr>
              <p:spPr>
                <a:xfrm>
                  <a:off x="4702091" y="4890236"/>
                  <a:ext cx="236592" cy="292687"/>
                </a:xfrm>
                <a:custGeom>
                  <a:avLst/>
                  <a:gdLst>
                    <a:gd name="connsiteX0" fmla="*/ 10278 w 236592"/>
                    <a:gd name="connsiteY0" fmla="*/ 232576 h 292687"/>
                    <a:gd name="connsiteX1" fmla="*/ 133834 w 236592"/>
                    <a:gd name="connsiteY1" fmla="*/ 261648 h 292687"/>
                    <a:gd name="connsiteX2" fmla="*/ 191978 w 236592"/>
                    <a:gd name="connsiteY2" fmla="*/ 232576 h 292687"/>
                    <a:gd name="connsiteX3" fmla="*/ 177442 w 236592"/>
                    <a:gd name="connsiteY3" fmla="*/ 152628 h 292687"/>
                    <a:gd name="connsiteX4" fmla="*/ 119298 w 236592"/>
                    <a:gd name="connsiteY4" fmla="*/ 0 h 292687"/>
                    <a:gd name="connsiteX5" fmla="*/ 126566 w 236592"/>
                    <a:gd name="connsiteY5" fmla="*/ 0 h 292687"/>
                    <a:gd name="connsiteX6" fmla="*/ 148370 w 236592"/>
                    <a:gd name="connsiteY6" fmla="*/ 94484 h 292687"/>
                    <a:gd name="connsiteX7" fmla="*/ 213782 w 236592"/>
                    <a:gd name="connsiteY7" fmla="*/ 159896 h 292687"/>
                    <a:gd name="connsiteX8" fmla="*/ 221050 w 236592"/>
                    <a:gd name="connsiteY8" fmla="*/ 239844 h 292687"/>
                    <a:gd name="connsiteX9" fmla="*/ 3010 w 236592"/>
                    <a:gd name="connsiteY9" fmla="*/ 247112 h 292687"/>
                    <a:gd name="connsiteX10" fmla="*/ 10278 w 236592"/>
                    <a:gd name="connsiteY10" fmla="*/ 232576 h 292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592" h="292687">
                      <a:moveTo>
                        <a:pt x="10278" y="232576"/>
                      </a:moveTo>
                      <a:cubicBezTo>
                        <a:pt x="53886" y="254380"/>
                        <a:pt x="82958" y="268916"/>
                        <a:pt x="133834" y="261648"/>
                      </a:cubicBezTo>
                      <a:cubicBezTo>
                        <a:pt x="155638" y="261648"/>
                        <a:pt x="177442" y="247112"/>
                        <a:pt x="191978" y="232576"/>
                      </a:cubicBezTo>
                      <a:cubicBezTo>
                        <a:pt x="221050" y="203504"/>
                        <a:pt x="199246" y="174432"/>
                        <a:pt x="177442" y="152628"/>
                      </a:cubicBezTo>
                      <a:cubicBezTo>
                        <a:pt x="133834" y="116288"/>
                        <a:pt x="97494" y="58144"/>
                        <a:pt x="119298" y="0"/>
                      </a:cubicBezTo>
                      <a:cubicBezTo>
                        <a:pt x="119298" y="0"/>
                        <a:pt x="126566" y="0"/>
                        <a:pt x="126566" y="0"/>
                      </a:cubicBezTo>
                      <a:cubicBezTo>
                        <a:pt x="126566" y="29072"/>
                        <a:pt x="133834" y="65412"/>
                        <a:pt x="148370" y="94484"/>
                      </a:cubicBezTo>
                      <a:cubicBezTo>
                        <a:pt x="162906" y="116288"/>
                        <a:pt x="191978" y="138092"/>
                        <a:pt x="213782" y="159896"/>
                      </a:cubicBezTo>
                      <a:cubicBezTo>
                        <a:pt x="242854" y="188968"/>
                        <a:pt x="242854" y="210772"/>
                        <a:pt x="221050" y="239844"/>
                      </a:cubicBezTo>
                      <a:cubicBezTo>
                        <a:pt x="177442" y="305255"/>
                        <a:pt x="53886" y="312523"/>
                        <a:pt x="3010" y="247112"/>
                      </a:cubicBezTo>
                      <a:cubicBezTo>
                        <a:pt x="-4257" y="239844"/>
                        <a:pt x="3010" y="232576"/>
                        <a:pt x="10278" y="232576"/>
                      </a:cubicBezTo>
                      <a:close/>
                    </a:path>
                  </a:pathLst>
                </a:custGeom>
                <a:solidFill>
                  <a:srgbClr val="CA8C67"/>
                </a:solidFill>
                <a:ln w="72680"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xmlns="" id="{6AF79B40-A807-4E12-8E88-9D104D8A3BE9}"/>
                    </a:ext>
                  </a:extLst>
                </p:cNvPr>
                <p:cNvSpPr/>
                <p:nvPr/>
              </p:nvSpPr>
              <p:spPr>
                <a:xfrm>
                  <a:off x="4436185" y="5268171"/>
                  <a:ext cx="625047" cy="286462"/>
                </a:xfrm>
                <a:custGeom>
                  <a:avLst/>
                  <a:gdLst>
                    <a:gd name="connsiteX0" fmla="*/ 312523 w 625047"/>
                    <a:gd name="connsiteY0" fmla="*/ 276184 h 286462"/>
                    <a:gd name="connsiteX1" fmla="*/ 377935 w 625047"/>
                    <a:gd name="connsiteY1" fmla="*/ 283452 h 286462"/>
                    <a:gd name="connsiteX2" fmla="*/ 428811 w 625047"/>
                    <a:gd name="connsiteY2" fmla="*/ 239844 h 286462"/>
                    <a:gd name="connsiteX3" fmla="*/ 537831 w 625047"/>
                    <a:gd name="connsiteY3" fmla="*/ 138092 h 286462"/>
                    <a:gd name="connsiteX4" fmla="*/ 625047 w 625047"/>
                    <a:gd name="connsiteY4" fmla="*/ 43608 h 286462"/>
                    <a:gd name="connsiteX5" fmla="*/ 617779 w 625047"/>
                    <a:gd name="connsiteY5" fmla="*/ 43608 h 286462"/>
                    <a:gd name="connsiteX6" fmla="*/ 559635 w 625047"/>
                    <a:gd name="connsiteY6" fmla="*/ 109020 h 286462"/>
                    <a:gd name="connsiteX7" fmla="*/ 486955 w 625047"/>
                    <a:gd name="connsiteY7" fmla="*/ 130824 h 286462"/>
                    <a:gd name="connsiteX8" fmla="*/ 319792 w 625047"/>
                    <a:gd name="connsiteY8" fmla="*/ 130824 h 286462"/>
                    <a:gd name="connsiteX9" fmla="*/ 79948 w 625047"/>
                    <a:gd name="connsiteY9" fmla="*/ 43608 h 286462"/>
                    <a:gd name="connsiteX10" fmla="*/ 109020 w 625047"/>
                    <a:gd name="connsiteY10" fmla="*/ 7268 h 286462"/>
                    <a:gd name="connsiteX11" fmla="*/ 101752 w 625047"/>
                    <a:gd name="connsiteY11" fmla="*/ 0 h 286462"/>
                    <a:gd name="connsiteX12" fmla="*/ 94484 w 625047"/>
                    <a:gd name="connsiteY12" fmla="*/ 7268 h 286462"/>
                    <a:gd name="connsiteX13" fmla="*/ 65412 w 625047"/>
                    <a:gd name="connsiteY13" fmla="*/ 29072 h 286462"/>
                    <a:gd name="connsiteX14" fmla="*/ 0 w 625047"/>
                    <a:gd name="connsiteY14" fmla="*/ 50876 h 286462"/>
                    <a:gd name="connsiteX15" fmla="*/ 0 w 625047"/>
                    <a:gd name="connsiteY15" fmla="*/ 58144 h 286462"/>
                    <a:gd name="connsiteX16" fmla="*/ 72680 w 625047"/>
                    <a:gd name="connsiteY16" fmla="*/ 65412 h 286462"/>
                    <a:gd name="connsiteX17" fmla="*/ 145360 w 625047"/>
                    <a:gd name="connsiteY17" fmla="*/ 123556 h 286462"/>
                    <a:gd name="connsiteX18" fmla="*/ 239844 w 625047"/>
                    <a:gd name="connsiteY18" fmla="*/ 218040 h 286462"/>
                    <a:gd name="connsiteX19" fmla="*/ 312523 w 625047"/>
                    <a:gd name="connsiteY19" fmla="*/ 276184 h 286462"/>
                    <a:gd name="connsiteX20" fmla="*/ 290720 w 625047"/>
                    <a:gd name="connsiteY20" fmla="*/ 239844 h 286462"/>
                    <a:gd name="connsiteX21" fmla="*/ 152628 w 625047"/>
                    <a:gd name="connsiteY21" fmla="*/ 123556 h 286462"/>
                    <a:gd name="connsiteX22" fmla="*/ 123556 w 625047"/>
                    <a:gd name="connsiteY22" fmla="*/ 101752 h 286462"/>
                    <a:gd name="connsiteX23" fmla="*/ 196236 w 625047"/>
                    <a:gd name="connsiteY23" fmla="*/ 123556 h 286462"/>
                    <a:gd name="connsiteX24" fmla="*/ 363399 w 625047"/>
                    <a:gd name="connsiteY24" fmla="*/ 159896 h 286462"/>
                    <a:gd name="connsiteX25" fmla="*/ 494223 w 625047"/>
                    <a:gd name="connsiteY25" fmla="*/ 152628 h 286462"/>
                    <a:gd name="connsiteX26" fmla="*/ 436079 w 625047"/>
                    <a:gd name="connsiteY26" fmla="*/ 203504 h 286462"/>
                    <a:gd name="connsiteX27" fmla="*/ 385203 w 625047"/>
                    <a:gd name="connsiteY27" fmla="*/ 261648 h 286462"/>
                    <a:gd name="connsiteX28" fmla="*/ 290720 w 625047"/>
                    <a:gd name="connsiteY28" fmla="*/ 239844 h 286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25047" h="286462">
                      <a:moveTo>
                        <a:pt x="312523" y="276184"/>
                      </a:moveTo>
                      <a:cubicBezTo>
                        <a:pt x="334328" y="283452"/>
                        <a:pt x="356131" y="290720"/>
                        <a:pt x="377935" y="283452"/>
                      </a:cubicBezTo>
                      <a:cubicBezTo>
                        <a:pt x="399739" y="276184"/>
                        <a:pt x="414275" y="261648"/>
                        <a:pt x="428811" y="239844"/>
                      </a:cubicBezTo>
                      <a:cubicBezTo>
                        <a:pt x="465151" y="203504"/>
                        <a:pt x="501491" y="174432"/>
                        <a:pt x="537831" y="138092"/>
                      </a:cubicBezTo>
                      <a:cubicBezTo>
                        <a:pt x="581439" y="123556"/>
                        <a:pt x="610511" y="94484"/>
                        <a:pt x="625047" y="43608"/>
                      </a:cubicBezTo>
                      <a:cubicBezTo>
                        <a:pt x="625047" y="43608"/>
                        <a:pt x="625047" y="36340"/>
                        <a:pt x="617779" y="43608"/>
                      </a:cubicBezTo>
                      <a:cubicBezTo>
                        <a:pt x="603243" y="65412"/>
                        <a:pt x="588707" y="94484"/>
                        <a:pt x="559635" y="109020"/>
                      </a:cubicBezTo>
                      <a:cubicBezTo>
                        <a:pt x="537831" y="123556"/>
                        <a:pt x="516027" y="130824"/>
                        <a:pt x="486955" y="130824"/>
                      </a:cubicBezTo>
                      <a:cubicBezTo>
                        <a:pt x="428811" y="145360"/>
                        <a:pt x="370667" y="138092"/>
                        <a:pt x="319792" y="130824"/>
                      </a:cubicBezTo>
                      <a:cubicBezTo>
                        <a:pt x="239844" y="116288"/>
                        <a:pt x="145360" y="94484"/>
                        <a:pt x="79948" y="43608"/>
                      </a:cubicBezTo>
                      <a:cubicBezTo>
                        <a:pt x="94484" y="36340"/>
                        <a:pt x="101752" y="21804"/>
                        <a:pt x="109020" y="7268"/>
                      </a:cubicBezTo>
                      <a:cubicBezTo>
                        <a:pt x="109020" y="7268"/>
                        <a:pt x="109020" y="0"/>
                        <a:pt x="101752" y="0"/>
                      </a:cubicBezTo>
                      <a:cubicBezTo>
                        <a:pt x="101752" y="0"/>
                        <a:pt x="94484" y="7268"/>
                        <a:pt x="94484" y="7268"/>
                      </a:cubicBezTo>
                      <a:cubicBezTo>
                        <a:pt x="87216" y="14536"/>
                        <a:pt x="72680" y="21804"/>
                        <a:pt x="65412" y="29072"/>
                      </a:cubicBezTo>
                      <a:cubicBezTo>
                        <a:pt x="43608" y="43608"/>
                        <a:pt x="21804" y="50876"/>
                        <a:pt x="0" y="50876"/>
                      </a:cubicBezTo>
                      <a:cubicBezTo>
                        <a:pt x="0" y="50876"/>
                        <a:pt x="0" y="50876"/>
                        <a:pt x="0" y="58144"/>
                      </a:cubicBezTo>
                      <a:cubicBezTo>
                        <a:pt x="21804" y="65412"/>
                        <a:pt x="50876" y="50876"/>
                        <a:pt x="72680" y="65412"/>
                      </a:cubicBezTo>
                      <a:cubicBezTo>
                        <a:pt x="101752" y="79948"/>
                        <a:pt x="123556" y="101752"/>
                        <a:pt x="145360" y="123556"/>
                      </a:cubicBezTo>
                      <a:cubicBezTo>
                        <a:pt x="174432" y="152628"/>
                        <a:pt x="203504" y="188968"/>
                        <a:pt x="239844" y="218040"/>
                      </a:cubicBezTo>
                      <a:cubicBezTo>
                        <a:pt x="254380" y="247112"/>
                        <a:pt x="283452" y="268916"/>
                        <a:pt x="312523" y="276184"/>
                      </a:cubicBezTo>
                      <a:close/>
                      <a:moveTo>
                        <a:pt x="290720" y="239844"/>
                      </a:moveTo>
                      <a:cubicBezTo>
                        <a:pt x="239844" y="203504"/>
                        <a:pt x="203504" y="159896"/>
                        <a:pt x="152628" y="123556"/>
                      </a:cubicBezTo>
                      <a:cubicBezTo>
                        <a:pt x="145360" y="116288"/>
                        <a:pt x="130824" y="109020"/>
                        <a:pt x="123556" y="101752"/>
                      </a:cubicBezTo>
                      <a:cubicBezTo>
                        <a:pt x="145360" y="109020"/>
                        <a:pt x="174432" y="123556"/>
                        <a:pt x="196236" y="123556"/>
                      </a:cubicBezTo>
                      <a:cubicBezTo>
                        <a:pt x="254380" y="138092"/>
                        <a:pt x="305255" y="159896"/>
                        <a:pt x="363399" y="159896"/>
                      </a:cubicBezTo>
                      <a:cubicBezTo>
                        <a:pt x="399739" y="159896"/>
                        <a:pt x="450615" y="159896"/>
                        <a:pt x="494223" y="152628"/>
                      </a:cubicBezTo>
                      <a:cubicBezTo>
                        <a:pt x="472419" y="167164"/>
                        <a:pt x="450615" y="188968"/>
                        <a:pt x="436079" y="203504"/>
                      </a:cubicBezTo>
                      <a:cubicBezTo>
                        <a:pt x="421543" y="218040"/>
                        <a:pt x="407007" y="247112"/>
                        <a:pt x="385203" y="261648"/>
                      </a:cubicBezTo>
                      <a:cubicBezTo>
                        <a:pt x="356131" y="276184"/>
                        <a:pt x="312523" y="261648"/>
                        <a:pt x="290720" y="239844"/>
                      </a:cubicBezTo>
                      <a:close/>
                    </a:path>
                  </a:pathLst>
                </a:custGeom>
                <a:solidFill>
                  <a:srgbClr val="CA8C67"/>
                </a:solidFill>
                <a:ln w="72680" cap="flat">
                  <a:noFill/>
                  <a:prstDash val="solid"/>
                  <a:miter/>
                </a:ln>
              </p:spPr>
              <p:txBody>
                <a:bodyPr rtlCol="0" anchor="ctr"/>
                <a:lstStyle/>
                <a:p>
                  <a:endParaRPr lang="en-US"/>
                </a:p>
              </p:txBody>
            </p:sp>
            <p:grpSp>
              <p:nvGrpSpPr>
                <p:cNvPr id="133" name="Graphic 11">
                  <a:extLst>
                    <a:ext uri="{FF2B5EF4-FFF2-40B4-BE49-F238E27FC236}">
                      <a16:creationId xmlns:a16="http://schemas.microsoft.com/office/drawing/2014/main" xmlns="" id="{E4C91247-9F76-461B-AC2E-38D9169A2908}"/>
                    </a:ext>
                  </a:extLst>
                </p:cNvPr>
                <p:cNvGrpSpPr/>
                <p:nvPr/>
              </p:nvGrpSpPr>
              <p:grpSpPr>
                <a:xfrm>
                  <a:off x="4537937" y="5362655"/>
                  <a:ext cx="399739" cy="181699"/>
                  <a:chOff x="4537937" y="5362655"/>
                  <a:chExt cx="399739" cy="181699"/>
                </a:xfrm>
              </p:grpSpPr>
              <p:sp>
                <p:nvSpPr>
                  <p:cNvPr id="140" name="Freeform: Shape 139">
                    <a:extLst>
                      <a:ext uri="{FF2B5EF4-FFF2-40B4-BE49-F238E27FC236}">
                        <a16:creationId xmlns:a16="http://schemas.microsoft.com/office/drawing/2014/main" xmlns="" id="{2B437965-CA73-4CC6-AD6F-9543A45C3356}"/>
                      </a:ext>
                    </a:extLst>
                  </p:cNvPr>
                  <p:cNvSpPr/>
                  <p:nvPr/>
                </p:nvSpPr>
                <p:spPr>
                  <a:xfrm>
                    <a:off x="4567009" y="5369923"/>
                    <a:ext cx="370667" cy="165746"/>
                  </a:xfrm>
                  <a:custGeom>
                    <a:avLst/>
                    <a:gdLst>
                      <a:gd name="connsiteX0" fmla="*/ 159896 w 370667"/>
                      <a:gd name="connsiteY0" fmla="*/ 138092 h 165746"/>
                      <a:gd name="connsiteX1" fmla="*/ 261648 w 370667"/>
                      <a:gd name="connsiteY1" fmla="*/ 159896 h 165746"/>
                      <a:gd name="connsiteX2" fmla="*/ 312524 w 370667"/>
                      <a:gd name="connsiteY2" fmla="*/ 101752 h 165746"/>
                      <a:gd name="connsiteX3" fmla="*/ 370667 w 370667"/>
                      <a:gd name="connsiteY3" fmla="*/ 50876 h 165746"/>
                      <a:gd name="connsiteX4" fmla="*/ 239844 w 370667"/>
                      <a:gd name="connsiteY4" fmla="*/ 58144 h 165746"/>
                      <a:gd name="connsiteX5" fmla="*/ 72680 w 370667"/>
                      <a:gd name="connsiteY5" fmla="*/ 21804 h 165746"/>
                      <a:gd name="connsiteX6" fmla="*/ 0 w 370667"/>
                      <a:gd name="connsiteY6" fmla="*/ 0 h 165746"/>
                      <a:gd name="connsiteX7" fmla="*/ 29072 w 370667"/>
                      <a:gd name="connsiteY7" fmla="*/ 21804 h 165746"/>
                      <a:gd name="connsiteX8" fmla="*/ 159896 w 370667"/>
                      <a:gd name="connsiteY8" fmla="*/ 138092 h 165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0667" h="165746">
                        <a:moveTo>
                          <a:pt x="159896" y="138092"/>
                        </a:moveTo>
                        <a:cubicBezTo>
                          <a:pt x="188968" y="159896"/>
                          <a:pt x="225308" y="174432"/>
                          <a:pt x="261648" y="159896"/>
                        </a:cubicBezTo>
                        <a:cubicBezTo>
                          <a:pt x="283452" y="145360"/>
                          <a:pt x="297988" y="123556"/>
                          <a:pt x="312524" y="101752"/>
                        </a:cubicBezTo>
                        <a:cubicBezTo>
                          <a:pt x="327060" y="87216"/>
                          <a:pt x="348864" y="65412"/>
                          <a:pt x="370667" y="50876"/>
                        </a:cubicBezTo>
                        <a:cubicBezTo>
                          <a:pt x="327060" y="58144"/>
                          <a:pt x="283452" y="58144"/>
                          <a:pt x="239844" y="58144"/>
                        </a:cubicBezTo>
                        <a:cubicBezTo>
                          <a:pt x="181700" y="58144"/>
                          <a:pt x="123556" y="36340"/>
                          <a:pt x="72680" y="21804"/>
                        </a:cubicBezTo>
                        <a:cubicBezTo>
                          <a:pt x="50876" y="14536"/>
                          <a:pt x="21804" y="7268"/>
                          <a:pt x="0" y="0"/>
                        </a:cubicBezTo>
                        <a:cubicBezTo>
                          <a:pt x="7268" y="7268"/>
                          <a:pt x="21804" y="14536"/>
                          <a:pt x="29072" y="21804"/>
                        </a:cubicBezTo>
                        <a:cubicBezTo>
                          <a:pt x="65412" y="65412"/>
                          <a:pt x="109020" y="101752"/>
                          <a:pt x="159896" y="138092"/>
                        </a:cubicBezTo>
                        <a:close/>
                      </a:path>
                    </a:pathLst>
                  </a:custGeom>
                  <a:solidFill>
                    <a:srgbClr val="EB5961"/>
                  </a:solidFill>
                  <a:ln w="72680"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xmlns="" id="{A4377342-F4B0-4706-BCE6-06DE2F02BED8}"/>
                      </a:ext>
                    </a:extLst>
                  </p:cNvPr>
                  <p:cNvSpPr/>
                  <p:nvPr/>
                </p:nvSpPr>
                <p:spPr>
                  <a:xfrm>
                    <a:off x="4537937" y="5362655"/>
                    <a:ext cx="392471" cy="181699"/>
                  </a:xfrm>
                  <a:custGeom>
                    <a:avLst/>
                    <a:gdLst>
                      <a:gd name="connsiteX0" fmla="*/ 181700 w 392471"/>
                      <a:gd name="connsiteY0" fmla="*/ 145360 h 181699"/>
                      <a:gd name="connsiteX1" fmla="*/ 101752 w 392471"/>
                      <a:gd name="connsiteY1" fmla="*/ 79948 h 181699"/>
                      <a:gd name="connsiteX2" fmla="*/ 43608 w 392471"/>
                      <a:gd name="connsiteY2" fmla="*/ 29072 h 181699"/>
                      <a:gd name="connsiteX3" fmla="*/ 14536 w 392471"/>
                      <a:gd name="connsiteY3" fmla="*/ 7268 h 181699"/>
                      <a:gd name="connsiteX4" fmla="*/ 0 w 392471"/>
                      <a:gd name="connsiteY4" fmla="*/ 0 h 181699"/>
                      <a:gd name="connsiteX5" fmla="*/ 14536 w 392471"/>
                      <a:gd name="connsiteY5" fmla="*/ 7268 h 181699"/>
                      <a:gd name="connsiteX6" fmla="*/ 87216 w 392471"/>
                      <a:gd name="connsiteY6" fmla="*/ 29072 h 181699"/>
                      <a:gd name="connsiteX7" fmla="*/ 130824 w 392471"/>
                      <a:gd name="connsiteY7" fmla="*/ 43608 h 181699"/>
                      <a:gd name="connsiteX8" fmla="*/ 254380 w 392471"/>
                      <a:gd name="connsiteY8" fmla="*/ 65412 h 181699"/>
                      <a:gd name="connsiteX9" fmla="*/ 377936 w 392471"/>
                      <a:gd name="connsiteY9" fmla="*/ 58144 h 181699"/>
                      <a:gd name="connsiteX10" fmla="*/ 385203 w 392471"/>
                      <a:gd name="connsiteY10" fmla="*/ 58144 h 181699"/>
                      <a:gd name="connsiteX11" fmla="*/ 392471 w 392471"/>
                      <a:gd name="connsiteY11" fmla="*/ 65412 h 181699"/>
                      <a:gd name="connsiteX12" fmla="*/ 334328 w 392471"/>
                      <a:gd name="connsiteY12" fmla="*/ 116288 h 181699"/>
                      <a:gd name="connsiteX13" fmla="*/ 319792 w 392471"/>
                      <a:gd name="connsiteY13" fmla="*/ 130824 h 181699"/>
                      <a:gd name="connsiteX14" fmla="*/ 276184 w 392471"/>
                      <a:gd name="connsiteY14" fmla="*/ 174432 h 181699"/>
                      <a:gd name="connsiteX15" fmla="*/ 261648 w 392471"/>
                      <a:gd name="connsiteY15" fmla="*/ 181700 h 181699"/>
                      <a:gd name="connsiteX16" fmla="*/ 181700 w 392471"/>
                      <a:gd name="connsiteY16" fmla="*/ 145360 h 181699"/>
                      <a:gd name="connsiteX17" fmla="*/ 261648 w 392471"/>
                      <a:gd name="connsiteY17" fmla="*/ 72680 h 181699"/>
                      <a:gd name="connsiteX18" fmla="*/ 138092 w 392471"/>
                      <a:gd name="connsiteY18" fmla="*/ 50876 h 181699"/>
                      <a:gd name="connsiteX19" fmla="*/ 94484 w 392471"/>
                      <a:gd name="connsiteY19" fmla="*/ 36340 h 181699"/>
                      <a:gd name="connsiteX20" fmla="*/ 36340 w 392471"/>
                      <a:gd name="connsiteY20" fmla="*/ 14536 h 181699"/>
                      <a:gd name="connsiteX21" fmla="*/ 50876 w 392471"/>
                      <a:gd name="connsiteY21" fmla="*/ 29072 h 181699"/>
                      <a:gd name="connsiteX22" fmla="*/ 109020 w 392471"/>
                      <a:gd name="connsiteY22" fmla="*/ 79948 h 181699"/>
                      <a:gd name="connsiteX23" fmla="*/ 188968 w 392471"/>
                      <a:gd name="connsiteY23" fmla="*/ 145360 h 181699"/>
                      <a:gd name="connsiteX24" fmla="*/ 268916 w 392471"/>
                      <a:gd name="connsiteY24" fmla="*/ 167164 h 181699"/>
                      <a:gd name="connsiteX25" fmla="*/ 283452 w 392471"/>
                      <a:gd name="connsiteY25" fmla="*/ 159896 h 181699"/>
                      <a:gd name="connsiteX26" fmla="*/ 327060 w 392471"/>
                      <a:gd name="connsiteY26" fmla="*/ 116288 h 181699"/>
                      <a:gd name="connsiteX27" fmla="*/ 341596 w 392471"/>
                      <a:gd name="connsiteY27" fmla="*/ 101752 h 181699"/>
                      <a:gd name="connsiteX28" fmla="*/ 392471 w 392471"/>
                      <a:gd name="connsiteY28" fmla="*/ 58144 h 181699"/>
                      <a:gd name="connsiteX29" fmla="*/ 261648 w 392471"/>
                      <a:gd name="connsiteY29" fmla="*/ 72680 h 181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92471" h="181699">
                        <a:moveTo>
                          <a:pt x="181700" y="145360"/>
                        </a:moveTo>
                        <a:cubicBezTo>
                          <a:pt x="152628" y="123556"/>
                          <a:pt x="130824" y="101752"/>
                          <a:pt x="101752" y="79948"/>
                        </a:cubicBezTo>
                        <a:cubicBezTo>
                          <a:pt x="79948" y="65412"/>
                          <a:pt x="65412" y="43608"/>
                          <a:pt x="43608" y="29072"/>
                        </a:cubicBezTo>
                        <a:cubicBezTo>
                          <a:pt x="36340" y="21804"/>
                          <a:pt x="21804" y="14536"/>
                          <a:pt x="14536" y="7268"/>
                        </a:cubicBezTo>
                        <a:lnTo>
                          <a:pt x="0" y="0"/>
                        </a:lnTo>
                        <a:lnTo>
                          <a:pt x="14536" y="7268"/>
                        </a:lnTo>
                        <a:cubicBezTo>
                          <a:pt x="36340" y="14536"/>
                          <a:pt x="65412" y="29072"/>
                          <a:pt x="87216" y="29072"/>
                        </a:cubicBezTo>
                        <a:cubicBezTo>
                          <a:pt x="101752" y="29072"/>
                          <a:pt x="116288" y="36340"/>
                          <a:pt x="130824" y="43608"/>
                        </a:cubicBezTo>
                        <a:cubicBezTo>
                          <a:pt x="174432" y="50876"/>
                          <a:pt x="210772" y="65412"/>
                          <a:pt x="254380" y="65412"/>
                        </a:cubicBezTo>
                        <a:cubicBezTo>
                          <a:pt x="283452" y="65412"/>
                          <a:pt x="334328" y="65412"/>
                          <a:pt x="377936" y="58144"/>
                        </a:cubicBezTo>
                        <a:lnTo>
                          <a:pt x="385203" y="58144"/>
                        </a:lnTo>
                        <a:lnTo>
                          <a:pt x="392471" y="65412"/>
                        </a:lnTo>
                        <a:cubicBezTo>
                          <a:pt x="370667" y="79948"/>
                          <a:pt x="348863" y="94484"/>
                          <a:pt x="334328" y="116288"/>
                        </a:cubicBezTo>
                        <a:cubicBezTo>
                          <a:pt x="334328" y="123556"/>
                          <a:pt x="327060" y="123556"/>
                          <a:pt x="319792" y="130824"/>
                        </a:cubicBezTo>
                        <a:cubicBezTo>
                          <a:pt x="305256" y="145360"/>
                          <a:pt x="290720" y="167164"/>
                          <a:pt x="276184" y="174432"/>
                        </a:cubicBezTo>
                        <a:cubicBezTo>
                          <a:pt x="268916" y="174432"/>
                          <a:pt x="261648" y="181700"/>
                          <a:pt x="261648" y="181700"/>
                        </a:cubicBezTo>
                        <a:cubicBezTo>
                          <a:pt x="239844" y="181700"/>
                          <a:pt x="203504" y="159896"/>
                          <a:pt x="181700" y="145360"/>
                        </a:cubicBezTo>
                        <a:close/>
                        <a:moveTo>
                          <a:pt x="261648" y="72680"/>
                        </a:moveTo>
                        <a:cubicBezTo>
                          <a:pt x="218040" y="72680"/>
                          <a:pt x="174432" y="58144"/>
                          <a:pt x="138092" y="50876"/>
                        </a:cubicBezTo>
                        <a:cubicBezTo>
                          <a:pt x="123556" y="43608"/>
                          <a:pt x="109020" y="43608"/>
                          <a:pt x="94484" y="36340"/>
                        </a:cubicBezTo>
                        <a:cubicBezTo>
                          <a:pt x="72680" y="29072"/>
                          <a:pt x="50876" y="21804"/>
                          <a:pt x="36340" y="14536"/>
                        </a:cubicBezTo>
                        <a:cubicBezTo>
                          <a:pt x="43608" y="21804"/>
                          <a:pt x="50876" y="21804"/>
                          <a:pt x="50876" y="29072"/>
                        </a:cubicBezTo>
                        <a:cubicBezTo>
                          <a:pt x="72680" y="43608"/>
                          <a:pt x="87216" y="65412"/>
                          <a:pt x="109020" y="79948"/>
                        </a:cubicBezTo>
                        <a:cubicBezTo>
                          <a:pt x="130824" y="101752"/>
                          <a:pt x="159896" y="123556"/>
                          <a:pt x="188968" y="145360"/>
                        </a:cubicBezTo>
                        <a:cubicBezTo>
                          <a:pt x="210772" y="159896"/>
                          <a:pt x="239844" y="174432"/>
                          <a:pt x="268916" y="167164"/>
                        </a:cubicBezTo>
                        <a:cubicBezTo>
                          <a:pt x="276184" y="167164"/>
                          <a:pt x="283452" y="167164"/>
                          <a:pt x="283452" y="159896"/>
                        </a:cubicBezTo>
                        <a:cubicBezTo>
                          <a:pt x="297988" y="152628"/>
                          <a:pt x="312523" y="130824"/>
                          <a:pt x="327060" y="116288"/>
                        </a:cubicBezTo>
                        <a:cubicBezTo>
                          <a:pt x="334328" y="109020"/>
                          <a:pt x="334328" y="109020"/>
                          <a:pt x="341596" y="101752"/>
                        </a:cubicBezTo>
                        <a:cubicBezTo>
                          <a:pt x="356131" y="87216"/>
                          <a:pt x="370667" y="72680"/>
                          <a:pt x="392471" y="58144"/>
                        </a:cubicBezTo>
                        <a:cubicBezTo>
                          <a:pt x="341596" y="72680"/>
                          <a:pt x="297988" y="72680"/>
                          <a:pt x="261648" y="72680"/>
                        </a:cubicBezTo>
                        <a:close/>
                      </a:path>
                    </a:pathLst>
                  </a:custGeom>
                  <a:solidFill>
                    <a:srgbClr val="CA8C67"/>
                  </a:solidFill>
                  <a:ln w="72680" cap="flat">
                    <a:noFill/>
                    <a:prstDash val="solid"/>
                    <a:miter/>
                  </a:ln>
                </p:spPr>
                <p:txBody>
                  <a:bodyPr rtlCol="0" anchor="ctr"/>
                  <a:lstStyle/>
                  <a:p>
                    <a:endParaRPr lang="en-US"/>
                  </a:p>
                </p:txBody>
              </p:sp>
            </p:grpSp>
            <p:grpSp>
              <p:nvGrpSpPr>
                <p:cNvPr id="134" name="Graphic 11">
                  <a:extLst>
                    <a:ext uri="{FF2B5EF4-FFF2-40B4-BE49-F238E27FC236}">
                      <a16:creationId xmlns:a16="http://schemas.microsoft.com/office/drawing/2014/main" xmlns="" id="{C0FAC2AC-1B43-4BAF-A95A-78FAA73CA623}"/>
                    </a:ext>
                  </a:extLst>
                </p:cNvPr>
                <p:cNvGrpSpPr/>
                <p:nvPr/>
              </p:nvGrpSpPr>
              <p:grpSpPr>
                <a:xfrm>
                  <a:off x="4545205" y="5369923"/>
                  <a:ext cx="385203" cy="112250"/>
                  <a:chOff x="4545205" y="5369923"/>
                  <a:chExt cx="385203" cy="112250"/>
                </a:xfrm>
              </p:grpSpPr>
              <p:sp>
                <p:nvSpPr>
                  <p:cNvPr id="138" name="Freeform: Shape 137">
                    <a:extLst>
                      <a:ext uri="{FF2B5EF4-FFF2-40B4-BE49-F238E27FC236}">
                        <a16:creationId xmlns:a16="http://schemas.microsoft.com/office/drawing/2014/main" xmlns="" id="{14BD8EB4-AFFF-4736-A18D-CFC2145EBC01}"/>
                      </a:ext>
                    </a:extLst>
                  </p:cNvPr>
                  <p:cNvSpPr/>
                  <p:nvPr/>
                </p:nvSpPr>
                <p:spPr>
                  <a:xfrm>
                    <a:off x="4559741" y="5377191"/>
                    <a:ext cx="370667" cy="103568"/>
                  </a:xfrm>
                  <a:custGeom>
                    <a:avLst/>
                    <a:gdLst>
                      <a:gd name="connsiteX0" fmla="*/ 174432 w 370667"/>
                      <a:gd name="connsiteY0" fmla="*/ 101752 h 103568"/>
                      <a:gd name="connsiteX1" fmla="*/ 101752 w 370667"/>
                      <a:gd name="connsiteY1" fmla="*/ 87216 h 103568"/>
                      <a:gd name="connsiteX2" fmla="*/ 29072 w 370667"/>
                      <a:gd name="connsiteY2" fmla="*/ 21804 h 103568"/>
                      <a:gd name="connsiteX3" fmla="*/ 0 w 370667"/>
                      <a:gd name="connsiteY3" fmla="*/ 0 h 103568"/>
                      <a:gd name="connsiteX4" fmla="*/ 72680 w 370667"/>
                      <a:gd name="connsiteY4" fmla="*/ 21804 h 103568"/>
                      <a:gd name="connsiteX5" fmla="*/ 239844 w 370667"/>
                      <a:gd name="connsiteY5" fmla="*/ 58144 h 103568"/>
                      <a:gd name="connsiteX6" fmla="*/ 370667 w 370667"/>
                      <a:gd name="connsiteY6" fmla="*/ 50876 h 103568"/>
                      <a:gd name="connsiteX7" fmla="*/ 319792 w 370667"/>
                      <a:gd name="connsiteY7" fmla="*/ 94484 h 103568"/>
                      <a:gd name="connsiteX8" fmla="*/ 174432 w 370667"/>
                      <a:gd name="connsiteY8" fmla="*/ 101752 h 10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0667" h="103568">
                        <a:moveTo>
                          <a:pt x="174432" y="101752"/>
                        </a:moveTo>
                        <a:cubicBezTo>
                          <a:pt x="152628" y="101752"/>
                          <a:pt x="123556" y="94484"/>
                          <a:pt x="101752" y="87216"/>
                        </a:cubicBezTo>
                        <a:cubicBezTo>
                          <a:pt x="79948" y="65412"/>
                          <a:pt x="50876" y="43608"/>
                          <a:pt x="29072" y="21804"/>
                        </a:cubicBezTo>
                        <a:cubicBezTo>
                          <a:pt x="21804" y="14536"/>
                          <a:pt x="7268" y="7268"/>
                          <a:pt x="0" y="0"/>
                        </a:cubicBezTo>
                        <a:cubicBezTo>
                          <a:pt x="21804" y="7268"/>
                          <a:pt x="50876" y="21804"/>
                          <a:pt x="72680" y="21804"/>
                        </a:cubicBezTo>
                        <a:cubicBezTo>
                          <a:pt x="130824" y="36340"/>
                          <a:pt x="181700" y="58144"/>
                          <a:pt x="239844" y="58144"/>
                        </a:cubicBezTo>
                        <a:cubicBezTo>
                          <a:pt x="276184" y="58144"/>
                          <a:pt x="327060" y="58144"/>
                          <a:pt x="370667" y="50876"/>
                        </a:cubicBezTo>
                        <a:cubicBezTo>
                          <a:pt x="348864" y="65412"/>
                          <a:pt x="334328" y="79948"/>
                          <a:pt x="319792" y="94484"/>
                        </a:cubicBezTo>
                        <a:cubicBezTo>
                          <a:pt x="268916" y="109020"/>
                          <a:pt x="210772" y="101752"/>
                          <a:pt x="174432" y="101752"/>
                        </a:cubicBezTo>
                        <a:close/>
                      </a:path>
                    </a:pathLst>
                  </a:custGeom>
                  <a:solidFill>
                    <a:srgbClr val="FFFFFF"/>
                  </a:solidFill>
                  <a:ln w="72680"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xmlns="" id="{73DD2D6E-A607-4BC7-A1B0-881FD1124F26}"/>
                      </a:ext>
                    </a:extLst>
                  </p:cNvPr>
                  <p:cNvSpPr/>
                  <p:nvPr/>
                </p:nvSpPr>
                <p:spPr>
                  <a:xfrm>
                    <a:off x="4545205" y="5369923"/>
                    <a:ext cx="385203" cy="112250"/>
                  </a:xfrm>
                  <a:custGeom>
                    <a:avLst/>
                    <a:gdLst>
                      <a:gd name="connsiteX0" fmla="*/ 188968 w 385203"/>
                      <a:gd name="connsiteY0" fmla="*/ 109020 h 112250"/>
                      <a:gd name="connsiteX1" fmla="*/ 116288 w 385203"/>
                      <a:gd name="connsiteY1" fmla="*/ 94484 h 112250"/>
                      <a:gd name="connsiteX2" fmla="*/ 116288 w 385203"/>
                      <a:gd name="connsiteY2" fmla="*/ 94484 h 112250"/>
                      <a:gd name="connsiteX3" fmla="*/ 101752 w 385203"/>
                      <a:gd name="connsiteY3" fmla="*/ 79948 h 112250"/>
                      <a:gd name="connsiteX4" fmla="*/ 43608 w 385203"/>
                      <a:gd name="connsiteY4" fmla="*/ 29072 h 112250"/>
                      <a:gd name="connsiteX5" fmla="*/ 14536 w 385203"/>
                      <a:gd name="connsiteY5" fmla="*/ 7268 h 112250"/>
                      <a:gd name="connsiteX6" fmla="*/ 0 w 385203"/>
                      <a:gd name="connsiteY6" fmla="*/ 0 h 112250"/>
                      <a:gd name="connsiteX7" fmla="*/ 14536 w 385203"/>
                      <a:gd name="connsiteY7" fmla="*/ 7268 h 112250"/>
                      <a:gd name="connsiteX8" fmla="*/ 87216 w 385203"/>
                      <a:gd name="connsiteY8" fmla="*/ 29072 h 112250"/>
                      <a:gd name="connsiteX9" fmla="*/ 130824 w 385203"/>
                      <a:gd name="connsiteY9" fmla="*/ 43608 h 112250"/>
                      <a:gd name="connsiteX10" fmla="*/ 254380 w 385203"/>
                      <a:gd name="connsiteY10" fmla="*/ 65412 h 112250"/>
                      <a:gd name="connsiteX11" fmla="*/ 377935 w 385203"/>
                      <a:gd name="connsiteY11" fmla="*/ 58144 h 112250"/>
                      <a:gd name="connsiteX12" fmla="*/ 385203 w 385203"/>
                      <a:gd name="connsiteY12" fmla="*/ 58144 h 112250"/>
                      <a:gd name="connsiteX13" fmla="*/ 385203 w 385203"/>
                      <a:gd name="connsiteY13" fmla="*/ 58144 h 112250"/>
                      <a:gd name="connsiteX14" fmla="*/ 334328 w 385203"/>
                      <a:gd name="connsiteY14" fmla="*/ 101752 h 112250"/>
                      <a:gd name="connsiteX15" fmla="*/ 334328 w 385203"/>
                      <a:gd name="connsiteY15" fmla="*/ 101752 h 112250"/>
                      <a:gd name="connsiteX16" fmla="*/ 334328 w 385203"/>
                      <a:gd name="connsiteY16" fmla="*/ 101752 h 112250"/>
                      <a:gd name="connsiteX17" fmla="*/ 312523 w 385203"/>
                      <a:gd name="connsiteY17" fmla="*/ 109020 h 112250"/>
                      <a:gd name="connsiteX18" fmla="*/ 312523 w 385203"/>
                      <a:gd name="connsiteY18" fmla="*/ 109020 h 112250"/>
                      <a:gd name="connsiteX19" fmla="*/ 188968 w 385203"/>
                      <a:gd name="connsiteY19" fmla="*/ 109020 h 112250"/>
                      <a:gd name="connsiteX20" fmla="*/ 377935 w 385203"/>
                      <a:gd name="connsiteY20" fmla="*/ 58144 h 112250"/>
                      <a:gd name="connsiteX21" fmla="*/ 261648 w 385203"/>
                      <a:gd name="connsiteY21" fmla="*/ 65412 h 112250"/>
                      <a:gd name="connsiteX22" fmla="*/ 138092 w 385203"/>
                      <a:gd name="connsiteY22" fmla="*/ 43608 h 112250"/>
                      <a:gd name="connsiteX23" fmla="*/ 94484 w 385203"/>
                      <a:gd name="connsiteY23" fmla="*/ 29072 h 112250"/>
                      <a:gd name="connsiteX24" fmla="*/ 36340 w 385203"/>
                      <a:gd name="connsiteY24" fmla="*/ 7268 h 112250"/>
                      <a:gd name="connsiteX25" fmla="*/ 50876 w 385203"/>
                      <a:gd name="connsiteY25" fmla="*/ 21804 h 112250"/>
                      <a:gd name="connsiteX26" fmla="*/ 109020 w 385203"/>
                      <a:gd name="connsiteY26" fmla="*/ 72680 h 112250"/>
                      <a:gd name="connsiteX27" fmla="*/ 123556 w 385203"/>
                      <a:gd name="connsiteY27" fmla="*/ 87216 h 112250"/>
                      <a:gd name="connsiteX28" fmla="*/ 196236 w 385203"/>
                      <a:gd name="connsiteY28" fmla="*/ 101752 h 112250"/>
                      <a:gd name="connsiteX29" fmla="*/ 312523 w 385203"/>
                      <a:gd name="connsiteY29" fmla="*/ 101752 h 112250"/>
                      <a:gd name="connsiteX30" fmla="*/ 334328 w 385203"/>
                      <a:gd name="connsiteY30" fmla="*/ 94484 h 112250"/>
                      <a:gd name="connsiteX31" fmla="*/ 377935 w 385203"/>
                      <a:gd name="connsiteY31" fmla="*/ 58144 h 112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85203" h="112250">
                        <a:moveTo>
                          <a:pt x="188968" y="109020"/>
                        </a:moveTo>
                        <a:cubicBezTo>
                          <a:pt x="167164" y="109020"/>
                          <a:pt x="145360" y="101752"/>
                          <a:pt x="116288" y="94484"/>
                        </a:cubicBezTo>
                        <a:lnTo>
                          <a:pt x="116288" y="94484"/>
                        </a:lnTo>
                        <a:cubicBezTo>
                          <a:pt x="109020" y="87216"/>
                          <a:pt x="101752" y="87216"/>
                          <a:pt x="101752" y="79948"/>
                        </a:cubicBezTo>
                        <a:cubicBezTo>
                          <a:pt x="79948" y="65412"/>
                          <a:pt x="65412" y="43608"/>
                          <a:pt x="43608" y="29072"/>
                        </a:cubicBezTo>
                        <a:cubicBezTo>
                          <a:pt x="36340" y="21804"/>
                          <a:pt x="21804" y="14536"/>
                          <a:pt x="14536" y="7268"/>
                        </a:cubicBezTo>
                        <a:lnTo>
                          <a:pt x="0" y="0"/>
                        </a:lnTo>
                        <a:lnTo>
                          <a:pt x="14536" y="7268"/>
                        </a:lnTo>
                        <a:cubicBezTo>
                          <a:pt x="36340" y="14536"/>
                          <a:pt x="65412" y="29072"/>
                          <a:pt x="87216" y="29072"/>
                        </a:cubicBezTo>
                        <a:cubicBezTo>
                          <a:pt x="101752" y="29072"/>
                          <a:pt x="116288" y="36340"/>
                          <a:pt x="130824" y="43608"/>
                        </a:cubicBezTo>
                        <a:cubicBezTo>
                          <a:pt x="174432" y="50876"/>
                          <a:pt x="210772" y="65412"/>
                          <a:pt x="254380" y="65412"/>
                        </a:cubicBezTo>
                        <a:cubicBezTo>
                          <a:pt x="283452" y="65412"/>
                          <a:pt x="334328" y="65412"/>
                          <a:pt x="377935" y="58144"/>
                        </a:cubicBezTo>
                        <a:lnTo>
                          <a:pt x="385203" y="58144"/>
                        </a:lnTo>
                        <a:lnTo>
                          <a:pt x="385203" y="58144"/>
                        </a:lnTo>
                        <a:cubicBezTo>
                          <a:pt x="363399" y="72680"/>
                          <a:pt x="348863" y="87216"/>
                          <a:pt x="334328" y="101752"/>
                        </a:cubicBezTo>
                        <a:lnTo>
                          <a:pt x="334328" y="101752"/>
                        </a:lnTo>
                        <a:lnTo>
                          <a:pt x="334328" y="101752"/>
                        </a:lnTo>
                        <a:cubicBezTo>
                          <a:pt x="327060" y="101752"/>
                          <a:pt x="319792" y="109020"/>
                          <a:pt x="312523" y="109020"/>
                        </a:cubicBezTo>
                        <a:lnTo>
                          <a:pt x="312523" y="109020"/>
                        </a:lnTo>
                        <a:cubicBezTo>
                          <a:pt x="254380" y="116288"/>
                          <a:pt x="210772" y="109020"/>
                          <a:pt x="188968" y="109020"/>
                        </a:cubicBezTo>
                        <a:close/>
                        <a:moveTo>
                          <a:pt x="377935" y="58144"/>
                        </a:moveTo>
                        <a:cubicBezTo>
                          <a:pt x="334328" y="65412"/>
                          <a:pt x="290720" y="65412"/>
                          <a:pt x="261648" y="65412"/>
                        </a:cubicBezTo>
                        <a:cubicBezTo>
                          <a:pt x="218040" y="65412"/>
                          <a:pt x="174432" y="50876"/>
                          <a:pt x="138092" y="43608"/>
                        </a:cubicBezTo>
                        <a:cubicBezTo>
                          <a:pt x="123556" y="36340"/>
                          <a:pt x="109020" y="36340"/>
                          <a:pt x="94484" y="29072"/>
                        </a:cubicBezTo>
                        <a:cubicBezTo>
                          <a:pt x="72680" y="21804"/>
                          <a:pt x="50876" y="14536"/>
                          <a:pt x="36340" y="7268"/>
                        </a:cubicBezTo>
                        <a:cubicBezTo>
                          <a:pt x="43608" y="14536"/>
                          <a:pt x="50876" y="14536"/>
                          <a:pt x="50876" y="21804"/>
                        </a:cubicBezTo>
                        <a:cubicBezTo>
                          <a:pt x="72680" y="36340"/>
                          <a:pt x="87216" y="58144"/>
                          <a:pt x="109020" y="72680"/>
                        </a:cubicBezTo>
                        <a:cubicBezTo>
                          <a:pt x="116288" y="79948"/>
                          <a:pt x="123556" y="79948"/>
                          <a:pt x="123556" y="87216"/>
                        </a:cubicBezTo>
                        <a:cubicBezTo>
                          <a:pt x="145360" y="94484"/>
                          <a:pt x="167164" y="101752"/>
                          <a:pt x="196236" y="101752"/>
                        </a:cubicBezTo>
                        <a:cubicBezTo>
                          <a:pt x="218040" y="101752"/>
                          <a:pt x="261648" y="109020"/>
                          <a:pt x="312523" y="101752"/>
                        </a:cubicBezTo>
                        <a:cubicBezTo>
                          <a:pt x="319792" y="101752"/>
                          <a:pt x="327060" y="94484"/>
                          <a:pt x="334328" y="94484"/>
                        </a:cubicBezTo>
                        <a:cubicBezTo>
                          <a:pt x="341595" y="79948"/>
                          <a:pt x="363399" y="65412"/>
                          <a:pt x="377935" y="58144"/>
                        </a:cubicBezTo>
                        <a:close/>
                      </a:path>
                    </a:pathLst>
                  </a:custGeom>
                  <a:solidFill>
                    <a:srgbClr val="CA8C67"/>
                  </a:solidFill>
                  <a:ln w="72680" cap="flat">
                    <a:noFill/>
                    <a:prstDash val="solid"/>
                    <a:miter/>
                  </a:ln>
                </p:spPr>
                <p:txBody>
                  <a:bodyPr rtlCol="0" anchor="ctr"/>
                  <a:lstStyle/>
                  <a:p>
                    <a:endParaRPr lang="en-US"/>
                  </a:p>
                </p:txBody>
              </p:sp>
            </p:grpSp>
            <p:sp>
              <p:nvSpPr>
                <p:cNvPr id="135" name="Freeform: Shape 134">
                  <a:extLst>
                    <a:ext uri="{FF2B5EF4-FFF2-40B4-BE49-F238E27FC236}">
                      <a16:creationId xmlns:a16="http://schemas.microsoft.com/office/drawing/2014/main" xmlns="" id="{AE65DAD5-13A4-40C3-9DB1-B2B01DE4A384}"/>
                    </a:ext>
                  </a:extLst>
                </p:cNvPr>
                <p:cNvSpPr/>
                <p:nvPr/>
              </p:nvSpPr>
              <p:spPr>
                <a:xfrm>
                  <a:off x="5021882" y="4890236"/>
                  <a:ext cx="489965" cy="148589"/>
                </a:xfrm>
                <a:custGeom>
                  <a:avLst/>
                  <a:gdLst>
                    <a:gd name="connsiteX0" fmla="*/ 10278 w 489965"/>
                    <a:gd name="connsiteY0" fmla="*/ 65412 h 148589"/>
                    <a:gd name="connsiteX1" fmla="*/ 257390 w 489965"/>
                    <a:gd name="connsiteY1" fmla="*/ 123556 h 148589"/>
                    <a:gd name="connsiteX2" fmla="*/ 482698 w 489965"/>
                    <a:gd name="connsiteY2" fmla="*/ 0 h 148589"/>
                    <a:gd name="connsiteX3" fmla="*/ 489966 w 489965"/>
                    <a:gd name="connsiteY3" fmla="*/ 0 h 148589"/>
                    <a:gd name="connsiteX4" fmla="*/ 264658 w 489965"/>
                    <a:gd name="connsiteY4" fmla="*/ 145360 h 148589"/>
                    <a:gd name="connsiteX5" fmla="*/ 3011 w 489965"/>
                    <a:gd name="connsiteY5" fmla="*/ 72680 h 148589"/>
                    <a:gd name="connsiteX6" fmla="*/ 10278 w 489965"/>
                    <a:gd name="connsiteY6" fmla="*/ 65412 h 148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9965" h="148589">
                      <a:moveTo>
                        <a:pt x="10278" y="65412"/>
                      </a:moveTo>
                      <a:cubicBezTo>
                        <a:pt x="90226" y="94484"/>
                        <a:pt x="170174" y="130824"/>
                        <a:pt x="257390" y="123556"/>
                      </a:cubicBezTo>
                      <a:cubicBezTo>
                        <a:pt x="344606" y="116288"/>
                        <a:pt x="424554" y="65412"/>
                        <a:pt x="482698" y="0"/>
                      </a:cubicBezTo>
                      <a:cubicBezTo>
                        <a:pt x="482698" y="0"/>
                        <a:pt x="489966" y="0"/>
                        <a:pt x="489966" y="0"/>
                      </a:cubicBezTo>
                      <a:cubicBezTo>
                        <a:pt x="439090" y="87216"/>
                        <a:pt x="366410" y="130824"/>
                        <a:pt x="264658" y="145360"/>
                      </a:cubicBezTo>
                      <a:cubicBezTo>
                        <a:pt x="184710" y="159896"/>
                        <a:pt x="75690" y="123556"/>
                        <a:pt x="3011" y="72680"/>
                      </a:cubicBezTo>
                      <a:cubicBezTo>
                        <a:pt x="-4258" y="72680"/>
                        <a:pt x="3011" y="58144"/>
                        <a:pt x="10278" y="65412"/>
                      </a:cubicBezTo>
                      <a:close/>
                    </a:path>
                  </a:pathLst>
                </a:custGeom>
                <a:solidFill>
                  <a:srgbClr val="CA8C67"/>
                </a:solidFill>
                <a:ln w="72680"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xmlns="" id="{44D5C565-B720-4B6F-B7A9-32497EFFB040}"/>
                    </a:ext>
                  </a:extLst>
                </p:cNvPr>
                <p:cNvSpPr/>
                <p:nvPr/>
              </p:nvSpPr>
              <p:spPr>
                <a:xfrm>
                  <a:off x="4654225" y="5566159"/>
                  <a:ext cx="225307" cy="92918"/>
                </a:xfrm>
                <a:custGeom>
                  <a:avLst/>
                  <a:gdLst>
                    <a:gd name="connsiteX0" fmla="*/ 21804 w 225307"/>
                    <a:gd name="connsiteY0" fmla="*/ 58144 h 92918"/>
                    <a:gd name="connsiteX1" fmla="*/ 0 w 225307"/>
                    <a:gd name="connsiteY1" fmla="*/ 14536 h 92918"/>
                    <a:gd name="connsiteX2" fmla="*/ 0 w 225307"/>
                    <a:gd name="connsiteY2" fmla="*/ 14536 h 92918"/>
                    <a:gd name="connsiteX3" fmla="*/ 87216 w 225307"/>
                    <a:gd name="connsiteY3" fmla="*/ 72680 h 92918"/>
                    <a:gd name="connsiteX4" fmla="*/ 188968 w 225307"/>
                    <a:gd name="connsiteY4" fmla="*/ 29072 h 92918"/>
                    <a:gd name="connsiteX5" fmla="*/ 225308 w 225307"/>
                    <a:gd name="connsiteY5" fmla="*/ 0 h 92918"/>
                    <a:gd name="connsiteX6" fmla="*/ 130824 w 225307"/>
                    <a:gd name="connsiteY6" fmla="*/ 87216 h 92918"/>
                    <a:gd name="connsiteX7" fmla="*/ 21804 w 225307"/>
                    <a:gd name="connsiteY7" fmla="*/ 58144 h 92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5307" h="92918">
                      <a:moveTo>
                        <a:pt x="21804" y="58144"/>
                      </a:moveTo>
                      <a:cubicBezTo>
                        <a:pt x="14536" y="43608"/>
                        <a:pt x="7268" y="29072"/>
                        <a:pt x="0" y="14536"/>
                      </a:cubicBezTo>
                      <a:cubicBezTo>
                        <a:pt x="0" y="14536"/>
                        <a:pt x="0" y="14536"/>
                        <a:pt x="0" y="14536"/>
                      </a:cubicBezTo>
                      <a:cubicBezTo>
                        <a:pt x="21804" y="43608"/>
                        <a:pt x="50876" y="65412"/>
                        <a:pt x="87216" y="72680"/>
                      </a:cubicBezTo>
                      <a:cubicBezTo>
                        <a:pt x="138092" y="87216"/>
                        <a:pt x="167164" y="58144"/>
                        <a:pt x="188968" y="29072"/>
                      </a:cubicBezTo>
                      <a:cubicBezTo>
                        <a:pt x="203504" y="21804"/>
                        <a:pt x="210772" y="7268"/>
                        <a:pt x="225308" y="0"/>
                      </a:cubicBezTo>
                      <a:cubicBezTo>
                        <a:pt x="203504" y="36340"/>
                        <a:pt x="181700" y="79948"/>
                        <a:pt x="130824" y="87216"/>
                      </a:cubicBezTo>
                      <a:cubicBezTo>
                        <a:pt x="87216" y="101752"/>
                        <a:pt x="50876" y="87216"/>
                        <a:pt x="21804" y="58144"/>
                      </a:cubicBezTo>
                      <a:close/>
                    </a:path>
                  </a:pathLst>
                </a:custGeom>
                <a:solidFill>
                  <a:srgbClr val="CA8C67"/>
                </a:solidFill>
                <a:ln w="72680"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xmlns="" id="{E3050A8E-A5ED-4467-A225-96091E992464}"/>
                    </a:ext>
                  </a:extLst>
                </p:cNvPr>
                <p:cNvSpPr/>
                <p:nvPr/>
              </p:nvSpPr>
              <p:spPr>
                <a:xfrm>
                  <a:off x="4638997" y="5573427"/>
                  <a:ext cx="204196" cy="123555"/>
                </a:xfrm>
                <a:custGeom>
                  <a:avLst/>
                  <a:gdLst>
                    <a:gd name="connsiteX0" fmla="*/ 131516 w 204196"/>
                    <a:gd name="connsiteY0" fmla="*/ 123556 h 123555"/>
                    <a:gd name="connsiteX1" fmla="*/ 109712 w 204196"/>
                    <a:gd name="connsiteY1" fmla="*/ 123556 h 123555"/>
                    <a:gd name="connsiteX2" fmla="*/ 692 w 204196"/>
                    <a:gd name="connsiteY2" fmla="*/ 0 h 123555"/>
                    <a:gd name="connsiteX3" fmla="*/ 7960 w 204196"/>
                    <a:gd name="connsiteY3" fmla="*/ 0 h 123555"/>
                    <a:gd name="connsiteX4" fmla="*/ 7960 w 204196"/>
                    <a:gd name="connsiteY4" fmla="*/ 0 h 123555"/>
                    <a:gd name="connsiteX5" fmla="*/ 7960 w 204196"/>
                    <a:gd name="connsiteY5" fmla="*/ 0 h 123555"/>
                    <a:gd name="connsiteX6" fmla="*/ 7960 w 204196"/>
                    <a:gd name="connsiteY6" fmla="*/ 0 h 123555"/>
                    <a:gd name="connsiteX7" fmla="*/ 51568 w 204196"/>
                    <a:gd name="connsiteY7" fmla="*/ 50876 h 123555"/>
                    <a:gd name="connsiteX8" fmla="*/ 131516 w 204196"/>
                    <a:gd name="connsiteY8" fmla="*/ 65412 h 123555"/>
                    <a:gd name="connsiteX9" fmla="*/ 167856 w 204196"/>
                    <a:gd name="connsiteY9" fmla="*/ 58144 h 123555"/>
                    <a:gd name="connsiteX10" fmla="*/ 204196 w 204196"/>
                    <a:gd name="connsiteY10" fmla="*/ 36340 h 123555"/>
                    <a:gd name="connsiteX11" fmla="*/ 204196 w 204196"/>
                    <a:gd name="connsiteY11" fmla="*/ 36340 h 123555"/>
                    <a:gd name="connsiteX12" fmla="*/ 131516 w 204196"/>
                    <a:gd name="connsiteY12" fmla="*/ 123556 h 123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4196" h="123555">
                      <a:moveTo>
                        <a:pt x="131516" y="123556"/>
                      </a:moveTo>
                      <a:cubicBezTo>
                        <a:pt x="124248" y="123556"/>
                        <a:pt x="116980" y="123556"/>
                        <a:pt x="109712" y="123556"/>
                      </a:cubicBezTo>
                      <a:cubicBezTo>
                        <a:pt x="44300" y="109020"/>
                        <a:pt x="-6576" y="72680"/>
                        <a:pt x="692" y="0"/>
                      </a:cubicBezTo>
                      <a:cubicBezTo>
                        <a:pt x="692" y="0"/>
                        <a:pt x="7960" y="0"/>
                        <a:pt x="7960" y="0"/>
                      </a:cubicBezTo>
                      <a:cubicBezTo>
                        <a:pt x="7960" y="0"/>
                        <a:pt x="7960" y="0"/>
                        <a:pt x="7960" y="0"/>
                      </a:cubicBezTo>
                      <a:lnTo>
                        <a:pt x="7960" y="0"/>
                      </a:lnTo>
                      <a:lnTo>
                        <a:pt x="7960" y="0"/>
                      </a:lnTo>
                      <a:cubicBezTo>
                        <a:pt x="22496" y="14536"/>
                        <a:pt x="29764" y="36340"/>
                        <a:pt x="51568" y="50876"/>
                      </a:cubicBezTo>
                      <a:cubicBezTo>
                        <a:pt x="73372" y="65412"/>
                        <a:pt x="102444" y="72680"/>
                        <a:pt x="131516" y="65412"/>
                      </a:cubicBezTo>
                      <a:cubicBezTo>
                        <a:pt x="146052" y="65412"/>
                        <a:pt x="153320" y="65412"/>
                        <a:pt x="167856" y="58144"/>
                      </a:cubicBezTo>
                      <a:cubicBezTo>
                        <a:pt x="175124" y="50876"/>
                        <a:pt x="189660" y="43608"/>
                        <a:pt x="204196" y="36340"/>
                      </a:cubicBezTo>
                      <a:cubicBezTo>
                        <a:pt x="204196" y="36340"/>
                        <a:pt x="204196" y="36340"/>
                        <a:pt x="204196" y="36340"/>
                      </a:cubicBezTo>
                      <a:cubicBezTo>
                        <a:pt x="189660" y="79948"/>
                        <a:pt x="175124" y="116288"/>
                        <a:pt x="131516" y="123556"/>
                      </a:cubicBezTo>
                      <a:close/>
                    </a:path>
                  </a:pathLst>
                </a:custGeom>
                <a:solidFill>
                  <a:srgbClr val="F3D1BB"/>
                </a:solidFill>
                <a:ln w="72680" cap="flat">
                  <a:noFill/>
                  <a:prstDash val="solid"/>
                  <a:miter/>
                </a:ln>
              </p:spPr>
              <p:txBody>
                <a:bodyPr rtlCol="0" anchor="ctr"/>
                <a:lstStyle/>
                <a:p>
                  <a:endParaRPr lang="en-US"/>
                </a:p>
              </p:txBody>
            </p:sp>
          </p:grpSp>
          <p:grpSp>
            <p:nvGrpSpPr>
              <p:cNvPr id="104" name="Graphic 11">
                <a:extLst>
                  <a:ext uri="{FF2B5EF4-FFF2-40B4-BE49-F238E27FC236}">
                    <a16:creationId xmlns:a16="http://schemas.microsoft.com/office/drawing/2014/main" xmlns="" id="{16C4537C-A8EF-4E66-AFA2-2C20CC41E653}"/>
                  </a:ext>
                </a:extLst>
              </p:cNvPr>
              <p:cNvGrpSpPr/>
              <p:nvPr/>
            </p:nvGrpSpPr>
            <p:grpSpPr>
              <a:xfrm>
                <a:off x="3951717" y="4583151"/>
                <a:ext cx="431741" cy="517097"/>
                <a:chOff x="3951717" y="4583151"/>
                <a:chExt cx="431741" cy="517097"/>
              </a:xfrm>
            </p:grpSpPr>
            <p:sp>
              <p:nvSpPr>
                <p:cNvPr id="123" name="Freeform: Shape 122">
                  <a:extLst>
                    <a:ext uri="{FF2B5EF4-FFF2-40B4-BE49-F238E27FC236}">
                      <a16:creationId xmlns:a16="http://schemas.microsoft.com/office/drawing/2014/main" xmlns="" id="{E4073EEE-E6DE-40A8-A6B6-28D2D0C87332}"/>
                    </a:ext>
                  </a:extLst>
                </p:cNvPr>
                <p:cNvSpPr/>
                <p:nvPr/>
              </p:nvSpPr>
              <p:spPr>
                <a:xfrm rot="9976002">
                  <a:off x="4000426" y="4616395"/>
                  <a:ext cx="334323" cy="450610"/>
                </a:xfrm>
                <a:custGeom>
                  <a:avLst/>
                  <a:gdLst>
                    <a:gd name="connsiteX0" fmla="*/ 334324 w 334323"/>
                    <a:gd name="connsiteY0" fmla="*/ 225305 h 450610"/>
                    <a:gd name="connsiteX1" fmla="*/ 167162 w 334323"/>
                    <a:gd name="connsiteY1" fmla="*/ 450610 h 450610"/>
                    <a:gd name="connsiteX2" fmla="*/ 0 w 334323"/>
                    <a:gd name="connsiteY2" fmla="*/ 225305 h 450610"/>
                    <a:gd name="connsiteX3" fmla="*/ 167162 w 334323"/>
                    <a:gd name="connsiteY3" fmla="*/ 0 h 450610"/>
                    <a:gd name="connsiteX4" fmla="*/ 334324 w 334323"/>
                    <a:gd name="connsiteY4" fmla="*/ 225305 h 4506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323" h="450610">
                      <a:moveTo>
                        <a:pt x="334324" y="225305"/>
                      </a:moveTo>
                      <a:cubicBezTo>
                        <a:pt x="334324" y="349738"/>
                        <a:pt x="259483" y="450610"/>
                        <a:pt x="167162" y="450610"/>
                      </a:cubicBezTo>
                      <a:cubicBezTo>
                        <a:pt x="74841" y="450610"/>
                        <a:pt x="0" y="349738"/>
                        <a:pt x="0" y="225305"/>
                      </a:cubicBezTo>
                      <a:cubicBezTo>
                        <a:pt x="0" y="100873"/>
                        <a:pt x="74841" y="0"/>
                        <a:pt x="167162" y="0"/>
                      </a:cubicBezTo>
                      <a:cubicBezTo>
                        <a:pt x="259483" y="0"/>
                        <a:pt x="334324" y="100872"/>
                        <a:pt x="334324" y="225305"/>
                      </a:cubicBezTo>
                      <a:close/>
                    </a:path>
                  </a:pathLst>
                </a:custGeom>
                <a:solidFill>
                  <a:srgbClr val="60CCD1"/>
                </a:solidFill>
                <a:ln w="72679"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xmlns="" id="{9E3F2544-A2AF-4B02-AABA-F19FEA6EE817}"/>
                    </a:ext>
                  </a:extLst>
                </p:cNvPr>
                <p:cNvSpPr/>
                <p:nvPr/>
              </p:nvSpPr>
              <p:spPr>
                <a:xfrm rot="9976002">
                  <a:off x="4000426" y="4616395"/>
                  <a:ext cx="334323" cy="450610"/>
                </a:xfrm>
                <a:custGeom>
                  <a:avLst/>
                  <a:gdLst>
                    <a:gd name="connsiteX0" fmla="*/ 334324 w 334323"/>
                    <a:gd name="connsiteY0" fmla="*/ 225305 h 450610"/>
                    <a:gd name="connsiteX1" fmla="*/ 167162 w 334323"/>
                    <a:gd name="connsiteY1" fmla="*/ 450610 h 450610"/>
                    <a:gd name="connsiteX2" fmla="*/ 0 w 334323"/>
                    <a:gd name="connsiteY2" fmla="*/ 225305 h 450610"/>
                    <a:gd name="connsiteX3" fmla="*/ 167162 w 334323"/>
                    <a:gd name="connsiteY3" fmla="*/ 0 h 450610"/>
                    <a:gd name="connsiteX4" fmla="*/ 334324 w 334323"/>
                    <a:gd name="connsiteY4" fmla="*/ 225305 h 4506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323" h="450610">
                      <a:moveTo>
                        <a:pt x="334324" y="225305"/>
                      </a:moveTo>
                      <a:cubicBezTo>
                        <a:pt x="334324" y="349738"/>
                        <a:pt x="259483" y="450610"/>
                        <a:pt x="167162" y="450610"/>
                      </a:cubicBezTo>
                      <a:cubicBezTo>
                        <a:pt x="74841" y="450610"/>
                        <a:pt x="0" y="349738"/>
                        <a:pt x="0" y="225305"/>
                      </a:cubicBezTo>
                      <a:cubicBezTo>
                        <a:pt x="0" y="100873"/>
                        <a:pt x="74841" y="0"/>
                        <a:pt x="167162" y="0"/>
                      </a:cubicBezTo>
                      <a:cubicBezTo>
                        <a:pt x="259483" y="0"/>
                        <a:pt x="334324" y="100872"/>
                        <a:pt x="334324" y="225305"/>
                      </a:cubicBezTo>
                      <a:close/>
                    </a:path>
                  </a:pathLst>
                </a:custGeom>
                <a:solidFill>
                  <a:srgbClr val="CBBBA0"/>
                </a:solidFill>
                <a:ln w="72679"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xmlns="" id="{EE0C8869-A6E5-4145-AD85-2CC808020FB9}"/>
                    </a:ext>
                  </a:extLst>
                </p:cNvPr>
                <p:cNvSpPr/>
                <p:nvPr/>
              </p:nvSpPr>
              <p:spPr>
                <a:xfrm rot="9975334">
                  <a:off x="4047681" y="4682790"/>
                  <a:ext cx="247120" cy="334339"/>
                </a:xfrm>
                <a:custGeom>
                  <a:avLst/>
                  <a:gdLst>
                    <a:gd name="connsiteX0" fmla="*/ 247121 w 247120"/>
                    <a:gd name="connsiteY0" fmla="*/ 167170 h 334339"/>
                    <a:gd name="connsiteX1" fmla="*/ 123560 w 247120"/>
                    <a:gd name="connsiteY1" fmla="*/ 334339 h 334339"/>
                    <a:gd name="connsiteX2" fmla="*/ 0 w 247120"/>
                    <a:gd name="connsiteY2" fmla="*/ 167170 h 334339"/>
                    <a:gd name="connsiteX3" fmla="*/ 123560 w 247120"/>
                    <a:gd name="connsiteY3" fmla="*/ 0 h 334339"/>
                    <a:gd name="connsiteX4" fmla="*/ 247121 w 247120"/>
                    <a:gd name="connsiteY4" fmla="*/ 167170 h 334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120" h="334339">
                      <a:moveTo>
                        <a:pt x="247121" y="167170"/>
                      </a:moveTo>
                      <a:cubicBezTo>
                        <a:pt x="247121" y="259495"/>
                        <a:pt x="191801" y="334339"/>
                        <a:pt x="123560" y="334339"/>
                      </a:cubicBezTo>
                      <a:cubicBezTo>
                        <a:pt x="55320" y="334339"/>
                        <a:pt x="0" y="259495"/>
                        <a:pt x="0" y="167170"/>
                      </a:cubicBezTo>
                      <a:cubicBezTo>
                        <a:pt x="0" y="74845"/>
                        <a:pt x="55320" y="0"/>
                        <a:pt x="123560" y="0"/>
                      </a:cubicBezTo>
                      <a:cubicBezTo>
                        <a:pt x="191801" y="0"/>
                        <a:pt x="247121" y="74845"/>
                        <a:pt x="247121" y="167170"/>
                      </a:cubicBezTo>
                      <a:close/>
                    </a:path>
                  </a:pathLst>
                </a:custGeom>
                <a:solidFill>
                  <a:srgbClr val="655F51"/>
                </a:solidFill>
                <a:ln w="72683"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xmlns="" id="{173E1285-E4E0-4AA5-B2AE-AAFE8A55AFAC}"/>
                    </a:ext>
                  </a:extLst>
                </p:cNvPr>
                <p:cNvSpPr/>
                <p:nvPr/>
              </p:nvSpPr>
              <p:spPr>
                <a:xfrm rot="9975334">
                  <a:off x="4062566" y="4711614"/>
                  <a:ext cx="203510" cy="261656"/>
                </a:xfrm>
                <a:custGeom>
                  <a:avLst/>
                  <a:gdLst>
                    <a:gd name="connsiteX0" fmla="*/ 203511 w 203510"/>
                    <a:gd name="connsiteY0" fmla="*/ 130829 h 261656"/>
                    <a:gd name="connsiteX1" fmla="*/ 101756 w 203510"/>
                    <a:gd name="connsiteY1" fmla="*/ 261657 h 261656"/>
                    <a:gd name="connsiteX2" fmla="*/ 0 w 203510"/>
                    <a:gd name="connsiteY2" fmla="*/ 130829 h 261656"/>
                    <a:gd name="connsiteX3" fmla="*/ 101756 w 203510"/>
                    <a:gd name="connsiteY3" fmla="*/ 0 h 261656"/>
                    <a:gd name="connsiteX4" fmla="*/ 203511 w 203510"/>
                    <a:gd name="connsiteY4" fmla="*/ 130829 h 261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510" h="261656">
                      <a:moveTo>
                        <a:pt x="203511" y="130829"/>
                      </a:moveTo>
                      <a:cubicBezTo>
                        <a:pt x="203511" y="203083"/>
                        <a:pt x="157954" y="261657"/>
                        <a:pt x="101756" y="261657"/>
                      </a:cubicBezTo>
                      <a:cubicBezTo>
                        <a:pt x="45558" y="261657"/>
                        <a:pt x="0" y="203083"/>
                        <a:pt x="0" y="130829"/>
                      </a:cubicBezTo>
                      <a:cubicBezTo>
                        <a:pt x="0" y="58574"/>
                        <a:pt x="45558" y="0"/>
                        <a:pt x="101756" y="0"/>
                      </a:cubicBezTo>
                      <a:cubicBezTo>
                        <a:pt x="157954" y="0"/>
                        <a:pt x="203511" y="58574"/>
                        <a:pt x="203511" y="130829"/>
                      </a:cubicBezTo>
                      <a:close/>
                    </a:path>
                  </a:pathLst>
                </a:custGeom>
                <a:solidFill>
                  <a:srgbClr val="26251C"/>
                </a:solidFill>
                <a:ln w="72683"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xmlns="" id="{7C7936B2-5010-4FF8-B128-EEE003FBF533}"/>
                    </a:ext>
                  </a:extLst>
                </p:cNvPr>
                <p:cNvSpPr/>
                <p:nvPr/>
              </p:nvSpPr>
              <p:spPr>
                <a:xfrm>
                  <a:off x="3992838" y="4766680"/>
                  <a:ext cx="335272" cy="294308"/>
                </a:xfrm>
                <a:custGeom>
                  <a:avLst/>
                  <a:gdLst>
                    <a:gd name="connsiteX0" fmla="*/ 319792 w 335272"/>
                    <a:gd name="connsiteY0" fmla="*/ 0 h 294308"/>
                    <a:gd name="connsiteX1" fmla="*/ 327060 w 335272"/>
                    <a:gd name="connsiteY1" fmla="*/ 36340 h 294308"/>
                    <a:gd name="connsiteX2" fmla="*/ 218040 w 335272"/>
                    <a:gd name="connsiteY2" fmla="*/ 290720 h 294308"/>
                    <a:gd name="connsiteX3" fmla="*/ 7268 w 335272"/>
                    <a:gd name="connsiteY3" fmla="*/ 116288 h 294308"/>
                    <a:gd name="connsiteX4" fmla="*/ 0 w 335272"/>
                    <a:gd name="connsiteY4" fmla="*/ 79948 h 294308"/>
                    <a:gd name="connsiteX5" fmla="*/ 319792 w 335272"/>
                    <a:gd name="connsiteY5" fmla="*/ 0 h 29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5272" h="294308">
                      <a:moveTo>
                        <a:pt x="319792" y="0"/>
                      </a:moveTo>
                      <a:cubicBezTo>
                        <a:pt x="327060" y="7268"/>
                        <a:pt x="327060" y="21804"/>
                        <a:pt x="327060" y="36340"/>
                      </a:cubicBezTo>
                      <a:cubicBezTo>
                        <a:pt x="356131" y="152628"/>
                        <a:pt x="305256" y="268916"/>
                        <a:pt x="218040" y="290720"/>
                      </a:cubicBezTo>
                      <a:cubicBezTo>
                        <a:pt x="130824" y="312524"/>
                        <a:pt x="36340" y="232576"/>
                        <a:pt x="7268" y="116288"/>
                      </a:cubicBezTo>
                      <a:cubicBezTo>
                        <a:pt x="7268" y="101752"/>
                        <a:pt x="0" y="94484"/>
                        <a:pt x="0" y="79948"/>
                      </a:cubicBezTo>
                      <a:cubicBezTo>
                        <a:pt x="123556" y="123556"/>
                        <a:pt x="261648" y="101752"/>
                        <a:pt x="319792" y="0"/>
                      </a:cubicBezTo>
                      <a:close/>
                    </a:path>
                  </a:pathLst>
                </a:custGeom>
                <a:solidFill>
                  <a:srgbClr val="C6C6C6"/>
                </a:solidFill>
                <a:ln w="72680"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xmlns="" id="{EC961548-9697-4248-B258-B33220BD40B5}"/>
                    </a:ext>
                  </a:extLst>
                </p:cNvPr>
                <p:cNvSpPr/>
                <p:nvPr/>
              </p:nvSpPr>
              <p:spPr>
                <a:xfrm rot="9650742">
                  <a:off x="4175353" y="4692570"/>
                  <a:ext cx="101747" cy="145353"/>
                </a:xfrm>
                <a:custGeom>
                  <a:avLst/>
                  <a:gdLst>
                    <a:gd name="connsiteX0" fmla="*/ 101748 w 101747"/>
                    <a:gd name="connsiteY0" fmla="*/ 72677 h 145353"/>
                    <a:gd name="connsiteX1" fmla="*/ 50874 w 101747"/>
                    <a:gd name="connsiteY1" fmla="*/ 145354 h 145353"/>
                    <a:gd name="connsiteX2" fmla="*/ 0 w 101747"/>
                    <a:gd name="connsiteY2" fmla="*/ 72677 h 145353"/>
                    <a:gd name="connsiteX3" fmla="*/ 50874 w 101747"/>
                    <a:gd name="connsiteY3" fmla="*/ 0 h 145353"/>
                    <a:gd name="connsiteX4" fmla="*/ 101748 w 101747"/>
                    <a:gd name="connsiteY4" fmla="*/ 72677 h 145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747" h="145353">
                      <a:moveTo>
                        <a:pt x="101748" y="72677"/>
                      </a:moveTo>
                      <a:cubicBezTo>
                        <a:pt x="101748" y="112815"/>
                        <a:pt x="78971" y="145354"/>
                        <a:pt x="50874" y="145354"/>
                      </a:cubicBezTo>
                      <a:cubicBezTo>
                        <a:pt x="22777" y="145354"/>
                        <a:pt x="0" y="112815"/>
                        <a:pt x="0" y="72677"/>
                      </a:cubicBezTo>
                      <a:cubicBezTo>
                        <a:pt x="0" y="32539"/>
                        <a:pt x="22777" y="0"/>
                        <a:pt x="50874" y="0"/>
                      </a:cubicBezTo>
                      <a:cubicBezTo>
                        <a:pt x="78971" y="0"/>
                        <a:pt x="101748" y="32539"/>
                        <a:pt x="101748" y="72677"/>
                      </a:cubicBezTo>
                      <a:close/>
                    </a:path>
                  </a:pathLst>
                </a:custGeom>
                <a:solidFill>
                  <a:srgbClr val="FFFFFF"/>
                </a:solidFill>
                <a:ln w="72677"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xmlns="" id="{309FF586-7716-465B-929A-CC057E2AB7D0}"/>
                    </a:ext>
                  </a:extLst>
                </p:cNvPr>
                <p:cNvSpPr/>
                <p:nvPr/>
              </p:nvSpPr>
              <p:spPr>
                <a:xfrm rot="9651179">
                  <a:off x="4234172" y="4847161"/>
                  <a:ext cx="43608" cy="72681"/>
                </a:xfrm>
                <a:custGeom>
                  <a:avLst/>
                  <a:gdLst>
                    <a:gd name="connsiteX0" fmla="*/ 43609 w 43608"/>
                    <a:gd name="connsiteY0" fmla="*/ 36341 h 72681"/>
                    <a:gd name="connsiteX1" fmla="*/ 21804 w 43608"/>
                    <a:gd name="connsiteY1" fmla="*/ 72681 h 72681"/>
                    <a:gd name="connsiteX2" fmla="*/ 0 w 43608"/>
                    <a:gd name="connsiteY2" fmla="*/ 36341 h 72681"/>
                    <a:gd name="connsiteX3" fmla="*/ 21804 w 43608"/>
                    <a:gd name="connsiteY3" fmla="*/ 0 h 72681"/>
                    <a:gd name="connsiteX4" fmla="*/ 43609 w 43608"/>
                    <a:gd name="connsiteY4" fmla="*/ 36341 h 726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608" h="72681">
                      <a:moveTo>
                        <a:pt x="43609" y="36341"/>
                      </a:moveTo>
                      <a:cubicBezTo>
                        <a:pt x="43609" y="56411"/>
                        <a:pt x="33847" y="72681"/>
                        <a:pt x="21804" y="72681"/>
                      </a:cubicBezTo>
                      <a:cubicBezTo>
                        <a:pt x="9762" y="72681"/>
                        <a:pt x="0" y="56411"/>
                        <a:pt x="0" y="36341"/>
                      </a:cubicBezTo>
                      <a:cubicBezTo>
                        <a:pt x="0" y="16270"/>
                        <a:pt x="9762" y="0"/>
                        <a:pt x="21804" y="0"/>
                      </a:cubicBezTo>
                      <a:cubicBezTo>
                        <a:pt x="33847" y="0"/>
                        <a:pt x="43609" y="16270"/>
                        <a:pt x="43609" y="36341"/>
                      </a:cubicBezTo>
                      <a:close/>
                    </a:path>
                  </a:pathLst>
                </a:custGeom>
                <a:solidFill>
                  <a:srgbClr val="FFFFFF"/>
                </a:solidFill>
                <a:ln w="72682" cap="flat">
                  <a:noFill/>
                  <a:prstDash val="solid"/>
                  <a:miter/>
                </a:ln>
              </p:spPr>
              <p:txBody>
                <a:bodyPr rtlCol="0" anchor="ctr"/>
                <a:lstStyle/>
                <a:p>
                  <a:endParaRPr lang="en-US"/>
                </a:p>
              </p:txBody>
            </p:sp>
          </p:grpSp>
          <p:sp>
            <p:nvSpPr>
              <p:cNvPr id="105" name="Freeform: Shape 104">
                <a:extLst>
                  <a:ext uri="{FF2B5EF4-FFF2-40B4-BE49-F238E27FC236}">
                    <a16:creationId xmlns:a16="http://schemas.microsoft.com/office/drawing/2014/main" xmlns="" id="{6332F32A-F88A-43D9-A825-8F38B02343E9}"/>
                  </a:ext>
                </a:extLst>
              </p:cNvPr>
              <p:cNvSpPr/>
              <p:nvPr/>
            </p:nvSpPr>
            <p:spPr>
              <a:xfrm>
                <a:off x="5046697" y="4461424"/>
                <a:ext cx="130823" cy="232575"/>
              </a:xfrm>
              <a:custGeom>
                <a:avLst/>
                <a:gdLst>
                  <a:gd name="connsiteX0" fmla="*/ 130824 w 130823"/>
                  <a:gd name="connsiteY0" fmla="*/ 0 h 232575"/>
                  <a:gd name="connsiteX1" fmla="*/ 130824 w 130823"/>
                  <a:gd name="connsiteY1" fmla="*/ 0 h 232575"/>
                  <a:gd name="connsiteX2" fmla="*/ 7268 w 130823"/>
                  <a:gd name="connsiteY2" fmla="*/ 232576 h 232575"/>
                  <a:gd name="connsiteX3" fmla="*/ 0 w 130823"/>
                  <a:gd name="connsiteY3" fmla="*/ 232576 h 232575"/>
                  <a:gd name="connsiteX4" fmla="*/ 130824 w 130823"/>
                  <a:gd name="connsiteY4" fmla="*/ 0 h 232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823" h="232575">
                    <a:moveTo>
                      <a:pt x="130824" y="0"/>
                    </a:moveTo>
                    <a:cubicBezTo>
                      <a:pt x="130824" y="0"/>
                      <a:pt x="130824" y="0"/>
                      <a:pt x="130824" y="0"/>
                    </a:cubicBezTo>
                    <a:cubicBezTo>
                      <a:pt x="58144" y="58144"/>
                      <a:pt x="29072" y="145360"/>
                      <a:pt x="7268" y="232576"/>
                    </a:cubicBezTo>
                    <a:cubicBezTo>
                      <a:pt x="7268" y="232576"/>
                      <a:pt x="0" y="232576"/>
                      <a:pt x="0" y="232576"/>
                    </a:cubicBezTo>
                    <a:cubicBezTo>
                      <a:pt x="7268" y="138092"/>
                      <a:pt x="50876" y="43608"/>
                      <a:pt x="130824" y="0"/>
                    </a:cubicBezTo>
                    <a:close/>
                  </a:path>
                </a:pathLst>
              </a:custGeom>
              <a:solidFill>
                <a:srgbClr val="CA8C67"/>
              </a:solidFill>
              <a:ln w="72680"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xmlns="" id="{58A94ED3-6FFF-43C5-9278-B8CBFF5D56A5}"/>
                  </a:ext>
                </a:extLst>
              </p:cNvPr>
              <p:cNvSpPr/>
              <p:nvPr/>
            </p:nvSpPr>
            <p:spPr>
              <a:xfrm>
                <a:off x="3889800" y="5085028"/>
                <a:ext cx="495509" cy="191516"/>
              </a:xfrm>
              <a:custGeom>
                <a:avLst/>
                <a:gdLst>
                  <a:gd name="connsiteX0" fmla="*/ 8554 w 495509"/>
                  <a:gd name="connsiteY0" fmla="*/ 117731 h 191516"/>
                  <a:gd name="connsiteX1" fmla="*/ 146646 w 495509"/>
                  <a:gd name="connsiteY1" fmla="*/ 190411 h 191516"/>
                  <a:gd name="connsiteX2" fmla="*/ 364685 w 495509"/>
                  <a:gd name="connsiteY2" fmla="*/ 146803 h 191516"/>
                  <a:gd name="connsiteX3" fmla="*/ 495509 w 495509"/>
                  <a:gd name="connsiteY3" fmla="*/ 66856 h 191516"/>
                  <a:gd name="connsiteX4" fmla="*/ 401025 w 495509"/>
                  <a:gd name="connsiteY4" fmla="*/ 45052 h 191516"/>
                  <a:gd name="connsiteX5" fmla="*/ 357417 w 495509"/>
                  <a:gd name="connsiteY5" fmla="*/ 45052 h 191516"/>
                  <a:gd name="connsiteX6" fmla="*/ 350149 w 495509"/>
                  <a:gd name="connsiteY6" fmla="*/ 45052 h 191516"/>
                  <a:gd name="connsiteX7" fmla="*/ 233862 w 495509"/>
                  <a:gd name="connsiteY7" fmla="*/ 30516 h 191516"/>
                  <a:gd name="connsiteX8" fmla="*/ 52162 w 495509"/>
                  <a:gd name="connsiteY8" fmla="*/ 1444 h 191516"/>
                  <a:gd name="connsiteX9" fmla="*/ 8554 w 495509"/>
                  <a:gd name="connsiteY9" fmla="*/ 117731 h 191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5509" h="191516">
                    <a:moveTo>
                      <a:pt x="8554" y="117731"/>
                    </a:moveTo>
                    <a:cubicBezTo>
                      <a:pt x="37626" y="168607"/>
                      <a:pt x="88502" y="197679"/>
                      <a:pt x="146646" y="190411"/>
                    </a:cubicBezTo>
                    <a:cubicBezTo>
                      <a:pt x="219326" y="190411"/>
                      <a:pt x="292005" y="168607"/>
                      <a:pt x="364685" y="146803"/>
                    </a:cubicBezTo>
                    <a:cubicBezTo>
                      <a:pt x="401025" y="139536"/>
                      <a:pt x="495509" y="117731"/>
                      <a:pt x="495509" y="66856"/>
                    </a:cubicBezTo>
                    <a:cubicBezTo>
                      <a:pt x="495509" y="30516"/>
                      <a:pt x="415561" y="45052"/>
                      <a:pt x="401025" y="45052"/>
                    </a:cubicBezTo>
                    <a:cubicBezTo>
                      <a:pt x="386489" y="45052"/>
                      <a:pt x="371953" y="45052"/>
                      <a:pt x="357417" y="45052"/>
                    </a:cubicBezTo>
                    <a:cubicBezTo>
                      <a:pt x="357417" y="45052"/>
                      <a:pt x="350149" y="45052"/>
                      <a:pt x="350149" y="45052"/>
                    </a:cubicBezTo>
                    <a:cubicBezTo>
                      <a:pt x="313809" y="37784"/>
                      <a:pt x="277469" y="37784"/>
                      <a:pt x="233862" y="30516"/>
                    </a:cubicBezTo>
                    <a:cubicBezTo>
                      <a:pt x="175718" y="15980"/>
                      <a:pt x="110306" y="-5824"/>
                      <a:pt x="52162" y="1444"/>
                    </a:cubicBezTo>
                    <a:cubicBezTo>
                      <a:pt x="8554" y="30516"/>
                      <a:pt x="-13250" y="81392"/>
                      <a:pt x="8554" y="117731"/>
                    </a:cubicBezTo>
                    <a:close/>
                  </a:path>
                </a:pathLst>
              </a:custGeom>
              <a:solidFill>
                <a:srgbClr val="EEB4CF">
                  <a:alpha val="40000"/>
                </a:srgbClr>
              </a:solidFill>
              <a:ln w="72680"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xmlns="" id="{45AC0363-584F-4360-A7E8-01976C760675}"/>
                  </a:ext>
                </a:extLst>
              </p:cNvPr>
              <p:cNvSpPr/>
              <p:nvPr/>
            </p:nvSpPr>
            <p:spPr>
              <a:xfrm>
                <a:off x="5134436" y="4958277"/>
                <a:ext cx="450949" cy="188959"/>
              </a:xfrm>
              <a:custGeom>
                <a:avLst/>
                <a:gdLst>
                  <a:gd name="connsiteX0" fmla="*/ 28548 w 450949"/>
                  <a:gd name="connsiteY0" fmla="*/ 157266 h 188959"/>
                  <a:gd name="connsiteX1" fmla="*/ 217516 w 450949"/>
                  <a:gd name="connsiteY1" fmla="*/ 186338 h 188959"/>
                  <a:gd name="connsiteX2" fmla="*/ 435556 w 450949"/>
                  <a:gd name="connsiteY2" fmla="*/ 40978 h 188959"/>
                  <a:gd name="connsiteX3" fmla="*/ 312000 w 450949"/>
                  <a:gd name="connsiteY3" fmla="*/ 11906 h 188959"/>
                  <a:gd name="connsiteX4" fmla="*/ 217516 w 450949"/>
                  <a:gd name="connsiteY4" fmla="*/ 70050 h 188959"/>
                  <a:gd name="connsiteX5" fmla="*/ 217516 w 450949"/>
                  <a:gd name="connsiteY5" fmla="*/ 70050 h 188959"/>
                  <a:gd name="connsiteX6" fmla="*/ 115764 w 450949"/>
                  <a:gd name="connsiteY6" fmla="*/ 84586 h 188959"/>
                  <a:gd name="connsiteX7" fmla="*/ 14012 w 450949"/>
                  <a:gd name="connsiteY7" fmla="*/ 99122 h 188959"/>
                  <a:gd name="connsiteX8" fmla="*/ 28548 w 450949"/>
                  <a:gd name="connsiteY8" fmla="*/ 157266 h 188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0949" h="188959">
                    <a:moveTo>
                      <a:pt x="28548" y="157266"/>
                    </a:moveTo>
                    <a:cubicBezTo>
                      <a:pt x="79424" y="186338"/>
                      <a:pt x="159372" y="193606"/>
                      <a:pt x="217516" y="186338"/>
                    </a:cubicBezTo>
                    <a:cubicBezTo>
                      <a:pt x="304732" y="186338"/>
                      <a:pt x="508235" y="171802"/>
                      <a:pt x="435556" y="40978"/>
                    </a:cubicBezTo>
                    <a:cubicBezTo>
                      <a:pt x="413752" y="-2630"/>
                      <a:pt x="348340" y="-9898"/>
                      <a:pt x="312000" y="11906"/>
                    </a:cubicBezTo>
                    <a:cubicBezTo>
                      <a:pt x="275660" y="26442"/>
                      <a:pt x="246588" y="40978"/>
                      <a:pt x="217516" y="70050"/>
                    </a:cubicBezTo>
                    <a:cubicBezTo>
                      <a:pt x="217516" y="70050"/>
                      <a:pt x="217516" y="70050"/>
                      <a:pt x="217516" y="70050"/>
                    </a:cubicBezTo>
                    <a:cubicBezTo>
                      <a:pt x="181176" y="77318"/>
                      <a:pt x="152104" y="84586"/>
                      <a:pt x="115764" y="84586"/>
                    </a:cubicBezTo>
                    <a:cubicBezTo>
                      <a:pt x="86692" y="84586"/>
                      <a:pt x="43084" y="84586"/>
                      <a:pt x="14012" y="99122"/>
                    </a:cubicBezTo>
                    <a:cubicBezTo>
                      <a:pt x="-15060" y="113658"/>
                      <a:pt x="6744" y="142730"/>
                      <a:pt x="28548" y="157266"/>
                    </a:cubicBezTo>
                    <a:close/>
                  </a:path>
                </a:pathLst>
              </a:custGeom>
              <a:solidFill>
                <a:srgbClr val="EEB4CF">
                  <a:alpha val="40000"/>
                </a:srgbClr>
              </a:solidFill>
              <a:ln w="72680"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xmlns="" id="{65EA62AE-75E1-4736-9A02-E5DE83B8F771}"/>
                  </a:ext>
                </a:extLst>
              </p:cNvPr>
              <p:cNvSpPr/>
              <p:nvPr/>
            </p:nvSpPr>
            <p:spPr>
              <a:xfrm>
                <a:off x="4783158" y="5019935"/>
                <a:ext cx="133369" cy="95608"/>
              </a:xfrm>
              <a:custGeom>
                <a:avLst/>
                <a:gdLst>
                  <a:gd name="connsiteX0" fmla="*/ 1891 w 133369"/>
                  <a:gd name="connsiteY0" fmla="*/ 59268 h 95608"/>
                  <a:gd name="connsiteX1" fmla="*/ 30963 w 133369"/>
                  <a:gd name="connsiteY1" fmla="*/ 8392 h 95608"/>
                  <a:gd name="connsiteX2" fmla="*/ 96375 w 133369"/>
                  <a:gd name="connsiteY2" fmla="*/ 8392 h 95608"/>
                  <a:gd name="connsiteX3" fmla="*/ 118178 w 133369"/>
                  <a:gd name="connsiteY3" fmla="*/ 37464 h 95608"/>
                  <a:gd name="connsiteX4" fmla="*/ 125447 w 133369"/>
                  <a:gd name="connsiteY4" fmla="*/ 81072 h 95608"/>
                  <a:gd name="connsiteX5" fmla="*/ 89107 w 133369"/>
                  <a:gd name="connsiteY5" fmla="*/ 95608 h 95608"/>
                  <a:gd name="connsiteX6" fmla="*/ 67303 w 133369"/>
                  <a:gd name="connsiteY6" fmla="*/ 95608 h 95608"/>
                  <a:gd name="connsiteX7" fmla="*/ 60035 w 133369"/>
                  <a:gd name="connsiteY7" fmla="*/ 95608 h 95608"/>
                  <a:gd name="connsiteX8" fmla="*/ 52767 w 133369"/>
                  <a:gd name="connsiteY8" fmla="*/ 95608 h 95608"/>
                  <a:gd name="connsiteX9" fmla="*/ 1891 w 133369"/>
                  <a:gd name="connsiteY9" fmla="*/ 59268 h 95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369" h="95608">
                    <a:moveTo>
                      <a:pt x="1891" y="59268"/>
                    </a:moveTo>
                    <a:cubicBezTo>
                      <a:pt x="-5377" y="37464"/>
                      <a:pt x="9159" y="15660"/>
                      <a:pt x="30963" y="8392"/>
                    </a:cubicBezTo>
                    <a:cubicBezTo>
                      <a:pt x="45499" y="1124"/>
                      <a:pt x="81839" y="-6144"/>
                      <a:pt x="96375" y="8392"/>
                    </a:cubicBezTo>
                    <a:cubicBezTo>
                      <a:pt x="103642" y="15660"/>
                      <a:pt x="110910" y="22928"/>
                      <a:pt x="118178" y="37464"/>
                    </a:cubicBezTo>
                    <a:cubicBezTo>
                      <a:pt x="132715" y="52000"/>
                      <a:pt x="139982" y="66536"/>
                      <a:pt x="125447" y="81072"/>
                    </a:cubicBezTo>
                    <a:cubicBezTo>
                      <a:pt x="118178" y="88340"/>
                      <a:pt x="103642" y="95608"/>
                      <a:pt x="89107" y="95608"/>
                    </a:cubicBezTo>
                    <a:cubicBezTo>
                      <a:pt x="81839" y="95608"/>
                      <a:pt x="74571" y="95608"/>
                      <a:pt x="67303" y="95608"/>
                    </a:cubicBezTo>
                    <a:cubicBezTo>
                      <a:pt x="67303" y="95608"/>
                      <a:pt x="60035" y="95608"/>
                      <a:pt x="60035" y="95608"/>
                    </a:cubicBezTo>
                    <a:cubicBezTo>
                      <a:pt x="60035" y="95608"/>
                      <a:pt x="45499" y="95608"/>
                      <a:pt x="52767" y="95608"/>
                    </a:cubicBezTo>
                    <a:cubicBezTo>
                      <a:pt x="30963" y="95608"/>
                      <a:pt x="9159" y="81072"/>
                      <a:pt x="1891" y="59268"/>
                    </a:cubicBezTo>
                    <a:close/>
                  </a:path>
                </a:pathLst>
              </a:custGeom>
              <a:solidFill>
                <a:srgbClr val="EEB4CF">
                  <a:alpha val="40000"/>
                </a:srgbClr>
              </a:solidFill>
              <a:ln w="72680"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xmlns="" id="{F0BED4DB-F20B-4D96-8471-0E0FF8AD7BBA}"/>
                  </a:ext>
                </a:extLst>
              </p:cNvPr>
              <p:cNvSpPr/>
              <p:nvPr/>
            </p:nvSpPr>
            <p:spPr>
              <a:xfrm>
                <a:off x="4784394" y="4969528"/>
                <a:ext cx="54256" cy="51531"/>
              </a:xfrm>
              <a:custGeom>
                <a:avLst/>
                <a:gdLst>
                  <a:gd name="connsiteX0" fmla="*/ 7923 w 54256"/>
                  <a:gd name="connsiteY0" fmla="*/ 7923 h 51531"/>
                  <a:gd name="connsiteX1" fmla="*/ 51531 w 54256"/>
                  <a:gd name="connsiteY1" fmla="*/ 15191 h 51531"/>
                  <a:gd name="connsiteX2" fmla="*/ 29727 w 54256"/>
                  <a:gd name="connsiteY2" fmla="*/ 51531 h 51531"/>
                  <a:gd name="connsiteX3" fmla="*/ 22459 w 54256"/>
                  <a:gd name="connsiteY3" fmla="*/ 51531 h 51531"/>
                  <a:gd name="connsiteX4" fmla="*/ 15191 w 54256"/>
                  <a:gd name="connsiteY4" fmla="*/ 51531 h 51531"/>
                  <a:gd name="connsiteX5" fmla="*/ 7923 w 54256"/>
                  <a:gd name="connsiteY5" fmla="*/ 7923 h 51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56" h="51531">
                    <a:moveTo>
                      <a:pt x="7923" y="7923"/>
                    </a:moveTo>
                    <a:cubicBezTo>
                      <a:pt x="22459" y="-6613"/>
                      <a:pt x="44263" y="655"/>
                      <a:pt x="51531" y="15191"/>
                    </a:cubicBezTo>
                    <a:cubicBezTo>
                      <a:pt x="58799" y="29727"/>
                      <a:pt x="51531" y="51531"/>
                      <a:pt x="29727" y="51531"/>
                    </a:cubicBezTo>
                    <a:cubicBezTo>
                      <a:pt x="29727" y="51531"/>
                      <a:pt x="22459" y="51531"/>
                      <a:pt x="22459" y="51531"/>
                    </a:cubicBezTo>
                    <a:cubicBezTo>
                      <a:pt x="22459" y="51531"/>
                      <a:pt x="15191" y="51531"/>
                      <a:pt x="15191" y="51531"/>
                    </a:cubicBezTo>
                    <a:cubicBezTo>
                      <a:pt x="655" y="36995"/>
                      <a:pt x="-6613" y="15191"/>
                      <a:pt x="7923" y="7923"/>
                    </a:cubicBezTo>
                    <a:close/>
                  </a:path>
                </a:pathLst>
              </a:custGeom>
              <a:solidFill>
                <a:srgbClr val="EEB4CF">
                  <a:alpha val="40000"/>
                </a:srgbClr>
              </a:solidFill>
              <a:ln w="72680"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xmlns="" id="{8D9F34CE-0D28-4394-838F-8C12FE130742}"/>
                  </a:ext>
                </a:extLst>
              </p:cNvPr>
              <p:cNvSpPr/>
              <p:nvPr/>
            </p:nvSpPr>
            <p:spPr>
              <a:xfrm>
                <a:off x="4697833" y="5348119"/>
                <a:ext cx="323021" cy="63747"/>
              </a:xfrm>
              <a:custGeom>
                <a:avLst/>
                <a:gdLst>
                  <a:gd name="connsiteX0" fmla="*/ 0 w 323021"/>
                  <a:gd name="connsiteY0" fmla="*/ 29072 h 63747"/>
                  <a:gd name="connsiteX1" fmla="*/ 50876 w 323021"/>
                  <a:gd name="connsiteY1" fmla="*/ 29072 h 63747"/>
                  <a:gd name="connsiteX2" fmla="*/ 145360 w 323021"/>
                  <a:gd name="connsiteY2" fmla="*/ 36340 h 63747"/>
                  <a:gd name="connsiteX3" fmla="*/ 319792 w 323021"/>
                  <a:gd name="connsiteY3" fmla="*/ 0 h 63747"/>
                  <a:gd name="connsiteX4" fmla="*/ 319792 w 323021"/>
                  <a:gd name="connsiteY4" fmla="*/ 0 h 63747"/>
                  <a:gd name="connsiteX5" fmla="*/ 0 w 323021"/>
                  <a:gd name="connsiteY5" fmla="*/ 29072 h 63747"/>
                  <a:gd name="connsiteX6" fmla="*/ 0 w 323021"/>
                  <a:gd name="connsiteY6" fmla="*/ 29072 h 63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3021" h="63747">
                    <a:moveTo>
                      <a:pt x="0" y="29072"/>
                    </a:moveTo>
                    <a:cubicBezTo>
                      <a:pt x="14536" y="29072"/>
                      <a:pt x="29072" y="29072"/>
                      <a:pt x="50876" y="29072"/>
                    </a:cubicBezTo>
                    <a:cubicBezTo>
                      <a:pt x="79948" y="29072"/>
                      <a:pt x="109020" y="36340"/>
                      <a:pt x="145360" y="36340"/>
                    </a:cubicBezTo>
                    <a:cubicBezTo>
                      <a:pt x="196236" y="36340"/>
                      <a:pt x="276184" y="29072"/>
                      <a:pt x="319792" y="0"/>
                    </a:cubicBezTo>
                    <a:cubicBezTo>
                      <a:pt x="319792" y="0"/>
                      <a:pt x="327060" y="0"/>
                      <a:pt x="319792" y="0"/>
                    </a:cubicBezTo>
                    <a:cubicBezTo>
                      <a:pt x="247112" y="87216"/>
                      <a:pt x="101752" y="72680"/>
                      <a:pt x="0" y="29072"/>
                    </a:cubicBezTo>
                    <a:cubicBezTo>
                      <a:pt x="0" y="36340"/>
                      <a:pt x="0" y="36340"/>
                      <a:pt x="0" y="29072"/>
                    </a:cubicBezTo>
                    <a:close/>
                  </a:path>
                </a:pathLst>
              </a:custGeom>
              <a:solidFill>
                <a:srgbClr val="EEB4CF">
                  <a:alpha val="40000"/>
                </a:srgbClr>
              </a:solidFill>
              <a:ln w="72680"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xmlns="" id="{CB0371E5-0B59-400D-B179-C6A07FAFB7C4}"/>
                  </a:ext>
                </a:extLst>
              </p:cNvPr>
              <p:cNvSpPr/>
              <p:nvPr/>
            </p:nvSpPr>
            <p:spPr>
              <a:xfrm>
                <a:off x="3912890" y="4628588"/>
                <a:ext cx="50875" cy="354314"/>
              </a:xfrm>
              <a:custGeom>
                <a:avLst/>
                <a:gdLst>
                  <a:gd name="connsiteX0" fmla="*/ 0 w 50875"/>
                  <a:gd name="connsiteY0" fmla="*/ 174432 h 354314"/>
                  <a:gd name="connsiteX1" fmla="*/ 7268 w 50875"/>
                  <a:gd name="connsiteY1" fmla="*/ 65412 h 354314"/>
                  <a:gd name="connsiteX2" fmla="*/ 43608 w 50875"/>
                  <a:gd name="connsiteY2" fmla="*/ 0 h 354314"/>
                  <a:gd name="connsiteX3" fmla="*/ 50876 w 50875"/>
                  <a:gd name="connsiteY3" fmla="*/ 0 h 354314"/>
                  <a:gd name="connsiteX4" fmla="*/ 21804 w 50875"/>
                  <a:gd name="connsiteY4" fmla="*/ 159896 h 354314"/>
                  <a:gd name="connsiteX5" fmla="*/ 50876 w 50875"/>
                  <a:gd name="connsiteY5" fmla="*/ 348863 h 354314"/>
                  <a:gd name="connsiteX6" fmla="*/ 43608 w 50875"/>
                  <a:gd name="connsiteY6" fmla="*/ 348863 h 354314"/>
                  <a:gd name="connsiteX7" fmla="*/ 0 w 50875"/>
                  <a:gd name="connsiteY7" fmla="*/ 174432 h 354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875" h="354314">
                    <a:moveTo>
                      <a:pt x="0" y="174432"/>
                    </a:moveTo>
                    <a:cubicBezTo>
                      <a:pt x="0" y="138092"/>
                      <a:pt x="0" y="101752"/>
                      <a:pt x="7268" y="65412"/>
                    </a:cubicBezTo>
                    <a:cubicBezTo>
                      <a:pt x="14536" y="36340"/>
                      <a:pt x="29072" y="21804"/>
                      <a:pt x="43608" y="0"/>
                    </a:cubicBezTo>
                    <a:cubicBezTo>
                      <a:pt x="43608" y="0"/>
                      <a:pt x="50876" y="0"/>
                      <a:pt x="50876" y="0"/>
                    </a:cubicBezTo>
                    <a:cubicBezTo>
                      <a:pt x="29072" y="50876"/>
                      <a:pt x="21804" y="101752"/>
                      <a:pt x="21804" y="159896"/>
                    </a:cubicBezTo>
                    <a:cubicBezTo>
                      <a:pt x="21804" y="225308"/>
                      <a:pt x="43608" y="283452"/>
                      <a:pt x="50876" y="348863"/>
                    </a:cubicBezTo>
                    <a:cubicBezTo>
                      <a:pt x="50876" y="356131"/>
                      <a:pt x="43608" y="356131"/>
                      <a:pt x="43608" y="348863"/>
                    </a:cubicBezTo>
                    <a:cubicBezTo>
                      <a:pt x="14536" y="297988"/>
                      <a:pt x="0" y="232576"/>
                      <a:pt x="0" y="174432"/>
                    </a:cubicBezTo>
                    <a:close/>
                  </a:path>
                </a:pathLst>
              </a:custGeom>
              <a:solidFill>
                <a:srgbClr val="EEB4CF">
                  <a:alpha val="40000"/>
                </a:srgbClr>
              </a:solidFill>
              <a:ln w="72680"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xmlns="" id="{6F423FB3-B44E-4C8D-94F2-48B945964574}"/>
                  </a:ext>
                </a:extLst>
              </p:cNvPr>
              <p:cNvSpPr/>
              <p:nvPr/>
            </p:nvSpPr>
            <p:spPr>
              <a:xfrm>
                <a:off x="5431900" y="4501802"/>
                <a:ext cx="107603" cy="306668"/>
              </a:xfrm>
              <a:custGeom>
                <a:avLst/>
                <a:gdLst>
                  <a:gd name="connsiteX0" fmla="*/ 65412 w 107603"/>
                  <a:gd name="connsiteY0" fmla="*/ 126786 h 306668"/>
                  <a:gd name="connsiteX1" fmla="*/ 0 w 107603"/>
                  <a:gd name="connsiteY1" fmla="*/ 3230 h 306668"/>
                  <a:gd name="connsiteX2" fmla="*/ 0 w 107603"/>
                  <a:gd name="connsiteY2" fmla="*/ 3230 h 306668"/>
                  <a:gd name="connsiteX3" fmla="*/ 79948 w 107603"/>
                  <a:gd name="connsiteY3" fmla="*/ 104982 h 306668"/>
                  <a:gd name="connsiteX4" fmla="*/ 101752 w 107603"/>
                  <a:gd name="connsiteY4" fmla="*/ 301218 h 306668"/>
                  <a:gd name="connsiteX5" fmla="*/ 94484 w 107603"/>
                  <a:gd name="connsiteY5" fmla="*/ 301218 h 306668"/>
                  <a:gd name="connsiteX6" fmla="*/ 87216 w 107603"/>
                  <a:gd name="connsiteY6" fmla="*/ 228538 h 306668"/>
                  <a:gd name="connsiteX7" fmla="*/ 65412 w 107603"/>
                  <a:gd name="connsiteY7" fmla="*/ 126786 h 30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603" h="306668">
                    <a:moveTo>
                      <a:pt x="65412" y="126786"/>
                    </a:moveTo>
                    <a:cubicBezTo>
                      <a:pt x="58144" y="75910"/>
                      <a:pt x="21804" y="46838"/>
                      <a:pt x="0" y="3230"/>
                    </a:cubicBezTo>
                    <a:cubicBezTo>
                      <a:pt x="0" y="3230"/>
                      <a:pt x="0" y="-4038"/>
                      <a:pt x="0" y="3230"/>
                    </a:cubicBezTo>
                    <a:cubicBezTo>
                      <a:pt x="29072" y="25034"/>
                      <a:pt x="65412" y="61374"/>
                      <a:pt x="79948" y="104982"/>
                    </a:cubicBezTo>
                    <a:cubicBezTo>
                      <a:pt x="101752" y="170394"/>
                      <a:pt x="116288" y="235806"/>
                      <a:pt x="101752" y="301218"/>
                    </a:cubicBezTo>
                    <a:cubicBezTo>
                      <a:pt x="101752" y="308486"/>
                      <a:pt x="94484" y="308486"/>
                      <a:pt x="94484" y="301218"/>
                    </a:cubicBezTo>
                    <a:cubicBezTo>
                      <a:pt x="87216" y="279414"/>
                      <a:pt x="87216" y="250342"/>
                      <a:pt x="87216" y="228538"/>
                    </a:cubicBezTo>
                    <a:cubicBezTo>
                      <a:pt x="87216" y="184930"/>
                      <a:pt x="72680" y="155858"/>
                      <a:pt x="65412" y="126786"/>
                    </a:cubicBezTo>
                    <a:close/>
                  </a:path>
                </a:pathLst>
              </a:custGeom>
              <a:solidFill>
                <a:srgbClr val="EEB4CF">
                  <a:alpha val="40000"/>
                </a:srgbClr>
              </a:solidFill>
              <a:ln w="72680"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xmlns="" id="{CE0B9727-D138-4BEF-AFEF-38ACD684954D}"/>
                  </a:ext>
                </a:extLst>
              </p:cNvPr>
              <p:cNvSpPr/>
              <p:nvPr/>
            </p:nvSpPr>
            <p:spPr>
              <a:xfrm>
                <a:off x="3282392" y="4875700"/>
                <a:ext cx="78130" cy="257390"/>
              </a:xfrm>
              <a:custGeom>
                <a:avLst/>
                <a:gdLst>
                  <a:gd name="connsiteX0" fmla="*/ 70863 w 78130"/>
                  <a:gd name="connsiteY0" fmla="*/ 0 h 257390"/>
                  <a:gd name="connsiteX1" fmla="*/ 78131 w 78130"/>
                  <a:gd name="connsiteY1" fmla="*/ 14536 h 257390"/>
                  <a:gd name="connsiteX2" fmla="*/ 27255 w 78130"/>
                  <a:gd name="connsiteY2" fmla="*/ 130824 h 257390"/>
                  <a:gd name="connsiteX3" fmla="*/ 70863 w 78130"/>
                  <a:gd name="connsiteY3" fmla="*/ 247112 h 257390"/>
                  <a:gd name="connsiteX4" fmla="*/ 49059 w 78130"/>
                  <a:gd name="connsiteY4" fmla="*/ 254380 h 257390"/>
                  <a:gd name="connsiteX5" fmla="*/ 70863 w 78130"/>
                  <a:gd name="connsiteY5" fmla="*/ 0 h 257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130" h="257390">
                    <a:moveTo>
                      <a:pt x="70863" y="0"/>
                    </a:moveTo>
                    <a:cubicBezTo>
                      <a:pt x="78131" y="0"/>
                      <a:pt x="78131" y="7268"/>
                      <a:pt x="78131" y="14536"/>
                    </a:cubicBezTo>
                    <a:cubicBezTo>
                      <a:pt x="34523" y="36340"/>
                      <a:pt x="19987" y="79948"/>
                      <a:pt x="27255" y="130824"/>
                    </a:cubicBezTo>
                    <a:cubicBezTo>
                      <a:pt x="34523" y="174432"/>
                      <a:pt x="49059" y="210772"/>
                      <a:pt x="70863" y="247112"/>
                    </a:cubicBezTo>
                    <a:cubicBezTo>
                      <a:pt x="70863" y="254380"/>
                      <a:pt x="56327" y="261648"/>
                      <a:pt x="49059" y="254380"/>
                    </a:cubicBezTo>
                    <a:cubicBezTo>
                      <a:pt x="-9085" y="188968"/>
                      <a:pt x="-30889" y="36340"/>
                      <a:pt x="70863" y="0"/>
                    </a:cubicBezTo>
                    <a:close/>
                  </a:path>
                </a:pathLst>
              </a:custGeom>
              <a:solidFill>
                <a:srgbClr val="EEB4CF">
                  <a:alpha val="40000"/>
                </a:srgbClr>
              </a:solidFill>
              <a:ln w="72680"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xmlns="" id="{970D4900-0412-4419-9F17-1939A06A282E}"/>
                  </a:ext>
                </a:extLst>
              </p:cNvPr>
              <p:cNvSpPr/>
              <p:nvPr/>
            </p:nvSpPr>
            <p:spPr>
              <a:xfrm>
                <a:off x="5777533" y="4519568"/>
                <a:ext cx="90446" cy="235586"/>
              </a:xfrm>
              <a:custGeom>
                <a:avLst/>
                <a:gdLst>
                  <a:gd name="connsiteX0" fmla="*/ 3230 w 90446"/>
                  <a:gd name="connsiteY0" fmla="*/ 0 h 235586"/>
                  <a:gd name="connsiteX1" fmla="*/ 68642 w 90446"/>
                  <a:gd name="connsiteY1" fmla="*/ 232576 h 235586"/>
                  <a:gd name="connsiteX2" fmla="*/ 54106 w 90446"/>
                  <a:gd name="connsiteY2" fmla="*/ 225308 h 235586"/>
                  <a:gd name="connsiteX3" fmla="*/ 68642 w 90446"/>
                  <a:gd name="connsiteY3" fmla="*/ 116288 h 235586"/>
                  <a:gd name="connsiteX4" fmla="*/ 3230 w 90446"/>
                  <a:gd name="connsiteY4" fmla="*/ 0 h 235586"/>
                  <a:gd name="connsiteX5" fmla="*/ 3230 w 90446"/>
                  <a:gd name="connsiteY5" fmla="*/ 0 h 23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446" h="235586">
                    <a:moveTo>
                      <a:pt x="3230" y="0"/>
                    </a:moveTo>
                    <a:cubicBezTo>
                      <a:pt x="90446" y="29072"/>
                      <a:pt x="112250" y="159896"/>
                      <a:pt x="68642" y="232576"/>
                    </a:cubicBezTo>
                    <a:cubicBezTo>
                      <a:pt x="68642" y="239844"/>
                      <a:pt x="54106" y="232576"/>
                      <a:pt x="54106" y="225308"/>
                    </a:cubicBezTo>
                    <a:cubicBezTo>
                      <a:pt x="61374" y="188968"/>
                      <a:pt x="75910" y="159896"/>
                      <a:pt x="68642" y="116288"/>
                    </a:cubicBezTo>
                    <a:cubicBezTo>
                      <a:pt x="61374" y="72680"/>
                      <a:pt x="39570" y="36340"/>
                      <a:pt x="3230" y="0"/>
                    </a:cubicBezTo>
                    <a:cubicBezTo>
                      <a:pt x="-4038" y="7268"/>
                      <a:pt x="3230" y="0"/>
                      <a:pt x="3230" y="0"/>
                    </a:cubicBezTo>
                    <a:close/>
                  </a:path>
                </a:pathLst>
              </a:custGeom>
              <a:solidFill>
                <a:srgbClr val="EEB4CF">
                  <a:alpha val="40000"/>
                </a:srgbClr>
              </a:solidFill>
              <a:ln w="72680" cap="flat">
                <a:noFill/>
                <a:prstDash val="solid"/>
                <a:miter/>
              </a:ln>
            </p:spPr>
            <p:txBody>
              <a:bodyPr rtlCol="0" anchor="ctr"/>
              <a:lstStyle/>
              <a:p>
                <a:endParaRPr lang="en-US"/>
              </a:p>
            </p:txBody>
          </p:sp>
          <p:grpSp>
            <p:nvGrpSpPr>
              <p:cNvPr id="115" name="Graphic 11">
                <a:extLst>
                  <a:ext uri="{FF2B5EF4-FFF2-40B4-BE49-F238E27FC236}">
                    <a16:creationId xmlns:a16="http://schemas.microsoft.com/office/drawing/2014/main" xmlns="" id="{82286C29-D0F1-48E2-8225-2FA216B4B540}"/>
                  </a:ext>
                </a:extLst>
              </p:cNvPr>
              <p:cNvGrpSpPr/>
              <p:nvPr/>
            </p:nvGrpSpPr>
            <p:grpSpPr>
              <a:xfrm>
                <a:off x="5034564" y="4514366"/>
                <a:ext cx="392712" cy="486289"/>
                <a:chOff x="5034564" y="4514366"/>
                <a:chExt cx="392712" cy="486289"/>
              </a:xfrm>
            </p:grpSpPr>
            <p:sp>
              <p:nvSpPr>
                <p:cNvPr id="116" name="Freeform: Shape 115">
                  <a:extLst>
                    <a:ext uri="{FF2B5EF4-FFF2-40B4-BE49-F238E27FC236}">
                      <a16:creationId xmlns:a16="http://schemas.microsoft.com/office/drawing/2014/main" xmlns="" id="{E1D22361-22C6-4923-AAF9-2C6A7883AB4E}"/>
                    </a:ext>
                  </a:extLst>
                </p:cNvPr>
                <p:cNvSpPr/>
                <p:nvPr/>
              </p:nvSpPr>
              <p:spPr>
                <a:xfrm rot="10180940">
                  <a:off x="5071030" y="4539477"/>
                  <a:ext cx="319781" cy="436066"/>
                </a:xfrm>
                <a:custGeom>
                  <a:avLst/>
                  <a:gdLst>
                    <a:gd name="connsiteX0" fmla="*/ 319782 w 319781"/>
                    <a:gd name="connsiteY0" fmla="*/ 218033 h 436066"/>
                    <a:gd name="connsiteX1" fmla="*/ 159891 w 319781"/>
                    <a:gd name="connsiteY1" fmla="*/ 436066 h 436066"/>
                    <a:gd name="connsiteX2" fmla="*/ 0 w 319781"/>
                    <a:gd name="connsiteY2" fmla="*/ 218033 h 436066"/>
                    <a:gd name="connsiteX3" fmla="*/ 159891 w 319781"/>
                    <a:gd name="connsiteY3" fmla="*/ 0 h 436066"/>
                    <a:gd name="connsiteX4" fmla="*/ 319782 w 319781"/>
                    <a:gd name="connsiteY4" fmla="*/ 218033 h 436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781" h="436066">
                      <a:moveTo>
                        <a:pt x="319782" y="218033"/>
                      </a:moveTo>
                      <a:cubicBezTo>
                        <a:pt x="319782" y="338450"/>
                        <a:pt x="248196" y="436066"/>
                        <a:pt x="159891" y="436066"/>
                      </a:cubicBezTo>
                      <a:cubicBezTo>
                        <a:pt x="71586" y="436066"/>
                        <a:pt x="0" y="338450"/>
                        <a:pt x="0" y="218033"/>
                      </a:cubicBezTo>
                      <a:cubicBezTo>
                        <a:pt x="0" y="97617"/>
                        <a:pt x="71586" y="0"/>
                        <a:pt x="159891" y="0"/>
                      </a:cubicBezTo>
                      <a:cubicBezTo>
                        <a:pt x="248196" y="0"/>
                        <a:pt x="319782" y="97617"/>
                        <a:pt x="319782" y="218033"/>
                      </a:cubicBezTo>
                      <a:close/>
                    </a:path>
                  </a:pathLst>
                </a:custGeom>
                <a:solidFill>
                  <a:srgbClr val="60CCD1"/>
                </a:solidFill>
                <a:ln w="72678"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xmlns="" id="{F888C90F-12F1-4704-AF43-51B197AFF8E2}"/>
                    </a:ext>
                  </a:extLst>
                </p:cNvPr>
                <p:cNvSpPr/>
                <p:nvPr/>
              </p:nvSpPr>
              <p:spPr>
                <a:xfrm rot="10180940">
                  <a:off x="5071030" y="4539477"/>
                  <a:ext cx="319781" cy="436066"/>
                </a:xfrm>
                <a:custGeom>
                  <a:avLst/>
                  <a:gdLst>
                    <a:gd name="connsiteX0" fmla="*/ 319782 w 319781"/>
                    <a:gd name="connsiteY0" fmla="*/ 218033 h 436066"/>
                    <a:gd name="connsiteX1" fmla="*/ 159891 w 319781"/>
                    <a:gd name="connsiteY1" fmla="*/ 436066 h 436066"/>
                    <a:gd name="connsiteX2" fmla="*/ 0 w 319781"/>
                    <a:gd name="connsiteY2" fmla="*/ 218033 h 436066"/>
                    <a:gd name="connsiteX3" fmla="*/ 159891 w 319781"/>
                    <a:gd name="connsiteY3" fmla="*/ 0 h 436066"/>
                    <a:gd name="connsiteX4" fmla="*/ 319782 w 319781"/>
                    <a:gd name="connsiteY4" fmla="*/ 218033 h 436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781" h="436066">
                      <a:moveTo>
                        <a:pt x="319782" y="218033"/>
                      </a:moveTo>
                      <a:cubicBezTo>
                        <a:pt x="319782" y="338450"/>
                        <a:pt x="248196" y="436066"/>
                        <a:pt x="159891" y="436066"/>
                      </a:cubicBezTo>
                      <a:cubicBezTo>
                        <a:pt x="71586" y="436066"/>
                        <a:pt x="0" y="338450"/>
                        <a:pt x="0" y="218033"/>
                      </a:cubicBezTo>
                      <a:cubicBezTo>
                        <a:pt x="0" y="97617"/>
                        <a:pt x="71586" y="0"/>
                        <a:pt x="159891" y="0"/>
                      </a:cubicBezTo>
                      <a:cubicBezTo>
                        <a:pt x="248196" y="0"/>
                        <a:pt x="319782" y="97617"/>
                        <a:pt x="319782" y="218033"/>
                      </a:cubicBezTo>
                      <a:close/>
                    </a:path>
                  </a:pathLst>
                </a:custGeom>
                <a:solidFill>
                  <a:srgbClr val="CBBBA0"/>
                </a:solidFill>
                <a:ln w="72678"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xmlns="" id="{451CEF4C-834F-4FB9-B8C9-ECB941935660}"/>
                    </a:ext>
                  </a:extLst>
                </p:cNvPr>
                <p:cNvSpPr/>
                <p:nvPr/>
              </p:nvSpPr>
              <p:spPr>
                <a:xfrm rot="10183769">
                  <a:off x="5110155" y="4598509"/>
                  <a:ext cx="247117" cy="334335"/>
                </a:xfrm>
                <a:custGeom>
                  <a:avLst/>
                  <a:gdLst>
                    <a:gd name="connsiteX0" fmla="*/ 247118 w 247117"/>
                    <a:gd name="connsiteY0" fmla="*/ 167168 h 334335"/>
                    <a:gd name="connsiteX1" fmla="*/ 123559 w 247117"/>
                    <a:gd name="connsiteY1" fmla="*/ 334335 h 334335"/>
                    <a:gd name="connsiteX2" fmla="*/ 0 w 247117"/>
                    <a:gd name="connsiteY2" fmla="*/ 167168 h 334335"/>
                    <a:gd name="connsiteX3" fmla="*/ 123559 w 247117"/>
                    <a:gd name="connsiteY3" fmla="*/ 0 h 334335"/>
                    <a:gd name="connsiteX4" fmla="*/ 247118 w 247117"/>
                    <a:gd name="connsiteY4" fmla="*/ 167168 h 334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117" h="334335">
                      <a:moveTo>
                        <a:pt x="247118" y="167168"/>
                      </a:moveTo>
                      <a:cubicBezTo>
                        <a:pt x="247118" y="259492"/>
                        <a:pt x="191798" y="334335"/>
                        <a:pt x="123559" y="334335"/>
                      </a:cubicBezTo>
                      <a:cubicBezTo>
                        <a:pt x="55319" y="334335"/>
                        <a:pt x="0" y="259492"/>
                        <a:pt x="0" y="167168"/>
                      </a:cubicBezTo>
                      <a:cubicBezTo>
                        <a:pt x="0" y="74844"/>
                        <a:pt x="55319" y="0"/>
                        <a:pt x="123559" y="0"/>
                      </a:cubicBezTo>
                      <a:cubicBezTo>
                        <a:pt x="191798" y="0"/>
                        <a:pt x="247118" y="74844"/>
                        <a:pt x="247118" y="167168"/>
                      </a:cubicBezTo>
                      <a:close/>
                    </a:path>
                  </a:pathLst>
                </a:custGeom>
                <a:solidFill>
                  <a:srgbClr val="655F51"/>
                </a:solidFill>
                <a:ln w="72682"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xmlns="" id="{93EA97D5-90A7-44E3-9CCB-133D2833F39B}"/>
                    </a:ext>
                  </a:extLst>
                </p:cNvPr>
                <p:cNvSpPr/>
                <p:nvPr/>
              </p:nvSpPr>
              <p:spPr>
                <a:xfrm rot="10180602">
                  <a:off x="5133655" y="4626854"/>
                  <a:ext cx="188965" cy="261644"/>
                </a:xfrm>
                <a:custGeom>
                  <a:avLst/>
                  <a:gdLst>
                    <a:gd name="connsiteX0" fmla="*/ 188966 w 188965"/>
                    <a:gd name="connsiteY0" fmla="*/ 130822 h 261644"/>
                    <a:gd name="connsiteX1" fmla="*/ 94483 w 188965"/>
                    <a:gd name="connsiteY1" fmla="*/ 261644 h 261644"/>
                    <a:gd name="connsiteX2" fmla="*/ 0 w 188965"/>
                    <a:gd name="connsiteY2" fmla="*/ 130822 h 261644"/>
                    <a:gd name="connsiteX3" fmla="*/ 94483 w 188965"/>
                    <a:gd name="connsiteY3" fmla="*/ 0 h 261644"/>
                    <a:gd name="connsiteX4" fmla="*/ 188966 w 188965"/>
                    <a:gd name="connsiteY4" fmla="*/ 130822 h 261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965" h="261644">
                      <a:moveTo>
                        <a:pt x="188966" y="130822"/>
                      </a:moveTo>
                      <a:cubicBezTo>
                        <a:pt x="188966" y="203073"/>
                        <a:pt x="146664" y="261644"/>
                        <a:pt x="94483" y="261644"/>
                      </a:cubicBezTo>
                      <a:cubicBezTo>
                        <a:pt x="42302" y="261644"/>
                        <a:pt x="0" y="203073"/>
                        <a:pt x="0" y="130822"/>
                      </a:cubicBezTo>
                      <a:cubicBezTo>
                        <a:pt x="0" y="58571"/>
                        <a:pt x="42302" y="0"/>
                        <a:pt x="94483" y="0"/>
                      </a:cubicBezTo>
                      <a:cubicBezTo>
                        <a:pt x="146664" y="0"/>
                        <a:pt x="188966" y="58571"/>
                        <a:pt x="188966" y="130822"/>
                      </a:cubicBezTo>
                      <a:close/>
                    </a:path>
                  </a:pathLst>
                </a:custGeom>
                <a:solidFill>
                  <a:srgbClr val="26251C"/>
                </a:solidFill>
                <a:ln w="72679"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xmlns="" id="{090F8014-B040-4850-AAE2-D82BC2536994}"/>
                    </a:ext>
                  </a:extLst>
                </p:cNvPr>
                <p:cNvSpPr/>
                <p:nvPr/>
              </p:nvSpPr>
              <p:spPr>
                <a:xfrm>
                  <a:off x="5075768" y="4694000"/>
                  <a:ext cx="317559" cy="277888"/>
                </a:xfrm>
                <a:custGeom>
                  <a:avLst/>
                  <a:gdLst>
                    <a:gd name="connsiteX0" fmla="*/ 305255 w 317559"/>
                    <a:gd name="connsiteY0" fmla="*/ 0 h 277888"/>
                    <a:gd name="connsiteX1" fmla="*/ 312524 w 317559"/>
                    <a:gd name="connsiteY1" fmla="*/ 36340 h 277888"/>
                    <a:gd name="connsiteX2" fmla="*/ 196236 w 317559"/>
                    <a:gd name="connsiteY2" fmla="*/ 276184 h 277888"/>
                    <a:gd name="connsiteX3" fmla="*/ 0 w 317559"/>
                    <a:gd name="connsiteY3" fmla="*/ 94484 h 277888"/>
                    <a:gd name="connsiteX4" fmla="*/ 0 w 317559"/>
                    <a:gd name="connsiteY4" fmla="*/ 65412 h 277888"/>
                    <a:gd name="connsiteX5" fmla="*/ 305255 w 317559"/>
                    <a:gd name="connsiteY5" fmla="*/ 0 h 277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559" h="277888">
                      <a:moveTo>
                        <a:pt x="305255" y="0"/>
                      </a:moveTo>
                      <a:cubicBezTo>
                        <a:pt x="305255" y="7268"/>
                        <a:pt x="312524" y="21804"/>
                        <a:pt x="312524" y="36340"/>
                      </a:cubicBezTo>
                      <a:cubicBezTo>
                        <a:pt x="334328" y="152628"/>
                        <a:pt x="283452" y="261648"/>
                        <a:pt x="196236" y="276184"/>
                      </a:cubicBezTo>
                      <a:cubicBezTo>
                        <a:pt x="109020" y="290720"/>
                        <a:pt x="21804" y="210772"/>
                        <a:pt x="0" y="94484"/>
                      </a:cubicBezTo>
                      <a:cubicBezTo>
                        <a:pt x="0" y="79948"/>
                        <a:pt x="0" y="72680"/>
                        <a:pt x="0" y="65412"/>
                      </a:cubicBezTo>
                      <a:cubicBezTo>
                        <a:pt x="101752" y="101752"/>
                        <a:pt x="239844" y="94484"/>
                        <a:pt x="305255" y="0"/>
                      </a:cubicBezTo>
                      <a:close/>
                    </a:path>
                  </a:pathLst>
                </a:custGeom>
                <a:solidFill>
                  <a:srgbClr val="C6C6C6"/>
                </a:solidFill>
                <a:ln w="72680"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xmlns="" id="{981A1DBE-BAF9-4C50-A624-F77AF998B423}"/>
                    </a:ext>
                  </a:extLst>
                </p:cNvPr>
                <p:cNvSpPr/>
                <p:nvPr/>
              </p:nvSpPr>
              <p:spPr>
                <a:xfrm>
                  <a:off x="5240311" y="4619927"/>
                  <a:ext cx="99726" cy="133608"/>
                </a:xfrm>
                <a:custGeom>
                  <a:avLst/>
                  <a:gdLst>
                    <a:gd name="connsiteX0" fmla="*/ 2621 w 99726"/>
                    <a:gd name="connsiteY0" fmla="*/ 81340 h 133608"/>
                    <a:gd name="connsiteX1" fmla="*/ 68033 w 99726"/>
                    <a:gd name="connsiteY1" fmla="*/ 132216 h 133608"/>
                    <a:gd name="connsiteX2" fmla="*/ 97105 w 99726"/>
                    <a:gd name="connsiteY2" fmla="*/ 52269 h 133608"/>
                    <a:gd name="connsiteX3" fmla="*/ 31693 w 99726"/>
                    <a:gd name="connsiteY3" fmla="*/ 1393 h 133608"/>
                    <a:gd name="connsiteX4" fmla="*/ 2621 w 99726"/>
                    <a:gd name="connsiteY4" fmla="*/ 81340 h 133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726" h="133608">
                      <a:moveTo>
                        <a:pt x="2621" y="81340"/>
                      </a:moveTo>
                      <a:cubicBezTo>
                        <a:pt x="9889" y="117680"/>
                        <a:pt x="38961" y="139484"/>
                        <a:pt x="68033" y="132216"/>
                      </a:cubicBezTo>
                      <a:cubicBezTo>
                        <a:pt x="97105" y="124948"/>
                        <a:pt x="104373" y="88608"/>
                        <a:pt x="97105" y="52269"/>
                      </a:cubicBezTo>
                      <a:cubicBezTo>
                        <a:pt x="89837" y="15929"/>
                        <a:pt x="60765" y="-5875"/>
                        <a:pt x="31693" y="1393"/>
                      </a:cubicBezTo>
                      <a:cubicBezTo>
                        <a:pt x="2621" y="8661"/>
                        <a:pt x="-4647" y="45001"/>
                        <a:pt x="2621" y="81340"/>
                      </a:cubicBezTo>
                      <a:close/>
                    </a:path>
                  </a:pathLst>
                </a:custGeom>
                <a:solidFill>
                  <a:srgbClr val="FFFFFF"/>
                </a:solidFill>
                <a:ln w="72680"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xmlns="" id="{B84EF484-53CD-4C93-948D-0C4DF510C361}"/>
                    </a:ext>
                  </a:extLst>
                </p:cNvPr>
                <p:cNvSpPr/>
                <p:nvPr/>
              </p:nvSpPr>
              <p:spPr>
                <a:xfrm>
                  <a:off x="5290957" y="4772015"/>
                  <a:ext cx="49310" cy="62010"/>
                </a:xfrm>
                <a:custGeom>
                  <a:avLst/>
                  <a:gdLst>
                    <a:gd name="connsiteX0" fmla="*/ 2851 w 49310"/>
                    <a:gd name="connsiteY0" fmla="*/ 38273 h 62010"/>
                    <a:gd name="connsiteX1" fmla="*/ 31923 w 49310"/>
                    <a:gd name="connsiteY1" fmla="*/ 60077 h 62010"/>
                    <a:gd name="connsiteX2" fmla="*/ 46459 w 49310"/>
                    <a:gd name="connsiteY2" fmla="*/ 23737 h 62010"/>
                    <a:gd name="connsiteX3" fmla="*/ 17387 w 49310"/>
                    <a:gd name="connsiteY3" fmla="*/ 1933 h 62010"/>
                    <a:gd name="connsiteX4" fmla="*/ 2851 w 49310"/>
                    <a:gd name="connsiteY4" fmla="*/ 38273 h 62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10" h="62010">
                      <a:moveTo>
                        <a:pt x="2851" y="38273"/>
                      </a:moveTo>
                      <a:cubicBezTo>
                        <a:pt x="10119" y="52809"/>
                        <a:pt x="24655" y="67345"/>
                        <a:pt x="31923" y="60077"/>
                      </a:cubicBezTo>
                      <a:cubicBezTo>
                        <a:pt x="46459" y="52809"/>
                        <a:pt x="53727" y="38273"/>
                        <a:pt x="46459" y="23737"/>
                      </a:cubicBezTo>
                      <a:cubicBezTo>
                        <a:pt x="39191" y="9201"/>
                        <a:pt x="24655" y="-5335"/>
                        <a:pt x="17387" y="1933"/>
                      </a:cubicBezTo>
                      <a:cubicBezTo>
                        <a:pt x="2851" y="1933"/>
                        <a:pt x="-4417" y="16469"/>
                        <a:pt x="2851" y="38273"/>
                      </a:cubicBezTo>
                      <a:close/>
                    </a:path>
                  </a:pathLst>
                </a:custGeom>
                <a:solidFill>
                  <a:srgbClr val="FFFFFF"/>
                </a:solidFill>
                <a:ln w="72680" cap="flat">
                  <a:noFill/>
                  <a:prstDash val="solid"/>
                  <a:miter/>
                </a:ln>
              </p:spPr>
              <p:txBody>
                <a:bodyPr rtlCol="0" anchor="ctr"/>
                <a:lstStyle/>
                <a:p>
                  <a:endParaRPr lang="en-US"/>
                </a:p>
              </p:txBody>
            </p:sp>
          </p:grpSp>
        </p:grpSp>
        <p:grpSp>
          <p:nvGrpSpPr>
            <p:cNvPr id="72" name="Graphic 11">
              <a:extLst>
                <a:ext uri="{FF2B5EF4-FFF2-40B4-BE49-F238E27FC236}">
                  <a16:creationId xmlns:a16="http://schemas.microsoft.com/office/drawing/2014/main" xmlns="" id="{594FB087-F94F-4362-94C7-7AD0E0AA2B3E}"/>
                </a:ext>
              </a:extLst>
            </p:cNvPr>
            <p:cNvGrpSpPr/>
            <p:nvPr/>
          </p:nvGrpSpPr>
          <p:grpSpPr>
            <a:xfrm>
              <a:off x="3054645" y="4942528"/>
              <a:ext cx="996337" cy="1611147"/>
              <a:chOff x="3054645" y="4942528"/>
              <a:chExt cx="996337" cy="1611147"/>
            </a:xfrm>
          </p:grpSpPr>
          <p:sp>
            <p:nvSpPr>
              <p:cNvPr id="75" name="Freeform: Shape 74">
                <a:extLst>
                  <a:ext uri="{FF2B5EF4-FFF2-40B4-BE49-F238E27FC236}">
                    <a16:creationId xmlns:a16="http://schemas.microsoft.com/office/drawing/2014/main" xmlns="" id="{9C33987E-7B17-4562-BFD2-9A6893F58567}"/>
                  </a:ext>
                </a:extLst>
              </p:cNvPr>
              <p:cNvSpPr/>
              <p:nvPr/>
            </p:nvSpPr>
            <p:spPr>
              <a:xfrm>
                <a:off x="3054645" y="4952637"/>
                <a:ext cx="996337" cy="1601039"/>
              </a:xfrm>
              <a:custGeom>
                <a:avLst/>
                <a:gdLst>
                  <a:gd name="connsiteX0" fmla="*/ 887318 w 996337"/>
                  <a:gd name="connsiteY0" fmla="*/ 1231301 h 1601039"/>
                  <a:gd name="connsiteX1" fmla="*/ 712886 w 996337"/>
                  <a:gd name="connsiteY1" fmla="*/ 1289445 h 1601039"/>
                  <a:gd name="connsiteX2" fmla="*/ 712886 w 996337"/>
                  <a:gd name="connsiteY2" fmla="*/ 1289445 h 1601039"/>
                  <a:gd name="connsiteX3" fmla="*/ 683814 w 996337"/>
                  <a:gd name="connsiteY3" fmla="*/ 1238569 h 1601039"/>
                  <a:gd name="connsiteX4" fmla="*/ 611134 w 996337"/>
                  <a:gd name="connsiteY4" fmla="*/ 1100477 h 1601039"/>
                  <a:gd name="connsiteX5" fmla="*/ 516650 w 996337"/>
                  <a:gd name="connsiteY5" fmla="*/ 824293 h 1601039"/>
                  <a:gd name="connsiteX6" fmla="*/ 567526 w 996337"/>
                  <a:gd name="connsiteY6" fmla="*/ 758882 h 1601039"/>
                  <a:gd name="connsiteX7" fmla="*/ 567526 w 996337"/>
                  <a:gd name="connsiteY7" fmla="*/ 628057 h 1601039"/>
                  <a:gd name="connsiteX8" fmla="*/ 538454 w 996337"/>
                  <a:gd name="connsiteY8" fmla="*/ 460894 h 1601039"/>
                  <a:gd name="connsiteX9" fmla="*/ 545722 w 996337"/>
                  <a:gd name="connsiteY9" fmla="*/ 366410 h 1601039"/>
                  <a:gd name="connsiteX10" fmla="*/ 480310 w 996337"/>
                  <a:gd name="connsiteY10" fmla="*/ 366410 h 1601039"/>
                  <a:gd name="connsiteX11" fmla="*/ 458506 w 996337"/>
                  <a:gd name="connsiteY11" fmla="*/ 388214 h 1601039"/>
                  <a:gd name="connsiteX12" fmla="*/ 371290 w 996337"/>
                  <a:gd name="connsiteY12" fmla="*/ 170174 h 1601039"/>
                  <a:gd name="connsiteX13" fmla="*/ 342218 w 996337"/>
                  <a:gd name="connsiteY13" fmla="*/ 53886 h 1601039"/>
                  <a:gd name="connsiteX14" fmla="*/ 327682 w 996337"/>
                  <a:gd name="connsiteY14" fmla="*/ 10279 h 1601039"/>
                  <a:gd name="connsiteX15" fmla="*/ 327682 w 996337"/>
                  <a:gd name="connsiteY15" fmla="*/ 10279 h 1601039"/>
                  <a:gd name="connsiteX16" fmla="*/ 320414 w 996337"/>
                  <a:gd name="connsiteY16" fmla="*/ 3011 h 1601039"/>
                  <a:gd name="connsiteX17" fmla="*/ 320414 w 996337"/>
                  <a:gd name="connsiteY17" fmla="*/ 3011 h 1601039"/>
                  <a:gd name="connsiteX18" fmla="*/ 320414 w 996337"/>
                  <a:gd name="connsiteY18" fmla="*/ 3011 h 1601039"/>
                  <a:gd name="connsiteX19" fmla="*/ 269539 w 996337"/>
                  <a:gd name="connsiteY19" fmla="*/ 10279 h 1601039"/>
                  <a:gd name="connsiteX20" fmla="*/ 233199 w 996337"/>
                  <a:gd name="connsiteY20" fmla="*/ 119298 h 1601039"/>
                  <a:gd name="connsiteX21" fmla="*/ 276807 w 996337"/>
                  <a:gd name="connsiteY21" fmla="*/ 271926 h 1601039"/>
                  <a:gd name="connsiteX22" fmla="*/ 320414 w 996337"/>
                  <a:gd name="connsiteY22" fmla="*/ 380946 h 1601039"/>
                  <a:gd name="connsiteX23" fmla="*/ 225931 w 996337"/>
                  <a:gd name="connsiteY23" fmla="*/ 380946 h 1601039"/>
                  <a:gd name="connsiteX24" fmla="*/ 196859 w 996337"/>
                  <a:gd name="connsiteY24" fmla="*/ 446358 h 1601039"/>
                  <a:gd name="connsiteX25" fmla="*/ 196859 w 996337"/>
                  <a:gd name="connsiteY25" fmla="*/ 446358 h 1601039"/>
                  <a:gd name="connsiteX26" fmla="*/ 80571 w 996337"/>
                  <a:gd name="connsiteY26" fmla="*/ 475430 h 1601039"/>
                  <a:gd name="connsiteX27" fmla="*/ 80571 w 996337"/>
                  <a:gd name="connsiteY27" fmla="*/ 577182 h 1601039"/>
                  <a:gd name="connsiteX28" fmla="*/ 80571 w 996337"/>
                  <a:gd name="connsiteY28" fmla="*/ 577182 h 1601039"/>
                  <a:gd name="connsiteX29" fmla="*/ 623 w 996337"/>
                  <a:gd name="connsiteY29" fmla="*/ 693469 h 1601039"/>
                  <a:gd name="connsiteX30" fmla="*/ 36963 w 996337"/>
                  <a:gd name="connsiteY30" fmla="*/ 751613 h 1601039"/>
                  <a:gd name="connsiteX31" fmla="*/ 80571 w 996337"/>
                  <a:gd name="connsiteY31" fmla="*/ 831561 h 1601039"/>
                  <a:gd name="connsiteX32" fmla="*/ 167787 w 996337"/>
                  <a:gd name="connsiteY32" fmla="*/ 860633 h 1601039"/>
                  <a:gd name="connsiteX33" fmla="*/ 182323 w 996337"/>
                  <a:gd name="connsiteY33" fmla="*/ 838829 h 1601039"/>
                  <a:gd name="connsiteX34" fmla="*/ 255003 w 996337"/>
                  <a:gd name="connsiteY34" fmla="*/ 955117 h 1601039"/>
                  <a:gd name="connsiteX35" fmla="*/ 349486 w 996337"/>
                  <a:gd name="connsiteY35" fmla="*/ 969653 h 1601039"/>
                  <a:gd name="connsiteX36" fmla="*/ 451238 w 996337"/>
                  <a:gd name="connsiteY36" fmla="*/ 1260373 h 1601039"/>
                  <a:gd name="connsiteX37" fmla="*/ 567526 w 996337"/>
                  <a:gd name="connsiteY37" fmla="*/ 1514752 h 1601039"/>
                  <a:gd name="connsiteX38" fmla="*/ 756494 w 996337"/>
                  <a:gd name="connsiteY38" fmla="*/ 1594700 h 1601039"/>
                  <a:gd name="connsiteX39" fmla="*/ 996337 w 996337"/>
                  <a:gd name="connsiteY39" fmla="*/ 1500216 h 1601039"/>
                  <a:gd name="connsiteX40" fmla="*/ 887318 w 996337"/>
                  <a:gd name="connsiteY40" fmla="*/ 1231301 h 1601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996337" h="1601039">
                    <a:moveTo>
                      <a:pt x="887318" y="1231301"/>
                    </a:moveTo>
                    <a:cubicBezTo>
                      <a:pt x="829174" y="1253105"/>
                      <a:pt x="771030" y="1296713"/>
                      <a:pt x="712886" y="1289445"/>
                    </a:cubicBezTo>
                    <a:cubicBezTo>
                      <a:pt x="712886" y="1289445"/>
                      <a:pt x="712886" y="1289445"/>
                      <a:pt x="712886" y="1289445"/>
                    </a:cubicBezTo>
                    <a:cubicBezTo>
                      <a:pt x="705618" y="1274909"/>
                      <a:pt x="691082" y="1253105"/>
                      <a:pt x="683814" y="1238569"/>
                    </a:cubicBezTo>
                    <a:cubicBezTo>
                      <a:pt x="654742" y="1194961"/>
                      <a:pt x="632938" y="1151353"/>
                      <a:pt x="611134" y="1100477"/>
                    </a:cubicBezTo>
                    <a:cubicBezTo>
                      <a:pt x="574794" y="1013261"/>
                      <a:pt x="531186" y="918777"/>
                      <a:pt x="516650" y="824293"/>
                    </a:cubicBezTo>
                    <a:cubicBezTo>
                      <a:pt x="538454" y="809757"/>
                      <a:pt x="560258" y="787953"/>
                      <a:pt x="567526" y="758882"/>
                    </a:cubicBezTo>
                    <a:cubicBezTo>
                      <a:pt x="582062" y="715273"/>
                      <a:pt x="574794" y="671666"/>
                      <a:pt x="567526" y="628057"/>
                    </a:cubicBezTo>
                    <a:cubicBezTo>
                      <a:pt x="552990" y="569914"/>
                      <a:pt x="531186" y="519038"/>
                      <a:pt x="538454" y="460894"/>
                    </a:cubicBezTo>
                    <a:cubicBezTo>
                      <a:pt x="545722" y="431822"/>
                      <a:pt x="567526" y="395482"/>
                      <a:pt x="545722" y="366410"/>
                    </a:cubicBezTo>
                    <a:cubicBezTo>
                      <a:pt x="531186" y="344606"/>
                      <a:pt x="494846" y="351874"/>
                      <a:pt x="480310" y="366410"/>
                    </a:cubicBezTo>
                    <a:cubicBezTo>
                      <a:pt x="473042" y="373678"/>
                      <a:pt x="458506" y="380946"/>
                      <a:pt x="458506" y="388214"/>
                    </a:cubicBezTo>
                    <a:cubicBezTo>
                      <a:pt x="422166" y="315534"/>
                      <a:pt x="393094" y="242854"/>
                      <a:pt x="371290" y="170174"/>
                    </a:cubicBezTo>
                    <a:cubicBezTo>
                      <a:pt x="356754" y="133834"/>
                      <a:pt x="349486" y="90226"/>
                      <a:pt x="342218" y="53886"/>
                    </a:cubicBezTo>
                    <a:cubicBezTo>
                      <a:pt x="342218" y="39350"/>
                      <a:pt x="334950" y="24814"/>
                      <a:pt x="327682" y="10279"/>
                    </a:cubicBezTo>
                    <a:cubicBezTo>
                      <a:pt x="327682" y="10279"/>
                      <a:pt x="327682" y="10279"/>
                      <a:pt x="327682" y="10279"/>
                    </a:cubicBezTo>
                    <a:cubicBezTo>
                      <a:pt x="327682" y="10279"/>
                      <a:pt x="320414" y="3011"/>
                      <a:pt x="320414" y="3011"/>
                    </a:cubicBezTo>
                    <a:cubicBezTo>
                      <a:pt x="320414" y="3011"/>
                      <a:pt x="320414" y="3011"/>
                      <a:pt x="320414" y="3011"/>
                    </a:cubicBezTo>
                    <a:cubicBezTo>
                      <a:pt x="320414" y="3011"/>
                      <a:pt x="320414" y="3011"/>
                      <a:pt x="320414" y="3011"/>
                    </a:cubicBezTo>
                    <a:cubicBezTo>
                      <a:pt x="305879" y="-4258"/>
                      <a:pt x="284075" y="3011"/>
                      <a:pt x="269539" y="10279"/>
                    </a:cubicBezTo>
                    <a:cubicBezTo>
                      <a:pt x="240467" y="32082"/>
                      <a:pt x="233199" y="82958"/>
                      <a:pt x="233199" y="119298"/>
                    </a:cubicBezTo>
                    <a:cubicBezTo>
                      <a:pt x="233199" y="170174"/>
                      <a:pt x="255003" y="228318"/>
                      <a:pt x="276807" y="271926"/>
                    </a:cubicBezTo>
                    <a:cubicBezTo>
                      <a:pt x="291343" y="308266"/>
                      <a:pt x="305879" y="344606"/>
                      <a:pt x="320414" y="380946"/>
                    </a:cubicBezTo>
                    <a:cubicBezTo>
                      <a:pt x="291343" y="366410"/>
                      <a:pt x="247735" y="359142"/>
                      <a:pt x="225931" y="380946"/>
                    </a:cubicBezTo>
                    <a:cubicBezTo>
                      <a:pt x="211395" y="395482"/>
                      <a:pt x="204127" y="424554"/>
                      <a:pt x="196859" y="446358"/>
                    </a:cubicBezTo>
                    <a:cubicBezTo>
                      <a:pt x="196859" y="446358"/>
                      <a:pt x="196859" y="446358"/>
                      <a:pt x="196859" y="446358"/>
                    </a:cubicBezTo>
                    <a:cubicBezTo>
                      <a:pt x="138715" y="424554"/>
                      <a:pt x="87839" y="424554"/>
                      <a:pt x="80571" y="475430"/>
                    </a:cubicBezTo>
                    <a:cubicBezTo>
                      <a:pt x="73303" y="504502"/>
                      <a:pt x="73303" y="540842"/>
                      <a:pt x="80571" y="577182"/>
                    </a:cubicBezTo>
                    <a:cubicBezTo>
                      <a:pt x="80571" y="577182"/>
                      <a:pt x="80571" y="577182"/>
                      <a:pt x="80571" y="577182"/>
                    </a:cubicBezTo>
                    <a:cubicBezTo>
                      <a:pt x="51499" y="613522"/>
                      <a:pt x="-6645" y="642594"/>
                      <a:pt x="623" y="693469"/>
                    </a:cubicBezTo>
                    <a:cubicBezTo>
                      <a:pt x="623" y="715273"/>
                      <a:pt x="22427" y="729809"/>
                      <a:pt x="36963" y="751613"/>
                    </a:cubicBezTo>
                    <a:cubicBezTo>
                      <a:pt x="58767" y="773417"/>
                      <a:pt x="66035" y="802489"/>
                      <a:pt x="80571" y="831561"/>
                    </a:cubicBezTo>
                    <a:cubicBezTo>
                      <a:pt x="102375" y="867901"/>
                      <a:pt x="138715" y="889705"/>
                      <a:pt x="167787" y="860633"/>
                    </a:cubicBezTo>
                    <a:cubicBezTo>
                      <a:pt x="175055" y="853365"/>
                      <a:pt x="182323" y="846097"/>
                      <a:pt x="182323" y="838829"/>
                    </a:cubicBezTo>
                    <a:cubicBezTo>
                      <a:pt x="189591" y="882437"/>
                      <a:pt x="211395" y="926045"/>
                      <a:pt x="255003" y="955117"/>
                    </a:cubicBezTo>
                    <a:cubicBezTo>
                      <a:pt x="284075" y="976921"/>
                      <a:pt x="320414" y="976921"/>
                      <a:pt x="349486" y="969653"/>
                    </a:cubicBezTo>
                    <a:cubicBezTo>
                      <a:pt x="393094" y="1129549"/>
                      <a:pt x="436702" y="1224033"/>
                      <a:pt x="451238" y="1260373"/>
                    </a:cubicBezTo>
                    <a:cubicBezTo>
                      <a:pt x="480310" y="1318516"/>
                      <a:pt x="509382" y="1405732"/>
                      <a:pt x="567526" y="1514752"/>
                    </a:cubicBezTo>
                    <a:cubicBezTo>
                      <a:pt x="603866" y="1580164"/>
                      <a:pt x="683814" y="1616504"/>
                      <a:pt x="756494" y="1594700"/>
                    </a:cubicBezTo>
                    <a:cubicBezTo>
                      <a:pt x="843710" y="1572896"/>
                      <a:pt x="916390" y="1529288"/>
                      <a:pt x="996337" y="1500216"/>
                    </a:cubicBezTo>
                    <a:cubicBezTo>
                      <a:pt x="996337" y="1398465"/>
                      <a:pt x="974534" y="1289445"/>
                      <a:pt x="887318" y="1231301"/>
                    </a:cubicBezTo>
                    <a:close/>
                  </a:path>
                </a:pathLst>
              </a:custGeom>
              <a:solidFill>
                <a:srgbClr val="F3D1BB"/>
              </a:solidFill>
              <a:ln w="72680"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xmlns="" id="{5F381306-5E0C-4447-AD64-5320DCD343CB}"/>
                  </a:ext>
                </a:extLst>
              </p:cNvPr>
              <p:cNvSpPr/>
              <p:nvPr/>
            </p:nvSpPr>
            <p:spPr>
              <a:xfrm>
                <a:off x="3054645" y="4942528"/>
                <a:ext cx="996337" cy="1611147"/>
              </a:xfrm>
              <a:custGeom>
                <a:avLst/>
                <a:gdLst>
                  <a:gd name="connsiteX0" fmla="*/ 996337 w 996337"/>
                  <a:gd name="connsiteY0" fmla="*/ 1503057 h 1611147"/>
                  <a:gd name="connsiteX1" fmla="*/ 923658 w 996337"/>
                  <a:gd name="connsiteY1" fmla="*/ 1524861 h 1611147"/>
                  <a:gd name="connsiteX2" fmla="*/ 792834 w 996337"/>
                  <a:gd name="connsiteY2" fmla="*/ 1575737 h 1611147"/>
                  <a:gd name="connsiteX3" fmla="*/ 625670 w 996337"/>
                  <a:gd name="connsiteY3" fmla="*/ 1561201 h 1611147"/>
                  <a:gd name="connsiteX4" fmla="*/ 552990 w 996337"/>
                  <a:gd name="connsiteY4" fmla="*/ 1466717 h 1611147"/>
                  <a:gd name="connsiteX5" fmla="*/ 356754 w 996337"/>
                  <a:gd name="connsiteY5" fmla="*/ 972494 h 1611147"/>
                  <a:gd name="connsiteX6" fmla="*/ 400362 w 996337"/>
                  <a:gd name="connsiteY6" fmla="*/ 936154 h 1611147"/>
                  <a:gd name="connsiteX7" fmla="*/ 400362 w 996337"/>
                  <a:gd name="connsiteY7" fmla="*/ 936154 h 1611147"/>
                  <a:gd name="connsiteX8" fmla="*/ 255003 w 996337"/>
                  <a:gd name="connsiteY8" fmla="*/ 943422 h 1611147"/>
                  <a:gd name="connsiteX9" fmla="*/ 189591 w 996337"/>
                  <a:gd name="connsiteY9" fmla="*/ 827134 h 1611147"/>
                  <a:gd name="connsiteX10" fmla="*/ 175055 w 996337"/>
                  <a:gd name="connsiteY10" fmla="*/ 776258 h 1611147"/>
                  <a:gd name="connsiteX11" fmla="*/ 204127 w 996337"/>
                  <a:gd name="connsiteY11" fmla="*/ 790794 h 1611147"/>
                  <a:gd name="connsiteX12" fmla="*/ 255003 w 996337"/>
                  <a:gd name="connsiteY12" fmla="*/ 747186 h 1611147"/>
                  <a:gd name="connsiteX13" fmla="*/ 298610 w 996337"/>
                  <a:gd name="connsiteY13" fmla="*/ 761722 h 1611147"/>
                  <a:gd name="connsiteX14" fmla="*/ 305879 w 996337"/>
                  <a:gd name="connsiteY14" fmla="*/ 761722 h 1611147"/>
                  <a:gd name="connsiteX15" fmla="*/ 349486 w 996337"/>
                  <a:gd name="connsiteY15" fmla="*/ 652702 h 1611147"/>
                  <a:gd name="connsiteX16" fmla="*/ 349486 w 996337"/>
                  <a:gd name="connsiteY16" fmla="*/ 638166 h 1611147"/>
                  <a:gd name="connsiteX17" fmla="*/ 393094 w 996337"/>
                  <a:gd name="connsiteY17" fmla="*/ 587290 h 1611147"/>
                  <a:gd name="connsiteX18" fmla="*/ 458506 w 996337"/>
                  <a:gd name="connsiteY18" fmla="*/ 558218 h 1611147"/>
                  <a:gd name="connsiteX19" fmla="*/ 458506 w 996337"/>
                  <a:gd name="connsiteY19" fmla="*/ 558218 h 1611147"/>
                  <a:gd name="connsiteX20" fmla="*/ 465774 w 996337"/>
                  <a:gd name="connsiteY20" fmla="*/ 572754 h 1611147"/>
                  <a:gd name="connsiteX21" fmla="*/ 465774 w 996337"/>
                  <a:gd name="connsiteY21" fmla="*/ 572754 h 1611147"/>
                  <a:gd name="connsiteX22" fmla="*/ 480310 w 996337"/>
                  <a:gd name="connsiteY22" fmla="*/ 376519 h 1611147"/>
                  <a:gd name="connsiteX23" fmla="*/ 552990 w 996337"/>
                  <a:gd name="connsiteY23" fmla="*/ 383787 h 1611147"/>
                  <a:gd name="connsiteX24" fmla="*/ 545722 w 996337"/>
                  <a:gd name="connsiteY24" fmla="*/ 449199 h 1611147"/>
                  <a:gd name="connsiteX25" fmla="*/ 538454 w 996337"/>
                  <a:gd name="connsiteY25" fmla="*/ 529146 h 1611147"/>
                  <a:gd name="connsiteX26" fmla="*/ 574794 w 996337"/>
                  <a:gd name="connsiteY26" fmla="*/ 725382 h 1611147"/>
                  <a:gd name="connsiteX27" fmla="*/ 429434 w 996337"/>
                  <a:gd name="connsiteY27" fmla="*/ 819866 h 1611147"/>
                  <a:gd name="connsiteX28" fmla="*/ 429434 w 996337"/>
                  <a:gd name="connsiteY28" fmla="*/ 827134 h 1611147"/>
                  <a:gd name="connsiteX29" fmla="*/ 502114 w 996337"/>
                  <a:gd name="connsiteY29" fmla="*/ 834402 h 1611147"/>
                  <a:gd name="connsiteX30" fmla="*/ 531186 w 996337"/>
                  <a:gd name="connsiteY30" fmla="*/ 936154 h 1611147"/>
                  <a:gd name="connsiteX31" fmla="*/ 589330 w 996337"/>
                  <a:gd name="connsiteY31" fmla="*/ 1096050 h 1611147"/>
                  <a:gd name="connsiteX32" fmla="*/ 734690 w 996337"/>
                  <a:gd name="connsiteY32" fmla="*/ 1379501 h 1611147"/>
                  <a:gd name="connsiteX33" fmla="*/ 712886 w 996337"/>
                  <a:gd name="connsiteY33" fmla="*/ 1306821 h 1611147"/>
                  <a:gd name="connsiteX34" fmla="*/ 792834 w 996337"/>
                  <a:gd name="connsiteY34" fmla="*/ 1292285 h 1611147"/>
                  <a:gd name="connsiteX35" fmla="*/ 901854 w 996337"/>
                  <a:gd name="connsiteY35" fmla="*/ 1248677 h 1611147"/>
                  <a:gd name="connsiteX36" fmla="*/ 887318 w 996337"/>
                  <a:gd name="connsiteY36" fmla="*/ 1241409 h 1611147"/>
                  <a:gd name="connsiteX37" fmla="*/ 712886 w 996337"/>
                  <a:gd name="connsiteY37" fmla="*/ 1299553 h 1611147"/>
                  <a:gd name="connsiteX38" fmla="*/ 712886 w 996337"/>
                  <a:gd name="connsiteY38" fmla="*/ 1299553 h 1611147"/>
                  <a:gd name="connsiteX39" fmla="*/ 683814 w 996337"/>
                  <a:gd name="connsiteY39" fmla="*/ 1248677 h 1611147"/>
                  <a:gd name="connsiteX40" fmla="*/ 611134 w 996337"/>
                  <a:gd name="connsiteY40" fmla="*/ 1110585 h 1611147"/>
                  <a:gd name="connsiteX41" fmla="*/ 516650 w 996337"/>
                  <a:gd name="connsiteY41" fmla="*/ 834402 h 1611147"/>
                  <a:gd name="connsiteX42" fmla="*/ 567526 w 996337"/>
                  <a:gd name="connsiteY42" fmla="*/ 768990 h 1611147"/>
                  <a:gd name="connsiteX43" fmla="*/ 567526 w 996337"/>
                  <a:gd name="connsiteY43" fmla="*/ 638166 h 1611147"/>
                  <a:gd name="connsiteX44" fmla="*/ 538454 w 996337"/>
                  <a:gd name="connsiteY44" fmla="*/ 471002 h 1611147"/>
                  <a:gd name="connsiteX45" fmla="*/ 545722 w 996337"/>
                  <a:gd name="connsiteY45" fmla="*/ 376519 h 1611147"/>
                  <a:gd name="connsiteX46" fmla="*/ 480310 w 996337"/>
                  <a:gd name="connsiteY46" fmla="*/ 376519 h 1611147"/>
                  <a:gd name="connsiteX47" fmla="*/ 458506 w 996337"/>
                  <a:gd name="connsiteY47" fmla="*/ 398323 h 1611147"/>
                  <a:gd name="connsiteX48" fmla="*/ 371290 w 996337"/>
                  <a:gd name="connsiteY48" fmla="*/ 180283 h 1611147"/>
                  <a:gd name="connsiteX49" fmla="*/ 342218 w 996337"/>
                  <a:gd name="connsiteY49" fmla="*/ 63995 h 1611147"/>
                  <a:gd name="connsiteX50" fmla="*/ 327682 w 996337"/>
                  <a:gd name="connsiteY50" fmla="*/ 20387 h 1611147"/>
                  <a:gd name="connsiteX51" fmla="*/ 327682 w 996337"/>
                  <a:gd name="connsiteY51" fmla="*/ 20387 h 1611147"/>
                  <a:gd name="connsiteX52" fmla="*/ 320414 w 996337"/>
                  <a:gd name="connsiteY52" fmla="*/ 13119 h 1611147"/>
                  <a:gd name="connsiteX53" fmla="*/ 320414 w 996337"/>
                  <a:gd name="connsiteY53" fmla="*/ 13119 h 1611147"/>
                  <a:gd name="connsiteX54" fmla="*/ 320414 w 996337"/>
                  <a:gd name="connsiteY54" fmla="*/ 13119 h 1611147"/>
                  <a:gd name="connsiteX55" fmla="*/ 269539 w 996337"/>
                  <a:gd name="connsiteY55" fmla="*/ 20387 h 1611147"/>
                  <a:gd name="connsiteX56" fmla="*/ 233199 w 996337"/>
                  <a:gd name="connsiteY56" fmla="*/ 129407 h 1611147"/>
                  <a:gd name="connsiteX57" fmla="*/ 276807 w 996337"/>
                  <a:gd name="connsiteY57" fmla="*/ 282035 h 1611147"/>
                  <a:gd name="connsiteX58" fmla="*/ 320414 w 996337"/>
                  <a:gd name="connsiteY58" fmla="*/ 391055 h 1611147"/>
                  <a:gd name="connsiteX59" fmla="*/ 225931 w 996337"/>
                  <a:gd name="connsiteY59" fmla="*/ 391055 h 1611147"/>
                  <a:gd name="connsiteX60" fmla="*/ 196859 w 996337"/>
                  <a:gd name="connsiteY60" fmla="*/ 456466 h 1611147"/>
                  <a:gd name="connsiteX61" fmla="*/ 196859 w 996337"/>
                  <a:gd name="connsiteY61" fmla="*/ 456466 h 1611147"/>
                  <a:gd name="connsiteX62" fmla="*/ 80571 w 996337"/>
                  <a:gd name="connsiteY62" fmla="*/ 485538 h 1611147"/>
                  <a:gd name="connsiteX63" fmla="*/ 80571 w 996337"/>
                  <a:gd name="connsiteY63" fmla="*/ 587290 h 1611147"/>
                  <a:gd name="connsiteX64" fmla="*/ 80571 w 996337"/>
                  <a:gd name="connsiteY64" fmla="*/ 587290 h 1611147"/>
                  <a:gd name="connsiteX65" fmla="*/ 623 w 996337"/>
                  <a:gd name="connsiteY65" fmla="*/ 703578 h 1611147"/>
                  <a:gd name="connsiteX66" fmla="*/ 36963 w 996337"/>
                  <a:gd name="connsiteY66" fmla="*/ 761722 h 1611147"/>
                  <a:gd name="connsiteX67" fmla="*/ 80571 w 996337"/>
                  <a:gd name="connsiteY67" fmla="*/ 841670 h 1611147"/>
                  <a:gd name="connsiteX68" fmla="*/ 167787 w 996337"/>
                  <a:gd name="connsiteY68" fmla="*/ 870742 h 1611147"/>
                  <a:gd name="connsiteX69" fmla="*/ 182323 w 996337"/>
                  <a:gd name="connsiteY69" fmla="*/ 848938 h 1611147"/>
                  <a:gd name="connsiteX70" fmla="*/ 255003 w 996337"/>
                  <a:gd name="connsiteY70" fmla="*/ 965226 h 1611147"/>
                  <a:gd name="connsiteX71" fmla="*/ 349486 w 996337"/>
                  <a:gd name="connsiteY71" fmla="*/ 979762 h 1611147"/>
                  <a:gd name="connsiteX72" fmla="*/ 451238 w 996337"/>
                  <a:gd name="connsiteY72" fmla="*/ 1270481 h 1611147"/>
                  <a:gd name="connsiteX73" fmla="*/ 567526 w 996337"/>
                  <a:gd name="connsiteY73" fmla="*/ 1524861 h 1611147"/>
                  <a:gd name="connsiteX74" fmla="*/ 756494 w 996337"/>
                  <a:gd name="connsiteY74" fmla="*/ 1604809 h 1611147"/>
                  <a:gd name="connsiteX75" fmla="*/ 996337 w 996337"/>
                  <a:gd name="connsiteY75" fmla="*/ 1510325 h 1611147"/>
                  <a:gd name="connsiteX76" fmla="*/ 996337 w 996337"/>
                  <a:gd name="connsiteY76" fmla="*/ 1503057 h 1611147"/>
                  <a:gd name="connsiteX77" fmla="*/ 189591 w 996337"/>
                  <a:gd name="connsiteY77" fmla="*/ 434663 h 1611147"/>
                  <a:gd name="connsiteX78" fmla="*/ 305879 w 996337"/>
                  <a:gd name="connsiteY78" fmla="*/ 391055 h 1611147"/>
                  <a:gd name="connsiteX79" fmla="*/ 327682 w 996337"/>
                  <a:gd name="connsiteY79" fmla="*/ 434663 h 1611147"/>
                  <a:gd name="connsiteX80" fmla="*/ 327682 w 996337"/>
                  <a:gd name="connsiteY80" fmla="*/ 434663 h 1611147"/>
                  <a:gd name="connsiteX81" fmla="*/ 284075 w 996337"/>
                  <a:gd name="connsiteY81" fmla="*/ 325643 h 1611147"/>
                  <a:gd name="connsiteX82" fmla="*/ 240467 w 996337"/>
                  <a:gd name="connsiteY82" fmla="*/ 223891 h 1611147"/>
                  <a:gd name="connsiteX83" fmla="*/ 218663 w 996337"/>
                  <a:gd name="connsiteY83" fmla="*/ 93067 h 1611147"/>
                  <a:gd name="connsiteX84" fmla="*/ 298610 w 996337"/>
                  <a:gd name="connsiteY84" fmla="*/ 5851 h 1611147"/>
                  <a:gd name="connsiteX85" fmla="*/ 320414 w 996337"/>
                  <a:gd name="connsiteY85" fmla="*/ 93067 h 1611147"/>
                  <a:gd name="connsiteX86" fmla="*/ 349486 w 996337"/>
                  <a:gd name="connsiteY86" fmla="*/ 194819 h 1611147"/>
                  <a:gd name="connsiteX87" fmla="*/ 436702 w 996337"/>
                  <a:gd name="connsiteY87" fmla="*/ 383787 h 1611147"/>
                  <a:gd name="connsiteX88" fmla="*/ 436702 w 996337"/>
                  <a:gd name="connsiteY88" fmla="*/ 550951 h 1611147"/>
                  <a:gd name="connsiteX89" fmla="*/ 436702 w 996337"/>
                  <a:gd name="connsiteY89" fmla="*/ 550951 h 1611147"/>
                  <a:gd name="connsiteX90" fmla="*/ 327682 w 996337"/>
                  <a:gd name="connsiteY90" fmla="*/ 623630 h 1611147"/>
                  <a:gd name="connsiteX91" fmla="*/ 305879 w 996337"/>
                  <a:gd name="connsiteY91" fmla="*/ 565486 h 1611147"/>
                  <a:gd name="connsiteX92" fmla="*/ 298610 w 996337"/>
                  <a:gd name="connsiteY92" fmla="*/ 463735 h 1611147"/>
                  <a:gd name="connsiteX93" fmla="*/ 291343 w 996337"/>
                  <a:gd name="connsiteY93" fmla="*/ 463735 h 1611147"/>
                  <a:gd name="connsiteX94" fmla="*/ 291343 w 996337"/>
                  <a:gd name="connsiteY94" fmla="*/ 572754 h 1611147"/>
                  <a:gd name="connsiteX95" fmla="*/ 284075 w 996337"/>
                  <a:gd name="connsiteY95" fmla="*/ 747186 h 1611147"/>
                  <a:gd name="connsiteX96" fmla="*/ 204127 w 996337"/>
                  <a:gd name="connsiteY96" fmla="*/ 667238 h 1611147"/>
                  <a:gd name="connsiteX97" fmla="*/ 175055 w 996337"/>
                  <a:gd name="connsiteY97" fmla="*/ 543682 h 1611147"/>
                  <a:gd name="connsiteX98" fmla="*/ 189591 w 996337"/>
                  <a:gd name="connsiteY98" fmla="*/ 434663 h 1611147"/>
                  <a:gd name="connsiteX99" fmla="*/ 131447 w 996337"/>
                  <a:gd name="connsiteY99" fmla="*/ 449199 h 1611147"/>
                  <a:gd name="connsiteX100" fmla="*/ 175055 w 996337"/>
                  <a:gd name="connsiteY100" fmla="*/ 449199 h 1611147"/>
                  <a:gd name="connsiteX101" fmla="*/ 175055 w 996337"/>
                  <a:gd name="connsiteY101" fmla="*/ 521878 h 1611147"/>
                  <a:gd name="connsiteX102" fmla="*/ 204127 w 996337"/>
                  <a:gd name="connsiteY102" fmla="*/ 689042 h 1611147"/>
                  <a:gd name="connsiteX103" fmla="*/ 233199 w 996337"/>
                  <a:gd name="connsiteY103" fmla="*/ 739918 h 1611147"/>
                  <a:gd name="connsiteX104" fmla="*/ 196859 w 996337"/>
                  <a:gd name="connsiteY104" fmla="*/ 783526 h 1611147"/>
                  <a:gd name="connsiteX105" fmla="*/ 138715 w 996337"/>
                  <a:gd name="connsiteY105" fmla="*/ 725382 h 1611147"/>
                  <a:gd name="connsiteX106" fmla="*/ 87839 w 996337"/>
                  <a:gd name="connsiteY106" fmla="*/ 616362 h 1611147"/>
                  <a:gd name="connsiteX107" fmla="*/ 80571 w 996337"/>
                  <a:gd name="connsiteY107" fmla="*/ 521878 h 1611147"/>
                  <a:gd name="connsiteX108" fmla="*/ 131447 w 996337"/>
                  <a:gd name="connsiteY108" fmla="*/ 449199 h 1611147"/>
                  <a:gd name="connsiteX109" fmla="*/ 175055 w 996337"/>
                  <a:gd name="connsiteY109" fmla="*/ 827134 h 1611147"/>
                  <a:gd name="connsiteX110" fmla="*/ 102375 w 996337"/>
                  <a:gd name="connsiteY110" fmla="*/ 863474 h 1611147"/>
                  <a:gd name="connsiteX111" fmla="*/ 51499 w 996337"/>
                  <a:gd name="connsiteY111" fmla="*/ 783526 h 1611147"/>
                  <a:gd name="connsiteX112" fmla="*/ 22427 w 996337"/>
                  <a:gd name="connsiteY112" fmla="*/ 667238 h 1611147"/>
                  <a:gd name="connsiteX113" fmla="*/ 80571 w 996337"/>
                  <a:gd name="connsiteY113" fmla="*/ 601826 h 1611147"/>
                  <a:gd name="connsiteX114" fmla="*/ 95107 w 996337"/>
                  <a:gd name="connsiteY114" fmla="*/ 667238 h 1611147"/>
                  <a:gd name="connsiteX115" fmla="*/ 145983 w 996337"/>
                  <a:gd name="connsiteY115" fmla="*/ 747186 h 1611147"/>
                  <a:gd name="connsiteX116" fmla="*/ 160519 w 996337"/>
                  <a:gd name="connsiteY116" fmla="*/ 768990 h 1611147"/>
                  <a:gd name="connsiteX117" fmla="*/ 175055 w 996337"/>
                  <a:gd name="connsiteY117" fmla="*/ 812598 h 1611147"/>
                  <a:gd name="connsiteX118" fmla="*/ 175055 w 996337"/>
                  <a:gd name="connsiteY118" fmla="*/ 827134 h 1611147"/>
                  <a:gd name="connsiteX119" fmla="*/ 175055 w 996337"/>
                  <a:gd name="connsiteY119" fmla="*/ 827134 h 1611147"/>
                  <a:gd name="connsiteX120" fmla="*/ 175055 w 996337"/>
                  <a:gd name="connsiteY120" fmla="*/ 827134 h 1611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996337" h="1611147">
                    <a:moveTo>
                      <a:pt x="996337" y="1503057"/>
                    </a:moveTo>
                    <a:cubicBezTo>
                      <a:pt x="974534" y="1510325"/>
                      <a:pt x="945462" y="1517593"/>
                      <a:pt x="923658" y="1524861"/>
                    </a:cubicBezTo>
                    <a:cubicBezTo>
                      <a:pt x="880050" y="1539397"/>
                      <a:pt x="836442" y="1561201"/>
                      <a:pt x="792834" y="1575737"/>
                    </a:cubicBezTo>
                    <a:cubicBezTo>
                      <a:pt x="734690" y="1597541"/>
                      <a:pt x="676546" y="1597541"/>
                      <a:pt x="625670" y="1561201"/>
                    </a:cubicBezTo>
                    <a:cubicBezTo>
                      <a:pt x="589330" y="1539397"/>
                      <a:pt x="567526" y="1503057"/>
                      <a:pt x="552990" y="1466717"/>
                    </a:cubicBezTo>
                    <a:cubicBezTo>
                      <a:pt x="473042" y="1306821"/>
                      <a:pt x="414898" y="1139658"/>
                      <a:pt x="356754" y="972494"/>
                    </a:cubicBezTo>
                    <a:cubicBezTo>
                      <a:pt x="371290" y="965226"/>
                      <a:pt x="385826" y="957958"/>
                      <a:pt x="400362" y="936154"/>
                    </a:cubicBezTo>
                    <a:cubicBezTo>
                      <a:pt x="400362" y="936154"/>
                      <a:pt x="400362" y="928886"/>
                      <a:pt x="400362" y="936154"/>
                    </a:cubicBezTo>
                    <a:cubicBezTo>
                      <a:pt x="349486" y="972494"/>
                      <a:pt x="305879" y="979762"/>
                      <a:pt x="255003" y="943422"/>
                    </a:cubicBezTo>
                    <a:cubicBezTo>
                      <a:pt x="218663" y="914350"/>
                      <a:pt x="204127" y="870742"/>
                      <a:pt x="189591" y="827134"/>
                    </a:cubicBezTo>
                    <a:cubicBezTo>
                      <a:pt x="189591" y="812598"/>
                      <a:pt x="182323" y="790794"/>
                      <a:pt x="175055" y="776258"/>
                    </a:cubicBezTo>
                    <a:cubicBezTo>
                      <a:pt x="182323" y="783526"/>
                      <a:pt x="189591" y="790794"/>
                      <a:pt x="204127" y="790794"/>
                    </a:cubicBezTo>
                    <a:cubicBezTo>
                      <a:pt x="233199" y="798062"/>
                      <a:pt x="255003" y="776258"/>
                      <a:pt x="255003" y="747186"/>
                    </a:cubicBezTo>
                    <a:cubicBezTo>
                      <a:pt x="269539" y="754454"/>
                      <a:pt x="284075" y="761722"/>
                      <a:pt x="298610" y="761722"/>
                    </a:cubicBezTo>
                    <a:cubicBezTo>
                      <a:pt x="298610" y="761722"/>
                      <a:pt x="305879" y="768990"/>
                      <a:pt x="305879" y="761722"/>
                    </a:cubicBezTo>
                    <a:cubicBezTo>
                      <a:pt x="349486" y="747186"/>
                      <a:pt x="349486" y="689042"/>
                      <a:pt x="349486" y="652702"/>
                    </a:cubicBezTo>
                    <a:cubicBezTo>
                      <a:pt x="349486" y="645434"/>
                      <a:pt x="349486" y="645434"/>
                      <a:pt x="349486" y="638166"/>
                    </a:cubicBezTo>
                    <a:cubicBezTo>
                      <a:pt x="356754" y="616362"/>
                      <a:pt x="371290" y="601826"/>
                      <a:pt x="393094" y="587290"/>
                    </a:cubicBezTo>
                    <a:cubicBezTo>
                      <a:pt x="414898" y="572754"/>
                      <a:pt x="436702" y="572754"/>
                      <a:pt x="458506" y="558218"/>
                    </a:cubicBezTo>
                    <a:lnTo>
                      <a:pt x="458506" y="558218"/>
                    </a:lnTo>
                    <a:cubicBezTo>
                      <a:pt x="458506" y="565486"/>
                      <a:pt x="465774" y="565486"/>
                      <a:pt x="465774" y="572754"/>
                    </a:cubicBezTo>
                    <a:cubicBezTo>
                      <a:pt x="465774" y="572754"/>
                      <a:pt x="465774" y="572754"/>
                      <a:pt x="465774" y="572754"/>
                    </a:cubicBezTo>
                    <a:cubicBezTo>
                      <a:pt x="458506" y="500075"/>
                      <a:pt x="414898" y="434663"/>
                      <a:pt x="480310" y="376519"/>
                    </a:cubicBezTo>
                    <a:cubicBezTo>
                      <a:pt x="502114" y="361983"/>
                      <a:pt x="538454" y="347447"/>
                      <a:pt x="552990" y="383787"/>
                    </a:cubicBezTo>
                    <a:cubicBezTo>
                      <a:pt x="560258" y="398323"/>
                      <a:pt x="552990" y="427395"/>
                      <a:pt x="545722" y="449199"/>
                    </a:cubicBezTo>
                    <a:cubicBezTo>
                      <a:pt x="538454" y="478271"/>
                      <a:pt x="538454" y="500075"/>
                      <a:pt x="538454" y="529146"/>
                    </a:cubicBezTo>
                    <a:cubicBezTo>
                      <a:pt x="552990" y="594558"/>
                      <a:pt x="574794" y="652702"/>
                      <a:pt x="574794" y="725382"/>
                    </a:cubicBezTo>
                    <a:cubicBezTo>
                      <a:pt x="552990" y="790794"/>
                      <a:pt x="502114" y="848938"/>
                      <a:pt x="429434" y="819866"/>
                    </a:cubicBezTo>
                    <a:cubicBezTo>
                      <a:pt x="429434" y="819866"/>
                      <a:pt x="422166" y="819866"/>
                      <a:pt x="429434" y="827134"/>
                    </a:cubicBezTo>
                    <a:cubicBezTo>
                      <a:pt x="451238" y="834402"/>
                      <a:pt x="480310" y="848938"/>
                      <a:pt x="502114" y="834402"/>
                    </a:cubicBezTo>
                    <a:cubicBezTo>
                      <a:pt x="509382" y="856206"/>
                      <a:pt x="516650" y="907082"/>
                      <a:pt x="531186" y="936154"/>
                    </a:cubicBezTo>
                    <a:cubicBezTo>
                      <a:pt x="545722" y="987030"/>
                      <a:pt x="567526" y="1052442"/>
                      <a:pt x="589330" y="1096050"/>
                    </a:cubicBezTo>
                    <a:cubicBezTo>
                      <a:pt x="625670" y="1190534"/>
                      <a:pt x="691082" y="1285017"/>
                      <a:pt x="734690" y="1379501"/>
                    </a:cubicBezTo>
                    <a:cubicBezTo>
                      <a:pt x="734690" y="1379501"/>
                      <a:pt x="720154" y="1321357"/>
                      <a:pt x="712886" y="1306821"/>
                    </a:cubicBezTo>
                    <a:cubicBezTo>
                      <a:pt x="741958" y="1306821"/>
                      <a:pt x="763762" y="1299553"/>
                      <a:pt x="792834" y="1292285"/>
                    </a:cubicBezTo>
                    <a:cubicBezTo>
                      <a:pt x="829174" y="1277749"/>
                      <a:pt x="865514" y="1263213"/>
                      <a:pt x="901854" y="1248677"/>
                    </a:cubicBezTo>
                    <a:cubicBezTo>
                      <a:pt x="901854" y="1248677"/>
                      <a:pt x="894586" y="1241409"/>
                      <a:pt x="887318" y="1241409"/>
                    </a:cubicBezTo>
                    <a:cubicBezTo>
                      <a:pt x="829174" y="1263213"/>
                      <a:pt x="771030" y="1306821"/>
                      <a:pt x="712886" y="1299553"/>
                    </a:cubicBezTo>
                    <a:cubicBezTo>
                      <a:pt x="712886" y="1299553"/>
                      <a:pt x="712886" y="1299553"/>
                      <a:pt x="712886" y="1299553"/>
                    </a:cubicBezTo>
                    <a:cubicBezTo>
                      <a:pt x="705618" y="1285017"/>
                      <a:pt x="691082" y="1263213"/>
                      <a:pt x="683814" y="1248677"/>
                    </a:cubicBezTo>
                    <a:cubicBezTo>
                      <a:pt x="654742" y="1205070"/>
                      <a:pt x="632938" y="1161461"/>
                      <a:pt x="611134" y="1110585"/>
                    </a:cubicBezTo>
                    <a:cubicBezTo>
                      <a:pt x="574794" y="1023370"/>
                      <a:pt x="531186" y="928886"/>
                      <a:pt x="516650" y="834402"/>
                    </a:cubicBezTo>
                    <a:cubicBezTo>
                      <a:pt x="538454" y="819866"/>
                      <a:pt x="560258" y="798062"/>
                      <a:pt x="567526" y="768990"/>
                    </a:cubicBezTo>
                    <a:cubicBezTo>
                      <a:pt x="582062" y="725382"/>
                      <a:pt x="574794" y="681774"/>
                      <a:pt x="567526" y="638166"/>
                    </a:cubicBezTo>
                    <a:cubicBezTo>
                      <a:pt x="552990" y="580022"/>
                      <a:pt x="531186" y="529146"/>
                      <a:pt x="538454" y="471002"/>
                    </a:cubicBezTo>
                    <a:cubicBezTo>
                      <a:pt x="545722" y="441931"/>
                      <a:pt x="567526" y="405591"/>
                      <a:pt x="545722" y="376519"/>
                    </a:cubicBezTo>
                    <a:cubicBezTo>
                      <a:pt x="531186" y="354715"/>
                      <a:pt x="494846" y="361983"/>
                      <a:pt x="480310" y="376519"/>
                    </a:cubicBezTo>
                    <a:cubicBezTo>
                      <a:pt x="473042" y="383787"/>
                      <a:pt x="458506" y="391055"/>
                      <a:pt x="458506" y="398323"/>
                    </a:cubicBezTo>
                    <a:cubicBezTo>
                      <a:pt x="422166" y="325643"/>
                      <a:pt x="393094" y="252963"/>
                      <a:pt x="371290" y="180283"/>
                    </a:cubicBezTo>
                    <a:cubicBezTo>
                      <a:pt x="356754" y="143943"/>
                      <a:pt x="349486" y="100335"/>
                      <a:pt x="342218" y="63995"/>
                    </a:cubicBezTo>
                    <a:cubicBezTo>
                      <a:pt x="342218" y="49459"/>
                      <a:pt x="334950" y="34923"/>
                      <a:pt x="327682" y="20387"/>
                    </a:cubicBezTo>
                    <a:cubicBezTo>
                      <a:pt x="327682" y="20387"/>
                      <a:pt x="327682" y="20387"/>
                      <a:pt x="327682" y="20387"/>
                    </a:cubicBezTo>
                    <a:cubicBezTo>
                      <a:pt x="327682" y="20387"/>
                      <a:pt x="320414" y="13119"/>
                      <a:pt x="320414" y="13119"/>
                    </a:cubicBezTo>
                    <a:cubicBezTo>
                      <a:pt x="320414" y="13119"/>
                      <a:pt x="320414" y="13119"/>
                      <a:pt x="320414" y="13119"/>
                    </a:cubicBezTo>
                    <a:cubicBezTo>
                      <a:pt x="320414" y="13119"/>
                      <a:pt x="320414" y="13119"/>
                      <a:pt x="320414" y="13119"/>
                    </a:cubicBezTo>
                    <a:cubicBezTo>
                      <a:pt x="305879" y="5851"/>
                      <a:pt x="284075" y="13119"/>
                      <a:pt x="269539" y="20387"/>
                    </a:cubicBezTo>
                    <a:cubicBezTo>
                      <a:pt x="240467" y="42191"/>
                      <a:pt x="233199" y="93067"/>
                      <a:pt x="233199" y="129407"/>
                    </a:cubicBezTo>
                    <a:cubicBezTo>
                      <a:pt x="233199" y="180283"/>
                      <a:pt x="255003" y="238427"/>
                      <a:pt x="276807" y="282035"/>
                    </a:cubicBezTo>
                    <a:cubicBezTo>
                      <a:pt x="291343" y="318375"/>
                      <a:pt x="305879" y="354715"/>
                      <a:pt x="320414" y="391055"/>
                    </a:cubicBezTo>
                    <a:cubicBezTo>
                      <a:pt x="291343" y="376519"/>
                      <a:pt x="247735" y="369251"/>
                      <a:pt x="225931" y="391055"/>
                    </a:cubicBezTo>
                    <a:cubicBezTo>
                      <a:pt x="211395" y="405591"/>
                      <a:pt x="204127" y="434663"/>
                      <a:pt x="196859" y="456466"/>
                    </a:cubicBezTo>
                    <a:cubicBezTo>
                      <a:pt x="196859" y="456466"/>
                      <a:pt x="196859" y="456466"/>
                      <a:pt x="196859" y="456466"/>
                    </a:cubicBezTo>
                    <a:cubicBezTo>
                      <a:pt x="138715" y="434663"/>
                      <a:pt x="87839" y="434663"/>
                      <a:pt x="80571" y="485538"/>
                    </a:cubicBezTo>
                    <a:cubicBezTo>
                      <a:pt x="73303" y="514611"/>
                      <a:pt x="73303" y="550951"/>
                      <a:pt x="80571" y="587290"/>
                    </a:cubicBezTo>
                    <a:cubicBezTo>
                      <a:pt x="80571" y="587290"/>
                      <a:pt x="80571" y="587290"/>
                      <a:pt x="80571" y="587290"/>
                    </a:cubicBezTo>
                    <a:cubicBezTo>
                      <a:pt x="51499" y="623630"/>
                      <a:pt x="-6645" y="652702"/>
                      <a:pt x="623" y="703578"/>
                    </a:cubicBezTo>
                    <a:cubicBezTo>
                      <a:pt x="623" y="725382"/>
                      <a:pt x="22427" y="739918"/>
                      <a:pt x="36963" y="761722"/>
                    </a:cubicBezTo>
                    <a:cubicBezTo>
                      <a:pt x="58767" y="783526"/>
                      <a:pt x="66035" y="812598"/>
                      <a:pt x="80571" y="841670"/>
                    </a:cubicBezTo>
                    <a:cubicBezTo>
                      <a:pt x="102375" y="878010"/>
                      <a:pt x="138715" y="899814"/>
                      <a:pt x="167787" y="870742"/>
                    </a:cubicBezTo>
                    <a:cubicBezTo>
                      <a:pt x="175055" y="863474"/>
                      <a:pt x="182323" y="856206"/>
                      <a:pt x="182323" y="848938"/>
                    </a:cubicBezTo>
                    <a:cubicBezTo>
                      <a:pt x="189591" y="892546"/>
                      <a:pt x="211395" y="936154"/>
                      <a:pt x="255003" y="965226"/>
                    </a:cubicBezTo>
                    <a:cubicBezTo>
                      <a:pt x="284075" y="987030"/>
                      <a:pt x="320414" y="987030"/>
                      <a:pt x="349486" y="979762"/>
                    </a:cubicBezTo>
                    <a:cubicBezTo>
                      <a:pt x="393094" y="1139658"/>
                      <a:pt x="436702" y="1234141"/>
                      <a:pt x="451238" y="1270481"/>
                    </a:cubicBezTo>
                    <a:cubicBezTo>
                      <a:pt x="480310" y="1328625"/>
                      <a:pt x="509382" y="1415841"/>
                      <a:pt x="567526" y="1524861"/>
                    </a:cubicBezTo>
                    <a:cubicBezTo>
                      <a:pt x="603866" y="1590273"/>
                      <a:pt x="683814" y="1626613"/>
                      <a:pt x="756494" y="1604809"/>
                    </a:cubicBezTo>
                    <a:cubicBezTo>
                      <a:pt x="843710" y="1583005"/>
                      <a:pt x="916390" y="1539397"/>
                      <a:pt x="996337" y="1510325"/>
                    </a:cubicBezTo>
                    <a:cubicBezTo>
                      <a:pt x="996337" y="1510325"/>
                      <a:pt x="996337" y="1503057"/>
                      <a:pt x="996337" y="1503057"/>
                    </a:cubicBezTo>
                    <a:close/>
                    <a:moveTo>
                      <a:pt x="189591" y="434663"/>
                    </a:moveTo>
                    <a:cubicBezTo>
                      <a:pt x="196859" y="369251"/>
                      <a:pt x="255003" y="369251"/>
                      <a:pt x="305879" y="391055"/>
                    </a:cubicBezTo>
                    <a:cubicBezTo>
                      <a:pt x="313146" y="405591"/>
                      <a:pt x="320414" y="420126"/>
                      <a:pt x="327682" y="434663"/>
                    </a:cubicBezTo>
                    <a:cubicBezTo>
                      <a:pt x="327682" y="434663"/>
                      <a:pt x="327682" y="434663"/>
                      <a:pt x="327682" y="434663"/>
                    </a:cubicBezTo>
                    <a:cubicBezTo>
                      <a:pt x="320414" y="398323"/>
                      <a:pt x="298610" y="361983"/>
                      <a:pt x="284075" y="325643"/>
                    </a:cubicBezTo>
                    <a:cubicBezTo>
                      <a:pt x="269539" y="289303"/>
                      <a:pt x="255003" y="260231"/>
                      <a:pt x="240467" y="223891"/>
                    </a:cubicBezTo>
                    <a:cubicBezTo>
                      <a:pt x="225931" y="180283"/>
                      <a:pt x="218663" y="136675"/>
                      <a:pt x="218663" y="93067"/>
                    </a:cubicBezTo>
                    <a:cubicBezTo>
                      <a:pt x="218663" y="63995"/>
                      <a:pt x="247735" y="-23221"/>
                      <a:pt x="298610" y="5851"/>
                    </a:cubicBezTo>
                    <a:cubicBezTo>
                      <a:pt x="313146" y="27655"/>
                      <a:pt x="313146" y="63995"/>
                      <a:pt x="320414" y="93067"/>
                    </a:cubicBezTo>
                    <a:cubicBezTo>
                      <a:pt x="327682" y="129407"/>
                      <a:pt x="342218" y="165747"/>
                      <a:pt x="349486" y="194819"/>
                    </a:cubicBezTo>
                    <a:cubicBezTo>
                      <a:pt x="371290" y="260231"/>
                      <a:pt x="400362" y="325643"/>
                      <a:pt x="436702" y="383787"/>
                    </a:cubicBezTo>
                    <a:cubicBezTo>
                      <a:pt x="400362" y="427395"/>
                      <a:pt x="414898" y="500075"/>
                      <a:pt x="436702" y="550951"/>
                    </a:cubicBezTo>
                    <a:lnTo>
                      <a:pt x="436702" y="550951"/>
                    </a:lnTo>
                    <a:cubicBezTo>
                      <a:pt x="393094" y="558218"/>
                      <a:pt x="342218" y="580022"/>
                      <a:pt x="327682" y="623630"/>
                    </a:cubicBezTo>
                    <a:cubicBezTo>
                      <a:pt x="320414" y="601826"/>
                      <a:pt x="313146" y="580022"/>
                      <a:pt x="305879" y="565486"/>
                    </a:cubicBezTo>
                    <a:cubicBezTo>
                      <a:pt x="291343" y="529146"/>
                      <a:pt x="291343" y="500075"/>
                      <a:pt x="298610" y="463735"/>
                    </a:cubicBezTo>
                    <a:cubicBezTo>
                      <a:pt x="298610" y="463735"/>
                      <a:pt x="298610" y="456466"/>
                      <a:pt x="291343" y="463735"/>
                    </a:cubicBezTo>
                    <a:cubicBezTo>
                      <a:pt x="284075" y="492806"/>
                      <a:pt x="276807" y="536414"/>
                      <a:pt x="291343" y="572754"/>
                    </a:cubicBezTo>
                    <a:cubicBezTo>
                      <a:pt x="313146" y="623630"/>
                      <a:pt x="342218" y="710846"/>
                      <a:pt x="284075" y="747186"/>
                    </a:cubicBezTo>
                    <a:cubicBezTo>
                      <a:pt x="240467" y="747186"/>
                      <a:pt x="218663" y="696310"/>
                      <a:pt x="204127" y="667238"/>
                    </a:cubicBezTo>
                    <a:cubicBezTo>
                      <a:pt x="182323" y="630898"/>
                      <a:pt x="182323" y="587290"/>
                      <a:pt x="175055" y="543682"/>
                    </a:cubicBezTo>
                    <a:cubicBezTo>
                      <a:pt x="182323" y="514611"/>
                      <a:pt x="182323" y="471002"/>
                      <a:pt x="189591" y="434663"/>
                    </a:cubicBezTo>
                    <a:close/>
                    <a:moveTo>
                      <a:pt x="131447" y="449199"/>
                    </a:moveTo>
                    <a:cubicBezTo>
                      <a:pt x="145983" y="449199"/>
                      <a:pt x="160519" y="449199"/>
                      <a:pt x="175055" y="449199"/>
                    </a:cubicBezTo>
                    <a:cubicBezTo>
                      <a:pt x="175055" y="471002"/>
                      <a:pt x="175055" y="500075"/>
                      <a:pt x="175055" y="521878"/>
                    </a:cubicBezTo>
                    <a:cubicBezTo>
                      <a:pt x="175055" y="580022"/>
                      <a:pt x="175055" y="638166"/>
                      <a:pt x="204127" y="689042"/>
                    </a:cubicBezTo>
                    <a:cubicBezTo>
                      <a:pt x="211395" y="703578"/>
                      <a:pt x="218663" y="725382"/>
                      <a:pt x="233199" y="739918"/>
                    </a:cubicBezTo>
                    <a:cubicBezTo>
                      <a:pt x="233199" y="761722"/>
                      <a:pt x="225931" y="776258"/>
                      <a:pt x="196859" y="783526"/>
                    </a:cubicBezTo>
                    <a:cubicBezTo>
                      <a:pt x="167787" y="790794"/>
                      <a:pt x="153251" y="747186"/>
                      <a:pt x="138715" y="725382"/>
                    </a:cubicBezTo>
                    <a:cubicBezTo>
                      <a:pt x="116911" y="689042"/>
                      <a:pt x="95107" y="659970"/>
                      <a:pt x="87839" y="616362"/>
                    </a:cubicBezTo>
                    <a:cubicBezTo>
                      <a:pt x="80571" y="587290"/>
                      <a:pt x="80571" y="550951"/>
                      <a:pt x="80571" y="521878"/>
                    </a:cubicBezTo>
                    <a:cubicBezTo>
                      <a:pt x="87839" y="492806"/>
                      <a:pt x="87839" y="456466"/>
                      <a:pt x="131447" y="449199"/>
                    </a:cubicBezTo>
                    <a:close/>
                    <a:moveTo>
                      <a:pt x="175055" y="827134"/>
                    </a:moveTo>
                    <a:cubicBezTo>
                      <a:pt x="167787" y="856206"/>
                      <a:pt x="138715" y="892546"/>
                      <a:pt x="102375" y="863474"/>
                    </a:cubicBezTo>
                    <a:cubicBezTo>
                      <a:pt x="80571" y="841670"/>
                      <a:pt x="66035" y="805330"/>
                      <a:pt x="51499" y="783526"/>
                    </a:cubicBezTo>
                    <a:cubicBezTo>
                      <a:pt x="29695" y="747186"/>
                      <a:pt x="-13913" y="710846"/>
                      <a:pt x="22427" y="667238"/>
                    </a:cubicBezTo>
                    <a:cubicBezTo>
                      <a:pt x="36963" y="645434"/>
                      <a:pt x="66035" y="623630"/>
                      <a:pt x="80571" y="601826"/>
                    </a:cubicBezTo>
                    <a:cubicBezTo>
                      <a:pt x="80571" y="623630"/>
                      <a:pt x="87839" y="652702"/>
                      <a:pt x="95107" y="667238"/>
                    </a:cubicBezTo>
                    <a:cubicBezTo>
                      <a:pt x="102375" y="696310"/>
                      <a:pt x="131447" y="718114"/>
                      <a:pt x="145983" y="747186"/>
                    </a:cubicBezTo>
                    <a:cubicBezTo>
                      <a:pt x="153251" y="754454"/>
                      <a:pt x="153251" y="761722"/>
                      <a:pt x="160519" y="768990"/>
                    </a:cubicBezTo>
                    <a:cubicBezTo>
                      <a:pt x="167787" y="783526"/>
                      <a:pt x="175055" y="798062"/>
                      <a:pt x="175055" y="812598"/>
                    </a:cubicBezTo>
                    <a:cubicBezTo>
                      <a:pt x="175055" y="812598"/>
                      <a:pt x="175055" y="812598"/>
                      <a:pt x="175055" y="827134"/>
                    </a:cubicBezTo>
                    <a:cubicBezTo>
                      <a:pt x="175055" y="819866"/>
                      <a:pt x="175055" y="819866"/>
                      <a:pt x="175055" y="827134"/>
                    </a:cubicBezTo>
                    <a:cubicBezTo>
                      <a:pt x="175055" y="819866"/>
                      <a:pt x="175055" y="819866"/>
                      <a:pt x="175055" y="827134"/>
                    </a:cubicBezTo>
                    <a:close/>
                  </a:path>
                </a:pathLst>
              </a:custGeom>
              <a:solidFill>
                <a:srgbClr val="B75439"/>
              </a:solidFill>
              <a:ln w="72680"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xmlns="" id="{FDFEF769-A83B-4BDE-B28C-4FFCEAB9D2C5}"/>
                  </a:ext>
                </a:extLst>
              </p:cNvPr>
              <p:cNvSpPr/>
              <p:nvPr/>
            </p:nvSpPr>
            <p:spPr>
              <a:xfrm>
                <a:off x="3409012" y="5689714"/>
                <a:ext cx="53262" cy="93454"/>
              </a:xfrm>
              <a:custGeom>
                <a:avLst/>
                <a:gdLst>
                  <a:gd name="connsiteX0" fmla="*/ 53263 w 53262"/>
                  <a:gd name="connsiteY0" fmla="*/ 87216 h 93454"/>
                  <a:gd name="connsiteX1" fmla="*/ 9655 w 53262"/>
                  <a:gd name="connsiteY1" fmla="*/ 50876 h 93454"/>
                  <a:gd name="connsiteX2" fmla="*/ 2387 w 53262"/>
                  <a:gd name="connsiteY2" fmla="*/ 0 h 93454"/>
                  <a:gd name="connsiteX3" fmla="*/ 2387 w 53262"/>
                  <a:gd name="connsiteY3" fmla="*/ 0 h 93454"/>
                  <a:gd name="connsiteX4" fmla="*/ 53263 w 53262"/>
                  <a:gd name="connsiteY4" fmla="*/ 87216 h 93454"/>
                  <a:gd name="connsiteX5" fmla="*/ 53263 w 53262"/>
                  <a:gd name="connsiteY5" fmla="*/ 87216 h 93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262" h="93454">
                    <a:moveTo>
                      <a:pt x="53263" y="87216"/>
                    </a:moveTo>
                    <a:cubicBezTo>
                      <a:pt x="31459" y="87216"/>
                      <a:pt x="16923" y="72680"/>
                      <a:pt x="9655" y="50876"/>
                    </a:cubicBezTo>
                    <a:cubicBezTo>
                      <a:pt x="2387" y="36340"/>
                      <a:pt x="2387" y="21804"/>
                      <a:pt x="2387" y="0"/>
                    </a:cubicBezTo>
                    <a:cubicBezTo>
                      <a:pt x="2387" y="0"/>
                      <a:pt x="2387" y="0"/>
                      <a:pt x="2387" y="0"/>
                    </a:cubicBezTo>
                    <a:cubicBezTo>
                      <a:pt x="-4881" y="36340"/>
                      <a:pt x="2387" y="116288"/>
                      <a:pt x="53263" y="87216"/>
                    </a:cubicBezTo>
                    <a:cubicBezTo>
                      <a:pt x="53263" y="94484"/>
                      <a:pt x="53263" y="87216"/>
                      <a:pt x="53263" y="87216"/>
                    </a:cubicBezTo>
                    <a:close/>
                  </a:path>
                </a:pathLst>
              </a:custGeom>
              <a:solidFill>
                <a:srgbClr val="B75439"/>
              </a:solidFill>
              <a:ln w="72680" cap="flat">
                <a:noFill/>
                <a:prstDash val="solid"/>
                <a:miter/>
              </a:ln>
            </p:spPr>
            <p:txBody>
              <a:bodyPr rtlCol="0" anchor="ctr"/>
              <a:lstStyle/>
              <a:p>
                <a:endParaRPr lang="en-US"/>
              </a:p>
            </p:txBody>
          </p:sp>
        </p:grpSp>
        <p:sp>
          <p:nvSpPr>
            <p:cNvPr id="73" name="Freeform: Shape 72">
              <a:extLst>
                <a:ext uri="{FF2B5EF4-FFF2-40B4-BE49-F238E27FC236}">
                  <a16:creationId xmlns:a16="http://schemas.microsoft.com/office/drawing/2014/main" xmlns="" id="{16334B0B-5515-40B1-A502-AC112CD8CB4E}"/>
                </a:ext>
              </a:extLst>
            </p:cNvPr>
            <p:cNvSpPr/>
            <p:nvPr/>
          </p:nvSpPr>
          <p:spPr>
            <a:xfrm>
              <a:off x="3062535" y="4926576"/>
              <a:ext cx="988446" cy="1627100"/>
            </a:xfrm>
            <a:custGeom>
              <a:avLst/>
              <a:gdLst>
                <a:gd name="connsiteX0" fmla="*/ 879427 w 988446"/>
                <a:gd name="connsiteY0" fmla="*/ 1257362 h 1627100"/>
                <a:gd name="connsiteX1" fmla="*/ 857623 w 988446"/>
                <a:gd name="connsiteY1" fmla="*/ 1264630 h 1627100"/>
                <a:gd name="connsiteX2" fmla="*/ 908499 w 988446"/>
                <a:gd name="connsiteY2" fmla="*/ 1308238 h 1627100"/>
                <a:gd name="connsiteX3" fmla="*/ 930303 w 988446"/>
                <a:gd name="connsiteY3" fmla="*/ 1402722 h 1627100"/>
                <a:gd name="connsiteX4" fmla="*/ 821283 w 988446"/>
                <a:gd name="connsiteY4" fmla="*/ 1446330 h 1627100"/>
                <a:gd name="connsiteX5" fmla="*/ 712263 w 988446"/>
                <a:gd name="connsiteY5" fmla="*/ 1322774 h 1627100"/>
                <a:gd name="connsiteX6" fmla="*/ 704995 w 988446"/>
                <a:gd name="connsiteY6" fmla="*/ 1322774 h 1627100"/>
                <a:gd name="connsiteX7" fmla="*/ 726799 w 988446"/>
                <a:gd name="connsiteY7" fmla="*/ 1395454 h 1627100"/>
                <a:gd name="connsiteX8" fmla="*/ 581439 w 988446"/>
                <a:gd name="connsiteY8" fmla="*/ 1112002 h 1627100"/>
                <a:gd name="connsiteX9" fmla="*/ 523295 w 988446"/>
                <a:gd name="connsiteY9" fmla="*/ 952107 h 1627100"/>
                <a:gd name="connsiteX10" fmla="*/ 494223 w 988446"/>
                <a:gd name="connsiteY10" fmla="*/ 864891 h 1627100"/>
                <a:gd name="connsiteX11" fmla="*/ 501491 w 988446"/>
                <a:gd name="connsiteY11" fmla="*/ 864891 h 1627100"/>
                <a:gd name="connsiteX12" fmla="*/ 494223 w 988446"/>
                <a:gd name="connsiteY12" fmla="*/ 843087 h 1627100"/>
                <a:gd name="connsiteX13" fmla="*/ 545099 w 988446"/>
                <a:gd name="connsiteY13" fmla="*/ 777675 h 1627100"/>
                <a:gd name="connsiteX14" fmla="*/ 545099 w 988446"/>
                <a:gd name="connsiteY14" fmla="*/ 646851 h 1627100"/>
                <a:gd name="connsiteX15" fmla="*/ 516027 w 988446"/>
                <a:gd name="connsiteY15" fmla="*/ 479687 h 1627100"/>
                <a:gd name="connsiteX16" fmla="*/ 523295 w 988446"/>
                <a:gd name="connsiteY16" fmla="*/ 385204 h 1627100"/>
                <a:gd name="connsiteX17" fmla="*/ 508759 w 988446"/>
                <a:gd name="connsiteY17" fmla="*/ 370667 h 1627100"/>
                <a:gd name="connsiteX18" fmla="*/ 508759 w 988446"/>
                <a:gd name="connsiteY18" fmla="*/ 421543 h 1627100"/>
                <a:gd name="connsiteX19" fmla="*/ 494223 w 988446"/>
                <a:gd name="connsiteY19" fmla="*/ 523295 h 1627100"/>
                <a:gd name="connsiteX20" fmla="*/ 472419 w 988446"/>
                <a:gd name="connsiteY20" fmla="*/ 552367 h 1627100"/>
                <a:gd name="connsiteX21" fmla="*/ 421543 w 988446"/>
                <a:gd name="connsiteY21" fmla="*/ 457883 h 1627100"/>
                <a:gd name="connsiteX22" fmla="*/ 457883 w 988446"/>
                <a:gd name="connsiteY22" fmla="*/ 377935 h 1627100"/>
                <a:gd name="connsiteX23" fmla="*/ 436079 w 988446"/>
                <a:gd name="connsiteY23" fmla="*/ 392471 h 1627100"/>
                <a:gd name="connsiteX24" fmla="*/ 348863 w 988446"/>
                <a:gd name="connsiteY24" fmla="*/ 174432 h 1627100"/>
                <a:gd name="connsiteX25" fmla="*/ 319792 w 988446"/>
                <a:gd name="connsiteY25" fmla="*/ 58144 h 1627100"/>
                <a:gd name="connsiteX26" fmla="*/ 305256 w 988446"/>
                <a:gd name="connsiteY26" fmla="*/ 14536 h 1627100"/>
                <a:gd name="connsiteX27" fmla="*/ 305256 w 988446"/>
                <a:gd name="connsiteY27" fmla="*/ 14536 h 1627100"/>
                <a:gd name="connsiteX28" fmla="*/ 297988 w 988446"/>
                <a:gd name="connsiteY28" fmla="*/ 7268 h 1627100"/>
                <a:gd name="connsiteX29" fmla="*/ 297988 w 988446"/>
                <a:gd name="connsiteY29" fmla="*/ 7268 h 1627100"/>
                <a:gd name="connsiteX30" fmla="*/ 297988 w 988446"/>
                <a:gd name="connsiteY30" fmla="*/ 7268 h 1627100"/>
                <a:gd name="connsiteX31" fmla="*/ 276184 w 988446"/>
                <a:gd name="connsiteY31" fmla="*/ 0 h 1627100"/>
                <a:gd name="connsiteX32" fmla="*/ 290720 w 988446"/>
                <a:gd name="connsiteY32" fmla="*/ 109020 h 1627100"/>
                <a:gd name="connsiteX33" fmla="*/ 290720 w 988446"/>
                <a:gd name="connsiteY33" fmla="*/ 232576 h 1627100"/>
                <a:gd name="connsiteX34" fmla="*/ 218040 w 988446"/>
                <a:gd name="connsiteY34" fmla="*/ 188968 h 1627100"/>
                <a:gd name="connsiteX35" fmla="*/ 203504 w 988446"/>
                <a:gd name="connsiteY35" fmla="*/ 152628 h 1627100"/>
                <a:gd name="connsiteX36" fmla="*/ 239844 w 988446"/>
                <a:gd name="connsiteY36" fmla="*/ 276184 h 1627100"/>
                <a:gd name="connsiteX37" fmla="*/ 283452 w 988446"/>
                <a:gd name="connsiteY37" fmla="*/ 385204 h 1627100"/>
                <a:gd name="connsiteX38" fmla="*/ 247112 w 988446"/>
                <a:gd name="connsiteY38" fmla="*/ 370667 h 1627100"/>
                <a:gd name="connsiteX39" fmla="*/ 254380 w 988446"/>
                <a:gd name="connsiteY39" fmla="*/ 479687 h 1627100"/>
                <a:gd name="connsiteX40" fmla="*/ 218040 w 988446"/>
                <a:gd name="connsiteY40" fmla="*/ 617779 h 1627100"/>
                <a:gd name="connsiteX41" fmla="*/ 188968 w 988446"/>
                <a:gd name="connsiteY41" fmla="*/ 639583 h 1627100"/>
                <a:gd name="connsiteX42" fmla="*/ 167164 w 988446"/>
                <a:gd name="connsiteY42" fmla="*/ 559635 h 1627100"/>
                <a:gd name="connsiteX43" fmla="*/ 167164 w 988446"/>
                <a:gd name="connsiteY43" fmla="*/ 457883 h 1627100"/>
                <a:gd name="connsiteX44" fmla="*/ 123556 w 988446"/>
                <a:gd name="connsiteY44" fmla="*/ 450615 h 1627100"/>
                <a:gd name="connsiteX45" fmla="*/ 130824 w 988446"/>
                <a:gd name="connsiteY45" fmla="*/ 508759 h 1627100"/>
                <a:gd name="connsiteX46" fmla="*/ 123556 w 988446"/>
                <a:gd name="connsiteY46" fmla="*/ 668655 h 1627100"/>
                <a:gd name="connsiteX47" fmla="*/ 72680 w 988446"/>
                <a:gd name="connsiteY47" fmla="*/ 574171 h 1627100"/>
                <a:gd name="connsiteX48" fmla="*/ 72680 w 988446"/>
                <a:gd name="connsiteY48" fmla="*/ 552367 h 1627100"/>
                <a:gd name="connsiteX49" fmla="*/ 72680 w 988446"/>
                <a:gd name="connsiteY49" fmla="*/ 603243 h 1627100"/>
                <a:gd name="connsiteX50" fmla="*/ 72680 w 988446"/>
                <a:gd name="connsiteY50" fmla="*/ 603243 h 1627100"/>
                <a:gd name="connsiteX51" fmla="*/ 65412 w 988446"/>
                <a:gd name="connsiteY51" fmla="*/ 610511 h 1627100"/>
                <a:gd name="connsiteX52" fmla="*/ 14536 w 988446"/>
                <a:gd name="connsiteY52" fmla="*/ 741335 h 1627100"/>
                <a:gd name="connsiteX53" fmla="*/ 0 w 988446"/>
                <a:gd name="connsiteY53" fmla="*/ 741335 h 1627100"/>
                <a:gd name="connsiteX54" fmla="*/ 29072 w 988446"/>
                <a:gd name="connsiteY54" fmla="*/ 777675 h 1627100"/>
                <a:gd name="connsiteX55" fmla="*/ 72680 w 988446"/>
                <a:gd name="connsiteY55" fmla="*/ 857623 h 1627100"/>
                <a:gd name="connsiteX56" fmla="*/ 159896 w 988446"/>
                <a:gd name="connsiteY56" fmla="*/ 886695 h 1627100"/>
                <a:gd name="connsiteX57" fmla="*/ 174432 w 988446"/>
                <a:gd name="connsiteY57" fmla="*/ 864891 h 1627100"/>
                <a:gd name="connsiteX58" fmla="*/ 247112 w 988446"/>
                <a:gd name="connsiteY58" fmla="*/ 981178 h 1627100"/>
                <a:gd name="connsiteX59" fmla="*/ 341596 w 988446"/>
                <a:gd name="connsiteY59" fmla="*/ 995714 h 1627100"/>
                <a:gd name="connsiteX60" fmla="*/ 443347 w 988446"/>
                <a:gd name="connsiteY60" fmla="*/ 1286434 h 1627100"/>
                <a:gd name="connsiteX61" fmla="*/ 559635 w 988446"/>
                <a:gd name="connsiteY61" fmla="*/ 1540814 h 1627100"/>
                <a:gd name="connsiteX62" fmla="*/ 748603 w 988446"/>
                <a:gd name="connsiteY62" fmla="*/ 1620762 h 1627100"/>
                <a:gd name="connsiteX63" fmla="*/ 988447 w 988446"/>
                <a:gd name="connsiteY63" fmla="*/ 1526278 h 1627100"/>
                <a:gd name="connsiteX64" fmla="*/ 879427 w 988446"/>
                <a:gd name="connsiteY64" fmla="*/ 1257362 h 16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988446" h="1627100">
                  <a:moveTo>
                    <a:pt x="879427" y="1257362"/>
                  </a:moveTo>
                  <a:cubicBezTo>
                    <a:pt x="872159" y="1257362"/>
                    <a:pt x="864891" y="1264630"/>
                    <a:pt x="857623" y="1264630"/>
                  </a:cubicBezTo>
                  <a:cubicBezTo>
                    <a:pt x="879427" y="1271898"/>
                    <a:pt x="893963" y="1293702"/>
                    <a:pt x="908499" y="1308238"/>
                  </a:cubicBezTo>
                  <a:cubicBezTo>
                    <a:pt x="923035" y="1330042"/>
                    <a:pt x="944839" y="1373650"/>
                    <a:pt x="930303" y="1402722"/>
                  </a:cubicBezTo>
                  <a:cubicBezTo>
                    <a:pt x="908499" y="1431794"/>
                    <a:pt x="850355" y="1439062"/>
                    <a:pt x="821283" y="1446330"/>
                  </a:cubicBezTo>
                  <a:cubicBezTo>
                    <a:pt x="741335" y="1468134"/>
                    <a:pt x="741335" y="1366382"/>
                    <a:pt x="712263" y="1322774"/>
                  </a:cubicBezTo>
                  <a:cubicBezTo>
                    <a:pt x="712263" y="1322774"/>
                    <a:pt x="712263" y="1322774"/>
                    <a:pt x="704995" y="1322774"/>
                  </a:cubicBezTo>
                  <a:cubicBezTo>
                    <a:pt x="712263" y="1344578"/>
                    <a:pt x="734067" y="1395454"/>
                    <a:pt x="726799" y="1395454"/>
                  </a:cubicBezTo>
                  <a:cubicBezTo>
                    <a:pt x="683191" y="1300970"/>
                    <a:pt x="617779" y="1213754"/>
                    <a:pt x="581439" y="1112002"/>
                  </a:cubicBezTo>
                  <a:cubicBezTo>
                    <a:pt x="559635" y="1061126"/>
                    <a:pt x="537831" y="1002983"/>
                    <a:pt x="523295" y="952107"/>
                  </a:cubicBezTo>
                  <a:cubicBezTo>
                    <a:pt x="516027" y="923035"/>
                    <a:pt x="501491" y="886695"/>
                    <a:pt x="494223" y="864891"/>
                  </a:cubicBezTo>
                  <a:cubicBezTo>
                    <a:pt x="494223" y="864891"/>
                    <a:pt x="501491" y="864891"/>
                    <a:pt x="501491" y="864891"/>
                  </a:cubicBezTo>
                  <a:cubicBezTo>
                    <a:pt x="501491" y="857623"/>
                    <a:pt x="501491" y="850355"/>
                    <a:pt x="494223" y="843087"/>
                  </a:cubicBezTo>
                  <a:cubicBezTo>
                    <a:pt x="516027" y="828551"/>
                    <a:pt x="537831" y="806747"/>
                    <a:pt x="545099" y="777675"/>
                  </a:cubicBezTo>
                  <a:cubicBezTo>
                    <a:pt x="559635" y="734067"/>
                    <a:pt x="552367" y="690459"/>
                    <a:pt x="545099" y="646851"/>
                  </a:cubicBezTo>
                  <a:cubicBezTo>
                    <a:pt x="530563" y="588707"/>
                    <a:pt x="508759" y="537831"/>
                    <a:pt x="516027" y="479687"/>
                  </a:cubicBezTo>
                  <a:cubicBezTo>
                    <a:pt x="523295" y="450615"/>
                    <a:pt x="545099" y="414275"/>
                    <a:pt x="523295" y="385204"/>
                  </a:cubicBezTo>
                  <a:cubicBezTo>
                    <a:pt x="516027" y="377935"/>
                    <a:pt x="516027" y="377935"/>
                    <a:pt x="508759" y="370667"/>
                  </a:cubicBezTo>
                  <a:cubicBezTo>
                    <a:pt x="516027" y="385204"/>
                    <a:pt x="516027" y="399739"/>
                    <a:pt x="508759" y="421543"/>
                  </a:cubicBezTo>
                  <a:cubicBezTo>
                    <a:pt x="501491" y="457883"/>
                    <a:pt x="494223" y="486955"/>
                    <a:pt x="494223" y="523295"/>
                  </a:cubicBezTo>
                  <a:cubicBezTo>
                    <a:pt x="494223" y="537831"/>
                    <a:pt x="486955" y="545099"/>
                    <a:pt x="472419" y="552367"/>
                  </a:cubicBezTo>
                  <a:cubicBezTo>
                    <a:pt x="436079" y="566903"/>
                    <a:pt x="421543" y="479687"/>
                    <a:pt x="421543" y="457883"/>
                  </a:cubicBezTo>
                  <a:cubicBezTo>
                    <a:pt x="421543" y="428811"/>
                    <a:pt x="436079" y="399739"/>
                    <a:pt x="457883" y="377935"/>
                  </a:cubicBezTo>
                  <a:cubicBezTo>
                    <a:pt x="450615" y="385204"/>
                    <a:pt x="443347" y="385204"/>
                    <a:pt x="436079" y="392471"/>
                  </a:cubicBezTo>
                  <a:cubicBezTo>
                    <a:pt x="399739" y="319792"/>
                    <a:pt x="370667" y="247112"/>
                    <a:pt x="348863" y="174432"/>
                  </a:cubicBezTo>
                  <a:cubicBezTo>
                    <a:pt x="334328" y="138092"/>
                    <a:pt x="327060" y="94484"/>
                    <a:pt x="319792" y="58144"/>
                  </a:cubicBezTo>
                  <a:cubicBezTo>
                    <a:pt x="319792" y="43608"/>
                    <a:pt x="312524" y="29072"/>
                    <a:pt x="305256" y="14536"/>
                  </a:cubicBezTo>
                  <a:cubicBezTo>
                    <a:pt x="305256" y="14536"/>
                    <a:pt x="305256" y="14536"/>
                    <a:pt x="305256" y="14536"/>
                  </a:cubicBezTo>
                  <a:cubicBezTo>
                    <a:pt x="305256" y="14536"/>
                    <a:pt x="297988" y="7268"/>
                    <a:pt x="297988" y="7268"/>
                  </a:cubicBezTo>
                  <a:cubicBezTo>
                    <a:pt x="297988" y="7268"/>
                    <a:pt x="297988" y="7268"/>
                    <a:pt x="297988" y="7268"/>
                  </a:cubicBezTo>
                  <a:cubicBezTo>
                    <a:pt x="297988" y="7268"/>
                    <a:pt x="297988" y="7268"/>
                    <a:pt x="297988" y="7268"/>
                  </a:cubicBezTo>
                  <a:cubicBezTo>
                    <a:pt x="290720" y="0"/>
                    <a:pt x="283452" y="0"/>
                    <a:pt x="276184" y="0"/>
                  </a:cubicBezTo>
                  <a:cubicBezTo>
                    <a:pt x="297988" y="29072"/>
                    <a:pt x="290720" y="79948"/>
                    <a:pt x="290720" y="109020"/>
                  </a:cubicBezTo>
                  <a:cubicBezTo>
                    <a:pt x="290720" y="145360"/>
                    <a:pt x="319792" y="203504"/>
                    <a:pt x="290720" y="232576"/>
                  </a:cubicBezTo>
                  <a:cubicBezTo>
                    <a:pt x="261648" y="268916"/>
                    <a:pt x="225308" y="210772"/>
                    <a:pt x="218040" y="188968"/>
                  </a:cubicBezTo>
                  <a:cubicBezTo>
                    <a:pt x="210772" y="174432"/>
                    <a:pt x="210772" y="167164"/>
                    <a:pt x="203504" y="152628"/>
                  </a:cubicBezTo>
                  <a:cubicBezTo>
                    <a:pt x="210772" y="196236"/>
                    <a:pt x="225308" y="232576"/>
                    <a:pt x="239844" y="276184"/>
                  </a:cubicBezTo>
                  <a:cubicBezTo>
                    <a:pt x="254380" y="312523"/>
                    <a:pt x="268916" y="348863"/>
                    <a:pt x="283452" y="385204"/>
                  </a:cubicBezTo>
                  <a:cubicBezTo>
                    <a:pt x="268916" y="377935"/>
                    <a:pt x="261648" y="377935"/>
                    <a:pt x="247112" y="370667"/>
                  </a:cubicBezTo>
                  <a:cubicBezTo>
                    <a:pt x="268916" y="399739"/>
                    <a:pt x="261648" y="450615"/>
                    <a:pt x="254380" y="479687"/>
                  </a:cubicBezTo>
                  <a:cubicBezTo>
                    <a:pt x="247112" y="523295"/>
                    <a:pt x="247112" y="581439"/>
                    <a:pt x="218040" y="617779"/>
                  </a:cubicBezTo>
                  <a:cubicBezTo>
                    <a:pt x="218040" y="639583"/>
                    <a:pt x="203504" y="646851"/>
                    <a:pt x="188968" y="639583"/>
                  </a:cubicBezTo>
                  <a:cubicBezTo>
                    <a:pt x="167164" y="625047"/>
                    <a:pt x="167164" y="588707"/>
                    <a:pt x="167164" y="559635"/>
                  </a:cubicBezTo>
                  <a:cubicBezTo>
                    <a:pt x="167164" y="530563"/>
                    <a:pt x="167164" y="494223"/>
                    <a:pt x="167164" y="457883"/>
                  </a:cubicBezTo>
                  <a:cubicBezTo>
                    <a:pt x="152628" y="457883"/>
                    <a:pt x="138092" y="450615"/>
                    <a:pt x="123556" y="450615"/>
                  </a:cubicBezTo>
                  <a:cubicBezTo>
                    <a:pt x="130824" y="472419"/>
                    <a:pt x="130824" y="494223"/>
                    <a:pt x="130824" y="508759"/>
                  </a:cubicBezTo>
                  <a:cubicBezTo>
                    <a:pt x="130824" y="537831"/>
                    <a:pt x="167164" y="654119"/>
                    <a:pt x="123556" y="668655"/>
                  </a:cubicBezTo>
                  <a:cubicBezTo>
                    <a:pt x="87216" y="675923"/>
                    <a:pt x="72680" y="595975"/>
                    <a:pt x="72680" y="574171"/>
                  </a:cubicBezTo>
                  <a:cubicBezTo>
                    <a:pt x="72680" y="566903"/>
                    <a:pt x="72680" y="559635"/>
                    <a:pt x="72680" y="552367"/>
                  </a:cubicBezTo>
                  <a:cubicBezTo>
                    <a:pt x="72680" y="566903"/>
                    <a:pt x="72680" y="588707"/>
                    <a:pt x="72680" y="603243"/>
                  </a:cubicBezTo>
                  <a:cubicBezTo>
                    <a:pt x="72680" y="603243"/>
                    <a:pt x="72680" y="603243"/>
                    <a:pt x="72680" y="603243"/>
                  </a:cubicBezTo>
                  <a:cubicBezTo>
                    <a:pt x="72680" y="603243"/>
                    <a:pt x="65412" y="610511"/>
                    <a:pt x="65412" y="610511"/>
                  </a:cubicBezTo>
                  <a:cubicBezTo>
                    <a:pt x="79948" y="654119"/>
                    <a:pt x="65412" y="726799"/>
                    <a:pt x="14536" y="741335"/>
                  </a:cubicBezTo>
                  <a:cubicBezTo>
                    <a:pt x="7268" y="741335"/>
                    <a:pt x="0" y="741335"/>
                    <a:pt x="0" y="741335"/>
                  </a:cubicBezTo>
                  <a:cubicBezTo>
                    <a:pt x="7268" y="755871"/>
                    <a:pt x="21804" y="770407"/>
                    <a:pt x="29072" y="777675"/>
                  </a:cubicBezTo>
                  <a:cubicBezTo>
                    <a:pt x="50876" y="799479"/>
                    <a:pt x="58144" y="828551"/>
                    <a:pt x="72680" y="857623"/>
                  </a:cubicBezTo>
                  <a:cubicBezTo>
                    <a:pt x="94484" y="893963"/>
                    <a:pt x="130824" y="915767"/>
                    <a:pt x="159896" y="886695"/>
                  </a:cubicBezTo>
                  <a:cubicBezTo>
                    <a:pt x="167164" y="879427"/>
                    <a:pt x="174432" y="872159"/>
                    <a:pt x="174432" y="864891"/>
                  </a:cubicBezTo>
                  <a:cubicBezTo>
                    <a:pt x="181700" y="908499"/>
                    <a:pt x="203504" y="952107"/>
                    <a:pt x="247112" y="981178"/>
                  </a:cubicBezTo>
                  <a:cubicBezTo>
                    <a:pt x="276184" y="1002983"/>
                    <a:pt x="312524" y="1002983"/>
                    <a:pt x="341596" y="995714"/>
                  </a:cubicBezTo>
                  <a:cubicBezTo>
                    <a:pt x="385203" y="1155610"/>
                    <a:pt x="428811" y="1250094"/>
                    <a:pt x="443347" y="1286434"/>
                  </a:cubicBezTo>
                  <a:cubicBezTo>
                    <a:pt x="472419" y="1344578"/>
                    <a:pt x="501491" y="1431794"/>
                    <a:pt x="559635" y="1540814"/>
                  </a:cubicBezTo>
                  <a:cubicBezTo>
                    <a:pt x="595975" y="1606226"/>
                    <a:pt x="675923" y="1642566"/>
                    <a:pt x="748603" y="1620762"/>
                  </a:cubicBezTo>
                  <a:cubicBezTo>
                    <a:pt x="835819" y="1598958"/>
                    <a:pt x="908499" y="1555350"/>
                    <a:pt x="988447" y="1526278"/>
                  </a:cubicBezTo>
                  <a:cubicBezTo>
                    <a:pt x="988447" y="1424526"/>
                    <a:pt x="966643" y="1315506"/>
                    <a:pt x="879427" y="1257362"/>
                  </a:cubicBezTo>
                  <a:close/>
                </a:path>
              </a:pathLst>
            </a:custGeom>
            <a:solidFill>
              <a:srgbClr val="EEC6AC">
                <a:alpha val="70000"/>
              </a:srgbClr>
            </a:solidFill>
            <a:ln w="72680"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xmlns="" id="{F6DEB7FC-150F-4D94-A14E-5F1B1072FE2A}"/>
                </a:ext>
              </a:extLst>
            </p:cNvPr>
            <p:cNvSpPr/>
            <p:nvPr/>
          </p:nvSpPr>
          <p:spPr>
            <a:xfrm>
              <a:off x="3127947" y="5355387"/>
              <a:ext cx="917065" cy="1205557"/>
            </a:xfrm>
            <a:custGeom>
              <a:avLst/>
              <a:gdLst>
                <a:gd name="connsiteX0" fmla="*/ 814015 w 917065"/>
                <a:gd name="connsiteY0" fmla="*/ 828551 h 1205557"/>
                <a:gd name="connsiteX1" fmla="*/ 879427 w 917065"/>
                <a:gd name="connsiteY1" fmla="*/ 944839 h 1205557"/>
                <a:gd name="connsiteX2" fmla="*/ 872159 w 917065"/>
                <a:gd name="connsiteY2" fmla="*/ 1053858 h 1205557"/>
                <a:gd name="connsiteX3" fmla="*/ 763139 w 917065"/>
                <a:gd name="connsiteY3" fmla="*/ 1119270 h 1205557"/>
                <a:gd name="connsiteX4" fmla="*/ 617779 w 917065"/>
                <a:gd name="connsiteY4" fmla="*/ 1141074 h 1205557"/>
                <a:gd name="connsiteX5" fmla="*/ 523295 w 917065"/>
                <a:gd name="connsiteY5" fmla="*/ 1039322 h 1205557"/>
                <a:gd name="connsiteX6" fmla="*/ 334328 w 917065"/>
                <a:gd name="connsiteY6" fmla="*/ 559635 h 1205557"/>
                <a:gd name="connsiteX7" fmla="*/ 348863 w 917065"/>
                <a:gd name="connsiteY7" fmla="*/ 508759 h 1205557"/>
                <a:gd name="connsiteX8" fmla="*/ 348863 w 917065"/>
                <a:gd name="connsiteY8" fmla="*/ 479687 h 1205557"/>
                <a:gd name="connsiteX9" fmla="*/ 356131 w 917065"/>
                <a:gd name="connsiteY9" fmla="*/ 443347 h 1205557"/>
                <a:gd name="connsiteX10" fmla="*/ 399739 w 917065"/>
                <a:gd name="connsiteY10" fmla="*/ 436079 h 1205557"/>
                <a:gd name="connsiteX11" fmla="*/ 443347 w 917065"/>
                <a:gd name="connsiteY11" fmla="*/ 428811 h 1205557"/>
                <a:gd name="connsiteX12" fmla="*/ 443347 w 917065"/>
                <a:gd name="connsiteY12" fmla="*/ 428811 h 1205557"/>
                <a:gd name="connsiteX13" fmla="*/ 494223 w 917065"/>
                <a:gd name="connsiteY13" fmla="*/ 363399 h 1205557"/>
                <a:gd name="connsiteX14" fmla="*/ 494223 w 917065"/>
                <a:gd name="connsiteY14" fmla="*/ 247112 h 1205557"/>
                <a:gd name="connsiteX15" fmla="*/ 399739 w 917065"/>
                <a:gd name="connsiteY15" fmla="*/ 377935 h 1205557"/>
                <a:gd name="connsiteX16" fmla="*/ 305256 w 917065"/>
                <a:gd name="connsiteY16" fmla="*/ 290720 h 1205557"/>
                <a:gd name="connsiteX17" fmla="*/ 385203 w 917065"/>
                <a:gd name="connsiteY17" fmla="*/ 188968 h 1205557"/>
                <a:gd name="connsiteX18" fmla="*/ 363399 w 917065"/>
                <a:gd name="connsiteY18" fmla="*/ 0 h 1205557"/>
                <a:gd name="connsiteX19" fmla="*/ 334328 w 917065"/>
                <a:gd name="connsiteY19" fmla="*/ 101752 h 1205557"/>
                <a:gd name="connsiteX20" fmla="*/ 290720 w 917065"/>
                <a:gd name="connsiteY20" fmla="*/ 167164 h 1205557"/>
                <a:gd name="connsiteX21" fmla="*/ 239844 w 917065"/>
                <a:gd name="connsiteY21" fmla="*/ 138092 h 1205557"/>
                <a:gd name="connsiteX22" fmla="*/ 203504 w 917065"/>
                <a:gd name="connsiteY22" fmla="*/ 29072 h 1205557"/>
                <a:gd name="connsiteX23" fmla="*/ 210772 w 917065"/>
                <a:gd name="connsiteY23" fmla="*/ 203504 h 1205557"/>
                <a:gd name="connsiteX24" fmla="*/ 210772 w 917065"/>
                <a:gd name="connsiteY24" fmla="*/ 319792 h 1205557"/>
                <a:gd name="connsiteX25" fmla="*/ 138092 w 917065"/>
                <a:gd name="connsiteY25" fmla="*/ 283452 h 1205557"/>
                <a:gd name="connsiteX26" fmla="*/ 101752 w 917065"/>
                <a:gd name="connsiteY26" fmla="*/ 159896 h 1205557"/>
                <a:gd name="connsiteX27" fmla="*/ 101752 w 917065"/>
                <a:gd name="connsiteY27" fmla="*/ 138092 h 1205557"/>
                <a:gd name="connsiteX28" fmla="*/ 101752 w 917065"/>
                <a:gd name="connsiteY28" fmla="*/ 72680 h 1205557"/>
                <a:gd name="connsiteX29" fmla="*/ 94484 w 917065"/>
                <a:gd name="connsiteY29" fmla="*/ 232576 h 1205557"/>
                <a:gd name="connsiteX30" fmla="*/ 130824 w 917065"/>
                <a:gd name="connsiteY30" fmla="*/ 348863 h 1205557"/>
                <a:gd name="connsiteX31" fmla="*/ 58144 w 917065"/>
                <a:gd name="connsiteY31" fmla="*/ 312523 h 1205557"/>
                <a:gd name="connsiteX32" fmla="*/ 21804 w 917065"/>
                <a:gd name="connsiteY32" fmla="*/ 239844 h 1205557"/>
                <a:gd name="connsiteX33" fmla="*/ 7268 w 917065"/>
                <a:gd name="connsiteY33" fmla="*/ 159896 h 1205557"/>
                <a:gd name="connsiteX34" fmla="*/ 7268 w 917065"/>
                <a:gd name="connsiteY34" fmla="*/ 181700 h 1205557"/>
                <a:gd name="connsiteX35" fmla="*/ 7268 w 917065"/>
                <a:gd name="connsiteY35" fmla="*/ 181700 h 1205557"/>
                <a:gd name="connsiteX36" fmla="*/ 0 w 917065"/>
                <a:gd name="connsiteY36" fmla="*/ 188968 h 1205557"/>
                <a:gd name="connsiteX37" fmla="*/ 14536 w 917065"/>
                <a:gd name="connsiteY37" fmla="*/ 268916 h 1205557"/>
                <a:gd name="connsiteX38" fmla="*/ 72680 w 917065"/>
                <a:gd name="connsiteY38" fmla="*/ 399739 h 1205557"/>
                <a:gd name="connsiteX39" fmla="*/ 21804 w 917065"/>
                <a:gd name="connsiteY39" fmla="*/ 450615 h 1205557"/>
                <a:gd name="connsiteX40" fmla="*/ 7268 w 917065"/>
                <a:gd name="connsiteY40" fmla="*/ 450615 h 1205557"/>
                <a:gd name="connsiteX41" fmla="*/ 87216 w 917065"/>
                <a:gd name="connsiteY41" fmla="*/ 465151 h 1205557"/>
                <a:gd name="connsiteX42" fmla="*/ 101752 w 917065"/>
                <a:gd name="connsiteY42" fmla="*/ 443347 h 1205557"/>
                <a:gd name="connsiteX43" fmla="*/ 174432 w 917065"/>
                <a:gd name="connsiteY43" fmla="*/ 559635 h 1205557"/>
                <a:gd name="connsiteX44" fmla="*/ 268916 w 917065"/>
                <a:gd name="connsiteY44" fmla="*/ 574171 h 1205557"/>
                <a:gd name="connsiteX45" fmla="*/ 370667 w 917065"/>
                <a:gd name="connsiteY45" fmla="*/ 864891 h 1205557"/>
                <a:gd name="connsiteX46" fmla="*/ 486955 w 917065"/>
                <a:gd name="connsiteY46" fmla="*/ 1119270 h 1205557"/>
                <a:gd name="connsiteX47" fmla="*/ 675923 w 917065"/>
                <a:gd name="connsiteY47" fmla="*/ 1199218 h 1205557"/>
                <a:gd name="connsiteX48" fmla="*/ 915767 w 917065"/>
                <a:gd name="connsiteY48" fmla="*/ 1104734 h 1205557"/>
                <a:gd name="connsiteX49" fmla="*/ 814015 w 917065"/>
                <a:gd name="connsiteY49" fmla="*/ 828551 h 1205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917065" h="1205557">
                  <a:moveTo>
                    <a:pt x="814015" y="828551"/>
                  </a:moveTo>
                  <a:cubicBezTo>
                    <a:pt x="843087" y="864891"/>
                    <a:pt x="872159" y="893963"/>
                    <a:pt x="879427" y="944839"/>
                  </a:cubicBezTo>
                  <a:cubicBezTo>
                    <a:pt x="886695" y="981179"/>
                    <a:pt x="893963" y="1024786"/>
                    <a:pt x="872159" y="1053858"/>
                  </a:cubicBezTo>
                  <a:cubicBezTo>
                    <a:pt x="843087" y="1090198"/>
                    <a:pt x="799479" y="1097466"/>
                    <a:pt x="763139" y="1119270"/>
                  </a:cubicBezTo>
                  <a:cubicBezTo>
                    <a:pt x="712263" y="1141074"/>
                    <a:pt x="668655" y="1155610"/>
                    <a:pt x="617779" y="1141074"/>
                  </a:cubicBezTo>
                  <a:cubicBezTo>
                    <a:pt x="574171" y="1126538"/>
                    <a:pt x="545099" y="1075662"/>
                    <a:pt x="523295" y="1039322"/>
                  </a:cubicBezTo>
                  <a:cubicBezTo>
                    <a:pt x="486955" y="981179"/>
                    <a:pt x="327060" y="588707"/>
                    <a:pt x="334328" y="559635"/>
                  </a:cubicBezTo>
                  <a:cubicBezTo>
                    <a:pt x="341596" y="537831"/>
                    <a:pt x="348863" y="530563"/>
                    <a:pt x="348863" y="508759"/>
                  </a:cubicBezTo>
                  <a:cubicBezTo>
                    <a:pt x="348863" y="501491"/>
                    <a:pt x="348863" y="486955"/>
                    <a:pt x="348863" y="479687"/>
                  </a:cubicBezTo>
                  <a:cubicBezTo>
                    <a:pt x="348863" y="465151"/>
                    <a:pt x="348863" y="457883"/>
                    <a:pt x="356131" y="443347"/>
                  </a:cubicBezTo>
                  <a:cubicBezTo>
                    <a:pt x="370667" y="428811"/>
                    <a:pt x="385203" y="436079"/>
                    <a:pt x="399739" y="436079"/>
                  </a:cubicBezTo>
                  <a:cubicBezTo>
                    <a:pt x="414275" y="436079"/>
                    <a:pt x="428811" y="428811"/>
                    <a:pt x="443347" y="428811"/>
                  </a:cubicBezTo>
                  <a:cubicBezTo>
                    <a:pt x="443347" y="428811"/>
                    <a:pt x="443347" y="428811"/>
                    <a:pt x="443347" y="428811"/>
                  </a:cubicBezTo>
                  <a:cubicBezTo>
                    <a:pt x="465151" y="414275"/>
                    <a:pt x="486955" y="392472"/>
                    <a:pt x="494223" y="363399"/>
                  </a:cubicBezTo>
                  <a:cubicBezTo>
                    <a:pt x="508759" y="327060"/>
                    <a:pt x="501491" y="290720"/>
                    <a:pt x="494223" y="247112"/>
                  </a:cubicBezTo>
                  <a:cubicBezTo>
                    <a:pt x="486955" y="305256"/>
                    <a:pt x="457883" y="363399"/>
                    <a:pt x="399739" y="377935"/>
                  </a:cubicBezTo>
                  <a:cubicBezTo>
                    <a:pt x="341596" y="392472"/>
                    <a:pt x="297988" y="341596"/>
                    <a:pt x="305256" y="290720"/>
                  </a:cubicBezTo>
                  <a:cubicBezTo>
                    <a:pt x="312524" y="232576"/>
                    <a:pt x="334328" y="188968"/>
                    <a:pt x="385203" y="188968"/>
                  </a:cubicBezTo>
                  <a:cubicBezTo>
                    <a:pt x="370667" y="123556"/>
                    <a:pt x="341596" y="58144"/>
                    <a:pt x="363399" y="0"/>
                  </a:cubicBezTo>
                  <a:cubicBezTo>
                    <a:pt x="341596" y="29072"/>
                    <a:pt x="334328" y="58144"/>
                    <a:pt x="334328" y="101752"/>
                  </a:cubicBezTo>
                  <a:cubicBezTo>
                    <a:pt x="334328" y="130824"/>
                    <a:pt x="319792" y="159896"/>
                    <a:pt x="290720" y="167164"/>
                  </a:cubicBezTo>
                  <a:cubicBezTo>
                    <a:pt x="268916" y="174432"/>
                    <a:pt x="247112" y="167164"/>
                    <a:pt x="239844" y="138092"/>
                  </a:cubicBezTo>
                  <a:cubicBezTo>
                    <a:pt x="225308" y="101752"/>
                    <a:pt x="232576" y="58144"/>
                    <a:pt x="203504" y="29072"/>
                  </a:cubicBezTo>
                  <a:cubicBezTo>
                    <a:pt x="210772" y="87216"/>
                    <a:pt x="188968" y="145360"/>
                    <a:pt x="210772" y="203504"/>
                  </a:cubicBezTo>
                  <a:cubicBezTo>
                    <a:pt x="225308" y="239844"/>
                    <a:pt x="247112" y="290720"/>
                    <a:pt x="210772" y="319792"/>
                  </a:cubicBezTo>
                  <a:cubicBezTo>
                    <a:pt x="181700" y="341596"/>
                    <a:pt x="145360" y="305256"/>
                    <a:pt x="138092" y="283452"/>
                  </a:cubicBezTo>
                  <a:cubicBezTo>
                    <a:pt x="116288" y="247112"/>
                    <a:pt x="101752" y="203504"/>
                    <a:pt x="101752" y="159896"/>
                  </a:cubicBezTo>
                  <a:cubicBezTo>
                    <a:pt x="101752" y="152628"/>
                    <a:pt x="101752" y="145360"/>
                    <a:pt x="101752" y="138092"/>
                  </a:cubicBezTo>
                  <a:cubicBezTo>
                    <a:pt x="101752" y="116288"/>
                    <a:pt x="101752" y="94484"/>
                    <a:pt x="101752" y="72680"/>
                  </a:cubicBezTo>
                  <a:cubicBezTo>
                    <a:pt x="101752" y="123556"/>
                    <a:pt x="79948" y="181700"/>
                    <a:pt x="94484" y="232576"/>
                  </a:cubicBezTo>
                  <a:cubicBezTo>
                    <a:pt x="101752" y="254380"/>
                    <a:pt x="145360" y="319792"/>
                    <a:pt x="130824" y="348863"/>
                  </a:cubicBezTo>
                  <a:cubicBezTo>
                    <a:pt x="109020" y="385203"/>
                    <a:pt x="65412" y="327060"/>
                    <a:pt x="58144" y="312523"/>
                  </a:cubicBezTo>
                  <a:cubicBezTo>
                    <a:pt x="43608" y="290720"/>
                    <a:pt x="29072" y="268916"/>
                    <a:pt x="21804" y="239844"/>
                  </a:cubicBezTo>
                  <a:cubicBezTo>
                    <a:pt x="14536" y="210772"/>
                    <a:pt x="7268" y="181700"/>
                    <a:pt x="7268" y="159896"/>
                  </a:cubicBezTo>
                  <a:cubicBezTo>
                    <a:pt x="7268" y="167164"/>
                    <a:pt x="7268" y="174432"/>
                    <a:pt x="7268" y="181700"/>
                  </a:cubicBezTo>
                  <a:cubicBezTo>
                    <a:pt x="7268" y="181700"/>
                    <a:pt x="7268" y="181700"/>
                    <a:pt x="7268" y="181700"/>
                  </a:cubicBezTo>
                  <a:cubicBezTo>
                    <a:pt x="7268" y="181700"/>
                    <a:pt x="7268" y="181700"/>
                    <a:pt x="0" y="188968"/>
                  </a:cubicBezTo>
                  <a:cubicBezTo>
                    <a:pt x="14536" y="210772"/>
                    <a:pt x="7268" y="247112"/>
                    <a:pt x="14536" y="268916"/>
                  </a:cubicBezTo>
                  <a:cubicBezTo>
                    <a:pt x="29072" y="312523"/>
                    <a:pt x="72680" y="356132"/>
                    <a:pt x="72680" y="399739"/>
                  </a:cubicBezTo>
                  <a:cubicBezTo>
                    <a:pt x="72680" y="428811"/>
                    <a:pt x="58144" y="457883"/>
                    <a:pt x="21804" y="450615"/>
                  </a:cubicBezTo>
                  <a:cubicBezTo>
                    <a:pt x="14536" y="450615"/>
                    <a:pt x="14536" y="450615"/>
                    <a:pt x="7268" y="450615"/>
                  </a:cubicBezTo>
                  <a:cubicBezTo>
                    <a:pt x="29072" y="479687"/>
                    <a:pt x="58144" y="486955"/>
                    <a:pt x="87216" y="465151"/>
                  </a:cubicBezTo>
                  <a:cubicBezTo>
                    <a:pt x="94484" y="457883"/>
                    <a:pt x="101752" y="450615"/>
                    <a:pt x="101752" y="443347"/>
                  </a:cubicBezTo>
                  <a:cubicBezTo>
                    <a:pt x="109020" y="486955"/>
                    <a:pt x="130824" y="530563"/>
                    <a:pt x="174432" y="559635"/>
                  </a:cubicBezTo>
                  <a:cubicBezTo>
                    <a:pt x="203504" y="581439"/>
                    <a:pt x="239844" y="581439"/>
                    <a:pt x="268916" y="574171"/>
                  </a:cubicBezTo>
                  <a:cubicBezTo>
                    <a:pt x="312524" y="734067"/>
                    <a:pt x="356131" y="828551"/>
                    <a:pt x="370667" y="864891"/>
                  </a:cubicBezTo>
                  <a:cubicBezTo>
                    <a:pt x="399739" y="923035"/>
                    <a:pt x="428811" y="1010251"/>
                    <a:pt x="486955" y="1119270"/>
                  </a:cubicBezTo>
                  <a:cubicBezTo>
                    <a:pt x="523295" y="1184682"/>
                    <a:pt x="603243" y="1221022"/>
                    <a:pt x="675923" y="1199218"/>
                  </a:cubicBezTo>
                  <a:cubicBezTo>
                    <a:pt x="763139" y="1177414"/>
                    <a:pt x="835819" y="1133806"/>
                    <a:pt x="915767" y="1104734"/>
                  </a:cubicBezTo>
                  <a:cubicBezTo>
                    <a:pt x="923035" y="995715"/>
                    <a:pt x="901231" y="886695"/>
                    <a:pt x="814015" y="828551"/>
                  </a:cubicBezTo>
                  <a:close/>
                </a:path>
              </a:pathLst>
            </a:custGeom>
            <a:solidFill>
              <a:srgbClr val="EEC6AC"/>
            </a:solidFill>
            <a:ln w="72680" cap="flat">
              <a:noFill/>
              <a:prstDash val="solid"/>
              <a:miter/>
            </a:ln>
          </p:spPr>
          <p:txBody>
            <a:bodyPr rtlCol="0" anchor="ctr"/>
            <a:lstStyle/>
            <a:p>
              <a:endParaRPr lang="en-US"/>
            </a:p>
          </p:txBody>
        </p:sp>
      </p:grpSp>
      <p:pic>
        <p:nvPicPr>
          <p:cNvPr id="272" name="Picture 271">
            <a:extLst>
              <a:ext uri="{FF2B5EF4-FFF2-40B4-BE49-F238E27FC236}">
                <a16:creationId xmlns:a16="http://schemas.microsoft.com/office/drawing/2014/main" xmlns="" id="{49BA093F-AD13-4B81-B1AA-535BA2AAFB4A}"/>
              </a:ext>
            </a:extLst>
          </p:cNvPr>
          <p:cNvPicPr>
            <a:picLocks noChangeAspect="1"/>
          </p:cNvPicPr>
          <p:nvPr/>
        </p:nvPicPr>
        <p:blipFill rotWithShape="1">
          <a:blip r:embed="rId6" cstate="print">
            <a:clrChange>
              <a:clrFrom>
                <a:srgbClr val="FFFFFF"/>
              </a:clrFrom>
              <a:clrTo>
                <a:srgbClr val="FFFFFF">
                  <a:alpha val="0"/>
                </a:srgbClr>
              </a:clrTo>
            </a:clrChange>
            <a:extLst>
              <a:ext uri="{28A0092B-C50C-407E-A947-70E740481C1C}">
                <a14:useLocalDpi xmlns:a14="http://schemas.microsoft.com/office/drawing/2010/main" val="0"/>
              </a:ext>
            </a:extLst>
          </a:blip>
          <a:srcRect t="34815" r="70781" b="34074"/>
          <a:stretch/>
        </p:blipFill>
        <p:spPr>
          <a:xfrm>
            <a:off x="0" y="-19861"/>
            <a:ext cx="3199217" cy="2340749"/>
          </a:xfrm>
          <a:prstGeom prst="rect">
            <a:avLst/>
          </a:prstGeom>
        </p:spPr>
      </p:pic>
      <p:pic>
        <p:nvPicPr>
          <p:cNvPr id="273" name="Picture 15">
            <a:extLst>
              <a:ext uri="{FF2B5EF4-FFF2-40B4-BE49-F238E27FC236}">
                <a16:creationId xmlns:a16="http://schemas.microsoft.com/office/drawing/2014/main" xmlns="" id="{3EB7070C-182D-4684-9E33-C13E19B12F7A}"/>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xmlns="" r:embed="rId8"/>
              </a:ext>
            </a:extLst>
          </a:blip>
          <a:srcRect/>
          <a:stretch>
            <a:fillRect/>
          </a:stretch>
        </p:blipFill>
        <p:spPr>
          <a:xfrm rot="-2317294">
            <a:off x="206555" y="5735306"/>
            <a:ext cx="2348424" cy="768575"/>
          </a:xfrm>
          <a:prstGeom prst="rect">
            <a:avLst/>
          </a:prstGeom>
        </p:spPr>
      </p:pic>
      <p:pic>
        <p:nvPicPr>
          <p:cNvPr id="274" name="Picture 16">
            <a:extLst>
              <a:ext uri="{FF2B5EF4-FFF2-40B4-BE49-F238E27FC236}">
                <a16:creationId xmlns:a16="http://schemas.microsoft.com/office/drawing/2014/main" xmlns="" id="{1AAD61BD-97CE-4802-B84A-938DA9F6ED7E}"/>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xmlns="" r:embed="rId10"/>
              </a:ext>
            </a:extLst>
          </a:blip>
          <a:srcRect/>
          <a:stretch>
            <a:fillRect/>
          </a:stretch>
        </p:blipFill>
        <p:spPr>
          <a:xfrm>
            <a:off x="12725400" y="1564598"/>
            <a:ext cx="1061203" cy="1061203"/>
          </a:xfrm>
          <a:prstGeom prst="rect">
            <a:avLst/>
          </a:prstGeom>
        </p:spPr>
      </p:pic>
      <p:pic>
        <p:nvPicPr>
          <p:cNvPr id="275" name="Picture 16">
            <a:extLst>
              <a:ext uri="{FF2B5EF4-FFF2-40B4-BE49-F238E27FC236}">
                <a16:creationId xmlns:a16="http://schemas.microsoft.com/office/drawing/2014/main" xmlns="" id="{2F8E34CE-EC11-436E-8653-4DC93A68CB4A}"/>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xmlns="" r:embed="rId12"/>
              </a:ext>
            </a:extLst>
          </a:blip>
          <a:srcRect/>
          <a:stretch>
            <a:fillRect/>
          </a:stretch>
        </p:blipFill>
        <p:spPr>
          <a:xfrm>
            <a:off x="6670819" y="8431466"/>
            <a:ext cx="1061203" cy="1061203"/>
          </a:xfrm>
          <a:prstGeom prst="rect">
            <a:avLst/>
          </a:prstGeom>
        </p:spPr>
      </p:pic>
      <p:pic>
        <p:nvPicPr>
          <p:cNvPr id="276" name="Picture 15">
            <a:extLst>
              <a:ext uri="{FF2B5EF4-FFF2-40B4-BE49-F238E27FC236}">
                <a16:creationId xmlns:a16="http://schemas.microsoft.com/office/drawing/2014/main" xmlns="" id="{65B1ACDB-A009-42D1-AFC0-D08B5E390D71}"/>
              </a:ext>
            </a:extLst>
          </p:cNvPr>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xmlns="" r:embed="rId14"/>
              </a:ext>
            </a:extLst>
          </a:blip>
          <a:srcRect/>
          <a:stretch>
            <a:fillRect/>
          </a:stretch>
        </p:blipFill>
        <p:spPr>
          <a:xfrm rot="2141260">
            <a:off x="15624675" y="1043139"/>
            <a:ext cx="2348424" cy="768575"/>
          </a:xfrm>
          <a:prstGeom prst="rect">
            <a:avLst/>
          </a:prstGeom>
        </p:spPr>
      </p:pic>
      <p:pic>
        <p:nvPicPr>
          <p:cNvPr id="278" name="Picture 277">
            <a:extLst>
              <a:ext uri="{FF2B5EF4-FFF2-40B4-BE49-F238E27FC236}">
                <a16:creationId xmlns:a16="http://schemas.microsoft.com/office/drawing/2014/main" xmlns="" id="{42A40DEE-81FB-4332-96A6-1A2D1FABDA9E}"/>
              </a:ext>
            </a:extLst>
          </p:cNvPr>
          <p:cNvPicPr>
            <a:picLocks noChangeAspect="1"/>
          </p:cNvPicPr>
          <p:nvPr/>
        </p:nvPicPr>
        <p:blipFill rotWithShape="1">
          <a:blip r:embed="rId15">
            <a:clrChange>
              <a:clrFrom>
                <a:srgbClr val="FFFFFF"/>
              </a:clrFrom>
              <a:clrTo>
                <a:srgbClr val="FFFFFF">
                  <a:alpha val="0"/>
                </a:srgbClr>
              </a:clrTo>
            </a:clrChange>
            <a:extLst>
              <a:ext uri="{28A0092B-C50C-407E-A947-70E740481C1C}">
                <a14:useLocalDpi xmlns:a14="http://schemas.microsoft.com/office/drawing/2010/main" val="0"/>
              </a:ext>
            </a:extLst>
          </a:blip>
          <a:srcRect l="58336" t="25925" r="34580" b="50371"/>
          <a:stretch/>
        </p:blipFill>
        <p:spPr>
          <a:xfrm>
            <a:off x="13222204" y="2048828"/>
            <a:ext cx="4321172" cy="8133970"/>
          </a:xfrm>
          <a:prstGeom prst="rect">
            <a:avLst/>
          </a:prstGeom>
        </p:spPr>
      </p:pic>
    </p:spTree>
    <p:extLst>
      <p:ext uri="{BB962C8B-B14F-4D97-AF65-F5344CB8AC3E}">
        <p14:creationId xmlns:p14="http://schemas.microsoft.com/office/powerpoint/2010/main" val="3951488705"/>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repeatCount="indefinite" fill="remove" nodeType="withEffect">
                                  <p:stCondLst>
                                    <p:cond delay="0"/>
                                  </p:stCondLst>
                                  <p:childTnLst>
                                    <p:set>
                                      <p:cBhvr>
                                        <p:cTn id="6" dur="1" fill="hold">
                                          <p:stCondLst>
                                            <p:cond delay="0"/>
                                          </p:stCondLst>
                                        </p:cTn>
                                        <p:tgtEl>
                                          <p:spTgt spid="274"/>
                                        </p:tgtEl>
                                        <p:attrNameLst>
                                          <p:attrName>style.visibility</p:attrName>
                                        </p:attrNameLst>
                                      </p:cBhvr>
                                      <p:to>
                                        <p:strVal val="visible"/>
                                      </p:to>
                                    </p:set>
                                    <p:animEffect transition="in" filter="fade">
                                      <p:cBhvr>
                                        <p:cTn id="7" dur="500"/>
                                        <p:tgtEl>
                                          <p:spTgt spid="274"/>
                                        </p:tgtEl>
                                      </p:cBhvr>
                                    </p:animEffect>
                                  </p:childTnLst>
                                </p:cTn>
                              </p:par>
                              <p:par>
                                <p:cTn id="8" presetID="10" presetClass="entr" presetSubtype="0" repeatCount="indefinite" fill="remove" nodeType="withEffect">
                                  <p:stCondLst>
                                    <p:cond delay="0"/>
                                  </p:stCondLst>
                                  <p:childTnLst>
                                    <p:set>
                                      <p:cBhvr>
                                        <p:cTn id="9" dur="1" fill="hold">
                                          <p:stCondLst>
                                            <p:cond delay="0"/>
                                          </p:stCondLst>
                                        </p:cTn>
                                        <p:tgtEl>
                                          <p:spTgt spid="273"/>
                                        </p:tgtEl>
                                        <p:attrNameLst>
                                          <p:attrName>style.visibility</p:attrName>
                                        </p:attrNameLst>
                                      </p:cBhvr>
                                      <p:to>
                                        <p:strVal val="visible"/>
                                      </p:to>
                                    </p:set>
                                    <p:animEffect transition="in" filter="fade">
                                      <p:cBhvr>
                                        <p:cTn id="10" dur="500"/>
                                        <p:tgtEl>
                                          <p:spTgt spid="273"/>
                                        </p:tgtEl>
                                      </p:cBhvr>
                                    </p:animEffect>
                                  </p:childTnLst>
                                </p:cTn>
                              </p:par>
                              <p:par>
                                <p:cTn id="11" presetID="10" presetClass="entr" presetSubtype="0" repeatCount="indefinite" fill="remove" nodeType="withEffect">
                                  <p:stCondLst>
                                    <p:cond delay="0"/>
                                  </p:stCondLst>
                                  <p:childTnLst>
                                    <p:set>
                                      <p:cBhvr>
                                        <p:cTn id="12" dur="1" fill="hold">
                                          <p:stCondLst>
                                            <p:cond delay="0"/>
                                          </p:stCondLst>
                                        </p:cTn>
                                        <p:tgtEl>
                                          <p:spTgt spid="275"/>
                                        </p:tgtEl>
                                        <p:attrNameLst>
                                          <p:attrName>style.visibility</p:attrName>
                                        </p:attrNameLst>
                                      </p:cBhvr>
                                      <p:to>
                                        <p:strVal val="visible"/>
                                      </p:to>
                                    </p:set>
                                    <p:animEffect transition="in" filter="fade">
                                      <p:cBhvr>
                                        <p:cTn id="13" dur="500"/>
                                        <p:tgtEl>
                                          <p:spTgt spid="275"/>
                                        </p:tgtEl>
                                      </p:cBhvr>
                                    </p:animEffect>
                                  </p:childTnLst>
                                </p:cTn>
                              </p:par>
                              <p:par>
                                <p:cTn id="14" presetID="10" presetClass="entr" presetSubtype="0" repeatCount="indefinite" fill="remove" nodeType="withEffect">
                                  <p:stCondLst>
                                    <p:cond delay="0"/>
                                  </p:stCondLst>
                                  <p:childTnLst>
                                    <p:set>
                                      <p:cBhvr>
                                        <p:cTn id="15" dur="1" fill="hold">
                                          <p:stCondLst>
                                            <p:cond delay="0"/>
                                          </p:stCondLst>
                                        </p:cTn>
                                        <p:tgtEl>
                                          <p:spTgt spid="276"/>
                                        </p:tgtEl>
                                        <p:attrNameLst>
                                          <p:attrName>style.visibility</p:attrName>
                                        </p:attrNameLst>
                                      </p:cBhvr>
                                      <p:to>
                                        <p:strVal val="visible"/>
                                      </p:to>
                                    </p:set>
                                    <p:animEffect transition="in" filter="fade">
                                      <p:cBhvr>
                                        <p:cTn id="16" dur="500"/>
                                        <p:tgtEl>
                                          <p:spTgt spid="276"/>
                                        </p:tgtEl>
                                      </p:cBhvr>
                                    </p:animEffect>
                                  </p:childTnLst>
                                </p:cTn>
                              </p:par>
                            </p:childTnLst>
                          </p:cTn>
                        </p:par>
                      </p:childTnLst>
                    </p:cTn>
                  </p:par>
                  <p:par>
                    <p:cTn id="17" fill="hold">
                      <p:stCondLst>
                        <p:cond delay="indefinite"/>
                      </p:stCondLst>
                      <p:childTnLst>
                        <p:par>
                          <p:cTn id="18" fill="hold">
                            <p:stCondLst>
                              <p:cond delay="0"/>
                            </p:stCondLst>
                            <p:childTnLst>
                              <p:par>
                                <p:cTn id="19" presetID="2" presetClass="entr" presetSubtype="9" fill="hold" nodeType="clickEffect">
                                  <p:stCondLst>
                                    <p:cond delay="0"/>
                                  </p:stCondLst>
                                  <p:childTnLst>
                                    <p:set>
                                      <p:cBhvr>
                                        <p:cTn id="20" dur="1" fill="hold">
                                          <p:stCondLst>
                                            <p:cond delay="0"/>
                                          </p:stCondLst>
                                        </p:cTn>
                                        <p:tgtEl>
                                          <p:spTgt spid="272"/>
                                        </p:tgtEl>
                                        <p:attrNameLst>
                                          <p:attrName>style.visibility</p:attrName>
                                        </p:attrNameLst>
                                      </p:cBhvr>
                                      <p:to>
                                        <p:strVal val="visible"/>
                                      </p:to>
                                    </p:set>
                                    <p:anim calcmode="lin" valueType="num">
                                      <p:cBhvr additive="base">
                                        <p:cTn id="21" dur="500" fill="hold"/>
                                        <p:tgtEl>
                                          <p:spTgt spid="272"/>
                                        </p:tgtEl>
                                        <p:attrNameLst>
                                          <p:attrName>ppt_x</p:attrName>
                                        </p:attrNameLst>
                                      </p:cBhvr>
                                      <p:tavLst>
                                        <p:tav tm="0">
                                          <p:val>
                                            <p:strVal val="0-#ppt_w/2"/>
                                          </p:val>
                                        </p:tav>
                                        <p:tav tm="100000">
                                          <p:val>
                                            <p:strVal val="#ppt_x"/>
                                          </p:val>
                                        </p:tav>
                                      </p:tavLst>
                                    </p:anim>
                                    <p:anim calcmode="lin" valueType="num">
                                      <p:cBhvr additive="base">
                                        <p:cTn id="22" dur="500" fill="hold"/>
                                        <p:tgtEl>
                                          <p:spTgt spid="272"/>
                                        </p:tgtEl>
                                        <p:attrNameLst>
                                          <p:attrName>ppt_y</p:attrName>
                                        </p:attrNameLst>
                                      </p:cBhvr>
                                      <p:tavLst>
                                        <p:tav tm="0">
                                          <p:val>
                                            <p:strVal val="0-#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53" presetClass="entr" presetSubtype="16" fill="hold" nodeType="clickEffect">
                                  <p:stCondLst>
                                    <p:cond delay="0"/>
                                  </p:stCondLst>
                                  <p:childTnLst>
                                    <p:set>
                                      <p:cBhvr>
                                        <p:cTn id="26" dur="1" fill="hold">
                                          <p:stCondLst>
                                            <p:cond delay="0"/>
                                          </p:stCondLst>
                                        </p:cTn>
                                        <p:tgtEl>
                                          <p:spTgt spid="30"/>
                                        </p:tgtEl>
                                        <p:attrNameLst>
                                          <p:attrName>style.visibility</p:attrName>
                                        </p:attrNameLst>
                                      </p:cBhvr>
                                      <p:to>
                                        <p:strVal val="visible"/>
                                      </p:to>
                                    </p:set>
                                    <p:anim calcmode="lin" valueType="num">
                                      <p:cBhvr>
                                        <p:cTn id="27" dur="500" fill="hold"/>
                                        <p:tgtEl>
                                          <p:spTgt spid="30"/>
                                        </p:tgtEl>
                                        <p:attrNameLst>
                                          <p:attrName>ppt_w</p:attrName>
                                        </p:attrNameLst>
                                      </p:cBhvr>
                                      <p:tavLst>
                                        <p:tav tm="0">
                                          <p:val>
                                            <p:fltVal val="0"/>
                                          </p:val>
                                        </p:tav>
                                        <p:tav tm="100000">
                                          <p:val>
                                            <p:strVal val="#ppt_w"/>
                                          </p:val>
                                        </p:tav>
                                      </p:tavLst>
                                    </p:anim>
                                    <p:anim calcmode="lin" valueType="num">
                                      <p:cBhvr>
                                        <p:cTn id="28" dur="500" fill="hold"/>
                                        <p:tgtEl>
                                          <p:spTgt spid="30"/>
                                        </p:tgtEl>
                                        <p:attrNameLst>
                                          <p:attrName>ppt_h</p:attrName>
                                        </p:attrNameLst>
                                      </p:cBhvr>
                                      <p:tavLst>
                                        <p:tav tm="0">
                                          <p:val>
                                            <p:fltVal val="0"/>
                                          </p:val>
                                        </p:tav>
                                        <p:tav tm="100000">
                                          <p:val>
                                            <p:strVal val="#ppt_h"/>
                                          </p:val>
                                        </p:tav>
                                      </p:tavLst>
                                    </p:anim>
                                    <p:animEffect transition="in" filter="fade">
                                      <p:cBhvr>
                                        <p:cTn id="29" dur="500"/>
                                        <p:tgtEl>
                                          <p:spTgt spid="30"/>
                                        </p:tgtEl>
                                      </p:cBhvr>
                                    </p:animEffect>
                                  </p:childTnLst>
                                </p:cTn>
                              </p:par>
                              <p:par>
                                <p:cTn id="30" presetID="53" presetClass="entr" presetSubtype="16" fill="hold" nodeType="withEffect">
                                  <p:stCondLst>
                                    <p:cond delay="0"/>
                                  </p:stCondLst>
                                  <p:childTnLst>
                                    <p:set>
                                      <p:cBhvr>
                                        <p:cTn id="31" dur="1" fill="hold">
                                          <p:stCondLst>
                                            <p:cond delay="0"/>
                                          </p:stCondLst>
                                        </p:cTn>
                                        <p:tgtEl>
                                          <p:spTgt spid="278"/>
                                        </p:tgtEl>
                                        <p:attrNameLst>
                                          <p:attrName>style.visibility</p:attrName>
                                        </p:attrNameLst>
                                      </p:cBhvr>
                                      <p:to>
                                        <p:strVal val="visible"/>
                                      </p:to>
                                    </p:set>
                                    <p:anim calcmode="lin" valueType="num">
                                      <p:cBhvr>
                                        <p:cTn id="32" dur="500" fill="hold"/>
                                        <p:tgtEl>
                                          <p:spTgt spid="278"/>
                                        </p:tgtEl>
                                        <p:attrNameLst>
                                          <p:attrName>ppt_w</p:attrName>
                                        </p:attrNameLst>
                                      </p:cBhvr>
                                      <p:tavLst>
                                        <p:tav tm="0">
                                          <p:val>
                                            <p:fltVal val="0"/>
                                          </p:val>
                                        </p:tav>
                                        <p:tav tm="100000">
                                          <p:val>
                                            <p:strVal val="#ppt_w"/>
                                          </p:val>
                                        </p:tav>
                                      </p:tavLst>
                                    </p:anim>
                                    <p:anim calcmode="lin" valueType="num">
                                      <p:cBhvr>
                                        <p:cTn id="33" dur="500" fill="hold"/>
                                        <p:tgtEl>
                                          <p:spTgt spid="278"/>
                                        </p:tgtEl>
                                        <p:attrNameLst>
                                          <p:attrName>ppt_h</p:attrName>
                                        </p:attrNameLst>
                                      </p:cBhvr>
                                      <p:tavLst>
                                        <p:tav tm="0">
                                          <p:val>
                                            <p:fltVal val="0"/>
                                          </p:val>
                                        </p:tav>
                                        <p:tav tm="100000">
                                          <p:val>
                                            <p:strVal val="#ppt_h"/>
                                          </p:val>
                                        </p:tav>
                                      </p:tavLst>
                                    </p:anim>
                                    <p:animEffect transition="in" filter="fade">
                                      <p:cBhvr>
                                        <p:cTn id="34" dur="500"/>
                                        <p:tgtEl>
                                          <p:spTgt spid="278"/>
                                        </p:tgtEl>
                                      </p:cBhvr>
                                    </p:animEffect>
                                  </p:childTnLst>
                                </p:cTn>
                              </p:par>
                            </p:childTnLst>
                          </p:cTn>
                        </p:par>
                      </p:childTnLst>
                    </p:cTn>
                  </p:par>
                  <p:par>
                    <p:cTn id="35" fill="hold">
                      <p:stCondLst>
                        <p:cond delay="indefinite"/>
                      </p:stCondLst>
                      <p:childTnLst>
                        <p:par>
                          <p:cTn id="36" fill="hold">
                            <p:stCondLst>
                              <p:cond delay="0"/>
                            </p:stCondLst>
                            <p:childTnLst>
                              <p:par>
                                <p:cTn id="37" presetID="53" presetClass="entr" presetSubtype="16" fill="hold" nodeType="clickEffect">
                                  <p:stCondLst>
                                    <p:cond delay="0"/>
                                  </p:stCondLst>
                                  <p:childTnLst>
                                    <p:set>
                                      <p:cBhvr>
                                        <p:cTn id="38" dur="1" fill="hold">
                                          <p:stCondLst>
                                            <p:cond delay="0"/>
                                          </p:stCondLst>
                                        </p:cTn>
                                        <p:tgtEl>
                                          <p:spTgt spid="2"/>
                                        </p:tgtEl>
                                        <p:attrNameLst>
                                          <p:attrName>style.visibility</p:attrName>
                                        </p:attrNameLst>
                                      </p:cBhvr>
                                      <p:to>
                                        <p:strVal val="visible"/>
                                      </p:to>
                                    </p:set>
                                    <p:anim calcmode="lin" valueType="num">
                                      <p:cBhvr>
                                        <p:cTn id="39" dur="500" fill="hold"/>
                                        <p:tgtEl>
                                          <p:spTgt spid="2"/>
                                        </p:tgtEl>
                                        <p:attrNameLst>
                                          <p:attrName>ppt_w</p:attrName>
                                        </p:attrNameLst>
                                      </p:cBhvr>
                                      <p:tavLst>
                                        <p:tav tm="0">
                                          <p:val>
                                            <p:fltVal val="0"/>
                                          </p:val>
                                        </p:tav>
                                        <p:tav tm="100000">
                                          <p:val>
                                            <p:strVal val="#ppt_w"/>
                                          </p:val>
                                        </p:tav>
                                      </p:tavLst>
                                    </p:anim>
                                    <p:anim calcmode="lin" valueType="num">
                                      <p:cBhvr>
                                        <p:cTn id="40" dur="500" fill="hold"/>
                                        <p:tgtEl>
                                          <p:spTgt spid="2"/>
                                        </p:tgtEl>
                                        <p:attrNameLst>
                                          <p:attrName>ppt_h</p:attrName>
                                        </p:attrNameLst>
                                      </p:cBhvr>
                                      <p:tavLst>
                                        <p:tav tm="0">
                                          <p:val>
                                            <p:fltVal val="0"/>
                                          </p:val>
                                        </p:tav>
                                        <p:tav tm="100000">
                                          <p:val>
                                            <p:strVal val="#ppt_h"/>
                                          </p:val>
                                        </p:tav>
                                      </p:tavLst>
                                    </p:anim>
                                    <p:animEffect transition="in" filter="fade">
                                      <p:cBhvr>
                                        <p:cTn id="41" dur="500"/>
                                        <p:tgtEl>
                                          <p:spTgt spid="2"/>
                                        </p:tgtEl>
                                      </p:cBhvr>
                                    </p:animEffect>
                                  </p:childTnLst>
                                </p:cTn>
                              </p:par>
                              <p:par>
                                <p:cTn id="42" presetID="53" presetClass="entr" presetSubtype="16" fill="hold" nodeType="withEffect">
                                  <p:stCondLst>
                                    <p:cond delay="0"/>
                                  </p:stCondLst>
                                  <p:childTnLst>
                                    <p:set>
                                      <p:cBhvr>
                                        <p:cTn id="43" dur="1" fill="hold">
                                          <p:stCondLst>
                                            <p:cond delay="0"/>
                                          </p:stCondLst>
                                        </p:cTn>
                                        <p:tgtEl>
                                          <p:spTgt spid="3"/>
                                        </p:tgtEl>
                                        <p:attrNameLst>
                                          <p:attrName>style.visibility</p:attrName>
                                        </p:attrNameLst>
                                      </p:cBhvr>
                                      <p:to>
                                        <p:strVal val="visible"/>
                                      </p:to>
                                    </p:set>
                                    <p:anim calcmode="lin" valueType="num">
                                      <p:cBhvr>
                                        <p:cTn id="44" dur="500" fill="hold"/>
                                        <p:tgtEl>
                                          <p:spTgt spid="3"/>
                                        </p:tgtEl>
                                        <p:attrNameLst>
                                          <p:attrName>ppt_w</p:attrName>
                                        </p:attrNameLst>
                                      </p:cBhvr>
                                      <p:tavLst>
                                        <p:tav tm="0">
                                          <p:val>
                                            <p:fltVal val="0"/>
                                          </p:val>
                                        </p:tav>
                                        <p:tav tm="100000">
                                          <p:val>
                                            <p:strVal val="#ppt_w"/>
                                          </p:val>
                                        </p:tav>
                                      </p:tavLst>
                                    </p:anim>
                                    <p:anim calcmode="lin" valueType="num">
                                      <p:cBhvr>
                                        <p:cTn id="45" dur="500" fill="hold"/>
                                        <p:tgtEl>
                                          <p:spTgt spid="3"/>
                                        </p:tgtEl>
                                        <p:attrNameLst>
                                          <p:attrName>ppt_h</p:attrName>
                                        </p:attrNameLst>
                                      </p:cBhvr>
                                      <p:tavLst>
                                        <p:tav tm="0">
                                          <p:val>
                                            <p:fltVal val="0"/>
                                          </p:val>
                                        </p:tav>
                                        <p:tav tm="100000">
                                          <p:val>
                                            <p:strVal val="#ppt_h"/>
                                          </p:val>
                                        </p:tav>
                                      </p:tavLst>
                                    </p:anim>
                                    <p:animEffect transition="in" filter="fade">
                                      <p:cBhvr>
                                        <p:cTn id="46"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bg>
      <p:bgPr>
        <a:solidFill>
          <a:srgbClr val="BADBCD"/>
        </a:solidFill>
        <a:effectLst/>
      </p:bgPr>
    </p:bg>
    <p:spTree>
      <p:nvGrpSpPr>
        <p:cNvPr id="1" name=""/>
        <p:cNvGrpSpPr/>
        <p:nvPr/>
      </p:nvGrpSpPr>
      <p:grpSpPr>
        <a:xfrm>
          <a:off x="0" y="0"/>
          <a:ext cx="0" cy="0"/>
          <a:chOff x="0" y="0"/>
          <a:chExt cx="0" cy="0"/>
        </a:xfrm>
      </p:grpSpPr>
      <p:pic>
        <p:nvPicPr>
          <p:cNvPr id="3" name="Picture 2" descr="Colorful ink in water">
            <a:extLst>
              <a:ext uri="{FF2B5EF4-FFF2-40B4-BE49-F238E27FC236}">
                <a16:creationId xmlns:a16="http://schemas.microsoft.com/office/drawing/2014/main" xmlns="" id="{AB076870-85D8-453E-BDC9-C66B931AE9BC}"/>
              </a:ext>
            </a:extLst>
          </p:cNvPr>
          <p:cNvPicPr>
            <a:picLocks noChangeAspect="1"/>
          </p:cNvPicPr>
          <p:nvPr/>
        </p:nvPicPr>
        <p:blipFill>
          <a:blip r:embed="rId2">
            <a:alphaModFix amt="58000"/>
            <a:extLst>
              <a:ext uri="{28A0092B-C50C-407E-A947-70E740481C1C}">
                <a14:useLocalDpi xmlns:a14="http://schemas.microsoft.com/office/drawing/2010/main" val="0"/>
              </a:ext>
            </a:extLst>
          </a:blip>
          <a:stretch>
            <a:fillRect/>
          </a:stretch>
        </p:blipFill>
        <p:spPr>
          <a:xfrm>
            <a:off x="-53636" y="-19050"/>
            <a:ext cx="18297374" cy="10287000"/>
          </a:xfrm>
          <a:prstGeom prst="rect">
            <a:avLst/>
          </a:prstGeom>
        </p:spPr>
      </p:pic>
      <p:pic>
        <p:nvPicPr>
          <p:cNvPr id="5" name="Picture 4" descr="Tunnel of motion light trails">
            <a:extLst>
              <a:ext uri="{FF2B5EF4-FFF2-40B4-BE49-F238E27FC236}">
                <a16:creationId xmlns:a16="http://schemas.microsoft.com/office/drawing/2014/main" xmlns="" id="{3E8ECEA4-1244-4D82-A6DD-EEE957E75E92}"/>
              </a:ext>
            </a:extLst>
          </p:cNvPr>
          <p:cNvPicPr>
            <a:picLocks noChangeAspect="1"/>
          </p:cNvPicPr>
          <p:nvPr/>
        </p:nvPicPr>
        <p:blipFill>
          <a:blip r:embed="rId3">
            <a:alphaModFix/>
            <a:extLst>
              <a:ext uri="{28A0092B-C50C-407E-A947-70E740481C1C}">
                <a14:useLocalDpi xmlns:a14="http://schemas.microsoft.com/office/drawing/2010/main" val="0"/>
              </a:ext>
            </a:extLst>
          </a:blip>
          <a:stretch>
            <a:fillRect/>
          </a:stretch>
        </p:blipFill>
        <p:spPr>
          <a:xfrm>
            <a:off x="-140484" y="38100"/>
            <a:ext cx="18384222" cy="10287000"/>
          </a:xfrm>
          <a:prstGeom prst="rect">
            <a:avLst/>
          </a:prstGeom>
        </p:spPr>
      </p:pic>
      <p:pic>
        <p:nvPicPr>
          <p:cNvPr id="15" name="Picture 15"/>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xmlns="" r:embed="rId5"/>
              </a:ext>
            </a:extLst>
          </a:blip>
          <a:srcRect/>
          <a:stretch>
            <a:fillRect/>
          </a:stretch>
        </p:blipFill>
        <p:spPr>
          <a:xfrm rot="-2317294">
            <a:off x="135445" y="765517"/>
            <a:ext cx="2348424" cy="768575"/>
          </a:xfrm>
          <a:prstGeom prst="rect">
            <a:avLst/>
          </a:prstGeom>
        </p:spPr>
      </p:pic>
      <p:pic>
        <p:nvPicPr>
          <p:cNvPr id="16" name="Picture 16"/>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xmlns="" r:embed="rId7"/>
              </a:ext>
            </a:extLst>
          </a:blip>
          <a:srcRect/>
          <a:stretch>
            <a:fillRect/>
          </a:stretch>
        </p:blipFill>
        <p:spPr>
          <a:xfrm>
            <a:off x="16687800" y="477706"/>
            <a:ext cx="1061203" cy="1061203"/>
          </a:xfrm>
          <a:prstGeom prst="rect">
            <a:avLst/>
          </a:prstGeom>
        </p:spPr>
      </p:pic>
      <mc:AlternateContent xmlns:mc="http://schemas.openxmlformats.org/markup-compatibility/2006">
        <mc:Choice xmlns:am3d="http://schemas.microsoft.com/office/drawing/2017/model3d" xmlns="" Requires="am3d">
          <p:graphicFrame>
            <p:nvGraphicFramePr>
              <p:cNvPr id="24" name="3D Model 23" descr="Square Red Present">
                <a:hlinkClick r:id="rId8" action="ppaction://hlinksldjump"/>
                <a:extLst>
                  <a:ext uri="{FF2B5EF4-FFF2-40B4-BE49-F238E27FC236}">
                    <a16:creationId xmlns:a16="http://schemas.microsoft.com/office/drawing/2014/main" id="{41801699-F567-48D9-A497-63EEA1EBB85D}"/>
                  </a:ext>
                </a:extLst>
              </p:cNvPr>
              <p:cNvGraphicFramePr>
                <a:graphicFrameLocks noChangeAspect="1"/>
              </p:cNvGraphicFramePr>
              <p:nvPr>
                <p:extLst>
                  <p:ext uri="{D42A27DB-BD31-4B8C-83A1-F6EECF244321}">
                    <p14:modId xmlns:p14="http://schemas.microsoft.com/office/powerpoint/2010/main" val="1823902618"/>
                  </p:ext>
                </p:extLst>
              </p:nvPr>
            </p:nvGraphicFramePr>
            <p:xfrm>
              <a:off x="2143391" y="2355873"/>
              <a:ext cx="2558321" cy="3281119"/>
            </p:xfrm>
            <a:graphic>
              <a:graphicData uri="http://schemas.microsoft.com/office/drawing/2017/model3d">
                <am3d:model3d r:embed="rId9">
                  <am3d:spPr>
                    <a:xfrm>
                      <a:off x="0" y="0"/>
                      <a:ext cx="2558321" cy="3281119"/>
                    </a:xfrm>
                    <a:prstGeom prst="rect">
                      <a:avLst/>
                    </a:prstGeom>
                  </am3d:spPr>
                  <am3d:camera>
                    <am3d:pos x="0" y="0" z="71687670"/>
                    <am3d:up dx="0" dy="36000000" dz="0"/>
                    <am3d:lookAt x="0" y="0" z="0"/>
                    <am3d:perspective fov="2700000"/>
                  </am3d:camera>
                  <am3d:trans>
                    <am3d:meterPerModelUnit n="30036786" d="1000000"/>
                    <am3d:preTrans dx="0" dy="-18000000" dz="0"/>
                    <am3d:scale>
                      <am3d:sx n="1000000" d="1000000"/>
                      <am3d:sy n="1000000" d="1000000"/>
                      <am3d:sz n="1000000" d="1000000"/>
                    </am3d:scale>
                    <am3d:rot ax="2229994" ay="2027615" az="1371815"/>
                    <am3d:postTrans dx="0" dy="0" dz="0"/>
                  </am3d:trans>
                  <am3d:raster rName="Office3DRenderer" rVer="16.0.8326">
                    <am3d:blip r:embed="rId10"/>
                  </am3d:raster>
                  <am3d:objViewport viewportSz="3338181"/>
                  <am3d:ambientLight>
                    <am3d:clr>
                      <a:scrgbClr r="50000" g="50000" b="50000"/>
                    </am3d:clr>
                    <am3d:illuminance n="500000" d="1000000"/>
                  </am3d:ambientLight>
                  <am3d:ptLight rad="0">
                    <am3d:clr>
                      <a:scrgbClr r="100000" g="75000" b="50000"/>
                    </am3d:clr>
                    <am3d:intensity n="9765625" d="1000000"/>
                    <am3d:pos x="21959998" y="70920001" z="16344003"/>
                  </am3d:ptLight>
                  <am3d:ptLight rad="0">
                    <am3d:clr>
                      <a:scrgbClr r="40000" g="60000" b="95000"/>
                    </am3d:clr>
                    <am3d:intensity n="12250000" d="1000000"/>
                    <am3d:pos x="-37964106" y="51130435" z="57631972"/>
                  </am3d:ptLight>
                  <am3d:ptLight rad="0">
                    <am3d:clr>
                      <a:scrgbClr r="86837" g="72700" b="100000"/>
                    </am3d:clr>
                    <am3d:intensity n="3125000" d="1000000"/>
                    <am3d:pos x="-37739122" y="58056624" z="-34769649"/>
                  </am3d:ptLight>
                </am3d:model3d>
              </a:graphicData>
            </a:graphic>
          </p:graphicFrame>
        </mc:Choice>
        <mc:Fallback>
          <p:pic>
            <p:nvPicPr>
              <p:cNvPr id="24" name="3D Model 23" descr="Square Red Present">
                <a:hlinkClick r:id="rId8" action="ppaction://hlinksldjump"/>
                <a:extLst>
                  <a:ext uri="{FF2B5EF4-FFF2-40B4-BE49-F238E27FC236}">
                    <a16:creationId xmlns:a16="http://schemas.microsoft.com/office/drawing/2014/main" xmlns="" id="{41801699-F567-48D9-A497-63EEA1EBB85D}"/>
                  </a:ext>
                </a:extLst>
              </p:cNvPr>
              <p:cNvPicPr>
                <a:picLocks noGrp="1" noRot="1" noChangeAspect="1" noMove="1" noResize="1" noEditPoints="1" noAdjustHandles="1" noChangeArrowheads="1" noChangeShapeType="1" noCrop="1"/>
              </p:cNvPicPr>
              <p:nvPr/>
            </p:nvPicPr>
            <p:blipFill>
              <a:blip r:embed="rId11"/>
              <a:stretch>
                <a:fillRect/>
              </a:stretch>
            </p:blipFill>
            <p:spPr>
              <a:xfrm>
                <a:off x="2143391" y="2355873"/>
                <a:ext cx="2558321" cy="3281119"/>
              </a:xfrm>
              <a:prstGeom prst="rect">
                <a:avLst/>
              </a:prstGeom>
            </p:spPr>
          </p:pic>
        </mc:Fallback>
      </mc:AlternateContent>
      <mc:AlternateContent xmlns:mc="http://schemas.openxmlformats.org/markup-compatibility/2006">
        <mc:Choice xmlns:am3d="http://schemas.microsoft.com/office/drawing/2017/model3d" xmlns="" Requires="am3d">
          <p:graphicFrame>
            <p:nvGraphicFramePr>
              <p:cNvPr id="25" name="3D Model 24" descr="Gift">
                <a:hlinkClick r:id="rId12" action="ppaction://hlinksldjump"/>
                <a:extLst>
                  <a:ext uri="{FF2B5EF4-FFF2-40B4-BE49-F238E27FC236}">
                    <a16:creationId xmlns:a16="http://schemas.microsoft.com/office/drawing/2014/main" id="{B417FC02-2C71-48BC-B1FA-3FD9A06B8FD9}"/>
                  </a:ext>
                </a:extLst>
              </p:cNvPr>
              <p:cNvGraphicFramePr>
                <a:graphicFrameLocks noChangeAspect="1"/>
              </p:cNvGraphicFramePr>
              <p:nvPr>
                <p:extLst>
                  <p:ext uri="{D42A27DB-BD31-4B8C-83A1-F6EECF244321}">
                    <p14:modId xmlns:p14="http://schemas.microsoft.com/office/powerpoint/2010/main" val="3508451911"/>
                  </p:ext>
                </p:extLst>
              </p:nvPr>
            </p:nvGraphicFramePr>
            <p:xfrm>
              <a:off x="12400941" y="6415857"/>
              <a:ext cx="2700567" cy="3060000"/>
            </p:xfrm>
            <a:graphic>
              <a:graphicData uri="http://schemas.microsoft.com/office/drawing/2017/model3d">
                <am3d:model3d r:embed="rId13">
                  <am3d:spPr>
                    <a:xfrm>
                      <a:off x="0" y="0"/>
                      <a:ext cx="2700567" cy="3060000"/>
                    </a:xfrm>
                    <a:prstGeom prst="rect">
                      <a:avLst/>
                    </a:prstGeom>
                  </am3d:spPr>
                  <am3d:camera>
                    <am3d:pos x="0" y="0" z="73723093"/>
                    <am3d:up dx="0" dy="36000000" dz="0"/>
                    <am3d:lookAt x="0" y="0" z="0"/>
                    <am3d:perspective fov="2700000"/>
                  </am3d:camera>
                  <am3d:trans>
                    <am3d:meterPerModelUnit n="1094140" d="1000000"/>
                    <am3d:preTrans dx="1" dy="-17194320" dz="-613100"/>
                    <am3d:scale>
                      <am3d:sx n="1000000" d="1000000"/>
                      <am3d:sy n="1000000" d="1000000"/>
                      <am3d:sz n="1000000" d="1000000"/>
                    </am3d:scale>
                    <am3d:rot ax="2684554" ay="127064" az="125845"/>
                    <am3d:postTrans dx="0" dy="0" dz="0"/>
                  </am3d:trans>
                  <am3d:raster rName="Office3DRenderer" rVer="16.0.8326">
                    <am3d:blip r:embed="rId14"/>
                  </am3d:raster>
                  <am3d:objViewport viewportSz="4109136"/>
                  <am3d:ambientLight>
                    <am3d:clr>
                      <a:scrgbClr r="50000" g="50000" b="50000"/>
                    </am3d:clr>
                    <am3d:illuminance n="500000" d="1000000"/>
                  </am3d:ambientLight>
                  <am3d:ptLight rad="0">
                    <am3d:clr>
                      <a:scrgbClr r="100000" g="75000" b="50000"/>
                    </am3d:clr>
                    <am3d:intensity n="9765625" d="1000000"/>
                    <am3d:pos x="21959998" y="70920001" z="16344003"/>
                  </am3d:ptLight>
                  <am3d:ptLight rad="0">
                    <am3d:clr>
                      <a:scrgbClr r="40000" g="60000" b="95000"/>
                    </am3d:clr>
                    <am3d:intensity n="12250000" d="1000000"/>
                    <am3d:pos x="-37964106" y="51130435" z="57631972"/>
                  </am3d:ptLight>
                  <am3d:ptLight rad="0">
                    <am3d:clr>
                      <a:scrgbClr r="86837" g="72700" b="100000"/>
                    </am3d:clr>
                    <am3d:intensity n="3125000" d="1000000"/>
                    <am3d:pos x="-37739122" y="58056624" z="-34769649"/>
                  </am3d:ptLight>
                </am3d:model3d>
              </a:graphicData>
            </a:graphic>
          </p:graphicFrame>
        </mc:Choice>
        <mc:Fallback>
          <p:pic>
            <p:nvPicPr>
              <p:cNvPr id="25" name="3D Model 24" descr="Gift">
                <a:hlinkClick r:id="rId12" action="ppaction://hlinksldjump"/>
                <a:extLst>
                  <a:ext uri="{FF2B5EF4-FFF2-40B4-BE49-F238E27FC236}">
                    <a16:creationId xmlns:a16="http://schemas.microsoft.com/office/drawing/2014/main" xmlns="" id="{B417FC02-2C71-48BC-B1FA-3FD9A06B8FD9}"/>
                  </a:ext>
                </a:extLst>
              </p:cNvPr>
              <p:cNvPicPr>
                <a:picLocks noGrp="1" noRot="1" noChangeAspect="1" noMove="1" noResize="1" noEditPoints="1" noAdjustHandles="1" noChangeArrowheads="1" noChangeShapeType="1" noCrop="1"/>
              </p:cNvPicPr>
              <p:nvPr/>
            </p:nvPicPr>
            <p:blipFill>
              <a:blip r:embed="rId15"/>
              <a:stretch>
                <a:fillRect/>
              </a:stretch>
            </p:blipFill>
            <p:spPr>
              <a:xfrm>
                <a:off x="12400941" y="6415857"/>
                <a:ext cx="2700567" cy="3060000"/>
              </a:xfrm>
              <a:prstGeom prst="rect">
                <a:avLst/>
              </a:prstGeom>
            </p:spPr>
          </p:pic>
        </mc:Fallback>
      </mc:AlternateContent>
      <mc:AlternateContent xmlns:mc="http://schemas.openxmlformats.org/markup-compatibility/2006">
        <mc:Choice xmlns:am3d="http://schemas.microsoft.com/office/drawing/2017/model3d" xmlns="" Requires="am3d">
          <p:graphicFrame>
            <p:nvGraphicFramePr>
              <p:cNvPr id="26" name="3D Model 25" descr="Decorate this gift">
                <a:hlinkClick r:id="rId16" action="ppaction://hlinksldjump"/>
                <a:extLst>
                  <a:ext uri="{FF2B5EF4-FFF2-40B4-BE49-F238E27FC236}">
                    <a16:creationId xmlns:a16="http://schemas.microsoft.com/office/drawing/2014/main" id="{1541EB56-0D5E-4740-B669-5334747BC2A0}"/>
                  </a:ext>
                </a:extLst>
              </p:cNvPr>
              <p:cNvGraphicFramePr>
                <a:graphicFrameLocks noChangeAspect="1"/>
              </p:cNvGraphicFramePr>
              <p:nvPr>
                <p:extLst>
                  <p:ext uri="{D42A27DB-BD31-4B8C-83A1-F6EECF244321}">
                    <p14:modId xmlns:p14="http://schemas.microsoft.com/office/powerpoint/2010/main" val="2242164266"/>
                  </p:ext>
                </p:extLst>
              </p:nvPr>
            </p:nvGraphicFramePr>
            <p:xfrm>
              <a:off x="5539865" y="2199561"/>
              <a:ext cx="3037391" cy="3665817"/>
            </p:xfrm>
            <a:graphic>
              <a:graphicData uri="http://schemas.microsoft.com/office/drawing/2017/model3d">
                <am3d:model3d r:embed="rId17">
                  <am3d:spPr>
                    <a:xfrm>
                      <a:off x="0" y="0"/>
                      <a:ext cx="3037391" cy="3665817"/>
                    </a:xfrm>
                    <a:prstGeom prst="rect">
                      <a:avLst/>
                    </a:prstGeom>
                  </am3d:spPr>
                  <am3d:camera>
                    <am3d:pos x="0" y="0" z="73905441"/>
                    <am3d:up dx="0" dy="36000000" dz="0"/>
                    <am3d:lookAt x="0" y="0" z="0"/>
                    <am3d:perspective fov="2700000"/>
                  </am3d:camera>
                  <am3d:trans>
                    <am3d:meterPerModelUnit n="61145775" d="1000000"/>
                    <am3d:preTrans dx="-30" dy="-206248" dz="0"/>
                    <am3d:scale>
                      <am3d:sx n="1000000" d="1000000"/>
                      <am3d:sy n="1000000" d="1000000"/>
                      <am3d:sz n="1000000" d="1000000"/>
                    </am3d:scale>
                    <am3d:rot ax="2028737" ay="2032517" az="1228272"/>
                    <am3d:postTrans dx="0" dy="0" dz="0"/>
                  </am3d:trans>
                  <am3d:raster rName="Office3DRenderer" rVer="16.0.8326">
                    <am3d:blip r:embed="rId18"/>
                  </am3d:raster>
                  <am3d:objViewport viewportSz="3970508"/>
                  <am3d:ambientLight>
                    <am3d:clr>
                      <a:scrgbClr r="50000" g="50000" b="50000"/>
                    </am3d:clr>
                    <am3d:illuminance n="500000" d="1000000"/>
                  </am3d:ambientLight>
                  <am3d:ptLight rad="0">
                    <am3d:clr>
                      <a:scrgbClr r="100000" g="75000" b="50000"/>
                    </am3d:clr>
                    <am3d:intensity n="9765625" d="1000000"/>
                    <am3d:pos x="21959998" y="70920001" z="16344003"/>
                  </am3d:ptLight>
                  <am3d:ptLight rad="0">
                    <am3d:clr>
                      <a:scrgbClr r="40000" g="60000" b="95000"/>
                    </am3d:clr>
                    <am3d:intensity n="12250000" d="1000000"/>
                    <am3d:pos x="-37964106" y="51130435" z="57631972"/>
                  </am3d:ptLight>
                  <am3d:ptLight rad="0">
                    <am3d:clr>
                      <a:scrgbClr r="86837" g="72700" b="100000"/>
                    </am3d:clr>
                    <am3d:intensity n="3125000" d="1000000"/>
                    <am3d:pos x="-37739122" y="58056624" z="-34769649"/>
                  </am3d:ptLight>
                </am3d:model3d>
              </a:graphicData>
            </a:graphic>
          </p:graphicFrame>
        </mc:Choice>
        <mc:Fallback>
          <p:pic>
            <p:nvPicPr>
              <p:cNvPr id="26" name="3D Model 25" descr="Decorate this gift">
                <a:hlinkClick r:id="rId16" action="ppaction://hlinksldjump"/>
                <a:extLst>
                  <a:ext uri="{FF2B5EF4-FFF2-40B4-BE49-F238E27FC236}">
                    <a16:creationId xmlns:a16="http://schemas.microsoft.com/office/drawing/2014/main" xmlns="" id="{1541EB56-0D5E-4740-B669-5334747BC2A0}"/>
                  </a:ext>
                </a:extLst>
              </p:cNvPr>
              <p:cNvPicPr>
                <a:picLocks noGrp="1" noRot="1" noChangeAspect="1" noMove="1" noResize="1" noEditPoints="1" noAdjustHandles="1" noChangeArrowheads="1" noChangeShapeType="1" noCrop="1"/>
              </p:cNvPicPr>
              <p:nvPr/>
            </p:nvPicPr>
            <p:blipFill>
              <a:blip r:embed="rId19"/>
              <a:stretch>
                <a:fillRect/>
              </a:stretch>
            </p:blipFill>
            <p:spPr>
              <a:xfrm>
                <a:off x="5539865" y="2199561"/>
                <a:ext cx="3037391" cy="3665817"/>
              </a:xfrm>
              <a:prstGeom prst="rect">
                <a:avLst/>
              </a:prstGeom>
            </p:spPr>
          </p:pic>
        </mc:Fallback>
      </mc:AlternateContent>
      <mc:AlternateContent xmlns:mc="http://schemas.openxmlformats.org/markup-compatibility/2006">
        <mc:Choice xmlns:am3d="http://schemas.microsoft.com/office/drawing/2017/model3d" xmlns="" Requires="am3d">
          <p:graphicFrame>
            <p:nvGraphicFramePr>
              <p:cNvPr id="27" name="3D Model 26" descr="Flat Red Present">
                <a:hlinkClick r:id="rId20" action="ppaction://hlinksldjump"/>
                <a:extLst>
                  <a:ext uri="{FF2B5EF4-FFF2-40B4-BE49-F238E27FC236}">
                    <a16:creationId xmlns:a16="http://schemas.microsoft.com/office/drawing/2014/main" id="{4FFA0129-C166-4C52-9D5D-6088347E43AB}"/>
                  </a:ext>
                </a:extLst>
              </p:cNvPr>
              <p:cNvGraphicFramePr>
                <a:graphicFrameLocks noChangeAspect="1"/>
              </p:cNvGraphicFramePr>
              <p:nvPr>
                <p:extLst>
                  <p:ext uri="{D42A27DB-BD31-4B8C-83A1-F6EECF244321}">
                    <p14:modId xmlns:p14="http://schemas.microsoft.com/office/powerpoint/2010/main" val="222139876"/>
                  </p:ext>
                </p:extLst>
              </p:nvPr>
            </p:nvGraphicFramePr>
            <p:xfrm>
              <a:off x="2766088" y="6165873"/>
              <a:ext cx="3242747" cy="3060000"/>
            </p:xfrm>
            <a:graphic>
              <a:graphicData uri="http://schemas.microsoft.com/office/drawing/2017/model3d">
                <am3d:model3d r:embed="rId21">
                  <am3d:spPr>
                    <a:xfrm>
                      <a:off x="0" y="0"/>
                      <a:ext cx="3242747" cy="3060000"/>
                    </a:xfrm>
                    <a:prstGeom prst="rect">
                      <a:avLst/>
                    </a:prstGeom>
                  </am3d:spPr>
                  <am3d:camera>
                    <am3d:pos x="0" y="0" z="60755677"/>
                    <am3d:up dx="0" dy="36000000" dz="0"/>
                    <am3d:lookAt x="0" y="0" z="0"/>
                    <am3d:perspective fov="2700000"/>
                  </am3d:camera>
                  <am3d:trans>
                    <am3d:meterPerModelUnit n="5936994" d="1000000"/>
                    <am3d:preTrans dx="-1539" dy="-6386382" dz="-5685"/>
                    <am3d:scale>
                      <am3d:sx n="1000000" d="1000000"/>
                      <am3d:sy n="1000000" d="1000000"/>
                      <am3d:sz n="1000000" d="1000000"/>
                    </am3d:scale>
                    <am3d:rot ax="5341345" ay="2301160" az="5305473"/>
                    <am3d:postTrans dx="0" dy="0" dz="0"/>
                  </am3d:trans>
                  <am3d:raster rName="Office3DRenderer" rVer="16.0.8326">
                    <am3d:blip r:embed="rId22"/>
                  </am3d:raster>
                  <am3d:objViewport viewportSz="3913091"/>
                  <am3d:ambientLight>
                    <am3d:clr>
                      <a:scrgbClr r="50000" g="50000" b="50000"/>
                    </am3d:clr>
                    <am3d:illuminance n="500000" d="1000000"/>
                  </am3d:ambientLight>
                  <am3d:ptLight rad="0">
                    <am3d:clr>
                      <a:scrgbClr r="100000" g="75000" b="50000"/>
                    </am3d:clr>
                    <am3d:intensity n="9765625" d="1000000"/>
                    <am3d:pos x="21959998" y="70920001" z="16344003"/>
                  </am3d:ptLight>
                  <am3d:ptLight rad="0">
                    <am3d:clr>
                      <a:scrgbClr r="40000" g="60000" b="95000"/>
                    </am3d:clr>
                    <am3d:intensity n="12250000" d="1000000"/>
                    <am3d:pos x="-37964106" y="51130435" z="57631972"/>
                  </am3d:ptLight>
                  <am3d:ptLight rad="0">
                    <am3d:clr>
                      <a:scrgbClr r="86837" g="72700" b="100000"/>
                    </am3d:clr>
                    <am3d:intensity n="3125000" d="1000000"/>
                    <am3d:pos x="-37739122" y="58056624" z="-34769649"/>
                  </am3d:ptLight>
                </am3d:model3d>
              </a:graphicData>
            </a:graphic>
          </p:graphicFrame>
        </mc:Choice>
        <mc:Fallback>
          <p:pic>
            <p:nvPicPr>
              <p:cNvPr id="27" name="3D Model 26" descr="Flat Red Present">
                <a:hlinkClick r:id="rId20" action="ppaction://hlinksldjump"/>
                <a:extLst>
                  <a:ext uri="{FF2B5EF4-FFF2-40B4-BE49-F238E27FC236}">
                    <a16:creationId xmlns:a16="http://schemas.microsoft.com/office/drawing/2014/main" xmlns="" id="{4FFA0129-C166-4C52-9D5D-6088347E43AB}"/>
                  </a:ext>
                </a:extLst>
              </p:cNvPr>
              <p:cNvPicPr>
                <a:picLocks noGrp="1" noRot="1" noChangeAspect="1" noMove="1" noResize="1" noEditPoints="1" noAdjustHandles="1" noChangeArrowheads="1" noChangeShapeType="1" noCrop="1"/>
              </p:cNvPicPr>
              <p:nvPr/>
            </p:nvPicPr>
            <p:blipFill>
              <a:blip r:embed="rId23"/>
              <a:stretch>
                <a:fillRect/>
              </a:stretch>
            </p:blipFill>
            <p:spPr>
              <a:xfrm>
                <a:off x="2766088" y="6165873"/>
                <a:ext cx="3242747" cy="3060000"/>
              </a:xfrm>
              <a:prstGeom prst="rect">
                <a:avLst/>
              </a:prstGeom>
            </p:spPr>
          </p:pic>
        </mc:Fallback>
      </mc:AlternateContent>
      <mc:AlternateContent xmlns:mc="http://schemas.openxmlformats.org/markup-compatibility/2006">
        <mc:Choice xmlns:am3d="http://schemas.microsoft.com/office/drawing/2017/model3d" xmlns="" Requires="am3d">
          <p:graphicFrame>
            <p:nvGraphicFramePr>
              <p:cNvPr id="29" name="3D Model 28" descr="Gift Box With Star Ribbon Bow">
                <a:hlinkClick r:id="rId24" action="ppaction://hlinksldjump"/>
                <a:extLst>
                  <a:ext uri="{FF2B5EF4-FFF2-40B4-BE49-F238E27FC236}">
                    <a16:creationId xmlns:a16="http://schemas.microsoft.com/office/drawing/2014/main" id="{89365E35-3B5A-4347-9223-F534AA7E5523}"/>
                  </a:ext>
                </a:extLst>
              </p:cNvPr>
              <p:cNvGraphicFramePr>
                <a:graphicFrameLocks noChangeAspect="1"/>
              </p:cNvGraphicFramePr>
              <p:nvPr>
                <p:extLst>
                  <p:ext uri="{D42A27DB-BD31-4B8C-83A1-F6EECF244321}">
                    <p14:modId xmlns:p14="http://schemas.microsoft.com/office/powerpoint/2010/main" val="396623871"/>
                  </p:ext>
                </p:extLst>
              </p:nvPr>
            </p:nvGraphicFramePr>
            <p:xfrm>
              <a:off x="7101993" y="6309191"/>
              <a:ext cx="2892834" cy="3060000"/>
            </p:xfrm>
            <a:graphic>
              <a:graphicData uri="http://schemas.microsoft.com/office/drawing/2017/model3d">
                <am3d:model3d r:embed="rId25">
                  <am3d:spPr>
                    <a:xfrm>
                      <a:off x="0" y="0"/>
                      <a:ext cx="2892834" cy="3060000"/>
                    </a:xfrm>
                    <a:prstGeom prst="rect">
                      <a:avLst/>
                    </a:prstGeom>
                  </am3d:spPr>
                  <am3d:camera>
                    <am3d:pos x="0" y="0" z="73462469"/>
                    <am3d:up dx="0" dy="36000000" dz="0"/>
                    <am3d:lookAt x="0" y="0" z="0"/>
                    <am3d:perspective fov="2700000"/>
                  </am3d:camera>
                  <am3d:trans>
                    <am3d:meterPerModelUnit n="4015725" d="1000000"/>
                    <am3d:preTrans dx="0" dy="-871237" dz="0"/>
                    <am3d:scale>
                      <am3d:sx n="1000000" d="1000000"/>
                      <am3d:sy n="1000000" d="1000000"/>
                      <am3d:sz n="1000000" d="1000000"/>
                    </am3d:scale>
                    <am3d:rot ax="2730695" ay="232176" az="235809"/>
                    <am3d:postTrans dx="0" dy="0" dz="0"/>
                  </am3d:trans>
                  <am3d:raster rName="Office3DRenderer" rVer="16.0.8326">
                    <am3d:blip r:embed="rId26"/>
                  </am3d:raster>
                  <am3d:objViewport viewportSz="3942241"/>
                  <am3d:ambientLight>
                    <am3d:clr>
                      <a:scrgbClr r="50000" g="50000" b="50000"/>
                    </am3d:clr>
                    <am3d:illuminance n="500000" d="1000000"/>
                  </am3d:ambientLight>
                  <am3d:ptLight rad="0">
                    <am3d:clr>
                      <a:scrgbClr r="100000" g="75000" b="50000"/>
                    </am3d:clr>
                    <am3d:intensity n="9765625" d="1000000"/>
                    <am3d:pos x="21959998" y="70920001" z="16344003"/>
                  </am3d:ptLight>
                  <am3d:ptLight rad="0">
                    <am3d:clr>
                      <a:scrgbClr r="40000" g="60000" b="95000"/>
                    </am3d:clr>
                    <am3d:intensity n="12250000" d="1000000"/>
                    <am3d:pos x="-37964106" y="51130435" z="57631972"/>
                  </am3d:ptLight>
                  <am3d:ptLight rad="0">
                    <am3d:clr>
                      <a:scrgbClr r="86837" g="72700" b="100000"/>
                    </am3d:clr>
                    <am3d:intensity n="3125000" d="1000000"/>
                    <am3d:pos x="-37739122" y="58056624" z="-34769649"/>
                  </am3d:ptLight>
                </am3d:model3d>
              </a:graphicData>
            </a:graphic>
          </p:graphicFrame>
        </mc:Choice>
        <mc:Fallback>
          <p:pic>
            <p:nvPicPr>
              <p:cNvPr id="29" name="3D Model 28" descr="Gift Box With Star Ribbon Bow">
                <a:hlinkClick r:id="rId24" action="ppaction://hlinksldjump"/>
                <a:extLst>
                  <a:ext uri="{FF2B5EF4-FFF2-40B4-BE49-F238E27FC236}">
                    <a16:creationId xmlns:a16="http://schemas.microsoft.com/office/drawing/2014/main" xmlns="" id="{89365E35-3B5A-4347-9223-F534AA7E5523}"/>
                  </a:ext>
                </a:extLst>
              </p:cNvPr>
              <p:cNvPicPr>
                <a:picLocks noGrp="1" noRot="1" noChangeAspect="1" noMove="1" noResize="1" noEditPoints="1" noAdjustHandles="1" noChangeArrowheads="1" noChangeShapeType="1" noCrop="1"/>
              </p:cNvPicPr>
              <p:nvPr/>
            </p:nvPicPr>
            <p:blipFill>
              <a:blip r:embed="rId27"/>
              <a:stretch>
                <a:fillRect/>
              </a:stretch>
            </p:blipFill>
            <p:spPr>
              <a:xfrm>
                <a:off x="7101993" y="6309191"/>
                <a:ext cx="2892834" cy="3060000"/>
              </a:xfrm>
              <a:prstGeom prst="rect">
                <a:avLst/>
              </a:prstGeom>
            </p:spPr>
          </p:pic>
        </mc:Fallback>
      </mc:AlternateContent>
      <mc:AlternateContent xmlns:mc="http://schemas.openxmlformats.org/markup-compatibility/2006">
        <mc:Choice xmlns:am3d="http://schemas.microsoft.com/office/drawing/2017/model3d" xmlns="" Requires="am3d">
          <p:graphicFrame>
            <p:nvGraphicFramePr>
              <p:cNvPr id="30" name="3D Model 29" descr="Closed Heart Gift Box">
                <a:hlinkClick r:id="rId28" action="ppaction://hlinksldjump"/>
                <a:extLst>
                  <a:ext uri="{FF2B5EF4-FFF2-40B4-BE49-F238E27FC236}">
                    <a16:creationId xmlns:a16="http://schemas.microsoft.com/office/drawing/2014/main" id="{D18E48CE-D311-49D2-94D9-ED8D806C14CB}"/>
                  </a:ext>
                </a:extLst>
              </p:cNvPr>
              <p:cNvGraphicFramePr>
                <a:graphicFrameLocks noChangeAspect="1"/>
              </p:cNvGraphicFramePr>
              <p:nvPr>
                <p:extLst>
                  <p:ext uri="{D42A27DB-BD31-4B8C-83A1-F6EECF244321}">
                    <p14:modId xmlns:p14="http://schemas.microsoft.com/office/powerpoint/2010/main" val="3026825033"/>
                  </p:ext>
                </p:extLst>
              </p:nvPr>
            </p:nvGraphicFramePr>
            <p:xfrm>
              <a:off x="10264451" y="2609751"/>
              <a:ext cx="3031554" cy="3060000"/>
            </p:xfrm>
            <a:graphic>
              <a:graphicData uri="http://schemas.microsoft.com/office/drawing/2017/model3d">
                <am3d:model3d r:embed="rId29">
                  <am3d:spPr>
                    <a:xfrm>
                      <a:off x="0" y="0"/>
                      <a:ext cx="3031554" cy="3060000"/>
                    </a:xfrm>
                    <a:prstGeom prst="rect">
                      <a:avLst/>
                    </a:prstGeom>
                  </am3d:spPr>
                  <am3d:camera>
                    <am3d:pos x="0" y="0" z="65158066"/>
                    <am3d:up dx="0" dy="36000000" dz="0"/>
                    <am3d:lookAt x="0" y="0" z="0"/>
                    <am3d:perspective fov="2700000"/>
                  </am3d:camera>
                  <am3d:trans>
                    <am3d:meterPerModelUnit n="3333333" d="1000000"/>
                    <am3d:preTrans dx="-1" dy="-759496" dz="-1573035"/>
                    <am3d:scale>
                      <am3d:sx n="1000000" d="1000000"/>
                      <am3d:sy n="1000000" d="1000000"/>
                      <am3d:sz n="1000000" d="1000000"/>
                    </am3d:scale>
                    <am3d:rot/>
                    <am3d:postTrans dx="0" dy="0" dz="0"/>
                  </am3d:trans>
                  <am3d:raster rName="Office3DRenderer" rVer="16.0.8326">
                    <am3d:blip r:embed="rId30"/>
                  </am3d:raster>
                  <am3d:objViewport viewportSz="4332255"/>
                  <am3d:ambientLight>
                    <am3d:clr>
                      <a:scrgbClr r="50000" g="50000" b="50000"/>
                    </am3d:clr>
                    <am3d:illuminance n="500000" d="1000000"/>
                  </am3d:ambientLight>
                  <am3d:ptLight rad="0">
                    <am3d:clr>
                      <a:scrgbClr r="100000" g="75000" b="50000"/>
                    </am3d:clr>
                    <am3d:intensity n="9765625" d="1000000"/>
                    <am3d:pos x="21959998" y="70920001" z="16344003"/>
                  </am3d:ptLight>
                  <am3d:ptLight rad="0">
                    <am3d:clr>
                      <a:scrgbClr r="40000" g="60000" b="95000"/>
                    </am3d:clr>
                    <am3d:intensity n="12250000" d="1000000"/>
                    <am3d:pos x="-37964106" y="51130435" z="57631972"/>
                  </am3d:ptLight>
                  <am3d:ptLight rad="0">
                    <am3d:clr>
                      <a:scrgbClr r="86837" g="72700" b="100000"/>
                    </am3d:clr>
                    <am3d:intensity n="3125000" d="1000000"/>
                    <am3d:pos x="-37739122" y="58056624" z="-34769649"/>
                  </am3d:ptLight>
                </am3d:model3d>
              </a:graphicData>
            </a:graphic>
          </p:graphicFrame>
        </mc:Choice>
        <mc:Fallback>
          <p:pic>
            <p:nvPicPr>
              <p:cNvPr id="30" name="3D Model 29" descr="Closed Heart Gift Box">
                <a:hlinkClick r:id="rId28" action="ppaction://hlinksldjump"/>
                <a:extLst>
                  <a:ext uri="{FF2B5EF4-FFF2-40B4-BE49-F238E27FC236}">
                    <a16:creationId xmlns:a16="http://schemas.microsoft.com/office/drawing/2014/main" xmlns="" id="{D18E48CE-D311-49D2-94D9-ED8D806C14CB}"/>
                  </a:ext>
                </a:extLst>
              </p:cNvPr>
              <p:cNvPicPr>
                <a:picLocks noGrp="1" noRot="1" noChangeAspect="1" noMove="1" noResize="1" noEditPoints="1" noAdjustHandles="1" noChangeArrowheads="1" noChangeShapeType="1" noCrop="1"/>
              </p:cNvPicPr>
              <p:nvPr/>
            </p:nvPicPr>
            <p:blipFill>
              <a:blip r:embed="rId31"/>
              <a:stretch>
                <a:fillRect/>
              </a:stretch>
            </p:blipFill>
            <p:spPr>
              <a:xfrm>
                <a:off x="10264451" y="2609751"/>
                <a:ext cx="3031554" cy="3060000"/>
              </a:xfrm>
              <a:prstGeom prst="rect">
                <a:avLst/>
              </a:prstGeom>
            </p:spPr>
          </p:pic>
        </mc:Fallback>
      </mc:AlternateContent>
      <mc:AlternateContent xmlns:mc="http://schemas.openxmlformats.org/markup-compatibility/2006">
        <mc:Choice xmlns:am3d="http://schemas.microsoft.com/office/drawing/2017/model3d" xmlns="" Requires="am3d">
          <p:graphicFrame>
            <p:nvGraphicFramePr>
              <p:cNvPr id="31" name="3D Model 30" descr="Small Present">
                <a:hlinkClick r:id="rId32" action="ppaction://hlinksldjump"/>
                <a:extLst>
                  <a:ext uri="{FF2B5EF4-FFF2-40B4-BE49-F238E27FC236}">
                    <a16:creationId xmlns:a16="http://schemas.microsoft.com/office/drawing/2014/main" id="{06CAFAFB-FB3B-432F-8E73-E21E1EE2C7E6}"/>
                  </a:ext>
                </a:extLst>
              </p:cNvPr>
              <p:cNvGraphicFramePr>
                <a:graphicFrameLocks noChangeAspect="1"/>
              </p:cNvGraphicFramePr>
              <p:nvPr>
                <p:extLst>
                  <p:ext uri="{D42A27DB-BD31-4B8C-83A1-F6EECF244321}">
                    <p14:modId xmlns:p14="http://schemas.microsoft.com/office/powerpoint/2010/main" val="4265036791"/>
                  </p:ext>
                </p:extLst>
              </p:nvPr>
            </p:nvGraphicFramePr>
            <p:xfrm>
              <a:off x="12920104" y="2013186"/>
              <a:ext cx="3929618" cy="3966492"/>
            </p:xfrm>
            <a:graphic>
              <a:graphicData uri="http://schemas.microsoft.com/office/drawing/2017/model3d">
                <am3d:model3d r:embed="rId33">
                  <am3d:spPr>
                    <a:xfrm>
                      <a:off x="0" y="0"/>
                      <a:ext cx="3929618" cy="3966492"/>
                    </a:xfrm>
                    <a:prstGeom prst="rect">
                      <a:avLst/>
                    </a:prstGeom>
                  </am3d:spPr>
                  <am3d:camera>
                    <am3d:pos x="0" y="0" z="53755009"/>
                    <am3d:up dx="0" dy="36000000" dz="0"/>
                    <am3d:lookAt x="0" y="0" z="0"/>
                    <am3d:perspective fov="2700000"/>
                  </am3d:camera>
                  <am3d:trans>
                    <am3d:meterPerModelUnit n="41044724" d="1000000"/>
                    <am3d:preTrans dx="19" dy="-579784" dz="0"/>
                    <am3d:scale>
                      <am3d:sx n="1000000" d="1000000"/>
                      <am3d:sy n="1000000" d="1000000"/>
                      <am3d:sz n="1000000" d="1000000"/>
                    </am3d:scale>
                    <am3d:rot ax="5409513" ay="2571904" az="5413987"/>
                    <am3d:postTrans dx="0" dy="0" dz="0"/>
                  </am3d:trans>
                  <am3d:raster rName="Office3DRenderer" rVer="16.0.8326">
                    <am3d:blip r:embed="rId34"/>
                  </am3d:raster>
                  <am3d:objViewport viewportSz="4323169"/>
                  <am3d:ambientLight>
                    <am3d:clr>
                      <a:scrgbClr r="50000" g="50000" b="50000"/>
                    </am3d:clr>
                    <am3d:illuminance n="500000" d="1000000"/>
                  </am3d:ambientLight>
                  <am3d:ptLight rad="0">
                    <am3d:clr>
                      <a:scrgbClr r="100000" g="75000" b="50000"/>
                    </am3d:clr>
                    <am3d:intensity n="9765625" d="1000000"/>
                    <am3d:pos x="21959998" y="70920001" z="16344003"/>
                  </am3d:ptLight>
                  <am3d:ptLight rad="0">
                    <am3d:clr>
                      <a:scrgbClr r="40000" g="60000" b="95000"/>
                    </am3d:clr>
                    <am3d:intensity n="12250000" d="1000000"/>
                    <am3d:pos x="-37964106" y="51130435" z="57631972"/>
                  </am3d:ptLight>
                  <am3d:ptLight rad="0">
                    <am3d:clr>
                      <a:scrgbClr r="86837" g="72700" b="100000"/>
                    </am3d:clr>
                    <am3d:intensity n="3125000" d="1000000"/>
                    <am3d:pos x="-37739122" y="58056624" z="-34769649"/>
                  </am3d:ptLight>
                </am3d:model3d>
              </a:graphicData>
            </a:graphic>
          </p:graphicFrame>
        </mc:Choice>
        <mc:Fallback>
          <p:pic>
            <p:nvPicPr>
              <p:cNvPr id="31" name="3D Model 30" descr="Small Present">
                <a:hlinkClick r:id="rId32" action="ppaction://hlinksldjump"/>
                <a:extLst>
                  <a:ext uri="{FF2B5EF4-FFF2-40B4-BE49-F238E27FC236}">
                    <a16:creationId xmlns:a16="http://schemas.microsoft.com/office/drawing/2014/main" xmlns="" id="{06CAFAFB-FB3B-432F-8E73-E21E1EE2C7E6}"/>
                  </a:ext>
                </a:extLst>
              </p:cNvPr>
              <p:cNvPicPr>
                <a:picLocks noGrp="1" noRot="1" noChangeAspect="1" noMove="1" noResize="1" noEditPoints="1" noAdjustHandles="1" noChangeArrowheads="1" noChangeShapeType="1" noCrop="1"/>
              </p:cNvPicPr>
              <p:nvPr/>
            </p:nvPicPr>
            <p:blipFill>
              <a:blip r:embed="rId35"/>
              <a:stretch>
                <a:fillRect/>
              </a:stretch>
            </p:blipFill>
            <p:spPr>
              <a:xfrm>
                <a:off x="12920104" y="2013186"/>
                <a:ext cx="3929618" cy="3966492"/>
              </a:xfrm>
              <a:prstGeom prst="rect">
                <a:avLst/>
              </a:prstGeom>
            </p:spPr>
          </p:pic>
        </mc:Fallback>
      </mc:AlternateContent>
      <p:pic>
        <p:nvPicPr>
          <p:cNvPr id="32" name="Picture 31">
            <a:extLst>
              <a:ext uri="{FF2B5EF4-FFF2-40B4-BE49-F238E27FC236}">
                <a16:creationId xmlns:a16="http://schemas.microsoft.com/office/drawing/2014/main" xmlns="" id="{2F5935BA-0150-4846-A984-E77FB6F15C3F}"/>
              </a:ext>
            </a:extLst>
          </p:cNvPr>
          <p:cNvPicPr>
            <a:picLocks noChangeAspect="1"/>
          </p:cNvPicPr>
          <p:nvPr/>
        </p:nvPicPr>
        <p:blipFill>
          <a:blip r:embed="rId36"/>
          <a:stretch>
            <a:fillRect/>
          </a:stretch>
        </p:blipFill>
        <p:spPr>
          <a:xfrm>
            <a:off x="156781" y="1826992"/>
            <a:ext cx="2486025" cy="7620000"/>
          </a:xfrm>
          <a:prstGeom prst="rect">
            <a:avLst/>
          </a:prstGeom>
        </p:spPr>
      </p:pic>
      <p:pic>
        <p:nvPicPr>
          <p:cNvPr id="34" name="Picture 33">
            <a:extLst>
              <a:ext uri="{FF2B5EF4-FFF2-40B4-BE49-F238E27FC236}">
                <a16:creationId xmlns:a16="http://schemas.microsoft.com/office/drawing/2014/main" xmlns="" id="{40A6ECC7-20DE-471C-B2F4-982077E881A8}"/>
              </a:ext>
            </a:extLst>
          </p:cNvPr>
          <p:cNvPicPr>
            <a:picLocks noChangeAspect="1"/>
          </p:cNvPicPr>
          <p:nvPr/>
        </p:nvPicPr>
        <p:blipFill>
          <a:blip r:embed="rId37"/>
          <a:stretch>
            <a:fillRect/>
          </a:stretch>
        </p:blipFill>
        <p:spPr>
          <a:xfrm>
            <a:off x="15899350" y="2290852"/>
            <a:ext cx="2344388" cy="7750041"/>
          </a:xfrm>
          <a:prstGeom prst="rect">
            <a:avLst/>
          </a:prstGeom>
        </p:spPr>
      </p:pic>
      <p:sp>
        <p:nvSpPr>
          <p:cNvPr id="37" name="TextBox 36">
            <a:extLst>
              <a:ext uri="{FF2B5EF4-FFF2-40B4-BE49-F238E27FC236}">
                <a16:creationId xmlns:a16="http://schemas.microsoft.com/office/drawing/2014/main" xmlns="" id="{DE07D6F3-83A7-4863-A3D2-029F2544A431}"/>
              </a:ext>
            </a:extLst>
          </p:cNvPr>
          <p:cNvSpPr txBox="1"/>
          <p:nvPr/>
        </p:nvSpPr>
        <p:spPr>
          <a:xfrm>
            <a:off x="3657600" y="971109"/>
            <a:ext cx="10972800" cy="1569660"/>
          </a:xfrm>
          <a:prstGeom prst="rect">
            <a:avLst/>
          </a:prstGeom>
          <a:noFill/>
        </p:spPr>
        <p:txBody>
          <a:bodyPr wrap="square" rtlCol="0">
            <a:spAutoFit/>
          </a:bodyPr>
          <a:lstStyle/>
          <a:p>
            <a:pPr algn="ctr"/>
            <a:r>
              <a:rPr lang="en-US" sz="9600" b="1">
                <a:solidFill>
                  <a:schemeClr val="bg1"/>
                </a:solidFill>
                <a:latin typeface="#9Slide03 Philosopher Bold" panose="00000800000000000000" pitchFamily="2" charset="0"/>
                <a:cs typeface="#9Slide03 Cousine" panose="02070409020205020404" pitchFamily="49" charset="0"/>
              </a:rPr>
              <a:t>HỘP QUÀ BÍ ẨN</a:t>
            </a:r>
          </a:p>
        </p:txBody>
      </p:sp>
      <p:sp>
        <p:nvSpPr>
          <p:cNvPr id="8" name="Action Button: Go Forward or Next 7">
            <a:hlinkClick r:id="rId38" action="ppaction://hlinksldjump" highlightClick="1"/>
            <a:extLst>
              <a:ext uri="{FF2B5EF4-FFF2-40B4-BE49-F238E27FC236}">
                <a16:creationId xmlns:a16="http://schemas.microsoft.com/office/drawing/2014/main" xmlns="" id="{5E212040-8061-480F-8F60-4C7654E64279}"/>
              </a:ext>
            </a:extLst>
          </p:cNvPr>
          <p:cNvSpPr/>
          <p:nvPr/>
        </p:nvSpPr>
        <p:spPr>
          <a:xfrm>
            <a:off x="0" y="9808397"/>
            <a:ext cx="1219200" cy="400050"/>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011353890"/>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repeatCount="indefinite" fill="remove"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repeatCount="indefinite" fill="remove"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fade">
                                      <p:cBhvr>
                                        <p:cTn id="10"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1" restart="whenNotActive" fill="hold" evtFilter="cancelBubble" nodeType="interactiveSeq">
                <p:stCondLst>
                  <p:cond evt="onClick" delay="0">
                    <p:tgtEl>
                      <p:spTgt spid="24"/>
                    </p:tgtEl>
                  </p:cond>
                </p:stCondLst>
                <p:endSync evt="end" delay="0">
                  <p:rtn val="all"/>
                </p:endSync>
                <p:childTnLst>
                  <p:par>
                    <p:cTn id="12" fill="hold">
                      <p:stCondLst>
                        <p:cond delay="0"/>
                      </p:stCondLst>
                      <p:childTnLst>
                        <p:par>
                          <p:cTn id="13" fill="hold">
                            <p:stCondLst>
                              <p:cond delay="0"/>
                            </p:stCondLst>
                            <p:childTnLst>
                              <p:par>
                                <p:cTn id="14" presetID="21" presetClass="exit" presetSubtype="1" fill="hold" nodeType="clickEffect">
                                  <p:stCondLst>
                                    <p:cond delay="0"/>
                                  </p:stCondLst>
                                  <p:childTnLst>
                                    <p:animEffect transition="out" filter="wheel(1)">
                                      <p:cBhvr>
                                        <p:cTn id="15" dur="2000"/>
                                        <p:tgtEl>
                                          <p:spTgt spid="24"/>
                                        </p:tgtEl>
                                      </p:cBhvr>
                                    </p:animEffect>
                                    <p:set>
                                      <p:cBhvr>
                                        <p:cTn id="16" dur="1" fill="hold">
                                          <p:stCondLst>
                                            <p:cond delay="19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17" restart="whenNotActive" fill="hold" evtFilter="cancelBubble" nodeType="interactiveSeq">
                <p:stCondLst>
                  <p:cond evt="onClick" delay="0">
                    <p:tgtEl>
                      <p:spTgt spid="26"/>
                    </p:tgtEl>
                  </p:cond>
                </p:stCondLst>
                <p:endSync evt="end" delay="0">
                  <p:rtn val="all"/>
                </p:endSync>
                <p:childTnLst>
                  <p:par>
                    <p:cTn id="18" fill="hold">
                      <p:stCondLst>
                        <p:cond delay="0"/>
                      </p:stCondLst>
                      <p:childTnLst>
                        <p:par>
                          <p:cTn id="19" fill="hold">
                            <p:stCondLst>
                              <p:cond delay="0"/>
                            </p:stCondLst>
                            <p:childTnLst>
                              <p:par>
                                <p:cTn id="20" presetID="21" presetClass="exit" presetSubtype="1" fill="hold" nodeType="clickEffect">
                                  <p:stCondLst>
                                    <p:cond delay="0"/>
                                  </p:stCondLst>
                                  <p:childTnLst>
                                    <p:animEffect transition="out" filter="wheel(1)">
                                      <p:cBhvr>
                                        <p:cTn id="21" dur="2000"/>
                                        <p:tgtEl>
                                          <p:spTgt spid="26"/>
                                        </p:tgtEl>
                                      </p:cBhvr>
                                    </p:animEffect>
                                    <p:set>
                                      <p:cBhvr>
                                        <p:cTn id="22" dur="1" fill="hold">
                                          <p:stCondLst>
                                            <p:cond delay="19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23" restart="whenNotActive" fill="hold" evtFilter="cancelBubble" nodeType="interactiveSeq">
                <p:stCondLst>
                  <p:cond evt="onClick" delay="0">
                    <p:tgtEl>
                      <p:spTgt spid="30"/>
                    </p:tgtEl>
                  </p:cond>
                </p:stCondLst>
                <p:endSync evt="end" delay="0">
                  <p:rtn val="all"/>
                </p:endSync>
                <p:childTnLst>
                  <p:par>
                    <p:cTn id="24" fill="hold">
                      <p:stCondLst>
                        <p:cond delay="0"/>
                      </p:stCondLst>
                      <p:childTnLst>
                        <p:par>
                          <p:cTn id="25" fill="hold">
                            <p:stCondLst>
                              <p:cond delay="0"/>
                            </p:stCondLst>
                            <p:childTnLst>
                              <p:par>
                                <p:cTn id="26" presetID="21" presetClass="exit" presetSubtype="1" fill="hold" nodeType="clickEffect">
                                  <p:stCondLst>
                                    <p:cond delay="0"/>
                                  </p:stCondLst>
                                  <p:childTnLst>
                                    <p:animEffect transition="out" filter="wheel(1)">
                                      <p:cBhvr>
                                        <p:cTn id="27" dur="2000"/>
                                        <p:tgtEl>
                                          <p:spTgt spid="30"/>
                                        </p:tgtEl>
                                      </p:cBhvr>
                                    </p:animEffect>
                                    <p:set>
                                      <p:cBhvr>
                                        <p:cTn id="28" dur="1" fill="hold">
                                          <p:stCondLst>
                                            <p:cond delay="1999"/>
                                          </p:stCondLst>
                                        </p:cTn>
                                        <p:tgtEl>
                                          <p:spTgt spid="30"/>
                                        </p:tgtEl>
                                        <p:attrNameLst>
                                          <p:attrName>style.visibility</p:attrName>
                                        </p:attrNameLst>
                                      </p:cBhvr>
                                      <p:to>
                                        <p:strVal val="hidden"/>
                                      </p:to>
                                    </p:set>
                                  </p:childTnLst>
                                </p:cTn>
                              </p:par>
                            </p:childTnLst>
                          </p:cTn>
                        </p:par>
                      </p:childTnLst>
                    </p:cTn>
                  </p:par>
                </p:childTnLst>
              </p:cTn>
              <p:nextCondLst>
                <p:cond evt="onClick" delay="0">
                  <p:tgtEl>
                    <p:spTgt spid="30"/>
                  </p:tgtEl>
                </p:cond>
              </p:nextCondLst>
            </p:seq>
            <p:seq concurrent="1" nextAc="seek">
              <p:cTn id="29" restart="whenNotActive" fill="hold" evtFilter="cancelBubble" nodeType="interactiveSeq">
                <p:stCondLst>
                  <p:cond evt="onClick" delay="0">
                    <p:tgtEl>
                      <p:spTgt spid="31"/>
                    </p:tgtEl>
                  </p:cond>
                </p:stCondLst>
                <p:endSync evt="end" delay="0">
                  <p:rtn val="all"/>
                </p:endSync>
                <p:childTnLst>
                  <p:par>
                    <p:cTn id="30" fill="hold">
                      <p:stCondLst>
                        <p:cond delay="0"/>
                      </p:stCondLst>
                      <p:childTnLst>
                        <p:par>
                          <p:cTn id="31" fill="hold">
                            <p:stCondLst>
                              <p:cond delay="0"/>
                            </p:stCondLst>
                            <p:childTnLst>
                              <p:par>
                                <p:cTn id="32" presetID="21" presetClass="exit" presetSubtype="1" fill="hold" nodeType="clickEffect">
                                  <p:stCondLst>
                                    <p:cond delay="0"/>
                                  </p:stCondLst>
                                  <p:childTnLst>
                                    <p:animEffect transition="out" filter="wheel(1)">
                                      <p:cBhvr>
                                        <p:cTn id="33" dur="2000"/>
                                        <p:tgtEl>
                                          <p:spTgt spid="31"/>
                                        </p:tgtEl>
                                      </p:cBhvr>
                                    </p:animEffect>
                                    <p:set>
                                      <p:cBhvr>
                                        <p:cTn id="34" dur="1" fill="hold">
                                          <p:stCondLst>
                                            <p:cond delay="19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35" restart="whenNotActive" fill="hold" evtFilter="cancelBubble" nodeType="interactiveSeq">
                <p:stCondLst>
                  <p:cond evt="onClick" delay="0">
                    <p:tgtEl>
                      <p:spTgt spid="25"/>
                    </p:tgtEl>
                  </p:cond>
                </p:stCondLst>
                <p:endSync evt="end" delay="0">
                  <p:rtn val="all"/>
                </p:endSync>
                <p:childTnLst>
                  <p:par>
                    <p:cTn id="36" fill="hold">
                      <p:stCondLst>
                        <p:cond delay="0"/>
                      </p:stCondLst>
                      <p:childTnLst>
                        <p:par>
                          <p:cTn id="37" fill="hold">
                            <p:stCondLst>
                              <p:cond delay="0"/>
                            </p:stCondLst>
                            <p:childTnLst>
                              <p:par>
                                <p:cTn id="38" presetID="21" presetClass="exit" presetSubtype="1" fill="hold" nodeType="clickEffect">
                                  <p:stCondLst>
                                    <p:cond delay="0"/>
                                  </p:stCondLst>
                                  <p:childTnLst>
                                    <p:animEffect transition="out" filter="wheel(1)">
                                      <p:cBhvr>
                                        <p:cTn id="39" dur="2000"/>
                                        <p:tgtEl>
                                          <p:spTgt spid="25"/>
                                        </p:tgtEl>
                                      </p:cBhvr>
                                    </p:animEffect>
                                    <p:set>
                                      <p:cBhvr>
                                        <p:cTn id="40" dur="1" fill="hold">
                                          <p:stCondLst>
                                            <p:cond delay="19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41" restart="whenNotActive" fill="hold" evtFilter="cancelBubble" nodeType="interactiveSeq">
                <p:stCondLst>
                  <p:cond evt="onClick" delay="0">
                    <p:tgtEl>
                      <p:spTgt spid="29"/>
                    </p:tgtEl>
                  </p:cond>
                </p:stCondLst>
                <p:endSync evt="end" delay="0">
                  <p:rtn val="all"/>
                </p:endSync>
                <p:childTnLst>
                  <p:par>
                    <p:cTn id="42" fill="hold">
                      <p:stCondLst>
                        <p:cond delay="0"/>
                      </p:stCondLst>
                      <p:childTnLst>
                        <p:par>
                          <p:cTn id="43" fill="hold">
                            <p:stCondLst>
                              <p:cond delay="0"/>
                            </p:stCondLst>
                            <p:childTnLst>
                              <p:par>
                                <p:cTn id="44" presetID="21" presetClass="exit" presetSubtype="1" fill="hold" nodeType="clickEffect">
                                  <p:stCondLst>
                                    <p:cond delay="0"/>
                                  </p:stCondLst>
                                  <p:childTnLst>
                                    <p:animEffect transition="out" filter="wheel(1)">
                                      <p:cBhvr>
                                        <p:cTn id="45" dur="2000"/>
                                        <p:tgtEl>
                                          <p:spTgt spid="29"/>
                                        </p:tgtEl>
                                      </p:cBhvr>
                                    </p:animEffect>
                                    <p:set>
                                      <p:cBhvr>
                                        <p:cTn id="46" dur="1" fill="hold">
                                          <p:stCondLst>
                                            <p:cond delay="19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47" restart="whenNotActive" fill="hold" evtFilter="cancelBubble" nodeType="interactiveSeq">
                <p:stCondLst>
                  <p:cond evt="onClick" delay="0">
                    <p:tgtEl>
                      <p:spTgt spid="27"/>
                    </p:tgtEl>
                  </p:cond>
                </p:stCondLst>
                <p:endSync evt="end" delay="0">
                  <p:rtn val="all"/>
                </p:endSync>
                <p:childTnLst>
                  <p:par>
                    <p:cTn id="48" fill="hold">
                      <p:stCondLst>
                        <p:cond delay="0"/>
                      </p:stCondLst>
                      <p:childTnLst>
                        <p:par>
                          <p:cTn id="49" fill="hold">
                            <p:stCondLst>
                              <p:cond delay="0"/>
                            </p:stCondLst>
                            <p:childTnLst>
                              <p:par>
                                <p:cTn id="50" presetID="21" presetClass="exit" presetSubtype="1" fill="hold" nodeType="clickEffect">
                                  <p:stCondLst>
                                    <p:cond delay="0"/>
                                  </p:stCondLst>
                                  <p:childTnLst>
                                    <p:animEffect transition="out" filter="wheel(1)">
                                      <p:cBhvr>
                                        <p:cTn id="51" dur="2000"/>
                                        <p:tgtEl>
                                          <p:spTgt spid="27"/>
                                        </p:tgtEl>
                                      </p:cBhvr>
                                    </p:animEffect>
                                    <p:set>
                                      <p:cBhvr>
                                        <p:cTn id="52" dur="1" fill="hold">
                                          <p:stCondLst>
                                            <p:cond delay="1999"/>
                                          </p:stCondLst>
                                        </p:cTn>
                                        <p:tgtEl>
                                          <p:spTgt spid="27"/>
                                        </p:tgtEl>
                                        <p:attrNameLst>
                                          <p:attrName>style.visibility</p:attrName>
                                        </p:attrNameLst>
                                      </p:cBhvr>
                                      <p:to>
                                        <p:strVal val="hidden"/>
                                      </p:to>
                                    </p:set>
                                  </p:childTnLst>
                                </p:cTn>
                              </p:par>
                            </p:childTnLst>
                          </p:cTn>
                        </p:par>
                      </p:childTnLst>
                    </p:cTn>
                  </p:par>
                </p:childTnLst>
              </p:cTn>
              <p:nextCondLst>
                <p:cond evt="onClick" delay="0">
                  <p:tgtEl>
                    <p:spTgt spid="27"/>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bg>
      <p:bgPr>
        <a:solidFill>
          <a:srgbClr val="BADBCD"/>
        </a:solidFill>
        <a:effectLst/>
      </p:bgPr>
    </p:bg>
    <p:spTree>
      <p:nvGrpSpPr>
        <p:cNvPr id="1" name=""/>
        <p:cNvGrpSpPr/>
        <p:nvPr/>
      </p:nvGrpSpPr>
      <p:grpSpPr>
        <a:xfrm>
          <a:off x="0" y="0"/>
          <a:ext cx="0" cy="0"/>
          <a:chOff x="0" y="0"/>
          <a:chExt cx="0" cy="0"/>
        </a:xfrm>
      </p:grpSpPr>
      <p:pic>
        <p:nvPicPr>
          <p:cNvPr id="15" name="Picture 15"/>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xmlns="" r:embed="rId6"/>
              </a:ext>
            </a:extLst>
          </a:blip>
          <a:srcRect/>
          <a:stretch>
            <a:fillRect/>
          </a:stretch>
        </p:blipFill>
        <p:spPr>
          <a:xfrm rot="-2317294">
            <a:off x="135445" y="765517"/>
            <a:ext cx="2348424" cy="768575"/>
          </a:xfrm>
          <a:prstGeom prst="rect">
            <a:avLst/>
          </a:prstGeom>
        </p:spPr>
      </p:pic>
      <p:pic>
        <p:nvPicPr>
          <p:cNvPr id="16" name="Picture 16"/>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xmlns="" r:embed="rId8"/>
              </a:ext>
            </a:extLst>
          </a:blip>
          <a:srcRect/>
          <a:stretch>
            <a:fillRect/>
          </a:stretch>
        </p:blipFill>
        <p:spPr>
          <a:xfrm>
            <a:off x="16687800" y="477706"/>
            <a:ext cx="1061203" cy="1061203"/>
          </a:xfrm>
          <a:prstGeom prst="rect">
            <a:avLst/>
          </a:prstGeom>
        </p:spPr>
      </p:pic>
      <mc:AlternateContent xmlns:mc="http://schemas.openxmlformats.org/markup-compatibility/2006">
        <mc:Choice xmlns:am3d="http://schemas.microsoft.com/office/drawing/2017/model3d" xmlns="" Requires="am3d">
          <p:graphicFrame>
            <p:nvGraphicFramePr>
              <p:cNvPr id="24" name="3D Model 23" descr="Square Red Present">
                <a:extLst>
                  <a:ext uri="{FF2B5EF4-FFF2-40B4-BE49-F238E27FC236}">
                    <a16:creationId xmlns:a16="http://schemas.microsoft.com/office/drawing/2014/main" id="{41801699-F567-48D9-A497-63EEA1EBB85D}"/>
                  </a:ext>
                </a:extLst>
              </p:cNvPr>
              <p:cNvGraphicFramePr>
                <a:graphicFrameLocks noChangeAspect="1"/>
              </p:cNvGraphicFramePr>
              <p:nvPr>
                <p:extLst>
                  <p:ext uri="{D42A27DB-BD31-4B8C-83A1-F6EECF244321}">
                    <p14:modId xmlns:p14="http://schemas.microsoft.com/office/powerpoint/2010/main" val="1539826092"/>
                  </p:ext>
                </p:extLst>
              </p:nvPr>
            </p:nvGraphicFramePr>
            <p:xfrm>
              <a:off x="2012377" y="-101651"/>
              <a:ext cx="2558321" cy="3281119"/>
            </p:xfrm>
            <a:graphic>
              <a:graphicData uri="http://schemas.microsoft.com/office/drawing/2017/model3d">
                <am3d:model3d r:embed="rId9">
                  <am3d:spPr>
                    <a:xfrm>
                      <a:off x="0" y="0"/>
                      <a:ext cx="2558321" cy="3281119"/>
                    </a:xfrm>
                    <a:prstGeom prst="rect">
                      <a:avLst/>
                    </a:prstGeom>
                  </am3d:spPr>
                  <am3d:camera>
                    <am3d:pos x="0" y="0" z="71687670"/>
                    <am3d:up dx="0" dy="36000000" dz="0"/>
                    <am3d:lookAt x="0" y="0" z="0"/>
                    <am3d:perspective fov="2700000"/>
                  </am3d:camera>
                  <am3d:trans>
                    <am3d:meterPerModelUnit n="30036786" d="1000000"/>
                    <am3d:preTrans dx="0" dy="-18000000" dz="0"/>
                    <am3d:scale>
                      <am3d:sx n="1000000" d="1000000"/>
                      <am3d:sy n="1000000" d="1000000"/>
                      <am3d:sz n="1000000" d="1000000"/>
                    </am3d:scale>
                    <am3d:rot ax="2229994" ay="2027615" az="1371815"/>
                    <am3d:postTrans dx="0" dy="0" dz="0"/>
                  </am3d:trans>
                  <am3d:raster rName="Office3DRenderer" rVer="16.0.8326">
                    <am3d:blip r:embed="rId10"/>
                  </am3d:raster>
                  <am3d:objViewport viewportSz="3338181"/>
                  <am3d:ambientLight>
                    <am3d:clr>
                      <a:scrgbClr r="50000" g="50000" b="50000"/>
                    </am3d:clr>
                    <am3d:illuminance n="500000" d="1000000"/>
                  </am3d:ambientLight>
                  <am3d:ptLight rad="0">
                    <am3d:clr>
                      <a:scrgbClr r="100000" g="75000" b="50000"/>
                    </am3d:clr>
                    <am3d:intensity n="9765625" d="1000000"/>
                    <am3d:pos x="21959998" y="70920001" z="16344003"/>
                  </am3d:ptLight>
                  <am3d:ptLight rad="0">
                    <am3d:clr>
                      <a:scrgbClr r="40000" g="60000" b="95000"/>
                    </am3d:clr>
                    <am3d:intensity n="12250000" d="1000000"/>
                    <am3d:pos x="-37964106" y="51130435" z="57631972"/>
                  </am3d:ptLight>
                  <am3d:ptLight rad="0">
                    <am3d:clr>
                      <a:scrgbClr r="86837" g="72700" b="100000"/>
                    </am3d:clr>
                    <am3d:intensity n="3125000" d="1000000"/>
                    <am3d:pos x="-37739122" y="58056624" z="-34769649"/>
                  </am3d:ptLight>
                </am3d:model3d>
              </a:graphicData>
            </a:graphic>
          </p:graphicFrame>
        </mc:Choice>
        <mc:Fallback>
          <p:pic>
            <p:nvPicPr>
              <p:cNvPr id="24" name="3D Model 23" descr="Square Red Present">
                <a:extLst>
                  <a:ext uri="{FF2B5EF4-FFF2-40B4-BE49-F238E27FC236}">
                    <a16:creationId xmlns:a16="http://schemas.microsoft.com/office/drawing/2014/main" xmlns="" id="{41801699-F567-48D9-A497-63EEA1EBB85D}"/>
                  </a:ext>
                </a:extLst>
              </p:cNvPr>
              <p:cNvPicPr>
                <a:picLocks noGrp="1" noRot="1" noChangeAspect="1" noMove="1" noResize="1" noEditPoints="1" noAdjustHandles="1" noChangeArrowheads="1" noChangeShapeType="1" noCrop="1"/>
              </p:cNvPicPr>
              <p:nvPr/>
            </p:nvPicPr>
            <p:blipFill>
              <a:blip r:embed="rId11"/>
              <a:stretch>
                <a:fillRect/>
              </a:stretch>
            </p:blipFill>
            <p:spPr>
              <a:xfrm>
                <a:off x="2012377" y="-101651"/>
                <a:ext cx="2558321" cy="3281119"/>
              </a:xfrm>
              <a:prstGeom prst="rect">
                <a:avLst/>
              </a:prstGeom>
            </p:spPr>
          </p:pic>
        </mc:Fallback>
      </mc:AlternateContent>
      <p:pic>
        <p:nvPicPr>
          <p:cNvPr id="32" name="Picture 31">
            <a:hlinkClick r:id="rId12" action="ppaction://hlinksldjump"/>
            <a:extLst>
              <a:ext uri="{FF2B5EF4-FFF2-40B4-BE49-F238E27FC236}">
                <a16:creationId xmlns:a16="http://schemas.microsoft.com/office/drawing/2014/main" xmlns="" id="{2F5935BA-0150-4846-A984-E77FB6F15C3F}"/>
              </a:ext>
            </a:extLst>
          </p:cNvPr>
          <p:cNvPicPr>
            <a:picLocks noChangeAspect="1"/>
          </p:cNvPicPr>
          <p:nvPr/>
        </p:nvPicPr>
        <p:blipFill>
          <a:blip r:embed="rId13"/>
          <a:stretch>
            <a:fillRect/>
          </a:stretch>
        </p:blipFill>
        <p:spPr>
          <a:xfrm>
            <a:off x="769364" y="2379473"/>
            <a:ext cx="2486025" cy="7620000"/>
          </a:xfrm>
          <a:prstGeom prst="rect">
            <a:avLst/>
          </a:prstGeom>
        </p:spPr>
      </p:pic>
      <p:sp>
        <p:nvSpPr>
          <p:cNvPr id="2" name="TextBox 1">
            <a:extLst>
              <a:ext uri="{FF2B5EF4-FFF2-40B4-BE49-F238E27FC236}">
                <a16:creationId xmlns:a16="http://schemas.microsoft.com/office/drawing/2014/main" xmlns="" id="{41FC3173-90B1-43C9-B29D-D9C32A05CBC8}"/>
              </a:ext>
            </a:extLst>
          </p:cNvPr>
          <p:cNvSpPr txBox="1"/>
          <p:nvPr/>
        </p:nvSpPr>
        <p:spPr>
          <a:xfrm>
            <a:off x="5042113" y="2483631"/>
            <a:ext cx="11505073" cy="923330"/>
          </a:xfrm>
          <a:prstGeom prst="rect">
            <a:avLst/>
          </a:prstGeom>
          <a:noFill/>
        </p:spPr>
        <p:txBody>
          <a:bodyPr wrap="none" rtlCol="0">
            <a:spAutoFit/>
          </a:bodyPr>
          <a:lstStyle/>
          <a:p>
            <a:r>
              <a:rPr lang="en-US" sz="5400">
                <a:solidFill>
                  <a:srgbClr val="272626"/>
                </a:solidFill>
                <a:latin typeface="#9Slide03 Arima Madurai ExtraBo" panose="00000900000000000000" pitchFamily="2" charset="0"/>
                <a:cs typeface="#9Slide03 Arima Madurai ExtraBo" panose="00000900000000000000" pitchFamily="2" charset="0"/>
              </a:rPr>
              <a:t>1. Cần vệ sinh cơ quan sinh dục nam:</a:t>
            </a:r>
          </a:p>
        </p:txBody>
      </p:sp>
      <p:grpSp>
        <p:nvGrpSpPr>
          <p:cNvPr id="17" name="组合 18">
            <a:extLst>
              <a:ext uri="{FF2B5EF4-FFF2-40B4-BE49-F238E27FC236}">
                <a16:creationId xmlns:a16="http://schemas.microsoft.com/office/drawing/2014/main" xmlns="" id="{57C77136-8F6B-4137-A318-FFE893A0D291}"/>
              </a:ext>
            </a:extLst>
          </p:cNvPr>
          <p:cNvGrpSpPr/>
          <p:nvPr/>
        </p:nvGrpSpPr>
        <p:grpSpPr>
          <a:xfrm>
            <a:off x="7257963" y="4229100"/>
            <a:ext cx="11919405" cy="707886"/>
            <a:chOff x="7982585" y="2011634"/>
            <a:chExt cx="10712069" cy="707886"/>
          </a:xfrm>
        </p:grpSpPr>
        <p:sp>
          <p:nvSpPr>
            <p:cNvPr id="18" name="文本框 19">
              <a:extLst>
                <a:ext uri="{FF2B5EF4-FFF2-40B4-BE49-F238E27FC236}">
                  <a16:creationId xmlns:a16="http://schemas.microsoft.com/office/drawing/2014/main" xmlns="" id="{DDD8BAB4-64C7-4A41-84BD-DC917E56744D}"/>
                </a:ext>
              </a:extLst>
            </p:cNvPr>
            <p:cNvSpPr txBox="1"/>
            <p:nvPr/>
          </p:nvSpPr>
          <p:spPr>
            <a:xfrm>
              <a:off x="8705398" y="2011634"/>
              <a:ext cx="9989256" cy="707886"/>
            </a:xfrm>
            <a:prstGeom prst="rect">
              <a:avLst/>
            </a:prstGeom>
            <a:noFill/>
          </p:spPr>
          <p:txBody>
            <a:bodyPr wrap="square" rtlCol="0">
              <a:spAutoFit/>
            </a:bodyPr>
            <a:lstStyle/>
            <a:p>
              <a:r>
                <a:rPr lang="en-US" altLang="zh-CN" sz="4000" b="1" dirty="0">
                  <a:solidFill>
                    <a:sysClr val="windowText" lastClr="000000"/>
                  </a:solidFill>
                  <a:latin typeface="Times New Roman" pitchFamily="18" charset="0"/>
                  <a:cs typeface="Times New Roman" pitchFamily="18" charset="0"/>
                  <a:sym typeface="+mn-lt"/>
                </a:rPr>
                <a:t>A</a:t>
              </a:r>
              <a:r>
                <a:rPr lang="en-US" altLang="zh-CN" sz="4000" b="1">
                  <a:solidFill>
                    <a:sysClr val="windowText" lastClr="000000"/>
                  </a:solidFill>
                  <a:latin typeface="Times New Roman" pitchFamily="18" charset="0"/>
                  <a:cs typeface="Times New Roman" pitchFamily="18" charset="0"/>
                  <a:sym typeface="+mn-lt"/>
                </a:rPr>
                <a:t>. Hai ngày một lần</a:t>
              </a:r>
              <a:endParaRPr lang="zh-CN" altLang="en-US" sz="4000" b="1" dirty="0">
                <a:solidFill>
                  <a:sysClr val="windowText" lastClr="000000"/>
                </a:solidFill>
                <a:latin typeface="Times New Roman" pitchFamily="18" charset="0"/>
                <a:cs typeface="Times New Roman" pitchFamily="18" charset="0"/>
                <a:sym typeface="+mn-lt"/>
              </a:endParaRPr>
            </a:p>
          </p:txBody>
        </p:sp>
        <p:pic>
          <p:nvPicPr>
            <p:cNvPr id="19" name="图片 20">
              <a:extLst>
                <a:ext uri="{FF2B5EF4-FFF2-40B4-BE49-F238E27FC236}">
                  <a16:creationId xmlns:a16="http://schemas.microsoft.com/office/drawing/2014/main" xmlns="" id="{DFCE32D5-65D6-4841-AEFF-D2D7B6997709}"/>
                </a:ext>
              </a:extLst>
            </p:cNvPr>
            <p:cNvPicPr>
              <a:picLocks noChangeAspect="1"/>
            </p:cNvPicPr>
            <p:nvPr/>
          </p:nvPicPr>
          <p:blipFill>
            <a:blip r:embed="rId14" cstate="screen">
              <a:extLst>
                <a:ext uri="{28A0092B-C50C-407E-A947-70E740481C1C}">
                  <a14:useLocalDpi xmlns:a14="http://schemas.microsoft.com/office/drawing/2010/main"/>
                </a:ext>
              </a:extLst>
            </a:blip>
            <a:stretch>
              <a:fillRect/>
            </a:stretch>
          </p:blipFill>
          <p:spPr>
            <a:xfrm>
              <a:off x="7982585" y="2113915"/>
              <a:ext cx="626745" cy="582930"/>
            </a:xfrm>
            <a:prstGeom prst="rect">
              <a:avLst/>
            </a:prstGeom>
          </p:spPr>
        </p:pic>
      </p:grpSp>
      <p:grpSp>
        <p:nvGrpSpPr>
          <p:cNvPr id="38" name="组合 18">
            <a:extLst>
              <a:ext uri="{FF2B5EF4-FFF2-40B4-BE49-F238E27FC236}">
                <a16:creationId xmlns:a16="http://schemas.microsoft.com/office/drawing/2014/main" xmlns="" id="{412E6D11-17D1-4895-91F2-A6E60E38D940}"/>
              </a:ext>
            </a:extLst>
          </p:cNvPr>
          <p:cNvGrpSpPr/>
          <p:nvPr/>
        </p:nvGrpSpPr>
        <p:grpSpPr>
          <a:xfrm>
            <a:off x="7280541" y="5508012"/>
            <a:ext cx="9314771" cy="707886"/>
            <a:chOff x="7982585" y="2011634"/>
            <a:chExt cx="8269084" cy="1187633"/>
          </a:xfrm>
        </p:grpSpPr>
        <p:sp>
          <p:nvSpPr>
            <p:cNvPr id="39" name="文本框 19">
              <a:extLst>
                <a:ext uri="{FF2B5EF4-FFF2-40B4-BE49-F238E27FC236}">
                  <a16:creationId xmlns:a16="http://schemas.microsoft.com/office/drawing/2014/main" xmlns="" id="{48740906-2801-4044-B38B-8A1760D1824F}"/>
                </a:ext>
              </a:extLst>
            </p:cNvPr>
            <p:cNvSpPr txBox="1"/>
            <p:nvPr/>
          </p:nvSpPr>
          <p:spPr>
            <a:xfrm>
              <a:off x="8648004" y="2011634"/>
              <a:ext cx="7603665" cy="1187633"/>
            </a:xfrm>
            <a:prstGeom prst="rect">
              <a:avLst/>
            </a:prstGeom>
            <a:noFill/>
          </p:spPr>
          <p:txBody>
            <a:bodyPr wrap="square" rtlCol="0">
              <a:spAutoFit/>
            </a:bodyPr>
            <a:lstStyle/>
            <a:p>
              <a:r>
                <a:rPr lang="en-US" altLang="zh-CN" sz="4000" b="1">
                  <a:solidFill>
                    <a:sysClr val="windowText" lastClr="000000"/>
                  </a:solidFill>
                  <a:latin typeface="Times New Roman" pitchFamily="18" charset="0"/>
                  <a:cs typeface="Times New Roman" pitchFamily="18" charset="0"/>
                  <a:sym typeface="+mn-lt"/>
                </a:rPr>
                <a:t>B. Hằng ngày</a:t>
              </a:r>
              <a:endParaRPr lang="zh-CN" altLang="en-US" sz="4000" b="1" dirty="0">
                <a:solidFill>
                  <a:sysClr val="windowText" lastClr="000000"/>
                </a:solidFill>
                <a:latin typeface="Times New Roman" pitchFamily="18" charset="0"/>
                <a:cs typeface="Times New Roman" pitchFamily="18" charset="0"/>
                <a:sym typeface="+mn-lt"/>
              </a:endParaRPr>
            </a:p>
          </p:txBody>
        </p:sp>
        <p:pic>
          <p:nvPicPr>
            <p:cNvPr id="40" name="图片 20">
              <a:extLst>
                <a:ext uri="{FF2B5EF4-FFF2-40B4-BE49-F238E27FC236}">
                  <a16:creationId xmlns:a16="http://schemas.microsoft.com/office/drawing/2014/main" xmlns="" id="{DAEA084E-105F-4BC4-B114-2472E1622136}"/>
                </a:ext>
              </a:extLst>
            </p:cNvPr>
            <p:cNvPicPr>
              <a:picLocks noChangeAspect="1"/>
            </p:cNvPicPr>
            <p:nvPr/>
          </p:nvPicPr>
          <p:blipFill>
            <a:blip r:embed="rId14" cstate="screen">
              <a:extLst>
                <a:ext uri="{28A0092B-C50C-407E-A947-70E740481C1C}">
                  <a14:useLocalDpi xmlns:a14="http://schemas.microsoft.com/office/drawing/2010/main"/>
                </a:ext>
              </a:extLst>
            </a:blip>
            <a:stretch>
              <a:fillRect/>
            </a:stretch>
          </p:blipFill>
          <p:spPr>
            <a:xfrm>
              <a:off x="7982585" y="2167432"/>
              <a:ext cx="556386" cy="987501"/>
            </a:xfrm>
            <a:prstGeom prst="rect">
              <a:avLst/>
            </a:prstGeom>
          </p:spPr>
        </p:pic>
      </p:grpSp>
      <p:pic>
        <p:nvPicPr>
          <p:cNvPr id="41" name="Picture 40">
            <a:extLst>
              <a:ext uri="{FF2B5EF4-FFF2-40B4-BE49-F238E27FC236}">
                <a16:creationId xmlns:a16="http://schemas.microsoft.com/office/drawing/2014/main" xmlns="" id="{B8A1B27C-7632-4DC6-AC6F-CBB05ED913BC}"/>
              </a:ext>
            </a:extLst>
          </p:cNvPr>
          <p:cNvPicPr>
            <a:picLocks noChangeAspect="1"/>
          </p:cNvPicPr>
          <p:nvPr/>
        </p:nvPicPr>
        <p:blipFill>
          <a:blip r:embed="rId15" cstate="print">
            <a:extLst>
              <a:ext uri="{BEBA8EAE-BF5A-486C-A8C5-ECC9F3942E4B}">
                <a14:imgProps xmlns:a14="http://schemas.microsoft.com/office/drawing/2010/main">
                  <a14:imgLayer r:embed="rId16">
                    <a14:imgEffect>
                      <a14:backgroundRemoval t="1667" b="99000" l="6667" r="96667"/>
                    </a14:imgEffect>
                  </a14:imgLayer>
                </a14:imgProps>
              </a:ext>
              <a:ext uri="{28A0092B-C50C-407E-A947-70E740481C1C}">
                <a14:useLocalDpi xmlns:a14="http://schemas.microsoft.com/office/drawing/2010/main" val="0"/>
              </a:ext>
            </a:extLst>
          </a:blip>
          <a:stretch>
            <a:fillRect/>
          </a:stretch>
        </p:blipFill>
        <p:spPr>
          <a:xfrm>
            <a:off x="7108555" y="4137868"/>
            <a:ext cx="925561" cy="925561"/>
          </a:xfrm>
          <a:prstGeom prst="rect">
            <a:avLst/>
          </a:prstGeom>
        </p:spPr>
      </p:pic>
      <p:pic>
        <p:nvPicPr>
          <p:cNvPr id="44" name="Picture 43">
            <a:extLst>
              <a:ext uri="{FF2B5EF4-FFF2-40B4-BE49-F238E27FC236}">
                <a16:creationId xmlns:a16="http://schemas.microsoft.com/office/drawing/2014/main" xmlns="" id="{0FF7011A-79D8-4BD1-BA82-F988FCFD44F9}"/>
              </a:ext>
            </a:extLst>
          </p:cNvPr>
          <p:cNvPicPr>
            <a:picLocks noChangeAspect="1"/>
          </p:cNvPicPr>
          <p:nvPr/>
        </p:nvPicPr>
        <p:blipFill rotWithShape="1">
          <a:blip r:embed="rId17">
            <a:extLst>
              <a:ext uri="{BEBA8EAE-BF5A-486C-A8C5-ECC9F3942E4B}">
                <a14:imgProps xmlns:a14="http://schemas.microsoft.com/office/drawing/2010/main">
                  <a14:imgLayer r:embed="rId18">
                    <a14:imgEffect>
                      <a14:backgroundRemoval t="7923" b="71310" l="10000" r="90000"/>
                    </a14:imgEffect>
                  </a14:imgLayer>
                </a14:imgProps>
              </a:ext>
              <a:ext uri="{28A0092B-C50C-407E-A947-70E740481C1C}">
                <a14:useLocalDpi xmlns:a14="http://schemas.microsoft.com/office/drawing/2010/main" val="0"/>
              </a:ext>
            </a:extLst>
          </a:blip>
          <a:srcRect l="14893" t="20295" r="23538" b="29081"/>
          <a:stretch/>
        </p:blipFill>
        <p:spPr>
          <a:xfrm>
            <a:off x="6995014" y="5031689"/>
            <a:ext cx="1197797" cy="1060612"/>
          </a:xfrm>
          <a:prstGeom prst="rect">
            <a:avLst/>
          </a:prstGeom>
        </p:spPr>
      </p:pic>
      <p:grpSp>
        <p:nvGrpSpPr>
          <p:cNvPr id="20" name="Graphic 3">
            <a:extLst>
              <a:ext uri="{FF2B5EF4-FFF2-40B4-BE49-F238E27FC236}">
                <a16:creationId xmlns:a16="http://schemas.microsoft.com/office/drawing/2014/main" xmlns="" id="{E191A280-E6E1-4EAB-B67F-FDD648883247}"/>
              </a:ext>
            </a:extLst>
          </p:cNvPr>
          <p:cNvGrpSpPr/>
          <p:nvPr/>
        </p:nvGrpSpPr>
        <p:grpSpPr>
          <a:xfrm>
            <a:off x="15593953" y="6337989"/>
            <a:ext cx="2957781" cy="3922343"/>
            <a:chOff x="9822225" y="5898679"/>
            <a:chExt cx="3140538" cy="4223053"/>
          </a:xfrm>
        </p:grpSpPr>
        <p:grpSp>
          <p:nvGrpSpPr>
            <p:cNvPr id="21" name="Graphic 3">
              <a:extLst>
                <a:ext uri="{FF2B5EF4-FFF2-40B4-BE49-F238E27FC236}">
                  <a16:creationId xmlns:a16="http://schemas.microsoft.com/office/drawing/2014/main" xmlns="" id="{4A269F1C-228F-4154-B5A7-B4F34152BAD3}"/>
                </a:ext>
              </a:extLst>
            </p:cNvPr>
            <p:cNvGrpSpPr/>
            <p:nvPr/>
          </p:nvGrpSpPr>
          <p:grpSpPr>
            <a:xfrm>
              <a:off x="9822225" y="5898679"/>
              <a:ext cx="2724207" cy="4223053"/>
              <a:chOff x="9822225" y="5898679"/>
              <a:chExt cx="2724207" cy="4223053"/>
            </a:xfrm>
          </p:grpSpPr>
          <p:grpSp>
            <p:nvGrpSpPr>
              <p:cNvPr id="138" name="Graphic 3">
                <a:extLst>
                  <a:ext uri="{FF2B5EF4-FFF2-40B4-BE49-F238E27FC236}">
                    <a16:creationId xmlns:a16="http://schemas.microsoft.com/office/drawing/2014/main" xmlns="" id="{980020F0-66CE-41A3-ABDB-0F4637E9284D}"/>
                  </a:ext>
                </a:extLst>
              </p:cNvPr>
              <p:cNvGrpSpPr/>
              <p:nvPr/>
            </p:nvGrpSpPr>
            <p:grpSpPr>
              <a:xfrm>
                <a:off x="9822225" y="5898679"/>
                <a:ext cx="2724207" cy="4223053"/>
                <a:chOff x="9822225" y="5898679"/>
                <a:chExt cx="2724207" cy="4223053"/>
              </a:xfrm>
            </p:grpSpPr>
            <p:grpSp>
              <p:nvGrpSpPr>
                <p:cNvPr id="173" name="Graphic 3">
                  <a:extLst>
                    <a:ext uri="{FF2B5EF4-FFF2-40B4-BE49-F238E27FC236}">
                      <a16:creationId xmlns:a16="http://schemas.microsoft.com/office/drawing/2014/main" xmlns="" id="{FE313B0A-8D6B-4E51-8775-075CB2500B7A}"/>
                    </a:ext>
                  </a:extLst>
                </p:cNvPr>
                <p:cNvGrpSpPr/>
                <p:nvPr/>
              </p:nvGrpSpPr>
              <p:grpSpPr>
                <a:xfrm>
                  <a:off x="10775845" y="8943742"/>
                  <a:ext cx="933138" cy="737292"/>
                  <a:chOff x="10775845" y="8943742"/>
                  <a:chExt cx="933138" cy="737292"/>
                </a:xfrm>
              </p:grpSpPr>
              <p:grpSp>
                <p:nvGrpSpPr>
                  <p:cNvPr id="347" name="Graphic 3">
                    <a:extLst>
                      <a:ext uri="{FF2B5EF4-FFF2-40B4-BE49-F238E27FC236}">
                        <a16:creationId xmlns:a16="http://schemas.microsoft.com/office/drawing/2014/main" xmlns="" id="{3FA06D93-5A95-498D-B2AC-9593D5C9F40E}"/>
                      </a:ext>
                    </a:extLst>
                  </p:cNvPr>
                  <p:cNvGrpSpPr/>
                  <p:nvPr/>
                </p:nvGrpSpPr>
                <p:grpSpPr>
                  <a:xfrm>
                    <a:off x="10775845" y="8943742"/>
                    <a:ext cx="772827" cy="486573"/>
                    <a:chOff x="10775845" y="8943742"/>
                    <a:chExt cx="772827" cy="486573"/>
                  </a:xfrm>
                </p:grpSpPr>
                <p:grpSp>
                  <p:nvGrpSpPr>
                    <p:cNvPr id="356" name="Graphic 3">
                      <a:extLst>
                        <a:ext uri="{FF2B5EF4-FFF2-40B4-BE49-F238E27FC236}">
                          <a16:creationId xmlns:a16="http://schemas.microsoft.com/office/drawing/2014/main" xmlns="" id="{4D819401-7F1C-4CDE-94A1-29A2376B7252}"/>
                        </a:ext>
                      </a:extLst>
                    </p:cNvPr>
                    <p:cNvGrpSpPr/>
                    <p:nvPr/>
                  </p:nvGrpSpPr>
                  <p:grpSpPr>
                    <a:xfrm>
                      <a:off x="10775845" y="8946989"/>
                      <a:ext cx="772827" cy="483326"/>
                      <a:chOff x="10775845" y="8946989"/>
                      <a:chExt cx="772827" cy="483326"/>
                    </a:xfrm>
                  </p:grpSpPr>
                  <p:sp>
                    <p:nvSpPr>
                      <p:cNvPr id="365" name="Freeform: Shape 364">
                        <a:extLst>
                          <a:ext uri="{FF2B5EF4-FFF2-40B4-BE49-F238E27FC236}">
                            <a16:creationId xmlns:a16="http://schemas.microsoft.com/office/drawing/2014/main" xmlns="" id="{D91534D4-8C3A-4F0D-A0B1-8C2FC36891B9}"/>
                          </a:ext>
                        </a:extLst>
                      </p:cNvPr>
                      <p:cNvSpPr/>
                      <p:nvPr/>
                    </p:nvSpPr>
                    <p:spPr>
                      <a:xfrm>
                        <a:off x="10775845" y="8948527"/>
                        <a:ext cx="757579" cy="477002"/>
                      </a:xfrm>
                      <a:custGeom>
                        <a:avLst/>
                        <a:gdLst>
                          <a:gd name="connsiteX0" fmla="*/ 751293 w 757579"/>
                          <a:gd name="connsiteY0" fmla="*/ 209020 h 477002"/>
                          <a:gd name="connsiteX1" fmla="*/ 636442 w 757579"/>
                          <a:gd name="connsiteY1" fmla="*/ 132453 h 477002"/>
                          <a:gd name="connsiteX2" fmla="*/ 516807 w 757579"/>
                          <a:gd name="connsiteY2" fmla="*/ 180307 h 477002"/>
                          <a:gd name="connsiteX3" fmla="*/ 440240 w 757579"/>
                          <a:gd name="connsiteY3" fmla="*/ 209020 h 477002"/>
                          <a:gd name="connsiteX4" fmla="*/ 406743 w 757579"/>
                          <a:gd name="connsiteY4" fmla="*/ 223376 h 477002"/>
                          <a:gd name="connsiteX5" fmla="*/ 382816 w 757579"/>
                          <a:gd name="connsiteY5" fmla="*/ 146809 h 477002"/>
                          <a:gd name="connsiteX6" fmla="*/ 368459 w 757579"/>
                          <a:gd name="connsiteY6" fmla="*/ 108526 h 477002"/>
                          <a:gd name="connsiteX7" fmla="*/ 349317 w 757579"/>
                          <a:gd name="connsiteY7" fmla="*/ 36745 h 477002"/>
                          <a:gd name="connsiteX8" fmla="*/ 224897 w 757579"/>
                          <a:gd name="connsiteY8" fmla="*/ 17603 h 477002"/>
                          <a:gd name="connsiteX9" fmla="*/ 47836 w 757579"/>
                          <a:gd name="connsiteY9" fmla="*/ 79813 h 477002"/>
                          <a:gd name="connsiteX10" fmla="*/ 14338 w 757579"/>
                          <a:gd name="connsiteY10" fmla="*/ 170736 h 477002"/>
                          <a:gd name="connsiteX11" fmla="*/ 14338 w 757579"/>
                          <a:gd name="connsiteY11" fmla="*/ 170736 h 477002"/>
                          <a:gd name="connsiteX12" fmla="*/ 62192 w 757579"/>
                          <a:gd name="connsiteY12" fmla="*/ 256874 h 477002"/>
                          <a:gd name="connsiteX13" fmla="*/ 129188 w 757579"/>
                          <a:gd name="connsiteY13" fmla="*/ 357368 h 477002"/>
                          <a:gd name="connsiteX14" fmla="*/ 325390 w 757579"/>
                          <a:gd name="connsiteY14" fmla="*/ 477003 h 477002"/>
                          <a:gd name="connsiteX15" fmla="*/ 435455 w 757579"/>
                          <a:gd name="connsiteY15" fmla="*/ 443505 h 477002"/>
                          <a:gd name="connsiteX16" fmla="*/ 564661 w 757579"/>
                          <a:gd name="connsiteY16" fmla="*/ 381295 h 477002"/>
                          <a:gd name="connsiteX17" fmla="*/ 741722 w 757579"/>
                          <a:gd name="connsiteY17" fmla="*/ 285586 h 477002"/>
                          <a:gd name="connsiteX18" fmla="*/ 751293 w 757579"/>
                          <a:gd name="connsiteY18" fmla="*/ 209020 h 477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57579" h="477002">
                            <a:moveTo>
                              <a:pt x="751293" y="209020"/>
                            </a:moveTo>
                            <a:cubicBezTo>
                              <a:pt x="736936" y="161166"/>
                              <a:pt x="684296" y="127667"/>
                              <a:pt x="636442" y="132453"/>
                            </a:cubicBezTo>
                            <a:cubicBezTo>
                              <a:pt x="598159" y="146809"/>
                              <a:pt x="555090" y="165951"/>
                              <a:pt x="516807" y="180307"/>
                            </a:cubicBezTo>
                            <a:cubicBezTo>
                              <a:pt x="492880" y="189878"/>
                              <a:pt x="464168" y="199449"/>
                              <a:pt x="440240" y="209020"/>
                            </a:cubicBezTo>
                            <a:cubicBezTo>
                              <a:pt x="430670" y="213805"/>
                              <a:pt x="421098" y="218590"/>
                              <a:pt x="406743" y="223376"/>
                            </a:cubicBezTo>
                            <a:cubicBezTo>
                              <a:pt x="401957" y="194663"/>
                              <a:pt x="392386" y="170736"/>
                              <a:pt x="382816" y="146809"/>
                            </a:cubicBezTo>
                            <a:cubicBezTo>
                              <a:pt x="378030" y="137238"/>
                              <a:pt x="373244" y="122882"/>
                              <a:pt x="368459" y="108526"/>
                            </a:cubicBezTo>
                            <a:cubicBezTo>
                              <a:pt x="363673" y="84599"/>
                              <a:pt x="354103" y="60672"/>
                              <a:pt x="349317" y="36745"/>
                            </a:cubicBezTo>
                            <a:cubicBezTo>
                              <a:pt x="334961" y="-25466"/>
                              <a:pt x="267965" y="8032"/>
                              <a:pt x="224897" y="17603"/>
                            </a:cubicBezTo>
                            <a:cubicBezTo>
                              <a:pt x="162686" y="31959"/>
                              <a:pt x="100476" y="46315"/>
                              <a:pt x="47836" y="79813"/>
                            </a:cubicBezTo>
                            <a:cubicBezTo>
                              <a:pt x="23909" y="94170"/>
                              <a:pt x="-23945" y="142024"/>
                              <a:pt x="14338" y="170736"/>
                            </a:cubicBezTo>
                            <a:cubicBezTo>
                              <a:pt x="14338" y="170736"/>
                              <a:pt x="14338" y="170736"/>
                              <a:pt x="14338" y="170736"/>
                            </a:cubicBezTo>
                            <a:cubicBezTo>
                              <a:pt x="28694" y="199449"/>
                              <a:pt x="47836" y="228161"/>
                              <a:pt x="62192" y="256874"/>
                            </a:cubicBezTo>
                            <a:cubicBezTo>
                              <a:pt x="81334" y="295157"/>
                              <a:pt x="105261" y="328655"/>
                              <a:pt x="129188" y="357368"/>
                            </a:cubicBezTo>
                            <a:cubicBezTo>
                              <a:pt x="177042" y="414792"/>
                              <a:pt x="248824" y="472218"/>
                              <a:pt x="325390" y="477003"/>
                            </a:cubicBezTo>
                            <a:cubicBezTo>
                              <a:pt x="363673" y="477003"/>
                              <a:pt x="401957" y="457861"/>
                              <a:pt x="435455" y="443505"/>
                            </a:cubicBezTo>
                            <a:cubicBezTo>
                              <a:pt x="478524" y="424363"/>
                              <a:pt x="521592" y="405222"/>
                              <a:pt x="564661" y="381295"/>
                            </a:cubicBezTo>
                            <a:cubicBezTo>
                              <a:pt x="622086" y="352582"/>
                              <a:pt x="684296" y="323870"/>
                              <a:pt x="741722" y="285586"/>
                            </a:cubicBezTo>
                            <a:cubicBezTo>
                              <a:pt x="760863" y="261659"/>
                              <a:pt x="760863" y="232947"/>
                              <a:pt x="751293" y="209020"/>
                            </a:cubicBezTo>
                            <a:close/>
                          </a:path>
                        </a:pathLst>
                      </a:custGeom>
                      <a:solidFill>
                        <a:srgbClr val="FBCA8F"/>
                      </a:solidFill>
                      <a:ln w="47824" cap="flat">
                        <a:noFill/>
                        <a:prstDash val="solid"/>
                        <a:miter/>
                      </a:ln>
                    </p:spPr>
                    <p:txBody>
                      <a:bodyPr rtlCol="0" anchor="ctr"/>
                      <a:lstStyle/>
                      <a:p>
                        <a:endParaRPr lang="en-US"/>
                      </a:p>
                    </p:txBody>
                  </p:sp>
                  <p:sp>
                    <p:nvSpPr>
                      <p:cNvPr id="366" name="Freeform: Shape 365">
                        <a:extLst>
                          <a:ext uri="{FF2B5EF4-FFF2-40B4-BE49-F238E27FC236}">
                            <a16:creationId xmlns:a16="http://schemas.microsoft.com/office/drawing/2014/main" xmlns="" id="{50BEA6F3-802C-43D9-8320-BC17CC86A84E}"/>
                          </a:ext>
                        </a:extLst>
                      </p:cNvPr>
                      <p:cNvSpPr/>
                      <p:nvPr/>
                    </p:nvSpPr>
                    <p:spPr>
                      <a:xfrm>
                        <a:off x="10780612" y="8946989"/>
                        <a:ext cx="768059" cy="483326"/>
                      </a:xfrm>
                      <a:custGeom>
                        <a:avLst/>
                        <a:gdLst>
                          <a:gd name="connsiteX0" fmla="*/ 330194 w 768059"/>
                          <a:gd name="connsiteY0" fmla="*/ 483327 h 483326"/>
                          <a:gd name="connsiteX1" fmla="*/ 330194 w 768059"/>
                          <a:gd name="connsiteY1" fmla="*/ 483327 h 483326"/>
                          <a:gd name="connsiteX2" fmla="*/ 330194 w 768059"/>
                          <a:gd name="connsiteY2" fmla="*/ 483327 h 483326"/>
                          <a:gd name="connsiteX3" fmla="*/ 129206 w 768059"/>
                          <a:gd name="connsiteY3" fmla="*/ 363692 h 483326"/>
                          <a:gd name="connsiteX4" fmla="*/ 62211 w 768059"/>
                          <a:gd name="connsiteY4" fmla="*/ 258413 h 483326"/>
                          <a:gd name="connsiteX5" fmla="*/ 47854 w 768059"/>
                          <a:gd name="connsiteY5" fmla="*/ 229700 h 483326"/>
                          <a:gd name="connsiteX6" fmla="*/ 14356 w 768059"/>
                          <a:gd name="connsiteY6" fmla="*/ 172275 h 483326"/>
                          <a:gd name="connsiteX7" fmla="*/ 14356 w 768059"/>
                          <a:gd name="connsiteY7" fmla="*/ 172275 h 483326"/>
                          <a:gd name="connsiteX8" fmla="*/ 0 w 768059"/>
                          <a:gd name="connsiteY8" fmla="*/ 143562 h 483326"/>
                          <a:gd name="connsiteX9" fmla="*/ 52640 w 768059"/>
                          <a:gd name="connsiteY9" fmla="*/ 76567 h 483326"/>
                          <a:gd name="connsiteX10" fmla="*/ 229700 w 768059"/>
                          <a:gd name="connsiteY10" fmla="*/ 14356 h 483326"/>
                          <a:gd name="connsiteX11" fmla="*/ 253627 w 768059"/>
                          <a:gd name="connsiteY11" fmla="*/ 9571 h 483326"/>
                          <a:gd name="connsiteX12" fmla="*/ 311052 w 768059"/>
                          <a:gd name="connsiteY12" fmla="*/ 0 h 483326"/>
                          <a:gd name="connsiteX13" fmla="*/ 358906 w 768059"/>
                          <a:gd name="connsiteY13" fmla="*/ 43069 h 483326"/>
                          <a:gd name="connsiteX14" fmla="*/ 368477 w 768059"/>
                          <a:gd name="connsiteY14" fmla="*/ 86138 h 483326"/>
                          <a:gd name="connsiteX15" fmla="*/ 373263 w 768059"/>
                          <a:gd name="connsiteY15" fmla="*/ 114850 h 483326"/>
                          <a:gd name="connsiteX16" fmla="*/ 378048 w 768059"/>
                          <a:gd name="connsiteY16" fmla="*/ 129206 h 483326"/>
                          <a:gd name="connsiteX17" fmla="*/ 387619 w 768059"/>
                          <a:gd name="connsiteY17" fmla="*/ 153133 h 483326"/>
                          <a:gd name="connsiteX18" fmla="*/ 411546 w 768059"/>
                          <a:gd name="connsiteY18" fmla="*/ 224914 h 483326"/>
                          <a:gd name="connsiteX19" fmla="*/ 421117 w 768059"/>
                          <a:gd name="connsiteY19" fmla="*/ 220129 h 483326"/>
                          <a:gd name="connsiteX20" fmla="*/ 440258 w 768059"/>
                          <a:gd name="connsiteY20" fmla="*/ 210558 h 483326"/>
                          <a:gd name="connsiteX21" fmla="*/ 516825 w 768059"/>
                          <a:gd name="connsiteY21" fmla="*/ 181846 h 483326"/>
                          <a:gd name="connsiteX22" fmla="*/ 574250 w 768059"/>
                          <a:gd name="connsiteY22" fmla="*/ 157919 h 483326"/>
                          <a:gd name="connsiteX23" fmla="*/ 636461 w 768059"/>
                          <a:gd name="connsiteY23" fmla="*/ 133992 h 483326"/>
                          <a:gd name="connsiteX24" fmla="*/ 636461 w 768059"/>
                          <a:gd name="connsiteY24" fmla="*/ 133992 h 483326"/>
                          <a:gd name="connsiteX25" fmla="*/ 641246 w 768059"/>
                          <a:gd name="connsiteY25" fmla="*/ 133992 h 483326"/>
                          <a:gd name="connsiteX26" fmla="*/ 760882 w 768059"/>
                          <a:gd name="connsiteY26" fmla="*/ 215344 h 483326"/>
                          <a:gd name="connsiteX27" fmla="*/ 760882 w 768059"/>
                          <a:gd name="connsiteY27" fmla="*/ 296696 h 483326"/>
                          <a:gd name="connsiteX28" fmla="*/ 760882 w 768059"/>
                          <a:gd name="connsiteY28" fmla="*/ 301481 h 483326"/>
                          <a:gd name="connsiteX29" fmla="*/ 583821 w 768059"/>
                          <a:gd name="connsiteY29" fmla="*/ 397190 h 483326"/>
                          <a:gd name="connsiteX30" fmla="*/ 449830 w 768059"/>
                          <a:gd name="connsiteY30" fmla="*/ 459400 h 483326"/>
                          <a:gd name="connsiteX31" fmla="*/ 430688 w 768059"/>
                          <a:gd name="connsiteY31" fmla="*/ 468971 h 483326"/>
                          <a:gd name="connsiteX32" fmla="*/ 330194 w 768059"/>
                          <a:gd name="connsiteY32" fmla="*/ 483327 h 483326"/>
                          <a:gd name="connsiteX33" fmla="*/ 306267 w 768059"/>
                          <a:gd name="connsiteY33" fmla="*/ 0 h 483326"/>
                          <a:gd name="connsiteX34" fmla="*/ 253627 w 768059"/>
                          <a:gd name="connsiteY34" fmla="*/ 9571 h 483326"/>
                          <a:gd name="connsiteX35" fmla="*/ 229700 w 768059"/>
                          <a:gd name="connsiteY35" fmla="*/ 14356 h 483326"/>
                          <a:gd name="connsiteX36" fmla="*/ 52640 w 768059"/>
                          <a:gd name="connsiteY36" fmla="*/ 76567 h 483326"/>
                          <a:gd name="connsiteX37" fmla="*/ 4786 w 768059"/>
                          <a:gd name="connsiteY37" fmla="*/ 138777 h 483326"/>
                          <a:gd name="connsiteX38" fmla="*/ 19142 w 768059"/>
                          <a:gd name="connsiteY38" fmla="*/ 162704 h 483326"/>
                          <a:gd name="connsiteX39" fmla="*/ 23927 w 768059"/>
                          <a:gd name="connsiteY39" fmla="*/ 167490 h 483326"/>
                          <a:gd name="connsiteX40" fmla="*/ 57425 w 768059"/>
                          <a:gd name="connsiteY40" fmla="*/ 224914 h 483326"/>
                          <a:gd name="connsiteX41" fmla="*/ 71781 w 768059"/>
                          <a:gd name="connsiteY41" fmla="*/ 253627 h 483326"/>
                          <a:gd name="connsiteX42" fmla="*/ 138778 w 768059"/>
                          <a:gd name="connsiteY42" fmla="*/ 354121 h 483326"/>
                          <a:gd name="connsiteX43" fmla="*/ 330194 w 768059"/>
                          <a:gd name="connsiteY43" fmla="*/ 468971 h 483326"/>
                          <a:gd name="connsiteX44" fmla="*/ 330194 w 768059"/>
                          <a:gd name="connsiteY44" fmla="*/ 468971 h 483326"/>
                          <a:gd name="connsiteX45" fmla="*/ 421117 w 768059"/>
                          <a:gd name="connsiteY45" fmla="*/ 445044 h 483326"/>
                          <a:gd name="connsiteX46" fmla="*/ 440258 w 768059"/>
                          <a:gd name="connsiteY46" fmla="*/ 435473 h 483326"/>
                          <a:gd name="connsiteX47" fmla="*/ 569465 w 768059"/>
                          <a:gd name="connsiteY47" fmla="*/ 373263 h 483326"/>
                          <a:gd name="connsiteX48" fmla="*/ 746525 w 768059"/>
                          <a:gd name="connsiteY48" fmla="*/ 282340 h 483326"/>
                          <a:gd name="connsiteX49" fmla="*/ 746525 w 768059"/>
                          <a:gd name="connsiteY49" fmla="*/ 205773 h 483326"/>
                          <a:gd name="connsiteX50" fmla="*/ 636461 w 768059"/>
                          <a:gd name="connsiteY50" fmla="*/ 129206 h 483326"/>
                          <a:gd name="connsiteX51" fmla="*/ 636461 w 768059"/>
                          <a:gd name="connsiteY51" fmla="*/ 129206 h 483326"/>
                          <a:gd name="connsiteX52" fmla="*/ 574250 w 768059"/>
                          <a:gd name="connsiteY52" fmla="*/ 153133 h 483326"/>
                          <a:gd name="connsiteX53" fmla="*/ 516825 w 768059"/>
                          <a:gd name="connsiteY53" fmla="*/ 177060 h 483326"/>
                          <a:gd name="connsiteX54" fmla="*/ 440258 w 768059"/>
                          <a:gd name="connsiteY54" fmla="*/ 205773 h 483326"/>
                          <a:gd name="connsiteX55" fmla="*/ 421117 w 768059"/>
                          <a:gd name="connsiteY55" fmla="*/ 215344 h 483326"/>
                          <a:gd name="connsiteX56" fmla="*/ 406761 w 768059"/>
                          <a:gd name="connsiteY56" fmla="*/ 220129 h 483326"/>
                          <a:gd name="connsiteX57" fmla="*/ 401976 w 768059"/>
                          <a:gd name="connsiteY57" fmla="*/ 220129 h 483326"/>
                          <a:gd name="connsiteX58" fmla="*/ 397190 w 768059"/>
                          <a:gd name="connsiteY58" fmla="*/ 215344 h 483326"/>
                          <a:gd name="connsiteX59" fmla="*/ 373263 w 768059"/>
                          <a:gd name="connsiteY59" fmla="*/ 138777 h 483326"/>
                          <a:gd name="connsiteX60" fmla="*/ 363692 w 768059"/>
                          <a:gd name="connsiteY60" fmla="*/ 114850 h 483326"/>
                          <a:gd name="connsiteX61" fmla="*/ 358906 w 768059"/>
                          <a:gd name="connsiteY61" fmla="*/ 100494 h 483326"/>
                          <a:gd name="connsiteX62" fmla="*/ 354121 w 768059"/>
                          <a:gd name="connsiteY62" fmla="*/ 71781 h 483326"/>
                          <a:gd name="connsiteX63" fmla="*/ 344550 w 768059"/>
                          <a:gd name="connsiteY63" fmla="*/ 28712 h 483326"/>
                          <a:gd name="connsiteX64" fmla="*/ 306267 w 768059"/>
                          <a:gd name="connsiteY64" fmla="*/ 0 h 48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68059" h="483326">
                            <a:moveTo>
                              <a:pt x="330194" y="483327"/>
                            </a:moveTo>
                            <a:lnTo>
                              <a:pt x="330194" y="483327"/>
                            </a:lnTo>
                            <a:lnTo>
                              <a:pt x="330194" y="483327"/>
                            </a:lnTo>
                            <a:cubicBezTo>
                              <a:pt x="244057" y="483327"/>
                              <a:pt x="172275" y="416331"/>
                              <a:pt x="129206" y="363692"/>
                            </a:cubicBezTo>
                            <a:cubicBezTo>
                              <a:pt x="105279" y="334979"/>
                              <a:pt x="86138" y="301481"/>
                              <a:pt x="62211" y="258413"/>
                            </a:cubicBezTo>
                            <a:cubicBezTo>
                              <a:pt x="57425" y="248841"/>
                              <a:pt x="52640" y="239271"/>
                              <a:pt x="47854" y="229700"/>
                            </a:cubicBezTo>
                            <a:cubicBezTo>
                              <a:pt x="38283" y="210558"/>
                              <a:pt x="23927" y="191417"/>
                              <a:pt x="14356" y="172275"/>
                            </a:cubicBezTo>
                            <a:cubicBezTo>
                              <a:pt x="14356" y="172275"/>
                              <a:pt x="14356" y="172275"/>
                              <a:pt x="14356" y="172275"/>
                            </a:cubicBezTo>
                            <a:cubicBezTo>
                              <a:pt x="4786" y="162704"/>
                              <a:pt x="0" y="153133"/>
                              <a:pt x="0" y="143562"/>
                            </a:cubicBezTo>
                            <a:cubicBezTo>
                              <a:pt x="0" y="119635"/>
                              <a:pt x="28713" y="86138"/>
                              <a:pt x="52640" y="76567"/>
                            </a:cubicBezTo>
                            <a:cubicBezTo>
                              <a:pt x="110065" y="43069"/>
                              <a:pt x="172275" y="23927"/>
                              <a:pt x="229700" y="14356"/>
                            </a:cubicBezTo>
                            <a:cubicBezTo>
                              <a:pt x="239271" y="14356"/>
                              <a:pt x="244057" y="9571"/>
                              <a:pt x="253627" y="9571"/>
                            </a:cubicBezTo>
                            <a:cubicBezTo>
                              <a:pt x="272769" y="4785"/>
                              <a:pt x="291911" y="0"/>
                              <a:pt x="311052" y="0"/>
                            </a:cubicBezTo>
                            <a:cubicBezTo>
                              <a:pt x="339765" y="0"/>
                              <a:pt x="354121" y="14356"/>
                              <a:pt x="358906" y="43069"/>
                            </a:cubicBezTo>
                            <a:cubicBezTo>
                              <a:pt x="363692" y="57425"/>
                              <a:pt x="363692" y="71781"/>
                              <a:pt x="368477" y="86138"/>
                            </a:cubicBezTo>
                            <a:cubicBezTo>
                              <a:pt x="368477" y="95708"/>
                              <a:pt x="373263" y="105279"/>
                              <a:pt x="373263" y="114850"/>
                            </a:cubicBezTo>
                            <a:lnTo>
                              <a:pt x="378048" y="129206"/>
                            </a:lnTo>
                            <a:cubicBezTo>
                              <a:pt x="382833" y="138777"/>
                              <a:pt x="382833" y="143562"/>
                              <a:pt x="387619" y="153133"/>
                            </a:cubicBezTo>
                            <a:cubicBezTo>
                              <a:pt x="397190" y="177060"/>
                              <a:pt x="406761" y="205773"/>
                              <a:pt x="411546" y="224914"/>
                            </a:cubicBezTo>
                            <a:cubicBezTo>
                              <a:pt x="416331" y="224914"/>
                              <a:pt x="416331" y="220129"/>
                              <a:pt x="421117" y="220129"/>
                            </a:cubicBezTo>
                            <a:cubicBezTo>
                              <a:pt x="425903" y="215344"/>
                              <a:pt x="435473" y="215344"/>
                              <a:pt x="440258" y="210558"/>
                            </a:cubicBezTo>
                            <a:cubicBezTo>
                              <a:pt x="464185" y="200987"/>
                              <a:pt x="488112" y="191417"/>
                              <a:pt x="516825" y="181846"/>
                            </a:cubicBezTo>
                            <a:cubicBezTo>
                              <a:pt x="535967" y="177060"/>
                              <a:pt x="555109" y="167490"/>
                              <a:pt x="574250" y="157919"/>
                            </a:cubicBezTo>
                            <a:cubicBezTo>
                              <a:pt x="593392" y="148348"/>
                              <a:pt x="617319" y="138777"/>
                              <a:pt x="636461" y="133992"/>
                            </a:cubicBezTo>
                            <a:cubicBezTo>
                              <a:pt x="636461" y="133992"/>
                              <a:pt x="636461" y="133992"/>
                              <a:pt x="636461" y="133992"/>
                            </a:cubicBezTo>
                            <a:lnTo>
                              <a:pt x="641246" y="133992"/>
                            </a:lnTo>
                            <a:cubicBezTo>
                              <a:pt x="693886" y="133992"/>
                              <a:pt x="741740" y="167490"/>
                              <a:pt x="760882" y="215344"/>
                            </a:cubicBezTo>
                            <a:cubicBezTo>
                              <a:pt x="770453" y="239271"/>
                              <a:pt x="770453" y="267983"/>
                              <a:pt x="760882" y="296696"/>
                            </a:cubicBezTo>
                            <a:cubicBezTo>
                              <a:pt x="760882" y="296696"/>
                              <a:pt x="760882" y="296696"/>
                              <a:pt x="760882" y="301481"/>
                            </a:cubicBezTo>
                            <a:cubicBezTo>
                              <a:pt x="703456" y="334979"/>
                              <a:pt x="641246" y="368477"/>
                              <a:pt x="583821" y="397190"/>
                            </a:cubicBezTo>
                            <a:cubicBezTo>
                              <a:pt x="531182" y="421117"/>
                              <a:pt x="492898" y="440258"/>
                              <a:pt x="449830" y="459400"/>
                            </a:cubicBezTo>
                            <a:cubicBezTo>
                              <a:pt x="445044" y="459400"/>
                              <a:pt x="440258" y="464185"/>
                              <a:pt x="430688" y="468971"/>
                            </a:cubicBezTo>
                            <a:cubicBezTo>
                              <a:pt x="397190" y="468971"/>
                              <a:pt x="363692" y="483327"/>
                              <a:pt x="330194" y="483327"/>
                            </a:cubicBezTo>
                            <a:close/>
                            <a:moveTo>
                              <a:pt x="306267" y="0"/>
                            </a:moveTo>
                            <a:cubicBezTo>
                              <a:pt x="287125" y="0"/>
                              <a:pt x="267984" y="4785"/>
                              <a:pt x="253627" y="9571"/>
                            </a:cubicBezTo>
                            <a:cubicBezTo>
                              <a:pt x="244057" y="14356"/>
                              <a:pt x="234486" y="14356"/>
                              <a:pt x="229700" y="14356"/>
                            </a:cubicBezTo>
                            <a:cubicBezTo>
                              <a:pt x="172275" y="28712"/>
                              <a:pt x="110065" y="43069"/>
                              <a:pt x="52640" y="76567"/>
                            </a:cubicBezTo>
                            <a:cubicBezTo>
                              <a:pt x="33498" y="86138"/>
                              <a:pt x="9571" y="114850"/>
                              <a:pt x="4786" y="138777"/>
                            </a:cubicBezTo>
                            <a:cubicBezTo>
                              <a:pt x="4786" y="148348"/>
                              <a:pt x="9571" y="153133"/>
                              <a:pt x="19142" y="162704"/>
                            </a:cubicBezTo>
                            <a:cubicBezTo>
                              <a:pt x="19142" y="162704"/>
                              <a:pt x="23927" y="162704"/>
                              <a:pt x="23927" y="167490"/>
                            </a:cubicBezTo>
                            <a:cubicBezTo>
                              <a:pt x="33498" y="186631"/>
                              <a:pt x="43069" y="205773"/>
                              <a:pt x="57425" y="224914"/>
                            </a:cubicBezTo>
                            <a:cubicBezTo>
                              <a:pt x="62211" y="234485"/>
                              <a:pt x="66996" y="244056"/>
                              <a:pt x="71781" y="253627"/>
                            </a:cubicBezTo>
                            <a:cubicBezTo>
                              <a:pt x="95708" y="296696"/>
                              <a:pt x="114850" y="330194"/>
                              <a:pt x="138778" y="354121"/>
                            </a:cubicBezTo>
                            <a:cubicBezTo>
                              <a:pt x="181846" y="406760"/>
                              <a:pt x="253627" y="468971"/>
                              <a:pt x="330194" y="468971"/>
                            </a:cubicBezTo>
                            <a:lnTo>
                              <a:pt x="330194" y="468971"/>
                            </a:lnTo>
                            <a:cubicBezTo>
                              <a:pt x="363692" y="468971"/>
                              <a:pt x="392404" y="454615"/>
                              <a:pt x="421117" y="445044"/>
                            </a:cubicBezTo>
                            <a:cubicBezTo>
                              <a:pt x="425903" y="440258"/>
                              <a:pt x="430688" y="440258"/>
                              <a:pt x="440258" y="435473"/>
                            </a:cubicBezTo>
                            <a:cubicBezTo>
                              <a:pt x="478542" y="421117"/>
                              <a:pt x="521611" y="401975"/>
                              <a:pt x="569465" y="373263"/>
                            </a:cubicBezTo>
                            <a:cubicBezTo>
                              <a:pt x="626890" y="344550"/>
                              <a:pt x="689101" y="315837"/>
                              <a:pt x="746525" y="282340"/>
                            </a:cubicBezTo>
                            <a:cubicBezTo>
                              <a:pt x="751310" y="253627"/>
                              <a:pt x="751310" y="229700"/>
                              <a:pt x="746525" y="205773"/>
                            </a:cubicBezTo>
                            <a:cubicBezTo>
                              <a:pt x="732169" y="162704"/>
                              <a:pt x="684315" y="129206"/>
                              <a:pt x="636461" y="129206"/>
                            </a:cubicBezTo>
                            <a:lnTo>
                              <a:pt x="636461" y="129206"/>
                            </a:lnTo>
                            <a:cubicBezTo>
                              <a:pt x="617319" y="138777"/>
                              <a:pt x="593392" y="143562"/>
                              <a:pt x="574250" y="153133"/>
                            </a:cubicBezTo>
                            <a:cubicBezTo>
                              <a:pt x="555109" y="162704"/>
                              <a:pt x="535967" y="167490"/>
                              <a:pt x="516825" y="177060"/>
                            </a:cubicBezTo>
                            <a:cubicBezTo>
                              <a:pt x="488112" y="186631"/>
                              <a:pt x="464185" y="196202"/>
                              <a:pt x="440258" y="205773"/>
                            </a:cubicBezTo>
                            <a:cubicBezTo>
                              <a:pt x="435473" y="210558"/>
                              <a:pt x="425903" y="210558"/>
                              <a:pt x="421117" y="215344"/>
                            </a:cubicBezTo>
                            <a:cubicBezTo>
                              <a:pt x="416331" y="215344"/>
                              <a:pt x="411546" y="220129"/>
                              <a:pt x="406761" y="220129"/>
                            </a:cubicBezTo>
                            <a:cubicBezTo>
                              <a:pt x="406761" y="220129"/>
                              <a:pt x="401976" y="220129"/>
                              <a:pt x="401976" y="220129"/>
                            </a:cubicBezTo>
                            <a:cubicBezTo>
                              <a:pt x="401976" y="220129"/>
                              <a:pt x="401976" y="220129"/>
                              <a:pt x="397190" y="215344"/>
                            </a:cubicBezTo>
                            <a:cubicBezTo>
                              <a:pt x="392404" y="191417"/>
                              <a:pt x="382833" y="162704"/>
                              <a:pt x="373263" y="138777"/>
                            </a:cubicBezTo>
                            <a:cubicBezTo>
                              <a:pt x="368477" y="129206"/>
                              <a:pt x="368477" y="124421"/>
                              <a:pt x="363692" y="114850"/>
                            </a:cubicBezTo>
                            <a:lnTo>
                              <a:pt x="358906" y="100494"/>
                            </a:lnTo>
                            <a:cubicBezTo>
                              <a:pt x="358906" y="90923"/>
                              <a:pt x="354121" y="81352"/>
                              <a:pt x="354121" y="71781"/>
                            </a:cubicBezTo>
                            <a:cubicBezTo>
                              <a:pt x="349336" y="57425"/>
                              <a:pt x="349336" y="43069"/>
                              <a:pt x="344550" y="28712"/>
                            </a:cubicBezTo>
                            <a:cubicBezTo>
                              <a:pt x="339765" y="14356"/>
                              <a:pt x="325409" y="0"/>
                              <a:pt x="306267" y="0"/>
                            </a:cubicBezTo>
                            <a:close/>
                          </a:path>
                        </a:pathLst>
                      </a:custGeom>
                      <a:solidFill>
                        <a:srgbClr val="D97E31"/>
                      </a:solidFill>
                      <a:ln w="47824" cap="flat">
                        <a:noFill/>
                        <a:prstDash val="solid"/>
                        <a:miter/>
                      </a:ln>
                    </p:spPr>
                    <p:txBody>
                      <a:bodyPr rtlCol="0" anchor="ctr"/>
                      <a:lstStyle/>
                      <a:p>
                        <a:endParaRPr lang="en-US"/>
                      </a:p>
                    </p:txBody>
                  </p:sp>
                </p:grpSp>
                <p:sp>
                  <p:nvSpPr>
                    <p:cNvPr id="357" name="Freeform: Shape 356">
                      <a:extLst>
                        <a:ext uri="{FF2B5EF4-FFF2-40B4-BE49-F238E27FC236}">
                          <a16:creationId xmlns:a16="http://schemas.microsoft.com/office/drawing/2014/main" xmlns="" id="{14FE5CCE-94E9-45D7-B27E-BCED87AF8EF7}"/>
                        </a:ext>
                      </a:extLst>
                    </p:cNvPr>
                    <p:cNvSpPr/>
                    <p:nvPr/>
                  </p:nvSpPr>
                  <p:spPr>
                    <a:xfrm>
                      <a:off x="11114252" y="8973719"/>
                      <a:ext cx="81175" cy="289107"/>
                    </a:xfrm>
                    <a:custGeom>
                      <a:avLst/>
                      <a:gdLst>
                        <a:gd name="connsiteX0" fmla="*/ 58765 w 81175"/>
                        <a:gd name="connsiteY0" fmla="*/ 155116 h 289107"/>
                        <a:gd name="connsiteX1" fmla="*/ 34837 w 81175"/>
                        <a:gd name="connsiteY1" fmla="*/ 73763 h 289107"/>
                        <a:gd name="connsiteX2" fmla="*/ 6125 w 81175"/>
                        <a:gd name="connsiteY2" fmla="*/ 1982 h 289107"/>
                        <a:gd name="connsiteX3" fmla="*/ 1340 w 81175"/>
                        <a:gd name="connsiteY3" fmla="*/ 6767 h 289107"/>
                        <a:gd name="connsiteX4" fmla="*/ 44409 w 81175"/>
                        <a:gd name="connsiteY4" fmla="*/ 145545 h 289107"/>
                        <a:gd name="connsiteX5" fmla="*/ 73121 w 81175"/>
                        <a:gd name="connsiteY5" fmla="*/ 289107 h 289107"/>
                        <a:gd name="connsiteX6" fmla="*/ 73121 w 81175"/>
                        <a:gd name="connsiteY6" fmla="*/ 289107 h 289107"/>
                        <a:gd name="connsiteX7" fmla="*/ 58765 w 81175"/>
                        <a:gd name="connsiteY7" fmla="*/ 155116 h 289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175" h="289107">
                          <a:moveTo>
                            <a:pt x="58765" y="155116"/>
                          </a:moveTo>
                          <a:cubicBezTo>
                            <a:pt x="49194" y="126403"/>
                            <a:pt x="44409" y="102476"/>
                            <a:pt x="34837" y="73763"/>
                          </a:cubicBezTo>
                          <a:cubicBezTo>
                            <a:pt x="25267" y="49836"/>
                            <a:pt x="20482" y="21124"/>
                            <a:pt x="6125" y="1982"/>
                          </a:cubicBezTo>
                          <a:cubicBezTo>
                            <a:pt x="6125" y="-2803"/>
                            <a:pt x="-3445" y="1982"/>
                            <a:pt x="1340" y="6767"/>
                          </a:cubicBezTo>
                          <a:cubicBezTo>
                            <a:pt x="15696" y="54622"/>
                            <a:pt x="30053" y="97690"/>
                            <a:pt x="44409" y="145545"/>
                          </a:cubicBezTo>
                          <a:cubicBezTo>
                            <a:pt x="58765" y="188613"/>
                            <a:pt x="82692" y="241253"/>
                            <a:pt x="73121" y="289107"/>
                          </a:cubicBezTo>
                          <a:cubicBezTo>
                            <a:pt x="73121" y="289107"/>
                            <a:pt x="73121" y="289107"/>
                            <a:pt x="73121" y="289107"/>
                          </a:cubicBezTo>
                          <a:cubicBezTo>
                            <a:pt x="92263" y="246038"/>
                            <a:pt x="73121" y="193399"/>
                            <a:pt x="58765" y="155116"/>
                          </a:cubicBezTo>
                          <a:close/>
                        </a:path>
                      </a:pathLst>
                    </a:custGeom>
                    <a:solidFill>
                      <a:srgbClr val="D97E31"/>
                    </a:solidFill>
                    <a:ln w="47824" cap="flat">
                      <a:noFill/>
                      <a:prstDash val="solid"/>
                      <a:miter/>
                    </a:ln>
                  </p:spPr>
                  <p:txBody>
                    <a:bodyPr rtlCol="0" anchor="ctr"/>
                    <a:lstStyle/>
                    <a:p>
                      <a:endParaRPr lang="en-US"/>
                    </a:p>
                  </p:txBody>
                </p:sp>
                <p:sp>
                  <p:nvSpPr>
                    <p:cNvPr id="358" name="Freeform: Shape 357">
                      <a:extLst>
                        <a:ext uri="{FF2B5EF4-FFF2-40B4-BE49-F238E27FC236}">
                          <a16:creationId xmlns:a16="http://schemas.microsoft.com/office/drawing/2014/main" xmlns="" id="{118AB5DD-8674-41F5-9EDF-DD15AC58C961}"/>
                        </a:ext>
                      </a:extLst>
                    </p:cNvPr>
                    <p:cNvSpPr/>
                    <p:nvPr/>
                  </p:nvSpPr>
                  <p:spPr>
                    <a:xfrm>
                      <a:off x="10775845" y="8948527"/>
                      <a:ext cx="756077" cy="387410"/>
                    </a:xfrm>
                    <a:custGeom>
                      <a:avLst/>
                      <a:gdLst>
                        <a:gd name="connsiteX0" fmla="*/ 119618 w 756077"/>
                        <a:gd name="connsiteY0" fmla="*/ 237732 h 387410"/>
                        <a:gd name="connsiteX1" fmla="*/ 382816 w 756077"/>
                        <a:gd name="connsiteY1" fmla="*/ 386080 h 387410"/>
                        <a:gd name="connsiteX2" fmla="*/ 555090 w 756077"/>
                        <a:gd name="connsiteY2" fmla="*/ 328655 h 387410"/>
                        <a:gd name="connsiteX3" fmla="*/ 703438 w 756077"/>
                        <a:gd name="connsiteY3" fmla="*/ 252089 h 387410"/>
                        <a:gd name="connsiteX4" fmla="*/ 756078 w 756077"/>
                        <a:gd name="connsiteY4" fmla="*/ 228161 h 387410"/>
                        <a:gd name="connsiteX5" fmla="*/ 751293 w 756077"/>
                        <a:gd name="connsiteY5" fmla="*/ 209020 h 387410"/>
                        <a:gd name="connsiteX6" fmla="*/ 636442 w 756077"/>
                        <a:gd name="connsiteY6" fmla="*/ 132453 h 387410"/>
                        <a:gd name="connsiteX7" fmla="*/ 516807 w 756077"/>
                        <a:gd name="connsiteY7" fmla="*/ 180307 h 387410"/>
                        <a:gd name="connsiteX8" fmla="*/ 440240 w 756077"/>
                        <a:gd name="connsiteY8" fmla="*/ 209020 h 387410"/>
                        <a:gd name="connsiteX9" fmla="*/ 406743 w 756077"/>
                        <a:gd name="connsiteY9" fmla="*/ 223376 h 387410"/>
                        <a:gd name="connsiteX10" fmla="*/ 382816 w 756077"/>
                        <a:gd name="connsiteY10" fmla="*/ 146809 h 387410"/>
                        <a:gd name="connsiteX11" fmla="*/ 368459 w 756077"/>
                        <a:gd name="connsiteY11" fmla="*/ 108526 h 387410"/>
                        <a:gd name="connsiteX12" fmla="*/ 349317 w 756077"/>
                        <a:gd name="connsiteY12" fmla="*/ 36745 h 387410"/>
                        <a:gd name="connsiteX13" fmla="*/ 224897 w 756077"/>
                        <a:gd name="connsiteY13" fmla="*/ 17603 h 387410"/>
                        <a:gd name="connsiteX14" fmla="*/ 47836 w 756077"/>
                        <a:gd name="connsiteY14" fmla="*/ 79813 h 387410"/>
                        <a:gd name="connsiteX15" fmla="*/ 14338 w 756077"/>
                        <a:gd name="connsiteY15" fmla="*/ 170736 h 387410"/>
                        <a:gd name="connsiteX16" fmla="*/ 14338 w 756077"/>
                        <a:gd name="connsiteY16" fmla="*/ 170736 h 387410"/>
                        <a:gd name="connsiteX17" fmla="*/ 52621 w 756077"/>
                        <a:gd name="connsiteY17" fmla="*/ 242517 h 387410"/>
                        <a:gd name="connsiteX18" fmla="*/ 119618 w 756077"/>
                        <a:gd name="connsiteY18" fmla="*/ 237732 h 387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56077" h="387410">
                          <a:moveTo>
                            <a:pt x="119618" y="237732"/>
                          </a:moveTo>
                          <a:cubicBezTo>
                            <a:pt x="196184" y="295157"/>
                            <a:pt x="272751" y="400436"/>
                            <a:pt x="382816" y="386080"/>
                          </a:cubicBezTo>
                          <a:cubicBezTo>
                            <a:pt x="440240" y="376509"/>
                            <a:pt x="497665" y="352582"/>
                            <a:pt x="555090" y="328655"/>
                          </a:cubicBezTo>
                          <a:cubicBezTo>
                            <a:pt x="607730" y="304728"/>
                            <a:pt x="655584" y="280801"/>
                            <a:pt x="703438" y="252089"/>
                          </a:cubicBezTo>
                          <a:cubicBezTo>
                            <a:pt x="722580" y="242517"/>
                            <a:pt x="736936" y="232947"/>
                            <a:pt x="756078" y="228161"/>
                          </a:cubicBezTo>
                          <a:cubicBezTo>
                            <a:pt x="756078" y="223376"/>
                            <a:pt x="751293" y="213805"/>
                            <a:pt x="751293" y="209020"/>
                          </a:cubicBezTo>
                          <a:cubicBezTo>
                            <a:pt x="736936" y="161166"/>
                            <a:pt x="684296" y="127667"/>
                            <a:pt x="636442" y="132453"/>
                          </a:cubicBezTo>
                          <a:cubicBezTo>
                            <a:pt x="598159" y="146809"/>
                            <a:pt x="555090" y="165951"/>
                            <a:pt x="516807" y="180307"/>
                          </a:cubicBezTo>
                          <a:cubicBezTo>
                            <a:pt x="492880" y="189878"/>
                            <a:pt x="464168" y="199449"/>
                            <a:pt x="440240" y="209020"/>
                          </a:cubicBezTo>
                          <a:cubicBezTo>
                            <a:pt x="430670" y="213805"/>
                            <a:pt x="421098" y="218590"/>
                            <a:pt x="406743" y="223376"/>
                          </a:cubicBezTo>
                          <a:cubicBezTo>
                            <a:pt x="401957" y="194663"/>
                            <a:pt x="392386" y="170736"/>
                            <a:pt x="382816" y="146809"/>
                          </a:cubicBezTo>
                          <a:cubicBezTo>
                            <a:pt x="378030" y="137238"/>
                            <a:pt x="373244" y="122882"/>
                            <a:pt x="368459" y="108526"/>
                          </a:cubicBezTo>
                          <a:cubicBezTo>
                            <a:pt x="363673" y="84599"/>
                            <a:pt x="354103" y="60672"/>
                            <a:pt x="349317" y="36745"/>
                          </a:cubicBezTo>
                          <a:cubicBezTo>
                            <a:pt x="334961" y="-25466"/>
                            <a:pt x="267965" y="8032"/>
                            <a:pt x="224897" y="17603"/>
                          </a:cubicBezTo>
                          <a:cubicBezTo>
                            <a:pt x="162686" y="31959"/>
                            <a:pt x="100476" y="46315"/>
                            <a:pt x="47836" y="79813"/>
                          </a:cubicBezTo>
                          <a:cubicBezTo>
                            <a:pt x="23909" y="94170"/>
                            <a:pt x="-23945" y="142024"/>
                            <a:pt x="14338" y="170736"/>
                          </a:cubicBezTo>
                          <a:cubicBezTo>
                            <a:pt x="14338" y="170736"/>
                            <a:pt x="14338" y="170736"/>
                            <a:pt x="14338" y="170736"/>
                          </a:cubicBezTo>
                          <a:cubicBezTo>
                            <a:pt x="23909" y="194663"/>
                            <a:pt x="38265" y="218590"/>
                            <a:pt x="52621" y="242517"/>
                          </a:cubicBezTo>
                          <a:cubicBezTo>
                            <a:pt x="76548" y="223376"/>
                            <a:pt x="105261" y="223376"/>
                            <a:pt x="119618" y="237732"/>
                          </a:cubicBezTo>
                          <a:close/>
                        </a:path>
                      </a:pathLst>
                    </a:custGeom>
                    <a:solidFill>
                      <a:srgbClr val="FBCA8F">
                        <a:alpha val="50000"/>
                      </a:srgbClr>
                    </a:solidFill>
                    <a:ln w="47824" cap="flat">
                      <a:noFill/>
                      <a:prstDash val="solid"/>
                      <a:miter/>
                    </a:ln>
                  </p:spPr>
                  <p:txBody>
                    <a:bodyPr rtlCol="0" anchor="ctr"/>
                    <a:lstStyle/>
                    <a:p>
                      <a:endParaRPr lang="en-US"/>
                    </a:p>
                  </p:txBody>
                </p:sp>
                <p:sp>
                  <p:nvSpPr>
                    <p:cNvPr id="359" name="Freeform: Shape 358">
                      <a:extLst>
                        <a:ext uri="{FF2B5EF4-FFF2-40B4-BE49-F238E27FC236}">
                          <a16:creationId xmlns:a16="http://schemas.microsoft.com/office/drawing/2014/main" xmlns="" id="{A1352DD7-A969-49C4-A2B4-E36046720569}"/>
                        </a:ext>
                      </a:extLst>
                    </p:cNvPr>
                    <p:cNvSpPr/>
                    <p:nvPr/>
                  </p:nvSpPr>
                  <p:spPr>
                    <a:xfrm>
                      <a:off x="10779843" y="8943742"/>
                      <a:ext cx="737724" cy="329182"/>
                    </a:xfrm>
                    <a:custGeom>
                      <a:avLst/>
                      <a:gdLst>
                        <a:gd name="connsiteX0" fmla="*/ 15126 w 737724"/>
                        <a:gd name="connsiteY0" fmla="*/ 170736 h 329182"/>
                        <a:gd name="connsiteX1" fmla="*/ 15126 w 737724"/>
                        <a:gd name="connsiteY1" fmla="*/ 170736 h 329182"/>
                        <a:gd name="connsiteX2" fmla="*/ 24696 w 737724"/>
                        <a:gd name="connsiteY2" fmla="*/ 180307 h 329182"/>
                        <a:gd name="connsiteX3" fmla="*/ 125190 w 737724"/>
                        <a:gd name="connsiteY3" fmla="*/ 132453 h 329182"/>
                        <a:gd name="connsiteX4" fmla="*/ 273538 w 737724"/>
                        <a:gd name="connsiteY4" fmla="*/ 165951 h 329182"/>
                        <a:gd name="connsiteX5" fmla="*/ 369246 w 737724"/>
                        <a:gd name="connsiteY5" fmla="*/ 280801 h 329182"/>
                        <a:gd name="connsiteX6" fmla="*/ 426672 w 737724"/>
                        <a:gd name="connsiteY6" fmla="*/ 328655 h 329182"/>
                        <a:gd name="connsiteX7" fmla="*/ 488882 w 737724"/>
                        <a:gd name="connsiteY7" fmla="*/ 304728 h 329182"/>
                        <a:gd name="connsiteX8" fmla="*/ 627659 w 737724"/>
                        <a:gd name="connsiteY8" fmla="*/ 232947 h 329182"/>
                        <a:gd name="connsiteX9" fmla="*/ 737724 w 737724"/>
                        <a:gd name="connsiteY9" fmla="*/ 180307 h 329182"/>
                        <a:gd name="connsiteX10" fmla="*/ 637230 w 737724"/>
                        <a:gd name="connsiteY10" fmla="*/ 132453 h 329182"/>
                        <a:gd name="connsiteX11" fmla="*/ 517595 w 737724"/>
                        <a:gd name="connsiteY11" fmla="*/ 180307 h 329182"/>
                        <a:gd name="connsiteX12" fmla="*/ 441028 w 737724"/>
                        <a:gd name="connsiteY12" fmla="*/ 209020 h 329182"/>
                        <a:gd name="connsiteX13" fmla="*/ 407530 w 737724"/>
                        <a:gd name="connsiteY13" fmla="*/ 223376 h 329182"/>
                        <a:gd name="connsiteX14" fmla="*/ 383603 w 737724"/>
                        <a:gd name="connsiteY14" fmla="*/ 146809 h 329182"/>
                        <a:gd name="connsiteX15" fmla="*/ 369246 w 737724"/>
                        <a:gd name="connsiteY15" fmla="*/ 108526 h 329182"/>
                        <a:gd name="connsiteX16" fmla="*/ 350105 w 737724"/>
                        <a:gd name="connsiteY16" fmla="*/ 36744 h 329182"/>
                        <a:gd name="connsiteX17" fmla="*/ 225684 w 737724"/>
                        <a:gd name="connsiteY17" fmla="*/ 17603 h 329182"/>
                        <a:gd name="connsiteX18" fmla="*/ 48624 w 737724"/>
                        <a:gd name="connsiteY18" fmla="*/ 79813 h 329182"/>
                        <a:gd name="connsiteX19" fmla="*/ 15126 w 737724"/>
                        <a:gd name="connsiteY19" fmla="*/ 170736 h 329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37724" h="329182">
                          <a:moveTo>
                            <a:pt x="15126" y="170736"/>
                          </a:moveTo>
                          <a:cubicBezTo>
                            <a:pt x="15126" y="170736"/>
                            <a:pt x="15126" y="170736"/>
                            <a:pt x="15126" y="170736"/>
                          </a:cubicBezTo>
                          <a:cubicBezTo>
                            <a:pt x="19911" y="175522"/>
                            <a:pt x="19911" y="180307"/>
                            <a:pt x="24696" y="180307"/>
                          </a:cubicBezTo>
                          <a:cubicBezTo>
                            <a:pt x="53409" y="151595"/>
                            <a:pt x="86907" y="137239"/>
                            <a:pt x="125190" y="132453"/>
                          </a:cubicBezTo>
                          <a:cubicBezTo>
                            <a:pt x="177830" y="127667"/>
                            <a:pt x="225684" y="142024"/>
                            <a:pt x="273538" y="165951"/>
                          </a:cubicBezTo>
                          <a:cubicBezTo>
                            <a:pt x="321392" y="194663"/>
                            <a:pt x="345319" y="232947"/>
                            <a:pt x="369246" y="280801"/>
                          </a:cubicBezTo>
                          <a:cubicBezTo>
                            <a:pt x="383603" y="304728"/>
                            <a:pt x="397959" y="333441"/>
                            <a:pt x="426672" y="328655"/>
                          </a:cubicBezTo>
                          <a:cubicBezTo>
                            <a:pt x="450599" y="323869"/>
                            <a:pt x="469740" y="314299"/>
                            <a:pt x="488882" y="304728"/>
                          </a:cubicBezTo>
                          <a:cubicBezTo>
                            <a:pt x="536736" y="280801"/>
                            <a:pt x="579805" y="256874"/>
                            <a:pt x="627659" y="232947"/>
                          </a:cubicBezTo>
                          <a:cubicBezTo>
                            <a:pt x="665943" y="213805"/>
                            <a:pt x="699441" y="199449"/>
                            <a:pt x="737724" y="180307"/>
                          </a:cubicBezTo>
                          <a:cubicBezTo>
                            <a:pt x="713797" y="151595"/>
                            <a:pt x="675514" y="127667"/>
                            <a:pt x="637230" y="132453"/>
                          </a:cubicBezTo>
                          <a:cubicBezTo>
                            <a:pt x="598947" y="146809"/>
                            <a:pt x="555878" y="165951"/>
                            <a:pt x="517595" y="180307"/>
                          </a:cubicBezTo>
                          <a:cubicBezTo>
                            <a:pt x="493667" y="189878"/>
                            <a:pt x="464955" y="199449"/>
                            <a:pt x="441028" y="209020"/>
                          </a:cubicBezTo>
                          <a:cubicBezTo>
                            <a:pt x="431457" y="213805"/>
                            <a:pt x="421886" y="218590"/>
                            <a:pt x="407530" y="223376"/>
                          </a:cubicBezTo>
                          <a:cubicBezTo>
                            <a:pt x="402745" y="194663"/>
                            <a:pt x="393173" y="170736"/>
                            <a:pt x="383603" y="146809"/>
                          </a:cubicBezTo>
                          <a:cubicBezTo>
                            <a:pt x="378818" y="137239"/>
                            <a:pt x="374032" y="122882"/>
                            <a:pt x="369246" y="108526"/>
                          </a:cubicBezTo>
                          <a:cubicBezTo>
                            <a:pt x="364461" y="84599"/>
                            <a:pt x="354891" y="60672"/>
                            <a:pt x="350105" y="36744"/>
                          </a:cubicBezTo>
                          <a:cubicBezTo>
                            <a:pt x="335749" y="-25466"/>
                            <a:pt x="268753" y="8032"/>
                            <a:pt x="225684" y="17603"/>
                          </a:cubicBezTo>
                          <a:cubicBezTo>
                            <a:pt x="163474" y="31959"/>
                            <a:pt x="101263" y="46316"/>
                            <a:pt x="48624" y="79813"/>
                          </a:cubicBezTo>
                          <a:cubicBezTo>
                            <a:pt x="19911" y="94170"/>
                            <a:pt x="-23158" y="142024"/>
                            <a:pt x="15126" y="170736"/>
                          </a:cubicBezTo>
                          <a:close/>
                        </a:path>
                      </a:pathLst>
                    </a:custGeom>
                    <a:solidFill>
                      <a:srgbClr val="FBCA8F">
                        <a:alpha val="50000"/>
                      </a:srgbClr>
                    </a:solidFill>
                    <a:ln w="47824" cap="flat">
                      <a:noFill/>
                      <a:prstDash val="solid"/>
                      <a:miter/>
                    </a:ln>
                  </p:spPr>
                  <p:txBody>
                    <a:bodyPr rtlCol="0" anchor="ctr"/>
                    <a:lstStyle/>
                    <a:p>
                      <a:endParaRPr lang="en-US"/>
                    </a:p>
                  </p:txBody>
                </p:sp>
                <p:grpSp>
                  <p:nvGrpSpPr>
                    <p:cNvPr id="360" name="Graphic 3">
                      <a:extLst>
                        <a:ext uri="{FF2B5EF4-FFF2-40B4-BE49-F238E27FC236}">
                          <a16:creationId xmlns:a16="http://schemas.microsoft.com/office/drawing/2014/main" xmlns="" id="{E57A981E-FF95-44DC-880D-0BE5CD07A5C9}"/>
                        </a:ext>
                      </a:extLst>
                    </p:cNvPr>
                    <p:cNvGrpSpPr/>
                    <p:nvPr/>
                  </p:nvGrpSpPr>
                  <p:grpSpPr>
                    <a:xfrm>
                      <a:off x="11259154" y="9071409"/>
                      <a:ext cx="289518" cy="272768"/>
                      <a:chOff x="11259154" y="9071409"/>
                      <a:chExt cx="289518" cy="272768"/>
                    </a:xfrm>
                  </p:grpSpPr>
                  <p:sp>
                    <p:nvSpPr>
                      <p:cNvPr id="363" name="Freeform: Shape 362">
                        <a:extLst>
                          <a:ext uri="{FF2B5EF4-FFF2-40B4-BE49-F238E27FC236}">
                            <a16:creationId xmlns:a16="http://schemas.microsoft.com/office/drawing/2014/main" xmlns="" id="{9EF23099-C66D-4727-B056-25FBE529D91B}"/>
                          </a:ext>
                        </a:extLst>
                      </p:cNvPr>
                      <p:cNvSpPr/>
                      <p:nvPr/>
                    </p:nvSpPr>
                    <p:spPr>
                      <a:xfrm>
                        <a:off x="11259154" y="9080526"/>
                        <a:ext cx="275161" cy="263652"/>
                      </a:xfrm>
                      <a:custGeom>
                        <a:avLst/>
                        <a:gdLst>
                          <a:gd name="connsiteX0" fmla="*/ 267984 w 275161"/>
                          <a:gd name="connsiteY0" fmla="*/ 77021 h 263652"/>
                          <a:gd name="connsiteX1" fmla="*/ 153133 w 275161"/>
                          <a:gd name="connsiteY1" fmla="*/ 455 h 263652"/>
                          <a:gd name="connsiteX2" fmla="*/ 33498 w 275161"/>
                          <a:gd name="connsiteY2" fmla="*/ 48309 h 263652"/>
                          <a:gd name="connsiteX3" fmla="*/ 0 w 275161"/>
                          <a:gd name="connsiteY3" fmla="*/ 62665 h 263652"/>
                          <a:gd name="connsiteX4" fmla="*/ 71781 w 275161"/>
                          <a:gd name="connsiteY4" fmla="*/ 177515 h 263652"/>
                          <a:gd name="connsiteX5" fmla="*/ 76567 w 275161"/>
                          <a:gd name="connsiteY5" fmla="*/ 263653 h 263652"/>
                          <a:gd name="connsiteX6" fmla="*/ 90923 w 275161"/>
                          <a:gd name="connsiteY6" fmla="*/ 258867 h 263652"/>
                          <a:gd name="connsiteX7" fmla="*/ 267984 w 275161"/>
                          <a:gd name="connsiteY7" fmla="*/ 163159 h 263652"/>
                          <a:gd name="connsiteX8" fmla="*/ 267984 w 275161"/>
                          <a:gd name="connsiteY8" fmla="*/ 77021 h 26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5161" h="263652">
                            <a:moveTo>
                              <a:pt x="267984" y="77021"/>
                            </a:moveTo>
                            <a:cubicBezTo>
                              <a:pt x="253627" y="29167"/>
                              <a:pt x="200987" y="-4331"/>
                              <a:pt x="153133" y="455"/>
                            </a:cubicBezTo>
                            <a:cubicBezTo>
                              <a:pt x="114850" y="14811"/>
                              <a:pt x="71781" y="33952"/>
                              <a:pt x="33498" y="48309"/>
                            </a:cubicBezTo>
                            <a:cubicBezTo>
                              <a:pt x="23927" y="53094"/>
                              <a:pt x="9571" y="57880"/>
                              <a:pt x="0" y="62665"/>
                            </a:cubicBezTo>
                            <a:cubicBezTo>
                              <a:pt x="38283" y="86592"/>
                              <a:pt x="62211" y="139231"/>
                              <a:pt x="71781" y="177515"/>
                            </a:cubicBezTo>
                            <a:cubicBezTo>
                              <a:pt x="81352" y="206227"/>
                              <a:pt x="86138" y="234940"/>
                              <a:pt x="76567" y="263653"/>
                            </a:cubicBezTo>
                            <a:cubicBezTo>
                              <a:pt x="81352" y="263653"/>
                              <a:pt x="86138" y="258867"/>
                              <a:pt x="90923" y="258867"/>
                            </a:cubicBezTo>
                            <a:cubicBezTo>
                              <a:pt x="148348" y="230154"/>
                              <a:pt x="210559" y="201442"/>
                              <a:pt x="267984" y="163159"/>
                            </a:cubicBezTo>
                            <a:cubicBezTo>
                              <a:pt x="277554" y="129661"/>
                              <a:pt x="277554" y="100948"/>
                              <a:pt x="267984" y="77021"/>
                            </a:cubicBezTo>
                            <a:close/>
                          </a:path>
                        </a:pathLst>
                      </a:custGeom>
                      <a:solidFill>
                        <a:srgbClr val="F4F4F4"/>
                      </a:solidFill>
                      <a:ln w="47824" cap="flat">
                        <a:noFill/>
                        <a:prstDash val="solid"/>
                        <a:miter/>
                      </a:ln>
                    </p:spPr>
                    <p:txBody>
                      <a:bodyPr rtlCol="0" anchor="ctr"/>
                      <a:lstStyle/>
                      <a:p>
                        <a:endParaRPr lang="en-US"/>
                      </a:p>
                    </p:txBody>
                  </p:sp>
                  <p:sp>
                    <p:nvSpPr>
                      <p:cNvPr id="364" name="Freeform: Shape 363">
                        <a:extLst>
                          <a:ext uri="{FF2B5EF4-FFF2-40B4-BE49-F238E27FC236}">
                            <a16:creationId xmlns:a16="http://schemas.microsoft.com/office/drawing/2014/main" xmlns="" id="{4F871775-C3ED-4547-B2B6-BBFFE26BE191}"/>
                          </a:ext>
                        </a:extLst>
                      </p:cNvPr>
                      <p:cNvSpPr/>
                      <p:nvPr/>
                    </p:nvSpPr>
                    <p:spPr>
                      <a:xfrm>
                        <a:off x="11259154" y="9071409"/>
                        <a:ext cx="289518" cy="272768"/>
                      </a:xfrm>
                      <a:custGeom>
                        <a:avLst/>
                        <a:gdLst>
                          <a:gd name="connsiteX0" fmla="*/ 81352 w 289518"/>
                          <a:gd name="connsiteY0" fmla="*/ 272769 h 272768"/>
                          <a:gd name="connsiteX1" fmla="*/ 81352 w 289518"/>
                          <a:gd name="connsiteY1" fmla="*/ 272769 h 272768"/>
                          <a:gd name="connsiteX2" fmla="*/ 76567 w 289518"/>
                          <a:gd name="connsiteY2" fmla="*/ 267983 h 272768"/>
                          <a:gd name="connsiteX3" fmla="*/ 71781 w 289518"/>
                          <a:gd name="connsiteY3" fmla="*/ 186631 h 272768"/>
                          <a:gd name="connsiteX4" fmla="*/ 0 w 289518"/>
                          <a:gd name="connsiteY4" fmla="*/ 71781 h 272768"/>
                          <a:gd name="connsiteX5" fmla="*/ 0 w 289518"/>
                          <a:gd name="connsiteY5" fmla="*/ 66996 h 272768"/>
                          <a:gd name="connsiteX6" fmla="*/ 4786 w 289518"/>
                          <a:gd name="connsiteY6" fmla="*/ 62211 h 272768"/>
                          <a:gd name="connsiteX7" fmla="*/ 38283 w 289518"/>
                          <a:gd name="connsiteY7" fmla="*/ 47854 h 272768"/>
                          <a:gd name="connsiteX8" fmla="*/ 95708 w 289518"/>
                          <a:gd name="connsiteY8" fmla="*/ 23927 h 272768"/>
                          <a:gd name="connsiteX9" fmla="*/ 157919 w 289518"/>
                          <a:gd name="connsiteY9" fmla="*/ 0 h 272768"/>
                          <a:gd name="connsiteX10" fmla="*/ 157919 w 289518"/>
                          <a:gd name="connsiteY10" fmla="*/ 0 h 272768"/>
                          <a:gd name="connsiteX11" fmla="*/ 162705 w 289518"/>
                          <a:gd name="connsiteY11" fmla="*/ 0 h 272768"/>
                          <a:gd name="connsiteX12" fmla="*/ 282340 w 289518"/>
                          <a:gd name="connsiteY12" fmla="*/ 81352 h 272768"/>
                          <a:gd name="connsiteX13" fmla="*/ 282340 w 289518"/>
                          <a:gd name="connsiteY13" fmla="*/ 162704 h 272768"/>
                          <a:gd name="connsiteX14" fmla="*/ 282340 w 289518"/>
                          <a:gd name="connsiteY14" fmla="*/ 167490 h 272768"/>
                          <a:gd name="connsiteX15" fmla="*/ 105279 w 289518"/>
                          <a:gd name="connsiteY15" fmla="*/ 263198 h 272768"/>
                          <a:gd name="connsiteX16" fmla="*/ 81352 w 289518"/>
                          <a:gd name="connsiteY16" fmla="*/ 272769 h 272768"/>
                          <a:gd name="connsiteX17" fmla="*/ 81352 w 289518"/>
                          <a:gd name="connsiteY17" fmla="*/ 272769 h 272768"/>
                          <a:gd name="connsiteX18" fmla="*/ 9571 w 289518"/>
                          <a:gd name="connsiteY18" fmla="*/ 66996 h 272768"/>
                          <a:gd name="connsiteX19" fmla="*/ 76567 w 289518"/>
                          <a:gd name="connsiteY19" fmla="*/ 181846 h 272768"/>
                          <a:gd name="connsiteX20" fmla="*/ 86138 w 289518"/>
                          <a:gd name="connsiteY20" fmla="*/ 258413 h 272768"/>
                          <a:gd name="connsiteX21" fmla="*/ 90923 w 289518"/>
                          <a:gd name="connsiteY21" fmla="*/ 253627 h 272768"/>
                          <a:gd name="connsiteX22" fmla="*/ 267984 w 289518"/>
                          <a:gd name="connsiteY22" fmla="*/ 162704 h 272768"/>
                          <a:gd name="connsiteX23" fmla="*/ 267984 w 289518"/>
                          <a:gd name="connsiteY23" fmla="*/ 86138 h 272768"/>
                          <a:gd name="connsiteX24" fmla="*/ 157919 w 289518"/>
                          <a:gd name="connsiteY24" fmla="*/ 9571 h 272768"/>
                          <a:gd name="connsiteX25" fmla="*/ 157919 w 289518"/>
                          <a:gd name="connsiteY25" fmla="*/ 9571 h 272768"/>
                          <a:gd name="connsiteX26" fmla="*/ 95708 w 289518"/>
                          <a:gd name="connsiteY26" fmla="*/ 33498 h 272768"/>
                          <a:gd name="connsiteX27" fmla="*/ 38283 w 289518"/>
                          <a:gd name="connsiteY27" fmla="*/ 57425 h 272768"/>
                          <a:gd name="connsiteX28" fmla="*/ 9571 w 289518"/>
                          <a:gd name="connsiteY28" fmla="*/ 66996 h 27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89518" h="272768">
                            <a:moveTo>
                              <a:pt x="81352" y="272769"/>
                            </a:moveTo>
                            <a:cubicBezTo>
                              <a:pt x="76567" y="272769"/>
                              <a:pt x="76567" y="267983"/>
                              <a:pt x="81352" y="272769"/>
                            </a:cubicBezTo>
                            <a:cubicBezTo>
                              <a:pt x="76567" y="272769"/>
                              <a:pt x="76567" y="267983"/>
                              <a:pt x="76567" y="267983"/>
                            </a:cubicBezTo>
                            <a:cubicBezTo>
                              <a:pt x="81352" y="244056"/>
                              <a:pt x="81352" y="215344"/>
                              <a:pt x="71781" y="186631"/>
                            </a:cubicBezTo>
                            <a:cubicBezTo>
                              <a:pt x="52640" y="129206"/>
                              <a:pt x="28713" y="90923"/>
                              <a:pt x="0" y="71781"/>
                            </a:cubicBezTo>
                            <a:cubicBezTo>
                              <a:pt x="0" y="71781"/>
                              <a:pt x="0" y="66996"/>
                              <a:pt x="0" y="66996"/>
                            </a:cubicBezTo>
                            <a:cubicBezTo>
                              <a:pt x="0" y="66996"/>
                              <a:pt x="0" y="62211"/>
                              <a:pt x="4786" y="62211"/>
                            </a:cubicBezTo>
                            <a:cubicBezTo>
                              <a:pt x="14356" y="57425"/>
                              <a:pt x="28713" y="52640"/>
                              <a:pt x="38283" y="47854"/>
                            </a:cubicBezTo>
                            <a:cubicBezTo>
                              <a:pt x="57425" y="43069"/>
                              <a:pt x="76567" y="33498"/>
                              <a:pt x="95708" y="23927"/>
                            </a:cubicBezTo>
                            <a:cubicBezTo>
                              <a:pt x="114850" y="14356"/>
                              <a:pt x="138778" y="4785"/>
                              <a:pt x="157919" y="0"/>
                            </a:cubicBezTo>
                            <a:cubicBezTo>
                              <a:pt x="157919" y="0"/>
                              <a:pt x="157919" y="0"/>
                              <a:pt x="157919" y="0"/>
                            </a:cubicBezTo>
                            <a:lnTo>
                              <a:pt x="162705" y="0"/>
                            </a:lnTo>
                            <a:cubicBezTo>
                              <a:pt x="215344" y="0"/>
                              <a:pt x="263198" y="33498"/>
                              <a:pt x="282340" y="81352"/>
                            </a:cubicBezTo>
                            <a:cubicBezTo>
                              <a:pt x="291911" y="105279"/>
                              <a:pt x="291911" y="133992"/>
                              <a:pt x="282340" y="162704"/>
                            </a:cubicBezTo>
                            <a:cubicBezTo>
                              <a:pt x="282340" y="162704"/>
                              <a:pt x="282340" y="162704"/>
                              <a:pt x="282340" y="167490"/>
                            </a:cubicBezTo>
                            <a:cubicBezTo>
                              <a:pt x="224914" y="200988"/>
                              <a:pt x="162705" y="234485"/>
                              <a:pt x="105279" y="263198"/>
                            </a:cubicBezTo>
                            <a:lnTo>
                              <a:pt x="81352" y="272769"/>
                            </a:lnTo>
                            <a:cubicBezTo>
                              <a:pt x="81352" y="267983"/>
                              <a:pt x="81352" y="272769"/>
                              <a:pt x="81352" y="272769"/>
                            </a:cubicBezTo>
                            <a:close/>
                            <a:moveTo>
                              <a:pt x="9571" y="66996"/>
                            </a:moveTo>
                            <a:cubicBezTo>
                              <a:pt x="38283" y="86138"/>
                              <a:pt x="57425" y="124421"/>
                              <a:pt x="76567" y="181846"/>
                            </a:cubicBezTo>
                            <a:cubicBezTo>
                              <a:pt x="86138" y="210558"/>
                              <a:pt x="90923" y="234485"/>
                              <a:pt x="86138" y="258413"/>
                            </a:cubicBezTo>
                            <a:lnTo>
                              <a:pt x="90923" y="253627"/>
                            </a:lnTo>
                            <a:cubicBezTo>
                              <a:pt x="148348" y="224915"/>
                              <a:pt x="210559" y="196202"/>
                              <a:pt x="267984" y="162704"/>
                            </a:cubicBezTo>
                            <a:cubicBezTo>
                              <a:pt x="272769" y="133992"/>
                              <a:pt x="272769" y="110065"/>
                              <a:pt x="267984" y="86138"/>
                            </a:cubicBezTo>
                            <a:cubicBezTo>
                              <a:pt x="253627" y="43069"/>
                              <a:pt x="205773" y="9571"/>
                              <a:pt x="157919" y="9571"/>
                            </a:cubicBezTo>
                            <a:lnTo>
                              <a:pt x="157919" y="9571"/>
                            </a:lnTo>
                            <a:cubicBezTo>
                              <a:pt x="138778" y="19142"/>
                              <a:pt x="114850" y="23927"/>
                              <a:pt x="95708" y="33498"/>
                            </a:cubicBezTo>
                            <a:cubicBezTo>
                              <a:pt x="76567" y="43069"/>
                              <a:pt x="57425" y="47854"/>
                              <a:pt x="38283" y="57425"/>
                            </a:cubicBezTo>
                            <a:cubicBezTo>
                              <a:pt x="28713" y="62211"/>
                              <a:pt x="19142" y="62211"/>
                              <a:pt x="9571" y="66996"/>
                            </a:cubicBezTo>
                            <a:close/>
                          </a:path>
                        </a:pathLst>
                      </a:custGeom>
                      <a:solidFill>
                        <a:srgbClr val="A5A5A4"/>
                      </a:solidFill>
                      <a:ln w="47824" cap="flat">
                        <a:noFill/>
                        <a:prstDash val="solid"/>
                        <a:miter/>
                      </a:ln>
                    </p:spPr>
                    <p:txBody>
                      <a:bodyPr rtlCol="0" anchor="ctr"/>
                      <a:lstStyle/>
                      <a:p>
                        <a:endParaRPr lang="en-US"/>
                      </a:p>
                    </p:txBody>
                  </p:sp>
                </p:grpSp>
                <p:sp>
                  <p:nvSpPr>
                    <p:cNvPr id="361" name="Freeform: Shape 360">
                      <a:extLst>
                        <a:ext uri="{FF2B5EF4-FFF2-40B4-BE49-F238E27FC236}">
                          <a16:creationId xmlns:a16="http://schemas.microsoft.com/office/drawing/2014/main" xmlns="" id="{C157D172-F1A4-4F45-AC61-FE74D01603D8}"/>
                        </a:ext>
                      </a:extLst>
                    </p:cNvPr>
                    <p:cNvSpPr/>
                    <p:nvPr/>
                  </p:nvSpPr>
                  <p:spPr>
                    <a:xfrm>
                      <a:off x="11259154" y="9080526"/>
                      <a:ext cx="272768" cy="196656"/>
                    </a:xfrm>
                    <a:custGeom>
                      <a:avLst/>
                      <a:gdLst>
                        <a:gd name="connsiteX0" fmla="*/ 76567 w 272768"/>
                        <a:gd name="connsiteY0" fmla="*/ 196657 h 196656"/>
                        <a:gd name="connsiteX1" fmla="*/ 177060 w 272768"/>
                        <a:gd name="connsiteY1" fmla="*/ 144017 h 196656"/>
                        <a:gd name="connsiteX2" fmla="*/ 263198 w 272768"/>
                        <a:gd name="connsiteY2" fmla="*/ 120090 h 196656"/>
                        <a:gd name="connsiteX3" fmla="*/ 272769 w 272768"/>
                        <a:gd name="connsiteY3" fmla="*/ 124875 h 196656"/>
                        <a:gd name="connsiteX4" fmla="*/ 267984 w 272768"/>
                        <a:gd name="connsiteY4" fmla="*/ 77021 h 196656"/>
                        <a:gd name="connsiteX5" fmla="*/ 153133 w 272768"/>
                        <a:gd name="connsiteY5" fmla="*/ 455 h 196656"/>
                        <a:gd name="connsiteX6" fmla="*/ 33498 w 272768"/>
                        <a:gd name="connsiteY6" fmla="*/ 48309 h 196656"/>
                        <a:gd name="connsiteX7" fmla="*/ 0 w 272768"/>
                        <a:gd name="connsiteY7" fmla="*/ 62665 h 196656"/>
                        <a:gd name="connsiteX8" fmla="*/ 71781 w 272768"/>
                        <a:gd name="connsiteY8" fmla="*/ 177515 h 196656"/>
                        <a:gd name="connsiteX9" fmla="*/ 76567 w 272768"/>
                        <a:gd name="connsiteY9" fmla="*/ 196657 h 196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768" h="196656">
                          <a:moveTo>
                            <a:pt x="76567" y="196657"/>
                          </a:moveTo>
                          <a:cubicBezTo>
                            <a:pt x="110065" y="182300"/>
                            <a:pt x="143563" y="158373"/>
                            <a:pt x="177060" y="144017"/>
                          </a:cubicBezTo>
                          <a:cubicBezTo>
                            <a:pt x="200987" y="134446"/>
                            <a:pt x="234486" y="115304"/>
                            <a:pt x="263198" y="120090"/>
                          </a:cubicBezTo>
                          <a:cubicBezTo>
                            <a:pt x="267984" y="120090"/>
                            <a:pt x="272769" y="120090"/>
                            <a:pt x="272769" y="124875"/>
                          </a:cubicBezTo>
                          <a:cubicBezTo>
                            <a:pt x="272769" y="110519"/>
                            <a:pt x="272769" y="91377"/>
                            <a:pt x="267984" y="77021"/>
                          </a:cubicBezTo>
                          <a:cubicBezTo>
                            <a:pt x="253627" y="29167"/>
                            <a:pt x="200987" y="-4331"/>
                            <a:pt x="153133" y="455"/>
                          </a:cubicBezTo>
                          <a:cubicBezTo>
                            <a:pt x="114850" y="14811"/>
                            <a:pt x="71781" y="33952"/>
                            <a:pt x="33498" y="48309"/>
                          </a:cubicBezTo>
                          <a:cubicBezTo>
                            <a:pt x="23927" y="53094"/>
                            <a:pt x="9571" y="57880"/>
                            <a:pt x="0" y="62665"/>
                          </a:cubicBezTo>
                          <a:cubicBezTo>
                            <a:pt x="38283" y="86592"/>
                            <a:pt x="62211" y="139231"/>
                            <a:pt x="71781" y="177515"/>
                          </a:cubicBezTo>
                          <a:cubicBezTo>
                            <a:pt x="76567" y="177515"/>
                            <a:pt x="76567" y="187086"/>
                            <a:pt x="76567" y="196657"/>
                          </a:cubicBezTo>
                          <a:close/>
                        </a:path>
                      </a:pathLst>
                    </a:custGeom>
                    <a:solidFill>
                      <a:srgbClr val="CAC9C9">
                        <a:alpha val="60000"/>
                      </a:srgbClr>
                    </a:solidFill>
                    <a:ln w="47824" cap="flat">
                      <a:noFill/>
                      <a:prstDash val="solid"/>
                      <a:miter/>
                    </a:ln>
                  </p:spPr>
                  <p:txBody>
                    <a:bodyPr rtlCol="0" anchor="ctr"/>
                    <a:lstStyle/>
                    <a:p>
                      <a:endParaRPr lang="en-US"/>
                    </a:p>
                  </p:txBody>
                </p:sp>
                <p:sp>
                  <p:nvSpPr>
                    <p:cNvPr id="362" name="Freeform: Shape 361">
                      <a:extLst>
                        <a:ext uri="{FF2B5EF4-FFF2-40B4-BE49-F238E27FC236}">
                          <a16:creationId xmlns:a16="http://schemas.microsoft.com/office/drawing/2014/main" xmlns="" id="{978FA284-012B-455A-A5D1-C39ACB3932F4}"/>
                        </a:ext>
                      </a:extLst>
                    </p:cNvPr>
                    <p:cNvSpPr/>
                    <p:nvPr/>
                  </p:nvSpPr>
                  <p:spPr>
                    <a:xfrm>
                      <a:off x="11263940" y="9076195"/>
                      <a:ext cx="263197" cy="148348"/>
                    </a:xfrm>
                    <a:custGeom>
                      <a:avLst/>
                      <a:gdLst>
                        <a:gd name="connsiteX0" fmla="*/ 133992 w 263197"/>
                        <a:gd name="connsiteY0" fmla="*/ 100494 h 148348"/>
                        <a:gd name="connsiteX1" fmla="*/ 224914 w 263197"/>
                        <a:gd name="connsiteY1" fmla="*/ 62211 h 148348"/>
                        <a:gd name="connsiteX2" fmla="*/ 263198 w 263197"/>
                        <a:gd name="connsiteY2" fmla="*/ 66996 h 148348"/>
                        <a:gd name="connsiteX3" fmla="*/ 153133 w 263197"/>
                        <a:gd name="connsiteY3" fmla="*/ 0 h 148348"/>
                        <a:gd name="connsiteX4" fmla="*/ 33498 w 263197"/>
                        <a:gd name="connsiteY4" fmla="*/ 47854 h 148348"/>
                        <a:gd name="connsiteX5" fmla="*/ 0 w 263197"/>
                        <a:gd name="connsiteY5" fmla="*/ 62211 h 148348"/>
                        <a:gd name="connsiteX6" fmla="*/ 62211 w 263197"/>
                        <a:gd name="connsiteY6" fmla="*/ 148348 h 148348"/>
                        <a:gd name="connsiteX7" fmla="*/ 133992 w 263197"/>
                        <a:gd name="connsiteY7" fmla="*/ 100494 h 1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197" h="148348">
                          <a:moveTo>
                            <a:pt x="133992" y="100494"/>
                          </a:moveTo>
                          <a:cubicBezTo>
                            <a:pt x="162704" y="86138"/>
                            <a:pt x="191417" y="66996"/>
                            <a:pt x="224914" y="62211"/>
                          </a:cubicBezTo>
                          <a:cubicBezTo>
                            <a:pt x="239271" y="62211"/>
                            <a:pt x="248842" y="62211"/>
                            <a:pt x="263198" y="66996"/>
                          </a:cubicBezTo>
                          <a:cubicBezTo>
                            <a:pt x="244056" y="23927"/>
                            <a:pt x="196202" y="0"/>
                            <a:pt x="153133" y="0"/>
                          </a:cubicBezTo>
                          <a:cubicBezTo>
                            <a:pt x="114850" y="14356"/>
                            <a:pt x="71781" y="33498"/>
                            <a:pt x="33498" y="47854"/>
                          </a:cubicBezTo>
                          <a:cubicBezTo>
                            <a:pt x="23927" y="52640"/>
                            <a:pt x="9571" y="57425"/>
                            <a:pt x="0" y="62211"/>
                          </a:cubicBezTo>
                          <a:cubicBezTo>
                            <a:pt x="28712" y="81352"/>
                            <a:pt x="47854" y="114850"/>
                            <a:pt x="62211" y="148348"/>
                          </a:cubicBezTo>
                          <a:cubicBezTo>
                            <a:pt x="81352" y="133992"/>
                            <a:pt x="110065" y="119635"/>
                            <a:pt x="133992" y="100494"/>
                          </a:cubicBezTo>
                          <a:close/>
                        </a:path>
                      </a:pathLst>
                    </a:custGeom>
                    <a:solidFill>
                      <a:srgbClr val="CAC9C9">
                        <a:alpha val="60000"/>
                      </a:srgbClr>
                    </a:solidFill>
                    <a:ln w="47824" cap="flat">
                      <a:noFill/>
                      <a:prstDash val="solid"/>
                      <a:miter/>
                    </a:ln>
                  </p:spPr>
                  <p:txBody>
                    <a:bodyPr rtlCol="0" anchor="ctr"/>
                    <a:lstStyle/>
                    <a:p>
                      <a:endParaRPr lang="en-US"/>
                    </a:p>
                  </p:txBody>
                </p:sp>
              </p:grpSp>
              <p:grpSp>
                <p:nvGrpSpPr>
                  <p:cNvPr id="348" name="Graphic 3">
                    <a:extLst>
                      <a:ext uri="{FF2B5EF4-FFF2-40B4-BE49-F238E27FC236}">
                        <a16:creationId xmlns:a16="http://schemas.microsoft.com/office/drawing/2014/main" xmlns="" id="{EAA82DB8-8B1B-498F-9011-55C6EFE7D844}"/>
                      </a:ext>
                    </a:extLst>
                  </p:cNvPr>
                  <p:cNvGrpSpPr/>
                  <p:nvPr/>
                </p:nvGrpSpPr>
                <p:grpSpPr>
                  <a:xfrm>
                    <a:off x="11353618" y="9003169"/>
                    <a:ext cx="355365" cy="673593"/>
                    <a:chOff x="11353618" y="9003169"/>
                    <a:chExt cx="355365" cy="673593"/>
                  </a:xfrm>
                </p:grpSpPr>
                <p:sp>
                  <p:nvSpPr>
                    <p:cNvPr id="354" name="Freeform: Shape 353">
                      <a:extLst>
                        <a:ext uri="{FF2B5EF4-FFF2-40B4-BE49-F238E27FC236}">
                          <a16:creationId xmlns:a16="http://schemas.microsoft.com/office/drawing/2014/main" xmlns="" id="{B09C729D-44B3-4DE5-917D-67F47679D483}"/>
                        </a:ext>
                      </a:extLst>
                    </p:cNvPr>
                    <p:cNvSpPr/>
                    <p:nvPr/>
                  </p:nvSpPr>
                  <p:spPr>
                    <a:xfrm>
                      <a:off x="11354862" y="9012259"/>
                      <a:ext cx="344549" cy="664503"/>
                    </a:xfrm>
                    <a:custGeom>
                      <a:avLst/>
                      <a:gdLst>
                        <a:gd name="connsiteX0" fmla="*/ 344550 w 344549"/>
                        <a:gd name="connsiteY0" fmla="*/ 418057 h 664503"/>
                        <a:gd name="connsiteX1" fmla="*/ 339765 w 344549"/>
                        <a:gd name="connsiteY1" fmla="*/ 336705 h 664503"/>
                        <a:gd name="connsiteX2" fmla="*/ 301481 w 344549"/>
                        <a:gd name="connsiteY2" fmla="*/ 135717 h 664503"/>
                        <a:gd name="connsiteX3" fmla="*/ 277554 w 344549"/>
                        <a:gd name="connsiteY3" fmla="*/ 83078 h 664503"/>
                        <a:gd name="connsiteX4" fmla="*/ 234486 w 344549"/>
                        <a:gd name="connsiteY4" fmla="*/ 20868 h 664503"/>
                        <a:gd name="connsiteX5" fmla="*/ 181846 w 344549"/>
                        <a:gd name="connsiteY5" fmla="*/ 1726 h 664503"/>
                        <a:gd name="connsiteX6" fmla="*/ 95708 w 344549"/>
                        <a:gd name="connsiteY6" fmla="*/ 25653 h 664503"/>
                        <a:gd name="connsiteX7" fmla="*/ 66996 w 344549"/>
                        <a:gd name="connsiteY7" fmla="*/ 35224 h 664503"/>
                        <a:gd name="connsiteX8" fmla="*/ 28713 w 344549"/>
                        <a:gd name="connsiteY8" fmla="*/ 44795 h 664503"/>
                        <a:gd name="connsiteX9" fmla="*/ 0 w 344549"/>
                        <a:gd name="connsiteY9" fmla="*/ 68722 h 664503"/>
                        <a:gd name="connsiteX10" fmla="*/ 38283 w 344549"/>
                        <a:gd name="connsiteY10" fmla="*/ 83078 h 664503"/>
                        <a:gd name="connsiteX11" fmla="*/ 66996 w 344549"/>
                        <a:gd name="connsiteY11" fmla="*/ 92649 h 664503"/>
                        <a:gd name="connsiteX12" fmla="*/ 124421 w 344549"/>
                        <a:gd name="connsiteY12" fmla="*/ 150074 h 664503"/>
                        <a:gd name="connsiteX13" fmla="*/ 129206 w 344549"/>
                        <a:gd name="connsiteY13" fmla="*/ 240997 h 664503"/>
                        <a:gd name="connsiteX14" fmla="*/ 71781 w 344549"/>
                        <a:gd name="connsiteY14" fmla="*/ 293636 h 664503"/>
                        <a:gd name="connsiteX15" fmla="*/ 95708 w 344549"/>
                        <a:gd name="connsiteY15" fmla="*/ 365418 h 664503"/>
                        <a:gd name="connsiteX16" fmla="*/ 100494 w 344549"/>
                        <a:gd name="connsiteY16" fmla="*/ 374988 h 664503"/>
                        <a:gd name="connsiteX17" fmla="*/ 114850 w 344549"/>
                        <a:gd name="connsiteY17" fmla="*/ 461126 h 664503"/>
                        <a:gd name="connsiteX18" fmla="*/ 138778 w 344549"/>
                        <a:gd name="connsiteY18" fmla="*/ 566405 h 664503"/>
                        <a:gd name="connsiteX19" fmla="*/ 267984 w 344549"/>
                        <a:gd name="connsiteY19" fmla="*/ 662113 h 664503"/>
                        <a:gd name="connsiteX20" fmla="*/ 320623 w 344549"/>
                        <a:gd name="connsiteY20" fmla="*/ 575976 h 664503"/>
                        <a:gd name="connsiteX21" fmla="*/ 344550 w 344549"/>
                        <a:gd name="connsiteY21" fmla="*/ 418057 h 6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44549" h="664503">
                          <a:moveTo>
                            <a:pt x="344550" y="418057"/>
                          </a:moveTo>
                          <a:cubicBezTo>
                            <a:pt x="344550" y="389345"/>
                            <a:pt x="344550" y="365418"/>
                            <a:pt x="339765" y="336705"/>
                          </a:cubicBezTo>
                          <a:cubicBezTo>
                            <a:pt x="334979" y="269709"/>
                            <a:pt x="325409" y="202713"/>
                            <a:pt x="301481" y="135717"/>
                          </a:cubicBezTo>
                          <a:cubicBezTo>
                            <a:pt x="296696" y="116576"/>
                            <a:pt x="287125" y="102220"/>
                            <a:pt x="277554" y="83078"/>
                          </a:cubicBezTo>
                          <a:cubicBezTo>
                            <a:pt x="267984" y="59151"/>
                            <a:pt x="253627" y="40009"/>
                            <a:pt x="234486" y="20868"/>
                          </a:cubicBezTo>
                          <a:cubicBezTo>
                            <a:pt x="215344" y="1726"/>
                            <a:pt x="210559" y="-3059"/>
                            <a:pt x="181846" y="1726"/>
                          </a:cubicBezTo>
                          <a:cubicBezTo>
                            <a:pt x="153133" y="6511"/>
                            <a:pt x="124421" y="16082"/>
                            <a:pt x="95708" y="25653"/>
                          </a:cubicBezTo>
                          <a:cubicBezTo>
                            <a:pt x="86138" y="30438"/>
                            <a:pt x="76567" y="30438"/>
                            <a:pt x="66996" y="35224"/>
                          </a:cubicBezTo>
                          <a:cubicBezTo>
                            <a:pt x="52640" y="40009"/>
                            <a:pt x="43069" y="40009"/>
                            <a:pt x="28713" y="44795"/>
                          </a:cubicBezTo>
                          <a:cubicBezTo>
                            <a:pt x="19142" y="49580"/>
                            <a:pt x="0" y="54365"/>
                            <a:pt x="0" y="68722"/>
                          </a:cubicBezTo>
                          <a:cubicBezTo>
                            <a:pt x="4786" y="87863"/>
                            <a:pt x="23927" y="83078"/>
                            <a:pt x="38283" y="83078"/>
                          </a:cubicBezTo>
                          <a:cubicBezTo>
                            <a:pt x="47854" y="83078"/>
                            <a:pt x="57425" y="87863"/>
                            <a:pt x="66996" y="92649"/>
                          </a:cubicBezTo>
                          <a:cubicBezTo>
                            <a:pt x="95708" y="102220"/>
                            <a:pt x="114850" y="121361"/>
                            <a:pt x="124421" y="150074"/>
                          </a:cubicBezTo>
                          <a:cubicBezTo>
                            <a:pt x="138778" y="178786"/>
                            <a:pt x="138778" y="212284"/>
                            <a:pt x="129206" y="240997"/>
                          </a:cubicBezTo>
                          <a:cubicBezTo>
                            <a:pt x="114850" y="264924"/>
                            <a:pt x="86138" y="269709"/>
                            <a:pt x="71781" y="293636"/>
                          </a:cubicBezTo>
                          <a:cubicBezTo>
                            <a:pt x="52640" y="322349"/>
                            <a:pt x="71781" y="351061"/>
                            <a:pt x="95708" y="365418"/>
                          </a:cubicBezTo>
                          <a:cubicBezTo>
                            <a:pt x="95708" y="370203"/>
                            <a:pt x="100494" y="370203"/>
                            <a:pt x="100494" y="374988"/>
                          </a:cubicBezTo>
                          <a:cubicBezTo>
                            <a:pt x="110065" y="403701"/>
                            <a:pt x="114850" y="432413"/>
                            <a:pt x="114850" y="461126"/>
                          </a:cubicBezTo>
                          <a:cubicBezTo>
                            <a:pt x="119635" y="499409"/>
                            <a:pt x="124421" y="532907"/>
                            <a:pt x="138778" y="566405"/>
                          </a:cubicBezTo>
                          <a:cubicBezTo>
                            <a:pt x="162705" y="623830"/>
                            <a:pt x="200987" y="676470"/>
                            <a:pt x="267984" y="662113"/>
                          </a:cubicBezTo>
                          <a:cubicBezTo>
                            <a:pt x="311052" y="652543"/>
                            <a:pt x="315838" y="614259"/>
                            <a:pt x="320623" y="575976"/>
                          </a:cubicBezTo>
                          <a:cubicBezTo>
                            <a:pt x="339765" y="523336"/>
                            <a:pt x="344550" y="470697"/>
                            <a:pt x="344550" y="418057"/>
                          </a:cubicBezTo>
                          <a:close/>
                        </a:path>
                      </a:pathLst>
                    </a:custGeom>
                    <a:solidFill>
                      <a:srgbClr val="19477B"/>
                    </a:solidFill>
                    <a:ln w="47824" cap="flat">
                      <a:noFill/>
                      <a:prstDash val="solid"/>
                      <a:miter/>
                    </a:ln>
                  </p:spPr>
                  <p:txBody>
                    <a:bodyPr rtlCol="0" anchor="ctr"/>
                    <a:lstStyle/>
                    <a:p>
                      <a:endParaRPr lang="en-US"/>
                    </a:p>
                  </p:txBody>
                </p:sp>
                <p:sp>
                  <p:nvSpPr>
                    <p:cNvPr id="355" name="Freeform: Shape 354">
                      <a:extLst>
                        <a:ext uri="{FF2B5EF4-FFF2-40B4-BE49-F238E27FC236}">
                          <a16:creationId xmlns:a16="http://schemas.microsoft.com/office/drawing/2014/main" xmlns="" id="{1791B3ED-0114-4E70-B535-9CA7150370F3}"/>
                        </a:ext>
                      </a:extLst>
                    </p:cNvPr>
                    <p:cNvSpPr/>
                    <p:nvPr/>
                  </p:nvSpPr>
                  <p:spPr>
                    <a:xfrm>
                      <a:off x="11353618" y="9003169"/>
                      <a:ext cx="355365" cy="671203"/>
                    </a:xfrm>
                    <a:custGeom>
                      <a:avLst/>
                      <a:gdLst>
                        <a:gd name="connsiteX0" fmla="*/ 254872 w 355365"/>
                        <a:gd name="connsiteY0" fmla="*/ 671203 h 671203"/>
                        <a:gd name="connsiteX1" fmla="*/ 254872 w 355365"/>
                        <a:gd name="connsiteY1" fmla="*/ 671203 h 671203"/>
                        <a:gd name="connsiteX2" fmla="*/ 140022 w 355365"/>
                        <a:gd name="connsiteY2" fmla="*/ 570709 h 671203"/>
                        <a:gd name="connsiteX3" fmla="*/ 116095 w 355365"/>
                        <a:gd name="connsiteY3" fmla="*/ 465430 h 671203"/>
                        <a:gd name="connsiteX4" fmla="*/ 116095 w 355365"/>
                        <a:gd name="connsiteY4" fmla="*/ 451074 h 671203"/>
                        <a:gd name="connsiteX5" fmla="*/ 101739 w 355365"/>
                        <a:gd name="connsiteY5" fmla="*/ 379293 h 671203"/>
                        <a:gd name="connsiteX6" fmla="*/ 96953 w 355365"/>
                        <a:gd name="connsiteY6" fmla="*/ 369722 h 671203"/>
                        <a:gd name="connsiteX7" fmla="*/ 63455 w 355365"/>
                        <a:gd name="connsiteY7" fmla="*/ 326653 h 671203"/>
                        <a:gd name="connsiteX8" fmla="*/ 73026 w 355365"/>
                        <a:gd name="connsiteY8" fmla="*/ 288370 h 671203"/>
                        <a:gd name="connsiteX9" fmla="*/ 101739 w 355365"/>
                        <a:gd name="connsiteY9" fmla="*/ 264443 h 671203"/>
                        <a:gd name="connsiteX10" fmla="*/ 130451 w 355365"/>
                        <a:gd name="connsiteY10" fmla="*/ 235730 h 671203"/>
                        <a:gd name="connsiteX11" fmla="*/ 125666 w 355365"/>
                        <a:gd name="connsiteY11" fmla="*/ 149593 h 671203"/>
                        <a:gd name="connsiteX12" fmla="*/ 68241 w 355365"/>
                        <a:gd name="connsiteY12" fmla="*/ 96953 h 671203"/>
                        <a:gd name="connsiteX13" fmla="*/ 39528 w 355365"/>
                        <a:gd name="connsiteY13" fmla="*/ 87382 h 671203"/>
                        <a:gd name="connsiteX14" fmla="*/ 34742 w 355365"/>
                        <a:gd name="connsiteY14" fmla="*/ 87382 h 671203"/>
                        <a:gd name="connsiteX15" fmla="*/ 25172 w 355365"/>
                        <a:gd name="connsiteY15" fmla="*/ 87382 h 671203"/>
                        <a:gd name="connsiteX16" fmla="*/ 1245 w 355365"/>
                        <a:gd name="connsiteY16" fmla="*/ 68241 h 671203"/>
                        <a:gd name="connsiteX17" fmla="*/ 29957 w 355365"/>
                        <a:gd name="connsiteY17" fmla="*/ 39528 h 671203"/>
                        <a:gd name="connsiteX18" fmla="*/ 34742 w 355365"/>
                        <a:gd name="connsiteY18" fmla="*/ 39528 h 671203"/>
                        <a:gd name="connsiteX19" fmla="*/ 73026 w 355365"/>
                        <a:gd name="connsiteY19" fmla="*/ 29958 h 671203"/>
                        <a:gd name="connsiteX20" fmla="*/ 101739 w 355365"/>
                        <a:gd name="connsiteY20" fmla="*/ 20387 h 671203"/>
                        <a:gd name="connsiteX21" fmla="*/ 125666 w 355365"/>
                        <a:gd name="connsiteY21" fmla="*/ 15601 h 671203"/>
                        <a:gd name="connsiteX22" fmla="*/ 187876 w 355365"/>
                        <a:gd name="connsiteY22" fmla="*/ 1245 h 671203"/>
                        <a:gd name="connsiteX23" fmla="*/ 245301 w 355365"/>
                        <a:gd name="connsiteY23" fmla="*/ 20387 h 671203"/>
                        <a:gd name="connsiteX24" fmla="*/ 245301 w 355365"/>
                        <a:gd name="connsiteY24" fmla="*/ 20387 h 671203"/>
                        <a:gd name="connsiteX25" fmla="*/ 288370 w 355365"/>
                        <a:gd name="connsiteY25" fmla="*/ 82597 h 671203"/>
                        <a:gd name="connsiteX26" fmla="*/ 312297 w 355365"/>
                        <a:gd name="connsiteY26" fmla="*/ 135237 h 671203"/>
                        <a:gd name="connsiteX27" fmla="*/ 350580 w 355365"/>
                        <a:gd name="connsiteY27" fmla="*/ 336224 h 671203"/>
                        <a:gd name="connsiteX28" fmla="*/ 355366 w 355365"/>
                        <a:gd name="connsiteY28" fmla="*/ 417576 h 671203"/>
                        <a:gd name="connsiteX29" fmla="*/ 341010 w 355365"/>
                        <a:gd name="connsiteY29" fmla="*/ 570709 h 671203"/>
                        <a:gd name="connsiteX30" fmla="*/ 341010 w 355365"/>
                        <a:gd name="connsiteY30" fmla="*/ 580280 h 671203"/>
                        <a:gd name="connsiteX31" fmla="*/ 283585 w 355365"/>
                        <a:gd name="connsiteY31" fmla="*/ 661632 h 671203"/>
                        <a:gd name="connsiteX32" fmla="*/ 254872 w 355365"/>
                        <a:gd name="connsiteY32" fmla="*/ 671203 h 671203"/>
                        <a:gd name="connsiteX33" fmla="*/ 44314 w 355365"/>
                        <a:gd name="connsiteY33" fmla="*/ 87382 h 671203"/>
                        <a:gd name="connsiteX34" fmla="*/ 77812 w 355365"/>
                        <a:gd name="connsiteY34" fmla="*/ 96953 h 671203"/>
                        <a:gd name="connsiteX35" fmla="*/ 140022 w 355365"/>
                        <a:gd name="connsiteY35" fmla="*/ 154378 h 671203"/>
                        <a:gd name="connsiteX36" fmla="*/ 140022 w 355365"/>
                        <a:gd name="connsiteY36" fmla="*/ 250087 h 671203"/>
                        <a:gd name="connsiteX37" fmla="*/ 106524 w 355365"/>
                        <a:gd name="connsiteY37" fmla="*/ 283584 h 671203"/>
                        <a:gd name="connsiteX38" fmla="*/ 82597 w 355365"/>
                        <a:gd name="connsiteY38" fmla="*/ 302726 h 671203"/>
                        <a:gd name="connsiteX39" fmla="*/ 77812 w 355365"/>
                        <a:gd name="connsiteY39" fmla="*/ 331439 h 671203"/>
                        <a:gd name="connsiteX40" fmla="*/ 106524 w 355365"/>
                        <a:gd name="connsiteY40" fmla="*/ 369722 h 671203"/>
                        <a:gd name="connsiteX41" fmla="*/ 106524 w 355365"/>
                        <a:gd name="connsiteY41" fmla="*/ 369722 h 671203"/>
                        <a:gd name="connsiteX42" fmla="*/ 111309 w 355365"/>
                        <a:gd name="connsiteY42" fmla="*/ 379293 h 671203"/>
                        <a:gd name="connsiteX43" fmla="*/ 125666 w 355365"/>
                        <a:gd name="connsiteY43" fmla="*/ 451074 h 671203"/>
                        <a:gd name="connsiteX44" fmla="*/ 125666 w 355365"/>
                        <a:gd name="connsiteY44" fmla="*/ 465430 h 671203"/>
                        <a:gd name="connsiteX45" fmla="*/ 149593 w 355365"/>
                        <a:gd name="connsiteY45" fmla="*/ 565924 h 671203"/>
                        <a:gd name="connsiteX46" fmla="*/ 254872 w 355365"/>
                        <a:gd name="connsiteY46" fmla="*/ 661632 h 671203"/>
                        <a:gd name="connsiteX47" fmla="*/ 254872 w 355365"/>
                        <a:gd name="connsiteY47" fmla="*/ 661632 h 671203"/>
                        <a:gd name="connsiteX48" fmla="*/ 274013 w 355365"/>
                        <a:gd name="connsiteY48" fmla="*/ 661632 h 671203"/>
                        <a:gd name="connsiteX49" fmla="*/ 321867 w 355365"/>
                        <a:gd name="connsiteY49" fmla="*/ 589851 h 671203"/>
                        <a:gd name="connsiteX50" fmla="*/ 321867 w 355365"/>
                        <a:gd name="connsiteY50" fmla="*/ 580280 h 671203"/>
                        <a:gd name="connsiteX51" fmla="*/ 336224 w 355365"/>
                        <a:gd name="connsiteY51" fmla="*/ 427147 h 671203"/>
                        <a:gd name="connsiteX52" fmla="*/ 331439 w 355365"/>
                        <a:gd name="connsiteY52" fmla="*/ 345795 h 671203"/>
                        <a:gd name="connsiteX53" fmla="*/ 293155 w 355365"/>
                        <a:gd name="connsiteY53" fmla="*/ 144807 h 671203"/>
                        <a:gd name="connsiteX54" fmla="*/ 269228 w 355365"/>
                        <a:gd name="connsiteY54" fmla="*/ 92168 h 671203"/>
                        <a:gd name="connsiteX55" fmla="*/ 226159 w 355365"/>
                        <a:gd name="connsiteY55" fmla="*/ 29958 h 671203"/>
                        <a:gd name="connsiteX56" fmla="*/ 226159 w 355365"/>
                        <a:gd name="connsiteY56" fmla="*/ 29958 h 671203"/>
                        <a:gd name="connsiteX57" fmla="*/ 178305 w 355365"/>
                        <a:gd name="connsiteY57" fmla="*/ 10816 h 671203"/>
                        <a:gd name="connsiteX58" fmla="*/ 116095 w 355365"/>
                        <a:gd name="connsiteY58" fmla="*/ 25172 h 671203"/>
                        <a:gd name="connsiteX59" fmla="*/ 92168 w 355365"/>
                        <a:gd name="connsiteY59" fmla="*/ 29958 h 671203"/>
                        <a:gd name="connsiteX60" fmla="*/ 63455 w 355365"/>
                        <a:gd name="connsiteY60" fmla="*/ 39528 h 671203"/>
                        <a:gd name="connsiteX61" fmla="*/ 25172 w 355365"/>
                        <a:gd name="connsiteY61" fmla="*/ 49099 h 671203"/>
                        <a:gd name="connsiteX62" fmla="*/ 20387 w 355365"/>
                        <a:gd name="connsiteY62" fmla="*/ 49099 h 671203"/>
                        <a:gd name="connsiteX63" fmla="*/ 1245 w 355365"/>
                        <a:gd name="connsiteY63" fmla="*/ 68241 h 671203"/>
                        <a:gd name="connsiteX64" fmla="*/ 20387 w 355365"/>
                        <a:gd name="connsiteY64" fmla="*/ 77812 h 671203"/>
                        <a:gd name="connsiteX65" fmla="*/ 29957 w 355365"/>
                        <a:gd name="connsiteY65" fmla="*/ 77812 h 671203"/>
                        <a:gd name="connsiteX66" fmla="*/ 44314 w 355365"/>
                        <a:gd name="connsiteY66" fmla="*/ 87382 h 67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55365" h="671203">
                          <a:moveTo>
                            <a:pt x="254872" y="671203"/>
                          </a:moveTo>
                          <a:lnTo>
                            <a:pt x="254872" y="671203"/>
                          </a:lnTo>
                          <a:cubicBezTo>
                            <a:pt x="192661" y="671203"/>
                            <a:pt x="159164" y="608993"/>
                            <a:pt x="140022" y="570709"/>
                          </a:cubicBezTo>
                          <a:cubicBezTo>
                            <a:pt x="125666" y="537212"/>
                            <a:pt x="120880" y="498928"/>
                            <a:pt x="116095" y="465430"/>
                          </a:cubicBezTo>
                          <a:cubicBezTo>
                            <a:pt x="116095" y="460645"/>
                            <a:pt x="116095" y="455859"/>
                            <a:pt x="116095" y="451074"/>
                          </a:cubicBezTo>
                          <a:cubicBezTo>
                            <a:pt x="111309" y="427147"/>
                            <a:pt x="111309" y="403220"/>
                            <a:pt x="101739" y="379293"/>
                          </a:cubicBezTo>
                          <a:cubicBezTo>
                            <a:pt x="101739" y="374507"/>
                            <a:pt x="96953" y="374507"/>
                            <a:pt x="96953" y="369722"/>
                          </a:cubicBezTo>
                          <a:cubicBezTo>
                            <a:pt x="82597" y="360151"/>
                            <a:pt x="68241" y="341010"/>
                            <a:pt x="63455" y="326653"/>
                          </a:cubicBezTo>
                          <a:cubicBezTo>
                            <a:pt x="58670" y="312297"/>
                            <a:pt x="63455" y="302726"/>
                            <a:pt x="73026" y="288370"/>
                          </a:cubicBezTo>
                          <a:cubicBezTo>
                            <a:pt x="82597" y="278799"/>
                            <a:pt x="92168" y="269228"/>
                            <a:pt x="101739" y="264443"/>
                          </a:cubicBezTo>
                          <a:cubicBezTo>
                            <a:pt x="116095" y="254872"/>
                            <a:pt x="125666" y="250087"/>
                            <a:pt x="130451" y="235730"/>
                          </a:cubicBezTo>
                          <a:cubicBezTo>
                            <a:pt x="140022" y="211803"/>
                            <a:pt x="140022" y="178305"/>
                            <a:pt x="125666" y="149593"/>
                          </a:cubicBezTo>
                          <a:cubicBezTo>
                            <a:pt x="116095" y="125666"/>
                            <a:pt x="92168" y="106524"/>
                            <a:pt x="68241" y="96953"/>
                          </a:cubicBezTo>
                          <a:cubicBezTo>
                            <a:pt x="58670" y="92168"/>
                            <a:pt x="49099" y="92168"/>
                            <a:pt x="39528" y="87382"/>
                          </a:cubicBezTo>
                          <a:cubicBezTo>
                            <a:pt x="39528" y="87382"/>
                            <a:pt x="34742" y="87382"/>
                            <a:pt x="34742" y="87382"/>
                          </a:cubicBezTo>
                          <a:cubicBezTo>
                            <a:pt x="29957" y="87382"/>
                            <a:pt x="25172" y="87382"/>
                            <a:pt x="25172" y="87382"/>
                          </a:cubicBezTo>
                          <a:cubicBezTo>
                            <a:pt x="20387" y="87382"/>
                            <a:pt x="1245" y="87382"/>
                            <a:pt x="1245" y="68241"/>
                          </a:cubicBezTo>
                          <a:cubicBezTo>
                            <a:pt x="-3540" y="49099"/>
                            <a:pt x="15601" y="44314"/>
                            <a:pt x="29957" y="39528"/>
                          </a:cubicBezTo>
                          <a:lnTo>
                            <a:pt x="34742" y="39528"/>
                          </a:lnTo>
                          <a:cubicBezTo>
                            <a:pt x="49099" y="34743"/>
                            <a:pt x="63455" y="29958"/>
                            <a:pt x="73026" y="29958"/>
                          </a:cubicBezTo>
                          <a:cubicBezTo>
                            <a:pt x="82597" y="25172"/>
                            <a:pt x="92168" y="25172"/>
                            <a:pt x="101739" y="20387"/>
                          </a:cubicBezTo>
                          <a:cubicBezTo>
                            <a:pt x="111309" y="20387"/>
                            <a:pt x="116095" y="15601"/>
                            <a:pt x="125666" y="15601"/>
                          </a:cubicBezTo>
                          <a:cubicBezTo>
                            <a:pt x="144807" y="10816"/>
                            <a:pt x="168734" y="1245"/>
                            <a:pt x="187876" y="1245"/>
                          </a:cubicBezTo>
                          <a:cubicBezTo>
                            <a:pt x="216588" y="-3541"/>
                            <a:pt x="226159" y="6030"/>
                            <a:pt x="245301" y="20387"/>
                          </a:cubicBezTo>
                          <a:lnTo>
                            <a:pt x="245301" y="20387"/>
                          </a:lnTo>
                          <a:cubicBezTo>
                            <a:pt x="264443" y="39528"/>
                            <a:pt x="278799" y="58670"/>
                            <a:pt x="288370" y="82597"/>
                          </a:cubicBezTo>
                          <a:cubicBezTo>
                            <a:pt x="297940" y="101739"/>
                            <a:pt x="302726" y="116095"/>
                            <a:pt x="312297" y="135237"/>
                          </a:cubicBezTo>
                          <a:cubicBezTo>
                            <a:pt x="336224" y="202232"/>
                            <a:pt x="345795" y="274014"/>
                            <a:pt x="350580" y="336224"/>
                          </a:cubicBezTo>
                          <a:cubicBezTo>
                            <a:pt x="350580" y="369722"/>
                            <a:pt x="355366" y="393649"/>
                            <a:pt x="355366" y="417576"/>
                          </a:cubicBezTo>
                          <a:cubicBezTo>
                            <a:pt x="355366" y="475001"/>
                            <a:pt x="350580" y="527641"/>
                            <a:pt x="341010" y="570709"/>
                          </a:cubicBezTo>
                          <a:lnTo>
                            <a:pt x="341010" y="580280"/>
                          </a:lnTo>
                          <a:cubicBezTo>
                            <a:pt x="331439" y="613778"/>
                            <a:pt x="326653" y="652062"/>
                            <a:pt x="283585" y="661632"/>
                          </a:cubicBezTo>
                          <a:cubicBezTo>
                            <a:pt x="269228" y="671203"/>
                            <a:pt x="259658" y="671203"/>
                            <a:pt x="254872" y="671203"/>
                          </a:cubicBezTo>
                          <a:close/>
                          <a:moveTo>
                            <a:pt x="44314" y="87382"/>
                          </a:moveTo>
                          <a:cubicBezTo>
                            <a:pt x="53885" y="87382"/>
                            <a:pt x="63455" y="92168"/>
                            <a:pt x="77812" y="96953"/>
                          </a:cubicBezTo>
                          <a:cubicBezTo>
                            <a:pt x="106524" y="106524"/>
                            <a:pt x="125666" y="125666"/>
                            <a:pt x="140022" y="154378"/>
                          </a:cubicBezTo>
                          <a:cubicBezTo>
                            <a:pt x="154378" y="183091"/>
                            <a:pt x="154378" y="221374"/>
                            <a:pt x="140022" y="250087"/>
                          </a:cubicBezTo>
                          <a:cubicBezTo>
                            <a:pt x="130451" y="264443"/>
                            <a:pt x="120880" y="274014"/>
                            <a:pt x="106524" y="283584"/>
                          </a:cubicBezTo>
                          <a:cubicBezTo>
                            <a:pt x="96953" y="288370"/>
                            <a:pt x="87382" y="297941"/>
                            <a:pt x="82597" y="302726"/>
                          </a:cubicBezTo>
                          <a:cubicBezTo>
                            <a:pt x="77812" y="312297"/>
                            <a:pt x="73026" y="321868"/>
                            <a:pt x="77812" y="331439"/>
                          </a:cubicBezTo>
                          <a:cubicBezTo>
                            <a:pt x="82597" y="345795"/>
                            <a:pt x="92168" y="360151"/>
                            <a:pt x="106524" y="369722"/>
                          </a:cubicBezTo>
                          <a:cubicBezTo>
                            <a:pt x="106524" y="369722"/>
                            <a:pt x="106524" y="369722"/>
                            <a:pt x="106524" y="369722"/>
                          </a:cubicBezTo>
                          <a:cubicBezTo>
                            <a:pt x="111309" y="374507"/>
                            <a:pt x="111309" y="379293"/>
                            <a:pt x="111309" y="379293"/>
                          </a:cubicBezTo>
                          <a:cubicBezTo>
                            <a:pt x="120880" y="403220"/>
                            <a:pt x="120880" y="427147"/>
                            <a:pt x="125666" y="451074"/>
                          </a:cubicBezTo>
                          <a:cubicBezTo>
                            <a:pt x="125666" y="455859"/>
                            <a:pt x="125666" y="460645"/>
                            <a:pt x="125666" y="465430"/>
                          </a:cubicBezTo>
                          <a:cubicBezTo>
                            <a:pt x="130451" y="498928"/>
                            <a:pt x="135236" y="532426"/>
                            <a:pt x="149593" y="565924"/>
                          </a:cubicBezTo>
                          <a:cubicBezTo>
                            <a:pt x="163949" y="599422"/>
                            <a:pt x="197447" y="661632"/>
                            <a:pt x="254872" y="661632"/>
                          </a:cubicBezTo>
                          <a:lnTo>
                            <a:pt x="254872" y="661632"/>
                          </a:lnTo>
                          <a:cubicBezTo>
                            <a:pt x="259658" y="661632"/>
                            <a:pt x="269228" y="661632"/>
                            <a:pt x="274013" y="661632"/>
                          </a:cubicBezTo>
                          <a:cubicBezTo>
                            <a:pt x="307512" y="652062"/>
                            <a:pt x="317083" y="623349"/>
                            <a:pt x="321867" y="589851"/>
                          </a:cubicBezTo>
                          <a:lnTo>
                            <a:pt x="321867" y="580280"/>
                          </a:lnTo>
                          <a:cubicBezTo>
                            <a:pt x="331439" y="537212"/>
                            <a:pt x="336224" y="484572"/>
                            <a:pt x="336224" y="427147"/>
                          </a:cubicBezTo>
                          <a:cubicBezTo>
                            <a:pt x="336224" y="403220"/>
                            <a:pt x="336224" y="379293"/>
                            <a:pt x="331439" y="345795"/>
                          </a:cubicBezTo>
                          <a:cubicBezTo>
                            <a:pt x="326653" y="283584"/>
                            <a:pt x="317083" y="211803"/>
                            <a:pt x="293155" y="144807"/>
                          </a:cubicBezTo>
                          <a:cubicBezTo>
                            <a:pt x="288370" y="125666"/>
                            <a:pt x="278799" y="111309"/>
                            <a:pt x="269228" y="92168"/>
                          </a:cubicBezTo>
                          <a:cubicBezTo>
                            <a:pt x="259658" y="68241"/>
                            <a:pt x="245301" y="49099"/>
                            <a:pt x="226159" y="29958"/>
                          </a:cubicBezTo>
                          <a:lnTo>
                            <a:pt x="226159" y="29958"/>
                          </a:lnTo>
                          <a:cubicBezTo>
                            <a:pt x="207018" y="10816"/>
                            <a:pt x="202232" y="6030"/>
                            <a:pt x="178305" y="10816"/>
                          </a:cubicBezTo>
                          <a:cubicBezTo>
                            <a:pt x="159164" y="15601"/>
                            <a:pt x="135236" y="20387"/>
                            <a:pt x="116095" y="25172"/>
                          </a:cubicBezTo>
                          <a:cubicBezTo>
                            <a:pt x="106524" y="25172"/>
                            <a:pt x="101739" y="29958"/>
                            <a:pt x="92168" y="29958"/>
                          </a:cubicBezTo>
                          <a:cubicBezTo>
                            <a:pt x="87382" y="29958"/>
                            <a:pt x="73026" y="34743"/>
                            <a:pt x="63455" y="39528"/>
                          </a:cubicBezTo>
                          <a:cubicBezTo>
                            <a:pt x="49099" y="44314"/>
                            <a:pt x="34742" y="44314"/>
                            <a:pt x="25172" y="49099"/>
                          </a:cubicBezTo>
                          <a:lnTo>
                            <a:pt x="20387" y="49099"/>
                          </a:lnTo>
                          <a:cubicBezTo>
                            <a:pt x="6030" y="53885"/>
                            <a:pt x="-3540" y="58670"/>
                            <a:pt x="1245" y="68241"/>
                          </a:cubicBezTo>
                          <a:cubicBezTo>
                            <a:pt x="1245" y="77812"/>
                            <a:pt x="6030" y="77812"/>
                            <a:pt x="20387" y="77812"/>
                          </a:cubicBezTo>
                          <a:cubicBezTo>
                            <a:pt x="25172" y="77812"/>
                            <a:pt x="29957" y="77812"/>
                            <a:pt x="29957" y="77812"/>
                          </a:cubicBezTo>
                          <a:cubicBezTo>
                            <a:pt x="39528" y="87382"/>
                            <a:pt x="44314" y="87382"/>
                            <a:pt x="44314" y="87382"/>
                          </a:cubicBezTo>
                          <a:close/>
                        </a:path>
                      </a:pathLst>
                    </a:custGeom>
                    <a:solidFill>
                      <a:srgbClr val="1C2342"/>
                    </a:solidFill>
                    <a:ln w="47824" cap="flat">
                      <a:noFill/>
                      <a:prstDash val="solid"/>
                      <a:miter/>
                    </a:ln>
                  </p:spPr>
                  <p:txBody>
                    <a:bodyPr rtlCol="0" anchor="ctr"/>
                    <a:lstStyle/>
                    <a:p>
                      <a:endParaRPr lang="en-US"/>
                    </a:p>
                  </p:txBody>
                </p:sp>
              </p:grpSp>
              <p:sp>
                <p:nvSpPr>
                  <p:cNvPr id="349" name="Freeform: Shape 348">
                    <a:extLst>
                      <a:ext uri="{FF2B5EF4-FFF2-40B4-BE49-F238E27FC236}">
                        <a16:creationId xmlns:a16="http://schemas.microsoft.com/office/drawing/2014/main" xmlns="" id="{676E0624-E647-4B63-B625-751A2863C521}"/>
                      </a:ext>
                    </a:extLst>
                  </p:cNvPr>
                  <p:cNvSpPr/>
                  <p:nvPr/>
                </p:nvSpPr>
                <p:spPr>
                  <a:xfrm>
                    <a:off x="11354862" y="9012259"/>
                    <a:ext cx="344549" cy="668776"/>
                  </a:xfrm>
                  <a:custGeom>
                    <a:avLst/>
                    <a:gdLst>
                      <a:gd name="connsiteX0" fmla="*/ 344550 w 344549"/>
                      <a:gd name="connsiteY0" fmla="*/ 418057 h 668776"/>
                      <a:gd name="connsiteX1" fmla="*/ 339765 w 344549"/>
                      <a:gd name="connsiteY1" fmla="*/ 336705 h 668776"/>
                      <a:gd name="connsiteX2" fmla="*/ 301481 w 344549"/>
                      <a:gd name="connsiteY2" fmla="*/ 135717 h 668776"/>
                      <a:gd name="connsiteX3" fmla="*/ 277554 w 344549"/>
                      <a:gd name="connsiteY3" fmla="*/ 83078 h 668776"/>
                      <a:gd name="connsiteX4" fmla="*/ 234486 w 344549"/>
                      <a:gd name="connsiteY4" fmla="*/ 20868 h 668776"/>
                      <a:gd name="connsiteX5" fmla="*/ 181846 w 344549"/>
                      <a:gd name="connsiteY5" fmla="*/ 1726 h 668776"/>
                      <a:gd name="connsiteX6" fmla="*/ 95708 w 344549"/>
                      <a:gd name="connsiteY6" fmla="*/ 25653 h 668776"/>
                      <a:gd name="connsiteX7" fmla="*/ 66996 w 344549"/>
                      <a:gd name="connsiteY7" fmla="*/ 35224 h 668776"/>
                      <a:gd name="connsiteX8" fmla="*/ 28713 w 344549"/>
                      <a:gd name="connsiteY8" fmla="*/ 44795 h 668776"/>
                      <a:gd name="connsiteX9" fmla="*/ 0 w 344549"/>
                      <a:gd name="connsiteY9" fmla="*/ 68722 h 668776"/>
                      <a:gd name="connsiteX10" fmla="*/ 38283 w 344549"/>
                      <a:gd name="connsiteY10" fmla="*/ 83078 h 668776"/>
                      <a:gd name="connsiteX11" fmla="*/ 66996 w 344549"/>
                      <a:gd name="connsiteY11" fmla="*/ 92649 h 668776"/>
                      <a:gd name="connsiteX12" fmla="*/ 124421 w 344549"/>
                      <a:gd name="connsiteY12" fmla="*/ 150074 h 668776"/>
                      <a:gd name="connsiteX13" fmla="*/ 129206 w 344549"/>
                      <a:gd name="connsiteY13" fmla="*/ 240997 h 668776"/>
                      <a:gd name="connsiteX14" fmla="*/ 71781 w 344549"/>
                      <a:gd name="connsiteY14" fmla="*/ 293636 h 668776"/>
                      <a:gd name="connsiteX15" fmla="*/ 66996 w 344549"/>
                      <a:gd name="connsiteY15" fmla="*/ 298422 h 668776"/>
                      <a:gd name="connsiteX16" fmla="*/ 100494 w 344549"/>
                      <a:gd name="connsiteY16" fmla="*/ 284066 h 668776"/>
                      <a:gd name="connsiteX17" fmla="*/ 172275 w 344549"/>
                      <a:gd name="connsiteY17" fmla="*/ 284066 h 668776"/>
                      <a:gd name="connsiteX18" fmla="*/ 181846 w 344549"/>
                      <a:gd name="connsiteY18" fmla="*/ 212284 h 668776"/>
                      <a:gd name="connsiteX19" fmla="*/ 177060 w 344549"/>
                      <a:gd name="connsiteY19" fmla="*/ 159644 h 668776"/>
                      <a:gd name="connsiteX20" fmla="*/ 196202 w 344549"/>
                      <a:gd name="connsiteY20" fmla="*/ 145288 h 668776"/>
                      <a:gd name="connsiteX21" fmla="*/ 239271 w 344549"/>
                      <a:gd name="connsiteY21" fmla="*/ 202713 h 668776"/>
                      <a:gd name="connsiteX22" fmla="*/ 267984 w 344549"/>
                      <a:gd name="connsiteY22" fmla="*/ 303207 h 668776"/>
                      <a:gd name="connsiteX23" fmla="*/ 205773 w 344549"/>
                      <a:gd name="connsiteY23" fmla="*/ 657328 h 668776"/>
                      <a:gd name="connsiteX24" fmla="*/ 267984 w 344549"/>
                      <a:gd name="connsiteY24" fmla="*/ 666899 h 668776"/>
                      <a:gd name="connsiteX25" fmla="*/ 320623 w 344549"/>
                      <a:gd name="connsiteY25" fmla="*/ 580761 h 668776"/>
                      <a:gd name="connsiteX26" fmla="*/ 344550 w 344549"/>
                      <a:gd name="connsiteY26" fmla="*/ 418057 h 66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44549" h="668776">
                        <a:moveTo>
                          <a:pt x="344550" y="418057"/>
                        </a:moveTo>
                        <a:cubicBezTo>
                          <a:pt x="344550" y="389345"/>
                          <a:pt x="344550" y="365418"/>
                          <a:pt x="339765" y="336705"/>
                        </a:cubicBezTo>
                        <a:cubicBezTo>
                          <a:pt x="334979" y="269709"/>
                          <a:pt x="325409" y="202713"/>
                          <a:pt x="301481" y="135717"/>
                        </a:cubicBezTo>
                        <a:cubicBezTo>
                          <a:pt x="296696" y="116576"/>
                          <a:pt x="287125" y="102220"/>
                          <a:pt x="277554" y="83078"/>
                        </a:cubicBezTo>
                        <a:cubicBezTo>
                          <a:pt x="267984" y="59151"/>
                          <a:pt x="253627" y="40009"/>
                          <a:pt x="234486" y="20868"/>
                        </a:cubicBezTo>
                        <a:cubicBezTo>
                          <a:pt x="215344" y="1726"/>
                          <a:pt x="210559" y="-3059"/>
                          <a:pt x="181846" y="1726"/>
                        </a:cubicBezTo>
                        <a:cubicBezTo>
                          <a:pt x="153133" y="6511"/>
                          <a:pt x="124421" y="16082"/>
                          <a:pt x="95708" y="25653"/>
                        </a:cubicBezTo>
                        <a:cubicBezTo>
                          <a:pt x="86138" y="30438"/>
                          <a:pt x="76567" y="30438"/>
                          <a:pt x="66996" y="35224"/>
                        </a:cubicBezTo>
                        <a:cubicBezTo>
                          <a:pt x="52640" y="40009"/>
                          <a:pt x="43069" y="40009"/>
                          <a:pt x="28713" y="44795"/>
                        </a:cubicBezTo>
                        <a:cubicBezTo>
                          <a:pt x="19142" y="49580"/>
                          <a:pt x="0" y="54365"/>
                          <a:pt x="0" y="68722"/>
                        </a:cubicBezTo>
                        <a:cubicBezTo>
                          <a:pt x="4786" y="87863"/>
                          <a:pt x="23927" y="83078"/>
                          <a:pt x="38283" y="83078"/>
                        </a:cubicBezTo>
                        <a:cubicBezTo>
                          <a:pt x="47854" y="83078"/>
                          <a:pt x="57425" y="87863"/>
                          <a:pt x="66996" y="92649"/>
                        </a:cubicBezTo>
                        <a:cubicBezTo>
                          <a:pt x="95708" y="102220"/>
                          <a:pt x="114850" y="121361"/>
                          <a:pt x="124421" y="150074"/>
                        </a:cubicBezTo>
                        <a:cubicBezTo>
                          <a:pt x="138778" y="178786"/>
                          <a:pt x="138778" y="212284"/>
                          <a:pt x="129206" y="240997"/>
                        </a:cubicBezTo>
                        <a:cubicBezTo>
                          <a:pt x="114850" y="264924"/>
                          <a:pt x="86138" y="269709"/>
                          <a:pt x="71781" y="293636"/>
                        </a:cubicBezTo>
                        <a:cubicBezTo>
                          <a:pt x="71781" y="293636"/>
                          <a:pt x="66996" y="298422"/>
                          <a:pt x="66996" y="298422"/>
                        </a:cubicBezTo>
                        <a:cubicBezTo>
                          <a:pt x="76567" y="288851"/>
                          <a:pt x="86138" y="284066"/>
                          <a:pt x="100494" y="284066"/>
                        </a:cubicBezTo>
                        <a:cubicBezTo>
                          <a:pt x="124421" y="284066"/>
                          <a:pt x="148348" y="293636"/>
                          <a:pt x="172275" y="284066"/>
                        </a:cubicBezTo>
                        <a:cubicBezTo>
                          <a:pt x="200987" y="274495"/>
                          <a:pt x="186632" y="236211"/>
                          <a:pt x="181846" y="212284"/>
                        </a:cubicBezTo>
                        <a:cubicBezTo>
                          <a:pt x="177060" y="197928"/>
                          <a:pt x="167490" y="174001"/>
                          <a:pt x="177060" y="159644"/>
                        </a:cubicBezTo>
                        <a:cubicBezTo>
                          <a:pt x="181846" y="154859"/>
                          <a:pt x="186632" y="145288"/>
                          <a:pt x="196202" y="145288"/>
                        </a:cubicBezTo>
                        <a:cubicBezTo>
                          <a:pt x="220130" y="150074"/>
                          <a:pt x="234486" y="183572"/>
                          <a:pt x="239271" y="202713"/>
                        </a:cubicBezTo>
                        <a:cubicBezTo>
                          <a:pt x="253627" y="236211"/>
                          <a:pt x="263198" y="269709"/>
                          <a:pt x="267984" y="303207"/>
                        </a:cubicBezTo>
                        <a:cubicBezTo>
                          <a:pt x="277554" y="374988"/>
                          <a:pt x="311052" y="628615"/>
                          <a:pt x="205773" y="657328"/>
                        </a:cubicBezTo>
                        <a:cubicBezTo>
                          <a:pt x="224914" y="666899"/>
                          <a:pt x="244057" y="671684"/>
                          <a:pt x="267984" y="666899"/>
                        </a:cubicBezTo>
                        <a:cubicBezTo>
                          <a:pt x="311052" y="657328"/>
                          <a:pt x="315838" y="619045"/>
                          <a:pt x="320623" y="580761"/>
                        </a:cubicBezTo>
                        <a:cubicBezTo>
                          <a:pt x="339765" y="523336"/>
                          <a:pt x="344550" y="470697"/>
                          <a:pt x="344550" y="418057"/>
                        </a:cubicBezTo>
                        <a:close/>
                      </a:path>
                    </a:pathLst>
                  </a:custGeom>
                  <a:solidFill>
                    <a:srgbClr val="19477B">
                      <a:alpha val="50000"/>
                    </a:srgbClr>
                  </a:solidFill>
                  <a:ln w="47824" cap="flat">
                    <a:noFill/>
                    <a:prstDash val="solid"/>
                    <a:miter/>
                  </a:ln>
                </p:spPr>
                <p:txBody>
                  <a:bodyPr rtlCol="0" anchor="ctr"/>
                  <a:lstStyle/>
                  <a:p>
                    <a:endParaRPr lang="en-US"/>
                  </a:p>
                </p:txBody>
              </p:sp>
              <p:grpSp>
                <p:nvGrpSpPr>
                  <p:cNvPr id="350" name="Graphic 3">
                    <a:extLst>
                      <a:ext uri="{FF2B5EF4-FFF2-40B4-BE49-F238E27FC236}">
                        <a16:creationId xmlns:a16="http://schemas.microsoft.com/office/drawing/2014/main" xmlns="" id="{9937C922-9D23-43A3-A902-3432CE41ECD6}"/>
                      </a:ext>
                    </a:extLst>
                  </p:cNvPr>
                  <p:cNvGrpSpPr/>
                  <p:nvPr/>
                </p:nvGrpSpPr>
                <p:grpSpPr>
                  <a:xfrm>
                    <a:off x="11512781" y="9003169"/>
                    <a:ext cx="193294" cy="671203"/>
                    <a:chOff x="11512781" y="9003169"/>
                    <a:chExt cx="193294" cy="671203"/>
                  </a:xfrm>
                </p:grpSpPr>
                <p:sp>
                  <p:nvSpPr>
                    <p:cNvPr id="352" name="Freeform: Shape 351">
                      <a:extLst>
                        <a:ext uri="{FF2B5EF4-FFF2-40B4-BE49-F238E27FC236}">
                          <a16:creationId xmlns:a16="http://schemas.microsoft.com/office/drawing/2014/main" xmlns="" id="{75099598-04F5-475D-98A9-C595EAA6F300}"/>
                        </a:ext>
                      </a:extLst>
                    </p:cNvPr>
                    <p:cNvSpPr/>
                    <p:nvPr/>
                  </p:nvSpPr>
                  <p:spPr>
                    <a:xfrm>
                      <a:off x="11522352" y="9012259"/>
                      <a:ext cx="183723" cy="660916"/>
                    </a:xfrm>
                    <a:custGeom>
                      <a:avLst/>
                      <a:gdLst>
                        <a:gd name="connsiteX0" fmla="*/ 181846 w 183723"/>
                        <a:gd name="connsiteY0" fmla="*/ 422842 h 660916"/>
                        <a:gd name="connsiteX1" fmla="*/ 157919 w 183723"/>
                        <a:gd name="connsiteY1" fmla="*/ 226640 h 660916"/>
                        <a:gd name="connsiteX2" fmla="*/ 133992 w 183723"/>
                        <a:gd name="connsiteY2" fmla="*/ 135717 h 660916"/>
                        <a:gd name="connsiteX3" fmla="*/ 110065 w 183723"/>
                        <a:gd name="connsiteY3" fmla="*/ 83078 h 660916"/>
                        <a:gd name="connsiteX4" fmla="*/ 66996 w 183723"/>
                        <a:gd name="connsiteY4" fmla="*/ 20868 h 660916"/>
                        <a:gd name="connsiteX5" fmla="*/ 14356 w 183723"/>
                        <a:gd name="connsiteY5" fmla="*/ 1726 h 660916"/>
                        <a:gd name="connsiteX6" fmla="*/ 0 w 183723"/>
                        <a:gd name="connsiteY6" fmla="*/ 6511 h 660916"/>
                        <a:gd name="connsiteX7" fmla="*/ 90923 w 183723"/>
                        <a:gd name="connsiteY7" fmla="*/ 140503 h 660916"/>
                        <a:gd name="connsiteX8" fmla="*/ 143563 w 183723"/>
                        <a:gd name="connsiteY8" fmla="*/ 408486 h 660916"/>
                        <a:gd name="connsiteX9" fmla="*/ 143563 w 183723"/>
                        <a:gd name="connsiteY9" fmla="*/ 556834 h 660916"/>
                        <a:gd name="connsiteX10" fmla="*/ 66996 w 183723"/>
                        <a:gd name="connsiteY10" fmla="*/ 657328 h 660916"/>
                        <a:gd name="connsiteX11" fmla="*/ 110065 w 183723"/>
                        <a:gd name="connsiteY11" fmla="*/ 657328 h 660916"/>
                        <a:gd name="connsiteX12" fmla="*/ 172275 w 183723"/>
                        <a:gd name="connsiteY12" fmla="*/ 595118 h 660916"/>
                        <a:gd name="connsiteX13" fmla="*/ 181846 w 183723"/>
                        <a:gd name="connsiteY13" fmla="*/ 422842 h 660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723" h="660916">
                          <a:moveTo>
                            <a:pt x="181846" y="422842"/>
                          </a:moveTo>
                          <a:cubicBezTo>
                            <a:pt x="181846" y="355847"/>
                            <a:pt x="167490" y="293636"/>
                            <a:pt x="157919" y="226640"/>
                          </a:cubicBezTo>
                          <a:cubicBezTo>
                            <a:pt x="153133" y="193143"/>
                            <a:pt x="143563" y="164430"/>
                            <a:pt x="133992" y="135717"/>
                          </a:cubicBezTo>
                          <a:cubicBezTo>
                            <a:pt x="129206" y="116576"/>
                            <a:pt x="119635" y="102220"/>
                            <a:pt x="110065" y="83078"/>
                          </a:cubicBezTo>
                          <a:cubicBezTo>
                            <a:pt x="100494" y="59151"/>
                            <a:pt x="86138" y="40009"/>
                            <a:pt x="66996" y="20868"/>
                          </a:cubicBezTo>
                          <a:cubicBezTo>
                            <a:pt x="47854" y="1726"/>
                            <a:pt x="43069" y="-3059"/>
                            <a:pt x="14356" y="1726"/>
                          </a:cubicBezTo>
                          <a:cubicBezTo>
                            <a:pt x="9571" y="1726"/>
                            <a:pt x="4786" y="1726"/>
                            <a:pt x="0" y="6511"/>
                          </a:cubicBezTo>
                          <a:cubicBezTo>
                            <a:pt x="43069" y="40009"/>
                            <a:pt x="71781" y="87863"/>
                            <a:pt x="90923" y="140503"/>
                          </a:cubicBezTo>
                          <a:cubicBezTo>
                            <a:pt x="119635" y="226640"/>
                            <a:pt x="138778" y="317563"/>
                            <a:pt x="143563" y="408486"/>
                          </a:cubicBezTo>
                          <a:cubicBezTo>
                            <a:pt x="148348" y="456341"/>
                            <a:pt x="153133" y="508980"/>
                            <a:pt x="143563" y="556834"/>
                          </a:cubicBezTo>
                          <a:cubicBezTo>
                            <a:pt x="138778" y="590332"/>
                            <a:pt x="110065" y="662113"/>
                            <a:pt x="66996" y="657328"/>
                          </a:cubicBezTo>
                          <a:cubicBezTo>
                            <a:pt x="81352" y="662113"/>
                            <a:pt x="95708" y="662113"/>
                            <a:pt x="110065" y="657328"/>
                          </a:cubicBezTo>
                          <a:cubicBezTo>
                            <a:pt x="153133" y="647757"/>
                            <a:pt x="162705" y="628615"/>
                            <a:pt x="172275" y="595118"/>
                          </a:cubicBezTo>
                          <a:cubicBezTo>
                            <a:pt x="181846" y="537692"/>
                            <a:pt x="186632" y="480268"/>
                            <a:pt x="181846" y="422842"/>
                          </a:cubicBezTo>
                          <a:close/>
                        </a:path>
                      </a:pathLst>
                    </a:custGeom>
                    <a:solidFill>
                      <a:srgbClr val="E9E2D0"/>
                    </a:solidFill>
                    <a:ln w="47824" cap="flat">
                      <a:noFill/>
                      <a:prstDash val="solid"/>
                      <a:miter/>
                    </a:ln>
                  </p:spPr>
                  <p:txBody>
                    <a:bodyPr rtlCol="0" anchor="ctr"/>
                    <a:lstStyle/>
                    <a:p>
                      <a:endParaRPr lang="en-US"/>
                    </a:p>
                  </p:txBody>
                </p:sp>
                <p:sp>
                  <p:nvSpPr>
                    <p:cNvPr id="353" name="Freeform: Shape 352">
                      <a:extLst>
                        <a:ext uri="{FF2B5EF4-FFF2-40B4-BE49-F238E27FC236}">
                          <a16:creationId xmlns:a16="http://schemas.microsoft.com/office/drawing/2014/main" xmlns="" id="{964FD8C1-CE03-49E1-9A7F-2DABD6A9904C}"/>
                        </a:ext>
                      </a:extLst>
                    </p:cNvPr>
                    <p:cNvSpPr/>
                    <p:nvPr/>
                  </p:nvSpPr>
                  <p:spPr>
                    <a:xfrm>
                      <a:off x="11512781" y="9003169"/>
                      <a:ext cx="191416" cy="671203"/>
                    </a:xfrm>
                    <a:custGeom>
                      <a:avLst/>
                      <a:gdLst>
                        <a:gd name="connsiteX0" fmla="*/ 95708 w 191416"/>
                        <a:gd name="connsiteY0" fmla="*/ 671203 h 671203"/>
                        <a:gd name="connsiteX1" fmla="*/ 95708 w 191416"/>
                        <a:gd name="connsiteY1" fmla="*/ 671203 h 671203"/>
                        <a:gd name="connsiteX2" fmla="*/ 71781 w 191416"/>
                        <a:gd name="connsiteY2" fmla="*/ 666418 h 671203"/>
                        <a:gd name="connsiteX3" fmla="*/ 66996 w 191416"/>
                        <a:gd name="connsiteY3" fmla="*/ 661632 h 671203"/>
                        <a:gd name="connsiteX4" fmla="*/ 71781 w 191416"/>
                        <a:gd name="connsiteY4" fmla="*/ 656847 h 671203"/>
                        <a:gd name="connsiteX5" fmla="*/ 143563 w 191416"/>
                        <a:gd name="connsiteY5" fmla="*/ 561139 h 671203"/>
                        <a:gd name="connsiteX6" fmla="*/ 143563 w 191416"/>
                        <a:gd name="connsiteY6" fmla="*/ 436718 h 671203"/>
                        <a:gd name="connsiteX7" fmla="*/ 143563 w 191416"/>
                        <a:gd name="connsiteY7" fmla="*/ 412791 h 671203"/>
                        <a:gd name="connsiteX8" fmla="*/ 90923 w 191416"/>
                        <a:gd name="connsiteY8" fmla="*/ 149593 h 671203"/>
                        <a:gd name="connsiteX9" fmla="*/ 0 w 191416"/>
                        <a:gd name="connsiteY9" fmla="*/ 15601 h 671203"/>
                        <a:gd name="connsiteX10" fmla="*/ 0 w 191416"/>
                        <a:gd name="connsiteY10" fmla="*/ 10816 h 671203"/>
                        <a:gd name="connsiteX11" fmla="*/ 4786 w 191416"/>
                        <a:gd name="connsiteY11" fmla="*/ 6030 h 671203"/>
                        <a:gd name="connsiteX12" fmla="*/ 4786 w 191416"/>
                        <a:gd name="connsiteY12" fmla="*/ 6030 h 671203"/>
                        <a:gd name="connsiteX13" fmla="*/ 19141 w 191416"/>
                        <a:gd name="connsiteY13" fmla="*/ 1245 h 671203"/>
                        <a:gd name="connsiteX14" fmla="*/ 76567 w 191416"/>
                        <a:gd name="connsiteY14" fmla="*/ 20387 h 671203"/>
                        <a:gd name="connsiteX15" fmla="*/ 76567 w 191416"/>
                        <a:gd name="connsiteY15" fmla="*/ 20387 h 671203"/>
                        <a:gd name="connsiteX16" fmla="*/ 119635 w 191416"/>
                        <a:gd name="connsiteY16" fmla="*/ 82597 h 671203"/>
                        <a:gd name="connsiteX17" fmla="*/ 143563 w 191416"/>
                        <a:gd name="connsiteY17" fmla="*/ 135237 h 671203"/>
                        <a:gd name="connsiteX18" fmla="*/ 167490 w 191416"/>
                        <a:gd name="connsiteY18" fmla="*/ 226160 h 671203"/>
                        <a:gd name="connsiteX19" fmla="*/ 191417 w 191416"/>
                        <a:gd name="connsiteY19" fmla="*/ 422362 h 671203"/>
                        <a:gd name="connsiteX20" fmla="*/ 177060 w 191416"/>
                        <a:gd name="connsiteY20" fmla="*/ 594636 h 671203"/>
                        <a:gd name="connsiteX21" fmla="*/ 110065 w 191416"/>
                        <a:gd name="connsiteY21" fmla="*/ 661632 h 671203"/>
                        <a:gd name="connsiteX22" fmla="*/ 95708 w 191416"/>
                        <a:gd name="connsiteY22" fmla="*/ 671203 h 671203"/>
                        <a:gd name="connsiteX23" fmla="*/ 19141 w 191416"/>
                        <a:gd name="connsiteY23" fmla="*/ 15601 h 671203"/>
                        <a:gd name="connsiteX24" fmla="*/ 105279 w 191416"/>
                        <a:gd name="connsiteY24" fmla="*/ 144807 h 671203"/>
                        <a:gd name="connsiteX25" fmla="*/ 157919 w 191416"/>
                        <a:gd name="connsiteY25" fmla="*/ 412791 h 671203"/>
                        <a:gd name="connsiteX26" fmla="*/ 157919 w 191416"/>
                        <a:gd name="connsiteY26" fmla="*/ 436718 h 671203"/>
                        <a:gd name="connsiteX27" fmla="*/ 157919 w 191416"/>
                        <a:gd name="connsiteY27" fmla="*/ 565924 h 671203"/>
                        <a:gd name="connsiteX28" fmla="*/ 105279 w 191416"/>
                        <a:gd name="connsiteY28" fmla="*/ 661632 h 671203"/>
                        <a:gd name="connsiteX29" fmla="*/ 119635 w 191416"/>
                        <a:gd name="connsiteY29" fmla="*/ 661632 h 671203"/>
                        <a:gd name="connsiteX30" fmla="*/ 177060 w 191416"/>
                        <a:gd name="connsiteY30" fmla="*/ 599422 h 671203"/>
                        <a:gd name="connsiteX31" fmla="*/ 191417 w 191416"/>
                        <a:gd name="connsiteY31" fmla="*/ 431932 h 671203"/>
                        <a:gd name="connsiteX32" fmla="*/ 167490 w 191416"/>
                        <a:gd name="connsiteY32" fmla="*/ 235730 h 671203"/>
                        <a:gd name="connsiteX33" fmla="*/ 143563 w 191416"/>
                        <a:gd name="connsiteY33" fmla="*/ 144807 h 671203"/>
                        <a:gd name="connsiteX34" fmla="*/ 119635 w 191416"/>
                        <a:gd name="connsiteY34" fmla="*/ 92168 h 671203"/>
                        <a:gd name="connsiteX35" fmla="*/ 76567 w 191416"/>
                        <a:gd name="connsiteY35" fmla="*/ 29958 h 671203"/>
                        <a:gd name="connsiteX36" fmla="*/ 76567 w 191416"/>
                        <a:gd name="connsiteY36" fmla="*/ 29958 h 671203"/>
                        <a:gd name="connsiteX37" fmla="*/ 28713 w 191416"/>
                        <a:gd name="connsiteY37" fmla="*/ 10816 h 671203"/>
                        <a:gd name="connsiteX38" fmla="*/ 19141 w 191416"/>
                        <a:gd name="connsiteY38" fmla="*/ 15601 h 67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91416" h="671203">
                          <a:moveTo>
                            <a:pt x="95708" y="671203"/>
                          </a:moveTo>
                          <a:lnTo>
                            <a:pt x="95708" y="671203"/>
                          </a:lnTo>
                          <a:cubicBezTo>
                            <a:pt x="86138" y="671203"/>
                            <a:pt x="81352" y="671203"/>
                            <a:pt x="71781" y="666418"/>
                          </a:cubicBezTo>
                          <a:cubicBezTo>
                            <a:pt x="71781" y="666418"/>
                            <a:pt x="66996" y="661632"/>
                            <a:pt x="66996" y="661632"/>
                          </a:cubicBezTo>
                          <a:cubicBezTo>
                            <a:pt x="66996" y="656847"/>
                            <a:pt x="66996" y="656847"/>
                            <a:pt x="71781" y="656847"/>
                          </a:cubicBezTo>
                          <a:cubicBezTo>
                            <a:pt x="114850" y="661632"/>
                            <a:pt x="138777" y="585066"/>
                            <a:pt x="143563" y="561139"/>
                          </a:cubicBezTo>
                          <a:cubicBezTo>
                            <a:pt x="153133" y="518070"/>
                            <a:pt x="148348" y="475001"/>
                            <a:pt x="143563" y="436718"/>
                          </a:cubicBezTo>
                          <a:cubicBezTo>
                            <a:pt x="143563" y="427147"/>
                            <a:pt x="143563" y="422362"/>
                            <a:pt x="143563" y="412791"/>
                          </a:cubicBezTo>
                          <a:cubicBezTo>
                            <a:pt x="138777" y="312297"/>
                            <a:pt x="119635" y="221374"/>
                            <a:pt x="90923" y="149593"/>
                          </a:cubicBezTo>
                          <a:cubicBezTo>
                            <a:pt x="71781" y="96953"/>
                            <a:pt x="43068" y="49099"/>
                            <a:pt x="0" y="15601"/>
                          </a:cubicBezTo>
                          <a:cubicBezTo>
                            <a:pt x="0" y="15601"/>
                            <a:pt x="0" y="10816"/>
                            <a:pt x="0" y="10816"/>
                          </a:cubicBezTo>
                          <a:cubicBezTo>
                            <a:pt x="0" y="10816"/>
                            <a:pt x="0" y="6030"/>
                            <a:pt x="4786" y="6030"/>
                          </a:cubicBezTo>
                          <a:lnTo>
                            <a:pt x="4786" y="6030"/>
                          </a:lnTo>
                          <a:cubicBezTo>
                            <a:pt x="9571" y="6030"/>
                            <a:pt x="14356" y="6030"/>
                            <a:pt x="19141" y="1245"/>
                          </a:cubicBezTo>
                          <a:cubicBezTo>
                            <a:pt x="47854" y="-3541"/>
                            <a:pt x="57425" y="6030"/>
                            <a:pt x="76567" y="20387"/>
                          </a:cubicBezTo>
                          <a:lnTo>
                            <a:pt x="76567" y="20387"/>
                          </a:lnTo>
                          <a:cubicBezTo>
                            <a:pt x="95708" y="39528"/>
                            <a:pt x="110065" y="58670"/>
                            <a:pt x="119635" y="82597"/>
                          </a:cubicBezTo>
                          <a:cubicBezTo>
                            <a:pt x="129206" y="101739"/>
                            <a:pt x="133992" y="116095"/>
                            <a:pt x="143563" y="135237"/>
                          </a:cubicBezTo>
                          <a:cubicBezTo>
                            <a:pt x="153133" y="163949"/>
                            <a:pt x="162704" y="192661"/>
                            <a:pt x="167490" y="226160"/>
                          </a:cubicBezTo>
                          <a:cubicBezTo>
                            <a:pt x="181846" y="302726"/>
                            <a:pt x="191417" y="364937"/>
                            <a:pt x="191417" y="422362"/>
                          </a:cubicBezTo>
                          <a:cubicBezTo>
                            <a:pt x="191417" y="484572"/>
                            <a:pt x="186631" y="541997"/>
                            <a:pt x="177060" y="594636"/>
                          </a:cubicBezTo>
                          <a:cubicBezTo>
                            <a:pt x="167490" y="632920"/>
                            <a:pt x="157919" y="652062"/>
                            <a:pt x="110065" y="661632"/>
                          </a:cubicBezTo>
                          <a:cubicBezTo>
                            <a:pt x="110065" y="671203"/>
                            <a:pt x="100494" y="671203"/>
                            <a:pt x="95708" y="671203"/>
                          </a:cubicBezTo>
                          <a:close/>
                          <a:moveTo>
                            <a:pt x="19141" y="15601"/>
                          </a:moveTo>
                          <a:cubicBezTo>
                            <a:pt x="57425" y="49099"/>
                            <a:pt x="86138" y="92168"/>
                            <a:pt x="105279" y="144807"/>
                          </a:cubicBezTo>
                          <a:cubicBezTo>
                            <a:pt x="133992" y="221374"/>
                            <a:pt x="148348" y="312297"/>
                            <a:pt x="157919" y="412791"/>
                          </a:cubicBezTo>
                          <a:cubicBezTo>
                            <a:pt x="157919" y="422362"/>
                            <a:pt x="157919" y="427147"/>
                            <a:pt x="157919" y="436718"/>
                          </a:cubicBezTo>
                          <a:cubicBezTo>
                            <a:pt x="162704" y="479786"/>
                            <a:pt x="162704" y="522855"/>
                            <a:pt x="157919" y="565924"/>
                          </a:cubicBezTo>
                          <a:cubicBezTo>
                            <a:pt x="153133" y="594636"/>
                            <a:pt x="133992" y="647276"/>
                            <a:pt x="105279" y="661632"/>
                          </a:cubicBezTo>
                          <a:cubicBezTo>
                            <a:pt x="110065" y="661632"/>
                            <a:pt x="114850" y="661632"/>
                            <a:pt x="119635" y="661632"/>
                          </a:cubicBezTo>
                          <a:cubicBezTo>
                            <a:pt x="157919" y="652062"/>
                            <a:pt x="172275" y="632920"/>
                            <a:pt x="177060" y="599422"/>
                          </a:cubicBezTo>
                          <a:cubicBezTo>
                            <a:pt x="186631" y="546782"/>
                            <a:pt x="191417" y="494143"/>
                            <a:pt x="191417" y="431932"/>
                          </a:cubicBezTo>
                          <a:cubicBezTo>
                            <a:pt x="191417" y="374507"/>
                            <a:pt x="181846" y="312297"/>
                            <a:pt x="167490" y="235730"/>
                          </a:cubicBezTo>
                          <a:cubicBezTo>
                            <a:pt x="162704" y="202232"/>
                            <a:pt x="153133" y="168734"/>
                            <a:pt x="143563" y="144807"/>
                          </a:cubicBezTo>
                          <a:cubicBezTo>
                            <a:pt x="138777" y="125666"/>
                            <a:pt x="129206" y="111309"/>
                            <a:pt x="119635" y="92168"/>
                          </a:cubicBezTo>
                          <a:cubicBezTo>
                            <a:pt x="110065" y="68241"/>
                            <a:pt x="95708" y="49099"/>
                            <a:pt x="76567" y="29958"/>
                          </a:cubicBezTo>
                          <a:lnTo>
                            <a:pt x="76567" y="29958"/>
                          </a:lnTo>
                          <a:cubicBezTo>
                            <a:pt x="57425" y="10816"/>
                            <a:pt x="52640" y="6030"/>
                            <a:pt x="28713" y="10816"/>
                          </a:cubicBezTo>
                          <a:cubicBezTo>
                            <a:pt x="23927" y="15601"/>
                            <a:pt x="23927" y="15601"/>
                            <a:pt x="19141" y="15601"/>
                          </a:cubicBezTo>
                          <a:close/>
                        </a:path>
                      </a:pathLst>
                    </a:custGeom>
                    <a:solidFill>
                      <a:srgbClr val="2E2D2D"/>
                    </a:solidFill>
                    <a:ln w="47824" cap="flat">
                      <a:noFill/>
                      <a:prstDash val="solid"/>
                      <a:miter/>
                    </a:ln>
                  </p:spPr>
                  <p:txBody>
                    <a:bodyPr rtlCol="0" anchor="ctr"/>
                    <a:lstStyle/>
                    <a:p>
                      <a:endParaRPr lang="en-US"/>
                    </a:p>
                  </p:txBody>
                </p:sp>
              </p:grpSp>
              <p:sp>
                <p:nvSpPr>
                  <p:cNvPr id="351" name="Freeform: Shape 350">
                    <a:extLst>
                      <a:ext uri="{FF2B5EF4-FFF2-40B4-BE49-F238E27FC236}">
                        <a16:creationId xmlns:a16="http://schemas.microsoft.com/office/drawing/2014/main" xmlns="" id="{2002783C-1DC5-4AA6-9D30-37BB29B5939E}"/>
                      </a:ext>
                    </a:extLst>
                  </p:cNvPr>
                  <p:cNvSpPr/>
                  <p:nvPr/>
                </p:nvSpPr>
                <p:spPr>
                  <a:xfrm>
                    <a:off x="11421115" y="9066624"/>
                    <a:ext cx="115593" cy="260539"/>
                  </a:xfrm>
                  <a:custGeom>
                    <a:avLst/>
                    <a:gdLst>
                      <a:gd name="connsiteX0" fmla="*/ 115594 w 115593"/>
                      <a:gd name="connsiteY0" fmla="*/ 196202 h 260539"/>
                      <a:gd name="connsiteX1" fmla="*/ 77310 w 115593"/>
                      <a:gd name="connsiteY1" fmla="*/ 196202 h 260539"/>
                      <a:gd name="connsiteX2" fmla="*/ 86881 w 115593"/>
                      <a:gd name="connsiteY2" fmla="*/ 124421 h 260539"/>
                      <a:gd name="connsiteX3" fmla="*/ 5529 w 115593"/>
                      <a:gd name="connsiteY3" fmla="*/ 0 h 260539"/>
                      <a:gd name="connsiteX4" fmla="*/ 5529 w 115593"/>
                      <a:gd name="connsiteY4" fmla="*/ 0 h 260539"/>
                      <a:gd name="connsiteX5" fmla="*/ 77310 w 115593"/>
                      <a:gd name="connsiteY5" fmla="*/ 162704 h 260539"/>
                      <a:gd name="connsiteX6" fmla="*/ 77310 w 115593"/>
                      <a:gd name="connsiteY6" fmla="*/ 167490 h 260539"/>
                      <a:gd name="connsiteX7" fmla="*/ 58169 w 115593"/>
                      <a:gd name="connsiteY7" fmla="*/ 196202 h 260539"/>
                      <a:gd name="connsiteX8" fmla="*/ 34242 w 115593"/>
                      <a:gd name="connsiteY8" fmla="*/ 205773 h 260539"/>
                      <a:gd name="connsiteX9" fmla="*/ 744 w 115593"/>
                      <a:gd name="connsiteY9" fmla="*/ 258413 h 260539"/>
                      <a:gd name="connsiteX10" fmla="*/ 5529 w 115593"/>
                      <a:gd name="connsiteY10" fmla="*/ 258413 h 260539"/>
                      <a:gd name="connsiteX11" fmla="*/ 48598 w 115593"/>
                      <a:gd name="connsiteY11" fmla="*/ 210558 h 260539"/>
                      <a:gd name="connsiteX12" fmla="*/ 58169 w 115593"/>
                      <a:gd name="connsiteY12" fmla="*/ 205773 h 260539"/>
                      <a:gd name="connsiteX13" fmla="*/ 62954 w 115593"/>
                      <a:gd name="connsiteY13" fmla="*/ 205773 h 260539"/>
                      <a:gd name="connsiteX14" fmla="*/ 62954 w 115593"/>
                      <a:gd name="connsiteY14" fmla="*/ 205773 h 260539"/>
                      <a:gd name="connsiteX15" fmla="*/ 115594 w 115593"/>
                      <a:gd name="connsiteY15" fmla="*/ 196202 h 260539"/>
                      <a:gd name="connsiteX16" fmla="*/ 115594 w 115593"/>
                      <a:gd name="connsiteY16" fmla="*/ 196202 h 260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593" h="260539">
                        <a:moveTo>
                          <a:pt x="115594" y="196202"/>
                        </a:moveTo>
                        <a:cubicBezTo>
                          <a:pt x="101237" y="196202"/>
                          <a:pt x="86881" y="196202"/>
                          <a:pt x="77310" y="196202"/>
                        </a:cubicBezTo>
                        <a:cubicBezTo>
                          <a:pt x="91666" y="177060"/>
                          <a:pt x="91666" y="148348"/>
                          <a:pt x="86881" y="124421"/>
                        </a:cubicBezTo>
                        <a:cubicBezTo>
                          <a:pt x="82096" y="71781"/>
                          <a:pt x="48598" y="23927"/>
                          <a:pt x="5529" y="0"/>
                        </a:cubicBezTo>
                        <a:cubicBezTo>
                          <a:pt x="5529" y="0"/>
                          <a:pt x="744" y="0"/>
                          <a:pt x="5529" y="0"/>
                        </a:cubicBezTo>
                        <a:cubicBezTo>
                          <a:pt x="58169" y="38283"/>
                          <a:pt x="77310" y="100494"/>
                          <a:pt x="77310" y="162704"/>
                        </a:cubicBezTo>
                        <a:cubicBezTo>
                          <a:pt x="77310" y="162704"/>
                          <a:pt x="77310" y="162704"/>
                          <a:pt x="77310" y="167490"/>
                        </a:cubicBezTo>
                        <a:cubicBezTo>
                          <a:pt x="72525" y="181846"/>
                          <a:pt x="67739" y="191417"/>
                          <a:pt x="58169" y="196202"/>
                        </a:cubicBezTo>
                        <a:cubicBezTo>
                          <a:pt x="48598" y="196202"/>
                          <a:pt x="43812" y="200987"/>
                          <a:pt x="34242" y="205773"/>
                        </a:cubicBezTo>
                        <a:cubicBezTo>
                          <a:pt x="15099" y="215344"/>
                          <a:pt x="-4042" y="234485"/>
                          <a:pt x="744" y="258413"/>
                        </a:cubicBezTo>
                        <a:cubicBezTo>
                          <a:pt x="744" y="263198"/>
                          <a:pt x="5529" y="258413"/>
                          <a:pt x="5529" y="258413"/>
                        </a:cubicBezTo>
                        <a:cubicBezTo>
                          <a:pt x="10315" y="234485"/>
                          <a:pt x="24671" y="220129"/>
                          <a:pt x="48598" y="210558"/>
                        </a:cubicBezTo>
                        <a:cubicBezTo>
                          <a:pt x="53383" y="210558"/>
                          <a:pt x="53383" y="210558"/>
                          <a:pt x="58169" y="205773"/>
                        </a:cubicBezTo>
                        <a:cubicBezTo>
                          <a:pt x="58169" y="205773"/>
                          <a:pt x="62954" y="205773"/>
                          <a:pt x="62954" y="205773"/>
                        </a:cubicBezTo>
                        <a:cubicBezTo>
                          <a:pt x="62954" y="205773"/>
                          <a:pt x="62954" y="205773"/>
                          <a:pt x="62954" y="205773"/>
                        </a:cubicBezTo>
                        <a:cubicBezTo>
                          <a:pt x="77310" y="200987"/>
                          <a:pt x="96452" y="200987"/>
                          <a:pt x="115594" y="196202"/>
                        </a:cubicBezTo>
                        <a:cubicBezTo>
                          <a:pt x="115594" y="196202"/>
                          <a:pt x="115594" y="196202"/>
                          <a:pt x="115594" y="196202"/>
                        </a:cubicBezTo>
                        <a:close/>
                      </a:path>
                    </a:pathLst>
                  </a:custGeom>
                  <a:solidFill>
                    <a:srgbClr val="1C2342"/>
                  </a:solidFill>
                  <a:ln w="47824" cap="flat">
                    <a:noFill/>
                    <a:prstDash val="solid"/>
                    <a:miter/>
                  </a:ln>
                </p:spPr>
                <p:txBody>
                  <a:bodyPr rtlCol="0" anchor="ctr"/>
                  <a:lstStyle/>
                  <a:p>
                    <a:endParaRPr lang="en-US"/>
                  </a:p>
                </p:txBody>
              </p:sp>
            </p:grpSp>
            <p:grpSp>
              <p:nvGrpSpPr>
                <p:cNvPr id="174" name="Graphic 3">
                  <a:extLst>
                    <a:ext uri="{FF2B5EF4-FFF2-40B4-BE49-F238E27FC236}">
                      <a16:creationId xmlns:a16="http://schemas.microsoft.com/office/drawing/2014/main" xmlns="" id="{BDB3FDAA-725C-4F80-BDCC-ABA88A7E900B}"/>
                    </a:ext>
                  </a:extLst>
                </p:cNvPr>
                <p:cNvGrpSpPr/>
                <p:nvPr/>
              </p:nvGrpSpPr>
              <p:grpSpPr>
                <a:xfrm>
                  <a:off x="10511433" y="8406236"/>
                  <a:ext cx="995366" cy="827877"/>
                  <a:chOff x="10511433" y="8406236"/>
                  <a:chExt cx="995366" cy="827877"/>
                </a:xfrm>
              </p:grpSpPr>
              <p:sp>
                <p:nvSpPr>
                  <p:cNvPr id="345" name="Freeform: Shape 344">
                    <a:extLst>
                      <a:ext uri="{FF2B5EF4-FFF2-40B4-BE49-F238E27FC236}">
                        <a16:creationId xmlns:a16="http://schemas.microsoft.com/office/drawing/2014/main" xmlns="" id="{06333CAA-3AFE-4FEC-928B-F03E97EA15AD}"/>
                      </a:ext>
                    </a:extLst>
                  </p:cNvPr>
                  <p:cNvSpPr/>
                  <p:nvPr/>
                </p:nvSpPr>
                <p:spPr>
                  <a:xfrm>
                    <a:off x="10516665" y="8415807"/>
                    <a:ext cx="987741" cy="816932"/>
                  </a:xfrm>
                  <a:custGeom>
                    <a:avLst/>
                    <a:gdLst>
                      <a:gd name="connsiteX0" fmla="*/ 981760 w 987741"/>
                      <a:gd name="connsiteY0" fmla="*/ 114850 h 816932"/>
                      <a:gd name="connsiteX1" fmla="*/ 943477 w 987741"/>
                      <a:gd name="connsiteY1" fmla="*/ 4785 h 816932"/>
                      <a:gd name="connsiteX2" fmla="*/ 943477 w 987741"/>
                      <a:gd name="connsiteY2" fmla="*/ 4785 h 816932"/>
                      <a:gd name="connsiteX3" fmla="*/ 938692 w 987741"/>
                      <a:gd name="connsiteY3" fmla="*/ 0 h 816932"/>
                      <a:gd name="connsiteX4" fmla="*/ 929121 w 987741"/>
                      <a:gd name="connsiteY4" fmla="*/ 9571 h 816932"/>
                      <a:gd name="connsiteX5" fmla="*/ 886052 w 987741"/>
                      <a:gd name="connsiteY5" fmla="*/ 38283 h 816932"/>
                      <a:gd name="connsiteX6" fmla="*/ 790343 w 987741"/>
                      <a:gd name="connsiteY6" fmla="*/ 76567 h 816932"/>
                      <a:gd name="connsiteX7" fmla="*/ 551072 w 987741"/>
                      <a:gd name="connsiteY7" fmla="*/ 133991 h 816932"/>
                      <a:gd name="connsiteX8" fmla="*/ 436223 w 987741"/>
                      <a:gd name="connsiteY8" fmla="*/ 138777 h 816932"/>
                      <a:gd name="connsiteX9" fmla="*/ 311802 w 987741"/>
                      <a:gd name="connsiteY9" fmla="*/ 133991 h 816932"/>
                      <a:gd name="connsiteX10" fmla="*/ 196952 w 987741"/>
                      <a:gd name="connsiteY10" fmla="*/ 133991 h 816932"/>
                      <a:gd name="connsiteX11" fmla="*/ 192166 w 987741"/>
                      <a:gd name="connsiteY11" fmla="*/ 133991 h 816932"/>
                      <a:gd name="connsiteX12" fmla="*/ 101243 w 987741"/>
                      <a:gd name="connsiteY12" fmla="*/ 119635 h 816932"/>
                      <a:gd name="connsiteX13" fmla="*/ 62960 w 987741"/>
                      <a:gd name="connsiteY13" fmla="*/ 119635 h 816932"/>
                      <a:gd name="connsiteX14" fmla="*/ 749 w 987741"/>
                      <a:gd name="connsiteY14" fmla="*/ 177060 h 816932"/>
                      <a:gd name="connsiteX15" fmla="*/ 29462 w 987741"/>
                      <a:gd name="connsiteY15" fmla="*/ 229700 h 816932"/>
                      <a:gd name="connsiteX16" fmla="*/ 29462 w 987741"/>
                      <a:gd name="connsiteY16" fmla="*/ 248841 h 816932"/>
                      <a:gd name="connsiteX17" fmla="*/ 29462 w 987741"/>
                      <a:gd name="connsiteY17" fmla="*/ 306267 h 816932"/>
                      <a:gd name="connsiteX18" fmla="*/ 48604 w 987741"/>
                      <a:gd name="connsiteY18" fmla="*/ 411546 h 816932"/>
                      <a:gd name="connsiteX19" fmla="*/ 110814 w 987741"/>
                      <a:gd name="connsiteY19" fmla="*/ 540752 h 816932"/>
                      <a:gd name="connsiteX20" fmla="*/ 106028 w 987741"/>
                      <a:gd name="connsiteY20" fmla="*/ 583821 h 816932"/>
                      <a:gd name="connsiteX21" fmla="*/ 177810 w 987741"/>
                      <a:gd name="connsiteY21" fmla="*/ 617319 h 816932"/>
                      <a:gd name="connsiteX22" fmla="*/ 283089 w 987741"/>
                      <a:gd name="connsiteY22" fmla="*/ 559894 h 816932"/>
                      <a:gd name="connsiteX23" fmla="*/ 397939 w 987741"/>
                      <a:gd name="connsiteY23" fmla="*/ 646031 h 816932"/>
                      <a:gd name="connsiteX24" fmla="*/ 512789 w 987741"/>
                      <a:gd name="connsiteY24" fmla="*/ 751310 h 816932"/>
                      <a:gd name="connsiteX25" fmla="*/ 584570 w 987741"/>
                      <a:gd name="connsiteY25" fmla="*/ 813521 h 816932"/>
                      <a:gd name="connsiteX26" fmla="*/ 598927 w 987741"/>
                      <a:gd name="connsiteY26" fmla="*/ 780023 h 816932"/>
                      <a:gd name="connsiteX27" fmla="*/ 637210 w 987741"/>
                      <a:gd name="connsiteY27" fmla="*/ 746525 h 816932"/>
                      <a:gd name="connsiteX28" fmla="*/ 699421 w 987741"/>
                      <a:gd name="connsiteY28" fmla="*/ 703456 h 816932"/>
                      <a:gd name="connsiteX29" fmla="*/ 900408 w 987741"/>
                      <a:gd name="connsiteY29" fmla="*/ 521610 h 816932"/>
                      <a:gd name="connsiteX30" fmla="*/ 986546 w 987741"/>
                      <a:gd name="connsiteY30" fmla="*/ 263198 h 816932"/>
                      <a:gd name="connsiteX31" fmla="*/ 981760 w 987741"/>
                      <a:gd name="connsiteY31" fmla="*/ 114850 h 816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87741" h="816932">
                        <a:moveTo>
                          <a:pt x="981760" y="114850"/>
                        </a:moveTo>
                        <a:cubicBezTo>
                          <a:pt x="976975" y="76567"/>
                          <a:pt x="972189" y="33498"/>
                          <a:pt x="943477" y="4785"/>
                        </a:cubicBezTo>
                        <a:cubicBezTo>
                          <a:pt x="943477" y="4785"/>
                          <a:pt x="943477" y="4785"/>
                          <a:pt x="943477" y="4785"/>
                        </a:cubicBezTo>
                        <a:cubicBezTo>
                          <a:pt x="943477" y="4785"/>
                          <a:pt x="938692" y="0"/>
                          <a:pt x="938692" y="0"/>
                        </a:cubicBezTo>
                        <a:cubicBezTo>
                          <a:pt x="933906" y="0"/>
                          <a:pt x="929121" y="4785"/>
                          <a:pt x="929121" y="9571"/>
                        </a:cubicBezTo>
                        <a:cubicBezTo>
                          <a:pt x="919549" y="23927"/>
                          <a:pt x="900408" y="33498"/>
                          <a:pt x="886052" y="38283"/>
                        </a:cubicBezTo>
                        <a:cubicBezTo>
                          <a:pt x="857340" y="52640"/>
                          <a:pt x="823841" y="62210"/>
                          <a:pt x="790343" y="76567"/>
                        </a:cubicBezTo>
                        <a:cubicBezTo>
                          <a:pt x="713777" y="105279"/>
                          <a:pt x="632424" y="124421"/>
                          <a:pt x="551072" y="133991"/>
                        </a:cubicBezTo>
                        <a:cubicBezTo>
                          <a:pt x="512789" y="138777"/>
                          <a:pt x="474506" y="138777"/>
                          <a:pt x="436223" y="138777"/>
                        </a:cubicBezTo>
                        <a:cubicBezTo>
                          <a:pt x="393153" y="138777"/>
                          <a:pt x="354871" y="138777"/>
                          <a:pt x="311802" y="133991"/>
                        </a:cubicBezTo>
                        <a:cubicBezTo>
                          <a:pt x="273518" y="133991"/>
                          <a:pt x="235235" y="133991"/>
                          <a:pt x="196952" y="133991"/>
                        </a:cubicBezTo>
                        <a:cubicBezTo>
                          <a:pt x="196952" y="133991"/>
                          <a:pt x="192166" y="133991"/>
                          <a:pt x="192166" y="133991"/>
                        </a:cubicBezTo>
                        <a:cubicBezTo>
                          <a:pt x="163454" y="129206"/>
                          <a:pt x="129955" y="124421"/>
                          <a:pt x="101243" y="119635"/>
                        </a:cubicBezTo>
                        <a:cubicBezTo>
                          <a:pt x="91673" y="119635"/>
                          <a:pt x="72531" y="114850"/>
                          <a:pt x="62960" y="119635"/>
                        </a:cubicBezTo>
                        <a:cubicBezTo>
                          <a:pt x="34247" y="124421"/>
                          <a:pt x="10320" y="148348"/>
                          <a:pt x="749" y="177060"/>
                        </a:cubicBezTo>
                        <a:cubicBezTo>
                          <a:pt x="-4036" y="196202"/>
                          <a:pt x="15106" y="215344"/>
                          <a:pt x="29462" y="229700"/>
                        </a:cubicBezTo>
                        <a:cubicBezTo>
                          <a:pt x="29462" y="234485"/>
                          <a:pt x="29462" y="244056"/>
                          <a:pt x="29462" y="248841"/>
                        </a:cubicBezTo>
                        <a:cubicBezTo>
                          <a:pt x="29462" y="267983"/>
                          <a:pt x="29462" y="287125"/>
                          <a:pt x="29462" y="306267"/>
                        </a:cubicBezTo>
                        <a:cubicBezTo>
                          <a:pt x="29462" y="344550"/>
                          <a:pt x="39033" y="378048"/>
                          <a:pt x="48604" y="411546"/>
                        </a:cubicBezTo>
                        <a:cubicBezTo>
                          <a:pt x="62960" y="454615"/>
                          <a:pt x="82101" y="502469"/>
                          <a:pt x="110814" y="540752"/>
                        </a:cubicBezTo>
                        <a:cubicBezTo>
                          <a:pt x="106028" y="555108"/>
                          <a:pt x="101243" y="569465"/>
                          <a:pt x="106028" y="583821"/>
                        </a:cubicBezTo>
                        <a:cubicBezTo>
                          <a:pt x="115600" y="612533"/>
                          <a:pt x="153883" y="617319"/>
                          <a:pt x="177810" y="617319"/>
                        </a:cubicBezTo>
                        <a:cubicBezTo>
                          <a:pt x="216093" y="612533"/>
                          <a:pt x="249591" y="583821"/>
                          <a:pt x="283089" y="559894"/>
                        </a:cubicBezTo>
                        <a:cubicBezTo>
                          <a:pt x="316587" y="593392"/>
                          <a:pt x="364441" y="622104"/>
                          <a:pt x="397939" y="646031"/>
                        </a:cubicBezTo>
                        <a:cubicBezTo>
                          <a:pt x="445793" y="674744"/>
                          <a:pt x="484077" y="708241"/>
                          <a:pt x="512789" y="751310"/>
                        </a:cubicBezTo>
                        <a:cubicBezTo>
                          <a:pt x="522360" y="765667"/>
                          <a:pt x="555858" y="832662"/>
                          <a:pt x="584570" y="813521"/>
                        </a:cubicBezTo>
                        <a:cubicBezTo>
                          <a:pt x="594142" y="808735"/>
                          <a:pt x="598927" y="794379"/>
                          <a:pt x="598927" y="780023"/>
                        </a:cubicBezTo>
                        <a:cubicBezTo>
                          <a:pt x="613283" y="770452"/>
                          <a:pt x="622854" y="756096"/>
                          <a:pt x="637210" y="746525"/>
                        </a:cubicBezTo>
                        <a:cubicBezTo>
                          <a:pt x="656351" y="732168"/>
                          <a:pt x="680279" y="717812"/>
                          <a:pt x="699421" y="703456"/>
                        </a:cubicBezTo>
                        <a:cubicBezTo>
                          <a:pt x="775987" y="655602"/>
                          <a:pt x="847768" y="593392"/>
                          <a:pt x="900408" y="521610"/>
                        </a:cubicBezTo>
                        <a:cubicBezTo>
                          <a:pt x="948262" y="445043"/>
                          <a:pt x="976975" y="349335"/>
                          <a:pt x="986546" y="263198"/>
                        </a:cubicBezTo>
                        <a:cubicBezTo>
                          <a:pt x="986546" y="215344"/>
                          <a:pt x="991331" y="162704"/>
                          <a:pt x="981760" y="114850"/>
                        </a:cubicBezTo>
                        <a:close/>
                      </a:path>
                    </a:pathLst>
                  </a:custGeom>
                  <a:solidFill>
                    <a:srgbClr val="304649"/>
                  </a:solidFill>
                  <a:ln w="47824" cap="flat">
                    <a:noFill/>
                    <a:prstDash val="solid"/>
                    <a:miter/>
                  </a:ln>
                </p:spPr>
                <p:txBody>
                  <a:bodyPr rtlCol="0" anchor="ctr"/>
                  <a:lstStyle/>
                  <a:p>
                    <a:endParaRPr lang="en-US"/>
                  </a:p>
                </p:txBody>
              </p:sp>
              <p:sp>
                <p:nvSpPr>
                  <p:cNvPr id="346" name="Freeform: Shape 345">
                    <a:extLst>
                      <a:ext uri="{FF2B5EF4-FFF2-40B4-BE49-F238E27FC236}">
                        <a16:creationId xmlns:a16="http://schemas.microsoft.com/office/drawing/2014/main" xmlns="" id="{E04C3DDF-08BE-4143-B4F8-F9ED393DDFCC}"/>
                      </a:ext>
                    </a:extLst>
                  </p:cNvPr>
                  <p:cNvSpPr/>
                  <p:nvPr/>
                </p:nvSpPr>
                <p:spPr>
                  <a:xfrm>
                    <a:off x="10511433" y="8406236"/>
                    <a:ext cx="995366" cy="827877"/>
                  </a:xfrm>
                  <a:custGeom>
                    <a:avLst/>
                    <a:gdLst>
                      <a:gd name="connsiteX0" fmla="*/ 580232 w 995366"/>
                      <a:gd name="connsiteY0" fmla="*/ 827877 h 827877"/>
                      <a:gd name="connsiteX1" fmla="*/ 580232 w 995366"/>
                      <a:gd name="connsiteY1" fmla="*/ 827877 h 827877"/>
                      <a:gd name="connsiteX2" fmla="*/ 518021 w 995366"/>
                      <a:gd name="connsiteY2" fmla="*/ 765667 h 827877"/>
                      <a:gd name="connsiteX3" fmla="*/ 513236 w 995366"/>
                      <a:gd name="connsiteY3" fmla="*/ 760881 h 827877"/>
                      <a:gd name="connsiteX4" fmla="*/ 398386 w 995366"/>
                      <a:gd name="connsiteY4" fmla="*/ 655602 h 827877"/>
                      <a:gd name="connsiteX5" fmla="*/ 393601 w 995366"/>
                      <a:gd name="connsiteY5" fmla="*/ 650817 h 827877"/>
                      <a:gd name="connsiteX6" fmla="*/ 283536 w 995366"/>
                      <a:gd name="connsiteY6" fmla="*/ 569465 h 827877"/>
                      <a:gd name="connsiteX7" fmla="*/ 178257 w 995366"/>
                      <a:gd name="connsiteY7" fmla="*/ 622104 h 827877"/>
                      <a:gd name="connsiteX8" fmla="*/ 163900 w 995366"/>
                      <a:gd name="connsiteY8" fmla="*/ 622104 h 827877"/>
                      <a:gd name="connsiteX9" fmla="*/ 101690 w 995366"/>
                      <a:gd name="connsiteY9" fmla="*/ 588606 h 827877"/>
                      <a:gd name="connsiteX10" fmla="*/ 106476 w 995366"/>
                      <a:gd name="connsiteY10" fmla="*/ 545538 h 827877"/>
                      <a:gd name="connsiteX11" fmla="*/ 49051 w 995366"/>
                      <a:gd name="connsiteY11" fmla="*/ 416331 h 827877"/>
                      <a:gd name="connsiteX12" fmla="*/ 29909 w 995366"/>
                      <a:gd name="connsiteY12" fmla="*/ 311052 h 827877"/>
                      <a:gd name="connsiteX13" fmla="*/ 29909 w 995366"/>
                      <a:gd name="connsiteY13" fmla="*/ 253627 h 827877"/>
                      <a:gd name="connsiteX14" fmla="*/ 29909 w 995366"/>
                      <a:gd name="connsiteY14" fmla="*/ 234485 h 827877"/>
                      <a:gd name="connsiteX15" fmla="*/ 29909 w 995366"/>
                      <a:gd name="connsiteY15" fmla="*/ 234485 h 827877"/>
                      <a:gd name="connsiteX16" fmla="*/ 1196 w 995366"/>
                      <a:gd name="connsiteY16" fmla="*/ 181846 h 827877"/>
                      <a:gd name="connsiteX17" fmla="*/ 63406 w 995366"/>
                      <a:gd name="connsiteY17" fmla="*/ 119635 h 827877"/>
                      <a:gd name="connsiteX18" fmla="*/ 82548 w 995366"/>
                      <a:gd name="connsiteY18" fmla="*/ 114850 h 827877"/>
                      <a:gd name="connsiteX19" fmla="*/ 106476 w 995366"/>
                      <a:gd name="connsiteY19" fmla="*/ 114850 h 827877"/>
                      <a:gd name="connsiteX20" fmla="*/ 197398 w 995366"/>
                      <a:gd name="connsiteY20" fmla="*/ 133992 h 827877"/>
                      <a:gd name="connsiteX21" fmla="*/ 202184 w 995366"/>
                      <a:gd name="connsiteY21" fmla="*/ 133992 h 827877"/>
                      <a:gd name="connsiteX22" fmla="*/ 254823 w 995366"/>
                      <a:gd name="connsiteY22" fmla="*/ 133992 h 827877"/>
                      <a:gd name="connsiteX23" fmla="*/ 321819 w 995366"/>
                      <a:gd name="connsiteY23" fmla="*/ 133992 h 827877"/>
                      <a:gd name="connsiteX24" fmla="*/ 355317 w 995366"/>
                      <a:gd name="connsiteY24" fmla="*/ 133992 h 827877"/>
                      <a:gd name="connsiteX25" fmla="*/ 446240 w 995366"/>
                      <a:gd name="connsiteY25" fmla="*/ 133992 h 827877"/>
                      <a:gd name="connsiteX26" fmla="*/ 460596 w 995366"/>
                      <a:gd name="connsiteY26" fmla="*/ 133992 h 827877"/>
                      <a:gd name="connsiteX27" fmla="*/ 561090 w 995366"/>
                      <a:gd name="connsiteY27" fmla="*/ 129206 h 827877"/>
                      <a:gd name="connsiteX28" fmla="*/ 795575 w 995366"/>
                      <a:gd name="connsiteY28" fmla="*/ 71781 h 827877"/>
                      <a:gd name="connsiteX29" fmla="*/ 800361 w 995366"/>
                      <a:gd name="connsiteY29" fmla="*/ 71781 h 827877"/>
                      <a:gd name="connsiteX30" fmla="*/ 886499 w 995366"/>
                      <a:gd name="connsiteY30" fmla="*/ 38283 h 827877"/>
                      <a:gd name="connsiteX31" fmla="*/ 929567 w 995366"/>
                      <a:gd name="connsiteY31" fmla="*/ 9571 h 827877"/>
                      <a:gd name="connsiteX32" fmla="*/ 929567 w 995366"/>
                      <a:gd name="connsiteY32" fmla="*/ 9571 h 827877"/>
                      <a:gd name="connsiteX33" fmla="*/ 943924 w 995366"/>
                      <a:gd name="connsiteY33" fmla="*/ 0 h 827877"/>
                      <a:gd name="connsiteX34" fmla="*/ 953494 w 995366"/>
                      <a:gd name="connsiteY34" fmla="*/ 4786 h 827877"/>
                      <a:gd name="connsiteX35" fmla="*/ 953494 w 995366"/>
                      <a:gd name="connsiteY35" fmla="*/ 4786 h 827877"/>
                      <a:gd name="connsiteX36" fmla="*/ 991778 w 995366"/>
                      <a:gd name="connsiteY36" fmla="*/ 114850 h 827877"/>
                      <a:gd name="connsiteX37" fmla="*/ 991778 w 995366"/>
                      <a:gd name="connsiteY37" fmla="*/ 267984 h 827877"/>
                      <a:gd name="connsiteX38" fmla="*/ 905640 w 995366"/>
                      <a:gd name="connsiteY38" fmla="*/ 531181 h 827877"/>
                      <a:gd name="connsiteX39" fmla="*/ 704653 w 995366"/>
                      <a:gd name="connsiteY39" fmla="*/ 713027 h 827877"/>
                      <a:gd name="connsiteX40" fmla="*/ 695082 w 995366"/>
                      <a:gd name="connsiteY40" fmla="*/ 717812 h 827877"/>
                      <a:gd name="connsiteX41" fmla="*/ 642442 w 995366"/>
                      <a:gd name="connsiteY41" fmla="*/ 751311 h 827877"/>
                      <a:gd name="connsiteX42" fmla="*/ 628086 w 995366"/>
                      <a:gd name="connsiteY42" fmla="*/ 765667 h 827877"/>
                      <a:gd name="connsiteX43" fmla="*/ 608944 w 995366"/>
                      <a:gd name="connsiteY43" fmla="*/ 784808 h 827877"/>
                      <a:gd name="connsiteX44" fmla="*/ 594588 w 995366"/>
                      <a:gd name="connsiteY44" fmla="*/ 818306 h 827877"/>
                      <a:gd name="connsiteX45" fmla="*/ 580232 w 995366"/>
                      <a:gd name="connsiteY45" fmla="*/ 827877 h 827877"/>
                      <a:gd name="connsiteX46" fmla="*/ 288322 w 995366"/>
                      <a:gd name="connsiteY46" fmla="*/ 564679 h 827877"/>
                      <a:gd name="connsiteX47" fmla="*/ 288322 w 995366"/>
                      <a:gd name="connsiteY47" fmla="*/ 564679 h 827877"/>
                      <a:gd name="connsiteX48" fmla="*/ 403171 w 995366"/>
                      <a:gd name="connsiteY48" fmla="*/ 650817 h 827877"/>
                      <a:gd name="connsiteX49" fmla="*/ 407957 w 995366"/>
                      <a:gd name="connsiteY49" fmla="*/ 655602 h 827877"/>
                      <a:gd name="connsiteX50" fmla="*/ 522807 w 995366"/>
                      <a:gd name="connsiteY50" fmla="*/ 760881 h 827877"/>
                      <a:gd name="connsiteX51" fmla="*/ 527592 w 995366"/>
                      <a:gd name="connsiteY51" fmla="*/ 770452 h 827877"/>
                      <a:gd name="connsiteX52" fmla="*/ 580232 w 995366"/>
                      <a:gd name="connsiteY52" fmla="*/ 827877 h 827877"/>
                      <a:gd name="connsiteX53" fmla="*/ 580232 w 995366"/>
                      <a:gd name="connsiteY53" fmla="*/ 827877 h 827877"/>
                      <a:gd name="connsiteX54" fmla="*/ 585017 w 995366"/>
                      <a:gd name="connsiteY54" fmla="*/ 827877 h 827877"/>
                      <a:gd name="connsiteX55" fmla="*/ 599374 w 995366"/>
                      <a:gd name="connsiteY55" fmla="*/ 799165 h 827877"/>
                      <a:gd name="connsiteX56" fmla="*/ 599374 w 995366"/>
                      <a:gd name="connsiteY56" fmla="*/ 794379 h 827877"/>
                      <a:gd name="connsiteX57" fmla="*/ 618515 w 995366"/>
                      <a:gd name="connsiteY57" fmla="*/ 775238 h 827877"/>
                      <a:gd name="connsiteX58" fmla="*/ 637656 w 995366"/>
                      <a:gd name="connsiteY58" fmla="*/ 760881 h 827877"/>
                      <a:gd name="connsiteX59" fmla="*/ 690296 w 995366"/>
                      <a:gd name="connsiteY59" fmla="*/ 727383 h 827877"/>
                      <a:gd name="connsiteX60" fmla="*/ 699867 w 995366"/>
                      <a:gd name="connsiteY60" fmla="*/ 722598 h 827877"/>
                      <a:gd name="connsiteX61" fmla="*/ 896069 w 995366"/>
                      <a:gd name="connsiteY61" fmla="*/ 540752 h 827877"/>
                      <a:gd name="connsiteX62" fmla="*/ 977421 w 995366"/>
                      <a:gd name="connsiteY62" fmla="*/ 282340 h 827877"/>
                      <a:gd name="connsiteX63" fmla="*/ 977421 w 995366"/>
                      <a:gd name="connsiteY63" fmla="*/ 133992 h 827877"/>
                      <a:gd name="connsiteX64" fmla="*/ 939138 w 995366"/>
                      <a:gd name="connsiteY64" fmla="*/ 28713 h 827877"/>
                      <a:gd name="connsiteX65" fmla="*/ 939138 w 995366"/>
                      <a:gd name="connsiteY65" fmla="*/ 28713 h 827877"/>
                      <a:gd name="connsiteX66" fmla="*/ 939138 w 995366"/>
                      <a:gd name="connsiteY66" fmla="*/ 28713 h 827877"/>
                      <a:gd name="connsiteX67" fmla="*/ 939138 w 995366"/>
                      <a:gd name="connsiteY67" fmla="*/ 23927 h 827877"/>
                      <a:gd name="connsiteX68" fmla="*/ 939138 w 995366"/>
                      <a:gd name="connsiteY68" fmla="*/ 28713 h 827877"/>
                      <a:gd name="connsiteX69" fmla="*/ 934353 w 995366"/>
                      <a:gd name="connsiteY69" fmla="*/ 33498 h 827877"/>
                      <a:gd name="connsiteX70" fmla="*/ 934353 w 995366"/>
                      <a:gd name="connsiteY70" fmla="*/ 33498 h 827877"/>
                      <a:gd name="connsiteX71" fmla="*/ 886499 w 995366"/>
                      <a:gd name="connsiteY71" fmla="*/ 66996 h 827877"/>
                      <a:gd name="connsiteX72" fmla="*/ 795575 w 995366"/>
                      <a:gd name="connsiteY72" fmla="*/ 100494 h 827877"/>
                      <a:gd name="connsiteX73" fmla="*/ 790790 w 995366"/>
                      <a:gd name="connsiteY73" fmla="*/ 100494 h 827877"/>
                      <a:gd name="connsiteX74" fmla="*/ 551520 w 995366"/>
                      <a:gd name="connsiteY74" fmla="*/ 157919 h 827877"/>
                      <a:gd name="connsiteX75" fmla="*/ 451025 w 995366"/>
                      <a:gd name="connsiteY75" fmla="*/ 162704 h 827877"/>
                      <a:gd name="connsiteX76" fmla="*/ 436669 w 995366"/>
                      <a:gd name="connsiteY76" fmla="*/ 162704 h 827877"/>
                      <a:gd name="connsiteX77" fmla="*/ 345746 w 995366"/>
                      <a:gd name="connsiteY77" fmla="*/ 162704 h 827877"/>
                      <a:gd name="connsiteX78" fmla="*/ 312249 w 995366"/>
                      <a:gd name="connsiteY78" fmla="*/ 162704 h 827877"/>
                      <a:gd name="connsiteX79" fmla="*/ 250038 w 995366"/>
                      <a:gd name="connsiteY79" fmla="*/ 162704 h 827877"/>
                      <a:gd name="connsiteX80" fmla="*/ 197398 w 995366"/>
                      <a:gd name="connsiteY80" fmla="*/ 162704 h 827877"/>
                      <a:gd name="connsiteX81" fmla="*/ 192613 w 995366"/>
                      <a:gd name="connsiteY81" fmla="*/ 162704 h 827877"/>
                      <a:gd name="connsiteX82" fmla="*/ 101690 w 995366"/>
                      <a:gd name="connsiteY82" fmla="*/ 148348 h 827877"/>
                      <a:gd name="connsiteX83" fmla="*/ 82548 w 995366"/>
                      <a:gd name="connsiteY83" fmla="*/ 148348 h 827877"/>
                      <a:gd name="connsiteX84" fmla="*/ 68192 w 995366"/>
                      <a:gd name="connsiteY84" fmla="*/ 153134 h 827877"/>
                      <a:gd name="connsiteX85" fmla="*/ 68192 w 995366"/>
                      <a:gd name="connsiteY85" fmla="*/ 153134 h 827877"/>
                      <a:gd name="connsiteX86" fmla="*/ 10767 w 995366"/>
                      <a:gd name="connsiteY86" fmla="*/ 205773 h 827877"/>
                      <a:gd name="connsiteX87" fmla="*/ 39479 w 995366"/>
                      <a:gd name="connsiteY87" fmla="*/ 253627 h 827877"/>
                      <a:gd name="connsiteX88" fmla="*/ 39479 w 995366"/>
                      <a:gd name="connsiteY88" fmla="*/ 258413 h 827877"/>
                      <a:gd name="connsiteX89" fmla="*/ 39479 w 995366"/>
                      <a:gd name="connsiteY89" fmla="*/ 263198 h 827877"/>
                      <a:gd name="connsiteX90" fmla="*/ 39479 w 995366"/>
                      <a:gd name="connsiteY90" fmla="*/ 282340 h 827877"/>
                      <a:gd name="connsiteX91" fmla="*/ 39479 w 995366"/>
                      <a:gd name="connsiteY91" fmla="*/ 339765 h 827877"/>
                      <a:gd name="connsiteX92" fmla="*/ 58621 w 995366"/>
                      <a:gd name="connsiteY92" fmla="*/ 445044 h 827877"/>
                      <a:gd name="connsiteX93" fmla="*/ 120832 w 995366"/>
                      <a:gd name="connsiteY93" fmla="*/ 574250 h 827877"/>
                      <a:gd name="connsiteX94" fmla="*/ 120832 w 995366"/>
                      <a:gd name="connsiteY94" fmla="*/ 579036 h 827877"/>
                      <a:gd name="connsiteX95" fmla="*/ 116046 w 995366"/>
                      <a:gd name="connsiteY95" fmla="*/ 617319 h 827877"/>
                      <a:gd name="connsiteX96" fmla="*/ 173471 w 995366"/>
                      <a:gd name="connsiteY96" fmla="*/ 646031 h 827877"/>
                      <a:gd name="connsiteX97" fmla="*/ 187827 w 995366"/>
                      <a:gd name="connsiteY97" fmla="*/ 646031 h 827877"/>
                      <a:gd name="connsiteX98" fmla="*/ 288322 w 995366"/>
                      <a:gd name="connsiteY98" fmla="*/ 564679 h 827877"/>
                      <a:gd name="connsiteX99" fmla="*/ 288322 w 995366"/>
                      <a:gd name="connsiteY99" fmla="*/ 564679 h 827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995366" h="827877">
                        <a:moveTo>
                          <a:pt x="580232" y="827877"/>
                        </a:moveTo>
                        <a:lnTo>
                          <a:pt x="580232" y="827877"/>
                        </a:lnTo>
                        <a:cubicBezTo>
                          <a:pt x="556305" y="827877"/>
                          <a:pt x="532377" y="789594"/>
                          <a:pt x="518021" y="765667"/>
                        </a:cubicBezTo>
                        <a:cubicBezTo>
                          <a:pt x="518021" y="760881"/>
                          <a:pt x="513236" y="760881"/>
                          <a:pt x="513236" y="760881"/>
                        </a:cubicBezTo>
                        <a:cubicBezTo>
                          <a:pt x="484523" y="722598"/>
                          <a:pt x="451025" y="689100"/>
                          <a:pt x="398386" y="655602"/>
                        </a:cubicBezTo>
                        <a:lnTo>
                          <a:pt x="393601" y="650817"/>
                        </a:lnTo>
                        <a:cubicBezTo>
                          <a:pt x="360103" y="626890"/>
                          <a:pt x="317034" y="602963"/>
                          <a:pt x="283536" y="569465"/>
                        </a:cubicBezTo>
                        <a:cubicBezTo>
                          <a:pt x="254823" y="593392"/>
                          <a:pt x="221325" y="617319"/>
                          <a:pt x="178257" y="622104"/>
                        </a:cubicBezTo>
                        <a:cubicBezTo>
                          <a:pt x="173471" y="622104"/>
                          <a:pt x="168686" y="622104"/>
                          <a:pt x="163900" y="622104"/>
                        </a:cubicBezTo>
                        <a:cubicBezTo>
                          <a:pt x="130403" y="622104"/>
                          <a:pt x="106476" y="607748"/>
                          <a:pt x="101690" y="588606"/>
                        </a:cubicBezTo>
                        <a:cubicBezTo>
                          <a:pt x="96905" y="574250"/>
                          <a:pt x="96905" y="559894"/>
                          <a:pt x="106476" y="545538"/>
                        </a:cubicBezTo>
                        <a:cubicBezTo>
                          <a:pt x="82548" y="512040"/>
                          <a:pt x="63406" y="464186"/>
                          <a:pt x="49051" y="416331"/>
                        </a:cubicBezTo>
                        <a:cubicBezTo>
                          <a:pt x="34694" y="378048"/>
                          <a:pt x="29909" y="344550"/>
                          <a:pt x="29909" y="311052"/>
                        </a:cubicBezTo>
                        <a:cubicBezTo>
                          <a:pt x="29909" y="291911"/>
                          <a:pt x="29909" y="272769"/>
                          <a:pt x="29909" y="253627"/>
                        </a:cubicBezTo>
                        <a:cubicBezTo>
                          <a:pt x="29909" y="248842"/>
                          <a:pt x="29909" y="239271"/>
                          <a:pt x="29909" y="234485"/>
                        </a:cubicBezTo>
                        <a:lnTo>
                          <a:pt x="29909" y="234485"/>
                        </a:lnTo>
                        <a:cubicBezTo>
                          <a:pt x="5981" y="220129"/>
                          <a:pt x="-3589" y="200988"/>
                          <a:pt x="1196" y="181846"/>
                        </a:cubicBezTo>
                        <a:cubicBezTo>
                          <a:pt x="5981" y="153134"/>
                          <a:pt x="34694" y="129206"/>
                          <a:pt x="63406" y="119635"/>
                        </a:cubicBezTo>
                        <a:cubicBezTo>
                          <a:pt x="68192" y="114850"/>
                          <a:pt x="72978" y="114850"/>
                          <a:pt x="82548" y="114850"/>
                        </a:cubicBezTo>
                        <a:cubicBezTo>
                          <a:pt x="92119" y="114850"/>
                          <a:pt x="96905" y="114850"/>
                          <a:pt x="106476" y="114850"/>
                        </a:cubicBezTo>
                        <a:cubicBezTo>
                          <a:pt x="139973" y="119635"/>
                          <a:pt x="168686" y="124421"/>
                          <a:pt x="197398" y="133992"/>
                        </a:cubicBezTo>
                        <a:lnTo>
                          <a:pt x="202184" y="133992"/>
                        </a:lnTo>
                        <a:cubicBezTo>
                          <a:pt x="216540" y="133992"/>
                          <a:pt x="235682" y="133992"/>
                          <a:pt x="254823" y="133992"/>
                        </a:cubicBezTo>
                        <a:cubicBezTo>
                          <a:pt x="273965" y="133992"/>
                          <a:pt x="297892" y="133992"/>
                          <a:pt x="321819" y="133992"/>
                        </a:cubicBezTo>
                        <a:cubicBezTo>
                          <a:pt x="331390" y="133992"/>
                          <a:pt x="345746" y="133992"/>
                          <a:pt x="355317" y="133992"/>
                        </a:cubicBezTo>
                        <a:cubicBezTo>
                          <a:pt x="384030" y="133992"/>
                          <a:pt x="417528" y="138777"/>
                          <a:pt x="446240" y="133992"/>
                        </a:cubicBezTo>
                        <a:lnTo>
                          <a:pt x="460596" y="133992"/>
                        </a:lnTo>
                        <a:cubicBezTo>
                          <a:pt x="494094" y="133992"/>
                          <a:pt x="527592" y="129206"/>
                          <a:pt x="561090" y="129206"/>
                        </a:cubicBezTo>
                        <a:cubicBezTo>
                          <a:pt x="632871" y="119635"/>
                          <a:pt x="714223" y="105279"/>
                          <a:pt x="795575" y="71781"/>
                        </a:cubicBezTo>
                        <a:lnTo>
                          <a:pt x="800361" y="71781"/>
                        </a:lnTo>
                        <a:cubicBezTo>
                          <a:pt x="829073" y="62211"/>
                          <a:pt x="862572" y="52640"/>
                          <a:pt x="886499" y="38283"/>
                        </a:cubicBezTo>
                        <a:cubicBezTo>
                          <a:pt x="900854" y="28713"/>
                          <a:pt x="919997" y="23927"/>
                          <a:pt x="929567" y="9571"/>
                        </a:cubicBezTo>
                        <a:lnTo>
                          <a:pt x="929567" y="9571"/>
                        </a:lnTo>
                        <a:cubicBezTo>
                          <a:pt x="934353" y="4786"/>
                          <a:pt x="934353" y="0"/>
                          <a:pt x="943924" y="0"/>
                        </a:cubicBezTo>
                        <a:cubicBezTo>
                          <a:pt x="948709" y="0"/>
                          <a:pt x="953494" y="4786"/>
                          <a:pt x="953494" y="4786"/>
                        </a:cubicBezTo>
                        <a:lnTo>
                          <a:pt x="953494" y="4786"/>
                        </a:lnTo>
                        <a:cubicBezTo>
                          <a:pt x="982207" y="33498"/>
                          <a:pt x="986992" y="81352"/>
                          <a:pt x="991778" y="114850"/>
                        </a:cubicBezTo>
                        <a:cubicBezTo>
                          <a:pt x="996563" y="167490"/>
                          <a:pt x="996563" y="220129"/>
                          <a:pt x="991778" y="267984"/>
                        </a:cubicBezTo>
                        <a:cubicBezTo>
                          <a:pt x="986992" y="339765"/>
                          <a:pt x="963065" y="445044"/>
                          <a:pt x="905640" y="531181"/>
                        </a:cubicBezTo>
                        <a:cubicBezTo>
                          <a:pt x="862572" y="593392"/>
                          <a:pt x="800361" y="650817"/>
                          <a:pt x="704653" y="713027"/>
                        </a:cubicBezTo>
                        <a:lnTo>
                          <a:pt x="695082" y="717812"/>
                        </a:lnTo>
                        <a:cubicBezTo>
                          <a:pt x="675940" y="727383"/>
                          <a:pt x="661584" y="741740"/>
                          <a:pt x="642442" y="751311"/>
                        </a:cubicBezTo>
                        <a:cubicBezTo>
                          <a:pt x="637656" y="756096"/>
                          <a:pt x="632871" y="760881"/>
                          <a:pt x="628086" y="765667"/>
                        </a:cubicBezTo>
                        <a:cubicBezTo>
                          <a:pt x="623301" y="770452"/>
                          <a:pt x="613729" y="780023"/>
                          <a:pt x="608944" y="784808"/>
                        </a:cubicBezTo>
                        <a:cubicBezTo>
                          <a:pt x="608944" y="799165"/>
                          <a:pt x="599374" y="813521"/>
                          <a:pt x="594588" y="818306"/>
                        </a:cubicBezTo>
                        <a:cubicBezTo>
                          <a:pt x="589802" y="827877"/>
                          <a:pt x="585017" y="827877"/>
                          <a:pt x="580232" y="827877"/>
                        </a:cubicBezTo>
                        <a:close/>
                        <a:moveTo>
                          <a:pt x="288322" y="564679"/>
                        </a:moveTo>
                        <a:cubicBezTo>
                          <a:pt x="288322" y="564679"/>
                          <a:pt x="293107" y="564679"/>
                          <a:pt x="288322" y="564679"/>
                        </a:cubicBezTo>
                        <a:cubicBezTo>
                          <a:pt x="321819" y="598177"/>
                          <a:pt x="369674" y="626890"/>
                          <a:pt x="403171" y="650817"/>
                        </a:cubicBezTo>
                        <a:lnTo>
                          <a:pt x="407957" y="655602"/>
                        </a:lnTo>
                        <a:cubicBezTo>
                          <a:pt x="460596" y="689100"/>
                          <a:pt x="494094" y="722598"/>
                          <a:pt x="522807" y="760881"/>
                        </a:cubicBezTo>
                        <a:cubicBezTo>
                          <a:pt x="522807" y="760881"/>
                          <a:pt x="527592" y="765667"/>
                          <a:pt x="527592" y="770452"/>
                        </a:cubicBezTo>
                        <a:cubicBezTo>
                          <a:pt x="537163" y="789594"/>
                          <a:pt x="561090" y="827877"/>
                          <a:pt x="580232" y="827877"/>
                        </a:cubicBezTo>
                        <a:lnTo>
                          <a:pt x="580232" y="827877"/>
                        </a:lnTo>
                        <a:cubicBezTo>
                          <a:pt x="580232" y="827877"/>
                          <a:pt x="585017" y="827877"/>
                          <a:pt x="585017" y="827877"/>
                        </a:cubicBezTo>
                        <a:cubicBezTo>
                          <a:pt x="594588" y="823092"/>
                          <a:pt x="594588" y="813521"/>
                          <a:pt x="599374" y="799165"/>
                        </a:cubicBezTo>
                        <a:cubicBezTo>
                          <a:pt x="599374" y="799165"/>
                          <a:pt x="599374" y="794379"/>
                          <a:pt x="599374" y="794379"/>
                        </a:cubicBezTo>
                        <a:cubicBezTo>
                          <a:pt x="608944" y="789594"/>
                          <a:pt x="613729" y="784808"/>
                          <a:pt x="618515" y="775238"/>
                        </a:cubicBezTo>
                        <a:cubicBezTo>
                          <a:pt x="623301" y="770452"/>
                          <a:pt x="628086" y="765667"/>
                          <a:pt x="637656" y="760881"/>
                        </a:cubicBezTo>
                        <a:cubicBezTo>
                          <a:pt x="656799" y="746525"/>
                          <a:pt x="671155" y="736954"/>
                          <a:pt x="690296" y="727383"/>
                        </a:cubicBezTo>
                        <a:lnTo>
                          <a:pt x="699867" y="722598"/>
                        </a:lnTo>
                        <a:cubicBezTo>
                          <a:pt x="795575" y="660388"/>
                          <a:pt x="857786" y="602963"/>
                          <a:pt x="896069" y="540752"/>
                        </a:cubicBezTo>
                        <a:cubicBezTo>
                          <a:pt x="953494" y="454615"/>
                          <a:pt x="972636" y="354121"/>
                          <a:pt x="977421" y="282340"/>
                        </a:cubicBezTo>
                        <a:cubicBezTo>
                          <a:pt x="982207" y="234485"/>
                          <a:pt x="986992" y="181846"/>
                          <a:pt x="977421" y="133992"/>
                        </a:cubicBezTo>
                        <a:cubicBezTo>
                          <a:pt x="972636" y="100494"/>
                          <a:pt x="967851" y="57425"/>
                          <a:pt x="939138" y="28713"/>
                        </a:cubicBezTo>
                        <a:cubicBezTo>
                          <a:pt x="939138" y="28713"/>
                          <a:pt x="939138" y="28713"/>
                          <a:pt x="939138" y="28713"/>
                        </a:cubicBezTo>
                        <a:lnTo>
                          <a:pt x="939138" y="28713"/>
                        </a:lnTo>
                        <a:lnTo>
                          <a:pt x="939138" y="23927"/>
                        </a:lnTo>
                        <a:lnTo>
                          <a:pt x="939138" y="28713"/>
                        </a:lnTo>
                        <a:cubicBezTo>
                          <a:pt x="934353" y="28713"/>
                          <a:pt x="934353" y="28713"/>
                          <a:pt x="934353" y="33498"/>
                        </a:cubicBezTo>
                        <a:lnTo>
                          <a:pt x="934353" y="33498"/>
                        </a:lnTo>
                        <a:cubicBezTo>
                          <a:pt x="919997" y="47854"/>
                          <a:pt x="905640" y="57425"/>
                          <a:pt x="886499" y="66996"/>
                        </a:cubicBezTo>
                        <a:cubicBezTo>
                          <a:pt x="857786" y="81352"/>
                          <a:pt x="829073" y="90923"/>
                          <a:pt x="795575" y="100494"/>
                        </a:cubicBezTo>
                        <a:lnTo>
                          <a:pt x="790790" y="100494"/>
                        </a:lnTo>
                        <a:cubicBezTo>
                          <a:pt x="704653" y="129206"/>
                          <a:pt x="628086" y="148348"/>
                          <a:pt x="551520" y="157919"/>
                        </a:cubicBezTo>
                        <a:cubicBezTo>
                          <a:pt x="518021" y="162704"/>
                          <a:pt x="484523" y="162704"/>
                          <a:pt x="451025" y="162704"/>
                        </a:cubicBezTo>
                        <a:lnTo>
                          <a:pt x="436669" y="162704"/>
                        </a:lnTo>
                        <a:cubicBezTo>
                          <a:pt x="407957" y="162704"/>
                          <a:pt x="374458" y="162704"/>
                          <a:pt x="345746" y="162704"/>
                        </a:cubicBezTo>
                        <a:cubicBezTo>
                          <a:pt x="336176" y="162704"/>
                          <a:pt x="321819" y="162704"/>
                          <a:pt x="312249" y="162704"/>
                        </a:cubicBezTo>
                        <a:cubicBezTo>
                          <a:pt x="288322" y="162704"/>
                          <a:pt x="269179" y="162704"/>
                          <a:pt x="250038" y="162704"/>
                        </a:cubicBezTo>
                        <a:cubicBezTo>
                          <a:pt x="230896" y="162704"/>
                          <a:pt x="216540" y="162704"/>
                          <a:pt x="197398" y="162704"/>
                        </a:cubicBezTo>
                        <a:lnTo>
                          <a:pt x="192613" y="162704"/>
                        </a:lnTo>
                        <a:cubicBezTo>
                          <a:pt x="163900" y="157919"/>
                          <a:pt x="135188" y="153134"/>
                          <a:pt x="101690" y="148348"/>
                        </a:cubicBezTo>
                        <a:cubicBezTo>
                          <a:pt x="96905" y="148348"/>
                          <a:pt x="87333" y="148348"/>
                          <a:pt x="82548" y="148348"/>
                        </a:cubicBezTo>
                        <a:cubicBezTo>
                          <a:pt x="77763" y="148348"/>
                          <a:pt x="72978" y="148348"/>
                          <a:pt x="68192" y="153134"/>
                        </a:cubicBezTo>
                        <a:cubicBezTo>
                          <a:pt x="68192" y="153134"/>
                          <a:pt x="68192" y="153134"/>
                          <a:pt x="68192" y="153134"/>
                        </a:cubicBezTo>
                        <a:cubicBezTo>
                          <a:pt x="39479" y="157919"/>
                          <a:pt x="15552" y="181846"/>
                          <a:pt x="10767" y="205773"/>
                        </a:cubicBezTo>
                        <a:cubicBezTo>
                          <a:pt x="5981" y="229700"/>
                          <a:pt x="29909" y="244057"/>
                          <a:pt x="39479" y="253627"/>
                        </a:cubicBezTo>
                        <a:cubicBezTo>
                          <a:pt x="39479" y="253627"/>
                          <a:pt x="39479" y="258413"/>
                          <a:pt x="39479" y="258413"/>
                        </a:cubicBezTo>
                        <a:lnTo>
                          <a:pt x="39479" y="263198"/>
                        </a:lnTo>
                        <a:cubicBezTo>
                          <a:pt x="39479" y="267984"/>
                          <a:pt x="39479" y="272769"/>
                          <a:pt x="39479" y="282340"/>
                        </a:cubicBezTo>
                        <a:cubicBezTo>
                          <a:pt x="39479" y="301481"/>
                          <a:pt x="39479" y="320623"/>
                          <a:pt x="39479" y="339765"/>
                        </a:cubicBezTo>
                        <a:cubicBezTo>
                          <a:pt x="39479" y="373263"/>
                          <a:pt x="49051" y="406760"/>
                          <a:pt x="58621" y="445044"/>
                        </a:cubicBezTo>
                        <a:cubicBezTo>
                          <a:pt x="72978" y="492898"/>
                          <a:pt x="96905" y="540752"/>
                          <a:pt x="120832" y="574250"/>
                        </a:cubicBezTo>
                        <a:cubicBezTo>
                          <a:pt x="120832" y="574250"/>
                          <a:pt x="120832" y="579036"/>
                          <a:pt x="120832" y="579036"/>
                        </a:cubicBezTo>
                        <a:cubicBezTo>
                          <a:pt x="111261" y="593392"/>
                          <a:pt x="111261" y="607748"/>
                          <a:pt x="116046" y="617319"/>
                        </a:cubicBezTo>
                        <a:cubicBezTo>
                          <a:pt x="125617" y="646031"/>
                          <a:pt x="159115" y="646031"/>
                          <a:pt x="173471" y="646031"/>
                        </a:cubicBezTo>
                        <a:cubicBezTo>
                          <a:pt x="178257" y="646031"/>
                          <a:pt x="183042" y="646031"/>
                          <a:pt x="187827" y="646031"/>
                        </a:cubicBezTo>
                        <a:cubicBezTo>
                          <a:pt x="221325" y="612533"/>
                          <a:pt x="259609" y="583821"/>
                          <a:pt x="288322" y="564679"/>
                        </a:cubicBezTo>
                        <a:cubicBezTo>
                          <a:pt x="288322" y="564679"/>
                          <a:pt x="288322" y="564679"/>
                          <a:pt x="288322" y="564679"/>
                        </a:cubicBezTo>
                        <a:close/>
                      </a:path>
                    </a:pathLst>
                  </a:custGeom>
                  <a:solidFill>
                    <a:srgbClr val="20201E"/>
                  </a:solidFill>
                  <a:ln w="47824" cap="flat">
                    <a:noFill/>
                    <a:prstDash val="solid"/>
                    <a:miter/>
                  </a:ln>
                </p:spPr>
                <p:txBody>
                  <a:bodyPr rtlCol="0" anchor="ctr"/>
                  <a:lstStyle/>
                  <a:p>
                    <a:endParaRPr lang="en-US"/>
                  </a:p>
                </p:txBody>
              </p:sp>
            </p:grpSp>
            <p:sp>
              <p:nvSpPr>
                <p:cNvPr id="175" name="Freeform: Shape 174">
                  <a:extLst>
                    <a:ext uri="{FF2B5EF4-FFF2-40B4-BE49-F238E27FC236}">
                      <a16:creationId xmlns:a16="http://schemas.microsoft.com/office/drawing/2014/main" xmlns="" id="{64B876FA-0DCE-4A20-BF5F-03F4FBEAAF71}"/>
                    </a:ext>
                  </a:extLst>
                </p:cNvPr>
                <p:cNvSpPr/>
                <p:nvPr/>
              </p:nvSpPr>
              <p:spPr>
                <a:xfrm>
                  <a:off x="10729169" y="8693361"/>
                  <a:ext cx="236878" cy="277554"/>
                </a:xfrm>
                <a:custGeom>
                  <a:avLst/>
                  <a:gdLst>
                    <a:gd name="connsiteX0" fmla="*/ 233289 w 236878"/>
                    <a:gd name="connsiteY0" fmla="*/ 14356 h 277554"/>
                    <a:gd name="connsiteX1" fmla="*/ 156722 w 236878"/>
                    <a:gd name="connsiteY1" fmla="*/ 47854 h 277554"/>
                    <a:gd name="connsiteX2" fmla="*/ 123224 w 236878"/>
                    <a:gd name="connsiteY2" fmla="*/ 52640 h 277554"/>
                    <a:gd name="connsiteX3" fmla="*/ 84941 w 236878"/>
                    <a:gd name="connsiteY3" fmla="*/ 38283 h 277554"/>
                    <a:gd name="connsiteX4" fmla="*/ 3589 w 236878"/>
                    <a:gd name="connsiteY4" fmla="*/ 0 h 277554"/>
                    <a:gd name="connsiteX5" fmla="*/ 3589 w 236878"/>
                    <a:gd name="connsiteY5" fmla="*/ 4786 h 277554"/>
                    <a:gd name="connsiteX6" fmla="*/ 104083 w 236878"/>
                    <a:gd name="connsiteY6" fmla="*/ 62211 h 277554"/>
                    <a:gd name="connsiteX7" fmla="*/ 137581 w 236878"/>
                    <a:gd name="connsiteY7" fmla="*/ 66996 h 277554"/>
                    <a:gd name="connsiteX8" fmla="*/ 89726 w 236878"/>
                    <a:gd name="connsiteY8" fmla="*/ 100494 h 277554"/>
                    <a:gd name="connsiteX9" fmla="*/ 65799 w 236878"/>
                    <a:gd name="connsiteY9" fmla="*/ 114850 h 277554"/>
                    <a:gd name="connsiteX10" fmla="*/ 32302 w 236878"/>
                    <a:gd name="connsiteY10" fmla="*/ 133992 h 277554"/>
                    <a:gd name="connsiteX11" fmla="*/ 65799 w 236878"/>
                    <a:gd name="connsiteY11" fmla="*/ 277554 h 277554"/>
                    <a:gd name="connsiteX12" fmla="*/ 70585 w 236878"/>
                    <a:gd name="connsiteY12" fmla="*/ 272769 h 277554"/>
                    <a:gd name="connsiteX13" fmla="*/ 46658 w 236878"/>
                    <a:gd name="connsiteY13" fmla="*/ 143562 h 277554"/>
                    <a:gd name="connsiteX14" fmla="*/ 51443 w 236878"/>
                    <a:gd name="connsiteY14" fmla="*/ 143562 h 277554"/>
                    <a:gd name="connsiteX15" fmla="*/ 75370 w 236878"/>
                    <a:gd name="connsiteY15" fmla="*/ 129206 h 277554"/>
                    <a:gd name="connsiteX16" fmla="*/ 190220 w 236878"/>
                    <a:gd name="connsiteY16" fmla="*/ 172275 h 277554"/>
                    <a:gd name="connsiteX17" fmla="*/ 195005 w 236878"/>
                    <a:gd name="connsiteY17" fmla="*/ 167490 h 277554"/>
                    <a:gd name="connsiteX18" fmla="*/ 99297 w 236878"/>
                    <a:gd name="connsiteY18" fmla="*/ 114850 h 277554"/>
                    <a:gd name="connsiteX19" fmla="*/ 142366 w 236878"/>
                    <a:gd name="connsiteY19" fmla="*/ 86138 h 277554"/>
                    <a:gd name="connsiteX20" fmla="*/ 233289 w 236878"/>
                    <a:gd name="connsiteY20" fmla="*/ 14356 h 277554"/>
                    <a:gd name="connsiteX21" fmla="*/ 233289 w 236878"/>
                    <a:gd name="connsiteY21" fmla="*/ 14356 h 277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6878" h="277554">
                      <a:moveTo>
                        <a:pt x="233289" y="14356"/>
                      </a:moveTo>
                      <a:cubicBezTo>
                        <a:pt x="204576" y="19142"/>
                        <a:pt x="180649" y="33498"/>
                        <a:pt x="156722" y="47854"/>
                      </a:cubicBezTo>
                      <a:cubicBezTo>
                        <a:pt x="142366" y="47854"/>
                        <a:pt x="132795" y="52640"/>
                        <a:pt x="123224" y="52640"/>
                      </a:cubicBezTo>
                      <a:cubicBezTo>
                        <a:pt x="108868" y="52640"/>
                        <a:pt x="94512" y="47854"/>
                        <a:pt x="84941" y="38283"/>
                      </a:cubicBezTo>
                      <a:cubicBezTo>
                        <a:pt x="56229" y="28713"/>
                        <a:pt x="32302" y="9571"/>
                        <a:pt x="3589" y="0"/>
                      </a:cubicBezTo>
                      <a:cubicBezTo>
                        <a:pt x="-1196" y="0"/>
                        <a:pt x="-1196" y="4786"/>
                        <a:pt x="3589" y="4786"/>
                      </a:cubicBezTo>
                      <a:cubicBezTo>
                        <a:pt x="37087" y="23927"/>
                        <a:pt x="65799" y="47854"/>
                        <a:pt x="104083" y="62211"/>
                      </a:cubicBezTo>
                      <a:cubicBezTo>
                        <a:pt x="113653" y="66996"/>
                        <a:pt x="123224" y="66996"/>
                        <a:pt x="137581" y="66996"/>
                      </a:cubicBezTo>
                      <a:cubicBezTo>
                        <a:pt x="123224" y="76567"/>
                        <a:pt x="104083" y="86138"/>
                        <a:pt x="89726" y="100494"/>
                      </a:cubicBezTo>
                      <a:cubicBezTo>
                        <a:pt x="80156" y="105279"/>
                        <a:pt x="75370" y="110065"/>
                        <a:pt x="65799" y="114850"/>
                      </a:cubicBezTo>
                      <a:cubicBezTo>
                        <a:pt x="51443" y="119635"/>
                        <a:pt x="41872" y="124421"/>
                        <a:pt x="32302" y="133992"/>
                      </a:cubicBezTo>
                      <a:cubicBezTo>
                        <a:pt x="-5982" y="167490"/>
                        <a:pt x="17945" y="258413"/>
                        <a:pt x="65799" y="277554"/>
                      </a:cubicBezTo>
                      <a:cubicBezTo>
                        <a:pt x="70585" y="277554"/>
                        <a:pt x="70585" y="272769"/>
                        <a:pt x="70585" y="272769"/>
                      </a:cubicBezTo>
                      <a:cubicBezTo>
                        <a:pt x="32302" y="248842"/>
                        <a:pt x="13159" y="177061"/>
                        <a:pt x="46658" y="143562"/>
                      </a:cubicBezTo>
                      <a:cubicBezTo>
                        <a:pt x="46658" y="143562"/>
                        <a:pt x="51443" y="143562"/>
                        <a:pt x="51443" y="143562"/>
                      </a:cubicBezTo>
                      <a:cubicBezTo>
                        <a:pt x="61014" y="138777"/>
                        <a:pt x="65799" y="133992"/>
                        <a:pt x="75370" y="129206"/>
                      </a:cubicBezTo>
                      <a:cubicBezTo>
                        <a:pt x="113653" y="119635"/>
                        <a:pt x="156722" y="148348"/>
                        <a:pt x="190220" y="172275"/>
                      </a:cubicBezTo>
                      <a:cubicBezTo>
                        <a:pt x="195005" y="172275"/>
                        <a:pt x="195005" y="172275"/>
                        <a:pt x="195005" y="167490"/>
                      </a:cubicBezTo>
                      <a:cubicBezTo>
                        <a:pt x="171078" y="138777"/>
                        <a:pt x="137581" y="114850"/>
                        <a:pt x="99297" y="114850"/>
                      </a:cubicBezTo>
                      <a:cubicBezTo>
                        <a:pt x="113653" y="105279"/>
                        <a:pt x="128010" y="95708"/>
                        <a:pt x="142366" y="86138"/>
                      </a:cubicBezTo>
                      <a:cubicBezTo>
                        <a:pt x="161508" y="62211"/>
                        <a:pt x="195005" y="33498"/>
                        <a:pt x="233289" y="14356"/>
                      </a:cubicBezTo>
                      <a:cubicBezTo>
                        <a:pt x="238075" y="19142"/>
                        <a:pt x="238075" y="14356"/>
                        <a:pt x="233289" y="14356"/>
                      </a:cubicBezTo>
                      <a:close/>
                    </a:path>
                  </a:pathLst>
                </a:custGeom>
                <a:solidFill>
                  <a:srgbClr val="20201E"/>
                </a:solidFill>
                <a:ln w="47824" cap="flat">
                  <a:noFill/>
                  <a:prstDash val="solid"/>
                  <a:miter/>
                </a:ln>
              </p:spPr>
              <p:txBody>
                <a:bodyPr rtlCol="0" anchor="ctr"/>
                <a:lstStyle/>
                <a:p>
                  <a:endParaRPr lang="en-US"/>
                </a:p>
              </p:txBody>
            </p:sp>
            <p:sp>
              <p:nvSpPr>
                <p:cNvPr id="176" name="Freeform: Shape 175">
                  <a:extLst>
                    <a:ext uri="{FF2B5EF4-FFF2-40B4-BE49-F238E27FC236}">
                      <a16:creationId xmlns:a16="http://schemas.microsoft.com/office/drawing/2014/main" xmlns="" id="{783B7E21-C62B-440C-9C7D-9E2B4FE660D4}"/>
                    </a:ext>
                  </a:extLst>
                </p:cNvPr>
                <p:cNvSpPr/>
                <p:nvPr/>
              </p:nvSpPr>
              <p:spPr>
                <a:xfrm>
                  <a:off x="11060970" y="8518960"/>
                  <a:ext cx="338249" cy="568788"/>
                </a:xfrm>
                <a:custGeom>
                  <a:avLst/>
                  <a:gdLst>
                    <a:gd name="connsiteX0" fmla="*/ 332176 w 338249"/>
                    <a:gd name="connsiteY0" fmla="*/ 2127 h 568788"/>
                    <a:gd name="connsiteX1" fmla="*/ 332176 w 338249"/>
                    <a:gd name="connsiteY1" fmla="*/ 2127 h 568788"/>
                    <a:gd name="connsiteX2" fmla="*/ 308249 w 338249"/>
                    <a:gd name="connsiteY2" fmla="*/ 174402 h 568788"/>
                    <a:gd name="connsiteX3" fmla="*/ 298678 w 338249"/>
                    <a:gd name="connsiteY3" fmla="*/ 207900 h 568788"/>
                    <a:gd name="connsiteX4" fmla="*/ 246038 w 338249"/>
                    <a:gd name="connsiteY4" fmla="*/ 136119 h 568788"/>
                    <a:gd name="connsiteX5" fmla="*/ 246038 w 338249"/>
                    <a:gd name="connsiteY5" fmla="*/ 16483 h 568788"/>
                    <a:gd name="connsiteX6" fmla="*/ 236468 w 338249"/>
                    <a:gd name="connsiteY6" fmla="*/ 11698 h 568788"/>
                    <a:gd name="connsiteX7" fmla="*/ 236468 w 338249"/>
                    <a:gd name="connsiteY7" fmla="*/ 145689 h 568788"/>
                    <a:gd name="connsiteX8" fmla="*/ 298678 w 338249"/>
                    <a:gd name="connsiteY8" fmla="*/ 217471 h 568788"/>
                    <a:gd name="connsiteX9" fmla="*/ 236468 w 338249"/>
                    <a:gd name="connsiteY9" fmla="*/ 337106 h 568788"/>
                    <a:gd name="connsiteX10" fmla="*/ 126403 w 338249"/>
                    <a:gd name="connsiteY10" fmla="*/ 456741 h 568788"/>
                    <a:gd name="connsiteX11" fmla="*/ 1982 w 338249"/>
                    <a:gd name="connsiteY11" fmla="*/ 562021 h 568788"/>
                    <a:gd name="connsiteX12" fmla="*/ 6767 w 338249"/>
                    <a:gd name="connsiteY12" fmla="*/ 566806 h 568788"/>
                    <a:gd name="connsiteX13" fmla="*/ 64192 w 338249"/>
                    <a:gd name="connsiteY13" fmla="*/ 523737 h 568788"/>
                    <a:gd name="connsiteX14" fmla="*/ 135973 w 338249"/>
                    <a:gd name="connsiteY14" fmla="*/ 461527 h 568788"/>
                    <a:gd name="connsiteX15" fmla="*/ 250824 w 338249"/>
                    <a:gd name="connsiteY15" fmla="*/ 332321 h 568788"/>
                    <a:gd name="connsiteX16" fmla="*/ 322605 w 338249"/>
                    <a:gd name="connsiteY16" fmla="*/ 179187 h 568788"/>
                    <a:gd name="connsiteX17" fmla="*/ 332176 w 338249"/>
                    <a:gd name="connsiteY17" fmla="*/ 2127 h 568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8249" h="568788">
                      <a:moveTo>
                        <a:pt x="332176" y="2127"/>
                      </a:moveTo>
                      <a:cubicBezTo>
                        <a:pt x="332176" y="-2659"/>
                        <a:pt x="332176" y="2127"/>
                        <a:pt x="332176" y="2127"/>
                      </a:cubicBezTo>
                      <a:cubicBezTo>
                        <a:pt x="332176" y="59552"/>
                        <a:pt x="317819" y="121762"/>
                        <a:pt x="308249" y="174402"/>
                      </a:cubicBezTo>
                      <a:cubicBezTo>
                        <a:pt x="308249" y="183973"/>
                        <a:pt x="303463" y="193543"/>
                        <a:pt x="298678" y="207900"/>
                      </a:cubicBezTo>
                      <a:cubicBezTo>
                        <a:pt x="269965" y="193543"/>
                        <a:pt x="255609" y="160046"/>
                        <a:pt x="246038" y="136119"/>
                      </a:cubicBezTo>
                      <a:cubicBezTo>
                        <a:pt x="231682" y="97835"/>
                        <a:pt x="236468" y="54766"/>
                        <a:pt x="246038" y="16483"/>
                      </a:cubicBezTo>
                      <a:cubicBezTo>
                        <a:pt x="246038" y="11698"/>
                        <a:pt x="236468" y="6912"/>
                        <a:pt x="236468" y="11698"/>
                      </a:cubicBezTo>
                      <a:cubicBezTo>
                        <a:pt x="222111" y="54766"/>
                        <a:pt x="222111" y="102620"/>
                        <a:pt x="236468" y="145689"/>
                      </a:cubicBezTo>
                      <a:cubicBezTo>
                        <a:pt x="241253" y="164831"/>
                        <a:pt x="269965" y="217471"/>
                        <a:pt x="298678" y="217471"/>
                      </a:cubicBezTo>
                      <a:cubicBezTo>
                        <a:pt x="284322" y="260539"/>
                        <a:pt x="260395" y="298823"/>
                        <a:pt x="236468" y="337106"/>
                      </a:cubicBezTo>
                      <a:cubicBezTo>
                        <a:pt x="207755" y="380175"/>
                        <a:pt x="164686" y="418458"/>
                        <a:pt x="126403" y="456741"/>
                      </a:cubicBezTo>
                      <a:cubicBezTo>
                        <a:pt x="88119" y="495025"/>
                        <a:pt x="45051" y="533308"/>
                        <a:pt x="1982" y="562021"/>
                      </a:cubicBezTo>
                      <a:cubicBezTo>
                        <a:pt x="-2803" y="566806"/>
                        <a:pt x="1982" y="571591"/>
                        <a:pt x="6767" y="566806"/>
                      </a:cubicBezTo>
                      <a:cubicBezTo>
                        <a:pt x="30694" y="557235"/>
                        <a:pt x="49837" y="542879"/>
                        <a:pt x="64192" y="523737"/>
                      </a:cubicBezTo>
                      <a:cubicBezTo>
                        <a:pt x="88119" y="504596"/>
                        <a:pt x="112046" y="485454"/>
                        <a:pt x="135973" y="461527"/>
                      </a:cubicBezTo>
                      <a:cubicBezTo>
                        <a:pt x="179043" y="423244"/>
                        <a:pt x="217326" y="380175"/>
                        <a:pt x="250824" y="332321"/>
                      </a:cubicBezTo>
                      <a:cubicBezTo>
                        <a:pt x="284322" y="284466"/>
                        <a:pt x="308249" y="231827"/>
                        <a:pt x="322605" y="179187"/>
                      </a:cubicBezTo>
                      <a:cubicBezTo>
                        <a:pt x="332176" y="126548"/>
                        <a:pt x="346532" y="59552"/>
                        <a:pt x="332176" y="2127"/>
                      </a:cubicBezTo>
                      <a:close/>
                    </a:path>
                  </a:pathLst>
                </a:custGeom>
                <a:solidFill>
                  <a:srgbClr val="20201E"/>
                </a:solidFill>
                <a:ln w="47824" cap="flat">
                  <a:noFill/>
                  <a:prstDash val="solid"/>
                  <a:miter/>
                </a:ln>
              </p:spPr>
              <p:txBody>
                <a:bodyPr rtlCol="0" anchor="ctr"/>
                <a:lstStyle/>
                <a:p>
                  <a:endParaRPr lang="en-US"/>
                </a:p>
              </p:txBody>
            </p:sp>
            <p:sp>
              <p:nvSpPr>
                <p:cNvPr id="177" name="Freeform: Shape 176">
                  <a:extLst>
                    <a:ext uri="{FF2B5EF4-FFF2-40B4-BE49-F238E27FC236}">
                      <a16:creationId xmlns:a16="http://schemas.microsoft.com/office/drawing/2014/main" xmlns="" id="{FCF5856E-69C6-4897-A00E-D6EBF6892F16}"/>
                    </a:ext>
                  </a:extLst>
                </p:cNvPr>
                <p:cNvSpPr/>
                <p:nvPr/>
              </p:nvSpPr>
              <p:spPr>
                <a:xfrm>
                  <a:off x="10516665" y="8415807"/>
                  <a:ext cx="986976" cy="816932"/>
                </a:xfrm>
                <a:custGeom>
                  <a:avLst/>
                  <a:gdLst>
                    <a:gd name="connsiteX0" fmla="*/ 981760 w 986976"/>
                    <a:gd name="connsiteY0" fmla="*/ 114850 h 816932"/>
                    <a:gd name="connsiteX1" fmla="*/ 943477 w 986976"/>
                    <a:gd name="connsiteY1" fmla="*/ 4785 h 816932"/>
                    <a:gd name="connsiteX2" fmla="*/ 943477 w 986976"/>
                    <a:gd name="connsiteY2" fmla="*/ 4785 h 816932"/>
                    <a:gd name="connsiteX3" fmla="*/ 938692 w 986976"/>
                    <a:gd name="connsiteY3" fmla="*/ 0 h 816932"/>
                    <a:gd name="connsiteX4" fmla="*/ 929121 w 986976"/>
                    <a:gd name="connsiteY4" fmla="*/ 9571 h 816932"/>
                    <a:gd name="connsiteX5" fmla="*/ 886052 w 986976"/>
                    <a:gd name="connsiteY5" fmla="*/ 38283 h 816932"/>
                    <a:gd name="connsiteX6" fmla="*/ 790343 w 986976"/>
                    <a:gd name="connsiteY6" fmla="*/ 76567 h 816932"/>
                    <a:gd name="connsiteX7" fmla="*/ 551072 w 986976"/>
                    <a:gd name="connsiteY7" fmla="*/ 133991 h 816932"/>
                    <a:gd name="connsiteX8" fmla="*/ 436223 w 986976"/>
                    <a:gd name="connsiteY8" fmla="*/ 138777 h 816932"/>
                    <a:gd name="connsiteX9" fmla="*/ 311802 w 986976"/>
                    <a:gd name="connsiteY9" fmla="*/ 133991 h 816932"/>
                    <a:gd name="connsiteX10" fmla="*/ 196952 w 986976"/>
                    <a:gd name="connsiteY10" fmla="*/ 133991 h 816932"/>
                    <a:gd name="connsiteX11" fmla="*/ 192166 w 986976"/>
                    <a:gd name="connsiteY11" fmla="*/ 133991 h 816932"/>
                    <a:gd name="connsiteX12" fmla="*/ 101243 w 986976"/>
                    <a:gd name="connsiteY12" fmla="*/ 119635 h 816932"/>
                    <a:gd name="connsiteX13" fmla="*/ 62960 w 986976"/>
                    <a:gd name="connsiteY13" fmla="*/ 119635 h 816932"/>
                    <a:gd name="connsiteX14" fmla="*/ 749 w 986976"/>
                    <a:gd name="connsiteY14" fmla="*/ 177060 h 816932"/>
                    <a:gd name="connsiteX15" fmla="*/ 29462 w 986976"/>
                    <a:gd name="connsiteY15" fmla="*/ 229700 h 816932"/>
                    <a:gd name="connsiteX16" fmla="*/ 29462 w 986976"/>
                    <a:gd name="connsiteY16" fmla="*/ 244056 h 816932"/>
                    <a:gd name="connsiteX17" fmla="*/ 82101 w 986976"/>
                    <a:gd name="connsiteY17" fmla="*/ 263198 h 816932"/>
                    <a:gd name="connsiteX18" fmla="*/ 134741 w 986976"/>
                    <a:gd name="connsiteY18" fmla="*/ 287125 h 816932"/>
                    <a:gd name="connsiteX19" fmla="*/ 149098 w 986976"/>
                    <a:gd name="connsiteY19" fmla="*/ 344550 h 816932"/>
                    <a:gd name="connsiteX20" fmla="*/ 144312 w 986976"/>
                    <a:gd name="connsiteY20" fmla="*/ 445043 h 816932"/>
                    <a:gd name="connsiteX21" fmla="*/ 149098 w 986976"/>
                    <a:gd name="connsiteY21" fmla="*/ 507254 h 816932"/>
                    <a:gd name="connsiteX22" fmla="*/ 168239 w 986976"/>
                    <a:gd name="connsiteY22" fmla="*/ 545538 h 816932"/>
                    <a:gd name="connsiteX23" fmla="*/ 149098 w 986976"/>
                    <a:gd name="connsiteY23" fmla="*/ 583821 h 816932"/>
                    <a:gd name="connsiteX24" fmla="*/ 96458 w 986976"/>
                    <a:gd name="connsiteY24" fmla="*/ 583821 h 816932"/>
                    <a:gd name="connsiteX25" fmla="*/ 96458 w 986976"/>
                    <a:gd name="connsiteY25" fmla="*/ 583821 h 816932"/>
                    <a:gd name="connsiteX26" fmla="*/ 168239 w 986976"/>
                    <a:gd name="connsiteY26" fmla="*/ 617319 h 816932"/>
                    <a:gd name="connsiteX27" fmla="*/ 273518 w 986976"/>
                    <a:gd name="connsiteY27" fmla="*/ 559894 h 816932"/>
                    <a:gd name="connsiteX28" fmla="*/ 388368 w 986976"/>
                    <a:gd name="connsiteY28" fmla="*/ 646031 h 816932"/>
                    <a:gd name="connsiteX29" fmla="*/ 503218 w 986976"/>
                    <a:gd name="connsiteY29" fmla="*/ 751310 h 816932"/>
                    <a:gd name="connsiteX30" fmla="*/ 574999 w 986976"/>
                    <a:gd name="connsiteY30" fmla="*/ 813521 h 816932"/>
                    <a:gd name="connsiteX31" fmla="*/ 589356 w 986976"/>
                    <a:gd name="connsiteY31" fmla="*/ 780023 h 816932"/>
                    <a:gd name="connsiteX32" fmla="*/ 627639 w 986976"/>
                    <a:gd name="connsiteY32" fmla="*/ 746525 h 816932"/>
                    <a:gd name="connsiteX33" fmla="*/ 689850 w 986976"/>
                    <a:gd name="connsiteY33" fmla="*/ 703456 h 816932"/>
                    <a:gd name="connsiteX34" fmla="*/ 890837 w 986976"/>
                    <a:gd name="connsiteY34" fmla="*/ 521610 h 816932"/>
                    <a:gd name="connsiteX35" fmla="*/ 976975 w 986976"/>
                    <a:gd name="connsiteY35" fmla="*/ 263198 h 816932"/>
                    <a:gd name="connsiteX36" fmla="*/ 981760 w 986976"/>
                    <a:gd name="connsiteY36" fmla="*/ 114850 h 816932"/>
                    <a:gd name="connsiteX37" fmla="*/ 632424 w 986976"/>
                    <a:gd name="connsiteY37" fmla="*/ 392404 h 816932"/>
                    <a:gd name="connsiteX38" fmla="*/ 574999 w 986976"/>
                    <a:gd name="connsiteY38" fmla="*/ 478542 h 816932"/>
                    <a:gd name="connsiteX39" fmla="*/ 536716 w 986976"/>
                    <a:gd name="connsiteY39" fmla="*/ 516825 h 816932"/>
                    <a:gd name="connsiteX40" fmla="*/ 503218 w 986976"/>
                    <a:gd name="connsiteY40" fmla="*/ 564679 h 816932"/>
                    <a:gd name="connsiteX41" fmla="*/ 551072 w 986976"/>
                    <a:gd name="connsiteY41" fmla="*/ 660387 h 816932"/>
                    <a:gd name="connsiteX42" fmla="*/ 517575 w 986976"/>
                    <a:gd name="connsiteY42" fmla="*/ 693885 h 816932"/>
                    <a:gd name="connsiteX43" fmla="*/ 445793 w 986976"/>
                    <a:gd name="connsiteY43" fmla="*/ 607748 h 816932"/>
                    <a:gd name="connsiteX44" fmla="*/ 359656 w 986976"/>
                    <a:gd name="connsiteY44" fmla="*/ 488112 h 816932"/>
                    <a:gd name="connsiteX45" fmla="*/ 316587 w 986976"/>
                    <a:gd name="connsiteY45" fmla="*/ 454615 h 816932"/>
                    <a:gd name="connsiteX46" fmla="*/ 307017 w 986976"/>
                    <a:gd name="connsiteY46" fmla="*/ 449829 h 816932"/>
                    <a:gd name="connsiteX47" fmla="*/ 244806 w 986976"/>
                    <a:gd name="connsiteY47" fmla="*/ 435473 h 816932"/>
                    <a:gd name="connsiteX48" fmla="*/ 249591 w 986976"/>
                    <a:gd name="connsiteY48" fmla="*/ 406760 h 816932"/>
                    <a:gd name="connsiteX49" fmla="*/ 263947 w 986976"/>
                    <a:gd name="connsiteY49" fmla="*/ 392404 h 816932"/>
                    <a:gd name="connsiteX50" fmla="*/ 297445 w 986976"/>
                    <a:gd name="connsiteY50" fmla="*/ 373262 h 816932"/>
                    <a:gd name="connsiteX51" fmla="*/ 541502 w 986976"/>
                    <a:gd name="connsiteY51" fmla="*/ 263198 h 816932"/>
                    <a:gd name="connsiteX52" fmla="*/ 632424 w 986976"/>
                    <a:gd name="connsiteY52" fmla="*/ 291910 h 816932"/>
                    <a:gd name="connsiteX53" fmla="*/ 632424 w 986976"/>
                    <a:gd name="connsiteY53" fmla="*/ 392404 h 816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86976" h="816932">
                      <a:moveTo>
                        <a:pt x="981760" y="114850"/>
                      </a:moveTo>
                      <a:cubicBezTo>
                        <a:pt x="976975" y="76567"/>
                        <a:pt x="972189" y="33498"/>
                        <a:pt x="943477" y="4785"/>
                      </a:cubicBezTo>
                      <a:cubicBezTo>
                        <a:pt x="943477" y="4785"/>
                        <a:pt x="943477" y="4785"/>
                        <a:pt x="943477" y="4785"/>
                      </a:cubicBezTo>
                      <a:cubicBezTo>
                        <a:pt x="943477" y="4785"/>
                        <a:pt x="938692" y="0"/>
                        <a:pt x="938692" y="0"/>
                      </a:cubicBezTo>
                      <a:cubicBezTo>
                        <a:pt x="933906" y="0"/>
                        <a:pt x="929121" y="4785"/>
                        <a:pt x="929121" y="9571"/>
                      </a:cubicBezTo>
                      <a:cubicBezTo>
                        <a:pt x="919549" y="23927"/>
                        <a:pt x="900408" y="33498"/>
                        <a:pt x="886052" y="38283"/>
                      </a:cubicBezTo>
                      <a:cubicBezTo>
                        <a:pt x="857340" y="52640"/>
                        <a:pt x="823841" y="62210"/>
                        <a:pt x="790343" y="76567"/>
                      </a:cubicBezTo>
                      <a:cubicBezTo>
                        <a:pt x="713777" y="105279"/>
                        <a:pt x="632424" y="124421"/>
                        <a:pt x="551072" y="133991"/>
                      </a:cubicBezTo>
                      <a:cubicBezTo>
                        <a:pt x="512789" y="138777"/>
                        <a:pt x="474506" y="138777"/>
                        <a:pt x="436223" y="138777"/>
                      </a:cubicBezTo>
                      <a:cubicBezTo>
                        <a:pt x="393153" y="138777"/>
                        <a:pt x="354871" y="138777"/>
                        <a:pt x="311802" y="133991"/>
                      </a:cubicBezTo>
                      <a:cubicBezTo>
                        <a:pt x="273518" y="133991"/>
                        <a:pt x="235235" y="133991"/>
                        <a:pt x="196952" y="133991"/>
                      </a:cubicBezTo>
                      <a:cubicBezTo>
                        <a:pt x="196952" y="133991"/>
                        <a:pt x="192166" y="133991"/>
                        <a:pt x="192166" y="133991"/>
                      </a:cubicBezTo>
                      <a:cubicBezTo>
                        <a:pt x="163454" y="129206"/>
                        <a:pt x="129955" y="124421"/>
                        <a:pt x="101243" y="119635"/>
                      </a:cubicBezTo>
                      <a:cubicBezTo>
                        <a:pt x="91673" y="119635"/>
                        <a:pt x="72531" y="114850"/>
                        <a:pt x="62960" y="119635"/>
                      </a:cubicBezTo>
                      <a:cubicBezTo>
                        <a:pt x="34247" y="124421"/>
                        <a:pt x="10320" y="148348"/>
                        <a:pt x="749" y="177060"/>
                      </a:cubicBezTo>
                      <a:cubicBezTo>
                        <a:pt x="-4036" y="196202"/>
                        <a:pt x="15106" y="215344"/>
                        <a:pt x="29462" y="229700"/>
                      </a:cubicBezTo>
                      <a:cubicBezTo>
                        <a:pt x="29462" y="234485"/>
                        <a:pt x="29462" y="239271"/>
                        <a:pt x="29462" y="244056"/>
                      </a:cubicBezTo>
                      <a:cubicBezTo>
                        <a:pt x="48604" y="253627"/>
                        <a:pt x="67746" y="258413"/>
                        <a:pt x="82101" y="263198"/>
                      </a:cubicBezTo>
                      <a:cubicBezTo>
                        <a:pt x="101243" y="267983"/>
                        <a:pt x="120385" y="272769"/>
                        <a:pt x="134741" y="287125"/>
                      </a:cubicBezTo>
                      <a:cubicBezTo>
                        <a:pt x="149098" y="301481"/>
                        <a:pt x="149098" y="325408"/>
                        <a:pt x="149098" y="344550"/>
                      </a:cubicBezTo>
                      <a:cubicBezTo>
                        <a:pt x="149098" y="378048"/>
                        <a:pt x="149098" y="411546"/>
                        <a:pt x="144312" y="445043"/>
                      </a:cubicBezTo>
                      <a:cubicBezTo>
                        <a:pt x="144312" y="464185"/>
                        <a:pt x="144312" y="488112"/>
                        <a:pt x="149098" y="507254"/>
                      </a:cubicBezTo>
                      <a:cubicBezTo>
                        <a:pt x="153883" y="521610"/>
                        <a:pt x="163454" y="531181"/>
                        <a:pt x="168239" y="545538"/>
                      </a:cubicBezTo>
                      <a:cubicBezTo>
                        <a:pt x="177810" y="559894"/>
                        <a:pt x="163454" y="579035"/>
                        <a:pt x="149098" y="583821"/>
                      </a:cubicBezTo>
                      <a:cubicBezTo>
                        <a:pt x="134741" y="593392"/>
                        <a:pt x="115600" y="593392"/>
                        <a:pt x="96458" y="583821"/>
                      </a:cubicBezTo>
                      <a:cubicBezTo>
                        <a:pt x="96458" y="583821"/>
                        <a:pt x="96458" y="583821"/>
                        <a:pt x="96458" y="583821"/>
                      </a:cubicBezTo>
                      <a:cubicBezTo>
                        <a:pt x="106028" y="612533"/>
                        <a:pt x="144312" y="617319"/>
                        <a:pt x="168239" y="617319"/>
                      </a:cubicBezTo>
                      <a:cubicBezTo>
                        <a:pt x="206522" y="612533"/>
                        <a:pt x="240020" y="583821"/>
                        <a:pt x="273518" y="559894"/>
                      </a:cubicBezTo>
                      <a:cubicBezTo>
                        <a:pt x="307017" y="593392"/>
                        <a:pt x="354871" y="622104"/>
                        <a:pt x="388368" y="646031"/>
                      </a:cubicBezTo>
                      <a:cubicBezTo>
                        <a:pt x="436223" y="674744"/>
                        <a:pt x="474506" y="708241"/>
                        <a:pt x="503218" y="751310"/>
                      </a:cubicBezTo>
                      <a:cubicBezTo>
                        <a:pt x="512789" y="765667"/>
                        <a:pt x="546287" y="832662"/>
                        <a:pt x="574999" y="813521"/>
                      </a:cubicBezTo>
                      <a:cubicBezTo>
                        <a:pt x="584570" y="808735"/>
                        <a:pt x="589356" y="794379"/>
                        <a:pt x="589356" y="780023"/>
                      </a:cubicBezTo>
                      <a:cubicBezTo>
                        <a:pt x="603712" y="770452"/>
                        <a:pt x="613283" y="756096"/>
                        <a:pt x="627639" y="746525"/>
                      </a:cubicBezTo>
                      <a:cubicBezTo>
                        <a:pt x="646781" y="732168"/>
                        <a:pt x="670708" y="717812"/>
                        <a:pt x="689850" y="703456"/>
                      </a:cubicBezTo>
                      <a:cubicBezTo>
                        <a:pt x="766416" y="655602"/>
                        <a:pt x="838197" y="593392"/>
                        <a:pt x="890837" y="521610"/>
                      </a:cubicBezTo>
                      <a:cubicBezTo>
                        <a:pt x="938692" y="445043"/>
                        <a:pt x="967404" y="349335"/>
                        <a:pt x="976975" y="263198"/>
                      </a:cubicBezTo>
                      <a:cubicBezTo>
                        <a:pt x="986546" y="215344"/>
                        <a:pt x="991331" y="162704"/>
                        <a:pt x="981760" y="114850"/>
                      </a:cubicBezTo>
                      <a:close/>
                      <a:moveTo>
                        <a:pt x="632424" y="392404"/>
                      </a:moveTo>
                      <a:cubicBezTo>
                        <a:pt x="613283" y="421116"/>
                        <a:pt x="598927" y="454615"/>
                        <a:pt x="574999" y="478542"/>
                      </a:cubicBezTo>
                      <a:cubicBezTo>
                        <a:pt x="565429" y="492898"/>
                        <a:pt x="551072" y="502469"/>
                        <a:pt x="536716" y="516825"/>
                      </a:cubicBezTo>
                      <a:cubicBezTo>
                        <a:pt x="517575" y="531181"/>
                        <a:pt x="488862" y="535966"/>
                        <a:pt x="503218" y="564679"/>
                      </a:cubicBezTo>
                      <a:cubicBezTo>
                        <a:pt x="517575" y="598177"/>
                        <a:pt x="551072" y="617319"/>
                        <a:pt x="551072" y="660387"/>
                      </a:cubicBezTo>
                      <a:cubicBezTo>
                        <a:pt x="551072" y="679529"/>
                        <a:pt x="541502" y="698671"/>
                        <a:pt x="517575" y="693885"/>
                      </a:cubicBezTo>
                      <a:cubicBezTo>
                        <a:pt x="484077" y="679529"/>
                        <a:pt x="464935" y="636460"/>
                        <a:pt x="445793" y="607748"/>
                      </a:cubicBezTo>
                      <a:cubicBezTo>
                        <a:pt x="417081" y="569465"/>
                        <a:pt x="393153" y="526396"/>
                        <a:pt x="359656" y="488112"/>
                      </a:cubicBezTo>
                      <a:cubicBezTo>
                        <a:pt x="345299" y="473756"/>
                        <a:pt x="330944" y="464185"/>
                        <a:pt x="316587" y="454615"/>
                      </a:cubicBezTo>
                      <a:cubicBezTo>
                        <a:pt x="311802" y="454615"/>
                        <a:pt x="311802" y="454615"/>
                        <a:pt x="307017" y="449829"/>
                      </a:cubicBezTo>
                      <a:cubicBezTo>
                        <a:pt x="287874" y="445043"/>
                        <a:pt x="263947" y="445043"/>
                        <a:pt x="244806" y="435473"/>
                      </a:cubicBezTo>
                      <a:cubicBezTo>
                        <a:pt x="230450" y="425902"/>
                        <a:pt x="235235" y="416331"/>
                        <a:pt x="249591" y="406760"/>
                      </a:cubicBezTo>
                      <a:cubicBezTo>
                        <a:pt x="254377" y="401975"/>
                        <a:pt x="259162" y="397189"/>
                        <a:pt x="263947" y="392404"/>
                      </a:cubicBezTo>
                      <a:cubicBezTo>
                        <a:pt x="273518" y="387619"/>
                        <a:pt x="287874" y="382833"/>
                        <a:pt x="297445" y="373262"/>
                      </a:cubicBezTo>
                      <a:cubicBezTo>
                        <a:pt x="369226" y="320623"/>
                        <a:pt x="445793" y="258413"/>
                        <a:pt x="541502" y="263198"/>
                      </a:cubicBezTo>
                      <a:cubicBezTo>
                        <a:pt x="570215" y="263198"/>
                        <a:pt x="608497" y="267983"/>
                        <a:pt x="632424" y="291910"/>
                      </a:cubicBezTo>
                      <a:cubicBezTo>
                        <a:pt x="665923" y="325408"/>
                        <a:pt x="651566" y="363692"/>
                        <a:pt x="632424" y="392404"/>
                      </a:cubicBezTo>
                      <a:close/>
                    </a:path>
                  </a:pathLst>
                </a:custGeom>
                <a:solidFill>
                  <a:srgbClr val="304649">
                    <a:alpha val="40000"/>
                  </a:srgbClr>
                </a:solidFill>
                <a:ln w="47824"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xmlns="" id="{DA582B61-09C2-4723-A2BC-35FED0976A3B}"/>
                    </a:ext>
                  </a:extLst>
                </p:cNvPr>
                <p:cNvSpPr/>
                <p:nvPr/>
              </p:nvSpPr>
              <p:spPr>
                <a:xfrm>
                  <a:off x="10517414" y="8415807"/>
                  <a:ext cx="986992" cy="821718"/>
                </a:xfrm>
                <a:custGeom>
                  <a:avLst/>
                  <a:gdLst>
                    <a:gd name="connsiteX0" fmla="*/ 981011 w 986992"/>
                    <a:gd name="connsiteY0" fmla="*/ 114850 h 821718"/>
                    <a:gd name="connsiteX1" fmla="*/ 942727 w 986992"/>
                    <a:gd name="connsiteY1" fmla="*/ 4785 h 821718"/>
                    <a:gd name="connsiteX2" fmla="*/ 942727 w 986992"/>
                    <a:gd name="connsiteY2" fmla="*/ 4785 h 821718"/>
                    <a:gd name="connsiteX3" fmla="*/ 937942 w 986992"/>
                    <a:gd name="connsiteY3" fmla="*/ 0 h 821718"/>
                    <a:gd name="connsiteX4" fmla="*/ 928371 w 986992"/>
                    <a:gd name="connsiteY4" fmla="*/ 9571 h 821718"/>
                    <a:gd name="connsiteX5" fmla="*/ 885302 w 986992"/>
                    <a:gd name="connsiteY5" fmla="*/ 38283 h 821718"/>
                    <a:gd name="connsiteX6" fmla="*/ 789594 w 986992"/>
                    <a:gd name="connsiteY6" fmla="*/ 76567 h 821718"/>
                    <a:gd name="connsiteX7" fmla="*/ 550323 w 986992"/>
                    <a:gd name="connsiteY7" fmla="*/ 133991 h 821718"/>
                    <a:gd name="connsiteX8" fmla="*/ 435473 w 986992"/>
                    <a:gd name="connsiteY8" fmla="*/ 138777 h 821718"/>
                    <a:gd name="connsiteX9" fmla="*/ 311052 w 986992"/>
                    <a:gd name="connsiteY9" fmla="*/ 133991 h 821718"/>
                    <a:gd name="connsiteX10" fmla="*/ 196202 w 986992"/>
                    <a:gd name="connsiteY10" fmla="*/ 133991 h 821718"/>
                    <a:gd name="connsiteX11" fmla="*/ 191417 w 986992"/>
                    <a:gd name="connsiteY11" fmla="*/ 133991 h 821718"/>
                    <a:gd name="connsiteX12" fmla="*/ 100494 w 986992"/>
                    <a:gd name="connsiteY12" fmla="*/ 119635 h 821718"/>
                    <a:gd name="connsiteX13" fmla="*/ 62211 w 986992"/>
                    <a:gd name="connsiteY13" fmla="*/ 119635 h 821718"/>
                    <a:gd name="connsiteX14" fmla="*/ 0 w 986992"/>
                    <a:gd name="connsiteY14" fmla="*/ 177060 h 821718"/>
                    <a:gd name="connsiteX15" fmla="*/ 0 w 986992"/>
                    <a:gd name="connsiteY15" fmla="*/ 186631 h 821718"/>
                    <a:gd name="connsiteX16" fmla="*/ 4786 w 986992"/>
                    <a:gd name="connsiteY16" fmla="*/ 177060 h 821718"/>
                    <a:gd name="connsiteX17" fmla="*/ 71781 w 986992"/>
                    <a:gd name="connsiteY17" fmla="*/ 200987 h 821718"/>
                    <a:gd name="connsiteX18" fmla="*/ 186632 w 986992"/>
                    <a:gd name="connsiteY18" fmla="*/ 277554 h 821718"/>
                    <a:gd name="connsiteX19" fmla="*/ 253627 w 986992"/>
                    <a:gd name="connsiteY19" fmla="*/ 320623 h 821718"/>
                    <a:gd name="connsiteX20" fmla="*/ 239271 w 986992"/>
                    <a:gd name="connsiteY20" fmla="*/ 373262 h 821718"/>
                    <a:gd name="connsiteX21" fmla="*/ 181846 w 986992"/>
                    <a:gd name="connsiteY21" fmla="*/ 468971 h 821718"/>
                    <a:gd name="connsiteX22" fmla="*/ 229700 w 986992"/>
                    <a:gd name="connsiteY22" fmla="*/ 598177 h 821718"/>
                    <a:gd name="connsiteX23" fmla="*/ 282340 w 986992"/>
                    <a:gd name="connsiteY23" fmla="*/ 564679 h 821718"/>
                    <a:gd name="connsiteX24" fmla="*/ 397190 w 986992"/>
                    <a:gd name="connsiteY24" fmla="*/ 650817 h 821718"/>
                    <a:gd name="connsiteX25" fmla="*/ 512040 w 986992"/>
                    <a:gd name="connsiteY25" fmla="*/ 756096 h 821718"/>
                    <a:gd name="connsiteX26" fmla="*/ 583821 w 986992"/>
                    <a:gd name="connsiteY26" fmla="*/ 818306 h 821718"/>
                    <a:gd name="connsiteX27" fmla="*/ 598177 w 986992"/>
                    <a:gd name="connsiteY27" fmla="*/ 784808 h 821718"/>
                    <a:gd name="connsiteX28" fmla="*/ 636461 w 986992"/>
                    <a:gd name="connsiteY28" fmla="*/ 751310 h 821718"/>
                    <a:gd name="connsiteX29" fmla="*/ 698671 w 986992"/>
                    <a:gd name="connsiteY29" fmla="*/ 708241 h 821718"/>
                    <a:gd name="connsiteX30" fmla="*/ 899659 w 986992"/>
                    <a:gd name="connsiteY30" fmla="*/ 526396 h 821718"/>
                    <a:gd name="connsiteX31" fmla="*/ 985796 w 986992"/>
                    <a:gd name="connsiteY31" fmla="*/ 267983 h 821718"/>
                    <a:gd name="connsiteX32" fmla="*/ 981011 w 986992"/>
                    <a:gd name="connsiteY32" fmla="*/ 114850 h 821718"/>
                    <a:gd name="connsiteX33" fmla="*/ 741740 w 986992"/>
                    <a:gd name="connsiteY33" fmla="*/ 502469 h 821718"/>
                    <a:gd name="connsiteX34" fmla="*/ 636461 w 986992"/>
                    <a:gd name="connsiteY34" fmla="*/ 593392 h 821718"/>
                    <a:gd name="connsiteX35" fmla="*/ 564679 w 986992"/>
                    <a:gd name="connsiteY35" fmla="*/ 655602 h 821718"/>
                    <a:gd name="connsiteX36" fmla="*/ 588607 w 986992"/>
                    <a:gd name="connsiteY36" fmla="*/ 717812 h 821718"/>
                    <a:gd name="connsiteX37" fmla="*/ 564679 w 986992"/>
                    <a:gd name="connsiteY37" fmla="*/ 751310 h 821718"/>
                    <a:gd name="connsiteX38" fmla="*/ 492898 w 986992"/>
                    <a:gd name="connsiteY38" fmla="*/ 684314 h 821718"/>
                    <a:gd name="connsiteX39" fmla="*/ 411546 w 986992"/>
                    <a:gd name="connsiteY39" fmla="*/ 559894 h 821718"/>
                    <a:gd name="connsiteX40" fmla="*/ 296696 w 986992"/>
                    <a:gd name="connsiteY40" fmla="*/ 440258 h 821718"/>
                    <a:gd name="connsiteX41" fmla="*/ 248842 w 986992"/>
                    <a:gd name="connsiteY41" fmla="*/ 440258 h 821718"/>
                    <a:gd name="connsiteX42" fmla="*/ 239271 w 986992"/>
                    <a:gd name="connsiteY42" fmla="*/ 430687 h 821718"/>
                    <a:gd name="connsiteX43" fmla="*/ 311052 w 986992"/>
                    <a:gd name="connsiteY43" fmla="*/ 373262 h 821718"/>
                    <a:gd name="connsiteX44" fmla="*/ 545538 w 986992"/>
                    <a:gd name="connsiteY44" fmla="*/ 267983 h 821718"/>
                    <a:gd name="connsiteX45" fmla="*/ 569465 w 986992"/>
                    <a:gd name="connsiteY45" fmla="*/ 267983 h 821718"/>
                    <a:gd name="connsiteX46" fmla="*/ 631675 w 986992"/>
                    <a:gd name="connsiteY46" fmla="*/ 258413 h 821718"/>
                    <a:gd name="connsiteX47" fmla="*/ 784809 w 986992"/>
                    <a:gd name="connsiteY47" fmla="*/ 272769 h 821718"/>
                    <a:gd name="connsiteX48" fmla="*/ 823092 w 986992"/>
                    <a:gd name="connsiteY48" fmla="*/ 301481 h 821718"/>
                    <a:gd name="connsiteX49" fmla="*/ 842234 w 986992"/>
                    <a:gd name="connsiteY49" fmla="*/ 320623 h 821718"/>
                    <a:gd name="connsiteX50" fmla="*/ 842234 w 986992"/>
                    <a:gd name="connsiteY50" fmla="*/ 320623 h 821718"/>
                    <a:gd name="connsiteX51" fmla="*/ 842234 w 986992"/>
                    <a:gd name="connsiteY51" fmla="*/ 320623 h 821718"/>
                    <a:gd name="connsiteX52" fmla="*/ 851805 w 986992"/>
                    <a:gd name="connsiteY52" fmla="*/ 320623 h 821718"/>
                    <a:gd name="connsiteX53" fmla="*/ 741740 w 986992"/>
                    <a:gd name="connsiteY53" fmla="*/ 502469 h 821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86992" h="821718">
                      <a:moveTo>
                        <a:pt x="981011" y="114850"/>
                      </a:moveTo>
                      <a:cubicBezTo>
                        <a:pt x="976226" y="76567"/>
                        <a:pt x="971440" y="33498"/>
                        <a:pt x="942727" y="4785"/>
                      </a:cubicBezTo>
                      <a:cubicBezTo>
                        <a:pt x="942727" y="4785"/>
                        <a:pt x="942727" y="4785"/>
                        <a:pt x="942727" y="4785"/>
                      </a:cubicBezTo>
                      <a:cubicBezTo>
                        <a:pt x="942727" y="4785"/>
                        <a:pt x="937942" y="0"/>
                        <a:pt x="937942" y="0"/>
                      </a:cubicBezTo>
                      <a:cubicBezTo>
                        <a:pt x="933156" y="0"/>
                        <a:pt x="928371" y="4785"/>
                        <a:pt x="928371" y="9571"/>
                      </a:cubicBezTo>
                      <a:cubicBezTo>
                        <a:pt x="918800" y="23927"/>
                        <a:pt x="899659" y="33498"/>
                        <a:pt x="885302" y="38283"/>
                      </a:cubicBezTo>
                      <a:cubicBezTo>
                        <a:pt x="856590" y="52640"/>
                        <a:pt x="823092" y="62210"/>
                        <a:pt x="789594" y="76567"/>
                      </a:cubicBezTo>
                      <a:cubicBezTo>
                        <a:pt x="713028" y="105279"/>
                        <a:pt x="631675" y="124421"/>
                        <a:pt x="550323" y="133991"/>
                      </a:cubicBezTo>
                      <a:cubicBezTo>
                        <a:pt x="512040" y="138777"/>
                        <a:pt x="473757" y="138777"/>
                        <a:pt x="435473" y="138777"/>
                      </a:cubicBezTo>
                      <a:cubicBezTo>
                        <a:pt x="392404" y="138777"/>
                        <a:pt x="354121" y="138777"/>
                        <a:pt x="311052" y="133991"/>
                      </a:cubicBezTo>
                      <a:cubicBezTo>
                        <a:pt x="272769" y="133991"/>
                        <a:pt x="234486" y="133991"/>
                        <a:pt x="196202" y="133991"/>
                      </a:cubicBezTo>
                      <a:cubicBezTo>
                        <a:pt x="196202" y="133991"/>
                        <a:pt x="191417" y="133991"/>
                        <a:pt x="191417" y="133991"/>
                      </a:cubicBezTo>
                      <a:cubicBezTo>
                        <a:pt x="162705" y="129206"/>
                        <a:pt x="129206" y="124421"/>
                        <a:pt x="100494" y="119635"/>
                      </a:cubicBezTo>
                      <a:cubicBezTo>
                        <a:pt x="90923" y="119635"/>
                        <a:pt x="71781" y="114850"/>
                        <a:pt x="62211" y="119635"/>
                      </a:cubicBezTo>
                      <a:cubicBezTo>
                        <a:pt x="33498" y="124421"/>
                        <a:pt x="9571" y="148348"/>
                        <a:pt x="0" y="177060"/>
                      </a:cubicBezTo>
                      <a:cubicBezTo>
                        <a:pt x="0" y="181846"/>
                        <a:pt x="0" y="186631"/>
                        <a:pt x="0" y="186631"/>
                      </a:cubicBezTo>
                      <a:cubicBezTo>
                        <a:pt x="0" y="181846"/>
                        <a:pt x="4786" y="181846"/>
                        <a:pt x="4786" y="177060"/>
                      </a:cubicBezTo>
                      <a:cubicBezTo>
                        <a:pt x="23927" y="162704"/>
                        <a:pt x="57425" y="191417"/>
                        <a:pt x="71781" y="200987"/>
                      </a:cubicBezTo>
                      <a:cubicBezTo>
                        <a:pt x="110065" y="224914"/>
                        <a:pt x="148348" y="253627"/>
                        <a:pt x="186632" y="277554"/>
                      </a:cubicBezTo>
                      <a:cubicBezTo>
                        <a:pt x="210559" y="287125"/>
                        <a:pt x="234486" y="296696"/>
                        <a:pt x="253627" y="320623"/>
                      </a:cubicBezTo>
                      <a:cubicBezTo>
                        <a:pt x="267984" y="339764"/>
                        <a:pt x="258413" y="358906"/>
                        <a:pt x="239271" y="373262"/>
                      </a:cubicBezTo>
                      <a:cubicBezTo>
                        <a:pt x="210559" y="397189"/>
                        <a:pt x="177060" y="425902"/>
                        <a:pt x="181846" y="468971"/>
                      </a:cubicBezTo>
                      <a:cubicBezTo>
                        <a:pt x="186632" y="512039"/>
                        <a:pt x="210559" y="559894"/>
                        <a:pt x="229700" y="598177"/>
                      </a:cubicBezTo>
                      <a:cubicBezTo>
                        <a:pt x="248842" y="588606"/>
                        <a:pt x="263198" y="574250"/>
                        <a:pt x="282340" y="564679"/>
                      </a:cubicBezTo>
                      <a:cubicBezTo>
                        <a:pt x="315838" y="598177"/>
                        <a:pt x="363692" y="626889"/>
                        <a:pt x="397190" y="650817"/>
                      </a:cubicBezTo>
                      <a:cubicBezTo>
                        <a:pt x="445044" y="679529"/>
                        <a:pt x="483327" y="713027"/>
                        <a:pt x="512040" y="756096"/>
                      </a:cubicBezTo>
                      <a:cubicBezTo>
                        <a:pt x="521611" y="770452"/>
                        <a:pt x="555109" y="837448"/>
                        <a:pt x="583821" y="818306"/>
                      </a:cubicBezTo>
                      <a:cubicBezTo>
                        <a:pt x="593392" y="813521"/>
                        <a:pt x="598177" y="799164"/>
                        <a:pt x="598177" y="784808"/>
                      </a:cubicBezTo>
                      <a:cubicBezTo>
                        <a:pt x="612534" y="775237"/>
                        <a:pt x="622104" y="760881"/>
                        <a:pt x="636461" y="751310"/>
                      </a:cubicBezTo>
                      <a:cubicBezTo>
                        <a:pt x="655602" y="736954"/>
                        <a:pt x="679529" y="722598"/>
                        <a:pt x="698671" y="708241"/>
                      </a:cubicBezTo>
                      <a:cubicBezTo>
                        <a:pt x="775238" y="660387"/>
                        <a:pt x="847019" y="598177"/>
                        <a:pt x="899659" y="526396"/>
                      </a:cubicBezTo>
                      <a:cubicBezTo>
                        <a:pt x="947513" y="449829"/>
                        <a:pt x="976226" y="354121"/>
                        <a:pt x="985796" y="267983"/>
                      </a:cubicBezTo>
                      <a:cubicBezTo>
                        <a:pt x="985796" y="215344"/>
                        <a:pt x="990581" y="162704"/>
                        <a:pt x="981011" y="114850"/>
                      </a:cubicBezTo>
                      <a:close/>
                      <a:moveTo>
                        <a:pt x="741740" y="502469"/>
                      </a:moveTo>
                      <a:cubicBezTo>
                        <a:pt x="708242" y="535966"/>
                        <a:pt x="669958" y="564679"/>
                        <a:pt x="636461" y="593392"/>
                      </a:cubicBezTo>
                      <a:cubicBezTo>
                        <a:pt x="612534" y="612533"/>
                        <a:pt x="593392" y="641246"/>
                        <a:pt x="564679" y="655602"/>
                      </a:cubicBezTo>
                      <a:cubicBezTo>
                        <a:pt x="574250" y="674744"/>
                        <a:pt x="583821" y="693885"/>
                        <a:pt x="588607" y="717812"/>
                      </a:cubicBezTo>
                      <a:cubicBezTo>
                        <a:pt x="593392" y="732168"/>
                        <a:pt x="588607" y="760881"/>
                        <a:pt x="564679" y="751310"/>
                      </a:cubicBezTo>
                      <a:cubicBezTo>
                        <a:pt x="535967" y="741740"/>
                        <a:pt x="512040" y="708241"/>
                        <a:pt x="492898" y="684314"/>
                      </a:cubicBezTo>
                      <a:cubicBezTo>
                        <a:pt x="464185" y="646031"/>
                        <a:pt x="440258" y="602962"/>
                        <a:pt x="411546" y="559894"/>
                      </a:cubicBezTo>
                      <a:cubicBezTo>
                        <a:pt x="382833" y="516825"/>
                        <a:pt x="344550" y="454615"/>
                        <a:pt x="296696" y="440258"/>
                      </a:cubicBezTo>
                      <a:cubicBezTo>
                        <a:pt x="282340" y="435473"/>
                        <a:pt x="267984" y="445043"/>
                        <a:pt x="248842" y="440258"/>
                      </a:cubicBezTo>
                      <a:cubicBezTo>
                        <a:pt x="244057" y="440258"/>
                        <a:pt x="239271" y="435473"/>
                        <a:pt x="239271" y="430687"/>
                      </a:cubicBezTo>
                      <a:cubicBezTo>
                        <a:pt x="239271" y="397189"/>
                        <a:pt x="272769" y="382833"/>
                        <a:pt x="311052" y="373262"/>
                      </a:cubicBezTo>
                      <a:cubicBezTo>
                        <a:pt x="378048" y="320623"/>
                        <a:pt x="454615" y="267983"/>
                        <a:pt x="545538" y="267983"/>
                      </a:cubicBezTo>
                      <a:cubicBezTo>
                        <a:pt x="550323" y="267983"/>
                        <a:pt x="559894" y="267983"/>
                        <a:pt x="569465" y="267983"/>
                      </a:cubicBezTo>
                      <a:cubicBezTo>
                        <a:pt x="598177" y="263198"/>
                        <a:pt x="622104" y="258413"/>
                        <a:pt x="631675" y="258413"/>
                      </a:cubicBezTo>
                      <a:cubicBezTo>
                        <a:pt x="684315" y="253627"/>
                        <a:pt x="736955" y="244056"/>
                        <a:pt x="784809" y="272769"/>
                      </a:cubicBezTo>
                      <a:cubicBezTo>
                        <a:pt x="799165" y="282340"/>
                        <a:pt x="808736" y="291910"/>
                        <a:pt x="823092" y="301481"/>
                      </a:cubicBezTo>
                      <a:cubicBezTo>
                        <a:pt x="827877" y="306267"/>
                        <a:pt x="837448" y="311052"/>
                        <a:pt x="842234" y="320623"/>
                      </a:cubicBezTo>
                      <a:cubicBezTo>
                        <a:pt x="842234" y="320623"/>
                        <a:pt x="842234" y="320623"/>
                        <a:pt x="842234" y="320623"/>
                      </a:cubicBezTo>
                      <a:cubicBezTo>
                        <a:pt x="842234" y="320623"/>
                        <a:pt x="842234" y="320623"/>
                        <a:pt x="842234" y="320623"/>
                      </a:cubicBezTo>
                      <a:cubicBezTo>
                        <a:pt x="842234" y="315837"/>
                        <a:pt x="851805" y="315837"/>
                        <a:pt x="851805" y="320623"/>
                      </a:cubicBezTo>
                      <a:cubicBezTo>
                        <a:pt x="842234" y="387619"/>
                        <a:pt x="789594" y="449829"/>
                        <a:pt x="741740" y="502469"/>
                      </a:cubicBezTo>
                      <a:close/>
                    </a:path>
                  </a:pathLst>
                </a:custGeom>
                <a:solidFill>
                  <a:srgbClr val="304649">
                    <a:alpha val="40000"/>
                  </a:srgbClr>
                </a:solidFill>
                <a:ln w="47824" cap="flat">
                  <a:noFill/>
                  <a:prstDash val="solid"/>
                  <a:miter/>
                </a:ln>
              </p:spPr>
              <p:txBody>
                <a:bodyPr rtlCol="0" anchor="ctr"/>
                <a:lstStyle/>
                <a:p>
                  <a:endParaRPr lang="en-US"/>
                </a:p>
              </p:txBody>
            </p:sp>
            <p:grpSp>
              <p:nvGrpSpPr>
                <p:cNvPr id="179" name="Graphic 3">
                  <a:extLst>
                    <a:ext uri="{FF2B5EF4-FFF2-40B4-BE49-F238E27FC236}">
                      <a16:creationId xmlns:a16="http://schemas.microsoft.com/office/drawing/2014/main" xmlns="" id="{295FB381-6520-4806-9F89-4E7A8EB9EB01}"/>
                    </a:ext>
                  </a:extLst>
                </p:cNvPr>
                <p:cNvGrpSpPr/>
                <p:nvPr/>
              </p:nvGrpSpPr>
              <p:grpSpPr>
                <a:xfrm>
                  <a:off x="9822225" y="8856066"/>
                  <a:ext cx="1300687" cy="1265666"/>
                  <a:chOff x="9822225" y="8856066"/>
                  <a:chExt cx="1300687" cy="1265666"/>
                </a:xfrm>
              </p:grpSpPr>
              <p:grpSp>
                <p:nvGrpSpPr>
                  <p:cNvPr id="324" name="Graphic 3">
                    <a:extLst>
                      <a:ext uri="{FF2B5EF4-FFF2-40B4-BE49-F238E27FC236}">
                        <a16:creationId xmlns:a16="http://schemas.microsoft.com/office/drawing/2014/main" xmlns="" id="{717DA5DF-6536-47E6-9608-959DEC39F253}"/>
                      </a:ext>
                    </a:extLst>
                  </p:cNvPr>
                  <p:cNvGrpSpPr/>
                  <p:nvPr/>
                </p:nvGrpSpPr>
                <p:grpSpPr>
                  <a:xfrm>
                    <a:off x="9822225" y="8870422"/>
                    <a:ext cx="1183302" cy="1251309"/>
                    <a:chOff x="9822225" y="8870422"/>
                    <a:chExt cx="1183302" cy="1251309"/>
                  </a:xfrm>
                </p:grpSpPr>
                <p:grpSp>
                  <p:nvGrpSpPr>
                    <p:cNvPr id="326" name="Graphic 3">
                      <a:extLst>
                        <a:ext uri="{FF2B5EF4-FFF2-40B4-BE49-F238E27FC236}">
                          <a16:creationId xmlns:a16="http://schemas.microsoft.com/office/drawing/2014/main" xmlns="" id="{E19DB2B8-2A11-4C33-A911-C9E32A0BA4FA}"/>
                        </a:ext>
                      </a:extLst>
                    </p:cNvPr>
                    <p:cNvGrpSpPr/>
                    <p:nvPr/>
                  </p:nvGrpSpPr>
                  <p:grpSpPr>
                    <a:xfrm>
                      <a:off x="10373852" y="8870422"/>
                      <a:ext cx="631674" cy="995366"/>
                      <a:chOff x="10373852" y="8870422"/>
                      <a:chExt cx="631674" cy="995366"/>
                    </a:xfrm>
                  </p:grpSpPr>
                  <p:grpSp>
                    <p:nvGrpSpPr>
                      <p:cNvPr id="335" name="Graphic 3">
                        <a:extLst>
                          <a:ext uri="{FF2B5EF4-FFF2-40B4-BE49-F238E27FC236}">
                            <a16:creationId xmlns:a16="http://schemas.microsoft.com/office/drawing/2014/main" xmlns="" id="{1B0072EE-9B9E-41E5-8992-CC6B2470169C}"/>
                          </a:ext>
                        </a:extLst>
                      </p:cNvPr>
                      <p:cNvGrpSpPr/>
                      <p:nvPr/>
                    </p:nvGrpSpPr>
                    <p:grpSpPr>
                      <a:xfrm>
                        <a:off x="10373852" y="8870422"/>
                        <a:ext cx="631674" cy="995366"/>
                        <a:chOff x="10373852" y="8870422"/>
                        <a:chExt cx="631674" cy="995366"/>
                      </a:xfrm>
                    </p:grpSpPr>
                    <p:sp>
                      <p:nvSpPr>
                        <p:cNvPr id="343" name="Freeform: Shape 342">
                          <a:extLst>
                            <a:ext uri="{FF2B5EF4-FFF2-40B4-BE49-F238E27FC236}">
                              <a16:creationId xmlns:a16="http://schemas.microsoft.com/office/drawing/2014/main" xmlns="" id="{4627BFD9-E05C-480A-A333-9C177ECD8F02}"/>
                            </a:ext>
                          </a:extLst>
                        </p:cNvPr>
                        <p:cNvSpPr/>
                        <p:nvPr/>
                      </p:nvSpPr>
                      <p:spPr>
                        <a:xfrm>
                          <a:off x="10378637" y="8875207"/>
                          <a:ext cx="617318" cy="990417"/>
                        </a:xfrm>
                        <a:custGeom>
                          <a:avLst/>
                          <a:gdLst>
                            <a:gd name="connsiteX0" fmla="*/ 559894 w 617318"/>
                            <a:gd name="connsiteY0" fmla="*/ 114850 h 990417"/>
                            <a:gd name="connsiteX1" fmla="*/ 445044 w 617318"/>
                            <a:gd name="connsiteY1" fmla="*/ 0 h 990417"/>
                            <a:gd name="connsiteX2" fmla="*/ 382833 w 617318"/>
                            <a:gd name="connsiteY2" fmla="*/ 38283 h 990417"/>
                            <a:gd name="connsiteX3" fmla="*/ 277554 w 617318"/>
                            <a:gd name="connsiteY3" fmla="*/ 143562 h 990417"/>
                            <a:gd name="connsiteX4" fmla="*/ 138777 w 617318"/>
                            <a:gd name="connsiteY4" fmla="*/ 397190 h 990417"/>
                            <a:gd name="connsiteX5" fmla="*/ 0 w 617318"/>
                            <a:gd name="connsiteY5" fmla="*/ 861375 h 990417"/>
                            <a:gd name="connsiteX6" fmla="*/ 33498 w 617318"/>
                            <a:gd name="connsiteY6" fmla="*/ 875731 h 990417"/>
                            <a:gd name="connsiteX7" fmla="*/ 66996 w 617318"/>
                            <a:gd name="connsiteY7" fmla="*/ 966654 h 990417"/>
                            <a:gd name="connsiteX8" fmla="*/ 177060 w 617318"/>
                            <a:gd name="connsiteY8" fmla="*/ 985796 h 990417"/>
                            <a:gd name="connsiteX9" fmla="*/ 191417 w 617318"/>
                            <a:gd name="connsiteY9" fmla="*/ 981010 h 990417"/>
                            <a:gd name="connsiteX10" fmla="*/ 215344 w 617318"/>
                            <a:gd name="connsiteY10" fmla="*/ 861375 h 990417"/>
                            <a:gd name="connsiteX11" fmla="*/ 258412 w 617318"/>
                            <a:gd name="connsiteY11" fmla="*/ 713027 h 990417"/>
                            <a:gd name="connsiteX12" fmla="*/ 311052 w 617318"/>
                            <a:gd name="connsiteY12" fmla="*/ 583821 h 990417"/>
                            <a:gd name="connsiteX13" fmla="*/ 464185 w 617318"/>
                            <a:gd name="connsiteY13" fmla="*/ 344550 h 990417"/>
                            <a:gd name="connsiteX14" fmla="*/ 564679 w 617318"/>
                            <a:gd name="connsiteY14" fmla="*/ 244056 h 990417"/>
                            <a:gd name="connsiteX15" fmla="*/ 617319 w 617318"/>
                            <a:gd name="connsiteY15" fmla="*/ 205773 h 990417"/>
                            <a:gd name="connsiteX16" fmla="*/ 559894 w 617318"/>
                            <a:gd name="connsiteY16" fmla="*/ 114850 h 990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17318" h="990417">
                              <a:moveTo>
                                <a:pt x="559894" y="114850"/>
                              </a:moveTo>
                              <a:cubicBezTo>
                                <a:pt x="526396" y="71781"/>
                                <a:pt x="492898" y="28712"/>
                                <a:pt x="445044" y="0"/>
                              </a:cubicBezTo>
                              <a:cubicBezTo>
                                <a:pt x="421117" y="9571"/>
                                <a:pt x="401975" y="23927"/>
                                <a:pt x="382833" y="38283"/>
                              </a:cubicBezTo>
                              <a:cubicBezTo>
                                <a:pt x="344550" y="66996"/>
                                <a:pt x="306266" y="100494"/>
                                <a:pt x="277554" y="143562"/>
                              </a:cubicBezTo>
                              <a:cubicBezTo>
                                <a:pt x="220129" y="220129"/>
                                <a:pt x="172275" y="311052"/>
                                <a:pt x="138777" y="397190"/>
                              </a:cubicBezTo>
                              <a:cubicBezTo>
                                <a:pt x="76566" y="545538"/>
                                <a:pt x="57425" y="708242"/>
                                <a:pt x="0" y="861375"/>
                              </a:cubicBezTo>
                              <a:cubicBezTo>
                                <a:pt x="14356" y="861375"/>
                                <a:pt x="23927" y="866160"/>
                                <a:pt x="33498" y="875731"/>
                              </a:cubicBezTo>
                              <a:cubicBezTo>
                                <a:pt x="57425" y="899658"/>
                                <a:pt x="43068" y="942727"/>
                                <a:pt x="66996" y="966654"/>
                              </a:cubicBezTo>
                              <a:cubicBezTo>
                                <a:pt x="95708" y="990581"/>
                                <a:pt x="143563" y="995367"/>
                                <a:pt x="177060" y="985796"/>
                              </a:cubicBezTo>
                              <a:cubicBezTo>
                                <a:pt x="181846" y="985796"/>
                                <a:pt x="186631" y="981010"/>
                                <a:pt x="191417" y="981010"/>
                              </a:cubicBezTo>
                              <a:cubicBezTo>
                                <a:pt x="205773" y="942727"/>
                                <a:pt x="210558" y="899658"/>
                                <a:pt x="215344" y="861375"/>
                              </a:cubicBezTo>
                              <a:cubicBezTo>
                                <a:pt x="220129" y="813521"/>
                                <a:pt x="239271" y="760881"/>
                                <a:pt x="258412" y="713027"/>
                              </a:cubicBezTo>
                              <a:cubicBezTo>
                                <a:pt x="272769" y="669958"/>
                                <a:pt x="291910" y="626889"/>
                                <a:pt x="311052" y="583821"/>
                              </a:cubicBezTo>
                              <a:cubicBezTo>
                                <a:pt x="349336" y="497683"/>
                                <a:pt x="401975" y="421117"/>
                                <a:pt x="464185" y="344550"/>
                              </a:cubicBezTo>
                              <a:cubicBezTo>
                                <a:pt x="492898" y="306267"/>
                                <a:pt x="531181" y="272769"/>
                                <a:pt x="564679" y="244056"/>
                              </a:cubicBezTo>
                              <a:cubicBezTo>
                                <a:pt x="583821" y="229700"/>
                                <a:pt x="602962" y="215344"/>
                                <a:pt x="617319" y="205773"/>
                              </a:cubicBezTo>
                              <a:cubicBezTo>
                                <a:pt x="607748" y="177060"/>
                                <a:pt x="579035" y="138777"/>
                                <a:pt x="559894" y="114850"/>
                              </a:cubicBezTo>
                              <a:close/>
                            </a:path>
                          </a:pathLst>
                        </a:custGeom>
                        <a:solidFill>
                          <a:srgbClr val="FBCA8F"/>
                        </a:solidFill>
                        <a:ln w="47824" cap="flat">
                          <a:noFill/>
                          <a:prstDash val="solid"/>
                          <a:miter/>
                        </a:ln>
                      </p:spPr>
                      <p:txBody>
                        <a:bodyPr rtlCol="0" anchor="ctr"/>
                        <a:lstStyle/>
                        <a:p>
                          <a:endParaRPr lang="en-US"/>
                        </a:p>
                      </p:txBody>
                    </p:sp>
                    <p:sp>
                      <p:nvSpPr>
                        <p:cNvPr id="344" name="Freeform: Shape 343">
                          <a:extLst>
                            <a:ext uri="{FF2B5EF4-FFF2-40B4-BE49-F238E27FC236}">
                              <a16:creationId xmlns:a16="http://schemas.microsoft.com/office/drawing/2014/main" xmlns="" id="{D02079F8-B9C4-4691-BA68-3CE858C765C2}"/>
                            </a:ext>
                          </a:extLst>
                        </p:cNvPr>
                        <p:cNvSpPr/>
                        <p:nvPr/>
                      </p:nvSpPr>
                      <p:spPr>
                        <a:xfrm>
                          <a:off x="10373852" y="8870422"/>
                          <a:ext cx="631674" cy="995366"/>
                        </a:xfrm>
                        <a:custGeom>
                          <a:avLst/>
                          <a:gdLst>
                            <a:gd name="connsiteX0" fmla="*/ 148348 w 631674"/>
                            <a:gd name="connsiteY0" fmla="*/ 995366 h 995366"/>
                            <a:gd name="connsiteX1" fmla="*/ 148348 w 631674"/>
                            <a:gd name="connsiteY1" fmla="*/ 995366 h 995366"/>
                            <a:gd name="connsiteX2" fmla="*/ 71781 w 631674"/>
                            <a:gd name="connsiteY2" fmla="*/ 971439 h 995366"/>
                            <a:gd name="connsiteX3" fmla="*/ 52640 w 631674"/>
                            <a:gd name="connsiteY3" fmla="*/ 923585 h 995366"/>
                            <a:gd name="connsiteX4" fmla="*/ 38283 w 631674"/>
                            <a:gd name="connsiteY4" fmla="*/ 880517 h 995366"/>
                            <a:gd name="connsiteX5" fmla="*/ 4786 w 631674"/>
                            <a:gd name="connsiteY5" fmla="*/ 866160 h 995366"/>
                            <a:gd name="connsiteX6" fmla="*/ 0 w 631674"/>
                            <a:gd name="connsiteY6" fmla="*/ 866160 h 995366"/>
                            <a:gd name="connsiteX7" fmla="*/ 0 w 631674"/>
                            <a:gd name="connsiteY7" fmla="*/ 861375 h 995366"/>
                            <a:gd name="connsiteX8" fmla="*/ 66996 w 631674"/>
                            <a:gd name="connsiteY8" fmla="*/ 631675 h 995366"/>
                            <a:gd name="connsiteX9" fmla="*/ 138778 w 631674"/>
                            <a:gd name="connsiteY9" fmla="*/ 397189 h 995366"/>
                            <a:gd name="connsiteX10" fmla="*/ 277554 w 631674"/>
                            <a:gd name="connsiteY10" fmla="*/ 143562 h 995366"/>
                            <a:gd name="connsiteX11" fmla="*/ 382833 w 631674"/>
                            <a:gd name="connsiteY11" fmla="*/ 38283 h 995366"/>
                            <a:gd name="connsiteX12" fmla="*/ 445044 w 631674"/>
                            <a:gd name="connsiteY12" fmla="*/ 0 h 995366"/>
                            <a:gd name="connsiteX13" fmla="*/ 449830 w 631674"/>
                            <a:gd name="connsiteY13" fmla="*/ 0 h 995366"/>
                            <a:gd name="connsiteX14" fmla="*/ 564679 w 631674"/>
                            <a:gd name="connsiteY14" fmla="*/ 114850 h 995366"/>
                            <a:gd name="connsiteX15" fmla="*/ 569465 w 631674"/>
                            <a:gd name="connsiteY15" fmla="*/ 119635 h 995366"/>
                            <a:gd name="connsiteX16" fmla="*/ 626890 w 631674"/>
                            <a:gd name="connsiteY16" fmla="*/ 210558 h 995366"/>
                            <a:gd name="connsiteX17" fmla="*/ 626890 w 631674"/>
                            <a:gd name="connsiteY17" fmla="*/ 215344 h 995366"/>
                            <a:gd name="connsiteX18" fmla="*/ 626890 w 631674"/>
                            <a:gd name="connsiteY18" fmla="*/ 215344 h 995366"/>
                            <a:gd name="connsiteX19" fmla="*/ 574250 w 631674"/>
                            <a:gd name="connsiteY19" fmla="*/ 253627 h 995366"/>
                            <a:gd name="connsiteX20" fmla="*/ 473757 w 631674"/>
                            <a:gd name="connsiteY20" fmla="*/ 354121 h 995366"/>
                            <a:gd name="connsiteX21" fmla="*/ 320623 w 631674"/>
                            <a:gd name="connsiteY21" fmla="*/ 588606 h 995366"/>
                            <a:gd name="connsiteX22" fmla="*/ 267984 w 631674"/>
                            <a:gd name="connsiteY22" fmla="*/ 717812 h 995366"/>
                            <a:gd name="connsiteX23" fmla="*/ 267984 w 631674"/>
                            <a:gd name="connsiteY23" fmla="*/ 722598 h 995366"/>
                            <a:gd name="connsiteX24" fmla="*/ 229700 w 631674"/>
                            <a:gd name="connsiteY24" fmla="*/ 861375 h 995366"/>
                            <a:gd name="connsiteX25" fmla="*/ 224914 w 631674"/>
                            <a:gd name="connsiteY25" fmla="*/ 885302 h 995366"/>
                            <a:gd name="connsiteX26" fmla="*/ 205773 w 631674"/>
                            <a:gd name="connsiteY26" fmla="*/ 981010 h 995366"/>
                            <a:gd name="connsiteX27" fmla="*/ 200987 w 631674"/>
                            <a:gd name="connsiteY27" fmla="*/ 985796 h 995366"/>
                            <a:gd name="connsiteX28" fmla="*/ 186632 w 631674"/>
                            <a:gd name="connsiteY28" fmla="*/ 990581 h 995366"/>
                            <a:gd name="connsiteX29" fmla="*/ 148348 w 631674"/>
                            <a:gd name="connsiteY29" fmla="*/ 995366 h 995366"/>
                            <a:gd name="connsiteX30" fmla="*/ 9571 w 631674"/>
                            <a:gd name="connsiteY30" fmla="*/ 861375 h 995366"/>
                            <a:gd name="connsiteX31" fmla="*/ 43069 w 631674"/>
                            <a:gd name="connsiteY31" fmla="*/ 875731 h 995366"/>
                            <a:gd name="connsiteX32" fmla="*/ 62211 w 631674"/>
                            <a:gd name="connsiteY32" fmla="*/ 923585 h 995366"/>
                            <a:gd name="connsiteX33" fmla="*/ 81352 w 631674"/>
                            <a:gd name="connsiteY33" fmla="*/ 966654 h 995366"/>
                            <a:gd name="connsiteX34" fmla="*/ 153133 w 631674"/>
                            <a:gd name="connsiteY34" fmla="*/ 985796 h 995366"/>
                            <a:gd name="connsiteX35" fmla="*/ 191417 w 631674"/>
                            <a:gd name="connsiteY35" fmla="*/ 981010 h 995366"/>
                            <a:gd name="connsiteX36" fmla="*/ 205773 w 631674"/>
                            <a:gd name="connsiteY36" fmla="*/ 976225 h 995366"/>
                            <a:gd name="connsiteX37" fmla="*/ 224914 w 631674"/>
                            <a:gd name="connsiteY37" fmla="*/ 880517 h 995366"/>
                            <a:gd name="connsiteX38" fmla="*/ 229700 w 631674"/>
                            <a:gd name="connsiteY38" fmla="*/ 856590 h 995366"/>
                            <a:gd name="connsiteX39" fmla="*/ 267984 w 631674"/>
                            <a:gd name="connsiteY39" fmla="*/ 713027 h 995366"/>
                            <a:gd name="connsiteX40" fmla="*/ 267984 w 631674"/>
                            <a:gd name="connsiteY40" fmla="*/ 708241 h 995366"/>
                            <a:gd name="connsiteX41" fmla="*/ 320623 w 631674"/>
                            <a:gd name="connsiteY41" fmla="*/ 579035 h 995366"/>
                            <a:gd name="connsiteX42" fmla="*/ 473757 w 631674"/>
                            <a:gd name="connsiteY42" fmla="*/ 339764 h 995366"/>
                            <a:gd name="connsiteX43" fmla="*/ 579036 w 631674"/>
                            <a:gd name="connsiteY43" fmla="*/ 239271 h 995366"/>
                            <a:gd name="connsiteX44" fmla="*/ 631675 w 631674"/>
                            <a:gd name="connsiteY44" fmla="*/ 200987 h 995366"/>
                            <a:gd name="connsiteX45" fmla="*/ 574250 w 631674"/>
                            <a:gd name="connsiteY45" fmla="*/ 119635 h 995366"/>
                            <a:gd name="connsiteX46" fmla="*/ 569465 w 631674"/>
                            <a:gd name="connsiteY46" fmla="*/ 114850 h 995366"/>
                            <a:gd name="connsiteX47" fmla="*/ 459400 w 631674"/>
                            <a:gd name="connsiteY47" fmla="*/ 4785 h 995366"/>
                            <a:gd name="connsiteX48" fmla="*/ 401976 w 631674"/>
                            <a:gd name="connsiteY48" fmla="*/ 43069 h 995366"/>
                            <a:gd name="connsiteX49" fmla="*/ 296696 w 631674"/>
                            <a:gd name="connsiteY49" fmla="*/ 143562 h 995366"/>
                            <a:gd name="connsiteX50" fmla="*/ 157919 w 631674"/>
                            <a:gd name="connsiteY50" fmla="*/ 397189 h 995366"/>
                            <a:gd name="connsiteX51" fmla="*/ 86138 w 631674"/>
                            <a:gd name="connsiteY51" fmla="*/ 631675 h 995366"/>
                            <a:gd name="connsiteX52" fmla="*/ 9571 w 631674"/>
                            <a:gd name="connsiteY52" fmla="*/ 861375 h 995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631674" h="995366">
                              <a:moveTo>
                                <a:pt x="148348" y="995366"/>
                              </a:moveTo>
                              <a:lnTo>
                                <a:pt x="148348" y="995366"/>
                              </a:lnTo>
                              <a:cubicBezTo>
                                <a:pt x="114850" y="995366"/>
                                <a:pt x="90923" y="985796"/>
                                <a:pt x="71781" y="971439"/>
                              </a:cubicBezTo>
                              <a:cubicBezTo>
                                <a:pt x="57425" y="957083"/>
                                <a:pt x="52640" y="942727"/>
                                <a:pt x="52640" y="923585"/>
                              </a:cubicBezTo>
                              <a:cubicBezTo>
                                <a:pt x="52640" y="909229"/>
                                <a:pt x="47854" y="890087"/>
                                <a:pt x="38283" y="880517"/>
                              </a:cubicBezTo>
                              <a:cubicBezTo>
                                <a:pt x="28713" y="870946"/>
                                <a:pt x="19142" y="866160"/>
                                <a:pt x="4786" y="866160"/>
                              </a:cubicBezTo>
                              <a:cubicBezTo>
                                <a:pt x="4786" y="866160"/>
                                <a:pt x="0" y="866160"/>
                                <a:pt x="0" y="866160"/>
                              </a:cubicBezTo>
                              <a:cubicBezTo>
                                <a:pt x="0" y="866160"/>
                                <a:pt x="0" y="861375"/>
                                <a:pt x="0" y="861375"/>
                              </a:cubicBezTo>
                              <a:cubicBezTo>
                                <a:pt x="28713" y="789594"/>
                                <a:pt x="47854" y="708241"/>
                                <a:pt x="66996" y="631675"/>
                              </a:cubicBezTo>
                              <a:cubicBezTo>
                                <a:pt x="86138" y="555108"/>
                                <a:pt x="110065" y="473756"/>
                                <a:pt x="138778" y="397189"/>
                              </a:cubicBezTo>
                              <a:cubicBezTo>
                                <a:pt x="181846" y="287125"/>
                                <a:pt x="224914" y="205773"/>
                                <a:pt x="277554" y="143562"/>
                              </a:cubicBezTo>
                              <a:cubicBezTo>
                                <a:pt x="311052" y="105279"/>
                                <a:pt x="344550" y="66996"/>
                                <a:pt x="382833" y="38283"/>
                              </a:cubicBezTo>
                              <a:cubicBezTo>
                                <a:pt x="401976" y="23927"/>
                                <a:pt x="421117" y="9571"/>
                                <a:pt x="445044" y="0"/>
                              </a:cubicBezTo>
                              <a:cubicBezTo>
                                <a:pt x="445044" y="0"/>
                                <a:pt x="449830" y="0"/>
                                <a:pt x="449830" y="0"/>
                              </a:cubicBezTo>
                              <a:cubicBezTo>
                                <a:pt x="497684" y="28712"/>
                                <a:pt x="531182" y="66996"/>
                                <a:pt x="564679" y="114850"/>
                              </a:cubicBezTo>
                              <a:lnTo>
                                <a:pt x="569465" y="119635"/>
                              </a:lnTo>
                              <a:cubicBezTo>
                                <a:pt x="588607" y="143562"/>
                                <a:pt x="612534" y="177060"/>
                                <a:pt x="626890" y="210558"/>
                              </a:cubicBezTo>
                              <a:cubicBezTo>
                                <a:pt x="626890" y="210558"/>
                                <a:pt x="626890" y="215344"/>
                                <a:pt x="626890" y="215344"/>
                              </a:cubicBezTo>
                              <a:lnTo>
                                <a:pt x="626890" y="215344"/>
                              </a:lnTo>
                              <a:cubicBezTo>
                                <a:pt x="607748" y="229700"/>
                                <a:pt x="593392" y="239271"/>
                                <a:pt x="574250" y="253627"/>
                              </a:cubicBezTo>
                              <a:cubicBezTo>
                                <a:pt x="535967" y="282340"/>
                                <a:pt x="502469" y="315837"/>
                                <a:pt x="473757" y="354121"/>
                              </a:cubicBezTo>
                              <a:cubicBezTo>
                                <a:pt x="406761" y="430687"/>
                                <a:pt x="358906" y="512039"/>
                                <a:pt x="320623" y="588606"/>
                              </a:cubicBezTo>
                              <a:cubicBezTo>
                                <a:pt x="306267" y="626889"/>
                                <a:pt x="287125" y="665173"/>
                                <a:pt x="267984" y="717812"/>
                              </a:cubicBezTo>
                              <a:lnTo>
                                <a:pt x="267984" y="722598"/>
                              </a:lnTo>
                              <a:cubicBezTo>
                                <a:pt x="253627" y="770452"/>
                                <a:pt x="234486" y="813521"/>
                                <a:pt x="229700" y="861375"/>
                              </a:cubicBezTo>
                              <a:cubicBezTo>
                                <a:pt x="229700" y="870946"/>
                                <a:pt x="229700" y="875731"/>
                                <a:pt x="224914" y="885302"/>
                              </a:cubicBezTo>
                              <a:cubicBezTo>
                                <a:pt x="220130" y="918800"/>
                                <a:pt x="215344" y="952298"/>
                                <a:pt x="205773" y="981010"/>
                              </a:cubicBezTo>
                              <a:cubicBezTo>
                                <a:pt x="205773" y="981010"/>
                                <a:pt x="205773" y="981010"/>
                                <a:pt x="200987" y="985796"/>
                              </a:cubicBezTo>
                              <a:cubicBezTo>
                                <a:pt x="196202" y="985796"/>
                                <a:pt x="191417" y="990581"/>
                                <a:pt x="186632" y="990581"/>
                              </a:cubicBezTo>
                              <a:cubicBezTo>
                                <a:pt x="172275" y="995366"/>
                                <a:pt x="162705" y="995366"/>
                                <a:pt x="148348" y="995366"/>
                              </a:cubicBezTo>
                              <a:close/>
                              <a:moveTo>
                                <a:pt x="9571" y="861375"/>
                              </a:moveTo>
                              <a:cubicBezTo>
                                <a:pt x="23927" y="866160"/>
                                <a:pt x="33498" y="870946"/>
                                <a:pt x="43069" y="875731"/>
                              </a:cubicBezTo>
                              <a:cubicBezTo>
                                <a:pt x="57425" y="890087"/>
                                <a:pt x="57425" y="909229"/>
                                <a:pt x="62211" y="923585"/>
                              </a:cubicBezTo>
                              <a:cubicBezTo>
                                <a:pt x="62211" y="937941"/>
                                <a:pt x="66996" y="957083"/>
                                <a:pt x="81352" y="966654"/>
                              </a:cubicBezTo>
                              <a:cubicBezTo>
                                <a:pt x="95708" y="981010"/>
                                <a:pt x="124421" y="985796"/>
                                <a:pt x="153133" y="985796"/>
                              </a:cubicBezTo>
                              <a:cubicBezTo>
                                <a:pt x="167490" y="985796"/>
                                <a:pt x="177060" y="985796"/>
                                <a:pt x="191417" y="981010"/>
                              </a:cubicBezTo>
                              <a:cubicBezTo>
                                <a:pt x="196202" y="981010"/>
                                <a:pt x="200987" y="976225"/>
                                <a:pt x="205773" y="976225"/>
                              </a:cubicBezTo>
                              <a:cubicBezTo>
                                <a:pt x="215344" y="947512"/>
                                <a:pt x="220130" y="914014"/>
                                <a:pt x="224914" y="880517"/>
                              </a:cubicBezTo>
                              <a:cubicBezTo>
                                <a:pt x="224914" y="870946"/>
                                <a:pt x="224914" y="866160"/>
                                <a:pt x="229700" y="856590"/>
                              </a:cubicBezTo>
                              <a:cubicBezTo>
                                <a:pt x="234486" y="808735"/>
                                <a:pt x="253627" y="760881"/>
                                <a:pt x="267984" y="713027"/>
                              </a:cubicBezTo>
                              <a:lnTo>
                                <a:pt x="267984" y="708241"/>
                              </a:lnTo>
                              <a:cubicBezTo>
                                <a:pt x="287125" y="655602"/>
                                <a:pt x="301481" y="617319"/>
                                <a:pt x="320623" y="579035"/>
                              </a:cubicBezTo>
                              <a:cubicBezTo>
                                <a:pt x="358906" y="497683"/>
                                <a:pt x="406761" y="421116"/>
                                <a:pt x="473757" y="339764"/>
                              </a:cubicBezTo>
                              <a:cubicBezTo>
                                <a:pt x="507255" y="301481"/>
                                <a:pt x="540752" y="267983"/>
                                <a:pt x="579036" y="239271"/>
                              </a:cubicBezTo>
                              <a:cubicBezTo>
                                <a:pt x="593392" y="224914"/>
                                <a:pt x="612534" y="215344"/>
                                <a:pt x="631675" y="200987"/>
                              </a:cubicBezTo>
                              <a:cubicBezTo>
                                <a:pt x="617319" y="172275"/>
                                <a:pt x="593392" y="143562"/>
                                <a:pt x="574250" y="119635"/>
                              </a:cubicBezTo>
                              <a:lnTo>
                                <a:pt x="569465" y="114850"/>
                              </a:lnTo>
                              <a:cubicBezTo>
                                <a:pt x="535967" y="71781"/>
                                <a:pt x="507255" y="33498"/>
                                <a:pt x="459400" y="4785"/>
                              </a:cubicBezTo>
                              <a:cubicBezTo>
                                <a:pt x="435473" y="14356"/>
                                <a:pt x="416331" y="28712"/>
                                <a:pt x="401976" y="43069"/>
                              </a:cubicBezTo>
                              <a:cubicBezTo>
                                <a:pt x="363692" y="71781"/>
                                <a:pt x="330194" y="105279"/>
                                <a:pt x="296696" y="143562"/>
                              </a:cubicBezTo>
                              <a:cubicBezTo>
                                <a:pt x="244057" y="210558"/>
                                <a:pt x="200987" y="287125"/>
                                <a:pt x="157919" y="397189"/>
                              </a:cubicBezTo>
                              <a:cubicBezTo>
                                <a:pt x="129206" y="473756"/>
                                <a:pt x="105279" y="555108"/>
                                <a:pt x="86138" y="631675"/>
                              </a:cubicBezTo>
                              <a:cubicBezTo>
                                <a:pt x="57425" y="708241"/>
                                <a:pt x="38283" y="784808"/>
                                <a:pt x="9571" y="861375"/>
                              </a:cubicBezTo>
                              <a:close/>
                            </a:path>
                          </a:pathLst>
                        </a:custGeom>
                        <a:solidFill>
                          <a:srgbClr val="D97E31"/>
                        </a:solidFill>
                        <a:ln w="47824" cap="flat">
                          <a:noFill/>
                          <a:prstDash val="solid"/>
                          <a:miter/>
                        </a:ln>
                      </p:spPr>
                      <p:txBody>
                        <a:bodyPr rtlCol="0" anchor="ctr"/>
                        <a:lstStyle/>
                        <a:p>
                          <a:endParaRPr lang="en-US"/>
                        </a:p>
                      </p:txBody>
                    </p:sp>
                  </p:grpSp>
                  <p:sp>
                    <p:nvSpPr>
                      <p:cNvPr id="336" name="Freeform: Shape 335">
                        <a:extLst>
                          <a:ext uri="{FF2B5EF4-FFF2-40B4-BE49-F238E27FC236}">
                            <a16:creationId xmlns:a16="http://schemas.microsoft.com/office/drawing/2014/main" xmlns="" id="{BD394E13-AF57-44FB-919E-3AB194245CFC}"/>
                          </a:ext>
                        </a:extLst>
                      </p:cNvPr>
                      <p:cNvSpPr/>
                      <p:nvPr/>
                    </p:nvSpPr>
                    <p:spPr>
                      <a:xfrm>
                        <a:off x="10436062" y="8875207"/>
                        <a:ext cx="559893" cy="990417"/>
                      </a:xfrm>
                      <a:custGeom>
                        <a:avLst/>
                        <a:gdLst>
                          <a:gd name="connsiteX0" fmla="*/ 502469 w 559893"/>
                          <a:gd name="connsiteY0" fmla="*/ 114850 h 990417"/>
                          <a:gd name="connsiteX1" fmla="*/ 387619 w 559893"/>
                          <a:gd name="connsiteY1" fmla="*/ 0 h 990417"/>
                          <a:gd name="connsiteX2" fmla="*/ 325409 w 559893"/>
                          <a:gd name="connsiteY2" fmla="*/ 38283 h 990417"/>
                          <a:gd name="connsiteX3" fmla="*/ 315838 w 559893"/>
                          <a:gd name="connsiteY3" fmla="*/ 47854 h 990417"/>
                          <a:gd name="connsiteX4" fmla="*/ 363692 w 559893"/>
                          <a:gd name="connsiteY4" fmla="*/ 76567 h 990417"/>
                          <a:gd name="connsiteX5" fmla="*/ 354121 w 559893"/>
                          <a:gd name="connsiteY5" fmla="*/ 167490 h 990417"/>
                          <a:gd name="connsiteX6" fmla="*/ 253627 w 559893"/>
                          <a:gd name="connsiteY6" fmla="*/ 301481 h 990417"/>
                          <a:gd name="connsiteX7" fmla="*/ 148348 w 559893"/>
                          <a:gd name="connsiteY7" fmla="*/ 464185 h 990417"/>
                          <a:gd name="connsiteX8" fmla="*/ 14356 w 559893"/>
                          <a:gd name="connsiteY8" fmla="*/ 861375 h 990417"/>
                          <a:gd name="connsiteX9" fmla="*/ 0 w 559893"/>
                          <a:gd name="connsiteY9" fmla="*/ 952298 h 990417"/>
                          <a:gd name="connsiteX10" fmla="*/ 9571 w 559893"/>
                          <a:gd name="connsiteY10" fmla="*/ 966654 h 990417"/>
                          <a:gd name="connsiteX11" fmla="*/ 119635 w 559893"/>
                          <a:gd name="connsiteY11" fmla="*/ 985796 h 990417"/>
                          <a:gd name="connsiteX12" fmla="*/ 133992 w 559893"/>
                          <a:gd name="connsiteY12" fmla="*/ 981010 h 990417"/>
                          <a:gd name="connsiteX13" fmla="*/ 157919 w 559893"/>
                          <a:gd name="connsiteY13" fmla="*/ 861375 h 990417"/>
                          <a:gd name="connsiteX14" fmla="*/ 200987 w 559893"/>
                          <a:gd name="connsiteY14" fmla="*/ 713027 h 990417"/>
                          <a:gd name="connsiteX15" fmla="*/ 253627 w 559893"/>
                          <a:gd name="connsiteY15" fmla="*/ 583821 h 990417"/>
                          <a:gd name="connsiteX16" fmla="*/ 406761 w 559893"/>
                          <a:gd name="connsiteY16" fmla="*/ 344550 h 990417"/>
                          <a:gd name="connsiteX17" fmla="*/ 507255 w 559893"/>
                          <a:gd name="connsiteY17" fmla="*/ 244056 h 990417"/>
                          <a:gd name="connsiteX18" fmla="*/ 559894 w 559893"/>
                          <a:gd name="connsiteY18" fmla="*/ 205773 h 990417"/>
                          <a:gd name="connsiteX19" fmla="*/ 502469 w 559893"/>
                          <a:gd name="connsiteY19" fmla="*/ 114850 h 990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9893" h="990417">
                            <a:moveTo>
                              <a:pt x="502469" y="114850"/>
                            </a:moveTo>
                            <a:cubicBezTo>
                              <a:pt x="468971" y="71781"/>
                              <a:pt x="435473" y="28712"/>
                              <a:pt x="387619" y="0"/>
                            </a:cubicBezTo>
                            <a:cubicBezTo>
                              <a:pt x="363692" y="9571"/>
                              <a:pt x="344550" y="23927"/>
                              <a:pt x="325409" y="38283"/>
                            </a:cubicBezTo>
                            <a:cubicBezTo>
                              <a:pt x="320623" y="43069"/>
                              <a:pt x="320623" y="43069"/>
                              <a:pt x="315838" y="47854"/>
                            </a:cubicBezTo>
                            <a:cubicBezTo>
                              <a:pt x="334979" y="52640"/>
                              <a:pt x="354121" y="62211"/>
                              <a:pt x="363692" y="76567"/>
                            </a:cubicBezTo>
                            <a:cubicBezTo>
                              <a:pt x="382833" y="105279"/>
                              <a:pt x="368477" y="143562"/>
                              <a:pt x="354121" y="167490"/>
                            </a:cubicBezTo>
                            <a:cubicBezTo>
                              <a:pt x="325409" y="215344"/>
                              <a:pt x="287125" y="258413"/>
                              <a:pt x="253627" y="301481"/>
                            </a:cubicBezTo>
                            <a:cubicBezTo>
                              <a:pt x="215344" y="354121"/>
                              <a:pt x="177060" y="406760"/>
                              <a:pt x="148348" y="464185"/>
                            </a:cubicBezTo>
                            <a:cubicBezTo>
                              <a:pt x="81352" y="588606"/>
                              <a:pt x="43068" y="727383"/>
                              <a:pt x="14356" y="861375"/>
                            </a:cubicBezTo>
                            <a:cubicBezTo>
                              <a:pt x="9571" y="890087"/>
                              <a:pt x="4786" y="923585"/>
                              <a:pt x="0" y="952298"/>
                            </a:cubicBezTo>
                            <a:cubicBezTo>
                              <a:pt x="4786" y="957083"/>
                              <a:pt x="4786" y="961869"/>
                              <a:pt x="9571" y="966654"/>
                            </a:cubicBezTo>
                            <a:cubicBezTo>
                              <a:pt x="38283" y="990581"/>
                              <a:pt x="86138" y="995367"/>
                              <a:pt x="119635" y="985796"/>
                            </a:cubicBezTo>
                            <a:cubicBezTo>
                              <a:pt x="124421" y="985796"/>
                              <a:pt x="129206" y="981010"/>
                              <a:pt x="133992" y="981010"/>
                            </a:cubicBezTo>
                            <a:cubicBezTo>
                              <a:pt x="148348" y="942727"/>
                              <a:pt x="153133" y="899658"/>
                              <a:pt x="157919" y="861375"/>
                            </a:cubicBezTo>
                            <a:cubicBezTo>
                              <a:pt x="162704" y="813521"/>
                              <a:pt x="181846" y="760881"/>
                              <a:pt x="200987" y="713027"/>
                            </a:cubicBezTo>
                            <a:cubicBezTo>
                              <a:pt x="215344" y="669958"/>
                              <a:pt x="234485" y="626889"/>
                              <a:pt x="253627" y="583821"/>
                            </a:cubicBezTo>
                            <a:cubicBezTo>
                              <a:pt x="291911" y="497683"/>
                              <a:pt x="344550" y="421117"/>
                              <a:pt x="406761" y="344550"/>
                            </a:cubicBezTo>
                            <a:cubicBezTo>
                              <a:pt x="435473" y="306267"/>
                              <a:pt x="473756" y="272769"/>
                              <a:pt x="507255" y="244056"/>
                            </a:cubicBezTo>
                            <a:cubicBezTo>
                              <a:pt x="526396" y="229700"/>
                              <a:pt x="545537" y="215344"/>
                              <a:pt x="559894" y="205773"/>
                            </a:cubicBezTo>
                            <a:cubicBezTo>
                              <a:pt x="550323" y="177060"/>
                              <a:pt x="521610" y="138777"/>
                              <a:pt x="502469" y="114850"/>
                            </a:cubicBezTo>
                            <a:close/>
                          </a:path>
                        </a:pathLst>
                      </a:custGeom>
                      <a:solidFill>
                        <a:srgbClr val="FBCA8F">
                          <a:alpha val="50000"/>
                        </a:srgbClr>
                      </a:solidFill>
                      <a:ln w="47824" cap="flat">
                        <a:noFill/>
                        <a:prstDash val="solid"/>
                        <a:miter/>
                      </a:ln>
                    </p:spPr>
                    <p:txBody>
                      <a:bodyPr rtlCol="0" anchor="ctr"/>
                      <a:lstStyle/>
                      <a:p>
                        <a:endParaRPr lang="en-US"/>
                      </a:p>
                    </p:txBody>
                  </p:sp>
                  <p:sp>
                    <p:nvSpPr>
                      <p:cNvPr id="337" name="Freeform: Shape 336">
                        <a:extLst>
                          <a:ext uri="{FF2B5EF4-FFF2-40B4-BE49-F238E27FC236}">
                            <a16:creationId xmlns:a16="http://schemas.microsoft.com/office/drawing/2014/main" xmlns="" id="{3C7B8558-DC3B-4FE0-98EF-4F28F2912240}"/>
                          </a:ext>
                        </a:extLst>
                      </p:cNvPr>
                      <p:cNvSpPr/>
                      <p:nvPr/>
                    </p:nvSpPr>
                    <p:spPr>
                      <a:xfrm>
                        <a:off x="10459989" y="8875207"/>
                        <a:ext cx="535966" cy="988657"/>
                      </a:xfrm>
                      <a:custGeom>
                        <a:avLst/>
                        <a:gdLst>
                          <a:gd name="connsiteX0" fmla="*/ 478542 w 535966"/>
                          <a:gd name="connsiteY0" fmla="*/ 114850 h 988657"/>
                          <a:gd name="connsiteX1" fmla="*/ 363692 w 535966"/>
                          <a:gd name="connsiteY1" fmla="*/ 0 h 988657"/>
                          <a:gd name="connsiteX2" fmla="*/ 330194 w 535966"/>
                          <a:gd name="connsiteY2" fmla="*/ 19142 h 988657"/>
                          <a:gd name="connsiteX3" fmla="*/ 373263 w 535966"/>
                          <a:gd name="connsiteY3" fmla="*/ 71781 h 988657"/>
                          <a:gd name="connsiteX4" fmla="*/ 401975 w 535966"/>
                          <a:gd name="connsiteY4" fmla="*/ 138777 h 988657"/>
                          <a:gd name="connsiteX5" fmla="*/ 311052 w 535966"/>
                          <a:gd name="connsiteY5" fmla="*/ 358906 h 988657"/>
                          <a:gd name="connsiteX6" fmla="*/ 95708 w 535966"/>
                          <a:gd name="connsiteY6" fmla="*/ 698671 h 988657"/>
                          <a:gd name="connsiteX7" fmla="*/ 0 w 535966"/>
                          <a:gd name="connsiteY7" fmla="*/ 976225 h 988657"/>
                          <a:gd name="connsiteX8" fmla="*/ 95708 w 535966"/>
                          <a:gd name="connsiteY8" fmla="*/ 985796 h 988657"/>
                          <a:gd name="connsiteX9" fmla="*/ 110065 w 535966"/>
                          <a:gd name="connsiteY9" fmla="*/ 981010 h 988657"/>
                          <a:gd name="connsiteX10" fmla="*/ 133992 w 535966"/>
                          <a:gd name="connsiteY10" fmla="*/ 861375 h 988657"/>
                          <a:gd name="connsiteX11" fmla="*/ 177060 w 535966"/>
                          <a:gd name="connsiteY11" fmla="*/ 713027 h 988657"/>
                          <a:gd name="connsiteX12" fmla="*/ 229700 w 535966"/>
                          <a:gd name="connsiteY12" fmla="*/ 583821 h 988657"/>
                          <a:gd name="connsiteX13" fmla="*/ 382833 w 535966"/>
                          <a:gd name="connsiteY13" fmla="*/ 344550 h 988657"/>
                          <a:gd name="connsiteX14" fmla="*/ 483327 w 535966"/>
                          <a:gd name="connsiteY14" fmla="*/ 244056 h 988657"/>
                          <a:gd name="connsiteX15" fmla="*/ 535967 w 535966"/>
                          <a:gd name="connsiteY15" fmla="*/ 205773 h 988657"/>
                          <a:gd name="connsiteX16" fmla="*/ 478542 w 535966"/>
                          <a:gd name="connsiteY16" fmla="*/ 114850 h 98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35966" h="988657">
                            <a:moveTo>
                              <a:pt x="478542" y="114850"/>
                            </a:moveTo>
                            <a:cubicBezTo>
                              <a:pt x="445044" y="71781"/>
                              <a:pt x="411546" y="28712"/>
                              <a:pt x="363692" y="0"/>
                            </a:cubicBezTo>
                            <a:cubicBezTo>
                              <a:pt x="354121" y="4785"/>
                              <a:pt x="339765" y="9571"/>
                              <a:pt x="330194" y="19142"/>
                            </a:cubicBezTo>
                            <a:cubicBezTo>
                              <a:pt x="334979" y="14356"/>
                              <a:pt x="368477" y="66996"/>
                              <a:pt x="373263" y="71781"/>
                            </a:cubicBezTo>
                            <a:cubicBezTo>
                              <a:pt x="387619" y="90923"/>
                              <a:pt x="392404" y="114850"/>
                              <a:pt x="401975" y="138777"/>
                            </a:cubicBezTo>
                            <a:cubicBezTo>
                              <a:pt x="421117" y="229700"/>
                              <a:pt x="363692" y="291910"/>
                              <a:pt x="311052" y="358906"/>
                            </a:cubicBezTo>
                            <a:cubicBezTo>
                              <a:pt x="229700" y="464185"/>
                              <a:pt x="153133" y="579035"/>
                              <a:pt x="95708" y="698671"/>
                            </a:cubicBezTo>
                            <a:cubicBezTo>
                              <a:pt x="52640" y="784808"/>
                              <a:pt x="19141" y="880517"/>
                              <a:pt x="0" y="976225"/>
                            </a:cubicBezTo>
                            <a:cubicBezTo>
                              <a:pt x="28713" y="990581"/>
                              <a:pt x="66996" y="990581"/>
                              <a:pt x="95708" y="985796"/>
                            </a:cubicBezTo>
                            <a:cubicBezTo>
                              <a:pt x="100494" y="985796"/>
                              <a:pt x="105279" y="981010"/>
                              <a:pt x="110065" y="981010"/>
                            </a:cubicBezTo>
                            <a:cubicBezTo>
                              <a:pt x="124421" y="942727"/>
                              <a:pt x="129206" y="899658"/>
                              <a:pt x="133992" y="861375"/>
                            </a:cubicBezTo>
                            <a:cubicBezTo>
                              <a:pt x="138777" y="813521"/>
                              <a:pt x="157919" y="760881"/>
                              <a:pt x="177060" y="713027"/>
                            </a:cubicBezTo>
                            <a:cubicBezTo>
                              <a:pt x="191417" y="669958"/>
                              <a:pt x="210558" y="626889"/>
                              <a:pt x="229700" y="583821"/>
                            </a:cubicBezTo>
                            <a:cubicBezTo>
                              <a:pt x="267984" y="497683"/>
                              <a:pt x="320623" y="421117"/>
                              <a:pt x="382833" y="344550"/>
                            </a:cubicBezTo>
                            <a:cubicBezTo>
                              <a:pt x="411546" y="306267"/>
                              <a:pt x="449829" y="272769"/>
                              <a:pt x="483327" y="244056"/>
                            </a:cubicBezTo>
                            <a:cubicBezTo>
                              <a:pt x="502469" y="229700"/>
                              <a:pt x="521610" y="215344"/>
                              <a:pt x="535967" y="205773"/>
                            </a:cubicBezTo>
                            <a:cubicBezTo>
                              <a:pt x="526396" y="177060"/>
                              <a:pt x="497683" y="138777"/>
                              <a:pt x="478542" y="114850"/>
                            </a:cubicBezTo>
                            <a:close/>
                          </a:path>
                        </a:pathLst>
                      </a:custGeom>
                      <a:solidFill>
                        <a:srgbClr val="FBCA8F">
                          <a:alpha val="50000"/>
                        </a:srgbClr>
                      </a:solidFill>
                      <a:ln w="47824" cap="flat">
                        <a:noFill/>
                        <a:prstDash val="solid"/>
                        <a:miter/>
                      </a:ln>
                    </p:spPr>
                    <p:txBody>
                      <a:bodyPr rtlCol="0" anchor="ctr"/>
                      <a:lstStyle/>
                      <a:p>
                        <a:endParaRPr lang="en-US"/>
                      </a:p>
                    </p:txBody>
                  </p:sp>
                  <p:grpSp>
                    <p:nvGrpSpPr>
                      <p:cNvPr id="338" name="Graphic 3">
                        <a:extLst>
                          <a:ext uri="{FF2B5EF4-FFF2-40B4-BE49-F238E27FC236}">
                            <a16:creationId xmlns:a16="http://schemas.microsoft.com/office/drawing/2014/main" xmlns="" id="{088F8EDF-18D1-4A56-8979-3493C1410D36}"/>
                          </a:ext>
                        </a:extLst>
                      </p:cNvPr>
                      <p:cNvGrpSpPr/>
                      <p:nvPr/>
                    </p:nvGrpSpPr>
                    <p:grpSpPr>
                      <a:xfrm>
                        <a:off x="10373852" y="9313581"/>
                        <a:ext cx="311052" cy="552207"/>
                        <a:chOff x="10373852" y="9313581"/>
                        <a:chExt cx="311052" cy="552207"/>
                      </a:xfrm>
                    </p:grpSpPr>
                    <p:sp>
                      <p:nvSpPr>
                        <p:cNvPr id="341" name="Freeform: Shape 340">
                          <a:extLst>
                            <a:ext uri="{FF2B5EF4-FFF2-40B4-BE49-F238E27FC236}">
                              <a16:creationId xmlns:a16="http://schemas.microsoft.com/office/drawing/2014/main" xmlns="" id="{91B6C387-BF05-486D-949B-6AA12BD9B2FE}"/>
                            </a:ext>
                          </a:extLst>
                        </p:cNvPr>
                        <p:cNvSpPr/>
                        <p:nvPr/>
                      </p:nvSpPr>
                      <p:spPr>
                        <a:xfrm>
                          <a:off x="10378637" y="9321893"/>
                          <a:ext cx="301481" cy="538945"/>
                        </a:xfrm>
                        <a:custGeom>
                          <a:avLst/>
                          <a:gdLst>
                            <a:gd name="connsiteX0" fmla="*/ 253627 w 301481"/>
                            <a:gd name="connsiteY0" fmla="*/ 74925 h 538945"/>
                            <a:gd name="connsiteX1" fmla="*/ 177060 w 301481"/>
                            <a:gd name="connsiteY1" fmla="*/ 7929 h 538945"/>
                            <a:gd name="connsiteX2" fmla="*/ 119635 w 301481"/>
                            <a:gd name="connsiteY2" fmla="*/ 3143 h 538945"/>
                            <a:gd name="connsiteX3" fmla="*/ 0 w 301481"/>
                            <a:gd name="connsiteY3" fmla="*/ 409904 h 538945"/>
                            <a:gd name="connsiteX4" fmla="*/ 33498 w 301481"/>
                            <a:gd name="connsiteY4" fmla="*/ 424260 h 538945"/>
                            <a:gd name="connsiteX5" fmla="*/ 66996 w 301481"/>
                            <a:gd name="connsiteY5" fmla="*/ 515183 h 538945"/>
                            <a:gd name="connsiteX6" fmla="*/ 177060 w 301481"/>
                            <a:gd name="connsiteY6" fmla="*/ 534324 h 538945"/>
                            <a:gd name="connsiteX7" fmla="*/ 191417 w 301481"/>
                            <a:gd name="connsiteY7" fmla="*/ 529539 h 538945"/>
                            <a:gd name="connsiteX8" fmla="*/ 215344 w 301481"/>
                            <a:gd name="connsiteY8" fmla="*/ 409904 h 538945"/>
                            <a:gd name="connsiteX9" fmla="*/ 258412 w 301481"/>
                            <a:gd name="connsiteY9" fmla="*/ 261556 h 538945"/>
                            <a:gd name="connsiteX10" fmla="*/ 301481 w 301481"/>
                            <a:gd name="connsiteY10" fmla="*/ 151491 h 538945"/>
                            <a:gd name="connsiteX11" fmla="*/ 253627 w 301481"/>
                            <a:gd name="connsiteY11" fmla="*/ 74925 h 53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481" h="538945">
                              <a:moveTo>
                                <a:pt x="253627" y="74925"/>
                              </a:moveTo>
                              <a:cubicBezTo>
                                <a:pt x="234485" y="46212"/>
                                <a:pt x="205773" y="22285"/>
                                <a:pt x="177060" y="7929"/>
                              </a:cubicBezTo>
                              <a:cubicBezTo>
                                <a:pt x="157919" y="-1642"/>
                                <a:pt x="138777" y="-1642"/>
                                <a:pt x="119635" y="3143"/>
                              </a:cubicBezTo>
                              <a:cubicBezTo>
                                <a:pt x="76566" y="137135"/>
                                <a:pt x="52639" y="275912"/>
                                <a:pt x="0" y="409904"/>
                              </a:cubicBezTo>
                              <a:cubicBezTo>
                                <a:pt x="14356" y="409904"/>
                                <a:pt x="23927" y="414689"/>
                                <a:pt x="33498" y="424260"/>
                              </a:cubicBezTo>
                              <a:cubicBezTo>
                                <a:pt x="57425" y="448187"/>
                                <a:pt x="43068" y="491256"/>
                                <a:pt x="66996" y="515183"/>
                              </a:cubicBezTo>
                              <a:cubicBezTo>
                                <a:pt x="95708" y="539110"/>
                                <a:pt x="143563" y="543895"/>
                                <a:pt x="177060" y="534324"/>
                              </a:cubicBezTo>
                              <a:cubicBezTo>
                                <a:pt x="181846" y="534324"/>
                                <a:pt x="186631" y="529539"/>
                                <a:pt x="191417" y="529539"/>
                              </a:cubicBezTo>
                              <a:cubicBezTo>
                                <a:pt x="205773" y="491256"/>
                                <a:pt x="210558" y="448187"/>
                                <a:pt x="215344" y="409904"/>
                              </a:cubicBezTo>
                              <a:cubicBezTo>
                                <a:pt x="220129" y="362049"/>
                                <a:pt x="239271" y="309410"/>
                                <a:pt x="258412" y="261556"/>
                              </a:cubicBezTo>
                              <a:cubicBezTo>
                                <a:pt x="272769" y="223272"/>
                                <a:pt x="287125" y="189775"/>
                                <a:pt x="301481" y="151491"/>
                              </a:cubicBezTo>
                              <a:cubicBezTo>
                                <a:pt x="287125" y="127564"/>
                                <a:pt x="272769" y="103637"/>
                                <a:pt x="253627" y="74925"/>
                              </a:cubicBezTo>
                              <a:close/>
                            </a:path>
                          </a:pathLst>
                        </a:custGeom>
                        <a:solidFill>
                          <a:srgbClr val="F4F4F4"/>
                        </a:solidFill>
                        <a:ln w="47824" cap="flat">
                          <a:noFill/>
                          <a:prstDash val="solid"/>
                          <a:miter/>
                        </a:ln>
                      </p:spPr>
                      <p:txBody>
                        <a:bodyPr rtlCol="0" anchor="ctr"/>
                        <a:lstStyle/>
                        <a:p>
                          <a:endParaRPr lang="en-US"/>
                        </a:p>
                      </p:txBody>
                    </p:sp>
                    <p:sp>
                      <p:nvSpPr>
                        <p:cNvPr id="342" name="Freeform: Shape 341">
                          <a:extLst>
                            <a:ext uri="{FF2B5EF4-FFF2-40B4-BE49-F238E27FC236}">
                              <a16:creationId xmlns:a16="http://schemas.microsoft.com/office/drawing/2014/main" xmlns="" id="{7D3DFA8D-AB8A-47A3-9E6B-B8310DBC6886}"/>
                            </a:ext>
                          </a:extLst>
                        </p:cNvPr>
                        <p:cNvSpPr/>
                        <p:nvPr/>
                      </p:nvSpPr>
                      <p:spPr>
                        <a:xfrm>
                          <a:off x="10373852" y="9313581"/>
                          <a:ext cx="311052" cy="552207"/>
                        </a:xfrm>
                        <a:custGeom>
                          <a:avLst/>
                          <a:gdLst>
                            <a:gd name="connsiteX0" fmla="*/ 148348 w 311052"/>
                            <a:gd name="connsiteY0" fmla="*/ 552208 h 552207"/>
                            <a:gd name="connsiteX1" fmla="*/ 148348 w 311052"/>
                            <a:gd name="connsiteY1" fmla="*/ 552208 h 552207"/>
                            <a:gd name="connsiteX2" fmla="*/ 71781 w 311052"/>
                            <a:gd name="connsiteY2" fmla="*/ 528281 h 552207"/>
                            <a:gd name="connsiteX3" fmla="*/ 52640 w 311052"/>
                            <a:gd name="connsiteY3" fmla="*/ 480426 h 552207"/>
                            <a:gd name="connsiteX4" fmla="*/ 38283 w 311052"/>
                            <a:gd name="connsiteY4" fmla="*/ 437358 h 552207"/>
                            <a:gd name="connsiteX5" fmla="*/ 4786 w 311052"/>
                            <a:gd name="connsiteY5" fmla="*/ 423002 h 552207"/>
                            <a:gd name="connsiteX6" fmla="*/ 0 w 311052"/>
                            <a:gd name="connsiteY6" fmla="*/ 423002 h 552207"/>
                            <a:gd name="connsiteX7" fmla="*/ 0 w 311052"/>
                            <a:gd name="connsiteY7" fmla="*/ 418216 h 552207"/>
                            <a:gd name="connsiteX8" fmla="*/ 66996 w 311052"/>
                            <a:gd name="connsiteY8" fmla="*/ 188516 h 552207"/>
                            <a:gd name="connsiteX9" fmla="*/ 119635 w 311052"/>
                            <a:gd name="connsiteY9" fmla="*/ 11456 h 552207"/>
                            <a:gd name="connsiteX10" fmla="*/ 119635 w 311052"/>
                            <a:gd name="connsiteY10" fmla="*/ 6670 h 552207"/>
                            <a:gd name="connsiteX11" fmla="*/ 181846 w 311052"/>
                            <a:gd name="connsiteY11" fmla="*/ 11456 h 552207"/>
                            <a:gd name="connsiteX12" fmla="*/ 263198 w 311052"/>
                            <a:gd name="connsiteY12" fmla="*/ 78452 h 552207"/>
                            <a:gd name="connsiteX13" fmla="*/ 311052 w 311052"/>
                            <a:gd name="connsiteY13" fmla="*/ 159804 h 552207"/>
                            <a:gd name="connsiteX14" fmla="*/ 311052 w 311052"/>
                            <a:gd name="connsiteY14" fmla="*/ 164589 h 552207"/>
                            <a:gd name="connsiteX15" fmla="*/ 267984 w 311052"/>
                            <a:gd name="connsiteY15" fmla="*/ 269868 h 552207"/>
                            <a:gd name="connsiteX16" fmla="*/ 267984 w 311052"/>
                            <a:gd name="connsiteY16" fmla="*/ 274654 h 552207"/>
                            <a:gd name="connsiteX17" fmla="*/ 229700 w 311052"/>
                            <a:gd name="connsiteY17" fmla="*/ 413431 h 552207"/>
                            <a:gd name="connsiteX18" fmla="*/ 224914 w 311052"/>
                            <a:gd name="connsiteY18" fmla="*/ 437358 h 552207"/>
                            <a:gd name="connsiteX19" fmla="*/ 205773 w 311052"/>
                            <a:gd name="connsiteY19" fmla="*/ 533066 h 552207"/>
                            <a:gd name="connsiteX20" fmla="*/ 200987 w 311052"/>
                            <a:gd name="connsiteY20" fmla="*/ 537852 h 552207"/>
                            <a:gd name="connsiteX21" fmla="*/ 186632 w 311052"/>
                            <a:gd name="connsiteY21" fmla="*/ 542637 h 552207"/>
                            <a:gd name="connsiteX22" fmla="*/ 148348 w 311052"/>
                            <a:gd name="connsiteY22" fmla="*/ 552208 h 552207"/>
                            <a:gd name="connsiteX23" fmla="*/ 9571 w 311052"/>
                            <a:gd name="connsiteY23" fmla="*/ 418216 h 552207"/>
                            <a:gd name="connsiteX24" fmla="*/ 43069 w 311052"/>
                            <a:gd name="connsiteY24" fmla="*/ 432572 h 552207"/>
                            <a:gd name="connsiteX25" fmla="*/ 62211 w 311052"/>
                            <a:gd name="connsiteY25" fmla="*/ 480426 h 552207"/>
                            <a:gd name="connsiteX26" fmla="*/ 81352 w 311052"/>
                            <a:gd name="connsiteY26" fmla="*/ 523495 h 552207"/>
                            <a:gd name="connsiteX27" fmla="*/ 153133 w 311052"/>
                            <a:gd name="connsiteY27" fmla="*/ 542637 h 552207"/>
                            <a:gd name="connsiteX28" fmla="*/ 191417 w 311052"/>
                            <a:gd name="connsiteY28" fmla="*/ 537852 h 552207"/>
                            <a:gd name="connsiteX29" fmla="*/ 205773 w 311052"/>
                            <a:gd name="connsiteY29" fmla="*/ 533066 h 552207"/>
                            <a:gd name="connsiteX30" fmla="*/ 224914 w 311052"/>
                            <a:gd name="connsiteY30" fmla="*/ 437358 h 552207"/>
                            <a:gd name="connsiteX31" fmla="*/ 229700 w 311052"/>
                            <a:gd name="connsiteY31" fmla="*/ 413431 h 552207"/>
                            <a:gd name="connsiteX32" fmla="*/ 267984 w 311052"/>
                            <a:gd name="connsiteY32" fmla="*/ 269868 h 552207"/>
                            <a:gd name="connsiteX33" fmla="*/ 267984 w 311052"/>
                            <a:gd name="connsiteY33" fmla="*/ 265083 h 552207"/>
                            <a:gd name="connsiteX34" fmla="*/ 311052 w 311052"/>
                            <a:gd name="connsiteY34" fmla="*/ 159804 h 552207"/>
                            <a:gd name="connsiteX35" fmla="*/ 263198 w 311052"/>
                            <a:gd name="connsiteY35" fmla="*/ 78452 h 552207"/>
                            <a:gd name="connsiteX36" fmla="*/ 186632 w 311052"/>
                            <a:gd name="connsiteY36" fmla="*/ 11456 h 552207"/>
                            <a:gd name="connsiteX37" fmla="*/ 133992 w 311052"/>
                            <a:gd name="connsiteY37" fmla="*/ 6670 h 552207"/>
                            <a:gd name="connsiteX38" fmla="*/ 86138 w 311052"/>
                            <a:gd name="connsiteY38" fmla="*/ 183731 h 552207"/>
                            <a:gd name="connsiteX39" fmla="*/ 9571 w 311052"/>
                            <a:gd name="connsiteY39" fmla="*/ 418216 h 552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11052" h="552207">
                              <a:moveTo>
                                <a:pt x="148348" y="552208"/>
                              </a:moveTo>
                              <a:lnTo>
                                <a:pt x="148348" y="552208"/>
                              </a:lnTo>
                              <a:cubicBezTo>
                                <a:pt x="114850" y="552208"/>
                                <a:pt x="90923" y="542637"/>
                                <a:pt x="71781" y="528281"/>
                              </a:cubicBezTo>
                              <a:cubicBezTo>
                                <a:pt x="57425" y="513924"/>
                                <a:pt x="52640" y="499568"/>
                                <a:pt x="52640" y="480426"/>
                              </a:cubicBezTo>
                              <a:cubicBezTo>
                                <a:pt x="52640" y="466070"/>
                                <a:pt x="47854" y="446929"/>
                                <a:pt x="38283" y="437358"/>
                              </a:cubicBezTo>
                              <a:cubicBezTo>
                                <a:pt x="28713" y="427787"/>
                                <a:pt x="19142" y="423002"/>
                                <a:pt x="4786" y="423002"/>
                              </a:cubicBezTo>
                              <a:cubicBezTo>
                                <a:pt x="4786" y="423002"/>
                                <a:pt x="0" y="423002"/>
                                <a:pt x="0" y="423002"/>
                              </a:cubicBezTo>
                              <a:cubicBezTo>
                                <a:pt x="0" y="423002"/>
                                <a:pt x="0" y="418216"/>
                                <a:pt x="0" y="418216"/>
                              </a:cubicBezTo>
                              <a:cubicBezTo>
                                <a:pt x="28713" y="346435"/>
                                <a:pt x="47854" y="265083"/>
                                <a:pt x="66996" y="188516"/>
                              </a:cubicBezTo>
                              <a:cubicBezTo>
                                <a:pt x="81352" y="131091"/>
                                <a:pt x="95708" y="68881"/>
                                <a:pt x="119635" y="11456"/>
                              </a:cubicBezTo>
                              <a:cubicBezTo>
                                <a:pt x="119635" y="11456"/>
                                <a:pt x="119635" y="11456"/>
                                <a:pt x="119635" y="6670"/>
                              </a:cubicBezTo>
                              <a:cubicBezTo>
                                <a:pt x="138778" y="-2901"/>
                                <a:pt x="157919" y="-2901"/>
                                <a:pt x="181846" y="11456"/>
                              </a:cubicBezTo>
                              <a:cubicBezTo>
                                <a:pt x="210559" y="21026"/>
                                <a:pt x="234486" y="44954"/>
                                <a:pt x="263198" y="78452"/>
                              </a:cubicBezTo>
                              <a:cubicBezTo>
                                <a:pt x="282340" y="102379"/>
                                <a:pt x="296696" y="131091"/>
                                <a:pt x="311052" y="159804"/>
                              </a:cubicBezTo>
                              <a:cubicBezTo>
                                <a:pt x="311052" y="159804"/>
                                <a:pt x="311052" y="164589"/>
                                <a:pt x="311052" y="164589"/>
                              </a:cubicBezTo>
                              <a:cubicBezTo>
                                <a:pt x="296696" y="198087"/>
                                <a:pt x="282340" y="231585"/>
                                <a:pt x="267984" y="269868"/>
                              </a:cubicBezTo>
                              <a:lnTo>
                                <a:pt x="267984" y="274654"/>
                              </a:lnTo>
                              <a:cubicBezTo>
                                <a:pt x="253627" y="322508"/>
                                <a:pt x="234486" y="365577"/>
                                <a:pt x="229700" y="413431"/>
                              </a:cubicBezTo>
                              <a:cubicBezTo>
                                <a:pt x="229700" y="423002"/>
                                <a:pt x="229700" y="427787"/>
                                <a:pt x="224914" y="437358"/>
                              </a:cubicBezTo>
                              <a:cubicBezTo>
                                <a:pt x="220130" y="470856"/>
                                <a:pt x="215344" y="504353"/>
                                <a:pt x="205773" y="533066"/>
                              </a:cubicBezTo>
                              <a:cubicBezTo>
                                <a:pt x="205773" y="533066"/>
                                <a:pt x="205773" y="533066"/>
                                <a:pt x="200987" y="537852"/>
                              </a:cubicBezTo>
                              <a:cubicBezTo>
                                <a:pt x="196202" y="537852"/>
                                <a:pt x="191417" y="542637"/>
                                <a:pt x="186632" y="542637"/>
                              </a:cubicBezTo>
                              <a:cubicBezTo>
                                <a:pt x="172275" y="552208"/>
                                <a:pt x="162705" y="552208"/>
                                <a:pt x="148348" y="552208"/>
                              </a:cubicBezTo>
                              <a:close/>
                              <a:moveTo>
                                <a:pt x="9571" y="418216"/>
                              </a:moveTo>
                              <a:cubicBezTo>
                                <a:pt x="23927" y="423002"/>
                                <a:pt x="33498" y="427787"/>
                                <a:pt x="43069" y="432572"/>
                              </a:cubicBezTo>
                              <a:cubicBezTo>
                                <a:pt x="57425" y="446929"/>
                                <a:pt x="57425" y="466070"/>
                                <a:pt x="62211" y="480426"/>
                              </a:cubicBezTo>
                              <a:cubicBezTo>
                                <a:pt x="62211" y="494783"/>
                                <a:pt x="66996" y="513924"/>
                                <a:pt x="81352" y="523495"/>
                              </a:cubicBezTo>
                              <a:cubicBezTo>
                                <a:pt x="95708" y="537852"/>
                                <a:pt x="124421" y="542637"/>
                                <a:pt x="153133" y="542637"/>
                              </a:cubicBezTo>
                              <a:cubicBezTo>
                                <a:pt x="167490" y="542637"/>
                                <a:pt x="177060" y="542637"/>
                                <a:pt x="191417" y="537852"/>
                              </a:cubicBezTo>
                              <a:cubicBezTo>
                                <a:pt x="196202" y="537852"/>
                                <a:pt x="200987" y="533066"/>
                                <a:pt x="205773" y="533066"/>
                              </a:cubicBezTo>
                              <a:cubicBezTo>
                                <a:pt x="215344" y="504353"/>
                                <a:pt x="220130" y="470856"/>
                                <a:pt x="224914" y="437358"/>
                              </a:cubicBezTo>
                              <a:cubicBezTo>
                                <a:pt x="224914" y="427787"/>
                                <a:pt x="224914" y="423002"/>
                                <a:pt x="229700" y="413431"/>
                              </a:cubicBezTo>
                              <a:cubicBezTo>
                                <a:pt x="234486" y="365577"/>
                                <a:pt x="253627" y="317723"/>
                                <a:pt x="267984" y="269868"/>
                              </a:cubicBezTo>
                              <a:lnTo>
                                <a:pt x="267984" y="265083"/>
                              </a:lnTo>
                              <a:cubicBezTo>
                                <a:pt x="282340" y="226800"/>
                                <a:pt x="296696" y="188516"/>
                                <a:pt x="311052" y="159804"/>
                              </a:cubicBezTo>
                              <a:cubicBezTo>
                                <a:pt x="296696" y="126306"/>
                                <a:pt x="282340" y="102379"/>
                                <a:pt x="263198" y="78452"/>
                              </a:cubicBezTo>
                              <a:cubicBezTo>
                                <a:pt x="239271" y="44954"/>
                                <a:pt x="215344" y="25812"/>
                                <a:pt x="186632" y="11456"/>
                              </a:cubicBezTo>
                              <a:cubicBezTo>
                                <a:pt x="167490" y="1885"/>
                                <a:pt x="148348" y="1885"/>
                                <a:pt x="133992" y="6670"/>
                              </a:cubicBezTo>
                              <a:cubicBezTo>
                                <a:pt x="114850" y="64095"/>
                                <a:pt x="100494" y="126306"/>
                                <a:pt x="86138" y="183731"/>
                              </a:cubicBezTo>
                              <a:cubicBezTo>
                                <a:pt x="57425" y="265083"/>
                                <a:pt x="38283" y="341650"/>
                                <a:pt x="9571" y="418216"/>
                              </a:cubicBezTo>
                              <a:close/>
                            </a:path>
                          </a:pathLst>
                        </a:custGeom>
                        <a:solidFill>
                          <a:srgbClr val="A5A5A4"/>
                        </a:solidFill>
                        <a:ln w="47824" cap="flat">
                          <a:noFill/>
                          <a:prstDash val="solid"/>
                          <a:miter/>
                        </a:ln>
                      </p:spPr>
                      <p:txBody>
                        <a:bodyPr rtlCol="0" anchor="ctr"/>
                        <a:lstStyle/>
                        <a:p>
                          <a:endParaRPr lang="en-US"/>
                        </a:p>
                      </p:txBody>
                    </p:sp>
                  </p:grpSp>
                  <p:sp>
                    <p:nvSpPr>
                      <p:cNvPr id="339" name="Freeform: Shape 338">
                        <a:extLst>
                          <a:ext uri="{FF2B5EF4-FFF2-40B4-BE49-F238E27FC236}">
                            <a16:creationId xmlns:a16="http://schemas.microsoft.com/office/drawing/2014/main" xmlns="" id="{9FED9D41-87FA-48D5-A957-578D357A340E}"/>
                          </a:ext>
                        </a:extLst>
                      </p:cNvPr>
                      <p:cNvSpPr/>
                      <p:nvPr/>
                    </p:nvSpPr>
                    <p:spPr>
                      <a:xfrm>
                        <a:off x="10440848" y="9348964"/>
                        <a:ext cx="244055" cy="516660"/>
                      </a:xfrm>
                      <a:custGeom>
                        <a:avLst/>
                        <a:gdLst>
                          <a:gd name="connsiteX0" fmla="*/ 191417 w 244055"/>
                          <a:gd name="connsiteY0" fmla="*/ 47854 h 516660"/>
                          <a:gd name="connsiteX1" fmla="*/ 143563 w 244055"/>
                          <a:gd name="connsiteY1" fmla="*/ 0 h 516660"/>
                          <a:gd name="connsiteX2" fmla="*/ 119635 w 244055"/>
                          <a:gd name="connsiteY2" fmla="*/ 52640 h 516660"/>
                          <a:gd name="connsiteX3" fmla="*/ 66996 w 244055"/>
                          <a:gd name="connsiteY3" fmla="*/ 181846 h 516660"/>
                          <a:gd name="connsiteX4" fmla="*/ 4785 w 244055"/>
                          <a:gd name="connsiteY4" fmla="*/ 435473 h 516660"/>
                          <a:gd name="connsiteX5" fmla="*/ 0 w 244055"/>
                          <a:gd name="connsiteY5" fmla="*/ 483327 h 516660"/>
                          <a:gd name="connsiteX6" fmla="*/ 9571 w 244055"/>
                          <a:gd name="connsiteY6" fmla="*/ 492898 h 516660"/>
                          <a:gd name="connsiteX7" fmla="*/ 119635 w 244055"/>
                          <a:gd name="connsiteY7" fmla="*/ 512039 h 516660"/>
                          <a:gd name="connsiteX8" fmla="*/ 133991 w 244055"/>
                          <a:gd name="connsiteY8" fmla="*/ 507254 h 516660"/>
                          <a:gd name="connsiteX9" fmla="*/ 157918 w 244055"/>
                          <a:gd name="connsiteY9" fmla="*/ 387619 h 516660"/>
                          <a:gd name="connsiteX10" fmla="*/ 200987 w 244055"/>
                          <a:gd name="connsiteY10" fmla="*/ 239271 h 516660"/>
                          <a:gd name="connsiteX11" fmla="*/ 244056 w 244055"/>
                          <a:gd name="connsiteY11" fmla="*/ 129206 h 516660"/>
                          <a:gd name="connsiteX12" fmla="*/ 191417 w 244055"/>
                          <a:gd name="connsiteY12" fmla="*/ 47854 h 516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4055" h="516660">
                            <a:moveTo>
                              <a:pt x="191417" y="47854"/>
                            </a:moveTo>
                            <a:cubicBezTo>
                              <a:pt x="177060" y="28712"/>
                              <a:pt x="162704" y="9571"/>
                              <a:pt x="143563" y="0"/>
                            </a:cubicBezTo>
                            <a:cubicBezTo>
                              <a:pt x="133991" y="19142"/>
                              <a:pt x="124420" y="33498"/>
                              <a:pt x="119635" y="52640"/>
                            </a:cubicBezTo>
                            <a:cubicBezTo>
                              <a:pt x="95708" y="95708"/>
                              <a:pt x="81352" y="138777"/>
                              <a:pt x="66996" y="181846"/>
                            </a:cubicBezTo>
                            <a:cubicBezTo>
                              <a:pt x="43068" y="263198"/>
                              <a:pt x="19141" y="349335"/>
                              <a:pt x="4785" y="435473"/>
                            </a:cubicBezTo>
                            <a:cubicBezTo>
                              <a:pt x="4785" y="449829"/>
                              <a:pt x="0" y="468971"/>
                              <a:pt x="0" y="483327"/>
                            </a:cubicBezTo>
                            <a:cubicBezTo>
                              <a:pt x="0" y="488112"/>
                              <a:pt x="4785" y="492898"/>
                              <a:pt x="9571" y="492898"/>
                            </a:cubicBezTo>
                            <a:cubicBezTo>
                              <a:pt x="38283" y="516825"/>
                              <a:pt x="86137" y="521610"/>
                              <a:pt x="119635" y="512039"/>
                            </a:cubicBezTo>
                            <a:cubicBezTo>
                              <a:pt x="124420" y="512039"/>
                              <a:pt x="129206" y="507254"/>
                              <a:pt x="133991" y="507254"/>
                            </a:cubicBezTo>
                            <a:cubicBezTo>
                              <a:pt x="148348" y="468971"/>
                              <a:pt x="153133" y="425902"/>
                              <a:pt x="157918" y="387619"/>
                            </a:cubicBezTo>
                            <a:cubicBezTo>
                              <a:pt x="162704" y="339764"/>
                              <a:pt x="181845" y="287125"/>
                              <a:pt x="200987" y="239271"/>
                            </a:cubicBezTo>
                            <a:cubicBezTo>
                              <a:pt x="215344" y="200987"/>
                              <a:pt x="229699" y="167490"/>
                              <a:pt x="244056" y="129206"/>
                            </a:cubicBezTo>
                            <a:cubicBezTo>
                              <a:pt x="224914" y="100494"/>
                              <a:pt x="210558" y="76567"/>
                              <a:pt x="191417" y="47854"/>
                            </a:cubicBezTo>
                            <a:close/>
                          </a:path>
                        </a:pathLst>
                      </a:custGeom>
                      <a:solidFill>
                        <a:srgbClr val="CAC9C9">
                          <a:alpha val="60000"/>
                        </a:srgbClr>
                      </a:solidFill>
                      <a:ln w="47824" cap="flat">
                        <a:noFill/>
                        <a:prstDash val="solid"/>
                        <a:miter/>
                      </a:ln>
                    </p:spPr>
                    <p:txBody>
                      <a:bodyPr rtlCol="0" anchor="ctr"/>
                      <a:lstStyle/>
                      <a:p>
                        <a:endParaRPr lang="en-US"/>
                      </a:p>
                    </p:txBody>
                  </p:sp>
                  <p:sp>
                    <p:nvSpPr>
                      <p:cNvPr id="340" name="Freeform: Shape 339">
                        <a:extLst>
                          <a:ext uri="{FF2B5EF4-FFF2-40B4-BE49-F238E27FC236}">
                            <a16:creationId xmlns:a16="http://schemas.microsoft.com/office/drawing/2014/main" xmlns="" id="{98F40D06-2657-4557-8C01-9BBCF7EFC95D}"/>
                          </a:ext>
                        </a:extLst>
                      </p:cNvPr>
                      <p:cNvSpPr/>
                      <p:nvPr/>
                    </p:nvSpPr>
                    <p:spPr>
                      <a:xfrm>
                        <a:off x="10517414" y="9406388"/>
                        <a:ext cx="157918" cy="454614"/>
                      </a:xfrm>
                      <a:custGeom>
                        <a:avLst/>
                        <a:gdLst>
                          <a:gd name="connsiteX0" fmla="*/ 86138 w 157918"/>
                          <a:gd name="connsiteY0" fmla="*/ 100494 h 454614"/>
                          <a:gd name="connsiteX1" fmla="*/ 28713 w 157918"/>
                          <a:gd name="connsiteY1" fmla="*/ 320623 h 454614"/>
                          <a:gd name="connsiteX2" fmla="*/ 0 w 157918"/>
                          <a:gd name="connsiteY2" fmla="*/ 454615 h 454614"/>
                          <a:gd name="connsiteX3" fmla="*/ 33498 w 157918"/>
                          <a:gd name="connsiteY3" fmla="*/ 449829 h 454614"/>
                          <a:gd name="connsiteX4" fmla="*/ 47854 w 157918"/>
                          <a:gd name="connsiteY4" fmla="*/ 445044 h 454614"/>
                          <a:gd name="connsiteX5" fmla="*/ 71781 w 157918"/>
                          <a:gd name="connsiteY5" fmla="*/ 325408 h 454614"/>
                          <a:gd name="connsiteX6" fmla="*/ 114850 w 157918"/>
                          <a:gd name="connsiteY6" fmla="*/ 177061 h 454614"/>
                          <a:gd name="connsiteX7" fmla="*/ 157919 w 157918"/>
                          <a:gd name="connsiteY7" fmla="*/ 66996 h 454614"/>
                          <a:gd name="connsiteX8" fmla="*/ 119635 w 157918"/>
                          <a:gd name="connsiteY8" fmla="*/ 0 h 454614"/>
                          <a:gd name="connsiteX9" fmla="*/ 86138 w 157918"/>
                          <a:gd name="connsiteY9" fmla="*/ 100494 h 454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918" h="454614">
                            <a:moveTo>
                              <a:pt x="86138" y="100494"/>
                            </a:moveTo>
                            <a:cubicBezTo>
                              <a:pt x="62211" y="172275"/>
                              <a:pt x="38283" y="244056"/>
                              <a:pt x="28713" y="320623"/>
                            </a:cubicBezTo>
                            <a:cubicBezTo>
                              <a:pt x="23927" y="368477"/>
                              <a:pt x="23927" y="416331"/>
                              <a:pt x="0" y="454615"/>
                            </a:cubicBezTo>
                            <a:cubicBezTo>
                              <a:pt x="14356" y="454615"/>
                              <a:pt x="23927" y="454615"/>
                              <a:pt x="33498" y="449829"/>
                            </a:cubicBezTo>
                            <a:cubicBezTo>
                              <a:pt x="38283" y="449829"/>
                              <a:pt x="43069" y="445044"/>
                              <a:pt x="47854" y="445044"/>
                            </a:cubicBezTo>
                            <a:cubicBezTo>
                              <a:pt x="62211" y="406760"/>
                              <a:pt x="66996" y="363692"/>
                              <a:pt x="71781" y="325408"/>
                            </a:cubicBezTo>
                            <a:cubicBezTo>
                              <a:pt x="76567" y="277554"/>
                              <a:pt x="95708" y="224915"/>
                              <a:pt x="114850" y="177061"/>
                            </a:cubicBezTo>
                            <a:cubicBezTo>
                              <a:pt x="129206" y="138777"/>
                              <a:pt x="143563" y="105279"/>
                              <a:pt x="157919" y="66996"/>
                            </a:cubicBezTo>
                            <a:cubicBezTo>
                              <a:pt x="148348" y="43069"/>
                              <a:pt x="133992" y="19142"/>
                              <a:pt x="119635" y="0"/>
                            </a:cubicBezTo>
                            <a:cubicBezTo>
                              <a:pt x="110065" y="38283"/>
                              <a:pt x="100494" y="66996"/>
                              <a:pt x="86138" y="100494"/>
                            </a:cubicBezTo>
                            <a:close/>
                          </a:path>
                        </a:pathLst>
                      </a:custGeom>
                      <a:solidFill>
                        <a:srgbClr val="CAC9C9">
                          <a:alpha val="60000"/>
                        </a:srgbClr>
                      </a:solidFill>
                      <a:ln w="47824" cap="flat">
                        <a:noFill/>
                        <a:prstDash val="solid"/>
                        <a:miter/>
                      </a:ln>
                    </p:spPr>
                    <p:txBody>
                      <a:bodyPr rtlCol="0" anchor="ctr"/>
                      <a:lstStyle/>
                      <a:p>
                        <a:endParaRPr lang="en-US"/>
                      </a:p>
                    </p:txBody>
                  </p:sp>
                </p:grpSp>
                <p:grpSp>
                  <p:nvGrpSpPr>
                    <p:cNvPr id="327" name="Graphic 3">
                      <a:extLst>
                        <a:ext uri="{FF2B5EF4-FFF2-40B4-BE49-F238E27FC236}">
                          <a16:creationId xmlns:a16="http://schemas.microsoft.com/office/drawing/2014/main" xmlns="" id="{427CB26E-4136-415E-9EE8-850F89BB6CE4}"/>
                        </a:ext>
                      </a:extLst>
                    </p:cNvPr>
                    <p:cNvGrpSpPr/>
                    <p:nvPr/>
                  </p:nvGrpSpPr>
                  <p:grpSpPr>
                    <a:xfrm>
                      <a:off x="9822578" y="9671340"/>
                      <a:ext cx="830132" cy="450391"/>
                      <a:chOff x="9822578" y="9671340"/>
                      <a:chExt cx="830132" cy="450391"/>
                    </a:xfrm>
                  </p:grpSpPr>
                  <p:sp>
                    <p:nvSpPr>
                      <p:cNvPr id="333" name="Freeform: Shape 332">
                        <a:extLst>
                          <a:ext uri="{FF2B5EF4-FFF2-40B4-BE49-F238E27FC236}">
                            <a16:creationId xmlns:a16="http://schemas.microsoft.com/office/drawing/2014/main" xmlns="" id="{ABBAA3B6-1ADC-4E65-860F-8F62D6809D82}"/>
                          </a:ext>
                        </a:extLst>
                      </p:cNvPr>
                      <p:cNvSpPr/>
                      <p:nvPr/>
                    </p:nvSpPr>
                    <p:spPr>
                      <a:xfrm>
                        <a:off x="9822578" y="9677961"/>
                        <a:ext cx="820529" cy="443771"/>
                      </a:xfrm>
                      <a:custGeom>
                        <a:avLst/>
                        <a:gdLst>
                          <a:gd name="connsiteX0" fmla="*/ 819257 w 820529"/>
                          <a:gd name="connsiteY0" fmla="*/ 183042 h 443771"/>
                          <a:gd name="connsiteX1" fmla="*/ 800115 w 820529"/>
                          <a:gd name="connsiteY1" fmla="*/ 154330 h 443771"/>
                          <a:gd name="connsiteX2" fmla="*/ 776188 w 820529"/>
                          <a:gd name="connsiteY2" fmla="*/ 125617 h 443771"/>
                          <a:gd name="connsiteX3" fmla="*/ 761832 w 820529"/>
                          <a:gd name="connsiteY3" fmla="*/ 120832 h 443771"/>
                          <a:gd name="connsiteX4" fmla="*/ 723549 w 820529"/>
                          <a:gd name="connsiteY4" fmla="*/ 144759 h 443771"/>
                          <a:gd name="connsiteX5" fmla="*/ 661338 w 820529"/>
                          <a:gd name="connsiteY5" fmla="*/ 135188 h 443771"/>
                          <a:gd name="connsiteX6" fmla="*/ 618270 w 820529"/>
                          <a:gd name="connsiteY6" fmla="*/ 44265 h 443771"/>
                          <a:gd name="connsiteX7" fmla="*/ 489063 w 820529"/>
                          <a:gd name="connsiteY7" fmla="*/ 77763 h 443771"/>
                          <a:gd name="connsiteX8" fmla="*/ 465136 w 820529"/>
                          <a:gd name="connsiteY8" fmla="*/ 87334 h 443771"/>
                          <a:gd name="connsiteX9" fmla="*/ 369427 w 820529"/>
                          <a:gd name="connsiteY9" fmla="*/ 77763 h 443771"/>
                          <a:gd name="connsiteX10" fmla="*/ 201938 w 820529"/>
                          <a:gd name="connsiteY10" fmla="*/ 15553 h 443771"/>
                          <a:gd name="connsiteX11" fmla="*/ 67947 w 820529"/>
                          <a:gd name="connsiteY11" fmla="*/ 20338 h 443771"/>
                          <a:gd name="connsiteX12" fmla="*/ 20093 w 820529"/>
                          <a:gd name="connsiteY12" fmla="*/ 77763 h 443771"/>
                          <a:gd name="connsiteX13" fmla="*/ 950 w 820529"/>
                          <a:gd name="connsiteY13" fmla="*/ 135188 h 443771"/>
                          <a:gd name="connsiteX14" fmla="*/ 39234 w 820529"/>
                          <a:gd name="connsiteY14" fmla="*/ 183042 h 443771"/>
                          <a:gd name="connsiteX15" fmla="*/ 106229 w 820529"/>
                          <a:gd name="connsiteY15" fmla="*/ 235682 h 443771"/>
                          <a:gd name="connsiteX16" fmla="*/ 264148 w 820529"/>
                          <a:gd name="connsiteY16" fmla="*/ 326605 h 443771"/>
                          <a:gd name="connsiteX17" fmla="*/ 426853 w 820529"/>
                          <a:gd name="connsiteY17" fmla="*/ 388815 h 443771"/>
                          <a:gd name="connsiteX18" fmla="*/ 723549 w 820529"/>
                          <a:gd name="connsiteY18" fmla="*/ 436669 h 443771"/>
                          <a:gd name="connsiteX19" fmla="*/ 804901 w 820529"/>
                          <a:gd name="connsiteY19" fmla="*/ 283536 h 443771"/>
                          <a:gd name="connsiteX20" fmla="*/ 819257 w 820529"/>
                          <a:gd name="connsiteY20" fmla="*/ 183042 h 443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20529" h="443771">
                            <a:moveTo>
                              <a:pt x="819257" y="183042"/>
                            </a:moveTo>
                            <a:cubicBezTo>
                              <a:pt x="814471" y="168686"/>
                              <a:pt x="809686" y="163900"/>
                              <a:pt x="800115" y="154330"/>
                            </a:cubicBezTo>
                            <a:cubicBezTo>
                              <a:pt x="790544" y="144759"/>
                              <a:pt x="785759" y="135188"/>
                              <a:pt x="776188" y="125617"/>
                            </a:cubicBezTo>
                            <a:cubicBezTo>
                              <a:pt x="771403" y="120832"/>
                              <a:pt x="766617" y="120832"/>
                              <a:pt x="761832" y="120832"/>
                            </a:cubicBezTo>
                            <a:cubicBezTo>
                              <a:pt x="747476" y="130403"/>
                              <a:pt x="742690" y="139973"/>
                              <a:pt x="723549" y="144759"/>
                            </a:cubicBezTo>
                            <a:cubicBezTo>
                              <a:pt x="704407" y="149544"/>
                              <a:pt x="680480" y="144759"/>
                              <a:pt x="661338" y="135188"/>
                            </a:cubicBezTo>
                            <a:cubicBezTo>
                              <a:pt x="670909" y="101690"/>
                              <a:pt x="646982" y="58621"/>
                              <a:pt x="618270" y="44265"/>
                            </a:cubicBezTo>
                            <a:cubicBezTo>
                              <a:pt x="570416" y="10767"/>
                              <a:pt x="522561" y="39480"/>
                              <a:pt x="489063" y="77763"/>
                            </a:cubicBezTo>
                            <a:cubicBezTo>
                              <a:pt x="479492" y="82549"/>
                              <a:pt x="474707" y="82549"/>
                              <a:pt x="465136" y="87334"/>
                            </a:cubicBezTo>
                            <a:cubicBezTo>
                              <a:pt x="431638" y="96905"/>
                              <a:pt x="398140" y="87334"/>
                              <a:pt x="369427" y="77763"/>
                            </a:cubicBezTo>
                            <a:cubicBezTo>
                              <a:pt x="312003" y="58621"/>
                              <a:pt x="259363" y="34694"/>
                              <a:pt x="201938" y="15553"/>
                            </a:cubicBezTo>
                            <a:cubicBezTo>
                              <a:pt x="158869" y="-3589"/>
                              <a:pt x="111015" y="-8374"/>
                              <a:pt x="67947" y="20338"/>
                            </a:cubicBezTo>
                            <a:cubicBezTo>
                              <a:pt x="48805" y="34694"/>
                              <a:pt x="34448" y="53836"/>
                              <a:pt x="20093" y="77763"/>
                            </a:cubicBezTo>
                            <a:cubicBezTo>
                              <a:pt x="10521" y="92119"/>
                              <a:pt x="-3835" y="116046"/>
                              <a:pt x="950" y="135188"/>
                            </a:cubicBezTo>
                            <a:cubicBezTo>
                              <a:pt x="5736" y="154330"/>
                              <a:pt x="24877" y="168686"/>
                              <a:pt x="39234" y="183042"/>
                            </a:cubicBezTo>
                            <a:cubicBezTo>
                              <a:pt x="58375" y="202184"/>
                              <a:pt x="82302" y="221326"/>
                              <a:pt x="106229" y="235682"/>
                            </a:cubicBezTo>
                            <a:cubicBezTo>
                              <a:pt x="158869" y="269180"/>
                              <a:pt x="206724" y="297892"/>
                              <a:pt x="264148" y="326605"/>
                            </a:cubicBezTo>
                            <a:cubicBezTo>
                              <a:pt x="316788" y="355317"/>
                              <a:pt x="369427" y="374459"/>
                              <a:pt x="426853" y="388815"/>
                            </a:cubicBezTo>
                            <a:cubicBezTo>
                              <a:pt x="455565" y="398386"/>
                              <a:pt x="627840" y="465382"/>
                              <a:pt x="723549" y="436669"/>
                            </a:cubicBezTo>
                            <a:cubicBezTo>
                              <a:pt x="780974" y="422313"/>
                              <a:pt x="795330" y="331390"/>
                              <a:pt x="804901" y="283536"/>
                            </a:cubicBezTo>
                            <a:cubicBezTo>
                              <a:pt x="814471" y="250038"/>
                              <a:pt x="824042" y="211755"/>
                              <a:pt x="819257" y="183042"/>
                            </a:cubicBezTo>
                            <a:close/>
                          </a:path>
                        </a:pathLst>
                      </a:custGeom>
                      <a:solidFill>
                        <a:srgbClr val="19477B"/>
                      </a:solidFill>
                      <a:ln w="47824" cap="flat">
                        <a:noFill/>
                        <a:prstDash val="solid"/>
                        <a:miter/>
                      </a:ln>
                    </p:spPr>
                    <p:txBody>
                      <a:bodyPr rtlCol="0" anchor="ctr"/>
                      <a:lstStyle/>
                      <a:p>
                        <a:endParaRPr lang="en-US"/>
                      </a:p>
                    </p:txBody>
                  </p:sp>
                  <p:sp>
                    <p:nvSpPr>
                      <p:cNvPr id="334" name="Freeform: Shape 333">
                        <a:extLst>
                          <a:ext uri="{FF2B5EF4-FFF2-40B4-BE49-F238E27FC236}">
                            <a16:creationId xmlns:a16="http://schemas.microsoft.com/office/drawing/2014/main" xmlns="" id="{762AB644-F3C1-46DE-BA24-7515FB13D91B}"/>
                          </a:ext>
                        </a:extLst>
                      </p:cNvPr>
                      <p:cNvSpPr/>
                      <p:nvPr/>
                    </p:nvSpPr>
                    <p:spPr>
                      <a:xfrm>
                        <a:off x="9822578" y="9671340"/>
                        <a:ext cx="830132" cy="448075"/>
                      </a:xfrm>
                      <a:custGeom>
                        <a:avLst/>
                        <a:gdLst>
                          <a:gd name="connsiteX0" fmla="*/ 670909 w 830132"/>
                          <a:gd name="connsiteY0" fmla="*/ 448075 h 448075"/>
                          <a:gd name="connsiteX1" fmla="*/ 670909 w 830132"/>
                          <a:gd name="connsiteY1" fmla="*/ 448075 h 448075"/>
                          <a:gd name="connsiteX2" fmla="*/ 445994 w 830132"/>
                          <a:gd name="connsiteY2" fmla="*/ 400221 h 448075"/>
                          <a:gd name="connsiteX3" fmla="*/ 422067 w 830132"/>
                          <a:gd name="connsiteY3" fmla="*/ 395436 h 448075"/>
                          <a:gd name="connsiteX4" fmla="*/ 259363 w 830132"/>
                          <a:gd name="connsiteY4" fmla="*/ 333225 h 448075"/>
                          <a:gd name="connsiteX5" fmla="*/ 111015 w 830132"/>
                          <a:gd name="connsiteY5" fmla="*/ 247088 h 448075"/>
                          <a:gd name="connsiteX6" fmla="*/ 101444 w 830132"/>
                          <a:gd name="connsiteY6" fmla="*/ 242302 h 448075"/>
                          <a:gd name="connsiteX7" fmla="*/ 34448 w 830132"/>
                          <a:gd name="connsiteY7" fmla="*/ 189663 h 448075"/>
                          <a:gd name="connsiteX8" fmla="*/ 34448 w 830132"/>
                          <a:gd name="connsiteY8" fmla="*/ 189663 h 448075"/>
                          <a:gd name="connsiteX9" fmla="*/ 950 w 830132"/>
                          <a:gd name="connsiteY9" fmla="*/ 141809 h 448075"/>
                          <a:gd name="connsiteX10" fmla="*/ 20093 w 830132"/>
                          <a:gd name="connsiteY10" fmla="*/ 84384 h 448075"/>
                          <a:gd name="connsiteX11" fmla="*/ 24877 w 830132"/>
                          <a:gd name="connsiteY11" fmla="*/ 79599 h 448075"/>
                          <a:gd name="connsiteX12" fmla="*/ 72732 w 830132"/>
                          <a:gd name="connsiteY12" fmla="*/ 22173 h 448075"/>
                          <a:gd name="connsiteX13" fmla="*/ 211509 w 830132"/>
                          <a:gd name="connsiteY13" fmla="*/ 17388 h 448075"/>
                          <a:gd name="connsiteX14" fmla="*/ 245007 w 830132"/>
                          <a:gd name="connsiteY14" fmla="*/ 31744 h 448075"/>
                          <a:gd name="connsiteX15" fmla="*/ 378999 w 830132"/>
                          <a:gd name="connsiteY15" fmla="*/ 79599 h 448075"/>
                          <a:gd name="connsiteX16" fmla="*/ 450780 w 830132"/>
                          <a:gd name="connsiteY16" fmla="*/ 93955 h 448075"/>
                          <a:gd name="connsiteX17" fmla="*/ 474707 w 830132"/>
                          <a:gd name="connsiteY17" fmla="*/ 89169 h 448075"/>
                          <a:gd name="connsiteX18" fmla="*/ 498634 w 830132"/>
                          <a:gd name="connsiteY18" fmla="*/ 79599 h 448075"/>
                          <a:gd name="connsiteX19" fmla="*/ 584771 w 830132"/>
                          <a:gd name="connsiteY19" fmla="*/ 31744 h 448075"/>
                          <a:gd name="connsiteX20" fmla="*/ 632625 w 830132"/>
                          <a:gd name="connsiteY20" fmla="*/ 46100 h 448075"/>
                          <a:gd name="connsiteX21" fmla="*/ 675695 w 830132"/>
                          <a:gd name="connsiteY21" fmla="*/ 137023 h 448075"/>
                          <a:gd name="connsiteX22" fmla="*/ 733119 w 830132"/>
                          <a:gd name="connsiteY22" fmla="*/ 146594 h 448075"/>
                          <a:gd name="connsiteX23" fmla="*/ 757047 w 830132"/>
                          <a:gd name="connsiteY23" fmla="*/ 132238 h 448075"/>
                          <a:gd name="connsiteX24" fmla="*/ 766617 w 830132"/>
                          <a:gd name="connsiteY24" fmla="*/ 122667 h 448075"/>
                          <a:gd name="connsiteX25" fmla="*/ 785759 w 830132"/>
                          <a:gd name="connsiteY25" fmla="*/ 127453 h 448075"/>
                          <a:gd name="connsiteX26" fmla="*/ 800115 w 830132"/>
                          <a:gd name="connsiteY26" fmla="*/ 146594 h 448075"/>
                          <a:gd name="connsiteX27" fmla="*/ 809686 w 830132"/>
                          <a:gd name="connsiteY27" fmla="*/ 156165 h 448075"/>
                          <a:gd name="connsiteX28" fmla="*/ 828828 w 830132"/>
                          <a:gd name="connsiteY28" fmla="*/ 189663 h 448075"/>
                          <a:gd name="connsiteX29" fmla="*/ 819257 w 830132"/>
                          <a:gd name="connsiteY29" fmla="*/ 275801 h 448075"/>
                          <a:gd name="connsiteX30" fmla="*/ 819257 w 830132"/>
                          <a:gd name="connsiteY30" fmla="*/ 285371 h 448075"/>
                          <a:gd name="connsiteX31" fmla="*/ 814471 w 830132"/>
                          <a:gd name="connsiteY31" fmla="*/ 304513 h 448075"/>
                          <a:gd name="connsiteX32" fmla="*/ 733119 w 830132"/>
                          <a:gd name="connsiteY32" fmla="*/ 443290 h 448075"/>
                          <a:gd name="connsiteX33" fmla="*/ 670909 w 830132"/>
                          <a:gd name="connsiteY33" fmla="*/ 448075 h 448075"/>
                          <a:gd name="connsiteX34" fmla="*/ 134942 w 830132"/>
                          <a:gd name="connsiteY34" fmla="*/ 7817 h 448075"/>
                          <a:gd name="connsiteX35" fmla="*/ 72732 w 830132"/>
                          <a:gd name="connsiteY35" fmla="*/ 26959 h 448075"/>
                          <a:gd name="connsiteX36" fmla="*/ 29663 w 830132"/>
                          <a:gd name="connsiteY36" fmla="*/ 79599 h 448075"/>
                          <a:gd name="connsiteX37" fmla="*/ 24877 w 830132"/>
                          <a:gd name="connsiteY37" fmla="*/ 84384 h 448075"/>
                          <a:gd name="connsiteX38" fmla="*/ 10521 w 830132"/>
                          <a:gd name="connsiteY38" fmla="*/ 132238 h 448075"/>
                          <a:gd name="connsiteX39" fmla="*/ 44020 w 830132"/>
                          <a:gd name="connsiteY39" fmla="*/ 175307 h 448075"/>
                          <a:gd name="connsiteX40" fmla="*/ 44020 w 830132"/>
                          <a:gd name="connsiteY40" fmla="*/ 175307 h 448075"/>
                          <a:gd name="connsiteX41" fmla="*/ 111015 w 830132"/>
                          <a:gd name="connsiteY41" fmla="*/ 223161 h 448075"/>
                          <a:gd name="connsiteX42" fmla="*/ 120586 w 830132"/>
                          <a:gd name="connsiteY42" fmla="*/ 227946 h 448075"/>
                          <a:gd name="connsiteX43" fmla="*/ 264148 w 830132"/>
                          <a:gd name="connsiteY43" fmla="*/ 314084 h 448075"/>
                          <a:gd name="connsiteX44" fmla="*/ 426853 w 830132"/>
                          <a:gd name="connsiteY44" fmla="*/ 376294 h 448075"/>
                          <a:gd name="connsiteX45" fmla="*/ 450780 w 830132"/>
                          <a:gd name="connsiteY45" fmla="*/ 385865 h 448075"/>
                          <a:gd name="connsiteX46" fmla="*/ 670909 w 830132"/>
                          <a:gd name="connsiteY46" fmla="*/ 433719 h 448075"/>
                          <a:gd name="connsiteX47" fmla="*/ 670909 w 830132"/>
                          <a:gd name="connsiteY47" fmla="*/ 433719 h 448075"/>
                          <a:gd name="connsiteX48" fmla="*/ 723549 w 830132"/>
                          <a:gd name="connsiteY48" fmla="*/ 428934 h 448075"/>
                          <a:gd name="connsiteX49" fmla="*/ 800115 w 830132"/>
                          <a:gd name="connsiteY49" fmla="*/ 299728 h 448075"/>
                          <a:gd name="connsiteX50" fmla="*/ 804901 w 830132"/>
                          <a:gd name="connsiteY50" fmla="*/ 280586 h 448075"/>
                          <a:gd name="connsiteX51" fmla="*/ 809686 w 830132"/>
                          <a:gd name="connsiteY51" fmla="*/ 271015 h 448075"/>
                          <a:gd name="connsiteX52" fmla="*/ 819257 w 830132"/>
                          <a:gd name="connsiteY52" fmla="*/ 184878 h 448075"/>
                          <a:gd name="connsiteX53" fmla="*/ 804901 w 830132"/>
                          <a:gd name="connsiteY53" fmla="*/ 156165 h 448075"/>
                          <a:gd name="connsiteX54" fmla="*/ 795330 w 830132"/>
                          <a:gd name="connsiteY54" fmla="*/ 146594 h 448075"/>
                          <a:gd name="connsiteX55" fmla="*/ 780974 w 830132"/>
                          <a:gd name="connsiteY55" fmla="*/ 132238 h 448075"/>
                          <a:gd name="connsiteX56" fmla="*/ 771403 w 830132"/>
                          <a:gd name="connsiteY56" fmla="*/ 127453 h 448075"/>
                          <a:gd name="connsiteX57" fmla="*/ 771403 w 830132"/>
                          <a:gd name="connsiteY57" fmla="*/ 127453 h 448075"/>
                          <a:gd name="connsiteX58" fmla="*/ 761832 w 830132"/>
                          <a:gd name="connsiteY58" fmla="*/ 137023 h 448075"/>
                          <a:gd name="connsiteX59" fmla="*/ 733119 w 830132"/>
                          <a:gd name="connsiteY59" fmla="*/ 151380 h 448075"/>
                          <a:gd name="connsiteX60" fmla="*/ 666124 w 830132"/>
                          <a:gd name="connsiteY60" fmla="*/ 137023 h 448075"/>
                          <a:gd name="connsiteX61" fmla="*/ 661338 w 830132"/>
                          <a:gd name="connsiteY61" fmla="*/ 132238 h 448075"/>
                          <a:gd name="connsiteX62" fmla="*/ 623055 w 830132"/>
                          <a:gd name="connsiteY62" fmla="*/ 46100 h 448075"/>
                          <a:gd name="connsiteX63" fmla="*/ 579986 w 830132"/>
                          <a:gd name="connsiteY63" fmla="*/ 31744 h 448075"/>
                          <a:gd name="connsiteX64" fmla="*/ 498634 w 830132"/>
                          <a:gd name="connsiteY64" fmla="*/ 79599 h 448075"/>
                          <a:gd name="connsiteX65" fmla="*/ 498634 w 830132"/>
                          <a:gd name="connsiteY65" fmla="*/ 79599 h 448075"/>
                          <a:gd name="connsiteX66" fmla="*/ 474707 w 830132"/>
                          <a:gd name="connsiteY66" fmla="*/ 89169 h 448075"/>
                          <a:gd name="connsiteX67" fmla="*/ 450780 w 830132"/>
                          <a:gd name="connsiteY67" fmla="*/ 93955 h 448075"/>
                          <a:gd name="connsiteX68" fmla="*/ 378999 w 830132"/>
                          <a:gd name="connsiteY68" fmla="*/ 79599 h 448075"/>
                          <a:gd name="connsiteX69" fmla="*/ 245007 w 830132"/>
                          <a:gd name="connsiteY69" fmla="*/ 31744 h 448075"/>
                          <a:gd name="connsiteX70" fmla="*/ 211509 w 830132"/>
                          <a:gd name="connsiteY70" fmla="*/ 17388 h 448075"/>
                          <a:gd name="connsiteX71" fmla="*/ 134942 w 830132"/>
                          <a:gd name="connsiteY71" fmla="*/ 7817 h 448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830132" h="448075">
                            <a:moveTo>
                              <a:pt x="670909" y="448075"/>
                            </a:moveTo>
                            <a:lnTo>
                              <a:pt x="670909" y="448075"/>
                            </a:lnTo>
                            <a:cubicBezTo>
                              <a:pt x="594343" y="448075"/>
                              <a:pt x="493849" y="414578"/>
                              <a:pt x="445994" y="400221"/>
                            </a:cubicBezTo>
                            <a:cubicBezTo>
                              <a:pt x="436424" y="395436"/>
                              <a:pt x="426853" y="395436"/>
                              <a:pt x="422067" y="395436"/>
                            </a:cubicBezTo>
                            <a:cubicBezTo>
                              <a:pt x="369427" y="381080"/>
                              <a:pt x="312003" y="361938"/>
                              <a:pt x="259363" y="333225"/>
                            </a:cubicBezTo>
                            <a:cubicBezTo>
                              <a:pt x="206724" y="309298"/>
                              <a:pt x="158869" y="275801"/>
                              <a:pt x="111015" y="247088"/>
                            </a:cubicBezTo>
                            <a:lnTo>
                              <a:pt x="101444" y="242302"/>
                            </a:lnTo>
                            <a:cubicBezTo>
                              <a:pt x="77517" y="227946"/>
                              <a:pt x="53590" y="208805"/>
                              <a:pt x="34448" y="189663"/>
                            </a:cubicBezTo>
                            <a:lnTo>
                              <a:pt x="34448" y="189663"/>
                            </a:lnTo>
                            <a:cubicBezTo>
                              <a:pt x="20093" y="175307"/>
                              <a:pt x="5736" y="160950"/>
                              <a:pt x="950" y="141809"/>
                            </a:cubicBezTo>
                            <a:cubicBezTo>
                              <a:pt x="-3835" y="122667"/>
                              <a:pt x="10521" y="98740"/>
                              <a:pt x="20093" y="84384"/>
                            </a:cubicBezTo>
                            <a:lnTo>
                              <a:pt x="24877" y="79599"/>
                            </a:lnTo>
                            <a:cubicBezTo>
                              <a:pt x="39234" y="60457"/>
                              <a:pt x="53590" y="36530"/>
                              <a:pt x="72732" y="22173"/>
                            </a:cubicBezTo>
                            <a:cubicBezTo>
                              <a:pt x="111015" y="-6539"/>
                              <a:pt x="158869" y="-6539"/>
                              <a:pt x="211509" y="17388"/>
                            </a:cubicBezTo>
                            <a:cubicBezTo>
                              <a:pt x="221080" y="22173"/>
                              <a:pt x="235436" y="26959"/>
                              <a:pt x="245007" y="31744"/>
                            </a:cubicBezTo>
                            <a:cubicBezTo>
                              <a:pt x="288075" y="50886"/>
                              <a:pt x="331145" y="70027"/>
                              <a:pt x="378999" y="79599"/>
                            </a:cubicBezTo>
                            <a:cubicBezTo>
                              <a:pt x="402926" y="84384"/>
                              <a:pt x="426853" y="93955"/>
                              <a:pt x="450780" y="93955"/>
                            </a:cubicBezTo>
                            <a:cubicBezTo>
                              <a:pt x="460351" y="93955"/>
                              <a:pt x="465136" y="93955"/>
                              <a:pt x="474707" y="89169"/>
                            </a:cubicBezTo>
                            <a:cubicBezTo>
                              <a:pt x="479492" y="89169"/>
                              <a:pt x="489063" y="84384"/>
                              <a:pt x="498634" y="79599"/>
                            </a:cubicBezTo>
                            <a:cubicBezTo>
                              <a:pt x="512990" y="60457"/>
                              <a:pt x="546488" y="31744"/>
                              <a:pt x="584771" y="31744"/>
                            </a:cubicBezTo>
                            <a:cubicBezTo>
                              <a:pt x="599128" y="31744"/>
                              <a:pt x="618270" y="36530"/>
                              <a:pt x="632625" y="46100"/>
                            </a:cubicBezTo>
                            <a:cubicBezTo>
                              <a:pt x="656552" y="65242"/>
                              <a:pt x="680480" y="103526"/>
                              <a:pt x="675695" y="137023"/>
                            </a:cubicBezTo>
                            <a:cubicBezTo>
                              <a:pt x="694836" y="146594"/>
                              <a:pt x="713978" y="151380"/>
                              <a:pt x="733119" y="146594"/>
                            </a:cubicBezTo>
                            <a:cubicBezTo>
                              <a:pt x="742690" y="146594"/>
                              <a:pt x="752261" y="141809"/>
                              <a:pt x="757047" y="132238"/>
                            </a:cubicBezTo>
                            <a:cubicBezTo>
                              <a:pt x="761832" y="127453"/>
                              <a:pt x="761832" y="127453"/>
                              <a:pt x="766617" y="122667"/>
                            </a:cubicBezTo>
                            <a:cubicBezTo>
                              <a:pt x="771403" y="117882"/>
                              <a:pt x="780974" y="122667"/>
                              <a:pt x="785759" y="127453"/>
                            </a:cubicBezTo>
                            <a:cubicBezTo>
                              <a:pt x="790544" y="132238"/>
                              <a:pt x="795330" y="137023"/>
                              <a:pt x="800115" y="146594"/>
                            </a:cubicBezTo>
                            <a:cubicBezTo>
                              <a:pt x="804901" y="151380"/>
                              <a:pt x="804901" y="156165"/>
                              <a:pt x="809686" y="156165"/>
                            </a:cubicBezTo>
                            <a:cubicBezTo>
                              <a:pt x="819257" y="165736"/>
                              <a:pt x="824042" y="175307"/>
                              <a:pt x="828828" y="189663"/>
                            </a:cubicBezTo>
                            <a:cubicBezTo>
                              <a:pt x="833614" y="218375"/>
                              <a:pt x="824042" y="251873"/>
                              <a:pt x="819257" y="275801"/>
                            </a:cubicBezTo>
                            <a:lnTo>
                              <a:pt x="819257" y="285371"/>
                            </a:lnTo>
                            <a:cubicBezTo>
                              <a:pt x="819257" y="290157"/>
                              <a:pt x="814471" y="299728"/>
                              <a:pt x="814471" y="304513"/>
                            </a:cubicBezTo>
                            <a:cubicBezTo>
                              <a:pt x="804901" y="357152"/>
                              <a:pt x="785759" y="424148"/>
                              <a:pt x="733119" y="443290"/>
                            </a:cubicBezTo>
                            <a:cubicBezTo>
                              <a:pt x="709192" y="448075"/>
                              <a:pt x="690051" y="448075"/>
                              <a:pt x="670909" y="448075"/>
                            </a:cubicBezTo>
                            <a:close/>
                            <a:moveTo>
                              <a:pt x="134942" y="7817"/>
                            </a:moveTo>
                            <a:cubicBezTo>
                              <a:pt x="111015" y="7817"/>
                              <a:pt x="87088" y="12603"/>
                              <a:pt x="72732" y="26959"/>
                            </a:cubicBezTo>
                            <a:cubicBezTo>
                              <a:pt x="53590" y="41315"/>
                              <a:pt x="39234" y="60457"/>
                              <a:pt x="29663" y="79599"/>
                            </a:cubicBezTo>
                            <a:lnTo>
                              <a:pt x="24877" y="84384"/>
                            </a:lnTo>
                            <a:cubicBezTo>
                              <a:pt x="15307" y="98740"/>
                              <a:pt x="950" y="117882"/>
                              <a:pt x="10521" y="132238"/>
                            </a:cubicBezTo>
                            <a:cubicBezTo>
                              <a:pt x="15307" y="151380"/>
                              <a:pt x="29663" y="160950"/>
                              <a:pt x="44020" y="175307"/>
                            </a:cubicBezTo>
                            <a:lnTo>
                              <a:pt x="44020" y="175307"/>
                            </a:lnTo>
                            <a:cubicBezTo>
                              <a:pt x="63161" y="194448"/>
                              <a:pt x="87088" y="208805"/>
                              <a:pt x="111015" y="223161"/>
                            </a:cubicBezTo>
                            <a:lnTo>
                              <a:pt x="120586" y="227946"/>
                            </a:lnTo>
                            <a:cubicBezTo>
                              <a:pt x="168440" y="256659"/>
                              <a:pt x="216294" y="285371"/>
                              <a:pt x="264148" y="314084"/>
                            </a:cubicBezTo>
                            <a:cubicBezTo>
                              <a:pt x="321573" y="342796"/>
                              <a:pt x="374213" y="361938"/>
                              <a:pt x="426853" y="376294"/>
                            </a:cubicBezTo>
                            <a:cubicBezTo>
                              <a:pt x="431638" y="376294"/>
                              <a:pt x="441209" y="381080"/>
                              <a:pt x="450780" y="385865"/>
                            </a:cubicBezTo>
                            <a:cubicBezTo>
                              <a:pt x="498634" y="400221"/>
                              <a:pt x="594343" y="433719"/>
                              <a:pt x="670909" y="433719"/>
                            </a:cubicBezTo>
                            <a:lnTo>
                              <a:pt x="670909" y="433719"/>
                            </a:lnTo>
                            <a:cubicBezTo>
                              <a:pt x="690051" y="433719"/>
                              <a:pt x="709192" y="433719"/>
                              <a:pt x="723549" y="428934"/>
                            </a:cubicBezTo>
                            <a:cubicBezTo>
                              <a:pt x="771403" y="414578"/>
                              <a:pt x="785759" y="347582"/>
                              <a:pt x="800115" y="299728"/>
                            </a:cubicBezTo>
                            <a:cubicBezTo>
                              <a:pt x="800115" y="294942"/>
                              <a:pt x="804901" y="285371"/>
                              <a:pt x="804901" y="280586"/>
                            </a:cubicBezTo>
                            <a:lnTo>
                              <a:pt x="809686" y="271015"/>
                            </a:lnTo>
                            <a:cubicBezTo>
                              <a:pt x="814471" y="247088"/>
                              <a:pt x="824042" y="213590"/>
                              <a:pt x="819257" y="184878"/>
                            </a:cubicBezTo>
                            <a:cubicBezTo>
                              <a:pt x="819257" y="175307"/>
                              <a:pt x="809686" y="165736"/>
                              <a:pt x="804901" y="156165"/>
                            </a:cubicBezTo>
                            <a:cubicBezTo>
                              <a:pt x="800115" y="151380"/>
                              <a:pt x="800115" y="146594"/>
                              <a:pt x="795330" y="146594"/>
                            </a:cubicBezTo>
                            <a:cubicBezTo>
                              <a:pt x="790544" y="141809"/>
                              <a:pt x="785759" y="137023"/>
                              <a:pt x="780974" y="132238"/>
                            </a:cubicBezTo>
                            <a:cubicBezTo>
                              <a:pt x="780974" y="132238"/>
                              <a:pt x="776188" y="127453"/>
                              <a:pt x="771403" y="127453"/>
                            </a:cubicBezTo>
                            <a:cubicBezTo>
                              <a:pt x="771403" y="127453"/>
                              <a:pt x="771403" y="127453"/>
                              <a:pt x="771403" y="127453"/>
                            </a:cubicBezTo>
                            <a:cubicBezTo>
                              <a:pt x="766617" y="132238"/>
                              <a:pt x="761832" y="132238"/>
                              <a:pt x="761832" y="137023"/>
                            </a:cubicBezTo>
                            <a:cubicBezTo>
                              <a:pt x="752261" y="141809"/>
                              <a:pt x="747476" y="151380"/>
                              <a:pt x="733119" y="151380"/>
                            </a:cubicBezTo>
                            <a:cubicBezTo>
                              <a:pt x="713978" y="156165"/>
                              <a:pt x="690051" y="151380"/>
                              <a:pt x="666124" y="137023"/>
                            </a:cubicBezTo>
                            <a:cubicBezTo>
                              <a:pt x="666124" y="137023"/>
                              <a:pt x="661338" y="132238"/>
                              <a:pt x="661338" y="132238"/>
                            </a:cubicBezTo>
                            <a:cubicBezTo>
                              <a:pt x="670909" y="103526"/>
                              <a:pt x="646982" y="60457"/>
                              <a:pt x="623055" y="46100"/>
                            </a:cubicBezTo>
                            <a:cubicBezTo>
                              <a:pt x="608698" y="36530"/>
                              <a:pt x="594343" y="31744"/>
                              <a:pt x="579986" y="31744"/>
                            </a:cubicBezTo>
                            <a:cubicBezTo>
                              <a:pt x="541703" y="31744"/>
                              <a:pt x="512990" y="60457"/>
                              <a:pt x="498634" y="79599"/>
                            </a:cubicBezTo>
                            <a:cubicBezTo>
                              <a:pt x="498634" y="79599"/>
                              <a:pt x="498634" y="79599"/>
                              <a:pt x="498634" y="79599"/>
                            </a:cubicBezTo>
                            <a:cubicBezTo>
                              <a:pt x="489063" y="84384"/>
                              <a:pt x="479492" y="84384"/>
                              <a:pt x="474707" y="89169"/>
                            </a:cubicBezTo>
                            <a:cubicBezTo>
                              <a:pt x="465136" y="89169"/>
                              <a:pt x="455565" y="93955"/>
                              <a:pt x="450780" y="93955"/>
                            </a:cubicBezTo>
                            <a:cubicBezTo>
                              <a:pt x="426853" y="93955"/>
                              <a:pt x="398140" y="89169"/>
                              <a:pt x="378999" y="79599"/>
                            </a:cubicBezTo>
                            <a:cubicBezTo>
                              <a:pt x="331145" y="65242"/>
                              <a:pt x="288075" y="46100"/>
                              <a:pt x="245007" y="31744"/>
                            </a:cubicBezTo>
                            <a:cubicBezTo>
                              <a:pt x="235436" y="26959"/>
                              <a:pt x="221080" y="22173"/>
                              <a:pt x="211509" y="17388"/>
                            </a:cubicBezTo>
                            <a:cubicBezTo>
                              <a:pt x="178011" y="12603"/>
                              <a:pt x="158869" y="7817"/>
                              <a:pt x="134942" y="7817"/>
                            </a:cubicBezTo>
                            <a:close/>
                          </a:path>
                        </a:pathLst>
                      </a:custGeom>
                      <a:solidFill>
                        <a:srgbClr val="1C2342"/>
                      </a:solidFill>
                      <a:ln w="47824" cap="flat">
                        <a:noFill/>
                        <a:prstDash val="solid"/>
                        <a:miter/>
                      </a:ln>
                    </p:spPr>
                    <p:txBody>
                      <a:bodyPr rtlCol="0" anchor="ctr"/>
                      <a:lstStyle/>
                      <a:p>
                        <a:endParaRPr lang="en-US"/>
                      </a:p>
                    </p:txBody>
                  </p:sp>
                </p:grpSp>
                <p:sp>
                  <p:nvSpPr>
                    <p:cNvPr id="328" name="Freeform: Shape 327">
                      <a:extLst>
                        <a:ext uri="{FF2B5EF4-FFF2-40B4-BE49-F238E27FC236}">
                          <a16:creationId xmlns:a16="http://schemas.microsoft.com/office/drawing/2014/main" xmlns="" id="{255899E4-15A7-4622-91E0-AC726E3D9604}"/>
                        </a:ext>
                      </a:extLst>
                    </p:cNvPr>
                    <p:cNvSpPr/>
                    <p:nvPr/>
                  </p:nvSpPr>
                  <p:spPr>
                    <a:xfrm>
                      <a:off x="10388208" y="9703084"/>
                      <a:ext cx="196202" cy="164686"/>
                    </a:xfrm>
                    <a:custGeom>
                      <a:avLst/>
                      <a:gdLst>
                        <a:gd name="connsiteX0" fmla="*/ 191417 w 196202"/>
                        <a:gd name="connsiteY0" fmla="*/ 114850 h 164686"/>
                        <a:gd name="connsiteX1" fmla="*/ 95708 w 196202"/>
                        <a:gd name="connsiteY1" fmla="*/ 105279 h 164686"/>
                        <a:gd name="connsiteX2" fmla="*/ 90923 w 196202"/>
                        <a:gd name="connsiteY2" fmla="*/ 66996 h 164686"/>
                        <a:gd name="connsiteX3" fmla="*/ 0 w 196202"/>
                        <a:gd name="connsiteY3" fmla="*/ 0 h 164686"/>
                        <a:gd name="connsiteX4" fmla="*/ 0 w 196202"/>
                        <a:gd name="connsiteY4" fmla="*/ 0 h 164686"/>
                        <a:gd name="connsiteX5" fmla="*/ 76567 w 196202"/>
                        <a:gd name="connsiteY5" fmla="*/ 62210 h 164686"/>
                        <a:gd name="connsiteX6" fmla="*/ 81352 w 196202"/>
                        <a:gd name="connsiteY6" fmla="*/ 114850 h 164686"/>
                        <a:gd name="connsiteX7" fmla="*/ 57425 w 196202"/>
                        <a:gd name="connsiteY7" fmla="*/ 157919 h 164686"/>
                        <a:gd name="connsiteX8" fmla="*/ 62211 w 196202"/>
                        <a:gd name="connsiteY8" fmla="*/ 162704 h 164686"/>
                        <a:gd name="connsiteX9" fmla="*/ 95708 w 196202"/>
                        <a:gd name="connsiteY9" fmla="*/ 110064 h 164686"/>
                        <a:gd name="connsiteX10" fmla="*/ 196202 w 196202"/>
                        <a:gd name="connsiteY10" fmla="*/ 114850 h 164686"/>
                        <a:gd name="connsiteX11" fmla="*/ 191417 w 196202"/>
                        <a:gd name="connsiteY11" fmla="*/ 114850 h 164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202" h="164686">
                          <a:moveTo>
                            <a:pt x="191417" y="114850"/>
                          </a:moveTo>
                          <a:cubicBezTo>
                            <a:pt x="157919" y="119635"/>
                            <a:pt x="124421" y="124421"/>
                            <a:pt x="95708" y="105279"/>
                          </a:cubicBezTo>
                          <a:cubicBezTo>
                            <a:pt x="95708" y="90923"/>
                            <a:pt x="95708" y="81352"/>
                            <a:pt x="90923" y="66996"/>
                          </a:cubicBezTo>
                          <a:cubicBezTo>
                            <a:pt x="76567" y="23927"/>
                            <a:pt x="43068" y="4785"/>
                            <a:pt x="0" y="0"/>
                          </a:cubicBezTo>
                          <a:cubicBezTo>
                            <a:pt x="0" y="0"/>
                            <a:pt x="0" y="0"/>
                            <a:pt x="0" y="0"/>
                          </a:cubicBezTo>
                          <a:cubicBezTo>
                            <a:pt x="38283" y="9571"/>
                            <a:pt x="62211" y="23927"/>
                            <a:pt x="76567" y="62210"/>
                          </a:cubicBezTo>
                          <a:cubicBezTo>
                            <a:pt x="81352" y="76567"/>
                            <a:pt x="86138" y="95708"/>
                            <a:pt x="81352" y="114850"/>
                          </a:cubicBezTo>
                          <a:cubicBezTo>
                            <a:pt x="76567" y="133991"/>
                            <a:pt x="62211" y="143562"/>
                            <a:pt x="57425" y="157919"/>
                          </a:cubicBezTo>
                          <a:cubicBezTo>
                            <a:pt x="57425" y="162704"/>
                            <a:pt x="57425" y="167490"/>
                            <a:pt x="62211" y="162704"/>
                          </a:cubicBezTo>
                          <a:cubicBezTo>
                            <a:pt x="81352" y="148348"/>
                            <a:pt x="90923" y="129206"/>
                            <a:pt x="95708" y="110064"/>
                          </a:cubicBezTo>
                          <a:cubicBezTo>
                            <a:pt x="119635" y="133991"/>
                            <a:pt x="172275" y="133991"/>
                            <a:pt x="196202" y="114850"/>
                          </a:cubicBezTo>
                          <a:cubicBezTo>
                            <a:pt x="196202" y="119635"/>
                            <a:pt x="196202" y="114850"/>
                            <a:pt x="191417" y="114850"/>
                          </a:cubicBezTo>
                          <a:close/>
                        </a:path>
                      </a:pathLst>
                    </a:custGeom>
                    <a:solidFill>
                      <a:srgbClr val="1C2342"/>
                    </a:solidFill>
                    <a:ln w="47824" cap="flat">
                      <a:noFill/>
                      <a:prstDash val="solid"/>
                      <a:miter/>
                    </a:ln>
                  </p:spPr>
                  <p:txBody>
                    <a:bodyPr rtlCol="0" anchor="ctr"/>
                    <a:lstStyle/>
                    <a:p>
                      <a:endParaRPr lang="en-US"/>
                    </a:p>
                  </p:txBody>
                </p:sp>
                <p:sp>
                  <p:nvSpPr>
                    <p:cNvPr id="329" name="Freeform: Shape 328">
                      <a:extLst>
                        <a:ext uri="{FF2B5EF4-FFF2-40B4-BE49-F238E27FC236}">
                          <a16:creationId xmlns:a16="http://schemas.microsoft.com/office/drawing/2014/main" xmlns="" id="{73DFCEAF-A0E4-41EE-964A-34663BD479BA}"/>
                        </a:ext>
                      </a:extLst>
                    </p:cNvPr>
                    <p:cNvSpPr/>
                    <p:nvPr/>
                  </p:nvSpPr>
                  <p:spPr>
                    <a:xfrm>
                      <a:off x="9832149" y="9707870"/>
                      <a:ext cx="811026" cy="409076"/>
                    </a:xfrm>
                    <a:custGeom>
                      <a:avLst/>
                      <a:gdLst>
                        <a:gd name="connsiteX0" fmla="*/ 809686 w 811026"/>
                        <a:gd name="connsiteY0" fmla="*/ 153133 h 409076"/>
                        <a:gd name="connsiteX1" fmla="*/ 790544 w 811026"/>
                        <a:gd name="connsiteY1" fmla="*/ 124421 h 409076"/>
                        <a:gd name="connsiteX2" fmla="*/ 766617 w 811026"/>
                        <a:gd name="connsiteY2" fmla="*/ 95708 h 409076"/>
                        <a:gd name="connsiteX3" fmla="*/ 752262 w 811026"/>
                        <a:gd name="connsiteY3" fmla="*/ 90923 h 409076"/>
                        <a:gd name="connsiteX4" fmla="*/ 713978 w 811026"/>
                        <a:gd name="connsiteY4" fmla="*/ 114850 h 409076"/>
                        <a:gd name="connsiteX5" fmla="*/ 651767 w 811026"/>
                        <a:gd name="connsiteY5" fmla="*/ 105279 h 409076"/>
                        <a:gd name="connsiteX6" fmla="*/ 608699 w 811026"/>
                        <a:gd name="connsiteY6" fmla="*/ 14356 h 409076"/>
                        <a:gd name="connsiteX7" fmla="*/ 560845 w 811026"/>
                        <a:gd name="connsiteY7" fmla="*/ 0 h 409076"/>
                        <a:gd name="connsiteX8" fmla="*/ 594343 w 811026"/>
                        <a:gd name="connsiteY8" fmla="*/ 33498 h 409076"/>
                        <a:gd name="connsiteX9" fmla="*/ 594343 w 811026"/>
                        <a:gd name="connsiteY9" fmla="*/ 100494 h 409076"/>
                        <a:gd name="connsiteX10" fmla="*/ 546488 w 811026"/>
                        <a:gd name="connsiteY10" fmla="*/ 157919 h 409076"/>
                        <a:gd name="connsiteX11" fmla="*/ 632626 w 811026"/>
                        <a:gd name="connsiteY11" fmla="*/ 205773 h 409076"/>
                        <a:gd name="connsiteX12" fmla="*/ 709192 w 811026"/>
                        <a:gd name="connsiteY12" fmla="*/ 244056 h 409076"/>
                        <a:gd name="connsiteX13" fmla="*/ 646982 w 811026"/>
                        <a:gd name="connsiteY13" fmla="*/ 306267 h 409076"/>
                        <a:gd name="connsiteX14" fmla="*/ 493849 w 811026"/>
                        <a:gd name="connsiteY14" fmla="*/ 306267 h 409076"/>
                        <a:gd name="connsiteX15" fmla="*/ 316788 w 811026"/>
                        <a:gd name="connsiteY15" fmla="*/ 248841 h 409076"/>
                        <a:gd name="connsiteX16" fmla="*/ 144513 w 811026"/>
                        <a:gd name="connsiteY16" fmla="*/ 143562 h 409076"/>
                        <a:gd name="connsiteX17" fmla="*/ 29663 w 811026"/>
                        <a:gd name="connsiteY17" fmla="*/ 28712 h 409076"/>
                        <a:gd name="connsiteX18" fmla="*/ 20092 w 811026"/>
                        <a:gd name="connsiteY18" fmla="*/ 43069 h 409076"/>
                        <a:gd name="connsiteX19" fmla="*/ 950 w 811026"/>
                        <a:gd name="connsiteY19" fmla="*/ 100494 h 409076"/>
                        <a:gd name="connsiteX20" fmla="*/ 39234 w 811026"/>
                        <a:gd name="connsiteY20" fmla="*/ 148348 h 409076"/>
                        <a:gd name="connsiteX21" fmla="*/ 106230 w 811026"/>
                        <a:gd name="connsiteY21" fmla="*/ 200987 h 409076"/>
                        <a:gd name="connsiteX22" fmla="*/ 264148 w 811026"/>
                        <a:gd name="connsiteY22" fmla="*/ 291910 h 409076"/>
                        <a:gd name="connsiteX23" fmla="*/ 426853 w 811026"/>
                        <a:gd name="connsiteY23" fmla="*/ 354121 h 409076"/>
                        <a:gd name="connsiteX24" fmla="*/ 723549 w 811026"/>
                        <a:gd name="connsiteY24" fmla="*/ 401975 h 409076"/>
                        <a:gd name="connsiteX25" fmla="*/ 804901 w 811026"/>
                        <a:gd name="connsiteY25" fmla="*/ 248841 h 409076"/>
                        <a:gd name="connsiteX26" fmla="*/ 809686 w 811026"/>
                        <a:gd name="connsiteY26" fmla="*/ 153133 h 409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11026" h="409076">
                          <a:moveTo>
                            <a:pt x="809686" y="153133"/>
                          </a:moveTo>
                          <a:cubicBezTo>
                            <a:pt x="804901" y="138777"/>
                            <a:pt x="800116" y="133991"/>
                            <a:pt x="790544" y="124421"/>
                          </a:cubicBezTo>
                          <a:cubicBezTo>
                            <a:pt x="780974" y="114850"/>
                            <a:pt x="776189" y="105279"/>
                            <a:pt x="766617" y="95708"/>
                          </a:cubicBezTo>
                          <a:cubicBezTo>
                            <a:pt x="761832" y="90923"/>
                            <a:pt x="757047" y="90923"/>
                            <a:pt x="752262" y="90923"/>
                          </a:cubicBezTo>
                          <a:cubicBezTo>
                            <a:pt x="737905" y="100494"/>
                            <a:pt x="733119" y="110064"/>
                            <a:pt x="713978" y="114850"/>
                          </a:cubicBezTo>
                          <a:cubicBezTo>
                            <a:pt x="694836" y="119635"/>
                            <a:pt x="670909" y="114850"/>
                            <a:pt x="651767" y="105279"/>
                          </a:cubicBezTo>
                          <a:cubicBezTo>
                            <a:pt x="661338" y="71781"/>
                            <a:pt x="637411" y="28712"/>
                            <a:pt x="608699" y="14356"/>
                          </a:cubicBezTo>
                          <a:cubicBezTo>
                            <a:pt x="594343" y="4785"/>
                            <a:pt x="575201" y="0"/>
                            <a:pt x="560845" y="0"/>
                          </a:cubicBezTo>
                          <a:cubicBezTo>
                            <a:pt x="575201" y="9571"/>
                            <a:pt x="584772" y="19142"/>
                            <a:pt x="594343" y="33498"/>
                          </a:cubicBezTo>
                          <a:cubicBezTo>
                            <a:pt x="603913" y="52640"/>
                            <a:pt x="603913" y="81352"/>
                            <a:pt x="594343" y="100494"/>
                          </a:cubicBezTo>
                          <a:cubicBezTo>
                            <a:pt x="579986" y="119635"/>
                            <a:pt x="556059" y="138777"/>
                            <a:pt x="546488" y="157919"/>
                          </a:cubicBezTo>
                          <a:cubicBezTo>
                            <a:pt x="517776" y="210558"/>
                            <a:pt x="603913" y="200987"/>
                            <a:pt x="632626" y="205773"/>
                          </a:cubicBezTo>
                          <a:cubicBezTo>
                            <a:pt x="656553" y="210558"/>
                            <a:pt x="704407" y="220129"/>
                            <a:pt x="709192" y="244056"/>
                          </a:cubicBezTo>
                          <a:cubicBezTo>
                            <a:pt x="718763" y="277554"/>
                            <a:pt x="675695" y="301481"/>
                            <a:pt x="646982" y="306267"/>
                          </a:cubicBezTo>
                          <a:cubicBezTo>
                            <a:pt x="599128" y="315837"/>
                            <a:pt x="541703" y="311052"/>
                            <a:pt x="493849" y="306267"/>
                          </a:cubicBezTo>
                          <a:cubicBezTo>
                            <a:pt x="431638" y="296696"/>
                            <a:pt x="374213" y="277554"/>
                            <a:pt x="316788" y="248841"/>
                          </a:cubicBezTo>
                          <a:cubicBezTo>
                            <a:pt x="259363" y="215344"/>
                            <a:pt x="197153" y="181846"/>
                            <a:pt x="144513" y="143562"/>
                          </a:cubicBezTo>
                          <a:cubicBezTo>
                            <a:pt x="101444" y="114850"/>
                            <a:pt x="53590" y="76567"/>
                            <a:pt x="29663" y="28712"/>
                          </a:cubicBezTo>
                          <a:cubicBezTo>
                            <a:pt x="24877" y="33498"/>
                            <a:pt x="24877" y="38283"/>
                            <a:pt x="20092" y="43069"/>
                          </a:cubicBezTo>
                          <a:cubicBezTo>
                            <a:pt x="10522" y="57425"/>
                            <a:pt x="-3835" y="81352"/>
                            <a:pt x="950" y="100494"/>
                          </a:cubicBezTo>
                          <a:cubicBezTo>
                            <a:pt x="5736" y="119635"/>
                            <a:pt x="24877" y="133991"/>
                            <a:pt x="39234" y="148348"/>
                          </a:cubicBezTo>
                          <a:cubicBezTo>
                            <a:pt x="58376" y="167490"/>
                            <a:pt x="82303" y="186631"/>
                            <a:pt x="106230" y="200987"/>
                          </a:cubicBezTo>
                          <a:cubicBezTo>
                            <a:pt x="158869" y="234485"/>
                            <a:pt x="206723" y="263198"/>
                            <a:pt x="264148" y="291910"/>
                          </a:cubicBezTo>
                          <a:cubicBezTo>
                            <a:pt x="316788" y="320623"/>
                            <a:pt x="369428" y="339764"/>
                            <a:pt x="426853" y="354121"/>
                          </a:cubicBezTo>
                          <a:cubicBezTo>
                            <a:pt x="455565" y="363692"/>
                            <a:pt x="627840" y="430687"/>
                            <a:pt x="723549" y="401975"/>
                          </a:cubicBezTo>
                          <a:cubicBezTo>
                            <a:pt x="780974" y="387619"/>
                            <a:pt x="795330" y="296696"/>
                            <a:pt x="804901" y="248841"/>
                          </a:cubicBezTo>
                          <a:cubicBezTo>
                            <a:pt x="804901" y="220129"/>
                            <a:pt x="814471" y="181846"/>
                            <a:pt x="809686" y="153133"/>
                          </a:cubicBezTo>
                          <a:close/>
                        </a:path>
                      </a:pathLst>
                    </a:custGeom>
                    <a:solidFill>
                      <a:srgbClr val="19477B">
                        <a:alpha val="50000"/>
                      </a:srgbClr>
                    </a:solidFill>
                    <a:ln w="47824" cap="flat">
                      <a:noFill/>
                      <a:prstDash val="solid"/>
                      <a:miter/>
                    </a:ln>
                  </p:spPr>
                  <p:txBody>
                    <a:bodyPr rtlCol="0" anchor="ctr"/>
                    <a:lstStyle/>
                    <a:p>
                      <a:endParaRPr lang="en-US"/>
                    </a:p>
                  </p:txBody>
                </p:sp>
                <p:grpSp>
                  <p:nvGrpSpPr>
                    <p:cNvPr id="330" name="Graphic 3">
                      <a:extLst>
                        <a:ext uri="{FF2B5EF4-FFF2-40B4-BE49-F238E27FC236}">
                          <a16:creationId xmlns:a16="http://schemas.microsoft.com/office/drawing/2014/main" xmlns="" id="{BB462D75-245E-4696-90A2-42C67FF2B43C}"/>
                        </a:ext>
                      </a:extLst>
                    </p:cNvPr>
                    <p:cNvGrpSpPr/>
                    <p:nvPr/>
                  </p:nvGrpSpPr>
                  <p:grpSpPr>
                    <a:xfrm>
                      <a:off x="9822225" y="9765295"/>
                      <a:ext cx="766970" cy="354120"/>
                      <a:chOff x="9822225" y="9765295"/>
                      <a:chExt cx="766970" cy="354120"/>
                    </a:xfrm>
                  </p:grpSpPr>
                  <p:sp>
                    <p:nvSpPr>
                      <p:cNvPr id="331" name="Freeform: Shape 330">
                        <a:extLst>
                          <a:ext uri="{FF2B5EF4-FFF2-40B4-BE49-F238E27FC236}">
                            <a16:creationId xmlns:a16="http://schemas.microsoft.com/office/drawing/2014/main" xmlns="" id="{98ADFF07-BC1D-43C5-902C-268C4F79D010}"/>
                          </a:ext>
                        </a:extLst>
                      </p:cNvPr>
                      <p:cNvSpPr/>
                      <p:nvPr/>
                    </p:nvSpPr>
                    <p:spPr>
                      <a:xfrm>
                        <a:off x="9826437" y="9765295"/>
                        <a:ext cx="762758" cy="346866"/>
                      </a:xfrm>
                      <a:custGeom>
                        <a:avLst/>
                        <a:gdLst>
                          <a:gd name="connsiteX0" fmla="*/ 504346 w 762758"/>
                          <a:gd name="connsiteY0" fmla="*/ 272769 h 346866"/>
                          <a:gd name="connsiteX1" fmla="*/ 183723 w 762758"/>
                          <a:gd name="connsiteY1" fmla="*/ 138777 h 346866"/>
                          <a:gd name="connsiteX2" fmla="*/ 49732 w 762758"/>
                          <a:gd name="connsiteY2" fmla="*/ 38283 h 346866"/>
                          <a:gd name="connsiteX3" fmla="*/ 11448 w 762758"/>
                          <a:gd name="connsiteY3" fmla="*/ 0 h 346866"/>
                          <a:gd name="connsiteX4" fmla="*/ 1877 w 762758"/>
                          <a:gd name="connsiteY4" fmla="*/ 38283 h 346866"/>
                          <a:gd name="connsiteX5" fmla="*/ 40161 w 762758"/>
                          <a:gd name="connsiteY5" fmla="*/ 86138 h 346866"/>
                          <a:gd name="connsiteX6" fmla="*/ 107157 w 762758"/>
                          <a:gd name="connsiteY6" fmla="*/ 138777 h 346866"/>
                          <a:gd name="connsiteX7" fmla="*/ 265075 w 762758"/>
                          <a:gd name="connsiteY7" fmla="*/ 229700 h 346866"/>
                          <a:gd name="connsiteX8" fmla="*/ 427779 w 762758"/>
                          <a:gd name="connsiteY8" fmla="*/ 291910 h 346866"/>
                          <a:gd name="connsiteX9" fmla="*/ 724475 w 762758"/>
                          <a:gd name="connsiteY9" fmla="*/ 339764 h 346866"/>
                          <a:gd name="connsiteX10" fmla="*/ 762759 w 762758"/>
                          <a:gd name="connsiteY10" fmla="*/ 315837 h 346866"/>
                          <a:gd name="connsiteX11" fmla="*/ 504346 w 762758"/>
                          <a:gd name="connsiteY11" fmla="*/ 272769 h 346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758" h="346866">
                            <a:moveTo>
                              <a:pt x="504346" y="272769"/>
                            </a:moveTo>
                            <a:cubicBezTo>
                              <a:pt x="394282" y="239271"/>
                              <a:pt x="279432" y="200988"/>
                              <a:pt x="183723" y="138777"/>
                            </a:cubicBezTo>
                            <a:cubicBezTo>
                              <a:pt x="135869" y="110065"/>
                              <a:pt x="92800" y="76567"/>
                              <a:pt x="49732" y="38283"/>
                            </a:cubicBezTo>
                            <a:cubicBezTo>
                              <a:pt x="35375" y="23927"/>
                              <a:pt x="21019" y="14356"/>
                              <a:pt x="11448" y="0"/>
                            </a:cubicBezTo>
                            <a:cubicBezTo>
                              <a:pt x="1877" y="14356"/>
                              <a:pt x="-2908" y="28712"/>
                              <a:pt x="1877" y="38283"/>
                            </a:cubicBezTo>
                            <a:cubicBezTo>
                              <a:pt x="6662" y="57425"/>
                              <a:pt x="25805" y="71781"/>
                              <a:pt x="40161" y="86138"/>
                            </a:cubicBezTo>
                            <a:cubicBezTo>
                              <a:pt x="59302" y="105279"/>
                              <a:pt x="83229" y="124421"/>
                              <a:pt x="107157" y="138777"/>
                            </a:cubicBezTo>
                            <a:cubicBezTo>
                              <a:pt x="159796" y="172275"/>
                              <a:pt x="207651" y="200988"/>
                              <a:pt x="265075" y="229700"/>
                            </a:cubicBezTo>
                            <a:cubicBezTo>
                              <a:pt x="317715" y="258413"/>
                              <a:pt x="370354" y="277554"/>
                              <a:pt x="427779" y="291910"/>
                            </a:cubicBezTo>
                            <a:cubicBezTo>
                              <a:pt x="456492" y="301481"/>
                              <a:pt x="628767" y="368477"/>
                              <a:pt x="724475" y="339764"/>
                            </a:cubicBezTo>
                            <a:cubicBezTo>
                              <a:pt x="738832" y="334979"/>
                              <a:pt x="753188" y="325408"/>
                              <a:pt x="762759" y="315837"/>
                            </a:cubicBezTo>
                            <a:cubicBezTo>
                              <a:pt x="671836" y="320623"/>
                              <a:pt x="580913" y="296696"/>
                              <a:pt x="504346" y="272769"/>
                            </a:cubicBezTo>
                            <a:close/>
                          </a:path>
                        </a:pathLst>
                      </a:custGeom>
                      <a:solidFill>
                        <a:srgbClr val="E9E2D0"/>
                      </a:solidFill>
                      <a:ln w="47824" cap="flat">
                        <a:noFill/>
                        <a:prstDash val="solid"/>
                        <a:miter/>
                      </a:ln>
                    </p:spPr>
                    <p:txBody>
                      <a:bodyPr rtlCol="0" anchor="ctr"/>
                      <a:lstStyle/>
                      <a:p>
                        <a:endParaRPr lang="en-US"/>
                      </a:p>
                    </p:txBody>
                  </p:sp>
                  <p:sp>
                    <p:nvSpPr>
                      <p:cNvPr id="332" name="Freeform: Shape 331">
                        <a:extLst>
                          <a:ext uri="{FF2B5EF4-FFF2-40B4-BE49-F238E27FC236}">
                            <a16:creationId xmlns:a16="http://schemas.microsoft.com/office/drawing/2014/main" xmlns="" id="{687D7C20-088E-4A57-9109-AF83426D4F15}"/>
                          </a:ext>
                        </a:extLst>
                      </p:cNvPr>
                      <p:cNvSpPr/>
                      <p:nvPr/>
                    </p:nvSpPr>
                    <p:spPr>
                      <a:xfrm>
                        <a:off x="9822225" y="9770080"/>
                        <a:ext cx="766970" cy="349335"/>
                      </a:xfrm>
                      <a:custGeom>
                        <a:avLst/>
                        <a:gdLst>
                          <a:gd name="connsiteX0" fmla="*/ 671263 w 766970"/>
                          <a:gd name="connsiteY0" fmla="*/ 349336 h 349335"/>
                          <a:gd name="connsiteX1" fmla="*/ 446348 w 766970"/>
                          <a:gd name="connsiteY1" fmla="*/ 301481 h 349335"/>
                          <a:gd name="connsiteX2" fmla="*/ 422421 w 766970"/>
                          <a:gd name="connsiteY2" fmla="*/ 296696 h 349335"/>
                          <a:gd name="connsiteX3" fmla="*/ 259717 w 766970"/>
                          <a:gd name="connsiteY3" fmla="*/ 234485 h 349335"/>
                          <a:gd name="connsiteX4" fmla="*/ 111369 w 766970"/>
                          <a:gd name="connsiteY4" fmla="*/ 148348 h 349335"/>
                          <a:gd name="connsiteX5" fmla="*/ 101798 w 766970"/>
                          <a:gd name="connsiteY5" fmla="*/ 143562 h 349335"/>
                          <a:gd name="connsiteX6" fmla="*/ 34802 w 766970"/>
                          <a:gd name="connsiteY6" fmla="*/ 90923 h 349335"/>
                          <a:gd name="connsiteX7" fmla="*/ 34802 w 766970"/>
                          <a:gd name="connsiteY7" fmla="*/ 90923 h 349335"/>
                          <a:gd name="connsiteX8" fmla="*/ 1304 w 766970"/>
                          <a:gd name="connsiteY8" fmla="*/ 43069 h 349335"/>
                          <a:gd name="connsiteX9" fmla="*/ 10875 w 766970"/>
                          <a:gd name="connsiteY9" fmla="*/ 0 h 349335"/>
                          <a:gd name="connsiteX10" fmla="*/ 15660 w 766970"/>
                          <a:gd name="connsiteY10" fmla="*/ 0 h 349335"/>
                          <a:gd name="connsiteX11" fmla="*/ 20446 w 766970"/>
                          <a:gd name="connsiteY11" fmla="*/ 0 h 349335"/>
                          <a:gd name="connsiteX12" fmla="*/ 58729 w 766970"/>
                          <a:gd name="connsiteY12" fmla="*/ 38283 h 349335"/>
                          <a:gd name="connsiteX13" fmla="*/ 192721 w 766970"/>
                          <a:gd name="connsiteY13" fmla="*/ 133992 h 349335"/>
                          <a:gd name="connsiteX14" fmla="*/ 513344 w 766970"/>
                          <a:gd name="connsiteY14" fmla="*/ 267984 h 349335"/>
                          <a:gd name="connsiteX15" fmla="*/ 762186 w 766970"/>
                          <a:gd name="connsiteY15" fmla="*/ 311052 h 349335"/>
                          <a:gd name="connsiteX16" fmla="*/ 766971 w 766970"/>
                          <a:gd name="connsiteY16" fmla="*/ 311052 h 349335"/>
                          <a:gd name="connsiteX17" fmla="*/ 766971 w 766970"/>
                          <a:gd name="connsiteY17" fmla="*/ 315838 h 349335"/>
                          <a:gd name="connsiteX18" fmla="*/ 728687 w 766970"/>
                          <a:gd name="connsiteY18" fmla="*/ 344550 h 349335"/>
                          <a:gd name="connsiteX19" fmla="*/ 671263 w 766970"/>
                          <a:gd name="connsiteY19" fmla="*/ 349336 h 349335"/>
                          <a:gd name="connsiteX20" fmla="*/ 15660 w 766970"/>
                          <a:gd name="connsiteY20" fmla="*/ 4786 h 349335"/>
                          <a:gd name="connsiteX21" fmla="*/ 10875 w 766970"/>
                          <a:gd name="connsiteY21" fmla="*/ 38283 h 349335"/>
                          <a:gd name="connsiteX22" fmla="*/ 44373 w 766970"/>
                          <a:gd name="connsiteY22" fmla="*/ 81352 h 349335"/>
                          <a:gd name="connsiteX23" fmla="*/ 44373 w 766970"/>
                          <a:gd name="connsiteY23" fmla="*/ 81352 h 349335"/>
                          <a:gd name="connsiteX24" fmla="*/ 111369 w 766970"/>
                          <a:gd name="connsiteY24" fmla="*/ 129206 h 349335"/>
                          <a:gd name="connsiteX25" fmla="*/ 120939 w 766970"/>
                          <a:gd name="connsiteY25" fmla="*/ 133992 h 349335"/>
                          <a:gd name="connsiteX26" fmla="*/ 264502 w 766970"/>
                          <a:gd name="connsiteY26" fmla="*/ 220129 h 349335"/>
                          <a:gd name="connsiteX27" fmla="*/ 427207 w 766970"/>
                          <a:gd name="connsiteY27" fmla="*/ 282340 h 349335"/>
                          <a:gd name="connsiteX28" fmla="*/ 451134 w 766970"/>
                          <a:gd name="connsiteY28" fmla="*/ 291911 h 349335"/>
                          <a:gd name="connsiteX29" fmla="*/ 671263 w 766970"/>
                          <a:gd name="connsiteY29" fmla="*/ 339765 h 349335"/>
                          <a:gd name="connsiteX30" fmla="*/ 723902 w 766970"/>
                          <a:gd name="connsiteY30" fmla="*/ 334979 h 349335"/>
                          <a:gd name="connsiteX31" fmla="*/ 752614 w 766970"/>
                          <a:gd name="connsiteY31" fmla="*/ 320623 h 349335"/>
                          <a:gd name="connsiteX32" fmla="*/ 508559 w 766970"/>
                          <a:gd name="connsiteY32" fmla="*/ 277554 h 349335"/>
                          <a:gd name="connsiteX33" fmla="*/ 187936 w 766970"/>
                          <a:gd name="connsiteY33" fmla="*/ 143562 h 349335"/>
                          <a:gd name="connsiteX34" fmla="*/ 53944 w 766970"/>
                          <a:gd name="connsiteY34" fmla="*/ 43069 h 349335"/>
                          <a:gd name="connsiteX35" fmla="*/ 15660 w 766970"/>
                          <a:gd name="connsiteY35" fmla="*/ 4786 h 349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66970" h="349335">
                            <a:moveTo>
                              <a:pt x="671263" y="349336"/>
                            </a:moveTo>
                            <a:cubicBezTo>
                              <a:pt x="594696" y="349336"/>
                              <a:pt x="494202" y="315838"/>
                              <a:pt x="446348" y="301481"/>
                            </a:cubicBezTo>
                            <a:cubicBezTo>
                              <a:pt x="436777" y="296696"/>
                              <a:pt x="427207" y="296696"/>
                              <a:pt x="422421" y="296696"/>
                            </a:cubicBezTo>
                            <a:cubicBezTo>
                              <a:pt x="369781" y="282340"/>
                              <a:pt x="312356" y="263198"/>
                              <a:pt x="259717" y="234485"/>
                            </a:cubicBezTo>
                            <a:cubicBezTo>
                              <a:pt x="207077" y="210558"/>
                              <a:pt x="159223" y="177061"/>
                              <a:pt x="111369" y="148348"/>
                            </a:cubicBezTo>
                            <a:lnTo>
                              <a:pt x="101798" y="143562"/>
                            </a:lnTo>
                            <a:cubicBezTo>
                              <a:pt x="77871" y="129206"/>
                              <a:pt x="53944" y="110065"/>
                              <a:pt x="34802" y="90923"/>
                            </a:cubicBezTo>
                            <a:lnTo>
                              <a:pt x="34802" y="90923"/>
                            </a:lnTo>
                            <a:cubicBezTo>
                              <a:pt x="20446" y="76567"/>
                              <a:pt x="6090" y="62211"/>
                              <a:pt x="1304" y="43069"/>
                            </a:cubicBezTo>
                            <a:cubicBezTo>
                              <a:pt x="-3481" y="28713"/>
                              <a:pt x="6090" y="9571"/>
                              <a:pt x="10875" y="0"/>
                            </a:cubicBezTo>
                            <a:cubicBezTo>
                              <a:pt x="10875" y="0"/>
                              <a:pt x="10875" y="0"/>
                              <a:pt x="15660" y="0"/>
                            </a:cubicBezTo>
                            <a:cubicBezTo>
                              <a:pt x="15660" y="0"/>
                              <a:pt x="20446" y="0"/>
                              <a:pt x="20446" y="0"/>
                            </a:cubicBezTo>
                            <a:cubicBezTo>
                              <a:pt x="34802" y="14356"/>
                              <a:pt x="49158" y="28713"/>
                              <a:pt x="58729" y="38283"/>
                            </a:cubicBezTo>
                            <a:cubicBezTo>
                              <a:pt x="97012" y="71781"/>
                              <a:pt x="140082" y="105279"/>
                              <a:pt x="192721" y="133992"/>
                            </a:cubicBezTo>
                            <a:cubicBezTo>
                              <a:pt x="298000" y="200988"/>
                              <a:pt x="417635" y="239271"/>
                              <a:pt x="513344" y="267984"/>
                            </a:cubicBezTo>
                            <a:cubicBezTo>
                              <a:pt x="589911" y="291911"/>
                              <a:pt x="680833" y="315838"/>
                              <a:pt x="762186" y="311052"/>
                            </a:cubicBezTo>
                            <a:cubicBezTo>
                              <a:pt x="762186" y="311052"/>
                              <a:pt x="766971" y="311052"/>
                              <a:pt x="766971" y="311052"/>
                            </a:cubicBezTo>
                            <a:cubicBezTo>
                              <a:pt x="766971" y="311052"/>
                              <a:pt x="766971" y="315838"/>
                              <a:pt x="766971" y="315838"/>
                            </a:cubicBezTo>
                            <a:cubicBezTo>
                              <a:pt x="757400" y="330194"/>
                              <a:pt x="743044" y="339765"/>
                              <a:pt x="728687" y="344550"/>
                            </a:cubicBezTo>
                            <a:cubicBezTo>
                              <a:pt x="709546" y="349336"/>
                              <a:pt x="690405" y="349336"/>
                              <a:pt x="671263" y="349336"/>
                            </a:cubicBezTo>
                            <a:close/>
                            <a:moveTo>
                              <a:pt x="15660" y="4786"/>
                            </a:moveTo>
                            <a:cubicBezTo>
                              <a:pt x="10875" y="14356"/>
                              <a:pt x="6090" y="23927"/>
                              <a:pt x="10875" y="38283"/>
                            </a:cubicBezTo>
                            <a:cubicBezTo>
                              <a:pt x="15660" y="57425"/>
                              <a:pt x="30017" y="66996"/>
                              <a:pt x="44373" y="81352"/>
                            </a:cubicBezTo>
                            <a:lnTo>
                              <a:pt x="44373" y="81352"/>
                            </a:lnTo>
                            <a:cubicBezTo>
                              <a:pt x="63515" y="100494"/>
                              <a:pt x="87442" y="114850"/>
                              <a:pt x="111369" y="129206"/>
                            </a:cubicBezTo>
                            <a:lnTo>
                              <a:pt x="120939" y="133992"/>
                            </a:lnTo>
                            <a:cubicBezTo>
                              <a:pt x="168794" y="162704"/>
                              <a:pt x="216648" y="191417"/>
                              <a:pt x="264502" y="220129"/>
                            </a:cubicBezTo>
                            <a:cubicBezTo>
                              <a:pt x="321927" y="248842"/>
                              <a:pt x="374567" y="267984"/>
                              <a:pt x="427207" y="282340"/>
                            </a:cubicBezTo>
                            <a:cubicBezTo>
                              <a:pt x="431992" y="282340"/>
                              <a:pt x="441562" y="287125"/>
                              <a:pt x="451134" y="291911"/>
                            </a:cubicBezTo>
                            <a:cubicBezTo>
                              <a:pt x="498988" y="306267"/>
                              <a:pt x="594696" y="339765"/>
                              <a:pt x="671263" y="339765"/>
                            </a:cubicBezTo>
                            <a:cubicBezTo>
                              <a:pt x="690405" y="339765"/>
                              <a:pt x="709546" y="339765"/>
                              <a:pt x="723902" y="334979"/>
                            </a:cubicBezTo>
                            <a:cubicBezTo>
                              <a:pt x="733473" y="330194"/>
                              <a:pt x="743044" y="325408"/>
                              <a:pt x="752614" y="320623"/>
                            </a:cubicBezTo>
                            <a:cubicBezTo>
                              <a:pt x="671263" y="320623"/>
                              <a:pt x="585125" y="296696"/>
                              <a:pt x="508559" y="277554"/>
                            </a:cubicBezTo>
                            <a:cubicBezTo>
                              <a:pt x="412850" y="248842"/>
                              <a:pt x="293215" y="210558"/>
                              <a:pt x="187936" y="143562"/>
                            </a:cubicBezTo>
                            <a:cubicBezTo>
                              <a:pt x="135296" y="110065"/>
                              <a:pt x="92227" y="76567"/>
                              <a:pt x="53944" y="43069"/>
                            </a:cubicBezTo>
                            <a:cubicBezTo>
                              <a:pt x="39588" y="28713"/>
                              <a:pt x="30017" y="19142"/>
                              <a:pt x="15660" y="4786"/>
                            </a:cubicBezTo>
                            <a:close/>
                          </a:path>
                        </a:pathLst>
                      </a:custGeom>
                      <a:solidFill>
                        <a:srgbClr val="2E2D2D"/>
                      </a:solidFill>
                      <a:ln w="47824" cap="flat">
                        <a:noFill/>
                        <a:prstDash val="solid"/>
                        <a:miter/>
                      </a:ln>
                    </p:spPr>
                    <p:txBody>
                      <a:bodyPr rtlCol="0" anchor="ctr"/>
                      <a:lstStyle/>
                      <a:p>
                        <a:endParaRPr lang="en-US"/>
                      </a:p>
                    </p:txBody>
                  </p:sp>
                </p:grpSp>
              </p:grpSp>
              <p:sp>
                <p:nvSpPr>
                  <p:cNvPr id="325" name="Freeform: Shape 324">
                    <a:extLst>
                      <a:ext uri="{FF2B5EF4-FFF2-40B4-BE49-F238E27FC236}">
                        <a16:creationId xmlns:a16="http://schemas.microsoft.com/office/drawing/2014/main" xmlns="" id="{8AFC6EB4-B87A-4E23-BA74-4B059F893E0B}"/>
                      </a:ext>
                    </a:extLst>
                  </p:cNvPr>
                  <p:cNvSpPr/>
                  <p:nvPr/>
                </p:nvSpPr>
                <p:spPr>
                  <a:xfrm>
                    <a:off x="10771041" y="8856066"/>
                    <a:ext cx="351870" cy="381355"/>
                  </a:xfrm>
                  <a:custGeom>
                    <a:avLst/>
                    <a:gdLst>
                      <a:gd name="connsiteX0" fmla="*/ 339765 w 351870"/>
                      <a:gd name="connsiteY0" fmla="*/ 272769 h 381355"/>
                      <a:gd name="connsiteX1" fmla="*/ 330194 w 351870"/>
                      <a:gd name="connsiteY1" fmla="*/ 277554 h 381355"/>
                      <a:gd name="connsiteX2" fmla="*/ 325409 w 351870"/>
                      <a:gd name="connsiteY2" fmla="*/ 358906 h 381355"/>
                      <a:gd name="connsiteX3" fmla="*/ 234485 w 351870"/>
                      <a:gd name="connsiteY3" fmla="*/ 234485 h 381355"/>
                      <a:gd name="connsiteX4" fmla="*/ 186631 w 351870"/>
                      <a:gd name="connsiteY4" fmla="*/ 157919 h 381355"/>
                      <a:gd name="connsiteX5" fmla="*/ 133992 w 351870"/>
                      <a:gd name="connsiteY5" fmla="*/ 86138 h 381355"/>
                      <a:gd name="connsiteX6" fmla="*/ 0 w 351870"/>
                      <a:gd name="connsiteY6" fmla="*/ 0 h 381355"/>
                      <a:gd name="connsiteX7" fmla="*/ 0 w 351870"/>
                      <a:gd name="connsiteY7" fmla="*/ 4785 h 381355"/>
                      <a:gd name="connsiteX8" fmla="*/ 38283 w 351870"/>
                      <a:gd name="connsiteY8" fmla="*/ 19142 h 381355"/>
                      <a:gd name="connsiteX9" fmla="*/ 81352 w 351870"/>
                      <a:gd name="connsiteY9" fmla="*/ 57425 h 381355"/>
                      <a:gd name="connsiteX10" fmla="*/ 157919 w 351870"/>
                      <a:gd name="connsiteY10" fmla="*/ 143562 h 381355"/>
                      <a:gd name="connsiteX11" fmla="*/ 220130 w 351870"/>
                      <a:gd name="connsiteY11" fmla="*/ 239271 h 381355"/>
                      <a:gd name="connsiteX12" fmla="*/ 267984 w 351870"/>
                      <a:gd name="connsiteY12" fmla="*/ 330194 h 381355"/>
                      <a:gd name="connsiteX13" fmla="*/ 344550 w 351870"/>
                      <a:gd name="connsiteY13" fmla="*/ 368477 h 381355"/>
                      <a:gd name="connsiteX14" fmla="*/ 339765 w 351870"/>
                      <a:gd name="connsiteY14" fmla="*/ 272769 h 381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1870" h="381355">
                        <a:moveTo>
                          <a:pt x="339765" y="272769"/>
                        </a:moveTo>
                        <a:cubicBezTo>
                          <a:pt x="339765" y="267983"/>
                          <a:pt x="330194" y="267983"/>
                          <a:pt x="330194" y="277554"/>
                        </a:cubicBezTo>
                        <a:cubicBezTo>
                          <a:pt x="334979" y="296696"/>
                          <a:pt x="344550" y="344550"/>
                          <a:pt x="325409" y="358906"/>
                        </a:cubicBezTo>
                        <a:cubicBezTo>
                          <a:pt x="301481" y="382833"/>
                          <a:pt x="239271" y="244056"/>
                          <a:pt x="234485" y="234485"/>
                        </a:cubicBezTo>
                        <a:cubicBezTo>
                          <a:pt x="220130" y="205773"/>
                          <a:pt x="205773" y="181846"/>
                          <a:pt x="186631" y="157919"/>
                        </a:cubicBezTo>
                        <a:cubicBezTo>
                          <a:pt x="167490" y="133992"/>
                          <a:pt x="153133" y="105279"/>
                          <a:pt x="133992" y="86138"/>
                        </a:cubicBezTo>
                        <a:cubicBezTo>
                          <a:pt x="95708" y="47854"/>
                          <a:pt x="57425" y="0"/>
                          <a:pt x="0" y="0"/>
                        </a:cubicBezTo>
                        <a:cubicBezTo>
                          <a:pt x="0" y="0"/>
                          <a:pt x="0" y="0"/>
                          <a:pt x="0" y="4785"/>
                        </a:cubicBezTo>
                        <a:cubicBezTo>
                          <a:pt x="14356" y="9571"/>
                          <a:pt x="28713" y="9571"/>
                          <a:pt x="38283" y="19142"/>
                        </a:cubicBezTo>
                        <a:cubicBezTo>
                          <a:pt x="57425" y="28712"/>
                          <a:pt x="66996" y="43069"/>
                          <a:pt x="81352" y="57425"/>
                        </a:cubicBezTo>
                        <a:cubicBezTo>
                          <a:pt x="110065" y="86138"/>
                          <a:pt x="138777" y="114850"/>
                          <a:pt x="157919" y="143562"/>
                        </a:cubicBezTo>
                        <a:cubicBezTo>
                          <a:pt x="177060" y="172275"/>
                          <a:pt x="200987" y="205773"/>
                          <a:pt x="220130" y="239271"/>
                        </a:cubicBezTo>
                        <a:cubicBezTo>
                          <a:pt x="234485" y="267983"/>
                          <a:pt x="248842" y="301481"/>
                          <a:pt x="267984" y="330194"/>
                        </a:cubicBezTo>
                        <a:cubicBezTo>
                          <a:pt x="277554" y="349336"/>
                          <a:pt x="320623" y="406760"/>
                          <a:pt x="344550" y="368477"/>
                        </a:cubicBezTo>
                        <a:cubicBezTo>
                          <a:pt x="358906" y="334979"/>
                          <a:pt x="349336" y="296696"/>
                          <a:pt x="339765" y="272769"/>
                        </a:cubicBezTo>
                        <a:close/>
                      </a:path>
                    </a:pathLst>
                  </a:custGeom>
                  <a:solidFill>
                    <a:srgbClr val="20201E"/>
                  </a:solidFill>
                  <a:ln w="47824" cap="flat">
                    <a:noFill/>
                    <a:prstDash val="solid"/>
                    <a:miter/>
                  </a:ln>
                </p:spPr>
                <p:txBody>
                  <a:bodyPr rtlCol="0" anchor="ctr"/>
                  <a:lstStyle/>
                  <a:p>
                    <a:endParaRPr lang="en-US"/>
                  </a:p>
                </p:txBody>
              </p:sp>
            </p:grpSp>
            <p:grpSp>
              <p:nvGrpSpPr>
                <p:cNvPr id="180" name="Graphic 3">
                  <a:extLst>
                    <a:ext uri="{FF2B5EF4-FFF2-40B4-BE49-F238E27FC236}">
                      <a16:creationId xmlns:a16="http://schemas.microsoft.com/office/drawing/2014/main" xmlns="" id="{646313F8-5367-43E6-AF91-5BBCD3FFDE75}"/>
                    </a:ext>
                  </a:extLst>
                </p:cNvPr>
                <p:cNvGrpSpPr/>
                <p:nvPr/>
              </p:nvGrpSpPr>
              <p:grpSpPr>
                <a:xfrm>
                  <a:off x="11486727" y="7574605"/>
                  <a:ext cx="1059704" cy="563648"/>
                  <a:chOff x="11486727" y="7574605"/>
                  <a:chExt cx="1059704" cy="563648"/>
                </a:xfrm>
              </p:grpSpPr>
              <p:grpSp>
                <p:nvGrpSpPr>
                  <p:cNvPr id="308" name="Graphic 3">
                    <a:extLst>
                      <a:ext uri="{FF2B5EF4-FFF2-40B4-BE49-F238E27FC236}">
                        <a16:creationId xmlns:a16="http://schemas.microsoft.com/office/drawing/2014/main" xmlns="" id="{A1844F28-1223-4347-984F-177DE69D7371}"/>
                      </a:ext>
                    </a:extLst>
                  </p:cNvPr>
                  <p:cNvGrpSpPr/>
                  <p:nvPr/>
                </p:nvGrpSpPr>
                <p:grpSpPr>
                  <a:xfrm>
                    <a:off x="11486727" y="7574605"/>
                    <a:ext cx="1059704" cy="563648"/>
                    <a:chOff x="11486727" y="7574605"/>
                    <a:chExt cx="1059704" cy="563648"/>
                  </a:xfrm>
                </p:grpSpPr>
                <p:sp>
                  <p:nvSpPr>
                    <p:cNvPr id="322" name="Freeform: Shape 321">
                      <a:extLst>
                        <a:ext uri="{FF2B5EF4-FFF2-40B4-BE49-F238E27FC236}">
                          <a16:creationId xmlns:a16="http://schemas.microsoft.com/office/drawing/2014/main" xmlns="" id="{59B86552-C167-422D-865C-DE1B7C319490}"/>
                        </a:ext>
                      </a:extLst>
                    </p:cNvPr>
                    <p:cNvSpPr/>
                    <p:nvPr/>
                  </p:nvSpPr>
                  <p:spPr>
                    <a:xfrm>
                      <a:off x="11492300" y="7581419"/>
                      <a:ext cx="1049403" cy="553926"/>
                    </a:xfrm>
                    <a:custGeom>
                      <a:avLst/>
                      <a:gdLst>
                        <a:gd name="connsiteX0" fmla="*/ 1034990 w 1049403"/>
                        <a:gd name="connsiteY0" fmla="*/ 111791 h 553926"/>
                        <a:gd name="connsiteX1" fmla="*/ 1006278 w 1049403"/>
                        <a:gd name="connsiteY1" fmla="*/ 107005 h 553926"/>
                        <a:gd name="connsiteX2" fmla="*/ 982351 w 1049403"/>
                        <a:gd name="connsiteY2" fmla="*/ 87863 h 553926"/>
                        <a:gd name="connsiteX3" fmla="*/ 967994 w 1049403"/>
                        <a:gd name="connsiteY3" fmla="*/ 87863 h 553926"/>
                        <a:gd name="connsiteX4" fmla="*/ 982351 w 1049403"/>
                        <a:gd name="connsiteY4" fmla="*/ 63936 h 553926"/>
                        <a:gd name="connsiteX5" fmla="*/ 972779 w 1049403"/>
                        <a:gd name="connsiteY5" fmla="*/ 35224 h 553926"/>
                        <a:gd name="connsiteX6" fmla="*/ 944067 w 1049403"/>
                        <a:gd name="connsiteY6" fmla="*/ 30438 h 553926"/>
                        <a:gd name="connsiteX7" fmla="*/ 795719 w 1049403"/>
                        <a:gd name="connsiteY7" fmla="*/ 121361 h 553926"/>
                        <a:gd name="connsiteX8" fmla="*/ 747865 w 1049403"/>
                        <a:gd name="connsiteY8" fmla="*/ 150074 h 553926"/>
                        <a:gd name="connsiteX9" fmla="*/ 704796 w 1049403"/>
                        <a:gd name="connsiteY9" fmla="*/ 159645 h 553926"/>
                        <a:gd name="connsiteX10" fmla="*/ 666513 w 1049403"/>
                        <a:gd name="connsiteY10" fmla="*/ 164430 h 553926"/>
                        <a:gd name="connsiteX11" fmla="*/ 680869 w 1049403"/>
                        <a:gd name="connsiteY11" fmla="*/ 130932 h 553926"/>
                        <a:gd name="connsiteX12" fmla="*/ 704796 w 1049403"/>
                        <a:gd name="connsiteY12" fmla="*/ 73507 h 553926"/>
                        <a:gd name="connsiteX13" fmla="*/ 695226 w 1049403"/>
                        <a:gd name="connsiteY13" fmla="*/ 20868 h 553926"/>
                        <a:gd name="connsiteX14" fmla="*/ 671299 w 1049403"/>
                        <a:gd name="connsiteY14" fmla="*/ 1726 h 553926"/>
                        <a:gd name="connsiteX15" fmla="*/ 628229 w 1049403"/>
                        <a:gd name="connsiteY15" fmla="*/ 20868 h 553926"/>
                        <a:gd name="connsiteX16" fmla="*/ 613873 w 1049403"/>
                        <a:gd name="connsiteY16" fmla="*/ 68722 h 553926"/>
                        <a:gd name="connsiteX17" fmla="*/ 580375 w 1049403"/>
                        <a:gd name="connsiteY17" fmla="*/ 107005 h 553926"/>
                        <a:gd name="connsiteX18" fmla="*/ 537307 w 1049403"/>
                        <a:gd name="connsiteY18" fmla="*/ 164430 h 553926"/>
                        <a:gd name="connsiteX19" fmla="*/ 556448 w 1049403"/>
                        <a:gd name="connsiteY19" fmla="*/ 231426 h 553926"/>
                        <a:gd name="connsiteX20" fmla="*/ 499023 w 1049403"/>
                        <a:gd name="connsiteY20" fmla="*/ 245782 h 553926"/>
                        <a:gd name="connsiteX21" fmla="*/ 388958 w 1049403"/>
                        <a:gd name="connsiteY21" fmla="*/ 288851 h 553926"/>
                        <a:gd name="connsiteX22" fmla="*/ 307607 w 1049403"/>
                        <a:gd name="connsiteY22" fmla="*/ 331920 h 553926"/>
                        <a:gd name="connsiteX23" fmla="*/ 144903 w 1049403"/>
                        <a:gd name="connsiteY23" fmla="*/ 288851 h 553926"/>
                        <a:gd name="connsiteX24" fmla="*/ 92263 w 1049403"/>
                        <a:gd name="connsiteY24" fmla="*/ 303207 h 553926"/>
                        <a:gd name="connsiteX25" fmla="*/ 53979 w 1049403"/>
                        <a:gd name="connsiteY25" fmla="*/ 346276 h 553926"/>
                        <a:gd name="connsiteX26" fmla="*/ 6125 w 1049403"/>
                        <a:gd name="connsiteY26" fmla="*/ 456341 h 553926"/>
                        <a:gd name="connsiteX27" fmla="*/ 1340 w 1049403"/>
                        <a:gd name="connsiteY27" fmla="*/ 489838 h 553926"/>
                        <a:gd name="connsiteX28" fmla="*/ 30052 w 1049403"/>
                        <a:gd name="connsiteY28" fmla="*/ 504195 h 553926"/>
                        <a:gd name="connsiteX29" fmla="*/ 159258 w 1049403"/>
                        <a:gd name="connsiteY29" fmla="*/ 542478 h 553926"/>
                        <a:gd name="connsiteX30" fmla="*/ 298036 w 1049403"/>
                        <a:gd name="connsiteY30" fmla="*/ 552049 h 553926"/>
                        <a:gd name="connsiteX31" fmla="*/ 432028 w 1049403"/>
                        <a:gd name="connsiteY31" fmla="*/ 508980 h 553926"/>
                        <a:gd name="connsiteX32" fmla="*/ 561234 w 1049403"/>
                        <a:gd name="connsiteY32" fmla="*/ 441984 h 553926"/>
                        <a:gd name="connsiteX33" fmla="*/ 613873 w 1049403"/>
                        <a:gd name="connsiteY33" fmla="*/ 413272 h 553926"/>
                        <a:gd name="connsiteX34" fmla="*/ 728723 w 1049403"/>
                        <a:gd name="connsiteY34" fmla="*/ 418057 h 553926"/>
                        <a:gd name="connsiteX35" fmla="*/ 900998 w 1049403"/>
                        <a:gd name="connsiteY35" fmla="*/ 370203 h 553926"/>
                        <a:gd name="connsiteX36" fmla="*/ 996706 w 1049403"/>
                        <a:gd name="connsiteY36" fmla="*/ 226641 h 553926"/>
                        <a:gd name="connsiteX37" fmla="*/ 1020633 w 1049403"/>
                        <a:gd name="connsiteY37" fmla="*/ 193143 h 553926"/>
                        <a:gd name="connsiteX38" fmla="*/ 1034990 w 1049403"/>
                        <a:gd name="connsiteY38" fmla="*/ 111791 h 553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049403" h="553926">
                          <a:moveTo>
                            <a:pt x="1034990" y="111791"/>
                          </a:moveTo>
                          <a:cubicBezTo>
                            <a:pt x="1025419" y="107005"/>
                            <a:pt x="1015848" y="102220"/>
                            <a:pt x="1006278" y="107005"/>
                          </a:cubicBezTo>
                          <a:cubicBezTo>
                            <a:pt x="1001492" y="97434"/>
                            <a:pt x="996706" y="87863"/>
                            <a:pt x="982351" y="87863"/>
                          </a:cubicBezTo>
                          <a:cubicBezTo>
                            <a:pt x="977565" y="87863"/>
                            <a:pt x="972779" y="87863"/>
                            <a:pt x="967994" y="87863"/>
                          </a:cubicBezTo>
                          <a:cubicBezTo>
                            <a:pt x="972779" y="83078"/>
                            <a:pt x="977565" y="73507"/>
                            <a:pt x="982351" y="63936"/>
                          </a:cubicBezTo>
                          <a:cubicBezTo>
                            <a:pt x="982351" y="54365"/>
                            <a:pt x="977565" y="40009"/>
                            <a:pt x="972779" y="35224"/>
                          </a:cubicBezTo>
                          <a:cubicBezTo>
                            <a:pt x="963209" y="30438"/>
                            <a:pt x="953638" y="25653"/>
                            <a:pt x="944067" y="30438"/>
                          </a:cubicBezTo>
                          <a:cubicBezTo>
                            <a:pt x="881857" y="35224"/>
                            <a:pt x="838788" y="83078"/>
                            <a:pt x="795719" y="121361"/>
                          </a:cubicBezTo>
                          <a:cubicBezTo>
                            <a:pt x="781363" y="135718"/>
                            <a:pt x="767007" y="145288"/>
                            <a:pt x="747865" y="150074"/>
                          </a:cubicBezTo>
                          <a:cubicBezTo>
                            <a:pt x="733508" y="154859"/>
                            <a:pt x="719153" y="154859"/>
                            <a:pt x="704796" y="159645"/>
                          </a:cubicBezTo>
                          <a:cubicBezTo>
                            <a:pt x="695226" y="159645"/>
                            <a:pt x="676084" y="169216"/>
                            <a:pt x="666513" y="164430"/>
                          </a:cubicBezTo>
                          <a:cubicBezTo>
                            <a:pt x="652156" y="154859"/>
                            <a:pt x="671299" y="135718"/>
                            <a:pt x="680869" y="130932"/>
                          </a:cubicBezTo>
                          <a:cubicBezTo>
                            <a:pt x="695226" y="116576"/>
                            <a:pt x="704796" y="97434"/>
                            <a:pt x="704796" y="73507"/>
                          </a:cubicBezTo>
                          <a:cubicBezTo>
                            <a:pt x="704796" y="59151"/>
                            <a:pt x="704796" y="35224"/>
                            <a:pt x="695226" y="20868"/>
                          </a:cubicBezTo>
                          <a:cubicBezTo>
                            <a:pt x="690440" y="11297"/>
                            <a:pt x="680869" y="6511"/>
                            <a:pt x="671299" y="1726"/>
                          </a:cubicBezTo>
                          <a:cubicBezTo>
                            <a:pt x="652156" y="-3059"/>
                            <a:pt x="637800" y="1726"/>
                            <a:pt x="628229" y="20868"/>
                          </a:cubicBezTo>
                          <a:cubicBezTo>
                            <a:pt x="618659" y="35224"/>
                            <a:pt x="618659" y="54365"/>
                            <a:pt x="613873" y="68722"/>
                          </a:cubicBezTo>
                          <a:cubicBezTo>
                            <a:pt x="604302" y="87863"/>
                            <a:pt x="594732" y="97434"/>
                            <a:pt x="580375" y="107005"/>
                          </a:cubicBezTo>
                          <a:cubicBezTo>
                            <a:pt x="561234" y="121361"/>
                            <a:pt x="542092" y="135718"/>
                            <a:pt x="537307" y="164430"/>
                          </a:cubicBezTo>
                          <a:cubicBezTo>
                            <a:pt x="532521" y="188357"/>
                            <a:pt x="537307" y="217070"/>
                            <a:pt x="556448" y="231426"/>
                          </a:cubicBezTo>
                          <a:cubicBezTo>
                            <a:pt x="537307" y="231426"/>
                            <a:pt x="518165" y="240997"/>
                            <a:pt x="499023" y="245782"/>
                          </a:cubicBezTo>
                          <a:cubicBezTo>
                            <a:pt x="460740" y="260139"/>
                            <a:pt x="427242" y="269709"/>
                            <a:pt x="388958" y="288851"/>
                          </a:cubicBezTo>
                          <a:cubicBezTo>
                            <a:pt x="360246" y="303207"/>
                            <a:pt x="336319" y="317563"/>
                            <a:pt x="307607" y="331920"/>
                          </a:cubicBezTo>
                          <a:cubicBezTo>
                            <a:pt x="250182" y="331920"/>
                            <a:pt x="192757" y="327134"/>
                            <a:pt x="144903" y="288851"/>
                          </a:cubicBezTo>
                          <a:cubicBezTo>
                            <a:pt x="130546" y="279280"/>
                            <a:pt x="101833" y="293636"/>
                            <a:pt x="92263" y="303207"/>
                          </a:cubicBezTo>
                          <a:cubicBezTo>
                            <a:pt x="77906" y="317563"/>
                            <a:pt x="63550" y="331920"/>
                            <a:pt x="53979" y="346276"/>
                          </a:cubicBezTo>
                          <a:cubicBezTo>
                            <a:pt x="30052" y="379774"/>
                            <a:pt x="15696" y="418057"/>
                            <a:pt x="6125" y="456341"/>
                          </a:cubicBezTo>
                          <a:cubicBezTo>
                            <a:pt x="6125" y="465911"/>
                            <a:pt x="-3446" y="480268"/>
                            <a:pt x="1340" y="489838"/>
                          </a:cubicBezTo>
                          <a:cubicBezTo>
                            <a:pt x="6125" y="499409"/>
                            <a:pt x="20481" y="499409"/>
                            <a:pt x="30052" y="504195"/>
                          </a:cubicBezTo>
                          <a:cubicBezTo>
                            <a:pt x="73121" y="523336"/>
                            <a:pt x="116190" y="532907"/>
                            <a:pt x="159258" y="542478"/>
                          </a:cubicBezTo>
                          <a:cubicBezTo>
                            <a:pt x="207112" y="552049"/>
                            <a:pt x="250182" y="556834"/>
                            <a:pt x="298036" y="552049"/>
                          </a:cubicBezTo>
                          <a:cubicBezTo>
                            <a:pt x="345890" y="547263"/>
                            <a:pt x="388958" y="528122"/>
                            <a:pt x="432028" y="508980"/>
                          </a:cubicBezTo>
                          <a:cubicBezTo>
                            <a:pt x="475096" y="489838"/>
                            <a:pt x="518165" y="461126"/>
                            <a:pt x="561234" y="441984"/>
                          </a:cubicBezTo>
                          <a:cubicBezTo>
                            <a:pt x="580375" y="432413"/>
                            <a:pt x="599517" y="422843"/>
                            <a:pt x="613873" y="413272"/>
                          </a:cubicBezTo>
                          <a:cubicBezTo>
                            <a:pt x="647371" y="394130"/>
                            <a:pt x="690440" y="418057"/>
                            <a:pt x="728723" y="418057"/>
                          </a:cubicBezTo>
                          <a:cubicBezTo>
                            <a:pt x="786148" y="422843"/>
                            <a:pt x="853144" y="398915"/>
                            <a:pt x="900998" y="370203"/>
                          </a:cubicBezTo>
                          <a:cubicBezTo>
                            <a:pt x="953638" y="341490"/>
                            <a:pt x="963209" y="274495"/>
                            <a:pt x="996706" y="226641"/>
                          </a:cubicBezTo>
                          <a:cubicBezTo>
                            <a:pt x="1001492" y="217070"/>
                            <a:pt x="1015848" y="207499"/>
                            <a:pt x="1020633" y="193143"/>
                          </a:cubicBezTo>
                          <a:cubicBezTo>
                            <a:pt x="1044561" y="169216"/>
                            <a:pt x="1063703" y="130932"/>
                            <a:pt x="1034990" y="111791"/>
                          </a:cubicBezTo>
                          <a:close/>
                        </a:path>
                      </a:pathLst>
                    </a:custGeom>
                    <a:solidFill>
                      <a:srgbClr val="FBCA8F"/>
                    </a:solidFill>
                    <a:ln w="47824" cap="flat">
                      <a:noFill/>
                      <a:prstDash val="solid"/>
                      <a:miter/>
                    </a:ln>
                  </p:spPr>
                  <p:txBody>
                    <a:bodyPr rtlCol="0" anchor="ctr"/>
                    <a:lstStyle/>
                    <a:p>
                      <a:endParaRPr lang="en-US"/>
                    </a:p>
                  </p:txBody>
                </p:sp>
                <p:sp>
                  <p:nvSpPr>
                    <p:cNvPr id="323" name="Freeform: Shape 322">
                      <a:extLst>
                        <a:ext uri="{FF2B5EF4-FFF2-40B4-BE49-F238E27FC236}">
                          <a16:creationId xmlns:a16="http://schemas.microsoft.com/office/drawing/2014/main" xmlns="" id="{42954999-211D-4DAD-B531-7198953A41CD}"/>
                        </a:ext>
                      </a:extLst>
                    </p:cNvPr>
                    <p:cNvSpPr/>
                    <p:nvPr/>
                  </p:nvSpPr>
                  <p:spPr>
                    <a:xfrm>
                      <a:off x="11486727" y="7574605"/>
                      <a:ext cx="1059704" cy="563648"/>
                    </a:xfrm>
                    <a:custGeom>
                      <a:avLst/>
                      <a:gdLst>
                        <a:gd name="connsiteX0" fmla="*/ 270111 w 1059704"/>
                        <a:gd name="connsiteY0" fmla="*/ 558863 h 563648"/>
                        <a:gd name="connsiteX1" fmla="*/ 164831 w 1059704"/>
                        <a:gd name="connsiteY1" fmla="*/ 544507 h 563648"/>
                        <a:gd name="connsiteX2" fmla="*/ 35625 w 1059704"/>
                        <a:gd name="connsiteY2" fmla="*/ 506223 h 563648"/>
                        <a:gd name="connsiteX3" fmla="*/ 26054 w 1059704"/>
                        <a:gd name="connsiteY3" fmla="*/ 501438 h 563648"/>
                        <a:gd name="connsiteX4" fmla="*/ 2127 w 1059704"/>
                        <a:gd name="connsiteY4" fmla="*/ 487082 h 563648"/>
                        <a:gd name="connsiteX5" fmla="*/ 2127 w 1059704"/>
                        <a:gd name="connsiteY5" fmla="*/ 458369 h 563648"/>
                        <a:gd name="connsiteX6" fmla="*/ 2127 w 1059704"/>
                        <a:gd name="connsiteY6" fmla="*/ 453584 h 563648"/>
                        <a:gd name="connsiteX7" fmla="*/ 49981 w 1059704"/>
                        <a:gd name="connsiteY7" fmla="*/ 343519 h 563648"/>
                        <a:gd name="connsiteX8" fmla="*/ 88265 w 1059704"/>
                        <a:gd name="connsiteY8" fmla="*/ 300450 h 563648"/>
                        <a:gd name="connsiteX9" fmla="*/ 131333 w 1059704"/>
                        <a:gd name="connsiteY9" fmla="*/ 281309 h 563648"/>
                        <a:gd name="connsiteX10" fmla="*/ 145690 w 1059704"/>
                        <a:gd name="connsiteY10" fmla="*/ 286094 h 563648"/>
                        <a:gd name="connsiteX11" fmla="*/ 303608 w 1059704"/>
                        <a:gd name="connsiteY11" fmla="*/ 329163 h 563648"/>
                        <a:gd name="connsiteX12" fmla="*/ 380175 w 1059704"/>
                        <a:gd name="connsiteY12" fmla="*/ 286094 h 563648"/>
                        <a:gd name="connsiteX13" fmla="*/ 461527 w 1059704"/>
                        <a:gd name="connsiteY13" fmla="*/ 257382 h 563648"/>
                        <a:gd name="connsiteX14" fmla="*/ 490239 w 1059704"/>
                        <a:gd name="connsiteY14" fmla="*/ 247811 h 563648"/>
                        <a:gd name="connsiteX15" fmla="*/ 490239 w 1059704"/>
                        <a:gd name="connsiteY15" fmla="*/ 247811 h 563648"/>
                        <a:gd name="connsiteX16" fmla="*/ 538094 w 1059704"/>
                        <a:gd name="connsiteY16" fmla="*/ 233455 h 563648"/>
                        <a:gd name="connsiteX17" fmla="*/ 523737 w 1059704"/>
                        <a:gd name="connsiteY17" fmla="*/ 166459 h 563648"/>
                        <a:gd name="connsiteX18" fmla="*/ 566806 w 1059704"/>
                        <a:gd name="connsiteY18" fmla="*/ 109034 h 563648"/>
                        <a:gd name="connsiteX19" fmla="*/ 600304 w 1059704"/>
                        <a:gd name="connsiteY19" fmla="*/ 70750 h 563648"/>
                        <a:gd name="connsiteX20" fmla="*/ 609875 w 1059704"/>
                        <a:gd name="connsiteY20" fmla="*/ 46823 h 563648"/>
                        <a:gd name="connsiteX21" fmla="*/ 619446 w 1059704"/>
                        <a:gd name="connsiteY21" fmla="*/ 22896 h 563648"/>
                        <a:gd name="connsiteX22" fmla="*/ 667300 w 1059704"/>
                        <a:gd name="connsiteY22" fmla="*/ 3755 h 563648"/>
                        <a:gd name="connsiteX23" fmla="*/ 696013 w 1059704"/>
                        <a:gd name="connsiteY23" fmla="*/ 22896 h 563648"/>
                        <a:gd name="connsiteX24" fmla="*/ 705583 w 1059704"/>
                        <a:gd name="connsiteY24" fmla="*/ 75536 h 563648"/>
                        <a:gd name="connsiteX25" fmla="*/ 681656 w 1059704"/>
                        <a:gd name="connsiteY25" fmla="*/ 132961 h 563648"/>
                        <a:gd name="connsiteX26" fmla="*/ 676871 w 1059704"/>
                        <a:gd name="connsiteY26" fmla="*/ 137746 h 563648"/>
                        <a:gd name="connsiteX27" fmla="*/ 662515 w 1059704"/>
                        <a:gd name="connsiteY27" fmla="*/ 156888 h 563648"/>
                        <a:gd name="connsiteX28" fmla="*/ 667300 w 1059704"/>
                        <a:gd name="connsiteY28" fmla="*/ 161673 h 563648"/>
                        <a:gd name="connsiteX29" fmla="*/ 691227 w 1059704"/>
                        <a:gd name="connsiteY29" fmla="*/ 161673 h 563648"/>
                        <a:gd name="connsiteX30" fmla="*/ 700798 w 1059704"/>
                        <a:gd name="connsiteY30" fmla="*/ 161673 h 563648"/>
                        <a:gd name="connsiteX31" fmla="*/ 705583 w 1059704"/>
                        <a:gd name="connsiteY31" fmla="*/ 161673 h 563648"/>
                        <a:gd name="connsiteX32" fmla="*/ 743867 w 1059704"/>
                        <a:gd name="connsiteY32" fmla="*/ 152103 h 563648"/>
                        <a:gd name="connsiteX33" fmla="*/ 791721 w 1059704"/>
                        <a:gd name="connsiteY33" fmla="*/ 123390 h 563648"/>
                        <a:gd name="connsiteX34" fmla="*/ 810862 w 1059704"/>
                        <a:gd name="connsiteY34" fmla="*/ 104248 h 563648"/>
                        <a:gd name="connsiteX35" fmla="*/ 940069 w 1059704"/>
                        <a:gd name="connsiteY35" fmla="*/ 32467 h 563648"/>
                        <a:gd name="connsiteX36" fmla="*/ 944854 w 1059704"/>
                        <a:gd name="connsiteY36" fmla="*/ 32467 h 563648"/>
                        <a:gd name="connsiteX37" fmla="*/ 973567 w 1059704"/>
                        <a:gd name="connsiteY37" fmla="*/ 42038 h 563648"/>
                        <a:gd name="connsiteX38" fmla="*/ 983138 w 1059704"/>
                        <a:gd name="connsiteY38" fmla="*/ 75536 h 563648"/>
                        <a:gd name="connsiteX39" fmla="*/ 973567 w 1059704"/>
                        <a:gd name="connsiteY39" fmla="*/ 94677 h 563648"/>
                        <a:gd name="connsiteX40" fmla="*/ 983138 w 1059704"/>
                        <a:gd name="connsiteY40" fmla="*/ 94677 h 563648"/>
                        <a:gd name="connsiteX41" fmla="*/ 1007065 w 1059704"/>
                        <a:gd name="connsiteY41" fmla="*/ 113819 h 563648"/>
                        <a:gd name="connsiteX42" fmla="*/ 1035778 w 1059704"/>
                        <a:gd name="connsiteY42" fmla="*/ 118605 h 563648"/>
                        <a:gd name="connsiteX43" fmla="*/ 1050133 w 1059704"/>
                        <a:gd name="connsiteY43" fmla="*/ 147317 h 563648"/>
                        <a:gd name="connsiteX44" fmla="*/ 1021421 w 1059704"/>
                        <a:gd name="connsiteY44" fmla="*/ 204742 h 563648"/>
                        <a:gd name="connsiteX45" fmla="*/ 1007065 w 1059704"/>
                        <a:gd name="connsiteY45" fmla="*/ 228669 h 563648"/>
                        <a:gd name="connsiteX46" fmla="*/ 1002279 w 1059704"/>
                        <a:gd name="connsiteY46" fmla="*/ 238240 h 563648"/>
                        <a:gd name="connsiteX47" fmla="*/ 973567 w 1059704"/>
                        <a:gd name="connsiteY47" fmla="*/ 290880 h 563648"/>
                        <a:gd name="connsiteX48" fmla="*/ 906571 w 1059704"/>
                        <a:gd name="connsiteY48" fmla="*/ 381802 h 563648"/>
                        <a:gd name="connsiteX49" fmla="*/ 739081 w 1059704"/>
                        <a:gd name="connsiteY49" fmla="*/ 429657 h 563648"/>
                        <a:gd name="connsiteX50" fmla="*/ 739081 w 1059704"/>
                        <a:gd name="connsiteY50" fmla="*/ 429657 h 563648"/>
                        <a:gd name="connsiteX51" fmla="*/ 729510 w 1059704"/>
                        <a:gd name="connsiteY51" fmla="*/ 429657 h 563648"/>
                        <a:gd name="connsiteX52" fmla="*/ 691227 w 1059704"/>
                        <a:gd name="connsiteY52" fmla="*/ 420086 h 563648"/>
                        <a:gd name="connsiteX53" fmla="*/ 648158 w 1059704"/>
                        <a:gd name="connsiteY53" fmla="*/ 415300 h 563648"/>
                        <a:gd name="connsiteX54" fmla="*/ 619446 w 1059704"/>
                        <a:gd name="connsiteY54" fmla="*/ 424871 h 563648"/>
                        <a:gd name="connsiteX55" fmla="*/ 566806 w 1059704"/>
                        <a:gd name="connsiteY55" fmla="*/ 453584 h 563648"/>
                        <a:gd name="connsiteX56" fmla="*/ 509382 w 1059704"/>
                        <a:gd name="connsiteY56" fmla="*/ 482296 h 563648"/>
                        <a:gd name="connsiteX57" fmla="*/ 437600 w 1059704"/>
                        <a:gd name="connsiteY57" fmla="*/ 520580 h 563648"/>
                        <a:gd name="connsiteX58" fmla="*/ 303608 w 1059704"/>
                        <a:gd name="connsiteY58" fmla="*/ 563648 h 563648"/>
                        <a:gd name="connsiteX59" fmla="*/ 270111 w 1059704"/>
                        <a:gd name="connsiteY59" fmla="*/ 558863 h 563648"/>
                        <a:gd name="connsiteX60" fmla="*/ 136119 w 1059704"/>
                        <a:gd name="connsiteY60" fmla="*/ 290880 h 563648"/>
                        <a:gd name="connsiteX61" fmla="*/ 97835 w 1059704"/>
                        <a:gd name="connsiteY61" fmla="*/ 305236 h 563648"/>
                        <a:gd name="connsiteX62" fmla="*/ 64338 w 1059704"/>
                        <a:gd name="connsiteY62" fmla="*/ 348305 h 563648"/>
                        <a:gd name="connsiteX63" fmla="*/ 16483 w 1059704"/>
                        <a:gd name="connsiteY63" fmla="*/ 453584 h 563648"/>
                        <a:gd name="connsiteX64" fmla="*/ 16483 w 1059704"/>
                        <a:gd name="connsiteY64" fmla="*/ 458369 h 563648"/>
                        <a:gd name="connsiteX65" fmla="*/ 16483 w 1059704"/>
                        <a:gd name="connsiteY65" fmla="*/ 482296 h 563648"/>
                        <a:gd name="connsiteX66" fmla="*/ 35625 w 1059704"/>
                        <a:gd name="connsiteY66" fmla="*/ 491867 h 563648"/>
                        <a:gd name="connsiteX67" fmla="*/ 45195 w 1059704"/>
                        <a:gd name="connsiteY67" fmla="*/ 496653 h 563648"/>
                        <a:gd name="connsiteX68" fmla="*/ 174402 w 1059704"/>
                        <a:gd name="connsiteY68" fmla="*/ 534936 h 563648"/>
                        <a:gd name="connsiteX69" fmla="*/ 274896 w 1059704"/>
                        <a:gd name="connsiteY69" fmla="*/ 549292 h 563648"/>
                        <a:gd name="connsiteX70" fmla="*/ 308393 w 1059704"/>
                        <a:gd name="connsiteY70" fmla="*/ 549292 h 563648"/>
                        <a:gd name="connsiteX71" fmla="*/ 442385 w 1059704"/>
                        <a:gd name="connsiteY71" fmla="*/ 506223 h 563648"/>
                        <a:gd name="connsiteX72" fmla="*/ 514167 w 1059704"/>
                        <a:gd name="connsiteY72" fmla="*/ 467940 h 563648"/>
                        <a:gd name="connsiteX73" fmla="*/ 571591 w 1059704"/>
                        <a:gd name="connsiteY73" fmla="*/ 439228 h 563648"/>
                        <a:gd name="connsiteX74" fmla="*/ 624231 w 1059704"/>
                        <a:gd name="connsiteY74" fmla="*/ 410515 h 563648"/>
                        <a:gd name="connsiteX75" fmla="*/ 657729 w 1059704"/>
                        <a:gd name="connsiteY75" fmla="*/ 400944 h 563648"/>
                        <a:gd name="connsiteX76" fmla="*/ 700798 w 1059704"/>
                        <a:gd name="connsiteY76" fmla="*/ 410515 h 563648"/>
                        <a:gd name="connsiteX77" fmla="*/ 739081 w 1059704"/>
                        <a:gd name="connsiteY77" fmla="*/ 415300 h 563648"/>
                        <a:gd name="connsiteX78" fmla="*/ 911356 w 1059704"/>
                        <a:gd name="connsiteY78" fmla="*/ 367446 h 563648"/>
                        <a:gd name="connsiteX79" fmla="*/ 978352 w 1059704"/>
                        <a:gd name="connsiteY79" fmla="*/ 281309 h 563648"/>
                        <a:gd name="connsiteX80" fmla="*/ 1007065 w 1059704"/>
                        <a:gd name="connsiteY80" fmla="*/ 228669 h 563648"/>
                        <a:gd name="connsiteX81" fmla="*/ 1016635 w 1059704"/>
                        <a:gd name="connsiteY81" fmla="*/ 219098 h 563648"/>
                        <a:gd name="connsiteX82" fmla="*/ 1030992 w 1059704"/>
                        <a:gd name="connsiteY82" fmla="*/ 199957 h 563648"/>
                        <a:gd name="connsiteX83" fmla="*/ 1030992 w 1059704"/>
                        <a:gd name="connsiteY83" fmla="*/ 195171 h 563648"/>
                        <a:gd name="connsiteX84" fmla="*/ 1059705 w 1059704"/>
                        <a:gd name="connsiteY84" fmla="*/ 147317 h 563648"/>
                        <a:gd name="connsiteX85" fmla="*/ 1045348 w 1059704"/>
                        <a:gd name="connsiteY85" fmla="*/ 123390 h 563648"/>
                        <a:gd name="connsiteX86" fmla="*/ 1021421 w 1059704"/>
                        <a:gd name="connsiteY86" fmla="*/ 118605 h 563648"/>
                        <a:gd name="connsiteX87" fmla="*/ 1016635 w 1059704"/>
                        <a:gd name="connsiteY87" fmla="*/ 113819 h 563648"/>
                        <a:gd name="connsiteX88" fmla="*/ 997494 w 1059704"/>
                        <a:gd name="connsiteY88" fmla="*/ 99463 h 563648"/>
                        <a:gd name="connsiteX89" fmla="*/ 983138 w 1059704"/>
                        <a:gd name="connsiteY89" fmla="*/ 99463 h 563648"/>
                        <a:gd name="connsiteX90" fmla="*/ 978352 w 1059704"/>
                        <a:gd name="connsiteY90" fmla="*/ 99463 h 563648"/>
                        <a:gd name="connsiteX91" fmla="*/ 978352 w 1059704"/>
                        <a:gd name="connsiteY91" fmla="*/ 94677 h 563648"/>
                        <a:gd name="connsiteX92" fmla="*/ 987923 w 1059704"/>
                        <a:gd name="connsiteY92" fmla="*/ 70750 h 563648"/>
                        <a:gd name="connsiteX93" fmla="*/ 978352 w 1059704"/>
                        <a:gd name="connsiteY93" fmla="*/ 46823 h 563648"/>
                        <a:gd name="connsiteX94" fmla="*/ 959211 w 1059704"/>
                        <a:gd name="connsiteY94" fmla="*/ 42038 h 563648"/>
                        <a:gd name="connsiteX95" fmla="*/ 954425 w 1059704"/>
                        <a:gd name="connsiteY95" fmla="*/ 42038 h 563648"/>
                        <a:gd name="connsiteX96" fmla="*/ 830004 w 1059704"/>
                        <a:gd name="connsiteY96" fmla="*/ 113819 h 563648"/>
                        <a:gd name="connsiteX97" fmla="*/ 810862 w 1059704"/>
                        <a:gd name="connsiteY97" fmla="*/ 132961 h 563648"/>
                        <a:gd name="connsiteX98" fmla="*/ 763008 w 1059704"/>
                        <a:gd name="connsiteY98" fmla="*/ 161673 h 563648"/>
                        <a:gd name="connsiteX99" fmla="*/ 719940 w 1059704"/>
                        <a:gd name="connsiteY99" fmla="*/ 171244 h 563648"/>
                        <a:gd name="connsiteX100" fmla="*/ 715154 w 1059704"/>
                        <a:gd name="connsiteY100" fmla="*/ 171244 h 563648"/>
                        <a:gd name="connsiteX101" fmla="*/ 705583 w 1059704"/>
                        <a:gd name="connsiteY101" fmla="*/ 171244 h 563648"/>
                        <a:gd name="connsiteX102" fmla="*/ 672085 w 1059704"/>
                        <a:gd name="connsiteY102" fmla="*/ 171244 h 563648"/>
                        <a:gd name="connsiteX103" fmla="*/ 662515 w 1059704"/>
                        <a:gd name="connsiteY103" fmla="*/ 161673 h 563648"/>
                        <a:gd name="connsiteX104" fmla="*/ 676871 w 1059704"/>
                        <a:gd name="connsiteY104" fmla="*/ 132961 h 563648"/>
                        <a:gd name="connsiteX105" fmla="*/ 681656 w 1059704"/>
                        <a:gd name="connsiteY105" fmla="*/ 128175 h 563648"/>
                        <a:gd name="connsiteX106" fmla="*/ 705583 w 1059704"/>
                        <a:gd name="connsiteY106" fmla="*/ 75536 h 563648"/>
                        <a:gd name="connsiteX107" fmla="*/ 696013 w 1059704"/>
                        <a:gd name="connsiteY107" fmla="*/ 27682 h 563648"/>
                        <a:gd name="connsiteX108" fmla="*/ 672085 w 1059704"/>
                        <a:gd name="connsiteY108" fmla="*/ 13325 h 563648"/>
                        <a:gd name="connsiteX109" fmla="*/ 633802 w 1059704"/>
                        <a:gd name="connsiteY109" fmla="*/ 27682 h 563648"/>
                        <a:gd name="connsiteX110" fmla="*/ 624231 w 1059704"/>
                        <a:gd name="connsiteY110" fmla="*/ 51609 h 563648"/>
                        <a:gd name="connsiteX111" fmla="*/ 614661 w 1059704"/>
                        <a:gd name="connsiteY111" fmla="*/ 75536 h 563648"/>
                        <a:gd name="connsiteX112" fmla="*/ 576377 w 1059704"/>
                        <a:gd name="connsiteY112" fmla="*/ 118605 h 563648"/>
                        <a:gd name="connsiteX113" fmla="*/ 538094 w 1059704"/>
                        <a:gd name="connsiteY113" fmla="*/ 171244 h 563648"/>
                        <a:gd name="connsiteX114" fmla="*/ 557236 w 1059704"/>
                        <a:gd name="connsiteY114" fmla="*/ 233455 h 563648"/>
                        <a:gd name="connsiteX115" fmla="*/ 557236 w 1059704"/>
                        <a:gd name="connsiteY115" fmla="*/ 238240 h 563648"/>
                        <a:gd name="connsiteX116" fmla="*/ 552450 w 1059704"/>
                        <a:gd name="connsiteY116" fmla="*/ 243026 h 563648"/>
                        <a:gd name="connsiteX117" fmla="*/ 495025 w 1059704"/>
                        <a:gd name="connsiteY117" fmla="*/ 257382 h 563648"/>
                        <a:gd name="connsiteX118" fmla="*/ 495025 w 1059704"/>
                        <a:gd name="connsiteY118" fmla="*/ 257382 h 563648"/>
                        <a:gd name="connsiteX119" fmla="*/ 466312 w 1059704"/>
                        <a:gd name="connsiteY119" fmla="*/ 266953 h 563648"/>
                        <a:gd name="connsiteX120" fmla="*/ 384960 w 1059704"/>
                        <a:gd name="connsiteY120" fmla="*/ 295665 h 563648"/>
                        <a:gd name="connsiteX121" fmla="*/ 308393 w 1059704"/>
                        <a:gd name="connsiteY121" fmla="*/ 338734 h 563648"/>
                        <a:gd name="connsiteX122" fmla="*/ 303608 w 1059704"/>
                        <a:gd name="connsiteY122" fmla="*/ 338734 h 563648"/>
                        <a:gd name="connsiteX123" fmla="*/ 136119 w 1059704"/>
                        <a:gd name="connsiteY123" fmla="*/ 290880 h 563648"/>
                        <a:gd name="connsiteX124" fmla="*/ 136119 w 1059704"/>
                        <a:gd name="connsiteY124" fmla="*/ 290880 h 563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1059704" h="563648">
                          <a:moveTo>
                            <a:pt x="270111" y="558863"/>
                          </a:moveTo>
                          <a:cubicBezTo>
                            <a:pt x="231827" y="558863"/>
                            <a:pt x="198329" y="554078"/>
                            <a:pt x="164831" y="544507"/>
                          </a:cubicBezTo>
                          <a:cubicBezTo>
                            <a:pt x="116977" y="534936"/>
                            <a:pt x="73908" y="520580"/>
                            <a:pt x="35625" y="506223"/>
                          </a:cubicBezTo>
                          <a:cubicBezTo>
                            <a:pt x="35625" y="506223"/>
                            <a:pt x="30840" y="506223"/>
                            <a:pt x="26054" y="501438"/>
                          </a:cubicBezTo>
                          <a:cubicBezTo>
                            <a:pt x="16483" y="496653"/>
                            <a:pt x="6913" y="496653"/>
                            <a:pt x="2127" y="487082"/>
                          </a:cubicBezTo>
                          <a:cubicBezTo>
                            <a:pt x="-2659" y="477511"/>
                            <a:pt x="2127" y="463155"/>
                            <a:pt x="2127" y="458369"/>
                          </a:cubicBezTo>
                          <a:cubicBezTo>
                            <a:pt x="2127" y="458369"/>
                            <a:pt x="2127" y="453584"/>
                            <a:pt x="2127" y="453584"/>
                          </a:cubicBezTo>
                          <a:cubicBezTo>
                            <a:pt x="11698" y="410515"/>
                            <a:pt x="26054" y="377017"/>
                            <a:pt x="49981" y="343519"/>
                          </a:cubicBezTo>
                          <a:cubicBezTo>
                            <a:pt x="59552" y="329163"/>
                            <a:pt x="73908" y="310021"/>
                            <a:pt x="88265" y="300450"/>
                          </a:cubicBezTo>
                          <a:cubicBezTo>
                            <a:pt x="97835" y="295665"/>
                            <a:pt x="116977" y="281309"/>
                            <a:pt x="131333" y="281309"/>
                          </a:cubicBezTo>
                          <a:cubicBezTo>
                            <a:pt x="136119" y="281309"/>
                            <a:pt x="140904" y="281309"/>
                            <a:pt x="145690" y="286094"/>
                          </a:cubicBezTo>
                          <a:cubicBezTo>
                            <a:pt x="193544" y="324377"/>
                            <a:pt x="250969" y="329163"/>
                            <a:pt x="303608" y="329163"/>
                          </a:cubicBezTo>
                          <a:cubicBezTo>
                            <a:pt x="332321" y="310021"/>
                            <a:pt x="356248" y="295665"/>
                            <a:pt x="380175" y="286094"/>
                          </a:cubicBezTo>
                          <a:cubicBezTo>
                            <a:pt x="404102" y="276523"/>
                            <a:pt x="432815" y="266953"/>
                            <a:pt x="461527" y="257382"/>
                          </a:cubicBezTo>
                          <a:cubicBezTo>
                            <a:pt x="471098" y="252596"/>
                            <a:pt x="480669" y="252596"/>
                            <a:pt x="490239" y="247811"/>
                          </a:cubicBezTo>
                          <a:lnTo>
                            <a:pt x="490239" y="247811"/>
                          </a:lnTo>
                          <a:cubicBezTo>
                            <a:pt x="509382" y="243026"/>
                            <a:pt x="523737" y="233455"/>
                            <a:pt x="538094" y="233455"/>
                          </a:cubicBezTo>
                          <a:cubicBezTo>
                            <a:pt x="523737" y="214313"/>
                            <a:pt x="518952" y="185600"/>
                            <a:pt x="523737" y="166459"/>
                          </a:cubicBezTo>
                          <a:cubicBezTo>
                            <a:pt x="528523" y="137746"/>
                            <a:pt x="542879" y="123390"/>
                            <a:pt x="566806" y="109034"/>
                          </a:cubicBezTo>
                          <a:cubicBezTo>
                            <a:pt x="581163" y="94677"/>
                            <a:pt x="595519" y="85107"/>
                            <a:pt x="600304" y="70750"/>
                          </a:cubicBezTo>
                          <a:cubicBezTo>
                            <a:pt x="605090" y="61180"/>
                            <a:pt x="605090" y="56394"/>
                            <a:pt x="609875" y="46823"/>
                          </a:cubicBezTo>
                          <a:cubicBezTo>
                            <a:pt x="614661" y="37252"/>
                            <a:pt x="614661" y="27682"/>
                            <a:pt x="619446" y="22896"/>
                          </a:cubicBezTo>
                          <a:cubicBezTo>
                            <a:pt x="629017" y="3755"/>
                            <a:pt x="648158" y="-5816"/>
                            <a:pt x="667300" y="3755"/>
                          </a:cubicBezTo>
                          <a:cubicBezTo>
                            <a:pt x="676871" y="8540"/>
                            <a:pt x="686442" y="13325"/>
                            <a:pt x="696013" y="22896"/>
                          </a:cubicBezTo>
                          <a:cubicBezTo>
                            <a:pt x="705583" y="37252"/>
                            <a:pt x="710369" y="61180"/>
                            <a:pt x="705583" y="75536"/>
                          </a:cubicBezTo>
                          <a:cubicBezTo>
                            <a:pt x="705583" y="99463"/>
                            <a:pt x="696013" y="118605"/>
                            <a:pt x="681656" y="132961"/>
                          </a:cubicBezTo>
                          <a:cubicBezTo>
                            <a:pt x="681656" y="132961"/>
                            <a:pt x="681656" y="132961"/>
                            <a:pt x="676871" y="137746"/>
                          </a:cubicBezTo>
                          <a:cubicBezTo>
                            <a:pt x="672085" y="142532"/>
                            <a:pt x="662515" y="152103"/>
                            <a:pt x="662515" y="156888"/>
                          </a:cubicBezTo>
                          <a:cubicBezTo>
                            <a:pt x="662515" y="156888"/>
                            <a:pt x="662515" y="156888"/>
                            <a:pt x="667300" y="161673"/>
                          </a:cubicBezTo>
                          <a:cubicBezTo>
                            <a:pt x="672085" y="161673"/>
                            <a:pt x="681656" y="161673"/>
                            <a:pt x="691227" y="161673"/>
                          </a:cubicBezTo>
                          <a:cubicBezTo>
                            <a:pt x="696013" y="161673"/>
                            <a:pt x="700798" y="161673"/>
                            <a:pt x="700798" y="161673"/>
                          </a:cubicBezTo>
                          <a:lnTo>
                            <a:pt x="705583" y="161673"/>
                          </a:lnTo>
                          <a:cubicBezTo>
                            <a:pt x="719940" y="161673"/>
                            <a:pt x="734296" y="156888"/>
                            <a:pt x="743867" y="152103"/>
                          </a:cubicBezTo>
                          <a:cubicBezTo>
                            <a:pt x="758223" y="147317"/>
                            <a:pt x="772580" y="137746"/>
                            <a:pt x="791721" y="123390"/>
                          </a:cubicBezTo>
                          <a:cubicBezTo>
                            <a:pt x="796507" y="118605"/>
                            <a:pt x="806077" y="113819"/>
                            <a:pt x="810862" y="104248"/>
                          </a:cubicBezTo>
                          <a:cubicBezTo>
                            <a:pt x="849146" y="70750"/>
                            <a:pt x="887429" y="32467"/>
                            <a:pt x="940069" y="32467"/>
                          </a:cubicBezTo>
                          <a:cubicBezTo>
                            <a:pt x="940069" y="32467"/>
                            <a:pt x="940069" y="32467"/>
                            <a:pt x="944854" y="32467"/>
                          </a:cubicBezTo>
                          <a:cubicBezTo>
                            <a:pt x="954425" y="32467"/>
                            <a:pt x="963996" y="37252"/>
                            <a:pt x="973567" y="42038"/>
                          </a:cubicBezTo>
                          <a:cubicBezTo>
                            <a:pt x="983138" y="46823"/>
                            <a:pt x="987923" y="65965"/>
                            <a:pt x="983138" y="75536"/>
                          </a:cubicBezTo>
                          <a:cubicBezTo>
                            <a:pt x="983138" y="80321"/>
                            <a:pt x="978352" y="89892"/>
                            <a:pt x="973567" y="94677"/>
                          </a:cubicBezTo>
                          <a:cubicBezTo>
                            <a:pt x="978352" y="94677"/>
                            <a:pt x="978352" y="94677"/>
                            <a:pt x="983138" y="94677"/>
                          </a:cubicBezTo>
                          <a:cubicBezTo>
                            <a:pt x="992708" y="94677"/>
                            <a:pt x="1002279" y="104248"/>
                            <a:pt x="1007065" y="113819"/>
                          </a:cubicBezTo>
                          <a:cubicBezTo>
                            <a:pt x="1021421" y="113819"/>
                            <a:pt x="1030992" y="113819"/>
                            <a:pt x="1035778" y="118605"/>
                          </a:cubicBezTo>
                          <a:cubicBezTo>
                            <a:pt x="1045348" y="128175"/>
                            <a:pt x="1050133" y="137746"/>
                            <a:pt x="1050133" y="147317"/>
                          </a:cubicBezTo>
                          <a:cubicBezTo>
                            <a:pt x="1050133" y="171244"/>
                            <a:pt x="1030992" y="195171"/>
                            <a:pt x="1021421" y="204742"/>
                          </a:cubicBezTo>
                          <a:cubicBezTo>
                            <a:pt x="1021421" y="214313"/>
                            <a:pt x="1011850" y="219098"/>
                            <a:pt x="1007065" y="228669"/>
                          </a:cubicBezTo>
                          <a:cubicBezTo>
                            <a:pt x="1002279" y="233455"/>
                            <a:pt x="1002279" y="233455"/>
                            <a:pt x="1002279" y="238240"/>
                          </a:cubicBezTo>
                          <a:cubicBezTo>
                            <a:pt x="992708" y="252596"/>
                            <a:pt x="983138" y="271738"/>
                            <a:pt x="973567" y="290880"/>
                          </a:cubicBezTo>
                          <a:cubicBezTo>
                            <a:pt x="959211" y="324377"/>
                            <a:pt x="940069" y="357875"/>
                            <a:pt x="906571" y="381802"/>
                          </a:cubicBezTo>
                          <a:cubicBezTo>
                            <a:pt x="853931" y="415300"/>
                            <a:pt x="796507" y="429657"/>
                            <a:pt x="739081" y="429657"/>
                          </a:cubicBezTo>
                          <a:lnTo>
                            <a:pt x="739081" y="429657"/>
                          </a:lnTo>
                          <a:cubicBezTo>
                            <a:pt x="734296" y="429657"/>
                            <a:pt x="729510" y="429657"/>
                            <a:pt x="729510" y="429657"/>
                          </a:cubicBezTo>
                          <a:cubicBezTo>
                            <a:pt x="715154" y="429657"/>
                            <a:pt x="705583" y="424871"/>
                            <a:pt x="691227" y="420086"/>
                          </a:cubicBezTo>
                          <a:cubicBezTo>
                            <a:pt x="676871" y="415300"/>
                            <a:pt x="662515" y="415300"/>
                            <a:pt x="648158" y="415300"/>
                          </a:cubicBezTo>
                          <a:cubicBezTo>
                            <a:pt x="638588" y="415300"/>
                            <a:pt x="629017" y="420086"/>
                            <a:pt x="619446" y="424871"/>
                          </a:cubicBezTo>
                          <a:cubicBezTo>
                            <a:pt x="600304" y="434442"/>
                            <a:pt x="585948" y="444013"/>
                            <a:pt x="566806" y="453584"/>
                          </a:cubicBezTo>
                          <a:cubicBezTo>
                            <a:pt x="547664" y="463155"/>
                            <a:pt x="528523" y="472725"/>
                            <a:pt x="509382" y="482296"/>
                          </a:cubicBezTo>
                          <a:cubicBezTo>
                            <a:pt x="485454" y="496653"/>
                            <a:pt x="461527" y="506223"/>
                            <a:pt x="437600" y="520580"/>
                          </a:cubicBezTo>
                          <a:cubicBezTo>
                            <a:pt x="399317" y="539721"/>
                            <a:pt x="351463" y="558863"/>
                            <a:pt x="303608" y="563648"/>
                          </a:cubicBezTo>
                          <a:cubicBezTo>
                            <a:pt x="294038" y="558863"/>
                            <a:pt x="279681" y="558863"/>
                            <a:pt x="270111" y="558863"/>
                          </a:cubicBezTo>
                          <a:close/>
                          <a:moveTo>
                            <a:pt x="136119" y="290880"/>
                          </a:moveTo>
                          <a:cubicBezTo>
                            <a:pt x="121762" y="290880"/>
                            <a:pt x="107406" y="300450"/>
                            <a:pt x="97835" y="305236"/>
                          </a:cubicBezTo>
                          <a:cubicBezTo>
                            <a:pt x="83479" y="314807"/>
                            <a:pt x="69123" y="333948"/>
                            <a:pt x="64338" y="348305"/>
                          </a:cubicBezTo>
                          <a:cubicBezTo>
                            <a:pt x="45195" y="377017"/>
                            <a:pt x="30840" y="415300"/>
                            <a:pt x="16483" y="453584"/>
                          </a:cubicBezTo>
                          <a:cubicBezTo>
                            <a:pt x="16483" y="453584"/>
                            <a:pt x="16483" y="458369"/>
                            <a:pt x="16483" y="458369"/>
                          </a:cubicBezTo>
                          <a:cubicBezTo>
                            <a:pt x="11698" y="467940"/>
                            <a:pt x="11698" y="477511"/>
                            <a:pt x="16483" y="482296"/>
                          </a:cubicBezTo>
                          <a:cubicBezTo>
                            <a:pt x="21268" y="487082"/>
                            <a:pt x="26054" y="491867"/>
                            <a:pt x="35625" y="491867"/>
                          </a:cubicBezTo>
                          <a:cubicBezTo>
                            <a:pt x="40410" y="491867"/>
                            <a:pt x="40410" y="491867"/>
                            <a:pt x="45195" y="496653"/>
                          </a:cubicBezTo>
                          <a:cubicBezTo>
                            <a:pt x="83479" y="515794"/>
                            <a:pt x="126548" y="525365"/>
                            <a:pt x="174402" y="534936"/>
                          </a:cubicBezTo>
                          <a:cubicBezTo>
                            <a:pt x="203114" y="539721"/>
                            <a:pt x="241398" y="549292"/>
                            <a:pt x="274896" y="549292"/>
                          </a:cubicBezTo>
                          <a:cubicBezTo>
                            <a:pt x="284466" y="549292"/>
                            <a:pt x="298823" y="549292"/>
                            <a:pt x="308393" y="549292"/>
                          </a:cubicBezTo>
                          <a:cubicBezTo>
                            <a:pt x="356248" y="544507"/>
                            <a:pt x="404102" y="525365"/>
                            <a:pt x="442385" y="506223"/>
                          </a:cubicBezTo>
                          <a:cubicBezTo>
                            <a:pt x="466312" y="496653"/>
                            <a:pt x="490239" y="482296"/>
                            <a:pt x="514167" y="467940"/>
                          </a:cubicBezTo>
                          <a:cubicBezTo>
                            <a:pt x="533309" y="458369"/>
                            <a:pt x="552450" y="448798"/>
                            <a:pt x="571591" y="439228"/>
                          </a:cubicBezTo>
                          <a:cubicBezTo>
                            <a:pt x="590734" y="429657"/>
                            <a:pt x="609875" y="420086"/>
                            <a:pt x="624231" y="410515"/>
                          </a:cubicBezTo>
                          <a:cubicBezTo>
                            <a:pt x="633802" y="405730"/>
                            <a:pt x="643373" y="400944"/>
                            <a:pt x="657729" y="400944"/>
                          </a:cubicBezTo>
                          <a:cubicBezTo>
                            <a:pt x="672085" y="400944"/>
                            <a:pt x="686442" y="405730"/>
                            <a:pt x="700798" y="410515"/>
                          </a:cubicBezTo>
                          <a:cubicBezTo>
                            <a:pt x="715154" y="415300"/>
                            <a:pt x="724725" y="415300"/>
                            <a:pt x="739081" y="415300"/>
                          </a:cubicBezTo>
                          <a:cubicBezTo>
                            <a:pt x="791721" y="420086"/>
                            <a:pt x="853931" y="400944"/>
                            <a:pt x="911356" y="367446"/>
                          </a:cubicBezTo>
                          <a:cubicBezTo>
                            <a:pt x="944854" y="348305"/>
                            <a:pt x="959211" y="314807"/>
                            <a:pt x="978352" y="281309"/>
                          </a:cubicBezTo>
                          <a:cubicBezTo>
                            <a:pt x="987923" y="262167"/>
                            <a:pt x="997494" y="243026"/>
                            <a:pt x="1007065" y="228669"/>
                          </a:cubicBezTo>
                          <a:cubicBezTo>
                            <a:pt x="1007065" y="223884"/>
                            <a:pt x="1011850" y="223884"/>
                            <a:pt x="1016635" y="219098"/>
                          </a:cubicBezTo>
                          <a:cubicBezTo>
                            <a:pt x="1021421" y="214313"/>
                            <a:pt x="1030992" y="204742"/>
                            <a:pt x="1030992" y="199957"/>
                          </a:cubicBezTo>
                          <a:cubicBezTo>
                            <a:pt x="1030992" y="199957"/>
                            <a:pt x="1030992" y="199957"/>
                            <a:pt x="1030992" y="195171"/>
                          </a:cubicBezTo>
                          <a:cubicBezTo>
                            <a:pt x="1045348" y="180815"/>
                            <a:pt x="1059705" y="161673"/>
                            <a:pt x="1059705" y="147317"/>
                          </a:cubicBezTo>
                          <a:cubicBezTo>
                            <a:pt x="1059705" y="137746"/>
                            <a:pt x="1054919" y="128175"/>
                            <a:pt x="1045348" y="123390"/>
                          </a:cubicBezTo>
                          <a:cubicBezTo>
                            <a:pt x="1040562" y="118605"/>
                            <a:pt x="1030992" y="118605"/>
                            <a:pt x="1021421" y="118605"/>
                          </a:cubicBezTo>
                          <a:cubicBezTo>
                            <a:pt x="1021421" y="118605"/>
                            <a:pt x="1016635" y="118605"/>
                            <a:pt x="1016635" y="113819"/>
                          </a:cubicBezTo>
                          <a:cubicBezTo>
                            <a:pt x="1011850" y="104248"/>
                            <a:pt x="1007065" y="99463"/>
                            <a:pt x="997494" y="99463"/>
                          </a:cubicBezTo>
                          <a:cubicBezTo>
                            <a:pt x="992708" y="99463"/>
                            <a:pt x="987923" y="99463"/>
                            <a:pt x="983138" y="99463"/>
                          </a:cubicBezTo>
                          <a:cubicBezTo>
                            <a:pt x="983138" y="99463"/>
                            <a:pt x="978352" y="99463"/>
                            <a:pt x="978352" y="99463"/>
                          </a:cubicBezTo>
                          <a:cubicBezTo>
                            <a:pt x="978352" y="99463"/>
                            <a:pt x="978352" y="94677"/>
                            <a:pt x="978352" y="94677"/>
                          </a:cubicBezTo>
                          <a:cubicBezTo>
                            <a:pt x="983138" y="85107"/>
                            <a:pt x="987923" y="80321"/>
                            <a:pt x="987923" y="70750"/>
                          </a:cubicBezTo>
                          <a:cubicBezTo>
                            <a:pt x="987923" y="65965"/>
                            <a:pt x="983138" y="51609"/>
                            <a:pt x="978352" y="46823"/>
                          </a:cubicBezTo>
                          <a:cubicBezTo>
                            <a:pt x="973567" y="42038"/>
                            <a:pt x="963996" y="42038"/>
                            <a:pt x="959211" y="42038"/>
                          </a:cubicBezTo>
                          <a:cubicBezTo>
                            <a:pt x="959211" y="42038"/>
                            <a:pt x="959211" y="42038"/>
                            <a:pt x="954425" y="42038"/>
                          </a:cubicBezTo>
                          <a:cubicBezTo>
                            <a:pt x="906571" y="42038"/>
                            <a:pt x="868288" y="80321"/>
                            <a:pt x="830004" y="113819"/>
                          </a:cubicBezTo>
                          <a:cubicBezTo>
                            <a:pt x="825219" y="118605"/>
                            <a:pt x="815648" y="128175"/>
                            <a:pt x="810862" y="132961"/>
                          </a:cubicBezTo>
                          <a:cubicBezTo>
                            <a:pt x="791721" y="147317"/>
                            <a:pt x="777365" y="156888"/>
                            <a:pt x="763008" y="161673"/>
                          </a:cubicBezTo>
                          <a:cubicBezTo>
                            <a:pt x="748652" y="166459"/>
                            <a:pt x="734296" y="166459"/>
                            <a:pt x="719940" y="171244"/>
                          </a:cubicBezTo>
                          <a:lnTo>
                            <a:pt x="715154" y="171244"/>
                          </a:lnTo>
                          <a:cubicBezTo>
                            <a:pt x="710369" y="171244"/>
                            <a:pt x="710369" y="171244"/>
                            <a:pt x="705583" y="171244"/>
                          </a:cubicBezTo>
                          <a:cubicBezTo>
                            <a:pt x="696013" y="176030"/>
                            <a:pt x="681656" y="176030"/>
                            <a:pt x="672085" y="171244"/>
                          </a:cubicBezTo>
                          <a:cubicBezTo>
                            <a:pt x="667300" y="166459"/>
                            <a:pt x="662515" y="166459"/>
                            <a:pt x="662515" y="161673"/>
                          </a:cubicBezTo>
                          <a:cubicBezTo>
                            <a:pt x="662515" y="152103"/>
                            <a:pt x="667300" y="142532"/>
                            <a:pt x="676871" y="132961"/>
                          </a:cubicBezTo>
                          <a:cubicBezTo>
                            <a:pt x="676871" y="132961"/>
                            <a:pt x="676871" y="132961"/>
                            <a:pt x="681656" y="128175"/>
                          </a:cubicBezTo>
                          <a:cubicBezTo>
                            <a:pt x="696013" y="109034"/>
                            <a:pt x="705583" y="94677"/>
                            <a:pt x="705583" y="75536"/>
                          </a:cubicBezTo>
                          <a:cubicBezTo>
                            <a:pt x="705583" y="61180"/>
                            <a:pt x="705583" y="42038"/>
                            <a:pt x="696013" y="27682"/>
                          </a:cubicBezTo>
                          <a:cubicBezTo>
                            <a:pt x="691227" y="22896"/>
                            <a:pt x="681656" y="13325"/>
                            <a:pt x="672085" y="13325"/>
                          </a:cubicBezTo>
                          <a:cubicBezTo>
                            <a:pt x="657729" y="8540"/>
                            <a:pt x="643373" y="13325"/>
                            <a:pt x="633802" y="27682"/>
                          </a:cubicBezTo>
                          <a:cubicBezTo>
                            <a:pt x="629017" y="37252"/>
                            <a:pt x="629017" y="42038"/>
                            <a:pt x="624231" y="51609"/>
                          </a:cubicBezTo>
                          <a:cubicBezTo>
                            <a:pt x="624231" y="61180"/>
                            <a:pt x="619446" y="65965"/>
                            <a:pt x="614661" y="75536"/>
                          </a:cubicBezTo>
                          <a:cubicBezTo>
                            <a:pt x="605090" y="89892"/>
                            <a:pt x="595519" y="104248"/>
                            <a:pt x="576377" y="118605"/>
                          </a:cubicBezTo>
                          <a:cubicBezTo>
                            <a:pt x="557236" y="132961"/>
                            <a:pt x="538094" y="147317"/>
                            <a:pt x="538094" y="171244"/>
                          </a:cubicBezTo>
                          <a:cubicBezTo>
                            <a:pt x="533309" y="190386"/>
                            <a:pt x="538094" y="219098"/>
                            <a:pt x="557236" y="233455"/>
                          </a:cubicBezTo>
                          <a:cubicBezTo>
                            <a:pt x="557236" y="233455"/>
                            <a:pt x="557236" y="238240"/>
                            <a:pt x="557236" y="238240"/>
                          </a:cubicBezTo>
                          <a:cubicBezTo>
                            <a:pt x="557236" y="238240"/>
                            <a:pt x="557236" y="243026"/>
                            <a:pt x="552450" y="243026"/>
                          </a:cubicBezTo>
                          <a:cubicBezTo>
                            <a:pt x="533309" y="243026"/>
                            <a:pt x="514167" y="252596"/>
                            <a:pt x="495025" y="257382"/>
                          </a:cubicBezTo>
                          <a:lnTo>
                            <a:pt x="495025" y="257382"/>
                          </a:lnTo>
                          <a:cubicBezTo>
                            <a:pt x="485454" y="262167"/>
                            <a:pt x="475883" y="262167"/>
                            <a:pt x="466312" y="266953"/>
                          </a:cubicBezTo>
                          <a:cubicBezTo>
                            <a:pt x="442385" y="276523"/>
                            <a:pt x="413673" y="286094"/>
                            <a:pt x="384960" y="295665"/>
                          </a:cubicBezTo>
                          <a:cubicBezTo>
                            <a:pt x="361033" y="305236"/>
                            <a:pt x="332321" y="319592"/>
                            <a:pt x="308393" y="338734"/>
                          </a:cubicBezTo>
                          <a:cubicBezTo>
                            <a:pt x="308393" y="338734"/>
                            <a:pt x="308393" y="338734"/>
                            <a:pt x="303608" y="338734"/>
                          </a:cubicBezTo>
                          <a:cubicBezTo>
                            <a:pt x="246184" y="338734"/>
                            <a:pt x="183973" y="333948"/>
                            <a:pt x="136119" y="290880"/>
                          </a:cubicBezTo>
                          <a:cubicBezTo>
                            <a:pt x="140904" y="290880"/>
                            <a:pt x="140904" y="290880"/>
                            <a:pt x="136119" y="290880"/>
                          </a:cubicBezTo>
                          <a:close/>
                        </a:path>
                      </a:pathLst>
                    </a:custGeom>
                    <a:solidFill>
                      <a:srgbClr val="D97E31"/>
                    </a:solidFill>
                    <a:ln w="47824" cap="flat">
                      <a:noFill/>
                      <a:prstDash val="solid"/>
                      <a:miter/>
                    </a:ln>
                  </p:spPr>
                  <p:txBody>
                    <a:bodyPr rtlCol="0" anchor="ctr"/>
                    <a:lstStyle/>
                    <a:p>
                      <a:endParaRPr lang="en-US"/>
                    </a:p>
                  </p:txBody>
                </p:sp>
              </p:grpSp>
              <p:grpSp>
                <p:nvGrpSpPr>
                  <p:cNvPr id="309" name="Graphic 3">
                    <a:extLst>
                      <a:ext uri="{FF2B5EF4-FFF2-40B4-BE49-F238E27FC236}">
                        <a16:creationId xmlns:a16="http://schemas.microsoft.com/office/drawing/2014/main" xmlns="" id="{2D741C8A-1D4A-417D-AABD-8CB6F64CB226}"/>
                      </a:ext>
                    </a:extLst>
                  </p:cNvPr>
                  <p:cNvGrpSpPr/>
                  <p:nvPr/>
                </p:nvGrpSpPr>
                <p:grpSpPr>
                  <a:xfrm>
                    <a:off x="11752052" y="7641766"/>
                    <a:ext cx="770452" cy="352924"/>
                    <a:chOff x="11752052" y="7641766"/>
                    <a:chExt cx="770452" cy="352924"/>
                  </a:xfrm>
                  <a:solidFill>
                    <a:srgbClr val="D97E31"/>
                  </a:solidFill>
                </p:grpSpPr>
                <p:sp>
                  <p:nvSpPr>
                    <p:cNvPr id="314" name="Freeform: Shape 313">
                      <a:extLst>
                        <a:ext uri="{FF2B5EF4-FFF2-40B4-BE49-F238E27FC236}">
                          <a16:creationId xmlns:a16="http://schemas.microsoft.com/office/drawing/2014/main" xmlns="" id="{0F20F631-8EB2-4A58-A582-EF749E657032}"/>
                        </a:ext>
                      </a:extLst>
                    </p:cNvPr>
                    <p:cNvSpPr/>
                    <p:nvPr/>
                  </p:nvSpPr>
                  <p:spPr>
                    <a:xfrm>
                      <a:off x="11752052" y="7865485"/>
                      <a:ext cx="116976" cy="88264"/>
                    </a:xfrm>
                    <a:custGeom>
                      <a:avLst/>
                      <a:gdLst>
                        <a:gd name="connsiteX0" fmla="*/ 114850 w 116976"/>
                        <a:gd name="connsiteY0" fmla="*/ 0 h 88264"/>
                        <a:gd name="connsiteX1" fmla="*/ 52640 w 116976"/>
                        <a:gd name="connsiteY1" fmla="*/ 33498 h 88264"/>
                        <a:gd name="connsiteX2" fmla="*/ 0 w 116976"/>
                        <a:gd name="connsiteY2" fmla="*/ 86137 h 88264"/>
                        <a:gd name="connsiteX3" fmla="*/ 0 w 116976"/>
                        <a:gd name="connsiteY3" fmla="*/ 86137 h 88264"/>
                        <a:gd name="connsiteX4" fmla="*/ 47854 w 116976"/>
                        <a:gd name="connsiteY4" fmla="*/ 43069 h 88264"/>
                        <a:gd name="connsiteX5" fmla="*/ 114850 w 116976"/>
                        <a:gd name="connsiteY5" fmla="*/ 0 h 88264"/>
                        <a:gd name="connsiteX6" fmla="*/ 114850 w 116976"/>
                        <a:gd name="connsiteY6" fmla="*/ 0 h 88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976" h="88264">
                          <a:moveTo>
                            <a:pt x="114850" y="0"/>
                          </a:moveTo>
                          <a:cubicBezTo>
                            <a:pt x="90923" y="9571"/>
                            <a:pt x="71781" y="19142"/>
                            <a:pt x="52640" y="33498"/>
                          </a:cubicBezTo>
                          <a:cubicBezTo>
                            <a:pt x="33498" y="47854"/>
                            <a:pt x="19141" y="66996"/>
                            <a:pt x="0" y="86137"/>
                          </a:cubicBezTo>
                          <a:cubicBezTo>
                            <a:pt x="0" y="86137"/>
                            <a:pt x="0" y="90923"/>
                            <a:pt x="0" y="86137"/>
                          </a:cubicBezTo>
                          <a:cubicBezTo>
                            <a:pt x="19141" y="71781"/>
                            <a:pt x="33498" y="57425"/>
                            <a:pt x="47854" y="43069"/>
                          </a:cubicBezTo>
                          <a:cubicBezTo>
                            <a:pt x="71781" y="28712"/>
                            <a:pt x="95708" y="19142"/>
                            <a:pt x="114850" y="0"/>
                          </a:cubicBezTo>
                          <a:cubicBezTo>
                            <a:pt x="119635" y="0"/>
                            <a:pt x="114850" y="0"/>
                            <a:pt x="114850" y="0"/>
                          </a:cubicBezTo>
                          <a:close/>
                        </a:path>
                      </a:pathLst>
                    </a:custGeom>
                    <a:solidFill>
                      <a:srgbClr val="D97E31"/>
                    </a:solidFill>
                    <a:ln w="47824" cap="flat">
                      <a:noFill/>
                      <a:prstDash val="solid"/>
                      <a:miter/>
                    </a:ln>
                  </p:spPr>
                  <p:txBody>
                    <a:bodyPr rtlCol="0" anchor="ctr"/>
                    <a:lstStyle/>
                    <a:p>
                      <a:endParaRPr lang="en-US"/>
                    </a:p>
                  </p:txBody>
                </p:sp>
                <p:sp>
                  <p:nvSpPr>
                    <p:cNvPr id="315" name="Freeform: Shape 314">
                      <a:extLst>
                        <a:ext uri="{FF2B5EF4-FFF2-40B4-BE49-F238E27FC236}">
                          <a16:creationId xmlns:a16="http://schemas.microsoft.com/office/drawing/2014/main" xmlns="" id="{F4279987-1958-413F-986C-7B6C2985F3C5}"/>
                        </a:ext>
                      </a:extLst>
                    </p:cNvPr>
                    <p:cNvSpPr/>
                    <p:nvPr/>
                  </p:nvSpPr>
                  <p:spPr>
                    <a:xfrm>
                      <a:off x="12099261" y="7937266"/>
                      <a:ext cx="125351" cy="57424"/>
                    </a:xfrm>
                    <a:custGeom>
                      <a:avLst/>
                      <a:gdLst>
                        <a:gd name="connsiteX0" fmla="*/ 121762 w 125351"/>
                        <a:gd name="connsiteY0" fmla="*/ 57425 h 57424"/>
                        <a:gd name="connsiteX1" fmla="*/ 2127 w 125351"/>
                        <a:gd name="connsiteY1" fmla="*/ 0 h 57424"/>
                        <a:gd name="connsiteX2" fmla="*/ 2127 w 125351"/>
                        <a:gd name="connsiteY2" fmla="*/ 0 h 57424"/>
                        <a:gd name="connsiteX3" fmla="*/ 121762 w 125351"/>
                        <a:gd name="connsiteY3" fmla="*/ 57425 h 57424"/>
                        <a:gd name="connsiteX4" fmla="*/ 121762 w 125351"/>
                        <a:gd name="connsiteY4" fmla="*/ 57425 h 57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351" h="57424">
                          <a:moveTo>
                            <a:pt x="121762" y="57425"/>
                          </a:moveTo>
                          <a:cubicBezTo>
                            <a:pt x="78693" y="47854"/>
                            <a:pt x="35625" y="33498"/>
                            <a:pt x="2127" y="0"/>
                          </a:cubicBezTo>
                          <a:cubicBezTo>
                            <a:pt x="2127" y="0"/>
                            <a:pt x="-2659" y="0"/>
                            <a:pt x="2127" y="0"/>
                          </a:cubicBezTo>
                          <a:cubicBezTo>
                            <a:pt x="26054" y="38283"/>
                            <a:pt x="83479" y="57425"/>
                            <a:pt x="121762" y="57425"/>
                          </a:cubicBezTo>
                          <a:cubicBezTo>
                            <a:pt x="126547" y="57425"/>
                            <a:pt x="126547" y="57425"/>
                            <a:pt x="121762" y="57425"/>
                          </a:cubicBezTo>
                          <a:close/>
                        </a:path>
                      </a:pathLst>
                    </a:custGeom>
                    <a:solidFill>
                      <a:srgbClr val="D97E31"/>
                    </a:solidFill>
                    <a:ln w="47824" cap="flat">
                      <a:noFill/>
                      <a:prstDash val="solid"/>
                      <a:miter/>
                    </a:ln>
                  </p:spPr>
                  <p:txBody>
                    <a:bodyPr rtlCol="0" anchor="ctr"/>
                    <a:lstStyle/>
                    <a:p>
                      <a:endParaRPr lang="en-US"/>
                    </a:p>
                  </p:txBody>
                </p:sp>
                <p:sp>
                  <p:nvSpPr>
                    <p:cNvPr id="316" name="Freeform: Shape 315">
                      <a:extLst>
                        <a:ext uri="{FF2B5EF4-FFF2-40B4-BE49-F238E27FC236}">
                          <a16:creationId xmlns:a16="http://schemas.microsoft.com/office/drawing/2014/main" xmlns="" id="{5428DC69-683B-4E6A-87CF-C01894DCD58B}"/>
                        </a:ext>
                      </a:extLst>
                    </p:cNvPr>
                    <p:cNvSpPr/>
                    <p:nvPr/>
                  </p:nvSpPr>
                  <p:spPr>
                    <a:xfrm>
                      <a:off x="12149242" y="7859944"/>
                      <a:ext cx="153133" cy="42627"/>
                    </a:xfrm>
                    <a:custGeom>
                      <a:avLst/>
                      <a:gdLst>
                        <a:gd name="connsiteX0" fmla="*/ 153133 w 153133"/>
                        <a:gd name="connsiteY0" fmla="*/ 39039 h 42627"/>
                        <a:gd name="connsiteX1" fmla="*/ 71781 w 153133"/>
                        <a:gd name="connsiteY1" fmla="*/ 755 h 42627"/>
                        <a:gd name="connsiteX2" fmla="*/ 0 w 153133"/>
                        <a:gd name="connsiteY2" fmla="*/ 24682 h 42627"/>
                        <a:gd name="connsiteX3" fmla="*/ 0 w 153133"/>
                        <a:gd name="connsiteY3" fmla="*/ 29468 h 42627"/>
                        <a:gd name="connsiteX4" fmla="*/ 71781 w 153133"/>
                        <a:gd name="connsiteY4" fmla="*/ 10326 h 42627"/>
                        <a:gd name="connsiteX5" fmla="*/ 114850 w 153133"/>
                        <a:gd name="connsiteY5" fmla="*/ 29468 h 42627"/>
                        <a:gd name="connsiteX6" fmla="*/ 153133 w 153133"/>
                        <a:gd name="connsiteY6" fmla="*/ 39039 h 42627"/>
                        <a:gd name="connsiteX7" fmla="*/ 153133 w 153133"/>
                        <a:gd name="connsiteY7" fmla="*/ 39039 h 42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3133" h="42627">
                          <a:moveTo>
                            <a:pt x="153133" y="39039"/>
                          </a:moveTo>
                          <a:cubicBezTo>
                            <a:pt x="129206" y="24682"/>
                            <a:pt x="100493" y="5541"/>
                            <a:pt x="71781" y="755"/>
                          </a:cubicBezTo>
                          <a:cubicBezTo>
                            <a:pt x="47854" y="-4030"/>
                            <a:pt x="23927" y="15112"/>
                            <a:pt x="0" y="24682"/>
                          </a:cubicBezTo>
                          <a:cubicBezTo>
                            <a:pt x="0" y="24682"/>
                            <a:pt x="0" y="29468"/>
                            <a:pt x="0" y="29468"/>
                          </a:cubicBezTo>
                          <a:cubicBezTo>
                            <a:pt x="23927" y="24682"/>
                            <a:pt x="43068" y="10326"/>
                            <a:pt x="71781" y="10326"/>
                          </a:cubicBezTo>
                          <a:cubicBezTo>
                            <a:pt x="86138" y="10326"/>
                            <a:pt x="100493" y="19897"/>
                            <a:pt x="114850" y="29468"/>
                          </a:cubicBezTo>
                          <a:cubicBezTo>
                            <a:pt x="124420" y="34253"/>
                            <a:pt x="133992" y="39039"/>
                            <a:pt x="153133" y="39039"/>
                          </a:cubicBezTo>
                          <a:cubicBezTo>
                            <a:pt x="153133" y="43824"/>
                            <a:pt x="153133" y="43824"/>
                            <a:pt x="153133" y="39039"/>
                          </a:cubicBezTo>
                          <a:close/>
                        </a:path>
                      </a:pathLst>
                    </a:custGeom>
                    <a:solidFill>
                      <a:srgbClr val="D97E31"/>
                    </a:solidFill>
                    <a:ln w="47824" cap="flat">
                      <a:noFill/>
                      <a:prstDash val="solid"/>
                      <a:miter/>
                    </a:ln>
                  </p:spPr>
                  <p:txBody>
                    <a:bodyPr rtlCol="0" anchor="ctr"/>
                    <a:lstStyle/>
                    <a:p>
                      <a:endParaRPr lang="en-US"/>
                    </a:p>
                  </p:txBody>
                </p:sp>
                <p:sp>
                  <p:nvSpPr>
                    <p:cNvPr id="317" name="Freeform: Shape 316">
                      <a:extLst>
                        <a:ext uri="{FF2B5EF4-FFF2-40B4-BE49-F238E27FC236}">
                          <a16:creationId xmlns:a16="http://schemas.microsoft.com/office/drawing/2014/main" xmlns="" id="{0F21B2DC-3A4E-4B18-A3C3-DE3C5814BB94}"/>
                        </a:ext>
                      </a:extLst>
                    </p:cNvPr>
                    <p:cNvSpPr/>
                    <p:nvPr/>
                  </p:nvSpPr>
                  <p:spPr>
                    <a:xfrm>
                      <a:off x="12144456" y="7681512"/>
                      <a:ext cx="43069" cy="131333"/>
                    </a:xfrm>
                    <a:custGeom>
                      <a:avLst/>
                      <a:gdLst>
                        <a:gd name="connsiteX0" fmla="*/ 43069 w 43069"/>
                        <a:gd name="connsiteY0" fmla="*/ 2127 h 131333"/>
                        <a:gd name="connsiteX1" fmla="*/ 43069 w 43069"/>
                        <a:gd name="connsiteY1" fmla="*/ 2127 h 131333"/>
                        <a:gd name="connsiteX2" fmla="*/ 4786 w 43069"/>
                        <a:gd name="connsiteY2" fmla="*/ 45196 h 131333"/>
                        <a:gd name="connsiteX3" fmla="*/ 9571 w 43069"/>
                        <a:gd name="connsiteY3" fmla="*/ 64337 h 131333"/>
                        <a:gd name="connsiteX4" fmla="*/ 0 w 43069"/>
                        <a:gd name="connsiteY4" fmla="*/ 126548 h 131333"/>
                        <a:gd name="connsiteX5" fmla="*/ 4786 w 43069"/>
                        <a:gd name="connsiteY5" fmla="*/ 131333 h 131333"/>
                        <a:gd name="connsiteX6" fmla="*/ 28713 w 43069"/>
                        <a:gd name="connsiteY6" fmla="*/ 78694 h 131333"/>
                        <a:gd name="connsiteX7" fmla="*/ 23927 w 43069"/>
                        <a:gd name="connsiteY7" fmla="*/ 30839 h 131333"/>
                        <a:gd name="connsiteX8" fmla="*/ 43069 w 43069"/>
                        <a:gd name="connsiteY8" fmla="*/ 2127 h 13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069" h="131333">
                          <a:moveTo>
                            <a:pt x="43069" y="2127"/>
                          </a:moveTo>
                          <a:cubicBezTo>
                            <a:pt x="43069" y="2127"/>
                            <a:pt x="38283" y="-2659"/>
                            <a:pt x="43069" y="2127"/>
                          </a:cubicBezTo>
                          <a:cubicBezTo>
                            <a:pt x="33498" y="11698"/>
                            <a:pt x="4786" y="30839"/>
                            <a:pt x="4786" y="45196"/>
                          </a:cubicBezTo>
                          <a:cubicBezTo>
                            <a:pt x="4786" y="54767"/>
                            <a:pt x="9571" y="59552"/>
                            <a:pt x="9571" y="64337"/>
                          </a:cubicBezTo>
                          <a:cubicBezTo>
                            <a:pt x="23927" y="88264"/>
                            <a:pt x="14356" y="107406"/>
                            <a:pt x="0" y="126548"/>
                          </a:cubicBezTo>
                          <a:cubicBezTo>
                            <a:pt x="0" y="126548"/>
                            <a:pt x="0" y="131333"/>
                            <a:pt x="4786" y="131333"/>
                          </a:cubicBezTo>
                          <a:cubicBezTo>
                            <a:pt x="19142" y="116977"/>
                            <a:pt x="28713" y="102621"/>
                            <a:pt x="28713" y="78694"/>
                          </a:cubicBezTo>
                          <a:cubicBezTo>
                            <a:pt x="28713" y="64337"/>
                            <a:pt x="4786" y="54767"/>
                            <a:pt x="23927" y="30839"/>
                          </a:cubicBezTo>
                          <a:cubicBezTo>
                            <a:pt x="28713" y="21269"/>
                            <a:pt x="33498" y="11698"/>
                            <a:pt x="43069" y="2127"/>
                          </a:cubicBezTo>
                          <a:close/>
                        </a:path>
                      </a:pathLst>
                    </a:custGeom>
                    <a:solidFill>
                      <a:srgbClr val="D97E31"/>
                    </a:solidFill>
                    <a:ln w="47824" cap="flat">
                      <a:noFill/>
                      <a:prstDash val="solid"/>
                      <a:miter/>
                    </a:ln>
                  </p:spPr>
                  <p:txBody>
                    <a:bodyPr rtlCol="0" anchor="ctr"/>
                    <a:lstStyle/>
                    <a:p>
                      <a:endParaRPr lang="en-US"/>
                    </a:p>
                  </p:txBody>
                </p:sp>
                <p:sp>
                  <p:nvSpPr>
                    <p:cNvPr id="318" name="Freeform: Shape 317">
                      <a:extLst>
                        <a:ext uri="{FF2B5EF4-FFF2-40B4-BE49-F238E27FC236}">
                          <a16:creationId xmlns:a16="http://schemas.microsoft.com/office/drawing/2014/main" xmlns="" id="{A52D0BD1-4FA4-446D-BA1E-FC398B09742A}"/>
                        </a:ext>
                      </a:extLst>
                    </p:cNvPr>
                    <p:cNvSpPr/>
                    <p:nvPr/>
                  </p:nvSpPr>
                  <p:spPr>
                    <a:xfrm>
                      <a:off x="12161471" y="7817630"/>
                      <a:ext cx="16482" cy="19141"/>
                    </a:xfrm>
                    <a:custGeom>
                      <a:avLst/>
                      <a:gdLst>
                        <a:gd name="connsiteX0" fmla="*/ 2127 w 16482"/>
                        <a:gd name="connsiteY0" fmla="*/ 0 h 19141"/>
                        <a:gd name="connsiteX1" fmla="*/ 2127 w 16482"/>
                        <a:gd name="connsiteY1" fmla="*/ 0 h 19141"/>
                        <a:gd name="connsiteX2" fmla="*/ 11698 w 16482"/>
                        <a:gd name="connsiteY2" fmla="*/ 19142 h 19141"/>
                        <a:gd name="connsiteX3" fmla="*/ 16483 w 16482"/>
                        <a:gd name="connsiteY3" fmla="*/ 19142 h 19141"/>
                        <a:gd name="connsiteX4" fmla="*/ 2127 w 16482"/>
                        <a:gd name="connsiteY4" fmla="*/ 0 h 19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82" h="19141">
                          <a:moveTo>
                            <a:pt x="2127" y="0"/>
                          </a:moveTo>
                          <a:cubicBezTo>
                            <a:pt x="2127" y="0"/>
                            <a:pt x="-2659" y="0"/>
                            <a:pt x="2127" y="0"/>
                          </a:cubicBezTo>
                          <a:cubicBezTo>
                            <a:pt x="2127" y="9571"/>
                            <a:pt x="6912" y="14356"/>
                            <a:pt x="11698" y="19142"/>
                          </a:cubicBezTo>
                          <a:cubicBezTo>
                            <a:pt x="11698" y="19142"/>
                            <a:pt x="16483" y="19142"/>
                            <a:pt x="16483" y="19142"/>
                          </a:cubicBezTo>
                          <a:cubicBezTo>
                            <a:pt x="11698" y="9571"/>
                            <a:pt x="6912" y="4785"/>
                            <a:pt x="2127" y="0"/>
                          </a:cubicBezTo>
                          <a:close/>
                        </a:path>
                      </a:pathLst>
                    </a:custGeom>
                    <a:solidFill>
                      <a:srgbClr val="D97E31"/>
                    </a:solidFill>
                    <a:ln w="47824" cap="flat">
                      <a:noFill/>
                      <a:prstDash val="solid"/>
                      <a:miter/>
                    </a:ln>
                  </p:spPr>
                  <p:txBody>
                    <a:bodyPr rtlCol="0" anchor="ctr"/>
                    <a:lstStyle/>
                    <a:p>
                      <a:endParaRPr lang="en-US"/>
                    </a:p>
                  </p:txBody>
                </p:sp>
                <p:sp>
                  <p:nvSpPr>
                    <p:cNvPr id="319" name="Freeform: Shape 318">
                      <a:extLst>
                        <a:ext uri="{FF2B5EF4-FFF2-40B4-BE49-F238E27FC236}">
                          <a16:creationId xmlns:a16="http://schemas.microsoft.com/office/drawing/2014/main" xmlns="" id="{B423156E-03E9-4B7F-860B-DA4803A7CF01}"/>
                        </a:ext>
                      </a:extLst>
                    </p:cNvPr>
                    <p:cNvSpPr/>
                    <p:nvPr/>
                  </p:nvSpPr>
                  <p:spPr>
                    <a:xfrm>
                      <a:off x="12238038" y="7641766"/>
                      <a:ext cx="232765" cy="238074"/>
                    </a:xfrm>
                    <a:custGeom>
                      <a:avLst/>
                      <a:gdLst>
                        <a:gd name="connsiteX0" fmla="*/ 231827 w 232765"/>
                        <a:gd name="connsiteY0" fmla="*/ 3589 h 238074"/>
                        <a:gd name="connsiteX1" fmla="*/ 174402 w 232765"/>
                        <a:gd name="connsiteY1" fmla="*/ 41872 h 238074"/>
                        <a:gd name="connsiteX2" fmla="*/ 126548 w 232765"/>
                        <a:gd name="connsiteY2" fmla="*/ 65799 h 238074"/>
                        <a:gd name="connsiteX3" fmla="*/ 78694 w 232765"/>
                        <a:gd name="connsiteY3" fmla="*/ 118439 h 238074"/>
                        <a:gd name="connsiteX4" fmla="*/ 11697 w 232765"/>
                        <a:gd name="connsiteY4" fmla="*/ 142366 h 238074"/>
                        <a:gd name="connsiteX5" fmla="*/ 2127 w 232765"/>
                        <a:gd name="connsiteY5" fmla="*/ 137581 h 238074"/>
                        <a:gd name="connsiteX6" fmla="*/ 2127 w 232765"/>
                        <a:gd name="connsiteY6" fmla="*/ 137581 h 238074"/>
                        <a:gd name="connsiteX7" fmla="*/ 49981 w 232765"/>
                        <a:gd name="connsiteY7" fmla="*/ 185435 h 238074"/>
                        <a:gd name="connsiteX8" fmla="*/ 83479 w 232765"/>
                        <a:gd name="connsiteY8" fmla="*/ 238074 h 238074"/>
                        <a:gd name="connsiteX9" fmla="*/ 88264 w 232765"/>
                        <a:gd name="connsiteY9" fmla="*/ 238074 h 238074"/>
                        <a:gd name="connsiteX10" fmla="*/ 69123 w 232765"/>
                        <a:gd name="connsiteY10" fmla="*/ 195006 h 238074"/>
                        <a:gd name="connsiteX11" fmla="*/ 126548 w 232765"/>
                        <a:gd name="connsiteY11" fmla="*/ 175864 h 238074"/>
                        <a:gd name="connsiteX12" fmla="*/ 126548 w 232765"/>
                        <a:gd name="connsiteY12" fmla="*/ 171079 h 238074"/>
                        <a:gd name="connsiteX13" fmla="*/ 64337 w 232765"/>
                        <a:gd name="connsiteY13" fmla="*/ 190220 h 238074"/>
                        <a:gd name="connsiteX14" fmla="*/ 21269 w 232765"/>
                        <a:gd name="connsiteY14" fmla="*/ 151937 h 238074"/>
                        <a:gd name="connsiteX15" fmla="*/ 69123 w 232765"/>
                        <a:gd name="connsiteY15" fmla="*/ 137581 h 238074"/>
                        <a:gd name="connsiteX16" fmla="*/ 121762 w 232765"/>
                        <a:gd name="connsiteY16" fmla="*/ 89726 h 238074"/>
                        <a:gd name="connsiteX17" fmla="*/ 207900 w 232765"/>
                        <a:gd name="connsiteY17" fmla="*/ 41872 h 238074"/>
                        <a:gd name="connsiteX18" fmla="*/ 231827 w 232765"/>
                        <a:gd name="connsiteY18" fmla="*/ 3589 h 238074"/>
                        <a:gd name="connsiteX19" fmla="*/ 231827 w 232765"/>
                        <a:gd name="connsiteY19" fmla="*/ 3589 h 2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2765" h="238074">
                          <a:moveTo>
                            <a:pt x="231827" y="3589"/>
                          </a:moveTo>
                          <a:cubicBezTo>
                            <a:pt x="217470" y="27516"/>
                            <a:pt x="198329" y="32302"/>
                            <a:pt x="174402" y="41872"/>
                          </a:cubicBezTo>
                          <a:cubicBezTo>
                            <a:pt x="160046" y="46658"/>
                            <a:pt x="140904" y="56229"/>
                            <a:pt x="126548" y="65799"/>
                          </a:cubicBezTo>
                          <a:cubicBezTo>
                            <a:pt x="107406" y="80156"/>
                            <a:pt x="97835" y="104083"/>
                            <a:pt x="78694" y="118439"/>
                          </a:cubicBezTo>
                          <a:cubicBezTo>
                            <a:pt x="59552" y="132795"/>
                            <a:pt x="35624" y="142366"/>
                            <a:pt x="11697" y="142366"/>
                          </a:cubicBezTo>
                          <a:cubicBezTo>
                            <a:pt x="11697" y="142366"/>
                            <a:pt x="2127" y="142366"/>
                            <a:pt x="2127" y="137581"/>
                          </a:cubicBezTo>
                          <a:cubicBezTo>
                            <a:pt x="2127" y="137581"/>
                            <a:pt x="-2658" y="137581"/>
                            <a:pt x="2127" y="137581"/>
                          </a:cubicBezTo>
                          <a:cubicBezTo>
                            <a:pt x="16483" y="151937"/>
                            <a:pt x="35624" y="166293"/>
                            <a:pt x="49981" y="185435"/>
                          </a:cubicBezTo>
                          <a:cubicBezTo>
                            <a:pt x="64337" y="199791"/>
                            <a:pt x="69123" y="218933"/>
                            <a:pt x="83479" y="238074"/>
                          </a:cubicBezTo>
                          <a:cubicBezTo>
                            <a:pt x="83479" y="238074"/>
                            <a:pt x="88264" y="238074"/>
                            <a:pt x="88264" y="238074"/>
                          </a:cubicBezTo>
                          <a:cubicBezTo>
                            <a:pt x="83479" y="223718"/>
                            <a:pt x="78694" y="209362"/>
                            <a:pt x="69123" y="195006"/>
                          </a:cubicBezTo>
                          <a:cubicBezTo>
                            <a:pt x="88264" y="199791"/>
                            <a:pt x="112191" y="190220"/>
                            <a:pt x="126548" y="175864"/>
                          </a:cubicBezTo>
                          <a:cubicBezTo>
                            <a:pt x="126548" y="175864"/>
                            <a:pt x="126548" y="171079"/>
                            <a:pt x="126548" y="171079"/>
                          </a:cubicBezTo>
                          <a:cubicBezTo>
                            <a:pt x="107406" y="175864"/>
                            <a:pt x="88264" y="190220"/>
                            <a:pt x="64337" y="190220"/>
                          </a:cubicBezTo>
                          <a:cubicBezTo>
                            <a:pt x="54767" y="175864"/>
                            <a:pt x="35624" y="161508"/>
                            <a:pt x="21269" y="151937"/>
                          </a:cubicBezTo>
                          <a:cubicBezTo>
                            <a:pt x="35624" y="156722"/>
                            <a:pt x="54767" y="142366"/>
                            <a:pt x="69123" y="137581"/>
                          </a:cubicBezTo>
                          <a:cubicBezTo>
                            <a:pt x="93050" y="128010"/>
                            <a:pt x="107406" y="108868"/>
                            <a:pt x="121762" y="89726"/>
                          </a:cubicBezTo>
                          <a:cubicBezTo>
                            <a:pt x="145689" y="61014"/>
                            <a:pt x="174402" y="56229"/>
                            <a:pt x="207900" y="41872"/>
                          </a:cubicBezTo>
                          <a:cubicBezTo>
                            <a:pt x="222256" y="32302"/>
                            <a:pt x="236613" y="17945"/>
                            <a:pt x="231827" y="3589"/>
                          </a:cubicBezTo>
                          <a:cubicBezTo>
                            <a:pt x="231827" y="-1196"/>
                            <a:pt x="231827" y="-1196"/>
                            <a:pt x="231827" y="3589"/>
                          </a:cubicBezTo>
                          <a:close/>
                        </a:path>
                      </a:pathLst>
                    </a:custGeom>
                    <a:solidFill>
                      <a:srgbClr val="D97E31"/>
                    </a:solidFill>
                    <a:ln w="47824" cap="flat">
                      <a:noFill/>
                      <a:prstDash val="solid"/>
                      <a:miter/>
                    </a:ln>
                  </p:spPr>
                  <p:txBody>
                    <a:bodyPr rtlCol="0" anchor="ctr"/>
                    <a:lstStyle/>
                    <a:p>
                      <a:endParaRPr lang="en-US"/>
                    </a:p>
                  </p:txBody>
                </p:sp>
                <p:sp>
                  <p:nvSpPr>
                    <p:cNvPr id="320" name="Freeform: Shape 319">
                      <a:extLst>
                        <a:ext uri="{FF2B5EF4-FFF2-40B4-BE49-F238E27FC236}">
                          <a16:creationId xmlns:a16="http://schemas.microsoft.com/office/drawing/2014/main" xmlns="" id="{C2F50DE9-CED0-4192-A238-19F427AD4E54}"/>
                        </a:ext>
                      </a:extLst>
                    </p:cNvPr>
                    <p:cNvSpPr/>
                    <p:nvPr/>
                  </p:nvSpPr>
                  <p:spPr>
                    <a:xfrm>
                      <a:off x="12331088" y="7743477"/>
                      <a:ext cx="191416" cy="143276"/>
                    </a:xfrm>
                    <a:custGeom>
                      <a:avLst/>
                      <a:gdLst>
                        <a:gd name="connsiteX0" fmla="*/ 191417 w 191416"/>
                        <a:gd name="connsiteY0" fmla="*/ 26300 h 143276"/>
                        <a:gd name="connsiteX1" fmla="*/ 133991 w 191416"/>
                        <a:gd name="connsiteY1" fmla="*/ 2372 h 143276"/>
                        <a:gd name="connsiteX2" fmla="*/ 71781 w 191416"/>
                        <a:gd name="connsiteY2" fmla="*/ 74154 h 143276"/>
                        <a:gd name="connsiteX3" fmla="*/ 28712 w 191416"/>
                        <a:gd name="connsiteY3" fmla="*/ 122008 h 143276"/>
                        <a:gd name="connsiteX4" fmla="*/ 0 w 191416"/>
                        <a:gd name="connsiteY4" fmla="*/ 141149 h 143276"/>
                        <a:gd name="connsiteX5" fmla="*/ 4785 w 191416"/>
                        <a:gd name="connsiteY5" fmla="*/ 141149 h 143276"/>
                        <a:gd name="connsiteX6" fmla="*/ 4785 w 191416"/>
                        <a:gd name="connsiteY6" fmla="*/ 141149 h 143276"/>
                        <a:gd name="connsiteX7" fmla="*/ 4785 w 191416"/>
                        <a:gd name="connsiteY7" fmla="*/ 141149 h 143276"/>
                        <a:gd name="connsiteX8" fmla="*/ 33498 w 191416"/>
                        <a:gd name="connsiteY8" fmla="*/ 136364 h 143276"/>
                        <a:gd name="connsiteX9" fmla="*/ 47854 w 191416"/>
                        <a:gd name="connsiteY9" fmla="*/ 136364 h 143276"/>
                        <a:gd name="connsiteX10" fmla="*/ 62210 w 191416"/>
                        <a:gd name="connsiteY10" fmla="*/ 126793 h 143276"/>
                        <a:gd name="connsiteX11" fmla="*/ 95708 w 191416"/>
                        <a:gd name="connsiteY11" fmla="*/ 55012 h 143276"/>
                        <a:gd name="connsiteX12" fmla="*/ 133991 w 191416"/>
                        <a:gd name="connsiteY12" fmla="*/ 16729 h 143276"/>
                        <a:gd name="connsiteX13" fmla="*/ 177060 w 191416"/>
                        <a:gd name="connsiteY13" fmla="*/ 50227 h 143276"/>
                        <a:gd name="connsiteX14" fmla="*/ 153133 w 191416"/>
                        <a:gd name="connsiteY14" fmla="*/ 78939 h 143276"/>
                        <a:gd name="connsiteX15" fmla="*/ 138777 w 191416"/>
                        <a:gd name="connsiteY15" fmla="*/ 107651 h 143276"/>
                        <a:gd name="connsiteX16" fmla="*/ 143563 w 191416"/>
                        <a:gd name="connsiteY16" fmla="*/ 107651 h 143276"/>
                        <a:gd name="connsiteX17" fmla="*/ 177060 w 191416"/>
                        <a:gd name="connsiteY17" fmla="*/ 64583 h 143276"/>
                        <a:gd name="connsiteX18" fmla="*/ 191417 w 191416"/>
                        <a:gd name="connsiteY18" fmla="*/ 26300 h 14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1416" h="143276">
                          <a:moveTo>
                            <a:pt x="191417" y="26300"/>
                          </a:moveTo>
                          <a:cubicBezTo>
                            <a:pt x="181845" y="-2413"/>
                            <a:pt x="157918" y="-2413"/>
                            <a:pt x="133991" y="2372"/>
                          </a:cubicBezTo>
                          <a:cubicBezTo>
                            <a:pt x="100493" y="11943"/>
                            <a:pt x="86137" y="45441"/>
                            <a:pt x="71781" y="74154"/>
                          </a:cubicBezTo>
                          <a:cubicBezTo>
                            <a:pt x="62210" y="98081"/>
                            <a:pt x="57425" y="122008"/>
                            <a:pt x="28712" y="122008"/>
                          </a:cubicBezTo>
                          <a:cubicBezTo>
                            <a:pt x="14356" y="122008"/>
                            <a:pt x="4785" y="126793"/>
                            <a:pt x="0" y="141149"/>
                          </a:cubicBezTo>
                          <a:cubicBezTo>
                            <a:pt x="0" y="141149"/>
                            <a:pt x="0" y="145935"/>
                            <a:pt x="4785" y="141149"/>
                          </a:cubicBezTo>
                          <a:cubicBezTo>
                            <a:pt x="4785" y="141149"/>
                            <a:pt x="4785" y="141149"/>
                            <a:pt x="4785" y="141149"/>
                          </a:cubicBezTo>
                          <a:cubicBezTo>
                            <a:pt x="4785" y="141149"/>
                            <a:pt x="4785" y="141149"/>
                            <a:pt x="4785" y="141149"/>
                          </a:cubicBezTo>
                          <a:cubicBezTo>
                            <a:pt x="14356" y="141149"/>
                            <a:pt x="23927" y="136364"/>
                            <a:pt x="33498" y="136364"/>
                          </a:cubicBezTo>
                          <a:cubicBezTo>
                            <a:pt x="38283" y="136364"/>
                            <a:pt x="38283" y="136364"/>
                            <a:pt x="47854" y="136364"/>
                          </a:cubicBezTo>
                          <a:cubicBezTo>
                            <a:pt x="52639" y="136364"/>
                            <a:pt x="62210" y="131579"/>
                            <a:pt x="62210" y="126793"/>
                          </a:cubicBezTo>
                          <a:cubicBezTo>
                            <a:pt x="76566" y="107651"/>
                            <a:pt x="81352" y="78939"/>
                            <a:pt x="95708" y="55012"/>
                          </a:cubicBezTo>
                          <a:cubicBezTo>
                            <a:pt x="105279" y="40656"/>
                            <a:pt x="114850" y="26300"/>
                            <a:pt x="133991" y="16729"/>
                          </a:cubicBezTo>
                          <a:cubicBezTo>
                            <a:pt x="153133" y="7158"/>
                            <a:pt x="200987" y="11943"/>
                            <a:pt x="177060" y="50227"/>
                          </a:cubicBezTo>
                          <a:cubicBezTo>
                            <a:pt x="172275" y="59797"/>
                            <a:pt x="157918" y="69368"/>
                            <a:pt x="153133" y="78939"/>
                          </a:cubicBezTo>
                          <a:cubicBezTo>
                            <a:pt x="148348" y="88510"/>
                            <a:pt x="143563" y="98081"/>
                            <a:pt x="138777" y="107651"/>
                          </a:cubicBezTo>
                          <a:cubicBezTo>
                            <a:pt x="138777" y="112437"/>
                            <a:pt x="143563" y="112437"/>
                            <a:pt x="143563" y="107651"/>
                          </a:cubicBezTo>
                          <a:cubicBezTo>
                            <a:pt x="153133" y="88510"/>
                            <a:pt x="162704" y="78939"/>
                            <a:pt x="177060" y="64583"/>
                          </a:cubicBezTo>
                          <a:cubicBezTo>
                            <a:pt x="181845" y="50227"/>
                            <a:pt x="191417" y="35870"/>
                            <a:pt x="191417" y="26300"/>
                          </a:cubicBezTo>
                          <a:close/>
                        </a:path>
                      </a:pathLst>
                    </a:custGeom>
                    <a:solidFill>
                      <a:srgbClr val="D97E31"/>
                    </a:solidFill>
                    <a:ln w="47824" cap="flat">
                      <a:noFill/>
                      <a:prstDash val="solid"/>
                      <a:miter/>
                    </a:ln>
                  </p:spPr>
                  <p:txBody>
                    <a:bodyPr rtlCol="0" anchor="ctr"/>
                    <a:lstStyle/>
                    <a:p>
                      <a:endParaRPr lang="en-US"/>
                    </a:p>
                  </p:txBody>
                </p:sp>
                <p:sp>
                  <p:nvSpPr>
                    <p:cNvPr id="321" name="Freeform: Shape 320">
                      <a:extLst>
                        <a:ext uri="{FF2B5EF4-FFF2-40B4-BE49-F238E27FC236}">
                          <a16:creationId xmlns:a16="http://schemas.microsoft.com/office/drawing/2014/main" xmlns="" id="{666FE785-729B-4764-962E-D5A5F382F962}"/>
                        </a:ext>
                      </a:extLst>
                    </p:cNvPr>
                    <p:cNvSpPr/>
                    <p:nvPr/>
                  </p:nvSpPr>
                  <p:spPr>
                    <a:xfrm>
                      <a:off x="12378942" y="7686968"/>
                      <a:ext cx="143562" cy="118433"/>
                    </a:xfrm>
                    <a:custGeom>
                      <a:avLst/>
                      <a:gdLst>
                        <a:gd name="connsiteX0" fmla="*/ 143563 w 143562"/>
                        <a:gd name="connsiteY0" fmla="*/ 1456 h 118433"/>
                        <a:gd name="connsiteX1" fmla="*/ 0 w 143562"/>
                        <a:gd name="connsiteY1" fmla="*/ 116306 h 118433"/>
                        <a:gd name="connsiteX2" fmla="*/ 0 w 143562"/>
                        <a:gd name="connsiteY2" fmla="*/ 116306 h 118433"/>
                        <a:gd name="connsiteX3" fmla="*/ 52639 w 143562"/>
                        <a:gd name="connsiteY3" fmla="*/ 63667 h 118433"/>
                        <a:gd name="connsiteX4" fmla="*/ 143563 w 143562"/>
                        <a:gd name="connsiteY4" fmla="*/ 1456 h 118433"/>
                        <a:gd name="connsiteX5" fmla="*/ 143563 w 143562"/>
                        <a:gd name="connsiteY5" fmla="*/ 1456 h 11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562" h="118433">
                          <a:moveTo>
                            <a:pt x="143563" y="1456"/>
                          </a:moveTo>
                          <a:cubicBezTo>
                            <a:pt x="71781" y="-12900"/>
                            <a:pt x="47854" y="82808"/>
                            <a:pt x="0" y="116306"/>
                          </a:cubicBezTo>
                          <a:cubicBezTo>
                            <a:pt x="0" y="116306"/>
                            <a:pt x="0" y="121092"/>
                            <a:pt x="0" y="116306"/>
                          </a:cubicBezTo>
                          <a:cubicBezTo>
                            <a:pt x="23927" y="111521"/>
                            <a:pt x="38283" y="82808"/>
                            <a:pt x="52639" y="63667"/>
                          </a:cubicBezTo>
                          <a:cubicBezTo>
                            <a:pt x="76566" y="39740"/>
                            <a:pt x="100493" y="-3329"/>
                            <a:pt x="143563" y="1456"/>
                          </a:cubicBezTo>
                          <a:cubicBezTo>
                            <a:pt x="143563" y="1456"/>
                            <a:pt x="143563" y="1456"/>
                            <a:pt x="143563" y="1456"/>
                          </a:cubicBezTo>
                          <a:close/>
                        </a:path>
                      </a:pathLst>
                    </a:custGeom>
                    <a:solidFill>
                      <a:srgbClr val="D97E31"/>
                    </a:solidFill>
                    <a:ln w="47824" cap="flat">
                      <a:noFill/>
                      <a:prstDash val="solid"/>
                      <a:miter/>
                    </a:ln>
                  </p:spPr>
                  <p:txBody>
                    <a:bodyPr rtlCol="0" anchor="ctr"/>
                    <a:lstStyle/>
                    <a:p>
                      <a:endParaRPr lang="en-US"/>
                    </a:p>
                  </p:txBody>
                </p:sp>
              </p:grpSp>
              <p:sp>
                <p:nvSpPr>
                  <p:cNvPr id="310" name="Freeform: Shape 309">
                    <a:extLst>
                      <a:ext uri="{FF2B5EF4-FFF2-40B4-BE49-F238E27FC236}">
                        <a16:creationId xmlns:a16="http://schemas.microsoft.com/office/drawing/2014/main" xmlns="" id="{2A225F2A-D667-455B-BA0E-5A947B81BA87}"/>
                      </a:ext>
                    </a:extLst>
                  </p:cNvPr>
                  <p:cNvSpPr/>
                  <p:nvPr/>
                </p:nvSpPr>
                <p:spPr>
                  <a:xfrm>
                    <a:off x="11492300" y="7583145"/>
                    <a:ext cx="1049403" cy="542629"/>
                  </a:xfrm>
                  <a:custGeom>
                    <a:avLst/>
                    <a:gdLst>
                      <a:gd name="connsiteX0" fmla="*/ 1034990 w 1049403"/>
                      <a:gd name="connsiteY0" fmla="*/ 110065 h 542629"/>
                      <a:gd name="connsiteX1" fmla="*/ 1006278 w 1049403"/>
                      <a:gd name="connsiteY1" fmla="*/ 105279 h 542629"/>
                      <a:gd name="connsiteX2" fmla="*/ 982351 w 1049403"/>
                      <a:gd name="connsiteY2" fmla="*/ 86137 h 542629"/>
                      <a:gd name="connsiteX3" fmla="*/ 967994 w 1049403"/>
                      <a:gd name="connsiteY3" fmla="*/ 86137 h 542629"/>
                      <a:gd name="connsiteX4" fmla="*/ 977565 w 1049403"/>
                      <a:gd name="connsiteY4" fmla="*/ 76567 h 542629"/>
                      <a:gd name="connsiteX5" fmla="*/ 953638 w 1049403"/>
                      <a:gd name="connsiteY5" fmla="*/ 86137 h 542629"/>
                      <a:gd name="connsiteX6" fmla="*/ 862715 w 1049403"/>
                      <a:gd name="connsiteY6" fmla="*/ 129206 h 542629"/>
                      <a:gd name="connsiteX7" fmla="*/ 805290 w 1049403"/>
                      <a:gd name="connsiteY7" fmla="*/ 181846 h 542629"/>
                      <a:gd name="connsiteX8" fmla="*/ 762221 w 1049403"/>
                      <a:gd name="connsiteY8" fmla="*/ 148348 h 542629"/>
                      <a:gd name="connsiteX9" fmla="*/ 771792 w 1049403"/>
                      <a:gd name="connsiteY9" fmla="*/ 138777 h 542629"/>
                      <a:gd name="connsiteX10" fmla="*/ 752651 w 1049403"/>
                      <a:gd name="connsiteY10" fmla="*/ 148348 h 542629"/>
                      <a:gd name="connsiteX11" fmla="*/ 709581 w 1049403"/>
                      <a:gd name="connsiteY11" fmla="*/ 157919 h 542629"/>
                      <a:gd name="connsiteX12" fmla="*/ 671299 w 1049403"/>
                      <a:gd name="connsiteY12" fmla="*/ 162704 h 542629"/>
                      <a:gd name="connsiteX13" fmla="*/ 685654 w 1049403"/>
                      <a:gd name="connsiteY13" fmla="*/ 129206 h 542629"/>
                      <a:gd name="connsiteX14" fmla="*/ 709581 w 1049403"/>
                      <a:gd name="connsiteY14" fmla="*/ 71781 h 542629"/>
                      <a:gd name="connsiteX15" fmla="*/ 700011 w 1049403"/>
                      <a:gd name="connsiteY15" fmla="*/ 19142 h 542629"/>
                      <a:gd name="connsiteX16" fmla="*/ 676084 w 1049403"/>
                      <a:gd name="connsiteY16" fmla="*/ 0 h 542629"/>
                      <a:gd name="connsiteX17" fmla="*/ 671299 w 1049403"/>
                      <a:gd name="connsiteY17" fmla="*/ 0 h 542629"/>
                      <a:gd name="connsiteX18" fmla="*/ 685654 w 1049403"/>
                      <a:gd name="connsiteY18" fmla="*/ 57425 h 542629"/>
                      <a:gd name="connsiteX19" fmla="*/ 633015 w 1049403"/>
                      <a:gd name="connsiteY19" fmla="*/ 129206 h 542629"/>
                      <a:gd name="connsiteX20" fmla="*/ 661727 w 1049403"/>
                      <a:gd name="connsiteY20" fmla="*/ 215344 h 542629"/>
                      <a:gd name="connsiteX21" fmla="*/ 618659 w 1049403"/>
                      <a:gd name="connsiteY21" fmla="*/ 253627 h 542629"/>
                      <a:gd name="connsiteX22" fmla="*/ 556448 w 1049403"/>
                      <a:gd name="connsiteY22" fmla="*/ 210558 h 542629"/>
                      <a:gd name="connsiteX23" fmla="*/ 546877 w 1049403"/>
                      <a:gd name="connsiteY23" fmla="*/ 138777 h 542629"/>
                      <a:gd name="connsiteX24" fmla="*/ 537307 w 1049403"/>
                      <a:gd name="connsiteY24" fmla="*/ 157919 h 542629"/>
                      <a:gd name="connsiteX25" fmla="*/ 556448 w 1049403"/>
                      <a:gd name="connsiteY25" fmla="*/ 224915 h 542629"/>
                      <a:gd name="connsiteX26" fmla="*/ 508594 w 1049403"/>
                      <a:gd name="connsiteY26" fmla="*/ 239271 h 542629"/>
                      <a:gd name="connsiteX27" fmla="*/ 566019 w 1049403"/>
                      <a:gd name="connsiteY27" fmla="*/ 315837 h 542629"/>
                      <a:gd name="connsiteX28" fmla="*/ 513380 w 1049403"/>
                      <a:gd name="connsiteY28" fmla="*/ 368477 h 542629"/>
                      <a:gd name="connsiteX29" fmla="*/ 489453 w 1049403"/>
                      <a:gd name="connsiteY29" fmla="*/ 373262 h 542629"/>
                      <a:gd name="connsiteX30" fmla="*/ 412886 w 1049403"/>
                      <a:gd name="connsiteY30" fmla="*/ 387619 h 542629"/>
                      <a:gd name="connsiteX31" fmla="*/ 288465 w 1049403"/>
                      <a:gd name="connsiteY31" fmla="*/ 430687 h 542629"/>
                      <a:gd name="connsiteX32" fmla="*/ 259752 w 1049403"/>
                      <a:gd name="connsiteY32" fmla="*/ 416331 h 542629"/>
                      <a:gd name="connsiteX33" fmla="*/ 226255 w 1049403"/>
                      <a:gd name="connsiteY33" fmla="*/ 392404 h 542629"/>
                      <a:gd name="connsiteX34" fmla="*/ 202327 w 1049403"/>
                      <a:gd name="connsiteY34" fmla="*/ 401975 h 542629"/>
                      <a:gd name="connsiteX35" fmla="*/ 173615 w 1049403"/>
                      <a:gd name="connsiteY35" fmla="*/ 401975 h 542629"/>
                      <a:gd name="connsiteX36" fmla="*/ 116190 w 1049403"/>
                      <a:gd name="connsiteY36" fmla="*/ 339764 h 542629"/>
                      <a:gd name="connsiteX37" fmla="*/ 178400 w 1049403"/>
                      <a:gd name="connsiteY37" fmla="*/ 296696 h 542629"/>
                      <a:gd name="connsiteX38" fmla="*/ 144903 w 1049403"/>
                      <a:gd name="connsiteY38" fmla="*/ 277554 h 542629"/>
                      <a:gd name="connsiteX39" fmla="*/ 92263 w 1049403"/>
                      <a:gd name="connsiteY39" fmla="*/ 291910 h 542629"/>
                      <a:gd name="connsiteX40" fmla="*/ 53979 w 1049403"/>
                      <a:gd name="connsiteY40" fmla="*/ 334979 h 542629"/>
                      <a:gd name="connsiteX41" fmla="*/ 6125 w 1049403"/>
                      <a:gd name="connsiteY41" fmla="*/ 445044 h 542629"/>
                      <a:gd name="connsiteX42" fmla="*/ 1340 w 1049403"/>
                      <a:gd name="connsiteY42" fmla="*/ 478542 h 542629"/>
                      <a:gd name="connsiteX43" fmla="*/ 30052 w 1049403"/>
                      <a:gd name="connsiteY43" fmla="*/ 492898 h 542629"/>
                      <a:gd name="connsiteX44" fmla="*/ 159258 w 1049403"/>
                      <a:gd name="connsiteY44" fmla="*/ 531181 h 542629"/>
                      <a:gd name="connsiteX45" fmla="*/ 298036 w 1049403"/>
                      <a:gd name="connsiteY45" fmla="*/ 540752 h 542629"/>
                      <a:gd name="connsiteX46" fmla="*/ 432028 w 1049403"/>
                      <a:gd name="connsiteY46" fmla="*/ 497683 h 542629"/>
                      <a:gd name="connsiteX47" fmla="*/ 561234 w 1049403"/>
                      <a:gd name="connsiteY47" fmla="*/ 430687 h 542629"/>
                      <a:gd name="connsiteX48" fmla="*/ 613873 w 1049403"/>
                      <a:gd name="connsiteY48" fmla="*/ 401975 h 542629"/>
                      <a:gd name="connsiteX49" fmla="*/ 728723 w 1049403"/>
                      <a:gd name="connsiteY49" fmla="*/ 406760 h 542629"/>
                      <a:gd name="connsiteX50" fmla="*/ 900998 w 1049403"/>
                      <a:gd name="connsiteY50" fmla="*/ 358906 h 542629"/>
                      <a:gd name="connsiteX51" fmla="*/ 996706 w 1049403"/>
                      <a:gd name="connsiteY51" fmla="*/ 215344 h 542629"/>
                      <a:gd name="connsiteX52" fmla="*/ 1020633 w 1049403"/>
                      <a:gd name="connsiteY52" fmla="*/ 181846 h 542629"/>
                      <a:gd name="connsiteX53" fmla="*/ 1034990 w 1049403"/>
                      <a:gd name="connsiteY53" fmla="*/ 110065 h 542629"/>
                      <a:gd name="connsiteX54" fmla="*/ 800505 w 1049403"/>
                      <a:gd name="connsiteY54" fmla="*/ 205773 h 542629"/>
                      <a:gd name="connsiteX55" fmla="*/ 843573 w 1049403"/>
                      <a:gd name="connsiteY55" fmla="*/ 181846 h 542629"/>
                      <a:gd name="connsiteX56" fmla="*/ 886642 w 1049403"/>
                      <a:gd name="connsiteY56" fmla="*/ 138777 h 542629"/>
                      <a:gd name="connsiteX57" fmla="*/ 948852 w 1049403"/>
                      <a:gd name="connsiteY57" fmla="*/ 105279 h 542629"/>
                      <a:gd name="connsiteX58" fmla="*/ 953638 w 1049403"/>
                      <a:gd name="connsiteY58" fmla="*/ 110065 h 542629"/>
                      <a:gd name="connsiteX59" fmla="*/ 915354 w 1049403"/>
                      <a:gd name="connsiteY59" fmla="*/ 162704 h 542629"/>
                      <a:gd name="connsiteX60" fmla="*/ 881857 w 1049403"/>
                      <a:gd name="connsiteY60" fmla="*/ 200988 h 542629"/>
                      <a:gd name="connsiteX61" fmla="*/ 810075 w 1049403"/>
                      <a:gd name="connsiteY61" fmla="*/ 224915 h 542629"/>
                      <a:gd name="connsiteX62" fmla="*/ 800505 w 1049403"/>
                      <a:gd name="connsiteY62" fmla="*/ 205773 h 542629"/>
                      <a:gd name="connsiteX63" fmla="*/ 824432 w 1049403"/>
                      <a:gd name="connsiteY63" fmla="*/ 306267 h 542629"/>
                      <a:gd name="connsiteX64" fmla="*/ 781363 w 1049403"/>
                      <a:gd name="connsiteY64" fmla="*/ 306267 h 542629"/>
                      <a:gd name="connsiteX65" fmla="*/ 747865 w 1049403"/>
                      <a:gd name="connsiteY65" fmla="*/ 282340 h 542629"/>
                      <a:gd name="connsiteX66" fmla="*/ 714367 w 1049403"/>
                      <a:gd name="connsiteY66" fmla="*/ 267983 h 542629"/>
                      <a:gd name="connsiteX67" fmla="*/ 714367 w 1049403"/>
                      <a:gd name="connsiteY67" fmla="*/ 177060 h 542629"/>
                      <a:gd name="connsiteX68" fmla="*/ 762221 w 1049403"/>
                      <a:gd name="connsiteY68" fmla="*/ 205773 h 542629"/>
                      <a:gd name="connsiteX69" fmla="*/ 810075 w 1049403"/>
                      <a:gd name="connsiteY69" fmla="*/ 267983 h 542629"/>
                      <a:gd name="connsiteX70" fmla="*/ 824432 w 1049403"/>
                      <a:gd name="connsiteY70" fmla="*/ 306267 h 542629"/>
                      <a:gd name="connsiteX71" fmla="*/ 1025419 w 1049403"/>
                      <a:gd name="connsiteY71" fmla="*/ 138777 h 542629"/>
                      <a:gd name="connsiteX72" fmla="*/ 972779 w 1049403"/>
                      <a:gd name="connsiteY72" fmla="*/ 162704 h 542629"/>
                      <a:gd name="connsiteX73" fmla="*/ 996706 w 1049403"/>
                      <a:gd name="connsiteY73" fmla="*/ 177060 h 542629"/>
                      <a:gd name="connsiteX74" fmla="*/ 963209 w 1049403"/>
                      <a:gd name="connsiteY74" fmla="*/ 224915 h 542629"/>
                      <a:gd name="connsiteX75" fmla="*/ 877071 w 1049403"/>
                      <a:gd name="connsiteY75" fmla="*/ 315837 h 542629"/>
                      <a:gd name="connsiteX76" fmla="*/ 848359 w 1049403"/>
                      <a:gd name="connsiteY76" fmla="*/ 306267 h 542629"/>
                      <a:gd name="connsiteX77" fmla="*/ 881857 w 1049403"/>
                      <a:gd name="connsiteY77" fmla="*/ 277554 h 542629"/>
                      <a:gd name="connsiteX78" fmla="*/ 929711 w 1049403"/>
                      <a:gd name="connsiteY78" fmla="*/ 205773 h 542629"/>
                      <a:gd name="connsiteX79" fmla="*/ 967994 w 1049403"/>
                      <a:gd name="connsiteY79" fmla="*/ 167490 h 542629"/>
                      <a:gd name="connsiteX80" fmla="*/ 967994 w 1049403"/>
                      <a:gd name="connsiteY80" fmla="*/ 167490 h 542629"/>
                      <a:gd name="connsiteX81" fmla="*/ 934497 w 1049403"/>
                      <a:gd name="connsiteY81" fmla="*/ 191417 h 542629"/>
                      <a:gd name="connsiteX82" fmla="*/ 929711 w 1049403"/>
                      <a:gd name="connsiteY82" fmla="*/ 196202 h 542629"/>
                      <a:gd name="connsiteX83" fmla="*/ 905784 w 1049403"/>
                      <a:gd name="connsiteY83" fmla="*/ 220129 h 542629"/>
                      <a:gd name="connsiteX84" fmla="*/ 905784 w 1049403"/>
                      <a:gd name="connsiteY84" fmla="*/ 220129 h 542629"/>
                      <a:gd name="connsiteX85" fmla="*/ 862715 w 1049403"/>
                      <a:gd name="connsiteY85" fmla="*/ 244056 h 542629"/>
                      <a:gd name="connsiteX86" fmla="*/ 848359 w 1049403"/>
                      <a:gd name="connsiteY86" fmla="*/ 248842 h 542629"/>
                      <a:gd name="connsiteX87" fmla="*/ 848359 w 1049403"/>
                      <a:gd name="connsiteY87" fmla="*/ 239271 h 542629"/>
                      <a:gd name="connsiteX88" fmla="*/ 929711 w 1049403"/>
                      <a:gd name="connsiteY88" fmla="*/ 181846 h 542629"/>
                      <a:gd name="connsiteX89" fmla="*/ 1006278 w 1049403"/>
                      <a:gd name="connsiteY89" fmla="*/ 100494 h 542629"/>
                      <a:gd name="connsiteX90" fmla="*/ 1011063 w 1049403"/>
                      <a:gd name="connsiteY90" fmla="*/ 100494 h 542629"/>
                      <a:gd name="connsiteX91" fmla="*/ 1011063 w 1049403"/>
                      <a:gd name="connsiteY91" fmla="*/ 100494 h 542629"/>
                      <a:gd name="connsiteX92" fmla="*/ 1015848 w 1049403"/>
                      <a:gd name="connsiteY92" fmla="*/ 100494 h 542629"/>
                      <a:gd name="connsiteX93" fmla="*/ 1020633 w 1049403"/>
                      <a:gd name="connsiteY93" fmla="*/ 105279 h 542629"/>
                      <a:gd name="connsiteX94" fmla="*/ 1020633 w 1049403"/>
                      <a:gd name="connsiteY94" fmla="*/ 105279 h 542629"/>
                      <a:gd name="connsiteX95" fmla="*/ 1025419 w 1049403"/>
                      <a:gd name="connsiteY95" fmla="*/ 138777 h 542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049403" h="542629">
                        <a:moveTo>
                          <a:pt x="1034990" y="110065"/>
                        </a:moveTo>
                        <a:cubicBezTo>
                          <a:pt x="1025419" y="105279"/>
                          <a:pt x="1015848" y="100494"/>
                          <a:pt x="1006278" y="105279"/>
                        </a:cubicBezTo>
                        <a:cubicBezTo>
                          <a:pt x="1001492" y="95708"/>
                          <a:pt x="996706" y="86137"/>
                          <a:pt x="982351" y="86137"/>
                        </a:cubicBezTo>
                        <a:cubicBezTo>
                          <a:pt x="977565" y="86137"/>
                          <a:pt x="972779" y="86137"/>
                          <a:pt x="967994" y="86137"/>
                        </a:cubicBezTo>
                        <a:cubicBezTo>
                          <a:pt x="972779" y="81352"/>
                          <a:pt x="972779" y="76567"/>
                          <a:pt x="977565" y="76567"/>
                        </a:cubicBezTo>
                        <a:cubicBezTo>
                          <a:pt x="967994" y="81352"/>
                          <a:pt x="958424" y="86137"/>
                          <a:pt x="953638" y="86137"/>
                        </a:cubicBezTo>
                        <a:cubicBezTo>
                          <a:pt x="915354" y="90923"/>
                          <a:pt x="891427" y="105279"/>
                          <a:pt x="862715" y="129206"/>
                        </a:cubicBezTo>
                        <a:cubicBezTo>
                          <a:pt x="843573" y="148348"/>
                          <a:pt x="824432" y="167490"/>
                          <a:pt x="805290" y="181846"/>
                        </a:cubicBezTo>
                        <a:cubicBezTo>
                          <a:pt x="776578" y="200988"/>
                          <a:pt x="738294" y="181846"/>
                          <a:pt x="762221" y="148348"/>
                        </a:cubicBezTo>
                        <a:cubicBezTo>
                          <a:pt x="762221" y="143562"/>
                          <a:pt x="767007" y="143562"/>
                          <a:pt x="771792" y="138777"/>
                        </a:cubicBezTo>
                        <a:cubicBezTo>
                          <a:pt x="767007" y="143562"/>
                          <a:pt x="762221" y="143562"/>
                          <a:pt x="752651" y="148348"/>
                        </a:cubicBezTo>
                        <a:cubicBezTo>
                          <a:pt x="738294" y="153133"/>
                          <a:pt x="723938" y="153133"/>
                          <a:pt x="709581" y="157919"/>
                        </a:cubicBezTo>
                        <a:cubicBezTo>
                          <a:pt x="700011" y="157919"/>
                          <a:pt x="680869" y="167490"/>
                          <a:pt x="671299" y="162704"/>
                        </a:cubicBezTo>
                        <a:cubicBezTo>
                          <a:pt x="656942" y="153133"/>
                          <a:pt x="676084" y="133992"/>
                          <a:pt x="685654" y="129206"/>
                        </a:cubicBezTo>
                        <a:cubicBezTo>
                          <a:pt x="700011" y="114850"/>
                          <a:pt x="709581" y="95708"/>
                          <a:pt x="709581" y="71781"/>
                        </a:cubicBezTo>
                        <a:cubicBezTo>
                          <a:pt x="709581" y="57425"/>
                          <a:pt x="709581" y="33498"/>
                          <a:pt x="700011" y="19142"/>
                        </a:cubicBezTo>
                        <a:cubicBezTo>
                          <a:pt x="695226" y="9571"/>
                          <a:pt x="685654" y="4785"/>
                          <a:pt x="676084" y="0"/>
                        </a:cubicBezTo>
                        <a:cubicBezTo>
                          <a:pt x="676084" y="0"/>
                          <a:pt x="671299" y="0"/>
                          <a:pt x="671299" y="0"/>
                        </a:cubicBezTo>
                        <a:cubicBezTo>
                          <a:pt x="685654" y="14356"/>
                          <a:pt x="695226" y="33498"/>
                          <a:pt x="685654" y="57425"/>
                        </a:cubicBezTo>
                        <a:cubicBezTo>
                          <a:pt x="676084" y="86137"/>
                          <a:pt x="633015" y="95708"/>
                          <a:pt x="633015" y="129206"/>
                        </a:cubicBezTo>
                        <a:cubicBezTo>
                          <a:pt x="628229" y="162704"/>
                          <a:pt x="666513" y="181846"/>
                          <a:pt x="661727" y="215344"/>
                        </a:cubicBezTo>
                        <a:cubicBezTo>
                          <a:pt x="661727" y="234485"/>
                          <a:pt x="637800" y="253627"/>
                          <a:pt x="618659" y="253627"/>
                        </a:cubicBezTo>
                        <a:cubicBezTo>
                          <a:pt x="585161" y="258413"/>
                          <a:pt x="570805" y="239271"/>
                          <a:pt x="556448" y="210558"/>
                        </a:cubicBezTo>
                        <a:cubicBezTo>
                          <a:pt x="546877" y="191417"/>
                          <a:pt x="542092" y="162704"/>
                          <a:pt x="546877" y="138777"/>
                        </a:cubicBezTo>
                        <a:cubicBezTo>
                          <a:pt x="542092" y="143562"/>
                          <a:pt x="542092" y="153133"/>
                          <a:pt x="537307" y="157919"/>
                        </a:cubicBezTo>
                        <a:cubicBezTo>
                          <a:pt x="532521" y="181846"/>
                          <a:pt x="537307" y="210558"/>
                          <a:pt x="556448" y="224915"/>
                        </a:cubicBezTo>
                        <a:cubicBezTo>
                          <a:pt x="537307" y="224915"/>
                          <a:pt x="522950" y="229700"/>
                          <a:pt x="508594" y="239271"/>
                        </a:cubicBezTo>
                        <a:cubicBezTo>
                          <a:pt x="542092" y="248842"/>
                          <a:pt x="570805" y="272769"/>
                          <a:pt x="566019" y="315837"/>
                        </a:cubicBezTo>
                        <a:cubicBezTo>
                          <a:pt x="561234" y="344550"/>
                          <a:pt x="542092" y="363692"/>
                          <a:pt x="513380" y="368477"/>
                        </a:cubicBezTo>
                        <a:cubicBezTo>
                          <a:pt x="503809" y="368477"/>
                          <a:pt x="499023" y="373262"/>
                          <a:pt x="489453" y="373262"/>
                        </a:cubicBezTo>
                        <a:cubicBezTo>
                          <a:pt x="465525" y="378048"/>
                          <a:pt x="436813" y="382833"/>
                          <a:pt x="412886" y="387619"/>
                        </a:cubicBezTo>
                        <a:cubicBezTo>
                          <a:pt x="374602" y="401975"/>
                          <a:pt x="331534" y="435473"/>
                          <a:pt x="288465" y="430687"/>
                        </a:cubicBezTo>
                        <a:cubicBezTo>
                          <a:pt x="278894" y="430687"/>
                          <a:pt x="269323" y="425902"/>
                          <a:pt x="259752" y="416331"/>
                        </a:cubicBezTo>
                        <a:cubicBezTo>
                          <a:pt x="250182" y="406760"/>
                          <a:pt x="240611" y="392404"/>
                          <a:pt x="226255" y="392404"/>
                        </a:cubicBezTo>
                        <a:cubicBezTo>
                          <a:pt x="216684" y="392404"/>
                          <a:pt x="211898" y="401975"/>
                          <a:pt x="202327" y="401975"/>
                        </a:cubicBezTo>
                        <a:cubicBezTo>
                          <a:pt x="192757" y="406760"/>
                          <a:pt x="183185" y="406760"/>
                          <a:pt x="173615" y="401975"/>
                        </a:cubicBezTo>
                        <a:cubicBezTo>
                          <a:pt x="140117" y="397190"/>
                          <a:pt x="106619" y="373262"/>
                          <a:pt x="116190" y="339764"/>
                        </a:cubicBezTo>
                        <a:cubicBezTo>
                          <a:pt x="125760" y="311052"/>
                          <a:pt x="149688" y="301481"/>
                          <a:pt x="178400" y="296696"/>
                        </a:cubicBezTo>
                        <a:cubicBezTo>
                          <a:pt x="168830" y="291910"/>
                          <a:pt x="154473" y="282340"/>
                          <a:pt x="144903" y="277554"/>
                        </a:cubicBezTo>
                        <a:cubicBezTo>
                          <a:pt x="130546" y="267983"/>
                          <a:pt x="101833" y="282340"/>
                          <a:pt x="92263" y="291910"/>
                        </a:cubicBezTo>
                        <a:cubicBezTo>
                          <a:pt x="77906" y="306267"/>
                          <a:pt x="63550" y="320623"/>
                          <a:pt x="53979" y="334979"/>
                        </a:cubicBezTo>
                        <a:cubicBezTo>
                          <a:pt x="30052" y="368477"/>
                          <a:pt x="15696" y="406760"/>
                          <a:pt x="6125" y="445044"/>
                        </a:cubicBezTo>
                        <a:cubicBezTo>
                          <a:pt x="6125" y="454615"/>
                          <a:pt x="-3446" y="468971"/>
                          <a:pt x="1340" y="478542"/>
                        </a:cubicBezTo>
                        <a:cubicBezTo>
                          <a:pt x="6125" y="488112"/>
                          <a:pt x="20481" y="488112"/>
                          <a:pt x="30052" y="492898"/>
                        </a:cubicBezTo>
                        <a:cubicBezTo>
                          <a:pt x="73121" y="512040"/>
                          <a:pt x="116190" y="521610"/>
                          <a:pt x="159258" y="531181"/>
                        </a:cubicBezTo>
                        <a:cubicBezTo>
                          <a:pt x="207112" y="540752"/>
                          <a:pt x="250182" y="545538"/>
                          <a:pt x="298036" y="540752"/>
                        </a:cubicBezTo>
                        <a:cubicBezTo>
                          <a:pt x="345890" y="535967"/>
                          <a:pt x="388958" y="516825"/>
                          <a:pt x="432028" y="497683"/>
                        </a:cubicBezTo>
                        <a:cubicBezTo>
                          <a:pt x="475096" y="478542"/>
                          <a:pt x="518165" y="449829"/>
                          <a:pt x="561234" y="430687"/>
                        </a:cubicBezTo>
                        <a:cubicBezTo>
                          <a:pt x="580375" y="421117"/>
                          <a:pt x="599517" y="411546"/>
                          <a:pt x="613873" y="401975"/>
                        </a:cubicBezTo>
                        <a:cubicBezTo>
                          <a:pt x="647371" y="382833"/>
                          <a:pt x="690440" y="406760"/>
                          <a:pt x="728723" y="406760"/>
                        </a:cubicBezTo>
                        <a:cubicBezTo>
                          <a:pt x="786148" y="411546"/>
                          <a:pt x="853144" y="387619"/>
                          <a:pt x="900998" y="358906"/>
                        </a:cubicBezTo>
                        <a:cubicBezTo>
                          <a:pt x="953638" y="330194"/>
                          <a:pt x="963209" y="263198"/>
                          <a:pt x="996706" y="215344"/>
                        </a:cubicBezTo>
                        <a:cubicBezTo>
                          <a:pt x="1001492" y="205773"/>
                          <a:pt x="1015848" y="196202"/>
                          <a:pt x="1020633" y="181846"/>
                        </a:cubicBezTo>
                        <a:cubicBezTo>
                          <a:pt x="1044561" y="167490"/>
                          <a:pt x="1063703" y="129206"/>
                          <a:pt x="1034990" y="110065"/>
                        </a:cubicBezTo>
                        <a:close/>
                        <a:moveTo>
                          <a:pt x="800505" y="205773"/>
                        </a:moveTo>
                        <a:cubicBezTo>
                          <a:pt x="814861" y="196202"/>
                          <a:pt x="829217" y="186631"/>
                          <a:pt x="843573" y="181846"/>
                        </a:cubicBezTo>
                        <a:cubicBezTo>
                          <a:pt x="857930" y="167490"/>
                          <a:pt x="872286" y="153133"/>
                          <a:pt x="886642" y="138777"/>
                        </a:cubicBezTo>
                        <a:cubicBezTo>
                          <a:pt x="905784" y="124421"/>
                          <a:pt x="924925" y="114850"/>
                          <a:pt x="948852" y="105279"/>
                        </a:cubicBezTo>
                        <a:cubicBezTo>
                          <a:pt x="953638" y="105279"/>
                          <a:pt x="953638" y="110065"/>
                          <a:pt x="953638" y="110065"/>
                        </a:cubicBezTo>
                        <a:cubicBezTo>
                          <a:pt x="944067" y="129206"/>
                          <a:pt x="929711" y="143562"/>
                          <a:pt x="915354" y="162704"/>
                        </a:cubicBezTo>
                        <a:cubicBezTo>
                          <a:pt x="905784" y="177060"/>
                          <a:pt x="896213" y="191417"/>
                          <a:pt x="881857" y="200988"/>
                        </a:cubicBezTo>
                        <a:cubicBezTo>
                          <a:pt x="862715" y="215344"/>
                          <a:pt x="834002" y="224915"/>
                          <a:pt x="810075" y="224915"/>
                        </a:cubicBezTo>
                        <a:cubicBezTo>
                          <a:pt x="800505" y="220129"/>
                          <a:pt x="786148" y="215344"/>
                          <a:pt x="800505" y="205773"/>
                        </a:cubicBezTo>
                        <a:close/>
                        <a:moveTo>
                          <a:pt x="824432" y="306267"/>
                        </a:moveTo>
                        <a:cubicBezTo>
                          <a:pt x="814861" y="320623"/>
                          <a:pt x="790934" y="311052"/>
                          <a:pt x="781363" y="306267"/>
                        </a:cubicBezTo>
                        <a:cubicBezTo>
                          <a:pt x="767007" y="301481"/>
                          <a:pt x="757435" y="291910"/>
                          <a:pt x="747865" y="282340"/>
                        </a:cubicBezTo>
                        <a:cubicBezTo>
                          <a:pt x="738294" y="272769"/>
                          <a:pt x="723938" y="272769"/>
                          <a:pt x="714367" y="267983"/>
                        </a:cubicBezTo>
                        <a:cubicBezTo>
                          <a:pt x="680869" y="253627"/>
                          <a:pt x="690440" y="196202"/>
                          <a:pt x="714367" y="177060"/>
                        </a:cubicBezTo>
                        <a:cubicBezTo>
                          <a:pt x="728723" y="167490"/>
                          <a:pt x="747865" y="181846"/>
                          <a:pt x="762221" y="205773"/>
                        </a:cubicBezTo>
                        <a:cubicBezTo>
                          <a:pt x="781363" y="224915"/>
                          <a:pt x="795719" y="244056"/>
                          <a:pt x="810075" y="267983"/>
                        </a:cubicBezTo>
                        <a:cubicBezTo>
                          <a:pt x="814861" y="277554"/>
                          <a:pt x="829217" y="296696"/>
                          <a:pt x="824432" y="306267"/>
                        </a:cubicBezTo>
                        <a:close/>
                        <a:moveTo>
                          <a:pt x="1025419" y="138777"/>
                        </a:moveTo>
                        <a:cubicBezTo>
                          <a:pt x="1020633" y="157919"/>
                          <a:pt x="991921" y="162704"/>
                          <a:pt x="972779" y="162704"/>
                        </a:cubicBezTo>
                        <a:cubicBezTo>
                          <a:pt x="982351" y="162704"/>
                          <a:pt x="996706" y="167490"/>
                          <a:pt x="996706" y="177060"/>
                        </a:cubicBezTo>
                        <a:cubicBezTo>
                          <a:pt x="996706" y="196202"/>
                          <a:pt x="967994" y="210558"/>
                          <a:pt x="963209" y="224915"/>
                        </a:cubicBezTo>
                        <a:cubicBezTo>
                          <a:pt x="944067" y="263198"/>
                          <a:pt x="929711" y="315837"/>
                          <a:pt x="877071" y="315837"/>
                        </a:cubicBezTo>
                        <a:cubicBezTo>
                          <a:pt x="867500" y="315837"/>
                          <a:pt x="848359" y="315837"/>
                          <a:pt x="848359" y="306267"/>
                        </a:cubicBezTo>
                        <a:cubicBezTo>
                          <a:pt x="848359" y="291910"/>
                          <a:pt x="872286" y="282340"/>
                          <a:pt x="881857" y="277554"/>
                        </a:cubicBezTo>
                        <a:cubicBezTo>
                          <a:pt x="905784" y="263198"/>
                          <a:pt x="910569" y="229700"/>
                          <a:pt x="929711" y="205773"/>
                        </a:cubicBezTo>
                        <a:cubicBezTo>
                          <a:pt x="939282" y="191417"/>
                          <a:pt x="953638" y="177060"/>
                          <a:pt x="967994" y="167490"/>
                        </a:cubicBezTo>
                        <a:cubicBezTo>
                          <a:pt x="967994" y="167490"/>
                          <a:pt x="967994" y="167490"/>
                          <a:pt x="967994" y="167490"/>
                        </a:cubicBezTo>
                        <a:cubicBezTo>
                          <a:pt x="953638" y="172275"/>
                          <a:pt x="944067" y="181846"/>
                          <a:pt x="934497" y="191417"/>
                        </a:cubicBezTo>
                        <a:cubicBezTo>
                          <a:pt x="934497" y="191417"/>
                          <a:pt x="929711" y="196202"/>
                          <a:pt x="929711" y="196202"/>
                        </a:cubicBezTo>
                        <a:cubicBezTo>
                          <a:pt x="920140" y="205773"/>
                          <a:pt x="915354" y="210558"/>
                          <a:pt x="905784" y="220129"/>
                        </a:cubicBezTo>
                        <a:cubicBezTo>
                          <a:pt x="905784" y="220129"/>
                          <a:pt x="905784" y="220129"/>
                          <a:pt x="905784" y="220129"/>
                        </a:cubicBezTo>
                        <a:cubicBezTo>
                          <a:pt x="891427" y="234485"/>
                          <a:pt x="877071" y="244056"/>
                          <a:pt x="862715" y="244056"/>
                        </a:cubicBezTo>
                        <a:cubicBezTo>
                          <a:pt x="857930" y="244056"/>
                          <a:pt x="853144" y="244056"/>
                          <a:pt x="848359" y="248842"/>
                        </a:cubicBezTo>
                        <a:cubicBezTo>
                          <a:pt x="843573" y="248842"/>
                          <a:pt x="843573" y="239271"/>
                          <a:pt x="848359" y="239271"/>
                        </a:cubicBezTo>
                        <a:cubicBezTo>
                          <a:pt x="886642" y="234485"/>
                          <a:pt x="905784" y="205773"/>
                          <a:pt x="929711" y="181846"/>
                        </a:cubicBezTo>
                        <a:cubicBezTo>
                          <a:pt x="953638" y="148348"/>
                          <a:pt x="972779" y="114850"/>
                          <a:pt x="1006278" y="100494"/>
                        </a:cubicBezTo>
                        <a:cubicBezTo>
                          <a:pt x="1006278" y="100494"/>
                          <a:pt x="1006278" y="100494"/>
                          <a:pt x="1011063" y="100494"/>
                        </a:cubicBezTo>
                        <a:cubicBezTo>
                          <a:pt x="1011063" y="100494"/>
                          <a:pt x="1011063" y="100494"/>
                          <a:pt x="1011063" y="100494"/>
                        </a:cubicBezTo>
                        <a:cubicBezTo>
                          <a:pt x="1011063" y="100494"/>
                          <a:pt x="1015848" y="100494"/>
                          <a:pt x="1015848" y="100494"/>
                        </a:cubicBezTo>
                        <a:cubicBezTo>
                          <a:pt x="1015848" y="100494"/>
                          <a:pt x="1020633" y="100494"/>
                          <a:pt x="1020633" y="105279"/>
                        </a:cubicBezTo>
                        <a:cubicBezTo>
                          <a:pt x="1020633" y="105279"/>
                          <a:pt x="1020633" y="105279"/>
                          <a:pt x="1020633" y="105279"/>
                        </a:cubicBezTo>
                        <a:cubicBezTo>
                          <a:pt x="1025419" y="114850"/>
                          <a:pt x="1030205" y="124421"/>
                          <a:pt x="1025419" y="138777"/>
                        </a:cubicBezTo>
                        <a:close/>
                      </a:path>
                    </a:pathLst>
                  </a:custGeom>
                  <a:solidFill>
                    <a:srgbClr val="FBCA8F">
                      <a:alpha val="50000"/>
                    </a:srgbClr>
                  </a:solidFill>
                  <a:ln w="47824" cap="flat">
                    <a:noFill/>
                    <a:prstDash val="solid"/>
                    <a:miter/>
                  </a:ln>
                </p:spPr>
                <p:txBody>
                  <a:bodyPr rtlCol="0" anchor="ctr"/>
                  <a:lstStyle/>
                  <a:p>
                    <a:endParaRPr lang="en-US"/>
                  </a:p>
                </p:txBody>
              </p:sp>
              <p:sp>
                <p:nvSpPr>
                  <p:cNvPr id="311" name="Freeform: Shape 310">
                    <a:extLst>
                      <a:ext uri="{FF2B5EF4-FFF2-40B4-BE49-F238E27FC236}">
                        <a16:creationId xmlns:a16="http://schemas.microsoft.com/office/drawing/2014/main" xmlns="" id="{B1058B06-C4DB-4D10-B068-336D1B3110F6}"/>
                      </a:ext>
                    </a:extLst>
                  </p:cNvPr>
                  <p:cNvSpPr/>
                  <p:nvPr/>
                </p:nvSpPr>
                <p:spPr>
                  <a:xfrm>
                    <a:off x="12240165" y="7745849"/>
                    <a:ext cx="167489" cy="125665"/>
                  </a:xfrm>
                  <a:custGeom>
                    <a:avLst/>
                    <a:gdLst>
                      <a:gd name="connsiteX0" fmla="*/ 14356 w 167489"/>
                      <a:gd name="connsiteY0" fmla="*/ 43069 h 125665"/>
                      <a:gd name="connsiteX1" fmla="*/ 14356 w 167489"/>
                      <a:gd name="connsiteY1" fmla="*/ 43069 h 125665"/>
                      <a:gd name="connsiteX2" fmla="*/ 52640 w 167489"/>
                      <a:gd name="connsiteY2" fmla="*/ 86137 h 125665"/>
                      <a:gd name="connsiteX3" fmla="*/ 57425 w 167489"/>
                      <a:gd name="connsiteY3" fmla="*/ 90923 h 125665"/>
                      <a:gd name="connsiteX4" fmla="*/ 66996 w 167489"/>
                      <a:gd name="connsiteY4" fmla="*/ 105279 h 125665"/>
                      <a:gd name="connsiteX5" fmla="*/ 66996 w 167489"/>
                      <a:gd name="connsiteY5" fmla="*/ 105279 h 125665"/>
                      <a:gd name="connsiteX6" fmla="*/ 105279 w 167489"/>
                      <a:gd name="connsiteY6" fmla="*/ 124421 h 125665"/>
                      <a:gd name="connsiteX7" fmla="*/ 114850 w 167489"/>
                      <a:gd name="connsiteY7" fmla="*/ 124421 h 125665"/>
                      <a:gd name="connsiteX8" fmla="*/ 133992 w 167489"/>
                      <a:gd name="connsiteY8" fmla="*/ 114850 h 125665"/>
                      <a:gd name="connsiteX9" fmla="*/ 167490 w 167489"/>
                      <a:gd name="connsiteY9" fmla="*/ 71781 h 125665"/>
                      <a:gd name="connsiteX10" fmla="*/ 110065 w 167489"/>
                      <a:gd name="connsiteY10" fmla="*/ 105279 h 125665"/>
                      <a:gd name="connsiteX11" fmla="*/ 90923 w 167489"/>
                      <a:gd name="connsiteY11" fmla="*/ 81352 h 125665"/>
                      <a:gd name="connsiteX12" fmla="*/ 100494 w 167489"/>
                      <a:gd name="connsiteY12" fmla="*/ 71781 h 125665"/>
                      <a:gd name="connsiteX13" fmla="*/ 66996 w 167489"/>
                      <a:gd name="connsiteY13" fmla="*/ 71781 h 125665"/>
                      <a:gd name="connsiteX14" fmla="*/ 47854 w 167489"/>
                      <a:gd name="connsiteY14" fmla="*/ 43069 h 125665"/>
                      <a:gd name="connsiteX15" fmla="*/ 57425 w 167489"/>
                      <a:gd name="connsiteY15" fmla="*/ 28712 h 125665"/>
                      <a:gd name="connsiteX16" fmla="*/ 23927 w 167489"/>
                      <a:gd name="connsiteY16" fmla="*/ 28712 h 125665"/>
                      <a:gd name="connsiteX17" fmla="*/ 0 w 167489"/>
                      <a:gd name="connsiteY17" fmla="*/ 0 h 125665"/>
                      <a:gd name="connsiteX18" fmla="*/ 4786 w 167489"/>
                      <a:gd name="connsiteY18" fmla="*/ 28712 h 125665"/>
                      <a:gd name="connsiteX19" fmla="*/ 14356 w 167489"/>
                      <a:gd name="connsiteY19" fmla="*/ 43069 h 125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7489" h="125665">
                        <a:moveTo>
                          <a:pt x="14356" y="43069"/>
                        </a:moveTo>
                        <a:cubicBezTo>
                          <a:pt x="14356" y="43069"/>
                          <a:pt x="14356" y="43069"/>
                          <a:pt x="14356" y="43069"/>
                        </a:cubicBezTo>
                        <a:cubicBezTo>
                          <a:pt x="28713" y="57425"/>
                          <a:pt x="38283" y="71781"/>
                          <a:pt x="52640" y="86137"/>
                        </a:cubicBezTo>
                        <a:cubicBezTo>
                          <a:pt x="52640" y="86137"/>
                          <a:pt x="57425" y="90923"/>
                          <a:pt x="57425" y="90923"/>
                        </a:cubicBezTo>
                        <a:cubicBezTo>
                          <a:pt x="62211" y="95708"/>
                          <a:pt x="62211" y="100494"/>
                          <a:pt x="66996" y="105279"/>
                        </a:cubicBezTo>
                        <a:cubicBezTo>
                          <a:pt x="66996" y="105279"/>
                          <a:pt x="66996" y="105279"/>
                          <a:pt x="66996" y="105279"/>
                        </a:cubicBezTo>
                        <a:cubicBezTo>
                          <a:pt x="76567" y="119635"/>
                          <a:pt x="90923" y="129206"/>
                          <a:pt x="105279" y="124421"/>
                        </a:cubicBezTo>
                        <a:cubicBezTo>
                          <a:pt x="110065" y="124421"/>
                          <a:pt x="110065" y="124421"/>
                          <a:pt x="114850" y="124421"/>
                        </a:cubicBezTo>
                        <a:cubicBezTo>
                          <a:pt x="119635" y="119635"/>
                          <a:pt x="129206" y="114850"/>
                          <a:pt x="133992" y="114850"/>
                        </a:cubicBezTo>
                        <a:cubicBezTo>
                          <a:pt x="153133" y="105279"/>
                          <a:pt x="157919" y="86137"/>
                          <a:pt x="167490" y="71781"/>
                        </a:cubicBezTo>
                        <a:cubicBezTo>
                          <a:pt x="153133" y="90923"/>
                          <a:pt x="133992" y="105279"/>
                          <a:pt x="110065" y="105279"/>
                        </a:cubicBezTo>
                        <a:cubicBezTo>
                          <a:pt x="100494" y="105279"/>
                          <a:pt x="81352" y="95708"/>
                          <a:pt x="90923" y="81352"/>
                        </a:cubicBezTo>
                        <a:cubicBezTo>
                          <a:pt x="95708" y="76567"/>
                          <a:pt x="95708" y="71781"/>
                          <a:pt x="100494" y="71781"/>
                        </a:cubicBezTo>
                        <a:cubicBezTo>
                          <a:pt x="90923" y="71781"/>
                          <a:pt x="81352" y="71781"/>
                          <a:pt x="66996" y="71781"/>
                        </a:cubicBezTo>
                        <a:cubicBezTo>
                          <a:pt x="52640" y="71781"/>
                          <a:pt x="43069" y="57425"/>
                          <a:pt x="47854" y="43069"/>
                        </a:cubicBezTo>
                        <a:cubicBezTo>
                          <a:pt x="47854" y="38283"/>
                          <a:pt x="52640" y="33498"/>
                          <a:pt x="57425" y="28712"/>
                        </a:cubicBezTo>
                        <a:cubicBezTo>
                          <a:pt x="47854" y="33498"/>
                          <a:pt x="33498" y="33498"/>
                          <a:pt x="23927" y="28712"/>
                        </a:cubicBezTo>
                        <a:cubicBezTo>
                          <a:pt x="9571" y="23927"/>
                          <a:pt x="4786" y="14356"/>
                          <a:pt x="0" y="0"/>
                        </a:cubicBezTo>
                        <a:cubicBezTo>
                          <a:pt x="0" y="9571"/>
                          <a:pt x="0" y="19142"/>
                          <a:pt x="4786" y="28712"/>
                        </a:cubicBezTo>
                        <a:cubicBezTo>
                          <a:pt x="4786" y="33498"/>
                          <a:pt x="9571" y="38283"/>
                          <a:pt x="14356" y="43069"/>
                        </a:cubicBezTo>
                        <a:close/>
                      </a:path>
                    </a:pathLst>
                  </a:custGeom>
                  <a:solidFill>
                    <a:srgbClr val="FBCA8F"/>
                  </a:solidFill>
                  <a:ln w="47824" cap="flat">
                    <a:noFill/>
                    <a:prstDash val="solid"/>
                    <a:miter/>
                  </a:ln>
                </p:spPr>
                <p:txBody>
                  <a:bodyPr rtlCol="0" anchor="ctr"/>
                  <a:lstStyle/>
                  <a:p>
                    <a:endParaRPr lang="en-US"/>
                  </a:p>
                </p:txBody>
              </p:sp>
              <p:sp>
                <p:nvSpPr>
                  <p:cNvPr id="312" name="Freeform: Shape 311">
                    <a:extLst>
                      <a:ext uri="{FF2B5EF4-FFF2-40B4-BE49-F238E27FC236}">
                        <a16:creationId xmlns:a16="http://schemas.microsoft.com/office/drawing/2014/main" xmlns="" id="{353F51DB-3242-415A-B0FB-F4E9D1EA05DC}"/>
                      </a:ext>
                    </a:extLst>
                  </p:cNvPr>
                  <p:cNvSpPr/>
                  <p:nvPr/>
                </p:nvSpPr>
                <p:spPr>
                  <a:xfrm>
                    <a:off x="12122922" y="7736278"/>
                    <a:ext cx="93315" cy="144181"/>
                  </a:xfrm>
                  <a:custGeom>
                    <a:avLst/>
                    <a:gdLst>
                      <a:gd name="connsiteX0" fmla="*/ 16749 w 93315"/>
                      <a:gd name="connsiteY0" fmla="*/ 143562 h 144181"/>
                      <a:gd name="connsiteX1" fmla="*/ 35891 w 93315"/>
                      <a:gd name="connsiteY1" fmla="*/ 138777 h 144181"/>
                      <a:gd name="connsiteX2" fmla="*/ 78959 w 93315"/>
                      <a:gd name="connsiteY2" fmla="*/ 129206 h 144181"/>
                      <a:gd name="connsiteX3" fmla="*/ 93315 w 93315"/>
                      <a:gd name="connsiteY3" fmla="*/ 129206 h 144181"/>
                      <a:gd name="connsiteX4" fmla="*/ 50247 w 93315"/>
                      <a:gd name="connsiteY4" fmla="*/ 110065 h 144181"/>
                      <a:gd name="connsiteX5" fmla="*/ 45461 w 93315"/>
                      <a:gd name="connsiteY5" fmla="*/ 71781 h 144181"/>
                      <a:gd name="connsiteX6" fmla="*/ 55032 w 93315"/>
                      <a:gd name="connsiteY6" fmla="*/ 0 h 144181"/>
                      <a:gd name="connsiteX7" fmla="*/ 45461 w 93315"/>
                      <a:gd name="connsiteY7" fmla="*/ 0 h 144181"/>
                      <a:gd name="connsiteX8" fmla="*/ 45461 w 93315"/>
                      <a:gd name="connsiteY8" fmla="*/ 38283 h 144181"/>
                      <a:gd name="connsiteX9" fmla="*/ 45461 w 93315"/>
                      <a:gd name="connsiteY9" fmla="*/ 38283 h 144181"/>
                      <a:gd name="connsiteX10" fmla="*/ 45461 w 93315"/>
                      <a:gd name="connsiteY10" fmla="*/ 38283 h 144181"/>
                      <a:gd name="connsiteX11" fmla="*/ 31105 w 93315"/>
                      <a:gd name="connsiteY11" fmla="*/ 71781 h 144181"/>
                      <a:gd name="connsiteX12" fmla="*/ 11963 w 93315"/>
                      <a:gd name="connsiteY12" fmla="*/ 105279 h 144181"/>
                      <a:gd name="connsiteX13" fmla="*/ 16749 w 93315"/>
                      <a:gd name="connsiteY13" fmla="*/ 143562 h 144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3315" h="144181">
                        <a:moveTo>
                          <a:pt x="16749" y="143562"/>
                        </a:moveTo>
                        <a:cubicBezTo>
                          <a:pt x="26320" y="143562"/>
                          <a:pt x="31105" y="138777"/>
                          <a:pt x="35891" y="138777"/>
                        </a:cubicBezTo>
                        <a:cubicBezTo>
                          <a:pt x="50247" y="133992"/>
                          <a:pt x="64603" y="129206"/>
                          <a:pt x="78959" y="129206"/>
                        </a:cubicBezTo>
                        <a:cubicBezTo>
                          <a:pt x="83745" y="129206"/>
                          <a:pt x="88530" y="129206"/>
                          <a:pt x="93315" y="129206"/>
                        </a:cubicBezTo>
                        <a:cubicBezTo>
                          <a:pt x="78959" y="124421"/>
                          <a:pt x="59818" y="124421"/>
                          <a:pt x="50247" y="110065"/>
                        </a:cubicBezTo>
                        <a:cubicBezTo>
                          <a:pt x="40676" y="100494"/>
                          <a:pt x="40676" y="86137"/>
                          <a:pt x="45461" y="71781"/>
                        </a:cubicBezTo>
                        <a:cubicBezTo>
                          <a:pt x="55032" y="47854"/>
                          <a:pt x="64603" y="28712"/>
                          <a:pt x="55032" y="0"/>
                        </a:cubicBezTo>
                        <a:cubicBezTo>
                          <a:pt x="50247" y="0"/>
                          <a:pt x="50247" y="0"/>
                          <a:pt x="45461" y="0"/>
                        </a:cubicBezTo>
                        <a:cubicBezTo>
                          <a:pt x="50247" y="14356"/>
                          <a:pt x="50247" y="28712"/>
                          <a:pt x="45461" y="38283"/>
                        </a:cubicBezTo>
                        <a:lnTo>
                          <a:pt x="45461" y="38283"/>
                        </a:lnTo>
                        <a:cubicBezTo>
                          <a:pt x="45461" y="38283"/>
                          <a:pt x="45461" y="38283"/>
                          <a:pt x="45461" y="38283"/>
                        </a:cubicBezTo>
                        <a:cubicBezTo>
                          <a:pt x="45461" y="52640"/>
                          <a:pt x="40676" y="62210"/>
                          <a:pt x="31105" y="71781"/>
                        </a:cubicBezTo>
                        <a:cubicBezTo>
                          <a:pt x="26320" y="81352"/>
                          <a:pt x="16749" y="90923"/>
                          <a:pt x="11963" y="105279"/>
                        </a:cubicBezTo>
                        <a:cubicBezTo>
                          <a:pt x="-2393" y="124421"/>
                          <a:pt x="-7178" y="148348"/>
                          <a:pt x="16749" y="143562"/>
                        </a:cubicBezTo>
                        <a:close/>
                      </a:path>
                    </a:pathLst>
                  </a:custGeom>
                  <a:solidFill>
                    <a:srgbClr val="FBCA8F"/>
                  </a:solidFill>
                  <a:ln w="47824" cap="flat">
                    <a:noFill/>
                    <a:prstDash val="solid"/>
                    <a:miter/>
                  </a:ln>
                </p:spPr>
                <p:txBody>
                  <a:bodyPr rtlCol="0" anchor="ctr"/>
                  <a:lstStyle/>
                  <a:p>
                    <a:endParaRPr lang="en-US"/>
                  </a:p>
                </p:txBody>
              </p:sp>
              <p:sp>
                <p:nvSpPr>
                  <p:cNvPr id="313" name="Freeform: Shape 312">
                    <a:extLst>
                      <a:ext uri="{FF2B5EF4-FFF2-40B4-BE49-F238E27FC236}">
                        <a16:creationId xmlns:a16="http://schemas.microsoft.com/office/drawing/2014/main" xmlns="" id="{91A1D953-1C71-4729-A204-6DF3D48F8476}"/>
                      </a:ext>
                    </a:extLst>
                  </p:cNvPr>
                  <p:cNvSpPr/>
                  <p:nvPr/>
                </p:nvSpPr>
                <p:spPr>
                  <a:xfrm>
                    <a:off x="11487514" y="7774562"/>
                    <a:ext cx="1011063" cy="346427"/>
                  </a:xfrm>
                  <a:custGeom>
                    <a:avLst/>
                    <a:gdLst>
                      <a:gd name="connsiteX0" fmla="*/ 967994 w 1011063"/>
                      <a:gd name="connsiteY0" fmla="*/ 66996 h 346427"/>
                      <a:gd name="connsiteX1" fmla="*/ 924926 w 1011063"/>
                      <a:gd name="connsiteY1" fmla="*/ 124421 h 346427"/>
                      <a:gd name="connsiteX2" fmla="*/ 857929 w 1011063"/>
                      <a:gd name="connsiteY2" fmla="*/ 162704 h 346427"/>
                      <a:gd name="connsiteX3" fmla="*/ 709582 w 1011063"/>
                      <a:gd name="connsiteY3" fmla="*/ 162704 h 346427"/>
                      <a:gd name="connsiteX4" fmla="*/ 637801 w 1011063"/>
                      <a:gd name="connsiteY4" fmla="*/ 153133 h 346427"/>
                      <a:gd name="connsiteX5" fmla="*/ 561234 w 1011063"/>
                      <a:gd name="connsiteY5" fmla="*/ 196202 h 346427"/>
                      <a:gd name="connsiteX6" fmla="*/ 254967 w 1011063"/>
                      <a:gd name="connsiteY6" fmla="*/ 306267 h 346427"/>
                      <a:gd name="connsiteX7" fmla="*/ 106619 w 1011063"/>
                      <a:gd name="connsiteY7" fmla="*/ 267983 h 346427"/>
                      <a:gd name="connsiteX8" fmla="*/ 87478 w 1011063"/>
                      <a:gd name="connsiteY8" fmla="*/ 153133 h 346427"/>
                      <a:gd name="connsiteX9" fmla="*/ 149688 w 1011063"/>
                      <a:gd name="connsiteY9" fmla="*/ 86137 h 346427"/>
                      <a:gd name="connsiteX10" fmla="*/ 144903 w 1011063"/>
                      <a:gd name="connsiteY10" fmla="*/ 81352 h 346427"/>
                      <a:gd name="connsiteX11" fmla="*/ 92263 w 1011063"/>
                      <a:gd name="connsiteY11" fmla="*/ 95708 h 346427"/>
                      <a:gd name="connsiteX12" fmla="*/ 53980 w 1011063"/>
                      <a:gd name="connsiteY12" fmla="*/ 138777 h 346427"/>
                      <a:gd name="connsiteX13" fmla="*/ 6126 w 1011063"/>
                      <a:gd name="connsiteY13" fmla="*/ 248842 h 346427"/>
                      <a:gd name="connsiteX14" fmla="*/ 1340 w 1011063"/>
                      <a:gd name="connsiteY14" fmla="*/ 282340 h 346427"/>
                      <a:gd name="connsiteX15" fmla="*/ 30053 w 1011063"/>
                      <a:gd name="connsiteY15" fmla="*/ 296696 h 346427"/>
                      <a:gd name="connsiteX16" fmla="*/ 159259 w 1011063"/>
                      <a:gd name="connsiteY16" fmla="*/ 334979 h 346427"/>
                      <a:gd name="connsiteX17" fmla="*/ 298036 w 1011063"/>
                      <a:gd name="connsiteY17" fmla="*/ 344550 h 346427"/>
                      <a:gd name="connsiteX18" fmla="*/ 432028 w 1011063"/>
                      <a:gd name="connsiteY18" fmla="*/ 301481 h 346427"/>
                      <a:gd name="connsiteX19" fmla="*/ 561234 w 1011063"/>
                      <a:gd name="connsiteY19" fmla="*/ 234485 h 346427"/>
                      <a:gd name="connsiteX20" fmla="*/ 613874 w 1011063"/>
                      <a:gd name="connsiteY20" fmla="*/ 205773 h 346427"/>
                      <a:gd name="connsiteX21" fmla="*/ 728723 w 1011063"/>
                      <a:gd name="connsiteY21" fmla="*/ 210558 h 346427"/>
                      <a:gd name="connsiteX22" fmla="*/ 900999 w 1011063"/>
                      <a:gd name="connsiteY22" fmla="*/ 162704 h 346427"/>
                      <a:gd name="connsiteX23" fmla="*/ 996707 w 1011063"/>
                      <a:gd name="connsiteY23" fmla="*/ 19142 h 346427"/>
                      <a:gd name="connsiteX24" fmla="*/ 1011063 w 1011063"/>
                      <a:gd name="connsiteY24" fmla="*/ 0 h 346427"/>
                      <a:gd name="connsiteX25" fmla="*/ 967994 w 1011063"/>
                      <a:gd name="connsiteY25" fmla="*/ 66996 h 346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11063" h="346427">
                        <a:moveTo>
                          <a:pt x="967994" y="66996"/>
                        </a:moveTo>
                        <a:cubicBezTo>
                          <a:pt x="958424" y="86137"/>
                          <a:pt x="944067" y="110065"/>
                          <a:pt x="924926" y="124421"/>
                        </a:cubicBezTo>
                        <a:cubicBezTo>
                          <a:pt x="905784" y="138777"/>
                          <a:pt x="881857" y="153133"/>
                          <a:pt x="857929" y="162704"/>
                        </a:cubicBezTo>
                        <a:cubicBezTo>
                          <a:pt x="810075" y="181846"/>
                          <a:pt x="757436" y="191417"/>
                          <a:pt x="709582" y="162704"/>
                        </a:cubicBezTo>
                        <a:cubicBezTo>
                          <a:pt x="685655" y="148348"/>
                          <a:pt x="661728" y="143562"/>
                          <a:pt x="637801" y="153133"/>
                        </a:cubicBezTo>
                        <a:cubicBezTo>
                          <a:pt x="609088" y="162704"/>
                          <a:pt x="589947" y="186631"/>
                          <a:pt x="561234" y="196202"/>
                        </a:cubicBezTo>
                        <a:cubicBezTo>
                          <a:pt x="522950" y="215344"/>
                          <a:pt x="326749" y="311052"/>
                          <a:pt x="254967" y="306267"/>
                        </a:cubicBezTo>
                        <a:cubicBezTo>
                          <a:pt x="207113" y="306267"/>
                          <a:pt x="144903" y="306267"/>
                          <a:pt x="106619" y="267983"/>
                        </a:cubicBezTo>
                        <a:cubicBezTo>
                          <a:pt x="77907" y="239271"/>
                          <a:pt x="68336" y="191417"/>
                          <a:pt x="87478" y="153133"/>
                        </a:cubicBezTo>
                        <a:cubicBezTo>
                          <a:pt x="101834" y="124421"/>
                          <a:pt x="125761" y="100494"/>
                          <a:pt x="149688" y="86137"/>
                        </a:cubicBezTo>
                        <a:cubicBezTo>
                          <a:pt x="149688" y="86137"/>
                          <a:pt x="144903" y="81352"/>
                          <a:pt x="144903" y="81352"/>
                        </a:cubicBezTo>
                        <a:cubicBezTo>
                          <a:pt x="130546" y="71781"/>
                          <a:pt x="101834" y="86137"/>
                          <a:pt x="92263" y="95708"/>
                        </a:cubicBezTo>
                        <a:cubicBezTo>
                          <a:pt x="77907" y="110065"/>
                          <a:pt x="63551" y="124421"/>
                          <a:pt x="53980" y="138777"/>
                        </a:cubicBezTo>
                        <a:cubicBezTo>
                          <a:pt x="30053" y="172275"/>
                          <a:pt x="15696" y="210558"/>
                          <a:pt x="6126" y="248842"/>
                        </a:cubicBezTo>
                        <a:cubicBezTo>
                          <a:pt x="6126" y="258413"/>
                          <a:pt x="-3446" y="272769"/>
                          <a:pt x="1340" y="282340"/>
                        </a:cubicBezTo>
                        <a:cubicBezTo>
                          <a:pt x="6126" y="291910"/>
                          <a:pt x="20481" y="291910"/>
                          <a:pt x="30053" y="296696"/>
                        </a:cubicBezTo>
                        <a:cubicBezTo>
                          <a:pt x="73121" y="315837"/>
                          <a:pt x="116190" y="325408"/>
                          <a:pt x="159259" y="334979"/>
                        </a:cubicBezTo>
                        <a:cubicBezTo>
                          <a:pt x="207113" y="344550"/>
                          <a:pt x="250182" y="349335"/>
                          <a:pt x="298036" y="344550"/>
                        </a:cubicBezTo>
                        <a:cubicBezTo>
                          <a:pt x="345890" y="339764"/>
                          <a:pt x="388959" y="320623"/>
                          <a:pt x="432028" y="301481"/>
                        </a:cubicBezTo>
                        <a:cubicBezTo>
                          <a:pt x="475096" y="282340"/>
                          <a:pt x="518165" y="253627"/>
                          <a:pt x="561234" y="234485"/>
                        </a:cubicBezTo>
                        <a:cubicBezTo>
                          <a:pt x="580376" y="224915"/>
                          <a:pt x="599517" y="215344"/>
                          <a:pt x="613874" y="205773"/>
                        </a:cubicBezTo>
                        <a:cubicBezTo>
                          <a:pt x="647371" y="186631"/>
                          <a:pt x="690440" y="210558"/>
                          <a:pt x="728723" y="210558"/>
                        </a:cubicBezTo>
                        <a:cubicBezTo>
                          <a:pt x="786148" y="215344"/>
                          <a:pt x="853145" y="191417"/>
                          <a:pt x="900999" y="162704"/>
                        </a:cubicBezTo>
                        <a:cubicBezTo>
                          <a:pt x="953638" y="133992"/>
                          <a:pt x="963209" y="66996"/>
                          <a:pt x="996707" y="19142"/>
                        </a:cubicBezTo>
                        <a:cubicBezTo>
                          <a:pt x="1001492" y="14356"/>
                          <a:pt x="1006278" y="9571"/>
                          <a:pt x="1011063" y="0"/>
                        </a:cubicBezTo>
                        <a:cubicBezTo>
                          <a:pt x="996707" y="19142"/>
                          <a:pt x="977565" y="43069"/>
                          <a:pt x="967994" y="66996"/>
                        </a:cubicBezTo>
                        <a:close/>
                      </a:path>
                    </a:pathLst>
                  </a:custGeom>
                  <a:solidFill>
                    <a:srgbClr val="FBCA8F">
                      <a:alpha val="50000"/>
                    </a:srgbClr>
                  </a:solidFill>
                  <a:ln w="47824" cap="flat">
                    <a:noFill/>
                    <a:prstDash val="solid"/>
                    <a:miter/>
                  </a:ln>
                </p:spPr>
                <p:txBody>
                  <a:bodyPr rtlCol="0" anchor="ctr"/>
                  <a:lstStyle/>
                  <a:p>
                    <a:endParaRPr lang="en-US"/>
                  </a:p>
                </p:txBody>
              </p:sp>
            </p:grpSp>
            <p:grpSp>
              <p:nvGrpSpPr>
                <p:cNvPr id="181" name="Graphic 3">
                  <a:extLst>
                    <a:ext uri="{FF2B5EF4-FFF2-40B4-BE49-F238E27FC236}">
                      <a16:creationId xmlns:a16="http://schemas.microsoft.com/office/drawing/2014/main" xmlns="" id="{A5569912-0FF2-456A-B4C2-3BE65A50A1B1}"/>
                    </a:ext>
                  </a:extLst>
                </p:cNvPr>
                <p:cNvGrpSpPr/>
                <p:nvPr/>
              </p:nvGrpSpPr>
              <p:grpSpPr>
                <a:xfrm>
                  <a:off x="10483916" y="7477866"/>
                  <a:ext cx="1161517" cy="1196354"/>
                  <a:chOff x="10483916" y="7477866"/>
                  <a:chExt cx="1161517" cy="1196354"/>
                </a:xfrm>
              </p:grpSpPr>
              <p:grpSp>
                <p:nvGrpSpPr>
                  <p:cNvPr id="291" name="Graphic 3">
                    <a:extLst>
                      <a:ext uri="{FF2B5EF4-FFF2-40B4-BE49-F238E27FC236}">
                        <a16:creationId xmlns:a16="http://schemas.microsoft.com/office/drawing/2014/main" xmlns="" id="{F5359E8D-149D-42E4-AB95-674BABE69C1D}"/>
                      </a:ext>
                    </a:extLst>
                  </p:cNvPr>
                  <p:cNvGrpSpPr/>
                  <p:nvPr/>
                </p:nvGrpSpPr>
                <p:grpSpPr>
                  <a:xfrm>
                    <a:off x="10887413" y="7477866"/>
                    <a:ext cx="252105" cy="215343"/>
                    <a:chOff x="10887413" y="7477866"/>
                    <a:chExt cx="252105" cy="215343"/>
                  </a:xfrm>
                </p:grpSpPr>
                <p:grpSp>
                  <p:nvGrpSpPr>
                    <p:cNvPr id="303" name="Graphic 3">
                      <a:extLst>
                        <a:ext uri="{FF2B5EF4-FFF2-40B4-BE49-F238E27FC236}">
                          <a16:creationId xmlns:a16="http://schemas.microsoft.com/office/drawing/2014/main" xmlns="" id="{04F2E1A9-F6F0-404E-8EF3-A341E227FEAD}"/>
                        </a:ext>
                      </a:extLst>
                    </p:cNvPr>
                    <p:cNvGrpSpPr/>
                    <p:nvPr/>
                  </p:nvGrpSpPr>
                  <p:grpSpPr>
                    <a:xfrm>
                      <a:off x="10887413" y="7477866"/>
                      <a:ext cx="252105" cy="215343"/>
                      <a:chOff x="10887413" y="7477866"/>
                      <a:chExt cx="252105" cy="215343"/>
                    </a:xfrm>
                  </p:grpSpPr>
                  <p:sp>
                    <p:nvSpPr>
                      <p:cNvPr id="306" name="Freeform: Shape 305">
                        <a:extLst>
                          <a:ext uri="{FF2B5EF4-FFF2-40B4-BE49-F238E27FC236}">
                            <a16:creationId xmlns:a16="http://schemas.microsoft.com/office/drawing/2014/main" xmlns="" id="{E42ECC03-F144-49B0-AAAB-97B6697090C8}"/>
                          </a:ext>
                        </a:extLst>
                      </p:cNvPr>
                      <p:cNvSpPr/>
                      <p:nvPr/>
                    </p:nvSpPr>
                    <p:spPr>
                      <a:xfrm>
                        <a:off x="10887413" y="7485559"/>
                        <a:ext cx="232964" cy="206973"/>
                      </a:xfrm>
                      <a:custGeom>
                        <a:avLst/>
                        <a:gdLst>
                          <a:gd name="connsiteX0" fmla="*/ 232965 w 232964"/>
                          <a:gd name="connsiteY0" fmla="*/ 83229 h 206973"/>
                          <a:gd name="connsiteX1" fmla="*/ 218608 w 232964"/>
                          <a:gd name="connsiteY1" fmla="*/ 30590 h 206973"/>
                          <a:gd name="connsiteX2" fmla="*/ 218608 w 232964"/>
                          <a:gd name="connsiteY2" fmla="*/ 30590 h 206973"/>
                          <a:gd name="connsiteX3" fmla="*/ 213822 w 232964"/>
                          <a:gd name="connsiteY3" fmla="*/ 21019 h 206973"/>
                          <a:gd name="connsiteX4" fmla="*/ 213822 w 232964"/>
                          <a:gd name="connsiteY4" fmla="*/ 21019 h 206973"/>
                          <a:gd name="connsiteX5" fmla="*/ 213822 w 232964"/>
                          <a:gd name="connsiteY5" fmla="*/ 16234 h 206973"/>
                          <a:gd name="connsiteX6" fmla="*/ 170754 w 232964"/>
                          <a:gd name="connsiteY6" fmla="*/ 1877 h 206973"/>
                          <a:gd name="connsiteX7" fmla="*/ 79831 w 232964"/>
                          <a:gd name="connsiteY7" fmla="*/ 11448 h 206973"/>
                          <a:gd name="connsiteX8" fmla="*/ 46333 w 232964"/>
                          <a:gd name="connsiteY8" fmla="*/ 21019 h 206973"/>
                          <a:gd name="connsiteX9" fmla="*/ 8050 w 232964"/>
                          <a:gd name="connsiteY9" fmla="*/ 35375 h 206973"/>
                          <a:gd name="connsiteX10" fmla="*/ 8050 w 232964"/>
                          <a:gd name="connsiteY10" fmla="*/ 40161 h 206973"/>
                          <a:gd name="connsiteX11" fmla="*/ 8050 w 232964"/>
                          <a:gd name="connsiteY11" fmla="*/ 40161 h 206973"/>
                          <a:gd name="connsiteX12" fmla="*/ 27191 w 232964"/>
                          <a:gd name="connsiteY12" fmla="*/ 92800 h 206973"/>
                          <a:gd name="connsiteX13" fmla="*/ 17621 w 232964"/>
                          <a:gd name="connsiteY13" fmla="*/ 111942 h 206973"/>
                          <a:gd name="connsiteX14" fmla="*/ 36762 w 232964"/>
                          <a:gd name="connsiteY14" fmla="*/ 202865 h 206973"/>
                          <a:gd name="connsiteX15" fmla="*/ 223394 w 232964"/>
                          <a:gd name="connsiteY15" fmla="*/ 88015 h 206973"/>
                          <a:gd name="connsiteX16" fmla="*/ 232965 w 232964"/>
                          <a:gd name="connsiteY16" fmla="*/ 83229 h 206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964" h="206973">
                            <a:moveTo>
                              <a:pt x="232965" y="83229"/>
                            </a:moveTo>
                            <a:cubicBezTo>
                              <a:pt x="228179" y="64088"/>
                              <a:pt x="223394" y="44946"/>
                              <a:pt x="218608" y="30590"/>
                            </a:cubicBezTo>
                            <a:cubicBezTo>
                              <a:pt x="218608" y="30590"/>
                              <a:pt x="218608" y="30590"/>
                              <a:pt x="218608" y="30590"/>
                            </a:cubicBezTo>
                            <a:cubicBezTo>
                              <a:pt x="218608" y="25804"/>
                              <a:pt x="218608" y="25804"/>
                              <a:pt x="213822" y="21019"/>
                            </a:cubicBezTo>
                            <a:cubicBezTo>
                              <a:pt x="213822" y="21019"/>
                              <a:pt x="213822" y="21019"/>
                              <a:pt x="213822" y="21019"/>
                            </a:cubicBezTo>
                            <a:cubicBezTo>
                              <a:pt x="213822" y="21019"/>
                              <a:pt x="213822" y="21019"/>
                              <a:pt x="213822" y="16234"/>
                            </a:cubicBezTo>
                            <a:cubicBezTo>
                              <a:pt x="209037" y="1877"/>
                              <a:pt x="185110" y="6663"/>
                              <a:pt x="170754" y="1877"/>
                            </a:cubicBezTo>
                            <a:cubicBezTo>
                              <a:pt x="142041" y="-2908"/>
                              <a:pt x="108543" y="1877"/>
                              <a:pt x="79831" y="11448"/>
                            </a:cubicBezTo>
                            <a:cubicBezTo>
                              <a:pt x="70260" y="11448"/>
                              <a:pt x="60689" y="16234"/>
                              <a:pt x="46333" y="21019"/>
                            </a:cubicBezTo>
                            <a:cubicBezTo>
                              <a:pt x="31977" y="25804"/>
                              <a:pt x="17621" y="30590"/>
                              <a:pt x="8050" y="35375"/>
                            </a:cubicBezTo>
                            <a:cubicBezTo>
                              <a:pt x="3264" y="35375"/>
                              <a:pt x="3264" y="40161"/>
                              <a:pt x="8050" y="40161"/>
                            </a:cubicBezTo>
                            <a:cubicBezTo>
                              <a:pt x="8050" y="40161"/>
                              <a:pt x="8050" y="40161"/>
                              <a:pt x="8050" y="40161"/>
                            </a:cubicBezTo>
                            <a:cubicBezTo>
                              <a:pt x="17621" y="54517"/>
                              <a:pt x="22406" y="73659"/>
                              <a:pt x="27191" y="92800"/>
                            </a:cubicBezTo>
                            <a:cubicBezTo>
                              <a:pt x="22406" y="97586"/>
                              <a:pt x="17621" y="107157"/>
                              <a:pt x="17621" y="111942"/>
                            </a:cubicBezTo>
                            <a:cubicBezTo>
                              <a:pt x="-6306" y="150225"/>
                              <a:pt x="-11092" y="188509"/>
                              <a:pt x="36762" y="202865"/>
                            </a:cubicBezTo>
                            <a:cubicBezTo>
                              <a:pt x="118114" y="226792"/>
                              <a:pt x="175540" y="140654"/>
                              <a:pt x="223394" y="88015"/>
                            </a:cubicBezTo>
                            <a:cubicBezTo>
                              <a:pt x="232965" y="88015"/>
                              <a:pt x="232965" y="83229"/>
                              <a:pt x="232965" y="83229"/>
                            </a:cubicBezTo>
                            <a:close/>
                          </a:path>
                        </a:pathLst>
                      </a:custGeom>
                      <a:solidFill>
                        <a:srgbClr val="FBCA8F"/>
                      </a:solidFill>
                      <a:ln w="47824" cap="flat">
                        <a:noFill/>
                        <a:prstDash val="solid"/>
                        <a:miter/>
                      </a:ln>
                    </p:spPr>
                    <p:txBody>
                      <a:bodyPr rtlCol="0" anchor="ctr"/>
                      <a:lstStyle/>
                      <a:p>
                        <a:endParaRPr lang="en-US"/>
                      </a:p>
                    </p:txBody>
                  </p:sp>
                  <p:sp>
                    <p:nvSpPr>
                      <p:cNvPr id="307" name="Freeform: Shape 306">
                        <a:extLst>
                          <a:ext uri="{FF2B5EF4-FFF2-40B4-BE49-F238E27FC236}">
                            <a16:creationId xmlns:a16="http://schemas.microsoft.com/office/drawing/2014/main" xmlns="" id="{9AA01C26-76E4-4335-ACA0-C88A03FB5E76}"/>
                          </a:ext>
                        </a:extLst>
                      </p:cNvPr>
                      <p:cNvSpPr/>
                      <p:nvPr/>
                    </p:nvSpPr>
                    <p:spPr>
                      <a:xfrm>
                        <a:off x="10888882" y="7477866"/>
                        <a:ext cx="250636" cy="215343"/>
                      </a:xfrm>
                      <a:custGeom>
                        <a:avLst/>
                        <a:gdLst>
                          <a:gd name="connsiteX0" fmla="*/ 68790 w 250636"/>
                          <a:gd name="connsiteY0" fmla="*/ 215344 h 215343"/>
                          <a:gd name="connsiteX1" fmla="*/ 68790 w 250636"/>
                          <a:gd name="connsiteY1" fmla="*/ 215344 h 215343"/>
                          <a:gd name="connsiteX2" fmla="*/ 40078 w 250636"/>
                          <a:gd name="connsiteY2" fmla="*/ 210558 h 215343"/>
                          <a:gd name="connsiteX3" fmla="*/ 1795 w 250636"/>
                          <a:gd name="connsiteY3" fmla="*/ 181846 h 215343"/>
                          <a:gd name="connsiteX4" fmla="*/ 16151 w 250636"/>
                          <a:gd name="connsiteY4" fmla="*/ 114850 h 215343"/>
                          <a:gd name="connsiteX5" fmla="*/ 25722 w 250636"/>
                          <a:gd name="connsiteY5" fmla="*/ 95708 h 215343"/>
                          <a:gd name="connsiteX6" fmla="*/ 6580 w 250636"/>
                          <a:gd name="connsiteY6" fmla="*/ 47854 h 215343"/>
                          <a:gd name="connsiteX7" fmla="*/ 6580 w 250636"/>
                          <a:gd name="connsiteY7" fmla="*/ 47854 h 215343"/>
                          <a:gd name="connsiteX8" fmla="*/ 6580 w 250636"/>
                          <a:gd name="connsiteY8" fmla="*/ 43069 h 215343"/>
                          <a:gd name="connsiteX9" fmla="*/ 16151 w 250636"/>
                          <a:gd name="connsiteY9" fmla="*/ 33498 h 215343"/>
                          <a:gd name="connsiteX10" fmla="*/ 40078 w 250636"/>
                          <a:gd name="connsiteY10" fmla="*/ 23927 h 215343"/>
                          <a:gd name="connsiteX11" fmla="*/ 59220 w 250636"/>
                          <a:gd name="connsiteY11" fmla="*/ 19142 h 215343"/>
                          <a:gd name="connsiteX12" fmla="*/ 92717 w 250636"/>
                          <a:gd name="connsiteY12" fmla="*/ 9571 h 215343"/>
                          <a:gd name="connsiteX13" fmla="*/ 183641 w 250636"/>
                          <a:gd name="connsiteY13" fmla="*/ 0 h 215343"/>
                          <a:gd name="connsiteX14" fmla="*/ 193211 w 250636"/>
                          <a:gd name="connsiteY14" fmla="*/ 0 h 215343"/>
                          <a:gd name="connsiteX15" fmla="*/ 231495 w 250636"/>
                          <a:gd name="connsiteY15" fmla="*/ 14356 h 215343"/>
                          <a:gd name="connsiteX16" fmla="*/ 231495 w 250636"/>
                          <a:gd name="connsiteY16" fmla="*/ 14356 h 215343"/>
                          <a:gd name="connsiteX17" fmla="*/ 231495 w 250636"/>
                          <a:gd name="connsiteY17" fmla="*/ 14356 h 215343"/>
                          <a:gd name="connsiteX18" fmla="*/ 231495 w 250636"/>
                          <a:gd name="connsiteY18" fmla="*/ 14356 h 215343"/>
                          <a:gd name="connsiteX19" fmla="*/ 236280 w 250636"/>
                          <a:gd name="connsiteY19" fmla="*/ 23927 h 215343"/>
                          <a:gd name="connsiteX20" fmla="*/ 236280 w 250636"/>
                          <a:gd name="connsiteY20" fmla="*/ 23927 h 215343"/>
                          <a:gd name="connsiteX21" fmla="*/ 250636 w 250636"/>
                          <a:gd name="connsiteY21" fmla="*/ 76567 h 215343"/>
                          <a:gd name="connsiteX22" fmla="*/ 250636 w 250636"/>
                          <a:gd name="connsiteY22" fmla="*/ 81352 h 215343"/>
                          <a:gd name="connsiteX23" fmla="*/ 245851 w 250636"/>
                          <a:gd name="connsiteY23" fmla="*/ 86137 h 215343"/>
                          <a:gd name="connsiteX24" fmla="*/ 221924 w 250636"/>
                          <a:gd name="connsiteY24" fmla="*/ 110065 h 215343"/>
                          <a:gd name="connsiteX25" fmla="*/ 68790 w 250636"/>
                          <a:gd name="connsiteY25" fmla="*/ 215344 h 215343"/>
                          <a:gd name="connsiteX26" fmla="*/ 11365 w 250636"/>
                          <a:gd name="connsiteY26" fmla="*/ 43069 h 215343"/>
                          <a:gd name="connsiteX27" fmla="*/ 11365 w 250636"/>
                          <a:gd name="connsiteY27" fmla="*/ 43069 h 215343"/>
                          <a:gd name="connsiteX28" fmla="*/ 35292 w 250636"/>
                          <a:gd name="connsiteY28" fmla="*/ 95708 h 215343"/>
                          <a:gd name="connsiteX29" fmla="*/ 35292 w 250636"/>
                          <a:gd name="connsiteY29" fmla="*/ 100494 h 215343"/>
                          <a:gd name="connsiteX30" fmla="*/ 25722 w 250636"/>
                          <a:gd name="connsiteY30" fmla="*/ 119635 h 215343"/>
                          <a:gd name="connsiteX31" fmla="*/ 11365 w 250636"/>
                          <a:gd name="connsiteY31" fmla="*/ 181846 h 215343"/>
                          <a:gd name="connsiteX32" fmla="*/ 40078 w 250636"/>
                          <a:gd name="connsiteY32" fmla="*/ 205773 h 215343"/>
                          <a:gd name="connsiteX33" fmla="*/ 64005 w 250636"/>
                          <a:gd name="connsiteY33" fmla="*/ 210558 h 215343"/>
                          <a:gd name="connsiteX34" fmla="*/ 197997 w 250636"/>
                          <a:gd name="connsiteY34" fmla="*/ 119635 h 215343"/>
                          <a:gd name="connsiteX35" fmla="*/ 221924 w 250636"/>
                          <a:gd name="connsiteY35" fmla="*/ 95708 h 215343"/>
                          <a:gd name="connsiteX36" fmla="*/ 226709 w 250636"/>
                          <a:gd name="connsiteY36" fmla="*/ 95708 h 215343"/>
                          <a:gd name="connsiteX37" fmla="*/ 212353 w 250636"/>
                          <a:gd name="connsiteY37" fmla="*/ 43069 h 215343"/>
                          <a:gd name="connsiteX38" fmla="*/ 212353 w 250636"/>
                          <a:gd name="connsiteY38" fmla="*/ 43069 h 215343"/>
                          <a:gd name="connsiteX39" fmla="*/ 207568 w 250636"/>
                          <a:gd name="connsiteY39" fmla="*/ 33498 h 215343"/>
                          <a:gd name="connsiteX40" fmla="*/ 207568 w 250636"/>
                          <a:gd name="connsiteY40" fmla="*/ 33498 h 215343"/>
                          <a:gd name="connsiteX41" fmla="*/ 207568 w 250636"/>
                          <a:gd name="connsiteY41" fmla="*/ 33498 h 215343"/>
                          <a:gd name="connsiteX42" fmla="*/ 207568 w 250636"/>
                          <a:gd name="connsiteY42" fmla="*/ 33498 h 215343"/>
                          <a:gd name="connsiteX43" fmla="*/ 178855 w 250636"/>
                          <a:gd name="connsiteY43" fmla="*/ 23927 h 215343"/>
                          <a:gd name="connsiteX44" fmla="*/ 169284 w 250636"/>
                          <a:gd name="connsiteY44" fmla="*/ 23927 h 215343"/>
                          <a:gd name="connsiteX45" fmla="*/ 83147 w 250636"/>
                          <a:gd name="connsiteY45" fmla="*/ 33498 h 215343"/>
                          <a:gd name="connsiteX46" fmla="*/ 49649 w 250636"/>
                          <a:gd name="connsiteY46" fmla="*/ 43069 h 215343"/>
                          <a:gd name="connsiteX47" fmla="*/ 30507 w 250636"/>
                          <a:gd name="connsiteY47" fmla="*/ 47854 h 215343"/>
                          <a:gd name="connsiteX48" fmla="*/ 11365 w 250636"/>
                          <a:gd name="connsiteY48" fmla="*/ 43069 h 215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50636" h="215343">
                            <a:moveTo>
                              <a:pt x="68790" y="215344"/>
                            </a:moveTo>
                            <a:lnTo>
                              <a:pt x="68790" y="215344"/>
                            </a:lnTo>
                            <a:cubicBezTo>
                              <a:pt x="59220" y="215344"/>
                              <a:pt x="49649" y="215344"/>
                              <a:pt x="40078" y="210558"/>
                            </a:cubicBezTo>
                            <a:cubicBezTo>
                              <a:pt x="20936" y="205773"/>
                              <a:pt x="6580" y="196202"/>
                              <a:pt x="1795" y="181846"/>
                            </a:cubicBezTo>
                            <a:cubicBezTo>
                              <a:pt x="-2991" y="162704"/>
                              <a:pt x="1795" y="143562"/>
                              <a:pt x="16151" y="114850"/>
                            </a:cubicBezTo>
                            <a:cubicBezTo>
                              <a:pt x="16151" y="110065"/>
                              <a:pt x="20936" y="100494"/>
                              <a:pt x="25722" y="95708"/>
                            </a:cubicBezTo>
                            <a:cubicBezTo>
                              <a:pt x="20936" y="81352"/>
                              <a:pt x="16151" y="62210"/>
                              <a:pt x="6580" y="47854"/>
                            </a:cubicBezTo>
                            <a:cubicBezTo>
                              <a:pt x="6580" y="47854"/>
                              <a:pt x="6580" y="47854"/>
                              <a:pt x="6580" y="47854"/>
                            </a:cubicBezTo>
                            <a:cubicBezTo>
                              <a:pt x="6580" y="47854"/>
                              <a:pt x="6580" y="43069"/>
                              <a:pt x="6580" y="43069"/>
                            </a:cubicBezTo>
                            <a:cubicBezTo>
                              <a:pt x="6580" y="38283"/>
                              <a:pt x="11365" y="38283"/>
                              <a:pt x="16151" y="33498"/>
                            </a:cubicBezTo>
                            <a:cubicBezTo>
                              <a:pt x="25722" y="33498"/>
                              <a:pt x="30507" y="28713"/>
                              <a:pt x="40078" y="23927"/>
                            </a:cubicBezTo>
                            <a:cubicBezTo>
                              <a:pt x="44863" y="19142"/>
                              <a:pt x="49649" y="19142"/>
                              <a:pt x="59220" y="19142"/>
                            </a:cubicBezTo>
                            <a:cubicBezTo>
                              <a:pt x="68790" y="14356"/>
                              <a:pt x="78362" y="14356"/>
                              <a:pt x="92717" y="9571"/>
                            </a:cubicBezTo>
                            <a:cubicBezTo>
                              <a:pt x="131001" y="0"/>
                              <a:pt x="159714" y="0"/>
                              <a:pt x="183641" y="0"/>
                            </a:cubicBezTo>
                            <a:cubicBezTo>
                              <a:pt x="183641" y="0"/>
                              <a:pt x="188426" y="0"/>
                              <a:pt x="193211" y="0"/>
                            </a:cubicBezTo>
                            <a:cubicBezTo>
                              <a:pt x="207568" y="0"/>
                              <a:pt x="226709" y="0"/>
                              <a:pt x="231495" y="14356"/>
                            </a:cubicBezTo>
                            <a:cubicBezTo>
                              <a:pt x="231495" y="14356"/>
                              <a:pt x="231495" y="14356"/>
                              <a:pt x="231495" y="14356"/>
                            </a:cubicBezTo>
                            <a:lnTo>
                              <a:pt x="231495" y="14356"/>
                            </a:lnTo>
                            <a:cubicBezTo>
                              <a:pt x="231495" y="14356"/>
                              <a:pt x="231495" y="14356"/>
                              <a:pt x="231495" y="14356"/>
                            </a:cubicBezTo>
                            <a:lnTo>
                              <a:pt x="236280" y="23927"/>
                            </a:lnTo>
                            <a:lnTo>
                              <a:pt x="236280" y="23927"/>
                            </a:lnTo>
                            <a:cubicBezTo>
                              <a:pt x="241066" y="43069"/>
                              <a:pt x="245851" y="57425"/>
                              <a:pt x="250636" y="76567"/>
                            </a:cubicBezTo>
                            <a:cubicBezTo>
                              <a:pt x="250636" y="76567"/>
                              <a:pt x="250636" y="81352"/>
                              <a:pt x="250636" y="81352"/>
                            </a:cubicBezTo>
                            <a:cubicBezTo>
                              <a:pt x="250636" y="81352"/>
                              <a:pt x="245851" y="86137"/>
                              <a:pt x="245851" y="86137"/>
                            </a:cubicBezTo>
                            <a:cubicBezTo>
                              <a:pt x="241066" y="95708"/>
                              <a:pt x="231495" y="100494"/>
                              <a:pt x="221924" y="110065"/>
                            </a:cubicBezTo>
                            <a:cubicBezTo>
                              <a:pt x="169284" y="167490"/>
                              <a:pt x="126216" y="215344"/>
                              <a:pt x="68790" y="215344"/>
                            </a:cubicBezTo>
                            <a:close/>
                            <a:moveTo>
                              <a:pt x="11365" y="43069"/>
                            </a:moveTo>
                            <a:cubicBezTo>
                              <a:pt x="11365" y="43069"/>
                              <a:pt x="11365" y="43069"/>
                              <a:pt x="11365" y="43069"/>
                            </a:cubicBezTo>
                            <a:cubicBezTo>
                              <a:pt x="20936" y="62210"/>
                              <a:pt x="30507" y="81352"/>
                              <a:pt x="35292" y="95708"/>
                            </a:cubicBezTo>
                            <a:cubicBezTo>
                              <a:pt x="35292" y="95708"/>
                              <a:pt x="35292" y="100494"/>
                              <a:pt x="35292" y="100494"/>
                            </a:cubicBezTo>
                            <a:cubicBezTo>
                              <a:pt x="30507" y="105279"/>
                              <a:pt x="25722" y="114850"/>
                              <a:pt x="25722" y="119635"/>
                            </a:cubicBezTo>
                            <a:cubicBezTo>
                              <a:pt x="11365" y="143562"/>
                              <a:pt x="6580" y="167490"/>
                              <a:pt x="11365" y="181846"/>
                            </a:cubicBezTo>
                            <a:cubicBezTo>
                              <a:pt x="16151" y="191417"/>
                              <a:pt x="25722" y="200988"/>
                              <a:pt x="40078" y="205773"/>
                            </a:cubicBezTo>
                            <a:cubicBezTo>
                              <a:pt x="49649" y="210558"/>
                              <a:pt x="59220" y="210558"/>
                              <a:pt x="64005" y="210558"/>
                            </a:cubicBezTo>
                            <a:cubicBezTo>
                              <a:pt x="116644" y="210558"/>
                              <a:pt x="159714" y="162704"/>
                              <a:pt x="197997" y="119635"/>
                            </a:cubicBezTo>
                            <a:cubicBezTo>
                              <a:pt x="207568" y="110065"/>
                              <a:pt x="212353" y="100494"/>
                              <a:pt x="221924" y="95708"/>
                            </a:cubicBezTo>
                            <a:cubicBezTo>
                              <a:pt x="221924" y="95708"/>
                              <a:pt x="221924" y="95708"/>
                              <a:pt x="226709" y="95708"/>
                            </a:cubicBezTo>
                            <a:cubicBezTo>
                              <a:pt x="221924" y="76567"/>
                              <a:pt x="217138" y="62210"/>
                              <a:pt x="212353" y="43069"/>
                            </a:cubicBezTo>
                            <a:lnTo>
                              <a:pt x="212353" y="43069"/>
                            </a:lnTo>
                            <a:lnTo>
                              <a:pt x="207568" y="33498"/>
                            </a:lnTo>
                            <a:cubicBezTo>
                              <a:pt x="207568" y="33498"/>
                              <a:pt x="207568" y="33498"/>
                              <a:pt x="207568" y="33498"/>
                            </a:cubicBezTo>
                            <a:cubicBezTo>
                              <a:pt x="207568" y="33498"/>
                              <a:pt x="207568" y="33498"/>
                              <a:pt x="207568" y="33498"/>
                            </a:cubicBezTo>
                            <a:cubicBezTo>
                              <a:pt x="207568" y="33498"/>
                              <a:pt x="207568" y="33498"/>
                              <a:pt x="207568" y="33498"/>
                            </a:cubicBezTo>
                            <a:cubicBezTo>
                              <a:pt x="202782" y="23927"/>
                              <a:pt x="188426" y="23927"/>
                              <a:pt x="178855" y="23927"/>
                            </a:cubicBezTo>
                            <a:cubicBezTo>
                              <a:pt x="174070" y="23927"/>
                              <a:pt x="174070" y="23927"/>
                              <a:pt x="169284" y="23927"/>
                            </a:cubicBezTo>
                            <a:cubicBezTo>
                              <a:pt x="145357" y="19142"/>
                              <a:pt x="116644" y="23927"/>
                              <a:pt x="83147" y="33498"/>
                            </a:cubicBezTo>
                            <a:cubicBezTo>
                              <a:pt x="73576" y="33498"/>
                              <a:pt x="64005" y="38283"/>
                              <a:pt x="49649" y="43069"/>
                            </a:cubicBezTo>
                            <a:cubicBezTo>
                              <a:pt x="44863" y="43069"/>
                              <a:pt x="40078" y="47854"/>
                              <a:pt x="30507" y="47854"/>
                            </a:cubicBezTo>
                            <a:cubicBezTo>
                              <a:pt x="25722" y="38283"/>
                              <a:pt x="20936" y="38283"/>
                              <a:pt x="11365" y="43069"/>
                            </a:cubicBezTo>
                            <a:close/>
                          </a:path>
                        </a:pathLst>
                      </a:custGeom>
                      <a:solidFill>
                        <a:srgbClr val="D97E31"/>
                      </a:solidFill>
                      <a:ln w="47824" cap="flat">
                        <a:noFill/>
                        <a:prstDash val="solid"/>
                        <a:miter/>
                      </a:ln>
                    </p:spPr>
                    <p:txBody>
                      <a:bodyPr rtlCol="0" anchor="ctr"/>
                      <a:lstStyle/>
                      <a:p>
                        <a:endParaRPr lang="en-US"/>
                      </a:p>
                    </p:txBody>
                  </p:sp>
                </p:grpSp>
                <p:sp>
                  <p:nvSpPr>
                    <p:cNvPr id="304" name="Freeform: Shape 303">
                      <a:extLst>
                        <a:ext uri="{FF2B5EF4-FFF2-40B4-BE49-F238E27FC236}">
                          <a16:creationId xmlns:a16="http://schemas.microsoft.com/office/drawing/2014/main" xmlns="" id="{82B32F91-61A7-472E-A88D-8B5020A75468}"/>
                        </a:ext>
                      </a:extLst>
                    </p:cNvPr>
                    <p:cNvSpPr/>
                    <p:nvPr/>
                  </p:nvSpPr>
                  <p:spPr>
                    <a:xfrm>
                      <a:off x="10887413" y="7485559"/>
                      <a:ext cx="232964" cy="206973"/>
                    </a:xfrm>
                    <a:custGeom>
                      <a:avLst/>
                      <a:gdLst>
                        <a:gd name="connsiteX0" fmla="*/ 232965 w 232964"/>
                        <a:gd name="connsiteY0" fmla="*/ 83229 h 206973"/>
                        <a:gd name="connsiteX1" fmla="*/ 218608 w 232964"/>
                        <a:gd name="connsiteY1" fmla="*/ 30590 h 206973"/>
                        <a:gd name="connsiteX2" fmla="*/ 218608 w 232964"/>
                        <a:gd name="connsiteY2" fmla="*/ 30590 h 206973"/>
                        <a:gd name="connsiteX3" fmla="*/ 213822 w 232964"/>
                        <a:gd name="connsiteY3" fmla="*/ 21019 h 206973"/>
                        <a:gd name="connsiteX4" fmla="*/ 213822 w 232964"/>
                        <a:gd name="connsiteY4" fmla="*/ 21019 h 206973"/>
                        <a:gd name="connsiteX5" fmla="*/ 213822 w 232964"/>
                        <a:gd name="connsiteY5" fmla="*/ 16234 h 206973"/>
                        <a:gd name="connsiteX6" fmla="*/ 170754 w 232964"/>
                        <a:gd name="connsiteY6" fmla="*/ 1877 h 206973"/>
                        <a:gd name="connsiteX7" fmla="*/ 79831 w 232964"/>
                        <a:gd name="connsiteY7" fmla="*/ 11448 h 206973"/>
                        <a:gd name="connsiteX8" fmla="*/ 46333 w 232964"/>
                        <a:gd name="connsiteY8" fmla="*/ 21019 h 206973"/>
                        <a:gd name="connsiteX9" fmla="*/ 8050 w 232964"/>
                        <a:gd name="connsiteY9" fmla="*/ 35375 h 206973"/>
                        <a:gd name="connsiteX10" fmla="*/ 8050 w 232964"/>
                        <a:gd name="connsiteY10" fmla="*/ 40161 h 206973"/>
                        <a:gd name="connsiteX11" fmla="*/ 8050 w 232964"/>
                        <a:gd name="connsiteY11" fmla="*/ 40161 h 206973"/>
                        <a:gd name="connsiteX12" fmla="*/ 27191 w 232964"/>
                        <a:gd name="connsiteY12" fmla="*/ 92800 h 206973"/>
                        <a:gd name="connsiteX13" fmla="*/ 17621 w 232964"/>
                        <a:gd name="connsiteY13" fmla="*/ 111942 h 206973"/>
                        <a:gd name="connsiteX14" fmla="*/ 36762 w 232964"/>
                        <a:gd name="connsiteY14" fmla="*/ 202865 h 206973"/>
                        <a:gd name="connsiteX15" fmla="*/ 223394 w 232964"/>
                        <a:gd name="connsiteY15" fmla="*/ 88015 h 206973"/>
                        <a:gd name="connsiteX16" fmla="*/ 232965 w 232964"/>
                        <a:gd name="connsiteY16" fmla="*/ 83229 h 206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964" h="206973">
                          <a:moveTo>
                            <a:pt x="232965" y="83229"/>
                          </a:moveTo>
                          <a:cubicBezTo>
                            <a:pt x="228179" y="64088"/>
                            <a:pt x="223394" y="44946"/>
                            <a:pt x="218608" y="30590"/>
                          </a:cubicBezTo>
                          <a:cubicBezTo>
                            <a:pt x="218608" y="30590"/>
                            <a:pt x="218608" y="30590"/>
                            <a:pt x="218608" y="30590"/>
                          </a:cubicBezTo>
                          <a:cubicBezTo>
                            <a:pt x="218608" y="25804"/>
                            <a:pt x="218608" y="25804"/>
                            <a:pt x="213822" y="21019"/>
                          </a:cubicBezTo>
                          <a:cubicBezTo>
                            <a:pt x="213822" y="21019"/>
                            <a:pt x="213822" y="21019"/>
                            <a:pt x="213822" y="21019"/>
                          </a:cubicBezTo>
                          <a:cubicBezTo>
                            <a:pt x="213822" y="21019"/>
                            <a:pt x="213822" y="21019"/>
                            <a:pt x="213822" y="16234"/>
                          </a:cubicBezTo>
                          <a:cubicBezTo>
                            <a:pt x="209037" y="1877"/>
                            <a:pt x="185110" y="6663"/>
                            <a:pt x="170754" y="1877"/>
                          </a:cubicBezTo>
                          <a:cubicBezTo>
                            <a:pt x="142041" y="-2908"/>
                            <a:pt x="108543" y="1877"/>
                            <a:pt x="79831" y="11448"/>
                          </a:cubicBezTo>
                          <a:cubicBezTo>
                            <a:pt x="70260" y="11448"/>
                            <a:pt x="60689" y="16234"/>
                            <a:pt x="46333" y="21019"/>
                          </a:cubicBezTo>
                          <a:cubicBezTo>
                            <a:pt x="31977" y="25804"/>
                            <a:pt x="17621" y="30590"/>
                            <a:pt x="8050" y="35375"/>
                          </a:cubicBezTo>
                          <a:cubicBezTo>
                            <a:pt x="3264" y="35375"/>
                            <a:pt x="3264" y="40161"/>
                            <a:pt x="8050" y="40161"/>
                          </a:cubicBezTo>
                          <a:cubicBezTo>
                            <a:pt x="8050" y="40161"/>
                            <a:pt x="8050" y="40161"/>
                            <a:pt x="8050" y="40161"/>
                          </a:cubicBezTo>
                          <a:cubicBezTo>
                            <a:pt x="17621" y="54517"/>
                            <a:pt x="22406" y="73659"/>
                            <a:pt x="27191" y="92800"/>
                          </a:cubicBezTo>
                          <a:cubicBezTo>
                            <a:pt x="22406" y="97586"/>
                            <a:pt x="17621" y="107157"/>
                            <a:pt x="17621" y="111942"/>
                          </a:cubicBezTo>
                          <a:cubicBezTo>
                            <a:pt x="-6306" y="150225"/>
                            <a:pt x="-11092" y="188509"/>
                            <a:pt x="36762" y="202865"/>
                          </a:cubicBezTo>
                          <a:cubicBezTo>
                            <a:pt x="118114" y="226792"/>
                            <a:pt x="175540" y="140654"/>
                            <a:pt x="223394" y="88015"/>
                          </a:cubicBezTo>
                          <a:cubicBezTo>
                            <a:pt x="232965" y="88015"/>
                            <a:pt x="232965" y="83229"/>
                            <a:pt x="232965" y="83229"/>
                          </a:cubicBezTo>
                          <a:close/>
                        </a:path>
                      </a:pathLst>
                    </a:custGeom>
                    <a:solidFill>
                      <a:srgbClr val="FBCA8F">
                        <a:alpha val="50000"/>
                      </a:srgbClr>
                    </a:solidFill>
                    <a:ln w="47824" cap="flat">
                      <a:noFill/>
                      <a:prstDash val="solid"/>
                      <a:miter/>
                    </a:ln>
                  </p:spPr>
                  <p:txBody>
                    <a:bodyPr rtlCol="0" anchor="ctr"/>
                    <a:lstStyle/>
                    <a:p>
                      <a:endParaRPr lang="en-US"/>
                    </a:p>
                  </p:txBody>
                </p:sp>
                <p:sp>
                  <p:nvSpPr>
                    <p:cNvPr id="305" name="Freeform: Shape 304">
                      <a:extLst>
                        <a:ext uri="{FF2B5EF4-FFF2-40B4-BE49-F238E27FC236}">
                          <a16:creationId xmlns:a16="http://schemas.microsoft.com/office/drawing/2014/main" xmlns="" id="{AE54B970-3626-4D65-9672-B602F0C5240D}"/>
                        </a:ext>
                      </a:extLst>
                    </p:cNvPr>
                    <p:cNvSpPr/>
                    <p:nvPr/>
                  </p:nvSpPr>
                  <p:spPr>
                    <a:xfrm>
                      <a:off x="10887413" y="7480774"/>
                      <a:ext cx="228178" cy="206453"/>
                    </a:xfrm>
                    <a:custGeom>
                      <a:avLst/>
                      <a:gdLst>
                        <a:gd name="connsiteX0" fmla="*/ 36762 w 228178"/>
                        <a:gd name="connsiteY0" fmla="*/ 140654 h 206453"/>
                        <a:gd name="connsiteX1" fmla="*/ 108543 w 228178"/>
                        <a:gd name="connsiteY1" fmla="*/ 88015 h 206453"/>
                        <a:gd name="connsiteX2" fmla="*/ 228179 w 228178"/>
                        <a:gd name="connsiteY2" fmla="*/ 68873 h 206453"/>
                        <a:gd name="connsiteX3" fmla="*/ 218608 w 228178"/>
                        <a:gd name="connsiteY3" fmla="*/ 30590 h 206453"/>
                        <a:gd name="connsiteX4" fmla="*/ 218608 w 228178"/>
                        <a:gd name="connsiteY4" fmla="*/ 30590 h 206453"/>
                        <a:gd name="connsiteX5" fmla="*/ 213822 w 228178"/>
                        <a:gd name="connsiteY5" fmla="*/ 21019 h 206453"/>
                        <a:gd name="connsiteX6" fmla="*/ 213822 w 228178"/>
                        <a:gd name="connsiteY6" fmla="*/ 21019 h 206453"/>
                        <a:gd name="connsiteX7" fmla="*/ 213822 w 228178"/>
                        <a:gd name="connsiteY7" fmla="*/ 16234 h 206453"/>
                        <a:gd name="connsiteX8" fmla="*/ 170754 w 228178"/>
                        <a:gd name="connsiteY8" fmla="*/ 1877 h 206453"/>
                        <a:gd name="connsiteX9" fmla="*/ 79831 w 228178"/>
                        <a:gd name="connsiteY9" fmla="*/ 11448 h 206453"/>
                        <a:gd name="connsiteX10" fmla="*/ 46333 w 228178"/>
                        <a:gd name="connsiteY10" fmla="*/ 21019 h 206453"/>
                        <a:gd name="connsiteX11" fmla="*/ 8050 w 228178"/>
                        <a:gd name="connsiteY11" fmla="*/ 35375 h 206453"/>
                        <a:gd name="connsiteX12" fmla="*/ 8050 w 228178"/>
                        <a:gd name="connsiteY12" fmla="*/ 40161 h 206453"/>
                        <a:gd name="connsiteX13" fmla="*/ 8050 w 228178"/>
                        <a:gd name="connsiteY13" fmla="*/ 40161 h 206453"/>
                        <a:gd name="connsiteX14" fmla="*/ 27191 w 228178"/>
                        <a:gd name="connsiteY14" fmla="*/ 92800 h 206453"/>
                        <a:gd name="connsiteX15" fmla="*/ 17621 w 228178"/>
                        <a:gd name="connsiteY15" fmla="*/ 111942 h 206453"/>
                        <a:gd name="connsiteX16" fmla="*/ 36762 w 228178"/>
                        <a:gd name="connsiteY16" fmla="*/ 202865 h 206453"/>
                        <a:gd name="connsiteX17" fmla="*/ 94187 w 228178"/>
                        <a:gd name="connsiteY17" fmla="*/ 202865 h 206453"/>
                        <a:gd name="connsiteX18" fmla="*/ 36762 w 228178"/>
                        <a:gd name="connsiteY18" fmla="*/ 140654 h 206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178" h="206453">
                          <a:moveTo>
                            <a:pt x="36762" y="140654"/>
                          </a:moveTo>
                          <a:cubicBezTo>
                            <a:pt x="41548" y="107156"/>
                            <a:pt x="75046" y="92800"/>
                            <a:pt x="108543" y="88015"/>
                          </a:cubicBezTo>
                          <a:cubicBezTo>
                            <a:pt x="146827" y="83229"/>
                            <a:pt x="189895" y="83229"/>
                            <a:pt x="228179" y="68873"/>
                          </a:cubicBezTo>
                          <a:cubicBezTo>
                            <a:pt x="223394" y="54517"/>
                            <a:pt x="223394" y="44946"/>
                            <a:pt x="218608" y="30590"/>
                          </a:cubicBezTo>
                          <a:cubicBezTo>
                            <a:pt x="218608" y="30590"/>
                            <a:pt x="218608" y="30590"/>
                            <a:pt x="218608" y="30590"/>
                          </a:cubicBezTo>
                          <a:cubicBezTo>
                            <a:pt x="218608" y="25804"/>
                            <a:pt x="218608" y="25804"/>
                            <a:pt x="213822" y="21019"/>
                          </a:cubicBezTo>
                          <a:cubicBezTo>
                            <a:pt x="213822" y="21019"/>
                            <a:pt x="213822" y="21019"/>
                            <a:pt x="213822" y="21019"/>
                          </a:cubicBezTo>
                          <a:cubicBezTo>
                            <a:pt x="213822" y="21019"/>
                            <a:pt x="213822" y="21019"/>
                            <a:pt x="213822" y="16234"/>
                          </a:cubicBezTo>
                          <a:cubicBezTo>
                            <a:pt x="209037" y="1877"/>
                            <a:pt x="185110" y="6663"/>
                            <a:pt x="170754" y="1877"/>
                          </a:cubicBezTo>
                          <a:cubicBezTo>
                            <a:pt x="142041" y="-2908"/>
                            <a:pt x="108543" y="1877"/>
                            <a:pt x="79831" y="11448"/>
                          </a:cubicBezTo>
                          <a:cubicBezTo>
                            <a:pt x="70260" y="11448"/>
                            <a:pt x="60689" y="16234"/>
                            <a:pt x="46333" y="21019"/>
                          </a:cubicBezTo>
                          <a:cubicBezTo>
                            <a:pt x="31977" y="25804"/>
                            <a:pt x="17621" y="30590"/>
                            <a:pt x="8050" y="35375"/>
                          </a:cubicBezTo>
                          <a:cubicBezTo>
                            <a:pt x="3264" y="35375"/>
                            <a:pt x="3264" y="40161"/>
                            <a:pt x="8050" y="40161"/>
                          </a:cubicBezTo>
                          <a:cubicBezTo>
                            <a:pt x="8050" y="40161"/>
                            <a:pt x="8050" y="40161"/>
                            <a:pt x="8050" y="40161"/>
                          </a:cubicBezTo>
                          <a:cubicBezTo>
                            <a:pt x="17621" y="54517"/>
                            <a:pt x="22406" y="73659"/>
                            <a:pt x="27191" y="92800"/>
                          </a:cubicBezTo>
                          <a:cubicBezTo>
                            <a:pt x="22406" y="97586"/>
                            <a:pt x="17621" y="107156"/>
                            <a:pt x="17621" y="111942"/>
                          </a:cubicBezTo>
                          <a:cubicBezTo>
                            <a:pt x="-6306" y="150225"/>
                            <a:pt x="-11092" y="188509"/>
                            <a:pt x="36762" y="202865"/>
                          </a:cubicBezTo>
                          <a:cubicBezTo>
                            <a:pt x="55904" y="207650"/>
                            <a:pt x="75046" y="207650"/>
                            <a:pt x="94187" y="202865"/>
                          </a:cubicBezTo>
                          <a:cubicBezTo>
                            <a:pt x="65475" y="198079"/>
                            <a:pt x="31977" y="174152"/>
                            <a:pt x="36762" y="140654"/>
                          </a:cubicBezTo>
                          <a:close/>
                        </a:path>
                      </a:pathLst>
                    </a:custGeom>
                    <a:solidFill>
                      <a:srgbClr val="FBCA8F">
                        <a:alpha val="80000"/>
                      </a:srgbClr>
                    </a:solidFill>
                    <a:ln w="47824" cap="flat">
                      <a:noFill/>
                      <a:prstDash val="solid"/>
                      <a:miter/>
                    </a:ln>
                  </p:spPr>
                  <p:txBody>
                    <a:bodyPr rtlCol="0" anchor="ctr"/>
                    <a:lstStyle/>
                    <a:p>
                      <a:endParaRPr lang="en-US"/>
                    </a:p>
                  </p:txBody>
                </p:sp>
              </p:grpSp>
              <p:grpSp>
                <p:nvGrpSpPr>
                  <p:cNvPr id="292" name="Graphic 3">
                    <a:extLst>
                      <a:ext uri="{FF2B5EF4-FFF2-40B4-BE49-F238E27FC236}">
                        <a16:creationId xmlns:a16="http://schemas.microsoft.com/office/drawing/2014/main" xmlns="" id="{D02DBF46-6258-4B9E-92A9-8E5218846C94}"/>
                      </a:ext>
                    </a:extLst>
                  </p:cNvPr>
                  <p:cNvGrpSpPr/>
                  <p:nvPr/>
                </p:nvGrpSpPr>
                <p:grpSpPr>
                  <a:xfrm>
                    <a:off x="10483916" y="7506578"/>
                    <a:ext cx="1161517" cy="1167641"/>
                    <a:chOff x="10483916" y="7506578"/>
                    <a:chExt cx="1161517" cy="1167641"/>
                  </a:xfrm>
                </p:grpSpPr>
                <p:sp>
                  <p:nvSpPr>
                    <p:cNvPr id="301" name="Freeform: Shape 300">
                      <a:extLst>
                        <a:ext uri="{FF2B5EF4-FFF2-40B4-BE49-F238E27FC236}">
                          <a16:creationId xmlns:a16="http://schemas.microsoft.com/office/drawing/2014/main" xmlns="" id="{C66CA13D-62B5-414E-863E-23CE762A603E}"/>
                        </a:ext>
                      </a:extLst>
                    </p:cNvPr>
                    <p:cNvSpPr/>
                    <p:nvPr/>
                  </p:nvSpPr>
                  <p:spPr>
                    <a:xfrm>
                      <a:off x="10483916" y="7513287"/>
                      <a:ext cx="1160296" cy="1159066"/>
                    </a:xfrm>
                    <a:custGeom>
                      <a:avLst/>
                      <a:gdLst>
                        <a:gd name="connsiteX0" fmla="*/ 1153286 w 1160296"/>
                        <a:gd name="connsiteY0" fmla="*/ 309129 h 1159066"/>
                        <a:gd name="connsiteX1" fmla="*/ 1086290 w 1160296"/>
                        <a:gd name="connsiteY1" fmla="*/ 280416 h 1159066"/>
                        <a:gd name="connsiteX2" fmla="*/ 1076719 w 1160296"/>
                        <a:gd name="connsiteY2" fmla="*/ 275631 h 1159066"/>
                        <a:gd name="connsiteX3" fmla="*/ 1004938 w 1160296"/>
                        <a:gd name="connsiteY3" fmla="*/ 227777 h 1159066"/>
                        <a:gd name="connsiteX4" fmla="*/ 933156 w 1160296"/>
                        <a:gd name="connsiteY4" fmla="*/ 165566 h 1159066"/>
                        <a:gd name="connsiteX5" fmla="*/ 803950 w 1160296"/>
                        <a:gd name="connsiteY5" fmla="*/ 69858 h 1159066"/>
                        <a:gd name="connsiteX6" fmla="*/ 727383 w 1160296"/>
                        <a:gd name="connsiteY6" fmla="*/ 50716 h 1159066"/>
                        <a:gd name="connsiteX7" fmla="*/ 703456 w 1160296"/>
                        <a:gd name="connsiteY7" fmla="*/ 45931 h 1159066"/>
                        <a:gd name="connsiteX8" fmla="*/ 689100 w 1160296"/>
                        <a:gd name="connsiteY8" fmla="*/ 12433 h 1159066"/>
                        <a:gd name="connsiteX9" fmla="*/ 646031 w 1160296"/>
                        <a:gd name="connsiteY9" fmla="*/ 2862 h 1159066"/>
                        <a:gd name="connsiteX10" fmla="*/ 612534 w 1160296"/>
                        <a:gd name="connsiteY10" fmla="*/ 36360 h 1159066"/>
                        <a:gd name="connsiteX11" fmla="*/ 574250 w 1160296"/>
                        <a:gd name="connsiteY11" fmla="*/ 79429 h 1159066"/>
                        <a:gd name="connsiteX12" fmla="*/ 483327 w 1160296"/>
                        <a:gd name="connsiteY12" fmla="*/ 136854 h 1159066"/>
                        <a:gd name="connsiteX13" fmla="*/ 430688 w 1160296"/>
                        <a:gd name="connsiteY13" fmla="*/ 127283 h 1159066"/>
                        <a:gd name="connsiteX14" fmla="*/ 435473 w 1160296"/>
                        <a:gd name="connsiteY14" fmla="*/ 89000 h 1159066"/>
                        <a:gd name="connsiteX15" fmla="*/ 425902 w 1160296"/>
                        <a:gd name="connsiteY15" fmla="*/ 36360 h 1159066"/>
                        <a:gd name="connsiteX16" fmla="*/ 392404 w 1160296"/>
                        <a:gd name="connsiteY16" fmla="*/ 60287 h 1159066"/>
                        <a:gd name="connsiteX17" fmla="*/ 387619 w 1160296"/>
                        <a:gd name="connsiteY17" fmla="*/ 69858 h 1159066"/>
                        <a:gd name="connsiteX18" fmla="*/ 325409 w 1160296"/>
                        <a:gd name="connsiteY18" fmla="*/ 69858 h 1159066"/>
                        <a:gd name="connsiteX19" fmla="*/ 224914 w 1160296"/>
                        <a:gd name="connsiteY19" fmla="*/ 127283 h 1159066"/>
                        <a:gd name="connsiteX20" fmla="*/ 148348 w 1160296"/>
                        <a:gd name="connsiteY20" fmla="*/ 208635 h 1159066"/>
                        <a:gd name="connsiteX21" fmla="*/ 100494 w 1160296"/>
                        <a:gd name="connsiteY21" fmla="*/ 256489 h 1159066"/>
                        <a:gd name="connsiteX22" fmla="*/ 62211 w 1160296"/>
                        <a:gd name="connsiteY22" fmla="*/ 270845 h 1159066"/>
                        <a:gd name="connsiteX23" fmla="*/ 38283 w 1160296"/>
                        <a:gd name="connsiteY23" fmla="*/ 266060 h 1159066"/>
                        <a:gd name="connsiteX24" fmla="*/ 0 w 1160296"/>
                        <a:gd name="connsiteY24" fmla="*/ 323485 h 1159066"/>
                        <a:gd name="connsiteX25" fmla="*/ 52640 w 1160296"/>
                        <a:gd name="connsiteY25" fmla="*/ 433549 h 1159066"/>
                        <a:gd name="connsiteX26" fmla="*/ 129206 w 1160296"/>
                        <a:gd name="connsiteY26" fmla="*/ 524472 h 1159066"/>
                        <a:gd name="connsiteX27" fmla="*/ 105279 w 1160296"/>
                        <a:gd name="connsiteY27" fmla="*/ 620181 h 1159066"/>
                        <a:gd name="connsiteX28" fmla="*/ 71781 w 1160296"/>
                        <a:gd name="connsiteY28" fmla="*/ 897735 h 1159066"/>
                        <a:gd name="connsiteX29" fmla="*/ 66996 w 1160296"/>
                        <a:gd name="connsiteY29" fmla="*/ 936018 h 1159066"/>
                        <a:gd name="connsiteX30" fmla="*/ 43068 w 1160296"/>
                        <a:gd name="connsiteY30" fmla="*/ 959945 h 1159066"/>
                        <a:gd name="connsiteX31" fmla="*/ 33498 w 1160296"/>
                        <a:gd name="connsiteY31" fmla="*/ 993443 h 1159066"/>
                        <a:gd name="connsiteX32" fmla="*/ 100494 w 1160296"/>
                        <a:gd name="connsiteY32" fmla="*/ 1065225 h 1159066"/>
                        <a:gd name="connsiteX33" fmla="*/ 363692 w 1160296"/>
                        <a:gd name="connsiteY33" fmla="*/ 1151362 h 1159066"/>
                        <a:gd name="connsiteX34" fmla="*/ 693886 w 1160296"/>
                        <a:gd name="connsiteY34" fmla="*/ 1122649 h 1159066"/>
                        <a:gd name="connsiteX35" fmla="*/ 952298 w 1160296"/>
                        <a:gd name="connsiteY35" fmla="*/ 998229 h 1159066"/>
                        <a:gd name="connsiteX36" fmla="*/ 1004938 w 1160296"/>
                        <a:gd name="connsiteY36" fmla="*/ 897735 h 1159066"/>
                        <a:gd name="connsiteX37" fmla="*/ 990581 w 1160296"/>
                        <a:gd name="connsiteY37" fmla="*/ 849881 h 1159066"/>
                        <a:gd name="connsiteX38" fmla="*/ 971440 w 1160296"/>
                        <a:gd name="connsiteY38" fmla="*/ 840310 h 1159066"/>
                        <a:gd name="connsiteX39" fmla="*/ 961869 w 1160296"/>
                        <a:gd name="connsiteY39" fmla="*/ 691962 h 1159066"/>
                        <a:gd name="connsiteX40" fmla="*/ 928371 w 1160296"/>
                        <a:gd name="connsiteY40" fmla="*/ 538829 h 1159066"/>
                        <a:gd name="connsiteX41" fmla="*/ 947513 w 1160296"/>
                        <a:gd name="connsiteY41" fmla="*/ 548400 h 1159066"/>
                        <a:gd name="connsiteX42" fmla="*/ 947513 w 1160296"/>
                        <a:gd name="connsiteY42" fmla="*/ 557970 h 1159066"/>
                        <a:gd name="connsiteX43" fmla="*/ 990581 w 1160296"/>
                        <a:gd name="connsiteY43" fmla="*/ 591468 h 1159066"/>
                        <a:gd name="connsiteX44" fmla="*/ 1048006 w 1160296"/>
                        <a:gd name="connsiteY44" fmla="*/ 557970 h 1159066"/>
                        <a:gd name="connsiteX45" fmla="*/ 1110217 w 1160296"/>
                        <a:gd name="connsiteY45" fmla="*/ 471833 h 1159066"/>
                        <a:gd name="connsiteX46" fmla="*/ 1153286 w 1160296"/>
                        <a:gd name="connsiteY46" fmla="*/ 309129 h 1159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160296" h="1159066">
                          <a:moveTo>
                            <a:pt x="1153286" y="309129"/>
                          </a:moveTo>
                          <a:cubicBezTo>
                            <a:pt x="1143715" y="289987"/>
                            <a:pt x="1110217" y="275631"/>
                            <a:pt x="1086290" y="280416"/>
                          </a:cubicBezTo>
                          <a:cubicBezTo>
                            <a:pt x="1081505" y="275631"/>
                            <a:pt x="1081505" y="275631"/>
                            <a:pt x="1076719" y="275631"/>
                          </a:cubicBezTo>
                          <a:cubicBezTo>
                            <a:pt x="1052792" y="261275"/>
                            <a:pt x="1028865" y="246918"/>
                            <a:pt x="1004938" y="227777"/>
                          </a:cubicBezTo>
                          <a:cubicBezTo>
                            <a:pt x="981011" y="208635"/>
                            <a:pt x="957084" y="184708"/>
                            <a:pt x="933156" y="165566"/>
                          </a:cubicBezTo>
                          <a:cubicBezTo>
                            <a:pt x="894873" y="122497"/>
                            <a:pt x="861375" y="84214"/>
                            <a:pt x="803950" y="69858"/>
                          </a:cubicBezTo>
                          <a:cubicBezTo>
                            <a:pt x="780023" y="60287"/>
                            <a:pt x="751310" y="55502"/>
                            <a:pt x="727383" y="50716"/>
                          </a:cubicBezTo>
                          <a:cubicBezTo>
                            <a:pt x="717813" y="50716"/>
                            <a:pt x="713027" y="45931"/>
                            <a:pt x="703456" y="45931"/>
                          </a:cubicBezTo>
                          <a:cubicBezTo>
                            <a:pt x="698671" y="36360"/>
                            <a:pt x="693886" y="22004"/>
                            <a:pt x="689100" y="12433"/>
                          </a:cubicBezTo>
                          <a:cubicBezTo>
                            <a:pt x="679529" y="-1923"/>
                            <a:pt x="660388" y="-1923"/>
                            <a:pt x="646031" y="2862"/>
                          </a:cubicBezTo>
                          <a:cubicBezTo>
                            <a:pt x="631675" y="7648"/>
                            <a:pt x="622104" y="22004"/>
                            <a:pt x="612534" y="36360"/>
                          </a:cubicBezTo>
                          <a:cubicBezTo>
                            <a:pt x="598177" y="50716"/>
                            <a:pt x="583821" y="65073"/>
                            <a:pt x="574250" y="79429"/>
                          </a:cubicBezTo>
                          <a:cubicBezTo>
                            <a:pt x="545537" y="108141"/>
                            <a:pt x="521610" y="132068"/>
                            <a:pt x="483327" y="136854"/>
                          </a:cubicBezTo>
                          <a:cubicBezTo>
                            <a:pt x="464185" y="141639"/>
                            <a:pt x="445044" y="141639"/>
                            <a:pt x="430688" y="127283"/>
                          </a:cubicBezTo>
                          <a:cubicBezTo>
                            <a:pt x="421117" y="117712"/>
                            <a:pt x="430688" y="98570"/>
                            <a:pt x="435473" y="89000"/>
                          </a:cubicBezTo>
                          <a:cubicBezTo>
                            <a:pt x="440258" y="74643"/>
                            <a:pt x="445044" y="45931"/>
                            <a:pt x="425902" y="36360"/>
                          </a:cubicBezTo>
                          <a:cubicBezTo>
                            <a:pt x="411546" y="31575"/>
                            <a:pt x="397190" y="50716"/>
                            <a:pt x="392404" y="60287"/>
                          </a:cubicBezTo>
                          <a:cubicBezTo>
                            <a:pt x="392404" y="65073"/>
                            <a:pt x="387619" y="65073"/>
                            <a:pt x="387619" y="69858"/>
                          </a:cubicBezTo>
                          <a:cubicBezTo>
                            <a:pt x="368477" y="65073"/>
                            <a:pt x="344550" y="65073"/>
                            <a:pt x="325409" y="69858"/>
                          </a:cubicBezTo>
                          <a:cubicBezTo>
                            <a:pt x="287125" y="74643"/>
                            <a:pt x="253627" y="103356"/>
                            <a:pt x="224914" y="127283"/>
                          </a:cubicBezTo>
                          <a:cubicBezTo>
                            <a:pt x="196202" y="151210"/>
                            <a:pt x="172275" y="179922"/>
                            <a:pt x="148348" y="208635"/>
                          </a:cubicBezTo>
                          <a:cubicBezTo>
                            <a:pt x="133992" y="227777"/>
                            <a:pt x="119635" y="242133"/>
                            <a:pt x="100494" y="256489"/>
                          </a:cubicBezTo>
                          <a:cubicBezTo>
                            <a:pt x="90923" y="266060"/>
                            <a:pt x="76567" y="275631"/>
                            <a:pt x="62211" y="270845"/>
                          </a:cubicBezTo>
                          <a:cubicBezTo>
                            <a:pt x="57425" y="270845"/>
                            <a:pt x="47854" y="266060"/>
                            <a:pt x="38283" y="266060"/>
                          </a:cubicBezTo>
                          <a:cubicBezTo>
                            <a:pt x="9571" y="270845"/>
                            <a:pt x="0" y="299558"/>
                            <a:pt x="0" y="323485"/>
                          </a:cubicBezTo>
                          <a:cubicBezTo>
                            <a:pt x="0" y="361768"/>
                            <a:pt x="28713" y="400052"/>
                            <a:pt x="52640" y="433549"/>
                          </a:cubicBezTo>
                          <a:cubicBezTo>
                            <a:pt x="71781" y="462262"/>
                            <a:pt x="95708" y="500545"/>
                            <a:pt x="129206" y="524472"/>
                          </a:cubicBezTo>
                          <a:cubicBezTo>
                            <a:pt x="119635" y="557970"/>
                            <a:pt x="110065" y="586683"/>
                            <a:pt x="105279" y="620181"/>
                          </a:cubicBezTo>
                          <a:cubicBezTo>
                            <a:pt x="81352" y="711104"/>
                            <a:pt x="71781" y="802027"/>
                            <a:pt x="71781" y="897735"/>
                          </a:cubicBezTo>
                          <a:cubicBezTo>
                            <a:pt x="71781" y="912091"/>
                            <a:pt x="71781" y="921662"/>
                            <a:pt x="66996" y="936018"/>
                          </a:cubicBezTo>
                          <a:cubicBezTo>
                            <a:pt x="66996" y="945589"/>
                            <a:pt x="52640" y="950375"/>
                            <a:pt x="43068" y="959945"/>
                          </a:cubicBezTo>
                          <a:cubicBezTo>
                            <a:pt x="33498" y="969516"/>
                            <a:pt x="33498" y="983872"/>
                            <a:pt x="33498" y="993443"/>
                          </a:cubicBezTo>
                          <a:cubicBezTo>
                            <a:pt x="38283" y="1022156"/>
                            <a:pt x="76567" y="1050868"/>
                            <a:pt x="100494" y="1065225"/>
                          </a:cubicBezTo>
                          <a:cubicBezTo>
                            <a:pt x="177060" y="1117864"/>
                            <a:pt x="272769" y="1137006"/>
                            <a:pt x="363692" y="1151362"/>
                          </a:cubicBezTo>
                          <a:cubicBezTo>
                            <a:pt x="473756" y="1170504"/>
                            <a:pt x="588607" y="1151362"/>
                            <a:pt x="693886" y="1122649"/>
                          </a:cubicBezTo>
                          <a:cubicBezTo>
                            <a:pt x="784808" y="1098722"/>
                            <a:pt x="880517" y="1065225"/>
                            <a:pt x="952298" y="998229"/>
                          </a:cubicBezTo>
                          <a:cubicBezTo>
                            <a:pt x="981011" y="974302"/>
                            <a:pt x="1004938" y="936018"/>
                            <a:pt x="1004938" y="897735"/>
                          </a:cubicBezTo>
                          <a:cubicBezTo>
                            <a:pt x="1004938" y="878593"/>
                            <a:pt x="1004938" y="859452"/>
                            <a:pt x="990581" y="849881"/>
                          </a:cubicBezTo>
                          <a:cubicBezTo>
                            <a:pt x="985796" y="845095"/>
                            <a:pt x="981011" y="840310"/>
                            <a:pt x="971440" y="840310"/>
                          </a:cubicBezTo>
                          <a:cubicBezTo>
                            <a:pt x="976225" y="792456"/>
                            <a:pt x="966654" y="739816"/>
                            <a:pt x="961869" y="691962"/>
                          </a:cubicBezTo>
                          <a:cubicBezTo>
                            <a:pt x="957084" y="639322"/>
                            <a:pt x="947513" y="586683"/>
                            <a:pt x="928371" y="538829"/>
                          </a:cubicBezTo>
                          <a:cubicBezTo>
                            <a:pt x="933156" y="543614"/>
                            <a:pt x="942727" y="548400"/>
                            <a:pt x="947513" y="548400"/>
                          </a:cubicBezTo>
                          <a:cubicBezTo>
                            <a:pt x="947513" y="553185"/>
                            <a:pt x="947513" y="553185"/>
                            <a:pt x="947513" y="557970"/>
                          </a:cubicBezTo>
                          <a:cubicBezTo>
                            <a:pt x="947513" y="577112"/>
                            <a:pt x="971440" y="596254"/>
                            <a:pt x="990581" y="591468"/>
                          </a:cubicBezTo>
                          <a:cubicBezTo>
                            <a:pt x="1014508" y="591468"/>
                            <a:pt x="1033651" y="577112"/>
                            <a:pt x="1048006" y="557970"/>
                          </a:cubicBezTo>
                          <a:cubicBezTo>
                            <a:pt x="1071933" y="529258"/>
                            <a:pt x="1091075" y="500545"/>
                            <a:pt x="1110217" y="471833"/>
                          </a:cubicBezTo>
                          <a:cubicBezTo>
                            <a:pt x="1134144" y="423979"/>
                            <a:pt x="1177213" y="366554"/>
                            <a:pt x="1153286" y="309129"/>
                          </a:cubicBezTo>
                          <a:close/>
                        </a:path>
                      </a:pathLst>
                    </a:custGeom>
                    <a:solidFill>
                      <a:srgbClr val="3EAB37"/>
                    </a:solidFill>
                    <a:ln w="47824" cap="flat">
                      <a:noFill/>
                      <a:prstDash val="solid"/>
                      <a:miter/>
                    </a:ln>
                  </p:spPr>
                  <p:txBody>
                    <a:bodyPr rtlCol="0" anchor="ctr"/>
                    <a:lstStyle/>
                    <a:p>
                      <a:endParaRPr lang="en-US"/>
                    </a:p>
                  </p:txBody>
                </p:sp>
                <p:sp>
                  <p:nvSpPr>
                    <p:cNvPr id="302" name="Freeform: Shape 301">
                      <a:extLst>
                        <a:ext uri="{FF2B5EF4-FFF2-40B4-BE49-F238E27FC236}">
                          <a16:creationId xmlns:a16="http://schemas.microsoft.com/office/drawing/2014/main" xmlns="" id="{76E2E89B-6CE0-4881-9C66-938C0C56F6D7}"/>
                        </a:ext>
                      </a:extLst>
                    </p:cNvPr>
                    <p:cNvSpPr/>
                    <p:nvPr/>
                  </p:nvSpPr>
                  <p:spPr>
                    <a:xfrm>
                      <a:off x="10483916" y="7506578"/>
                      <a:ext cx="1161517" cy="1167641"/>
                    </a:xfrm>
                    <a:custGeom>
                      <a:avLst/>
                      <a:gdLst>
                        <a:gd name="connsiteX0" fmla="*/ 449829 w 1161517"/>
                        <a:gd name="connsiteY0" fmla="*/ 1167642 h 1167641"/>
                        <a:gd name="connsiteX1" fmla="*/ 358906 w 1161517"/>
                        <a:gd name="connsiteY1" fmla="*/ 1158071 h 1167641"/>
                        <a:gd name="connsiteX2" fmla="*/ 95708 w 1161517"/>
                        <a:gd name="connsiteY2" fmla="*/ 1071933 h 1167641"/>
                        <a:gd name="connsiteX3" fmla="*/ 95708 w 1161517"/>
                        <a:gd name="connsiteY3" fmla="*/ 1071933 h 1167641"/>
                        <a:gd name="connsiteX4" fmla="*/ 28713 w 1161517"/>
                        <a:gd name="connsiteY4" fmla="*/ 995366 h 1167641"/>
                        <a:gd name="connsiteX5" fmla="*/ 38283 w 1161517"/>
                        <a:gd name="connsiteY5" fmla="*/ 957083 h 1167641"/>
                        <a:gd name="connsiteX6" fmla="*/ 47854 w 1161517"/>
                        <a:gd name="connsiteY6" fmla="*/ 952298 h 1167641"/>
                        <a:gd name="connsiteX7" fmla="*/ 62211 w 1161517"/>
                        <a:gd name="connsiteY7" fmla="*/ 937941 h 1167641"/>
                        <a:gd name="connsiteX8" fmla="*/ 66996 w 1161517"/>
                        <a:gd name="connsiteY8" fmla="*/ 899658 h 1167641"/>
                        <a:gd name="connsiteX9" fmla="*/ 100494 w 1161517"/>
                        <a:gd name="connsiteY9" fmla="*/ 622104 h 1167641"/>
                        <a:gd name="connsiteX10" fmla="*/ 124421 w 1161517"/>
                        <a:gd name="connsiteY10" fmla="*/ 531181 h 1167641"/>
                        <a:gd name="connsiteX11" fmla="*/ 52640 w 1161517"/>
                        <a:gd name="connsiteY11" fmla="*/ 440258 h 1167641"/>
                        <a:gd name="connsiteX12" fmla="*/ 43068 w 1161517"/>
                        <a:gd name="connsiteY12" fmla="*/ 425902 h 1167641"/>
                        <a:gd name="connsiteX13" fmla="*/ 0 w 1161517"/>
                        <a:gd name="connsiteY13" fmla="*/ 330194 h 1167641"/>
                        <a:gd name="connsiteX14" fmla="*/ 43068 w 1161517"/>
                        <a:gd name="connsiteY14" fmla="*/ 267983 h 1167641"/>
                        <a:gd name="connsiteX15" fmla="*/ 66996 w 1161517"/>
                        <a:gd name="connsiteY15" fmla="*/ 272769 h 1167641"/>
                        <a:gd name="connsiteX16" fmla="*/ 66996 w 1161517"/>
                        <a:gd name="connsiteY16" fmla="*/ 272769 h 1167641"/>
                        <a:gd name="connsiteX17" fmla="*/ 100494 w 1161517"/>
                        <a:gd name="connsiteY17" fmla="*/ 258412 h 1167641"/>
                        <a:gd name="connsiteX18" fmla="*/ 100494 w 1161517"/>
                        <a:gd name="connsiteY18" fmla="*/ 258412 h 1167641"/>
                        <a:gd name="connsiteX19" fmla="*/ 148348 w 1161517"/>
                        <a:gd name="connsiteY19" fmla="*/ 210558 h 1167641"/>
                        <a:gd name="connsiteX20" fmla="*/ 167490 w 1161517"/>
                        <a:gd name="connsiteY20" fmla="*/ 186631 h 1167641"/>
                        <a:gd name="connsiteX21" fmla="*/ 224914 w 1161517"/>
                        <a:gd name="connsiteY21" fmla="*/ 124421 h 1167641"/>
                        <a:gd name="connsiteX22" fmla="*/ 325409 w 1161517"/>
                        <a:gd name="connsiteY22" fmla="*/ 66996 h 1167641"/>
                        <a:gd name="connsiteX23" fmla="*/ 354121 w 1161517"/>
                        <a:gd name="connsiteY23" fmla="*/ 62210 h 1167641"/>
                        <a:gd name="connsiteX24" fmla="*/ 382833 w 1161517"/>
                        <a:gd name="connsiteY24" fmla="*/ 66996 h 1167641"/>
                        <a:gd name="connsiteX25" fmla="*/ 387619 w 1161517"/>
                        <a:gd name="connsiteY25" fmla="*/ 62210 h 1167641"/>
                        <a:gd name="connsiteX26" fmla="*/ 421117 w 1161517"/>
                        <a:gd name="connsiteY26" fmla="*/ 33498 h 1167641"/>
                        <a:gd name="connsiteX27" fmla="*/ 430688 w 1161517"/>
                        <a:gd name="connsiteY27" fmla="*/ 33498 h 1167641"/>
                        <a:gd name="connsiteX28" fmla="*/ 440258 w 1161517"/>
                        <a:gd name="connsiteY28" fmla="*/ 90923 h 1167641"/>
                        <a:gd name="connsiteX29" fmla="*/ 435473 w 1161517"/>
                        <a:gd name="connsiteY29" fmla="*/ 100494 h 1167641"/>
                        <a:gd name="connsiteX30" fmla="*/ 435473 w 1161517"/>
                        <a:gd name="connsiteY30" fmla="*/ 129206 h 1167641"/>
                        <a:gd name="connsiteX31" fmla="*/ 464185 w 1161517"/>
                        <a:gd name="connsiteY31" fmla="*/ 138777 h 1167641"/>
                        <a:gd name="connsiteX32" fmla="*/ 483327 w 1161517"/>
                        <a:gd name="connsiteY32" fmla="*/ 138777 h 1167641"/>
                        <a:gd name="connsiteX33" fmla="*/ 574250 w 1161517"/>
                        <a:gd name="connsiteY33" fmla="*/ 81352 h 1167641"/>
                        <a:gd name="connsiteX34" fmla="*/ 612534 w 1161517"/>
                        <a:gd name="connsiteY34" fmla="*/ 38283 h 1167641"/>
                        <a:gd name="connsiteX35" fmla="*/ 617319 w 1161517"/>
                        <a:gd name="connsiteY35" fmla="*/ 28712 h 1167641"/>
                        <a:gd name="connsiteX36" fmla="*/ 646031 w 1161517"/>
                        <a:gd name="connsiteY36" fmla="*/ 4785 h 1167641"/>
                        <a:gd name="connsiteX37" fmla="*/ 660388 w 1161517"/>
                        <a:gd name="connsiteY37" fmla="*/ 0 h 1167641"/>
                        <a:gd name="connsiteX38" fmla="*/ 689100 w 1161517"/>
                        <a:gd name="connsiteY38" fmla="*/ 14356 h 1167641"/>
                        <a:gd name="connsiteX39" fmla="*/ 703456 w 1161517"/>
                        <a:gd name="connsiteY39" fmla="*/ 43069 h 1167641"/>
                        <a:gd name="connsiteX40" fmla="*/ 703456 w 1161517"/>
                        <a:gd name="connsiteY40" fmla="*/ 47854 h 1167641"/>
                        <a:gd name="connsiteX41" fmla="*/ 727383 w 1161517"/>
                        <a:gd name="connsiteY41" fmla="*/ 52640 h 1167641"/>
                        <a:gd name="connsiteX42" fmla="*/ 803950 w 1161517"/>
                        <a:gd name="connsiteY42" fmla="*/ 71781 h 1167641"/>
                        <a:gd name="connsiteX43" fmla="*/ 928371 w 1161517"/>
                        <a:gd name="connsiteY43" fmla="*/ 162704 h 1167641"/>
                        <a:gd name="connsiteX44" fmla="*/ 937942 w 1161517"/>
                        <a:gd name="connsiteY44" fmla="*/ 172275 h 1167641"/>
                        <a:gd name="connsiteX45" fmla="*/ 1004938 w 1161517"/>
                        <a:gd name="connsiteY45" fmla="*/ 229700 h 1167641"/>
                        <a:gd name="connsiteX46" fmla="*/ 1043221 w 1161517"/>
                        <a:gd name="connsiteY46" fmla="*/ 253627 h 1167641"/>
                        <a:gd name="connsiteX47" fmla="*/ 1076719 w 1161517"/>
                        <a:gd name="connsiteY47" fmla="*/ 277554 h 1167641"/>
                        <a:gd name="connsiteX48" fmla="*/ 1081505 w 1161517"/>
                        <a:gd name="connsiteY48" fmla="*/ 282339 h 1167641"/>
                        <a:gd name="connsiteX49" fmla="*/ 1095860 w 1161517"/>
                        <a:gd name="connsiteY49" fmla="*/ 282339 h 1167641"/>
                        <a:gd name="connsiteX50" fmla="*/ 1153286 w 1161517"/>
                        <a:gd name="connsiteY50" fmla="*/ 315837 h 1167641"/>
                        <a:gd name="connsiteX51" fmla="*/ 1119787 w 1161517"/>
                        <a:gd name="connsiteY51" fmla="*/ 464185 h 1167641"/>
                        <a:gd name="connsiteX52" fmla="*/ 1110217 w 1161517"/>
                        <a:gd name="connsiteY52" fmla="*/ 478542 h 1167641"/>
                        <a:gd name="connsiteX53" fmla="*/ 1048006 w 1161517"/>
                        <a:gd name="connsiteY53" fmla="*/ 564679 h 1167641"/>
                        <a:gd name="connsiteX54" fmla="*/ 985796 w 1161517"/>
                        <a:gd name="connsiteY54" fmla="*/ 602962 h 1167641"/>
                        <a:gd name="connsiteX55" fmla="*/ 981011 w 1161517"/>
                        <a:gd name="connsiteY55" fmla="*/ 602962 h 1167641"/>
                        <a:gd name="connsiteX56" fmla="*/ 981011 w 1161517"/>
                        <a:gd name="connsiteY56" fmla="*/ 602962 h 1167641"/>
                        <a:gd name="connsiteX57" fmla="*/ 937942 w 1161517"/>
                        <a:gd name="connsiteY57" fmla="*/ 564679 h 1167641"/>
                        <a:gd name="connsiteX58" fmla="*/ 937942 w 1161517"/>
                        <a:gd name="connsiteY58" fmla="*/ 555108 h 1167641"/>
                        <a:gd name="connsiteX59" fmla="*/ 933156 w 1161517"/>
                        <a:gd name="connsiteY59" fmla="*/ 550323 h 1167641"/>
                        <a:gd name="connsiteX60" fmla="*/ 961869 w 1161517"/>
                        <a:gd name="connsiteY60" fmla="*/ 693885 h 1167641"/>
                        <a:gd name="connsiteX61" fmla="*/ 961869 w 1161517"/>
                        <a:gd name="connsiteY61" fmla="*/ 703456 h 1167641"/>
                        <a:gd name="connsiteX62" fmla="*/ 966654 w 1161517"/>
                        <a:gd name="connsiteY62" fmla="*/ 837448 h 1167641"/>
                        <a:gd name="connsiteX63" fmla="*/ 981011 w 1161517"/>
                        <a:gd name="connsiteY63" fmla="*/ 847019 h 1167641"/>
                        <a:gd name="connsiteX64" fmla="*/ 995367 w 1161517"/>
                        <a:gd name="connsiteY64" fmla="*/ 899658 h 1167641"/>
                        <a:gd name="connsiteX65" fmla="*/ 937942 w 1161517"/>
                        <a:gd name="connsiteY65" fmla="*/ 1004937 h 1167641"/>
                        <a:gd name="connsiteX66" fmla="*/ 679529 w 1161517"/>
                        <a:gd name="connsiteY66" fmla="*/ 1129358 h 1167641"/>
                        <a:gd name="connsiteX67" fmla="*/ 449829 w 1161517"/>
                        <a:gd name="connsiteY67" fmla="*/ 1167642 h 1167641"/>
                        <a:gd name="connsiteX68" fmla="*/ 43068 w 1161517"/>
                        <a:gd name="connsiteY68" fmla="*/ 272769 h 1167641"/>
                        <a:gd name="connsiteX69" fmla="*/ 43068 w 1161517"/>
                        <a:gd name="connsiteY69" fmla="*/ 272769 h 1167641"/>
                        <a:gd name="connsiteX70" fmla="*/ 4786 w 1161517"/>
                        <a:gd name="connsiteY70" fmla="*/ 325408 h 1167641"/>
                        <a:gd name="connsiteX71" fmla="*/ 47854 w 1161517"/>
                        <a:gd name="connsiteY71" fmla="*/ 416331 h 1167641"/>
                        <a:gd name="connsiteX72" fmla="*/ 57425 w 1161517"/>
                        <a:gd name="connsiteY72" fmla="*/ 430687 h 1167641"/>
                        <a:gd name="connsiteX73" fmla="*/ 129206 w 1161517"/>
                        <a:gd name="connsiteY73" fmla="*/ 521610 h 1167641"/>
                        <a:gd name="connsiteX74" fmla="*/ 129206 w 1161517"/>
                        <a:gd name="connsiteY74" fmla="*/ 526396 h 1167641"/>
                        <a:gd name="connsiteX75" fmla="*/ 105279 w 1161517"/>
                        <a:gd name="connsiteY75" fmla="*/ 622104 h 1167641"/>
                        <a:gd name="connsiteX76" fmla="*/ 71781 w 1161517"/>
                        <a:gd name="connsiteY76" fmla="*/ 899658 h 1167641"/>
                        <a:gd name="connsiteX77" fmla="*/ 66996 w 1161517"/>
                        <a:gd name="connsiteY77" fmla="*/ 937941 h 1167641"/>
                        <a:gd name="connsiteX78" fmla="*/ 47854 w 1161517"/>
                        <a:gd name="connsiteY78" fmla="*/ 957083 h 1167641"/>
                        <a:gd name="connsiteX79" fmla="*/ 43068 w 1161517"/>
                        <a:gd name="connsiteY79" fmla="*/ 961869 h 1167641"/>
                        <a:gd name="connsiteX80" fmla="*/ 33498 w 1161517"/>
                        <a:gd name="connsiteY80" fmla="*/ 995366 h 1167641"/>
                        <a:gd name="connsiteX81" fmla="*/ 95708 w 1161517"/>
                        <a:gd name="connsiteY81" fmla="*/ 1062362 h 1167641"/>
                        <a:gd name="connsiteX82" fmla="*/ 95708 w 1161517"/>
                        <a:gd name="connsiteY82" fmla="*/ 1062362 h 1167641"/>
                        <a:gd name="connsiteX83" fmla="*/ 354121 w 1161517"/>
                        <a:gd name="connsiteY83" fmla="*/ 1148500 h 1167641"/>
                        <a:gd name="connsiteX84" fmla="*/ 445044 w 1161517"/>
                        <a:gd name="connsiteY84" fmla="*/ 1158071 h 1167641"/>
                        <a:gd name="connsiteX85" fmla="*/ 684315 w 1161517"/>
                        <a:gd name="connsiteY85" fmla="*/ 1124573 h 1167641"/>
                        <a:gd name="connsiteX86" fmla="*/ 937942 w 1161517"/>
                        <a:gd name="connsiteY86" fmla="*/ 1004937 h 1167641"/>
                        <a:gd name="connsiteX87" fmla="*/ 990581 w 1161517"/>
                        <a:gd name="connsiteY87" fmla="*/ 909229 h 1167641"/>
                        <a:gd name="connsiteX88" fmla="*/ 976225 w 1161517"/>
                        <a:gd name="connsiteY88" fmla="*/ 861375 h 1167641"/>
                        <a:gd name="connsiteX89" fmla="*/ 961869 w 1161517"/>
                        <a:gd name="connsiteY89" fmla="*/ 851804 h 1167641"/>
                        <a:gd name="connsiteX90" fmla="*/ 957084 w 1161517"/>
                        <a:gd name="connsiteY90" fmla="*/ 847019 h 1167641"/>
                        <a:gd name="connsiteX91" fmla="*/ 952298 w 1161517"/>
                        <a:gd name="connsiteY91" fmla="*/ 713027 h 1167641"/>
                        <a:gd name="connsiteX92" fmla="*/ 952298 w 1161517"/>
                        <a:gd name="connsiteY92" fmla="*/ 703456 h 1167641"/>
                        <a:gd name="connsiteX93" fmla="*/ 918800 w 1161517"/>
                        <a:gd name="connsiteY93" fmla="*/ 550323 h 1167641"/>
                        <a:gd name="connsiteX94" fmla="*/ 918800 w 1161517"/>
                        <a:gd name="connsiteY94" fmla="*/ 545537 h 1167641"/>
                        <a:gd name="connsiteX95" fmla="*/ 923586 w 1161517"/>
                        <a:gd name="connsiteY95" fmla="*/ 545537 h 1167641"/>
                        <a:gd name="connsiteX96" fmla="*/ 942727 w 1161517"/>
                        <a:gd name="connsiteY96" fmla="*/ 555108 h 1167641"/>
                        <a:gd name="connsiteX97" fmla="*/ 947513 w 1161517"/>
                        <a:gd name="connsiteY97" fmla="*/ 559894 h 1167641"/>
                        <a:gd name="connsiteX98" fmla="*/ 947513 w 1161517"/>
                        <a:gd name="connsiteY98" fmla="*/ 569464 h 1167641"/>
                        <a:gd name="connsiteX99" fmla="*/ 985796 w 1161517"/>
                        <a:gd name="connsiteY99" fmla="*/ 602962 h 1167641"/>
                        <a:gd name="connsiteX100" fmla="*/ 1038435 w 1161517"/>
                        <a:gd name="connsiteY100" fmla="*/ 569464 h 1167641"/>
                        <a:gd name="connsiteX101" fmla="*/ 1095860 w 1161517"/>
                        <a:gd name="connsiteY101" fmla="*/ 483327 h 1167641"/>
                        <a:gd name="connsiteX102" fmla="*/ 1105432 w 1161517"/>
                        <a:gd name="connsiteY102" fmla="*/ 468971 h 1167641"/>
                        <a:gd name="connsiteX103" fmla="*/ 1138930 w 1161517"/>
                        <a:gd name="connsiteY103" fmla="*/ 330194 h 1167641"/>
                        <a:gd name="connsiteX104" fmla="*/ 1091075 w 1161517"/>
                        <a:gd name="connsiteY104" fmla="*/ 301481 h 1167641"/>
                        <a:gd name="connsiteX105" fmla="*/ 1076719 w 1161517"/>
                        <a:gd name="connsiteY105" fmla="*/ 301481 h 1167641"/>
                        <a:gd name="connsiteX106" fmla="*/ 1071933 w 1161517"/>
                        <a:gd name="connsiteY106" fmla="*/ 301481 h 1167641"/>
                        <a:gd name="connsiteX107" fmla="*/ 1062363 w 1161517"/>
                        <a:gd name="connsiteY107" fmla="*/ 296696 h 1167641"/>
                        <a:gd name="connsiteX108" fmla="*/ 1028865 w 1161517"/>
                        <a:gd name="connsiteY108" fmla="*/ 272769 h 1167641"/>
                        <a:gd name="connsiteX109" fmla="*/ 990581 w 1161517"/>
                        <a:gd name="connsiteY109" fmla="*/ 248841 h 1167641"/>
                        <a:gd name="connsiteX110" fmla="*/ 923586 w 1161517"/>
                        <a:gd name="connsiteY110" fmla="*/ 186631 h 1167641"/>
                        <a:gd name="connsiteX111" fmla="*/ 914015 w 1161517"/>
                        <a:gd name="connsiteY111" fmla="*/ 177060 h 1167641"/>
                        <a:gd name="connsiteX112" fmla="*/ 794380 w 1161517"/>
                        <a:gd name="connsiteY112" fmla="*/ 90923 h 1167641"/>
                        <a:gd name="connsiteX113" fmla="*/ 717813 w 1161517"/>
                        <a:gd name="connsiteY113" fmla="*/ 71781 h 1167641"/>
                        <a:gd name="connsiteX114" fmla="*/ 693886 w 1161517"/>
                        <a:gd name="connsiteY114" fmla="*/ 71781 h 1167641"/>
                        <a:gd name="connsiteX115" fmla="*/ 689100 w 1161517"/>
                        <a:gd name="connsiteY115" fmla="*/ 66996 h 1167641"/>
                        <a:gd name="connsiteX116" fmla="*/ 689100 w 1161517"/>
                        <a:gd name="connsiteY116" fmla="*/ 62210 h 1167641"/>
                        <a:gd name="connsiteX117" fmla="*/ 679529 w 1161517"/>
                        <a:gd name="connsiteY117" fmla="*/ 38283 h 1167641"/>
                        <a:gd name="connsiteX118" fmla="*/ 655602 w 1161517"/>
                        <a:gd name="connsiteY118" fmla="*/ 28712 h 1167641"/>
                        <a:gd name="connsiteX119" fmla="*/ 641246 w 1161517"/>
                        <a:gd name="connsiteY119" fmla="*/ 33498 h 1167641"/>
                        <a:gd name="connsiteX120" fmla="*/ 617319 w 1161517"/>
                        <a:gd name="connsiteY120" fmla="*/ 57425 h 1167641"/>
                        <a:gd name="connsiteX121" fmla="*/ 612534 w 1161517"/>
                        <a:gd name="connsiteY121" fmla="*/ 66996 h 1167641"/>
                        <a:gd name="connsiteX122" fmla="*/ 574250 w 1161517"/>
                        <a:gd name="connsiteY122" fmla="*/ 110065 h 1167641"/>
                        <a:gd name="connsiteX123" fmla="*/ 478542 w 1161517"/>
                        <a:gd name="connsiteY123" fmla="*/ 172275 h 1167641"/>
                        <a:gd name="connsiteX124" fmla="*/ 459400 w 1161517"/>
                        <a:gd name="connsiteY124" fmla="*/ 172275 h 1167641"/>
                        <a:gd name="connsiteX125" fmla="*/ 425902 w 1161517"/>
                        <a:gd name="connsiteY125" fmla="*/ 157919 h 1167641"/>
                        <a:gd name="connsiteX126" fmla="*/ 425902 w 1161517"/>
                        <a:gd name="connsiteY126" fmla="*/ 124421 h 1167641"/>
                        <a:gd name="connsiteX127" fmla="*/ 425902 w 1161517"/>
                        <a:gd name="connsiteY127" fmla="*/ 119635 h 1167641"/>
                        <a:gd name="connsiteX128" fmla="*/ 421117 w 1161517"/>
                        <a:gd name="connsiteY128" fmla="*/ 71781 h 1167641"/>
                        <a:gd name="connsiteX129" fmla="*/ 392404 w 1161517"/>
                        <a:gd name="connsiteY129" fmla="*/ 95708 h 1167641"/>
                        <a:gd name="connsiteX130" fmla="*/ 387619 w 1161517"/>
                        <a:gd name="connsiteY130" fmla="*/ 105279 h 1167641"/>
                        <a:gd name="connsiteX131" fmla="*/ 382833 w 1161517"/>
                        <a:gd name="connsiteY131" fmla="*/ 105279 h 1167641"/>
                        <a:gd name="connsiteX132" fmla="*/ 349336 w 1161517"/>
                        <a:gd name="connsiteY132" fmla="*/ 100494 h 1167641"/>
                        <a:gd name="connsiteX133" fmla="*/ 320623 w 1161517"/>
                        <a:gd name="connsiteY133" fmla="*/ 105279 h 1167641"/>
                        <a:gd name="connsiteX134" fmla="*/ 224914 w 1161517"/>
                        <a:gd name="connsiteY134" fmla="*/ 157919 h 1167641"/>
                        <a:gd name="connsiteX135" fmla="*/ 167490 w 1161517"/>
                        <a:gd name="connsiteY135" fmla="*/ 220129 h 1167641"/>
                        <a:gd name="connsiteX136" fmla="*/ 148348 w 1161517"/>
                        <a:gd name="connsiteY136" fmla="*/ 244056 h 1167641"/>
                        <a:gd name="connsiteX137" fmla="*/ 100494 w 1161517"/>
                        <a:gd name="connsiteY137" fmla="*/ 291910 h 1167641"/>
                        <a:gd name="connsiteX138" fmla="*/ 100494 w 1161517"/>
                        <a:gd name="connsiteY138" fmla="*/ 291910 h 1167641"/>
                        <a:gd name="connsiteX139" fmla="*/ 66996 w 1161517"/>
                        <a:gd name="connsiteY139" fmla="*/ 306267 h 1167641"/>
                        <a:gd name="connsiteX140" fmla="*/ 57425 w 1161517"/>
                        <a:gd name="connsiteY140" fmla="*/ 306267 h 1167641"/>
                        <a:gd name="connsiteX141" fmla="*/ 57425 w 1161517"/>
                        <a:gd name="connsiteY141" fmla="*/ 306267 h 1167641"/>
                        <a:gd name="connsiteX142" fmla="*/ 43068 w 1161517"/>
                        <a:gd name="connsiteY142" fmla="*/ 272769 h 1167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1161517" h="1167641">
                          <a:moveTo>
                            <a:pt x="449829" y="1167642"/>
                          </a:moveTo>
                          <a:cubicBezTo>
                            <a:pt x="416331" y="1167642"/>
                            <a:pt x="387619" y="1162856"/>
                            <a:pt x="358906" y="1158071"/>
                          </a:cubicBezTo>
                          <a:cubicBezTo>
                            <a:pt x="272769" y="1143715"/>
                            <a:pt x="172275" y="1124573"/>
                            <a:pt x="95708" y="1071933"/>
                          </a:cubicBezTo>
                          <a:lnTo>
                            <a:pt x="95708" y="1071933"/>
                          </a:lnTo>
                          <a:cubicBezTo>
                            <a:pt x="71781" y="1057577"/>
                            <a:pt x="33498" y="1028864"/>
                            <a:pt x="28713" y="995366"/>
                          </a:cubicBezTo>
                          <a:cubicBezTo>
                            <a:pt x="28713" y="976225"/>
                            <a:pt x="28713" y="961869"/>
                            <a:pt x="38283" y="957083"/>
                          </a:cubicBezTo>
                          <a:cubicBezTo>
                            <a:pt x="43068" y="957083"/>
                            <a:pt x="43068" y="952298"/>
                            <a:pt x="47854" y="952298"/>
                          </a:cubicBezTo>
                          <a:cubicBezTo>
                            <a:pt x="52640" y="947512"/>
                            <a:pt x="62211" y="942727"/>
                            <a:pt x="62211" y="937941"/>
                          </a:cubicBezTo>
                          <a:cubicBezTo>
                            <a:pt x="62211" y="923585"/>
                            <a:pt x="66996" y="914014"/>
                            <a:pt x="66996" y="899658"/>
                          </a:cubicBezTo>
                          <a:cubicBezTo>
                            <a:pt x="66996" y="803950"/>
                            <a:pt x="81352" y="708242"/>
                            <a:pt x="100494" y="622104"/>
                          </a:cubicBezTo>
                          <a:cubicBezTo>
                            <a:pt x="105279" y="598177"/>
                            <a:pt x="114850" y="564679"/>
                            <a:pt x="124421" y="531181"/>
                          </a:cubicBezTo>
                          <a:cubicBezTo>
                            <a:pt x="95708" y="502469"/>
                            <a:pt x="66996" y="464185"/>
                            <a:pt x="52640" y="440258"/>
                          </a:cubicBezTo>
                          <a:cubicBezTo>
                            <a:pt x="47854" y="435473"/>
                            <a:pt x="47854" y="430687"/>
                            <a:pt x="43068" y="425902"/>
                          </a:cubicBezTo>
                          <a:cubicBezTo>
                            <a:pt x="23927" y="397190"/>
                            <a:pt x="0" y="363692"/>
                            <a:pt x="0" y="330194"/>
                          </a:cubicBezTo>
                          <a:cubicBezTo>
                            <a:pt x="0" y="296696"/>
                            <a:pt x="14356" y="272769"/>
                            <a:pt x="43068" y="267983"/>
                          </a:cubicBezTo>
                          <a:cubicBezTo>
                            <a:pt x="47854" y="267983"/>
                            <a:pt x="57425" y="267983"/>
                            <a:pt x="66996" y="272769"/>
                          </a:cubicBezTo>
                          <a:lnTo>
                            <a:pt x="66996" y="272769"/>
                          </a:lnTo>
                          <a:cubicBezTo>
                            <a:pt x="76567" y="277554"/>
                            <a:pt x="90923" y="267983"/>
                            <a:pt x="100494" y="258412"/>
                          </a:cubicBezTo>
                          <a:lnTo>
                            <a:pt x="100494" y="258412"/>
                          </a:lnTo>
                          <a:cubicBezTo>
                            <a:pt x="114850" y="244056"/>
                            <a:pt x="133992" y="229700"/>
                            <a:pt x="148348" y="210558"/>
                          </a:cubicBezTo>
                          <a:cubicBezTo>
                            <a:pt x="153133" y="200987"/>
                            <a:pt x="162704" y="196202"/>
                            <a:pt x="167490" y="186631"/>
                          </a:cubicBezTo>
                          <a:cubicBezTo>
                            <a:pt x="186631" y="167490"/>
                            <a:pt x="205773" y="143562"/>
                            <a:pt x="224914" y="124421"/>
                          </a:cubicBezTo>
                          <a:cubicBezTo>
                            <a:pt x="248842" y="105279"/>
                            <a:pt x="287125" y="76567"/>
                            <a:pt x="325409" y="66996"/>
                          </a:cubicBezTo>
                          <a:cubicBezTo>
                            <a:pt x="334979" y="66996"/>
                            <a:pt x="344550" y="62210"/>
                            <a:pt x="354121" y="62210"/>
                          </a:cubicBezTo>
                          <a:cubicBezTo>
                            <a:pt x="363692" y="62210"/>
                            <a:pt x="378048" y="62210"/>
                            <a:pt x="382833" y="66996"/>
                          </a:cubicBezTo>
                          <a:cubicBezTo>
                            <a:pt x="382833" y="66996"/>
                            <a:pt x="382833" y="62210"/>
                            <a:pt x="387619" y="62210"/>
                          </a:cubicBezTo>
                          <a:cubicBezTo>
                            <a:pt x="392404" y="57425"/>
                            <a:pt x="401975" y="33498"/>
                            <a:pt x="421117" y="33498"/>
                          </a:cubicBezTo>
                          <a:cubicBezTo>
                            <a:pt x="425902" y="33498"/>
                            <a:pt x="425902" y="33498"/>
                            <a:pt x="430688" y="33498"/>
                          </a:cubicBezTo>
                          <a:cubicBezTo>
                            <a:pt x="449829" y="43069"/>
                            <a:pt x="445044" y="76567"/>
                            <a:pt x="440258" y="90923"/>
                          </a:cubicBezTo>
                          <a:cubicBezTo>
                            <a:pt x="440258" y="90923"/>
                            <a:pt x="440258" y="95708"/>
                            <a:pt x="435473" y="100494"/>
                          </a:cubicBezTo>
                          <a:cubicBezTo>
                            <a:pt x="430688" y="110065"/>
                            <a:pt x="430688" y="119635"/>
                            <a:pt x="435473" y="129206"/>
                          </a:cubicBezTo>
                          <a:cubicBezTo>
                            <a:pt x="440258" y="138777"/>
                            <a:pt x="449829" y="138777"/>
                            <a:pt x="464185" y="138777"/>
                          </a:cubicBezTo>
                          <a:cubicBezTo>
                            <a:pt x="468971" y="138777"/>
                            <a:pt x="478542" y="138777"/>
                            <a:pt x="483327" y="138777"/>
                          </a:cubicBezTo>
                          <a:cubicBezTo>
                            <a:pt x="521610" y="133992"/>
                            <a:pt x="545537" y="110065"/>
                            <a:pt x="574250" y="81352"/>
                          </a:cubicBezTo>
                          <a:cubicBezTo>
                            <a:pt x="588607" y="66996"/>
                            <a:pt x="602963" y="52640"/>
                            <a:pt x="612534" y="38283"/>
                          </a:cubicBezTo>
                          <a:cubicBezTo>
                            <a:pt x="612534" y="33498"/>
                            <a:pt x="617319" y="33498"/>
                            <a:pt x="617319" y="28712"/>
                          </a:cubicBezTo>
                          <a:cubicBezTo>
                            <a:pt x="626890" y="19142"/>
                            <a:pt x="631675" y="9571"/>
                            <a:pt x="646031" y="4785"/>
                          </a:cubicBezTo>
                          <a:cubicBezTo>
                            <a:pt x="650817" y="4785"/>
                            <a:pt x="655602" y="0"/>
                            <a:pt x="660388" y="0"/>
                          </a:cubicBezTo>
                          <a:cubicBezTo>
                            <a:pt x="674744" y="0"/>
                            <a:pt x="684315" y="4785"/>
                            <a:pt x="689100" y="14356"/>
                          </a:cubicBezTo>
                          <a:cubicBezTo>
                            <a:pt x="693886" y="23927"/>
                            <a:pt x="698671" y="33498"/>
                            <a:pt x="703456" y="43069"/>
                          </a:cubicBezTo>
                          <a:lnTo>
                            <a:pt x="703456" y="47854"/>
                          </a:lnTo>
                          <a:cubicBezTo>
                            <a:pt x="713027" y="47854"/>
                            <a:pt x="717813" y="47854"/>
                            <a:pt x="727383" y="52640"/>
                          </a:cubicBezTo>
                          <a:cubicBezTo>
                            <a:pt x="756096" y="57425"/>
                            <a:pt x="780023" y="66996"/>
                            <a:pt x="803950" y="71781"/>
                          </a:cubicBezTo>
                          <a:cubicBezTo>
                            <a:pt x="856589" y="86137"/>
                            <a:pt x="894873" y="124421"/>
                            <a:pt x="928371" y="162704"/>
                          </a:cubicBezTo>
                          <a:lnTo>
                            <a:pt x="937942" y="172275"/>
                          </a:lnTo>
                          <a:cubicBezTo>
                            <a:pt x="957084" y="191417"/>
                            <a:pt x="981011" y="215344"/>
                            <a:pt x="1004938" y="229700"/>
                          </a:cubicBezTo>
                          <a:cubicBezTo>
                            <a:pt x="1019294" y="239271"/>
                            <a:pt x="1028865" y="244056"/>
                            <a:pt x="1043221" y="253627"/>
                          </a:cubicBezTo>
                          <a:cubicBezTo>
                            <a:pt x="1052792" y="263198"/>
                            <a:pt x="1067148" y="267983"/>
                            <a:pt x="1076719" y="277554"/>
                          </a:cubicBezTo>
                          <a:cubicBezTo>
                            <a:pt x="1081505" y="277554"/>
                            <a:pt x="1081505" y="282339"/>
                            <a:pt x="1081505" y="282339"/>
                          </a:cubicBezTo>
                          <a:cubicBezTo>
                            <a:pt x="1086290" y="282339"/>
                            <a:pt x="1091075" y="282339"/>
                            <a:pt x="1095860" y="282339"/>
                          </a:cubicBezTo>
                          <a:cubicBezTo>
                            <a:pt x="1119787" y="282339"/>
                            <a:pt x="1143715" y="296696"/>
                            <a:pt x="1153286" y="315837"/>
                          </a:cubicBezTo>
                          <a:cubicBezTo>
                            <a:pt x="1177213" y="368477"/>
                            <a:pt x="1143715" y="421117"/>
                            <a:pt x="1119787" y="464185"/>
                          </a:cubicBezTo>
                          <a:cubicBezTo>
                            <a:pt x="1115003" y="468971"/>
                            <a:pt x="1115003" y="473756"/>
                            <a:pt x="1110217" y="478542"/>
                          </a:cubicBezTo>
                          <a:cubicBezTo>
                            <a:pt x="1091075" y="512039"/>
                            <a:pt x="1071933" y="540752"/>
                            <a:pt x="1048006" y="564679"/>
                          </a:cubicBezTo>
                          <a:cubicBezTo>
                            <a:pt x="1028865" y="588606"/>
                            <a:pt x="1009723" y="598177"/>
                            <a:pt x="985796" y="602962"/>
                          </a:cubicBezTo>
                          <a:cubicBezTo>
                            <a:pt x="985796" y="602962"/>
                            <a:pt x="985796" y="602962"/>
                            <a:pt x="981011" y="602962"/>
                          </a:cubicBezTo>
                          <a:lnTo>
                            <a:pt x="981011" y="602962"/>
                          </a:lnTo>
                          <a:cubicBezTo>
                            <a:pt x="957084" y="602962"/>
                            <a:pt x="937942" y="583821"/>
                            <a:pt x="937942" y="564679"/>
                          </a:cubicBezTo>
                          <a:lnTo>
                            <a:pt x="937942" y="555108"/>
                          </a:lnTo>
                          <a:cubicBezTo>
                            <a:pt x="937942" y="555108"/>
                            <a:pt x="933156" y="555108"/>
                            <a:pt x="933156" y="550323"/>
                          </a:cubicBezTo>
                          <a:cubicBezTo>
                            <a:pt x="947513" y="588606"/>
                            <a:pt x="957084" y="636460"/>
                            <a:pt x="961869" y="693885"/>
                          </a:cubicBezTo>
                          <a:lnTo>
                            <a:pt x="961869" y="703456"/>
                          </a:lnTo>
                          <a:cubicBezTo>
                            <a:pt x="966654" y="746525"/>
                            <a:pt x="971440" y="794379"/>
                            <a:pt x="966654" y="837448"/>
                          </a:cubicBezTo>
                          <a:cubicBezTo>
                            <a:pt x="971440" y="842233"/>
                            <a:pt x="976225" y="842233"/>
                            <a:pt x="981011" y="847019"/>
                          </a:cubicBezTo>
                          <a:cubicBezTo>
                            <a:pt x="995367" y="861375"/>
                            <a:pt x="1000152" y="885302"/>
                            <a:pt x="995367" y="899658"/>
                          </a:cubicBezTo>
                          <a:cubicBezTo>
                            <a:pt x="990581" y="942727"/>
                            <a:pt x="966654" y="981010"/>
                            <a:pt x="937942" y="1004937"/>
                          </a:cubicBezTo>
                          <a:cubicBezTo>
                            <a:pt x="875732" y="1062362"/>
                            <a:pt x="789594" y="1100646"/>
                            <a:pt x="679529" y="1129358"/>
                          </a:cubicBezTo>
                          <a:cubicBezTo>
                            <a:pt x="622104" y="1148500"/>
                            <a:pt x="535967" y="1167642"/>
                            <a:pt x="449829" y="1167642"/>
                          </a:cubicBezTo>
                          <a:close/>
                          <a:moveTo>
                            <a:pt x="43068" y="272769"/>
                          </a:moveTo>
                          <a:cubicBezTo>
                            <a:pt x="43068" y="272769"/>
                            <a:pt x="43068" y="272769"/>
                            <a:pt x="43068" y="272769"/>
                          </a:cubicBezTo>
                          <a:cubicBezTo>
                            <a:pt x="9571" y="277554"/>
                            <a:pt x="4786" y="315837"/>
                            <a:pt x="4786" y="325408"/>
                          </a:cubicBezTo>
                          <a:cubicBezTo>
                            <a:pt x="4786" y="358906"/>
                            <a:pt x="28713" y="387619"/>
                            <a:pt x="47854" y="416331"/>
                          </a:cubicBezTo>
                          <a:cubicBezTo>
                            <a:pt x="52640" y="421117"/>
                            <a:pt x="52640" y="425902"/>
                            <a:pt x="57425" y="430687"/>
                          </a:cubicBezTo>
                          <a:cubicBezTo>
                            <a:pt x="76567" y="454615"/>
                            <a:pt x="100494" y="492898"/>
                            <a:pt x="129206" y="521610"/>
                          </a:cubicBezTo>
                          <a:cubicBezTo>
                            <a:pt x="129206" y="521610"/>
                            <a:pt x="129206" y="526396"/>
                            <a:pt x="129206" y="526396"/>
                          </a:cubicBezTo>
                          <a:cubicBezTo>
                            <a:pt x="119635" y="559894"/>
                            <a:pt x="110065" y="593392"/>
                            <a:pt x="105279" y="622104"/>
                          </a:cubicBezTo>
                          <a:cubicBezTo>
                            <a:pt x="86138" y="713027"/>
                            <a:pt x="71781" y="799164"/>
                            <a:pt x="71781" y="899658"/>
                          </a:cubicBezTo>
                          <a:cubicBezTo>
                            <a:pt x="71781" y="914014"/>
                            <a:pt x="71781" y="923585"/>
                            <a:pt x="66996" y="937941"/>
                          </a:cubicBezTo>
                          <a:cubicBezTo>
                            <a:pt x="66996" y="947512"/>
                            <a:pt x="57425" y="952298"/>
                            <a:pt x="47854" y="957083"/>
                          </a:cubicBezTo>
                          <a:cubicBezTo>
                            <a:pt x="43068" y="957083"/>
                            <a:pt x="43068" y="961869"/>
                            <a:pt x="43068" y="961869"/>
                          </a:cubicBezTo>
                          <a:cubicBezTo>
                            <a:pt x="33498" y="971439"/>
                            <a:pt x="33498" y="990581"/>
                            <a:pt x="33498" y="995366"/>
                          </a:cubicBezTo>
                          <a:cubicBezTo>
                            <a:pt x="38283" y="1024079"/>
                            <a:pt x="71781" y="1048006"/>
                            <a:pt x="95708" y="1062362"/>
                          </a:cubicBezTo>
                          <a:lnTo>
                            <a:pt x="95708" y="1062362"/>
                          </a:lnTo>
                          <a:cubicBezTo>
                            <a:pt x="172275" y="1115002"/>
                            <a:pt x="267984" y="1134144"/>
                            <a:pt x="354121" y="1148500"/>
                          </a:cubicBezTo>
                          <a:cubicBezTo>
                            <a:pt x="382833" y="1153285"/>
                            <a:pt x="411546" y="1158071"/>
                            <a:pt x="445044" y="1158071"/>
                          </a:cubicBezTo>
                          <a:cubicBezTo>
                            <a:pt x="526396" y="1158071"/>
                            <a:pt x="612534" y="1138929"/>
                            <a:pt x="684315" y="1124573"/>
                          </a:cubicBezTo>
                          <a:cubicBezTo>
                            <a:pt x="794380" y="1095860"/>
                            <a:pt x="880517" y="1057577"/>
                            <a:pt x="937942" y="1004937"/>
                          </a:cubicBezTo>
                          <a:cubicBezTo>
                            <a:pt x="961869" y="985796"/>
                            <a:pt x="990581" y="947512"/>
                            <a:pt x="990581" y="909229"/>
                          </a:cubicBezTo>
                          <a:cubicBezTo>
                            <a:pt x="990581" y="894873"/>
                            <a:pt x="990581" y="875731"/>
                            <a:pt x="976225" y="861375"/>
                          </a:cubicBezTo>
                          <a:cubicBezTo>
                            <a:pt x="971440" y="856589"/>
                            <a:pt x="966654" y="851804"/>
                            <a:pt x="961869" y="851804"/>
                          </a:cubicBezTo>
                          <a:cubicBezTo>
                            <a:pt x="961869" y="851804"/>
                            <a:pt x="957084" y="847019"/>
                            <a:pt x="957084" y="847019"/>
                          </a:cubicBezTo>
                          <a:cubicBezTo>
                            <a:pt x="961869" y="803950"/>
                            <a:pt x="957084" y="751310"/>
                            <a:pt x="952298" y="713027"/>
                          </a:cubicBezTo>
                          <a:lnTo>
                            <a:pt x="952298" y="703456"/>
                          </a:lnTo>
                          <a:cubicBezTo>
                            <a:pt x="947513" y="641246"/>
                            <a:pt x="933156" y="593392"/>
                            <a:pt x="918800" y="550323"/>
                          </a:cubicBezTo>
                          <a:cubicBezTo>
                            <a:pt x="918800" y="550323"/>
                            <a:pt x="918800" y="545537"/>
                            <a:pt x="918800" y="545537"/>
                          </a:cubicBezTo>
                          <a:cubicBezTo>
                            <a:pt x="918800" y="545537"/>
                            <a:pt x="923586" y="545537"/>
                            <a:pt x="923586" y="545537"/>
                          </a:cubicBezTo>
                          <a:cubicBezTo>
                            <a:pt x="928371" y="550323"/>
                            <a:pt x="937942" y="555108"/>
                            <a:pt x="942727" y="555108"/>
                          </a:cubicBezTo>
                          <a:cubicBezTo>
                            <a:pt x="942727" y="555108"/>
                            <a:pt x="942727" y="555108"/>
                            <a:pt x="947513" y="559894"/>
                          </a:cubicBezTo>
                          <a:lnTo>
                            <a:pt x="947513" y="569464"/>
                          </a:lnTo>
                          <a:cubicBezTo>
                            <a:pt x="947513" y="588606"/>
                            <a:pt x="966654" y="602962"/>
                            <a:pt x="985796" y="602962"/>
                          </a:cubicBezTo>
                          <a:cubicBezTo>
                            <a:pt x="1004938" y="602962"/>
                            <a:pt x="1024079" y="593392"/>
                            <a:pt x="1038435" y="569464"/>
                          </a:cubicBezTo>
                          <a:cubicBezTo>
                            <a:pt x="1057578" y="545537"/>
                            <a:pt x="1081505" y="516825"/>
                            <a:pt x="1095860" y="483327"/>
                          </a:cubicBezTo>
                          <a:cubicBezTo>
                            <a:pt x="1100646" y="478542"/>
                            <a:pt x="1100646" y="473756"/>
                            <a:pt x="1105432" y="468971"/>
                          </a:cubicBezTo>
                          <a:cubicBezTo>
                            <a:pt x="1129359" y="425902"/>
                            <a:pt x="1158071" y="378048"/>
                            <a:pt x="1138930" y="330194"/>
                          </a:cubicBezTo>
                          <a:cubicBezTo>
                            <a:pt x="1134144" y="315837"/>
                            <a:pt x="1110217" y="301481"/>
                            <a:pt x="1091075" y="301481"/>
                          </a:cubicBezTo>
                          <a:cubicBezTo>
                            <a:pt x="1086290" y="301481"/>
                            <a:pt x="1081505" y="301481"/>
                            <a:pt x="1076719" y="301481"/>
                          </a:cubicBezTo>
                          <a:cubicBezTo>
                            <a:pt x="1076719" y="301481"/>
                            <a:pt x="1071933" y="301481"/>
                            <a:pt x="1071933" y="301481"/>
                          </a:cubicBezTo>
                          <a:cubicBezTo>
                            <a:pt x="1067148" y="301481"/>
                            <a:pt x="1067148" y="296696"/>
                            <a:pt x="1062363" y="296696"/>
                          </a:cubicBezTo>
                          <a:cubicBezTo>
                            <a:pt x="1052792" y="287125"/>
                            <a:pt x="1038435" y="282339"/>
                            <a:pt x="1028865" y="272769"/>
                          </a:cubicBezTo>
                          <a:cubicBezTo>
                            <a:pt x="1014508" y="263198"/>
                            <a:pt x="1004938" y="258412"/>
                            <a:pt x="990581" y="248841"/>
                          </a:cubicBezTo>
                          <a:cubicBezTo>
                            <a:pt x="966654" y="229700"/>
                            <a:pt x="942727" y="210558"/>
                            <a:pt x="923586" y="186631"/>
                          </a:cubicBezTo>
                          <a:lnTo>
                            <a:pt x="914015" y="177060"/>
                          </a:lnTo>
                          <a:cubicBezTo>
                            <a:pt x="875732" y="138777"/>
                            <a:pt x="842234" y="105279"/>
                            <a:pt x="794380" y="90923"/>
                          </a:cubicBezTo>
                          <a:cubicBezTo>
                            <a:pt x="770453" y="81352"/>
                            <a:pt x="746525" y="76567"/>
                            <a:pt x="717813" y="71781"/>
                          </a:cubicBezTo>
                          <a:cubicBezTo>
                            <a:pt x="713027" y="71781"/>
                            <a:pt x="703456" y="71781"/>
                            <a:pt x="693886" y="71781"/>
                          </a:cubicBezTo>
                          <a:cubicBezTo>
                            <a:pt x="693886" y="71781"/>
                            <a:pt x="689100" y="71781"/>
                            <a:pt x="689100" y="66996"/>
                          </a:cubicBezTo>
                          <a:cubicBezTo>
                            <a:pt x="689100" y="66996"/>
                            <a:pt x="689100" y="62210"/>
                            <a:pt x="689100" y="62210"/>
                          </a:cubicBezTo>
                          <a:cubicBezTo>
                            <a:pt x="684315" y="52640"/>
                            <a:pt x="684315" y="43069"/>
                            <a:pt x="679529" y="38283"/>
                          </a:cubicBezTo>
                          <a:cubicBezTo>
                            <a:pt x="674744" y="33498"/>
                            <a:pt x="665173" y="28712"/>
                            <a:pt x="655602" y="28712"/>
                          </a:cubicBezTo>
                          <a:cubicBezTo>
                            <a:pt x="650817" y="28712"/>
                            <a:pt x="646031" y="28712"/>
                            <a:pt x="641246" y="33498"/>
                          </a:cubicBezTo>
                          <a:cubicBezTo>
                            <a:pt x="631675" y="38283"/>
                            <a:pt x="622104" y="47854"/>
                            <a:pt x="617319" y="57425"/>
                          </a:cubicBezTo>
                          <a:cubicBezTo>
                            <a:pt x="617319" y="62210"/>
                            <a:pt x="612534" y="62210"/>
                            <a:pt x="612534" y="66996"/>
                          </a:cubicBezTo>
                          <a:cubicBezTo>
                            <a:pt x="598177" y="81352"/>
                            <a:pt x="583821" y="95708"/>
                            <a:pt x="574250" y="110065"/>
                          </a:cubicBezTo>
                          <a:cubicBezTo>
                            <a:pt x="545537" y="138777"/>
                            <a:pt x="521610" y="162704"/>
                            <a:pt x="478542" y="172275"/>
                          </a:cubicBezTo>
                          <a:cubicBezTo>
                            <a:pt x="473756" y="172275"/>
                            <a:pt x="464185" y="172275"/>
                            <a:pt x="459400" y="172275"/>
                          </a:cubicBezTo>
                          <a:cubicBezTo>
                            <a:pt x="445044" y="172275"/>
                            <a:pt x="430688" y="167490"/>
                            <a:pt x="425902" y="157919"/>
                          </a:cubicBezTo>
                          <a:cubicBezTo>
                            <a:pt x="416331" y="148348"/>
                            <a:pt x="421117" y="133992"/>
                            <a:pt x="425902" y="124421"/>
                          </a:cubicBezTo>
                          <a:cubicBezTo>
                            <a:pt x="425902" y="119635"/>
                            <a:pt x="425902" y="119635"/>
                            <a:pt x="425902" y="119635"/>
                          </a:cubicBezTo>
                          <a:cubicBezTo>
                            <a:pt x="430688" y="105279"/>
                            <a:pt x="430688" y="81352"/>
                            <a:pt x="421117" y="71781"/>
                          </a:cubicBezTo>
                          <a:cubicBezTo>
                            <a:pt x="411546" y="66996"/>
                            <a:pt x="401975" y="76567"/>
                            <a:pt x="392404" y="95708"/>
                          </a:cubicBezTo>
                          <a:cubicBezTo>
                            <a:pt x="392404" y="100494"/>
                            <a:pt x="387619" y="100494"/>
                            <a:pt x="387619" y="105279"/>
                          </a:cubicBezTo>
                          <a:cubicBezTo>
                            <a:pt x="387619" y="105279"/>
                            <a:pt x="382833" y="110065"/>
                            <a:pt x="382833" y="105279"/>
                          </a:cubicBezTo>
                          <a:cubicBezTo>
                            <a:pt x="373263" y="100494"/>
                            <a:pt x="363692" y="100494"/>
                            <a:pt x="349336" y="100494"/>
                          </a:cubicBezTo>
                          <a:cubicBezTo>
                            <a:pt x="339765" y="100494"/>
                            <a:pt x="330194" y="100494"/>
                            <a:pt x="320623" y="105279"/>
                          </a:cubicBezTo>
                          <a:cubicBezTo>
                            <a:pt x="282339" y="110065"/>
                            <a:pt x="248842" y="138777"/>
                            <a:pt x="224914" y="157919"/>
                          </a:cubicBezTo>
                          <a:cubicBezTo>
                            <a:pt x="205773" y="177060"/>
                            <a:pt x="186631" y="196202"/>
                            <a:pt x="167490" y="220129"/>
                          </a:cubicBezTo>
                          <a:cubicBezTo>
                            <a:pt x="162704" y="229700"/>
                            <a:pt x="153133" y="234485"/>
                            <a:pt x="148348" y="244056"/>
                          </a:cubicBezTo>
                          <a:cubicBezTo>
                            <a:pt x="129206" y="263198"/>
                            <a:pt x="114850" y="277554"/>
                            <a:pt x="100494" y="291910"/>
                          </a:cubicBezTo>
                          <a:lnTo>
                            <a:pt x="100494" y="291910"/>
                          </a:lnTo>
                          <a:cubicBezTo>
                            <a:pt x="90923" y="296696"/>
                            <a:pt x="81352" y="306267"/>
                            <a:pt x="66996" y="306267"/>
                          </a:cubicBezTo>
                          <a:cubicBezTo>
                            <a:pt x="62211" y="306267"/>
                            <a:pt x="62211" y="306267"/>
                            <a:pt x="57425" y="306267"/>
                          </a:cubicBezTo>
                          <a:lnTo>
                            <a:pt x="57425" y="306267"/>
                          </a:lnTo>
                          <a:cubicBezTo>
                            <a:pt x="52640" y="277554"/>
                            <a:pt x="47854" y="272769"/>
                            <a:pt x="43068" y="272769"/>
                          </a:cubicBezTo>
                          <a:close/>
                        </a:path>
                      </a:pathLst>
                    </a:custGeom>
                    <a:solidFill>
                      <a:srgbClr val="144E28"/>
                    </a:solidFill>
                    <a:ln w="47824" cap="flat">
                      <a:noFill/>
                      <a:prstDash val="solid"/>
                      <a:miter/>
                    </a:ln>
                  </p:spPr>
                  <p:txBody>
                    <a:bodyPr rtlCol="0" anchor="ctr"/>
                    <a:lstStyle/>
                    <a:p>
                      <a:endParaRPr lang="en-US"/>
                    </a:p>
                  </p:txBody>
                </p:sp>
              </p:grpSp>
              <p:sp>
                <p:nvSpPr>
                  <p:cNvPr id="293" name="Freeform: Shape 292">
                    <a:extLst>
                      <a:ext uri="{FF2B5EF4-FFF2-40B4-BE49-F238E27FC236}">
                        <a16:creationId xmlns:a16="http://schemas.microsoft.com/office/drawing/2014/main" xmlns="" id="{5F2B2B0A-3FD3-4249-8A96-8FED2F8AA827}"/>
                      </a:ext>
                    </a:extLst>
                  </p:cNvPr>
                  <p:cNvSpPr/>
                  <p:nvPr/>
                </p:nvSpPr>
                <p:spPr>
                  <a:xfrm>
                    <a:off x="11397931" y="7669282"/>
                    <a:ext cx="177060" cy="148348"/>
                  </a:xfrm>
                  <a:custGeom>
                    <a:avLst/>
                    <a:gdLst>
                      <a:gd name="connsiteX0" fmla="*/ 143563 w 177060"/>
                      <a:gd name="connsiteY0" fmla="*/ 148348 h 148348"/>
                      <a:gd name="connsiteX1" fmla="*/ 157918 w 177060"/>
                      <a:gd name="connsiteY1" fmla="*/ 138777 h 148348"/>
                      <a:gd name="connsiteX2" fmla="*/ 177060 w 177060"/>
                      <a:gd name="connsiteY2" fmla="*/ 129206 h 148348"/>
                      <a:gd name="connsiteX3" fmla="*/ 167490 w 177060"/>
                      <a:gd name="connsiteY3" fmla="*/ 129206 h 148348"/>
                      <a:gd name="connsiteX4" fmla="*/ 157918 w 177060"/>
                      <a:gd name="connsiteY4" fmla="*/ 124421 h 148348"/>
                      <a:gd name="connsiteX5" fmla="*/ 86137 w 177060"/>
                      <a:gd name="connsiteY5" fmla="*/ 76567 h 148348"/>
                      <a:gd name="connsiteX6" fmla="*/ 14356 w 177060"/>
                      <a:gd name="connsiteY6" fmla="*/ 14356 h 148348"/>
                      <a:gd name="connsiteX7" fmla="*/ 0 w 177060"/>
                      <a:gd name="connsiteY7" fmla="*/ 0 h 148348"/>
                      <a:gd name="connsiteX8" fmla="*/ 9571 w 177060"/>
                      <a:gd name="connsiteY8" fmla="*/ 9571 h 148348"/>
                      <a:gd name="connsiteX9" fmla="*/ 76566 w 177060"/>
                      <a:gd name="connsiteY9" fmla="*/ 100494 h 148348"/>
                      <a:gd name="connsiteX10" fmla="*/ 119635 w 177060"/>
                      <a:gd name="connsiteY10" fmla="*/ 138777 h 148348"/>
                      <a:gd name="connsiteX11" fmla="*/ 143563 w 177060"/>
                      <a:gd name="connsiteY11" fmla="*/ 148348 h 1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7060" h="148348">
                        <a:moveTo>
                          <a:pt x="143563" y="148348"/>
                        </a:moveTo>
                        <a:cubicBezTo>
                          <a:pt x="148348" y="143562"/>
                          <a:pt x="153133" y="138777"/>
                          <a:pt x="157918" y="138777"/>
                        </a:cubicBezTo>
                        <a:cubicBezTo>
                          <a:pt x="162704" y="133992"/>
                          <a:pt x="172275" y="133992"/>
                          <a:pt x="177060" y="129206"/>
                        </a:cubicBezTo>
                        <a:cubicBezTo>
                          <a:pt x="172275" y="129206"/>
                          <a:pt x="172275" y="129206"/>
                          <a:pt x="167490" y="129206"/>
                        </a:cubicBezTo>
                        <a:cubicBezTo>
                          <a:pt x="162704" y="124421"/>
                          <a:pt x="162704" y="124421"/>
                          <a:pt x="157918" y="124421"/>
                        </a:cubicBezTo>
                        <a:cubicBezTo>
                          <a:pt x="133991" y="110065"/>
                          <a:pt x="110064" y="95708"/>
                          <a:pt x="86137" y="76567"/>
                        </a:cubicBezTo>
                        <a:cubicBezTo>
                          <a:pt x="62210" y="57425"/>
                          <a:pt x="38283" y="33498"/>
                          <a:pt x="14356" y="14356"/>
                        </a:cubicBezTo>
                        <a:cubicBezTo>
                          <a:pt x="9571" y="9571"/>
                          <a:pt x="4785" y="4786"/>
                          <a:pt x="0" y="0"/>
                        </a:cubicBezTo>
                        <a:cubicBezTo>
                          <a:pt x="4785" y="4786"/>
                          <a:pt x="4785" y="4786"/>
                          <a:pt x="9571" y="9571"/>
                        </a:cubicBezTo>
                        <a:cubicBezTo>
                          <a:pt x="33498" y="38283"/>
                          <a:pt x="47854" y="76567"/>
                          <a:pt x="76566" y="100494"/>
                        </a:cubicBezTo>
                        <a:cubicBezTo>
                          <a:pt x="90923" y="114850"/>
                          <a:pt x="105279" y="124421"/>
                          <a:pt x="119635" y="138777"/>
                        </a:cubicBezTo>
                        <a:cubicBezTo>
                          <a:pt x="129206" y="138777"/>
                          <a:pt x="133991" y="143562"/>
                          <a:pt x="143563" y="148348"/>
                        </a:cubicBezTo>
                        <a:close/>
                      </a:path>
                    </a:pathLst>
                  </a:custGeom>
                  <a:solidFill>
                    <a:srgbClr val="3EAB37">
                      <a:alpha val="50000"/>
                    </a:srgbClr>
                  </a:solidFill>
                  <a:ln w="47824" cap="flat">
                    <a:noFill/>
                    <a:prstDash val="solid"/>
                    <a:miter/>
                  </a:ln>
                </p:spPr>
                <p:txBody>
                  <a:bodyPr rtlCol="0" anchor="ctr"/>
                  <a:lstStyle/>
                  <a:p>
                    <a:endParaRPr lang="en-US"/>
                  </a:p>
                </p:txBody>
              </p:sp>
              <p:sp>
                <p:nvSpPr>
                  <p:cNvPr id="294" name="Freeform: Shape 293">
                    <a:extLst>
                      <a:ext uri="{FF2B5EF4-FFF2-40B4-BE49-F238E27FC236}">
                        <a16:creationId xmlns:a16="http://schemas.microsoft.com/office/drawing/2014/main" xmlns="" id="{91428040-FA60-4C26-B1F5-D1A72BE3BDD4}"/>
                      </a:ext>
                    </a:extLst>
                  </p:cNvPr>
                  <p:cNvSpPr/>
                  <p:nvPr/>
                </p:nvSpPr>
                <p:spPr>
                  <a:xfrm>
                    <a:off x="10818896" y="7513287"/>
                    <a:ext cx="373262" cy="207367"/>
                  </a:xfrm>
                  <a:custGeom>
                    <a:avLst/>
                    <a:gdLst>
                      <a:gd name="connsiteX0" fmla="*/ 354121 w 373262"/>
                      <a:gd name="connsiteY0" fmla="*/ 12433 h 207367"/>
                      <a:gd name="connsiteX1" fmla="*/ 311052 w 373262"/>
                      <a:gd name="connsiteY1" fmla="*/ 2862 h 207367"/>
                      <a:gd name="connsiteX2" fmla="*/ 277554 w 373262"/>
                      <a:gd name="connsiteY2" fmla="*/ 36360 h 207367"/>
                      <a:gd name="connsiteX3" fmla="*/ 239271 w 373262"/>
                      <a:gd name="connsiteY3" fmla="*/ 79429 h 207367"/>
                      <a:gd name="connsiteX4" fmla="*/ 148348 w 373262"/>
                      <a:gd name="connsiteY4" fmla="*/ 136854 h 207367"/>
                      <a:gd name="connsiteX5" fmla="*/ 95708 w 373262"/>
                      <a:gd name="connsiteY5" fmla="*/ 127283 h 207367"/>
                      <a:gd name="connsiteX6" fmla="*/ 100494 w 373262"/>
                      <a:gd name="connsiteY6" fmla="*/ 89000 h 207367"/>
                      <a:gd name="connsiteX7" fmla="*/ 90923 w 373262"/>
                      <a:gd name="connsiteY7" fmla="*/ 36360 h 207367"/>
                      <a:gd name="connsiteX8" fmla="*/ 57425 w 373262"/>
                      <a:gd name="connsiteY8" fmla="*/ 60287 h 207367"/>
                      <a:gd name="connsiteX9" fmla="*/ 52640 w 373262"/>
                      <a:gd name="connsiteY9" fmla="*/ 69858 h 207367"/>
                      <a:gd name="connsiteX10" fmla="*/ 0 w 373262"/>
                      <a:gd name="connsiteY10" fmla="*/ 65073 h 207367"/>
                      <a:gd name="connsiteX11" fmla="*/ 23927 w 373262"/>
                      <a:gd name="connsiteY11" fmla="*/ 98570 h 207367"/>
                      <a:gd name="connsiteX12" fmla="*/ 52640 w 373262"/>
                      <a:gd name="connsiteY12" fmla="*/ 170352 h 207367"/>
                      <a:gd name="connsiteX13" fmla="*/ 162704 w 373262"/>
                      <a:gd name="connsiteY13" fmla="*/ 203850 h 207367"/>
                      <a:gd name="connsiteX14" fmla="*/ 344550 w 373262"/>
                      <a:gd name="connsiteY14" fmla="*/ 69858 h 207367"/>
                      <a:gd name="connsiteX15" fmla="*/ 373263 w 373262"/>
                      <a:gd name="connsiteY15" fmla="*/ 31575 h 207367"/>
                      <a:gd name="connsiteX16" fmla="*/ 354121 w 373262"/>
                      <a:gd name="connsiteY16" fmla="*/ 12433 h 207367"/>
                      <a:gd name="connsiteX17" fmla="*/ 224914 w 373262"/>
                      <a:gd name="connsiteY17" fmla="*/ 165566 h 207367"/>
                      <a:gd name="connsiteX18" fmla="*/ 110065 w 373262"/>
                      <a:gd name="connsiteY18" fmla="*/ 199064 h 207367"/>
                      <a:gd name="connsiteX19" fmla="*/ 62211 w 373262"/>
                      <a:gd name="connsiteY19" fmla="*/ 127283 h 207367"/>
                      <a:gd name="connsiteX20" fmla="*/ 66996 w 373262"/>
                      <a:gd name="connsiteY20" fmla="*/ 122497 h 207367"/>
                      <a:gd name="connsiteX21" fmla="*/ 124421 w 373262"/>
                      <a:gd name="connsiteY21" fmla="*/ 155995 h 207367"/>
                      <a:gd name="connsiteX22" fmla="*/ 220130 w 373262"/>
                      <a:gd name="connsiteY22" fmla="*/ 117712 h 207367"/>
                      <a:gd name="connsiteX23" fmla="*/ 248842 w 373262"/>
                      <a:gd name="connsiteY23" fmla="*/ 122497 h 207367"/>
                      <a:gd name="connsiteX24" fmla="*/ 224914 w 373262"/>
                      <a:gd name="connsiteY24" fmla="*/ 165566 h 20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73262" h="207367">
                        <a:moveTo>
                          <a:pt x="354121" y="12433"/>
                        </a:moveTo>
                        <a:cubicBezTo>
                          <a:pt x="344550" y="-1923"/>
                          <a:pt x="325409" y="-1923"/>
                          <a:pt x="311052" y="2862"/>
                        </a:cubicBezTo>
                        <a:cubicBezTo>
                          <a:pt x="296696" y="7648"/>
                          <a:pt x="287125" y="22004"/>
                          <a:pt x="277554" y="36360"/>
                        </a:cubicBezTo>
                        <a:cubicBezTo>
                          <a:pt x="263198" y="50716"/>
                          <a:pt x="248842" y="65073"/>
                          <a:pt x="239271" y="79429"/>
                        </a:cubicBezTo>
                        <a:cubicBezTo>
                          <a:pt x="210558" y="108141"/>
                          <a:pt x="186631" y="132068"/>
                          <a:pt x="148348" y="136854"/>
                        </a:cubicBezTo>
                        <a:cubicBezTo>
                          <a:pt x="129206" y="141639"/>
                          <a:pt x="110065" y="141639"/>
                          <a:pt x="95708" y="127283"/>
                        </a:cubicBezTo>
                        <a:cubicBezTo>
                          <a:pt x="86138" y="117712"/>
                          <a:pt x="95708" y="98570"/>
                          <a:pt x="100494" y="89000"/>
                        </a:cubicBezTo>
                        <a:cubicBezTo>
                          <a:pt x="105279" y="74643"/>
                          <a:pt x="110065" y="45931"/>
                          <a:pt x="90923" y="36360"/>
                        </a:cubicBezTo>
                        <a:cubicBezTo>
                          <a:pt x="76567" y="31575"/>
                          <a:pt x="62211" y="50716"/>
                          <a:pt x="57425" y="60287"/>
                        </a:cubicBezTo>
                        <a:cubicBezTo>
                          <a:pt x="57425" y="65073"/>
                          <a:pt x="52640" y="65073"/>
                          <a:pt x="52640" y="69858"/>
                        </a:cubicBezTo>
                        <a:cubicBezTo>
                          <a:pt x="38283" y="65073"/>
                          <a:pt x="19141" y="65073"/>
                          <a:pt x="0" y="65073"/>
                        </a:cubicBezTo>
                        <a:cubicBezTo>
                          <a:pt x="9571" y="74643"/>
                          <a:pt x="19141" y="89000"/>
                          <a:pt x="23927" y="98570"/>
                        </a:cubicBezTo>
                        <a:cubicBezTo>
                          <a:pt x="33498" y="122497"/>
                          <a:pt x="38283" y="146424"/>
                          <a:pt x="52640" y="170352"/>
                        </a:cubicBezTo>
                        <a:cubicBezTo>
                          <a:pt x="76567" y="203850"/>
                          <a:pt x="119635" y="213420"/>
                          <a:pt x="162704" y="203850"/>
                        </a:cubicBezTo>
                        <a:cubicBezTo>
                          <a:pt x="239271" y="184708"/>
                          <a:pt x="291911" y="127283"/>
                          <a:pt x="344550" y="69858"/>
                        </a:cubicBezTo>
                        <a:cubicBezTo>
                          <a:pt x="354121" y="60287"/>
                          <a:pt x="363692" y="45931"/>
                          <a:pt x="373263" y="31575"/>
                        </a:cubicBezTo>
                        <a:cubicBezTo>
                          <a:pt x="363692" y="31575"/>
                          <a:pt x="358906" y="22004"/>
                          <a:pt x="354121" y="12433"/>
                        </a:cubicBezTo>
                        <a:close/>
                        <a:moveTo>
                          <a:pt x="224914" y="165566"/>
                        </a:moveTo>
                        <a:cubicBezTo>
                          <a:pt x="196202" y="194279"/>
                          <a:pt x="143563" y="208635"/>
                          <a:pt x="110065" y="199064"/>
                        </a:cubicBezTo>
                        <a:cubicBezTo>
                          <a:pt x="81352" y="194279"/>
                          <a:pt x="52640" y="155995"/>
                          <a:pt x="62211" y="127283"/>
                        </a:cubicBezTo>
                        <a:cubicBezTo>
                          <a:pt x="62211" y="122497"/>
                          <a:pt x="66996" y="122497"/>
                          <a:pt x="66996" y="122497"/>
                        </a:cubicBezTo>
                        <a:cubicBezTo>
                          <a:pt x="90923" y="127283"/>
                          <a:pt x="90923" y="160781"/>
                          <a:pt x="124421" y="155995"/>
                        </a:cubicBezTo>
                        <a:cubicBezTo>
                          <a:pt x="162704" y="151210"/>
                          <a:pt x="186631" y="132068"/>
                          <a:pt x="220130" y="117712"/>
                        </a:cubicBezTo>
                        <a:cubicBezTo>
                          <a:pt x="229700" y="112927"/>
                          <a:pt x="244057" y="112927"/>
                          <a:pt x="248842" y="122497"/>
                        </a:cubicBezTo>
                        <a:cubicBezTo>
                          <a:pt x="248842" y="141639"/>
                          <a:pt x="234485" y="160781"/>
                          <a:pt x="224914" y="165566"/>
                        </a:cubicBezTo>
                        <a:close/>
                      </a:path>
                    </a:pathLst>
                  </a:custGeom>
                  <a:solidFill>
                    <a:srgbClr val="3EAB37">
                      <a:alpha val="50000"/>
                    </a:srgbClr>
                  </a:solidFill>
                  <a:ln w="47824" cap="flat">
                    <a:noFill/>
                    <a:prstDash val="solid"/>
                    <a:miter/>
                  </a:ln>
                </p:spPr>
                <p:txBody>
                  <a:bodyPr rtlCol="0" anchor="ctr"/>
                  <a:lstStyle/>
                  <a:p>
                    <a:endParaRPr lang="en-US"/>
                  </a:p>
                </p:txBody>
              </p:sp>
              <p:sp>
                <p:nvSpPr>
                  <p:cNvPr id="295" name="Freeform: Shape 294">
                    <a:extLst>
                      <a:ext uri="{FF2B5EF4-FFF2-40B4-BE49-F238E27FC236}">
                        <a16:creationId xmlns:a16="http://schemas.microsoft.com/office/drawing/2014/main" xmlns="" id="{70B8F8C3-9FD2-4282-94BF-4B00FBB70F02}"/>
                      </a:ext>
                    </a:extLst>
                  </p:cNvPr>
                  <p:cNvSpPr/>
                  <p:nvPr/>
                </p:nvSpPr>
                <p:spPr>
                  <a:xfrm>
                    <a:off x="10986385" y="7513287"/>
                    <a:ext cx="193399" cy="132068"/>
                  </a:xfrm>
                  <a:custGeom>
                    <a:avLst/>
                    <a:gdLst>
                      <a:gd name="connsiteX0" fmla="*/ 186631 w 193399"/>
                      <a:gd name="connsiteY0" fmla="*/ 12433 h 132068"/>
                      <a:gd name="connsiteX1" fmla="*/ 143563 w 193399"/>
                      <a:gd name="connsiteY1" fmla="*/ 2862 h 132068"/>
                      <a:gd name="connsiteX2" fmla="*/ 110065 w 193399"/>
                      <a:gd name="connsiteY2" fmla="*/ 36360 h 132068"/>
                      <a:gd name="connsiteX3" fmla="*/ 71781 w 193399"/>
                      <a:gd name="connsiteY3" fmla="*/ 79429 h 132068"/>
                      <a:gd name="connsiteX4" fmla="*/ 0 w 193399"/>
                      <a:gd name="connsiteY4" fmla="*/ 132068 h 132068"/>
                      <a:gd name="connsiteX5" fmla="*/ 86138 w 193399"/>
                      <a:gd name="connsiteY5" fmla="*/ 74643 h 132068"/>
                      <a:gd name="connsiteX6" fmla="*/ 148348 w 193399"/>
                      <a:gd name="connsiteY6" fmla="*/ 41145 h 132068"/>
                      <a:gd name="connsiteX7" fmla="*/ 157919 w 193399"/>
                      <a:gd name="connsiteY7" fmla="*/ 79429 h 132068"/>
                      <a:gd name="connsiteX8" fmla="*/ 162704 w 193399"/>
                      <a:gd name="connsiteY8" fmla="*/ 74643 h 132068"/>
                      <a:gd name="connsiteX9" fmla="*/ 191417 w 193399"/>
                      <a:gd name="connsiteY9" fmla="*/ 36360 h 132068"/>
                      <a:gd name="connsiteX10" fmla="*/ 186631 w 193399"/>
                      <a:gd name="connsiteY10" fmla="*/ 12433 h 132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3399" h="132068">
                        <a:moveTo>
                          <a:pt x="186631" y="12433"/>
                        </a:moveTo>
                        <a:cubicBezTo>
                          <a:pt x="177060" y="-1923"/>
                          <a:pt x="157919" y="-1923"/>
                          <a:pt x="143563" y="2862"/>
                        </a:cubicBezTo>
                        <a:cubicBezTo>
                          <a:pt x="129206" y="7648"/>
                          <a:pt x="119635" y="22004"/>
                          <a:pt x="110065" y="36360"/>
                        </a:cubicBezTo>
                        <a:cubicBezTo>
                          <a:pt x="95708" y="50716"/>
                          <a:pt x="81352" y="65073"/>
                          <a:pt x="71781" y="79429"/>
                        </a:cubicBezTo>
                        <a:cubicBezTo>
                          <a:pt x="47854" y="103356"/>
                          <a:pt x="28713" y="122497"/>
                          <a:pt x="0" y="132068"/>
                        </a:cubicBezTo>
                        <a:cubicBezTo>
                          <a:pt x="33498" y="122497"/>
                          <a:pt x="71781" y="93785"/>
                          <a:pt x="86138" y="74643"/>
                        </a:cubicBezTo>
                        <a:cubicBezTo>
                          <a:pt x="100494" y="60287"/>
                          <a:pt x="124421" y="31575"/>
                          <a:pt x="148348" y="41145"/>
                        </a:cubicBezTo>
                        <a:cubicBezTo>
                          <a:pt x="167490" y="45931"/>
                          <a:pt x="162704" y="65073"/>
                          <a:pt x="157919" y="79429"/>
                        </a:cubicBezTo>
                        <a:cubicBezTo>
                          <a:pt x="157919" y="79429"/>
                          <a:pt x="162704" y="74643"/>
                          <a:pt x="162704" y="74643"/>
                        </a:cubicBezTo>
                        <a:cubicBezTo>
                          <a:pt x="172275" y="65073"/>
                          <a:pt x="181846" y="50716"/>
                          <a:pt x="191417" y="36360"/>
                        </a:cubicBezTo>
                        <a:cubicBezTo>
                          <a:pt x="196202" y="31575"/>
                          <a:pt x="191417" y="22004"/>
                          <a:pt x="186631" y="12433"/>
                        </a:cubicBezTo>
                        <a:close/>
                      </a:path>
                    </a:pathLst>
                  </a:custGeom>
                  <a:solidFill>
                    <a:srgbClr val="3EAB37">
                      <a:alpha val="50000"/>
                    </a:srgbClr>
                  </a:solidFill>
                  <a:ln w="47824" cap="flat">
                    <a:noFill/>
                    <a:prstDash val="solid"/>
                    <a:miter/>
                  </a:ln>
                </p:spPr>
                <p:txBody>
                  <a:bodyPr rtlCol="0" anchor="ctr"/>
                  <a:lstStyle/>
                  <a:p>
                    <a:endParaRPr lang="en-US"/>
                  </a:p>
                </p:txBody>
              </p:sp>
              <p:sp>
                <p:nvSpPr>
                  <p:cNvPr id="296" name="Freeform: Shape 295">
                    <a:extLst>
                      <a:ext uri="{FF2B5EF4-FFF2-40B4-BE49-F238E27FC236}">
                        <a16:creationId xmlns:a16="http://schemas.microsoft.com/office/drawing/2014/main" xmlns="" id="{F1D8632A-B34D-4B1B-813E-FA7C0AE07B08}"/>
                      </a:ext>
                    </a:extLst>
                  </p:cNvPr>
                  <p:cNvSpPr/>
                  <p:nvPr/>
                </p:nvSpPr>
                <p:spPr>
                  <a:xfrm>
                    <a:off x="10838037" y="7553677"/>
                    <a:ext cx="84214" cy="70010"/>
                  </a:xfrm>
                  <a:custGeom>
                    <a:avLst/>
                    <a:gdLst>
                      <a:gd name="connsiteX0" fmla="*/ 23927 w 84214"/>
                      <a:gd name="connsiteY0" fmla="*/ 53395 h 70010"/>
                      <a:gd name="connsiteX1" fmla="*/ 43069 w 84214"/>
                      <a:gd name="connsiteY1" fmla="*/ 67751 h 70010"/>
                      <a:gd name="connsiteX2" fmla="*/ 47854 w 84214"/>
                      <a:gd name="connsiteY2" fmla="*/ 53395 h 70010"/>
                      <a:gd name="connsiteX3" fmla="*/ 57426 w 84214"/>
                      <a:gd name="connsiteY3" fmla="*/ 34253 h 70010"/>
                      <a:gd name="connsiteX4" fmla="*/ 81353 w 84214"/>
                      <a:gd name="connsiteY4" fmla="*/ 48610 h 70010"/>
                      <a:gd name="connsiteX5" fmla="*/ 81353 w 84214"/>
                      <a:gd name="connsiteY5" fmla="*/ 48610 h 70010"/>
                      <a:gd name="connsiteX6" fmla="*/ 71781 w 84214"/>
                      <a:gd name="connsiteY6" fmla="*/ 755 h 70010"/>
                      <a:gd name="connsiteX7" fmla="*/ 38283 w 84214"/>
                      <a:gd name="connsiteY7" fmla="*/ 24683 h 70010"/>
                      <a:gd name="connsiteX8" fmla="*/ 33499 w 84214"/>
                      <a:gd name="connsiteY8" fmla="*/ 34253 h 70010"/>
                      <a:gd name="connsiteX9" fmla="*/ 0 w 84214"/>
                      <a:gd name="connsiteY9" fmla="*/ 29468 h 70010"/>
                      <a:gd name="connsiteX10" fmla="*/ 23927 w 84214"/>
                      <a:gd name="connsiteY10" fmla="*/ 53395 h 70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214" h="70010">
                        <a:moveTo>
                          <a:pt x="23927" y="53395"/>
                        </a:moveTo>
                        <a:cubicBezTo>
                          <a:pt x="23927" y="53395"/>
                          <a:pt x="38283" y="77322"/>
                          <a:pt x="43069" y="67751"/>
                        </a:cubicBezTo>
                        <a:cubicBezTo>
                          <a:pt x="47854" y="62966"/>
                          <a:pt x="47854" y="58180"/>
                          <a:pt x="47854" y="53395"/>
                        </a:cubicBezTo>
                        <a:cubicBezTo>
                          <a:pt x="47854" y="48610"/>
                          <a:pt x="52640" y="39039"/>
                          <a:pt x="57426" y="34253"/>
                        </a:cubicBezTo>
                        <a:cubicBezTo>
                          <a:pt x="66996" y="24683"/>
                          <a:pt x="81353" y="39039"/>
                          <a:pt x="81353" y="48610"/>
                        </a:cubicBezTo>
                        <a:cubicBezTo>
                          <a:pt x="81353" y="48610"/>
                          <a:pt x="81353" y="48610"/>
                          <a:pt x="81353" y="48610"/>
                        </a:cubicBezTo>
                        <a:cubicBezTo>
                          <a:pt x="86138" y="34253"/>
                          <a:pt x="86138" y="5541"/>
                          <a:pt x="71781" y="755"/>
                        </a:cubicBezTo>
                        <a:cubicBezTo>
                          <a:pt x="57426" y="-4030"/>
                          <a:pt x="43069" y="15112"/>
                          <a:pt x="38283" y="24683"/>
                        </a:cubicBezTo>
                        <a:cubicBezTo>
                          <a:pt x="38283" y="29468"/>
                          <a:pt x="33499" y="29468"/>
                          <a:pt x="33499" y="34253"/>
                        </a:cubicBezTo>
                        <a:cubicBezTo>
                          <a:pt x="23927" y="29468"/>
                          <a:pt x="14356" y="29468"/>
                          <a:pt x="0" y="29468"/>
                        </a:cubicBezTo>
                        <a:cubicBezTo>
                          <a:pt x="9571" y="29468"/>
                          <a:pt x="14356" y="39039"/>
                          <a:pt x="23927" y="53395"/>
                        </a:cubicBezTo>
                        <a:close/>
                      </a:path>
                    </a:pathLst>
                  </a:custGeom>
                  <a:solidFill>
                    <a:srgbClr val="3EAB37">
                      <a:alpha val="50000"/>
                    </a:srgbClr>
                  </a:solidFill>
                  <a:ln w="47824" cap="flat">
                    <a:noFill/>
                    <a:prstDash val="solid"/>
                    <a:miter/>
                  </a:ln>
                </p:spPr>
                <p:txBody>
                  <a:bodyPr rtlCol="0" anchor="ctr"/>
                  <a:lstStyle/>
                  <a:p>
                    <a:endParaRPr lang="en-US"/>
                  </a:p>
                </p:txBody>
              </p:sp>
              <p:sp>
                <p:nvSpPr>
                  <p:cNvPr id="297" name="Freeform: Shape 296">
                    <a:extLst>
                      <a:ext uri="{FF2B5EF4-FFF2-40B4-BE49-F238E27FC236}">
                        <a16:creationId xmlns:a16="http://schemas.microsoft.com/office/drawing/2014/main" xmlns="" id="{552BADBF-391F-493A-A4E7-AD7B7DFBF814}"/>
                      </a:ext>
                    </a:extLst>
                  </p:cNvPr>
                  <p:cNvSpPr/>
                  <p:nvPr/>
                </p:nvSpPr>
                <p:spPr>
                  <a:xfrm>
                    <a:off x="10483916" y="7745003"/>
                    <a:ext cx="258412" cy="369323"/>
                  </a:xfrm>
                  <a:custGeom>
                    <a:avLst/>
                    <a:gdLst>
                      <a:gd name="connsiteX0" fmla="*/ 129206 w 258412"/>
                      <a:gd name="connsiteY0" fmla="*/ 287972 h 369323"/>
                      <a:gd name="connsiteX1" fmla="*/ 105279 w 258412"/>
                      <a:gd name="connsiteY1" fmla="*/ 369324 h 369323"/>
                      <a:gd name="connsiteX2" fmla="*/ 143563 w 258412"/>
                      <a:gd name="connsiteY2" fmla="*/ 283186 h 369323"/>
                      <a:gd name="connsiteX3" fmla="*/ 234485 w 258412"/>
                      <a:gd name="connsiteY3" fmla="*/ 101340 h 369323"/>
                      <a:gd name="connsiteX4" fmla="*/ 258412 w 258412"/>
                      <a:gd name="connsiteY4" fmla="*/ 34344 h 369323"/>
                      <a:gd name="connsiteX5" fmla="*/ 205773 w 258412"/>
                      <a:gd name="connsiteY5" fmla="*/ 5632 h 369323"/>
                      <a:gd name="connsiteX6" fmla="*/ 119635 w 258412"/>
                      <a:gd name="connsiteY6" fmla="*/ 67842 h 369323"/>
                      <a:gd name="connsiteX7" fmla="*/ 66996 w 258412"/>
                      <a:gd name="connsiteY7" fmla="*/ 34344 h 369323"/>
                      <a:gd name="connsiteX8" fmla="*/ 62211 w 258412"/>
                      <a:gd name="connsiteY8" fmla="*/ 34344 h 369323"/>
                      <a:gd name="connsiteX9" fmla="*/ 38283 w 258412"/>
                      <a:gd name="connsiteY9" fmla="*/ 29559 h 369323"/>
                      <a:gd name="connsiteX10" fmla="*/ 0 w 258412"/>
                      <a:gd name="connsiteY10" fmla="*/ 86984 h 369323"/>
                      <a:gd name="connsiteX11" fmla="*/ 52640 w 258412"/>
                      <a:gd name="connsiteY11" fmla="*/ 197049 h 369323"/>
                      <a:gd name="connsiteX12" fmla="*/ 129206 w 258412"/>
                      <a:gd name="connsiteY12" fmla="*/ 287972 h 369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8412" h="369323">
                        <a:moveTo>
                          <a:pt x="129206" y="287972"/>
                        </a:moveTo>
                        <a:cubicBezTo>
                          <a:pt x="119635" y="316684"/>
                          <a:pt x="114850" y="340611"/>
                          <a:pt x="105279" y="369324"/>
                        </a:cubicBezTo>
                        <a:cubicBezTo>
                          <a:pt x="114850" y="340611"/>
                          <a:pt x="129206" y="311899"/>
                          <a:pt x="143563" y="283186"/>
                        </a:cubicBezTo>
                        <a:cubicBezTo>
                          <a:pt x="172275" y="220976"/>
                          <a:pt x="205773" y="163551"/>
                          <a:pt x="234485" y="101340"/>
                        </a:cubicBezTo>
                        <a:cubicBezTo>
                          <a:pt x="244057" y="82199"/>
                          <a:pt x="258412" y="58272"/>
                          <a:pt x="258412" y="34344"/>
                        </a:cubicBezTo>
                        <a:cubicBezTo>
                          <a:pt x="258412" y="5632"/>
                          <a:pt x="229700" y="-8724"/>
                          <a:pt x="205773" y="5632"/>
                        </a:cubicBezTo>
                        <a:cubicBezTo>
                          <a:pt x="177060" y="24774"/>
                          <a:pt x="157919" y="63057"/>
                          <a:pt x="119635" y="67842"/>
                        </a:cubicBezTo>
                        <a:cubicBezTo>
                          <a:pt x="95708" y="72628"/>
                          <a:pt x="81352" y="48701"/>
                          <a:pt x="66996" y="34344"/>
                        </a:cubicBezTo>
                        <a:cubicBezTo>
                          <a:pt x="66996" y="34344"/>
                          <a:pt x="62211" y="34344"/>
                          <a:pt x="62211" y="34344"/>
                        </a:cubicBezTo>
                        <a:cubicBezTo>
                          <a:pt x="57425" y="34344"/>
                          <a:pt x="47854" y="29559"/>
                          <a:pt x="38283" y="29559"/>
                        </a:cubicBezTo>
                        <a:cubicBezTo>
                          <a:pt x="9571" y="34344"/>
                          <a:pt x="0" y="63057"/>
                          <a:pt x="0" y="86984"/>
                        </a:cubicBezTo>
                        <a:cubicBezTo>
                          <a:pt x="0" y="125267"/>
                          <a:pt x="28713" y="163551"/>
                          <a:pt x="52640" y="197049"/>
                        </a:cubicBezTo>
                        <a:cubicBezTo>
                          <a:pt x="71781" y="225761"/>
                          <a:pt x="95708" y="259259"/>
                          <a:pt x="129206" y="287972"/>
                        </a:cubicBezTo>
                        <a:close/>
                      </a:path>
                    </a:pathLst>
                  </a:custGeom>
                  <a:solidFill>
                    <a:srgbClr val="3EAB37">
                      <a:alpha val="50000"/>
                    </a:srgbClr>
                  </a:solidFill>
                  <a:ln w="47824" cap="flat">
                    <a:noFill/>
                    <a:prstDash val="solid"/>
                    <a:miter/>
                  </a:ln>
                </p:spPr>
                <p:txBody>
                  <a:bodyPr rtlCol="0" anchor="ctr"/>
                  <a:lstStyle/>
                  <a:p>
                    <a:endParaRPr lang="en-US"/>
                  </a:p>
                </p:txBody>
              </p:sp>
              <p:sp>
                <p:nvSpPr>
                  <p:cNvPr id="298" name="Freeform: Shape 297">
                    <a:extLst>
                      <a:ext uri="{FF2B5EF4-FFF2-40B4-BE49-F238E27FC236}">
                        <a16:creationId xmlns:a16="http://schemas.microsoft.com/office/drawing/2014/main" xmlns="" id="{DF08B752-E168-46DD-B1C1-149D79093864}"/>
                      </a:ext>
                    </a:extLst>
                  </p:cNvPr>
                  <p:cNvSpPr/>
                  <p:nvPr/>
                </p:nvSpPr>
                <p:spPr>
                  <a:xfrm>
                    <a:off x="10483916" y="7774562"/>
                    <a:ext cx="224914" cy="258412"/>
                  </a:xfrm>
                  <a:custGeom>
                    <a:avLst/>
                    <a:gdLst>
                      <a:gd name="connsiteX0" fmla="*/ 124421 w 224914"/>
                      <a:gd name="connsiteY0" fmla="*/ 258413 h 258412"/>
                      <a:gd name="connsiteX1" fmla="*/ 124421 w 224914"/>
                      <a:gd name="connsiteY1" fmla="*/ 253627 h 258412"/>
                      <a:gd name="connsiteX2" fmla="*/ 162704 w 224914"/>
                      <a:gd name="connsiteY2" fmla="*/ 153133 h 258412"/>
                      <a:gd name="connsiteX3" fmla="*/ 224914 w 224914"/>
                      <a:gd name="connsiteY3" fmla="*/ 33498 h 258412"/>
                      <a:gd name="connsiteX4" fmla="*/ 215344 w 224914"/>
                      <a:gd name="connsiteY4" fmla="*/ 33498 h 258412"/>
                      <a:gd name="connsiteX5" fmla="*/ 210558 w 224914"/>
                      <a:gd name="connsiteY5" fmla="*/ 0 h 258412"/>
                      <a:gd name="connsiteX6" fmla="*/ 191417 w 224914"/>
                      <a:gd name="connsiteY6" fmla="*/ 23927 h 258412"/>
                      <a:gd name="connsiteX7" fmla="*/ 138777 w 224914"/>
                      <a:gd name="connsiteY7" fmla="*/ 90923 h 258412"/>
                      <a:gd name="connsiteX8" fmla="*/ 76567 w 224914"/>
                      <a:gd name="connsiteY8" fmla="*/ 76567 h 258412"/>
                      <a:gd name="connsiteX9" fmla="*/ 23927 w 224914"/>
                      <a:gd name="connsiteY9" fmla="*/ 43069 h 258412"/>
                      <a:gd name="connsiteX10" fmla="*/ 0 w 224914"/>
                      <a:gd name="connsiteY10" fmla="*/ 52640 h 258412"/>
                      <a:gd name="connsiteX11" fmla="*/ 0 w 224914"/>
                      <a:gd name="connsiteY11" fmla="*/ 57425 h 258412"/>
                      <a:gd name="connsiteX12" fmla="*/ 52640 w 224914"/>
                      <a:gd name="connsiteY12" fmla="*/ 167490 h 258412"/>
                      <a:gd name="connsiteX13" fmla="*/ 124421 w 224914"/>
                      <a:gd name="connsiteY13" fmla="*/ 258413 h 25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4914" h="258412">
                        <a:moveTo>
                          <a:pt x="124421" y="258413"/>
                        </a:moveTo>
                        <a:cubicBezTo>
                          <a:pt x="124421" y="258413"/>
                          <a:pt x="124421" y="253627"/>
                          <a:pt x="124421" y="253627"/>
                        </a:cubicBezTo>
                        <a:cubicBezTo>
                          <a:pt x="133992" y="220129"/>
                          <a:pt x="148348" y="186631"/>
                          <a:pt x="162704" y="153133"/>
                        </a:cubicBezTo>
                        <a:cubicBezTo>
                          <a:pt x="177060" y="114850"/>
                          <a:pt x="196202" y="66996"/>
                          <a:pt x="224914" y="33498"/>
                        </a:cubicBezTo>
                        <a:cubicBezTo>
                          <a:pt x="220130" y="33498"/>
                          <a:pt x="220130" y="38283"/>
                          <a:pt x="215344" y="33498"/>
                        </a:cubicBezTo>
                        <a:cubicBezTo>
                          <a:pt x="200987" y="28712"/>
                          <a:pt x="205773" y="14356"/>
                          <a:pt x="210558" y="0"/>
                        </a:cubicBezTo>
                        <a:cubicBezTo>
                          <a:pt x="205773" y="9571"/>
                          <a:pt x="196202" y="14356"/>
                          <a:pt x="191417" y="23927"/>
                        </a:cubicBezTo>
                        <a:cubicBezTo>
                          <a:pt x="177060" y="47854"/>
                          <a:pt x="162704" y="76567"/>
                          <a:pt x="138777" y="90923"/>
                        </a:cubicBezTo>
                        <a:cubicBezTo>
                          <a:pt x="114850" y="100494"/>
                          <a:pt x="95708" y="95708"/>
                          <a:pt x="76567" y="76567"/>
                        </a:cubicBezTo>
                        <a:cubicBezTo>
                          <a:pt x="62211" y="62210"/>
                          <a:pt x="43068" y="38283"/>
                          <a:pt x="23927" y="43069"/>
                        </a:cubicBezTo>
                        <a:cubicBezTo>
                          <a:pt x="14356" y="43069"/>
                          <a:pt x="4786" y="47854"/>
                          <a:pt x="0" y="52640"/>
                        </a:cubicBezTo>
                        <a:cubicBezTo>
                          <a:pt x="0" y="52640"/>
                          <a:pt x="0" y="57425"/>
                          <a:pt x="0" y="57425"/>
                        </a:cubicBezTo>
                        <a:cubicBezTo>
                          <a:pt x="0" y="95708"/>
                          <a:pt x="28713" y="133992"/>
                          <a:pt x="52640" y="167490"/>
                        </a:cubicBezTo>
                        <a:cubicBezTo>
                          <a:pt x="71781" y="196202"/>
                          <a:pt x="95708" y="229700"/>
                          <a:pt x="124421" y="258413"/>
                        </a:cubicBezTo>
                        <a:close/>
                      </a:path>
                    </a:pathLst>
                  </a:custGeom>
                  <a:solidFill>
                    <a:srgbClr val="3EAB37">
                      <a:alpha val="50000"/>
                    </a:srgbClr>
                  </a:solidFill>
                  <a:ln w="47824" cap="flat">
                    <a:noFill/>
                    <a:prstDash val="solid"/>
                    <a:miter/>
                  </a:ln>
                </p:spPr>
                <p:txBody>
                  <a:bodyPr rtlCol="0" anchor="ctr"/>
                  <a:lstStyle/>
                  <a:p>
                    <a:endParaRPr lang="en-US"/>
                  </a:p>
                </p:txBody>
              </p:sp>
              <p:sp>
                <p:nvSpPr>
                  <p:cNvPr id="299" name="Freeform: Shape 298">
                    <a:extLst>
                      <a:ext uri="{FF2B5EF4-FFF2-40B4-BE49-F238E27FC236}">
                        <a16:creationId xmlns:a16="http://schemas.microsoft.com/office/drawing/2014/main" xmlns="" id="{E2480D14-FDB3-4216-91E0-839B9DC6C8DC}"/>
                      </a:ext>
                    </a:extLst>
                  </p:cNvPr>
                  <p:cNvSpPr/>
                  <p:nvPr/>
                </p:nvSpPr>
                <p:spPr>
                  <a:xfrm>
                    <a:off x="10522200" y="7798855"/>
                    <a:ext cx="1122055" cy="868714"/>
                  </a:xfrm>
                  <a:custGeom>
                    <a:avLst/>
                    <a:gdLst>
                      <a:gd name="connsiteX0" fmla="*/ 1115003 w 1122055"/>
                      <a:gd name="connsiteY0" fmla="*/ 23561 h 868714"/>
                      <a:gd name="connsiteX1" fmla="*/ 1100646 w 1122055"/>
                      <a:gd name="connsiteY1" fmla="*/ 9205 h 868714"/>
                      <a:gd name="connsiteX2" fmla="*/ 1105431 w 1122055"/>
                      <a:gd name="connsiteY2" fmla="*/ 33132 h 868714"/>
                      <a:gd name="connsiteX3" fmla="*/ 1071933 w 1122055"/>
                      <a:gd name="connsiteY3" fmla="*/ 147982 h 868714"/>
                      <a:gd name="connsiteX4" fmla="*/ 861375 w 1122055"/>
                      <a:gd name="connsiteY4" fmla="*/ 138411 h 868714"/>
                      <a:gd name="connsiteX5" fmla="*/ 713027 w 1122055"/>
                      <a:gd name="connsiteY5" fmla="*/ 9205 h 868714"/>
                      <a:gd name="connsiteX6" fmla="*/ 679529 w 1122055"/>
                      <a:gd name="connsiteY6" fmla="*/ 47488 h 868714"/>
                      <a:gd name="connsiteX7" fmla="*/ 650816 w 1122055"/>
                      <a:gd name="connsiteY7" fmla="*/ 71415 h 868714"/>
                      <a:gd name="connsiteX8" fmla="*/ 665173 w 1122055"/>
                      <a:gd name="connsiteY8" fmla="*/ 100128 h 868714"/>
                      <a:gd name="connsiteX9" fmla="*/ 698671 w 1122055"/>
                      <a:gd name="connsiteY9" fmla="*/ 143197 h 868714"/>
                      <a:gd name="connsiteX10" fmla="*/ 741740 w 1122055"/>
                      <a:gd name="connsiteY10" fmla="*/ 214978 h 868714"/>
                      <a:gd name="connsiteX11" fmla="*/ 789594 w 1122055"/>
                      <a:gd name="connsiteY11" fmla="*/ 382468 h 868714"/>
                      <a:gd name="connsiteX12" fmla="*/ 780023 w 1122055"/>
                      <a:gd name="connsiteY12" fmla="*/ 473390 h 868714"/>
                      <a:gd name="connsiteX13" fmla="*/ 746525 w 1122055"/>
                      <a:gd name="connsiteY13" fmla="*/ 549957 h 868714"/>
                      <a:gd name="connsiteX14" fmla="*/ 732169 w 1122055"/>
                      <a:gd name="connsiteY14" fmla="*/ 612168 h 868714"/>
                      <a:gd name="connsiteX15" fmla="*/ 736954 w 1122055"/>
                      <a:gd name="connsiteY15" fmla="*/ 655236 h 868714"/>
                      <a:gd name="connsiteX16" fmla="*/ 727383 w 1122055"/>
                      <a:gd name="connsiteY16" fmla="*/ 727017 h 868714"/>
                      <a:gd name="connsiteX17" fmla="*/ 722598 w 1122055"/>
                      <a:gd name="connsiteY17" fmla="*/ 736588 h 868714"/>
                      <a:gd name="connsiteX18" fmla="*/ 713027 w 1122055"/>
                      <a:gd name="connsiteY18" fmla="*/ 760515 h 868714"/>
                      <a:gd name="connsiteX19" fmla="*/ 617319 w 1122055"/>
                      <a:gd name="connsiteY19" fmla="*/ 822726 h 868714"/>
                      <a:gd name="connsiteX20" fmla="*/ 200987 w 1122055"/>
                      <a:gd name="connsiteY20" fmla="*/ 808370 h 868714"/>
                      <a:gd name="connsiteX21" fmla="*/ 38283 w 1122055"/>
                      <a:gd name="connsiteY21" fmla="*/ 597811 h 868714"/>
                      <a:gd name="connsiteX22" fmla="*/ 38283 w 1122055"/>
                      <a:gd name="connsiteY22" fmla="*/ 607382 h 868714"/>
                      <a:gd name="connsiteX23" fmla="*/ 33498 w 1122055"/>
                      <a:gd name="connsiteY23" fmla="*/ 645665 h 868714"/>
                      <a:gd name="connsiteX24" fmla="*/ 9571 w 1122055"/>
                      <a:gd name="connsiteY24" fmla="*/ 669592 h 868714"/>
                      <a:gd name="connsiteX25" fmla="*/ 0 w 1122055"/>
                      <a:gd name="connsiteY25" fmla="*/ 703090 h 868714"/>
                      <a:gd name="connsiteX26" fmla="*/ 66996 w 1122055"/>
                      <a:gd name="connsiteY26" fmla="*/ 774871 h 868714"/>
                      <a:gd name="connsiteX27" fmla="*/ 330194 w 1122055"/>
                      <a:gd name="connsiteY27" fmla="*/ 861009 h 868714"/>
                      <a:gd name="connsiteX28" fmla="*/ 660388 w 1122055"/>
                      <a:gd name="connsiteY28" fmla="*/ 832297 h 868714"/>
                      <a:gd name="connsiteX29" fmla="*/ 918800 w 1122055"/>
                      <a:gd name="connsiteY29" fmla="*/ 707876 h 868714"/>
                      <a:gd name="connsiteX30" fmla="*/ 971440 w 1122055"/>
                      <a:gd name="connsiteY30" fmla="*/ 607382 h 868714"/>
                      <a:gd name="connsiteX31" fmla="*/ 957084 w 1122055"/>
                      <a:gd name="connsiteY31" fmla="*/ 559528 h 868714"/>
                      <a:gd name="connsiteX32" fmla="*/ 937941 w 1122055"/>
                      <a:gd name="connsiteY32" fmla="*/ 549957 h 868714"/>
                      <a:gd name="connsiteX33" fmla="*/ 928371 w 1122055"/>
                      <a:gd name="connsiteY33" fmla="*/ 401609 h 868714"/>
                      <a:gd name="connsiteX34" fmla="*/ 894873 w 1122055"/>
                      <a:gd name="connsiteY34" fmla="*/ 248476 h 868714"/>
                      <a:gd name="connsiteX35" fmla="*/ 914014 w 1122055"/>
                      <a:gd name="connsiteY35" fmla="*/ 258047 h 868714"/>
                      <a:gd name="connsiteX36" fmla="*/ 914014 w 1122055"/>
                      <a:gd name="connsiteY36" fmla="*/ 267617 h 868714"/>
                      <a:gd name="connsiteX37" fmla="*/ 957084 w 1122055"/>
                      <a:gd name="connsiteY37" fmla="*/ 301115 h 868714"/>
                      <a:gd name="connsiteX38" fmla="*/ 1014508 w 1122055"/>
                      <a:gd name="connsiteY38" fmla="*/ 267617 h 868714"/>
                      <a:gd name="connsiteX39" fmla="*/ 1076719 w 1122055"/>
                      <a:gd name="connsiteY39" fmla="*/ 181480 h 868714"/>
                      <a:gd name="connsiteX40" fmla="*/ 1115003 w 1122055"/>
                      <a:gd name="connsiteY40" fmla="*/ 23561 h 868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122055" h="868714">
                        <a:moveTo>
                          <a:pt x="1115003" y="23561"/>
                        </a:moveTo>
                        <a:cubicBezTo>
                          <a:pt x="1110217" y="18776"/>
                          <a:pt x="1105431" y="9205"/>
                          <a:pt x="1100646" y="9205"/>
                        </a:cubicBezTo>
                        <a:cubicBezTo>
                          <a:pt x="1100646" y="13990"/>
                          <a:pt x="1105431" y="23561"/>
                          <a:pt x="1105431" y="33132"/>
                        </a:cubicBezTo>
                        <a:cubicBezTo>
                          <a:pt x="1110217" y="76201"/>
                          <a:pt x="1100646" y="114484"/>
                          <a:pt x="1071933" y="147982"/>
                        </a:cubicBezTo>
                        <a:cubicBezTo>
                          <a:pt x="1014508" y="205407"/>
                          <a:pt x="909229" y="205407"/>
                          <a:pt x="861375" y="138411"/>
                        </a:cubicBezTo>
                        <a:cubicBezTo>
                          <a:pt x="842233" y="114484"/>
                          <a:pt x="756096" y="-38649"/>
                          <a:pt x="713027" y="9205"/>
                        </a:cubicBezTo>
                        <a:cubicBezTo>
                          <a:pt x="698671" y="23561"/>
                          <a:pt x="703456" y="47488"/>
                          <a:pt x="679529" y="47488"/>
                        </a:cubicBezTo>
                        <a:cubicBezTo>
                          <a:pt x="665173" y="47488"/>
                          <a:pt x="646031" y="52274"/>
                          <a:pt x="650816" y="71415"/>
                        </a:cubicBezTo>
                        <a:cubicBezTo>
                          <a:pt x="655602" y="80986"/>
                          <a:pt x="660388" y="90557"/>
                          <a:pt x="665173" y="100128"/>
                        </a:cubicBezTo>
                        <a:cubicBezTo>
                          <a:pt x="674743" y="114484"/>
                          <a:pt x="689100" y="128840"/>
                          <a:pt x="698671" y="143197"/>
                        </a:cubicBezTo>
                        <a:cubicBezTo>
                          <a:pt x="717813" y="167124"/>
                          <a:pt x="732169" y="191051"/>
                          <a:pt x="741740" y="214978"/>
                        </a:cubicBezTo>
                        <a:cubicBezTo>
                          <a:pt x="770452" y="267617"/>
                          <a:pt x="789594" y="325042"/>
                          <a:pt x="789594" y="382468"/>
                        </a:cubicBezTo>
                        <a:cubicBezTo>
                          <a:pt x="789594" y="411180"/>
                          <a:pt x="789594" y="444678"/>
                          <a:pt x="780023" y="473390"/>
                        </a:cubicBezTo>
                        <a:cubicBezTo>
                          <a:pt x="770452" y="502103"/>
                          <a:pt x="756096" y="526030"/>
                          <a:pt x="746525" y="549957"/>
                        </a:cubicBezTo>
                        <a:cubicBezTo>
                          <a:pt x="736954" y="569099"/>
                          <a:pt x="732169" y="593026"/>
                          <a:pt x="732169" y="612168"/>
                        </a:cubicBezTo>
                        <a:cubicBezTo>
                          <a:pt x="732169" y="626524"/>
                          <a:pt x="736954" y="640880"/>
                          <a:pt x="736954" y="655236"/>
                        </a:cubicBezTo>
                        <a:cubicBezTo>
                          <a:pt x="741740" y="679163"/>
                          <a:pt x="736954" y="703090"/>
                          <a:pt x="727383" y="727017"/>
                        </a:cubicBezTo>
                        <a:cubicBezTo>
                          <a:pt x="727383" y="731803"/>
                          <a:pt x="722598" y="731803"/>
                          <a:pt x="722598" y="736588"/>
                        </a:cubicBezTo>
                        <a:cubicBezTo>
                          <a:pt x="722598" y="746159"/>
                          <a:pt x="717813" y="750944"/>
                          <a:pt x="713027" y="760515"/>
                        </a:cubicBezTo>
                        <a:cubicBezTo>
                          <a:pt x="689100" y="789228"/>
                          <a:pt x="650816" y="808370"/>
                          <a:pt x="617319" y="822726"/>
                        </a:cubicBezTo>
                        <a:cubicBezTo>
                          <a:pt x="488112" y="875366"/>
                          <a:pt x="325409" y="870580"/>
                          <a:pt x="200987" y="808370"/>
                        </a:cubicBezTo>
                        <a:cubicBezTo>
                          <a:pt x="114850" y="765301"/>
                          <a:pt x="57425" y="693520"/>
                          <a:pt x="38283" y="597811"/>
                        </a:cubicBezTo>
                        <a:cubicBezTo>
                          <a:pt x="38283" y="602597"/>
                          <a:pt x="38283" y="602597"/>
                          <a:pt x="38283" y="607382"/>
                        </a:cubicBezTo>
                        <a:cubicBezTo>
                          <a:pt x="38283" y="621738"/>
                          <a:pt x="38283" y="631309"/>
                          <a:pt x="33498" y="645665"/>
                        </a:cubicBezTo>
                        <a:cubicBezTo>
                          <a:pt x="33498" y="655236"/>
                          <a:pt x="19141" y="660022"/>
                          <a:pt x="9571" y="669592"/>
                        </a:cubicBezTo>
                        <a:cubicBezTo>
                          <a:pt x="0" y="679163"/>
                          <a:pt x="0" y="693520"/>
                          <a:pt x="0" y="703090"/>
                        </a:cubicBezTo>
                        <a:cubicBezTo>
                          <a:pt x="4785" y="731803"/>
                          <a:pt x="43068" y="760515"/>
                          <a:pt x="66996" y="774871"/>
                        </a:cubicBezTo>
                        <a:cubicBezTo>
                          <a:pt x="143563" y="827511"/>
                          <a:pt x="239271" y="846653"/>
                          <a:pt x="330194" y="861009"/>
                        </a:cubicBezTo>
                        <a:cubicBezTo>
                          <a:pt x="440258" y="880151"/>
                          <a:pt x="555108" y="861009"/>
                          <a:pt x="660388" y="832297"/>
                        </a:cubicBezTo>
                        <a:cubicBezTo>
                          <a:pt x="751310" y="808370"/>
                          <a:pt x="847019" y="774871"/>
                          <a:pt x="918800" y="707876"/>
                        </a:cubicBezTo>
                        <a:cubicBezTo>
                          <a:pt x="947513" y="683949"/>
                          <a:pt x="971440" y="645665"/>
                          <a:pt x="971440" y="607382"/>
                        </a:cubicBezTo>
                        <a:cubicBezTo>
                          <a:pt x="971440" y="588240"/>
                          <a:pt x="971440" y="569099"/>
                          <a:pt x="957084" y="559528"/>
                        </a:cubicBezTo>
                        <a:cubicBezTo>
                          <a:pt x="952298" y="554742"/>
                          <a:pt x="947513" y="549957"/>
                          <a:pt x="937941" y="549957"/>
                        </a:cubicBezTo>
                        <a:cubicBezTo>
                          <a:pt x="942727" y="502103"/>
                          <a:pt x="933156" y="449463"/>
                          <a:pt x="928371" y="401609"/>
                        </a:cubicBezTo>
                        <a:cubicBezTo>
                          <a:pt x="923586" y="348970"/>
                          <a:pt x="914014" y="296330"/>
                          <a:pt x="894873" y="248476"/>
                        </a:cubicBezTo>
                        <a:cubicBezTo>
                          <a:pt x="899659" y="253261"/>
                          <a:pt x="909229" y="258047"/>
                          <a:pt x="914014" y="258047"/>
                        </a:cubicBezTo>
                        <a:cubicBezTo>
                          <a:pt x="914014" y="262832"/>
                          <a:pt x="914014" y="262832"/>
                          <a:pt x="914014" y="267617"/>
                        </a:cubicBezTo>
                        <a:cubicBezTo>
                          <a:pt x="914014" y="286759"/>
                          <a:pt x="937941" y="305901"/>
                          <a:pt x="957084" y="301115"/>
                        </a:cubicBezTo>
                        <a:cubicBezTo>
                          <a:pt x="981011" y="301115"/>
                          <a:pt x="1000152" y="286759"/>
                          <a:pt x="1014508" y="267617"/>
                        </a:cubicBezTo>
                        <a:cubicBezTo>
                          <a:pt x="1038435" y="238905"/>
                          <a:pt x="1057577" y="210193"/>
                          <a:pt x="1076719" y="181480"/>
                        </a:cubicBezTo>
                        <a:cubicBezTo>
                          <a:pt x="1095860" y="138411"/>
                          <a:pt x="1138930" y="80986"/>
                          <a:pt x="1115003" y="23561"/>
                        </a:cubicBezTo>
                        <a:close/>
                      </a:path>
                    </a:pathLst>
                  </a:custGeom>
                  <a:solidFill>
                    <a:srgbClr val="3EAB37">
                      <a:alpha val="50000"/>
                    </a:srgbClr>
                  </a:solidFill>
                  <a:ln w="47824" cap="flat">
                    <a:noFill/>
                    <a:prstDash val="solid"/>
                    <a:miter/>
                  </a:ln>
                </p:spPr>
                <p:txBody>
                  <a:bodyPr rtlCol="0" anchor="ctr"/>
                  <a:lstStyle/>
                  <a:p>
                    <a:endParaRPr lang="en-US"/>
                  </a:p>
                </p:txBody>
              </p:sp>
              <p:sp>
                <p:nvSpPr>
                  <p:cNvPr id="300" name="Freeform: Shape 299">
                    <a:extLst>
                      <a:ext uri="{FF2B5EF4-FFF2-40B4-BE49-F238E27FC236}">
                        <a16:creationId xmlns:a16="http://schemas.microsoft.com/office/drawing/2014/main" xmlns="" id="{F5123EAD-36D7-4CBE-A9AC-B70C19DF2A39}"/>
                      </a:ext>
                    </a:extLst>
                  </p:cNvPr>
                  <p:cNvSpPr/>
                  <p:nvPr/>
                </p:nvSpPr>
                <p:spPr>
                  <a:xfrm>
                    <a:off x="11220870" y="7831987"/>
                    <a:ext cx="354121" cy="756095"/>
                  </a:xfrm>
                  <a:custGeom>
                    <a:avLst/>
                    <a:gdLst>
                      <a:gd name="connsiteX0" fmla="*/ 315838 w 354121"/>
                      <a:gd name="connsiteY0" fmla="*/ 215344 h 756095"/>
                      <a:gd name="connsiteX1" fmla="*/ 239271 w 354121"/>
                      <a:gd name="connsiteY1" fmla="*/ 224915 h 756095"/>
                      <a:gd name="connsiteX2" fmla="*/ 200988 w 354121"/>
                      <a:gd name="connsiteY2" fmla="*/ 220129 h 756095"/>
                      <a:gd name="connsiteX3" fmla="*/ 86138 w 354121"/>
                      <a:gd name="connsiteY3" fmla="*/ 119635 h 756095"/>
                      <a:gd name="connsiteX4" fmla="*/ 38283 w 354121"/>
                      <a:gd name="connsiteY4" fmla="*/ 38283 h 756095"/>
                      <a:gd name="connsiteX5" fmla="*/ 23927 w 354121"/>
                      <a:gd name="connsiteY5" fmla="*/ 0 h 756095"/>
                      <a:gd name="connsiteX6" fmla="*/ 14356 w 354121"/>
                      <a:gd name="connsiteY6" fmla="*/ 52640 h 756095"/>
                      <a:gd name="connsiteX7" fmla="*/ 0 w 354121"/>
                      <a:gd name="connsiteY7" fmla="*/ 57425 h 756095"/>
                      <a:gd name="connsiteX8" fmla="*/ 124421 w 354121"/>
                      <a:gd name="connsiteY8" fmla="*/ 282339 h 756095"/>
                      <a:gd name="connsiteX9" fmla="*/ 157919 w 354121"/>
                      <a:gd name="connsiteY9" fmla="*/ 559894 h 756095"/>
                      <a:gd name="connsiteX10" fmla="*/ 157919 w 354121"/>
                      <a:gd name="connsiteY10" fmla="*/ 598177 h 756095"/>
                      <a:gd name="connsiteX11" fmla="*/ 172275 w 354121"/>
                      <a:gd name="connsiteY11" fmla="*/ 607748 h 756095"/>
                      <a:gd name="connsiteX12" fmla="*/ 196202 w 354121"/>
                      <a:gd name="connsiteY12" fmla="*/ 626890 h 756095"/>
                      <a:gd name="connsiteX13" fmla="*/ 153134 w 354121"/>
                      <a:gd name="connsiteY13" fmla="*/ 703456 h 756095"/>
                      <a:gd name="connsiteX14" fmla="*/ 86138 w 354121"/>
                      <a:gd name="connsiteY14" fmla="*/ 756096 h 756095"/>
                      <a:gd name="connsiteX15" fmla="*/ 205773 w 354121"/>
                      <a:gd name="connsiteY15" fmla="*/ 679529 h 756095"/>
                      <a:gd name="connsiteX16" fmla="*/ 258413 w 354121"/>
                      <a:gd name="connsiteY16" fmla="*/ 579035 h 756095"/>
                      <a:gd name="connsiteX17" fmla="*/ 244057 w 354121"/>
                      <a:gd name="connsiteY17" fmla="*/ 531181 h 756095"/>
                      <a:gd name="connsiteX18" fmla="*/ 224915 w 354121"/>
                      <a:gd name="connsiteY18" fmla="*/ 521610 h 756095"/>
                      <a:gd name="connsiteX19" fmla="*/ 215344 w 354121"/>
                      <a:gd name="connsiteY19" fmla="*/ 373262 h 756095"/>
                      <a:gd name="connsiteX20" fmla="*/ 181846 w 354121"/>
                      <a:gd name="connsiteY20" fmla="*/ 220129 h 756095"/>
                      <a:gd name="connsiteX21" fmla="*/ 200988 w 354121"/>
                      <a:gd name="connsiteY21" fmla="*/ 229700 h 756095"/>
                      <a:gd name="connsiteX22" fmla="*/ 200988 w 354121"/>
                      <a:gd name="connsiteY22" fmla="*/ 239271 h 756095"/>
                      <a:gd name="connsiteX23" fmla="*/ 244057 w 354121"/>
                      <a:gd name="connsiteY23" fmla="*/ 272769 h 756095"/>
                      <a:gd name="connsiteX24" fmla="*/ 301481 w 354121"/>
                      <a:gd name="connsiteY24" fmla="*/ 239271 h 756095"/>
                      <a:gd name="connsiteX25" fmla="*/ 354121 w 354121"/>
                      <a:gd name="connsiteY25" fmla="*/ 162704 h 756095"/>
                      <a:gd name="connsiteX26" fmla="*/ 315838 w 354121"/>
                      <a:gd name="connsiteY26" fmla="*/ 215344 h 756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54121" h="756095">
                        <a:moveTo>
                          <a:pt x="315838" y="215344"/>
                        </a:moveTo>
                        <a:cubicBezTo>
                          <a:pt x="301481" y="224915"/>
                          <a:pt x="229700" y="263198"/>
                          <a:pt x="239271" y="224915"/>
                        </a:cubicBezTo>
                        <a:cubicBezTo>
                          <a:pt x="224915" y="224915"/>
                          <a:pt x="215344" y="224915"/>
                          <a:pt x="200988" y="220129"/>
                        </a:cubicBezTo>
                        <a:cubicBezTo>
                          <a:pt x="153134" y="200988"/>
                          <a:pt x="110065" y="157919"/>
                          <a:pt x="86138" y="119635"/>
                        </a:cubicBezTo>
                        <a:cubicBezTo>
                          <a:pt x="66996" y="95708"/>
                          <a:pt x="52640" y="66996"/>
                          <a:pt x="38283" y="38283"/>
                        </a:cubicBezTo>
                        <a:cubicBezTo>
                          <a:pt x="33499" y="23927"/>
                          <a:pt x="28713" y="9571"/>
                          <a:pt x="23927" y="0"/>
                        </a:cubicBezTo>
                        <a:cubicBezTo>
                          <a:pt x="23927" y="19142"/>
                          <a:pt x="33499" y="38283"/>
                          <a:pt x="14356" y="52640"/>
                        </a:cubicBezTo>
                        <a:cubicBezTo>
                          <a:pt x="9571" y="57425"/>
                          <a:pt x="4786" y="57425"/>
                          <a:pt x="0" y="57425"/>
                        </a:cubicBezTo>
                        <a:cubicBezTo>
                          <a:pt x="57426" y="124421"/>
                          <a:pt x="100494" y="196202"/>
                          <a:pt x="124421" y="282339"/>
                        </a:cubicBezTo>
                        <a:cubicBezTo>
                          <a:pt x="148348" y="373262"/>
                          <a:pt x="162705" y="468971"/>
                          <a:pt x="157919" y="559894"/>
                        </a:cubicBezTo>
                        <a:cubicBezTo>
                          <a:pt x="157919" y="574250"/>
                          <a:pt x="153134" y="588606"/>
                          <a:pt x="157919" y="598177"/>
                        </a:cubicBezTo>
                        <a:cubicBezTo>
                          <a:pt x="162705" y="607748"/>
                          <a:pt x="167490" y="607748"/>
                          <a:pt x="172275" y="607748"/>
                        </a:cubicBezTo>
                        <a:cubicBezTo>
                          <a:pt x="181846" y="607748"/>
                          <a:pt x="191417" y="612533"/>
                          <a:pt x="196202" y="626890"/>
                        </a:cubicBezTo>
                        <a:cubicBezTo>
                          <a:pt x="205773" y="655602"/>
                          <a:pt x="172275" y="689100"/>
                          <a:pt x="153134" y="703456"/>
                        </a:cubicBezTo>
                        <a:cubicBezTo>
                          <a:pt x="133992" y="722598"/>
                          <a:pt x="110065" y="741739"/>
                          <a:pt x="86138" y="756096"/>
                        </a:cubicBezTo>
                        <a:cubicBezTo>
                          <a:pt x="129207" y="736954"/>
                          <a:pt x="172275" y="713027"/>
                          <a:pt x="205773" y="679529"/>
                        </a:cubicBezTo>
                        <a:cubicBezTo>
                          <a:pt x="234486" y="655602"/>
                          <a:pt x="258413" y="617319"/>
                          <a:pt x="258413" y="579035"/>
                        </a:cubicBezTo>
                        <a:cubicBezTo>
                          <a:pt x="258413" y="559894"/>
                          <a:pt x="258413" y="540752"/>
                          <a:pt x="244057" y="531181"/>
                        </a:cubicBezTo>
                        <a:cubicBezTo>
                          <a:pt x="239271" y="526396"/>
                          <a:pt x="234486" y="521610"/>
                          <a:pt x="224915" y="521610"/>
                        </a:cubicBezTo>
                        <a:cubicBezTo>
                          <a:pt x="229700" y="473756"/>
                          <a:pt x="220130" y="421117"/>
                          <a:pt x="215344" y="373262"/>
                        </a:cubicBezTo>
                        <a:cubicBezTo>
                          <a:pt x="210559" y="320623"/>
                          <a:pt x="200988" y="267983"/>
                          <a:pt x="181846" y="220129"/>
                        </a:cubicBezTo>
                        <a:cubicBezTo>
                          <a:pt x="186632" y="224915"/>
                          <a:pt x="196202" y="229700"/>
                          <a:pt x="200988" y="229700"/>
                        </a:cubicBezTo>
                        <a:cubicBezTo>
                          <a:pt x="200988" y="234485"/>
                          <a:pt x="200988" y="234485"/>
                          <a:pt x="200988" y="239271"/>
                        </a:cubicBezTo>
                        <a:cubicBezTo>
                          <a:pt x="200988" y="258412"/>
                          <a:pt x="224915" y="277554"/>
                          <a:pt x="244057" y="272769"/>
                        </a:cubicBezTo>
                        <a:cubicBezTo>
                          <a:pt x="267984" y="272769"/>
                          <a:pt x="287125" y="258412"/>
                          <a:pt x="301481" y="239271"/>
                        </a:cubicBezTo>
                        <a:cubicBezTo>
                          <a:pt x="320624" y="215344"/>
                          <a:pt x="339765" y="191417"/>
                          <a:pt x="354121" y="162704"/>
                        </a:cubicBezTo>
                        <a:cubicBezTo>
                          <a:pt x="349336" y="181846"/>
                          <a:pt x="334979" y="200988"/>
                          <a:pt x="315838" y="215344"/>
                        </a:cubicBezTo>
                        <a:close/>
                      </a:path>
                    </a:pathLst>
                  </a:custGeom>
                  <a:solidFill>
                    <a:srgbClr val="3EAB37">
                      <a:alpha val="50000"/>
                    </a:srgbClr>
                  </a:solidFill>
                  <a:ln w="47824" cap="flat">
                    <a:noFill/>
                    <a:prstDash val="solid"/>
                    <a:miter/>
                  </a:ln>
                </p:spPr>
                <p:txBody>
                  <a:bodyPr rtlCol="0" anchor="ctr"/>
                  <a:lstStyle/>
                  <a:p>
                    <a:endParaRPr lang="en-US"/>
                  </a:p>
                </p:txBody>
              </p:sp>
            </p:grpSp>
            <p:grpSp>
              <p:nvGrpSpPr>
                <p:cNvPr id="182" name="Graphic 3">
                  <a:extLst>
                    <a:ext uri="{FF2B5EF4-FFF2-40B4-BE49-F238E27FC236}">
                      <a16:creationId xmlns:a16="http://schemas.microsoft.com/office/drawing/2014/main" xmlns="" id="{3D4EAEF3-8F1E-4811-BDCF-5819C8964CDF}"/>
                    </a:ext>
                  </a:extLst>
                </p:cNvPr>
                <p:cNvGrpSpPr/>
                <p:nvPr/>
              </p:nvGrpSpPr>
              <p:grpSpPr>
                <a:xfrm>
                  <a:off x="9991018" y="7607072"/>
                  <a:ext cx="655602" cy="584802"/>
                  <a:chOff x="9991018" y="7607072"/>
                  <a:chExt cx="655602" cy="584802"/>
                </a:xfrm>
              </p:grpSpPr>
              <p:grpSp>
                <p:nvGrpSpPr>
                  <p:cNvPr id="279" name="Graphic 3">
                    <a:extLst>
                      <a:ext uri="{FF2B5EF4-FFF2-40B4-BE49-F238E27FC236}">
                        <a16:creationId xmlns:a16="http://schemas.microsoft.com/office/drawing/2014/main" xmlns="" id="{5663AB6E-8F89-43A7-A1A7-594213CD182B}"/>
                      </a:ext>
                    </a:extLst>
                  </p:cNvPr>
                  <p:cNvGrpSpPr/>
                  <p:nvPr/>
                </p:nvGrpSpPr>
                <p:grpSpPr>
                  <a:xfrm>
                    <a:off x="9993822" y="7607072"/>
                    <a:ext cx="643227" cy="580017"/>
                    <a:chOff x="9993822" y="7607072"/>
                    <a:chExt cx="643227" cy="580017"/>
                  </a:xfrm>
                </p:grpSpPr>
                <p:sp>
                  <p:nvSpPr>
                    <p:cNvPr id="289" name="Freeform: Shape 288">
                      <a:extLst>
                        <a:ext uri="{FF2B5EF4-FFF2-40B4-BE49-F238E27FC236}">
                          <a16:creationId xmlns:a16="http://schemas.microsoft.com/office/drawing/2014/main" xmlns="" id="{16BE2625-3BCE-4297-8D95-0D607DDFEA79}"/>
                        </a:ext>
                      </a:extLst>
                    </p:cNvPr>
                    <p:cNvSpPr/>
                    <p:nvPr/>
                  </p:nvSpPr>
                  <p:spPr>
                    <a:xfrm>
                      <a:off x="9993924" y="7616211"/>
                      <a:ext cx="643126" cy="570878"/>
                    </a:xfrm>
                    <a:custGeom>
                      <a:avLst/>
                      <a:gdLst>
                        <a:gd name="connsiteX0" fmla="*/ 628770 w 643126"/>
                        <a:gd name="connsiteY0" fmla="*/ 321054 h 570878"/>
                        <a:gd name="connsiteX1" fmla="*/ 609628 w 643126"/>
                        <a:gd name="connsiteY1" fmla="*/ 292342 h 570878"/>
                        <a:gd name="connsiteX2" fmla="*/ 537847 w 643126"/>
                        <a:gd name="connsiteY2" fmla="*/ 220561 h 570878"/>
                        <a:gd name="connsiteX3" fmla="*/ 523491 w 643126"/>
                        <a:gd name="connsiteY3" fmla="*/ 234917 h 570878"/>
                        <a:gd name="connsiteX4" fmla="*/ 513920 w 643126"/>
                        <a:gd name="connsiteY4" fmla="*/ 244488 h 570878"/>
                        <a:gd name="connsiteX5" fmla="*/ 475637 w 643126"/>
                        <a:gd name="connsiteY5" fmla="*/ 273200 h 570878"/>
                        <a:gd name="connsiteX6" fmla="*/ 432568 w 643126"/>
                        <a:gd name="connsiteY6" fmla="*/ 301913 h 570878"/>
                        <a:gd name="connsiteX7" fmla="*/ 427782 w 643126"/>
                        <a:gd name="connsiteY7" fmla="*/ 297127 h 570878"/>
                        <a:gd name="connsiteX8" fmla="*/ 389499 w 643126"/>
                        <a:gd name="connsiteY8" fmla="*/ 258844 h 570878"/>
                        <a:gd name="connsiteX9" fmla="*/ 379928 w 643126"/>
                        <a:gd name="connsiteY9" fmla="*/ 163136 h 570878"/>
                        <a:gd name="connsiteX10" fmla="*/ 346430 w 643126"/>
                        <a:gd name="connsiteY10" fmla="*/ 86569 h 570878"/>
                        <a:gd name="connsiteX11" fmla="*/ 336860 w 643126"/>
                        <a:gd name="connsiteY11" fmla="*/ 43500 h 570878"/>
                        <a:gd name="connsiteX12" fmla="*/ 332074 w 643126"/>
                        <a:gd name="connsiteY12" fmla="*/ 19573 h 570878"/>
                        <a:gd name="connsiteX13" fmla="*/ 279435 w 643126"/>
                        <a:gd name="connsiteY13" fmla="*/ 38715 h 570878"/>
                        <a:gd name="connsiteX14" fmla="*/ 241151 w 643126"/>
                        <a:gd name="connsiteY14" fmla="*/ 10002 h 570878"/>
                        <a:gd name="connsiteX15" fmla="*/ 155014 w 643126"/>
                        <a:gd name="connsiteY15" fmla="*/ 5217 h 570878"/>
                        <a:gd name="connsiteX16" fmla="*/ 121516 w 643126"/>
                        <a:gd name="connsiteY16" fmla="*/ 72213 h 570878"/>
                        <a:gd name="connsiteX17" fmla="*/ 68876 w 643126"/>
                        <a:gd name="connsiteY17" fmla="*/ 76998 h 570878"/>
                        <a:gd name="connsiteX18" fmla="*/ 40164 w 643126"/>
                        <a:gd name="connsiteY18" fmla="*/ 124852 h 570878"/>
                        <a:gd name="connsiteX19" fmla="*/ 44949 w 643126"/>
                        <a:gd name="connsiteY19" fmla="*/ 153565 h 570878"/>
                        <a:gd name="connsiteX20" fmla="*/ 16237 w 643126"/>
                        <a:gd name="connsiteY20" fmla="*/ 206204 h 570878"/>
                        <a:gd name="connsiteX21" fmla="*/ 21022 w 643126"/>
                        <a:gd name="connsiteY21" fmla="*/ 225346 h 570878"/>
                        <a:gd name="connsiteX22" fmla="*/ 11451 w 643126"/>
                        <a:gd name="connsiteY22" fmla="*/ 225346 h 570878"/>
                        <a:gd name="connsiteX23" fmla="*/ 6665 w 643126"/>
                        <a:gd name="connsiteY23" fmla="*/ 268415 h 570878"/>
                        <a:gd name="connsiteX24" fmla="*/ 64091 w 643126"/>
                        <a:gd name="connsiteY24" fmla="*/ 325840 h 570878"/>
                        <a:gd name="connsiteX25" fmla="*/ 97589 w 643126"/>
                        <a:gd name="connsiteY25" fmla="*/ 325840 h 570878"/>
                        <a:gd name="connsiteX26" fmla="*/ 174155 w 643126"/>
                        <a:gd name="connsiteY26" fmla="*/ 411977 h 570878"/>
                        <a:gd name="connsiteX27" fmla="*/ 250722 w 643126"/>
                        <a:gd name="connsiteY27" fmla="*/ 392836 h 570878"/>
                        <a:gd name="connsiteX28" fmla="*/ 351216 w 643126"/>
                        <a:gd name="connsiteY28" fmla="*/ 526827 h 570878"/>
                        <a:gd name="connsiteX29" fmla="*/ 485207 w 643126"/>
                        <a:gd name="connsiteY29" fmla="*/ 560325 h 570878"/>
                        <a:gd name="connsiteX30" fmla="*/ 552204 w 643126"/>
                        <a:gd name="connsiteY30" fmla="*/ 517256 h 570878"/>
                        <a:gd name="connsiteX31" fmla="*/ 609628 w 643126"/>
                        <a:gd name="connsiteY31" fmla="*/ 474188 h 570878"/>
                        <a:gd name="connsiteX32" fmla="*/ 643126 w 643126"/>
                        <a:gd name="connsiteY32" fmla="*/ 373694 h 570878"/>
                        <a:gd name="connsiteX33" fmla="*/ 643126 w 643126"/>
                        <a:gd name="connsiteY33" fmla="*/ 364123 h 570878"/>
                        <a:gd name="connsiteX34" fmla="*/ 628770 w 643126"/>
                        <a:gd name="connsiteY34" fmla="*/ 321054 h 570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43126" h="570878">
                          <a:moveTo>
                            <a:pt x="628770" y="321054"/>
                          </a:moveTo>
                          <a:cubicBezTo>
                            <a:pt x="623985" y="311484"/>
                            <a:pt x="619199" y="301913"/>
                            <a:pt x="609628" y="292342"/>
                          </a:cubicBezTo>
                          <a:cubicBezTo>
                            <a:pt x="590487" y="268415"/>
                            <a:pt x="566560" y="244488"/>
                            <a:pt x="537847" y="220561"/>
                          </a:cubicBezTo>
                          <a:cubicBezTo>
                            <a:pt x="533061" y="225346"/>
                            <a:pt x="528276" y="230132"/>
                            <a:pt x="523491" y="234917"/>
                          </a:cubicBezTo>
                          <a:cubicBezTo>
                            <a:pt x="518706" y="239702"/>
                            <a:pt x="513920" y="239702"/>
                            <a:pt x="513920" y="244488"/>
                          </a:cubicBezTo>
                          <a:cubicBezTo>
                            <a:pt x="499564" y="254059"/>
                            <a:pt x="489993" y="263629"/>
                            <a:pt x="475637" y="273200"/>
                          </a:cubicBezTo>
                          <a:cubicBezTo>
                            <a:pt x="461280" y="282771"/>
                            <a:pt x="446924" y="292342"/>
                            <a:pt x="432568" y="301913"/>
                          </a:cubicBezTo>
                          <a:cubicBezTo>
                            <a:pt x="432568" y="301913"/>
                            <a:pt x="427782" y="301913"/>
                            <a:pt x="427782" y="297127"/>
                          </a:cubicBezTo>
                          <a:cubicBezTo>
                            <a:pt x="413426" y="287557"/>
                            <a:pt x="399070" y="273200"/>
                            <a:pt x="389499" y="258844"/>
                          </a:cubicBezTo>
                          <a:cubicBezTo>
                            <a:pt x="399070" y="225346"/>
                            <a:pt x="389499" y="187063"/>
                            <a:pt x="379928" y="163136"/>
                          </a:cubicBezTo>
                          <a:cubicBezTo>
                            <a:pt x="370357" y="134423"/>
                            <a:pt x="356001" y="110496"/>
                            <a:pt x="346430" y="86569"/>
                          </a:cubicBezTo>
                          <a:cubicBezTo>
                            <a:pt x="341645" y="72213"/>
                            <a:pt x="336860" y="57857"/>
                            <a:pt x="336860" y="43500"/>
                          </a:cubicBezTo>
                          <a:cubicBezTo>
                            <a:pt x="336860" y="38715"/>
                            <a:pt x="336860" y="24359"/>
                            <a:pt x="332074" y="19573"/>
                          </a:cubicBezTo>
                          <a:cubicBezTo>
                            <a:pt x="317718" y="5217"/>
                            <a:pt x="293791" y="19573"/>
                            <a:pt x="279435" y="38715"/>
                          </a:cubicBezTo>
                          <a:cubicBezTo>
                            <a:pt x="269863" y="24359"/>
                            <a:pt x="255508" y="14788"/>
                            <a:pt x="241151" y="10002"/>
                          </a:cubicBezTo>
                          <a:cubicBezTo>
                            <a:pt x="217224" y="432"/>
                            <a:pt x="178941" y="-4354"/>
                            <a:pt x="155014" y="5217"/>
                          </a:cubicBezTo>
                          <a:cubicBezTo>
                            <a:pt x="126301" y="14788"/>
                            <a:pt x="116730" y="38715"/>
                            <a:pt x="121516" y="72213"/>
                          </a:cubicBezTo>
                          <a:cubicBezTo>
                            <a:pt x="102374" y="72213"/>
                            <a:pt x="88018" y="72213"/>
                            <a:pt x="68876" y="76998"/>
                          </a:cubicBezTo>
                          <a:cubicBezTo>
                            <a:pt x="49735" y="81784"/>
                            <a:pt x="44949" y="105711"/>
                            <a:pt x="40164" y="124852"/>
                          </a:cubicBezTo>
                          <a:cubicBezTo>
                            <a:pt x="40164" y="134423"/>
                            <a:pt x="40164" y="143994"/>
                            <a:pt x="44949" y="153565"/>
                          </a:cubicBezTo>
                          <a:cubicBezTo>
                            <a:pt x="25808" y="158350"/>
                            <a:pt x="11451" y="177492"/>
                            <a:pt x="16237" y="206204"/>
                          </a:cubicBezTo>
                          <a:cubicBezTo>
                            <a:pt x="16237" y="210990"/>
                            <a:pt x="21022" y="220561"/>
                            <a:pt x="21022" y="225346"/>
                          </a:cubicBezTo>
                          <a:cubicBezTo>
                            <a:pt x="16237" y="225346"/>
                            <a:pt x="16237" y="225346"/>
                            <a:pt x="11451" y="225346"/>
                          </a:cubicBezTo>
                          <a:cubicBezTo>
                            <a:pt x="-7690" y="230132"/>
                            <a:pt x="1880" y="254059"/>
                            <a:pt x="6665" y="268415"/>
                          </a:cubicBezTo>
                          <a:cubicBezTo>
                            <a:pt x="16237" y="292342"/>
                            <a:pt x="40164" y="316269"/>
                            <a:pt x="64091" y="325840"/>
                          </a:cubicBezTo>
                          <a:cubicBezTo>
                            <a:pt x="73662" y="330625"/>
                            <a:pt x="88018" y="330625"/>
                            <a:pt x="97589" y="325840"/>
                          </a:cubicBezTo>
                          <a:cubicBezTo>
                            <a:pt x="107160" y="364123"/>
                            <a:pt x="135872" y="402406"/>
                            <a:pt x="174155" y="411977"/>
                          </a:cubicBezTo>
                          <a:cubicBezTo>
                            <a:pt x="198082" y="416763"/>
                            <a:pt x="231581" y="407192"/>
                            <a:pt x="250722" y="392836"/>
                          </a:cubicBezTo>
                          <a:cubicBezTo>
                            <a:pt x="279435" y="440690"/>
                            <a:pt x="312933" y="483759"/>
                            <a:pt x="351216" y="526827"/>
                          </a:cubicBezTo>
                          <a:cubicBezTo>
                            <a:pt x="389499" y="565111"/>
                            <a:pt x="432568" y="584252"/>
                            <a:pt x="485207" y="560325"/>
                          </a:cubicBezTo>
                          <a:cubicBezTo>
                            <a:pt x="509134" y="550754"/>
                            <a:pt x="528276" y="531613"/>
                            <a:pt x="552204" y="517256"/>
                          </a:cubicBezTo>
                          <a:cubicBezTo>
                            <a:pt x="571345" y="502900"/>
                            <a:pt x="590487" y="488544"/>
                            <a:pt x="609628" y="474188"/>
                          </a:cubicBezTo>
                          <a:cubicBezTo>
                            <a:pt x="619199" y="440690"/>
                            <a:pt x="628770" y="407192"/>
                            <a:pt x="643126" y="373694"/>
                          </a:cubicBezTo>
                          <a:cubicBezTo>
                            <a:pt x="643126" y="368909"/>
                            <a:pt x="643126" y="368909"/>
                            <a:pt x="643126" y="364123"/>
                          </a:cubicBezTo>
                          <a:cubicBezTo>
                            <a:pt x="638341" y="340196"/>
                            <a:pt x="633555" y="330625"/>
                            <a:pt x="628770" y="321054"/>
                          </a:cubicBezTo>
                          <a:close/>
                        </a:path>
                      </a:pathLst>
                    </a:custGeom>
                    <a:solidFill>
                      <a:srgbClr val="FBCA8F"/>
                    </a:solidFill>
                    <a:ln w="47824" cap="flat">
                      <a:noFill/>
                      <a:prstDash val="solid"/>
                      <a:miter/>
                    </a:ln>
                  </p:spPr>
                  <p:txBody>
                    <a:bodyPr rtlCol="0" anchor="ctr"/>
                    <a:lstStyle/>
                    <a:p>
                      <a:endParaRPr lang="en-US"/>
                    </a:p>
                  </p:txBody>
                </p:sp>
                <p:sp>
                  <p:nvSpPr>
                    <p:cNvPr id="290" name="Freeform: Shape 289">
                      <a:extLst>
                        <a:ext uri="{FF2B5EF4-FFF2-40B4-BE49-F238E27FC236}">
                          <a16:creationId xmlns:a16="http://schemas.microsoft.com/office/drawing/2014/main" xmlns="" id="{45EFA1FD-9D33-461B-92C8-192BF9D06B0C}"/>
                        </a:ext>
                      </a:extLst>
                    </p:cNvPr>
                    <p:cNvSpPr/>
                    <p:nvPr/>
                  </p:nvSpPr>
                  <p:spPr>
                    <a:xfrm>
                      <a:off x="9993822" y="7607072"/>
                      <a:ext cx="638443" cy="569464"/>
                    </a:xfrm>
                    <a:custGeom>
                      <a:avLst/>
                      <a:gdLst>
                        <a:gd name="connsiteX0" fmla="*/ 442241 w 638443"/>
                        <a:gd name="connsiteY0" fmla="*/ 564679 h 569464"/>
                        <a:gd name="connsiteX1" fmla="*/ 442241 w 638443"/>
                        <a:gd name="connsiteY1" fmla="*/ 564679 h 569464"/>
                        <a:gd name="connsiteX2" fmla="*/ 351318 w 638443"/>
                        <a:gd name="connsiteY2" fmla="*/ 521610 h 569464"/>
                        <a:gd name="connsiteX3" fmla="*/ 250824 w 638443"/>
                        <a:gd name="connsiteY3" fmla="*/ 392404 h 569464"/>
                        <a:gd name="connsiteX4" fmla="*/ 174257 w 638443"/>
                        <a:gd name="connsiteY4" fmla="*/ 411546 h 569464"/>
                        <a:gd name="connsiteX5" fmla="*/ 97691 w 638443"/>
                        <a:gd name="connsiteY5" fmla="*/ 330194 h 569464"/>
                        <a:gd name="connsiteX6" fmla="*/ 64193 w 638443"/>
                        <a:gd name="connsiteY6" fmla="*/ 330194 h 569464"/>
                        <a:gd name="connsiteX7" fmla="*/ 6767 w 638443"/>
                        <a:gd name="connsiteY7" fmla="*/ 267983 h 569464"/>
                        <a:gd name="connsiteX8" fmla="*/ 1982 w 638443"/>
                        <a:gd name="connsiteY8" fmla="*/ 229700 h 569464"/>
                        <a:gd name="connsiteX9" fmla="*/ 16339 w 638443"/>
                        <a:gd name="connsiteY9" fmla="*/ 220129 h 569464"/>
                        <a:gd name="connsiteX10" fmla="*/ 21124 w 638443"/>
                        <a:gd name="connsiteY10" fmla="*/ 220129 h 569464"/>
                        <a:gd name="connsiteX11" fmla="*/ 16339 w 638443"/>
                        <a:gd name="connsiteY11" fmla="*/ 205773 h 569464"/>
                        <a:gd name="connsiteX12" fmla="*/ 45051 w 638443"/>
                        <a:gd name="connsiteY12" fmla="*/ 153133 h 569464"/>
                        <a:gd name="connsiteX13" fmla="*/ 40266 w 638443"/>
                        <a:gd name="connsiteY13" fmla="*/ 124421 h 569464"/>
                        <a:gd name="connsiteX14" fmla="*/ 68978 w 638443"/>
                        <a:gd name="connsiteY14" fmla="*/ 71781 h 569464"/>
                        <a:gd name="connsiteX15" fmla="*/ 116832 w 638443"/>
                        <a:gd name="connsiteY15" fmla="*/ 66996 h 569464"/>
                        <a:gd name="connsiteX16" fmla="*/ 155116 w 638443"/>
                        <a:gd name="connsiteY16" fmla="*/ 4785 h 569464"/>
                        <a:gd name="connsiteX17" fmla="*/ 188613 w 638443"/>
                        <a:gd name="connsiteY17" fmla="*/ 0 h 569464"/>
                        <a:gd name="connsiteX18" fmla="*/ 241253 w 638443"/>
                        <a:gd name="connsiteY18" fmla="*/ 9571 h 569464"/>
                        <a:gd name="connsiteX19" fmla="*/ 279537 w 638443"/>
                        <a:gd name="connsiteY19" fmla="*/ 38283 h 569464"/>
                        <a:gd name="connsiteX20" fmla="*/ 336962 w 638443"/>
                        <a:gd name="connsiteY20" fmla="*/ 23927 h 569464"/>
                        <a:gd name="connsiteX21" fmla="*/ 341747 w 638443"/>
                        <a:gd name="connsiteY21" fmla="*/ 43069 h 569464"/>
                        <a:gd name="connsiteX22" fmla="*/ 341747 w 638443"/>
                        <a:gd name="connsiteY22" fmla="*/ 47854 h 569464"/>
                        <a:gd name="connsiteX23" fmla="*/ 351318 w 638443"/>
                        <a:gd name="connsiteY23" fmla="*/ 90923 h 569464"/>
                        <a:gd name="connsiteX24" fmla="*/ 370459 w 638443"/>
                        <a:gd name="connsiteY24" fmla="*/ 133992 h 569464"/>
                        <a:gd name="connsiteX25" fmla="*/ 384816 w 638443"/>
                        <a:gd name="connsiteY25" fmla="*/ 172275 h 569464"/>
                        <a:gd name="connsiteX26" fmla="*/ 394386 w 638443"/>
                        <a:gd name="connsiteY26" fmla="*/ 272769 h 569464"/>
                        <a:gd name="connsiteX27" fmla="*/ 427884 w 638443"/>
                        <a:gd name="connsiteY27" fmla="*/ 306267 h 569464"/>
                        <a:gd name="connsiteX28" fmla="*/ 427884 w 638443"/>
                        <a:gd name="connsiteY28" fmla="*/ 306267 h 569464"/>
                        <a:gd name="connsiteX29" fmla="*/ 432670 w 638443"/>
                        <a:gd name="connsiteY29" fmla="*/ 301481 h 569464"/>
                        <a:gd name="connsiteX30" fmla="*/ 466168 w 638443"/>
                        <a:gd name="connsiteY30" fmla="*/ 277554 h 569464"/>
                        <a:gd name="connsiteX31" fmla="*/ 490095 w 638443"/>
                        <a:gd name="connsiteY31" fmla="*/ 263198 h 569464"/>
                        <a:gd name="connsiteX32" fmla="*/ 504451 w 638443"/>
                        <a:gd name="connsiteY32" fmla="*/ 253627 h 569464"/>
                        <a:gd name="connsiteX33" fmla="*/ 514022 w 638443"/>
                        <a:gd name="connsiteY33" fmla="*/ 248842 h 569464"/>
                        <a:gd name="connsiteX34" fmla="*/ 518808 w 638443"/>
                        <a:gd name="connsiteY34" fmla="*/ 248842 h 569464"/>
                        <a:gd name="connsiteX35" fmla="*/ 533163 w 638443"/>
                        <a:gd name="connsiteY35" fmla="*/ 234485 h 569464"/>
                        <a:gd name="connsiteX36" fmla="*/ 537949 w 638443"/>
                        <a:gd name="connsiteY36" fmla="*/ 234485 h 569464"/>
                        <a:gd name="connsiteX37" fmla="*/ 609730 w 638443"/>
                        <a:gd name="connsiteY37" fmla="*/ 306267 h 569464"/>
                        <a:gd name="connsiteX38" fmla="*/ 628872 w 638443"/>
                        <a:gd name="connsiteY38" fmla="*/ 334979 h 569464"/>
                        <a:gd name="connsiteX39" fmla="*/ 638443 w 638443"/>
                        <a:gd name="connsiteY39" fmla="*/ 363692 h 569464"/>
                        <a:gd name="connsiteX40" fmla="*/ 638443 w 638443"/>
                        <a:gd name="connsiteY40" fmla="*/ 368477 h 569464"/>
                        <a:gd name="connsiteX41" fmla="*/ 638443 w 638443"/>
                        <a:gd name="connsiteY41" fmla="*/ 378048 h 569464"/>
                        <a:gd name="connsiteX42" fmla="*/ 633657 w 638443"/>
                        <a:gd name="connsiteY42" fmla="*/ 387619 h 569464"/>
                        <a:gd name="connsiteX43" fmla="*/ 604945 w 638443"/>
                        <a:gd name="connsiteY43" fmla="*/ 478542 h 569464"/>
                        <a:gd name="connsiteX44" fmla="*/ 604945 w 638443"/>
                        <a:gd name="connsiteY44" fmla="*/ 483327 h 569464"/>
                        <a:gd name="connsiteX45" fmla="*/ 547520 w 638443"/>
                        <a:gd name="connsiteY45" fmla="*/ 526396 h 569464"/>
                        <a:gd name="connsiteX46" fmla="*/ 480524 w 638443"/>
                        <a:gd name="connsiteY46" fmla="*/ 569465 h 569464"/>
                        <a:gd name="connsiteX47" fmla="*/ 442241 w 638443"/>
                        <a:gd name="connsiteY47" fmla="*/ 564679 h 569464"/>
                        <a:gd name="connsiteX48" fmla="*/ 255610 w 638443"/>
                        <a:gd name="connsiteY48" fmla="*/ 382833 h 569464"/>
                        <a:gd name="connsiteX49" fmla="*/ 255610 w 638443"/>
                        <a:gd name="connsiteY49" fmla="*/ 382833 h 569464"/>
                        <a:gd name="connsiteX50" fmla="*/ 255610 w 638443"/>
                        <a:gd name="connsiteY50" fmla="*/ 382833 h 569464"/>
                        <a:gd name="connsiteX51" fmla="*/ 360889 w 638443"/>
                        <a:gd name="connsiteY51" fmla="*/ 516825 h 569464"/>
                        <a:gd name="connsiteX52" fmla="*/ 447026 w 638443"/>
                        <a:gd name="connsiteY52" fmla="*/ 559894 h 569464"/>
                        <a:gd name="connsiteX53" fmla="*/ 447026 w 638443"/>
                        <a:gd name="connsiteY53" fmla="*/ 559894 h 569464"/>
                        <a:gd name="connsiteX54" fmla="*/ 490095 w 638443"/>
                        <a:gd name="connsiteY54" fmla="*/ 550323 h 569464"/>
                        <a:gd name="connsiteX55" fmla="*/ 552305 w 638443"/>
                        <a:gd name="connsiteY55" fmla="*/ 507254 h 569464"/>
                        <a:gd name="connsiteX56" fmla="*/ 604945 w 638443"/>
                        <a:gd name="connsiteY56" fmla="*/ 464185 h 569464"/>
                        <a:gd name="connsiteX57" fmla="*/ 633657 w 638443"/>
                        <a:gd name="connsiteY57" fmla="*/ 373262 h 569464"/>
                        <a:gd name="connsiteX58" fmla="*/ 638443 w 638443"/>
                        <a:gd name="connsiteY58" fmla="*/ 363692 h 569464"/>
                        <a:gd name="connsiteX59" fmla="*/ 638443 w 638443"/>
                        <a:gd name="connsiteY59" fmla="*/ 358906 h 569464"/>
                        <a:gd name="connsiteX60" fmla="*/ 628872 w 638443"/>
                        <a:gd name="connsiteY60" fmla="*/ 330194 h 569464"/>
                        <a:gd name="connsiteX61" fmla="*/ 609730 w 638443"/>
                        <a:gd name="connsiteY61" fmla="*/ 301481 h 569464"/>
                        <a:gd name="connsiteX62" fmla="*/ 542735 w 638443"/>
                        <a:gd name="connsiteY62" fmla="*/ 234485 h 569464"/>
                        <a:gd name="connsiteX63" fmla="*/ 528378 w 638443"/>
                        <a:gd name="connsiteY63" fmla="*/ 248842 h 569464"/>
                        <a:gd name="connsiteX64" fmla="*/ 523593 w 638443"/>
                        <a:gd name="connsiteY64" fmla="*/ 253627 h 569464"/>
                        <a:gd name="connsiteX65" fmla="*/ 514022 w 638443"/>
                        <a:gd name="connsiteY65" fmla="*/ 258413 h 569464"/>
                        <a:gd name="connsiteX66" fmla="*/ 499665 w 638443"/>
                        <a:gd name="connsiteY66" fmla="*/ 267983 h 569464"/>
                        <a:gd name="connsiteX67" fmla="*/ 475738 w 638443"/>
                        <a:gd name="connsiteY67" fmla="*/ 282340 h 569464"/>
                        <a:gd name="connsiteX68" fmla="*/ 437455 w 638443"/>
                        <a:gd name="connsiteY68" fmla="*/ 306267 h 569464"/>
                        <a:gd name="connsiteX69" fmla="*/ 432670 w 638443"/>
                        <a:gd name="connsiteY69" fmla="*/ 311052 h 569464"/>
                        <a:gd name="connsiteX70" fmla="*/ 427884 w 638443"/>
                        <a:gd name="connsiteY70" fmla="*/ 311052 h 569464"/>
                        <a:gd name="connsiteX71" fmla="*/ 427884 w 638443"/>
                        <a:gd name="connsiteY71" fmla="*/ 311052 h 569464"/>
                        <a:gd name="connsiteX72" fmla="*/ 423099 w 638443"/>
                        <a:gd name="connsiteY72" fmla="*/ 306267 h 569464"/>
                        <a:gd name="connsiteX73" fmla="*/ 384816 w 638443"/>
                        <a:gd name="connsiteY73" fmla="*/ 267983 h 569464"/>
                        <a:gd name="connsiteX74" fmla="*/ 384816 w 638443"/>
                        <a:gd name="connsiteY74" fmla="*/ 263198 h 569464"/>
                        <a:gd name="connsiteX75" fmla="*/ 375245 w 638443"/>
                        <a:gd name="connsiteY75" fmla="*/ 167490 h 569464"/>
                        <a:gd name="connsiteX76" fmla="*/ 360889 w 638443"/>
                        <a:gd name="connsiteY76" fmla="*/ 133992 h 569464"/>
                        <a:gd name="connsiteX77" fmla="*/ 341747 w 638443"/>
                        <a:gd name="connsiteY77" fmla="*/ 90923 h 569464"/>
                        <a:gd name="connsiteX78" fmla="*/ 332176 w 638443"/>
                        <a:gd name="connsiteY78" fmla="*/ 47854 h 569464"/>
                        <a:gd name="connsiteX79" fmla="*/ 332176 w 638443"/>
                        <a:gd name="connsiteY79" fmla="*/ 43069 h 569464"/>
                        <a:gd name="connsiteX80" fmla="*/ 327391 w 638443"/>
                        <a:gd name="connsiteY80" fmla="*/ 28712 h 569464"/>
                        <a:gd name="connsiteX81" fmla="*/ 279537 w 638443"/>
                        <a:gd name="connsiteY81" fmla="*/ 47854 h 569464"/>
                        <a:gd name="connsiteX82" fmla="*/ 274751 w 638443"/>
                        <a:gd name="connsiteY82" fmla="*/ 47854 h 569464"/>
                        <a:gd name="connsiteX83" fmla="*/ 269965 w 638443"/>
                        <a:gd name="connsiteY83" fmla="*/ 47854 h 569464"/>
                        <a:gd name="connsiteX84" fmla="*/ 231683 w 638443"/>
                        <a:gd name="connsiteY84" fmla="*/ 19142 h 569464"/>
                        <a:gd name="connsiteX85" fmla="*/ 183828 w 638443"/>
                        <a:gd name="connsiteY85" fmla="*/ 9571 h 569464"/>
                        <a:gd name="connsiteX86" fmla="*/ 155116 w 638443"/>
                        <a:gd name="connsiteY86" fmla="*/ 14356 h 569464"/>
                        <a:gd name="connsiteX87" fmla="*/ 126403 w 638443"/>
                        <a:gd name="connsiteY87" fmla="*/ 76567 h 569464"/>
                        <a:gd name="connsiteX88" fmla="*/ 126403 w 638443"/>
                        <a:gd name="connsiteY88" fmla="*/ 81352 h 569464"/>
                        <a:gd name="connsiteX89" fmla="*/ 121618 w 638443"/>
                        <a:gd name="connsiteY89" fmla="*/ 81352 h 569464"/>
                        <a:gd name="connsiteX90" fmla="*/ 73764 w 638443"/>
                        <a:gd name="connsiteY90" fmla="*/ 86137 h 569464"/>
                        <a:gd name="connsiteX91" fmla="*/ 49837 w 638443"/>
                        <a:gd name="connsiteY91" fmla="*/ 129206 h 569464"/>
                        <a:gd name="connsiteX92" fmla="*/ 54621 w 638443"/>
                        <a:gd name="connsiteY92" fmla="*/ 157919 h 569464"/>
                        <a:gd name="connsiteX93" fmla="*/ 54621 w 638443"/>
                        <a:gd name="connsiteY93" fmla="*/ 162704 h 569464"/>
                        <a:gd name="connsiteX94" fmla="*/ 49837 w 638443"/>
                        <a:gd name="connsiteY94" fmla="*/ 162704 h 569464"/>
                        <a:gd name="connsiteX95" fmla="*/ 25909 w 638443"/>
                        <a:gd name="connsiteY95" fmla="*/ 210558 h 569464"/>
                        <a:gd name="connsiteX96" fmla="*/ 30694 w 638443"/>
                        <a:gd name="connsiteY96" fmla="*/ 229700 h 569464"/>
                        <a:gd name="connsiteX97" fmla="*/ 30694 w 638443"/>
                        <a:gd name="connsiteY97" fmla="*/ 234485 h 569464"/>
                        <a:gd name="connsiteX98" fmla="*/ 25909 w 638443"/>
                        <a:gd name="connsiteY98" fmla="*/ 234485 h 569464"/>
                        <a:gd name="connsiteX99" fmla="*/ 16339 w 638443"/>
                        <a:gd name="connsiteY99" fmla="*/ 234485 h 569464"/>
                        <a:gd name="connsiteX100" fmla="*/ 6767 w 638443"/>
                        <a:gd name="connsiteY100" fmla="*/ 239271 h 569464"/>
                        <a:gd name="connsiteX101" fmla="*/ 11553 w 638443"/>
                        <a:gd name="connsiteY101" fmla="*/ 267983 h 569464"/>
                        <a:gd name="connsiteX102" fmla="*/ 64193 w 638443"/>
                        <a:gd name="connsiteY102" fmla="*/ 325408 h 569464"/>
                        <a:gd name="connsiteX103" fmla="*/ 97691 w 638443"/>
                        <a:gd name="connsiteY103" fmla="*/ 325408 h 569464"/>
                        <a:gd name="connsiteX104" fmla="*/ 102476 w 638443"/>
                        <a:gd name="connsiteY104" fmla="*/ 325408 h 569464"/>
                        <a:gd name="connsiteX105" fmla="*/ 107261 w 638443"/>
                        <a:gd name="connsiteY105" fmla="*/ 330194 h 569464"/>
                        <a:gd name="connsiteX106" fmla="*/ 179043 w 638443"/>
                        <a:gd name="connsiteY106" fmla="*/ 411546 h 569464"/>
                        <a:gd name="connsiteX107" fmla="*/ 255610 w 638443"/>
                        <a:gd name="connsiteY107" fmla="*/ 382833 h 569464"/>
                        <a:gd name="connsiteX108" fmla="*/ 255610 w 638443"/>
                        <a:gd name="connsiteY108" fmla="*/ 382833 h 569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638443" h="569464">
                          <a:moveTo>
                            <a:pt x="442241" y="564679"/>
                          </a:moveTo>
                          <a:lnTo>
                            <a:pt x="442241" y="564679"/>
                          </a:lnTo>
                          <a:cubicBezTo>
                            <a:pt x="408743" y="564679"/>
                            <a:pt x="380030" y="550323"/>
                            <a:pt x="351318" y="521610"/>
                          </a:cubicBezTo>
                          <a:cubicBezTo>
                            <a:pt x="313034" y="483327"/>
                            <a:pt x="284322" y="440258"/>
                            <a:pt x="250824" y="392404"/>
                          </a:cubicBezTo>
                          <a:cubicBezTo>
                            <a:pt x="226897" y="406760"/>
                            <a:pt x="193399" y="416331"/>
                            <a:pt x="174257" y="411546"/>
                          </a:cubicBezTo>
                          <a:cubicBezTo>
                            <a:pt x="131188" y="401975"/>
                            <a:pt x="107261" y="363692"/>
                            <a:pt x="97691" y="330194"/>
                          </a:cubicBezTo>
                          <a:cubicBezTo>
                            <a:pt x="83334" y="334979"/>
                            <a:pt x="73764" y="334979"/>
                            <a:pt x="64193" y="330194"/>
                          </a:cubicBezTo>
                          <a:cubicBezTo>
                            <a:pt x="40266" y="315837"/>
                            <a:pt x="16339" y="287125"/>
                            <a:pt x="6767" y="267983"/>
                          </a:cubicBezTo>
                          <a:cubicBezTo>
                            <a:pt x="1982" y="263198"/>
                            <a:pt x="-2803" y="244056"/>
                            <a:pt x="1982" y="229700"/>
                          </a:cubicBezTo>
                          <a:cubicBezTo>
                            <a:pt x="6767" y="224915"/>
                            <a:pt x="11553" y="220129"/>
                            <a:pt x="16339" y="220129"/>
                          </a:cubicBezTo>
                          <a:cubicBezTo>
                            <a:pt x="16339" y="220129"/>
                            <a:pt x="21124" y="220129"/>
                            <a:pt x="21124" y="220129"/>
                          </a:cubicBezTo>
                          <a:cubicBezTo>
                            <a:pt x="21124" y="215344"/>
                            <a:pt x="21124" y="210558"/>
                            <a:pt x="16339" y="205773"/>
                          </a:cubicBezTo>
                          <a:cubicBezTo>
                            <a:pt x="11553" y="181846"/>
                            <a:pt x="25909" y="157919"/>
                            <a:pt x="45051" y="153133"/>
                          </a:cubicBezTo>
                          <a:cubicBezTo>
                            <a:pt x="40266" y="143562"/>
                            <a:pt x="40266" y="133992"/>
                            <a:pt x="40266" y="124421"/>
                          </a:cubicBezTo>
                          <a:cubicBezTo>
                            <a:pt x="40266" y="110065"/>
                            <a:pt x="45051" y="81352"/>
                            <a:pt x="68978" y="71781"/>
                          </a:cubicBezTo>
                          <a:cubicBezTo>
                            <a:pt x="83334" y="66996"/>
                            <a:pt x="97691" y="66996"/>
                            <a:pt x="116832" y="66996"/>
                          </a:cubicBezTo>
                          <a:cubicBezTo>
                            <a:pt x="112047" y="33498"/>
                            <a:pt x="126403" y="14356"/>
                            <a:pt x="155116" y="4785"/>
                          </a:cubicBezTo>
                          <a:cubicBezTo>
                            <a:pt x="164686" y="0"/>
                            <a:pt x="174257" y="0"/>
                            <a:pt x="188613" y="0"/>
                          </a:cubicBezTo>
                          <a:cubicBezTo>
                            <a:pt x="207755" y="0"/>
                            <a:pt x="226897" y="4785"/>
                            <a:pt x="241253" y="9571"/>
                          </a:cubicBezTo>
                          <a:cubicBezTo>
                            <a:pt x="255610" y="19142"/>
                            <a:pt x="269965" y="28712"/>
                            <a:pt x="279537" y="38283"/>
                          </a:cubicBezTo>
                          <a:cubicBezTo>
                            <a:pt x="303464" y="14356"/>
                            <a:pt x="322605" y="9571"/>
                            <a:pt x="336962" y="23927"/>
                          </a:cubicBezTo>
                          <a:cubicBezTo>
                            <a:pt x="341747" y="28712"/>
                            <a:pt x="341747" y="38283"/>
                            <a:pt x="341747" y="43069"/>
                          </a:cubicBezTo>
                          <a:cubicBezTo>
                            <a:pt x="341747" y="43069"/>
                            <a:pt x="341747" y="47854"/>
                            <a:pt x="341747" y="47854"/>
                          </a:cubicBezTo>
                          <a:cubicBezTo>
                            <a:pt x="346532" y="66996"/>
                            <a:pt x="346532" y="76567"/>
                            <a:pt x="351318" y="90923"/>
                          </a:cubicBezTo>
                          <a:cubicBezTo>
                            <a:pt x="356103" y="105279"/>
                            <a:pt x="360889" y="119635"/>
                            <a:pt x="370459" y="133992"/>
                          </a:cubicBezTo>
                          <a:cubicBezTo>
                            <a:pt x="375245" y="143562"/>
                            <a:pt x="380030" y="157919"/>
                            <a:pt x="384816" y="172275"/>
                          </a:cubicBezTo>
                          <a:cubicBezTo>
                            <a:pt x="389601" y="191417"/>
                            <a:pt x="403957" y="234485"/>
                            <a:pt x="394386" y="272769"/>
                          </a:cubicBezTo>
                          <a:cubicBezTo>
                            <a:pt x="403957" y="287125"/>
                            <a:pt x="418314" y="296696"/>
                            <a:pt x="427884" y="306267"/>
                          </a:cubicBezTo>
                          <a:cubicBezTo>
                            <a:pt x="427884" y="306267"/>
                            <a:pt x="427884" y="306267"/>
                            <a:pt x="427884" y="306267"/>
                          </a:cubicBezTo>
                          <a:lnTo>
                            <a:pt x="432670" y="301481"/>
                          </a:lnTo>
                          <a:cubicBezTo>
                            <a:pt x="442241" y="291910"/>
                            <a:pt x="456597" y="287125"/>
                            <a:pt x="466168" y="277554"/>
                          </a:cubicBezTo>
                          <a:cubicBezTo>
                            <a:pt x="475738" y="272769"/>
                            <a:pt x="480524" y="267983"/>
                            <a:pt x="490095" y="263198"/>
                          </a:cubicBezTo>
                          <a:cubicBezTo>
                            <a:pt x="494880" y="258413"/>
                            <a:pt x="499665" y="253627"/>
                            <a:pt x="504451" y="253627"/>
                          </a:cubicBezTo>
                          <a:cubicBezTo>
                            <a:pt x="509236" y="253627"/>
                            <a:pt x="509236" y="248842"/>
                            <a:pt x="514022" y="248842"/>
                          </a:cubicBezTo>
                          <a:lnTo>
                            <a:pt x="518808" y="248842"/>
                          </a:lnTo>
                          <a:cubicBezTo>
                            <a:pt x="523593" y="244056"/>
                            <a:pt x="528378" y="239271"/>
                            <a:pt x="533163" y="234485"/>
                          </a:cubicBezTo>
                          <a:cubicBezTo>
                            <a:pt x="533163" y="234485"/>
                            <a:pt x="537949" y="234485"/>
                            <a:pt x="537949" y="234485"/>
                          </a:cubicBezTo>
                          <a:cubicBezTo>
                            <a:pt x="561876" y="253627"/>
                            <a:pt x="585803" y="277554"/>
                            <a:pt x="609730" y="306267"/>
                          </a:cubicBezTo>
                          <a:cubicBezTo>
                            <a:pt x="619301" y="315837"/>
                            <a:pt x="624087" y="325408"/>
                            <a:pt x="628872" y="334979"/>
                          </a:cubicBezTo>
                          <a:cubicBezTo>
                            <a:pt x="633657" y="344550"/>
                            <a:pt x="638443" y="354121"/>
                            <a:pt x="638443" y="363692"/>
                          </a:cubicBezTo>
                          <a:cubicBezTo>
                            <a:pt x="638443" y="363692"/>
                            <a:pt x="638443" y="363692"/>
                            <a:pt x="638443" y="368477"/>
                          </a:cubicBezTo>
                          <a:cubicBezTo>
                            <a:pt x="638443" y="368477"/>
                            <a:pt x="638443" y="373262"/>
                            <a:pt x="638443" y="378048"/>
                          </a:cubicBezTo>
                          <a:lnTo>
                            <a:pt x="633657" y="387619"/>
                          </a:lnTo>
                          <a:cubicBezTo>
                            <a:pt x="624087" y="416331"/>
                            <a:pt x="609730" y="449829"/>
                            <a:pt x="604945" y="478542"/>
                          </a:cubicBezTo>
                          <a:cubicBezTo>
                            <a:pt x="604945" y="478542"/>
                            <a:pt x="604945" y="478542"/>
                            <a:pt x="604945" y="483327"/>
                          </a:cubicBezTo>
                          <a:cubicBezTo>
                            <a:pt x="585803" y="497683"/>
                            <a:pt x="566662" y="512040"/>
                            <a:pt x="547520" y="526396"/>
                          </a:cubicBezTo>
                          <a:cubicBezTo>
                            <a:pt x="528378" y="540752"/>
                            <a:pt x="504451" y="559894"/>
                            <a:pt x="480524" y="569465"/>
                          </a:cubicBezTo>
                          <a:cubicBezTo>
                            <a:pt x="470953" y="564679"/>
                            <a:pt x="456597" y="564679"/>
                            <a:pt x="442241" y="564679"/>
                          </a:cubicBezTo>
                          <a:close/>
                          <a:moveTo>
                            <a:pt x="255610" y="382833"/>
                          </a:moveTo>
                          <a:cubicBezTo>
                            <a:pt x="255610" y="382833"/>
                            <a:pt x="255610" y="382833"/>
                            <a:pt x="255610" y="382833"/>
                          </a:cubicBezTo>
                          <a:cubicBezTo>
                            <a:pt x="255610" y="382833"/>
                            <a:pt x="255610" y="382833"/>
                            <a:pt x="255610" y="382833"/>
                          </a:cubicBezTo>
                          <a:cubicBezTo>
                            <a:pt x="289107" y="435473"/>
                            <a:pt x="322605" y="478542"/>
                            <a:pt x="360889" y="516825"/>
                          </a:cubicBezTo>
                          <a:cubicBezTo>
                            <a:pt x="389601" y="545538"/>
                            <a:pt x="413528" y="559894"/>
                            <a:pt x="447026" y="559894"/>
                          </a:cubicBezTo>
                          <a:lnTo>
                            <a:pt x="447026" y="559894"/>
                          </a:lnTo>
                          <a:cubicBezTo>
                            <a:pt x="461382" y="559894"/>
                            <a:pt x="475738" y="555108"/>
                            <a:pt x="490095" y="550323"/>
                          </a:cubicBezTo>
                          <a:cubicBezTo>
                            <a:pt x="514022" y="540752"/>
                            <a:pt x="533163" y="521610"/>
                            <a:pt x="552305" y="507254"/>
                          </a:cubicBezTo>
                          <a:cubicBezTo>
                            <a:pt x="566662" y="492898"/>
                            <a:pt x="585803" y="483327"/>
                            <a:pt x="604945" y="464185"/>
                          </a:cubicBezTo>
                          <a:cubicBezTo>
                            <a:pt x="609730" y="430687"/>
                            <a:pt x="624087" y="401975"/>
                            <a:pt x="633657" y="373262"/>
                          </a:cubicBezTo>
                          <a:lnTo>
                            <a:pt x="638443" y="363692"/>
                          </a:lnTo>
                          <a:cubicBezTo>
                            <a:pt x="638443" y="363692"/>
                            <a:pt x="638443" y="358906"/>
                            <a:pt x="638443" y="358906"/>
                          </a:cubicBezTo>
                          <a:cubicBezTo>
                            <a:pt x="633657" y="349335"/>
                            <a:pt x="628872" y="339764"/>
                            <a:pt x="628872" y="330194"/>
                          </a:cubicBezTo>
                          <a:cubicBezTo>
                            <a:pt x="624087" y="320623"/>
                            <a:pt x="619301" y="311052"/>
                            <a:pt x="609730" y="301481"/>
                          </a:cubicBezTo>
                          <a:cubicBezTo>
                            <a:pt x="585803" y="272769"/>
                            <a:pt x="566662" y="253627"/>
                            <a:pt x="542735" y="234485"/>
                          </a:cubicBezTo>
                          <a:cubicBezTo>
                            <a:pt x="537949" y="239271"/>
                            <a:pt x="533163" y="244056"/>
                            <a:pt x="528378" y="248842"/>
                          </a:cubicBezTo>
                          <a:lnTo>
                            <a:pt x="523593" y="253627"/>
                          </a:lnTo>
                          <a:cubicBezTo>
                            <a:pt x="518808" y="253627"/>
                            <a:pt x="518808" y="258413"/>
                            <a:pt x="514022" y="258413"/>
                          </a:cubicBezTo>
                          <a:cubicBezTo>
                            <a:pt x="509236" y="263198"/>
                            <a:pt x="504451" y="267983"/>
                            <a:pt x="499665" y="267983"/>
                          </a:cubicBezTo>
                          <a:cubicBezTo>
                            <a:pt x="490095" y="272769"/>
                            <a:pt x="485309" y="277554"/>
                            <a:pt x="475738" y="282340"/>
                          </a:cubicBezTo>
                          <a:cubicBezTo>
                            <a:pt x="466168" y="291910"/>
                            <a:pt x="451811" y="296696"/>
                            <a:pt x="437455" y="306267"/>
                          </a:cubicBezTo>
                          <a:lnTo>
                            <a:pt x="432670" y="311052"/>
                          </a:lnTo>
                          <a:cubicBezTo>
                            <a:pt x="432670" y="311052"/>
                            <a:pt x="427884" y="311052"/>
                            <a:pt x="427884" y="311052"/>
                          </a:cubicBezTo>
                          <a:lnTo>
                            <a:pt x="427884" y="311052"/>
                          </a:lnTo>
                          <a:cubicBezTo>
                            <a:pt x="427884" y="311052"/>
                            <a:pt x="427884" y="311052"/>
                            <a:pt x="423099" y="306267"/>
                          </a:cubicBezTo>
                          <a:cubicBezTo>
                            <a:pt x="408743" y="296696"/>
                            <a:pt x="394386" y="282340"/>
                            <a:pt x="384816" y="267983"/>
                          </a:cubicBezTo>
                          <a:cubicBezTo>
                            <a:pt x="384816" y="267983"/>
                            <a:pt x="384816" y="263198"/>
                            <a:pt x="384816" y="263198"/>
                          </a:cubicBezTo>
                          <a:cubicBezTo>
                            <a:pt x="394386" y="224915"/>
                            <a:pt x="384816" y="186631"/>
                            <a:pt x="375245" y="167490"/>
                          </a:cubicBezTo>
                          <a:cubicBezTo>
                            <a:pt x="370459" y="153133"/>
                            <a:pt x="365674" y="143562"/>
                            <a:pt x="360889" y="133992"/>
                          </a:cubicBezTo>
                          <a:cubicBezTo>
                            <a:pt x="356103" y="119635"/>
                            <a:pt x="346532" y="105279"/>
                            <a:pt x="341747" y="90923"/>
                          </a:cubicBezTo>
                          <a:cubicBezTo>
                            <a:pt x="336962" y="76567"/>
                            <a:pt x="332176" y="62210"/>
                            <a:pt x="332176" y="47854"/>
                          </a:cubicBezTo>
                          <a:cubicBezTo>
                            <a:pt x="332176" y="47854"/>
                            <a:pt x="332176" y="43069"/>
                            <a:pt x="332176" y="43069"/>
                          </a:cubicBezTo>
                          <a:cubicBezTo>
                            <a:pt x="332176" y="38283"/>
                            <a:pt x="332176" y="28712"/>
                            <a:pt x="327391" y="28712"/>
                          </a:cubicBezTo>
                          <a:cubicBezTo>
                            <a:pt x="317819" y="19142"/>
                            <a:pt x="298678" y="23927"/>
                            <a:pt x="279537" y="47854"/>
                          </a:cubicBezTo>
                          <a:cubicBezTo>
                            <a:pt x="279537" y="47854"/>
                            <a:pt x="279537" y="47854"/>
                            <a:pt x="274751" y="47854"/>
                          </a:cubicBezTo>
                          <a:cubicBezTo>
                            <a:pt x="274751" y="47854"/>
                            <a:pt x="269965" y="47854"/>
                            <a:pt x="269965" y="47854"/>
                          </a:cubicBezTo>
                          <a:cubicBezTo>
                            <a:pt x="260395" y="33498"/>
                            <a:pt x="246038" y="23927"/>
                            <a:pt x="231683" y="19142"/>
                          </a:cubicBezTo>
                          <a:cubicBezTo>
                            <a:pt x="217326" y="14356"/>
                            <a:pt x="198184" y="9571"/>
                            <a:pt x="183828" y="9571"/>
                          </a:cubicBezTo>
                          <a:cubicBezTo>
                            <a:pt x="169472" y="9571"/>
                            <a:pt x="159901" y="9571"/>
                            <a:pt x="155116" y="14356"/>
                          </a:cubicBezTo>
                          <a:cubicBezTo>
                            <a:pt x="131188" y="23927"/>
                            <a:pt x="121618" y="43069"/>
                            <a:pt x="126403" y="76567"/>
                          </a:cubicBezTo>
                          <a:cubicBezTo>
                            <a:pt x="126403" y="76567"/>
                            <a:pt x="126403" y="81352"/>
                            <a:pt x="126403" y="81352"/>
                          </a:cubicBezTo>
                          <a:cubicBezTo>
                            <a:pt x="126403" y="81352"/>
                            <a:pt x="126403" y="81352"/>
                            <a:pt x="121618" y="81352"/>
                          </a:cubicBezTo>
                          <a:cubicBezTo>
                            <a:pt x="102476" y="81352"/>
                            <a:pt x="83334" y="81352"/>
                            <a:pt x="73764" y="86137"/>
                          </a:cubicBezTo>
                          <a:cubicBezTo>
                            <a:pt x="54621" y="95708"/>
                            <a:pt x="49837" y="119635"/>
                            <a:pt x="49837" y="129206"/>
                          </a:cubicBezTo>
                          <a:cubicBezTo>
                            <a:pt x="49837" y="138777"/>
                            <a:pt x="49837" y="148348"/>
                            <a:pt x="54621" y="157919"/>
                          </a:cubicBezTo>
                          <a:cubicBezTo>
                            <a:pt x="54621" y="157919"/>
                            <a:pt x="54621" y="162704"/>
                            <a:pt x="54621" y="162704"/>
                          </a:cubicBezTo>
                          <a:cubicBezTo>
                            <a:pt x="54621" y="162704"/>
                            <a:pt x="54621" y="162704"/>
                            <a:pt x="49837" y="162704"/>
                          </a:cubicBezTo>
                          <a:cubicBezTo>
                            <a:pt x="30694" y="167490"/>
                            <a:pt x="21124" y="186631"/>
                            <a:pt x="25909" y="210558"/>
                          </a:cubicBezTo>
                          <a:cubicBezTo>
                            <a:pt x="25909" y="215344"/>
                            <a:pt x="25909" y="220129"/>
                            <a:pt x="30694" y="229700"/>
                          </a:cubicBezTo>
                          <a:cubicBezTo>
                            <a:pt x="30694" y="229700"/>
                            <a:pt x="30694" y="234485"/>
                            <a:pt x="30694" y="234485"/>
                          </a:cubicBezTo>
                          <a:cubicBezTo>
                            <a:pt x="30694" y="234485"/>
                            <a:pt x="30694" y="234485"/>
                            <a:pt x="25909" y="234485"/>
                          </a:cubicBezTo>
                          <a:cubicBezTo>
                            <a:pt x="21124" y="234485"/>
                            <a:pt x="21124" y="234485"/>
                            <a:pt x="16339" y="234485"/>
                          </a:cubicBezTo>
                          <a:cubicBezTo>
                            <a:pt x="11553" y="234485"/>
                            <a:pt x="11553" y="239271"/>
                            <a:pt x="6767" y="239271"/>
                          </a:cubicBezTo>
                          <a:cubicBezTo>
                            <a:pt x="1982" y="248842"/>
                            <a:pt x="6767" y="258413"/>
                            <a:pt x="11553" y="267983"/>
                          </a:cubicBezTo>
                          <a:cubicBezTo>
                            <a:pt x="21124" y="287125"/>
                            <a:pt x="45051" y="315837"/>
                            <a:pt x="64193" y="325408"/>
                          </a:cubicBezTo>
                          <a:cubicBezTo>
                            <a:pt x="73764" y="330194"/>
                            <a:pt x="83334" y="330194"/>
                            <a:pt x="97691" y="325408"/>
                          </a:cubicBezTo>
                          <a:cubicBezTo>
                            <a:pt x="97691" y="325408"/>
                            <a:pt x="102476" y="325408"/>
                            <a:pt x="102476" y="325408"/>
                          </a:cubicBezTo>
                          <a:cubicBezTo>
                            <a:pt x="102476" y="325408"/>
                            <a:pt x="102476" y="325408"/>
                            <a:pt x="107261" y="330194"/>
                          </a:cubicBezTo>
                          <a:cubicBezTo>
                            <a:pt x="116832" y="363692"/>
                            <a:pt x="140759" y="401975"/>
                            <a:pt x="179043" y="411546"/>
                          </a:cubicBezTo>
                          <a:cubicBezTo>
                            <a:pt x="198184" y="406760"/>
                            <a:pt x="226897" y="397190"/>
                            <a:pt x="255610" y="382833"/>
                          </a:cubicBezTo>
                          <a:cubicBezTo>
                            <a:pt x="250824" y="382833"/>
                            <a:pt x="250824" y="382833"/>
                            <a:pt x="255610" y="382833"/>
                          </a:cubicBezTo>
                          <a:close/>
                        </a:path>
                      </a:pathLst>
                    </a:custGeom>
                    <a:solidFill>
                      <a:srgbClr val="D97E31"/>
                    </a:solidFill>
                    <a:ln w="47824" cap="flat">
                      <a:noFill/>
                      <a:prstDash val="solid"/>
                      <a:miter/>
                    </a:ln>
                  </p:spPr>
                  <p:txBody>
                    <a:bodyPr rtlCol="0" anchor="ctr"/>
                    <a:lstStyle/>
                    <a:p>
                      <a:endParaRPr lang="en-US"/>
                    </a:p>
                  </p:txBody>
                </p:sp>
              </p:grpSp>
              <p:sp>
                <p:nvSpPr>
                  <p:cNvPr id="280" name="Freeform: Shape 279">
                    <a:extLst>
                      <a:ext uri="{FF2B5EF4-FFF2-40B4-BE49-F238E27FC236}">
                        <a16:creationId xmlns:a16="http://schemas.microsoft.com/office/drawing/2014/main" xmlns="" id="{44DC4D8E-60E3-4D53-B3B5-91256C4C4B3A}"/>
                      </a:ext>
                    </a:extLst>
                  </p:cNvPr>
                  <p:cNvSpPr/>
                  <p:nvPr/>
                </p:nvSpPr>
                <p:spPr>
                  <a:xfrm>
                    <a:off x="10009003" y="7614766"/>
                    <a:ext cx="637617" cy="577109"/>
                  </a:xfrm>
                  <a:custGeom>
                    <a:avLst/>
                    <a:gdLst>
                      <a:gd name="connsiteX0" fmla="*/ 613691 w 637617"/>
                      <a:gd name="connsiteY0" fmla="*/ 322500 h 577109"/>
                      <a:gd name="connsiteX1" fmla="*/ 594549 w 637617"/>
                      <a:gd name="connsiteY1" fmla="*/ 293788 h 577109"/>
                      <a:gd name="connsiteX2" fmla="*/ 522768 w 637617"/>
                      <a:gd name="connsiteY2" fmla="*/ 222006 h 577109"/>
                      <a:gd name="connsiteX3" fmla="*/ 508412 w 637617"/>
                      <a:gd name="connsiteY3" fmla="*/ 236363 h 577109"/>
                      <a:gd name="connsiteX4" fmla="*/ 498841 w 637617"/>
                      <a:gd name="connsiteY4" fmla="*/ 245934 h 577109"/>
                      <a:gd name="connsiteX5" fmla="*/ 460557 w 637617"/>
                      <a:gd name="connsiteY5" fmla="*/ 274646 h 577109"/>
                      <a:gd name="connsiteX6" fmla="*/ 417489 w 637617"/>
                      <a:gd name="connsiteY6" fmla="*/ 303359 h 577109"/>
                      <a:gd name="connsiteX7" fmla="*/ 412703 w 637617"/>
                      <a:gd name="connsiteY7" fmla="*/ 298573 h 577109"/>
                      <a:gd name="connsiteX8" fmla="*/ 374420 w 637617"/>
                      <a:gd name="connsiteY8" fmla="*/ 260290 h 577109"/>
                      <a:gd name="connsiteX9" fmla="*/ 364849 w 637617"/>
                      <a:gd name="connsiteY9" fmla="*/ 164581 h 577109"/>
                      <a:gd name="connsiteX10" fmla="*/ 360064 w 637617"/>
                      <a:gd name="connsiteY10" fmla="*/ 150225 h 577109"/>
                      <a:gd name="connsiteX11" fmla="*/ 350493 w 637617"/>
                      <a:gd name="connsiteY11" fmla="*/ 231577 h 577109"/>
                      <a:gd name="connsiteX12" fmla="*/ 312210 w 637617"/>
                      <a:gd name="connsiteY12" fmla="*/ 245934 h 577109"/>
                      <a:gd name="connsiteX13" fmla="*/ 297854 w 637617"/>
                      <a:gd name="connsiteY13" fmla="*/ 202865 h 577109"/>
                      <a:gd name="connsiteX14" fmla="*/ 293068 w 637617"/>
                      <a:gd name="connsiteY14" fmla="*/ 140654 h 577109"/>
                      <a:gd name="connsiteX15" fmla="*/ 278711 w 637617"/>
                      <a:gd name="connsiteY15" fmla="*/ 107157 h 577109"/>
                      <a:gd name="connsiteX16" fmla="*/ 283497 w 637617"/>
                      <a:gd name="connsiteY16" fmla="*/ 49732 h 577109"/>
                      <a:gd name="connsiteX17" fmla="*/ 321781 w 637617"/>
                      <a:gd name="connsiteY17" fmla="*/ 21019 h 577109"/>
                      <a:gd name="connsiteX18" fmla="*/ 321781 w 637617"/>
                      <a:gd name="connsiteY18" fmla="*/ 21019 h 577109"/>
                      <a:gd name="connsiteX19" fmla="*/ 269141 w 637617"/>
                      <a:gd name="connsiteY19" fmla="*/ 40161 h 577109"/>
                      <a:gd name="connsiteX20" fmla="*/ 230857 w 637617"/>
                      <a:gd name="connsiteY20" fmla="*/ 11448 h 577109"/>
                      <a:gd name="connsiteX21" fmla="*/ 154291 w 637617"/>
                      <a:gd name="connsiteY21" fmla="*/ 1877 h 577109"/>
                      <a:gd name="connsiteX22" fmla="*/ 168647 w 637617"/>
                      <a:gd name="connsiteY22" fmla="*/ 25804 h 577109"/>
                      <a:gd name="connsiteX23" fmla="*/ 163862 w 637617"/>
                      <a:gd name="connsiteY23" fmla="*/ 83230 h 577109"/>
                      <a:gd name="connsiteX24" fmla="*/ 168647 w 637617"/>
                      <a:gd name="connsiteY24" fmla="*/ 145440 h 577109"/>
                      <a:gd name="connsiteX25" fmla="*/ 183003 w 637617"/>
                      <a:gd name="connsiteY25" fmla="*/ 188509 h 577109"/>
                      <a:gd name="connsiteX26" fmla="*/ 192574 w 637617"/>
                      <a:gd name="connsiteY26" fmla="*/ 217221 h 577109"/>
                      <a:gd name="connsiteX27" fmla="*/ 173432 w 637617"/>
                      <a:gd name="connsiteY27" fmla="*/ 231577 h 577109"/>
                      <a:gd name="connsiteX28" fmla="*/ 159076 w 637617"/>
                      <a:gd name="connsiteY28" fmla="*/ 212436 h 577109"/>
                      <a:gd name="connsiteX29" fmla="*/ 130364 w 637617"/>
                      <a:gd name="connsiteY29" fmla="*/ 140654 h 577109"/>
                      <a:gd name="connsiteX30" fmla="*/ 116008 w 637617"/>
                      <a:gd name="connsiteY30" fmla="*/ 73659 h 577109"/>
                      <a:gd name="connsiteX31" fmla="*/ 72939 w 637617"/>
                      <a:gd name="connsiteY31" fmla="*/ 78444 h 577109"/>
                      <a:gd name="connsiteX32" fmla="*/ 92080 w 637617"/>
                      <a:gd name="connsiteY32" fmla="*/ 174152 h 577109"/>
                      <a:gd name="connsiteX33" fmla="*/ 116008 w 637617"/>
                      <a:gd name="connsiteY33" fmla="*/ 217221 h 577109"/>
                      <a:gd name="connsiteX34" fmla="*/ 135149 w 637617"/>
                      <a:gd name="connsiteY34" fmla="*/ 250719 h 577109"/>
                      <a:gd name="connsiteX35" fmla="*/ 111222 w 637617"/>
                      <a:gd name="connsiteY35" fmla="*/ 255504 h 577109"/>
                      <a:gd name="connsiteX36" fmla="*/ 106437 w 637617"/>
                      <a:gd name="connsiteY36" fmla="*/ 255504 h 577109"/>
                      <a:gd name="connsiteX37" fmla="*/ 77724 w 637617"/>
                      <a:gd name="connsiteY37" fmla="*/ 231577 h 577109"/>
                      <a:gd name="connsiteX38" fmla="*/ 44226 w 637617"/>
                      <a:gd name="connsiteY38" fmla="*/ 164581 h 577109"/>
                      <a:gd name="connsiteX39" fmla="*/ 25085 w 637617"/>
                      <a:gd name="connsiteY39" fmla="*/ 174152 h 577109"/>
                      <a:gd name="connsiteX40" fmla="*/ 87295 w 637617"/>
                      <a:gd name="connsiteY40" fmla="*/ 298573 h 577109"/>
                      <a:gd name="connsiteX41" fmla="*/ 82510 w 637617"/>
                      <a:gd name="connsiteY41" fmla="*/ 303359 h 577109"/>
                      <a:gd name="connsiteX42" fmla="*/ 25085 w 637617"/>
                      <a:gd name="connsiteY42" fmla="*/ 250719 h 577109"/>
                      <a:gd name="connsiteX43" fmla="*/ 15513 w 637617"/>
                      <a:gd name="connsiteY43" fmla="*/ 231577 h 577109"/>
                      <a:gd name="connsiteX44" fmla="*/ 5943 w 637617"/>
                      <a:gd name="connsiteY44" fmla="*/ 231577 h 577109"/>
                      <a:gd name="connsiteX45" fmla="*/ 1158 w 637617"/>
                      <a:gd name="connsiteY45" fmla="*/ 231577 h 577109"/>
                      <a:gd name="connsiteX46" fmla="*/ 53797 w 637617"/>
                      <a:gd name="connsiteY46" fmla="*/ 317715 h 577109"/>
                      <a:gd name="connsiteX47" fmla="*/ 49012 w 637617"/>
                      <a:gd name="connsiteY47" fmla="*/ 322500 h 577109"/>
                      <a:gd name="connsiteX48" fmla="*/ 44226 w 637617"/>
                      <a:gd name="connsiteY48" fmla="*/ 322500 h 577109"/>
                      <a:gd name="connsiteX49" fmla="*/ 58583 w 637617"/>
                      <a:gd name="connsiteY49" fmla="*/ 332071 h 577109"/>
                      <a:gd name="connsiteX50" fmla="*/ 92080 w 637617"/>
                      <a:gd name="connsiteY50" fmla="*/ 332071 h 577109"/>
                      <a:gd name="connsiteX51" fmla="*/ 168647 w 637617"/>
                      <a:gd name="connsiteY51" fmla="*/ 418209 h 577109"/>
                      <a:gd name="connsiteX52" fmla="*/ 245214 w 637617"/>
                      <a:gd name="connsiteY52" fmla="*/ 399067 h 577109"/>
                      <a:gd name="connsiteX53" fmla="*/ 345708 w 637617"/>
                      <a:gd name="connsiteY53" fmla="*/ 533059 h 577109"/>
                      <a:gd name="connsiteX54" fmla="*/ 479700 w 637617"/>
                      <a:gd name="connsiteY54" fmla="*/ 566556 h 577109"/>
                      <a:gd name="connsiteX55" fmla="*/ 546695 w 637617"/>
                      <a:gd name="connsiteY55" fmla="*/ 523488 h 577109"/>
                      <a:gd name="connsiteX56" fmla="*/ 604120 w 637617"/>
                      <a:gd name="connsiteY56" fmla="*/ 480419 h 577109"/>
                      <a:gd name="connsiteX57" fmla="*/ 637618 w 637617"/>
                      <a:gd name="connsiteY57" fmla="*/ 379925 h 577109"/>
                      <a:gd name="connsiteX58" fmla="*/ 637618 w 637617"/>
                      <a:gd name="connsiteY58" fmla="*/ 370354 h 577109"/>
                      <a:gd name="connsiteX59" fmla="*/ 613691 w 637617"/>
                      <a:gd name="connsiteY59" fmla="*/ 322500 h 577109"/>
                      <a:gd name="connsiteX60" fmla="*/ 202145 w 637617"/>
                      <a:gd name="connsiteY60" fmla="*/ 379925 h 577109"/>
                      <a:gd name="connsiteX61" fmla="*/ 139935 w 637617"/>
                      <a:gd name="connsiteY61" fmla="*/ 379925 h 577109"/>
                      <a:gd name="connsiteX62" fmla="*/ 111222 w 637617"/>
                      <a:gd name="connsiteY62" fmla="*/ 355998 h 577109"/>
                      <a:gd name="connsiteX63" fmla="*/ 125578 w 637617"/>
                      <a:gd name="connsiteY63" fmla="*/ 332071 h 577109"/>
                      <a:gd name="connsiteX64" fmla="*/ 159076 w 637617"/>
                      <a:gd name="connsiteY64" fmla="*/ 327286 h 577109"/>
                      <a:gd name="connsiteX65" fmla="*/ 197359 w 637617"/>
                      <a:gd name="connsiteY65" fmla="*/ 298573 h 577109"/>
                      <a:gd name="connsiteX66" fmla="*/ 226072 w 637617"/>
                      <a:gd name="connsiteY66" fmla="*/ 293788 h 577109"/>
                      <a:gd name="connsiteX67" fmla="*/ 202145 w 637617"/>
                      <a:gd name="connsiteY67" fmla="*/ 379925 h 577109"/>
                      <a:gd name="connsiteX68" fmla="*/ 455772 w 637617"/>
                      <a:gd name="connsiteY68" fmla="*/ 509131 h 577109"/>
                      <a:gd name="connsiteX69" fmla="*/ 388776 w 637617"/>
                      <a:gd name="connsiteY69" fmla="*/ 523488 h 577109"/>
                      <a:gd name="connsiteX70" fmla="*/ 293068 w 637617"/>
                      <a:gd name="connsiteY70" fmla="*/ 437350 h 577109"/>
                      <a:gd name="connsiteX71" fmla="*/ 283497 w 637617"/>
                      <a:gd name="connsiteY71" fmla="*/ 375140 h 577109"/>
                      <a:gd name="connsiteX72" fmla="*/ 336137 w 637617"/>
                      <a:gd name="connsiteY72" fmla="*/ 355998 h 577109"/>
                      <a:gd name="connsiteX73" fmla="*/ 388776 w 637617"/>
                      <a:gd name="connsiteY73" fmla="*/ 442136 h 577109"/>
                      <a:gd name="connsiteX74" fmla="*/ 455772 w 637617"/>
                      <a:gd name="connsiteY74" fmla="*/ 509131 h 577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637617" h="577109">
                        <a:moveTo>
                          <a:pt x="613691" y="322500"/>
                        </a:moveTo>
                        <a:cubicBezTo>
                          <a:pt x="608906" y="312929"/>
                          <a:pt x="604120" y="303359"/>
                          <a:pt x="594549" y="293788"/>
                        </a:cubicBezTo>
                        <a:cubicBezTo>
                          <a:pt x="575408" y="269861"/>
                          <a:pt x="551481" y="245934"/>
                          <a:pt x="522768" y="222006"/>
                        </a:cubicBezTo>
                        <a:cubicBezTo>
                          <a:pt x="517982" y="226792"/>
                          <a:pt x="513197" y="231577"/>
                          <a:pt x="508412" y="236363"/>
                        </a:cubicBezTo>
                        <a:cubicBezTo>
                          <a:pt x="503627" y="241148"/>
                          <a:pt x="498841" y="241148"/>
                          <a:pt x="498841" y="245934"/>
                        </a:cubicBezTo>
                        <a:cubicBezTo>
                          <a:pt x="484485" y="255504"/>
                          <a:pt x="474914" y="265075"/>
                          <a:pt x="460557" y="274646"/>
                        </a:cubicBezTo>
                        <a:cubicBezTo>
                          <a:pt x="446201" y="284217"/>
                          <a:pt x="431845" y="293788"/>
                          <a:pt x="417489" y="303359"/>
                        </a:cubicBezTo>
                        <a:cubicBezTo>
                          <a:pt x="417489" y="303359"/>
                          <a:pt x="412703" y="303359"/>
                          <a:pt x="412703" y="298573"/>
                        </a:cubicBezTo>
                        <a:cubicBezTo>
                          <a:pt x="398347" y="289002"/>
                          <a:pt x="383991" y="274646"/>
                          <a:pt x="374420" y="260290"/>
                        </a:cubicBezTo>
                        <a:cubicBezTo>
                          <a:pt x="383991" y="226792"/>
                          <a:pt x="374420" y="188509"/>
                          <a:pt x="364849" y="164581"/>
                        </a:cubicBezTo>
                        <a:cubicBezTo>
                          <a:pt x="364849" y="159796"/>
                          <a:pt x="360064" y="155011"/>
                          <a:pt x="360064" y="150225"/>
                        </a:cubicBezTo>
                        <a:cubicBezTo>
                          <a:pt x="364849" y="178938"/>
                          <a:pt x="369635" y="207650"/>
                          <a:pt x="350493" y="231577"/>
                        </a:cubicBezTo>
                        <a:cubicBezTo>
                          <a:pt x="345708" y="241148"/>
                          <a:pt x="326566" y="255504"/>
                          <a:pt x="312210" y="245934"/>
                        </a:cubicBezTo>
                        <a:cubicBezTo>
                          <a:pt x="297854" y="236363"/>
                          <a:pt x="297854" y="217221"/>
                          <a:pt x="297854" y="202865"/>
                        </a:cubicBezTo>
                        <a:cubicBezTo>
                          <a:pt x="302639" y="178938"/>
                          <a:pt x="302639" y="164581"/>
                          <a:pt x="293068" y="140654"/>
                        </a:cubicBezTo>
                        <a:cubicBezTo>
                          <a:pt x="288283" y="131084"/>
                          <a:pt x="278711" y="116727"/>
                          <a:pt x="278711" y="107157"/>
                        </a:cubicBezTo>
                        <a:cubicBezTo>
                          <a:pt x="273926" y="88015"/>
                          <a:pt x="273926" y="68873"/>
                          <a:pt x="283497" y="49732"/>
                        </a:cubicBezTo>
                        <a:cubicBezTo>
                          <a:pt x="288283" y="30590"/>
                          <a:pt x="307424" y="21019"/>
                          <a:pt x="321781" y="21019"/>
                        </a:cubicBezTo>
                        <a:cubicBezTo>
                          <a:pt x="321781" y="21019"/>
                          <a:pt x="321781" y="21019"/>
                          <a:pt x="321781" y="21019"/>
                        </a:cubicBezTo>
                        <a:cubicBezTo>
                          <a:pt x="307424" y="6663"/>
                          <a:pt x="283497" y="21019"/>
                          <a:pt x="269141" y="40161"/>
                        </a:cubicBezTo>
                        <a:cubicBezTo>
                          <a:pt x="259570" y="25804"/>
                          <a:pt x="245214" y="16234"/>
                          <a:pt x="230857" y="11448"/>
                        </a:cubicBezTo>
                        <a:cubicBezTo>
                          <a:pt x="211716" y="1877"/>
                          <a:pt x="173432" y="-2908"/>
                          <a:pt x="154291" y="1877"/>
                        </a:cubicBezTo>
                        <a:cubicBezTo>
                          <a:pt x="159076" y="6663"/>
                          <a:pt x="168647" y="11448"/>
                          <a:pt x="168647" y="25804"/>
                        </a:cubicBezTo>
                        <a:cubicBezTo>
                          <a:pt x="168647" y="44946"/>
                          <a:pt x="163862" y="64088"/>
                          <a:pt x="163862" y="83230"/>
                        </a:cubicBezTo>
                        <a:cubicBezTo>
                          <a:pt x="163862" y="102371"/>
                          <a:pt x="163862" y="126298"/>
                          <a:pt x="168647" y="145440"/>
                        </a:cubicBezTo>
                        <a:cubicBezTo>
                          <a:pt x="173432" y="159796"/>
                          <a:pt x="178218" y="174152"/>
                          <a:pt x="183003" y="188509"/>
                        </a:cubicBezTo>
                        <a:cubicBezTo>
                          <a:pt x="187789" y="198079"/>
                          <a:pt x="192574" y="207650"/>
                          <a:pt x="192574" y="217221"/>
                        </a:cubicBezTo>
                        <a:cubicBezTo>
                          <a:pt x="192574" y="226792"/>
                          <a:pt x="183003" y="236363"/>
                          <a:pt x="173432" y="231577"/>
                        </a:cubicBezTo>
                        <a:cubicBezTo>
                          <a:pt x="168647" y="226792"/>
                          <a:pt x="163862" y="222006"/>
                          <a:pt x="159076" y="212436"/>
                        </a:cubicBezTo>
                        <a:cubicBezTo>
                          <a:pt x="144720" y="193294"/>
                          <a:pt x="135149" y="159796"/>
                          <a:pt x="130364" y="140654"/>
                        </a:cubicBezTo>
                        <a:cubicBezTo>
                          <a:pt x="125578" y="121513"/>
                          <a:pt x="120793" y="97586"/>
                          <a:pt x="116008" y="73659"/>
                        </a:cubicBezTo>
                        <a:cubicBezTo>
                          <a:pt x="101651" y="73659"/>
                          <a:pt x="87295" y="73659"/>
                          <a:pt x="72939" y="78444"/>
                        </a:cubicBezTo>
                        <a:cubicBezTo>
                          <a:pt x="58583" y="102371"/>
                          <a:pt x="82510" y="155011"/>
                          <a:pt x="92080" y="174152"/>
                        </a:cubicBezTo>
                        <a:cubicBezTo>
                          <a:pt x="96866" y="188509"/>
                          <a:pt x="106437" y="202865"/>
                          <a:pt x="116008" y="217221"/>
                        </a:cubicBezTo>
                        <a:cubicBezTo>
                          <a:pt x="120793" y="226792"/>
                          <a:pt x="135149" y="236363"/>
                          <a:pt x="135149" y="250719"/>
                        </a:cubicBezTo>
                        <a:cubicBezTo>
                          <a:pt x="135149" y="260290"/>
                          <a:pt x="116008" y="255504"/>
                          <a:pt x="111222" y="255504"/>
                        </a:cubicBezTo>
                        <a:cubicBezTo>
                          <a:pt x="111222" y="255504"/>
                          <a:pt x="111222" y="255504"/>
                          <a:pt x="106437" y="255504"/>
                        </a:cubicBezTo>
                        <a:cubicBezTo>
                          <a:pt x="96866" y="250719"/>
                          <a:pt x="82510" y="236363"/>
                          <a:pt x="77724" y="231577"/>
                        </a:cubicBezTo>
                        <a:cubicBezTo>
                          <a:pt x="63368" y="212436"/>
                          <a:pt x="49012" y="188509"/>
                          <a:pt x="44226" y="164581"/>
                        </a:cubicBezTo>
                        <a:cubicBezTo>
                          <a:pt x="39441" y="164581"/>
                          <a:pt x="29870" y="169367"/>
                          <a:pt x="25085" y="174152"/>
                        </a:cubicBezTo>
                        <a:cubicBezTo>
                          <a:pt x="10728" y="222006"/>
                          <a:pt x="63368" y="265075"/>
                          <a:pt x="87295" y="298573"/>
                        </a:cubicBezTo>
                        <a:cubicBezTo>
                          <a:pt x="92080" y="303359"/>
                          <a:pt x="87295" y="308144"/>
                          <a:pt x="82510" y="303359"/>
                        </a:cubicBezTo>
                        <a:cubicBezTo>
                          <a:pt x="58583" y="298573"/>
                          <a:pt x="39441" y="274646"/>
                          <a:pt x="25085" y="250719"/>
                        </a:cubicBezTo>
                        <a:cubicBezTo>
                          <a:pt x="20299" y="245934"/>
                          <a:pt x="20299" y="236363"/>
                          <a:pt x="15513" y="231577"/>
                        </a:cubicBezTo>
                        <a:cubicBezTo>
                          <a:pt x="10728" y="231577"/>
                          <a:pt x="10728" y="231577"/>
                          <a:pt x="5943" y="231577"/>
                        </a:cubicBezTo>
                        <a:cubicBezTo>
                          <a:pt x="5943" y="231577"/>
                          <a:pt x="1158" y="231577"/>
                          <a:pt x="1158" y="231577"/>
                        </a:cubicBezTo>
                        <a:cubicBezTo>
                          <a:pt x="-8414" y="250719"/>
                          <a:pt x="44226" y="303359"/>
                          <a:pt x="53797" y="317715"/>
                        </a:cubicBezTo>
                        <a:cubicBezTo>
                          <a:pt x="53797" y="322500"/>
                          <a:pt x="53797" y="327286"/>
                          <a:pt x="49012" y="322500"/>
                        </a:cubicBezTo>
                        <a:cubicBezTo>
                          <a:pt x="44226" y="322500"/>
                          <a:pt x="44226" y="322500"/>
                          <a:pt x="44226" y="322500"/>
                        </a:cubicBezTo>
                        <a:cubicBezTo>
                          <a:pt x="49012" y="327286"/>
                          <a:pt x="53797" y="327286"/>
                          <a:pt x="58583" y="332071"/>
                        </a:cubicBezTo>
                        <a:cubicBezTo>
                          <a:pt x="68153" y="336857"/>
                          <a:pt x="82510" y="336857"/>
                          <a:pt x="92080" y="332071"/>
                        </a:cubicBezTo>
                        <a:cubicBezTo>
                          <a:pt x="101651" y="370354"/>
                          <a:pt x="130364" y="408638"/>
                          <a:pt x="168647" y="418209"/>
                        </a:cubicBezTo>
                        <a:cubicBezTo>
                          <a:pt x="192574" y="422994"/>
                          <a:pt x="226072" y="413423"/>
                          <a:pt x="245214" y="399067"/>
                        </a:cubicBezTo>
                        <a:cubicBezTo>
                          <a:pt x="273926" y="446921"/>
                          <a:pt x="307424" y="489990"/>
                          <a:pt x="345708" y="533059"/>
                        </a:cubicBezTo>
                        <a:cubicBezTo>
                          <a:pt x="383991" y="571342"/>
                          <a:pt x="427060" y="590484"/>
                          <a:pt x="479700" y="566556"/>
                        </a:cubicBezTo>
                        <a:cubicBezTo>
                          <a:pt x="503627" y="556986"/>
                          <a:pt x="522768" y="537844"/>
                          <a:pt x="546695" y="523488"/>
                        </a:cubicBezTo>
                        <a:cubicBezTo>
                          <a:pt x="565836" y="509131"/>
                          <a:pt x="584979" y="494775"/>
                          <a:pt x="604120" y="480419"/>
                        </a:cubicBezTo>
                        <a:cubicBezTo>
                          <a:pt x="613691" y="446921"/>
                          <a:pt x="623262" y="413423"/>
                          <a:pt x="637618" y="379925"/>
                        </a:cubicBezTo>
                        <a:cubicBezTo>
                          <a:pt x="637618" y="375140"/>
                          <a:pt x="637618" y="375140"/>
                          <a:pt x="637618" y="370354"/>
                        </a:cubicBezTo>
                        <a:cubicBezTo>
                          <a:pt x="623262" y="341642"/>
                          <a:pt x="618476" y="332071"/>
                          <a:pt x="613691" y="322500"/>
                        </a:cubicBezTo>
                        <a:close/>
                        <a:moveTo>
                          <a:pt x="202145" y="379925"/>
                        </a:moveTo>
                        <a:cubicBezTo>
                          <a:pt x="183003" y="389496"/>
                          <a:pt x="159076" y="389496"/>
                          <a:pt x="139935" y="379925"/>
                        </a:cubicBezTo>
                        <a:cubicBezTo>
                          <a:pt x="130364" y="375140"/>
                          <a:pt x="116008" y="370354"/>
                          <a:pt x="111222" y="355998"/>
                        </a:cubicBezTo>
                        <a:cubicBezTo>
                          <a:pt x="101651" y="341642"/>
                          <a:pt x="111222" y="332071"/>
                          <a:pt x="125578" y="332071"/>
                        </a:cubicBezTo>
                        <a:cubicBezTo>
                          <a:pt x="135149" y="332071"/>
                          <a:pt x="149505" y="332071"/>
                          <a:pt x="159076" y="327286"/>
                        </a:cubicBezTo>
                        <a:cubicBezTo>
                          <a:pt x="173432" y="322500"/>
                          <a:pt x="183003" y="308144"/>
                          <a:pt x="197359" y="298573"/>
                        </a:cubicBezTo>
                        <a:cubicBezTo>
                          <a:pt x="206930" y="293788"/>
                          <a:pt x="216502" y="289002"/>
                          <a:pt x="226072" y="293788"/>
                        </a:cubicBezTo>
                        <a:cubicBezTo>
                          <a:pt x="249999" y="327286"/>
                          <a:pt x="230857" y="365569"/>
                          <a:pt x="202145" y="379925"/>
                        </a:cubicBezTo>
                        <a:close/>
                        <a:moveTo>
                          <a:pt x="455772" y="509131"/>
                        </a:moveTo>
                        <a:cubicBezTo>
                          <a:pt x="450987" y="537844"/>
                          <a:pt x="407918" y="528273"/>
                          <a:pt x="388776" y="523488"/>
                        </a:cubicBezTo>
                        <a:cubicBezTo>
                          <a:pt x="350493" y="509131"/>
                          <a:pt x="312210" y="475633"/>
                          <a:pt x="293068" y="437350"/>
                        </a:cubicBezTo>
                        <a:cubicBezTo>
                          <a:pt x="283497" y="418209"/>
                          <a:pt x="278711" y="394282"/>
                          <a:pt x="283497" y="375140"/>
                        </a:cubicBezTo>
                        <a:cubicBezTo>
                          <a:pt x="288283" y="360784"/>
                          <a:pt x="321781" y="346427"/>
                          <a:pt x="336137" y="355998"/>
                        </a:cubicBezTo>
                        <a:cubicBezTo>
                          <a:pt x="364849" y="375140"/>
                          <a:pt x="369635" y="413423"/>
                          <a:pt x="388776" y="442136"/>
                        </a:cubicBezTo>
                        <a:cubicBezTo>
                          <a:pt x="412703" y="470848"/>
                          <a:pt x="460557" y="470848"/>
                          <a:pt x="455772" y="509131"/>
                        </a:cubicBezTo>
                        <a:close/>
                      </a:path>
                    </a:pathLst>
                  </a:custGeom>
                  <a:solidFill>
                    <a:srgbClr val="FBCA8F">
                      <a:alpha val="50000"/>
                    </a:srgbClr>
                  </a:solidFill>
                  <a:ln w="47824" cap="flat">
                    <a:noFill/>
                    <a:prstDash val="solid"/>
                    <a:miter/>
                  </a:ln>
                </p:spPr>
                <p:txBody>
                  <a:bodyPr rtlCol="0" anchor="ctr"/>
                  <a:lstStyle/>
                  <a:p>
                    <a:endParaRPr lang="en-US"/>
                  </a:p>
                </p:txBody>
              </p:sp>
              <p:sp>
                <p:nvSpPr>
                  <p:cNvPr id="281" name="Freeform: Shape 280">
                    <a:extLst>
                      <a:ext uri="{FF2B5EF4-FFF2-40B4-BE49-F238E27FC236}">
                        <a16:creationId xmlns:a16="http://schemas.microsoft.com/office/drawing/2014/main" xmlns="" id="{32EC17E7-9D64-45F4-8974-D8A5A6609930}"/>
                      </a:ext>
                    </a:extLst>
                  </p:cNvPr>
                  <p:cNvSpPr/>
                  <p:nvPr/>
                </p:nvSpPr>
                <p:spPr>
                  <a:xfrm>
                    <a:off x="10407349" y="8047330"/>
                    <a:ext cx="200988" cy="126305"/>
                  </a:xfrm>
                  <a:custGeom>
                    <a:avLst/>
                    <a:gdLst>
                      <a:gd name="connsiteX0" fmla="*/ 200988 w 200988"/>
                      <a:gd name="connsiteY0" fmla="*/ 0 h 126305"/>
                      <a:gd name="connsiteX1" fmla="*/ 196202 w 200988"/>
                      <a:gd name="connsiteY1" fmla="*/ 4785 h 126305"/>
                      <a:gd name="connsiteX2" fmla="*/ 129207 w 200988"/>
                      <a:gd name="connsiteY2" fmla="*/ 52640 h 126305"/>
                      <a:gd name="connsiteX3" fmla="*/ 62211 w 200988"/>
                      <a:gd name="connsiteY3" fmla="*/ 100494 h 126305"/>
                      <a:gd name="connsiteX4" fmla="*/ 0 w 200988"/>
                      <a:gd name="connsiteY4" fmla="*/ 119635 h 126305"/>
                      <a:gd name="connsiteX5" fmla="*/ 76567 w 200988"/>
                      <a:gd name="connsiteY5" fmla="*/ 114850 h 126305"/>
                      <a:gd name="connsiteX6" fmla="*/ 143563 w 200988"/>
                      <a:gd name="connsiteY6" fmla="*/ 71781 h 126305"/>
                      <a:gd name="connsiteX7" fmla="*/ 200988 w 200988"/>
                      <a:gd name="connsiteY7" fmla="*/ 28712 h 126305"/>
                      <a:gd name="connsiteX8" fmla="*/ 200988 w 200988"/>
                      <a:gd name="connsiteY8" fmla="*/ 0 h 126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0988" h="126305">
                        <a:moveTo>
                          <a:pt x="200988" y="0"/>
                        </a:moveTo>
                        <a:cubicBezTo>
                          <a:pt x="200988" y="0"/>
                          <a:pt x="196202" y="4785"/>
                          <a:pt x="196202" y="4785"/>
                        </a:cubicBezTo>
                        <a:cubicBezTo>
                          <a:pt x="177061" y="23927"/>
                          <a:pt x="148348" y="33498"/>
                          <a:pt x="129207" y="52640"/>
                        </a:cubicBezTo>
                        <a:cubicBezTo>
                          <a:pt x="105280" y="66996"/>
                          <a:pt x="86138" y="86137"/>
                          <a:pt x="62211" y="100494"/>
                        </a:cubicBezTo>
                        <a:cubicBezTo>
                          <a:pt x="43069" y="110065"/>
                          <a:pt x="19142" y="114850"/>
                          <a:pt x="0" y="119635"/>
                        </a:cubicBezTo>
                        <a:cubicBezTo>
                          <a:pt x="23927" y="129206"/>
                          <a:pt x="52640" y="129206"/>
                          <a:pt x="76567" y="114850"/>
                        </a:cubicBezTo>
                        <a:cubicBezTo>
                          <a:pt x="100494" y="105279"/>
                          <a:pt x="119635" y="86137"/>
                          <a:pt x="143563" y="71781"/>
                        </a:cubicBezTo>
                        <a:cubicBezTo>
                          <a:pt x="162705" y="57425"/>
                          <a:pt x="181846" y="43069"/>
                          <a:pt x="200988" y="28712"/>
                        </a:cubicBezTo>
                        <a:cubicBezTo>
                          <a:pt x="196202" y="19142"/>
                          <a:pt x="196202" y="9571"/>
                          <a:pt x="200988" y="0"/>
                        </a:cubicBezTo>
                        <a:close/>
                      </a:path>
                    </a:pathLst>
                  </a:custGeom>
                  <a:solidFill>
                    <a:srgbClr val="FBCA8F">
                      <a:alpha val="50000"/>
                    </a:srgbClr>
                  </a:solidFill>
                  <a:ln w="47824" cap="flat">
                    <a:noFill/>
                    <a:prstDash val="solid"/>
                    <a:miter/>
                  </a:ln>
                </p:spPr>
                <p:txBody>
                  <a:bodyPr rtlCol="0" anchor="ctr"/>
                  <a:lstStyle/>
                  <a:p>
                    <a:endParaRPr lang="en-US"/>
                  </a:p>
                </p:txBody>
              </p:sp>
              <p:sp>
                <p:nvSpPr>
                  <p:cNvPr id="282" name="Freeform: Shape 281">
                    <a:extLst>
                      <a:ext uri="{FF2B5EF4-FFF2-40B4-BE49-F238E27FC236}">
                        <a16:creationId xmlns:a16="http://schemas.microsoft.com/office/drawing/2014/main" xmlns="" id="{249A726E-2334-4545-82F7-DD794494CAA4}"/>
                      </a:ext>
                    </a:extLst>
                  </p:cNvPr>
                  <p:cNvSpPr/>
                  <p:nvPr/>
                </p:nvSpPr>
                <p:spPr>
                  <a:xfrm>
                    <a:off x="10341961" y="7836772"/>
                    <a:ext cx="290304" cy="175431"/>
                  </a:xfrm>
                  <a:custGeom>
                    <a:avLst/>
                    <a:gdLst>
                      <a:gd name="connsiteX0" fmla="*/ 280733 w 290304"/>
                      <a:gd name="connsiteY0" fmla="*/ 100494 h 175431"/>
                      <a:gd name="connsiteX1" fmla="*/ 261591 w 290304"/>
                      <a:gd name="connsiteY1" fmla="*/ 71781 h 175431"/>
                      <a:gd name="connsiteX2" fmla="*/ 189810 w 290304"/>
                      <a:gd name="connsiteY2" fmla="*/ 0 h 175431"/>
                      <a:gd name="connsiteX3" fmla="*/ 175454 w 290304"/>
                      <a:gd name="connsiteY3" fmla="*/ 14356 h 175431"/>
                      <a:gd name="connsiteX4" fmla="*/ 165883 w 290304"/>
                      <a:gd name="connsiteY4" fmla="*/ 23927 h 175431"/>
                      <a:gd name="connsiteX5" fmla="*/ 127599 w 290304"/>
                      <a:gd name="connsiteY5" fmla="*/ 52640 h 175431"/>
                      <a:gd name="connsiteX6" fmla="*/ 84531 w 290304"/>
                      <a:gd name="connsiteY6" fmla="*/ 81352 h 175431"/>
                      <a:gd name="connsiteX7" fmla="*/ 79745 w 290304"/>
                      <a:gd name="connsiteY7" fmla="*/ 76567 h 175431"/>
                      <a:gd name="connsiteX8" fmla="*/ 41462 w 290304"/>
                      <a:gd name="connsiteY8" fmla="*/ 38283 h 175431"/>
                      <a:gd name="connsiteX9" fmla="*/ 46247 w 290304"/>
                      <a:gd name="connsiteY9" fmla="*/ 23927 h 175431"/>
                      <a:gd name="connsiteX10" fmla="*/ 36677 w 290304"/>
                      <a:gd name="connsiteY10" fmla="*/ 38283 h 175431"/>
                      <a:gd name="connsiteX11" fmla="*/ 12750 w 290304"/>
                      <a:gd name="connsiteY11" fmla="*/ 62210 h 175431"/>
                      <a:gd name="connsiteX12" fmla="*/ 17535 w 290304"/>
                      <a:gd name="connsiteY12" fmla="*/ 90923 h 175431"/>
                      <a:gd name="connsiteX13" fmla="*/ 36677 w 290304"/>
                      <a:gd name="connsiteY13" fmla="*/ 86137 h 175431"/>
                      <a:gd name="connsiteX14" fmla="*/ 70175 w 290304"/>
                      <a:gd name="connsiteY14" fmla="*/ 100494 h 175431"/>
                      <a:gd name="connsiteX15" fmla="*/ 103672 w 290304"/>
                      <a:gd name="connsiteY15" fmla="*/ 157919 h 175431"/>
                      <a:gd name="connsiteX16" fmla="*/ 146742 w 290304"/>
                      <a:gd name="connsiteY16" fmla="*/ 172275 h 175431"/>
                      <a:gd name="connsiteX17" fmla="*/ 156312 w 290304"/>
                      <a:gd name="connsiteY17" fmla="*/ 138777 h 175431"/>
                      <a:gd name="connsiteX18" fmla="*/ 141956 w 290304"/>
                      <a:gd name="connsiteY18" fmla="*/ 100494 h 175431"/>
                      <a:gd name="connsiteX19" fmla="*/ 175454 w 290304"/>
                      <a:gd name="connsiteY19" fmla="*/ 66996 h 175431"/>
                      <a:gd name="connsiteX20" fmla="*/ 261591 w 290304"/>
                      <a:gd name="connsiteY20" fmla="*/ 100494 h 175431"/>
                      <a:gd name="connsiteX21" fmla="*/ 280733 w 290304"/>
                      <a:gd name="connsiteY21" fmla="*/ 167490 h 175431"/>
                      <a:gd name="connsiteX22" fmla="*/ 290304 w 290304"/>
                      <a:gd name="connsiteY22" fmla="*/ 138777 h 175431"/>
                      <a:gd name="connsiteX23" fmla="*/ 290304 w 290304"/>
                      <a:gd name="connsiteY23" fmla="*/ 129206 h 175431"/>
                      <a:gd name="connsiteX24" fmla="*/ 280733 w 290304"/>
                      <a:gd name="connsiteY24" fmla="*/ 100494 h 175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90304" h="175431">
                        <a:moveTo>
                          <a:pt x="280733" y="100494"/>
                        </a:moveTo>
                        <a:cubicBezTo>
                          <a:pt x="275948" y="90923"/>
                          <a:pt x="271162" y="81352"/>
                          <a:pt x="261591" y="71781"/>
                        </a:cubicBezTo>
                        <a:cubicBezTo>
                          <a:pt x="242450" y="47854"/>
                          <a:pt x="218523" y="23927"/>
                          <a:pt x="189810" y="0"/>
                        </a:cubicBezTo>
                        <a:cubicBezTo>
                          <a:pt x="185024" y="4786"/>
                          <a:pt x="180239" y="9571"/>
                          <a:pt x="175454" y="14356"/>
                        </a:cubicBezTo>
                        <a:cubicBezTo>
                          <a:pt x="170669" y="19142"/>
                          <a:pt x="165883" y="19142"/>
                          <a:pt x="165883" y="23927"/>
                        </a:cubicBezTo>
                        <a:cubicBezTo>
                          <a:pt x="151527" y="33498"/>
                          <a:pt x="141956" y="43069"/>
                          <a:pt x="127599" y="52640"/>
                        </a:cubicBezTo>
                        <a:cubicBezTo>
                          <a:pt x="113243" y="62210"/>
                          <a:pt x="98887" y="71781"/>
                          <a:pt x="84531" y="81352"/>
                        </a:cubicBezTo>
                        <a:cubicBezTo>
                          <a:pt x="84531" y="81352"/>
                          <a:pt x="79745" y="81352"/>
                          <a:pt x="79745" y="76567"/>
                        </a:cubicBezTo>
                        <a:cubicBezTo>
                          <a:pt x="65389" y="66996"/>
                          <a:pt x="51033" y="52640"/>
                          <a:pt x="41462" y="38283"/>
                        </a:cubicBezTo>
                        <a:cubicBezTo>
                          <a:pt x="41462" y="33498"/>
                          <a:pt x="41462" y="28713"/>
                          <a:pt x="46247" y="23927"/>
                        </a:cubicBezTo>
                        <a:cubicBezTo>
                          <a:pt x="41462" y="28713"/>
                          <a:pt x="41462" y="33498"/>
                          <a:pt x="36677" y="38283"/>
                        </a:cubicBezTo>
                        <a:cubicBezTo>
                          <a:pt x="31891" y="47854"/>
                          <a:pt x="22320" y="52640"/>
                          <a:pt x="12750" y="62210"/>
                        </a:cubicBezTo>
                        <a:cubicBezTo>
                          <a:pt x="7964" y="66996"/>
                          <a:pt x="-15963" y="90923"/>
                          <a:pt x="17535" y="90923"/>
                        </a:cubicBezTo>
                        <a:cubicBezTo>
                          <a:pt x="22320" y="90923"/>
                          <a:pt x="27106" y="90923"/>
                          <a:pt x="36677" y="86137"/>
                        </a:cubicBezTo>
                        <a:cubicBezTo>
                          <a:pt x="51033" y="86137"/>
                          <a:pt x="60604" y="86137"/>
                          <a:pt x="70175" y="100494"/>
                        </a:cubicBezTo>
                        <a:cubicBezTo>
                          <a:pt x="79745" y="119635"/>
                          <a:pt x="89316" y="143562"/>
                          <a:pt x="103672" y="157919"/>
                        </a:cubicBezTo>
                        <a:cubicBezTo>
                          <a:pt x="113243" y="167490"/>
                          <a:pt x="132385" y="181846"/>
                          <a:pt x="146742" y="172275"/>
                        </a:cubicBezTo>
                        <a:cubicBezTo>
                          <a:pt x="165883" y="162704"/>
                          <a:pt x="165883" y="153133"/>
                          <a:pt x="156312" y="138777"/>
                        </a:cubicBezTo>
                        <a:cubicBezTo>
                          <a:pt x="151527" y="129206"/>
                          <a:pt x="137170" y="110065"/>
                          <a:pt x="141956" y="100494"/>
                        </a:cubicBezTo>
                        <a:cubicBezTo>
                          <a:pt x="146742" y="86137"/>
                          <a:pt x="161097" y="76567"/>
                          <a:pt x="175454" y="66996"/>
                        </a:cubicBezTo>
                        <a:cubicBezTo>
                          <a:pt x="208951" y="52640"/>
                          <a:pt x="242450" y="66996"/>
                          <a:pt x="261591" y="100494"/>
                        </a:cubicBezTo>
                        <a:cubicBezTo>
                          <a:pt x="271162" y="119635"/>
                          <a:pt x="280733" y="143562"/>
                          <a:pt x="280733" y="167490"/>
                        </a:cubicBezTo>
                        <a:cubicBezTo>
                          <a:pt x="285518" y="157919"/>
                          <a:pt x="290304" y="148348"/>
                          <a:pt x="290304" y="138777"/>
                        </a:cubicBezTo>
                        <a:cubicBezTo>
                          <a:pt x="290304" y="133992"/>
                          <a:pt x="290304" y="133992"/>
                          <a:pt x="290304" y="129206"/>
                        </a:cubicBezTo>
                        <a:cubicBezTo>
                          <a:pt x="290304" y="119635"/>
                          <a:pt x="285518" y="110065"/>
                          <a:pt x="280733" y="100494"/>
                        </a:cubicBezTo>
                        <a:close/>
                      </a:path>
                    </a:pathLst>
                  </a:custGeom>
                  <a:solidFill>
                    <a:srgbClr val="FBCA8F">
                      <a:alpha val="50000"/>
                    </a:srgbClr>
                  </a:solidFill>
                  <a:ln w="47824" cap="flat">
                    <a:noFill/>
                    <a:prstDash val="solid"/>
                    <a:miter/>
                  </a:ln>
                </p:spPr>
                <p:txBody>
                  <a:bodyPr rtlCol="0" anchor="ctr"/>
                  <a:lstStyle/>
                  <a:p>
                    <a:endParaRPr lang="en-US"/>
                  </a:p>
                </p:txBody>
              </p:sp>
              <p:sp>
                <p:nvSpPr>
                  <p:cNvPr id="283" name="Freeform: Shape 282">
                    <a:extLst>
                      <a:ext uri="{FF2B5EF4-FFF2-40B4-BE49-F238E27FC236}">
                        <a16:creationId xmlns:a16="http://schemas.microsoft.com/office/drawing/2014/main" xmlns="" id="{502DA106-A159-4664-A050-0E2356A3A0F6}"/>
                      </a:ext>
                    </a:extLst>
                  </p:cNvPr>
                  <p:cNvSpPr/>
                  <p:nvPr/>
                </p:nvSpPr>
                <p:spPr>
                  <a:xfrm>
                    <a:off x="10220718" y="7946837"/>
                    <a:ext cx="66995" cy="110064"/>
                  </a:xfrm>
                  <a:custGeom>
                    <a:avLst/>
                    <a:gdLst>
                      <a:gd name="connsiteX0" fmla="*/ 57425 w 66995"/>
                      <a:gd name="connsiteY0" fmla="*/ 66996 h 110064"/>
                      <a:gd name="connsiteX1" fmla="*/ 62211 w 66995"/>
                      <a:gd name="connsiteY1" fmla="*/ 0 h 110064"/>
                      <a:gd name="connsiteX2" fmla="*/ 62211 w 66995"/>
                      <a:gd name="connsiteY2" fmla="*/ 0 h 110064"/>
                      <a:gd name="connsiteX3" fmla="*/ 38283 w 66995"/>
                      <a:gd name="connsiteY3" fmla="*/ 28713 h 110064"/>
                      <a:gd name="connsiteX4" fmla="*/ 0 w 66995"/>
                      <a:gd name="connsiteY4" fmla="*/ 62211 h 110064"/>
                      <a:gd name="connsiteX5" fmla="*/ 28713 w 66995"/>
                      <a:gd name="connsiteY5" fmla="*/ 47854 h 110064"/>
                      <a:gd name="connsiteX6" fmla="*/ 66996 w 66995"/>
                      <a:gd name="connsiteY6" fmla="*/ 110065 h 110064"/>
                      <a:gd name="connsiteX7" fmla="*/ 62211 w 66995"/>
                      <a:gd name="connsiteY7" fmla="*/ 95708 h 110064"/>
                      <a:gd name="connsiteX8" fmla="*/ 57425 w 66995"/>
                      <a:gd name="connsiteY8" fmla="*/ 66996 h 110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995" h="110064">
                        <a:moveTo>
                          <a:pt x="57425" y="66996"/>
                        </a:moveTo>
                        <a:cubicBezTo>
                          <a:pt x="52640" y="43069"/>
                          <a:pt x="52640" y="19142"/>
                          <a:pt x="62211" y="0"/>
                        </a:cubicBezTo>
                        <a:cubicBezTo>
                          <a:pt x="62211" y="0"/>
                          <a:pt x="62211" y="0"/>
                          <a:pt x="62211" y="0"/>
                        </a:cubicBezTo>
                        <a:cubicBezTo>
                          <a:pt x="57425" y="9571"/>
                          <a:pt x="47854" y="19142"/>
                          <a:pt x="38283" y="28713"/>
                        </a:cubicBezTo>
                        <a:cubicBezTo>
                          <a:pt x="23927" y="38283"/>
                          <a:pt x="14356" y="52640"/>
                          <a:pt x="0" y="62211"/>
                        </a:cubicBezTo>
                        <a:cubicBezTo>
                          <a:pt x="9571" y="57425"/>
                          <a:pt x="19141" y="52640"/>
                          <a:pt x="28713" y="47854"/>
                        </a:cubicBezTo>
                        <a:cubicBezTo>
                          <a:pt x="43068" y="66996"/>
                          <a:pt x="52640" y="90923"/>
                          <a:pt x="66996" y="110065"/>
                        </a:cubicBezTo>
                        <a:cubicBezTo>
                          <a:pt x="66996" y="105279"/>
                          <a:pt x="66996" y="100494"/>
                          <a:pt x="62211" y="95708"/>
                        </a:cubicBezTo>
                        <a:cubicBezTo>
                          <a:pt x="62211" y="86138"/>
                          <a:pt x="57425" y="76567"/>
                          <a:pt x="57425" y="66996"/>
                        </a:cubicBezTo>
                        <a:close/>
                      </a:path>
                    </a:pathLst>
                  </a:custGeom>
                  <a:solidFill>
                    <a:srgbClr val="FBCA8F">
                      <a:alpha val="50000"/>
                    </a:srgbClr>
                  </a:solidFill>
                  <a:ln w="47824" cap="flat">
                    <a:noFill/>
                    <a:prstDash val="solid"/>
                    <a:miter/>
                  </a:ln>
                </p:spPr>
                <p:txBody>
                  <a:bodyPr rtlCol="0" anchor="ctr"/>
                  <a:lstStyle/>
                  <a:p>
                    <a:endParaRPr lang="en-US"/>
                  </a:p>
                </p:txBody>
              </p:sp>
              <p:sp>
                <p:nvSpPr>
                  <p:cNvPr id="284" name="Freeform: Shape 283">
                    <a:extLst>
                      <a:ext uri="{FF2B5EF4-FFF2-40B4-BE49-F238E27FC236}">
                        <a16:creationId xmlns:a16="http://schemas.microsoft.com/office/drawing/2014/main" xmlns="" id="{3AD8F488-BF50-49B0-B146-FD9B99929990}"/>
                      </a:ext>
                    </a:extLst>
                  </p:cNvPr>
                  <p:cNvSpPr/>
                  <p:nvPr/>
                </p:nvSpPr>
                <p:spPr>
                  <a:xfrm>
                    <a:off x="10359495" y="7827201"/>
                    <a:ext cx="124421" cy="160045"/>
                  </a:xfrm>
                  <a:custGeom>
                    <a:avLst/>
                    <a:gdLst>
                      <a:gd name="connsiteX0" fmla="*/ 124421 w 124421"/>
                      <a:gd name="connsiteY0" fmla="*/ 157919 h 160045"/>
                      <a:gd name="connsiteX1" fmla="*/ 28713 w 124421"/>
                      <a:gd name="connsiteY1" fmla="*/ 52640 h 160045"/>
                      <a:gd name="connsiteX2" fmla="*/ 28713 w 124421"/>
                      <a:gd name="connsiteY2" fmla="*/ 0 h 160045"/>
                      <a:gd name="connsiteX3" fmla="*/ 28713 w 124421"/>
                      <a:gd name="connsiteY3" fmla="*/ 0 h 160045"/>
                      <a:gd name="connsiteX4" fmla="*/ 0 w 124421"/>
                      <a:gd name="connsiteY4" fmla="*/ 86138 h 160045"/>
                      <a:gd name="connsiteX5" fmla="*/ 4786 w 124421"/>
                      <a:gd name="connsiteY5" fmla="*/ 90923 h 160045"/>
                      <a:gd name="connsiteX6" fmla="*/ 28713 w 124421"/>
                      <a:gd name="connsiteY6" fmla="*/ 57425 h 160045"/>
                      <a:gd name="connsiteX7" fmla="*/ 76567 w 124421"/>
                      <a:gd name="connsiteY7" fmla="*/ 114850 h 160045"/>
                      <a:gd name="connsiteX8" fmla="*/ 124421 w 124421"/>
                      <a:gd name="connsiteY8" fmla="*/ 157919 h 160045"/>
                      <a:gd name="connsiteX9" fmla="*/ 124421 w 124421"/>
                      <a:gd name="connsiteY9" fmla="*/ 157919 h 160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421" h="160045">
                        <a:moveTo>
                          <a:pt x="124421" y="157919"/>
                        </a:moveTo>
                        <a:cubicBezTo>
                          <a:pt x="86138" y="129206"/>
                          <a:pt x="66996" y="81352"/>
                          <a:pt x="28713" y="52640"/>
                        </a:cubicBezTo>
                        <a:cubicBezTo>
                          <a:pt x="33499" y="33498"/>
                          <a:pt x="38283" y="14356"/>
                          <a:pt x="28713" y="0"/>
                        </a:cubicBezTo>
                        <a:cubicBezTo>
                          <a:pt x="28713" y="0"/>
                          <a:pt x="23927" y="0"/>
                          <a:pt x="28713" y="0"/>
                        </a:cubicBezTo>
                        <a:cubicBezTo>
                          <a:pt x="28713" y="33498"/>
                          <a:pt x="19142" y="62211"/>
                          <a:pt x="0" y="86138"/>
                        </a:cubicBezTo>
                        <a:cubicBezTo>
                          <a:pt x="0" y="86138"/>
                          <a:pt x="0" y="90923"/>
                          <a:pt x="4786" y="90923"/>
                        </a:cubicBezTo>
                        <a:cubicBezTo>
                          <a:pt x="14356" y="81352"/>
                          <a:pt x="23927" y="71781"/>
                          <a:pt x="28713" y="57425"/>
                        </a:cubicBezTo>
                        <a:cubicBezTo>
                          <a:pt x="43069" y="76567"/>
                          <a:pt x="62211" y="95708"/>
                          <a:pt x="76567" y="114850"/>
                        </a:cubicBezTo>
                        <a:cubicBezTo>
                          <a:pt x="86138" y="129206"/>
                          <a:pt x="100494" y="153133"/>
                          <a:pt x="124421" y="157919"/>
                        </a:cubicBezTo>
                        <a:cubicBezTo>
                          <a:pt x="124421" y="162704"/>
                          <a:pt x="124421" y="157919"/>
                          <a:pt x="124421" y="157919"/>
                        </a:cubicBezTo>
                        <a:close/>
                      </a:path>
                    </a:pathLst>
                  </a:custGeom>
                  <a:solidFill>
                    <a:srgbClr val="D97E31"/>
                  </a:solidFill>
                  <a:ln w="47824" cap="flat">
                    <a:noFill/>
                    <a:prstDash val="solid"/>
                    <a:miter/>
                  </a:ln>
                </p:spPr>
                <p:txBody>
                  <a:bodyPr rtlCol="0" anchor="ctr"/>
                  <a:lstStyle/>
                  <a:p>
                    <a:endParaRPr lang="en-US"/>
                  </a:p>
                </p:txBody>
              </p:sp>
              <p:sp>
                <p:nvSpPr>
                  <p:cNvPr id="285" name="Freeform: Shape 284">
                    <a:extLst>
                      <a:ext uri="{FF2B5EF4-FFF2-40B4-BE49-F238E27FC236}">
                        <a16:creationId xmlns:a16="http://schemas.microsoft.com/office/drawing/2014/main" xmlns="" id="{2C4E0F8B-133A-4EED-99FD-B0545B4CA56D}"/>
                      </a:ext>
                    </a:extLst>
                  </p:cNvPr>
                  <p:cNvSpPr/>
                  <p:nvPr/>
                </p:nvSpPr>
                <p:spPr>
                  <a:xfrm>
                    <a:off x="10201577" y="7946837"/>
                    <a:ext cx="78693" cy="66995"/>
                  </a:xfrm>
                  <a:custGeom>
                    <a:avLst/>
                    <a:gdLst>
                      <a:gd name="connsiteX0" fmla="*/ 76566 w 78693"/>
                      <a:gd name="connsiteY0" fmla="*/ 0 h 66995"/>
                      <a:gd name="connsiteX1" fmla="*/ 43068 w 78693"/>
                      <a:gd name="connsiteY1" fmla="*/ 38283 h 66995"/>
                      <a:gd name="connsiteX2" fmla="*/ 0 w 78693"/>
                      <a:gd name="connsiteY2" fmla="*/ 62211 h 66995"/>
                      <a:gd name="connsiteX3" fmla="*/ 0 w 78693"/>
                      <a:gd name="connsiteY3" fmla="*/ 66996 h 66995"/>
                      <a:gd name="connsiteX4" fmla="*/ 47854 w 78693"/>
                      <a:gd name="connsiteY4" fmla="*/ 47854 h 66995"/>
                      <a:gd name="connsiteX5" fmla="*/ 76566 w 78693"/>
                      <a:gd name="connsiteY5" fmla="*/ 0 h 66995"/>
                      <a:gd name="connsiteX6" fmla="*/ 76566 w 78693"/>
                      <a:gd name="connsiteY6" fmla="*/ 0 h 66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693" h="66995">
                        <a:moveTo>
                          <a:pt x="76566" y="0"/>
                        </a:moveTo>
                        <a:cubicBezTo>
                          <a:pt x="66996" y="14356"/>
                          <a:pt x="57425" y="28713"/>
                          <a:pt x="43068" y="38283"/>
                        </a:cubicBezTo>
                        <a:cubicBezTo>
                          <a:pt x="28712" y="47854"/>
                          <a:pt x="14356" y="52640"/>
                          <a:pt x="0" y="62211"/>
                        </a:cubicBezTo>
                        <a:cubicBezTo>
                          <a:pt x="0" y="62211"/>
                          <a:pt x="0" y="66996"/>
                          <a:pt x="0" y="66996"/>
                        </a:cubicBezTo>
                        <a:cubicBezTo>
                          <a:pt x="19141" y="66996"/>
                          <a:pt x="33498" y="57425"/>
                          <a:pt x="47854" y="47854"/>
                        </a:cubicBezTo>
                        <a:cubicBezTo>
                          <a:pt x="62210" y="33498"/>
                          <a:pt x="76566" y="19142"/>
                          <a:pt x="76566" y="0"/>
                        </a:cubicBezTo>
                        <a:cubicBezTo>
                          <a:pt x="81352" y="0"/>
                          <a:pt x="76566" y="0"/>
                          <a:pt x="76566" y="0"/>
                        </a:cubicBezTo>
                        <a:close/>
                      </a:path>
                    </a:pathLst>
                  </a:custGeom>
                  <a:solidFill>
                    <a:srgbClr val="D97E31"/>
                  </a:solidFill>
                  <a:ln w="47824" cap="flat">
                    <a:noFill/>
                    <a:prstDash val="solid"/>
                    <a:miter/>
                  </a:ln>
                </p:spPr>
                <p:txBody>
                  <a:bodyPr rtlCol="0" anchor="ctr"/>
                  <a:lstStyle/>
                  <a:p>
                    <a:endParaRPr lang="en-US"/>
                  </a:p>
                </p:txBody>
              </p:sp>
              <p:sp>
                <p:nvSpPr>
                  <p:cNvPr id="286" name="Freeform: Shape 285">
                    <a:extLst>
                      <a:ext uri="{FF2B5EF4-FFF2-40B4-BE49-F238E27FC236}">
                        <a16:creationId xmlns:a16="http://schemas.microsoft.com/office/drawing/2014/main" xmlns="" id="{12B9F03E-6E20-432B-920E-53DFE23DDFC7}"/>
                      </a:ext>
                    </a:extLst>
                  </p:cNvPr>
                  <p:cNvSpPr/>
                  <p:nvPr/>
                </p:nvSpPr>
                <p:spPr>
                  <a:xfrm>
                    <a:off x="10239860" y="7626000"/>
                    <a:ext cx="71781" cy="287339"/>
                  </a:xfrm>
                  <a:custGeom>
                    <a:avLst/>
                    <a:gdLst>
                      <a:gd name="connsiteX0" fmla="*/ 71781 w 71781"/>
                      <a:gd name="connsiteY0" fmla="*/ 214 h 287339"/>
                      <a:gd name="connsiteX1" fmla="*/ 9571 w 71781"/>
                      <a:gd name="connsiteY1" fmla="*/ 110279 h 287339"/>
                      <a:gd name="connsiteX2" fmla="*/ 9571 w 71781"/>
                      <a:gd name="connsiteY2" fmla="*/ 177275 h 287339"/>
                      <a:gd name="connsiteX3" fmla="*/ 0 w 71781"/>
                      <a:gd name="connsiteY3" fmla="*/ 215558 h 287339"/>
                      <a:gd name="connsiteX4" fmla="*/ 28713 w 71781"/>
                      <a:gd name="connsiteY4" fmla="*/ 287339 h 287339"/>
                      <a:gd name="connsiteX5" fmla="*/ 33499 w 71781"/>
                      <a:gd name="connsiteY5" fmla="*/ 282554 h 287339"/>
                      <a:gd name="connsiteX6" fmla="*/ 14356 w 71781"/>
                      <a:gd name="connsiteY6" fmla="*/ 210772 h 287339"/>
                      <a:gd name="connsiteX7" fmla="*/ 28713 w 71781"/>
                      <a:gd name="connsiteY7" fmla="*/ 143777 h 287339"/>
                      <a:gd name="connsiteX8" fmla="*/ 71781 w 71781"/>
                      <a:gd name="connsiteY8" fmla="*/ 214 h 287339"/>
                      <a:gd name="connsiteX9" fmla="*/ 71781 w 71781"/>
                      <a:gd name="connsiteY9" fmla="*/ 214 h 287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781" h="287339">
                        <a:moveTo>
                          <a:pt x="71781" y="214"/>
                        </a:moveTo>
                        <a:cubicBezTo>
                          <a:pt x="14356" y="-4571"/>
                          <a:pt x="4786" y="71996"/>
                          <a:pt x="9571" y="110279"/>
                        </a:cubicBezTo>
                        <a:cubicBezTo>
                          <a:pt x="9571" y="134206"/>
                          <a:pt x="19142" y="153347"/>
                          <a:pt x="9571" y="177275"/>
                        </a:cubicBezTo>
                        <a:cubicBezTo>
                          <a:pt x="4786" y="191631"/>
                          <a:pt x="0" y="201202"/>
                          <a:pt x="0" y="215558"/>
                        </a:cubicBezTo>
                        <a:cubicBezTo>
                          <a:pt x="0" y="239485"/>
                          <a:pt x="9571" y="268198"/>
                          <a:pt x="28713" y="287339"/>
                        </a:cubicBezTo>
                        <a:cubicBezTo>
                          <a:pt x="28713" y="287339"/>
                          <a:pt x="33499" y="287339"/>
                          <a:pt x="33499" y="282554"/>
                        </a:cubicBezTo>
                        <a:cubicBezTo>
                          <a:pt x="19142" y="263412"/>
                          <a:pt x="14356" y="239485"/>
                          <a:pt x="14356" y="210772"/>
                        </a:cubicBezTo>
                        <a:cubicBezTo>
                          <a:pt x="14356" y="186845"/>
                          <a:pt x="38283" y="167704"/>
                          <a:pt x="28713" y="143777"/>
                        </a:cubicBezTo>
                        <a:cubicBezTo>
                          <a:pt x="9571" y="86352"/>
                          <a:pt x="9571" y="19356"/>
                          <a:pt x="71781" y="214"/>
                        </a:cubicBezTo>
                        <a:cubicBezTo>
                          <a:pt x="71781" y="214"/>
                          <a:pt x="71781" y="214"/>
                          <a:pt x="71781" y="214"/>
                        </a:cubicBezTo>
                        <a:close/>
                      </a:path>
                    </a:pathLst>
                  </a:custGeom>
                  <a:solidFill>
                    <a:srgbClr val="D97E31"/>
                  </a:solidFill>
                  <a:ln w="47824" cap="flat">
                    <a:noFill/>
                    <a:prstDash val="solid"/>
                    <a:miter/>
                  </a:ln>
                </p:spPr>
                <p:txBody>
                  <a:bodyPr rtlCol="0" anchor="ctr"/>
                  <a:lstStyle/>
                  <a:p>
                    <a:endParaRPr lang="en-US"/>
                  </a:p>
                </p:txBody>
              </p:sp>
              <p:sp>
                <p:nvSpPr>
                  <p:cNvPr id="287" name="Freeform: Shape 286">
                    <a:extLst>
                      <a:ext uri="{FF2B5EF4-FFF2-40B4-BE49-F238E27FC236}">
                        <a16:creationId xmlns:a16="http://schemas.microsoft.com/office/drawing/2014/main" xmlns="" id="{3B0FF493-B1AE-44BF-8260-17AC57007CE6}"/>
                      </a:ext>
                    </a:extLst>
                  </p:cNvPr>
                  <p:cNvSpPr/>
                  <p:nvPr/>
                </p:nvSpPr>
                <p:spPr>
                  <a:xfrm>
                    <a:off x="9991018" y="7650141"/>
                    <a:ext cx="248841" cy="277790"/>
                  </a:xfrm>
                  <a:custGeom>
                    <a:avLst/>
                    <a:gdLst>
                      <a:gd name="connsiteX0" fmla="*/ 239271 w 248841"/>
                      <a:gd name="connsiteY0" fmla="*/ 105279 h 277790"/>
                      <a:gd name="connsiteX1" fmla="*/ 234486 w 248841"/>
                      <a:gd name="connsiteY1" fmla="*/ 71781 h 277790"/>
                      <a:gd name="connsiteX2" fmla="*/ 248842 w 248841"/>
                      <a:gd name="connsiteY2" fmla="*/ 14356 h 277790"/>
                      <a:gd name="connsiteX3" fmla="*/ 244057 w 248841"/>
                      <a:gd name="connsiteY3" fmla="*/ 9571 h 277790"/>
                      <a:gd name="connsiteX4" fmla="*/ 229700 w 248841"/>
                      <a:gd name="connsiteY4" fmla="*/ 33498 h 277790"/>
                      <a:gd name="connsiteX5" fmla="*/ 224914 w 248841"/>
                      <a:gd name="connsiteY5" fmla="*/ 0 h 277790"/>
                      <a:gd name="connsiteX6" fmla="*/ 220130 w 248841"/>
                      <a:gd name="connsiteY6" fmla="*/ 0 h 277790"/>
                      <a:gd name="connsiteX7" fmla="*/ 220130 w 248841"/>
                      <a:gd name="connsiteY7" fmla="*/ 57425 h 277790"/>
                      <a:gd name="connsiteX8" fmla="*/ 220130 w 248841"/>
                      <a:gd name="connsiteY8" fmla="*/ 66996 h 277790"/>
                      <a:gd name="connsiteX9" fmla="*/ 234486 w 248841"/>
                      <a:gd name="connsiteY9" fmla="*/ 177060 h 277790"/>
                      <a:gd name="connsiteX10" fmla="*/ 186632 w 248841"/>
                      <a:gd name="connsiteY10" fmla="*/ 186631 h 277790"/>
                      <a:gd name="connsiteX11" fmla="*/ 172275 w 248841"/>
                      <a:gd name="connsiteY11" fmla="*/ 167490 h 277790"/>
                      <a:gd name="connsiteX12" fmla="*/ 148348 w 248841"/>
                      <a:gd name="connsiteY12" fmla="*/ 114850 h 277790"/>
                      <a:gd name="connsiteX13" fmla="*/ 129206 w 248841"/>
                      <a:gd name="connsiteY13" fmla="*/ 0 h 277790"/>
                      <a:gd name="connsiteX14" fmla="*/ 124421 w 248841"/>
                      <a:gd name="connsiteY14" fmla="*/ 0 h 277790"/>
                      <a:gd name="connsiteX15" fmla="*/ 143563 w 248841"/>
                      <a:gd name="connsiteY15" fmla="*/ 124421 h 277790"/>
                      <a:gd name="connsiteX16" fmla="*/ 200987 w 248841"/>
                      <a:gd name="connsiteY16" fmla="*/ 200987 h 277790"/>
                      <a:gd name="connsiteX17" fmla="*/ 138778 w 248841"/>
                      <a:gd name="connsiteY17" fmla="*/ 215344 h 277790"/>
                      <a:gd name="connsiteX18" fmla="*/ 95708 w 248841"/>
                      <a:gd name="connsiteY18" fmla="*/ 177060 h 277790"/>
                      <a:gd name="connsiteX19" fmla="*/ 47854 w 248841"/>
                      <a:gd name="connsiteY19" fmla="*/ 81352 h 277790"/>
                      <a:gd name="connsiteX20" fmla="*/ 47854 w 248841"/>
                      <a:gd name="connsiteY20" fmla="*/ 81352 h 277790"/>
                      <a:gd name="connsiteX21" fmla="*/ 62211 w 248841"/>
                      <a:gd name="connsiteY21" fmla="*/ 143562 h 277790"/>
                      <a:gd name="connsiteX22" fmla="*/ 119635 w 248841"/>
                      <a:gd name="connsiteY22" fmla="*/ 215344 h 277790"/>
                      <a:gd name="connsiteX23" fmla="*/ 148348 w 248841"/>
                      <a:gd name="connsiteY23" fmla="*/ 229700 h 277790"/>
                      <a:gd name="connsiteX24" fmla="*/ 148348 w 248841"/>
                      <a:gd name="connsiteY24" fmla="*/ 229700 h 277790"/>
                      <a:gd name="connsiteX25" fmla="*/ 95708 w 248841"/>
                      <a:gd name="connsiteY25" fmla="*/ 244056 h 277790"/>
                      <a:gd name="connsiteX26" fmla="*/ 57425 w 248841"/>
                      <a:gd name="connsiteY26" fmla="*/ 220129 h 277790"/>
                      <a:gd name="connsiteX27" fmla="*/ 19142 w 248841"/>
                      <a:gd name="connsiteY27" fmla="*/ 153133 h 277790"/>
                      <a:gd name="connsiteX28" fmla="*/ 19142 w 248841"/>
                      <a:gd name="connsiteY28" fmla="*/ 153133 h 277790"/>
                      <a:gd name="connsiteX29" fmla="*/ 23927 w 248841"/>
                      <a:gd name="connsiteY29" fmla="*/ 167490 h 277790"/>
                      <a:gd name="connsiteX30" fmla="*/ 0 w 248841"/>
                      <a:gd name="connsiteY30" fmla="*/ 186631 h 277790"/>
                      <a:gd name="connsiteX31" fmla="*/ 28713 w 248841"/>
                      <a:gd name="connsiteY31" fmla="*/ 248841 h 277790"/>
                      <a:gd name="connsiteX32" fmla="*/ 119635 w 248841"/>
                      <a:gd name="connsiteY32" fmla="*/ 258412 h 277790"/>
                      <a:gd name="connsiteX33" fmla="*/ 119635 w 248841"/>
                      <a:gd name="connsiteY33" fmla="*/ 258412 h 277790"/>
                      <a:gd name="connsiteX34" fmla="*/ 162705 w 248841"/>
                      <a:gd name="connsiteY34" fmla="*/ 229700 h 277790"/>
                      <a:gd name="connsiteX35" fmla="*/ 210559 w 248841"/>
                      <a:gd name="connsiteY35" fmla="*/ 200987 h 277790"/>
                      <a:gd name="connsiteX36" fmla="*/ 244057 w 248841"/>
                      <a:gd name="connsiteY36" fmla="*/ 162704 h 277790"/>
                      <a:gd name="connsiteX37" fmla="*/ 239271 w 248841"/>
                      <a:gd name="connsiteY37" fmla="*/ 105279 h 277790"/>
                      <a:gd name="connsiteX38" fmla="*/ 23927 w 248841"/>
                      <a:gd name="connsiteY38" fmla="*/ 181846 h 277790"/>
                      <a:gd name="connsiteX39" fmla="*/ 90923 w 248841"/>
                      <a:gd name="connsiteY39" fmla="*/ 258412 h 277790"/>
                      <a:gd name="connsiteX40" fmla="*/ 110065 w 248841"/>
                      <a:gd name="connsiteY40" fmla="*/ 263198 h 277790"/>
                      <a:gd name="connsiteX41" fmla="*/ 23927 w 248841"/>
                      <a:gd name="connsiteY41" fmla="*/ 181846 h 277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48841" h="277790">
                        <a:moveTo>
                          <a:pt x="239271" y="105279"/>
                        </a:moveTo>
                        <a:cubicBezTo>
                          <a:pt x="239271" y="95708"/>
                          <a:pt x="234486" y="81352"/>
                          <a:pt x="234486" y="71781"/>
                        </a:cubicBezTo>
                        <a:cubicBezTo>
                          <a:pt x="229700" y="47854"/>
                          <a:pt x="234486" y="33498"/>
                          <a:pt x="248842" y="14356"/>
                        </a:cubicBezTo>
                        <a:cubicBezTo>
                          <a:pt x="248842" y="9571"/>
                          <a:pt x="248842" y="9571"/>
                          <a:pt x="244057" y="9571"/>
                        </a:cubicBezTo>
                        <a:cubicBezTo>
                          <a:pt x="234486" y="14356"/>
                          <a:pt x="229700" y="23927"/>
                          <a:pt x="229700" y="33498"/>
                        </a:cubicBezTo>
                        <a:cubicBezTo>
                          <a:pt x="229700" y="23927"/>
                          <a:pt x="229700" y="14356"/>
                          <a:pt x="224914" y="0"/>
                        </a:cubicBezTo>
                        <a:cubicBezTo>
                          <a:pt x="224914" y="0"/>
                          <a:pt x="220130" y="0"/>
                          <a:pt x="220130" y="0"/>
                        </a:cubicBezTo>
                        <a:cubicBezTo>
                          <a:pt x="220130" y="19142"/>
                          <a:pt x="215344" y="38283"/>
                          <a:pt x="220130" y="57425"/>
                        </a:cubicBezTo>
                        <a:cubicBezTo>
                          <a:pt x="220130" y="62210"/>
                          <a:pt x="220130" y="62210"/>
                          <a:pt x="220130" y="66996"/>
                        </a:cubicBezTo>
                        <a:cubicBezTo>
                          <a:pt x="224914" y="105279"/>
                          <a:pt x="239271" y="138777"/>
                          <a:pt x="234486" y="177060"/>
                        </a:cubicBezTo>
                        <a:cubicBezTo>
                          <a:pt x="229700" y="200987"/>
                          <a:pt x="205773" y="200987"/>
                          <a:pt x="186632" y="186631"/>
                        </a:cubicBezTo>
                        <a:cubicBezTo>
                          <a:pt x="181846" y="181846"/>
                          <a:pt x="177060" y="172275"/>
                          <a:pt x="172275" y="167490"/>
                        </a:cubicBezTo>
                        <a:cubicBezTo>
                          <a:pt x="162705" y="153133"/>
                          <a:pt x="153133" y="133992"/>
                          <a:pt x="148348" y="114850"/>
                        </a:cubicBezTo>
                        <a:cubicBezTo>
                          <a:pt x="133992" y="76567"/>
                          <a:pt x="129206" y="38283"/>
                          <a:pt x="129206" y="0"/>
                        </a:cubicBezTo>
                        <a:cubicBezTo>
                          <a:pt x="129206" y="0"/>
                          <a:pt x="124421" y="0"/>
                          <a:pt x="124421" y="0"/>
                        </a:cubicBezTo>
                        <a:cubicBezTo>
                          <a:pt x="124421" y="43069"/>
                          <a:pt x="129206" y="81352"/>
                          <a:pt x="143563" y="124421"/>
                        </a:cubicBezTo>
                        <a:cubicBezTo>
                          <a:pt x="153133" y="148348"/>
                          <a:pt x="172275" y="196202"/>
                          <a:pt x="200987" y="200987"/>
                        </a:cubicBezTo>
                        <a:cubicBezTo>
                          <a:pt x="200987" y="234485"/>
                          <a:pt x="157919" y="220129"/>
                          <a:pt x="138778" y="215344"/>
                        </a:cubicBezTo>
                        <a:cubicBezTo>
                          <a:pt x="119635" y="205773"/>
                          <a:pt x="105279" y="191417"/>
                          <a:pt x="95708" y="177060"/>
                        </a:cubicBezTo>
                        <a:cubicBezTo>
                          <a:pt x="76567" y="153133"/>
                          <a:pt x="52640" y="114850"/>
                          <a:pt x="47854" y="81352"/>
                        </a:cubicBezTo>
                        <a:cubicBezTo>
                          <a:pt x="47854" y="81352"/>
                          <a:pt x="47854" y="81352"/>
                          <a:pt x="47854" y="81352"/>
                        </a:cubicBezTo>
                        <a:cubicBezTo>
                          <a:pt x="43069" y="105279"/>
                          <a:pt x="52640" y="124421"/>
                          <a:pt x="62211" y="143562"/>
                        </a:cubicBezTo>
                        <a:cubicBezTo>
                          <a:pt x="76567" y="172275"/>
                          <a:pt x="95708" y="196202"/>
                          <a:pt x="119635" y="215344"/>
                        </a:cubicBezTo>
                        <a:cubicBezTo>
                          <a:pt x="129206" y="220129"/>
                          <a:pt x="138778" y="224914"/>
                          <a:pt x="148348" y="229700"/>
                        </a:cubicBezTo>
                        <a:cubicBezTo>
                          <a:pt x="148348" y="229700"/>
                          <a:pt x="148348" y="229700"/>
                          <a:pt x="148348" y="229700"/>
                        </a:cubicBezTo>
                        <a:cubicBezTo>
                          <a:pt x="153133" y="258412"/>
                          <a:pt x="105279" y="248841"/>
                          <a:pt x="95708" y="244056"/>
                        </a:cubicBezTo>
                        <a:cubicBezTo>
                          <a:pt x="81352" y="239271"/>
                          <a:pt x="71781" y="229700"/>
                          <a:pt x="57425" y="220129"/>
                        </a:cubicBezTo>
                        <a:cubicBezTo>
                          <a:pt x="38283" y="200987"/>
                          <a:pt x="28713" y="177060"/>
                          <a:pt x="19142" y="153133"/>
                        </a:cubicBezTo>
                        <a:cubicBezTo>
                          <a:pt x="19142" y="153133"/>
                          <a:pt x="19142" y="153133"/>
                          <a:pt x="19142" y="153133"/>
                        </a:cubicBezTo>
                        <a:cubicBezTo>
                          <a:pt x="19142" y="157919"/>
                          <a:pt x="19142" y="162704"/>
                          <a:pt x="23927" y="167490"/>
                        </a:cubicBezTo>
                        <a:cubicBezTo>
                          <a:pt x="14356" y="167490"/>
                          <a:pt x="0" y="172275"/>
                          <a:pt x="0" y="186631"/>
                        </a:cubicBezTo>
                        <a:cubicBezTo>
                          <a:pt x="0" y="210558"/>
                          <a:pt x="14356" y="234485"/>
                          <a:pt x="28713" y="248841"/>
                        </a:cubicBezTo>
                        <a:cubicBezTo>
                          <a:pt x="47854" y="277554"/>
                          <a:pt x="100494" y="291910"/>
                          <a:pt x="119635" y="258412"/>
                        </a:cubicBezTo>
                        <a:cubicBezTo>
                          <a:pt x="119635" y="258412"/>
                          <a:pt x="119635" y="258412"/>
                          <a:pt x="119635" y="258412"/>
                        </a:cubicBezTo>
                        <a:cubicBezTo>
                          <a:pt x="143563" y="258412"/>
                          <a:pt x="162705" y="253627"/>
                          <a:pt x="162705" y="229700"/>
                        </a:cubicBezTo>
                        <a:cubicBezTo>
                          <a:pt x="186632" y="234485"/>
                          <a:pt x="205773" y="224914"/>
                          <a:pt x="210559" y="200987"/>
                        </a:cubicBezTo>
                        <a:cubicBezTo>
                          <a:pt x="229700" y="200987"/>
                          <a:pt x="244057" y="181846"/>
                          <a:pt x="244057" y="162704"/>
                        </a:cubicBezTo>
                        <a:cubicBezTo>
                          <a:pt x="244057" y="148348"/>
                          <a:pt x="244057" y="124421"/>
                          <a:pt x="239271" y="105279"/>
                        </a:cubicBezTo>
                        <a:close/>
                        <a:moveTo>
                          <a:pt x="23927" y="181846"/>
                        </a:moveTo>
                        <a:cubicBezTo>
                          <a:pt x="33498" y="215344"/>
                          <a:pt x="57425" y="244056"/>
                          <a:pt x="90923" y="258412"/>
                        </a:cubicBezTo>
                        <a:cubicBezTo>
                          <a:pt x="95708" y="258412"/>
                          <a:pt x="100494" y="263198"/>
                          <a:pt x="110065" y="263198"/>
                        </a:cubicBezTo>
                        <a:cubicBezTo>
                          <a:pt x="71781" y="315837"/>
                          <a:pt x="-23927" y="205773"/>
                          <a:pt x="23927" y="181846"/>
                        </a:cubicBezTo>
                        <a:close/>
                      </a:path>
                    </a:pathLst>
                  </a:custGeom>
                  <a:solidFill>
                    <a:srgbClr val="D97E31"/>
                  </a:solidFill>
                  <a:ln w="47824" cap="flat">
                    <a:noFill/>
                    <a:prstDash val="solid"/>
                    <a:miter/>
                  </a:ln>
                </p:spPr>
                <p:txBody>
                  <a:bodyPr rtlCol="0" anchor="ctr"/>
                  <a:lstStyle/>
                  <a:p>
                    <a:endParaRPr lang="en-US"/>
                  </a:p>
                </p:txBody>
              </p:sp>
              <p:sp>
                <p:nvSpPr>
                  <p:cNvPr id="288" name="Freeform: Shape 287">
                    <a:extLst>
                      <a:ext uri="{FF2B5EF4-FFF2-40B4-BE49-F238E27FC236}">
                        <a16:creationId xmlns:a16="http://schemas.microsoft.com/office/drawing/2014/main" xmlns="" id="{7C670029-EB99-40D6-AD80-C22856601EFC}"/>
                      </a:ext>
                    </a:extLst>
                  </p:cNvPr>
                  <p:cNvSpPr/>
                  <p:nvPr/>
                </p:nvSpPr>
                <p:spPr>
                  <a:xfrm>
                    <a:off x="10004914" y="7619548"/>
                    <a:ext cx="268444" cy="365571"/>
                  </a:xfrm>
                  <a:custGeom>
                    <a:avLst/>
                    <a:gdLst>
                      <a:gd name="connsiteX0" fmla="*/ 268445 w 268444"/>
                      <a:gd name="connsiteY0" fmla="*/ 30592 h 365571"/>
                      <a:gd name="connsiteX1" fmla="*/ 268445 w 268444"/>
                      <a:gd name="connsiteY1" fmla="*/ 30592 h 365571"/>
                      <a:gd name="connsiteX2" fmla="*/ 268445 w 268444"/>
                      <a:gd name="connsiteY2" fmla="*/ 30592 h 365571"/>
                      <a:gd name="connsiteX3" fmla="*/ 258873 w 268444"/>
                      <a:gd name="connsiteY3" fmla="*/ 21022 h 365571"/>
                      <a:gd name="connsiteX4" fmla="*/ 187092 w 268444"/>
                      <a:gd name="connsiteY4" fmla="*/ 16236 h 365571"/>
                      <a:gd name="connsiteX5" fmla="*/ 211019 w 268444"/>
                      <a:gd name="connsiteY5" fmla="*/ 164584 h 365571"/>
                      <a:gd name="connsiteX6" fmla="*/ 196664 w 268444"/>
                      <a:gd name="connsiteY6" fmla="*/ 231580 h 365571"/>
                      <a:gd name="connsiteX7" fmla="*/ 167951 w 268444"/>
                      <a:gd name="connsiteY7" fmla="*/ 217224 h 365571"/>
                      <a:gd name="connsiteX8" fmla="*/ 153594 w 268444"/>
                      <a:gd name="connsiteY8" fmla="*/ 202867 h 365571"/>
                      <a:gd name="connsiteX9" fmla="*/ 124882 w 268444"/>
                      <a:gd name="connsiteY9" fmla="*/ 131086 h 365571"/>
                      <a:gd name="connsiteX10" fmla="*/ 110526 w 268444"/>
                      <a:gd name="connsiteY10" fmla="*/ 64090 h 365571"/>
                      <a:gd name="connsiteX11" fmla="*/ 100955 w 268444"/>
                      <a:gd name="connsiteY11" fmla="*/ 64090 h 365571"/>
                      <a:gd name="connsiteX12" fmla="*/ 105740 w 268444"/>
                      <a:gd name="connsiteY12" fmla="*/ 169369 h 365571"/>
                      <a:gd name="connsiteX13" fmla="*/ 139238 w 268444"/>
                      <a:gd name="connsiteY13" fmla="*/ 222009 h 365571"/>
                      <a:gd name="connsiteX14" fmla="*/ 158380 w 268444"/>
                      <a:gd name="connsiteY14" fmla="*/ 255507 h 365571"/>
                      <a:gd name="connsiteX15" fmla="*/ 110526 w 268444"/>
                      <a:gd name="connsiteY15" fmla="*/ 255507 h 365571"/>
                      <a:gd name="connsiteX16" fmla="*/ 100955 w 268444"/>
                      <a:gd name="connsiteY16" fmla="*/ 245936 h 365571"/>
                      <a:gd name="connsiteX17" fmla="*/ 96169 w 268444"/>
                      <a:gd name="connsiteY17" fmla="*/ 245936 h 365571"/>
                      <a:gd name="connsiteX18" fmla="*/ 91384 w 268444"/>
                      <a:gd name="connsiteY18" fmla="*/ 245936 h 365571"/>
                      <a:gd name="connsiteX19" fmla="*/ 62672 w 268444"/>
                      <a:gd name="connsiteY19" fmla="*/ 222009 h 365571"/>
                      <a:gd name="connsiteX20" fmla="*/ 29174 w 268444"/>
                      <a:gd name="connsiteY20" fmla="*/ 155013 h 365571"/>
                      <a:gd name="connsiteX21" fmla="*/ 19602 w 268444"/>
                      <a:gd name="connsiteY21" fmla="*/ 159799 h 365571"/>
                      <a:gd name="connsiteX22" fmla="*/ 48315 w 268444"/>
                      <a:gd name="connsiteY22" fmla="*/ 236365 h 365571"/>
                      <a:gd name="connsiteX23" fmla="*/ 81813 w 268444"/>
                      <a:gd name="connsiteY23" fmla="*/ 274649 h 365571"/>
                      <a:gd name="connsiteX24" fmla="*/ 96169 w 268444"/>
                      <a:gd name="connsiteY24" fmla="*/ 293790 h 365571"/>
                      <a:gd name="connsiteX25" fmla="*/ 62672 w 268444"/>
                      <a:gd name="connsiteY25" fmla="*/ 298576 h 365571"/>
                      <a:gd name="connsiteX26" fmla="*/ 10032 w 268444"/>
                      <a:gd name="connsiteY26" fmla="*/ 245936 h 365571"/>
                      <a:gd name="connsiteX27" fmla="*/ 10032 w 268444"/>
                      <a:gd name="connsiteY27" fmla="*/ 241151 h 365571"/>
                      <a:gd name="connsiteX28" fmla="*/ 5247 w 268444"/>
                      <a:gd name="connsiteY28" fmla="*/ 226794 h 365571"/>
                      <a:gd name="connsiteX29" fmla="*/ 461 w 268444"/>
                      <a:gd name="connsiteY29" fmla="*/ 226794 h 365571"/>
                      <a:gd name="connsiteX30" fmla="*/ 53101 w 268444"/>
                      <a:gd name="connsiteY30" fmla="*/ 303361 h 365571"/>
                      <a:gd name="connsiteX31" fmla="*/ 72242 w 268444"/>
                      <a:gd name="connsiteY31" fmla="*/ 332074 h 365571"/>
                      <a:gd name="connsiteX32" fmla="*/ 72242 w 268444"/>
                      <a:gd name="connsiteY32" fmla="*/ 336859 h 365571"/>
                      <a:gd name="connsiteX33" fmla="*/ 86599 w 268444"/>
                      <a:gd name="connsiteY33" fmla="*/ 332074 h 365571"/>
                      <a:gd name="connsiteX34" fmla="*/ 100955 w 268444"/>
                      <a:gd name="connsiteY34" fmla="*/ 365572 h 365571"/>
                      <a:gd name="connsiteX35" fmla="*/ 100955 w 268444"/>
                      <a:gd name="connsiteY35" fmla="*/ 365572 h 365571"/>
                      <a:gd name="connsiteX36" fmla="*/ 115311 w 268444"/>
                      <a:gd name="connsiteY36" fmla="*/ 346430 h 365571"/>
                      <a:gd name="connsiteX37" fmla="*/ 129667 w 268444"/>
                      <a:gd name="connsiteY37" fmla="*/ 346430 h 365571"/>
                      <a:gd name="connsiteX38" fmla="*/ 153594 w 268444"/>
                      <a:gd name="connsiteY38" fmla="*/ 327288 h 365571"/>
                      <a:gd name="connsiteX39" fmla="*/ 177521 w 268444"/>
                      <a:gd name="connsiteY39" fmla="*/ 317717 h 365571"/>
                      <a:gd name="connsiteX40" fmla="*/ 211019 w 268444"/>
                      <a:gd name="connsiteY40" fmla="*/ 284219 h 365571"/>
                      <a:gd name="connsiteX41" fmla="*/ 234946 w 268444"/>
                      <a:gd name="connsiteY41" fmla="*/ 265078 h 365571"/>
                      <a:gd name="connsiteX42" fmla="*/ 234946 w 268444"/>
                      <a:gd name="connsiteY42" fmla="*/ 260292 h 365571"/>
                      <a:gd name="connsiteX43" fmla="*/ 244518 w 268444"/>
                      <a:gd name="connsiteY43" fmla="*/ 217224 h 365571"/>
                      <a:gd name="connsiteX44" fmla="*/ 244518 w 268444"/>
                      <a:gd name="connsiteY44" fmla="*/ 145442 h 365571"/>
                      <a:gd name="connsiteX45" fmla="*/ 268445 w 268444"/>
                      <a:gd name="connsiteY45" fmla="*/ 30592 h 365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68444" h="365571">
                        <a:moveTo>
                          <a:pt x="268445" y="30592"/>
                        </a:moveTo>
                        <a:cubicBezTo>
                          <a:pt x="268445" y="30592"/>
                          <a:pt x="268445" y="30592"/>
                          <a:pt x="268445" y="30592"/>
                        </a:cubicBezTo>
                        <a:cubicBezTo>
                          <a:pt x="268445" y="30592"/>
                          <a:pt x="268445" y="30592"/>
                          <a:pt x="268445" y="30592"/>
                        </a:cubicBezTo>
                        <a:cubicBezTo>
                          <a:pt x="263659" y="25807"/>
                          <a:pt x="263659" y="25807"/>
                          <a:pt x="258873" y="21022"/>
                        </a:cubicBezTo>
                        <a:cubicBezTo>
                          <a:pt x="239732" y="1880"/>
                          <a:pt x="201449" y="-12476"/>
                          <a:pt x="187092" y="16236"/>
                        </a:cubicBezTo>
                        <a:cubicBezTo>
                          <a:pt x="163165" y="59305"/>
                          <a:pt x="196664" y="121515"/>
                          <a:pt x="211019" y="164584"/>
                        </a:cubicBezTo>
                        <a:cubicBezTo>
                          <a:pt x="215805" y="183726"/>
                          <a:pt x="225376" y="226794"/>
                          <a:pt x="196664" y="231580"/>
                        </a:cubicBezTo>
                        <a:cubicBezTo>
                          <a:pt x="182307" y="231580"/>
                          <a:pt x="172736" y="226794"/>
                          <a:pt x="167951" y="217224"/>
                        </a:cubicBezTo>
                        <a:cubicBezTo>
                          <a:pt x="163165" y="212438"/>
                          <a:pt x="158380" y="207653"/>
                          <a:pt x="153594" y="202867"/>
                        </a:cubicBezTo>
                        <a:cubicBezTo>
                          <a:pt x="139238" y="183726"/>
                          <a:pt x="129667" y="150228"/>
                          <a:pt x="124882" y="131086"/>
                        </a:cubicBezTo>
                        <a:cubicBezTo>
                          <a:pt x="120097" y="111944"/>
                          <a:pt x="115311" y="88017"/>
                          <a:pt x="110526" y="64090"/>
                        </a:cubicBezTo>
                        <a:cubicBezTo>
                          <a:pt x="105740" y="64090"/>
                          <a:pt x="100955" y="64090"/>
                          <a:pt x="100955" y="64090"/>
                        </a:cubicBezTo>
                        <a:cubicBezTo>
                          <a:pt x="81813" y="92803"/>
                          <a:pt x="96169" y="140657"/>
                          <a:pt x="105740" y="169369"/>
                        </a:cubicBezTo>
                        <a:cubicBezTo>
                          <a:pt x="115311" y="188511"/>
                          <a:pt x="129667" y="207653"/>
                          <a:pt x="139238" y="222009"/>
                        </a:cubicBezTo>
                        <a:cubicBezTo>
                          <a:pt x="144024" y="231580"/>
                          <a:pt x="158380" y="241151"/>
                          <a:pt x="158380" y="255507"/>
                        </a:cubicBezTo>
                        <a:cubicBezTo>
                          <a:pt x="158380" y="279434"/>
                          <a:pt x="120097" y="260292"/>
                          <a:pt x="110526" y="255507"/>
                        </a:cubicBezTo>
                        <a:cubicBezTo>
                          <a:pt x="105740" y="250722"/>
                          <a:pt x="100955" y="250722"/>
                          <a:pt x="100955" y="245936"/>
                        </a:cubicBezTo>
                        <a:cubicBezTo>
                          <a:pt x="100955" y="245936"/>
                          <a:pt x="96169" y="245936"/>
                          <a:pt x="96169" y="245936"/>
                        </a:cubicBezTo>
                        <a:cubicBezTo>
                          <a:pt x="96169" y="245936"/>
                          <a:pt x="96169" y="245936"/>
                          <a:pt x="91384" y="245936"/>
                        </a:cubicBezTo>
                        <a:cubicBezTo>
                          <a:pt x="81813" y="241151"/>
                          <a:pt x="67457" y="226794"/>
                          <a:pt x="62672" y="222009"/>
                        </a:cubicBezTo>
                        <a:cubicBezTo>
                          <a:pt x="48315" y="202867"/>
                          <a:pt x="33959" y="178940"/>
                          <a:pt x="29174" y="155013"/>
                        </a:cubicBezTo>
                        <a:cubicBezTo>
                          <a:pt x="24388" y="155013"/>
                          <a:pt x="24388" y="155013"/>
                          <a:pt x="19602" y="159799"/>
                        </a:cubicBezTo>
                        <a:cubicBezTo>
                          <a:pt x="14818" y="183726"/>
                          <a:pt x="38745" y="222009"/>
                          <a:pt x="48315" y="236365"/>
                        </a:cubicBezTo>
                        <a:cubicBezTo>
                          <a:pt x="57886" y="250722"/>
                          <a:pt x="72242" y="260292"/>
                          <a:pt x="81813" y="274649"/>
                        </a:cubicBezTo>
                        <a:cubicBezTo>
                          <a:pt x="86599" y="279434"/>
                          <a:pt x="96169" y="284219"/>
                          <a:pt x="96169" y="293790"/>
                        </a:cubicBezTo>
                        <a:cubicBezTo>
                          <a:pt x="96169" y="312932"/>
                          <a:pt x="72242" y="303361"/>
                          <a:pt x="62672" y="298576"/>
                        </a:cubicBezTo>
                        <a:cubicBezTo>
                          <a:pt x="38745" y="289005"/>
                          <a:pt x="24388" y="265078"/>
                          <a:pt x="10032" y="245936"/>
                        </a:cubicBezTo>
                        <a:cubicBezTo>
                          <a:pt x="10032" y="245936"/>
                          <a:pt x="10032" y="241151"/>
                          <a:pt x="10032" y="241151"/>
                        </a:cubicBezTo>
                        <a:cubicBezTo>
                          <a:pt x="5247" y="236365"/>
                          <a:pt x="5247" y="231580"/>
                          <a:pt x="5247" y="226794"/>
                        </a:cubicBezTo>
                        <a:cubicBezTo>
                          <a:pt x="5247" y="226794"/>
                          <a:pt x="461" y="226794"/>
                          <a:pt x="461" y="226794"/>
                        </a:cubicBezTo>
                        <a:cubicBezTo>
                          <a:pt x="-4325" y="260292"/>
                          <a:pt x="29174" y="284219"/>
                          <a:pt x="53101" y="303361"/>
                        </a:cubicBezTo>
                        <a:cubicBezTo>
                          <a:pt x="62672" y="308147"/>
                          <a:pt x="77028" y="317717"/>
                          <a:pt x="72242" y="332074"/>
                        </a:cubicBezTo>
                        <a:cubicBezTo>
                          <a:pt x="72242" y="332074"/>
                          <a:pt x="72242" y="332074"/>
                          <a:pt x="72242" y="336859"/>
                        </a:cubicBezTo>
                        <a:cubicBezTo>
                          <a:pt x="77028" y="336859"/>
                          <a:pt x="81813" y="336859"/>
                          <a:pt x="86599" y="332074"/>
                        </a:cubicBezTo>
                        <a:cubicBezTo>
                          <a:pt x="91384" y="341645"/>
                          <a:pt x="91384" y="356001"/>
                          <a:pt x="100955" y="365572"/>
                        </a:cubicBezTo>
                        <a:cubicBezTo>
                          <a:pt x="100955" y="365572"/>
                          <a:pt x="100955" y="365572"/>
                          <a:pt x="100955" y="365572"/>
                        </a:cubicBezTo>
                        <a:cubicBezTo>
                          <a:pt x="100955" y="356001"/>
                          <a:pt x="110526" y="351215"/>
                          <a:pt x="115311" y="346430"/>
                        </a:cubicBezTo>
                        <a:cubicBezTo>
                          <a:pt x="120097" y="346430"/>
                          <a:pt x="124882" y="346430"/>
                          <a:pt x="129667" y="346430"/>
                        </a:cubicBezTo>
                        <a:cubicBezTo>
                          <a:pt x="144024" y="346430"/>
                          <a:pt x="148809" y="336859"/>
                          <a:pt x="153594" y="327288"/>
                        </a:cubicBezTo>
                        <a:cubicBezTo>
                          <a:pt x="158380" y="317717"/>
                          <a:pt x="167951" y="317717"/>
                          <a:pt x="177521" y="317717"/>
                        </a:cubicBezTo>
                        <a:cubicBezTo>
                          <a:pt x="196664" y="317717"/>
                          <a:pt x="196664" y="293790"/>
                          <a:pt x="211019" y="284219"/>
                        </a:cubicBezTo>
                        <a:cubicBezTo>
                          <a:pt x="220591" y="279434"/>
                          <a:pt x="234946" y="289005"/>
                          <a:pt x="234946" y="265078"/>
                        </a:cubicBezTo>
                        <a:cubicBezTo>
                          <a:pt x="234946" y="265078"/>
                          <a:pt x="234946" y="260292"/>
                          <a:pt x="234946" y="260292"/>
                        </a:cubicBezTo>
                        <a:cubicBezTo>
                          <a:pt x="234946" y="241151"/>
                          <a:pt x="234946" y="231580"/>
                          <a:pt x="244518" y="217224"/>
                        </a:cubicBezTo>
                        <a:cubicBezTo>
                          <a:pt x="258873" y="193296"/>
                          <a:pt x="244518" y="169369"/>
                          <a:pt x="244518" y="145442"/>
                        </a:cubicBezTo>
                        <a:cubicBezTo>
                          <a:pt x="249303" y="88017"/>
                          <a:pt x="254088" y="54520"/>
                          <a:pt x="268445" y="30592"/>
                        </a:cubicBezTo>
                        <a:close/>
                      </a:path>
                    </a:pathLst>
                  </a:custGeom>
                  <a:solidFill>
                    <a:srgbClr val="FBCA8F"/>
                  </a:solidFill>
                  <a:ln w="47824" cap="flat">
                    <a:noFill/>
                    <a:prstDash val="solid"/>
                    <a:miter/>
                  </a:ln>
                </p:spPr>
                <p:txBody>
                  <a:bodyPr rtlCol="0" anchor="ctr"/>
                  <a:lstStyle/>
                  <a:p>
                    <a:endParaRPr lang="en-US"/>
                  </a:p>
                </p:txBody>
              </p:sp>
            </p:grpSp>
            <p:grpSp>
              <p:nvGrpSpPr>
                <p:cNvPr id="183" name="Graphic 3">
                  <a:extLst>
                    <a:ext uri="{FF2B5EF4-FFF2-40B4-BE49-F238E27FC236}">
                      <a16:creationId xmlns:a16="http://schemas.microsoft.com/office/drawing/2014/main" xmlns="" id="{FDB47DAD-46FF-4C39-A384-FBB8AD8F9F9E}"/>
                    </a:ext>
                  </a:extLst>
                </p:cNvPr>
                <p:cNvGrpSpPr/>
                <p:nvPr/>
              </p:nvGrpSpPr>
              <p:grpSpPr>
                <a:xfrm>
                  <a:off x="10482761" y="7600305"/>
                  <a:ext cx="1160133" cy="890873"/>
                  <a:chOff x="10482761" y="7600305"/>
                  <a:chExt cx="1160133" cy="890873"/>
                </a:xfrm>
                <a:solidFill>
                  <a:srgbClr val="144E28"/>
                </a:solidFill>
              </p:grpSpPr>
              <p:sp>
                <p:nvSpPr>
                  <p:cNvPr id="271" name="Freeform: Shape 270">
                    <a:extLst>
                      <a:ext uri="{FF2B5EF4-FFF2-40B4-BE49-F238E27FC236}">
                        <a16:creationId xmlns:a16="http://schemas.microsoft.com/office/drawing/2014/main" xmlns="" id="{A4DE05DC-1F61-4DE3-BD26-35ED27103FEA}"/>
                      </a:ext>
                    </a:extLst>
                  </p:cNvPr>
                  <p:cNvSpPr/>
                  <p:nvPr/>
                </p:nvSpPr>
                <p:spPr>
                  <a:xfrm>
                    <a:off x="10507844" y="7769776"/>
                    <a:ext cx="239270" cy="424705"/>
                  </a:xfrm>
                  <a:custGeom>
                    <a:avLst/>
                    <a:gdLst>
                      <a:gd name="connsiteX0" fmla="*/ 239271 w 239270"/>
                      <a:gd name="connsiteY0" fmla="*/ 0 h 424705"/>
                      <a:gd name="connsiteX1" fmla="*/ 167490 w 239270"/>
                      <a:gd name="connsiteY1" fmla="*/ 100494 h 424705"/>
                      <a:gd name="connsiteX2" fmla="*/ 177060 w 239270"/>
                      <a:gd name="connsiteY2" fmla="*/ 66996 h 424705"/>
                      <a:gd name="connsiteX3" fmla="*/ 205773 w 239270"/>
                      <a:gd name="connsiteY3" fmla="*/ 0 h 424705"/>
                      <a:gd name="connsiteX4" fmla="*/ 205773 w 239270"/>
                      <a:gd name="connsiteY4" fmla="*/ 0 h 424705"/>
                      <a:gd name="connsiteX5" fmla="*/ 157919 w 239270"/>
                      <a:gd name="connsiteY5" fmla="*/ 124421 h 424705"/>
                      <a:gd name="connsiteX6" fmla="*/ 133992 w 239270"/>
                      <a:gd name="connsiteY6" fmla="*/ 181846 h 424705"/>
                      <a:gd name="connsiteX7" fmla="*/ 86138 w 239270"/>
                      <a:gd name="connsiteY7" fmla="*/ 105279 h 424705"/>
                      <a:gd name="connsiteX8" fmla="*/ 0 w 239270"/>
                      <a:gd name="connsiteY8" fmla="*/ 52640 h 424705"/>
                      <a:gd name="connsiteX9" fmla="*/ 0 w 239270"/>
                      <a:gd name="connsiteY9" fmla="*/ 52640 h 424705"/>
                      <a:gd name="connsiteX10" fmla="*/ 129206 w 239270"/>
                      <a:gd name="connsiteY10" fmla="*/ 196202 h 424705"/>
                      <a:gd name="connsiteX11" fmla="*/ 95708 w 239270"/>
                      <a:gd name="connsiteY11" fmla="*/ 301481 h 424705"/>
                      <a:gd name="connsiteX12" fmla="*/ 66996 w 239270"/>
                      <a:gd name="connsiteY12" fmla="*/ 421117 h 424705"/>
                      <a:gd name="connsiteX13" fmla="*/ 71781 w 239270"/>
                      <a:gd name="connsiteY13" fmla="*/ 421117 h 424705"/>
                      <a:gd name="connsiteX14" fmla="*/ 138777 w 239270"/>
                      <a:gd name="connsiteY14" fmla="*/ 191417 h 424705"/>
                      <a:gd name="connsiteX15" fmla="*/ 186631 w 239270"/>
                      <a:gd name="connsiteY15" fmla="*/ 90923 h 424705"/>
                      <a:gd name="connsiteX16" fmla="*/ 239271 w 239270"/>
                      <a:gd name="connsiteY16" fmla="*/ 0 h 424705"/>
                      <a:gd name="connsiteX17" fmla="*/ 239271 w 239270"/>
                      <a:gd name="connsiteY17" fmla="*/ 0 h 424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9270" h="424705">
                        <a:moveTo>
                          <a:pt x="239271" y="0"/>
                        </a:moveTo>
                        <a:cubicBezTo>
                          <a:pt x="210558" y="23927"/>
                          <a:pt x="186631" y="62210"/>
                          <a:pt x="167490" y="100494"/>
                        </a:cubicBezTo>
                        <a:cubicBezTo>
                          <a:pt x="172275" y="90923"/>
                          <a:pt x="172275" y="76567"/>
                          <a:pt x="177060" y="66996"/>
                        </a:cubicBezTo>
                        <a:cubicBezTo>
                          <a:pt x="181846" y="43069"/>
                          <a:pt x="196202" y="23927"/>
                          <a:pt x="205773" y="0"/>
                        </a:cubicBezTo>
                        <a:cubicBezTo>
                          <a:pt x="205773" y="0"/>
                          <a:pt x="205773" y="0"/>
                          <a:pt x="205773" y="0"/>
                        </a:cubicBezTo>
                        <a:cubicBezTo>
                          <a:pt x="177060" y="33498"/>
                          <a:pt x="162704" y="81352"/>
                          <a:pt x="157919" y="124421"/>
                        </a:cubicBezTo>
                        <a:cubicBezTo>
                          <a:pt x="148348" y="143562"/>
                          <a:pt x="138777" y="162704"/>
                          <a:pt x="133992" y="181846"/>
                        </a:cubicBezTo>
                        <a:cubicBezTo>
                          <a:pt x="124421" y="153133"/>
                          <a:pt x="105279" y="124421"/>
                          <a:pt x="86138" y="105279"/>
                        </a:cubicBezTo>
                        <a:cubicBezTo>
                          <a:pt x="66996" y="81352"/>
                          <a:pt x="33498" y="57425"/>
                          <a:pt x="0" y="52640"/>
                        </a:cubicBezTo>
                        <a:cubicBezTo>
                          <a:pt x="0" y="52640"/>
                          <a:pt x="0" y="52640"/>
                          <a:pt x="0" y="52640"/>
                        </a:cubicBezTo>
                        <a:cubicBezTo>
                          <a:pt x="62211" y="76567"/>
                          <a:pt x="95708" y="138777"/>
                          <a:pt x="129206" y="196202"/>
                        </a:cubicBezTo>
                        <a:cubicBezTo>
                          <a:pt x="114850" y="229700"/>
                          <a:pt x="105279" y="267983"/>
                          <a:pt x="95708" y="301481"/>
                        </a:cubicBezTo>
                        <a:cubicBezTo>
                          <a:pt x="86138" y="339764"/>
                          <a:pt x="71781" y="382833"/>
                          <a:pt x="66996" y="421117"/>
                        </a:cubicBezTo>
                        <a:cubicBezTo>
                          <a:pt x="66996" y="425902"/>
                          <a:pt x="71781" y="425902"/>
                          <a:pt x="71781" y="421117"/>
                        </a:cubicBezTo>
                        <a:cubicBezTo>
                          <a:pt x="90923" y="344550"/>
                          <a:pt x="110065" y="267983"/>
                          <a:pt x="138777" y="191417"/>
                        </a:cubicBezTo>
                        <a:cubicBezTo>
                          <a:pt x="153133" y="157919"/>
                          <a:pt x="167490" y="124421"/>
                          <a:pt x="186631" y="90923"/>
                        </a:cubicBezTo>
                        <a:cubicBezTo>
                          <a:pt x="196202" y="62210"/>
                          <a:pt x="220130" y="33498"/>
                          <a:pt x="239271" y="0"/>
                        </a:cubicBezTo>
                        <a:cubicBezTo>
                          <a:pt x="239271" y="0"/>
                          <a:pt x="239271" y="0"/>
                          <a:pt x="239271" y="0"/>
                        </a:cubicBezTo>
                        <a:close/>
                      </a:path>
                    </a:pathLst>
                  </a:custGeom>
                  <a:solidFill>
                    <a:srgbClr val="144E28"/>
                  </a:solidFill>
                  <a:ln w="47824" cap="flat">
                    <a:noFill/>
                    <a:prstDash val="solid"/>
                    <a:miter/>
                  </a:ln>
                </p:spPr>
                <p:txBody>
                  <a:bodyPr rtlCol="0" anchor="ctr"/>
                  <a:lstStyle/>
                  <a:p>
                    <a:endParaRPr lang="en-US"/>
                  </a:p>
                </p:txBody>
              </p:sp>
              <p:sp>
                <p:nvSpPr>
                  <p:cNvPr id="272" name="Freeform: Shape 271">
                    <a:extLst>
                      <a:ext uri="{FF2B5EF4-FFF2-40B4-BE49-F238E27FC236}">
                        <a16:creationId xmlns:a16="http://schemas.microsoft.com/office/drawing/2014/main" xmlns="" id="{B6CD1818-F31F-4A76-8CFA-3C521B0549AF}"/>
                      </a:ext>
                    </a:extLst>
                  </p:cNvPr>
                  <p:cNvSpPr/>
                  <p:nvPr/>
                </p:nvSpPr>
                <p:spPr>
                  <a:xfrm>
                    <a:off x="11209173" y="7822416"/>
                    <a:ext cx="249771" cy="237584"/>
                  </a:xfrm>
                  <a:custGeom>
                    <a:avLst/>
                    <a:gdLst>
                      <a:gd name="connsiteX0" fmla="*/ 246183 w 249771"/>
                      <a:gd name="connsiteY0" fmla="*/ 234485 h 237584"/>
                      <a:gd name="connsiteX1" fmla="*/ 112191 w 249771"/>
                      <a:gd name="connsiteY1" fmla="*/ 138777 h 237584"/>
                      <a:gd name="connsiteX2" fmla="*/ 26054 w 249771"/>
                      <a:gd name="connsiteY2" fmla="*/ 0 h 237584"/>
                      <a:gd name="connsiteX3" fmla="*/ 26054 w 249771"/>
                      <a:gd name="connsiteY3" fmla="*/ 0 h 237584"/>
                      <a:gd name="connsiteX4" fmla="*/ 54767 w 249771"/>
                      <a:gd name="connsiteY4" fmla="*/ 71781 h 237584"/>
                      <a:gd name="connsiteX5" fmla="*/ 69123 w 249771"/>
                      <a:gd name="connsiteY5" fmla="*/ 95708 h 237584"/>
                      <a:gd name="connsiteX6" fmla="*/ 2127 w 249771"/>
                      <a:gd name="connsiteY6" fmla="*/ 57425 h 237584"/>
                      <a:gd name="connsiteX7" fmla="*/ 2127 w 249771"/>
                      <a:gd name="connsiteY7" fmla="*/ 57425 h 237584"/>
                      <a:gd name="connsiteX8" fmla="*/ 35624 w 249771"/>
                      <a:gd name="connsiteY8" fmla="*/ 86137 h 237584"/>
                      <a:gd name="connsiteX9" fmla="*/ 73908 w 249771"/>
                      <a:gd name="connsiteY9" fmla="*/ 105279 h 237584"/>
                      <a:gd name="connsiteX10" fmla="*/ 112191 w 249771"/>
                      <a:gd name="connsiteY10" fmla="*/ 153133 h 237584"/>
                      <a:gd name="connsiteX11" fmla="*/ 183973 w 249771"/>
                      <a:gd name="connsiteY11" fmla="*/ 215344 h 237584"/>
                      <a:gd name="connsiteX12" fmla="*/ 246183 w 249771"/>
                      <a:gd name="connsiteY12" fmla="*/ 234485 h 237584"/>
                      <a:gd name="connsiteX13" fmla="*/ 246183 w 249771"/>
                      <a:gd name="connsiteY13" fmla="*/ 234485 h 237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9771" h="237584">
                        <a:moveTo>
                          <a:pt x="246183" y="234485"/>
                        </a:moveTo>
                        <a:cubicBezTo>
                          <a:pt x="193543" y="229700"/>
                          <a:pt x="145689" y="177060"/>
                          <a:pt x="112191" y="138777"/>
                        </a:cubicBezTo>
                        <a:cubicBezTo>
                          <a:pt x="78694" y="100494"/>
                          <a:pt x="45196" y="47854"/>
                          <a:pt x="26054" y="0"/>
                        </a:cubicBezTo>
                        <a:cubicBezTo>
                          <a:pt x="26054" y="0"/>
                          <a:pt x="21269" y="0"/>
                          <a:pt x="26054" y="0"/>
                        </a:cubicBezTo>
                        <a:cubicBezTo>
                          <a:pt x="30839" y="23927"/>
                          <a:pt x="45196" y="47854"/>
                          <a:pt x="54767" y="71781"/>
                        </a:cubicBezTo>
                        <a:cubicBezTo>
                          <a:pt x="59552" y="81352"/>
                          <a:pt x="64337" y="86137"/>
                          <a:pt x="69123" y="95708"/>
                        </a:cubicBezTo>
                        <a:cubicBezTo>
                          <a:pt x="49981" y="81352"/>
                          <a:pt x="26054" y="71781"/>
                          <a:pt x="2127" y="57425"/>
                        </a:cubicBezTo>
                        <a:cubicBezTo>
                          <a:pt x="2127" y="57425"/>
                          <a:pt x="-2658" y="57425"/>
                          <a:pt x="2127" y="57425"/>
                        </a:cubicBezTo>
                        <a:cubicBezTo>
                          <a:pt x="11697" y="66996"/>
                          <a:pt x="26054" y="76567"/>
                          <a:pt x="35624" y="86137"/>
                        </a:cubicBezTo>
                        <a:cubicBezTo>
                          <a:pt x="49981" y="95708"/>
                          <a:pt x="59552" y="105279"/>
                          <a:pt x="73908" y="105279"/>
                        </a:cubicBezTo>
                        <a:cubicBezTo>
                          <a:pt x="83479" y="124421"/>
                          <a:pt x="97835" y="138777"/>
                          <a:pt x="112191" y="153133"/>
                        </a:cubicBezTo>
                        <a:cubicBezTo>
                          <a:pt x="131333" y="177060"/>
                          <a:pt x="155260" y="196202"/>
                          <a:pt x="183973" y="215344"/>
                        </a:cubicBezTo>
                        <a:cubicBezTo>
                          <a:pt x="207900" y="229700"/>
                          <a:pt x="227041" y="244056"/>
                          <a:pt x="246183" y="234485"/>
                        </a:cubicBezTo>
                        <a:cubicBezTo>
                          <a:pt x="250968" y="239271"/>
                          <a:pt x="250968" y="234485"/>
                          <a:pt x="246183" y="234485"/>
                        </a:cubicBezTo>
                        <a:close/>
                      </a:path>
                    </a:pathLst>
                  </a:custGeom>
                  <a:solidFill>
                    <a:srgbClr val="144E28"/>
                  </a:solidFill>
                  <a:ln w="47824" cap="flat">
                    <a:noFill/>
                    <a:prstDash val="solid"/>
                    <a:miter/>
                  </a:ln>
                </p:spPr>
                <p:txBody>
                  <a:bodyPr rtlCol="0" anchor="ctr"/>
                  <a:lstStyle/>
                  <a:p>
                    <a:endParaRPr lang="en-US"/>
                  </a:p>
                </p:txBody>
              </p:sp>
              <p:sp>
                <p:nvSpPr>
                  <p:cNvPr id="273" name="Freeform: Shape 272">
                    <a:extLst>
                      <a:ext uri="{FF2B5EF4-FFF2-40B4-BE49-F238E27FC236}">
                        <a16:creationId xmlns:a16="http://schemas.microsoft.com/office/drawing/2014/main" xmlns="" id="{6329A7A9-1B6A-4FFB-B1C0-1CA3B156B5D6}"/>
                      </a:ext>
                    </a:extLst>
                  </p:cNvPr>
                  <p:cNvSpPr/>
                  <p:nvPr/>
                </p:nvSpPr>
                <p:spPr>
                  <a:xfrm>
                    <a:off x="11517567" y="7791240"/>
                    <a:ext cx="125327" cy="66800"/>
                  </a:xfrm>
                  <a:custGeom>
                    <a:avLst/>
                    <a:gdLst>
                      <a:gd name="connsiteX0" fmla="*/ 86137 w 125327"/>
                      <a:gd name="connsiteY0" fmla="*/ 2464 h 66800"/>
                      <a:gd name="connsiteX1" fmla="*/ 0 w 125327"/>
                      <a:gd name="connsiteY1" fmla="*/ 45532 h 66800"/>
                      <a:gd name="connsiteX2" fmla="*/ 0 w 125327"/>
                      <a:gd name="connsiteY2" fmla="*/ 45532 h 66800"/>
                      <a:gd name="connsiteX3" fmla="*/ 28712 w 125327"/>
                      <a:gd name="connsiteY3" fmla="*/ 16820 h 66800"/>
                      <a:gd name="connsiteX4" fmla="*/ 76566 w 125327"/>
                      <a:gd name="connsiteY4" fmla="*/ 7249 h 66800"/>
                      <a:gd name="connsiteX5" fmla="*/ 119635 w 125327"/>
                      <a:gd name="connsiteY5" fmla="*/ 64674 h 66800"/>
                      <a:gd name="connsiteX6" fmla="*/ 124420 w 125327"/>
                      <a:gd name="connsiteY6" fmla="*/ 64674 h 66800"/>
                      <a:gd name="connsiteX7" fmla="*/ 86137 w 125327"/>
                      <a:gd name="connsiteY7" fmla="*/ 2464 h 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327" h="66800">
                        <a:moveTo>
                          <a:pt x="86137" y="2464"/>
                        </a:moveTo>
                        <a:cubicBezTo>
                          <a:pt x="47854" y="-7107"/>
                          <a:pt x="19141" y="12034"/>
                          <a:pt x="0" y="45532"/>
                        </a:cubicBezTo>
                        <a:cubicBezTo>
                          <a:pt x="0" y="45532"/>
                          <a:pt x="0" y="50318"/>
                          <a:pt x="0" y="45532"/>
                        </a:cubicBezTo>
                        <a:cubicBezTo>
                          <a:pt x="9571" y="35962"/>
                          <a:pt x="19141" y="26391"/>
                          <a:pt x="28712" y="16820"/>
                        </a:cubicBezTo>
                        <a:cubicBezTo>
                          <a:pt x="43068" y="7249"/>
                          <a:pt x="62210" y="7249"/>
                          <a:pt x="76566" y="7249"/>
                        </a:cubicBezTo>
                        <a:cubicBezTo>
                          <a:pt x="105279" y="12034"/>
                          <a:pt x="114850" y="40747"/>
                          <a:pt x="119635" y="64674"/>
                        </a:cubicBezTo>
                        <a:cubicBezTo>
                          <a:pt x="119635" y="69459"/>
                          <a:pt x="124420" y="64674"/>
                          <a:pt x="124420" y="64674"/>
                        </a:cubicBezTo>
                        <a:cubicBezTo>
                          <a:pt x="129206" y="40747"/>
                          <a:pt x="114850" y="12034"/>
                          <a:pt x="86137" y="2464"/>
                        </a:cubicBezTo>
                        <a:close/>
                      </a:path>
                    </a:pathLst>
                  </a:custGeom>
                  <a:solidFill>
                    <a:srgbClr val="144E28"/>
                  </a:solidFill>
                  <a:ln w="47824" cap="flat">
                    <a:noFill/>
                    <a:prstDash val="solid"/>
                    <a:miter/>
                  </a:ln>
                </p:spPr>
                <p:txBody>
                  <a:bodyPr rtlCol="0" anchor="ctr"/>
                  <a:lstStyle/>
                  <a:p>
                    <a:endParaRPr lang="en-US"/>
                  </a:p>
                </p:txBody>
              </p:sp>
              <p:sp>
                <p:nvSpPr>
                  <p:cNvPr id="274" name="Freeform: Shape 273">
                    <a:extLst>
                      <a:ext uri="{FF2B5EF4-FFF2-40B4-BE49-F238E27FC236}">
                        <a16:creationId xmlns:a16="http://schemas.microsoft.com/office/drawing/2014/main" xmlns="" id="{8481B411-7943-4453-A234-C65992059A20}"/>
                      </a:ext>
                    </a:extLst>
                  </p:cNvPr>
                  <p:cNvSpPr/>
                  <p:nvPr/>
                </p:nvSpPr>
                <p:spPr>
                  <a:xfrm>
                    <a:off x="10482761" y="7779347"/>
                    <a:ext cx="113346" cy="66995"/>
                  </a:xfrm>
                  <a:custGeom>
                    <a:avLst/>
                    <a:gdLst>
                      <a:gd name="connsiteX0" fmla="*/ 111220 w 113346"/>
                      <a:gd name="connsiteY0" fmla="*/ 52640 h 66995"/>
                      <a:gd name="connsiteX1" fmla="*/ 39439 w 113346"/>
                      <a:gd name="connsiteY1" fmla="*/ 0 h 66995"/>
                      <a:gd name="connsiteX2" fmla="*/ 1155 w 113346"/>
                      <a:gd name="connsiteY2" fmla="*/ 66996 h 66995"/>
                      <a:gd name="connsiteX3" fmla="*/ 1155 w 113346"/>
                      <a:gd name="connsiteY3" fmla="*/ 66996 h 66995"/>
                      <a:gd name="connsiteX4" fmla="*/ 10726 w 113346"/>
                      <a:gd name="connsiteY4" fmla="*/ 33498 h 66995"/>
                      <a:gd name="connsiteX5" fmla="*/ 68151 w 113346"/>
                      <a:gd name="connsiteY5" fmla="*/ 19142 h 66995"/>
                      <a:gd name="connsiteX6" fmla="*/ 111220 w 113346"/>
                      <a:gd name="connsiteY6" fmla="*/ 52640 h 66995"/>
                      <a:gd name="connsiteX7" fmla="*/ 111220 w 113346"/>
                      <a:gd name="connsiteY7" fmla="*/ 52640 h 66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346" h="66995">
                        <a:moveTo>
                          <a:pt x="111220" y="52640"/>
                        </a:moveTo>
                        <a:cubicBezTo>
                          <a:pt x="96864" y="23927"/>
                          <a:pt x="72937" y="0"/>
                          <a:pt x="39439" y="0"/>
                        </a:cubicBezTo>
                        <a:cubicBezTo>
                          <a:pt x="5941" y="0"/>
                          <a:pt x="-3630" y="38283"/>
                          <a:pt x="1155" y="66996"/>
                        </a:cubicBezTo>
                        <a:cubicBezTo>
                          <a:pt x="1155" y="66996"/>
                          <a:pt x="1155" y="66996"/>
                          <a:pt x="1155" y="66996"/>
                        </a:cubicBezTo>
                        <a:cubicBezTo>
                          <a:pt x="1155" y="52640"/>
                          <a:pt x="5941" y="43069"/>
                          <a:pt x="10726" y="33498"/>
                        </a:cubicBezTo>
                        <a:cubicBezTo>
                          <a:pt x="20297" y="9571"/>
                          <a:pt x="44224" y="9571"/>
                          <a:pt x="68151" y="19142"/>
                        </a:cubicBezTo>
                        <a:cubicBezTo>
                          <a:pt x="82507" y="19142"/>
                          <a:pt x="96864" y="43069"/>
                          <a:pt x="111220" y="52640"/>
                        </a:cubicBezTo>
                        <a:cubicBezTo>
                          <a:pt x="111220" y="57425"/>
                          <a:pt x="116005" y="52640"/>
                          <a:pt x="111220" y="52640"/>
                        </a:cubicBezTo>
                        <a:close/>
                      </a:path>
                    </a:pathLst>
                  </a:custGeom>
                  <a:solidFill>
                    <a:srgbClr val="144E28"/>
                  </a:solidFill>
                  <a:ln w="47824" cap="flat">
                    <a:noFill/>
                    <a:prstDash val="solid"/>
                    <a:miter/>
                  </a:ln>
                </p:spPr>
                <p:txBody>
                  <a:bodyPr rtlCol="0" anchor="ctr"/>
                  <a:lstStyle/>
                  <a:p>
                    <a:endParaRPr lang="en-US"/>
                  </a:p>
                </p:txBody>
              </p:sp>
              <p:sp>
                <p:nvSpPr>
                  <p:cNvPr id="275" name="Freeform: Shape 274">
                    <a:extLst>
                      <a:ext uri="{FF2B5EF4-FFF2-40B4-BE49-F238E27FC236}">
                        <a16:creationId xmlns:a16="http://schemas.microsoft.com/office/drawing/2014/main" xmlns="" id="{798C69EF-E194-4055-A57A-A23FD187DD29}"/>
                      </a:ext>
                    </a:extLst>
                  </p:cNvPr>
                  <p:cNvSpPr/>
                  <p:nvPr/>
                </p:nvSpPr>
                <p:spPr>
                  <a:xfrm>
                    <a:off x="10547323" y="8389753"/>
                    <a:ext cx="34428" cy="101424"/>
                  </a:xfrm>
                  <a:custGeom>
                    <a:avLst/>
                    <a:gdLst>
                      <a:gd name="connsiteX0" fmla="*/ 32302 w 34428"/>
                      <a:gd name="connsiteY0" fmla="*/ 97835 h 101424"/>
                      <a:gd name="connsiteX1" fmla="*/ 8375 w 34428"/>
                      <a:gd name="connsiteY1" fmla="*/ 2127 h 101424"/>
                      <a:gd name="connsiteX2" fmla="*/ 3589 w 34428"/>
                      <a:gd name="connsiteY2" fmla="*/ 2127 h 101424"/>
                      <a:gd name="connsiteX3" fmla="*/ 32302 w 34428"/>
                      <a:gd name="connsiteY3" fmla="*/ 97835 h 101424"/>
                      <a:gd name="connsiteX4" fmla="*/ 32302 w 34428"/>
                      <a:gd name="connsiteY4" fmla="*/ 97835 h 1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28" h="101424">
                        <a:moveTo>
                          <a:pt x="32302" y="97835"/>
                        </a:moveTo>
                        <a:cubicBezTo>
                          <a:pt x="8375" y="69123"/>
                          <a:pt x="8375" y="35625"/>
                          <a:pt x="8375" y="2127"/>
                        </a:cubicBezTo>
                        <a:cubicBezTo>
                          <a:pt x="8375" y="-2659"/>
                          <a:pt x="3589" y="2127"/>
                          <a:pt x="3589" y="2127"/>
                        </a:cubicBezTo>
                        <a:cubicBezTo>
                          <a:pt x="-5982" y="35625"/>
                          <a:pt x="3589" y="78693"/>
                          <a:pt x="32302" y="97835"/>
                        </a:cubicBezTo>
                        <a:cubicBezTo>
                          <a:pt x="32302" y="102621"/>
                          <a:pt x="37088" y="102621"/>
                          <a:pt x="32302" y="97835"/>
                        </a:cubicBezTo>
                        <a:close/>
                      </a:path>
                    </a:pathLst>
                  </a:custGeom>
                  <a:solidFill>
                    <a:srgbClr val="144E28"/>
                  </a:solidFill>
                  <a:ln w="47824" cap="flat">
                    <a:noFill/>
                    <a:prstDash val="solid"/>
                    <a:miter/>
                  </a:ln>
                </p:spPr>
                <p:txBody>
                  <a:bodyPr rtlCol="0" anchor="ctr"/>
                  <a:lstStyle/>
                  <a:p>
                    <a:endParaRPr lang="en-US"/>
                  </a:p>
                </p:txBody>
              </p:sp>
              <p:sp>
                <p:nvSpPr>
                  <p:cNvPr id="276" name="Freeform: Shape 275">
                    <a:extLst>
                      <a:ext uri="{FF2B5EF4-FFF2-40B4-BE49-F238E27FC236}">
                        <a16:creationId xmlns:a16="http://schemas.microsoft.com/office/drawing/2014/main" xmlns="" id="{88C5DD7F-08B5-4ECF-A7BA-FE52304A47F5}"/>
                      </a:ext>
                    </a:extLst>
                  </p:cNvPr>
                  <p:cNvSpPr/>
                  <p:nvPr/>
                </p:nvSpPr>
                <p:spPr>
                  <a:xfrm>
                    <a:off x="11407502" y="8278227"/>
                    <a:ext cx="50997" cy="163634"/>
                  </a:xfrm>
                  <a:custGeom>
                    <a:avLst/>
                    <a:gdLst>
                      <a:gd name="connsiteX0" fmla="*/ 47854 w 50997"/>
                      <a:gd name="connsiteY0" fmla="*/ 3589 h 163634"/>
                      <a:gd name="connsiteX1" fmla="*/ 47854 w 50997"/>
                      <a:gd name="connsiteY1" fmla="*/ 3589 h 163634"/>
                      <a:gd name="connsiteX2" fmla="*/ 38283 w 50997"/>
                      <a:gd name="connsiteY2" fmla="*/ 80156 h 163634"/>
                      <a:gd name="connsiteX3" fmla="*/ 0 w 50997"/>
                      <a:gd name="connsiteY3" fmla="*/ 161508 h 163634"/>
                      <a:gd name="connsiteX4" fmla="*/ 0 w 50997"/>
                      <a:gd name="connsiteY4" fmla="*/ 161508 h 163634"/>
                      <a:gd name="connsiteX5" fmla="*/ 43068 w 50997"/>
                      <a:gd name="connsiteY5" fmla="*/ 84941 h 163634"/>
                      <a:gd name="connsiteX6" fmla="*/ 47854 w 50997"/>
                      <a:gd name="connsiteY6" fmla="*/ 3589 h 163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997" h="163634">
                        <a:moveTo>
                          <a:pt x="47854" y="3589"/>
                        </a:moveTo>
                        <a:cubicBezTo>
                          <a:pt x="47854" y="-1196"/>
                          <a:pt x="43068" y="-1196"/>
                          <a:pt x="47854" y="3589"/>
                        </a:cubicBezTo>
                        <a:cubicBezTo>
                          <a:pt x="43068" y="27516"/>
                          <a:pt x="43068" y="56229"/>
                          <a:pt x="38283" y="80156"/>
                        </a:cubicBezTo>
                        <a:cubicBezTo>
                          <a:pt x="33498" y="108868"/>
                          <a:pt x="19141" y="142366"/>
                          <a:pt x="0" y="161508"/>
                        </a:cubicBezTo>
                        <a:cubicBezTo>
                          <a:pt x="0" y="161508"/>
                          <a:pt x="0" y="166293"/>
                          <a:pt x="0" y="161508"/>
                        </a:cubicBezTo>
                        <a:cubicBezTo>
                          <a:pt x="19141" y="142366"/>
                          <a:pt x="33498" y="113654"/>
                          <a:pt x="43068" y="84941"/>
                        </a:cubicBezTo>
                        <a:cubicBezTo>
                          <a:pt x="52639" y="61014"/>
                          <a:pt x="52639" y="27516"/>
                          <a:pt x="47854" y="3589"/>
                        </a:cubicBezTo>
                        <a:close/>
                      </a:path>
                    </a:pathLst>
                  </a:custGeom>
                  <a:solidFill>
                    <a:srgbClr val="144E28"/>
                  </a:solidFill>
                  <a:ln w="47824" cap="flat">
                    <a:noFill/>
                    <a:prstDash val="solid"/>
                    <a:miter/>
                  </a:ln>
                </p:spPr>
                <p:txBody>
                  <a:bodyPr rtlCol="0" anchor="ctr"/>
                  <a:lstStyle/>
                  <a:p>
                    <a:endParaRPr lang="en-US"/>
                  </a:p>
                </p:txBody>
              </p:sp>
              <p:sp>
                <p:nvSpPr>
                  <p:cNvPr id="277" name="Freeform: Shape 276">
                    <a:extLst>
                      <a:ext uri="{FF2B5EF4-FFF2-40B4-BE49-F238E27FC236}">
                        <a16:creationId xmlns:a16="http://schemas.microsoft.com/office/drawing/2014/main" xmlns="" id="{29EC8208-BA74-4777-B8A6-50A992F0D0F2}"/>
                      </a:ext>
                    </a:extLst>
                  </p:cNvPr>
                  <p:cNvSpPr/>
                  <p:nvPr/>
                </p:nvSpPr>
                <p:spPr>
                  <a:xfrm>
                    <a:off x="10871536" y="7635785"/>
                    <a:ext cx="227041" cy="91861"/>
                  </a:xfrm>
                  <a:custGeom>
                    <a:avLst/>
                    <a:gdLst>
                      <a:gd name="connsiteX0" fmla="*/ 224914 w 227041"/>
                      <a:gd name="connsiteY0" fmla="*/ 4786 h 91861"/>
                      <a:gd name="connsiteX1" fmla="*/ 110064 w 227041"/>
                      <a:gd name="connsiteY1" fmla="*/ 76567 h 91861"/>
                      <a:gd name="connsiteX2" fmla="*/ 33498 w 227041"/>
                      <a:gd name="connsiteY2" fmla="*/ 66996 h 91861"/>
                      <a:gd name="connsiteX3" fmla="*/ 4785 w 227041"/>
                      <a:gd name="connsiteY3" fmla="*/ 0 h 91861"/>
                      <a:gd name="connsiteX4" fmla="*/ 0 w 227041"/>
                      <a:gd name="connsiteY4" fmla="*/ 0 h 91861"/>
                      <a:gd name="connsiteX5" fmla="*/ 19141 w 227041"/>
                      <a:gd name="connsiteY5" fmla="*/ 66996 h 91861"/>
                      <a:gd name="connsiteX6" fmla="*/ 76566 w 227041"/>
                      <a:gd name="connsiteY6" fmla="*/ 90923 h 91861"/>
                      <a:gd name="connsiteX7" fmla="*/ 153133 w 227041"/>
                      <a:gd name="connsiteY7" fmla="*/ 66996 h 91861"/>
                      <a:gd name="connsiteX8" fmla="*/ 224914 w 227041"/>
                      <a:gd name="connsiteY8" fmla="*/ 4786 h 91861"/>
                      <a:gd name="connsiteX9" fmla="*/ 224914 w 227041"/>
                      <a:gd name="connsiteY9" fmla="*/ 4786 h 91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7041" h="91861">
                        <a:moveTo>
                          <a:pt x="224914" y="4786"/>
                        </a:moveTo>
                        <a:cubicBezTo>
                          <a:pt x="191417" y="33498"/>
                          <a:pt x="153133" y="57425"/>
                          <a:pt x="110064" y="76567"/>
                        </a:cubicBezTo>
                        <a:cubicBezTo>
                          <a:pt x="81352" y="86138"/>
                          <a:pt x="52639" y="81352"/>
                          <a:pt x="33498" y="66996"/>
                        </a:cubicBezTo>
                        <a:cubicBezTo>
                          <a:pt x="9571" y="47854"/>
                          <a:pt x="9571" y="23927"/>
                          <a:pt x="4785" y="0"/>
                        </a:cubicBezTo>
                        <a:cubicBezTo>
                          <a:pt x="4785" y="0"/>
                          <a:pt x="0" y="0"/>
                          <a:pt x="0" y="0"/>
                        </a:cubicBezTo>
                        <a:cubicBezTo>
                          <a:pt x="4785" y="23927"/>
                          <a:pt x="4785" y="47854"/>
                          <a:pt x="19141" y="66996"/>
                        </a:cubicBezTo>
                        <a:cubicBezTo>
                          <a:pt x="33498" y="81352"/>
                          <a:pt x="57425" y="95708"/>
                          <a:pt x="76566" y="90923"/>
                        </a:cubicBezTo>
                        <a:cubicBezTo>
                          <a:pt x="105279" y="90923"/>
                          <a:pt x="129206" y="81352"/>
                          <a:pt x="153133" y="66996"/>
                        </a:cubicBezTo>
                        <a:cubicBezTo>
                          <a:pt x="177060" y="52640"/>
                          <a:pt x="205772" y="33498"/>
                          <a:pt x="224914" y="4786"/>
                        </a:cubicBezTo>
                        <a:cubicBezTo>
                          <a:pt x="229699" y="4786"/>
                          <a:pt x="224914" y="0"/>
                          <a:pt x="224914" y="4786"/>
                        </a:cubicBezTo>
                        <a:close/>
                      </a:path>
                    </a:pathLst>
                  </a:custGeom>
                  <a:solidFill>
                    <a:srgbClr val="144E28"/>
                  </a:solidFill>
                  <a:ln w="47824" cap="flat">
                    <a:noFill/>
                    <a:prstDash val="solid"/>
                    <a:miter/>
                  </a:ln>
                </p:spPr>
                <p:txBody>
                  <a:bodyPr rtlCol="0" anchor="ctr"/>
                  <a:lstStyle/>
                  <a:p>
                    <a:endParaRPr lang="en-US"/>
                  </a:p>
                </p:txBody>
              </p:sp>
              <p:sp>
                <p:nvSpPr>
                  <p:cNvPr id="278" name="Freeform: Shape 277">
                    <a:extLst>
                      <a:ext uri="{FF2B5EF4-FFF2-40B4-BE49-F238E27FC236}">
                        <a16:creationId xmlns:a16="http://schemas.microsoft.com/office/drawing/2014/main" xmlns="" id="{70CA2CA6-729E-4927-9FD7-DB68D995C1C9}"/>
                      </a:ext>
                    </a:extLst>
                  </p:cNvPr>
                  <p:cNvSpPr/>
                  <p:nvPr/>
                </p:nvSpPr>
                <p:spPr>
                  <a:xfrm>
                    <a:off x="11118395" y="7600305"/>
                    <a:ext cx="21123" cy="23106"/>
                  </a:xfrm>
                  <a:custGeom>
                    <a:avLst/>
                    <a:gdLst>
                      <a:gd name="connsiteX0" fmla="*/ 16339 w 21123"/>
                      <a:gd name="connsiteY0" fmla="*/ 1982 h 23106"/>
                      <a:gd name="connsiteX1" fmla="*/ 1982 w 21123"/>
                      <a:gd name="connsiteY1" fmla="*/ 16338 h 23106"/>
                      <a:gd name="connsiteX2" fmla="*/ 6767 w 21123"/>
                      <a:gd name="connsiteY2" fmla="*/ 21124 h 23106"/>
                      <a:gd name="connsiteX3" fmla="*/ 21124 w 21123"/>
                      <a:gd name="connsiteY3" fmla="*/ 6768 h 23106"/>
                      <a:gd name="connsiteX4" fmla="*/ 16339 w 21123"/>
                      <a:gd name="connsiteY4" fmla="*/ 1982 h 23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23" h="23106">
                        <a:moveTo>
                          <a:pt x="16339" y="1982"/>
                        </a:moveTo>
                        <a:cubicBezTo>
                          <a:pt x="11553" y="6768"/>
                          <a:pt x="6767" y="11553"/>
                          <a:pt x="1982" y="16338"/>
                        </a:cubicBezTo>
                        <a:cubicBezTo>
                          <a:pt x="-2803" y="21124"/>
                          <a:pt x="1982" y="25909"/>
                          <a:pt x="6767" y="21124"/>
                        </a:cubicBezTo>
                        <a:cubicBezTo>
                          <a:pt x="11553" y="16338"/>
                          <a:pt x="16339" y="11553"/>
                          <a:pt x="21124" y="6768"/>
                        </a:cubicBezTo>
                        <a:cubicBezTo>
                          <a:pt x="21124" y="1982"/>
                          <a:pt x="21124" y="-2803"/>
                          <a:pt x="16339" y="1982"/>
                        </a:cubicBezTo>
                        <a:close/>
                      </a:path>
                    </a:pathLst>
                  </a:custGeom>
                  <a:solidFill>
                    <a:srgbClr val="144E28"/>
                  </a:solidFill>
                  <a:ln w="47824" cap="flat">
                    <a:noFill/>
                    <a:prstDash val="solid"/>
                    <a:miter/>
                  </a:ln>
                </p:spPr>
                <p:txBody>
                  <a:bodyPr rtlCol="0" anchor="ctr"/>
                  <a:lstStyle/>
                  <a:p>
                    <a:endParaRPr lang="en-US"/>
                  </a:p>
                </p:txBody>
              </p:sp>
            </p:grpSp>
            <p:grpSp>
              <p:nvGrpSpPr>
                <p:cNvPr id="184" name="Graphic 3">
                  <a:extLst>
                    <a:ext uri="{FF2B5EF4-FFF2-40B4-BE49-F238E27FC236}">
                      <a16:creationId xmlns:a16="http://schemas.microsoft.com/office/drawing/2014/main" xmlns="" id="{EFEF1D01-1C67-42AD-8565-6738422F8F4A}"/>
                    </a:ext>
                  </a:extLst>
                </p:cNvPr>
                <p:cNvGrpSpPr/>
                <p:nvPr/>
              </p:nvGrpSpPr>
              <p:grpSpPr>
                <a:xfrm>
                  <a:off x="10175773" y="5898679"/>
                  <a:ext cx="1857821" cy="1648917"/>
                  <a:chOff x="10175773" y="5898679"/>
                  <a:chExt cx="1857821" cy="1648917"/>
                </a:xfrm>
              </p:grpSpPr>
              <p:grpSp>
                <p:nvGrpSpPr>
                  <p:cNvPr id="185" name="Graphic 3">
                    <a:extLst>
                      <a:ext uri="{FF2B5EF4-FFF2-40B4-BE49-F238E27FC236}">
                        <a16:creationId xmlns:a16="http://schemas.microsoft.com/office/drawing/2014/main" xmlns="" id="{746FEF29-57C3-4C63-9CF9-DD7DFA55F042}"/>
                      </a:ext>
                    </a:extLst>
                  </p:cNvPr>
                  <p:cNvGrpSpPr/>
                  <p:nvPr/>
                </p:nvGrpSpPr>
                <p:grpSpPr>
                  <a:xfrm>
                    <a:off x="10196187" y="6616491"/>
                    <a:ext cx="215947" cy="224914"/>
                    <a:chOff x="10196187" y="6616491"/>
                    <a:chExt cx="215947" cy="224914"/>
                  </a:xfrm>
                </p:grpSpPr>
                <p:sp>
                  <p:nvSpPr>
                    <p:cNvPr id="269" name="Freeform: Shape 268">
                      <a:extLst>
                        <a:ext uri="{FF2B5EF4-FFF2-40B4-BE49-F238E27FC236}">
                          <a16:creationId xmlns:a16="http://schemas.microsoft.com/office/drawing/2014/main" xmlns="" id="{AE198C5C-5455-4A49-B9A9-1B104131F833}"/>
                        </a:ext>
                      </a:extLst>
                    </p:cNvPr>
                    <p:cNvSpPr/>
                    <p:nvPr/>
                  </p:nvSpPr>
                  <p:spPr>
                    <a:xfrm>
                      <a:off x="10205002" y="6617928"/>
                      <a:ext cx="207133" cy="219098"/>
                    </a:xfrm>
                    <a:custGeom>
                      <a:avLst/>
                      <a:gdLst>
                        <a:gd name="connsiteX0" fmla="*/ 207133 w 207133"/>
                        <a:gd name="connsiteY0" fmla="*/ 65559 h 219098"/>
                        <a:gd name="connsiteX1" fmla="*/ 63571 w 207133"/>
                        <a:gd name="connsiteY1" fmla="*/ 12919 h 219098"/>
                        <a:gd name="connsiteX2" fmla="*/ 73141 w 207133"/>
                        <a:gd name="connsiteY2" fmla="*/ 218692 h 219098"/>
                        <a:gd name="connsiteX3" fmla="*/ 207133 w 207133"/>
                        <a:gd name="connsiteY3" fmla="*/ 65559 h 219098"/>
                      </a:gdLst>
                      <a:ahLst/>
                      <a:cxnLst>
                        <a:cxn ang="0">
                          <a:pos x="connsiteX0" y="connsiteY0"/>
                        </a:cxn>
                        <a:cxn ang="0">
                          <a:pos x="connsiteX1" y="connsiteY1"/>
                        </a:cxn>
                        <a:cxn ang="0">
                          <a:pos x="connsiteX2" y="connsiteY2"/>
                        </a:cxn>
                        <a:cxn ang="0">
                          <a:pos x="connsiteX3" y="connsiteY3"/>
                        </a:cxn>
                      </a:cxnLst>
                      <a:rect l="l" t="t" r="r" b="b"/>
                      <a:pathLst>
                        <a:path w="207133" h="219098">
                          <a:moveTo>
                            <a:pt x="207133" y="65559"/>
                          </a:moveTo>
                          <a:cubicBezTo>
                            <a:pt x="207133" y="65559"/>
                            <a:pt x="173635" y="-34935"/>
                            <a:pt x="63571" y="12919"/>
                          </a:cubicBezTo>
                          <a:cubicBezTo>
                            <a:pt x="-46494" y="60773"/>
                            <a:pt x="6146" y="204336"/>
                            <a:pt x="73141" y="218692"/>
                          </a:cubicBezTo>
                          <a:cubicBezTo>
                            <a:pt x="140138" y="228263"/>
                            <a:pt x="207133" y="65559"/>
                            <a:pt x="207133" y="65559"/>
                          </a:cubicBezTo>
                          <a:close/>
                        </a:path>
                      </a:pathLst>
                    </a:custGeom>
                    <a:solidFill>
                      <a:srgbClr val="FBCA8F"/>
                    </a:solidFill>
                    <a:ln w="47824" cap="flat">
                      <a:noFill/>
                      <a:prstDash val="solid"/>
                      <a:miter/>
                    </a:ln>
                  </p:spPr>
                  <p:txBody>
                    <a:bodyPr rtlCol="0" anchor="ctr"/>
                    <a:lstStyle/>
                    <a:p>
                      <a:endParaRPr lang="en-US"/>
                    </a:p>
                  </p:txBody>
                </p:sp>
                <p:sp>
                  <p:nvSpPr>
                    <p:cNvPr id="270" name="Freeform: Shape 269">
                      <a:extLst>
                        <a:ext uri="{FF2B5EF4-FFF2-40B4-BE49-F238E27FC236}">
                          <a16:creationId xmlns:a16="http://schemas.microsoft.com/office/drawing/2014/main" xmlns="" id="{12E721DC-C98A-485C-A89C-7C80B00F016B}"/>
                        </a:ext>
                      </a:extLst>
                    </p:cNvPr>
                    <p:cNvSpPr/>
                    <p:nvPr/>
                  </p:nvSpPr>
                  <p:spPr>
                    <a:xfrm>
                      <a:off x="10196187" y="6616491"/>
                      <a:ext cx="215947" cy="224914"/>
                    </a:xfrm>
                    <a:custGeom>
                      <a:avLst/>
                      <a:gdLst>
                        <a:gd name="connsiteX0" fmla="*/ 86742 w 215947"/>
                        <a:gd name="connsiteY0" fmla="*/ 224915 h 224914"/>
                        <a:gd name="connsiteX1" fmla="*/ 86742 w 215947"/>
                        <a:gd name="connsiteY1" fmla="*/ 224915 h 224914"/>
                        <a:gd name="connsiteX2" fmla="*/ 77171 w 215947"/>
                        <a:gd name="connsiteY2" fmla="*/ 224915 h 224914"/>
                        <a:gd name="connsiteX3" fmla="*/ 604 w 215947"/>
                        <a:gd name="connsiteY3" fmla="*/ 129206 h 224914"/>
                        <a:gd name="connsiteX4" fmla="*/ 62814 w 215947"/>
                        <a:gd name="connsiteY4" fmla="*/ 14356 h 224914"/>
                        <a:gd name="connsiteX5" fmla="*/ 120239 w 215947"/>
                        <a:gd name="connsiteY5" fmla="*/ 0 h 224914"/>
                        <a:gd name="connsiteX6" fmla="*/ 215948 w 215947"/>
                        <a:gd name="connsiteY6" fmla="*/ 66996 h 224914"/>
                        <a:gd name="connsiteX7" fmla="*/ 215948 w 215947"/>
                        <a:gd name="connsiteY7" fmla="*/ 71781 h 224914"/>
                        <a:gd name="connsiteX8" fmla="*/ 86742 w 215947"/>
                        <a:gd name="connsiteY8" fmla="*/ 224915 h 224914"/>
                        <a:gd name="connsiteX9" fmla="*/ 125025 w 215947"/>
                        <a:gd name="connsiteY9" fmla="*/ 4785 h 224914"/>
                        <a:gd name="connsiteX10" fmla="*/ 72385 w 215947"/>
                        <a:gd name="connsiteY10" fmla="*/ 19142 h 224914"/>
                        <a:gd name="connsiteX11" fmla="*/ 14960 w 215947"/>
                        <a:gd name="connsiteY11" fmla="*/ 124421 h 224914"/>
                        <a:gd name="connsiteX12" fmla="*/ 81956 w 215947"/>
                        <a:gd name="connsiteY12" fmla="*/ 210558 h 224914"/>
                        <a:gd name="connsiteX13" fmla="*/ 86742 w 215947"/>
                        <a:gd name="connsiteY13" fmla="*/ 210558 h 224914"/>
                        <a:gd name="connsiteX14" fmla="*/ 206377 w 215947"/>
                        <a:gd name="connsiteY14" fmla="*/ 62210 h 224914"/>
                        <a:gd name="connsiteX15" fmla="*/ 125025 w 215947"/>
                        <a:gd name="connsiteY15" fmla="*/ 4785 h 224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5947" h="224914">
                          <a:moveTo>
                            <a:pt x="86742" y="224915"/>
                          </a:moveTo>
                          <a:lnTo>
                            <a:pt x="86742" y="224915"/>
                          </a:lnTo>
                          <a:cubicBezTo>
                            <a:pt x="81956" y="224915"/>
                            <a:pt x="81956" y="224915"/>
                            <a:pt x="77171" y="224915"/>
                          </a:cubicBezTo>
                          <a:cubicBezTo>
                            <a:pt x="38887" y="220129"/>
                            <a:pt x="5390" y="177060"/>
                            <a:pt x="604" y="129206"/>
                          </a:cubicBezTo>
                          <a:cubicBezTo>
                            <a:pt x="-4182" y="76567"/>
                            <a:pt x="19745" y="33498"/>
                            <a:pt x="62814" y="14356"/>
                          </a:cubicBezTo>
                          <a:cubicBezTo>
                            <a:pt x="81956" y="4785"/>
                            <a:pt x="101098" y="0"/>
                            <a:pt x="120239" y="0"/>
                          </a:cubicBezTo>
                          <a:cubicBezTo>
                            <a:pt x="187235" y="0"/>
                            <a:pt x="211162" y="66996"/>
                            <a:pt x="215948" y="66996"/>
                          </a:cubicBezTo>
                          <a:cubicBezTo>
                            <a:pt x="215948" y="66996"/>
                            <a:pt x="215948" y="66996"/>
                            <a:pt x="215948" y="71781"/>
                          </a:cubicBezTo>
                          <a:cubicBezTo>
                            <a:pt x="215948" y="76567"/>
                            <a:pt x="153737" y="224915"/>
                            <a:pt x="86742" y="224915"/>
                          </a:cubicBezTo>
                          <a:close/>
                          <a:moveTo>
                            <a:pt x="125025" y="4785"/>
                          </a:moveTo>
                          <a:cubicBezTo>
                            <a:pt x="110669" y="4785"/>
                            <a:pt x="91527" y="9571"/>
                            <a:pt x="72385" y="19142"/>
                          </a:cubicBezTo>
                          <a:cubicBezTo>
                            <a:pt x="10175" y="47854"/>
                            <a:pt x="10175" y="100494"/>
                            <a:pt x="14960" y="124421"/>
                          </a:cubicBezTo>
                          <a:cubicBezTo>
                            <a:pt x="19745" y="167490"/>
                            <a:pt x="53244" y="205773"/>
                            <a:pt x="81956" y="210558"/>
                          </a:cubicBezTo>
                          <a:cubicBezTo>
                            <a:pt x="81956" y="210558"/>
                            <a:pt x="86742" y="210558"/>
                            <a:pt x="86742" y="210558"/>
                          </a:cubicBezTo>
                          <a:cubicBezTo>
                            <a:pt x="144166" y="210558"/>
                            <a:pt x="201591" y="81352"/>
                            <a:pt x="206377" y="62210"/>
                          </a:cubicBezTo>
                          <a:cubicBezTo>
                            <a:pt x="206377" y="57425"/>
                            <a:pt x="182450" y="4785"/>
                            <a:pt x="125025" y="4785"/>
                          </a:cubicBezTo>
                          <a:close/>
                        </a:path>
                      </a:pathLst>
                    </a:custGeom>
                    <a:solidFill>
                      <a:srgbClr val="D97E31"/>
                    </a:solidFill>
                    <a:ln w="47824" cap="flat">
                      <a:noFill/>
                      <a:prstDash val="solid"/>
                      <a:miter/>
                    </a:ln>
                  </p:spPr>
                  <p:txBody>
                    <a:bodyPr rtlCol="0" anchor="ctr"/>
                    <a:lstStyle/>
                    <a:p>
                      <a:endParaRPr lang="en-US"/>
                    </a:p>
                  </p:txBody>
                </p:sp>
              </p:grpSp>
              <p:grpSp>
                <p:nvGrpSpPr>
                  <p:cNvPr id="186" name="Graphic 3">
                    <a:extLst>
                      <a:ext uri="{FF2B5EF4-FFF2-40B4-BE49-F238E27FC236}">
                        <a16:creationId xmlns:a16="http://schemas.microsoft.com/office/drawing/2014/main" xmlns="" id="{94A8E407-0175-457F-9859-2BA21EE43CBE}"/>
                      </a:ext>
                    </a:extLst>
                  </p:cNvPr>
                  <p:cNvGrpSpPr/>
                  <p:nvPr/>
                </p:nvGrpSpPr>
                <p:grpSpPr>
                  <a:xfrm>
                    <a:off x="10239860" y="6654774"/>
                    <a:ext cx="125694" cy="114849"/>
                    <a:chOff x="10239860" y="6654774"/>
                    <a:chExt cx="125694" cy="114849"/>
                  </a:xfrm>
                </p:grpSpPr>
                <p:sp>
                  <p:nvSpPr>
                    <p:cNvPr id="267" name="Freeform: Shape 266">
                      <a:extLst>
                        <a:ext uri="{FF2B5EF4-FFF2-40B4-BE49-F238E27FC236}">
                          <a16:creationId xmlns:a16="http://schemas.microsoft.com/office/drawing/2014/main" xmlns="" id="{FE7E37D2-039E-48BE-8EED-4173A31D2188}"/>
                        </a:ext>
                      </a:extLst>
                    </p:cNvPr>
                    <p:cNvSpPr/>
                    <p:nvPr/>
                  </p:nvSpPr>
                  <p:spPr>
                    <a:xfrm>
                      <a:off x="10239860" y="6654774"/>
                      <a:ext cx="125694" cy="114849"/>
                    </a:xfrm>
                    <a:custGeom>
                      <a:avLst/>
                      <a:gdLst>
                        <a:gd name="connsiteX0" fmla="*/ 62211 w 125694"/>
                        <a:gd name="connsiteY0" fmla="*/ 76567 h 114849"/>
                        <a:gd name="connsiteX1" fmla="*/ 86138 w 125694"/>
                        <a:gd name="connsiteY1" fmla="*/ 52640 h 114849"/>
                        <a:gd name="connsiteX2" fmla="*/ 110065 w 125694"/>
                        <a:gd name="connsiteY2" fmla="*/ 52640 h 114849"/>
                        <a:gd name="connsiteX3" fmla="*/ 124421 w 125694"/>
                        <a:gd name="connsiteY3" fmla="*/ 23927 h 114849"/>
                        <a:gd name="connsiteX4" fmla="*/ 81353 w 125694"/>
                        <a:gd name="connsiteY4" fmla="*/ 0 h 114849"/>
                        <a:gd name="connsiteX5" fmla="*/ 19142 w 125694"/>
                        <a:gd name="connsiteY5" fmla="*/ 38283 h 114849"/>
                        <a:gd name="connsiteX6" fmla="*/ 0 w 125694"/>
                        <a:gd name="connsiteY6" fmla="*/ 81352 h 114849"/>
                        <a:gd name="connsiteX7" fmla="*/ 19142 w 125694"/>
                        <a:gd name="connsiteY7" fmla="*/ 114850 h 114849"/>
                        <a:gd name="connsiteX8" fmla="*/ 43069 w 125694"/>
                        <a:gd name="connsiteY8" fmla="*/ 110065 h 114849"/>
                        <a:gd name="connsiteX9" fmla="*/ 62211 w 125694"/>
                        <a:gd name="connsiteY9" fmla="*/ 76567 h 114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694" h="114849">
                          <a:moveTo>
                            <a:pt x="62211" y="76567"/>
                          </a:moveTo>
                          <a:cubicBezTo>
                            <a:pt x="62211" y="62210"/>
                            <a:pt x="66996" y="47854"/>
                            <a:pt x="86138" y="52640"/>
                          </a:cubicBezTo>
                          <a:cubicBezTo>
                            <a:pt x="95708" y="52640"/>
                            <a:pt x="100494" y="57425"/>
                            <a:pt x="110065" y="52640"/>
                          </a:cubicBezTo>
                          <a:cubicBezTo>
                            <a:pt x="119635" y="47854"/>
                            <a:pt x="129207" y="38283"/>
                            <a:pt x="124421" y="23927"/>
                          </a:cubicBezTo>
                          <a:cubicBezTo>
                            <a:pt x="119635" y="4785"/>
                            <a:pt x="95708" y="0"/>
                            <a:pt x="81353" y="0"/>
                          </a:cubicBezTo>
                          <a:cubicBezTo>
                            <a:pt x="57426" y="0"/>
                            <a:pt x="33499" y="19142"/>
                            <a:pt x="19142" y="38283"/>
                          </a:cubicBezTo>
                          <a:cubicBezTo>
                            <a:pt x="9571" y="52640"/>
                            <a:pt x="0" y="62210"/>
                            <a:pt x="0" y="81352"/>
                          </a:cubicBezTo>
                          <a:cubicBezTo>
                            <a:pt x="0" y="95708"/>
                            <a:pt x="4786" y="114850"/>
                            <a:pt x="19142" y="114850"/>
                          </a:cubicBezTo>
                          <a:cubicBezTo>
                            <a:pt x="23927" y="114850"/>
                            <a:pt x="38283" y="114850"/>
                            <a:pt x="43069" y="110065"/>
                          </a:cubicBezTo>
                          <a:cubicBezTo>
                            <a:pt x="52640" y="100494"/>
                            <a:pt x="62211" y="90923"/>
                            <a:pt x="62211" y="76567"/>
                          </a:cubicBezTo>
                          <a:close/>
                        </a:path>
                      </a:pathLst>
                    </a:custGeom>
                    <a:solidFill>
                      <a:srgbClr val="D46428"/>
                    </a:solidFill>
                    <a:ln w="47824" cap="flat">
                      <a:noFill/>
                      <a:prstDash val="solid"/>
                      <a:miter/>
                    </a:ln>
                  </p:spPr>
                  <p:txBody>
                    <a:bodyPr rtlCol="0" anchor="ctr"/>
                    <a:lstStyle/>
                    <a:p>
                      <a:endParaRPr lang="en-US"/>
                    </a:p>
                  </p:txBody>
                </p:sp>
                <p:sp>
                  <p:nvSpPr>
                    <p:cNvPr id="268" name="Freeform: Shape 267">
                      <a:extLst>
                        <a:ext uri="{FF2B5EF4-FFF2-40B4-BE49-F238E27FC236}">
                          <a16:creationId xmlns:a16="http://schemas.microsoft.com/office/drawing/2014/main" xmlns="" id="{EAC40699-1FAD-47C6-9E2A-F727FA2C70B3}"/>
                        </a:ext>
                      </a:extLst>
                    </p:cNvPr>
                    <p:cNvSpPr/>
                    <p:nvPr/>
                  </p:nvSpPr>
                  <p:spPr>
                    <a:xfrm>
                      <a:off x="10270496" y="6676043"/>
                      <a:ext cx="93784" cy="84010"/>
                    </a:xfrm>
                    <a:custGeom>
                      <a:avLst/>
                      <a:gdLst>
                        <a:gd name="connsiteX0" fmla="*/ 22004 w 93784"/>
                        <a:gd name="connsiteY0" fmla="*/ 17015 h 84010"/>
                        <a:gd name="connsiteX1" fmla="*/ 2862 w 93784"/>
                        <a:gd name="connsiteY1" fmla="*/ 45727 h 84010"/>
                        <a:gd name="connsiteX2" fmla="*/ 12433 w 93784"/>
                        <a:gd name="connsiteY2" fmla="*/ 84011 h 84010"/>
                        <a:gd name="connsiteX3" fmla="*/ 31574 w 93784"/>
                        <a:gd name="connsiteY3" fmla="*/ 55298 h 84010"/>
                        <a:gd name="connsiteX4" fmla="*/ 55501 w 93784"/>
                        <a:gd name="connsiteY4" fmla="*/ 31371 h 84010"/>
                        <a:gd name="connsiteX5" fmla="*/ 79429 w 93784"/>
                        <a:gd name="connsiteY5" fmla="*/ 31371 h 84010"/>
                        <a:gd name="connsiteX6" fmla="*/ 93785 w 93784"/>
                        <a:gd name="connsiteY6" fmla="*/ 17015 h 84010"/>
                        <a:gd name="connsiteX7" fmla="*/ 84214 w 93784"/>
                        <a:gd name="connsiteY7" fmla="*/ 2659 h 84010"/>
                        <a:gd name="connsiteX8" fmla="*/ 22004 w 93784"/>
                        <a:gd name="connsiteY8" fmla="*/ 17015 h 84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784" h="84010">
                          <a:moveTo>
                            <a:pt x="22004" y="17015"/>
                          </a:moveTo>
                          <a:cubicBezTo>
                            <a:pt x="12433" y="26586"/>
                            <a:pt x="7647" y="36156"/>
                            <a:pt x="2862" y="45727"/>
                          </a:cubicBezTo>
                          <a:cubicBezTo>
                            <a:pt x="-1923" y="60084"/>
                            <a:pt x="-1923" y="79225"/>
                            <a:pt x="12433" y="84011"/>
                          </a:cubicBezTo>
                          <a:cubicBezTo>
                            <a:pt x="26789" y="74440"/>
                            <a:pt x="31574" y="64869"/>
                            <a:pt x="31574" y="55298"/>
                          </a:cubicBezTo>
                          <a:cubicBezTo>
                            <a:pt x="31574" y="40942"/>
                            <a:pt x="36360" y="26586"/>
                            <a:pt x="55501" y="31371"/>
                          </a:cubicBezTo>
                          <a:cubicBezTo>
                            <a:pt x="65072" y="31371"/>
                            <a:pt x="69858" y="36156"/>
                            <a:pt x="79429" y="31371"/>
                          </a:cubicBezTo>
                          <a:cubicBezTo>
                            <a:pt x="84214" y="26586"/>
                            <a:pt x="88999" y="21800"/>
                            <a:pt x="93785" y="17015"/>
                          </a:cubicBezTo>
                          <a:cubicBezTo>
                            <a:pt x="93785" y="12229"/>
                            <a:pt x="93785" y="7444"/>
                            <a:pt x="84214" y="2659"/>
                          </a:cubicBezTo>
                          <a:cubicBezTo>
                            <a:pt x="69858" y="-2127"/>
                            <a:pt x="36360" y="-2127"/>
                            <a:pt x="22004" y="17015"/>
                          </a:cubicBezTo>
                          <a:close/>
                        </a:path>
                      </a:pathLst>
                    </a:custGeom>
                    <a:solidFill>
                      <a:srgbClr val="DA8E28">
                        <a:alpha val="50000"/>
                      </a:srgbClr>
                    </a:solidFill>
                    <a:ln w="47824" cap="flat">
                      <a:noFill/>
                      <a:prstDash val="solid"/>
                      <a:miter/>
                    </a:ln>
                  </p:spPr>
                  <p:txBody>
                    <a:bodyPr rtlCol="0" anchor="ctr"/>
                    <a:lstStyle/>
                    <a:p>
                      <a:endParaRPr lang="en-US"/>
                    </a:p>
                  </p:txBody>
                </p:sp>
              </p:grpSp>
              <p:grpSp>
                <p:nvGrpSpPr>
                  <p:cNvPr id="187" name="Graphic 3">
                    <a:extLst>
                      <a:ext uri="{FF2B5EF4-FFF2-40B4-BE49-F238E27FC236}">
                        <a16:creationId xmlns:a16="http://schemas.microsoft.com/office/drawing/2014/main" xmlns="" id="{0FB8FEEB-0FA1-451B-863A-561DF5205AA9}"/>
                      </a:ext>
                    </a:extLst>
                  </p:cNvPr>
                  <p:cNvGrpSpPr/>
                  <p:nvPr/>
                </p:nvGrpSpPr>
                <p:grpSpPr>
                  <a:xfrm>
                    <a:off x="10175773" y="6204945"/>
                    <a:ext cx="1638490" cy="1342650"/>
                    <a:chOff x="10175773" y="6204945"/>
                    <a:chExt cx="1638490" cy="1342650"/>
                  </a:xfrm>
                </p:grpSpPr>
                <p:grpSp>
                  <p:nvGrpSpPr>
                    <p:cNvPr id="253" name="Graphic 3">
                      <a:extLst>
                        <a:ext uri="{FF2B5EF4-FFF2-40B4-BE49-F238E27FC236}">
                          <a16:creationId xmlns:a16="http://schemas.microsoft.com/office/drawing/2014/main" xmlns="" id="{77F18CC5-76CD-4D15-9ADC-FA337D0EB5DC}"/>
                        </a:ext>
                      </a:extLst>
                    </p:cNvPr>
                    <p:cNvGrpSpPr/>
                    <p:nvPr/>
                  </p:nvGrpSpPr>
                  <p:grpSpPr>
                    <a:xfrm>
                      <a:off x="11536708" y="7190741"/>
                      <a:ext cx="148348" cy="119635"/>
                      <a:chOff x="11536708" y="7190741"/>
                      <a:chExt cx="148348" cy="119635"/>
                    </a:xfrm>
                  </p:grpSpPr>
                  <p:sp>
                    <p:nvSpPr>
                      <p:cNvPr id="265" name="Freeform: Shape 264">
                        <a:extLst>
                          <a:ext uri="{FF2B5EF4-FFF2-40B4-BE49-F238E27FC236}">
                            <a16:creationId xmlns:a16="http://schemas.microsoft.com/office/drawing/2014/main" xmlns="" id="{2AE22213-93AC-4989-AF0A-591F37DCC195}"/>
                          </a:ext>
                        </a:extLst>
                      </p:cNvPr>
                      <p:cNvSpPr/>
                      <p:nvPr/>
                    </p:nvSpPr>
                    <p:spPr>
                      <a:xfrm>
                        <a:off x="11541494" y="7195526"/>
                        <a:ext cx="138776" cy="110247"/>
                      </a:xfrm>
                      <a:custGeom>
                        <a:avLst/>
                        <a:gdLst>
                          <a:gd name="connsiteX0" fmla="*/ 57425 w 138776"/>
                          <a:gd name="connsiteY0" fmla="*/ 0 h 110247"/>
                          <a:gd name="connsiteX1" fmla="*/ 0 w 138776"/>
                          <a:gd name="connsiteY1" fmla="*/ 110065 h 110247"/>
                          <a:gd name="connsiteX2" fmla="*/ 124420 w 138776"/>
                          <a:gd name="connsiteY2" fmla="*/ 23927 h 110247"/>
                          <a:gd name="connsiteX3" fmla="*/ 138777 w 138776"/>
                          <a:gd name="connsiteY3" fmla="*/ 23927 h 110247"/>
                          <a:gd name="connsiteX4" fmla="*/ 138777 w 138776"/>
                          <a:gd name="connsiteY4" fmla="*/ 23927 h 110247"/>
                          <a:gd name="connsiteX5" fmla="*/ 57425 w 138776"/>
                          <a:gd name="connsiteY5" fmla="*/ 0 h 110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776" h="110247">
                            <a:moveTo>
                              <a:pt x="57425" y="0"/>
                            </a:moveTo>
                            <a:cubicBezTo>
                              <a:pt x="38283" y="66996"/>
                              <a:pt x="0" y="110065"/>
                              <a:pt x="0" y="110065"/>
                            </a:cubicBezTo>
                            <a:cubicBezTo>
                              <a:pt x="52639" y="114850"/>
                              <a:pt x="124420" y="23927"/>
                              <a:pt x="124420" y="23927"/>
                            </a:cubicBezTo>
                            <a:cubicBezTo>
                              <a:pt x="124420" y="23927"/>
                              <a:pt x="129206" y="23927"/>
                              <a:pt x="138777" y="23927"/>
                            </a:cubicBezTo>
                            <a:lnTo>
                              <a:pt x="138777" y="23927"/>
                            </a:lnTo>
                            <a:cubicBezTo>
                              <a:pt x="133991" y="23927"/>
                              <a:pt x="100493" y="23927"/>
                              <a:pt x="57425" y="0"/>
                            </a:cubicBezTo>
                            <a:close/>
                          </a:path>
                        </a:pathLst>
                      </a:custGeom>
                      <a:solidFill>
                        <a:srgbClr val="512B11"/>
                      </a:solidFill>
                      <a:ln w="47824" cap="flat">
                        <a:noFill/>
                        <a:prstDash val="solid"/>
                        <a:miter/>
                      </a:ln>
                    </p:spPr>
                    <p:txBody>
                      <a:bodyPr rtlCol="0" anchor="ctr"/>
                      <a:lstStyle/>
                      <a:p>
                        <a:endParaRPr lang="en-US"/>
                      </a:p>
                    </p:txBody>
                  </p:sp>
                  <p:sp>
                    <p:nvSpPr>
                      <p:cNvPr id="266" name="Freeform: Shape 265">
                        <a:extLst>
                          <a:ext uri="{FF2B5EF4-FFF2-40B4-BE49-F238E27FC236}">
                            <a16:creationId xmlns:a16="http://schemas.microsoft.com/office/drawing/2014/main" xmlns="" id="{B0290A33-0742-457B-871D-2201B6DAA111}"/>
                          </a:ext>
                        </a:extLst>
                      </p:cNvPr>
                      <p:cNvSpPr/>
                      <p:nvPr/>
                    </p:nvSpPr>
                    <p:spPr>
                      <a:xfrm>
                        <a:off x="11536708" y="7190741"/>
                        <a:ext cx="148348" cy="119635"/>
                      </a:xfrm>
                      <a:custGeom>
                        <a:avLst/>
                        <a:gdLst>
                          <a:gd name="connsiteX0" fmla="*/ 9571 w 148348"/>
                          <a:gd name="connsiteY0" fmla="*/ 119635 h 119635"/>
                          <a:gd name="connsiteX1" fmla="*/ 4786 w 148348"/>
                          <a:gd name="connsiteY1" fmla="*/ 119635 h 119635"/>
                          <a:gd name="connsiteX2" fmla="*/ 0 w 148348"/>
                          <a:gd name="connsiteY2" fmla="*/ 114850 h 119635"/>
                          <a:gd name="connsiteX3" fmla="*/ 0 w 148348"/>
                          <a:gd name="connsiteY3" fmla="*/ 110065 h 119635"/>
                          <a:gd name="connsiteX4" fmla="*/ 57425 w 148348"/>
                          <a:gd name="connsiteY4" fmla="*/ 4786 h 119635"/>
                          <a:gd name="connsiteX5" fmla="*/ 62211 w 148348"/>
                          <a:gd name="connsiteY5" fmla="*/ 0 h 119635"/>
                          <a:gd name="connsiteX6" fmla="*/ 66996 w 148348"/>
                          <a:gd name="connsiteY6" fmla="*/ 0 h 119635"/>
                          <a:gd name="connsiteX7" fmla="*/ 143563 w 148348"/>
                          <a:gd name="connsiteY7" fmla="*/ 23927 h 119635"/>
                          <a:gd name="connsiteX8" fmla="*/ 148348 w 148348"/>
                          <a:gd name="connsiteY8" fmla="*/ 23927 h 119635"/>
                          <a:gd name="connsiteX9" fmla="*/ 148348 w 148348"/>
                          <a:gd name="connsiteY9" fmla="*/ 28713 h 119635"/>
                          <a:gd name="connsiteX10" fmla="*/ 143563 w 148348"/>
                          <a:gd name="connsiteY10" fmla="*/ 33498 h 119635"/>
                          <a:gd name="connsiteX11" fmla="*/ 129206 w 148348"/>
                          <a:gd name="connsiteY11" fmla="*/ 33498 h 119635"/>
                          <a:gd name="connsiteX12" fmla="*/ 9571 w 148348"/>
                          <a:gd name="connsiteY12" fmla="*/ 119635 h 119635"/>
                          <a:gd name="connsiteX13" fmla="*/ 62211 w 148348"/>
                          <a:gd name="connsiteY13" fmla="*/ 9571 h 119635"/>
                          <a:gd name="connsiteX14" fmla="*/ 9571 w 148348"/>
                          <a:gd name="connsiteY14" fmla="*/ 105279 h 119635"/>
                          <a:gd name="connsiteX15" fmla="*/ 114850 w 148348"/>
                          <a:gd name="connsiteY15" fmla="*/ 28713 h 119635"/>
                          <a:gd name="connsiteX16" fmla="*/ 62211 w 148348"/>
                          <a:gd name="connsiteY16" fmla="*/ 9571 h 119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8348" h="119635">
                            <a:moveTo>
                              <a:pt x="9571" y="119635"/>
                            </a:moveTo>
                            <a:cubicBezTo>
                              <a:pt x="9571" y="119635"/>
                              <a:pt x="4786" y="119635"/>
                              <a:pt x="4786" y="119635"/>
                            </a:cubicBezTo>
                            <a:cubicBezTo>
                              <a:pt x="4786" y="119635"/>
                              <a:pt x="0" y="119635"/>
                              <a:pt x="0" y="114850"/>
                            </a:cubicBezTo>
                            <a:cubicBezTo>
                              <a:pt x="0" y="114850"/>
                              <a:pt x="0" y="110065"/>
                              <a:pt x="0" y="110065"/>
                            </a:cubicBezTo>
                            <a:cubicBezTo>
                              <a:pt x="0" y="110065"/>
                              <a:pt x="43068" y="71781"/>
                              <a:pt x="57425" y="4786"/>
                            </a:cubicBezTo>
                            <a:cubicBezTo>
                              <a:pt x="57425" y="4786"/>
                              <a:pt x="57425" y="0"/>
                              <a:pt x="62211" y="0"/>
                            </a:cubicBezTo>
                            <a:cubicBezTo>
                              <a:pt x="62211" y="0"/>
                              <a:pt x="66996" y="0"/>
                              <a:pt x="66996" y="0"/>
                            </a:cubicBezTo>
                            <a:cubicBezTo>
                              <a:pt x="110065" y="23927"/>
                              <a:pt x="143563" y="23927"/>
                              <a:pt x="143563" y="23927"/>
                            </a:cubicBezTo>
                            <a:cubicBezTo>
                              <a:pt x="143563" y="23927"/>
                              <a:pt x="143563" y="23927"/>
                              <a:pt x="148348" y="23927"/>
                            </a:cubicBezTo>
                            <a:cubicBezTo>
                              <a:pt x="148348" y="23927"/>
                              <a:pt x="148348" y="28713"/>
                              <a:pt x="148348" y="28713"/>
                            </a:cubicBezTo>
                            <a:cubicBezTo>
                              <a:pt x="148348" y="28713"/>
                              <a:pt x="148348" y="33498"/>
                              <a:pt x="143563" y="33498"/>
                            </a:cubicBezTo>
                            <a:cubicBezTo>
                              <a:pt x="138777" y="33498"/>
                              <a:pt x="133992" y="33498"/>
                              <a:pt x="129206" y="33498"/>
                            </a:cubicBezTo>
                            <a:cubicBezTo>
                              <a:pt x="119635" y="47854"/>
                              <a:pt x="57425" y="119635"/>
                              <a:pt x="9571" y="119635"/>
                            </a:cubicBezTo>
                            <a:close/>
                            <a:moveTo>
                              <a:pt x="62211" y="9571"/>
                            </a:moveTo>
                            <a:cubicBezTo>
                              <a:pt x="47854" y="57425"/>
                              <a:pt x="23927" y="90923"/>
                              <a:pt x="9571" y="105279"/>
                            </a:cubicBezTo>
                            <a:cubicBezTo>
                              <a:pt x="52640" y="100494"/>
                              <a:pt x="100494" y="43069"/>
                              <a:pt x="114850" y="28713"/>
                            </a:cubicBezTo>
                            <a:cubicBezTo>
                              <a:pt x="105279" y="28713"/>
                              <a:pt x="86138" y="23927"/>
                              <a:pt x="62211" y="9571"/>
                            </a:cubicBezTo>
                            <a:close/>
                          </a:path>
                        </a:pathLst>
                      </a:custGeom>
                      <a:solidFill>
                        <a:srgbClr val="462A1E"/>
                      </a:solidFill>
                      <a:ln w="47824" cap="flat">
                        <a:noFill/>
                        <a:prstDash val="solid"/>
                        <a:miter/>
                      </a:ln>
                    </p:spPr>
                    <p:txBody>
                      <a:bodyPr rtlCol="0" anchor="ctr"/>
                      <a:lstStyle/>
                      <a:p>
                        <a:endParaRPr lang="en-US"/>
                      </a:p>
                    </p:txBody>
                  </p:sp>
                </p:grpSp>
                <p:sp>
                  <p:nvSpPr>
                    <p:cNvPr id="254" name="Freeform: Shape 253">
                      <a:extLst>
                        <a:ext uri="{FF2B5EF4-FFF2-40B4-BE49-F238E27FC236}">
                          <a16:creationId xmlns:a16="http://schemas.microsoft.com/office/drawing/2014/main" xmlns="" id="{0213917E-4352-46A5-81A6-0F72FE0F9D59}"/>
                        </a:ext>
                      </a:extLst>
                    </p:cNvPr>
                    <p:cNvSpPr/>
                    <p:nvPr/>
                  </p:nvSpPr>
                  <p:spPr>
                    <a:xfrm>
                      <a:off x="11541494" y="7195526"/>
                      <a:ext cx="138776" cy="110247"/>
                    </a:xfrm>
                    <a:custGeom>
                      <a:avLst/>
                      <a:gdLst>
                        <a:gd name="connsiteX0" fmla="*/ 57425 w 138776"/>
                        <a:gd name="connsiteY0" fmla="*/ 0 h 110247"/>
                        <a:gd name="connsiteX1" fmla="*/ 0 w 138776"/>
                        <a:gd name="connsiteY1" fmla="*/ 110065 h 110247"/>
                        <a:gd name="connsiteX2" fmla="*/ 124420 w 138776"/>
                        <a:gd name="connsiteY2" fmla="*/ 23927 h 110247"/>
                        <a:gd name="connsiteX3" fmla="*/ 138777 w 138776"/>
                        <a:gd name="connsiteY3" fmla="*/ 23927 h 110247"/>
                        <a:gd name="connsiteX4" fmla="*/ 138777 w 138776"/>
                        <a:gd name="connsiteY4" fmla="*/ 23927 h 110247"/>
                        <a:gd name="connsiteX5" fmla="*/ 57425 w 138776"/>
                        <a:gd name="connsiteY5" fmla="*/ 0 h 110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776" h="110247">
                          <a:moveTo>
                            <a:pt x="57425" y="0"/>
                          </a:moveTo>
                          <a:cubicBezTo>
                            <a:pt x="38283" y="66996"/>
                            <a:pt x="0" y="110065"/>
                            <a:pt x="0" y="110065"/>
                          </a:cubicBezTo>
                          <a:cubicBezTo>
                            <a:pt x="52639" y="114850"/>
                            <a:pt x="124420" y="23927"/>
                            <a:pt x="124420" y="23927"/>
                          </a:cubicBezTo>
                          <a:cubicBezTo>
                            <a:pt x="124420" y="23927"/>
                            <a:pt x="129206" y="23927"/>
                            <a:pt x="138777" y="23927"/>
                          </a:cubicBezTo>
                          <a:lnTo>
                            <a:pt x="138777" y="23927"/>
                          </a:lnTo>
                          <a:cubicBezTo>
                            <a:pt x="133991" y="23927"/>
                            <a:pt x="100493" y="23927"/>
                            <a:pt x="57425" y="0"/>
                          </a:cubicBezTo>
                          <a:close/>
                        </a:path>
                      </a:pathLst>
                    </a:custGeom>
                    <a:solidFill>
                      <a:srgbClr val="512B11">
                        <a:alpha val="50000"/>
                      </a:srgbClr>
                    </a:solidFill>
                    <a:ln w="47824" cap="flat">
                      <a:noFill/>
                      <a:prstDash val="solid"/>
                      <a:miter/>
                    </a:ln>
                  </p:spPr>
                  <p:txBody>
                    <a:bodyPr rtlCol="0" anchor="ctr"/>
                    <a:lstStyle/>
                    <a:p>
                      <a:endParaRPr lang="en-US"/>
                    </a:p>
                  </p:txBody>
                </p:sp>
                <p:grpSp>
                  <p:nvGrpSpPr>
                    <p:cNvPr id="255" name="Graphic 3">
                      <a:extLst>
                        <a:ext uri="{FF2B5EF4-FFF2-40B4-BE49-F238E27FC236}">
                          <a16:creationId xmlns:a16="http://schemas.microsoft.com/office/drawing/2014/main" xmlns="" id="{FCD2B663-B063-4D28-BE42-6C7525C7ECB0}"/>
                        </a:ext>
                      </a:extLst>
                    </p:cNvPr>
                    <p:cNvGrpSpPr/>
                    <p:nvPr/>
                  </p:nvGrpSpPr>
                  <p:grpSpPr>
                    <a:xfrm>
                      <a:off x="10175773" y="6204945"/>
                      <a:ext cx="1638490" cy="1342650"/>
                      <a:chOff x="10175773" y="6204945"/>
                      <a:chExt cx="1638490" cy="1342650"/>
                    </a:xfrm>
                  </p:grpSpPr>
                  <p:sp>
                    <p:nvSpPr>
                      <p:cNvPr id="263" name="Freeform: Shape 262">
                        <a:extLst>
                          <a:ext uri="{FF2B5EF4-FFF2-40B4-BE49-F238E27FC236}">
                            <a16:creationId xmlns:a16="http://schemas.microsoft.com/office/drawing/2014/main" xmlns="" id="{856173D6-C610-4114-B642-F0A19996CAB0}"/>
                          </a:ext>
                        </a:extLst>
                      </p:cNvPr>
                      <p:cNvSpPr/>
                      <p:nvPr/>
                    </p:nvSpPr>
                    <p:spPr>
                      <a:xfrm>
                        <a:off x="10182435" y="6217023"/>
                        <a:ext cx="1622408" cy="1330572"/>
                      </a:xfrm>
                      <a:custGeom>
                        <a:avLst/>
                        <a:gdLst>
                          <a:gd name="connsiteX0" fmla="*/ 1622257 w 1622408"/>
                          <a:gd name="connsiteY0" fmla="*/ 844511 h 1330572"/>
                          <a:gd name="connsiteX1" fmla="*/ 1464338 w 1622408"/>
                          <a:gd name="connsiteY1" fmla="*/ 753589 h 1330572"/>
                          <a:gd name="connsiteX2" fmla="*/ 1392557 w 1622408"/>
                          <a:gd name="connsiteY2" fmla="*/ 782301 h 1330572"/>
                          <a:gd name="connsiteX3" fmla="*/ 1363844 w 1622408"/>
                          <a:gd name="connsiteY3" fmla="*/ 413824 h 1330572"/>
                          <a:gd name="connsiteX4" fmla="*/ 1330346 w 1622408"/>
                          <a:gd name="connsiteY4" fmla="*/ 519103 h 1330572"/>
                          <a:gd name="connsiteX5" fmla="*/ 1191569 w 1622408"/>
                          <a:gd name="connsiteY5" fmla="*/ 169768 h 1330572"/>
                          <a:gd name="connsiteX6" fmla="*/ 1115003 w 1622408"/>
                          <a:gd name="connsiteY6" fmla="*/ 117128 h 1330572"/>
                          <a:gd name="connsiteX7" fmla="*/ 1081505 w 1622408"/>
                          <a:gd name="connsiteY7" fmla="*/ 93201 h 1330572"/>
                          <a:gd name="connsiteX8" fmla="*/ 952299 w 1622408"/>
                          <a:gd name="connsiteY8" fmla="*/ 88416 h 1330572"/>
                          <a:gd name="connsiteX9" fmla="*/ 880517 w 1622408"/>
                          <a:gd name="connsiteY9" fmla="*/ 7064 h 1330572"/>
                          <a:gd name="connsiteX10" fmla="*/ 291911 w 1622408"/>
                          <a:gd name="connsiteY10" fmla="*/ 255905 h 1330572"/>
                          <a:gd name="connsiteX11" fmla="*/ 200987 w 1622408"/>
                          <a:gd name="connsiteY11" fmla="*/ 447322 h 1330572"/>
                          <a:gd name="connsiteX12" fmla="*/ 76567 w 1622408"/>
                          <a:gd name="connsiteY12" fmla="*/ 566957 h 1330572"/>
                          <a:gd name="connsiteX13" fmla="*/ 0 w 1622408"/>
                          <a:gd name="connsiteY13" fmla="*/ 753589 h 1330572"/>
                          <a:gd name="connsiteX14" fmla="*/ 9571 w 1622408"/>
                          <a:gd name="connsiteY14" fmla="*/ 873224 h 1330572"/>
                          <a:gd name="connsiteX15" fmla="*/ 124421 w 1622408"/>
                          <a:gd name="connsiteY15" fmla="*/ 1078997 h 1330572"/>
                          <a:gd name="connsiteX16" fmla="*/ 650817 w 1622408"/>
                          <a:gd name="connsiteY16" fmla="*/ 1327839 h 1330572"/>
                          <a:gd name="connsiteX17" fmla="*/ 1100646 w 1622408"/>
                          <a:gd name="connsiteY17" fmla="*/ 1265628 h 1330572"/>
                          <a:gd name="connsiteX18" fmla="*/ 1354273 w 1622408"/>
                          <a:gd name="connsiteY18" fmla="*/ 1088568 h 1330572"/>
                          <a:gd name="connsiteX19" fmla="*/ 1411698 w 1622408"/>
                          <a:gd name="connsiteY19" fmla="*/ 978503 h 1330572"/>
                          <a:gd name="connsiteX20" fmla="*/ 1488265 w 1622408"/>
                          <a:gd name="connsiteY20" fmla="*/ 1002430 h 1330572"/>
                          <a:gd name="connsiteX21" fmla="*/ 1622257 w 1622408"/>
                          <a:gd name="connsiteY21" fmla="*/ 844511 h 1330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22408" h="1330572">
                            <a:moveTo>
                              <a:pt x="1622257" y="844511"/>
                            </a:moveTo>
                            <a:cubicBezTo>
                              <a:pt x="1627042" y="758374"/>
                              <a:pt x="1516977" y="700949"/>
                              <a:pt x="1464338" y="753589"/>
                            </a:cubicBezTo>
                            <a:cubicBezTo>
                              <a:pt x="1411698" y="806228"/>
                              <a:pt x="1392557" y="782301"/>
                              <a:pt x="1392557" y="782301"/>
                            </a:cubicBezTo>
                            <a:cubicBezTo>
                              <a:pt x="1392557" y="782301"/>
                              <a:pt x="1426055" y="562172"/>
                              <a:pt x="1363844" y="413824"/>
                            </a:cubicBezTo>
                            <a:cubicBezTo>
                              <a:pt x="1368630" y="509532"/>
                              <a:pt x="1339917" y="562172"/>
                              <a:pt x="1330346" y="519103"/>
                            </a:cubicBezTo>
                            <a:cubicBezTo>
                              <a:pt x="1311205" y="399468"/>
                              <a:pt x="1287278" y="337257"/>
                              <a:pt x="1191569" y="169768"/>
                            </a:cubicBezTo>
                            <a:cubicBezTo>
                              <a:pt x="1205925" y="246334"/>
                              <a:pt x="1177213" y="270262"/>
                              <a:pt x="1115003" y="117128"/>
                            </a:cubicBezTo>
                            <a:cubicBezTo>
                              <a:pt x="1081505" y="188909"/>
                              <a:pt x="1057578" y="241549"/>
                              <a:pt x="1081505" y="93201"/>
                            </a:cubicBezTo>
                            <a:cubicBezTo>
                              <a:pt x="928371" y="188909"/>
                              <a:pt x="866161" y="188909"/>
                              <a:pt x="952299" y="88416"/>
                            </a:cubicBezTo>
                            <a:cubicBezTo>
                              <a:pt x="660388" y="169768"/>
                              <a:pt x="693886" y="102772"/>
                              <a:pt x="880517" y="7064"/>
                            </a:cubicBezTo>
                            <a:cubicBezTo>
                              <a:pt x="650817" y="-36005"/>
                              <a:pt x="344550" y="126699"/>
                              <a:pt x="291911" y="255905"/>
                            </a:cubicBezTo>
                            <a:cubicBezTo>
                              <a:pt x="239271" y="385111"/>
                              <a:pt x="200987" y="447322"/>
                              <a:pt x="200987" y="447322"/>
                            </a:cubicBezTo>
                            <a:cubicBezTo>
                              <a:pt x="162705" y="490391"/>
                              <a:pt x="119635" y="528674"/>
                              <a:pt x="76567" y="566957"/>
                            </a:cubicBezTo>
                            <a:cubicBezTo>
                              <a:pt x="23927" y="614811"/>
                              <a:pt x="0" y="681807"/>
                              <a:pt x="0" y="753589"/>
                            </a:cubicBezTo>
                            <a:cubicBezTo>
                              <a:pt x="0" y="791872"/>
                              <a:pt x="4786" y="834941"/>
                              <a:pt x="9571" y="873224"/>
                            </a:cubicBezTo>
                            <a:cubicBezTo>
                              <a:pt x="23927" y="949791"/>
                              <a:pt x="66996" y="1026357"/>
                              <a:pt x="124421" y="1078997"/>
                            </a:cubicBezTo>
                            <a:cubicBezTo>
                              <a:pt x="267984" y="1212988"/>
                              <a:pt x="454615" y="1308697"/>
                              <a:pt x="650817" y="1327839"/>
                            </a:cubicBezTo>
                            <a:cubicBezTo>
                              <a:pt x="799165" y="1337409"/>
                              <a:pt x="966654" y="1323053"/>
                              <a:pt x="1100646" y="1265628"/>
                            </a:cubicBezTo>
                            <a:cubicBezTo>
                              <a:pt x="1196354" y="1227345"/>
                              <a:pt x="1277706" y="1160349"/>
                              <a:pt x="1354273" y="1088568"/>
                            </a:cubicBezTo>
                            <a:cubicBezTo>
                              <a:pt x="1354273" y="1088568"/>
                              <a:pt x="1397342" y="1050284"/>
                              <a:pt x="1411698" y="978503"/>
                            </a:cubicBezTo>
                            <a:cubicBezTo>
                              <a:pt x="1459552" y="1002430"/>
                              <a:pt x="1488265" y="1002430"/>
                              <a:pt x="1488265" y="1002430"/>
                            </a:cubicBezTo>
                            <a:cubicBezTo>
                              <a:pt x="1531334" y="1002430"/>
                              <a:pt x="1617471" y="983288"/>
                              <a:pt x="1622257" y="844511"/>
                            </a:cubicBezTo>
                            <a:close/>
                          </a:path>
                        </a:pathLst>
                      </a:custGeom>
                      <a:solidFill>
                        <a:srgbClr val="FBCA8F"/>
                      </a:solidFill>
                      <a:ln w="47824" cap="flat">
                        <a:noFill/>
                        <a:prstDash val="solid"/>
                        <a:miter/>
                      </a:ln>
                    </p:spPr>
                    <p:txBody>
                      <a:bodyPr rtlCol="0" anchor="ctr"/>
                      <a:lstStyle/>
                      <a:p>
                        <a:endParaRPr lang="en-US"/>
                      </a:p>
                    </p:txBody>
                  </p:sp>
                  <p:sp>
                    <p:nvSpPr>
                      <p:cNvPr id="264" name="Freeform: Shape 263">
                        <a:extLst>
                          <a:ext uri="{FF2B5EF4-FFF2-40B4-BE49-F238E27FC236}">
                            <a16:creationId xmlns:a16="http://schemas.microsoft.com/office/drawing/2014/main" xmlns="" id="{7FD12D5B-CD66-405E-A7DB-726C48D8F4D0}"/>
                          </a:ext>
                        </a:extLst>
                      </p:cNvPr>
                      <p:cNvSpPr/>
                      <p:nvPr/>
                    </p:nvSpPr>
                    <p:spPr>
                      <a:xfrm>
                        <a:off x="10175773" y="6204945"/>
                        <a:ext cx="1638490" cy="1339916"/>
                      </a:xfrm>
                      <a:custGeom>
                        <a:avLst/>
                        <a:gdLst>
                          <a:gd name="connsiteX0" fmla="*/ 743617 w 1638490"/>
                          <a:gd name="connsiteY0" fmla="*/ 1339917 h 1339916"/>
                          <a:gd name="connsiteX1" fmla="*/ 657480 w 1638490"/>
                          <a:gd name="connsiteY1" fmla="*/ 1335131 h 1339916"/>
                          <a:gd name="connsiteX2" fmla="*/ 126298 w 1638490"/>
                          <a:gd name="connsiteY2" fmla="*/ 1086290 h 1339916"/>
                          <a:gd name="connsiteX3" fmla="*/ 11448 w 1638490"/>
                          <a:gd name="connsiteY3" fmla="*/ 875731 h 1339916"/>
                          <a:gd name="connsiteX4" fmla="*/ 1877 w 1638490"/>
                          <a:gd name="connsiteY4" fmla="*/ 756096 h 1339916"/>
                          <a:gd name="connsiteX5" fmla="*/ 78444 w 1638490"/>
                          <a:gd name="connsiteY5" fmla="*/ 564679 h 1339916"/>
                          <a:gd name="connsiteX6" fmla="*/ 111941 w 1638490"/>
                          <a:gd name="connsiteY6" fmla="*/ 535967 h 1339916"/>
                          <a:gd name="connsiteX7" fmla="*/ 202865 w 1638490"/>
                          <a:gd name="connsiteY7" fmla="*/ 445044 h 1339916"/>
                          <a:gd name="connsiteX8" fmla="*/ 293788 w 1638490"/>
                          <a:gd name="connsiteY8" fmla="*/ 258412 h 1339916"/>
                          <a:gd name="connsiteX9" fmla="*/ 810613 w 1638490"/>
                          <a:gd name="connsiteY9" fmla="*/ 0 h 1339916"/>
                          <a:gd name="connsiteX10" fmla="*/ 891965 w 1638490"/>
                          <a:gd name="connsiteY10" fmla="*/ 4785 h 1339916"/>
                          <a:gd name="connsiteX11" fmla="*/ 896750 w 1638490"/>
                          <a:gd name="connsiteY11" fmla="*/ 9571 h 1339916"/>
                          <a:gd name="connsiteX12" fmla="*/ 896750 w 1638490"/>
                          <a:gd name="connsiteY12" fmla="*/ 14356 h 1339916"/>
                          <a:gd name="connsiteX13" fmla="*/ 753188 w 1638490"/>
                          <a:gd name="connsiteY13" fmla="*/ 114850 h 1339916"/>
                          <a:gd name="connsiteX14" fmla="*/ 777115 w 1638490"/>
                          <a:gd name="connsiteY14" fmla="*/ 119635 h 1339916"/>
                          <a:gd name="connsiteX15" fmla="*/ 958961 w 1638490"/>
                          <a:gd name="connsiteY15" fmla="*/ 81352 h 1339916"/>
                          <a:gd name="connsiteX16" fmla="*/ 963746 w 1638490"/>
                          <a:gd name="connsiteY16" fmla="*/ 81352 h 1339916"/>
                          <a:gd name="connsiteX17" fmla="*/ 963746 w 1638490"/>
                          <a:gd name="connsiteY17" fmla="*/ 86137 h 1339916"/>
                          <a:gd name="connsiteX18" fmla="*/ 925463 w 1638490"/>
                          <a:gd name="connsiteY18" fmla="*/ 153133 h 1339916"/>
                          <a:gd name="connsiteX19" fmla="*/ 935034 w 1638490"/>
                          <a:gd name="connsiteY19" fmla="*/ 157919 h 1339916"/>
                          <a:gd name="connsiteX20" fmla="*/ 1088167 w 1638490"/>
                          <a:gd name="connsiteY20" fmla="*/ 86137 h 1339916"/>
                          <a:gd name="connsiteX21" fmla="*/ 1092952 w 1638490"/>
                          <a:gd name="connsiteY21" fmla="*/ 86137 h 1339916"/>
                          <a:gd name="connsiteX22" fmla="*/ 1092952 w 1638490"/>
                          <a:gd name="connsiteY22" fmla="*/ 90923 h 1339916"/>
                          <a:gd name="connsiteX23" fmla="*/ 1083381 w 1638490"/>
                          <a:gd name="connsiteY23" fmla="*/ 177060 h 1339916"/>
                          <a:gd name="connsiteX24" fmla="*/ 1116879 w 1638490"/>
                          <a:gd name="connsiteY24" fmla="*/ 110065 h 1339916"/>
                          <a:gd name="connsiteX25" fmla="*/ 1121665 w 1638490"/>
                          <a:gd name="connsiteY25" fmla="*/ 105279 h 1339916"/>
                          <a:gd name="connsiteX26" fmla="*/ 1126451 w 1638490"/>
                          <a:gd name="connsiteY26" fmla="*/ 110065 h 1339916"/>
                          <a:gd name="connsiteX27" fmla="*/ 1193446 w 1638490"/>
                          <a:gd name="connsiteY27" fmla="*/ 229700 h 1339916"/>
                          <a:gd name="connsiteX28" fmla="*/ 1198232 w 1638490"/>
                          <a:gd name="connsiteY28" fmla="*/ 229700 h 1339916"/>
                          <a:gd name="connsiteX29" fmla="*/ 1198232 w 1638490"/>
                          <a:gd name="connsiteY29" fmla="*/ 177060 h 1339916"/>
                          <a:gd name="connsiteX30" fmla="*/ 1203017 w 1638490"/>
                          <a:gd name="connsiteY30" fmla="*/ 172275 h 1339916"/>
                          <a:gd name="connsiteX31" fmla="*/ 1207803 w 1638490"/>
                          <a:gd name="connsiteY31" fmla="*/ 172275 h 1339916"/>
                          <a:gd name="connsiteX32" fmla="*/ 1346579 w 1638490"/>
                          <a:gd name="connsiteY32" fmla="*/ 521610 h 1339916"/>
                          <a:gd name="connsiteX33" fmla="*/ 1351365 w 1638490"/>
                          <a:gd name="connsiteY33" fmla="*/ 535967 h 1339916"/>
                          <a:gd name="connsiteX34" fmla="*/ 1370507 w 1638490"/>
                          <a:gd name="connsiteY34" fmla="*/ 421117 h 1339916"/>
                          <a:gd name="connsiteX35" fmla="*/ 1375292 w 1638490"/>
                          <a:gd name="connsiteY35" fmla="*/ 416331 h 1339916"/>
                          <a:gd name="connsiteX36" fmla="*/ 1380077 w 1638490"/>
                          <a:gd name="connsiteY36" fmla="*/ 421117 h 1339916"/>
                          <a:gd name="connsiteX37" fmla="*/ 1408790 w 1638490"/>
                          <a:gd name="connsiteY37" fmla="*/ 789594 h 1339916"/>
                          <a:gd name="connsiteX38" fmla="*/ 1471001 w 1638490"/>
                          <a:gd name="connsiteY38" fmla="*/ 760881 h 1339916"/>
                          <a:gd name="connsiteX39" fmla="*/ 1523640 w 1638490"/>
                          <a:gd name="connsiteY39" fmla="*/ 741740 h 1339916"/>
                          <a:gd name="connsiteX40" fmla="*/ 1604992 w 1638490"/>
                          <a:gd name="connsiteY40" fmla="*/ 780023 h 1339916"/>
                          <a:gd name="connsiteX41" fmla="*/ 1638490 w 1638490"/>
                          <a:gd name="connsiteY41" fmla="*/ 861375 h 1339916"/>
                          <a:gd name="connsiteX42" fmla="*/ 1509284 w 1638490"/>
                          <a:gd name="connsiteY42" fmla="*/ 1024079 h 1339916"/>
                          <a:gd name="connsiteX43" fmla="*/ 1509284 w 1638490"/>
                          <a:gd name="connsiteY43" fmla="*/ 1024079 h 1339916"/>
                          <a:gd name="connsiteX44" fmla="*/ 1432717 w 1638490"/>
                          <a:gd name="connsiteY44" fmla="*/ 1000152 h 1339916"/>
                          <a:gd name="connsiteX45" fmla="*/ 1375292 w 1638490"/>
                          <a:gd name="connsiteY45" fmla="*/ 1105431 h 1339916"/>
                          <a:gd name="connsiteX46" fmla="*/ 1121665 w 1638490"/>
                          <a:gd name="connsiteY46" fmla="*/ 1282492 h 1339916"/>
                          <a:gd name="connsiteX47" fmla="*/ 743617 w 1638490"/>
                          <a:gd name="connsiteY47" fmla="*/ 1339917 h 1339916"/>
                          <a:gd name="connsiteX48" fmla="*/ 810613 w 1638490"/>
                          <a:gd name="connsiteY48" fmla="*/ 14356 h 1339916"/>
                          <a:gd name="connsiteX49" fmla="*/ 494775 w 1638490"/>
                          <a:gd name="connsiteY49" fmla="*/ 100494 h 1339916"/>
                          <a:gd name="connsiteX50" fmla="*/ 303358 w 1638490"/>
                          <a:gd name="connsiteY50" fmla="*/ 267983 h 1339916"/>
                          <a:gd name="connsiteX51" fmla="*/ 212436 w 1638490"/>
                          <a:gd name="connsiteY51" fmla="*/ 459400 h 1339916"/>
                          <a:gd name="connsiteX52" fmla="*/ 121513 w 1638490"/>
                          <a:gd name="connsiteY52" fmla="*/ 550323 h 1339916"/>
                          <a:gd name="connsiteX53" fmla="*/ 88014 w 1638490"/>
                          <a:gd name="connsiteY53" fmla="*/ 579035 h 1339916"/>
                          <a:gd name="connsiteX54" fmla="*/ 11448 w 1638490"/>
                          <a:gd name="connsiteY54" fmla="*/ 765667 h 1339916"/>
                          <a:gd name="connsiteX55" fmla="*/ 21019 w 1638490"/>
                          <a:gd name="connsiteY55" fmla="*/ 885302 h 1339916"/>
                          <a:gd name="connsiteX56" fmla="*/ 135869 w 1638490"/>
                          <a:gd name="connsiteY56" fmla="*/ 1091075 h 1339916"/>
                          <a:gd name="connsiteX57" fmla="*/ 662265 w 1638490"/>
                          <a:gd name="connsiteY57" fmla="*/ 1335131 h 1339916"/>
                          <a:gd name="connsiteX58" fmla="*/ 748402 w 1638490"/>
                          <a:gd name="connsiteY58" fmla="*/ 1339917 h 1339916"/>
                          <a:gd name="connsiteX59" fmla="*/ 1112094 w 1638490"/>
                          <a:gd name="connsiteY59" fmla="*/ 1277706 h 1339916"/>
                          <a:gd name="connsiteX60" fmla="*/ 1360936 w 1638490"/>
                          <a:gd name="connsiteY60" fmla="*/ 1100646 h 1339916"/>
                          <a:gd name="connsiteX61" fmla="*/ 1418361 w 1638490"/>
                          <a:gd name="connsiteY61" fmla="*/ 995367 h 1339916"/>
                          <a:gd name="connsiteX62" fmla="*/ 1423146 w 1638490"/>
                          <a:gd name="connsiteY62" fmla="*/ 990581 h 1339916"/>
                          <a:gd name="connsiteX63" fmla="*/ 1427931 w 1638490"/>
                          <a:gd name="connsiteY63" fmla="*/ 990581 h 1339916"/>
                          <a:gd name="connsiteX64" fmla="*/ 1504498 w 1638490"/>
                          <a:gd name="connsiteY64" fmla="*/ 1014508 h 1339916"/>
                          <a:gd name="connsiteX65" fmla="*/ 1504498 w 1638490"/>
                          <a:gd name="connsiteY65" fmla="*/ 1014508 h 1339916"/>
                          <a:gd name="connsiteX66" fmla="*/ 1624134 w 1638490"/>
                          <a:gd name="connsiteY66" fmla="*/ 861375 h 1339916"/>
                          <a:gd name="connsiteX67" fmla="*/ 1595421 w 1638490"/>
                          <a:gd name="connsiteY67" fmla="*/ 784808 h 1339916"/>
                          <a:gd name="connsiteX68" fmla="*/ 1523640 w 1638490"/>
                          <a:gd name="connsiteY68" fmla="*/ 751310 h 1339916"/>
                          <a:gd name="connsiteX69" fmla="*/ 1480571 w 1638490"/>
                          <a:gd name="connsiteY69" fmla="*/ 770452 h 1339916"/>
                          <a:gd name="connsiteX70" fmla="*/ 1423146 w 1638490"/>
                          <a:gd name="connsiteY70" fmla="*/ 808735 h 1339916"/>
                          <a:gd name="connsiteX71" fmla="*/ 1404004 w 1638490"/>
                          <a:gd name="connsiteY71" fmla="*/ 803950 h 1339916"/>
                          <a:gd name="connsiteX72" fmla="*/ 1404004 w 1638490"/>
                          <a:gd name="connsiteY72" fmla="*/ 799165 h 1339916"/>
                          <a:gd name="connsiteX73" fmla="*/ 1384863 w 1638490"/>
                          <a:gd name="connsiteY73" fmla="*/ 454615 h 1339916"/>
                          <a:gd name="connsiteX74" fmla="*/ 1365722 w 1638490"/>
                          <a:gd name="connsiteY74" fmla="*/ 550323 h 1339916"/>
                          <a:gd name="connsiteX75" fmla="*/ 1356150 w 1638490"/>
                          <a:gd name="connsiteY75" fmla="*/ 555108 h 1339916"/>
                          <a:gd name="connsiteX76" fmla="*/ 1341794 w 1638490"/>
                          <a:gd name="connsiteY76" fmla="*/ 535967 h 1339916"/>
                          <a:gd name="connsiteX77" fmla="*/ 1217373 w 1638490"/>
                          <a:gd name="connsiteY77" fmla="*/ 210558 h 1339916"/>
                          <a:gd name="connsiteX78" fmla="*/ 1212588 w 1638490"/>
                          <a:gd name="connsiteY78" fmla="*/ 244056 h 1339916"/>
                          <a:gd name="connsiteX79" fmla="*/ 1203017 w 1638490"/>
                          <a:gd name="connsiteY79" fmla="*/ 248842 h 1339916"/>
                          <a:gd name="connsiteX80" fmla="*/ 1131236 w 1638490"/>
                          <a:gd name="connsiteY80" fmla="*/ 143562 h 1339916"/>
                          <a:gd name="connsiteX81" fmla="*/ 1092952 w 1638490"/>
                          <a:gd name="connsiteY81" fmla="*/ 205773 h 1339916"/>
                          <a:gd name="connsiteX82" fmla="*/ 1088167 w 1638490"/>
                          <a:gd name="connsiteY82" fmla="*/ 200987 h 1339916"/>
                          <a:gd name="connsiteX83" fmla="*/ 1092952 w 1638490"/>
                          <a:gd name="connsiteY83" fmla="*/ 114850 h 1339916"/>
                          <a:gd name="connsiteX84" fmla="*/ 944605 w 1638490"/>
                          <a:gd name="connsiteY84" fmla="*/ 181846 h 1339916"/>
                          <a:gd name="connsiteX85" fmla="*/ 925463 w 1638490"/>
                          <a:gd name="connsiteY85" fmla="*/ 172275 h 1339916"/>
                          <a:gd name="connsiteX86" fmla="*/ 954175 w 1638490"/>
                          <a:gd name="connsiteY86" fmla="*/ 110065 h 1339916"/>
                          <a:gd name="connsiteX87" fmla="*/ 781900 w 1638490"/>
                          <a:gd name="connsiteY87" fmla="*/ 143562 h 1339916"/>
                          <a:gd name="connsiteX88" fmla="*/ 748402 w 1638490"/>
                          <a:gd name="connsiteY88" fmla="*/ 129206 h 1339916"/>
                          <a:gd name="connsiteX89" fmla="*/ 882394 w 1638490"/>
                          <a:gd name="connsiteY89" fmla="*/ 23927 h 1339916"/>
                          <a:gd name="connsiteX90" fmla="*/ 810613 w 1638490"/>
                          <a:gd name="connsiteY90" fmla="*/ 14356 h 1339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638490" h="1339916">
                            <a:moveTo>
                              <a:pt x="743617" y="1339917"/>
                            </a:moveTo>
                            <a:cubicBezTo>
                              <a:pt x="714904" y="1339917"/>
                              <a:pt x="686192" y="1339917"/>
                              <a:pt x="657480" y="1335131"/>
                            </a:cubicBezTo>
                            <a:cubicBezTo>
                              <a:pt x="470848" y="1320775"/>
                              <a:pt x="279431" y="1234637"/>
                              <a:pt x="126298" y="1086290"/>
                            </a:cubicBezTo>
                            <a:cubicBezTo>
                              <a:pt x="68873" y="1033650"/>
                              <a:pt x="25805" y="952298"/>
                              <a:pt x="11448" y="875731"/>
                            </a:cubicBezTo>
                            <a:cubicBezTo>
                              <a:pt x="1877" y="832662"/>
                              <a:pt x="-2908" y="794379"/>
                              <a:pt x="1877" y="756096"/>
                            </a:cubicBezTo>
                            <a:cubicBezTo>
                              <a:pt x="6662" y="679529"/>
                              <a:pt x="30590" y="612533"/>
                              <a:pt x="78444" y="564679"/>
                            </a:cubicBezTo>
                            <a:cubicBezTo>
                              <a:pt x="88014" y="555108"/>
                              <a:pt x="102371" y="545537"/>
                              <a:pt x="111941" y="535967"/>
                            </a:cubicBezTo>
                            <a:cubicBezTo>
                              <a:pt x="140654" y="507254"/>
                              <a:pt x="174152" y="478542"/>
                              <a:pt x="202865" y="445044"/>
                            </a:cubicBezTo>
                            <a:cubicBezTo>
                              <a:pt x="202865" y="445044"/>
                              <a:pt x="241148" y="382833"/>
                              <a:pt x="293788" y="258412"/>
                            </a:cubicBezTo>
                            <a:cubicBezTo>
                              <a:pt x="341642" y="143562"/>
                              <a:pt x="590483" y="0"/>
                              <a:pt x="810613" y="0"/>
                            </a:cubicBezTo>
                            <a:cubicBezTo>
                              <a:pt x="839326" y="0"/>
                              <a:pt x="863253" y="0"/>
                              <a:pt x="891965" y="4785"/>
                            </a:cubicBezTo>
                            <a:cubicBezTo>
                              <a:pt x="891965" y="4785"/>
                              <a:pt x="896750" y="4785"/>
                              <a:pt x="896750" y="9571"/>
                            </a:cubicBezTo>
                            <a:cubicBezTo>
                              <a:pt x="896750" y="9571"/>
                              <a:pt x="896750" y="14356"/>
                              <a:pt x="896750" y="14356"/>
                            </a:cubicBezTo>
                            <a:cubicBezTo>
                              <a:pt x="777115" y="76567"/>
                              <a:pt x="753188" y="105279"/>
                              <a:pt x="753188" y="114850"/>
                            </a:cubicBezTo>
                            <a:cubicBezTo>
                              <a:pt x="753188" y="114850"/>
                              <a:pt x="757973" y="119635"/>
                              <a:pt x="777115" y="119635"/>
                            </a:cubicBezTo>
                            <a:cubicBezTo>
                              <a:pt x="810613" y="119635"/>
                              <a:pt x="872823" y="105279"/>
                              <a:pt x="958961" y="81352"/>
                            </a:cubicBezTo>
                            <a:cubicBezTo>
                              <a:pt x="958961" y="81352"/>
                              <a:pt x="963746" y="81352"/>
                              <a:pt x="963746" y="81352"/>
                            </a:cubicBezTo>
                            <a:cubicBezTo>
                              <a:pt x="963746" y="81352"/>
                              <a:pt x="963746" y="86137"/>
                              <a:pt x="963746" y="86137"/>
                            </a:cubicBezTo>
                            <a:cubicBezTo>
                              <a:pt x="920678" y="133992"/>
                              <a:pt x="925463" y="148348"/>
                              <a:pt x="925463" y="153133"/>
                            </a:cubicBezTo>
                            <a:cubicBezTo>
                              <a:pt x="925463" y="153133"/>
                              <a:pt x="930248" y="157919"/>
                              <a:pt x="935034" y="157919"/>
                            </a:cubicBezTo>
                            <a:cubicBezTo>
                              <a:pt x="958961" y="157919"/>
                              <a:pt x="1016386" y="133992"/>
                              <a:pt x="1088167" y="86137"/>
                            </a:cubicBezTo>
                            <a:cubicBezTo>
                              <a:pt x="1088167" y="86137"/>
                              <a:pt x="1092952" y="86137"/>
                              <a:pt x="1092952" y="86137"/>
                            </a:cubicBezTo>
                            <a:cubicBezTo>
                              <a:pt x="1092952" y="86137"/>
                              <a:pt x="1092952" y="90923"/>
                              <a:pt x="1092952" y="90923"/>
                            </a:cubicBezTo>
                            <a:cubicBezTo>
                              <a:pt x="1083381" y="153133"/>
                              <a:pt x="1083381" y="172275"/>
                              <a:pt x="1083381" y="177060"/>
                            </a:cubicBezTo>
                            <a:cubicBezTo>
                              <a:pt x="1088167" y="172275"/>
                              <a:pt x="1107309" y="138777"/>
                              <a:pt x="1116879" y="110065"/>
                            </a:cubicBezTo>
                            <a:cubicBezTo>
                              <a:pt x="1116879" y="110065"/>
                              <a:pt x="1121665" y="105279"/>
                              <a:pt x="1121665" y="105279"/>
                            </a:cubicBezTo>
                            <a:cubicBezTo>
                              <a:pt x="1121665" y="105279"/>
                              <a:pt x="1126451" y="105279"/>
                              <a:pt x="1126451" y="110065"/>
                            </a:cubicBezTo>
                            <a:cubicBezTo>
                              <a:pt x="1169519" y="229700"/>
                              <a:pt x="1193446" y="229700"/>
                              <a:pt x="1193446" y="229700"/>
                            </a:cubicBezTo>
                            <a:cubicBezTo>
                              <a:pt x="1193446" y="229700"/>
                              <a:pt x="1193446" y="229700"/>
                              <a:pt x="1198232" y="229700"/>
                            </a:cubicBezTo>
                            <a:cubicBezTo>
                              <a:pt x="1203017" y="224915"/>
                              <a:pt x="1203017" y="205773"/>
                              <a:pt x="1198232" y="177060"/>
                            </a:cubicBezTo>
                            <a:cubicBezTo>
                              <a:pt x="1198232" y="177060"/>
                              <a:pt x="1198232" y="172275"/>
                              <a:pt x="1203017" y="172275"/>
                            </a:cubicBezTo>
                            <a:cubicBezTo>
                              <a:pt x="1203017" y="172275"/>
                              <a:pt x="1207803" y="172275"/>
                              <a:pt x="1207803" y="172275"/>
                            </a:cubicBezTo>
                            <a:cubicBezTo>
                              <a:pt x="1303511" y="344550"/>
                              <a:pt x="1327438" y="406760"/>
                              <a:pt x="1346579" y="521610"/>
                            </a:cubicBezTo>
                            <a:cubicBezTo>
                              <a:pt x="1346579" y="531181"/>
                              <a:pt x="1351365" y="535967"/>
                              <a:pt x="1351365" y="535967"/>
                            </a:cubicBezTo>
                            <a:cubicBezTo>
                              <a:pt x="1356150" y="535967"/>
                              <a:pt x="1370507" y="492898"/>
                              <a:pt x="1370507" y="421117"/>
                            </a:cubicBezTo>
                            <a:cubicBezTo>
                              <a:pt x="1370507" y="421117"/>
                              <a:pt x="1370507" y="416331"/>
                              <a:pt x="1375292" y="416331"/>
                            </a:cubicBezTo>
                            <a:cubicBezTo>
                              <a:pt x="1375292" y="416331"/>
                              <a:pt x="1380077" y="416331"/>
                              <a:pt x="1380077" y="421117"/>
                            </a:cubicBezTo>
                            <a:cubicBezTo>
                              <a:pt x="1437503" y="559894"/>
                              <a:pt x="1413576" y="765667"/>
                              <a:pt x="1408790" y="789594"/>
                            </a:cubicBezTo>
                            <a:cubicBezTo>
                              <a:pt x="1413576" y="794379"/>
                              <a:pt x="1432717" y="799165"/>
                              <a:pt x="1471001" y="760881"/>
                            </a:cubicBezTo>
                            <a:cubicBezTo>
                              <a:pt x="1485357" y="746525"/>
                              <a:pt x="1504498" y="741740"/>
                              <a:pt x="1523640" y="741740"/>
                            </a:cubicBezTo>
                            <a:cubicBezTo>
                              <a:pt x="1552353" y="741740"/>
                              <a:pt x="1581065" y="756096"/>
                              <a:pt x="1604992" y="780023"/>
                            </a:cubicBezTo>
                            <a:cubicBezTo>
                              <a:pt x="1628920" y="803950"/>
                              <a:pt x="1638490" y="832662"/>
                              <a:pt x="1638490" y="861375"/>
                            </a:cubicBezTo>
                            <a:cubicBezTo>
                              <a:pt x="1633704" y="1000152"/>
                              <a:pt x="1547567" y="1019294"/>
                              <a:pt x="1509284" y="1024079"/>
                            </a:cubicBezTo>
                            <a:cubicBezTo>
                              <a:pt x="1509284" y="1024079"/>
                              <a:pt x="1509284" y="1024079"/>
                              <a:pt x="1509284" y="1024079"/>
                            </a:cubicBezTo>
                            <a:cubicBezTo>
                              <a:pt x="1499713" y="1024079"/>
                              <a:pt x="1471001" y="1019294"/>
                              <a:pt x="1432717" y="1000152"/>
                            </a:cubicBezTo>
                            <a:cubicBezTo>
                              <a:pt x="1413576" y="1067148"/>
                              <a:pt x="1375292" y="1105431"/>
                              <a:pt x="1375292" y="1105431"/>
                            </a:cubicBezTo>
                            <a:cubicBezTo>
                              <a:pt x="1284369" y="1196354"/>
                              <a:pt x="1207803" y="1248994"/>
                              <a:pt x="1121665" y="1282492"/>
                            </a:cubicBezTo>
                            <a:cubicBezTo>
                              <a:pt x="1006815" y="1320775"/>
                              <a:pt x="877608" y="1339917"/>
                              <a:pt x="743617" y="1339917"/>
                            </a:cubicBezTo>
                            <a:close/>
                            <a:moveTo>
                              <a:pt x="810613" y="14356"/>
                            </a:moveTo>
                            <a:cubicBezTo>
                              <a:pt x="710119" y="14356"/>
                              <a:pt x="595269" y="43069"/>
                              <a:pt x="494775" y="100494"/>
                            </a:cubicBezTo>
                            <a:cubicBezTo>
                              <a:pt x="399067" y="153133"/>
                              <a:pt x="327285" y="215344"/>
                              <a:pt x="303358" y="267983"/>
                            </a:cubicBezTo>
                            <a:cubicBezTo>
                              <a:pt x="250719" y="397190"/>
                              <a:pt x="212436" y="459400"/>
                              <a:pt x="212436" y="459400"/>
                            </a:cubicBezTo>
                            <a:cubicBezTo>
                              <a:pt x="183723" y="492898"/>
                              <a:pt x="150225" y="521610"/>
                              <a:pt x="121513" y="550323"/>
                            </a:cubicBezTo>
                            <a:cubicBezTo>
                              <a:pt x="111941" y="559894"/>
                              <a:pt x="97586" y="569465"/>
                              <a:pt x="88014" y="579035"/>
                            </a:cubicBezTo>
                            <a:cubicBezTo>
                              <a:pt x="40160" y="622104"/>
                              <a:pt x="16233" y="689100"/>
                              <a:pt x="11448" y="765667"/>
                            </a:cubicBezTo>
                            <a:cubicBezTo>
                              <a:pt x="11448" y="803950"/>
                              <a:pt x="16233" y="842233"/>
                              <a:pt x="21019" y="885302"/>
                            </a:cubicBezTo>
                            <a:cubicBezTo>
                              <a:pt x="35375" y="961869"/>
                              <a:pt x="78444" y="1038435"/>
                              <a:pt x="135869" y="1091075"/>
                            </a:cubicBezTo>
                            <a:cubicBezTo>
                              <a:pt x="289003" y="1234637"/>
                              <a:pt x="475634" y="1320775"/>
                              <a:pt x="662265" y="1335131"/>
                            </a:cubicBezTo>
                            <a:cubicBezTo>
                              <a:pt x="690977" y="1335131"/>
                              <a:pt x="719690" y="1339917"/>
                              <a:pt x="748402" y="1339917"/>
                            </a:cubicBezTo>
                            <a:cubicBezTo>
                              <a:pt x="877608" y="1339917"/>
                              <a:pt x="1006815" y="1315989"/>
                              <a:pt x="1112094" y="1277706"/>
                            </a:cubicBezTo>
                            <a:cubicBezTo>
                              <a:pt x="1193446" y="1244208"/>
                              <a:pt x="1274798" y="1191569"/>
                              <a:pt x="1360936" y="1100646"/>
                            </a:cubicBezTo>
                            <a:cubicBezTo>
                              <a:pt x="1360936" y="1100646"/>
                              <a:pt x="1404004" y="1062362"/>
                              <a:pt x="1418361" y="995367"/>
                            </a:cubicBezTo>
                            <a:cubicBezTo>
                              <a:pt x="1418361" y="995367"/>
                              <a:pt x="1418361" y="990581"/>
                              <a:pt x="1423146" y="990581"/>
                            </a:cubicBezTo>
                            <a:cubicBezTo>
                              <a:pt x="1423146" y="990581"/>
                              <a:pt x="1427931" y="990581"/>
                              <a:pt x="1427931" y="990581"/>
                            </a:cubicBezTo>
                            <a:cubicBezTo>
                              <a:pt x="1466215" y="1009723"/>
                              <a:pt x="1494928" y="1014508"/>
                              <a:pt x="1504498" y="1014508"/>
                            </a:cubicBezTo>
                            <a:cubicBezTo>
                              <a:pt x="1504498" y="1014508"/>
                              <a:pt x="1504498" y="1014508"/>
                              <a:pt x="1504498" y="1014508"/>
                            </a:cubicBezTo>
                            <a:cubicBezTo>
                              <a:pt x="1537996" y="1014508"/>
                              <a:pt x="1624134" y="995367"/>
                              <a:pt x="1624134" y="861375"/>
                            </a:cubicBezTo>
                            <a:cubicBezTo>
                              <a:pt x="1624134" y="832662"/>
                              <a:pt x="1614563" y="808735"/>
                              <a:pt x="1595421" y="784808"/>
                            </a:cubicBezTo>
                            <a:cubicBezTo>
                              <a:pt x="1576280" y="765667"/>
                              <a:pt x="1547567" y="751310"/>
                              <a:pt x="1523640" y="751310"/>
                            </a:cubicBezTo>
                            <a:cubicBezTo>
                              <a:pt x="1504498" y="751310"/>
                              <a:pt x="1490142" y="756096"/>
                              <a:pt x="1480571" y="770452"/>
                            </a:cubicBezTo>
                            <a:cubicBezTo>
                              <a:pt x="1456644" y="794379"/>
                              <a:pt x="1437503" y="808735"/>
                              <a:pt x="1423146" y="808735"/>
                            </a:cubicBezTo>
                            <a:cubicBezTo>
                              <a:pt x="1413576" y="808735"/>
                              <a:pt x="1404004" y="803950"/>
                              <a:pt x="1404004" y="803950"/>
                            </a:cubicBezTo>
                            <a:cubicBezTo>
                              <a:pt x="1404004" y="803950"/>
                              <a:pt x="1404004" y="803950"/>
                              <a:pt x="1404004" y="799165"/>
                            </a:cubicBezTo>
                            <a:cubicBezTo>
                              <a:pt x="1404004" y="799165"/>
                              <a:pt x="1432717" y="598177"/>
                              <a:pt x="1384863" y="454615"/>
                            </a:cubicBezTo>
                            <a:cubicBezTo>
                              <a:pt x="1384863" y="502469"/>
                              <a:pt x="1375292" y="540752"/>
                              <a:pt x="1365722" y="550323"/>
                            </a:cubicBezTo>
                            <a:cubicBezTo>
                              <a:pt x="1360936" y="555108"/>
                              <a:pt x="1360936" y="555108"/>
                              <a:pt x="1356150" y="555108"/>
                            </a:cubicBezTo>
                            <a:cubicBezTo>
                              <a:pt x="1346579" y="555108"/>
                              <a:pt x="1341794" y="540752"/>
                              <a:pt x="1341794" y="535967"/>
                            </a:cubicBezTo>
                            <a:cubicBezTo>
                              <a:pt x="1327438" y="425902"/>
                              <a:pt x="1298725" y="363692"/>
                              <a:pt x="1217373" y="210558"/>
                            </a:cubicBezTo>
                            <a:cubicBezTo>
                              <a:pt x="1217373" y="224915"/>
                              <a:pt x="1217373" y="239271"/>
                              <a:pt x="1212588" y="244056"/>
                            </a:cubicBezTo>
                            <a:cubicBezTo>
                              <a:pt x="1207803" y="248842"/>
                              <a:pt x="1207803" y="248842"/>
                              <a:pt x="1203017" y="248842"/>
                            </a:cubicBezTo>
                            <a:cubicBezTo>
                              <a:pt x="1179090" y="248842"/>
                              <a:pt x="1150378" y="186631"/>
                              <a:pt x="1131236" y="143562"/>
                            </a:cubicBezTo>
                            <a:cubicBezTo>
                              <a:pt x="1107309" y="191417"/>
                              <a:pt x="1097738" y="205773"/>
                              <a:pt x="1092952" y="205773"/>
                            </a:cubicBezTo>
                            <a:cubicBezTo>
                              <a:pt x="1092952" y="205773"/>
                              <a:pt x="1088167" y="205773"/>
                              <a:pt x="1088167" y="200987"/>
                            </a:cubicBezTo>
                            <a:cubicBezTo>
                              <a:pt x="1083381" y="196202"/>
                              <a:pt x="1083381" y="186631"/>
                              <a:pt x="1092952" y="114850"/>
                            </a:cubicBezTo>
                            <a:cubicBezTo>
                              <a:pt x="1021171" y="157919"/>
                              <a:pt x="968532" y="181846"/>
                              <a:pt x="944605" y="181846"/>
                            </a:cubicBezTo>
                            <a:cubicBezTo>
                              <a:pt x="935034" y="181846"/>
                              <a:pt x="930248" y="177060"/>
                              <a:pt x="925463" y="172275"/>
                            </a:cubicBezTo>
                            <a:cubicBezTo>
                              <a:pt x="920678" y="162704"/>
                              <a:pt x="930248" y="138777"/>
                              <a:pt x="954175" y="110065"/>
                            </a:cubicBezTo>
                            <a:cubicBezTo>
                              <a:pt x="872823" y="133992"/>
                              <a:pt x="815398" y="143562"/>
                              <a:pt x="781900" y="143562"/>
                            </a:cubicBezTo>
                            <a:cubicBezTo>
                              <a:pt x="762759" y="143562"/>
                              <a:pt x="748402" y="138777"/>
                              <a:pt x="748402" y="129206"/>
                            </a:cubicBezTo>
                            <a:cubicBezTo>
                              <a:pt x="743617" y="100494"/>
                              <a:pt x="824969" y="52640"/>
                              <a:pt x="882394" y="23927"/>
                            </a:cubicBezTo>
                            <a:cubicBezTo>
                              <a:pt x="858467" y="14356"/>
                              <a:pt x="834540" y="14356"/>
                              <a:pt x="810613" y="14356"/>
                            </a:cubicBezTo>
                            <a:close/>
                          </a:path>
                        </a:pathLst>
                      </a:custGeom>
                      <a:solidFill>
                        <a:srgbClr val="D97E31"/>
                      </a:solidFill>
                      <a:ln w="47824" cap="flat">
                        <a:noFill/>
                        <a:prstDash val="solid"/>
                        <a:miter/>
                      </a:ln>
                    </p:spPr>
                    <p:txBody>
                      <a:bodyPr rtlCol="0" anchor="ctr"/>
                      <a:lstStyle/>
                      <a:p>
                        <a:endParaRPr lang="en-US"/>
                      </a:p>
                    </p:txBody>
                  </p:sp>
                </p:grpSp>
                <p:sp>
                  <p:nvSpPr>
                    <p:cNvPr id="256" name="Freeform: Shape 255">
                      <a:extLst>
                        <a:ext uri="{FF2B5EF4-FFF2-40B4-BE49-F238E27FC236}">
                          <a16:creationId xmlns:a16="http://schemas.microsoft.com/office/drawing/2014/main" xmlns="" id="{407F54E0-6095-46F3-9075-F437EEEA5876}"/>
                        </a:ext>
                      </a:extLst>
                    </p:cNvPr>
                    <p:cNvSpPr/>
                    <p:nvPr/>
                  </p:nvSpPr>
                  <p:spPr>
                    <a:xfrm>
                      <a:off x="10187221" y="6212238"/>
                      <a:ext cx="1588758" cy="1330572"/>
                    </a:xfrm>
                    <a:custGeom>
                      <a:avLst/>
                      <a:gdLst>
                        <a:gd name="connsiteX0" fmla="*/ 1540904 w 1588758"/>
                        <a:gd name="connsiteY0" fmla="*/ 978503 h 1330572"/>
                        <a:gd name="connsiteX1" fmla="*/ 1435625 w 1588758"/>
                        <a:gd name="connsiteY1" fmla="*/ 878009 h 1330572"/>
                        <a:gd name="connsiteX2" fmla="*/ 1545690 w 1588758"/>
                        <a:gd name="connsiteY2" fmla="*/ 758374 h 1330572"/>
                        <a:gd name="connsiteX3" fmla="*/ 1574402 w 1588758"/>
                        <a:gd name="connsiteY3" fmla="*/ 758374 h 1330572"/>
                        <a:gd name="connsiteX4" fmla="*/ 1464337 w 1588758"/>
                        <a:gd name="connsiteY4" fmla="*/ 753588 h 1330572"/>
                        <a:gd name="connsiteX5" fmla="*/ 1392556 w 1588758"/>
                        <a:gd name="connsiteY5" fmla="*/ 782301 h 1330572"/>
                        <a:gd name="connsiteX6" fmla="*/ 1363844 w 1588758"/>
                        <a:gd name="connsiteY6" fmla="*/ 413824 h 1330572"/>
                        <a:gd name="connsiteX7" fmla="*/ 1330346 w 1588758"/>
                        <a:gd name="connsiteY7" fmla="*/ 519103 h 1330572"/>
                        <a:gd name="connsiteX8" fmla="*/ 1191569 w 1588758"/>
                        <a:gd name="connsiteY8" fmla="*/ 169768 h 1330572"/>
                        <a:gd name="connsiteX9" fmla="*/ 1115003 w 1588758"/>
                        <a:gd name="connsiteY9" fmla="*/ 117128 h 1330572"/>
                        <a:gd name="connsiteX10" fmla="*/ 1081504 w 1588758"/>
                        <a:gd name="connsiteY10" fmla="*/ 93201 h 1330572"/>
                        <a:gd name="connsiteX11" fmla="*/ 952298 w 1588758"/>
                        <a:gd name="connsiteY11" fmla="*/ 88416 h 1330572"/>
                        <a:gd name="connsiteX12" fmla="*/ 880517 w 1588758"/>
                        <a:gd name="connsiteY12" fmla="*/ 7064 h 1330572"/>
                        <a:gd name="connsiteX13" fmla="*/ 291910 w 1588758"/>
                        <a:gd name="connsiteY13" fmla="*/ 255905 h 1330572"/>
                        <a:gd name="connsiteX14" fmla="*/ 200987 w 1588758"/>
                        <a:gd name="connsiteY14" fmla="*/ 447322 h 1330572"/>
                        <a:gd name="connsiteX15" fmla="*/ 76566 w 1588758"/>
                        <a:gd name="connsiteY15" fmla="*/ 566957 h 1330572"/>
                        <a:gd name="connsiteX16" fmla="*/ 0 w 1588758"/>
                        <a:gd name="connsiteY16" fmla="*/ 753588 h 1330572"/>
                        <a:gd name="connsiteX17" fmla="*/ 9571 w 1588758"/>
                        <a:gd name="connsiteY17" fmla="*/ 873224 h 1330572"/>
                        <a:gd name="connsiteX18" fmla="*/ 124420 w 1588758"/>
                        <a:gd name="connsiteY18" fmla="*/ 1078997 h 1330572"/>
                        <a:gd name="connsiteX19" fmla="*/ 650816 w 1588758"/>
                        <a:gd name="connsiteY19" fmla="*/ 1327838 h 1330572"/>
                        <a:gd name="connsiteX20" fmla="*/ 1100646 w 1588758"/>
                        <a:gd name="connsiteY20" fmla="*/ 1265628 h 1330572"/>
                        <a:gd name="connsiteX21" fmla="*/ 1354273 w 1588758"/>
                        <a:gd name="connsiteY21" fmla="*/ 1088568 h 1330572"/>
                        <a:gd name="connsiteX22" fmla="*/ 1411698 w 1588758"/>
                        <a:gd name="connsiteY22" fmla="*/ 978503 h 1330572"/>
                        <a:gd name="connsiteX23" fmla="*/ 1488264 w 1588758"/>
                        <a:gd name="connsiteY23" fmla="*/ 1002430 h 1330572"/>
                        <a:gd name="connsiteX24" fmla="*/ 1588759 w 1588758"/>
                        <a:gd name="connsiteY24" fmla="*/ 945005 h 1330572"/>
                        <a:gd name="connsiteX25" fmla="*/ 1540904 w 1588758"/>
                        <a:gd name="connsiteY25" fmla="*/ 978503 h 1330572"/>
                        <a:gd name="connsiteX26" fmla="*/ 1138930 w 1588758"/>
                        <a:gd name="connsiteY26" fmla="*/ 1107709 h 1330572"/>
                        <a:gd name="connsiteX27" fmla="*/ 669958 w 1588758"/>
                        <a:gd name="connsiteY27" fmla="*/ 1270414 h 1330572"/>
                        <a:gd name="connsiteX28" fmla="*/ 253627 w 1588758"/>
                        <a:gd name="connsiteY28" fmla="*/ 1126851 h 1330572"/>
                        <a:gd name="connsiteX29" fmla="*/ 57425 w 1588758"/>
                        <a:gd name="connsiteY29" fmla="*/ 739232 h 1330572"/>
                        <a:gd name="connsiteX30" fmla="*/ 148348 w 1588758"/>
                        <a:gd name="connsiteY30" fmla="*/ 557386 h 1330572"/>
                        <a:gd name="connsiteX31" fmla="*/ 263198 w 1588758"/>
                        <a:gd name="connsiteY31" fmla="*/ 437751 h 1330572"/>
                        <a:gd name="connsiteX32" fmla="*/ 320623 w 1588758"/>
                        <a:gd name="connsiteY32" fmla="*/ 308545 h 1330572"/>
                        <a:gd name="connsiteX33" fmla="*/ 478542 w 1588758"/>
                        <a:gd name="connsiteY33" fmla="*/ 145841 h 1330572"/>
                        <a:gd name="connsiteX34" fmla="*/ 655602 w 1588758"/>
                        <a:gd name="connsiteY34" fmla="*/ 74059 h 1330572"/>
                        <a:gd name="connsiteX35" fmla="*/ 698671 w 1588758"/>
                        <a:gd name="connsiteY35" fmla="*/ 69274 h 1330572"/>
                        <a:gd name="connsiteX36" fmla="*/ 698671 w 1588758"/>
                        <a:gd name="connsiteY36" fmla="*/ 78845 h 1330572"/>
                        <a:gd name="connsiteX37" fmla="*/ 631675 w 1588758"/>
                        <a:gd name="connsiteY37" fmla="*/ 164982 h 1330572"/>
                        <a:gd name="connsiteX38" fmla="*/ 598177 w 1588758"/>
                        <a:gd name="connsiteY38" fmla="*/ 231978 h 1330572"/>
                        <a:gd name="connsiteX39" fmla="*/ 655602 w 1588758"/>
                        <a:gd name="connsiteY39" fmla="*/ 227193 h 1330572"/>
                        <a:gd name="connsiteX40" fmla="*/ 760881 w 1588758"/>
                        <a:gd name="connsiteY40" fmla="*/ 174553 h 1330572"/>
                        <a:gd name="connsiteX41" fmla="*/ 861375 w 1588758"/>
                        <a:gd name="connsiteY41" fmla="*/ 145841 h 1330572"/>
                        <a:gd name="connsiteX42" fmla="*/ 866160 w 1588758"/>
                        <a:gd name="connsiteY42" fmla="*/ 150626 h 1330572"/>
                        <a:gd name="connsiteX43" fmla="*/ 851805 w 1588758"/>
                        <a:gd name="connsiteY43" fmla="*/ 203266 h 1330572"/>
                        <a:gd name="connsiteX44" fmla="*/ 866160 w 1588758"/>
                        <a:gd name="connsiteY44" fmla="*/ 251120 h 1330572"/>
                        <a:gd name="connsiteX45" fmla="*/ 899659 w 1588758"/>
                        <a:gd name="connsiteY45" fmla="*/ 236764 h 1330572"/>
                        <a:gd name="connsiteX46" fmla="*/ 990581 w 1588758"/>
                        <a:gd name="connsiteY46" fmla="*/ 179339 h 1330572"/>
                        <a:gd name="connsiteX47" fmla="*/ 1019294 w 1588758"/>
                        <a:gd name="connsiteY47" fmla="*/ 222407 h 1330572"/>
                        <a:gd name="connsiteX48" fmla="*/ 1004938 w 1588758"/>
                        <a:gd name="connsiteY48" fmla="*/ 365970 h 1330572"/>
                        <a:gd name="connsiteX49" fmla="*/ 1100646 w 1588758"/>
                        <a:gd name="connsiteY49" fmla="*/ 217622 h 1330572"/>
                        <a:gd name="connsiteX50" fmla="*/ 1110217 w 1588758"/>
                        <a:gd name="connsiteY50" fmla="*/ 217622 h 1330572"/>
                        <a:gd name="connsiteX51" fmla="*/ 1129358 w 1588758"/>
                        <a:gd name="connsiteY51" fmla="*/ 318116 h 1330572"/>
                        <a:gd name="connsiteX52" fmla="*/ 1148500 w 1588758"/>
                        <a:gd name="connsiteY52" fmla="*/ 255905 h 1330572"/>
                        <a:gd name="connsiteX53" fmla="*/ 1158071 w 1588758"/>
                        <a:gd name="connsiteY53" fmla="*/ 251120 h 1330572"/>
                        <a:gd name="connsiteX54" fmla="*/ 1225067 w 1588758"/>
                        <a:gd name="connsiteY54" fmla="*/ 734447 h 1330572"/>
                        <a:gd name="connsiteX55" fmla="*/ 1287277 w 1588758"/>
                        <a:gd name="connsiteY55" fmla="*/ 614812 h 1330572"/>
                        <a:gd name="connsiteX56" fmla="*/ 1301633 w 1588758"/>
                        <a:gd name="connsiteY56" fmla="*/ 610026 h 1330572"/>
                        <a:gd name="connsiteX57" fmla="*/ 1138930 w 1588758"/>
                        <a:gd name="connsiteY57" fmla="*/ 1107709 h 1330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588758" h="1330572">
                          <a:moveTo>
                            <a:pt x="1540904" y="978503"/>
                          </a:moveTo>
                          <a:cubicBezTo>
                            <a:pt x="1473909" y="997645"/>
                            <a:pt x="1421269" y="945005"/>
                            <a:pt x="1435625" y="878009"/>
                          </a:cubicBezTo>
                          <a:cubicBezTo>
                            <a:pt x="1449982" y="820584"/>
                            <a:pt x="1483480" y="767945"/>
                            <a:pt x="1545690" y="758374"/>
                          </a:cubicBezTo>
                          <a:cubicBezTo>
                            <a:pt x="1555261" y="758374"/>
                            <a:pt x="1564831" y="758374"/>
                            <a:pt x="1574402" y="758374"/>
                          </a:cubicBezTo>
                          <a:cubicBezTo>
                            <a:pt x="1540904" y="729661"/>
                            <a:pt x="1493050" y="724876"/>
                            <a:pt x="1464337" y="753588"/>
                          </a:cubicBezTo>
                          <a:cubicBezTo>
                            <a:pt x="1411698" y="806228"/>
                            <a:pt x="1392556" y="782301"/>
                            <a:pt x="1392556" y="782301"/>
                          </a:cubicBezTo>
                          <a:cubicBezTo>
                            <a:pt x="1392556" y="782301"/>
                            <a:pt x="1426055" y="562172"/>
                            <a:pt x="1363844" y="413824"/>
                          </a:cubicBezTo>
                          <a:cubicBezTo>
                            <a:pt x="1368629" y="509532"/>
                            <a:pt x="1339917" y="562172"/>
                            <a:pt x="1330346" y="519103"/>
                          </a:cubicBezTo>
                          <a:cubicBezTo>
                            <a:pt x="1311204" y="399468"/>
                            <a:pt x="1287277" y="337257"/>
                            <a:pt x="1191569" y="169768"/>
                          </a:cubicBezTo>
                          <a:cubicBezTo>
                            <a:pt x="1205925" y="246334"/>
                            <a:pt x="1177212" y="270262"/>
                            <a:pt x="1115003" y="117128"/>
                          </a:cubicBezTo>
                          <a:cubicBezTo>
                            <a:pt x="1081504" y="188909"/>
                            <a:pt x="1057577" y="241549"/>
                            <a:pt x="1081504" y="93201"/>
                          </a:cubicBezTo>
                          <a:cubicBezTo>
                            <a:pt x="928371" y="188909"/>
                            <a:pt x="866160" y="188909"/>
                            <a:pt x="952298" y="88416"/>
                          </a:cubicBezTo>
                          <a:cubicBezTo>
                            <a:pt x="660388" y="169768"/>
                            <a:pt x="693886" y="102772"/>
                            <a:pt x="880517" y="7064"/>
                          </a:cubicBezTo>
                          <a:cubicBezTo>
                            <a:pt x="650816" y="-36005"/>
                            <a:pt x="344550" y="126699"/>
                            <a:pt x="291910" y="255905"/>
                          </a:cubicBezTo>
                          <a:cubicBezTo>
                            <a:pt x="239271" y="385111"/>
                            <a:pt x="200987" y="447322"/>
                            <a:pt x="200987" y="447322"/>
                          </a:cubicBezTo>
                          <a:cubicBezTo>
                            <a:pt x="162704" y="490391"/>
                            <a:pt x="119635" y="528674"/>
                            <a:pt x="76566" y="566957"/>
                          </a:cubicBezTo>
                          <a:cubicBezTo>
                            <a:pt x="23927" y="614812"/>
                            <a:pt x="0" y="681807"/>
                            <a:pt x="0" y="753588"/>
                          </a:cubicBezTo>
                          <a:cubicBezTo>
                            <a:pt x="0" y="791872"/>
                            <a:pt x="4785" y="834941"/>
                            <a:pt x="9571" y="873224"/>
                          </a:cubicBezTo>
                          <a:cubicBezTo>
                            <a:pt x="23927" y="949791"/>
                            <a:pt x="66996" y="1026357"/>
                            <a:pt x="124420" y="1078997"/>
                          </a:cubicBezTo>
                          <a:cubicBezTo>
                            <a:pt x="267983" y="1212989"/>
                            <a:pt x="454615" y="1308697"/>
                            <a:pt x="650816" y="1327838"/>
                          </a:cubicBezTo>
                          <a:cubicBezTo>
                            <a:pt x="799165" y="1337409"/>
                            <a:pt x="966654" y="1323053"/>
                            <a:pt x="1100646" y="1265628"/>
                          </a:cubicBezTo>
                          <a:cubicBezTo>
                            <a:pt x="1196354" y="1227345"/>
                            <a:pt x="1277706" y="1160349"/>
                            <a:pt x="1354273" y="1088568"/>
                          </a:cubicBezTo>
                          <a:cubicBezTo>
                            <a:pt x="1354273" y="1088568"/>
                            <a:pt x="1397342" y="1050284"/>
                            <a:pt x="1411698" y="978503"/>
                          </a:cubicBezTo>
                          <a:cubicBezTo>
                            <a:pt x="1459552" y="1002430"/>
                            <a:pt x="1488264" y="1002430"/>
                            <a:pt x="1488264" y="1002430"/>
                          </a:cubicBezTo>
                          <a:cubicBezTo>
                            <a:pt x="1512192" y="1002430"/>
                            <a:pt x="1560046" y="992859"/>
                            <a:pt x="1588759" y="945005"/>
                          </a:cubicBezTo>
                          <a:cubicBezTo>
                            <a:pt x="1574402" y="964147"/>
                            <a:pt x="1560046" y="973718"/>
                            <a:pt x="1540904" y="978503"/>
                          </a:cubicBezTo>
                          <a:close/>
                          <a:moveTo>
                            <a:pt x="1138930" y="1107709"/>
                          </a:moveTo>
                          <a:cubicBezTo>
                            <a:pt x="1014508" y="1227345"/>
                            <a:pt x="837448" y="1275199"/>
                            <a:pt x="669958" y="1270414"/>
                          </a:cubicBezTo>
                          <a:cubicBezTo>
                            <a:pt x="521610" y="1265628"/>
                            <a:pt x="368477" y="1222559"/>
                            <a:pt x="253627" y="1126851"/>
                          </a:cubicBezTo>
                          <a:cubicBezTo>
                            <a:pt x="143563" y="1035928"/>
                            <a:pt x="52639" y="882795"/>
                            <a:pt x="57425" y="739232"/>
                          </a:cubicBezTo>
                          <a:cubicBezTo>
                            <a:pt x="62211" y="667451"/>
                            <a:pt x="86138" y="605241"/>
                            <a:pt x="148348" y="557386"/>
                          </a:cubicBezTo>
                          <a:cubicBezTo>
                            <a:pt x="196202" y="523889"/>
                            <a:pt x="234485" y="490391"/>
                            <a:pt x="263198" y="437751"/>
                          </a:cubicBezTo>
                          <a:cubicBezTo>
                            <a:pt x="282339" y="394682"/>
                            <a:pt x="301481" y="351614"/>
                            <a:pt x="320623" y="308545"/>
                          </a:cubicBezTo>
                          <a:cubicBezTo>
                            <a:pt x="358906" y="236764"/>
                            <a:pt x="411545" y="184124"/>
                            <a:pt x="478542" y="145841"/>
                          </a:cubicBezTo>
                          <a:cubicBezTo>
                            <a:pt x="531181" y="117128"/>
                            <a:pt x="593392" y="74059"/>
                            <a:pt x="655602" y="74059"/>
                          </a:cubicBezTo>
                          <a:cubicBezTo>
                            <a:pt x="669958" y="69274"/>
                            <a:pt x="684315" y="69274"/>
                            <a:pt x="698671" y="69274"/>
                          </a:cubicBezTo>
                          <a:cubicBezTo>
                            <a:pt x="703456" y="69274"/>
                            <a:pt x="703456" y="74059"/>
                            <a:pt x="698671" y="78845"/>
                          </a:cubicBezTo>
                          <a:cubicBezTo>
                            <a:pt x="684315" y="112343"/>
                            <a:pt x="655602" y="136270"/>
                            <a:pt x="631675" y="164982"/>
                          </a:cubicBezTo>
                          <a:cubicBezTo>
                            <a:pt x="617319" y="184124"/>
                            <a:pt x="598177" y="208051"/>
                            <a:pt x="598177" y="231978"/>
                          </a:cubicBezTo>
                          <a:cubicBezTo>
                            <a:pt x="598177" y="255905"/>
                            <a:pt x="646031" y="231978"/>
                            <a:pt x="655602" y="227193"/>
                          </a:cubicBezTo>
                          <a:cubicBezTo>
                            <a:pt x="689100" y="208051"/>
                            <a:pt x="727383" y="193695"/>
                            <a:pt x="760881" y="174553"/>
                          </a:cubicBezTo>
                          <a:cubicBezTo>
                            <a:pt x="794379" y="160197"/>
                            <a:pt x="827877" y="141055"/>
                            <a:pt x="861375" y="145841"/>
                          </a:cubicBezTo>
                          <a:cubicBezTo>
                            <a:pt x="866160" y="145841"/>
                            <a:pt x="866160" y="145841"/>
                            <a:pt x="866160" y="150626"/>
                          </a:cubicBezTo>
                          <a:cubicBezTo>
                            <a:pt x="866160" y="169768"/>
                            <a:pt x="856589" y="184124"/>
                            <a:pt x="851805" y="203266"/>
                          </a:cubicBezTo>
                          <a:cubicBezTo>
                            <a:pt x="847019" y="212836"/>
                            <a:pt x="837448" y="255905"/>
                            <a:pt x="866160" y="251120"/>
                          </a:cubicBezTo>
                          <a:cubicBezTo>
                            <a:pt x="875732" y="246334"/>
                            <a:pt x="890087" y="241549"/>
                            <a:pt x="899659" y="236764"/>
                          </a:cubicBezTo>
                          <a:cubicBezTo>
                            <a:pt x="928371" y="217622"/>
                            <a:pt x="957084" y="193695"/>
                            <a:pt x="990581" y="179339"/>
                          </a:cubicBezTo>
                          <a:cubicBezTo>
                            <a:pt x="1014508" y="164982"/>
                            <a:pt x="1019294" y="208051"/>
                            <a:pt x="1019294" y="222407"/>
                          </a:cubicBezTo>
                          <a:cubicBezTo>
                            <a:pt x="1014508" y="270262"/>
                            <a:pt x="990581" y="318116"/>
                            <a:pt x="1004938" y="365970"/>
                          </a:cubicBezTo>
                          <a:cubicBezTo>
                            <a:pt x="1043221" y="322901"/>
                            <a:pt x="1052792" y="255905"/>
                            <a:pt x="1100646" y="217622"/>
                          </a:cubicBezTo>
                          <a:cubicBezTo>
                            <a:pt x="1105431" y="217622"/>
                            <a:pt x="1105431" y="212836"/>
                            <a:pt x="1110217" y="217622"/>
                          </a:cubicBezTo>
                          <a:cubicBezTo>
                            <a:pt x="1129358" y="246334"/>
                            <a:pt x="1124573" y="284618"/>
                            <a:pt x="1129358" y="318116"/>
                          </a:cubicBezTo>
                          <a:cubicBezTo>
                            <a:pt x="1138930" y="298974"/>
                            <a:pt x="1143715" y="275047"/>
                            <a:pt x="1148500" y="255905"/>
                          </a:cubicBezTo>
                          <a:cubicBezTo>
                            <a:pt x="1148500" y="251120"/>
                            <a:pt x="1158071" y="246334"/>
                            <a:pt x="1158071" y="251120"/>
                          </a:cubicBezTo>
                          <a:cubicBezTo>
                            <a:pt x="1239423" y="399468"/>
                            <a:pt x="1263350" y="571743"/>
                            <a:pt x="1225067" y="734447"/>
                          </a:cubicBezTo>
                          <a:cubicBezTo>
                            <a:pt x="1258565" y="700949"/>
                            <a:pt x="1272921" y="657880"/>
                            <a:pt x="1287277" y="614812"/>
                          </a:cubicBezTo>
                          <a:cubicBezTo>
                            <a:pt x="1287277" y="610026"/>
                            <a:pt x="1296848" y="605241"/>
                            <a:pt x="1301633" y="610026"/>
                          </a:cubicBezTo>
                          <a:cubicBezTo>
                            <a:pt x="1320775" y="791872"/>
                            <a:pt x="1268136" y="983289"/>
                            <a:pt x="1138930" y="1107709"/>
                          </a:cubicBezTo>
                          <a:close/>
                        </a:path>
                      </a:pathLst>
                    </a:custGeom>
                    <a:solidFill>
                      <a:srgbClr val="FBCA8F">
                        <a:alpha val="50000"/>
                      </a:srgbClr>
                    </a:solidFill>
                    <a:ln w="47824" cap="flat">
                      <a:noFill/>
                      <a:prstDash val="solid"/>
                      <a:miter/>
                    </a:ln>
                  </p:spPr>
                  <p:txBody>
                    <a:bodyPr rtlCol="0" anchor="ctr"/>
                    <a:lstStyle/>
                    <a:p>
                      <a:endParaRPr lang="en-US"/>
                    </a:p>
                  </p:txBody>
                </p:sp>
                <p:sp>
                  <p:nvSpPr>
                    <p:cNvPr id="257" name="Freeform: Shape 256">
                      <a:extLst>
                        <a:ext uri="{FF2B5EF4-FFF2-40B4-BE49-F238E27FC236}">
                          <a16:creationId xmlns:a16="http://schemas.microsoft.com/office/drawing/2014/main" xmlns="" id="{14E7CC99-9A43-4F90-83F9-B6BE8528CC4D}"/>
                        </a:ext>
                      </a:extLst>
                    </p:cNvPr>
                    <p:cNvSpPr/>
                    <p:nvPr/>
                  </p:nvSpPr>
                  <p:spPr>
                    <a:xfrm>
                      <a:off x="10464775" y="6212238"/>
                      <a:ext cx="602962" cy="289403"/>
                    </a:xfrm>
                    <a:custGeom>
                      <a:avLst/>
                      <a:gdLst>
                        <a:gd name="connsiteX0" fmla="*/ 244056 w 602962"/>
                        <a:gd name="connsiteY0" fmla="*/ 112343 h 289403"/>
                        <a:gd name="connsiteX1" fmla="*/ 559894 w 602962"/>
                        <a:gd name="connsiteY1" fmla="*/ 30991 h 289403"/>
                        <a:gd name="connsiteX2" fmla="*/ 602962 w 602962"/>
                        <a:gd name="connsiteY2" fmla="*/ 7064 h 289403"/>
                        <a:gd name="connsiteX3" fmla="*/ 14356 w 602962"/>
                        <a:gd name="connsiteY3" fmla="*/ 255905 h 289403"/>
                        <a:gd name="connsiteX4" fmla="*/ 0 w 602962"/>
                        <a:gd name="connsiteY4" fmla="*/ 289403 h 289403"/>
                        <a:gd name="connsiteX5" fmla="*/ 244056 w 602962"/>
                        <a:gd name="connsiteY5" fmla="*/ 112343 h 289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2962" h="289403">
                          <a:moveTo>
                            <a:pt x="244056" y="112343"/>
                          </a:moveTo>
                          <a:cubicBezTo>
                            <a:pt x="344550" y="69274"/>
                            <a:pt x="449829" y="50132"/>
                            <a:pt x="559894" y="30991"/>
                          </a:cubicBezTo>
                          <a:cubicBezTo>
                            <a:pt x="574250" y="26205"/>
                            <a:pt x="588606" y="16634"/>
                            <a:pt x="602962" y="7064"/>
                          </a:cubicBezTo>
                          <a:cubicBezTo>
                            <a:pt x="373262" y="-36005"/>
                            <a:pt x="66996" y="126699"/>
                            <a:pt x="14356" y="255905"/>
                          </a:cubicBezTo>
                          <a:cubicBezTo>
                            <a:pt x="9571" y="265476"/>
                            <a:pt x="4785" y="279832"/>
                            <a:pt x="0" y="289403"/>
                          </a:cubicBezTo>
                          <a:cubicBezTo>
                            <a:pt x="62210" y="212836"/>
                            <a:pt x="153133" y="150626"/>
                            <a:pt x="244056" y="112343"/>
                          </a:cubicBezTo>
                          <a:close/>
                        </a:path>
                      </a:pathLst>
                    </a:custGeom>
                    <a:solidFill>
                      <a:srgbClr val="FBCA8F">
                        <a:alpha val="50000"/>
                      </a:srgbClr>
                    </a:solidFill>
                    <a:ln w="47824" cap="flat">
                      <a:noFill/>
                      <a:prstDash val="solid"/>
                      <a:miter/>
                    </a:ln>
                  </p:spPr>
                  <p:txBody>
                    <a:bodyPr rtlCol="0" anchor="ctr"/>
                    <a:lstStyle/>
                    <a:p>
                      <a:endParaRPr lang="en-US"/>
                    </a:p>
                  </p:txBody>
                </p:sp>
                <p:sp>
                  <p:nvSpPr>
                    <p:cNvPr id="258" name="Freeform: Shape 257">
                      <a:extLst>
                        <a:ext uri="{FF2B5EF4-FFF2-40B4-BE49-F238E27FC236}">
                          <a16:creationId xmlns:a16="http://schemas.microsoft.com/office/drawing/2014/main" xmlns="" id="{EFBCECB5-DE5A-4E0E-9491-BE8E0F6824A9}"/>
                        </a:ext>
                      </a:extLst>
                    </p:cNvPr>
                    <p:cNvSpPr/>
                    <p:nvPr/>
                  </p:nvSpPr>
                  <p:spPr>
                    <a:xfrm>
                      <a:off x="10881106" y="6305439"/>
                      <a:ext cx="253627" cy="65799"/>
                    </a:xfrm>
                    <a:custGeom>
                      <a:avLst/>
                      <a:gdLst>
                        <a:gd name="connsiteX0" fmla="*/ 38283 w 253627"/>
                        <a:gd name="connsiteY0" fmla="*/ 23927 h 65799"/>
                        <a:gd name="connsiteX1" fmla="*/ 0 w 253627"/>
                        <a:gd name="connsiteY1" fmla="*/ 52640 h 65799"/>
                        <a:gd name="connsiteX2" fmla="*/ 167490 w 253627"/>
                        <a:gd name="connsiteY2" fmla="*/ 57425 h 65799"/>
                        <a:gd name="connsiteX3" fmla="*/ 220129 w 253627"/>
                        <a:gd name="connsiteY3" fmla="*/ 43069 h 65799"/>
                        <a:gd name="connsiteX4" fmla="*/ 253627 w 253627"/>
                        <a:gd name="connsiteY4" fmla="*/ 0 h 65799"/>
                        <a:gd name="connsiteX5" fmla="*/ 38283 w 253627"/>
                        <a:gd name="connsiteY5" fmla="*/ 23927 h 65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627" h="65799">
                          <a:moveTo>
                            <a:pt x="38283" y="23927"/>
                          </a:moveTo>
                          <a:cubicBezTo>
                            <a:pt x="23927" y="33498"/>
                            <a:pt x="9571" y="43069"/>
                            <a:pt x="0" y="52640"/>
                          </a:cubicBezTo>
                          <a:cubicBezTo>
                            <a:pt x="47854" y="71781"/>
                            <a:pt x="119635" y="66996"/>
                            <a:pt x="167490" y="57425"/>
                          </a:cubicBezTo>
                          <a:cubicBezTo>
                            <a:pt x="186631" y="52640"/>
                            <a:pt x="205773" y="47854"/>
                            <a:pt x="220129" y="43069"/>
                          </a:cubicBezTo>
                          <a:cubicBezTo>
                            <a:pt x="224914" y="33498"/>
                            <a:pt x="239271" y="19142"/>
                            <a:pt x="253627" y="0"/>
                          </a:cubicBezTo>
                          <a:cubicBezTo>
                            <a:pt x="105279" y="38283"/>
                            <a:pt x="43068" y="43069"/>
                            <a:pt x="38283" y="23927"/>
                          </a:cubicBezTo>
                          <a:close/>
                        </a:path>
                      </a:pathLst>
                    </a:custGeom>
                    <a:solidFill>
                      <a:srgbClr val="FBCA8F">
                        <a:alpha val="50000"/>
                      </a:srgbClr>
                    </a:solidFill>
                    <a:ln w="47824" cap="flat">
                      <a:no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xmlns="" id="{8523B5A8-6EDD-48AD-A419-DB5630B1AC76}"/>
                        </a:ext>
                      </a:extLst>
                    </p:cNvPr>
                    <p:cNvSpPr/>
                    <p:nvPr/>
                  </p:nvSpPr>
                  <p:spPr>
                    <a:xfrm>
                      <a:off x="11080821" y="6310224"/>
                      <a:ext cx="183118" cy="93458"/>
                    </a:xfrm>
                    <a:custGeom>
                      <a:avLst/>
                      <a:gdLst>
                        <a:gd name="connsiteX0" fmla="*/ 15629 w 183118"/>
                        <a:gd name="connsiteY0" fmla="*/ 62210 h 93458"/>
                        <a:gd name="connsiteX1" fmla="*/ 1273 w 183118"/>
                        <a:gd name="connsiteY1" fmla="*/ 86138 h 93458"/>
                        <a:gd name="connsiteX2" fmla="*/ 92196 w 183118"/>
                        <a:gd name="connsiteY2" fmla="*/ 81352 h 93458"/>
                        <a:gd name="connsiteX3" fmla="*/ 178333 w 183118"/>
                        <a:gd name="connsiteY3" fmla="*/ 28713 h 93458"/>
                        <a:gd name="connsiteX4" fmla="*/ 183119 w 183118"/>
                        <a:gd name="connsiteY4" fmla="*/ 0 h 93458"/>
                        <a:gd name="connsiteX5" fmla="*/ 15629 w 183118"/>
                        <a:gd name="connsiteY5" fmla="*/ 62210 h 93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118" h="93458">
                          <a:moveTo>
                            <a:pt x="15629" y="62210"/>
                          </a:moveTo>
                          <a:cubicBezTo>
                            <a:pt x="6059" y="71781"/>
                            <a:pt x="-3513" y="81352"/>
                            <a:pt x="1273" y="86138"/>
                          </a:cubicBezTo>
                          <a:cubicBezTo>
                            <a:pt x="29986" y="100494"/>
                            <a:pt x="63484" y="90923"/>
                            <a:pt x="92196" y="81352"/>
                          </a:cubicBezTo>
                          <a:cubicBezTo>
                            <a:pt x="120908" y="66996"/>
                            <a:pt x="149621" y="52640"/>
                            <a:pt x="178333" y="28713"/>
                          </a:cubicBezTo>
                          <a:cubicBezTo>
                            <a:pt x="178333" y="19142"/>
                            <a:pt x="183119" y="9571"/>
                            <a:pt x="183119" y="0"/>
                          </a:cubicBezTo>
                          <a:cubicBezTo>
                            <a:pt x="82625" y="57425"/>
                            <a:pt x="20414" y="81352"/>
                            <a:pt x="15629" y="62210"/>
                          </a:cubicBezTo>
                          <a:close/>
                        </a:path>
                      </a:pathLst>
                    </a:custGeom>
                    <a:solidFill>
                      <a:srgbClr val="FBCA8F">
                        <a:alpha val="50000"/>
                      </a:srgbClr>
                    </a:solidFill>
                    <a:ln w="47824" cap="flat">
                      <a:no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xmlns="" id="{8F753969-D202-4ADB-86DC-706DE4F92AA8}"/>
                        </a:ext>
                      </a:extLst>
                    </p:cNvPr>
                    <p:cNvSpPr/>
                    <p:nvPr/>
                  </p:nvSpPr>
                  <p:spPr>
                    <a:xfrm>
                      <a:off x="11259154" y="6324581"/>
                      <a:ext cx="57424" cy="119635"/>
                    </a:xfrm>
                    <a:custGeom>
                      <a:avLst/>
                      <a:gdLst>
                        <a:gd name="connsiteX0" fmla="*/ 4786 w 57424"/>
                        <a:gd name="connsiteY0" fmla="*/ 71781 h 119635"/>
                        <a:gd name="connsiteX1" fmla="*/ 0 w 57424"/>
                        <a:gd name="connsiteY1" fmla="*/ 119635 h 119635"/>
                        <a:gd name="connsiteX2" fmla="*/ 57425 w 57424"/>
                        <a:gd name="connsiteY2" fmla="*/ 28712 h 119635"/>
                        <a:gd name="connsiteX3" fmla="*/ 47854 w 57424"/>
                        <a:gd name="connsiteY3" fmla="*/ 0 h 119635"/>
                        <a:gd name="connsiteX4" fmla="*/ 4786 w 57424"/>
                        <a:gd name="connsiteY4" fmla="*/ 71781 h 119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24" h="119635">
                          <a:moveTo>
                            <a:pt x="4786" y="71781"/>
                          </a:moveTo>
                          <a:cubicBezTo>
                            <a:pt x="0" y="86137"/>
                            <a:pt x="0" y="105279"/>
                            <a:pt x="0" y="119635"/>
                          </a:cubicBezTo>
                          <a:cubicBezTo>
                            <a:pt x="23927" y="90923"/>
                            <a:pt x="38283" y="62210"/>
                            <a:pt x="57425" y="28712"/>
                          </a:cubicBezTo>
                          <a:cubicBezTo>
                            <a:pt x="52640" y="19142"/>
                            <a:pt x="47854" y="9571"/>
                            <a:pt x="47854" y="0"/>
                          </a:cubicBezTo>
                          <a:cubicBezTo>
                            <a:pt x="23927" y="38283"/>
                            <a:pt x="9571" y="66996"/>
                            <a:pt x="4786" y="71781"/>
                          </a:cubicBezTo>
                          <a:close/>
                        </a:path>
                      </a:pathLst>
                    </a:custGeom>
                    <a:solidFill>
                      <a:srgbClr val="FBCA8F">
                        <a:alpha val="50000"/>
                      </a:srgbClr>
                    </a:solidFill>
                    <a:ln w="47824" cap="flat">
                      <a:no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xmlns="" id="{F00F6F88-009C-448A-B259-575375E0DAD4}"/>
                        </a:ext>
                      </a:extLst>
                    </p:cNvPr>
                    <p:cNvSpPr/>
                    <p:nvPr/>
                  </p:nvSpPr>
                  <p:spPr>
                    <a:xfrm>
                      <a:off x="11369219" y="6396362"/>
                      <a:ext cx="358906" cy="741739"/>
                    </a:xfrm>
                    <a:custGeom>
                      <a:avLst/>
                      <a:gdLst>
                        <a:gd name="connsiteX0" fmla="*/ 9571 w 358906"/>
                        <a:gd name="connsiteY0" fmla="*/ 33498 h 741739"/>
                        <a:gd name="connsiteX1" fmla="*/ 81352 w 358906"/>
                        <a:gd name="connsiteY1" fmla="*/ 224915 h 741739"/>
                        <a:gd name="connsiteX2" fmla="*/ 124421 w 358906"/>
                        <a:gd name="connsiteY2" fmla="*/ 454615 h 741739"/>
                        <a:gd name="connsiteX3" fmla="*/ 172275 w 358906"/>
                        <a:gd name="connsiteY3" fmla="*/ 401975 h 741739"/>
                        <a:gd name="connsiteX4" fmla="*/ 181846 w 358906"/>
                        <a:gd name="connsiteY4" fmla="*/ 401975 h 741739"/>
                        <a:gd name="connsiteX5" fmla="*/ 177060 w 358906"/>
                        <a:gd name="connsiteY5" fmla="*/ 622104 h 741739"/>
                        <a:gd name="connsiteX6" fmla="*/ 148348 w 358906"/>
                        <a:gd name="connsiteY6" fmla="*/ 741740 h 741739"/>
                        <a:gd name="connsiteX7" fmla="*/ 287125 w 358906"/>
                        <a:gd name="connsiteY7" fmla="*/ 593392 h 741739"/>
                        <a:gd name="connsiteX8" fmla="*/ 358906 w 358906"/>
                        <a:gd name="connsiteY8" fmla="*/ 569464 h 741739"/>
                        <a:gd name="connsiteX9" fmla="*/ 272769 w 358906"/>
                        <a:gd name="connsiteY9" fmla="*/ 583821 h 741739"/>
                        <a:gd name="connsiteX10" fmla="*/ 200987 w 358906"/>
                        <a:gd name="connsiteY10" fmla="*/ 612533 h 741739"/>
                        <a:gd name="connsiteX11" fmla="*/ 172275 w 358906"/>
                        <a:gd name="connsiteY11" fmla="*/ 244056 h 741739"/>
                        <a:gd name="connsiteX12" fmla="*/ 138777 w 358906"/>
                        <a:gd name="connsiteY12" fmla="*/ 349335 h 741739"/>
                        <a:gd name="connsiteX13" fmla="*/ 0 w 358906"/>
                        <a:gd name="connsiteY13" fmla="*/ 0 h 741739"/>
                        <a:gd name="connsiteX14" fmla="*/ 9571 w 358906"/>
                        <a:gd name="connsiteY14" fmla="*/ 33498 h 741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8906" h="741739">
                          <a:moveTo>
                            <a:pt x="9571" y="33498"/>
                          </a:moveTo>
                          <a:cubicBezTo>
                            <a:pt x="43068" y="90923"/>
                            <a:pt x="62211" y="157919"/>
                            <a:pt x="81352" y="224915"/>
                          </a:cubicBezTo>
                          <a:cubicBezTo>
                            <a:pt x="100494" y="301481"/>
                            <a:pt x="119635" y="378048"/>
                            <a:pt x="124421" y="454615"/>
                          </a:cubicBezTo>
                          <a:cubicBezTo>
                            <a:pt x="138777" y="435473"/>
                            <a:pt x="153133" y="416331"/>
                            <a:pt x="172275" y="401975"/>
                          </a:cubicBezTo>
                          <a:cubicBezTo>
                            <a:pt x="177060" y="401975"/>
                            <a:pt x="181846" y="401975"/>
                            <a:pt x="181846" y="401975"/>
                          </a:cubicBezTo>
                          <a:cubicBezTo>
                            <a:pt x="200987" y="473756"/>
                            <a:pt x="191417" y="550323"/>
                            <a:pt x="177060" y="622104"/>
                          </a:cubicBezTo>
                          <a:cubicBezTo>
                            <a:pt x="172275" y="660387"/>
                            <a:pt x="162704" y="703456"/>
                            <a:pt x="148348" y="741740"/>
                          </a:cubicBezTo>
                          <a:cubicBezTo>
                            <a:pt x="200987" y="698671"/>
                            <a:pt x="229700" y="631675"/>
                            <a:pt x="287125" y="593392"/>
                          </a:cubicBezTo>
                          <a:cubicBezTo>
                            <a:pt x="306266" y="579035"/>
                            <a:pt x="334979" y="564679"/>
                            <a:pt x="358906" y="569464"/>
                          </a:cubicBezTo>
                          <a:cubicBezTo>
                            <a:pt x="330194" y="555108"/>
                            <a:pt x="296696" y="559894"/>
                            <a:pt x="272769" y="583821"/>
                          </a:cubicBezTo>
                          <a:cubicBezTo>
                            <a:pt x="220130" y="636460"/>
                            <a:pt x="200987" y="612533"/>
                            <a:pt x="200987" y="612533"/>
                          </a:cubicBezTo>
                          <a:cubicBezTo>
                            <a:pt x="200987" y="612533"/>
                            <a:pt x="234485" y="392404"/>
                            <a:pt x="172275" y="244056"/>
                          </a:cubicBezTo>
                          <a:cubicBezTo>
                            <a:pt x="177060" y="339764"/>
                            <a:pt x="148348" y="392404"/>
                            <a:pt x="138777" y="349335"/>
                          </a:cubicBezTo>
                          <a:cubicBezTo>
                            <a:pt x="119635" y="229700"/>
                            <a:pt x="95708" y="167490"/>
                            <a:pt x="0" y="0"/>
                          </a:cubicBezTo>
                          <a:cubicBezTo>
                            <a:pt x="14356" y="4785"/>
                            <a:pt x="14356" y="23927"/>
                            <a:pt x="9571" y="33498"/>
                          </a:cubicBezTo>
                          <a:close/>
                        </a:path>
                      </a:pathLst>
                    </a:custGeom>
                    <a:solidFill>
                      <a:srgbClr val="FBCA8F">
                        <a:alpha val="50000"/>
                      </a:srgbClr>
                    </a:solidFill>
                    <a:ln w="47824" cap="flat">
                      <a:no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xmlns="" id="{5A623DE5-18C4-4BE3-9416-B433E583A6AF}"/>
                        </a:ext>
                      </a:extLst>
                    </p:cNvPr>
                    <p:cNvSpPr/>
                    <p:nvPr/>
                  </p:nvSpPr>
                  <p:spPr>
                    <a:xfrm>
                      <a:off x="11139518" y="7152458"/>
                      <a:ext cx="459400" cy="373262"/>
                    </a:xfrm>
                    <a:custGeom>
                      <a:avLst/>
                      <a:gdLst>
                        <a:gd name="connsiteX0" fmla="*/ 416331 w 459400"/>
                        <a:gd name="connsiteY0" fmla="*/ 0 h 373262"/>
                        <a:gd name="connsiteX1" fmla="*/ 110065 w 459400"/>
                        <a:gd name="connsiteY1" fmla="*/ 325408 h 373262"/>
                        <a:gd name="connsiteX2" fmla="*/ 0 w 459400"/>
                        <a:gd name="connsiteY2" fmla="*/ 373262 h 373262"/>
                        <a:gd name="connsiteX3" fmla="*/ 148348 w 459400"/>
                        <a:gd name="connsiteY3" fmla="*/ 330194 h 373262"/>
                        <a:gd name="connsiteX4" fmla="*/ 401976 w 459400"/>
                        <a:gd name="connsiteY4" fmla="*/ 153133 h 373262"/>
                        <a:gd name="connsiteX5" fmla="*/ 459400 w 459400"/>
                        <a:gd name="connsiteY5" fmla="*/ 47854 h 373262"/>
                        <a:gd name="connsiteX6" fmla="*/ 416331 w 459400"/>
                        <a:gd name="connsiteY6" fmla="*/ 0 h 373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9400" h="373262">
                          <a:moveTo>
                            <a:pt x="416331" y="0"/>
                          </a:moveTo>
                          <a:cubicBezTo>
                            <a:pt x="392404" y="148348"/>
                            <a:pt x="234486" y="263198"/>
                            <a:pt x="110065" y="325408"/>
                          </a:cubicBezTo>
                          <a:cubicBezTo>
                            <a:pt x="76567" y="344550"/>
                            <a:pt x="38283" y="358906"/>
                            <a:pt x="0" y="373262"/>
                          </a:cubicBezTo>
                          <a:cubicBezTo>
                            <a:pt x="52640" y="363692"/>
                            <a:pt x="100494" y="349335"/>
                            <a:pt x="148348" y="330194"/>
                          </a:cubicBezTo>
                          <a:cubicBezTo>
                            <a:pt x="244057" y="291910"/>
                            <a:pt x="325409" y="224915"/>
                            <a:pt x="401976" y="153133"/>
                          </a:cubicBezTo>
                          <a:cubicBezTo>
                            <a:pt x="401976" y="153133"/>
                            <a:pt x="445044" y="114850"/>
                            <a:pt x="459400" y="47854"/>
                          </a:cubicBezTo>
                          <a:cubicBezTo>
                            <a:pt x="440258" y="33498"/>
                            <a:pt x="430688" y="14356"/>
                            <a:pt x="416331" y="0"/>
                          </a:cubicBezTo>
                          <a:close/>
                        </a:path>
                      </a:pathLst>
                    </a:custGeom>
                    <a:solidFill>
                      <a:srgbClr val="FBCA8F">
                        <a:alpha val="50000"/>
                      </a:srgbClr>
                    </a:solidFill>
                    <a:ln w="47824" cap="flat">
                      <a:noFill/>
                      <a:prstDash val="solid"/>
                      <a:miter/>
                    </a:ln>
                  </p:spPr>
                  <p:txBody>
                    <a:bodyPr rtlCol="0" anchor="ctr"/>
                    <a:lstStyle/>
                    <a:p>
                      <a:endParaRPr lang="en-US"/>
                    </a:p>
                  </p:txBody>
                </p:sp>
              </p:grpSp>
              <p:grpSp>
                <p:nvGrpSpPr>
                  <p:cNvPr id="188" name="Graphic 3">
                    <a:extLst>
                      <a:ext uri="{FF2B5EF4-FFF2-40B4-BE49-F238E27FC236}">
                        <a16:creationId xmlns:a16="http://schemas.microsoft.com/office/drawing/2014/main" xmlns="" id="{76758E6D-D7E3-42E6-BD9F-8C33AA8DD16A}"/>
                      </a:ext>
                    </a:extLst>
                  </p:cNvPr>
                  <p:cNvGrpSpPr/>
                  <p:nvPr/>
                </p:nvGrpSpPr>
                <p:grpSpPr>
                  <a:xfrm>
                    <a:off x="10761471" y="6535139"/>
                    <a:ext cx="253627" cy="124420"/>
                    <a:chOff x="10761471" y="6535139"/>
                    <a:chExt cx="253627" cy="124420"/>
                  </a:xfrm>
                </p:grpSpPr>
                <p:sp>
                  <p:nvSpPr>
                    <p:cNvPr id="251" name="Freeform: Shape 250">
                      <a:extLst>
                        <a:ext uri="{FF2B5EF4-FFF2-40B4-BE49-F238E27FC236}">
                          <a16:creationId xmlns:a16="http://schemas.microsoft.com/office/drawing/2014/main" xmlns="" id="{CE925797-AB01-4298-BFDA-CCD25F2597BA}"/>
                        </a:ext>
                      </a:extLst>
                    </p:cNvPr>
                    <p:cNvSpPr/>
                    <p:nvPr/>
                  </p:nvSpPr>
                  <p:spPr>
                    <a:xfrm>
                      <a:off x="10766256" y="6539805"/>
                      <a:ext cx="244056" cy="114969"/>
                    </a:xfrm>
                    <a:custGeom>
                      <a:avLst/>
                      <a:gdLst>
                        <a:gd name="connsiteX0" fmla="*/ 0 w 244056"/>
                        <a:gd name="connsiteY0" fmla="*/ 100613 h 114969"/>
                        <a:gd name="connsiteX1" fmla="*/ 244057 w 244056"/>
                        <a:gd name="connsiteY1" fmla="*/ 114970 h 114969"/>
                        <a:gd name="connsiteX2" fmla="*/ 0 w 244056"/>
                        <a:gd name="connsiteY2" fmla="*/ 100613 h 114969"/>
                      </a:gdLst>
                      <a:ahLst/>
                      <a:cxnLst>
                        <a:cxn ang="0">
                          <a:pos x="connsiteX0" y="connsiteY0"/>
                        </a:cxn>
                        <a:cxn ang="0">
                          <a:pos x="connsiteX1" y="connsiteY1"/>
                        </a:cxn>
                        <a:cxn ang="0">
                          <a:pos x="connsiteX2" y="connsiteY2"/>
                        </a:cxn>
                      </a:cxnLst>
                      <a:rect l="l" t="t" r="r" b="b"/>
                      <a:pathLst>
                        <a:path w="244056" h="114969">
                          <a:moveTo>
                            <a:pt x="0" y="100613"/>
                          </a:moveTo>
                          <a:cubicBezTo>
                            <a:pt x="0" y="100613"/>
                            <a:pt x="148348" y="-19022"/>
                            <a:pt x="244057" y="114970"/>
                          </a:cubicBezTo>
                          <a:cubicBezTo>
                            <a:pt x="220130" y="-33378"/>
                            <a:pt x="66996" y="-38164"/>
                            <a:pt x="0" y="100613"/>
                          </a:cubicBezTo>
                          <a:close/>
                        </a:path>
                      </a:pathLst>
                    </a:custGeom>
                    <a:solidFill>
                      <a:srgbClr val="512B11"/>
                    </a:solidFill>
                    <a:ln w="47824" cap="flat">
                      <a:noFill/>
                      <a:prstDash val="solid"/>
                      <a:miter/>
                    </a:ln>
                  </p:spPr>
                  <p:txBody>
                    <a:bodyPr rtlCol="0" anchor="ctr"/>
                    <a:lstStyle/>
                    <a:p>
                      <a:endParaRPr lang="en-US"/>
                    </a:p>
                  </p:txBody>
                </p:sp>
                <p:sp>
                  <p:nvSpPr>
                    <p:cNvPr id="252" name="Freeform: Shape 251">
                      <a:extLst>
                        <a:ext uri="{FF2B5EF4-FFF2-40B4-BE49-F238E27FC236}">
                          <a16:creationId xmlns:a16="http://schemas.microsoft.com/office/drawing/2014/main" xmlns="" id="{78773B45-2D68-4FFF-8606-81DA382F780C}"/>
                        </a:ext>
                      </a:extLst>
                    </p:cNvPr>
                    <p:cNvSpPr/>
                    <p:nvPr/>
                  </p:nvSpPr>
                  <p:spPr>
                    <a:xfrm>
                      <a:off x="10761471" y="6535139"/>
                      <a:ext cx="253627" cy="124420"/>
                    </a:xfrm>
                    <a:custGeom>
                      <a:avLst/>
                      <a:gdLst>
                        <a:gd name="connsiteX0" fmla="*/ 248842 w 253627"/>
                        <a:gd name="connsiteY0" fmla="*/ 124421 h 124420"/>
                        <a:gd name="connsiteX1" fmla="*/ 248842 w 253627"/>
                        <a:gd name="connsiteY1" fmla="*/ 124421 h 124420"/>
                        <a:gd name="connsiteX2" fmla="*/ 133992 w 253627"/>
                        <a:gd name="connsiteY2" fmla="*/ 62210 h 124420"/>
                        <a:gd name="connsiteX3" fmla="*/ 4785 w 253627"/>
                        <a:gd name="connsiteY3" fmla="*/ 110065 h 124420"/>
                        <a:gd name="connsiteX4" fmla="*/ 0 w 253627"/>
                        <a:gd name="connsiteY4" fmla="*/ 110065 h 124420"/>
                        <a:gd name="connsiteX5" fmla="*/ 0 w 253627"/>
                        <a:gd name="connsiteY5" fmla="*/ 105279 h 124420"/>
                        <a:gd name="connsiteX6" fmla="*/ 138777 w 253627"/>
                        <a:gd name="connsiteY6" fmla="*/ 0 h 124420"/>
                        <a:gd name="connsiteX7" fmla="*/ 253627 w 253627"/>
                        <a:gd name="connsiteY7" fmla="*/ 119635 h 124420"/>
                        <a:gd name="connsiteX8" fmla="*/ 248842 w 253627"/>
                        <a:gd name="connsiteY8" fmla="*/ 124421 h 124420"/>
                        <a:gd name="connsiteX9" fmla="*/ 248842 w 253627"/>
                        <a:gd name="connsiteY9" fmla="*/ 124421 h 124420"/>
                        <a:gd name="connsiteX10" fmla="*/ 133992 w 253627"/>
                        <a:gd name="connsiteY10" fmla="*/ 52640 h 124420"/>
                        <a:gd name="connsiteX11" fmla="*/ 239271 w 253627"/>
                        <a:gd name="connsiteY11" fmla="*/ 100494 h 124420"/>
                        <a:gd name="connsiteX12" fmla="*/ 138777 w 253627"/>
                        <a:gd name="connsiteY12" fmla="*/ 4785 h 124420"/>
                        <a:gd name="connsiteX13" fmla="*/ 14356 w 253627"/>
                        <a:gd name="connsiteY13" fmla="*/ 86137 h 124420"/>
                        <a:gd name="connsiteX14" fmla="*/ 133992 w 253627"/>
                        <a:gd name="connsiteY14" fmla="*/ 52640 h 12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3627" h="124420">
                          <a:moveTo>
                            <a:pt x="248842" y="124421"/>
                          </a:moveTo>
                          <a:cubicBezTo>
                            <a:pt x="248842" y="124421"/>
                            <a:pt x="244056" y="124421"/>
                            <a:pt x="248842" y="124421"/>
                          </a:cubicBezTo>
                          <a:cubicBezTo>
                            <a:pt x="215344" y="81352"/>
                            <a:pt x="177060" y="62210"/>
                            <a:pt x="133992" y="62210"/>
                          </a:cubicBezTo>
                          <a:cubicBezTo>
                            <a:pt x="66996" y="62210"/>
                            <a:pt x="4785" y="110065"/>
                            <a:pt x="4785" y="110065"/>
                          </a:cubicBezTo>
                          <a:cubicBezTo>
                            <a:pt x="4785" y="110065"/>
                            <a:pt x="0" y="110065"/>
                            <a:pt x="0" y="110065"/>
                          </a:cubicBezTo>
                          <a:cubicBezTo>
                            <a:pt x="0" y="110065"/>
                            <a:pt x="0" y="105279"/>
                            <a:pt x="0" y="105279"/>
                          </a:cubicBezTo>
                          <a:cubicBezTo>
                            <a:pt x="33498" y="43069"/>
                            <a:pt x="86138" y="0"/>
                            <a:pt x="138777" y="0"/>
                          </a:cubicBezTo>
                          <a:cubicBezTo>
                            <a:pt x="196202" y="0"/>
                            <a:pt x="239271" y="47854"/>
                            <a:pt x="253627" y="119635"/>
                          </a:cubicBezTo>
                          <a:cubicBezTo>
                            <a:pt x="253627" y="119635"/>
                            <a:pt x="253627" y="124421"/>
                            <a:pt x="248842" y="124421"/>
                          </a:cubicBezTo>
                          <a:cubicBezTo>
                            <a:pt x="248842" y="124421"/>
                            <a:pt x="248842" y="124421"/>
                            <a:pt x="248842" y="124421"/>
                          </a:cubicBezTo>
                          <a:close/>
                          <a:moveTo>
                            <a:pt x="133992" y="52640"/>
                          </a:moveTo>
                          <a:cubicBezTo>
                            <a:pt x="177060" y="52640"/>
                            <a:pt x="210558" y="66996"/>
                            <a:pt x="239271" y="100494"/>
                          </a:cubicBezTo>
                          <a:cubicBezTo>
                            <a:pt x="224914" y="43069"/>
                            <a:pt x="186631" y="4785"/>
                            <a:pt x="138777" y="4785"/>
                          </a:cubicBezTo>
                          <a:cubicBezTo>
                            <a:pt x="90923" y="4785"/>
                            <a:pt x="47854" y="33498"/>
                            <a:pt x="14356" y="86137"/>
                          </a:cubicBezTo>
                          <a:cubicBezTo>
                            <a:pt x="38283" y="76567"/>
                            <a:pt x="86138" y="52640"/>
                            <a:pt x="133992" y="52640"/>
                          </a:cubicBezTo>
                          <a:close/>
                        </a:path>
                      </a:pathLst>
                    </a:custGeom>
                    <a:solidFill>
                      <a:srgbClr val="462A1E"/>
                    </a:solidFill>
                    <a:ln w="47824" cap="flat">
                      <a:noFill/>
                      <a:prstDash val="solid"/>
                      <a:miter/>
                    </a:ln>
                  </p:spPr>
                  <p:txBody>
                    <a:bodyPr rtlCol="0" anchor="ctr"/>
                    <a:lstStyle/>
                    <a:p>
                      <a:endParaRPr lang="en-US"/>
                    </a:p>
                  </p:txBody>
                </p:sp>
              </p:grpSp>
              <p:grpSp>
                <p:nvGrpSpPr>
                  <p:cNvPr id="189" name="Graphic 3">
                    <a:extLst>
                      <a:ext uri="{FF2B5EF4-FFF2-40B4-BE49-F238E27FC236}">
                        <a16:creationId xmlns:a16="http://schemas.microsoft.com/office/drawing/2014/main" xmlns="" id="{AF375CF7-1708-4FD4-9F70-B50003CC1569}"/>
                      </a:ext>
                    </a:extLst>
                  </p:cNvPr>
                  <p:cNvGrpSpPr/>
                  <p:nvPr/>
                </p:nvGrpSpPr>
                <p:grpSpPr>
                  <a:xfrm>
                    <a:off x="10473683" y="6846191"/>
                    <a:ext cx="117494" cy="124420"/>
                    <a:chOff x="10473683" y="6846191"/>
                    <a:chExt cx="117494" cy="124420"/>
                  </a:xfrm>
                </p:grpSpPr>
                <p:sp>
                  <p:nvSpPr>
                    <p:cNvPr id="249" name="Freeform: Shape 248">
                      <a:extLst>
                        <a:ext uri="{FF2B5EF4-FFF2-40B4-BE49-F238E27FC236}">
                          <a16:creationId xmlns:a16="http://schemas.microsoft.com/office/drawing/2014/main" xmlns="" id="{FFD58883-B4CC-4A87-819D-C88746531F91}"/>
                        </a:ext>
                      </a:extLst>
                    </p:cNvPr>
                    <p:cNvSpPr/>
                    <p:nvPr/>
                  </p:nvSpPr>
                  <p:spPr>
                    <a:xfrm>
                      <a:off x="10473683" y="6846191"/>
                      <a:ext cx="117494" cy="124420"/>
                    </a:xfrm>
                    <a:custGeom>
                      <a:avLst/>
                      <a:gdLst>
                        <a:gd name="connsiteX0" fmla="*/ 110727 w 117494"/>
                        <a:gd name="connsiteY0" fmla="*/ 28713 h 124420"/>
                        <a:gd name="connsiteX1" fmla="*/ 67658 w 117494"/>
                        <a:gd name="connsiteY1" fmla="*/ 0 h 124420"/>
                        <a:gd name="connsiteX2" fmla="*/ 67658 w 117494"/>
                        <a:gd name="connsiteY2" fmla="*/ 0 h 124420"/>
                        <a:gd name="connsiteX3" fmla="*/ 15019 w 117494"/>
                        <a:gd name="connsiteY3" fmla="*/ 19142 h 124420"/>
                        <a:gd name="connsiteX4" fmla="*/ 10233 w 117494"/>
                        <a:gd name="connsiteY4" fmla="*/ 90923 h 124420"/>
                        <a:gd name="connsiteX5" fmla="*/ 62873 w 117494"/>
                        <a:gd name="connsiteY5" fmla="*/ 124421 h 124420"/>
                        <a:gd name="connsiteX6" fmla="*/ 82015 w 117494"/>
                        <a:gd name="connsiteY6" fmla="*/ 124421 h 124420"/>
                        <a:gd name="connsiteX7" fmla="*/ 24590 w 117494"/>
                        <a:gd name="connsiteY7" fmla="*/ 95708 h 124420"/>
                        <a:gd name="connsiteX8" fmla="*/ 15019 w 117494"/>
                        <a:gd name="connsiteY8" fmla="*/ 86138 h 124420"/>
                        <a:gd name="connsiteX9" fmla="*/ 15019 w 117494"/>
                        <a:gd name="connsiteY9" fmla="*/ 28713 h 124420"/>
                        <a:gd name="connsiteX10" fmla="*/ 58088 w 117494"/>
                        <a:gd name="connsiteY10" fmla="*/ 9571 h 124420"/>
                        <a:gd name="connsiteX11" fmla="*/ 58088 w 117494"/>
                        <a:gd name="connsiteY11" fmla="*/ 9571 h 124420"/>
                        <a:gd name="connsiteX12" fmla="*/ 110727 w 117494"/>
                        <a:gd name="connsiteY12" fmla="*/ 52640 h 124420"/>
                        <a:gd name="connsiteX13" fmla="*/ 115512 w 117494"/>
                        <a:gd name="connsiteY13" fmla="*/ 52640 h 124420"/>
                        <a:gd name="connsiteX14" fmla="*/ 110727 w 117494"/>
                        <a:gd name="connsiteY14" fmla="*/ 28713 h 12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7494" h="124420">
                          <a:moveTo>
                            <a:pt x="110727" y="28713"/>
                          </a:moveTo>
                          <a:cubicBezTo>
                            <a:pt x="101156" y="19142"/>
                            <a:pt x="86800" y="4785"/>
                            <a:pt x="67658" y="0"/>
                          </a:cubicBezTo>
                          <a:cubicBezTo>
                            <a:pt x="67658" y="0"/>
                            <a:pt x="67658" y="0"/>
                            <a:pt x="67658" y="0"/>
                          </a:cubicBezTo>
                          <a:cubicBezTo>
                            <a:pt x="48517" y="0"/>
                            <a:pt x="34160" y="4785"/>
                            <a:pt x="15019" y="19142"/>
                          </a:cubicBezTo>
                          <a:cubicBezTo>
                            <a:pt x="-4123" y="38283"/>
                            <a:pt x="-4123" y="66996"/>
                            <a:pt x="10233" y="90923"/>
                          </a:cubicBezTo>
                          <a:cubicBezTo>
                            <a:pt x="24590" y="110065"/>
                            <a:pt x="43731" y="124421"/>
                            <a:pt x="62873" y="124421"/>
                          </a:cubicBezTo>
                          <a:cubicBezTo>
                            <a:pt x="67658" y="124421"/>
                            <a:pt x="77229" y="124421"/>
                            <a:pt x="82015" y="124421"/>
                          </a:cubicBezTo>
                          <a:cubicBezTo>
                            <a:pt x="58088" y="124421"/>
                            <a:pt x="38946" y="114850"/>
                            <a:pt x="24590" y="95708"/>
                          </a:cubicBezTo>
                          <a:cubicBezTo>
                            <a:pt x="19804" y="90923"/>
                            <a:pt x="19804" y="90923"/>
                            <a:pt x="15019" y="86138"/>
                          </a:cubicBezTo>
                          <a:cubicBezTo>
                            <a:pt x="5448" y="76567"/>
                            <a:pt x="-8908" y="47854"/>
                            <a:pt x="15019" y="28713"/>
                          </a:cubicBezTo>
                          <a:cubicBezTo>
                            <a:pt x="29375" y="14356"/>
                            <a:pt x="43731" y="9571"/>
                            <a:pt x="58088" y="9571"/>
                          </a:cubicBezTo>
                          <a:cubicBezTo>
                            <a:pt x="58088" y="9571"/>
                            <a:pt x="58088" y="9571"/>
                            <a:pt x="58088" y="9571"/>
                          </a:cubicBezTo>
                          <a:cubicBezTo>
                            <a:pt x="91585" y="14356"/>
                            <a:pt x="110727" y="52640"/>
                            <a:pt x="110727" y="52640"/>
                          </a:cubicBezTo>
                          <a:cubicBezTo>
                            <a:pt x="110727" y="52640"/>
                            <a:pt x="110727" y="52640"/>
                            <a:pt x="115512" y="52640"/>
                          </a:cubicBezTo>
                          <a:cubicBezTo>
                            <a:pt x="120298" y="47854"/>
                            <a:pt x="115512" y="38283"/>
                            <a:pt x="110727" y="28713"/>
                          </a:cubicBezTo>
                          <a:close/>
                        </a:path>
                      </a:pathLst>
                    </a:custGeom>
                    <a:solidFill>
                      <a:srgbClr val="D97E31"/>
                    </a:solidFill>
                    <a:ln w="47824" cap="flat">
                      <a:no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xmlns="" id="{1E61593D-61E5-4C73-A6B2-83D370241240}"/>
                        </a:ext>
                      </a:extLst>
                    </p:cNvPr>
                    <p:cNvSpPr/>
                    <p:nvPr/>
                  </p:nvSpPr>
                  <p:spPr>
                    <a:xfrm>
                      <a:off x="10498273" y="6865333"/>
                      <a:ext cx="57424" cy="47854"/>
                    </a:xfrm>
                    <a:custGeom>
                      <a:avLst/>
                      <a:gdLst>
                        <a:gd name="connsiteX0" fmla="*/ 0 w 57424"/>
                        <a:gd name="connsiteY0" fmla="*/ 23927 h 47854"/>
                        <a:gd name="connsiteX1" fmla="*/ 28712 w 57424"/>
                        <a:gd name="connsiteY1" fmla="*/ 0 h 47854"/>
                        <a:gd name="connsiteX2" fmla="*/ 57425 w 57424"/>
                        <a:gd name="connsiteY2" fmla="*/ 23927 h 47854"/>
                        <a:gd name="connsiteX3" fmla="*/ 23927 w 57424"/>
                        <a:gd name="connsiteY3" fmla="*/ 47854 h 47854"/>
                        <a:gd name="connsiteX4" fmla="*/ 0 w 57424"/>
                        <a:gd name="connsiteY4" fmla="*/ 23927 h 47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24" h="47854">
                          <a:moveTo>
                            <a:pt x="0" y="23927"/>
                          </a:moveTo>
                          <a:cubicBezTo>
                            <a:pt x="0" y="9571"/>
                            <a:pt x="14356" y="0"/>
                            <a:pt x="28712" y="0"/>
                          </a:cubicBezTo>
                          <a:cubicBezTo>
                            <a:pt x="43068" y="0"/>
                            <a:pt x="57425" y="14356"/>
                            <a:pt x="57425" y="23927"/>
                          </a:cubicBezTo>
                          <a:cubicBezTo>
                            <a:pt x="57425" y="38283"/>
                            <a:pt x="43068" y="47854"/>
                            <a:pt x="23927" y="47854"/>
                          </a:cubicBezTo>
                          <a:cubicBezTo>
                            <a:pt x="14356" y="47854"/>
                            <a:pt x="0" y="38283"/>
                            <a:pt x="0" y="23927"/>
                          </a:cubicBezTo>
                          <a:close/>
                        </a:path>
                      </a:pathLst>
                    </a:custGeom>
                    <a:solidFill>
                      <a:srgbClr val="FBCA8F"/>
                    </a:solidFill>
                    <a:ln w="47824" cap="flat">
                      <a:noFill/>
                      <a:prstDash val="solid"/>
                      <a:miter/>
                    </a:ln>
                  </p:spPr>
                  <p:txBody>
                    <a:bodyPr rtlCol="0" anchor="ctr"/>
                    <a:lstStyle/>
                    <a:p>
                      <a:endParaRPr lang="en-US"/>
                    </a:p>
                  </p:txBody>
                </p:sp>
              </p:grpSp>
              <p:grpSp>
                <p:nvGrpSpPr>
                  <p:cNvPr id="190" name="Graphic 3">
                    <a:extLst>
                      <a:ext uri="{FF2B5EF4-FFF2-40B4-BE49-F238E27FC236}">
                        <a16:creationId xmlns:a16="http://schemas.microsoft.com/office/drawing/2014/main" xmlns="" id="{9CEE1554-1AB3-447C-9CA3-B578634A7D8D}"/>
                      </a:ext>
                    </a:extLst>
                  </p:cNvPr>
                  <p:cNvGrpSpPr/>
                  <p:nvPr/>
                </p:nvGrpSpPr>
                <p:grpSpPr>
                  <a:xfrm>
                    <a:off x="10426492" y="6515997"/>
                    <a:ext cx="191416" cy="110064"/>
                    <a:chOff x="10426492" y="6515997"/>
                    <a:chExt cx="191416" cy="110064"/>
                  </a:xfrm>
                </p:grpSpPr>
                <p:sp>
                  <p:nvSpPr>
                    <p:cNvPr id="247" name="Freeform: Shape 246">
                      <a:extLst>
                        <a:ext uri="{FF2B5EF4-FFF2-40B4-BE49-F238E27FC236}">
                          <a16:creationId xmlns:a16="http://schemas.microsoft.com/office/drawing/2014/main" xmlns="" id="{C3003A5E-77C3-4712-8A4B-9EAFAB78B422}"/>
                        </a:ext>
                      </a:extLst>
                    </p:cNvPr>
                    <p:cNvSpPr/>
                    <p:nvPr/>
                  </p:nvSpPr>
                  <p:spPr>
                    <a:xfrm>
                      <a:off x="10431119" y="6526904"/>
                      <a:ext cx="182215" cy="94531"/>
                    </a:xfrm>
                    <a:custGeom>
                      <a:avLst/>
                      <a:gdLst>
                        <a:gd name="connsiteX0" fmla="*/ 157 w 182215"/>
                        <a:gd name="connsiteY0" fmla="*/ 94373 h 94531"/>
                        <a:gd name="connsiteX1" fmla="*/ 182003 w 182215"/>
                        <a:gd name="connsiteY1" fmla="*/ 75231 h 94531"/>
                        <a:gd name="connsiteX2" fmla="*/ 157 w 182215"/>
                        <a:gd name="connsiteY2" fmla="*/ 94373 h 94531"/>
                      </a:gdLst>
                      <a:ahLst/>
                      <a:cxnLst>
                        <a:cxn ang="0">
                          <a:pos x="connsiteX0" y="connsiteY0"/>
                        </a:cxn>
                        <a:cxn ang="0">
                          <a:pos x="connsiteX1" y="connsiteY1"/>
                        </a:cxn>
                        <a:cxn ang="0">
                          <a:pos x="connsiteX2" y="connsiteY2"/>
                        </a:cxn>
                      </a:cxnLst>
                      <a:rect l="l" t="t" r="r" b="b"/>
                      <a:pathLst>
                        <a:path w="182215" h="94531">
                          <a:moveTo>
                            <a:pt x="157" y="94373"/>
                          </a:moveTo>
                          <a:cubicBezTo>
                            <a:pt x="-4628" y="99158"/>
                            <a:pt x="100651" y="-6121"/>
                            <a:pt x="182003" y="75231"/>
                          </a:cubicBezTo>
                          <a:cubicBezTo>
                            <a:pt x="186789" y="-1336"/>
                            <a:pt x="110222" y="-53975"/>
                            <a:pt x="157" y="94373"/>
                          </a:cubicBezTo>
                          <a:close/>
                        </a:path>
                      </a:pathLst>
                    </a:custGeom>
                    <a:solidFill>
                      <a:srgbClr val="512B11"/>
                    </a:solidFill>
                    <a:ln w="47824"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xmlns="" id="{29B2C33D-A14C-45B5-AFFF-3C2FF38B4A3F}"/>
                        </a:ext>
                      </a:extLst>
                    </p:cNvPr>
                    <p:cNvSpPr/>
                    <p:nvPr/>
                  </p:nvSpPr>
                  <p:spPr>
                    <a:xfrm>
                      <a:off x="10426492" y="6515997"/>
                      <a:ext cx="191416" cy="110064"/>
                    </a:xfrm>
                    <a:custGeom>
                      <a:avLst/>
                      <a:gdLst>
                        <a:gd name="connsiteX0" fmla="*/ 4785 w 191416"/>
                        <a:gd name="connsiteY0" fmla="*/ 110065 h 110064"/>
                        <a:gd name="connsiteX1" fmla="*/ 4785 w 191416"/>
                        <a:gd name="connsiteY1" fmla="*/ 110065 h 110064"/>
                        <a:gd name="connsiteX2" fmla="*/ 0 w 191416"/>
                        <a:gd name="connsiteY2" fmla="*/ 100494 h 110064"/>
                        <a:gd name="connsiteX3" fmla="*/ 133992 w 191416"/>
                        <a:gd name="connsiteY3" fmla="*/ 0 h 110064"/>
                        <a:gd name="connsiteX4" fmla="*/ 172275 w 191416"/>
                        <a:gd name="connsiteY4" fmla="*/ 19142 h 110064"/>
                        <a:gd name="connsiteX5" fmla="*/ 191417 w 191416"/>
                        <a:gd name="connsiteY5" fmla="*/ 86137 h 110064"/>
                        <a:gd name="connsiteX6" fmla="*/ 186631 w 191416"/>
                        <a:gd name="connsiteY6" fmla="*/ 90923 h 110064"/>
                        <a:gd name="connsiteX7" fmla="*/ 181846 w 191416"/>
                        <a:gd name="connsiteY7" fmla="*/ 90923 h 110064"/>
                        <a:gd name="connsiteX8" fmla="*/ 110065 w 191416"/>
                        <a:gd name="connsiteY8" fmla="*/ 57425 h 110064"/>
                        <a:gd name="connsiteX9" fmla="*/ 4785 w 191416"/>
                        <a:gd name="connsiteY9" fmla="*/ 110065 h 110064"/>
                        <a:gd name="connsiteX10" fmla="*/ 4785 w 191416"/>
                        <a:gd name="connsiteY10" fmla="*/ 110065 h 110064"/>
                        <a:gd name="connsiteX11" fmla="*/ 133992 w 191416"/>
                        <a:gd name="connsiteY11" fmla="*/ 14356 h 110064"/>
                        <a:gd name="connsiteX12" fmla="*/ 33498 w 191416"/>
                        <a:gd name="connsiteY12" fmla="*/ 81352 h 110064"/>
                        <a:gd name="connsiteX13" fmla="*/ 114850 w 191416"/>
                        <a:gd name="connsiteY13" fmla="*/ 52640 h 110064"/>
                        <a:gd name="connsiteX14" fmla="*/ 181846 w 191416"/>
                        <a:gd name="connsiteY14" fmla="*/ 81352 h 110064"/>
                        <a:gd name="connsiteX15" fmla="*/ 167490 w 191416"/>
                        <a:gd name="connsiteY15" fmla="*/ 28712 h 110064"/>
                        <a:gd name="connsiteX16" fmla="*/ 133992 w 191416"/>
                        <a:gd name="connsiteY16" fmla="*/ 14356 h 110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1416" h="110064">
                          <a:moveTo>
                            <a:pt x="4785" y="110065"/>
                          </a:moveTo>
                          <a:cubicBezTo>
                            <a:pt x="0" y="110065"/>
                            <a:pt x="0" y="110065"/>
                            <a:pt x="4785" y="110065"/>
                          </a:cubicBezTo>
                          <a:cubicBezTo>
                            <a:pt x="0" y="105279"/>
                            <a:pt x="0" y="105279"/>
                            <a:pt x="0" y="100494"/>
                          </a:cubicBezTo>
                          <a:cubicBezTo>
                            <a:pt x="47854" y="38283"/>
                            <a:pt x="95708" y="0"/>
                            <a:pt x="133992" y="0"/>
                          </a:cubicBezTo>
                          <a:cubicBezTo>
                            <a:pt x="148348" y="0"/>
                            <a:pt x="162704" y="4785"/>
                            <a:pt x="172275" y="19142"/>
                          </a:cubicBezTo>
                          <a:cubicBezTo>
                            <a:pt x="186631" y="33498"/>
                            <a:pt x="191417" y="57425"/>
                            <a:pt x="191417" y="86137"/>
                          </a:cubicBezTo>
                          <a:cubicBezTo>
                            <a:pt x="191417" y="86137"/>
                            <a:pt x="191417" y="90923"/>
                            <a:pt x="186631" y="90923"/>
                          </a:cubicBezTo>
                          <a:cubicBezTo>
                            <a:pt x="186631" y="90923"/>
                            <a:pt x="181846" y="90923"/>
                            <a:pt x="181846" y="90923"/>
                          </a:cubicBezTo>
                          <a:cubicBezTo>
                            <a:pt x="162704" y="71781"/>
                            <a:pt x="138777" y="57425"/>
                            <a:pt x="110065" y="57425"/>
                          </a:cubicBezTo>
                          <a:cubicBezTo>
                            <a:pt x="81352" y="62210"/>
                            <a:pt x="43068" y="76567"/>
                            <a:pt x="4785" y="110065"/>
                          </a:cubicBezTo>
                          <a:cubicBezTo>
                            <a:pt x="4785" y="110065"/>
                            <a:pt x="4785" y="110065"/>
                            <a:pt x="4785" y="110065"/>
                          </a:cubicBezTo>
                          <a:close/>
                          <a:moveTo>
                            <a:pt x="133992" y="14356"/>
                          </a:moveTo>
                          <a:cubicBezTo>
                            <a:pt x="114850" y="14356"/>
                            <a:pt x="81352" y="23927"/>
                            <a:pt x="33498" y="81352"/>
                          </a:cubicBezTo>
                          <a:cubicBezTo>
                            <a:pt x="62211" y="62210"/>
                            <a:pt x="90923" y="52640"/>
                            <a:pt x="114850" y="52640"/>
                          </a:cubicBezTo>
                          <a:cubicBezTo>
                            <a:pt x="138777" y="52640"/>
                            <a:pt x="162704" y="62210"/>
                            <a:pt x="181846" y="81352"/>
                          </a:cubicBezTo>
                          <a:cubicBezTo>
                            <a:pt x="181846" y="62210"/>
                            <a:pt x="177060" y="43069"/>
                            <a:pt x="167490" y="28712"/>
                          </a:cubicBezTo>
                          <a:cubicBezTo>
                            <a:pt x="157919" y="19142"/>
                            <a:pt x="143563" y="14356"/>
                            <a:pt x="133992" y="14356"/>
                          </a:cubicBezTo>
                          <a:close/>
                        </a:path>
                      </a:pathLst>
                    </a:custGeom>
                    <a:solidFill>
                      <a:srgbClr val="462A1E"/>
                    </a:solidFill>
                    <a:ln w="47824" cap="flat">
                      <a:noFill/>
                      <a:prstDash val="solid"/>
                      <a:miter/>
                    </a:ln>
                  </p:spPr>
                  <p:txBody>
                    <a:bodyPr rtlCol="0" anchor="ctr"/>
                    <a:lstStyle/>
                    <a:p>
                      <a:endParaRPr lang="en-US"/>
                    </a:p>
                  </p:txBody>
                </p:sp>
              </p:grpSp>
              <p:sp>
                <p:nvSpPr>
                  <p:cNvPr id="191" name="Freeform: Shape 190">
                    <a:extLst>
                      <a:ext uri="{FF2B5EF4-FFF2-40B4-BE49-F238E27FC236}">
                        <a16:creationId xmlns:a16="http://schemas.microsoft.com/office/drawing/2014/main" xmlns="" id="{A9B5A18E-5E92-420D-87FC-4C76CF87808D}"/>
                      </a:ext>
                    </a:extLst>
                  </p:cNvPr>
                  <p:cNvSpPr/>
                  <p:nvPr/>
                </p:nvSpPr>
                <p:spPr>
                  <a:xfrm>
                    <a:off x="10747114" y="6564266"/>
                    <a:ext cx="272768" cy="119221"/>
                  </a:xfrm>
                  <a:custGeom>
                    <a:avLst/>
                    <a:gdLst>
                      <a:gd name="connsiteX0" fmla="*/ 0 w 272768"/>
                      <a:gd name="connsiteY0" fmla="*/ 100079 h 119221"/>
                      <a:gd name="connsiteX1" fmla="*/ 272769 w 272768"/>
                      <a:gd name="connsiteY1" fmla="*/ 119221 h 119221"/>
                      <a:gd name="connsiteX2" fmla="*/ 0 w 272768"/>
                      <a:gd name="connsiteY2" fmla="*/ 100079 h 119221"/>
                    </a:gdLst>
                    <a:ahLst/>
                    <a:cxnLst>
                      <a:cxn ang="0">
                        <a:pos x="connsiteX0" y="connsiteY0"/>
                      </a:cxn>
                      <a:cxn ang="0">
                        <a:pos x="connsiteX1" y="connsiteY1"/>
                      </a:cxn>
                      <a:cxn ang="0">
                        <a:pos x="connsiteX2" y="connsiteY2"/>
                      </a:cxn>
                    </a:cxnLst>
                    <a:rect l="l" t="t" r="r" b="b"/>
                    <a:pathLst>
                      <a:path w="272768" h="119221">
                        <a:moveTo>
                          <a:pt x="0" y="100079"/>
                        </a:moveTo>
                        <a:cubicBezTo>
                          <a:pt x="0" y="100079"/>
                          <a:pt x="177060" y="-14771"/>
                          <a:pt x="272769" y="119221"/>
                        </a:cubicBezTo>
                        <a:cubicBezTo>
                          <a:pt x="248842" y="-33912"/>
                          <a:pt x="71781" y="-38698"/>
                          <a:pt x="0" y="100079"/>
                        </a:cubicBezTo>
                        <a:close/>
                      </a:path>
                    </a:pathLst>
                  </a:custGeom>
                  <a:solidFill>
                    <a:srgbClr val="FBCA8F"/>
                  </a:solidFill>
                  <a:ln w="47824" cap="flat">
                    <a:noFill/>
                    <a:prstDash val="solid"/>
                    <a:miter/>
                  </a:ln>
                </p:spPr>
                <p:txBody>
                  <a:bodyPr rtlCol="0" anchor="ctr"/>
                  <a:lstStyle/>
                  <a:p>
                    <a:endParaRPr lang="en-US"/>
                  </a:p>
                </p:txBody>
              </p:sp>
              <p:sp>
                <p:nvSpPr>
                  <p:cNvPr id="192" name="Freeform: Shape 191">
                    <a:extLst>
                      <a:ext uri="{FF2B5EF4-FFF2-40B4-BE49-F238E27FC236}">
                        <a16:creationId xmlns:a16="http://schemas.microsoft.com/office/drawing/2014/main" xmlns="" id="{B825A243-354F-43DF-B7CF-2B837C343583}"/>
                      </a:ext>
                    </a:extLst>
                  </p:cNvPr>
                  <p:cNvSpPr/>
                  <p:nvPr/>
                </p:nvSpPr>
                <p:spPr>
                  <a:xfrm>
                    <a:off x="10407220" y="6553949"/>
                    <a:ext cx="210845" cy="96199"/>
                  </a:xfrm>
                  <a:custGeom>
                    <a:avLst/>
                    <a:gdLst>
                      <a:gd name="connsiteX0" fmla="*/ 129 w 210845"/>
                      <a:gd name="connsiteY0" fmla="*/ 96040 h 96199"/>
                      <a:gd name="connsiteX1" fmla="*/ 210688 w 210845"/>
                      <a:gd name="connsiteY1" fmla="*/ 76898 h 96199"/>
                      <a:gd name="connsiteX2" fmla="*/ 129 w 210845"/>
                      <a:gd name="connsiteY2" fmla="*/ 96040 h 96199"/>
                    </a:gdLst>
                    <a:ahLst/>
                    <a:cxnLst>
                      <a:cxn ang="0">
                        <a:pos x="connsiteX0" y="connsiteY0"/>
                      </a:cxn>
                      <a:cxn ang="0">
                        <a:pos x="connsiteX1" y="connsiteY1"/>
                      </a:cxn>
                      <a:cxn ang="0">
                        <a:pos x="connsiteX2" y="connsiteY2"/>
                      </a:cxn>
                    </a:cxnLst>
                    <a:rect l="l" t="t" r="r" b="b"/>
                    <a:pathLst>
                      <a:path w="210845" h="96199">
                        <a:moveTo>
                          <a:pt x="129" y="96040"/>
                        </a:moveTo>
                        <a:cubicBezTo>
                          <a:pt x="-4656" y="100825"/>
                          <a:pt x="124550" y="-4454"/>
                          <a:pt x="210688" y="76898"/>
                        </a:cubicBezTo>
                        <a:cubicBezTo>
                          <a:pt x="215473" y="-4454"/>
                          <a:pt x="110194" y="-52308"/>
                          <a:pt x="129" y="96040"/>
                        </a:cubicBezTo>
                        <a:close/>
                      </a:path>
                    </a:pathLst>
                  </a:custGeom>
                  <a:solidFill>
                    <a:srgbClr val="FBCA8F"/>
                  </a:solidFill>
                  <a:ln w="47824" cap="flat">
                    <a:no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xmlns="" id="{BB0E1D8D-A515-4862-A9E4-2BF551C024F5}"/>
                      </a:ext>
                    </a:extLst>
                  </p:cNvPr>
                  <p:cNvSpPr/>
                  <p:nvPr/>
                </p:nvSpPr>
                <p:spPr>
                  <a:xfrm>
                    <a:off x="11646773" y="6992360"/>
                    <a:ext cx="104376" cy="178729"/>
                  </a:xfrm>
                  <a:custGeom>
                    <a:avLst/>
                    <a:gdLst>
                      <a:gd name="connsiteX0" fmla="*/ 0 w 104376"/>
                      <a:gd name="connsiteY0" fmla="*/ 140956 h 178729"/>
                      <a:gd name="connsiteX1" fmla="*/ 9571 w 104376"/>
                      <a:gd name="connsiteY1" fmla="*/ 169669 h 178729"/>
                      <a:gd name="connsiteX2" fmla="*/ 57425 w 104376"/>
                      <a:gd name="connsiteY2" fmla="*/ 169669 h 178729"/>
                      <a:gd name="connsiteX3" fmla="*/ 90923 w 104376"/>
                      <a:gd name="connsiteY3" fmla="*/ 126600 h 178729"/>
                      <a:gd name="connsiteX4" fmla="*/ 95708 w 104376"/>
                      <a:gd name="connsiteY4" fmla="*/ 35677 h 178729"/>
                      <a:gd name="connsiteX5" fmla="*/ 47854 w 104376"/>
                      <a:gd name="connsiteY5" fmla="*/ 2179 h 178729"/>
                      <a:gd name="connsiteX6" fmla="*/ 23927 w 104376"/>
                      <a:gd name="connsiteY6" fmla="*/ 35677 h 178729"/>
                      <a:gd name="connsiteX7" fmla="*/ 33498 w 104376"/>
                      <a:gd name="connsiteY7" fmla="*/ 64389 h 178729"/>
                      <a:gd name="connsiteX8" fmla="*/ 19141 w 104376"/>
                      <a:gd name="connsiteY8" fmla="*/ 102673 h 178729"/>
                      <a:gd name="connsiteX9" fmla="*/ 0 w 104376"/>
                      <a:gd name="connsiteY9" fmla="*/ 140956 h 178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376" h="178729">
                        <a:moveTo>
                          <a:pt x="0" y="140956"/>
                        </a:moveTo>
                        <a:cubicBezTo>
                          <a:pt x="0" y="150527"/>
                          <a:pt x="4785" y="160098"/>
                          <a:pt x="9571" y="169669"/>
                        </a:cubicBezTo>
                        <a:cubicBezTo>
                          <a:pt x="19141" y="184025"/>
                          <a:pt x="43068" y="179239"/>
                          <a:pt x="57425" y="169669"/>
                        </a:cubicBezTo>
                        <a:cubicBezTo>
                          <a:pt x="71781" y="160098"/>
                          <a:pt x="86138" y="145741"/>
                          <a:pt x="90923" y="126600"/>
                        </a:cubicBezTo>
                        <a:cubicBezTo>
                          <a:pt x="105279" y="97887"/>
                          <a:pt x="110065" y="64389"/>
                          <a:pt x="95708" y="35677"/>
                        </a:cubicBezTo>
                        <a:cubicBezTo>
                          <a:pt x="86138" y="16535"/>
                          <a:pt x="71781" y="-7392"/>
                          <a:pt x="47854" y="2179"/>
                        </a:cubicBezTo>
                        <a:cubicBezTo>
                          <a:pt x="28712" y="6964"/>
                          <a:pt x="23927" y="16535"/>
                          <a:pt x="23927" y="35677"/>
                        </a:cubicBezTo>
                        <a:cubicBezTo>
                          <a:pt x="23927" y="50033"/>
                          <a:pt x="28712" y="54818"/>
                          <a:pt x="33498" y="64389"/>
                        </a:cubicBezTo>
                        <a:cubicBezTo>
                          <a:pt x="47854" y="83531"/>
                          <a:pt x="33498" y="93102"/>
                          <a:pt x="19141" y="102673"/>
                        </a:cubicBezTo>
                        <a:cubicBezTo>
                          <a:pt x="9571" y="107458"/>
                          <a:pt x="0" y="121814"/>
                          <a:pt x="0" y="140956"/>
                        </a:cubicBezTo>
                        <a:close/>
                      </a:path>
                    </a:pathLst>
                  </a:custGeom>
                  <a:solidFill>
                    <a:srgbClr val="D46428"/>
                  </a:solidFill>
                  <a:ln w="47824" cap="flat">
                    <a:noFill/>
                    <a:prstDash val="solid"/>
                    <a:miter/>
                  </a:ln>
                </p:spPr>
                <p:txBody>
                  <a:bodyPr rtlCol="0" anchor="ctr"/>
                  <a:lstStyle/>
                  <a:p>
                    <a:endParaRPr lang="en-US"/>
                  </a:p>
                </p:txBody>
              </p:sp>
              <p:sp>
                <p:nvSpPr>
                  <p:cNvPr id="194" name="Freeform: Shape 193">
                    <a:extLst>
                      <a:ext uri="{FF2B5EF4-FFF2-40B4-BE49-F238E27FC236}">
                        <a16:creationId xmlns:a16="http://schemas.microsoft.com/office/drawing/2014/main" xmlns="" id="{A3C33E9A-051F-4BF4-A74D-1C3678477595}"/>
                      </a:ext>
                    </a:extLst>
                  </p:cNvPr>
                  <p:cNvSpPr/>
                  <p:nvPr/>
                </p:nvSpPr>
                <p:spPr>
                  <a:xfrm>
                    <a:off x="11646773" y="6996181"/>
                    <a:ext cx="70215" cy="137328"/>
                  </a:xfrm>
                  <a:custGeom>
                    <a:avLst/>
                    <a:gdLst>
                      <a:gd name="connsiteX0" fmla="*/ 66996 w 70215"/>
                      <a:gd name="connsiteY0" fmla="*/ 84495 h 137328"/>
                      <a:gd name="connsiteX1" fmla="*/ 47854 w 70215"/>
                      <a:gd name="connsiteY1" fmla="*/ 122779 h 137328"/>
                      <a:gd name="connsiteX2" fmla="*/ 0 w 70215"/>
                      <a:gd name="connsiteY2" fmla="*/ 132350 h 137328"/>
                      <a:gd name="connsiteX3" fmla="*/ 23927 w 70215"/>
                      <a:gd name="connsiteY3" fmla="*/ 94066 h 137328"/>
                      <a:gd name="connsiteX4" fmla="*/ 38283 w 70215"/>
                      <a:gd name="connsiteY4" fmla="*/ 55783 h 137328"/>
                      <a:gd name="connsiteX5" fmla="*/ 28712 w 70215"/>
                      <a:gd name="connsiteY5" fmla="*/ 27070 h 137328"/>
                      <a:gd name="connsiteX6" fmla="*/ 38283 w 70215"/>
                      <a:gd name="connsiteY6" fmla="*/ 3143 h 137328"/>
                      <a:gd name="connsiteX7" fmla="*/ 57425 w 70215"/>
                      <a:gd name="connsiteY7" fmla="*/ 7929 h 137328"/>
                      <a:gd name="connsiteX8" fmla="*/ 66996 w 70215"/>
                      <a:gd name="connsiteY8" fmla="*/ 84495 h 137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215" h="137328">
                        <a:moveTo>
                          <a:pt x="66996" y="84495"/>
                        </a:moveTo>
                        <a:cubicBezTo>
                          <a:pt x="62211" y="98852"/>
                          <a:pt x="57425" y="113208"/>
                          <a:pt x="47854" y="122779"/>
                        </a:cubicBezTo>
                        <a:cubicBezTo>
                          <a:pt x="33498" y="137135"/>
                          <a:pt x="14356" y="141920"/>
                          <a:pt x="0" y="132350"/>
                        </a:cubicBezTo>
                        <a:cubicBezTo>
                          <a:pt x="0" y="113208"/>
                          <a:pt x="9571" y="103637"/>
                          <a:pt x="23927" y="94066"/>
                        </a:cubicBezTo>
                        <a:cubicBezTo>
                          <a:pt x="38283" y="84495"/>
                          <a:pt x="47854" y="74925"/>
                          <a:pt x="38283" y="55783"/>
                        </a:cubicBezTo>
                        <a:cubicBezTo>
                          <a:pt x="33498" y="46212"/>
                          <a:pt x="28712" y="41427"/>
                          <a:pt x="28712" y="27070"/>
                        </a:cubicBezTo>
                        <a:cubicBezTo>
                          <a:pt x="28712" y="17499"/>
                          <a:pt x="33498" y="7929"/>
                          <a:pt x="38283" y="3143"/>
                        </a:cubicBezTo>
                        <a:cubicBezTo>
                          <a:pt x="43068" y="-1642"/>
                          <a:pt x="52639" y="-1642"/>
                          <a:pt x="57425" y="7929"/>
                        </a:cubicBezTo>
                        <a:cubicBezTo>
                          <a:pt x="62211" y="22285"/>
                          <a:pt x="76566" y="55783"/>
                          <a:pt x="66996" y="84495"/>
                        </a:cubicBezTo>
                        <a:close/>
                      </a:path>
                    </a:pathLst>
                  </a:custGeom>
                  <a:solidFill>
                    <a:srgbClr val="DA8E28">
                      <a:alpha val="50000"/>
                    </a:srgbClr>
                  </a:solidFill>
                  <a:ln w="47824" cap="flat">
                    <a:noFill/>
                    <a:prstDash val="solid"/>
                    <a:miter/>
                  </a:ln>
                </p:spPr>
                <p:txBody>
                  <a:bodyPr rtlCol="0" anchor="ctr"/>
                  <a:lstStyle/>
                  <a:p>
                    <a:endParaRPr lang="en-US"/>
                  </a:p>
                </p:txBody>
              </p:sp>
              <p:sp>
                <p:nvSpPr>
                  <p:cNvPr id="195" name="Freeform: Shape 194">
                    <a:extLst>
                      <a:ext uri="{FF2B5EF4-FFF2-40B4-BE49-F238E27FC236}">
                        <a16:creationId xmlns:a16="http://schemas.microsoft.com/office/drawing/2014/main" xmlns="" id="{29CFAD37-9AC5-47C3-A45E-0135A101BECA}"/>
                      </a:ext>
                    </a:extLst>
                  </p:cNvPr>
                  <p:cNvSpPr/>
                  <p:nvPr/>
                </p:nvSpPr>
                <p:spPr>
                  <a:xfrm>
                    <a:off x="10475399" y="6913187"/>
                    <a:ext cx="137723" cy="77565"/>
                  </a:xfrm>
                  <a:custGeom>
                    <a:avLst/>
                    <a:gdLst>
                      <a:gd name="connsiteX0" fmla="*/ 75513 w 137723"/>
                      <a:gd name="connsiteY0" fmla="*/ 43069 h 77565"/>
                      <a:gd name="connsiteX1" fmla="*/ 27659 w 137723"/>
                      <a:gd name="connsiteY1" fmla="*/ 28712 h 77565"/>
                      <a:gd name="connsiteX2" fmla="*/ 8518 w 137723"/>
                      <a:gd name="connsiteY2" fmla="*/ 9571 h 77565"/>
                      <a:gd name="connsiteX3" fmla="*/ 3732 w 137723"/>
                      <a:gd name="connsiteY3" fmla="*/ 0 h 77565"/>
                      <a:gd name="connsiteX4" fmla="*/ 109012 w 137723"/>
                      <a:gd name="connsiteY4" fmla="*/ 66996 h 77565"/>
                      <a:gd name="connsiteX5" fmla="*/ 137724 w 137723"/>
                      <a:gd name="connsiteY5" fmla="*/ 19142 h 77565"/>
                      <a:gd name="connsiteX6" fmla="*/ 75513 w 137723"/>
                      <a:gd name="connsiteY6" fmla="*/ 43069 h 77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723" h="77565">
                        <a:moveTo>
                          <a:pt x="75513" y="43069"/>
                        </a:moveTo>
                        <a:cubicBezTo>
                          <a:pt x="61157" y="43069"/>
                          <a:pt x="42015" y="38283"/>
                          <a:pt x="27659" y="28712"/>
                        </a:cubicBezTo>
                        <a:cubicBezTo>
                          <a:pt x="18088" y="23927"/>
                          <a:pt x="8518" y="19142"/>
                          <a:pt x="8518" y="9571"/>
                        </a:cubicBezTo>
                        <a:cubicBezTo>
                          <a:pt x="3732" y="4785"/>
                          <a:pt x="3732" y="4785"/>
                          <a:pt x="3732" y="0"/>
                        </a:cubicBezTo>
                        <a:cubicBezTo>
                          <a:pt x="-15409" y="47854"/>
                          <a:pt x="42015" y="100494"/>
                          <a:pt x="109012" y="66996"/>
                        </a:cubicBezTo>
                        <a:cubicBezTo>
                          <a:pt x="132939" y="57425"/>
                          <a:pt x="137724" y="38283"/>
                          <a:pt x="137724" y="19142"/>
                        </a:cubicBezTo>
                        <a:cubicBezTo>
                          <a:pt x="118582" y="33498"/>
                          <a:pt x="94655" y="43069"/>
                          <a:pt x="75513" y="43069"/>
                        </a:cubicBezTo>
                        <a:close/>
                      </a:path>
                    </a:pathLst>
                  </a:custGeom>
                  <a:solidFill>
                    <a:srgbClr val="FBCA8F">
                      <a:alpha val="50000"/>
                    </a:srgbClr>
                  </a:solidFill>
                  <a:ln w="47824" cap="flat">
                    <a:noFill/>
                    <a:prstDash val="solid"/>
                    <a:miter/>
                  </a:ln>
                </p:spPr>
                <p:txBody>
                  <a:bodyPr rtlCol="0" anchor="ctr"/>
                  <a:lstStyle/>
                  <a:p>
                    <a:endParaRPr lang="en-US"/>
                  </a:p>
                </p:txBody>
              </p:sp>
              <p:sp>
                <p:nvSpPr>
                  <p:cNvPr id="196" name="Freeform: Shape 195">
                    <a:extLst>
                      <a:ext uri="{FF2B5EF4-FFF2-40B4-BE49-F238E27FC236}">
                        <a16:creationId xmlns:a16="http://schemas.microsoft.com/office/drawing/2014/main" xmlns="" id="{3A359126-17C4-41FC-A7F9-E274E24DFAE9}"/>
                      </a:ext>
                    </a:extLst>
                  </p:cNvPr>
                  <p:cNvSpPr/>
                  <p:nvPr/>
                </p:nvSpPr>
                <p:spPr>
                  <a:xfrm>
                    <a:off x="10718402" y="6645093"/>
                    <a:ext cx="296696" cy="282450"/>
                  </a:xfrm>
                  <a:custGeom>
                    <a:avLst/>
                    <a:gdLst>
                      <a:gd name="connsiteX0" fmla="*/ 196202 w 296696"/>
                      <a:gd name="connsiteY0" fmla="*/ 181956 h 282450"/>
                      <a:gd name="connsiteX1" fmla="*/ 229700 w 296696"/>
                      <a:gd name="connsiteY1" fmla="*/ 81463 h 282450"/>
                      <a:gd name="connsiteX2" fmla="*/ 119635 w 296696"/>
                      <a:gd name="connsiteY2" fmla="*/ 9681 h 282450"/>
                      <a:gd name="connsiteX3" fmla="*/ 95708 w 296696"/>
                      <a:gd name="connsiteY3" fmla="*/ 181956 h 282450"/>
                      <a:gd name="connsiteX4" fmla="*/ 0 w 296696"/>
                      <a:gd name="connsiteY4" fmla="*/ 282450 h 282450"/>
                      <a:gd name="connsiteX5" fmla="*/ 296696 w 296696"/>
                      <a:gd name="connsiteY5" fmla="*/ 248952 h 282450"/>
                      <a:gd name="connsiteX6" fmla="*/ 196202 w 296696"/>
                      <a:gd name="connsiteY6" fmla="*/ 181956 h 28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696" h="282450">
                        <a:moveTo>
                          <a:pt x="196202" y="181956"/>
                        </a:moveTo>
                        <a:cubicBezTo>
                          <a:pt x="196202" y="181956"/>
                          <a:pt x="234486" y="158029"/>
                          <a:pt x="229700" y="81463"/>
                        </a:cubicBezTo>
                        <a:cubicBezTo>
                          <a:pt x="224915" y="4896"/>
                          <a:pt x="167490" y="-14246"/>
                          <a:pt x="119635" y="9681"/>
                        </a:cubicBezTo>
                        <a:cubicBezTo>
                          <a:pt x="71781" y="33609"/>
                          <a:pt x="43069" y="134102"/>
                          <a:pt x="95708" y="181956"/>
                        </a:cubicBezTo>
                        <a:cubicBezTo>
                          <a:pt x="95708" y="181956"/>
                          <a:pt x="38283" y="205884"/>
                          <a:pt x="0" y="282450"/>
                        </a:cubicBezTo>
                        <a:cubicBezTo>
                          <a:pt x="0" y="282450"/>
                          <a:pt x="105280" y="153244"/>
                          <a:pt x="296696" y="248952"/>
                        </a:cubicBezTo>
                        <a:cubicBezTo>
                          <a:pt x="296696" y="248952"/>
                          <a:pt x="277554" y="196313"/>
                          <a:pt x="196202" y="181956"/>
                        </a:cubicBezTo>
                        <a:close/>
                      </a:path>
                    </a:pathLst>
                  </a:custGeom>
                  <a:solidFill>
                    <a:srgbClr val="FBCA8F">
                      <a:alpha val="50000"/>
                    </a:srgbClr>
                  </a:solidFill>
                  <a:ln w="47824" cap="flat">
                    <a:noFill/>
                    <a:prstDash val="solid"/>
                    <a:miter/>
                  </a:ln>
                </p:spPr>
                <p:txBody>
                  <a:bodyPr rtlCol="0" anchor="ctr"/>
                  <a:lstStyle/>
                  <a:p>
                    <a:endParaRPr lang="en-US"/>
                  </a:p>
                </p:txBody>
              </p:sp>
              <p:sp>
                <p:nvSpPr>
                  <p:cNvPr id="197" name="Freeform: Shape 196">
                    <a:extLst>
                      <a:ext uri="{FF2B5EF4-FFF2-40B4-BE49-F238E27FC236}">
                        <a16:creationId xmlns:a16="http://schemas.microsoft.com/office/drawing/2014/main" xmlns="" id="{53E922DE-829D-4CBB-8AA7-08E07993E05B}"/>
                      </a:ext>
                    </a:extLst>
                  </p:cNvPr>
                  <p:cNvSpPr/>
                  <p:nvPr/>
                </p:nvSpPr>
                <p:spPr>
                  <a:xfrm>
                    <a:off x="10354710" y="6613888"/>
                    <a:ext cx="221045" cy="246659"/>
                  </a:xfrm>
                  <a:custGeom>
                    <a:avLst/>
                    <a:gdLst>
                      <a:gd name="connsiteX0" fmla="*/ 66996 w 221045"/>
                      <a:gd name="connsiteY0" fmla="*/ 155737 h 246659"/>
                      <a:gd name="connsiteX1" fmla="*/ 95708 w 221045"/>
                      <a:gd name="connsiteY1" fmla="*/ 26530 h 246659"/>
                      <a:gd name="connsiteX2" fmla="*/ 220129 w 221045"/>
                      <a:gd name="connsiteY2" fmla="*/ 93526 h 246659"/>
                      <a:gd name="connsiteX3" fmla="*/ 129206 w 221045"/>
                      <a:gd name="connsiteY3" fmla="*/ 189235 h 246659"/>
                      <a:gd name="connsiteX4" fmla="*/ 133992 w 221045"/>
                      <a:gd name="connsiteY4" fmla="*/ 246660 h 246659"/>
                      <a:gd name="connsiteX5" fmla="*/ 0 w 221045"/>
                      <a:gd name="connsiteY5" fmla="*/ 184449 h 246659"/>
                      <a:gd name="connsiteX6" fmla="*/ 66996 w 221045"/>
                      <a:gd name="connsiteY6" fmla="*/ 155737 h 246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045" h="246659">
                        <a:moveTo>
                          <a:pt x="66996" y="155737"/>
                        </a:moveTo>
                        <a:cubicBezTo>
                          <a:pt x="66996" y="155737"/>
                          <a:pt x="28712" y="88741"/>
                          <a:pt x="95708" y="26530"/>
                        </a:cubicBezTo>
                        <a:cubicBezTo>
                          <a:pt x="162704" y="-35680"/>
                          <a:pt x="229700" y="21745"/>
                          <a:pt x="220129" y="93526"/>
                        </a:cubicBezTo>
                        <a:cubicBezTo>
                          <a:pt x="210558" y="165308"/>
                          <a:pt x="129206" y="189235"/>
                          <a:pt x="129206" y="189235"/>
                        </a:cubicBezTo>
                        <a:cubicBezTo>
                          <a:pt x="129206" y="189235"/>
                          <a:pt x="143563" y="213162"/>
                          <a:pt x="133992" y="246660"/>
                        </a:cubicBezTo>
                        <a:cubicBezTo>
                          <a:pt x="133992" y="246660"/>
                          <a:pt x="110065" y="141380"/>
                          <a:pt x="0" y="184449"/>
                        </a:cubicBezTo>
                        <a:cubicBezTo>
                          <a:pt x="0" y="184449"/>
                          <a:pt x="14356" y="165308"/>
                          <a:pt x="66996" y="155737"/>
                        </a:cubicBezTo>
                        <a:close/>
                      </a:path>
                    </a:pathLst>
                  </a:custGeom>
                  <a:solidFill>
                    <a:srgbClr val="FBCA8F">
                      <a:alpha val="50000"/>
                    </a:srgbClr>
                  </a:solidFill>
                  <a:ln w="47824" cap="flat">
                    <a:noFill/>
                    <a:prstDash val="solid"/>
                    <a:miter/>
                  </a:ln>
                </p:spPr>
                <p:txBody>
                  <a:bodyPr rtlCol="0" anchor="ctr"/>
                  <a:lstStyle/>
                  <a:p>
                    <a:endParaRPr lang="en-US"/>
                  </a:p>
                </p:txBody>
              </p:sp>
              <p:grpSp>
                <p:nvGrpSpPr>
                  <p:cNvPr id="198" name="Graphic 3">
                    <a:extLst>
                      <a:ext uri="{FF2B5EF4-FFF2-40B4-BE49-F238E27FC236}">
                        <a16:creationId xmlns:a16="http://schemas.microsoft.com/office/drawing/2014/main" xmlns="" id="{014E9F9D-A5E7-454B-B58A-96C3CDC0CE6D}"/>
                      </a:ext>
                    </a:extLst>
                  </p:cNvPr>
                  <p:cNvGrpSpPr/>
                  <p:nvPr/>
                </p:nvGrpSpPr>
                <p:grpSpPr>
                  <a:xfrm>
                    <a:off x="10751900" y="6663890"/>
                    <a:ext cx="253626" cy="234940"/>
                    <a:chOff x="10751900" y="6663890"/>
                    <a:chExt cx="253626" cy="234940"/>
                  </a:xfrm>
                </p:grpSpPr>
                <p:grpSp>
                  <p:nvGrpSpPr>
                    <p:cNvPr id="240" name="Graphic 3">
                      <a:extLst>
                        <a:ext uri="{FF2B5EF4-FFF2-40B4-BE49-F238E27FC236}">
                          <a16:creationId xmlns:a16="http://schemas.microsoft.com/office/drawing/2014/main" xmlns="" id="{7CFCCB42-0979-48C5-8D92-0FB1DE9C6B1A}"/>
                        </a:ext>
                      </a:extLst>
                    </p:cNvPr>
                    <p:cNvGrpSpPr/>
                    <p:nvPr/>
                  </p:nvGrpSpPr>
                  <p:grpSpPr>
                    <a:xfrm>
                      <a:off x="10799144" y="6663890"/>
                      <a:ext cx="130538" cy="173184"/>
                      <a:chOff x="10799144" y="6663890"/>
                      <a:chExt cx="130538" cy="173184"/>
                    </a:xfrm>
                  </p:grpSpPr>
                  <p:sp>
                    <p:nvSpPr>
                      <p:cNvPr id="242" name="Freeform: Shape 241">
                        <a:extLst>
                          <a:ext uri="{FF2B5EF4-FFF2-40B4-BE49-F238E27FC236}">
                            <a16:creationId xmlns:a16="http://schemas.microsoft.com/office/drawing/2014/main" xmlns="" id="{E98584A4-2023-46FC-9824-4EE55B16BA51}"/>
                          </a:ext>
                        </a:extLst>
                      </p:cNvPr>
                      <p:cNvSpPr/>
                      <p:nvPr/>
                    </p:nvSpPr>
                    <p:spPr>
                      <a:xfrm>
                        <a:off x="10799144" y="6663890"/>
                        <a:ext cx="130538" cy="173184"/>
                      </a:xfrm>
                      <a:custGeom>
                        <a:avLst/>
                        <a:gdLst>
                          <a:gd name="connsiteX0" fmla="*/ 610 w 130538"/>
                          <a:gd name="connsiteY0" fmla="*/ 77021 h 173184"/>
                          <a:gd name="connsiteX1" fmla="*/ 53249 w 130538"/>
                          <a:gd name="connsiteY1" fmla="*/ 172730 h 173184"/>
                          <a:gd name="connsiteX2" fmla="*/ 129816 w 130538"/>
                          <a:gd name="connsiteY2" fmla="*/ 96163 h 173184"/>
                          <a:gd name="connsiteX3" fmla="*/ 77176 w 130538"/>
                          <a:gd name="connsiteY3" fmla="*/ 455 h 173184"/>
                          <a:gd name="connsiteX4" fmla="*/ 610 w 130538"/>
                          <a:gd name="connsiteY4" fmla="*/ 77021 h 173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538" h="173184">
                            <a:moveTo>
                              <a:pt x="610" y="77021"/>
                            </a:moveTo>
                            <a:cubicBezTo>
                              <a:pt x="-4176" y="124875"/>
                              <a:pt x="19751" y="167944"/>
                              <a:pt x="53249" y="172730"/>
                            </a:cubicBezTo>
                            <a:cubicBezTo>
                              <a:pt x="91532" y="177515"/>
                              <a:pt x="125030" y="144017"/>
                              <a:pt x="129816" y="96163"/>
                            </a:cubicBezTo>
                            <a:cubicBezTo>
                              <a:pt x="134601" y="48309"/>
                              <a:pt x="115460" y="5240"/>
                              <a:pt x="77176" y="455"/>
                            </a:cubicBezTo>
                            <a:cubicBezTo>
                              <a:pt x="43678" y="-4331"/>
                              <a:pt x="10181" y="29167"/>
                              <a:pt x="610" y="77021"/>
                            </a:cubicBezTo>
                            <a:close/>
                          </a:path>
                        </a:pathLst>
                      </a:custGeom>
                      <a:solidFill>
                        <a:srgbClr val="FEFCEE"/>
                      </a:solidFill>
                      <a:ln w="47824" cap="flat">
                        <a:no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xmlns="" id="{59497BB9-EE79-4A04-AAAB-88FA907BBB86}"/>
                          </a:ext>
                        </a:extLst>
                      </p:cNvPr>
                      <p:cNvSpPr/>
                      <p:nvPr/>
                    </p:nvSpPr>
                    <p:spPr>
                      <a:xfrm>
                        <a:off x="10808587" y="6711676"/>
                        <a:ext cx="87614" cy="120159"/>
                      </a:xfrm>
                      <a:custGeom>
                        <a:avLst/>
                        <a:gdLst>
                          <a:gd name="connsiteX0" fmla="*/ 738 w 87614"/>
                          <a:gd name="connsiteY0" fmla="*/ 57949 h 120159"/>
                          <a:gd name="connsiteX1" fmla="*/ 39022 w 87614"/>
                          <a:gd name="connsiteY1" fmla="*/ 120159 h 120159"/>
                          <a:gd name="connsiteX2" fmla="*/ 86876 w 87614"/>
                          <a:gd name="connsiteY2" fmla="*/ 62734 h 120159"/>
                          <a:gd name="connsiteX3" fmla="*/ 48592 w 87614"/>
                          <a:gd name="connsiteY3" fmla="*/ 524 h 120159"/>
                          <a:gd name="connsiteX4" fmla="*/ 738 w 87614"/>
                          <a:gd name="connsiteY4" fmla="*/ 57949 h 1201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614" h="120159">
                            <a:moveTo>
                              <a:pt x="738" y="57949"/>
                            </a:moveTo>
                            <a:cubicBezTo>
                              <a:pt x="-4047" y="91447"/>
                              <a:pt x="15095" y="120159"/>
                              <a:pt x="39022" y="120159"/>
                            </a:cubicBezTo>
                            <a:cubicBezTo>
                              <a:pt x="62949" y="120159"/>
                              <a:pt x="82090" y="96232"/>
                              <a:pt x="86876" y="62734"/>
                            </a:cubicBezTo>
                            <a:cubicBezTo>
                              <a:pt x="91661" y="29236"/>
                              <a:pt x="72520" y="524"/>
                              <a:pt x="48592" y="524"/>
                            </a:cubicBezTo>
                            <a:cubicBezTo>
                              <a:pt x="24665" y="-4262"/>
                              <a:pt x="5523" y="24451"/>
                              <a:pt x="738" y="57949"/>
                            </a:cubicBezTo>
                            <a:close/>
                          </a:path>
                        </a:pathLst>
                      </a:custGeom>
                      <a:solidFill>
                        <a:srgbClr val="6E4217"/>
                      </a:solidFill>
                      <a:ln w="47824" cap="flat">
                        <a:no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xmlns="" id="{01D33D3B-71C7-4546-82CE-DDF00443F8B5}"/>
                          </a:ext>
                        </a:extLst>
                      </p:cNvPr>
                      <p:cNvSpPr/>
                      <p:nvPr/>
                    </p:nvSpPr>
                    <p:spPr>
                      <a:xfrm>
                        <a:off x="10818896" y="6731341"/>
                        <a:ext cx="62210" cy="90922"/>
                      </a:xfrm>
                      <a:custGeom>
                        <a:avLst/>
                        <a:gdLst>
                          <a:gd name="connsiteX0" fmla="*/ 0 w 62210"/>
                          <a:gd name="connsiteY0" fmla="*/ 43069 h 90922"/>
                          <a:gd name="connsiteX1" fmla="*/ 28713 w 62210"/>
                          <a:gd name="connsiteY1" fmla="*/ 90923 h 90922"/>
                          <a:gd name="connsiteX2" fmla="*/ 62211 w 62210"/>
                          <a:gd name="connsiteY2" fmla="*/ 47854 h 90922"/>
                          <a:gd name="connsiteX3" fmla="*/ 33498 w 62210"/>
                          <a:gd name="connsiteY3" fmla="*/ 0 h 90922"/>
                          <a:gd name="connsiteX4" fmla="*/ 0 w 62210"/>
                          <a:gd name="connsiteY4" fmla="*/ 43069 h 909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10" h="90922">
                            <a:moveTo>
                              <a:pt x="0" y="43069"/>
                            </a:moveTo>
                            <a:cubicBezTo>
                              <a:pt x="0" y="66996"/>
                              <a:pt x="9571" y="90923"/>
                              <a:pt x="28713" y="90923"/>
                            </a:cubicBezTo>
                            <a:cubicBezTo>
                              <a:pt x="47854" y="90923"/>
                              <a:pt x="62211" y="71781"/>
                              <a:pt x="62211" y="47854"/>
                            </a:cubicBezTo>
                            <a:cubicBezTo>
                              <a:pt x="62211" y="23927"/>
                              <a:pt x="52640" y="0"/>
                              <a:pt x="33498" y="0"/>
                            </a:cubicBezTo>
                            <a:cubicBezTo>
                              <a:pt x="19141" y="0"/>
                              <a:pt x="4786" y="14356"/>
                              <a:pt x="0" y="43069"/>
                            </a:cubicBezTo>
                            <a:close/>
                          </a:path>
                        </a:pathLst>
                      </a:custGeom>
                      <a:solidFill>
                        <a:srgbClr val="3B1C0F"/>
                      </a:solidFill>
                      <a:ln w="47824" cap="flat">
                        <a:no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xmlns="" id="{4807744D-12FE-41ED-9AF3-762E00279410}"/>
                          </a:ext>
                        </a:extLst>
                      </p:cNvPr>
                      <p:cNvSpPr/>
                      <p:nvPr/>
                    </p:nvSpPr>
                    <p:spPr>
                      <a:xfrm>
                        <a:off x="10857179" y="6721770"/>
                        <a:ext cx="28712" cy="43068"/>
                      </a:xfrm>
                      <a:custGeom>
                        <a:avLst/>
                        <a:gdLst>
                          <a:gd name="connsiteX0" fmla="*/ 0 w 28712"/>
                          <a:gd name="connsiteY0" fmla="*/ 23927 h 43068"/>
                          <a:gd name="connsiteX1" fmla="*/ 14356 w 28712"/>
                          <a:gd name="connsiteY1" fmla="*/ 43069 h 43068"/>
                          <a:gd name="connsiteX2" fmla="*/ 28712 w 28712"/>
                          <a:gd name="connsiteY2" fmla="*/ 19142 h 43068"/>
                          <a:gd name="connsiteX3" fmla="*/ 9571 w 28712"/>
                          <a:gd name="connsiteY3" fmla="*/ 0 h 43068"/>
                          <a:gd name="connsiteX4" fmla="*/ 0 w 28712"/>
                          <a:gd name="connsiteY4" fmla="*/ 23927 h 43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12" h="43068">
                            <a:moveTo>
                              <a:pt x="0" y="23927"/>
                            </a:moveTo>
                            <a:cubicBezTo>
                              <a:pt x="0" y="33498"/>
                              <a:pt x="9571" y="43069"/>
                              <a:pt x="14356" y="43069"/>
                            </a:cubicBezTo>
                            <a:cubicBezTo>
                              <a:pt x="23927" y="43069"/>
                              <a:pt x="28712" y="33498"/>
                              <a:pt x="28712" y="19142"/>
                            </a:cubicBezTo>
                            <a:cubicBezTo>
                              <a:pt x="28712" y="9571"/>
                              <a:pt x="19141" y="0"/>
                              <a:pt x="9571" y="0"/>
                            </a:cubicBezTo>
                            <a:cubicBezTo>
                              <a:pt x="4785" y="4785"/>
                              <a:pt x="0" y="14356"/>
                              <a:pt x="0" y="23927"/>
                            </a:cubicBezTo>
                            <a:close/>
                          </a:path>
                        </a:pathLst>
                      </a:custGeom>
                      <a:solidFill>
                        <a:srgbClr val="FEFCEE"/>
                      </a:solidFill>
                      <a:ln w="47824" cap="flat">
                        <a:noFill/>
                        <a:prstDash val="solid"/>
                        <a:miter/>
                      </a:ln>
                    </p:spPr>
                    <p:txBody>
                      <a:bodyPr rtlCol="0" anchor="ctr"/>
                      <a:lstStyle/>
                      <a:p>
                        <a:endParaRPr lang="en-US"/>
                      </a:p>
                    </p:txBody>
                  </p:sp>
                  <p:sp>
                    <p:nvSpPr>
                      <p:cNvPr id="246" name="Freeform: Shape 245">
                        <a:extLst>
                          <a:ext uri="{FF2B5EF4-FFF2-40B4-BE49-F238E27FC236}">
                            <a16:creationId xmlns:a16="http://schemas.microsoft.com/office/drawing/2014/main" xmlns="" id="{5DF9BF43-D34B-480B-8880-F44E87518487}"/>
                          </a:ext>
                        </a:extLst>
                      </p:cNvPr>
                      <p:cNvSpPr/>
                      <p:nvPr/>
                    </p:nvSpPr>
                    <p:spPr>
                      <a:xfrm>
                        <a:off x="10823681" y="6783981"/>
                        <a:ext cx="28712" cy="38283"/>
                      </a:xfrm>
                      <a:custGeom>
                        <a:avLst/>
                        <a:gdLst>
                          <a:gd name="connsiteX0" fmla="*/ 0 w 28712"/>
                          <a:gd name="connsiteY0" fmla="*/ 19142 h 38283"/>
                          <a:gd name="connsiteX1" fmla="*/ 14356 w 28712"/>
                          <a:gd name="connsiteY1" fmla="*/ 38283 h 38283"/>
                          <a:gd name="connsiteX2" fmla="*/ 28712 w 28712"/>
                          <a:gd name="connsiteY2" fmla="*/ 19142 h 38283"/>
                          <a:gd name="connsiteX3" fmla="*/ 14356 w 28712"/>
                          <a:gd name="connsiteY3" fmla="*/ 0 h 38283"/>
                          <a:gd name="connsiteX4" fmla="*/ 0 w 28712"/>
                          <a:gd name="connsiteY4" fmla="*/ 19142 h 382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12" h="38283">
                            <a:moveTo>
                              <a:pt x="0" y="19142"/>
                            </a:moveTo>
                            <a:cubicBezTo>
                              <a:pt x="0" y="28713"/>
                              <a:pt x="4785" y="38283"/>
                              <a:pt x="14356" y="38283"/>
                            </a:cubicBezTo>
                            <a:cubicBezTo>
                              <a:pt x="19141" y="38283"/>
                              <a:pt x="28712" y="28713"/>
                              <a:pt x="28712" y="19142"/>
                            </a:cubicBezTo>
                            <a:cubicBezTo>
                              <a:pt x="28712" y="9571"/>
                              <a:pt x="23927" y="0"/>
                              <a:pt x="14356" y="0"/>
                            </a:cubicBezTo>
                            <a:cubicBezTo>
                              <a:pt x="4785" y="0"/>
                              <a:pt x="0" y="9571"/>
                              <a:pt x="0" y="19142"/>
                            </a:cubicBezTo>
                            <a:close/>
                          </a:path>
                        </a:pathLst>
                      </a:custGeom>
                      <a:solidFill>
                        <a:srgbClr val="E5EBEE"/>
                      </a:solidFill>
                      <a:ln w="47824" cap="flat">
                        <a:noFill/>
                        <a:prstDash val="solid"/>
                        <a:miter/>
                      </a:ln>
                    </p:spPr>
                    <p:txBody>
                      <a:bodyPr rtlCol="0" anchor="ctr"/>
                      <a:lstStyle/>
                      <a:p>
                        <a:endParaRPr lang="en-US"/>
                      </a:p>
                    </p:txBody>
                  </p:sp>
                </p:grpSp>
                <p:sp>
                  <p:nvSpPr>
                    <p:cNvPr id="241" name="Freeform: Shape 240">
                      <a:extLst>
                        <a:ext uri="{FF2B5EF4-FFF2-40B4-BE49-F238E27FC236}">
                          <a16:creationId xmlns:a16="http://schemas.microsoft.com/office/drawing/2014/main" xmlns="" id="{25132CB3-0D30-4835-9BC0-995F82CF5C30}"/>
                        </a:ext>
                      </a:extLst>
                    </p:cNvPr>
                    <p:cNvSpPr/>
                    <p:nvPr/>
                  </p:nvSpPr>
                  <p:spPr>
                    <a:xfrm>
                      <a:off x="10751900" y="6832312"/>
                      <a:ext cx="253626" cy="66518"/>
                    </a:xfrm>
                    <a:custGeom>
                      <a:avLst/>
                      <a:gdLst>
                        <a:gd name="connsiteX0" fmla="*/ 0 w 253626"/>
                        <a:gd name="connsiteY0" fmla="*/ 66519 h 66518"/>
                        <a:gd name="connsiteX1" fmla="*/ 253627 w 253626"/>
                        <a:gd name="connsiteY1" fmla="*/ 52163 h 66518"/>
                        <a:gd name="connsiteX2" fmla="*/ 0 w 253626"/>
                        <a:gd name="connsiteY2" fmla="*/ 66519 h 66518"/>
                      </a:gdLst>
                      <a:ahLst/>
                      <a:cxnLst>
                        <a:cxn ang="0">
                          <a:pos x="connsiteX0" y="connsiteY0"/>
                        </a:cxn>
                        <a:cxn ang="0">
                          <a:pos x="connsiteX1" y="connsiteY1"/>
                        </a:cxn>
                        <a:cxn ang="0">
                          <a:pos x="connsiteX2" y="connsiteY2"/>
                        </a:cxn>
                      </a:cxnLst>
                      <a:rect l="l" t="t" r="r" b="b"/>
                      <a:pathLst>
                        <a:path w="253626" h="66518">
                          <a:moveTo>
                            <a:pt x="0" y="66519"/>
                          </a:moveTo>
                          <a:cubicBezTo>
                            <a:pt x="0" y="66519"/>
                            <a:pt x="100493" y="-38760"/>
                            <a:pt x="253627" y="52163"/>
                          </a:cubicBezTo>
                          <a:cubicBezTo>
                            <a:pt x="210558" y="-5262"/>
                            <a:pt x="76566" y="-33975"/>
                            <a:pt x="0" y="66519"/>
                          </a:cubicBezTo>
                          <a:close/>
                        </a:path>
                      </a:pathLst>
                    </a:custGeom>
                    <a:solidFill>
                      <a:srgbClr val="D97E31"/>
                    </a:solidFill>
                    <a:ln w="47824" cap="flat">
                      <a:noFill/>
                      <a:prstDash val="solid"/>
                      <a:miter/>
                    </a:ln>
                  </p:spPr>
                  <p:txBody>
                    <a:bodyPr rtlCol="0" anchor="ctr"/>
                    <a:lstStyle/>
                    <a:p>
                      <a:endParaRPr lang="en-US"/>
                    </a:p>
                  </p:txBody>
                </p:sp>
              </p:grpSp>
              <p:grpSp>
                <p:nvGrpSpPr>
                  <p:cNvPr id="199" name="Graphic 3">
                    <a:extLst>
                      <a:ext uri="{FF2B5EF4-FFF2-40B4-BE49-F238E27FC236}">
                        <a16:creationId xmlns:a16="http://schemas.microsoft.com/office/drawing/2014/main" xmlns="" id="{CAA63D79-1493-46D1-9B88-EF43A0FA45CF}"/>
                      </a:ext>
                    </a:extLst>
                  </p:cNvPr>
                  <p:cNvGrpSpPr/>
                  <p:nvPr/>
                </p:nvGrpSpPr>
                <p:grpSpPr>
                  <a:xfrm>
                    <a:off x="10369067" y="6636207"/>
                    <a:ext cx="186816" cy="176486"/>
                    <a:chOff x="10369067" y="6636207"/>
                    <a:chExt cx="186816" cy="176486"/>
                  </a:xfrm>
                </p:grpSpPr>
                <p:grpSp>
                  <p:nvGrpSpPr>
                    <p:cNvPr id="233" name="Graphic 3">
                      <a:extLst>
                        <a:ext uri="{FF2B5EF4-FFF2-40B4-BE49-F238E27FC236}">
                          <a16:creationId xmlns:a16="http://schemas.microsoft.com/office/drawing/2014/main" xmlns="" id="{B1AE7F46-57B1-40A0-BC37-7AF4A67A1777}"/>
                        </a:ext>
                      </a:extLst>
                    </p:cNvPr>
                    <p:cNvGrpSpPr/>
                    <p:nvPr/>
                  </p:nvGrpSpPr>
                  <p:grpSpPr>
                    <a:xfrm>
                      <a:off x="10421521" y="6636207"/>
                      <a:ext cx="134361" cy="156770"/>
                      <a:chOff x="10421521" y="6636207"/>
                      <a:chExt cx="134361" cy="156770"/>
                    </a:xfrm>
                  </p:grpSpPr>
                  <p:sp>
                    <p:nvSpPr>
                      <p:cNvPr id="235" name="Freeform: Shape 234">
                        <a:extLst>
                          <a:ext uri="{FF2B5EF4-FFF2-40B4-BE49-F238E27FC236}">
                            <a16:creationId xmlns:a16="http://schemas.microsoft.com/office/drawing/2014/main" xmlns="" id="{2BC64B23-0207-4D58-9BBB-99C07934F299}"/>
                          </a:ext>
                        </a:extLst>
                      </p:cNvPr>
                      <p:cNvSpPr/>
                      <p:nvPr/>
                    </p:nvSpPr>
                    <p:spPr>
                      <a:xfrm>
                        <a:off x="10421521" y="6636207"/>
                        <a:ext cx="134361" cy="156770"/>
                      </a:xfrm>
                      <a:custGeom>
                        <a:avLst/>
                        <a:gdLst>
                          <a:gd name="connsiteX0" fmla="*/ 9756 w 134361"/>
                          <a:gd name="connsiteY0" fmla="*/ 52065 h 156770"/>
                          <a:gd name="connsiteX1" fmla="*/ 33683 w 134361"/>
                          <a:gd name="connsiteY1" fmla="*/ 152559 h 156770"/>
                          <a:gd name="connsiteX2" fmla="*/ 124606 w 134361"/>
                          <a:gd name="connsiteY2" fmla="*/ 104705 h 156770"/>
                          <a:gd name="connsiteX3" fmla="*/ 100679 w 134361"/>
                          <a:gd name="connsiteY3" fmla="*/ 4211 h 156770"/>
                          <a:gd name="connsiteX4" fmla="*/ 9756 w 134361"/>
                          <a:gd name="connsiteY4" fmla="*/ 52065 h 156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361" h="156770">
                            <a:moveTo>
                              <a:pt x="9756" y="52065"/>
                            </a:moveTo>
                            <a:cubicBezTo>
                              <a:pt x="-9386" y="95134"/>
                              <a:pt x="185" y="138203"/>
                              <a:pt x="33683" y="152559"/>
                            </a:cubicBezTo>
                            <a:cubicBezTo>
                              <a:pt x="67181" y="166915"/>
                              <a:pt x="105464" y="142988"/>
                              <a:pt x="124606" y="104705"/>
                            </a:cubicBezTo>
                            <a:cubicBezTo>
                              <a:pt x="143748" y="61636"/>
                              <a:pt x="134177" y="18567"/>
                              <a:pt x="100679" y="4211"/>
                            </a:cubicBezTo>
                            <a:cubicBezTo>
                              <a:pt x="71966" y="-10145"/>
                              <a:pt x="28898" y="13782"/>
                              <a:pt x="9756" y="52065"/>
                            </a:cubicBezTo>
                            <a:close/>
                          </a:path>
                        </a:pathLst>
                      </a:custGeom>
                      <a:solidFill>
                        <a:srgbClr val="FEFCEE"/>
                      </a:solidFill>
                      <a:ln w="47824" cap="flat">
                        <a:no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xmlns="" id="{02EF5F52-03A3-473B-81B4-94F48974A593}"/>
                          </a:ext>
                        </a:extLst>
                      </p:cNvPr>
                      <p:cNvSpPr/>
                      <p:nvPr/>
                    </p:nvSpPr>
                    <p:spPr>
                      <a:xfrm>
                        <a:off x="10436226" y="6677795"/>
                        <a:ext cx="85809" cy="108675"/>
                      </a:xfrm>
                      <a:custGeom>
                        <a:avLst/>
                        <a:gdLst>
                          <a:gd name="connsiteX0" fmla="*/ 4622 w 85809"/>
                          <a:gd name="connsiteY0" fmla="*/ 39190 h 108675"/>
                          <a:gd name="connsiteX1" fmla="*/ 23763 w 85809"/>
                          <a:gd name="connsiteY1" fmla="*/ 106186 h 108675"/>
                          <a:gd name="connsiteX2" fmla="*/ 81188 w 85809"/>
                          <a:gd name="connsiteY2" fmla="*/ 67903 h 108675"/>
                          <a:gd name="connsiteX3" fmla="*/ 62047 w 85809"/>
                          <a:gd name="connsiteY3" fmla="*/ 907 h 108675"/>
                          <a:gd name="connsiteX4" fmla="*/ 4622 w 85809"/>
                          <a:gd name="connsiteY4" fmla="*/ 39190 h 108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809" h="108675">
                            <a:moveTo>
                              <a:pt x="4622" y="39190"/>
                            </a:moveTo>
                            <a:cubicBezTo>
                              <a:pt x="-4950" y="67903"/>
                              <a:pt x="-164" y="101401"/>
                              <a:pt x="23763" y="106186"/>
                            </a:cubicBezTo>
                            <a:cubicBezTo>
                              <a:pt x="42905" y="115757"/>
                              <a:pt x="71617" y="96615"/>
                              <a:pt x="81188" y="67903"/>
                            </a:cubicBezTo>
                            <a:cubicBezTo>
                              <a:pt x="90759" y="39190"/>
                              <a:pt x="85974" y="5692"/>
                              <a:pt x="62047" y="907"/>
                            </a:cubicBezTo>
                            <a:cubicBezTo>
                              <a:pt x="42905" y="-3879"/>
                              <a:pt x="14193" y="10478"/>
                              <a:pt x="4622" y="39190"/>
                            </a:cubicBezTo>
                            <a:close/>
                          </a:path>
                        </a:pathLst>
                      </a:custGeom>
                      <a:solidFill>
                        <a:srgbClr val="6E4217"/>
                      </a:solidFill>
                      <a:ln w="47824" cap="flat">
                        <a:no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xmlns="" id="{A328FC0B-505B-46FF-ADFF-31DF366FBABD}"/>
                          </a:ext>
                        </a:extLst>
                      </p:cNvPr>
                      <p:cNvSpPr/>
                      <p:nvPr/>
                    </p:nvSpPr>
                    <p:spPr>
                      <a:xfrm>
                        <a:off x="10446566" y="6696647"/>
                        <a:ext cx="65129" cy="78959"/>
                      </a:xfrm>
                      <a:custGeom>
                        <a:avLst/>
                        <a:gdLst>
                          <a:gd name="connsiteX0" fmla="*/ 3852 w 65129"/>
                          <a:gd name="connsiteY0" fmla="*/ 29909 h 78959"/>
                          <a:gd name="connsiteX1" fmla="*/ 18209 w 65129"/>
                          <a:gd name="connsiteY1" fmla="*/ 77763 h 78959"/>
                          <a:gd name="connsiteX2" fmla="*/ 61277 w 65129"/>
                          <a:gd name="connsiteY2" fmla="*/ 49051 h 78959"/>
                          <a:gd name="connsiteX3" fmla="*/ 46921 w 65129"/>
                          <a:gd name="connsiteY3" fmla="*/ 1196 h 78959"/>
                          <a:gd name="connsiteX4" fmla="*/ 3852 w 65129"/>
                          <a:gd name="connsiteY4" fmla="*/ 29909 h 78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29" h="78959">
                            <a:moveTo>
                              <a:pt x="3852" y="29909"/>
                            </a:moveTo>
                            <a:cubicBezTo>
                              <a:pt x="-5718" y="53836"/>
                              <a:pt x="3852" y="72978"/>
                              <a:pt x="18209" y="77763"/>
                            </a:cubicBezTo>
                            <a:cubicBezTo>
                              <a:pt x="32565" y="82548"/>
                              <a:pt x="51707" y="72978"/>
                              <a:pt x="61277" y="49051"/>
                            </a:cubicBezTo>
                            <a:cubicBezTo>
                              <a:pt x="70848" y="25123"/>
                              <a:pt x="61277" y="5982"/>
                              <a:pt x="46921" y="1196"/>
                            </a:cubicBezTo>
                            <a:cubicBezTo>
                              <a:pt x="27780" y="-3589"/>
                              <a:pt x="8637" y="5982"/>
                              <a:pt x="3852" y="29909"/>
                            </a:cubicBezTo>
                            <a:close/>
                          </a:path>
                        </a:pathLst>
                      </a:custGeom>
                      <a:solidFill>
                        <a:srgbClr val="3B1C0F"/>
                      </a:solidFill>
                      <a:ln w="47824" cap="flat">
                        <a:noFill/>
                        <a:prstDash val="solid"/>
                        <a:miter/>
                      </a:ln>
                    </p:spPr>
                    <p:txBody>
                      <a:bodyPr rtlCol="0" anchor="ctr"/>
                      <a:lstStyle/>
                      <a:p>
                        <a:endParaRPr lang="en-US"/>
                      </a:p>
                    </p:txBody>
                  </p:sp>
                  <p:sp>
                    <p:nvSpPr>
                      <p:cNvPr id="238" name="Freeform: Shape 237">
                        <a:extLst>
                          <a:ext uri="{FF2B5EF4-FFF2-40B4-BE49-F238E27FC236}">
                            <a16:creationId xmlns:a16="http://schemas.microsoft.com/office/drawing/2014/main" xmlns="" id="{F7C65400-E6C4-4E54-9F26-86C07CFDAE7A}"/>
                          </a:ext>
                        </a:extLst>
                      </p:cNvPr>
                      <p:cNvSpPr/>
                      <p:nvPr/>
                    </p:nvSpPr>
                    <p:spPr>
                      <a:xfrm>
                        <a:off x="10488702" y="6693058"/>
                        <a:ext cx="28712" cy="38283"/>
                      </a:xfrm>
                      <a:custGeom>
                        <a:avLst/>
                        <a:gdLst>
                          <a:gd name="connsiteX0" fmla="*/ 0 w 28712"/>
                          <a:gd name="connsiteY0" fmla="*/ 19142 h 38283"/>
                          <a:gd name="connsiteX1" fmla="*/ 9571 w 28712"/>
                          <a:gd name="connsiteY1" fmla="*/ 38283 h 38283"/>
                          <a:gd name="connsiteX2" fmla="*/ 28712 w 28712"/>
                          <a:gd name="connsiteY2" fmla="*/ 19142 h 38283"/>
                          <a:gd name="connsiteX3" fmla="*/ 19141 w 28712"/>
                          <a:gd name="connsiteY3" fmla="*/ 0 h 38283"/>
                          <a:gd name="connsiteX4" fmla="*/ 0 w 28712"/>
                          <a:gd name="connsiteY4" fmla="*/ 19142 h 382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12" h="38283">
                            <a:moveTo>
                              <a:pt x="0" y="19142"/>
                            </a:moveTo>
                            <a:cubicBezTo>
                              <a:pt x="0" y="28713"/>
                              <a:pt x="4785" y="38283"/>
                              <a:pt x="9571" y="38283"/>
                            </a:cubicBezTo>
                            <a:cubicBezTo>
                              <a:pt x="19141" y="38283"/>
                              <a:pt x="23927" y="33498"/>
                              <a:pt x="28712" y="19142"/>
                            </a:cubicBezTo>
                            <a:cubicBezTo>
                              <a:pt x="28712" y="9571"/>
                              <a:pt x="28712" y="0"/>
                              <a:pt x="19141" y="0"/>
                            </a:cubicBezTo>
                            <a:cubicBezTo>
                              <a:pt x="9571" y="0"/>
                              <a:pt x="4785" y="9571"/>
                              <a:pt x="0" y="19142"/>
                            </a:cubicBezTo>
                            <a:close/>
                          </a:path>
                        </a:pathLst>
                      </a:custGeom>
                      <a:solidFill>
                        <a:srgbClr val="FEFCEE"/>
                      </a:solidFill>
                      <a:ln w="47824"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xmlns="" id="{12F7876C-A512-40B3-A2D5-0389455E5C8C}"/>
                          </a:ext>
                        </a:extLst>
                      </p:cNvPr>
                      <p:cNvSpPr/>
                      <p:nvPr/>
                    </p:nvSpPr>
                    <p:spPr>
                      <a:xfrm>
                        <a:off x="10443651" y="6740912"/>
                        <a:ext cx="23106" cy="33497"/>
                      </a:xfrm>
                      <a:custGeom>
                        <a:avLst/>
                        <a:gdLst>
                          <a:gd name="connsiteX0" fmla="*/ 1982 w 23106"/>
                          <a:gd name="connsiteY0" fmla="*/ 14356 h 33497"/>
                          <a:gd name="connsiteX1" fmla="*/ 6768 w 23106"/>
                          <a:gd name="connsiteY1" fmla="*/ 33498 h 33497"/>
                          <a:gd name="connsiteX2" fmla="*/ 21124 w 23106"/>
                          <a:gd name="connsiteY2" fmla="*/ 19142 h 33497"/>
                          <a:gd name="connsiteX3" fmla="*/ 16338 w 23106"/>
                          <a:gd name="connsiteY3" fmla="*/ 0 h 33497"/>
                          <a:gd name="connsiteX4" fmla="*/ 1982 w 23106"/>
                          <a:gd name="connsiteY4" fmla="*/ 14356 h 33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06" h="33497">
                            <a:moveTo>
                              <a:pt x="1982" y="14356"/>
                            </a:moveTo>
                            <a:cubicBezTo>
                              <a:pt x="-2803" y="23927"/>
                              <a:pt x="1982" y="33498"/>
                              <a:pt x="6768" y="33498"/>
                            </a:cubicBezTo>
                            <a:cubicBezTo>
                              <a:pt x="11553" y="33498"/>
                              <a:pt x="21124" y="28713"/>
                              <a:pt x="21124" y="19142"/>
                            </a:cubicBezTo>
                            <a:cubicBezTo>
                              <a:pt x="25909" y="9571"/>
                              <a:pt x="21124" y="0"/>
                              <a:pt x="16338" y="0"/>
                            </a:cubicBezTo>
                            <a:cubicBezTo>
                              <a:pt x="11553" y="0"/>
                              <a:pt x="1982" y="4785"/>
                              <a:pt x="1982" y="14356"/>
                            </a:cubicBezTo>
                            <a:close/>
                          </a:path>
                        </a:pathLst>
                      </a:custGeom>
                      <a:solidFill>
                        <a:srgbClr val="E5EBEE"/>
                      </a:solidFill>
                      <a:ln w="47824" cap="flat">
                        <a:noFill/>
                        <a:prstDash val="solid"/>
                        <a:miter/>
                      </a:ln>
                    </p:spPr>
                    <p:txBody>
                      <a:bodyPr rtlCol="0" anchor="ctr"/>
                      <a:lstStyle/>
                      <a:p>
                        <a:endParaRPr lang="en-US"/>
                      </a:p>
                    </p:txBody>
                  </p:sp>
                </p:grpSp>
                <p:sp>
                  <p:nvSpPr>
                    <p:cNvPr id="234" name="Freeform: Shape 233">
                      <a:extLst>
                        <a:ext uri="{FF2B5EF4-FFF2-40B4-BE49-F238E27FC236}">
                          <a16:creationId xmlns:a16="http://schemas.microsoft.com/office/drawing/2014/main" xmlns="" id="{F7268570-5CAF-4DE3-BF16-6C68F3311B7D}"/>
                        </a:ext>
                      </a:extLst>
                    </p:cNvPr>
                    <p:cNvSpPr/>
                    <p:nvPr/>
                  </p:nvSpPr>
                  <p:spPr>
                    <a:xfrm>
                      <a:off x="10369067" y="6774440"/>
                      <a:ext cx="100493" cy="38252"/>
                    </a:xfrm>
                    <a:custGeom>
                      <a:avLst/>
                      <a:gdLst>
                        <a:gd name="connsiteX0" fmla="*/ 0 w 100493"/>
                        <a:gd name="connsiteY0" fmla="*/ 14326 h 38252"/>
                        <a:gd name="connsiteX1" fmla="*/ 100493 w 100493"/>
                        <a:gd name="connsiteY1" fmla="*/ 38253 h 38252"/>
                        <a:gd name="connsiteX2" fmla="*/ 0 w 100493"/>
                        <a:gd name="connsiteY2" fmla="*/ 14326 h 38252"/>
                      </a:gdLst>
                      <a:ahLst/>
                      <a:cxnLst>
                        <a:cxn ang="0">
                          <a:pos x="connsiteX0" y="connsiteY0"/>
                        </a:cxn>
                        <a:cxn ang="0">
                          <a:pos x="connsiteX1" y="connsiteY1"/>
                        </a:cxn>
                        <a:cxn ang="0">
                          <a:pos x="connsiteX2" y="connsiteY2"/>
                        </a:cxn>
                      </a:cxnLst>
                      <a:rect l="l" t="t" r="r" b="b"/>
                      <a:pathLst>
                        <a:path w="100493" h="38252">
                          <a:moveTo>
                            <a:pt x="0" y="14326"/>
                          </a:moveTo>
                          <a:cubicBezTo>
                            <a:pt x="0" y="14326"/>
                            <a:pt x="52639" y="-9602"/>
                            <a:pt x="100493" y="38253"/>
                          </a:cubicBezTo>
                          <a:cubicBezTo>
                            <a:pt x="81352" y="-4816"/>
                            <a:pt x="38283" y="-9602"/>
                            <a:pt x="0" y="14326"/>
                          </a:cubicBezTo>
                          <a:close/>
                        </a:path>
                      </a:pathLst>
                    </a:custGeom>
                    <a:solidFill>
                      <a:srgbClr val="D97E31"/>
                    </a:solidFill>
                    <a:ln w="47824" cap="flat">
                      <a:noFill/>
                      <a:prstDash val="solid"/>
                      <a:miter/>
                    </a:ln>
                  </p:spPr>
                  <p:txBody>
                    <a:bodyPr rtlCol="0" anchor="ctr"/>
                    <a:lstStyle/>
                    <a:p>
                      <a:endParaRPr lang="en-US"/>
                    </a:p>
                  </p:txBody>
                </p:sp>
              </p:grpSp>
              <p:sp>
                <p:nvSpPr>
                  <p:cNvPr id="200" name="Freeform: Shape 199">
                    <a:extLst>
                      <a:ext uri="{FF2B5EF4-FFF2-40B4-BE49-F238E27FC236}">
                        <a16:creationId xmlns:a16="http://schemas.microsoft.com/office/drawing/2014/main" xmlns="" id="{7F06D7B1-4BD7-4098-8D6B-13FE9CC44F12}"/>
                      </a:ext>
                    </a:extLst>
                  </p:cNvPr>
                  <p:cNvSpPr/>
                  <p:nvPr/>
                </p:nvSpPr>
                <p:spPr>
                  <a:xfrm>
                    <a:off x="10727973" y="6844395"/>
                    <a:ext cx="277553" cy="102289"/>
                  </a:xfrm>
                  <a:custGeom>
                    <a:avLst/>
                    <a:gdLst>
                      <a:gd name="connsiteX0" fmla="*/ 114850 w 277553"/>
                      <a:gd name="connsiteY0" fmla="*/ 30508 h 102289"/>
                      <a:gd name="connsiteX1" fmla="*/ 277554 w 277553"/>
                      <a:gd name="connsiteY1" fmla="*/ 49650 h 102289"/>
                      <a:gd name="connsiteX2" fmla="*/ 90923 w 277553"/>
                      <a:gd name="connsiteY2" fmla="*/ 11366 h 102289"/>
                      <a:gd name="connsiteX3" fmla="*/ 0 w 277553"/>
                      <a:gd name="connsiteY3" fmla="*/ 102289 h 102289"/>
                      <a:gd name="connsiteX4" fmla="*/ 114850 w 277553"/>
                      <a:gd name="connsiteY4" fmla="*/ 30508 h 102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53" h="102289">
                        <a:moveTo>
                          <a:pt x="114850" y="30508"/>
                        </a:moveTo>
                        <a:cubicBezTo>
                          <a:pt x="172275" y="20937"/>
                          <a:pt x="224914" y="35293"/>
                          <a:pt x="277554" y="49650"/>
                        </a:cubicBezTo>
                        <a:cubicBezTo>
                          <a:pt x="224914" y="1796"/>
                          <a:pt x="157918" y="-12561"/>
                          <a:pt x="90923" y="11366"/>
                        </a:cubicBezTo>
                        <a:cubicBezTo>
                          <a:pt x="47854" y="25723"/>
                          <a:pt x="14356" y="59220"/>
                          <a:pt x="0" y="102289"/>
                        </a:cubicBezTo>
                        <a:cubicBezTo>
                          <a:pt x="33498" y="68791"/>
                          <a:pt x="66996" y="40079"/>
                          <a:pt x="114850" y="30508"/>
                        </a:cubicBezTo>
                        <a:close/>
                      </a:path>
                    </a:pathLst>
                  </a:custGeom>
                  <a:solidFill>
                    <a:srgbClr val="FBCA8F"/>
                  </a:solidFill>
                  <a:ln w="47824" cap="flat">
                    <a:noFill/>
                    <a:prstDash val="solid"/>
                    <a:miter/>
                  </a:ln>
                </p:spPr>
                <p:txBody>
                  <a:bodyPr rtlCol="0" anchor="ctr"/>
                  <a:lstStyle/>
                  <a:p>
                    <a:endParaRPr lang="en-US"/>
                  </a:p>
                </p:txBody>
              </p:sp>
              <p:sp>
                <p:nvSpPr>
                  <p:cNvPr id="201" name="Freeform: Shape 200">
                    <a:extLst>
                      <a:ext uri="{FF2B5EF4-FFF2-40B4-BE49-F238E27FC236}">
                        <a16:creationId xmlns:a16="http://schemas.microsoft.com/office/drawing/2014/main" xmlns="" id="{53C32F79-871C-42EF-8814-4E15C047B41E}"/>
                      </a:ext>
                    </a:extLst>
                  </p:cNvPr>
                  <p:cNvSpPr/>
                  <p:nvPr/>
                </p:nvSpPr>
                <p:spPr>
                  <a:xfrm>
                    <a:off x="10335568" y="6792332"/>
                    <a:ext cx="154615" cy="87356"/>
                  </a:xfrm>
                  <a:custGeom>
                    <a:avLst/>
                    <a:gdLst>
                      <a:gd name="connsiteX0" fmla="*/ 52640 w 154615"/>
                      <a:gd name="connsiteY0" fmla="*/ 15576 h 87356"/>
                      <a:gd name="connsiteX1" fmla="*/ 148348 w 154615"/>
                      <a:gd name="connsiteY1" fmla="*/ 87357 h 87356"/>
                      <a:gd name="connsiteX2" fmla="*/ 153134 w 154615"/>
                      <a:gd name="connsiteY2" fmla="*/ 82572 h 87356"/>
                      <a:gd name="connsiteX3" fmla="*/ 81353 w 154615"/>
                      <a:gd name="connsiteY3" fmla="*/ 1219 h 87356"/>
                      <a:gd name="connsiteX4" fmla="*/ 0 w 154615"/>
                      <a:gd name="connsiteY4" fmla="*/ 25147 h 87356"/>
                      <a:gd name="connsiteX5" fmla="*/ 52640 w 154615"/>
                      <a:gd name="connsiteY5" fmla="*/ 15576 h 87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615" h="87356">
                        <a:moveTo>
                          <a:pt x="52640" y="15576"/>
                        </a:moveTo>
                        <a:cubicBezTo>
                          <a:pt x="95708" y="25147"/>
                          <a:pt x="124421" y="53859"/>
                          <a:pt x="148348" y="87357"/>
                        </a:cubicBezTo>
                        <a:cubicBezTo>
                          <a:pt x="148348" y="87357"/>
                          <a:pt x="153134" y="82572"/>
                          <a:pt x="153134" y="82572"/>
                        </a:cubicBezTo>
                        <a:cubicBezTo>
                          <a:pt x="162705" y="39503"/>
                          <a:pt x="124421" y="6005"/>
                          <a:pt x="81353" y="1219"/>
                        </a:cubicBezTo>
                        <a:cubicBezTo>
                          <a:pt x="52640" y="-3566"/>
                          <a:pt x="23927" y="6005"/>
                          <a:pt x="0" y="25147"/>
                        </a:cubicBezTo>
                        <a:cubicBezTo>
                          <a:pt x="14356" y="15576"/>
                          <a:pt x="38283" y="10790"/>
                          <a:pt x="52640" y="15576"/>
                        </a:cubicBezTo>
                        <a:close/>
                      </a:path>
                    </a:pathLst>
                  </a:custGeom>
                  <a:solidFill>
                    <a:srgbClr val="FBCA8F"/>
                  </a:solidFill>
                  <a:ln w="47824" cap="flat">
                    <a:noFill/>
                    <a:prstDash val="solid"/>
                    <a:miter/>
                  </a:ln>
                </p:spPr>
                <p:txBody>
                  <a:bodyPr rtlCol="0" anchor="ctr"/>
                  <a:lstStyle/>
                  <a:p>
                    <a:endParaRPr lang="en-US"/>
                  </a:p>
                </p:txBody>
              </p:sp>
              <p:grpSp>
                <p:nvGrpSpPr>
                  <p:cNvPr id="202" name="Graphic 3">
                    <a:extLst>
                      <a:ext uri="{FF2B5EF4-FFF2-40B4-BE49-F238E27FC236}">
                        <a16:creationId xmlns:a16="http://schemas.microsoft.com/office/drawing/2014/main" xmlns="" id="{BDD0F1BB-43DB-4AD4-9CFE-A1BA4B8DD277}"/>
                      </a:ext>
                    </a:extLst>
                  </p:cNvPr>
                  <p:cNvGrpSpPr/>
                  <p:nvPr/>
                </p:nvGrpSpPr>
                <p:grpSpPr>
                  <a:xfrm>
                    <a:off x="10311248" y="5898679"/>
                    <a:ext cx="1722346" cy="1210710"/>
                    <a:chOff x="10311248" y="5898679"/>
                    <a:chExt cx="1722346" cy="1210710"/>
                  </a:xfrm>
                </p:grpSpPr>
                <p:grpSp>
                  <p:nvGrpSpPr>
                    <p:cNvPr id="222" name="Graphic 3">
                      <a:extLst>
                        <a:ext uri="{FF2B5EF4-FFF2-40B4-BE49-F238E27FC236}">
                          <a16:creationId xmlns:a16="http://schemas.microsoft.com/office/drawing/2014/main" xmlns="" id="{2D5CA9D2-E4D2-4B6D-BE17-1986C0135739}"/>
                        </a:ext>
                      </a:extLst>
                    </p:cNvPr>
                    <p:cNvGrpSpPr/>
                    <p:nvPr/>
                  </p:nvGrpSpPr>
                  <p:grpSpPr>
                    <a:xfrm>
                      <a:off x="10311248" y="5898679"/>
                      <a:ext cx="1722346" cy="1205924"/>
                      <a:chOff x="10311248" y="5898679"/>
                      <a:chExt cx="1722346" cy="1205924"/>
                    </a:xfrm>
                  </p:grpSpPr>
                  <p:sp>
                    <p:nvSpPr>
                      <p:cNvPr id="231" name="Freeform: Shape 230">
                        <a:extLst>
                          <a:ext uri="{FF2B5EF4-FFF2-40B4-BE49-F238E27FC236}">
                            <a16:creationId xmlns:a16="http://schemas.microsoft.com/office/drawing/2014/main" xmlns="" id="{F11EC00F-C447-4082-80D2-3B32951633C4}"/>
                          </a:ext>
                        </a:extLst>
                      </p:cNvPr>
                      <p:cNvSpPr/>
                      <p:nvPr/>
                    </p:nvSpPr>
                    <p:spPr>
                      <a:xfrm>
                        <a:off x="10320962" y="5899219"/>
                        <a:ext cx="1708190" cy="1195813"/>
                      </a:xfrm>
                      <a:custGeom>
                        <a:avLst/>
                        <a:gdLst>
                          <a:gd name="connsiteX0" fmla="*/ 1694288 w 1708190"/>
                          <a:gd name="connsiteY0" fmla="*/ 937401 h 1195813"/>
                          <a:gd name="connsiteX1" fmla="*/ 1617721 w 1708190"/>
                          <a:gd name="connsiteY1" fmla="*/ 621564 h 1195813"/>
                          <a:gd name="connsiteX2" fmla="*/ 1703859 w 1708190"/>
                          <a:gd name="connsiteY2" fmla="*/ 645491 h 1195813"/>
                          <a:gd name="connsiteX3" fmla="*/ 1206176 w 1708190"/>
                          <a:gd name="connsiteY3" fmla="*/ 157379 h 1195813"/>
                          <a:gd name="connsiteX4" fmla="*/ 1263600 w 1708190"/>
                          <a:gd name="connsiteY4" fmla="*/ 104739 h 1195813"/>
                          <a:gd name="connsiteX5" fmla="*/ 1105682 w 1708190"/>
                          <a:gd name="connsiteY5" fmla="*/ 123881 h 1195813"/>
                          <a:gd name="connsiteX6" fmla="*/ 1163106 w 1708190"/>
                          <a:gd name="connsiteY6" fmla="*/ 37743 h 1195813"/>
                          <a:gd name="connsiteX7" fmla="*/ 1038686 w 1708190"/>
                          <a:gd name="connsiteY7" fmla="*/ 119095 h 1195813"/>
                          <a:gd name="connsiteX8" fmla="*/ 971690 w 1708190"/>
                          <a:gd name="connsiteY8" fmla="*/ 28172 h 1195813"/>
                          <a:gd name="connsiteX9" fmla="*/ 995617 w 1708190"/>
                          <a:gd name="connsiteY9" fmla="*/ 119095 h 1195813"/>
                          <a:gd name="connsiteX10" fmla="*/ 665423 w 1708190"/>
                          <a:gd name="connsiteY10" fmla="*/ 9031 h 1195813"/>
                          <a:gd name="connsiteX11" fmla="*/ 727634 w 1708190"/>
                          <a:gd name="connsiteY11" fmla="*/ 42529 h 1195813"/>
                          <a:gd name="connsiteX12" fmla="*/ 258663 w 1708190"/>
                          <a:gd name="connsiteY12" fmla="*/ 104739 h 1195813"/>
                          <a:gd name="connsiteX13" fmla="*/ 383084 w 1708190"/>
                          <a:gd name="connsiteY13" fmla="*/ 90383 h 1195813"/>
                          <a:gd name="connsiteX14" fmla="*/ 172525 w 1708190"/>
                          <a:gd name="connsiteY14" fmla="*/ 210018 h 1195813"/>
                          <a:gd name="connsiteX15" fmla="*/ 258663 w 1708190"/>
                          <a:gd name="connsiteY15" fmla="*/ 190876 h 1195813"/>
                          <a:gd name="connsiteX16" fmla="*/ 250 w 1708190"/>
                          <a:gd name="connsiteY16" fmla="*/ 544997 h 1195813"/>
                          <a:gd name="connsiteX17" fmla="*/ 76817 w 1708190"/>
                          <a:gd name="connsiteY17" fmla="*/ 478001 h 1195813"/>
                          <a:gd name="connsiteX18" fmla="*/ 62460 w 1708190"/>
                          <a:gd name="connsiteY18" fmla="*/ 760341 h 1195813"/>
                          <a:gd name="connsiteX19" fmla="*/ 153384 w 1708190"/>
                          <a:gd name="connsiteY19" fmla="*/ 568924 h 1195813"/>
                          <a:gd name="connsiteX20" fmla="*/ 741990 w 1708190"/>
                          <a:gd name="connsiteY20" fmla="*/ 320083 h 1195813"/>
                          <a:gd name="connsiteX21" fmla="*/ 813771 w 1708190"/>
                          <a:gd name="connsiteY21" fmla="*/ 401435 h 1195813"/>
                          <a:gd name="connsiteX22" fmla="*/ 942978 w 1708190"/>
                          <a:gd name="connsiteY22" fmla="*/ 406220 h 1195813"/>
                          <a:gd name="connsiteX23" fmla="*/ 976475 w 1708190"/>
                          <a:gd name="connsiteY23" fmla="*/ 430147 h 1195813"/>
                          <a:gd name="connsiteX24" fmla="*/ 1053042 w 1708190"/>
                          <a:gd name="connsiteY24" fmla="*/ 482787 h 1195813"/>
                          <a:gd name="connsiteX25" fmla="*/ 1191819 w 1708190"/>
                          <a:gd name="connsiteY25" fmla="*/ 832122 h 1195813"/>
                          <a:gd name="connsiteX26" fmla="*/ 1225317 w 1708190"/>
                          <a:gd name="connsiteY26" fmla="*/ 726843 h 1195813"/>
                          <a:gd name="connsiteX27" fmla="*/ 1254030 w 1708190"/>
                          <a:gd name="connsiteY27" fmla="*/ 1095320 h 1195813"/>
                          <a:gd name="connsiteX28" fmla="*/ 1325811 w 1708190"/>
                          <a:gd name="connsiteY28" fmla="*/ 1066608 h 1195813"/>
                          <a:gd name="connsiteX29" fmla="*/ 1483730 w 1708190"/>
                          <a:gd name="connsiteY29" fmla="*/ 1157531 h 1195813"/>
                          <a:gd name="connsiteX30" fmla="*/ 1507657 w 1708190"/>
                          <a:gd name="connsiteY30" fmla="*/ 1195814 h 1195813"/>
                          <a:gd name="connsiteX31" fmla="*/ 1555511 w 1708190"/>
                          <a:gd name="connsiteY31" fmla="*/ 1047466 h 1195813"/>
                          <a:gd name="connsiteX32" fmla="*/ 1598580 w 1708190"/>
                          <a:gd name="connsiteY32" fmla="*/ 1138389 h 1195813"/>
                          <a:gd name="connsiteX33" fmla="*/ 1646434 w 1708190"/>
                          <a:gd name="connsiteY33" fmla="*/ 875191 h 1195813"/>
                          <a:gd name="connsiteX34" fmla="*/ 1694288 w 1708190"/>
                          <a:gd name="connsiteY34" fmla="*/ 937401 h 1195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708190" h="1195813">
                            <a:moveTo>
                              <a:pt x="1694288" y="937401"/>
                            </a:moveTo>
                            <a:cubicBezTo>
                              <a:pt x="1694288" y="937401"/>
                              <a:pt x="1756499" y="750770"/>
                              <a:pt x="1617721" y="621564"/>
                            </a:cubicBezTo>
                            <a:cubicBezTo>
                              <a:pt x="1703859" y="635920"/>
                              <a:pt x="1703859" y="645491"/>
                              <a:pt x="1703859" y="645491"/>
                            </a:cubicBezTo>
                            <a:cubicBezTo>
                              <a:pt x="1703859" y="645491"/>
                              <a:pt x="1560296" y="195662"/>
                              <a:pt x="1206176" y="157379"/>
                            </a:cubicBezTo>
                            <a:cubicBezTo>
                              <a:pt x="1239673" y="128666"/>
                              <a:pt x="1263600" y="104739"/>
                              <a:pt x="1263600" y="104739"/>
                            </a:cubicBezTo>
                            <a:cubicBezTo>
                              <a:pt x="1263600" y="104739"/>
                              <a:pt x="1225317" y="66456"/>
                              <a:pt x="1105682" y="123881"/>
                            </a:cubicBezTo>
                            <a:cubicBezTo>
                              <a:pt x="1163106" y="37743"/>
                              <a:pt x="1182248" y="32958"/>
                              <a:pt x="1163106" y="37743"/>
                            </a:cubicBezTo>
                            <a:cubicBezTo>
                              <a:pt x="1143965" y="37743"/>
                              <a:pt x="1067398" y="66456"/>
                              <a:pt x="1038686" y="119095"/>
                            </a:cubicBezTo>
                            <a:cubicBezTo>
                              <a:pt x="1009973" y="166949"/>
                              <a:pt x="1029115" y="37743"/>
                              <a:pt x="971690" y="28172"/>
                            </a:cubicBezTo>
                            <a:cubicBezTo>
                              <a:pt x="966905" y="47314"/>
                              <a:pt x="995617" y="119095"/>
                              <a:pt x="995617" y="119095"/>
                            </a:cubicBezTo>
                            <a:cubicBezTo>
                              <a:pt x="995617" y="119095"/>
                              <a:pt x="847269" y="-38824"/>
                              <a:pt x="665423" y="9031"/>
                            </a:cubicBezTo>
                            <a:cubicBezTo>
                              <a:pt x="727634" y="28172"/>
                              <a:pt x="727634" y="42529"/>
                              <a:pt x="727634" y="42529"/>
                            </a:cubicBezTo>
                            <a:cubicBezTo>
                              <a:pt x="727634" y="42529"/>
                              <a:pt x="421367" y="-19682"/>
                              <a:pt x="258663" y="104739"/>
                            </a:cubicBezTo>
                            <a:cubicBezTo>
                              <a:pt x="359157" y="85597"/>
                              <a:pt x="383084" y="90383"/>
                              <a:pt x="383084" y="90383"/>
                            </a:cubicBezTo>
                            <a:cubicBezTo>
                              <a:pt x="383084" y="90383"/>
                              <a:pt x="239521" y="123881"/>
                              <a:pt x="172525" y="210018"/>
                            </a:cubicBezTo>
                            <a:cubicBezTo>
                              <a:pt x="234736" y="190876"/>
                              <a:pt x="258663" y="190876"/>
                              <a:pt x="258663" y="190876"/>
                            </a:cubicBezTo>
                            <a:cubicBezTo>
                              <a:pt x="258663" y="190876"/>
                              <a:pt x="-9321" y="281799"/>
                              <a:pt x="250" y="544997"/>
                            </a:cubicBezTo>
                            <a:cubicBezTo>
                              <a:pt x="250" y="597637"/>
                              <a:pt x="43319" y="501928"/>
                              <a:pt x="76817" y="478001"/>
                            </a:cubicBezTo>
                            <a:cubicBezTo>
                              <a:pt x="28962" y="592851"/>
                              <a:pt x="24178" y="698131"/>
                              <a:pt x="62460" y="760341"/>
                            </a:cubicBezTo>
                            <a:cubicBezTo>
                              <a:pt x="62460" y="760341"/>
                              <a:pt x="100744" y="698131"/>
                              <a:pt x="153384" y="568924"/>
                            </a:cubicBezTo>
                            <a:cubicBezTo>
                              <a:pt x="206023" y="439718"/>
                              <a:pt x="512290" y="277014"/>
                              <a:pt x="741990" y="320083"/>
                            </a:cubicBezTo>
                            <a:cubicBezTo>
                              <a:pt x="555358" y="415791"/>
                              <a:pt x="521861" y="482787"/>
                              <a:pt x="813771" y="401435"/>
                            </a:cubicBezTo>
                            <a:cubicBezTo>
                              <a:pt x="722848" y="506714"/>
                              <a:pt x="789844" y="501928"/>
                              <a:pt x="942978" y="406220"/>
                            </a:cubicBezTo>
                            <a:cubicBezTo>
                              <a:pt x="919050" y="549783"/>
                              <a:pt x="942978" y="501928"/>
                              <a:pt x="976475" y="430147"/>
                            </a:cubicBezTo>
                            <a:cubicBezTo>
                              <a:pt x="1038686" y="578495"/>
                              <a:pt x="1072184" y="559354"/>
                              <a:pt x="1053042" y="482787"/>
                            </a:cubicBezTo>
                            <a:cubicBezTo>
                              <a:pt x="1143965" y="650276"/>
                              <a:pt x="1172678" y="717272"/>
                              <a:pt x="1191819" y="832122"/>
                            </a:cubicBezTo>
                            <a:cubicBezTo>
                              <a:pt x="1201390" y="879976"/>
                              <a:pt x="1230103" y="822551"/>
                              <a:pt x="1225317" y="726843"/>
                            </a:cubicBezTo>
                            <a:cubicBezTo>
                              <a:pt x="1287528" y="875191"/>
                              <a:pt x="1254030" y="1095320"/>
                              <a:pt x="1254030" y="1095320"/>
                            </a:cubicBezTo>
                            <a:cubicBezTo>
                              <a:pt x="1254030" y="1095320"/>
                              <a:pt x="1273171" y="1119247"/>
                              <a:pt x="1325811" y="1066608"/>
                            </a:cubicBezTo>
                            <a:cubicBezTo>
                              <a:pt x="1373665" y="1013968"/>
                              <a:pt x="1483730" y="1071393"/>
                              <a:pt x="1483730" y="1157531"/>
                            </a:cubicBezTo>
                            <a:cubicBezTo>
                              <a:pt x="1483730" y="1152745"/>
                              <a:pt x="1507657" y="1195814"/>
                              <a:pt x="1507657" y="1195814"/>
                            </a:cubicBezTo>
                            <a:cubicBezTo>
                              <a:pt x="1507657" y="1195814"/>
                              <a:pt x="1565082" y="1157531"/>
                              <a:pt x="1555511" y="1047466"/>
                            </a:cubicBezTo>
                            <a:cubicBezTo>
                              <a:pt x="1593794" y="1109676"/>
                              <a:pt x="1598580" y="1138389"/>
                              <a:pt x="1598580" y="1138389"/>
                            </a:cubicBezTo>
                            <a:cubicBezTo>
                              <a:pt x="1598580" y="1138389"/>
                              <a:pt x="1718215" y="980470"/>
                              <a:pt x="1646434" y="875191"/>
                            </a:cubicBezTo>
                            <a:cubicBezTo>
                              <a:pt x="1689502" y="899118"/>
                              <a:pt x="1694288" y="937401"/>
                              <a:pt x="1694288" y="937401"/>
                            </a:cubicBezTo>
                            <a:close/>
                          </a:path>
                        </a:pathLst>
                      </a:custGeom>
                      <a:solidFill>
                        <a:srgbClr val="512B11"/>
                      </a:solidFill>
                      <a:ln w="47824"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xmlns="" id="{FD9CF334-A35D-4B87-A172-5DAAB465064C}"/>
                          </a:ext>
                        </a:extLst>
                      </p:cNvPr>
                      <p:cNvSpPr/>
                      <p:nvPr/>
                    </p:nvSpPr>
                    <p:spPr>
                      <a:xfrm>
                        <a:off x="10311248" y="5898679"/>
                        <a:ext cx="1722346" cy="1205924"/>
                      </a:xfrm>
                      <a:custGeom>
                        <a:avLst/>
                        <a:gdLst>
                          <a:gd name="connsiteX0" fmla="*/ 1517372 w 1722346"/>
                          <a:gd name="connsiteY0" fmla="*/ 1205925 h 1205924"/>
                          <a:gd name="connsiteX1" fmla="*/ 1517372 w 1722346"/>
                          <a:gd name="connsiteY1" fmla="*/ 1205925 h 1205924"/>
                          <a:gd name="connsiteX2" fmla="*/ 1517372 w 1722346"/>
                          <a:gd name="connsiteY2" fmla="*/ 1205925 h 1205924"/>
                          <a:gd name="connsiteX3" fmla="*/ 1488659 w 1722346"/>
                          <a:gd name="connsiteY3" fmla="*/ 1167642 h 1205924"/>
                          <a:gd name="connsiteX4" fmla="*/ 1483873 w 1722346"/>
                          <a:gd name="connsiteY4" fmla="*/ 1162856 h 1205924"/>
                          <a:gd name="connsiteX5" fmla="*/ 1455161 w 1722346"/>
                          <a:gd name="connsiteY5" fmla="*/ 1086289 h 1205924"/>
                          <a:gd name="connsiteX6" fmla="*/ 1383380 w 1722346"/>
                          <a:gd name="connsiteY6" fmla="*/ 1052792 h 1205924"/>
                          <a:gd name="connsiteX7" fmla="*/ 1340311 w 1722346"/>
                          <a:gd name="connsiteY7" fmla="*/ 1071933 h 1205924"/>
                          <a:gd name="connsiteX8" fmla="*/ 1282886 w 1722346"/>
                          <a:gd name="connsiteY8" fmla="*/ 1110217 h 1205924"/>
                          <a:gd name="connsiteX9" fmla="*/ 1263744 w 1722346"/>
                          <a:gd name="connsiteY9" fmla="*/ 1105431 h 1205924"/>
                          <a:gd name="connsiteX10" fmla="*/ 1263744 w 1722346"/>
                          <a:gd name="connsiteY10" fmla="*/ 1100646 h 1205924"/>
                          <a:gd name="connsiteX11" fmla="*/ 1244602 w 1722346"/>
                          <a:gd name="connsiteY11" fmla="*/ 756096 h 1205924"/>
                          <a:gd name="connsiteX12" fmla="*/ 1225461 w 1722346"/>
                          <a:gd name="connsiteY12" fmla="*/ 851804 h 1205924"/>
                          <a:gd name="connsiteX13" fmla="*/ 1215890 w 1722346"/>
                          <a:gd name="connsiteY13" fmla="*/ 856590 h 1205924"/>
                          <a:gd name="connsiteX14" fmla="*/ 1201534 w 1722346"/>
                          <a:gd name="connsiteY14" fmla="*/ 837448 h 1205924"/>
                          <a:gd name="connsiteX15" fmla="*/ 1077113 w 1722346"/>
                          <a:gd name="connsiteY15" fmla="*/ 512040 h 1205924"/>
                          <a:gd name="connsiteX16" fmla="*/ 1072328 w 1722346"/>
                          <a:gd name="connsiteY16" fmla="*/ 545537 h 1205924"/>
                          <a:gd name="connsiteX17" fmla="*/ 1062757 w 1722346"/>
                          <a:gd name="connsiteY17" fmla="*/ 550323 h 1205924"/>
                          <a:gd name="connsiteX18" fmla="*/ 990976 w 1722346"/>
                          <a:gd name="connsiteY18" fmla="*/ 445044 h 1205924"/>
                          <a:gd name="connsiteX19" fmla="*/ 952692 w 1722346"/>
                          <a:gd name="connsiteY19" fmla="*/ 507254 h 1205924"/>
                          <a:gd name="connsiteX20" fmla="*/ 947906 w 1722346"/>
                          <a:gd name="connsiteY20" fmla="*/ 502469 h 1205924"/>
                          <a:gd name="connsiteX21" fmla="*/ 952692 w 1722346"/>
                          <a:gd name="connsiteY21" fmla="*/ 416331 h 1205924"/>
                          <a:gd name="connsiteX22" fmla="*/ 804344 w 1722346"/>
                          <a:gd name="connsiteY22" fmla="*/ 483327 h 1205924"/>
                          <a:gd name="connsiteX23" fmla="*/ 785203 w 1722346"/>
                          <a:gd name="connsiteY23" fmla="*/ 473756 h 1205924"/>
                          <a:gd name="connsiteX24" fmla="*/ 813915 w 1722346"/>
                          <a:gd name="connsiteY24" fmla="*/ 411546 h 1205924"/>
                          <a:gd name="connsiteX25" fmla="*/ 641640 w 1722346"/>
                          <a:gd name="connsiteY25" fmla="*/ 445044 h 1205924"/>
                          <a:gd name="connsiteX26" fmla="*/ 608142 w 1722346"/>
                          <a:gd name="connsiteY26" fmla="*/ 430687 h 1205924"/>
                          <a:gd name="connsiteX27" fmla="*/ 742133 w 1722346"/>
                          <a:gd name="connsiteY27" fmla="*/ 325408 h 1205924"/>
                          <a:gd name="connsiteX28" fmla="*/ 675138 w 1722346"/>
                          <a:gd name="connsiteY28" fmla="*/ 320623 h 1205924"/>
                          <a:gd name="connsiteX29" fmla="*/ 359300 w 1722346"/>
                          <a:gd name="connsiteY29" fmla="*/ 406760 h 1205924"/>
                          <a:gd name="connsiteX30" fmla="*/ 167883 w 1722346"/>
                          <a:gd name="connsiteY30" fmla="*/ 574250 h 1205924"/>
                          <a:gd name="connsiteX31" fmla="*/ 76961 w 1722346"/>
                          <a:gd name="connsiteY31" fmla="*/ 765667 h 1205924"/>
                          <a:gd name="connsiteX32" fmla="*/ 72175 w 1722346"/>
                          <a:gd name="connsiteY32" fmla="*/ 765667 h 1205924"/>
                          <a:gd name="connsiteX33" fmla="*/ 67390 w 1722346"/>
                          <a:gd name="connsiteY33" fmla="*/ 765667 h 1205924"/>
                          <a:gd name="connsiteX34" fmla="*/ 72175 w 1722346"/>
                          <a:gd name="connsiteY34" fmla="*/ 497683 h 1205924"/>
                          <a:gd name="connsiteX35" fmla="*/ 43463 w 1722346"/>
                          <a:gd name="connsiteY35" fmla="*/ 535967 h 1205924"/>
                          <a:gd name="connsiteX36" fmla="*/ 9965 w 1722346"/>
                          <a:gd name="connsiteY36" fmla="*/ 569465 h 1205924"/>
                          <a:gd name="connsiteX37" fmla="*/ 394 w 1722346"/>
                          <a:gd name="connsiteY37" fmla="*/ 550323 h 1205924"/>
                          <a:gd name="connsiteX38" fmla="*/ 230094 w 1722346"/>
                          <a:gd name="connsiteY38" fmla="*/ 200987 h 1205924"/>
                          <a:gd name="connsiteX39" fmla="*/ 177455 w 1722346"/>
                          <a:gd name="connsiteY39" fmla="*/ 215344 h 1205924"/>
                          <a:gd name="connsiteX40" fmla="*/ 172669 w 1722346"/>
                          <a:gd name="connsiteY40" fmla="*/ 215344 h 1205924"/>
                          <a:gd name="connsiteX41" fmla="*/ 172669 w 1722346"/>
                          <a:gd name="connsiteY41" fmla="*/ 210558 h 1205924"/>
                          <a:gd name="connsiteX42" fmla="*/ 344944 w 1722346"/>
                          <a:gd name="connsiteY42" fmla="*/ 100494 h 1205924"/>
                          <a:gd name="connsiteX43" fmla="*/ 263592 w 1722346"/>
                          <a:gd name="connsiteY43" fmla="*/ 114850 h 1205924"/>
                          <a:gd name="connsiteX44" fmla="*/ 258807 w 1722346"/>
                          <a:gd name="connsiteY44" fmla="*/ 110065 h 1205924"/>
                          <a:gd name="connsiteX45" fmla="*/ 258807 w 1722346"/>
                          <a:gd name="connsiteY45" fmla="*/ 105279 h 1205924"/>
                          <a:gd name="connsiteX46" fmla="*/ 555502 w 1722346"/>
                          <a:gd name="connsiteY46" fmla="*/ 28712 h 1205924"/>
                          <a:gd name="connsiteX47" fmla="*/ 718206 w 1722346"/>
                          <a:gd name="connsiteY47" fmla="*/ 43069 h 1205924"/>
                          <a:gd name="connsiteX48" fmla="*/ 665567 w 1722346"/>
                          <a:gd name="connsiteY48" fmla="*/ 19142 h 1205924"/>
                          <a:gd name="connsiteX49" fmla="*/ 660781 w 1722346"/>
                          <a:gd name="connsiteY49" fmla="*/ 14356 h 1205924"/>
                          <a:gd name="connsiteX50" fmla="*/ 665567 w 1722346"/>
                          <a:gd name="connsiteY50" fmla="*/ 9571 h 1205924"/>
                          <a:gd name="connsiteX51" fmla="*/ 732563 w 1722346"/>
                          <a:gd name="connsiteY51" fmla="*/ 0 h 1205924"/>
                          <a:gd name="connsiteX52" fmla="*/ 981404 w 1722346"/>
                          <a:gd name="connsiteY52" fmla="*/ 110065 h 1205924"/>
                          <a:gd name="connsiteX53" fmla="*/ 967049 w 1722346"/>
                          <a:gd name="connsiteY53" fmla="*/ 33498 h 1205924"/>
                          <a:gd name="connsiteX54" fmla="*/ 971834 w 1722346"/>
                          <a:gd name="connsiteY54" fmla="*/ 28712 h 1205924"/>
                          <a:gd name="connsiteX55" fmla="*/ 1019688 w 1722346"/>
                          <a:gd name="connsiteY55" fmla="*/ 105279 h 1205924"/>
                          <a:gd name="connsiteX56" fmla="*/ 1029258 w 1722346"/>
                          <a:gd name="connsiteY56" fmla="*/ 129206 h 1205924"/>
                          <a:gd name="connsiteX57" fmla="*/ 1034044 w 1722346"/>
                          <a:gd name="connsiteY57" fmla="*/ 119635 h 1205924"/>
                          <a:gd name="connsiteX58" fmla="*/ 1163250 w 1722346"/>
                          <a:gd name="connsiteY58" fmla="*/ 38283 h 1205924"/>
                          <a:gd name="connsiteX59" fmla="*/ 1168036 w 1722346"/>
                          <a:gd name="connsiteY59" fmla="*/ 38283 h 1205924"/>
                          <a:gd name="connsiteX60" fmla="*/ 1172821 w 1722346"/>
                          <a:gd name="connsiteY60" fmla="*/ 43069 h 1205924"/>
                          <a:gd name="connsiteX61" fmla="*/ 1163250 w 1722346"/>
                          <a:gd name="connsiteY61" fmla="*/ 57425 h 1205924"/>
                          <a:gd name="connsiteX62" fmla="*/ 1115396 w 1722346"/>
                          <a:gd name="connsiteY62" fmla="*/ 119635 h 1205924"/>
                          <a:gd name="connsiteX63" fmla="*/ 1215890 w 1722346"/>
                          <a:gd name="connsiteY63" fmla="*/ 95708 h 1205924"/>
                          <a:gd name="connsiteX64" fmla="*/ 1263744 w 1722346"/>
                          <a:gd name="connsiteY64" fmla="*/ 110065 h 1205924"/>
                          <a:gd name="connsiteX65" fmla="*/ 1263744 w 1722346"/>
                          <a:gd name="connsiteY65" fmla="*/ 114850 h 1205924"/>
                          <a:gd name="connsiteX66" fmla="*/ 1263744 w 1722346"/>
                          <a:gd name="connsiteY66" fmla="*/ 119635 h 1205924"/>
                          <a:gd name="connsiteX67" fmla="*/ 1215890 w 1722346"/>
                          <a:gd name="connsiteY67" fmla="*/ 162704 h 1205924"/>
                          <a:gd name="connsiteX68" fmla="*/ 1708788 w 1722346"/>
                          <a:gd name="connsiteY68" fmla="*/ 650817 h 1205924"/>
                          <a:gd name="connsiteX69" fmla="*/ 1708788 w 1722346"/>
                          <a:gd name="connsiteY69" fmla="*/ 650817 h 1205924"/>
                          <a:gd name="connsiteX70" fmla="*/ 1708788 w 1722346"/>
                          <a:gd name="connsiteY70" fmla="*/ 650817 h 1205924"/>
                          <a:gd name="connsiteX71" fmla="*/ 1704003 w 1722346"/>
                          <a:gd name="connsiteY71" fmla="*/ 655602 h 1205924"/>
                          <a:gd name="connsiteX72" fmla="*/ 1699217 w 1722346"/>
                          <a:gd name="connsiteY72" fmla="*/ 650817 h 1205924"/>
                          <a:gd name="connsiteX73" fmla="*/ 1632221 w 1722346"/>
                          <a:gd name="connsiteY73" fmla="*/ 631675 h 1205924"/>
                          <a:gd name="connsiteX74" fmla="*/ 1699217 w 1722346"/>
                          <a:gd name="connsiteY74" fmla="*/ 942727 h 1205924"/>
                          <a:gd name="connsiteX75" fmla="*/ 1694432 w 1722346"/>
                          <a:gd name="connsiteY75" fmla="*/ 947512 h 1205924"/>
                          <a:gd name="connsiteX76" fmla="*/ 1689646 w 1722346"/>
                          <a:gd name="connsiteY76" fmla="*/ 942727 h 1205924"/>
                          <a:gd name="connsiteX77" fmla="*/ 1656148 w 1722346"/>
                          <a:gd name="connsiteY77" fmla="*/ 894873 h 1205924"/>
                          <a:gd name="connsiteX78" fmla="*/ 1651363 w 1722346"/>
                          <a:gd name="connsiteY78" fmla="*/ 1057577 h 1205924"/>
                          <a:gd name="connsiteX79" fmla="*/ 1598724 w 1722346"/>
                          <a:gd name="connsiteY79" fmla="*/ 1153285 h 1205924"/>
                          <a:gd name="connsiteX80" fmla="*/ 1593938 w 1722346"/>
                          <a:gd name="connsiteY80" fmla="*/ 1153285 h 1205924"/>
                          <a:gd name="connsiteX81" fmla="*/ 1589153 w 1722346"/>
                          <a:gd name="connsiteY81" fmla="*/ 1148500 h 1205924"/>
                          <a:gd name="connsiteX82" fmla="*/ 1555654 w 1722346"/>
                          <a:gd name="connsiteY82" fmla="*/ 1071933 h 1205924"/>
                          <a:gd name="connsiteX83" fmla="*/ 1517372 w 1722346"/>
                          <a:gd name="connsiteY83" fmla="*/ 1205925 h 1205924"/>
                          <a:gd name="connsiteX84" fmla="*/ 1517372 w 1722346"/>
                          <a:gd name="connsiteY84" fmla="*/ 1205925 h 1205924"/>
                          <a:gd name="connsiteX85" fmla="*/ 1498229 w 1722346"/>
                          <a:gd name="connsiteY85" fmla="*/ 1162856 h 1205924"/>
                          <a:gd name="connsiteX86" fmla="*/ 1522157 w 1722346"/>
                          <a:gd name="connsiteY86" fmla="*/ 1196354 h 1205924"/>
                          <a:gd name="connsiteX87" fmla="*/ 1565226 w 1722346"/>
                          <a:gd name="connsiteY87" fmla="*/ 1052792 h 1205924"/>
                          <a:gd name="connsiteX88" fmla="*/ 1570011 w 1722346"/>
                          <a:gd name="connsiteY88" fmla="*/ 1048006 h 1205924"/>
                          <a:gd name="connsiteX89" fmla="*/ 1574796 w 1722346"/>
                          <a:gd name="connsiteY89" fmla="*/ 1048006 h 1205924"/>
                          <a:gd name="connsiteX90" fmla="*/ 1617865 w 1722346"/>
                          <a:gd name="connsiteY90" fmla="*/ 1129358 h 1205924"/>
                          <a:gd name="connsiteX91" fmla="*/ 1660934 w 1722346"/>
                          <a:gd name="connsiteY91" fmla="*/ 880517 h 1205924"/>
                          <a:gd name="connsiteX92" fmla="*/ 1660934 w 1722346"/>
                          <a:gd name="connsiteY92" fmla="*/ 875731 h 1205924"/>
                          <a:gd name="connsiteX93" fmla="*/ 1665719 w 1722346"/>
                          <a:gd name="connsiteY93" fmla="*/ 875731 h 1205924"/>
                          <a:gd name="connsiteX94" fmla="*/ 1713573 w 1722346"/>
                          <a:gd name="connsiteY94" fmla="*/ 923585 h 1205924"/>
                          <a:gd name="connsiteX95" fmla="*/ 1632221 w 1722346"/>
                          <a:gd name="connsiteY95" fmla="*/ 626889 h 1205924"/>
                          <a:gd name="connsiteX96" fmla="*/ 1632221 w 1722346"/>
                          <a:gd name="connsiteY96" fmla="*/ 622104 h 1205924"/>
                          <a:gd name="connsiteX97" fmla="*/ 1637007 w 1722346"/>
                          <a:gd name="connsiteY97" fmla="*/ 622104 h 1205924"/>
                          <a:gd name="connsiteX98" fmla="*/ 1713573 w 1722346"/>
                          <a:gd name="connsiteY98" fmla="*/ 641246 h 1205924"/>
                          <a:gd name="connsiteX99" fmla="*/ 1220675 w 1722346"/>
                          <a:gd name="connsiteY99" fmla="*/ 172275 h 1205924"/>
                          <a:gd name="connsiteX100" fmla="*/ 1215890 w 1722346"/>
                          <a:gd name="connsiteY100" fmla="*/ 167490 h 1205924"/>
                          <a:gd name="connsiteX101" fmla="*/ 1215890 w 1722346"/>
                          <a:gd name="connsiteY101" fmla="*/ 162704 h 1205924"/>
                          <a:gd name="connsiteX102" fmla="*/ 1268529 w 1722346"/>
                          <a:gd name="connsiteY102" fmla="*/ 114850 h 1205924"/>
                          <a:gd name="connsiteX103" fmla="*/ 1230247 w 1722346"/>
                          <a:gd name="connsiteY103" fmla="*/ 105279 h 1205924"/>
                          <a:gd name="connsiteX104" fmla="*/ 1120182 w 1722346"/>
                          <a:gd name="connsiteY104" fmla="*/ 138777 h 1205924"/>
                          <a:gd name="connsiteX105" fmla="*/ 1115396 w 1722346"/>
                          <a:gd name="connsiteY105" fmla="*/ 138777 h 1205924"/>
                          <a:gd name="connsiteX106" fmla="*/ 1115396 w 1722346"/>
                          <a:gd name="connsiteY106" fmla="*/ 133992 h 1205924"/>
                          <a:gd name="connsiteX107" fmla="*/ 1172821 w 1722346"/>
                          <a:gd name="connsiteY107" fmla="*/ 57425 h 1205924"/>
                          <a:gd name="connsiteX108" fmla="*/ 1172821 w 1722346"/>
                          <a:gd name="connsiteY108" fmla="*/ 52640 h 1205924"/>
                          <a:gd name="connsiteX109" fmla="*/ 1053185 w 1722346"/>
                          <a:gd name="connsiteY109" fmla="*/ 129206 h 1205924"/>
                          <a:gd name="connsiteX110" fmla="*/ 1038830 w 1722346"/>
                          <a:gd name="connsiteY110" fmla="*/ 143562 h 1205924"/>
                          <a:gd name="connsiteX111" fmla="*/ 1024473 w 1722346"/>
                          <a:gd name="connsiteY111" fmla="*/ 110065 h 1205924"/>
                          <a:gd name="connsiteX112" fmla="*/ 990976 w 1722346"/>
                          <a:gd name="connsiteY112" fmla="*/ 43069 h 1205924"/>
                          <a:gd name="connsiteX113" fmla="*/ 1014903 w 1722346"/>
                          <a:gd name="connsiteY113" fmla="*/ 129206 h 1205924"/>
                          <a:gd name="connsiteX114" fmla="*/ 1014903 w 1722346"/>
                          <a:gd name="connsiteY114" fmla="*/ 133992 h 1205924"/>
                          <a:gd name="connsiteX115" fmla="*/ 1010117 w 1722346"/>
                          <a:gd name="connsiteY115" fmla="*/ 133992 h 1205924"/>
                          <a:gd name="connsiteX116" fmla="*/ 751705 w 1722346"/>
                          <a:gd name="connsiteY116" fmla="*/ 14356 h 1205924"/>
                          <a:gd name="connsiteX117" fmla="*/ 699065 w 1722346"/>
                          <a:gd name="connsiteY117" fmla="*/ 19142 h 1205924"/>
                          <a:gd name="connsiteX118" fmla="*/ 751705 w 1722346"/>
                          <a:gd name="connsiteY118" fmla="*/ 52640 h 1205924"/>
                          <a:gd name="connsiteX119" fmla="*/ 751705 w 1722346"/>
                          <a:gd name="connsiteY119" fmla="*/ 57425 h 1205924"/>
                          <a:gd name="connsiteX120" fmla="*/ 746919 w 1722346"/>
                          <a:gd name="connsiteY120" fmla="*/ 57425 h 1205924"/>
                          <a:gd name="connsiteX121" fmla="*/ 574644 w 1722346"/>
                          <a:gd name="connsiteY121" fmla="*/ 43069 h 1205924"/>
                          <a:gd name="connsiteX122" fmla="*/ 301875 w 1722346"/>
                          <a:gd name="connsiteY122" fmla="*/ 105279 h 1205924"/>
                          <a:gd name="connsiteX123" fmla="*/ 402369 w 1722346"/>
                          <a:gd name="connsiteY123" fmla="*/ 90923 h 1205924"/>
                          <a:gd name="connsiteX124" fmla="*/ 407154 w 1722346"/>
                          <a:gd name="connsiteY124" fmla="*/ 95708 h 1205924"/>
                          <a:gd name="connsiteX125" fmla="*/ 402369 w 1722346"/>
                          <a:gd name="connsiteY125" fmla="*/ 100494 h 1205924"/>
                          <a:gd name="connsiteX126" fmla="*/ 206167 w 1722346"/>
                          <a:gd name="connsiteY126" fmla="*/ 205773 h 1205924"/>
                          <a:gd name="connsiteX127" fmla="*/ 277948 w 1722346"/>
                          <a:gd name="connsiteY127" fmla="*/ 191417 h 1205924"/>
                          <a:gd name="connsiteX128" fmla="*/ 277948 w 1722346"/>
                          <a:gd name="connsiteY128" fmla="*/ 191417 h 1205924"/>
                          <a:gd name="connsiteX129" fmla="*/ 282734 w 1722346"/>
                          <a:gd name="connsiteY129" fmla="*/ 196202 h 1205924"/>
                          <a:gd name="connsiteX130" fmla="*/ 277948 w 1722346"/>
                          <a:gd name="connsiteY130" fmla="*/ 200987 h 1205924"/>
                          <a:gd name="connsiteX131" fmla="*/ 24321 w 1722346"/>
                          <a:gd name="connsiteY131" fmla="*/ 555108 h 1205924"/>
                          <a:gd name="connsiteX132" fmla="*/ 24321 w 1722346"/>
                          <a:gd name="connsiteY132" fmla="*/ 564679 h 1205924"/>
                          <a:gd name="connsiteX133" fmla="*/ 48248 w 1722346"/>
                          <a:gd name="connsiteY133" fmla="*/ 535967 h 1205924"/>
                          <a:gd name="connsiteX134" fmla="*/ 96102 w 1722346"/>
                          <a:gd name="connsiteY134" fmla="*/ 483327 h 1205924"/>
                          <a:gd name="connsiteX135" fmla="*/ 100888 w 1722346"/>
                          <a:gd name="connsiteY135" fmla="*/ 483327 h 1205924"/>
                          <a:gd name="connsiteX136" fmla="*/ 100888 w 1722346"/>
                          <a:gd name="connsiteY136" fmla="*/ 488112 h 1205924"/>
                          <a:gd name="connsiteX137" fmla="*/ 81746 w 1722346"/>
                          <a:gd name="connsiteY137" fmla="*/ 760881 h 1205924"/>
                          <a:gd name="connsiteX138" fmla="*/ 172669 w 1722346"/>
                          <a:gd name="connsiteY138" fmla="*/ 579035 h 1205924"/>
                          <a:gd name="connsiteX139" fmla="*/ 689494 w 1722346"/>
                          <a:gd name="connsiteY139" fmla="*/ 320623 h 1205924"/>
                          <a:gd name="connsiteX140" fmla="*/ 770846 w 1722346"/>
                          <a:gd name="connsiteY140" fmla="*/ 325408 h 1205924"/>
                          <a:gd name="connsiteX141" fmla="*/ 775632 w 1722346"/>
                          <a:gd name="connsiteY141" fmla="*/ 330194 h 1205924"/>
                          <a:gd name="connsiteX142" fmla="*/ 775632 w 1722346"/>
                          <a:gd name="connsiteY142" fmla="*/ 334979 h 1205924"/>
                          <a:gd name="connsiteX143" fmla="*/ 632069 w 1722346"/>
                          <a:gd name="connsiteY143" fmla="*/ 435473 h 1205924"/>
                          <a:gd name="connsiteX144" fmla="*/ 655996 w 1722346"/>
                          <a:gd name="connsiteY144" fmla="*/ 440258 h 1205924"/>
                          <a:gd name="connsiteX145" fmla="*/ 837842 w 1722346"/>
                          <a:gd name="connsiteY145" fmla="*/ 401975 h 1205924"/>
                          <a:gd name="connsiteX146" fmla="*/ 842627 w 1722346"/>
                          <a:gd name="connsiteY146" fmla="*/ 401975 h 1205924"/>
                          <a:gd name="connsiteX147" fmla="*/ 842627 w 1722346"/>
                          <a:gd name="connsiteY147" fmla="*/ 406760 h 1205924"/>
                          <a:gd name="connsiteX148" fmla="*/ 804344 w 1722346"/>
                          <a:gd name="connsiteY148" fmla="*/ 473756 h 1205924"/>
                          <a:gd name="connsiteX149" fmla="*/ 813915 w 1722346"/>
                          <a:gd name="connsiteY149" fmla="*/ 478542 h 1205924"/>
                          <a:gd name="connsiteX150" fmla="*/ 967049 w 1722346"/>
                          <a:gd name="connsiteY150" fmla="*/ 406760 h 1205924"/>
                          <a:gd name="connsiteX151" fmla="*/ 971834 w 1722346"/>
                          <a:gd name="connsiteY151" fmla="*/ 406760 h 1205924"/>
                          <a:gd name="connsiteX152" fmla="*/ 971834 w 1722346"/>
                          <a:gd name="connsiteY152" fmla="*/ 411546 h 1205924"/>
                          <a:gd name="connsiteX153" fmla="*/ 962263 w 1722346"/>
                          <a:gd name="connsiteY153" fmla="*/ 497683 h 1205924"/>
                          <a:gd name="connsiteX154" fmla="*/ 995761 w 1722346"/>
                          <a:gd name="connsiteY154" fmla="*/ 430687 h 1205924"/>
                          <a:gd name="connsiteX155" fmla="*/ 1000546 w 1722346"/>
                          <a:gd name="connsiteY155" fmla="*/ 425902 h 1205924"/>
                          <a:gd name="connsiteX156" fmla="*/ 1005331 w 1722346"/>
                          <a:gd name="connsiteY156" fmla="*/ 430687 h 1205924"/>
                          <a:gd name="connsiteX157" fmla="*/ 1057971 w 1722346"/>
                          <a:gd name="connsiteY157" fmla="*/ 535967 h 1205924"/>
                          <a:gd name="connsiteX158" fmla="*/ 1062757 w 1722346"/>
                          <a:gd name="connsiteY158" fmla="*/ 535967 h 1205924"/>
                          <a:gd name="connsiteX159" fmla="*/ 1062757 w 1722346"/>
                          <a:gd name="connsiteY159" fmla="*/ 483327 h 1205924"/>
                          <a:gd name="connsiteX160" fmla="*/ 1067542 w 1722346"/>
                          <a:gd name="connsiteY160" fmla="*/ 478542 h 1205924"/>
                          <a:gd name="connsiteX161" fmla="*/ 1072328 w 1722346"/>
                          <a:gd name="connsiteY161" fmla="*/ 478542 h 1205924"/>
                          <a:gd name="connsiteX162" fmla="*/ 1211104 w 1722346"/>
                          <a:gd name="connsiteY162" fmla="*/ 827877 h 1205924"/>
                          <a:gd name="connsiteX163" fmla="*/ 1215890 w 1722346"/>
                          <a:gd name="connsiteY163" fmla="*/ 842233 h 1205924"/>
                          <a:gd name="connsiteX164" fmla="*/ 1235031 w 1722346"/>
                          <a:gd name="connsiteY164" fmla="*/ 727383 h 1205924"/>
                          <a:gd name="connsiteX165" fmla="*/ 1239817 w 1722346"/>
                          <a:gd name="connsiteY165" fmla="*/ 722598 h 1205924"/>
                          <a:gd name="connsiteX166" fmla="*/ 1244602 w 1722346"/>
                          <a:gd name="connsiteY166" fmla="*/ 727383 h 1205924"/>
                          <a:gd name="connsiteX167" fmla="*/ 1273315 w 1722346"/>
                          <a:gd name="connsiteY167" fmla="*/ 1095860 h 1205924"/>
                          <a:gd name="connsiteX168" fmla="*/ 1335526 w 1722346"/>
                          <a:gd name="connsiteY168" fmla="*/ 1067148 h 1205924"/>
                          <a:gd name="connsiteX169" fmla="*/ 1388165 w 1722346"/>
                          <a:gd name="connsiteY169" fmla="*/ 1048006 h 1205924"/>
                          <a:gd name="connsiteX170" fmla="*/ 1469517 w 1722346"/>
                          <a:gd name="connsiteY170" fmla="*/ 1086289 h 1205924"/>
                          <a:gd name="connsiteX171" fmla="*/ 1498229 w 1722346"/>
                          <a:gd name="connsiteY171" fmla="*/ 1162856 h 1205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722346" h="1205924">
                            <a:moveTo>
                              <a:pt x="1517372" y="1205925"/>
                            </a:moveTo>
                            <a:cubicBezTo>
                              <a:pt x="1517372" y="1205925"/>
                              <a:pt x="1517372" y="1205925"/>
                              <a:pt x="1517372" y="1205925"/>
                            </a:cubicBezTo>
                            <a:cubicBezTo>
                              <a:pt x="1512586" y="1205925"/>
                              <a:pt x="1512586" y="1205925"/>
                              <a:pt x="1517372" y="1205925"/>
                            </a:cubicBezTo>
                            <a:cubicBezTo>
                              <a:pt x="1503015" y="1186783"/>
                              <a:pt x="1493444" y="1172427"/>
                              <a:pt x="1488659" y="1167642"/>
                            </a:cubicBezTo>
                            <a:cubicBezTo>
                              <a:pt x="1488659" y="1167642"/>
                              <a:pt x="1483873" y="1167642"/>
                              <a:pt x="1483873" y="1162856"/>
                            </a:cubicBezTo>
                            <a:cubicBezTo>
                              <a:pt x="1483873" y="1134144"/>
                              <a:pt x="1474302" y="1110217"/>
                              <a:pt x="1455161" y="1086289"/>
                            </a:cubicBezTo>
                            <a:cubicBezTo>
                              <a:pt x="1436019" y="1067148"/>
                              <a:pt x="1407307" y="1052792"/>
                              <a:pt x="1383380" y="1052792"/>
                            </a:cubicBezTo>
                            <a:cubicBezTo>
                              <a:pt x="1364238" y="1052792"/>
                              <a:pt x="1349882" y="1057577"/>
                              <a:pt x="1340311" y="1071933"/>
                            </a:cubicBezTo>
                            <a:cubicBezTo>
                              <a:pt x="1316383" y="1095860"/>
                              <a:pt x="1297242" y="1110217"/>
                              <a:pt x="1282886" y="1110217"/>
                            </a:cubicBezTo>
                            <a:cubicBezTo>
                              <a:pt x="1273315" y="1110217"/>
                              <a:pt x="1263744" y="1105431"/>
                              <a:pt x="1263744" y="1105431"/>
                            </a:cubicBezTo>
                            <a:cubicBezTo>
                              <a:pt x="1263744" y="1105431"/>
                              <a:pt x="1263744" y="1105431"/>
                              <a:pt x="1263744" y="1100646"/>
                            </a:cubicBezTo>
                            <a:cubicBezTo>
                              <a:pt x="1263744" y="1100646"/>
                              <a:pt x="1292456" y="899658"/>
                              <a:pt x="1244602" y="756096"/>
                            </a:cubicBezTo>
                            <a:cubicBezTo>
                              <a:pt x="1244602" y="803950"/>
                              <a:pt x="1235031" y="842233"/>
                              <a:pt x="1225461" y="851804"/>
                            </a:cubicBezTo>
                            <a:cubicBezTo>
                              <a:pt x="1220675" y="856590"/>
                              <a:pt x="1220675" y="856590"/>
                              <a:pt x="1215890" y="856590"/>
                            </a:cubicBezTo>
                            <a:cubicBezTo>
                              <a:pt x="1206319" y="856590"/>
                              <a:pt x="1201534" y="842233"/>
                              <a:pt x="1201534" y="837448"/>
                            </a:cubicBezTo>
                            <a:cubicBezTo>
                              <a:pt x="1187177" y="727383"/>
                              <a:pt x="1158465" y="665173"/>
                              <a:pt x="1077113" y="512040"/>
                            </a:cubicBezTo>
                            <a:cubicBezTo>
                              <a:pt x="1077113" y="526396"/>
                              <a:pt x="1077113" y="540752"/>
                              <a:pt x="1072328" y="545537"/>
                            </a:cubicBezTo>
                            <a:cubicBezTo>
                              <a:pt x="1067542" y="550323"/>
                              <a:pt x="1067542" y="550323"/>
                              <a:pt x="1062757" y="550323"/>
                            </a:cubicBezTo>
                            <a:cubicBezTo>
                              <a:pt x="1038830" y="550323"/>
                              <a:pt x="1010117" y="488112"/>
                              <a:pt x="990976" y="445044"/>
                            </a:cubicBezTo>
                            <a:cubicBezTo>
                              <a:pt x="967049" y="492898"/>
                              <a:pt x="957477" y="507254"/>
                              <a:pt x="952692" y="507254"/>
                            </a:cubicBezTo>
                            <a:cubicBezTo>
                              <a:pt x="952692" y="507254"/>
                              <a:pt x="947906" y="507254"/>
                              <a:pt x="947906" y="502469"/>
                            </a:cubicBezTo>
                            <a:cubicBezTo>
                              <a:pt x="943121" y="497683"/>
                              <a:pt x="943121" y="488112"/>
                              <a:pt x="952692" y="416331"/>
                            </a:cubicBezTo>
                            <a:cubicBezTo>
                              <a:pt x="880911" y="459400"/>
                              <a:pt x="828271" y="483327"/>
                              <a:pt x="804344" y="483327"/>
                            </a:cubicBezTo>
                            <a:cubicBezTo>
                              <a:pt x="794773" y="483327"/>
                              <a:pt x="789987" y="478542"/>
                              <a:pt x="785203" y="473756"/>
                            </a:cubicBezTo>
                            <a:cubicBezTo>
                              <a:pt x="780417" y="464185"/>
                              <a:pt x="789987" y="440258"/>
                              <a:pt x="813915" y="411546"/>
                            </a:cubicBezTo>
                            <a:cubicBezTo>
                              <a:pt x="732563" y="435473"/>
                              <a:pt x="675138" y="445044"/>
                              <a:pt x="641640" y="445044"/>
                            </a:cubicBezTo>
                            <a:cubicBezTo>
                              <a:pt x="622498" y="445044"/>
                              <a:pt x="608142" y="440258"/>
                              <a:pt x="608142" y="430687"/>
                            </a:cubicBezTo>
                            <a:cubicBezTo>
                              <a:pt x="603356" y="401975"/>
                              <a:pt x="684708" y="354121"/>
                              <a:pt x="742133" y="325408"/>
                            </a:cubicBezTo>
                            <a:cubicBezTo>
                              <a:pt x="722992" y="320623"/>
                              <a:pt x="699065" y="320623"/>
                              <a:pt x="675138" y="320623"/>
                            </a:cubicBezTo>
                            <a:cubicBezTo>
                              <a:pt x="574644" y="320623"/>
                              <a:pt x="459794" y="349335"/>
                              <a:pt x="359300" y="406760"/>
                            </a:cubicBezTo>
                            <a:cubicBezTo>
                              <a:pt x="263592" y="459400"/>
                              <a:pt x="191810" y="521610"/>
                              <a:pt x="167883" y="574250"/>
                            </a:cubicBezTo>
                            <a:cubicBezTo>
                              <a:pt x="115244" y="703456"/>
                              <a:pt x="76961" y="765667"/>
                              <a:pt x="76961" y="765667"/>
                            </a:cubicBezTo>
                            <a:cubicBezTo>
                              <a:pt x="76961" y="765667"/>
                              <a:pt x="76961" y="765667"/>
                              <a:pt x="72175" y="765667"/>
                            </a:cubicBezTo>
                            <a:cubicBezTo>
                              <a:pt x="72175" y="765667"/>
                              <a:pt x="67390" y="765667"/>
                              <a:pt x="67390" y="765667"/>
                            </a:cubicBezTo>
                            <a:cubicBezTo>
                              <a:pt x="29106" y="703456"/>
                              <a:pt x="33892" y="602962"/>
                              <a:pt x="72175" y="497683"/>
                            </a:cubicBezTo>
                            <a:cubicBezTo>
                              <a:pt x="62604" y="507254"/>
                              <a:pt x="53033" y="521610"/>
                              <a:pt x="43463" y="535967"/>
                            </a:cubicBezTo>
                            <a:cubicBezTo>
                              <a:pt x="29106" y="559894"/>
                              <a:pt x="19536" y="569465"/>
                              <a:pt x="9965" y="569465"/>
                            </a:cubicBezTo>
                            <a:cubicBezTo>
                              <a:pt x="394" y="569465"/>
                              <a:pt x="394" y="555108"/>
                              <a:pt x="394" y="550323"/>
                            </a:cubicBezTo>
                            <a:cubicBezTo>
                              <a:pt x="-9177" y="339765"/>
                              <a:pt x="158312" y="239271"/>
                              <a:pt x="230094" y="200987"/>
                            </a:cubicBezTo>
                            <a:cubicBezTo>
                              <a:pt x="215737" y="205773"/>
                              <a:pt x="201382" y="210558"/>
                              <a:pt x="177455" y="215344"/>
                            </a:cubicBezTo>
                            <a:cubicBezTo>
                              <a:pt x="177455" y="215344"/>
                              <a:pt x="172669" y="215344"/>
                              <a:pt x="172669" y="215344"/>
                            </a:cubicBezTo>
                            <a:cubicBezTo>
                              <a:pt x="172669" y="215344"/>
                              <a:pt x="172669" y="210558"/>
                              <a:pt x="172669" y="210558"/>
                            </a:cubicBezTo>
                            <a:cubicBezTo>
                              <a:pt x="220523" y="153133"/>
                              <a:pt x="297090" y="119635"/>
                              <a:pt x="344944" y="100494"/>
                            </a:cubicBezTo>
                            <a:cubicBezTo>
                              <a:pt x="325802" y="100494"/>
                              <a:pt x="301875" y="105279"/>
                              <a:pt x="263592" y="114850"/>
                            </a:cubicBezTo>
                            <a:cubicBezTo>
                              <a:pt x="263592" y="114850"/>
                              <a:pt x="258807" y="114850"/>
                              <a:pt x="258807" y="110065"/>
                            </a:cubicBezTo>
                            <a:cubicBezTo>
                              <a:pt x="258807" y="110065"/>
                              <a:pt x="258807" y="105279"/>
                              <a:pt x="258807" y="105279"/>
                            </a:cubicBezTo>
                            <a:cubicBezTo>
                              <a:pt x="344944" y="43069"/>
                              <a:pt x="469365" y="28712"/>
                              <a:pt x="555502" y="28712"/>
                            </a:cubicBezTo>
                            <a:cubicBezTo>
                              <a:pt x="627284" y="28712"/>
                              <a:pt x="694279" y="38283"/>
                              <a:pt x="718206" y="43069"/>
                            </a:cubicBezTo>
                            <a:cubicBezTo>
                              <a:pt x="708636" y="38283"/>
                              <a:pt x="694279" y="28712"/>
                              <a:pt x="665567" y="19142"/>
                            </a:cubicBezTo>
                            <a:cubicBezTo>
                              <a:pt x="665567" y="19142"/>
                              <a:pt x="660781" y="14356"/>
                              <a:pt x="660781" y="14356"/>
                            </a:cubicBezTo>
                            <a:cubicBezTo>
                              <a:pt x="660781" y="14356"/>
                              <a:pt x="660781" y="9571"/>
                              <a:pt x="665567" y="9571"/>
                            </a:cubicBezTo>
                            <a:cubicBezTo>
                              <a:pt x="689494" y="4785"/>
                              <a:pt x="713421" y="0"/>
                              <a:pt x="732563" y="0"/>
                            </a:cubicBezTo>
                            <a:cubicBezTo>
                              <a:pt x="852198" y="0"/>
                              <a:pt x="947906" y="76567"/>
                              <a:pt x="981404" y="110065"/>
                            </a:cubicBezTo>
                            <a:cubicBezTo>
                              <a:pt x="971834" y="86138"/>
                              <a:pt x="962263" y="47854"/>
                              <a:pt x="967049" y="33498"/>
                            </a:cubicBezTo>
                            <a:cubicBezTo>
                              <a:pt x="967049" y="33498"/>
                              <a:pt x="971834" y="28712"/>
                              <a:pt x="971834" y="28712"/>
                            </a:cubicBezTo>
                            <a:cubicBezTo>
                              <a:pt x="1005331" y="33498"/>
                              <a:pt x="1014903" y="76567"/>
                              <a:pt x="1019688" y="105279"/>
                            </a:cubicBezTo>
                            <a:cubicBezTo>
                              <a:pt x="1019688" y="114850"/>
                              <a:pt x="1024473" y="129206"/>
                              <a:pt x="1029258" y="129206"/>
                            </a:cubicBezTo>
                            <a:cubicBezTo>
                              <a:pt x="1029258" y="129206"/>
                              <a:pt x="1029258" y="129206"/>
                              <a:pt x="1034044" y="119635"/>
                            </a:cubicBezTo>
                            <a:cubicBezTo>
                              <a:pt x="1062757" y="66996"/>
                              <a:pt x="1144109" y="38283"/>
                              <a:pt x="1163250" y="38283"/>
                            </a:cubicBezTo>
                            <a:cubicBezTo>
                              <a:pt x="1163250" y="38283"/>
                              <a:pt x="1168036" y="38283"/>
                              <a:pt x="1168036" y="38283"/>
                            </a:cubicBezTo>
                            <a:cubicBezTo>
                              <a:pt x="1172821" y="38283"/>
                              <a:pt x="1172821" y="38283"/>
                              <a:pt x="1172821" y="43069"/>
                            </a:cubicBezTo>
                            <a:cubicBezTo>
                              <a:pt x="1172821" y="47854"/>
                              <a:pt x="1172821" y="47854"/>
                              <a:pt x="1163250" y="57425"/>
                            </a:cubicBezTo>
                            <a:cubicBezTo>
                              <a:pt x="1153680" y="66996"/>
                              <a:pt x="1139323" y="86138"/>
                              <a:pt x="1115396" y="119635"/>
                            </a:cubicBezTo>
                            <a:cubicBezTo>
                              <a:pt x="1153680" y="100494"/>
                              <a:pt x="1187177" y="95708"/>
                              <a:pt x="1215890" y="95708"/>
                            </a:cubicBezTo>
                            <a:cubicBezTo>
                              <a:pt x="1249388" y="95708"/>
                              <a:pt x="1263744" y="110065"/>
                              <a:pt x="1263744" y="110065"/>
                            </a:cubicBezTo>
                            <a:cubicBezTo>
                              <a:pt x="1263744" y="110065"/>
                              <a:pt x="1263744" y="110065"/>
                              <a:pt x="1263744" y="114850"/>
                            </a:cubicBezTo>
                            <a:cubicBezTo>
                              <a:pt x="1263744" y="114850"/>
                              <a:pt x="1263744" y="114850"/>
                              <a:pt x="1263744" y="119635"/>
                            </a:cubicBezTo>
                            <a:cubicBezTo>
                              <a:pt x="1263744" y="119635"/>
                              <a:pt x="1244602" y="138777"/>
                              <a:pt x="1215890" y="162704"/>
                            </a:cubicBezTo>
                            <a:cubicBezTo>
                              <a:pt x="1555654" y="205773"/>
                              <a:pt x="1704003" y="631675"/>
                              <a:pt x="1708788" y="650817"/>
                            </a:cubicBezTo>
                            <a:lnTo>
                              <a:pt x="1708788" y="650817"/>
                            </a:lnTo>
                            <a:cubicBezTo>
                              <a:pt x="1708788" y="650817"/>
                              <a:pt x="1708788" y="650817"/>
                              <a:pt x="1708788" y="650817"/>
                            </a:cubicBezTo>
                            <a:cubicBezTo>
                              <a:pt x="1708788" y="650817"/>
                              <a:pt x="1708788" y="655602"/>
                              <a:pt x="1704003" y="655602"/>
                            </a:cubicBezTo>
                            <a:cubicBezTo>
                              <a:pt x="1704003" y="655602"/>
                              <a:pt x="1699217" y="655602"/>
                              <a:pt x="1699217" y="650817"/>
                            </a:cubicBezTo>
                            <a:cubicBezTo>
                              <a:pt x="1699217" y="650817"/>
                              <a:pt x="1689646" y="641246"/>
                              <a:pt x="1632221" y="631675"/>
                            </a:cubicBezTo>
                            <a:cubicBezTo>
                              <a:pt x="1761427" y="760881"/>
                              <a:pt x="1704003" y="942727"/>
                              <a:pt x="1699217" y="942727"/>
                            </a:cubicBezTo>
                            <a:cubicBezTo>
                              <a:pt x="1699217" y="942727"/>
                              <a:pt x="1694432" y="947512"/>
                              <a:pt x="1694432" y="947512"/>
                            </a:cubicBezTo>
                            <a:cubicBezTo>
                              <a:pt x="1694432" y="947512"/>
                              <a:pt x="1689646" y="947512"/>
                              <a:pt x="1689646" y="942727"/>
                            </a:cubicBezTo>
                            <a:cubicBezTo>
                              <a:pt x="1689646" y="942727"/>
                              <a:pt x="1684861" y="914014"/>
                              <a:pt x="1656148" y="894873"/>
                            </a:cubicBezTo>
                            <a:cubicBezTo>
                              <a:pt x="1675290" y="937942"/>
                              <a:pt x="1675290" y="990581"/>
                              <a:pt x="1651363" y="1057577"/>
                            </a:cubicBezTo>
                            <a:cubicBezTo>
                              <a:pt x="1632221" y="1110217"/>
                              <a:pt x="1598724" y="1148500"/>
                              <a:pt x="1598724" y="1153285"/>
                            </a:cubicBezTo>
                            <a:cubicBezTo>
                              <a:pt x="1598724" y="1153285"/>
                              <a:pt x="1593938" y="1153285"/>
                              <a:pt x="1593938" y="1153285"/>
                            </a:cubicBezTo>
                            <a:cubicBezTo>
                              <a:pt x="1593938" y="1153285"/>
                              <a:pt x="1589153" y="1153285"/>
                              <a:pt x="1589153" y="1148500"/>
                            </a:cubicBezTo>
                            <a:cubicBezTo>
                              <a:pt x="1589153" y="1148500"/>
                              <a:pt x="1589153" y="1124573"/>
                              <a:pt x="1555654" y="1071933"/>
                            </a:cubicBezTo>
                            <a:cubicBezTo>
                              <a:pt x="1570011" y="1172427"/>
                              <a:pt x="1522157" y="1205925"/>
                              <a:pt x="1517372" y="1205925"/>
                            </a:cubicBezTo>
                            <a:cubicBezTo>
                              <a:pt x="1517372" y="1205925"/>
                              <a:pt x="1517372" y="1205925"/>
                              <a:pt x="1517372" y="1205925"/>
                            </a:cubicBezTo>
                            <a:close/>
                            <a:moveTo>
                              <a:pt x="1498229" y="1162856"/>
                            </a:moveTo>
                            <a:cubicBezTo>
                              <a:pt x="1503015" y="1167642"/>
                              <a:pt x="1507800" y="1177212"/>
                              <a:pt x="1522157" y="1196354"/>
                            </a:cubicBezTo>
                            <a:cubicBezTo>
                              <a:pt x="1536513" y="1186783"/>
                              <a:pt x="1570011" y="1143715"/>
                              <a:pt x="1565226" y="1052792"/>
                            </a:cubicBezTo>
                            <a:cubicBezTo>
                              <a:pt x="1565226" y="1052792"/>
                              <a:pt x="1565226" y="1048006"/>
                              <a:pt x="1570011" y="1048006"/>
                            </a:cubicBezTo>
                            <a:cubicBezTo>
                              <a:pt x="1570011" y="1048006"/>
                              <a:pt x="1574796" y="1048006"/>
                              <a:pt x="1574796" y="1048006"/>
                            </a:cubicBezTo>
                            <a:cubicBezTo>
                              <a:pt x="1603509" y="1086289"/>
                              <a:pt x="1613080" y="1115002"/>
                              <a:pt x="1617865" y="1129358"/>
                            </a:cubicBezTo>
                            <a:cubicBezTo>
                              <a:pt x="1641792" y="1095860"/>
                              <a:pt x="1718359" y="966654"/>
                              <a:pt x="1660934" y="880517"/>
                            </a:cubicBezTo>
                            <a:cubicBezTo>
                              <a:pt x="1660934" y="880517"/>
                              <a:pt x="1660934" y="875731"/>
                              <a:pt x="1660934" y="875731"/>
                            </a:cubicBezTo>
                            <a:cubicBezTo>
                              <a:pt x="1660934" y="875731"/>
                              <a:pt x="1665719" y="875731"/>
                              <a:pt x="1665719" y="875731"/>
                            </a:cubicBezTo>
                            <a:cubicBezTo>
                              <a:pt x="1694432" y="890087"/>
                              <a:pt x="1708788" y="909229"/>
                              <a:pt x="1713573" y="923585"/>
                            </a:cubicBezTo>
                            <a:cubicBezTo>
                              <a:pt x="1723144" y="880517"/>
                              <a:pt x="1747071" y="732169"/>
                              <a:pt x="1632221" y="626889"/>
                            </a:cubicBezTo>
                            <a:cubicBezTo>
                              <a:pt x="1632221" y="626889"/>
                              <a:pt x="1632221" y="622104"/>
                              <a:pt x="1632221" y="622104"/>
                            </a:cubicBezTo>
                            <a:cubicBezTo>
                              <a:pt x="1632221" y="622104"/>
                              <a:pt x="1637007" y="617319"/>
                              <a:pt x="1637007" y="622104"/>
                            </a:cubicBezTo>
                            <a:cubicBezTo>
                              <a:pt x="1675290" y="626889"/>
                              <a:pt x="1699217" y="631675"/>
                              <a:pt x="1713573" y="641246"/>
                            </a:cubicBezTo>
                            <a:cubicBezTo>
                              <a:pt x="1689646" y="569465"/>
                              <a:pt x="1541299" y="205773"/>
                              <a:pt x="1220675" y="172275"/>
                            </a:cubicBezTo>
                            <a:cubicBezTo>
                              <a:pt x="1220675" y="172275"/>
                              <a:pt x="1215890" y="172275"/>
                              <a:pt x="1215890" y="167490"/>
                            </a:cubicBezTo>
                            <a:cubicBezTo>
                              <a:pt x="1215890" y="167490"/>
                              <a:pt x="1215890" y="162704"/>
                              <a:pt x="1215890" y="162704"/>
                            </a:cubicBezTo>
                            <a:cubicBezTo>
                              <a:pt x="1239817" y="138777"/>
                              <a:pt x="1258959" y="119635"/>
                              <a:pt x="1268529" y="114850"/>
                            </a:cubicBezTo>
                            <a:cubicBezTo>
                              <a:pt x="1263744" y="110065"/>
                              <a:pt x="1249388" y="105279"/>
                              <a:pt x="1230247" y="105279"/>
                            </a:cubicBezTo>
                            <a:cubicBezTo>
                              <a:pt x="1201534" y="105279"/>
                              <a:pt x="1163250" y="114850"/>
                              <a:pt x="1120182" y="138777"/>
                            </a:cubicBezTo>
                            <a:cubicBezTo>
                              <a:pt x="1120182" y="138777"/>
                              <a:pt x="1115396" y="138777"/>
                              <a:pt x="1115396" y="138777"/>
                            </a:cubicBezTo>
                            <a:cubicBezTo>
                              <a:pt x="1115396" y="138777"/>
                              <a:pt x="1115396" y="133992"/>
                              <a:pt x="1115396" y="133992"/>
                            </a:cubicBezTo>
                            <a:cubicBezTo>
                              <a:pt x="1144109" y="90923"/>
                              <a:pt x="1163250" y="66996"/>
                              <a:pt x="1172821" y="57425"/>
                            </a:cubicBezTo>
                            <a:cubicBezTo>
                              <a:pt x="1172821" y="57425"/>
                              <a:pt x="1172821" y="57425"/>
                              <a:pt x="1172821" y="52640"/>
                            </a:cubicBezTo>
                            <a:cubicBezTo>
                              <a:pt x="1153680" y="57425"/>
                              <a:pt x="1081898" y="81352"/>
                              <a:pt x="1053185" y="129206"/>
                            </a:cubicBezTo>
                            <a:cubicBezTo>
                              <a:pt x="1048400" y="138777"/>
                              <a:pt x="1043615" y="143562"/>
                              <a:pt x="1038830" y="143562"/>
                            </a:cubicBezTo>
                            <a:cubicBezTo>
                              <a:pt x="1029258" y="143562"/>
                              <a:pt x="1029258" y="129206"/>
                              <a:pt x="1024473" y="110065"/>
                            </a:cubicBezTo>
                            <a:cubicBezTo>
                              <a:pt x="1019688" y="86138"/>
                              <a:pt x="1010117" y="47854"/>
                              <a:pt x="990976" y="43069"/>
                            </a:cubicBezTo>
                            <a:cubicBezTo>
                              <a:pt x="990976" y="62210"/>
                              <a:pt x="1005331" y="110065"/>
                              <a:pt x="1014903" y="129206"/>
                            </a:cubicBezTo>
                            <a:cubicBezTo>
                              <a:pt x="1014903" y="129206"/>
                              <a:pt x="1014903" y="133992"/>
                              <a:pt x="1014903" y="133992"/>
                            </a:cubicBezTo>
                            <a:cubicBezTo>
                              <a:pt x="1014903" y="133992"/>
                              <a:pt x="1010117" y="133992"/>
                              <a:pt x="1010117" y="133992"/>
                            </a:cubicBezTo>
                            <a:cubicBezTo>
                              <a:pt x="1010117" y="133992"/>
                              <a:pt x="900052" y="14356"/>
                              <a:pt x="751705" y="14356"/>
                            </a:cubicBezTo>
                            <a:cubicBezTo>
                              <a:pt x="732563" y="14356"/>
                              <a:pt x="718206" y="14356"/>
                              <a:pt x="699065" y="19142"/>
                            </a:cubicBezTo>
                            <a:cubicBezTo>
                              <a:pt x="746919" y="38283"/>
                              <a:pt x="751705" y="52640"/>
                              <a:pt x="751705" y="52640"/>
                            </a:cubicBezTo>
                            <a:cubicBezTo>
                              <a:pt x="751705" y="52640"/>
                              <a:pt x="751705" y="57425"/>
                              <a:pt x="751705" y="57425"/>
                            </a:cubicBezTo>
                            <a:cubicBezTo>
                              <a:pt x="751705" y="57425"/>
                              <a:pt x="746919" y="57425"/>
                              <a:pt x="746919" y="57425"/>
                            </a:cubicBezTo>
                            <a:cubicBezTo>
                              <a:pt x="746919" y="57425"/>
                              <a:pt x="670352" y="43069"/>
                              <a:pt x="574644" y="43069"/>
                            </a:cubicBezTo>
                            <a:cubicBezTo>
                              <a:pt x="493292" y="43069"/>
                              <a:pt x="383227" y="52640"/>
                              <a:pt x="301875" y="105279"/>
                            </a:cubicBezTo>
                            <a:cubicBezTo>
                              <a:pt x="383227" y="90923"/>
                              <a:pt x="402369" y="90923"/>
                              <a:pt x="402369" y="90923"/>
                            </a:cubicBezTo>
                            <a:cubicBezTo>
                              <a:pt x="402369" y="90923"/>
                              <a:pt x="407154" y="90923"/>
                              <a:pt x="407154" y="95708"/>
                            </a:cubicBezTo>
                            <a:cubicBezTo>
                              <a:pt x="407154" y="95708"/>
                              <a:pt x="407154" y="100494"/>
                              <a:pt x="402369" y="100494"/>
                            </a:cubicBezTo>
                            <a:cubicBezTo>
                              <a:pt x="402369" y="100494"/>
                              <a:pt x="277948" y="133992"/>
                              <a:pt x="206167" y="205773"/>
                            </a:cubicBezTo>
                            <a:cubicBezTo>
                              <a:pt x="249236" y="191417"/>
                              <a:pt x="268377" y="191417"/>
                              <a:pt x="277948" y="191417"/>
                            </a:cubicBezTo>
                            <a:lnTo>
                              <a:pt x="277948" y="191417"/>
                            </a:lnTo>
                            <a:cubicBezTo>
                              <a:pt x="277948" y="191417"/>
                              <a:pt x="282734" y="191417"/>
                              <a:pt x="282734" y="196202"/>
                            </a:cubicBezTo>
                            <a:cubicBezTo>
                              <a:pt x="282734" y="196202"/>
                              <a:pt x="282734" y="200987"/>
                              <a:pt x="277948" y="200987"/>
                            </a:cubicBezTo>
                            <a:cubicBezTo>
                              <a:pt x="273163" y="200987"/>
                              <a:pt x="14750" y="296696"/>
                              <a:pt x="24321" y="555108"/>
                            </a:cubicBezTo>
                            <a:cubicBezTo>
                              <a:pt x="24321" y="564679"/>
                              <a:pt x="24321" y="564679"/>
                              <a:pt x="24321" y="564679"/>
                            </a:cubicBezTo>
                            <a:cubicBezTo>
                              <a:pt x="29106" y="564679"/>
                              <a:pt x="38677" y="545537"/>
                              <a:pt x="48248" y="535967"/>
                            </a:cubicBezTo>
                            <a:cubicBezTo>
                              <a:pt x="62604" y="516825"/>
                              <a:pt x="76961" y="492898"/>
                              <a:pt x="96102" y="483327"/>
                            </a:cubicBezTo>
                            <a:cubicBezTo>
                              <a:pt x="96102" y="483327"/>
                              <a:pt x="100888" y="483327"/>
                              <a:pt x="100888" y="483327"/>
                            </a:cubicBezTo>
                            <a:cubicBezTo>
                              <a:pt x="100888" y="483327"/>
                              <a:pt x="100888" y="488112"/>
                              <a:pt x="100888" y="488112"/>
                            </a:cubicBezTo>
                            <a:cubicBezTo>
                              <a:pt x="53033" y="598177"/>
                              <a:pt x="48248" y="698671"/>
                              <a:pt x="81746" y="760881"/>
                            </a:cubicBezTo>
                            <a:cubicBezTo>
                              <a:pt x="91317" y="741739"/>
                              <a:pt x="129600" y="679529"/>
                              <a:pt x="172669" y="579035"/>
                            </a:cubicBezTo>
                            <a:cubicBezTo>
                              <a:pt x="220523" y="464185"/>
                              <a:pt x="469365" y="320623"/>
                              <a:pt x="689494" y="320623"/>
                            </a:cubicBezTo>
                            <a:cubicBezTo>
                              <a:pt x="718206" y="320623"/>
                              <a:pt x="742133" y="320623"/>
                              <a:pt x="770846" y="325408"/>
                            </a:cubicBezTo>
                            <a:cubicBezTo>
                              <a:pt x="770846" y="325408"/>
                              <a:pt x="775632" y="325408"/>
                              <a:pt x="775632" y="330194"/>
                            </a:cubicBezTo>
                            <a:cubicBezTo>
                              <a:pt x="775632" y="330194"/>
                              <a:pt x="775632" y="334979"/>
                              <a:pt x="775632" y="334979"/>
                            </a:cubicBezTo>
                            <a:cubicBezTo>
                              <a:pt x="655996" y="397190"/>
                              <a:pt x="632069" y="425902"/>
                              <a:pt x="632069" y="435473"/>
                            </a:cubicBezTo>
                            <a:cubicBezTo>
                              <a:pt x="632069" y="435473"/>
                              <a:pt x="636854" y="440258"/>
                              <a:pt x="655996" y="440258"/>
                            </a:cubicBezTo>
                            <a:cubicBezTo>
                              <a:pt x="689494" y="440258"/>
                              <a:pt x="751705" y="425902"/>
                              <a:pt x="837842" y="401975"/>
                            </a:cubicBezTo>
                            <a:cubicBezTo>
                              <a:pt x="837842" y="401975"/>
                              <a:pt x="842627" y="401975"/>
                              <a:pt x="842627" y="401975"/>
                            </a:cubicBezTo>
                            <a:cubicBezTo>
                              <a:pt x="842627" y="401975"/>
                              <a:pt x="842627" y="406760"/>
                              <a:pt x="842627" y="406760"/>
                            </a:cubicBezTo>
                            <a:cubicBezTo>
                              <a:pt x="799559" y="454614"/>
                              <a:pt x="804344" y="468971"/>
                              <a:pt x="804344" y="473756"/>
                            </a:cubicBezTo>
                            <a:cubicBezTo>
                              <a:pt x="804344" y="473756"/>
                              <a:pt x="809130" y="478542"/>
                              <a:pt x="813915" y="478542"/>
                            </a:cubicBezTo>
                            <a:cubicBezTo>
                              <a:pt x="837842" y="478542"/>
                              <a:pt x="895267" y="454614"/>
                              <a:pt x="967049" y="406760"/>
                            </a:cubicBezTo>
                            <a:cubicBezTo>
                              <a:pt x="967049" y="406760"/>
                              <a:pt x="971834" y="406760"/>
                              <a:pt x="971834" y="406760"/>
                            </a:cubicBezTo>
                            <a:cubicBezTo>
                              <a:pt x="971834" y="406760"/>
                              <a:pt x="971834" y="411546"/>
                              <a:pt x="971834" y="411546"/>
                            </a:cubicBezTo>
                            <a:cubicBezTo>
                              <a:pt x="962263" y="473756"/>
                              <a:pt x="962263" y="492898"/>
                              <a:pt x="962263" y="497683"/>
                            </a:cubicBezTo>
                            <a:cubicBezTo>
                              <a:pt x="967049" y="492898"/>
                              <a:pt x="986190" y="459400"/>
                              <a:pt x="995761" y="430687"/>
                            </a:cubicBezTo>
                            <a:cubicBezTo>
                              <a:pt x="995761" y="430687"/>
                              <a:pt x="1000546" y="425902"/>
                              <a:pt x="1000546" y="425902"/>
                            </a:cubicBezTo>
                            <a:cubicBezTo>
                              <a:pt x="1000546" y="425902"/>
                              <a:pt x="1005331" y="425902"/>
                              <a:pt x="1005331" y="430687"/>
                            </a:cubicBezTo>
                            <a:cubicBezTo>
                              <a:pt x="1034044" y="535967"/>
                              <a:pt x="1057971" y="535967"/>
                              <a:pt x="1057971" y="535967"/>
                            </a:cubicBezTo>
                            <a:cubicBezTo>
                              <a:pt x="1057971" y="535967"/>
                              <a:pt x="1057971" y="535967"/>
                              <a:pt x="1062757" y="535967"/>
                            </a:cubicBezTo>
                            <a:cubicBezTo>
                              <a:pt x="1067542" y="531181"/>
                              <a:pt x="1067542" y="512040"/>
                              <a:pt x="1062757" y="483327"/>
                            </a:cubicBezTo>
                            <a:cubicBezTo>
                              <a:pt x="1062757" y="483327"/>
                              <a:pt x="1062757" y="478542"/>
                              <a:pt x="1067542" y="478542"/>
                            </a:cubicBezTo>
                            <a:cubicBezTo>
                              <a:pt x="1067542" y="478542"/>
                              <a:pt x="1072328" y="478542"/>
                              <a:pt x="1072328" y="478542"/>
                            </a:cubicBezTo>
                            <a:cubicBezTo>
                              <a:pt x="1168036" y="650817"/>
                              <a:pt x="1191963" y="713027"/>
                              <a:pt x="1211104" y="827877"/>
                            </a:cubicBezTo>
                            <a:cubicBezTo>
                              <a:pt x="1211104" y="837448"/>
                              <a:pt x="1215890" y="842233"/>
                              <a:pt x="1215890" y="842233"/>
                            </a:cubicBezTo>
                            <a:cubicBezTo>
                              <a:pt x="1220675" y="842233"/>
                              <a:pt x="1235031" y="799164"/>
                              <a:pt x="1235031" y="727383"/>
                            </a:cubicBezTo>
                            <a:cubicBezTo>
                              <a:pt x="1235031" y="727383"/>
                              <a:pt x="1235031" y="722598"/>
                              <a:pt x="1239817" y="722598"/>
                            </a:cubicBezTo>
                            <a:cubicBezTo>
                              <a:pt x="1239817" y="722598"/>
                              <a:pt x="1244602" y="722598"/>
                              <a:pt x="1244602" y="727383"/>
                            </a:cubicBezTo>
                            <a:cubicBezTo>
                              <a:pt x="1302028" y="866160"/>
                              <a:pt x="1278101" y="1071933"/>
                              <a:pt x="1273315" y="1095860"/>
                            </a:cubicBezTo>
                            <a:cubicBezTo>
                              <a:pt x="1278101" y="1100646"/>
                              <a:pt x="1297242" y="1105431"/>
                              <a:pt x="1335526" y="1067148"/>
                            </a:cubicBezTo>
                            <a:cubicBezTo>
                              <a:pt x="1349882" y="1052792"/>
                              <a:pt x="1369023" y="1048006"/>
                              <a:pt x="1388165" y="1048006"/>
                            </a:cubicBezTo>
                            <a:cubicBezTo>
                              <a:pt x="1416878" y="1048006"/>
                              <a:pt x="1445590" y="1062362"/>
                              <a:pt x="1469517" y="1086289"/>
                            </a:cubicBezTo>
                            <a:cubicBezTo>
                              <a:pt x="1483873" y="1105431"/>
                              <a:pt x="1498229" y="1134144"/>
                              <a:pt x="1498229" y="1162856"/>
                            </a:cubicBezTo>
                            <a:close/>
                          </a:path>
                        </a:pathLst>
                      </a:custGeom>
                      <a:solidFill>
                        <a:srgbClr val="462A1E"/>
                      </a:solidFill>
                      <a:ln w="47824" cap="flat">
                        <a:noFill/>
                        <a:prstDash val="solid"/>
                        <a:miter/>
                      </a:ln>
                    </p:spPr>
                    <p:txBody>
                      <a:bodyPr rtlCol="0" anchor="ctr"/>
                      <a:lstStyle/>
                      <a:p>
                        <a:endParaRPr lang="en-US"/>
                      </a:p>
                    </p:txBody>
                  </p:sp>
                </p:grpSp>
                <p:sp>
                  <p:nvSpPr>
                    <p:cNvPr id="223" name="Freeform: Shape 222">
                      <a:extLst>
                        <a:ext uri="{FF2B5EF4-FFF2-40B4-BE49-F238E27FC236}">
                          <a16:creationId xmlns:a16="http://schemas.microsoft.com/office/drawing/2014/main" xmlns="" id="{09ECF7A1-CE9F-4F21-A86E-1D438202ECD5}"/>
                        </a:ext>
                      </a:extLst>
                    </p:cNvPr>
                    <p:cNvSpPr/>
                    <p:nvPr/>
                  </p:nvSpPr>
                  <p:spPr>
                    <a:xfrm>
                      <a:off x="10320962" y="5899219"/>
                      <a:ext cx="1709901" cy="1195813"/>
                    </a:xfrm>
                    <a:custGeom>
                      <a:avLst/>
                      <a:gdLst>
                        <a:gd name="connsiteX0" fmla="*/ 1617721 w 1709901"/>
                        <a:gd name="connsiteY0" fmla="*/ 621564 h 1195813"/>
                        <a:gd name="connsiteX1" fmla="*/ 1703859 w 1709901"/>
                        <a:gd name="connsiteY1" fmla="*/ 645491 h 1195813"/>
                        <a:gd name="connsiteX2" fmla="*/ 1206176 w 1709901"/>
                        <a:gd name="connsiteY2" fmla="*/ 157379 h 1195813"/>
                        <a:gd name="connsiteX3" fmla="*/ 1263600 w 1709901"/>
                        <a:gd name="connsiteY3" fmla="*/ 104739 h 1195813"/>
                        <a:gd name="connsiteX4" fmla="*/ 1105682 w 1709901"/>
                        <a:gd name="connsiteY4" fmla="*/ 123881 h 1195813"/>
                        <a:gd name="connsiteX5" fmla="*/ 1163106 w 1709901"/>
                        <a:gd name="connsiteY5" fmla="*/ 37743 h 1195813"/>
                        <a:gd name="connsiteX6" fmla="*/ 1038686 w 1709901"/>
                        <a:gd name="connsiteY6" fmla="*/ 119095 h 1195813"/>
                        <a:gd name="connsiteX7" fmla="*/ 971690 w 1709901"/>
                        <a:gd name="connsiteY7" fmla="*/ 28172 h 1195813"/>
                        <a:gd name="connsiteX8" fmla="*/ 995617 w 1709901"/>
                        <a:gd name="connsiteY8" fmla="*/ 119095 h 1195813"/>
                        <a:gd name="connsiteX9" fmla="*/ 665423 w 1709901"/>
                        <a:gd name="connsiteY9" fmla="*/ 9031 h 1195813"/>
                        <a:gd name="connsiteX10" fmla="*/ 727634 w 1709901"/>
                        <a:gd name="connsiteY10" fmla="*/ 42529 h 1195813"/>
                        <a:gd name="connsiteX11" fmla="*/ 258663 w 1709901"/>
                        <a:gd name="connsiteY11" fmla="*/ 104739 h 1195813"/>
                        <a:gd name="connsiteX12" fmla="*/ 383084 w 1709901"/>
                        <a:gd name="connsiteY12" fmla="*/ 90383 h 1195813"/>
                        <a:gd name="connsiteX13" fmla="*/ 172525 w 1709901"/>
                        <a:gd name="connsiteY13" fmla="*/ 210018 h 1195813"/>
                        <a:gd name="connsiteX14" fmla="*/ 258663 w 1709901"/>
                        <a:gd name="connsiteY14" fmla="*/ 190876 h 1195813"/>
                        <a:gd name="connsiteX15" fmla="*/ 250 w 1709901"/>
                        <a:gd name="connsiteY15" fmla="*/ 544997 h 1195813"/>
                        <a:gd name="connsiteX16" fmla="*/ 76817 w 1709901"/>
                        <a:gd name="connsiteY16" fmla="*/ 478001 h 1195813"/>
                        <a:gd name="connsiteX17" fmla="*/ 62460 w 1709901"/>
                        <a:gd name="connsiteY17" fmla="*/ 760341 h 1195813"/>
                        <a:gd name="connsiteX18" fmla="*/ 153384 w 1709901"/>
                        <a:gd name="connsiteY18" fmla="*/ 568924 h 1195813"/>
                        <a:gd name="connsiteX19" fmla="*/ 741990 w 1709901"/>
                        <a:gd name="connsiteY19" fmla="*/ 320083 h 1195813"/>
                        <a:gd name="connsiteX20" fmla="*/ 813771 w 1709901"/>
                        <a:gd name="connsiteY20" fmla="*/ 401435 h 1195813"/>
                        <a:gd name="connsiteX21" fmla="*/ 942978 w 1709901"/>
                        <a:gd name="connsiteY21" fmla="*/ 406220 h 1195813"/>
                        <a:gd name="connsiteX22" fmla="*/ 976475 w 1709901"/>
                        <a:gd name="connsiteY22" fmla="*/ 430147 h 1195813"/>
                        <a:gd name="connsiteX23" fmla="*/ 1053042 w 1709901"/>
                        <a:gd name="connsiteY23" fmla="*/ 482787 h 1195813"/>
                        <a:gd name="connsiteX24" fmla="*/ 1191819 w 1709901"/>
                        <a:gd name="connsiteY24" fmla="*/ 832122 h 1195813"/>
                        <a:gd name="connsiteX25" fmla="*/ 1225317 w 1709901"/>
                        <a:gd name="connsiteY25" fmla="*/ 726843 h 1195813"/>
                        <a:gd name="connsiteX26" fmla="*/ 1254030 w 1709901"/>
                        <a:gd name="connsiteY26" fmla="*/ 1095320 h 1195813"/>
                        <a:gd name="connsiteX27" fmla="*/ 1325811 w 1709901"/>
                        <a:gd name="connsiteY27" fmla="*/ 1066608 h 1195813"/>
                        <a:gd name="connsiteX28" fmla="*/ 1483730 w 1709901"/>
                        <a:gd name="connsiteY28" fmla="*/ 1157531 h 1195813"/>
                        <a:gd name="connsiteX29" fmla="*/ 1507657 w 1709901"/>
                        <a:gd name="connsiteY29" fmla="*/ 1195814 h 1195813"/>
                        <a:gd name="connsiteX30" fmla="*/ 1555511 w 1709901"/>
                        <a:gd name="connsiteY30" fmla="*/ 1047466 h 1195813"/>
                        <a:gd name="connsiteX31" fmla="*/ 1598580 w 1709901"/>
                        <a:gd name="connsiteY31" fmla="*/ 1138389 h 1195813"/>
                        <a:gd name="connsiteX32" fmla="*/ 1646434 w 1709901"/>
                        <a:gd name="connsiteY32" fmla="*/ 875191 h 1195813"/>
                        <a:gd name="connsiteX33" fmla="*/ 1694288 w 1709901"/>
                        <a:gd name="connsiteY33" fmla="*/ 932616 h 1195813"/>
                        <a:gd name="connsiteX34" fmla="*/ 1617721 w 1709901"/>
                        <a:gd name="connsiteY34" fmla="*/ 621564 h 1195813"/>
                        <a:gd name="connsiteX35" fmla="*/ 1565082 w 1709901"/>
                        <a:gd name="connsiteY35" fmla="*/ 506714 h 1195813"/>
                        <a:gd name="connsiteX36" fmla="*/ 1507657 w 1709901"/>
                        <a:gd name="connsiteY36" fmla="*/ 482787 h 1195813"/>
                        <a:gd name="connsiteX37" fmla="*/ 1565082 w 1709901"/>
                        <a:gd name="connsiteY37" fmla="*/ 631135 h 1195813"/>
                        <a:gd name="connsiteX38" fmla="*/ 1498086 w 1709901"/>
                        <a:gd name="connsiteY38" fmla="*/ 506714 h 1195813"/>
                        <a:gd name="connsiteX39" fmla="*/ 1421519 w 1709901"/>
                        <a:gd name="connsiteY39" fmla="*/ 439718 h 1195813"/>
                        <a:gd name="connsiteX40" fmla="*/ 1411949 w 1709901"/>
                        <a:gd name="connsiteY40" fmla="*/ 449289 h 1195813"/>
                        <a:gd name="connsiteX41" fmla="*/ 1488515 w 1709901"/>
                        <a:gd name="connsiteY41" fmla="*/ 607208 h 1195813"/>
                        <a:gd name="connsiteX42" fmla="*/ 1526798 w 1709901"/>
                        <a:gd name="connsiteY42" fmla="*/ 784268 h 1195813"/>
                        <a:gd name="connsiteX43" fmla="*/ 1512442 w 1709901"/>
                        <a:gd name="connsiteY43" fmla="*/ 741199 h 1195813"/>
                        <a:gd name="connsiteX44" fmla="*/ 1483730 w 1709901"/>
                        <a:gd name="connsiteY44" fmla="*/ 678989 h 1195813"/>
                        <a:gd name="connsiteX45" fmla="*/ 1407163 w 1709901"/>
                        <a:gd name="connsiteY45" fmla="*/ 564139 h 1195813"/>
                        <a:gd name="connsiteX46" fmla="*/ 1397592 w 1709901"/>
                        <a:gd name="connsiteY46" fmla="*/ 568924 h 1195813"/>
                        <a:gd name="connsiteX47" fmla="*/ 1426304 w 1709901"/>
                        <a:gd name="connsiteY47" fmla="*/ 707701 h 1195813"/>
                        <a:gd name="connsiteX48" fmla="*/ 1421519 w 1709901"/>
                        <a:gd name="connsiteY48" fmla="*/ 702916 h 1195813"/>
                        <a:gd name="connsiteX49" fmla="*/ 1402377 w 1709901"/>
                        <a:gd name="connsiteY49" fmla="*/ 655062 h 1195813"/>
                        <a:gd name="connsiteX50" fmla="*/ 1354523 w 1709901"/>
                        <a:gd name="connsiteY50" fmla="*/ 573710 h 1195813"/>
                        <a:gd name="connsiteX51" fmla="*/ 1325811 w 1709901"/>
                        <a:gd name="connsiteY51" fmla="*/ 573710 h 1195813"/>
                        <a:gd name="connsiteX52" fmla="*/ 1325811 w 1709901"/>
                        <a:gd name="connsiteY52" fmla="*/ 611993 h 1195813"/>
                        <a:gd name="connsiteX53" fmla="*/ 1330596 w 1709901"/>
                        <a:gd name="connsiteY53" fmla="*/ 678989 h 1195813"/>
                        <a:gd name="connsiteX54" fmla="*/ 1282742 w 1709901"/>
                        <a:gd name="connsiteY54" fmla="*/ 559354 h 1195813"/>
                        <a:gd name="connsiteX55" fmla="*/ 1215746 w 1709901"/>
                        <a:gd name="connsiteY55" fmla="*/ 478001 h 1195813"/>
                        <a:gd name="connsiteX56" fmla="*/ 1210961 w 1709901"/>
                        <a:gd name="connsiteY56" fmla="*/ 482787 h 1195813"/>
                        <a:gd name="connsiteX57" fmla="*/ 1220532 w 1709901"/>
                        <a:gd name="connsiteY57" fmla="*/ 506714 h 1195813"/>
                        <a:gd name="connsiteX58" fmla="*/ 1225317 w 1709901"/>
                        <a:gd name="connsiteY58" fmla="*/ 530641 h 1195813"/>
                        <a:gd name="connsiteX59" fmla="*/ 1225317 w 1709901"/>
                        <a:gd name="connsiteY59" fmla="*/ 674203 h 1195813"/>
                        <a:gd name="connsiteX60" fmla="*/ 1215746 w 1709901"/>
                        <a:gd name="connsiteY60" fmla="*/ 678989 h 1195813"/>
                        <a:gd name="connsiteX61" fmla="*/ 1177463 w 1709901"/>
                        <a:gd name="connsiteY61" fmla="*/ 564139 h 1195813"/>
                        <a:gd name="connsiteX62" fmla="*/ 1129609 w 1709901"/>
                        <a:gd name="connsiteY62" fmla="*/ 444504 h 1195813"/>
                        <a:gd name="connsiteX63" fmla="*/ 1091325 w 1709901"/>
                        <a:gd name="connsiteY63" fmla="*/ 382293 h 1195813"/>
                        <a:gd name="connsiteX64" fmla="*/ 1076969 w 1709901"/>
                        <a:gd name="connsiteY64" fmla="*/ 363151 h 1195813"/>
                        <a:gd name="connsiteX65" fmla="*/ 1048257 w 1709901"/>
                        <a:gd name="connsiteY65" fmla="*/ 425362 h 1195813"/>
                        <a:gd name="connsiteX66" fmla="*/ 1038686 w 1709901"/>
                        <a:gd name="connsiteY66" fmla="*/ 430147 h 1195813"/>
                        <a:gd name="connsiteX67" fmla="*/ 1009973 w 1709901"/>
                        <a:gd name="connsiteY67" fmla="*/ 358366 h 1195813"/>
                        <a:gd name="connsiteX68" fmla="*/ 895123 w 1709901"/>
                        <a:gd name="connsiteY68" fmla="*/ 396649 h 1195813"/>
                        <a:gd name="connsiteX69" fmla="*/ 890338 w 1709901"/>
                        <a:gd name="connsiteY69" fmla="*/ 391864 h 1195813"/>
                        <a:gd name="connsiteX70" fmla="*/ 933407 w 1709901"/>
                        <a:gd name="connsiteY70" fmla="*/ 320083 h 1195813"/>
                        <a:gd name="connsiteX71" fmla="*/ 789844 w 1709901"/>
                        <a:gd name="connsiteY71" fmla="*/ 334439 h 1195813"/>
                        <a:gd name="connsiteX72" fmla="*/ 789844 w 1709901"/>
                        <a:gd name="connsiteY72" fmla="*/ 324868 h 1195813"/>
                        <a:gd name="connsiteX73" fmla="*/ 957334 w 1709901"/>
                        <a:gd name="connsiteY73" fmla="*/ 233945 h 1195813"/>
                        <a:gd name="connsiteX74" fmla="*/ 162954 w 1709901"/>
                        <a:gd name="connsiteY74" fmla="*/ 454074 h 1195813"/>
                        <a:gd name="connsiteX75" fmla="*/ 153384 w 1709901"/>
                        <a:gd name="connsiteY75" fmla="*/ 449289 h 1195813"/>
                        <a:gd name="connsiteX76" fmla="*/ 335230 w 1709901"/>
                        <a:gd name="connsiteY76" fmla="*/ 253087 h 1195813"/>
                        <a:gd name="connsiteX77" fmla="*/ 76817 w 1709901"/>
                        <a:gd name="connsiteY77" fmla="*/ 439718 h 1195813"/>
                        <a:gd name="connsiteX78" fmla="*/ 67246 w 1709901"/>
                        <a:gd name="connsiteY78" fmla="*/ 434933 h 1195813"/>
                        <a:gd name="connsiteX79" fmla="*/ 177311 w 1709901"/>
                        <a:gd name="connsiteY79" fmla="*/ 291370 h 1195813"/>
                        <a:gd name="connsiteX80" fmla="*/ 244306 w 1709901"/>
                        <a:gd name="connsiteY80" fmla="*/ 243516 h 1195813"/>
                        <a:gd name="connsiteX81" fmla="*/ 296946 w 1709901"/>
                        <a:gd name="connsiteY81" fmla="*/ 214804 h 1195813"/>
                        <a:gd name="connsiteX82" fmla="*/ 301731 w 1709901"/>
                        <a:gd name="connsiteY82" fmla="*/ 214804 h 1195813"/>
                        <a:gd name="connsiteX83" fmla="*/ 306517 w 1709901"/>
                        <a:gd name="connsiteY83" fmla="*/ 214804 h 1195813"/>
                        <a:gd name="connsiteX84" fmla="*/ 378298 w 1709901"/>
                        <a:gd name="connsiteY84" fmla="*/ 181306 h 1195813"/>
                        <a:gd name="connsiteX85" fmla="*/ 306517 w 1709901"/>
                        <a:gd name="connsiteY85" fmla="*/ 190876 h 1195813"/>
                        <a:gd name="connsiteX86" fmla="*/ 301731 w 1709901"/>
                        <a:gd name="connsiteY86" fmla="*/ 181306 h 1195813"/>
                        <a:gd name="connsiteX87" fmla="*/ 464436 w 1709901"/>
                        <a:gd name="connsiteY87" fmla="*/ 114310 h 1195813"/>
                        <a:gd name="connsiteX88" fmla="*/ 536217 w 1709901"/>
                        <a:gd name="connsiteY88" fmla="*/ 109524 h 1195813"/>
                        <a:gd name="connsiteX89" fmla="*/ 517075 w 1709901"/>
                        <a:gd name="connsiteY89" fmla="*/ 104739 h 1195813"/>
                        <a:gd name="connsiteX90" fmla="*/ 459650 w 1709901"/>
                        <a:gd name="connsiteY90" fmla="*/ 90383 h 1195813"/>
                        <a:gd name="connsiteX91" fmla="*/ 464436 w 1709901"/>
                        <a:gd name="connsiteY91" fmla="*/ 76026 h 1195813"/>
                        <a:gd name="connsiteX92" fmla="*/ 818556 w 1709901"/>
                        <a:gd name="connsiteY92" fmla="*/ 90383 h 1195813"/>
                        <a:gd name="connsiteX93" fmla="*/ 785059 w 1709901"/>
                        <a:gd name="connsiteY93" fmla="*/ 47314 h 1195813"/>
                        <a:gd name="connsiteX94" fmla="*/ 794629 w 1709901"/>
                        <a:gd name="connsiteY94" fmla="*/ 37743 h 1195813"/>
                        <a:gd name="connsiteX95" fmla="*/ 856840 w 1709901"/>
                        <a:gd name="connsiteY95" fmla="*/ 47314 h 1195813"/>
                        <a:gd name="connsiteX96" fmla="*/ 957334 w 1709901"/>
                        <a:gd name="connsiteY96" fmla="*/ 99954 h 1195813"/>
                        <a:gd name="connsiteX97" fmla="*/ 981261 w 1709901"/>
                        <a:gd name="connsiteY97" fmla="*/ 119095 h 1195813"/>
                        <a:gd name="connsiteX98" fmla="*/ 914265 w 1709901"/>
                        <a:gd name="connsiteY98" fmla="*/ 114310 h 1195813"/>
                        <a:gd name="connsiteX99" fmla="*/ 808986 w 1709901"/>
                        <a:gd name="connsiteY99" fmla="*/ 143022 h 1195813"/>
                        <a:gd name="connsiteX100" fmla="*/ 808986 w 1709901"/>
                        <a:gd name="connsiteY100" fmla="*/ 147808 h 1195813"/>
                        <a:gd name="connsiteX101" fmla="*/ 909480 w 1709901"/>
                        <a:gd name="connsiteY101" fmla="*/ 152593 h 1195813"/>
                        <a:gd name="connsiteX102" fmla="*/ 1029115 w 1709901"/>
                        <a:gd name="connsiteY102" fmla="*/ 166949 h 1195813"/>
                        <a:gd name="connsiteX103" fmla="*/ 1005188 w 1709901"/>
                        <a:gd name="connsiteY103" fmla="*/ 181306 h 1195813"/>
                        <a:gd name="connsiteX104" fmla="*/ 1005188 w 1709901"/>
                        <a:gd name="connsiteY104" fmla="*/ 186091 h 1195813"/>
                        <a:gd name="connsiteX105" fmla="*/ 1029115 w 1709901"/>
                        <a:gd name="connsiteY105" fmla="*/ 186091 h 1195813"/>
                        <a:gd name="connsiteX106" fmla="*/ 1057827 w 1709901"/>
                        <a:gd name="connsiteY106" fmla="*/ 186091 h 1195813"/>
                        <a:gd name="connsiteX107" fmla="*/ 1009973 w 1709901"/>
                        <a:gd name="connsiteY107" fmla="*/ 243516 h 1195813"/>
                        <a:gd name="connsiteX108" fmla="*/ 1009973 w 1709901"/>
                        <a:gd name="connsiteY108" fmla="*/ 248301 h 1195813"/>
                        <a:gd name="connsiteX109" fmla="*/ 1057827 w 1709901"/>
                        <a:gd name="connsiteY109" fmla="*/ 233945 h 1195813"/>
                        <a:gd name="connsiteX110" fmla="*/ 1110467 w 1709901"/>
                        <a:gd name="connsiteY110" fmla="*/ 200447 h 1195813"/>
                        <a:gd name="connsiteX111" fmla="*/ 1129609 w 1709901"/>
                        <a:gd name="connsiteY111" fmla="*/ 219589 h 1195813"/>
                        <a:gd name="connsiteX112" fmla="*/ 1163106 w 1709901"/>
                        <a:gd name="connsiteY112" fmla="*/ 286585 h 1195813"/>
                        <a:gd name="connsiteX113" fmla="*/ 1172678 w 1709901"/>
                        <a:gd name="connsiteY113" fmla="*/ 286585 h 1195813"/>
                        <a:gd name="connsiteX114" fmla="*/ 1153536 w 1709901"/>
                        <a:gd name="connsiteY114" fmla="*/ 195662 h 1195813"/>
                        <a:gd name="connsiteX115" fmla="*/ 1206176 w 1709901"/>
                        <a:gd name="connsiteY115" fmla="*/ 238731 h 1195813"/>
                        <a:gd name="connsiteX116" fmla="*/ 1210961 w 1709901"/>
                        <a:gd name="connsiteY116" fmla="*/ 233945 h 1195813"/>
                        <a:gd name="connsiteX117" fmla="*/ 1201390 w 1709901"/>
                        <a:gd name="connsiteY117" fmla="*/ 195662 h 1195813"/>
                        <a:gd name="connsiteX118" fmla="*/ 1435876 w 1709901"/>
                        <a:gd name="connsiteY118" fmla="*/ 315297 h 1195813"/>
                        <a:gd name="connsiteX119" fmla="*/ 1455017 w 1709901"/>
                        <a:gd name="connsiteY119" fmla="*/ 334439 h 1195813"/>
                        <a:gd name="connsiteX120" fmla="*/ 1517228 w 1709901"/>
                        <a:gd name="connsiteY120" fmla="*/ 396649 h 1195813"/>
                        <a:gd name="connsiteX121" fmla="*/ 1612936 w 1709901"/>
                        <a:gd name="connsiteY121" fmla="*/ 535426 h 1195813"/>
                        <a:gd name="connsiteX122" fmla="*/ 1565082 w 1709901"/>
                        <a:gd name="connsiteY122" fmla="*/ 506714 h 1195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709901" h="1195813">
                          <a:moveTo>
                            <a:pt x="1617721" y="621564"/>
                          </a:moveTo>
                          <a:cubicBezTo>
                            <a:pt x="1694288" y="635920"/>
                            <a:pt x="1703859" y="640706"/>
                            <a:pt x="1703859" y="645491"/>
                          </a:cubicBezTo>
                          <a:cubicBezTo>
                            <a:pt x="1703859" y="640706"/>
                            <a:pt x="1555511" y="195662"/>
                            <a:pt x="1206176" y="157379"/>
                          </a:cubicBezTo>
                          <a:cubicBezTo>
                            <a:pt x="1239673" y="128666"/>
                            <a:pt x="1263600" y="104739"/>
                            <a:pt x="1263600" y="104739"/>
                          </a:cubicBezTo>
                          <a:cubicBezTo>
                            <a:pt x="1263600" y="104739"/>
                            <a:pt x="1225317" y="66456"/>
                            <a:pt x="1105682" y="123881"/>
                          </a:cubicBezTo>
                          <a:cubicBezTo>
                            <a:pt x="1163106" y="37743"/>
                            <a:pt x="1182248" y="32958"/>
                            <a:pt x="1163106" y="37743"/>
                          </a:cubicBezTo>
                          <a:cubicBezTo>
                            <a:pt x="1143965" y="37743"/>
                            <a:pt x="1067398" y="66456"/>
                            <a:pt x="1038686" y="119095"/>
                          </a:cubicBezTo>
                          <a:cubicBezTo>
                            <a:pt x="1009973" y="166949"/>
                            <a:pt x="1029115" y="37743"/>
                            <a:pt x="971690" y="28172"/>
                          </a:cubicBezTo>
                          <a:cubicBezTo>
                            <a:pt x="966905" y="47314"/>
                            <a:pt x="995617" y="119095"/>
                            <a:pt x="995617" y="119095"/>
                          </a:cubicBezTo>
                          <a:cubicBezTo>
                            <a:pt x="995617" y="119095"/>
                            <a:pt x="847269" y="-38824"/>
                            <a:pt x="665423" y="9031"/>
                          </a:cubicBezTo>
                          <a:cubicBezTo>
                            <a:pt x="727634" y="28172"/>
                            <a:pt x="727634" y="42529"/>
                            <a:pt x="727634" y="42529"/>
                          </a:cubicBezTo>
                          <a:cubicBezTo>
                            <a:pt x="727634" y="42529"/>
                            <a:pt x="421367" y="-19682"/>
                            <a:pt x="258663" y="104739"/>
                          </a:cubicBezTo>
                          <a:cubicBezTo>
                            <a:pt x="359157" y="85597"/>
                            <a:pt x="383084" y="90383"/>
                            <a:pt x="383084" y="90383"/>
                          </a:cubicBezTo>
                          <a:cubicBezTo>
                            <a:pt x="383084" y="90383"/>
                            <a:pt x="239521" y="123881"/>
                            <a:pt x="172525" y="210018"/>
                          </a:cubicBezTo>
                          <a:cubicBezTo>
                            <a:pt x="234736" y="190876"/>
                            <a:pt x="258663" y="190876"/>
                            <a:pt x="258663" y="190876"/>
                          </a:cubicBezTo>
                          <a:cubicBezTo>
                            <a:pt x="258663" y="190876"/>
                            <a:pt x="-9321" y="281799"/>
                            <a:pt x="250" y="544997"/>
                          </a:cubicBezTo>
                          <a:cubicBezTo>
                            <a:pt x="250" y="597637"/>
                            <a:pt x="43319" y="501928"/>
                            <a:pt x="76817" y="478001"/>
                          </a:cubicBezTo>
                          <a:cubicBezTo>
                            <a:pt x="28962" y="592851"/>
                            <a:pt x="24178" y="698131"/>
                            <a:pt x="62460" y="760341"/>
                          </a:cubicBezTo>
                          <a:cubicBezTo>
                            <a:pt x="62460" y="760341"/>
                            <a:pt x="100744" y="698131"/>
                            <a:pt x="153384" y="568924"/>
                          </a:cubicBezTo>
                          <a:cubicBezTo>
                            <a:pt x="206023" y="439718"/>
                            <a:pt x="512290" y="277014"/>
                            <a:pt x="741990" y="320083"/>
                          </a:cubicBezTo>
                          <a:cubicBezTo>
                            <a:pt x="555358" y="415791"/>
                            <a:pt x="521861" y="482787"/>
                            <a:pt x="813771" y="401435"/>
                          </a:cubicBezTo>
                          <a:cubicBezTo>
                            <a:pt x="722848" y="506714"/>
                            <a:pt x="789844" y="501928"/>
                            <a:pt x="942978" y="406220"/>
                          </a:cubicBezTo>
                          <a:cubicBezTo>
                            <a:pt x="919050" y="549783"/>
                            <a:pt x="942978" y="501928"/>
                            <a:pt x="976475" y="430147"/>
                          </a:cubicBezTo>
                          <a:cubicBezTo>
                            <a:pt x="1038686" y="578495"/>
                            <a:pt x="1072184" y="559354"/>
                            <a:pt x="1053042" y="482787"/>
                          </a:cubicBezTo>
                          <a:cubicBezTo>
                            <a:pt x="1143965" y="650276"/>
                            <a:pt x="1172678" y="717272"/>
                            <a:pt x="1191819" y="832122"/>
                          </a:cubicBezTo>
                          <a:cubicBezTo>
                            <a:pt x="1201390" y="879976"/>
                            <a:pt x="1230103" y="822551"/>
                            <a:pt x="1225317" y="726843"/>
                          </a:cubicBezTo>
                          <a:cubicBezTo>
                            <a:pt x="1287528" y="875191"/>
                            <a:pt x="1254030" y="1095320"/>
                            <a:pt x="1254030" y="1095320"/>
                          </a:cubicBezTo>
                          <a:cubicBezTo>
                            <a:pt x="1254030" y="1095320"/>
                            <a:pt x="1273171" y="1119247"/>
                            <a:pt x="1325811" y="1066608"/>
                          </a:cubicBezTo>
                          <a:cubicBezTo>
                            <a:pt x="1373665" y="1013968"/>
                            <a:pt x="1483730" y="1071393"/>
                            <a:pt x="1483730" y="1157531"/>
                          </a:cubicBezTo>
                          <a:cubicBezTo>
                            <a:pt x="1483730" y="1152745"/>
                            <a:pt x="1507657" y="1195814"/>
                            <a:pt x="1507657" y="1195814"/>
                          </a:cubicBezTo>
                          <a:cubicBezTo>
                            <a:pt x="1507657" y="1195814"/>
                            <a:pt x="1565082" y="1157531"/>
                            <a:pt x="1555511" y="1047466"/>
                          </a:cubicBezTo>
                          <a:cubicBezTo>
                            <a:pt x="1593794" y="1109676"/>
                            <a:pt x="1598580" y="1138389"/>
                            <a:pt x="1598580" y="1138389"/>
                          </a:cubicBezTo>
                          <a:cubicBezTo>
                            <a:pt x="1598580" y="1138389"/>
                            <a:pt x="1718215" y="980470"/>
                            <a:pt x="1646434" y="875191"/>
                          </a:cubicBezTo>
                          <a:cubicBezTo>
                            <a:pt x="1689502" y="894333"/>
                            <a:pt x="1694288" y="932616"/>
                            <a:pt x="1694288" y="932616"/>
                          </a:cubicBezTo>
                          <a:cubicBezTo>
                            <a:pt x="1694288" y="932616"/>
                            <a:pt x="1761284" y="750770"/>
                            <a:pt x="1617721" y="621564"/>
                          </a:cubicBezTo>
                          <a:close/>
                          <a:moveTo>
                            <a:pt x="1565082" y="506714"/>
                          </a:moveTo>
                          <a:cubicBezTo>
                            <a:pt x="1545940" y="487572"/>
                            <a:pt x="1507657" y="478001"/>
                            <a:pt x="1507657" y="482787"/>
                          </a:cubicBezTo>
                          <a:cubicBezTo>
                            <a:pt x="1507657" y="482787"/>
                            <a:pt x="1560296" y="592851"/>
                            <a:pt x="1565082" y="631135"/>
                          </a:cubicBezTo>
                          <a:cubicBezTo>
                            <a:pt x="1545940" y="588066"/>
                            <a:pt x="1526798" y="544997"/>
                            <a:pt x="1498086" y="506714"/>
                          </a:cubicBezTo>
                          <a:cubicBezTo>
                            <a:pt x="1478944" y="482787"/>
                            <a:pt x="1450231" y="439718"/>
                            <a:pt x="1421519" y="439718"/>
                          </a:cubicBezTo>
                          <a:cubicBezTo>
                            <a:pt x="1416734" y="439718"/>
                            <a:pt x="1411949" y="444504"/>
                            <a:pt x="1411949" y="449289"/>
                          </a:cubicBezTo>
                          <a:cubicBezTo>
                            <a:pt x="1435876" y="501928"/>
                            <a:pt x="1469374" y="549783"/>
                            <a:pt x="1488515" y="607208"/>
                          </a:cubicBezTo>
                          <a:cubicBezTo>
                            <a:pt x="1507657" y="664633"/>
                            <a:pt x="1526798" y="722058"/>
                            <a:pt x="1526798" y="784268"/>
                          </a:cubicBezTo>
                          <a:cubicBezTo>
                            <a:pt x="1517228" y="769912"/>
                            <a:pt x="1517228" y="755556"/>
                            <a:pt x="1512442" y="741199"/>
                          </a:cubicBezTo>
                          <a:cubicBezTo>
                            <a:pt x="1502871" y="717272"/>
                            <a:pt x="1493301" y="698131"/>
                            <a:pt x="1483730" y="678989"/>
                          </a:cubicBezTo>
                          <a:cubicBezTo>
                            <a:pt x="1464588" y="635920"/>
                            <a:pt x="1440661" y="597637"/>
                            <a:pt x="1407163" y="564139"/>
                          </a:cubicBezTo>
                          <a:cubicBezTo>
                            <a:pt x="1402377" y="559354"/>
                            <a:pt x="1397592" y="564139"/>
                            <a:pt x="1397592" y="568924"/>
                          </a:cubicBezTo>
                          <a:cubicBezTo>
                            <a:pt x="1402377" y="616779"/>
                            <a:pt x="1431090" y="659847"/>
                            <a:pt x="1426304" y="707701"/>
                          </a:cubicBezTo>
                          <a:cubicBezTo>
                            <a:pt x="1426304" y="707701"/>
                            <a:pt x="1421519" y="707701"/>
                            <a:pt x="1421519" y="702916"/>
                          </a:cubicBezTo>
                          <a:cubicBezTo>
                            <a:pt x="1416734" y="688560"/>
                            <a:pt x="1407163" y="669418"/>
                            <a:pt x="1402377" y="655062"/>
                          </a:cubicBezTo>
                          <a:cubicBezTo>
                            <a:pt x="1388022" y="626349"/>
                            <a:pt x="1373665" y="597637"/>
                            <a:pt x="1354523" y="573710"/>
                          </a:cubicBezTo>
                          <a:cubicBezTo>
                            <a:pt x="1349738" y="564139"/>
                            <a:pt x="1335382" y="559354"/>
                            <a:pt x="1325811" y="573710"/>
                          </a:cubicBezTo>
                          <a:cubicBezTo>
                            <a:pt x="1321025" y="583281"/>
                            <a:pt x="1321025" y="597637"/>
                            <a:pt x="1325811" y="611993"/>
                          </a:cubicBezTo>
                          <a:cubicBezTo>
                            <a:pt x="1330596" y="635920"/>
                            <a:pt x="1335382" y="655062"/>
                            <a:pt x="1330596" y="678989"/>
                          </a:cubicBezTo>
                          <a:cubicBezTo>
                            <a:pt x="1311455" y="640706"/>
                            <a:pt x="1301884" y="597637"/>
                            <a:pt x="1282742" y="559354"/>
                          </a:cubicBezTo>
                          <a:cubicBezTo>
                            <a:pt x="1273171" y="540212"/>
                            <a:pt x="1249244" y="468431"/>
                            <a:pt x="1215746" y="478001"/>
                          </a:cubicBezTo>
                          <a:cubicBezTo>
                            <a:pt x="1215746" y="478001"/>
                            <a:pt x="1210961" y="482787"/>
                            <a:pt x="1210961" y="482787"/>
                          </a:cubicBezTo>
                          <a:cubicBezTo>
                            <a:pt x="1210961" y="492358"/>
                            <a:pt x="1215746" y="497143"/>
                            <a:pt x="1220532" y="506714"/>
                          </a:cubicBezTo>
                          <a:cubicBezTo>
                            <a:pt x="1220532" y="516285"/>
                            <a:pt x="1225317" y="521070"/>
                            <a:pt x="1225317" y="530641"/>
                          </a:cubicBezTo>
                          <a:cubicBezTo>
                            <a:pt x="1230103" y="578495"/>
                            <a:pt x="1244459" y="631135"/>
                            <a:pt x="1225317" y="674203"/>
                          </a:cubicBezTo>
                          <a:cubicBezTo>
                            <a:pt x="1225317" y="678989"/>
                            <a:pt x="1215746" y="683774"/>
                            <a:pt x="1215746" y="678989"/>
                          </a:cubicBezTo>
                          <a:cubicBezTo>
                            <a:pt x="1196605" y="645491"/>
                            <a:pt x="1187033" y="602422"/>
                            <a:pt x="1177463" y="564139"/>
                          </a:cubicBezTo>
                          <a:cubicBezTo>
                            <a:pt x="1163106" y="521070"/>
                            <a:pt x="1148751" y="482787"/>
                            <a:pt x="1129609" y="444504"/>
                          </a:cubicBezTo>
                          <a:cubicBezTo>
                            <a:pt x="1115252" y="420576"/>
                            <a:pt x="1100897" y="401435"/>
                            <a:pt x="1091325" y="382293"/>
                          </a:cubicBezTo>
                          <a:cubicBezTo>
                            <a:pt x="1091325" y="377508"/>
                            <a:pt x="1081754" y="372722"/>
                            <a:pt x="1076969" y="363151"/>
                          </a:cubicBezTo>
                          <a:cubicBezTo>
                            <a:pt x="1067398" y="387079"/>
                            <a:pt x="1057827" y="406220"/>
                            <a:pt x="1048257" y="425362"/>
                          </a:cubicBezTo>
                          <a:cubicBezTo>
                            <a:pt x="1048257" y="430147"/>
                            <a:pt x="1043471" y="430147"/>
                            <a:pt x="1038686" y="430147"/>
                          </a:cubicBezTo>
                          <a:cubicBezTo>
                            <a:pt x="1019544" y="411006"/>
                            <a:pt x="1009973" y="387079"/>
                            <a:pt x="1009973" y="358366"/>
                          </a:cubicBezTo>
                          <a:cubicBezTo>
                            <a:pt x="971690" y="382293"/>
                            <a:pt x="933407" y="396649"/>
                            <a:pt x="895123" y="396649"/>
                          </a:cubicBezTo>
                          <a:cubicBezTo>
                            <a:pt x="890338" y="396649"/>
                            <a:pt x="890338" y="391864"/>
                            <a:pt x="890338" y="391864"/>
                          </a:cubicBezTo>
                          <a:cubicBezTo>
                            <a:pt x="895123" y="367937"/>
                            <a:pt x="914265" y="344010"/>
                            <a:pt x="933407" y="320083"/>
                          </a:cubicBezTo>
                          <a:cubicBezTo>
                            <a:pt x="885553" y="324868"/>
                            <a:pt x="837699" y="334439"/>
                            <a:pt x="789844" y="334439"/>
                          </a:cubicBezTo>
                          <a:cubicBezTo>
                            <a:pt x="785059" y="334439"/>
                            <a:pt x="785059" y="324868"/>
                            <a:pt x="789844" y="324868"/>
                          </a:cubicBezTo>
                          <a:cubicBezTo>
                            <a:pt x="832913" y="277014"/>
                            <a:pt x="895123" y="248301"/>
                            <a:pt x="957334" y="233945"/>
                          </a:cubicBezTo>
                          <a:cubicBezTo>
                            <a:pt x="679780" y="181306"/>
                            <a:pt x="354371" y="233945"/>
                            <a:pt x="162954" y="454074"/>
                          </a:cubicBezTo>
                          <a:cubicBezTo>
                            <a:pt x="158169" y="458860"/>
                            <a:pt x="148598" y="454074"/>
                            <a:pt x="153384" y="449289"/>
                          </a:cubicBezTo>
                          <a:cubicBezTo>
                            <a:pt x="191667" y="367937"/>
                            <a:pt x="258663" y="296156"/>
                            <a:pt x="335230" y="253087"/>
                          </a:cubicBezTo>
                          <a:cubicBezTo>
                            <a:pt x="234736" y="286585"/>
                            <a:pt x="139027" y="358366"/>
                            <a:pt x="76817" y="439718"/>
                          </a:cubicBezTo>
                          <a:cubicBezTo>
                            <a:pt x="72032" y="444504"/>
                            <a:pt x="62460" y="439718"/>
                            <a:pt x="67246" y="434933"/>
                          </a:cubicBezTo>
                          <a:cubicBezTo>
                            <a:pt x="95959" y="382293"/>
                            <a:pt x="129457" y="334439"/>
                            <a:pt x="177311" y="291370"/>
                          </a:cubicBezTo>
                          <a:cubicBezTo>
                            <a:pt x="196452" y="272229"/>
                            <a:pt x="220379" y="257872"/>
                            <a:pt x="244306" y="243516"/>
                          </a:cubicBezTo>
                          <a:cubicBezTo>
                            <a:pt x="258663" y="233945"/>
                            <a:pt x="277804" y="224374"/>
                            <a:pt x="296946" y="214804"/>
                          </a:cubicBezTo>
                          <a:cubicBezTo>
                            <a:pt x="296946" y="214804"/>
                            <a:pt x="296946" y="214804"/>
                            <a:pt x="301731" y="214804"/>
                          </a:cubicBezTo>
                          <a:cubicBezTo>
                            <a:pt x="301731" y="214804"/>
                            <a:pt x="301731" y="214804"/>
                            <a:pt x="306517" y="214804"/>
                          </a:cubicBezTo>
                          <a:cubicBezTo>
                            <a:pt x="330444" y="200447"/>
                            <a:pt x="354371" y="190876"/>
                            <a:pt x="378298" y="181306"/>
                          </a:cubicBezTo>
                          <a:cubicBezTo>
                            <a:pt x="354371" y="181306"/>
                            <a:pt x="330444" y="186091"/>
                            <a:pt x="306517" y="190876"/>
                          </a:cubicBezTo>
                          <a:cubicBezTo>
                            <a:pt x="301731" y="190876"/>
                            <a:pt x="296946" y="186091"/>
                            <a:pt x="301731" y="181306"/>
                          </a:cubicBezTo>
                          <a:cubicBezTo>
                            <a:pt x="344800" y="138237"/>
                            <a:pt x="407011" y="123881"/>
                            <a:pt x="464436" y="114310"/>
                          </a:cubicBezTo>
                          <a:cubicBezTo>
                            <a:pt x="488363" y="109524"/>
                            <a:pt x="512290" y="109524"/>
                            <a:pt x="536217" y="109524"/>
                          </a:cubicBezTo>
                          <a:cubicBezTo>
                            <a:pt x="531431" y="109524"/>
                            <a:pt x="521861" y="104739"/>
                            <a:pt x="517075" y="104739"/>
                          </a:cubicBezTo>
                          <a:cubicBezTo>
                            <a:pt x="497934" y="99954"/>
                            <a:pt x="474006" y="99954"/>
                            <a:pt x="459650" y="90383"/>
                          </a:cubicBezTo>
                          <a:cubicBezTo>
                            <a:pt x="454865" y="85597"/>
                            <a:pt x="459650" y="80812"/>
                            <a:pt x="464436" y="76026"/>
                          </a:cubicBezTo>
                          <a:cubicBezTo>
                            <a:pt x="579286" y="61670"/>
                            <a:pt x="708492" y="56885"/>
                            <a:pt x="818556" y="90383"/>
                          </a:cubicBezTo>
                          <a:cubicBezTo>
                            <a:pt x="808986" y="76026"/>
                            <a:pt x="794629" y="61670"/>
                            <a:pt x="785059" y="47314"/>
                          </a:cubicBezTo>
                          <a:cubicBezTo>
                            <a:pt x="780273" y="42529"/>
                            <a:pt x="789844" y="37743"/>
                            <a:pt x="794629" y="37743"/>
                          </a:cubicBezTo>
                          <a:cubicBezTo>
                            <a:pt x="813771" y="37743"/>
                            <a:pt x="837699" y="42529"/>
                            <a:pt x="856840" y="47314"/>
                          </a:cubicBezTo>
                          <a:cubicBezTo>
                            <a:pt x="895123" y="52099"/>
                            <a:pt x="923835" y="76026"/>
                            <a:pt x="957334" y="99954"/>
                          </a:cubicBezTo>
                          <a:cubicBezTo>
                            <a:pt x="966905" y="104739"/>
                            <a:pt x="976475" y="114310"/>
                            <a:pt x="981261" y="119095"/>
                          </a:cubicBezTo>
                          <a:cubicBezTo>
                            <a:pt x="957334" y="114310"/>
                            <a:pt x="928621" y="114310"/>
                            <a:pt x="914265" y="114310"/>
                          </a:cubicBezTo>
                          <a:cubicBezTo>
                            <a:pt x="885553" y="114310"/>
                            <a:pt x="828127" y="119095"/>
                            <a:pt x="808986" y="143022"/>
                          </a:cubicBezTo>
                          <a:cubicBezTo>
                            <a:pt x="808986" y="143022"/>
                            <a:pt x="808986" y="143022"/>
                            <a:pt x="808986" y="147808"/>
                          </a:cubicBezTo>
                          <a:cubicBezTo>
                            <a:pt x="837699" y="157379"/>
                            <a:pt x="875981" y="152593"/>
                            <a:pt x="909480" y="152593"/>
                          </a:cubicBezTo>
                          <a:cubicBezTo>
                            <a:pt x="947763" y="152593"/>
                            <a:pt x="995617" y="152593"/>
                            <a:pt x="1029115" y="166949"/>
                          </a:cubicBezTo>
                          <a:cubicBezTo>
                            <a:pt x="1019544" y="171735"/>
                            <a:pt x="1009973" y="176520"/>
                            <a:pt x="1005188" y="181306"/>
                          </a:cubicBezTo>
                          <a:cubicBezTo>
                            <a:pt x="1005188" y="181306"/>
                            <a:pt x="1000402" y="186091"/>
                            <a:pt x="1005188" y="186091"/>
                          </a:cubicBezTo>
                          <a:cubicBezTo>
                            <a:pt x="1019544" y="186091"/>
                            <a:pt x="1014759" y="186091"/>
                            <a:pt x="1029115" y="186091"/>
                          </a:cubicBezTo>
                          <a:cubicBezTo>
                            <a:pt x="1038686" y="186091"/>
                            <a:pt x="1076969" y="166949"/>
                            <a:pt x="1057827" y="186091"/>
                          </a:cubicBezTo>
                          <a:cubicBezTo>
                            <a:pt x="1043471" y="205233"/>
                            <a:pt x="1024330" y="224374"/>
                            <a:pt x="1009973" y="243516"/>
                          </a:cubicBezTo>
                          <a:cubicBezTo>
                            <a:pt x="1009973" y="243516"/>
                            <a:pt x="1009973" y="248301"/>
                            <a:pt x="1009973" y="248301"/>
                          </a:cubicBezTo>
                          <a:cubicBezTo>
                            <a:pt x="1024330" y="253087"/>
                            <a:pt x="1043471" y="243516"/>
                            <a:pt x="1057827" y="233945"/>
                          </a:cubicBezTo>
                          <a:cubicBezTo>
                            <a:pt x="1076969" y="224374"/>
                            <a:pt x="1096111" y="214804"/>
                            <a:pt x="1110467" y="200447"/>
                          </a:cubicBezTo>
                          <a:cubicBezTo>
                            <a:pt x="1115252" y="205233"/>
                            <a:pt x="1124824" y="210018"/>
                            <a:pt x="1129609" y="219589"/>
                          </a:cubicBezTo>
                          <a:cubicBezTo>
                            <a:pt x="1143965" y="238731"/>
                            <a:pt x="1148751" y="267443"/>
                            <a:pt x="1163106" y="286585"/>
                          </a:cubicBezTo>
                          <a:cubicBezTo>
                            <a:pt x="1163106" y="291370"/>
                            <a:pt x="1167892" y="286585"/>
                            <a:pt x="1172678" y="286585"/>
                          </a:cubicBezTo>
                          <a:cubicBezTo>
                            <a:pt x="1187033" y="253087"/>
                            <a:pt x="1167892" y="224374"/>
                            <a:pt x="1153536" y="195662"/>
                          </a:cubicBezTo>
                          <a:cubicBezTo>
                            <a:pt x="1172678" y="205233"/>
                            <a:pt x="1191819" y="214804"/>
                            <a:pt x="1206176" y="238731"/>
                          </a:cubicBezTo>
                          <a:cubicBezTo>
                            <a:pt x="1210961" y="243516"/>
                            <a:pt x="1210961" y="233945"/>
                            <a:pt x="1210961" y="233945"/>
                          </a:cubicBezTo>
                          <a:cubicBezTo>
                            <a:pt x="1210961" y="219589"/>
                            <a:pt x="1206176" y="205233"/>
                            <a:pt x="1201390" y="195662"/>
                          </a:cubicBezTo>
                          <a:cubicBezTo>
                            <a:pt x="1287528" y="214804"/>
                            <a:pt x="1364094" y="257872"/>
                            <a:pt x="1435876" y="315297"/>
                          </a:cubicBezTo>
                          <a:cubicBezTo>
                            <a:pt x="1440661" y="320083"/>
                            <a:pt x="1450231" y="324868"/>
                            <a:pt x="1455017" y="334439"/>
                          </a:cubicBezTo>
                          <a:cubicBezTo>
                            <a:pt x="1459803" y="339224"/>
                            <a:pt x="1502871" y="382293"/>
                            <a:pt x="1517228" y="396649"/>
                          </a:cubicBezTo>
                          <a:cubicBezTo>
                            <a:pt x="1555511" y="439718"/>
                            <a:pt x="1589009" y="487572"/>
                            <a:pt x="1612936" y="535426"/>
                          </a:cubicBezTo>
                          <a:cubicBezTo>
                            <a:pt x="1579438" y="521070"/>
                            <a:pt x="1569867" y="516285"/>
                            <a:pt x="1565082" y="506714"/>
                          </a:cubicBezTo>
                          <a:close/>
                        </a:path>
                      </a:pathLst>
                    </a:custGeom>
                    <a:solidFill>
                      <a:srgbClr val="512B11">
                        <a:alpha val="50000"/>
                      </a:srgbClr>
                    </a:solidFill>
                    <a:ln w="47824"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xmlns="" id="{A463A486-0FC5-407B-881F-EBDD28450AEC}"/>
                        </a:ext>
                      </a:extLst>
                    </p:cNvPr>
                    <p:cNvSpPr/>
                    <p:nvPr/>
                  </p:nvSpPr>
                  <p:spPr>
                    <a:xfrm>
                      <a:off x="10311641" y="6075739"/>
                      <a:ext cx="1714434" cy="1033649"/>
                    </a:xfrm>
                    <a:custGeom>
                      <a:avLst/>
                      <a:gdLst>
                        <a:gd name="connsiteX0" fmla="*/ 1627042 w 1714434"/>
                        <a:gd name="connsiteY0" fmla="*/ 445044 h 1033649"/>
                        <a:gd name="connsiteX1" fmla="*/ 1713180 w 1714434"/>
                        <a:gd name="connsiteY1" fmla="*/ 468971 h 1033649"/>
                        <a:gd name="connsiteX2" fmla="*/ 1292063 w 1714434"/>
                        <a:gd name="connsiteY2" fmla="*/ 0 h 1033649"/>
                        <a:gd name="connsiteX3" fmla="*/ 1493051 w 1714434"/>
                        <a:gd name="connsiteY3" fmla="*/ 157919 h 1033649"/>
                        <a:gd name="connsiteX4" fmla="*/ 1593544 w 1714434"/>
                        <a:gd name="connsiteY4" fmla="*/ 306267 h 1033649"/>
                        <a:gd name="connsiteX5" fmla="*/ 1636613 w 1714434"/>
                        <a:gd name="connsiteY5" fmla="*/ 411546 h 1033649"/>
                        <a:gd name="connsiteX6" fmla="*/ 1627042 w 1714434"/>
                        <a:gd name="connsiteY6" fmla="*/ 421117 h 1033649"/>
                        <a:gd name="connsiteX7" fmla="*/ 1593544 w 1714434"/>
                        <a:gd name="connsiteY7" fmla="*/ 401975 h 1033649"/>
                        <a:gd name="connsiteX8" fmla="*/ 1598330 w 1714434"/>
                        <a:gd name="connsiteY8" fmla="*/ 411546 h 1033649"/>
                        <a:gd name="connsiteX9" fmla="*/ 1631828 w 1714434"/>
                        <a:gd name="connsiteY9" fmla="*/ 703456 h 1033649"/>
                        <a:gd name="connsiteX10" fmla="*/ 1622257 w 1714434"/>
                        <a:gd name="connsiteY10" fmla="*/ 703456 h 1033649"/>
                        <a:gd name="connsiteX11" fmla="*/ 1607901 w 1714434"/>
                        <a:gd name="connsiteY11" fmla="*/ 612533 h 1033649"/>
                        <a:gd name="connsiteX12" fmla="*/ 1607901 w 1714434"/>
                        <a:gd name="connsiteY12" fmla="*/ 689100 h 1033649"/>
                        <a:gd name="connsiteX13" fmla="*/ 1579188 w 1714434"/>
                        <a:gd name="connsiteY13" fmla="*/ 775237 h 1033649"/>
                        <a:gd name="connsiteX14" fmla="*/ 1569617 w 1714434"/>
                        <a:gd name="connsiteY14" fmla="*/ 775237 h 1033649"/>
                        <a:gd name="connsiteX15" fmla="*/ 1545690 w 1714434"/>
                        <a:gd name="connsiteY15" fmla="*/ 693885 h 1033649"/>
                        <a:gd name="connsiteX16" fmla="*/ 1540905 w 1714434"/>
                        <a:gd name="connsiteY16" fmla="*/ 684314 h 1033649"/>
                        <a:gd name="connsiteX17" fmla="*/ 1521763 w 1714434"/>
                        <a:gd name="connsiteY17" fmla="*/ 813521 h 1033649"/>
                        <a:gd name="connsiteX18" fmla="*/ 1497836 w 1714434"/>
                        <a:gd name="connsiteY18" fmla="*/ 856590 h 1033649"/>
                        <a:gd name="connsiteX19" fmla="*/ 1473909 w 1714434"/>
                        <a:gd name="connsiteY19" fmla="*/ 837448 h 1033649"/>
                        <a:gd name="connsiteX20" fmla="*/ 1454767 w 1714434"/>
                        <a:gd name="connsiteY20" fmla="*/ 713027 h 1033649"/>
                        <a:gd name="connsiteX21" fmla="*/ 1421270 w 1714434"/>
                        <a:gd name="connsiteY21" fmla="*/ 612533 h 1033649"/>
                        <a:gd name="connsiteX22" fmla="*/ 1378200 w 1714434"/>
                        <a:gd name="connsiteY22" fmla="*/ 818306 h 1033649"/>
                        <a:gd name="connsiteX23" fmla="*/ 1368630 w 1714434"/>
                        <a:gd name="connsiteY23" fmla="*/ 818306 h 1033649"/>
                        <a:gd name="connsiteX24" fmla="*/ 1373415 w 1714434"/>
                        <a:gd name="connsiteY24" fmla="*/ 722598 h 1033649"/>
                        <a:gd name="connsiteX25" fmla="*/ 1373415 w 1714434"/>
                        <a:gd name="connsiteY25" fmla="*/ 689100 h 1033649"/>
                        <a:gd name="connsiteX26" fmla="*/ 1363844 w 1714434"/>
                        <a:gd name="connsiteY26" fmla="*/ 741740 h 1033649"/>
                        <a:gd name="connsiteX27" fmla="*/ 1301634 w 1714434"/>
                        <a:gd name="connsiteY27" fmla="*/ 842233 h 1033649"/>
                        <a:gd name="connsiteX28" fmla="*/ 1292063 w 1714434"/>
                        <a:gd name="connsiteY28" fmla="*/ 837448 h 1033649"/>
                        <a:gd name="connsiteX29" fmla="*/ 1272921 w 1714434"/>
                        <a:gd name="connsiteY29" fmla="*/ 612533 h 1033649"/>
                        <a:gd name="connsiteX30" fmla="*/ 1239424 w 1714434"/>
                        <a:gd name="connsiteY30" fmla="*/ 497683 h 1033649"/>
                        <a:gd name="connsiteX31" fmla="*/ 1234638 w 1714434"/>
                        <a:gd name="connsiteY31" fmla="*/ 488112 h 1033649"/>
                        <a:gd name="connsiteX32" fmla="*/ 1220282 w 1714434"/>
                        <a:gd name="connsiteY32" fmla="*/ 593392 h 1033649"/>
                        <a:gd name="connsiteX33" fmla="*/ 1210711 w 1714434"/>
                        <a:gd name="connsiteY33" fmla="*/ 598177 h 1033649"/>
                        <a:gd name="connsiteX34" fmla="*/ 1129359 w 1714434"/>
                        <a:gd name="connsiteY34" fmla="*/ 401975 h 1033649"/>
                        <a:gd name="connsiteX35" fmla="*/ 1057578 w 1714434"/>
                        <a:gd name="connsiteY35" fmla="*/ 263198 h 1033649"/>
                        <a:gd name="connsiteX36" fmla="*/ 1048007 w 1714434"/>
                        <a:gd name="connsiteY36" fmla="*/ 325408 h 1033649"/>
                        <a:gd name="connsiteX37" fmla="*/ 1038436 w 1714434"/>
                        <a:gd name="connsiteY37" fmla="*/ 330194 h 1033649"/>
                        <a:gd name="connsiteX38" fmla="*/ 985796 w 1714434"/>
                        <a:gd name="connsiteY38" fmla="*/ 239271 h 1033649"/>
                        <a:gd name="connsiteX39" fmla="*/ 966655 w 1714434"/>
                        <a:gd name="connsiteY39" fmla="*/ 263198 h 1033649"/>
                        <a:gd name="connsiteX40" fmla="*/ 957084 w 1714434"/>
                        <a:gd name="connsiteY40" fmla="*/ 258412 h 1033649"/>
                        <a:gd name="connsiteX41" fmla="*/ 971440 w 1714434"/>
                        <a:gd name="connsiteY41" fmla="*/ 215344 h 1033649"/>
                        <a:gd name="connsiteX42" fmla="*/ 928371 w 1714434"/>
                        <a:gd name="connsiteY42" fmla="*/ 234485 h 1033649"/>
                        <a:gd name="connsiteX43" fmla="*/ 813521 w 1714434"/>
                        <a:gd name="connsiteY43" fmla="*/ 267983 h 1033649"/>
                        <a:gd name="connsiteX44" fmla="*/ 813521 w 1714434"/>
                        <a:gd name="connsiteY44" fmla="*/ 258412 h 1033649"/>
                        <a:gd name="connsiteX45" fmla="*/ 870947 w 1714434"/>
                        <a:gd name="connsiteY45" fmla="*/ 200988 h 1033649"/>
                        <a:gd name="connsiteX46" fmla="*/ 832663 w 1714434"/>
                        <a:gd name="connsiteY46" fmla="*/ 210558 h 1033649"/>
                        <a:gd name="connsiteX47" fmla="*/ 693886 w 1714434"/>
                        <a:gd name="connsiteY47" fmla="*/ 224915 h 1033649"/>
                        <a:gd name="connsiteX48" fmla="*/ 693886 w 1714434"/>
                        <a:gd name="connsiteY48" fmla="*/ 215344 h 1033649"/>
                        <a:gd name="connsiteX49" fmla="*/ 818307 w 1714434"/>
                        <a:gd name="connsiteY49" fmla="*/ 119635 h 1033649"/>
                        <a:gd name="connsiteX50" fmla="*/ 86138 w 1714434"/>
                        <a:gd name="connsiteY50" fmla="*/ 397190 h 1033649"/>
                        <a:gd name="connsiteX51" fmla="*/ 76567 w 1714434"/>
                        <a:gd name="connsiteY51" fmla="*/ 397190 h 1033649"/>
                        <a:gd name="connsiteX52" fmla="*/ 153134 w 1714434"/>
                        <a:gd name="connsiteY52" fmla="*/ 205773 h 1033649"/>
                        <a:gd name="connsiteX53" fmla="*/ 95708 w 1714434"/>
                        <a:gd name="connsiteY53" fmla="*/ 258412 h 1033649"/>
                        <a:gd name="connsiteX54" fmla="*/ 23927 w 1714434"/>
                        <a:gd name="connsiteY54" fmla="*/ 339765 h 1033649"/>
                        <a:gd name="connsiteX55" fmla="*/ 14356 w 1714434"/>
                        <a:gd name="connsiteY55" fmla="*/ 339765 h 1033649"/>
                        <a:gd name="connsiteX56" fmla="*/ 28713 w 1714434"/>
                        <a:gd name="connsiteY56" fmla="*/ 234485 h 1033649"/>
                        <a:gd name="connsiteX57" fmla="*/ 0 w 1714434"/>
                        <a:gd name="connsiteY57" fmla="*/ 382833 h 1033649"/>
                        <a:gd name="connsiteX58" fmla="*/ 76567 w 1714434"/>
                        <a:gd name="connsiteY58" fmla="*/ 315837 h 1033649"/>
                        <a:gd name="connsiteX59" fmla="*/ 62211 w 1714434"/>
                        <a:gd name="connsiteY59" fmla="*/ 598177 h 1033649"/>
                        <a:gd name="connsiteX60" fmla="*/ 153134 w 1714434"/>
                        <a:gd name="connsiteY60" fmla="*/ 406760 h 1033649"/>
                        <a:gd name="connsiteX61" fmla="*/ 741740 w 1714434"/>
                        <a:gd name="connsiteY61" fmla="*/ 157919 h 1033649"/>
                        <a:gd name="connsiteX62" fmla="*/ 813521 w 1714434"/>
                        <a:gd name="connsiteY62" fmla="*/ 239271 h 1033649"/>
                        <a:gd name="connsiteX63" fmla="*/ 942728 w 1714434"/>
                        <a:gd name="connsiteY63" fmla="*/ 244056 h 1033649"/>
                        <a:gd name="connsiteX64" fmla="*/ 976226 w 1714434"/>
                        <a:gd name="connsiteY64" fmla="*/ 267983 h 1033649"/>
                        <a:gd name="connsiteX65" fmla="*/ 1052792 w 1714434"/>
                        <a:gd name="connsiteY65" fmla="*/ 320623 h 1033649"/>
                        <a:gd name="connsiteX66" fmla="*/ 1191569 w 1714434"/>
                        <a:gd name="connsiteY66" fmla="*/ 669958 h 1033649"/>
                        <a:gd name="connsiteX67" fmla="*/ 1225067 w 1714434"/>
                        <a:gd name="connsiteY67" fmla="*/ 564679 h 1033649"/>
                        <a:gd name="connsiteX68" fmla="*/ 1253780 w 1714434"/>
                        <a:gd name="connsiteY68" fmla="*/ 933156 h 1033649"/>
                        <a:gd name="connsiteX69" fmla="*/ 1325561 w 1714434"/>
                        <a:gd name="connsiteY69" fmla="*/ 904444 h 1033649"/>
                        <a:gd name="connsiteX70" fmla="*/ 1483480 w 1714434"/>
                        <a:gd name="connsiteY70" fmla="*/ 995367 h 1033649"/>
                        <a:gd name="connsiteX71" fmla="*/ 1507407 w 1714434"/>
                        <a:gd name="connsiteY71" fmla="*/ 1033650 h 1033649"/>
                        <a:gd name="connsiteX72" fmla="*/ 1555261 w 1714434"/>
                        <a:gd name="connsiteY72" fmla="*/ 885302 h 1033649"/>
                        <a:gd name="connsiteX73" fmla="*/ 1598330 w 1714434"/>
                        <a:gd name="connsiteY73" fmla="*/ 976225 h 1033649"/>
                        <a:gd name="connsiteX74" fmla="*/ 1646184 w 1714434"/>
                        <a:gd name="connsiteY74" fmla="*/ 713027 h 1033649"/>
                        <a:gd name="connsiteX75" fmla="*/ 1694038 w 1714434"/>
                        <a:gd name="connsiteY75" fmla="*/ 770452 h 1033649"/>
                        <a:gd name="connsiteX76" fmla="*/ 1627042 w 1714434"/>
                        <a:gd name="connsiteY76" fmla="*/ 445044 h 1033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714434" h="1033649">
                          <a:moveTo>
                            <a:pt x="1627042" y="445044"/>
                          </a:moveTo>
                          <a:cubicBezTo>
                            <a:pt x="1703609" y="459400"/>
                            <a:pt x="1713180" y="464185"/>
                            <a:pt x="1713180" y="468971"/>
                          </a:cubicBezTo>
                          <a:cubicBezTo>
                            <a:pt x="1713180" y="464185"/>
                            <a:pt x="1588759" y="86137"/>
                            <a:pt x="1292063" y="0"/>
                          </a:cubicBezTo>
                          <a:cubicBezTo>
                            <a:pt x="1368630" y="38283"/>
                            <a:pt x="1440411" y="90923"/>
                            <a:pt x="1493051" y="157919"/>
                          </a:cubicBezTo>
                          <a:cubicBezTo>
                            <a:pt x="1531334" y="205773"/>
                            <a:pt x="1560046" y="253627"/>
                            <a:pt x="1593544" y="306267"/>
                          </a:cubicBezTo>
                          <a:cubicBezTo>
                            <a:pt x="1612686" y="334979"/>
                            <a:pt x="1641398" y="368477"/>
                            <a:pt x="1636613" y="411546"/>
                          </a:cubicBezTo>
                          <a:cubicBezTo>
                            <a:pt x="1636613" y="416331"/>
                            <a:pt x="1631828" y="421117"/>
                            <a:pt x="1627042" y="421117"/>
                          </a:cubicBezTo>
                          <a:cubicBezTo>
                            <a:pt x="1612686" y="416331"/>
                            <a:pt x="1603115" y="411546"/>
                            <a:pt x="1593544" y="401975"/>
                          </a:cubicBezTo>
                          <a:cubicBezTo>
                            <a:pt x="1593544" y="406760"/>
                            <a:pt x="1593544" y="406760"/>
                            <a:pt x="1598330" y="411546"/>
                          </a:cubicBezTo>
                          <a:cubicBezTo>
                            <a:pt x="1655755" y="497683"/>
                            <a:pt x="1684468" y="612533"/>
                            <a:pt x="1631828" y="703456"/>
                          </a:cubicBezTo>
                          <a:cubicBezTo>
                            <a:pt x="1627042" y="708242"/>
                            <a:pt x="1622257" y="708242"/>
                            <a:pt x="1622257" y="703456"/>
                          </a:cubicBezTo>
                          <a:cubicBezTo>
                            <a:pt x="1622257" y="674744"/>
                            <a:pt x="1612686" y="641246"/>
                            <a:pt x="1607901" y="612533"/>
                          </a:cubicBezTo>
                          <a:cubicBezTo>
                            <a:pt x="1612686" y="636460"/>
                            <a:pt x="1612686" y="660387"/>
                            <a:pt x="1607901" y="689100"/>
                          </a:cubicBezTo>
                          <a:cubicBezTo>
                            <a:pt x="1607901" y="717812"/>
                            <a:pt x="1603115" y="756096"/>
                            <a:pt x="1579188" y="775237"/>
                          </a:cubicBezTo>
                          <a:cubicBezTo>
                            <a:pt x="1579188" y="775237"/>
                            <a:pt x="1574403" y="780023"/>
                            <a:pt x="1569617" y="775237"/>
                          </a:cubicBezTo>
                          <a:cubicBezTo>
                            <a:pt x="1555261" y="751310"/>
                            <a:pt x="1555261" y="722598"/>
                            <a:pt x="1545690" y="693885"/>
                          </a:cubicBezTo>
                          <a:cubicBezTo>
                            <a:pt x="1545690" y="689100"/>
                            <a:pt x="1545690" y="689100"/>
                            <a:pt x="1540905" y="684314"/>
                          </a:cubicBezTo>
                          <a:cubicBezTo>
                            <a:pt x="1540905" y="727383"/>
                            <a:pt x="1536119" y="775237"/>
                            <a:pt x="1521763" y="813521"/>
                          </a:cubicBezTo>
                          <a:cubicBezTo>
                            <a:pt x="1516978" y="823092"/>
                            <a:pt x="1512192" y="847019"/>
                            <a:pt x="1497836" y="856590"/>
                          </a:cubicBezTo>
                          <a:cubicBezTo>
                            <a:pt x="1483480" y="861375"/>
                            <a:pt x="1478695" y="847019"/>
                            <a:pt x="1473909" y="837448"/>
                          </a:cubicBezTo>
                          <a:cubicBezTo>
                            <a:pt x="1469124" y="794379"/>
                            <a:pt x="1464338" y="756096"/>
                            <a:pt x="1454767" y="713027"/>
                          </a:cubicBezTo>
                          <a:cubicBezTo>
                            <a:pt x="1445197" y="679529"/>
                            <a:pt x="1440411" y="641246"/>
                            <a:pt x="1421270" y="612533"/>
                          </a:cubicBezTo>
                          <a:cubicBezTo>
                            <a:pt x="1435625" y="684314"/>
                            <a:pt x="1430840" y="765667"/>
                            <a:pt x="1378200" y="818306"/>
                          </a:cubicBezTo>
                          <a:cubicBezTo>
                            <a:pt x="1373415" y="823092"/>
                            <a:pt x="1368630" y="823092"/>
                            <a:pt x="1368630" y="818306"/>
                          </a:cubicBezTo>
                          <a:cubicBezTo>
                            <a:pt x="1363844" y="784808"/>
                            <a:pt x="1373415" y="756096"/>
                            <a:pt x="1373415" y="722598"/>
                          </a:cubicBezTo>
                          <a:cubicBezTo>
                            <a:pt x="1373415" y="713027"/>
                            <a:pt x="1373415" y="698671"/>
                            <a:pt x="1373415" y="689100"/>
                          </a:cubicBezTo>
                          <a:cubicBezTo>
                            <a:pt x="1368630" y="708242"/>
                            <a:pt x="1368630" y="722598"/>
                            <a:pt x="1363844" y="741740"/>
                          </a:cubicBezTo>
                          <a:cubicBezTo>
                            <a:pt x="1354273" y="775237"/>
                            <a:pt x="1335132" y="823092"/>
                            <a:pt x="1301634" y="842233"/>
                          </a:cubicBezTo>
                          <a:cubicBezTo>
                            <a:pt x="1296849" y="842233"/>
                            <a:pt x="1296849" y="842233"/>
                            <a:pt x="1292063" y="837448"/>
                          </a:cubicBezTo>
                          <a:cubicBezTo>
                            <a:pt x="1282492" y="760881"/>
                            <a:pt x="1287278" y="689100"/>
                            <a:pt x="1272921" y="612533"/>
                          </a:cubicBezTo>
                          <a:cubicBezTo>
                            <a:pt x="1263351" y="574250"/>
                            <a:pt x="1253780" y="535967"/>
                            <a:pt x="1239424" y="497683"/>
                          </a:cubicBezTo>
                          <a:cubicBezTo>
                            <a:pt x="1239424" y="492898"/>
                            <a:pt x="1234638" y="492898"/>
                            <a:pt x="1234638" y="488112"/>
                          </a:cubicBezTo>
                          <a:cubicBezTo>
                            <a:pt x="1234638" y="521610"/>
                            <a:pt x="1234638" y="559894"/>
                            <a:pt x="1220282" y="593392"/>
                          </a:cubicBezTo>
                          <a:cubicBezTo>
                            <a:pt x="1220282" y="598177"/>
                            <a:pt x="1210711" y="602962"/>
                            <a:pt x="1210711" y="598177"/>
                          </a:cubicBezTo>
                          <a:cubicBezTo>
                            <a:pt x="1181999" y="535967"/>
                            <a:pt x="1158072" y="468971"/>
                            <a:pt x="1129359" y="401975"/>
                          </a:cubicBezTo>
                          <a:cubicBezTo>
                            <a:pt x="1110218" y="354121"/>
                            <a:pt x="1081505" y="311052"/>
                            <a:pt x="1057578" y="263198"/>
                          </a:cubicBezTo>
                          <a:cubicBezTo>
                            <a:pt x="1052792" y="282340"/>
                            <a:pt x="1052792" y="306267"/>
                            <a:pt x="1048007" y="325408"/>
                          </a:cubicBezTo>
                          <a:cubicBezTo>
                            <a:pt x="1048007" y="330194"/>
                            <a:pt x="1043221" y="334979"/>
                            <a:pt x="1038436" y="330194"/>
                          </a:cubicBezTo>
                          <a:cubicBezTo>
                            <a:pt x="1009723" y="315837"/>
                            <a:pt x="995367" y="277554"/>
                            <a:pt x="985796" y="239271"/>
                          </a:cubicBezTo>
                          <a:cubicBezTo>
                            <a:pt x="981011" y="248842"/>
                            <a:pt x="976226" y="253627"/>
                            <a:pt x="966655" y="263198"/>
                          </a:cubicBezTo>
                          <a:cubicBezTo>
                            <a:pt x="961869" y="267983"/>
                            <a:pt x="957084" y="267983"/>
                            <a:pt x="957084" y="258412"/>
                          </a:cubicBezTo>
                          <a:cubicBezTo>
                            <a:pt x="961869" y="244056"/>
                            <a:pt x="966655" y="229700"/>
                            <a:pt x="971440" y="215344"/>
                          </a:cubicBezTo>
                          <a:cubicBezTo>
                            <a:pt x="957084" y="220129"/>
                            <a:pt x="942728" y="229700"/>
                            <a:pt x="928371" y="234485"/>
                          </a:cubicBezTo>
                          <a:cubicBezTo>
                            <a:pt x="894874" y="253627"/>
                            <a:pt x="856590" y="282340"/>
                            <a:pt x="813521" y="267983"/>
                          </a:cubicBezTo>
                          <a:cubicBezTo>
                            <a:pt x="808736" y="267983"/>
                            <a:pt x="808736" y="263198"/>
                            <a:pt x="813521" y="258412"/>
                          </a:cubicBezTo>
                          <a:cubicBezTo>
                            <a:pt x="827877" y="234485"/>
                            <a:pt x="847020" y="215344"/>
                            <a:pt x="870947" y="200988"/>
                          </a:cubicBezTo>
                          <a:cubicBezTo>
                            <a:pt x="856590" y="205773"/>
                            <a:pt x="847020" y="205773"/>
                            <a:pt x="832663" y="210558"/>
                          </a:cubicBezTo>
                          <a:cubicBezTo>
                            <a:pt x="789594" y="220129"/>
                            <a:pt x="741740" y="239271"/>
                            <a:pt x="693886" y="224915"/>
                          </a:cubicBezTo>
                          <a:cubicBezTo>
                            <a:pt x="689101" y="224915"/>
                            <a:pt x="689101" y="220129"/>
                            <a:pt x="693886" y="215344"/>
                          </a:cubicBezTo>
                          <a:cubicBezTo>
                            <a:pt x="717813" y="167490"/>
                            <a:pt x="770453" y="143562"/>
                            <a:pt x="818307" y="119635"/>
                          </a:cubicBezTo>
                          <a:cubicBezTo>
                            <a:pt x="545538" y="90923"/>
                            <a:pt x="248842" y="157919"/>
                            <a:pt x="86138" y="397190"/>
                          </a:cubicBezTo>
                          <a:cubicBezTo>
                            <a:pt x="81353" y="401975"/>
                            <a:pt x="76567" y="401975"/>
                            <a:pt x="76567" y="397190"/>
                          </a:cubicBezTo>
                          <a:cubicBezTo>
                            <a:pt x="81353" y="325408"/>
                            <a:pt x="110065" y="263198"/>
                            <a:pt x="153134" y="205773"/>
                          </a:cubicBezTo>
                          <a:cubicBezTo>
                            <a:pt x="133992" y="220129"/>
                            <a:pt x="114850" y="239271"/>
                            <a:pt x="95708" y="258412"/>
                          </a:cubicBezTo>
                          <a:cubicBezTo>
                            <a:pt x="71781" y="287125"/>
                            <a:pt x="47854" y="311052"/>
                            <a:pt x="23927" y="339765"/>
                          </a:cubicBezTo>
                          <a:cubicBezTo>
                            <a:pt x="19142" y="344550"/>
                            <a:pt x="14356" y="344550"/>
                            <a:pt x="14356" y="339765"/>
                          </a:cubicBezTo>
                          <a:cubicBezTo>
                            <a:pt x="14356" y="301481"/>
                            <a:pt x="19142" y="267983"/>
                            <a:pt x="28713" y="234485"/>
                          </a:cubicBezTo>
                          <a:cubicBezTo>
                            <a:pt x="9571" y="277554"/>
                            <a:pt x="0" y="325408"/>
                            <a:pt x="0" y="382833"/>
                          </a:cubicBezTo>
                          <a:cubicBezTo>
                            <a:pt x="0" y="435473"/>
                            <a:pt x="43069" y="339765"/>
                            <a:pt x="76567" y="315837"/>
                          </a:cubicBezTo>
                          <a:cubicBezTo>
                            <a:pt x="28713" y="430687"/>
                            <a:pt x="23927" y="535967"/>
                            <a:pt x="62211" y="598177"/>
                          </a:cubicBezTo>
                          <a:cubicBezTo>
                            <a:pt x="62211" y="598177"/>
                            <a:pt x="100494" y="535967"/>
                            <a:pt x="153134" y="406760"/>
                          </a:cubicBezTo>
                          <a:cubicBezTo>
                            <a:pt x="205773" y="277554"/>
                            <a:pt x="512040" y="114850"/>
                            <a:pt x="741740" y="157919"/>
                          </a:cubicBezTo>
                          <a:cubicBezTo>
                            <a:pt x="555109" y="253627"/>
                            <a:pt x="521611" y="320623"/>
                            <a:pt x="813521" y="239271"/>
                          </a:cubicBezTo>
                          <a:cubicBezTo>
                            <a:pt x="722598" y="344550"/>
                            <a:pt x="789594" y="339765"/>
                            <a:pt x="942728" y="244056"/>
                          </a:cubicBezTo>
                          <a:cubicBezTo>
                            <a:pt x="918801" y="387619"/>
                            <a:pt x="942728" y="339765"/>
                            <a:pt x="976226" y="267983"/>
                          </a:cubicBezTo>
                          <a:cubicBezTo>
                            <a:pt x="1038436" y="416331"/>
                            <a:pt x="1071934" y="397190"/>
                            <a:pt x="1052792" y="320623"/>
                          </a:cubicBezTo>
                          <a:cubicBezTo>
                            <a:pt x="1143715" y="488112"/>
                            <a:pt x="1172427" y="555108"/>
                            <a:pt x="1191569" y="669958"/>
                          </a:cubicBezTo>
                          <a:cubicBezTo>
                            <a:pt x="1201140" y="717812"/>
                            <a:pt x="1229853" y="660387"/>
                            <a:pt x="1225067" y="564679"/>
                          </a:cubicBezTo>
                          <a:cubicBezTo>
                            <a:pt x="1287278" y="713027"/>
                            <a:pt x="1253780" y="933156"/>
                            <a:pt x="1253780" y="933156"/>
                          </a:cubicBezTo>
                          <a:cubicBezTo>
                            <a:pt x="1253780" y="933156"/>
                            <a:pt x="1272921" y="957083"/>
                            <a:pt x="1325561" y="904444"/>
                          </a:cubicBezTo>
                          <a:cubicBezTo>
                            <a:pt x="1373415" y="851804"/>
                            <a:pt x="1483480" y="909229"/>
                            <a:pt x="1483480" y="995367"/>
                          </a:cubicBezTo>
                          <a:cubicBezTo>
                            <a:pt x="1483480" y="990581"/>
                            <a:pt x="1507407" y="1033650"/>
                            <a:pt x="1507407" y="1033650"/>
                          </a:cubicBezTo>
                          <a:cubicBezTo>
                            <a:pt x="1507407" y="1033650"/>
                            <a:pt x="1564832" y="995367"/>
                            <a:pt x="1555261" y="885302"/>
                          </a:cubicBezTo>
                          <a:cubicBezTo>
                            <a:pt x="1593544" y="947512"/>
                            <a:pt x="1598330" y="976225"/>
                            <a:pt x="1598330" y="976225"/>
                          </a:cubicBezTo>
                          <a:cubicBezTo>
                            <a:pt x="1598330" y="976225"/>
                            <a:pt x="1717965" y="818306"/>
                            <a:pt x="1646184" y="713027"/>
                          </a:cubicBezTo>
                          <a:cubicBezTo>
                            <a:pt x="1689253" y="732169"/>
                            <a:pt x="1694038" y="770452"/>
                            <a:pt x="1694038" y="770452"/>
                          </a:cubicBezTo>
                          <a:cubicBezTo>
                            <a:pt x="1694038" y="770452"/>
                            <a:pt x="1770605" y="574250"/>
                            <a:pt x="1627042" y="445044"/>
                          </a:cubicBezTo>
                          <a:close/>
                        </a:path>
                      </a:pathLst>
                    </a:custGeom>
                    <a:solidFill>
                      <a:srgbClr val="512B11">
                        <a:alpha val="50000"/>
                      </a:srgbClr>
                    </a:solidFill>
                    <a:ln w="47824" cap="flat">
                      <a:noFill/>
                      <a:prstDash val="solid"/>
                      <a:miter/>
                    </a:ln>
                  </p:spPr>
                  <p:txBody>
                    <a:bodyPr rtlCol="0" anchor="ctr"/>
                    <a:lstStyle/>
                    <a:p>
                      <a:endParaRPr lang="en-US"/>
                    </a:p>
                  </p:txBody>
                </p:sp>
                <p:grpSp>
                  <p:nvGrpSpPr>
                    <p:cNvPr id="225" name="Graphic 3">
                      <a:extLst>
                        <a:ext uri="{FF2B5EF4-FFF2-40B4-BE49-F238E27FC236}">
                          <a16:creationId xmlns:a16="http://schemas.microsoft.com/office/drawing/2014/main" xmlns="" id="{A7724ED5-5153-4279-A8E4-3B7C63134C87}"/>
                        </a:ext>
                      </a:extLst>
                    </p:cNvPr>
                    <p:cNvGrpSpPr/>
                    <p:nvPr/>
                  </p:nvGrpSpPr>
                  <p:grpSpPr>
                    <a:xfrm>
                      <a:off x="10392994" y="6089012"/>
                      <a:ext cx="1234637" cy="441341"/>
                      <a:chOff x="10392994" y="6089012"/>
                      <a:chExt cx="1234637" cy="441341"/>
                    </a:xfrm>
                    <a:solidFill>
                      <a:srgbClr val="512B11">
                        <a:alpha val="50000"/>
                      </a:srgbClr>
                    </a:solidFill>
                  </p:grpSpPr>
                  <p:sp>
                    <p:nvSpPr>
                      <p:cNvPr id="226" name="Freeform: Shape 225">
                        <a:extLst>
                          <a:ext uri="{FF2B5EF4-FFF2-40B4-BE49-F238E27FC236}">
                            <a16:creationId xmlns:a16="http://schemas.microsoft.com/office/drawing/2014/main" xmlns="" id="{AE09BB1A-7A2A-4FE9-9009-C6F5CD3C356E}"/>
                          </a:ext>
                        </a:extLst>
                      </p:cNvPr>
                      <p:cNvSpPr/>
                      <p:nvPr/>
                    </p:nvSpPr>
                    <p:spPr>
                      <a:xfrm>
                        <a:off x="10498273" y="6089012"/>
                        <a:ext cx="531180" cy="206856"/>
                      </a:xfrm>
                      <a:custGeom>
                        <a:avLst/>
                        <a:gdLst>
                          <a:gd name="connsiteX0" fmla="*/ 57425 w 531180"/>
                          <a:gd name="connsiteY0" fmla="*/ 168573 h 206856"/>
                          <a:gd name="connsiteX1" fmla="*/ 449829 w 531180"/>
                          <a:gd name="connsiteY1" fmla="*/ 15440 h 206856"/>
                          <a:gd name="connsiteX2" fmla="*/ 492898 w 531180"/>
                          <a:gd name="connsiteY2" fmla="*/ 5869 h 206856"/>
                          <a:gd name="connsiteX3" fmla="*/ 531181 w 531180"/>
                          <a:gd name="connsiteY3" fmla="*/ 1083 h 206856"/>
                          <a:gd name="connsiteX4" fmla="*/ 0 w 531180"/>
                          <a:gd name="connsiteY4" fmla="*/ 206856 h 206856"/>
                          <a:gd name="connsiteX5" fmla="*/ 57425 w 531180"/>
                          <a:gd name="connsiteY5" fmla="*/ 168573 h 20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1180" h="206856">
                            <a:moveTo>
                              <a:pt x="57425" y="168573"/>
                            </a:moveTo>
                            <a:cubicBezTo>
                              <a:pt x="172275" y="77650"/>
                              <a:pt x="306266" y="29796"/>
                              <a:pt x="449829" y="15440"/>
                            </a:cubicBezTo>
                            <a:cubicBezTo>
                              <a:pt x="464185" y="10654"/>
                              <a:pt x="478542" y="10654"/>
                              <a:pt x="492898" y="5869"/>
                            </a:cubicBezTo>
                            <a:cubicBezTo>
                              <a:pt x="507254" y="5869"/>
                              <a:pt x="516825" y="1083"/>
                              <a:pt x="531181" y="1083"/>
                            </a:cubicBezTo>
                            <a:cubicBezTo>
                              <a:pt x="334979" y="-8487"/>
                              <a:pt x="129206" y="44152"/>
                              <a:pt x="0" y="206856"/>
                            </a:cubicBezTo>
                            <a:cubicBezTo>
                              <a:pt x="19141" y="197285"/>
                              <a:pt x="38283" y="182929"/>
                              <a:pt x="57425" y="168573"/>
                            </a:cubicBezTo>
                            <a:close/>
                          </a:path>
                        </a:pathLst>
                      </a:custGeom>
                      <a:solidFill>
                        <a:srgbClr val="512B11">
                          <a:alpha val="50000"/>
                        </a:srgbClr>
                      </a:solidFill>
                      <a:ln w="47824" cap="flat">
                        <a:noFill/>
                        <a:prstDash val="solid"/>
                        <a:miter/>
                      </a:ln>
                    </p:spPr>
                    <p:txBody>
                      <a:bodyPr rtlCol="0" anchor="ctr"/>
                      <a:lstStyle/>
                      <a:p>
                        <a:endParaRPr lang="en-US"/>
                      </a:p>
                    </p:txBody>
                  </p:sp>
                  <p:sp>
                    <p:nvSpPr>
                      <p:cNvPr id="227" name="Freeform: Shape 226">
                        <a:extLst>
                          <a:ext uri="{FF2B5EF4-FFF2-40B4-BE49-F238E27FC236}">
                            <a16:creationId xmlns:a16="http://schemas.microsoft.com/office/drawing/2014/main" xmlns="" id="{EBD643FE-6BD8-4CE3-B080-C979DEE160D5}"/>
                          </a:ext>
                        </a:extLst>
                      </p:cNvPr>
                      <p:cNvSpPr/>
                      <p:nvPr/>
                    </p:nvSpPr>
                    <p:spPr>
                      <a:xfrm>
                        <a:off x="10392994" y="6179036"/>
                        <a:ext cx="153133" cy="145544"/>
                      </a:xfrm>
                      <a:custGeom>
                        <a:avLst/>
                        <a:gdLst>
                          <a:gd name="connsiteX0" fmla="*/ 110064 w 153133"/>
                          <a:gd name="connsiteY0" fmla="*/ 6768 h 145544"/>
                          <a:gd name="connsiteX1" fmla="*/ 105279 w 153133"/>
                          <a:gd name="connsiteY1" fmla="*/ 11553 h 145544"/>
                          <a:gd name="connsiteX2" fmla="*/ 62210 w 153133"/>
                          <a:gd name="connsiteY2" fmla="*/ 49836 h 145544"/>
                          <a:gd name="connsiteX3" fmla="*/ 43068 w 153133"/>
                          <a:gd name="connsiteY3" fmla="*/ 68978 h 145544"/>
                          <a:gd name="connsiteX4" fmla="*/ 0 w 153133"/>
                          <a:gd name="connsiteY4" fmla="*/ 145545 h 145544"/>
                          <a:gd name="connsiteX5" fmla="*/ 4785 w 153133"/>
                          <a:gd name="connsiteY5" fmla="*/ 145545 h 145544"/>
                          <a:gd name="connsiteX6" fmla="*/ 76566 w 153133"/>
                          <a:gd name="connsiteY6" fmla="*/ 64193 h 145544"/>
                          <a:gd name="connsiteX7" fmla="*/ 153133 w 153133"/>
                          <a:gd name="connsiteY7" fmla="*/ 1982 h 145544"/>
                          <a:gd name="connsiteX8" fmla="*/ 110064 w 153133"/>
                          <a:gd name="connsiteY8" fmla="*/ 6768 h 14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133" h="145544">
                            <a:moveTo>
                              <a:pt x="110064" y="6768"/>
                            </a:moveTo>
                            <a:cubicBezTo>
                              <a:pt x="110064" y="6768"/>
                              <a:pt x="105279" y="11553"/>
                              <a:pt x="105279" y="11553"/>
                            </a:cubicBezTo>
                            <a:cubicBezTo>
                              <a:pt x="90923" y="21124"/>
                              <a:pt x="76566" y="35480"/>
                              <a:pt x="62210" y="49836"/>
                            </a:cubicBezTo>
                            <a:cubicBezTo>
                              <a:pt x="57425" y="54622"/>
                              <a:pt x="47854" y="59407"/>
                              <a:pt x="43068" y="68978"/>
                            </a:cubicBezTo>
                            <a:cubicBezTo>
                              <a:pt x="23927" y="92905"/>
                              <a:pt x="9571" y="116832"/>
                              <a:pt x="0" y="145545"/>
                            </a:cubicBezTo>
                            <a:cubicBezTo>
                              <a:pt x="0" y="145545"/>
                              <a:pt x="0" y="145545"/>
                              <a:pt x="4785" y="145545"/>
                            </a:cubicBezTo>
                            <a:cubicBezTo>
                              <a:pt x="28712" y="116832"/>
                              <a:pt x="47854" y="88120"/>
                              <a:pt x="76566" y="64193"/>
                            </a:cubicBezTo>
                            <a:cubicBezTo>
                              <a:pt x="100493" y="40265"/>
                              <a:pt x="129206" y="21124"/>
                              <a:pt x="153133" y="1982"/>
                            </a:cubicBezTo>
                            <a:cubicBezTo>
                              <a:pt x="133991" y="-2803"/>
                              <a:pt x="124420" y="1982"/>
                              <a:pt x="110064" y="6768"/>
                            </a:cubicBezTo>
                            <a:close/>
                          </a:path>
                        </a:pathLst>
                      </a:custGeom>
                      <a:solidFill>
                        <a:srgbClr val="512B11">
                          <a:alpha val="50000"/>
                        </a:srgbClr>
                      </a:solidFill>
                      <a:ln w="47824" cap="flat">
                        <a:no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xmlns="" id="{2E72F188-6F2C-4262-B277-F2D4C131F71B}"/>
                          </a:ext>
                        </a:extLst>
                      </p:cNvPr>
                      <p:cNvSpPr/>
                      <p:nvPr/>
                    </p:nvSpPr>
                    <p:spPr>
                      <a:xfrm>
                        <a:off x="11115591" y="6152306"/>
                        <a:ext cx="133991" cy="63483"/>
                      </a:xfrm>
                      <a:custGeom>
                        <a:avLst/>
                        <a:gdLst>
                          <a:gd name="connsiteX0" fmla="*/ 52640 w 133991"/>
                          <a:gd name="connsiteY0" fmla="*/ 47854 h 63483"/>
                          <a:gd name="connsiteX1" fmla="*/ 76567 w 133991"/>
                          <a:gd name="connsiteY1" fmla="*/ 33498 h 63483"/>
                          <a:gd name="connsiteX2" fmla="*/ 81352 w 133991"/>
                          <a:gd name="connsiteY2" fmla="*/ 28713 h 63483"/>
                          <a:gd name="connsiteX3" fmla="*/ 81352 w 133991"/>
                          <a:gd name="connsiteY3" fmla="*/ 28713 h 63483"/>
                          <a:gd name="connsiteX4" fmla="*/ 133992 w 133991"/>
                          <a:gd name="connsiteY4" fmla="*/ 0 h 63483"/>
                          <a:gd name="connsiteX5" fmla="*/ 71781 w 133991"/>
                          <a:gd name="connsiteY5" fmla="*/ 19142 h 63483"/>
                          <a:gd name="connsiteX6" fmla="*/ 0 w 133991"/>
                          <a:gd name="connsiteY6" fmla="*/ 62210 h 63483"/>
                          <a:gd name="connsiteX7" fmla="*/ 0 w 133991"/>
                          <a:gd name="connsiteY7" fmla="*/ 62210 h 63483"/>
                          <a:gd name="connsiteX8" fmla="*/ 52640 w 133991"/>
                          <a:gd name="connsiteY8" fmla="*/ 47854 h 63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91" h="63483">
                            <a:moveTo>
                              <a:pt x="52640" y="47854"/>
                            </a:moveTo>
                            <a:cubicBezTo>
                              <a:pt x="62211" y="43069"/>
                              <a:pt x="71781" y="38283"/>
                              <a:pt x="76567" y="33498"/>
                            </a:cubicBezTo>
                            <a:cubicBezTo>
                              <a:pt x="76567" y="33498"/>
                              <a:pt x="81352" y="33498"/>
                              <a:pt x="81352" y="28713"/>
                            </a:cubicBezTo>
                            <a:cubicBezTo>
                              <a:pt x="81352" y="28713"/>
                              <a:pt x="81352" y="28713"/>
                              <a:pt x="81352" y="28713"/>
                            </a:cubicBezTo>
                            <a:cubicBezTo>
                              <a:pt x="100494" y="19142"/>
                              <a:pt x="114850" y="9571"/>
                              <a:pt x="133992" y="0"/>
                            </a:cubicBezTo>
                            <a:cubicBezTo>
                              <a:pt x="114850" y="4785"/>
                              <a:pt x="90923" y="9571"/>
                              <a:pt x="71781" y="19142"/>
                            </a:cubicBezTo>
                            <a:cubicBezTo>
                              <a:pt x="47854" y="28713"/>
                              <a:pt x="19142" y="43069"/>
                              <a:pt x="0" y="62210"/>
                            </a:cubicBezTo>
                            <a:cubicBezTo>
                              <a:pt x="0" y="62210"/>
                              <a:pt x="0" y="62210"/>
                              <a:pt x="0" y="62210"/>
                            </a:cubicBezTo>
                            <a:cubicBezTo>
                              <a:pt x="19142" y="66996"/>
                              <a:pt x="38283" y="57425"/>
                              <a:pt x="52640" y="47854"/>
                            </a:cubicBezTo>
                            <a:close/>
                          </a:path>
                        </a:pathLst>
                      </a:custGeom>
                      <a:solidFill>
                        <a:srgbClr val="512B11">
                          <a:alpha val="50000"/>
                        </a:srgbClr>
                      </a:solidFill>
                      <a:ln w="47824" cap="flat">
                        <a:no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xmlns="" id="{6B3F9130-BD5F-43B1-A1C4-6E44764745D4}"/>
                          </a:ext>
                        </a:extLst>
                      </p:cNvPr>
                      <p:cNvSpPr/>
                      <p:nvPr/>
                    </p:nvSpPr>
                    <p:spPr>
                      <a:xfrm>
                        <a:off x="11397931" y="6252799"/>
                        <a:ext cx="124420" cy="277554"/>
                      </a:xfrm>
                      <a:custGeom>
                        <a:avLst/>
                        <a:gdLst>
                          <a:gd name="connsiteX0" fmla="*/ 81352 w 124420"/>
                          <a:gd name="connsiteY0" fmla="*/ 114850 h 277554"/>
                          <a:gd name="connsiteX1" fmla="*/ 0 w 124420"/>
                          <a:gd name="connsiteY1" fmla="*/ 0 h 277554"/>
                          <a:gd name="connsiteX2" fmla="*/ 124420 w 124420"/>
                          <a:gd name="connsiteY2" fmla="*/ 277554 h 277554"/>
                          <a:gd name="connsiteX3" fmla="*/ 81352 w 124420"/>
                          <a:gd name="connsiteY3" fmla="*/ 114850 h 277554"/>
                        </a:gdLst>
                        <a:ahLst/>
                        <a:cxnLst>
                          <a:cxn ang="0">
                            <a:pos x="connsiteX0" y="connsiteY0"/>
                          </a:cxn>
                          <a:cxn ang="0">
                            <a:pos x="connsiteX1" y="connsiteY1"/>
                          </a:cxn>
                          <a:cxn ang="0">
                            <a:pos x="connsiteX2" y="connsiteY2"/>
                          </a:cxn>
                          <a:cxn ang="0">
                            <a:pos x="connsiteX3" y="connsiteY3"/>
                          </a:cxn>
                        </a:cxnLst>
                        <a:rect l="l" t="t" r="r" b="b"/>
                        <a:pathLst>
                          <a:path w="124420" h="277554">
                            <a:moveTo>
                              <a:pt x="81352" y="114850"/>
                            </a:moveTo>
                            <a:cubicBezTo>
                              <a:pt x="66996" y="81352"/>
                              <a:pt x="38283" y="9571"/>
                              <a:pt x="0" y="0"/>
                            </a:cubicBezTo>
                            <a:cubicBezTo>
                              <a:pt x="57425" y="86137"/>
                              <a:pt x="100493" y="181846"/>
                              <a:pt x="124420" y="277554"/>
                            </a:cubicBezTo>
                            <a:cubicBezTo>
                              <a:pt x="114850" y="224915"/>
                              <a:pt x="110064" y="167490"/>
                              <a:pt x="81352" y="114850"/>
                            </a:cubicBezTo>
                            <a:close/>
                          </a:path>
                        </a:pathLst>
                      </a:custGeom>
                      <a:solidFill>
                        <a:srgbClr val="512B11">
                          <a:alpha val="50000"/>
                        </a:srgbClr>
                      </a:solidFill>
                      <a:ln w="47824"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xmlns="" id="{0453AE2E-8A4B-45E7-B249-569B1D3F8563}"/>
                          </a:ext>
                        </a:extLst>
                      </p:cNvPr>
                      <p:cNvSpPr/>
                      <p:nvPr/>
                    </p:nvSpPr>
                    <p:spPr>
                      <a:xfrm>
                        <a:off x="11531923" y="6329366"/>
                        <a:ext cx="95708" cy="162704"/>
                      </a:xfrm>
                      <a:custGeom>
                        <a:avLst/>
                        <a:gdLst>
                          <a:gd name="connsiteX0" fmla="*/ 62211 w 95708"/>
                          <a:gd name="connsiteY0" fmla="*/ 95708 h 162704"/>
                          <a:gd name="connsiteX1" fmla="*/ 95708 w 95708"/>
                          <a:gd name="connsiteY1" fmla="*/ 162704 h 162704"/>
                          <a:gd name="connsiteX2" fmla="*/ 95708 w 95708"/>
                          <a:gd name="connsiteY2" fmla="*/ 157919 h 162704"/>
                          <a:gd name="connsiteX3" fmla="*/ 0 w 95708"/>
                          <a:gd name="connsiteY3" fmla="*/ 0 h 162704"/>
                          <a:gd name="connsiteX4" fmla="*/ 0 w 95708"/>
                          <a:gd name="connsiteY4" fmla="*/ 0 h 162704"/>
                          <a:gd name="connsiteX5" fmla="*/ 62211 w 95708"/>
                          <a:gd name="connsiteY5" fmla="*/ 95708 h 162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708" h="162704">
                            <a:moveTo>
                              <a:pt x="62211" y="95708"/>
                            </a:moveTo>
                            <a:cubicBezTo>
                              <a:pt x="71781" y="119635"/>
                              <a:pt x="81353" y="138777"/>
                              <a:pt x="95708" y="162704"/>
                            </a:cubicBezTo>
                            <a:cubicBezTo>
                              <a:pt x="95708" y="162704"/>
                              <a:pt x="95708" y="157919"/>
                              <a:pt x="95708" y="157919"/>
                            </a:cubicBezTo>
                            <a:cubicBezTo>
                              <a:pt x="90923" y="95708"/>
                              <a:pt x="52640" y="33498"/>
                              <a:pt x="0" y="0"/>
                            </a:cubicBezTo>
                            <a:cubicBezTo>
                              <a:pt x="0" y="0"/>
                              <a:pt x="0" y="0"/>
                              <a:pt x="0" y="0"/>
                            </a:cubicBezTo>
                            <a:cubicBezTo>
                              <a:pt x="19142" y="33498"/>
                              <a:pt x="47854" y="62210"/>
                              <a:pt x="62211" y="95708"/>
                            </a:cubicBezTo>
                            <a:close/>
                          </a:path>
                        </a:pathLst>
                      </a:custGeom>
                      <a:solidFill>
                        <a:srgbClr val="512B11">
                          <a:alpha val="50000"/>
                        </a:srgbClr>
                      </a:solidFill>
                      <a:ln w="47824" cap="flat">
                        <a:noFill/>
                        <a:prstDash val="solid"/>
                        <a:miter/>
                      </a:ln>
                    </p:spPr>
                    <p:txBody>
                      <a:bodyPr rtlCol="0" anchor="ctr"/>
                      <a:lstStyle/>
                      <a:p>
                        <a:endParaRPr lang="en-US"/>
                      </a:p>
                    </p:txBody>
                  </p:sp>
                </p:grpSp>
              </p:grpSp>
              <p:grpSp>
                <p:nvGrpSpPr>
                  <p:cNvPr id="203" name="Graphic 3">
                    <a:extLst>
                      <a:ext uri="{FF2B5EF4-FFF2-40B4-BE49-F238E27FC236}">
                        <a16:creationId xmlns:a16="http://schemas.microsoft.com/office/drawing/2014/main" xmlns="" id="{C39C6A21-99E8-43F1-A2D0-3F04D4D3D7F5}"/>
                      </a:ext>
                    </a:extLst>
                  </p:cNvPr>
                  <p:cNvGrpSpPr/>
                  <p:nvPr/>
                </p:nvGrpSpPr>
                <p:grpSpPr>
                  <a:xfrm>
                    <a:off x="10320140" y="6946685"/>
                    <a:ext cx="757167" cy="546941"/>
                    <a:chOff x="10320140" y="6946685"/>
                    <a:chExt cx="757167" cy="546941"/>
                  </a:xfrm>
                </p:grpSpPr>
                <p:sp>
                  <p:nvSpPr>
                    <p:cNvPr id="204" name="Freeform: Shape 203">
                      <a:extLst>
                        <a:ext uri="{FF2B5EF4-FFF2-40B4-BE49-F238E27FC236}">
                          <a16:creationId xmlns:a16="http://schemas.microsoft.com/office/drawing/2014/main" xmlns="" id="{552002E7-1CD6-4DD3-8338-5ED4DD0BD868}"/>
                        </a:ext>
                      </a:extLst>
                    </p:cNvPr>
                    <p:cNvSpPr/>
                    <p:nvPr/>
                  </p:nvSpPr>
                  <p:spPr>
                    <a:xfrm>
                      <a:off x="10320140" y="6946685"/>
                      <a:ext cx="757167" cy="546941"/>
                    </a:xfrm>
                    <a:custGeom>
                      <a:avLst/>
                      <a:gdLst>
                        <a:gd name="connsiteX0" fmla="*/ 5857 w 757167"/>
                        <a:gd name="connsiteY0" fmla="*/ 57425 h 546941"/>
                        <a:gd name="connsiteX1" fmla="*/ 230772 w 757167"/>
                        <a:gd name="connsiteY1" fmla="*/ 133992 h 546941"/>
                        <a:gd name="connsiteX2" fmla="*/ 637532 w 757167"/>
                        <a:gd name="connsiteY2" fmla="*/ 43069 h 546941"/>
                        <a:gd name="connsiteX3" fmla="*/ 637532 w 757167"/>
                        <a:gd name="connsiteY3" fmla="*/ 0 h 546941"/>
                        <a:gd name="connsiteX4" fmla="*/ 690172 w 757167"/>
                        <a:gd name="connsiteY4" fmla="*/ 43069 h 546941"/>
                        <a:gd name="connsiteX5" fmla="*/ 757168 w 757167"/>
                        <a:gd name="connsiteY5" fmla="*/ 33498 h 546941"/>
                        <a:gd name="connsiteX6" fmla="*/ 690172 w 757167"/>
                        <a:gd name="connsiteY6" fmla="*/ 66996 h 546941"/>
                        <a:gd name="connsiteX7" fmla="*/ 613605 w 757167"/>
                        <a:gd name="connsiteY7" fmla="*/ 459400 h 546941"/>
                        <a:gd name="connsiteX8" fmla="*/ 364764 w 757167"/>
                        <a:gd name="connsiteY8" fmla="*/ 545537 h 546941"/>
                        <a:gd name="connsiteX9" fmla="*/ 34570 w 757167"/>
                        <a:gd name="connsiteY9" fmla="*/ 133992 h 546941"/>
                        <a:gd name="connsiteX10" fmla="*/ 5857 w 757167"/>
                        <a:gd name="connsiteY10" fmla="*/ 57425 h 546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57167" h="546941">
                          <a:moveTo>
                            <a:pt x="5857" y="57425"/>
                          </a:moveTo>
                          <a:cubicBezTo>
                            <a:pt x="5857" y="57425"/>
                            <a:pt x="29784" y="133992"/>
                            <a:pt x="230772" y="133992"/>
                          </a:cubicBezTo>
                          <a:cubicBezTo>
                            <a:pt x="431760" y="133992"/>
                            <a:pt x="637532" y="43069"/>
                            <a:pt x="637532" y="43069"/>
                          </a:cubicBezTo>
                          <a:cubicBezTo>
                            <a:pt x="637532" y="43069"/>
                            <a:pt x="627962" y="23927"/>
                            <a:pt x="637532" y="0"/>
                          </a:cubicBezTo>
                          <a:cubicBezTo>
                            <a:pt x="637532" y="0"/>
                            <a:pt x="651889" y="38283"/>
                            <a:pt x="690172" y="43069"/>
                          </a:cubicBezTo>
                          <a:cubicBezTo>
                            <a:pt x="733241" y="47854"/>
                            <a:pt x="757168" y="33498"/>
                            <a:pt x="757168" y="33498"/>
                          </a:cubicBezTo>
                          <a:cubicBezTo>
                            <a:pt x="757168" y="33498"/>
                            <a:pt x="723670" y="66996"/>
                            <a:pt x="690172" y="66996"/>
                          </a:cubicBezTo>
                          <a:cubicBezTo>
                            <a:pt x="690172" y="66996"/>
                            <a:pt x="766739" y="296696"/>
                            <a:pt x="613605" y="459400"/>
                          </a:cubicBezTo>
                          <a:cubicBezTo>
                            <a:pt x="613605" y="459400"/>
                            <a:pt x="532253" y="559894"/>
                            <a:pt x="364764" y="545537"/>
                          </a:cubicBezTo>
                          <a:cubicBezTo>
                            <a:pt x="192489" y="531181"/>
                            <a:pt x="68068" y="378048"/>
                            <a:pt x="34570" y="133992"/>
                          </a:cubicBezTo>
                          <a:cubicBezTo>
                            <a:pt x="39355" y="133992"/>
                            <a:pt x="-18070" y="86137"/>
                            <a:pt x="5857" y="57425"/>
                          </a:cubicBezTo>
                          <a:close/>
                        </a:path>
                      </a:pathLst>
                    </a:custGeom>
                    <a:solidFill>
                      <a:srgbClr val="F8BE7D">
                        <a:alpha val="50000"/>
                      </a:srgbClr>
                    </a:solidFill>
                    <a:ln w="47824" cap="flat">
                      <a:noFill/>
                      <a:prstDash val="solid"/>
                      <a:miter/>
                    </a:ln>
                  </p:spPr>
                  <p:txBody>
                    <a:bodyPr rtlCol="0" anchor="ctr"/>
                    <a:lstStyle/>
                    <a:p>
                      <a:endParaRPr lang="en-US"/>
                    </a:p>
                  </p:txBody>
                </p:sp>
                <p:grpSp>
                  <p:nvGrpSpPr>
                    <p:cNvPr id="205" name="Graphic 3">
                      <a:extLst>
                        <a:ext uri="{FF2B5EF4-FFF2-40B4-BE49-F238E27FC236}">
                          <a16:creationId xmlns:a16="http://schemas.microsoft.com/office/drawing/2014/main" xmlns="" id="{43B4927D-D091-4DA1-8C93-CBEA6CEF7B73}"/>
                        </a:ext>
                      </a:extLst>
                    </p:cNvPr>
                    <p:cNvGrpSpPr/>
                    <p:nvPr/>
                  </p:nvGrpSpPr>
                  <p:grpSpPr>
                    <a:xfrm>
                      <a:off x="10325997" y="6965826"/>
                      <a:ext cx="713027" cy="517453"/>
                      <a:chOff x="10325997" y="6965826"/>
                      <a:chExt cx="713027" cy="517453"/>
                    </a:xfrm>
                  </p:grpSpPr>
                  <p:grpSp>
                    <p:nvGrpSpPr>
                      <p:cNvPr id="206" name="Graphic 3">
                        <a:extLst>
                          <a:ext uri="{FF2B5EF4-FFF2-40B4-BE49-F238E27FC236}">
                            <a16:creationId xmlns:a16="http://schemas.microsoft.com/office/drawing/2014/main" xmlns="" id="{3BEF88AA-671F-46F9-B063-D4C1BFC74CB5}"/>
                          </a:ext>
                        </a:extLst>
                      </p:cNvPr>
                      <p:cNvGrpSpPr/>
                      <p:nvPr/>
                    </p:nvGrpSpPr>
                    <p:grpSpPr>
                      <a:xfrm>
                        <a:off x="10364281" y="6980183"/>
                        <a:ext cx="661376" cy="503097"/>
                        <a:chOff x="10364281" y="6980183"/>
                        <a:chExt cx="661376" cy="503097"/>
                      </a:xfrm>
                    </p:grpSpPr>
                    <p:sp>
                      <p:nvSpPr>
                        <p:cNvPr id="209" name="Freeform: Shape 208">
                          <a:extLst>
                            <a:ext uri="{FF2B5EF4-FFF2-40B4-BE49-F238E27FC236}">
                              <a16:creationId xmlns:a16="http://schemas.microsoft.com/office/drawing/2014/main" xmlns="" id="{065D5132-C1DE-4BA8-AA57-4AB35CB4C386}"/>
                            </a:ext>
                          </a:extLst>
                        </p:cNvPr>
                        <p:cNvSpPr/>
                        <p:nvPr/>
                      </p:nvSpPr>
                      <p:spPr>
                        <a:xfrm>
                          <a:off x="10369067" y="6989753"/>
                          <a:ext cx="641666" cy="484005"/>
                        </a:xfrm>
                        <a:custGeom>
                          <a:avLst/>
                          <a:gdLst>
                            <a:gd name="connsiteX0" fmla="*/ 0 w 641666"/>
                            <a:gd name="connsiteY0" fmla="*/ 71781 h 484005"/>
                            <a:gd name="connsiteX1" fmla="*/ 612533 w 641666"/>
                            <a:gd name="connsiteY1" fmla="*/ 0 h 484005"/>
                            <a:gd name="connsiteX2" fmla="*/ 349335 w 641666"/>
                            <a:gd name="connsiteY2" fmla="*/ 483327 h 484005"/>
                            <a:gd name="connsiteX3" fmla="*/ 0 w 641666"/>
                            <a:gd name="connsiteY3" fmla="*/ 71781 h 484005"/>
                          </a:gdLst>
                          <a:ahLst/>
                          <a:cxnLst>
                            <a:cxn ang="0">
                              <a:pos x="connsiteX0" y="connsiteY0"/>
                            </a:cxn>
                            <a:cxn ang="0">
                              <a:pos x="connsiteX1" y="connsiteY1"/>
                            </a:cxn>
                            <a:cxn ang="0">
                              <a:pos x="connsiteX2" y="connsiteY2"/>
                            </a:cxn>
                            <a:cxn ang="0">
                              <a:pos x="connsiteX3" y="connsiteY3"/>
                            </a:cxn>
                          </a:cxnLst>
                          <a:rect l="l" t="t" r="r" b="b"/>
                          <a:pathLst>
                            <a:path w="641666" h="484005">
                              <a:moveTo>
                                <a:pt x="0" y="71781"/>
                              </a:moveTo>
                              <a:cubicBezTo>
                                <a:pt x="0" y="71781"/>
                                <a:pt x="162704" y="177060"/>
                                <a:pt x="612533" y="0"/>
                              </a:cubicBezTo>
                              <a:cubicBezTo>
                                <a:pt x="713027" y="282340"/>
                                <a:pt x="535967" y="497683"/>
                                <a:pt x="349335" y="483327"/>
                              </a:cubicBezTo>
                              <a:cubicBezTo>
                                <a:pt x="162704" y="473756"/>
                                <a:pt x="76566" y="358906"/>
                                <a:pt x="0" y="71781"/>
                              </a:cubicBezTo>
                              <a:close/>
                            </a:path>
                          </a:pathLst>
                        </a:custGeom>
                        <a:solidFill>
                          <a:srgbClr val="800C11"/>
                        </a:solidFill>
                        <a:ln w="47824" cap="flat">
                          <a:noFill/>
                          <a:prstDash val="solid"/>
                          <a:miter/>
                        </a:ln>
                      </p:spPr>
                      <p:txBody>
                        <a:bodyPr rtlCol="0" anchor="ctr"/>
                        <a:lstStyle/>
                        <a:p>
                          <a:endParaRPr lang="en-US"/>
                        </a:p>
                      </p:txBody>
                    </p:sp>
                    <p:sp>
                      <p:nvSpPr>
                        <p:cNvPr id="210" name="Freeform: Shape 209">
                          <a:extLst>
                            <a:ext uri="{FF2B5EF4-FFF2-40B4-BE49-F238E27FC236}">
                              <a16:creationId xmlns:a16="http://schemas.microsoft.com/office/drawing/2014/main" xmlns="" id="{812662D7-9181-4F7D-BD1A-145C66AA44E8}"/>
                            </a:ext>
                          </a:extLst>
                        </p:cNvPr>
                        <p:cNvSpPr/>
                        <p:nvPr/>
                      </p:nvSpPr>
                      <p:spPr>
                        <a:xfrm>
                          <a:off x="10373852" y="6994539"/>
                          <a:ext cx="636460" cy="488741"/>
                        </a:xfrm>
                        <a:custGeom>
                          <a:avLst/>
                          <a:gdLst>
                            <a:gd name="connsiteX0" fmla="*/ 569465 w 636460"/>
                            <a:gd name="connsiteY0" fmla="*/ 267983 h 488741"/>
                            <a:gd name="connsiteX1" fmla="*/ 368477 w 636460"/>
                            <a:gd name="connsiteY1" fmla="*/ 325408 h 488741"/>
                            <a:gd name="connsiteX2" fmla="*/ 186632 w 636460"/>
                            <a:gd name="connsiteY2" fmla="*/ 277554 h 488741"/>
                            <a:gd name="connsiteX3" fmla="*/ 210559 w 636460"/>
                            <a:gd name="connsiteY3" fmla="*/ 143562 h 488741"/>
                            <a:gd name="connsiteX4" fmla="*/ 296696 w 636460"/>
                            <a:gd name="connsiteY4" fmla="*/ 105279 h 488741"/>
                            <a:gd name="connsiteX5" fmla="*/ 416331 w 636460"/>
                            <a:gd name="connsiteY5" fmla="*/ 76567 h 488741"/>
                            <a:gd name="connsiteX6" fmla="*/ 636461 w 636460"/>
                            <a:gd name="connsiteY6" fmla="*/ 95708 h 488741"/>
                            <a:gd name="connsiteX7" fmla="*/ 612534 w 636460"/>
                            <a:gd name="connsiteY7" fmla="*/ 0 h 488741"/>
                            <a:gd name="connsiteX8" fmla="*/ 0 w 636460"/>
                            <a:gd name="connsiteY8" fmla="*/ 71781 h 488741"/>
                            <a:gd name="connsiteX9" fmla="*/ 349336 w 636460"/>
                            <a:gd name="connsiteY9" fmla="*/ 488112 h 488741"/>
                            <a:gd name="connsiteX10" fmla="*/ 636461 w 636460"/>
                            <a:gd name="connsiteY10" fmla="*/ 239271 h 488741"/>
                            <a:gd name="connsiteX11" fmla="*/ 569465 w 636460"/>
                            <a:gd name="connsiteY11" fmla="*/ 267983 h 48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36460" h="488741">
                              <a:moveTo>
                                <a:pt x="569465" y="267983"/>
                              </a:moveTo>
                              <a:cubicBezTo>
                                <a:pt x="507255" y="296696"/>
                                <a:pt x="435473" y="315837"/>
                                <a:pt x="368477" y="325408"/>
                              </a:cubicBezTo>
                              <a:cubicBezTo>
                                <a:pt x="306267" y="330194"/>
                                <a:pt x="229700" y="325408"/>
                                <a:pt x="186632" y="277554"/>
                              </a:cubicBezTo>
                              <a:cubicBezTo>
                                <a:pt x="148348" y="239271"/>
                                <a:pt x="167490" y="172275"/>
                                <a:pt x="210559" y="143562"/>
                              </a:cubicBezTo>
                              <a:cubicBezTo>
                                <a:pt x="234486" y="124421"/>
                                <a:pt x="267984" y="114850"/>
                                <a:pt x="296696" y="105279"/>
                              </a:cubicBezTo>
                              <a:cubicBezTo>
                                <a:pt x="334979" y="95708"/>
                                <a:pt x="373263" y="81352"/>
                                <a:pt x="416331" y="76567"/>
                              </a:cubicBezTo>
                              <a:cubicBezTo>
                                <a:pt x="478542" y="66996"/>
                                <a:pt x="579036" y="57425"/>
                                <a:pt x="636461" y="95708"/>
                              </a:cubicBezTo>
                              <a:cubicBezTo>
                                <a:pt x="631675" y="62210"/>
                                <a:pt x="622104" y="33498"/>
                                <a:pt x="612534" y="0"/>
                              </a:cubicBezTo>
                              <a:cubicBezTo>
                                <a:pt x="157919" y="177060"/>
                                <a:pt x="0" y="71781"/>
                                <a:pt x="0" y="71781"/>
                              </a:cubicBezTo>
                              <a:cubicBezTo>
                                <a:pt x="71781" y="354121"/>
                                <a:pt x="162705" y="468971"/>
                                <a:pt x="349336" y="488112"/>
                              </a:cubicBezTo>
                              <a:cubicBezTo>
                                <a:pt x="478542" y="497683"/>
                                <a:pt x="602963" y="397190"/>
                                <a:pt x="636461" y="239271"/>
                              </a:cubicBezTo>
                              <a:cubicBezTo>
                                <a:pt x="607748" y="253627"/>
                                <a:pt x="579036" y="263198"/>
                                <a:pt x="569465" y="267983"/>
                              </a:cubicBezTo>
                              <a:close/>
                            </a:path>
                          </a:pathLst>
                        </a:custGeom>
                        <a:solidFill>
                          <a:srgbClr val="800C11">
                            <a:alpha val="50000"/>
                          </a:srgbClr>
                        </a:solidFill>
                        <a:ln w="47824" cap="flat">
                          <a:noFill/>
                          <a:prstDash val="solid"/>
                          <a:miter/>
                        </a:ln>
                      </p:spPr>
                      <p:txBody>
                        <a:bodyPr rtlCol="0" anchor="ctr"/>
                        <a:lstStyle/>
                        <a:p>
                          <a:endParaRPr lang="en-US"/>
                        </a:p>
                      </p:txBody>
                    </p:sp>
                    <p:sp>
                      <p:nvSpPr>
                        <p:cNvPr id="211" name="Freeform: Shape 210">
                          <a:extLst>
                            <a:ext uri="{FF2B5EF4-FFF2-40B4-BE49-F238E27FC236}">
                              <a16:creationId xmlns:a16="http://schemas.microsoft.com/office/drawing/2014/main" xmlns="" id="{D3E0A603-206C-4089-9580-0E1914EB823A}"/>
                            </a:ext>
                          </a:extLst>
                        </p:cNvPr>
                        <p:cNvSpPr/>
                        <p:nvPr/>
                      </p:nvSpPr>
                      <p:spPr>
                        <a:xfrm>
                          <a:off x="10426492" y="6989753"/>
                          <a:ext cx="583820" cy="222431"/>
                        </a:xfrm>
                        <a:custGeom>
                          <a:avLst/>
                          <a:gdLst>
                            <a:gd name="connsiteX0" fmla="*/ 248842 w 583820"/>
                            <a:gd name="connsiteY0" fmla="*/ 220129 h 222431"/>
                            <a:gd name="connsiteX1" fmla="*/ 583821 w 583820"/>
                            <a:gd name="connsiteY1" fmla="*/ 95708 h 222431"/>
                            <a:gd name="connsiteX2" fmla="*/ 559894 w 583820"/>
                            <a:gd name="connsiteY2" fmla="*/ 0 h 222431"/>
                            <a:gd name="connsiteX3" fmla="*/ 0 w 583820"/>
                            <a:gd name="connsiteY3" fmla="*/ 90923 h 222431"/>
                            <a:gd name="connsiteX4" fmla="*/ 248842 w 583820"/>
                            <a:gd name="connsiteY4" fmla="*/ 220129 h 222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3820" h="222431">
                              <a:moveTo>
                                <a:pt x="248842" y="220129"/>
                              </a:moveTo>
                              <a:cubicBezTo>
                                <a:pt x="459400" y="200988"/>
                                <a:pt x="545537" y="138777"/>
                                <a:pt x="583821" y="95708"/>
                              </a:cubicBezTo>
                              <a:cubicBezTo>
                                <a:pt x="579035" y="66996"/>
                                <a:pt x="569464" y="33498"/>
                                <a:pt x="559894" y="0"/>
                              </a:cubicBezTo>
                              <a:cubicBezTo>
                                <a:pt x="248842" y="119635"/>
                                <a:pt x="76566" y="110065"/>
                                <a:pt x="0" y="90923"/>
                              </a:cubicBezTo>
                              <a:cubicBezTo>
                                <a:pt x="0" y="133992"/>
                                <a:pt x="28712" y="239271"/>
                                <a:pt x="248842" y="220129"/>
                              </a:cubicBezTo>
                              <a:close/>
                            </a:path>
                          </a:pathLst>
                        </a:custGeom>
                        <a:solidFill>
                          <a:srgbClr val="FFFFFF"/>
                        </a:solidFill>
                        <a:ln w="47824" cap="flat">
                          <a:noFill/>
                          <a:prstDash val="solid"/>
                          <a:miter/>
                        </a:ln>
                      </p:spPr>
                      <p:txBody>
                        <a:bodyPr rtlCol="0" anchor="ctr"/>
                        <a:lstStyle/>
                        <a:p>
                          <a:endParaRPr lang="en-US"/>
                        </a:p>
                      </p:txBody>
                    </p:sp>
                    <p:sp>
                      <p:nvSpPr>
                        <p:cNvPr id="212" name="Freeform: Shape 211">
                          <a:extLst>
                            <a:ext uri="{FF2B5EF4-FFF2-40B4-BE49-F238E27FC236}">
                              <a16:creationId xmlns:a16="http://schemas.microsoft.com/office/drawing/2014/main" xmlns="" id="{7C42E599-465A-4E93-AD54-5250C69B9B60}"/>
                            </a:ext>
                          </a:extLst>
                        </p:cNvPr>
                        <p:cNvSpPr/>
                        <p:nvPr/>
                      </p:nvSpPr>
                      <p:spPr>
                        <a:xfrm>
                          <a:off x="10431277" y="6989753"/>
                          <a:ext cx="583821" cy="135973"/>
                        </a:xfrm>
                        <a:custGeom>
                          <a:avLst/>
                          <a:gdLst>
                            <a:gd name="connsiteX0" fmla="*/ 550323 w 583821"/>
                            <a:gd name="connsiteY0" fmla="*/ 66996 h 135973"/>
                            <a:gd name="connsiteX1" fmla="*/ 579036 w 583821"/>
                            <a:gd name="connsiteY1" fmla="*/ 100494 h 135973"/>
                            <a:gd name="connsiteX2" fmla="*/ 583822 w 583821"/>
                            <a:gd name="connsiteY2" fmla="*/ 95708 h 135973"/>
                            <a:gd name="connsiteX3" fmla="*/ 559894 w 583821"/>
                            <a:gd name="connsiteY3" fmla="*/ 0 h 135973"/>
                            <a:gd name="connsiteX4" fmla="*/ 0 w 583821"/>
                            <a:gd name="connsiteY4" fmla="*/ 90923 h 135973"/>
                            <a:gd name="connsiteX5" fmla="*/ 4786 w 583821"/>
                            <a:gd name="connsiteY5" fmla="*/ 110065 h 135973"/>
                            <a:gd name="connsiteX6" fmla="*/ 114850 w 583821"/>
                            <a:gd name="connsiteY6" fmla="*/ 133992 h 135973"/>
                            <a:gd name="connsiteX7" fmla="*/ 263198 w 583821"/>
                            <a:gd name="connsiteY7" fmla="*/ 129206 h 135973"/>
                            <a:gd name="connsiteX8" fmla="*/ 401976 w 583821"/>
                            <a:gd name="connsiteY8" fmla="*/ 100494 h 135973"/>
                            <a:gd name="connsiteX9" fmla="*/ 550323 w 583821"/>
                            <a:gd name="connsiteY9" fmla="*/ 66996 h 135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3821" h="135973">
                              <a:moveTo>
                                <a:pt x="550323" y="66996"/>
                              </a:moveTo>
                              <a:cubicBezTo>
                                <a:pt x="559894" y="76567"/>
                                <a:pt x="569465" y="86138"/>
                                <a:pt x="579036" y="100494"/>
                              </a:cubicBezTo>
                              <a:cubicBezTo>
                                <a:pt x="579036" y="100494"/>
                                <a:pt x="579036" y="100494"/>
                                <a:pt x="583822" y="95708"/>
                              </a:cubicBezTo>
                              <a:cubicBezTo>
                                <a:pt x="579036" y="66996"/>
                                <a:pt x="569465" y="33498"/>
                                <a:pt x="559894" y="0"/>
                              </a:cubicBezTo>
                              <a:cubicBezTo>
                                <a:pt x="248842" y="119635"/>
                                <a:pt x="76567" y="110065"/>
                                <a:pt x="0" y="90923"/>
                              </a:cubicBezTo>
                              <a:cubicBezTo>
                                <a:pt x="0" y="95708"/>
                                <a:pt x="0" y="105279"/>
                                <a:pt x="4786" y="110065"/>
                              </a:cubicBezTo>
                              <a:cubicBezTo>
                                <a:pt x="38283" y="129206"/>
                                <a:pt x="81353" y="133992"/>
                                <a:pt x="114850" y="133992"/>
                              </a:cubicBezTo>
                              <a:cubicBezTo>
                                <a:pt x="167490" y="138777"/>
                                <a:pt x="215344" y="133992"/>
                                <a:pt x="263198" y="129206"/>
                              </a:cubicBezTo>
                              <a:cubicBezTo>
                                <a:pt x="311052" y="119635"/>
                                <a:pt x="358906" y="110065"/>
                                <a:pt x="401976" y="100494"/>
                              </a:cubicBezTo>
                              <a:cubicBezTo>
                                <a:pt x="435473" y="90923"/>
                                <a:pt x="535967" y="52640"/>
                                <a:pt x="550323" y="66996"/>
                              </a:cubicBezTo>
                              <a:close/>
                            </a:path>
                          </a:pathLst>
                        </a:custGeom>
                        <a:solidFill>
                          <a:srgbClr val="CECFCF">
                            <a:alpha val="50000"/>
                          </a:srgbClr>
                        </a:solidFill>
                        <a:ln w="47824" cap="flat">
                          <a:noFill/>
                          <a:prstDash val="solid"/>
                          <a:miter/>
                        </a:ln>
                      </p:spPr>
                      <p:txBody>
                        <a:bodyPr rtlCol="0" anchor="ctr"/>
                        <a:lstStyle/>
                        <a:p>
                          <a:endParaRPr lang="en-US"/>
                        </a:p>
                      </p:txBody>
                    </p:sp>
                    <p:grpSp>
                      <p:nvGrpSpPr>
                        <p:cNvPr id="213" name="Graphic 3">
                          <a:extLst>
                            <a:ext uri="{FF2B5EF4-FFF2-40B4-BE49-F238E27FC236}">
                              <a16:creationId xmlns:a16="http://schemas.microsoft.com/office/drawing/2014/main" xmlns="" id="{3887264F-6C2A-4AB7-984A-B0D94CBF54C3}"/>
                            </a:ext>
                          </a:extLst>
                        </p:cNvPr>
                        <p:cNvGrpSpPr/>
                        <p:nvPr/>
                      </p:nvGrpSpPr>
                      <p:grpSpPr>
                        <a:xfrm>
                          <a:off x="10498273" y="7181828"/>
                          <a:ext cx="516825" cy="297076"/>
                          <a:chOff x="10498273" y="7181828"/>
                          <a:chExt cx="516825" cy="297076"/>
                        </a:xfrm>
                      </p:grpSpPr>
                      <p:sp>
                        <p:nvSpPr>
                          <p:cNvPr id="219" name="Freeform: Shape 218">
                            <a:extLst>
                              <a:ext uri="{FF2B5EF4-FFF2-40B4-BE49-F238E27FC236}">
                                <a16:creationId xmlns:a16="http://schemas.microsoft.com/office/drawing/2014/main" xmlns="" id="{5F895B9D-E630-4E00-9684-40A4A38C1C63}"/>
                              </a:ext>
                            </a:extLst>
                          </p:cNvPr>
                          <p:cNvSpPr/>
                          <p:nvPr/>
                        </p:nvSpPr>
                        <p:spPr>
                          <a:xfrm>
                            <a:off x="10498273" y="7257370"/>
                            <a:ext cx="468971" cy="221534"/>
                          </a:xfrm>
                          <a:custGeom>
                            <a:avLst/>
                            <a:gdLst>
                              <a:gd name="connsiteX0" fmla="*/ 114850 w 468971"/>
                              <a:gd name="connsiteY0" fmla="*/ 129573 h 221534"/>
                              <a:gd name="connsiteX1" fmla="*/ 177060 w 468971"/>
                              <a:gd name="connsiteY1" fmla="*/ 9938 h 221534"/>
                              <a:gd name="connsiteX2" fmla="*/ 0 w 468971"/>
                              <a:gd name="connsiteY2" fmla="*/ 100861 h 221534"/>
                              <a:gd name="connsiteX3" fmla="*/ 224914 w 468971"/>
                              <a:gd name="connsiteY3" fmla="*/ 220496 h 221534"/>
                              <a:gd name="connsiteX4" fmla="*/ 468971 w 468971"/>
                              <a:gd name="connsiteY4" fmla="*/ 81719 h 221534"/>
                              <a:gd name="connsiteX5" fmla="*/ 114850 w 468971"/>
                              <a:gd name="connsiteY5" fmla="*/ 129573 h 221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8971" h="221534">
                                <a:moveTo>
                                  <a:pt x="114850" y="129573"/>
                                </a:moveTo>
                                <a:cubicBezTo>
                                  <a:pt x="114850" y="57792"/>
                                  <a:pt x="177060" y="9938"/>
                                  <a:pt x="177060" y="9938"/>
                                </a:cubicBezTo>
                                <a:cubicBezTo>
                                  <a:pt x="81352" y="-28346"/>
                                  <a:pt x="23927" y="53006"/>
                                  <a:pt x="0" y="100861"/>
                                </a:cubicBezTo>
                                <a:cubicBezTo>
                                  <a:pt x="57425" y="172642"/>
                                  <a:pt x="129206" y="210925"/>
                                  <a:pt x="224914" y="220496"/>
                                </a:cubicBezTo>
                                <a:cubicBezTo>
                                  <a:pt x="320623" y="230067"/>
                                  <a:pt x="416331" y="172642"/>
                                  <a:pt x="468971" y="81719"/>
                                </a:cubicBezTo>
                                <a:cubicBezTo>
                                  <a:pt x="287125" y="182213"/>
                                  <a:pt x="114850" y="148715"/>
                                  <a:pt x="114850" y="129573"/>
                                </a:cubicBezTo>
                                <a:close/>
                              </a:path>
                            </a:pathLst>
                          </a:custGeom>
                          <a:solidFill>
                            <a:srgbClr val="CECFCF"/>
                          </a:solidFill>
                          <a:ln w="47824" cap="flat">
                            <a:no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xmlns="" id="{6C7B2870-180B-4E84-91D9-72C34725CD09}"/>
                              </a:ext>
                            </a:extLst>
                          </p:cNvPr>
                          <p:cNvSpPr/>
                          <p:nvPr/>
                        </p:nvSpPr>
                        <p:spPr>
                          <a:xfrm>
                            <a:off x="10612860" y="7184487"/>
                            <a:ext cx="402238" cy="227134"/>
                          </a:xfrm>
                          <a:custGeom>
                            <a:avLst/>
                            <a:gdLst>
                              <a:gd name="connsiteX0" fmla="*/ 263 w 402238"/>
                              <a:gd name="connsiteY0" fmla="*/ 202456 h 227134"/>
                              <a:gd name="connsiteX1" fmla="*/ 354384 w 402238"/>
                              <a:gd name="connsiteY1" fmla="*/ 154602 h 227134"/>
                              <a:gd name="connsiteX2" fmla="*/ 402238 w 402238"/>
                              <a:gd name="connsiteY2" fmla="*/ 6254 h 227134"/>
                              <a:gd name="connsiteX3" fmla="*/ 253890 w 402238"/>
                              <a:gd name="connsiteY3" fmla="*/ 39752 h 227134"/>
                              <a:gd name="connsiteX4" fmla="*/ 57687 w 402238"/>
                              <a:gd name="connsiteY4" fmla="*/ 82821 h 227134"/>
                              <a:gd name="connsiteX5" fmla="*/ 263 w 402238"/>
                              <a:gd name="connsiteY5" fmla="*/ 202456 h 227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2238" h="227134">
                                <a:moveTo>
                                  <a:pt x="263" y="202456"/>
                                </a:moveTo>
                                <a:cubicBezTo>
                                  <a:pt x="5048" y="226383"/>
                                  <a:pt x="177323" y="259881"/>
                                  <a:pt x="354384" y="154602"/>
                                </a:cubicBezTo>
                                <a:cubicBezTo>
                                  <a:pt x="378311" y="111533"/>
                                  <a:pt x="397452" y="63679"/>
                                  <a:pt x="402238" y="6254"/>
                                </a:cubicBezTo>
                                <a:cubicBezTo>
                                  <a:pt x="354384" y="-12888"/>
                                  <a:pt x="282603" y="15825"/>
                                  <a:pt x="253890" y="39752"/>
                                </a:cubicBezTo>
                                <a:cubicBezTo>
                                  <a:pt x="206036" y="15825"/>
                                  <a:pt x="100757" y="34966"/>
                                  <a:pt x="57687" y="82821"/>
                                </a:cubicBezTo>
                                <a:cubicBezTo>
                                  <a:pt x="57687" y="82821"/>
                                  <a:pt x="-4522" y="125889"/>
                                  <a:pt x="263" y="202456"/>
                                </a:cubicBezTo>
                                <a:close/>
                              </a:path>
                            </a:pathLst>
                          </a:custGeom>
                          <a:solidFill>
                            <a:srgbClr val="EA7673"/>
                          </a:solidFill>
                          <a:ln w="47824" cap="flat">
                            <a:no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xmlns="" id="{94ADF759-0813-426C-8D54-00426A7588EA}"/>
                              </a:ext>
                            </a:extLst>
                          </p:cNvPr>
                          <p:cNvSpPr/>
                          <p:nvPr/>
                        </p:nvSpPr>
                        <p:spPr>
                          <a:xfrm>
                            <a:off x="10613123" y="7181828"/>
                            <a:ext cx="401975" cy="229793"/>
                          </a:xfrm>
                          <a:custGeom>
                            <a:avLst/>
                            <a:gdLst>
                              <a:gd name="connsiteX0" fmla="*/ 253627 w 401975"/>
                              <a:gd name="connsiteY0" fmla="*/ 42411 h 229793"/>
                              <a:gd name="connsiteX1" fmla="*/ 129206 w 401975"/>
                              <a:gd name="connsiteY1" fmla="*/ 42411 h 229793"/>
                              <a:gd name="connsiteX2" fmla="*/ 148348 w 401975"/>
                              <a:gd name="connsiteY2" fmla="*/ 42411 h 229793"/>
                              <a:gd name="connsiteX3" fmla="*/ 215344 w 401975"/>
                              <a:gd name="connsiteY3" fmla="*/ 80694 h 229793"/>
                              <a:gd name="connsiteX4" fmla="*/ 239271 w 401975"/>
                              <a:gd name="connsiteY4" fmla="*/ 61553 h 229793"/>
                              <a:gd name="connsiteX5" fmla="*/ 330194 w 401975"/>
                              <a:gd name="connsiteY5" fmla="*/ 71124 h 229793"/>
                              <a:gd name="connsiteX6" fmla="*/ 244057 w 401975"/>
                              <a:gd name="connsiteY6" fmla="*/ 195545 h 229793"/>
                              <a:gd name="connsiteX7" fmla="*/ 0 w 401975"/>
                              <a:gd name="connsiteY7" fmla="*/ 190759 h 229793"/>
                              <a:gd name="connsiteX8" fmla="*/ 0 w 401975"/>
                              <a:gd name="connsiteY8" fmla="*/ 205115 h 229793"/>
                              <a:gd name="connsiteX9" fmla="*/ 354121 w 401975"/>
                              <a:gd name="connsiteY9" fmla="*/ 157261 h 229793"/>
                              <a:gd name="connsiteX10" fmla="*/ 401976 w 401975"/>
                              <a:gd name="connsiteY10" fmla="*/ 8913 h 229793"/>
                              <a:gd name="connsiteX11" fmla="*/ 253627 w 401975"/>
                              <a:gd name="connsiteY11" fmla="*/ 42411 h 229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1975" h="229793">
                                <a:moveTo>
                                  <a:pt x="253627" y="42411"/>
                                </a:moveTo>
                                <a:cubicBezTo>
                                  <a:pt x="224914" y="28055"/>
                                  <a:pt x="172275" y="28055"/>
                                  <a:pt x="129206" y="42411"/>
                                </a:cubicBezTo>
                                <a:cubicBezTo>
                                  <a:pt x="133992" y="42411"/>
                                  <a:pt x="143563" y="42411"/>
                                  <a:pt x="148348" y="42411"/>
                                </a:cubicBezTo>
                                <a:cubicBezTo>
                                  <a:pt x="177060" y="42411"/>
                                  <a:pt x="210559" y="51982"/>
                                  <a:pt x="215344" y="80694"/>
                                </a:cubicBezTo>
                                <a:cubicBezTo>
                                  <a:pt x="224914" y="71124"/>
                                  <a:pt x="229700" y="66338"/>
                                  <a:pt x="239271" y="61553"/>
                                </a:cubicBezTo>
                                <a:cubicBezTo>
                                  <a:pt x="267984" y="47197"/>
                                  <a:pt x="306267" y="42411"/>
                                  <a:pt x="330194" y="71124"/>
                                </a:cubicBezTo>
                                <a:cubicBezTo>
                                  <a:pt x="363692" y="118978"/>
                                  <a:pt x="282340" y="181188"/>
                                  <a:pt x="244057" y="195545"/>
                                </a:cubicBezTo>
                                <a:cubicBezTo>
                                  <a:pt x="200987" y="209901"/>
                                  <a:pt x="33498" y="238613"/>
                                  <a:pt x="0" y="190759"/>
                                </a:cubicBezTo>
                                <a:cubicBezTo>
                                  <a:pt x="0" y="195545"/>
                                  <a:pt x="0" y="200330"/>
                                  <a:pt x="0" y="205115"/>
                                </a:cubicBezTo>
                                <a:cubicBezTo>
                                  <a:pt x="4786" y="229042"/>
                                  <a:pt x="177060" y="262540"/>
                                  <a:pt x="354121" y="157261"/>
                                </a:cubicBezTo>
                                <a:cubicBezTo>
                                  <a:pt x="378048" y="114192"/>
                                  <a:pt x="397190" y="66338"/>
                                  <a:pt x="401976" y="8913"/>
                                </a:cubicBezTo>
                                <a:cubicBezTo>
                                  <a:pt x="349336" y="-15014"/>
                                  <a:pt x="282340" y="13699"/>
                                  <a:pt x="253627" y="42411"/>
                                </a:cubicBezTo>
                                <a:close/>
                              </a:path>
                            </a:pathLst>
                          </a:custGeom>
                          <a:solidFill>
                            <a:srgbClr val="EA7673">
                              <a:alpha val="40000"/>
                            </a:srgbClr>
                          </a:solidFill>
                          <a:ln w="47824" cap="flat">
                            <a:noFill/>
                            <a:prstDash val="solid"/>
                            <a:miter/>
                          </a:ln>
                        </p:spPr>
                        <p:txBody>
                          <a:bodyPr rtlCol="0" anchor="ctr"/>
                          <a:lstStyle/>
                          <a:p>
                            <a:endParaRPr lang="en-US"/>
                          </a:p>
                        </p:txBody>
                      </p:sp>
                    </p:grpSp>
                    <p:sp>
                      <p:nvSpPr>
                        <p:cNvPr id="214" name="Freeform: Shape 213">
                          <a:extLst>
                            <a:ext uri="{FF2B5EF4-FFF2-40B4-BE49-F238E27FC236}">
                              <a16:creationId xmlns:a16="http://schemas.microsoft.com/office/drawing/2014/main" xmlns="" id="{29E57FEE-BABD-4C61-BC3B-79D63DFA6979}"/>
                            </a:ext>
                          </a:extLst>
                        </p:cNvPr>
                        <p:cNvSpPr/>
                        <p:nvPr/>
                      </p:nvSpPr>
                      <p:spPr>
                        <a:xfrm>
                          <a:off x="10580984" y="7267308"/>
                          <a:ext cx="46494" cy="119635"/>
                        </a:xfrm>
                        <a:custGeom>
                          <a:avLst/>
                          <a:gdLst>
                            <a:gd name="connsiteX0" fmla="*/ 46495 w 46494"/>
                            <a:gd name="connsiteY0" fmla="*/ 0 h 119635"/>
                            <a:gd name="connsiteX1" fmla="*/ 22568 w 46494"/>
                            <a:gd name="connsiteY1" fmla="*/ 119635 h 119635"/>
                            <a:gd name="connsiteX2" fmla="*/ 46495 w 46494"/>
                            <a:gd name="connsiteY2" fmla="*/ 0 h 119635"/>
                          </a:gdLst>
                          <a:ahLst/>
                          <a:cxnLst>
                            <a:cxn ang="0">
                              <a:pos x="connsiteX0" y="connsiteY0"/>
                            </a:cxn>
                            <a:cxn ang="0">
                              <a:pos x="connsiteX1" y="connsiteY1"/>
                            </a:cxn>
                            <a:cxn ang="0">
                              <a:pos x="connsiteX2" y="connsiteY2"/>
                            </a:cxn>
                          </a:cxnLst>
                          <a:rect l="l" t="t" r="r" b="b"/>
                          <a:pathLst>
                            <a:path w="46494" h="119635">
                              <a:moveTo>
                                <a:pt x="46495" y="0"/>
                              </a:moveTo>
                              <a:cubicBezTo>
                                <a:pt x="46495" y="0"/>
                                <a:pt x="-39643" y="52640"/>
                                <a:pt x="22568" y="119635"/>
                              </a:cubicBezTo>
                              <a:cubicBezTo>
                                <a:pt x="3426" y="86137"/>
                                <a:pt x="3426" y="43069"/>
                                <a:pt x="46495" y="0"/>
                              </a:cubicBezTo>
                              <a:close/>
                            </a:path>
                          </a:pathLst>
                        </a:custGeom>
                        <a:solidFill>
                          <a:srgbClr val="9E9F9F"/>
                        </a:solidFill>
                        <a:ln w="47824" cap="flat">
                          <a:noFill/>
                          <a:prstDash val="solid"/>
                          <a:miter/>
                        </a:ln>
                      </p:spPr>
                      <p:txBody>
                        <a:bodyPr rtlCol="0" anchor="ctr"/>
                        <a:lstStyle/>
                        <a:p>
                          <a:endParaRPr lang="en-US"/>
                        </a:p>
                      </p:txBody>
                    </p:sp>
                    <p:sp>
                      <p:nvSpPr>
                        <p:cNvPr id="215" name="Freeform: Shape 214">
                          <a:extLst>
                            <a:ext uri="{FF2B5EF4-FFF2-40B4-BE49-F238E27FC236}">
                              <a16:creationId xmlns:a16="http://schemas.microsoft.com/office/drawing/2014/main" xmlns="" id="{E281047F-27AE-420D-A588-5C989D8EC94D}"/>
                            </a:ext>
                          </a:extLst>
                        </p:cNvPr>
                        <p:cNvSpPr/>
                        <p:nvPr/>
                      </p:nvSpPr>
                      <p:spPr>
                        <a:xfrm>
                          <a:off x="10682137" y="7233212"/>
                          <a:ext cx="126323" cy="66685"/>
                        </a:xfrm>
                        <a:custGeom>
                          <a:avLst/>
                          <a:gdLst>
                            <a:gd name="connsiteX0" fmla="*/ 112831 w 126323"/>
                            <a:gd name="connsiteY0" fmla="*/ 598 h 66685"/>
                            <a:gd name="connsiteX1" fmla="*/ 2767 w 126323"/>
                            <a:gd name="connsiteY1" fmla="*/ 48452 h 66685"/>
                            <a:gd name="connsiteX2" fmla="*/ 112831 w 126323"/>
                            <a:gd name="connsiteY2" fmla="*/ 598 h 66685"/>
                          </a:gdLst>
                          <a:ahLst/>
                          <a:cxnLst>
                            <a:cxn ang="0">
                              <a:pos x="connsiteX0" y="connsiteY0"/>
                            </a:cxn>
                            <a:cxn ang="0">
                              <a:pos x="connsiteX1" y="connsiteY1"/>
                            </a:cxn>
                            <a:cxn ang="0">
                              <a:pos x="connsiteX2" y="connsiteY2"/>
                            </a:cxn>
                          </a:cxnLst>
                          <a:rect l="l" t="t" r="r" b="b"/>
                          <a:pathLst>
                            <a:path w="126323" h="66685">
                              <a:moveTo>
                                <a:pt x="112831" y="598"/>
                              </a:moveTo>
                              <a:cubicBezTo>
                                <a:pt x="112831" y="598"/>
                                <a:pt x="31479" y="-8973"/>
                                <a:pt x="2767" y="48452"/>
                              </a:cubicBezTo>
                              <a:cubicBezTo>
                                <a:pt x="-25945" y="105877"/>
                                <a:pt x="179827" y="10169"/>
                                <a:pt x="112831" y="598"/>
                              </a:cubicBezTo>
                              <a:close/>
                            </a:path>
                          </a:pathLst>
                        </a:custGeom>
                        <a:solidFill>
                          <a:srgbClr val="F09693"/>
                        </a:solidFill>
                        <a:ln w="47824" cap="flat">
                          <a:noFill/>
                          <a:prstDash val="solid"/>
                          <a:miter/>
                        </a:ln>
                      </p:spPr>
                      <p:txBody>
                        <a:bodyPr rtlCol="0" anchor="ctr"/>
                        <a:lstStyle/>
                        <a:p>
                          <a:endParaRPr lang="en-US"/>
                        </a:p>
                      </p:txBody>
                    </p:sp>
                    <p:sp>
                      <p:nvSpPr>
                        <p:cNvPr id="216" name="Freeform: Shape 215">
                          <a:extLst>
                            <a:ext uri="{FF2B5EF4-FFF2-40B4-BE49-F238E27FC236}">
                              <a16:creationId xmlns:a16="http://schemas.microsoft.com/office/drawing/2014/main" xmlns="" id="{ABDCDC16-F7AD-41C3-86A8-2454C90A9FAE}"/>
                            </a:ext>
                          </a:extLst>
                        </p:cNvPr>
                        <p:cNvSpPr/>
                        <p:nvPr/>
                      </p:nvSpPr>
                      <p:spPr>
                        <a:xfrm>
                          <a:off x="10814110" y="7224239"/>
                          <a:ext cx="52639" cy="76566"/>
                        </a:xfrm>
                        <a:custGeom>
                          <a:avLst/>
                          <a:gdLst>
                            <a:gd name="connsiteX0" fmla="*/ 52640 w 52639"/>
                            <a:gd name="connsiteY0" fmla="*/ 0 h 76566"/>
                            <a:gd name="connsiteX1" fmla="*/ 0 w 52639"/>
                            <a:gd name="connsiteY1" fmla="*/ 76567 h 76566"/>
                            <a:gd name="connsiteX2" fmla="*/ 52640 w 52639"/>
                            <a:gd name="connsiteY2" fmla="*/ 0 h 76566"/>
                          </a:gdLst>
                          <a:ahLst/>
                          <a:cxnLst>
                            <a:cxn ang="0">
                              <a:pos x="connsiteX0" y="connsiteY0"/>
                            </a:cxn>
                            <a:cxn ang="0">
                              <a:pos x="connsiteX1" y="connsiteY1"/>
                            </a:cxn>
                            <a:cxn ang="0">
                              <a:pos x="connsiteX2" y="connsiteY2"/>
                            </a:cxn>
                          </a:cxnLst>
                          <a:rect l="l" t="t" r="r" b="b"/>
                          <a:pathLst>
                            <a:path w="52639" h="76566">
                              <a:moveTo>
                                <a:pt x="52640" y="0"/>
                              </a:moveTo>
                              <a:cubicBezTo>
                                <a:pt x="52640" y="0"/>
                                <a:pt x="14356" y="33498"/>
                                <a:pt x="0" y="76567"/>
                              </a:cubicBezTo>
                              <a:cubicBezTo>
                                <a:pt x="0" y="76567"/>
                                <a:pt x="0" y="23927"/>
                                <a:pt x="52640" y="0"/>
                              </a:cubicBezTo>
                              <a:close/>
                            </a:path>
                          </a:pathLst>
                        </a:custGeom>
                        <a:solidFill>
                          <a:srgbClr val="E23F5F"/>
                        </a:solidFill>
                        <a:ln w="47824" cap="flat">
                          <a:noFill/>
                          <a:prstDash val="solid"/>
                          <a:miter/>
                        </a:ln>
                      </p:spPr>
                      <p:txBody>
                        <a:bodyPr rtlCol="0" anchor="ctr"/>
                        <a:lstStyle/>
                        <a:p>
                          <a:endParaRPr lang="en-US"/>
                        </a:p>
                      </p:txBody>
                    </p:sp>
                    <p:sp>
                      <p:nvSpPr>
                        <p:cNvPr id="217" name="Freeform: Shape 216">
                          <a:extLst>
                            <a:ext uri="{FF2B5EF4-FFF2-40B4-BE49-F238E27FC236}">
                              <a16:creationId xmlns:a16="http://schemas.microsoft.com/office/drawing/2014/main" xmlns="" id="{144FDD2A-F7B3-4B6B-8C0F-15B313E7F00B}"/>
                            </a:ext>
                          </a:extLst>
                        </p:cNvPr>
                        <p:cNvSpPr/>
                        <p:nvPr/>
                      </p:nvSpPr>
                      <p:spPr>
                        <a:xfrm>
                          <a:off x="10516949" y="7264518"/>
                          <a:ext cx="379532" cy="193511"/>
                        </a:xfrm>
                        <a:custGeom>
                          <a:avLst/>
                          <a:gdLst>
                            <a:gd name="connsiteX0" fmla="*/ 81817 w 379532"/>
                            <a:gd name="connsiteY0" fmla="*/ 7575 h 193511"/>
                            <a:gd name="connsiteX1" fmla="*/ 81817 w 379532"/>
                            <a:gd name="connsiteY1" fmla="*/ 127211 h 193511"/>
                            <a:gd name="connsiteX2" fmla="*/ 354586 w 379532"/>
                            <a:gd name="connsiteY2" fmla="*/ 127211 h 193511"/>
                            <a:gd name="connsiteX3" fmla="*/ 134457 w 379532"/>
                            <a:gd name="connsiteY3" fmla="*/ 184636 h 193511"/>
                            <a:gd name="connsiteX4" fmla="*/ 19607 w 379532"/>
                            <a:gd name="connsiteY4" fmla="*/ 45859 h 193511"/>
                            <a:gd name="connsiteX5" fmla="*/ 81817 w 379532"/>
                            <a:gd name="connsiteY5" fmla="*/ 7575 h 193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9532" h="193511">
                              <a:moveTo>
                                <a:pt x="81817" y="7575"/>
                              </a:moveTo>
                              <a:cubicBezTo>
                                <a:pt x="81817" y="7575"/>
                                <a:pt x="24392" y="55429"/>
                                <a:pt x="81817" y="127211"/>
                              </a:cubicBezTo>
                              <a:cubicBezTo>
                                <a:pt x="134457" y="175065"/>
                                <a:pt x="273233" y="155923"/>
                                <a:pt x="354586" y="127211"/>
                              </a:cubicBezTo>
                              <a:cubicBezTo>
                                <a:pt x="435938" y="98498"/>
                                <a:pt x="306732" y="227704"/>
                                <a:pt x="134457" y="184636"/>
                              </a:cubicBezTo>
                              <a:cubicBezTo>
                                <a:pt x="-37819" y="141567"/>
                                <a:pt x="-4320" y="74571"/>
                                <a:pt x="19607" y="45859"/>
                              </a:cubicBezTo>
                              <a:cubicBezTo>
                                <a:pt x="43534" y="21932"/>
                                <a:pt x="100959" y="-16352"/>
                                <a:pt x="81817" y="7575"/>
                              </a:cubicBezTo>
                              <a:close/>
                            </a:path>
                          </a:pathLst>
                        </a:custGeom>
                        <a:solidFill>
                          <a:srgbClr val="FFFFFF"/>
                        </a:solidFill>
                        <a:ln w="47824" cap="flat">
                          <a:noFill/>
                          <a:prstDash val="solid"/>
                          <a:miter/>
                        </a:ln>
                      </p:spPr>
                      <p:txBody>
                        <a:bodyPr rtlCol="0" anchor="ctr"/>
                        <a:lstStyle/>
                        <a:p>
                          <a:endParaRPr lang="en-US"/>
                        </a:p>
                      </p:txBody>
                    </p:sp>
                    <p:sp>
                      <p:nvSpPr>
                        <p:cNvPr id="218" name="Freeform: Shape 217">
                          <a:extLst>
                            <a:ext uri="{FF2B5EF4-FFF2-40B4-BE49-F238E27FC236}">
                              <a16:creationId xmlns:a16="http://schemas.microsoft.com/office/drawing/2014/main" xmlns="" id="{B965D827-DA3F-48B2-95F0-B8E63EBC7602}"/>
                            </a:ext>
                          </a:extLst>
                        </p:cNvPr>
                        <p:cNvSpPr/>
                        <p:nvPr/>
                      </p:nvSpPr>
                      <p:spPr>
                        <a:xfrm>
                          <a:off x="10364281" y="6980183"/>
                          <a:ext cx="661376" cy="499003"/>
                        </a:xfrm>
                        <a:custGeom>
                          <a:avLst/>
                          <a:gdLst>
                            <a:gd name="connsiteX0" fmla="*/ 244057 w 661376"/>
                            <a:gd name="connsiteY0" fmla="*/ 478542 h 499003"/>
                            <a:gd name="connsiteX1" fmla="*/ 0 w 661376"/>
                            <a:gd name="connsiteY1" fmla="*/ 81352 h 499003"/>
                            <a:gd name="connsiteX2" fmla="*/ 4786 w 661376"/>
                            <a:gd name="connsiteY2" fmla="*/ 71781 h 499003"/>
                            <a:gd name="connsiteX3" fmla="*/ 14356 w 661376"/>
                            <a:gd name="connsiteY3" fmla="*/ 71781 h 499003"/>
                            <a:gd name="connsiteX4" fmla="*/ 28713 w 661376"/>
                            <a:gd name="connsiteY4" fmla="*/ 76567 h 499003"/>
                            <a:gd name="connsiteX5" fmla="*/ 622104 w 661376"/>
                            <a:gd name="connsiteY5" fmla="*/ 0 h 499003"/>
                            <a:gd name="connsiteX6" fmla="*/ 626890 w 661376"/>
                            <a:gd name="connsiteY6" fmla="*/ 0 h 499003"/>
                            <a:gd name="connsiteX7" fmla="*/ 631675 w 661376"/>
                            <a:gd name="connsiteY7" fmla="*/ 4785 h 499003"/>
                            <a:gd name="connsiteX8" fmla="*/ 588607 w 661376"/>
                            <a:gd name="connsiteY8" fmla="*/ 387619 h 499003"/>
                            <a:gd name="connsiteX9" fmla="*/ 358906 w 661376"/>
                            <a:gd name="connsiteY9" fmla="*/ 497683 h 499003"/>
                            <a:gd name="connsiteX10" fmla="*/ 244057 w 661376"/>
                            <a:gd name="connsiteY10" fmla="*/ 478542 h 499003"/>
                            <a:gd name="connsiteX11" fmla="*/ 19141 w 661376"/>
                            <a:gd name="connsiteY11" fmla="*/ 100494 h 499003"/>
                            <a:gd name="connsiteX12" fmla="*/ 253627 w 661376"/>
                            <a:gd name="connsiteY12" fmla="*/ 468971 h 499003"/>
                            <a:gd name="connsiteX13" fmla="*/ 358906 w 661376"/>
                            <a:gd name="connsiteY13" fmla="*/ 492898 h 499003"/>
                            <a:gd name="connsiteX14" fmla="*/ 574250 w 661376"/>
                            <a:gd name="connsiteY14" fmla="*/ 387619 h 499003"/>
                            <a:gd name="connsiteX15" fmla="*/ 617319 w 661376"/>
                            <a:gd name="connsiteY15" fmla="*/ 23927 h 499003"/>
                            <a:gd name="connsiteX16" fmla="*/ 19141 w 661376"/>
                            <a:gd name="connsiteY16" fmla="*/ 100494 h 499003"/>
                            <a:gd name="connsiteX17" fmla="*/ 19141 w 661376"/>
                            <a:gd name="connsiteY17" fmla="*/ 100494 h 499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61376" h="499003">
                              <a:moveTo>
                                <a:pt x="244057" y="478542"/>
                              </a:moveTo>
                              <a:cubicBezTo>
                                <a:pt x="129206" y="430687"/>
                                <a:pt x="57425" y="315837"/>
                                <a:pt x="0" y="81352"/>
                              </a:cubicBezTo>
                              <a:cubicBezTo>
                                <a:pt x="0" y="76567"/>
                                <a:pt x="0" y="76567"/>
                                <a:pt x="4786" y="71781"/>
                              </a:cubicBezTo>
                              <a:cubicBezTo>
                                <a:pt x="9571" y="71781"/>
                                <a:pt x="9571" y="71781"/>
                                <a:pt x="14356" y="71781"/>
                              </a:cubicBezTo>
                              <a:cubicBezTo>
                                <a:pt x="14356" y="71781"/>
                                <a:pt x="19141" y="76567"/>
                                <a:pt x="28713" y="76567"/>
                              </a:cubicBezTo>
                              <a:cubicBezTo>
                                <a:pt x="71781" y="95708"/>
                                <a:pt x="248842" y="143562"/>
                                <a:pt x="622104" y="0"/>
                              </a:cubicBezTo>
                              <a:cubicBezTo>
                                <a:pt x="622104" y="0"/>
                                <a:pt x="626890" y="0"/>
                                <a:pt x="626890" y="0"/>
                              </a:cubicBezTo>
                              <a:cubicBezTo>
                                <a:pt x="626890" y="0"/>
                                <a:pt x="631675" y="4785"/>
                                <a:pt x="631675" y="4785"/>
                              </a:cubicBezTo>
                              <a:cubicBezTo>
                                <a:pt x="684315" y="148348"/>
                                <a:pt x="665173" y="287125"/>
                                <a:pt x="588607" y="387619"/>
                              </a:cubicBezTo>
                              <a:cubicBezTo>
                                <a:pt x="531182" y="464185"/>
                                <a:pt x="445044" y="507254"/>
                                <a:pt x="358906" y="497683"/>
                              </a:cubicBezTo>
                              <a:cubicBezTo>
                                <a:pt x="315838" y="502469"/>
                                <a:pt x="277554" y="492898"/>
                                <a:pt x="244057" y="478542"/>
                              </a:cubicBezTo>
                              <a:close/>
                              <a:moveTo>
                                <a:pt x="19141" y="100494"/>
                              </a:moveTo>
                              <a:cubicBezTo>
                                <a:pt x="76567" y="320623"/>
                                <a:pt x="143563" y="425902"/>
                                <a:pt x="253627" y="468971"/>
                              </a:cubicBezTo>
                              <a:cubicBezTo>
                                <a:pt x="282339" y="483327"/>
                                <a:pt x="320623" y="488112"/>
                                <a:pt x="358906" y="492898"/>
                              </a:cubicBezTo>
                              <a:cubicBezTo>
                                <a:pt x="440258" y="497683"/>
                                <a:pt x="521610" y="459400"/>
                                <a:pt x="574250" y="387619"/>
                              </a:cubicBezTo>
                              <a:cubicBezTo>
                                <a:pt x="646031" y="291910"/>
                                <a:pt x="660388" y="162704"/>
                                <a:pt x="617319" y="23927"/>
                              </a:cubicBezTo>
                              <a:cubicBezTo>
                                <a:pt x="253627" y="162704"/>
                                <a:pt x="76567" y="124421"/>
                                <a:pt x="19141" y="100494"/>
                              </a:cubicBezTo>
                              <a:cubicBezTo>
                                <a:pt x="19141" y="100494"/>
                                <a:pt x="19141" y="100494"/>
                                <a:pt x="19141" y="100494"/>
                              </a:cubicBezTo>
                              <a:close/>
                            </a:path>
                          </a:pathLst>
                        </a:custGeom>
                        <a:solidFill>
                          <a:srgbClr val="CD6A26"/>
                        </a:solidFill>
                        <a:ln w="47824" cap="flat">
                          <a:noFill/>
                          <a:prstDash val="solid"/>
                          <a:miter/>
                        </a:ln>
                      </p:spPr>
                      <p:txBody>
                        <a:bodyPr rtlCol="0" anchor="ctr"/>
                        <a:lstStyle/>
                        <a:p>
                          <a:endParaRPr lang="en-US"/>
                        </a:p>
                      </p:txBody>
                    </p:sp>
                  </p:grpSp>
                  <p:sp>
                    <p:nvSpPr>
                      <p:cNvPr id="207" name="Freeform: Shape 206">
                        <a:extLst>
                          <a:ext uri="{FF2B5EF4-FFF2-40B4-BE49-F238E27FC236}">
                            <a16:creationId xmlns:a16="http://schemas.microsoft.com/office/drawing/2014/main" xmlns="" id="{E212CF67-ED61-45BA-B0DA-1AEF799038F4}"/>
                          </a:ext>
                        </a:extLst>
                      </p:cNvPr>
                      <p:cNvSpPr/>
                      <p:nvPr/>
                    </p:nvSpPr>
                    <p:spPr>
                      <a:xfrm>
                        <a:off x="10325997" y="7018466"/>
                        <a:ext cx="63247" cy="50048"/>
                      </a:xfrm>
                      <a:custGeom>
                        <a:avLst/>
                        <a:gdLst>
                          <a:gd name="connsiteX0" fmla="*/ 0 w 63247"/>
                          <a:gd name="connsiteY0" fmla="*/ 0 h 50048"/>
                          <a:gd name="connsiteX1" fmla="*/ 52640 w 63247"/>
                          <a:gd name="connsiteY1" fmla="*/ 43069 h 50048"/>
                          <a:gd name="connsiteX2" fmla="*/ 0 w 63247"/>
                          <a:gd name="connsiteY2" fmla="*/ 0 h 50048"/>
                        </a:gdLst>
                        <a:ahLst/>
                        <a:cxnLst>
                          <a:cxn ang="0">
                            <a:pos x="connsiteX0" y="connsiteY0"/>
                          </a:cxn>
                          <a:cxn ang="0">
                            <a:pos x="connsiteX1" y="connsiteY1"/>
                          </a:cxn>
                          <a:cxn ang="0">
                            <a:pos x="connsiteX2" y="connsiteY2"/>
                          </a:cxn>
                        </a:cxnLst>
                        <a:rect l="l" t="t" r="r" b="b"/>
                        <a:pathLst>
                          <a:path w="63247" h="50048">
                            <a:moveTo>
                              <a:pt x="0" y="0"/>
                            </a:moveTo>
                            <a:cubicBezTo>
                              <a:pt x="0" y="0"/>
                              <a:pt x="9571" y="23927"/>
                              <a:pt x="52640" y="43069"/>
                            </a:cubicBezTo>
                            <a:cubicBezTo>
                              <a:pt x="90923" y="57425"/>
                              <a:pt x="14356" y="52640"/>
                              <a:pt x="0" y="0"/>
                            </a:cubicBezTo>
                            <a:close/>
                          </a:path>
                        </a:pathLst>
                      </a:custGeom>
                      <a:solidFill>
                        <a:srgbClr val="CD6A26"/>
                      </a:solidFill>
                      <a:ln w="47824" cap="flat">
                        <a:noFill/>
                        <a:prstDash val="solid"/>
                        <a:miter/>
                      </a:ln>
                    </p:spPr>
                    <p:txBody>
                      <a:bodyPr rtlCol="0" anchor="ctr"/>
                      <a:lstStyle/>
                      <a:p>
                        <a:endParaRPr lang="en-US"/>
                      </a:p>
                    </p:txBody>
                  </p:sp>
                  <p:sp>
                    <p:nvSpPr>
                      <p:cNvPr id="208" name="Freeform: Shape 207">
                        <a:extLst>
                          <a:ext uri="{FF2B5EF4-FFF2-40B4-BE49-F238E27FC236}">
                            <a16:creationId xmlns:a16="http://schemas.microsoft.com/office/drawing/2014/main" xmlns="" id="{AE3FB17E-560A-4FCD-BB10-D7A15B946414}"/>
                          </a:ext>
                        </a:extLst>
                      </p:cNvPr>
                      <p:cNvSpPr/>
                      <p:nvPr/>
                    </p:nvSpPr>
                    <p:spPr>
                      <a:xfrm>
                        <a:off x="10962176" y="6965826"/>
                        <a:ext cx="76848" cy="40605"/>
                      </a:xfrm>
                      <a:custGeom>
                        <a:avLst/>
                        <a:gdLst>
                          <a:gd name="connsiteX0" fmla="*/ 282 w 76848"/>
                          <a:gd name="connsiteY0" fmla="*/ 0 h 40605"/>
                          <a:gd name="connsiteX1" fmla="*/ 76849 w 76848"/>
                          <a:gd name="connsiteY1" fmla="*/ 28713 h 40605"/>
                          <a:gd name="connsiteX2" fmla="*/ 282 w 76848"/>
                          <a:gd name="connsiteY2" fmla="*/ 0 h 40605"/>
                        </a:gdLst>
                        <a:ahLst/>
                        <a:cxnLst>
                          <a:cxn ang="0">
                            <a:pos x="connsiteX0" y="connsiteY0"/>
                          </a:cxn>
                          <a:cxn ang="0">
                            <a:pos x="connsiteX1" y="connsiteY1"/>
                          </a:cxn>
                          <a:cxn ang="0">
                            <a:pos x="connsiteX2" y="connsiteY2"/>
                          </a:cxn>
                        </a:cxnLst>
                        <a:rect l="l" t="t" r="r" b="b"/>
                        <a:pathLst>
                          <a:path w="76848" h="40605">
                            <a:moveTo>
                              <a:pt x="282" y="0"/>
                            </a:moveTo>
                            <a:cubicBezTo>
                              <a:pt x="282" y="0"/>
                              <a:pt x="19423" y="33498"/>
                              <a:pt x="76849" y="28713"/>
                            </a:cubicBezTo>
                            <a:cubicBezTo>
                              <a:pt x="52922" y="57425"/>
                              <a:pt x="-4504" y="28713"/>
                              <a:pt x="282" y="0"/>
                            </a:cubicBezTo>
                            <a:close/>
                          </a:path>
                        </a:pathLst>
                      </a:custGeom>
                      <a:solidFill>
                        <a:srgbClr val="CD6A26"/>
                      </a:solidFill>
                      <a:ln w="47824" cap="flat">
                        <a:noFill/>
                        <a:prstDash val="solid"/>
                        <a:miter/>
                      </a:ln>
                    </p:spPr>
                    <p:txBody>
                      <a:bodyPr rtlCol="0" anchor="ctr"/>
                      <a:lstStyle/>
                      <a:p>
                        <a:endParaRPr lang="en-US"/>
                      </a:p>
                    </p:txBody>
                  </p:sp>
                </p:grpSp>
              </p:grpSp>
            </p:grpSp>
          </p:grpSp>
          <p:sp>
            <p:nvSpPr>
              <p:cNvPr id="139" name="Freeform: Shape 138">
                <a:extLst>
                  <a:ext uri="{FF2B5EF4-FFF2-40B4-BE49-F238E27FC236}">
                    <a16:creationId xmlns:a16="http://schemas.microsoft.com/office/drawing/2014/main" xmlns="" id="{7E00972A-BBAA-4303-BD9E-42028730BFDE}"/>
                  </a:ext>
                </a:extLst>
              </p:cNvPr>
              <p:cNvSpPr/>
              <p:nvPr/>
            </p:nvSpPr>
            <p:spPr>
              <a:xfrm>
                <a:off x="12038433" y="7600305"/>
                <a:ext cx="87621" cy="150330"/>
              </a:xfrm>
              <a:custGeom>
                <a:avLst/>
                <a:gdLst>
                  <a:gd name="connsiteX0" fmla="*/ 82096 w 87621"/>
                  <a:gd name="connsiteY0" fmla="*/ 1982 h 150330"/>
                  <a:gd name="connsiteX1" fmla="*/ 67739 w 87621"/>
                  <a:gd name="connsiteY1" fmla="*/ 35480 h 150330"/>
                  <a:gd name="connsiteX2" fmla="*/ 34242 w 87621"/>
                  <a:gd name="connsiteY2" fmla="*/ 88120 h 150330"/>
                  <a:gd name="connsiteX3" fmla="*/ 744 w 87621"/>
                  <a:gd name="connsiteY3" fmla="*/ 150330 h 150330"/>
                  <a:gd name="connsiteX4" fmla="*/ 744 w 87621"/>
                  <a:gd name="connsiteY4" fmla="*/ 150330 h 150330"/>
                  <a:gd name="connsiteX5" fmla="*/ 53384 w 87621"/>
                  <a:gd name="connsiteY5" fmla="*/ 78549 h 150330"/>
                  <a:gd name="connsiteX6" fmla="*/ 82096 w 87621"/>
                  <a:gd name="connsiteY6" fmla="*/ 6768 h 150330"/>
                  <a:gd name="connsiteX7" fmla="*/ 82096 w 87621"/>
                  <a:gd name="connsiteY7" fmla="*/ 1982 h 150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21" h="150330">
                    <a:moveTo>
                      <a:pt x="82096" y="1982"/>
                    </a:moveTo>
                    <a:cubicBezTo>
                      <a:pt x="72525" y="11553"/>
                      <a:pt x="72525" y="21124"/>
                      <a:pt x="67739" y="35480"/>
                    </a:cubicBezTo>
                    <a:cubicBezTo>
                      <a:pt x="62954" y="54622"/>
                      <a:pt x="53384" y="78549"/>
                      <a:pt x="34242" y="88120"/>
                    </a:cubicBezTo>
                    <a:cubicBezTo>
                      <a:pt x="15100" y="102476"/>
                      <a:pt x="-4042" y="121618"/>
                      <a:pt x="744" y="150330"/>
                    </a:cubicBezTo>
                    <a:cubicBezTo>
                      <a:pt x="744" y="150330"/>
                      <a:pt x="744" y="150330"/>
                      <a:pt x="744" y="150330"/>
                    </a:cubicBezTo>
                    <a:cubicBezTo>
                      <a:pt x="744" y="112047"/>
                      <a:pt x="34242" y="107261"/>
                      <a:pt x="53384" y="78549"/>
                    </a:cubicBezTo>
                    <a:cubicBezTo>
                      <a:pt x="72525" y="54622"/>
                      <a:pt x="67739" y="30695"/>
                      <a:pt x="82096" y="6768"/>
                    </a:cubicBezTo>
                    <a:cubicBezTo>
                      <a:pt x="91666" y="1982"/>
                      <a:pt x="86881" y="-2803"/>
                      <a:pt x="82096" y="1982"/>
                    </a:cubicBezTo>
                    <a:close/>
                  </a:path>
                </a:pathLst>
              </a:custGeom>
              <a:solidFill>
                <a:srgbClr val="FFFFFF">
                  <a:alpha val="50000"/>
                </a:srgbClr>
              </a:solidFill>
              <a:ln w="47824"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xmlns="" id="{DCF2B62B-AFD7-4F7A-9019-07EAB9AF4459}"/>
                  </a:ext>
                </a:extLst>
              </p:cNvPr>
              <p:cNvSpPr/>
              <p:nvPr/>
            </p:nvSpPr>
            <p:spPr>
              <a:xfrm>
                <a:off x="12134885" y="7581268"/>
                <a:ext cx="11697" cy="16233"/>
              </a:xfrm>
              <a:custGeom>
                <a:avLst/>
                <a:gdLst>
                  <a:gd name="connsiteX0" fmla="*/ 9571 w 11697"/>
                  <a:gd name="connsiteY0" fmla="*/ 1877 h 16233"/>
                  <a:gd name="connsiteX1" fmla="*/ 0 w 11697"/>
                  <a:gd name="connsiteY1" fmla="*/ 11448 h 16233"/>
                  <a:gd name="connsiteX2" fmla="*/ 0 w 11697"/>
                  <a:gd name="connsiteY2" fmla="*/ 16234 h 16233"/>
                  <a:gd name="connsiteX3" fmla="*/ 9571 w 11697"/>
                  <a:gd name="connsiteY3" fmla="*/ 11448 h 16233"/>
                  <a:gd name="connsiteX4" fmla="*/ 9571 w 11697"/>
                  <a:gd name="connsiteY4" fmla="*/ 1877 h 162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97" h="16233">
                    <a:moveTo>
                      <a:pt x="9571" y="1877"/>
                    </a:moveTo>
                    <a:cubicBezTo>
                      <a:pt x="4786" y="1877"/>
                      <a:pt x="4786" y="6663"/>
                      <a:pt x="0" y="11448"/>
                    </a:cubicBezTo>
                    <a:cubicBezTo>
                      <a:pt x="0" y="11448"/>
                      <a:pt x="0" y="16234"/>
                      <a:pt x="0" y="16234"/>
                    </a:cubicBezTo>
                    <a:cubicBezTo>
                      <a:pt x="4786" y="16234"/>
                      <a:pt x="9571" y="11448"/>
                      <a:pt x="9571" y="11448"/>
                    </a:cubicBezTo>
                    <a:cubicBezTo>
                      <a:pt x="14356" y="1877"/>
                      <a:pt x="9571" y="-2908"/>
                      <a:pt x="9571" y="1877"/>
                    </a:cubicBezTo>
                    <a:close/>
                  </a:path>
                </a:pathLst>
              </a:custGeom>
              <a:solidFill>
                <a:srgbClr val="FFFFFF">
                  <a:alpha val="50000"/>
                </a:srgbClr>
              </a:solidFill>
              <a:ln w="47824"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xmlns="" id="{07BE5571-7A18-427B-B9B5-D58496181AA7}"/>
                  </a:ext>
                </a:extLst>
              </p:cNvPr>
              <p:cNvSpPr/>
              <p:nvPr/>
            </p:nvSpPr>
            <p:spPr>
              <a:xfrm>
                <a:off x="12278448" y="7615899"/>
                <a:ext cx="150474" cy="110808"/>
              </a:xfrm>
              <a:custGeom>
                <a:avLst/>
                <a:gdLst>
                  <a:gd name="connsiteX0" fmla="*/ 148348 w 150474"/>
                  <a:gd name="connsiteY0" fmla="*/ 744 h 110808"/>
                  <a:gd name="connsiteX1" fmla="*/ 76567 w 150474"/>
                  <a:gd name="connsiteY1" fmla="*/ 34242 h 110808"/>
                  <a:gd name="connsiteX2" fmla="*/ 0 w 150474"/>
                  <a:gd name="connsiteY2" fmla="*/ 106023 h 110808"/>
                  <a:gd name="connsiteX3" fmla="*/ 0 w 150474"/>
                  <a:gd name="connsiteY3" fmla="*/ 110808 h 110808"/>
                  <a:gd name="connsiteX4" fmla="*/ 57425 w 150474"/>
                  <a:gd name="connsiteY4" fmla="*/ 67739 h 110808"/>
                  <a:gd name="connsiteX5" fmla="*/ 148348 w 150474"/>
                  <a:gd name="connsiteY5" fmla="*/ 10315 h 110808"/>
                  <a:gd name="connsiteX6" fmla="*/ 148348 w 150474"/>
                  <a:gd name="connsiteY6" fmla="*/ 744 h 110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474" h="110808">
                    <a:moveTo>
                      <a:pt x="148348" y="744"/>
                    </a:moveTo>
                    <a:cubicBezTo>
                      <a:pt x="119635" y="-4042"/>
                      <a:pt x="95708" y="15100"/>
                      <a:pt x="76567" y="34242"/>
                    </a:cubicBezTo>
                    <a:cubicBezTo>
                      <a:pt x="52640" y="58169"/>
                      <a:pt x="33498" y="96452"/>
                      <a:pt x="0" y="106023"/>
                    </a:cubicBezTo>
                    <a:cubicBezTo>
                      <a:pt x="0" y="106023"/>
                      <a:pt x="0" y="110808"/>
                      <a:pt x="0" y="110808"/>
                    </a:cubicBezTo>
                    <a:cubicBezTo>
                      <a:pt x="23927" y="106023"/>
                      <a:pt x="38283" y="86881"/>
                      <a:pt x="57425" y="67739"/>
                    </a:cubicBezTo>
                    <a:cubicBezTo>
                      <a:pt x="81352" y="39027"/>
                      <a:pt x="110065" y="15100"/>
                      <a:pt x="148348" y="10315"/>
                    </a:cubicBezTo>
                    <a:cubicBezTo>
                      <a:pt x="148348" y="10315"/>
                      <a:pt x="153133" y="744"/>
                      <a:pt x="148348" y="744"/>
                    </a:cubicBezTo>
                    <a:close/>
                  </a:path>
                </a:pathLst>
              </a:custGeom>
              <a:solidFill>
                <a:srgbClr val="FFFFFF">
                  <a:alpha val="50000"/>
                </a:srgbClr>
              </a:solidFill>
              <a:ln w="47824"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xmlns="" id="{647509E9-36CD-4524-8F1F-6A20C5314E9E}"/>
                  </a:ext>
                </a:extLst>
              </p:cNvPr>
              <p:cNvSpPr/>
              <p:nvPr/>
            </p:nvSpPr>
            <p:spPr>
              <a:xfrm>
                <a:off x="12437563" y="7614661"/>
                <a:ext cx="22730" cy="13535"/>
              </a:xfrm>
              <a:custGeom>
                <a:avLst/>
                <a:gdLst>
                  <a:gd name="connsiteX0" fmla="*/ 22731 w 22730"/>
                  <a:gd name="connsiteY0" fmla="*/ 6768 h 13535"/>
                  <a:gd name="connsiteX1" fmla="*/ 3589 w 22730"/>
                  <a:gd name="connsiteY1" fmla="*/ 1982 h 13535"/>
                  <a:gd name="connsiteX2" fmla="*/ 3589 w 22730"/>
                  <a:gd name="connsiteY2" fmla="*/ 6768 h 13535"/>
                  <a:gd name="connsiteX3" fmla="*/ 13160 w 22730"/>
                  <a:gd name="connsiteY3" fmla="*/ 11553 h 13535"/>
                  <a:gd name="connsiteX4" fmla="*/ 22731 w 22730"/>
                  <a:gd name="connsiteY4" fmla="*/ 6768 h 13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30" h="13535">
                    <a:moveTo>
                      <a:pt x="22731" y="6768"/>
                    </a:moveTo>
                    <a:cubicBezTo>
                      <a:pt x="17945" y="1982"/>
                      <a:pt x="13160" y="-2803"/>
                      <a:pt x="3589" y="1982"/>
                    </a:cubicBezTo>
                    <a:cubicBezTo>
                      <a:pt x="-1196" y="1982"/>
                      <a:pt x="-1196" y="11553"/>
                      <a:pt x="3589" y="6768"/>
                    </a:cubicBezTo>
                    <a:cubicBezTo>
                      <a:pt x="8374" y="6768"/>
                      <a:pt x="13160" y="6768"/>
                      <a:pt x="13160" y="11553"/>
                    </a:cubicBezTo>
                    <a:cubicBezTo>
                      <a:pt x="17945" y="16338"/>
                      <a:pt x="22731" y="11553"/>
                      <a:pt x="22731" y="6768"/>
                    </a:cubicBezTo>
                    <a:close/>
                  </a:path>
                </a:pathLst>
              </a:custGeom>
              <a:solidFill>
                <a:srgbClr val="FFFFFF">
                  <a:alpha val="50000"/>
                </a:srgbClr>
              </a:solidFill>
              <a:ln w="47824"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xmlns="" id="{71EB2D62-8899-4403-A81B-A32474FA2163}"/>
                  </a:ext>
                </a:extLst>
              </p:cNvPr>
              <p:cNvSpPr/>
              <p:nvPr/>
            </p:nvSpPr>
            <p:spPr>
              <a:xfrm>
                <a:off x="12450723" y="7697995"/>
                <a:ext cx="46657" cy="45195"/>
              </a:xfrm>
              <a:custGeom>
                <a:avLst/>
                <a:gdLst>
                  <a:gd name="connsiteX0" fmla="*/ 43068 w 46657"/>
                  <a:gd name="connsiteY0" fmla="*/ 0 h 45195"/>
                  <a:gd name="connsiteX1" fmla="*/ 0 w 46657"/>
                  <a:gd name="connsiteY1" fmla="*/ 43069 h 45195"/>
                  <a:gd name="connsiteX2" fmla="*/ 4785 w 46657"/>
                  <a:gd name="connsiteY2" fmla="*/ 43069 h 45195"/>
                  <a:gd name="connsiteX3" fmla="*/ 43068 w 46657"/>
                  <a:gd name="connsiteY3" fmla="*/ 4785 h 45195"/>
                  <a:gd name="connsiteX4" fmla="*/ 43068 w 46657"/>
                  <a:gd name="connsiteY4" fmla="*/ 0 h 451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57" h="45195">
                    <a:moveTo>
                      <a:pt x="43068" y="0"/>
                    </a:moveTo>
                    <a:cubicBezTo>
                      <a:pt x="23927" y="4785"/>
                      <a:pt x="9571" y="23927"/>
                      <a:pt x="0" y="43069"/>
                    </a:cubicBezTo>
                    <a:cubicBezTo>
                      <a:pt x="0" y="43069"/>
                      <a:pt x="0" y="47854"/>
                      <a:pt x="4785" y="43069"/>
                    </a:cubicBezTo>
                    <a:cubicBezTo>
                      <a:pt x="14356" y="28712"/>
                      <a:pt x="28712" y="14356"/>
                      <a:pt x="43068" y="4785"/>
                    </a:cubicBezTo>
                    <a:cubicBezTo>
                      <a:pt x="47854" y="4785"/>
                      <a:pt x="47854" y="0"/>
                      <a:pt x="43068" y="0"/>
                    </a:cubicBezTo>
                    <a:close/>
                  </a:path>
                </a:pathLst>
              </a:custGeom>
              <a:solidFill>
                <a:srgbClr val="FFFFFF">
                  <a:alpha val="50000"/>
                </a:srgbClr>
              </a:solidFill>
              <a:ln w="47824"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xmlns="" id="{B941BA8C-C6C6-4457-97EB-7C2F95E3A793}"/>
                  </a:ext>
                </a:extLst>
              </p:cNvPr>
              <p:cNvSpPr/>
              <p:nvPr/>
            </p:nvSpPr>
            <p:spPr>
              <a:xfrm>
                <a:off x="12402869" y="7755420"/>
                <a:ext cx="73763" cy="105279"/>
              </a:xfrm>
              <a:custGeom>
                <a:avLst/>
                <a:gdLst>
                  <a:gd name="connsiteX0" fmla="*/ 66996 w 73763"/>
                  <a:gd name="connsiteY0" fmla="*/ 0 h 105279"/>
                  <a:gd name="connsiteX1" fmla="*/ 0 w 73763"/>
                  <a:gd name="connsiteY1" fmla="*/ 105279 h 105279"/>
                  <a:gd name="connsiteX2" fmla="*/ 0 w 73763"/>
                  <a:gd name="connsiteY2" fmla="*/ 105279 h 105279"/>
                  <a:gd name="connsiteX3" fmla="*/ 23927 w 73763"/>
                  <a:gd name="connsiteY3" fmla="*/ 52640 h 105279"/>
                  <a:gd name="connsiteX4" fmla="*/ 71781 w 73763"/>
                  <a:gd name="connsiteY4" fmla="*/ 4786 h 105279"/>
                  <a:gd name="connsiteX5" fmla="*/ 66996 w 73763"/>
                  <a:gd name="connsiteY5" fmla="*/ 0 h 10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763" h="105279">
                    <a:moveTo>
                      <a:pt x="66996" y="0"/>
                    </a:moveTo>
                    <a:cubicBezTo>
                      <a:pt x="19141" y="14356"/>
                      <a:pt x="14356" y="66996"/>
                      <a:pt x="0" y="105279"/>
                    </a:cubicBezTo>
                    <a:cubicBezTo>
                      <a:pt x="0" y="105279"/>
                      <a:pt x="0" y="105279"/>
                      <a:pt x="0" y="105279"/>
                    </a:cubicBezTo>
                    <a:cubicBezTo>
                      <a:pt x="9571" y="86138"/>
                      <a:pt x="14356" y="66996"/>
                      <a:pt x="23927" y="52640"/>
                    </a:cubicBezTo>
                    <a:cubicBezTo>
                      <a:pt x="33498" y="33498"/>
                      <a:pt x="52639" y="19142"/>
                      <a:pt x="71781" y="4786"/>
                    </a:cubicBezTo>
                    <a:cubicBezTo>
                      <a:pt x="76566" y="4786"/>
                      <a:pt x="71781" y="0"/>
                      <a:pt x="66996" y="0"/>
                    </a:cubicBezTo>
                    <a:close/>
                  </a:path>
                </a:pathLst>
              </a:custGeom>
              <a:solidFill>
                <a:srgbClr val="FFFFFF">
                  <a:alpha val="50000"/>
                </a:srgbClr>
              </a:solidFill>
              <a:ln w="47824"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xmlns="" id="{698E78AD-37EA-4A49-ADB2-0C1409598577}"/>
                  </a:ext>
                </a:extLst>
              </p:cNvPr>
              <p:cNvSpPr/>
              <p:nvPr/>
            </p:nvSpPr>
            <p:spPr>
              <a:xfrm>
                <a:off x="12227005" y="7764991"/>
                <a:ext cx="80156" cy="105279"/>
              </a:xfrm>
              <a:custGeom>
                <a:avLst/>
                <a:gdLst>
                  <a:gd name="connsiteX0" fmla="*/ 3589 w 80156"/>
                  <a:gd name="connsiteY0" fmla="*/ 0 h 105279"/>
                  <a:gd name="connsiteX1" fmla="*/ 3589 w 80156"/>
                  <a:gd name="connsiteY1" fmla="*/ 0 h 105279"/>
                  <a:gd name="connsiteX2" fmla="*/ 75371 w 80156"/>
                  <a:gd name="connsiteY2" fmla="*/ 105279 h 105279"/>
                  <a:gd name="connsiteX3" fmla="*/ 80156 w 80156"/>
                  <a:gd name="connsiteY3" fmla="*/ 105279 h 105279"/>
                  <a:gd name="connsiteX4" fmla="*/ 3589 w 80156"/>
                  <a:gd name="connsiteY4" fmla="*/ 0 h 105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56" h="105279">
                    <a:moveTo>
                      <a:pt x="3589" y="0"/>
                    </a:moveTo>
                    <a:cubicBezTo>
                      <a:pt x="-1196" y="0"/>
                      <a:pt x="-1196" y="0"/>
                      <a:pt x="3589" y="0"/>
                    </a:cubicBezTo>
                    <a:cubicBezTo>
                      <a:pt x="27516" y="38283"/>
                      <a:pt x="61014" y="62210"/>
                      <a:pt x="75371" y="105279"/>
                    </a:cubicBezTo>
                    <a:cubicBezTo>
                      <a:pt x="75371" y="105279"/>
                      <a:pt x="80156" y="105279"/>
                      <a:pt x="80156" y="105279"/>
                    </a:cubicBezTo>
                    <a:cubicBezTo>
                      <a:pt x="75371" y="62210"/>
                      <a:pt x="27516" y="33498"/>
                      <a:pt x="3589" y="0"/>
                    </a:cubicBezTo>
                    <a:close/>
                  </a:path>
                </a:pathLst>
              </a:custGeom>
              <a:solidFill>
                <a:srgbClr val="FFFFFF">
                  <a:alpha val="50000"/>
                </a:srgbClr>
              </a:solidFill>
              <a:ln w="47824"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xmlns="" id="{1D6F7B30-B384-4209-9A5D-0A57A20BF472}"/>
                  </a:ext>
                </a:extLst>
              </p:cNvPr>
              <p:cNvSpPr/>
              <p:nvPr/>
            </p:nvSpPr>
            <p:spPr>
              <a:xfrm>
                <a:off x="11775979" y="7837131"/>
                <a:ext cx="231682" cy="107047"/>
              </a:xfrm>
              <a:custGeom>
                <a:avLst/>
                <a:gdLst>
                  <a:gd name="connsiteX0" fmla="*/ 229700 w 231682"/>
                  <a:gd name="connsiteY0" fmla="*/ 4427 h 107047"/>
                  <a:gd name="connsiteX1" fmla="*/ 114850 w 231682"/>
                  <a:gd name="connsiteY1" fmla="*/ 28354 h 107047"/>
                  <a:gd name="connsiteX2" fmla="*/ 0 w 231682"/>
                  <a:gd name="connsiteY2" fmla="*/ 104920 h 107047"/>
                  <a:gd name="connsiteX3" fmla="*/ 0 w 231682"/>
                  <a:gd name="connsiteY3" fmla="*/ 104920 h 107047"/>
                  <a:gd name="connsiteX4" fmla="*/ 110065 w 231682"/>
                  <a:gd name="connsiteY4" fmla="*/ 37925 h 107047"/>
                  <a:gd name="connsiteX5" fmla="*/ 224914 w 231682"/>
                  <a:gd name="connsiteY5" fmla="*/ 9212 h 107047"/>
                  <a:gd name="connsiteX6" fmla="*/ 229700 w 231682"/>
                  <a:gd name="connsiteY6" fmla="*/ 4427 h 107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1682" h="107047">
                    <a:moveTo>
                      <a:pt x="229700" y="4427"/>
                    </a:moveTo>
                    <a:cubicBezTo>
                      <a:pt x="191417" y="-9930"/>
                      <a:pt x="143563" y="13997"/>
                      <a:pt x="114850" y="28354"/>
                    </a:cubicBezTo>
                    <a:cubicBezTo>
                      <a:pt x="71781" y="47495"/>
                      <a:pt x="33498" y="71423"/>
                      <a:pt x="0" y="104920"/>
                    </a:cubicBezTo>
                    <a:cubicBezTo>
                      <a:pt x="0" y="104920"/>
                      <a:pt x="0" y="109706"/>
                      <a:pt x="0" y="104920"/>
                    </a:cubicBezTo>
                    <a:cubicBezTo>
                      <a:pt x="33498" y="76208"/>
                      <a:pt x="71781" y="57066"/>
                      <a:pt x="110065" y="37925"/>
                    </a:cubicBezTo>
                    <a:cubicBezTo>
                      <a:pt x="148348" y="18783"/>
                      <a:pt x="186631" y="9212"/>
                      <a:pt x="224914" y="9212"/>
                    </a:cubicBezTo>
                    <a:cubicBezTo>
                      <a:pt x="229700" y="13997"/>
                      <a:pt x="234485" y="4427"/>
                      <a:pt x="229700" y="4427"/>
                    </a:cubicBezTo>
                    <a:close/>
                  </a:path>
                </a:pathLst>
              </a:custGeom>
              <a:solidFill>
                <a:srgbClr val="FFFFFF">
                  <a:alpha val="50000"/>
                </a:srgbClr>
              </a:solidFill>
              <a:ln w="47824"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xmlns="" id="{6B218A11-E6FE-47BC-B00F-B701778B5F58}"/>
                  </a:ext>
                </a:extLst>
              </p:cNvPr>
              <p:cNvSpPr/>
              <p:nvPr/>
            </p:nvSpPr>
            <p:spPr>
              <a:xfrm>
                <a:off x="12015250" y="7836772"/>
                <a:ext cx="14356" cy="11553"/>
              </a:xfrm>
              <a:custGeom>
                <a:avLst/>
                <a:gdLst>
                  <a:gd name="connsiteX0" fmla="*/ 14356 w 14356"/>
                  <a:gd name="connsiteY0" fmla="*/ 4786 h 11553"/>
                  <a:gd name="connsiteX1" fmla="*/ 4786 w 14356"/>
                  <a:gd name="connsiteY1" fmla="*/ 0 h 11553"/>
                  <a:gd name="connsiteX2" fmla="*/ 0 w 14356"/>
                  <a:gd name="connsiteY2" fmla="*/ 4786 h 11553"/>
                  <a:gd name="connsiteX3" fmla="*/ 9571 w 14356"/>
                  <a:gd name="connsiteY3" fmla="*/ 9571 h 11553"/>
                  <a:gd name="connsiteX4" fmla="*/ 14356 w 14356"/>
                  <a:gd name="connsiteY4" fmla="*/ 4786 h 11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56" h="11553">
                    <a:moveTo>
                      <a:pt x="14356" y="4786"/>
                    </a:moveTo>
                    <a:cubicBezTo>
                      <a:pt x="9571" y="4786"/>
                      <a:pt x="9571" y="0"/>
                      <a:pt x="4786" y="0"/>
                    </a:cubicBezTo>
                    <a:cubicBezTo>
                      <a:pt x="0" y="0"/>
                      <a:pt x="0" y="4786"/>
                      <a:pt x="0" y="4786"/>
                    </a:cubicBezTo>
                    <a:cubicBezTo>
                      <a:pt x="4786" y="4786"/>
                      <a:pt x="4786" y="4786"/>
                      <a:pt x="9571" y="9571"/>
                    </a:cubicBezTo>
                    <a:cubicBezTo>
                      <a:pt x="14356" y="14356"/>
                      <a:pt x="14356" y="9571"/>
                      <a:pt x="14356" y="4786"/>
                    </a:cubicBezTo>
                    <a:close/>
                  </a:path>
                </a:pathLst>
              </a:custGeom>
              <a:solidFill>
                <a:srgbClr val="FFFFFF">
                  <a:alpha val="50000"/>
                </a:srgbClr>
              </a:solidFill>
              <a:ln w="47824"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xmlns="" id="{CB6D073E-A03C-4D3D-97D2-3C041E9B1E28}"/>
                  </a:ext>
                </a:extLst>
              </p:cNvPr>
              <p:cNvSpPr/>
              <p:nvPr/>
            </p:nvSpPr>
            <p:spPr>
              <a:xfrm>
                <a:off x="11164642" y="7581050"/>
                <a:ext cx="326089" cy="228991"/>
              </a:xfrm>
              <a:custGeom>
                <a:avLst/>
                <a:gdLst>
                  <a:gd name="connsiteX0" fmla="*/ 324212 w 326089"/>
                  <a:gd name="connsiteY0" fmla="*/ 222224 h 228991"/>
                  <a:gd name="connsiteX1" fmla="*/ 247645 w 326089"/>
                  <a:gd name="connsiteY1" fmla="*/ 150443 h 228991"/>
                  <a:gd name="connsiteX2" fmla="*/ 171079 w 326089"/>
                  <a:gd name="connsiteY2" fmla="*/ 59520 h 228991"/>
                  <a:gd name="connsiteX3" fmla="*/ 3589 w 326089"/>
                  <a:gd name="connsiteY3" fmla="*/ 2095 h 228991"/>
                  <a:gd name="connsiteX4" fmla="*/ 3589 w 326089"/>
                  <a:gd name="connsiteY4" fmla="*/ 6880 h 228991"/>
                  <a:gd name="connsiteX5" fmla="*/ 99298 w 326089"/>
                  <a:gd name="connsiteY5" fmla="*/ 26022 h 228991"/>
                  <a:gd name="connsiteX6" fmla="*/ 175864 w 326089"/>
                  <a:gd name="connsiteY6" fmla="*/ 93018 h 228991"/>
                  <a:gd name="connsiteX7" fmla="*/ 238074 w 326089"/>
                  <a:gd name="connsiteY7" fmla="*/ 164799 h 228991"/>
                  <a:gd name="connsiteX8" fmla="*/ 314641 w 326089"/>
                  <a:gd name="connsiteY8" fmla="*/ 227009 h 228991"/>
                  <a:gd name="connsiteX9" fmla="*/ 324212 w 326089"/>
                  <a:gd name="connsiteY9" fmla="*/ 222224 h 228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6089" h="228991">
                    <a:moveTo>
                      <a:pt x="324212" y="222224"/>
                    </a:moveTo>
                    <a:cubicBezTo>
                      <a:pt x="295499" y="198297"/>
                      <a:pt x="271572" y="174370"/>
                      <a:pt x="247645" y="150443"/>
                    </a:cubicBezTo>
                    <a:cubicBezTo>
                      <a:pt x="218933" y="121730"/>
                      <a:pt x="199791" y="88232"/>
                      <a:pt x="171079" y="59520"/>
                    </a:cubicBezTo>
                    <a:cubicBezTo>
                      <a:pt x="132795" y="16451"/>
                      <a:pt x="65800" y="-7476"/>
                      <a:pt x="3589" y="2095"/>
                    </a:cubicBezTo>
                    <a:cubicBezTo>
                      <a:pt x="-1196" y="2095"/>
                      <a:pt x="-1196" y="6880"/>
                      <a:pt x="3589" y="6880"/>
                    </a:cubicBezTo>
                    <a:cubicBezTo>
                      <a:pt x="37087" y="6880"/>
                      <a:pt x="70585" y="11666"/>
                      <a:pt x="99298" y="26022"/>
                    </a:cubicBezTo>
                    <a:cubicBezTo>
                      <a:pt x="132795" y="40378"/>
                      <a:pt x="156723" y="64305"/>
                      <a:pt x="175864" y="93018"/>
                    </a:cubicBezTo>
                    <a:cubicBezTo>
                      <a:pt x="195006" y="116945"/>
                      <a:pt x="214147" y="140872"/>
                      <a:pt x="238074" y="164799"/>
                    </a:cubicBezTo>
                    <a:cubicBezTo>
                      <a:pt x="262002" y="188726"/>
                      <a:pt x="285929" y="212653"/>
                      <a:pt x="314641" y="227009"/>
                    </a:cubicBezTo>
                    <a:cubicBezTo>
                      <a:pt x="324212" y="231795"/>
                      <a:pt x="328998" y="227009"/>
                      <a:pt x="324212" y="222224"/>
                    </a:cubicBezTo>
                    <a:close/>
                  </a:path>
                </a:pathLst>
              </a:custGeom>
              <a:solidFill>
                <a:srgbClr val="FFFFFF">
                  <a:alpha val="50000"/>
                </a:srgbClr>
              </a:solidFill>
              <a:ln w="47824"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xmlns="" id="{EB3448D7-B9D8-4156-A6D1-B6085F3FAA57}"/>
                  </a:ext>
                </a:extLst>
              </p:cNvPr>
              <p:cNvSpPr/>
              <p:nvPr/>
            </p:nvSpPr>
            <p:spPr>
              <a:xfrm>
                <a:off x="11496443" y="7810863"/>
                <a:ext cx="21124" cy="17642"/>
              </a:xfrm>
              <a:custGeom>
                <a:avLst/>
                <a:gdLst>
                  <a:gd name="connsiteX0" fmla="*/ 21124 w 21124"/>
                  <a:gd name="connsiteY0" fmla="*/ 11553 h 17642"/>
                  <a:gd name="connsiteX1" fmla="*/ 6768 w 21124"/>
                  <a:gd name="connsiteY1" fmla="*/ 1982 h 17642"/>
                  <a:gd name="connsiteX2" fmla="*/ 1982 w 21124"/>
                  <a:gd name="connsiteY2" fmla="*/ 6768 h 17642"/>
                  <a:gd name="connsiteX3" fmla="*/ 16338 w 21124"/>
                  <a:gd name="connsiteY3" fmla="*/ 16338 h 17642"/>
                  <a:gd name="connsiteX4" fmla="*/ 21124 w 21124"/>
                  <a:gd name="connsiteY4" fmla="*/ 11553 h 17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24" h="17642">
                    <a:moveTo>
                      <a:pt x="21124" y="11553"/>
                    </a:moveTo>
                    <a:cubicBezTo>
                      <a:pt x="21124" y="6768"/>
                      <a:pt x="11553" y="6768"/>
                      <a:pt x="6768" y="1982"/>
                    </a:cubicBezTo>
                    <a:cubicBezTo>
                      <a:pt x="1982" y="-2803"/>
                      <a:pt x="-2803" y="1982"/>
                      <a:pt x="1982" y="6768"/>
                    </a:cubicBezTo>
                    <a:cubicBezTo>
                      <a:pt x="6768" y="11553"/>
                      <a:pt x="11553" y="21124"/>
                      <a:pt x="16338" y="16338"/>
                    </a:cubicBezTo>
                    <a:cubicBezTo>
                      <a:pt x="21124" y="16338"/>
                      <a:pt x="21124" y="16338"/>
                      <a:pt x="21124" y="11553"/>
                    </a:cubicBezTo>
                    <a:close/>
                  </a:path>
                </a:pathLst>
              </a:custGeom>
              <a:solidFill>
                <a:srgbClr val="FFFFFF">
                  <a:alpha val="50000"/>
                </a:srgbClr>
              </a:solidFill>
              <a:ln w="47824"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xmlns="" id="{3E10ADE9-B60F-4701-A783-A65B765B8330}"/>
                  </a:ext>
                </a:extLst>
              </p:cNvPr>
              <p:cNvSpPr/>
              <p:nvPr/>
            </p:nvSpPr>
            <p:spPr>
              <a:xfrm>
                <a:off x="11531923" y="7803274"/>
                <a:ext cx="90923" cy="45050"/>
              </a:xfrm>
              <a:custGeom>
                <a:avLst/>
                <a:gdLst>
                  <a:gd name="connsiteX0" fmla="*/ 90923 w 90923"/>
                  <a:gd name="connsiteY0" fmla="*/ 38283 h 45050"/>
                  <a:gd name="connsiteX1" fmla="*/ 47854 w 90923"/>
                  <a:gd name="connsiteY1" fmla="*/ 0 h 45050"/>
                  <a:gd name="connsiteX2" fmla="*/ 0 w 90923"/>
                  <a:gd name="connsiteY2" fmla="*/ 38283 h 45050"/>
                  <a:gd name="connsiteX3" fmla="*/ 4786 w 90923"/>
                  <a:gd name="connsiteY3" fmla="*/ 38283 h 45050"/>
                  <a:gd name="connsiteX4" fmla="*/ 47854 w 90923"/>
                  <a:gd name="connsiteY4" fmla="*/ 9571 h 45050"/>
                  <a:gd name="connsiteX5" fmla="*/ 86138 w 90923"/>
                  <a:gd name="connsiteY5" fmla="*/ 43069 h 45050"/>
                  <a:gd name="connsiteX6" fmla="*/ 90923 w 90923"/>
                  <a:gd name="connsiteY6" fmla="*/ 38283 h 4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23" h="45050">
                    <a:moveTo>
                      <a:pt x="90923" y="38283"/>
                    </a:moveTo>
                    <a:cubicBezTo>
                      <a:pt x="86138" y="19142"/>
                      <a:pt x="66996" y="0"/>
                      <a:pt x="47854" y="0"/>
                    </a:cubicBezTo>
                    <a:cubicBezTo>
                      <a:pt x="23927" y="0"/>
                      <a:pt x="4786" y="19142"/>
                      <a:pt x="0" y="38283"/>
                    </a:cubicBezTo>
                    <a:cubicBezTo>
                      <a:pt x="0" y="43069"/>
                      <a:pt x="4786" y="43069"/>
                      <a:pt x="4786" y="38283"/>
                    </a:cubicBezTo>
                    <a:cubicBezTo>
                      <a:pt x="14356" y="23927"/>
                      <a:pt x="28713" y="9571"/>
                      <a:pt x="47854" y="9571"/>
                    </a:cubicBezTo>
                    <a:cubicBezTo>
                      <a:pt x="66996" y="9571"/>
                      <a:pt x="81353" y="23927"/>
                      <a:pt x="86138" y="43069"/>
                    </a:cubicBezTo>
                    <a:cubicBezTo>
                      <a:pt x="86138" y="47854"/>
                      <a:pt x="90923" y="43069"/>
                      <a:pt x="90923" y="38283"/>
                    </a:cubicBezTo>
                    <a:close/>
                  </a:path>
                </a:pathLst>
              </a:custGeom>
              <a:solidFill>
                <a:srgbClr val="FFFFFF">
                  <a:alpha val="50000"/>
                </a:srgbClr>
              </a:solidFill>
              <a:ln w="47824"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xmlns="" id="{A4C7DC9E-05E5-4EE0-8F69-826DC21AC59B}"/>
                  </a:ext>
                </a:extLst>
              </p:cNvPr>
              <p:cNvSpPr/>
              <p:nvPr/>
            </p:nvSpPr>
            <p:spPr>
              <a:xfrm>
                <a:off x="10883765" y="7659712"/>
                <a:ext cx="160786" cy="49997"/>
              </a:xfrm>
              <a:custGeom>
                <a:avLst/>
                <a:gdLst>
                  <a:gd name="connsiteX0" fmla="*/ 155261 w 160786"/>
                  <a:gd name="connsiteY0" fmla="*/ 4786 h 49997"/>
                  <a:gd name="connsiteX1" fmla="*/ 73908 w 160786"/>
                  <a:gd name="connsiteY1" fmla="*/ 38283 h 49997"/>
                  <a:gd name="connsiteX2" fmla="*/ 2127 w 160786"/>
                  <a:gd name="connsiteY2" fmla="*/ 0 h 49997"/>
                  <a:gd name="connsiteX3" fmla="*/ 2127 w 160786"/>
                  <a:gd name="connsiteY3" fmla="*/ 0 h 49997"/>
                  <a:gd name="connsiteX4" fmla="*/ 69123 w 160786"/>
                  <a:gd name="connsiteY4" fmla="*/ 47854 h 49997"/>
                  <a:gd name="connsiteX5" fmla="*/ 155261 w 160786"/>
                  <a:gd name="connsiteY5" fmla="*/ 4786 h 49997"/>
                  <a:gd name="connsiteX6" fmla="*/ 155261 w 160786"/>
                  <a:gd name="connsiteY6" fmla="*/ 4786 h 49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786" h="49997">
                    <a:moveTo>
                      <a:pt x="155261" y="4786"/>
                    </a:moveTo>
                    <a:cubicBezTo>
                      <a:pt x="131334" y="23927"/>
                      <a:pt x="102621" y="38283"/>
                      <a:pt x="73908" y="38283"/>
                    </a:cubicBezTo>
                    <a:cubicBezTo>
                      <a:pt x="40410" y="43069"/>
                      <a:pt x="21269" y="23927"/>
                      <a:pt x="2127" y="0"/>
                    </a:cubicBezTo>
                    <a:cubicBezTo>
                      <a:pt x="2127" y="0"/>
                      <a:pt x="-2658" y="0"/>
                      <a:pt x="2127" y="0"/>
                    </a:cubicBezTo>
                    <a:cubicBezTo>
                      <a:pt x="16483" y="28713"/>
                      <a:pt x="35625" y="43069"/>
                      <a:pt x="69123" y="47854"/>
                    </a:cubicBezTo>
                    <a:cubicBezTo>
                      <a:pt x="102621" y="57425"/>
                      <a:pt x="136119" y="33498"/>
                      <a:pt x="155261" y="4786"/>
                    </a:cubicBezTo>
                    <a:cubicBezTo>
                      <a:pt x="164831" y="9571"/>
                      <a:pt x="160046" y="4786"/>
                      <a:pt x="155261" y="4786"/>
                    </a:cubicBezTo>
                    <a:close/>
                  </a:path>
                </a:pathLst>
              </a:custGeom>
              <a:solidFill>
                <a:srgbClr val="FFFFFF">
                  <a:alpha val="50000"/>
                </a:srgbClr>
              </a:solidFill>
              <a:ln w="47824"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xmlns="" id="{F0B61490-4016-40D7-96F1-98A0193AF3FA}"/>
                  </a:ext>
                </a:extLst>
              </p:cNvPr>
              <p:cNvSpPr/>
              <p:nvPr/>
            </p:nvSpPr>
            <p:spPr>
              <a:xfrm>
                <a:off x="10571250" y="7764991"/>
                <a:ext cx="34428" cy="20386"/>
              </a:xfrm>
              <a:custGeom>
                <a:avLst/>
                <a:gdLst>
                  <a:gd name="connsiteX0" fmla="*/ 32302 w 34428"/>
                  <a:gd name="connsiteY0" fmla="*/ 0 h 20386"/>
                  <a:gd name="connsiteX1" fmla="*/ 3589 w 34428"/>
                  <a:gd name="connsiteY1" fmla="*/ 14356 h 20386"/>
                  <a:gd name="connsiteX2" fmla="*/ 3589 w 34428"/>
                  <a:gd name="connsiteY2" fmla="*/ 19142 h 20386"/>
                  <a:gd name="connsiteX3" fmla="*/ 32302 w 34428"/>
                  <a:gd name="connsiteY3" fmla="*/ 0 h 20386"/>
                  <a:gd name="connsiteX4" fmla="*/ 32302 w 34428"/>
                  <a:gd name="connsiteY4" fmla="*/ 0 h 20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28" h="20386">
                    <a:moveTo>
                      <a:pt x="32302" y="0"/>
                    </a:moveTo>
                    <a:cubicBezTo>
                      <a:pt x="22731" y="4786"/>
                      <a:pt x="13160" y="14356"/>
                      <a:pt x="3589" y="14356"/>
                    </a:cubicBezTo>
                    <a:cubicBezTo>
                      <a:pt x="-1196" y="14356"/>
                      <a:pt x="-1196" y="19142"/>
                      <a:pt x="3589" y="19142"/>
                    </a:cubicBezTo>
                    <a:cubicBezTo>
                      <a:pt x="17945" y="23927"/>
                      <a:pt x="27516" y="14356"/>
                      <a:pt x="32302" y="0"/>
                    </a:cubicBezTo>
                    <a:cubicBezTo>
                      <a:pt x="37087" y="0"/>
                      <a:pt x="32302" y="0"/>
                      <a:pt x="32302" y="0"/>
                    </a:cubicBezTo>
                    <a:close/>
                  </a:path>
                </a:pathLst>
              </a:custGeom>
              <a:solidFill>
                <a:srgbClr val="FFFFFF">
                  <a:alpha val="50000"/>
                </a:srgbClr>
              </a:solidFill>
              <a:ln w="47824"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xmlns="" id="{8A0595F4-394F-4F19-9B28-7CE2582AE7F7}"/>
                  </a:ext>
                </a:extLst>
              </p:cNvPr>
              <p:cNvSpPr/>
              <p:nvPr/>
            </p:nvSpPr>
            <p:spPr>
              <a:xfrm>
                <a:off x="10627479" y="7604911"/>
                <a:ext cx="180649" cy="147850"/>
              </a:xfrm>
              <a:custGeom>
                <a:avLst/>
                <a:gdLst>
                  <a:gd name="connsiteX0" fmla="*/ 177060 w 180649"/>
                  <a:gd name="connsiteY0" fmla="*/ 2161 h 147850"/>
                  <a:gd name="connsiteX1" fmla="*/ 90923 w 180649"/>
                  <a:gd name="connsiteY1" fmla="*/ 40444 h 147850"/>
                  <a:gd name="connsiteX2" fmla="*/ 0 w 180649"/>
                  <a:gd name="connsiteY2" fmla="*/ 145723 h 147850"/>
                  <a:gd name="connsiteX3" fmla="*/ 0 w 180649"/>
                  <a:gd name="connsiteY3" fmla="*/ 145723 h 147850"/>
                  <a:gd name="connsiteX4" fmla="*/ 177060 w 180649"/>
                  <a:gd name="connsiteY4" fmla="*/ 6946 h 147850"/>
                  <a:gd name="connsiteX5" fmla="*/ 177060 w 180649"/>
                  <a:gd name="connsiteY5" fmla="*/ 2161 h 1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649" h="147850">
                    <a:moveTo>
                      <a:pt x="177060" y="2161"/>
                    </a:moveTo>
                    <a:cubicBezTo>
                      <a:pt x="143563" y="-7410"/>
                      <a:pt x="110065" y="16517"/>
                      <a:pt x="90923" y="40444"/>
                    </a:cubicBezTo>
                    <a:cubicBezTo>
                      <a:pt x="57425" y="73942"/>
                      <a:pt x="33498" y="112225"/>
                      <a:pt x="0" y="145723"/>
                    </a:cubicBezTo>
                    <a:cubicBezTo>
                      <a:pt x="0" y="145723"/>
                      <a:pt x="0" y="150509"/>
                      <a:pt x="0" y="145723"/>
                    </a:cubicBezTo>
                    <a:cubicBezTo>
                      <a:pt x="57425" y="102655"/>
                      <a:pt x="90923" y="6946"/>
                      <a:pt x="177060" y="6946"/>
                    </a:cubicBezTo>
                    <a:cubicBezTo>
                      <a:pt x="181846" y="6946"/>
                      <a:pt x="181846" y="2161"/>
                      <a:pt x="177060" y="2161"/>
                    </a:cubicBezTo>
                    <a:close/>
                  </a:path>
                </a:pathLst>
              </a:custGeom>
              <a:solidFill>
                <a:srgbClr val="FFFFFF">
                  <a:alpha val="50000"/>
                </a:srgbClr>
              </a:solidFill>
              <a:ln w="47824"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xmlns="" id="{6F359618-92CB-44EB-AD12-81F79D6C8B6B}"/>
                  </a:ext>
                </a:extLst>
              </p:cNvPr>
              <p:cNvSpPr/>
              <p:nvPr/>
            </p:nvSpPr>
            <p:spPr>
              <a:xfrm>
                <a:off x="10603552" y="7791721"/>
                <a:ext cx="177060" cy="697849"/>
              </a:xfrm>
              <a:custGeom>
                <a:avLst/>
                <a:gdLst>
                  <a:gd name="connsiteX0" fmla="*/ 167490 w 177060"/>
                  <a:gd name="connsiteY0" fmla="*/ 1982 h 697849"/>
                  <a:gd name="connsiteX1" fmla="*/ 76567 w 177060"/>
                  <a:gd name="connsiteY1" fmla="*/ 159901 h 697849"/>
                  <a:gd name="connsiteX2" fmla="*/ 19141 w 177060"/>
                  <a:gd name="connsiteY2" fmla="*/ 336961 h 697849"/>
                  <a:gd name="connsiteX3" fmla="*/ 0 w 177060"/>
                  <a:gd name="connsiteY3" fmla="*/ 528378 h 697849"/>
                  <a:gd name="connsiteX4" fmla="*/ 33498 w 177060"/>
                  <a:gd name="connsiteY4" fmla="*/ 695868 h 697849"/>
                  <a:gd name="connsiteX5" fmla="*/ 43068 w 177060"/>
                  <a:gd name="connsiteY5" fmla="*/ 691082 h 697849"/>
                  <a:gd name="connsiteX6" fmla="*/ 19141 w 177060"/>
                  <a:gd name="connsiteY6" fmla="*/ 518807 h 697849"/>
                  <a:gd name="connsiteX7" fmla="*/ 38283 w 177060"/>
                  <a:gd name="connsiteY7" fmla="*/ 332176 h 697849"/>
                  <a:gd name="connsiteX8" fmla="*/ 95708 w 177060"/>
                  <a:gd name="connsiteY8" fmla="*/ 159901 h 697849"/>
                  <a:gd name="connsiteX9" fmla="*/ 177060 w 177060"/>
                  <a:gd name="connsiteY9" fmla="*/ 6768 h 697849"/>
                  <a:gd name="connsiteX10" fmla="*/ 167490 w 177060"/>
                  <a:gd name="connsiteY10" fmla="*/ 1982 h 697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7060" h="697849">
                    <a:moveTo>
                      <a:pt x="167490" y="1982"/>
                    </a:moveTo>
                    <a:cubicBezTo>
                      <a:pt x="133992" y="54622"/>
                      <a:pt x="105279" y="107261"/>
                      <a:pt x="76567" y="159901"/>
                    </a:cubicBezTo>
                    <a:cubicBezTo>
                      <a:pt x="47854" y="217326"/>
                      <a:pt x="33498" y="274751"/>
                      <a:pt x="19141" y="336961"/>
                    </a:cubicBezTo>
                    <a:cubicBezTo>
                      <a:pt x="4786" y="399172"/>
                      <a:pt x="0" y="461382"/>
                      <a:pt x="0" y="528378"/>
                    </a:cubicBezTo>
                    <a:cubicBezTo>
                      <a:pt x="0" y="585803"/>
                      <a:pt x="4786" y="643228"/>
                      <a:pt x="33498" y="695868"/>
                    </a:cubicBezTo>
                    <a:cubicBezTo>
                      <a:pt x="33498" y="700653"/>
                      <a:pt x="43068" y="695868"/>
                      <a:pt x="43068" y="691082"/>
                    </a:cubicBezTo>
                    <a:cubicBezTo>
                      <a:pt x="23927" y="633657"/>
                      <a:pt x="14356" y="576232"/>
                      <a:pt x="19141" y="518807"/>
                    </a:cubicBezTo>
                    <a:cubicBezTo>
                      <a:pt x="19141" y="456597"/>
                      <a:pt x="23927" y="394386"/>
                      <a:pt x="38283" y="332176"/>
                    </a:cubicBezTo>
                    <a:cubicBezTo>
                      <a:pt x="52640" y="269965"/>
                      <a:pt x="71781" y="212540"/>
                      <a:pt x="95708" y="159901"/>
                    </a:cubicBezTo>
                    <a:cubicBezTo>
                      <a:pt x="119635" y="107261"/>
                      <a:pt x="153133" y="59407"/>
                      <a:pt x="177060" y="6768"/>
                    </a:cubicBezTo>
                    <a:cubicBezTo>
                      <a:pt x="177060" y="1982"/>
                      <a:pt x="172275" y="-2803"/>
                      <a:pt x="167490" y="1982"/>
                    </a:cubicBezTo>
                    <a:close/>
                  </a:path>
                </a:pathLst>
              </a:custGeom>
              <a:solidFill>
                <a:srgbClr val="FFFFFF">
                  <a:alpha val="50000"/>
                </a:srgbClr>
              </a:solidFill>
              <a:ln w="47824"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xmlns="" id="{CEB53C07-681B-481B-B000-D0AC2EBAC8C9}"/>
                  </a:ext>
                </a:extLst>
              </p:cNvPr>
              <p:cNvSpPr/>
              <p:nvPr/>
            </p:nvSpPr>
            <p:spPr>
              <a:xfrm>
                <a:off x="10656192" y="8509534"/>
                <a:ext cx="21268" cy="18465"/>
              </a:xfrm>
              <a:custGeom>
                <a:avLst/>
                <a:gdLst>
                  <a:gd name="connsiteX0" fmla="*/ 19141 w 21268"/>
                  <a:gd name="connsiteY0" fmla="*/ 16338 h 18465"/>
                  <a:gd name="connsiteX1" fmla="*/ 4785 w 21268"/>
                  <a:gd name="connsiteY1" fmla="*/ 1982 h 18465"/>
                  <a:gd name="connsiteX2" fmla="*/ 0 w 21268"/>
                  <a:gd name="connsiteY2" fmla="*/ 6767 h 18465"/>
                  <a:gd name="connsiteX3" fmla="*/ 19141 w 21268"/>
                  <a:gd name="connsiteY3" fmla="*/ 16338 h 18465"/>
                  <a:gd name="connsiteX4" fmla="*/ 19141 w 21268"/>
                  <a:gd name="connsiteY4" fmla="*/ 16338 h 18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68" h="18465">
                    <a:moveTo>
                      <a:pt x="19141" y="16338"/>
                    </a:moveTo>
                    <a:cubicBezTo>
                      <a:pt x="14356" y="11553"/>
                      <a:pt x="9571" y="6767"/>
                      <a:pt x="4785" y="1982"/>
                    </a:cubicBezTo>
                    <a:cubicBezTo>
                      <a:pt x="0" y="-2803"/>
                      <a:pt x="0" y="1982"/>
                      <a:pt x="0" y="6767"/>
                    </a:cubicBezTo>
                    <a:cubicBezTo>
                      <a:pt x="9571" y="11553"/>
                      <a:pt x="9571" y="16338"/>
                      <a:pt x="19141" y="16338"/>
                    </a:cubicBezTo>
                    <a:cubicBezTo>
                      <a:pt x="19141" y="21124"/>
                      <a:pt x="23927" y="16338"/>
                      <a:pt x="19141" y="16338"/>
                    </a:cubicBezTo>
                    <a:close/>
                  </a:path>
                </a:pathLst>
              </a:custGeom>
              <a:solidFill>
                <a:srgbClr val="FFFFFF">
                  <a:alpha val="50000"/>
                </a:srgbClr>
              </a:solidFill>
              <a:ln w="47824"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xmlns="" id="{591CCB51-DA23-4D69-8F9A-672EA2387AC7}"/>
                  </a:ext>
                </a:extLst>
              </p:cNvPr>
              <p:cNvSpPr/>
              <p:nvPr/>
            </p:nvSpPr>
            <p:spPr>
              <a:xfrm>
                <a:off x="10118756" y="7636981"/>
                <a:ext cx="49322" cy="173060"/>
              </a:xfrm>
              <a:custGeom>
                <a:avLst/>
                <a:gdLst>
                  <a:gd name="connsiteX0" fmla="*/ 49322 w 49322"/>
                  <a:gd name="connsiteY0" fmla="*/ 166293 h 173060"/>
                  <a:gd name="connsiteX1" fmla="*/ 11040 w 49322"/>
                  <a:gd name="connsiteY1" fmla="*/ 3589 h 173060"/>
                  <a:gd name="connsiteX2" fmla="*/ 6254 w 49322"/>
                  <a:gd name="connsiteY2" fmla="*/ 3589 h 173060"/>
                  <a:gd name="connsiteX3" fmla="*/ 39752 w 49322"/>
                  <a:gd name="connsiteY3" fmla="*/ 171079 h 173060"/>
                  <a:gd name="connsiteX4" fmla="*/ 49322 w 49322"/>
                  <a:gd name="connsiteY4" fmla="*/ 166293 h 173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22" h="173060">
                    <a:moveTo>
                      <a:pt x="49322" y="166293"/>
                    </a:moveTo>
                    <a:cubicBezTo>
                      <a:pt x="30181" y="113654"/>
                      <a:pt x="1468" y="61014"/>
                      <a:pt x="11040" y="3589"/>
                    </a:cubicBezTo>
                    <a:cubicBezTo>
                      <a:pt x="11040" y="-1196"/>
                      <a:pt x="6254" y="-1196"/>
                      <a:pt x="6254" y="3589"/>
                    </a:cubicBezTo>
                    <a:cubicBezTo>
                      <a:pt x="-12888" y="56229"/>
                      <a:pt x="15825" y="123225"/>
                      <a:pt x="39752" y="171079"/>
                    </a:cubicBezTo>
                    <a:cubicBezTo>
                      <a:pt x="44537" y="175864"/>
                      <a:pt x="49322" y="171079"/>
                      <a:pt x="49322" y="166293"/>
                    </a:cubicBezTo>
                    <a:close/>
                  </a:path>
                </a:pathLst>
              </a:custGeom>
              <a:solidFill>
                <a:srgbClr val="FFFFFF">
                  <a:alpha val="50000"/>
                </a:srgbClr>
              </a:solidFill>
              <a:ln w="47824"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xmlns="" id="{15A56A03-1727-4AB6-99E6-B31C23AA7578}"/>
                  </a:ext>
                </a:extLst>
              </p:cNvPr>
              <p:cNvSpPr/>
              <p:nvPr/>
            </p:nvSpPr>
            <p:spPr>
              <a:xfrm>
                <a:off x="10037379" y="7717137"/>
                <a:ext cx="75151" cy="133991"/>
              </a:xfrm>
              <a:custGeom>
                <a:avLst/>
                <a:gdLst>
                  <a:gd name="connsiteX0" fmla="*/ 73274 w 75151"/>
                  <a:gd name="connsiteY0" fmla="*/ 129206 h 133991"/>
                  <a:gd name="connsiteX1" fmla="*/ 6279 w 75151"/>
                  <a:gd name="connsiteY1" fmla="*/ 0 h 133991"/>
                  <a:gd name="connsiteX2" fmla="*/ 1493 w 75151"/>
                  <a:gd name="connsiteY2" fmla="*/ 0 h 133991"/>
                  <a:gd name="connsiteX3" fmla="*/ 63704 w 75151"/>
                  <a:gd name="connsiteY3" fmla="*/ 133992 h 133991"/>
                  <a:gd name="connsiteX4" fmla="*/ 73274 w 75151"/>
                  <a:gd name="connsiteY4" fmla="*/ 129206 h 1339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151" h="133991">
                    <a:moveTo>
                      <a:pt x="73274" y="129206"/>
                    </a:moveTo>
                    <a:cubicBezTo>
                      <a:pt x="44562" y="90923"/>
                      <a:pt x="6279" y="52640"/>
                      <a:pt x="6279" y="0"/>
                    </a:cubicBezTo>
                    <a:cubicBezTo>
                      <a:pt x="6279" y="0"/>
                      <a:pt x="1493" y="0"/>
                      <a:pt x="1493" y="0"/>
                    </a:cubicBezTo>
                    <a:cubicBezTo>
                      <a:pt x="-8078" y="52640"/>
                      <a:pt x="30206" y="100494"/>
                      <a:pt x="63704" y="133992"/>
                    </a:cubicBezTo>
                    <a:cubicBezTo>
                      <a:pt x="73274" y="133992"/>
                      <a:pt x="78060" y="129206"/>
                      <a:pt x="73274" y="129206"/>
                    </a:cubicBezTo>
                    <a:close/>
                  </a:path>
                </a:pathLst>
              </a:custGeom>
              <a:solidFill>
                <a:srgbClr val="FFFFFF">
                  <a:alpha val="50000"/>
                </a:srgbClr>
              </a:solidFill>
              <a:ln w="47824"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xmlns="" id="{1199D652-91E1-45C1-8C92-3DFC860AC0CB}"/>
                  </a:ext>
                </a:extLst>
              </p:cNvPr>
              <p:cNvSpPr/>
              <p:nvPr/>
            </p:nvSpPr>
            <p:spPr>
              <a:xfrm>
                <a:off x="10010160" y="7801147"/>
                <a:ext cx="64192" cy="90246"/>
              </a:xfrm>
              <a:custGeom>
                <a:avLst/>
                <a:gdLst>
                  <a:gd name="connsiteX0" fmla="*/ 62210 w 64192"/>
                  <a:gd name="connsiteY0" fmla="*/ 83479 h 90246"/>
                  <a:gd name="connsiteX1" fmla="*/ 4785 w 64192"/>
                  <a:gd name="connsiteY1" fmla="*/ 2127 h 90246"/>
                  <a:gd name="connsiteX2" fmla="*/ 0 w 64192"/>
                  <a:gd name="connsiteY2" fmla="*/ 2127 h 90246"/>
                  <a:gd name="connsiteX3" fmla="*/ 57425 w 64192"/>
                  <a:gd name="connsiteY3" fmla="*/ 88264 h 90246"/>
                  <a:gd name="connsiteX4" fmla="*/ 62210 w 64192"/>
                  <a:gd name="connsiteY4" fmla="*/ 83479 h 90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192" h="90246">
                    <a:moveTo>
                      <a:pt x="62210" y="83479"/>
                    </a:moveTo>
                    <a:cubicBezTo>
                      <a:pt x="38283" y="59552"/>
                      <a:pt x="14356" y="35625"/>
                      <a:pt x="4785" y="2127"/>
                    </a:cubicBezTo>
                    <a:cubicBezTo>
                      <a:pt x="4785" y="-2659"/>
                      <a:pt x="0" y="2127"/>
                      <a:pt x="0" y="2127"/>
                    </a:cubicBezTo>
                    <a:cubicBezTo>
                      <a:pt x="4785" y="35625"/>
                      <a:pt x="28712" y="69123"/>
                      <a:pt x="57425" y="88264"/>
                    </a:cubicBezTo>
                    <a:cubicBezTo>
                      <a:pt x="62210" y="93050"/>
                      <a:pt x="66996" y="88264"/>
                      <a:pt x="62210" y="83479"/>
                    </a:cubicBezTo>
                    <a:close/>
                  </a:path>
                </a:pathLst>
              </a:custGeom>
              <a:solidFill>
                <a:srgbClr val="FFFFFF">
                  <a:alpha val="50000"/>
                </a:srgbClr>
              </a:solidFill>
              <a:ln w="47824"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xmlns="" id="{15F0EEFD-9291-414D-BF3F-0875F00B9D18}"/>
                  </a:ext>
                </a:extLst>
              </p:cNvPr>
              <p:cNvSpPr/>
              <p:nvPr/>
            </p:nvSpPr>
            <p:spPr>
              <a:xfrm>
                <a:off x="9991018" y="7849146"/>
                <a:ext cx="54621" cy="64192"/>
              </a:xfrm>
              <a:custGeom>
                <a:avLst/>
                <a:gdLst>
                  <a:gd name="connsiteX0" fmla="*/ 52640 w 54621"/>
                  <a:gd name="connsiteY0" fmla="*/ 59407 h 64192"/>
                  <a:gd name="connsiteX1" fmla="*/ 4786 w 54621"/>
                  <a:gd name="connsiteY1" fmla="*/ 1982 h 64192"/>
                  <a:gd name="connsiteX2" fmla="*/ 0 w 54621"/>
                  <a:gd name="connsiteY2" fmla="*/ 6768 h 64192"/>
                  <a:gd name="connsiteX3" fmla="*/ 47854 w 54621"/>
                  <a:gd name="connsiteY3" fmla="*/ 64193 h 64192"/>
                  <a:gd name="connsiteX4" fmla="*/ 52640 w 54621"/>
                  <a:gd name="connsiteY4" fmla="*/ 59407 h 6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621" h="64192">
                    <a:moveTo>
                      <a:pt x="52640" y="59407"/>
                    </a:moveTo>
                    <a:cubicBezTo>
                      <a:pt x="33498" y="40266"/>
                      <a:pt x="19142" y="25909"/>
                      <a:pt x="4786" y="1982"/>
                    </a:cubicBezTo>
                    <a:cubicBezTo>
                      <a:pt x="4786" y="-2803"/>
                      <a:pt x="0" y="1982"/>
                      <a:pt x="0" y="6768"/>
                    </a:cubicBezTo>
                    <a:cubicBezTo>
                      <a:pt x="9571" y="30695"/>
                      <a:pt x="28713" y="49836"/>
                      <a:pt x="47854" y="64193"/>
                    </a:cubicBezTo>
                    <a:cubicBezTo>
                      <a:pt x="52640" y="64193"/>
                      <a:pt x="57425" y="59407"/>
                      <a:pt x="52640" y="59407"/>
                    </a:cubicBezTo>
                    <a:close/>
                  </a:path>
                </a:pathLst>
              </a:custGeom>
              <a:solidFill>
                <a:srgbClr val="FFFFFF">
                  <a:alpha val="50000"/>
                </a:srgbClr>
              </a:solidFill>
              <a:ln w="47824"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xmlns="" id="{44986650-F957-4688-9969-40D50FBDBD55}"/>
                  </a:ext>
                </a:extLst>
              </p:cNvPr>
              <p:cNvSpPr/>
              <p:nvPr/>
            </p:nvSpPr>
            <p:spPr>
              <a:xfrm>
                <a:off x="10125010" y="7975549"/>
                <a:ext cx="94511" cy="25301"/>
              </a:xfrm>
              <a:custGeom>
                <a:avLst/>
                <a:gdLst>
                  <a:gd name="connsiteX0" fmla="*/ 90923 w 94511"/>
                  <a:gd name="connsiteY0" fmla="*/ 4785 h 25301"/>
                  <a:gd name="connsiteX1" fmla="*/ 4786 w 94511"/>
                  <a:gd name="connsiteY1" fmla="*/ 0 h 25301"/>
                  <a:gd name="connsiteX2" fmla="*/ 0 w 94511"/>
                  <a:gd name="connsiteY2" fmla="*/ 4785 h 25301"/>
                  <a:gd name="connsiteX3" fmla="*/ 90923 w 94511"/>
                  <a:gd name="connsiteY3" fmla="*/ 9571 h 25301"/>
                  <a:gd name="connsiteX4" fmla="*/ 90923 w 94511"/>
                  <a:gd name="connsiteY4" fmla="*/ 4785 h 25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511" h="25301">
                    <a:moveTo>
                      <a:pt x="90923" y="4785"/>
                    </a:moveTo>
                    <a:cubicBezTo>
                      <a:pt x="62211" y="19142"/>
                      <a:pt x="33498" y="23927"/>
                      <a:pt x="4786" y="0"/>
                    </a:cubicBezTo>
                    <a:cubicBezTo>
                      <a:pt x="4786" y="0"/>
                      <a:pt x="0" y="0"/>
                      <a:pt x="0" y="4785"/>
                    </a:cubicBezTo>
                    <a:cubicBezTo>
                      <a:pt x="23927" y="28712"/>
                      <a:pt x="62211" y="33498"/>
                      <a:pt x="90923" y="9571"/>
                    </a:cubicBezTo>
                    <a:cubicBezTo>
                      <a:pt x="95708" y="9571"/>
                      <a:pt x="95708" y="0"/>
                      <a:pt x="90923" y="4785"/>
                    </a:cubicBezTo>
                    <a:close/>
                  </a:path>
                </a:pathLst>
              </a:custGeom>
              <a:solidFill>
                <a:srgbClr val="FFFFFF">
                  <a:alpha val="50000"/>
                </a:srgbClr>
              </a:solidFill>
              <a:ln w="47824"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xmlns="" id="{DD6F5549-99BA-49A0-B40B-C2D3AAD9378B}"/>
                  </a:ext>
                </a:extLst>
              </p:cNvPr>
              <p:cNvSpPr/>
              <p:nvPr/>
            </p:nvSpPr>
            <p:spPr>
              <a:xfrm>
                <a:off x="10857179" y="8779499"/>
                <a:ext cx="14356" cy="14356"/>
              </a:xfrm>
              <a:custGeom>
                <a:avLst/>
                <a:gdLst>
                  <a:gd name="connsiteX0" fmla="*/ 9571 w 14356"/>
                  <a:gd name="connsiteY0" fmla="*/ 0 h 14356"/>
                  <a:gd name="connsiteX1" fmla="*/ 0 w 14356"/>
                  <a:gd name="connsiteY1" fmla="*/ 9571 h 14356"/>
                  <a:gd name="connsiteX2" fmla="*/ 4785 w 14356"/>
                  <a:gd name="connsiteY2" fmla="*/ 14356 h 14356"/>
                  <a:gd name="connsiteX3" fmla="*/ 14356 w 14356"/>
                  <a:gd name="connsiteY3" fmla="*/ 4785 h 14356"/>
                  <a:gd name="connsiteX4" fmla="*/ 9571 w 14356"/>
                  <a:gd name="connsiteY4" fmla="*/ 0 h 14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56" h="14356">
                    <a:moveTo>
                      <a:pt x="9571" y="0"/>
                    </a:moveTo>
                    <a:cubicBezTo>
                      <a:pt x="4785" y="0"/>
                      <a:pt x="0" y="4785"/>
                      <a:pt x="0" y="9571"/>
                    </a:cubicBezTo>
                    <a:cubicBezTo>
                      <a:pt x="0" y="9571"/>
                      <a:pt x="0" y="14356"/>
                      <a:pt x="4785" y="14356"/>
                    </a:cubicBezTo>
                    <a:cubicBezTo>
                      <a:pt x="9571" y="9571"/>
                      <a:pt x="9571" y="9571"/>
                      <a:pt x="14356" y="4785"/>
                    </a:cubicBezTo>
                    <a:cubicBezTo>
                      <a:pt x="14356" y="4785"/>
                      <a:pt x="9571" y="0"/>
                      <a:pt x="9571" y="0"/>
                    </a:cubicBezTo>
                    <a:close/>
                  </a:path>
                </a:pathLst>
              </a:custGeom>
              <a:solidFill>
                <a:srgbClr val="FFFFFF">
                  <a:alpha val="50000"/>
                </a:srgbClr>
              </a:solidFill>
              <a:ln w="47824"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xmlns="" id="{5EDBCD95-C95E-4DA6-97D6-522AD4B208B6}"/>
                  </a:ext>
                </a:extLst>
              </p:cNvPr>
              <p:cNvSpPr/>
              <p:nvPr/>
            </p:nvSpPr>
            <p:spPr>
              <a:xfrm>
                <a:off x="10885891" y="8688576"/>
                <a:ext cx="161062" cy="86137"/>
              </a:xfrm>
              <a:custGeom>
                <a:avLst/>
                <a:gdLst>
                  <a:gd name="connsiteX0" fmla="*/ 157919 w 161062"/>
                  <a:gd name="connsiteY0" fmla="*/ 0 h 86137"/>
                  <a:gd name="connsiteX1" fmla="*/ 0 w 161062"/>
                  <a:gd name="connsiteY1" fmla="*/ 81352 h 86137"/>
                  <a:gd name="connsiteX2" fmla="*/ 0 w 161062"/>
                  <a:gd name="connsiteY2" fmla="*/ 86138 h 86137"/>
                  <a:gd name="connsiteX3" fmla="*/ 153134 w 161062"/>
                  <a:gd name="connsiteY3" fmla="*/ 14356 h 86137"/>
                  <a:gd name="connsiteX4" fmla="*/ 157919 w 161062"/>
                  <a:gd name="connsiteY4" fmla="*/ 0 h 8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062" h="86137">
                    <a:moveTo>
                      <a:pt x="157919" y="0"/>
                    </a:moveTo>
                    <a:cubicBezTo>
                      <a:pt x="100494" y="4785"/>
                      <a:pt x="38283" y="38283"/>
                      <a:pt x="0" y="81352"/>
                    </a:cubicBezTo>
                    <a:cubicBezTo>
                      <a:pt x="0" y="81352"/>
                      <a:pt x="0" y="86138"/>
                      <a:pt x="0" y="86138"/>
                    </a:cubicBezTo>
                    <a:cubicBezTo>
                      <a:pt x="47854" y="52640"/>
                      <a:pt x="95708" y="23927"/>
                      <a:pt x="153134" y="14356"/>
                    </a:cubicBezTo>
                    <a:cubicBezTo>
                      <a:pt x="162705" y="9571"/>
                      <a:pt x="162705" y="0"/>
                      <a:pt x="157919" y="0"/>
                    </a:cubicBezTo>
                    <a:close/>
                  </a:path>
                </a:pathLst>
              </a:custGeom>
              <a:solidFill>
                <a:srgbClr val="FFFFFF">
                  <a:alpha val="50000"/>
                </a:srgbClr>
              </a:solidFill>
              <a:ln w="47824"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xmlns="" id="{589AF8D2-CEE9-4104-9C02-4B14485AFF89}"/>
                  </a:ext>
                </a:extLst>
              </p:cNvPr>
              <p:cNvSpPr/>
              <p:nvPr/>
            </p:nvSpPr>
            <p:spPr>
              <a:xfrm>
                <a:off x="10564807" y="8675416"/>
                <a:ext cx="73623" cy="257956"/>
              </a:xfrm>
              <a:custGeom>
                <a:avLst/>
                <a:gdLst>
                  <a:gd name="connsiteX0" fmla="*/ 72242 w 73623"/>
                  <a:gd name="connsiteY0" fmla="*/ 252431 h 257956"/>
                  <a:gd name="connsiteX1" fmla="*/ 53101 w 73623"/>
                  <a:gd name="connsiteY1" fmla="*/ 214147 h 257956"/>
                  <a:gd name="connsiteX2" fmla="*/ 29174 w 73623"/>
                  <a:gd name="connsiteY2" fmla="*/ 147151 h 257956"/>
                  <a:gd name="connsiteX3" fmla="*/ 14817 w 73623"/>
                  <a:gd name="connsiteY3" fmla="*/ 80156 h 257956"/>
                  <a:gd name="connsiteX4" fmla="*/ 10032 w 73623"/>
                  <a:gd name="connsiteY4" fmla="*/ 3589 h 257956"/>
                  <a:gd name="connsiteX5" fmla="*/ 5247 w 73623"/>
                  <a:gd name="connsiteY5" fmla="*/ 3589 h 257956"/>
                  <a:gd name="connsiteX6" fmla="*/ 14817 w 73623"/>
                  <a:gd name="connsiteY6" fmla="*/ 123224 h 257956"/>
                  <a:gd name="connsiteX7" fmla="*/ 72242 w 73623"/>
                  <a:gd name="connsiteY7" fmla="*/ 252431 h 257956"/>
                  <a:gd name="connsiteX8" fmla="*/ 72242 w 73623"/>
                  <a:gd name="connsiteY8" fmla="*/ 252431 h 257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623" h="257956">
                    <a:moveTo>
                      <a:pt x="72242" y="252431"/>
                    </a:moveTo>
                    <a:cubicBezTo>
                      <a:pt x="67457" y="238074"/>
                      <a:pt x="57886" y="228503"/>
                      <a:pt x="53101" y="214147"/>
                    </a:cubicBezTo>
                    <a:cubicBezTo>
                      <a:pt x="43530" y="195006"/>
                      <a:pt x="33959" y="171079"/>
                      <a:pt x="29174" y="147151"/>
                    </a:cubicBezTo>
                    <a:cubicBezTo>
                      <a:pt x="24388" y="128010"/>
                      <a:pt x="19603" y="104083"/>
                      <a:pt x="14817" y="80156"/>
                    </a:cubicBezTo>
                    <a:cubicBezTo>
                      <a:pt x="10032" y="56229"/>
                      <a:pt x="461" y="27516"/>
                      <a:pt x="10032" y="3589"/>
                    </a:cubicBezTo>
                    <a:cubicBezTo>
                      <a:pt x="10032" y="-1196"/>
                      <a:pt x="5247" y="-1196"/>
                      <a:pt x="5247" y="3589"/>
                    </a:cubicBezTo>
                    <a:cubicBezTo>
                      <a:pt x="-9110" y="37087"/>
                      <a:pt x="10032" y="89726"/>
                      <a:pt x="14817" y="123224"/>
                    </a:cubicBezTo>
                    <a:cubicBezTo>
                      <a:pt x="24388" y="171079"/>
                      <a:pt x="38745" y="214147"/>
                      <a:pt x="72242" y="252431"/>
                    </a:cubicBezTo>
                    <a:cubicBezTo>
                      <a:pt x="67457" y="262002"/>
                      <a:pt x="77028" y="257216"/>
                      <a:pt x="72242" y="252431"/>
                    </a:cubicBezTo>
                    <a:close/>
                  </a:path>
                </a:pathLst>
              </a:custGeom>
              <a:solidFill>
                <a:srgbClr val="FFFFFF">
                  <a:alpha val="50000"/>
                </a:srgbClr>
              </a:solidFill>
              <a:ln w="47824"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xmlns="" id="{65F14F26-A0DD-4FA6-B16A-587182059EEE}"/>
                  </a:ext>
                </a:extLst>
              </p:cNvPr>
              <p:cNvSpPr/>
              <p:nvPr/>
            </p:nvSpPr>
            <p:spPr>
              <a:xfrm>
                <a:off x="10641835" y="8943400"/>
                <a:ext cx="9570" cy="17945"/>
              </a:xfrm>
              <a:custGeom>
                <a:avLst/>
                <a:gdLst>
                  <a:gd name="connsiteX0" fmla="*/ 4785 w 9570"/>
                  <a:gd name="connsiteY0" fmla="*/ 3589 h 17945"/>
                  <a:gd name="connsiteX1" fmla="*/ 0 w 9570"/>
                  <a:gd name="connsiteY1" fmla="*/ 3589 h 17945"/>
                  <a:gd name="connsiteX2" fmla="*/ 4785 w 9570"/>
                  <a:gd name="connsiteY2" fmla="*/ 17945 h 17945"/>
                  <a:gd name="connsiteX3" fmla="*/ 9571 w 9570"/>
                  <a:gd name="connsiteY3" fmla="*/ 13160 h 17945"/>
                  <a:gd name="connsiteX4" fmla="*/ 4785 w 9570"/>
                  <a:gd name="connsiteY4" fmla="*/ 3589 h 179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0" h="17945">
                    <a:moveTo>
                      <a:pt x="4785" y="3589"/>
                    </a:moveTo>
                    <a:cubicBezTo>
                      <a:pt x="4785" y="-1196"/>
                      <a:pt x="0" y="-1196"/>
                      <a:pt x="0" y="3589"/>
                    </a:cubicBezTo>
                    <a:cubicBezTo>
                      <a:pt x="0" y="8374"/>
                      <a:pt x="0" y="13160"/>
                      <a:pt x="4785" y="17945"/>
                    </a:cubicBezTo>
                    <a:cubicBezTo>
                      <a:pt x="4785" y="17945"/>
                      <a:pt x="9571" y="17945"/>
                      <a:pt x="9571" y="13160"/>
                    </a:cubicBezTo>
                    <a:cubicBezTo>
                      <a:pt x="4785" y="13160"/>
                      <a:pt x="4785" y="8374"/>
                      <a:pt x="4785" y="3589"/>
                    </a:cubicBezTo>
                    <a:close/>
                  </a:path>
                </a:pathLst>
              </a:custGeom>
              <a:solidFill>
                <a:srgbClr val="FFFFFF">
                  <a:alpha val="50000"/>
                </a:srgbClr>
              </a:solidFill>
              <a:ln w="47824" cap="flat">
                <a:no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xmlns="" id="{0607F006-B94B-436D-8890-C6772DC5FE92}"/>
                  </a:ext>
                </a:extLst>
              </p:cNvPr>
              <p:cNvSpPr/>
              <p:nvPr/>
            </p:nvSpPr>
            <p:spPr>
              <a:xfrm>
                <a:off x="10546127" y="8942203"/>
                <a:ext cx="211298" cy="317819"/>
              </a:xfrm>
              <a:custGeom>
                <a:avLst/>
                <a:gdLst>
                  <a:gd name="connsiteX0" fmla="*/ 205773 w 211298"/>
                  <a:gd name="connsiteY0" fmla="*/ 0 h 317819"/>
                  <a:gd name="connsiteX1" fmla="*/ 0 w 211298"/>
                  <a:gd name="connsiteY1" fmla="*/ 311052 h 317819"/>
                  <a:gd name="connsiteX2" fmla="*/ 9571 w 211298"/>
                  <a:gd name="connsiteY2" fmla="*/ 315837 h 317819"/>
                  <a:gd name="connsiteX3" fmla="*/ 95708 w 211298"/>
                  <a:gd name="connsiteY3" fmla="*/ 148348 h 317819"/>
                  <a:gd name="connsiteX4" fmla="*/ 205773 w 211298"/>
                  <a:gd name="connsiteY4" fmla="*/ 0 h 317819"/>
                  <a:gd name="connsiteX5" fmla="*/ 205773 w 211298"/>
                  <a:gd name="connsiteY5" fmla="*/ 0 h 317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1298" h="317819">
                    <a:moveTo>
                      <a:pt x="205773" y="0"/>
                    </a:moveTo>
                    <a:cubicBezTo>
                      <a:pt x="119635" y="81352"/>
                      <a:pt x="28712" y="191417"/>
                      <a:pt x="0" y="311052"/>
                    </a:cubicBezTo>
                    <a:cubicBezTo>
                      <a:pt x="0" y="315837"/>
                      <a:pt x="4785" y="320623"/>
                      <a:pt x="9571" y="315837"/>
                    </a:cubicBezTo>
                    <a:cubicBezTo>
                      <a:pt x="28712" y="253627"/>
                      <a:pt x="57425" y="200987"/>
                      <a:pt x="95708" y="148348"/>
                    </a:cubicBezTo>
                    <a:cubicBezTo>
                      <a:pt x="129206" y="95708"/>
                      <a:pt x="172275" y="52640"/>
                      <a:pt x="205773" y="0"/>
                    </a:cubicBezTo>
                    <a:cubicBezTo>
                      <a:pt x="215344" y="0"/>
                      <a:pt x="210558" y="0"/>
                      <a:pt x="205773" y="0"/>
                    </a:cubicBezTo>
                    <a:close/>
                  </a:path>
                </a:pathLst>
              </a:custGeom>
              <a:solidFill>
                <a:srgbClr val="FFFFFF">
                  <a:alpha val="50000"/>
                </a:srgbClr>
              </a:solidFill>
              <a:ln w="47824"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xmlns="" id="{8DAC30FC-2999-45B2-9632-315BE926D818}"/>
                  </a:ext>
                </a:extLst>
              </p:cNvPr>
              <p:cNvSpPr/>
              <p:nvPr/>
            </p:nvSpPr>
            <p:spPr>
              <a:xfrm>
                <a:off x="10536556" y="9268808"/>
                <a:ext cx="11552" cy="26319"/>
              </a:xfrm>
              <a:custGeom>
                <a:avLst/>
                <a:gdLst>
                  <a:gd name="connsiteX0" fmla="*/ 4785 w 11552"/>
                  <a:gd name="connsiteY0" fmla="*/ 3589 h 26319"/>
                  <a:gd name="connsiteX1" fmla="*/ 0 w 11552"/>
                  <a:gd name="connsiteY1" fmla="*/ 22731 h 26319"/>
                  <a:gd name="connsiteX2" fmla="*/ 4785 w 11552"/>
                  <a:gd name="connsiteY2" fmla="*/ 22731 h 26319"/>
                  <a:gd name="connsiteX3" fmla="*/ 9571 w 11552"/>
                  <a:gd name="connsiteY3" fmla="*/ 3589 h 26319"/>
                  <a:gd name="connsiteX4" fmla="*/ 4785 w 11552"/>
                  <a:gd name="connsiteY4" fmla="*/ 3589 h 26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2" h="26319">
                    <a:moveTo>
                      <a:pt x="4785" y="3589"/>
                    </a:moveTo>
                    <a:cubicBezTo>
                      <a:pt x="0" y="8375"/>
                      <a:pt x="0" y="17945"/>
                      <a:pt x="0" y="22731"/>
                    </a:cubicBezTo>
                    <a:cubicBezTo>
                      <a:pt x="0" y="27516"/>
                      <a:pt x="4785" y="27516"/>
                      <a:pt x="4785" y="22731"/>
                    </a:cubicBezTo>
                    <a:cubicBezTo>
                      <a:pt x="9571" y="17945"/>
                      <a:pt x="9571" y="8375"/>
                      <a:pt x="9571" y="3589"/>
                    </a:cubicBezTo>
                    <a:cubicBezTo>
                      <a:pt x="14356" y="-1196"/>
                      <a:pt x="9571" y="-1196"/>
                      <a:pt x="4785" y="3589"/>
                    </a:cubicBezTo>
                    <a:close/>
                  </a:path>
                </a:pathLst>
              </a:custGeom>
              <a:solidFill>
                <a:srgbClr val="FFFFFF">
                  <a:alpha val="50000"/>
                </a:srgbClr>
              </a:solidFill>
              <a:ln w="47824"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xmlns="" id="{DDA949B7-826E-485A-88B6-915AE61E646A}"/>
                  </a:ext>
                </a:extLst>
              </p:cNvPr>
              <p:cNvSpPr/>
              <p:nvPr/>
            </p:nvSpPr>
            <p:spPr>
              <a:xfrm>
                <a:off x="10905033" y="9253255"/>
                <a:ext cx="198328" cy="153133"/>
              </a:xfrm>
              <a:custGeom>
                <a:avLst/>
                <a:gdLst>
                  <a:gd name="connsiteX0" fmla="*/ 196202 w 198328"/>
                  <a:gd name="connsiteY0" fmla="*/ 143562 h 153133"/>
                  <a:gd name="connsiteX1" fmla="*/ 4785 w 198328"/>
                  <a:gd name="connsiteY1" fmla="*/ 0 h 153133"/>
                  <a:gd name="connsiteX2" fmla="*/ 0 w 198328"/>
                  <a:gd name="connsiteY2" fmla="*/ 4785 h 153133"/>
                  <a:gd name="connsiteX3" fmla="*/ 196202 w 198328"/>
                  <a:gd name="connsiteY3" fmla="*/ 153133 h 153133"/>
                  <a:gd name="connsiteX4" fmla="*/ 196202 w 198328"/>
                  <a:gd name="connsiteY4" fmla="*/ 143562 h 153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328" h="153133">
                    <a:moveTo>
                      <a:pt x="196202" y="143562"/>
                    </a:moveTo>
                    <a:cubicBezTo>
                      <a:pt x="114850" y="119635"/>
                      <a:pt x="57425" y="57425"/>
                      <a:pt x="4785" y="0"/>
                    </a:cubicBezTo>
                    <a:cubicBezTo>
                      <a:pt x="4785" y="0"/>
                      <a:pt x="0" y="0"/>
                      <a:pt x="0" y="4785"/>
                    </a:cubicBezTo>
                    <a:cubicBezTo>
                      <a:pt x="52639" y="66996"/>
                      <a:pt x="110065" y="138777"/>
                      <a:pt x="196202" y="153133"/>
                    </a:cubicBezTo>
                    <a:cubicBezTo>
                      <a:pt x="196202" y="153133"/>
                      <a:pt x="200987" y="143562"/>
                      <a:pt x="196202" y="143562"/>
                    </a:cubicBezTo>
                    <a:close/>
                  </a:path>
                </a:pathLst>
              </a:custGeom>
              <a:solidFill>
                <a:srgbClr val="FFFFFF">
                  <a:alpha val="50000"/>
                </a:srgbClr>
              </a:solidFill>
              <a:ln w="47824"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xmlns="" id="{3C1BB9F1-25F7-4BB0-9F55-C82465DFCC82}"/>
                  </a:ext>
                </a:extLst>
              </p:cNvPr>
              <p:cNvSpPr/>
              <p:nvPr/>
            </p:nvSpPr>
            <p:spPr>
              <a:xfrm>
                <a:off x="10866750" y="9205401"/>
                <a:ext cx="19141" cy="25909"/>
              </a:xfrm>
              <a:custGeom>
                <a:avLst/>
                <a:gdLst>
                  <a:gd name="connsiteX0" fmla="*/ 19141 w 19141"/>
                  <a:gd name="connsiteY0" fmla="*/ 19142 h 25909"/>
                  <a:gd name="connsiteX1" fmla="*/ 4786 w 19141"/>
                  <a:gd name="connsiteY1" fmla="*/ 0 h 25909"/>
                  <a:gd name="connsiteX2" fmla="*/ 0 w 19141"/>
                  <a:gd name="connsiteY2" fmla="*/ 4785 h 25909"/>
                  <a:gd name="connsiteX3" fmla="*/ 9571 w 19141"/>
                  <a:gd name="connsiteY3" fmla="*/ 23927 h 25909"/>
                  <a:gd name="connsiteX4" fmla="*/ 19141 w 19141"/>
                  <a:gd name="connsiteY4" fmla="*/ 19142 h 25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41" h="25909">
                    <a:moveTo>
                      <a:pt x="19141" y="19142"/>
                    </a:moveTo>
                    <a:cubicBezTo>
                      <a:pt x="19141" y="9571"/>
                      <a:pt x="14356" y="4785"/>
                      <a:pt x="4786" y="0"/>
                    </a:cubicBezTo>
                    <a:cubicBezTo>
                      <a:pt x="4786" y="0"/>
                      <a:pt x="0" y="0"/>
                      <a:pt x="0" y="4785"/>
                    </a:cubicBezTo>
                    <a:cubicBezTo>
                      <a:pt x="4786" y="9571"/>
                      <a:pt x="9571" y="19142"/>
                      <a:pt x="9571" y="23927"/>
                    </a:cubicBezTo>
                    <a:cubicBezTo>
                      <a:pt x="14356" y="28712"/>
                      <a:pt x="19141" y="23927"/>
                      <a:pt x="19141" y="19142"/>
                    </a:cubicBezTo>
                    <a:close/>
                  </a:path>
                </a:pathLst>
              </a:custGeom>
              <a:solidFill>
                <a:srgbClr val="FFFFFF">
                  <a:alpha val="50000"/>
                </a:srgbClr>
              </a:solidFill>
              <a:ln w="47824"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xmlns="" id="{69F601BE-82D5-402C-912F-E9BE5523DDAB}"/>
                  </a:ext>
                </a:extLst>
              </p:cNvPr>
              <p:cNvSpPr/>
              <p:nvPr/>
            </p:nvSpPr>
            <p:spPr>
              <a:xfrm>
                <a:off x="11474498" y="9409047"/>
                <a:ext cx="92905" cy="224238"/>
              </a:xfrm>
              <a:custGeom>
                <a:avLst/>
                <a:gdLst>
                  <a:gd name="connsiteX0" fmla="*/ 90923 w 92905"/>
                  <a:gd name="connsiteY0" fmla="*/ 217471 h 224238"/>
                  <a:gd name="connsiteX1" fmla="*/ 52640 w 92905"/>
                  <a:gd name="connsiteY1" fmla="*/ 179187 h 224238"/>
                  <a:gd name="connsiteX2" fmla="*/ 28713 w 92905"/>
                  <a:gd name="connsiteY2" fmla="*/ 116977 h 224238"/>
                  <a:gd name="connsiteX3" fmla="*/ 4786 w 92905"/>
                  <a:gd name="connsiteY3" fmla="*/ 2127 h 224238"/>
                  <a:gd name="connsiteX4" fmla="*/ 0 w 92905"/>
                  <a:gd name="connsiteY4" fmla="*/ 2127 h 224238"/>
                  <a:gd name="connsiteX5" fmla="*/ 23927 w 92905"/>
                  <a:gd name="connsiteY5" fmla="*/ 131333 h 224238"/>
                  <a:gd name="connsiteX6" fmla="*/ 86138 w 92905"/>
                  <a:gd name="connsiteY6" fmla="*/ 222256 h 224238"/>
                  <a:gd name="connsiteX7" fmla="*/ 90923 w 92905"/>
                  <a:gd name="connsiteY7" fmla="*/ 217471 h 22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905" h="224238">
                    <a:moveTo>
                      <a:pt x="90923" y="217471"/>
                    </a:moveTo>
                    <a:cubicBezTo>
                      <a:pt x="76567" y="203115"/>
                      <a:pt x="66996" y="193543"/>
                      <a:pt x="52640" y="179187"/>
                    </a:cubicBezTo>
                    <a:cubicBezTo>
                      <a:pt x="43069" y="160046"/>
                      <a:pt x="33498" y="140904"/>
                      <a:pt x="28713" y="116977"/>
                    </a:cubicBezTo>
                    <a:cubicBezTo>
                      <a:pt x="19142" y="78694"/>
                      <a:pt x="14356" y="40410"/>
                      <a:pt x="4786" y="2127"/>
                    </a:cubicBezTo>
                    <a:cubicBezTo>
                      <a:pt x="4786" y="-2659"/>
                      <a:pt x="0" y="2127"/>
                      <a:pt x="0" y="2127"/>
                    </a:cubicBezTo>
                    <a:cubicBezTo>
                      <a:pt x="9571" y="45196"/>
                      <a:pt x="9571" y="88264"/>
                      <a:pt x="23927" y="131333"/>
                    </a:cubicBezTo>
                    <a:cubicBezTo>
                      <a:pt x="33498" y="164831"/>
                      <a:pt x="47854" y="212685"/>
                      <a:pt x="86138" y="222256"/>
                    </a:cubicBezTo>
                    <a:cubicBezTo>
                      <a:pt x="90923" y="227042"/>
                      <a:pt x="95708" y="222256"/>
                      <a:pt x="90923" y="217471"/>
                    </a:cubicBezTo>
                    <a:close/>
                  </a:path>
                </a:pathLst>
              </a:custGeom>
              <a:solidFill>
                <a:srgbClr val="FFFFFF">
                  <a:alpha val="50000"/>
                </a:srgbClr>
              </a:solidFill>
              <a:ln w="47824"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xmlns="" id="{3C09408C-988D-4F8A-B12D-C36DC699D78B}"/>
                  </a:ext>
                </a:extLst>
              </p:cNvPr>
              <p:cNvSpPr/>
              <p:nvPr/>
            </p:nvSpPr>
            <p:spPr>
              <a:xfrm>
                <a:off x="11464927" y="9361337"/>
                <a:ext cx="14356" cy="25909"/>
              </a:xfrm>
              <a:custGeom>
                <a:avLst/>
                <a:gdLst>
                  <a:gd name="connsiteX0" fmla="*/ 14356 w 14356"/>
                  <a:gd name="connsiteY0" fmla="*/ 21124 h 25909"/>
                  <a:gd name="connsiteX1" fmla="*/ 4786 w 14356"/>
                  <a:gd name="connsiteY1" fmla="*/ 1982 h 25909"/>
                  <a:gd name="connsiteX2" fmla="*/ 0 w 14356"/>
                  <a:gd name="connsiteY2" fmla="*/ 6768 h 25909"/>
                  <a:gd name="connsiteX3" fmla="*/ 9571 w 14356"/>
                  <a:gd name="connsiteY3" fmla="*/ 25909 h 25909"/>
                  <a:gd name="connsiteX4" fmla="*/ 14356 w 14356"/>
                  <a:gd name="connsiteY4" fmla="*/ 21124 h 25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56" h="25909">
                    <a:moveTo>
                      <a:pt x="14356" y="21124"/>
                    </a:moveTo>
                    <a:cubicBezTo>
                      <a:pt x="14356" y="16339"/>
                      <a:pt x="9571" y="6768"/>
                      <a:pt x="4786" y="1982"/>
                    </a:cubicBezTo>
                    <a:cubicBezTo>
                      <a:pt x="4786" y="-2803"/>
                      <a:pt x="0" y="1982"/>
                      <a:pt x="0" y="6768"/>
                    </a:cubicBezTo>
                    <a:cubicBezTo>
                      <a:pt x="4786" y="11553"/>
                      <a:pt x="4786" y="16339"/>
                      <a:pt x="9571" y="25909"/>
                    </a:cubicBezTo>
                    <a:cubicBezTo>
                      <a:pt x="9571" y="25909"/>
                      <a:pt x="14356" y="25909"/>
                      <a:pt x="14356" y="21124"/>
                    </a:cubicBezTo>
                    <a:close/>
                  </a:path>
                </a:pathLst>
              </a:custGeom>
              <a:solidFill>
                <a:srgbClr val="FFFFFF">
                  <a:alpha val="50000"/>
                </a:srgbClr>
              </a:solidFill>
              <a:ln w="47824" cap="flat">
                <a:no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xmlns="" id="{B6227FBF-1AA8-4E37-A4C4-BD8787C77C88}"/>
                  </a:ext>
                </a:extLst>
              </p:cNvPr>
              <p:cNvSpPr/>
              <p:nvPr/>
            </p:nvSpPr>
            <p:spPr>
              <a:xfrm>
                <a:off x="9876169" y="9717440"/>
                <a:ext cx="13159" cy="19141"/>
              </a:xfrm>
              <a:custGeom>
                <a:avLst/>
                <a:gdLst>
                  <a:gd name="connsiteX0" fmla="*/ 9571 w 13159"/>
                  <a:gd name="connsiteY0" fmla="*/ 0 h 19141"/>
                  <a:gd name="connsiteX1" fmla="*/ 0 w 13159"/>
                  <a:gd name="connsiteY1" fmla="*/ 14356 h 19141"/>
                  <a:gd name="connsiteX2" fmla="*/ 4785 w 13159"/>
                  <a:gd name="connsiteY2" fmla="*/ 19142 h 19141"/>
                  <a:gd name="connsiteX3" fmla="*/ 9571 w 13159"/>
                  <a:gd name="connsiteY3" fmla="*/ 0 h 19141"/>
                  <a:gd name="connsiteX4" fmla="*/ 9571 w 13159"/>
                  <a:gd name="connsiteY4" fmla="*/ 0 h 19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59" h="19141">
                    <a:moveTo>
                      <a:pt x="9571" y="0"/>
                    </a:moveTo>
                    <a:cubicBezTo>
                      <a:pt x="4785" y="0"/>
                      <a:pt x="0" y="9571"/>
                      <a:pt x="0" y="14356"/>
                    </a:cubicBezTo>
                    <a:cubicBezTo>
                      <a:pt x="0" y="19142"/>
                      <a:pt x="4785" y="19142"/>
                      <a:pt x="4785" y="19142"/>
                    </a:cubicBezTo>
                    <a:cubicBezTo>
                      <a:pt x="9571" y="14356"/>
                      <a:pt x="14356" y="4785"/>
                      <a:pt x="9571" y="0"/>
                    </a:cubicBezTo>
                    <a:cubicBezTo>
                      <a:pt x="14356" y="0"/>
                      <a:pt x="14356" y="0"/>
                      <a:pt x="9571" y="0"/>
                    </a:cubicBezTo>
                    <a:close/>
                  </a:path>
                </a:pathLst>
              </a:custGeom>
              <a:solidFill>
                <a:srgbClr val="FFFFFF">
                  <a:alpha val="50000"/>
                </a:srgbClr>
              </a:solidFill>
              <a:ln w="47824"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xmlns="" id="{B083E961-64E7-442A-9CF0-15AF9C8CE856}"/>
                  </a:ext>
                </a:extLst>
              </p:cNvPr>
              <p:cNvSpPr/>
              <p:nvPr/>
            </p:nvSpPr>
            <p:spPr>
              <a:xfrm>
                <a:off x="9904881" y="9694416"/>
                <a:ext cx="427884" cy="98922"/>
              </a:xfrm>
              <a:custGeom>
                <a:avLst/>
                <a:gdLst>
                  <a:gd name="connsiteX0" fmla="*/ 421117 w 427884"/>
                  <a:gd name="connsiteY0" fmla="*/ 51737 h 98922"/>
                  <a:gd name="connsiteX1" fmla="*/ 311052 w 427884"/>
                  <a:gd name="connsiteY1" fmla="*/ 85235 h 98922"/>
                  <a:gd name="connsiteX2" fmla="*/ 205773 w 427884"/>
                  <a:gd name="connsiteY2" fmla="*/ 56523 h 98922"/>
                  <a:gd name="connsiteX3" fmla="*/ 95708 w 427884"/>
                  <a:gd name="connsiteY3" fmla="*/ 8668 h 98922"/>
                  <a:gd name="connsiteX4" fmla="*/ 0 w 427884"/>
                  <a:gd name="connsiteY4" fmla="*/ 13454 h 98922"/>
                  <a:gd name="connsiteX5" fmla="*/ 0 w 427884"/>
                  <a:gd name="connsiteY5" fmla="*/ 18239 h 98922"/>
                  <a:gd name="connsiteX6" fmla="*/ 71781 w 427884"/>
                  <a:gd name="connsiteY6" fmla="*/ 13454 h 98922"/>
                  <a:gd name="connsiteX7" fmla="*/ 133992 w 427884"/>
                  <a:gd name="connsiteY7" fmla="*/ 37381 h 98922"/>
                  <a:gd name="connsiteX8" fmla="*/ 244057 w 427884"/>
                  <a:gd name="connsiteY8" fmla="*/ 85235 h 98922"/>
                  <a:gd name="connsiteX9" fmla="*/ 425903 w 427884"/>
                  <a:gd name="connsiteY9" fmla="*/ 61308 h 98922"/>
                  <a:gd name="connsiteX10" fmla="*/ 421117 w 427884"/>
                  <a:gd name="connsiteY10" fmla="*/ 51737 h 98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7884" h="98922">
                    <a:moveTo>
                      <a:pt x="421117" y="51737"/>
                    </a:moveTo>
                    <a:cubicBezTo>
                      <a:pt x="387619" y="75664"/>
                      <a:pt x="354121" y="85235"/>
                      <a:pt x="311052" y="85235"/>
                    </a:cubicBezTo>
                    <a:cubicBezTo>
                      <a:pt x="277554" y="80450"/>
                      <a:pt x="239271" y="70879"/>
                      <a:pt x="205773" y="56523"/>
                    </a:cubicBezTo>
                    <a:cubicBezTo>
                      <a:pt x="167490" y="42166"/>
                      <a:pt x="133992" y="23024"/>
                      <a:pt x="95708" y="8668"/>
                    </a:cubicBezTo>
                    <a:cubicBezTo>
                      <a:pt x="62211" y="-5688"/>
                      <a:pt x="33499" y="-903"/>
                      <a:pt x="0" y="13454"/>
                    </a:cubicBezTo>
                    <a:cubicBezTo>
                      <a:pt x="0" y="13454"/>
                      <a:pt x="0" y="18239"/>
                      <a:pt x="0" y="18239"/>
                    </a:cubicBezTo>
                    <a:cubicBezTo>
                      <a:pt x="28713" y="8668"/>
                      <a:pt x="43069" y="3883"/>
                      <a:pt x="71781" y="13454"/>
                    </a:cubicBezTo>
                    <a:cubicBezTo>
                      <a:pt x="90923" y="18239"/>
                      <a:pt x="114850" y="32595"/>
                      <a:pt x="133992" y="37381"/>
                    </a:cubicBezTo>
                    <a:cubicBezTo>
                      <a:pt x="167490" y="56523"/>
                      <a:pt x="205773" y="70879"/>
                      <a:pt x="244057" y="85235"/>
                    </a:cubicBezTo>
                    <a:cubicBezTo>
                      <a:pt x="306267" y="104377"/>
                      <a:pt x="373263" y="109162"/>
                      <a:pt x="425903" y="61308"/>
                    </a:cubicBezTo>
                    <a:cubicBezTo>
                      <a:pt x="430688" y="56523"/>
                      <a:pt x="425903" y="51737"/>
                      <a:pt x="421117" y="51737"/>
                    </a:cubicBezTo>
                    <a:close/>
                  </a:path>
                </a:pathLst>
              </a:custGeom>
              <a:solidFill>
                <a:srgbClr val="FFFFFF">
                  <a:alpha val="50000"/>
                </a:srgbClr>
              </a:solidFill>
              <a:ln w="47824" cap="flat">
                <a:noFill/>
                <a:prstDash val="solid"/>
                <a:miter/>
              </a:ln>
            </p:spPr>
            <p:txBody>
              <a:bodyPr rtlCol="0" anchor="ctr"/>
              <a:lstStyle/>
              <a:p>
                <a:endParaRPr lang="en-US"/>
              </a:p>
            </p:txBody>
          </p:sp>
        </p:grpSp>
        <p:grpSp>
          <p:nvGrpSpPr>
            <p:cNvPr id="22" name="Graphic 3">
              <a:extLst>
                <a:ext uri="{FF2B5EF4-FFF2-40B4-BE49-F238E27FC236}">
                  <a16:creationId xmlns:a16="http://schemas.microsoft.com/office/drawing/2014/main" xmlns="" id="{3526AD0A-256A-4C51-B429-AD4821A0108F}"/>
                </a:ext>
              </a:extLst>
            </p:cNvPr>
            <p:cNvGrpSpPr/>
            <p:nvPr/>
          </p:nvGrpSpPr>
          <p:grpSpPr>
            <a:xfrm>
              <a:off x="11421859" y="7228459"/>
              <a:ext cx="1540904" cy="675308"/>
              <a:chOff x="11421859" y="7228459"/>
              <a:chExt cx="1540904" cy="675308"/>
            </a:xfrm>
          </p:grpSpPr>
          <p:sp>
            <p:nvSpPr>
              <p:cNvPr id="23" name="Freeform: Shape 22">
                <a:extLst>
                  <a:ext uri="{FF2B5EF4-FFF2-40B4-BE49-F238E27FC236}">
                    <a16:creationId xmlns:a16="http://schemas.microsoft.com/office/drawing/2014/main" xmlns="" id="{BDFC3F3F-E86A-4B10-BD54-FF276E38A256}"/>
                  </a:ext>
                </a:extLst>
              </p:cNvPr>
              <p:cNvSpPr/>
              <p:nvPr/>
            </p:nvSpPr>
            <p:spPr>
              <a:xfrm>
                <a:off x="12436367" y="7664497"/>
                <a:ext cx="95708" cy="23927"/>
              </a:xfrm>
              <a:custGeom>
                <a:avLst/>
                <a:gdLst>
                  <a:gd name="connsiteX0" fmla="*/ 0 w 95708"/>
                  <a:gd name="connsiteY0" fmla="*/ 23927 h 23927"/>
                  <a:gd name="connsiteX1" fmla="*/ 0 w 95708"/>
                  <a:gd name="connsiteY1" fmla="*/ 19142 h 23927"/>
                  <a:gd name="connsiteX2" fmla="*/ 95708 w 95708"/>
                  <a:gd name="connsiteY2" fmla="*/ 0 h 23927"/>
                  <a:gd name="connsiteX3" fmla="*/ 95708 w 95708"/>
                  <a:gd name="connsiteY3" fmla="*/ 4785 h 23927"/>
                  <a:gd name="connsiteX4" fmla="*/ 0 w 95708"/>
                  <a:gd name="connsiteY4" fmla="*/ 23927 h 23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08" h="23927">
                    <a:moveTo>
                      <a:pt x="0" y="23927"/>
                    </a:moveTo>
                    <a:lnTo>
                      <a:pt x="0" y="19142"/>
                    </a:lnTo>
                    <a:lnTo>
                      <a:pt x="95708" y="0"/>
                    </a:lnTo>
                    <a:lnTo>
                      <a:pt x="95708" y="4785"/>
                    </a:lnTo>
                    <a:lnTo>
                      <a:pt x="0" y="23927"/>
                    </a:lnTo>
                    <a:close/>
                  </a:path>
                </a:pathLst>
              </a:custGeom>
              <a:solidFill>
                <a:srgbClr val="C2CDB5"/>
              </a:solidFill>
              <a:ln w="47824"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xmlns="" id="{412893CD-52B1-4EA0-B43A-4A7FF6FF2BE6}"/>
                  </a:ext>
                </a:extLst>
              </p:cNvPr>
              <p:cNvSpPr/>
              <p:nvPr/>
            </p:nvSpPr>
            <p:spPr>
              <a:xfrm>
                <a:off x="11431429" y="7583145"/>
                <a:ext cx="1445195" cy="320622"/>
              </a:xfrm>
              <a:custGeom>
                <a:avLst/>
                <a:gdLst>
                  <a:gd name="connsiteX0" fmla="*/ 1253779 w 1445195"/>
                  <a:gd name="connsiteY0" fmla="*/ 62210 h 320622"/>
                  <a:gd name="connsiteX1" fmla="*/ 416331 w 1445195"/>
                  <a:gd name="connsiteY1" fmla="*/ 0 h 320622"/>
                  <a:gd name="connsiteX2" fmla="*/ 14356 w 1445195"/>
                  <a:gd name="connsiteY2" fmla="*/ 28712 h 320622"/>
                  <a:gd name="connsiteX3" fmla="*/ 14356 w 1445195"/>
                  <a:gd name="connsiteY3" fmla="*/ 38283 h 320622"/>
                  <a:gd name="connsiteX4" fmla="*/ 1009723 w 1445195"/>
                  <a:gd name="connsiteY4" fmla="*/ 124421 h 320622"/>
                  <a:gd name="connsiteX5" fmla="*/ 1277706 w 1445195"/>
                  <a:gd name="connsiteY5" fmla="*/ 110065 h 320622"/>
                  <a:gd name="connsiteX6" fmla="*/ 1402128 w 1445195"/>
                  <a:gd name="connsiteY6" fmla="*/ 177060 h 320622"/>
                  <a:gd name="connsiteX7" fmla="*/ 1368629 w 1445195"/>
                  <a:gd name="connsiteY7" fmla="*/ 253627 h 320622"/>
                  <a:gd name="connsiteX8" fmla="*/ 1009723 w 1445195"/>
                  <a:gd name="connsiteY8" fmla="*/ 291910 h 320622"/>
                  <a:gd name="connsiteX9" fmla="*/ 9571 w 1445195"/>
                  <a:gd name="connsiteY9" fmla="*/ 200988 h 320622"/>
                  <a:gd name="connsiteX10" fmla="*/ 0 w 1445195"/>
                  <a:gd name="connsiteY10" fmla="*/ 234485 h 320622"/>
                  <a:gd name="connsiteX11" fmla="*/ 1014508 w 1445195"/>
                  <a:gd name="connsiteY11" fmla="*/ 320623 h 320622"/>
                  <a:gd name="connsiteX12" fmla="*/ 1382985 w 1445195"/>
                  <a:gd name="connsiteY12" fmla="*/ 272769 h 320622"/>
                  <a:gd name="connsiteX13" fmla="*/ 1445196 w 1445195"/>
                  <a:gd name="connsiteY13" fmla="*/ 177060 h 320622"/>
                  <a:gd name="connsiteX14" fmla="*/ 1253779 w 1445195"/>
                  <a:gd name="connsiteY14" fmla="*/ 62210 h 320622"/>
                  <a:gd name="connsiteX15" fmla="*/ 1253779 w 1445195"/>
                  <a:gd name="connsiteY15" fmla="*/ 62210 h 320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45195" h="320622">
                    <a:moveTo>
                      <a:pt x="1253779" y="62210"/>
                    </a:moveTo>
                    <a:cubicBezTo>
                      <a:pt x="1186784" y="57425"/>
                      <a:pt x="416331" y="0"/>
                      <a:pt x="416331" y="0"/>
                    </a:cubicBezTo>
                    <a:lnTo>
                      <a:pt x="14356" y="28712"/>
                    </a:lnTo>
                    <a:lnTo>
                      <a:pt x="14356" y="38283"/>
                    </a:lnTo>
                    <a:lnTo>
                      <a:pt x="1009723" y="124421"/>
                    </a:lnTo>
                    <a:cubicBezTo>
                      <a:pt x="1009723" y="124421"/>
                      <a:pt x="1215496" y="105279"/>
                      <a:pt x="1277706" y="110065"/>
                    </a:cubicBezTo>
                    <a:cubicBezTo>
                      <a:pt x="1339917" y="110065"/>
                      <a:pt x="1382985" y="138777"/>
                      <a:pt x="1402128" y="177060"/>
                    </a:cubicBezTo>
                    <a:cubicBezTo>
                      <a:pt x="1421269" y="210558"/>
                      <a:pt x="1368629" y="253627"/>
                      <a:pt x="1368629" y="253627"/>
                    </a:cubicBezTo>
                    <a:cubicBezTo>
                      <a:pt x="1368629" y="253627"/>
                      <a:pt x="1004938" y="291910"/>
                      <a:pt x="1009723" y="291910"/>
                    </a:cubicBezTo>
                    <a:cubicBezTo>
                      <a:pt x="1014508" y="291910"/>
                      <a:pt x="9571" y="200988"/>
                      <a:pt x="9571" y="200988"/>
                    </a:cubicBezTo>
                    <a:lnTo>
                      <a:pt x="0" y="234485"/>
                    </a:lnTo>
                    <a:lnTo>
                      <a:pt x="1014508" y="320623"/>
                    </a:lnTo>
                    <a:lnTo>
                      <a:pt x="1382985" y="272769"/>
                    </a:lnTo>
                    <a:cubicBezTo>
                      <a:pt x="1382985" y="272769"/>
                      <a:pt x="1435625" y="244056"/>
                      <a:pt x="1445196" y="177060"/>
                    </a:cubicBezTo>
                    <a:cubicBezTo>
                      <a:pt x="1440410" y="110065"/>
                      <a:pt x="1320775" y="66996"/>
                      <a:pt x="1253779" y="62210"/>
                    </a:cubicBezTo>
                    <a:lnTo>
                      <a:pt x="1253779" y="62210"/>
                    </a:lnTo>
                    <a:close/>
                  </a:path>
                </a:pathLst>
              </a:custGeom>
              <a:solidFill>
                <a:srgbClr val="DF9FA8"/>
              </a:solidFill>
              <a:ln w="47824"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xmlns="" id="{E13A47BD-219F-49B2-BBA0-27B6850AC31C}"/>
                  </a:ext>
                </a:extLst>
              </p:cNvPr>
              <p:cNvSpPr/>
              <p:nvPr/>
            </p:nvSpPr>
            <p:spPr>
              <a:xfrm>
                <a:off x="11431429" y="7621428"/>
                <a:ext cx="1046879" cy="253627"/>
              </a:xfrm>
              <a:custGeom>
                <a:avLst/>
                <a:gdLst>
                  <a:gd name="connsiteX0" fmla="*/ 1043221 w 1046879"/>
                  <a:gd name="connsiteY0" fmla="*/ 143562 h 253627"/>
                  <a:gd name="connsiteX1" fmla="*/ 1000152 w 1046879"/>
                  <a:gd name="connsiteY1" fmla="*/ 86137 h 253627"/>
                  <a:gd name="connsiteX2" fmla="*/ 9571 w 1046879"/>
                  <a:gd name="connsiteY2" fmla="*/ 0 h 253627"/>
                  <a:gd name="connsiteX3" fmla="*/ 71781 w 1046879"/>
                  <a:gd name="connsiteY3" fmla="*/ 95708 h 253627"/>
                  <a:gd name="connsiteX4" fmla="*/ 0 w 1046879"/>
                  <a:gd name="connsiteY4" fmla="*/ 162704 h 253627"/>
                  <a:gd name="connsiteX5" fmla="*/ 1000152 w 1046879"/>
                  <a:gd name="connsiteY5" fmla="*/ 253627 h 253627"/>
                  <a:gd name="connsiteX6" fmla="*/ 1043221 w 1046879"/>
                  <a:gd name="connsiteY6" fmla="*/ 143562 h 253627"/>
                  <a:gd name="connsiteX7" fmla="*/ 1043221 w 1046879"/>
                  <a:gd name="connsiteY7" fmla="*/ 143562 h 253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6879" h="253627">
                    <a:moveTo>
                      <a:pt x="1043221" y="143562"/>
                    </a:moveTo>
                    <a:cubicBezTo>
                      <a:pt x="1024079" y="100494"/>
                      <a:pt x="1000152" y="86137"/>
                      <a:pt x="1000152" y="86137"/>
                    </a:cubicBezTo>
                    <a:lnTo>
                      <a:pt x="9571" y="0"/>
                    </a:lnTo>
                    <a:cubicBezTo>
                      <a:pt x="9571" y="0"/>
                      <a:pt x="90923" y="28713"/>
                      <a:pt x="71781" y="95708"/>
                    </a:cubicBezTo>
                    <a:cubicBezTo>
                      <a:pt x="52639" y="162704"/>
                      <a:pt x="0" y="162704"/>
                      <a:pt x="0" y="162704"/>
                    </a:cubicBezTo>
                    <a:cubicBezTo>
                      <a:pt x="0" y="162704"/>
                      <a:pt x="1004938" y="253627"/>
                      <a:pt x="1000152" y="253627"/>
                    </a:cubicBezTo>
                    <a:cubicBezTo>
                      <a:pt x="1000152" y="253627"/>
                      <a:pt x="1062363" y="186631"/>
                      <a:pt x="1043221" y="143562"/>
                    </a:cubicBezTo>
                    <a:lnTo>
                      <a:pt x="1043221" y="143562"/>
                    </a:lnTo>
                    <a:close/>
                  </a:path>
                </a:pathLst>
              </a:custGeom>
              <a:solidFill>
                <a:srgbClr val="E5F0D2"/>
              </a:solidFill>
              <a:ln w="47824"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xmlns="" id="{A1E95B70-26AB-448C-AE27-FF94C0D94160}"/>
                  </a:ext>
                </a:extLst>
              </p:cNvPr>
              <p:cNvSpPr/>
              <p:nvPr/>
            </p:nvSpPr>
            <p:spPr>
              <a:xfrm>
                <a:off x="12426796" y="7693210"/>
                <a:ext cx="405881" cy="181845"/>
              </a:xfrm>
              <a:custGeom>
                <a:avLst/>
                <a:gdLst>
                  <a:gd name="connsiteX0" fmla="*/ 401975 w 405881"/>
                  <a:gd name="connsiteY0" fmla="*/ 66996 h 181845"/>
                  <a:gd name="connsiteX1" fmla="*/ 277554 w 405881"/>
                  <a:gd name="connsiteY1" fmla="*/ 0 h 181845"/>
                  <a:gd name="connsiteX2" fmla="*/ 9571 w 405881"/>
                  <a:gd name="connsiteY2" fmla="*/ 14356 h 181845"/>
                  <a:gd name="connsiteX3" fmla="*/ 0 w 405881"/>
                  <a:gd name="connsiteY3" fmla="*/ 14356 h 181845"/>
                  <a:gd name="connsiteX4" fmla="*/ 43068 w 405881"/>
                  <a:gd name="connsiteY4" fmla="*/ 71781 h 181845"/>
                  <a:gd name="connsiteX5" fmla="*/ 4785 w 405881"/>
                  <a:gd name="connsiteY5" fmla="*/ 181846 h 181845"/>
                  <a:gd name="connsiteX6" fmla="*/ 363691 w 405881"/>
                  <a:gd name="connsiteY6" fmla="*/ 143562 h 181845"/>
                  <a:gd name="connsiteX7" fmla="*/ 401975 w 405881"/>
                  <a:gd name="connsiteY7" fmla="*/ 66996 h 181845"/>
                  <a:gd name="connsiteX8" fmla="*/ 401975 w 405881"/>
                  <a:gd name="connsiteY8" fmla="*/ 66996 h 181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5881" h="181845">
                    <a:moveTo>
                      <a:pt x="401975" y="66996"/>
                    </a:moveTo>
                    <a:cubicBezTo>
                      <a:pt x="382833" y="33498"/>
                      <a:pt x="339764" y="4786"/>
                      <a:pt x="277554" y="0"/>
                    </a:cubicBezTo>
                    <a:cubicBezTo>
                      <a:pt x="215344" y="0"/>
                      <a:pt x="9571" y="14356"/>
                      <a:pt x="9571" y="14356"/>
                    </a:cubicBezTo>
                    <a:lnTo>
                      <a:pt x="0" y="14356"/>
                    </a:lnTo>
                    <a:cubicBezTo>
                      <a:pt x="0" y="14356"/>
                      <a:pt x="23927" y="28713"/>
                      <a:pt x="43068" y="71781"/>
                    </a:cubicBezTo>
                    <a:cubicBezTo>
                      <a:pt x="62210" y="114850"/>
                      <a:pt x="4785" y="181846"/>
                      <a:pt x="4785" y="181846"/>
                    </a:cubicBezTo>
                    <a:cubicBezTo>
                      <a:pt x="0" y="181846"/>
                      <a:pt x="363691" y="143562"/>
                      <a:pt x="363691" y="143562"/>
                    </a:cubicBezTo>
                    <a:cubicBezTo>
                      <a:pt x="363691" y="143562"/>
                      <a:pt x="421116" y="100494"/>
                      <a:pt x="401975" y="66996"/>
                    </a:cubicBezTo>
                    <a:lnTo>
                      <a:pt x="401975" y="66996"/>
                    </a:lnTo>
                    <a:close/>
                  </a:path>
                </a:pathLst>
              </a:custGeom>
              <a:solidFill>
                <a:srgbClr val="D0DDD3"/>
              </a:solidFill>
              <a:ln w="47824"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xmlns="" id="{C71133CD-6710-4603-8C1C-12C3AF1A60B5}"/>
                  </a:ext>
                </a:extLst>
              </p:cNvPr>
              <p:cNvSpPr/>
              <p:nvPr/>
            </p:nvSpPr>
            <p:spPr>
              <a:xfrm>
                <a:off x="12426796" y="7693210"/>
                <a:ext cx="405881" cy="181845"/>
              </a:xfrm>
              <a:custGeom>
                <a:avLst/>
                <a:gdLst>
                  <a:gd name="connsiteX0" fmla="*/ 401975 w 405881"/>
                  <a:gd name="connsiteY0" fmla="*/ 66996 h 181845"/>
                  <a:gd name="connsiteX1" fmla="*/ 277554 w 405881"/>
                  <a:gd name="connsiteY1" fmla="*/ 0 h 181845"/>
                  <a:gd name="connsiteX2" fmla="*/ 9571 w 405881"/>
                  <a:gd name="connsiteY2" fmla="*/ 14356 h 181845"/>
                  <a:gd name="connsiteX3" fmla="*/ 0 w 405881"/>
                  <a:gd name="connsiteY3" fmla="*/ 14356 h 181845"/>
                  <a:gd name="connsiteX4" fmla="*/ 43068 w 405881"/>
                  <a:gd name="connsiteY4" fmla="*/ 71781 h 181845"/>
                  <a:gd name="connsiteX5" fmla="*/ 4785 w 405881"/>
                  <a:gd name="connsiteY5" fmla="*/ 181846 h 181845"/>
                  <a:gd name="connsiteX6" fmla="*/ 363691 w 405881"/>
                  <a:gd name="connsiteY6" fmla="*/ 143562 h 181845"/>
                  <a:gd name="connsiteX7" fmla="*/ 401975 w 405881"/>
                  <a:gd name="connsiteY7" fmla="*/ 66996 h 181845"/>
                  <a:gd name="connsiteX8" fmla="*/ 401975 w 405881"/>
                  <a:gd name="connsiteY8" fmla="*/ 66996 h 181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5881" h="181845">
                    <a:moveTo>
                      <a:pt x="401975" y="66996"/>
                    </a:moveTo>
                    <a:cubicBezTo>
                      <a:pt x="382833" y="33498"/>
                      <a:pt x="339764" y="4786"/>
                      <a:pt x="277554" y="0"/>
                    </a:cubicBezTo>
                    <a:cubicBezTo>
                      <a:pt x="215344" y="0"/>
                      <a:pt x="9571" y="14356"/>
                      <a:pt x="9571" y="14356"/>
                    </a:cubicBezTo>
                    <a:lnTo>
                      <a:pt x="0" y="14356"/>
                    </a:lnTo>
                    <a:cubicBezTo>
                      <a:pt x="0" y="14356"/>
                      <a:pt x="23927" y="28713"/>
                      <a:pt x="43068" y="71781"/>
                    </a:cubicBezTo>
                    <a:cubicBezTo>
                      <a:pt x="62210" y="114850"/>
                      <a:pt x="4785" y="181846"/>
                      <a:pt x="4785" y="181846"/>
                    </a:cubicBezTo>
                    <a:cubicBezTo>
                      <a:pt x="0" y="181846"/>
                      <a:pt x="363691" y="143562"/>
                      <a:pt x="363691" y="143562"/>
                    </a:cubicBezTo>
                    <a:cubicBezTo>
                      <a:pt x="363691" y="143562"/>
                      <a:pt x="421116" y="100494"/>
                      <a:pt x="401975" y="66996"/>
                    </a:cubicBezTo>
                    <a:lnTo>
                      <a:pt x="401975" y="66996"/>
                    </a:lnTo>
                    <a:close/>
                  </a:path>
                </a:pathLst>
              </a:custGeom>
              <a:solidFill>
                <a:srgbClr val="D0DDD3"/>
              </a:solidFill>
              <a:ln w="47824"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xmlns="" id="{A72D9234-9B69-4EE9-B8B1-674933173BAC}"/>
                  </a:ext>
                </a:extLst>
              </p:cNvPr>
              <p:cNvSpPr/>
              <p:nvPr/>
            </p:nvSpPr>
            <p:spPr>
              <a:xfrm>
                <a:off x="12453382" y="7719285"/>
                <a:ext cx="351462" cy="16993"/>
              </a:xfrm>
              <a:custGeom>
                <a:avLst/>
                <a:gdLst>
                  <a:gd name="connsiteX0" fmla="*/ 2127 w 351462"/>
                  <a:gd name="connsiteY0" fmla="*/ 16993 h 16993"/>
                  <a:gd name="connsiteX1" fmla="*/ 2127 w 351462"/>
                  <a:gd name="connsiteY1" fmla="*/ 16993 h 16993"/>
                  <a:gd name="connsiteX2" fmla="*/ 2127 w 351462"/>
                  <a:gd name="connsiteY2" fmla="*/ 12208 h 16993"/>
                  <a:gd name="connsiteX3" fmla="*/ 351462 w 351462"/>
                  <a:gd name="connsiteY3" fmla="*/ 7422 h 16993"/>
                  <a:gd name="connsiteX4" fmla="*/ 351462 w 351462"/>
                  <a:gd name="connsiteY4" fmla="*/ 12208 h 16993"/>
                  <a:gd name="connsiteX5" fmla="*/ 346677 w 351462"/>
                  <a:gd name="connsiteY5" fmla="*/ 12208 h 16993"/>
                  <a:gd name="connsiteX6" fmla="*/ 2127 w 351462"/>
                  <a:gd name="connsiteY6" fmla="*/ 16993 h 16993"/>
                  <a:gd name="connsiteX7" fmla="*/ 2127 w 351462"/>
                  <a:gd name="connsiteY7" fmla="*/ 16993 h 16993"/>
                  <a:gd name="connsiteX8" fmla="*/ 2127 w 351462"/>
                  <a:gd name="connsiteY8" fmla="*/ 16993 h 16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1462" h="16993">
                    <a:moveTo>
                      <a:pt x="2127" y="16993"/>
                    </a:moveTo>
                    <a:cubicBezTo>
                      <a:pt x="2127" y="16993"/>
                      <a:pt x="2127" y="16993"/>
                      <a:pt x="2127" y="16993"/>
                    </a:cubicBezTo>
                    <a:cubicBezTo>
                      <a:pt x="-2658" y="12208"/>
                      <a:pt x="2127" y="12208"/>
                      <a:pt x="2127" y="12208"/>
                    </a:cubicBezTo>
                    <a:cubicBezTo>
                      <a:pt x="6912" y="12208"/>
                      <a:pt x="265325" y="-11719"/>
                      <a:pt x="351462" y="7422"/>
                    </a:cubicBezTo>
                    <a:cubicBezTo>
                      <a:pt x="351462" y="7422"/>
                      <a:pt x="351462" y="7422"/>
                      <a:pt x="351462" y="12208"/>
                    </a:cubicBezTo>
                    <a:cubicBezTo>
                      <a:pt x="351462" y="12208"/>
                      <a:pt x="351462" y="12208"/>
                      <a:pt x="346677" y="12208"/>
                    </a:cubicBezTo>
                    <a:cubicBezTo>
                      <a:pt x="265325" y="-6934"/>
                      <a:pt x="6912" y="16993"/>
                      <a:pt x="2127" y="16993"/>
                    </a:cubicBezTo>
                    <a:lnTo>
                      <a:pt x="2127" y="16993"/>
                    </a:lnTo>
                    <a:lnTo>
                      <a:pt x="2127" y="16993"/>
                    </a:lnTo>
                    <a:close/>
                  </a:path>
                </a:pathLst>
              </a:custGeom>
              <a:solidFill>
                <a:srgbClr val="A0AA97"/>
              </a:solidFill>
              <a:ln w="47824"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xmlns="" id="{FF3B0E74-0CAD-46C4-AC70-5BCC7651A169}"/>
                  </a:ext>
                </a:extLst>
              </p:cNvPr>
              <p:cNvSpPr/>
              <p:nvPr/>
            </p:nvSpPr>
            <p:spPr>
              <a:xfrm>
                <a:off x="12475847" y="7737044"/>
                <a:ext cx="324211" cy="23161"/>
              </a:xfrm>
              <a:custGeom>
                <a:avLst/>
                <a:gdLst>
                  <a:gd name="connsiteX0" fmla="*/ 3589 w 324211"/>
                  <a:gd name="connsiteY0" fmla="*/ 23161 h 23161"/>
                  <a:gd name="connsiteX1" fmla="*/ 3589 w 324211"/>
                  <a:gd name="connsiteY1" fmla="*/ 23161 h 23161"/>
                  <a:gd name="connsiteX2" fmla="*/ 3589 w 324211"/>
                  <a:gd name="connsiteY2" fmla="*/ 18376 h 23161"/>
                  <a:gd name="connsiteX3" fmla="*/ 319427 w 324211"/>
                  <a:gd name="connsiteY3" fmla="*/ 4020 h 23161"/>
                  <a:gd name="connsiteX4" fmla="*/ 324212 w 324211"/>
                  <a:gd name="connsiteY4" fmla="*/ 8805 h 23161"/>
                  <a:gd name="connsiteX5" fmla="*/ 319427 w 324211"/>
                  <a:gd name="connsiteY5" fmla="*/ 13591 h 23161"/>
                  <a:gd name="connsiteX6" fmla="*/ 3589 w 324211"/>
                  <a:gd name="connsiteY6" fmla="*/ 23161 h 23161"/>
                  <a:gd name="connsiteX7" fmla="*/ 3589 w 324211"/>
                  <a:gd name="connsiteY7" fmla="*/ 23161 h 23161"/>
                  <a:gd name="connsiteX8" fmla="*/ 3589 w 324211"/>
                  <a:gd name="connsiteY8" fmla="*/ 23161 h 23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211" h="23161">
                    <a:moveTo>
                      <a:pt x="3589" y="23161"/>
                    </a:moveTo>
                    <a:cubicBezTo>
                      <a:pt x="-1196" y="23161"/>
                      <a:pt x="-1196" y="23161"/>
                      <a:pt x="3589" y="23161"/>
                    </a:cubicBezTo>
                    <a:cubicBezTo>
                      <a:pt x="-1196" y="18376"/>
                      <a:pt x="3589" y="18376"/>
                      <a:pt x="3589" y="18376"/>
                    </a:cubicBezTo>
                    <a:cubicBezTo>
                      <a:pt x="3589" y="18376"/>
                      <a:pt x="128010" y="-10336"/>
                      <a:pt x="319427" y="4020"/>
                    </a:cubicBezTo>
                    <a:cubicBezTo>
                      <a:pt x="319427" y="4020"/>
                      <a:pt x="324212" y="4020"/>
                      <a:pt x="324212" y="8805"/>
                    </a:cubicBezTo>
                    <a:cubicBezTo>
                      <a:pt x="324212" y="8805"/>
                      <a:pt x="324212" y="13591"/>
                      <a:pt x="319427" y="13591"/>
                    </a:cubicBezTo>
                    <a:cubicBezTo>
                      <a:pt x="123224" y="-5551"/>
                      <a:pt x="3589" y="23161"/>
                      <a:pt x="3589" y="23161"/>
                    </a:cubicBezTo>
                    <a:lnTo>
                      <a:pt x="3589" y="23161"/>
                    </a:lnTo>
                    <a:lnTo>
                      <a:pt x="3589" y="23161"/>
                    </a:lnTo>
                    <a:close/>
                  </a:path>
                </a:pathLst>
              </a:custGeom>
              <a:solidFill>
                <a:srgbClr val="A0AA97"/>
              </a:solidFill>
              <a:ln w="47824"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xmlns="" id="{97849A03-444F-4E77-B432-847A96865E70}"/>
                  </a:ext>
                </a:extLst>
              </p:cNvPr>
              <p:cNvSpPr/>
              <p:nvPr/>
            </p:nvSpPr>
            <p:spPr>
              <a:xfrm>
                <a:off x="12472523" y="7764991"/>
                <a:ext cx="279680" cy="19141"/>
              </a:xfrm>
              <a:custGeom>
                <a:avLst/>
                <a:gdLst>
                  <a:gd name="connsiteX0" fmla="*/ 2127 w 279680"/>
                  <a:gd name="connsiteY0" fmla="*/ 19142 h 19141"/>
                  <a:gd name="connsiteX1" fmla="*/ 2127 w 279680"/>
                  <a:gd name="connsiteY1" fmla="*/ 19142 h 19141"/>
                  <a:gd name="connsiteX2" fmla="*/ 2127 w 279680"/>
                  <a:gd name="connsiteY2" fmla="*/ 14356 h 19141"/>
                  <a:gd name="connsiteX3" fmla="*/ 274896 w 279680"/>
                  <a:gd name="connsiteY3" fmla="*/ 0 h 19141"/>
                  <a:gd name="connsiteX4" fmla="*/ 279681 w 279680"/>
                  <a:gd name="connsiteY4" fmla="*/ 4786 h 19141"/>
                  <a:gd name="connsiteX5" fmla="*/ 274896 w 279680"/>
                  <a:gd name="connsiteY5" fmla="*/ 9571 h 19141"/>
                  <a:gd name="connsiteX6" fmla="*/ 2127 w 279680"/>
                  <a:gd name="connsiteY6" fmla="*/ 19142 h 19141"/>
                  <a:gd name="connsiteX7" fmla="*/ 2127 w 279680"/>
                  <a:gd name="connsiteY7" fmla="*/ 19142 h 19141"/>
                  <a:gd name="connsiteX8" fmla="*/ 2127 w 279680"/>
                  <a:gd name="connsiteY8" fmla="*/ 19142 h 1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9680" h="19141">
                    <a:moveTo>
                      <a:pt x="2127" y="19142"/>
                    </a:moveTo>
                    <a:cubicBezTo>
                      <a:pt x="2127" y="19142"/>
                      <a:pt x="2127" y="19142"/>
                      <a:pt x="2127" y="19142"/>
                    </a:cubicBezTo>
                    <a:cubicBezTo>
                      <a:pt x="-2659" y="14356"/>
                      <a:pt x="2127" y="14356"/>
                      <a:pt x="2127" y="14356"/>
                    </a:cubicBezTo>
                    <a:cubicBezTo>
                      <a:pt x="2127" y="14356"/>
                      <a:pt x="241398" y="0"/>
                      <a:pt x="274896" y="0"/>
                    </a:cubicBezTo>
                    <a:cubicBezTo>
                      <a:pt x="274896" y="0"/>
                      <a:pt x="279681" y="0"/>
                      <a:pt x="279681" y="4786"/>
                    </a:cubicBezTo>
                    <a:cubicBezTo>
                      <a:pt x="279681" y="4786"/>
                      <a:pt x="279681" y="9571"/>
                      <a:pt x="274896" y="9571"/>
                    </a:cubicBezTo>
                    <a:cubicBezTo>
                      <a:pt x="241398" y="4786"/>
                      <a:pt x="6912" y="19142"/>
                      <a:pt x="2127" y="19142"/>
                    </a:cubicBezTo>
                    <a:lnTo>
                      <a:pt x="2127" y="19142"/>
                    </a:lnTo>
                    <a:lnTo>
                      <a:pt x="2127" y="19142"/>
                    </a:lnTo>
                    <a:close/>
                  </a:path>
                </a:pathLst>
              </a:custGeom>
              <a:solidFill>
                <a:srgbClr val="A0AA97"/>
              </a:solidFill>
              <a:ln w="47824"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xmlns="" id="{8F2F7D34-BE5E-4DE6-B87B-0D62E6F7296C}"/>
                  </a:ext>
                </a:extLst>
              </p:cNvPr>
              <p:cNvSpPr/>
              <p:nvPr/>
            </p:nvSpPr>
            <p:spPr>
              <a:xfrm>
                <a:off x="12472523" y="7774562"/>
                <a:ext cx="313179" cy="33497"/>
              </a:xfrm>
              <a:custGeom>
                <a:avLst/>
                <a:gdLst>
                  <a:gd name="connsiteX0" fmla="*/ 2127 w 313179"/>
                  <a:gd name="connsiteY0" fmla="*/ 33498 h 33497"/>
                  <a:gd name="connsiteX1" fmla="*/ 2127 w 313179"/>
                  <a:gd name="connsiteY1" fmla="*/ 33498 h 33497"/>
                  <a:gd name="connsiteX2" fmla="*/ 2127 w 313179"/>
                  <a:gd name="connsiteY2" fmla="*/ 28712 h 33497"/>
                  <a:gd name="connsiteX3" fmla="*/ 308393 w 313179"/>
                  <a:gd name="connsiteY3" fmla="*/ 0 h 33497"/>
                  <a:gd name="connsiteX4" fmla="*/ 313179 w 313179"/>
                  <a:gd name="connsiteY4" fmla="*/ 0 h 33497"/>
                  <a:gd name="connsiteX5" fmla="*/ 313179 w 313179"/>
                  <a:gd name="connsiteY5" fmla="*/ 4785 h 33497"/>
                  <a:gd name="connsiteX6" fmla="*/ 2127 w 313179"/>
                  <a:gd name="connsiteY6" fmla="*/ 33498 h 33497"/>
                  <a:gd name="connsiteX7" fmla="*/ 2127 w 313179"/>
                  <a:gd name="connsiteY7" fmla="*/ 33498 h 33497"/>
                  <a:gd name="connsiteX8" fmla="*/ 2127 w 313179"/>
                  <a:gd name="connsiteY8" fmla="*/ 33498 h 33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179" h="33497">
                    <a:moveTo>
                      <a:pt x="2127" y="33498"/>
                    </a:moveTo>
                    <a:cubicBezTo>
                      <a:pt x="2127" y="33498"/>
                      <a:pt x="-2659" y="33498"/>
                      <a:pt x="2127" y="33498"/>
                    </a:cubicBezTo>
                    <a:cubicBezTo>
                      <a:pt x="-2659" y="28712"/>
                      <a:pt x="2127" y="28712"/>
                      <a:pt x="2127" y="28712"/>
                    </a:cubicBezTo>
                    <a:cubicBezTo>
                      <a:pt x="6912" y="28712"/>
                      <a:pt x="260539" y="14356"/>
                      <a:pt x="308393" y="0"/>
                    </a:cubicBezTo>
                    <a:cubicBezTo>
                      <a:pt x="308393" y="0"/>
                      <a:pt x="313179" y="0"/>
                      <a:pt x="313179" y="0"/>
                    </a:cubicBezTo>
                    <a:cubicBezTo>
                      <a:pt x="313179" y="0"/>
                      <a:pt x="313179" y="4785"/>
                      <a:pt x="313179" y="4785"/>
                    </a:cubicBezTo>
                    <a:cubicBezTo>
                      <a:pt x="260539" y="19142"/>
                      <a:pt x="11698" y="33498"/>
                      <a:pt x="2127" y="33498"/>
                    </a:cubicBezTo>
                    <a:lnTo>
                      <a:pt x="2127" y="33498"/>
                    </a:lnTo>
                    <a:lnTo>
                      <a:pt x="2127" y="33498"/>
                    </a:lnTo>
                    <a:close/>
                  </a:path>
                </a:pathLst>
              </a:custGeom>
              <a:solidFill>
                <a:srgbClr val="A0AA97"/>
              </a:solidFill>
              <a:ln w="47824"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xmlns="" id="{324A19F3-FE83-422E-ADD9-AA1194E6FD17}"/>
                  </a:ext>
                </a:extLst>
              </p:cNvPr>
              <p:cNvSpPr/>
              <p:nvPr/>
            </p:nvSpPr>
            <p:spPr>
              <a:xfrm>
                <a:off x="11484068" y="7645355"/>
                <a:ext cx="552450" cy="57425"/>
              </a:xfrm>
              <a:custGeom>
                <a:avLst/>
                <a:gdLst>
                  <a:gd name="connsiteX0" fmla="*/ 550323 w 552450"/>
                  <a:gd name="connsiteY0" fmla="*/ 57425 h 57425"/>
                  <a:gd name="connsiteX1" fmla="*/ 550323 w 552450"/>
                  <a:gd name="connsiteY1" fmla="*/ 57425 h 57425"/>
                  <a:gd name="connsiteX2" fmla="*/ 4786 w 552450"/>
                  <a:gd name="connsiteY2" fmla="*/ 9571 h 57425"/>
                  <a:gd name="connsiteX3" fmla="*/ 0 w 552450"/>
                  <a:gd name="connsiteY3" fmla="*/ 4786 h 57425"/>
                  <a:gd name="connsiteX4" fmla="*/ 4786 w 552450"/>
                  <a:gd name="connsiteY4" fmla="*/ 0 h 57425"/>
                  <a:gd name="connsiteX5" fmla="*/ 550323 w 552450"/>
                  <a:gd name="connsiteY5" fmla="*/ 47854 h 57425"/>
                  <a:gd name="connsiteX6" fmla="*/ 550323 w 552450"/>
                  <a:gd name="connsiteY6" fmla="*/ 57425 h 57425"/>
                  <a:gd name="connsiteX7" fmla="*/ 550323 w 552450"/>
                  <a:gd name="connsiteY7" fmla="*/ 57425 h 57425"/>
                  <a:gd name="connsiteX8" fmla="*/ 550323 w 552450"/>
                  <a:gd name="connsiteY8" fmla="*/ 57425 h 5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2450" h="57425">
                    <a:moveTo>
                      <a:pt x="550323" y="57425"/>
                    </a:moveTo>
                    <a:lnTo>
                      <a:pt x="550323" y="57425"/>
                    </a:lnTo>
                    <a:lnTo>
                      <a:pt x="4786" y="9571"/>
                    </a:lnTo>
                    <a:cubicBezTo>
                      <a:pt x="4786" y="9571"/>
                      <a:pt x="0" y="9571"/>
                      <a:pt x="0" y="4786"/>
                    </a:cubicBezTo>
                    <a:cubicBezTo>
                      <a:pt x="0" y="4786"/>
                      <a:pt x="0" y="0"/>
                      <a:pt x="4786" y="0"/>
                    </a:cubicBezTo>
                    <a:lnTo>
                      <a:pt x="550323" y="47854"/>
                    </a:lnTo>
                    <a:cubicBezTo>
                      <a:pt x="550323" y="52640"/>
                      <a:pt x="555109" y="52640"/>
                      <a:pt x="550323" y="57425"/>
                    </a:cubicBezTo>
                    <a:cubicBezTo>
                      <a:pt x="555109" y="52640"/>
                      <a:pt x="550323" y="57425"/>
                      <a:pt x="550323" y="57425"/>
                    </a:cubicBezTo>
                    <a:lnTo>
                      <a:pt x="550323" y="57425"/>
                    </a:lnTo>
                    <a:close/>
                  </a:path>
                </a:pathLst>
              </a:custGeom>
              <a:solidFill>
                <a:srgbClr val="E5F0D2"/>
              </a:solidFill>
              <a:ln w="47824"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xmlns="" id="{C7D6A964-4F27-475C-B45D-B03D0FAA74FD}"/>
                  </a:ext>
                </a:extLst>
              </p:cNvPr>
              <p:cNvSpPr/>
              <p:nvPr/>
            </p:nvSpPr>
            <p:spPr>
              <a:xfrm>
                <a:off x="11503211" y="7669282"/>
                <a:ext cx="573053" cy="47854"/>
              </a:xfrm>
              <a:custGeom>
                <a:avLst/>
                <a:gdLst>
                  <a:gd name="connsiteX0" fmla="*/ 569464 w 573053"/>
                  <a:gd name="connsiteY0" fmla="*/ 47854 h 47854"/>
                  <a:gd name="connsiteX1" fmla="*/ 569464 w 573053"/>
                  <a:gd name="connsiteY1" fmla="*/ 47854 h 47854"/>
                  <a:gd name="connsiteX2" fmla="*/ 4785 w 573053"/>
                  <a:gd name="connsiteY2" fmla="*/ 9571 h 47854"/>
                  <a:gd name="connsiteX3" fmla="*/ 0 w 573053"/>
                  <a:gd name="connsiteY3" fmla="*/ 4786 h 47854"/>
                  <a:gd name="connsiteX4" fmla="*/ 4785 w 573053"/>
                  <a:gd name="connsiteY4" fmla="*/ 0 h 47854"/>
                  <a:gd name="connsiteX5" fmla="*/ 569464 w 573053"/>
                  <a:gd name="connsiteY5" fmla="*/ 38283 h 47854"/>
                  <a:gd name="connsiteX6" fmla="*/ 569464 w 573053"/>
                  <a:gd name="connsiteY6" fmla="*/ 47854 h 47854"/>
                  <a:gd name="connsiteX7" fmla="*/ 569464 w 573053"/>
                  <a:gd name="connsiteY7" fmla="*/ 47854 h 47854"/>
                  <a:gd name="connsiteX8" fmla="*/ 569464 w 573053"/>
                  <a:gd name="connsiteY8" fmla="*/ 47854 h 47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3053" h="47854">
                    <a:moveTo>
                      <a:pt x="569464" y="47854"/>
                    </a:moveTo>
                    <a:lnTo>
                      <a:pt x="569464" y="47854"/>
                    </a:lnTo>
                    <a:lnTo>
                      <a:pt x="4785" y="9571"/>
                    </a:lnTo>
                    <a:cubicBezTo>
                      <a:pt x="4785" y="9571"/>
                      <a:pt x="0" y="9571"/>
                      <a:pt x="0" y="4786"/>
                    </a:cubicBezTo>
                    <a:cubicBezTo>
                      <a:pt x="0" y="4786"/>
                      <a:pt x="0" y="0"/>
                      <a:pt x="4785" y="0"/>
                    </a:cubicBezTo>
                    <a:lnTo>
                      <a:pt x="569464" y="38283"/>
                    </a:lnTo>
                    <a:cubicBezTo>
                      <a:pt x="574250" y="43069"/>
                      <a:pt x="574250" y="43069"/>
                      <a:pt x="569464" y="47854"/>
                    </a:cubicBezTo>
                    <a:cubicBezTo>
                      <a:pt x="574250" y="47854"/>
                      <a:pt x="569464" y="47854"/>
                      <a:pt x="569464" y="47854"/>
                    </a:cubicBezTo>
                    <a:lnTo>
                      <a:pt x="569464" y="47854"/>
                    </a:lnTo>
                    <a:close/>
                  </a:path>
                </a:pathLst>
              </a:custGeom>
              <a:solidFill>
                <a:srgbClr val="E5F0D2"/>
              </a:solidFill>
              <a:ln w="47824"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xmlns="" id="{52C8FE10-A3B0-4D5B-B32A-C62E9B13D897}"/>
                  </a:ext>
                </a:extLst>
              </p:cNvPr>
              <p:cNvSpPr/>
              <p:nvPr/>
            </p:nvSpPr>
            <p:spPr>
              <a:xfrm>
                <a:off x="11527138" y="7712351"/>
                <a:ext cx="736954" cy="66995"/>
              </a:xfrm>
              <a:custGeom>
                <a:avLst/>
                <a:gdLst>
                  <a:gd name="connsiteX0" fmla="*/ 736954 w 736954"/>
                  <a:gd name="connsiteY0" fmla="*/ 66996 h 66995"/>
                  <a:gd name="connsiteX1" fmla="*/ 736954 w 736954"/>
                  <a:gd name="connsiteY1" fmla="*/ 66996 h 66995"/>
                  <a:gd name="connsiteX2" fmla="*/ 4785 w 736954"/>
                  <a:gd name="connsiteY2" fmla="*/ 9571 h 66995"/>
                  <a:gd name="connsiteX3" fmla="*/ 0 w 736954"/>
                  <a:gd name="connsiteY3" fmla="*/ 4785 h 66995"/>
                  <a:gd name="connsiteX4" fmla="*/ 4785 w 736954"/>
                  <a:gd name="connsiteY4" fmla="*/ 0 h 66995"/>
                  <a:gd name="connsiteX5" fmla="*/ 736954 w 736954"/>
                  <a:gd name="connsiteY5" fmla="*/ 57425 h 66995"/>
                  <a:gd name="connsiteX6" fmla="*/ 736954 w 736954"/>
                  <a:gd name="connsiteY6" fmla="*/ 66996 h 66995"/>
                  <a:gd name="connsiteX7" fmla="*/ 736954 w 736954"/>
                  <a:gd name="connsiteY7" fmla="*/ 66996 h 66995"/>
                  <a:gd name="connsiteX8" fmla="*/ 736954 w 736954"/>
                  <a:gd name="connsiteY8" fmla="*/ 66996 h 66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6954" h="66995">
                    <a:moveTo>
                      <a:pt x="736954" y="66996"/>
                    </a:moveTo>
                    <a:lnTo>
                      <a:pt x="736954" y="66996"/>
                    </a:lnTo>
                    <a:lnTo>
                      <a:pt x="4785" y="9571"/>
                    </a:lnTo>
                    <a:cubicBezTo>
                      <a:pt x="4785" y="9571"/>
                      <a:pt x="0" y="9571"/>
                      <a:pt x="0" y="4785"/>
                    </a:cubicBezTo>
                    <a:cubicBezTo>
                      <a:pt x="0" y="4785"/>
                      <a:pt x="0" y="0"/>
                      <a:pt x="4785" y="0"/>
                    </a:cubicBezTo>
                    <a:lnTo>
                      <a:pt x="736954" y="57425"/>
                    </a:lnTo>
                    <a:cubicBezTo>
                      <a:pt x="736954" y="57425"/>
                      <a:pt x="736954" y="62210"/>
                      <a:pt x="736954" y="66996"/>
                    </a:cubicBezTo>
                    <a:cubicBezTo>
                      <a:pt x="736954" y="62210"/>
                      <a:pt x="736954" y="66996"/>
                      <a:pt x="736954" y="66996"/>
                    </a:cubicBezTo>
                    <a:lnTo>
                      <a:pt x="736954" y="66996"/>
                    </a:lnTo>
                    <a:close/>
                  </a:path>
                </a:pathLst>
              </a:custGeom>
              <a:solidFill>
                <a:srgbClr val="E5F0D2"/>
              </a:solidFill>
              <a:ln w="47824"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xmlns="" id="{0D166402-350A-4258-98CD-EAC438E6B940}"/>
                  </a:ext>
                </a:extLst>
              </p:cNvPr>
              <p:cNvSpPr/>
              <p:nvPr/>
            </p:nvSpPr>
            <p:spPr>
              <a:xfrm>
                <a:off x="11507995" y="7726708"/>
                <a:ext cx="464186" cy="52639"/>
              </a:xfrm>
              <a:custGeom>
                <a:avLst/>
                <a:gdLst>
                  <a:gd name="connsiteX0" fmla="*/ 464186 w 464186"/>
                  <a:gd name="connsiteY0" fmla="*/ 52640 h 52639"/>
                  <a:gd name="connsiteX1" fmla="*/ 464186 w 464186"/>
                  <a:gd name="connsiteY1" fmla="*/ 52640 h 52639"/>
                  <a:gd name="connsiteX2" fmla="*/ 4786 w 464186"/>
                  <a:gd name="connsiteY2" fmla="*/ 9571 h 52639"/>
                  <a:gd name="connsiteX3" fmla="*/ 0 w 464186"/>
                  <a:gd name="connsiteY3" fmla="*/ 4785 h 52639"/>
                  <a:gd name="connsiteX4" fmla="*/ 4786 w 464186"/>
                  <a:gd name="connsiteY4" fmla="*/ 0 h 52639"/>
                  <a:gd name="connsiteX5" fmla="*/ 464186 w 464186"/>
                  <a:gd name="connsiteY5" fmla="*/ 43069 h 52639"/>
                  <a:gd name="connsiteX6" fmla="*/ 464186 w 464186"/>
                  <a:gd name="connsiteY6" fmla="*/ 52640 h 52639"/>
                  <a:gd name="connsiteX7" fmla="*/ 464186 w 464186"/>
                  <a:gd name="connsiteY7" fmla="*/ 52640 h 52639"/>
                  <a:gd name="connsiteX8" fmla="*/ 464186 w 464186"/>
                  <a:gd name="connsiteY8" fmla="*/ 52640 h 52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4186" h="52639">
                    <a:moveTo>
                      <a:pt x="464186" y="52640"/>
                    </a:moveTo>
                    <a:lnTo>
                      <a:pt x="464186" y="52640"/>
                    </a:lnTo>
                    <a:lnTo>
                      <a:pt x="4786" y="9571"/>
                    </a:lnTo>
                    <a:cubicBezTo>
                      <a:pt x="4786" y="9571"/>
                      <a:pt x="0" y="9571"/>
                      <a:pt x="0" y="4785"/>
                    </a:cubicBezTo>
                    <a:cubicBezTo>
                      <a:pt x="0" y="4785"/>
                      <a:pt x="0" y="0"/>
                      <a:pt x="4786" y="0"/>
                    </a:cubicBezTo>
                    <a:lnTo>
                      <a:pt x="464186" y="43069"/>
                    </a:lnTo>
                    <a:cubicBezTo>
                      <a:pt x="464186" y="47854"/>
                      <a:pt x="464186" y="52640"/>
                      <a:pt x="464186" y="52640"/>
                    </a:cubicBezTo>
                    <a:cubicBezTo>
                      <a:pt x="464186" y="52640"/>
                      <a:pt x="464186" y="52640"/>
                      <a:pt x="464186" y="52640"/>
                    </a:cubicBezTo>
                    <a:lnTo>
                      <a:pt x="464186" y="52640"/>
                    </a:lnTo>
                    <a:close/>
                  </a:path>
                </a:pathLst>
              </a:custGeom>
              <a:solidFill>
                <a:srgbClr val="E5F0D2"/>
              </a:solidFill>
              <a:ln w="47824"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xmlns="" id="{95B2DFA2-E4EA-4DA1-A8D6-74CA02BBB8CC}"/>
                  </a:ext>
                </a:extLst>
              </p:cNvPr>
              <p:cNvSpPr/>
              <p:nvPr/>
            </p:nvSpPr>
            <p:spPr>
              <a:xfrm>
                <a:off x="11479283" y="7760205"/>
                <a:ext cx="421116" cy="47854"/>
              </a:xfrm>
              <a:custGeom>
                <a:avLst/>
                <a:gdLst>
                  <a:gd name="connsiteX0" fmla="*/ 421117 w 421116"/>
                  <a:gd name="connsiteY0" fmla="*/ 47854 h 47854"/>
                  <a:gd name="connsiteX1" fmla="*/ 421117 w 421116"/>
                  <a:gd name="connsiteY1" fmla="*/ 47854 h 47854"/>
                  <a:gd name="connsiteX2" fmla="*/ 4785 w 421116"/>
                  <a:gd name="connsiteY2" fmla="*/ 9571 h 47854"/>
                  <a:gd name="connsiteX3" fmla="*/ 0 w 421116"/>
                  <a:gd name="connsiteY3" fmla="*/ 4785 h 47854"/>
                  <a:gd name="connsiteX4" fmla="*/ 4785 w 421116"/>
                  <a:gd name="connsiteY4" fmla="*/ 0 h 47854"/>
                  <a:gd name="connsiteX5" fmla="*/ 421117 w 421116"/>
                  <a:gd name="connsiteY5" fmla="*/ 38283 h 47854"/>
                  <a:gd name="connsiteX6" fmla="*/ 421117 w 421116"/>
                  <a:gd name="connsiteY6" fmla="*/ 47854 h 47854"/>
                  <a:gd name="connsiteX7" fmla="*/ 421117 w 421116"/>
                  <a:gd name="connsiteY7" fmla="*/ 47854 h 47854"/>
                  <a:gd name="connsiteX8" fmla="*/ 421117 w 421116"/>
                  <a:gd name="connsiteY8" fmla="*/ 47854 h 47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1116" h="47854">
                    <a:moveTo>
                      <a:pt x="421117" y="47854"/>
                    </a:moveTo>
                    <a:lnTo>
                      <a:pt x="421117" y="47854"/>
                    </a:lnTo>
                    <a:lnTo>
                      <a:pt x="4785" y="9571"/>
                    </a:lnTo>
                    <a:cubicBezTo>
                      <a:pt x="4785" y="9571"/>
                      <a:pt x="0" y="9571"/>
                      <a:pt x="0" y="4785"/>
                    </a:cubicBezTo>
                    <a:cubicBezTo>
                      <a:pt x="0" y="4785"/>
                      <a:pt x="0" y="0"/>
                      <a:pt x="4785" y="0"/>
                    </a:cubicBezTo>
                    <a:lnTo>
                      <a:pt x="421117" y="38283"/>
                    </a:lnTo>
                    <a:cubicBezTo>
                      <a:pt x="421117" y="43069"/>
                      <a:pt x="421117" y="43069"/>
                      <a:pt x="421117" y="47854"/>
                    </a:cubicBezTo>
                    <a:cubicBezTo>
                      <a:pt x="421117" y="47854"/>
                      <a:pt x="421117" y="47854"/>
                      <a:pt x="421117" y="47854"/>
                    </a:cubicBezTo>
                    <a:lnTo>
                      <a:pt x="421117" y="47854"/>
                    </a:lnTo>
                    <a:close/>
                  </a:path>
                </a:pathLst>
              </a:custGeom>
              <a:solidFill>
                <a:srgbClr val="E5F0D2"/>
              </a:solidFill>
              <a:ln w="47824"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xmlns="" id="{2BBDA2E2-77F2-48C3-8FC8-F330481DF69C}"/>
                  </a:ext>
                </a:extLst>
              </p:cNvPr>
              <p:cNvSpPr/>
              <p:nvPr/>
            </p:nvSpPr>
            <p:spPr>
              <a:xfrm>
                <a:off x="11426644" y="7645355"/>
                <a:ext cx="1445195" cy="258412"/>
              </a:xfrm>
              <a:custGeom>
                <a:avLst/>
                <a:gdLst>
                  <a:gd name="connsiteX0" fmla="*/ 1258565 w 1445195"/>
                  <a:gd name="connsiteY0" fmla="*/ 0 h 258412"/>
                  <a:gd name="connsiteX1" fmla="*/ 1172427 w 1445195"/>
                  <a:gd name="connsiteY1" fmla="*/ 19142 h 258412"/>
                  <a:gd name="connsiteX2" fmla="*/ 1220282 w 1445195"/>
                  <a:gd name="connsiteY2" fmla="*/ 19142 h 258412"/>
                  <a:gd name="connsiteX3" fmla="*/ 1387771 w 1445195"/>
                  <a:gd name="connsiteY3" fmla="*/ 66996 h 258412"/>
                  <a:gd name="connsiteX4" fmla="*/ 1363844 w 1445195"/>
                  <a:gd name="connsiteY4" fmla="*/ 200988 h 258412"/>
                  <a:gd name="connsiteX5" fmla="*/ 1004938 w 1445195"/>
                  <a:gd name="connsiteY5" fmla="*/ 248842 h 258412"/>
                  <a:gd name="connsiteX6" fmla="*/ 4786 w 1445195"/>
                  <a:gd name="connsiteY6" fmla="*/ 153133 h 258412"/>
                  <a:gd name="connsiteX7" fmla="*/ 0 w 1445195"/>
                  <a:gd name="connsiteY7" fmla="*/ 172275 h 258412"/>
                  <a:gd name="connsiteX8" fmla="*/ 1014508 w 1445195"/>
                  <a:gd name="connsiteY8" fmla="*/ 258413 h 258412"/>
                  <a:gd name="connsiteX9" fmla="*/ 1382986 w 1445195"/>
                  <a:gd name="connsiteY9" fmla="*/ 210558 h 258412"/>
                  <a:gd name="connsiteX10" fmla="*/ 1445196 w 1445195"/>
                  <a:gd name="connsiteY10" fmla="*/ 114850 h 258412"/>
                  <a:gd name="connsiteX11" fmla="*/ 1445196 w 1445195"/>
                  <a:gd name="connsiteY11" fmla="*/ 110065 h 258412"/>
                  <a:gd name="connsiteX12" fmla="*/ 1258565 w 1445195"/>
                  <a:gd name="connsiteY12" fmla="*/ 0 h 258412"/>
                  <a:gd name="connsiteX13" fmla="*/ 1258565 w 1445195"/>
                  <a:gd name="connsiteY13" fmla="*/ 0 h 258412"/>
                  <a:gd name="connsiteX14" fmla="*/ 1258565 w 1445195"/>
                  <a:gd name="connsiteY14" fmla="*/ 0 h 25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45195" h="258412">
                    <a:moveTo>
                      <a:pt x="1258565" y="0"/>
                    </a:moveTo>
                    <a:cubicBezTo>
                      <a:pt x="1229852" y="4786"/>
                      <a:pt x="1201140" y="9571"/>
                      <a:pt x="1172427" y="19142"/>
                    </a:cubicBezTo>
                    <a:cubicBezTo>
                      <a:pt x="1186784" y="19142"/>
                      <a:pt x="1205925" y="19142"/>
                      <a:pt x="1220282" y="19142"/>
                    </a:cubicBezTo>
                    <a:cubicBezTo>
                      <a:pt x="1292063" y="19142"/>
                      <a:pt x="1363844" y="28713"/>
                      <a:pt x="1387771" y="66996"/>
                    </a:cubicBezTo>
                    <a:cubicBezTo>
                      <a:pt x="1440411" y="148348"/>
                      <a:pt x="1411698" y="186631"/>
                      <a:pt x="1363844" y="200988"/>
                    </a:cubicBezTo>
                    <a:cubicBezTo>
                      <a:pt x="1315990" y="215344"/>
                      <a:pt x="1004938" y="248842"/>
                      <a:pt x="1004938" y="248842"/>
                    </a:cubicBezTo>
                    <a:lnTo>
                      <a:pt x="4786" y="153133"/>
                    </a:lnTo>
                    <a:lnTo>
                      <a:pt x="0" y="172275"/>
                    </a:lnTo>
                    <a:lnTo>
                      <a:pt x="1014508" y="258413"/>
                    </a:lnTo>
                    <a:lnTo>
                      <a:pt x="1382986" y="210558"/>
                    </a:lnTo>
                    <a:cubicBezTo>
                      <a:pt x="1382986" y="210558"/>
                      <a:pt x="1435625" y="181846"/>
                      <a:pt x="1445196" y="114850"/>
                    </a:cubicBezTo>
                    <a:cubicBezTo>
                      <a:pt x="1445196" y="114850"/>
                      <a:pt x="1445196" y="110065"/>
                      <a:pt x="1445196" y="110065"/>
                    </a:cubicBezTo>
                    <a:cubicBezTo>
                      <a:pt x="1435625" y="43069"/>
                      <a:pt x="1325561" y="4786"/>
                      <a:pt x="1258565" y="0"/>
                    </a:cubicBezTo>
                    <a:cubicBezTo>
                      <a:pt x="1258565" y="0"/>
                      <a:pt x="1258565" y="0"/>
                      <a:pt x="1258565" y="0"/>
                    </a:cubicBezTo>
                    <a:lnTo>
                      <a:pt x="1258565" y="0"/>
                    </a:lnTo>
                    <a:close/>
                  </a:path>
                </a:pathLst>
              </a:custGeom>
              <a:solidFill>
                <a:srgbClr val="C8968A"/>
              </a:solidFill>
              <a:ln w="47824"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xmlns="" id="{BC2B1BB3-D72B-43BD-9371-E6746F14FCA8}"/>
                  </a:ext>
                </a:extLst>
              </p:cNvPr>
              <p:cNvSpPr/>
              <p:nvPr/>
            </p:nvSpPr>
            <p:spPr>
              <a:xfrm>
                <a:off x="12431581" y="7693210"/>
                <a:ext cx="401975" cy="153133"/>
              </a:xfrm>
              <a:custGeom>
                <a:avLst/>
                <a:gdLst>
                  <a:gd name="connsiteX0" fmla="*/ 315838 w 401975"/>
                  <a:gd name="connsiteY0" fmla="*/ 33498 h 153133"/>
                  <a:gd name="connsiteX1" fmla="*/ 349336 w 401975"/>
                  <a:gd name="connsiteY1" fmla="*/ 47854 h 153133"/>
                  <a:gd name="connsiteX2" fmla="*/ 358906 w 401975"/>
                  <a:gd name="connsiteY2" fmla="*/ 47854 h 153133"/>
                  <a:gd name="connsiteX3" fmla="*/ 363692 w 401975"/>
                  <a:gd name="connsiteY3" fmla="*/ 52640 h 153133"/>
                  <a:gd name="connsiteX4" fmla="*/ 358906 w 401975"/>
                  <a:gd name="connsiteY4" fmla="*/ 57425 h 153133"/>
                  <a:gd name="connsiteX5" fmla="*/ 358906 w 401975"/>
                  <a:gd name="connsiteY5" fmla="*/ 57425 h 153133"/>
                  <a:gd name="connsiteX6" fmla="*/ 358906 w 401975"/>
                  <a:gd name="connsiteY6" fmla="*/ 57425 h 153133"/>
                  <a:gd name="connsiteX7" fmla="*/ 373263 w 401975"/>
                  <a:gd name="connsiteY7" fmla="*/ 81352 h 153133"/>
                  <a:gd name="connsiteX8" fmla="*/ 344550 w 401975"/>
                  <a:gd name="connsiteY8" fmla="*/ 153133 h 153133"/>
                  <a:gd name="connsiteX9" fmla="*/ 363692 w 401975"/>
                  <a:gd name="connsiteY9" fmla="*/ 153133 h 153133"/>
                  <a:gd name="connsiteX10" fmla="*/ 363692 w 401975"/>
                  <a:gd name="connsiteY10" fmla="*/ 153133 h 153133"/>
                  <a:gd name="connsiteX11" fmla="*/ 363692 w 401975"/>
                  <a:gd name="connsiteY11" fmla="*/ 153133 h 153133"/>
                  <a:gd name="connsiteX12" fmla="*/ 401976 w 401975"/>
                  <a:gd name="connsiteY12" fmla="*/ 90923 h 153133"/>
                  <a:gd name="connsiteX13" fmla="*/ 397190 w 401975"/>
                  <a:gd name="connsiteY13" fmla="*/ 76567 h 153133"/>
                  <a:gd name="connsiteX14" fmla="*/ 373263 w 401975"/>
                  <a:gd name="connsiteY14" fmla="*/ 47854 h 153133"/>
                  <a:gd name="connsiteX15" fmla="*/ 373263 w 401975"/>
                  <a:gd name="connsiteY15" fmla="*/ 47854 h 153133"/>
                  <a:gd name="connsiteX16" fmla="*/ 368477 w 401975"/>
                  <a:gd name="connsiteY16" fmla="*/ 47854 h 153133"/>
                  <a:gd name="connsiteX17" fmla="*/ 368477 w 401975"/>
                  <a:gd name="connsiteY17" fmla="*/ 47854 h 153133"/>
                  <a:gd name="connsiteX18" fmla="*/ 315838 w 401975"/>
                  <a:gd name="connsiteY18" fmla="*/ 33498 h 153133"/>
                  <a:gd name="connsiteX19" fmla="*/ 315838 w 401975"/>
                  <a:gd name="connsiteY19" fmla="*/ 33498 h 153133"/>
                  <a:gd name="connsiteX20" fmla="*/ 267984 w 401975"/>
                  <a:gd name="connsiteY20" fmla="*/ 0 h 153133"/>
                  <a:gd name="connsiteX21" fmla="*/ 9571 w 401975"/>
                  <a:gd name="connsiteY21" fmla="*/ 14356 h 153133"/>
                  <a:gd name="connsiteX22" fmla="*/ 9571 w 401975"/>
                  <a:gd name="connsiteY22" fmla="*/ 14356 h 153133"/>
                  <a:gd name="connsiteX23" fmla="*/ 0 w 401975"/>
                  <a:gd name="connsiteY23" fmla="*/ 14356 h 153133"/>
                  <a:gd name="connsiteX24" fmla="*/ 19142 w 401975"/>
                  <a:gd name="connsiteY24" fmla="*/ 33498 h 153133"/>
                  <a:gd name="connsiteX25" fmla="*/ 196202 w 401975"/>
                  <a:gd name="connsiteY25" fmla="*/ 23927 h 153133"/>
                  <a:gd name="connsiteX26" fmla="*/ 282340 w 401975"/>
                  <a:gd name="connsiteY26" fmla="*/ 28713 h 153133"/>
                  <a:gd name="connsiteX27" fmla="*/ 373263 w 401975"/>
                  <a:gd name="connsiteY27" fmla="*/ 38283 h 153133"/>
                  <a:gd name="connsiteX28" fmla="*/ 373263 w 401975"/>
                  <a:gd name="connsiteY28" fmla="*/ 38283 h 153133"/>
                  <a:gd name="connsiteX29" fmla="*/ 272769 w 401975"/>
                  <a:gd name="connsiteY29" fmla="*/ 4786 h 153133"/>
                  <a:gd name="connsiteX30" fmla="*/ 272769 w 401975"/>
                  <a:gd name="connsiteY30" fmla="*/ 4786 h 153133"/>
                  <a:gd name="connsiteX31" fmla="*/ 267984 w 401975"/>
                  <a:gd name="connsiteY31" fmla="*/ 0 h 153133"/>
                  <a:gd name="connsiteX32" fmla="*/ 267984 w 401975"/>
                  <a:gd name="connsiteY32" fmla="*/ 0 h 153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1975" h="153133">
                    <a:moveTo>
                      <a:pt x="315838" y="33498"/>
                    </a:moveTo>
                    <a:cubicBezTo>
                      <a:pt x="330194" y="38283"/>
                      <a:pt x="339765" y="43069"/>
                      <a:pt x="349336" y="47854"/>
                    </a:cubicBezTo>
                    <a:cubicBezTo>
                      <a:pt x="354121" y="47854"/>
                      <a:pt x="354121" y="47854"/>
                      <a:pt x="358906" y="47854"/>
                    </a:cubicBezTo>
                    <a:cubicBezTo>
                      <a:pt x="358906" y="47854"/>
                      <a:pt x="363692" y="47854"/>
                      <a:pt x="363692" y="52640"/>
                    </a:cubicBezTo>
                    <a:cubicBezTo>
                      <a:pt x="363692" y="52640"/>
                      <a:pt x="363692" y="57425"/>
                      <a:pt x="358906" y="57425"/>
                    </a:cubicBezTo>
                    <a:lnTo>
                      <a:pt x="358906" y="57425"/>
                    </a:lnTo>
                    <a:lnTo>
                      <a:pt x="358906" y="57425"/>
                    </a:lnTo>
                    <a:cubicBezTo>
                      <a:pt x="368477" y="62210"/>
                      <a:pt x="373263" y="71781"/>
                      <a:pt x="373263" y="81352"/>
                    </a:cubicBezTo>
                    <a:cubicBezTo>
                      <a:pt x="378048" y="114850"/>
                      <a:pt x="363692" y="138777"/>
                      <a:pt x="344550" y="153133"/>
                    </a:cubicBezTo>
                    <a:cubicBezTo>
                      <a:pt x="354121" y="153133"/>
                      <a:pt x="363692" y="153133"/>
                      <a:pt x="363692" y="153133"/>
                    </a:cubicBezTo>
                    <a:lnTo>
                      <a:pt x="363692" y="153133"/>
                    </a:lnTo>
                    <a:lnTo>
                      <a:pt x="363692" y="153133"/>
                    </a:lnTo>
                    <a:cubicBezTo>
                      <a:pt x="363692" y="153133"/>
                      <a:pt x="401976" y="119635"/>
                      <a:pt x="401976" y="90923"/>
                    </a:cubicBezTo>
                    <a:cubicBezTo>
                      <a:pt x="401976" y="86137"/>
                      <a:pt x="401976" y="81352"/>
                      <a:pt x="397190" y="76567"/>
                    </a:cubicBezTo>
                    <a:cubicBezTo>
                      <a:pt x="392404" y="66996"/>
                      <a:pt x="382833" y="57425"/>
                      <a:pt x="373263" y="47854"/>
                    </a:cubicBezTo>
                    <a:cubicBezTo>
                      <a:pt x="373263" y="47854"/>
                      <a:pt x="373263" y="47854"/>
                      <a:pt x="373263" y="47854"/>
                    </a:cubicBezTo>
                    <a:cubicBezTo>
                      <a:pt x="373263" y="47854"/>
                      <a:pt x="373263" y="47854"/>
                      <a:pt x="368477" y="47854"/>
                    </a:cubicBezTo>
                    <a:cubicBezTo>
                      <a:pt x="368477" y="47854"/>
                      <a:pt x="368477" y="47854"/>
                      <a:pt x="368477" y="47854"/>
                    </a:cubicBezTo>
                    <a:cubicBezTo>
                      <a:pt x="358906" y="33498"/>
                      <a:pt x="339765" y="33498"/>
                      <a:pt x="315838" y="33498"/>
                    </a:cubicBezTo>
                    <a:lnTo>
                      <a:pt x="315838" y="33498"/>
                    </a:lnTo>
                    <a:close/>
                    <a:moveTo>
                      <a:pt x="267984" y="0"/>
                    </a:moveTo>
                    <a:cubicBezTo>
                      <a:pt x="196202" y="0"/>
                      <a:pt x="14356" y="14356"/>
                      <a:pt x="9571" y="14356"/>
                    </a:cubicBezTo>
                    <a:lnTo>
                      <a:pt x="9571" y="14356"/>
                    </a:lnTo>
                    <a:lnTo>
                      <a:pt x="0" y="14356"/>
                    </a:lnTo>
                    <a:cubicBezTo>
                      <a:pt x="0" y="14356"/>
                      <a:pt x="9571" y="19142"/>
                      <a:pt x="19142" y="33498"/>
                    </a:cubicBezTo>
                    <a:cubicBezTo>
                      <a:pt x="52640" y="28713"/>
                      <a:pt x="124421" y="23927"/>
                      <a:pt x="196202" y="23927"/>
                    </a:cubicBezTo>
                    <a:cubicBezTo>
                      <a:pt x="224914" y="23927"/>
                      <a:pt x="258413" y="23927"/>
                      <a:pt x="282340" y="28713"/>
                    </a:cubicBezTo>
                    <a:cubicBezTo>
                      <a:pt x="320623" y="28713"/>
                      <a:pt x="354121" y="33498"/>
                      <a:pt x="373263" y="38283"/>
                    </a:cubicBezTo>
                    <a:lnTo>
                      <a:pt x="373263" y="38283"/>
                    </a:lnTo>
                    <a:cubicBezTo>
                      <a:pt x="349336" y="19142"/>
                      <a:pt x="315838" y="4786"/>
                      <a:pt x="272769" y="4786"/>
                    </a:cubicBezTo>
                    <a:lnTo>
                      <a:pt x="272769" y="4786"/>
                    </a:lnTo>
                    <a:cubicBezTo>
                      <a:pt x="272769" y="0"/>
                      <a:pt x="267984" y="0"/>
                      <a:pt x="267984" y="0"/>
                    </a:cubicBezTo>
                    <a:lnTo>
                      <a:pt x="267984" y="0"/>
                    </a:lnTo>
                    <a:close/>
                  </a:path>
                </a:pathLst>
              </a:custGeom>
              <a:solidFill>
                <a:srgbClr val="BDCEC1"/>
              </a:solidFill>
              <a:ln w="47824"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xmlns="" id="{D48479C6-3E33-4552-9CA2-C1F962739DF6}"/>
                  </a:ext>
                </a:extLst>
              </p:cNvPr>
              <p:cNvSpPr/>
              <p:nvPr/>
            </p:nvSpPr>
            <p:spPr>
              <a:xfrm>
                <a:off x="12713921" y="7717137"/>
                <a:ext cx="95708" cy="9570"/>
              </a:xfrm>
              <a:custGeom>
                <a:avLst/>
                <a:gdLst>
                  <a:gd name="connsiteX0" fmla="*/ 0 w 95708"/>
                  <a:gd name="connsiteY0" fmla="*/ 0 h 9570"/>
                  <a:gd name="connsiteX1" fmla="*/ 33498 w 95708"/>
                  <a:gd name="connsiteY1" fmla="*/ 4786 h 9570"/>
                  <a:gd name="connsiteX2" fmla="*/ 90923 w 95708"/>
                  <a:gd name="connsiteY2" fmla="*/ 9571 h 9570"/>
                  <a:gd name="connsiteX3" fmla="*/ 90923 w 95708"/>
                  <a:gd name="connsiteY3" fmla="*/ 9571 h 9570"/>
                  <a:gd name="connsiteX4" fmla="*/ 95708 w 95708"/>
                  <a:gd name="connsiteY4" fmla="*/ 9571 h 9570"/>
                  <a:gd name="connsiteX5" fmla="*/ 95708 w 95708"/>
                  <a:gd name="connsiteY5" fmla="*/ 9571 h 9570"/>
                  <a:gd name="connsiteX6" fmla="*/ 95708 w 95708"/>
                  <a:gd name="connsiteY6" fmla="*/ 9571 h 9570"/>
                  <a:gd name="connsiteX7" fmla="*/ 95708 w 95708"/>
                  <a:gd name="connsiteY7" fmla="*/ 9571 h 9570"/>
                  <a:gd name="connsiteX8" fmla="*/ 95708 w 95708"/>
                  <a:gd name="connsiteY8" fmla="*/ 9571 h 9570"/>
                  <a:gd name="connsiteX9" fmla="*/ 95708 w 95708"/>
                  <a:gd name="connsiteY9" fmla="*/ 9571 h 9570"/>
                  <a:gd name="connsiteX10" fmla="*/ 0 w 95708"/>
                  <a:gd name="connsiteY10" fmla="*/ 0 h 9570"/>
                  <a:gd name="connsiteX11" fmla="*/ 0 w 95708"/>
                  <a:gd name="connsiteY11" fmla="*/ 0 h 9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708" h="9570">
                    <a:moveTo>
                      <a:pt x="0" y="0"/>
                    </a:moveTo>
                    <a:cubicBezTo>
                      <a:pt x="14356" y="0"/>
                      <a:pt x="23927" y="4786"/>
                      <a:pt x="33498" y="4786"/>
                    </a:cubicBezTo>
                    <a:cubicBezTo>
                      <a:pt x="57425" y="4786"/>
                      <a:pt x="76566" y="9571"/>
                      <a:pt x="90923" y="9571"/>
                    </a:cubicBezTo>
                    <a:cubicBezTo>
                      <a:pt x="90923" y="9571"/>
                      <a:pt x="90923" y="9571"/>
                      <a:pt x="90923" y="9571"/>
                    </a:cubicBezTo>
                    <a:cubicBezTo>
                      <a:pt x="90923" y="9571"/>
                      <a:pt x="90923" y="9571"/>
                      <a:pt x="95708" y="9571"/>
                    </a:cubicBezTo>
                    <a:cubicBezTo>
                      <a:pt x="95708" y="9571"/>
                      <a:pt x="95708" y="9571"/>
                      <a:pt x="95708" y="9571"/>
                    </a:cubicBezTo>
                    <a:lnTo>
                      <a:pt x="95708" y="9571"/>
                    </a:lnTo>
                    <a:cubicBezTo>
                      <a:pt x="95708" y="9571"/>
                      <a:pt x="95708" y="9571"/>
                      <a:pt x="95708" y="9571"/>
                    </a:cubicBezTo>
                    <a:lnTo>
                      <a:pt x="95708" y="9571"/>
                    </a:lnTo>
                    <a:lnTo>
                      <a:pt x="95708" y="9571"/>
                    </a:lnTo>
                    <a:cubicBezTo>
                      <a:pt x="66996" y="4786"/>
                      <a:pt x="38283" y="4786"/>
                      <a:pt x="0" y="0"/>
                    </a:cubicBezTo>
                    <a:lnTo>
                      <a:pt x="0" y="0"/>
                    </a:lnTo>
                    <a:close/>
                  </a:path>
                </a:pathLst>
              </a:custGeom>
              <a:solidFill>
                <a:srgbClr val="919E8A"/>
              </a:solidFill>
              <a:ln w="47824"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xmlns="" id="{25BE6B99-BBF5-40C3-839F-4A3CCBE6ED12}"/>
                  </a:ext>
                </a:extLst>
              </p:cNvPr>
              <p:cNvSpPr/>
              <p:nvPr/>
            </p:nvSpPr>
            <p:spPr>
              <a:xfrm>
                <a:off x="12780917" y="7731493"/>
                <a:ext cx="14356" cy="9570"/>
              </a:xfrm>
              <a:custGeom>
                <a:avLst/>
                <a:gdLst>
                  <a:gd name="connsiteX0" fmla="*/ 0 w 14356"/>
                  <a:gd name="connsiteY0" fmla="*/ 4786 h 9570"/>
                  <a:gd name="connsiteX1" fmla="*/ 9571 w 14356"/>
                  <a:gd name="connsiteY1" fmla="*/ 9571 h 9570"/>
                  <a:gd name="connsiteX2" fmla="*/ 9571 w 14356"/>
                  <a:gd name="connsiteY2" fmla="*/ 9571 h 9570"/>
                  <a:gd name="connsiteX3" fmla="*/ 9571 w 14356"/>
                  <a:gd name="connsiteY3" fmla="*/ 9571 h 9570"/>
                  <a:gd name="connsiteX4" fmla="*/ 14356 w 14356"/>
                  <a:gd name="connsiteY4" fmla="*/ 4786 h 9570"/>
                  <a:gd name="connsiteX5" fmla="*/ 9571 w 14356"/>
                  <a:gd name="connsiteY5" fmla="*/ 0 h 9570"/>
                  <a:gd name="connsiteX6" fmla="*/ 0 w 14356"/>
                  <a:gd name="connsiteY6" fmla="*/ 4786 h 9570"/>
                  <a:gd name="connsiteX7" fmla="*/ 0 w 14356"/>
                  <a:gd name="connsiteY7" fmla="*/ 4786 h 9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356" h="9570">
                    <a:moveTo>
                      <a:pt x="0" y="4786"/>
                    </a:moveTo>
                    <a:cubicBezTo>
                      <a:pt x="4786" y="4786"/>
                      <a:pt x="4786" y="9571"/>
                      <a:pt x="9571" y="9571"/>
                    </a:cubicBezTo>
                    <a:lnTo>
                      <a:pt x="9571" y="9571"/>
                    </a:lnTo>
                    <a:lnTo>
                      <a:pt x="9571" y="9571"/>
                    </a:lnTo>
                    <a:cubicBezTo>
                      <a:pt x="9571" y="9571"/>
                      <a:pt x="14356" y="9571"/>
                      <a:pt x="14356" y="4786"/>
                    </a:cubicBezTo>
                    <a:cubicBezTo>
                      <a:pt x="14356" y="4786"/>
                      <a:pt x="14356" y="0"/>
                      <a:pt x="9571" y="0"/>
                    </a:cubicBezTo>
                    <a:cubicBezTo>
                      <a:pt x="4786" y="4786"/>
                      <a:pt x="4786" y="4786"/>
                      <a:pt x="0" y="4786"/>
                    </a:cubicBezTo>
                    <a:lnTo>
                      <a:pt x="0" y="4786"/>
                    </a:lnTo>
                    <a:close/>
                  </a:path>
                </a:pathLst>
              </a:custGeom>
              <a:solidFill>
                <a:srgbClr val="919E8A"/>
              </a:solidFill>
              <a:ln w="47824"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xmlns="" id="{4C283A72-EC48-43C4-9DAF-77E882A2B57A}"/>
                  </a:ext>
                </a:extLst>
              </p:cNvPr>
              <p:cNvSpPr/>
              <p:nvPr/>
            </p:nvSpPr>
            <p:spPr>
              <a:xfrm>
                <a:off x="11431429" y="7784133"/>
                <a:ext cx="1000151" cy="90922"/>
              </a:xfrm>
              <a:custGeom>
                <a:avLst/>
                <a:gdLst>
                  <a:gd name="connsiteX0" fmla="*/ 1000152 w 1000151"/>
                  <a:gd name="connsiteY0" fmla="*/ 90923 h 90922"/>
                  <a:gd name="connsiteX1" fmla="*/ 1000152 w 1000151"/>
                  <a:gd name="connsiteY1" fmla="*/ 90923 h 90922"/>
                  <a:gd name="connsiteX2" fmla="*/ 1000152 w 1000151"/>
                  <a:gd name="connsiteY2" fmla="*/ 90923 h 90922"/>
                  <a:gd name="connsiteX3" fmla="*/ 1000152 w 1000151"/>
                  <a:gd name="connsiteY3" fmla="*/ 90923 h 90922"/>
                  <a:gd name="connsiteX4" fmla="*/ 1000152 w 1000151"/>
                  <a:gd name="connsiteY4" fmla="*/ 90923 h 90922"/>
                  <a:gd name="connsiteX5" fmla="*/ 1000152 w 1000151"/>
                  <a:gd name="connsiteY5" fmla="*/ 90923 h 90922"/>
                  <a:gd name="connsiteX6" fmla="*/ 1000152 w 1000151"/>
                  <a:gd name="connsiteY6" fmla="*/ 90923 h 90922"/>
                  <a:gd name="connsiteX7" fmla="*/ 1000152 w 1000151"/>
                  <a:gd name="connsiteY7" fmla="*/ 90923 h 90922"/>
                  <a:gd name="connsiteX8" fmla="*/ 1000152 w 1000151"/>
                  <a:gd name="connsiteY8" fmla="*/ 90923 h 90922"/>
                  <a:gd name="connsiteX9" fmla="*/ 1000152 w 1000151"/>
                  <a:gd name="connsiteY9" fmla="*/ 90923 h 90922"/>
                  <a:gd name="connsiteX10" fmla="*/ 1000152 w 1000151"/>
                  <a:gd name="connsiteY10" fmla="*/ 90923 h 90922"/>
                  <a:gd name="connsiteX11" fmla="*/ 1000152 w 1000151"/>
                  <a:gd name="connsiteY11" fmla="*/ 90923 h 90922"/>
                  <a:gd name="connsiteX12" fmla="*/ 1000152 w 1000151"/>
                  <a:gd name="connsiteY12" fmla="*/ 90923 h 90922"/>
                  <a:gd name="connsiteX13" fmla="*/ 0 w 1000151"/>
                  <a:gd name="connsiteY13" fmla="*/ 0 h 90922"/>
                  <a:gd name="connsiteX14" fmla="*/ 0 w 1000151"/>
                  <a:gd name="connsiteY14" fmla="*/ 0 h 90922"/>
                  <a:gd name="connsiteX15" fmla="*/ 0 w 1000151"/>
                  <a:gd name="connsiteY15" fmla="*/ 0 h 90922"/>
                  <a:gd name="connsiteX16" fmla="*/ 0 w 1000151"/>
                  <a:gd name="connsiteY16" fmla="*/ 0 h 90922"/>
                  <a:gd name="connsiteX17" fmla="*/ 0 w 1000151"/>
                  <a:gd name="connsiteY17" fmla="*/ 0 h 90922"/>
                  <a:gd name="connsiteX18" fmla="*/ 0 w 1000151"/>
                  <a:gd name="connsiteY18" fmla="*/ 0 h 90922"/>
                  <a:gd name="connsiteX19" fmla="*/ 0 w 1000151"/>
                  <a:gd name="connsiteY19" fmla="*/ 0 h 90922"/>
                  <a:gd name="connsiteX20" fmla="*/ 0 w 1000151"/>
                  <a:gd name="connsiteY20" fmla="*/ 0 h 90922"/>
                  <a:gd name="connsiteX21" fmla="*/ 0 w 1000151"/>
                  <a:gd name="connsiteY21" fmla="*/ 0 h 90922"/>
                  <a:gd name="connsiteX22" fmla="*/ 0 w 1000151"/>
                  <a:gd name="connsiteY22" fmla="*/ 0 h 90922"/>
                  <a:gd name="connsiteX23" fmla="*/ 0 w 1000151"/>
                  <a:gd name="connsiteY23" fmla="*/ 0 h 90922"/>
                  <a:gd name="connsiteX24" fmla="*/ 0 w 1000151"/>
                  <a:gd name="connsiteY24" fmla="*/ 0 h 90922"/>
                  <a:gd name="connsiteX25" fmla="*/ 0 w 1000151"/>
                  <a:gd name="connsiteY25" fmla="*/ 0 h 90922"/>
                  <a:gd name="connsiteX26" fmla="*/ 0 w 1000151"/>
                  <a:gd name="connsiteY26" fmla="*/ 0 h 90922"/>
                  <a:gd name="connsiteX27" fmla="*/ 0 w 1000151"/>
                  <a:gd name="connsiteY27" fmla="*/ 0 h 90922"/>
                  <a:gd name="connsiteX28" fmla="*/ 0 w 1000151"/>
                  <a:gd name="connsiteY28" fmla="*/ 0 h 90922"/>
                  <a:gd name="connsiteX29" fmla="*/ 0 w 1000151"/>
                  <a:gd name="connsiteY29" fmla="*/ 0 h 90922"/>
                  <a:gd name="connsiteX30" fmla="*/ 0 w 1000151"/>
                  <a:gd name="connsiteY30" fmla="*/ 0 h 90922"/>
                  <a:gd name="connsiteX31" fmla="*/ 0 w 1000151"/>
                  <a:gd name="connsiteY31" fmla="*/ 0 h 90922"/>
                  <a:gd name="connsiteX32" fmla="*/ 0 w 1000151"/>
                  <a:gd name="connsiteY32" fmla="*/ 0 h 90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00151" h="90922">
                    <a:moveTo>
                      <a:pt x="1000152" y="90923"/>
                    </a:moveTo>
                    <a:cubicBezTo>
                      <a:pt x="1000152" y="90923"/>
                      <a:pt x="1000152" y="90923"/>
                      <a:pt x="1000152" y="90923"/>
                    </a:cubicBezTo>
                    <a:lnTo>
                      <a:pt x="1000152" y="90923"/>
                    </a:lnTo>
                    <a:cubicBezTo>
                      <a:pt x="1000152" y="90923"/>
                      <a:pt x="1000152" y="90923"/>
                      <a:pt x="1000152" y="90923"/>
                    </a:cubicBezTo>
                    <a:lnTo>
                      <a:pt x="1000152" y="90923"/>
                    </a:lnTo>
                    <a:close/>
                    <a:moveTo>
                      <a:pt x="1000152" y="90923"/>
                    </a:moveTo>
                    <a:lnTo>
                      <a:pt x="1000152" y="90923"/>
                    </a:lnTo>
                    <a:lnTo>
                      <a:pt x="1000152" y="90923"/>
                    </a:lnTo>
                    <a:lnTo>
                      <a:pt x="1000152" y="90923"/>
                    </a:lnTo>
                    <a:close/>
                    <a:moveTo>
                      <a:pt x="1000152" y="90923"/>
                    </a:moveTo>
                    <a:lnTo>
                      <a:pt x="1000152" y="90923"/>
                    </a:lnTo>
                    <a:lnTo>
                      <a:pt x="1000152" y="90923"/>
                    </a:lnTo>
                    <a:lnTo>
                      <a:pt x="1000152" y="90923"/>
                    </a:lnTo>
                    <a:close/>
                    <a:moveTo>
                      <a:pt x="0" y="0"/>
                    </a:moveTo>
                    <a:lnTo>
                      <a:pt x="0" y="0"/>
                    </a:lnTo>
                    <a:lnTo>
                      <a:pt x="0" y="0"/>
                    </a:lnTo>
                    <a:lnTo>
                      <a:pt x="0" y="0"/>
                    </a:lnTo>
                    <a:close/>
                    <a:moveTo>
                      <a:pt x="0" y="0"/>
                    </a:moveTo>
                    <a:lnTo>
                      <a:pt x="0" y="0"/>
                    </a:lnTo>
                    <a:lnTo>
                      <a:pt x="0" y="0"/>
                    </a:lnTo>
                    <a:lnTo>
                      <a:pt x="0" y="0"/>
                    </a:lnTo>
                    <a:close/>
                    <a:moveTo>
                      <a:pt x="0" y="0"/>
                    </a:moveTo>
                    <a:lnTo>
                      <a:pt x="0" y="0"/>
                    </a:lnTo>
                    <a:lnTo>
                      <a:pt x="0" y="0"/>
                    </a:lnTo>
                    <a:lnTo>
                      <a:pt x="0" y="0"/>
                    </a:lnTo>
                    <a:close/>
                    <a:moveTo>
                      <a:pt x="0" y="0"/>
                    </a:moveTo>
                    <a:lnTo>
                      <a:pt x="0" y="0"/>
                    </a:lnTo>
                    <a:lnTo>
                      <a:pt x="0" y="0"/>
                    </a:lnTo>
                    <a:lnTo>
                      <a:pt x="0" y="0"/>
                    </a:lnTo>
                    <a:close/>
                    <a:moveTo>
                      <a:pt x="0" y="0"/>
                    </a:moveTo>
                    <a:lnTo>
                      <a:pt x="0" y="0"/>
                    </a:lnTo>
                    <a:lnTo>
                      <a:pt x="0" y="0"/>
                    </a:lnTo>
                    <a:lnTo>
                      <a:pt x="0" y="0"/>
                    </a:lnTo>
                    <a:close/>
                  </a:path>
                </a:pathLst>
              </a:custGeom>
              <a:solidFill>
                <a:srgbClr val="D39A99"/>
              </a:solidFill>
              <a:ln w="47824"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xmlns="" id="{6DBCCCA3-2033-4DDF-BA9C-EEEC1DAA4330}"/>
                  </a:ext>
                </a:extLst>
              </p:cNvPr>
              <p:cNvSpPr/>
              <p:nvPr/>
            </p:nvSpPr>
            <p:spPr>
              <a:xfrm>
                <a:off x="11436214" y="7621428"/>
                <a:ext cx="1043221" cy="253627"/>
              </a:xfrm>
              <a:custGeom>
                <a:avLst/>
                <a:gdLst>
                  <a:gd name="connsiteX0" fmla="*/ 57426 w 1043221"/>
                  <a:gd name="connsiteY0" fmla="*/ 33498 h 253627"/>
                  <a:gd name="connsiteX1" fmla="*/ 76567 w 1043221"/>
                  <a:gd name="connsiteY1" fmla="*/ 76567 h 253627"/>
                  <a:gd name="connsiteX2" fmla="*/ 71781 w 1043221"/>
                  <a:gd name="connsiteY2" fmla="*/ 95708 h 253627"/>
                  <a:gd name="connsiteX3" fmla="*/ 0 w 1043221"/>
                  <a:gd name="connsiteY3" fmla="*/ 162704 h 253627"/>
                  <a:gd name="connsiteX4" fmla="*/ 0 w 1043221"/>
                  <a:gd name="connsiteY4" fmla="*/ 162704 h 253627"/>
                  <a:gd name="connsiteX5" fmla="*/ 0 w 1043221"/>
                  <a:gd name="connsiteY5" fmla="*/ 162704 h 253627"/>
                  <a:gd name="connsiteX6" fmla="*/ 0 w 1043221"/>
                  <a:gd name="connsiteY6" fmla="*/ 162704 h 253627"/>
                  <a:gd name="connsiteX7" fmla="*/ 0 w 1043221"/>
                  <a:gd name="connsiteY7" fmla="*/ 162704 h 253627"/>
                  <a:gd name="connsiteX8" fmla="*/ 0 w 1043221"/>
                  <a:gd name="connsiteY8" fmla="*/ 162704 h 253627"/>
                  <a:gd name="connsiteX9" fmla="*/ 0 w 1043221"/>
                  <a:gd name="connsiteY9" fmla="*/ 162704 h 253627"/>
                  <a:gd name="connsiteX10" fmla="*/ 0 w 1043221"/>
                  <a:gd name="connsiteY10" fmla="*/ 162704 h 253627"/>
                  <a:gd name="connsiteX11" fmla="*/ 0 w 1043221"/>
                  <a:gd name="connsiteY11" fmla="*/ 162704 h 253627"/>
                  <a:gd name="connsiteX12" fmla="*/ 0 w 1043221"/>
                  <a:gd name="connsiteY12" fmla="*/ 162704 h 253627"/>
                  <a:gd name="connsiteX13" fmla="*/ 0 w 1043221"/>
                  <a:gd name="connsiteY13" fmla="*/ 162704 h 253627"/>
                  <a:gd name="connsiteX14" fmla="*/ 0 w 1043221"/>
                  <a:gd name="connsiteY14" fmla="*/ 162704 h 253627"/>
                  <a:gd name="connsiteX15" fmla="*/ 258413 w 1043221"/>
                  <a:gd name="connsiteY15" fmla="*/ 186631 h 253627"/>
                  <a:gd name="connsiteX16" fmla="*/ 224915 w 1043221"/>
                  <a:gd name="connsiteY16" fmla="*/ 167490 h 253627"/>
                  <a:gd name="connsiteX17" fmla="*/ 47854 w 1043221"/>
                  <a:gd name="connsiteY17" fmla="*/ 153133 h 253627"/>
                  <a:gd name="connsiteX18" fmla="*/ 43069 w 1043221"/>
                  <a:gd name="connsiteY18" fmla="*/ 148348 h 253627"/>
                  <a:gd name="connsiteX19" fmla="*/ 47854 w 1043221"/>
                  <a:gd name="connsiteY19" fmla="*/ 143562 h 253627"/>
                  <a:gd name="connsiteX20" fmla="*/ 47854 w 1043221"/>
                  <a:gd name="connsiteY20" fmla="*/ 143562 h 253627"/>
                  <a:gd name="connsiteX21" fmla="*/ 215344 w 1043221"/>
                  <a:gd name="connsiteY21" fmla="*/ 157919 h 253627"/>
                  <a:gd name="connsiteX22" fmla="*/ 177061 w 1043221"/>
                  <a:gd name="connsiteY22" fmla="*/ 124421 h 253627"/>
                  <a:gd name="connsiteX23" fmla="*/ 76567 w 1043221"/>
                  <a:gd name="connsiteY23" fmla="*/ 114850 h 253627"/>
                  <a:gd name="connsiteX24" fmla="*/ 71781 w 1043221"/>
                  <a:gd name="connsiteY24" fmla="*/ 110065 h 253627"/>
                  <a:gd name="connsiteX25" fmla="*/ 76567 w 1043221"/>
                  <a:gd name="connsiteY25" fmla="*/ 105279 h 253627"/>
                  <a:gd name="connsiteX26" fmla="*/ 76567 w 1043221"/>
                  <a:gd name="connsiteY26" fmla="*/ 105279 h 253627"/>
                  <a:gd name="connsiteX27" fmla="*/ 172275 w 1043221"/>
                  <a:gd name="connsiteY27" fmla="*/ 114850 h 253627"/>
                  <a:gd name="connsiteX28" fmla="*/ 162705 w 1043221"/>
                  <a:gd name="connsiteY28" fmla="*/ 100494 h 253627"/>
                  <a:gd name="connsiteX29" fmla="*/ 90923 w 1043221"/>
                  <a:gd name="connsiteY29" fmla="*/ 95708 h 253627"/>
                  <a:gd name="connsiteX30" fmla="*/ 86138 w 1043221"/>
                  <a:gd name="connsiteY30" fmla="*/ 90923 h 253627"/>
                  <a:gd name="connsiteX31" fmla="*/ 90923 w 1043221"/>
                  <a:gd name="connsiteY31" fmla="*/ 86137 h 253627"/>
                  <a:gd name="connsiteX32" fmla="*/ 90923 w 1043221"/>
                  <a:gd name="connsiteY32" fmla="*/ 86137 h 253627"/>
                  <a:gd name="connsiteX33" fmla="*/ 157919 w 1043221"/>
                  <a:gd name="connsiteY33" fmla="*/ 90923 h 253627"/>
                  <a:gd name="connsiteX34" fmla="*/ 205773 w 1043221"/>
                  <a:gd name="connsiteY34" fmla="*/ 66996 h 253627"/>
                  <a:gd name="connsiteX35" fmla="*/ 239271 w 1043221"/>
                  <a:gd name="connsiteY35" fmla="*/ 62210 h 253627"/>
                  <a:gd name="connsiteX36" fmla="*/ 66996 w 1043221"/>
                  <a:gd name="connsiteY36" fmla="*/ 47854 h 253627"/>
                  <a:gd name="connsiteX37" fmla="*/ 62211 w 1043221"/>
                  <a:gd name="connsiteY37" fmla="*/ 43069 h 253627"/>
                  <a:gd name="connsiteX38" fmla="*/ 66996 w 1043221"/>
                  <a:gd name="connsiteY38" fmla="*/ 38283 h 253627"/>
                  <a:gd name="connsiteX39" fmla="*/ 66996 w 1043221"/>
                  <a:gd name="connsiteY39" fmla="*/ 38283 h 253627"/>
                  <a:gd name="connsiteX40" fmla="*/ 296696 w 1043221"/>
                  <a:gd name="connsiteY40" fmla="*/ 52640 h 253627"/>
                  <a:gd name="connsiteX41" fmla="*/ 301481 w 1043221"/>
                  <a:gd name="connsiteY41" fmla="*/ 52640 h 253627"/>
                  <a:gd name="connsiteX42" fmla="*/ 531182 w 1043221"/>
                  <a:gd name="connsiteY42" fmla="*/ 62210 h 253627"/>
                  <a:gd name="connsiteX43" fmla="*/ 57426 w 1043221"/>
                  <a:gd name="connsiteY43" fmla="*/ 33498 h 253627"/>
                  <a:gd name="connsiteX44" fmla="*/ 57426 w 1043221"/>
                  <a:gd name="connsiteY44" fmla="*/ 33498 h 253627"/>
                  <a:gd name="connsiteX45" fmla="*/ 4786 w 1043221"/>
                  <a:gd name="connsiteY45" fmla="*/ 0 h 253627"/>
                  <a:gd name="connsiteX46" fmla="*/ 47854 w 1043221"/>
                  <a:gd name="connsiteY46" fmla="*/ 28713 h 253627"/>
                  <a:gd name="connsiteX47" fmla="*/ 47854 w 1043221"/>
                  <a:gd name="connsiteY47" fmla="*/ 28713 h 253627"/>
                  <a:gd name="connsiteX48" fmla="*/ 47854 w 1043221"/>
                  <a:gd name="connsiteY48" fmla="*/ 28713 h 253627"/>
                  <a:gd name="connsiteX49" fmla="*/ 593392 w 1043221"/>
                  <a:gd name="connsiteY49" fmla="*/ 76567 h 253627"/>
                  <a:gd name="connsiteX50" fmla="*/ 598177 w 1043221"/>
                  <a:gd name="connsiteY50" fmla="*/ 81352 h 253627"/>
                  <a:gd name="connsiteX51" fmla="*/ 598177 w 1043221"/>
                  <a:gd name="connsiteY51" fmla="*/ 81352 h 253627"/>
                  <a:gd name="connsiteX52" fmla="*/ 957084 w 1043221"/>
                  <a:gd name="connsiteY52" fmla="*/ 138777 h 253627"/>
                  <a:gd name="connsiteX53" fmla="*/ 574250 w 1043221"/>
                  <a:gd name="connsiteY53" fmla="*/ 215344 h 253627"/>
                  <a:gd name="connsiteX54" fmla="*/ 574250 w 1043221"/>
                  <a:gd name="connsiteY54" fmla="*/ 215344 h 253627"/>
                  <a:gd name="connsiteX55" fmla="*/ 990582 w 1043221"/>
                  <a:gd name="connsiteY55" fmla="*/ 253627 h 253627"/>
                  <a:gd name="connsiteX56" fmla="*/ 990582 w 1043221"/>
                  <a:gd name="connsiteY56" fmla="*/ 253627 h 253627"/>
                  <a:gd name="connsiteX57" fmla="*/ 990582 w 1043221"/>
                  <a:gd name="connsiteY57" fmla="*/ 253627 h 253627"/>
                  <a:gd name="connsiteX58" fmla="*/ 990582 w 1043221"/>
                  <a:gd name="connsiteY58" fmla="*/ 253627 h 253627"/>
                  <a:gd name="connsiteX59" fmla="*/ 990582 w 1043221"/>
                  <a:gd name="connsiteY59" fmla="*/ 253627 h 253627"/>
                  <a:gd name="connsiteX60" fmla="*/ 995367 w 1043221"/>
                  <a:gd name="connsiteY60" fmla="*/ 253627 h 253627"/>
                  <a:gd name="connsiteX61" fmla="*/ 995367 w 1043221"/>
                  <a:gd name="connsiteY61" fmla="*/ 253627 h 253627"/>
                  <a:gd name="connsiteX62" fmla="*/ 1033651 w 1043221"/>
                  <a:gd name="connsiteY62" fmla="*/ 186631 h 253627"/>
                  <a:gd name="connsiteX63" fmla="*/ 1033651 w 1043221"/>
                  <a:gd name="connsiteY63" fmla="*/ 181846 h 253627"/>
                  <a:gd name="connsiteX64" fmla="*/ 1038436 w 1043221"/>
                  <a:gd name="connsiteY64" fmla="*/ 177060 h 253627"/>
                  <a:gd name="connsiteX65" fmla="*/ 1038436 w 1043221"/>
                  <a:gd name="connsiteY65" fmla="*/ 177060 h 253627"/>
                  <a:gd name="connsiteX66" fmla="*/ 1043221 w 1043221"/>
                  <a:gd name="connsiteY66" fmla="*/ 157919 h 253627"/>
                  <a:gd name="connsiteX67" fmla="*/ 1043221 w 1043221"/>
                  <a:gd name="connsiteY67" fmla="*/ 157919 h 253627"/>
                  <a:gd name="connsiteX68" fmla="*/ 1038436 w 1043221"/>
                  <a:gd name="connsiteY68" fmla="*/ 153133 h 253627"/>
                  <a:gd name="connsiteX69" fmla="*/ 1043221 w 1043221"/>
                  <a:gd name="connsiteY69" fmla="*/ 148348 h 253627"/>
                  <a:gd name="connsiteX70" fmla="*/ 1043221 w 1043221"/>
                  <a:gd name="connsiteY70" fmla="*/ 148348 h 253627"/>
                  <a:gd name="connsiteX71" fmla="*/ 1038436 w 1043221"/>
                  <a:gd name="connsiteY71" fmla="*/ 133992 h 253627"/>
                  <a:gd name="connsiteX72" fmla="*/ 1024080 w 1043221"/>
                  <a:gd name="connsiteY72" fmla="*/ 105279 h 253627"/>
                  <a:gd name="connsiteX73" fmla="*/ 1024080 w 1043221"/>
                  <a:gd name="connsiteY73" fmla="*/ 100494 h 253627"/>
                  <a:gd name="connsiteX74" fmla="*/ 1024080 w 1043221"/>
                  <a:gd name="connsiteY74" fmla="*/ 100494 h 253627"/>
                  <a:gd name="connsiteX75" fmla="*/ 1019294 w 1043221"/>
                  <a:gd name="connsiteY75" fmla="*/ 90923 h 253627"/>
                  <a:gd name="connsiteX76" fmla="*/ 1019294 w 1043221"/>
                  <a:gd name="connsiteY76" fmla="*/ 90923 h 253627"/>
                  <a:gd name="connsiteX77" fmla="*/ 1000153 w 1043221"/>
                  <a:gd name="connsiteY77" fmla="*/ 71781 h 253627"/>
                  <a:gd name="connsiteX78" fmla="*/ 1000153 w 1043221"/>
                  <a:gd name="connsiteY78" fmla="*/ 71781 h 253627"/>
                  <a:gd name="connsiteX79" fmla="*/ 4786 w 1043221"/>
                  <a:gd name="connsiteY79" fmla="*/ 0 h 253627"/>
                  <a:gd name="connsiteX80" fmla="*/ 4786 w 1043221"/>
                  <a:gd name="connsiteY80" fmla="*/ 0 h 253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043221" h="253627">
                    <a:moveTo>
                      <a:pt x="57426" y="33498"/>
                    </a:moveTo>
                    <a:cubicBezTo>
                      <a:pt x="66996" y="43069"/>
                      <a:pt x="76567" y="57425"/>
                      <a:pt x="76567" y="76567"/>
                    </a:cubicBezTo>
                    <a:cubicBezTo>
                      <a:pt x="76567" y="81352"/>
                      <a:pt x="76567" y="90923"/>
                      <a:pt x="71781" y="95708"/>
                    </a:cubicBezTo>
                    <a:cubicBezTo>
                      <a:pt x="52640" y="157919"/>
                      <a:pt x="4786" y="162704"/>
                      <a:pt x="0" y="162704"/>
                    </a:cubicBezTo>
                    <a:cubicBezTo>
                      <a:pt x="0" y="162704"/>
                      <a:pt x="0" y="162704"/>
                      <a:pt x="0" y="162704"/>
                    </a:cubicBezTo>
                    <a:lnTo>
                      <a:pt x="0" y="162704"/>
                    </a:lnTo>
                    <a:lnTo>
                      <a:pt x="0" y="162704"/>
                    </a:lnTo>
                    <a:lnTo>
                      <a:pt x="0" y="162704"/>
                    </a:lnTo>
                    <a:lnTo>
                      <a:pt x="0" y="162704"/>
                    </a:lnTo>
                    <a:lnTo>
                      <a:pt x="0" y="162704"/>
                    </a:lnTo>
                    <a:lnTo>
                      <a:pt x="0" y="162704"/>
                    </a:lnTo>
                    <a:lnTo>
                      <a:pt x="0" y="162704"/>
                    </a:lnTo>
                    <a:lnTo>
                      <a:pt x="0" y="162704"/>
                    </a:lnTo>
                    <a:lnTo>
                      <a:pt x="0" y="162704"/>
                    </a:lnTo>
                    <a:lnTo>
                      <a:pt x="0" y="162704"/>
                    </a:lnTo>
                    <a:cubicBezTo>
                      <a:pt x="4786" y="162704"/>
                      <a:pt x="110065" y="172275"/>
                      <a:pt x="258413" y="186631"/>
                    </a:cubicBezTo>
                    <a:cubicBezTo>
                      <a:pt x="258413" y="186631"/>
                      <a:pt x="244057" y="177060"/>
                      <a:pt x="224915" y="167490"/>
                    </a:cubicBezTo>
                    <a:lnTo>
                      <a:pt x="47854" y="153133"/>
                    </a:lnTo>
                    <a:cubicBezTo>
                      <a:pt x="47854" y="153133"/>
                      <a:pt x="43069" y="153133"/>
                      <a:pt x="43069" y="148348"/>
                    </a:cubicBezTo>
                    <a:cubicBezTo>
                      <a:pt x="43069" y="148348"/>
                      <a:pt x="43069" y="143562"/>
                      <a:pt x="47854" y="143562"/>
                    </a:cubicBezTo>
                    <a:lnTo>
                      <a:pt x="47854" y="143562"/>
                    </a:lnTo>
                    <a:lnTo>
                      <a:pt x="215344" y="157919"/>
                    </a:lnTo>
                    <a:cubicBezTo>
                      <a:pt x="200988" y="148348"/>
                      <a:pt x="186632" y="133992"/>
                      <a:pt x="177061" y="124421"/>
                    </a:cubicBezTo>
                    <a:lnTo>
                      <a:pt x="76567" y="114850"/>
                    </a:lnTo>
                    <a:cubicBezTo>
                      <a:pt x="76567" y="114850"/>
                      <a:pt x="71781" y="114850"/>
                      <a:pt x="71781" y="110065"/>
                    </a:cubicBezTo>
                    <a:cubicBezTo>
                      <a:pt x="71781" y="110065"/>
                      <a:pt x="71781" y="105279"/>
                      <a:pt x="76567" y="105279"/>
                    </a:cubicBezTo>
                    <a:lnTo>
                      <a:pt x="76567" y="105279"/>
                    </a:lnTo>
                    <a:lnTo>
                      <a:pt x="172275" y="114850"/>
                    </a:lnTo>
                    <a:cubicBezTo>
                      <a:pt x="167490" y="110065"/>
                      <a:pt x="167490" y="105279"/>
                      <a:pt x="162705" y="100494"/>
                    </a:cubicBezTo>
                    <a:lnTo>
                      <a:pt x="90923" y="95708"/>
                    </a:lnTo>
                    <a:cubicBezTo>
                      <a:pt x="90923" y="95708"/>
                      <a:pt x="86138" y="95708"/>
                      <a:pt x="86138" y="90923"/>
                    </a:cubicBezTo>
                    <a:cubicBezTo>
                      <a:pt x="86138" y="90923"/>
                      <a:pt x="86138" y="86137"/>
                      <a:pt x="90923" y="86137"/>
                    </a:cubicBezTo>
                    <a:lnTo>
                      <a:pt x="90923" y="86137"/>
                    </a:lnTo>
                    <a:lnTo>
                      <a:pt x="157919" y="90923"/>
                    </a:lnTo>
                    <a:cubicBezTo>
                      <a:pt x="157919" y="76567"/>
                      <a:pt x="172275" y="66996"/>
                      <a:pt x="205773" y="66996"/>
                    </a:cubicBezTo>
                    <a:cubicBezTo>
                      <a:pt x="215344" y="66996"/>
                      <a:pt x="224915" y="66996"/>
                      <a:pt x="239271" y="62210"/>
                    </a:cubicBezTo>
                    <a:lnTo>
                      <a:pt x="66996" y="47854"/>
                    </a:lnTo>
                    <a:cubicBezTo>
                      <a:pt x="66996" y="47854"/>
                      <a:pt x="62211" y="47854"/>
                      <a:pt x="62211" y="43069"/>
                    </a:cubicBezTo>
                    <a:cubicBezTo>
                      <a:pt x="62211" y="43069"/>
                      <a:pt x="62211" y="38283"/>
                      <a:pt x="66996" y="38283"/>
                    </a:cubicBezTo>
                    <a:lnTo>
                      <a:pt x="66996" y="38283"/>
                    </a:lnTo>
                    <a:lnTo>
                      <a:pt x="296696" y="52640"/>
                    </a:lnTo>
                    <a:cubicBezTo>
                      <a:pt x="296696" y="52640"/>
                      <a:pt x="301481" y="52640"/>
                      <a:pt x="301481" y="52640"/>
                    </a:cubicBezTo>
                    <a:cubicBezTo>
                      <a:pt x="363692" y="52640"/>
                      <a:pt x="445044" y="57425"/>
                      <a:pt x="531182" y="62210"/>
                    </a:cubicBezTo>
                    <a:lnTo>
                      <a:pt x="57426" y="33498"/>
                    </a:lnTo>
                    <a:lnTo>
                      <a:pt x="57426" y="33498"/>
                    </a:lnTo>
                    <a:close/>
                    <a:moveTo>
                      <a:pt x="4786" y="0"/>
                    </a:moveTo>
                    <a:cubicBezTo>
                      <a:pt x="4786" y="0"/>
                      <a:pt x="28713" y="9571"/>
                      <a:pt x="47854" y="28713"/>
                    </a:cubicBezTo>
                    <a:cubicBezTo>
                      <a:pt x="47854" y="28713"/>
                      <a:pt x="47854" y="28713"/>
                      <a:pt x="47854" y="28713"/>
                    </a:cubicBezTo>
                    <a:lnTo>
                      <a:pt x="47854" y="28713"/>
                    </a:lnTo>
                    <a:lnTo>
                      <a:pt x="593392" y="76567"/>
                    </a:lnTo>
                    <a:cubicBezTo>
                      <a:pt x="593392" y="76567"/>
                      <a:pt x="598177" y="76567"/>
                      <a:pt x="598177" y="81352"/>
                    </a:cubicBezTo>
                    <a:cubicBezTo>
                      <a:pt x="598177" y="81352"/>
                      <a:pt x="598177" y="81352"/>
                      <a:pt x="598177" y="81352"/>
                    </a:cubicBezTo>
                    <a:cubicBezTo>
                      <a:pt x="784809" y="95708"/>
                      <a:pt x="966655" y="114850"/>
                      <a:pt x="957084" y="138777"/>
                    </a:cubicBezTo>
                    <a:cubicBezTo>
                      <a:pt x="942728" y="181846"/>
                      <a:pt x="579036" y="215344"/>
                      <a:pt x="574250" y="215344"/>
                    </a:cubicBezTo>
                    <a:lnTo>
                      <a:pt x="574250" y="215344"/>
                    </a:lnTo>
                    <a:cubicBezTo>
                      <a:pt x="780023" y="234485"/>
                      <a:pt x="966655" y="253627"/>
                      <a:pt x="990582" y="253627"/>
                    </a:cubicBezTo>
                    <a:lnTo>
                      <a:pt x="990582" y="253627"/>
                    </a:lnTo>
                    <a:lnTo>
                      <a:pt x="990582" y="253627"/>
                    </a:lnTo>
                    <a:lnTo>
                      <a:pt x="990582" y="253627"/>
                    </a:lnTo>
                    <a:lnTo>
                      <a:pt x="990582" y="253627"/>
                    </a:lnTo>
                    <a:cubicBezTo>
                      <a:pt x="990582" y="253627"/>
                      <a:pt x="995367" y="253627"/>
                      <a:pt x="995367" y="253627"/>
                    </a:cubicBezTo>
                    <a:lnTo>
                      <a:pt x="995367" y="253627"/>
                    </a:lnTo>
                    <a:cubicBezTo>
                      <a:pt x="995367" y="253627"/>
                      <a:pt x="1024080" y="220129"/>
                      <a:pt x="1033651" y="186631"/>
                    </a:cubicBezTo>
                    <a:cubicBezTo>
                      <a:pt x="1033651" y="186631"/>
                      <a:pt x="1033651" y="186631"/>
                      <a:pt x="1033651" y="181846"/>
                    </a:cubicBezTo>
                    <a:cubicBezTo>
                      <a:pt x="1033651" y="181846"/>
                      <a:pt x="1033651" y="177060"/>
                      <a:pt x="1038436" y="177060"/>
                    </a:cubicBezTo>
                    <a:cubicBezTo>
                      <a:pt x="1038436" y="177060"/>
                      <a:pt x="1038436" y="177060"/>
                      <a:pt x="1038436" y="177060"/>
                    </a:cubicBezTo>
                    <a:cubicBezTo>
                      <a:pt x="1038436" y="172275"/>
                      <a:pt x="1043221" y="162704"/>
                      <a:pt x="1043221" y="157919"/>
                    </a:cubicBezTo>
                    <a:lnTo>
                      <a:pt x="1043221" y="157919"/>
                    </a:lnTo>
                    <a:cubicBezTo>
                      <a:pt x="1043221" y="157919"/>
                      <a:pt x="1038436" y="157919"/>
                      <a:pt x="1038436" y="153133"/>
                    </a:cubicBezTo>
                    <a:cubicBezTo>
                      <a:pt x="1038436" y="153133"/>
                      <a:pt x="1038436" y="148348"/>
                      <a:pt x="1043221" y="148348"/>
                    </a:cubicBezTo>
                    <a:lnTo>
                      <a:pt x="1043221" y="148348"/>
                    </a:lnTo>
                    <a:cubicBezTo>
                      <a:pt x="1043221" y="143562"/>
                      <a:pt x="1043221" y="138777"/>
                      <a:pt x="1038436" y="133992"/>
                    </a:cubicBezTo>
                    <a:cubicBezTo>
                      <a:pt x="1033651" y="119635"/>
                      <a:pt x="1028865" y="110065"/>
                      <a:pt x="1024080" y="105279"/>
                    </a:cubicBezTo>
                    <a:cubicBezTo>
                      <a:pt x="1024080" y="105279"/>
                      <a:pt x="1024080" y="105279"/>
                      <a:pt x="1024080" y="100494"/>
                    </a:cubicBezTo>
                    <a:cubicBezTo>
                      <a:pt x="1024080" y="100494"/>
                      <a:pt x="1024080" y="100494"/>
                      <a:pt x="1024080" y="100494"/>
                    </a:cubicBezTo>
                    <a:cubicBezTo>
                      <a:pt x="1024080" y="95708"/>
                      <a:pt x="1019294" y="95708"/>
                      <a:pt x="1019294" y="90923"/>
                    </a:cubicBezTo>
                    <a:lnTo>
                      <a:pt x="1019294" y="90923"/>
                    </a:lnTo>
                    <a:cubicBezTo>
                      <a:pt x="1009723" y="81352"/>
                      <a:pt x="1000153" y="71781"/>
                      <a:pt x="1000153" y="71781"/>
                    </a:cubicBezTo>
                    <a:lnTo>
                      <a:pt x="1000153" y="71781"/>
                    </a:lnTo>
                    <a:lnTo>
                      <a:pt x="4786" y="0"/>
                    </a:lnTo>
                    <a:lnTo>
                      <a:pt x="4786" y="0"/>
                    </a:lnTo>
                    <a:close/>
                  </a:path>
                </a:pathLst>
              </a:custGeom>
              <a:solidFill>
                <a:srgbClr val="D9E9BF"/>
              </a:solidFill>
              <a:ln w="47824"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xmlns="" id="{3CF7F339-F52A-4C16-8BC6-8FFA10613E71}"/>
                  </a:ext>
                </a:extLst>
              </p:cNvPr>
              <p:cNvSpPr/>
              <p:nvPr/>
            </p:nvSpPr>
            <p:spPr>
              <a:xfrm>
                <a:off x="12431581" y="7726708"/>
                <a:ext cx="43069" cy="148347"/>
              </a:xfrm>
              <a:custGeom>
                <a:avLst/>
                <a:gdLst>
                  <a:gd name="connsiteX0" fmla="*/ 0 w 43069"/>
                  <a:gd name="connsiteY0" fmla="*/ 148348 h 148347"/>
                  <a:gd name="connsiteX1" fmla="*/ 0 w 43069"/>
                  <a:gd name="connsiteY1" fmla="*/ 148348 h 148347"/>
                  <a:gd name="connsiteX2" fmla="*/ 0 w 43069"/>
                  <a:gd name="connsiteY2" fmla="*/ 148348 h 148347"/>
                  <a:gd name="connsiteX3" fmla="*/ 0 w 43069"/>
                  <a:gd name="connsiteY3" fmla="*/ 148348 h 148347"/>
                  <a:gd name="connsiteX4" fmla="*/ 0 w 43069"/>
                  <a:gd name="connsiteY4" fmla="*/ 148348 h 148347"/>
                  <a:gd name="connsiteX5" fmla="*/ 0 w 43069"/>
                  <a:gd name="connsiteY5" fmla="*/ 148348 h 148347"/>
                  <a:gd name="connsiteX6" fmla="*/ 0 w 43069"/>
                  <a:gd name="connsiteY6" fmla="*/ 148348 h 148347"/>
                  <a:gd name="connsiteX7" fmla="*/ 23927 w 43069"/>
                  <a:gd name="connsiteY7" fmla="*/ 9571 h 148347"/>
                  <a:gd name="connsiteX8" fmla="*/ 38283 w 43069"/>
                  <a:gd name="connsiteY8" fmla="*/ 38283 h 148347"/>
                  <a:gd name="connsiteX9" fmla="*/ 43069 w 43069"/>
                  <a:gd name="connsiteY9" fmla="*/ 52640 h 148347"/>
                  <a:gd name="connsiteX10" fmla="*/ 43069 w 43069"/>
                  <a:gd name="connsiteY10" fmla="*/ 52640 h 148347"/>
                  <a:gd name="connsiteX11" fmla="*/ 38283 w 43069"/>
                  <a:gd name="connsiteY11" fmla="*/ 38283 h 148347"/>
                  <a:gd name="connsiteX12" fmla="*/ 23927 w 43069"/>
                  <a:gd name="connsiteY12" fmla="*/ 9571 h 148347"/>
                  <a:gd name="connsiteX13" fmla="*/ 23927 w 43069"/>
                  <a:gd name="connsiteY13" fmla="*/ 9571 h 148347"/>
                  <a:gd name="connsiteX14" fmla="*/ 23927 w 43069"/>
                  <a:gd name="connsiteY14" fmla="*/ 9571 h 148347"/>
                  <a:gd name="connsiteX15" fmla="*/ 19142 w 43069"/>
                  <a:gd name="connsiteY15" fmla="*/ 0 h 148347"/>
                  <a:gd name="connsiteX16" fmla="*/ 19142 w 43069"/>
                  <a:gd name="connsiteY16" fmla="*/ 0 h 148347"/>
                  <a:gd name="connsiteX17" fmla="*/ 23927 w 43069"/>
                  <a:gd name="connsiteY17" fmla="*/ 9571 h 148347"/>
                  <a:gd name="connsiteX18" fmla="*/ 23927 w 43069"/>
                  <a:gd name="connsiteY18" fmla="*/ 9571 h 148347"/>
                  <a:gd name="connsiteX19" fmla="*/ 19142 w 43069"/>
                  <a:gd name="connsiteY19" fmla="*/ 0 h 148347"/>
                  <a:gd name="connsiteX20" fmla="*/ 19142 w 43069"/>
                  <a:gd name="connsiteY20" fmla="*/ 0 h 14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069" h="148347">
                    <a:moveTo>
                      <a:pt x="0" y="148348"/>
                    </a:moveTo>
                    <a:lnTo>
                      <a:pt x="0" y="148348"/>
                    </a:lnTo>
                    <a:lnTo>
                      <a:pt x="0" y="148348"/>
                    </a:lnTo>
                    <a:lnTo>
                      <a:pt x="0" y="148348"/>
                    </a:lnTo>
                    <a:lnTo>
                      <a:pt x="0" y="148348"/>
                    </a:lnTo>
                    <a:lnTo>
                      <a:pt x="0" y="148348"/>
                    </a:lnTo>
                    <a:lnTo>
                      <a:pt x="0" y="148348"/>
                    </a:lnTo>
                    <a:close/>
                    <a:moveTo>
                      <a:pt x="23927" y="9571"/>
                    </a:moveTo>
                    <a:cubicBezTo>
                      <a:pt x="28713" y="19142"/>
                      <a:pt x="33498" y="28712"/>
                      <a:pt x="38283" y="38283"/>
                    </a:cubicBezTo>
                    <a:cubicBezTo>
                      <a:pt x="38283" y="43069"/>
                      <a:pt x="43069" y="47854"/>
                      <a:pt x="43069" y="52640"/>
                    </a:cubicBezTo>
                    <a:lnTo>
                      <a:pt x="43069" y="52640"/>
                    </a:lnTo>
                    <a:cubicBezTo>
                      <a:pt x="43069" y="47854"/>
                      <a:pt x="43069" y="43069"/>
                      <a:pt x="38283" y="38283"/>
                    </a:cubicBezTo>
                    <a:cubicBezTo>
                      <a:pt x="38283" y="28712"/>
                      <a:pt x="28713" y="19142"/>
                      <a:pt x="23927" y="9571"/>
                    </a:cubicBezTo>
                    <a:lnTo>
                      <a:pt x="23927" y="9571"/>
                    </a:lnTo>
                    <a:lnTo>
                      <a:pt x="23927" y="9571"/>
                    </a:lnTo>
                    <a:close/>
                    <a:moveTo>
                      <a:pt x="19142" y="0"/>
                    </a:moveTo>
                    <a:lnTo>
                      <a:pt x="19142" y="0"/>
                    </a:lnTo>
                    <a:cubicBezTo>
                      <a:pt x="19142" y="0"/>
                      <a:pt x="23927" y="4785"/>
                      <a:pt x="23927" y="9571"/>
                    </a:cubicBezTo>
                    <a:lnTo>
                      <a:pt x="23927" y="9571"/>
                    </a:lnTo>
                    <a:cubicBezTo>
                      <a:pt x="19142" y="4785"/>
                      <a:pt x="19142" y="0"/>
                      <a:pt x="19142" y="0"/>
                    </a:cubicBezTo>
                    <a:lnTo>
                      <a:pt x="19142" y="0"/>
                    </a:lnTo>
                    <a:close/>
                  </a:path>
                </a:pathLst>
              </a:custGeom>
              <a:solidFill>
                <a:srgbClr val="C5D6C0"/>
              </a:solidFill>
              <a:ln w="47824"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xmlns="" id="{673C7AA5-D8DE-4B6B-A4B1-F7449D6181F6}"/>
                  </a:ext>
                </a:extLst>
              </p:cNvPr>
              <p:cNvSpPr/>
              <p:nvPr/>
            </p:nvSpPr>
            <p:spPr>
              <a:xfrm>
                <a:off x="12455508" y="7731493"/>
                <a:ext cx="47854" cy="3589"/>
              </a:xfrm>
              <a:custGeom>
                <a:avLst/>
                <a:gdLst>
                  <a:gd name="connsiteX0" fmla="*/ 0 w 47854"/>
                  <a:gd name="connsiteY0" fmla="*/ 0 h 3589"/>
                  <a:gd name="connsiteX1" fmla="*/ 0 w 47854"/>
                  <a:gd name="connsiteY1" fmla="*/ 0 h 3589"/>
                  <a:gd name="connsiteX2" fmla="*/ 0 w 47854"/>
                  <a:gd name="connsiteY2" fmla="*/ 0 h 3589"/>
                  <a:gd name="connsiteX3" fmla="*/ 0 w 47854"/>
                  <a:gd name="connsiteY3" fmla="*/ 0 h 3589"/>
                  <a:gd name="connsiteX4" fmla="*/ 0 w 47854"/>
                  <a:gd name="connsiteY4" fmla="*/ 0 h 3589"/>
                  <a:gd name="connsiteX5" fmla="*/ 0 w 47854"/>
                  <a:gd name="connsiteY5" fmla="*/ 0 h 3589"/>
                  <a:gd name="connsiteX6" fmla="*/ 0 w 47854"/>
                  <a:gd name="connsiteY6" fmla="*/ 0 h 3589"/>
                  <a:gd name="connsiteX7" fmla="*/ 0 w 47854"/>
                  <a:gd name="connsiteY7" fmla="*/ 0 h 3589"/>
                  <a:gd name="connsiteX8" fmla="*/ 0 w 47854"/>
                  <a:gd name="connsiteY8" fmla="*/ 0 h 3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854" h="3589">
                    <a:moveTo>
                      <a:pt x="0" y="0"/>
                    </a:moveTo>
                    <a:lnTo>
                      <a:pt x="0" y="0"/>
                    </a:lnTo>
                    <a:lnTo>
                      <a:pt x="0" y="0"/>
                    </a:lnTo>
                    <a:cubicBezTo>
                      <a:pt x="0" y="0"/>
                      <a:pt x="0" y="0"/>
                      <a:pt x="0" y="0"/>
                    </a:cubicBezTo>
                    <a:cubicBezTo>
                      <a:pt x="0" y="4786"/>
                      <a:pt x="0" y="4786"/>
                      <a:pt x="0" y="0"/>
                    </a:cubicBezTo>
                    <a:lnTo>
                      <a:pt x="0" y="0"/>
                    </a:lnTo>
                    <a:lnTo>
                      <a:pt x="0" y="0"/>
                    </a:lnTo>
                    <a:cubicBezTo>
                      <a:pt x="0" y="4786"/>
                      <a:pt x="0" y="4786"/>
                      <a:pt x="0" y="0"/>
                    </a:cubicBezTo>
                    <a:lnTo>
                      <a:pt x="0" y="0"/>
                    </a:lnTo>
                    <a:close/>
                  </a:path>
                </a:pathLst>
              </a:custGeom>
              <a:solidFill>
                <a:srgbClr val="98A589"/>
              </a:solidFill>
              <a:ln w="47824"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xmlns="" id="{6903CAC7-380A-4892-B138-C5873BB20937}"/>
                  </a:ext>
                </a:extLst>
              </p:cNvPr>
              <p:cNvSpPr/>
              <p:nvPr/>
            </p:nvSpPr>
            <p:spPr>
              <a:xfrm>
                <a:off x="12472523" y="7779347"/>
                <a:ext cx="4253" cy="4785"/>
              </a:xfrm>
              <a:custGeom>
                <a:avLst/>
                <a:gdLst>
                  <a:gd name="connsiteX0" fmla="*/ 2127 w 4253"/>
                  <a:gd name="connsiteY0" fmla="*/ 0 h 4785"/>
                  <a:gd name="connsiteX1" fmla="*/ 2127 w 4253"/>
                  <a:gd name="connsiteY1" fmla="*/ 0 h 4785"/>
                  <a:gd name="connsiteX2" fmla="*/ 2127 w 4253"/>
                  <a:gd name="connsiteY2" fmla="*/ 0 h 4785"/>
                  <a:gd name="connsiteX3" fmla="*/ 2127 w 4253"/>
                  <a:gd name="connsiteY3" fmla="*/ 0 h 4785"/>
                  <a:gd name="connsiteX4" fmla="*/ 2127 w 4253"/>
                  <a:gd name="connsiteY4" fmla="*/ 0 h 4785"/>
                  <a:gd name="connsiteX5" fmla="*/ 2127 w 4253"/>
                  <a:gd name="connsiteY5" fmla="*/ 4786 h 4785"/>
                  <a:gd name="connsiteX6" fmla="*/ 2127 w 4253"/>
                  <a:gd name="connsiteY6" fmla="*/ 4786 h 4785"/>
                  <a:gd name="connsiteX7" fmla="*/ 2127 w 4253"/>
                  <a:gd name="connsiteY7" fmla="*/ 0 h 4785"/>
                  <a:gd name="connsiteX8" fmla="*/ 2127 w 4253"/>
                  <a:gd name="connsiteY8" fmla="*/ 0 h 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53" h="4785">
                    <a:moveTo>
                      <a:pt x="2127" y="0"/>
                    </a:moveTo>
                    <a:lnTo>
                      <a:pt x="2127" y="0"/>
                    </a:lnTo>
                    <a:lnTo>
                      <a:pt x="2127" y="0"/>
                    </a:lnTo>
                    <a:lnTo>
                      <a:pt x="2127" y="0"/>
                    </a:lnTo>
                    <a:cubicBezTo>
                      <a:pt x="2127" y="0"/>
                      <a:pt x="2127" y="0"/>
                      <a:pt x="2127" y="0"/>
                    </a:cubicBezTo>
                    <a:cubicBezTo>
                      <a:pt x="-2659" y="4786"/>
                      <a:pt x="2127" y="4786"/>
                      <a:pt x="2127" y="4786"/>
                    </a:cubicBezTo>
                    <a:lnTo>
                      <a:pt x="2127" y="4786"/>
                    </a:lnTo>
                    <a:cubicBezTo>
                      <a:pt x="6912" y="4786"/>
                      <a:pt x="2127" y="0"/>
                      <a:pt x="2127" y="0"/>
                    </a:cubicBezTo>
                    <a:lnTo>
                      <a:pt x="2127" y="0"/>
                    </a:lnTo>
                    <a:close/>
                  </a:path>
                </a:pathLst>
              </a:custGeom>
              <a:solidFill>
                <a:srgbClr val="98A589"/>
              </a:solidFill>
              <a:ln w="47824"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xmlns="" id="{1C83FD02-1C74-48A8-9E9C-8C1D9AC097C6}"/>
                  </a:ext>
                </a:extLst>
              </p:cNvPr>
              <p:cNvSpPr/>
              <p:nvPr/>
            </p:nvSpPr>
            <p:spPr>
              <a:xfrm>
                <a:off x="12471061" y="7803274"/>
                <a:ext cx="3589" cy="4785"/>
              </a:xfrm>
              <a:custGeom>
                <a:avLst/>
                <a:gdLst>
                  <a:gd name="connsiteX0" fmla="*/ 3589 w 3589"/>
                  <a:gd name="connsiteY0" fmla="*/ 0 h 4785"/>
                  <a:gd name="connsiteX1" fmla="*/ 3589 w 3589"/>
                  <a:gd name="connsiteY1" fmla="*/ 0 h 4785"/>
                  <a:gd name="connsiteX2" fmla="*/ 3589 w 3589"/>
                  <a:gd name="connsiteY2" fmla="*/ 0 h 4785"/>
                  <a:gd name="connsiteX3" fmla="*/ 3589 w 3589"/>
                  <a:gd name="connsiteY3" fmla="*/ 4786 h 4785"/>
                  <a:gd name="connsiteX4" fmla="*/ 3589 w 3589"/>
                  <a:gd name="connsiteY4" fmla="*/ 0 h 4785"/>
                  <a:gd name="connsiteX5" fmla="*/ 3589 w 3589"/>
                  <a:gd name="connsiteY5" fmla="*/ 0 h 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89" h="4785">
                    <a:moveTo>
                      <a:pt x="3589" y="0"/>
                    </a:moveTo>
                    <a:cubicBezTo>
                      <a:pt x="3589" y="0"/>
                      <a:pt x="3589" y="0"/>
                      <a:pt x="3589" y="0"/>
                    </a:cubicBezTo>
                    <a:cubicBezTo>
                      <a:pt x="-1196" y="0"/>
                      <a:pt x="-1196" y="0"/>
                      <a:pt x="3589" y="0"/>
                    </a:cubicBezTo>
                    <a:cubicBezTo>
                      <a:pt x="-1196" y="4786"/>
                      <a:pt x="-1196" y="4786"/>
                      <a:pt x="3589" y="4786"/>
                    </a:cubicBezTo>
                    <a:cubicBezTo>
                      <a:pt x="3589" y="4786"/>
                      <a:pt x="3589" y="0"/>
                      <a:pt x="3589" y="0"/>
                    </a:cubicBezTo>
                    <a:lnTo>
                      <a:pt x="3589" y="0"/>
                    </a:lnTo>
                    <a:close/>
                  </a:path>
                </a:pathLst>
              </a:custGeom>
              <a:solidFill>
                <a:srgbClr val="98A589"/>
              </a:solidFill>
              <a:ln w="47824"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xmlns="" id="{471EE776-E8D0-4A75-AD7A-781C449F49C3}"/>
                  </a:ext>
                </a:extLst>
              </p:cNvPr>
              <p:cNvSpPr/>
              <p:nvPr/>
            </p:nvSpPr>
            <p:spPr>
              <a:xfrm>
                <a:off x="11488854" y="7650141"/>
                <a:ext cx="550323" cy="52639"/>
              </a:xfrm>
              <a:custGeom>
                <a:avLst/>
                <a:gdLst>
                  <a:gd name="connsiteX0" fmla="*/ 0 w 550323"/>
                  <a:gd name="connsiteY0" fmla="*/ 0 h 52639"/>
                  <a:gd name="connsiteX1" fmla="*/ 0 w 550323"/>
                  <a:gd name="connsiteY1" fmla="*/ 0 h 52639"/>
                  <a:gd name="connsiteX2" fmla="*/ 4786 w 550323"/>
                  <a:gd name="connsiteY2" fmla="*/ 4785 h 52639"/>
                  <a:gd name="connsiteX3" fmla="*/ 488112 w 550323"/>
                  <a:gd name="connsiteY3" fmla="*/ 47854 h 52639"/>
                  <a:gd name="connsiteX4" fmla="*/ 550323 w 550323"/>
                  <a:gd name="connsiteY4" fmla="*/ 52640 h 52639"/>
                  <a:gd name="connsiteX5" fmla="*/ 550323 w 550323"/>
                  <a:gd name="connsiteY5" fmla="*/ 52640 h 52639"/>
                  <a:gd name="connsiteX6" fmla="*/ 545537 w 550323"/>
                  <a:gd name="connsiteY6" fmla="*/ 47854 h 52639"/>
                  <a:gd name="connsiteX7" fmla="*/ 0 w 550323"/>
                  <a:gd name="connsiteY7" fmla="*/ 0 h 52639"/>
                  <a:gd name="connsiteX8" fmla="*/ 0 w 550323"/>
                  <a:gd name="connsiteY8" fmla="*/ 0 h 52639"/>
                  <a:gd name="connsiteX9" fmla="*/ 0 w 550323"/>
                  <a:gd name="connsiteY9" fmla="*/ 0 h 52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0323" h="52639">
                    <a:moveTo>
                      <a:pt x="0" y="0"/>
                    </a:moveTo>
                    <a:cubicBezTo>
                      <a:pt x="0" y="0"/>
                      <a:pt x="0" y="0"/>
                      <a:pt x="0" y="0"/>
                    </a:cubicBezTo>
                    <a:cubicBezTo>
                      <a:pt x="0" y="0"/>
                      <a:pt x="0" y="4785"/>
                      <a:pt x="4786" y="4785"/>
                    </a:cubicBezTo>
                    <a:lnTo>
                      <a:pt x="488112" y="47854"/>
                    </a:lnTo>
                    <a:cubicBezTo>
                      <a:pt x="507255" y="47854"/>
                      <a:pt x="526396" y="47854"/>
                      <a:pt x="550323" y="52640"/>
                    </a:cubicBezTo>
                    <a:cubicBezTo>
                      <a:pt x="550323" y="52640"/>
                      <a:pt x="550323" y="52640"/>
                      <a:pt x="550323" y="52640"/>
                    </a:cubicBezTo>
                    <a:cubicBezTo>
                      <a:pt x="550323" y="52640"/>
                      <a:pt x="550323" y="47854"/>
                      <a:pt x="545537" y="47854"/>
                    </a:cubicBezTo>
                    <a:lnTo>
                      <a:pt x="0" y="0"/>
                    </a:lnTo>
                    <a:lnTo>
                      <a:pt x="0" y="0"/>
                    </a:lnTo>
                    <a:lnTo>
                      <a:pt x="0" y="0"/>
                    </a:lnTo>
                    <a:close/>
                  </a:path>
                </a:pathLst>
              </a:custGeom>
              <a:solidFill>
                <a:srgbClr val="D9E9BF"/>
              </a:solidFill>
              <a:ln w="47824"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xmlns="" id="{A1B20E82-0BE0-4944-88F0-0C7FE286D8A5}"/>
                  </a:ext>
                </a:extLst>
              </p:cNvPr>
              <p:cNvSpPr/>
              <p:nvPr/>
            </p:nvSpPr>
            <p:spPr>
              <a:xfrm>
                <a:off x="11505869" y="7674068"/>
                <a:ext cx="231826" cy="19141"/>
              </a:xfrm>
              <a:custGeom>
                <a:avLst/>
                <a:gdLst>
                  <a:gd name="connsiteX0" fmla="*/ 2127 w 231826"/>
                  <a:gd name="connsiteY0" fmla="*/ 0 h 19141"/>
                  <a:gd name="connsiteX1" fmla="*/ 2127 w 231826"/>
                  <a:gd name="connsiteY1" fmla="*/ 0 h 19141"/>
                  <a:gd name="connsiteX2" fmla="*/ 2127 w 231826"/>
                  <a:gd name="connsiteY2" fmla="*/ 4785 h 19141"/>
                  <a:gd name="connsiteX3" fmla="*/ 174402 w 231826"/>
                  <a:gd name="connsiteY3" fmla="*/ 19142 h 19141"/>
                  <a:gd name="connsiteX4" fmla="*/ 231827 w 231826"/>
                  <a:gd name="connsiteY4" fmla="*/ 19142 h 19141"/>
                  <a:gd name="connsiteX5" fmla="*/ 2127 w 231826"/>
                  <a:gd name="connsiteY5" fmla="*/ 0 h 19141"/>
                  <a:gd name="connsiteX6" fmla="*/ 2127 w 231826"/>
                  <a:gd name="connsiteY6" fmla="*/ 0 h 19141"/>
                  <a:gd name="connsiteX7" fmla="*/ 2127 w 231826"/>
                  <a:gd name="connsiteY7" fmla="*/ 0 h 1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1826" h="19141">
                    <a:moveTo>
                      <a:pt x="2127" y="0"/>
                    </a:moveTo>
                    <a:cubicBezTo>
                      <a:pt x="2127" y="0"/>
                      <a:pt x="2127" y="0"/>
                      <a:pt x="2127" y="0"/>
                    </a:cubicBezTo>
                    <a:cubicBezTo>
                      <a:pt x="-2658" y="4785"/>
                      <a:pt x="2127" y="4785"/>
                      <a:pt x="2127" y="4785"/>
                    </a:cubicBezTo>
                    <a:lnTo>
                      <a:pt x="174402" y="19142"/>
                    </a:lnTo>
                    <a:cubicBezTo>
                      <a:pt x="188758" y="19142"/>
                      <a:pt x="212685" y="19142"/>
                      <a:pt x="231827" y="19142"/>
                    </a:cubicBezTo>
                    <a:lnTo>
                      <a:pt x="2127" y="0"/>
                    </a:lnTo>
                    <a:lnTo>
                      <a:pt x="2127" y="0"/>
                    </a:lnTo>
                    <a:lnTo>
                      <a:pt x="2127" y="0"/>
                    </a:lnTo>
                    <a:close/>
                  </a:path>
                </a:pathLst>
              </a:custGeom>
              <a:solidFill>
                <a:srgbClr val="D9E9BF"/>
              </a:solidFill>
              <a:ln w="47824"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xmlns="" id="{93373542-46C2-4B9D-8BAD-097623CF38F5}"/>
                  </a:ext>
                </a:extLst>
              </p:cNvPr>
              <p:cNvSpPr/>
              <p:nvPr/>
            </p:nvSpPr>
            <p:spPr>
              <a:xfrm>
                <a:off x="11528334" y="7712351"/>
                <a:ext cx="75369" cy="9570"/>
              </a:xfrm>
              <a:custGeom>
                <a:avLst/>
                <a:gdLst>
                  <a:gd name="connsiteX0" fmla="*/ 3589 w 75369"/>
                  <a:gd name="connsiteY0" fmla="*/ 0 h 9570"/>
                  <a:gd name="connsiteX1" fmla="*/ 3589 w 75369"/>
                  <a:gd name="connsiteY1" fmla="*/ 0 h 9570"/>
                  <a:gd name="connsiteX2" fmla="*/ 3589 w 75369"/>
                  <a:gd name="connsiteY2" fmla="*/ 4785 h 9570"/>
                  <a:gd name="connsiteX3" fmla="*/ 75370 w 75369"/>
                  <a:gd name="connsiteY3" fmla="*/ 9571 h 9570"/>
                  <a:gd name="connsiteX4" fmla="*/ 75370 w 75369"/>
                  <a:gd name="connsiteY4" fmla="*/ 4785 h 9570"/>
                  <a:gd name="connsiteX5" fmla="*/ 3589 w 75369"/>
                  <a:gd name="connsiteY5" fmla="*/ 0 h 9570"/>
                  <a:gd name="connsiteX6" fmla="*/ 3589 w 75369"/>
                  <a:gd name="connsiteY6" fmla="*/ 0 h 9570"/>
                  <a:gd name="connsiteX7" fmla="*/ 3589 w 75369"/>
                  <a:gd name="connsiteY7" fmla="*/ 0 h 9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369" h="9570">
                    <a:moveTo>
                      <a:pt x="3589" y="0"/>
                    </a:moveTo>
                    <a:cubicBezTo>
                      <a:pt x="-1196" y="0"/>
                      <a:pt x="-1196" y="0"/>
                      <a:pt x="3589" y="0"/>
                    </a:cubicBezTo>
                    <a:cubicBezTo>
                      <a:pt x="-1196" y="4785"/>
                      <a:pt x="3589" y="4785"/>
                      <a:pt x="3589" y="4785"/>
                    </a:cubicBezTo>
                    <a:lnTo>
                      <a:pt x="75370" y="9571"/>
                    </a:lnTo>
                    <a:cubicBezTo>
                      <a:pt x="75370" y="9571"/>
                      <a:pt x="75370" y="4785"/>
                      <a:pt x="75370" y="4785"/>
                    </a:cubicBezTo>
                    <a:lnTo>
                      <a:pt x="3589" y="0"/>
                    </a:lnTo>
                    <a:lnTo>
                      <a:pt x="3589" y="0"/>
                    </a:lnTo>
                    <a:lnTo>
                      <a:pt x="3589" y="0"/>
                    </a:lnTo>
                    <a:close/>
                  </a:path>
                </a:pathLst>
              </a:custGeom>
              <a:solidFill>
                <a:srgbClr val="D9E9BF"/>
              </a:solidFill>
              <a:ln w="47824"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xmlns="" id="{A813D75C-F3D9-4212-BB96-9DAE4EEA715D}"/>
                  </a:ext>
                </a:extLst>
              </p:cNvPr>
              <p:cNvSpPr/>
              <p:nvPr/>
            </p:nvSpPr>
            <p:spPr>
              <a:xfrm>
                <a:off x="11505869" y="7731493"/>
                <a:ext cx="102620" cy="14356"/>
              </a:xfrm>
              <a:custGeom>
                <a:avLst/>
                <a:gdLst>
                  <a:gd name="connsiteX0" fmla="*/ 2127 w 102620"/>
                  <a:gd name="connsiteY0" fmla="*/ 0 h 14356"/>
                  <a:gd name="connsiteX1" fmla="*/ 2127 w 102620"/>
                  <a:gd name="connsiteY1" fmla="*/ 0 h 14356"/>
                  <a:gd name="connsiteX2" fmla="*/ 2127 w 102620"/>
                  <a:gd name="connsiteY2" fmla="*/ 4786 h 14356"/>
                  <a:gd name="connsiteX3" fmla="*/ 102621 w 102620"/>
                  <a:gd name="connsiteY3" fmla="*/ 14356 h 14356"/>
                  <a:gd name="connsiteX4" fmla="*/ 97835 w 102620"/>
                  <a:gd name="connsiteY4" fmla="*/ 9571 h 14356"/>
                  <a:gd name="connsiteX5" fmla="*/ 2127 w 102620"/>
                  <a:gd name="connsiteY5" fmla="*/ 0 h 14356"/>
                  <a:gd name="connsiteX6" fmla="*/ 2127 w 102620"/>
                  <a:gd name="connsiteY6" fmla="*/ 0 h 14356"/>
                  <a:gd name="connsiteX7" fmla="*/ 2127 w 102620"/>
                  <a:gd name="connsiteY7" fmla="*/ 0 h 1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620" h="14356">
                    <a:moveTo>
                      <a:pt x="2127" y="0"/>
                    </a:moveTo>
                    <a:cubicBezTo>
                      <a:pt x="2127" y="0"/>
                      <a:pt x="2127" y="0"/>
                      <a:pt x="2127" y="0"/>
                    </a:cubicBezTo>
                    <a:cubicBezTo>
                      <a:pt x="-2658" y="4786"/>
                      <a:pt x="2127" y="4786"/>
                      <a:pt x="2127" y="4786"/>
                    </a:cubicBezTo>
                    <a:lnTo>
                      <a:pt x="102621" y="14356"/>
                    </a:lnTo>
                    <a:cubicBezTo>
                      <a:pt x="102621" y="14356"/>
                      <a:pt x="97835" y="9571"/>
                      <a:pt x="97835" y="9571"/>
                    </a:cubicBezTo>
                    <a:lnTo>
                      <a:pt x="2127" y="0"/>
                    </a:lnTo>
                    <a:lnTo>
                      <a:pt x="2127" y="0"/>
                    </a:lnTo>
                    <a:lnTo>
                      <a:pt x="2127" y="0"/>
                    </a:lnTo>
                    <a:close/>
                  </a:path>
                </a:pathLst>
              </a:custGeom>
              <a:solidFill>
                <a:srgbClr val="D9E9BF"/>
              </a:solidFill>
              <a:ln w="47824"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xmlns="" id="{95022882-412E-4A3B-8669-54BF77CB4E81}"/>
                  </a:ext>
                </a:extLst>
              </p:cNvPr>
              <p:cNvSpPr/>
              <p:nvPr/>
            </p:nvSpPr>
            <p:spPr>
              <a:xfrm>
                <a:off x="11477156" y="7764991"/>
                <a:ext cx="179187" cy="19141"/>
              </a:xfrm>
              <a:custGeom>
                <a:avLst/>
                <a:gdLst>
                  <a:gd name="connsiteX0" fmla="*/ 2127 w 179187"/>
                  <a:gd name="connsiteY0" fmla="*/ 0 h 19141"/>
                  <a:gd name="connsiteX1" fmla="*/ 2127 w 179187"/>
                  <a:gd name="connsiteY1" fmla="*/ 0 h 19141"/>
                  <a:gd name="connsiteX2" fmla="*/ 2127 w 179187"/>
                  <a:gd name="connsiteY2" fmla="*/ 4786 h 19141"/>
                  <a:gd name="connsiteX3" fmla="*/ 179187 w 179187"/>
                  <a:gd name="connsiteY3" fmla="*/ 19142 h 19141"/>
                  <a:gd name="connsiteX4" fmla="*/ 169617 w 179187"/>
                  <a:gd name="connsiteY4" fmla="*/ 14356 h 19141"/>
                  <a:gd name="connsiteX5" fmla="*/ 2127 w 179187"/>
                  <a:gd name="connsiteY5" fmla="*/ 0 h 19141"/>
                  <a:gd name="connsiteX6" fmla="*/ 2127 w 179187"/>
                  <a:gd name="connsiteY6" fmla="*/ 0 h 19141"/>
                  <a:gd name="connsiteX7" fmla="*/ 2127 w 179187"/>
                  <a:gd name="connsiteY7" fmla="*/ 0 h 1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187" h="19141">
                    <a:moveTo>
                      <a:pt x="2127" y="0"/>
                    </a:moveTo>
                    <a:cubicBezTo>
                      <a:pt x="2127" y="0"/>
                      <a:pt x="2127" y="0"/>
                      <a:pt x="2127" y="0"/>
                    </a:cubicBezTo>
                    <a:cubicBezTo>
                      <a:pt x="-2659" y="4786"/>
                      <a:pt x="2127" y="4786"/>
                      <a:pt x="2127" y="4786"/>
                    </a:cubicBezTo>
                    <a:lnTo>
                      <a:pt x="179187" y="19142"/>
                    </a:lnTo>
                    <a:cubicBezTo>
                      <a:pt x="174402" y="19142"/>
                      <a:pt x="174402" y="14356"/>
                      <a:pt x="169617" y="14356"/>
                    </a:cubicBezTo>
                    <a:lnTo>
                      <a:pt x="2127" y="0"/>
                    </a:lnTo>
                    <a:lnTo>
                      <a:pt x="2127" y="0"/>
                    </a:lnTo>
                    <a:lnTo>
                      <a:pt x="2127" y="0"/>
                    </a:lnTo>
                    <a:close/>
                  </a:path>
                </a:pathLst>
              </a:custGeom>
              <a:solidFill>
                <a:srgbClr val="D9E9BF"/>
              </a:solidFill>
              <a:ln w="47824"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xmlns="" id="{EE741A7E-4BF4-4A1F-ADF5-61A665CD704C}"/>
                  </a:ext>
                </a:extLst>
              </p:cNvPr>
              <p:cNvSpPr/>
              <p:nvPr/>
            </p:nvSpPr>
            <p:spPr>
              <a:xfrm>
                <a:off x="12431581" y="7707566"/>
                <a:ext cx="19142" cy="19141"/>
              </a:xfrm>
              <a:custGeom>
                <a:avLst/>
                <a:gdLst>
                  <a:gd name="connsiteX0" fmla="*/ 0 w 19142"/>
                  <a:gd name="connsiteY0" fmla="*/ 0 h 19141"/>
                  <a:gd name="connsiteX1" fmla="*/ 19142 w 19142"/>
                  <a:gd name="connsiteY1" fmla="*/ 19142 h 19141"/>
                  <a:gd name="connsiteX2" fmla="*/ 19142 w 19142"/>
                  <a:gd name="connsiteY2" fmla="*/ 19142 h 19141"/>
                  <a:gd name="connsiteX3" fmla="*/ 0 w 19142"/>
                  <a:gd name="connsiteY3" fmla="*/ 0 h 19141"/>
                  <a:gd name="connsiteX4" fmla="*/ 0 w 19142"/>
                  <a:gd name="connsiteY4" fmla="*/ 0 h 19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42" h="19141">
                    <a:moveTo>
                      <a:pt x="0" y="0"/>
                    </a:moveTo>
                    <a:cubicBezTo>
                      <a:pt x="0" y="0"/>
                      <a:pt x="9571" y="4786"/>
                      <a:pt x="19142" y="19142"/>
                    </a:cubicBezTo>
                    <a:lnTo>
                      <a:pt x="19142" y="19142"/>
                    </a:lnTo>
                    <a:cubicBezTo>
                      <a:pt x="9571" y="4786"/>
                      <a:pt x="0" y="0"/>
                      <a:pt x="0" y="0"/>
                    </a:cubicBezTo>
                    <a:lnTo>
                      <a:pt x="0" y="0"/>
                    </a:lnTo>
                    <a:close/>
                  </a:path>
                </a:pathLst>
              </a:custGeom>
              <a:solidFill>
                <a:srgbClr val="C5D9AF"/>
              </a:solidFill>
              <a:ln w="47824"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xmlns="" id="{C0E44A65-F8CF-4376-B6F0-CCD85A8772C2}"/>
                  </a:ext>
                </a:extLst>
              </p:cNvPr>
              <p:cNvSpPr/>
              <p:nvPr/>
            </p:nvSpPr>
            <p:spPr>
              <a:xfrm>
                <a:off x="12431581" y="7875055"/>
                <a:ext cx="47854" cy="47854"/>
              </a:xfrm>
              <a:custGeom>
                <a:avLst/>
                <a:gdLst>
                  <a:gd name="connsiteX0" fmla="*/ 0 w 47854"/>
                  <a:gd name="connsiteY0" fmla="*/ 0 h 47854"/>
                  <a:gd name="connsiteX1" fmla="*/ 0 w 47854"/>
                  <a:gd name="connsiteY1" fmla="*/ 0 h 47854"/>
                  <a:gd name="connsiteX2" fmla="*/ 0 w 47854"/>
                  <a:gd name="connsiteY2" fmla="*/ 0 h 47854"/>
                  <a:gd name="connsiteX3" fmla="*/ 0 w 47854"/>
                  <a:gd name="connsiteY3" fmla="*/ 0 h 47854"/>
                  <a:gd name="connsiteX4" fmla="*/ 0 w 47854"/>
                  <a:gd name="connsiteY4" fmla="*/ 0 h 47854"/>
                  <a:gd name="connsiteX5" fmla="*/ 0 w 47854"/>
                  <a:gd name="connsiteY5" fmla="*/ 0 h 47854"/>
                  <a:gd name="connsiteX6" fmla="*/ 0 w 47854"/>
                  <a:gd name="connsiteY6" fmla="*/ 0 h 47854"/>
                  <a:gd name="connsiteX7" fmla="*/ 0 w 47854"/>
                  <a:gd name="connsiteY7" fmla="*/ 0 h 47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854" h="47854">
                    <a:moveTo>
                      <a:pt x="0" y="0"/>
                    </a:moveTo>
                    <a:lnTo>
                      <a:pt x="0" y="0"/>
                    </a:lnTo>
                    <a:lnTo>
                      <a:pt x="0" y="0"/>
                    </a:lnTo>
                    <a:lnTo>
                      <a:pt x="0" y="0"/>
                    </a:lnTo>
                    <a:close/>
                    <a:moveTo>
                      <a:pt x="0" y="0"/>
                    </a:moveTo>
                    <a:lnTo>
                      <a:pt x="0" y="0"/>
                    </a:lnTo>
                    <a:lnTo>
                      <a:pt x="0" y="0"/>
                    </a:lnTo>
                    <a:lnTo>
                      <a:pt x="0" y="0"/>
                    </a:lnTo>
                    <a:close/>
                  </a:path>
                </a:pathLst>
              </a:custGeom>
              <a:solidFill>
                <a:srgbClr val="D39A99"/>
              </a:solidFill>
              <a:ln w="47824"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xmlns="" id="{61883F48-1D13-47C9-A586-295540452068}"/>
                  </a:ext>
                </a:extLst>
              </p:cNvPr>
              <p:cNvSpPr/>
              <p:nvPr/>
            </p:nvSpPr>
            <p:spPr>
              <a:xfrm>
                <a:off x="12431581" y="7875055"/>
                <a:ext cx="47854" cy="47854"/>
              </a:xfrm>
              <a:custGeom>
                <a:avLst/>
                <a:gdLst>
                  <a:gd name="connsiteX0" fmla="*/ 0 w 47854"/>
                  <a:gd name="connsiteY0" fmla="*/ 0 h 47854"/>
                  <a:gd name="connsiteX1" fmla="*/ 0 w 47854"/>
                  <a:gd name="connsiteY1" fmla="*/ 0 h 47854"/>
                  <a:gd name="connsiteX2" fmla="*/ 0 w 47854"/>
                  <a:gd name="connsiteY2" fmla="*/ 0 h 47854"/>
                  <a:gd name="connsiteX3" fmla="*/ 0 w 47854"/>
                  <a:gd name="connsiteY3" fmla="*/ 0 h 47854"/>
                  <a:gd name="connsiteX4" fmla="*/ 0 w 47854"/>
                  <a:gd name="connsiteY4" fmla="*/ 0 h 47854"/>
                  <a:gd name="connsiteX5" fmla="*/ 0 w 47854"/>
                  <a:gd name="connsiteY5" fmla="*/ 0 h 47854"/>
                  <a:gd name="connsiteX6" fmla="*/ 0 w 47854"/>
                  <a:gd name="connsiteY6" fmla="*/ 0 h 47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854" h="47854">
                    <a:moveTo>
                      <a:pt x="0" y="0"/>
                    </a:moveTo>
                    <a:lnTo>
                      <a:pt x="0" y="0"/>
                    </a:lnTo>
                    <a:lnTo>
                      <a:pt x="0" y="0"/>
                    </a:lnTo>
                    <a:lnTo>
                      <a:pt x="0" y="0"/>
                    </a:lnTo>
                    <a:lnTo>
                      <a:pt x="0" y="0"/>
                    </a:lnTo>
                    <a:lnTo>
                      <a:pt x="0" y="0"/>
                    </a:lnTo>
                    <a:lnTo>
                      <a:pt x="0" y="0"/>
                    </a:lnTo>
                    <a:close/>
                  </a:path>
                </a:pathLst>
              </a:custGeom>
              <a:solidFill>
                <a:srgbClr val="D9E9BF"/>
              </a:solidFill>
              <a:ln w="47824"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xmlns="" id="{DAC2AD57-625D-419A-A977-DA88138CE207}"/>
                  </a:ext>
                </a:extLst>
              </p:cNvPr>
              <p:cNvSpPr/>
              <p:nvPr/>
            </p:nvSpPr>
            <p:spPr>
              <a:xfrm>
                <a:off x="12453382" y="7803274"/>
                <a:ext cx="289251" cy="43068"/>
              </a:xfrm>
              <a:custGeom>
                <a:avLst/>
                <a:gdLst>
                  <a:gd name="connsiteX0" fmla="*/ 2127 w 289251"/>
                  <a:gd name="connsiteY0" fmla="*/ 43069 h 43068"/>
                  <a:gd name="connsiteX1" fmla="*/ 2127 w 289251"/>
                  <a:gd name="connsiteY1" fmla="*/ 43069 h 43068"/>
                  <a:gd name="connsiteX2" fmla="*/ 2127 w 289251"/>
                  <a:gd name="connsiteY2" fmla="*/ 38283 h 43068"/>
                  <a:gd name="connsiteX3" fmla="*/ 284467 w 289251"/>
                  <a:gd name="connsiteY3" fmla="*/ 0 h 43068"/>
                  <a:gd name="connsiteX4" fmla="*/ 289252 w 289251"/>
                  <a:gd name="connsiteY4" fmla="*/ 0 h 43068"/>
                  <a:gd name="connsiteX5" fmla="*/ 289252 w 289251"/>
                  <a:gd name="connsiteY5" fmla="*/ 4786 h 43068"/>
                  <a:gd name="connsiteX6" fmla="*/ 2127 w 289251"/>
                  <a:gd name="connsiteY6" fmla="*/ 43069 h 43068"/>
                  <a:gd name="connsiteX7" fmla="*/ 2127 w 289251"/>
                  <a:gd name="connsiteY7" fmla="*/ 43069 h 43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251" h="43068">
                    <a:moveTo>
                      <a:pt x="2127" y="43069"/>
                    </a:moveTo>
                    <a:cubicBezTo>
                      <a:pt x="2127" y="43069"/>
                      <a:pt x="2127" y="38283"/>
                      <a:pt x="2127" y="43069"/>
                    </a:cubicBezTo>
                    <a:cubicBezTo>
                      <a:pt x="-2658" y="38283"/>
                      <a:pt x="2127" y="38283"/>
                      <a:pt x="2127" y="38283"/>
                    </a:cubicBezTo>
                    <a:cubicBezTo>
                      <a:pt x="2127" y="38283"/>
                      <a:pt x="236613" y="14356"/>
                      <a:pt x="284467" y="0"/>
                    </a:cubicBezTo>
                    <a:cubicBezTo>
                      <a:pt x="284467" y="0"/>
                      <a:pt x="289252" y="0"/>
                      <a:pt x="289252" y="0"/>
                    </a:cubicBezTo>
                    <a:cubicBezTo>
                      <a:pt x="289252" y="0"/>
                      <a:pt x="289252" y="4786"/>
                      <a:pt x="289252" y="4786"/>
                    </a:cubicBezTo>
                    <a:cubicBezTo>
                      <a:pt x="236613" y="19142"/>
                      <a:pt x="11697" y="38283"/>
                      <a:pt x="2127" y="43069"/>
                    </a:cubicBezTo>
                    <a:lnTo>
                      <a:pt x="2127" y="43069"/>
                    </a:lnTo>
                    <a:close/>
                  </a:path>
                </a:pathLst>
              </a:custGeom>
              <a:solidFill>
                <a:srgbClr val="A0AA97"/>
              </a:solidFill>
              <a:ln w="47824"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xmlns="" id="{964CF29C-2478-40F5-802C-6AFD4FF68D04}"/>
                  </a:ext>
                </a:extLst>
              </p:cNvPr>
              <p:cNvSpPr/>
              <p:nvPr/>
            </p:nvSpPr>
            <p:spPr>
              <a:xfrm>
                <a:off x="12359032" y="7506578"/>
                <a:ext cx="431455" cy="186631"/>
              </a:xfrm>
              <a:custGeom>
                <a:avLst/>
                <a:gdLst>
                  <a:gd name="connsiteX0" fmla="*/ 768 w 431455"/>
                  <a:gd name="connsiteY0" fmla="*/ 138777 h 186631"/>
                  <a:gd name="connsiteX1" fmla="*/ 82120 w 431455"/>
                  <a:gd name="connsiteY1" fmla="*/ 186631 h 186631"/>
                  <a:gd name="connsiteX2" fmla="*/ 101262 w 431455"/>
                  <a:gd name="connsiteY2" fmla="*/ 181846 h 186631"/>
                  <a:gd name="connsiteX3" fmla="*/ 431456 w 431455"/>
                  <a:gd name="connsiteY3" fmla="*/ 110065 h 186631"/>
                  <a:gd name="connsiteX4" fmla="*/ 431456 w 431455"/>
                  <a:gd name="connsiteY4" fmla="*/ 0 h 186631"/>
                  <a:gd name="connsiteX5" fmla="*/ 15124 w 431455"/>
                  <a:gd name="connsiteY5" fmla="*/ 86137 h 186631"/>
                  <a:gd name="connsiteX6" fmla="*/ 768 w 431455"/>
                  <a:gd name="connsiteY6" fmla="*/ 138777 h 186631"/>
                  <a:gd name="connsiteX7" fmla="*/ 768 w 431455"/>
                  <a:gd name="connsiteY7" fmla="*/ 138777 h 186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55" h="186631">
                    <a:moveTo>
                      <a:pt x="768" y="138777"/>
                    </a:moveTo>
                    <a:cubicBezTo>
                      <a:pt x="5554" y="162704"/>
                      <a:pt x="10339" y="181846"/>
                      <a:pt x="82120" y="186631"/>
                    </a:cubicBezTo>
                    <a:cubicBezTo>
                      <a:pt x="86906" y="186631"/>
                      <a:pt x="96476" y="186631"/>
                      <a:pt x="101262" y="181846"/>
                    </a:cubicBezTo>
                    <a:cubicBezTo>
                      <a:pt x="149116" y="167490"/>
                      <a:pt x="431456" y="110065"/>
                      <a:pt x="431456" y="110065"/>
                    </a:cubicBezTo>
                    <a:lnTo>
                      <a:pt x="431456" y="0"/>
                    </a:lnTo>
                    <a:lnTo>
                      <a:pt x="15124" y="86137"/>
                    </a:lnTo>
                    <a:cubicBezTo>
                      <a:pt x="15124" y="90923"/>
                      <a:pt x="-4017" y="114850"/>
                      <a:pt x="768" y="138777"/>
                    </a:cubicBezTo>
                    <a:lnTo>
                      <a:pt x="768" y="138777"/>
                    </a:lnTo>
                    <a:close/>
                  </a:path>
                </a:pathLst>
              </a:custGeom>
              <a:solidFill>
                <a:srgbClr val="E5F0D2"/>
              </a:solidFill>
              <a:ln w="47824"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xmlns="" id="{898EC293-CDD4-41BB-9956-2B55AE2B6CD3}"/>
                  </a:ext>
                </a:extLst>
              </p:cNvPr>
              <p:cNvSpPr/>
              <p:nvPr/>
            </p:nvSpPr>
            <p:spPr>
              <a:xfrm>
                <a:off x="11432642" y="7401299"/>
                <a:ext cx="1357845" cy="298035"/>
              </a:xfrm>
              <a:custGeom>
                <a:avLst/>
                <a:gdLst>
                  <a:gd name="connsiteX0" fmla="*/ 46642 w 1357845"/>
                  <a:gd name="connsiteY0" fmla="*/ 81352 h 298035"/>
                  <a:gd name="connsiteX1" fmla="*/ 13144 w 1357845"/>
                  <a:gd name="connsiteY1" fmla="*/ 210558 h 298035"/>
                  <a:gd name="connsiteX2" fmla="*/ 936729 w 1357845"/>
                  <a:gd name="connsiteY2" fmla="*/ 291910 h 298035"/>
                  <a:gd name="connsiteX3" fmla="*/ 1008510 w 1357845"/>
                  <a:gd name="connsiteY3" fmla="*/ 296696 h 298035"/>
                  <a:gd name="connsiteX4" fmla="*/ 927158 w 1357845"/>
                  <a:gd name="connsiteY4" fmla="*/ 248842 h 298035"/>
                  <a:gd name="connsiteX5" fmla="*/ 941514 w 1357845"/>
                  <a:gd name="connsiteY5" fmla="*/ 200988 h 298035"/>
                  <a:gd name="connsiteX6" fmla="*/ 1357846 w 1357845"/>
                  <a:gd name="connsiteY6" fmla="*/ 114850 h 298035"/>
                  <a:gd name="connsiteX7" fmla="*/ 778811 w 1357845"/>
                  <a:gd name="connsiteY7" fmla="*/ 0 h 298035"/>
                  <a:gd name="connsiteX8" fmla="*/ 46642 w 1357845"/>
                  <a:gd name="connsiteY8" fmla="*/ 81352 h 298035"/>
                  <a:gd name="connsiteX9" fmla="*/ 46642 w 1357845"/>
                  <a:gd name="connsiteY9" fmla="*/ 81352 h 298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57845" h="298035">
                    <a:moveTo>
                      <a:pt x="46642" y="81352"/>
                    </a:moveTo>
                    <a:cubicBezTo>
                      <a:pt x="46642" y="81352"/>
                      <a:pt x="-29925" y="138777"/>
                      <a:pt x="13144" y="210558"/>
                    </a:cubicBezTo>
                    <a:lnTo>
                      <a:pt x="936729" y="291910"/>
                    </a:lnTo>
                    <a:cubicBezTo>
                      <a:pt x="936729" y="291910"/>
                      <a:pt x="970227" y="301481"/>
                      <a:pt x="1008510" y="296696"/>
                    </a:cubicBezTo>
                    <a:cubicBezTo>
                      <a:pt x="936729" y="291910"/>
                      <a:pt x="931944" y="272769"/>
                      <a:pt x="927158" y="248842"/>
                    </a:cubicBezTo>
                    <a:cubicBezTo>
                      <a:pt x="922373" y="224915"/>
                      <a:pt x="941514" y="200988"/>
                      <a:pt x="941514" y="200988"/>
                    </a:cubicBezTo>
                    <a:lnTo>
                      <a:pt x="1357846" y="114850"/>
                    </a:lnTo>
                    <a:lnTo>
                      <a:pt x="778811" y="0"/>
                    </a:lnTo>
                    <a:lnTo>
                      <a:pt x="46642" y="81352"/>
                    </a:lnTo>
                    <a:lnTo>
                      <a:pt x="46642" y="81352"/>
                    </a:lnTo>
                    <a:close/>
                  </a:path>
                </a:pathLst>
              </a:custGeom>
              <a:solidFill>
                <a:srgbClr val="2DBFCD"/>
              </a:solidFill>
              <a:ln w="47824"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xmlns="" id="{E34B0544-BEFD-4821-9370-29B602EA486E}"/>
                  </a:ext>
                </a:extLst>
              </p:cNvPr>
              <p:cNvSpPr/>
              <p:nvPr/>
            </p:nvSpPr>
            <p:spPr>
              <a:xfrm>
                <a:off x="11498425" y="7506578"/>
                <a:ext cx="856590" cy="95708"/>
              </a:xfrm>
              <a:custGeom>
                <a:avLst/>
                <a:gdLst>
                  <a:gd name="connsiteX0" fmla="*/ 851805 w 856590"/>
                  <a:gd name="connsiteY0" fmla="*/ 95708 h 95708"/>
                  <a:gd name="connsiteX1" fmla="*/ 0 w 856590"/>
                  <a:gd name="connsiteY1" fmla="*/ 9571 h 95708"/>
                  <a:gd name="connsiteX2" fmla="*/ 0 w 856590"/>
                  <a:gd name="connsiteY2" fmla="*/ 0 h 95708"/>
                  <a:gd name="connsiteX3" fmla="*/ 856590 w 856590"/>
                  <a:gd name="connsiteY3" fmla="*/ 86137 h 95708"/>
                  <a:gd name="connsiteX4" fmla="*/ 851805 w 856590"/>
                  <a:gd name="connsiteY4" fmla="*/ 95708 h 957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6590" h="95708">
                    <a:moveTo>
                      <a:pt x="851805" y="95708"/>
                    </a:moveTo>
                    <a:lnTo>
                      <a:pt x="0" y="9571"/>
                    </a:lnTo>
                    <a:lnTo>
                      <a:pt x="0" y="0"/>
                    </a:lnTo>
                    <a:lnTo>
                      <a:pt x="856590" y="86137"/>
                    </a:lnTo>
                    <a:lnTo>
                      <a:pt x="851805" y="95708"/>
                    </a:lnTo>
                    <a:close/>
                  </a:path>
                </a:pathLst>
              </a:custGeom>
              <a:solidFill>
                <a:srgbClr val="93A22C"/>
              </a:solidFill>
              <a:ln w="47824"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xmlns="" id="{30C380B0-1265-4A99-81EF-F5C540C8A930}"/>
                  </a:ext>
                </a:extLst>
              </p:cNvPr>
              <p:cNvSpPr/>
              <p:nvPr/>
            </p:nvSpPr>
            <p:spPr>
              <a:xfrm>
                <a:off x="12364586" y="7530506"/>
                <a:ext cx="416331" cy="90922"/>
              </a:xfrm>
              <a:custGeom>
                <a:avLst/>
                <a:gdLst>
                  <a:gd name="connsiteX0" fmla="*/ 0 w 416331"/>
                  <a:gd name="connsiteY0" fmla="*/ 90923 h 90922"/>
                  <a:gd name="connsiteX1" fmla="*/ 0 w 416331"/>
                  <a:gd name="connsiteY1" fmla="*/ 86137 h 90922"/>
                  <a:gd name="connsiteX2" fmla="*/ 416331 w 416331"/>
                  <a:gd name="connsiteY2" fmla="*/ 0 h 90922"/>
                  <a:gd name="connsiteX3" fmla="*/ 416331 w 416331"/>
                  <a:gd name="connsiteY3" fmla="*/ 4785 h 90922"/>
                  <a:gd name="connsiteX4" fmla="*/ 0 w 416331"/>
                  <a:gd name="connsiteY4" fmla="*/ 90923 h 909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6331" h="90922">
                    <a:moveTo>
                      <a:pt x="0" y="90923"/>
                    </a:moveTo>
                    <a:lnTo>
                      <a:pt x="0" y="86137"/>
                    </a:lnTo>
                    <a:lnTo>
                      <a:pt x="416331" y="0"/>
                    </a:lnTo>
                    <a:lnTo>
                      <a:pt x="416331" y="4785"/>
                    </a:lnTo>
                    <a:lnTo>
                      <a:pt x="0" y="90923"/>
                    </a:lnTo>
                    <a:close/>
                  </a:path>
                </a:pathLst>
              </a:custGeom>
              <a:solidFill>
                <a:srgbClr val="C2CDB5"/>
              </a:solidFill>
              <a:ln w="47824"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xmlns="" id="{A1B1E46E-09DF-4CFD-BB8E-BCBF18C31F65}"/>
                  </a:ext>
                </a:extLst>
              </p:cNvPr>
              <p:cNvSpPr/>
              <p:nvPr/>
            </p:nvSpPr>
            <p:spPr>
              <a:xfrm>
                <a:off x="12364586" y="7549647"/>
                <a:ext cx="382833" cy="86137"/>
              </a:xfrm>
              <a:custGeom>
                <a:avLst/>
                <a:gdLst>
                  <a:gd name="connsiteX0" fmla="*/ 0 w 382833"/>
                  <a:gd name="connsiteY0" fmla="*/ 86137 h 86137"/>
                  <a:gd name="connsiteX1" fmla="*/ 0 w 382833"/>
                  <a:gd name="connsiteY1" fmla="*/ 81352 h 86137"/>
                  <a:gd name="connsiteX2" fmla="*/ 382833 w 382833"/>
                  <a:gd name="connsiteY2" fmla="*/ 0 h 86137"/>
                  <a:gd name="connsiteX3" fmla="*/ 382833 w 382833"/>
                  <a:gd name="connsiteY3" fmla="*/ 9571 h 86137"/>
                  <a:gd name="connsiteX4" fmla="*/ 0 w 382833"/>
                  <a:gd name="connsiteY4" fmla="*/ 86137 h 8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2833" h="86137">
                    <a:moveTo>
                      <a:pt x="0" y="86137"/>
                    </a:moveTo>
                    <a:lnTo>
                      <a:pt x="0" y="81352"/>
                    </a:lnTo>
                    <a:lnTo>
                      <a:pt x="382833" y="0"/>
                    </a:lnTo>
                    <a:lnTo>
                      <a:pt x="382833" y="9571"/>
                    </a:lnTo>
                    <a:lnTo>
                      <a:pt x="0" y="86137"/>
                    </a:lnTo>
                    <a:close/>
                  </a:path>
                </a:pathLst>
              </a:custGeom>
              <a:solidFill>
                <a:srgbClr val="C2CDB5"/>
              </a:solidFill>
              <a:ln w="47824"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xmlns="" id="{9A17FD57-0500-4E9F-9A43-2588D077B142}"/>
                  </a:ext>
                </a:extLst>
              </p:cNvPr>
              <p:cNvSpPr/>
              <p:nvPr/>
            </p:nvSpPr>
            <p:spPr>
              <a:xfrm>
                <a:off x="12364586" y="7578360"/>
                <a:ext cx="368477" cy="76566"/>
              </a:xfrm>
              <a:custGeom>
                <a:avLst/>
                <a:gdLst>
                  <a:gd name="connsiteX0" fmla="*/ 0 w 368477"/>
                  <a:gd name="connsiteY0" fmla="*/ 76567 h 76566"/>
                  <a:gd name="connsiteX1" fmla="*/ 0 w 368477"/>
                  <a:gd name="connsiteY1" fmla="*/ 71781 h 76566"/>
                  <a:gd name="connsiteX2" fmla="*/ 368477 w 368477"/>
                  <a:gd name="connsiteY2" fmla="*/ 0 h 76566"/>
                  <a:gd name="connsiteX3" fmla="*/ 368477 w 368477"/>
                  <a:gd name="connsiteY3" fmla="*/ 4785 h 76566"/>
                  <a:gd name="connsiteX4" fmla="*/ 0 w 368477"/>
                  <a:gd name="connsiteY4" fmla="*/ 76567 h 765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477" h="76566">
                    <a:moveTo>
                      <a:pt x="0" y="76567"/>
                    </a:moveTo>
                    <a:lnTo>
                      <a:pt x="0" y="71781"/>
                    </a:lnTo>
                    <a:lnTo>
                      <a:pt x="368477" y="0"/>
                    </a:lnTo>
                    <a:lnTo>
                      <a:pt x="368477" y="4785"/>
                    </a:lnTo>
                    <a:lnTo>
                      <a:pt x="0" y="76567"/>
                    </a:lnTo>
                    <a:close/>
                  </a:path>
                </a:pathLst>
              </a:custGeom>
              <a:solidFill>
                <a:srgbClr val="C2CDB5"/>
              </a:solidFill>
              <a:ln w="47824"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xmlns="" id="{459C3FBF-A44C-4F97-9771-6CF8FCE37231}"/>
                  </a:ext>
                </a:extLst>
              </p:cNvPr>
              <p:cNvSpPr/>
              <p:nvPr/>
            </p:nvSpPr>
            <p:spPr>
              <a:xfrm>
                <a:off x="12374156" y="7592716"/>
                <a:ext cx="387619" cy="76566"/>
              </a:xfrm>
              <a:custGeom>
                <a:avLst/>
                <a:gdLst>
                  <a:gd name="connsiteX0" fmla="*/ 0 w 387619"/>
                  <a:gd name="connsiteY0" fmla="*/ 76567 h 76566"/>
                  <a:gd name="connsiteX1" fmla="*/ 0 w 387619"/>
                  <a:gd name="connsiteY1" fmla="*/ 71781 h 76566"/>
                  <a:gd name="connsiteX2" fmla="*/ 387619 w 387619"/>
                  <a:gd name="connsiteY2" fmla="*/ 0 h 76566"/>
                  <a:gd name="connsiteX3" fmla="*/ 387619 w 387619"/>
                  <a:gd name="connsiteY3" fmla="*/ 4785 h 76566"/>
                  <a:gd name="connsiteX4" fmla="*/ 0 w 387619"/>
                  <a:gd name="connsiteY4" fmla="*/ 76567 h 765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619" h="76566">
                    <a:moveTo>
                      <a:pt x="0" y="76567"/>
                    </a:moveTo>
                    <a:lnTo>
                      <a:pt x="0" y="71781"/>
                    </a:lnTo>
                    <a:lnTo>
                      <a:pt x="387619" y="0"/>
                    </a:lnTo>
                    <a:lnTo>
                      <a:pt x="387619" y="4785"/>
                    </a:lnTo>
                    <a:lnTo>
                      <a:pt x="0" y="76567"/>
                    </a:lnTo>
                    <a:close/>
                  </a:path>
                </a:pathLst>
              </a:custGeom>
              <a:solidFill>
                <a:srgbClr val="C2CDB5"/>
              </a:solidFill>
              <a:ln w="47824"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xmlns="" id="{D51CB927-5894-4E94-9B30-5F2A711017DC}"/>
                  </a:ext>
                </a:extLst>
              </p:cNvPr>
              <p:cNvSpPr/>
              <p:nvPr/>
            </p:nvSpPr>
            <p:spPr>
              <a:xfrm>
                <a:off x="12402869" y="7602287"/>
                <a:ext cx="378047" cy="76566"/>
              </a:xfrm>
              <a:custGeom>
                <a:avLst/>
                <a:gdLst>
                  <a:gd name="connsiteX0" fmla="*/ 0 w 378047"/>
                  <a:gd name="connsiteY0" fmla="*/ 76567 h 76566"/>
                  <a:gd name="connsiteX1" fmla="*/ 0 w 378047"/>
                  <a:gd name="connsiteY1" fmla="*/ 71781 h 76566"/>
                  <a:gd name="connsiteX2" fmla="*/ 378048 w 378047"/>
                  <a:gd name="connsiteY2" fmla="*/ 0 h 76566"/>
                  <a:gd name="connsiteX3" fmla="*/ 378048 w 378047"/>
                  <a:gd name="connsiteY3" fmla="*/ 4785 h 76566"/>
                  <a:gd name="connsiteX4" fmla="*/ 0 w 378047"/>
                  <a:gd name="connsiteY4" fmla="*/ 76567 h 765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047" h="76566">
                    <a:moveTo>
                      <a:pt x="0" y="76567"/>
                    </a:moveTo>
                    <a:lnTo>
                      <a:pt x="0" y="71781"/>
                    </a:lnTo>
                    <a:lnTo>
                      <a:pt x="378048" y="0"/>
                    </a:lnTo>
                    <a:lnTo>
                      <a:pt x="378048" y="4785"/>
                    </a:lnTo>
                    <a:lnTo>
                      <a:pt x="0" y="76567"/>
                    </a:lnTo>
                    <a:close/>
                  </a:path>
                </a:pathLst>
              </a:custGeom>
              <a:solidFill>
                <a:srgbClr val="C2CDB5"/>
              </a:solidFill>
              <a:ln w="47824"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xmlns="" id="{15D5266E-CB58-471F-858E-EA2293B4F1E3}"/>
                  </a:ext>
                </a:extLst>
              </p:cNvPr>
              <p:cNvSpPr/>
              <p:nvPr/>
            </p:nvSpPr>
            <p:spPr>
              <a:xfrm>
                <a:off x="12364586" y="7511364"/>
                <a:ext cx="430687" cy="181845"/>
              </a:xfrm>
              <a:custGeom>
                <a:avLst/>
                <a:gdLst>
                  <a:gd name="connsiteX0" fmla="*/ 425902 w 430687"/>
                  <a:gd name="connsiteY0" fmla="*/ 0 h 181845"/>
                  <a:gd name="connsiteX1" fmla="*/ 9571 w 430687"/>
                  <a:gd name="connsiteY1" fmla="*/ 86137 h 181845"/>
                  <a:gd name="connsiteX2" fmla="*/ 0 w 430687"/>
                  <a:gd name="connsiteY2" fmla="*/ 105279 h 181845"/>
                  <a:gd name="connsiteX3" fmla="*/ 416331 w 430687"/>
                  <a:gd name="connsiteY3" fmla="*/ 19142 h 181845"/>
                  <a:gd name="connsiteX4" fmla="*/ 416331 w 430687"/>
                  <a:gd name="connsiteY4" fmla="*/ 23927 h 181845"/>
                  <a:gd name="connsiteX5" fmla="*/ 349336 w 430687"/>
                  <a:gd name="connsiteY5" fmla="*/ 38283 h 181845"/>
                  <a:gd name="connsiteX6" fmla="*/ 358906 w 430687"/>
                  <a:gd name="connsiteY6" fmla="*/ 38283 h 181845"/>
                  <a:gd name="connsiteX7" fmla="*/ 378048 w 430687"/>
                  <a:gd name="connsiteY7" fmla="*/ 43069 h 181845"/>
                  <a:gd name="connsiteX8" fmla="*/ 382833 w 430687"/>
                  <a:gd name="connsiteY8" fmla="*/ 43069 h 181845"/>
                  <a:gd name="connsiteX9" fmla="*/ 382833 w 430687"/>
                  <a:gd name="connsiteY9" fmla="*/ 43069 h 181845"/>
                  <a:gd name="connsiteX10" fmla="*/ 401975 w 430687"/>
                  <a:gd name="connsiteY10" fmla="*/ 95708 h 181845"/>
                  <a:gd name="connsiteX11" fmla="*/ 401975 w 430687"/>
                  <a:gd name="connsiteY11" fmla="*/ 95708 h 181845"/>
                  <a:gd name="connsiteX12" fmla="*/ 416331 w 430687"/>
                  <a:gd name="connsiteY12" fmla="*/ 90923 h 181845"/>
                  <a:gd name="connsiteX13" fmla="*/ 416331 w 430687"/>
                  <a:gd name="connsiteY13" fmla="*/ 95708 h 181845"/>
                  <a:gd name="connsiteX14" fmla="*/ 382833 w 430687"/>
                  <a:gd name="connsiteY14" fmla="*/ 100494 h 181845"/>
                  <a:gd name="connsiteX15" fmla="*/ 148348 w 430687"/>
                  <a:gd name="connsiteY15" fmla="*/ 148348 h 181845"/>
                  <a:gd name="connsiteX16" fmla="*/ 133992 w 430687"/>
                  <a:gd name="connsiteY16" fmla="*/ 148348 h 181845"/>
                  <a:gd name="connsiteX17" fmla="*/ 38283 w 430687"/>
                  <a:gd name="connsiteY17" fmla="*/ 167490 h 181845"/>
                  <a:gd name="connsiteX18" fmla="*/ 38283 w 430687"/>
                  <a:gd name="connsiteY18" fmla="*/ 162704 h 181845"/>
                  <a:gd name="connsiteX19" fmla="*/ 114850 w 430687"/>
                  <a:gd name="connsiteY19" fmla="*/ 148348 h 181845"/>
                  <a:gd name="connsiteX20" fmla="*/ 95708 w 430687"/>
                  <a:gd name="connsiteY20" fmla="*/ 143562 h 181845"/>
                  <a:gd name="connsiteX21" fmla="*/ 4785 w 430687"/>
                  <a:gd name="connsiteY21" fmla="*/ 157919 h 181845"/>
                  <a:gd name="connsiteX22" fmla="*/ 4785 w 430687"/>
                  <a:gd name="connsiteY22" fmla="*/ 153133 h 181845"/>
                  <a:gd name="connsiteX23" fmla="*/ 90923 w 430687"/>
                  <a:gd name="connsiteY23" fmla="*/ 138777 h 181845"/>
                  <a:gd name="connsiteX24" fmla="*/ 95708 w 430687"/>
                  <a:gd name="connsiteY24" fmla="*/ 129206 h 181845"/>
                  <a:gd name="connsiteX25" fmla="*/ 0 w 430687"/>
                  <a:gd name="connsiteY25" fmla="*/ 148348 h 181845"/>
                  <a:gd name="connsiteX26" fmla="*/ 0 w 430687"/>
                  <a:gd name="connsiteY26" fmla="*/ 143562 h 181845"/>
                  <a:gd name="connsiteX27" fmla="*/ 105279 w 430687"/>
                  <a:gd name="connsiteY27" fmla="*/ 119635 h 181845"/>
                  <a:gd name="connsiteX28" fmla="*/ 148348 w 430687"/>
                  <a:gd name="connsiteY28" fmla="*/ 95708 h 181845"/>
                  <a:gd name="connsiteX29" fmla="*/ 0 w 430687"/>
                  <a:gd name="connsiteY29" fmla="*/ 129206 h 181845"/>
                  <a:gd name="connsiteX30" fmla="*/ 0 w 430687"/>
                  <a:gd name="connsiteY30" fmla="*/ 124421 h 181845"/>
                  <a:gd name="connsiteX31" fmla="*/ 181846 w 430687"/>
                  <a:gd name="connsiteY31" fmla="*/ 86137 h 181845"/>
                  <a:gd name="connsiteX32" fmla="*/ 267983 w 430687"/>
                  <a:gd name="connsiteY32" fmla="*/ 57425 h 181845"/>
                  <a:gd name="connsiteX33" fmla="*/ 4785 w 430687"/>
                  <a:gd name="connsiteY33" fmla="*/ 110065 h 181845"/>
                  <a:gd name="connsiteX34" fmla="*/ 4785 w 430687"/>
                  <a:gd name="connsiteY34" fmla="*/ 105279 h 181845"/>
                  <a:gd name="connsiteX35" fmla="*/ 0 w 430687"/>
                  <a:gd name="connsiteY35" fmla="*/ 124421 h 181845"/>
                  <a:gd name="connsiteX36" fmla="*/ 0 w 430687"/>
                  <a:gd name="connsiteY36" fmla="*/ 133992 h 181845"/>
                  <a:gd name="connsiteX37" fmla="*/ 81352 w 430687"/>
                  <a:gd name="connsiteY37" fmla="*/ 181846 h 181845"/>
                  <a:gd name="connsiteX38" fmla="*/ 81352 w 430687"/>
                  <a:gd name="connsiteY38" fmla="*/ 181846 h 181845"/>
                  <a:gd name="connsiteX39" fmla="*/ 81352 w 430687"/>
                  <a:gd name="connsiteY39" fmla="*/ 181846 h 181845"/>
                  <a:gd name="connsiteX40" fmla="*/ 100493 w 430687"/>
                  <a:gd name="connsiteY40" fmla="*/ 177060 h 181845"/>
                  <a:gd name="connsiteX41" fmla="*/ 430688 w 430687"/>
                  <a:gd name="connsiteY41" fmla="*/ 105279 h 181845"/>
                  <a:gd name="connsiteX42" fmla="*/ 430688 w 430687"/>
                  <a:gd name="connsiteY42" fmla="*/ 0 h 181845"/>
                  <a:gd name="connsiteX43" fmla="*/ 425902 w 430687"/>
                  <a:gd name="connsiteY43" fmla="*/ 0 h 181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30687" h="181845">
                    <a:moveTo>
                      <a:pt x="425902" y="0"/>
                    </a:moveTo>
                    <a:lnTo>
                      <a:pt x="9571" y="86137"/>
                    </a:lnTo>
                    <a:cubicBezTo>
                      <a:pt x="9571" y="86137"/>
                      <a:pt x="4785" y="95708"/>
                      <a:pt x="0" y="105279"/>
                    </a:cubicBezTo>
                    <a:lnTo>
                      <a:pt x="416331" y="19142"/>
                    </a:lnTo>
                    <a:lnTo>
                      <a:pt x="416331" y="23927"/>
                    </a:lnTo>
                    <a:lnTo>
                      <a:pt x="349336" y="38283"/>
                    </a:lnTo>
                    <a:cubicBezTo>
                      <a:pt x="354121" y="38283"/>
                      <a:pt x="354121" y="38283"/>
                      <a:pt x="358906" y="38283"/>
                    </a:cubicBezTo>
                    <a:cubicBezTo>
                      <a:pt x="368477" y="38283"/>
                      <a:pt x="373263" y="38283"/>
                      <a:pt x="378048" y="43069"/>
                    </a:cubicBezTo>
                    <a:lnTo>
                      <a:pt x="382833" y="43069"/>
                    </a:lnTo>
                    <a:lnTo>
                      <a:pt x="382833" y="43069"/>
                    </a:lnTo>
                    <a:cubicBezTo>
                      <a:pt x="416331" y="57425"/>
                      <a:pt x="401975" y="95708"/>
                      <a:pt x="401975" y="95708"/>
                    </a:cubicBezTo>
                    <a:lnTo>
                      <a:pt x="401975" y="95708"/>
                    </a:lnTo>
                    <a:lnTo>
                      <a:pt x="416331" y="90923"/>
                    </a:lnTo>
                    <a:lnTo>
                      <a:pt x="416331" y="95708"/>
                    </a:lnTo>
                    <a:lnTo>
                      <a:pt x="382833" y="100494"/>
                    </a:lnTo>
                    <a:cubicBezTo>
                      <a:pt x="325409" y="129206"/>
                      <a:pt x="215344" y="148348"/>
                      <a:pt x="148348" y="148348"/>
                    </a:cubicBezTo>
                    <a:cubicBezTo>
                      <a:pt x="143563" y="148348"/>
                      <a:pt x="138777" y="148348"/>
                      <a:pt x="133992" y="148348"/>
                    </a:cubicBezTo>
                    <a:lnTo>
                      <a:pt x="38283" y="167490"/>
                    </a:lnTo>
                    <a:lnTo>
                      <a:pt x="38283" y="162704"/>
                    </a:lnTo>
                    <a:lnTo>
                      <a:pt x="114850" y="148348"/>
                    </a:lnTo>
                    <a:cubicBezTo>
                      <a:pt x="105279" y="148348"/>
                      <a:pt x="100493" y="143562"/>
                      <a:pt x="95708" y="143562"/>
                    </a:cubicBezTo>
                    <a:lnTo>
                      <a:pt x="4785" y="157919"/>
                    </a:lnTo>
                    <a:lnTo>
                      <a:pt x="4785" y="153133"/>
                    </a:lnTo>
                    <a:lnTo>
                      <a:pt x="90923" y="138777"/>
                    </a:lnTo>
                    <a:cubicBezTo>
                      <a:pt x="90923" y="133992"/>
                      <a:pt x="90923" y="129206"/>
                      <a:pt x="95708" y="129206"/>
                    </a:cubicBezTo>
                    <a:lnTo>
                      <a:pt x="0" y="148348"/>
                    </a:lnTo>
                    <a:lnTo>
                      <a:pt x="0" y="143562"/>
                    </a:lnTo>
                    <a:lnTo>
                      <a:pt x="105279" y="119635"/>
                    </a:lnTo>
                    <a:cubicBezTo>
                      <a:pt x="114850" y="114850"/>
                      <a:pt x="129206" y="105279"/>
                      <a:pt x="148348" y="95708"/>
                    </a:cubicBezTo>
                    <a:lnTo>
                      <a:pt x="0" y="129206"/>
                    </a:lnTo>
                    <a:lnTo>
                      <a:pt x="0" y="124421"/>
                    </a:lnTo>
                    <a:lnTo>
                      <a:pt x="181846" y="86137"/>
                    </a:lnTo>
                    <a:cubicBezTo>
                      <a:pt x="210558" y="76567"/>
                      <a:pt x="239271" y="66996"/>
                      <a:pt x="267983" y="57425"/>
                    </a:cubicBezTo>
                    <a:lnTo>
                      <a:pt x="4785" y="110065"/>
                    </a:lnTo>
                    <a:lnTo>
                      <a:pt x="4785" y="105279"/>
                    </a:lnTo>
                    <a:cubicBezTo>
                      <a:pt x="4785" y="110065"/>
                      <a:pt x="0" y="119635"/>
                      <a:pt x="0" y="124421"/>
                    </a:cubicBezTo>
                    <a:cubicBezTo>
                      <a:pt x="0" y="129206"/>
                      <a:pt x="0" y="129206"/>
                      <a:pt x="0" y="133992"/>
                    </a:cubicBezTo>
                    <a:cubicBezTo>
                      <a:pt x="4785" y="157919"/>
                      <a:pt x="9571" y="177060"/>
                      <a:pt x="81352" y="181846"/>
                    </a:cubicBezTo>
                    <a:lnTo>
                      <a:pt x="81352" y="181846"/>
                    </a:lnTo>
                    <a:lnTo>
                      <a:pt x="81352" y="181846"/>
                    </a:lnTo>
                    <a:cubicBezTo>
                      <a:pt x="86138" y="181846"/>
                      <a:pt x="95708" y="181846"/>
                      <a:pt x="100493" y="177060"/>
                    </a:cubicBezTo>
                    <a:cubicBezTo>
                      <a:pt x="148348" y="162704"/>
                      <a:pt x="430688" y="105279"/>
                      <a:pt x="430688" y="105279"/>
                    </a:cubicBezTo>
                    <a:lnTo>
                      <a:pt x="430688" y="0"/>
                    </a:lnTo>
                    <a:lnTo>
                      <a:pt x="425902" y="0"/>
                    </a:lnTo>
                    <a:close/>
                  </a:path>
                </a:pathLst>
              </a:custGeom>
              <a:solidFill>
                <a:srgbClr val="D4E1BF"/>
              </a:solidFill>
              <a:ln w="47824"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xmlns="" id="{B39E163D-2A74-4BFD-9474-EEC7D195A651}"/>
                  </a:ext>
                </a:extLst>
              </p:cNvPr>
              <p:cNvSpPr/>
              <p:nvPr/>
            </p:nvSpPr>
            <p:spPr>
              <a:xfrm>
                <a:off x="12364586" y="7530506"/>
                <a:ext cx="416331" cy="95708"/>
              </a:xfrm>
              <a:custGeom>
                <a:avLst/>
                <a:gdLst>
                  <a:gd name="connsiteX0" fmla="*/ 416331 w 416331"/>
                  <a:gd name="connsiteY0" fmla="*/ 0 h 95708"/>
                  <a:gd name="connsiteX1" fmla="*/ 0 w 416331"/>
                  <a:gd name="connsiteY1" fmla="*/ 86137 h 95708"/>
                  <a:gd name="connsiteX2" fmla="*/ 0 w 416331"/>
                  <a:gd name="connsiteY2" fmla="*/ 90923 h 95708"/>
                  <a:gd name="connsiteX3" fmla="*/ 0 w 416331"/>
                  <a:gd name="connsiteY3" fmla="*/ 90923 h 95708"/>
                  <a:gd name="connsiteX4" fmla="*/ 0 w 416331"/>
                  <a:gd name="connsiteY4" fmla="*/ 95708 h 95708"/>
                  <a:gd name="connsiteX5" fmla="*/ 263198 w 416331"/>
                  <a:gd name="connsiteY5" fmla="*/ 43069 h 95708"/>
                  <a:gd name="connsiteX6" fmla="*/ 334979 w 416331"/>
                  <a:gd name="connsiteY6" fmla="*/ 28712 h 95708"/>
                  <a:gd name="connsiteX7" fmla="*/ 349336 w 416331"/>
                  <a:gd name="connsiteY7" fmla="*/ 28712 h 95708"/>
                  <a:gd name="connsiteX8" fmla="*/ 416331 w 416331"/>
                  <a:gd name="connsiteY8" fmla="*/ 14356 h 95708"/>
                  <a:gd name="connsiteX9" fmla="*/ 416331 w 416331"/>
                  <a:gd name="connsiteY9" fmla="*/ 0 h 95708"/>
                  <a:gd name="connsiteX10" fmla="*/ 416331 w 416331"/>
                  <a:gd name="connsiteY10" fmla="*/ 0 h 95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6331" h="95708">
                    <a:moveTo>
                      <a:pt x="416331" y="0"/>
                    </a:moveTo>
                    <a:lnTo>
                      <a:pt x="0" y="86137"/>
                    </a:lnTo>
                    <a:cubicBezTo>
                      <a:pt x="0" y="86137"/>
                      <a:pt x="0" y="86137"/>
                      <a:pt x="0" y="90923"/>
                    </a:cubicBezTo>
                    <a:lnTo>
                      <a:pt x="0" y="90923"/>
                    </a:lnTo>
                    <a:lnTo>
                      <a:pt x="0" y="95708"/>
                    </a:lnTo>
                    <a:lnTo>
                      <a:pt x="263198" y="43069"/>
                    </a:lnTo>
                    <a:cubicBezTo>
                      <a:pt x="291910" y="33498"/>
                      <a:pt x="315837" y="28712"/>
                      <a:pt x="334979" y="28712"/>
                    </a:cubicBezTo>
                    <a:cubicBezTo>
                      <a:pt x="339764" y="28712"/>
                      <a:pt x="344550" y="28712"/>
                      <a:pt x="349336" y="28712"/>
                    </a:cubicBezTo>
                    <a:lnTo>
                      <a:pt x="416331" y="14356"/>
                    </a:lnTo>
                    <a:lnTo>
                      <a:pt x="416331" y="0"/>
                    </a:lnTo>
                    <a:lnTo>
                      <a:pt x="416331" y="0"/>
                    </a:lnTo>
                    <a:close/>
                  </a:path>
                </a:pathLst>
              </a:custGeom>
              <a:solidFill>
                <a:srgbClr val="B4C0A5"/>
              </a:solidFill>
              <a:ln w="47824"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xmlns="" id="{F13EE83A-3A21-4158-B576-43BE9A45BCE7}"/>
                  </a:ext>
                </a:extLst>
              </p:cNvPr>
              <p:cNvSpPr/>
              <p:nvPr/>
            </p:nvSpPr>
            <p:spPr>
              <a:xfrm>
                <a:off x="12364586" y="7549647"/>
                <a:ext cx="382833" cy="86137"/>
              </a:xfrm>
              <a:custGeom>
                <a:avLst/>
                <a:gdLst>
                  <a:gd name="connsiteX0" fmla="*/ 181846 w 382833"/>
                  <a:gd name="connsiteY0" fmla="*/ 43069 h 86137"/>
                  <a:gd name="connsiteX1" fmla="*/ 0 w 382833"/>
                  <a:gd name="connsiteY1" fmla="*/ 81352 h 86137"/>
                  <a:gd name="connsiteX2" fmla="*/ 0 w 382833"/>
                  <a:gd name="connsiteY2" fmla="*/ 86137 h 86137"/>
                  <a:gd name="connsiteX3" fmla="*/ 148348 w 382833"/>
                  <a:gd name="connsiteY3" fmla="*/ 52640 h 86137"/>
                  <a:gd name="connsiteX4" fmla="*/ 181846 w 382833"/>
                  <a:gd name="connsiteY4" fmla="*/ 43069 h 86137"/>
                  <a:gd name="connsiteX5" fmla="*/ 181846 w 382833"/>
                  <a:gd name="connsiteY5" fmla="*/ 43069 h 86137"/>
                  <a:gd name="connsiteX6" fmla="*/ 382833 w 382833"/>
                  <a:gd name="connsiteY6" fmla="*/ 0 h 86137"/>
                  <a:gd name="connsiteX7" fmla="*/ 382833 w 382833"/>
                  <a:gd name="connsiteY7" fmla="*/ 0 h 86137"/>
                  <a:gd name="connsiteX8" fmla="*/ 382833 w 382833"/>
                  <a:gd name="connsiteY8" fmla="*/ 0 h 86137"/>
                  <a:gd name="connsiteX9" fmla="*/ 382833 w 382833"/>
                  <a:gd name="connsiteY9" fmla="*/ 0 h 86137"/>
                  <a:gd name="connsiteX10" fmla="*/ 382833 w 382833"/>
                  <a:gd name="connsiteY10" fmla="*/ 0 h 86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2833" h="86137">
                    <a:moveTo>
                      <a:pt x="181846" y="43069"/>
                    </a:moveTo>
                    <a:lnTo>
                      <a:pt x="0" y="81352"/>
                    </a:lnTo>
                    <a:lnTo>
                      <a:pt x="0" y="86137"/>
                    </a:lnTo>
                    <a:lnTo>
                      <a:pt x="148348" y="52640"/>
                    </a:lnTo>
                    <a:cubicBezTo>
                      <a:pt x="157919" y="52640"/>
                      <a:pt x="172275" y="47854"/>
                      <a:pt x="181846" y="43069"/>
                    </a:cubicBezTo>
                    <a:lnTo>
                      <a:pt x="181846" y="43069"/>
                    </a:lnTo>
                    <a:close/>
                    <a:moveTo>
                      <a:pt x="382833" y="0"/>
                    </a:moveTo>
                    <a:lnTo>
                      <a:pt x="382833" y="0"/>
                    </a:lnTo>
                    <a:cubicBezTo>
                      <a:pt x="382833" y="4786"/>
                      <a:pt x="382833" y="4786"/>
                      <a:pt x="382833" y="0"/>
                    </a:cubicBezTo>
                    <a:lnTo>
                      <a:pt x="382833" y="0"/>
                    </a:lnTo>
                    <a:lnTo>
                      <a:pt x="382833" y="0"/>
                    </a:lnTo>
                    <a:close/>
                  </a:path>
                </a:pathLst>
              </a:custGeom>
              <a:solidFill>
                <a:srgbClr val="B4C0A5"/>
              </a:solidFill>
              <a:ln w="47824"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xmlns="" id="{5869FFAB-41CD-40F1-8C0A-69B938F3646F}"/>
                  </a:ext>
                </a:extLst>
              </p:cNvPr>
              <p:cNvSpPr/>
              <p:nvPr/>
            </p:nvSpPr>
            <p:spPr>
              <a:xfrm>
                <a:off x="12364586" y="7630999"/>
                <a:ext cx="105279" cy="23927"/>
              </a:xfrm>
              <a:custGeom>
                <a:avLst/>
                <a:gdLst>
                  <a:gd name="connsiteX0" fmla="*/ 105279 w 105279"/>
                  <a:gd name="connsiteY0" fmla="*/ 0 h 23927"/>
                  <a:gd name="connsiteX1" fmla="*/ 0 w 105279"/>
                  <a:gd name="connsiteY1" fmla="*/ 19142 h 23927"/>
                  <a:gd name="connsiteX2" fmla="*/ 0 w 105279"/>
                  <a:gd name="connsiteY2" fmla="*/ 23927 h 23927"/>
                  <a:gd name="connsiteX3" fmla="*/ 95708 w 105279"/>
                  <a:gd name="connsiteY3" fmla="*/ 4785 h 23927"/>
                  <a:gd name="connsiteX4" fmla="*/ 105279 w 105279"/>
                  <a:gd name="connsiteY4" fmla="*/ 0 h 23927"/>
                  <a:gd name="connsiteX5" fmla="*/ 105279 w 105279"/>
                  <a:gd name="connsiteY5" fmla="*/ 0 h 23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279" h="23927">
                    <a:moveTo>
                      <a:pt x="105279" y="0"/>
                    </a:moveTo>
                    <a:lnTo>
                      <a:pt x="0" y="19142"/>
                    </a:lnTo>
                    <a:lnTo>
                      <a:pt x="0" y="23927"/>
                    </a:lnTo>
                    <a:lnTo>
                      <a:pt x="95708" y="4785"/>
                    </a:lnTo>
                    <a:cubicBezTo>
                      <a:pt x="100493" y="4785"/>
                      <a:pt x="100493" y="0"/>
                      <a:pt x="105279" y="0"/>
                    </a:cubicBezTo>
                    <a:lnTo>
                      <a:pt x="105279" y="0"/>
                    </a:lnTo>
                    <a:close/>
                  </a:path>
                </a:pathLst>
              </a:custGeom>
              <a:solidFill>
                <a:srgbClr val="B4C0A5"/>
              </a:solidFill>
              <a:ln w="47824"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xmlns="" id="{0459B908-CD2D-4FE6-87A4-F7E7FDF9C78D}"/>
                  </a:ext>
                </a:extLst>
              </p:cNvPr>
              <p:cNvSpPr/>
              <p:nvPr/>
            </p:nvSpPr>
            <p:spPr>
              <a:xfrm>
                <a:off x="12374156" y="7645355"/>
                <a:ext cx="90922" cy="19141"/>
              </a:xfrm>
              <a:custGeom>
                <a:avLst/>
                <a:gdLst>
                  <a:gd name="connsiteX0" fmla="*/ 86138 w 90922"/>
                  <a:gd name="connsiteY0" fmla="*/ 0 h 19141"/>
                  <a:gd name="connsiteX1" fmla="*/ 0 w 90922"/>
                  <a:gd name="connsiteY1" fmla="*/ 14356 h 19141"/>
                  <a:gd name="connsiteX2" fmla="*/ 0 w 90922"/>
                  <a:gd name="connsiteY2" fmla="*/ 19142 h 19141"/>
                  <a:gd name="connsiteX3" fmla="*/ 90923 w 90922"/>
                  <a:gd name="connsiteY3" fmla="*/ 4786 h 19141"/>
                  <a:gd name="connsiteX4" fmla="*/ 90923 w 90922"/>
                  <a:gd name="connsiteY4" fmla="*/ 4786 h 19141"/>
                  <a:gd name="connsiteX5" fmla="*/ 86138 w 90922"/>
                  <a:gd name="connsiteY5" fmla="*/ 0 h 19141"/>
                  <a:gd name="connsiteX6" fmla="*/ 86138 w 90922"/>
                  <a:gd name="connsiteY6" fmla="*/ 0 h 1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22" h="19141">
                    <a:moveTo>
                      <a:pt x="86138" y="0"/>
                    </a:moveTo>
                    <a:lnTo>
                      <a:pt x="0" y="14356"/>
                    </a:lnTo>
                    <a:lnTo>
                      <a:pt x="0" y="19142"/>
                    </a:lnTo>
                    <a:lnTo>
                      <a:pt x="90923" y="4786"/>
                    </a:lnTo>
                    <a:lnTo>
                      <a:pt x="90923" y="4786"/>
                    </a:lnTo>
                    <a:cubicBezTo>
                      <a:pt x="86138" y="4786"/>
                      <a:pt x="86138" y="4786"/>
                      <a:pt x="86138" y="0"/>
                    </a:cubicBezTo>
                    <a:lnTo>
                      <a:pt x="86138" y="0"/>
                    </a:lnTo>
                    <a:close/>
                  </a:path>
                </a:pathLst>
              </a:custGeom>
              <a:solidFill>
                <a:srgbClr val="B4C0A5"/>
              </a:solidFill>
              <a:ln w="47824"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xmlns="" id="{D33F8B3B-CF71-4B92-89C8-D548D2E1FEBD}"/>
                  </a:ext>
                </a:extLst>
              </p:cNvPr>
              <p:cNvSpPr/>
              <p:nvPr/>
            </p:nvSpPr>
            <p:spPr>
              <a:xfrm>
                <a:off x="12402869" y="7602287"/>
                <a:ext cx="378047" cy="76566"/>
              </a:xfrm>
              <a:custGeom>
                <a:avLst/>
                <a:gdLst>
                  <a:gd name="connsiteX0" fmla="*/ 76566 w 378047"/>
                  <a:gd name="connsiteY0" fmla="*/ 57425 h 76566"/>
                  <a:gd name="connsiteX1" fmla="*/ 0 w 378047"/>
                  <a:gd name="connsiteY1" fmla="*/ 71781 h 76566"/>
                  <a:gd name="connsiteX2" fmla="*/ 0 w 378047"/>
                  <a:gd name="connsiteY2" fmla="*/ 76567 h 76566"/>
                  <a:gd name="connsiteX3" fmla="*/ 95708 w 378047"/>
                  <a:gd name="connsiteY3" fmla="*/ 57425 h 76566"/>
                  <a:gd name="connsiteX4" fmla="*/ 76566 w 378047"/>
                  <a:gd name="connsiteY4" fmla="*/ 57425 h 76566"/>
                  <a:gd name="connsiteX5" fmla="*/ 76566 w 378047"/>
                  <a:gd name="connsiteY5" fmla="*/ 57425 h 76566"/>
                  <a:gd name="connsiteX6" fmla="*/ 378048 w 378047"/>
                  <a:gd name="connsiteY6" fmla="*/ 0 h 76566"/>
                  <a:gd name="connsiteX7" fmla="*/ 363691 w 378047"/>
                  <a:gd name="connsiteY7" fmla="*/ 4785 h 76566"/>
                  <a:gd name="connsiteX8" fmla="*/ 344550 w 378047"/>
                  <a:gd name="connsiteY8" fmla="*/ 14356 h 76566"/>
                  <a:gd name="connsiteX9" fmla="*/ 378048 w 378047"/>
                  <a:gd name="connsiteY9" fmla="*/ 9571 h 76566"/>
                  <a:gd name="connsiteX10" fmla="*/ 378048 w 378047"/>
                  <a:gd name="connsiteY10" fmla="*/ 0 h 76566"/>
                  <a:gd name="connsiteX11" fmla="*/ 378048 w 378047"/>
                  <a:gd name="connsiteY11" fmla="*/ 0 h 7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8047" h="76566">
                    <a:moveTo>
                      <a:pt x="76566" y="57425"/>
                    </a:moveTo>
                    <a:lnTo>
                      <a:pt x="0" y="71781"/>
                    </a:lnTo>
                    <a:lnTo>
                      <a:pt x="0" y="76567"/>
                    </a:lnTo>
                    <a:lnTo>
                      <a:pt x="95708" y="57425"/>
                    </a:lnTo>
                    <a:cubicBezTo>
                      <a:pt x="90923" y="57425"/>
                      <a:pt x="86137" y="57425"/>
                      <a:pt x="76566" y="57425"/>
                    </a:cubicBezTo>
                    <a:lnTo>
                      <a:pt x="76566" y="57425"/>
                    </a:lnTo>
                    <a:close/>
                    <a:moveTo>
                      <a:pt x="378048" y="0"/>
                    </a:moveTo>
                    <a:lnTo>
                      <a:pt x="363691" y="4785"/>
                    </a:lnTo>
                    <a:cubicBezTo>
                      <a:pt x="358906" y="9571"/>
                      <a:pt x="354121" y="9571"/>
                      <a:pt x="344550" y="14356"/>
                    </a:cubicBezTo>
                    <a:lnTo>
                      <a:pt x="378048" y="9571"/>
                    </a:lnTo>
                    <a:lnTo>
                      <a:pt x="378048" y="0"/>
                    </a:lnTo>
                    <a:lnTo>
                      <a:pt x="378048" y="0"/>
                    </a:lnTo>
                    <a:close/>
                  </a:path>
                </a:pathLst>
              </a:custGeom>
              <a:solidFill>
                <a:srgbClr val="B4C0A5"/>
              </a:solidFill>
              <a:ln w="47824"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xmlns="" id="{67795C59-E719-441E-8E2A-E1136681D31D}"/>
                  </a:ext>
                </a:extLst>
              </p:cNvPr>
              <p:cNvSpPr/>
              <p:nvPr/>
            </p:nvSpPr>
            <p:spPr>
              <a:xfrm>
                <a:off x="11432642" y="7396514"/>
                <a:ext cx="1357845" cy="302821"/>
              </a:xfrm>
              <a:custGeom>
                <a:avLst/>
                <a:gdLst>
                  <a:gd name="connsiteX0" fmla="*/ 927158 w 1357845"/>
                  <a:gd name="connsiteY0" fmla="*/ 248842 h 302821"/>
                  <a:gd name="connsiteX1" fmla="*/ 941514 w 1357845"/>
                  <a:gd name="connsiteY1" fmla="*/ 200988 h 302821"/>
                  <a:gd name="connsiteX2" fmla="*/ 1357846 w 1357845"/>
                  <a:gd name="connsiteY2" fmla="*/ 114850 h 302821"/>
                  <a:gd name="connsiteX3" fmla="*/ 778811 w 1357845"/>
                  <a:gd name="connsiteY3" fmla="*/ 0 h 302821"/>
                  <a:gd name="connsiteX4" fmla="*/ 46642 w 1357845"/>
                  <a:gd name="connsiteY4" fmla="*/ 86138 h 302821"/>
                  <a:gd name="connsiteX5" fmla="*/ 13144 w 1357845"/>
                  <a:gd name="connsiteY5" fmla="*/ 215344 h 302821"/>
                  <a:gd name="connsiteX6" fmla="*/ 936729 w 1357845"/>
                  <a:gd name="connsiteY6" fmla="*/ 296696 h 302821"/>
                  <a:gd name="connsiteX7" fmla="*/ 1008510 w 1357845"/>
                  <a:gd name="connsiteY7" fmla="*/ 301481 h 302821"/>
                  <a:gd name="connsiteX8" fmla="*/ 927158 w 1357845"/>
                  <a:gd name="connsiteY8" fmla="*/ 248842 h 302821"/>
                  <a:gd name="connsiteX9" fmla="*/ 927158 w 1357845"/>
                  <a:gd name="connsiteY9" fmla="*/ 248842 h 302821"/>
                  <a:gd name="connsiteX10" fmla="*/ 37071 w 1357845"/>
                  <a:gd name="connsiteY10" fmla="*/ 177060 h 302821"/>
                  <a:gd name="connsiteX11" fmla="*/ 137564 w 1357845"/>
                  <a:gd name="connsiteY11" fmla="*/ 167490 h 302821"/>
                  <a:gd name="connsiteX12" fmla="*/ 142350 w 1357845"/>
                  <a:gd name="connsiteY12" fmla="*/ 167490 h 302821"/>
                  <a:gd name="connsiteX13" fmla="*/ 204560 w 1357845"/>
                  <a:gd name="connsiteY13" fmla="*/ 172275 h 302821"/>
                  <a:gd name="connsiteX14" fmla="*/ 257200 w 1357845"/>
                  <a:gd name="connsiteY14" fmla="*/ 177060 h 302821"/>
                  <a:gd name="connsiteX15" fmla="*/ 496470 w 1357845"/>
                  <a:gd name="connsiteY15" fmla="*/ 220129 h 302821"/>
                  <a:gd name="connsiteX16" fmla="*/ 582608 w 1357845"/>
                  <a:gd name="connsiteY16" fmla="*/ 239271 h 302821"/>
                  <a:gd name="connsiteX17" fmla="*/ 611321 w 1357845"/>
                  <a:gd name="connsiteY17" fmla="*/ 248842 h 302821"/>
                  <a:gd name="connsiteX18" fmla="*/ 37071 w 1357845"/>
                  <a:gd name="connsiteY18" fmla="*/ 177060 h 302821"/>
                  <a:gd name="connsiteX19" fmla="*/ 37071 w 1357845"/>
                  <a:gd name="connsiteY19" fmla="*/ 177060 h 302821"/>
                  <a:gd name="connsiteX20" fmla="*/ 898446 w 1357845"/>
                  <a:gd name="connsiteY20" fmla="*/ 258413 h 302821"/>
                  <a:gd name="connsiteX21" fmla="*/ 711814 w 1357845"/>
                  <a:gd name="connsiteY21" fmla="*/ 234485 h 302821"/>
                  <a:gd name="connsiteX22" fmla="*/ 864947 w 1357845"/>
                  <a:gd name="connsiteY22" fmla="*/ 220129 h 302821"/>
                  <a:gd name="connsiteX23" fmla="*/ 898446 w 1357845"/>
                  <a:gd name="connsiteY23" fmla="*/ 258413 h 302821"/>
                  <a:gd name="connsiteX24" fmla="*/ 898446 w 1357845"/>
                  <a:gd name="connsiteY24" fmla="*/ 258413 h 302821"/>
                  <a:gd name="connsiteX25" fmla="*/ 812308 w 1357845"/>
                  <a:gd name="connsiteY25" fmla="*/ 162704 h 302821"/>
                  <a:gd name="connsiteX26" fmla="*/ 869733 w 1357845"/>
                  <a:gd name="connsiteY26" fmla="*/ 138777 h 302821"/>
                  <a:gd name="connsiteX27" fmla="*/ 1022866 w 1357845"/>
                  <a:gd name="connsiteY27" fmla="*/ 162704 h 302821"/>
                  <a:gd name="connsiteX28" fmla="*/ 812308 w 1357845"/>
                  <a:gd name="connsiteY28" fmla="*/ 162704 h 302821"/>
                  <a:gd name="connsiteX29" fmla="*/ 812308 w 1357845"/>
                  <a:gd name="connsiteY29" fmla="*/ 162704 h 302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57845" h="302821">
                    <a:moveTo>
                      <a:pt x="927158" y="248842"/>
                    </a:moveTo>
                    <a:cubicBezTo>
                      <a:pt x="922373" y="224915"/>
                      <a:pt x="941514" y="200988"/>
                      <a:pt x="941514" y="200988"/>
                    </a:cubicBezTo>
                    <a:lnTo>
                      <a:pt x="1357846" y="114850"/>
                    </a:lnTo>
                    <a:lnTo>
                      <a:pt x="778811" y="0"/>
                    </a:lnTo>
                    <a:lnTo>
                      <a:pt x="46642" y="86138"/>
                    </a:lnTo>
                    <a:cubicBezTo>
                      <a:pt x="46642" y="86138"/>
                      <a:pt x="-29925" y="143562"/>
                      <a:pt x="13144" y="215344"/>
                    </a:cubicBezTo>
                    <a:lnTo>
                      <a:pt x="936729" y="296696"/>
                    </a:lnTo>
                    <a:cubicBezTo>
                      <a:pt x="936729" y="296696"/>
                      <a:pt x="970227" y="306267"/>
                      <a:pt x="1008510" y="301481"/>
                    </a:cubicBezTo>
                    <a:cubicBezTo>
                      <a:pt x="941514" y="291911"/>
                      <a:pt x="931944" y="277554"/>
                      <a:pt x="927158" y="248842"/>
                    </a:cubicBezTo>
                    <a:lnTo>
                      <a:pt x="927158" y="248842"/>
                    </a:lnTo>
                    <a:close/>
                    <a:moveTo>
                      <a:pt x="37071" y="177060"/>
                    </a:moveTo>
                    <a:cubicBezTo>
                      <a:pt x="46642" y="143562"/>
                      <a:pt x="108852" y="162704"/>
                      <a:pt x="137564" y="167490"/>
                    </a:cubicBezTo>
                    <a:cubicBezTo>
                      <a:pt x="137564" y="167490"/>
                      <a:pt x="142350" y="167490"/>
                      <a:pt x="142350" y="167490"/>
                    </a:cubicBezTo>
                    <a:cubicBezTo>
                      <a:pt x="161491" y="172275"/>
                      <a:pt x="185418" y="167490"/>
                      <a:pt x="204560" y="172275"/>
                    </a:cubicBezTo>
                    <a:cubicBezTo>
                      <a:pt x="223702" y="172275"/>
                      <a:pt x="242843" y="177060"/>
                      <a:pt x="257200" y="177060"/>
                    </a:cubicBezTo>
                    <a:cubicBezTo>
                      <a:pt x="338552" y="186631"/>
                      <a:pt x="419904" y="200988"/>
                      <a:pt x="496470" y="220129"/>
                    </a:cubicBezTo>
                    <a:cubicBezTo>
                      <a:pt x="525183" y="224915"/>
                      <a:pt x="553895" y="234485"/>
                      <a:pt x="582608" y="239271"/>
                    </a:cubicBezTo>
                    <a:cubicBezTo>
                      <a:pt x="582608" y="239271"/>
                      <a:pt x="611321" y="248842"/>
                      <a:pt x="611321" y="248842"/>
                    </a:cubicBezTo>
                    <a:cubicBezTo>
                      <a:pt x="592179" y="263198"/>
                      <a:pt x="27499" y="205773"/>
                      <a:pt x="37071" y="177060"/>
                    </a:cubicBezTo>
                    <a:lnTo>
                      <a:pt x="37071" y="177060"/>
                    </a:lnTo>
                    <a:close/>
                    <a:moveTo>
                      <a:pt x="898446" y="258413"/>
                    </a:moveTo>
                    <a:cubicBezTo>
                      <a:pt x="893660" y="272769"/>
                      <a:pt x="702244" y="263198"/>
                      <a:pt x="711814" y="234485"/>
                    </a:cubicBezTo>
                    <a:cubicBezTo>
                      <a:pt x="721385" y="205773"/>
                      <a:pt x="864947" y="220129"/>
                      <a:pt x="864947" y="220129"/>
                    </a:cubicBezTo>
                    <a:cubicBezTo>
                      <a:pt x="884090" y="220129"/>
                      <a:pt x="908017" y="244056"/>
                      <a:pt x="898446" y="258413"/>
                    </a:cubicBezTo>
                    <a:lnTo>
                      <a:pt x="898446" y="258413"/>
                    </a:lnTo>
                    <a:close/>
                    <a:moveTo>
                      <a:pt x="812308" y="162704"/>
                    </a:moveTo>
                    <a:cubicBezTo>
                      <a:pt x="783596" y="148348"/>
                      <a:pt x="869733" y="138777"/>
                      <a:pt x="869733" y="138777"/>
                    </a:cubicBezTo>
                    <a:cubicBezTo>
                      <a:pt x="965442" y="133992"/>
                      <a:pt x="1123361" y="138777"/>
                      <a:pt x="1022866" y="162704"/>
                    </a:cubicBezTo>
                    <a:cubicBezTo>
                      <a:pt x="927158" y="186631"/>
                      <a:pt x="841020" y="177060"/>
                      <a:pt x="812308" y="162704"/>
                    </a:cubicBezTo>
                    <a:lnTo>
                      <a:pt x="812308" y="162704"/>
                    </a:lnTo>
                    <a:close/>
                  </a:path>
                </a:pathLst>
              </a:custGeom>
              <a:solidFill>
                <a:srgbClr val="2EA8B4"/>
              </a:solidFill>
              <a:ln w="47824"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xmlns="" id="{BABB8B69-175B-4D3F-8BEB-35AEA16F567F}"/>
                  </a:ext>
                </a:extLst>
              </p:cNvPr>
              <p:cNvSpPr/>
              <p:nvPr/>
            </p:nvSpPr>
            <p:spPr>
              <a:xfrm>
                <a:off x="11962610" y="7228459"/>
                <a:ext cx="976225" cy="268548"/>
              </a:xfrm>
              <a:custGeom>
                <a:avLst/>
                <a:gdLst>
                  <a:gd name="connsiteX0" fmla="*/ 976226 w 976225"/>
                  <a:gd name="connsiteY0" fmla="*/ 230265 h 268548"/>
                  <a:gd name="connsiteX1" fmla="*/ 870947 w 976225"/>
                  <a:gd name="connsiteY1" fmla="*/ 129771 h 268548"/>
                  <a:gd name="connsiteX2" fmla="*/ 354121 w 976225"/>
                  <a:gd name="connsiteY2" fmla="*/ 565 h 268548"/>
                  <a:gd name="connsiteX3" fmla="*/ 0 w 976225"/>
                  <a:gd name="connsiteY3" fmla="*/ 105844 h 268548"/>
                  <a:gd name="connsiteX4" fmla="*/ 344551 w 976225"/>
                  <a:gd name="connsiteY4" fmla="*/ 196767 h 268548"/>
                  <a:gd name="connsiteX5" fmla="*/ 416332 w 976225"/>
                  <a:gd name="connsiteY5" fmla="*/ 268548 h 268548"/>
                  <a:gd name="connsiteX6" fmla="*/ 976226 w 976225"/>
                  <a:gd name="connsiteY6" fmla="*/ 230265 h 268548"/>
                  <a:gd name="connsiteX7" fmla="*/ 976226 w 976225"/>
                  <a:gd name="connsiteY7" fmla="*/ 230265 h 268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76225" h="268548">
                    <a:moveTo>
                      <a:pt x="976226" y="230265"/>
                    </a:moveTo>
                    <a:cubicBezTo>
                      <a:pt x="961869" y="187196"/>
                      <a:pt x="933156" y="144128"/>
                      <a:pt x="870947" y="129771"/>
                    </a:cubicBezTo>
                    <a:cubicBezTo>
                      <a:pt x="756096" y="105844"/>
                      <a:pt x="483327" y="-9006"/>
                      <a:pt x="354121" y="565"/>
                    </a:cubicBezTo>
                    <a:cubicBezTo>
                      <a:pt x="224915" y="5351"/>
                      <a:pt x="33499" y="53205"/>
                      <a:pt x="0" y="105844"/>
                    </a:cubicBezTo>
                    <a:lnTo>
                      <a:pt x="344551" y="196767"/>
                    </a:lnTo>
                    <a:cubicBezTo>
                      <a:pt x="344551" y="196767"/>
                      <a:pt x="392405" y="211123"/>
                      <a:pt x="416332" y="268548"/>
                    </a:cubicBezTo>
                    <a:cubicBezTo>
                      <a:pt x="411546" y="263763"/>
                      <a:pt x="679530" y="29278"/>
                      <a:pt x="976226" y="230265"/>
                    </a:cubicBezTo>
                    <a:lnTo>
                      <a:pt x="976226" y="230265"/>
                    </a:lnTo>
                    <a:close/>
                  </a:path>
                </a:pathLst>
              </a:custGeom>
              <a:solidFill>
                <a:srgbClr val="D4E0D3"/>
              </a:solidFill>
              <a:ln w="47824"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xmlns="" id="{2AA0547C-1D5B-4684-8229-3520CEA64626}"/>
                  </a:ext>
                </a:extLst>
              </p:cNvPr>
              <p:cNvSpPr/>
              <p:nvPr/>
            </p:nvSpPr>
            <p:spPr>
              <a:xfrm>
                <a:off x="11421859" y="7419029"/>
                <a:ext cx="952297" cy="183257"/>
              </a:xfrm>
              <a:custGeom>
                <a:avLst/>
                <a:gdLst>
                  <a:gd name="connsiteX0" fmla="*/ 674743 w 952297"/>
                  <a:gd name="connsiteY0" fmla="*/ 164116 h 183257"/>
                  <a:gd name="connsiteX1" fmla="*/ 14356 w 952297"/>
                  <a:gd name="connsiteY1" fmla="*/ 49266 h 183257"/>
                  <a:gd name="connsiteX2" fmla="*/ 0 w 952297"/>
                  <a:gd name="connsiteY2" fmla="*/ 73193 h 183257"/>
                  <a:gd name="connsiteX3" fmla="*/ 19141 w 952297"/>
                  <a:gd name="connsiteY3" fmla="*/ 73193 h 183257"/>
                  <a:gd name="connsiteX4" fmla="*/ 689100 w 952297"/>
                  <a:gd name="connsiteY4" fmla="*/ 183258 h 183257"/>
                  <a:gd name="connsiteX5" fmla="*/ 952298 w 952297"/>
                  <a:gd name="connsiteY5" fmla="*/ 73193 h 183257"/>
                  <a:gd name="connsiteX6" fmla="*/ 890087 w 952297"/>
                  <a:gd name="connsiteY6" fmla="*/ 1412 h 183257"/>
                  <a:gd name="connsiteX7" fmla="*/ 674743 w 952297"/>
                  <a:gd name="connsiteY7" fmla="*/ 164116 h 183257"/>
                  <a:gd name="connsiteX8" fmla="*/ 674743 w 952297"/>
                  <a:gd name="connsiteY8" fmla="*/ 164116 h 18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297" h="183257">
                    <a:moveTo>
                      <a:pt x="674743" y="164116"/>
                    </a:moveTo>
                    <a:lnTo>
                      <a:pt x="14356" y="49266"/>
                    </a:lnTo>
                    <a:cubicBezTo>
                      <a:pt x="4785" y="63622"/>
                      <a:pt x="0" y="73193"/>
                      <a:pt x="0" y="73193"/>
                    </a:cubicBezTo>
                    <a:lnTo>
                      <a:pt x="19141" y="73193"/>
                    </a:lnTo>
                    <a:lnTo>
                      <a:pt x="689100" y="183258"/>
                    </a:lnTo>
                    <a:cubicBezTo>
                      <a:pt x="689100" y="183258"/>
                      <a:pt x="789594" y="-12945"/>
                      <a:pt x="952298" y="73193"/>
                    </a:cubicBezTo>
                    <a:cubicBezTo>
                      <a:pt x="933156" y="30124"/>
                      <a:pt x="899658" y="10983"/>
                      <a:pt x="890087" y="1412"/>
                    </a:cubicBezTo>
                    <a:cubicBezTo>
                      <a:pt x="717813" y="-17730"/>
                      <a:pt x="674743" y="164116"/>
                      <a:pt x="674743" y="164116"/>
                    </a:cubicBezTo>
                    <a:lnTo>
                      <a:pt x="674743" y="164116"/>
                    </a:lnTo>
                    <a:close/>
                  </a:path>
                </a:pathLst>
              </a:custGeom>
              <a:solidFill>
                <a:srgbClr val="B7C1AC"/>
              </a:solidFill>
              <a:ln w="47824"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xmlns="" id="{C01CEBC8-A319-4FD7-809A-E15AD92C2442}"/>
                  </a:ext>
                </a:extLst>
              </p:cNvPr>
              <p:cNvSpPr/>
              <p:nvPr/>
            </p:nvSpPr>
            <p:spPr>
              <a:xfrm>
                <a:off x="11436214" y="7285809"/>
                <a:ext cx="875731" cy="302121"/>
              </a:xfrm>
              <a:custGeom>
                <a:avLst/>
                <a:gdLst>
                  <a:gd name="connsiteX0" fmla="*/ 521611 w 875731"/>
                  <a:gd name="connsiteY0" fmla="*/ 43709 h 302121"/>
                  <a:gd name="connsiteX1" fmla="*/ 363692 w 875731"/>
                  <a:gd name="connsiteY1" fmla="*/ 5426 h 302121"/>
                  <a:gd name="connsiteX2" fmla="*/ 157919 w 875731"/>
                  <a:gd name="connsiteY2" fmla="*/ 34138 h 302121"/>
                  <a:gd name="connsiteX3" fmla="*/ 0 w 875731"/>
                  <a:gd name="connsiteY3" fmla="*/ 187271 h 302121"/>
                  <a:gd name="connsiteX4" fmla="*/ 660388 w 875731"/>
                  <a:gd name="connsiteY4" fmla="*/ 302121 h 302121"/>
                  <a:gd name="connsiteX5" fmla="*/ 875732 w 875731"/>
                  <a:gd name="connsiteY5" fmla="*/ 139417 h 302121"/>
                  <a:gd name="connsiteX6" fmla="*/ 870947 w 875731"/>
                  <a:gd name="connsiteY6" fmla="*/ 134632 h 302121"/>
                  <a:gd name="connsiteX7" fmla="*/ 521611 w 875731"/>
                  <a:gd name="connsiteY7" fmla="*/ 43709 h 302121"/>
                  <a:gd name="connsiteX8" fmla="*/ 521611 w 875731"/>
                  <a:gd name="connsiteY8" fmla="*/ 43709 h 302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75731" h="302121">
                    <a:moveTo>
                      <a:pt x="521611" y="43709"/>
                    </a:moveTo>
                    <a:lnTo>
                      <a:pt x="363692" y="5426"/>
                    </a:lnTo>
                    <a:cubicBezTo>
                      <a:pt x="363692" y="5426"/>
                      <a:pt x="267984" y="-18501"/>
                      <a:pt x="157919" y="34138"/>
                    </a:cubicBezTo>
                    <a:cubicBezTo>
                      <a:pt x="76567" y="67636"/>
                      <a:pt x="19142" y="148988"/>
                      <a:pt x="0" y="187271"/>
                    </a:cubicBezTo>
                    <a:lnTo>
                      <a:pt x="660388" y="302121"/>
                    </a:lnTo>
                    <a:cubicBezTo>
                      <a:pt x="660388" y="302121"/>
                      <a:pt x="708242" y="115490"/>
                      <a:pt x="875732" y="139417"/>
                    </a:cubicBezTo>
                    <a:cubicBezTo>
                      <a:pt x="870947" y="139417"/>
                      <a:pt x="870947" y="134632"/>
                      <a:pt x="870947" y="134632"/>
                    </a:cubicBezTo>
                    <a:lnTo>
                      <a:pt x="521611" y="43709"/>
                    </a:lnTo>
                    <a:lnTo>
                      <a:pt x="521611" y="43709"/>
                    </a:lnTo>
                    <a:close/>
                  </a:path>
                </a:pathLst>
              </a:custGeom>
              <a:solidFill>
                <a:srgbClr val="D5DFC5"/>
              </a:solidFill>
              <a:ln w="47824"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xmlns="" id="{54C64CF4-30ED-498A-8094-249F4A69227D}"/>
                  </a:ext>
                </a:extLst>
              </p:cNvPr>
              <p:cNvSpPr/>
              <p:nvPr/>
            </p:nvSpPr>
            <p:spPr>
              <a:xfrm>
                <a:off x="11441000" y="7378345"/>
                <a:ext cx="1512192" cy="257439"/>
              </a:xfrm>
              <a:custGeom>
                <a:avLst/>
                <a:gdLst>
                  <a:gd name="connsiteX0" fmla="*/ 1201140 w 1512192"/>
                  <a:gd name="connsiteY0" fmla="*/ 37310 h 257439"/>
                  <a:gd name="connsiteX1" fmla="*/ 1502621 w 1512192"/>
                  <a:gd name="connsiteY1" fmla="*/ 133019 h 257439"/>
                  <a:gd name="connsiteX2" fmla="*/ 1512192 w 1512192"/>
                  <a:gd name="connsiteY2" fmla="*/ 133019 h 257439"/>
                  <a:gd name="connsiteX3" fmla="*/ 1497836 w 1512192"/>
                  <a:gd name="connsiteY3" fmla="*/ 80379 h 257439"/>
                  <a:gd name="connsiteX4" fmla="*/ 933156 w 1512192"/>
                  <a:gd name="connsiteY4" fmla="*/ 118662 h 257439"/>
                  <a:gd name="connsiteX5" fmla="*/ 669958 w 1512192"/>
                  <a:gd name="connsiteY5" fmla="*/ 228727 h 257439"/>
                  <a:gd name="connsiteX6" fmla="*/ 0 w 1512192"/>
                  <a:gd name="connsiteY6" fmla="*/ 118662 h 257439"/>
                  <a:gd name="connsiteX7" fmla="*/ 0 w 1512192"/>
                  <a:gd name="connsiteY7" fmla="*/ 147375 h 257439"/>
                  <a:gd name="connsiteX8" fmla="*/ 679529 w 1512192"/>
                  <a:gd name="connsiteY8" fmla="*/ 257439 h 257439"/>
                  <a:gd name="connsiteX9" fmla="*/ 890088 w 1512192"/>
                  <a:gd name="connsiteY9" fmla="*/ 137804 h 257439"/>
                  <a:gd name="connsiteX10" fmla="*/ 942727 w 1512192"/>
                  <a:gd name="connsiteY10" fmla="*/ 147375 h 257439"/>
                  <a:gd name="connsiteX11" fmla="*/ 1201140 w 1512192"/>
                  <a:gd name="connsiteY11" fmla="*/ 37310 h 257439"/>
                  <a:gd name="connsiteX12" fmla="*/ 1201140 w 1512192"/>
                  <a:gd name="connsiteY12" fmla="*/ 37310 h 257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12192" h="257439">
                    <a:moveTo>
                      <a:pt x="1201140" y="37310"/>
                    </a:moveTo>
                    <a:cubicBezTo>
                      <a:pt x="1406913" y="-10544"/>
                      <a:pt x="1502621" y="133019"/>
                      <a:pt x="1502621" y="133019"/>
                    </a:cubicBezTo>
                    <a:lnTo>
                      <a:pt x="1512192" y="133019"/>
                    </a:lnTo>
                    <a:cubicBezTo>
                      <a:pt x="1512192" y="123448"/>
                      <a:pt x="1507407" y="104306"/>
                      <a:pt x="1497836" y="80379"/>
                    </a:cubicBezTo>
                    <a:cubicBezTo>
                      <a:pt x="1196354" y="-120608"/>
                      <a:pt x="933156" y="118662"/>
                      <a:pt x="933156" y="118662"/>
                    </a:cubicBezTo>
                    <a:cubicBezTo>
                      <a:pt x="770453" y="32525"/>
                      <a:pt x="669958" y="228727"/>
                      <a:pt x="669958" y="228727"/>
                    </a:cubicBezTo>
                    <a:lnTo>
                      <a:pt x="0" y="118662"/>
                    </a:lnTo>
                    <a:lnTo>
                      <a:pt x="0" y="147375"/>
                    </a:lnTo>
                    <a:cubicBezTo>
                      <a:pt x="0" y="147375"/>
                      <a:pt x="559894" y="219156"/>
                      <a:pt x="679529" y="257439"/>
                    </a:cubicBezTo>
                    <a:cubicBezTo>
                      <a:pt x="679529" y="257439"/>
                      <a:pt x="760881" y="113877"/>
                      <a:pt x="890088" y="137804"/>
                    </a:cubicBezTo>
                    <a:cubicBezTo>
                      <a:pt x="890088" y="137804"/>
                      <a:pt x="918800" y="147375"/>
                      <a:pt x="942727" y="147375"/>
                    </a:cubicBezTo>
                    <a:cubicBezTo>
                      <a:pt x="942727" y="142589"/>
                      <a:pt x="995367" y="85164"/>
                      <a:pt x="1201140" y="37310"/>
                    </a:cubicBezTo>
                    <a:lnTo>
                      <a:pt x="1201140" y="37310"/>
                    </a:lnTo>
                    <a:close/>
                  </a:path>
                </a:pathLst>
              </a:custGeom>
              <a:solidFill>
                <a:srgbClr val="D5DFC5"/>
              </a:solidFill>
              <a:ln w="47824"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xmlns="" id="{0A613D85-FAC3-4B07-A095-F5DAFF7D8E35}"/>
                  </a:ext>
                </a:extLst>
              </p:cNvPr>
              <p:cNvSpPr/>
              <p:nvPr/>
            </p:nvSpPr>
            <p:spPr>
              <a:xfrm>
                <a:off x="12378942" y="7405889"/>
                <a:ext cx="569464" cy="119830"/>
              </a:xfrm>
              <a:custGeom>
                <a:avLst/>
                <a:gdLst>
                  <a:gd name="connsiteX0" fmla="*/ 564679 w 569464"/>
                  <a:gd name="connsiteY0" fmla="*/ 105474 h 119830"/>
                  <a:gd name="connsiteX1" fmla="*/ 263198 w 569464"/>
                  <a:gd name="connsiteY1" fmla="*/ 9766 h 119830"/>
                  <a:gd name="connsiteX2" fmla="*/ 0 w 569464"/>
                  <a:gd name="connsiteY2" fmla="*/ 119831 h 119830"/>
                  <a:gd name="connsiteX3" fmla="*/ 14356 w 569464"/>
                  <a:gd name="connsiteY3" fmla="*/ 119831 h 119830"/>
                  <a:gd name="connsiteX4" fmla="*/ 569464 w 569464"/>
                  <a:gd name="connsiteY4" fmla="*/ 119831 h 119830"/>
                  <a:gd name="connsiteX5" fmla="*/ 569464 w 569464"/>
                  <a:gd name="connsiteY5" fmla="*/ 110260 h 119830"/>
                  <a:gd name="connsiteX6" fmla="*/ 564679 w 569464"/>
                  <a:gd name="connsiteY6" fmla="*/ 105474 h 119830"/>
                  <a:gd name="connsiteX7" fmla="*/ 564679 w 569464"/>
                  <a:gd name="connsiteY7" fmla="*/ 105474 h 119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9464" h="119830">
                    <a:moveTo>
                      <a:pt x="564679" y="105474"/>
                    </a:moveTo>
                    <a:cubicBezTo>
                      <a:pt x="564679" y="105474"/>
                      <a:pt x="468970" y="-38088"/>
                      <a:pt x="263198" y="9766"/>
                    </a:cubicBezTo>
                    <a:cubicBezTo>
                      <a:pt x="57425" y="57620"/>
                      <a:pt x="0" y="119831"/>
                      <a:pt x="0" y="119831"/>
                    </a:cubicBezTo>
                    <a:cubicBezTo>
                      <a:pt x="4785" y="119831"/>
                      <a:pt x="9571" y="119831"/>
                      <a:pt x="14356" y="119831"/>
                    </a:cubicBezTo>
                    <a:cubicBezTo>
                      <a:pt x="14356" y="119831"/>
                      <a:pt x="459400" y="-42873"/>
                      <a:pt x="569464" y="119831"/>
                    </a:cubicBezTo>
                    <a:cubicBezTo>
                      <a:pt x="569464" y="119831"/>
                      <a:pt x="569464" y="115045"/>
                      <a:pt x="569464" y="110260"/>
                    </a:cubicBezTo>
                    <a:lnTo>
                      <a:pt x="564679" y="105474"/>
                    </a:lnTo>
                    <a:lnTo>
                      <a:pt x="564679" y="105474"/>
                    </a:lnTo>
                    <a:close/>
                  </a:path>
                </a:pathLst>
              </a:custGeom>
              <a:solidFill>
                <a:srgbClr val="905F6B"/>
              </a:solidFill>
              <a:ln w="47824"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xmlns="" id="{73D525D2-69B4-4E7C-89E0-0A1AED927F82}"/>
                  </a:ext>
                </a:extLst>
              </p:cNvPr>
              <p:cNvSpPr/>
              <p:nvPr/>
            </p:nvSpPr>
            <p:spPr>
              <a:xfrm>
                <a:off x="12101388" y="7449153"/>
                <a:ext cx="277554" cy="153133"/>
              </a:xfrm>
              <a:custGeom>
                <a:avLst/>
                <a:gdLst>
                  <a:gd name="connsiteX0" fmla="*/ 157919 w 277554"/>
                  <a:gd name="connsiteY0" fmla="*/ 0 h 153133"/>
                  <a:gd name="connsiteX1" fmla="*/ 76566 w 277554"/>
                  <a:gd name="connsiteY1" fmla="*/ 33498 h 153133"/>
                  <a:gd name="connsiteX2" fmla="*/ 0 w 277554"/>
                  <a:gd name="connsiteY2" fmla="*/ 153133 h 153133"/>
                  <a:gd name="connsiteX3" fmla="*/ 14356 w 277554"/>
                  <a:gd name="connsiteY3" fmla="*/ 153133 h 153133"/>
                  <a:gd name="connsiteX4" fmla="*/ 14356 w 277554"/>
                  <a:gd name="connsiteY4" fmla="*/ 153133 h 153133"/>
                  <a:gd name="connsiteX5" fmla="*/ 196202 w 277554"/>
                  <a:gd name="connsiteY5" fmla="*/ 19142 h 153133"/>
                  <a:gd name="connsiteX6" fmla="*/ 196202 w 277554"/>
                  <a:gd name="connsiteY6" fmla="*/ 19142 h 153133"/>
                  <a:gd name="connsiteX7" fmla="*/ 196202 w 277554"/>
                  <a:gd name="connsiteY7" fmla="*/ 19142 h 153133"/>
                  <a:gd name="connsiteX8" fmla="*/ 196202 w 277554"/>
                  <a:gd name="connsiteY8" fmla="*/ 19142 h 153133"/>
                  <a:gd name="connsiteX9" fmla="*/ 196202 w 277554"/>
                  <a:gd name="connsiteY9" fmla="*/ 19142 h 153133"/>
                  <a:gd name="connsiteX10" fmla="*/ 277554 w 277554"/>
                  <a:gd name="connsiteY10" fmla="*/ 43069 h 153133"/>
                  <a:gd name="connsiteX11" fmla="*/ 277554 w 277554"/>
                  <a:gd name="connsiteY11" fmla="*/ 43069 h 153133"/>
                  <a:gd name="connsiteX12" fmla="*/ 277554 w 277554"/>
                  <a:gd name="connsiteY12" fmla="*/ 43069 h 153133"/>
                  <a:gd name="connsiteX13" fmla="*/ 277554 w 277554"/>
                  <a:gd name="connsiteY13" fmla="*/ 43069 h 153133"/>
                  <a:gd name="connsiteX14" fmla="*/ 157919 w 277554"/>
                  <a:gd name="connsiteY14" fmla="*/ 0 h 153133"/>
                  <a:gd name="connsiteX15" fmla="*/ 157919 w 277554"/>
                  <a:gd name="connsiteY15" fmla="*/ 0 h 153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7554" h="153133">
                    <a:moveTo>
                      <a:pt x="157919" y="0"/>
                    </a:moveTo>
                    <a:cubicBezTo>
                      <a:pt x="129206" y="0"/>
                      <a:pt x="100493" y="9571"/>
                      <a:pt x="76566" y="33498"/>
                    </a:cubicBezTo>
                    <a:cubicBezTo>
                      <a:pt x="19141" y="81352"/>
                      <a:pt x="4785" y="124421"/>
                      <a:pt x="0" y="153133"/>
                    </a:cubicBezTo>
                    <a:lnTo>
                      <a:pt x="14356" y="153133"/>
                    </a:lnTo>
                    <a:lnTo>
                      <a:pt x="14356" y="153133"/>
                    </a:lnTo>
                    <a:cubicBezTo>
                      <a:pt x="14356" y="148348"/>
                      <a:pt x="81352" y="19142"/>
                      <a:pt x="196202" y="19142"/>
                    </a:cubicBezTo>
                    <a:lnTo>
                      <a:pt x="196202" y="19142"/>
                    </a:lnTo>
                    <a:lnTo>
                      <a:pt x="196202" y="19142"/>
                    </a:lnTo>
                    <a:lnTo>
                      <a:pt x="196202" y="19142"/>
                    </a:lnTo>
                    <a:lnTo>
                      <a:pt x="196202" y="19142"/>
                    </a:lnTo>
                    <a:cubicBezTo>
                      <a:pt x="220129" y="19142"/>
                      <a:pt x="248842" y="23927"/>
                      <a:pt x="277554" y="43069"/>
                    </a:cubicBezTo>
                    <a:cubicBezTo>
                      <a:pt x="277554" y="43069"/>
                      <a:pt x="277554" y="43069"/>
                      <a:pt x="277554" y="43069"/>
                    </a:cubicBezTo>
                    <a:lnTo>
                      <a:pt x="277554" y="43069"/>
                    </a:lnTo>
                    <a:lnTo>
                      <a:pt x="277554" y="43069"/>
                    </a:lnTo>
                    <a:cubicBezTo>
                      <a:pt x="272769" y="43069"/>
                      <a:pt x="220129" y="0"/>
                      <a:pt x="157919" y="0"/>
                    </a:cubicBezTo>
                    <a:lnTo>
                      <a:pt x="157919" y="0"/>
                    </a:lnTo>
                    <a:close/>
                  </a:path>
                </a:pathLst>
              </a:custGeom>
              <a:solidFill>
                <a:srgbClr val="A0AD92"/>
              </a:solidFill>
              <a:ln w="47824"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xmlns="" id="{A47212E4-8B54-4A23-8292-437C6FE38D66}"/>
                  </a:ext>
                </a:extLst>
              </p:cNvPr>
              <p:cNvSpPr/>
              <p:nvPr/>
            </p:nvSpPr>
            <p:spPr>
              <a:xfrm>
                <a:off x="12101388" y="7473080"/>
                <a:ext cx="272768" cy="133991"/>
              </a:xfrm>
              <a:custGeom>
                <a:avLst/>
                <a:gdLst>
                  <a:gd name="connsiteX0" fmla="*/ 0 w 272768"/>
                  <a:gd name="connsiteY0" fmla="*/ 129206 h 133991"/>
                  <a:gd name="connsiteX1" fmla="*/ 0 w 272768"/>
                  <a:gd name="connsiteY1" fmla="*/ 129206 h 133991"/>
                  <a:gd name="connsiteX2" fmla="*/ 14356 w 272768"/>
                  <a:gd name="connsiteY2" fmla="*/ 129206 h 133991"/>
                  <a:gd name="connsiteX3" fmla="*/ 0 w 272768"/>
                  <a:gd name="connsiteY3" fmla="*/ 129206 h 133991"/>
                  <a:gd name="connsiteX4" fmla="*/ 0 w 272768"/>
                  <a:gd name="connsiteY4" fmla="*/ 129206 h 133991"/>
                  <a:gd name="connsiteX5" fmla="*/ 272769 w 272768"/>
                  <a:gd name="connsiteY5" fmla="*/ 19142 h 133991"/>
                  <a:gd name="connsiteX6" fmla="*/ 272769 w 272768"/>
                  <a:gd name="connsiteY6" fmla="*/ 19142 h 133991"/>
                  <a:gd name="connsiteX7" fmla="*/ 272769 w 272768"/>
                  <a:gd name="connsiteY7" fmla="*/ 19142 h 133991"/>
                  <a:gd name="connsiteX8" fmla="*/ 272769 w 272768"/>
                  <a:gd name="connsiteY8" fmla="*/ 19142 h 133991"/>
                  <a:gd name="connsiteX9" fmla="*/ 191417 w 272768"/>
                  <a:gd name="connsiteY9" fmla="*/ 0 h 133991"/>
                  <a:gd name="connsiteX10" fmla="*/ 9571 w 272768"/>
                  <a:gd name="connsiteY10" fmla="*/ 133992 h 133991"/>
                  <a:gd name="connsiteX11" fmla="*/ 191417 w 272768"/>
                  <a:gd name="connsiteY11" fmla="*/ 0 h 133991"/>
                  <a:gd name="connsiteX12" fmla="*/ 191417 w 272768"/>
                  <a:gd name="connsiteY12" fmla="*/ 0 h 133991"/>
                  <a:gd name="connsiteX13" fmla="*/ 191417 w 272768"/>
                  <a:gd name="connsiteY13" fmla="*/ 0 h 133991"/>
                  <a:gd name="connsiteX14" fmla="*/ 191417 w 272768"/>
                  <a:gd name="connsiteY14" fmla="*/ 0 h 133991"/>
                  <a:gd name="connsiteX15" fmla="*/ 191417 w 272768"/>
                  <a:gd name="connsiteY15" fmla="*/ 0 h 133991"/>
                  <a:gd name="connsiteX16" fmla="*/ 191417 w 272768"/>
                  <a:gd name="connsiteY16" fmla="*/ 0 h 133991"/>
                  <a:gd name="connsiteX17" fmla="*/ 191417 w 272768"/>
                  <a:gd name="connsiteY17" fmla="*/ 0 h 13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2768" h="133991">
                    <a:moveTo>
                      <a:pt x="0" y="129206"/>
                    </a:moveTo>
                    <a:lnTo>
                      <a:pt x="0" y="129206"/>
                    </a:lnTo>
                    <a:lnTo>
                      <a:pt x="14356" y="129206"/>
                    </a:lnTo>
                    <a:lnTo>
                      <a:pt x="0" y="129206"/>
                    </a:lnTo>
                    <a:lnTo>
                      <a:pt x="0" y="129206"/>
                    </a:lnTo>
                    <a:close/>
                    <a:moveTo>
                      <a:pt x="272769" y="19142"/>
                    </a:moveTo>
                    <a:cubicBezTo>
                      <a:pt x="272769" y="19142"/>
                      <a:pt x="272769" y="19142"/>
                      <a:pt x="272769" y="19142"/>
                    </a:cubicBezTo>
                    <a:cubicBezTo>
                      <a:pt x="272769" y="19142"/>
                      <a:pt x="272769" y="19142"/>
                      <a:pt x="272769" y="19142"/>
                    </a:cubicBezTo>
                    <a:lnTo>
                      <a:pt x="272769" y="19142"/>
                    </a:lnTo>
                    <a:close/>
                    <a:moveTo>
                      <a:pt x="191417" y="0"/>
                    </a:moveTo>
                    <a:cubicBezTo>
                      <a:pt x="81352" y="0"/>
                      <a:pt x="14356" y="129206"/>
                      <a:pt x="9571" y="133992"/>
                    </a:cubicBezTo>
                    <a:cubicBezTo>
                      <a:pt x="14356" y="129206"/>
                      <a:pt x="81352" y="0"/>
                      <a:pt x="191417" y="0"/>
                    </a:cubicBezTo>
                    <a:lnTo>
                      <a:pt x="191417" y="0"/>
                    </a:lnTo>
                    <a:close/>
                    <a:moveTo>
                      <a:pt x="191417" y="0"/>
                    </a:moveTo>
                    <a:lnTo>
                      <a:pt x="191417" y="0"/>
                    </a:lnTo>
                    <a:lnTo>
                      <a:pt x="191417" y="0"/>
                    </a:lnTo>
                    <a:lnTo>
                      <a:pt x="191417" y="0"/>
                    </a:lnTo>
                    <a:lnTo>
                      <a:pt x="191417" y="0"/>
                    </a:lnTo>
                    <a:close/>
                  </a:path>
                </a:pathLst>
              </a:custGeom>
              <a:solidFill>
                <a:srgbClr val="BAC8A7"/>
              </a:solidFill>
              <a:ln w="47824"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xmlns="" id="{C9B36134-A19B-4480-912C-9C27FE6A6DB5}"/>
                  </a:ext>
                </a:extLst>
              </p:cNvPr>
              <p:cNvSpPr/>
              <p:nvPr/>
            </p:nvSpPr>
            <p:spPr>
              <a:xfrm>
                <a:off x="11426644" y="7272093"/>
                <a:ext cx="870945" cy="315837"/>
              </a:xfrm>
              <a:custGeom>
                <a:avLst/>
                <a:gdLst>
                  <a:gd name="connsiteX0" fmla="*/ 478542 w 870945"/>
                  <a:gd name="connsiteY0" fmla="*/ 186631 h 315837"/>
                  <a:gd name="connsiteX1" fmla="*/ 440258 w 870945"/>
                  <a:gd name="connsiteY1" fmla="*/ 186631 h 315837"/>
                  <a:gd name="connsiteX2" fmla="*/ 406761 w 870945"/>
                  <a:gd name="connsiteY2" fmla="*/ 244056 h 315837"/>
                  <a:gd name="connsiteX3" fmla="*/ 445044 w 870945"/>
                  <a:gd name="connsiteY3" fmla="*/ 244056 h 315837"/>
                  <a:gd name="connsiteX4" fmla="*/ 478542 w 870945"/>
                  <a:gd name="connsiteY4" fmla="*/ 186631 h 315837"/>
                  <a:gd name="connsiteX5" fmla="*/ 478542 w 870945"/>
                  <a:gd name="connsiteY5" fmla="*/ 186631 h 315837"/>
                  <a:gd name="connsiteX6" fmla="*/ 526396 w 870945"/>
                  <a:gd name="connsiteY6" fmla="*/ 186631 h 315837"/>
                  <a:gd name="connsiteX7" fmla="*/ 488112 w 870945"/>
                  <a:gd name="connsiteY7" fmla="*/ 191417 h 315837"/>
                  <a:gd name="connsiteX8" fmla="*/ 454615 w 870945"/>
                  <a:gd name="connsiteY8" fmla="*/ 244056 h 315837"/>
                  <a:gd name="connsiteX9" fmla="*/ 492898 w 870945"/>
                  <a:gd name="connsiteY9" fmla="*/ 239271 h 315837"/>
                  <a:gd name="connsiteX10" fmla="*/ 526396 w 870945"/>
                  <a:gd name="connsiteY10" fmla="*/ 186631 h 315837"/>
                  <a:gd name="connsiteX11" fmla="*/ 526396 w 870945"/>
                  <a:gd name="connsiteY11" fmla="*/ 186631 h 315837"/>
                  <a:gd name="connsiteX12" fmla="*/ 574250 w 870945"/>
                  <a:gd name="connsiteY12" fmla="*/ 177060 h 315837"/>
                  <a:gd name="connsiteX13" fmla="*/ 531182 w 870945"/>
                  <a:gd name="connsiteY13" fmla="*/ 181846 h 315837"/>
                  <a:gd name="connsiteX14" fmla="*/ 492898 w 870945"/>
                  <a:gd name="connsiteY14" fmla="*/ 234485 h 315837"/>
                  <a:gd name="connsiteX15" fmla="*/ 531182 w 870945"/>
                  <a:gd name="connsiteY15" fmla="*/ 229700 h 315837"/>
                  <a:gd name="connsiteX16" fmla="*/ 574250 w 870945"/>
                  <a:gd name="connsiteY16" fmla="*/ 177060 h 315837"/>
                  <a:gd name="connsiteX17" fmla="*/ 574250 w 870945"/>
                  <a:gd name="connsiteY17" fmla="*/ 177060 h 315837"/>
                  <a:gd name="connsiteX18" fmla="*/ 631675 w 870945"/>
                  <a:gd name="connsiteY18" fmla="*/ 167490 h 315837"/>
                  <a:gd name="connsiteX19" fmla="*/ 583821 w 870945"/>
                  <a:gd name="connsiteY19" fmla="*/ 177060 h 315837"/>
                  <a:gd name="connsiteX20" fmla="*/ 545538 w 870945"/>
                  <a:gd name="connsiteY20" fmla="*/ 229700 h 315837"/>
                  <a:gd name="connsiteX21" fmla="*/ 588607 w 870945"/>
                  <a:gd name="connsiteY21" fmla="*/ 220129 h 315837"/>
                  <a:gd name="connsiteX22" fmla="*/ 631675 w 870945"/>
                  <a:gd name="connsiteY22" fmla="*/ 167490 h 315837"/>
                  <a:gd name="connsiteX23" fmla="*/ 631675 w 870945"/>
                  <a:gd name="connsiteY23" fmla="*/ 167490 h 315837"/>
                  <a:gd name="connsiteX24" fmla="*/ 727383 w 870945"/>
                  <a:gd name="connsiteY24" fmla="*/ 148348 h 315837"/>
                  <a:gd name="connsiteX25" fmla="*/ 650817 w 870945"/>
                  <a:gd name="connsiteY25" fmla="*/ 200988 h 315837"/>
                  <a:gd name="connsiteX26" fmla="*/ 727383 w 870945"/>
                  <a:gd name="connsiteY26" fmla="*/ 153133 h 315837"/>
                  <a:gd name="connsiteX27" fmla="*/ 727383 w 870945"/>
                  <a:gd name="connsiteY27" fmla="*/ 148348 h 315837"/>
                  <a:gd name="connsiteX28" fmla="*/ 727383 w 870945"/>
                  <a:gd name="connsiteY28" fmla="*/ 148348 h 315837"/>
                  <a:gd name="connsiteX29" fmla="*/ 722598 w 870945"/>
                  <a:gd name="connsiteY29" fmla="*/ 133992 h 315837"/>
                  <a:gd name="connsiteX30" fmla="*/ 598177 w 870945"/>
                  <a:gd name="connsiteY30" fmla="*/ 220129 h 315837"/>
                  <a:gd name="connsiteX31" fmla="*/ 646031 w 870945"/>
                  <a:gd name="connsiteY31" fmla="*/ 205773 h 315837"/>
                  <a:gd name="connsiteX32" fmla="*/ 732169 w 870945"/>
                  <a:gd name="connsiteY32" fmla="*/ 143562 h 315837"/>
                  <a:gd name="connsiteX33" fmla="*/ 722598 w 870945"/>
                  <a:gd name="connsiteY33" fmla="*/ 133992 h 315837"/>
                  <a:gd name="connsiteX34" fmla="*/ 722598 w 870945"/>
                  <a:gd name="connsiteY34" fmla="*/ 133992 h 315837"/>
                  <a:gd name="connsiteX35" fmla="*/ 708242 w 870945"/>
                  <a:gd name="connsiteY35" fmla="*/ 119635 h 315837"/>
                  <a:gd name="connsiteX36" fmla="*/ 655602 w 870945"/>
                  <a:gd name="connsiteY36" fmla="*/ 133992 h 315837"/>
                  <a:gd name="connsiteX37" fmla="*/ 660388 w 870945"/>
                  <a:gd name="connsiteY37" fmla="*/ 148348 h 315837"/>
                  <a:gd name="connsiteX38" fmla="*/ 717813 w 870945"/>
                  <a:gd name="connsiteY38" fmla="*/ 124421 h 315837"/>
                  <a:gd name="connsiteX39" fmla="*/ 708242 w 870945"/>
                  <a:gd name="connsiteY39" fmla="*/ 119635 h 315837"/>
                  <a:gd name="connsiteX40" fmla="*/ 708242 w 870945"/>
                  <a:gd name="connsiteY40" fmla="*/ 119635 h 315837"/>
                  <a:gd name="connsiteX41" fmla="*/ 693886 w 870945"/>
                  <a:gd name="connsiteY41" fmla="*/ 110065 h 315837"/>
                  <a:gd name="connsiteX42" fmla="*/ 693886 w 870945"/>
                  <a:gd name="connsiteY42" fmla="*/ 110065 h 315837"/>
                  <a:gd name="connsiteX43" fmla="*/ 641246 w 870945"/>
                  <a:gd name="connsiteY43" fmla="*/ 119635 h 315837"/>
                  <a:gd name="connsiteX44" fmla="*/ 650817 w 870945"/>
                  <a:gd name="connsiteY44" fmla="*/ 129206 h 315837"/>
                  <a:gd name="connsiteX45" fmla="*/ 703456 w 870945"/>
                  <a:gd name="connsiteY45" fmla="*/ 114850 h 315837"/>
                  <a:gd name="connsiteX46" fmla="*/ 693886 w 870945"/>
                  <a:gd name="connsiteY46" fmla="*/ 110065 h 315837"/>
                  <a:gd name="connsiteX47" fmla="*/ 693886 w 870945"/>
                  <a:gd name="connsiteY47" fmla="*/ 110065 h 315837"/>
                  <a:gd name="connsiteX48" fmla="*/ 320623 w 870945"/>
                  <a:gd name="connsiteY48" fmla="*/ 14356 h 315837"/>
                  <a:gd name="connsiteX49" fmla="*/ 296696 w 870945"/>
                  <a:gd name="connsiteY49" fmla="*/ 14356 h 315837"/>
                  <a:gd name="connsiteX50" fmla="*/ 291911 w 870945"/>
                  <a:gd name="connsiteY50" fmla="*/ 14356 h 315837"/>
                  <a:gd name="connsiteX51" fmla="*/ 248842 w 870945"/>
                  <a:gd name="connsiteY51" fmla="*/ 19142 h 315837"/>
                  <a:gd name="connsiteX52" fmla="*/ 181846 w 870945"/>
                  <a:gd name="connsiteY52" fmla="*/ 38283 h 315837"/>
                  <a:gd name="connsiteX53" fmla="*/ 162705 w 870945"/>
                  <a:gd name="connsiteY53" fmla="*/ 47854 h 315837"/>
                  <a:gd name="connsiteX54" fmla="*/ 133992 w 870945"/>
                  <a:gd name="connsiteY54" fmla="*/ 62210 h 315837"/>
                  <a:gd name="connsiteX55" fmla="*/ 100494 w 870945"/>
                  <a:gd name="connsiteY55" fmla="*/ 86137 h 315837"/>
                  <a:gd name="connsiteX56" fmla="*/ 62211 w 870945"/>
                  <a:gd name="connsiteY56" fmla="*/ 119635 h 315837"/>
                  <a:gd name="connsiteX57" fmla="*/ 57425 w 870945"/>
                  <a:gd name="connsiteY57" fmla="*/ 124421 h 315837"/>
                  <a:gd name="connsiteX58" fmla="*/ 0 w 870945"/>
                  <a:gd name="connsiteY58" fmla="*/ 200988 h 315837"/>
                  <a:gd name="connsiteX59" fmla="*/ 660388 w 870945"/>
                  <a:gd name="connsiteY59" fmla="*/ 315837 h 315837"/>
                  <a:gd name="connsiteX60" fmla="*/ 842234 w 870945"/>
                  <a:gd name="connsiteY60" fmla="*/ 153133 h 315837"/>
                  <a:gd name="connsiteX61" fmla="*/ 870946 w 870945"/>
                  <a:gd name="connsiteY61" fmla="*/ 157919 h 315837"/>
                  <a:gd name="connsiteX62" fmla="*/ 870946 w 870945"/>
                  <a:gd name="connsiteY62" fmla="*/ 157919 h 315837"/>
                  <a:gd name="connsiteX63" fmla="*/ 842234 w 870945"/>
                  <a:gd name="connsiteY63" fmla="*/ 153133 h 315837"/>
                  <a:gd name="connsiteX64" fmla="*/ 660388 w 870945"/>
                  <a:gd name="connsiteY64" fmla="*/ 315837 h 315837"/>
                  <a:gd name="connsiteX65" fmla="*/ 71781 w 870945"/>
                  <a:gd name="connsiteY65" fmla="*/ 215344 h 315837"/>
                  <a:gd name="connsiteX66" fmla="*/ 90923 w 870945"/>
                  <a:gd name="connsiteY66" fmla="*/ 215344 h 315837"/>
                  <a:gd name="connsiteX67" fmla="*/ 177060 w 870945"/>
                  <a:gd name="connsiteY67" fmla="*/ 229700 h 315837"/>
                  <a:gd name="connsiteX68" fmla="*/ 368477 w 870945"/>
                  <a:gd name="connsiteY68" fmla="*/ 253627 h 315837"/>
                  <a:gd name="connsiteX69" fmla="*/ 397190 w 870945"/>
                  <a:gd name="connsiteY69" fmla="*/ 253627 h 315837"/>
                  <a:gd name="connsiteX70" fmla="*/ 425903 w 870945"/>
                  <a:gd name="connsiteY70" fmla="*/ 196202 h 315837"/>
                  <a:gd name="connsiteX71" fmla="*/ 392404 w 870945"/>
                  <a:gd name="connsiteY71" fmla="*/ 196202 h 315837"/>
                  <a:gd name="connsiteX72" fmla="*/ 387619 w 870945"/>
                  <a:gd name="connsiteY72" fmla="*/ 196202 h 315837"/>
                  <a:gd name="connsiteX73" fmla="*/ 358906 w 870945"/>
                  <a:gd name="connsiteY73" fmla="*/ 248842 h 315837"/>
                  <a:gd name="connsiteX74" fmla="*/ 354121 w 870945"/>
                  <a:gd name="connsiteY74" fmla="*/ 248842 h 315837"/>
                  <a:gd name="connsiteX75" fmla="*/ 354121 w 870945"/>
                  <a:gd name="connsiteY75" fmla="*/ 248842 h 315837"/>
                  <a:gd name="connsiteX76" fmla="*/ 354121 w 870945"/>
                  <a:gd name="connsiteY76" fmla="*/ 244056 h 315837"/>
                  <a:gd name="connsiteX77" fmla="*/ 382833 w 870945"/>
                  <a:gd name="connsiteY77" fmla="*/ 196202 h 315837"/>
                  <a:gd name="connsiteX78" fmla="*/ 344550 w 870945"/>
                  <a:gd name="connsiteY78" fmla="*/ 196202 h 315837"/>
                  <a:gd name="connsiteX79" fmla="*/ 320623 w 870945"/>
                  <a:gd name="connsiteY79" fmla="*/ 239271 h 315837"/>
                  <a:gd name="connsiteX80" fmla="*/ 315838 w 870945"/>
                  <a:gd name="connsiteY80" fmla="*/ 239271 h 315837"/>
                  <a:gd name="connsiteX81" fmla="*/ 315838 w 870945"/>
                  <a:gd name="connsiteY81" fmla="*/ 239271 h 315837"/>
                  <a:gd name="connsiteX82" fmla="*/ 315838 w 870945"/>
                  <a:gd name="connsiteY82" fmla="*/ 234485 h 315837"/>
                  <a:gd name="connsiteX83" fmla="*/ 339765 w 870945"/>
                  <a:gd name="connsiteY83" fmla="*/ 191417 h 315837"/>
                  <a:gd name="connsiteX84" fmla="*/ 301481 w 870945"/>
                  <a:gd name="connsiteY84" fmla="*/ 191417 h 315837"/>
                  <a:gd name="connsiteX85" fmla="*/ 277554 w 870945"/>
                  <a:gd name="connsiteY85" fmla="*/ 229700 h 315837"/>
                  <a:gd name="connsiteX86" fmla="*/ 272769 w 870945"/>
                  <a:gd name="connsiteY86" fmla="*/ 229700 h 315837"/>
                  <a:gd name="connsiteX87" fmla="*/ 272769 w 870945"/>
                  <a:gd name="connsiteY87" fmla="*/ 229700 h 315837"/>
                  <a:gd name="connsiteX88" fmla="*/ 272769 w 870945"/>
                  <a:gd name="connsiteY88" fmla="*/ 224915 h 315837"/>
                  <a:gd name="connsiteX89" fmla="*/ 291911 w 870945"/>
                  <a:gd name="connsiteY89" fmla="*/ 186631 h 315837"/>
                  <a:gd name="connsiteX90" fmla="*/ 253627 w 870945"/>
                  <a:gd name="connsiteY90" fmla="*/ 181846 h 315837"/>
                  <a:gd name="connsiteX91" fmla="*/ 234486 w 870945"/>
                  <a:gd name="connsiteY91" fmla="*/ 215344 h 315837"/>
                  <a:gd name="connsiteX92" fmla="*/ 229700 w 870945"/>
                  <a:gd name="connsiteY92" fmla="*/ 215344 h 315837"/>
                  <a:gd name="connsiteX93" fmla="*/ 229700 w 870945"/>
                  <a:gd name="connsiteY93" fmla="*/ 215344 h 315837"/>
                  <a:gd name="connsiteX94" fmla="*/ 229700 w 870945"/>
                  <a:gd name="connsiteY94" fmla="*/ 210558 h 315837"/>
                  <a:gd name="connsiteX95" fmla="*/ 248842 w 870945"/>
                  <a:gd name="connsiteY95" fmla="*/ 177060 h 315837"/>
                  <a:gd name="connsiteX96" fmla="*/ 215344 w 870945"/>
                  <a:gd name="connsiteY96" fmla="*/ 172275 h 315837"/>
                  <a:gd name="connsiteX97" fmla="*/ 196202 w 870945"/>
                  <a:gd name="connsiteY97" fmla="*/ 205773 h 315837"/>
                  <a:gd name="connsiteX98" fmla="*/ 191417 w 870945"/>
                  <a:gd name="connsiteY98" fmla="*/ 205773 h 315837"/>
                  <a:gd name="connsiteX99" fmla="*/ 191417 w 870945"/>
                  <a:gd name="connsiteY99" fmla="*/ 205773 h 315837"/>
                  <a:gd name="connsiteX100" fmla="*/ 191417 w 870945"/>
                  <a:gd name="connsiteY100" fmla="*/ 200988 h 315837"/>
                  <a:gd name="connsiteX101" fmla="*/ 210559 w 870945"/>
                  <a:gd name="connsiteY101" fmla="*/ 167490 h 315837"/>
                  <a:gd name="connsiteX102" fmla="*/ 177060 w 870945"/>
                  <a:gd name="connsiteY102" fmla="*/ 162704 h 315837"/>
                  <a:gd name="connsiteX103" fmla="*/ 157919 w 870945"/>
                  <a:gd name="connsiteY103" fmla="*/ 196202 h 315837"/>
                  <a:gd name="connsiteX104" fmla="*/ 153133 w 870945"/>
                  <a:gd name="connsiteY104" fmla="*/ 196202 h 315837"/>
                  <a:gd name="connsiteX105" fmla="*/ 153133 w 870945"/>
                  <a:gd name="connsiteY105" fmla="*/ 196202 h 315837"/>
                  <a:gd name="connsiteX106" fmla="*/ 153133 w 870945"/>
                  <a:gd name="connsiteY106" fmla="*/ 191417 h 315837"/>
                  <a:gd name="connsiteX107" fmla="*/ 172275 w 870945"/>
                  <a:gd name="connsiteY107" fmla="*/ 157919 h 315837"/>
                  <a:gd name="connsiteX108" fmla="*/ 138778 w 870945"/>
                  <a:gd name="connsiteY108" fmla="*/ 148348 h 315837"/>
                  <a:gd name="connsiteX109" fmla="*/ 114850 w 870945"/>
                  <a:gd name="connsiteY109" fmla="*/ 186631 h 315837"/>
                  <a:gd name="connsiteX110" fmla="*/ 110065 w 870945"/>
                  <a:gd name="connsiteY110" fmla="*/ 186631 h 315837"/>
                  <a:gd name="connsiteX111" fmla="*/ 110065 w 870945"/>
                  <a:gd name="connsiteY111" fmla="*/ 186631 h 315837"/>
                  <a:gd name="connsiteX112" fmla="*/ 110065 w 870945"/>
                  <a:gd name="connsiteY112" fmla="*/ 181846 h 315837"/>
                  <a:gd name="connsiteX113" fmla="*/ 133992 w 870945"/>
                  <a:gd name="connsiteY113" fmla="*/ 143562 h 315837"/>
                  <a:gd name="connsiteX114" fmla="*/ 110065 w 870945"/>
                  <a:gd name="connsiteY114" fmla="*/ 124421 h 315837"/>
                  <a:gd name="connsiteX115" fmla="*/ 76567 w 870945"/>
                  <a:gd name="connsiteY115" fmla="*/ 172275 h 315837"/>
                  <a:gd name="connsiteX116" fmla="*/ 71781 w 870945"/>
                  <a:gd name="connsiteY116" fmla="*/ 172275 h 315837"/>
                  <a:gd name="connsiteX117" fmla="*/ 71781 w 870945"/>
                  <a:gd name="connsiteY117" fmla="*/ 172275 h 315837"/>
                  <a:gd name="connsiteX118" fmla="*/ 71781 w 870945"/>
                  <a:gd name="connsiteY118" fmla="*/ 167490 h 315837"/>
                  <a:gd name="connsiteX119" fmla="*/ 110065 w 870945"/>
                  <a:gd name="connsiteY119" fmla="*/ 114850 h 315837"/>
                  <a:gd name="connsiteX120" fmla="*/ 114850 w 870945"/>
                  <a:gd name="connsiteY120" fmla="*/ 105279 h 315837"/>
                  <a:gd name="connsiteX121" fmla="*/ 325409 w 870945"/>
                  <a:gd name="connsiteY121" fmla="*/ 9571 h 315837"/>
                  <a:gd name="connsiteX122" fmla="*/ 334979 w 870945"/>
                  <a:gd name="connsiteY122" fmla="*/ 9571 h 315837"/>
                  <a:gd name="connsiteX123" fmla="*/ 378048 w 870945"/>
                  <a:gd name="connsiteY123" fmla="*/ 14356 h 315837"/>
                  <a:gd name="connsiteX124" fmla="*/ 392404 w 870945"/>
                  <a:gd name="connsiteY124" fmla="*/ 14356 h 315837"/>
                  <a:gd name="connsiteX125" fmla="*/ 392404 w 870945"/>
                  <a:gd name="connsiteY125" fmla="*/ 14356 h 315837"/>
                  <a:gd name="connsiteX126" fmla="*/ 397190 w 870945"/>
                  <a:gd name="connsiteY126" fmla="*/ 19142 h 315837"/>
                  <a:gd name="connsiteX127" fmla="*/ 397190 w 870945"/>
                  <a:gd name="connsiteY127" fmla="*/ 19142 h 315837"/>
                  <a:gd name="connsiteX128" fmla="*/ 421117 w 870945"/>
                  <a:gd name="connsiteY128" fmla="*/ 23927 h 315837"/>
                  <a:gd name="connsiteX129" fmla="*/ 425903 w 870945"/>
                  <a:gd name="connsiteY129" fmla="*/ 23927 h 315837"/>
                  <a:gd name="connsiteX130" fmla="*/ 425903 w 870945"/>
                  <a:gd name="connsiteY130" fmla="*/ 23927 h 315837"/>
                  <a:gd name="connsiteX131" fmla="*/ 430688 w 870945"/>
                  <a:gd name="connsiteY131" fmla="*/ 23927 h 315837"/>
                  <a:gd name="connsiteX132" fmla="*/ 454615 w 870945"/>
                  <a:gd name="connsiteY132" fmla="*/ 28712 h 315837"/>
                  <a:gd name="connsiteX133" fmla="*/ 454615 w 870945"/>
                  <a:gd name="connsiteY133" fmla="*/ 28712 h 315837"/>
                  <a:gd name="connsiteX134" fmla="*/ 454615 w 870945"/>
                  <a:gd name="connsiteY134" fmla="*/ 28712 h 315837"/>
                  <a:gd name="connsiteX135" fmla="*/ 454615 w 870945"/>
                  <a:gd name="connsiteY135" fmla="*/ 28712 h 315837"/>
                  <a:gd name="connsiteX136" fmla="*/ 478542 w 870945"/>
                  <a:gd name="connsiteY136" fmla="*/ 33498 h 315837"/>
                  <a:gd name="connsiteX137" fmla="*/ 483327 w 870945"/>
                  <a:gd name="connsiteY137" fmla="*/ 33498 h 315837"/>
                  <a:gd name="connsiteX138" fmla="*/ 483327 w 870945"/>
                  <a:gd name="connsiteY138" fmla="*/ 33498 h 315837"/>
                  <a:gd name="connsiteX139" fmla="*/ 488112 w 870945"/>
                  <a:gd name="connsiteY139" fmla="*/ 33498 h 315837"/>
                  <a:gd name="connsiteX140" fmla="*/ 507255 w 870945"/>
                  <a:gd name="connsiteY140" fmla="*/ 38283 h 315837"/>
                  <a:gd name="connsiteX141" fmla="*/ 512040 w 870945"/>
                  <a:gd name="connsiteY141" fmla="*/ 38283 h 315837"/>
                  <a:gd name="connsiteX142" fmla="*/ 512040 w 870945"/>
                  <a:gd name="connsiteY142" fmla="*/ 38283 h 315837"/>
                  <a:gd name="connsiteX143" fmla="*/ 516825 w 870945"/>
                  <a:gd name="connsiteY143" fmla="*/ 43069 h 315837"/>
                  <a:gd name="connsiteX144" fmla="*/ 516825 w 870945"/>
                  <a:gd name="connsiteY144" fmla="*/ 43069 h 315837"/>
                  <a:gd name="connsiteX145" fmla="*/ 531182 w 870945"/>
                  <a:gd name="connsiteY145" fmla="*/ 47854 h 315837"/>
                  <a:gd name="connsiteX146" fmla="*/ 545538 w 870945"/>
                  <a:gd name="connsiteY146" fmla="*/ 47854 h 315837"/>
                  <a:gd name="connsiteX147" fmla="*/ 545538 w 870945"/>
                  <a:gd name="connsiteY147" fmla="*/ 47854 h 315837"/>
                  <a:gd name="connsiteX148" fmla="*/ 550323 w 870945"/>
                  <a:gd name="connsiteY148" fmla="*/ 52640 h 315837"/>
                  <a:gd name="connsiteX149" fmla="*/ 550323 w 870945"/>
                  <a:gd name="connsiteY149" fmla="*/ 57425 h 315837"/>
                  <a:gd name="connsiteX150" fmla="*/ 559894 w 870945"/>
                  <a:gd name="connsiteY150" fmla="*/ 62210 h 315837"/>
                  <a:gd name="connsiteX151" fmla="*/ 579036 w 870945"/>
                  <a:gd name="connsiteY151" fmla="*/ 62210 h 315837"/>
                  <a:gd name="connsiteX152" fmla="*/ 579036 w 870945"/>
                  <a:gd name="connsiteY152" fmla="*/ 62210 h 315837"/>
                  <a:gd name="connsiteX153" fmla="*/ 583821 w 870945"/>
                  <a:gd name="connsiteY153" fmla="*/ 62210 h 315837"/>
                  <a:gd name="connsiteX154" fmla="*/ 579036 w 870945"/>
                  <a:gd name="connsiteY154" fmla="*/ 66996 h 315837"/>
                  <a:gd name="connsiteX155" fmla="*/ 569465 w 870945"/>
                  <a:gd name="connsiteY155" fmla="*/ 66996 h 315837"/>
                  <a:gd name="connsiteX156" fmla="*/ 579036 w 870945"/>
                  <a:gd name="connsiteY156" fmla="*/ 71781 h 315837"/>
                  <a:gd name="connsiteX157" fmla="*/ 607748 w 870945"/>
                  <a:gd name="connsiteY157" fmla="*/ 66996 h 315837"/>
                  <a:gd name="connsiteX158" fmla="*/ 607748 w 870945"/>
                  <a:gd name="connsiteY158" fmla="*/ 66996 h 315837"/>
                  <a:gd name="connsiteX159" fmla="*/ 612534 w 870945"/>
                  <a:gd name="connsiteY159" fmla="*/ 71781 h 315837"/>
                  <a:gd name="connsiteX160" fmla="*/ 607748 w 870945"/>
                  <a:gd name="connsiteY160" fmla="*/ 76567 h 315837"/>
                  <a:gd name="connsiteX161" fmla="*/ 588607 w 870945"/>
                  <a:gd name="connsiteY161" fmla="*/ 76567 h 315837"/>
                  <a:gd name="connsiteX162" fmla="*/ 598177 w 870945"/>
                  <a:gd name="connsiteY162" fmla="*/ 81352 h 315837"/>
                  <a:gd name="connsiteX163" fmla="*/ 631675 w 870945"/>
                  <a:gd name="connsiteY163" fmla="*/ 76567 h 315837"/>
                  <a:gd name="connsiteX164" fmla="*/ 631675 w 870945"/>
                  <a:gd name="connsiteY164" fmla="*/ 76567 h 315837"/>
                  <a:gd name="connsiteX165" fmla="*/ 636461 w 870945"/>
                  <a:gd name="connsiteY165" fmla="*/ 81352 h 315837"/>
                  <a:gd name="connsiteX166" fmla="*/ 631675 w 870945"/>
                  <a:gd name="connsiteY166" fmla="*/ 86137 h 315837"/>
                  <a:gd name="connsiteX167" fmla="*/ 602963 w 870945"/>
                  <a:gd name="connsiteY167" fmla="*/ 90923 h 315837"/>
                  <a:gd name="connsiteX168" fmla="*/ 612534 w 870945"/>
                  <a:gd name="connsiteY168" fmla="*/ 95708 h 315837"/>
                  <a:gd name="connsiteX169" fmla="*/ 655602 w 870945"/>
                  <a:gd name="connsiteY169" fmla="*/ 90923 h 315837"/>
                  <a:gd name="connsiteX170" fmla="*/ 655602 w 870945"/>
                  <a:gd name="connsiteY170" fmla="*/ 90923 h 315837"/>
                  <a:gd name="connsiteX171" fmla="*/ 660388 w 870945"/>
                  <a:gd name="connsiteY171" fmla="*/ 90923 h 315837"/>
                  <a:gd name="connsiteX172" fmla="*/ 655602 w 870945"/>
                  <a:gd name="connsiteY172" fmla="*/ 95708 h 315837"/>
                  <a:gd name="connsiteX173" fmla="*/ 617319 w 870945"/>
                  <a:gd name="connsiteY173" fmla="*/ 100494 h 315837"/>
                  <a:gd name="connsiteX174" fmla="*/ 626890 w 870945"/>
                  <a:gd name="connsiteY174" fmla="*/ 105279 h 315837"/>
                  <a:gd name="connsiteX175" fmla="*/ 679529 w 870945"/>
                  <a:gd name="connsiteY175" fmla="*/ 95708 h 315837"/>
                  <a:gd name="connsiteX176" fmla="*/ 626890 w 870945"/>
                  <a:gd name="connsiteY176" fmla="*/ 76567 h 315837"/>
                  <a:gd name="connsiteX177" fmla="*/ 626890 w 870945"/>
                  <a:gd name="connsiteY177" fmla="*/ 71781 h 315837"/>
                  <a:gd name="connsiteX178" fmla="*/ 526396 w 870945"/>
                  <a:gd name="connsiteY178" fmla="*/ 47854 h 315837"/>
                  <a:gd name="connsiteX179" fmla="*/ 382833 w 870945"/>
                  <a:gd name="connsiteY179" fmla="*/ 9571 h 315837"/>
                  <a:gd name="connsiteX180" fmla="*/ 368477 w 870945"/>
                  <a:gd name="connsiteY180" fmla="*/ 4785 h 315837"/>
                  <a:gd name="connsiteX181" fmla="*/ 368477 w 870945"/>
                  <a:gd name="connsiteY181" fmla="*/ 4785 h 315837"/>
                  <a:gd name="connsiteX182" fmla="*/ 344550 w 870945"/>
                  <a:gd name="connsiteY182" fmla="*/ 0 h 315837"/>
                  <a:gd name="connsiteX183" fmla="*/ 320623 w 870945"/>
                  <a:gd name="connsiteY183" fmla="*/ 14356 h 315837"/>
                  <a:gd name="connsiteX184" fmla="*/ 320623 w 870945"/>
                  <a:gd name="connsiteY184" fmla="*/ 14356 h 315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870945" h="315837">
                    <a:moveTo>
                      <a:pt x="478542" y="186631"/>
                    </a:moveTo>
                    <a:cubicBezTo>
                      <a:pt x="464185" y="186631"/>
                      <a:pt x="454615" y="186631"/>
                      <a:pt x="440258" y="186631"/>
                    </a:cubicBezTo>
                    <a:cubicBezTo>
                      <a:pt x="421117" y="210558"/>
                      <a:pt x="411546" y="234485"/>
                      <a:pt x="406761" y="244056"/>
                    </a:cubicBezTo>
                    <a:cubicBezTo>
                      <a:pt x="421117" y="244056"/>
                      <a:pt x="430688" y="244056"/>
                      <a:pt x="445044" y="244056"/>
                    </a:cubicBezTo>
                    <a:cubicBezTo>
                      <a:pt x="449830" y="229700"/>
                      <a:pt x="459400" y="210558"/>
                      <a:pt x="478542" y="186631"/>
                    </a:cubicBezTo>
                    <a:lnTo>
                      <a:pt x="478542" y="186631"/>
                    </a:lnTo>
                    <a:close/>
                    <a:moveTo>
                      <a:pt x="526396" y="186631"/>
                    </a:moveTo>
                    <a:cubicBezTo>
                      <a:pt x="512040" y="186631"/>
                      <a:pt x="502469" y="186631"/>
                      <a:pt x="488112" y="191417"/>
                    </a:cubicBezTo>
                    <a:cubicBezTo>
                      <a:pt x="468971" y="215344"/>
                      <a:pt x="459400" y="234485"/>
                      <a:pt x="454615" y="244056"/>
                    </a:cubicBezTo>
                    <a:cubicBezTo>
                      <a:pt x="468971" y="244056"/>
                      <a:pt x="483327" y="239271"/>
                      <a:pt x="492898" y="239271"/>
                    </a:cubicBezTo>
                    <a:cubicBezTo>
                      <a:pt x="497684" y="224915"/>
                      <a:pt x="507255" y="205773"/>
                      <a:pt x="526396" y="186631"/>
                    </a:cubicBezTo>
                    <a:lnTo>
                      <a:pt x="526396" y="186631"/>
                    </a:lnTo>
                    <a:close/>
                    <a:moveTo>
                      <a:pt x="574250" y="177060"/>
                    </a:moveTo>
                    <a:cubicBezTo>
                      <a:pt x="559894" y="177060"/>
                      <a:pt x="545538" y="181846"/>
                      <a:pt x="531182" y="181846"/>
                    </a:cubicBezTo>
                    <a:cubicBezTo>
                      <a:pt x="512040" y="200988"/>
                      <a:pt x="502469" y="220129"/>
                      <a:pt x="492898" y="234485"/>
                    </a:cubicBezTo>
                    <a:cubicBezTo>
                      <a:pt x="507255" y="234485"/>
                      <a:pt x="521611" y="229700"/>
                      <a:pt x="531182" y="229700"/>
                    </a:cubicBezTo>
                    <a:cubicBezTo>
                      <a:pt x="545538" y="215344"/>
                      <a:pt x="559894" y="196202"/>
                      <a:pt x="574250" y="177060"/>
                    </a:cubicBezTo>
                    <a:lnTo>
                      <a:pt x="574250" y="177060"/>
                    </a:lnTo>
                    <a:close/>
                    <a:moveTo>
                      <a:pt x="631675" y="167490"/>
                    </a:moveTo>
                    <a:cubicBezTo>
                      <a:pt x="617319" y="172275"/>
                      <a:pt x="602963" y="172275"/>
                      <a:pt x="583821" y="177060"/>
                    </a:cubicBezTo>
                    <a:cubicBezTo>
                      <a:pt x="564679" y="196202"/>
                      <a:pt x="550323" y="210558"/>
                      <a:pt x="545538" y="229700"/>
                    </a:cubicBezTo>
                    <a:cubicBezTo>
                      <a:pt x="559894" y="224915"/>
                      <a:pt x="574250" y="224915"/>
                      <a:pt x="588607" y="220129"/>
                    </a:cubicBezTo>
                    <a:cubicBezTo>
                      <a:pt x="598177" y="200988"/>
                      <a:pt x="612534" y="186631"/>
                      <a:pt x="631675" y="167490"/>
                    </a:cubicBezTo>
                    <a:lnTo>
                      <a:pt x="631675" y="167490"/>
                    </a:lnTo>
                    <a:close/>
                    <a:moveTo>
                      <a:pt x="727383" y="148348"/>
                    </a:moveTo>
                    <a:cubicBezTo>
                      <a:pt x="693886" y="162704"/>
                      <a:pt x="669958" y="181846"/>
                      <a:pt x="650817" y="200988"/>
                    </a:cubicBezTo>
                    <a:cubicBezTo>
                      <a:pt x="698671" y="186631"/>
                      <a:pt x="722598" y="167490"/>
                      <a:pt x="727383" y="153133"/>
                    </a:cubicBezTo>
                    <a:cubicBezTo>
                      <a:pt x="727383" y="153133"/>
                      <a:pt x="727383" y="148348"/>
                      <a:pt x="727383" y="148348"/>
                    </a:cubicBezTo>
                    <a:lnTo>
                      <a:pt x="727383" y="148348"/>
                    </a:lnTo>
                    <a:close/>
                    <a:moveTo>
                      <a:pt x="722598" y="133992"/>
                    </a:moveTo>
                    <a:cubicBezTo>
                      <a:pt x="655602" y="148348"/>
                      <a:pt x="617319" y="186631"/>
                      <a:pt x="598177" y="220129"/>
                    </a:cubicBezTo>
                    <a:cubicBezTo>
                      <a:pt x="617319" y="215344"/>
                      <a:pt x="631675" y="210558"/>
                      <a:pt x="646031" y="205773"/>
                    </a:cubicBezTo>
                    <a:cubicBezTo>
                      <a:pt x="665174" y="181846"/>
                      <a:pt x="689101" y="157919"/>
                      <a:pt x="732169" y="143562"/>
                    </a:cubicBezTo>
                    <a:cubicBezTo>
                      <a:pt x="727383" y="138777"/>
                      <a:pt x="722598" y="133992"/>
                      <a:pt x="722598" y="133992"/>
                    </a:cubicBezTo>
                    <a:lnTo>
                      <a:pt x="722598" y="133992"/>
                    </a:lnTo>
                    <a:close/>
                    <a:moveTo>
                      <a:pt x="708242" y="119635"/>
                    </a:moveTo>
                    <a:cubicBezTo>
                      <a:pt x="689101" y="124421"/>
                      <a:pt x="669958" y="129206"/>
                      <a:pt x="655602" y="133992"/>
                    </a:cubicBezTo>
                    <a:cubicBezTo>
                      <a:pt x="660388" y="138777"/>
                      <a:pt x="660388" y="143562"/>
                      <a:pt x="660388" y="148348"/>
                    </a:cubicBezTo>
                    <a:cubicBezTo>
                      <a:pt x="674744" y="138777"/>
                      <a:pt x="698671" y="129206"/>
                      <a:pt x="717813" y="124421"/>
                    </a:cubicBezTo>
                    <a:cubicBezTo>
                      <a:pt x="713028" y="124421"/>
                      <a:pt x="713028" y="124421"/>
                      <a:pt x="708242" y="119635"/>
                    </a:cubicBezTo>
                    <a:lnTo>
                      <a:pt x="708242" y="119635"/>
                    </a:lnTo>
                    <a:close/>
                    <a:moveTo>
                      <a:pt x="693886" y="110065"/>
                    </a:moveTo>
                    <a:cubicBezTo>
                      <a:pt x="689101" y="110065"/>
                      <a:pt x="689101" y="110065"/>
                      <a:pt x="693886" y="110065"/>
                    </a:cubicBezTo>
                    <a:cubicBezTo>
                      <a:pt x="674744" y="114850"/>
                      <a:pt x="655602" y="114850"/>
                      <a:pt x="641246" y="119635"/>
                    </a:cubicBezTo>
                    <a:cubicBezTo>
                      <a:pt x="646031" y="124421"/>
                      <a:pt x="650817" y="124421"/>
                      <a:pt x="650817" y="129206"/>
                    </a:cubicBezTo>
                    <a:cubicBezTo>
                      <a:pt x="665174" y="124421"/>
                      <a:pt x="684315" y="119635"/>
                      <a:pt x="703456" y="114850"/>
                    </a:cubicBezTo>
                    <a:cubicBezTo>
                      <a:pt x="698671" y="114850"/>
                      <a:pt x="693886" y="114850"/>
                      <a:pt x="693886" y="110065"/>
                    </a:cubicBezTo>
                    <a:lnTo>
                      <a:pt x="693886" y="110065"/>
                    </a:lnTo>
                    <a:close/>
                    <a:moveTo>
                      <a:pt x="320623" y="14356"/>
                    </a:moveTo>
                    <a:cubicBezTo>
                      <a:pt x="311052" y="14356"/>
                      <a:pt x="306267" y="14356"/>
                      <a:pt x="296696" y="14356"/>
                    </a:cubicBezTo>
                    <a:cubicBezTo>
                      <a:pt x="296696" y="14356"/>
                      <a:pt x="291911" y="14356"/>
                      <a:pt x="291911" y="14356"/>
                    </a:cubicBezTo>
                    <a:cubicBezTo>
                      <a:pt x="277554" y="14356"/>
                      <a:pt x="267984" y="19142"/>
                      <a:pt x="248842" y="19142"/>
                    </a:cubicBezTo>
                    <a:cubicBezTo>
                      <a:pt x="229700" y="23927"/>
                      <a:pt x="205773" y="28712"/>
                      <a:pt x="181846" y="38283"/>
                    </a:cubicBezTo>
                    <a:cubicBezTo>
                      <a:pt x="177060" y="38283"/>
                      <a:pt x="172275" y="43069"/>
                      <a:pt x="162705" y="47854"/>
                    </a:cubicBezTo>
                    <a:cubicBezTo>
                      <a:pt x="153133" y="52640"/>
                      <a:pt x="143563" y="57425"/>
                      <a:pt x="133992" y="62210"/>
                    </a:cubicBezTo>
                    <a:cubicBezTo>
                      <a:pt x="124421" y="66996"/>
                      <a:pt x="110065" y="76567"/>
                      <a:pt x="100494" y="86137"/>
                    </a:cubicBezTo>
                    <a:cubicBezTo>
                      <a:pt x="86138" y="95708"/>
                      <a:pt x="76567" y="105279"/>
                      <a:pt x="62211" y="119635"/>
                    </a:cubicBezTo>
                    <a:cubicBezTo>
                      <a:pt x="62211" y="119635"/>
                      <a:pt x="57425" y="124421"/>
                      <a:pt x="57425" y="124421"/>
                    </a:cubicBezTo>
                    <a:cubicBezTo>
                      <a:pt x="28713" y="153133"/>
                      <a:pt x="9571" y="181846"/>
                      <a:pt x="0" y="200988"/>
                    </a:cubicBezTo>
                    <a:lnTo>
                      <a:pt x="660388" y="315837"/>
                    </a:lnTo>
                    <a:cubicBezTo>
                      <a:pt x="660388" y="315837"/>
                      <a:pt x="698671" y="153133"/>
                      <a:pt x="842234" y="153133"/>
                    </a:cubicBezTo>
                    <a:cubicBezTo>
                      <a:pt x="851805" y="153133"/>
                      <a:pt x="861375" y="153133"/>
                      <a:pt x="870946" y="157919"/>
                    </a:cubicBezTo>
                    <a:lnTo>
                      <a:pt x="870946" y="157919"/>
                    </a:lnTo>
                    <a:cubicBezTo>
                      <a:pt x="861375" y="157919"/>
                      <a:pt x="851805" y="153133"/>
                      <a:pt x="842234" y="153133"/>
                    </a:cubicBezTo>
                    <a:cubicBezTo>
                      <a:pt x="698671" y="153133"/>
                      <a:pt x="660388" y="315837"/>
                      <a:pt x="660388" y="315837"/>
                    </a:cubicBezTo>
                    <a:lnTo>
                      <a:pt x="71781" y="215344"/>
                    </a:lnTo>
                    <a:cubicBezTo>
                      <a:pt x="76567" y="215344"/>
                      <a:pt x="86138" y="215344"/>
                      <a:pt x="90923" y="215344"/>
                    </a:cubicBezTo>
                    <a:cubicBezTo>
                      <a:pt x="114850" y="215344"/>
                      <a:pt x="138778" y="220129"/>
                      <a:pt x="177060" y="229700"/>
                    </a:cubicBezTo>
                    <a:cubicBezTo>
                      <a:pt x="239271" y="244056"/>
                      <a:pt x="306267" y="253627"/>
                      <a:pt x="368477" y="253627"/>
                    </a:cubicBezTo>
                    <a:cubicBezTo>
                      <a:pt x="378048" y="253627"/>
                      <a:pt x="387619" y="253627"/>
                      <a:pt x="397190" y="253627"/>
                    </a:cubicBezTo>
                    <a:cubicBezTo>
                      <a:pt x="397190" y="248842"/>
                      <a:pt x="406761" y="224915"/>
                      <a:pt x="425903" y="196202"/>
                    </a:cubicBezTo>
                    <a:cubicBezTo>
                      <a:pt x="416331" y="196202"/>
                      <a:pt x="406761" y="196202"/>
                      <a:pt x="392404" y="196202"/>
                    </a:cubicBezTo>
                    <a:cubicBezTo>
                      <a:pt x="392404" y="196202"/>
                      <a:pt x="387619" y="196202"/>
                      <a:pt x="387619" y="196202"/>
                    </a:cubicBezTo>
                    <a:cubicBezTo>
                      <a:pt x="368477" y="224915"/>
                      <a:pt x="358906" y="244056"/>
                      <a:pt x="358906" y="248842"/>
                    </a:cubicBezTo>
                    <a:cubicBezTo>
                      <a:pt x="358906" y="248842"/>
                      <a:pt x="358906" y="248842"/>
                      <a:pt x="354121" y="248842"/>
                    </a:cubicBezTo>
                    <a:lnTo>
                      <a:pt x="354121" y="248842"/>
                    </a:lnTo>
                    <a:cubicBezTo>
                      <a:pt x="354121" y="248842"/>
                      <a:pt x="354121" y="248842"/>
                      <a:pt x="354121" y="244056"/>
                    </a:cubicBezTo>
                    <a:cubicBezTo>
                      <a:pt x="354121" y="244056"/>
                      <a:pt x="358906" y="220129"/>
                      <a:pt x="382833" y="196202"/>
                    </a:cubicBezTo>
                    <a:cubicBezTo>
                      <a:pt x="368477" y="196202"/>
                      <a:pt x="358906" y="196202"/>
                      <a:pt x="344550" y="196202"/>
                    </a:cubicBezTo>
                    <a:cubicBezTo>
                      <a:pt x="325409" y="220129"/>
                      <a:pt x="320623" y="239271"/>
                      <a:pt x="320623" y="239271"/>
                    </a:cubicBezTo>
                    <a:cubicBezTo>
                      <a:pt x="320623" y="239271"/>
                      <a:pt x="320623" y="239271"/>
                      <a:pt x="315838" y="239271"/>
                    </a:cubicBezTo>
                    <a:lnTo>
                      <a:pt x="315838" y="239271"/>
                    </a:lnTo>
                    <a:cubicBezTo>
                      <a:pt x="315838" y="239271"/>
                      <a:pt x="315838" y="239271"/>
                      <a:pt x="315838" y="234485"/>
                    </a:cubicBezTo>
                    <a:cubicBezTo>
                      <a:pt x="315838" y="234485"/>
                      <a:pt x="320623" y="215344"/>
                      <a:pt x="339765" y="191417"/>
                    </a:cubicBezTo>
                    <a:cubicBezTo>
                      <a:pt x="325409" y="191417"/>
                      <a:pt x="315838" y="191417"/>
                      <a:pt x="301481" y="191417"/>
                    </a:cubicBezTo>
                    <a:cubicBezTo>
                      <a:pt x="287125" y="215344"/>
                      <a:pt x="277554" y="229700"/>
                      <a:pt x="277554" y="229700"/>
                    </a:cubicBezTo>
                    <a:cubicBezTo>
                      <a:pt x="277554" y="229700"/>
                      <a:pt x="277554" y="229700"/>
                      <a:pt x="272769" y="229700"/>
                    </a:cubicBezTo>
                    <a:lnTo>
                      <a:pt x="272769" y="229700"/>
                    </a:lnTo>
                    <a:cubicBezTo>
                      <a:pt x="272769" y="229700"/>
                      <a:pt x="272769" y="229700"/>
                      <a:pt x="272769" y="224915"/>
                    </a:cubicBezTo>
                    <a:cubicBezTo>
                      <a:pt x="272769" y="224915"/>
                      <a:pt x="277554" y="210558"/>
                      <a:pt x="291911" y="186631"/>
                    </a:cubicBezTo>
                    <a:cubicBezTo>
                      <a:pt x="277554" y="186631"/>
                      <a:pt x="267984" y="186631"/>
                      <a:pt x="253627" y="181846"/>
                    </a:cubicBezTo>
                    <a:cubicBezTo>
                      <a:pt x="239271" y="200988"/>
                      <a:pt x="234486" y="215344"/>
                      <a:pt x="234486" y="215344"/>
                    </a:cubicBezTo>
                    <a:cubicBezTo>
                      <a:pt x="234486" y="215344"/>
                      <a:pt x="234486" y="215344"/>
                      <a:pt x="229700" y="215344"/>
                    </a:cubicBezTo>
                    <a:lnTo>
                      <a:pt x="229700" y="215344"/>
                    </a:lnTo>
                    <a:cubicBezTo>
                      <a:pt x="229700" y="215344"/>
                      <a:pt x="229700" y="215344"/>
                      <a:pt x="229700" y="210558"/>
                    </a:cubicBezTo>
                    <a:cubicBezTo>
                      <a:pt x="229700" y="210558"/>
                      <a:pt x="234486" y="196202"/>
                      <a:pt x="248842" y="177060"/>
                    </a:cubicBezTo>
                    <a:cubicBezTo>
                      <a:pt x="234486" y="177060"/>
                      <a:pt x="224914" y="172275"/>
                      <a:pt x="215344" y="172275"/>
                    </a:cubicBezTo>
                    <a:cubicBezTo>
                      <a:pt x="200987" y="191417"/>
                      <a:pt x="196202" y="205773"/>
                      <a:pt x="196202" y="205773"/>
                    </a:cubicBezTo>
                    <a:cubicBezTo>
                      <a:pt x="196202" y="205773"/>
                      <a:pt x="196202" y="205773"/>
                      <a:pt x="191417" y="205773"/>
                    </a:cubicBezTo>
                    <a:lnTo>
                      <a:pt x="191417" y="205773"/>
                    </a:lnTo>
                    <a:cubicBezTo>
                      <a:pt x="191417" y="205773"/>
                      <a:pt x="191417" y="205773"/>
                      <a:pt x="191417" y="200988"/>
                    </a:cubicBezTo>
                    <a:cubicBezTo>
                      <a:pt x="191417" y="200988"/>
                      <a:pt x="196202" y="186631"/>
                      <a:pt x="210559" y="167490"/>
                    </a:cubicBezTo>
                    <a:cubicBezTo>
                      <a:pt x="196202" y="167490"/>
                      <a:pt x="186632" y="162704"/>
                      <a:pt x="177060" y="162704"/>
                    </a:cubicBezTo>
                    <a:cubicBezTo>
                      <a:pt x="162705" y="181846"/>
                      <a:pt x="157919" y="196202"/>
                      <a:pt x="157919" y="196202"/>
                    </a:cubicBezTo>
                    <a:cubicBezTo>
                      <a:pt x="157919" y="196202"/>
                      <a:pt x="157919" y="196202"/>
                      <a:pt x="153133" y="196202"/>
                    </a:cubicBezTo>
                    <a:lnTo>
                      <a:pt x="153133" y="196202"/>
                    </a:lnTo>
                    <a:cubicBezTo>
                      <a:pt x="153133" y="196202"/>
                      <a:pt x="153133" y="196202"/>
                      <a:pt x="153133" y="191417"/>
                    </a:cubicBezTo>
                    <a:cubicBezTo>
                      <a:pt x="153133" y="191417"/>
                      <a:pt x="157919" y="177060"/>
                      <a:pt x="172275" y="157919"/>
                    </a:cubicBezTo>
                    <a:cubicBezTo>
                      <a:pt x="157919" y="153133"/>
                      <a:pt x="148348" y="153133"/>
                      <a:pt x="138778" y="148348"/>
                    </a:cubicBezTo>
                    <a:cubicBezTo>
                      <a:pt x="124421" y="167490"/>
                      <a:pt x="114850" y="181846"/>
                      <a:pt x="114850" y="186631"/>
                    </a:cubicBezTo>
                    <a:cubicBezTo>
                      <a:pt x="114850" y="186631"/>
                      <a:pt x="114850" y="186631"/>
                      <a:pt x="110065" y="186631"/>
                    </a:cubicBezTo>
                    <a:lnTo>
                      <a:pt x="110065" y="186631"/>
                    </a:lnTo>
                    <a:cubicBezTo>
                      <a:pt x="110065" y="186631"/>
                      <a:pt x="110065" y="186631"/>
                      <a:pt x="110065" y="181846"/>
                    </a:cubicBezTo>
                    <a:cubicBezTo>
                      <a:pt x="110065" y="181846"/>
                      <a:pt x="114850" y="167490"/>
                      <a:pt x="133992" y="143562"/>
                    </a:cubicBezTo>
                    <a:cubicBezTo>
                      <a:pt x="119635" y="138777"/>
                      <a:pt x="114850" y="133992"/>
                      <a:pt x="110065" y="124421"/>
                    </a:cubicBezTo>
                    <a:cubicBezTo>
                      <a:pt x="86138" y="153133"/>
                      <a:pt x="76567" y="172275"/>
                      <a:pt x="76567" y="172275"/>
                    </a:cubicBezTo>
                    <a:cubicBezTo>
                      <a:pt x="76567" y="172275"/>
                      <a:pt x="76567" y="172275"/>
                      <a:pt x="71781" y="172275"/>
                    </a:cubicBezTo>
                    <a:lnTo>
                      <a:pt x="71781" y="172275"/>
                    </a:lnTo>
                    <a:cubicBezTo>
                      <a:pt x="71781" y="172275"/>
                      <a:pt x="71781" y="172275"/>
                      <a:pt x="71781" y="167490"/>
                    </a:cubicBezTo>
                    <a:cubicBezTo>
                      <a:pt x="71781" y="167490"/>
                      <a:pt x="81352" y="143562"/>
                      <a:pt x="110065" y="114850"/>
                    </a:cubicBezTo>
                    <a:cubicBezTo>
                      <a:pt x="110065" y="110065"/>
                      <a:pt x="110065" y="110065"/>
                      <a:pt x="114850" y="105279"/>
                    </a:cubicBezTo>
                    <a:cubicBezTo>
                      <a:pt x="157919" y="28712"/>
                      <a:pt x="325409" y="9571"/>
                      <a:pt x="325409" y="9571"/>
                    </a:cubicBezTo>
                    <a:cubicBezTo>
                      <a:pt x="330194" y="9571"/>
                      <a:pt x="330194" y="9571"/>
                      <a:pt x="334979" y="9571"/>
                    </a:cubicBezTo>
                    <a:cubicBezTo>
                      <a:pt x="349336" y="9571"/>
                      <a:pt x="363692" y="9571"/>
                      <a:pt x="378048" y="14356"/>
                    </a:cubicBezTo>
                    <a:cubicBezTo>
                      <a:pt x="382833" y="14356"/>
                      <a:pt x="387619" y="14356"/>
                      <a:pt x="392404" y="14356"/>
                    </a:cubicBezTo>
                    <a:lnTo>
                      <a:pt x="392404" y="14356"/>
                    </a:lnTo>
                    <a:cubicBezTo>
                      <a:pt x="392404" y="14356"/>
                      <a:pt x="397190" y="14356"/>
                      <a:pt x="397190" y="19142"/>
                    </a:cubicBezTo>
                    <a:lnTo>
                      <a:pt x="397190" y="19142"/>
                    </a:lnTo>
                    <a:cubicBezTo>
                      <a:pt x="406761" y="19142"/>
                      <a:pt x="411546" y="23927"/>
                      <a:pt x="421117" y="23927"/>
                    </a:cubicBezTo>
                    <a:cubicBezTo>
                      <a:pt x="421117" y="23927"/>
                      <a:pt x="425903" y="23927"/>
                      <a:pt x="425903" y="23927"/>
                    </a:cubicBezTo>
                    <a:lnTo>
                      <a:pt x="425903" y="23927"/>
                    </a:lnTo>
                    <a:cubicBezTo>
                      <a:pt x="425903" y="23927"/>
                      <a:pt x="425903" y="23927"/>
                      <a:pt x="430688" y="23927"/>
                    </a:cubicBezTo>
                    <a:cubicBezTo>
                      <a:pt x="440258" y="23927"/>
                      <a:pt x="449830" y="28712"/>
                      <a:pt x="454615" y="28712"/>
                    </a:cubicBezTo>
                    <a:cubicBezTo>
                      <a:pt x="454615" y="28712"/>
                      <a:pt x="454615" y="28712"/>
                      <a:pt x="454615" y="28712"/>
                    </a:cubicBezTo>
                    <a:lnTo>
                      <a:pt x="454615" y="28712"/>
                    </a:lnTo>
                    <a:cubicBezTo>
                      <a:pt x="454615" y="28712"/>
                      <a:pt x="454615" y="28712"/>
                      <a:pt x="454615" y="28712"/>
                    </a:cubicBezTo>
                    <a:cubicBezTo>
                      <a:pt x="464185" y="28712"/>
                      <a:pt x="468971" y="33498"/>
                      <a:pt x="478542" y="33498"/>
                    </a:cubicBezTo>
                    <a:cubicBezTo>
                      <a:pt x="478542" y="33498"/>
                      <a:pt x="478542" y="33498"/>
                      <a:pt x="483327" y="33498"/>
                    </a:cubicBezTo>
                    <a:lnTo>
                      <a:pt x="483327" y="33498"/>
                    </a:lnTo>
                    <a:cubicBezTo>
                      <a:pt x="483327" y="33498"/>
                      <a:pt x="483327" y="33498"/>
                      <a:pt x="488112" y="33498"/>
                    </a:cubicBezTo>
                    <a:cubicBezTo>
                      <a:pt x="492898" y="33498"/>
                      <a:pt x="502469" y="38283"/>
                      <a:pt x="507255" y="38283"/>
                    </a:cubicBezTo>
                    <a:cubicBezTo>
                      <a:pt x="507255" y="38283"/>
                      <a:pt x="512040" y="38283"/>
                      <a:pt x="512040" y="38283"/>
                    </a:cubicBezTo>
                    <a:lnTo>
                      <a:pt x="512040" y="38283"/>
                    </a:lnTo>
                    <a:cubicBezTo>
                      <a:pt x="512040" y="38283"/>
                      <a:pt x="516825" y="38283"/>
                      <a:pt x="516825" y="43069"/>
                    </a:cubicBezTo>
                    <a:cubicBezTo>
                      <a:pt x="516825" y="43069"/>
                      <a:pt x="516825" y="43069"/>
                      <a:pt x="516825" y="43069"/>
                    </a:cubicBezTo>
                    <a:cubicBezTo>
                      <a:pt x="521611" y="43069"/>
                      <a:pt x="526396" y="47854"/>
                      <a:pt x="531182" y="47854"/>
                    </a:cubicBezTo>
                    <a:cubicBezTo>
                      <a:pt x="535967" y="47854"/>
                      <a:pt x="540752" y="47854"/>
                      <a:pt x="545538" y="47854"/>
                    </a:cubicBezTo>
                    <a:lnTo>
                      <a:pt x="545538" y="47854"/>
                    </a:lnTo>
                    <a:cubicBezTo>
                      <a:pt x="545538" y="47854"/>
                      <a:pt x="550323" y="47854"/>
                      <a:pt x="550323" y="52640"/>
                    </a:cubicBezTo>
                    <a:cubicBezTo>
                      <a:pt x="550323" y="52640"/>
                      <a:pt x="550323" y="57425"/>
                      <a:pt x="550323" y="57425"/>
                    </a:cubicBezTo>
                    <a:cubicBezTo>
                      <a:pt x="555109" y="57425"/>
                      <a:pt x="555109" y="62210"/>
                      <a:pt x="559894" y="62210"/>
                    </a:cubicBezTo>
                    <a:cubicBezTo>
                      <a:pt x="564679" y="62210"/>
                      <a:pt x="574250" y="62210"/>
                      <a:pt x="579036" y="62210"/>
                    </a:cubicBezTo>
                    <a:lnTo>
                      <a:pt x="579036" y="62210"/>
                    </a:lnTo>
                    <a:cubicBezTo>
                      <a:pt x="579036" y="62210"/>
                      <a:pt x="583821" y="62210"/>
                      <a:pt x="583821" y="62210"/>
                    </a:cubicBezTo>
                    <a:cubicBezTo>
                      <a:pt x="583821" y="62210"/>
                      <a:pt x="583821" y="66996"/>
                      <a:pt x="579036" y="66996"/>
                    </a:cubicBezTo>
                    <a:cubicBezTo>
                      <a:pt x="574250" y="66996"/>
                      <a:pt x="574250" y="66996"/>
                      <a:pt x="569465" y="66996"/>
                    </a:cubicBezTo>
                    <a:cubicBezTo>
                      <a:pt x="574250" y="66996"/>
                      <a:pt x="574250" y="71781"/>
                      <a:pt x="579036" y="71781"/>
                    </a:cubicBezTo>
                    <a:cubicBezTo>
                      <a:pt x="588607" y="71781"/>
                      <a:pt x="598177" y="71781"/>
                      <a:pt x="607748" y="66996"/>
                    </a:cubicBezTo>
                    <a:lnTo>
                      <a:pt x="607748" y="66996"/>
                    </a:lnTo>
                    <a:cubicBezTo>
                      <a:pt x="607748" y="66996"/>
                      <a:pt x="612534" y="66996"/>
                      <a:pt x="612534" y="71781"/>
                    </a:cubicBezTo>
                    <a:cubicBezTo>
                      <a:pt x="612534" y="71781"/>
                      <a:pt x="612534" y="76567"/>
                      <a:pt x="607748" y="76567"/>
                    </a:cubicBezTo>
                    <a:cubicBezTo>
                      <a:pt x="602963" y="76567"/>
                      <a:pt x="598177" y="76567"/>
                      <a:pt x="588607" y="76567"/>
                    </a:cubicBezTo>
                    <a:cubicBezTo>
                      <a:pt x="593392" y="76567"/>
                      <a:pt x="598177" y="81352"/>
                      <a:pt x="598177" y="81352"/>
                    </a:cubicBezTo>
                    <a:cubicBezTo>
                      <a:pt x="607748" y="81352"/>
                      <a:pt x="622104" y="76567"/>
                      <a:pt x="631675" y="76567"/>
                    </a:cubicBezTo>
                    <a:lnTo>
                      <a:pt x="631675" y="76567"/>
                    </a:lnTo>
                    <a:cubicBezTo>
                      <a:pt x="631675" y="76567"/>
                      <a:pt x="636461" y="76567"/>
                      <a:pt x="636461" y="81352"/>
                    </a:cubicBezTo>
                    <a:cubicBezTo>
                      <a:pt x="636461" y="81352"/>
                      <a:pt x="636461" y="86137"/>
                      <a:pt x="631675" y="86137"/>
                    </a:cubicBezTo>
                    <a:cubicBezTo>
                      <a:pt x="622104" y="86137"/>
                      <a:pt x="612534" y="86137"/>
                      <a:pt x="602963" y="90923"/>
                    </a:cubicBezTo>
                    <a:cubicBezTo>
                      <a:pt x="607748" y="90923"/>
                      <a:pt x="612534" y="95708"/>
                      <a:pt x="612534" y="95708"/>
                    </a:cubicBezTo>
                    <a:cubicBezTo>
                      <a:pt x="626890" y="90923"/>
                      <a:pt x="641246" y="90923"/>
                      <a:pt x="655602" y="90923"/>
                    </a:cubicBezTo>
                    <a:lnTo>
                      <a:pt x="655602" y="90923"/>
                    </a:lnTo>
                    <a:cubicBezTo>
                      <a:pt x="655602" y="90923"/>
                      <a:pt x="660388" y="90923"/>
                      <a:pt x="660388" y="90923"/>
                    </a:cubicBezTo>
                    <a:cubicBezTo>
                      <a:pt x="660388" y="90923"/>
                      <a:pt x="660388" y="95708"/>
                      <a:pt x="655602" y="95708"/>
                    </a:cubicBezTo>
                    <a:cubicBezTo>
                      <a:pt x="641246" y="95708"/>
                      <a:pt x="631675" y="100494"/>
                      <a:pt x="617319" y="100494"/>
                    </a:cubicBezTo>
                    <a:cubicBezTo>
                      <a:pt x="622104" y="105279"/>
                      <a:pt x="626890" y="105279"/>
                      <a:pt x="626890" y="105279"/>
                    </a:cubicBezTo>
                    <a:cubicBezTo>
                      <a:pt x="641246" y="100494"/>
                      <a:pt x="660388" y="95708"/>
                      <a:pt x="679529" y="95708"/>
                    </a:cubicBezTo>
                    <a:cubicBezTo>
                      <a:pt x="655602" y="86137"/>
                      <a:pt x="626890" y="76567"/>
                      <a:pt x="626890" y="76567"/>
                    </a:cubicBezTo>
                    <a:lnTo>
                      <a:pt x="626890" y="71781"/>
                    </a:lnTo>
                    <a:lnTo>
                      <a:pt x="526396" y="47854"/>
                    </a:lnTo>
                    <a:lnTo>
                      <a:pt x="382833" y="9571"/>
                    </a:lnTo>
                    <a:lnTo>
                      <a:pt x="368477" y="4785"/>
                    </a:lnTo>
                    <a:lnTo>
                      <a:pt x="368477" y="4785"/>
                    </a:lnTo>
                    <a:cubicBezTo>
                      <a:pt x="368477" y="4785"/>
                      <a:pt x="358906" y="4785"/>
                      <a:pt x="344550" y="0"/>
                    </a:cubicBezTo>
                    <a:cubicBezTo>
                      <a:pt x="339765" y="14356"/>
                      <a:pt x="330194" y="14356"/>
                      <a:pt x="320623" y="14356"/>
                    </a:cubicBezTo>
                    <a:lnTo>
                      <a:pt x="320623" y="14356"/>
                    </a:lnTo>
                    <a:close/>
                  </a:path>
                </a:pathLst>
              </a:custGeom>
              <a:solidFill>
                <a:srgbClr val="CAD7B7"/>
              </a:solidFill>
              <a:ln w="47824"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xmlns="" id="{13BD1F4D-C88B-413A-82CB-8D588E4A9D0C}"/>
                  </a:ext>
                </a:extLst>
              </p:cNvPr>
              <p:cNvSpPr/>
              <p:nvPr/>
            </p:nvSpPr>
            <p:spPr>
              <a:xfrm>
                <a:off x="11522352" y="7358230"/>
                <a:ext cx="799164" cy="205772"/>
              </a:xfrm>
              <a:custGeom>
                <a:avLst/>
                <a:gdLst>
                  <a:gd name="connsiteX0" fmla="*/ 555109 w 799164"/>
                  <a:gd name="connsiteY0" fmla="*/ 205773 h 205772"/>
                  <a:gd name="connsiteX1" fmla="*/ 555109 w 799164"/>
                  <a:gd name="connsiteY1" fmla="*/ 205773 h 205772"/>
                  <a:gd name="connsiteX2" fmla="*/ 555109 w 799164"/>
                  <a:gd name="connsiteY2" fmla="*/ 205773 h 205772"/>
                  <a:gd name="connsiteX3" fmla="*/ 713028 w 799164"/>
                  <a:gd name="connsiteY3" fmla="*/ 52640 h 205772"/>
                  <a:gd name="connsiteX4" fmla="*/ 713028 w 799164"/>
                  <a:gd name="connsiteY4" fmla="*/ 52640 h 205772"/>
                  <a:gd name="connsiteX5" fmla="*/ 717813 w 799164"/>
                  <a:gd name="connsiteY5" fmla="*/ 52640 h 205772"/>
                  <a:gd name="connsiteX6" fmla="*/ 717813 w 799164"/>
                  <a:gd name="connsiteY6" fmla="*/ 57425 h 205772"/>
                  <a:gd name="connsiteX7" fmla="*/ 555109 w 799164"/>
                  <a:gd name="connsiteY7" fmla="*/ 205773 h 205772"/>
                  <a:gd name="connsiteX8" fmla="*/ 555109 w 799164"/>
                  <a:gd name="connsiteY8" fmla="*/ 205773 h 205772"/>
                  <a:gd name="connsiteX9" fmla="*/ 555109 w 799164"/>
                  <a:gd name="connsiteY9" fmla="*/ 205773 h 205772"/>
                  <a:gd name="connsiteX10" fmla="*/ 535967 w 799164"/>
                  <a:gd name="connsiteY10" fmla="*/ 0 h 205772"/>
                  <a:gd name="connsiteX11" fmla="*/ 535967 w 799164"/>
                  <a:gd name="connsiteY11" fmla="*/ 0 h 205772"/>
                  <a:gd name="connsiteX12" fmla="*/ 588607 w 799164"/>
                  <a:gd name="connsiteY12" fmla="*/ 23927 h 205772"/>
                  <a:gd name="connsiteX13" fmla="*/ 593392 w 799164"/>
                  <a:gd name="connsiteY13" fmla="*/ 23927 h 205772"/>
                  <a:gd name="connsiteX14" fmla="*/ 593392 w 799164"/>
                  <a:gd name="connsiteY14" fmla="*/ 23927 h 205772"/>
                  <a:gd name="connsiteX15" fmla="*/ 598177 w 799164"/>
                  <a:gd name="connsiteY15" fmla="*/ 28713 h 205772"/>
                  <a:gd name="connsiteX16" fmla="*/ 598177 w 799164"/>
                  <a:gd name="connsiteY16" fmla="*/ 28713 h 205772"/>
                  <a:gd name="connsiteX17" fmla="*/ 607748 w 799164"/>
                  <a:gd name="connsiteY17" fmla="*/ 33498 h 205772"/>
                  <a:gd name="connsiteX18" fmla="*/ 622104 w 799164"/>
                  <a:gd name="connsiteY18" fmla="*/ 28713 h 205772"/>
                  <a:gd name="connsiteX19" fmla="*/ 622104 w 799164"/>
                  <a:gd name="connsiteY19" fmla="*/ 28713 h 205772"/>
                  <a:gd name="connsiteX20" fmla="*/ 626890 w 799164"/>
                  <a:gd name="connsiteY20" fmla="*/ 33498 h 205772"/>
                  <a:gd name="connsiteX21" fmla="*/ 626890 w 799164"/>
                  <a:gd name="connsiteY21" fmla="*/ 38283 h 205772"/>
                  <a:gd name="connsiteX22" fmla="*/ 617319 w 799164"/>
                  <a:gd name="connsiteY22" fmla="*/ 38283 h 205772"/>
                  <a:gd name="connsiteX23" fmla="*/ 626890 w 799164"/>
                  <a:gd name="connsiteY23" fmla="*/ 43069 h 205772"/>
                  <a:gd name="connsiteX24" fmla="*/ 655602 w 799164"/>
                  <a:gd name="connsiteY24" fmla="*/ 38283 h 205772"/>
                  <a:gd name="connsiteX25" fmla="*/ 655602 w 799164"/>
                  <a:gd name="connsiteY25" fmla="*/ 38283 h 205772"/>
                  <a:gd name="connsiteX26" fmla="*/ 660388 w 799164"/>
                  <a:gd name="connsiteY26" fmla="*/ 38283 h 205772"/>
                  <a:gd name="connsiteX27" fmla="*/ 660388 w 799164"/>
                  <a:gd name="connsiteY27" fmla="*/ 43069 h 205772"/>
                  <a:gd name="connsiteX28" fmla="*/ 631675 w 799164"/>
                  <a:gd name="connsiteY28" fmla="*/ 47854 h 205772"/>
                  <a:gd name="connsiteX29" fmla="*/ 636461 w 799164"/>
                  <a:gd name="connsiteY29" fmla="*/ 57425 h 205772"/>
                  <a:gd name="connsiteX30" fmla="*/ 684315 w 799164"/>
                  <a:gd name="connsiteY30" fmla="*/ 43069 h 205772"/>
                  <a:gd name="connsiteX31" fmla="*/ 684315 w 799164"/>
                  <a:gd name="connsiteY31" fmla="*/ 43069 h 205772"/>
                  <a:gd name="connsiteX32" fmla="*/ 689101 w 799164"/>
                  <a:gd name="connsiteY32" fmla="*/ 43069 h 205772"/>
                  <a:gd name="connsiteX33" fmla="*/ 689101 w 799164"/>
                  <a:gd name="connsiteY33" fmla="*/ 47854 h 205772"/>
                  <a:gd name="connsiteX34" fmla="*/ 641246 w 799164"/>
                  <a:gd name="connsiteY34" fmla="*/ 62210 h 205772"/>
                  <a:gd name="connsiteX35" fmla="*/ 641246 w 799164"/>
                  <a:gd name="connsiteY35" fmla="*/ 71781 h 205772"/>
                  <a:gd name="connsiteX36" fmla="*/ 564679 w 799164"/>
                  <a:gd name="connsiteY36" fmla="*/ 119635 h 205772"/>
                  <a:gd name="connsiteX37" fmla="*/ 521611 w 799164"/>
                  <a:gd name="connsiteY37" fmla="*/ 200988 h 205772"/>
                  <a:gd name="connsiteX38" fmla="*/ 516825 w 799164"/>
                  <a:gd name="connsiteY38" fmla="*/ 200988 h 205772"/>
                  <a:gd name="connsiteX39" fmla="*/ 516825 w 799164"/>
                  <a:gd name="connsiteY39" fmla="*/ 200988 h 205772"/>
                  <a:gd name="connsiteX40" fmla="*/ 516825 w 799164"/>
                  <a:gd name="connsiteY40" fmla="*/ 196202 h 205772"/>
                  <a:gd name="connsiteX41" fmla="*/ 555109 w 799164"/>
                  <a:gd name="connsiteY41" fmla="*/ 119635 h 205772"/>
                  <a:gd name="connsiteX42" fmla="*/ 507255 w 799164"/>
                  <a:gd name="connsiteY42" fmla="*/ 133992 h 205772"/>
                  <a:gd name="connsiteX43" fmla="*/ 483327 w 799164"/>
                  <a:gd name="connsiteY43" fmla="*/ 191417 h 205772"/>
                  <a:gd name="connsiteX44" fmla="*/ 478542 w 799164"/>
                  <a:gd name="connsiteY44" fmla="*/ 191417 h 205772"/>
                  <a:gd name="connsiteX45" fmla="*/ 478542 w 799164"/>
                  <a:gd name="connsiteY45" fmla="*/ 191417 h 205772"/>
                  <a:gd name="connsiteX46" fmla="*/ 478542 w 799164"/>
                  <a:gd name="connsiteY46" fmla="*/ 186631 h 205772"/>
                  <a:gd name="connsiteX47" fmla="*/ 502469 w 799164"/>
                  <a:gd name="connsiteY47" fmla="*/ 133992 h 205772"/>
                  <a:gd name="connsiteX48" fmla="*/ 459400 w 799164"/>
                  <a:gd name="connsiteY48" fmla="*/ 143562 h 205772"/>
                  <a:gd name="connsiteX49" fmla="*/ 445044 w 799164"/>
                  <a:gd name="connsiteY49" fmla="*/ 181846 h 205772"/>
                  <a:gd name="connsiteX50" fmla="*/ 440258 w 799164"/>
                  <a:gd name="connsiteY50" fmla="*/ 181846 h 205772"/>
                  <a:gd name="connsiteX51" fmla="*/ 440258 w 799164"/>
                  <a:gd name="connsiteY51" fmla="*/ 181846 h 205772"/>
                  <a:gd name="connsiteX52" fmla="*/ 440258 w 799164"/>
                  <a:gd name="connsiteY52" fmla="*/ 177060 h 205772"/>
                  <a:gd name="connsiteX53" fmla="*/ 454615 w 799164"/>
                  <a:gd name="connsiteY53" fmla="*/ 138777 h 205772"/>
                  <a:gd name="connsiteX54" fmla="*/ 416331 w 799164"/>
                  <a:gd name="connsiteY54" fmla="*/ 143562 h 205772"/>
                  <a:gd name="connsiteX55" fmla="*/ 406761 w 799164"/>
                  <a:gd name="connsiteY55" fmla="*/ 167490 h 205772"/>
                  <a:gd name="connsiteX56" fmla="*/ 401976 w 799164"/>
                  <a:gd name="connsiteY56" fmla="*/ 167490 h 205772"/>
                  <a:gd name="connsiteX57" fmla="*/ 401976 w 799164"/>
                  <a:gd name="connsiteY57" fmla="*/ 167490 h 205772"/>
                  <a:gd name="connsiteX58" fmla="*/ 401976 w 799164"/>
                  <a:gd name="connsiteY58" fmla="*/ 162704 h 205772"/>
                  <a:gd name="connsiteX59" fmla="*/ 411546 w 799164"/>
                  <a:gd name="connsiteY59" fmla="*/ 138777 h 205772"/>
                  <a:gd name="connsiteX60" fmla="*/ 373263 w 799164"/>
                  <a:gd name="connsiteY60" fmla="*/ 143562 h 205772"/>
                  <a:gd name="connsiteX61" fmla="*/ 368477 w 799164"/>
                  <a:gd name="connsiteY61" fmla="*/ 153133 h 205772"/>
                  <a:gd name="connsiteX62" fmla="*/ 363692 w 799164"/>
                  <a:gd name="connsiteY62" fmla="*/ 153133 h 205772"/>
                  <a:gd name="connsiteX63" fmla="*/ 363692 w 799164"/>
                  <a:gd name="connsiteY63" fmla="*/ 153133 h 205772"/>
                  <a:gd name="connsiteX64" fmla="*/ 363692 w 799164"/>
                  <a:gd name="connsiteY64" fmla="*/ 148348 h 205772"/>
                  <a:gd name="connsiteX65" fmla="*/ 368477 w 799164"/>
                  <a:gd name="connsiteY65" fmla="*/ 138777 h 205772"/>
                  <a:gd name="connsiteX66" fmla="*/ 330194 w 799164"/>
                  <a:gd name="connsiteY66" fmla="*/ 138777 h 205772"/>
                  <a:gd name="connsiteX67" fmla="*/ 330194 w 799164"/>
                  <a:gd name="connsiteY67" fmla="*/ 138777 h 205772"/>
                  <a:gd name="connsiteX68" fmla="*/ 325409 w 799164"/>
                  <a:gd name="connsiteY68" fmla="*/ 138777 h 205772"/>
                  <a:gd name="connsiteX69" fmla="*/ 325409 w 799164"/>
                  <a:gd name="connsiteY69" fmla="*/ 138777 h 205772"/>
                  <a:gd name="connsiteX70" fmla="*/ 325409 w 799164"/>
                  <a:gd name="connsiteY70" fmla="*/ 133992 h 205772"/>
                  <a:gd name="connsiteX71" fmla="*/ 325409 w 799164"/>
                  <a:gd name="connsiteY71" fmla="*/ 133992 h 205772"/>
                  <a:gd name="connsiteX72" fmla="*/ 296696 w 799164"/>
                  <a:gd name="connsiteY72" fmla="*/ 133992 h 205772"/>
                  <a:gd name="connsiteX73" fmla="*/ 105279 w 799164"/>
                  <a:gd name="connsiteY73" fmla="*/ 110065 h 205772"/>
                  <a:gd name="connsiteX74" fmla="*/ 19142 w 799164"/>
                  <a:gd name="connsiteY74" fmla="*/ 95708 h 205772"/>
                  <a:gd name="connsiteX75" fmla="*/ 0 w 799164"/>
                  <a:gd name="connsiteY75" fmla="*/ 95708 h 205772"/>
                  <a:gd name="connsiteX76" fmla="*/ 588607 w 799164"/>
                  <a:gd name="connsiteY76" fmla="*/ 196202 h 205772"/>
                  <a:gd name="connsiteX77" fmla="*/ 770453 w 799164"/>
                  <a:gd name="connsiteY77" fmla="*/ 33498 h 205772"/>
                  <a:gd name="connsiteX78" fmla="*/ 799165 w 799164"/>
                  <a:gd name="connsiteY78" fmla="*/ 38283 h 205772"/>
                  <a:gd name="connsiteX79" fmla="*/ 794380 w 799164"/>
                  <a:gd name="connsiteY79" fmla="*/ 33498 h 205772"/>
                  <a:gd name="connsiteX80" fmla="*/ 794380 w 799164"/>
                  <a:gd name="connsiteY80" fmla="*/ 33498 h 205772"/>
                  <a:gd name="connsiteX81" fmla="*/ 535967 w 799164"/>
                  <a:gd name="connsiteY81" fmla="*/ 0 h 205772"/>
                  <a:gd name="connsiteX82" fmla="*/ 535967 w 799164"/>
                  <a:gd name="connsiteY82" fmla="*/ 0 h 20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799164" h="205772">
                    <a:moveTo>
                      <a:pt x="555109" y="205773"/>
                    </a:moveTo>
                    <a:lnTo>
                      <a:pt x="555109" y="205773"/>
                    </a:lnTo>
                    <a:cubicBezTo>
                      <a:pt x="550323" y="205773"/>
                      <a:pt x="550323" y="200988"/>
                      <a:pt x="555109" y="205773"/>
                    </a:cubicBezTo>
                    <a:cubicBezTo>
                      <a:pt x="550323" y="200988"/>
                      <a:pt x="574250" y="76567"/>
                      <a:pt x="713028" y="52640"/>
                    </a:cubicBezTo>
                    <a:cubicBezTo>
                      <a:pt x="713028" y="52640"/>
                      <a:pt x="713028" y="52640"/>
                      <a:pt x="713028" y="52640"/>
                    </a:cubicBezTo>
                    <a:cubicBezTo>
                      <a:pt x="713028" y="52640"/>
                      <a:pt x="717813" y="52640"/>
                      <a:pt x="717813" y="52640"/>
                    </a:cubicBezTo>
                    <a:cubicBezTo>
                      <a:pt x="717813" y="52640"/>
                      <a:pt x="717813" y="57425"/>
                      <a:pt x="717813" y="57425"/>
                    </a:cubicBezTo>
                    <a:cubicBezTo>
                      <a:pt x="574250" y="76567"/>
                      <a:pt x="555109" y="200988"/>
                      <a:pt x="555109" y="205773"/>
                    </a:cubicBezTo>
                    <a:cubicBezTo>
                      <a:pt x="555109" y="205773"/>
                      <a:pt x="555109" y="205773"/>
                      <a:pt x="555109" y="205773"/>
                    </a:cubicBezTo>
                    <a:lnTo>
                      <a:pt x="555109" y="205773"/>
                    </a:lnTo>
                    <a:close/>
                    <a:moveTo>
                      <a:pt x="535967" y="0"/>
                    </a:moveTo>
                    <a:lnTo>
                      <a:pt x="535967" y="0"/>
                    </a:lnTo>
                    <a:cubicBezTo>
                      <a:pt x="535967" y="4786"/>
                      <a:pt x="559894" y="9571"/>
                      <a:pt x="588607" y="23927"/>
                    </a:cubicBezTo>
                    <a:cubicBezTo>
                      <a:pt x="588607" y="23927"/>
                      <a:pt x="593392" y="23927"/>
                      <a:pt x="593392" y="23927"/>
                    </a:cubicBezTo>
                    <a:lnTo>
                      <a:pt x="593392" y="23927"/>
                    </a:lnTo>
                    <a:cubicBezTo>
                      <a:pt x="593392" y="23927"/>
                      <a:pt x="593392" y="23927"/>
                      <a:pt x="598177" y="28713"/>
                    </a:cubicBezTo>
                    <a:cubicBezTo>
                      <a:pt x="598177" y="28713"/>
                      <a:pt x="598177" y="28713"/>
                      <a:pt x="598177" y="28713"/>
                    </a:cubicBezTo>
                    <a:cubicBezTo>
                      <a:pt x="602963" y="28713"/>
                      <a:pt x="602963" y="33498"/>
                      <a:pt x="607748" y="33498"/>
                    </a:cubicBezTo>
                    <a:cubicBezTo>
                      <a:pt x="612534" y="33498"/>
                      <a:pt x="617319" y="33498"/>
                      <a:pt x="622104" y="28713"/>
                    </a:cubicBezTo>
                    <a:lnTo>
                      <a:pt x="622104" y="28713"/>
                    </a:lnTo>
                    <a:cubicBezTo>
                      <a:pt x="622104" y="28713"/>
                      <a:pt x="626890" y="28713"/>
                      <a:pt x="626890" y="33498"/>
                    </a:cubicBezTo>
                    <a:cubicBezTo>
                      <a:pt x="626890" y="33498"/>
                      <a:pt x="626890" y="38283"/>
                      <a:pt x="626890" y="38283"/>
                    </a:cubicBezTo>
                    <a:cubicBezTo>
                      <a:pt x="622104" y="38283"/>
                      <a:pt x="622104" y="38283"/>
                      <a:pt x="617319" y="38283"/>
                    </a:cubicBezTo>
                    <a:cubicBezTo>
                      <a:pt x="622104" y="38283"/>
                      <a:pt x="622104" y="43069"/>
                      <a:pt x="626890" y="43069"/>
                    </a:cubicBezTo>
                    <a:cubicBezTo>
                      <a:pt x="636461" y="38283"/>
                      <a:pt x="646031" y="38283"/>
                      <a:pt x="655602" y="38283"/>
                    </a:cubicBezTo>
                    <a:lnTo>
                      <a:pt x="655602" y="38283"/>
                    </a:lnTo>
                    <a:cubicBezTo>
                      <a:pt x="655602" y="38283"/>
                      <a:pt x="660388" y="38283"/>
                      <a:pt x="660388" y="38283"/>
                    </a:cubicBezTo>
                    <a:cubicBezTo>
                      <a:pt x="660388" y="38283"/>
                      <a:pt x="660388" y="43069"/>
                      <a:pt x="660388" y="43069"/>
                    </a:cubicBezTo>
                    <a:cubicBezTo>
                      <a:pt x="650817" y="43069"/>
                      <a:pt x="641246" y="47854"/>
                      <a:pt x="631675" y="47854"/>
                    </a:cubicBezTo>
                    <a:cubicBezTo>
                      <a:pt x="636461" y="52640"/>
                      <a:pt x="636461" y="52640"/>
                      <a:pt x="636461" y="57425"/>
                    </a:cubicBezTo>
                    <a:cubicBezTo>
                      <a:pt x="650817" y="52640"/>
                      <a:pt x="669958" y="47854"/>
                      <a:pt x="684315" y="43069"/>
                    </a:cubicBezTo>
                    <a:lnTo>
                      <a:pt x="684315" y="43069"/>
                    </a:lnTo>
                    <a:cubicBezTo>
                      <a:pt x="684315" y="43069"/>
                      <a:pt x="684315" y="43069"/>
                      <a:pt x="689101" y="43069"/>
                    </a:cubicBezTo>
                    <a:cubicBezTo>
                      <a:pt x="689101" y="43069"/>
                      <a:pt x="689101" y="47854"/>
                      <a:pt x="689101" y="47854"/>
                    </a:cubicBezTo>
                    <a:cubicBezTo>
                      <a:pt x="669958" y="52640"/>
                      <a:pt x="655602" y="57425"/>
                      <a:pt x="641246" y="62210"/>
                    </a:cubicBezTo>
                    <a:cubicBezTo>
                      <a:pt x="641246" y="62210"/>
                      <a:pt x="641246" y="66996"/>
                      <a:pt x="641246" y="71781"/>
                    </a:cubicBezTo>
                    <a:cubicBezTo>
                      <a:pt x="636461" y="86137"/>
                      <a:pt x="612534" y="100494"/>
                      <a:pt x="564679" y="119635"/>
                    </a:cubicBezTo>
                    <a:cubicBezTo>
                      <a:pt x="531182" y="157919"/>
                      <a:pt x="521611" y="200988"/>
                      <a:pt x="521611" y="200988"/>
                    </a:cubicBezTo>
                    <a:cubicBezTo>
                      <a:pt x="521611" y="200988"/>
                      <a:pt x="521611" y="200988"/>
                      <a:pt x="516825" y="200988"/>
                    </a:cubicBezTo>
                    <a:lnTo>
                      <a:pt x="516825" y="200988"/>
                    </a:lnTo>
                    <a:cubicBezTo>
                      <a:pt x="516825" y="200988"/>
                      <a:pt x="512040" y="200988"/>
                      <a:pt x="516825" y="196202"/>
                    </a:cubicBezTo>
                    <a:cubicBezTo>
                      <a:pt x="516825" y="196202"/>
                      <a:pt x="521611" y="157919"/>
                      <a:pt x="555109" y="119635"/>
                    </a:cubicBezTo>
                    <a:cubicBezTo>
                      <a:pt x="540752" y="124421"/>
                      <a:pt x="526396" y="129206"/>
                      <a:pt x="507255" y="133992"/>
                    </a:cubicBezTo>
                    <a:cubicBezTo>
                      <a:pt x="488112" y="162704"/>
                      <a:pt x="483327" y="191417"/>
                      <a:pt x="483327" y="191417"/>
                    </a:cubicBezTo>
                    <a:cubicBezTo>
                      <a:pt x="483327" y="191417"/>
                      <a:pt x="483327" y="191417"/>
                      <a:pt x="478542" y="191417"/>
                    </a:cubicBezTo>
                    <a:lnTo>
                      <a:pt x="478542" y="191417"/>
                    </a:lnTo>
                    <a:cubicBezTo>
                      <a:pt x="478542" y="191417"/>
                      <a:pt x="473757" y="191417"/>
                      <a:pt x="478542" y="186631"/>
                    </a:cubicBezTo>
                    <a:cubicBezTo>
                      <a:pt x="478542" y="186631"/>
                      <a:pt x="483327" y="162704"/>
                      <a:pt x="502469" y="133992"/>
                    </a:cubicBezTo>
                    <a:cubicBezTo>
                      <a:pt x="488112" y="138777"/>
                      <a:pt x="473757" y="138777"/>
                      <a:pt x="459400" y="143562"/>
                    </a:cubicBezTo>
                    <a:cubicBezTo>
                      <a:pt x="449830" y="167490"/>
                      <a:pt x="445044" y="181846"/>
                      <a:pt x="445044" y="181846"/>
                    </a:cubicBezTo>
                    <a:cubicBezTo>
                      <a:pt x="445044" y="181846"/>
                      <a:pt x="445044" y="181846"/>
                      <a:pt x="440258" y="181846"/>
                    </a:cubicBezTo>
                    <a:lnTo>
                      <a:pt x="440258" y="181846"/>
                    </a:lnTo>
                    <a:cubicBezTo>
                      <a:pt x="440258" y="181846"/>
                      <a:pt x="435473" y="181846"/>
                      <a:pt x="440258" y="177060"/>
                    </a:cubicBezTo>
                    <a:cubicBezTo>
                      <a:pt x="440258" y="177060"/>
                      <a:pt x="445044" y="162704"/>
                      <a:pt x="454615" y="138777"/>
                    </a:cubicBezTo>
                    <a:cubicBezTo>
                      <a:pt x="440258" y="138777"/>
                      <a:pt x="425903" y="143562"/>
                      <a:pt x="416331" y="143562"/>
                    </a:cubicBezTo>
                    <a:cubicBezTo>
                      <a:pt x="411546" y="157919"/>
                      <a:pt x="406761" y="167490"/>
                      <a:pt x="406761" y="167490"/>
                    </a:cubicBezTo>
                    <a:cubicBezTo>
                      <a:pt x="406761" y="167490"/>
                      <a:pt x="406761" y="167490"/>
                      <a:pt x="401976" y="167490"/>
                    </a:cubicBezTo>
                    <a:lnTo>
                      <a:pt x="401976" y="167490"/>
                    </a:lnTo>
                    <a:cubicBezTo>
                      <a:pt x="401976" y="167490"/>
                      <a:pt x="401976" y="167490"/>
                      <a:pt x="401976" y="162704"/>
                    </a:cubicBezTo>
                    <a:cubicBezTo>
                      <a:pt x="401976" y="162704"/>
                      <a:pt x="401976" y="153133"/>
                      <a:pt x="411546" y="138777"/>
                    </a:cubicBezTo>
                    <a:cubicBezTo>
                      <a:pt x="397190" y="138777"/>
                      <a:pt x="387619" y="143562"/>
                      <a:pt x="373263" y="143562"/>
                    </a:cubicBezTo>
                    <a:cubicBezTo>
                      <a:pt x="368477" y="153133"/>
                      <a:pt x="368477" y="153133"/>
                      <a:pt x="368477" y="153133"/>
                    </a:cubicBezTo>
                    <a:cubicBezTo>
                      <a:pt x="368477" y="153133"/>
                      <a:pt x="368477" y="153133"/>
                      <a:pt x="363692" y="153133"/>
                    </a:cubicBezTo>
                    <a:lnTo>
                      <a:pt x="363692" y="153133"/>
                    </a:lnTo>
                    <a:cubicBezTo>
                      <a:pt x="363692" y="153133"/>
                      <a:pt x="363692" y="153133"/>
                      <a:pt x="363692" y="148348"/>
                    </a:cubicBezTo>
                    <a:cubicBezTo>
                      <a:pt x="363692" y="148348"/>
                      <a:pt x="363692" y="143562"/>
                      <a:pt x="368477" y="138777"/>
                    </a:cubicBezTo>
                    <a:cubicBezTo>
                      <a:pt x="354121" y="138777"/>
                      <a:pt x="344550" y="138777"/>
                      <a:pt x="330194" y="138777"/>
                    </a:cubicBezTo>
                    <a:cubicBezTo>
                      <a:pt x="330194" y="138777"/>
                      <a:pt x="330194" y="138777"/>
                      <a:pt x="330194" y="138777"/>
                    </a:cubicBezTo>
                    <a:cubicBezTo>
                      <a:pt x="330194" y="138777"/>
                      <a:pt x="330194" y="138777"/>
                      <a:pt x="325409" y="138777"/>
                    </a:cubicBezTo>
                    <a:lnTo>
                      <a:pt x="325409" y="138777"/>
                    </a:lnTo>
                    <a:cubicBezTo>
                      <a:pt x="325409" y="138777"/>
                      <a:pt x="325409" y="138777"/>
                      <a:pt x="325409" y="133992"/>
                    </a:cubicBezTo>
                    <a:cubicBezTo>
                      <a:pt x="325409" y="133992"/>
                      <a:pt x="325409" y="133992"/>
                      <a:pt x="325409" y="133992"/>
                    </a:cubicBezTo>
                    <a:cubicBezTo>
                      <a:pt x="315838" y="133992"/>
                      <a:pt x="306267" y="133992"/>
                      <a:pt x="296696" y="133992"/>
                    </a:cubicBezTo>
                    <a:cubicBezTo>
                      <a:pt x="234486" y="133992"/>
                      <a:pt x="167490" y="129206"/>
                      <a:pt x="105279" y="110065"/>
                    </a:cubicBezTo>
                    <a:cubicBezTo>
                      <a:pt x="66996" y="100494"/>
                      <a:pt x="43069" y="95708"/>
                      <a:pt x="19142" y="95708"/>
                    </a:cubicBezTo>
                    <a:cubicBezTo>
                      <a:pt x="14356" y="95708"/>
                      <a:pt x="4786" y="95708"/>
                      <a:pt x="0" y="95708"/>
                    </a:cubicBezTo>
                    <a:lnTo>
                      <a:pt x="588607" y="196202"/>
                    </a:lnTo>
                    <a:cubicBezTo>
                      <a:pt x="588607" y="196202"/>
                      <a:pt x="626890" y="33498"/>
                      <a:pt x="770453" y="33498"/>
                    </a:cubicBezTo>
                    <a:cubicBezTo>
                      <a:pt x="780023" y="33498"/>
                      <a:pt x="789594" y="33498"/>
                      <a:pt x="799165" y="38283"/>
                    </a:cubicBezTo>
                    <a:cubicBezTo>
                      <a:pt x="794380" y="38283"/>
                      <a:pt x="794380" y="33498"/>
                      <a:pt x="794380" y="33498"/>
                    </a:cubicBezTo>
                    <a:lnTo>
                      <a:pt x="794380" y="33498"/>
                    </a:lnTo>
                    <a:lnTo>
                      <a:pt x="535967" y="0"/>
                    </a:lnTo>
                    <a:lnTo>
                      <a:pt x="535967" y="0"/>
                    </a:lnTo>
                    <a:close/>
                  </a:path>
                </a:pathLst>
              </a:custGeom>
              <a:solidFill>
                <a:srgbClr val="C0CFAA"/>
              </a:solidFill>
              <a:ln w="47824"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xmlns="" id="{EAF5F6C4-2C89-41D0-AA9A-E6BE34B52D4F}"/>
                  </a:ext>
                </a:extLst>
              </p:cNvPr>
              <p:cNvSpPr/>
              <p:nvPr/>
            </p:nvSpPr>
            <p:spPr>
              <a:xfrm>
                <a:off x="12043963" y="7611857"/>
                <a:ext cx="33497" cy="4785"/>
              </a:xfrm>
              <a:custGeom>
                <a:avLst/>
                <a:gdLst>
                  <a:gd name="connsiteX0" fmla="*/ 0 w 33497"/>
                  <a:gd name="connsiteY0" fmla="*/ 0 h 4785"/>
                  <a:gd name="connsiteX1" fmla="*/ 33498 w 33497"/>
                  <a:gd name="connsiteY1" fmla="*/ 4786 h 4785"/>
                  <a:gd name="connsiteX2" fmla="*/ 0 w 33497"/>
                  <a:gd name="connsiteY2" fmla="*/ 0 h 4785"/>
                  <a:gd name="connsiteX3" fmla="*/ 0 w 33497"/>
                  <a:gd name="connsiteY3" fmla="*/ 0 h 4785"/>
                  <a:gd name="connsiteX4" fmla="*/ 0 w 33497"/>
                  <a:gd name="connsiteY4" fmla="*/ 0 h 47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7" h="4785">
                    <a:moveTo>
                      <a:pt x="0" y="0"/>
                    </a:moveTo>
                    <a:cubicBezTo>
                      <a:pt x="9571" y="0"/>
                      <a:pt x="23927" y="4786"/>
                      <a:pt x="33498" y="4786"/>
                    </a:cubicBezTo>
                    <a:cubicBezTo>
                      <a:pt x="23927" y="4786"/>
                      <a:pt x="14356" y="4786"/>
                      <a:pt x="0" y="0"/>
                    </a:cubicBezTo>
                    <a:lnTo>
                      <a:pt x="0" y="0"/>
                    </a:lnTo>
                    <a:lnTo>
                      <a:pt x="0" y="0"/>
                    </a:lnTo>
                    <a:close/>
                  </a:path>
                </a:pathLst>
              </a:custGeom>
              <a:solidFill>
                <a:srgbClr val="2A9D9F"/>
              </a:solidFill>
              <a:ln w="47824"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xmlns="" id="{DB76DFA9-057A-43B9-A6D0-293B5FEC0633}"/>
                  </a:ext>
                </a:extLst>
              </p:cNvPr>
              <p:cNvSpPr/>
              <p:nvPr/>
            </p:nvSpPr>
            <p:spPr>
              <a:xfrm>
                <a:off x="12048748" y="7396514"/>
                <a:ext cx="914015" cy="229700"/>
              </a:xfrm>
              <a:custGeom>
                <a:avLst/>
                <a:gdLst>
                  <a:gd name="connsiteX0" fmla="*/ 669958 w 914015"/>
                  <a:gd name="connsiteY0" fmla="*/ 0 h 229700"/>
                  <a:gd name="connsiteX1" fmla="*/ 344550 w 914015"/>
                  <a:gd name="connsiteY1" fmla="*/ 100494 h 229700"/>
                  <a:gd name="connsiteX2" fmla="*/ 315838 w 914015"/>
                  <a:gd name="connsiteY2" fmla="*/ 110065 h 229700"/>
                  <a:gd name="connsiteX3" fmla="*/ 306267 w 914015"/>
                  <a:gd name="connsiteY3" fmla="*/ 110065 h 229700"/>
                  <a:gd name="connsiteX4" fmla="*/ 239271 w 914015"/>
                  <a:gd name="connsiteY4" fmla="*/ 95708 h 229700"/>
                  <a:gd name="connsiteX5" fmla="*/ 86138 w 914015"/>
                  <a:gd name="connsiteY5" fmla="*/ 196202 h 229700"/>
                  <a:gd name="connsiteX6" fmla="*/ 28713 w 914015"/>
                  <a:gd name="connsiteY6" fmla="*/ 215344 h 229700"/>
                  <a:gd name="connsiteX7" fmla="*/ 0 w 914015"/>
                  <a:gd name="connsiteY7" fmla="*/ 215344 h 229700"/>
                  <a:gd name="connsiteX8" fmla="*/ 33498 w 914015"/>
                  <a:gd name="connsiteY8" fmla="*/ 220129 h 229700"/>
                  <a:gd name="connsiteX9" fmla="*/ 76567 w 914015"/>
                  <a:gd name="connsiteY9" fmla="*/ 229700 h 229700"/>
                  <a:gd name="connsiteX10" fmla="*/ 253627 w 914015"/>
                  <a:gd name="connsiteY10" fmla="*/ 110065 h 229700"/>
                  <a:gd name="connsiteX11" fmla="*/ 287125 w 914015"/>
                  <a:gd name="connsiteY11" fmla="*/ 114850 h 229700"/>
                  <a:gd name="connsiteX12" fmla="*/ 339765 w 914015"/>
                  <a:gd name="connsiteY12" fmla="*/ 124421 h 229700"/>
                  <a:gd name="connsiteX13" fmla="*/ 339765 w 914015"/>
                  <a:gd name="connsiteY13" fmla="*/ 124421 h 229700"/>
                  <a:gd name="connsiteX14" fmla="*/ 339765 w 914015"/>
                  <a:gd name="connsiteY14" fmla="*/ 124421 h 229700"/>
                  <a:gd name="connsiteX15" fmla="*/ 593392 w 914015"/>
                  <a:gd name="connsiteY15" fmla="*/ 19142 h 229700"/>
                  <a:gd name="connsiteX16" fmla="*/ 602963 w 914015"/>
                  <a:gd name="connsiteY16" fmla="*/ 19142 h 229700"/>
                  <a:gd name="connsiteX17" fmla="*/ 602963 w 914015"/>
                  <a:gd name="connsiteY17" fmla="*/ 19142 h 229700"/>
                  <a:gd name="connsiteX18" fmla="*/ 602963 w 914015"/>
                  <a:gd name="connsiteY18" fmla="*/ 19142 h 229700"/>
                  <a:gd name="connsiteX19" fmla="*/ 602963 w 914015"/>
                  <a:gd name="connsiteY19" fmla="*/ 19142 h 229700"/>
                  <a:gd name="connsiteX20" fmla="*/ 684315 w 914015"/>
                  <a:gd name="connsiteY20" fmla="*/ 9571 h 229700"/>
                  <a:gd name="connsiteX21" fmla="*/ 684315 w 914015"/>
                  <a:gd name="connsiteY21" fmla="*/ 9571 h 229700"/>
                  <a:gd name="connsiteX22" fmla="*/ 684315 w 914015"/>
                  <a:gd name="connsiteY22" fmla="*/ 9571 h 229700"/>
                  <a:gd name="connsiteX23" fmla="*/ 684315 w 914015"/>
                  <a:gd name="connsiteY23" fmla="*/ 9571 h 229700"/>
                  <a:gd name="connsiteX24" fmla="*/ 684315 w 914015"/>
                  <a:gd name="connsiteY24" fmla="*/ 9571 h 229700"/>
                  <a:gd name="connsiteX25" fmla="*/ 904444 w 914015"/>
                  <a:gd name="connsiteY25" fmla="*/ 114850 h 229700"/>
                  <a:gd name="connsiteX26" fmla="*/ 904444 w 914015"/>
                  <a:gd name="connsiteY26" fmla="*/ 114850 h 229700"/>
                  <a:gd name="connsiteX27" fmla="*/ 914015 w 914015"/>
                  <a:gd name="connsiteY27" fmla="*/ 114850 h 229700"/>
                  <a:gd name="connsiteX28" fmla="*/ 914015 w 914015"/>
                  <a:gd name="connsiteY28" fmla="*/ 114850 h 229700"/>
                  <a:gd name="connsiteX29" fmla="*/ 904444 w 914015"/>
                  <a:gd name="connsiteY29" fmla="*/ 66996 h 229700"/>
                  <a:gd name="connsiteX30" fmla="*/ 803950 w 914015"/>
                  <a:gd name="connsiteY30" fmla="*/ 19142 h 229700"/>
                  <a:gd name="connsiteX31" fmla="*/ 669958 w 914015"/>
                  <a:gd name="connsiteY31" fmla="*/ 0 h 229700"/>
                  <a:gd name="connsiteX32" fmla="*/ 669958 w 914015"/>
                  <a:gd name="connsiteY32" fmla="*/ 0 h 22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015" h="229700">
                    <a:moveTo>
                      <a:pt x="669958" y="0"/>
                    </a:moveTo>
                    <a:cubicBezTo>
                      <a:pt x="502469" y="0"/>
                      <a:pt x="354121" y="90923"/>
                      <a:pt x="344550" y="100494"/>
                    </a:cubicBezTo>
                    <a:cubicBezTo>
                      <a:pt x="339765" y="110065"/>
                      <a:pt x="325409" y="110065"/>
                      <a:pt x="315838" y="110065"/>
                    </a:cubicBezTo>
                    <a:cubicBezTo>
                      <a:pt x="311052" y="110065"/>
                      <a:pt x="306267" y="110065"/>
                      <a:pt x="306267" y="110065"/>
                    </a:cubicBezTo>
                    <a:cubicBezTo>
                      <a:pt x="282340" y="100494"/>
                      <a:pt x="258413" y="95708"/>
                      <a:pt x="239271" y="95708"/>
                    </a:cubicBezTo>
                    <a:cubicBezTo>
                      <a:pt x="157919" y="95708"/>
                      <a:pt x="100494" y="162704"/>
                      <a:pt x="86138" y="196202"/>
                    </a:cubicBezTo>
                    <a:cubicBezTo>
                      <a:pt x="81352" y="210558"/>
                      <a:pt x="57425" y="215344"/>
                      <a:pt x="28713" y="215344"/>
                    </a:cubicBezTo>
                    <a:cubicBezTo>
                      <a:pt x="19142" y="215344"/>
                      <a:pt x="9571" y="215344"/>
                      <a:pt x="0" y="215344"/>
                    </a:cubicBezTo>
                    <a:cubicBezTo>
                      <a:pt x="9571" y="215344"/>
                      <a:pt x="23927" y="220129"/>
                      <a:pt x="33498" y="220129"/>
                    </a:cubicBezTo>
                    <a:cubicBezTo>
                      <a:pt x="52640" y="224915"/>
                      <a:pt x="66996" y="229700"/>
                      <a:pt x="76567" y="229700"/>
                    </a:cubicBezTo>
                    <a:cubicBezTo>
                      <a:pt x="76567" y="229700"/>
                      <a:pt x="143563" y="110065"/>
                      <a:pt x="253627" y="110065"/>
                    </a:cubicBezTo>
                    <a:cubicBezTo>
                      <a:pt x="263198" y="110065"/>
                      <a:pt x="272769" y="110065"/>
                      <a:pt x="287125" y="114850"/>
                    </a:cubicBezTo>
                    <a:cubicBezTo>
                      <a:pt x="287125" y="114850"/>
                      <a:pt x="315838" y="124421"/>
                      <a:pt x="339765" y="124421"/>
                    </a:cubicBezTo>
                    <a:cubicBezTo>
                      <a:pt x="339765" y="124421"/>
                      <a:pt x="339765" y="124421"/>
                      <a:pt x="339765" y="124421"/>
                    </a:cubicBezTo>
                    <a:lnTo>
                      <a:pt x="339765" y="124421"/>
                    </a:lnTo>
                    <a:cubicBezTo>
                      <a:pt x="339765" y="124421"/>
                      <a:pt x="392404" y="66996"/>
                      <a:pt x="593392" y="19142"/>
                    </a:cubicBezTo>
                    <a:cubicBezTo>
                      <a:pt x="598177" y="19142"/>
                      <a:pt x="598177" y="19142"/>
                      <a:pt x="602963" y="19142"/>
                    </a:cubicBezTo>
                    <a:cubicBezTo>
                      <a:pt x="602963" y="19142"/>
                      <a:pt x="602963" y="19142"/>
                      <a:pt x="602963" y="19142"/>
                    </a:cubicBezTo>
                    <a:lnTo>
                      <a:pt x="602963" y="19142"/>
                    </a:lnTo>
                    <a:cubicBezTo>
                      <a:pt x="602963" y="19142"/>
                      <a:pt x="602963" y="19142"/>
                      <a:pt x="602963" y="19142"/>
                    </a:cubicBezTo>
                    <a:cubicBezTo>
                      <a:pt x="631675" y="14356"/>
                      <a:pt x="660388" y="9571"/>
                      <a:pt x="684315" y="9571"/>
                    </a:cubicBezTo>
                    <a:lnTo>
                      <a:pt x="684315" y="9571"/>
                    </a:lnTo>
                    <a:lnTo>
                      <a:pt x="684315" y="9571"/>
                    </a:lnTo>
                    <a:lnTo>
                      <a:pt x="684315" y="9571"/>
                    </a:lnTo>
                    <a:lnTo>
                      <a:pt x="684315" y="9571"/>
                    </a:lnTo>
                    <a:cubicBezTo>
                      <a:pt x="832663" y="9571"/>
                      <a:pt x="899659" y="110065"/>
                      <a:pt x="904444" y="114850"/>
                    </a:cubicBezTo>
                    <a:cubicBezTo>
                      <a:pt x="904444" y="114850"/>
                      <a:pt x="904444" y="114850"/>
                      <a:pt x="904444" y="114850"/>
                    </a:cubicBezTo>
                    <a:lnTo>
                      <a:pt x="914015" y="114850"/>
                    </a:lnTo>
                    <a:lnTo>
                      <a:pt x="914015" y="114850"/>
                    </a:lnTo>
                    <a:cubicBezTo>
                      <a:pt x="914015" y="105279"/>
                      <a:pt x="909229" y="86138"/>
                      <a:pt x="904444" y="66996"/>
                    </a:cubicBezTo>
                    <a:cubicBezTo>
                      <a:pt x="880517" y="47854"/>
                      <a:pt x="851805" y="33498"/>
                      <a:pt x="803950" y="19142"/>
                    </a:cubicBezTo>
                    <a:cubicBezTo>
                      <a:pt x="751310" y="4786"/>
                      <a:pt x="708242" y="0"/>
                      <a:pt x="669958" y="0"/>
                    </a:cubicBezTo>
                    <a:lnTo>
                      <a:pt x="669958" y="0"/>
                    </a:lnTo>
                    <a:close/>
                  </a:path>
                </a:pathLst>
              </a:custGeom>
              <a:solidFill>
                <a:srgbClr val="C3D1AE"/>
              </a:solidFill>
              <a:ln w="47824"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xmlns="" id="{E4F4D722-DA68-4CEC-80FB-9EA1387A05D7}"/>
                  </a:ext>
                </a:extLst>
              </p:cNvPr>
              <p:cNvSpPr/>
              <p:nvPr/>
            </p:nvSpPr>
            <p:spPr>
              <a:xfrm>
                <a:off x="12378942" y="7406085"/>
                <a:ext cx="564678" cy="114850"/>
              </a:xfrm>
              <a:custGeom>
                <a:avLst/>
                <a:gdLst>
                  <a:gd name="connsiteX0" fmla="*/ 564679 w 564678"/>
                  <a:gd name="connsiteY0" fmla="*/ 105279 h 114850"/>
                  <a:gd name="connsiteX1" fmla="*/ 564679 w 564678"/>
                  <a:gd name="connsiteY1" fmla="*/ 105279 h 114850"/>
                  <a:gd name="connsiteX2" fmla="*/ 564679 w 564678"/>
                  <a:gd name="connsiteY2" fmla="*/ 105279 h 114850"/>
                  <a:gd name="connsiteX3" fmla="*/ 564679 w 564678"/>
                  <a:gd name="connsiteY3" fmla="*/ 105279 h 114850"/>
                  <a:gd name="connsiteX4" fmla="*/ 564679 w 564678"/>
                  <a:gd name="connsiteY4" fmla="*/ 105279 h 114850"/>
                  <a:gd name="connsiteX5" fmla="*/ 253627 w 564678"/>
                  <a:gd name="connsiteY5" fmla="*/ 9571 h 114850"/>
                  <a:gd name="connsiteX6" fmla="*/ 0 w 564678"/>
                  <a:gd name="connsiteY6" fmla="*/ 114850 h 114850"/>
                  <a:gd name="connsiteX7" fmla="*/ 0 w 564678"/>
                  <a:gd name="connsiteY7" fmla="*/ 114850 h 114850"/>
                  <a:gd name="connsiteX8" fmla="*/ 253627 w 564678"/>
                  <a:gd name="connsiteY8" fmla="*/ 9571 h 114850"/>
                  <a:gd name="connsiteX9" fmla="*/ 253627 w 564678"/>
                  <a:gd name="connsiteY9" fmla="*/ 9571 h 114850"/>
                  <a:gd name="connsiteX10" fmla="*/ 263198 w 564678"/>
                  <a:gd name="connsiteY10" fmla="*/ 9571 h 114850"/>
                  <a:gd name="connsiteX11" fmla="*/ 263198 w 564678"/>
                  <a:gd name="connsiteY11" fmla="*/ 9571 h 114850"/>
                  <a:gd name="connsiteX12" fmla="*/ 263198 w 564678"/>
                  <a:gd name="connsiteY12" fmla="*/ 9571 h 114850"/>
                  <a:gd name="connsiteX13" fmla="*/ 263198 w 564678"/>
                  <a:gd name="connsiteY13" fmla="*/ 9571 h 114850"/>
                  <a:gd name="connsiteX14" fmla="*/ 344550 w 564678"/>
                  <a:gd name="connsiteY14" fmla="*/ 0 h 114850"/>
                  <a:gd name="connsiteX15" fmla="*/ 263198 w 564678"/>
                  <a:gd name="connsiteY15" fmla="*/ 9571 h 114850"/>
                  <a:gd name="connsiteX16" fmla="*/ 344550 w 564678"/>
                  <a:gd name="connsiteY16" fmla="*/ 0 h 114850"/>
                  <a:gd name="connsiteX17" fmla="*/ 344550 w 564678"/>
                  <a:gd name="connsiteY17" fmla="*/ 0 h 114850"/>
                  <a:gd name="connsiteX18" fmla="*/ 344550 w 564678"/>
                  <a:gd name="connsiteY18" fmla="*/ 0 h 114850"/>
                  <a:gd name="connsiteX19" fmla="*/ 344550 w 564678"/>
                  <a:gd name="connsiteY19" fmla="*/ 0 h 114850"/>
                  <a:gd name="connsiteX20" fmla="*/ 344550 w 564678"/>
                  <a:gd name="connsiteY20" fmla="*/ 0 h 114850"/>
                  <a:gd name="connsiteX21" fmla="*/ 344550 w 564678"/>
                  <a:gd name="connsiteY21" fmla="*/ 0 h 114850"/>
                  <a:gd name="connsiteX22" fmla="*/ 344550 w 564678"/>
                  <a:gd name="connsiteY22" fmla="*/ 0 h 11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64678" h="114850">
                    <a:moveTo>
                      <a:pt x="564679" y="105279"/>
                    </a:moveTo>
                    <a:cubicBezTo>
                      <a:pt x="564679" y="105279"/>
                      <a:pt x="564679" y="105279"/>
                      <a:pt x="564679" y="105279"/>
                    </a:cubicBezTo>
                    <a:lnTo>
                      <a:pt x="564679" y="105279"/>
                    </a:lnTo>
                    <a:cubicBezTo>
                      <a:pt x="564679" y="105279"/>
                      <a:pt x="564679" y="105279"/>
                      <a:pt x="564679" y="105279"/>
                    </a:cubicBezTo>
                    <a:lnTo>
                      <a:pt x="564679" y="105279"/>
                    </a:lnTo>
                    <a:close/>
                    <a:moveTo>
                      <a:pt x="253627" y="9571"/>
                    </a:moveTo>
                    <a:cubicBezTo>
                      <a:pt x="52639" y="57425"/>
                      <a:pt x="0" y="114850"/>
                      <a:pt x="0" y="114850"/>
                    </a:cubicBezTo>
                    <a:lnTo>
                      <a:pt x="0" y="114850"/>
                    </a:lnTo>
                    <a:cubicBezTo>
                      <a:pt x="4785" y="114850"/>
                      <a:pt x="57425" y="57425"/>
                      <a:pt x="253627" y="9571"/>
                    </a:cubicBezTo>
                    <a:lnTo>
                      <a:pt x="253627" y="9571"/>
                    </a:lnTo>
                    <a:close/>
                    <a:moveTo>
                      <a:pt x="263198" y="9571"/>
                    </a:moveTo>
                    <a:lnTo>
                      <a:pt x="263198" y="9571"/>
                    </a:lnTo>
                    <a:lnTo>
                      <a:pt x="263198" y="9571"/>
                    </a:lnTo>
                    <a:lnTo>
                      <a:pt x="263198" y="9571"/>
                    </a:lnTo>
                    <a:close/>
                    <a:moveTo>
                      <a:pt x="344550" y="0"/>
                    </a:moveTo>
                    <a:cubicBezTo>
                      <a:pt x="320623" y="0"/>
                      <a:pt x="291910" y="4786"/>
                      <a:pt x="263198" y="9571"/>
                    </a:cubicBezTo>
                    <a:cubicBezTo>
                      <a:pt x="296696" y="0"/>
                      <a:pt x="320623" y="0"/>
                      <a:pt x="344550" y="0"/>
                    </a:cubicBezTo>
                    <a:lnTo>
                      <a:pt x="344550" y="0"/>
                    </a:lnTo>
                    <a:close/>
                    <a:moveTo>
                      <a:pt x="344550" y="0"/>
                    </a:moveTo>
                    <a:lnTo>
                      <a:pt x="344550" y="0"/>
                    </a:lnTo>
                    <a:lnTo>
                      <a:pt x="344550" y="0"/>
                    </a:lnTo>
                    <a:lnTo>
                      <a:pt x="344550" y="0"/>
                    </a:lnTo>
                    <a:lnTo>
                      <a:pt x="344550" y="0"/>
                    </a:lnTo>
                    <a:close/>
                  </a:path>
                </a:pathLst>
              </a:custGeom>
              <a:solidFill>
                <a:srgbClr val="84595F"/>
              </a:solidFill>
              <a:ln w="47824"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xmlns="" id="{22C0CFDC-4EC0-4A48-811F-28D821EF9851}"/>
                  </a:ext>
                </a:extLst>
              </p:cNvPr>
              <p:cNvSpPr/>
              <p:nvPr/>
            </p:nvSpPr>
            <p:spPr>
              <a:xfrm>
                <a:off x="11962610" y="7229024"/>
                <a:ext cx="617804" cy="181845"/>
              </a:xfrm>
              <a:custGeom>
                <a:avLst/>
                <a:gdLst>
                  <a:gd name="connsiteX0" fmla="*/ 349336 w 617804"/>
                  <a:gd name="connsiteY0" fmla="*/ 153133 h 181845"/>
                  <a:gd name="connsiteX1" fmla="*/ 200988 w 617804"/>
                  <a:gd name="connsiteY1" fmla="*/ 133992 h 181845"/>
                  <a:gd name="connsiteX2" fmla="*/ 339765 w 617804"/>
                  <a:gd name="connsiteY2" fmla="*/ 23927 h 181845"/>
                  <a:gd name="connsiteX3" fmla="*/ 521611 w 617804"/>
                  <a:gd name="connsiteY3" fmla="*/ 100494 h 181845"/>
                  <a:gd name="connsiteX4" fmla="*/ 349336 w 617804"/>
                  <a:gd name="connsiteY4" fmla="*/ 153133 h 181845"/>
                  <a:gd name="connsiteX5" fmla="*/ 349336 w 617804"/>
                  <a:gd name="connsiteY5" fmla="*/ 153133 h 181845"/>
                  <a:gd name="connsiteX6" fmla="*/ 363692 w 617804"/>
                  <a:gd name="connsiteY6" fmla="*/ 0 h 181845"/>
                  <a:gd name="connsiteX7" fmla="*/ 354121 w 617804"/>
                  <a:gd name="connsiteY7" fmla="*/ 0 h 181845"/>
                  <a:gd name="connsiteX8" fmla="*/ 0 w 617804"/>
                  <a:gd name="connsiteY8" fmla="*/ 105279 h 181845"/>
                  <a:gd name="connsiteX9" fmla="*/ 129207 w 617804"/>
                  <a:gd name="connsiteY9" fmla="*/ 43069 h 181845"/>
                  <a:gd name="connsiteX10" fmla="*/ 114850 w 617804"/>
                  <a:gd name="connsiteY10" fmla="*/ 62211 h 181845"/>
                  <a:gd name="connsiteX11" fmla="*/ 287125 w 617804"/>
                  <a:gd name="connsiteY11" fmla="*/ 167490 h 181845"/>
                  <a:gd name="connsiteX12" fmla="*/ 378048 w 617804"/>
                  <a:gd name="connsiteY12" fmla="*/ 181846 h 181845"/>
                  <a:gd name="connsiteX13" fmla="*/ 617319 w 617804"/>
                  <a:gd name="connsiteY13" fmla="*/ 105279 h 181845"/>
                  <a:gd name="connsiteX14" fmla="*/ 526396 w 617804"/>
                  <a:gd name="connsiteY14" fmla="*/ 33498 h 181845"/>
                  <a:gd name="connsiteX15" fmla="*/ 363692 w 617804"/>
                  <a:gd name="connsiteY15" fmla="*/ 0 h 181845"/>
                  <a:gd name="connsiteX16" fmla="*/ 363692 w 617804"/>
                  <a:gd name="connsiteY16" fmla="*/ 0 h 181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17804" h="181845">
                    <a:moveTo>
                      <a:pt x="349336" y="153133"/>
                    </a:moveTo>
                    <a:cubicBezTo>
                      <a:pt x="291911" y="153133"/>
                      <a:pt x="229700" y="143562"/>
                      <a:pt x="200988" y="133992"/>
                    </a:cubicBezTo>
                    <a:cubicBezTo>
                      <a:pt x="124421" y="105279"/>
                      <a:pt x="86138" y="52640"/>
                      <a:pt x="339765" y="23927"/>
                    </a:cubicBezTo>
                    <a:cubicBezTo>
                      <a:pt x="339765" y="23927"/>
                      <a:pt x="550323" y="33498"/>
                      <a:pt x="521611" y="100494"/>
                    </a:cubicBezTo>
                    <a:cubicBezTo>
                      <a:pt x="507255" y="138777"/>
                      <a:pt x="425903" y="153133"/>
                      <a:pt x="349336" y="153133"/>
                    </a:cubicBezTo>
                    <a:lnTo>
                      <a:pt x="349336" y="153133"/>
                    </a:lnTo>
                    <a:close/>
                    <a:moveTo>
                      <a:pt x="363692" y="0"/>
                    </a:moveTo>
                    <a:cubicBezTo>
                      <a:pt x="358906" y="0"/>
                      <a:pt x="354121" y="0"/>
                      <a:pt x="354121" y="0"/>
                    </a:cubicBezTo>
                    <a:cubicBezTo>
                      <a:pt x="224915" y="4786"/>
                      <a:pt x="33499" y="52640"/>
                      <a:pt x="0" y="105279"/>
                    </a:cubicBezTo>
                    <a:cubicBezTo>
                      <a:pt x="14356" y="81352"/>
                      <a:pt x="66996" y="57425"/>
                      <a:pt x="129207" y="43069"/>
                    </a:cubicBezTo>
                    <a:cubicBezTo>
                      <a:pt x="124421" y="47854"/>
                      <a:pt x="119635" y="57425"/>
                      <a:pt x="114850" y="62211"/>
                    </a:cubicBezTo>
                    <a:cubicBezTo>
                      <a:pt x="66996" y="133992"/>
                      <a:pt x="177061" y="124421"/>
                      <a:pt x="287125" y="167490"/>
                    </a:cubicBezTo>
                    <a:cubicBezTo>
                      <a:pt x="311052" y="177060"/>
                      <a:pt x="344551" y="181846"/>
                      <a:pt x="378048" y="181846"/>
                    </a:cubicBezTo>
                    <a:cubicBezTo>
                      <a:pt x="492898" y="181846"/>
                      <a:pt x="626890" y="138777"/>
                      <a:pt x="617319" y="105279"/>
                    </a:cubicBezTo>
                    <a:cubicBezTo>
                      <a:pt x="607749" y="62211"/>
                      <a:pt x="531182" y="33498"/>
                      <a:pt x="526396" y="33498"/>
                    </a:cubicBezTo>
                    <a:cubicBezTo>
                      <a:pt x="464186" y="9571"/>
                      <a:pt x="406761" y="0"/>
                      <a:pt x="363692" y="0"/>
                    </a:cubicBezTo>
                    <a:lnTo>
                      <a:pt x="363692" y="0"/>
                    </a:lnTo>
                    <a:close/>
                  </a:path>
                </a:pathLst>
              </a:custGeom>
              <a:solidFill>
                <a:srgbClr val="CBD9CA"/>
              </a:solidFill>
              <a:ln w="47824"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xmlns="" id="{865DCB3B-D89C-43D1-BC8B-4EC84ADB521E}"/>
                  </a:ext>
                </a:extLst>
              </p:cNvPr>
              <p:cNvSpPr/>
              <p:nvPr/>
            </p:nvSpPr>
            <p:spPr>
              <a:xfrm>
                <a:off x="12512933" y="7262522"/>
                <a:ext cx="210558" cy="66995"/>
              </a:xfrm>
              <a:custGeom>
                <a:avLst/>
                <a:gdLst>
                  <a:gd name="connsiteX0" fmla="*/ 0 w 210558"/>
                  <a:gd name="connsiteY0" fmla="*/ 0 h 66995"/>
                  <a:gd name="connsiteX1" fmla="*/ 210559 w 210558"/>
                  <a:gd name="connsiteY1" fmla="*/ 66996 h 66995"/>
                  <a:gd name="connsiteX2" fmla="*/ 0 w 210558"/>
                  <a:gd name="connsiteY2" fmla="*/ 0 h 66995"/>
                  <a:gd name="connsiteX3" fmla="*/ 0 w 210558"/>
                  <a:gd name="connsiteY3" fmla="*/ 0 h 66995"/>
                </a:gdLst>
                <a:ahLst/>
                <a:cxnLst>
                  <a:cxn ang="0">
                    <a:pos x="connsiteX0" y="connsiteY0"/>
                  </a:cxn>
                  <a:cxn ang="0">
                    <a:pos x="connsiteX1" y="connsiteY1"/>
                  </a:cxn>
                  <a:cxn ang="0">
                    <a:pos x="connsiteX2" y="connsiteY2"/>
                  </a:cxn>
                  <a:cxn ang="0">
                    <a:pos x="connsiteX3" y="connsiteY3"/>
                  </a:cxn>
                </a:cxnLst>
                <a:rect l="l" t="t" r="r" b="b"/>
                <a:pathLst>
                  <a:path w="210558" h="66995">
                    <a:moveTo>
                      <a:pt x="0" y="0"/>
                    </a:moveTo>
                    <a:cubicBezTo>
                      <a:pt x="71781" y="19142"/>
                      <a:pt x="143563" y="47854"/>
                      <a:pt x="210559" y="66996"/>
                    </a:cubicBezTo>
                    <a:cubicBezTo>
                      <a:pt x="143563" y="43069"/>
                      <a:pt x="71781" y="19142"/>
                      <a:pt x="0" y="0"/>
                    </a:cubicBezTo>
                    <a:lnTo>
                      <a:pt x="0" y="0"/>
                    </a:lnTo>
                    <a:close/>
                  </a:path>
                </a:pathLst>
              </a:custGeom>
              <a:solidFill>
                <a:srgbClr val="CBD9CA"/>
              </a:solidFill>
              <a:ln w="47824"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xmlns="" id="{37698356-E381-4657-AE02-FA40D31A22CC}"/>
                  </a:ext>
                </a:extLst>
              </p:cNvPr>
              <p:cNvSpPr/>
              <p:nvPr/>
            </p:nvSpPr>
            <p:spPr>
              <a:xfrm>
                <a:off x="12833557" y="7358230"/>
                <a:ext cx="47854" cy="47854"/>
              </a:xfrm>
              <a:custGeom>
                <a:avLst/>
                <a:gdLst>
                  <a:gd name="connsiteX0" fmla="*/ 0 w 47854"/>
                  <a:gd name="connsiteY0" fmla="*/ 0 h 47854"/>
                  <a:gd name="connsiteX1" fmla="*/ 0 w 47854"/>
                  <a:gd name="connsiteY1" fmla="*/ 0 h 47854"/>
                  <a:gd name="connsiteX2" fmla="*/ 0 w 47854"/>
                  <a:gd name="connsiteY2" fmla="*/ 0 h 47854"/>
                </a:gdLst>
                <a:ahLst/>
                <a:cxnLst>
                  <a:cxn ang="0">
                    <a:pos x="connsiteX0" y="connsiteY0"/>
                  </a:cxn>
                  <a:cxn ang="0">
                    <a:pos x="connsiteX1" y="connsiteY1"/>
                  </a:cxn>
                  <a:cxn ang="0">
                    <a:pos x="connsiteX2" y="connsiteY2"/>
                  </a:cxn>
                </a:cxnLst>
                <a:rect l="l" t="t" r="r" b="b"/>
                <a:pathLst>
                  <a:path w="47854" h="47854">
                    <a:moveTo>
                      <a:pt x="0" y="0"/>
                    </a:moveTo>
                    <a:lnTo>
                      <a:pt x="0" y="0"/>
                    </a:lnTo>
                    <a:lnTo>
                      <a:pt x="0" y="0"/>
                    </a:lnTo>
                    <a:close/>
                  </a:path>
                </a:pathLst>
              </a:custGeom>
              <a:solidFill>
                <a:srgbClr val="CBD9CA"/>
              </a:solidFill>
              <a:ln w="47824"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xmlns="" id="{955F3CD1-0A99-493A-B4DA-93079B918A43}"/>
                  </a:ext>
                </a:extLst>
              </p:cNvPr>
              <p:cNvSpPr/>
              <p:nvPr/>
            </p:nvSpPr>
            <p:spPr>
              <a:xfrm>
                <a:off x="12833557" y="7358230"/>
                <a:ext cx="47854" cy="47854"/>
              </a:xfrm>
              <a:custGeom>
                <a:avLst/>
                <a:gdLst>
                  <a:gd name="connsiteX0" fmla="*/ 0 w 47854"/>
                  <a:gd name="connsiteY0" fmla="*/ 0 h 47854"/>
                  <a:gd name="connsiteX1" fmla="*/ 0 w 47854"/>
                  <a:gd name="connsiteY1" fmla="*/ 0 h 47854"/>
                  <a:gd name="connsiteX2" fmla="*/ 0 w 47854"/>
                  <a:gd name="connsiteY2" fmla="*/ 0 h 47854"/>
                </a:gdLst>
                <a:ahLst/>
                <a:cxnLst>
                  <a:cxn ang="0">
                    <a:pos x="connsiteX0" y="connsiteY0"/>
                  </a:cxn>
                  <a:cxn ang="0">
                    <a:pos x="connsiteX1" y="connsiteY1"/>
                  </a:cxn>
                  <a:cxn ang="0">
                    <a:pos x="connsiteX2" y="connsiteY2"/>
                  </a:cxn>
                </a:cxnLst>
                <a:rect l="l" t="t" r="r" b="b"/>
                <a:pathLst>
                  <a:path w="47854" h="47854">
                    <a:moveTo>
                      <a:pt x="0" y="0"/>
                    </a:moveTo>
                    <a:lnTo>
                      <a:pt x="0" y="0"/>
                    </a:lnTo>
                    <a:lnTo>
                      <a:pt x="0" y="0"/>
                    </a:lnTo>
                    <a:close/>
                  </a:path>
                </a:pathLst>
              </a:custGeom>
              <a:solidFill>
                <a:srgbClr val="CBD9CA"/>
              </a:solidFill>
              <a:ln w="47824"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xmlns="" id="{F6188101-4C40-44B9-AA06-97979480AEAF}"/>
                  </a:ext>
                </a:extLst>
              </p:cNvPr>
              <p:cNvSpPr/>
              <p:nvPr/>
            </p:nvSpPr>
            <p:spPr>
              <a:xfrm>
                <a:off x="12489006" y="7257737"/>
                <a:ext cx="344550" cy="100493"/>
              </a:xfrm>
              <a:custGeom>
                <a:avLst/>
                <a:gdLst>
                  <a:gd name="connsiteX0" fmla="*/ 344551 w 344550"/>
                  <a:gd name="connsiteY0" fmla="*/ 100494 h 100493"/>
                  <a:gd name="connsiteX1" fmla="*/ 344551 w 344550"/>
                  <a:gd name="connsiteY1" fmla="*/ 100494 h 100493"/>
                  <a:gd name="connsiteX2" fmla="*/ 344551 w 344550"/>
                  <a:gd name="connsiteY2" fmla="*/ 100494 h 100493"/>
                  <a:gd name="connsiteX3" fmla="*/ 344551 w 344550"/>
                  <a:gd name="connsiteY3" fmla="*/ 100494 h 100493"/>
                  <a:gd name="connsiteX4" fmla="*/ 234486 w 344550"/>
                  <a:gd name="connsiteY4" fmla="*/ 71781 h 100493"/>
                  <a:gd name="connsiteX5" fmla="*/ 344551 w 344550"/>
                  <a:gd name="connsiteY5" fmla="*/ 100494 h 100493"/>
                  <a:gd name="connsiteX6" fmla="*/ 234486 w 344550"/>
                  <a:gd name="connsiteY6" fmla="*/ 71781 h 100493"/>
                  <a:gd name="connsiteX7" fmla="*/ 234486 w 344550"/>
                  <a:gd name="connsiteY7" fmla="*/ 71781 h 100493"/>
                  <a:gd name="connsiteX8" fmla="*/ 0 w 344550"/>
                  <a:gd name="connsiteY8" fmla="*/ 0 h 100493"/>
                  <a:gd name="connsiteX9" fmla="*/ 0 w 344550"/>
                  <a:gd name="connsiteY9" fmla="*/ 0 h 100493"/>
                  <a:gd name="connsiteX10" fmla="*/ 23927 w 344550"/>
                  <a:gd name="connsiteY10" fmla="*/ 4785 h 100493"/>
                  <a:gd name="connsiteX11" fmla="*/ 0 w 344550"/>
                  <a:gd name="connsiteY11" fmla="*/ 0 h 100493"/>
                  <a:gd name="connsiteX12" fmla="*/ 0 w 344550"/>
                  <a:gd name="connsiteY12" fmla="*/ 0 h 1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4550" h="100493">
                    <a:moveTo>
                      <a:pt x="344551" y="100494"/>
                    </a:moveTo>
                    <a:lnTo>
                      <a:pt x="344551" y="100494"/>
                    </a:lnTo>
                    <a:lnTo>
                      <a:pt x="344551" y="100494"/>
                    </a:lnTo>
                    <a:lnTo>
                      <a:pt x="344551" y="100494"/>
                    </a:lnTo>
                    <a:close/>
                    <a:moveTo>
                      <a:pt x="234486" y="71781"/>
                    </a:moveTo>
                    <a:cubicBezTo>
                      <a:pt x="277554" y="86137"/>
                      <a:pt x="315838" y="95708"/>
                      <a:pt x="344551" y="100494"/>
                    </a:cubicBezTo>
                    <a:cubicBezTo>
                      <a:pt x="315838" y="95708"/>
                      <a:pt x="277554" y="81352"/>
                      <a:pt x="234486" y="71781"/>
                    </a:cubicBezTo>
                    <a:lnTo>
                      <a:pt x="234486" y="71781"/>
                    </a:lnTo>
                    <a:close/>
                    <a:moveTo>
                      <a:pt x="0" y="0"/>
                    </a:moveTo>
                    <a:lnTo>
                      <a:pt x="0" y="0"/>
                    </a:lnTo>
                    <a:cubicBezTo>
                      <a:pt x="9571" y="0"/>
                      <a:pt x="14356" y="4785"/>
                      <a:pt x="23927" y="4785"/>
                    </a:cubicBezTo>
                    <a:cubicBezTo>
                      <a:pt x="14356" y="0"/>
                      <a:pt x="9571" y="0"/>
                      <a:pt x="0" y="0"/>
                    </a:cubicBezTo>
                    <a:lnTo>
                      <a:pt x="0" y="0"/>
                    </a:lnTo>
                    <a:close/>
                  </a:path>
                </a:pathLst>
              </a:custGeom>
              <a:solidFill>
                <a:srgbClr val="F2F5ED"/>
              </a:solidFill>
              <a:ln w="47824"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xmlns="" id="{A33D1E5F-B1B5-4787-ADFC-FD5B3B4E31F9}"/>
                  </a:ext>
                </a:extLst>
              </p:cNvPr>
              <p:cNvSpPr/>
              <p:nvPr/>
            </p:nvSpPr>
            <p:spPr>
              <a:xfrm>
                <a:off x="11962610" y="7252951"/>
                <a:ext cx="981010" cy="234485"/>
              </a:xfrm>
              <a:custGeom>
                <a:avLst/>
                <a:gdLst>
                  <a:gd name="connsiteX0" fmla="*/ 526396 w 981010"/>
                  <a:gd name="connsiteY0" fmla="*/ 4786 h 234485"/>
                  <a:gd name="connsiteX1" fmla="*/ 617319 w 981010"/>
                  <a:gd name="connsiteY1" fmla="*/ 76567 h 234485"/>
                  <a:gd name="connsiteX2" fmla="*/ 378048 w 981010"/>
                  <a:gd name="connsiteY2" fmla="*/ 153133 h 234485"/>
                  <a:gd name="connsiteX3" fmla="*/ 287125 w 981010"/>
                  <a:gd name="connsiteY3" fmla="*/ 138777 h 234485"/>
                  <a:gd name="connsiteX4" fmla="*/ 114850 w 981010"/>
                  <a:gd name="connsiteY4" fmla="*/ 33498 h 234485"/>
                  <a:gd name="connsiteX5" fmla="*/ 129207 w 981010"/>
                  <a:gd name="connsiteY5" fmla="*/ 14356 h 234485"/>
                  <a:gd name="connsiteX6" fmla="*/ 0 w 981010"/>
                  <a:gd name="connsiteY6" fmla="*/ 76567 h 234485"/>
                  <a:gd name="connsiteX7" fmla="*/ 0 w 981010"/>
                  <a:gd name="connsiteY7" fmla="*/ 76567 h 234485"/>
                  <a:gd name="connsiteX8" fmla="*/ 100494 w 981010"/>
                  <a:gd name="connsiteY8" fmla="*/ 100494 h 234485"/>
                  <a:gd name="connsiteX9" fmla="*/ 100494 w 981010"/>
                  <a:gd name="connsiteY9" fmla="*/ 100494 h 234485"/>
                  <a:gd name="connsiteX10" fmla="*/ 344551 w 981010"/>
                  <a:gd name="connsiteY10" fmla="*/ 162704 h 234485"/>
                  <a:gd name="connsiteX11" fmla="*/ 358906 w 981010"/>
                  <a:gd name="connsiteY11" fmla="*/ 167490 h 234485"/>
                  <a:gd name="connsiteX12" fmla="*/ 411546 w 981010"/>
                  <a:gd name="connsiteY12" fmla="*/ 224915 h 234485"/>
                  <a:gd name="connsiteX13" fmla="*/ 411546 w 981010"/>
                  <a:gd name="connsiteY13" fmla="*/ 224915 h 234485"/>
                  <a:gd name="connsiteX14" fmla="*/ 411546 w 981010"/>
                  <a:gd name="connsiteY14" fmla="*/ 224915 h 234485"/>
                  <a:gd name="connsiteX15" fmla="*/ 411546 w 981010"/>
                  <a:gd name="connsiteY15" fmla="*/ 224915 h 234485"/>
                  <a:gd name="connsiteX16" fmla="*/ 411546 w 981010"/>
                  <a:gd name="connsiteY16" fmla="*/ 224915 h 234485"/>
                  <a:gd name="connsiteX17" fmla="*/ 411546 w 981010"/>
                  <a:gd name="connsiteY17" fmla="*/ 224915 h 234485"/>
                  <a:gd name="connsiteX18" fmla="*/ 411546 w 981010"/>
                  <a:gd name="connsiteY18" fmla="*/ 224915 h 234485"/>
                  <a:gd name="connsiteX19" fmla="*/ 411546 w 981010"/>
                  <a:gd name="connsiteY19" fmla="*/ 224915 h 234485"/>
                  <a:gd name="connsiteX20" fmla="*/ 411546 w 981010"/>
                  <a:gd name="connsiteY20" fmla="*/ 224915 h 234485"/>
                  <a:gd name="connsiteX21" fmla="*/ 416332 w 981010"/>
                  <a:gd name="connsiteY21" fmla="*/ 234485 h 234485"/>
                  <a:gd name="connsiteX22" fmla="*/ 416332 w 981010"/>
                  <a:gd name="connsiteY22" fmla="*/ 234485 h 234485"/>
                  <a:gd name="connsiteX23" fmla="*/ 416332 w 981010"/>
                  <a:gd name="connsiteY23" fmla="*/ 234485 h 234485"/>
                  <a:gd name="connsiteX24" fmla="*/ 416332 w 981010"/>
                  <a:gd name="connsiteY24" fmla="*/ 234485 h 234485"/>
                  <a:gd name="connsiteX25" fmla="*/ 416332 w 981010"/>
                  <a:gd name="connsiteY25" fmla="*/ 234485 h 234485"/>
                  <a:gd name="connsiteX26" fmla="*/ 416332 w 981010"/>
                  <a:gd name="connsiteY26" fmla="*/ 234485 h 234485"/>
                  <a:gd name="connsiteX27" fmla="*/ 727384 w 981010"/>
                  <a:gd name="connsiteY27" fmla="*/ 114850 h 234485"/>
                  <a:gd name="connsiteX28" fmla="*/ 727384 w 981010"/>
                  <a:gd name="connsiteY28" fmla="*/ 114850 h 234485"/>
                  <a:gd name="connsiteX29" fmla="*/ 727384 w 981010"/>
                  <a:gd name="connsiteY29" fmla="*/ 114850 h 234485"/>
                  <a:gd name="connsiteX30" fmla="*/ 727384 w 981010"/>
                  <a:gd name="connsiteY30" fmla="*/ 114850 h 234485"/>
                  <a:gd name="connsiteX31" fmla="*/ 727384 w 981010"/>
                  <a:gd name="connsiteY31" fmla="*/ 114850 h 234485"/>
                  <a:gd name="connsiteX32" fmla="*/ 981011 w 981010"/>
                  <a:gd name="connsiteY32" fmla="*/ 196202 h 234485"/>
                  <a:gd name="connsiteX33" fmla="*/ 875732 w 981010"/>
                  <a:gd name="connsiteY33" fmla="*/ 95708 h 234485"/>
                  <a:gd name="connsiteX34" fmla="*/ 875732 w 981010"/>
                  <a:gd name="connsiteY34" fmla="*/ 95708 h 234485"/>
                  <a:gd name="connsiteX35" fmla="*/ 875732 w 981010"/>
                  <a:gd name="connsiteY35" fmla="*/ 95708 h 234485"/>
                  <a:gd name="connsiteX36" fmla="*/ 875732 w 981010"/>
                  <a:gd name="connsiteY36" fmla="*/ 95708 h 234485"/>
                  <a:gd name="connsiteX37" fmla="*/ 875732 w 981010"/>
                  <a:gd name="connsiteY37" fmla="*/ 95708 h 234485"/>
                  <a:gd name="connsiteX38" fmla="*/ 765667 w 981010"/>
                  <a:gd name="connsiteY38" fmla="*/ 66996 h 234485"/>
                  <a:gd name="connsiteX39" fmla="*/ 555109 w 981010"/>
                  <a:gd name="connsiteY39" fmla="*/ 0 h 234485"/>
                  <a:gd name="connsiteX40" fmla="*/ 526396 w 981010"/>
                  <a:gd name="connsiteY40" fmla="*/ 4786 h 234485"/>
                  <a:gd name="connsiteX41" fmla="*/ 526396 w 981010"/>
                  <a:gd name="connsiteY41" fmla="*/ 4786 h 234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81010" h="234485">
                    <a:moveTo>
                      <a:pt x="526396" y="4786"/>
                    </a:moveTo>
                    <a:cubicBezTo>
                      <a:pt x="526396" y="4786"/>
                      <a:pt x="607749" y="33498"/>
                      <a:pt x="617319" y="76567"/>
                    </a:cubicBezTo>
                    <a:cubicBezTo>
                      <a:pt x="626890" y="110065"/>
                      <a:pt x="488113" y="153133"/>
                      <a:pt x="378048" y="153133"/>
                    </a:cubicBezTo>
                    <a:cubicBezTo>
                      <a:pt x="344551" y="153133"/>
                      <a:pt x="311052" y="148348"/>
                      <a:pt x="287125" y="138777"/>
                    </a:cubicBezTo>
                    <a:cubicBezTo>
                      <a:pt x="177061" y="100494"/>
                      <a:pt x="66996" y="105279"/>
                      <a:pt x="114850" y="33498"/>
                    </a:cubicBezTo>
                    <a:cubicBezTo>
                      <a:pt x="119635" y="28713"/>
                      <a:pt x="124421" y="19142"/>
                      <a:pt x="129207" y="14356"/>
                    </a:cubicBezTo>
                    <a:cubicBezTo>
                      <a:pt x="66996" y="33498"/>
                      <a:pt x="14356" y="57425"/>
                      <a:pt x="0" y="76567"/>
                    </a:cubicBezTo>
                    <a:lnTo>
                      <a:pt x="0" y="76567"/>
                    </a:lnTo>
                    <a:lnTo>
                      <a:pt x="100494" y="100494"/>
                    </a:lnTo>
                    <a:lnTo>
                      <a:pt x="100494" y="100494"/>
                    </a:lnTo>
                    <a:lnTo>
                      <a:pt x="344551" y="162704"/>
                    </a:lnTo>
                    <a:cubicBezTo>
                      <a:pt x="344551" y="162704"/>
                      <a:pt x="349336" y="162704"/>
                      <a:pt x="358906" y="167490"/>
                    </a:cubicBezTo>
                    <a:cubicBezTo>
                      <a:pt x="373263" y="177060"/>
                      <a:pt x="392405" y="191417"/>
                      <a:pt x="411546" y="224915"/>
                    </a:cubicBezTo>
                    <a:lnTo>
                      <a:pt x="411546" y="224915"/>
                    </a:lnTo>
                    <a:cubicBezTo>
                      <a:pt x="411546" y="224915"/>
                      <a:pt x="411546" y="224915"/>
                      <a:pt x="411546" y="224915"/>
                    </a:cubicBezTo>
                    <a:lnTo>
                      <a:pt x="411546" y="224915"/>
                    </a:lnTo>
                    <a:cubicBezTo>
                      <a:pt x="411546" y="224915"/>
                      <a:pt x="411546" y="224915"/>
                      <a:pt x="411546" y="224915"/>
                    </a:cubicBezTo>
                    <a:lnTo>
                      <a:pt x="411546" y="224915"/>
                    </a:lnTo>
                    <a:lnTo>
                      <a:pt x="411546" y="224915"/>
                    </a:lnTo>
                    <a:cubicBezTo>
                      <a:pt x="411546" y="224915"/>
                      <a:pt x="411546" y="224915"/>
                      <a:pt x="411546" y="224915"/>
                    </a:cubicBezTo>
                    <a:lnTo>
                      <a:pt x="411546" y="224915"/>
                    </a:lnTo>
                    <a:cubicBezTo>
                      <a:pt x="411546" y="229700"/>
                      <a:pt x="416332" y="229700"/>
                      <a:pt x="416332" y="234485"/>
                    </a:cubicBezTo>
                    <a:cubicBezTo>
                      <a:pt x="416332" y="234485"/>
                      <a:pt x="416332" y="234485"/>
                      <a:pt x="416332" y="234485"/>
                    </a:cubicBezTo>
                    <a:cubicBezTo>
                      <a:pt x="416332" y="234485"/>
                      <a:pt x="416332" y="234485"/>
                      <a:pt x="416332" y="234485"/>
                    </a:cubicBezTo>
                    <a:cubicBezTo>
                      <a:pt x="416332" y="234485"/>
                      <a:pt x="416332" y="234485"/>
                      <a:pt x="416332" y="234485"/>
                    </a:cubicBezTo>
                    <a:lnTo>
                      <a:pt x="416332" y="234485"/>
                    </a:lnTo>
                    <a:lnTo>
                      <a:pt x="416332" y="234485"/>
                    </a:lnTo>
                    <a:cubicBezTo>
                      <a:pt x="416332" y="234485"/>
                      <a:pt x="550323" y="114850"/>
                      <a:pt x="727384" y="114850"/>
                    </a:cubicBezTo>
                    <a:lnTo>
                      <a:pt x="727384" y="114850"/>
                    </a:lnTo>
                    <a:lnTo>
                      <a:pt x="727384" y="114850"/>
                    </a:lnTo>
                    <a:lnTo>
                      <a:pt x="727384" y="114850"/>
                    </a:lnTo>
                    <a:lnTo>
                      <a:pt x="727384" y="114850"/>
                    </a:lnTo>
                    <a:cubicBezTo>
                      <a:pt x="803950" y="114850"/>
                      <a:pt x="890088" y="133992"/>
                      <a:pt x="981011" y="196202"/>
                    </a:cubicBezTo>
                    <a:cubicBezTo>
                      <a:pt x="966655" y="153133"/>
                      <a:pt x="937942" y="110065"/>
                      <a:pt x="875732" y="95708"/>
                    </a:cubicBezTo>
                    <a:lnTo>
                      <a:pt x="875732" y="95708"/>
                    </a:lnTo>
                    <a:lnTo>
                      <a:pt x="875732" y="95708"/>
                    </a:lnTo>
                    <a:lnTo>
                      <a:pt x="875732" y="95708"/>
                    </a:lnTo>
                    <a:lnTo>
                      <a:pt x="875732" y="95708"/>
                    </a:lnTo>
                    <a:cubicBezTo>
                      <a:pt x="847020" y="90923"/>
                      <a:pt x="808736" y="76567"/>
                      <a:pt x="765667" y="66996"/>
                    </a:cubicBezTo>
                    <a:cubicBezTo>
                      <a:pt x="703457" y="47854"/>
                      <a:pt x="626890" y="19142"/>
                      <a:pt x="555109" y="0"/>
                    </a:cubicBezTo>
                    <a:cubicBezTo>
                      <a:pt x="540752" y="4786"/>
                      <a:pt x="535967" y="4786"/>
                      <a:pt x="526396" y="4786"/>
                    </a:cubicBezTo>
                    <a:lnTo>
                      <a:pt x="526396" y="4786"/>
                    </a:lnTo>
                    <a:close/>
                  </a:path>
                </a:pathLst>
              </a:custGeom>
              <a:solidFill>
                <a:srgbClr val="C1D1BC"/>
              </a:solidFill>
              <a:ln w="47824"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xmlns="" id="{E33268BF-2E3C-40A5-B5F9-3EAB5E961BDF}"/>
                  </a:ext>
                </a:extLst>
              </p:cNvPr>
              <p:cNvSpPr/>
              <p:nvPr/>
            </p:nvSpPr>
            <p:spPr>
              <a:xfrm>
                <a:off x="12316731" y="7430012"/>
                <a:ext cx="57424" cy="62210"/>
              </a:xfrm>
              <a:custGeom>
                <a:avLst/>
                <a:gdLst>
                  <a:gd name="connsiteX0" fmla="*/ 57425 w 57424"/>
                  <a:gd name="connsiteY0" fmla="*/ 62210 h 62210"/>
                  <a:gd name="connsiteX1" fmla="*/ 57425 w 57424"/>
                  <a:gd name="connsiteY1" fmla="*/ 62210 h 62210"/>
                  <a:gd name="connsiteX2" fmla="*/ 57425 w 57424"/>
                  <a:gd name="connsiteY2" fmla="*/ 62210 h 62210"/>
                  <a:gd name="connsiteX3" fmla="*/ 57425 w 57424"/>
                  <a:gd name="connsiteY3" fmla="*/ 62210 h 62210"/>
                  <a:gd name="connsiteX4" fmla="*/ 57425 w 57424"/>
                  <a:gd name="connsiteY4" fmla="*/ 62210 h 62210"/>
                  <a:gd name="connsiteX5" fmla="*/ 57425 w 57424"/>
                  <a:gd name="connsiteY5" fmla="*/ 62210 h 62210"/>
                  <a:gd name="connsiteX6" fmla="*/ 57425 w 57424"/>
                  <a:gd name="connsiteY6" fmla="*/ 62210 h 62210"/>
                  <a:gd name="connsiteX7" fmla="*/ 57425 w 57424"/>
                  <a:gd name="connsiteY7" fmla="*/ 62210 h 62210"/>
                  <a:gd name="connsiteX8" fmla="*/ 52639 w 57424"/>
                  <a:gd name="connsiteY8" fmla="*/ 52640 h 62210"/>
                  <a:gd name="connsiteX9" fmla="*/ 52639 w 57424"/>
                  <a:gd name="connsiteY9" fmla="*/ 52640 h 62210"/>
                  <a:gd name="connsiteX10" fmla="*/ 52639 w 57424"/>
                  <a:gd name="connsiteY10" fmla="*/ 52640 h 62210"/>
                  <a:gd name="connsiteX11" fmla="*/ 52639 w 57424"/>
                  <a:gd name="connsiteY11" fmla="*/ 52640 h 62210"/>
                  <a:gd name="connsiteX12" fmla="*/ 52639 w 57424"/>
                  <a:gd name="connsiteY12" fmla="*/ 52640 h 62210"/>
                  <a:gd name="connsiteX13" fmla="*/ 52639 w 57424"/>
                  <a:gd name="connsiteY13" fmla="*/ 52640 h 62210"/>
                  <a:gd name="connsiteX14" fmla="*/ 52639 w 57424"/>
                  <a:gd name="connsiteY14" fmla="*/ 52640 h 62210"/>
                  <a:gd name="connsiteX15" fmla="*/ 52639 w 57424"/>
                  <a:gd name="connsiteY15" fmla="*/ 52640 h 62210"/>
                  <a:gd name="connsiteX16" fmla="*/ 52639 w 57424"/>
                  <a:gd name="connsiteY16" fmla="*/ 52640 h 62210"/>
                  <a:gd name="connsiteX17" fmla="*/ 52639 w 57424"/>
                  <a:gd name="connsiteY17" fmla="*/ 52640 h 62210"/>
                  <a:gd name="connsiteX18" fmla="*/ 52639 w 57424"/>
                  <a:gd name="connsiteY18" fmla="*/ 52640 h 62210"/>
                  <a:gd name="connsiteX19" fmla="*/ 52639 w 57424"/>
                  <a:gd name="connsiteY19" fmla="*/ 52640 h 62210"/>
                  <a:gd name="connsiteX20" fmla="*/ 52639 w 57424"/>
                  <a:gd name="connsiteY20" fmla="*/ 52640 h 62210"/>
                  <a:gd name="connsiteX21" fmla="*/ 52639 w 57424"/>
                  <a:gd name="connsiteY21" fmla="*/ 52640 h 62210"/>
                  <a:gd name="connsiteX22" fmla="*/ 52639 w 57424"/>
                  <a:gd name="connsiteY22" fmla="*/ 52640 h 62210"/>
                  <a:gd name="connsiteX23" fmla="*/ 52639 w 57424"/>
                  <a:gd name="connsiteY23" fmla="*/ 52640 h 62210"/>
                  <a:gd name="connsiteX24" fmla="*/ 0 w 57424"/>
                  <a:gd name="connsiteY24" fmla="*/ 0 h 62210"/>
                  <a:gd name="connsiteX25" fmla="*/ 52639 w 57424"/>
                  <a:gd name="connsiteY25" fmla="*/ 57425 h 62210"/>
                  <a:gd name="connsiteX26" fmla="*/ 0 w 57424"/>
                  <a:gd name="connsiteY26" fmla="*/ 0 h 62210"/>
                  <a:gd name="connsiteX27" fmla="*/ 0 w 57424"/>
                  <a:gd name="connsiteY27" fmla="*/ 0 h 62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7424" h="62210">
                    <a:moveTo>
                      <a:pt x="57425" y="62210"/>
                    </a:moveTo>
                    <a:cubicBezTo>
                      <a:pt x="57425" y="62210"/>
                      <a:pt x="57425" y="62210"/>
                      <a:pt x="57425" y="62210"/>
                    </a:cubicBezTo>
                    <a:cubicBezTo>
                      <a:pt x="57425" y="62210"/>
                      <a:pt x="57425" y="62210"/>
                      <a:pt x="57425" y="62210"/>
                    </a:cubicBezTo>
                    <a:lnTo>
                      <a:pt x="57425" y="62210"/>
                    </a:lnTo>
                    <a:close/>
                    <a:moveTo>
                      <a:pt x="57425" y="62210"/>
                    </a:moveTo>
                    <a:cubicBezTo>
                      <a:pt x="57425" y="62210"/>
                      <a:pt x="57425" y="62210"/>
                      <a:pt x="57425" y="62210"/>
                    </a:cubicBezTo>
                    <a:cubicBezTo>
                      <a:pt x="57425" y="62210"/>
                      <a:pt x="57425" y="62210"/>
                      <a:pt x="57425" y="62210"/>
                    </a:cubicBezTo>
                    <a:lnTo>
                      <a:pt x="57425" y="62210"/>
                    </a:lnTo>
                    <a:close/>
                    <a:moveTo>
                      <a:pt x="52639" y="52640"/>
                    </a:moveTo>
                    <a:lnTo>
                      <a:pt x="52639" y="52640"/>
                    </a:lnTo>
                    <a:lnTo>
                      <a:pt x="52639" y="52640"/>
                    </a:lnTo>
                    <a:lnTo>
                      <a:pt x="52639" y="52640"/>
                    </a:lnTo>
                    <a:close/>
                    <a:moveTo>
                      <a:pt x="52639" y="52640"/>
                    </a:moveTo>
                    <a:lnTo>
                      <a:pt x="52639" y="52640"/>
                    </a:lnTo>
                    <a:lnTo>
                      <a:pt x="52639" y="52640"/>
                    </a:lnTo>
                    <a:lnTo>
                      <a:pt x="52639" y="52640"/>
                    </a:lnTo>
                    <a:close/>
                    <a:moveTo>
                      <a:pt x="52639" y="52640"/>
                    </a:moveTo>
                    <a:cubicBezTo>
                      <a:pt x="52639" y="52640"/>
                      <a:pt x="52639" y="52640"/>
                      <a:pt x="52639" y="52640"/>
                    </a:cubicBezTo>
                    <a:cubicBezTo>
                      <a:pt x="52639" y="52640"/>
                      <a:pt x="52639" y="52640"/>
                      <a:pt x="52639" y="52640"/>
                    </a:cubicBezTo>
                    <a:lnTo>
                      <a:pt x="52639" y="52640"/>
                    </a:lnTo>
                    <a:close/>
                    <a:moveTo>
                      <a:pt x="52639" y="52640"/>
                    </a:moveTo>
                    <a:cubicBezTo>
                      <a:pt x="52639" y="52640"/>
                      <a:pt x="52639" y="52640"/>
                      <a:pt x="52639" y="52640"/>
                    </a:cubicBezTo>
                    <a:cubicBezTo>
                      <a:pt x="52639" y="52640"/>
                      <a:pt x="52639" y="52640"/>
                      <a:pt x="52639" y="52640"/>
                    </a:cubicBezTo>
                    <a:lnTo>
                      <a:pt x="52639" y="52640"/>
                    </a:lnTo>
                    <a:close/>
                    <a:moveTo>
                      <a:pt x="0" y="0"/>
                    </a:moveTo>
                    <a:cubicBezTo>
                      <a:pt x="14356" y="9571"/>
                      <a:pt x="33498" y="23927"/>
                      <a:pt x="52639" y="57425"/>
                    </a:cubicBezTo>
                    <a:cubicBezTo>
                      <a:pt x="38283" y="23927"/>
                      <a:pt x="14356" y="4786"/>
                      <a:pt x="0" y="0"/>
                    </a:cubicBezTo>
                    <a:lnTo>
                      <a:pt x="0" y="0"/>
                    </a:lnTo>
                    <a:close/>
                  </a:path>
                </a:pathLst>
              </a:custGeom>
              <a:solidFill>
                <a:srgbClr val="A6B499"/>
              </a:solidFill>
              <a:ln w="47824"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xmlns="" id="{4CE3380F-DA6E-40D4-969D-D849FB96278A}"/>
                  </a:ext>
                </a:extLst>
              </p:cNvPr>
              <p:cNvSpPr/>
              <p:nvPr/>
            </p:nvSpPr>
            <p:spPr>
              <a:xfrm>
                <a:off x="12374156" y="7377372"/>
                <a:ext cx="311052" cy="119635"/>
              </a:xfrm>
              <a:custGeom>
                <a:avLst/>
                <a:gdLst>
                  <a:gd name="connsiteX0" fmla="*/ 311052 w 311052"/>
                  <a:gd name="connsiteY0" fmla="*/ 0 h 119635"/>
                  <a:gd name="connsiteX1" fmla="*/ 0 w 311052"/>
                  <a:gd name="connsiteY1" fmla="*/ 119635 h 119635"/>
                  <a:gd name="connsiteX2" fmla="*/ 311052 w 311052"/>
                  <a:gd name="connsiteY2" fmla="*/ 0 h 119635"/>
                  <a:gd name="connsiteX3" fmla="*/ 311052 w 311052"/>
                  <a:gd name="connsiteY3" fmla="*/ 0 h 119635"/>
                  <a:gd name="connsiteX4" fmla="*/ 311052 w 311052"/>
                  <a:gd name="connsiteY4" fmla="*/ 0 h 119635"/>
                  <a:gd name="connsiteX5" fmla="*/ 311052 w 311052"/>
                  <a:gd name="connsiteY5" fmla="*/ 0 h 119635"/>
                  <a:gd name="connsiteX6" fmla="*/ 311052 w 311052"/>
                  <a:gd name="connsiteY6" fmla="*/ 0 h 119635"/>
                  <a:gd name="connsiteX7" fmla="*/ 311052 w 311052"/>
                  <a:gd name="connsiteY7" fmla="*/ 0 h 119635"/>
                  <a:gd name="connsiteX8" fmla="*/ 311052 w 311052"/>
                  <a:gd name="connsiteY8" fmla="*/ 0 h 119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1052" h="119635">
                    <a:moveTo>
                      <a:pt x="311052" y="0"/>
                    </a:moveTo>
                    <a:cubicBezTo>
                      <a:pt x="129206" y="0"/>
                      <a:pt x="0" y="114850"/>
                      <a:pt x="0" y="119635"/>
                    </a:cubicBezTo>
                    <a:cubicBezTo>
                      <a:pt x="0" y="114850"/>
                      <a:pt x="133992" y="0"/>
                      <a:pt x="311052" y="0"/>
                    </a:cubicBezTo>
                    <a:lnTo>
                      <a:pt x="311052" y="0"/>
                    </a:lnTo>
                    <a:close/>
                    <a:moveTo>
                      <a:pt x="311052" y="0"/>
                    </a:moveTo>
                    <a:lnTo>
                      <a:pt x="311052" y="0"/>
                    </a:lnTo>
                    <a:lnTo>
                      <a:pt x="311052" y="0"/>
                    </a:lnTo>
                    <a:lnTo>
                      <a:pt x="311052" y="0"/>
                    </a:lnTo>
                    <a:lnTo>
                      <a:pt x="311052" y="0"/>
                    </a:lnTo>
                    <a:close/>
                  </a:path>
                </a:pathLst>
              </a:custGeom>
              <a:solidFill>
                <a:srgbClr val="C2D0AF"/>
              </a:solidFill>
              <a:ln w="47824"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xmlns="" id="{8FB30E38-A097-4A57-ADDB-152A6EE1A4A3}"/>
                  </a:ext>
                </a:extLst>
              </p:cNvPr>
              <p:cNvSpPr/>
              <p:nvPr/>
            </p:nvSpPr>
            <p:spPr>
              <a:xfrm>
                <a:off x="12058319" y="7358230"/>
                <a:ext cx="244056" cy="62210"/>
              </a:xfrm>
              <a:custGeom>
                <a:avLst/>
                <a:gdLst>
                  <a:gd name="connsiteX0" fmla="*/ 0 w 244056"/>
                  <a:gd name="connsiteY0" fmla="*/ 0 h 62210"/>
                  <a:gd name="connsiteX1" fmla="*/ 0 w 244056"/>
                  <a:gd name="connsiteY1" fmla="*/ 0 h 62210"/>
                  <a:gd name="connsiteX2" fmla="*/ 244057 w 244056"/>
                  <a:gd name="connsiteY2" fmla="*/ 62210 h 62210"/>
                  <a:gd name="connsiteX3" fmla="*/ 0 w 244056"/>
                  <a:gd name="connsiteY3" fmla="*/ 0 h 62210"/>
                </a:gdLst>
                <a:ahLst/>
                <a:cxnLst>
                  <a:cxn ang="0">
                    <a:pos x="connsiteX0" y="connsiteY0"/>
                  </a:cxn>
                  <a:cxn ang="0">
                    <a:pos x="connsiteX1" y="connsiteY1"/>
                  </a:cxn>
                  <a:cxn ang="0">
                    <a:pos x="connsiteX2" y="connsiteY2"/>
                  </a:cxn>
                  <a:cxn ang="0">
                    <a:pos x="connsiteX3" y="connsiteY3"/>
                  </a:cxn>
                </a:cxnLst>
                <a:rect l="l" t="t" r="r" b="b"/>
                <a:pathLst>
                  <a:path w="244056" h="62210">
                    <a:moveTo>
                      <a:pt x="0" y="0"/>
                    </a:moveTo>
                    <a:lnTo>
                      <a:pt x="0" y="0"/>
                    </a:lnTo>
                    <a:lnTo>
                      <a:pt x="244057" y="62210"/>
                    </a:lnTo>
                    <a:lnTo>
                      <a:pt x="0" y="0"/>
                    </a:lnTo>
                    <a:close/>
                  </a:path>
                </a:pathLst>
              </a:custGeom>
              <a:solidFill>
                <a:srgbClr val="B6C9AF"/>
              </a:solidFill>
              <a:ln w="47824"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xmlns="" id="{990A758C-37F0-4503-95B7-B9E55DDDDC01}"/>
                  </a:ext>
                </a:extLst>
              </p:cNvPr>
              <p:cNvSpPr/>
              <p:nvPr/>
            </p:nvSpPr>
            <p:spPr>
              <a:xfrm>
                <a:off x="11541494" y="7305591"/>
                <a:ext cx="282339" cy="105279"/>
              </a:xfrm>
              <a:custGeom>
                <a:avLst/>
                <a:gdLst>
                  <a:gd name="connsiteX0" fmla="*/ 263198 w 282339"/>
                  <a:gd name="connsiteY0" fmla="*/ 0 h 105279"/>
                  <a:gd name="connsiteX1" fmla="*/ 0 w 282339"/>
                  <a:gd name="connsiteY1" fmla="*/ 100494 h 105279"/>
                  <a:gd name="connsiteX2" fmla="*/ 0 w 282339"/>
                  <a:gd name="connsiteY2" fmla="*/ 105279 h 105279"/>
                  <a:gd name="connsiteX3" fmla="*/ 277554 w 282339"/>
                  <a:gd name="connsiteY3" fmla="*/ 0 h 105279"/>
                  <a:gd name="connsiteX4" fmla="*/ 282339 w 282339"/>
                  <a:gd name="connsiteY4" fmla="*/ 0 h 105279"/>
                  <a:gd name="connsiteX5" fmla="*/ 263198 w 282339"/>
                  <a:gd name="connsiteY5" fmla="*/ 0 h 105279"/>
                  <a:gd name="connsiteX6" fmla="*/ 263198 w 282339"/>
                  <a:gd name="connsiteY6" fmla="*/ 0 h 10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339" h="105279">
                    <a:moveTo>
                      <a:pt x="263198" y="0"/>
                    </a:moveTo>
                    <a:cubicBezTo>
                      <a:pt x="119635" y="4785"/>
                      <a:pt x="38283" y="57425"/>
                      <a:pt x="0" y="100494"/>
                    </a:cubicBezTo>
                    <a:cubicBezTo>
                      <a:pt x="0" y="100494"/>
                      <a:pt x="0" y="105279"/>
                      <a:pt x="0" y="105279"/>
                    </a:cubicBezTo>
                    <a:cubicBezTo>
                      <a:pt x="43068" y="62210"/>
                      <a:pt x="124420" y="4785"/>
                      <a:pt x="277554" y="0"/>
                    </a:cubicBezTo>
                    <a:cubicBezTo>
                      <a:pt x="277554" y="0"/>
                      <a:pt x="282339" y="0"/>
                      <a:pt x="282339" y="0"/>
                    </a:cubicBezTo>
                    <a:cubicBezTo>
                      <a:pt x="277554" y="0"/>
                      <a:pt x="267983" y="0"/>
                      <a:pt x="263198" y="0"/>
                    </a:cubicBezTo>
                    <a:lnTo>
                      <a:pt x="263198" y="0"/>
                    </a:lnTo>
                    <a:close/>
                  </a:path>
                </a:pathLst>
              </a:custGeom>
              <a:solidFill>
                <a:srgbClr val="AAB69A"/>
              </a:solidFill>
              <a:ln w="47824"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xmlns="" id="{99717575-3F35-43E4-88E7-87D8A51C826B}"/>
                  </a:ext>
                </a:extLst>
              </p:cNvPr>
              <p:cNvSpPr/>
              <p:nvPr/>
            </p:nvSpPr>
            <p:spPr>
              <a:xfrm>
                <a:off x="11503211" y="7305591"/>
                <a:ext cx="319426" cy="157918"/>
              </a:xfrm>
              <a:custGeom>
                <a:avLst/>
                <a:gdLst>
                  <a:gd name="connsiteX0" fmla="*/ 38283 w 319426"/>
                  <a:gd name="connsiteY0" fmla="*/ 100494 h 157918"/>
                  <a:gd name="connsiteX1" fmla="*/ 0 w 319426"/>
                  <a:gd name="connsiteY1" fmla="*/ 153133 h 157918"/>
                  <a:gd name="connsiteX2" fmla="*/ 0 w 319426"/>
                  <a:gd name="connsiteY2" fmla="*/ 157919 h 157918"/>
                  <a:gd name="connsiteX3" fmla="*/ 0 w 319426"/>
                  <a:gd name="connsiteY3" fmla="*/ 157919 h 157918"/>
                  <a:gd name="connsiteX4" fmla="*/ 4785 w 319426"/>
                  <a:gd name="connsiteY4" fmla="*/ 157919 h 157918"/>
                  <a:gd name="connsiteX5" fmla="*/ 38283 w 319426"/>
                  <a:gd name="connsiteY5" fmla="*/ 110065 h 157918"/>
                  <a:gd name="connsiteX6" fmla="*/ 38283 w 319426"/>
                  <a:gd name="connsiteY6" fmla="*/ 100494 h 157918"/>
                  <a:gd name="connsiteX7" fmla="*/ 38283 w 319426"/>
                  <a:gd name="connsiteY7" fmla="*/ 100494 h 157918"/>
                  <a:gd name="connsiteX8" fmla="*/ 315837 w 319426"/>
                  <a:gd name="connsiteY8" fmla="*/ 0 h 157918"/>
                  <a:gd name="connsiteX9" fmla="*/ 315837 w 319426"/>
                  <a:gd name="connsiteY9" fmla="*/ 0 h 157918"/>
                  <a:gd name="connsiteX10" fmla="*/ 301481 w 319426"/>
                  <a:gd name="connsiteY10" fmla="*/ 0 h 157918"/>
                  <a:gd name="connsiteX11" fmla="*/ 315837 w 319426"/>
                  <a:gd name="connsiteY11" fmla="*/ 0 h 157918"/>
                  <a:gd name="connsiteX12" fmla="*/ 315837 w 319426"/>
                  <a:gd name="connsiteY12" fmla="*/ 0 h 157918"/>
                  <a:gd name="connsiteX13" fmla="*/ 315837 w 319426"/>
                  <a:gd name="connsiteY13" fmla="*/ 0 h 157918"/>
                  <a:gd name="connsiteX14" fmla="*/ 315837 w 319426"/>
                  <a:gd name="connsiteY14" fmla="*/ 0 h 157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9426" h="157918">
                    <a:moveTo>
                      <a:pt x="38283" y="100494"/>
                    </a:moveTo>
                    <a:cubicBezTo>
                      <a:pt x="9571" y="129206"/>
                      <a:pt x="0" y="153133"/>
                      <a:pt x="0" y="153133"/>
                    </a:cubicBezTo>
                    <a:cubicBezTo>
                      <a:pt x="0" y="153133"/>
                      <a:pt x="0" y="157919"/>
                      <a:pt x="0" y="157919"/>
                    </a:cubicBezTo>
                    <a:lnTo>
                      <a:pt x="0" y="157919"/>
                    </a:lnTo>
                    <a:cubicBezTo>
                      <a:pt x="0" y="157919"/>
                      <a:pt x="0" y="157919"/>
                      <a:pt x="4785" y="157919"/>
                    </a:cubicBezTo>
                    <a:cubicBezTo>
                      <a:pt x="4785" y="157919"/>
                      <a:pt x="14356" y="133992"/>
                      <a:pt x="38283" y="110065"/>
                    </a:cubicBezTo>
                    <a:cubicBezTo>
                      <a:pt x="38283" y="105279"/>
                      <a:pt x="38283" y="100494"/>
                      <a:pt x="38283" y="100494"/>
                    </a:cubicBezTo>
                    <a:lnTo>
                      <a:pt x="38283" y="100494"/>
                    </a:lnTo>
                    <a:close/>
                    <a:moveTo>
                      <a:pt x="315837" y="0"/>
                    </a:moveTo>
                    <a:lnTo>
                      <a:pt x="315837" y="0"/>
                    </a:lnTo>
                    <a:cubicBezTo>
                      <a:pt x="311052" y="0"/>
                      <a:pt x="306266" y="0"/>
                      <a:pt x="301481" y="0"/>
                    </a:cubicBezTo>
                    <a:cubicBezTo>
                      <a:pt x="306266" y="0"/>
                      <a:pt x="315837" y="0"/>
                      <a:pt x="315837" y="0"/>
                    </a:cubicBezTo>
                    <a:lnTo>
                      <a:pt x="315837" y="0"/>
                    </a:lnTo>
                    <a:cubicBezTo>
                      <a:pt x="320623" y="0"/>
                      <a:pt x="320623" y="0"/>
                      <a:pt x="315837" y="0"/>
                    </a:cubicBezTo>
                    <a:lnTo>
                      <a:pt x="315837" y="0"/>
                    </a:lnTo>
                    <a:close/>
                  </a:path>
                </a:pathLst>
              </a:custGeom>
              <a:solidFill>
                <a:srgbClr val="A1B08F"/>
              </a:solidFill>
              <a:ln w="47824"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xmlns="" id="{4714DC0E-ABB5-4B0B-A85B-39A96BA09969}"/>
                  </a:ext>
                </a:extLst>
              </p:cNvPr>
              <p:cNvSpPr/>
              <p:nvPr/>
            </p:nvSpPr>
            <p:spPr>
              <a:xfrm>
                <a:off x="11565421" y="7310376"/>
                <a:ext cx="287125" cy="119635"/>
              </a:xfrm>
              <a:custGeom>
                <a:avLst/>
                <a:gdLst>
                  <a:gd name="connsiteX0" fmla="*/ 282339 w 287125"/>
                  <a:gd name="connsiteY0" fmla="*/ 0 h 119635"/>
                  <a:gd name="connsiteX1" fmla="*/ 0 w 287125"/>
                  <a:gd name="connsiteY1" fmla="*/ 119635 h 119635"/>
                  <a:gd name="connsiteX2" fmla="*/ 4785 w 287125"/>
                  <a:gd name="connsiteY2" fmla="*/ 119635 h 119635"/>
                  <a:gd name="connsiteX3" fmla="*/ 282339 w 287125"/>
                  <a:gd name="connsiteY3" fmla="*/ 4786 h 119635"/>
                  <a:gd name="connsiteX4" fmla="*/ 287125 w 287125"/>
                  <a:gd name="connsiteY4" fmla="*/ 0 h 119635"/>
                  <a:gd name="connsiteX5" fmla="*/ 287125 w 287125"/>
                  <a:gd name="connsiteY5" fmla="*/ 0 h 119635"/>
                  <a:gd name="connsiteX6" fmla="*/ 282339 w 287125"/>
                  <a:gd name="connsiteY6" fmla="*/ 0 h 119635"/>
                  <a:gd name="connsiteX7" fmla="*/ 282339 w 287125"/>
                  <a:gd name="connsiteY7" fmla="*/ 0 h 119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7125" h="119635">
                    <a:moveTo>
                      <a:pt x="282339" y="0"/>
                    </a:moveTo>
                    <a:cubicBezTo>
                      <a:pt x="119635" y="4786"/>
                      <a:pt x="38283" y="76567"/>
                      <a:pt x="0" y="119635"/>
                    </a:cubicBezTo>
                    <a:cubicBezTo>
                      <a:pt x="0" y="119635"/>
                      <a:pt x="4785" y="119635"/>
                      <a:pt x="4785" y="119635"/>
                    </a:cubicBezTo>
                    <a:cubicBezTo>
                      <a:pt x="38283" y="76567"/>
                      <a:pt x="119635" y="4786"/>
                      <a:pt x="282339" y="4786"/>
                    </a:cubicBezTo>
                    <a:cubicBezTo>
                      <a:pt x="282339" y="4786"/>
                      <a:pt x="287125" y="4786"/>
                      <a:pt x="287125" y="0"/>
                    </a:cubicBezTo>
                    <a:cubicBezTo>
                      <a:pt x="287125" y="0"/>
                      <a:pt x="287125" y="0"/>
                      <a:pt x="287125" y="0"/>
                    </a:cubicBezTo>
                    <a:cubicBezTo>
                      <a:pt x="287125" y="0"/>
                      <a:pt x="282339" y="0"/>
                      <a:pt x="282339" y="0"/>
                    </a:cubicBezTo>
                    <a:lnTo>
                      <a:pt x="282339" y="0"/>
                    </a:lnTo>
                    <a:close/>
                  </a:path>
                </a:pathLst>
              </a:custGeom>
              <a:solidFill>
                <a:srgbClr val="AAB69A"/>
              </a:solidFill>
              <a:ln w="47824"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xmlns="" id="{5FF7CFAD-D695-4B11-BE30-4589EB0AC410}"/>
                  </a:ext>
                </a:extLst>
              </p:cNvPr>
              <p:cNvSpPr/>
              <p:nvPr/>
            </p:nvSpPr>
            <p:spPr>
              <a:xfrm>
                <a:off x="11541494" y="7310376"/>
                <a:ext cx="311052" cy="162704"/>
              </a:xfrm>
              <a:custGeom>
                <a:avLst/>
                <a:gdLst>
                  <a:gd name="connsiteX0" fmla="*/ 23927 w 311052"/>
                  <a:gd name="connsiteY0" fmla="*/ 119635 h 162704"/>
                  <a:gd name="connsiteX1" fmla="*/ 0 w 311052"/>
                  <a:gd name="connsiteY1" fmla="*/ 157919 h 162704"/>
                  <a:gd name="connsiteX2" fmla="*/ 0 w 311052"/>
                  <a:gd name="connsiteY2" fmla="*/ 162704 h 162704"/>
                  <a:gd name="connsiteX3" fmla="*/ 0 w 311052"/>
                  <a:gd name="connsiteY3" fmla="*/ 162704 h 162704"/>
                  <a:gd name="connsiteX4" fmla="*/ 4785 w 311052"/>
                  <a:gd name="connsiteY4" fmla="*/ 162704 h 162704"/>
                  <a:gd name="connsiteX5" fmla="*/ 28712 w 311052"/>
                  <a:gd name="connsiteY5" fmla="*/ 124421 h 162704"/>
                  <a:gd name="connsiteX6" fmla="*/ 23927 w 311052"/>
                  <a:gd name="connsiteY6" fmla="*/ 119635 h 162704"/>
                  <a:gd name="connsiteX7" fmla="*/ 23927 w 311052"/>
                  <a:gd name="connsiteY7" fmla="*/ 119635 h 162704"/>
                  <a:gd name="connsiteX8" fmla="*/ 311052 w 311052"/>
                  <a:gd name="connsiteY8" fmla="*/ 0 h 162704"/>
                  <a:gd name="connsiteX9" fmla="*/ 311052 w 311052"/>
                  <a:gd name="connsiteY9" fmla="*/ 0 h 162704"/>
                  <a:gd name="connsiteX10" fmla="*/ 311052 w 311052"/>
                  <a:gd name="connsiteY10" fmla="*/ 0 h 162704"/>
                  <a:gd name="connsiteX11" fmla="*/ 311052 w 311052"/>
                  <a:gd name="connsiteY11" fmla="*/ 0 h 162704"/>
                  <a:gd name="connsiteX12" fmla="*/ 311052 w 311052"/>
                  <a:gd name="connsiteY12" fmla="*/ 0 h 162704"/>
                  <a:gd name="connsiteX13" fmla="*/ 311052 w 311052"/>
                  <a:gd name="connsiteY13" fmla="*/ 0 h 162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052" h="162704">
                    <a:moveTo>
                      <a:pt x="23927" y="119635"/>
                    </a:moveTo>
                    <a:cubicBezTo>
                      <a:pt x="9571" y="138777"/>
                      <a:pt x="0" y="157919"/>
                      <a:pt x="0" y="157919"/>
                    </a:cubicBezTo>
                    <a:cubicBezTo>
                      <a:pt x="0" y="157919"/>
                      <a:pt x="0" y="162704"/>
                      <a:pt x="0" y="162704"/>
                    </a:cubicBezTo>
                    <a:lnTo>
                      <a:pt x="0" y="162704"/>
                    </a:lnTo>
                    <a:cubicBezTo>
                      <a:pt x="0" y="162704"/>
                      <a:pt x="0" y="162704"/>
                      <a:pt x="4785" y="162704"/>
                    </a:cubicBezTo>
                    <a:cubicBezTo>
                      <a:pt x="4785" y="162704"/>
                      <a:pt x="9571" y="148348"/>
                      <a:pt x="28712" y="124421"/>
                    </a:cubicBezTo>
                    <a:cubicBezTo>
                      <a:pt x="28712" y="119635"/>
                      <a:pt x="23927" y="119635"/>
                      <a:pt x="23927" y="119635"/>
                    </a:cubicBezTo>
                    <a:lnTo>
                      <a:pt x="23927" y="119635"/>
                    </a:lnTo>
                    <a:close/>
                    <a:moveTo>
                      <a:pt x="311052" y="0"/>
                    </a:moveTo>
                    <a:lnTo>
                      <a:pt x="311052" y="0"/>
                    </a:lnTo>
                    <a:cubicBezTo>
                      <a:pt x="306266" y="0"/>
                      <a:pt x="306266" y="0"/>
                      <a:pt x="311052" y="0"/>
                    </a:cubicBezTo>
                    <a:cubicBezTo>
                      <a:pt x="306266" y="0"/>
                      <a:pt x="311052" y="0"/>
                      <a:pt x="311052" y="0"/>
                    </a:cubicBezTo>
                    <a:cubicBezTo>
                      <a:pt x="311052" y="0"/>
                      <a:pt x="311052" y="0"/>
                      <a:pt x="311052" y="0"/>
                    </a:cubicBezTo>
                    <a:lnTo>
                      <a:pt x="311052" y="0"/>
                    </a:lnTo>
                    <a:close/>
                  </a:path>
                </a:pathLst>
              </a:custGeom>
              <a:solidFill>
                <a:srgbClr val="A1B08F"/>
              </a:solidFill>
              <a:ln w="47824"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xmlns="" id="{97D6D4D3-58EA-4F92-A40C-0429B3321916}"/>
                  </a:ext>
                </a:extLst>
              </p:cNvPr>
              <p:cNvSpPr/>
              <p:nvPr/>
            </p:nvSpPr>
            <p:spPr>
              <a:xfrm>
                <a:off x="11598919" y="7319947"/>
                <a:ext cx="281143" cy="124420"/>
              </a:xfrm>
              <a:custGeom>
                <a:avLst/>
                <a:gdLst>
                  <a:gd name="connsiteX0" fmla="*/ 277554 w 281143"/>
                  <a:gd name="connsiteY0" fmla="*/ 0 h 124420"/>
                  <a:gd name="connsiteX1" fmla="*/ 0 w 281143"/>
                  <a:gd name="connsiteY1" fmla="*/ 124421 h 124420"/>
                  <a:gd name="connsiteX2" fmla="*/ 4785 w 281143"/>
                  <a:gd name="connsiteY2" fmla="*/ 124421 h 124420"/>
                  <a:gd name="connsiteX3" fmla="*/ 277554 w 281143"/>
                  <a:gd name="connsiteY3" fmla="*/ 4785 h 124420"/>
                  <a:gd name="connsiteX4" fmla="*/ 277554 w 281143"/>
                  <a:gd name="connsiteY4" fmla="*/ 0 h 124420"/>
                  <a:gd name="connsiteX5" fmla="*/ 277554 w 281143"/>
                  <a:gd name="connsiteY5" fmla="*/ 0 h 124420"/>
                  <a:gd name="connsiteX6" fmla="*/ 277554 w 281143"/>
                  <a:gd name="connsiteY6" fmla="*/ 0 h 124420"/>
                  <a:gd name="connsiteX7" fmla="*/ 277554 w 281143"/>
                  <a:gd name="connsiteY7" fmla="*/ 0 h 12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1143" h="124420">
                    <a:moveTo>
                      <a:pt x="277554" y="0"/>
                    </a:moveTo>
                    <a:cubicBezTo>
                      <a:pt x="110065" y="4785"/>
                      <a:pt x="33498" y="81352"/>
                      <a:pt x="0" y="124421"/>
                    </a:cubicBezTo>
                    <a:cubicBezTo>
                      <a:pt x="0" y="124421"/>
                      <a:pt x="4785" y="124421"/>
                      <a:pt x="4785" y="124421"/>
                    </a:cubicBezTo>
                    <a:cubicBezTo>
                      <a:pt x="38283" y="81352"/>
                      <a:pt x="114850" y="9571"/>
                      <a:pt x="277554" y="4785"/>
                    </a:cubicBezTo>
                    <a:cubicBezTo>
                      <a:pt x="282339" y="4785"/>
                      <a:pt x="282339" y="4785"/>
                      <a:pt x="277554" y="0"/>
                    </a:cubicBezTo>
                    <a:cubicBezTo>
                      <a:pt x="282339" y="0"/>
                      <a:pt x="282339" y="0"/>
                      <a:pt x="277554" y="0"/>
                    </a:cubicBezTo>
                    <a:cubicBezTo>
                      <a:pt x="282339" y="0"/>
                      <a:pt x="282339" y="0"/>
                      <a:pt x="277554" y="0"/>
                    </a:cubicBezTo>
                    <a:lnTo>
                      <a:pt x="277554" y="0"/>
                    </a:lnTo>
                    <a:close/>
                  </a:path>
                </a:pathLst>
              </a:custGeom>
              <a:solidFill>
                <a:srgbClr val="AAB69A"/>
              </a:solidFill>
              <a:ln w="47824"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xmlns="" id="{8A79A637-4B81-44B5-AE17-FA67A56A40F5}"/>
                  </a:ext>
                </a:extLst>
              </p:cNvPr>
              <p:cNvSpPr/>
              <p:nvPr/>
            </p:nvSpPr>
            <p:spPr>
              <a:xfrm>
                <a:off x="11584562" y="7319947"/>
                <a:ext cx="296695" cy="162704"/>
              </a:xfrm>
              <a:custGeom>
                <a:avLst/>
                <a:gdLst>
                  <a:gd name="connsiteX0" fmla="*/ 19141 w 296695"/>
                  <a:gd name="connsiteY0" fmla="*/ 124421 h 162704"/>
                  <a:gd name="connsiteX1" fmla="*/ 0 w 296695"/>
                  <a:gd name="connsiteY1" fmla="*/ 157919 h 162704"/>
                  <a:gd name="connsiteX2" fmla="*/ 0 w 296695"/>
                  <a:gd name="connsiteY2" fmla="*/ 162704 h 162704"/>
                  <a:gd name="connsiteX3" fmla="*/ 0 w 296695"/>
                  <a:gd name="connsiteY3" fmla="*/ 162704 h 162704"/>
                  <a:gd name="connsiteX4" fmla="*/ 4786 w 296695"/>
                  <a:gd name="connsiteY4" fmla="*/ 162704 h 162704"/>
                  <a:gd name="connsiteX5" fmla="*/ 23927 w 296695"/>
                  <a:gd name="connsiteY5" fmla="*/ 129206 h 162704"/>
                  <a:gd name="connsiteX6" fmla="*/ 19141 w 296695"/>
                  <a:gd name="connsiteY6" fmla="*/ 124421 h 162704"/>
                  <a:gd name="connsiteX7" fmla="*/ 19141 w 296695"/>
                  <a:gd name="connsiteY7" fmla="*/ 124421 h 162704"/>
                  <a:gd name="connsiteX8" fmla="*/ 296696 w 296695"/>
                  <a:gd name="connsiteY8" fmla="*/ 0 h 162704"/>
                  <a:gd name="connsiteX9" fmla="*/ 296696 w 296695"/>
                  <a:gd name="connsiteY9" fmla="*/ 0 h 162704"/>
                  <a:gd name="connsiteX10" fmla="*/ 296696 w 296695"/>
                  <a:gd name="connsiteY10" fmla="*/ 0 h 162704"/>
                  <a:gd name="connsiteX11" fmla="*/ 296696 w 296695"/>
                  <a:gd name="connsiteY11" fmla="*/ 0 h 162704"/>
                  <a:gd name="connsiteX12" fmla="*/ 296696 w 296695"/>
                  <a:gd name="connsiteY12" fmla="*/ 0 h 162704"/>
                  <a:gd name="connsiteX13" fmla="*/ 296696 w 296695"/>
                  <a:gd name="connsiteY13" fmla="*/ 0 h 162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6695" h="162704">
                    <a:moveTo>
                      <a:pt x="19141" y="124421"/>
                    </a:moveTo>
                    <a:cubicBezTo>
                      <a:pt x="4786" y="143562"/>
                      <a:pt x="0" y="157919"/>
                      <a:pt x="0" y="157919"/>
                    </a:cubicBezTo>
                    <a:cubicBezTo>
                      <a:pt x="0" y="157919"/>
                      <a:pt x="0" y="162704"/>
                      <a:pt x="0" y="162704"/>
                    </a:cubicBezTo>
                    <a:lnTo>
                      <a:pt x="0" y="162704"/>
                    </a:lnTo>
                    <a:cubicBezTo>
                      <a:pt x="0" y="162704"/>
                      <a:pt x="0" y="162704"/>
                      <a:pt x="4786" y="162704"/>
                    </a:cubicBezTo>
                    <a:cubicBezTo>
                      <a:pt x="4786" y="162704"/>
                      <a:pt x="9571" y="148348"/>
                      <a:pt x="23927" y="129206"/>
                    </a:cubicBezTo>
                    <a:cubicBezTo>
                      <a:pt x="19141" y="124421"/>
                      <a:pt x="19141" y="124421"/>
                      <a:pt x="19141" y="124421"/>
                    </a:cubicBezTo>
                    <a:lnTo>
                      <a:pt x="19141" y="124421"/>
                    </a:lnTo>
                    <a:close/>
                    <a:moveTo>
                      <a:pt x="296696" y="0"/>
                    </a:moveTo>
                    <a:lnTo>
                      <a:pt x="296696" y="0"/>
                    </a:lnTo>
                    <a:cubicBezTo>
                      <a:pt x="296696" y="0"/>
                      <a:pt x="296696" y="0"/>
                      <a:pt x="296696" y="0"/>
                    </a:cubicBezTo>
                    <a:cubicBezTo>
                      <a:pt x="296696" y="0"/>
                      <a:pt x="296696" y="0"/>
                      <a:pt x="296696" y="0"/>
                    </a:cubicBezTo>
                    <a:cubicBezTo>
                      <a:pt x="296696" y="0"/>
                      <a:pt x="296696" y="0"/>
                      <a:pt x="296696" y="0"/>
                    </a:cubicBezTo>
                    <a:lnTo>
                      <a:pt x="296696" y="0"/>
                    </a:lnTo>
                    <a:close/>
                  </a:path>
                </a:pathLst>
              </a:custGeom>
              <a:solidFill>
                <a:srgbClr val="A1B08F"/>
              </a:solidFill>
              <a:ln w="47824"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xmlns="" id="{376F8ABB-192D-4935-B608-AF4EB6A27694}"/>
                  </a:ext>
                </a:extLst>
              </p:cNvPr>
              <p:cNvSpPr/>
              <p:nvPr/>
            </p:nvSpPr>
            <p:spPr>
              <a:xfrm>
                <a:off x="11641987" y="7324732"/>
                <a:ext cx="272768" cy="124420"/>
              </a:xfrm>
              <a:custGeom>
                <a:avLst/>
                <a:gdLst>
                  <a:gd name="connsiteX0" fmla="*/ 263198 w 272768"/>
                  <a:gd name="connsiteY0" fmla="*/ 0 h 124420"/>
                  <a:gd name="connsiteX1" fmla="*/ 0 w 272768"/>
                  <a:gd name="connsiteY1" fmla="*/ 124421 h 124420"/>
                  <a:gd name="connsiteX2" fmla="*/ 4786 w 272768"/>
                  <a:gd name="connsiteY2" fmla="*/ 124421 h 124420"/>
                  <a:gd name="connsiteX3" fmla="*/ 267984 w 272768"/>
                  <a:gd name="connsiteY3" fmla="*/ 4786 h 124420"/>
                  <a:gd name="connsiteX4" fmla="*/ 272769 w 272768"/>
                  <a:gd name="connsiteY4" fmla="*/ 0 h 124420"/>
                  <a:gd name="connsiteX5" fmla="*/ 272769 w 272768"/>
                  <a:gd name="connsiteY5" fmla="*/ 0 h 124420"/>
                  <a:gd name="connsiteX6" fmla="*/ 263198 w 272768"/>
                  <a:gd name="connsiteY6" fmla="*/ 0 h 124420"/>
                  <a:gd name="connsiteX7" fmla="*/ 263198 w 272768"/>
                  <a:gd name="connsiteY7" fmla="*/ 0 h 12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2768" h="124420">
                    <a:moveTo>
                      <a:pt x="263198" y="0"/>
                    </a:moveTo>
                    <a:cubicBezTo>
                      <a:pt x="105279" y="4786"/>
                      <a:pt x="28713" y="81352"/>
                      <a:pt x="0" y="124421"/>
                    </a:cubicBezTo>
                    <a:cubicBezTo>
                      <a:pt x="0" y="124421"/>
                      <a:pt x="4786" y="124421"/>
                      <a:pt x="4786" y="124421"/>
                    </a:cubicBezTo>
                    <a:cubicBezTo>
                      <a:pt x="33498" y="81352"/>
                      <a:pt x="110065" y="9571"/>
                      <a:pt x="267984" y="4786"/>
                    </a:cubicBezTo>
                    <a:cubicBezTo>
                      <a:pt x="267984" y="4786"/>
                      <a:pt x="272769" y="4786"/>
                      <a:pt x="272769" y="0"/>
                    </a:cubicBezTo>
                    <a:cubicBezTo>
                      <a:pt x="272769" y="0"/>
                      <a:pt x="272769" y="0"/>
                      <a:pt x="272769" y="0"/>
                    </a:cubicBezTo>
                    <a:cubicBezTo>
                      <a:pt x="267984" y="0"/>
                      <a:pt x="267984" y="0"/>
                      <a:pt x="263198" y="0"/>
                    </a:cubicBezTo>
                    <a:lnTo>
                      <a:pt x="263198" y="0"/>
                    </a:lnTo>
                    <a:close/>
                  </a:path>
                </a:pathLst>
              </a:custGeom>
              <a:solidFill>
                <a:srgbClr val="AAB69A"/>
              </a:solidFill>
              <a:ln w="47824"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xmlns="" id="{9D24FE65-56DB-49B3-99D9-E4586BC09942}"/>
                  </a:ext>
                </a:extLst>
              </p:cNvPr>
              <p:cNvSpPr/>
              <p:nvPr/>
            </p:nvSpPr>
            <p:spPr>
              <a:xfrm>
                <a:off x="11622846" y="7324732"/>
                <a:ext cx="287125" cy="162704"/>
              </a:xfrm>
              <a:custGeom>
                <a:avLst/>
                <a:gdLst>
                  <a:gd name="connsiteX0" fmla="*/ 19141 w 287125"/>
                  <a:gd name="connsiteY0" fmla="*/ 124421 h 162704"/>
                  <a:gd name="connsiteX1" fmla="*/ 0 w 287125"/>
                  <a:gd name="connsiteY1" fmla="*/ 157919 h 162704"/>
                  <a:gd name="connsiteX2" fmla="*/ 0 w 287125"/>
                  <a:gd name="connsiteY2" fmla="*/ 162704 h 162704"/>
                  <a:gd name="connsiteX3" fmla="*/ 0 w 287125"/>
                  <a:gd name="connsiteY3" fmla="*/ 162704 h 162704"/>
                  <a:gd name="connsiteX4" fmla="*/ 4785 w 287125"/>
                  <a:gd name="connsiteY4" fmla="*/ 162704 h 162704"/>
                  <a:gd name="connsiteX5" fmla="*/ 23927 w 287125"/>
                  <a:gd name="connsiteY5" fmla="*/ 129206 h 162704"/>
                  <a:gd name="connsiteX6" fmla="*/ 19141 w 287125"/>
                  <a:gd name="connsiteY6" fmla="*/ 124421 h 162704"/>
                  <a:gd name="connsiteX7" fmla="*/ 19141 w 287125"/>
                  <a:gd name="connsiteY7" fmla="*/ 124421 h 162704"/>
                  <a:gd name="connsiteX8" fmla="*/ 287125 w 287125"/>
                  <a:gd name="connsiteY8" fmla="*/ 0 h 162704"/>
                  <a:gd name="connsiteX9" fmla="*/ 287125 w 287125"/>
                  <a:gd name="connsiteY9" fmla="*/ 0 h 162704"/>
                  <a:gd name="connsiteX10" fmla="*/ 287125 w 287125"/>
                  <a:gd name="connsiteY10" fmla="*/ 0 h 162704"/>
                  <a:gd name="connsiteX11" fmla="*/ 287125 w 287125"/>
                  <a:gd name="connsiteY11" fmla="*/ 0 h 162704"/>
                  <a:gd name="connsiteX12" fmla="*/ 287125 w 287125"/>
                  <a:gd name="connsiteY12" fmla="*/ 0 h 162704"/>
                  <a:gd name="connsiteX13" fmla="*/ 287125 w 287125"/>
                  <a:gd name="connsiteY13" fmla="*/ 0 h 162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25" h="162704">
                    <a:moveTo>
                      <a:pt x="19141" y="124421"/>
                    </a:moveTo>
                    <a:cubicBezTo>
                      <a:pt x="4785" y="143562"/>
                      <a:pt x="0" y="157919"/>
                      <a:pt x="0" y="157919"/>
                    </a:cubicBezTo>
                    <a:cubicBezTo>
                      <a:pt x="0" y="157919"/>
                      <a:pt x="0" y="162704"/>
                      <a:pt x="0" y="162704"/>
                    </a:cubicBezTo>
                    <a:lnTo>
                      <a:pt x="0" y="162704"/>
                    </a:lnTo>
                    <a:cubicBezTo>
                      <a:pt x="0" y="162704"/>
                      <a:pt x="0" y="162704"/>
                      <a:pt x="4785" y="162704"/>
                    </a:cubicBezTo>
                    <a:cubicBezTo>
                      <a:pt x="4785" y="162704"/>
                      <a:pt x="9571" y="148348"/>
                      <a:pt x="23927" y="129206"/>
                    </a:cubicBezTo>
                    <a:cubicBezTo>
                      <a:pt x="23927" y="124421"/>
                      <a:pt x="19141" y="124421"/>
                      <a:pt x="19141" y="124421"/>
                    </a:cubicBezTo>
                    <a:lnTo>
                      <a:pt x="19141" y="124421"/>
                    </a:lnTo>
                    <a:close/>
                    <a:moveTo>
                      <a:pt x="287125" y="0"/>
                    </a:moveTo>
                    <a:lnTo>
                      <a:pt x="287125" y="0"/>
                    </a:lnTo>
                    <a:cubicBezTo>
                      <a:pt x="287125" y="0"/>
                      <a:pt x="282339" y="0"/>
                      <a:pt x="287125" y="0"/>
                    </a:cubicBezTo>
                    <a:cubicBezTo>
                      <a:pt x="287125" y="0"/>
                      <a:pt x="287125" y="0"/>
                      <a:pt x="287125" y="0"/>
                    </a:cubicBezTo>
                    <a:cubicBezTo>
                      <a:pt x="287125" y="0"/>
                      <a:pt x="287125" y="0"/>
                      <a:pt x="287125" y="0"/>
                    </a:cubicBezTo>
                    <a:lnTo>
                      <a:pt x="287125" y="0"/>
                    </a:lnTo>
                    <a:close/>
                  </a:path>
                </a:pathLst>
              </a:custGeom>
              <a:solidFill>
                <a:srgbClr val="A1B08F"/>
              </a:solidFill>
              <a:ln w="47824"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xmlns="" id="{C418043C-2D4A-43E6-BDFD-AA3DD37EAF75}"/>
                  </a:ext>
                </a:extLst>
              </p:cNvPr>
              <p:cNvSpPr/>
              <p:nvPr/>
            </p:nvSpPr>
            <p:spPr>
              <a:xfrm>
                <a:off x="11685057" y="7334303"/>
                <a:ext cx="258412" cy="119635"/>
              </a:xfrm>
              <a:custGeom>
                <a:avLst/>
                <a:gdLst>
                  <a:gd name="connsiteX0" fmla="*/ 248842 w 258412"/>
                  <a:gd name="connsiteY0" fmla="*/ 0 h 119635"/>
                  <a:gd name="connsiteX1" fmla="*/ 0 w 258412"/>
                  <a:gd name="connsiteY1" fmla="*/ 119635 h 119635"/>
                  <a:gd name="connsiteX2" fmla="*/ 4785 w 258412"/>
                  <a:gd name="connsiteY2" fmla="*/ 119635 h 119635"/>
                  <a:gd name="connsiteX3" fmla="*/ 253627 w 258412"/>
                  <a:gd name="connsiteY3" fmla="*/ 4786 h 119635"/>
                  <a:gd name="connsiteX4" fmla="*/ 258412 w 258412"/>
                  <a:gd name="connsiteY4" fmla="*/ 4786 h 119635"/>
                  <a:gd name="connsiteX5" fmla="*/ 248842 w 258412"/>
                  <a:gd name="connsiteY5" fmla="*/ 0 h 119635"/>
                  <a:gd name="connsiteX6" fmla="*/ 248842 w 258412"/>
                  <a:gd name="connsiteY6" fmla="*/ 0 h 119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8412" h="119635">
                    <a:moveTo>
                      <a:pt x="248842" y="0"/>
                    </a:moveTo>
                    <a:cubicBezTo>
                      <a:pt x="100493" y="4786"/>
                      <a:pt x="28712" y="76567"/>
                      <a:pt x="0" y="119635"/>
                    </a:cubicBezTo>
                    <a:cubicBezTo>
                      <a:pt x="0" y="119635"/>
                      <a:pt x="4785" y="119635"/>
                      <a:pt x="4785" y="119635"/>
                    </a:cubicBezTo>
                    <a:cubicBezTo>
                      <a:pt x="33498" y="76567"/>
                      <a:pt x="105279" y="9571"/>
                      <a:pt x="253627" y="4786"/>
                    </a:cubicBezTo>
                    <a:cubicBezTo>
                      <a:pt x="253627" y="4786"/>
                      <a:pt x="253627" y="4786"/>
                      <a:pt x="258412" y="4786"/>
                    </a:cubicBezTo>
                    <a:cubicBezTo>
                      <a:pt x="253627" y="0"/>
                      <a:pt x="248842" y="0"/>
                      <a:pt x="248842" y="0"/>
                    </a:cubicBezTo>
                    <a:lnTo>
                      <a:pt x="248842" y="0"/>
                    </a:lnTo>
                    <a:close/>
                  </a:path>
                </a:pathLst>
              </a:custGeom>
              <a:solidFill>
                <a:srgbClr val="AAB69A"/>
              </a:solidFill>
              <a:ln w="47824"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xmlns="" id="{E9473022-8A1A-4D05-B738-FCFB462A7D59}"/>
                  </a:ext>
                </a:extLst>
              </p:cNvPr>
              <p:cNvSpPr/>
              <p:nvPr/>
            </p:nvSpPr>
            <p:spPr>
              <a:xfrm>
                <a:off x="11665914" y="7334303"/>
                <a:ext cx="276357" cy="157918"/>
              </a:xfrm>
              <a:custGeom>
                <a:avLst/>
                <a:gdLst>
                  <a:gd name="connsiteX0" fmla="*/ 19142 w 276357"/>
                  <a:gd name="connsiteY0" fmla="*/ 119635 h 157918"/>
                  <a:gd name="connsiteX1" fmla="*/ 0 w 276357"/>
                  <a:gd name="connsiteY1" fmla="*/ 153133 h 157918"/>
                  <a:gd name="connsiteX2" fmla="*/ 0 w 276357"/>
                  <a:gd name="connsiteY2" fmla="*/ 157919 h 157918"/>
                  <a:gd name="connsiteX3" fmla="*/ 0 w 276357"/>
                  <a:gd name="connsiteY3" fmla="*/ 157919 h 157918"/>
                  <a:gd name="connsiteX4" fmla="*/ 4786 w 276357"/>
                  <a:gd name="connsiteY4" fmla="*/ 157919 h 157918"/>
                  <a:gd name="connsiteX5" fmla="*/ 23927 w 276357"/>
                  <a:gd name="connsiteY5" fmla="*/ 124421 h 157918"/>
                  <a:gd name="connsiteX6" fmla="*/ 19142 w 276357"/>
                  <a:gd name="connsiteY6" fmla="*/ 119635 h 157918"/>
                  <a:gd name="connsiteX7" fmla="*/ 19142 w 276357"/>
                  <a:gd name="connsiteY7" fmla="*/ 119635 h 157918"/>
                  <a:gd name="connsiteX8" fmla="*/ 272769 w 276357"/>
                  <a:gd name="connsiteY8" fmla="*/ 0 h 157918"/>
                  <a:gd name="connsiteX9" fmla="*/ 272769 w 276357"/>
                  <a:gd name="connsiteY9" fmla="*/ 0 h 157918"/>
                  <a:gd name="connsiteX10" fmla="*/ 267984 w 276357"/>
                  <a:gd name="connsiteY10" fmla="*/ 0 h 157918"/>
                  <a:gd name="connsiteX11" fmla="*/ 272769 w 276357"/>
                  <a:gd name="connsiteY11" fmla="*/ 0 h 157918"/>
                  <a:gd name="connsiteX12" fmla="*/ 272769 w 276357"/>
                  <a:gd name="connsiteY12" fmla="*/ 0 h 157918"/>
                  <a:gd name="connsiteX13" fmla="*/ 272769 w 276357"/>
                  <a:gd name="connsiteY13" fmla="*/ 0 h 157918"/>
                  <a:gd name="connsiteX14" fmla="*/ 272769 w 276357"/>
                  <a:gd name="connsiteY14" fmla="*/ 0 h 157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6357" h="157918">
                    <a:moveTo>
                      <a:pt x="19142" y="119635"/>
                    </a:moveTo>
                    <a:cubicBezTo>
                      <a:pt x="4786" y="138777"/>
                      <a:pt x="0" y="153133"/>
                      <a:pt x="0" y="153133"/>
                    </a:cubicBezTo>
                    <a:cubicBezTo>
                      <a:pt x="0" y="153133"/>
                      <a:pt x="0" y="157919"/>
                      <a:pt x="0" y="157919"/>
                    </a:cubicBezTo>
                    <a:lnTo>
                      <a:pt x="0" y="157919"/>
                    </a:lnTo>
                    <a:cubicBezTo>
                      <a:pt x="0" y="157919"/>
                      <a:pt x="0" y="157919"/>
                      <a:pt x="4786" y="157919"/>
                    </a:cubicBezTo>
                    <a:cubicBezTo>
                      <a:pt x="4786" y="157919"/>
                      <a:pt x="9571" y="143562"/>
                      <a:pt x="23927" y="124421"/>
                    </a:cubicBezTo>
                    <a:cubicBezTo>
                      <a:pt x="23927" y="119635"/>
                      <a:pt x="19142" y="119635"/>
                      <a:pt x="19142" y="119635"/>
                    </a:cubicBezTo>
                    <a:lnTo>
                      <a:pt x="19142" y="119635"/>
                    </a:lnTo>
                    <a:close/>
                    <a:moveTo>
                      <a:pt x="272769" y="0"/>
                    </a:moveTo>
                    <a:lnTo>
                      <a:pt x="272769" y="0"/>
                    </a:lnTo>
                    <a:cubicBezTo>
                      <a:pt x="267984" y="0"/>
                      <a:pt x="267984" y="0"/>
                      <a:pt x="267984" y="0"/>
                    </a:cubicBezTo>
                    <a:cubicBezTo>
                      <a:pt x="267984" y="0"/>
                      <a:pt x="272769" y="0"/>
                      <a:pt x="272769" y="0"/>
                    </a:cubicBezTo>
                    <a:cubicBezTo>
                      <a:pt x="277554" y="0"/>
                      <a:pt x="277554" y="0"/>
                      <a:pt x="272769" y="0"/>
                    </a:cubicBezTo>
                    <a:cubicBezTo>
                      <a:pt x="277554" y="0"/>
                      <a:pt x="272769" y="0"/>
                      <a:pt x="272769" y="0"/>
                    </a:cubicBezTo>
                    <a:lnTo>
                      <a:pt x="272769" y="0"/>
                    </a:lnTo>
                    <a:close/>
                  </a:path>
                </a:pathLst>
              </a:custGeom>
              <a:solidFill>
                <a:srgbClr val="A1B08F"/>
              </a:solidFill>
              <a:ln w="47824"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xmlns="" id="{5037012F-82F5-403B-AD54-088DE6293B39}"/>
                  </a:ext>
                </a:extLst>
              </p:cNvPr>
              <p:cNvSpPr/>
              <p:nvPr/>
            </p:nvSpPr>
            <p:spPr>
              <a:xfrm>
                <a:off x="11728125" y="7343874"/>
                <a:ext cx="239270" cy="114850"/>
              </a:xfrm>
              <a:custGeom>
                <a:avLst/>
                <a:gdLst>
                  <a:gd name="connsiteX0" fmla="*/ 229700 w 239270"/>
                  <a:gd name="connsiteY0" fmla="*/ 0 h 114850"/>
                  <a:gd name="connsiteX1" fmla="*/ 0 w 239270"/>
                  <a:gd name="connsiteY1" fmla="*/ 114850 h 114850"/>
                  <a:gd name="connsiteX2" fmla="*/ 4786 w 239270"/>
                  <a:gd name="connsiteY2" fmla="*/ 114850 h 114850"/>
                  <a:gd name="connsiteX3" fmla="*/ 239271 w 239270"/>
                  <a:gd name="connsiteY3" fmla="*/ 4785 h 114850"/>
                  <a:gd name="connsiteX4" fmla="*/ 239271 w 239270"/>
                  <a:gd name="connsiteY4" fmla="*/ 4785 h 114850"/>
                  <a:gd name="connsiteX5" fmla="*/ 229700 w 239270"/>
                  <a:gd name="connsiteY5" fmla="*/ 0 h 114850"/>
                  <a:gd name="connsiteX6" fmla="*/ 229700 w 239270"/>
                  <a:gd name="connsiteY6" fmla="*/ 0 h 11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9270" h="114850">
                    <a:moveTo>
                      <a:pt x="229700" y="0"/>
                    </a:moveTo>
                    <a:cubicBezTo>
                      <a:pt x="95708" y="9571"/>
                      <a:pt x="28713" y="71781"/>
                      <a:pt x="0" y="114850"/>
                    </a:cubicBezTo>
                    <a:cubicBezTo>
                      <a:pt x="0" y="114850"/>
                      <a:pt x="4786" y="114850"/>
                      <a:pt x="4786" y="114850"/>
                    </a:cubicBezTo>
                    <a:cubicBezTo>
                      <a:pt x="33498" y="71781"/>
                      <a:pt x="105279" y="9571"/>
                      <a:pt x="239271" y="4785"/>
                    </a:cubicBezTo>
                    <a:lnTo>
                      <a:pt x="239271" y="4785"/>
                    </a:lnTo>
                    <a:cubicBezTo>
                      <a:pt x="234485" y="0"/>
                      <a:pt x="234485" y="0"/>
                      <a:pt x="229700" y="0"/>
                    </a:cubicBezTo>
                    <a:lnTo>
                      <a:pt x="229700" y="0"/>
                    </a:lnTo>
                    <a:close/>
                  </a:path>
                </a:pathLst>
              </a:custGeom>
              <a:solidFill>
                <a:srgbClr val="AAB69A"/>
              </a:solidFill>
              <a:ln w="47824"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xmlns="" id="{FA94B0EB-9C29-4C58-99AE-37ECFA561E69}"/>
                  </a:ext>
                </a:extLst>
              </p:cNvPr>
              <p:cNvSpPr/>
              <p:nvPr/>
            </p:nvSpPr>
            <p:spPr>
              <a:xfrm>
                <a:off x="11708984" y="7339089"/>
                <a:ext cx="262001" cy="162704"/>
              </a:xfrm>
              <a:custGeom>
                <a:avLst/>
                <a:gdLst>
                  <a:gd name="connsiteX0" fmla="*/ 19141 w 262001"/>
                  <a:gd name="connsiteY0" fmla="*/ 119635 h 162704"/>
                  <a:gd name="connsiteX1" fmla="*/ 0 w 262001"/>
                  <a:gd name="connsiteY1" fmla="*/ 157919 h 162704"/>
                  <a:gd name="connsiteX2" fmla="*/ 0 w 262001"/>
                  <a:gd name="connsiteY2" fmla="*/ 162704 h 162704"/>
                  <a:gd name="connsiteX3" fmla="*/ 0 w 262001"/>
                  <a:gd name="connsiteY3" fmla="*/ 162704 h 162704"/>
                  <a:gd name="connsiteX4" fmla="*/ 4785 w 262001"/>
                  <a:gd name="connsiteY4" fmla="*/ 162704 h 162704"/>
                  <a:gd name="connsiteX5" fmla="*/ 28712 w 262001"/>
                  <a:gd name="connsiteY5" fmla="*/ 124421 h 162704"/>
                  <a:gd name="connsiteX6" fmla="*/ 19141 w 262001"/>
                  <a:gd name="connsiteY6" fmla="*/ 119635 h 162704"/>
                  <a:gd name="connsiteX7" fmla="*/ 19141 w 262001"/>
                  <a:gd name="connsiteY7" fmla="*/ 119635 h 162704"/>
                  <a:gd name="connsiteX8" fmla="*/ 258412 w 262001"/>
                  <a:gd name="connsiteY8" fmla="*/ 0 h 162704"/>
                  <a:gd name="connsiteX9" fmla="*/ 258412 w 262001"/>
                  <a:gd name="connsiteY9" fmla="*/ 0 h 162704"/>
                  <a:gd name="connsiteX10" fmla="*/ 244056 w 262001"/>
                  <a:gd name="connsiteY10" fmla="*/ 0 h 162704"/>
                  <a:gd name="connsiteX11" fmla="*/ 258412 w 262001"/>
                  <a:gd name="connsiteY11" fmla="*/ 4785 h 162704"/>
                  <a:gd name="connsiteX12" fmla="*/ 258412 w 262001"/>
                  <a:gd name="connsiteY12" fmla="*/ 0 h 162704"/>
                  <a:gd name="connsiteX13" fmla="*/ 258412 w 262001"/>
                  <a:gd name="connsiteY13" fmla="*/ 0 h 162704"/>
                  <a:gd name="connsiteX14" fmla="*/ 258412 w 262001"/>
                  <a:gd name="connsiteY14" fmla="*/ 0 h 162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2001" h="162704">
                    <a:moveTo>
                      <a:pt x="19141" y="119635"/>
                    </a:moveTo>
                    <a:cubicBezTo>
                      <a:pt x="4785" y="138777"/>
                      <a:pt x="0" y="157919"/>
                      <a:pt x="0" y="157919"/>
                    </a:cubicBezTo>
                    <a:cubicBezTo>
                      <a:pt x="0" y="157919"/>
                      <a:pt x="0" y="162704"/>
                      <a:pt x="0" y="162704"/>
                    </a:cubicBezTo>
                    <a:lnTo>
                      <a:pt x="0" y="162704"/>
                    </a:lnTo>
                    <a:cubicBezTo>
                      <a:pt x="0" y="162704"/>
                      <a:pt x="0" y="162704"/>
                      <a:pt x="4785" y="162704"/>
                    </a:cubicBezTo>
                    <a:cubicBezTo>
                      <a:pt x="4785" y="162704"/>
                      <a:pt x="9571" y="143562"/>
                      <a:pt x="28712" y="124421"/>
                    </a:cubicBezTo>
                    <a:cubicBezTo>
                      <a:pt x="23927" y="119635"/>
                      <a:pt x="19141" y="119635"/>
                      <a:pt x="19141" y="119635"/>
                    </a:cubicBezTo>
                    <a:lnTo>
                      <a:pt x="19141" y="119635"/>
                    </a:lnTo>
                    <a:close/>
                    <a:moveTo>
                      <a:pt x="258412" y="0"/>
                    </a:moveTo>
                    <a:lnTo>
                      <a:pt x="258412" y="0"/>
                    </a:lnTo>
                    <a:cubicBezTo>
                      <a:pt x="253627" y="0"/>
                      <a:pt x="248842" y="0"/>
                      <a:pt x="244056" y="0"/>
                    </a:cubicBezTo>
                    <a:cubicBezTo>
                      <a:pt x="248842" y="0"/>
                      <a:pt x="253627" y="4785"/>
                      <a:pt x="258412" y="4785"/>
                    </a:cubicBezTo>
                    <a:cubicBezTo>
                      <a:pt x="263198" y="4785"/>
                      <a:pt x="263198" y="4785"/>
                      <a:pt x="258412" y="0"/>
                    </a:cubicBezTo>
                    <a:cubicBezTo>
                      <a:pt x="263198" y="4785"/>
                      <a:pt x="258412" y="0"/>
                      <a:pt x="258412" y="0"/>
                    </a:cubicBezTo>
                    <a:lnTo>
                      <a:pt x="258412" y="0"/>
                    </a:lnTo>
                    <a:close/>
                  </a:path>
                </a:pathLst>
              </a:custGeom>
              <a:solidFill>
                <a:srgbClr val="A1B08F"/>
              </a:solidFill>
              <a:ln w="47824"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xmlns="" id="{F99C943C-8813-437A-9DF9-EF45C1920F80}"/>
                  </a:ext>
                </a:extLst>
              </p:cNvPr>
              <p:cNvSpPr/>
              <p:nvPr/>
            </p:nvSpPr>
            <p:spPr>
              <a:xfrm>
                <a:off x="11766408" y="7348660"/>
                <a:ext cx="220128" cy="110064"/>
              </a:xfrm>
              <a:custGeom>
                <a:avLst/>
                <a:gdLst>
                  <a:gd name="connsiteX0" fmla="*/ 210558 w 220128"/>
                  <a:gd name="connsiteY0" fmla="*/ 0 h 110064"/>
                  <a:gd name="connsiteX1" fmla="*/ 0 w 220128"/>
                  <a:gd name="connsiteY1" fmla="*/ 110065 h 110064"/>
                  <a:gd name="connsiteX2" fmla="*/ 4785 w 220128"/>
                  <a:gd name="connsiteY2" fmla="*/ 110065 h 110064"/>
                  <a:gd name="connsiteX3" fmla="*/ 220129 w 220128"/>
                  <a:gd name="connsiteY3" fmla="*/ 4786 h 110064"/>
                  <a:gd name="connsiteX4" fmla="*/ 210558 w 220128"/>
                  <a:gd name="connsiteY4" fmla="*/ 0 h 110064"/>
                  <a:gd name="connsiteX5" fmla="*/ 210558 w 220128"/>
                  <a:gd name="connsiteY5" fmla="*/ 0 h 110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0128" h="110064">
                    <a:moveTo>
                      <a:pt x="210558" y="0"/>
                    </a:moveTo>
                    <a:cubicBezTo>
                      <a:pt x="90923" y="9571"/>
                      <a:pt x="28712" y="66996"/>
                      <a:pt x="0" y="110065"/>
                    </a:cubicBezTo>
                    <a:cubicBezTo>
                      <a:pt x="0" y="110065"/>
                      <a:pt x="4785" y="110065"/>
                      <a:pt x="4785" y="110065"/>
                    </a:cubicBezTo>
                    <a:cubicBezTo>
                      <a:pt x="33498" y="71781"/>
                      <a:pt x="95708" y="14356"/>
                      <a:pt x="220129" y="4786"/>
                    </a:cubicBezTo>
                    <a:cubicBezTo>
                      <a:pt x="220129" y="4786"/>
                      <a:pt x="215344" y="4786"/>
                      <a:pt x="210558" y="0"/>
                    </a:cubicBezTo>
                    <a:lnTo>
                      <a:pt x="210558" y="0"/>
                    </a:lnTo>
                    <a:close/>
                  </a:path>
                </a:pathLst>
              </a:custGeom>
              <a:solidFill>
                <a:srgbClr val="AAB69A"/>
              </a:solidFill>
              <a:ln w="47824"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xmlns="" id="{7FF55D2E-7B09-4BDD-ACF2-933A1AC82568}"/>
                  </a:ext>
                </a:extLst>
              </p:cNvPr>
              <p:cNvSpPr/>
              <p:nvPr/>
            </p:nvSpPr>
            <p:spPr>
              <a:xfrm>
                <a:off x="11747266" y="7348660"/>
                <a:ext cx="252431" cy="157918"/>
              </a:xfrm>
              <a:custGeom>
                <a:avLst/>
                <a:gdLst>
                  <a:gd name="connsiteX0" fmla="*/ 23927 w 252431"/>
                  <a:gd name="connsiteY0" fmla="*/ 110065 h 157918"/>
                  <a:gd name="connsiteX1" fmla="*/ 0 w 252431"/>
                  <a:gd name="connsiteY1" fmla="*/ 153133 h 157918"/>
                  <a:gd name="connsiteX2" fmla="*/ 0 w 252431"/>
                  <a:gd name="connsiteY2" fmla="*/ 157919 h 157918"/>
                  <a:gd name="connsiteX3" fmla="*/ 0 w 252431"/>
                  <a:gd name="connsiteY3" fmla="*/ 157919 h 157918"/>
                  <a:gd name="connsiteX4" fmla="*/ 4786 w 252431"/>
                  <a:gd name="connsiteY4" fmla="*/ 157919 h 157918"/>
                  <a:gd name="connsiteX5" fmla="*/ 28713 w 252431"/>
                  <a:gd name="connsiteY5" fmla="*/ 114850 h 157918"/>
                  <a:gd name="connsiteX6" fmla="*/ 23927 w 252431"/>
                  <a:gd name="connsiteY6" fmla="*/ 110065 h 157918"/>
                  <a:gd name="connsiteX7" fmla="*/ 23927 w 252431"/>
                  <a:gd name="connsiteY7" fmla="*/ 110065 h 157918"/>
                  <a:gd name="connsiteX8" fmla="*/ 248842 w 252431"/>
                  <a:gd name="connsiteY8" fmla="*/ 0 h 157918"/>
                  <a:gd name="connsiteX9" fmla="*/ 248842 w 252431"/>
                  <a:gd name="connsiteY9" fmla="*/ 0 h 157918"/>
                  <a:gd name="connsiteX10" fmla="*/ 229700 w 252431"/>
                  <a:gd name="connsiteY10" fmla="*/ 0 h 157918"/>
                  <a:gd name="connsiteX11" fmla="*/ 239271 w 252431"/>
                  <a:gd name="connsiteY11" fmla="*/ 4786 h 157918"/>
                  <a:gd name="connsiteX12" fmla="*/ 248842 w 252431"/>
                  <a:gd name="connsiteY12" fmla="*/ 4786 h 157918"/>
                  <a:gd name="connsiteX13" fmla="*/ 248842 w 252431"/>
                  <a:gd name="connsiteY13" fmla="*/ 0 h 157918"/>
                  <a:gd name="connsiteX14" fmla="*/ 248842 w 252431"/>
                  <a:gd name="connsiteY14" fmla="*/ 0 h 157918"/>
                  <a:gd name="connsiteX15" fmla="*/ 248842 w 252431"/>
                  <a:gd name="connsiteY15" fmla="*/ 0 h 157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2431" h="157918">
                    <a:moveTo>
                      <a:pt x="23927" y="110065"/>
                    </a:moveTo>
                    <a:cubicBezTo>
                      <a:pt x="4786" y="133992"/>
                      <a:pt x="0" y="153133"/>
                      <a:pt x="0" y="153133"/>
                    </a:cubicBezTo>
                    <a:cubicBezTo>
                      <a:pt x="0" y="153133"/>
                      <a:pt x="0" y="157919"/>
                      <a:pt x="0" y="157919"/>
                    </a:cubicBezTo>
                    <a:lnTo>
                      <a:pt x="0" y="157919"/>
                    </a:lnTo>
                    <a:cubicBezTo>
                      <a:pt x="0" y="157919"/>
                      <a:pt x="0" y="157919"/>
                      <a:pt x="4786" y="157919"/>
                    </a:cubicBezTo>
                    <a:cubicBezTo>
                      <a:pt x="4786" y="157919"/>
                      <a:pt x="9571" y="138777"/>
                      <a:pt x="28713" y="114850"/>
                    </a:cubicBezTo>
                    <a:cubicBezTo>
                      <a:pt x="28713" y="110065"/>
                      <a:pt x="23927" y="110065"/>
                      <a:pt x="23927" y="110065"/>
                    </a:cubicBezTo>
                    <a:lnTo>
                      <a:pt x="23927" y="110065"/>
                    </a:lnTo>
                    <a:close/>
                    <a:moveTo>
                      <a:pt x="248842" y="0"/>
                    </a:moveTo>
                    <a:lnTo>
                      <a:pt x="248842" y="0"/>
                    </a:lnTo>
                    <a:cubicBezTo>
                      <a:pt x="244057" y="0"/>
                      <a:pt x="234486" y="0"/>
                      <a:pt x="229700" y="0"/>
                    </a:cubicBezTo>
                    <a:cubicBezTo>
                      <a:pt x="234486" y="0"/>
                      <a:pt x="239271" y="4786"/>
                      <a:pt x="239271" y="4786"/>
                    </a:cubicBezTo>
                    <a:cubicBezTo>
                      <a:pt x="244057" y="4786"/>
                      <a:pt x="244057" y="4786"/>
                      <a:pt x="248842" y="4786"/>
                    </a:cubicBezTo>
                    <a:cubicBezTo>
                      <a:pt x="253627" y="4786"/>
                      <a:pt x="253627" y="4786"/>
                      <a:pt x="248842" y="0"/>
                    </a:cubicBezTo>
                    <a:cubicBezTo>
                      <a:pt x="253627" y="0"/>
                      <a:pt x="253627" y="0"/>
                      <a:pt x="248842" y="0"/>
                    </a:cubicBezTo>
                    <a:lnTo>
                      <a:pt x="248842" y="0"/>
                    </a:lnTo>
                    <a:close/>
                  </a:path>
                </a:pathLst>
              </a:custGeom>
              <a:solidFill>
                <a:srgbClr val="A1B08F"/>
              </a:solidFill>
              <a:ln w="47824"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xmlns="" id="{1D8B7B76-5D40-40BC-A06E-53095112E3D1}"/>
                  </a:ext>
                </a:extLst>
              </p:cNvPr>
              <p:cNvSpPr/>
              <p:nvPr/>
            </p:nvSpPr>
            <p:spPr>
              <a:xfrm>
                <a:off x="11814263" y="7358230"/>
                <a:ext cx="196201" cy="100493"/>
              </a:xfrm>
              <a:custGeom>
                <a:avLst/>
                <a:gdLst>
                  <a:gd name="connsiteX0" fmla="*/ 186631 w 196201"/>
                  <a:gd name="connsiteY0" fmla="*/ 0 h 100493"/>
                  <a:gd name="connsiteX1" fmla="*/ 0 w 196201"/>
                  <a:gd name="connsiteY1" fmla="*/ 100494 h 100493"/>
                  <a:gd name="connsiteX2" fmla="*/ 4785 w 196201"/>
                  <a:gd name="connsiteY2" fmla="*/ 100494 h 100493"/>
                  <a:gd name="connsiteX3" fmla="*/ 196202 w 196201"/>
                  <a:gd name="connsiteY3" fmla="*/ 4786 h 100493"/>
                  <a:gd name="connsiteX4" fmla="*/ 186631 w 196201"/>
                  <a:gd name="connsiteY4" fmla="*/ 0 h 100493"/>
                  <a:gd name="connsiteX5" fmla="*/ 186631 w 196201"/>
                  <a:gd name="connsiteY5" fmla="*/ 0 h 1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201" h="100493">
                    <a:moveTo>
                      <a:pt x="186631" y="0"/>
                    </a:moveTo>
                    <a:cubicBezTo>
                      <a:pt x="86138" y="14356"/>
                      <a:pt x="28712" y="62210"/>
                      <a:pt x="0" y="100494"/>
                    </a:cubicBezTo>
                    <a:cubicBezTo>
                      <a:pt x="0" y="100494"/>
                      <a:pt x="4785" y="100494"/>
                      <a:pt x="4785" y="100494"/>
                    </a:cubicBezTo>
                    <a:cubicBezTo>
                      <a:pt x="33498" y="62210"/>
                      <a:pt x="90923" y="14356"/>
                      <a:pt x="196202" y="4786"/>
                    </a:cubicBezTo>
                    <a:cubicBezTo>
                      <a:pt x="191417" y="4786"/>
                      <a:pt x="191417" y="0"/>
                      <a:pt x="186631" y="0"/>
                    </a:cubicBezTo>
                    <a:lnTo>
                      <a:pt x="186631" y="0"/>
                    </a:lnTo>
                    <a:close/>
                  </a:path>
                </a:pathLst>
              </a:custGeom>
              <a:solidFill>
                <a:srgbClr val="AAB69A"/>
              </a:solidFill>
              <a:ln w="47824"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xmlns="" id="{C84B9784-F3AD-42EA-8AE4-9714059A2931}"/>
                  </a:ext>
                </a:extLst>
              </p:cNvPr>
              <p:cNvSpPr/>
              <p:nvPr/>
            </p:nvSpPr>
            <p:spPr>
              <a:xfrm>
                <a:off x="11785550" y="7358230"/>
                <a:ext cx="244056" cy="153133"/>
              </a:xfrm>
              <a:custGeom>
                <a:avLst/>
                <a:gdLst>
                  <a:gd name="connsiteX0" fmla="*/ 28713 w 244056"/>
                  <a:gd name="connsiteY0" fmla="*/ 100494 h 153133"/>
                  <a:gd name="connsiteX1" fmla="*/ 0 w 244056"/>
                  <a:gd name="connsiteY1" fmla="*/ 148348 h 153133"/>
                  <a:gd name="connsiteX2" fmla="*/ 0 w 244056"/>
                  <a:gd name="connsiteY2" fmla="*/ 153133 h 153133"/>
                  <a:gd name="connsiteX3" fmla="*/ 0 w 244056"/>
                  <a:gd name="connsiteY3" fmla="*/ 153133 h 153133"/>
                  <a:gd name="connsiteX4" fmla="*/ 4786 w 244056"/>
                  <a:gd name="connsiteY4" fmla="*/ 153133 h 153133"/>
                  <a:gd name="connsiteX5" fmla="*/ 33498 w 244056"/>
                  <a:gd name="connsiteY5" fmla="*/ 100494 h 153133"/>
                  <a:gd name="connsiteX6" fmla="*/ 28713 w 244056"/>
                  <a:gd name="connsiteY6" fmla="*/ 100494 h 153133"/>
                  <a:gd name="connsiteX7" fmla="*/ 28713 w 244056"/>
                  <a:gd name="connsiteY7" fmla="*/ 100494 h 153133"/>
                  <a:gd name="connsiteX8" fmla="*/ 244057 w 244056"/>
                  <a:gd name="connsiteY8" fmla="*/ 0 h 153133"/>
                  <a:gd name="connsiteX9" fmla="*/ 244057 w 244056"/>
                  <a:gd name="connsiteY9" fmla="*/ 0 h 153133"/>
                  <a:gd name="connsiteX10" fmla="*/ 215344 w 244056"/>
                  <a:gd name="connsiteY10" fmla="*/ 4786 h 153133"/>
                  <a:gd name="connsiteX11" fmla="*/ 224914 w 244056"/>
                  <a:gd name="connsiteY11" fmla="*/ 9571 h 153133"/>
                  <a:gd name="connsiteX12" fmla="*/ 244057 w 244056"/>
                  <a:gd name="connsiteY12" fmla="*/ 9571 h 153133"/>
                  <a:gd name="connsiteX13" fmla="*/ 244057 w 244056"/>
                  <a:gd name="connsiteY13" fmla="*/ 0 h 153133"/>
                  <a:gd name="connsiteX14" fmla="*/ 244057 w 244056"/>
                  <a:gd name="connsiteY14" fmla="*/ 0 h 153133"/>
                  <a:gd name="connsiteX15" fmla="*/ 244057 w 244056"/>
                  <a:gd name="connsiteY15" fmla="*/ 0 h 153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4056" h="153133">
                    <a:moveTo>
                      <a:pt x="28713" y="100494"/>
                    </a:moveTo>
                    <a:cubicBezTo>
                      <a:pt x="9571" y="129206"/>
                      <a:pt x="4786" y="148348"/>
                      <a:pt x="0" y="148348"/>
                    </a:cubicBezTo>
                    <a:cubicBezTo>
                      <a:pt x="0" y="148348"/>
                      <a:pt x="0" y="153133"/>
                      <a:pt x="0" y="153133"/>
                    </a:cubicBezTo>
                    <a:lnTo>
                      <a:pt x="0" y="153133"/>
                    </a:lnTo>
                    <a:cubicBezTo>
                      <a:pt x="0" y="153133"/>
                      <a:pt x="0" y="153133"/>
                      <a:pt x="4786" y="153133"/>
                    </a:cubicBezTo>
                    <a:cubicBezTo>
                      <a:pt x="4786" y="153133"/>
                      <a:pt x="9571" y="129206"/>
                      <a:pt x="33498" y="100494"/>
                    </a:cubicBezTo>
                    <a:cubicBezTo>
                      <a:pt x="33498" y="100494"/>
                      <a:pt x="28713" y="100494"/>
                      <a:pt x="28713" y="100494"/>
                    </a:cubicBezTo>
                    <a:lnTo>
                      <a:pt x="28713" y="100494"/>
                    </a:lnTo>
                    <a:close/>
                    <a:moveTo>
                      <a:pt x="244057" y="0"/>
                    </a:moveTo>
                    <a:lnTo>
                      <a:pt x="244057" y="0"/>
                    </a:lnTo>
                    <a:cubicBezTo>
                      <a:pt x="234486" y="0"/>
                      <a:pt x="224914" y="0"/>
                      <a:pt x="215344" y="4786"/>
                    </a:cubicBezTo>
                    <a:cubicBezTo>
                      <a:pt x="220130" y="4786"/>
                      <a:pt x="220130" y="9571"/>
                      <a:pt x="224914" y="9571"/>
                    </a:cubicBezTo>
                    <a:cubicBezTo>
                      <a:pt x="229700" y="9571"/>
                      <a:pt x="234486" y="9571"/>
                      <a:pt x="244057" y="9571"/>
                    </a:cubicBezTo>
                    <a:cubicBezTo>
                      <a:pt x="244057" y="4786"/>
                      <a:pt x="244057" y="0"/>
                      <a:pt x="244057" y="0"/>
                    </a:cubicBezTo>
                    <a:cubicBezTo>
                      <a:pt x="244057" y="0"/>
                      <a:pt x="244057" y="0"/>
                      <a:pt x="244057" y="0"/>
                    </a:cubicBezTo>
                    <a:lnTo>
                      <a:pt x="244057" y="0"/>
                    </a:lnTo>
                    <a:close/>
                  </a:path>
                </a:pathLst>
              </a:custGeom>
              <a:solidFill>
                <a:srgbClr val="A1B08F"/>
              </a:solidFill>
              <a:ln w="47824"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xmlns="" id="{E2042AEB-4E09-4C4F-87CA-4349D42B0F2E}"/>
                  </a:ext>
                </a:extLst>
              </p:cNvPr>
              <p:cNvSpPr/>
              <p:nvPr/>
            </p:nvSpPr>
            <p:spPr>
              <a:xfrm>
                <a:off x="11857331" y="7367801"/>
                <a:ext cx="172275" cy="90922"/>
              </a:xfrm>
              <a:custGeom>
                <a:avLst/>
                <a:gdLst>
                  <a:gd name="connsiteX0" fmla="*/ 162705 w 172275"/>
                  <a:gd name="connsiteY0" fmla="*/ 0 h 90922"/>
                  <a:gd name="connsiteX1" fmla="*/ 0 w 172275"/>
                  <a:gd name="connsiteY1" fmla="*/ 90923 h 90922"/>
                  <a:gd name="connsiteX2" fmla="*/ 9571 w 172275"/>
                  <a:gd name="connsiteY2" fmla="*/ 90923 h 90922"/>
                  <a:gd name="connsiteX3" fmla="*/ 172275 w 172275"/>
                  <a:gd name="connsiteY3" fmla="*/ 4785 h 90922"/>
                  <a:gd name="connsiteX4" fmla="*/ 162705 w 172275"/>
                  <a:gd name="connsiteY4" fmla="*/ 0 h 90922"/>
                  <a:gd name="connsiteX5" fmla="*/ 162705 w 172275"/>
                  <a:gd name="connsiteY5" fmla="*/ 0 h 90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275" h="90922">
                    <a:moveTo>
                      <a:pt x="162705" y="0"/>
                    </a:moveTo>
                    <a:cubicBezTo>
                      <a:pt x="76567" y="14356"/>
                      <a:pt x="28713" y="57425"/>
                      <a:pt x="0" y="90923"/>
                    </a:cubicBezTo>
                    <a:cubicBezTo>
                      <a:pt x="4786" y="90923"/>
                      <a:pt x="4786" y="90923"/>
                      <a:pt x="9571" y="90923"/>
                    </a:cubicBezTo>
                    <a:cubicBezTo>
                      <a:pt x="38283" y="57425"/>
                      <a:pt x="86138" y="14356"/>
                      <a:pt x="172275" y="4785"/>
                    </a:cubicBezTo>
                    <a:cubicBezTo>
                      <a:pt x="167490" y="4785"/>
                      <a:pt x="167490" y="0"/>
                      <a:pt x="162705" y="0"/>
                    </a:cubicBezTo>
                    <a:lnTo>
                      <a:pt x="162705" y="0"/>
                    </a:lnTo>
                    <a:close/>
                  </a:path>
                </a:pathLst>
              </a:custGeom>
              <a:solidFill>
                <a:srgbClr val="AAB69A"/>
              </a:solidFill>
              <a:ln w="47824"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xmlns="" id="{89D8E8B0-64DF-4F24-BB94-D3D2983FBAF7}"/>
                  </a:ext>
                </a:extLst>
              </p:cNvPr>
              <p:cNvSpPr/>
              <p:nvPr/>
            </p:nvSpPr>
            <p:spPr>
              <a:xfrm>
                <a:off x="11828619" y="7363016"/>
                <a:ext cx="229699" cy="153133"/>
              </a:xfrm>
              <a:custGeom>
                <a:avLst/>
                <a:gdLst>
                  <a:gd name="connsiteX0" fmla="*/ 38283 w 229699"/>
                  <a:gd name="connsiteY0" fmla="*/ 95708 h 153133"/>
                  <a:gd name="connsiteX1" fmla="*/ 28712 w 229699"/>
                  <a:gd name="connsiteY1" fmla="*/ 95708 h 153133"/>
                  <a:gd name="connsiteX2" fmla="*/ 0 w 229699"/>
                  <a:gd name="connsiteY2" fmla="*/ 153133 h 153133"/>
                  <a:gd name="connsiteX3" fmla="*/ 4785 w 229699"/>
                  <a:gd name="connsiteY3" fmla="*/ 153133 h 153133"/>
                  <a:gd name="connsiteX4" fmla="*/ 38283 w 229699"/>
                  <a:gd name="connsiteY4" fmla="*/ 95708 h 153133"/>
                  <a:gd name="connsiteX5" fmla="*/ 38283 w 229699"/>
                  <a:gd name="connsiteY5" fmla="*/ 95708 h 153133"/>
                  <a:gd name="connsiteX6" fmla="*/ 229699 w 229699"/>
                  <a:gd name="connsiteY6" fmla="*/ 0 h 153133"/>
                  <a:gd name="connsiteX7" fmla="*/ 229699 w 229699"/>
                  <a:gd name="connsiteY7" fmla="*/ 0 h 153133"/>
                  <a:gd name="connsiteX8" fmla="*/ 191417 w 229699"/>
                  <a:gd name="connsiteY8" fmla="*/ 4785 h 153133"/>
                  <a:gd name="connsiteX9" fmla="*/ 200987 w 229699"/>
                  <a:gd name="connsiteY9" fmla="*/ 9571 h 153133"/>
                  <a:gd name="connsiteX10" fmla="*/ 229699 w 229699"/>
                  <a:gd name="connsiteY10" fmla="*/ 4785 h 153133"/>
                  <a:gd name="connsiteX11" fmla="*/ 229699 w 229699"/>
                  <a:gd name="connsiteY11" fmla="*/ 0 h 153133"/>
                  <a:gd name="connsiteX12" fmla="*/ 229699 w 229699"/>
                  <a:gd name="connsiteY12" fmla="*/ 0 h 153133"/>
                  <a:gd name="connsiteX13" fmla="*/ 229699 w 229699"/>
                  <a:gd name="connsiteY13" fmla="*/ 0 h 153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9699" h="153133">
                    <a:moveTo>
                      <a:pt x="38283" y="95708"/>
                    </a:moveTo>
                    <a:cubicBezTo>
                      <a:pt x="33498" y="95708"/>
                      <a:pt x="33498" y="95708"/>
                      <a:pt x="28712" y="95708"/>
                    </a:cubicBezTo>
                    <a:cubicBezTo>
                      <a:pt x="9571" y="124421"/>
                      <a:pt x="0" y="148348"/>
                      <a:pt x="0" y="153133"/>
                    </a:cubicBezTo>
                    <a:cubicBezTo>
                      <a:pt x="0" y="153133"/>
                      <a:pt x="4785" y="153133"/>
                      <a:pt x="4785" y="153133"/>
                    </a:cubicBezTo>
                    <a:cubicBezTo>
                      <a:pt x="9571" y="148348"/>
                      <a:pt x="19141" y="124421"/>
                      <a:pt x="38283" y="95708"/>
                    </a:cubicBezTo>
                    <a:lnTo>
                      <a:pt x="38283" y="95708"/>
                    </a:lnTo>
                    <a:close/>
                    <a:moveTo>
                      <a:pt x="229699" y="0"/>
                    </a:moveTo>
                    <a:lnTo>
                      <a:pt x="229699" y="0"/>
                    </a:lnTo>
                    <a:cubicBezTo>
                      <a:pt x="215344" y="0"/>
                      <a:pt x="205772" y="4785"/>
                      <a:pt x="191417" y="4785"/>
                    </a:cubicBezTo>
                    <a:cubicBezTo>
                      <a:pt x="196202" y="4785"/>
                      <a:pt x="196202" y="9571"/>
                      <a:pt x="200987" y="9571"/>
                    </a:cubicBezTo>
                    <a:cubicBezTo>
                      <a:pt x="210558" y="9571"/>
                      <a:pt x="220129" y="4785"/>
                      <a:pt x="229699" y="4785"/>
                    </a:cubicBezTo>
                    <a:cubicBezTo>
                      <a:pt x="229699" y="4785"/>
                      <a:pt x="229699" y="4785"/>
                      <a:pt x="229699" y="0"/>
                    </a:cubicBezTo>
                    <a:cubicBezTo>
                      <a:pt x="229699" y="0"/>
                      <a:pt x="229699" y="0"/>
                      <a:pt x="229699" y="0"/>
                    </a:cubicBezTo>
                    <a:lnTo>
                      <a:pt x="229699" y="0"/>
                    </a:lnTo>
                    <a:close/>
                  </a:path>
                </a:pathLst>
              </a:custGeom>
              <a:solidFill>
                <a:srgbClr val="A1B08F"/>
              </a:solidFill>
              <a:ln w="47824"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xmlns="" id="{6B3A6FB5-0CE9-45C4-8CA6-8D0442AABD71}"/>
                  </a:ext>
                </a:extLst>
              </p:cNvPr>
              <p:cNvSpPr/>
              <p:nvPr/>
            </p:nvSpPr>
            <p:spPr>
              <a:xfrm>
                <a:off x="11828619" y="7516149"/>
                <a:ext cx="4784" cy="3589"/>
              </a:xfrm>
              <a:custGeom>
                <a:avLst/>
                <a:gdLst>
                  <a:gd name="connsiteX0" fmla="*/ 4785 w 4784"/>
                  <a:gd name="connsiteY0" fmla="*/ 0 h 3589"/>
                  <a:gd name="connsiteX1" fmla="*/ 0 w 4784"/>
                  <a:gd name="connsiteY1" fmla="*/ 0 h 3589"/>
                  <a:gd name="connsiteX2" fmla="*/ 0 w 4784"/>
                  <a:gd name="connsiteY2" fmla="*/ 0 h 3589"/>
                  <a:gd name="connsiteX3" fmla="*/ 4785 w 4784"/>
                  <a:gd name="connsiteY3" fmla="*/ 0 h 3589"/>
                  <a:gd name="connsiteX4" fmla="*/ 4785 w 4784"/>
                  <a:gd name="connsiteY4" fmla="*/ 0 h 3589"/>
                  <a:gd name="connsiteX5" fmla="*/ 4785 w 4784"/>
                  <a:gd name="connsiteY5" fmla="*/ 0 h 3589"/>
                  <a:gd name="connsiteX6" fmla="*/ 4785 w 4784"/>
                  <a:gd name="connsiteY6" fmla="*/ 0 h 3589"/>
                  <a:gd name="connsiteX7" fmla="*/ 4785 w 4784"/>
                  <a:gd name="connsiteY7" fmla="*/ 0 h 3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84" h="3589">
                    <a:moveTo>
                      <a:pt x="4785" y="0"/>
                    </a:moveTo>
                    <a:cubicBezTo>
                      <a:pt x="4785" y="0"/>
                      <a:pt x="0" y="0"/>
                      <a:pt x="0" y="0"/>
                    </a:cubicBezTo>
                    <a:cubicBezTo>
                      <a:pt x="0" y="0"/>
                      <a:pt x="0" y="0"/>
                      <a:pt x="0" y="0"/>
                    </a:cubicBezTo>
                    <a:cubicBezTo>
                      <a:pt x="0" y="4786"/>
                      <a:pt x="0" y="4786"/>
                      <a:pt x="4785" y="0"/>
                    </a:cubicBezTo>
                    <a:lnTo>
                      <a:pt x="4785" y="0"/>
                    </a:lnTo>
                    <a:cubicBezTo>
                      <a:pt x="4785" y="4786"/>
                      <a:pt x="4785" y="4786"/>
                      <a:pt x="4785" y="0"/>
                    </a:cubicBezTo>
                    <a:cubicBezTo>
                      <a:pt x="4785" y="0"/>
                      <a:pt x="4785" y="0"/>
                      <a:pt x="4785" y="0"/>
                    </a:cubicBezTo>
                    <a:lnTo>
                      <a:pt x="4785" y="0"/>
                    </a:lnTo>
                    <a:close/>
                  </a:path>
                </a:pathLst>
              </a:custGeom>
              <a:solidFill>
                <a:srgbClr val="99A985"/>
              </a:solidFill>
              <a:ln w="47824"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xmlns="" id="{AF8D63CA-6949-4604-B8DF-9CB031C9BA24}"/>
                  </a:ext>
                </a:extLst>
              </p:cNvPr>
              <p:cNvSpPr/>
              <p:nvPr/>
            </p:nvSpPr>
            <p:spPr>
              <a:xfrm>
                <a:off x="11905185" y="7377372"/>
                <a:ext cx="143562" cy="81352"/>
              </a:xfrm>
              <a:custGeom>
                <a:avLst/>
                <a:gdLst>
                  <a:gd name="connsiteX0" fmla="*/ 133992 w 143562"/>
                  <a:gd name="connsiteY0" fmla="*/ 0 h 81352"/>
                  <a:gd name="connsiteX1" fmla="*/ 0 w 143562"/>
                  <a:gd name="connsiteY1" fmla="*/ 81352 h 81352"/>
                  <a:gd name="connsiteX2" fmla="*/ 9571 w 143562"/>
                  <a:gd name="connsiteY2" fmla="*/ 81352 h 81352"/>
                  <a:gd name="connsiteX3" fmla="*/ 143563 w 143562"/>
                  <a:gd name="connsiteY3" fmla="*/ 4785 h 81352"/>
                  <a:gd name="connsiteX4" fmla="*/ 133992 w 143562"/>
                  <a:gd name="connsiteY4" fmla="*/ 0 h 81352"/>
                  <a:gd name="connsiteX5" fmla="*/ 133992 w 143562"/>
                  <a:gd name="connsiteY5" fmla="*/ 0 h 81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562" h="81352">
                    <a:moveTo>
                      <a:pt x="133992" y="0"/>
                    </a:moveTo>
                    <a:cubicBezTo>
                      <a:pt x="66996" y="14356"/>
                      <a:pt x="23927" y="47854"/>
                      <a:pt x="0" y="81352"/>
                    </a:cubicBezTo>
                    <a:cubicBezTo>
                      <a:pt x="4786" y="81352"/>
                      <a:pt x="4786" y="81352"/>
                      <a:pt x="9571" y="81352"/>
                    </a:cubicBezTo>
                    <a:cubicBezTo>
                      <a:pt x="33498" y="52640"/>
                      <a:pt x="76567" y="19142"/>
                      <a:pt x="143563" y="4785"/>
                    </a:cubicBezTo>
                    <a:cubicBezTo>
                      <a:pt x="138778" y="4785"/>
                      <a:pt x="138778" y="0"/>
                      <a:pt x="133992" y="0"/>
                    </a:cubicBezTo>
                    <a:lnTo>
                      <a:pt x="133992" y="0"/>
                    </a:lnTo>
                    <a:close/>
                  </a:path>
                </a:pathLst>
              </a:custGeom>
              <a:solidFill>
                <a:srgbClr val="AAB69A"/>
              </a:solidFill>
              <a:ln w="47824"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xmlns="" id="{99E58A2A-20FB-421F-8D3C-2625DC98DF8E}"/>
                  </a:ext>
                </a:extLst>
              </p:cNvPr>
              <p:cNvSpPr/>
              <p:nvPr/>
            </p:nvSpPr>
            <p:spPr>
              <a:xfrm>
                <a:off x="11871688" y="7372587"/>
                <a:ext cx="215343" cy="138777"/>
              </a:xfrm>
              <a:custGeom>
                <a:avLst/>
                <a:gdLst>
                  <a:gd name="connsiteX0" fmla="*/ 43068 w 215343"/>
                  <a:gd name="connsiteY0" fmla="*/ 86138 h 138777"/>
                  <a:gd name="connsiteX1" fmla="*/ 33498 w 215343"/>
                  <a:gd name="connsiteY1" fmla="*/ 86138 h 138777"/>
                  <a:gd name="connsiteX2" fmla="*/ 0 w 215343"/>
                  <a:gd name="connsiteY2" fmla="*/ 138777 h 138777"/>
                  <a:gd name="connsiteX3" fmla="*/ 4786 w 215343"/>
                  <a:gd name="connsiteY3" fmla="*/ 138777 h 138777"/>
                  <a:gd name="connsiteX4" fmla="*/ 43068 w 215343"/>
                  <a:gd name="connsiteY4" fmla="*/ 86138 h 138777"/>
                  <a:gd name="connsiteX5" fmla="*/ 43068 w 215343"/>
                  <a:gd name="connsiteY5" fmla="*/ 86138 h 138777"/>
                  <a:gd name="connsiteX6" fmla="*/ 215344 w 215343"/>
                  <a:gd name="connsiteY6" fmla="*/ 0 h 138777"/>
                  <a:gd name="connsiteX7" fmla="*/ 215344 w 215343"/>
                  <a:gd name="connsiteY7" fmla="*/ 0 h 138777"/>
                  <a:gd name="connsiteX8" fmla="*/ 167490 w 215343"/>
                  <a:gd name="connsiteY8" fmla="*/ 4786 h 138777"/>
                  <a:gd name="connsiteX9" fmla="*/ 177060 w 215343"/>
                  <a:gd name="connsiteY9" fmla="*/ 9571 h 138777"/>
                  <a:gd name="connsiteX10" fmla="*/ 215344 w 215343"/>
                  <a:gd name="connsiteY10" fmla="*/ 4786 h 138777"/>
                  <a:gd name="connsiteX11" fmla="*/ 215344 w 215343"/>
                  <a:gd name="connsiteY11" fmla="*/ 0 h 138777"/>
                  <a:gd name="connsiteX12" fmla="*/ 215344 w 215343"/>
                  <a:gd name="connsiteY12" fmla="*/ 0 h 138777"/>
                  <a:gd name="connsiteX13" fmla="*/ 215344 w 215343"/>
                  <a:gd name="connsiteY13" fmla="*/ 0 h 13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5343" h="138777">
                    <a:moveTo>
                      <a:pt x="43068" y="86138"/>
                    </a:moveTo>
                    <a:cubicBezTo>
                      <a:pt x="38283" y="86138"/>
                      <a:pt x="38283" y="86138"/>
                      <a:pt x="33498" y="86138"/>
                    </a:cubicBezTo>
                    <a:cubicBezTo>
                      <a:pt x="14356" y="110065"/>
                      <a:pt x="4786" y="129206"/>
                      <a:pt x="0" y="138777"/>
                    </a:cubicBezTo>
                    <a:cubicBezTo>
                      <a:pt x="0" y="138777"/>
                      <a:pt x="4786" y="138777"/>
                      <a:pt x="4786" y="138777"/>
                    </a:cubicBezTo>
                    <a:cubicBezTo>
                      <a:pt x="14356" y="129206"/>
                      <a:pt x="23927" y="110065"/>
                      <a:pt x="43068" y="86138"/>
                    </a:cubicBezTo>
                    <a:lnTo>
                      <a:pt x="43068" y="86138"/>
                    </a:lnTo>
                    <a:close/>
                    <a:moveTo>
                      <a:pt x="215344" y="0"/>
                    </a:moveTo>
                    <a:lnTo>
                      <a:pt x="215344" y="0"/>
                    </a:lnTo>
                    <a:cubicBezTo>
                      <a:pt x="200987" y="0"/>
                      <a:pt x="181846" y="4786"/>
                      <a:pt x="167490" y="4786"/>
                    </a:cubicBezTo>
                    <a:cubicBezTo>
                      <a:pt x="172275" y="4786"/>
                      <a:pt x="172275" y="9571"/>
                      <a:pt x="177060" y="9571"/>
                    </a:cubicBezTo>
                    <a:cubicBezTo>
                      <a:pt x="191417" y="4786"/>
                      <a:pt x="200987" y="4786"/>
                      <a:pt x="215344" y="4786"/>
                    </a:cubicBezTo>
                    <a:cubicBezTo>
                      <a:pt x="215344" y="4786"/>
                      <a:pt x="215344" y="4786"/>
                      <a:pt x="215344" y="0"/>
                    </a:cubicBezTo>
                    <a:cubicBezTo>
                      <a:pt x="215344" y="0"/>
                      <a:pt x="215344" y="0"/>
                      <a:pt x="215344" y="0"/>
                    </a:cubicBezTo>
                    <a:lnTo>
                      <a:pt x="215344" y="0"/>
                    </a:lnTo>
                    <a:close/>
                  </a:path>
                </a:pathLst>
              </a:custGeom>
              <a:solidFill>
                <a:srgbClr val="A1B08F"/>
              </a:solidFill>
              <a:ln w="47824"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xmlns="" id="{49157866-3CB0-4D20-9D40-ED560A84AB31}"/>
                  </a:ext>
                </a:extLst>
              </p:cNvPr>
              <p:cNvSpPr/>
              <p:nvPr/>
            </p:nvSpPr>
            <p:spPr>
              <a:xfrm>
                <a:off x="11871688" y="7511364"/>
                <a:ext cx="9570" cy="14356"/>
              </a:xfrm>
              <a:custGeom>
                <a:avLst/>
                <a:gdLst>
                  <a:gd name="connsiteX0" fmla="*/ 9571 w 9570"/>
                  <a:gd name="connsiteY0" fmla="*/ 0 h 14356"/>
                  <a:gd name="connsiteX1" fmla="*/ 4786 w 9570"/>
                  <a:gd name="connsiteY1" fmla="*/ 0 h 14356"/>
                  <a:gd name="connsiteX2" fmla="*/ 0 w 9570"/>
                  <a:gd name="connsiteY2" fmla="*/ 9571 h 14356"/>
                  <a:gd name="connsiteX3" fmla="*/ 0 w 9570"/>
                  <a:gd name="connsiteY3" fmla="*/ 14356 h 14356"/>
                  <a:gd name="connsiteX4" fmla="*/ 0 w 9570"/>
                  <a:gd name="connsiteY4" fmla="*/ 14356 h 14356"/>
                  <a:gd name="connsiteX5" fmla="*/ 4786 w 9570"/>
                  <a:gd name="connsiteY5" fmla="*/ 14356 h 14356"/>
                  <a:gd name="connsiteX6" fmla="*/ 9571 w 9570"/>
                  <a:gd name="connsiteY6" fmla="*/ 0 h 14356"/>
                  <a:gd name="connsiteX7" fmla="*/ 9571 w 9570"/>
                  <a:gd name="connsiteY7" fmla="*/ 0 h 1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70" h="14356">
                    <a:moveTo>
                      <a:pt x="9571" y="0"/>
                    </a:moveTo>
                    <a:cubicBezTo>
                      <a:pt x="9571" y="0"/>
                      <a:pt x="4786" y="0"/>
                      <a:pt x="4786" y="0"/>
                    </a:cubicBezTo>
                    <a:cubicBezTo>
                      <a:pt x="0" y="4785"/>
                      <a:pt x="0" y="9571"/>
                      <a:pt x="0" y="9571"/>
                    </a:cubicBezTo>
                    <a:cubicBezTo>
                      <a:pt x="0" y="9571"/>
                      <a:pt x="0" y="14356"/>
                      <a:pt x="0" y="14356"/>
                    </a:cubicBezTo>
                    <a:lnTo>
                      <a:pt x="0" y="14356"/>
                    </a:lnTo>
                    <a:cubicBezTo>
                      <a:pt x="0" y="14356"/>
                      <a:pt x="0" y="14356"/>
                      <a:pt x="4786" y="14356"/>
                    </a:cubicBezTo>
                    <a:cubicBezTo>
                      <a:pt x="4786" y="14356"/>
                      <a:pt x="4786" y="9571"/>
                      <a:pt x="9571" y="0"/>
                    </a:cubicBezTo>
                    <a:lnTo>
                      <a:pt x="9571" y="0"/>
                    </a:lnTo>
                    <a:close/>
                  </a:path>
                </a:pathLst>
              </a:custGeom>
              <a:solidFill>
                <a:srgbClr val="99A985"/>
              </a:solidFill>
              <a:ln w="47824"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xmlns="" id="{C59D616A-11D5-422E-B78D-77341E4483FA}"/>
                  </a:ext>
                </a:extLst>
              </p:cNvPr>
              <p:cNvSpPr/>
              <p:nvPr/>
            </p:nvSpPr>
            <p:spPr>
              <a:xfrm>
                <a:off x="11953039" y="7391728"/>
                <a:ext cx="114850" cy="66995"/>
              </a:xfrm>
              <a:custGeom>
                <a:avLst/>
                <a:gdLst>
                  <a:gd name="connsiteX0" fmla="*/ 105279 w 114850"/>
                  <a:gd name="connsiteY0" fmla="*/ 0 h 66995"/>
                  <a:gd name="connsiteX1" fmla="*/ 0 w 114850"/>
                  <a:gd name="connsiteY1" fmla="*/ 66996 h 66995"/>
                  <a:gd name="connsiteX2" fmla="*/ 9571 w 114850"/>
                  <a:gd name="connsiteY2" fmla="*/ 66996 h 66995"/>
                  <a:gd name="connsiteX3" fmla="*/ 114850 w 114850"/>
                  <a:gd name="connsiteY3" fmla="*/ 4785 h 66995"/>
                  <a:gd name="connsiteX4" fmla="*/ 105279 w 114850"/>
                  <a:gd name="connsiteY4" fmla="*/ 0 h 66995"/>
                  <a:gd name="connsiteX5" fmla="*/ 105279 w 114850"/>
                  <a:gd name="connsiteY5" fmla="*/ 0 h 66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850" h="66995">
                    <a:moveTo>
                      <a:pt x="105279" y="0"/>
                    </a:moveTo>
                    <a:cubicBezTo>
                      <a:pt x="52640" y="14356"/>
                      <a:pt x="19142" y="43069"/>
                      <a:pt x="0" y="66996"/>
                    </a:cubicBezTo>
                    <a:cubicBezTo>
                      <a:pt x="4786" y="66996"/>
                      <a:pt x="4786" y="66996"/>
                      <a:pt x="9571" y="66996"/>
                    </a:cubicBezTo>
                    <a:cubicBezTo>
                      <a:pt x="33498" y="43069"/>
                      <a:pt x="66996" y="19142"/>
                      <a:pt x="114850" y="4785"/>
                    </a:cubicBezTo>
                    <a:cubicBezTo>
                      <a:pt x="110065" y="0"/>
                      <a:pt x="110065" y="0"/>
                      <a:pt x="105279" y="0"/>
                    </a:cubicBezTo>
                    <a:lnTo>
                      <a:pt x="105279" y="0"/>
                    </a:lnTo>
                    <a:close/>
                  </a:path>
                </a:pathLst>
              </a:custGeom>
              <a:solidFill>
                <a:srgbClr val="AAB69A"/>
              </a:solidFill>
              <a:ln w="47824"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xmlns="" id="{4409ACAE-A946-49BA-B85F-8099A08C0CFA}"/>
                  </a:ext>
                </a:extLst>
              </p:cNvPr>
              <p:cNvSpPr/>
              <p:nvPr/>
            </p:nvSpPr>
            <p:spPr>
              <a:xfrm>
                <a:off x="11919542" y="7377372"/>
                <a:ext cx="196202" cy="129206"/>
              </a:xfrm>
              <a:custGeom>
                <a:avLst/>
                <a:gdLst>
                  <a:gd name="connsiteX0" fmla="*/ 43068 w 196202"/>
                  <a:gd name="connsiteY0" fmla="*/ 76567 h 129206"/>
                  <a:gd name="connsiteX1" fmla="*/ 33498 w 196202"/>
                  <a:gd name="connsiteY1" fmla="*/ 76567 h 129206"/>
                  <a:gd name="connsiteX2" fmla="*/ 0 w 196202"/>
                  <a:gd name="connsiteY2" fmla="*/ 129206 h 129206"/>
                  <a:gd name="connsiteX3" fmla="*/ 4786 w 196202"/>
                  <a:gd name="connsiteY3" fmla="*/ 129206 h 129206"/>
                  <a:gd name="connsiteX4" fmla="*/ 43068 w 196202"/>
                  <a:gd name="connsiteY4" fmla="*/ 76567 h 129206"/>
                  <a:gd name="connsiteX5" fmla="*/ 43068 w 196202"/>
                  <a:gd name="connsiteY5" fmla="*/ 76567 h 129206"/>
                  <a:gd name="connsiteX6" fmla="*/ 191417 w 196202"/>
                  <a:gd name="connsiteY6" fmla="*/ 0 h 129206"/>
                  <a:gd name="connsiteX7" fmla="*/ 138777 w 196202"/>
                  <a:gd name="connsiteY7" fmla="*/ 9571 h 129206"/>
                  <a:gd name="connsiteX8" fmla="*/ 143563 w 196202"/>
                  <a:gd name="connsiteY8" fmla="*/ 14356 h 129206"/>
                  <a:gd name="connsiteX9" fmla="*/ 196202 w 196202"/>
                  <a:gd name="connsiteY9" fmla="*/ 4785 h 129206"/>
                  <a:gd name="connsiteX10" fmla="*/ 196202 w 196202"/>
                  <a:gd name="connsiteY10" fmla="*/ 4785 h 129206"/>
                  <a:gd name="connsiteX11" fmla="*/ 191417 w 196202"/>
                  <a:gd name="connsiteY11" fmla="*/ 0 h 129206"/>
                  <a:gd name="connsiteX12" fmla="*/ 191417 w 196202"/>
                  <a:gd name="connsiteY12" fmla="*/ 0 h 129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6202" h="129206">
                    <a:moveTo>
                      <a:pt x="43068" y="76567"/>
                    </a:moveTo>
                    <a:cubicBezTo>
                      <a:pt x="38283" y="76567"/>
                      <a:pt x="38283" y="76567"/>
                      <a:pt x="33498" y="76567"/>
                    </a:cubicBezTo>
                    <a:cubicBezTo>
                      <a:pt x="14356" y="95708"/>
                      <a:pt x="4786" y="114850"/>
                      <a:pt x="0" y="129206"/>
                    </a:cubicBezTo>
                    <a:cubicBezTo>
                      <a:pt x="0" y="129206"/>
                      <a:pt x="4786" y="129206"/>
                      <a:pt x="4786" y="129206"/>
                    </a:cubicBezTo>
                    <a:cubicBezTo>
                      <a:pt x="9571" y="114850"/>
                      <a:pt x="23927" y="95708"/>
                      <a:pt x="43068" y="76567"/>
                    </a:cubicBezTo>
                    <a:lnTo>
                      <a:pt x="43068" y="76567"/>
                    </a:lnTo>
                    <a:close/>
                    <a:moveTo>
                      <a:pt x="191417" y="0"/>
                    </a:moveTo>
                    <a:cubicBezTo>
                      <a:pt x="172275" y="0"/>
                      <a:pt x="157919" y="4785"/>
                      <a:pt x="138777" y="9571"/>
                    </a:cubicBezTo>
                    <a:cubicBezTo>
                      <a:pt x="138777" y="9571"/>
                      <a:pt x="143563" y="14356"/>
                      <a:pt x="143563" y="14356"/>
                    </a:cubicBezTo>
                    <a:cubicBezTo>
                      <a:pt x="157919" y="9571"/>
                      <a:pt x="177060" y="4785"/>
                      <a:pt x="196202" y="4785"/>
                    </a:cubicBezTo>
                    <a:cubicBezTo>
                      <a:pt x="196202" y="4785"/>
                      <a:pt x="196202" y="4785"/>
                      <a:pt x="196202" y="4785"/>
                    </a:cubicBezTo>
                    <a:cubicBezTo>
                      <a:pt x="196202" y="4785"/>
                      <a:pt x="191417" y="4785"/>
                      <a:pt x="191417" y="0"/>
                    </a:cubicBezTo>
                    <a:lnTo>
                      <a:pt x="191417" y="0"/>
                    </a:lnTo>
                    <a:close/>
                  </a:path>
                </a:pathLst>
              </a:custGeom>
              <a:solidFill>
                <a:srgbClr val="A1B08F"/>
              </a:solidFill>
              <a:ln w="47824"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xmlns="" id="{D4CD22AF-E0D4-4CE3-BCAA-A888D8995045}"/>
                  </a:ext>
                </a:extLst>
              </p:cNvPr>
              <p:cNvSpPr/>
              <p:nvPr/>
            </p:nvSpPr>
            <p:spPr>
              <a:xfrm>
                <a:off x="11909971" y="7377372"/>
                <a:ext cx="209361" cy="157918"/>
              </a:xfrm>
              <a:custGeom>
                <a:avLst/>
                <a:gdLst>
                  <a:gd name="connsiteX0" fmla="*/ 14356 w 209361"/>
                  <a:gd name="connsiteY0" fmla="*/ 129206 h 157918"/>
                  <a:gd name="connsiteX1" fmla="*/ 9571 w 209361"/>
                  <a:gd name="connsiteY1" fmla="*/ 129206 h 157918"/>
                  <a:gd name="connsiteX2" fmla="*/ 0 w 209361"/>
                  <a:gd name="connsiteY2" fmla="*/ 153133 h 157918"/>
                  <a:gd name="connsiteX3" fmla="*/ 0 w 209361"/>
                  <a:gd name="connsiteY3" fmla="*/ 157919 h 157918"/>
                  <a:gd name="connsiteX4" fmla="*/ 0 w 209361"/>
                  <a:gd name="connsiteY4" fmla="*/ 157919 h 157918"/>
                  <a:gd name="connsiteX5" fmla="*/ 4785 w 209361"/>
                  <a:gd name="connsiteY5" fmla="*/ 157919 h 157918"/>
                  <a:gd name="connsiteX6" fmla="*/ 14356 w 209361"/>
                  <a:gd name="connsiteY6" fmla="*/ 129206 h 157918"/>
                  <a:gd name="connsiteX7" fmla="*/ 14356 w 209361"/>
                  <a:gd name="connsiteY7" fmla="*/ 129206 h 157918"/>
                  <a:gd name="connsiteX8" fmla="*/ 205773 w 209361"/>
                  <a:gd name="connsiteY8" fmla="*/ 0 h 157918"/>
                  <a:gd name="connsiteX9" fmla="*/ 205773 w 209361"/>
                  <a:gd name="connsiteY9" fmla="*/ 0 h 157918"/>
                  <a:gd name="connsiteX10" fmla="*/ 200987 w 209361"/>
                  <a:gd name="connsiteY10" fmla="*/ 0 h 157918"/>
                  <a:gd name="connsiteX11" fmla="*/ 205773 w 209361"/>
                  <a:gd name="connsiteY11" fmla="*/ 0 h 157918"/>
                  <a:gd name="connsiteX12" fmla="*/ 205773 w 209361"/>
                  <a:gd name="connsiteY12" fmla="*/ 0 h 157918"/>
                  <a:gd name="connsiteX13" fmla="*/ 205773 w 209361"/>
                  <a:gd name="connsiteY13" fmla="*/ 0 h 157918"/>
                  <a:gd name="connsiteX14" fmla="*/ 205773 w 209361"/>
                  <a:gd name="connsiteY14" fmla="*/ 0 h 157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361" h="157918">
                    <a:moveTo>
                      <a:pt x="14356" y="129206"/>
                    </a:moveTo>
                    <a:cubicBezTo>
                      <a:pt x="14356" y="129206"/>
                      <a:pt x="9571" y="129206"/>
                      <a:pt x="9571" y="129206"/>
                    </a:cubicBezTo>
                    <a:cubicBezTo>
                      <a:pt x="4785" y="143562"/>
                      <a:pt x="0" y="153133"/>
                      <a:pt x="0" y="153133"/>
                    </a:cubicBezTo>
                    <a:cubicBezTo>
                      <a:pt x="0" y="153133"/>
                      <a:pt x="0" y="157919"/>
                      <a:pt x="0" y="157919"/>
                    </a:cubicBezTo>
                    <a:lnTo>
                      <a:pt x="0" y="157919"/>
                    </a:lnTo>
                    <a:cubicBezTo>
                      <a:pt x="0" y="157919"/>
                      <a:pt x="0" y="157919"/>
                      <a:pt x="4785" y="157919"/>
                    </a:cubicBezTo>
                    <a:cubicBezTo>
                      <a:pt x="4785" y="153133"/>
                      <a:pt x="9571" y="143562"/>
                      <a:pt x="14356" y="129206"/>
                    </a:cubicBezTo>
                    <a:lnTo>
                      <a:pt x="14356" y="129206"/>
                    </a:lnTo>
                    <a:close/>
                    <a:moveTo>
                      <a:pt x="205773" y="0"/>
                    </a:moveTo>
                    <a:lnTo>
                      <a:pt x="205773" y="0"/>
                    </a:lnTo>
                    <a:cubicBezTo>
                      <a:pt x="205773" y="0"/>
                      <a:pt x="200987" y="0"/>
                      <a:pt x="200987" y="0"/>
                    </a:cubicBezTo>
                    <a:cubicBezTo>
                      <a:pt x="200987" y="4785"/>
                      <a:pt x="205773" y="4785"/>
                      <a:pt x="205773" y="0"/>
                    </a:cubicBezTo>
                    <a:cubicBezTo>
                      <a:pt x="210558" y="4785"/>
                      <a:pt x="210558" y="4785"/>
                      <a:pt x="205773" y="0"/>
                    </a:cubicBezTo>
                    <a:cubicBezTo>
                      <a:pt x="210558" y="0"/>
                      <a:pt x="205773" y="0"/>
                      <a:pt x="205773" y="0"/>
                    </a:cubicBezTo>
                    <a:lnTo>
                      <a:pt x="205773" y="0"/>
                    </a:lnTo>
                    <a:close/>
                  </a:path>
                </a:pathLst>
              </a:custGeom>
              <a:solidFill>
                <a:srgbClr val="99A985"/>
              </a:solidFill>
              <a:ln w="47824"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xmlns="" id="{F8131F09-F60C-42C7-81B1-D1D1959A861F}"/>
                  </a:ext>
                </a:extLst>
              </p:cNvPr>
              <p:cNvSpPr/>
              <p:nvPr/>
            </p:nvSpPr>
            <p:spPr>
              <a:xfrm>
                <a:off x="12000894" y="7401299"/>
                <a:ext cx="76566" cy="47854"/>
              </a:xfrm>
              <a:custGeom>
                <a:avLst/>
                <a:gdLst>
                  <a:gd name="connsiteX0" fmla="*/ 76567 w 76566"/>
                  <a:gd name="connsiteY0" fmla="*/ 0 h 47854"/>
                  <a:gd name="connsiteX1" fmla="*/ 0 w 76566"/>
                  <a:gd name="connsiteY1" fmla="*/ 47854 h 47854"/>
                  <a:gd name="connsiteX2" fmla="*/ 9571 w 76566"/>
                  <a:gd name="connsiteY2" fmla="*/ 47854 h 47854"/>
                  <a:gd name="connsiteX3" fmla="*/ 76567 w 76566"/>
                  <a:gd name="connsiteY3" fmla="*/ 0 h 47854"/>
                  <a:gd name="connsiteX4" fmla="*/ 76567 w 76566"/>
                  <a:gd name="connsiteY4" fmla="*/ 0 h 47854"/>
                  <a:gd name="connsiteX5" fmla="*/ 76567 w 76566"/>
                  <a:gd name="connsiteY5" fmla="*/ 0 h 47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566" h="47854">
                    <a:moveTo>
                      <a:pt x="76567" y="0"/>
                    </a:moveTo>
                    <a:cubicBezTo>
                      <a:pt x="43069" y="14356"/>
                      <a:pt x="19142" y="28712"/>
                      <a:pt x="0" y="47854"/>
                    </a:cubicBezTo>
                    <a:cubicBezTo>
                      <a:pt x="4786" y="47854"/>
                      <a:pt x="4786" y="47854"/>
                      <a:pt x="9571" y="47854"/>
                    </a:cubicBezTo>
                    <a:cubicBezTo>
                      <a:pt x="28713" y="33498"/>
                      <a:pt x="52640" y="19142"/>
                      <a:pt x="76567" y="0"/>
                    </a:cubicBezTo>
                    <a:cubicBezTo>
                      <a:pt x="76567" y="4785"/>
                      <a:pt x="76567" y="4785"/>
                      <a:pt x="76567" y="0"/>
                    </a:cubicBezTo>
                    <a:lnTo>
                      <a:pt x="76567" y="0"/>
                    </a:lnTo>
                    <a:close/>
                  </a:path>
                </a:pathLst>
              </a:custGeom>
              <a:solidFill>
                <a:srgbClr val="AAB69A"/>
              </a:solidFill>
              <a:ln w="47824"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xmlns="" id="{853036D0-5A88-4782-A6CF-9B57DD796573}"/>
                  </a:ext>
                </a:extLst>
              </p:cNvPr>
              <p:cNvSpPr/>
              <p:nvPr/>
            </p:nvSpPr>
            <p:spPr>
              <a:xfrm>
                <a:off x="11962610" y="7386943"/>
                <a:ext cx="172275" cy="114849"/>
              </a:xfrm>
              <a:custGeom>
                <a:avLst/>
                <a:gdLst>
                  <a:gd name="connsiteX0" fmla="*/ 47854 w 172275"/>
                  <a:gd name="connsiteY0" fmla="*/ 62210 h 114849"/>
                  <a:gd name="connsiteX1" fmla="*/ 38283 w 172275"/>
                  <a:gd name="connsiteY1" fmla="*/ 62210 h 114849"/>
                  <a:gd name="connsiteX2" fmla="*/ 0 w 172275"/>
                  <a:gd name="connsiteY2" fmla="*/ 114850 h 114849"/>
                  <a:gd name="connsiteX3" fmla="*/ 4786 w 172275"/>
                  <a:gd name="connsiteY3" fmla="*/ 114850 h 114849"/>
                  <a:gd name="connsiteX4" fmla="*/ 47854 w 172275"/>
                  <a:gd name="connsiteY4" fmla="*/ 62210 h 114849"/>
                  <a:gd name="connsiteX5" fmla="*/ 47854 w 172275"/>
                  <a:gd name="connsiteY5" fmla="*/ 62210 h 114849"/>
                  <a:gd name="connsiteX6" fmla="*/ 167490 w 172275"/>
                  <a:gd name="connsiteY6" fmla="*/ 0 h 114849"/>
                  <a:gd name="connsiteX7" fmla="*/ 114850 w 172275"/>
                  <a:gd name="connsiteY7" fmla="*/ 14356 h 114849"/>
                  <a:gd name="connsiteX8" fmla="*/ 119635 w 172275"/>
                  <a:gd name="connsiteY8" fmla="*/ 19142 h 114849"/>
                  <a:gd name="connsiteX9" fmla="*/ 172275 w 172275"/>
                  <a:gd name="connsiteY9" fmla="*/ 4785 h 114849"/>
                  <a:gd name="connsiteX10" fmla="*/ 167490 w 172275"/>
                  <a:gd name="connsiteY10" fmla="*/ 0 h 114849"/>
                  <a:gd name="connsiteX11" fmla="*/ 167490 w 172275"/>
                  <a:gd name="connsiteY11" fmla="*/ 0 h 114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2275" h="114849">
                    <a:moveTo>
                      <a:pt x="47854" y="62210"/>
                    </a:moveTo>
                    <a:cubicBezTo>
                      <a:pt x="43069" y="62210"/>
                      <a:pt x="43069" y="62210"/>
                      <a:pt x="38283" y="62210"/>
                    </a:cubicBezTo>
                    <a:cubicBezTo>
                      <a:pt x="19142" y="81352"/>
                      <a:pt x="9571" y="95708"/>
                      <a:pt x="0" y="114850"/>
                    </a:cubicBezTo>
                    <a:cubicBezTo>
                      <a:pt x="0" y="114850"/>
                      <a:pt x="4786" y="114850"/>
                      <a:pt x="4786" y="114850"/>
                    </a:cubicBezTo>
                    <a:cubicBezTo>
                      <a:pt x="19142" y="100494"/>
                      <a:pt x="28713" y="81352"/>
                      <a:pt x="47854" y="62210"/>
                    </a:cubicBezTo>
                    <a:lnTo>
                      <a:pt x="47854" y="62210"/>
                    </a:lnTo>
                    <a:close/>
                    <a:moveTo>
                      <a:pt x="167490" y="0"/>
                    </a:moveTo>
                    <a:cubicBezTo>
                      <a:pt x="148348" y="4785"/>
                      <a:pt x="129207" y="9571"/>
                      <a:pt x="114850" y="14356"/>
                    </a:cubicBezTo>
                    <a:cubicBezTo>
                      <a:pt x="114850" y="14356"/>
                      <a:pt x="119635" y="19142"/>
                      <a:pt x="119635" y="19142"/>
                    </a:cubicBezTo>
                    <a:cubicBezTo>
                      <a:pt x="133992" y="14356"/>
                      <a:pt x="153134" y="9571"/>
                      <a:pt x="172275" y="4785"/>
                    </a:cubicBezTo>
                    <a:cubicBezTo>
                      <a:pt x="172275" y="4785"/>
                      <a:pt x="167490" y="4785"/>
                      <a:pt x="167490" y="0"/>
                    </a:cubicBezTo>
                    <a:lnTo>
                      <a:pt x="167490" y="0"/>
                    </a:lnTo>
                    <a:close/>
                  </a:path>
                </a:pathLst>
              </a:custGeom>
              <a:solidFill>
                <a:srgbClr val="A1B08F"/>
              </a:solidFill>
              <a:ln w="47824"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xmlns="" id="{D8AE60FB-73C1-4D6A-AB7C-A566D06F063F}"/>
                  </a:ext>
                </a:extLst>
              </p:cNvPr>
              <p:cNvSpPr/>
              <p:nvPr/>
            </p:nvSpPr>
            <p:spPr>
              <a:xfrm>
                <a:off x="11953039" y="7386943"/>
                <a:ext cx="195005" cy="157918"/>
              </a:xfrm>
              <a:custGeom>
                <a:avLst/>
                <a:gdLst>
                  <a:gd name="connsiteX0" fmla="*/ 19142 w 195005"/>
                  <a:gd name="connsiteY0" fmla="*/ 114850 h 157918"/>
                  <a:gd name="connsiteX1" fmla="*/ 14356 w 195005"/>
                  <a:gd name="connsiteY1" fmla="*/ 114850 h 157918"/>
                  <a:gd name="connsiteX2" fmla="*/ 0 w 195005"/>
                  <a:gd name="connsiteY2" fmla="*/ 153133 h 157918"/>
                  <a:gd name="connsiteX3" fmla="*/ 0 w 195005"/>
                  <a:gd name="connsiteY3" fmla="*/ 157919 h 157918"/>
                  <a:gd name="connsiteX4" fmla="*/ 0 w 195005"/>
                  <a:gd name="connsiteY4" fmla="*/ 157919 h 157918"/>
                  <a:gd name="connsiteX5" fmla="*/ 4786 w 195005"/>
                  <a:gd name="connsiteY5" fmla="*/ 157919 h 157918"/>
                  <a:gd name="connsiteX6" fmla="*/ 19142 w 195005"/>
                  <a:gd name="connsiteY6" fmla="*/ 114850 h 157918"/>
                  <a:gd name="connsiteX7" fmla="*/ 19142 w 195005"/>
                  <a:gd name="connsiteY7" fmla="*/ 114850 h 157918"/>
                  <a:gd name="connsiteX8" fmla="*/ 191417 w 195005"/>
                  <a:gd name="connsiteY8" fmla="*/ 0 h 157918"/>
                  <a:gd name="connsiteX9" fmla="*/ 191417 w 195005"/>
                  <a:gd name="connsiteY9" fmla="*/ 0 h 157918"/>
                  <a:gd name="connsiteX10" fmla="*/ 172275 w 195005"/>
                  <a:gd name="connsiteY10" fmla="*/ 4785 h 157918"/>
                  <a:gd name="connsiteX11" fmla="*/ 177060 w 195005"/>
                  <a:gd name="connsiteY11" fmla="*/ 9571 h 157918"/>
                  <a:gd name="connsiteX12" fmla="*/ 186632 w 195005"/>
                  <a:gd name="connsiteY12" fmla="*/ 9571 h 157918"/>
                  <a:gd name="connsiteX13" fmla="*/ 191417 w 195005"/>
                  <a:gd name="connsiteY13" fmla="*/ 0 h 157918"/>
                  <a:gd name="connsiteX14" fmla="*/ 191417 w 195005"/>
                  <a:gd name="connsiteY14" fmla="*/ 0 h 157918"/>
                  <a:gd name="connsiteX15" fmla="*/ 191417 w 195005"/>
                  <a:gd name="connsiteY15" fmla="*/ 0 h 157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5005" h="157918">
                    <a:moveTo>
                      <a:pt x="19142" y="114850"/>
                    </a:moveTo>
                    <a:cubicBezTo>
                      <a:pt x="19142" y="114850"/>
                      <a:pt x="14356" y="114850"/>
                      <a:pt x="14356" y="114850"/>
                    </a:cubicBezTo>
                    <a:cubicBezTo>
                      <a:pt x="4786" y="133992"/>
                      <a:pt x="0" y="153133"/>
                      <a:pt x="0" y="153133"/>
                    </a:cubicBezTo>
                    <a:cubicBezTo>
                      <a:pt x="0" y="153133"/>
                      <a:pt x="0" y="157919"/>
                      <a:pt x="0" y="157919"/>
                    </a:cubicBezTo>
                    <a:lnTo>
                      <a:pt x="0" y="157919"/>
                    </a:lnTo>
                    <a:cubicBezTo>
                      <a:pt x="0" y="157919"/>
                      <a:pt x="0" y="157919"/>
                      <a:pt x="4786" y="157919"/>
                    </a:cubicBezTo>
                    <a:cubicBezTo>
                      <a:pt x="4786" y="153133"/>
                      <a:pt x="9571" y="133992"/>
                      <a:pt x="19142" y="114850"/>
                    </a:cubicBezTo>
                    <a:lnTo>
                      <a:pt x="19142" y="114850"/>
                    </a:lnTo>
                    <a:close/>
                    <a:moveTo>
                      <a:pt x="191417" y="0"/>
                    </a:moveTo>
                    <a:lnTo>
                      <a:pt x="191417" y="0"/>
                    </a:lnTo>
                    <a:cubicBezTo>
                      <a:pt x="186632" y="0"/>
                      <a:pt x="181846" y="0"/>
                      <a:pt x="172275" y="4785"/>
                    </a:cubicBezTo>
                    <a:cubicBezTo>
                      <a:pt x="172275" y="4785"/>
                      <a:pt x="177060" y="9571"/>
                      <a:pt x="177060" y="9571"/>
                    </a:cubicBezTo>
                    <a:cubicBezTo>
                      <a:pt x="181846" y="9571"/>
                      <a:pt x="181846" y="9571"/>
                      <a:pt x="186632" y="9571"/>
                    </a:cubicBezTo>
                    <a:cubicBezTo>
                      <a:pt x="196202" y="4785"/>
                      <a:pt x="196202" y="4785"/>
                      <a:pt x="191417" y="0"/>
                    </a:cubicBezTo>
                    <a:cubicBezTo>
                      <a:pt x="196202" y="0"/>
                      <a:pt x="196202" y="0"/>
                      <a:pt x="191417" y="0"/>
                    </a:cubicBezTo>
                    <a:lnTo>
                      <a:pt x="191417" y="0"/>
                    </a:lnTo>
                    <a:close/>
                  </a:path>
                </a:pathLst>
              </a:custGeom>
              <a:solidFill>
                <a:srgbClr val="99A985"/>
              </a:solidFill>
              <a:ln w="47824"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xmlns="" id="{3CC452D7-3E25-4CD1-92BE-C51C8F7FCC73}"/>
                  </a:ext>
                </a:extLst>
              </p:cNvPr>
              <p:cNvSpPr/>
              <p:nvPr/>
            </p:nvSpPr>
            <p:spPr>
              <a:xfrm>
                <a:off x="12063104" y="7425226"/>
                <a:ext cx="23927" cy="19141"/>
              </a:xfrm>
              <a:custGeom>
                <a:avLst/>
                <a:gdLst>
                  <a:gd name="connsiteX0" fmla="*/ 23927 w 23927"/>
                  <a:gd name="connsiteY0" fmla="*/ 0 h 19141"/>
                  <a:gd name="connsiteX1" fmla="*/ 0 w 23927"/>
                  <a:gd name="connsiteY1" fmla="*/ 19142 h 19141"/>
                  <a:gd name="connsiteX2" fmla="*/ 9571 w 23927"/>
                  <a:gd name="connsiteY2" fmla="*/ 14356 h 19141"/>
                  <a:gd name="connsiteX3" fmla="*/ 23927 w 23927"/>
                  <a:gd name="connsiteY3" fmla="*/ 0 h 19141"/>
                  <a:gd name="connsiteX4" fmla="*/ 23927 w 23927"/>
                  <a:gd name="connsiteY4" fmla="*/ 0 h 19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27" h="19141">
                    <a:moveTo>
                      <a:pt x="23927" y="0"/>
                    </a:moveTo>
                    <a:cubicBezTo>
                      <a:pt x="14356" y="4785"/>
                      <a:pt x="4786" y="9571"/>
                      <a:pt x="0" y="19142"/>
                    </a:cubicBezTo>
                    <a:cubicBezTo>
                      <a:pt x="4786" y="19142"/>
                      <a:pt x="9571" y="14356"/>
                      <a:pt x="9571" y="14356"/>
                    </a:cubicBezTo>
                    <a:cubicBezTo>
                      <a:pt x="14356" y="4785"/>
                      <a:pt x="19141" y="4785"/>
                      <a:pt x="23927" y="0"/>
                    </a:cubicBezTo>
                    <a:lnTo>
                      <a:pt x="23927" y="0"/>
                    </a:lnTo>
                    <a:close/>
                  </a:path>
                </a:pathLst>
              </a:custGeom>
              <a:solidFill>
                <a:srgbClr val="AAB69A"/>
              </a:solidFill>
              <a:ln w="47824"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xmlns="" id="{0AD75FEA-DD8C-43BE-96AC-23623E3F479B}"/>
                  </a:ext>
                </a:extLst>
              </p:cNvPr>
              <p:cNvSpPr/>
              <p:nvPr/>
            </p:nvSpPr>
            <p:spPr>
              <a:xfrm>
                <a:off x="12020036" y="7401299"/>
                <a:ext cx="124420" cy="95708"/>
              </a:xfrm>
              <a:custGeom>
                <a:avLst/>
                <a:gdLst>
                  <a:gd name="connsiteX0" fmla="*/ 124420 w 124420"/>
                  <a:gd name="connsiteY0" fmla="*/ 0 h 95708"/>
                  <a:gd name="connsiteX1" fmla="*/ 66996 w 124420"/>
                  <a:gd name="connsiteY1" fmla="*/ 23927 h 95708"/>
                  <a:gd name="connsiteX2" fmla="*/ 52639 w 124420"/>
                  <a:gd name="connsiteY2" fmla="*/ 38283 h 95708"/>
                  <a:gd name="connsiteX3" fmla="*/ 43068 w 124420"/>
                  <a:gd name="connsiteY3" fmla="*/ 43069 h 95708"/>
                  <a:gd name="connsiteX4" fmla="*/ 0 w 124420"/>
                  <a:gd name="connsiteY4" fmla="*/ 95708 h 95708"/>
                  <a:gd name="connsiteX5" fmla="*/ 9571 w 124420"/>
                  <a:gd name="connsiteY5" fmla="*/ 95708 h 95708"/>
                  <a:gd name="connsiteX6" fmla="*/ 124420 w 124420"/>
                  <a:gd name="connsiteY6" fmla="*/ 0 h 95708"/>
                  <a:gd name="connsiteX7" fmla="*/ 124420 w 124420"/>
                  <a:gd name="connsiteY7" fmla="*/ 0 h 95708"/>
                  <a:gd name="connsiteX8" fmla="*/ 124420 w 124420"/>
                  <a:gd name="connsiteY8" fmla="*/ 0 h 95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420" h="95708">
                    <a:moveTo>
                      <a:pt x="124420" y="0"/>
                    </a:moveTo>
                    <a:cubicBezTo>
                      <a:pt x="100493" y="4785"/>
                      <a:pt x="81352" y="14356"/>
                      <a:pt x="66996" y="23927"/>
                    </a:cubicBezTo>
                    <a:cubicBezTo>
                      <a:pt x="66996" y="28712"/>
                      <a:pt x="62210" y="33498"/>
                      <a:pt x="52639" y="38283"/>
                    </a:cubicBezTo>
                    <a:cubicBezTo>
                      <a:pt x="47854" y="38283"/>
                      <a:pt x="43068" y="43069"/>
                      <a:pt x="43068" y="43069"/>
                    </a:cubicBezTo>
                    <a:cubicBezTo>
                      <a:pt x="23927" y="57425"/>
                      <a:pt x="9571" y="76567"/>
                      <a:pt x="0" y="95708"/>
                    </a:cubicBezTo>
                    <a:cubicBezTo>
                      <a:pt x="4785" y="95708"/>
                      <a:pt x="4785" y="95708"/>
                      <a:pt x="9571" y="95708"/>
                    </a:cubicBezTo>
                    <a:cubicBezTo>
                      <a:pt x="23927" y="57425"/>
                      <a:pt x="62210" y="19142"/>
                      <a:pt x="124420" y="0"/>
                    </a:cubicBezTo>
                    <a:cubicBezTo>
                      <a:pt x="124420" y="0"/>
                      <a:pt x="124420" y="0"/>
                      <a:pt x="124420" y="0"/>
                    </a:cubicBezTo>
                    <a:lnTo>
                      <a:pt x="124420" y="0"/>
                    </a:lnTo>
                    <a:close/>
                  </a:path>
                </a:pathLst>
              </a:custGeom>
              <a:solidFill>
                <a:srgbClr val="A1B08F"/>
              </a:solidFill>
              <a:ln w="47824"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xmlns="" id="{8B96AA8F-D78D-4AB0-AC60-33AA80E5F9C8}"/>
                  </a:ext>
                </a:extLst>
              </p:cNvPr>
              <p:cNvSpPr/>
              <p:nvPr/>
            </p:nvSpPr>
            <p:spPr>
              <a:xfrm>
                <a:off x="11991323" y="7391728"/>
                <a:ext cx="185434" cy="157918"/>
              </a:xfrm>
              <a:custGeom>
                <a:avLst/>
                <a:gdLst>
                  <a:gd name="connsiteX0" fmla="*/ 33498 w 185434"/>
                  <a:gd name="connsiteY0" fmla="*/ 100494 h 157918"/>
                  <a:gd name="connsiteX1" fmla="*/ 23927 w 185434"/>
                  <a:gd name="connsiteY1" fmla="*/ 100494 h 157918"/>
                  <a:gd name="connsiteX2" fmla="*/ 0 w 185434"/>
                  <a:gd name="connsiteY2" fmla="*/ 153133 h 157918"/>
                  <a:gd name="connsiteX3" fmla="*/ 0 w 185434"/>
                  <a:gd name="connsiteY3" fmla="*/ 157919 h 157918"/>
                  <a:gd name="connsiteX4" fmla="*/ 0 w 185434"/>
                  <a:gd name="connsiteY4" fmla="*/ 157919 h 157918"/>
                  <a:gd name="connsiteX5" fmla="*/ 4786 w 185434"/>
                  <a:gd name="connsiteY5" fmla="*/ 157919 h 157918"/>
                  <a:gd name="connsiteX6" fmla="*/ 33498 w 185434"/>
                  <a:gd name="connsiteY6" fmla="*/ 100494 h 157918"/>
                  <a:gd name="connsiteX7" fmla="*/ 33498 w 185434"/>
                  <a:gd name="connsiteY7" fmla="*/ 100494 h 157918"/>
                  <a:gd name="connsiteX8" fmla="*/ 181846 w 185434"/>
                  <a:gd name="connsiteY8" fmla="*/ 0 h 157918"/>
                  <a:gd name="connsiteX9" fmla="*/ 181846 w 185434"/>
                  <a:gd name="connsiteY9" fmla="*/ 0 h 157918"/>
                  <a:gd name="connsiteX10" fmla="*/ 148348 w 185434"/>
                  <a:gd name="connsiteY10" fmla="*/ 4785 h 157918"/>
                  <a:gd name="connsiteX11" fmla="*/ 153133 w 185434"/>
                  <a:gd name="connsiteY11" fmla="*/ 9571 h 157918"/>
                  <a:gd name="connsiteX12" fmla="*/ 181846 w 185434"/>
                  <a:gd name="connsiteY12" fmla="*/ 4785 h 157918"/>
                  <a:gd name="connsiteX13" fmla="*/ 181846 w 185434"/>
                  <a:gd name="connsiteY13" fmla="*/ 0 h 157918"/>
                  <a:gd name="connsiteX14" fmla="*/ 181846 w 185434"/>
                  <a:gd name="connsiteY14" fmla="*/ 0 h 157918"/>
                  <a:gd name="connsiteX15" fmla="*/ 181846 w 185434"/>
                  <a:gd name="connsiteY15" fmla="*/ 0 h 157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434" h="157918">
                    <a:moveTo>
                      <a:pt x="33498" y="100494"/>
                    </a:moveTo>
                    <a:cubicBezTo>
                      <a:pt x="28713" y="100494"/>
                      <a:pt x="28713" y="100494"/>
                      <a:pt x="23927" y="100494"/>
                    </a:cubicBezTo>
                    <a:cubicBezTo>
                      <a:pt x="4786" y="129206"/>
                      <a:pt x="0" y="153133"/>
                      <a:pt x="0" y="153133"/>
                    </a:cubicBezTo>
                    <a:cubicBezTo>
                      <a:pt x="0" y="153133"/>
                      <a:pt x="0" y="157919"/>
                      <a:pt x="0" y="157919"/>
                    </a:cubicBezTo>
                    <a:lnTo>
                      <a:pt x="0" y="157919"/>
                    </a:lnTo>
                    <a:cubicBezTo>
                      <a:pt x="0" y="157919"/>
                      <a:pt x="0" y="157919"/>
                      <a:pt x="4786" y="157919"/>
                    </a:cubicBezTo>
                    <a:cubicBezTo>
                      <a:pt x="4786" y="153133"/>
                      <a:pt x="9571" y="129206"/>
                      <a:pt x="33498" y="100494"/>
                    </a:cubicBezTo>
                    <a:lnTo>
                      <a:pt x="33498" y="100494"/>
                    </a:lnTo>
                    <a:close/>
                    <a:moveTo>
                      <a:pt x="181846" y="0"/>
                    </a:moveTo>
                    <a:lnTo>
                      <a:pt x="181846" y="0"/>
                    </a:lnTo>
                    <a:cubicBezTo>
                      <a:pt x="172275" y="0"/>
                      <a:pt x="157919" y="4785"/>
                      <a:pt x="148348" y="4785"/>
                    </a:cubicBezTo>
                    <a:cubicBezTo>
                      <a:pt x="148348" y="4785"/>
                      <a:pt x="153133" y="9571"/>
                      <a:pt x="153133" y="9571"/>
                    </a:cubicBezTo>
                    <a:cubicBezTo>
                      <a:pt x="162704" y="9571"/>
                      <a:pt x="172275" y="4785"/>
                      <a:pt x="181846" y="4785"/>
                    </a:cubicBezTo>
                    <a:cubicBezTo>
                      <a:pt x="186631" y="4785"/>
                      <a:pt x="186631" y="4785"/>
                      <a:pt x="181846" y="0"/>
                    </a:cubicBezTo>
                    <a:cubicBezTo>
                      <a:pt x="186631" y="4785"/>
                      <a:pt x="186631" y="0"/>
                      <a:pt x="181846" y="0"/>
                    </a:cubicBezTo>
                    <a:lnTo>
                      <a:pt x="181846" y="0"/>
                    </a:lnTo>
                    <a:close/>
                  </a:path>
                </a:pathLst>
              </a:custGeom>
              <a:solidFill>
                <a:srgbClr val="99A985"/>
              </a:solidFill>
              <a:ln w="47824"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xmlns="" id="{92082C50-D7B9-4999-A872-8257A077154D}"/>
                  </a:ext>
                </a:extLst>
              </p:cNvPr>
              <p:cNvSpPr/>
              <p:nvPr/>
            </p:nvSpPr>
            <p:spPr>
              <a:xfrm>
                <a:off x="12067890" y="7415655"/>
                <a:ext cx="86136" cy="62210"/>
              </a:xfrm>
              <a:custGeom>
                <a:avLst/>
                <a:gdLst>
                  <a:gd name="connsiteX0" fmla="*/ 86137 w 86136"/>
                  <a:gd name="connsiteY0" fmla="*/ 0 h 62210"/>
                  <a:gd name="connsiteX1" fmla="*/ 0 w 86136"/>
                  <a:gd name="connsiteY1" fmla="*/ 62210 h 62210"/>
                  <a:gd name="connsiteX2" fmla="*/ 9571 w 86136"/>
                  <a:gd name="connsiteY2" fmla="*/ 57425 h 62210"/>
                  <a:gd name="connsiteX3" fmla="*/ 86137 w 86136"/>
                  <a:gd name="connsiteY3" fmla="*/ 4785 h 62210"/>
                  <a:gd name="connsiteX4" fmla="*/ 86137 w 86136"/>
                  <a:gd name="connsiteY4" fmla="*/ 0 h 62210"/>
                  <a:gd name="connsiteX5" fmla="*/ 86137 w 86136"/>
                  <a:gd name="connsiteY5" fmla="*/ 0 h 62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136" h="62210">
                    <a:moveTo>
                      <a:pt x="86137" y="0"/>
                    </a:moveTo>
                    <a:cubicBezTo>
                      <a:pt x="47854" y="14356"/>
                      <a:pt x="19141" y="38283"/>
                      <a:pt x="0" y="62210"/>
                    </a:cubicBezTo>
                    <a:cubicBezTo>
                      <a:pt x="4785" y="62210"/>
                      <a:pt x="4785" y="62210"/>
                      <a:pt x="9571" y="57425"/>
                    </a:cubicBezTo>
                    <a:cubicBezTo>
                      <a:pt x="28712" y="38283"/>
                      <a:pt x="52639" y="19142"/>
                      <a:pt x="86137" y="4785"/>
                    </a:cubicBezTo>
                    <a:cubicBezTo>
                      <a:pt x="86137" y="0"/>
                      <a:pt x="86137" y="0"/>
                      <a:pt x="86137" y="0"/>
                    </a:cubicBezTo>
                    <a:lnTo>
                      <a:pt x="86137" y="0"/>
                    </a:lnTo>
                    <a:close/>
                  </a:path>
                </a:pathLst>
              </a:custGeom>
              <a:solidFill>
                <a:srgbClr val="A1B08F"/>
              </a:solidFill>
              <a:ln w="47824"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xmlns="" id="{5E5B9AB3-47DA-4FD0-8FD7-7E253D61B59F}"/>
                  </a:ext>
                </a:extLst>
              </p:cNvPr>
              <p:cNvSpPr/>
              <p:nvPr/>
            </p:nvSpPr>
            <p:spPr>
              <a:xfrm>
                <a:off x="12029606" y="7401299"/>
                <a:ext cx="177060" cy="157918"/>
              </a:xfrm>
              <a:custGeom>
                <a:avLst/>
                <a:gdLst>
                  <a:gd name="connsiteX0" fmla="*/ 47854 w 177060"/>
                  <a:gd name="connsiteY0" fmla="*/ 71781 h 157918"/>
                  <a:gd name="connsiteX1" fmla="*/ 38283 w 177060"/>
                  <a:gd name="connsiteY1" fmla="*/ 76567 h 157918"/>
                  <a:gd name="connsiteX2" fmla="*/ 0 w 177060"/>
                  <a:gd name="connsiteY2" fmla="*/ 153133 h 157918"/>
                  <a:gd name="connsiteX3" fmla="*/ 0 w 177060"/>
                  <a:gd name="connsiteY3" fmla="*/ 157919 h 157918"/>
                  <a:gd name="connsiteX4" fmla="*/ 0 w 177060"/>
                  <a:gd name="connsiteY4" fmla="*/ 157919 h 157918"/>
                  <a:gd name="connsiteX5" fmla="*/ 4785 w 177060"/>
                  <a:gd name="connsiteY5" fmla="*/ 157919 h 157918"/>
                  <a:gd name="connsiteX6" fmla="*/ 47854 w 177060"/>
                  <a:gd name="connsiteY6" fmla="*/ 71781 h 157918"/>
                  <a:gd name="connsiteX7" fmla="*/ 47854 w 177060"/>
                  <a:gd name="connsiteY7" fmla="*/ 71781 h 157918"/>
                  <a:gd name="connsiteX8" fmla="*/ 177060 w 177060"/>
                  <a:gd name="connsiteY8" fmla="*/ 0 h 157918"/>
                  <a:gd name="connsiteX9" fmla="*/ 177060 w 177060"/>
                  <a:gd name="connsiteY9" fmla="*/ 0 h 157918"/>
                  <a:gd name="connsiteX10" fmla="*/ 124420 w 177060"/>
                  <a:gd name="connsiteY10" fmla="*/ 14356 h 157918"/>
                  <a:gd name="connsiteX11" fmla="*/ 124420 w 177060"/>
                  <a:gd name="connsiteY11" fmla="*/ 19142 h 157918"/>
                  <a:gd name="connsiteX12" fmla="*/ 172275 w 177060"/>
                  <a:gd name="connsiteY12" fmla="*/ 4785 h 157918"/>
                  <a:gd name="connsiteX13" fmla="*/ 177060 w 177060"/>
                  <a:gd name="connsiteY13" fmla="*/ 0 h 157918"/>
                  <a:gd name="connsiteX14" fmla="*/ 177060 w 177060"/>
                  <a:gd name="connsiteY14" fmla="*/ 0 h 157918"/>
                  <a:gd name="connsiteX15" fmla="*/ 177060 w 177060"/>
                  <a:gd name="connsiteY15" fmla="*/ 0 h 157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7060" h="157918">
                    <a:moveTo>
                      <a:pt x="47854" y="71781"/>
                    </a:moveTo>
                    <a:cubicBezTo>
                      <a:pt x="43068" y="71781"/>
                      <a:pt x="43068" y="71781"/>
                      <a:pt x="38283" y="76567"/>
                    </a:cubicBezTo>
                    <a:cubicBezTo>
                      <a:pt x="9571" y="114850"/>
                      <a:pt x="0" y="153133"/>
                      <a:pt x="0" y="153133"/>
                    </a:cubicBezTo>
                    <a:cubicBezTo>
                      <a:pt x="0" y="153133"/>
                      <a:pt x="0" y="157919"/>
                      <a:pt x="0" y="157919"/>
                    </a:cubicBezTo>
                    <a:lnTo>
                      <a:pt x="0" y="157919"/>
                    </a:lnTo>
                    <a:cubicBezTo>
                      <a:pt x="0" y="157919"/>
                      <a:pt x="4785" y="157919"/>
                      <a:pt x="4785" y="157919"/>
                    </a:cubicBezTo>
                    <a:cubicBezTo>
                      <a:pt x="9571" y="153133"/>
                      <a:pt x="14356" y="110065"/>
                      <a:pt x="47854" y="71781"/>
                    </a:cubicBezTo>
                    <a:lnTo>
                      <a:pt x="47854" y="71781"/>
                    </a:lnTo>
                    <a:close/>
                    <a:moveTo>
                      <a:pt x="177060" y="0"/>
                    </a:moveTo>
                    <a:lnTo>
                      <a:pt x="177060" y="0"/>
                    </a:lnTo>
                    <a:cubicBezTo>
                      <a:pt x="157919" y="4785"/>
                      <a:pt x="143563" y="9571"/>
                      <a:pt x="124420" y="14356"/>
                    </a:cubicBezTo>
                    <a:cubicBezTo>
                      <a:pt x="124420" y="14356"/>
                      <a:pt x="124420" y="19142"/>
                      <a:pt x="124420" y="19142"/>
                    </a:cubicBezTo>
                    <a:cubicBezTo>
                      <a:pt x="138777" y="14356"/>
                      <a:pt x="153133" y="9571"/>
                      <a:pt x="172275" y="4785"/>
                    </a:cubicBezTo>
                    <a:cubicBezTo>
                      <a:pt x="177060" y="4785"/>
                      <a:pt x="177060" y="4785"/>
                      <a:pt x="177060" y="0"/>
                    </a:cubicBezTo>
                    <a:cubicBezTo>
                      <a:pt x="177060" y="0"/>
                      <a:pt x="177060" y="0"/>
                      <a:pt x="177060" y="0"/>
                    </a:cubicBezTo>
                    <a:lnTo>
                      <a:pt x="177060" y="0"/>
                    </a:lnTo>
                    <a:close/>
                  </a:path>
                </a:pathLst>
              </a:custGeom>
              <a:solidFill>
                <a:srgbClr val="99A985"/>
              </a:solidFill>
              <a:ln w="47824"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xmlns="" id="{DFED45E1-2215-437A-BEB7-2864E891D024}"/>
                  </a:ext>
                </a:extLst>
              </p:cNvPr>
              <p:cNvSpPr/>
              <p:nvPr/>
            </p:nvSpPr>
            <p:spPr>
              <a:xfrm>
                <a:off x="12072675" y="7410870"/>
                <a:ext cx="162704" cy="157918"/>
              </a:xfrm>
              <a:custGeom>
                <a:avLst/>
                <a:gdLst>
                  <a:gd name="connsiteX0" fmla="*/ 162705 w 162704"/>
                  <a:gd name="connsiteY0" fmla="*/ 0 h 157918"/>
                  <a:gd name="connsiteX1" fmla="*/ 162705 w 162704"/>
                  <a:gd name="connsiteY1" fmla="*/ 0 h 157918"/>
                  <a:gd name="connsiteX2" fmla="*/ 0 w 162704"/>
                  <a:gd name="connsiteY2" fmla="*/ 153133 h 157918"/>
                  <a:gd name="connsiteX3" fmla="*/ 0 w 162704"/>
                  <a:gd name="connsiteY3" fmla="*/ 157919 h 157918"/>
                  <a:gd name="connsiteX4" fmla="*/ 0 w 162704"/>
                  <a:gd name="connsiteY4" fmla="*/ 157919 h 157918"/>
                  <a:gd name="connsiteX5" fmla="*/ 4786 w 162704"/>
                  <a:gd name="connsiteY5" fmla="*/ 157919 h 157918"/>
                  <a:gd name="connsiteX6" fmla="*/ 162705 w 162704"/>
                  <a:gd name="connsiteY6" fmla="*/ 9571 h 157918"/>
                  <a:gd name="connsiteX7" fmla="*/ 162705 w 162704"/>
                  <a:gd name="connsiteY7" fmla="*/ 0 h 157918"/>
                  <a:gd name="connsiteX8" fmla="*/ 162705 w 162704"/>
                  <a:gd name="connsiteY8" fmla="*/ 0 h 157918"/>
                  <a:gd name="connsiteX9" fmla="*/ 162705 w 162704"/>
                  <a:gd name="connsiteY9" fmla="*/ 0 h 157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704" h="157918">
                    <a:moveTo>
                      <a:pt x="162705" y="0"/>
                    </a:moveTo>
                    <a:cubicBezTo>
                      <a:pt x="162705" y="0"/>
                      <a:pt x="162705" y="0"/>
                      <a:pt x="162705" y="0"/>
                    </a:cubicBezTo>
                    <a:cubicBezTo>
                      <a:pt x="23927" y="23927"/>
                      <a:pt x="4786" y="148348"/>
                      <a:pt x="0" y="153133"/>
                    </a:cubicBezTo>
                    <a:cubicBezTo>
                      <a:pt x="0" y="153133"/>
                      <a:pt x="0" y="157919"/>
                      <a:pt x="0" y="157919"/>
                    </a:cubicBezTo>
                    <a:lnTo>
                      <a:pt x="0" y="157919"/>
                    </a:lnTo>
                    <a:cubicBezTo>
                      <a:pt x="0" y="157919"/>
                      <a:pt x="4786" y="157919"/>
                      <a:pt x="4786" y="157919"/>
                    </a:cubicBezTo>
                    <a:cubicBezTo>
                      <a:pt x="4786" y="157919"/>
                      <a:pt x="23927" y="33498"/>
                      <a:pt x="162705" y="9571"/>
                    </a:cubicBezTo>
                    <a:cubicBezTo>
                      <a:pt x="162705" y="4785"/>
                      <a:pt x="162705" y="0"/>
                      <a:pt x="162705" y="0"/>
                    </a:cubicBezTo>
                    <a:cubicBezTo>
                      <a:pt x="162705" y="0"/>
                      <a:pt x="162705" y="0"/>
                      <a:pt x="162705" y="0"/>
                    </a:cubicBezTo>
                    <a:lnTo>
                      <a:pt x="162705" y="0"/>
                    </a:lnTo>
                    <a:close/>
                  </a:path>
                </a:pathLst>
              </a:custGeom>
              <a:solidFill>
                <a:srgbClr val="99A985"/>
              </a:solidFill>
              <a:ln w="47824"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xmlns="" id="{21A4C628-8BA3-45D3-9075-0249E29760BF}"/>
                  </a:ext>
                </a:extLst>
              </p:cNvPr>
              <p:cNvSpPr/>
              <p:nvPr/>
            </p:nvSpPr>
            <p:spPr>
              <a:xfrm>
                <a:off x="11996109" y="7238595"/>
                <a:ext cx="727383" cy="205772"/>
              </a:xfrm>
              <a:custGeom>
                <a:avLst/>
                <a:gdLst>
                  <a:gd name="connsiteX0" fmla="*/ 387618 w 727383"/>
                  <a:gd name="connsiteY0" fmla="*/ 205773 h 205772"/>
                  <a:gd name="connsiteX1" fmla="*/ 0 w 727383"/>
                  <a:gd name="connsiteY1" fmla="*/ 76567 h 205772"/>
                  <a:gd name="connsiteX2" fmla="*/ 9571 w 727383"/>
                  <a:gd name="connsiteY2" fmla="*/ 71781 h 205772"/>
                  <a:gd name="connsiteX3" fmla="*/ 378048 w 727383"/>
                  <a:gd name="connsiteY3" fmla="*/ 0 h 205772"/>
                  <a:gd name="connsiteX4" fmla="*/ 727383 w 727383"/>
                  <a:gd name="connsiteY4" fmla="*/ 90923 h 205772"/>
                  <a:gd name="connsiteX5" fmla="*/ 727383 w 727383"/>
                  <a:gd name="connsiteY5" fmla="*/ 95708 h 205772"/>
                  <a:gd name="connsiteX6" fmla="*/ 387618 w 727383"/>
                  <a:gd name="connsiteY6" fmla="*/ 205773 h 205772"/>
                  <a:gd name="connsiteX7" fmla="*/ 387618 w 727383"/>
                  <a:gd name="connsiteY7" fmla="*/ 205773 h 205772"/>
                  <a:gd name="connsiteX8" fmla="*/ 19141 w 727383"/>
                  <a:gd name="connsiteY8" fmla="*/ 81352 h 205772"/>
                  <a:gd name="connsiteX9" fmla="*/ 382833 w 727383"/>
                  <a:gd name="connsiteY9" fmla="*/ 200988 h 205772"/>
                  <a:gd name="connsiteX10" fmla="*/ 703456 w 727383"/>
                  <a:gd name="connsiteY10" fmla="*/ 100494 h 205772"/>
                  <a:gd name="connsiteX11" fmla="*/ 373262 w 727383"/>
                  <a:gd name="connsiteY11" fmla="*/ 14356 h 205772"/>
                  <a:gd name="connsiteX12" fmla="*/ 19141 w 727383"/>
                  <a:gd name="connsiteY12" fmla="*/ 81352 h 20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27383" h="205772">
                    <a:moveTo>
                      <a:pt x="387618" y="205773"/>
                    </a:moveTo>
                    <a:lnTo>
                      <a:pt x="0" y="76567"/>
                    </a:lnTo>
                    <a:lnTo>
                      <a:pt x="9571" y="71781"/>
                    </a:lnTo>
                    <a:cubicBezTo>
                      <a:pt x="9571" y="71781"/>
                      <a:pt x="205772" y="4786"/>
                      <a:pt x="378048" y="0"/>
                    </a:cubicBezTo>
                    <a:lnTo>
                      <a:pt x="727383" y="90923"/>
                    </a:lnTo>
                    <a:lnTo>
                      <a:pt x="727383" y="95708"/>
                    </a:lnTo>
                    <a:cubicBezTo>
                      <a:pt x="722598" y="105279"/>
                      <a:pt x="411545" y="114850"/>
                      <a:pt x="387618" y="205773"/>
                    </a:cubicBezTo>
                    <a:lnTo>
                      <a:pt x="387618" y="205773"/>
                    </a:lnTo>
                    <a:close/>
                    <a:moveTo>
                      <a:pt x="19141" y="81352"/>
                    </a:moveTo>
                    <a:lnTo>
                      <a:pt x="382833" y="200988"/>
                    </a:lnTo>
                    <a:cubicBezTo>
                      <a:pt x="411545" y="119635"/>
                      <a:pt x="636460" y="105279"/>
                      <a:pt x="703456" y="100494"/>
                    </a:cubicBezTo>
                    <a:lnTo>
                      <a:pt x="373262" y="14356"/>
                    </a:lnTo>
                    <a:cubicBezTo>
                      <a:pt x="224914" y="14356"/>
                      <a:pt x="57425" y="66996"/>
                      <a:pt x="19141" y="81352"/>
                    </a:cubicBezTo>
                    <a:close/>
                  </a:path>
                </a:pathLst>
              </a:custGeom>
              <a:solidFill>
                <a:srgbClr val="99A291"/>
              </a:solidFill>
              <a:ln w="47824" cap="flat">
                <a:noFill/>
                <a:prstDash val="solid"/>
                <a:miter/>
              </a:ln>
            </p:spPr>
            <p:txBody>
              <a:bodyPr rtlCol="0" anchor="ctr"/>
              <a:lstStyle/>
              <a:p>
                <a:endParaRPr lang="en-US"/>
              </a:p>
            </p:txBody>
          </p:sp>
        </p:grpSp>
      </p:grpSp>
      <p:pic>
        <p:nvPicPr>
          <p:cNvPr id="7" name="Picture 6">
            <a:extLst>
              <a:ext uri="{FF2B5EF4-FFF2-40B4-BE49-F238E27FC236}">
                <a16:creationId xmlns:a16="http://schemas.microsoft.com/office/drawing/2014/main" xmlns="" id="{BE46B30D-F44B-42A8-BA63-023270621CF6}"/>
              </a:ext>
            </a:extLst>
          </p:cNvPr>
          <p:cNvPicPr>
            <a:picLocks noChangeAspect="1"/>
          </p:cNvPicPr>
          <p:nvPr/>
        </p:nvPicPr>
        <p:blipFill>
          <a:blip r:embed="rId19"/>
          <a:stretch>
            <a:fillRect/>
          </a:stretch>
        </p:blipFill>
        <p:spPr>
          <a:xfrm>
            <a:off x="4735641" y="1813900"/>
            <a:ext cx="9248615" cy="7775478"/>
          </a:xfrm>
          <a:prstGeom prst="rect">
            <a:avLst/>
          </a:prstGeom>
        </p:spPr>
      </p:pic>
      <p:pic>
        <p:nvPicPr>
          <p:cNvPr id="33" name="Picture 32">
            <a:extLst>
              <a:ext uri="{FF2B5EF4-FFF2-40B4-BE49-F238E27FC236}">
                <a16:creationId xmlns:a16="http://schemas.microsoft.com/office/drawing/2014/main" xmlns="" id="{765638C9-607D-4546-9441-FC6255197E3B}"/>
              </a:ext>
            </a:extLst>
          </p:cNvPr>
          <p:cNvPicPr>
            <a:picLocks noChangeAspect="1"/>
          </p:cNvPicPr>
          <p:nvPr/>
        </p:nvPicPr>
        <p:blipFill>
          <a:blip r:embed="rId20"/>
          <a:stretch>
            <a:fillRect/>
          </a:stretch>
        </p:blipFill>
        <p:spPr>
          <a:xfrm>
            <a:off x="12751835" y="1733144"/>
            <a:ext cx="3476625" cy="7620000"/>
          </a:xfrm>
          <a:prstGeom prst="rect">
            <a:avLst/>
          </a:prstGeom>
        </p:spPr>
      </p:pic>
    </p:spTree>
    <p:extLst>
      <p:ext uri="{BB962C8B-B14F-4D97-AF65-F5344CB8AC3E}">
        <p14:creationId xmlns:p14="http://schemas.microsoft.com/office/powerpoint/2010/main" val="3685659565"/>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fill="hold"/>
                                        <p:tgtEl>
                                          <p:spTgt spid="17"/>
                                        </p:tgtEl>
                                        <p:attrNameLst>
                                          <p:attrName>ppt_x</p:attrName>
                                        </p:attrNameLst>
                                      </p:cBhvr>
                                      <p:tavLst>
                                        <p:tav tm="0">
                                          <p:val>
                                            <p:strVal val="1+#ppt_w/2"/>
                                          </p:val>
                                        </p:tav>
                                        <p:tav tm="100000">
                                          <p:val>
                                            <p:strVal val="#ppt_x"/>
                                          </p:val>
                                        </p:tav>
                                      </p:tavLst>
                                    </p:anim>
                                    <p:anim calcmode="lin" valueType="num">
                                      <p:cBhvr additive="base">
                                        <p:cTn id="8" dur="500" fill="hold"/>
                                        <p:tgtEl>
                                          <p:spTgt spid="17"/>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fill="hold" nodeType="afterEffect">
                                  <p:stCondLst>
                                    <p:cond delay="0"/>
                                  </p:stCondLst>
                                  <p:childTnLst>
                                    <p:set>
                                      <p:cBhvr>
                                        <p:cTn id="11" dur="1" fill="hold">
                                          <p:stCondLst>
                                            <p:cond delay="0"/>
                                          </p:stCondLst>
                                        </p:cTn>
                                        <p:tgtEl>
                                          <p:spTgt spid="38"/>
                                        </p:tgtEl>
                                        <p:attrNameLst>
                                          <p:attrName>style.visibility</p:attrName>
                                        </p:attrNameLst>
                                      </p:cBhvr>
                                      <p:to>
                                        <p:strVal val="visible"/>
                                      </p:to>
                                    </p:set>
                                    <p:anim calcmode="lin" valueType="num">
                                      <p:cBhvr additive="base">
                                        <p:cTn id="12" dur="500" fill="hold"/>
                                        <p:tgtEl>
                                          <p:spTgt spid="38"/>
                                        </p:tgtEl>
                                        <p:attrNameLst>
                                          <p:attrName>ppt_x</p:attrName>
                                        </p:attrNameLst>
                                      </p:cBhvr>
                                      <p:tavLst>
                                        <p:tav tm="0">
                                          <p:val>
                                            <p:strVal val="1+#ppt_w/2"/>
                                          </p:val>
                                        </p:tav>
                                        <p:tav tm="100000">
                                          <p:val>
                                            <p:strVal val="#ppt_x"/>
                                          </p:val>
                                        </p:tav>
                                      </p:tavLst>
                                    </p:anim>
                                    <p:anim calcmode="lin" valueType="num">
                                      <p:cBhvr additive="base">
                                        <p:cTn id="13" dur="500" fill="hold"/>
                                        <p:tgtEl>
                                          <p:spTgt spid="38"/>
                                        </p:tgtEl>
                                        <p:attrNameLst>
                                          <p:attrName>ppt_y</p:attrName>
                                        </p:attrNameLst>
                                      </p:cBhvr>
                                      <p:tavLst>
                                        <p:tav tm="0">
                                          <p:val>
                                            <p:strVal val="#ppt_y"/>
                                          </p:val>
                                        </p:tav>
                                        <p:tav tm="100000">
                                          <p:val>
                                            <p:strVal val="#ppt_y"/>
                                          </p:val>
                                        </p:tav>
                                      </p:tavLst>
                                    </p:anim>
                                  </p:childTnLst>
                                </p:cTn>
                              </p:par>
                              <p:par>
                                <p:cTn id="14" presetID="10" presetClass="entr" presetSubtype="0" repeatCount="indefinite" fill="remove" nodeType="withEffect">
                                  <p:stCondLst>
                                    <p:cond delay="0"/>
                                  </p:stCondLst>
                                  <p:childTnLst>
                                    <p:set>
                                      <p:cBhvr>
                                        <p:cTn id="15" dur="1" fill="hold">
                                          <p:stCondLst>
                                            <p:cond delay="0"/>
                                          </p:stCondLst>
                                        </p:cTn>
                                        <p:tgtEl>
                                          <p:spTgt spid="16"/>
                                        </p:tgtEl>
                                        <p:attrNameLst>
                                          <p:attrName>style.visibility</p:attrName>
                                        </p:attrNameLst>
                                      </p:cBhvr>
                                      <p:to>
                                        <p:strVal val="visible"/>
                                      </p:to>
                                    </p:set>
                                    <p:animEffect transition="in" filter="fade">
                                      <p:cBhvr>
                                        <p:cTn id="16" dur="500"/>
                                        <p:tgtEl>
                                          <p:spTgt spid="16"/>
                                        </p:tgtEl>
                                      </p:cBhvr>
                                    </p:animEffect>
                                  </p:childTnLst>
                                </p:cTn>
                              </p:par>
                              <p:par>
                                <p:cTn id="17" presetID="10" presetClass="entr" presetSubtype="0" repeatCount="indefinite" fill="remove" nodeType="with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fade">
                                      <p:cBhvr>
                                        <p:cTn id="19"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20" restart="whenNotActive" fill="hold" evtFilter="cancelBubble" nodeType="interactiveSeq">
                <p:stCondLst>
                  <p:cond evt="onClick" delay="0">
                    <p:tgtEl>
                      <p:spTgt spid="17"/>
                    </p:tgtEl>
                  </p:cond>
                </p:stCondLst>
                <p:endSync evt="end" delay="0">
                  <p:rtn val="all"/>
                </p:endSync>
                <p:childTnLst>
                  <p:par>
                    <p:cTn id="21" fill="hold">
                      <p:stCondLst>
                        <p:cond delay="0"/>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41"/>
                                        </p:tgtEl>
                                        <p:attrNameLst>
                                          <p:attrName>style.visibility</p:attrName>
                                        </p:attrNameLst>
                                      </p:cBhvr>
                                      <p:to>
                                        <p:strVal val="visible"/>
                                      </p:to>
                                    </p:set>
                                    <p:animEffect transition="in" filter="fade">
                                      <p:cBhvr>
                                        <p:cTn id="25" dur="500"/>
                                        <p:tgtEl>
                                          <p:spTgt spid="41"/>
                                        </p:tgtEl>
                                      </p:cBhvr>
                                    </p:animEffect>
                                  </p:childTnLst>
                                  <p:subTnLst>
                                    <p:audio>
                                      <p:cMediaNode>
                                        <p:cTn display="0" masterRel="sameClick">
                                          <p:stCondLst>
                                            <p:cond evt="begin" delay="0">
                                              <p:tn val="23"/>
                                            </p:cond>
                                          </p:stCondLst>
                                          <p:endCondLst>
                                            <p:cond evt="onStopAudio" delay="0">
                                              <p:tgtEl>
                                                <p:sldTgt/>
                                              </p:tgtEl>
                                            </p:cond>
                                          </p:endCondLst>
                                        </p:cTn>
                                        <p:tgtEl>
                                          <p:sndTgt r:embed="rId2" name="incorrect-sound-effect.wav"/>
                                        </p:tgtEl>
                                      </p:cMediaNode>
                                    </p:audio>
                                  </p:subTnLst>
                                </p:cTn>
                              </p:par>
                            </p:childTnLst>
                          </p:cTn>
                        </p:par>
                      </p:childTnLst>
                    </p:cTn>
                  </p:par>
                </p:childTnLst>
              </p:cTn>
              <p:nextCondLst>
                <p:cond evt="onClick" delay="0">
                  <p:tgtEl>
                    <p:spTgt spid="17"/>
                  </p:tgtEl>
                </p:cond>
              </p:nextCondLst>
            </p:seq>
            <p:seq concurrent="1" nextAc="seek">
              <p:cTn id="26" restart="whenNotActive" fill="hold" evtFilter="cancelBubble" nodeType="interactiveSeq">
                <p:stCondLst>
                  <p:cond evt="onClick" delay="0">
                    <p:tgtEl>
                      <p:spTgt spid="38"/>
                    </p:tgtEl>
                  </p:cond>
                </p:stCondLst>
                <p:endSync evt="end" delay="0">
                  <p:rtn val="all"/>
                </p:endSync>
                <p:childTnLst>
                  <p:par>
                    <p:cTn id="27" fill="hold">
                      <p:stCondLst>
                        <p:cond delay="0"/>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44"/>
                                        </p:tgtEl>
                                        <p:attrNameLst>
                                          <p:attrName>style.visibility</p:attrName>
                                        </p:attrNameLst>
                                      </p:cBhvr>
                                      <p:to>
                                        <p:strVal val="visible"/>
                                      </p:to>
                                    </p:set>
                                    <p:animEffect transition="in" filter="fade">
                                      <p:cBhvr>
                                        <p:cTn id="31" dur="500"/>
                                        <p:tgtEl>
                                          <p:spTgt spid="44"/>
                                        </p:tgtEl>
                                      </p:cBhvr>
                                    </p:animEffect>
                                  </p:childTnLst>
                                  <p:subTnLst>
                                    <p:audio>
                                      <p:cMediaNode>
                                        <p:cTn display="0" masterRel="sameClick">
                                          <p:stCondLst>
                                            <p:cond evt="begin" delay="0">
                                              <p:tn val="29"/>
                                            </p:cond>
                                          </p:stCondLst>
                                          <p:endCondLst>
                                            <p:cond evt="onStopAudio" delay="0">
                                              <p:tgtEl>
                                                <p:sldTgt/>
                                              </p:tgtEl>
                                            </p:cond>
                                          </p:endCondLst>
                                        </p:cTn>
                                        <p:tgtEl>
                                          <p:sndTgt r:embed="rId3" name="Correct-Answer-SOUND-EFFECT.wav"/>
                                        </p:tgtEl>
                                      </p:cMediaNode>
                                    </p:audio>
                                  </p:subTnLst>
                                </p:cTn>
                              </p:par>
                            </p:childTnLst>
                          </p:cTn>
                        </p:par>
                      </p:childTnLst>
                    </p:cTn>
                  </p:par>
                </p:childTnLst>
              </p:cTn>
              <p:nextCondLst>
                <p:cond evt="onClick" delay="0">
                  <p:tgtEl>
                    <p:spTgt spid="38"/>
                  </p:tgtEl>
                </p:cond>
              </p:nextCondLst>
            </p:seq>
            <p:seq concurrent="1" nextAc="seek">
              <p:cTn id="32" restart="whenNotActive" fill="hold" evtFilter="cancelBubble" nodeType="interactiveSeq">
                <p:stCondLst>
                  <p:cond evt="onClick" delay="0">
                    <p:tgtEl>
                      <p:spTgt spid="24"/>
                    </p:tgtEl>
                  </p:cond>
                </p:stCondLst>
                <p:endSync evt="end" delay="0">
                  <p:rtn val="all"/>
                </p:endSync>
                <p:childTnLst>
                  <p:par>
                    <p:cTn id="33" fill="hold">
                      <p:stCondLst>
                        <p:cond delay="0"/>
                      </p:stCondLst>
                      <p:childTnLst>
                        <p:par>
                          <p:cTn id="34" fill="hold">
                            <p:stCondLst>
                              <p:cond delay="0"/>
                            </p:stCondLst>
                            <p:childTnLst>
                              <p:par>
                                <p:cTn id="35" presetID="53" presetClass="entr" presetSubtype="16" fill="hold" nodeType="click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p:cTn id="37" dur="500" fill="hold"/>
                                        <p:tgtEl>
                                          <p:spTgt spid="7"/>
                                        </p:tgtEl>
                                        <p:attrNameLst>
                                          <p:attrName>ppt_w</p:attrName>
                                        </p:attrNameLst>
                                      </p:cBhvr>
                                      <p:tavLst>
                                        <p:tav tm="0">
                                          <p:val>
                                            <p:fltVal val="0"/>
                                          </p:val>
                                        </p:tav>
                                        <p:tav tm="100000">
                                          <p:val>
                                            <p:strVal val="#ppt_w"/>
                                          </p:val>
                                        </p:tav>
                                      </p:tavLst>
                                    </p:anim>
                                    <p:anim calcmode="lin" valueType="num">
                                      <p:cBhvr>
                                        <p:cTn id="38" dur="500" fill="hold"/>
                                        <p:tgtEl>
                                          <p:spTgt spid="7"/>
                                        </p:tgtEl>
                                        <p:attrNameLst>
                                          <p:attrName>ppt_h</p:attrName>
                                        </p:attrNameLst>
                                      </p:cBhvr>
                                      <p:tavLst>
                                        <p:tav tm="0">
                                          <p:val>
                                            <p:fltVal val="0"/>
                                          </p:val>
                                        </p:tav>
                                        <p:tav tm="100000">
                                          <p:val>
                                            <p:strVal val="#ppt_h"/>
                                          </p:val>
                                        </p:tav>
                                      </p:tavLst>
                                    </p:anim>
                                    <p:animEffect transition="in" filter="fade">
                                      <p:cBhvr>
                                        <p:cTn id="39" dur="500"/>
                                        <p:tgtEl>
                                          <p:spTgt spid="7"/>
                                        </p:tgtEl>
                                      </p:cBhvr>
                                    </p:animEffect>
                                  </p:childTnLst>
                                  <p:subTnLst>
                                    <p:audio>
                                      <p:cMediaNode>
                                        <p:cTn display="0" masterRel="sameClick">
                                          <p:stCondLst>
                                            <p:cond evt="begin" delay="0">
                                              <p:tn val="35"/>
                                            </p:cond>
                                          </p:stCondLst>
                                          <p:endCondLst>
                                            <p:cond evt="onStopAudio" delay="0">
                                              <p:tgtEl>
                                                <p:sldTgt/>
                                              </p:tgtEl>
                                            </p:cond>
                                          </p:endCondLst>
                                        </p:cTn>
                                        <p:tgtEl>
                                          <p:sndTgt r:embed="rId4" name="applause.wav"/>
                                        </p:tgtEl>
                                      </p:cMediaNode>
                                    </p:audio>
                                  </p:subTnLst>
                                </p:cTn>
                              </p:par>
                              <p:par>
                                <p:cTn id="40" presetID="53" presetClass="entr" presetSubtype="16" fill="hold" nodeType="withEffect">
                                  <p:stCondLst>
                                    <p:cond delay="0"/>
                                  </p:stCondLst>
                                  <p:childTnLst>
                                    <p:set>
                                      <p:cBhvr>
                                        <p:cTn id="41" dur="1" fill="hold">
                                          <p:stCondLst>
                                            <p:cond delay="0"/>
                                          </p:stCondLst>
                                        </p:cTn>
                                        <p:tgtEl>
                                          <p:spTgt spid="33"/>
                                        </p:tgtEl>
                                        <p:attrNameLst>
                                          <p:attrName>style.visibility</p:attrName>
                                        </p:attrNameLst>
                                      </p:cBhvr>
                                      <p:to>
                                        <p:strVal val="visible"/>
                                      </p:to>
                                    </p:set>
                                    <p:anim calcmode="lin" valueType="num">
                                      <p:cBhvr>
                                        <p:cTn id="42" dur="500" fill="hold"/>
                                        <p:tgtEl>
                                          <p:spTgt spid="33"/>
                                        </p:tgtEl>
                                        <p:attrNameLst>
                                          <p:attrName>ppt_w</p:attrName>
                                        </p:attrNameLst>
                                      </p:cBhvr>
                                      <p:tavLst>
                                        <p:tav tm="0">
                                          <p:val>
                                            <p:fltVal val="0"/>
                                          </p:val>
                                        </p:tav>
                                        <p:tav tm="100000">
                                          <p:val>
                                            <p:strVal val="#ppt_w"/>
                                          </p:val>
                                        </p:tav>
                                      </p:tavLst>
                                    </p:anim>
                                    <p:anim calcmode="lin" valueType="num">
                                      <p:cBhvr>
                                        <p:cTn id="43" dur="500" fill="hold"/>
                                        <p:tgtEl>
                                          <p:spTgt spid="33"/>
                                        </p:tgtEl>
                                        <p:attrNameLst>
                                          <p:attrName>ppt_h</p:attrName>
                                        </p:attrNameLst>
                                      </p:cBhvr>
                                      <p:tavLst>
                                        <p:tav tm="0">
                                          <p:val>
                                            <p:fltVal val="0"/>
                                          </p:val>
                                        </p:tav>
                                        <p:tav tm="100000">
                                          <p:val>
                                            <p:strVal val="#ppt_h"/>
                                          </p:val>
                                        </p:tav>
                                      </p:tavLst>
                                    </p:anim>
                                    <p:animEffect transition="in" filter="fade">
                                      <p:cBhvr>
                                        <p:cTn id="44" dur="500"/>
                                        <p:tgtEl>
                                          <p:spTgt spid="33"/>
                                        </p:tgtEl>
                                      </p:cBhvr>
                                    </p:animEffect>
                                  </p:childTnLst>
                                </p:cTn>
                              </p:par>
                            </p:childTnLst>
                          </p:cTn>
                        </p:par>
                      </p:childTnLst>
                    </p:cTn>
                  </p:par>
                </p:childTnLst>
              </p:cTn>
              <p:nextCondLst>
                <p:cond evt="onClick" delay="0">
                  <p:tgtEl>
                    <p:spTgt spid="24"/>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bg>
      <p:bgPr>
        <a:solidFill>
          <a:srgbClr val="BADBCD"/>
        </a:solidFill>
        <a:effectLst/>
      </p:bgPr>
    </p:bg>
    <p:spTree>
      <p:nvGrpSpPr>
        <p:cNvPr id="1" name=""/>
        <p:cNvGrpSpPr/>
        <p:nvPr/>
      </p:nvGrpSpPr>
      <p:grpSpPr>
        <a:xfrm>
          <a:off x="0" y="0"/>
          <a:ext cx="0" cy="0"/>
          <a:chOff x="0" y="0"/>
          <a:chExt cx="0" cy="0"/>
        </a:xfrm>
      </p:grpSpPr>
      <p:pic>
        <p:nvPicPr>
          <p:cNvPr id="15" name="Picture 15"/>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xmlns="" r:embed="rId6"/>
              </a:ext>
            </a:extLst>
          </a:blip>
          <a:srcRect/>
          <a:stretch>
            <a:fillRect/>
          </a:stretch>
        </p:blipFill>
        <p:spPr>
          <a:xfrm rot="-2317294">
            <a:off x="135445" y="765517"/>
            <a:ext cx="2348424" cy="768575"/>
          </a:xfrm>
          <a:prstGeom prst="rect">
            <a:avLst/>
          </a:prstGeom>
        </p:spPr>
      </p:pic>
      <p:pic>
        <p:nvPicPr>
          <p:cNvPr id="16" name="Picture 16"/>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xmlns="" r:embed="rId8"/>
              </a:ext>
            </a:extLst>
          </a:blip>
          <a:srcRect/>
          <a:stretch>
            <a:fillRect/>
          </a:stretch>
        </p:blipFill>
        <p:spPr>
          <a:xfrm>
            <a:off x="16687800" y="477706"/>
            <a:ext cx="1061203" cy="1061203"/>
          </a:xfrm>
          <a:prstGeom prst="rect">
            <a:avLst/>
          </a:prstGeom>
        </p:spPr>
      </p:pic>
      <p:pic>
        <p:nvPicPr>
          <p:cNvPr id="32" name="Picture 31">
            <a:hlinkClick r:id="rId9" action="ppaction://hlinksldjump"/>
            <a:extLst>
              <a:ext uri="{FF2B5EF4-FFF2-40B4-BE49-F238E27FC236}">
                <a16:creationId xmlns:a16="http://schemas.microsoft.com/office/drawing/2014/main" xmlns="" id="{2F5935BA-0150-4846-A984-E77FB6F15C3F}"/>
              </a:ext>
            </a:extLst>
          </p:cNvPr>
          <p:cNvPicPr>
            <a:picLocks noChangeAspect="1"/>
          </p:cNvPicPr>
          <p:nvPr/>
        </p:nvPicPr>
        <p:blipFill>
          <a:blip r:embed="rId10"/>
          <a:stretch>
            <a:fillRect/>
          </a:stretch>
        </p:blipFill>
        <p:spPr>
          <a:xfrm>
            <a:off x="156781" y="1826992"/>
            <a:ext cx="2486025" cy="7620000"/>
          </a:xfrm>
          <a:prstGeom prst="rect">
            <a:avLst/>
          </a:prstGeom>
        </p:spPr>
      </p:pic>
      <mc:AlternateContent xmlns:mc="http://schemas.openxmlformats.org/markup-compatibility/2006">
        <mc:Choice xmlns:am3d="http://schemas.microsoft.com/office/drawing/2017/model3d" xmlns="" Requires="am3d">
          <p:graphicFrame>
            <p:nvGraphicFramePr>
              <p:cNvPr id="17" name="3D Model 16" descr="Decorate this gift">
                <a:extLst>
                  <a:ext uri="{FF2B5EF4-FFF2-40B4-BE49-F238E27FC236}">
                    <a16:creationId xmlns:a16="http://schemas.microsoft.com/office/drawing/2014/main" id="{E9C2A679-A6CF-42E0-A0F2-13DBD63156F3}"/>
                  </a:ext>
                </a:extLst>
              </p:cNvPr>
              <p:cNvGraphicFramePr>
                <a:graphicFrameLocks noChangeAspect="1"/>
              </p:cNvGraphicFramePr>
              <p:nvPr>
                <p:extLst>
                  <p:ext uri="{D42A27DB-BD31-4B8C-83A1-F6EECF244321}">
                    <p14:modId xmlns:p14="http://schemas.microsoft.com/office/powerpoint/2010/main" val="2051653303"/>
                  </p:ext>
                </p:extLst>
              </p:nvPr>
            </p:nvGraphicFramePr>
            <p:xfrm>
              <a:off x="2314397" y="-500147"/>
              <a:ext cx="3037391" cy="3665817"/>
            </p:xfrm>
            <a:graphic>
              <a:graphicData uri="http://schemas.microsoft.com/office/drawing/2017/model3d">
                <am3d:model3d r:embed="rId11">
                  <am3d:spPr>
                    <a:xfrm>
                      <a:off x="0" y="0"/>
                      <a:ext cx="3037391" cy="3665817"/>
                    </a:xfrm>
                    <a:prstGeom prst="rect">
                      <a:avLst/>
                    </a:prstGeom>
                  </am3d:spPr>
                  <am3d:camera>
                    <am3d:pos x="0" y="0" z="73905441"/>
                    <am3d:up dx="0" dy="36000000" dz="0"/>
                    <am3d:lookAt x="0" y="0" z="0"/>
                    <am3d:perspective fov="2700000"/>
                  </am3d:camera>
                  <am3d:trans>
                    <am3d:meterPerModelUnit n="61145775" d="1000000"/>
                    <am3d:preTrans dx="-30" dy="-206248" dz="0"/>
                    <am3d:scale>
                      <am3d:sx n="1000000" d="1000000"/>
                      <am3d:sy n="1000000" d="1000000"/>
                      <am3d:sz n="1000000" d="1000000"/>
                    </am3d:scale>
                    <am3d:rot ax="2028737" ay="2032517" az="1228272"/>
                    <am3d:postTrans dx="0" dy="0" dz="0"/>
                  </am3d:trans>
                  <am3d:raster rName="Office3DRenderer" rVer="16.0.8326">
                    <am3d:blip r:embed="rId12"/>
                  </am3d:raster>
                  <am3d:objViewport viewportSz="3970508"/>
                  <am3d:ambientLight>
                    <am3d:clr>
                      <a:scrgbClr r="50000" g="50000" b="50000"/>
                    </am3d:clr>
                    <am3d:illuminance n="500000" d="1000000"/>
                  </am3d:ambientLight>
                  <am3d:ptLight rad="0">
                    <am3d:clr>
                      <a:scrgbClr r="100000" g="75000" b="50000"/>
                    </am3d:clr>
                    <am3d:intensity n="9765625" d="1000000"/>
                    <am3d:pos x="21959998" y="70920001" z="16344003"/>
                  </am3d:ptLight>
                  <am3d:ptLight rad="0">
                    <am3d:clr>
                      <a:scrgbClr r="40000" g="60000" b="95000"/>
                    </am3d:clr>
                    <am3d:intensity n="12250000" d="1000000"/>
                    <am3d:pos x="-37964106" y="51130435" z="57631972"/>
                  </am3d:ptLight>
                  <am3d:ptLight rad="0">
                    <am3d:clr>
                      <a:scrgbClr r="86837" g="72700" b="100000"/>
                    </am3d:clr>
                    <am3d:intensity n="3125000" d="1000000"/>
                    <am3d:pos x="-37739122" y="58056624" z="-34769649"/>
                  </am3d:ptLight>
                </am3d:model3d>
              </a:graphicData>
            </a:graphic>
          </p:graphicFrame>
        </mc:Choice>
        <mc:Fallback>
          <p:pic>
            <p:nvPicPr>
              <p:cNvPr id="17" name="3D Model 16" descr="Decorate this gift">
                <a:extLst>
                  <a:ext uri="{FF2B5EF4-FFF2-40B4-BE49-F238E27FC236}">
                    <a16:creationId xmlns:a16="http://schemas.microsoft.com/office/drawing/2014/main" xmlns="" id="{E9C2A679-A6CF-42E0-A0F2-13DBD63156F3}"/>
                  </a:ext>
                </a:extLst>
              </p:cNvPr>
              <p:cNvPicPr>
                <a:picLocks noGrp="1" noRot="1" noChangeAspect="1" noMove="1" noResize="1" noEditPoints="1" noAdjustHandles="1" noChangeArrowheads="1" noChangeShapeType="1" noCrop="1"/>
              </p:cNvPicPr>
              <p:nvPr/>
            </p:nvPicPr>
            <p:blipFill>
              <a:blip r:embed="rId13"/>
              <a:stretch>
                <a:fillRect/>
              </a:stretch>
            </p:blipFill>
            <p:spPr>
              <a:xfrm>
                <a:off x="2314397" y="-500147"/>
                <a:ext cx="3037391" cy="3665817"/>
              </a:xfrm>
              <a:prstGeom prst="rect">
                <a:avLst/>
              </a:prstGeom>
            </p:spPr>
          </p:pic>
        </mc:Fallback>
      </mc:AlternateContent>
      <p:grpSp>
        <p:nvGrpSpPr>
          <p:cNvPr id="18" name="A - 9Slide.vn">
            <a:extLst>
              <a:ext uri="{FF2B5EF4-FFF2-40B4-BE49-F238E27FC236}">
                <a16:creationId xmlns:a16="http://schemas.microsoft.com/office/drawing/2014/main" xmlns="" id="{85056318-FF1B-4EF9-8A61-DA4F5675AF77}"/>
              </a:ext>
            </a:extLst>
          </p:cNvPr>
          <p:cNvGrpSpPr/>
          <p:nvPr/>
        </p:nvGrpSpPr>
        <p:grpSpPr>
          <a:xfrm>
            <a:off x="4281277" y="4101326"/>
            <a:ext cx="13532788" cy="707886"/>
            <a:chOff x="7982585" y="2011634"/>
            <a:chExt cx="10712069" cy="707886"/>
          </a:xfrm>
        </p:grpSpPr>
        <p:sp>
          <p:nvSpPr>
            <p:cNvPr id="19" name="文本框 19">
              <a:extLst>
                <a:ext uri="{FF2B5EF4-FFF2-40B4-BE49-F238E27FC236}">
                  <a16:creationId xmlns:a16="http://schemas.microsoft.com/office/drawing/2014/main" xmlns="" id="{8DEB38C1-7008-44EC-B2A4-1B83EE708B9E}"/>
                </a:ext>
              </a:extLst>
            </p:cNvPr>
            <p:cNvSpPr txBox="1"/>
            <p:nvPr/>
          </p:nvSpPr>
          <p:spPr>
            <a:xfrm>
              <a:off x="8705398" y="2011634"/>
              <a:ext cx="9989256" cy="707886"/>
            </a:xfrm>
            <a:prstGeom prst="rect">
              <a:avLst/>
            </a:prstGeom>
            <a:noFill/>
          </p:spPr>
          <p:txBody>
            <a:bodyPr wrap="square" rtlCol="0">
              <a:spAutoFit/>
            </a:bodyPr>
            <a:lstStyle/>
            <a:p>
              <a:r>
                <a:rPr lang="en-US" altLang="zh-CN" sz="4000" b="1" dirty="0">
                  <a:solidFill>
                    <a:sysClr val="windowText" lastClr="000000"/>
                  </a:solidFill>
                  <a:latin typeface="Times New Roman" pitchFamily="18" charset="0"/>
                  <a:cs typeface="Times New Roman" pitchFamily="18" charset="0"/>
                  <a:sym typeface="+mn-lt"/>
                </a:rPr>
                <a:t>A</a:t>
              </a:r>
              <a:r>
                <a:rPr lang="en-US" altLang="zh-CN" sz="4000" b="1">
                  <a:solidFill>
                    <a:sysClr val="windowText" lastClr="000000"/>
                  </a:solidFill>
                  <a:latin typeface="Times New Roman" pitchFamily="18" charset="0"/>
                  <a:cs typeface="Times New Roman" pitchFamily="18" charset="0"/>
                  <a:sym typeface="+mn-lt"/>
                </a:rPr>
                <a:t>. Dùng nước sạch.</a:t>
              </a:r>
              <a:endParaRPr lang="zh-CN" altLang="en-US" sz="4000" b="1" dirty="0">
                <a:solidFill>
                  <a:sysClr val="windowText" lastClr="000000"/>
                </a:solidFill>
                <a:latin typeface="Times New Roman" pitchFamily="18" charset="0"/>
                <a:cs typeface="Times New Roman" pitchFamily="18" charset="0"/>
                <a:sym typeface="+mn-lt"/>
              </a:endParaRPr>
            </a:p>
          </p:txBody>
        </p:sp>
        <p:pic>
          <p:nvPicPr>
            <p:cNvPr id="20" name="图片 20">
              <a:extLst>
                <a:ext uri="{FF2B5EF4-FFF2-40B4-BE49-F238E27FC236}">
                  <a16:creationId xmlns:a16="http://schemas.microsoft.com/office/drawing/2014/main" xmlns="" id="{C82E74EA-5843-429B-BF94-2C45CB007C42}"/>
                </a:ext>
              </a:extLst>
            </p:cNvPr>
            <p:cNvPicPr>
              <a:picLocks noChangeAspect="1"/>
            </p:cNvPicPr>
            <p:nvPr/>
          </p:nvPicPr>
          <p:blipFill>
            <a:blip r:embed="rId14" cstate="screen">
              <a:extLst>
                <a:ext uri="{28A0092B-C50C-407E-A947-70E740481C1C}">
                  <a14:useLocalDpi xmlns:a14="http://schemas.microsoft.com/office/drawing/2010/main"/>
                </a:ext>
              </a:extLst>
            </a:blip>
            <a:stretch>
              <a:fillRect/>
            </a:stretch>
          </p:blipFill>
          <p:spPr>
            <a:xfrm>
              <a:off x="7982585" y="2113915"/>
              <a:ext cx="626745" cy="582930"/>
            </a:xfrm>
            <a:prstGeom prst="rect">
              <a:avLst/>
            </a:prstGeom>
          </p:spPr>
        </p:pic>
      </p:grpSp>
      <p:grpSp>
        <p:nvGrpSpPr>
          <p:cNvPr id="21" name="B - 9Slide.vn">
            <a:extLst>
              <a:ext uri="{FF2B5EF4-FFF2-40B4-BE49-F238E27FC236}">
                <a16:creationId xmlns:a16="http://schemas.microsoft.com/office/drawing/2014/main" xmlns="" id="{93D7E646-80CC-40E6-9DFE-6AE1C847DA19}"/>
              </a:ext>
            </a:extLst>
          </p:cNvPr>
          <p:cNvGrpSpPr/>
          <p:nvPr/>
        </p:nvGrpSpPr>
        <p:grpSpPr>
          <a:xfrm>
            <a:off x="4281277" y="4945198"/>
            <a:ext cx="11371942" cy="707886"/>
            <a:chOff x="7982585" y="2011634"/>
            <a:chExt cx="10016176" cy="707886"/>
          </a:xfrm>
        </p:grpSpPr>
        <p:sp>
          <p:nvSpPr>
            <p:cNvPr id="22" name="文本框 19">
              <a:extLst>
                <a:ext uri="{FF2B5EF4-FFF2-40B4-BE49-F238E27FC236}">
                  <a16:creationId xmlns:a16="http://schemas.microsoft.com/office/drawing/2014/main" xmlns="" id="{11650C1B-AE58-492F-A68B-9EB391EF0791}"/>
                </a:ext>
              </a:extLst>
            </p:cNvPr>
            <p:cNvSpPr txBox="1"/>
            <p:nvPr/>
          </p:nvSpPr>
          <p:spPr>
            <a:xfrm>
              <a:off x="8705399" y="2011634"/>
              <a:ext cx="9293362" cy="707886"/>
            </a:xfrm>
            <a:prstGeom prst="rect">
              <a:avLst/>
            </a:prstGeom>
            <a:noFill/>
          </p:spPr>
          <p:txBody>
            <a:bodyPr wrap="square" rtlCol="0">
              <a:spAutoFit/>
            </a:bodyPr>
            <a:lstStyle/>
            <a:p>
              <a:r>
                <a:rPr lang="en-US" altLang="zh-CN" sz="4000" b="1" dirty="0">
                  <a:solidFill>
                    <a:sysClr val="windowText" lastClr="000000"/>
                  </a:solidFill>
                  <a:latin typeface="Times New Roman" pitchFamily="18" charset="0"/>
                  <a:cs typeface="Times New Roman" pitchFamily="18" charset="0"/>
                  <a:sym typeface="+mn-lt"/>
                </a:rPr>
                <a:t>B</a:t>
              </a:r>
              <a:r>
                <a:rPr lang="en-US" altLang="zh-CN" sz="4000" b="1">
                  <a:solidFill>
                    <a:sysClr val="windowText" lastClr="000000"/>
                  </a:solidFill>
                  <a:latin typeface="Times New Roman" pitchFamily="18" charset="0"/>
                  <a:cs typeface="Times New Roman" pitchFamily="18" charset="0"/>
                  <a:sym typeface="+mn-lt"/>
                </a:rPr>
                <a:t>. Dùng xà phòng tắm.</a:t>
              </a:r>
              <a:endParaRPr lang="zh-CN" altLang="en-US" sz="4000" b="1" dirty="0">
                <a:solidFill>
                  <a:sysClr val="windowText" lastClr="000000"/>
                </a:solidFill>
                <a:latin typeface="Times New Roman" pitchFamily="18" charset="0"/>
                <a:cs typeface="Times New Roman" pitchFamily="18" charset="0"/>
                <a:sym typeface="+mn-lt"/>
              </a:endParaRPr>
            </a:p>
          </p:txBody>
        </p:sp>
        <p:pic>
          <p:nvPicPr>
            <p:cNvPr id="23" name="图片 20">
              <a:extLst>
                <a:ext uri="{FF2B5EF4-FFF2-40B4-BE49-F238E27FC236}">
                  <a16:creationId xmlns:a16="http://schemas.microsoft.com/office/drawing/2014/main" xmlns="" id="{033E34CD-D569-4545-B53B-962FA633D1A2}"/>
                </a:ext>
              </a:extLst>
            </p:cNvPr>
            <p:cNvPicPr>
              <a:picLocks noChangeAspect="1"/>
            </p:cNvPicPr>
            <p:nvPr/>
          </p:nvPicPr>
          <p:blipFill>
            <a:blip r:embed="rId14" cstate="screen">
              <a:extLst>
                <a:ext uri="{28A0092B-C50C-407E-A947-70E740481C1C}">
                  <a14:useLocalDpi xmlns:a14="http://schemas.microsoft.com/office/drawing/2010/main"/>
                </a:ext>
              </a:extLst>
            </a:blip>
            <a:stretch>
              <a:fillRect/>
            </a:stretch>
          </p:blipFill>
          <p:spPr>
            <a:xfrm>
              <a:off x="7982585" y="2113915"/>
              <a:ext cx="626745" cy="582930"/>
            </a:xfrm>
            <a:prstGeom prst="rect">
              <a:avLst/>
            </a:prstGeom>
          </p:spPr>
        </p:pic>
      </p:grpSp>
      <p:grpSp>
        <p:nvGrpSpPr>
          <p:cNvPr id="28" name="C - 9Slide.vn">
            <a:extLst>
              <a:ext uri="{FF2B5EF4-FFF2-40B4-BE49-F238E27FC236}">
                <a16:creationId xmlns:a16="http://schemas.microsoft.com/office/drawing/2014/main" xmlns="" id="{F14707C1-C482-4699-ADC9-397CA659E9F5}"/>
              </a:ext>
            </a:extLst>
          </p:cNvPr>
          <p:cNvGrpSpPr/>
          <p:nvPr/>
        </p:nvGrpSpPr>
        <p:grpSpPr>
          <a:xfrm>
            <a:off x="4273953" y="5820969"/>
            <a:ext cx="9453531" cy="707886"/>
            <a:chOff x="7982585" y="2011634"/>
            <a:chExt cx="8326478" cy="707886"/>
          </a:xfrm>
        </p:grpSpPr>
        <p:sp>
          <p:nvSpPr>
            <p:cNvPr id="37" name="文本框 19">
              <a:extLst>
                <a:ext uri="{FF2B5EF4-FFF2-40B4-BE49-F238E27FC236}">
                  <a16:creationId xmlns:a16="http://schemas.microsoft.com/office/drawing/2014/main" xmlns="" id="{C2E3CA77-9460-4F58-87BB-8A82B0E20D05}"/>
                </a:ext>
              </a:extLst>
            </p:cNvPr>
            <p:cNvSpPr txBox="1"/>
            <p:nvPr/>
          </p:nvSpPr>
          <p:spPr>
            <a:xfrm>
              <a:off x="8705398" y="2011634"/>
              <a:ext cx="7603665" cy="707886"/>
            </a:xfrm>
            <a:prstGeom prst="rect">
              <a:avLst/>
            </a:prstGeom>
            <a:noFill/>
          </p:spPr>
          <p:txBody>
            <a:bodyPr wrap="square" rtlCol="0">
              <a:spAutoFit/>
            </a:bodyPr>
            <a:lstStyle/>
            <a:p>
              <a:r>
                <a:rPr lang="en-US" altLang="zh-CN" sz="4000" b="1" dirty="0">
                  <a:solidFill>
                    <a:sysClr val="windowText" lastClr="000000"/>
                  </a:solidFill>
                  <a:latin typeface="Times New Roman" pitchFamily="18" charset="0"/>
                  <a:cs typeface="Times New Roman" pitchFamily="18" charset="0"/>
                  <a:sym typeface="+mn-lt"/>
                </a:rPr>
                <a:t>C</a:t>
              </a:r>
              <a:r>
                <a:rPr lang="en-US" altLang="zh-CN" sz="4000" b="1">
                  <a:solidFill>
                    <a:sysClr val="windowText" lastClr="000000"/>
                  </a:solidFill>
                  <a:latin typeface="Times New Roman" pitchFamily="18" charset="0"/>
                  <a:cs typeface="Times New Roman" pitchFamily="18" charset="0"/>
                  <a:sym typeface="+mn-lt"/>
                </a:rPr>
                <a:t>. Dùng xà phòng giặt.</a:t>
              </a:r>
              <a:endParaRPr lang="zh-CN" altLang="en-US" sz="4000" b="1" dirty="0">
                <a:solidFill>
                  <a:sysClr val="windowText" lastClr="000000"/>
                </a:solidFill>
                <a:latin typeface="Times New Roman" pitchFamily="18" charset="0"/>
                <a:cs typeface="Times New Roman" pitchFamily="18" charset="0"/>
                <a:sym typeface="+mn-lt"/>
              </a:endParaRPr>
            </a:p>
          </p:txBody>
        </p:sp>
        <p:pic>
          <p:nvPicPr>
            <p:cNvPr id="38" name="图片 20">
              <a:extLst>
                <a:ext uri="{FF2B5EF4-FFF2-40B4-BE49-F238E27FC236}">
                  <a16:creationId xmlns:a16="http://schemas.microsoft.com/office/drawing/2014/main" xmlns="" id="{81E19C2C-B19E-453A-A786-5643B273A2F3}"/>
                </a:ext>
              </a:extLst>
            </p:cNvPr>
            <p:cNvPicPr>
              <a:picLocks noChangeAspect="1"/>
            </p:cNvPicPr>
            <p:nvPr/>
          </p:nvPicPr>
          <p:blipFill>
            <a:blip r:embed="rId14" cstate="screen">
              <a:extLst>
                <a:ext uri="{28A0092B-C50C-407E-A947-70E740481C1C}">
                  <a14:useLocalDpi xmlns:a14="http://schemas.microsoft.com/office/drawing/2010/main"/>
                </a:ext>
              </a:extLst>
            </a:blip>
            <a:stretch>
              <a:fillRect/>
            </a:stretch>
          </p:blipFill>
          <p:spPr>
            <a:xfrm>
              <a:off x="7982585" y="2113915"/>
              <a:ext cx="626745" cy="582930"/>
            </a:xfrm>
            <a:prstGeom prst="rect">
              <a:avLst/>
            </a:prstGeom>
          </p:spPr>
        </p:pic>
      </p:grpSp>
      <p:grpSp>
        <p:nvGrpSpPr>
          <p:cNvPr id="39" name="D - 9Slide.vn">
            <a:extLst>
              <a:ext uri="{FF2B5EF4-FFF2-40B4-BE49-F238E27FC236}">
                <a16:creationId xmlns:a16="http://schemas.microsoft.com/office/drawing/2014/main" xmlns="" id="{51BCC359-AE27-4C07-8EB2-58028D607DDD}"/>
              </a:ext>
            </a:extLst>
          </p:cNvPr>
          <p:cNvGrpSpPr/>
          <p:nvPr/>
        </p:nvGrpSpPr>
        <p:grpSpPr>
          <a:xfrm>
            <a:off x="4273954" y="6704579"/>
            <a:ext cx="14166446" cy="1323439"/>
            <a:chOff x="7982585" y="2011634"/>
            <a:chExt cx="8269084" cy="2220357"/>
          </a:xfrm>
        </p:grpSpPr>
        <p:sp>
          <p:nvSpPr>
            <p:cNvPr id="40" name="文本框 19">
              <a:extLst>
                <a:ext uri="{FF2B5EF4-FFF2-40B4-BE49-F238E27FC236}">
                  <a16:creationId xmlns:a16="http://schemas.microsoft.com/office/drawing/2014/main" xmlns="" id="{0880665A-B770-440B-AB76-DA4E5EF4AC53}"/>
                </a:ext>
              </a:extLst>
            </p:cNvPr>
            <p:cNvSpPr txBox="1"/>
            <p:nvPr/>
          </p:nvSpPr>
          <p:spPr>
            <a:xfrm>
              <a:off x="8648004" y="2011634"/>
              <a:ext cx="7603665" cy="2220357"/>
            </a:xfrm>
            <a:prstGeom prst="rect">
              <a:avLst/>
            </a:prstGeom>
            <a:noFill/>
          </p:spPr>
          <p:txBody>
            <a:bodyPr wrap="square" rtlCol="0">
              <a:spAutoFit/>
            </a:bodyPr>
            <a:lstStyle/>
            <a:p>
              <a:r>
                <a:rPr lang="en-US" altLang="zh-CN" sz="4000" b="1">
                  <a:solidFill>
                    <a:sysClr val="windowText" lastClr="000000"/>
                  </a:solidFill>
                  <a:latin typeface="Times New Roman" pitchFamily="18" charset="0"/>
                  <a:cs typeface="Times New Roman" pitchFamily="18" charset="0"/>
                  <a:sym typeface="+mn-lt"/>
                </a:rPr>
                <a:t>D. Kéo bao quy đầu về phía người, rửa sạch bao quy đầu và quy đầu.</a:t>
              </a:r>
              <a:endParaRPr lang="zh-CN" altLang="en-US" sz="4000" b="1" dirty="0">
                <a:solidFill>
                  <a:sysClr val="windowText" lastClr="000000"/>
                </a:solidFill>
                <a:latin typeface="Times New Roman" pitchFamily="18" charset="0"/>
                <a:cs typeface="Times New Roman" pitchFamily="18" charset="0"/>
                <a:sym typeface="+mn-lt"/>
              </a:endParaRPr>
            </a:p>
          </p:txBody>
        </p:sp>
        <p:pic>
          <p:nvPicPr>
            <p:cNvPr id="41" name="图片 20">
              <a:extLst>
                <a:ext uri="{FF2B5EF4-FFF2-40B4-BE49-F238E27FC236}">
                  <a16:creationId xmlns:a16="http://schemas.microsoft.com/office/drawing/2014/main" xmlns="" id="{76F9DA23-C17B-4A22-A933-5AA34A41972E}"/>
                </a:ext>
              </a:extLst>
            </p:cNvPr>
            <p:cNvPicPr>
              <a:picLocks noChangeAspect="1"/>
            </p:cNvPicPr>
            <p:nvPr/>
          </p:nvPicPr>
          <p:blipFill>
            <a:blip r:embed="rId14" cstate="screen">
              <a:extLst>
                <a:ext uri="{28A0092B-C50C-407E-A947-70E740481C1C}">
                  <a14:useLocalDpi xmlns:a14="http://schemas.microsoft.com/office/drawing/2010/main"/>
                </a:ext>
              </a:extLst>
            </a:blip>
            <a:stretch>
              <a:fillRect/>
            </a:stretch>
          </p:blipFill>
          <p:spPr>
            <a:xfrm>
              <a:off x="7982585" y="2167432"/>
              <a:ext cx="556386" cy="987501"/>
            </a:xfrm>
            <a:prstGeom prst="rect">
              <a:avLst/>
            </a:prstGeom>
          </p:spPr>
        </p:pic>
      </p:grpSp>
      <p:pic>
        <p:nvPicPr>
          <p:cNvPr id="44" name="Picture 43">
            <a:extLst>
              <a:ext uri="{FF2B5EF4-FFF2-40B4-BE49-F238E27FC236}">
                <a16:creationId xmlns:a16="http://schemas.microsoft.com/office/drawing/2014/main" xmlns="" id="{250E72B1-E642-4F85-82DC-6087EE0F2906}"/>
              </a:ext>
            </a:extLst>
          </p:cNvPr>
          <p:cNvPicPr>
            <a:picLocks noChangeAspect="1"/>
          </p:cNvPicPr>
          <p:nvPr/>
        </p:nvPicPr>
        <p:blipFill>
          <a:blip r:embed="rId15" cstate="print">
            <a:extLst>
              <a:ext uri="{BEBA8EAE-BF5A-486C-A8C5-ECC9F3942E4B}">
                <a14:imgProps xmlns:a14="http://schemas.microsoft.com/office/drawing/2010/main">
                  <a14:imgLayer r:embed="rId16">
                    <a14:imgEffect>
                      <a14:backgroundRemoval t="1667" b="99000" l="6667" r="96667"/>
                    </a14:imgEffect>
                  </a14:imgLayer>
                </a14:imgProps>
              </a:ext>
              <a:ext uri="{28A0092B-C50C-407E-A947-70E740481C1C}">
                <a14:useLocalDpi xmlns:a14="http://schemas.microsoft.com/office/drawing/2010/main" val="0"/>
              </a:ext>
            </a:extLst>
          </a:blip>
          <a:stretch>
            <a:fillRect/>
          </a:stretch>
        </p:blipFill>
        <p:spPr>
          <a:xfrm>
            <a:off x="4164733" y="5779018"/>
            <a:ext cx="1050843" cy="925561"/>
          </a:xfrm>
          <a:prstGeom prst="rect">
            <a:avLst/>
          </a:prstGeom>
        </p:spPr>
      </p:pic>
      <p:pic>
        <p:nvPicPr>
          <p:cNvPr id="45" name="Picture 44">
            <a:extLst>
              <a:ext uri="{FF2B5EF4-FFF2-40B4-BE49-F238E27FC236}">
                <a16:creationId xmlns:a16="http://schemas.microsoft.com/office/drawing/2014/main" xmlns="" id="{CC16879D-AB95-4164-ACCD-5B2800468E7F}"/>
              </a:ext>
            </a:extLst>
          </p:cNvPr>
          <p:cNvPicPr>
            <a:picLocks noChangeAspect="1"/>
          </p:cNvPicPr>
          <p:nvPr/>
        </p:nvPicPr>
        <p:blipFill rotWithShape="1">
          <a:blip r:embed="rId17">
            <a:extLst>
              <a:ext uri="{BEBA8EAE-BF5A-486C-A8C5-ECC9F3942E4B}">
                <a14:imgProps xmlns:a14="http://schemas.microsoft.com/office/drawing/2010/main">
                  <a14:imgLayer r:embed="rId18">
                    <a14:imgEffect>
                      <a14:backgroundRemoval t="7923" b="71310" l="10000" r="90000"/>
                    </a14:imgEffect>
                  </a14:imgLayer>
                </a14:imgProps>
              </a:ext>
              <a:ext uri="{28A0092B-C50C-407E-A947-70E740481C1C}">
                <a14:useLocalDpi xmlns:a14="http://schemas.microsoft.com/office/drawing/2010/main" val="0"/>
              </a:ext>
            </a:extLst>
          </a:blip>
          <a:srcRect l="14893" t="20295" r="23538" b="29081"/>
          <a:stretch/>
        </p:blipFill>
        <p:spPr>
          <a:xfrm>
            <a:off x="3944517" y="6506180"/>
            <a:ext cx="1359928" cy="1060612"/>
          </a:xfrm>
          <a:prstGeom prst="rect">
            <a:avLst/>
          </a:prstGeom>
        </p:spPr>
      </p:pic>
      <p:sp>
        <p:nvSpPr>
          <p:cNvPr id="46" name="TextBox 45">
            <a:extLst>
              <a:ext uri="{FF2B5EF4-FFF2-40B4-BE49-F238E27FC236}">
                <a16:creationId xmlns:a16="http://schemas.microsoft.com/office/drawing/2014/main" xmlns="" id="{1815E57D-3ABD-4896-A474-5F125211CBB4}"/>
              </a:ext>
            </a:extLst>
          </p:cNvPr>
          <p:cNvSpPr txBox="1"/>
          <p:nvPr/>
        </p:nvSpPr>
        <p:spPr>
          <a:xfrm>
            <a:off x="4252047" y="2768087"/>
            <a:ext cx="13430280" cy="923330"/>
          </a:xfrm>
          <a:prstGeom prst="rect">
            <a:avLst/>
          </a:prstGeom>
          <a:noFill/>
        </p:spPr>
        <p:txBody>
          <a:bodyPr wrap="none" rtlCol="0">
            <a:spAutoFit/>
          </a:bodyPr>
          <a:lstStyle/>
          <a:p>
            <a:r>
              <a:rPr lang="en-US" sz="5400">
                <a:solidFill>
                  <a:srgbClr val="272626"/>
                </a:solidFill>
                <a:latin typeface="#9Slide03 Arima Madurai ExtraBo" panose="00000900000000000000" pitchFamily="2" charset="0"/>
                <a:cs typeface="#9Slide03 Arima Madurai ExtraBo" panose="00000900000000000000" pitchFamily="2" charset="0"/>
              </a:rPr>
              <a:t>2. Khi rửa cơ quan sinh dục nam cần chú ý:</a:t>
            </a:r>
          </a:p>
        </p:txBody>
      </p:sp>
      <p:pic>
        <p:nvPicPr>
          <p:cNvPr id="48" name="Picture 47">
            <a:extLst>
              <a:ext uri="{FF2B5EF4-FFF2-40B4-BE49-F238E27FC236}">
                <a16:creationId xmlns:a16="http://schemas.microsoft.com/office/drawing/2014/main" xmlns="" id="{7DD0D51D-F111-4277-8865-4107B8DC417C}"/>
              </a:ext>
            </a:extLst>
          </p:cNvPr>
          <p:cNvPicPr>
            <a:picLocks noChangeAspect="1"/>
          </p:cNvPicPr>
          <p:nvPr/>
        </p:nvPicPr>
        <p:blipFill rotWithShape="1">
          <a:blip r:embed="rId17">
            <a:extLst>
              <a:ext uri="{BEBA8EAE-BF5A-486C-A8C5-ECC9F3942E4B}">
                <a14:imgProps xmlns:a14="http://schemas.microsoft.com/office/drawing/2010/main">
                  <a14:imgLayer r:embed="rId18">
                    <a14:imgEffect>
                      <a14:backgroundRemoval t="7923" b="71310" l="10000" r="90000"/>
                    </a14:imgEffect>
                  </a14:imgLayer>
                </a14:imgProps>
              </a:ext>
              <a:ext uri="{28A0092B-C50C-407E-A947-70E740481C1C}">
                <a14:useLocalDpi xmlns:a14="http://schemas.microsoft.com/office/drawing/2010/main" val="0"/>
              </a:ext>
            </a:extLst>
          </a:blip>
          <a:srcRect l="14893" t="20295" r="23538" b="29081"/>
          <a:stretch/>
        </p:blipFill>
        <p:spPr>
          <a:xfrm>
            <a:off x="4091126" y="4599817"/>
            <a:ext cx="1359928" cy="1060612"/>
          </a:xfrm>
          <a:prstGeom prst="rect">
            <a:avLst/>
          </a:prstGeom>
        </p:spPr>
      </p:pic>
      <p:pic>
        <p:nvPicPr>
          <p:cNvPr id="49" name="Picture 48">
            <a:extLst>
              <a:ext uri="{FF2B5EF4-FFF2-40B4-BE49-F238E27FC236}">
                <a16:creationId xmlns:a16="http://schemas.microsoft.com/office/drawing/2014/main" xmlns="" id="{242F8A8C-8A06-40DB-91F2-34AE5E32FC0C}"/>
              </a:ext>
            </a:extLst>
          </p:cNvPr>
          <p:cNvPicPr>
            <a:picLocks noChangeAspect="1"/>
          </p:cNvPicPr>
          <p:nvPr/>
        </p:nvPicPr>
        <p:blipFill rotWithShape="1">
          <a:blip r:embed="rId17">
            <a:extLst>
              <a:ext uri="{BEBA8EAE-BF5A-486C-A8C5-ECC9F3942E4B}">
                <a14:imgProps xmlns:a14="http://schemas.microsoft.com/office/drawing/2010/main">
                  <a14:imgLayer r:embed="rId18">
                    <a14:imgEffect>
                      <a14:backgroundRemoval t="7923" b="71310" l="10000" r="90000"/>
                    </a14:imgEffect>
                  </a14:imgLayer>
                </a14:imgProps>
              </a:ext>
              <a:ext uri="{28A0092B-C50C-407E-A947-70E740481C1C}">
                <a14:useLocalDpi xmlns:a14="http://schemas.microsoft.com/office/drawing/2010/main" val="0"/>
              </a:ext>
            </a:extLst>
          </a:blip>
          <a:srcRect l="14893" t="20295" r="23538" b="29081"/>
          <a:stretch/>
        </p:blipFill>
        <p:spPr>
          <a:xfrm>
            <a:off x="4028614" y="3654180"/>
            <a:ext cx="1359928" cy="1060612"/>
          </a:xfrm>
          <a:prstGeom prst="rect">
            <a:avLst/>
          </a:prstGeom>
        </p:spPr>
      </p:pic>
      <p:grpSp>
        <p:nvGrpSpPr>
          <p:cNvPr id="27" name="Graphic 3">
            <a:extLst>
              <a:ext uri="{FF2B5EF4-FFF2-40B4-BE49-F238E27FC236}">
                <a16:creationId xmlns:a16="http://schemas.microsoft.com/office/drawing/2014/main" xmlns="" id="{F92E4F26-2C62-4C74-A74A-D5ADB95D2398}"/>
              </a:ext>
            </a:extLst>
          </p:cNvPr>
          <p:cNvGrpSpPr/>
          <p:nvPr/>
        </p:nvGrpSpPr>
        <p:grpSpPr>
          <a:xfrm>
            <a:off x="16612212" y="8019147"/>
            <a:ext cx="1561730" cy="2100044"/>
            <a:chOff x="9822225" y="5898679"/>
            <a:chExt cx="3140538" cy="4223053"/>
          </a:xfrm>
        </p:grpSpPr>
        <p:grpSp>
          <p:nvGrpSpPr>
            <p:cNvPr id="29" name="Graphic 3">
              <a:extLst>
                <a:ext uri="{FF2B5EF4-FFF2-40B4-BE49-F238E27FC236}">
                  <a16:creationId xmlns:a16="http://schemas.microsoft.com/office/drawing/2014/main" xmlns="" id="{65C6CFEB-5928-4D53-9EA9-2BEDEC825417}"/>
                </a:ext>
              </a:extLst>
            </p:cNvPr>
            <p:cNvGrpSpPr/>
            <p:nvPr/>
          </p:nvGrpSpPr>
          <p:grpSpPr>
            <a:xfrm>
              <a:off x="9822225" y="5898679"/>
              <a:ext cx="2724207" cy="4223053"/>
              <a:chOff x="9822225" y="5898679"/>
              <a:chExt cx="2724207" cy="4223053"/>
            </a:xfrm>
          </p:grpSpPr>
          <p:grpSp>
            <p:nvGrpSpPr>
              <p:cNvPr id="150" name="Graphic 3">
                <a:extLst>
                  <a:ext uri="{FF2B5EF4-FFF2-40B4-BE49-F238E27FC236}">
                    <a16:creationId xmlns:a16="http://schemas.microsoft.com/office/drawing/2014/main" xmlns="" id="{2830E118-236F-4D10-A220-ECE0AF0E7CCA}"/>
                  </a:ext>
                </a:extLst>
              </p:cNvPr>
              <p:cNvGrpSpPr/>
              <p:nvPr/>
            </p:nvGrpSpPr>
            <p:grpSpPr>
              <a:xfrm>
                <a:off x="9822225" y="5898679"/>
                <a:ext cx="2724207" cy="4223053"/>
                <a:chOff x="9822225" y="5898679"/>
                <a:chExt cx="2724207" cy="4223053"/>
              </a:xfrm>
            </p:grpSpPr>
            <p:grpSp>
              <p:nvGrpSpPr>
                <p:cNvPr id="185" name="Graphic 3">
                  <a:extLst>
                    <a:ext uri="{FF2B5EF4-FFF2-40B4-BE49-F238E27FC236}">
                      <a16:creationId xmlns:a16="http://schemas.microsoft.com/office/drawing/2014/main" xmlns="" id="{0AD27866-893F-457F-AAD8-D61FA2533FF0}"/>
                    </a:ext>
                  </a:extLst>
                </p:cNvPr>
                <p:cNvGrpSpPr/>
                <p:nvPr/>
              </p:nvGrpSpPr>
              <p:grpSpPr>
                <a:xfrm>
                  <a:off x="10775845" y="8943742"/>
                  <a:ext cx="933138" cy="737292"/>
                  <a:chOff x="10775845" y="8943742"/>
                  <a:chExt cx="933138" cy="737292"/>
                </a:xfrm>
              </p:grpSpPr>
              <p:grpSp>
                <p:nvGrpSpPr>
                  <p:cNvPr id="359" name="Graphic 3">
                    <a:extLst>
                      <a:ext uri="{FF2B5EF4-FFF2-40B4-BE49-F238E27FC236}">
                        <a16:creationId xmlns:a16="http://schemas.microsoft.com/office/drawing/2014/main" xmlns="" id="{BDBAAC9A-495D-41FC-A14F-D7072BEAB89D}"/>
                      </a:ext>
                    </a:extLst>
                  </p:cNvPr>
                  <p:cNvGrpSpPr/>
                  <p:nvPr/>
                </p:nvGrpSpPr>
                <p:grpSpPr>
                  <a:xfrm>
                    <a:off x="10775845" y="8943742"/>
                    <a:ext cx="772827" cy="486573"/>
                    <a:chOff x="10775845" y="8943742"/>
                    <a:chExt cx="772827" cy="486573"/>
                  </a:xfrm>
                </p:grpSpPr>
                <p:grpSp>
                  <p:nvGrpSpPr>
                    <p:cNvPr id="368" name="Graphic 3">
                      <a:extLst>
                        <a:ext uri="{FF2B5EF4-FFF2-40B4-BE49-F238E27FC236}">
                          <a16:creationId xmlns:a16="http://schemas.microsoft.com/office/drawing/2014/main" xmlns="" id="{D5011496-9B08-4D31-837C-20054B040957}"/>
                        </a:ext>
                      </a:extLst>
                    </p:cNvPr>
                    <p:cNvGrpSpPr/>
                    <p:nvPr/>
                  </p:nvGrpSpPr>
                  <p:grpSpPr>
                    <a:xfrm>
                      <a:off x="10775845" y="8946989"/>
                      <a:ext cx="772827" cy="483326"/>
                      <a:chOff x="10775845" y="8946989"/>
                      <a:chExt cx="772827" cy="483326"/>
                    </a:xfrm>
                  </p:grpSpPr>
                  <p:sp>
                    <p:nvSpPr>
                      <p:cNvPr id="377" name="Freeform: Shape 376">
                        <a:extLst>
                          <a:ext uri="{FF2B5EF4-FFF2-40B4-BE49-F238E27FC236}">
                            <a16:creationId xmlns:a16="http://schemas.microsoft.com/office/drawing/2014/main" xmlns="" id="{2397315A-6892-4F7E-99B3-5FE3E0715ED5}"/>
                          </a:ext>
                        </a:extLst>
                      </p:cNvPr>
                      <p:cNvSpPr/>
                      <p:nvPr/>
                    </p:nvSpPr>
                    <p:spPr>
                      <a:xfrm>
                        <a:off x="10775845" y="8948527"/>
                        <a:ext cx="757579" cy="477002"/>
                      </a:xfrm>
                      <a:custGeom>
                        <a:avLst/>
                        <a:gdLst>
                          <a:gd name="connsiteX0" fmla="*/ 751293 w 757579"/>
                          <a:gd name="connsiteY0" fmla="*/ 209020 h 477002"/>
                          <a:gd name="connsiteX1" fmla="*/ 636442 w 757579"/>
                          <a:gd name="connsiteY1" fmla="*/ 132453 h 477002"/>
                          <a:gd name="connsiteX2" fmla="*/ 516807 w 757579"/>
                          <a:gd name="connsiteY2" fmla="*/ 180307 h 477002"/>
                          <a:gd name="connsiteX3" fmla="*/ 440240 w 757579"/>
                          <a:gd name="connsiteY3" fmla="*/ 209020 h 477002"/>
                          <a:gd name="connsiteX4" fmla="*/ 406743 w 757579"/>
                          <a:gd name="connsiteY4" fmla="*/ 223376 h 477002"/>
                          <a:gd name="connsiteX5" fmla="*/ 382816 w 757579"/>
                          <a:gd name="connsiteY5" fmla="*/ 146809 h 477002"/>
                          <a:gd name="connsiteX6" fmla="*/ 368459 w 757579"/>
                          <a:gd name="connsiteY6" fmla="*/ 108526 h 477002"/>
                          <a:gd name="connsiteX7" fmla="*/ 349317 w 757579"/>
                          <a:gd name="connsiteY7" fmla="*/ 36745 h 477002"/>
                          <a:gd name="connsiteX8" fmla="*/ 224897 w 757579"/>
                          <a:gd name="connsiteY8" fmla="*/ 17603 h 477002"/>
                          <a:gd name="connsiteX9" fmla="*/ 47836 w 757579"/>
                          <a:gd name="connsiteY9" fmla="*/ 79813 h 477002"/>
                          <a:gd name="connsiteX10" fmla="*/ 14338 w 757579"/>
                          <a:gd name="connsiteY10" fmla="*/ 170736 h 477002"/>
                          <a:gd name="connsiteX11" fmla="*/ 14338 w 757579"/>
                          <a:gd name="connsiteY11" fmla="*/ 170736 h 477002"/>
                          <a:gd name="connsiteX12" fmla="*/ 62192 w 757579"/>
                          <a:gd name="connsiteY12" fmla="*/ 256874 h 477002"/>
                          <a:gd name="connsiteX13" fmla="*/ 129188 w 757579"/>
                          <a:gd name="connsiteY13" fmla="*/ 357368 h 477002"/>
                          <a:gd name="connsiteX14" fmla="*/ 325390 w 757579"/>
                          <a:gd name="connsiteY14" fmla="*/ 477003 h 477002"/>
                          <a:gd name="connsiteX15" fmla="*/ 435455 w 757579"/>
                          <a:gd name="connsiteY15" fmla="*/ 443505 h 477002"/>
                          <a:gd name="connsiteX16" fmla="*/ 564661 w 757579"/>
                          <a:gd name="connsiteY16" fmla="*/ 381295 h 477002"/>
                          <a:gd name="connsiteX17" fmla="*/ 741722 w 757579"/>
                          <a:gd name="connsiteY17" fmla="*/ 285586 h 477002"/>
                          <a:gd name="connsiteX18" fmla="*/ 751293 w 757579"/>
                          <a:gd name="connsiteY18" fmla="*/ 209020 h 477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57579" h="477002">
                            <a:moveTo>
                              <a:pt x="751293" y="209020"/>
                            </a:moveTo>
                            <a:cubicBezTo>
                              <a:pt x="736936" y="161166"/>
                              <a:pt x="684296" y="127667"/>
                              <a:pt x="636442" y="132453"/>
                            </a:cubicBezTo>
                            <a:cubicBezTo>
                              <a:pt x="598159" y="146809"/>
                              <a:pt x="555090" y="165951"/>
                              <a:pt x="516807" y="180307"/>
                            </a:cubicBezTo>
                            <a:cubicBezTo>
                              <a:pt x="492880" y="189878"/>
                              <a:pt x="464168" y="199449"/>
                              <a:pt x="440240" y="209020"/>
                            </a:cubicBezTo>
                            <a:cubicBezTo>
                              <a:pt x="430670" y="213805"/>
                              <a:pt x="421098" y="218590"/>
                              <a:pt x="406743" y="223376"/>
                            </a:cubicBezTo>
                            <a:cubicBezTo>
                              <a:pt x="401957" y="194663"/>
                              <a:pt x="392386" y="170736"/>
                              <a:pt x="382816" y="146809"/>
                            </a:cubicBezTo>
                            <a:cubicBezTo>
                              <a:pt x="378030" y="137238"/>
                              <a:pt x="373244" y="122882"/>
                              <a:pt x="368459" y="108526"/>
                            </a:cubicBezTo>
                            <a:cubicBezTo>
                              <a:pt x="363673" y="84599"/>
                              <a:pt x="354103" y="60672"/>
                              <a:pt x="349317" y="36745"/>
                            </a:cubicBezTo>
                            <a:cubicBezTo>
                              <a:pt x="334961" y="-25466"/>
                              <a:pt x="267965" y="8032"/>
                              <a:pt x="224897" y="17603"/>
                            </a:cubicBezTo>
                            <a:cubicBezTo>
                              <a:pt x="162686" y="31959"/>
                              <a:pt x="100476" y="46315"/>
                              <a:pt x="47836" y="79813"/>
                            </a:cubicBezTo>
                            <a:cubicBezTo>
                              <a:pt x="23909" y="94170"/>
                              <a:pt x="-23945" y="142024"/>
                              <a:pt x="14338" y="170736"/>
                            </a:cubicBezTo>
                            <a:cubicBezTo>
                              <a:pt x="14338" y="170736"/>
                              <a:pt x="14338" y="170736"/>
                              <a:pt x="14338" y="170736"/>
                            </a:cubicBezTo>
                            <a:cubicBezTo>
                              <a:pt x="28694" y="199449"/>
                              <a:pt x="47836" y="228161"/>
                              <a:pt x="62192" y="256874"/>
                            </a:cubicBezTo>
                            <a:cubicBezTo>
                              <a:pt x="81334" y="295157"/>
                              <a:pt x="105261" y="328655"/>
                              <a:pt x="129188" y="357368"/>
                            </a:cubicBezTo>
                            <a:cubicBezTo>
                              <a:pt x="177042" y="414792"/>
                              <a:pt x="248824" y="472218"/>
                              <a:pt x="325390" y="477003"/>
                            </a:cubicBezTo>
                            <a:cubicBezTo>
                              <a:pt x="363673" y="477003"/>
                              <a:pt x="401957" y="457861"/>
                              <a:pt x="435455" y="443505"/>
                            </a:cubicBezTo>
                            <a:cubicBezTo>
                              <a:pt x="478524" y="424363"/>
                              <a:pt x="521592" y="405222"/>
                              <a:pt x="564661" y="381295"/>
                            </a:cubicBezTo>
                            <a:cubicBezTo>
                              <a:pt x="622086" y="352582"/>
                              <a:pt x="684296" y="323870"/>
                              <a:pt x="741722" y="285586"/>
                            </a:cubicBezTo>
                            <a:cubicBezTo>
                              <a:pt x="760863" y="261659"/>
                              <a:pt x="760863" y="232947"/>
                              <a:pt x="751293" y="209020"/>
                            </a:cubicBezTo>
                            <a:close/>
                          </a:path>
                        </a:pathLst>
                      </a:custGeom>
                      <a:solidFill>
                        <a:srgbClr val="FBCA8F"/>
                      </a:solidFill>
                      <a:ln w="47824" cap="flat">
                        <a:noFill/>
                        <a:prstDash val="solid"/>
                        <a:miter/>
                      </a:ln>
                    </p:spPr>
                    <p:txBody>
                      <a:bodyPr rtlCol="0" anchor="ctr"/>
                      <a:lstStyle/>
                      <a:p>
                        <a:endParaRPr lang="en-US"/>
                      </a:p>
                    </p:txBody>
                  </p:sp>
                  <p:sp>
                    <p:nvSpPr>
                      <p:cNvPr id="378" name="Freeform: Shape 377">
                        <a:extLst>
                          <a:ext uri="{FF2B5EF4-FFF2-40B4-BE49-F238E27FC236}">
                            <a16:creationId xmlns:a16="http://schemas.microsoft.com/office/drawing/2014/main" xmlns="" id="{F97D35FD-AB80-4CD3-AB15-535B1035F342}"/>
                          </a:ext>
                        </a:extLst>
                      </p:cNvPr>
                      <p:cNvSpPr/>
                      <p:nvPr/>
                    </p:nvSpPr>
                    <p:spPr>
                      <a:xfrm>
                        <a:off x="10780612" y="8946989"/>
                        <a:ext cx="768059" cy="483326"/>
                      </a:xfrm>
                      <a:custGeom>
                        <a:avLst/>
                        <a:gdLst>
                          <a:gd name="connsiteX0" fmla="*/ 330194 w 768059"/>
                          <a:gd name="connsiteY0" fmla="*/ 483327 h 483326"/>
                          <a:gd name="connsiteX1" fmla="*/ 330194 w 768059"/>
                          <a:gd name="connsiteY1" fmla="*/ 483327 h 483326"/>
                          <a:gd name="connsiteX2" fmla="*/ 330194 w 768059"/>
                          <a:gd name="connsiteY2" fmla="*/ 483327 h 483326"/>
                          <a:gd name="connsiteX3" fmla="*/ 129206 w 768059"/>
                          <a:gd name="connsiteY3" fmla="*/ 363692 h 483326"/>
                          <a:gd name="connsiteX4" fmla="*/ 62211 w 768059"/>
                          <a:gd name="connsiteY4" fmla="*/ 258413 h 483326"/>
                          <a:gd name="connsiteX5" fmla="*/ 47854 w 768059"/>
                          <a:gd name="connsiteY5" fmla="*/ 229700 h 483326"/>
                          <a:gd name="connsiteX6" fmla="*/ 14356 w 768059"/>
                          <a:gd name="connsiteY6" fmla="*/ 172275 h 483326"/>
                          <a:gd name="connsiteX7" fmla="*/ 14356 w 768059"/>
                          <a:gd name="connsiteY7" fmla="*/ 172275 h 483326"/>
                          <a:gd name="connsiteX8" fmla="*/ 0 w 768059"/>
                          <a:gd name="connsiteY8" fmla="*/ 143562 h 483326"/>
                          <a:gd name="connsiteX9" fmla="*/ 52640 w 768059"/>
                          <a:gd name="connsiteY9" fmla="*/ 76567 h 483326"/>
                          <a:gd name="connsiteX10" fmla="*/ 229700 w 768059"/>
                          <a:gd name="connsiteY10" fmla="*/ 14356 h 483326"/>
                          <a:gd name="connsiteX11" fmla="*/ 253627 w 768059"/>
                          <a:gd name="connsiteY11" fmla="*/ 9571 h 483326"/>
                          <a:gd name="connsiteX12" fmla="*/ 311052 w 768059"/>
                          <a:gd name="connsiteY12" fmla="*/ 0 h 483326"/>
                          <a:gd name="connsiteX13" fmla="*/ 358906 w 768059"/>
                          <a:gd name="connsiteY13" fmla="*/ 43069 h 483326"/>
                          <a:gd name="connsiteX14" fmla="*/ 368477 w 768059"/>
                          <a:gd name="connsiteY14" fmla="*/ 86138 h 483326"/>
                          <a:gd name="connsiteX15" fmla="*/ 373263 w 768059"/>
                          <a:gd name="connsiteY15" fmla="*/ 114850 h 483326"/>
                          <a:gd name="connsiteX16" fmla="*/ 378048 w 768059"/>
                          <a:gd name="connsiteY16" fmla="*/ 129206 h 483326"/>
                          <a:gd name="connsiteX17" fmla="*/ 387619 w 768059"/>
                          <a:gd name="connsiteY17" fmla="*/ 153133 h 483326"/>
                          <a:gd name="connsiteX18" fmla="*/ 411546 w 768059"/>
                          <a:gd name="connsiteY18" fmla="*/ 224914 h 483326"/>
                          <a:gd name="connsiteX19" fmla="*/ 421117 w 768059"/>
                          <a:gd name="connsiteY19" fmla="*/ 220129 h 483326"/>
                          <a:gd name="connsiteX20" fmla="*/ 440258 w 768059"/>
                          <a:gd name="connsiteY20" fmla="*/ 210558 h 483326"/>
                          <a:gd name="connsiteX21" fmla="*/ 516825 w 768059"/>
                          <a:gd name="connsiteY21" fmla="*/ 181846 h 483326"/>
                          <a:gd name="connsiteX22" fmla="*/ 574250 w 768059"/>
                          <a:gd name="connsiteY22" fmla="*/ 157919 h 483326"/>
                          <a:gd name="connsiteX23" fmla="*/ 636461 w 768059"/>
                          <a:gd name="connsiteY23" fmla="*/ 133992 h 483326"/>
                          <a:gd name="connsiteX24" fmla="*/ 636461 w 768059"/>
                          <a:gd name="connsiteY24" fmla="*/ 133992 h 483326"/>
                          <a:gd name="connsiteX25" fmla="*/ 641246 w 768059"/>
                          <a:gd name="connsiteY25" fmla="*/ 133992 h 483326"/>
                          <a:gd name="connsiteX26" fmla="*/ 760882 w 768059"/>
                          <a:gd name="connsiteY26" fmla="*/ 215344 h 483326"/>
                          <a:gd name="connsiteX27" fmla="*/ 760882 w 768059"/>
                          <a:gd name="connsiteY27" fmla="*/ 296696 h 483326"/>
                          <a:gd name="connsiteX28" fmla="*/ 760882 w 768059"/>
                          <a:gd name="connsiteY28" fmla="*/ 301481 h 483326"/>
                          <a:gd name="connsiteX29" fmla="*/ 583821 w 768059"/>
                          <a:gd name="connsiteY29" fmla="*/ 397190 h 483326"/>
                          <a:gd name="connsiteX30" fmla="*/ 449830 w 768059"/>
                          <a:gd name="connsiteY30" fmla="*/ 459400 h 483326"/>
                          <a:gd name="connsiteX31" fmla="*/ 430688 w 768059"/>
                          <a:gd name="connsiteY31" fmla="*/ 468971 h 483326"/>
                          <a:gd name="connsiteX32" fmla="*/ 330194 w 768059"/>
                          <a:gd name="connsiteY32" fmla="*/ 483327 h 483326"/>
                          <a:gd name="connsiteX33" fmla="*/ 306267 w 768059"/>
                          <a:gd name="connsiteY33" fmla="*/ 0 h 483326"/>
                          <a:gd name="connsiteX34" fmla="*/ 253627 w 768059"/>
                          <a:gd name="connsiteY34" fmla="*/ 9571 h 483326"/>
                          <a:gd name="connsiteX35" fmla="*/ 229700 w 768059"/>
                          <a:gd name="connsiteY35" fmla="*/ 14356 h 483326"/>
                          <a:gd name="connsiteX36" fmla="*/ 52640 w 768059"/>
                          <a:gd name="connsiteY36" fmla="*/ 76567 h 483326"/>
                          <a:gd name="connsiteX37" fmla="*/ 4786 w 768059"/>
                          <a:gd name="connsiteY37" fmla="*/ 138777 h 483326"/>
                          <a:gd name="connsiteX38" fmla="*/ 19142 w 768059"/>
                          <a:gd name="connsiteY38" fmla="*/ 162704 h 483326"/>
                          <a:gd name="connsiteX39" fmla="*/ 23927 w 768059"/>
                          <a:gd name="connsiteY39" fmla="*/ 167490 h 483326"/>
                          <a:gd name="connsiteX40" fmla="*/ 57425 w 768059"/>
                          <a:gd name="connsiteY40" fmla="*/ 224914 h 483326"/>
                          <a:gd name="connsiteX41" fmla="*/ 71781 w 768059"/>
                          <a:gd name="connsiteY41" fmla="*/ 253627 h 483326"/>
                          <a:gd name="connsiteX42" fmla="*/ 138778 w 768059"/>
                          <a:gd name="connsiteY42" fmla="*/ 354121 h 483326"/>
                          <a:gd name="connsiteX43" fmla="*/ 330194 w 768059"/>
                          <a:gd name="connsiteY43" fmla="*/ 468971 h 483326"/>
                          <a:gd name="connsiteX44" fmla="*/ 330194 w 768059"/>
                          <a:gd name="connsiteY44" fmla="*/ 468971 h 483326"/>
                          <a:gd name="connsiteX45" fmla="*/ 421117 w 768059"/>
                          <a:gd name="connsiteY45" fmla="*/ 445044 h 483326"/>
                          <a:gd name="connsiteX46" fmla="*/ 440258 w 768059"/>
                          <a:gd name="connsiteY46" fmla="*/ 435473 h 483326"/>
                          <a:gd name="connsiteX47" fmla="*/ 569465 w 768059"/>
                          <a:gd name="connsiteY47" fmla="*/ 373263 h 483326"/>
                          <a:gd name="connsiteX48" fmla="*/ 746525 w 768059"/>
                          <a:gd name="connsiteY48" fmla="*/ 282340 h 483326"/>
                          <a:gd name="connsiteX49" fmla="*/ 746525 w 768059"/>
                          <a:gd name="connsiteY49" fmla="*/ 205773 h 483326"/>
                          <a:gd name="connsiteX50" fmla="*/ 636461 w 768059"/>
                          <a:gd name="connsiteY50" fmla="*/ 129206 h 483326"/>
                          <a:gd name="connsiteX51" fmla="*/ 636461 w 768059"/>
                          <a:gd name="connsiteY51" fmla="*/ 129206 h 483326"/>
                          <a:gd name="connsiteX52" fmla="*/ 574250 w 768059"/>
                          <a:gd name="connsiteY52" fmla="*/ 153133 h 483326"/>
                          <a:gd name="connsiteX53" fmla="*/ 516825 w 768059"/>
                          <a:gd name="connsiteY53" fmla="*/ 177060 h 483326"/>
                          <a:gd name="connsiteX54" fmla="*/ 440258 w 768059"/>
                          <a:gd name="connsiteY54" fmla="*/ 205773 h 483326"/>
                          <a:gd name="connsiteX55" fmla="*/ 421117 w 768059"/>
                          <a:gd name="connsiteY55" fmla="*/ 215344 h 483326"/>
                          <a:gd name="connsiteX56" fmla="*/ 406761 w 768059"/>
                          <a:gd name="connsiteY56" fmla="*/ 220129 h 483326"/>
                          <a:gd name="connsiteX57" fmla="*/ 401976 w 768059"/>
                          <a:gd name="connsiteY57" fmla="*/ 220129 h 483326"/>
                          <a:gd name="connsiteX58" fmla="*/ 397190 w 768059"/>
                          <a:gd name="connsiteY58" fmla="*/ 215344 h 483326"/>
                          <a:gd name="connsiteX59" fmla="*/ 373263 w 768059"/>
                          <a:gd name="connsiteY59" fmla="*/ 138777 h 483326"/>
                          <a:gd name="connsiteX60" fmla="*/ 363692 w 768059"/>
                          <a:gd name="connsiteY60" fmla="*/ 114850 h 483326"/>
                          <a:gd name="connsiteX61" fmla="*/ 358906 w 768059"/>
                          <a:gd name="connsiteY61" fmla="*/ 100494 h 483326"/>
                          <a:gd name="connsiteX62" fmla="*/ 354121 w 768059"/>
                          <a:gd name="connsiteY62" fmla="*/ 71781 h 483326"/>
                          <a:gd name="connsiteX63" fmla="*/ 344550 w 768059"/>
                          <a:gd name="connsiteY63" fmla="*/ 28712 h 483326"/>
                          <a:gd name="connsiteX64" fmla="*/ 306267 w 768059"/>
                          <a:gd name="connsiteY64" fmla="*/ 0 h 48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68059" h="483326">
                            <a:moveTo>
                              <a:pt x="330194" y="483327"/>
                            </a:moveTo>
                            <a:lnTo>
                              <a:pt x="330194" y="483327"/>
                            </a:lnTo>
                            <a:lnTo>
                              <a:pt x="330194" y="483327"/>
                            </a:lnTo>
                            <a:cubicBezTo>
                              <a:pt x="244057" y="483327"/>
                              <a:pt x="172275" y="416331"/>
                              <a:pt x="129206" y="363692"/>
                            </a:cubicBezTo>
                            <a:cubicBezTo>
                              <a:pt x="105279" y="334979"/>
                              <a:pt x="86138" y="301481"/>
                              <a:pt x="62211" y="258413"/>
                            </a:cubicBezTo>
                            <a:cubicBezTo>
                              <a:pt x="57425" y="248841"/>
                              <a:pt x="52640" y="239271"/>
                              <a:pt x="47854" y="229700"/>
                            </a:cubicBezTo>
                            <a:cubicBezTo>
                              <a:pt x="38283" y="210558"/>
                              <a:pt x="23927" y="191417"/>
                              <a:pt x="14356" y="172275"/>
                            </a:cubicBezTo>
                            <a:cubicBezTo>
                              <a:pt x="14356" y="172275"/>
                              <a:pt x="14356" y="172275"/>
                              <a:pt x="14356" y="172275"/>
                            </a:cubicBezTo>
                            <a:cubicBezTo>
                              <a:pt x="4786" y="162704"/>
                              <a:pt x="0" y="153133"/>
                              <a:pt x="0" y="143562"/>
                            </a:cubicBezTo>
                            <a:cubicBezTo>
                              <a:pt x="0" y="119635"/>
                              <a:pt x="28713" y="86138"/>
                              <a:pt x="52640" y="76567"/>
                            </a:cubicBezTo>
                            <a:cubicBezTo>
                              <a:pt x="110065" y="43069"/>
                              <a:pt x="172275" y="23927"/>
                              <a:pt x="229700" y="14356"/>
                            </a:cubicBezTo>
                            <a:cubicBezTo>
                              <a:pt x="239271" y="14356"/>
                              <a:pt x="244057" y="9571"/>
                              <a:pt x="253627" y="9571"/>
                            </a:cubicBezTo>
                            <a:cubicBezTo>
                              <a:pt x="272769" y="4785"/>
                              <a:pt x="291911" y="0"/>
                              <a:pt x="311052" y="0"/>
                            </a:cubicBezTo>
                            <a:cubicBezTo>
                              <a:pt x="339765" y="0"/>
                              <a:pt x="354121" y="14356"/>
                              <a:pt x="358906" y="43069"/>
                            </a:cubicBezTo>
                            <a:cubicBezTo>
                              <a:pt x="363692" y="57425"/>
                              <a:pt x="363692" y="71781"/>
                              <a:pt x="368477" y="86138"/>
                            </a:cubicBezTo>
                            <a:cubicBezTo>
                              <a:pt x="368477" y="95708"/>
                              <a:pt x="373263" y="105279"/>
                              <a:pt x="373263" y="114850"/>
                            </a:cubicBezTo>
                            <a:lnTo>
                              <a:pt x="378048" y="129206"/>
                            </a:lnTo>
                            <a:cubicBezTo>
                              <a:pt x="382833" y="138777"/>
                              <a:pt x="382833" y="143562"/>
                              <a:pt x="387619" y="153133"/>
                            </a:cubicBezTo>
                            <a:cubicBezTo>
                              <a:pt x="397190" y="177060"/>
                              <a:pt x="406761" y="205773"/>
                              <a:pt x="411546" y="224914"/>
                            </a:cubicBezTo>
                            <a:cubicBezTo>
                              <a:pt x="416331" y="224914"/>
                              <a:pt x="416331" y="220129"/>
                              <a:pt x="421117" y="220129"/>
                            </a:cubicBezTo>
                            <a:cubicBezTo>
                              <a:pt x="425903" y="215344"/>
                              <a:pt x="435473" y="215344"/>
                              <a:pt x="440258" y="210558"/>
                            </a:cubicBezTo>
                            <a:cubicBezTo>
                              <a:pt x="464185" y="200987"/>
                              <a:pt x="488112" y="191417"/>
                              <a:pt x="516825" y="181846"/>
                            </a:cubicBezTo>
                            <a:cubicBezTo>
                              <a:pt x="535967" y="177060"/>
                              <a:pt x="555109" y="167490"/>
                              <a:pt x="574250" y="157919"/>
                            </a:cubicBezTo>
                            <a:cubicBezTo>
                              <a:pt x="593392" y="148348"/>
                              <a:pt x="617319" y="138777"/>
                              <a:pt x="636461" y="133992"/>
                            </a:cubicBezTo>
                            <a:cubicBezTo>
                              <a:pt x="636461" y="133992"/>
                              <a:pt x="636461" y="133992"/>
                              <a:pt x="636461" y="133992"/>
                            </a:cubicBezTo>
                            <a:lnTo>
                              <a:pt x="641246" y="133992"/>
                            </a:lnTo>
                            <a:cubicBezTo>
                              <a:pt x="693886" y="133992"/>
                              <a:pt x="741740" y="167490"/>
                              <a:pt x="760882" y="215344"/>
                            </a:cubicBezTo>
                            <a:cubicBezTo>
                              <a:pt x="770453" y="239271"/>
                              <a:pt x="770453" y="267983"/>
                              <a:pt x="760882" y="296696"/>
                            </a:cubicBezTo>
                            <a:cubicBezTo>
                              <a:pt x="760882" y="296696"/>
                              <a:pt x="760882" y="296696"/>
                              <a:pt x="760882" y="301481"/>
                            </a:cubicBezTo>
                            <a:cubicBezTo>
                              <a:pt x="703456" y="334979"/>
                              <a:pt x="641246" y="368477"/>
                              <a:pt x="583821" y="397190"/>
                            </a:cubicBezTo>
                            <a:cubicBezTo>
                              <a:pt x="531182" y="421117"/>
                              <a:pt x="492898" y="440258"/>
                              <a:pt x="449830" y="459400"/>
                            </a:cubicBezTo>
                            <a:cubicBezTo>
                              <a:pt x="445044" y="459400"/>
                              <a:pt x="440258" y="464185"/>
                              <a:pt x="430688" y="468971"/>
                            </a:cubicBezTo>
                            <a:cubicBezTo>
                              <a:pt x="397190" y="468971"/>
                              <a:pt x="363692" y="483327"/>
                              <a:pt x="330194" y="483327"/>
                            </a:cubicBezTo>
                            <a:close/>
                            <a:moveTo>
                              <a:pt x="306267" y="0"/>
                            </a:moveTo>
                            <a:cubicBezTo>
                              <a:pt x="287125" y="0"/>
                              <a:pt x="267984" y="4785"/>
                              <a:pt x="253627" y="9571"/>
                            </a:cubicBezTo>
                            <a:cubicBezTo>
                              <a:pt x="244057" y="14356"/>
                              <a:pt x="234486" y="14356"/>
                              <a:pt x="229700" y="14356"/>
                            </a:cubicBezTo>
                            <a:cubicBezTo>
                              <a:pt x="172275" y="28712"/>
                              <a:pt x="110065" y="43069"/>
                              <a:pt x="52640" y="76567"/>
                            </a:cubicBezTo>
                            <a:cubicBezTo>
                              <a:pt x="33498" y="86138"/>
                              <a:pt x="9571" y="114850"/>
                              <a:pt x="4786" y="138777"/>
                            </a:cubicBezTo>
                            <a:cubicBezTo>
                              <a:pt x="4786" y="148348"/>
                              <a:pt x="9571" y="153133"/>
                              <a:pt x="19142" y="162704"/>
                            </a:cubicBezTo>
                            <a:cubicBezTo>
                              <a:pt x="19142" y="162704"/>
                              <a:pt x="23927" y="162704"/>
                              <a:pt x="23927" y="167490"/>
                            </a:cubicBezTo>
                            <a:cubicBezTo>
                              <a:pt x="33498" y="186631"/>
                              <a:pt x="43069" y="205773"/>
                              <a:pt x="57425" y="224914"/>
                            </a:cubicBezTo>
                            <a:cubicBezTo>
                              <a:pt x="62211" y="234485"/>
                              <a:pt x="66996" y="244056"/>
                              <a:pt x="71781" y="253627"/>
                            </a:cubicBezTo>
                            <a:cubicBezTo>
                              <a:pt x="95708" y="296696"/>
                              <a:pt x="114850" y="330194"/>
                              <a:pt x="138778" y="354121"/>
                            </a:cubicBezTo>
                            <a:cubicBezTo>
                              <a:pt x="181846" y="406760"/>
                              <a:pt x="253627" y="468971"/>
                              <a:pt x="330194" y="468971"/>
                            </a:cubicBezTo>
                            <a:lnTo>
                              <a:pt x="330194" y="468971"/>
                            </a:lnTo>
                            <a:cubicBezTo>
                              <a:pt x="363692" y="468971"/>
                              <a:pt x="392404" y="454615"/>
                              <a:pt x="421117" y="445044"/>
                            </a:cubicBezTo>
                            <a:cubicBezTo>
                              <a:pt x="425903" y="440258"/>
                              <a:pt x="430688" y="440258"/>
                              <a:pt x="440258" y="435473"/>
                            </a:cubicBezTo>
                            <a:cubicBezTo>
                              <a:pt x="478542" y="421117"/>
                              <a:pt x="521611" y="401975"/>
                              <a:pt x="569465" y="373263"/>
                            </a:cubicBezTo>
                            <a:cubicBezTo>
                              <a:pt x="626890" y="344550"/>
                              <a:pt x="689101" y="315837"/>
                              <a:pt x="746525" y="282340"/>
                            </a:cubicBezTo>
                            <a:cubicBezTo>
                              <a:pt x="751310" y="253627"/>
                              <a:pt x="751310" y="229700"/>
                              <a:pt x="746525" y="205773"/>
                            </a:cubicBezTo>
                            <a:cubicBezTo>
                              <a:pt x="732169" y="162704"/>
                              <a:pt x="684315" y="129206"/>
                              <a:pt x="636461" y="129206"/>
                            </a:cubicBezTo>
                            <a:lnTo>
                              <a:pt x="636461" y="129206"/>
                            </a:lnTo>
                            <a:cubicBezTo>
                              <a:pt x="617319" y="138777"/>
                              <a:pt x="593392" y="143562"/>
                              <a:pt x="574250" y="153133"/>
                            </a:cubicBezTo>
                            <a:cubicBezTo>
                              <a:pt x="555109" y="162704"/>
                              <a:pt x="535967" y="167490"/>
                              <a:pt x="516825" y="177060"/>
                            </a:cubicBezTo>
                            <a:cubicBezTo>
                              <a:pt x="488112" y="186631"/>
                              <a:pt x="464185" y="196202"/>
                              <a:pt x="440258" y="205773"/>
                            </a:cubicBezTo>
                            <a:cubicBezTo>
                              <a:pt x="435473" y="210558"/>
                              <a:pt x="425903" y="210558"/>
                              <a:pt x="421117" y="215344"/>
                            </a:cubicBezTo>
                            <a:cubicBezTo>
                              <a:pt x="416331" y="215344"/>
                              <a:pt x="411546" y="220129"/>
                              <a:pt x="406761" y="220129"/>
                            </a:cubicBezTo>
                            <a:cubicBezTo>
                              <a:pt x="406761" y="220129"/>
                              <a:pt x="401976" y="220129"/>
                              <a:pt x="401976" y="220129"/>
                            </a:cubicBezTo>
                            <a:cubicBezTo>
                              <a:pt x="401976" y="220129"/>
                              <a:pt x="401976" y="220129"/>
                              <a:pt x="397190" y="215344"/>
                            </a:cubicBezTo>
                            <a:cubicBezTo>
                              <a:pt x="392404" y="191417"/>
                              <a:pt x="382833" y="162704"/>
                              <a:pt x="373263" y="138777"/>
                            </a:cubicBezTo>
                            <a:cubicBezTo>
                              <a:pt x="368477" y="129206"/>
                              <a:pt x="368477" y="124421"/>
                              <a:pt x="363692" y="114850"/>
                            </a:cubicBezTo>
                            <a:lnTo>
                              <a:pt x="358906" y="100494"/>
                            </a:lnTo>
                            <a:cubicBezTo>
                              <a:pt x="358906" y="90923"/>
                              <a:pt x="354121" y="81352"/>
                              <a:pt x="354121" y="71781"/>
                            </a:cubicBezTo>
                            <a:cubicBezTo>
                              <a:pt x="349336" y="57425"/>
                              <a:pt x="349336" y="43069"/>
                              <a:pt x="344550" y="28712"/>
                            </a:cubicBezTo>
                            <a:cubicBezTo>
                              <a:pt x="339765" y="14356"/>
                              <a:pt x="325409" y="0"/>
                              <a:pt x="306267" y="0"/>
                            </a:cubicBezTo>
                            <a:close/>
                          </a:path>
                        </a:pathLst>
                      </a:custGeom>
                      <a:solidFill>
                        <a:srgbClr val="D97E31"/>
                      </a:solidFill>
                      <a:ln w="47824" cap="flat">
                        <a:noFill/>
                        <a:prstDash val="solid"/>
                        <a:miter/>
                      </a:ln>
                    </p:spPr>
                    <p:txBody>
                      <a:bodyPr rtlCol="0" anchor="ctr"/>
                      <a:lstStyle/>
                      <a:p>
                        <a:endParaRPr lang="en-US"/>
                      </a:p>
                    </p:txBody>
                  </p:sp>
                </p:grpSp>
                <p:sp>
                  <p:nvSpPr>
                    <p:cNvPr id="369" name="Freeform: Shape 368">
                      <a:extLst>
                        <a:ext uri="{FF2B5EF4-FFF2-40B4-BE49-F238E27FC236}">
                          <a16:creationId xmlns:a16="http://schemas.microsoft.com/office/drawing/2014/main" xmlns="" id="{5014B363-DEF5-4C87-BF5A-CF79071D85FD}"/>
                        </a:ext>
                      </a:extLst>
                    </p:cNvPr>
                    <p:cNvSpPr/>
                    <p:nvPr/>
                  </p:nvSpPr>
                  <p:spPr>
                    <a:xfrm>
                      <a:off x="11114252" y="8973719"/>
                      <a:ext cx="81175" cy="289107"/>
                    </a:xfrm>
                    <a:custGeom>
                      <a:avLst/>
                      <a:gdLst>
                        <a:gd name="connsiteX0" fmla="*/ 58765 w 81175"/>
                        <a:gd name="connsiteY0" fmla="*/ 155116 h 289107"/>
                        <a:gd name="connsiteX1" fmla="*/ 34837 w 81175"/>
                        <a:gd name="connsiteY1" fmla="*/ 73763 h 289107"/>
                        <a:gd name="connsiteX2" fmla="*/ 6125 w 81175"/>
                        <a:gd name="connsiteY2" fmla="*/ 1982 h 289107"/>
                        <a:gd name="connsiteX3" fmla="*/ 1340 w 81175"/>
                        <a:gd name="connsiteY3" fmla="*/ 6767 h 289107"/>
                        <a:gd name="connsiteX4" fmla="*/ 44409 w 81175"/>
                        <a:gd name="connsiteY4" fmla="*/ 145545 h 289107"/>
                        <a:gd name="connsiteX5" fmla="*/ 73121 w 81175"/>
                        <a:gd name="connsiteY5" fmla="*/ 289107 h 289107"/>
                        <a:gd name="connsiteX6" fmla="*/ 73121 w 81175"/>
                        <a:gd name="connsiteY6" fmla="*/ 289107 h 289107"/>
                        <a:gd name="connsiteX7" fmla="*/ 58765 w 81175"/>
                        <a:gd name="connsiteY7" fmla="*/ 155116 h 289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175" h="289107">
                          <a:moveTo>
                            <a:pt x="58765" y="155116"/>
                          </a:moveTo>
                          <a:cubicBezTo>
                            <a:pt x="49194" y="126403"/>
                            <a:pt x="44409" y="102476"/>
                            <a:pt x="34837" y="73763"/>
                          </a:cubicBezTo>
                          <a:cubicBezTo>
                            <a:pt x="25267" y="49836"/>
                            <a:pt x="20482" y="21124"/>
                            <a:pt x="6125" y="1982"/>
                          </a:cubicBezTo>
                          <a:cubicBezTo>
                            <a:pt x="6125" y="-2803"/>
                            <a:pt x="-3445" y="1982"/>
                            <a:pt x="1340" y="6767"/>
                          </a:cubicBezTo>
                          <a:cubicBezTo>
                            <a:pt x="15696" y="54622"/>
                            <a:pt x="30053" y="97690"/>
                            <a:pt x="44409" y="145545"/>
                          </a:cubicBezTo>
                          <a:cubicBezTo>
                            <a:pt x="58765" y="188613"/>
                            <a:pt x="82692" y="241253"/>
                            <a:pt x="73121" y="289107"/>
                          </a:cubicBezTo>
                          <a:cubicBezTo>
                            <a:pt x="73121" y="289107"/>
                            <a:pt x="73121" y="289107"/>
                            <a:pt x="73121" y="289107"/>
                          </a:cubicBezTo>
                          <a:cubicBezTo>
                            <a:pt x="92263" y="246038"/>
                            <a:pt x="73121" y="193399"/>
                            <a:pt x="58765" y="155116"/>
                          </a:cubicBezTo>
                          <a:close/>
                        </a:path>
                      </a:pathLst>
                    </a:custGeom>
                    <a:solidFill>
                      <a:srgbClr val="D97E31"/>
                    </a:solidFill>
                    <a:ln w="47824" cap="flat">
                      <a:noFill/>
                      <a:prstDash val="solid"/>
                      <a:miter/>
                    </a:ln>
                  </p:spPr>
                  <p:txBody>
                    <a:bodyPr rtlCol="0" anchor="ctr"/>
                    <a:lstStyle/>
                    <a:p>
                      <a:endParaRPr lang="en-US"/>
                    </a:p>
                  </p:txBody>
                </p:sp>
                <p:sp>
                  <p:nvSpPr>
                    <p:cNvPr id="370" name="Freeform: Shape 369">
                      <a:extLst>
                        <a:ext uri="{FF2B5EF4-FFF2-40B4-BE49-F238E27FC236}">
                          <a16:creationId xmlns:a16="http://schemas.microsoft.com/office/drawing/2014/main" xmlns="" id="{4FC099F9-E41B-45C9-9BFE-6926E891C9C0}"/>
                        </a:ext>
                      </a:extLst>
                    </p:cNvPr>
                    <p:cNvSpPr/>
                    <p:nvPr/>
                  </p:nvSpPr>
                  <p:spPr>
                    <a:xfrm>
                      <a:off x="10775845" y="8948527"/>
                      <a:ext cx="756077" cy="387410"/>
                    </a:xfrm>
                    <a:custGeom>
                      <a:avLst/>
                      <a:gdLst>
                        <a:gd name="connsiteX0" fmla="*/ 119618 w 756077"/>
                        <a:gd name="connsiteY0" fmla="*/ 237732 h 387410"/>
                        <a:gd name="connsiteX1" fmla="*/ 382816 w 756077"/>
                        <a:gd name="connsiteY1" fmla="*/ 386080 h 387410"/>
                        <a:gd name="connsiteX2" fmla="*/ 555090 w 756077"/>
                        <a:gd name="connsiteY2" fmla="*/ 328655 h 387410"/>
                        <a:gd name="connsiteX3" fmla="*/ 703438 w 756077"/>
                        <a:gd name="connsiteY3" fmla="*/ 252089 h 387410"/>
                        <a:gd name="connsiteX4" fmla="*/ 756078 w 756077"/>
                        <a:gd name="connsiteY4" fmla="*/ 228161 h 387410"/>
                        <a:gd name="connsiteX5" fmla="*/ 751293 w 756077"/>
                        <a:gd name="connsiteY5" fmla="*/ 209020 h 387410"/>
                        <a:gd name="connsiteX6" fmla="*/ 636442 w 756077"/>
                        <a:gd name="connsiteY6" fmla="*/ 132453 h 387410"/>
                        <a:gd name="connsiteX7" fmla="*/ 516807 w 756077"/>
                        <a:gd name="connsiteY7" fmla="*/ 180307 h 387410"/>
                        <a:gd name="connsiteX8" fmla="*/ 440240 w 756077"/>
                        <a:gd name="connsiteY8" fmla="*/ 209020 h 387410"/>
                        <a:gd name="connsiteX9" fmla="*/ 406743 w 756077"/>
                        <a:gd name="connsiteY9" fmla="*/ 223376 h 387410"/>
                        <a:gd name="connsiteX10" fmla="*/ 382816 w 756077"/>
                        <a:gd name="connsiteY10" fmla="*/ 146809 h 387410"/>
                        <a:gd name="connsiteX11" fmla="*/ 368459 w 756077"/>
                        <a:gd name="connsiteY11" fmla="*/ 108526 h 387410"/>
                        <a:gd name="connsiteX12" fmla="*/ 349317 w 756077"/>
                        <a:gd name="connsiteY12" fmla="*/ 36745 h 387410"/>
                        <a:gd name="connsiteX13" fmla="*/ 224897 w 756077"/>
                        <a:gd name="connsiteY13" fmla="*/ 17603 h 387410"/>
                        <a:gd name="connsiteX14" fmla="*/ 47836 w 756077"/>
                        <a:gd name="connsiteY14" fmla="*/ 79813 h 387410"/>
                        <a:gd name="connsiteX15" fmla="*/ 14338 w 756077"/>
                        <a:gd name="connsiteY15" fmla="*/ 170736 h 387410"/>
                        <a:gd name="connsiteX16" fmla="*/ 14338 w 756077"/>
                        <a:gd name="connsiteY16" fmla="*/ 170736 h 387410"/>
                        <a:gd name="connsiteX17" fmla="*/ 52621 w 756077"/>
                        <a:gd name="connsiteY17" fmla="*/ 242517 h 387410"/>
                        <a:gd name="connsiteX18" fmla="*/ 119618 w 756077"/>
                        <a:gd name="connsiteY18" fmla="*/ 237732 h 387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56077" h="387410">
                          <a:moveTo>
                            <a:pt x="119618" y="237732"/>
                          </a:moveTo>
                          <a:cubicBezTo>
                            <a:pt x="196184" y="295157"/>
                            <a:pt x="272751" y="400436"/>
                            <a:pt x="382816" y="386080"/>
                          </a:cubicBezTo>
                          <a:cubicBezTo>
                            <a:pt x="440240" y="376509"/>
                            <a:pt x="497665" y="352582"/>
                            <a:pt x="555090" y="328655"/>
                          </a:cubicBezTo>
                          <a:cubicBezTo>
                            <a:pt x="607730" y="304728"/>
                            <a:pt x="655584" y="280801"/>
                            <a:pt x="703438" y="252089"/>
                          </a:cubicBezTo>
                          <a:cubicBezTo>
                            <a:pt x="722580" y="242517"/>
                            <a:pt x="736936" y="232947"/>
                            <a:pt x="756078" y="228161"/>
                          </a:cubicBezTo>
                          <a:cubicBezTo>
                            <a:pt x="756078" y="223376"/>
                            <a:pt x="751293" y="213805"/>
                            <a:pt x="751293" y="209020"/>
                          </a:cubicBezTo>
                          <a:cubicBezTo>
                            <a:pt x="736936" y="161166"/>
                            <a:pt x="684296" y="127667"/>
                            <a:pt x="636442" y="132453"/>
                          </a:cubicBezTo>
                          <a:cubicBezTo>
                            <a:pt x="598159" y="146809"/>
                            <a:pt x="555090" y="165951"/>
                            <a:pt x="516807" y="180307"/>
                          </a:cubicBezTo>
                          <a:cubicBezTo>
                            <a:pt x="492880" y="189878"/>
                            <a:pt x="464168" y="199449"/>
                            <a:pt x="440240" y="209020"/>
                          </a:cubicBezTo>
                          <a:cubicBezTo>
                            <a:pt x="430670" y="213805"/>
                            <a:pt x="421098" y="218590"/>
                            <a:pt x="406743" y="223376"/>
                          </a:cubicBezTo>
                          <a:cubicBezTo>
                            <a:pt x="401957" y="194663"/>
                            <a:pt x="392386" y="170736"/>
                            <a:pt x="382816" y="146809"/>
                          </a:cubicBezTo>
                          <a:cubicBezTo>
                            <a:pt x="378030" y="137238"/>
                            <a:pt x="373244" y="122882"/>
                            <a:pt x="368459" y="108526"/>
                          </a:cubicBezTo>
                          <a:cubicBezTo>
                            <a:pt x="363673" y="84599"/>
                            <a:pt x="354103" y="60672"/>
                            <a:pt x="349317" y="36745"/>
                          </a:cubicBezTo>
                          <a:cubicBezTo>
                            <a:pt x="334961" y="-25466"/>
                            <a:pt x="267965" y="8032"/>
                            <a:pt x="224897" y="17603"/>
                          </a:cubicBezTo>
                          <a:cubicBezTo>
                            <a:pt x="162686" y="31959"/>
                            <a:pt x="100476" y="46315"/>
                            <a:pt x="47836" y="79813"/>
                          </a:cubicBezTo>
                          <a:cubicBezTo>
                            <a:pt x="23909" y="94170"/>
                            <a:pt x="-23945" y="142024"/>
                            <a:pt x="14338" y="170736"/>
                          </a:cubicBezTo>
                          <a:cubicBezTo>
                            <a:pt x="14338" y="170736"/>
                            <a:pt x="14338" y="170736"/>
                            <a:pt x="14338" y="170736"/>
                          </a:cubicBezTo>
                          <a:cubicBezTo>
                            <a:pt x="23909" y="194663"/>
                            <a:pt x="38265" y="218590"/>
                            <a:pt x="52621" y="242517"/>
                          </a:cubicBezTo>
                          <a:cubicBezTo>
                            <a:pt x="76548" y="223376"/>
                            <a:pt x="105261" y="223376"/>
                            <a:pt x="119618" y="237732"/>
                          </a:cubicBezTo>
                          <a:close/>
                        </a:path>
                      </a:pathLst>
                    </a:custGeom>
                    <a:solidFill>
                      <a:srgbClr val="FBCA8F">
                        <a:alpha val="50000"/>
                      </a:srgbClr>
                    </a:solidFill>
                    <a:ln w="47824" cap="flat">
                      <a:noFill/>
                      <a:prstDash val="solid"/>
                      <a:miter/>
                    </a:ln>
                  </p:spPr>
                  <p:txBody>
                    <a:bodyPr rtlCol="0" anchor="ctr"/>
                    <a:lstStyle/>
                    <a:p>
                      <a:endParaRPr lang="en-US"/>
                    </a:p>
                  </p:txBody>
                </p:sp>
                <p:sp>
                  <p:nvSpPr>
                    <p:cNvPr id="371" name="Freeform: Shape 370">
                      <a:extLst>
                        <a:ext uri="{FF2B5EF4-FFF2-40B4-BE49-F238E27FC236}">
                          <a16:creationId xmlns:a16="http://schemas.microsoft.com/office/drawing/2014/main" xmlns="" id="{DA3C4D6B-4B6C-4A59-8C07-957C176CEE46}"/>
                        </a:ext>
                      </a:extLst>
                    </p:cNvPr>
                    <p:cNvSpPr/>
                    <p:nvPr/>
                  </p:nvSpPr>
                  <p:spPr>
                    <a:xfrm>
                      <a:off x="10779843" y="8943742"/>
                      <a:ext cx="737724" cy="329182"/>
                    </a:xfrm>
                    <a:custGeom>
                      <a:avLst/>
                      <a:gdLst>
                        <a:gd name="connsiteX0" fmla="*/ 15126 w 737724"/>
                        <a:gd name="connsiteY0" fmla="*/ 170736 h 329182"/>
                        <a:gd name="connsiteX1" fmla="*/ 15126 w 737724"/>
                        <a:gd name="connsiteY1" fmla="*/ 170736 h 329182"/>
                        <a:gd name="connsiteX2" fmla="*/ 24696 w 737724"/>
                        <a:gd name="connsiteY2" fmla="*/ 180307 h 329182"/>
                        <a:gd name="connsiteX3" fmla="*/ 125190 w 737724"/>
                        <a:gd name="connsiteY3" fmla="*/ 132453 h 329182"/>
                        <a:gd name="connsiteX4" fmla="*/ 273538 w 737724"/>
                        <a:gd name="connsiteY4" fmla="*/ 165951 h 329182"/>
                        <a:gd name="connsiteX5" fmla="*/ 369246 w 737724"/>
                        <a:gd name="connsiteY5" fmla="*/ 280801 h 329182"/>
                        <a:gd name="connsiteX6" fmla="*/ 426672 w 737724"/>
                        <a:gd name="connsiteY6" fmla="*/ 328655 h 329182"/>
                        <a:gd name="connsiteX7" fmla="*/ 488882 w 737724"/>
                        <a:gd name="connsiteY7" fmla="*/ 304728 h 329182"/>
                        <a:gd name="connsiteX8" fmla="*/ 627659 w 737724"/>
                        <a:gd name="connsiteY8" fmla="*/ 232947 h 329182"/>
                        <a:gd name="connsiteX9" fmla="*/ 737724 w 737724"/>
                        <a:gd name="connsiteY9" fmla="*/ 180307 h 329182"/>
                        <a:gd name="connsiteX10" fmla="*/ 637230 w 737724"/>
                        <a:gd name="connsiteY10" fmla="*/ 132453 h 329182"/>
                        <a:gd name="connsiteX11" fmla="*/ 517595 w 737724"/>
                        <a:gd name="connsiteY11" fmla="*/ 180307 h 329182"/>
                        <a:gd name="connsiteX12" fmla="*/ 441028 w 737724"/>
                        <a:gd name="connsiteY12" fmla="*/ 209020 h 329182"/>
                        <a:gd name="connsiteX13" fmla="*/ 407530 w 737724"/>
                        <a:gd name="connsiteY13" fmla="*/ 223376 h 329182"/>
                        <a:gd name="connsiteX14" fmla="*/ 383603 w 737724"/>
                        <a:gd name="connsiteY14" fmla="*/ 146809 h 329182"/>
                        <a:gd name="connsiteX15" fmla="*/ 369246 w 737724"/>
                        <a:gd name="connsiteY15" fmla="*/ 108526 h 329182"/>
                        <a:gd name="connsiteX16" fmla="*/ 350105 w 737724"/>
                        <a:gd name="connsiteY16" fmla="*/ 36744 h 329182"/>
                        <a:gd name="connsiteX17" fmla="*/ 225684 w 737724"/>
                        <a:gd name="connsiteY17" fmla="*/ 17603 h 329182"/>
                        <a:gd name="connsiteX18" fmla="*/ 48624 w 737724"/>
                        <a:gd name="connsiteY18" fmla="*/ 79813 h 329182"/>
                        <a:gd name="connsiteX19" fmla="*/ 15126 w 737724"/>
                        <a:gd name="connsiteY19" fmla="*/ 170736 h 329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37724" h="329182">
                          <a:moveTo>
                            <a:pt x="15126" y="170736"/>
                          </a:moveTo>
                          <a:cubicBezTo>
                            <a:pt x="15126" y="170736"/>
                            <a:pt x="15126" y="170736"/>
                            <a:pt x="15126" y="170736"/>
                          </a:cubicBezTo>
                          <a:cubicBezTo>
                            <a:pt x="19911" y="175522"/>
                            <a:pt x="19911" y="180307"/>
                            <a:pt x="24696" y="180307"/>
                          </a:cubicBezTo>
                          <a:cubicBezTo>
                            <a:pt x="53409" y="151595"/>
                            <a:pt x="86907" y="137239"/>
                            <a:pt x="125190" y="132453"/>
                          </a:cubicBezTo>
                          <a:cubicBezTo>
                            <a:pt x="177830" y="127667"/>
                            <a:pt x="225684" y="142024"/>
                            <a:pt x="273538" y="165951"/>
                          </a:cubicBezTo>
                          <a:cubicBezTo>
                            <a:pt x="321392" y="194663"/>
                            <a:pt x="345319" y="232947"/>
                            <a:pt x="369246" y="280801"/>
                          </a:cubicBezTo>
                          <a:cubicBezTo>
                            <a:pt x="383603" y="304728"/>
                            <a:pt x="397959" y="333441"/>
                            <a:pt x="426672" y="328655"/>
                          </a:cubicBezTo>
                          <a:cubicBezTo>
                            <a:pt x="450599" y="323869"/>
                            <a:pt x="469740" y="314299"/>
                            <a:pt x="488882" y="304728"/>
                          </a:cubicBezTo>
                          <a:cubicBezTo>
                            <a:pt x="536736" y="280801"/>
                            <a:pt x="579805" y="256874"/>
                            <a:pt x="627659" y="232947"/>
                          </a:cubicBezTo>
                          <a:cubicBezTo>
                            <a:pt x="665943" y="213805"/>
                            <a:pt x="699441" y="199449"/>
                            <a:pt x="737724" y="180307"/>
                          </a:cubicBezTo>
                          <a:cubicBezTo>
                            <a:pt x="713797" y="151595"/>
                            <a:pt x="675514" y="127667"/>
                            <a:pt x="637230" y="132453"/>
                          </a:cubicBezTo>
                          <a:cubicBezTo>
                            <a:pt x="598947" y="146809"/>
                            <a:pt x="555878" y="165951"/>
                            <a:pt x="517595" y="180307"/>
                          </a:cubicBezTo>
                          <a:cubicBezTo>
                            <a:pt x="493667" y="189878"/>
                            <a:pt x="464955" y="199449"/>
                            <a:pt x="441028" y="209020"/>
                          </a:cubicBezTo>
                          <a:cubicBezTo>
                            <a:pt x="431457" y="213805"/>
                            <a:pt x="421886" y="218590"/>
                            <a:pt x="407530" y="223376"/>
                          </a:cubicBezTo>
                          <a:cubicBezTo>
                            <a:pt x="402745" y="194663"/>
                            <a:pt x="393173" y="170736"/>
                            <a:pt x="383603" y="146809"/>
                          </a:cubicBezTo>
                          <a:cubicBezTo>
                            <a:pt x="378818" y="137239"/>
                            <a:pt x="374032" y="122882"/>
                            <a:pt x="369246" y="108526"/>
                          </a:cubicBezTo>
                          <a:cubicBezTo>
                            <a:pt x="364461" y="84599"/>
                            <a:pt x="354891" y="60672"/>
                            <a:pt x="350105" y="36744"/>
                          </a:cubicBezTo>
                          <a:cubicBezTo>
                            <a:pt x="335749" y="-25466"/>
                            <a:pt x="268753" y="8032"/>
                            <a:pt x="225684" y="17603"/>
                          </a:cubicBezTo>
                          <a:cubicBezTo>
                            <a:pt x="163474" y="31959"/>
                            <a:pt x="101263" y="46316"/>
                            <a:pt x="48624" y="79813"/>
                          </a:cubicBezTo>
                          <a:cubicBezTo>
                            <a:pt x="19911" y="94170"/>
                            <a:pt x="-23158" y="142024"/>
                            <a:pt x="15126" y="170736"/>
                          </a:cubicBezTo>
                          <a:close/>
                        </a:path>
                      </a:pathLst>
                    </a:custGeom>
                    <a:solidFill>
                      <a:srgbClr val="FBCA8F">
                        <a:alpha val="50000"/>
                      </a:srgbClr>
                    </a:solidFill>
                    <a:ln w="47824" cap="flat">
                      <a:noFill/>
                      <a:prstDash val="solid"/>
                      <a:miter/>
                    </a:ln>
                  </p:spPr>
                  <p:txBody>
                    <a:bodyPr rtlCol="0" anchor="ctr"/>
                    <a:lstStyle/>
                    <a:p>
                      <a:endParaRPr lang="en-US"/>
                    </a:p>
                  </p:txBody>
                </p:sp>
                <p:grpSp>
                  <p:nvGrpSpPr>
                    <p:cNvPr id="372" name="Graphic 3">
                      <a:extLst>
                        <a:ext uri="{FF2B5EF4-FFF2-40B4-BE49-F238E27FC236}">
                          <a16:creationId xmlns:a16="http://schemas.microsoft.com/office/drawing/2014/main" xmlns="" id="{16240B48-9040-421F-A06B-B48BAEBF21C2}"/>
                        </a:ext>
                      </a:extLst>
                    </p:cNvPr>
                    <p:cNvGrpSpPr/>
                    <p:nvPr/>
                  </p:nvGrpSpPr>
                  <p:grpSpPr>
                    <a:xfrm>
                      <a:off x="11259154" y="9071409"/>
                      <a:ext cx="289518" cy="272768"/>
                      <a:chOff x="11259154" y="9071409"/>
                      <a:chExt cx="289518" cy="272768"/>
                    </a:xfrm>
                  </p:grpSpPr>
                  <p:sp>
                    <p:nvSpPr>
                      <p:cNvPr id="375" name="Freeform: Shape 374">
                        <a:extLst>
                          <a:ext uri="{FF2B5EF4-FFF2-40B4-BE49-F238E27FC236}">
                            <a16:creationId xmlns:a16="http://schemas.microsoft.com/office/drawing/2014/main" xmlns="" id="{4D5F6415-A873-41AB-A94E-896E1FA847DF}"/>
                          </a:ext>
                        </a:extLst>
                      </p:cNvPr>
                      <p:cNvSpPr/>
                      <p:nvPr/>
                    </p:nvSpPr>
                    <p:spPr>
                      <a:xfrm>
                        <a:off x="11259154" y="9080526"/>
                        <a:ext cx="275161" cy="263652"/>
                      </a:xfrm>
                      <a:custGeom>
                        <a:avLst/>
                        <a:gdLst>
                          <a:gd name="connsiteX0" fmla="*/ 267984 w 275161"/>
                          <a:gd name="connsiteY0" fmla="*/ 77021 h 263652"/>
                          <a:gd name="connsiteX1" fmla="*/ 153133 w 275161"/>
                          <a:gd name="connsiteY1" fmla="*/ 455 h 263652"/>
                          <a:gd name="connsiteX2" fmla="*/ 33498 w 275161"/>
                          <a:gd name="connsiteY2" fmla="*/ 48309 h 263652"/>
                          <a:gd name="connsiteX3" fmla="*/ 0 w 275161"/>
                          <a:gd name="connsiteY3" fmla="*/ 62665 h 263652"/>
                          <a:gd name="connsiteX4" fmla="*/ 71781 w 275161"/>
                          <a:gd name="connsiteY4" fmla="*/ 177515 h 263652"/>
                          <a:gd name="connsiteX5" fmla="*/ 76567 w 275161"/>
                          <a:gd name="connsiteY5" fmla="*/ 263653 h 263652"/>
                          <a:gd name="connsiteX6" fmla="*/ 90923 w 275161"/>
                          <a:gd name="connsiteY6" fmla="*/ 258867 h 263652"/>
                          <a:gd name="connsiteX7" fmla="*/ 267984 w 275161"/>
                          <a:gd name="connsiteY7" fmla="*/ 163159 h 263652"/>
                          <a:gd name="connsiteX8" fmla="*/ 267984 w 275161"/>
                          <a:gd name="connsiteY8" fmla="*/ 77021 h 26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5161" h="263652">
                            <a:moveTo>
                              <a:pt x="267984" y="77021"/>
                            </a:moveTo>
                            <a:cubicBezTo>
                              <a:pt x="253627" y="29167"/>
                              <a:pt x="200987" y="-4331"/>
                              <a:pt x="153133" y="455"/>
                            </a:cubicBezTo>
                            <a:cubicBezTo>
                              <a:pt x="114850" y="14811"/>
                              <a:pt x="71781" y="33952"/>
                              <a:pt x="33498" y="48309"/>
                            </a:cubicBezTo>
                            <a:cubicBezTo>
                              <a:pt x="23927" y="53094"/>
                              <a:pt x="9571" y="57880"/>
                              <a:pt x="0" y="62665"/>
                            </a:cubicBezTo>
                            <a:cubicBezTo>
                              <a:pt x="38283" y="86592"/>
                              <a:pt x="62211" y="139231"/>
                              <a:pt x="71781" y="177515"/>
                            </a:cubicBezTo>
                            <a:cubicBezTo>
                              <a:pt x="81352" y="206227"/>
                              <a:pt x="86138" y="234940"/>
                              <a:pt x="76567" y="263653"/>
                            </a:cubicBezTo>
                            <a:cubicBezTo>
                              <a:pt x="81352" y="263653"/>
                              <a:pt x="86138" y="258867"/>
                              <a:pt x="90923" y="258867"/>
                            </a:cubicBezTo>
                            <a:cubicBezTo>
                              <a:pt x="148348" y="230154"/>
                              <a:pt x="210559" y="201442"/>
                              <a:pt x="267984" y="163159"/>
                            </a:cubicBezTo>
                            <a:cubicBezTo>
                              <a:pt x="277554" y="129661"/>
                              <a:pt x="277554" y="100948"/>
                              <a:pt x="267984" y="77021"/>
                            </a:cubicBezTo>
                            <a:close/>
                          </a:path>
                        </a:pathLst>
                      </a:custGeom>
                      <a:solidFill>
                        <a:srgbClr val="F4F4F4"/>
                      </a:solidFill>
                      <a:ln w="47824" cap="flat">
                        <a:noFill/>
                        <a:prstDash val="solid"/>
                        <a:miter/>
                      </a:ln>
                    </p:spPr>
                    <p:txBody>
                      <a:bodyPr rtlCol="0" anchor="ctr"/>
                      <a:lstStyle/>
                      <a:p>
                        <a:endParaRPr lang="en-US"/>
                      </a:p>
                    </p:txBody>
                  </p:sp>
                  <p:sp>
                    <p:nvSpPr>
                      <p:cNvPr id="376" name="Freeform: Shape 375">
                        <a:extLst>
                          <a:ext uri="{FF2B5EF4-FFF2-40B4-BE49-F238E27FC236}">
                            <a16:creationId xmlns:a16="http://schemas.microsoft.com/office/drawing/2014/main" xmlns="" id="{69D5D577-29B0-464C-9EEE-A04B15842970}"/>
                          </a:ext>
                        </a:extLst>
                      </p:cNvPr>
                      <p:cNvSpPr/>
                      <p:nvPr/>
                    </p:nvSpPr>
                    <p:spPr>
                      <a:xfrm>
                        <a:off x="11259154" y="9071409"/>
                        <a:ext cx="289518" cy="272768"/>
                      </a:xfrm>
                      <a:custGeom>
                        <a:avLst/>
                        <a:gdLst>
                          <a:gd name="connsiteX0" fmla="*/ 81352 w 289518"/>
                          <a:gd name="connsiteY0" fmla="*/ 272769 h 272768"/>
                          <a:gd name="connsiteX1" fmla="*/ 81352 w 289518"/>
                          <a:gd name="connsiteY1" fmla="*/ 272769 h 272768"/>
                          <a:gd name="connsiteX2" fmla="*/ 76567 w 289518"/>
                          <a:gd name="connsiteY2" fmla="*/ 267983 h 272768"/>
                          <a:gd name="connsiteX3" fmla="*/ 71781 w 289518"/>
                          <a:gd name="connsiteY3" fmla="*/ 186631 h 272768"/>
                          <a:gd name="connsiteX4" fmla="*/ 0 w 289518"/>
                          <a:gd name="connsiteY4" fmla="*/ 71781 h 272768"/>
                          <a:gd name="connsiteX5" fmla="*/ 0 w 289518"/>
                          <a:gd name="connsiteY5" fmla="*/ 66996 h 272768"/>
                          <a:gd name="connsiteX6" fmla="*/ 4786 w 289518"/>
                          <a:gd name="connsiteY6" fmla="*/ 62211 h 272768"/>
                          <a:gd name="connsiteX7" fmla="*/ 38283 w 289518"/>
                          <a:gd name="connsiteY7" fmla="*/ 47854 h 272768"/>
                          <a:gd name="connsiteX8" fmla="*/ 95708 w 289518"/>
                          <a:gd name="connsiteY8" fmla="*/ 23927 h 272768"/>
                          <a:gd name="connsiteX9" fmla="*/ 157919 w 289518"/>
                          <a:gd name="connsiteY9" fmla="*/ 0 h 272768"/>
                          <a:gd name="connsiteX10" fmla="*/ 157919 w 289518"/>
                          <a:gd name="connsiteY10" fmla="*/ 0 h 272768"/>
                          <a:gd name="connsiteX11" fmla="*/ 162705 w 289518"/>
                          <a:gd name="connsiteY11" fmla="*/ 0 h 272768"/>
                          <a:gd name="connsiteX12" fmla="*/ 282340 w 289518"/>
                          <a:gd name="connsiteY12" fmla="*/ 81352 h 272768"/>
                          <a:gd name="connsiteX13" fmla="*/ 282340 w 289518"/>
                          <a:gd name="connsiteY13" fmla="*/ 162704 h 272768"/>
                          <a:gd name="connsiteX14" fmla="*/ 282340 w 289518"/>
                          <a:gd name="connsiteY14" fmla="*/ 167490 h 272768"/>
                          <a:gd name="connsiteX15" fmla="*/ 105279 w 289518"/>
                          <a:gd name="connsiteY15" fmla="*/ 263198 h 272768"/>
                          <a:gd name="connsiteX16" fmla="*/ 81352 w 289518"/>
                          <a:gd name="connsiteY16" fmla="*/ 272769 h 272768"/>
                          <a:gd name="connsiteX17" fmla="*/ 81352 w 289518"/>
                          <a:gd name="connsiteY17" fmla="*/ 272769 h 272768"/>
                          <a:gd name="connsiteX18" fmla="*/ 9571 w 289518"/>
                          <a:gd name="connsiteY18" fmla="*/ 66996 h 272768"/>
                          <a:gd name="connsiteX19" fmla="*/ 76567 w 289518"/>
                          <a:gd name="connsiteY19" fmla="*/ 181846 h 272768"/>
                          <a:gd name="connsiteX20" fmla="*/ 86138 w 289518"/>
                          <a:gd name="connsiteY20" fmla="*/ 258413 h 272768"/>
                          <a:gd name="connsiteX21" fmla="*/ 90923 w 289518"/>
                          <a:gd name="connsiteY21" fmla="*/ 253627 h 272768"/>
                          <a:gd name="connsiteX22" fmla="*/ 267984 w 289518"/>
                          <a:gd name="connsiteY22" fmla="*/ 162704 h 272768"/>
                          <a:gd name="connsiteX23" fmla="*/ 267984 w 289518"/>
                          <a:gd name="connsiteY23" fmla="*/ 86138 h 272768"/>
                          <a:gd name="connsiteX24" fmla="*/ 157919 w 289518"/>
                          <a:gd name="connsiteY24" fmla="*/ 9571 h 272768"/>
                          <a:gd name="connsiteX25" fmla="*/ 157919 w 289518"/>
                          <a:gd name="connsiteY25" fmla="*/ 9571 h 272768"/>
                          <a:gd name="connsiteX26" fmla="*/ 95708 w 289518"/>
                          <a:gd name="connsiteY26" fmla="*/ 33498 h 272768"/>
                          <a:gd name="connsiteX27" fmla="*/ 38283 w 289518"/>
                          <a:gd name="connsiteY27" fmla="*/ 57425 h 272768"/>
                          <a:gd name="connsiteX28" fmla="*/ 9571 w 289518"/>
                          <a:gd name="connsiteY28" fmla="*/ 66996 h 27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89518" h="272768">
                            <a:moveTo>
                              <a:pt x="81352" y="272769"/>
                            </a:moveTo>
                            <a:cubicBezTo>
                              <a:pt x="76567" y="272769"/>
                              <a:pt x="76567" y="267983"/>
                              <a:pt x="81352" y="272769"/>
                            </a:cubicBezTo>
                            <a:cubicBezTo>
                              <a:pt x="76567" y="272769"/>
                              <a:pt x="76567" y="267983"/>
                              <a:pt x="76567" y="267983"/>
                            </a:cubicBezTo>
                            <a:cubicBezTo>
                              <a:pt x="81352" y="244056"/>
                              <a:pt x="81352" y="215344"/>
                              <a:pt x="71781" y="186631"/>
                            </a:cubicBezTo>
                            <a:cubicBezTo>
                              <a:pt x="52640" y="129206"/>
                              <a:pt x="28713" y="90923"/>
                              <a:pt x="0" y="71781"/>
                            </a:cubicBezTo>
                            <a:cubicBezTo>
                              <a:pt x="0" y="71781"/>
                              <a:pt x="0" y="66996"/>
                              <a:pt x="0" y="66996"/>
                            </a:cubicBezTo>
                            <a:cubicBezTo>
                              <a:pt x="0" y="66996"/>
                              <a:pt x="0" y="62211"/>
                              <a:pt x="4786" y="62211"/>
                            </a:cubicBezTo>
                            <a:cubicBezTo>
                              <a:pt x="14356" y="57425"/>
                              <a:pt x="28713" y="52640"/>
                              <a:pt x="38283" y="47854"/>
                            </a:cubicBezTo>
                            <a:cubicBezTo>
                              <a:pt x="57425" y="43069"/>
                              <a:pt x="76567" y="33498"/>
                              <a:pt x="95708" y="23927"/>
                            </a:cubicBezTo>
                            <a:cubicBezTo>
                              <a:pt x="114850" y="14356"/>
                              <a:pt x="138778" y="4785"/>
                              <a:pt x="157919" y="0"/>
                            </a:cubicBezTo>
                            <a:cubicBezTo>
                              <a:pt x="157919" y="0"/>
                              <a:pt x="157919" y="0"/>
                              <a:pt x="157919" y="0"/>
                            </a:cubicBezTo>
                            <a:lnTo>
                              <a:pt x="162705" y="0"/>
                            </a:lnTo>
                            <a:cubicBezTo>
                              <a:pt x="215344" y="0"/>
                              <a:pt x="263198" y="33498"/>
                              <a:pt x="282340" y="81352"/>
                            </a:cubicBezTo>
                            <a:cubicBezTo>
                              <a:pt x="291911" y="105279"/>
                              <a:pt x="291911" y="133992"/>
                              <a:pt x="282340" y="162704"/>
                            </a:cubicBezTo>
                            <a:cubicBezTo>
                              <a:pt x="282340" y="162704"/>
                              <a:pt x="282340" y="162704"/>
                              <a:pt x="282340" y="167490"/>
                            </a:cubicBezTo>
                            <a:cubicBezTo>
                              <a:pt x="224914" y="200988"/>
                              <a:pt x="162705" y="234485"/>
                              <a:pt x="105279" y="263198"/>
                            </a:cubicBezTo>
                            <a:lnTo>
                              <a:pt x="81352" y="272769"/>
                            </a:lnTo>
                            <a:cubicBezTo>
                              <a:pt x="81352" y="267983"/>
                              <a:pt x="81352" y="272769"/>
                              <a:pt x="81352" y="272769"/>
                            </a:cubicBezTo>
                            <a:close/>
                            <a:moveTo>
                              <a:pt x="9571" y="66996"/>
                            </a:moveTo>
                            <a:cubicBezTo>
                              <a:pt x="38283" y="86138"/>
                              <a:pt x="57425" y="124421"/>
                              <a:pt x="76567" y="181846"/>
                            </a:cubicBezTo>
                            <a:cubicBezTo>
                              <a:pt x="86138" y="210558"/>
                              <a:pt x="90923" y="234485"/>
                              <a:pt x="86138" y="258413"/>
                            </a:cubicBezTo>
                            <a:lnTo>
                              <a:pt x="90923" y="253627"/>
                            </a:lnTo>
                            <a:cubicBezTo>
                              <a:pt x="148348" y="224915"/>
                              <a:pt x="210559" y="196202"/>
                              <a:pt x="267984" y="162704"/>
                            </a:cubicBezTo>
                            <a:cubicBezTo>
                              <a:pt x="272769" y="133992"/>
                              <a:pt x="272769" y="110065"/>
                              <a:pt x="267984" y="86138"/>
                            </a:cubicBezTo>
                            <a:cubicBezTo>
                              <a:pt x="253627" y="43069"/>
                              <a:pt x="205773" y="9571"/>
                              <a:pt x="157919" y="9571"/>
                            </a:cubicBezTo>
                            <a:lnTo>
                              <a:pt x="157919" y="9571"/>
                            </a:lnTo>
                            <a:cubicBezTo>
                              <a:pt x="138778" y="19142"/>
                              <a:pt x="114850" y="23927"/>
                              <a:pt x="95708" y="33498"/>
                            </a:cubicBezTo>
                            <a:cubicBezTo>
                              <a:pt x="76567" y="43069"/>
                              <a:pt x="57425" y="47854"/>
                              <a:pt x="38283" y="57425"/>
                            </a:cubicBezTo>
                            <a:cubicBezTo>
                              <a:pt x="28713" y="62211"/>
                              <a:pt x="19142" y="62211"/>
                              <a:pt x="9571" y="66996"/>
                            </a:cubicBezTo>
                            <a:close/>
                          </a:path>
                        </a:pathLst>
                      </a:custGeom>
                      <a:solidFill>
                        <a:srgbClr val="A5A5A4"/>
                      </a:solidFill>
                      <a:ln w="47824" cap="flat">
                        <a:noFill/>
                        <a:prstDash val="solid"/>
                        <a:miter/>
                      </a:ln>
                    </p:spPr>
                    <p:txBody>
                      <a:bodyPr rtlCol="0" anchor="ctr"/>
                      <a:lstStyle/>
                      <a:p>
                        <a:endParaRPr lang="en-US"/>
                      </a:p>
                    </p:txBody>
                  </p:sp>
                </p:grpSp>
                <p:sp>
                  <p:nvSpPr>
                    <p:cNvPr id="373" name="Freeform: Shape 372">
                      <a:extLst>
                        <a:ext uri="{FF2B5EF4-FFF2-40B4-BE49-F238E27FC236}">
                          <a16:creationId xmlns:a16="http://schemas.microsoft.com/office/drawing/2014/main" xmlns="" id="{8DFD9DFD-9B56-467F-9CA5-51D26919FDBC}"/>
                        </a:ext>
                      </a:extLst>
                    </p:cNvPr>
                    <p:cNvSpPr/>
                    <p:nvPr/>
                  </p:nvSpPr>
                  <p:spPr>
                    <a:xfrm>
                      <a:off x="11259154" y="9080526"/>
                      <a:ext cx="272768" cy="196656"/>
                    </a:xfrm>
                    <a:custGeom>
                      <a:avLst/>
                      <a:gdLst>
                        <a:gd name="connsiteX0" fmla="*/ 76567 w 272768"/>
                        <a:gd name="connsiteY0" fmla="*/ 196657 h 196656"/>
                        <a:gd name="connsiteX1" fmla="*/ 177060 w 272768"/>
                        <a:gd name="connsiteY1" fmla="*/ 144017 h 196656"/>
                        <a:gd name="connsiteX2" fmla="*/ 263198 w 272768"/>
                        <a:gd name="connsiteY2" fmla="*/ 120090 h 196656"/>
                        <a:gd name="connsiteX3" fmla="*/ 272769 w 272768"/>
                        <a:gd name="connsiteY3" fmla="*/ 124875 h 196656"/>
                        <a:gd name="connsiteX4" fmla="*/ 267984 w 272768"/>
                        <a:gd name="connsiteY4" fmla="*/ 77021 h 196656"/>
                        <a:gd name="connsiteX5" fmla="*/ 153133 w 272768"/>
                        <a:gd name="connsiteY5" fmla="*/ 455 h 196656"/>
                        <a:gd name="connsiteX6" fmla="*/ 33498 w 272768"/>
                        <a:gd name="connsiteY6" fmla="*/ 48309 h 196656"/>
                        <a:gd name="connsiteX7" fmla="*/ 0 w 272768"/>
                        <a:gd name="connsiteY7" fmla="*/ 62665 h 196656"/>
                        <a:gd name="connsiteX8" fmla="*/ 71781 w 272768"/>
                        <a:gd name="connsiteY8" fmla="*/ 177515 h 196656"/>
                        <a:gd name="connsiteX9" fmla="*/ 76567 w 272768"/>
                        <a:gd name="connsiteY9" fmla="*/ 196657 h 196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768" h="196656">
                          <a:moveTo>
                            <a:pt x="76567" y="196657"/>
                          </a:moveTo>
                          <a:cubicBezTo>
                            <a:pt x="110065" y="182300"/>
                            <a:pt x="143563" y="158373"/>
                            <a:pt x="177060" y="144017"/>
                          </a:cubicBezTo>
                          <a:cubicBezTo>
                            <a:pt x="200987" y="134446"/>
                            <a:pt x="234486" y="115304"/>
                            <a:pt x="263198" y="120090"/>
                          </a:cubicBezTo>
                          <a:cubicBezTo>
                            <a:pt x="267984" y="120090"/>
                            <a:pt x="272769" y="120090"/>
                            <a:pt x="272769" y="124875"/>
                          </a:cubicBezTo>
                          <a:cubicBezTo>
                            <a:pt x="272769" y="110519"/>
                            <a:pt x="272769" y="91377"/>
                            <a:pt x="267984" y="77021"/>
                          </a:cubicBezTo>
                          <a:cubicBezTo>
                            <a:pt x="253627" y="29167"/>
                            <a:pt x="200987" y="-4331"/>
                            <a:pt x="153133" y="455"/>
                          </a:cubicBezTo>
                          <a:cubicBezTo>
                            <a:pt x="114850" y="14811"/>
                            <a:pt x="71781" y="33952"/>
                            <a:pt x="33498" y="48309"/>
                          </a:cubicBezTo>
                          <a:cubicBezTo>
                            <a:pt x="23927" y="53094"/>
                            <a:pt x="9571" y="57880"/>
                            <a:pt x="0" y="62665"/>
                          </a:cubicBezTo>
                          <a:cubicBezTo>
                            <a:pt x="38283" y="86592"/>
                            <a:pt x="62211" y="139231"/>
                            <a:pt x="71781" y="177515"/>
                          </a:cubicBezTo>
                          <a:cubicBezTo>
                            <a:pt x="76567" y="177515"/>
                            <a:pt x="76567" y="187086"/>
                            <a:pt x="76567" y="196657"/>
                          </a:cubicBezTo>
                          <a:close/>
                        </a:path>
                      </a:pathLst>
                    </a:custGeom>
                    <a:solidFill>
                      <a:srgbClr val="CAC9C9">
                        <a:alpha val="60000"/>
                      </a:srgbClr>
                    </a:solidFill>
                    <a:ln w="47824" cap="flat">
                      <a:noFill/>
                      <a:prstDash val="solid"/>
                      <a:miter/>
                    </a:ln>
                  </p:spPr>
                  <p:txBody>
                    <a:bodyPr rtlCol="0" anchor="ctr"/>
                    <a:lstStyle/>
                    <a:p>
                      <a:endParaRPr lang="en-US"/>
                    </a:p>
                  </p:txBody>
                </p:sp>
                <p:sp>
                  <p:nvSpPr>
                    <p:cNvPr id="374" name="Freeform: Shape 373">
                      <a:extLst>
                        <a:ext uri="{FF2B5EF4-FFF2-40B4-BE49-F238E27FC236}">
                          <a16:creationId xmlns:a16="http://schemas.microsoft.com/office/drawing/2014/main" xmlns="" id="{CA0FA402-93A9-4B1C-884E-F426DAB0F440}"/>
                        </a:ext>
                      </a:extLst>
                    </p:cNvPr>
                    <p:cNvSpPr/>
                    <p:nvPr/>
                  </p:nvSpPr>
                  <p:spPr>
                    <a:xfrm>
                      <a:off x="11263940" y="9076195"/>
                      <a:ext cx="263197" cy="148348"/>
                    </a:xfrm>
                    <a:custGeom>
                      <a:avLst/>
                      <a:gdLst>
                        <a:gd name="connsiteX0" fmla="*/ 133992 w 263197"/>
                        <a:gd name="connsiteY0" fmla="*/ 100494 h 148348"/>
                        <a:gd name="connsiteX1" fmla="*/ 224914 w 263197"/>
                        <a:gd name="connsiteY1" fmla="*/ 62211 h 148348"/>
                        <a:gd name="connsiteX2" fmla="*/ 263198 w 263197"/>
                        <a:gd name="connsiteY2" fmla="*/ 66996 h 148348"/>
                        <a:gd name="connsiteX3" fmla="*/ 153133 w 263197"/>
                        <a:gd name="connsiteY3" fmla="*/ 0 h 148348"/>
                        <a:gd name="connsiteX4" fmla="*/ 33498 w 263197"/>
                        <a:gd name="connsiteY4" fmla="*/ 47854 h 148348"/>
                        <a:gd name="connsiteX5" fmla="*/ 0 w 263197"/>
                        <a:gd name="connsiteY5" fmla="*/ 62211 h 148348"/>
                        <a:gd name="connsiteX6" fmla="*/ 62211 w 263197"/>
                        <a:gd name="connsiteY6" fmla="*/ 148348 h 148348"/>
                        <a:gd name="connsiteX7" fmla="*/ 133992 w 263197"/>
                        <a:gd name="connsiteY7" fmla="*/ 100494 h 1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197" h="148348">
                          <a:moveTo>
                            <a:pt x="133992" y="100494"/>
                          </a:moveTo>
                          <a:cubicBezTo>
                            <a:pt x="162704" y="86138"/>
                            <a:pt x="191417" y="66996"/>
                            <a:pt x="224914" y="62211"/>
                          </a:cubicBezTo>
                          <a:cubicBezTo>
                            <a:pt x="239271" y="62211"/>
                            <a:pt x="248842" y="62211"/>
                            <a:pt x="263198" y="66996"/>
                          </a:cubicBezTo>
                          <a:cubicBezTo>
                            <a:pt x="244056" y="23927"/>
                            <a:pt x="196202" y="0"/>
                            <a:pt x="153133" y="0"/>
                          </a:cubicBezTo>
                          <a:cubicBezTo>
                            <a:pt x="114850" y="14356"/>
                            <a:pt x="71781" y="33498"/>
                            <a:pt x="33498" y="47854"/>
                          </a:cubicBezTo>
                          <a:cubicBezTo>
                            <a:pt x="23927" y="52640"/>
                            <a:pt x="9571" y="57425"/>
                            <a:pt x="0" y="62211"/>
                          </a:cubicBezTo>
                          <a:cubicBezTo>
                            <a:pt x="28712" y="81352"/>
                            <a:pt x="47854" y="114850"/>
                            <a:pt x="62211" y="148348"/>
                          </a:cubicBezTo>
                          <a:cubicBezTo>
                            <a:pt x="81352" y="133992"/>
                            <a:pt x="110065" y="119635"/>
                            <a:pt x="133992" y="100494"/>
                          </a:cubicBezTo>
                          <a:close/>
                        </a:path>
                      </a:pathLst>
                    </a:custGeom>
                    <a:solidFill>
                      <a:srgbClr val="CAC9C9">
                        <a:alpha val="60000"/>
                      </a:srgbClr>
                    </a:solidFill>
                    <a:ln w="47824" cap="flat">
                      <a:noFill/>
                      <a:prstDash val="solid"/>
                      <a:miter/>
                    </a:ln>
                  </p:spPr>
                  <p:txBody>
                    <a:bodyPr rtlCol="0" anchor="ctr"/>
                    <a:lstStyle/>
                    <a:p>
                      <a:endParaRPr lang="en-US"/>
                    </a:p>
                  </p:txBody>
                </p:sp>
              </p:grpSp>
              <p:grpSp>
                <p:nvGrpSpPr>
                  <p:cNvPr id="360" name="Graphic 3">
                    <a:extLst>
                      <a:ext uri="{FF2B5EF4-FFF2-40B4-BE49-F238E27FC236}">
                        <a16:creationId xmlns:a16="http://schemas.microsoft.com/office/drawing/2014/main" xmlns="" id="{407A2A17-600D-47D3-806F-891AC2161DAE}"/>
                      </a:ext>
                    </a:extLst>
                  </p:cNvPr>
                  <p:cNvGrpSpPr/>
                  <p:nvPr/>
                </p:nvGrpSpPr>
                <p:grpSpPr>
                  <a:xfrm>
                    <a:off x="11353618" y="9003169"/>
                    <a:ext cx="355365" cy="673593"/>
                    <a:chOff x="11353618" y="9003169"/>
                    <a:chExt cx="355365" cy="673593"/>
                  </a:xfrm>
                </p:grpSpPr>
                <p:sp>
                  <p:nvSpPr>
                    <p:cNvPr id="366" name="Freeform: Shape 365">
                      <a:extLst>
                        <a:ext uri="{FF2B5EF4-FFF2-40B4-BE49-F238E27FC236}">
                          <a16:creationId xmlns:a16="http://schemas.microsoft.com/office/drawing/2014/main" xmlns="" id="{6C39B8AA-E526-494B-A069-400BA3650E45}"/>
                        </a:ext>
                      </a:extLst>
                    </p:cNvPr>
                    <p:cNvSpPr/>
                    <p:nvPr/>
                  </p:nvSpPr>
                  <p:spPr>
                    <a:xfrm>
                      <a:off x="11354862" y="9012259"/>
                      <a:ext cx="344549" cy="664503"/>
                    </a:xfrm>
                    <a:custGeom>
                      <a:avLst/>
                      <a:gdLst>
                        <a:gd name="connsiteX0" fmla="*/ 344550 w 344549"/>
                        <a:gd name="connsiteY0" fmla="*/ 418057 h 664503"/>
                        <a:gd name="connsiteX1" fmla="*/ 339765 w 344549"/>
                        <a:gd name="connsiteY1" fmla="*/ 336705 h 664503"/>
                        <a:gd name="connsiteX2" fmla="*/ 301481 w 344549"/>
                        <a:gd name="connsiteY2" fmla="*/ 135717 h 664503"/>
                        <a:gd name="connsiteX3" fmla="*/ 277554 w 344549"/>
                        <a:gd name="connsiteY3" fmla="*/ 83078 h 664503"/>
                        <a:gd name="connsiteX4" fmla="*/ 234486 w 344549"/>
                        <a:gd name="connsiteY4" fmla="*/ 20868 h 664503"/>
                        <a:gd name="connsiteX5" fmla="*/ 181846 w 344549"/>
                        <a:gd name="connsiteY5" fmla="*/ 1726 h 664503"/>
                        <a:gd name="connsiteX6" fmla="*/ 95708 w 344549"/>
                        <a:gd name="connsiteY6" fmla="*/ 25653 h 664503"/>
                        <a:gd name="connsiteX7" fmla="*/ 66996 w 344549"/>
                        <a:gd name="connsiteY7" fmla="*/ 35224 h 664503"/>
                        <a:gd name="connsiteX8" fmla="*/ 28713 w 344549"/>
                        <a:gd name="connsiteY8" fmla="*/ 44795 h 664503"/>
                        <a:gd name="connsiteX9" fmla="*/ 0 w 344549"/>
                        <a:gd name="connsiteY9" fmla="*/ 68722 h 664503"/>
                        <a:gd name="connsiteX10" fmla="*/ 38283 w 344549"/>
                        <a:gd name="connsiteY10" fmla="*/ 83078 h 664503"/>
                        <a:gd name="connsiteX11" fmla="*/ 66996 w 344549"/>
                        <a:gd name="connsiteY11" fmla="*/ 92649 h 664503"/>
                        <a:gd name="connsiteX12" fmla="*/ 124421 w 344549"/>
                        <a:gd name="connsiteY12" fmla="*/ 150074 h 664503"/>
                        <a:gd name="connsiteX13" fmla="*/ 129206 w 344549"/>
                        <a:gd name="connsiteY13" fmla="*/ 240997 h 664503"/>
                        <a:gd name="connsiteX14" fmla="*/ 71781 w 344549"/>
                        <a:gd name="connsiteY14" fmla="*/ 293636 h 664503"/>
                        <a:gd name="connsiteX15" fmla="*/ 95708 w 344549"/>
                        <a:gd name="connsiteY15" fmla="*/ 365418 h 664503"/>
                        <a:gd name="connsiteX16" fmla="*/ 100494 w 344549"/>
                        <a:gd name="connsiteY16" fmla="*/ 374988 h 664503"/>
                        <a:gd name="connsiteX17" fmla="*/ 114850 w 344549"/>
                        <a:gd name="connsiteY17" fmla="*/ 461126 h 664503"/>
                        <a:gd name="connsiteX18" fmla="*/ 138778 w 344549"/>
                        <a:gd name="connsiteY18" fmla="*/ 566405 h 664503"/>
                        <a:gd name="connsiteX19" fmla="*/ 267984 w 344549"/>
                        <a:gd name="connsiteY19" fmla="*/ 662113 h 664503"/>
                        <a:gd name="connsiteX20" fmla="*/ 320623 w 344549"/>
                        <a:gd name="connsiteY20" fmla="*/ 575976 h 664503"/>
                        <a:gd name="connsiteX21" fmla="*/ 344550 w 344549"/>
                        <a:gd name="connsiteY21" fmla="*/ 418057 h 6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44549" h="664503">
                          <a:moveTo>
                            <a:pt x="344550" y="418057"/>
                          </a:moveTo>
                          <a:cubicBezTo>
                            <a:pt x="344550" y="389345"/>
                            <a:pt x="344550" y="365418"/>
                            <a:pt x="339765" y="336705"/>
                          </a:cubicBezTo>
                          <a:cubicBezTo>
                            <a:pt x="334979" y="269709"/>
                            <a:pt x="325409" y="202713"/>
                            <a:pt x="301481" y="135717"/>
                          </a:cubicBezTo>
                          <a:cubicBezTo>
                            <a:pt x="296696" y="116576"/>
                            <a:pt x="287125" y="102220"/>
                            <a:pt x="277554" y="83078"/>
                          </a:cubicBezTo>
                          <a:cubicBezTo>
                            <a:pt x="267984" y="59151"/>
                            <a:pt x="253627" y="40009"/>
                            <a:pt x="234486" y="20868"/>
                          </a:cubicBezTo>
                          <a:cubicBezTo>
                            <a:pt x="215344" y="1726"/>
                            <a:pt x="210559" y="-3059"/>
                            <a:pt x="181846" y="1726"/>
                          </a:cubicBezTo>
                          <a:cubicBezTo>
                            <a:pt x="153133" y="6511"/>
                            <a:pt x="124421" y="16082"/>
                            <a:pt x="95708" y="25653"/>
                          </a:cubicBezTo>
                          <a:cubicBezTo>
                            <a:pt x="86138" y="30438"/>
                            <a:pt x="76567" y="30438"/>
                            <a:pt x="66996" y="35224"/>
                          </a:cubicBezTo>
                          <a:cubicBezTo>
                            <a:pt x="52640" y="40009"/>
                            <a:pt x="43069" y="40009"/>
                            <a:pt x="28713" y="44795"/>
                          </a:cubicBezTo>
                          <a:cubicBezTo>
                            <a:pt x="19142" y="49580"/>
                            <a:pt x="0" y="54365"/>
                            <a:pt x="0" y="68722"/>
                          </a:cubicBezTo>
                          <a:cubicBezTo>
                            <a:pt x="4786" y="87863"/>
                            <a:pt x="23927" y="83078"/>
                            <a:pt x="38283" y="83078"/>
                          </a:cubicBezTo>
                          <a:cubicBezTo>
                            <a:pt x="47854" y="83078"/>
                            <a:pt x="57425" y="87863"/>
                            <a:pt x="66996" y="92649"/>
                          </a:cubicBezTo>
                          <a:cubicBezTo>
                            <a:pt x="95708" y="102220"/>
                            <a:pt x="114850" y="121361"/>
                            <a:pt x="124421" y="150074"/>
                          </a:cubicBezTo>
                          <a:cubicBezTo>
                            <a:pt x="138778" y="178786"/>
                            <a:pt x="138778" y="212284"/>
                            <a:pt x="129206" y="240997"/>
                          </a:cubicBezTo>
                          <a:cubicBezTo>
                            <a:pt x="114850" y="264924"/>
                            <a:pt x="86138" y="269709"/>
                            <a:pt x="71781" y="293636"/>
                          </a:cubicBezTo>
                          <a:cubicBezTo>
                            <a:pt x="52640" y="322349"/>
                            <a:pt x="71781" y="351061"/>
                            <a:pt x="95708" y="365418"/>
                          </a:cubicBezTo>
                          <a:cubicBezTo>
                            <a:pt x="95708" y="370203"/>
                            <a:pt x="100494" y="370203"/>
                            <a:pt x="100494" y="374988"/>
                          </a:cubicBezTo>
                          <a:cubicBezTo>
                            <a:pt x="110065" y="403701"/>
                            <a:pt x="114850" y="432413"/>
                            <a:pt x="114850" y="461126"/>
                          </a:cubicBezTo>
                          <a:cubicBezTo>
                            <a:pt x="119635" y="499409"/>
                            <a:pt x="124421" y="532907"/>
                            <a:pt x="138778" y="566405"/>
                          </a:cubicBezTo>
                          <a:cubicBezTo>
                            <a:pt x="162705" y="623830"/>
                            <a:pt x="200987" y="676470"/>
                            <a:pt x="267984" y="662113"/>
                          </a:cubicBezTo>
                          <a:cubicBezTo>
                            <a:pt x="311052" y="652543"/>
                            <a:pt x="315838" y="614259"/>
                            <a:pt x="320623" y="575976"/>
                          </a:cubicBezTo>
                          <a:cubicBezTo>
                            <a:pt x="339765" y="523336"/>
                            <a:pt x="344550" y="470697"/>
                            <a:pt x="344550" y="418057"/>
                          </a:cubicBezTo>
                          <a:close/>
                        </a:path>
                      </a:pathLst>
                    </a:custGeom>
                    <a:solidFill>
                      <a:srgbClr val="19477B"/>
                    </a:solidFill>
                    <a:ln w="47824" cap="flat">
                      <a:noFill/>
                      <a:prstDash val="solid"/>
                      <a:miter/>
                    </a:ln>
                  </p:spPr>
                  <p:txBody>
                    <a:bodyPr rtlCol="0" anchor="ctr"/>
                    <a:lstStyle/>
                    <a:p>
                      <a:endParaRPr lang="en-US"/>
                    </a:p>
                  </p:txBody>
                </p:sp>
                <p:sp>
                  <p:nvSpPr>
                    <p:cNvPr id="367" name="Freeform: Shape 366">
                      <a:extLst>
                        <a:ext uri="{FF2B5EF4-FFF2-40B4-BE49-F238E27FC236}">
                          <a16:creationId xmlns:a16="http://schemas.microsoft.com/office/drawing/2014/main" xmlns="" id="{3E18A2F6-4D42-4F03-BD7D-8B0EBDB30A71}"/>
                        </a:ext>
                      </a:extLst>
                    </p:cNvPr>
                    <p:cNvSpPr/>
                    <p:nvPr/>
                  </p:nvSpPr>
                  <p:spPr>
                    <a:xfrm>
                      <a:off x="11353618" y="9003169"/>
                      <a:ext cx="355365" cy="671203"/>
                    </a:xfrm>
                    <a:custGeom>
                      <a:avLst/>
                      <a:gdLst>
                        <a:gd name="connsiteX0" fmla="*/ 254872 w 355365"/>
                        <a:gd name="connsiteY0" fmla="*/ 671203 h 671203"/>
                        <a:gd name="connsiteX1" fmla="*/ 254872 w 355365"/>
                        <a:gd name="connsiteY1" fmla="*/ 671203 h 671203"/>
                        <a:gd name="connsiteX2" fmla="*/ 140022 w 355365"/>
                        <a:gd name="connsiteY2" fmla="*/ 570709 h 671203"/>
                        <a:gd name="connsiteX3" fmla="*/ 116095 w 355365"/>
                        <a:gd name="connsiteY3" fmla="*/ 465430 h 671203"/>
                        <a:gd name="connsiteX4" fmla="*/ 116095 w 355365"/>
                        <a:gd name="connsiteY4" fmla="*/ 451074 h 671203"/>
                        <a:gd name="connsiteX5" fmla="*/ 101739 w 355365"/>
                        <a:gd name="connsiteY5" fmla="*/ 379293 h 671203"/>
                        <a:gd name="connsiteX6" fmla="*/ 96953 w 355365"/>
                        <a:gd name="connsiteY6" fmla="*/ 369722 h 671203"/>
                        <a:gd name="connsiteX7" fmla="*/ 63455 w 355365"/>
                        <a:gd name="connsiteY7" fmla="*/ 326653 h 671203"/>
                        <a:gd name="connsiteX8" fmla="*/ 73026 w 355365"/>
                        <a:gd name="connsiteY8" fmla="*/ 288370 h 671203"/>
                        <a:gd name="connsiteX9" fmla="*/ 101739 w 355365"/>
                        <a:gd name="connsiteY9" fmla="*/ 264443 h 671203"/>
                        <a:gd name="connsiteX10" fmla="*/ 130451 w 355365"/>
                        <a:gd name="connsiteY10" fmla="*/ 235730 h 671203"/>
                        <a:gd name="connsiteX11" fmla="*/ 125666 w 355365"/>
                        <a:gd name="connsiteY11" fmla="*/ 149593 h 671203"/>
                        <a:gd name="connsiteX12" fmla="*/ 68241 w 355365"/>
                        <a:gd name="connsiteY12" fmla="*/ 96953 h 671203"/>
                        <a:gd name="connsiteX13" fmla="*/ 39528 w 355365"/>
                        <a:gd name="connsiteY13" fmla="*/ 87382 h 671203"/>
                        <a:gd name="connsiteX14" fmla="*/ 34742 w 355365"/>
                        <a:gd name="connsiteY14" fmla="*/ 87382 h 671203"/>
                        <a:gd name="connsiteX15" fmla="*/ 25172 w 355365"/>
                        <a:gd name="connsiteY15" fmla="*/ 87382 h 671203"/>
                        <a:gd name="connsiteX16" fmla="*/ 1245 w 355365"/>
                        <a:gd name="connsiteY16" fmla="*/ 68241 h 671203"/>
                        <a:gd name="connsiteX17" fmla="*/ 29957 w 355365"/>
                        <a:gd name="connsiteY17" fmla="*/ 39528 h 671203"/>
                        <a:gd name="connsiteX18" fmla="*/ 34742 w 355365"/>
                        <a:gd name="connsiteY18" fmla="*/ 39528 h 671203"/>
                        <a:gd name="connsiteX19" fmla="*/ 73026 w 355365"/>
                        <a:gd name="connsiteY19" fmla="*/ 29958 h 671203"/>
                        <a:gd name="connsiteX20" fmla="*/ 101739 w 355365"/>
                        <a:gd name="connsiteY20" fmla="*/ 20387 h 671203"/>
                        <a:gd name="connsiteX21" fmla="*/ 125666 w 355365"/>
                        <a:gd name="connsiteY21" fmla="*/ 15601 h 671203"/>
                        <a:gd name="connsiteX22" fmla="*/ 187876 w 355365"/>
                        <a:gd name="connsiteY22" fmla="*/ 1245 h 671203"/>
                        <a:gd name="connsiteX23" fmla="*/ 245301 w 355365"/>
                        <a:gd name="connsiteY23" fmla="*/ 20387 h 671203"/>
                        <a:gd name="connsiteX24" fmla="*/ 245301 w 355365"/>
                        <a:gd name="connsiteY24" fmla="*/ 20387 h 671203"/>
                        <a:gd name="connsiteX25" fmla="*/ 288370 w 355365"/>
                        <a:gd name="connsiteY25" fmla="*/ 82597 h 671203"/>
                        <a:gd name="connsiteX26" fmla="*/ 312297 w 355365"/>
                        <a:gd name="connsiteY26" fmla="*/ 135237 h 671203"/>
                        <a:gd name="connsiteX27" fmla="*/ 350580 w 355365"/>
                        <a:gd name="connsiteY27" fmla="*/ 336224 h 671203"/>
                        <a:gd name="connsiteX28" fmla="*/ 355366 w 355365"/>
                        <a:gd name="connsiteY28" fmla="*/ 417576 h 671203"/>
                        <a:gd name="connsiteX29" fmla="*/ 341010 w 355365"/>
                        <a:gd name="connsiteY29" fmla="*/ 570709 h 671203"/>
                        <a:gd name="connsiteX30" fmla="*/ 341010 w 355365"/>
                        <a:gd name="connsiteY30" fmla="*/ 580280 h 671203"/>
                        <a:gd name="connsiteX31" fmla="*/ 283585 w 355365"/>
                        <a:gd name="connsiteY31" fmla="*/ 661632 h 671203"/>
                        <a:gd name="connsiteX32" fmla="*/ 254872 w 355365"/>
                        <a:gd name="connsiteY32" fmla="*/ 671203 h 671203"/>
                        <a:gd name="connsiteX33" fmla="*/ 44314 w 355365"/>
                        <a:gd name="connsiteY33" fmla="*/ 87382 h 671203"/>
                        <a:gd name="connsiteX34" fmla="*/ 77812 w 355365"/>
                        <a:gd name="connsiteY34" fmla="*/ 96953 h 671203"/>
                        <a:gd name="connsiteX35" fmla="*/ 140022 w 355365"/>
                        <a:gd name="connsiteY35" fmla="*/ 154378 h 671203"/>
                        <a:gd name="connsiteX36" fmla="*/ 140022 w 355365"/>
                        <a:gd name="connsiteY36" fmla="*/ 250087 h 671203"/>
                        <a:gd name="connsiteX37" fmla="*/ 106524 w 355365"/>
                        <a:gd name="connsiteY37" fmla="*/ 283584 h 671203"/>
                        <a:gd name="connsiteX38" fmla="*/ 82597 w 355365"/>
                        <a:gd name="connsiteY38" fmla="*/ 302726 h 671203"/>
                        <a:gd name="connsiteX39" fmla="*/ 77812 w 355365"/>
                        <a:gd name="connsiteY39" fmla="*/ 331439 h 671203"/>
                        <a:gd name="connsiteX40" fmla="*/ 106524 w 355365"/>
                        <a:gd name="connsiteY40" fmla="*/ 369722 h 671203"/>
                        <a:gd name="connsiteX41" fmla="*/ 106524 w 355365"/>
                        <a:gd name="connsiteY41" fmla="*/ 369722 h 671203"/>
                        <a:gd name="connsiteX42" fmla="*/ 111309 w 355365"/>
                        <a:gd name="connsiteY42" fmla="*/ 379293 h 671203"/>
                        <a:gd name="connsiteX43" fmla="*/ 125666 w 355365"/>
                        <a:gd name="connsiteY43" fmla="*/ 451074 h 671203"/>
                        <a:gd name="connsiteX44" fmla="*/ 125666 w 355365"/>
                        <a:gd name="connsiteY44" fmla="*/ 465430 h 671203"/>
                        <a:gd name="connsiteX45" fmla="*/ 149593 w 355365"/>
                        <a:gd name="connsiteY45" fmla="*/ 565924 h 671203"/>
                        <a:gd name="connsiteX46" fmla="*/ 254872 w 355365"/>
                        <a:gd name="connsiteY46" fmla="*/ 661632 h 671203"/>
                        <a:gd name="connsiteX47" fmla="*/ 254872 w 355365"/>
                        <a:gd name="connsiteY47" fmla="*/ 661632 h 671203"/>
                        <a:gd name="connsiteX48" fmla="*/ 274013 w 355365"/>
                        <a:gd name="connsiteY48" fmla="*/ 661632 h 671203"/>
                        <a:gd name="connsiteX49" fmla="*/ 321867 w 355365"/>
                        <a:gd name="connsiteY49" fmla="*/ 589851 h 671203"/>
                        <a:gd name="connsiteX50" fmla="*/ 321867 w 355365"/>
                        <a:gd name="connsiteY50" fmla="*/ 580280 h 671203"/>
                        <a:gd name="connsiteX51" fmla="*/ 336224 w 355365"/>
                        <a:gd name="connsiteY51" fmla="*/ 427147 h 671203"/>
                        <a:gd name="connsiteX52" fmla="*/ 331439 w 355365"/>
                        <a:gd name="connsiteY52" fmla="*/ 345795 h 671203"/>
                        <a:gd name="connsiteX53" fmla="*/ 293155 w 355365"/>
                        <a:gd name="connsiteY53" fmla="*/ 144807 h 671203"/>
                        <a:gd name="connsiteX54" fmla="*/ 269228 w 355365"/>
                        <a:gd name="connsiteY54" fmla="*/ 92168 h 671203"/>
                        <a:gd name="connsiteX55" fmla="*/ 226159 w 355365"/>
                        <a:gd name="connsiteY55" fmla="*/ 29958 h 671203"/>
                        <a:gd name="connsiteX56" fmla="*/ 226159 w 355365"/>
                        <a:gd name="connsiteY56" fmla="*/ 29958 h 671203"/>
                        <a:gd name="connsiteX57" fmla="*/ 178305 w 355365"/>
                        <a:gd name="connsiteY57" fmla="*/ 10816 h 671203"/>
                        <a:gd name="connsiteX58" fmla="*/ 116095 w 355365"/>
                        <a:gd name="connsiteY58" fmla="*/ 25172 h 671203"/>
                        <a:gd name="connsiteX59" fmla="*/ 92168 w 355365"/>
                        <a:gd name="connsiteY59" fmla="*/ 29958 h 671203"/>
                        <a:gd name="connsiteX60" fmla="*/ 63455 w 355365"/>
                        <a:gd name="connsiteY60" fmla="*/ 39528 h 671203"/>
                        <a:gd name="connsiteX61" fmla="*/ 25172 w 355365"/>
                        <a:gd name="connsiteY61" fmla="*/ 49099 h 671203"/>
                        <a:gd name="connsiteX62" fmla="*/ 20387 w 355365"/>
                        <a:gd name="connsiteY62" fmla="*/ 49099 h 671203"/>
                        <a:gd name="connsiteX63" fmla="*/ 1245 w 355365"/>
                        <a:gd name="connsiteY63" fmla="*/ 68241 h 671203"/>
                        <a:gd name="connsiteX64" fmla="*/ 20387 w 355365"/>
                        <a:gd name="connsiteY64" fmla="*/ 77812 h 671203"/>
                        <a:gd name="connsiteX65" fmla="*/ 29957 w 355365"/>
                        <a:gd name="connsiteY65" fmla="*/ 77812 h 671203"/>
                        <a:gd name="connsiteX66" fmla="*/ 44314 w 355365"/>
                        <a:gd name="connsiteY66" fmla="*/ 87382 h 67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55365" h="671203">
                          <a:moveTo>
                            <a:pt x="254872" y="671203"/>
                          </a:moveTo>
                          <a:lnTo>
                            <a:pt x="254872" y="671203"/>
                          </a:lnTo>
                          <a:cubicBezTo>
                            <a:pt x="192661" y="671203"/>
                            <a:pt x="159164" y="608993"/>
                            <a:pt x="140022" y="570709"/>
                          </a:cubicBezTo>
                          <a:cubicBezTo>
                            <a:pt x="125666" y="537212"/>
                            <a:pt x="120880" y="498928"/>
                            <a:pt x="116095" y="465430"/>
                          </a:cubicBezTo>
                          <a:cubicBezTo>
                            <a:pt x="116095" y="460645"/>
                            <a:pt x="116095" y="455859"/>
                            <a:pt x="116095" y="451074"/>
                          </a:cubicBezTo>
                          <a:cubicBezTo>
                            <a:pt x="111309" y="427147"/>
                            <a:pt x="111309" y="403220"/>
                            <a:pt x="101739" y="379293"/>
                          </a:cubicBezTo>
                          <a:cubicBezTo>
                            <a:pt x="101739" y="374507"/>
                            <a:pt x="96953" y="374507"/>
                            <a:pt x="96953" y="369722"/>
                          </a:cubicBezTo>
                          <a:cubicBezTo>
                            <a:pt x="82597" y="360151"/>
                            <a:pt x="68241" y="341010"/>
                            <a:pt x="63455" y="326653"/>
                          </a:cubicBezTo>
                          <a:cubicBezTo>
                            <a:pt x="58670" y="312297"/>
                            <a:pt x="63455" y="302726"/>
                            <a:pt x="73026" y="288370"/>
                          </a:cubicBezTo>
                          <a:cubicBezTo>
                            <a:pt x="82597" y="278799"/>
                            <a:pt x="92168" y="269228"/>
                            <a:pt x="101739" y="264443"/>
                          </a:cubicBezTo>
                          <a:cubicBezTo>
                            <a:pt x="116095" y="254872"/>
                            <a:pt x="125666" y="250087"/>
                            <a:pt x="130451" y="235730"/>
                          </a:cubicBezTo>
                          <a:cubicBezTo>
                            <a:pt x="140022" y="211803"/>
                            <a:pt x="140022" y="178305"/>
                            <a:pt x="125666" y="149593"/>
                          </a:cubicBezTo>
                          <a:cubicBezTo>
                            <a:pt x="116095" y="125666"/>
                            <a:pt x="92168" y="106524"/>
                            <a:pt x="68241" y="96953"/>
                          </a:cubicBezTo>
                          <a:cubicBezTo>
                            <a:pt x="58670" y="92168"/>
                            <a:pt x="49099" y="92168"/>
                            <a:pt x="39528" y="87382"/>
                          </a:cubicBezTo>
                          <a:cubicBezTo>
                            <a:pt x="39528" y="87382"/>
                            <a:pt x="34742" y="87382"/>
                            <a:pt x="34742" y="87382"/>
                          </a:cubicBezTo>
                          <a:cubicBezTo>
                            <a:pt x="29957" y="87382"/>
                            <a:pt x="25172" y="87382"/>
                            <a:pt x="25172" y="87382"/>
                          </a:cubicBezTo>
                          <a:cubicBezTo>
                            <a:pt x="20387" y="87382"/>
                            <a:pt x="1245" y="87382"/>
                            <a:pt x="1245" y="68241"/>
                          </a:cubicBezTo>
                          <a:cubicBezTo>
                            <a:pt x="-3540" y="49099"/>
                            <a:pt x="15601" y="44314"/>
                            <a:pt x="29957" y="39528"/>
                          </a:cubicBezTo>
                          <a:lnTo>
                            <a:pt x="34742" y="39528"/>
                          </a:lnTo>
                          <a:cubicBezTo>
                            <a:pt x="49099" y="34743"/>
                            <a:pt x="63455" y="29958"/>
                            <a:pt x="73026" y="29958"/>
                          </a:cubicBezTo>
                          <a:cubicBezTo>
                            <a:pt x="82597" y="25172"/>
                            <a:pt x="92168" y="25172"/>
                            <a:pt x="101739" y="20387"/>
                          </a:cubicBezTo>
                          <a:cubicBezTo>
                            <a:pt x="111309" y="20387"/>
                            <a:pt x="116095" y="15601"/>
                            <a:pt x="125666" y="15601"/>
                          </a:cubicBezTo>
                          <a:cubicBezTo>
                            <a:pt x="144807" y="10816"/>
                            <a:pt x="168734" y="1245"/>
                            <a:pt x="187876" y="1245"/>
                          </a:cubicBezTo>
                          <a:cubicBezTo>
                            <a:pt x="216588" y="-3541"/>
                            <a:pt x="226159" y="6030"/>
                            <a:pt x="245301" y="20387"/>
                          </a:cubicBezTo>
                          <a:lnTo>
                            <a:pt x="245301" y="20387"/>
                          </a:lnTo>
                          <a:cubicBezTo>
                            <a:pt x="264443" y="39528"/>
                            <a:pt x="278799" y="58670"/>
                            <a:pt x="288370" y="82597"/>
                          </a:cubicBezTo>
                          <a:cubicBezTo>
                            <a:pt x="297940" y="101739"/>
                            <a:pt x="302726" y="116095"/>
                            <a:pt x="312297" y="135237"/>
                          </a:cubicBezTo>
                          <a:cubicBezTo>
                            <a:pt x="336224" y="202232"/>
                            <a:pt x="345795" y="274014"/>
                            <a:pt x="350580" y="336224"/>
                          </a:cubicBezTo>
                          <a:cubicBezTo>
                            <a:pt x="350580" y="369722"/>
                            <a:pt x="355366" y="393649"/>
                            <a:pt x="355366" y="417576"/>
                          </a:cubicBezTo>
                          <a:cubicBezTo>
                            <a:pt x="355366" y="475001"/>
                            <a:pt x="350580" y="527641"/>
                            <a:pt x="341010" y="570709"/>
                          </a:cubicBezTo>
                          <a:lnTo>
                            <a:pt x="341010" y="580280"/>
                          </a:lnTo>
                          <a:cubicBezTo>
                            <a:pt x="331439" y="613778"/>
                            <a:pt x="326653" y="652062"/>
                            <a:pt x="283585" y="661632"/>
                          </a:cubicBezTo>
                          <a:cubicBezTo>
                            <a:pt x="269228" y="671203"/>
                            <a:pt x="259658" y="671203"/>
                            <a:pt x="254872" y="671203"/>
                          </a:cubicBezTo>
                          <a:close/>
                          <a:moveTo>
                            <a:pt x="44314" y="87382"/>
                          </a:moveTo>
                          <a:cubicBezTo>
                            <a:pt x="53885" y="87382"/>
                            <a:pt x="63455" y="92168"/>
                            <a:pt x="77812" y="96953"/>
                          </a:cubicBezTo>
                          <a:cubicBezTo>
                            <a:pt x="106524" y="106524"/>
                            <a:pt x="125666" y="125666"/>
                            <a:pt x="140022" y="154378"/>
                          </a:cubicBezTo>
                          <a:cubicBezTo>
                            <a:pt x="154378" y="183091"/>
                            <a:pt x="154378" y="221374"/>
                            <a:pt x="140022" y="250087"/>
                          </a:cubicBezTo>
                          <a:cubicBezTo>
                            <a:pt x="130451" y="264443"/>
                            <a:pt x="120880" y="274014"/>
                            <a:pt x="106524" y="283584"/>
                          </a:cubicBezTo>
                          <a:cubicBezTo>
                            <a:pt x="96953" y="288370"/>
                            <a:pt x="87382" y="297941"/>
                            <a:pt x="82597" y="302726"/>
                          </a:cubicBezTo>
                          <a:cubicBezTo>
                            <a:pt x="77812" y="312297"/>
                            <a:pt x="73026" y="321868"/>
                            <a:pt x="77812" y="331439"/>
                          </a:cubicBezTo>
                          <a:cubicBezTo>
                            <a:pt x="82597" y="345795"/>
                            <a:pt x="92168" y="360151"/>
                            <a:pt x="106524" y="369722"/>
                          </a:cubicBezTo>
                          <a:cubicBezTo>
                            <a:pt x="106524" y="369722"/>
                            <a:pt x="106524" y="369722"/>
                            <a:pt x="106524" y="369722"/>
                          </a:cubicBezTo>
                          <a:cubicBezTo>
                            <a:pt x="111309" y="374507"/>
                            <a:pt x="111309" y="379293"/>
                            <a:pt x="111309" y="379293"/>
                          </a:cubicBezTo>
                          <a:cubicBezTo>
                            <a:pt x="120880" y="403220"/>
                            <a:pt x="120880" y="427147"/>
                            <a:pt x="125666" y="451074"/>
                          </a:cubicBezTo>
                          <a:cubicBezTo>
                            <a:pt x="125666" y="455859"/>
                            <a:pt x="125666" y="460645"/>
                            <a:pt x="125666" y="465430"/>
                          </a:cubicBezTo>
                          <a:cubicBezTo>
                            <a:pt x="130451" y="498928"/>
                            <a:pt x="135236" y="532426"/>
                            <a:pt x="149593" y="565924"/>
                          </a:cubicBezTo>
                          <a:cubicBezTo>
                            <a:pt x="163949" y="599422"/>
                            <a:pt x="197447" y="661632"/>
                            <a:pt x="254872" y="661632"/>
                          </a:cubicBezTo>
                          <a:lnTo>
                            <a:pt x="254872" y="661632"/>
                          </a:lnTo>
                          <a:cubicBezTo>
                            <a:pt x="259658" y="661632"/>
                            <a:pt x="269228" y="661632"/>
                            <a:pt x="274013" y="661632"/>
                          </a:cubicBezTo>
                          <a:cubicBezTo>
                            <a:pt x="307512" y="652062"/>
                            <a:pt x="317083" y="623349"/>
                            <a:pt x="321867" y="589851"/>
                          </a:cubicBezTo>
                          <a:lnTo>
                            <a:pt x="321867" y="580280"/>
                          </a:lnTo>
                          <a:cubicBezTo>
                            <a:pt x="331439" y="537212"/>
                            <a:pt x="336224" y="484572"/>
                            <a:pt x="336224" y="427147"/>
                          </a:cubicBezTo>
                          <a:cubicBezTo>
                            <a:pt x="336224" y="403220"/>
                            <a:pt x="336224" y="379293"/>
                            <a:pt x="331439" y="345795"/>
                          </a:cubicBezTo>
                          <a:cubicBezTo>
                            <a:pt x="326653" y="283584"/>
                            <a:pt x="317083" y="211803"/>
                            <a:pt x="293155" y="144807"/>
                          </a:cubicBezTo>
                          <a:cubicBezTo>
                            <a:pt x="288370" y="125666"/>
                            <a:pt x="278799" y="111309"/>
                            <a:pt x="269228" y="92168"/>
                          </a:cubicBezTo>
                          <a:cubicBezTo>
                            <a:pt x="259658" y="68241"/>
                            <a:pt x="245301" y="49099"/>
                            <a:pt x="226159" y="29958"/>
                          </a:cubicBezTo>
                          <a:lnTo>
                            <a:pt x="226159" y="29958"/>
                          </a:lnTo>
                          <a:cubicBezTo>
                            <a:pt x="207018" y="10816"/>
                            <a:pt x="202232" y="6030"/>
                            <a:pt x="178305" y="10816"/>
                          </a:cubicBezTo>
                          <a:cubicBezTo>
                            <a:pt x="159164" y="15601"/>
                            <a:pt x="135236" y="20387"/>
                            <a:pt x="116095" y="25172"/>
                          </a:cubicBezTo>
                          <a:cubicBezTo>
                            <a:pt x="106524" y="25172"/>
                            <a:pt x="101739" y="29958"/>
                            <a:pt x="92168" y="29958"/>
                          </a:cubicBezTo>
                          <a:cubicBezTo>
                            <a:pt x="87382" y="29958"/>
                            <a:pt x="73026" y="34743"/>
                            <a:pt x="63455" y="39528"/>
                          </a:cubicBezTo>
                          <a:cubicBezTo>
                            <a:pt x="49099" y="44314"/>
                            <a:pt x="34742" y="44314"/>
                            <a:pt x="25172" y="49099"/>
                          </a:cubicBezTo>
                          <a:lnTo>
                            <a:pt x="20387" y="49099"/>
                          </a:lnTo>
                          <a:cubicBezTo>
                            <a:pt x="6030" y="53885"/>
                            <a:pt x="-3540" y="58670"/>
                            <a:pt x="1245" y="68241"/>
                          </a:cubicBezTo>
                          <a:cubicBezTo>
                            <a:pt x="1245" y="77812"/>
                            <a:pt x="6030" y="77812"/>
                            <a:pt x="20387" y="77812"/>
                          </a:cubicBezTo>
                          <a:cubicBezTo>
                            <a:pt x="25172" y="77812"/>
                            <a:pt x="29957" y="77812"/>
                            <a:pt x="29957" y="77812"/>
                          </a:cubicBezTo>
                          <a:cubicBezTo>
                            <a:pt x="39528" y="87382"/>
                            <a:pt x="44314" y="87382"/>
                            <a:pt x="44314" y="87382"/>
                          </a:cubicBezTo>
                          <a:close/>
                        </a:path>
                      </a:pathLst>
                    </a:custGeom>
                    <a:solidFill>
                      <a:srgbClr val="1C2342"/>
                    </a:solidFill>
                    <a:ln w="47824" cap="flat">
                      <a:noFill/>
                      <a:prstDash val="solid"/>
                      <a:miter/>
                    </a:ln>
                  </p:spPr>
                  <p:txBody>
                    <a:bodyPr rtlCol="0" anchor="ctr"/>
                    <a:lstStyle/>
                    <a:p>
                      <a:endParaRPr lang="en-US"/>
                    </a:p>
                  </p:txBody>
                </p:sp>
              </p:grpSp>
              <p:sp>
                <p:nvSpPr>
                  <p:cNvPr id="361" name="Freeform: Shape 360">
                    <a:extLst>
                      <a:ext uri="{FF2B5EF4-FFF2-40B4-BE49-F238E27FC236}">
                        <a16:creationId xmlns:a16="http://schemas.microsoft.com/office/drawing/2014/main" xmlns="" id="{111B02A0-1F7E-4CB6-8B79-CD3F26CAA26A}"/>
                      </a:ext>
                    </a:extLst>
                  </p:cNvPr>
                  <p:cNvSpPr/>
                  <p:nvPr/>
                </p:nvSpPr>
                <p:spPr>
                  <a:xfrm>
                    <a:off x="11354862" y="9012259"/>
                    <a:ext cx="344549" cy="668776"/>
                  </a:xfrm>
                  <a:custGeom>
                    <a:avLst/>
                    <a:gdLst>
                      <a:gd name="connsiteX0" fmla="*/ 344550 w 344549"/>
                      <a:gd name="connsiteY0" fmla="*/ 418057 h 668776"/>
                      <a:gd name="connsiteX1" fmla="*/ 339765 w 344549"/>
                      <a:gd name="connsiteY1" fmla="*/ 336705 h 668776"/>
                      <a:gd name="connsiteX2" fmla="*/ 301481 w 344549"/>
                      <a:gd name="connsiteY2" fmla="*/ 135717 h 668776"/>
                      <a:gd name="connsiteX3" fmla="*/ 277554 w 344549"/>
                      <a:gd name="connsiteY3" fmla="*/ 83078 h 668776"/>
                      <a:gd name="connsiteX4" fmla="*/ 234486 w 344549"/>
                      <a:gd name="connsiteY4" fmla="*/ 20868 h 668776"/>
                      <a:gd name="connsiteX5" fmla="*/ 181846 w 344549"/>
                      <a:gd name="connsiteY5" fmla="*/ 1726 h 668776"/>
                      <a:gd name="connsiteX6" fmla="*/ 95708 w 344549"/>
                      <a:gd name="connsiteY6" fmla="*/ 25653 h 668776"/>
                      <a:gd name="connsiteX7" fmla="*/ 66996 w 344549"/>
                      <a:gd name="connsiteY7" fmla="*/ 35224 h 668776"/>
                      <a:gd name="connsiteX8" fmla="*/ 28713 w 344549"/>
                      <a:gd name="connsiteY8" fmla="*/ 44795 h 668776"/>
                      <a:gd name="connsiteX9" fmla="*/ 0 w 344549"/>
                      <a:gd name="connsiteY9" fmla="*/ 68722 h 668776"/>
                      <a:gd name="connsiteX10" fmla="*/ 38283 w 344549"/>
                      <a:gd name="connsiteY10" fmla="*/ 83078 h 668776"/>
                      <a:gd name="connsiteX11" fmla="*/ 66996 w 344549"/>
                      <a:gd name="connsiteY11" fmla="*/ 92649 h 668776"/>
                      <a:gd name="connsiteX12" fmla="*/ 124421 w 344549"/>
                      <a:gd name="connsiteY12" fmla="*/ 150074 h 668776"/>
                      <a:gd name="connsiteX13" fmla="*/ 129206 w 344549"/>
                      <a:gd name="connsiteY13" fmla="*/ 240997 h 668776"/>
                      <a:gd name="connsiteX14" fmla="*/ 71781 w 344549"/>
                      <a:gd name="connsiteY14" fmla="*/ 293636 h 668776"/>
                      <a:gd name="connsiteX15" fmla="*/ 66996 w 344549"/>
                      <a:gd name="connsiteY15" fmla="*/ 298422 h 668776"/>
                      <a:gd name="connsiteX16" fmla="*/ 100494 w 344549"/>
                      <a:gd name="connsiteY16" fmla="*/ 284066 h 668776"/>
                      <a:gd name="connsiteX17" fmla="*/ 172275 w 344549"/>
                      <a:gd name="connsiteY17" fmla="*/ 284066 h 668776"/>
                      <a:gd name="connsiteX18" fmla="*/ 181846 w 344549"/>
                      <a:gd name="connsiteY18" fmla="*/ 212284 h 668776"/>
                      <a:gd name="connsiteX19" fmla="*/ 177060 w 344549"/>
                      <a:gd name="connsiteY19" fmla="*/ 159644 h 668776"/>
                      <a:gd name="connsiteX20" fmla="*/ 196202 w 344549"/>
                      <a:gd name="connsiteY20" fmla="*/ 145288 h 668776"/>
                      <a:gd name="connsiteX21" fmla="*/ 239271 w 344549"/>
                      <a:gd name="connsiteY21" fmla="*/ 202713 h 668776"/>
                      <a:gd name="connsiteX22" fmla="*/ 267984 w 344549"/>
                      <a:gd name="connsiteY22" fmla="*/ 303207 h 668776"/>
                      <a:gd name="connsiteX23" fmla="*/ 205773 w 344549"/>
                      <a:gd name="connsiteY23" fmla="*/ 657328 h 668776"/>
                      <a:gd name="connsiteX24" fmla="*/ 267984 w 344549"/>
                      <a:gd name="connsiteY24" fmla="*/ 666899 h 668776"/>
                      <a:gd name="connsiteX25" fmla="*/ 320623 w 344549"/>
                      <a:gd name="connsiteY25" fmla="*/ 580761 h 668776"/>
                      <a:gd name="connsiteX26" fmla="*/ 344550 w 344549"/>
                      <a:gd name="connsiteY26" fmla="*/ 418057 h 66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44549" h="668776">
                        <a:moveTo>
                          <a:pt x="344550" y="418057"/>
                        </a:moveTo>
                        <a:cubicBezTo>
                          <a:pt x="344550" y="389345"/>
                          <a:pt x="344550" y="365418"/>
                          <a:pt x="339765" y="336705"/>
                        </a:cubicBezTo>
                        <a:cubicBezTo>
                          <a:pt x="334979" y="269709"/>
                          <a:pt x="325409" y="202713"/>
                          <a:pt x="301481" y="135717"/>
                        </a:cubicBezTo>
                        <a:cubicBezTo>
                          <a:pt x="296696" y="116576"/>
                          <a:pt x="287125" y="102220"/>
                          <a:pt x="277554" y="83078"/>
                        </a:cubicBezTo>
                        <a:cubicBezTo>
                          <a:pt x="267984" y="59151"/>
                          <a:pt x="253627" y="40009"/>
                          <a:pt x="234486" y="20868"/>
                        </a:cubicBezTo>
                        <a:cubicBezTo>
                          <a:pt x="215344" y="1726"/>
                          <a:pt x="210559" y="-3059"/>
                          <a:pt x="181846" y="1726"/>
                        </a:cubicBezTo>
                        <a:cubicBezTo>
                          <a:pt x="153133" y="6511"/>
                          <a:pt x="124421" y="16082"/>
                          <a:pt x="95708" y="25653"/>
                        </a:cubicBezTo>
                        <a:cubicBezTo>
                          <a:pt x="86138" y="30438"/>
                          <a:pt x="76567" y="30438"/>
                          <a:pt x="66996" y="35224"/>
                        </a:cubicBezTo>
                        <a:cubicBezTo>
                          <a:pt x="52640" y="40009"/>
                          <a:pt x="43069" y="40009"/>
                          <a:pt x="28713" y="44795"/>
                        </a:cubicBezTo>
                        <a:cubicBezTo>
                          <a:pt x="19142" y="49580"/>
                          <a:pt x="0" y="54365"/>
                          <a:pt x="0" y="68722"/>
                        </a:cubicBezTo>
                        <a:cubicBezTo>
                          <a:pt x="4786" y="87863"/>
                          <a:pt x="23927" y="83078"/>
                          <a:pt x="38283" y="83078"/>
                        </a:cubicBezTo>
                        <a:cubicBezTo>
                          <a:pt x="47854" y="83078"/>
                          <a:pt x="57425" y="87863"/>
                          <a:pt x="66996" y="92649"/>
                        </a:cubicBezTo>
                        <a:cubicBezTo>
                          <a:pt x="95708" y="102220"/>
                          <a:pt x="114850" y="121361"/>
                          <a:pt x="124421" y="150074"/>
                        </a:cubicBezTo>
                        <a:cubicBezTo>
                          <a:pt x="138778" y="178786"/>
                          <a:pt x="138778" y="212284"/>
                          <a:pt x="129206" y="240997"/>
                        </a:cubicBezTo>
                        <a:cubicBezTo>
                          <a:pt x="114850" y="264924"/>
                          <a:pt x="86138" y="269709"/>
                          <a:pt x="71781" y="293636"/>
                        </a:cubicBezTo>
                        <a:cubicBezTo>
                          <a:pt x="71781" y="293636"/>
                          <a:pt x="66996" y="298422"/>
                          <a:pt x="66996" y="298422"/>
                        </a:cubicBezTo>
                        <a:cubicBezTo>
                          <a:pt x="76567" y="288851"/>
                          <a:pt x="86138" y="284066"/>
                          <a:pt x="100494" y="284066"/>
                        </a:cubicBezTo>
                        <a:cubicBezTo>
                          <a:pt x="124421" y="284066"/>
                          <a:pt x="148348" y="293636"/>
                          <a:pt x="172275" y="284066"/>
                        </a:cubicBezTo>
                        <a:cubicBezTo>
                          <a:pt x="200987" y="274495"/>
                          <a:pt x="186632" y="236211"/>
                          <a:pt x="181846" y="212284"/>
                        </a:cubicBezTo>
                        <a:cubicBezTo>
                          <a:pt x="177060" y="197928"/>
                          <a:pt x="167490" y="174001"/>
                          <a:pt x="177060" y="159644"/>
                        </a:cubicBezTo>
                        <a:cubicBezTo>
                          <a:pt x="181846" y="154859"/>
                          <a:pt x="186632" y="145288"/>
                          <a:pt x="196202" y="145288"/>
                        </a:cubicBezTo>
                        <a:cubicBezTo>
                          <a:pt x="220130" y="150074"/>
                          <a:pt x="234486" y="183572"/>
                          <a:pt x="239271" y="202713"/>
                        </a:cubicBezTo>
                        <a:cubicBezTo>
                          <a:pt x="253627" y="236211"/>
                          <a:pt x="263198" y="269709"/>
                          <a:pt x="267984" y="303207"/>
                        </a:cubicBezTo>
                        <a:cubicBezTo>
                          <a:pt x="277554" y="374988"/>
                          <a:pt x="311052" y="628615"/>
                          <a:pt x="205773" y="657328"/>
                        </a:cubicBezTo>
                        <a:cubicBezTo>
                          <a:pt x="224914" y="666899"/>
                          <a:pt x="244057" y="671684"/>
                          <a:pt x="267984" y="666899"/>
                        </a:cubicBezTo>
                        <a:cubicBezTo>
                          <a:pt x="311052" y="657328"/>
                          <a:pt x="315838" y="619045"/>
                          <a:pt x="320623" y="580761"/>
                        </a:cubicBezTo>
                        <a:cubicBezTo>
                          <a:pt x="339765" y="523336"/>
                          <a:pt x="344550" y="470697"/>
                          <a:pt x="344550" y="418057"/>
                        </a:cubicBezTo>
                        <a:close/>
                      </a:path>
                    </a:pathLst>
                  </a:custGeom>
                  <a:solidFill>
                    <a:srgbClr val="19477B">
                      <a:alpha val="50000"/>
                    </a:srgbClr>
                  </a:solidFill>
                  <a:ln w="47824" cap="flat">
                    <a:noFill/>
                    <a:prstDash val="solid"/>
                    <a:miter/>
                  </a:ln>
                </p:spPr>
                <p:txBody>
                  <a:bodyPr rtlCol="0" anchor="ctr"/>
                  <a:lstStyle/>
                  <a:p>
                    <a:endParaRPr lang="en-US"/>
                  </a:p>
                </p:txBody>
              </p:sp>
              <p:grpSp>
                <p:nvGrpSpPr>
                  <p:cNvPr id="362" name="Graphic 3">
                    <a:extLst>
                      <a:ext uri="{FF2B5EF4-FFF2-40B4-BE49-F238E27FC236}">
                        <a16:creationId xmlns:a16="http://schemas.microsoft.com/office/drawing/2014/main" xmlns="" id="{0109074C-3858-4EBE-902F-48A79E1B8364}"/>
                      </a:ext>
                    </a:extLst>
                  </p:cNvPr>
                  <p:cNvGrpSpPr/>
                  <p:nvPr/>
                </p:nvGrpSpPr>
                <p:grpSpPr>
                  <a:xfrm>
                    <a:off x="11512781" y="9003169"/>
                    <a:ext cx="193294" cy="671203"/>
                    <a:chOff x="11512781" y="9003169"/>
                    <a:chExt cx="193294" cy="671203"/>
                  </a:xfrm>
                </p:grpSpPr>
                <p:sp>
                  <p:nvSpPr>
                    <p:cNvPr id="364" name="Freeform: Shape 363">
                      <a:extLst>
                        <a:ext uri="{FF2B5EF4-FFF2-40B4-BE49-F238E27FC236}">
                          <a16:creationId xmlns:a16="http://schemas.microsoft.com/office/drawing/2014/main" xmlns="" id="{A54BA2A8-037A-42E5-BDAC-640C87F39339}"/>
                        </a:ext>
                      </a:extLst>
                    </p:cNvPr>
                    <p:cNvSpPr/>
                    <p:nvPr/>
                  </p:nvSpPr>
                  <p:spPr>
                    <a:xfrm>
                      <a:off x="11522352" y="9012259"/>
                      <a:ext cx="183723" cy="660916"/>
                    </a:xfrm>
                    <a:custGeom>
                      <a:avLst/>
                      <a:gdLst>
                        <a:gd name="connsiteX0" fmla="*/ 181846 w 183723"/>
                        <a:gd name="connsiteY0" fmla="*/ 422842 h 660916"/>
                        <a:gd name="connsiteX1" fmla="*/ 157919 w 183723"/>
                        <a:gd name="connsiteY1" fmla="*/ 226640 h 660916"/>
                        <a:gd name="connsiteX2" fmla="*/ 133992 w 183723"/>
                        <a:gd name="connsiteY2" fmla="*/ 135717 h 660916"/>
                        <a:gd name="connsiteX3" fmla="*/ 110065 w 183723"/>
                        <a:gd name="connsiteY3" fmla="*/ 83078 h 660916"/>
                        <a:gd name="connsiteX4" fmla="*/ 66996 w 183723"/>
                        <a:gd name="connsiteY4" fmla="*/ 20868 h 660916"/>
                        <a:gd name="connsiteX5" fmla="*/ 14356 w 183723"/>
                        <a:gd name="connsiteY5" fmla="*/ 1726 h 660916"/>
                        <a:gd name="connsiteX6" fmla="*/ 0 w 183723"/>
                        <a:gd name="connsiteY6" fmla="*/ 6511 h 660916"/>
                        <a:gd name="connsiteX7" fmla="*/ 90923 w 183723"/>
                        <a:gd name="connsiteY7" fmla="*/ 140503 h 660916"/>
                        <a:gd name="connsiteX8" fmla="*/ 143563 w 183723"/>
                        <a:gd name="connsiteY8" fmla="*/ 408486 h 660916"/>
                        <a:gd name="connsiteX9" fmla="*/ 143563 w 183723"/>
                        <a:gd name="connsiteY9" fmla="*/ 556834 h 660916"/>
                        <a:gd name="connsiteX10" fmla="*/ 66996 w 183723"/>
                        <a:gd name="connsiteY10" fmla="*/ 657328 h 660916"/>
                        <a:gd name="connsiteX11" fmla="*/ 110065 w 183723"/>
                        <a:gd name="connsiteY11" fmla="*/ 657328 h 660916"/>
                        <a:gd name="connsiteX12" fmla="*/ 172275 w 183723"/>
                        <a:gd name="connsiteY12" fmla="*/ 595118 h 660916"/>
                        <a:gd name="connsiteX13" fmla="*/ 181846 w 183723"/>
                        <a:gd name="connsiteY13" fmla="*/ 422842 h 660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723" h="660916">
                          <a:moveTo>
                            <a:pt x="181846" y="422842"/>
                          </a:moveTo>
                          <a:cubicBezTo>
                            <a:pt x="181846" y="355847"/>
                            <a:pt x="167490" y="293636"/>
                            <a:pt x="157919" y="226640"/>
                          </a:cubicBezTo>
                          <a:cubicBezTo>
                            <a:pt x="153133" y="193143"/>
                            <a:pt x="143563" y="164430"/>
                            <a:pt x="133992" y="135717"/>
                          </a:cubicBezTo>
                          <a:cubicBezTo>
                            <a:pt x="129206" y="116576"/>
                            <a:pt x="119635" y="102220"/>
                            <a:pt x="110065" y="83078"/>
                          </a:cubicBezTo>
                          <a:cubicBezTo>
                            <a:pt x="100494" y="59151"/>
                            <a:pt x="86138" y="40009"/>
                            <a:pt x="66996" y="20868"/>
                          </a:cubicBezTo>
                          <a:cubicBezTo>
                            <a:pt x="47854" y="1726"/>
                            <a:pt x="43069" y="-3059"/>
                            <a:pt x="14356" y="1726"/>
                          </a:cubicBezTo>
                          <a:cubicBezTo>
                            <a:pt x="9571" y="1726"/>
                            <a:pt x="4786" y="1726"/>
                            <a:pt x="0" y="6511"/>
                          </a:cubicBezTo>
                          <a:cubicBezTo>
                            <a:pt x="43069" y="40009"/>
                            <a:pt x="71781" y="87863"/>
                            <a:pt x="90923" y="140503"/>
                          </a:cubicBezTo>
                          <a:cubicBezTo>
                            <a:pt x="119635" y="226640"/>
                            <a:pt x="138778" y="317563"/>
                            <a:pt x="143563" y="408486"/>
                          </a:cubicBezTo>
                          <a:cubicBezTo>
                            <a:pt x="148348" y="456341"/>
                            <a:pt x="153133" y="508980"/>
                            <a:pt x="143563" y="556834"/>
                          </a:cubicBezTo>
                          <a:cubicBezTo>
                            <a:pt x="138778" y="590332"/>
                            <a:pt x="110065" y="662113"/>
                            <a:pt x="66996" y="657328"/>
                          </a:cubicBezTo>
                          <a:cubicBezTo>
                            <a:pt x="81352" y="662113"/>
                            <a:pt x="95708" y="662113"/>
                            <a:pt x="110065" y="657328"/>
                          </a:cubicBezTo>
                          <a:cubicBezTo>
                            <a:pt x="153133" y="647757"/>
                            <a:pt x="162705" y="628615"/>
                            <a:pt x="172275" y="595118"/>
                          </a:cubicBezTo>
                          <a:cubicBezTo>
                            <a:pt x="181846" y="537692"/>
                            <a:pt x="186632" y="480268"/>
                            <a:pt x="181846" y="422842"/>
                          </a:cubicBezTo>
                          <a:close/>
                        </a:path>
                      </a:pathLst>
                    </a:custGeom>
                    <a:solidFill>
                      <a:srgbClr val="E9E2D0"/>
                    </a:solidFill>
                    <a:ln w="47824" cap="flat">
                      <a:noFill/>
                      <a:prstDash val="solid"/>
                      <a:miter/>
                    </a:ln>
                  </p:spPr>
                  <p:txBody>
                    <a:bodyPr rtlCol="0" anchor="ctr"/>
                    <a:lstStyle/>
                    <a:p>
                      <a:endParaRPr lang="en-US"/>
                    </a:p>
                  </p:txBody>
                </p:sp>
                <p:sp>
                  <p:nvSpPr>
                    <p:cNvPr id="365" name="Freeform: Shape 364">
                      <a:extLst>
                        <a:ext uri="{FF2B5EF4-FFF2-40B4-BE49-F238E27FC236}">
                          <a16:creationId xmlns:a16="http://schemas.microsoft.com/office/drawing/2014/main" xmlns="" id="{2614D1B1-1B53-4DFE-A511-111477BA8E4A}"/>
                        </a:ext>
                      </a:extLst>
                    </p:cNvPr>
                    <p:cNvSpPr/>
                    <p:nvPr/>
                  </p:nvSpPr>
                  <p:spPr>
                    <a:xfrm>
                      <a:off x="11512781" y="9003169"/>
                      <a:ext cx="191416" cy="671203"/>
                    </a:xfrm>
                    <a:custGeom>
                      <a:avLst/>
                      <a:gdLst>
                        <a:gd name="connsiteX0" fmla="*/ 95708 w 191416"/>
                        <a:gd name="connsiteY0" fmla="*/ 671203 h 671203"/>
                        <a:gd name="connsiteX1" fmla="*/ 95708 w 191416"/>
                        <a:gd name="connsiteY1" fmla="*/ 671203 h 671203"/>
                        <a:gd name="connsiteX2" fmla="*/ 71781 w 191416"/>
                        <a:gd name="connsiteY2" fmla="*/ 666418 h 671203"/>
                        <a:gd name="connsiteX3" fmla="*/ 66996 w 191416"/>
                        <a:gd name="connsiteY3" fmla="*/ 661632 h 671203"/>
                        <a:gd name="connsiteX4" fmla="*/ 71781 w 191416"/>
                        <a:gd name="connsiteY4" fmla="*/ 656847 h 671203"/>
                        <a:gd name="connsiteX5" fmla="*/ 143563 w 191416"/>
                        <a:gd name="connsiteY5" fmla="*/ 561139 h 671203"/>
                        <a:gd name="connsiteX6" fmla="*/ 143563 w 191416"/>
                        <a:gd name="connsiteY6" fmla="*/ 436718 h 671203"/>
                        <a:gd name="connsiteX7" fmla="*/ 143563 w 191416"/>
                        <a:gd name="connsiteY7" fmla="*/ 412791 h 671203"/>
                        <a:gd name="connsiteX8" fmla="*/ 90923 w 191416"/>
                        <a:gd name="connsiteY8" fmla="*/ 149593 h 671203"/>
                        <a:gd name="connsiteX9" fmla="*/ 0 w 191416"/>
                        <a:gd name="connsiteY9" fmla="*/ 15601 h 671203"/>
                        <a:gd name="connsiteX10" fmla="*/ 0 w 191416"/>
                        <a:gd name="connsiteY10" fmla="*/ 10816 h 671203"/>
                        <a:gd name="connsiteX11" fmla="*/ 4786 w 191416"/>
                        <a:gd name="connsiteY11" fmla="*/ 6030 h 671203"/>
                        <a:gd name="connsiteX12" fmla="*/ 4786 w 191416"/>
                        <a:gd name="connsiteY12" fmla="*/ 6030 h 671203"/>
                        <a:gd name="connsiteX13" fmla="*/ 19141 w 191416"/>
                        <a:gd name="connsiteY13" fmla="*/ 1245 h 671203"/>
                        <a:gd name="connsiteX14" fmla="*/ 76567 w 191416"/>
                        <a:gd name="connsiteY14" fmla="*/ 20387 h 671203"/>
                        <a:gd name="connsiteX15" fmla="*/ 76567 w 191416"/>
                        <a:gd name="connsiteY15" fmla="*/ 20387 h 671203"/>
                        <a:gd name="connsiteX16" fmla="*/ 119635 w 191416"/>
                        <a:gd name="connsiteY16" fmla="*/ 82597 h 671203"/>
                        <a:gd name="connsiteX17" fmla="*/ 143563 w 191416"/>
                        <a:gd name="connsiteY17" fmla="*/ 135237 h 671203"/>
                        <a:gd name="connsiteX18" fmla="*/ 167490 w 191416"/>
                        <a:gd name="connsiteY18" fmla="*/ 226160 h 671203"/>
                        <a:gd name="connsiteX19" fmla="*/ 191417 w 191416"/>
                        <a:gd name="connsiteY19" fmla="*/ 422362 h 671203"/>
                        <a:gd name="connsiteX20" fmla="*/ 177060 w 191416"/>
                        <a:gd name="connsiteY20" fmla="*/ 594636 h 671203"/>
                        <a:gd name="connsiteX21" fmla="*/ 110065 w 191416"/>
                        <a:gd name="connsiteY21" fmla="*/ 661632 h 671203"/>
                        <a:gd name="connsiteX22" fmla="*/ 95708 w 191416"/>
                        <a:gd name="connsiteY22" fmla="*/ 671203 h 671203"/>
                        <a:gd name="connsiteX23" fmla="*/ 19141 w 191416"/>
                        <a:gd name="connsiteY23" fmla="*/ 15601 h 671203"/>
                        <a:gd name="connsiteX24" fmla="*/ 105279 w 191416"/>
                        <a:gd name="connsiteY24" fmla="*/ 144807 h 671203"/>
                        <a:gd name="connsiteX25" fmla="*/ 157919 w 191416"/>
                        <a:gd name="connsiteY25" fmla="*/ 412791 h 671203"/>
                        <a:gd name="connsiteX26" fmla="*/ 157919 w 191416"/>
                        <a:gd name="connsiteY26" fmla="*/ 436718 h 671203"/>
                        <a:gd name="connsiteX27" fmla="*/ 157919 w 191416"/>
                        <a:gd name="connsiteY27" fmla="*/ 565924 h 671203"/>
                        <a:gd name="connsiteX28" fmla="*/ 105279 w 191416"/>
                        <a:gd name="connsiteY28" fmla="*/ 661632 h 671203"/>
                        <a:gd name="connsiteX29" fmla="*/ 119635 w 191416"/>
                        <a:gd name="connsiteY29" fmla="*/ 661632 h 671203"/>
                        <a:gd name="connsiteX30" fmla="*/ 177060 w 191416"/>
                        <a:gd name="connsiteY30" fmla="*/ 599422 h 671203"/>
                        <a:gd name="connsiteX31" fmla="*/ 191417 w 191416"/>
                        <a:gd name="connsiteY31" fmla="*/ 431932 h 671203"/>
                        <a:gd name="connsiteX32" fmla="*/ 167490 w 191416"/>
                        <a:gd name="connsiteY32" fmla="*/ 235730 h 671203"/>
                        <a:gd name="connsiteX33" fmla="*/ 143563 w 191416"/>
                        <a:gd name="connsiteY33" fmla="*/ 144807 h 671203"/>
                        <a:gd name="connsiteX34" fmla="*/ 119635 w 191416"/>
                        <a:gd name="connsiteY34" fmla="*/ 92168 h 671203"/>
                        <a:gd name="connsiteX35" fmla="*/ 76567 w 191416"/>
                        <a:gd name="connsiteY35" fmla="*/ 29958 h 671203"/>
                        <a:gd name="connsiteX36" fmla="*/ 76567 w 191416"/>
                        <a:gd name="connsiteY36" fmla="*/ 29958 h 671203"/>
                        <a:gd name="connsiteX37" fmla="*/ 28713 w 191416"/>
                        <a:gd name="connsiteY37" fmla="*/ 10816 h 671203"/>
                        <a:gd name="connsiteX38" fmla="*/ 19141 w 191416"/>
                        <a:gd name="connsiteY38" fmla="*/ 15601 h 67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91416" h="671203">
                          <a:moveTo>
                            <a:pt x="95708" y="671203"/>
                          </a:moveTo>
                          <a:lnTo>
                            <a:pt x="95708" y="671203"/>
                          </a:lnTo>
                          <a:cubicBezTo>
                            <a:pt x="86138" y="671203"/>
                            <a:pt x="81352" y="671203"/>
                            <a:pt x="71781" y="666418"/>
                          </a:cubicBezTo>
                          <a:cubicBezTo>
                            <a:pt x="71781" y="666418"/>
                            <a:pt x="66996" y="661632"/>
                            <a:pt x="66996" y="661632"/>
                          </a:cubicBezTo>
                          <a:cubicBezTo>
                            <a:pt x="66996" y="656847"/>
                            <a:pt x="66996" y="656847"/>
                            <a:pt x="71781" y="656847"/>
                          </a:cubicBezTo>
                          <a:cubicBezTo>
                            <a:pt x="114850" y="661632"/>
                            <a:pt x="138777" y="585066"/>
                            <a:pt x="143563" y="561139"/>
                          </a:cubicBezTo>
                          <a:cubicBezTo>
                            <a:pt x="153133" y="518070"/>
                            <a:pt x="148348" y="475001"/>
                            <a:pt x="143563" y="436718"/>
                          </a:cubicBezTo>
                          <a:cubicBezTo>
                            <a:pt x="143563" y="427147"/>
                            <a:pt x="143563" y="422362"/>
                            <a:pt x="143563" y="412791"/>
                          </a:cubicBezTo>
                          <a:cubicBezTo>
                            <a:pt x="138777" y="312297"/>
                            <a:pt x="119635" y="221374"/>
                            <a:pt x="90923" y="149593"/>
                          </a:cubicBezTo>
                          <a:cubicBezTo>
                            <a:pt x="71781" y="96953"/>
                            <a:pt x="43068" y="49099"/>
                            <a:pt x="0" y="15601"/>
                          </a:cubicBezTo>
                          <a:cubicBezTo>
                            <a:pt x="0" y="15601"/>
                            <a:pt x="0" y="10816"/>
                            <a:pt x="0" y="10816"/>
                          </a:cubicBezTo>
                          <a:cubicBezTo>
                            <a:pt x="0" y="10816"/>
                            <a:pt x="0" y="6030"/>
                            <a:pt x="4786" y="6030"/>
                          </a:cubicBezTo>
                          <a:lnTo>
                            <a:pt x="4786" y="6030"/>
                          </a:lnTo>
                          <a:cubicBezTo>
                            <a:pt x="9571" y="6030"/>
                            <a:pt x="14356" y="6030"/>
                            <a:pt x="19141" y="1245"/>
                          </a:cubicBezTo>
                          <a:cubicBezTo>
                            <a:pt x="47854" y="-3541"/>
                            <a:pt x="57425" y="6030"/>
                            <a:pt x="76567" y="20387"/>
                          </a:cubicBezTo>
                          <a:lnTo>
                            <a:pt x="76567" y="20387"/>
                          </a:lnTo>
                          <a:cubicBezTo>
                            <a:pt x="95708" y="39528"/>
                            <a:pt x="110065" y="58670"/>
                            <a:pt x="119635" y="82597"/>
                          </a:cubicBezTo>
                          <a:cubicBezTo>
                            <a:pt x="129206" y="101739"/>
                            <a:pt x="133992" y="116095"/>
                            <a:pt x="143563" y="135237"/>
                          </a:cubicBezTo>
                          <a:cubicBezTo>
                            <a:pt x="153133" y="163949"/>
                            <a:pt x="162704" y="192661"/>
                            <a:pt x="167490" y="226160"/>
                          </a:cubicBezTo>
                          <a:cubicBezTo>
                            <a:pt x="181846" y="302726"/>
                            <a:pt x="191417" y="364937"/>
                            <a:pt x="191417" y="422362"/>
                          </a:cubicBezTo>
                          <a:cubicBezTo>
                            <a:pt x="191417" y="484572"/>
                            <a:pt x="186631" y="541997"/>
                            <a:pt x="177060" y="594636"/>
                          </a:cubicBezTo>
                          <a:cubicBezTo>
                            <a:pt x="167490" y="632920"/>
                            <a:pt x="157919" y="652062"/>
                            <a:pt x="110065" y="661632"/>
                          </a:cubicBezTo>
                          <a:cubicBezTo>
                            <a:pt x="110065" y="671203"/>
                            <a:pt x="100494" y="671203"/>
                            <a:pt x="95708" y="671203"/>
                          </a:cubicBezTo>
                          <a:close/>
                          <a:moveTo>
                            <a:pt x="19141" y="15601"/>
                          </a:moveTo>
                          <a:cubicBezTo>
                            <a:pt x="57425" y="49099"/>
                            <a:pt x="86138" y="92168"/>
                            <a:pt x="105279" y="144807"/>
                          </a:cubicBezTo>
                          <a:cubicBezTo>
                            <a:pt x="133992" y="221374"/>
                            <a:pt x="148348" y="312297"/>
                            <a:pt x="157919" y="412791"/>
                          </a:cubicBezTo>
                          <a:cubicBezTo>
                            <a:pt x="157919" y="422362"/>
                            <a:pt x="157919" y="427147"/>
                            <a:pt x="157919" y="436718"/>
                          </a:cubicBezTo>
                          <a:cubicBezTo>
                            <a:pt x="162704" y="479786"/>
                            <a:pt x="162704" y="522855"/>
                            <a:pt x="157919" y="565924"/>
                          </a:cubicBezTo>
                          <a:cubicBezTo>
                            <a:pt x="153133" y="594636"/>
                            <a:pt x="133992" y="647276"/>
                            <a:pt x="105279" y="661632"/>
                          </a:cubicBezTo>
                          <a:cubicBezTo>
                            <a:pt x="110065" y="661632"/>
                            <a:pt x="114850" y="661632"/>
                            <a:pt x="119635" y="661632"/>
                          </a:cubicBezTo>
                          <a:cubicBezTo>
                            <a:pt x="157919" y="652062"/>
                            <a:pt x="172275" y="632920"/>
                            <a:pt x="177060" y="599422"/>
                          </a:cubicBezTo>
                          <a:cubicBezTo>
                            <a:pt x="186631" y="546782"/>
                            <a:pt x="191417" y="494143"/>
                            <a:pt x="191417" y="431932"/>
                          </a:cubicBezTo>
                          <a:cubicBezTo>
                            <a:pt x="191417" y="374507"/>
                            <a:pt x="181846" y="312297"/>
                            <a:pt x="167490" y="235730"/>
                          </a:cubicBezTo>
                          <a:cubicBezTo>
                            <a:pt x="162704" y="202232"/>
                            <a:pt x="153133" y="168734"/>
                            <a:pt x="143563" y="144807"/>
                          </a:cubicBezTo>
                          <a:cubicBezTo>
                            <a:pt x="138777" y="125666"/>
                            <a:pt x="129206" y="111309"/>
                            <a:pt x="119635" y="92168"/>
                          </a:cubicBezTo>
                          <a:cubicBezTo>
                            <a:pt x="110065" y="68241"/>
                            <a:pt x="95708" y="49099"/>
                            <a:pt x="76567" y="29958"/>
                          </a:cubicBezTo>
                          <a:lnTo>
                            <a:pt x="76567" y="29958"/>
                          </a:lnTo>
                          <a:cubicBezTo>
                            <a:pt x="57425" y="10816"/>
                            <a:pt x="52640" y="6030"/>
                            <a:pt x="28713" y="10816"/>
                          </a:cubicBezTo>
                          <a:cubicBezTo>
                            <a:pt x="23927" y="15601"/>
                            <a:pt x="23927" y="15601"/>
                            <a:pt x="19141" y="15601"/>
                          </a:cubicBezTo>
                          <a:close/>
                        </a:path>
                      </a:pathLst>
                    </a:custGeom>
                    <a:solidFill>
                      <a:srgbClr val="2E2D2D"/>
                    </a:solidFill>
                    <a:ln w="47824" cap="flat">
                      <a:noFill/>
                      <a:prstDash val="solid"/>
                      <a:miter/>
                    </a:ln>
                  </p:spPr>
                  <p:txBody>
                    <a:bodyPr rtlCol="0" anchor="ctr"/>
                    <a:lstStyle/>
                    <a:p>
                      <a:endParaRPr lang="en-US"/>
                    </a:p>
                  </p:txBody>
                </p:sp>
              </p:grpSp>
              <p:sp>
                <p:nvSpPr>
                  <p:cNvPr id="363" name="Freeform: Shape 362">
                    <a:extLst>
                      <a:ext uri="{FF2B5EF4-FFF2-40B4-BE49-F238E27FC236}">
                        <a16:creationId xmlns:a16="http://schemas.microsoft.com/office/drawing/2014/main" xmlns="" id="{EF057141-5585-4BCB-BB10-1EC2F54FDAB4}"/>
                      </a:ext>
                    </a:extLst>
                  </p:cNvPr>
                  <p:cNvSpPr/>
                  <p:nvPr/>
                </p:nvSpPr>
                <p:spPr>
                  <a:xfrm>
                    <a:off x="11421115" y="9066624"/>
                    <a:ext cx="115593" cy="260539"/>
                  </a:xfrm>
                  <a:custGeom>
                    <a:avLst/>
                    <a:gdLst>
                      <a:gd name="connsiteX0" fmla="*/ 115594 w 115593"/>
                      <a:gd name="connsiteY0" fmla="*/ 196202 h 260539"/>
                      <a:gd name="connsiteX1" fmla="*/ 77310 w 115593"/>
                      <a:gd name="connsiteY1" fmla="*/ 196202 h 260539"/>
                      <a:gd name="connsiteX2" fmla="*/ 86881 w 115593"/>
                      <a:gd name="connsiteY2" fmla="*/ 124421 h 260539"/>
                      <a:gd name="connsiteX3" fmla="*/ 5529 w 115593"/>
                      <a:gd name="connsiteY3" fmla="*/ 0 h 260539"/>
                      <a:gd name="connsiteX4" fmla="*/ 5529 w 115593"/>
                      <a:gd name="connsiteY4" fmla="*/ 0 h 260539"/>
                      <a:gd name="connsiteX5" fmla="*/ 77310 w 115593"/>
                      <a:gd name="connsiteY5" fmla="*/ 162704 h 260539"/>
                      <a:gd name="connsiteX6" fmla="*/ 77310 w 115593"/>
                      <a:gd name="connsiteY6" fmla="*/ 167490 h 260539"/>
                      <a:gd name="connsiteX7" fmla="*/ 58169 w 115593"/>
                      <a:gd name="connsiteY7" fmla="*/ 196202 h 260539"/>
                      <a:gd name="connsiteX8" fmla="*/ 34242 w 115593"/>
                      <a:gd name="connsiteY8" fmla="*/ 205773 h 260539"/>
                      <a:gd name="connsiteX9" fmla="*/ 744 w 115593"/>
                      <a:gd name="connsiteY9" fmla="*/ 258413 h 260539"/>
                      <a:gd name="connsiteX10" fmla="*/ 5529 w 115593"/>
                      <a:gd name="connsiteY10" fmla="*/ 258413 h 260539"/>
                      <a:gd name="connsiteX11" fmla="*/ 48598 w 115593"/>
                      <a:gd name="connsiteY11" fmla="*/ 210558 h 260539"/>
                      <a:gd name="connsiteX12" fmla="*/ 58169 w 115593"/>
                      <a:gd name="connsiteY12" fmla="*/ 205773 h 260539"/>
                      <a:gd name="connsiteX13" fmla="*/ 62954 w 115593"/>
                      <a:gd name="connsiteY13" fmla="*/ 205773 h 260539"/>
                      <a:gd name="connsiteX14" fmla="*/ 62954 w 115593"/>
                      <a:gd name="connsiteY14" fmla="*/ 205773 h 260539"/>
                      <a:gd name="connsiteX15" fmla="*/ 115594 w 115593"/>
                      <a:gd name="connsiteY15" fmla="*/ 196202 h 260539"/>
                      <a:gd name="connsiteX16" fmla="*/ 115594 w 115593"/>
                      <a:gd name="connsiteY16" fmla="*/ 196202 h 260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593" h="260539">
                        <a:moveTo>
                          <a:pt x="115594" y="196202"/>
                        </a:moveTo>
                        <a:cubicBezTo>
                          <a:pt x="101237" y="196202"/>
                          <a:pt x="86881" y="196202"/>
                          <a:pt x="77310" y="196202"/>
                        </a:cubicBezTo>
                        <a:cubicBezTo>
                          <a:pt x="91666" y="177060"/>
                          <a:pt x="91666" y="148348"/>
                          <a:pt x="86881" y="124421"/>
                        </a:cubicBezTo>
                        <a:cubicBezTo>
                          <a:pt x="82096" y="71781"/>
                          <a:pt x="48598" y="23927"/>
                          <a:pt x="5529" y="0"/>
                        </a:cubicBezTo>
                        <a:cubicBezTo>
                          <a:pt x="5529" y="0"/>
                          <a:pt x="744" y="0"/>
                          <a:pt x="5529" y="0"/>
                        </a:cubicBezTo>
                        <a:cubicBezTo>
                          <a:pt x="58169" y="38283"/>
                          <a:pt x="77310" y="100494"/>
                          <a:pt x="77310" y="162704"/>
                        </a:cubicBezTo>
                        <a:cubicBezTo>
                          <a:pt x="77310" y="162704"/>
                          <a:pt x="77310" y="162704"/>
                          <a:pt x="77310" y="167490"/>
                        </a:cubicBezTo>
                        <a:cubicBezTo>
                          <a:pt x="72525" y="181846"/>
                          <a:pt x="67739" y="191417"/>
                          <a:pt x="58169" y="196202"/>
                        </a:cubicBezTo>
                        <a:cubicBezTo>
                          <a:pt x="48598" y="196202"/>
                          <a:pt x="43812" y="200987"/>
                          <a:pt x="34242" y="205773"/>
                        </a:cubicBezTo>
                        <a:cubicBezTo>
                          <a:pt x="15099" y="215344"/>
                          <a:pt x="-4042" y="234485"/>
                          <a:pt x="744" y="258413"/>
                        </a:cubicBezTo>
                        <a:cubicBezTo>
                          <a:pt x="744" y="263198"/>
                          <a:pt x="5529" y="258413"/>
                          <a:pt x="5529" y="258413"/>
                        </a:cubicBezTo>
                        <a:cubicBezTo>
                          <a:pt x="10315" y="234485"/>
                          <a:pt x="24671" y="220129"/>
                          <a:pt x="48598" y="210558"/>
                        </a:cubicBezTo>
                        <a:cubicBezTo>
                          <a:pt x="53383" y="210558"/>
                          <a:pt x="53383" y="210558"/>
                          <a:pt x="58169" y="205773"/>
                        </a:cubicBezTo>
                        <a:cubicBezTo>
                          <a:pt x="58169" y="205773"/>
                          <a:pt x="62954" y="205773"/>
                          <a:pt x="62954" y="205773"/>
                        </a:cubicBezTo>
                        <a:cubicBezTo>
                          <a:pt x="62954" y="205773"/>
                          <a:pt x="62954" y="205773"/>
                          <a:pt x="62954" y="205773"/>
                        </a:cubicBezTo>
                        <a:cubicBezTo>
                          <a:pt x="77310" y="200987"/>
                          <a:pt x="96452" y="200987"/>
                          <a:pt x="115594" y="196202"/>
                        </a:cubicBezTo>
                        <a:cubicBezTo>
                          <a:pt x="115594" y="196202"/>
                          <a:pt x="115594" y="196202"/>
                          <a:pt x="115594" y="196202"/>
                        </a:cubicBezTo>
                        <a:close/>
                      </a:path>
                    </a:pathLst>
                  </a:custGeom>
                  <a:solidFill>
                    <a:srgbClr val="1C2342"/>
                  </a:solidFill>
                  <a:ln w="47824" cap="flat">
                    <a:noFill/>
                    <a:prstDash val="solid"/>
                    <a:miter/>
                  </a:ln>
                </p:spPr>
                <p:txBody>
                  <a:bodyPr rtlCol="0" anchor="ctr"/>
                  <a:lstStyle/>
                  <a:p>
                    <a:endParaRPr lang="en-US"/>
                  </a:p>
                </p:txBody>
              </p:sp>
            </p:grpSp>
            <p:grpSp>
              <p:nvGrpSpPr>
                <p:cNvPr id="186" name="Graphic 3">
                  <a:extLst>
                    <a:ext uri="{FF2B5EF4-FFF2-40B4-BE49-F238E27FC236}">
                      <a16:creationId xmlns:a16="http://schemas.microsoft.com/office/drawing/2014/main" xmlns="" id="{591A3ECD-20D8-4E01-9908-D9456B4A138C}"/>
                    </a:ext>
                  </a:extLst>
                </p:cNvPr>
                <p:cNvGrpSpPr/>
                <p:nvPr/>
              </p:nvGrpSpPr>
              <p:grpSpPr>
                <a:xfrm>
                  <a:off x="10511433" y="8406236"/>
                  <a:ext cx="995366" cy="827877"/>
                  <a:chOff x="10511433" y="8406236"/>
                  <a:chExt cx="995366" cy="827877"/>
                </a:xfrm>
              </p:grpSpPr>
              <p:sp>
                <p:nvSpPr>
                  <p:cNvPr id="357" name="Freeform: Shape 356">
                    <a:extLst>
                      <a:ext uri="{FF2B5EF4-FFF2-40B4-BE49-F238E27FC236}">
                        <a16:creationId xmlns:a16="http://schemas.microsoft.com/office/drawing/2014/main" xmlns="" id="{F7AF58F6-2F9F-4026-AF24-672D6D16050D}"/>
                      </a:ext>
                    </a:extLst>
                  </p:cNvPr>
                  <p:cNvSpPr/>
                  <p:nvPr/>
                </p:nvSpPr>
                <p:spPr>
                  <a:xfrm>
                    <a:off x="10516665" y="8415807"/>
                    <a:ext cx="987741" cy="816932"/>
                  </a:xfrm>
                  <a:custGeom>
                    <a:avLst/>
                    <a:gdLst>
                      <a:gd name="connsiteX0" fmla="*/ 981760 w 987741"/>
                      <a:gd name="connsiteY0" fmla="*/ 114850 h 816932"/>
                      <a:gd name="connsiteX1" fmla="*/ 943477 w 987741"/>
                      <a:gd name="connsiteY1" fmla="*/ 4785 h 816932"/>
                      <a:gd name="connsiteX2" fmla="*/ 943477 w 987741"/>
                      <a:gd name="connsiteY2" fmla="*/ 4785 h 816932"/>
                      <a:gd name="connsiteX3" fmla="*/ 938692 w 987741"/>
                      <a:gd name="connsiteY3" fmla="*/ 0 h 816932"/>
                      <a:gd name="connsiteX4" fmla="*/ 929121 w 987741"/>
                      <a:gd name="connsiteY4" fmla="*/ 9571 h 816932"/>
                      <a:gd name="connsiteX5" fmla="*/ 886052 w 987741"/>
                      <a:gd name="connsiteY5" fmla="*/ 38283 h 816932"/>
                      <a:gd name="connsiteX6" fmla="*/ 790343 w 987741"/>
                      <a:gd name="connsiteY6" fmla="*/ 76567 h 816932"/>
                      <a:gd name="connsiteX7" fmla="*/ 551072 w 987741"/>
                      <a:gd name="connsiteY7" fmla="*/ 133991 h 816932"/>
                      <a:gd name="connsiteX8" fmla="*/ 436223 w 987741"/>
                      <a:gd name="connsiteY8" fmla="*/ 138777 h 816932"/>
                      <a:gd name="connsiteX9" fmla="*/ 311802 w 987741"/>
                      <a:gd name="connsiteY9" fmla="*/ 133991 h 816932"/>
                      <a:gd name="connsiteX10" fmla="*/ 196952 w 987741"/>
                      <a:gd name="connsiteY10" fmla="*/ 133991 h 816932"/>
                      <a:gd name="connsiteX11" fmla="*/ 192166 w 987741"/>
                      <a:gd name="connsiteY11" fmla="*/ 133991 h 816932"/>
                      <a:gd name="connsiteX12" fmla="*/ 101243 w 987741"/>
                      <a:gd name="connsiteY12" fmla="*/ 119635 h 816932"/>
                      <a:gd name="connsiteX13" fmla="*/ 62960 w 987741"/>
                      <a:gd name="connsiteY13" fmla="*/ 119635 h 816932"/>
                      <a:gd name="connsiteX14" fmla="*/ 749 w 987741"/>
                      <a:gd name="connsiteY14" fmla="*/ 177060 h 816932"/>
                      <a:gd name="connsiteX15" fmla="*/ 29462 w 987741"/>
                      <a:gd name="connsiteY15" fmla="*/ 229700 h 816932"/>
                      <a:gd name="connsiteX16" fmla="*/ 29462 w 987741"/>
                      <a:gd name="connsiteY16" fmla="*/ 248841 h 816932"/>
                      <a:gd name="connsiteX17" fmla="*/ 29462 w 987741"/>
                      <a:gd name="connsiteY17" fmla="*/ 306267 h 816932"/>
                      <a:gd name="connsiteX18" fmla="*/ 48604 w 987741"/>
                      <a:gd name="connsiteY18" fmla="*/ 411546 h 816932"/>
                      <a:gd name="connsiteX19" fmla="*/ 110814 w 987741"/>
                      <a:gd name="connsiteY19" fmla="*/ 540752 h 816932"/>
                      <a:gd name="connsiteX20" fmla="*/ 106028 w 987741"/>
                      <a:gd name="connsiteY20" fmla="*/ 583821 h 816932"/>
                      <a:gd name="connsiteX21" fmla="*/ 177810 w 987741"/>
                      <a:gd name="connsiteY21" fmla="*/ 617319 h 816932"/>
                      <a:gd name="connsiteX22" fmla="*/ 283089 w 987741"/>
                      <a:gd name="connsiteY22" fmla="*/ 559894 h 816932"/>
                      <a:gd name="connsiteX23" fmla="*/ 397939 w 987741"/>
                      <a:gd name="connsiteY23" fmla="*/ 646031 h 816932"/>
                      <a:gd name="connsiteX24" fmla="*/ 512789 w 987741"/>
                      <a:gd name="connsiteY24" fmla="*/ 751310 h 816932"/>
                      <a:gd name="connsiteX25" fmla="*/ 584570 w 987741"/>
                      <a:gd name="connsiteY25" fmla="*/ 813521 h 816932"/>
                      <a:gd name="connsiteX26" fmla="*/ 598927 w 987741"/>
                      <a:gd name="connsiteY26" fmla="*/ 780023 h 816932"/>
                      <a:gd name="connsiteX27" fmla="*/ 637210 w 987741"/>
                      <a:gd name="connsiteY27" fmla="*/ 746525 h 816932"/>
                      <a:gd name="connsiteX28" fmla="*/ 699421 w 987741"/>
                      <a:gd name="connsiteY28" fmla="*/ 703456 h 816932"/>
                      <a:gd name="connsiteX29" fmla="*/ 900408 w 987741"/>
                      <a:gd name="connsiteY29" fmla="*/ 521610 h 816932"/>
                      <a:gd name="connsiteX30" fmla="*/ 986546 w 987741"/>
                      <a:gd name="connsiteY30" fmla="*/ 263198 h 816932"/>
                      <a:gd name="connsiteX31" fmla="*/ 981760 w 987741"/>
                      <a:gd name="connsiteY31" fmla="*/ 114850 h 816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87741" h="816932">
                        <a:moveTo>
                          <a:pt x="981760" y="114850"/>
                        </a:moveTo>
                        <a:cubicBezTo>
                          <a:pt x="976975" y="76567"/>
                          <a:pt x="972189" y="33498"/>
                          <a:pt x="943477" y="4785"/>
                        </a:cubicBezTo>
                        <a:cubicBezTo>
                          <a:pt x="943477" y="4785"/>
                          <a:pt x="943477" y="4785"/>
                          <a:pt x="943477" y="4785"/>
                        </a:cubicBezTo>
                        <a:cubicBezTo>
                          <a:pt x="943477" y="4785"/>
                          <a:pt x="938692" y="0"/>
                          <a:pt x="938692" y="0"/>
                        </a:cubicBezTo>
                        <a:cubicBezTo>
                          <a:pt x="933906" y="0"/>
                          <a:pt x="929121" y="4785"/>
                          <a:pt x="929121" y="9571"/>
                        </a:cubicBezTo>
                        <a:cubicBezTo>
                          <a:pt x="919549" y="23927"/>
                          <a:pt x="900408" y="33498"/>
                          <a:pt x="886052" y="38283"/>
                        </a:cubicBezTo>
                        <a:cubicBezTo>
                          <a:pt x="857340" y="52640"/>
                          <a:pt x="823841" y="62210"/>
                          <a:pt x="790343" y="76567"/>
                        </a:cubicBezTo>
                        <a:cubicBezTo>
                          <a:pt x="713777" y="105279"/>
                          <a:pt x="632424" y="124421"/>
                          <a:pt x="551072" y="133991"/>
                        </a:cubicBezTo>
                        <a:cubicBezTo>
                          <a:pt x="512789" y="138777"/>
                          <a:pt x="474506" y="138777"/>
                          <a:pt x="436223" y="138777"/>
                        </a:cubicBezTo>
                        <a:cubicBezTo>
                          <a:pt x="393153" y="138777"/>
                          <a:pt x="354871" y="138777"/>
                          <a:pt x="311802" y="133991"/>
                        </a:cubicBezTo>
                        <a:cubicBezTo>
                          <a:pt x="273518" y="133991"/>
                          <a:pt x="235235" y="133991"/>
                          <a:pt x="196952" y="133991"/>
                        </a:cubicBezTo>
                        <a:cubicBezTo>
                          <a:pt x="196952" y="133991"/>
                          <a:pt x="192166" y="133991"/>
                          <a:pt x="192166" y="133991"/>
                        </a:cubicBezTo>
                        <a:cubicBezTo>
                          <a:pt x="163454" y="129206"/>
                          <a:pt x="129955" y="124421"/>
                          <a:pt x="101243" y="119635"/>
                        </a:cubicBezTo>
                        <a:cubicBezTo>
                          <a:pt x="91673" y="119635"/>
                          <a:pt x="72531" y="114850"/>
                          <a:pt x="62960" y="119635"/>
                        </a:cubicBezTo>
                        <a:cubicBezTo>
                          <a:pt x="34247" y="124421"/>
                          <a:pt x="10320" y="148348"/>
                          <a:pt x="749" y="177060"/>
                        </a:cubicBezTo>
                        <a:cubicBezTo>
                          <a:pt x="-4036" y="196202"/>
                          <a:pt x="15106" y="215344"/>
                          <a:pt x="29462" y="229700"/>
                        </a:cubicBezTo>
                        <a:cubicBezTo>
                          <a:pt x="29462" y="234485"/>
                          <a:pt x="29462" y="244056"/>
                          <a:pt x="29462" y="248841"/>
                        </a:cubicBezTo>
                        <a:cubicBezTo>
                          <a:pt x="29462" y="267983"/>
                          <a:pt x="29462" y="287125"/>
                          <a:pt x="29462" y="306267"/>
                        </a:cubicBezTo>
                        <a:cubicBezTo>
                          <a:pt x="29462" y="344550"/>
                          <a:pt x="39033" y="378048"/>
                          <a:pt x="48604" y="411546"/>
                        </a:cubicBezTo>
                        <a:cubicBezTo>
                          <a:pt x="62960" y="454615"/>
                          <a:pt x="82101" y="502469"/>
                          <a:pt x="110814" y="540752"/>
                        </a:cubicBezTo>
                        <a:cubicBezTo>
                          <a:pt x="106028" y="555108"/>
                          <a:pt x="101243" y="569465"/>
                          <a:pt x="106028" y="583821"/>
                        </a:cubicBezTo>
                        <a:cubicBezTo>
                          <a:pt x="115600" y="612533"/>
                          <a:pt x="153883" y="617319"/>
                          <a:pt x="177810" y="617319"/>
                        </a:cubicBezTo>
                        <a:cubicBezTo>
                          <a:pt x="216093" y="612533"/>
                          <a:pt x="249591" y="583821"/>
                          <a:pt x="283089" y="559894"/>
                        </a:cubicBezTo>
                        <a:cubicBezTo>
                          <a:pt x="316587" y="593392"/>
                          <a:pt x="364441" y="622104"/>
                          <a:pt x="397939" y="646031"/>
                        </a:cubicBezTo>
                        <a:cubicBezTo>
                          <a:pt x="445793" y="674744"/>
                          <a:pt x="484077" y="708241"/>
                          <a:pt x="512789" y="751310"/>
                        </a:cubicBezTo>
                        <a:cubicBezTo>
                          <a:pt x="522360" y="765667"/>
                          <a:pt x="555858" y="832662"/>
                          <a:pt x="584570" y="813521"/>
                        </a:cubicBezTo>
                        <a:cubicBezTo>
                          <a:pt x="594142" y="808735"/>
                          <a:pt x="598927" y="794379"/>
                          <a:pt x="598927" y="780023"/>
                        </a:cubicBezTo>
                        <a:cubicBezTo>
                          <a:pt x="613283" y="770452"/>
                          <a:pt x="622854" y="756096"/>
                          <a:pt x="637210" y="746525"/>
                        </a:cubicBezTo>
                        <a:cubicBezTo>
                          <a:pt x="656351" y="732168"/>
                          <a:pt x="680279" y="717812"/>
                          <a:pt x="699421" y="703456"/>
                        </a:cubicBezTo>
                        <a:cubicBezTo>
                          <a:pt x="775987" y="655602"/>
                          <a:pt x="847768" y="593392"/>
                          <a:pt x="900408" y="521610"/>
                        </a:cubicBezTo>
                        <a:cubicBezTo>
                          <a:pt x="948262" y="445043"/>
                          <a:pt x="976975" y="349335"/>
                          <a:pt x="986546" y="263198"/>
                        </a:cubicBezTo>
                        <a:cubicBezTo>
                          <a:pt x="986546" y="215344"/>
                          <a:pt x="991331" y="162704"/>
                          <a:pt x="981760" y="114850"/>
                        </a:cubicBezTo>
                        <a:close/>
                      </a:path>
                    </a:pathLst>
                  </a:custGeom>
                  <a:solidFill>
                    <a:srgbClr val="304649"/>
                  </a:solidFill>
                  <a:ln w="47824" cap="flat">
                    <a:noFill/>
                    <a:prstDash val="solid"/>
                    <a:miter/>
                  </a:ln>
                </p:spPr>
                <p:txBody>
                  <a:bodyPr rtlCol="0" anchor="ctr"/>
                  <a:lstStyle/>
                  <a:p>
                    <a:endParaRPr lang="en-US"/>
                  </a:p>
                </p:txBody>
              </p:sp>
              <p:sp>
                <p:nvSpPr>
                  <p:cNvPr id="358" name="Freeform: Shape 357">
                    <a:extLst>
                      <a:ext uri="{FF2B5EF4-FFF2-40B4-BE49-F238E27FC236}">
                        <a16:creationId xmlns:a16="http://schemas.microsoft.com/office/drawing/2014/main" xmlns="" id="{7AFCD055-60DD-42F2-B889-D4A7CBDBE1B3}"/>
                      </a:ext>
                    </a:extLst>
                  </p:cNvPr>
                  <p:cNvSpPr/>
                  <p:nvPr/>
                </p:nvSpPr>
                <p:spPr>
                  <a:xfrm>
                    <a:off x="10511433" y="8406236"/>
                    <a:ext cx="995366" cy="827877"/>
                  </a:xfrm>
                  <a:custGeom>
                    <a:avLst/>
                    <a:gdLst>
                      <a:gd name="connsiteX0" fmla="*/ 580232 w 995366"/>
                      <a:gd name="connsiteY0" fmla="*/ 827877 h 827877"/>
                      <a:gd name="connsiteX1" fmla="*/ 580232 w 995366"/>
                      <a:gd name="connsiteY1" fmla="*/ 827877 h 827877"/>
                      <a:gd name="connsiteX2" fmla="*/ 518021 w 995366"/>
                      <a:gd name="connsiteY2" fmla="*/ 765667 h 827877"/>
                      <a:gd name="connsiteX3" fmla="*/ 513236 w 995366"/>
                      <a:gd name="connsiteY3" fmla="*/ 760881 h 827877"/>
                      <a:gd name="connsiteX4" fmla="*/ 398386 w 995366"/>
                      <a:gd name="connsiteY4" fmla="*/ 655602 h 827877"/>
                      <a:gd name="connsiteX5" fmla="*/ 393601 w 995366"/>
                      <a:gd name="connsiteY5" fmla="*/ 650817 h 827877"/>
                      <a:gd name="connsiteX6" fmla="*/ 283536 w 995366"/>
                      <a:gd name="connsiteY6" fmla="*/ 569465 h 827877"/>
                      <a:gd name="connsiteX7" fmla="*/ 178257 w 995366"/>
                      <a:gd name="connsiteY7" fmla="*/ 622104 h 827877"/>
                      <a:gd name="connsiteX8" fmla="*/ 163900 w 995366"/>
                      <a:gd name="connsiteY8" fmla="*/ 622104 h 827877"/>
                      <a:gd name="connsiteX9" fmla="*/ 101690 w 995366"/>
                      <a:gd name="connsiteY9" fmla="*/ 588606 h 827877"/>
                      <a:gd name="connsiteX10" fmla="*/ 106476 w 995366"/>
                      <a:gd name="connsiteY10" fmla="*/ 545538 h 827877"/>
                      <a:gd name="connsiteX11" fmla="*/ 49051 w 995366"/>
                      <a:gd name="connsiteY11" fmla="*/ 416331 h 827877"/>
                      <a:gd name="connsiteX12" fmla="*/ 29909 w 995366"/>
                      <a:gd name="connsiteY12" fmla="*/ 311052 h 827877"/>
                      <a:gd name="connsiteX13" fmla="*/ 29909 w 995366"/>
                      <a:gd name="connsiteY13" fmla="*/ 253627 h 827877"/>
                      <a:gd name="connsiteX14" fmla="*/ 29909 w 995366"/>
                      <a:gd name="connsiteY14" fmla="*/ 234485 h 827877"/>
                      <a:gd name="connsiteX15" fmla="*/ 29909 w 995366"/>
                      <a:gd name="connsiteY15" fmla="*/ 234485 h 827877"/>
                      <a:gd name="connsiteX16" fmla="*/ 1196 w 995366"/>
                      <a:gd name="connsiteY16" fmla="*/ 181846 h 827877"/>
                      <a:gd name="connsiteX17" fmla="*/ 63406 w 995366"/>
                      <a:gd name="connsiteY17" fmla="*/ 119635 h 827877"/>
                      <a:gd name="connsiteX18" fmla="*/ 82548 w 995366"/>
                      <a:gd name="connsiteY18" fmla="*/ 114850 h 827877"/>
                      <a:gd name="connsiteX19" fmla="*/ 106476 w 995366"/>
                      <a:gd name="connsiteY19" fmla="*/ 114850 h 827877"/>
                      <a:gd name="connsiteX20" fmla="*/ 197398 w 995366"/>
                      <a:gd name="connsiteY20" fmla="*/ 133992 h 827877"/>
                      <a:gd name="connsiteX21" fmla="*/ 202184 w 995366"/>
                      <a:gd name="connsiteY21" fmla="*/ 133992 h 827877"/>
                      <a:gd name="connsiteX22" fmla="*/ 254823 w 995366"/>
                      <a:gd name="connsiteY22" fmla="*/ 133992 h 827877"/>
                      <a:gd name="connsiteX23" fmla="*/ 321819 w 995366"/>
                      <a:gd name="connsiteY23" fmla="*/ 133992 h 827877"/>
                      <a:gd name="connsiteX24" fmla="*/ 355317 w 995366"/>
                      <a:gd name="connsiteY24" fmla="*/ 133992 h 827877"/>
                      <a:gd name="connsiteX25" fmla="*/ 446240 w 995366"/>
                      <a:gd name="connsiteY25" fmla="*/ 133992 h 827877"/>
                      <a:gd name="connsiteX26" fmla="*/ 460596 w 995366"/>
                      <a:gd name="connsiteY26" fmla="*/ 133992 h 827877"/>
                      <a:gd name="connsiteX27" fmla="*/ 561090 w 995366"/>
                      <a:gd name="connsiteY27" fmla="*/ 129206 h 827877"/>
                      <a:gd name="connsiteX28" fmla="*/ 795575 w 995366"/>
                      <a:gd name="connsiteY28" fmla="*/ 71781 h 827877"/>
                      <a:gd name="connsiteX29" fmla="*/ 800361 w 995366"/>
                      <a:gd name="connsiteY29" fmla="*/ 71781 h 827877"/>
                      <a:gd name="connsiteX30" fmla="*/ 886499 w 995366"/>
                      <a:gd name="connsiteY30" fmla="*/ 38283 h 827877"/>
                      <a:gd name="connsiteX31" fmla="*/ 929567 w 995366"/>
                      <a:gd name="connsiteY31" fmla="*/ 9571 h 827877"/>
                      <a:gd name="connsiteX32" fmla="*/ 929567 w 995366"/>
                      <a:gd name="connsiteY32" fmla="*/ 9571 h 827877"/>
                      <a:gd name="connsiteX33" fmla="*/ 943924 w 995366"/>
                      <a:gd name="connsiteY33" fmla="*/ 0 h 827877"/>
                      <a:gd name="connsiteX34" fmla="*/ 953494 w 995366"/>
                      <a:gd name="connsiteY34" fmla="*/ 4786 h 827877"/>
                      <a:gd name="connsiteX35" fmla="*/ 953494 w 995366"/>
                      <a:gd name="connsiteY35" fmla="*/ 4786 h 827877"/>
                      <a:gd name="connsiteX36" fmla="*/ 991778 w 995366"/>
                      <a:gd name="connsiteY36" fmla="*/ 114850 h 827877"/>
                      <a:gd name="connsiteX37" fmla="*/ 991778 w 995366"/>
                      <a:gd name="connsiteY37" fmla="*/ 267984 h 827877"/>
                      <a:gd name="connsiteX38" fmla="*/ 905640 w 995366"/>
                      <a:gd name="connsiteY38" fmla="*/ 531181 h 827877"/>
                      <a:gd name="connsiteX39" fmla="*/ 704653 w 995366"/>
                      <a:gd name="connsiteY39" fmla="*/ 713027 h 827877"/>
                      <a:gd name="connsiteX40" fmla="*/ 695082 w 995366"/>
                      <a:gd name="connsiteY40" fmla="*/ 717812 h 827877"/>
                      <a:gd name="connsiteX41" fmla="*/ 642442 w 995366"/>
                      <a:gd name="connsiteY41" fmla="*/ 751311 h 827877"/>
                      <a:gd name="connsiteX42" fmla="*/ 628086 w 995366"/>
                      <a:gd name="connsiteY42" fmla="*/ 765667 h 827877"/>
                      <a:gd name="connsiteX43" fmla="*/ 608944 w 995366"/>
                      <a:gd name="connsiteY43" fmla="*/ 784808 h 827877"/>
                      <a:gd name="connsiteX44" fmla="*/ 594588 w 995366"/>
                      <a:gd name="connsiteY44" fmla="*/ 818306 h 827877"/>
                      <a:gd name="connsiteX45" fmla="*/ 580232 w 995366"/>
                      <a:gd name="connsiteY45" fmla="*/ 827877 h 827877"/>
                      <a:gd name="connsiteX46" fmla="*/ 288322 w 995366"/>
                      <a:gd name="connsiteY46" fmla="*/ 564679 h 827877"/>
                      <a:gd name="connsiteX47" fmla="*/ 288322 w 995366"/>
                      <a:gd name="connsiteY47" fmla="*/ 564679 h 827877"/>
                      <a:gd name="connsiteX48" fmla="*/ 403171 w 995366"/>
                      <a:gd name="connsiteY48" fmla="*/ 650817 h 827877"/>
                      <a:gd name="connsiteX49" fmla="*/ 407957 w 995366"/>
                      <a:gd name="connsiteY49" fmla="*/ 655602 h 827877"/>
                      <a:gd name="connsiteX50" fmla="*/ 522807 w 995366"/>
                      <a:gd name="connsiteY50" fmla="*/ 760881 h 827877"/>
                      <a:gd name="connsiteX51" fmla="*/ 527592 w 995366"/>
                      <a:gd name="connsiteY51" fmla="*/ 770452 h 827877"/>
                      <a:gd name="connsiteX52" fmla="*/ 580232 w 995366"/>
                      <a:gd name="connsiteY52" fmla="*/ 827877 h 827877"/>
                      <a:gd name="connsiteX53" fmla="*/ 580232 w 995366"/>
                      <a:gd name="connsiteY53" fmla="*/ 827877 h 827877"/>
                      <a:gd name="connsiteX54" fmla="*/ 585017 w 995366"/>
                      <a:gd name="connsiteY54" fmla="*/ 827877 h 827877"/>
                      <a:gd name="connsiteX55" fmla="*/ 599374 w 995366"/>
                      <a:gd name="connsiteY55" fmla="*/ 799165 h 827877"/>
                      <a:gd name="connsiteX56" fmla="*/ 599374 w 995366"/>
                      <a:gd name="connsiteY56" fmla="*/ 794379 h 827877"/>
                      <a:gd name="connsiteX57" fmla="*/ 618515 w 995366"/>
                      <a:gd name="connsiteY57" fmla="*/ 775238 h 827877"/>
                      <a:gd name="connsiteX58" fmla="*/ 637656 w 995366"/>
                      <a:gd name="connsiteY58" fmla="*/ 760881 h 827877"/>
                      <a:gd name="connsiteX59" fmla="*/ 690296 w 995366"/>
                      <a:gd name="connsiteY59" fmla="*/ 727383 h 827877"/>
                      <a:gd name="connsiteX60" fmla="*/ 699867 w 995366"/>
                      <a:gd name="connsiteY60" fmla="*/ 722598 h 827877"/>
                      <a:gd name="connsiteX61" fmla="*/ 896069 w 995366"/>
                      <a:gd name="connsiteY61" fmla="*/ 540752 h 827877"/>
                      <a:gd name="connsiteX62" fmla="*/ 977421 w 995366"/>
                      <a:gd name="connsiteY62" fmla="*/ 282340 h 827877"/>
                      <a:gd name="connsiteX63" fmla="*/ 977421 w 995366"/>
                      <a:gd name="connsiteY63" fmla="*/ 133992 h 827877"/>
                      <a:gd name="connsiteX64" fmla="*/ 939138 w 995366"/>
                      <a:gd name="connsiteY64" fmla="*/ 28713 h 827877"/>
                      <a:gd name="connsiteX65" fmla="*/ 939138 w 995366"/>
                      <a:gd name="connsiteY65" fmla="*/ 28713 h 827877"/>
                      <a:gd name="connsiteX66" fmla="*/ 939138 w 995366"/>
                      <a:gd name="connsiteY66" fmla="*/ 28713 h 827877"/>
                      <a:gd name="connsiteX67" fmla="*/ 939138 w 995366"/>
                      <a:gd name="connsiteY67" fmla="*/ 23927 h 827877"/>
                      <a:gd name="connsiteX68" fmla="*/ 939138 w 995366"/>
                      <a:gd name="connsiteY68" fmla="*/ 28713 h 827877"/>
                      <a:gd name="connsiteX69" fmla="*/ 934353 w 995366"/>
                      <a:gd name="connsiteY69" fmla="*/ 33498 h 827877"/>
                      <a:gd name="connsiteX70" fmla="*/ 934353 w 995366"/>
                      <a:gd name="connsiteY70" fmla="*/ 33498 h 827877"/>
                      <a:gd name="connsiteX71" fmla="*/ 886499 w 995366"/>
                      <a:gd name="connsiteY71" fmla="*/ 66996 h 827877"/>
                      <a:gd name="connsiteX72" fmla="*/ 795575 w 995366"/>
                      <a:gd name="connsiteY72" fmla="*/ 100494 h 827877"/>
                      <a:gd name="connsiteX73" fmla="*/ 790790 w 995366"/>
                      <a:gd name="connsiteY73" fmla="*/ 100494 h 827877"/>
                      <a:gd name="connsiteX74" fmla="*/ 551520 w 995366"/>
                      <a:gd name="connsiteY74" fmla="*/ 157919 h 827877"/>
                      <a:gd name="connsiteX75" fmla="*/ 451025 w 995366"/>
                      <a:gd name="connsiteY75" fmla="*/ 162704 h 827877"/>
                      <a:gd name="connsiteX76" fmla="*/ 436669 w 995366"/>
                      <a:gd name="connsiteY76" fmla="*/ 162704 h 827877"/>
                      <a:gd name="connsiteX77" fmla="*/ 345746 w 995366"/>
                      <a:gd name="connsiteY77" fmla="*/ 162704 h 827877"/>
                      <a:gd name="connsiteX78" fmla="*/ 312249 w 995366"/>
                      <a:gd name="connsiteY78" fmla="*/ 162704 h 827877"/>
                      <a:gd name="connsiteX79" fmla="*/ 250038 w 995366"/>
                      <a:gd name="connsiteY79" fmla="*/ 162704 h 827877"/>
                      <a:gd name="connsiteX80" fmla="*/ 197398 w 995366"/>
                      <a:gd name="connsiteY80" fmla="*/ 162704 h 827877"/>
                      <a:gd name="connsiteX81" fmla="*/ 192613 w 995366"/>
                      <a:gd name="connsiteY81" fmla="*/ 162704 h 827877"/>
                      <a:gd name="connsiteX82" fmla="*/ 101690 w 995366"/>
                      <a:gd name="connsiteY82" fmla="*/ 148348 h 827877"/>
                      <a:gd name="connsiteX83" fmla="*/ 82548 w 995366"/>
                      <a:gd name="connsiteY83" fmla="*/ 148348 h 827877"/>
                      <a:gd name="connsiteX84" fmla="*/ 68192 w 995366"/>
                      <a:gd name="connsiteY84" fmla="*/ 153134 h 827877"/>
                      <a:gd name="connsiteX85" fmla="*/ 68192 w 995366"/>
                      <a:gd name="connsiteY85" fmla="*/ 153134 h 827877"/>
                      <a:gd name="connsiteX86" fmla="*/ 10767 w 995366"/>
                      <a:gd name="connsiteY86" fmla="*/ 205773 h 827877"/>
                      <a:gd name="connsiteX87" fmla="*/ 39479 w 995366"/>
                      <a:gd name="connsiteY87" fmla="*/ 253627 h 827877"/>
                      <a:gd name="connsiteX88" fmla="*/ 39479 w 995366"/>
                      <a:gd name="connsiteY88" fmla="*/ 258413 h 827877"/>
                      <a:gd name="connsiteX89" fmla="*/ 39479 w 995366"/>
                      <a:gd name="connsiteY89" fmla="*/ 263198 h 827877"/>
                      <a:gd name="connsiteX90" fmla="*/ 39479 w 995366"/>
                      <a:gd name="connsiteY90" fmla="*/ 282340 h 827877"/>
                      <a:gd name="connsiteX91" fmla="*/ 39479 w 995366"/>
                      <a:gd name="connsiteY91" fmla="*/ 339765 h 827877"/>
                      <a:gd name="connsiteX92" fmla="*/ 58621 w 995366"/>
                      <a:gd name="connsiteY92" fmla="*/ 445044 h 827877"/>
                      <a:gd name="connsiteX93" fmla="*/ 120832 w 995366"/>
                      <a:gd name="connsiteY93" fmla="*/ 574250 h 827877"/>
                      <a:gd name="connsiteX94" fmla="*/ 120832 w 995366"/>
                      <a:gd name="connsiteY94" fmla="*/ 579036 h 827877"/>
                      <a:gd name="connsiteX95" fmla="*/ 116046 w 995366"/>
                      <a:gd name="connsiteY95" fmla="*/ 617319 h 827877"/>
                      <a:gd name="connsiteX96" fmla="*/ 173471 w 995366"/>
                      <a:gd name="connsiteY96" fmla="*/ 646031 h 827877"/>
                      <a:gd name="connsiteX97" fmla="*/ 187827 w 995366"/>
                      <a:gd name="connsiteY97" fmla="*/ 646031 h 827877"/>
                      <a:gd name="connsiteX98" fmla="*/ 288322 w 995366"/>
                      <a:gd name="connsiteY98" fmla="*/ 564679 h 827877"/>
                      <a:gd name="connsiteX99" fmla="*/ 288322 w 995366"/>
                      <a:gd name="connsiteY99" fmla="*/ 564679 h 827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995366" h="827877">
                        <a:moveTo>
                          <a:pt x="580232" y="827877"/>
                        </a:moveTo>
                        <a:lnTo>
                          <a:pt x="580232" y="827877"/>
                        </a:lnTo>
                        <a:cubicBezTo>
                          <a:pt x="556305" y="827877"/>
                          <a:pt x="532377" y="789594"/>
                          <a:pt x="518021" y="765667"/>
                        </a:cubicBezTo>
                        <a:cubicBezTo>
                          <a:pt x="518021" y="760881"/>
                          <a:pt x="513236" y="760881"/>
                          <a:pt x="513236" y="760881"/>
                        </a:cubicBezTo>
                        <a:cubicBezTo>
                          <a:pt x="484523" y="722598"/>
                          <a:pt x="451025" y="689100"/>
                          <a:pt x="398386" y="655602"/>
                        </a:cubicBezTo>
                        <a:lnTo>
                          <a:pt x="393601" y="650817"/>
                        </a:lnTo>
                        <a:cubicBezTo>
                          <a:pt x="360103" y="626890"/>
                          <a:pt x="317034" y="602963"/>
                          <a:pt x="283536" y="569465"/>
                        </a:cubicBezTo>
                        <a:cubicBezTo>
                          <a:pt x="254823" y="593392"/>
                          <a:pt x="221325" y="617319"/>
                          <a:pt x="178257" y="622104"/>
                        </a:cubicBezTo>
                        <a:cubicBezTo>
                          <a:pt x="173471" y="622104"/>
                          <a:pt x="168686" y="622104"/>
                          <a:pt x="163900" y="622104"/>
                        </a:cubicBezTo>
                        <a:cubicBezTo>
                          <a:pt x="130403" y="622104"/>
                          <a:pt x="106476" y="607748"/>
                          <a:pt x="101690" y="588606"/>
                        </a:cubicBezTo>
                        <a:cubicBezTo>
                          <a:pt x="96905" y="574250"/>
                          <a:pt x="96905" y="559894"/>
                          <a:pt x="106476" y="545538"/>
                        </a:cubicBezTo>
                        <a:cubicBezTo>
                          <a:pt x="82548" y="512040"/>
                          <a:pt x="63406" y="464186"/>
                          <a:pt x="49051" y="416331"/>
                        </a:cubicBezTo>
                        <a:cubicBezTo>
                          <a:pt x="34694" y="378048"/>
                          <a:pt x="29909" y="344550"/>
                          <a:pt x="29909" y="311052"/>
                        </a:cubicBezTo>
                        <a:cubicBezTo>
                          <a:pt x="29909" y="291911"/>
                          <a:pt x="29909" y="272769"/>
                          <a:pt x="29909" y="253627"/>
                        </a:cubicBezTo>
                        <a:cubicBezTo>
                          <a:pt x="29909" y="248842"/>
                          <a:pt x="29909" y="239271"/>
                          <a:pt x="29909" y="234485"/>
                        </a:cubicBezTo>
                        <a:lnTo>
                          <a:pt x="29909" y="234485"/>
                        </a:lnTo>
                        <a:cubicBezTo>
                          <a:pt x="5981" y="220129"/>
                          <a:pt x="-3589" y="200988"/>
                          <a:pt x="1196" y="181846"/>
                        </a:cubicBezTo>
                        <a:cubicBezTo>
                          <a:pt x="5981" y="153134"/>
                          <a:pt x="34694" y="129206"/>
                          <a:pt x="63406" y="119635"/>
                        </a:cubicBezTo>
                        <a:cubicBezTo>
                          <a:pt x="68192" y="114850"/>
                          <a:pt x="72978" y="114850"/>
                          <a:pt x="82548" y="114850"/>
                        </a:cubicBezTo>
                        <a:cubicBezTo>
                          <a:pt x="92119" y="114850"/>
                          <a:pt x="96905" y="114850"/>
                          <a:pt x="106476" y="114850"/>
                        </a:cubicBezTo>
                        <a:cubicBezTo>
                          <a:pt x="139973" y="119635"/>
                          <a:pt x="168686" y="124421"/>
                          <a:pt x="197398" y="133992"/>
                        </a:cubicBezTo>
                        <a:lnTo>
                          <a:pt x="202184" y="133992"/>
                        </a:lnTo>
                        <a:cubicBezTo>
                          <a:pt x="216540" y="133992"/>
                          <a:pt x="235682" y="133992"/>
                          <a:pt x="254823" y="133992"/>
                        </a:cubicBezTo>
                        <a:cubicBezTo>
                          <a:pt x="273965" y="133992"/>
                          <a:pt x="297892" y="133992"/>
                          <a:pt x="321819" y="133992"/>
                        </a:cubicBezTo>
                        <a:cubicBezTo>
                          <a:pt x="331390" y="133992"/>
                          <a:pt x="345746" y="133992"/>
                          <a:pt x="355317" y="133992"/>
                        </a:cubicBezTo>
                        <a:cubicBezTo>
                          <a:pt x="384030" y="133992"/>
                          <a:pt x="417528" y="138777"/>
                          <a:pt x="446240" y="133992"/>
                        </a:cubicBezTo>
                        <a:lnTo>
                          <a:pt x="460596" y="133992"/>
                        </a:lnTo>
                        <a:cubicBezTo>
                          <a:pt x="494094" y="133992"/>
                          <a:pt x="527592" y="129206"/>
                          <a:pt x="561090" y="129206"/>
                        </a:cubicBezTo>
                        <a:cubicBezTo>
                          <a:pt x="632871" y="119635"/>
                          <a:pt x="714223" y="105279"/>
                          <a:pt x="795575" y="71781"/>
                        </a:cubicBezTo>
                        <a:lnTo>
                          <a:pt x="800361" y="71781"/>
                        </a:lnTo>
                        <a:cubicBezTo>
                          <a:pt x="829073" y="62211"/>
                          <a:pt x="862572" y="52640"/>
                          <a:pt x="886499" y="38283"/>
                        </a:cubicBezTo>
                        <a:cubicBezTo>
                          <a:pt x="900854" y="28713"/>
                          <a:pt x="919997" y="23927"/>
                          <a:pt x="929567" y="9571"/>
                        </a:cubicBezTo>
                        <a:lnTo>
                          <a:pt x="929567" y="9571"/>
                        </a:lnTo>
                        <a:cubicBezTo>
                          <a:pt x="934353" y="4786"/>
                          <a:pt x="934353" y="0"/>
                          <a:pt x="943924" y="0"/>
                        </a:cubicBezTo>
                        <a:cubicBezTo>
                          <a:pt x="948709" y="0"/>
                          <a:pt x="953494" y="4786"/>
                          <a:pt x="953494" y="4786"/>
                        </a:cubicBezTo>
                        <a:lnTo>
                          <a:pt x="953494" y="4786"/>
                        </a:lnTo>
                        <a:cubicBezTo>
                          <a:pt x="982207" y="33498"/>
                          <a:pt x="986992" y="81352"/>
                          <a:pt x="991778" y="114850"/>
                        </a:cubicBezTo>
                        <a:cubicBezTo>
                          <a:pt x="996563" y="167490"/>
                          <a:pt x="996563" y="220129"/>
                          <a:pt x="991778" y="267984"/>
                        </a:cubicBezTo>
                        <a:cubicBezTo>
                          <a:pt x="986992" y="339765"/>
                          <a:pt x="963065" y="445044"/>
                          <a:pt x="905640" y="531181"/>
                        </a:cubicBezTo>
                        <a:cubicBezTo>
                          <a:pt x="862572" y="593392"/>
                          <a:pt x="800361" y="650817"/>
                          <a:pt x="704653" y="713027"/>
                        </a:cubicBezTo>
                        <a:lnTo>
                          <a:pt x="695082" y="717812"/>
                        </a:lnTo>
                        <a:cubicBezTo>
                          <a:pt x="675940" y="727383"/>
                          <a:pt x="661584" y="741740"/>
                          <a:pt x="642442" y="751311"/>
                        </a:cubicBezTo>
                        <a:cubicBezTo>
                          <a:pt x="637656" y="756096"/>
                          <a:pt x="632871" y="760881"/>
                          <a:pt x="628086" y="765667"/>
                        </a:cubicBezTo>
                        <a:cubicBezTo>
                          <a:pt x="623301" y="770452"/>
                          <a:pt x="613729" y="780023"/>
                          <a:pt x="608944" y="784808"/>
                        </a:cubicBezTo>
                        <a:cubicBezTo>
                          <a:pt x="608944" y="799165"/>
                          <a:pt x="599374" y="813521"/>
                          <a:pt x="594588" y="818306"/>
                        </a:cubicBezTo>
                        <a:cubicBezTo>
                          <a:pt x="589802" y="827877"/>
                          <a:pt x="585017" y="827877"/>
                          <a:pt x="580232" y="827877"/>
                        </a:cubicBezTo>
                        <a:close/>
                        <a:moveTo>
                          <a:pt x="288322" y="564679"/>
                        </a:moveTo>
                        <a:cubicBezTo>
                          <a:pt x="288322" y="564679"/>
                          <a:pt x="293107" y="564679"/>
                          <a:pt x="288322" y="564679"/>
                        </a:cubicBezTo>
                        <a:cubicBezTo>
                          <a:pt x="321819" y="598177"/>
                          <a:pt x="369674" y="626890"/>
                          <a:pt x="403171" y="650817"/>
                        </a:cubicBezTo>
                        <a:lnTo>
                          <a:pt x="407957" y="655602"/>
                        </a:lnTo>
                        <a:cubicBezTo>
                          <a:pt x="460596" y="689100"/>
                          <a:pt x="494094" y="722598"/>
                          <a:pt x="522807" y="760881"/>
                        </a:cubicBezTo>
                        <a:cubicBezTo>
                          <a:pt x="522807" y="760881"/>
                          <a:pt x="527592" y="765667"/>
                          <a:pt x="527592" y="770452"/>
                        </a:cubicBezTo>
                        <a:cubicBezTo>
                          <a:pt x="537163" y="789594"/>
                          <a:pt x="561090" y="827877"/>
                          <a:pt x="580232" y="827877"/>
                        </a:cubicBezTo>
                        <a:lnTo>
                          <a:pt x="580232" y="827877"/>
                        </a:lnTo>
                        <a:cubicBezTo>
                          <a:pt x="580232" y="827877"/>
                          <a:pt x="585017" y="827877"/>
                          <a:pt x="585017" y="827877"/>
                        </a:cubicBezTo>
                        <a:cubicBezTo>
                          <a:pt x="594588" y="823092"/>
                          <a:pt x="594588" y="813521"/>
                          <a:pt x="599374" y="799165"/>
                        </a:cubicBezTo>
                        <a:cubicBezTo>
                          <a:pt x="599374" y="799165"/>
                          <a:pt x="599374" y="794379"/>
                          <a:pt x="599374" y="794379"/>
                        </a:cubicBezTo>
                        <a:cubicBezTo>
                          <a:pt x="608944" y="789594"/>
                          <a:pt x="613729" y="784808"/>
                          <a:pt x="618515" y="775238"/>
                        </a:cubicBezTo>
                        <a:cubicBezTo>
                          <a:pt x="623301" y="770452"/>
                          <a:pt x="628086" y="765667"/>
                          <a:pt x="637656" y="760881"/>
                        </a:cubicBezTo>
                        <a:cubicBezTo>
                          <a:pt x="656799" y="746525"/>
                          <a:pt x="671155" y="736954"/>
                          <a:pt x="690296" y="727383"/>
                        </a:cubicBezTo>
                        <a:lnTo>
                          <a:pt x="699867" y="722598"/>
                        </a:lnTo>
                        <a:cubicBezTo>
                          <a:pt x="795575" y="660388"/>
                          <a:pt x="857786" y="602963"/>
                          <a:pt x="896069" y="540752"/>
                        </a:cubicBezTo>
                        <a:cubicBezTo>
                          <a:pt x="953494" y="454615"/>
                          <a:pt x="972636" y="354121"/>
                          <a:pt x="977421" y="282340"/>
                        </a:cubicBezTo>
                        <a:cubicBezTo>
                          <a:pt x="982207" y="234485"/>
                          <a:pt x="986992" y="181846"/>
                          <a:pt x="977421" y="133992"/>
                        </a:cubicBezTo>
                        <a:cubicBezTo>
                          <a:pt x="972636" y="100494"/>
                          <a:pt x="967851" y="57425"/>
                          <a:pt x="939138" y="28713"/>
                        </a:cubicBezTo>
                        <a:cubicBezTo>
                          <a:pt x="939138" y="28713"/>
                          <a:pt x="939138" y="28713"/>
                          <a:pt x="939138" y="28713"/>
                        </a:cubicBezTo>
                        <a:lnTo>
                          <a:pt x="939138" y="28713"/>
                        </a:lnTo>
                        <a:lnTo>
                          <a:pt x="939138" y="23927"/>
                        </a:lnTo>
                        <a:lnTo>
                          <a:pt x="939138" y="28713"/>
                        </a:lnTo>
                        <a:cubicBezTo>
                          <a:pt x="934353" y="28713"/>
                          <a:pt x="934353" y="28713"/>
                          <a:pt x="934353" y="33498"/>
                        </a:cubicBezTo>
                        <a:lnTo>
                          <a:pt x="934353" y="33498"/>
                        </a:lnTo>
                        <a:cubicBezTo>
                          <a:pt x="919997" y="47854"/>
                          <a:pt x="905640" y="57425"/>
                          <a:pt x="886499" y="66996"/>
                        </a:cubicBezTo>
                        <a:cubicBezTo>
                          <a:pt x="857786" y="81352"/>
                          <a:pt x="829073" y="90923"/>
                          <a:pt x="795575" y="100494"/>
                        </a:cubicBezTo>
                        <a:lnTo>
                          <a:pt x="790790" y="100494"/>
                        </a:lnTo>
                        <a:cubicBezTo>
                          <a:pt x="704653" y="129206"/>
                          <a:pt x="628086" y="148348"/>
                          <a:pt x="551520" y="157919"/>
                        </a:cubicBezTo>
                        <a:cubicBezTo>
                          <a:pt x="518021" y="162704"/>
                          <a:pt x="484523" y="162704"/>
                          <a:pt x="451025" y="162704"/>
                        </a:cubicBezTo>
                        <a:lnTo>
                          <a:pt x="436669" y="162704"/>
                        </a:lnTo>
                        <a:cubicBezTo>
                          <a:pt x="407957" y="162704"/>
                          <a:pt x="374458" y="162704"/>
                          <a:pt x="345746" y="162704"/>
                        </a:cubicBezTo>
                        <a:cubicBezTo>
                          <a:pt x="336176" y="162704"/>
                          <a:pt x="321819" y="162704"/>
                          <a:pt x="312249" y="162704"/>
                        </a:cubicBezTo>
                        <a:cubicBezTo>
                          <a:pt x="288322" y="162704"/>
                          <a:pt x="269179" y="162704"/>
                          <a:pt x="250038" y="162704"/>
                        </a:cubicBezTo>
                        <a:cubicBezTo>
                          <a:pt x="230896" y="162704"/>
                          <a:pt x="216540" y="162704"/>
                          <a:pt x="197398" y="162704"/>
                        </a:cubicBezTo>
                        <a:lnTo>
                          <a:pt x="192613" y="162704"/>
                        </a:lnTo>
                        <a:cubicBezTo>
                          <a:pt x="163900" y="157919"/>
                          <a:pt x="135188" y="153134"/>
                          <a:pt x="101690" y="148348"/>
                        </a:cubicBezTo>
                        <a:cubicBezTo>
                          <a:pt x="96905" y="148348"/>
                          <a:pt x="87333" y="148348"/>
                          <a:pt x="82548" y="148348"/>
                        </a:cubicBezTo>
                        <a:cubicBezTo>
                          <a:pt x="77763" y="148348"/>
                          <a:pt x="72978" y="148348"/>
                          <a:pt x="68192" y="153134"/>
                        </a:cubicBezTo>
                        <a:cubicBezTo>
                          <a:pt x="68192" y="153134"/>
                          <a:pt x="68192" y="153134"/>
                          <a:pt x="68192" y="153134"/>
                        </a:cubicBezTo>
                        <a:cubicBezTo>
                          <a:pt x="39479" y="157919"/>
                          <a:pt x="15552" y="181846"/>
                          <a:pt x="10767" y="205773"/>
                        </a:cubicBezTo>
                        <a:cubicBezTo>
                          <a:pt x="5981" y="229700"/>
                          <a:pt x="29909" y="244057"/>
                          <a:pt x="39479" y="253627"/>
                        </a:cubicBezTo>
                        <a:cubicBezTo>
                          <a:pt x="39479" y="253627"/>
                          <a:pt x="39479" y="258413"/>
                          <a:pt x="39479" y="258413"/>
                        </a:cubicBezTo>
                        <a:lnTo>
                          <a:pt x="39479" y="263198"/>
                        </a:lnTo>
                        <a:cubicBezTo>
                          <a:pt x="39479" y="267984"/>
                          <a:pt x="39479" y="272769"/>
                          <a:pt x="39479" y="282340"/>
                        </a:cubicBezTo>
                        <a:cubicBezTo>
                          <a:pt x="39479" y="301481"/>
                          <a:pt x="39479" y="320623"/>
                          <a:pt x="39479" y="339765"/>
                        </a:cubicBezTo>
                        <a:cubicBezTo>
                          <a:pt x="39479" y="373263"/>
                          <a:pt x="49051" y="406760"/>
                          <a:pt x="58621" y="445044"/>
                        </a:cubicBezTo>
                        <a:cubicBezTo>
                          <a:pt x="72978" y="492898"/>
                          <a:pt x="96905" y="540752"/>
                          <a:pt x="120832" y="574250"/>
                        </a:cubicBezTo>
                        <a:cubicBezTo>
                          <a:pt x="120832" y="574250"/>
                          <a:pt x="120832" y="579036"/>
                          <a:pt x="120832" y="579036"/>
                        </a:cubicBezTo>
                        <a:cubicBezTo>
                          <a:pt x="111261" y="593392"/>
                          <a:pt x="111261" y="607748"/>
                          <a:pt x="116046" y="617319"/>
                        </a:cubicBezTo>
                        <a:cubicBezTo>
                          <a:pt x="125617" y="646031"/>
                          <a:pt x="159115" y="646031"/>
                          <a:pt x="173471" y="646031"/>
                        </a:cubicBezTo>
                        <a:cubicBezTo>
                          <a:pt x="178257" y="646031"/>
                          <a:pt x="183042" y="646031"/>
                          <a:pt x="187827" y="646031"/>
                        </a:cubicBezTo>
                        <a:cubicBezTo>
                          <a:pt x="221325" y="612533"/>
                          <a:pt x="259609" y="583821"/>
                          <a:pt x="288322" y="564679"/>
                        </a:cubicBezTo>
                        <a:cubicBezTo>
                          <a:pt x="288322" y="564679"/>
                          <a:pt x="288322" y="564679"/>
                          <a:pt x="288322" y="564679"/>
                        </a:cubicBezTo>
                        <a:close/>
                      </a:path>
                    </a:pathLst>
                  </a:custGeom>
                  <a:solidFill>
                    <a:srgbClr val="20201E"/>
                  </a:solidFill>
                  <a:ln w="47824" cap="flat">
                    <a:noFill/>
                    <a:prstDash val="solid"/>
                    <a:miter/>
                  </a:ln>
                </p:spPr>
                <p:txBody>
                  <a:bodyPr rtlCol="0" anchor="ctr"/>
                  <a:lstStyle/>
                  <a:p>
                    <a:endParaRPr lang="en-US"/>
                  </a:p>
                </p:txBody>
              </p:sp>
            </p:grpSp>
            <p:sp>
              <p:nvSpPr>
                <p:cNvPr id="187" name="Freeform: Shape 186">
                  <a:extLst>
                    <a:ext uri="{FF2B5EF4-FFF2-40B4-BE49-F238E27FC236}">
                      <a16:creationId xmlns:a16="http://schemas.microsoft.com/office/drawing/2014/main" xmlns="" id="{FD73AE8C-8A7B-4BB1-8D80-839C151161BC}"/>
                    </a:ext>
                  </a:extLst>
                </p:cNvPr>
                <p:cNvSpPr/>
                <p:nvPr/>
              </p:nvSpPr>
              <p:spPr>
                <a:xfrm>
                  <a:off x="10729169" y="8693361"/>
                  <a:ext cx="236878" cy="277554"/>
                </a:xfrm>
                <a:custGeom>
                  <a:avLst/>
                  <a:gdLst>
                    <a:gd name="connsiteX0" fmla="*/ 233289 w 236878"/>
                    <a:gd name="connsiteY0" fmla="*/ 14356 h 277554"/>
                    <a:gd name="connsiteX1" fmla="*/ 156722 w 236878"/>
                    <a:gd name="connsiteY1" fmla="*/ 47854 h 277554"/>
                    <a:gd name="connsiteX2" fmla="*/ 123224 w 236878"/>
                    <a:gd name="connsiteY2" fmla="*/ 52640 h 277554"/>
                    <a:gd name="connsiteX3" fmla="*/ 84941 w 236878"/>
                    <a:gd name="connsiteY3" fmla="*/ 38283 h 277554"/>
                    <a:gd name="connsiteX4" fmla="*/ 3589 w 236878"/>
                    <a:gd name="connsiteY4" fmla="*/ 0 h 277554"/>
                    <a:gd name="connsiteX5" fmla="*/ 3589 w 236878"/>
                    <a:gd name="connsiteY5" fmla="*/ 4786 h 277554"/>
                    <a:gd name="connsiteX6" fmla="*/ 104083 w 236878"/>
                    <a:gd name="connsiteY6" fmla="*/ 62211 h 277554"/>
                    <a:gd name="connsiteX7" fmla="*/ 137581 w 236878"/>
                    <a:gd name="connsiteY7" fmla="*/ 66996 h 277554"/>
                    <a:gd name="connsiteX8" fmla="*/ 89726 w 236878"/>
                    <a:gd name="connsiteY8" fmla="*/ 100494 h 277554"/>
                    <a:gd name="connsiteX9" fmla="*/ 65799 w 236878"/>
                    <a:gd name="connsiteY9" fmla="*/ 114850 h 277554"/>
                    <a:gd name="connsiteX10" fmla="*/ 32302 w 236878"/>
                    <a:gd name="connsiteY10" fmla="*/ 133992 h 277554"/>
                    <a:gd name="connsiteX11" fmla="*/ 65799 w 236878"/>
                    <a:gd name="connsiteY11" fmla="*/ 277554 h 277554"/>
                    <a:gd name="connsiteX12" fmla="*/ 70585 w 236878"/>
                    <a:gd name="connsiteY12" fmla="*/ 272769 h 277554"/>
                    <a:gd name="connsiteX13" fmla="*/ 46658 w 236878"/>
                    <a:gd name="connsiteY13" fmla="*/ 143562 h 277554"/>
                    <a:gd name="connsiteX14" fmla="*/ 51443 w 236878"/>
                    <a:gd name="connsiteY14" fmla="*/ 143562 h 277554"/>
                    <a:gd name="connsiteX15" fmla="*/ 75370 w 236878"/>
                    <a:gd name="connsiteY15" fmla="*/ 129206 h 277554"/>
                    <a:gd name="connsiteX16" fmla="*/ 190220 w 236878"/>
                    <a:gd name="connsiteY16" fmla="*/ 172275 h 277554"/>
                    <a:gd name="connsiteX17" fmla="*/ 195005 w 236878"/>
                    <a:gd name="connsiteY17" fmla="*/ 167490 h 277554"/>
                    <a:gd name="connsiteX18" fmla="*/ 99297 w 236878"/>
                    <a:gd name="connsiteY18" fmla="*/ 114850 h 277554"/>
                    <a:gd name="connsiteX19" fmla="*/ 142366 w 236878"/>
                    <a:gd name="connsiteY19" fmla="*/ 86138 h 277554"/>
                    <a:gd name="connsiteX20" fmla="*/ 233289 w 236878"/>
                    <a:gd name="connsiteY20" fmla="*/ 14356 h 277554"/>
                    <a:gd name="connsiteX21" fmla="*/ 233289 w 236878"/>
                    <a:gd name="connsiteY21" fmla="*/ 14356 h 277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6878" h="277554">
                      <a:moveTo>
                        <a:pt x="233289" y="14356"/>
                      </a:moveTo>
                      <a:cubicBezTo>
                        <a:pt x="204576" y="19142"/>
                        <a:pt x="180649" y="33498"/>
                        <a:pt x="156722" y="47854"/>
                      </a:cubicBezTo>
                      <a:cubicBezTo>
                        <a:pt x="142366" y="47854"/>
                        <a:pt x="132795" y="52640"/>
                        <a:pt x="123224" y="52640"/>
                      </a:cubicBezTo>
                      <a:cubicBezTo>
                        <a:pt x="108868" y="52640"/>
                        <a:pt x="94512" y="47854"/>
                        <a:pt x="84941" y="38283"/>
                      </a:cubicBezTo>
                      <a:cubicBezTo>
                        <a:pt x="56229" y="28713"/>
                        <a:pt x="32302" y="9571"/>
                        <a:pt x="3589" y="0"/>
                      </a:cubicBezTo>
                      <a:cubicBezTo>
                        <a:pt x="-1196" y="0"/>
                        <a:pt x="-1196" y="4786"/>
                        <a:pt x="3589" y="4786"/>
                      </a:cubicBezTo>
                      <a:cubicBezTo>
                        <a:pt x="37087" y="23927"/>
                        <a:pt x="65799" y="47854"/>
                        <a:pt x="104083" y="62211"/>
                      </a:cubicBezTo>
                      <a:cubicBezTo>
                        <a:pt x="113653" y="66996"/>
                        <a:pt x="123224" y="66996"/>
                        <a:pt x="137581" y="66996"/>
                      </a:cubicBezTo>
                      <a:cubicBezTo>
                        <a:pt x="123224" y="76567"/>
                        <a:pt x="104083" y="86138"/>
                        <a:pt x="89726" y="100494"/>
                      </a:cubicBezTo>
                      <a:cubicBezTo>
                        <a:pt x="80156" y="105279"/>
                        <a:pt x="75370" y="110065"/>
                        <a:pt x="65799" y="114850"/>
                      </a:cubicBezTo>
                      <a:cubicBezTo>
                        <a:pt x="51443" y="119635"/>
                        <a:pt x="41872" y="124421"/>
                        <a:pt x="32302" y="133992"/>
                      </a:cubicBezTo>
                      <a:cubicBezTo>
                        <a:pt x="-5982" y="167490"/>
                        <a:pt x="17945" y="258413"/>
                        <a:pt x="65799" y="277554"/>
                      </a:cubicBezTo>
                      <a:cubicBezTo>
                        <a:pt x="70585" y="277554"/>
                        <a:pt x="70585" y="272769"/>
                        <a:pt x="70585" y="272769"/>
                      </a:cubicBezTo>
                      <a:cubicBezTo>
                        <a:pt x="32302" y="248842"/>
                        <a:pt x="13159" y="177061"/>
                        <a:pt x="46658" y="143562"/>
                      </a:cubicBezTo>
                      <a:cubicBezTo>
                        <a:pt x="46658" y="143562"/>
                        <a:pt x="51443" y="143562"/>
                        <a:pt x="51443" y="143562"/>
                      </a:cubicBezTo>
                      <a:cubicBezTo>
                        <a:pt x="61014" y="138777"/>
                        <a:pt x="65799" y="133992"/>
                        <a:pt x="75370" y="129206"/>
                      </a:cubicBezTo>
                      <a:cubicBezTo>
                        <a:pt x="113653" y="119635"/>
                        <a:pt x="156722" y="148348"/>
                        <a:pt x="190220" y="172275"/>
                      </a:cubicBezTo>
                      <a:cubicBezTo>
                        <a:pt x="195005" y="172275"/>
                        <a:pt x="195005" y="172275"/>
                        <a:pt x="195005" y="167490"/>
                      </a:cubicBezTo>
                      <a:cubicBezTo>
                        <a:pt x="171078" y="138777"/>
                        <a:pt x="137581" y="114850"/>
                        <a:pt x="99297" y="114850"/>
                      </a:cubicBezTo>
                      <a:cubicBezTo>
                        <a:pt x="113653" y="105279"/>
                        <a:pt x="128010" y="95708"/>
                        <a:pt x="142366" y="86138"/>
                      </a:cubicBezTo>
                      <a:cubicBezTo>
                        <a:pt x="161508" y="62211"/>
                        <a:pt x="195005" y="33498"/>
                        <a:pt x="233289" y="14356"/>
                      </a:cubicBezTo>
                      <a:cubicBezTo>
                        <a:pt x="238075" y="19142"/>
                        <a:pt x="238075" y="14356"/>
                        <a:pt x="233289" y="14356"/>
                      </a:cubicBezTo>
                      <a:close/>
                    </a:path>
                  </a:pathLst>
                </a:custGeom>
                <a:solidFill>
                  <a:srgbClr val="20201E"/>
                </a:solidFill>
                <a:ln w="47824" cap="flat">
                  <a:noFill/>
                  <a:prstDash val="solid"/>
                  <a:miter/>
                </a:ln>
              </p:spPr>
              <p:txBody>
                <a:bodyPr rtlCol="0" anchor="ctr"/>
                <a:lstStyle/>
                <a:p>
                  <a:endParaRPr lang="en-US"/>
                </a:p>
              </p:txBody>
            </p:sp>
            <p:sp>
              <p:nvSpPr>
                <p:cNvPr id="188" name="Freeform: Shape 187">
                  <a:extLst>
                    <a:ext uri="{FF2B5EF4-FFF2-40B4-BE49-F238E27FC236}">
                      <a16:creationId xmlns:a16="http://schemas.microsoft.com/office/drawing/2014/main" xmlns="" id="{EA61DB90-0A98-4E5C-9702-F353BF3D7B62}"/>
                    </a:ext>
                  </a:extLst>
                </p:cNvPr>
                <p:cNvSpPr/>
                <p:nvPr/>
              </p:nvSpPr>
              <p:spPr>
                <a:xfrm>
                  <a:off x="11060970" y="8518960"/>
                  <a:ext cx="338249" cy="568788"/>
                </a:xfrm>
                <a:custGeom>
                  <a:avLst/>
                  <a:gdLst>
                    <a:gd name="connsiteX0" fmla="*/ 332176 w 338249"/>
                    <a:gd name="connsiteY0" fmla="*/ 2127 h 568788"/>
                    <a:gd name="connsiteX1" fmla="*/ 332176 w 338249"/>
                    <a:gd name="connsiteY1" fmla="*/ 2127 h 568788"/>
                    <a:gd name="connsiteX2" fmla="*/ 308249 w 338249"/>
                    <a:gd name="connsiteY2" fmla="*/ 174402 h 568788"/>
                    <a:gd name="connsiteX3" fmla="*/ 298678 w 338249"/>
                    <a:gd name="connsiteY3" fmla="*/ 207900 h 568788"/>
                    <a:gd name="connsiteX4" fmla="*/ 246038 w 338249"/>
                    <a:gd name="connsiteY4" fmla="*/ 136119 h 568788"/>
                    <a:gd name="connsiteX5" fmla="*/ 246038 w 338249"/>
                    <a:gd name="connsiteY5" fmla="*/ 16483 h 568788"/>
                    <a:gd name="connsiteX6" fmla="*/ 236468 w 338249"/>
                    <a:gd name="connsiteY6" fmla="*/ 11698 h 568788"/>
                    <a:gd name="connsiteX7" fmla="*/ 236468 w 338249"/>
                    <a:gd name="connsiteY7" fmla="*/ 145689 h 568788"/>
                    <a:gd name="connsiteX8" fmla="*/ 298678 w 338249"/>
                    <a:gd name="connsiteY8" fmla="*/ 217471 h 568788"/>
                    <a:gd name="connsiteX9" fmla="*/ 236468 w 338249"/>
                    <a:gd name="connsiteY9" fmla="*/ 337106 h 568788"/>
                    <a:gd name="connsiteX10" fmla="*/ 126403 w 338249"/>
                    <a:gd name="connsiteY10" fmla="*/ 456741 h 568788"/>
                    <a:gd name="connsiteX11" fmla="*/ 1982 w 338249"/>
                    <a:gd name="connsiteY11" fmla="*/ 562021 h 568788"/>
                    <a:gd name="connsiteX12" fmla="*/ 6767 w 338249"/>
                    <a:gd name="connsiteY12" fmla="*/ 566806 h 568788"/>
                    <a:gd name="connsiteX13" fmla="*/ 64192 w 338249"/>
                    <a:gd name="connsiteY13" fmla="*/ 523737 h 568788"/>
                    <a:gd name="connsiteX14" fmla="*/ 135973 w 338249"/>
                    <a:gd name="connsiteY14" fmla="*/ 461527 h 568788"/>
                    <a:gd name="connsiteX15" fmla="*/ 250824 w 338249"/>
                    <a:gd name="connsiteY15" fmla="*/ 332321 h 568788"/>
                    <a:gd name="connsiteX16" fmla="*/ 322605 w 338249"/>
                    <a:gd name="connsiteY16" fmla="*/ 179187 h 568788"/>
                    <a:gd name="connsiteX17" fmla="*/ 332176 w 338249"/>
                    <a:gd name="connsiteY17" fmla="*/ 2127 h 568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8249" h="568788">
                      <a:moveTo>
                        <a:pt x="332176" y="2127"/>
                      </a:moveTo>
                      <a:cubicBezTo>
                        <a:pt x="332176" y="-2659"/>
                        <a:pt x="332176" y="2127"/>
                        <a:pt x="332176" y="2127"/>
                      </a:cubicBezTo>
                      <a:cubicBezTo>
                        <a:pt x="332176" y="59552"/>
                        <a:pt x="317819" y="121762"/>
                        <a:pt x="308249" y="174402"/>
                      </a:cubicBezTo>
                      <a:cubicBezTo>
                        <a:pt x="308249" y="183973"/>
                        <a:pt x="303463" y="193543"/>
                        <a:pt x="298678" y="207900"/>
                      </a:cubicBezTo>
                      <a:cubicBezTo>
                        <a:pt x="269965" y="193543"/>
                        <a:pt x="255609" y="160046"/>
                        <a:pt x="246038" y="136119"/>
                      </a:cubicBezTo>
                      <a:cubicBezTo>
                        <a:pt x="231682" y="97835"/>
                        <a:pt x="236468" y="54766"/>
                        <a:pt x="246038" y="16483"/>
                      </a:cubicBezTo>
                      <a:cubicBezTo>
                        <a:pt x="246038" y="11698"/>
                        <a:pt x="236468" y="6912"/>
                        <a:pt x="236468" y="11698"/>
                      </a:cubicBezTo>
                      <a:cubicBezTo>
                        <a:pt x="222111" y="54766"/>
                        <a:pt x="222111" y="102620"/>
                        <a:pt x="236468" y="145689"/>
                      </a:cubicBezTo>
                      <a:cubicBezTo>
                        <a:pt x="241253" y="164831"/>
                        <a:pt x="269965" y="217471"/>
                        <a:pt x="298678" y="217471"/>
                      </a:cubicBezTo>
                      <a:cubicBezTo>
                        <a:pt x="284322" y="260539"/>
                        <a:pt x="260395" y="298823"/>
                        <a:pt x="236468" y="337106"/>
                      </a:cubicBezTo>
                      <a:cubicBezTo>
                        <a:pt x="207755" y="380175"/>
                        <a:pt x="164686" y="418458"/>
                        <a:pt x="126403" y="456741"/>
                      </a:cubicBezTo>
                      <a:cubicBezTo>
                        <a:pt x="88119" y="495025"/>
                        <a:pt x="45051" y="533308"/>
                        <a:pt x="1982" y="562021"/>
                      </a:cubicBezTo>
                      <a:cubicBezTo>
                        <a:pt x="-2803" y="566806"/>
                        <a:pt x="1982" y="571591"/>
                        <a:pt x="6767" y="566806"/>
                      </a:cubicBezTo>
                      <a:cubicBezTo>
                        <a:pt x="30694" y="557235"/>
                        <a:pt x="49837" y="542879"/>
                        <a:pt x="64192" y="523737"/>
                      </a:cubicBezTo>
                      <a:cubicBezTo>
                        <a:pt x="88119" y="504596"/>
                        <a:pt x="112046" y="485454"/>
                        <a:pt x="135973" y="461527"/>
                      </a:cubicBezTo>
                      <a:cubicBezTo>
                        <a:pt x="179043" y="423244"/>
                        <a:pt x="217326" y="380175"/>
                        <a:pt x="250824" y="332321"/>
                      </a:cubicBezTo>
                      <a:cubicBezTo>
                        <a:pt x="284322" y="284466"/>
                        <a:pt x="308249" y="231827"/>
                        <a:pt x="322605" y="179187"/>
                      </a:cubicBezTo>
                      <a:cubicBezTo>
                        <a:pt x="332176" y="126548"/>
                        <a:pt x="346532" y="59552"/>
                        <a:pt x="332176" y="2127"/>
                      </a:cubicBezTo>
                      <a:close/>
                    </a:path>
                  </a:pathLst>
                </a:custGeom>
                <a:solidFill>
                  <a:srgbClr val="20201E"/>
                </a:solidFill>
                <a:ln w="47824" cap="flat">
                  <a:no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xmlns="" id="{F2C05950-D8B4-4A74-801A-F0C7F3647AE4}"/>
                    </a:ext>
                  </a:extLst>
                </p:cNvPr>
                <p:cNvSpPr/>
                <p:nvPr/>
              </p:nvSpPr>
              <p:spPr>
                <a:xfrm>
                  <a:off x="10516665" y="8415807"/>
                  <a:ext cx="986976" cy="816932"/>
                </a:xfrm>
                <a:custGeom>
                  <a:avLst/>
                  <a:gdLst>
                    <a:gd name="connsiteX0" fmla="*/ 981760 w 986976"/>
                    <a:gd name="connsiteY0" fmla="*/ 114850 h 816932"/>
                    <a:gd name="connsiteX1" fmla="*/ 943477 w 986976"/>
                    <a:gd name="connsiteY1" fmla="*/ 4785 h 816932"/>
                    <a:gd name="connsiteX2" fmla="*/ 943477 w 986976"/>
                    <a:gd name="connsiteY2" fmla="*/ 4785 h 816932"/>
                    <a:gd name="connsiteX3" fmla="*/ 938692 w 986976"/>
                    <a:gd name="connsiteY3" fmla="*/ 0 h 816932"/>
                    <a:gd name="connsiteX4" fmla="*/ 929121 w 986976"/>
                    <a:gd name="connsiteY4" fmla="*/ 9571 h 816932"/>
                    <a:gd name="connsiteX5" fmla="*/ 886052 w 986976"/>
                    <a:gd name="connsiteY5" fmla="*/ 38283 h 816932"/>
                    <a:gd name="connsiteX6" fmla="*/ 790343 w 986976"/>
                    <a:gd name="connsiteY6" fmla="*/ 76567 h 816932"/>
                    <a:gd name="connsiteX7" fmla="*/ 551072 w 986976"/>
                    <a:gd name="connsiteY7" fmla="*/ 133991 h 816932"/>
                    <a:gd name="connsiteX8" fmla="*/ 436223 w 986976"/>
                    <a:gd name="connsiteY8" fmla="*/ 138777 h 816932"/>
                    <a:gd name="connsiteX9" fmla="*/ 311802 w 986976"/>
                    <a:gd name="connsiteY9" fmla="*/ 133991 h 816932"/>
                    <a:gd name="connsiteX10" fmla="*/ 196952 w 986976"/>
                    <a:gd name="connsiteY10" fmla="*/ 133991 h 816932"/>
                    <a:gd name="connsiteX11" fmla="*/ 192166 w 986976"/>
                    <a:gd name="connsiteY11" fmla="*/ 133991 h 816932"/>
                    <a:gd name="connsiteX12" fmla="*/ 101243 w 986976"/>
                    <a:gd name="connsiteY12" fmla="*/ 119635 h 816932"/>
                    <a:gd name="connsiteX13" fmla="*/ 62960 w 986976"/>
                    <a:gd name="connsiteY13" fmla="*/ 119635 h 816932"/>
                    <a:gd name="connsiteX14" fmla="*/ 749 w 986976"/>
                    <a:gd name="connsiteY14" fmla="*/ 177060 h 816932"/>
                    <a:gd name="connsiteX15" fmla="*/ 29462 w 986976"/>
                    <a:gd name="connsiteY15" fmla="*/ 229700 h 816932"/>
                    <a:gd name="connsiteX16" fmla="*/ 29462 w 986976"/>
                    <a:gd name="connsiteY16" fmla="*/ 244056 h 816932"/>
                    <a:gd name="connsiteX17" fmla="*/ 82101 w 986976"/>
                    <a:gd name="connsiteY17" fmla="*/ 263198 h 816932"/>
                    <a:gd name="connsiteX18" fmla="*/ 134741 w 986976"/>
                    <a:gd name="connsiteY18" fmla="*/ 287125 h 816932"/>
                    <a:gd name="connsiteX19" fmla="*/ 149098 w 986976"/>
                    <a:gd name="connsiteY19" fmla="*/ 344550 h 816932"/>
                    <a:gd name="connsiteX20" fmla="*/ 144312 w 986976"/>
                    <a:gd name="connsiteY20" fmla="*/ 445043 h 816932"/>
                    <a:gd name="connsiteX21" fmla="*/ 149098 w 986976"/>
                    <a:gd name="connsiteY21" fmla="*/ 507254 h 816932"/>
                    <a:gd name="connsiteX22" fmla="*/ 168239 w 986976"/>
                    <a:gd name="connsiteY22" fmla="*/ 545538 h 816932"/>
                    <a:gd name="connsiteX23" fmla="*/ 149098 w 986976"/>
                    <a:gd name="connsiteY23" fmla="*/ 583821 h 816932"/>
                    <a:gd name="connsiteX24" fmla="*/ 96458 w 986976"/>
                    <a:gd name="connsiteY24" fmla="*/ 583821 h 816932"/>
                    <a:gd name="connsiteX25" fmla="*/ 96458 w 986976"/>
                    <a:gd name="connsiteY25" fmla="*/ 583821 h 816932"/>
                    <a:gd name="connsiteX26" fmla="*/ 168239 w 986976"/>
                    <a:gd name="connsiteY26" fmla="*/ 617319 h 816932"/>
                    <a:gd name="connsiteX27" fmla="*/ 273518 w 986976"/>
                    <a:gd name="connsiteY27" fmla="*/ 559894 h 816932"/>
                    <a:gd name="connsiteX28" fmla="*/ 388368 w 986976"/>
                    <a:gd name="connsiteY28" fmla="*/ 646031 h 816932"/>
                    <a:gd name="connsiteX29" fmla="*/ 503218 w 986976"/>
                    <a:gd name="connsiteY29" fmla="*/ 751310 h 816932"/>
                    <a:gd name="connsiteX30" fmla="*/ 574999 w 986976"/>
                    <a:gd name="connsiteY30" fmla="*/ 813521 h 816932"/>
                    <a:gd name="connsiteX31" fmla="*/ 589356 w 986976"/>
                    <a:gd name="connsiteY31" fmla="*/ 780023 h 816932"/>
                    <a:gd name="connsiteX32" fmla="*/ 627639 w 986976"/>
                    <a:gd name="connsiteY32" fmla="*/ 746525 h 816932"/>
                    <a:gd name="connsiteX33" fmla="*/ 689850 w 986976"/>
                    <a:gd name="connsiteY33" fmla="*/ 703456 h 816932"/>
                    <a:gd name="connsiteX34" fmla="*/ 890837 w 986976"/>
                    <a:gd name="connsiteY34" fmla="*/ 521610 h 816932"/>
                    <a:gd name="connsiteX35" fmla="*/ 976975 w 986976"/>
                    <a:gd name="connsiteY35" fmla="*/ 263198 h 816932"/>
                    <a:gd name="connsiteX36" fmla="*/ 981760 w 986976"/>
                    <a:gd name="connsiteY36" fmla="*/ 114850 h 816932"/>
                    <a:gd name="connsiteX37" fmla="*/ 632424 w 986976"/>
                    <a:gd name="connsiteY37" fmla="*/ 392404 h 816932"/>
                    <a:gd name="connsiteX38" fmla="*/ 574999 w 986976"/>
                    <a:gd name="connsiteY38" fmla="*/ 478542 h 816932"/>
                    <a:gd name="connsiteX39" fmla="*/ 536716 w 986976"/>
                    <a:gd name="connsiteY39" fmla="*/ 516825 h 816932"/>
                    <a:gd name="connsiteX40" fmla="*/ 503218 w 986976"/>
                    <a:gd name="connsiteY40" fmla="*/ 564679 h 816932"/>
                    <a:gd name="connsiteX41" fmla="*/ 551072 w 986976"/>
                    <a:gd name="connsiteY41" fmla="*/ 660387 h 816932"/>
                    <a:gd name="connsiteX42" fmla="*/ 517575 w 986976"/>
                    <a:gd name="connsiteY42" fmla="*/ 693885 h 816932"/>
                    <a:gd name="connsiteX43" fmla="*/ 445793 w 986976"/>
                    <a:gd name="connsiteY43" fmla="*/ 607748 h 816932"/>
                    <a:gd name="connsiteX44" fmla="*/ 359656 w 986976"/>
                    <a:gd name="connsiteY44" fmla="*/ 488112 h 816932"/>
                    <a:gd name="connsiteX45" fmla="*/ 316587 w 986976"/>
                    <a:gd name="connsiteY45" fmla="*/ 454615 h 816932"/>
                    <a:gd name="connsiteX46" fmla="*/ 307017 w 986976"/>
                    <a:gd name="connsiteY46" fmla="*/ 449829 h 816932"/>
                    <a:gd name="connsiteX47" fmla="*/ 244806 w 986976"/>
                    <a:gd name="connsiteY47" fmla="*/ 435473 h 816932"/>
                    <a:gd name="connsiteX48" fmla="*/ 249591 w 986976"/>
                    <a:gd name="connsiteY48" fmla="*/ 406760 h 816932"/>
                    <a:gd name="connsiteX49" fmla="*/ 263947 w 986976"/>
                    <a:gd name="connsiteY49" fmla="*/ 392404 h 816932"/>
                    <a:gd name="connsiteX50" fmla="*/ 297445 w 986976"/>
                    <a:gd name="connsiteY50" fmla="*/ 373262 h 816932"/>
                    <a:gd name="connsiteX51" fmla="*/ 541502 w 986976"/>
                    <a:gd name="connsiteY51" fmla="*/ 263198 h 816932"/>
                    <a:gd name="connsiteX52" fmla="*/ 632424 w 986976"/>
                    <a:gd name="connsiteY52" fmla="*/ 291910 h 816932"/>
                    <a:gd name="connsiteX53" fmla="*/ 632424 w 986976"/>
                    <a:gd name="connsiteY53" fmla="*/ 392404 h 816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86976" h="816932">
                      <a:moveTo>
                        <a:pt x="981760" y="114850"/>
                      </a:moveTo>
                      <a:cubicBezTo>
                        <a:pt x="976975" y="76567"/>
                        <a:pt x="972189" y="33498"/>
                        <a:pt x="943477" y="4785"/>
                      </a:cubicBezTo>
                      <a:cubicBezTo>
                        <a:pt x="943477" y="4785"/>
                        <a:pt x="943477" y="4785"/>
                        <a:pt x="943477" y="4785"/>
                      </a:cubicBezTo>
                      <a:cubicBezTo>
                        <a:pt x="943477" y="4785"/>
                        <a:pt x="938692" y="0"/>
                        <a:pt x="938692" y="0"/>
                      </a:cubicBezTo>
                      <a:cubicBezTo>
                        <a:pt x="933906" y="0"/>
                        <a:pt x="929121" y="4785"/>
                        <a:pt x="929121" y="9571"/>
                      </a:cubicBezTo>
                      <a:cubicBezTo>
                        <a:pt x="919549" y="23927"/>
                        <a:pt x="900408" y="33498"/>
                        <a:pt x="886052" y="38283"/>
                      </a:cubicBezTo>
                      <a:cubicBezTo>
                        <a:pt x="857340" y="52640"/>
                        <a:pt x="823841" y="62210"/>
                        <a:pt x="790343" y="76567"/>
                      </a:cubicBezTo>
                      <a:cubicBezTo>
                        <a:pt x="713777" y="105279"/>
                        <a:pt x="632424" y="124421"/>
                        <a:pt x="551072" y="133991"/>
                      </a:cubicBezTo>
                      <a:cubicBezTo>
                        <a:pt x="512789" y="138777"/>
                        <a:pt x="474506" y="138777"/>
                        <a:pt x="436223" y="138777"/>
                      </a:cubicBezTo>
                      <a:cubicBezTo>
                        <a:pt x="393153" y="138777"/>
                        <a:pt x="354871" y="138777"/>
                        <a:pt x="311802" y="133991"/>
                      </a:cubicBezTo>
                      <a:cubicBezTo>
                        <a:pt x="273518" y="133991"/>
                        <a:pt x="235235" y="133991"/>
                        <a:pt x="196952" y="133991"/>
                      </a:cubicBezTo>
                      <a:cubicBezTo>
                        <a:pt x="196952" y="133991"/>
                        <a:pt x="192166" y="133991"/>
                        <a:pt x="192166" y="133991"/>
                      </a:cubicBezTo>
                      <a:cubicBezTo>
                        <a:pt x="163454" y="129206"/>
                        <a:pt x="129955" y="124421"/>
                        <a:pt x="101243" y="119635"/>
                      </a:cubicBezTo>
                      <a:cubicBezTo>
                        <a:pt x="91673" y="119635"/>
                        <a:pt x="72531" y="114850"/>
                        <a:pt x="62960" y="119635"/>
                      </a:cubicBezTo>
                      <a:cubicBezTo>
                        <a:pt x="34247" y="124421"/>
                        <a:pt x="10320" y="148348"/>
                        <a:pt x="749" y="177060"/>
                      </a:cubicBezTo>
                      <a:cubicBezTo>
                        <a:pt x="-4036" y="196202"/>
                        <a:pt x="15106" y="215344"/>
                        <a:pt x="29462" y="229700"/>
                      </a:cubicBezTo>
                      <a:cubicBezTo>
                        <a:pt x="29462" y="234485"/>
                        <a:pt x="29462" y="239271"/>
                        <a:pt x="29462" y="244056"/>
                      </a:cubicBezTo>
                      <a:cubicBezTo>
                        <a:pt x="48604" y="253627"/>
                        <a:pt x="67746" y="258413"/>
                        <a:pt x="82101" y="263198"/>
                      </a:cubicBezTo>
                      <a:cubicBezTo>
                        <a:pt x="101243" y="267983"/>
                        <a:pt x="120385" y="272769"/>
                        <a:pt x="134741" y="287125"/>
                      </a:cubicBezTo>
                      <a:cubicBezTo>
                        <a:pt x="149098" y="301481"/>
                        <a:pt x="149098" y="325408"/>
                        <a:pt x="149098" y="344550"/>
                      </a:cubicBezTo>
                      <a:cubicBezTo>
                        <a:pt x="149098" y="378048"/>
                        <a:pt x="149098" y="411546"/>
                        <a:pt x="144312" y="445043"/>
                      </a:cubicBezTo>
                      <a:cubicBezTo>
                        <a:pt x="144312" y="464185"/>
                        <a:pt x="144312" y="488112"/>
                        <a:pt x="149098" y="507254"/>
                      </a:cubicBezTo>
                      <a:cubicBezTo>
                        <a:pt x="153883" y="521610"/>
                        <a:pt x="163454" y="531181"/>
                        <a:pt x="168239" y="545538"/>
                      </a:cubicBezTo>
                      <a:cubicBezTo>
                        <a:pt x="177810" y="559894"/>
                        <a:pt x="163454" y="579035"/>
                        <a:pt x="149098" y="583821"/>
                      </a:cubicBezTo>
                      <a:cubicBezTo>
                        <a:pt x="134741" y="593392"/>
                        <a:pt x="115600" y="593392"/>
                        <a:pt x="96458" y="583821"/>
                      </a:cubicBezTo>
                      <a:cubicBezTo>
                        <a:pt x="96458" y="583821"/>
                        <a:pt x="96458" y="583821"/>
                        <a:pt x="96458" y="583821"/>
                      </a:cubicBezTo>
                      <a:cubicBezTo>
                        <a:pt x="106028" y="612533"/>
                        <a:pt x="144312" y="617319"/>
                        <a:pt x="168239" y="617319"/>
                      </a:cubicBezTo>
                      <a:cubicBezTo>
                        <a:pt x="206522" y="612533"/>
                        <a:pt x="240020" y="583821"/>
                        <a:pt x="273518" y="559894"/>
                      </a:cubicBezTo>
                      <a:cubicBezTo>
                        <a:pt x="307017" y="593392"/>
                        <a:pt x="354871" y="622104"/>
                        <a:pt x="388368" y="646031"/>
                      </a:cubicBezTo>
                      <a:cubicBezTo>
                        <a:pt x="436223" y="674744"/>
                        <a:pt x="474506" y="708241"/>
                        <a:pt x="503218" y="751310"/>
                      </a:cubicBezTo>
                      <a:cubicBezTo>
                        <a:pt x="512789" y="765667"/>
                        <a:pt x="546287" y="832662"/>
                        <a:pt x="574999" y="813521"/>
                      </a:cubicBezTo>
                      <a:cubicBezTo>
                        <a:pt x="584570" y="808735"/>
                        <a:pt x="589356" y="794379"/>
                        <a:pt x="589356" y="780023"/>
                      </a:cubicBezTo>
                      <a:cubicBezTo>
                        <a:pt x="603712" y="770452"/>
                        <a:pt x="613283" y="756096"/>
                        <a:pt x="627639" y="746525"/>
                      </a:cubicBezTo>
                      <a:cubicBezTo>
                        <a:pt x="646781" y="732168"/>
                        <a:pt x="670708" y="717812"/>
                        <a:pt x="689850" y="703456"/>
                      </a:cubicBezTo>
                      <a:cubicBezTo>
                        <a:pt x="766416" y="655602"/>
                        <a:pt x="838197" y="593392"/>
                        <a:pt x="890837" y="521610"/>
                      </a:cubicBezTo>
                      <a:cubicBezTo>
                        <a:pt x="938692" y="445043"/>
                        <a:pt x="967404" y="349335"/>
                        <a:pt x="976975" y="263198"/>
                      </a:cubicBezTo>
                      <a:cubicBezTo>
                        <a:pt x="986546" y="215344"/>
                        <a:pt x="991331" y="162704"/>
                        <a:pt x="981760" y="114850"/>
                      </a:cubicBezTo>
                      <a:close/>
                      <a:moveTo>
                        <a:pt x="632424" y="392404"/>
                      </a:moveTo>
                      <a:cubicBezTo>
                        <a:pt x="613283" y="421116"/>
                        <a:pt x="598927" y="454615"/>
                        <a:pt x="574999" y="478542"/>
                      </a:cubicBezTo>
                      <a:cubicBezTo>
                        <a:pt x="565429" y="492898"/>
                        <a:pt x="551072" y="502469"/>
                        <a:pt x="536716" y="516825"/>
                      </a:cubicBezTo>
                      <a:cubicBezTo>
                        <a:pt x="517575" y="531181"/>
                        <a:pt x="488862" y="535966"/>
                        <a:pt x="503218" y="564679"/>
                      </a:cubicBezTo>
                      <a:cubicBezTo>
                        <a:pt x="517575" y="598177"/>
                        <a:pt x="551072" y="617319"/>
                        <a:pt x="551072" y="660387"/>
                      </a:cubicBezTo>
                      <a:cubicBezTo>
                        <a:pt x="551072" y="679529"/>
                        <a:pt x="541502" y="698671"/>
                        <a:pt x="517575" y="693885"/>
                      </a:cubicBezTo>
                      <a:cubicBezTo>
                        <a:pt x="484077" y="679529"/>
                        <a:pt x="464935" y="636460"/>
                        <a:pt x="445793" y="607748"/>
                      </a:cubicBezTo>
                      <a:cubicBezTo>
                        <a:pt x="417081" y="569465"/>
                        <a:pt x="393153" y="526396"/>
                        <a:pt x="359656" y="488112"/>
                      </a:cubicBezTo>
                      <a:cubicBezTo>
                        <a:pt x="345299" y="473756"/>
                        <a:pt x="330944" y="464185"/>
                        <a:pt x="316587" y="454615"/>
                      </a:cubicBezTo>
                      <a:cubicBezTo>
                        <a:pt x="311802" y="454615"/>
                        <a:pt x="311802" y="454615"/>
                        <a:pt x="307017" y="449829"/>
                      </a:cubicBezTo>
                      <a:cubicBezTo>
                        <a:pt x="287874" y="445043"/>
                        <a:pt x="263947" y="445043"/>
                        <a:pt x="244806" y="435473"/>
                      </a:cubicBezTo>
                      <a:cubicBezTo>
                        <a:pt x="230450" y="425902"/>
                        <a:pt x="235235" y="416331"/>
                        <a:pt x="249591" y="406760"/>
                      </a:cubicBezTo>
                      <a:cubicBezTo>
                        <a:pt x="254377" y="401975"/>
                        <a:pt x="259162" y="397189"/>
                        <a:pt x="263947" y="392404"/>
                      </a:cubicBezTo>
                      <a:cubicBezTo>
                        <a:pt x="273518" y="387619"/>
                        <a:pt x="287874" y="382833"/>
                        <a:pt x="297445" y="373262"/>
                      </a:cubicBezTo>
                      <a:cubicBezTo>
                        <a:pt x="369226" y="320623"/>
                        <a:pt x="445793" y="258413"/>
                        <a:pt x="541502" y="263198"/>
                      </a:cubicBezTo>
                      <a:cubicBezTo>
                        <a:pt x="570215" y="263198"/>
                        <a:pt x="608497" y="267983"/>
                        <a:pt x="632424" y="291910"/>
                      </a:cubicBezTo>
                      <a:cubicBezTo>
                        <a:pt x="665923" y="325408"/>
                        <a:pt x="651566" y="363692"/>
                        <a:pt x="632424" y="392404"/>
                      </a:cubicBezTo>
                      <a:close/>
                    </a:path>
                  </a:pathLst>
                </a:custGeom>
                <a:solidFill>
                  <a:srgbClr val="304649">
                    <a:alpha val="40000"/>
                  </a:srgbClr>
                </a:solidFill>
                <a:ln w="47824" cap="flat">
                  <a:no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xmlns="" id="{8D4065D8-5516-460E-9E48-EB4CB54AC932}"/>
                    </a:ext>
                  </a:extLst>
                </p:cNvPr>
                <p:cNvSpPr/>
                <p:nvPr/>
              </p:nvSpPr>
              <p:spPr>
                <a:xfrm>
                  <a:off x="10517414" y="8415807"/>
                  <a:ext cx="986992" cy="821718"/>
                </a:xfrm>
                <a:custGeom>
                  <a:avLst/>
                  <a:gdLst>
                    <a:gd name="connsiteX0" fmla="*/ 981011 w 986992"/>
                    <a:gd name="connsiteY0" fmla="*/ 114850 h 821718"/>
                    <a:gd name="connsiteX1" fmla="*/ 942727 w 986992"/>
                    <a:gd name="connsiteY1" fmla="*/ 4785 h 821718"/>
                    <a:gd name="connsiteX2" fmla="*/ 942727 w 986992"/>
                    <a:gd name="connsiteY2" fmla="*/ 4785 h 821718"/>
                    <a:gd name="connsiteX3" fmla="*/ 937942 w 986992"/>
                    <a:gd name="connsiteY3" fmla="*/ 0 h 821718"/>
                    <a:gd name="connsiteX4" fmla="*/ 928371 w 986992"/>
                    <a:gd name="connsiteY4" fmla="*/ 9571 h 821718"/>
                    <a:gd name="connsiteX5" fmla="*/ 885302 w 986992"/>
                    <a:gd name="connsiteY5" fmla="*/ 38283 h 821718"/>
                    <a:gd name="connsiteX6" fmla="*/ 789594 w 986992"/>
                    <a:gd name="connsiteY6" fmla="*/ 76567 h 821718"/>
                    <a:gd name="connsiteX7" fmla="*/ 550323 w 986992"/>
                    <a:gd name="connsiteY7" fmla="*/ 133991 h 821718"/>
                    <a:gd name="connsiteX8" fmla="*/ 435473 w 986992"/>
                    <a:gd name="connsiteY8" fmla="*/ 138777 h 821718"/>
                    <a:gd name="connsiteX9" fmla="*/ 311052 w 986992"/>
                    <a:gd name="connsiteY9" fmla="*/ 133991 h 821718"/>
                    <a:gd name="connsiteX10" fmla="*/ 196202 w 986992"/>
                    <a:gd name="connsiteY10" fmla="*/ 133991 h 821718"/>
                    <a:gd name="connsiteX11" fmla="*/ 191417 w 986992"/>
                    <a:gd name="connsiteY11" fmla="*/ 133991 h 821718"/>
                    <a:gd name="connsiteX12" fmla="*/ 100494 w 986992"/>
                    <a:gd name="connsiteY12" fmla="*/ 119635 h 821718"/>
                    <a:gd name="connsiteX13" fmla="*/ 62211 w 986992"/>
                    <a:gd name="connsiteY13" fmla="*/ 119635 h 821718"/>
                    <a:gd name="connsiteX14" fmla="*/ 0 w 986992"/>
                    <a:gd name="connsiteY14" fmla="*/ 177060 h 821718"/>
                    <a:gd name="connsiteX15" fmla="*/ 0 w 986992"/>
                    <a:gd name="connsiteY15" fmla="*/ 186631 h 821718"/>
                    <a:gd name="connsiteX16" fmla="*/ 4786 w 986992"/>
                    <a:gd name="connsiteY16" fmla="*/ 177060 h 821718"/>
                    <a:gd name="connsiteX17" fmla="*/ 71781 w 986992"/>
                    <a:gd name="connsiteY17" fmla="*/ 200987 h 821718"/>
                    <a:gd name="connsiteX18" fmla="*/ 186632 w 986992"/>
                    <a:gd name="connsiteY18" fmla="*/ 277554 h 821718"/>
                    <a:gd name="connsiteX19" fmla="*/ 253627 w 986992"/>
                    <a:gd name="connsiteY19" fmla="*/ 320623 h 821718"/>
                    <a:gd name="connsiteX20" fmla="*/ 239271 w 986992"/>
                    <a:gd name="connsiteY20" fmla="*/ 373262 h 821718"/>
                    <a:gd name="connsiteX21" fmla="*/ 181846 w 986992"/>
                    <a:gd name="connsiteY21" fmla="*/ 468971 h 821718"/>
                    <a:gd name="connsiteX22" fmla="*/ 229700 w 986992"/>
                    <a:gd name="connsiteY22" fmla="*/ 598177 h 821718"/>
                    <a:gd name="connsiteX23" fmla="*/ 282340 w 986992"/>
                    <a:gd name="connsiteY23" fmla="*/ 564679 h 821718"/>
                    <a:gd name="connsiteX24" fmla="*/ 397190 w 986992"/>
                    <a:gd name="connsiteY24" fmla="*/ 650817 h 821718"/>
                    <a:gd name="connsiteX25" fmla="*/ 512040 w 986992"/>
                    <a:gd name="connsiteY25" fmla="*/ 756096 h 821718"/>
                    <a:gd name="connsiteX26" fmla="*/ 583821 w 986992"/>
                    <a:gd name="connsiteY26" fmla="*/ 818306 h 821718"/>
                    <a:gd name="connsiteX27" fmla="*/ 598177 w 986992"/>
                    <a:gd name="connsiteY27" fmla="*/ 784808 h 821718"/>
                    <a:gd name="connsiteX28" fmla="*/ 636461 w 986992"/>
                    <a:gd name="connsiteY28" fmla="*/ 751310 h 821718"/>
                    <a:gd name="connsiteX29" fmla="*/ 698671 w 986992"/>
                    <a:gd name="connsiteY29" fmla="*/ 708241 h 821718"/>
                    <a:gd name="connsiteX30" fmla="*/ 899659 w 986992"/>
                    <a:gd name="connsiteY30" fmla="*/ 526396 h 821718"/>
                    <a:gd name="connsiteX31" fmla="*/ 985796 w 986992"/>
                    <a:gd name="connsiteY31" fmla="*/ 267983 h 821718"/>
                    <a:gd name="connsiteX32" fmla="*/ 981011 w 986992"/>
                    <a:gd name="connsiteY32" fmla="*/ 114850 h 821718"/>
                    <a:gd name="connsiteX33" fmla="*/ 741740 w 986992"/>
                    <a:gd name="connsiteY33" fmla="*/ 502469 h 821718"/>
                    <a:gd name="connsiteX34" fmla="*/ 636461 w 986992"/>
                    <a:gd name="connsiteY34" fmla="*/ 593392 h 821718"/>
                    <a:gd name="connsiteX35" fmla="*/ 564679 w 986992"/>
                    <a:gd name="connsiteY35" fmla="*/ 655602 h 821718"/>
                    <a:gd name="connsiteX36" fmla="*/ 588607 w 986992"/>
                    <a:gd name="connsiteY36" fmla="*/ 717812 h 821718"/>
                    <a:gd name="connsiteX37" fmla="*/ 564679 w 986992"/>
                    <a:gd name="connsiteY37" fmla="*/ 751310 h 821718"/>
                    <a:gd name="connsiteX38" fmla="*/ 492898 w 986992"/>
                    <a:gd name="connsiteY38" fmla="*/ 684314 h 821718"/>
                    <a:gd name="connsiteX39" fmla="*/ 411546 w 986992"/>
                    <a:gd name="connsiteY39" fmla="*/ 559894 h 821718"/>
                    <a:gd name="connsiteX40" fmla="*/ 296696 w 986992"/>
                    <a:gd name="connsiteY40" fmla="*/ 440258 h 821718"/>
                    <a:gd name="connsiteX41" fmla="*/ 248842 w 986992"/>
                    <a:gd name="connsiteY41" fmla="*/ 440258 h 821718"/>
                    <a:gd name="connsiteX42" fmla="*/ 239271 w 986992"/>
                    <a:gd name="connsiteY42" fmla="*/ 430687 h 821718"/>
                    <a:gd name="connsiteX43" fmla="*/ 311052 w 986992"/>
                    <a:gd name="connsiteY43" fmla="*/ 373262 h 821718"/>
                    <a:gd name="connsiteX44" fmla="*/ 545538 w 986992"/>
                    <a:gd name="connsiteY44" fmla="*/ 267983 h 821718"/>
                    <a:gd name="connsiteX45" fmla="*/ 569465 w 986992"/>
                    <a:gd name="connsiteY45" fmla="*/ 267983 h 821718"/>
                    <a:gd name="connsiteX46" fmla="*/ 631675 w 986992"/>
                    <a:gd name="connsiteY46" fmla="*/ 258413 h 821718"/>
                    <a:gd name="connsiteX47" fmla="*/ 784809 w 986992"/>
                    <a:gd name="connsiteY47" fmla="*/ 272769 h 821718"/>
                    <a:gd name="connsiteX48" fmla="*/ 823092 w 986992"/>
                    <a:gd name="connsiteY48" fmla="*/ 301481 h 821718"/>
                    <a:gd name="connsiteX49" fmla="*/ 842234 w 986992"/>
                    <a:gd name="connsiteY49" fmla="*/ 320623 h 821718"/>
                    <a:gd name="connsiteX50" fmla="*/ 842234 w 986992"/>
                    <a:gd name="connsiteY50" fmla="*/ 320623 h 821718"/>
                    <a:gd name="connsiteX51" fmla="*/ 842234 w 986992"/>
                    <a:gd name="connsiteY51" fmla="*/ 320623 h 821718"/>
                    <a:gd name="connsiteX52" fmla="*/ 851805 w 986992"/>
                    <a:gd name="connsiteY52" fmla="*/ 320623 h 821718"/>
                    <a:gd name="connsiteX53" fmla="*/ 741740 w 986992"/>
                    <a:gd name="connsiteY53" fmla="*/ 502469 h 821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86992" h="821718">
                      <a:moveTo>
                        <a:pt x="981011" y="114850"/>
                      </a:moveTo>
                      <a:cubicBezTo>
                        <a:pt x="976226" y="76567"/>
                        <a:pt x="971440" y="33498"/>
                        <a:pt x="942727" y="4785"/>
                      </a:cubicBezTo>
                      <a:cubicBezTo>
                        <a:pt x="942727" y="4785"/>
                        <a:pt x="942727" y="4785"/>
                        <a:pt x="942727" y="4785"/>
                      </a:cubicBezTo>
                      <a:cubicBezTo>
                        <a:pt x="942727" y="4785"/>
                        <a:pt x="937942" y="0"/>
                        <a:pt x="937942" y="0"/>
                      </a:cubicBezTo>
                      <a:cubicBezTo>
                        <a:pt x="933156" y="0"/>
                        <a:pt x="928371" y="4785"/>
                        <a:pt x="928371" y="9571"/>
                      </a:cubicBezTo>
                      <a:cubicBezTo>
                        <a:pt x="918800" y="23927"/>
                        <a:pt x="899659" y="33498"/>
                        <a:pt x="885302" y="38283"/>
                      </a:cubicBezTo>
                      <a:cubicBezTo>
                        <a:pt x="856590" y="52640"/>
                        <a:pt x="823092" y="62210"/>
                        <a:pt x="789594" y="76567"/>
                      </a:cubicBezTo>
                      <a:cubicBezTo>
                        <a:pt x="713028" y="105279"/>
                        <a:pt x="631675" y="124421"/>
                        <a:pt x="550323" y="133991"/>
                      </a:cubicBezTo>
                      <a:cubicBezTo>
                        <a:pt x="512040" y="138777"/>
                        <a:pt x="473757" y="138777"/>
                        <a:pt x="435473" y="138777"/>
                      </a:cubicBezTo>
                      <a:cubicBezTo>
                        <a:pt x="392404" y="138777"/>
                        <a:pt x="354121" y="138777"/>
                        <a:pt x="311052" y="133991"/>
                      </a:cubicBezTo>
                      <a:cubicBezTo>
                        <a:pt x="272769" y="133991"/>
                        <a:pt x="234486" y="133991"/>
                        <a:pt x="196202" y="133991"/>
                      </a:cubicBezTo>
                      <a:cubicBezTo>
                        <a:pt x="196202" y="133991"/>
                        <a:pt x="191417" y="133991"/>
                        <a:pt x="191417" y="133991"/>
                      </a:cubicBezTo>
                      <a:cubicBezTo>
                        <a:pt x="162705" y="129206"/>
                        <a:pt x="129206" y="124421"/>
                        <a:pt x="100494" y="119635"/>
                      </a:cubicBezTo>
                      <a:cubicBezTo>
                        <a:pt x="90923" y="119635"/>
                        <a:pt x="71781" y="114850"/>
                        <a:pt x="62211" y="119635"/>
                      </a:cubicBezTo>
                      <a:cubicBezTo>
                        <a:pt x="33498" y="124421"/>
                        <a:pt x="9571" y="148348"/>
                        <a:pt x="0" y="177060"/>
                      </a:cubicBezTo>
                      <a:cubicBezTo>
                        <a:pt x="0" y="181846"/>
                        <a:pt x="0" y="186631"/>
                        <a:pt x="0" y="186631"/>
                      </a:cubicBezTo>
                      <a:cubicBezTo>
                        <a:pt x="0" y="181846"/>
                        <a:pt x="4786" y="181846"/>
                        <a:pt x="4786" y="177060"/>
                      </a:cubicBezTo>
                      <a:cubicBezTo>
                        <a:pt x="23927" y="162704"/>
                        <a:pt x="57425" y="191417"/>
                        <a:pt x="71781" y="200987"/>
                      </a:cubicBezTo>
                      <a:cubicBezTo>
                        <a:pt x="110065" y="224914"/>
                        <a:pt x="148348" y="253627"/>
                        <a:pt x="186632" y="277554"/>
                      </a:cubicBezTo>
                      <a:cubicBezTo>
                        <a:pt x="210559" y="287125"/>
                        <a:pt x="234486" y="296696"/>
                        <a:pt x="253627" y="320623"/>
                      </a:cubicBezTo>
                      <a:cubicBezTo>
                        <a:pt x="267984" y="339764"/>
                        <a:pt x="258413" y="358906"/>
                        <a:pt x="239271" y="373262"/>
                      </a:cubicBezTo>
                      <a:cubicBezTo>
                        <a:pt x="210559" y="397189"/>
                        <a:pt x="177060" y="425902"/>
                        <a:pt x="181846" y="468971"/>
                      </a:cubicBezTo>
                      <a:cubicBezTo>
                        <a:pt x="186632" y="512039"/>
                        <a:pt x="210559" y="559894"/>
                        <a:pt x="229700" y="598177"/>
                      </a:cubicBezTo>
                      <a:cubicBezTo>
                        <a:pt x="248842" y="588606"/>
                        <a:pt x="263198" y="574250"/>
                        <a:pt x="282340" y="564679"/>
                      </a:cubicBezTo>
                      <a:cubicBezTo>
                        <a:pt x="315838" y="598177"/>
                        <a:pt x="363692" y="626889"/>
                        <a:pt x="397190" y="650817"/>
                      </a:cubicBezTo>
                      <a:cubicBezTo>
                        <a:pt x="445044" y="679529"/>
                        <a:pt x="483327" y="713027"/>
                        <a:pt x="512040" y="756096"/>
                      </a:cubicBezTo>
                      <a:cubicBezTo>
                        <a:pt x="521611" y="770452"/>
                        <a:pt x="555109" y="837448"/>
                        <a:pt x="583821" y="818306"/>
                      </a:cubicBezTo>
                      <a:cubicBezTo>
                        <a:pt x="593392" y="813521"/>
                        <a:pt x="598177" y="799164"/>
                        <a:pt x="598177" y="784808"/>
                      </a:cubicBezTo>
                      <a:cubicBezTo>
                        <a:pt x="612534" y="775237"/>
                        <a:pt x="622104" y="760881"/>
                        <a:pt x="636461" y="751310"/>
                      </a:cubicBezTo>
                      <a:cubicBezTo>
                        <a:pt x="655602" y="736954"/>
                        <a:pt x="679529" y="722598"/>
                        <a:pt x="698671" y="708241"/>
                      </a:cubicBezTo>
                      <a:cubicBezTo>
                        <a:pt x="775238" y="660387"/>
                        <a:pt x="847019" y="598177"/>
                        <a:pt x="899659" y="526396"/>
                      </a:cubicBezTo>
                      <a:cubicBezTo>
                        <a:pt x="947513" y="449829"/>
                        <a:pt x="976226" y="354121"/>
                        <a:pt x="985796" y="267983"/>
                      </a:cubicBezTo>
                      <a:cubicBezTo>
                        <a:pt x="985796" y="215344"/>
                        <a:pt x="990581" y="162704"/>
                        <a:pt x="981011" y="114850"/>
                      </a:cubicBezTo>
                      <a:close/>
                      <a:moveTo>
                        <a:pt x="741740" y="502469"/>
                      </a:moveTo>
                      <a:cubicBezTo>
                        <a:pt x="708242" y="535966"/>
                        <a:pt x="669958" y="564679"/>
                        <a:pt x="636461" y="593392"/>
                      </a:cubicBezTo>
                      <a:cubicBezTo>
                        <a:pt x="612534" y="612533"/>
                        <a:pt x="593392" y="641246"/>
                        <a:pt x="564679" y="655602"/>
                      </a:cubicBezTo>
                      <a:cubicBezTo>
                        <a:pt x="574250" y="674744"/>
                        <a:pt x="583821" y="693885"/>
                        <a:pt x="588607" y="717812"/>
                      </a:cubicBezTo>
                      <a:cubicBezTo>
                        <a:pt x="593392" y="732168"/>
                        <a:pt x="588607" y="760881"/>
                        <a:pt x="564679" y="751310"/>
                      </a:cubicBezTo>
                      <a:cubicBezTo>
                        <a:pt x="535967" y="741740"/>
                        <a:pt x="512040" y="708241"/>
                        <a:pt x="492898" y="684314"/>
                      </a:cubicBezTo>
                      <a:cubicBezTo>
                        <a:pt x="464185" y="646031"/>
                        <a:pt x="440258" y="602962"/>
                        <a:pt x="411546" y="559894"/>
                      </a:cubicBezTo>
                      <a:cubicBezTo>
                        <a:pt x="382833" y="516825"/>
                        <a:pt x="344550" y="454615"/>
                        <a:pt x="296696" y="440258"/>
                      </a:cubicBezTo>
                      <a:cubicBezTo>
                        <a:pt x="282340" y="435473"/>
                        <a:pt x="267984" y="445043"/>
                        <a:pt x="248842" y="440258"/>
                      </a:cubicBezTo>
                      <a:cubicBezTo>
                        <a:pt x="244057" y="440258"/>
                        <a:pt x="239271" y="435473"/>
                        <a:pt x="239271" y="430687"/>
                      </a:cubicBezTo>
                      <a:cubicBezTo>
                        <a:pt x="239271" y="397189"/>
                        <a:pt x="272769" y="382833"/>
                        <a:pt x="311052" y="373262"/>
                      </a:cubicBezTo>
                      <a:cubicBezTo>
                        <a:pt x="378048" y="320623"/>
                        <a:pt x="454615" y="267983"/>
                        <a:pt x="545538" y="267983"/>
                      </a:cubicBezTo>
                      <a:cubicBezTo>
                        <a:pt x="550323" y="267983"/>
                        <a:pt x="559894" y="267983"/>
                        <a:pt x="569465" y="267983"/>
                      </a:cubicBezTo>
                      <a:cubicBezTo>
                        <a:pt x="598177" y="263198"/>
                        <a:pt x="622104" y="258413"/>
                        <a:pt x="631675" y="258413"/>
                      </a:cubicBezTo>
                      <a:cubicBezTo>
                        <a:pt x="684315" y="253627"/>
                        <a:pt x="736955" y="244056"/>
                        <a:pt x="784809" y="272769"/>
                      </a:cubicBezTo>
                      <a:cubicBezTo>
                        <a:pt x="799165" y="282340"/>
                        <a:pt x="808736" y="291910"/>
                        <a:pt x="823092" y="301481"/>
                      </a:cubicBezTo>
                      <a:cubicBezTo>
                        <a:pt x="827877" y="306267"/>
                        <a:pt x="837448" y="311052"/>
                        <a:pt x="842234" y="320623"/>
                      </a:cubicBezTo>
                      <a:cubicBezTo>
                        <a:pt x="842234" y="320623"/>
                        <a:pt x="842234" y="320623"/>
                        <a:pt x="842234" y="320623"/>
                      </a:cubicBezTo>
                      <a:cubicBezTo>
                        <a:pt x="842234" y="320623"/>
                        <a:pt x="842234" y="320623"/>
                        <a:pt x="842234" y="320623"/>
                      </a:cubicBezTo>
                      <a:cubicBezTo>
                        <a:pt x="842234" y="315837"/>
                        <a:pt x="851805" y="315837"/>
                        <a:pt x="851805" y="320623"/>
                      </a:cubicBezTo>
                      <a:cubicBezTo>
                        <a:pt x="842234" y="387619"/>
                        <a:pt x="789594" y="449829"/>
                        <a:pt x="741740" y="502469"/>
                      </a:cubicBezTo>
                      <a:close/>
                    </a:path>
                  </a:pathLst>
                </a:custGeom>
                <a:solidFill>
                  <a:srgbClr val="304649">
                    <a:alpha val="40000"/>
                  </a:srgbClr>
                </a:solidFill>
                <a:ln w="47824" cap="flat">
                  <a:noFill/>
                  <a:prstDash val="solid"/>
                  <a:miter/>
                </a:ln>
              </p:spPr>
              <p:txBody>
                <a:bodyPr rtlCol="0" anchor="ctr"/>
                <a:lstStyle/>
                <a:p>
                  <a:endParaRPr lang="en-US"/>
                </a:p>
              </p:txBody>
            </p:sp>
            <p:grpSp>
              <p:nvGrpSpPr>
                <p:cNvPr id="191" name="Graphic 3">
                  <a:extLst>
                    <a:ext uri="{FF2B5EF4-FFF2-40B4-BE49-F238E27FC236}">
                      <a16:creationId xmlns:a16="http://schemas.microsoft.com/office/drawing/2014/main" xmlns="" id="{B71C72E3-2536-48A0-91C4-9ECEABE2637D}"/>
                    </a:ext>
                  </a:extLst>
                </p:cNvPr>
                <p:cNvGrpSpPr/>
                <p:nvPr/>
              </p:nvGrpSpPr>
              <p:grpSpPr>
                <a:xfrm>
                  <a:off x="9822225" y="8856066"/>
                  <a:ext cx="1300687" cy="1265666"/>
                  <a:chOff x="9822225" y="8856066"/>
                  <a:chExt cx="1300687" cy="1265666"/>
                </a:xfrm>
              </p:grpSpPr>
              <p:grpSp>
                <p:nvGrpSpPr>
                  <p:cNvPr id="336" name="Graphic 3">
                    <a:extLst>
                      <a:ext uri="{FF2B5EF4-FFF2-40B4-BE49-F238E27FC236}">
                        <a16:creationId xmlns:a16="http://schemas.microsoft.com/office/drawing/2014/main" xmlns="" id="{2F0F6BA7-A2AD-4DB8-B8E7-47337EFEFB59}"/>
                      </a:ext>
                    </a:extLst>
                  </p:cNvPr>
                  <p:cNvGrpSpPr/>
                  <p:nvPr/>
                </p:nvGrpSpPr>
                <p:grpSpPr>
                  <a:xfrm>
                    <a:off x="9822225" y="8870422"/>
                    <a:ext cx="1183302" cy="1251309"/>
                    <a:chOff x="9822225" y="8870422"/>
                    <a:chExt cx="1183302" cy="1251309"/>
                  </a:xfrm>
                </p:grpSpPr>
                <p:grpSp>
                  <p:nvGrpSpPr>
                    <p:cNvPr id="338" name="Graphic 3">
                      <a:extLst>
                        <a:ext uri="{FF2B5EF4-FFF2-40B4-BE49-F238E27FC236}">
                          <a16:creationId xmlns:a16="http://schemas.microsoft.com/office/drawing/2014/main" xmlns="" id="{B1740377-AEA9-4DAE-A57A-BC6E5DB3FE98}"/>
                        </a:ext>
                      </a:extLst>
                    </p:cNvPr>
                    <p:cNvGrpSpPr/>
                    <p:nvPr/>
                  </p:nvGrpSpPr>
                  <p:grpSpPr>
                    <a:xfrm>
                      <a:off x="10373852" y="8870422"/>
                      <a:ext cx="631674" cy="995366"/>
                      <a:chOff x="10373852" y="8870422"/>
                      <a:chExt cx="631674" cy="995366"/>
                    </a:xfrm>
                  </p:grpSpPr>
                  <p:grpSp>
                    <p:nvGrpSpPr>
                      <p:cNvPr id="347" name="Graphic 3">
                        <a:extLst>
                          <a:ext uri="{FF2B5EF4-FFF2-40B4-BE49-F238E27FC236}">
                            <a16:creationId xmlns:a16="http://schemas.microsoft.com/office/drawing/2014/main" xmlns="" id="{183D09D8-4267-478A-975C-77B7206631E7}"/>
                          </a:ext>
                        </a:extLst>
                      </p:cNvPr>
                      <p:cNvGrpSpPr/>
                      <p:nvPr/>
                    </p:nvGrpSpPr>
                    <p:grpSpPr>
                      <a:xfrm>
                        <a:off x="10373852" y="8870422"/>
                        <a:ext cx="631674" cy="995366"/>
                        <a:chOff x="10373852" y="8870422"/>
                        <a:chExt cx="631674" cy="995366"/>
                      </a:xfrm>
                    </p:grpSpPr>
                    <p:sp>
                      <p:nvSpPr>
                        <p:cNvPr id="355" name="Freeform: Shape 354">
                          <a:extLst>
                            <a:ext uri="{FF2B5EF4-FFF2-40B4-BE49-F238E27FC236}">
                              <a16:creationId xmlns:a16="http://schemas.microsoft.com/office/drawing/2014/main" xmlns="" id="{1C1C48F5-34B7-47D7-98FC-B766DB603105}"/>
                            </a:ext>
                          </a:extLst>
                        </p:cNvPr>
                        <p:cNvSpPr/>
                        <p:nvPr/>
                      </p:nvSpPr>
                      <p:spPr>
                        <a:xfrm>
                          <a:off x="10378637" y="8875207"/>
                          <a:ext cx="617318" cy="990417"/>
                        </a:xfrm>
                        <a:custGeom>
                          <a:avLst/>
                          <a:gdLst>
                            <a:gd name="connsiteX0" fmla="*/ 559894 w 617318"/>
                            <a:gd name="connsiteY0" fmla="*/ 114850 h 990417"/>
                            <a:gd name="connsiteX1" fmla="*/ 445044 w 617318"/>
                            <a:gd name="connsiteY1" fmla="*/ 0 h 990417"/>
                            <a:gd name="connsiteX2" fmla="*/ 382833 w 617318"/>
                            <a:gd name="connsiteY2" fmla="*/ 38283 h 990417"/>
                            <a:gd name="connsiteX3" fmla="*/ 277554 w 617318"/>
                            <a:gd name="connsiteY3" fmla="*/ 143562 h 990417"/>
                            <a:gd name="connsiteX4" fmla="*/ 138777 w 617318"/>
                            <a:gd name="connsiteY4" fmla="*/ 397190 h 990417"/>
                            <a:gd name="connsiteX5" fmla="*/ 0 w 617318"/>
                            <a:gd name="connsiteY5" fmla="*/ 861375 h 990417"/>
                            <a:gd name="connsiteX6" fmla="*/ 33498 w 617318"/>
                            <a:gd name="connsiteY6" fmla="*/ 875731 h 990417"/>
                            <a:gd name="connsiteX7" fmla="*/ 66996 w 617318"/>
                            <a:gd name="connsiteY7" fmla="*/ 966654 h 990417"/>
                            <a:gd name="connsiteX8" fmla="*/ 177060 w 617318"/>
                            <a:gd name="connsiteY8" fmla="*/ 985796 h 990417"/>
                            <a:gd name="connsiteX9" fmla="*/ 191417 w 617318"/>
                            <a:gd name="connsiteY9" fmla="*/ 981010 h 990417"/>
                            <a:gd name="connsiteX10" fmla="*/ 215344 w 617318"/>
                            <a:gd name="connsiteY10" fmla="*/ 861375 h 990417"/>
                            <a:gd name="connsiteX11" fmla="*/ 258412 w 617318"/>
                            <a:gd name="connsiteY11" fmla="*/ 713027 h 990417"/>
                            <a:gd name="connsiteX12" fmla="*/ 311052 w 617318"/>
                            <a:gd name="connsiteY12" fmla="*/ 583821 h 990417"/>
                            <a:gd name="connsiteX13" fmla="*/ 464185 w 617318"/>
                            <a:gd name="connsiteY13" fmla="*/ 344550 h 990417"/>
                            <a:gd name="connsiteX14" fmla="*/ 564679 w 617318"/>
                            <a:gd name="connsiteY14" fmla="*/ 244056 h 990417"/>
                            <a:gd name="connsiteX15" fmla="*/ 617319 w 617318"/>
                            <a:gd name="connsiteY15" fmla="*/ 205773 h 990417"/>
                            <a:gd name="connsiteX16" fmla="*/ 559894 w 617318"/>
                            <a:gd name="connsiteY16" fmla="*/ 114850 h 990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17318" h="990417">
                              <a:moveTo>
                                <a:pt x="559894" y="114850"/>
                              </a:moveTo>
                              <a:cubicBezTo>
                                <a:pt x="526396" y="71781"/>
                                <a:pt x="492898" y="28712"/>
                                <a:pt x="445044" y="0"/>
                              </a:cubicBezTo>
                              <a:cubicBezTo>
                                <a:pt x="421117" y="9571"/>
                                <a:pt x="401975" y="23927"/>
                                <a:pt x="382833" y="38283"/>
                              </a:cubicBezTo>
                              <a:cubicBezTo>
                                <a:pt x="344550" y="66996"/>
                                <a:pt x="306266" y="100494"/>
                                <a:pt x="277554" y="143562"/>
                              </a:cubicBezTo>
                              <a:cubicBezTo>
                                <a:pt x="220129" y="220129"/>
                                <a:pt x="172275" y="311052"/>
                                <a:pt x="138777" y="397190"/>
                              </a:cubicBezTo>
                              <a:cubicBezTo>
                                <a:pt x="76566" y="545538"/>
                                <a:pt x="57425" y="708242"/>
                                <a:pt x="0" y="861375"/>
                              </a:cubicBezTo>
                              <a:cubicBezTo>
                                <a:pt x="14356" y="861375"/>
                                <a:pt x="23927" y="866160"/>
                                <a:pt x="33498" y="875731"/>
                              </a:cubicBezTo>
                              <a:cubicBezTo>
                                <a:pt x="57425" y="899658"/>
                                <a:pt x="43068" y="942727"/>
                                <a:pt x="66996" y="966654"/>
                              </a:cubicBezTo>
                              <a:cubicBezTo>
                                <a:pt x="95708" y="990581"/>
                                <a:pt x="143563" y="995367"/>
                                <a:pt x="177060" y="985796"/>
                              </a:cubicBezTo>
                              <a:cubicBezTo>
                                <a:pt x="181846" y="985796"/>
                                <a:pt x="186631" y="981010"/>
                                <a:pt x="191417" y="981010"/>
                              </a:cubicBezTo>
                              <a:cubicBezTo>
                                <a:pt x="205773" y="942727"/>
                                <a:pt x="210558" y="899658"/>
                                <a:pt x="215344" y="861375"/>
                              </a:cubicBezTo>
                              <a:cubicBezTo>
                                <a:pt x="220129" y="813521"/>
                                <a:pt x="239271" y="760881"/>
                                <a:pt x="258412" y="713027"/>
                              </a:cubicBezTo>
                              <a:cubicBezTo>
                                <a:pt x="272769" y="669958"/>
                                <a:pt x="291910" y="626889"/>
                                <a:pt x="311052" y="583821"/>
                              </a:cubicBezTo>
                              <a:cubicBezTo>
                                <a:pt x="349336" y="497683"/>
                                <a:pt x="401975" y="421117"/>
                                <a:pt x="464185" y="344550"/>
                              </a:cubicBezTo>
                              <a:cubicBezTo>
                                <a:pt x="492898" y="306267"/>
                                <a:pt x="531181" y="272769"/>
                                <a:pt x="564679" y="244056"/>
                              </a:cubicBezTo>
                              <a:cubicBezTo>
                                <a:pt x="583821" y="229700"/>
                                <a:pt x="602962" y="215344"/>
                                <a:pt x="617319" y="205773"/>
                              </a:cubicBezTo>
                              <a:cubicBezTo>
                                <a:pt x="607748" y="177060"/>
                                <a:pt x="579035" y="138777"/>
                                <a:pt x="559894" y="114850"/>
                              </a:cubicBezTo>
                              <a:close/>
                            </a:path>
                          </a:pathLst>
                        </a:custGeom>
                        <a:solidFill>
                          <a:srgbClr val="FBCA8F"/>
                        </a:solidFill>
                        <a:ln w="47824" cap="flat">
                          <a:noFill/>
                          <a:prstDash val="solid"/>
                          <a:miter/>
                        </a:ln>
                      </p:spPr>
                      <p:txBody>
                        <a:bodyPr rtlCol="0" anchor="ctr"/>
                        <a:lstStyle/>
                        <a:p>
                          <a:endParaRPr lang="en-US"/>
                        </a:p>
                      </p:txBody>
                    </p:sp>
                    <p:sp>
                      <p:nvSpPr>
                        <p:cNvPr id="356" name="Freeform: Shape 355">
                          <a:extLst>
                            <a:ext uri="{FF2B5EF4-FFF2-40B4-BE49-F238E27FC236}">
                              <a16:creationId xmlns:a16="http://schemas.microsoft.com/office/drawing/2014/main" xmlns="" id="{AB7E5175-855B-4795-B387-D2356E109652}"/>
                            </a:ext>
                          </a:extLst>
                        </p:cNvPr>
                        <p:cNvSpPr/>
                        <p:nvPr/>
                      </p:nvSpPr>
                      <p:spPr>
                        <a:xfrm>
                          <a:off x="10373852" y="8870422"/>
                          <a:ext cx="631674" cy="995366"/>
                        </a:xfrm>
                        <a:custGeom>
                          <a:avLst/>
                          <a:gdLst>
                            <a:gd name="connsiteX0" fmla="*/ 148348 w 631674"/>
                            <a:gd name="connsiteY0" fmla="*/ 995366 h 995366"/>
                            <a:gd name="connsiteX1" fmla="*/ 148348 w 631674"/>
                            <a:gd name="connsiteY1" fmla="*/ 995366 h 995366"/>
                            <a:gd name="connsiteX2" fmla="*/ 71781 w 631674"/>
                            <a:gd name="connsiteY2" fmla="*/ 971439 h 995366"/>
                            <a:gd name="connsiteX3" fmla="*/ 52640 w 631674"/>
                            <a:gd name="connsiteY3" fmla="*/ 923585 h 995366"/>
                            <a:gd name="connsiteX4" fmla="*/ 38283 w 631674"/>
                            <a:gd name="connsiteY4" fmla="*/ 880517 h 995366"/>
                            <a:gd name="connsiteX5" fmla="*/ 4786 w 631674"/>
                            <a:gd name="connsiteY5" fmla="*/ 866160 h 995366"/>
                            <a:gd name="connsiteX6" fmla="*/ 0 w 631674"/>
                            <a:gd name="connsiteY6" fmla="*/ 866160 h 995366"/>
                            <a:gd name="connsiteX7" fmla="*/ 0 w 631674"/>
                            <a:gd name="connsiteY7" fmla="*/ 861375 h 995366"/>
                            <a:gd name="connsiteX8" fmla="*/ 66996 w 631674"/>
                            <a:gd name="connsiteY8" fmla="*/ 631675 h 995366"/>
                            <a:gd name="connsiteX9" fmla="*/ 138778 w 631674"/>
                            <a:gd name="connsiteY9" fmla="*/ 397189 h 995366"/>
                            <a:gd name="connsiteX10" fmla="*/ 277554 w 631674"/>
                            <a:gd name="connsiteY10" fmla="*/ 143562 h 995366"/>
                            <a:gd name="connsiteX11" fmla="*/ 382833 w 631674"/>
                            <a:gd name="connsiteY11" fmla="*/ 38283 h 995366"/>
                            <a:gd name="connsiteX12" fmla="*/ 445044 w 631674"/>
                            <a:gd name="connsiteY12" fmla="*/ 0 h 995366"/>
                            <a:gd name="connsiteX13" fmla="*/ 449830 w 631674"/>
                            <a:gd name="connsiteY13" fmla="*/ 0 h 995366"/>
                            <a:gd name="connsiteX14" fmla="*/ 564679 w 631674"/>
                            <a:gd name="connsiteY14" fmla="*/ 114850 h 995366"/>
                            <a:gd name="connsiteX15" fmla="*/ 569465 w 631674"/>
                            <a:gd name="connsiteY15" fmla="*/ 119635 h 995366"/>
                            <a:gd name="connsiteX16" fmla="*/ 626890 w 631674"/>
                            <a:gd name="connsiteY16" fmla="*/ 210558 h 995366"/>
                            <a:gd name="connsiteX17" fmla="*/ 626890 w 631674"/>
                            <a:gd name="connsiteY17" fmla="*/ 215344 h 995366"/>
                            <a:gd name="connsiteX18" fmla="*/ 626890 w 631674"/>
                            <a:gd name="connsiteY18" fmla="*/ 215344 h 995366"/>
                            <a:gd name="connsiteX19" fmla="*/ 574250 w 631674"/>
                            <a:gd name="connsiteY19" fmla="*/ 253627 h 995366"/>
                            <a:gd name="connsiteX20" fmla="*/ 473757 w 631674"/>
                            <a:gd name="connsiteY20" fmla="*/ 354121 h 995366"/>
                            <a:gd name="connsiteX21" fmla="*/ 320623 w 631674"/>
                            <a:gd name="connsiteY21" fmla="*/ 588606 h 995366"/>
                            <a:gd name="connsiteX22" fmla="*/ 267984 w 631674"/>
                            <a:gd name="connsiteY22" fmla="*/ 717812 h 995366"/>
                            <a:gd name="connsiteX23" fmla="*/ 267984 w 631674"/>
                            <a:gd name="connsiteY23" fmla="*/ 722598 h 995366"/>
                            <a:gd name="connsiteX24" fmla="*/ 229700 w 631674"/>
                            <a:gd name="connsiteY24" fmla="*/ 861375 h 995366"/>
                            <a:gd name="connsiteX25" fmla="*/ 224914 w 631674"/>
                            <a:gd name="connsiteY25" fmla="*/ 885302 h 995366"/>
                            <a:gd name="connsiteX26" fmla="*/ 205773 w 631674"/>
                            <a:gd name="connsiteY26" fmla="*/ 981010 h 995366"/>
                            <a:gd name="connsiteX27" fmla="*/ 200987 w 631674"/>
                            <a:gd name="connsiteY27" fmla="*/ 985796 h 995366"/>
                            <a:gd name="connsiteX28" fmla="*/ 186632 w 631674"/>
                            <a:gd name="connsiteY28" fmla="*/ 990581 h 995366"/>
                            <a:gd name="connsiteX29" fmla="*/ 148348 w 631674"/>
                            <a:gd name="connsiteY29" fmla="*/ 995366 h 995366"/>
                            <a:gd name="connsiteX30" fmla="*/ 9571 w 631674"/>
                            <a:gd name="connsiteY30" fmla="*/ 861375 h 995366"/>
                            <a:gd name="connsiteX31" fmla="*/ 43069 w 631674"/>
                            <a:gd name="connsiteY31" fmla="*/ 875731 h 995366"/>
                            <a:gd name="connsiteX32" fmla="*/ 62211 w 631674"/>
                            <a:gd name="connsiteY32" fmla="*/ 923585 h 995366"/>
                            <a:gd name="connsiteX33" fmla="*/ 81352 w 631674"/>
                            <a:gd name="connsiteY33" fmla="*/ 966654 h 995366"/>
                            <a:gd name="connsiteX34" fmla="*/ 153133 w 631674"/>
                            <a:gd name="connsiteY34" fmla="*/ 985796 h 995366"/>
                            <a:gd name="connsiteX35" fmla="*/ 191417 w 631674"/>
                            <a:gd name="connsiteY35" fmla="*/ 981010 h 995366"/>
                            <a:gd name="connsiteX36" fmla="*/ 205773 w 631674"/>
                            <a:gd name="connsiteY36" fmla="*/ 976225 h 995366"/>
                            <a:gd name="connsiteX37" fmla="*/ 224914 w 631674"/>
                            <a:gd name="connsiteY37" fmla="*/ 880517 h 995366"/>
                            <a:gd name="connsiteX38" fmla="*/ 229700 w 631674"/>
                            <a:gd name="connsiteY38" fmla="*/ 856590 h 995366"/>
                            <a:gd name="connsiteX39" fmla="*/ 267984 w 631674"/>
                            <a:gd name="connsiteY39" fmla="*/ 713027 h 995366"/>
                            <a:gd name="connsiteX40" fmla="*/ 267984 w 631674"/>
                            <a:gd name="connsiteY40" fmla="*/ 708241 h 995366"/>
                            <a:gd name="connsiteX41" fmla="*/ 320623 w 631674"/>
                            <a:gd name="connsiteY41" fmla="*/ 579035 h 995366"/>
                            <a:gd name="connsiteX42" fmla="*/ 473757 w 631674"/>
                            <a:gd name="connsiteY42" fmla="*/ 339764 h 995366"/>
                            <a:gd name="connsiteX43" fmla="*/ 579036 w 631674"/>
                            <a:gd name="connsiteY43" fmla="*/ 239271 h 995366"/>
                            <a:gd name="connsiteX44" fmla="*/ 631675 w 631674"/>
                            <a:gd name="connsiteY44" fmla="*/ 200987 h 995366"/>
                            <a:gd name="connsiteX45" fmla="*/ 574250 w 631674"/>
                            <a:gd name="connsiteY45" fmla="*/ 119635 h 995366"/>
                            <a:gd name="connsiteX46" fmla="*/ 569465 w 631674"/>
                            <a:gd name="connsiteY46" fmla="*/ 114850 h 995366"/>
                            <a:gd name="connsiteX47" fmla="*/ 459400 w 631674"/>
                            <a:gd name="connsiteY47" fmla="*/ 4785 h 995366"/>
                            <a:gd name="connsiteX48" fmla="*/ 401976 w 631674"/>
                            <a:gd name="connsiteY48" fmla="*/ 43069 h 995366"/>
                            <a:gd name="connsiteX49" fmla="*/ 296696 w 631674"/>
                            <a:gd name="connsiteY49" fmla="*/ 143562 h 995366"/>
                            <a:gd name="connsiteX50" fmla="*/ 157919 w 631674"/>
                            <a:gd name="connsiteY50" fmla="*/ 397189 h 995366"/>
                            <a:gd name="connsiteX51" fmla="*/ 86138 w 631674"/>
                            <a:gd name="connsiteY51" fmla="*/ 631675 h 995366"/>
                            <a:gd name="connsiteX52" fmla="*/ 9571 w 631674"/>
                            <a:gd name="connsiteY52" fmla="*/ 861375 h 995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631674" h="995366">
                              <a:moveTo>
                                <a:pt x="148348" y="995366"/>
                              </a:moveTo>
                              <a:lnTo>
                                <a:pt x="148348" y="995366"/>
                              </a:lnTo>
                              <a:cubicBezTo>
                                <a:pt x="114850" y="995366"/>
                                <a:pt x="90923" y="985796"/>
                                <a:pt x="71781" y="971439"/>
                              </a:cubicBezTo>
                              <a:cubicBezTo>
                                <a:pt x="57425" y="957083"/>
                                <a:pt x="52640" y="942727"/>
                                <a:pt x="52640" y="923585"/>
                              </a:cubicBezTo>
                              <a:cubicBezTo>
                                <a:pt x="52640" y="909229"/>
                                <a:pt x="47854" y="890087"/>
                                <a:pt x="38283" y="880517"/>
                              </a:cubicBezTo>
                              <a:cubicBezTo>
                                <a:pt x="28713" y="870946"/>
                                <a:pt x="19142" y="866160"/>
                                <a:pt x="4786" y="866160"/>
                              </a:cubicBezTo>
                              <a:cubicBezTo>
                                <a:pt x="4786" y="866160"/>
                                <a:pt x="0" y="866160"/>
                                <a:pt x="0" y="866160"/>
                              </a:cubicBezTo>
                              <a:cubicBezTo>
                                <a:pt x="0" y="866160"/>
                                <a:pt x="0" y="861375"/>
                                <a:pt x="0" y="861375"/>
                              </a:cubicBezTo>
                              <a:cubicBezTo>
                                <a:pt x="28713" y="789594"/>
                                <a:pt x="47854" y="708241"/>
                                <a:pt x="66996" y="631675"/>
                              </a:cubicBezTo>
                              <a:cubicBezTo>
                                <a:pt x="86138" y="555108"/>
                                <a:pt x="110065" y="473756"/>
                                <a:pt x="138778" y="397189"/>
                              </a:cubicBezTo>
                              <a:cubicBezTo>
                                <a:pt x="181846" y="287125"/>
                                <a:pt x="224914" y="205773"/>
                                <a:pt x="277554" y="143562"/>
                              </a:cubicBezTo>
                              <a:cubicBezTo>
                                <a:pt x="311052" y="105279"/>
                                <a:pt x="344550" y="66996"/>
                                <a:pt x="382833" y="38283"/>
                              </a:cubicBezTo>
                              <a:cubicBezTo>
                                <a:pt x="401976" y="23927"/>
                                <a:pt x="421117" y="9571"/>
                                <a:pt x="445044" y="0"/>
                              </a:cubicBezTo>
                              <a:cubicBezTo>
                                <a:pt x="445044" y="0"/>
                                <a:pt x="449830" y="0"/>
                                <a:pt x="449830" y="0"/>
                              </a:cubicBezTo>
                              <a:cubicBezTo>
                                <a:pt x="497684" y="28712"/>
                                <a:pt x="531182" y="66996"/>
                                <a:pt x="564679" y="114850"/>
                              </a:cubicBezTo>
                              <a:lnTo>
                                <a:pt x="569465" y="119635"/>
                              </a:lnTo>
                              <a:cubicBezTo>
                                <a:pt x="588607" y="143562"/>
                                <a:pt x="612534" y="177060"/>
                                <a:pt x="626890" y="210558"/>
                              </a:cubicBezTo>
                              <a:cubicBezTo>
                                <a:pt x="626890" y="210558"/>
                                <a:pt x="626890" y="215344"/>
                                <a:pt x="626890" y="215344"/>
                              </a:cubicBezTo>
                              <a:lnTo>
                                <a:pt x="626890" y="215344"/>
                              </a:lnTo>
                              <a:cubicBezTo>
                                <a:pt x="607748" y="229700"/>
                                <a:pt x="593392" y="239271"/>
                                <a:pt x="574250" y="253627"/>
                              </a:cubicBezTo>
                              <a:cubicBezTo>
                                <a:pt x="535967" y="282340"/>
                                <a:pt x="502469" y="315837"/>
                                <a:pt x="473757" y="354121"/>
                              </a:cubicBezTo>
                              <a:cubicBezTo>
                                <a:pt x="406761" y="430687"/>
                                <a:pt x="358906" y="512039"/>
                                <a:pt x="320623" y="588606"/>
                              </a:cubicBezTo>
                              <a:cubicBezTo>
                                <a:pt x="306267" y="626889"/>
                                <a:pt x="287125" y="665173"/>
                                <a:pt x="267984" y="717812"/>
                              </a:cubicBezTo>
                              <a:lnTo>
                                <a:pt x="267984" y="722598"/>
                              </a:lnTo>
                              <a:cubicBezTo>
                                <a:pt x="253627" y="770452"/>
                                <a:pt x="234486" y="813521"/>
                                <a:pt x="229700" y="861375"/>
                              </a:cubicBezTo>
                              <a:cubicBezTo>
                                <a:pt x="229700" y="870946"/>
                                <a:pt x="229700" y="875731"/>
                                <a:pt x="224914" y="885302"/>
                              </a:cubicBezTo>
                              <a:cubicBezTo>
                                <a:pt x="220130" y="918800"/>
                                <a:pt x="215344" y="952298"/>
                                <a:pt x="205773" y="981010"/>
                              </a:cubicBezTo>
                              <a:cubicBezTo>
                                <a:pt x="205773" y="981010"/>
                                <a:pt x="205773" y="981010"/>
                                <a:pt x="200987" y="985796"/>
                              </a:cubicBezTo>
                              <a:cubicBezTo>
                                <a:pt x="196202" y="985796"/>
                                <a:pt x="191417" y="990581"/>
                                <a:pt x="186632" y="990581"/>
                              </a:cubicBezTo>
                              <a:cubicBezTo>
                                <a:pt x="172275" y="995366"/>
                                <a:pt x="162705" y="995366"/>
                                <a:pt x="148348" y="995366"/>
                              </a:cubicBezTo>
                              <a:close/>
                              <a:moveTo>
                                <a:pt x="9571" y="861375"/>
                              </a:moveTo>
                              <a:cubicBezTo>
                                <a:pt x="23927" y="866160"/>
                                <a:pt x="33498" y="870946"/>
                                <a:pt x="43069" y="875731"/>
                              </a:cubicBezTo>
                              <a:cubicBezTo>
                                <a:pt x="57425" y="890087"/>
                                <a:pt x="57425" y="909229"/>
                                <a:pt x="62211" y="923585"/>
                              </a:cubicBezTo>
                              <a:cubicBezTo>
                                <a:pt x="62211" y="937941"/>
                                <a:pt x="66996" y="957083"/>
                                <a:pt x="81352" y="966654"/>
                              </a:cubicBezTo>
                              <a:cubicBezTo>
                                <a:pt x="95708" y="981010"/>
                                <a:pt x="124421" y="985796"/>
                                <a:pt x="153133" y="985796"/>
                              </a:cubicBezTo>
                              <a:cubicBezTo>
                                <a:pt x="167490" y="985796"/>
                                <a:pt x="177060" y="985796"/>
                                <a:pt x="191417" y="981010"/>
                              </a:cubicBezTo>
                              <a:cubicBezTo>
                                <a:pt x="196202" y="981010"/>
                                <a:pt x="200987" y="976225"/>
                                <a:pt x="205773" y="976225"/>
                              </a:cubicBezTo>
                              <a:cubicBezTo>
                                <a:pt x="215344" y="947512"/>
                                <a:pt x="220130" y="914014"/>
                                <a:pt x="224914" y="880517"/>
                              </a:cubicBezTo>
                              <a:cubicBezTo>
                                <a:pt x="224914" y="870946"/>
                                <a:pt x="224914" y="866160"/>
                                <a:pt x="229700" y="856590"/>
                              </a:cubicBezTo>
                              <a:cubicBezTo>
                                <a:pt x="234486" y="808735"/>
                                <a:pt x="253627" y="760881"/>
                                <a:pt x="267984" y="713027"/>
                              </a:cubicBezTo>
                              <a:lnTo>
                                <a:pt x="267984" y="708241"/>
                              </a:lnTo>
                              <a:cubicBezTo>
                                <a:pt x="287125" y="655602"/>
                                <a:pt x="301481" y="617319"/>
                                <a:pt x="320623" y="579035"/>
                              </a:cubicBezTo>
                              <a:cubicBezTo>
                                <a:pt x="358906" y="497683"/>
                                <a:pt x="406761" y="421116"/>
                                <a:pt x="473757" y="339764"/>
                              </a:cubicBezTo>
                              <a:cubicBezTo>
                                <a:pt x="507255" y="301481"/>
                                <a:pt x="540752" y="267983"/>
                                <a:pt x="579036" y="239271"/>
                              </a:cubicBezTo>
                              <a:cubicBezTo>
                                <a:pt x="593392" y="224914"/>
                                <a:pt x="612534" y="215344"/>
                                <a:pt x="631675" y="200987"/>
                              </a:cubicBezTo>
                              <a:cubicBezTo>
                                <a:pt x="617319" y="172275"/>
                                <a:pt x="593392" y="143562"/>
                                <a:pt x="574250" y="119635"/>
                              </a:cubicBezTo>
                              <a:lnTo>
                                <a:pt x="569465" y="114850"/>
                              </a:lnTo>
                              <a:cubicBezTo>
                                <a:pt x="535967" y="71781"/>
                                <a:pt x="507255" y="33498"/>
                                <a:pt x="459400" y="4785"/>
                              </a:cubicBezTo>
                              <a:cubicBezTo>
                                <a:pt x="435473" y="14356"/>
                                <a:pt x="416331" y="28712"/>
                                <a:pt x="401976" y="43069"/>
                              </a:cubicBezTo>
                              <a:cubicBezTo>
                                <a:pt x="363692" y="71781"/>
                                <a:pt x="330194" y="105279"/>
                                <a:pt x="296696" y="143562"/>
                              </a:cubicBezTo>
                              <a:cubicBezTo>
                                <a:pt x="244057" y="210558"/>
                                <a:pt x="200987" y="287125"/>
                                <a:pt x="157919" y="397189"/>
                              </a:cubicBezTo>
                              <a:cubicBezTo>
                                <a:pt x="129206" y="473756"/>
                                <a:pt x="105279" y="555108"/>
                                <a:pt x="86138" y="631675"/>
                              </a:cubicBezTo>
                              <a:cubicBezTo>
                                <a:pt x="57425" y="708241"/>
                                <a:pt x="38283" y="784808"/>
                                <a:pt x="9571" y="861375"/>
                              </a:cubicBezTo>
                              <a:close/>
                            </a:path>
                          </a:pathLst>
                        </a:custGeom>
                        <a:solidFill>
                          <a:srgbClr val="D97E31"/>
                        </a:solidFill>
                        <a:ln w="47824" cap="flat">
                          <a:noFill/>
                          <a:prstDash val="solid"/>
                          <a:miter/>
                        </a:ln>
                      </p:spPr>
                      <p:txBody>
                        <a:bodyPr rtlCol="0" anchor="ctr"/>
                        <a:lstStyle/>
                        <a:p>
                          <a:endParaRPr lang="en-US"/>
                        </a:p>
                      </p:txBody>
                    </p:sp>
                  </p:grpSp>
                  <p:sp>
                    <p:nvSpPr>
                      <p:cNvPr id="348" name="Freeform: Shape 347">
                        <a:extLst>
                          <a:ext uri="{FF2B5EF4-FFF2-40B4-BE49-F238E27FC236}">
                            <a16:creationId xmlns:a16="http://schemas.microsoft.com/office/drawing/2014/main" xmlns="" id="{32091FE1-1097-4E87-854B-9702F7ACCA96}"/>
                          </a:ext>
                        </a:extLst>
                      </p:cNvPr>
                      <p:cNvSpPr/>
                      <p:nvPr/>
                    </p:nvSpPr>
                    <p:spPr>
                      <a:xfrm>
                        <a:off x="10436062" y="8875207"/>
                        <a:ext cx="559893" cy="990417"/>
                      </a:xfrm>
                      <a:custGeom>
                        <a:avLst/>
                        <a:gdLst>
                          <a:gd name="connsiteX0" fmla="*/ 502469 w 559893"/>
                          <a:gd name="connsiteY0" fmla="*/ 114850 h 990417"/>
                          <a:gd name="connsiteX1" fmla="*/ 387619 w 559893"/>
                          <a:gd name="connsiteY1" fmla="*/ 0 h 990417"/>
                          <a:gd name="connsiteX2" fmla="*/ 325409 w 559893"/>
                          <a:gd name="connsiteY2" fmla="*/ 38283 h 990417"/>
                          <a:gd name="connsiteX3" fmla="*/ 315838 w 559893"/>
                          <a:gd name="connsiteY3" fmla="*/ 47854 h 990417"/>
                          <a:gd name="connsiteX4" fmla="*/ 363692 w 559893"/>
                          <a:gd name="connsiteY4" fmla="*/ 76567 h 990417"/>
                          <a:gd name="connsiteX5" fmla="*/ 354121 w 559893"/>
                          <a:gd name="connsiteY5" fmla="*/ 167490 h 990417"/>
                          <a:gd name="connsiteX6" fmla="*/ 253627 w 559893"/>
                          <a:gd name="connsiteY6" fmla="*/ 301481 h 990417"/>
                          <a:gd name="connsiteX7" fmla="*/ 148348 w 559893"/>
                          <a:gd name="connsiteY7" fmla="*/ 464185 h 990417"/>
                          <a:gd name="connsiteX8" fmla="*/ 14356 w 559893"/>
                          <a:gd name="connsiteY8" fmla="*/ 861375 h 990417"/>
                          <a:gd name="connsiteX9" fmla="*/ 0 w 559893"/>
                          <a:gd name="connsiteY9" fmla="*/ 952298 h 990417"/>
                          <a:gd name="connsiteX10" fmla="*/ 9571 w 559893"/>
                          <a:gd name="connsiteY10" fmla="*/ 966654 h 990417"/>
                          <a:gd name="connsiteX11" fmla="*/ 119635 w 559893"/>
                          <a:gd name="connsiteY11" fmla="*/ 985796 h 990417"/>
                          <a:gd name="connsiteX12" fmla="*/ 133992 w 559893"/>
                          <a:gd name="connsiteY12" fmla="*/ 981010 h 990417"/>
                          <a:gd name="connsiteX13" fmla="*/ 157919 w 559893"/>
                          <a:gd name="connsiteY13" fmla="*/ 861375 h 990417"/>
                          <a:gd name="connsiteX14" fmla="*/ 200987 w 559893"/>
                          <a:gd name="connsiteY14" fmla="*/ 713027 h 990417"/>
                          <a:gd name="connsiteX15" fmla="*/ 253627 w 559893"/>
                          <a:gd name="connsiteY15" fmla="*/ 583821 h 990417"/>
                          <a:gd name="connsiteX16" fmla="*/ 406761 w 559893"/>
                          <a:gd name="connsiteY16" fmla="*/ 344550 h 990417"/>
                          <a:gd name="connsiteX17" fmla="*/ 507255 w 559893"/>
                          <a:gd name="connsiteY17" fmla="*/ 244056 h 990417"/>
                          <a:gd name="connsiteX18" fmla="*/ 559894 w 559893"/>
                          <a:gd name="connsiteY18" fmla="*/ 205773 h 990417"/>
                          <a:gd name="connsiteX19" fmla="*/ 502469 w 559893"/>
                          <a:gd name="connsiteY19" fmla="*/ 114850 h 990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9893" h="990417">
                            <a:moveTo>
                              <a:pt x="502469" y="114850"/>
                            </a:moveTo>
                            <a:cubicBezTo>
                              <a:pt x="468971" y="71781"/>
                              <a:pt x="435473" y="28712"/>
                              <a:pt x="387619" y="0"/>
                            </a:cubicBezTo>
                            <a:cubicBezTo>
                              <a:pt x="363692" y="9571"/>
                              <a:pt x="344550" y="23927"/>
                              <a:pt x="325409" y="38283"/>
                            </a:cubicBezTo>
                            <a:cubicBezTo>
                              <a:pt x="320623" y="43069"/>
                              <a:pt x="320623" y="43069"/>
                              <a:pt x="315838" y="47854"/>
                            </a:cubicBezTo>
                            <a:cubicBezTo>
                              <a:pt x="334979" y="52640"/>
                              <a:pt x="354121" y="62211"/>
                              <a:pt x="363692" y="76567"/>
                            </a:cubicBezTo>
                            <a:cubicBezTo>
                              <a:pt x="382833" y="105279"/>
                              <a:pt x="368477" y="143562"/>
                              <a:pt x="354121" y="167490"/>
                            </a:cubicBezTo>
                            <a:cubicBezTo>
                              <a:pt x="325409" y="215344"/>
                              <a:pt x="287125" y="258413"/>
                              <a:pt x="253627" y="301481"/>
                            </a:cubicBezTo>
                            <a:cubicBezTo>
                              <a:pt x="215344" y="354121"/>
                              <a:pt x="177060" y="406760"/>
                              <a:pt x="148348" y="464185"/>
                            </a:cubicBezTo>
                            <a:cubicBezTo>
                              <a:pt x="81352" y="588606"/>
                              <a:pt x="43068" y="727383"/>
                              <a:pt x="14356" y="861375"/>
                            </a:cubicBezTo>
                            <a:cubicBezTo>
                              <a:pt x="9571" y="890087"/>
                              <a:pt x="4786" y="923585"/>
                              <a:pt x="0" y="952298"/>
                            </a:cubicBezTo>
                            <a:cubicBezTo>
                              <a:pt x="4786" y="957083"/>
                              <a:pt x="4786" y="961869"/>
                              <a:pt x="9571" y="966654"/>
                            </a:cubicBezTo>
                            <a:cubicBezTo>
                              <a:pt x="38283" y="990581"/>
                              <a:pt x="86138" y="995367"/>
                              <a:pt x="119635" y="985796"/>
                            </a:cubicBezTo>
                            <a:cubicBezTo>
                              <a:pt x="124421" y="985796"/>
                              <a:pt x="129206" y="981010"/>
                              <a:pt x="133992" y="981010"/>
                            </a:cubicBezTo>
                            <a:cubicBezTo>
                              <a:pt x="148348" y="942727"/>
                              <a:pt x="153133" y="899658"/>
                              <a:pt x="157919" y="861375"/>
                            </a:cubicBezTo>
                            <a:cubicBezTo>
                              <a:pt x="162704" y="813521"/>
                              <a:pt x="181846" y="760881"/>
                              <a:pt x="200987" y="713027"/>
                            </a:cubicBezTo>
                            <a:cubicBezTo>
                              <a:pt x="215344" y="669958"/>
                              <a:pt x="234485" y="626889"/>
                              <a:pt x="253627" y="583821"/>
                            </a:cubicBezTo>
                            <a:cubicBezTo>
                              <a:pt x="291911" y="497683"/>
                              <a:pt x="344550" y="421117"/>
                              <a:pt x="406761" y="344550"/>
                            </a:cubicBezTo>
                            <a:cubicBezTo>
                              <a:pt x="435473" y="306267"/>
                              <a:pt x="473756" y="272769"/>
                              <a:pt x="507255" y="244056"/>
                            </a:cubicBezTo>
                            <a:cubicBezTo>
                              <a:pt x="526396" y="229700"/>
                              <a:pt x="545537" y="215344"/>
                              <a:pt x="559894" y="205773"/>
                            </a:cubicBezTo>
                            <a:cubicBezTo>
                              <a:pt x="550323" y="177060"/>
                              <a:pt x="521610" y="138777"/>
                              <a:pt x="502469" y="114850"/>
                            </a:cubicBezTo>
                            <a:close/>
                          </a:path>
                        </a:pathLst>
                      </a:custGeom>
                      <a:solidFill>
                        <a:srgbClr val="FBCA8F">
                          <a:alpha val="50000"/>
                        </a:srgbClr>
                      </a:solidFill>
                      <a:ln w="47824" cap="flat">
                        <a:noFill/>
                        <a:prstDash val="solid"/>
                        <a:miter/>
                      </a:ln>
                    </p:spPr>
                    <p:txBody>
                      <a:bodyPr rtlCol="0" anchor="ctr"/>
                      <a:lstStyle/>
                      <a:p>
                        <a:endParaRPr lang="en-US"/>
                      </a:p>
                    </p:txBody>
                  </p:sp>
                  <p:sp>
                    <p:nvSpPr>
                      <p:cNvPr id="349" name="Freeform: Shape 348">
                        <a:extLst>
                          <a:ext uri="{FF2B5EF4-FFF2-40B4-BE49-F238E27FC236}">
                            <a16:creationId xmlns:a16="http://schemas.microsoft.com/office/drawing/2014/main" xmlns="" id="{E2A7F0BA-DF0B-41E8-8317-98FBF8BF606F}"/>
                          </a:ext>
                        </a:extLst>
                      </p:cNvPr>
                      <p:cNvSpPr/>
                      <p:nvPr/>
                    </p:nvSpPr>
                    <p:spPr>
                      <a:xfrm>
                        <a:off x="10459989" y="8875207"/>
                        <a:ext cx="535966" cy="988657"/>
                      </a:xfrm>
                      <a:custGeom>
                        <a:avLst/>
                        <a:gdLst>
                          <a:gd name="connsiteX0" fmla="*/ 478542 w 535966"/>
                          <a:gd name="connsiteY0" fmla="*/ 114850 h 988657"/>
                          <a:gd name="connsiteX1" fmla="*/ 363692 w 535966"/>
                          <a:gd name="connsiteY1" fmla="*/ 0 h 988657"/>
                          <a:gd name="connsiteX2" fmla="*/ 330194 w 535966"/>
                          <a:gd name="connsiteY2" fmla="*/ 19142 h 988657"/>
                          <a:gd name="connsiteX3" fmla="*/ 373263 w 535966"/>
                          <a:gd name="connsiteY3" fmla="*/ 71781 h 988657"/>
                          <a:gd name="connsiteX4" fmla="*/ 401975 w 535966"/>
                          <a:gd name="connsiteY4" fmla="*/ 138777 h 988657"/>
                          <a:gd name="connsiteX5" fmla="*/ 311052 w 535966"/>
                          <a:gd name="connsiteY5" fmla="*/ 358906 h 988657"/>
                          <a:gd name="connsiteX6" fmla="*/ 95708 w 535966"/>
                          <a:gd name="connsiteY6" fmla="*/ 698671 h 988657"/>
                          <a:gd name="connsiteX7" fmla="*/ 0 w 535966"/>
                          <a:gd name="connsiteY7" fmla="*/ 976225 h 988657"/>
                          <a:gd name="connsiteX8" fmla="*/ 95708 w 535966"/>
                          <a:gd name="connsiteY8" fmla="*/ 985796 h 988657"/>
                          <a:gd name="connsiteX9" fmla="*/ 110065 w 535966"/>
                          <a:gd name="connsiteY9" fmla="*/ 981010 h 988657"/>
                          <a:gd name="connsiteX10" fmla="*/ 133992 w 535966"/>
                          <a:gd name="connsiteY10" fmla="*/ 861375 h 988657"/>
                          <a:gd name="connsiteX11" fmla="*/ 177060 w 535966"/>
                          <a:gd name="connsiteY11" fmla="*/ 713027 h 988657"/>
                          <a:gd name="connsiteX12" fmla="*/ 229700 w 535966"/>
                          <a:gd name="connsiteY12" fmla="*/ 583821 h 988657"/>
                          <a:gd name="connsiteX13" fmla="*/ 382833 w 535966"/>
                          <a:gd name="connsiteY13" fmla="*/ 344550 h 988657"/>
                          <a:gd name="connsiteX14" fmla="*/ 483327 w 535966"/>
                          <a:gd name="connsiteY14" fmla="*/ 244056 h 988657"/>
                          <a:gd name="connsiteX15" fmla="*/ 535967 w 535966"/>
                          <a:gd name="connsiteY15" fmla="*/ 205773 h 988657"/>
                          <a:gd name="connsiteX16" fmla="*/ 478542 w 535966"/>
                          <a:gd name="connsiteY16" fmla="*/ 114850 h 98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35966" h="988657">
                            <a:moveTo>
                              <a:pt x="478542" y="114850"/>
                            </a:moveTo>
                            <a:cubicBezTo>
                              <a:pt x="445044" y="71781"/>
                              <a:pt x="411546" y="28712"/>
                              <a:pt x="363692" y="0"/>
                            </a:cubicBezTo>
                            <a:cubicBezTo>
                              <a:pt x="354121" y="4785"/>
                              <a:pt x="339765" y="9571"/>
                              <a:pt x="330194" y="19142"/>
                            </a:cubicBezTo>
                            <a:cubicBezTo>
                              <a:pt x="334979" y="14356"/>
                              <a:pt x="368477" y="66996"/>
                              <a:pt x="373263" y="71781"/>
                            </a:cubicBezTo>
                            <a:cubicBezTo>
                              <a:pt x="387619" y="90923"/>
                              <a:pt x="392404" y="114850"/>
                              <a:pt x="401975" y="138777"/>
                            </a:cubicBezTo>
                            <a:cubicBezTo>
                              <a:pt x="421117" y="229700"/>
                              <a:pt x="363692" y="291910"/>
                              <a:pt x="311052" y="358906"/>
                            </a:cubicBezTo>
                            <a:cubicBezTo>
                              <a:pt x="229700" y="464185"/>
                              <a:pt x="153133" y="579035"/>
                              <a:pt x="95708" y="698671"/>
                            </a:cubicBezTo>
                            <a:cubicBezTo>
                              <a:pt x="52640" y="784808"/>
                              <a:pt x="19141" y="880517"/>
                              <a:pt x="0" y="976225"/>
                            </a:cubicBezTo>
                            <a:cubicBezTo>
                              <a:pt x="28713" y="990581"/>
                              <a:pt x="66996" y="990581"/>
                              <a:pt x="95708" y="985796"/>
                            </a:cubicBezTo>
                            <a:cubicBezTo>
                              <a:pt x="100494" y="985796"/>
                              <a:pt x="105279" y="981010"/>
                              <a:pt x="110065" y="981010"/>
                            </a:cubicBezTo>
                            <a:cubicBezTo>
                              <a:pt x="124421" y="942727"/>
                              <a:pt x="129206" y="899658"/>
                              <a:pt x="133992" y="861375"/>
                            </a:cubicBezTo>
                            <a:cubicBezTo>
                              <a:pt x="138777" y="813521"/>
                              <a:pt x="157919" y="760881"/>
                              <a:pt x="177060" y="713027"/>
                            </a:cubicBezTo>
                            <a:cubicBezTo>
                              <a:pt x="191417" y="669958"/>
                              <a:pt x="210558" y="626889"/>
                              <a:pt x="229700" y="583821"/>
                            </a:cubicBezTo>
                            <a:cubicBezTo>
                              <a:pt x="267984" y="497683"/>
                              <a:pt x="320623" y="421117"/>
                              <a:pt x="382833" y="344550"/>
                            </a:cubicBezTo>
                            <a:cubicBezTo>
                              <a:pt x="411546" y="306267"/>
                              <a:pt x="449829" y="272769"/>
                              <a:pt x="483327" y="244056"/>
                            </a:cubicBezTo>
                            <a:cubicBezTo>
                              <a:pt x="502469" y="229700"/>
                              <a:pt x="521610" y="215344"/>
                              <a:pt x="535967" y="205773"/>
                            </a:cubicBezTo>
                            <a:cubicBezTo>
                              <a:pt x="526396" y="177060"/>
                              <a:pt x="497683" y="138777"/>
                              <a:pt x="478542" y="114850"/>
                            </a:cubicBezTo>
                            <a:close/>
                          </a:path>
                        </a:pathLst>
                      </a:custGeom>
                      <a:solidFill>
                        <a:srgbClr val="FBCA8F">
                          <a:alpha val="50000"/>
                        </a:srgbClr>
                      </a:solidFill>
                      <a:ln w="47824" cap="flat">
                        <a:noFill/>
                        <a:prstDash val="solid"/>
                        <a:miter/>
                      </a:ln>
                    </p:spPr>
                    <p:txBody>
                      <a:bodyPr rtlCol="0" anchor="ctr"/>
                      <a:lstStyle/>
                      <a:p>
                        <a:endParaRPr lang="en-US"/>
                      </a:p>
                    </p:txBody>
                  </p:sp>
                  <p:grpSp>
                    <p:nvGrpSpPr>
                      <p:cNvPr id="350" name="Graphic 3">
                        <a:extLst>
                          <a:ext uri="{FF2B5EF4-FFF2-40B4-BE49-F238E27FC236}">
                            <a16:creationId xmlns:a16="http://schemas.microsoft.com/office/drawing/2014/main" xmlns="" id="{7AE0FB91-D1BB-45F7-A34A-2848E367D954}"/>
                          </a:ext>
                        </a:extLst>
                      </p:cNvPr>
                      <p:cNvGrpSpPr/>
                      <p:nvPr/>
                    </p:nvGrpSpPr>
                    <p:grpSpPr>
                      <a:xfrm>
                        <a:off x="10373852" y="9313581"/>
                        <a:ext cx="311052" cy="552207"/>
                        <a:chOff x="10373852" y="9313581"/>
                        <a:chExt cx="311052" cy="552207"/>
                      </a:xfrm>
                    </p:grpSpPr>
                    <p:sp>
                      <p:nvSpPr>
                        <p:cNvPr id="353" name="Freeform: Shape 352">
                          <a:extLst>
                            <a:ext uri="{FF2B5EF4-FFF2-40B4-BE49-F238E27FC236}">
                              <a16:creationId xmlns:a16="http://schemas.microsoft.com/office/drawing/2014/main" xmlns="" id="{2DA3E307-705A-461C-B171-5D3E851A500B}"/>
                            </a:ext>
                          </a:extLst>
                        </p:cNvPr>
                        <p:cNvSpPr/>
                        <p:nvPr/>
                      </p:nvSpPr>
                      <p:spPr>
                        <a:xfrm>
                          <a:off x="10378637" y="9321893"/>
                          <a:ext cx="301481" cy="538945"/>
                        </a:xfrm>
                        <a:custGeom>
                          <a:avLst/>
                          <a:gdLst>
                            <a:gd name="connsiteX0" fmla="*/ 253627 w 301481"/>
                            <a:gd name="connsiteY0" fmla="*/ 74925 h 538945"/>
                            <a:gd name="connsiteX1" fmla="*/ 177060 w 301481"/>
                            <a:gd name="connsiteY1" fmla="*/ 7929 h 538945"/>
                            <a:gd name="connsiteX2" fmla="*/ 119635 w 301481"/>
                            <a:gd name="connsiteY2" fmla="*/ 3143 h 538945"/>
                            <a:gd name="connsiteX3" fmla="*/ 0 w 301481"/>
                            <a:gd name="connsiteY3" fmla="*/ 409904 h 538945"/>
                            <a:gd name="connsiteX4" fmla="*/ 33498 w 301481"/>
                            <a:gd name="connsiteY4" fmla="*/ 424260 h 538945"/>
                            <a:gd name="connsiteX5" fmla="*/ 66996 w 301481"/>
                            <a:gd name="connsiteY5" fmla="*/ 515183 h 538945"/>
                            <a:gd name="connsiteX6" fmla="*/ 177060 w 301481"/>
                            <a:gd name="connsiteY6" fmla="*/ 534324 h 538945"/>
                            <a:gd name="connsiteX7" fmla="*/ 191417 w 301481"/>
                            <a:gd name="connsiteY7" fmla="*/ 529539 h 538945"/>
                            <a:gd name="connsiteX8" fmla="*/ 215344 w 301481"/>
                            <a:gd name="connsiteY8" fmla="*/ 409904 h 538945"/>
                            <a:gd name="connsiteX9" fmla="*/ 258412 w 301481"/>
                            <a:gd name="connsiteY9" fmla="*/ 261556 h 538945"/>
                            <a:gd name="connsiteX10" fmla="*/ 301481 w 301481"/>
                            <a:gd name="connsiteY10" fmla="*/ 151491 h 538945"/>
                            <a:gd name="connsiteX11" fmla="*/ 253627 w 301481"/>
                            <a:gd name="connsiteY11" fmla="*/ 74925 h 53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481" h="538945">
                              <a:moveTo>
                                <a:pt x="253627" y="74925"/>
                              </a:moveTo>
                              <a:cubicBezTo>
                                <a:pt x="234485" y="46212"/>
                                <a:pt x="205773" y="22285"/>
                                <a:pt x="177060" y="7929"/>
                              </a:cubicBezTo>
                              <a:cubicBezTo>
                                <a:pt x="157919" y="-1642"/>
                                <a:pt x="138777" y="-1642"/>
                                <a:pt x="119635" y="3143"/>
                              </a:cubicBezTo>
                              <a:cubicBezTo>
                                <a:pt x="76566" y="137135"/>
                                <a:pt x="52639" y="275912"/>
                                <a:pt x="0" y="409904"/>
                              </a:cubicBezTo>
                              <a:cubicBezTo>
                                <a:pt x="14356" y="409904"/>
                                <a:pt x="23927" y="414689"/>
                                <a:pt x="33498" y="424260"/>
                              </a:cubicBezTo>
                              <a:cubicBezTo>
                                <a:pt x="57425" y="448187"/>
                                <a:pt x="43068" y="491256"/>
                                <a:pt x="66996" y="515183"/>
                              </a:cubicBezTo>
                              <a:cubicBezTo>
                                <a:pt x="95708" y="539110"/>
                                <a:pt x="143563" y="543895"/>
                                <a:pt x="177060" y="534324"/>
                              </a:cubicBezTo>
                              <a:cubicBezTo>
                                <a:pt x="181846" y="534324"/>
                                <a:pt x="186631" y="529539"/>
                                <a:pt x="191417" y="529539"/>
                              </a:cubicBezTo>
                              <a:cubicBezTo>
                                <a:pt x="205773" y="491256"/>
                                <a:pt x="210558" y="448187"/>
                                <a:pt x="215344" y="409904"/>
                              </a:cubicBezTo>
                              <a:cubicBezTo>
                                <a:pt x="220129" y="362049"/>
                                <a:pt x="239271" y="309410"/>
                                <a:pt x="258412" y="261556"/>
                              </a:cubicBezTo>
                              <a:cubicBezTo>
                                <a:pt x="272769" y="223272"/>
                                <a:pt x="287125" y="189775"/>
                                <a:pt x="301481" y="151491"/>
                              </a:cubicBezTo>
                              <a:cubicBezTo>
                                <a:pt x="287125" y="127564"/>
                                <a:pt x="272769" y="103637"/>
                                <a:pt x="253627" y="74925"/>
                              </a:cubicBezTo>
                              <a:close/>
                            </a:path>
                          </a:pathLst>
                        </a:custGeom>
                        <a:solidFill>
                          <a:srgbClr val="F4F4F4"/>
                        </a:solidFill>
                        <a:ln w="47824" cap="flat">
                          <a:noFill/>
                          <a:prstDash val="solid"/>
                          <a:miter/>
                        </a:ln>
                      </p:spPr>
                      <p:txBody>
                        <a:bodyPr rtlCol="0" anchor="ctr"/>
                        <a:lstStyle/>
                        <a:p>
                          <a:endParaRPr lang="en-US"/>
                        </a:p>
                      </p:txBody>
                    </p:sp>
                    <p:sp>
                      <p:nvSpPr>
                        <p:cNvPr id="354" name="Freeform: Shape 353">
                          <a:extLst>
                            <a:ext uri="{FF2B5EF4-FFF2-40B4-BE49-F238E27FC236}">
                              <a16:creationId xmlns:a16="http://schemas.microsoft.com/office/drawing/2014/main" xmlns="" id="{DB029505-17EB-428A-B8D6-E5FE8B2D0468}"/>
                            </a:ext>
                          </a:extLst>
                        </p:cNvPr>
                        <p:cNvSpPr/>
                        <p:nvPr/>
                      </p:nvSpPr>
                      <p:spPr>
                        <a:xfrm>
                          <a:off x="10373852" y="9313581"/>
                          <a:ext cx="311052" cy="552207"/>
                        </a:xfrm>
                        <a:custGeom>
                          <a:avLst/>
                          <a:gdLst>
                            <a:gd name="connsiteX0" fmla="*/ 148348 w 311052"/>
                            <a:gd name="connsiteY0" fmla="*/ 552208 h 552207"/>
                            <a:gd name="connsiteX1" fmla="*/ 148348 w 311052"/>
                            <a:gd name="connsiteY1" fmla="*/ 552208 h 552207"/>
                            <a:gd name="connsiteX2" fmla="*/ 71781 w 311052"/>
                            <a:gd name="connsiteY2" fmla="*/ 528281 h 552207"/>
                            <a:gd name="connsiteX3" fmla="*/ 52640 w 311052"/>
                            <a:gd name="connsiteY3" fmla="*/ 480426 h 552207"/>
                            <a:gd name="connsiteX4" fmla="*/ 38283 w 311052"/>
                            <a:gd name="connsiteY4" fmla="*/ 437358 h 552207"/>
                            <a:gd name="connsiteX5" fmla="*/ 4786 w 311052"/>
                            <a:gd name="connsiteY5" fmla="*/ 423002 h 552207"/>
                            <a:gd name="connsiteX6" fmla="*/ 0 w 311052"/>
                            <a:gd name="connsiteY6" fmla="*/ 423002 h 552207"/>
                            <a:gd name="connsiteX7" fmla="*/ 0 w 311052"/>
                            <a:gd name="connsiteY7" fmla="*/ 418216 h 552207"/>
                            <a:gd name="connsiteX8" fmla="*/ 66996 w 311052"/>
                            <a:gd name="connsiteY8" fmla="*/ 188516 h 552207"/>
                            <a:gd name="connsiteX9" fmla="*/ 119635 w 311052"/>
                            <a:gd name="connsiteY9" fmla="*/ 11456 h 552207"/>
                            <a:gd name="connsiteX10" fmla="*/ 119635 w 311052"/>
                            <a:gd name="connsiteY10" fmla="*/ 6670 h 552207"/>
                            <a:gd name="connsiteX11" fmla="*/ 181846 w 311052"/>
                            <a:gd name="connsiteY11" fmla="*/ 11456 h 552207"/>
                            <a:gd name="connsiteX12" fmla="*/ 263198 w 311052"/>
                            <a:gd name="connsiteY12" fmla="*/ 78452 h 552207"/>
                            <a:gd name="connsiteX13" fmla="*/ 311052 w 311052"/>
                            <a:gd name="connsiteY13" fmla="*/ 159804 h 552207"/>
                            <a:gd name="connsiteX14" fmla="*/ 311052 w 311052"/>
                            <a:gd name="connsiteY14" fmla="*/ 164589 h 552207"/>
                            <a:gd name="connsiteX15" fmla="*/ 267984 w 311052"/>
                            <a:gd name="connsiteY15" fmla="*/ 269868 h 552207"/>
                            <a:gd name="connsiteX16" fmla="*/ 267984 w 311052"/>
                            <a:gd name="connsiteY16" fmla="*/ 274654 h 552207"/>
                            <a:gd name="connsiteX17" fmla="*/ 229700 w 311052"/>
                            <a:gd name="connsiteY17" fmla="*/ 413431 h 552207"/>
                            <a:gd name="connsiteX18" fmla="*/ 224914 w 311052"/>
                            <a:gd name="connsiteY18" fmla="*/ 437358 h 552207"/>
                            <a:gd name="connsiteX19" fmla="*/ 205773 w 311052"/>
                            <a:gd name="connsiteY19" fmla="*/ 533066 h 552207"/>
                            <a:gd name="connsiteX20" fmla="*/ 200987 w 311052"/>
                            <a:gd name="connsiteY20" fmla="*/ 537852 h 552207"/>
                            <a:gd name="connsiteX21" fmla="*/ 186632 w 311052"/>
                            <a:gd name="connsiteY21" fmla="*/ 542637 h 552207"/>
                            <a:gd name="connsiteX22" fmla="*/ 148348 w 311052"/>
                            <a:gd name="connsiteY22" fmla="*/ 552208 h 552207"/>
                            <a:gd name="connsiteX23" fmla="*/ 9571 w 311052"/>
                            <a:gd name="connsiteY23" fmla="*/ 418216 h 552207"/>
                            <a:gd name="connsiteX24" fmla="*/ 43069 w 311052"/>
                            <a:gd name="connsiteY24" fmla="*/ 432572 h 552207"/>
                            <a:gd name="connsiteX25" fmla="*/ 62211 w 311052"/>
                            <a:gd name="connsiteY25" fmla="*/ 480426 h 552207"/>
                            <a:gd name="connsiteX26" fmla="*/ 81352 w 311052"/>
                            <a:gd name="connsiteY26" fmla="*/ 523495 h 552207"/>
                            <a:gd name="connsiteX27" fmla="*/ 153133 w 311052"/>
                            <a:gd name="connsiteY27" fmla="*/ 542637 h 552207"/>
                            <a:gd name="connsiteX28" fmla="*/ 191417 w 311052"/>
                            <a:gd name="connsiteY28" fmla="*/ 537852 h 552207"/>
                            <a:gd name="connsiteX29" fmla="*/ 205773 w 311052"/>
                            <a:gd name="connsiteY29" fmla="*/ 533066 h 552207"/>
                            <a:gd name="connsiteX30" fmla="*/ 224914 w 311052"/>
                            <a:gd name="connsiteY30" fmla="*/ 437358 h 552207"/>
                            <a:gd name="connsiteX31" fmla="*/ 229700 w 311052"/>
                            <a:gd name="connsiteY31" fmla="*/ 413431 h 552207"/>
                            <a:gd name="connsiteX32" fmla="*/ 267984 w 311052"/>
                            <a:gd name="connsiteY32" fmla="*/ 269868 h 552207"/>
                            <a:gd name="connsiteX33" fmla="*/ 267984 w 311052"/>
                            <a:gd name="connsiteY33" fmla="*/ 265083 h 552207"/>
                            <a:gd name="connsiteX34" fmla="*/ 311052 w 311052"/>
                            <a:gd name="connsiteY34" fmla="*/ 159804 h 552207"/>
                            <a:gd name="connsiteX35" fmla="*/ 263198 w 311052"/>
                            <a:gd name="connsiteY35" fmla="*/ 78452 h 552207"/>
                            <a:gd name="connsiteX36" fmla="*/ 186632 w 311052"/>
                            <a:gd name="connsiteY36" fmla="*/ 11456 h 552207"/>
                            <a:gd name="connsiteX37" fmla="*/ 133992 w 311052"/>
                            <a:gd name="connsiteY37" fmla="*/ 6670 h 552207"/>
                            <a:gd name="connsiteX38" fmla="*/ 86138 w 311052"/>
                            <a:gd name="connsiteY38" fmla="*/ 183731 h 552207"/>
                            <a:gd name="connsiteX39" fmla="*/ 9571 w 311052"/>
                            <a:gd name="connsiteY39" fmla="*/ 418216 h 552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11052" h="552207">
                              <a:moveTo>
                                <a:pt x="148348" y="552208"/>
                              </a:moveTo>
                              <a:lnTo>
                                <a:pt x="148348" y="552208"/>
                              </a:lnTo>
                              <a:cubicBezTo>
                                <a:pt x="114850" y="552208"/>
                                <a:pt x="90923" y="542637"/>
                                <a:pt x="71781" y="528281"/>
                              </a:cubicBezTo>
                              <a:cubicBezTo>
                                <a:pt x="57425" y="513924"/>
                                <a:pt x="52640" y="499568"/>
                                <a:pt x="52640" y="480426"/>
                              </a:cubicBezTo>
                              <a:cubicBezTo>
                                <a:pt x="52640" y="466070"/>
                                <a:pt x="47854" y="446929"/>
                                <a:pt x="38283" y="437358"/>
                              </a:cubicBezTo>
                              <a:cubicBezTo>
                                <a:pt x="28713" y="427787"/>
                                <a:pt x="19142" y="423002"/>
                                <a:pt x="4786" y="423002"/>
                              </a:cubicBezTo>
                              <a:cubicBezTo>
                                <a:pt x="4786" y="423002"/>
                                <a:pt x="0" y="423002"/>
                                <a:pt x="0" y="423002"/>
                              </a:cubicBezTo>
                              <a:cubicBezTo>
                                <a:pt x="0" y="423002"/>
                                <a:pt x="0" y="418216"/>
                                <a:pt x="0" y="418216"/>
                              </a:cubicBezTo>
                              <a:cubicBezTo>
                                <a:pt x="28713" y="346435"/>
                                <a:pt x="47854" y="265083"/>
                                <a:pt x="66996" y="188516"/>
                              </a:cubicBezTo>
                              <a:cubicBezTo>
                                <a:pt x="81352" y="131091"/>
                                <a:pt x="95708" y="68881"/>
                                <a:pt x="119635" y="11456"/>
                              </a:cubicBezTo>
                              <a:cubicBezTo>
                                <a:pt x="119635" y="11456"/>
                                <a:pt x="119635" y="11456"/>
                                <a:pt x="119635" y="6670"/>
                              </a:cubicBezTo>
                              <a:cubicBezTo>
                                <a:pt x="138778" y="-2901"/>
                                <a:pt x="157919" y="-2901"/>
                                <a:pt x="181846" y="11456"/>
                              </a:cubicBezTo>
                              <a:cubicBezTo>
                                <a:pt x="210559" y="21026"/>
                                <a:pt x="234486" y="44954"/>
                                <a:pt x="263198" y="78452"/>
                              </a:cubicBezTo>
                              <a:cubicBezTo>
                                <a:pt x="282340" y="102379"/>
                                <a:pt x="296696" y="131091"/>
                                <a:pt x="311052" y="159804"/>
                              </a:cubicBezTo>
                              <a:cubicBezTo>
                                <a:pt x="311052" y="159804"/>
                                <a:pt x="311052" y="164589"/>
                                <a:pt x="311052" y="164589"/>
                              </a:cubicBezTo>
                              <a:cubicBezTo>
                                <a:pt x="296696" y="198087"/>
                                <a:pt x="282340" y="231585"/>
                                <a:pt x="267984" y="269868"/>
                              </a:cubicBezTo>
                              <a:lnTo>
                                <a:pt x="267984" y="274654"/>
                              </a:lnTo>
                              <a:cubicBezTo>
                                <a:pt x="253627" y="322508"/>
                                <a:pt x="234486" y="365577"/>
                                <a:pt x="229700" y="413431"/>
                              </a:cubicBezTo>
                              <a:cubicBezTo>
                                <a:pt x="229700" y="423002"/>
                                <a:pt x="229700" y="427787"/>
                                <a:pt x="224914" y="437358"/>
                              </a:cubicBezTo>
                              <a:cubicBezTo>
                                <a:pt x="220130" y="470856"/>
                                <a:pt x="215344" y="504353"/>
                                <a:pt x="205773" y="533066"/>
                              </a:cubicBezTo>
                              <a:cubicBezTo>
                                <a:pt x="205773" y="533066"/>
                                <a:pt x="205773" y="533066"/>
                                <a:pt x="200987" y="537852"/>
                              </a:cubicBezTo>
                              <a:cubicBezTo>
                                <a:pt x="196202" y="537852"/>
                                <a:pt x="191417" y="542637"/>
                                <a:pt x="186632" y="542637"/>
                              </a:cubicBezTo>
                              <a:cubicBezTo>
                                <a:pt x="172275" y="552208"/>
                                <a:pt x="162705" y="552208"/>
                                <a:pt x="148348" y="552208"/>
                              </a:cubicBezTo>
                              <a:close/>
                              <a:moveTo>
                                <a:pt x="9571" y="418216"/>
                              </a:moveTo>
                              <a:cubicBezTo>
                                <a:pt x="23927" y="423002"/>
                                <a:pt x="33498" y="427787"/>
                                <a:pt x="43069" y="432572"/>
                              </a:cubicBezTo>
                              <a:cubicBezTo>
                                <a:pt x="57425" y="446929"/>
                                <a:pt x="57425" y="466070"/>
                                <a:pt x="62211" y="480426"/>
                              </a:cubicBezTo>
                              <a:cubicBezTo>
                                <a:pt x="62211" y="494783"/>
                                <a:pt x="66996" y="513924"/>
                                <a:pt x="81352" y="523495"/>
                              </a:cubicBezTo>
                              <a:cubicBezTo>
                                <a:pt x="95708" y="537852"/>
                                <a:pt x="124421" y="542637"/>
                                <a:pt x="153133" y="542637"/>
                              </a:cubicBezTo>
                              <a:cubicBezTo>
                                <a:pt x="167490" y="542637"/>
                                <a:pt x="177060" y="542637"/>
                                <a:pt x="191417" y="537852"/>
                              </a:cubicBezTo>
                              <a:cubicBezTo>
                                <a:pt x="196202" y="537852"/>
                                <a:pt x="200987" y="533066"/>
                                <a:pt x="205773" y="533066"/>
                              </a:cubicBezTo>
                              <a:cubicBezTo>
                                <a:pt x="215344" y="504353"/>
                                <a:pt x="220130" y="470856"/>
                                <a:pt x="224914" y="437358"/>
                              </a:cubicBezTo>
                              <a:cubicBezTo>
                                <a:pt x="224914" y="427787"/>
                                <a:pt x="224914" y="423002"/>
                                <a:pt x="229700" y="413431"/>
                              </a:cubicBezTo>
                              <a:cubicBezTo>
                                <a:pt x="234486" y="365577"/>
                                <a:pt x="253627" y="317723"/>
                                <a:pt x="267984" y="269868"/>
                              </a:cubicBezTo>
                              <a:lnTo>
                                <a:pt x="267984" y="265083"/>
                              </a:lnTo>
                              <a:cubicBezTo>
                                <a:pt x="282340" y="226800"/>
                                <a:pt x="296696" y="188516"/>
                                <a:pt x="311052" y="159804"/>
                              </a:cubicBezTo>
                              <a:cubicBezTo>
                                <a:pt x="296696" y="126306"/>
                                <a:pt x="282340" y="102379"/>
                                <a:pt x="263198" y="78452"/>
                              </a:cubicBezTo>
                              <a:cubicBezTo>
                                <a:pt x="239271" y="44954"/>
                                <a:pt x="215344" y="25812"/>
                                <a:pt x="186632" y="11456"/>
                              </a:cubicBezTo>
                              <a:cubicBezTo>
                                <a:pt x="167490" y="1885"/>
                                <a:pt x="148348" y="1885"/>
                                <a:pt x="133992" y="6670"/>
                              </a:cubicBezTo>
                              <a:cubicBezTo>
                                <a:pt x="114850" y="64095"/>
                                <a:pt x="100494" y="126306"/>
                                <a:pt x="86138" y="183731"/>
                              </a:cubicBezTo>
                              <a:cubicBezTo>
                                <a:pt x="57425" y="265083"/>
                                <a:pt x="38283" y="341650"/>
                                <a:pt x="9571" y="418216"/>
                              </a:cubicBezTo>
                              <a:close/>
                            </a:path>
                          </a:pathLst>
                        </a:custGeom>
                        <a:solidFill>
                          <a:srgbClr val="A5A5A4"/>
                        </a:solidFill>
                        <a:ln w="47824" cap="flat">
                          <a:noFill/>
                          <a:prstDash val="solid"/>
                          <a:miter/>
                        </a:ln>
                      </p:spPr>
                      <p:txBody>
                        <a:bodyPr rtlCol="0" anchor="ctr"/>
                        <a:lstStyle/>
                        <a:p>
                          <a:endParaRPr lang="en-US"/>
                        </a:p>
                      </p:txBody>
                    </p:sp>
                  </p:grpSp>
                  <p:sp>
                    <p:nvSpPr>
                      <p:cNvPr id="351" name="Freeform: Shape 350">
                        <a:extLst>
                          <a:ext uri="{FF2B5EF4-FFF2-40B4-BE49-F238E27FC236}">
                            <a16:creationId xmlns:a16="http://schemas.microsoft.com/office/drawing/2014/main" xmlns="" id="{5BB5BD3B-0DF1-4D7C-804D-774CA8F682C0}"/>
                          </a:ext>
                        </a:extLst>
                      </p:cNvPr>
                      <p:cNvSpPr/>
                      <p:nvPr/>
                    </p:nvSpPr>
                    <p:spPr>
                      <a:xfrm>
                        <a:off x="10440848" y="9348964"/>
                        <a:ext cx="244055" cy="516660"/>
                      </a:xfrm>
                      <a:custGeom>
                        <a:avLst/>
                        <a:gdLst>
                          <a:gd name="connsiteX0" fmla="*/ 191417 w 244055"/>
                          <a:gd name="connsiteY0" fmla="*/ 47854 h 516660"/>
                          <a:gd name="connsiteX1" fmla="*/ 143563 w 244055"/>
                          <a:gd name="connsiteY1" fmla="*/ 0 h 516660"/>
                          <a:gd name="connsiteX2" fmla="*/ 119635 w 244055"/>
                          <a:gd name="connsiteY2" fmla="*/ 52640 h 516660"/>
                          <a:gd name="connsiteX3" fmla="*/ 66996 w 244055"/>
                          <a:gd name="connsiteY3" fmla="*/ 181846 h 516660"/>
                          <a:gd name="connsiteX4" fmla="*/ 4785 w 244055"/>
                          <a:gd name="connsiteY4" fmla="*/ 435473 h 516660"/>
                          <a:gd name="connsiteX5" fmla="*/ 0 w 244055"/>
                          <a:gd name="connsiteY5" fmla="*/ 483327 h 516660"/>
                          <a:gd name="connsiteX6" fmla="*/ 9571 w 244055"/>
                          <a:gd name="connsiteY6" fmla="*/ 492898 h 516660"/>
                          <a:gd name="connsiteX7" fmla="*/ 119635 w 244055"/>
                          <a:gd name="connsiteY7" fmla="*/ 512039 h 516660"/>
                          <a:gd name="connsiteX8" fmla="*/ 133991 w 244055"/>
                          <a:gd name="connsiteY8" fmla="*/ 507254 h 516660"/>
                          <a:gd name="connsiteX9" fmla="*/ 157918 w 244055"/>
                          <a:gd name="connsiteY9" fmla="*/ 387619 h 516660"/>
                          <a:gd name="connsiteX10" fmla="*/ 200987 w 244055"/>
                          <a:gd name="connsiteY10" fmla="*/ 239271 h 516660"/>
                          <a:gd name="connsiteX11" fmla="*/ 244056 w 244055"/>
                          <a:gd name="connsiteY11" fmla="*/ 129206 h 516660"/>
                          <a:gd name="connsiteX12" fmla="*/ 191417 w 244055"/>
                          <a:gd name="connsiteY12" fmla="*/ 47854 h 516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4055" h="516660">
                            <a:moveTo>
                              <a:pt x="191417" y="47854"/>
                            </a:moveTo>
                            <a:cubicBezTo>
                              <a:pt x="177060" y="28712"/>
                              <a:pt x="162704" y="9571"/>
                              <a:pt x="143563" y="0"/>
                            </a:cubicBezTo>
                            <a:cubicBezTo>
                              <a:pt x="133991" y="19142"/>
                              <a:pt x="124420" y="33498"/>
                              <a:pt x="119635" y="52640"/>
                            </a:cubicBezTo>
                            <a:cubicBezTo>
                              <a:pt x="95708" y="95708"/>
                              <a:pt x="81352" y="138777"/>
                              <a:pt x="66996" y="181846"/>
                            </a:cubicBezTo>
                            <a:cubicBezTo>
                              <a:pt x="43068" y="263198"/>
                              <a:pt x="19141" y="349335"/>
                              <a:pt x="4785" y="435473"/>
                            </a:cubicBezTo>
                            <a:cubicBezTo>
                              <a:pt x="4785" y="449829"/>
                              <a:pt x="0" y="468971"/>
                              <a:pt x="0" y="483327"/>
                            </a:cubicBezTo>
                            <a:cubicBezTo>
                              <a:pt x="0" y="488112"/>
                              <a:pt x="4785" y="492898"/>
                              <a:pt x="9571" y="492898"/>
                            </a:cubicBezTo>
                            <a:cubicBezTo>
                              <a:pt x="38283" y="516825"/>
                              <a:pt x="86137" y="521610"/>
                              <a:pt x="119635" y="512039"/>
                            </a:cubicBezTo>
                            <a:cubicBezTo>
                              <a:pt x="124420" y="512039"/>
                              <a:pt x="129206" y="507254"/>
                              <a:pt x="133991" y="507254"/>
                            </a:cubicBezTo>
                            <a:cubicBezTo>
                              <a:pt x="148348" y="468971"/>
                              <a:pt x="153133" y="425902"/>
                              <a:pt x="157918" y="387619"/>
                            </a:cubicBezTo>
                            <a:cubicBezTo>
                              <a:pt x="162704" y="339764"/>
                              <a:pt x="181845" y="287125"/>
                              <a:pt x="200987" y="239271"/>
                            </a:cubicBezTo>
                            <a:cubicBezTo>
                              <a:pt x="215344" y="200987"/>
                              <a:pt x="229699" y="167490"/>
                              <a:pt x="244056" y="129206"/>
                            </a:cubicBezTo>
                            <a:cubicBezTo>
                              <a:pt x="224914" y="100494"/>
                              <a:pt x="210558" y="76567"/>
                              <a:pt x="191417" y="47854"/>
                            </a:cubicBezTo>
                            <a:close/>
                          </a:path>
                        </a:pathLst>
                      </a:custGeom>
                      <a:solidFill>
                        <a:srgbClr val="CAC9C9">
                          <a:alpha val="60000"/>
                        </a:srgbClr>
                      </a:solidFill>
                      <a:ln w="47824" cap="flat">
                        <a:noFill/>
                        <a:prstDash val="solid"/>
                        <a:miter/>
                      </a:ln>
                    </p:spPr>
                    <p:txBody>
                      <a:bodyPr rtlCol="0" anchor="ctr"/>
                      <a:lstStyle/>
                      <a:p>
                        <a:endParaRPr lang="en-US"/>
                      </a:p>
                    </p:txBody>
                  </p:sp>
                  <p:sp>
                    <p:nvSpPr>
                      <p:cNvPr id="352" name="Freeform: Shape 351">
                        <a:extLst>
                          <a:ext uri="{FF2B5EF4-FFF2-40B4-BE49-F238E27FC236}">
                            <a16:creationId xmlns:a16="http://schemas.microsoft.com/office/drawing/2014/main" xmlns="" id="{FC30FDA0-79E2-49F1-ABEE-348A766BF23B}"/>
                          </a:ext>
                        </a:extLst>
                      </p:cNvPr>
                      <p:cNvSpPr/>
                      <p:nvPr/>
                    </p:nvSpPr>
                    <p:spPr>
                      <a:xfrm>
                        <a:off x="10517414" y="9406388"/>
                        <a:ext cx="157918" cy="454614"/>
                      </a:xfrm>
                      <a:custGeom>
                        <a:avLst/>
                        <a:gdLst>
                          <a:gd name="connsiteX0" fmla="*/ 86138 w 157918"/>
                          <a:gd name="connsiteY0" fmla="*/ 100494 h 454614"/>
                          <a:gd name="connsiteX1" fmla="*/ 28713 w 157918"/>
                          <a:gd name="connsiteY1" fmla="*/ 320623 h 454614"/>
                          <a:gd name="connsiteX2" fmla="*/ 0 w 157918"/>
                          <a:gd name="connsiteY2" fmla="*/ 454615 h 454614"/>
                          <a:gd name="connsiteX3" fmla="*/ 33498 w 157918"/>
                          <a:gd name="connsiteY3" fmla="*/ 449829 h 454614"/>
                          <a:gd name="connsiteX4" fmla="*/ 47854 w 157918"/>
                          <a:gd name="connsiteY4" fmla="*/ 445044 h 454614"/>
                          <a:gd name="connsiteX5" fmla="*/ 71781 w 157918"/>
                          <a:gd name="connsiteY5" fmla="*/ 325408 h 454614"/>
                          <a:gd name="connsiteX6" fmla="*/ 114850 w 157918"/>
                          <a:gd name="connsiteY6" fmla="*/ 177061 h 454614"/>
                          <a:gd name="connsiteX7" fmla="*/ 157919 w 157918"/>
                          <a:gd name="connsiteY7" fmla="*/ 66996 h 454614"/>
                          <a:gd name="connsiteX8" fmla="*/ 119635 w 157918"/>
                          <a:gd name="connsiteY8" fmla="*/ 0 h 454614"/>
                          <a:gd name="connsiteX9" fmla="*/ 86138 w 157918"/>
                          <a:gd name="connsiteY9" fmla="*/ 100494 h 454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918" h="454614">
                            <a:moveTo>
                              <a:pt x="86138" y="100494"/>
                            </a:moveTo>
                            <a:cubicBezTo>
                              <a:pt x="62211" y="172275"/>
                              <a:pt x="38283" y="244056"/>
                              <a:pt x="28713" y="320623"/>
                            </a:cubicBezTo>
                            <a:cubicBezTo>
                              <a:pt x="23927" y="368477"/>
                              <a:pt x="23927" y="416331"/>
                              <a:pt x="0" y="454615"/>
                            </a:cubicBezTo>
                            <a:cubicBezTo>
                              <a:pt x="14356" y="454615"/>
                              <a:pt x="23927" y="454615"/>
                              <a:pt x="33498" y="449829"/>
                            </a:cubicBezTo>
                            <a:cubicBezTo>
                              <a:pt x="38283" y="449829"/>
                              <a:pt x="43069" y="445044"/>
                              <a:pt x="47854" y="445044"/>
                            </a:cubicBezTo>
                            <a:cubicBezTo>
                              <a:pt x="62211" y="406760"/>
                              <a:pt x="66996" y="363692"/>
                              <a:pt x="71781" y="325408"/>
                            </a:cubicBezTo>
                            <a:cubicBezTo>
                              <a:pt x="76567" y="277554"/>
                              <a:pt x="95708" y="224915"/>
                              <a:pt x="114850" y="177061"/>
                            </a:cubicBezTo>
                            <a:cubicBezTo>
                              <a:pt x="129206" y="138777"/>
                              <a:pt x="143563" y="105279"/>
                              <a:pt x="157919" y="66996"/>
                            </a:cubicBezTo>
                            <a:cubicBezTo>
                              <a:pt x="148348" y="43069"/>
                              <a:pt x="133992" y="19142"/>
                              <a:pt x="119635" y="0"/>
                            </a:cubicBezTo>
                            <a:cubicBezTo>
                              <a:pt x="110065" y="38283"/>
                              <a:pt x="100494" y="66996"/>
                              <a:pt x="86138" y="100494"/>
                            </a:cubicBezTo>
                            <a:close/>
                          </a:path>
                        </a:pathLst>
                      </a:custGeom>
                      <a:solidFill>
                        <a:srgbClr val="CAC9C9">
                          <a:alpha val="60000"/>
                        </a:srgbClr>
                      </a:solidFill>
                      <a:ln w="47824" cap="flat">
                        <a:noFill/>
                        <a:prstDash val="solid"/>
                        <a:miter/>
                      </a:ln>
                    </p:spPr>
                    <p:txBody>
                      <a:bodyPr rtlCol="0" anchor="ctr"/>
                      <a:lstStyle/>
                      <a:p>
                        <a:endParaRPr lang="en-US"/>
                      </a:p>
                    </p:txBody>
                  </p:sp>
                </p:grpSp>
                <p:grpSp>
                  <p:nvGrpSpPr>
                    <p:cNvPr id="339" name="Graphic 3">
                      <a:extLst>
                        <a:ext uri="{FF2B5EF4-FFF2-40B4-BE49-F238E27FC236}">
                          <a16:creationId xmlns:a16="http://schemas.microsoft.com/office/drawing/2014/main" xmlns="" id="{F6E3164F-5834-41DF-BDDC-60DA3BC0EEF0}"/>
                        </a:ext>
                      </a:extLst>
                    </p:cNvPr>
                    <p:cNvGrpSpPr/>
                    <p:nvPr/>
                  </p:nvGrpSpPr>
                  <p:grpSpPr>
                    <a:xfrm>
                      <a:off x="9822578" y="9671340"/>
                      <a:ext cx="830132" cy="450391"/>
                      <a:chOff x="9822578" y="9671340"/>
                      <a:chExt cx="830132" cy="450391"/>
                    </a:xfrm>
                  </p:grpSpPr>
                  <p:sp>
                    <p:nvSpPr>
                      <p:cNvPr id="345" name="Freeform: Shape 344">
                        <a:extLst>
                          <a:ext uri="{FF2B5EF4-FFF2-40B4-BE49-F238E27FC236}">
                            <a16:creationId xmlns:a16="http://schemas.microsoft.com/office/drawing/2014/main" xmlns="" id="{70DB2AF9-1D82-4171-80BA-873DFA16E41E}"/>
                          </a:ext>
                        </a:extLst>
                      </p:cNvPr>
                      <p:cNvSpPr/>
                      <p:nvPr/>
                    </p:nvSpPr>
                    <p:spPr>
                      <a:xfrm>
                        <a:off x="9822578" y="9677961"/>
                        <a:ext cx="820529" cy="443771"/>
                      </a:xfrm>
                      <a:custGeom>
                        <a:avLst/>
                        <a:gdLst>
                          <a:gd name="connsiteX0" fmla="*/ 819257 w 820529"/>
                          <a:gd name="connsiteY0" fmla="*/ 183042 h 443771"/>
                          <a:gd name="connsiteX1" fmla="*/ 800115 w 820529"/>
                          <a:gd name="connsiteY1" fmla="*/ 154330 h 443771"/>
                          <a:gd name="connsiteX2" fmla="*/ 776188 w 820529"/>
                          <a:gd name="connsiteY2" fmla="*/ 125617 h 443771"/>
                          <a:gd name="connsiteX3" fmla="*/ 761832 w 820529"/>
                          <a:gd name="connsiteY3" fmla="*/ 120832 h 443771"/>
                          <a:gd name="connsiteX4" fmla="*/ 723549 w 820529"/>
                          <a:gd name="connsiteY4" fmla="*/ 144759 h 443771"/>
                          <a:gd name="connsiteX5" fmla="*/ 661338 w 820529"/>
                          <a:gd name="connsiteY5" fmla="*/ 135188 h 443771"/>
                          <a:gd name="connsiteX6" fmla="*/ 618270 w 820529"/>
                          <a:gd name="connsiteY6" fmla="*/ 44265 h 443771"/>
                          <a:gd name="connsiteX7" fmla="*/ 489063 w 820529"/>
                          <a:gd name="connsiteY7" fmla="*/ 77763 h 443771"/>
                          <a:gd name="connsiteX8" fmla="*/ 465136 w 820529"/>
                          <a:gd name="connsiteY8" fmla="*/ 87334 h 443771"/>
                          <a:gd name="connsiteX9" fmla="*/ 369427 w 820529"/>
                          <a:gd name="connsiteY9" fmla="*/ 77763 h 443771"/>
                          <a:gd name="connsiteX10" fmla="*/ 201938 w 820529"/>
                          <a:gd name="connsiteY10" fmla="*/ 15553 h 443771"/>
                          <a:gd name="connsiteX11" fmla="*/ 67947 w 820529"/>
                          <a:gd name="connsiteY11" fmla="*/ 20338 h 443771"/>
                          <a:gd name="connsiteX12" fmla="*/ 20093 w 820529"/>
                          <a:gd name="connsiteY12" fmla="*/ 77763 h 443771"/>
                          <a:gd name="connsiteX13" fmla="*/ 950 w 820529"/>
                          <a:gd name="connsiteY13" fmla="*/ 135188 h 443771"/>
                          <a:gd name="connsiteX14" fmla="*/ 39234 w 820529"/>
                          <a:gd name="connsiteY14" fmla="*/ 183042 h 443771"/>
                          <a:gd name="connsiteX15" fmla="*/ 106229 w 820529"/>
                          <a:gd name="connsiteY15" fmla="*/ 235682 h 443771"/>
                          <a:gd name="connsiteX16" fmla="*/ 264148 w 820529"/>
                          <a:gd name="connsiteY16" fmla="*/ 326605 h 443771"/>
                          <a:gd name="connsiteX17" fmla="*/ 426853 w 820529"/>
                          <a:gd name="connsiteY17" fmla="*/ 388815 h 443771"/>
                          <a:gd name="connsiteX18" fmla="*/ 723549 w 820529"/>
                          <a:gd name="connsiteY18" fmla="*/ 436669 h 443771"/>
                          <a:gd name="connsiteX19" fmla="*/ 804901 w 820529"/>
                          <a:gd name="connsiteY19" fmla="*/ 283536 h 443771"/>
                          <a:gd name="connsiteX20" fmla="*/ 819257 w 820529"/>
                          <a:gd name="connsiteY20" fmla="*/ 183042 h 443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20529" h="443771">
                            <a:moveTo>
                              <a:pt x="819257" y="183042"/>
                            </a:moveTo>
                            <a:cubicBezTo>
                              <a:pt x="814471" y="168686"/>
                              <a:pt x="809686" y="163900"/>
                              <a:pt x="800115" y="154330"/>
                            </a:cubicBezTo>
                            <a:cubicBezTo>
                              <a:pt x="790544" y="144759"/>
                              <a:pt x="785759" y="135188"/>
                              <a:pt x="776188" y="125617"/>
                            </a:cubicBezTo>
                            <a:cubicBezTo>
                              <a:pt x="771403" y="120832"/>
                              <a:pt x="766617" y="120832"/>
                              <a:pt x="761832" y="120832"/>
                            </a:cubicBezTo>
                            <a:cubicBezTo>
                              <a:pt x="747476" y="130403"/>
                              <a:pt x="742690" y="139973"/>
                              <a:pt x="723549" y="144759"/>
                            </a:cubicBezTo>
                            <a:cubicBezTo>
                              <a:pt x="704407" y="149544"/>
                              <a:pt x="680480" y="144759"/>
                              <a:pt x="661338" y="135188"/>
                            </a:cubicBezTo>
                            <a:cubicBezTo>
                              <a:pt x="670909" y="101690"/>
                              <a:pt x="646982" y="58621"/>
                              <a:pt x="618270" y="44265"/>
                            </a:cubicBezTo>
                            <a:cubicBezTo>
                              <a:pt x="570416" y="10767"/>
                              <a:pt x="522561" y="39480"/>
                              <a:pt x="489063" y="77763"/>
                            </a:cubicBezTo>
                            <a:cubicBezTo>
                              <a:pt x="479492" y="82549"/>
                              <a:pt x="474707" y="82549"/>
                              <a:pt x="465136" y="87334"/>
                            </a:cubicBezTo>
                            <a:cubicBezTo>
                              <a:pt x="431638" y="96905"/>
                              <a:pt x="398140" y="87334"/>
                              <a:pt x="369427" y="77763"/>
                            </a:cubicBezTo>
                            <a:cubicBezTo>
                              <a:pt x="312003" y="58621"/>
                              <a:pt x="259363" y="34694"/>
                              <a:pt x="201938" y="15553"/>
                            </a:cubicBezTo>
                            <a:cubicBezTo>
                              <a:pt x="158869" y="-3589"/>
                              <a:pt x="111015" y="-8374"/>
                              <a:pt x="67947" y="20338"/>
                            </a:cubicBezTo>
                            <a:cubicBezTo>
                              <a:pt x="48805" y="34694"/>
                              <a:pt x="34448" y="53836"/>
                              <a:pt x="20093" y="77763"/>
                            </a:cubicBezTo>
                            <a:cubicBezTo>
                              <a:pt x="10521" y="92119"/>
                              <a:pt x="-3835" y="116046"/>
                              <a:pt x="950" y="135188"/>
                            </a:cubicBezTo>
                            <a:cubicBezTo>
                              <a:pt x="5736" y="154330"/>
                              <a:pt x="24877" y="168686"/>
                              <a:pt x="39234" y="183042"/>
                            </a:cubicBezTo>
                            <a:cubicBezTo>
                              <a:pt x="58375" y="202184"/>
                              <a:pt x="82302" y="221326"/>
                              <a:pt x="106229" y="235682"/>
                            </a:cubicBezTo>
                            <a:cubicBezTo>
                              <a:pt x="158869" y="269180"/>
                              <a:pt x="206724" y="297892"/>
                              <a:pt x="264148" y="326605"/>
                            </a:cubicBezTo>
                            <a:cubicBezTo>
                              <a:pt x="316788" y="355317"/>
                              <a:pt x="369427" y="374459"/>
                              <a:pt x="426853" y="388815"/>
                            </a:cubicBezTo>
                            <a:cubicBezTo>
                              <a:pt x="455565" y="398386"/>
                              <a:pt x="627840" y="465382"/>
                              <a:pt x="723549" y="436669"/>
                            </a:cubicBezTo>
                            <a:cubicBezTo>
                              <a:pt x="780974" y="422313"/>
                              <a:pt x="795330" y="331390"/>
                              <a:pt x="804901" y="283536"/>
                            </a:cubicBezTo>
                            <a:cubicBezTo>
                              <a:pt x="814471" y="250038"/>
                              <a:pt x="824042" y="211755"/>
                              <a:pt x="819257" y="183042"/>
                            </a:cubicBezTo>
                            <a:close/>
                          </a:path>
                        </a:pathLst>
                      </a:custGeom>
                      <a:solidFill>
                        <a:srgbClr val="19477B"/>
                      </a:solidFill>
                      <a:ln w="47824" cap="flat">
                        <a:noFill/>
                        <a:prstDash val="solid"/>
                        <a:miter/>
                      </a:ln>
                    </p:spPr>
                    <p:txBody>
                      <a:bodyPr rtlCol="0" anchor="ctr"/>
                      <a:lstStyle/>
                      <a:p>
                        <a:endParaRPr lang="en-US"/>
                      </a:p>
                    </p:txBody>
                  </p:sp>
                  <p:sp>
                    <p:nvSpPr>
                      <p:cNvPr id="346" name="Freeform: Shape 345">
                        <a:extLst>
                          <a:ext uri="{FF2B5EF4-FFF2-40B4-BE49-F238E27FC236}">
                            <a16:creationId xmlns:a16="http://schemas.microsoft.com/office/drawing/2014/main" xmlns="" id="{1DDD1004-E702-4BEF-8000-5A1B08A23E60}"/>
                          </a:ext>
                        </a:extLst>
                      </p:cNvPr>
                      <p:cNvSpPr/>
                      <p:nvPr/>
                    </p:nvSpPr>
                    <p:spPr>
                      <a:xfrm>
                        <a:off x="9822578" y="9671340"/>
                        <a:ext cx="830132" cy="448075"/>
                      </a:xfrm>
                      <a:custGeom>
                        <a:avLst/>
                        <a:gdLst>
                          <a:gd name="connsiteX0" fmla="*/ 670909 w 830132"/>
                          <a:gd name="connsiteY0" fmla="*/ 448075 h 448075"/>
                          <a:gd name="connsiteX1" fmla="*/ 670909 w 830132"/>
                          <a:gd name="connsiteY1" fmla="*/ 448075 h 448075"/>
                          <a:gd name="connsiteX2" fmla="*/ 445994 w 830132"/>
                          <a:gd name="connsiteY2" fmla="*/ 400221 h 448075"/>
                          <a:gd name="connsiteX3" fmla="*/ 422067 w 830132"/>
                          <a:gd name="connsiteY3" fmla="*/ 395436 h 448075"/>
                          <a:gd name="connsiteX4" fmla="*/ 259363 w 830132"/>
                          <a:gd name="connsiteY4" fmla="*/ 333225 h 448075"/>
                          <a:gd name="connsiteX5" fmla="*/ 111015 w 830132"/>
                          <a:gd name="connsiteY5" fmla="*/ 247088 h 448075"/>
                          <a:gd name="connsiteX6" fmla="*/ 101444 w 830132"/>
                          <a:gd name="connsiteY6" fmla="*/ 242302 h 448075"/>
                          <a:gd name="connsiteX7" fmla="*/ 34448 w 830132"/>
                          <a:gd name="connsiteY7" fmla="*/ 189663 h 448075"/>
                          <a:gd name="connsiteX8" fmla="*/ 34448 w 830132"/>
                          <a:gd name="connsiteY8" fmla="*/ 189663 h 448075"/>
                          <a:gd name="connsiteX9" fmla="*/ 950 w 830132"/>
                          <a:gd name="connsiteY9" fmla="*/ 141809 h 448075"/>
                          <a:gd name="connsiteX10" fmla="*/ 20093 w 830132"/>
                          <a:gd name="connsiteY10" fmla="*/ 84384 h 448075"/>
                          <a:gd name="connsiteX11" fmla="*/ 24877 w 830132"/>
                          <a:gd name="connsiteY11" fmla="*/ 79599 h 448075"/>
                          <a:gd name="connsiteX12" fmla="*/ 72732 w 830132"/>
                          <a:gd name="connsiteY12" fmla="*/ 22173 h 448075"/>
                          <a:gd name="connsiteX13" fmla="*/ 211509 w 830132"/>
                          <a:gd name="connsiteY13" fmla="*/ 17388 h 448075"/>
                          <a:gd name="connsiteX14" fmla="*/ 245007 w 830132"/>
                          <a:gd name="connsiteY14" fmla="*/ 31744 h 448075"/>
                          <a:gd name="connsiteX15" fmla="*/ 378999 w 830132"/>
                          <a:gd name="connsiteY15" fmla="*/ 79599 h 448075"/>
                          <a:gd name="connsiteX16" fmla="*/ 450780 w 830132"/>
                          <a:gd name="connsiteY16" fmla="*/ 93955 h 448075"/>
                          <a:gd name="connsiteX17" fmla="*/ 474707 w 830132"/>
                          <a:gd name="connsiteY17" fmla="*/ 89169 h 448075"/>
                          <a:gd name="connsiteX18" fmla="*/ 498634 w 830132"/>
                          <a:gd name="connsiteY18" fmla="*/ 79599 h 448075"/>
                          <a:gd name="connsiteX19" fmla="*/ 584771 w 830132"/>
                          <a:gd name="connsiteY19" fmla="*/ 31744 h 448075"/>
                          <a:gd name="connsiteX20" fmla="*/ 632625 w 830132"/>
                          <a:gd name="connsiteY20" fmla="*/ 46100 h 448075"/>
                          <a:gd name="connsiteX21" fmla="*/ 675695 w 830132"/>
                          <a:gd name="connsiteY21" fmla="*/ 137023 h 448075"/>
                          <a:gd name="connsiteX22" fmla="*/ 733119 w 830132"/>
                          <a:gd name="connsiteY22" fmla="*/ 146594 h 448075"/>
                          <a:gd name="connsiteX23" fmla="*/ 757047 w 830132"/>
                          <a:gd name="connsiteY23" fmla="*/ 132238 h 448075"/>
                          <a:gd name="connsiteX24" fmla="*/ 766617 w 830132"/>
                          <a:gd name="connsiteY24" fmla="*/ 122667 h 448075"/>
                          <a:gd name="connsiteX25" fmla="*/ 785759 w 830132"/>
                          <a:gd name="connsiteY25" fmla="*/ 127453 h 448075"/>
                          <a:gd name="connsiteX26" fmla="*/ 800115 w 830132"/>
                          <a:gd name="connsiteY26" fmla="*/ 146594 h 448075"/>
                          <a:gd name="connsiteX27" fmla="*/ 809686 w 830132"/>
                          <a:gd name="connsiteY27" fmla="*/ 156165 h 448075"/>
                          <a:gd name="connsiteX28" fmla="*/ 828828 w 830132"/>
                          <a:gd name="connsiteY28" fmla="*/ 189663 h 448075"/>
                          <a:gd name="connsiteX29" fmla="*/ 819257 w 830132"/>
                          <a:gd name="connsiteY29" fmla="*/ 275801 h 448075"/>
                          <a:gd name="connsiteX30" fmla="*/ 819257 w 830132"/>
                          <a:gd name="connsiteY30" fmla="*/ 285371 h 448075"/>
                          <a:gd name="connsiteX31" fmla="*/ 814471 w 830132"/>
                          <a:gd name="connsiteY31" fmla="*/ 304513 h 448075"/>
                          <a:gd name="connsiteX32" fmla="*/ 733119 w 830132"/>
                          <a:gd name="connsiteY32" fmla="*/ 443290 h 448075"/>
                          <a:gd name="connsiteX33" fmla="*/ 670909 w 830132"/>
                          <a:gd name="connsiteY33" fmla="*/ 448075 h 448075"/>
                          <a:gd name="connsiteX34" fmla="*/ 134942 w 830132"/>
                          <a:gd name="connsiteY34" fmla="*/ 7817 h 448075"/>
                          <a:gd name="connsiteX35" fmla="*/ 72732 w 830132"/>
                          <a:gd name="connsiteY35" fmla="*/ 26959 h 448075"/>
                          <a:gd name="connsiteX36" fmla="*/ 29663 w 830132"/>
                          <a:gd name="connsiteY36" fmla="*/ 79599 h 448075"/>
                          <a:gd name="connsiteX37" fmla="*/ 24877 w 830132"/>
                          <a:gd name="connsiteY37" fmla="*/ 84384 h 448075"/>
                          <a:gd name="connsiteX38" fmla="*/ 10521 w 830132"/>
                          <a:gd name="connsiteY38" fmla="*/ 132238 h 448075"/>
                          <a:gd name="connsiteX39" fmla="*/ 44020 w 830132"/>
                          <a:gd name="connsiteY39" fmla="*/ 175307 h 448075"/>
                          <a:gd name="connsiteX40" fmla="*/ 44020 w 830132"/>
                          <a:gd name="connsiteY40" fmla="*/ 175307 h 448075"/>
                          <a:gd name="connsiteX41" fmla="*/ 111015 w 830132"/>
                          <a:gd name="connsiteY41" fmla="*/ 223161 h 448075"/>
                          <a:gd name="connsiteX42" fmla="*/ 120586 w 830132"/>
                          <a:gd name="connsiteY42" fmla="*/ 227946 h 448075"/>
                          <a:gd name="connsiteX43" fmla="*/ 264148 w 830132"/>
                          <a:gd name="connsiteY43" fmla="*/ 314084 h 448075"/>
                          <a:gd name="connsiteX44" fmla="*/ 426853 w 830132"/>
                          <a:gd name="connsiteY44" fmla="*/ 376294 h 448075"/>
                          <a:gd name="connsiteX45" fmla="*/ 450780 w 830132"/>
                          <a:gd name="connsiteY45" fmla="*/ 385865 h 448075"/>
                          <a:gd name="connsiteX46" fmla="*/ 670909 w 830132"/>
                          <a:gd name="connsiteY46" fmla="*/ 433719 h 448075"/>
                          <a:gd name="connsiteX47" fmla="*/ 670909 w 830132"/>
                          <a:gd name="connsiteY47" fmla="*/ 433719 h 448075"/>
                          <a:gd name="connsiteX48" fmla="*/ 723549 w 830132"/>
                          <a:gd name="connsiteY48" fmla="*/ 428934 h 448075"/>
                          <a:gd name="connsiteX49" fmla="*/ 800115 w 830132"/>
                          <a:gd name="connsiteY49" fmla="*/ 299728 h 448075"/>
                          <a:gd name="connsiteX50" fmla="*/ 804901 w 830132"/>
                          <a:gd name="connsiteY50" fmla="*/ 280586 h 448075"/>
                          <a:gd name="connsiteX51" fmla="*/ 809686 w 830132"/>
                          <a:gd name="connsiteY51" fmla="*/ 271015 h 448075"/>
                          <a:gd name="connsiteX52" fmla="*/ 819257 w 830132"/>
                          <a:gd name="connsiteY52" fmla="*/ 184878 h 448075"/>
                          <a:gd name="connsiteX53" fmla="*/ 804901 w 830132"/>
                          <a:gd name="connsiteY53" fmla="*/ 156165 h 448075"/>
                          <a:gd name="connsiteX54" fmla="*/ 795330 w 830132"/>
                          <a:gd name="connsiteY54" fmla="*/ 146594 h 448075"/>
                          <a:gd name="connsiteX55" fmla="*/ 780974 w 830132"/>
                          <a:gd name="connsiteY55" fmla="*/ 132238 h 448075"/>
                          <a:gd name="connsiteX56" fmla="*/ 771403 w 830132"/>
                          <a:gd name="connsiteY56" fmla="*/ 127453 h 448075"/>
                          <a:gd name="connsiteX57" fmla="*/ 771403 w 830132"/>
                          <a:gd name="connsiteY57" fmla="*/ 127453 h 448075"/>
                          <a:gd name="connsiteX58" fmla="*/ 761832 w 830132"/>
                          <a:gd name="connsiteY58" fmla="*/ 137023 h 448075"/>
                          <a:gd name="connsiteX59" fmla="*/ 733119 w 830132"/>
                          <a:gd name="connsiteY59" fmla="*/ 151380 h 448075"/>
                          <a:gd name="connsiteX60" fmla="*/ 666124 w 830132"/>
                          <a:gd name="connsiteY60" fmla="*/ 137023 h 448075"/>
                          <a:gd name="connsiteX61" fmla="*/ 661338 w 830132"/>
                          <a:gd name="connsiteY61" fmla="*/ 132238 h 448075"/>
                          <a:gd name="connsiteX62" fmla="*/ 623055 w 830132"/>
                          <a:gd name="connsiteY62" fmla="*/ 46100 h 448075"/>
                          <a:gd name="connsiteX63" fmla="*/ 579986 w 830132"/>
                          <a:gd name="connsiteY63" fmla="*/ 31744 h 448075"/>
                          <a:gd name="connsiteX64" fmla="*/ 498634 w 830132"/>
                          <a:gd name="connsiteY64" fmla="*/ 79599 h 448075"/>
                          <a:gd name="connsiteX65" fmla="*/ 498634 w 830132"/>
                          <a:gd name="connsiteY65" fmla="*/ 79599 h 448075"/>
                          <a:gd name="connsiteX66" fmla="*/ 474707 w 830132"/>
                          <a:gd name="connsiteY66" fmla="*/ 89169 h 448075"/>
                          <a:gd name="connsiteX67" fmla="*/ 450780 w 830132"/>
                          <a:gd name="connsiteY67" fmla="*/ 93955 h 448075"/>
                          <a:gd name="connsiteX68" fmla="*/ 378999 w 830132"/>
                          <a:gd name="connsiteY68" fmla="*/ 79599 h 448075"/>
                          <a:gd name="connsiteX69" fmla="*/ 245007 w 830132"/>
                          <a:gd name="connsiteY69" fmla="*/ 31744 h 448075"/>
                          <a:gd name="connsiteX70" fmla="*/ 211509 w 830132"/>
                          <a:gd name="connsiteY70" fmla="*/ 17388 h 448075"/>
                          <a:gd name="connsiteX71" fmla="*/ 134942 w 830132"/>
                          <a:gd name="connsiteY71" fmla="*/ 7817 h 448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830132" h="448075">
                            <a:moveTo>
                              <a:pt x="670909" y="448075"/>
                            </a:moveTo>
                            <a:lnTo>
                              <a:pt x="670909" y="448075"/>
                            </a:lnTo>
                            <a:cubicBezTo>
                              <a:pt x="594343" y="448075"/>
                              <a:pt x="493849" y="414578"/>
                              <a:pt x="445994" y="400221"/>
                            </a:cubicBezTo>
                            <a:cubicBezTo>
                              <a:pt x="436424" y="395436"/>
                              <a:pt x="426853" y="395436"/>
                              <a:pt x="422067" y="395436"/>
                            </a:cubicBezTo>
                            <a:cubicBezTo>
                              <a:pt x="369427" y="381080"/>
                              <a:pt x="312003" y="361938"/>
                              <a:pt x="259363" y="333225"/>
                            </a:cubicBezTo>
                            <a:cubicBezTo>
                              <a:pt x="206724" y="309298"/>
                              <a:pt x="158869" y="275801"/>
                              <a:pt x="111015" y="247088"/>
                            </a:cubicBezTo>
                            <a:lnTo>
                              <a:pt x="101444" y="242302"/>
                            </a:lnTo>
                            <a:cubicBezTo>
                              <a:pt x="77517" y="227946"/>
                              <a:pt x="53590" y="208805"/>
                              <a:pt x="34448" y="189663"/>
                            </a:cubicBezTo>
                            <a:lnTo>
                              <a:pt x="34448" y="189663"/>
                            </a:lnTo>
                            <a:cubicBezTo>
                              <a:pt x="20093" y="175307"/>
                              <a:pt x="5736" y="160950"/>
                              <a:pt x="950" y="141809"/>
                            </a:cubicBezTo>
                            <a:cubicBezTo>
                              <a:pt x="-3835" y="122667"/>
                              <a:pt x="10521" y="98740"/>
                              <a:pt x="20093" y="84384"/>
                            </a:cubicBezTo>
                            <a:lnTo>
                              <a:pt x="24877" y="79599"/>
                            </a:lnTo>
                            <a:cubicBezTo>
                              <a:pt x="39234" y="60457"/>
                              <a:pt x="53590" y="36530"/>
                              <a:pt x="72732" y="22173"/>
                            </a:cubicBezTo>
                            <a:cubicBezTo>
                              <a:pt x="111015" y="-6539"/>
                              <a:pt x="158869" y="-6539"/>
                              <a:pt x="211509" y="17388"/>
                            </a:cubicBezTo>
                            <a:cubicBezTo>
                              <a:pt x="221080" y="22173"/>
                              <a:pt x="235436" y="26959"/>
                              <a:pt x="245007" y="31744"/>
                            </a:cubicBezTo>
                            <a:cubicBezTo>
                              <a:pt x="288075" y="50886"/>
                              <a:pt x="331145" y="70027"/>
                              <a:pt x="378999" y="79599"/>
                            </a:cubicBezTo>
                            <a:cubicBezTo>
                              <a:pt x="402926" y="84384"/>
                              <a:pt x="426853" y="93955"/>
                              <a:pt x="450780" y="93955"/>
                            </a:cubicBezTo>
                            <a:cubicBezTo>
                              <a:pt x="460351" y="93955"/>
                              <a:pt x="465136" y="93955"/>
                              <a:pt x="474707" y="89169"/>
                            </a:cubicBezTo>
                            <a:cubicBezTo>
                              <a:pt x="479492" y="89169"/>
                              <a:pt x="489063" y="84384"/>
                              <a:pt x="498634" y="79599"/>
                            </a:cubicBezTo>
                            <a:cubicBezTo>
                              <a:pt x="512990" y="60457"/>
                              <a:pt x="546488" y="31744"/>
                              <a:pt x="584771" y="31744"/>
                            </a:cubicBezTo>
                            <a:cubicBezTo>
                              <a:pt x="599128" y="31744"/>
                              <a:pt x="618270" y="36530"/>
                              <a:pt x="632625" y="46100"/>
                            </a:cubicBezTo>
                            <a:cubicBezTo>
                              <a:pt x="656552" y="65242"/>
                              <a:pt x="680480" y="103526"/>
                              <a:pt x="675695" y="137023"/>
                            </a:cubicBezTo>
                            <a:cubicBezTo>
                              <a:pt x="694836" y="146594"/>
                              <a:pt x="713978" y="151380"/>
                              <a:pt x="733119" y="146594"/>
                            </a:cubicBezTo>
                            <a:cubicBezTo>
                              <a:pt x="742690" y="146594"/>
                              <a:pt x="752261" y="141809"/>
                              <a:pt x="757047" y="132238"/>
                            </a:cubicBezTo>
                            <a:cubicBezTo>
                              <a:pt x="761832" y="127453"/>
                              <a:pt x="761832" y="127453"/>
                              <a:pt x="766617" y="122667"/>
                            </a:cubicBezTo>
                            <a:cubicBezTo>
                              <a:pt x="771403" y="117882"/>
                              <a:pt x="780974" y="122667"/>
                              <a:pt x="785759" y="127453"/>
                            </a:cubicBezTo>
                            <a:cubicBezTo>
                              <a:pt x="790544" y="132238"/>
                              <a:pt x="795330" y="137023"/>
                              <a:pt x="800115" y="146594"/>
                            </a:cubicBezTo>
                            <a:cubicBezTo>
                              <a:pt x="804901" y="151380"/>
                              <a:pt x="804901" y="156165"/>
                              <a:pt x="809686" y="156165"/>
                            </a:cubicBezTo>
                            <a:cubicBezTo>
                              <a:pt x="819257" y="165736"/>
                              <a:pt x="824042" y="175307"/>
                              <a:pt x="828828" y="189663"/>
                            </a:cubicBezTo>
                            <a:cubicBezTo>
                              <a:pt x="833614" y="218375"/>
                              <a:pt x="824042" y="251873"/>
                              <a:pt x="819257" y="275801"/>
                            </a:cubicBezTo>
                            <a:lnTo>
                              <a:pt x="819257" y="285371"/>
                            </a:lnTo>
                            <a:cubicBezTo>
                              <a:pt x="819257" y="290157"/>
                              <a:pt x="814471" y="299728"/>
                              <a:pt x="814471" y="304513"/>
                            </a:cubicBezTo>
                            <a:cubicBezTo>
                              <a:pt x="804901" y="357152"/>
                              <a:pt x="785759" y="424148"/>
                              <a:pt x="733119" y="443290"/>
                            </a:cubicBezTo>
                            <a:cubicBezTo>
                              <a:pt x="709192" y="448075"/>
                              <a:pt x="690051" y="448075"/>
                              <a:pt x="670909" y="448075"/>
                            </a:cubicBezTo>
                            <a:close/>
                            <a:moveTo>
                              <a:pt x="134942" y="7817"/>
                            </a:moveTo>
                            <a:cubicBezTo>
                              <a:pt x="111015" y="7817"/>
                              <a:pt x="87088" y="12603"/>
                              <a:pt x="72732" y="26959"/>
                            </a:cubicBezTo>
                            <a:cubicBezTo>
                              <a:pt x="53590" y="41315"/>
                              <a:pt x="39234" y="60457"/>
                              <a:pt x="29663" y="79599"/>
                            </a:cubicBezTo>
                            <a:lnTo>
                              <a:pt x="24877" y="84384"/>
                            </a:lnTo>
                            <a:cubicBezTo>
                              <a:pt x="15307" y="98740"/>
                              <a:pt x="950" y="117882"/>
                              <a:pt x="10521" y="132238"/>
                            </a:cubicBezTo>
                            <a:cubicBezTo>
                              <a:pt x="15307" y="151380"/>
                              <a:pt x="29663" y="160950"/>
                              <a:pt x="44020" y="175307"/>
                            </a:cubicBezTo>
                            <a:lnTo>
                              <a:pt x="44020" y="175307"/>
                            </a:lnTo>
                            <a:cubicBezTo>
                              <a:pt x="63161" y="194448"/>
                              <a:pt x="87088" y="208805"/>
                              <a:pt x="111015" y="223161"/>
                            </a:cubicBezTo>
                            <a:lnTo>
                              <a:pt x="120586" y="227946"/>
                            </a:lnTo>
                            <a:cubicBezTo>
                              <a:pt x="168440" y="256659"/>
                              <a:pt x="216294" y="285371"/>
                              <a:pt x="264148" y="314084"/>
                            </a:cubicBezTo>
                            <a:cubicBezTo>
                              <a:pt x="321573" y="342796"/>
                              <a:pt x="374213" y="361938"/>
                              <a:pt x="426853" y="376294"/>
                            </a:cubicBezTo>
                            <a:cubicBezTo>
                              <a:pt x="431638" y="376294"/>
                              <a:pt x="441209" y="381080"/>
                              <a:pt x="450780" y="385865"/>
                            </a:cubicBezTo>
                            <a:cubicBezTo>
                              <a:pt x="498634" y="400221"/>
                              <a:pt x="594343" y="433719"/>
                              <a:pt x="670909" y="433719"/>
                            </a:cubicBezTo>
                            <a:lnTo>
                              <a:pt x="670909" y="433719"/>
                            </a:lnTo>
                            <a:cubicBezTo>
                              <a:pt x="690051" y="433719"/>
                              <a:pt x="709192" y="433719"/>
                              <a:pt x="723549" y="428934"/>
                            </a:cubicBezTo>
                            <a:cubicBezTo>
                              <a:pt x="771403" y="414578"/>
                              <a:pt x="785759" y="347582"/>
                              <a:pt x="800115" y="299728"/>
                            </a:cubicBezTo>
                            <a:cubicBezTo>
                              <a:pt x="800115" y="294942"/>
                              <a:pt x="804901" y="285371"/>
                              <a:pt x="804901" y="280586"/>
                            </a:cubicBezTo>
                            <a:lnTo>
                              <a:pt x="809686" y="271015"/>
                            </a:lnTo>
                            <a:cubicBezTo>
                              <a:pt x="814471" y="247088"/>
                              <a:pt x="824042" y="213590"/>
                              <a:pt x="819257" y="184878"/>
                            </a:cubicBezTo>
                            <a:cubicBezTo>
                              <a:pt x="819257" y="175307"/>
                              <a:pt x="809686" y="165736"/>
                              <a:pt x="804901" y="156165"/>
                            </a:cubicBezTo>
                            <a:cubicBezTo>
                              <a:pt x="800115" y="151380"/>
                              <a:pt x="800115" y="146594"/>
                              <a:pt x="795330" y="146594"/>
                            </a:cubicBezTo>
                            <a:cubicBezTo>
                              <a:pt x="790544" y="141809"/>
                              <a:pt x="785759" y="137023"/>
                              <a:pt x="780974" y="132238"/>
                            </a:cubicBezTo>
                            <a:cubicBezTo>
                              <a:pt x="780974" y="132238"/>
                              <a:pt x="776188" y="127453"/>
                              <a:pt x="771403" y="127453"/>
                            </a:cubicBezTo>
                            <a:cubicBezTo>
                              <a:pt x="771403" y="127453"/>
                              <a:pt x="771403" y="127453"/>
                              <a:pt x="771403" y="127453"/>
                            </a:cubicBezTo>
                            <a:cubicBezTo>
                              <a:pt x="766617" y="132238"/>
                              <a:pt x="761832" y="132238"/>
                              <a:pt x="761832" y="137023"/>
                            </a:cubicBezTo>
                            <a:cubicBezTo>
                              <a:pt x="752261" y="141809"/>
                              <a:pt x="747476" y="151380"/>
                              <a:pt x="733119" y="151380"/>
                            </a:cubicBezTo>
                            <a:cubicBezTo>
                              <a:pt x="713978" y="156165"/>
                              <a:pt x="690051" y="151380"/>
                              <a:pt x="666124" y="137023"/>
                            </a:cubicBezTo>
                            <a:cubicBezTo>
                              <a:pt x="666124" y="137023"/>
                              <a:pt x="661338" y="132238"/>
                              <a:pt x="661338" y="132238"/>
                            </a:cubicBezTo>
                            <a:cubicBezTo>
                              <a:pt x="670909" y="103526"/>
                              <a:pt x="646982" y="60457"/>
                              <a:pt x="623055" y="46100"/>
                            </a:cubicBezTo>
                            <a:cubicBezTo>
                              <a:pt x="608698" y="36530"/>
                              <a:pt x="594343" y="31744"/>
                              <a:pt x="579986" y="31744"/>
                            </a:cubicBezTo>
                            <a:cubicBezTo>
                              <a:pt x="541703" y="31744"/>
                              <a:pt x="512990" y="60457"/>
                              <a:pt x="498634" y="79599"/>
                            </a:cubicBezTo>
                            <a:cubicBezTo>
                              <a:pt x="498634" y="79599"/>
                              <a:pt x="498634" y="79599"/>
                              <a:pt x="498634" y="79599"/>
                            </a:cubicBezTo>
                            <a:cubicBezTo>
                              <a:pt x="489063" y="84384"/>
                              <a:pt x="479492" y="84384"/>
                              <a:pt x="474707" y="89169"/>
                            </a:cubicBezTo>
                            <a:cubicBezTo>
                              <a:pt x="465136" y="89169"/>
                              <a:pt x="455565" y="93955"/>
                              <a:pt x="450780" y="93955"/>
                            </a:cubicBezTo>
                            <a:cubicBezTo>
                              <a:pt x="426853" y="93955"/>
                              <a:pt x="398140" y="89169"/>
                              <a:pt x="378999" y="79599"/>
                            </a:cubicBezTo>
                            <a:cubicBezTo>
                              <a:pt x="331145" y="65242"/>
                              <a:pt x="288075" y="46100"/>
                              <a:pt x="245007" y="31744"/>
                            </a:cubicBezTo>
                            <a:cubicBezTo>
                              <a:pt x="235436" y="26959"/>
                              <a:pt x="221080" y="22173"/>
                              <a:pt x="211509" y="17388"/>
                            </a:cubicBezTo>
                            <a:cubicBezTo>
                              <a:pt x="178011" y="12603"/>
                              <a:pt x="158869" y="7817"/>
                              <a:pt x="134942" y="7817"/>
                            </a:cubicBezTo>
                            <a:close/>
                          </a:path>
                        </a:pathLst>
                      </a:custGeom>
                      <a:solidFill>
                        <a:srgbClr val="1C2342"/>
                      </a:solidFill>
                      <a:ln w="47824" cap="flat">
                        <a:noFill/>
                        <a:prstDash val="solid"/>
                        <a:miter/>
                      </a:ln>
                    </p:spPr>
                    <p:txBody>
                      <a:bodyPr rtlCol="0" anchor="ctr"/>
                      <a:lstStyle/>
                      <a:p>
                        <a:endParaRPr lang="en-US"/>
                      </a:p>
                    </p:txBody>
                  </p:sp>
                </p:grpSp>
                <p:sp>
                  <p:nvSpPr>
                    <p:cNvPr id="340" name="Freeform: Shape 339">
                      <a:extLst>
                        <a:ext uri="{FF2B5EF4-FFF2-40B4-BE49-F238E27FC236}">
                          <a16:creationId xmlns:a16="http://schemas.microsoft.com/office/drawing/2014/main" xmlns="" id="{A1405EF0-9825-4283-AE6A-C4E4E142F474}"/>
                        </a:ext>
                      </a:extLst>
                    </p:cNvPr>
                    <p:cNvSpPr/>
                    <p:nvPr/>
                  </p:nvSpPr>
                  <p:spPr>
                    <a:xfrm>
                      <a:off x="10388208" y="9703084"/>
                      <a:ext cx="196202" cy="164686"/>
                    </a:xfrm>
                    <a:custGeom>
                      <a:avLst/>
                      <a:gdLst>
                        <a:gd name="connsiteX0" fmla="*/ 191417 w 196202"/>
                        <a:gd name="connsiteY0" fmla="*/ 114850 h 164686"/>
                        <a:gd name="connsiteX1" fmla="*/ 95708 w 196202"/>
                        <a:gd name="connsiteY1" fmla="*/ 105279 h 164686"/>
                        <a:gd name="connsiteX2" fmla="*/ 90923 w 196202"/>
                        <a:gd name="connsiteY2" fmla="*/ 66996 h 164686"/>
                        <a:gd name="connsiteX3" fmla="*/ 0 w 196202"/>
                        <a:gd name="connsiteY3" fmla="*/ 0 h 164686"/>
                        <a:gd name="connsiteX4" fmla="*/ 0 w 196202"/>
                        <a:gd name="connsiteY4" fmla="*/ 0 h 164686"/>
                        <a:gd name="connsiteX5" fmla="*/ 76567 w 196202"/>
                        <a:gd name="connsiteY5" fmla="*/ 62210 h 164686"/>
                        <a:gd name="connsiteX6" fmla="*/ 81352 w 196202"/>
                        <a:gd name="connsiteY6" fmla="*/ 114850 h 164686"/>
                        <a:gd name="connsiteX7" fmla="*/ 57425 w 196202"/>
                        <a:gd name="connsiteY7" fmla="*/ 157919 h 164686"/>
                        <a:gd name="connsiteX8" fmla="*/ 62211 w 196202"/>
                        <a:gd name="connsiteY8" fmla="*/ 162704 h 164686"/>
                        <a:gd name="connsiteX9" fmla="*/ 95708 w 196202"/>
                        <a:gd name="connsiteY9" fmla="*/ 110064 h 164686"/>
                        <a:gd name="connsiteX10" fmla="*/ 196202 w 196202"/>
                        <a:gd name="connsiteY10" fmla="*/ 114850 h 164686"/>
                        <a:gd name="connsiteX11" fmla="*/ 191417 w 196202"/>
                        <a:gd name="connsiteY11" fmla="*/ 114850 h 164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202" h="164686">
                          <a:moveTo>
                            <a:pt x="191417" y="114850"/>
                          </a:moveTo>
                          <a:cubicBezTo>
                            <a:pt x="157919" y="119635"/>
                            <a:pt x="124421" y="124421"/>
                            <a:pt x="95708" y="105279"/>
                          </a:cubicBezTo>
                          <a:cubicBezTo>
                            <a:pt x="95708" y="90923"/>
                            <a:pt x="95708" y="81352"/>
                            <a:pt x="90923" y="66996"/>
                          </a:cubicBezTo>
                          <a:cubicBezTo>
                            <a:pt x="76567" y="23927"/>
                            <a:pt x="43068" y="4785"/>
                            <a:pt x="0" y="0"/>
                          </a:cubicBezTo>
                          <a:cubicBezTo>
                            <a:pt x="0" y="0"/>
                            <a:pt x="0" y="0"/>
                            <a:pt x="0" y="0"/>
                          </a:cubicBezTo>
                          <a:cubicBezTo>
                            <a:pt x="38283" y="9571"/>
                            <a:pt x="62211" y="23927"/>
                            <a:pt x="76567" y="62210"/>
                          </a:cubicBezTo>
                          <a:cubicBezTo>
                            <a:pt x="81352" y="76567"/>
                            <a:pt x="86138" y="95708"/>
                            <a:pt x="81352" y="114850"/>
                          </a:cubicBezTo>
                          <a:cubicBezTo>
                            <a:pt x="76567" y="133991"/>
                            <a:pt x="62211" y="143562"/>
                            <a:pt x="57425" y="157919"/>
                          </a:cubicBezTo>
                          <a:cubicBezTo>
                            <a:pt x="57425" y="162704"/>
                            <a:pt x="57425" y="167490"/>
                            <a:pt x="62211" y="162704"/>
                          </a:cubicBezTo>
                          <a:cubicBezTo>
                            <a:pt x="81352" y="148348"/>
                            <a:pt x="90923" y="129206"/>
                            <a:pt x="95708" y="110064"/>
                          </a:cubicBezTo>
                          <a:cubicBezTo>
                            <a:pt x="119635" y="133991"/>
                            <a:pt x="172275" y="133991"/>
                            <a:pt x="196202" y="114850"/>
                          </a:cubicBezTo>
                          <a:cubicBezTo>
                            <a:pt x="196202" y="119635"/>
                            <a:pt x="196202" y="114850"/>
                            <a:pt x="191417" y="114850"/>
                          </a:cubicBezTo>
                          <a:close/>
                        </a:path>
                      </a:pathLst>
                    </a:custGeom>
                    <a:solidFill>
                      <a:srgbClr val="1C2342"/>
                    </a:solidFill>
                    <a:ln w="47824" cap="flat">
                      <a:noFill/>
                      <a:prstDash val="solid"/>
                      <a:miter/>
                    </a:ln>
                  </p:spPr>
                  <p:txBody>
                    <a:bodyPr rtlCol="0" anchor="ctr"/>
                    <a:lstStyle/>
                    <a:p>
                      <a:endParaRPr lang="en-US"/>
                    </a:p>
                  </p:txBody>
                </p:sp>
                <p:sp>
                  <p:nvSpPr>
                    <p:cNvPr id="341" name="Freeform: Shape 340">
                      <a:extLst>
                        <a:ext uri="{FF2B5EF4-FFF2-40B4-BE49-F238E27FC236}">
                          <a16:creationId xmlns:a16="http://schemas.microsoft.com/office/drawing/2014/main" xmlns="" id="{9043B866-7144-4207-9F8D-9221DDA76E1D}"/>
                        </a:ext>
                      </a:extLst>
                    </p:cNvPr>
                    <p:cNvSpPr/>
                    <p:nvPr/>
                  </p:nvSpPr>
                  <p:spPr>
                    <a:xfrm>
                      <a:off x="9832149" y="9707870"/>
                      <a:ext cx="811026" cy="409076"/>
                    </a:xfrm>
                    <a:custGeom>
                      <a:avLst/>
                      <a:gdLst>
                        <a:gd name="connsiteX0" fmla="*/ 809686 w 811026"/>
                        <a:gd name="connsiteY0" fmla="*/ 153133 h 409076"/>
                        <a:gd name="connsiteX1" fmla="*/ 790544 w 811026"/>
                        <a:gd name="connsiteY1" fmla="*/ 124421 h 409076"/>
                        <a:gd name="connsiteX2" fmla="*/ 766617 w 811026"/>
                        <a:gd name="connsiteY2" fmla="*/ 95708 h 409076"/>
                        <a:gd name="connsiteX3" fmla="*/ 752262 w 811026"/>
                        <a:gd name="connsiteY3" fmla="*/ 90923 h 409076"/>
                        <a:gd name="connsiteX4" fmla="*/ 713978 w 811026"/>
                        <a:gd name="connsiteY4" fmla="*/ 114850 h 409076"/>
                        <a:gd name="connsiteX5" fmla="*/ 651767 w 811026"/>
                        <a:gd name="connsiteY5" fmla="*/ 105279 h 409076"/>
                        <a:gd name="connsiteX6" fmla="*/ 608699 w 811026"/>
                        <a:gd name="connsiteY6" fmla="*/ 14356 h 409076"/>
                        <a:gd name="connsiteX7" fmla="*/ 560845 w 811026"/>
                        <a:gd name="connsiteY7" fmla="*/ 0 h 409076"/>
                        <a:gd name="connsiteX8" fmla="*/ 594343 w 811026"/>
                        <a:gd name="connsiteY8" fmla="*/ 33498 h 409076"/>
                        <a:gd name="connsiteX9" fmla="*/ 594343 w 811026"/>
                        <a:gd name="connsiteY9" fmla="*/ 100494 h 409076"/>
                        <a:gd name="connsiteX10" fmla="*/ 546488 w 811026"/>
                        <a:gd name="connsiteY10" fmla="*/ 157919 h 409076"/>
                        <a:gd name="connsiteX11" fmla="*/ 632626 w 811026"/>
                        <a:gd name="connsiteY11" fmla="*/ 205773 h 409076"/>
                        <a:gd name="connsiteX12" fmla="*/ 709192 w 811026"/>
                        <a:gd name="connsiteY12" fmla="*/ 244056 h 409076"/>
                        <a:gd name="connsiteX13" fmla="*/ 646982 w 811026"/>
                        <a:gd name="connsiteY13" fmla="*/ 306267 h 409076"/>
                        <a:gd name="connsiteX14" fmla="*/ 493849 w 811026"/>
                        <a:gd name="connsiteY14" fmla="*/ 306267 h 409076"/>
                        <a:gd name="connsiteX15" fmla="*/ 316788 w 811026"/>
                        <a:gd name="connsiteY15" fmla="*/ 248841 h 409076"/>
                        <a:gd name="connsiteX16" fmla="*/ 144513 w 811026"/>
                        <a:gd name="connsiteY16" fmla="*/ 143562 h 409076"/>
                        <a:gd name="connsiteX17" fmla="*/ 29663 w 811026"/>
                        <a:gd name="connsiteY17" fmla="*/ 28712 h 409076"/>
                        <a:gd name="connsiteX18" fmla="*/ 20092 w 811026"/>
                        <a:gd name="connsiteY18" fmla="*/ 43069 h 409076"/>
                        <a:gd name="connsiteX19" fmla="*/ 950 w 811026"/>
                        <a:gd name="connsiteY19" fmla="*/ 100494 h 409076"/>
                        <a:gd name="connsiteX20" fmla="*/ 39234 w 811026"/>
                        <a:gd name="connsiteY20" fmla="*/ 148348 h 409076"/>
                        <a:gd name="connsiteX21" fmla="*/ 106230 w 811026"/>
                        <a:gd name="connsiteY21" fmla="*/ 200987 h 409076"/>
                        <a:gd name="connsiteX22" fmla="*/ 264148 w 811026"/>
                        <a:gd name="connsiteY22" fmla="*/ 291910 h 409076"/>
                        <a:gd name="connsiteX23" fmla="*/ 426853 w 811026"/>
                        <a:gd name="connsiteY23" fmla="*/ 354121 h 409076"/>
                        <a:gd name="connsiteX24" fmla="*/ 723549 w 811026"/>
                        <a:gd name="connsiteY24" fmla="*/ 401975 h 409076"/>
                        <a:gd name="connsiteX25" fmla="*/ 804901 w 811026"/>
                        <a:gd name="connsiteY25" fmla="*/ 248841 h 409076"/>
                        <a:gd name="connsiteX26" fmla="*/ 809686 w 811026"/>
                        <a:gd name="connsiteY26" fmla="*/ 153133 h 409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11026" h="409076">
                          <a:moveTo>
                            <a:pt x="809686" y="153133"/>
                          </a:moveTo>
                          <a:cubicBezTo>
                            <a:pt x="804901" y="138777"/>
                            <a:pt x="800116" y="133991"/>
                            <a:pt x="790544" y="124421"/>
                          </a:cubicBezTo>
                          <a:cubicBezTo>
                            <a:pt x="780974" y="114850"/>
                            <a:pt x="776189" y="105279"/>
                            <a:pt x="766617" y="95708"/>
                          </a:cubicBezTo>
                          <a:cubicBezTo>
                            <a:pt x="761832" y="90923"/>
                            <a:pt x="757047" y="90923"/>
                            <a:pt x="752262" y="90923"/>
                          </a:cubicBezTo>
                          <a:cubicBezTo>
                            <a:pt x="737905" y="100494"/>
                            <a:pt x="733119" y="110064"/>
                            <a:pt x="713978" y="114850"/>
                          </a:cubicBezTo>
                          <a:cubicBezTo>
                            <a:pt x="694836" y="119635"/>
                            <a:pt x="670909" y="114850"/>
                            <a:pt x="651767" y="105279"/>
                          </a:cubicBezTo>
                          <a:cubicBezTo>
                            <a:pt x="661338" y="71781"/>
                            <a:pt x="637411" y="28712"/>
                            <a:pt x="608699" y="14356"/>
                          </a:cubicBezTo>
                          <a:cubicBezTo>
                            <a:pt x="594343" y="4785"/>
                            <a:pt x="575201" y="0"/>
                            <a:pt x="560845" y="0"/>
                          </a:cubicBezTo>
                          <a:cubicBezTo>
                            <a:pt x="575201" y="9571"/>
                            <a:pt x="584772" y="19142"/>
                            <a:pt x="594343" y="33498"/>
                          </a:cubicBezTo>
                          <a:cubicBezTo>
                            <a:pt x="603913" y="52640"/>
                            <a:pt x="603913" y="81352"/>
                            <a:pt x="594343" y="100494"/>
                          </a:cubicBezTo>
                          <a:cubicBezTo>
                            <a:pt x="579986" y="119635"/>
                            <a:pt x="556059" y="138777"/>
                            <a:pt x="546488" y="157919"/>
                          </a:cubicBezTo>
                          <a:cubicBezTo>
                            <a:pt x="517776" y="210558"/>
                            <a:pt x="603913" y="200987"/>
                            <a:pt x="632626" y="205773"/>
                          </a:cubicBezTo>
                          <a:cubicBezTo>
                            <a:pt x="656553" y="210558"/>
                            <a:pt x="704407" y="220129"/>
                            <a:pt x="709192" y="244056"/>
                          </a:cubicBezTo>
                          <a:cubicBezTo>
                            <a:pt x="718763" y="277554"/>
                            <a:pt x="675695" y="301481"/>
                            <a:pt x="646982" y="306267"/>
                          </a:cubicBezTo>
                          <a:cubicBezTo>
                            <a:pt x="599128" y="315837"/>
                            <a:pt x="541703" y="311052"/>
                            <a:pt x="493849" y="306267"/>
                          </a:cubicBezTo>
                          <a:cubicBezTo>
                            <a:pt x="431638" y="296696"/>
                            <a:pt x="374213" y="277554"/>
                            <a:pt x="316788" y="248841"/>
                          </a:cubicBezTo>
                          <a:cubicBezTo>
                            <a:pt x="259363" y="215344"/>
                            <a:pt x="197153" y="181846"/>
                            <a:pt x="144513" y="143562"/>
                          </a:cubicBezTo>
                          <a:cubicBezTo>
                            <a:pt x="101444" y="114850"/>
                            <a:pt x="53590" y="76567"/>
                            <a:pt x="29663" y="28712"/>
                          </a:cubicBezTo>
                          <a:cubicBezTo>
                            <a:pt x="24877" y="33498"/>
                            <a:pt x="24877" y="38283"/>
                            <a:pt x="20092" y="43069"/>
                          </a:cubicBezTo>
                          <a:cubicBezTo>
                            <a:pt x="10522" y="57425"/>
                            <a:pt x="-3835" y="81352"/>
                            <a:pt x="950" y="100494"/>
                          </a:cubicBezTo>
                          <a:cubicBezTo>
                            <a:pt x="5736" y="119635"/>
                            <a:pt x="24877" y="133991"/>
                            <a:pt x="39234" y="148348"/>
                          </a:cubicBezTo>
                          <a:cubicBezTo>
                            <a:pt x="58376" y="167490"/>
                            <a:pt x="82303" y="186631"/>
                            <a:pt x="106230" y="200987"/>
                          </a:cubicBezTo>
                          <a:cubicBezTo>
                            <a:pt x="158869" y="234485"/>
                            <a:pt x="206723" y="263198"/>
                            <a:pt x="264148" y="291910"/>
                          </a:cubicBezTo>
                          <a:cubicBezTo>
                            <a:pt x="316788" y="320623"/>
                            <a:pt x="369428" y="339764"/>
                            <a:pt x="426853" y="354121"/>
                          </a:cubicBezTo>
                          <a:cubicBezTo>
                            <a:pt x="455565" y="363692"/>
                            <a:pt x="627840" y="430687"/>
                            <a:pt x="723549" y="401975"/>
                          </a:cubicBezTo>
                          <a:cubicBezTo>
                            <a:pt x="780974" y="387619"/>
                            <a:pt x="795330" y="296696"/>
                            <a:pt x="804901" y="248841"/>
                          </a:cubicBezTo>
                          <a:cubicBezTo>
                            <a:pt x="804901" y="220129"/>
                            <a:pt x="814471" y="181846"/>
                            <a:pt x="809686" y="153133"/>
                          </a:cubicBezTo>
                          <a:close/>
                        </a:path>
                      </a:pathLst>
                    </a:custGeom>
                    <a:solidFill>
                      <a:srgbClr val="19477B">
                        <a:alpha val="50000"/>
                      </a:srgbClr>
                    </a:solidFill>
                    <a:ln w="47824" cap="flat">
                      <a:noFill/>
                      <a:prstDash val="solid"/>
                      <a:miter/>
                    </a:ln>
                  </p:spPr>
                  <p:txBody>
                    <a:bodyPr rtlCol="0" anchor="ctr"/>
                    <a:lstStyle/>
                    <a:p>
                      <a:endParaRPr lang="en-US"/>
                    </a:p>
                  </p:txBody>
                </p:sp>
                <p:grpSp>
                  <p:nvGrpSpPr>
                    <p:cNvPr id="342" name="Graphic 3">
                      <a:extLst>
                        <a:ext uri="{FF2B5EF4-FFF2-40B4-BE49-F238E27FC236}">
                          <a16:creationId xmlns:a16="http://schemas.microsoft.com/office/drawing/2014/main" xmlns="" id="{97CA9307-E9EB-41DC-8BA0-DB720742044B}"/>
                        </a:ext>
                      </a:extLst>
                    </p:cNvPr>
                    <p:cNvGrpSpPr/>
                    <p:nvPr/>
                  </p:nvGrpSpPr>
                  <p:grpSpPr>
                    <a:xfrm>
                      <a:off x="9822225" y="9765295"/>
                      <a:ext cx="766970" cy="354120"/>
                      <a:chOff x="9822225" y="9765295"/>
                      <a:chExt cx="766970" cy="354120"/>
                    </a:xfrm>
                  </p:grpSpPr>
                  <p:sp>
                    <p:nvSpPr>
                      <p:cNvPr id="343" name="Freeform: Shape 342">
                        <a:extLst>
                          <a:ext uri="{FF2B5EF4-FFF2-40B4-BE49-F238E27FC236}">
                            <a16:creationId xmlns:a16="http://schemas.microsoft.com/office/drawing/2014/main" xmlns="" id="{924DDFEA-6E14-447A-9FDF-A38201A7175C}"/>
                          </a:ext>
                        </a:extLst>
                      </p:cNvPr>
                      <p:cNvSpPr/>
                      <p:nvPr/>
                    </p:nvSpPr>
                    <p:spPr>
                      <a:xfrm>
                        <a:off x="9826437" y="9765295"/>
                        <a:ext cx="762758" cy="346866"/>
                      </a:xfrm>
                      <a:custGeom>
                        <a:avLst/>
                        <a:gdLst>
                          <a:gd name="connsiteX0" fmla="*/ 504346 w 762758"/>
                          <a:gd name="connsiteY0" fmla="*/ 272769 h 346866"/>
                          <a:gd name="connsiteX1" fmla="*/ 183723 w 762758"/>
                          <a:gd name="connsiteY1" fmla="*/ 138777 h 346866"/>
                          <a:gd name="connsiteX2" fmla="*/ 49732 w 762758"/>
                          <a:gd name="connsiteY2" fmla="*/ 38283 h 346866"/>
                          <a:gd name="connsiteX3" fmla="*/ 11448 w 762758"/>
                          <a:gd name="connsiteY3" fmla="*/ 0 h 346866"/>
                          <a:gd name="connsiteX4" fmla="*/ 1877 w 762758"/>
                          <a:gd name="connsiteY4" fmla="*/ 38283 h 346866"/>
                          <a:gd name="connsiteX5" fmla="*/ 40161 w 762758"/>
                          <a:gd name="connsiteY5" fmla="*/ 86138 h 346866"/>
                          <a:gd name="connsiteX6" fmla="*/ 107157 w 762758"/>
                          <a:gd name="connsiteY6" fmla="*/ 138777 h 346866"/>
                          <a:gd name="connsiteX7" fmla="*/ 265075 w 762758"/>
                          <a:gd name="connsiteY7" fmla="*/ 229700 h 346866"/>
                          <a:gd name="connsiteX8" fmla="*/ 427779 w 762758"/>
                          <a:gd name="connsiteY8" fmla="*/ 291910 h 346866"/>
                          <a:gd name="connsiteX9" fmla="*/ 724475 w 762758"/>
                          <a:gd name="connsiteY9" fmla="*/ 339764 h 346866"/>
                          <a:gd name="connsiteX10" fmla="*/ 762759 w 762758"/>
                          <a:gd name="connsiteY10" fmla="*/ 315837 h 346866"/>
                          <a:gd name="connsiteX11" fmla="*/ 504346 w 762758"/>
                          <a:gd name="connsiteY11" fmla="*/ 272769 h 346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758" h="346866">
                            <a:moveTo>
                              <a:pt x="504346" y="272769"/>
                            </a:moveTo>
                            <a:cubicBezTo>
                              <a:pt x="394282" y="239271"/>
                              <a:pt x="279432" y="200988"/>
                              <a:pt x="183723" y="138777"/>
                            </a:cubicBezTo>
                            <a:cubicBezTo>
                              <a:pt x="135869" y="110065"/>
                              <a:pt x="92800" y="76567"/>
                              <a:pt x="49732" y="38283"/>
                            </a:cubicBezTo>
                            <a:cubicBezTo>
                              <a:pt x="35375" y="23927"/>
                              <a:pt x="21019" y="14356"/>
                              <a:pt x="11448" y="0"/>
                            </a:cubicBezTo>
                            <a:cubicBezTo>
                              <a:pt x="1877" y="14356"/>
                              <a:pt x="-2908" y="28712"/>
                              <a:pt x="1877" y="38283"/>
                            </a:cubicBezTo>
                            <a:cubicBezTo>
                              <a:pt x="6662" y="57425"/>
                              <a:pt x="25805" y="71781"/>
                              <a:pt x="40161" y="86138"/>
                            </a:cubicBezTo>
                            <a:cubicBezTo>
                              <a:pt x="59302" y="105279"/>
                              <a:pt x="83229" y="124421"/>
                              <a:pt x="107157" y="138777"/>
                            </a:cubicBezTo>
                            <a:cubicBezTo>
                              <a:pt x="159796" y="172275"/>
                              <a:pt x="207651" y="200988"/>
                              <a:pt x="265075" y="229700"/>
                            </a:cubicBezTo>
                            <a:cubicBezTo>
                              <a:pt x="317715" y="258413"/>
                              <a:pt x="370354" y="277554"/>
                              <a:pt x="427779" y="291910"/>
                            </a:cubicBezTo>
                            <a:cubicBezTo>
                              <a:pt x="456492" y="301481"/>
                              <a:pt x="628767" y="368477"/>
                              <a:pt x="724475" y="339764"/>
                            </a:cubicBezTo>
                            <a:cubicBezTo>
                              <a:pt x="738832" y="334979"/>
                              <a:pt x="753188" y="325408"/>
                              <a:pt x="762759" y="315837"/>
                            </a:cubicBezTo>
                            <a:cubicBezTo>
                              <a:pt x="671836" y="320623"/>
                              <a:pt x="580913" y="296696"/>
                              <a:pt x="504346" y="272769"/>
                            </a:cubicBezTo>
                            <a:close/>
                          </a:path>
                        </a:pathLst>
                      </a:custGeom>
                      <a:solidFill>
                        <a:srgbClr val="E9E2D0"/>
                      </a:solidFill>
                      <a:ln w="47824" cap="flat">
                        <a:noFill/>
                        <a:prstDash val="solid"/>
                        <a:miter/>
                      </a:ln>
                    </p:spPr>
                    <p:txBody>
                      <a:bodyPr rtlCol="0" anchor="ctr"/>
                      <a:lstStyle/>
                      <a:p>
                        <a:endParaRPr lang="en-US"/>
                      </a:p>
                    </p:txBody>
                  </p:sp>
                  <p:sp>
                    <p:nvSpPr>
                      <p:cNvPr id="344" name="Freeform: Shape 343">
                        <a:extLst>
                          <a:ext uri="{FF2B5EF4-FFF2-40B4-BE49-F238E27FC236}">
                            <a16:creationId xmlns:a16="http://schemas.microsoft.com/office/drawing/2014/main" xmlns="" id="{D8D39E6D-18BF-4985-965F-9625FEE6478A}"/>
                          </a:ext>
                        </a:extLst>
                      </p:cNvPr>
                      <p:cNvSpPr/>
                      <p:nvPr/>
                    </p:nvSpPr>
                    <p:spPr>
                      <a:xfrm>
                        <a:off x="9822225" y="9770080"/>
                        <a:ext cx="766970" cy="349335"/>
                      </a:xfrm>
                      <a:custGeom>
                        <a:avLst/>
                        <a:gdLst>
                          <a:gd name="connsiteX0" fmla="*/ 671263 w 766970"/>
                          <a:gd name="connsiteY0" fmla="*/ 349336 h 349335"/>
                          <a:gd name="connsiteX1" fmla="*/ 446348 w 766970"/>
                          <a:gd name="connsiteY1" fmla="*/ 301481 h 349335"/>
                          <a:gd name="connsiteX2" fmla="*/ 422421 w 766970"/>
                          <a:gd name="connsiteY2" fmla="*/ 296696 h 349335"/>
                          <a:gd name="connsiteX3" fmla="*/ 259717 w 766970"/>
                          <a:gd name="connsiteY3" fmla="*/ 234485 h 349335"/>
                          <a:gd name="connsiteX4" fmla="*/ 111369 w 766970"/>
                          <a:gd name="connsiteY4" fmla="*/ 148348 h 349335"/>
                          <a:gd name="connsiteX5" fmla="*/ 101798 w 766970"/>
                          <a:gd name="connsiteY5" fmla="*/ 143562 h 349335"/>
                          <a:gd name="connsiteX6" fmla="*/ 34802 w 766970"/>
                          <a:gd name="connsiteY6" fmla="*/ 90923 h 349335"/>
                          <a:gd name="connsiteX7" fmla="*/ 34802 w 766970"/>
                          <a:gd name="connsiteY7" fmla="*/ 90923 h 349335"/>
                          <a:gd name="connsiteX8" fmla="*/ 1304 w 766970"/>
                          <a:gd name="connsiteY8" fmla="*/ 43069 h 349335"/>
                          <a:gd name="connsiteX9" fmla="*/ 10875 w 766970"/>
                          <a:gd name="connsiteY9" fmla="*/ 0 h 349335"/>
                          <a:gd name="connsiteX10" fmla="*/ 15660 w 766970"/>
                          <a:gd name="connsiteY10" fmla="*/ 0 h 349335"/>
                          <a:gd name="connsiteX11" fmla="*/ 20446 w 766970"/>
                          <a:gd name="connsiteY11" fmla="*/ 0 h 349335"/>
                          <a:gd name="connsiteX12" fmla="*/ 58729 w 766970"/>
                          <a:gd name="connsiteY12" fmla="*/ 38283 h 349335"/>
                          <a:gd name="connsiteX13" fmla="*/ 192721 w 766970"/>
                          <a:gd name="connsiteY13" fmla="*/ 133992 h 349335"/>
                          <a:gd name="connsiteX14" fmla="*/ 513344 w 766970"/>
                          <a:gd name="connsiteY14" fmla="*/ 267984 h 349335"/>
                          <a:gd name="connsiteX15" fmla="*/ 762186 w 766970"/>
                          <a:gd name="connsiteY15" fmla="*/ 311052 h 349335"/>
                          <a:gd name="connsiteX16" fmla="*/ 766971 w 766970"/>
                          <a:gd name="connsiteY16" fmla="*/ 311052 h 349335"/>
                          <a:gd name="connsiteX17" fmla="*/ 766971 w 766970"/>
                          <a:gd name="connsiteY17" fmla="*/ 315838 h 349335"/>
                          <a:gd name="connsiteX18" fmla="*/ 728687 w 766970"/>
                          <a:gd name="connsiteY18" fmla="*/ 344550 h 349335"/>
                          <a:gd name="connsiteX19" fmla="*/ 671263 w 766970"/>
                          <a:gd name="connsiteY19" fmla="*/ 349336 h 349335"/>
                          <a:gd name="connsiteX20" fmla="*/ 15660 w 766970"/>
                          <a:gd name="connsiteY20" fmla="*/ 4786 h 349335"/>
                          <a:gd name="connsiteX21" fmla="*/ 10875 w 766970"/>
                          <a:gd name="connsiteY21" fmla="*/ 38283 h 349335"/>
                          <a:gd name="connsiteX22" fmla="*/ 44373 w 766970"/>
                          <a:gd name="connsiteY22" fmla="*/ 81352 h 349335"/>
                          <a:gd name="connsiteX23" fmla="*/ 44373 w 766970"/>
                          <a:gd name="connsiteY23" fmla="*/ 81352 h 349335"/>
                          <a:gd name="connsiteX24" fmla="*/ 111369 w 766970"/>
                          <a:gd name="connsiteY24" fmla="*/ 129206 h 349335"/>
                          <a:gd name="connsiteX25" fmla="*/ 120939 w 766970"/>
                          <a:gd name="connsiteY25" fmla="*/ 133992 h 349335"/>
                          <a:gd name="connsiteX26" fmla="*/ 264502 w 766970"/>
                          <a:gd name="connsiteY26" fmla="*/ 220129 h 349335"/>
                          <a:gd name="connsiteX27" fmla="*/ 427207 w 766970"/>
                          <a:gd name="connsiteY27" fmla="*/ 282340 h 349335"/>
                          <a:gd name="connsiteX28" fmla="*/ 451134 w 766970"/>
                          <a:gd name="connsiteY28" fmla="*/ 291911 h 349335"/>
                          <a:gd name="connsiteX29" fmla="*/ 671263 w 766970"/>
                          <a:gd name="connsiteY29" fmla="*/ 339765 h 349335"/>
                          <a:gd name="connsiteX30" fmla="*/ 723902 w 766970"/>
                          <a:gd name="connsiteY30" fmla="*/ 334979 h 349335"/>
                          <a:gd name="connsiteX31" fmla="*/ 752614 w 766970"/>
                          <a:gd name="connsiteY31" fmla="*/ 320623 h 349335"/>
                          <a:gd name="connsiteX32" fmla="*/ 508559 w 766970"/>
                          <a:gd name="connsiteY32" fmla="*/ 277554 h 349335"/>
                          <a:gd name="connsiteX33" fmla="*/ 187936 w 766970"/>
                          <a:gd name="connsiteY33" fmla="*/ 143562 h 349335"/>
                          <a:gd name="connsiteX34" fmla="*/ 53944 w 766970"/>
                          <a:gd name="connsiteY34" fmla="*/ 43069 h 349335"/>
                          <a:gd name="connsiteX35" fmla="*/ 15660 w 766970"/>
                          <a:gd name="connsiteY35" fmla="*/ 4786 h 349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66970" h="349335">
                            <a:moveTo>
                              <a:pt x="671263" y="349336"/>
                            </a:moveTo>
                            <a:cubicBezTo>
                              <a:pt x="594696" y="349336"/>
                              <a:pt x="494202" y="315838"/>
                              <a:pt x="446348" y="301481"/>
                            </a:cubicBezTo>
                            <a:cubicBezTo>
                              <a:pt x="436777" y="296696"/>
                              <a:pt x="427207" y="296696"/>
                              <a:pt x="422421" y="296696"/>
                            </a:cubicBezTo>
                            <a:cubicBezTo>
                              <a:pt x="369781" y="282340"/>
                              <a:pt x="312356" y="263198"/>
                              <a:pt x="259717" y="234485"/>
                            </a:cubicBezTo>
                            <a:cubicBezTo>
                              <a:pt x="207077" y="210558"/>
                              <a:pt x="159223" y="177061"/>
                              <a:pt x="111369" y="148348"/>
                            </a:cubicBezTo>
                            <a:lnTo>
                              <a:pt x="101798" y="143562"/>
                            </a:lnTo>
                            <a:cubicBezTo>
                              <a:pt x="77871" y="129206"/>
                              <a:pt x="53944" y="110065"/>
                              <a:pt x="34802" y="90923"/>
                            </a:cubicBezTo>
                            <a:lnTo>
                              <a:pt x="34802" y="90923"/>
                            </a:lnTo>
                            <a:cubicBezTo>
                              <a:pt x="20446" y="76567"/>
                              <a:pt x="6090" y="62211"/>
                              <a:pt x="1304" y="43069"/>
                            </a:cubicBezTo>
                            <a:cubicBezTo>
                              <a:pt x="-3481" y="28713"/>
                              <a:pt x="6090" y="9571"/>
                              <a:pt x="10875" y="0"/>
                            </a:cubicBezTo>
                            <a:cubicBezTo>
                              <a:pt x="10875" y="0"/>
                              <a:pt x="10875" y="0"/>
                              <a:pt x="15660" y="0"/>
                            </a:cubicBezTo>
                            <a:cubicBezTo>
                              <a:pt x="15660" y="0"/>
                              <a:pt x="20446" y="0"/>
                              <a:pt x="20446" y="0"/>
                            </a:cubicBezTo>
                            <a:cubicBezTo>
                              <a:pt x="34802" y="14356"/>
                              <a:pt x="49158" y="28713"/>
                              <a:pt x="58729" y="38283"/>
                            </a:cubicBezTo>
                            <a:cubicBezTo>
                              <a:pt x="97012" y="71781"/>
                              <a:pt x="140082" y="105279"/>
                              <a:pt x="192721" y="133992"/>
                            </a:cubicBezTo>
                            <a:cubicBezTo>
                              <a:pt x="298000" y="200988"/>
                              <a:pt x="417635" y="239271"/>
                              <a:pt x="513344" y="267984"/>
                            </a:cubicBezTo>
                            <a:cubicBezTo>
                              <a:pt x="589911" y="291911"/>
                              <a:pt x="680833" y="315838"/>
                              <a:pt x="762186" y="311052"/>
                            </a:cubicBezTo>
                            <a:cubicBezTo>
                              <a:pt x="762186" y="311052"/>
                              <a:pt x="766971" y="311052"/>
                              <a:pt x="766971" y="311052"/>
                            </a:cubicBezTo>
                            <a:cubicBezTo>
                              <a:pt x="766971" y="311052"/>
                              <a:pt x="766971" y="315838"/>
                              <a:pt x="766971" y="315838"/>
                            </a:cubicBezTo>
                            <a:cubicBezTo>
                              <a:pt x="757400" y="330194"/>
                              <a:pt x="743044" y="339765"/>
                              <a:pt x="728687" y="344550"/>
                            </a:cubicBezTo>
                            <a:cubicBezTo>
                              <a:pt x="709546" y="349336"/>
                              <a:pt x="690405" y="349336"/>
                              <a:pt x="671263" y="349336"/>
                            </a:cubicBezTo>
                            <a:close/>
                            <a:moveTo>
                              <a:pt x="15660" y="4786"/>
                            </a:moveTo>
                            <a:cubicBezTo>
                              <a:pt x="10875" y="14356"/>
                              <a:pt x="6090" y="23927"/>
                              <a:pt x="10875" y="38283"/>
                            </a:cubicBezTo>
                            <a:cubicBezTo>
                              <a:pt x="15660" y="57425"/>
                              <a:pt x="30017" y="66996"/>
                              <a:pt x="44373" y="81352"/>
                            </a:cubicBezTo>
                            <a:lnTo>
                              <a:pt x="44373" y="81352"/>
                            </a:lnTo>
                            <a:cubicBezTo>
                              <a:pt x="63515" y="100494"/>
                              <a:pt x="87442" y="114850"/>
                              <a:pt x="111369" y="129206"/>
                            </a:cubicBezTo>
                            <a:lnTo>
                              <a:pt x="120939" y="133992"/>
                            </a:lnTo>
                            <a:cubicBezTo>
                              <a:pt x="168794" y="162704"/>
                              <a:pt x="216648" y="191417"/>
                              <a:pt x="264502" y="220129"/>
                            </a:cubicBezTo>
                            <a:cubicBezTo>
                              <a:pt x="321927" y="248842"/>
                              <a:pt x="374567" y="267984"/>
                              <a:pt x="427207" y="282340"/>
                            </a:cubicBezTo>
                            <a:cubicBezTo>
                              <a:pt x="431992" y="282340"/>
                              <a:pt x="441562" y="287125"/>
                              <a:pt x="451134" y="291911"/>
                            </a:cubicBezTo>
                            <a:cubicBezTo>
                              <a:pt x="498988" y="306267"/>
                              <a:pt x="594696" y="339765"/>
                              <a:pt x="671263" y="339765"/>
                            </a:cubicBezTo>
                            <a:cubicBezTo>
                              <a:pt x="690405" y="339765"/>
                              <a:pt x="709546" y="339765"/>
                              <a:pt x="723902" y="334979"/>
                            </a:cubicBezTo>
                            <a:cubicBezTo>
                              <a:pt x="733473" y="330194"/>
                              <a:pt x="743044" y="325408"/>
                              <a:pt x="752614" y="320623"/>
                            </a:cubicBezTo>
                            <a:cubicBezTo>
                              <a:pt x="671263" y="320623"/>
                              <a:pt x="585125" y="296696"/>
                              <a:pt x="508559" y="277554"/>
                            </a:cubicBezTo>
                            <a:cubicBezTo>
                              <a:pt x="412850" y="248842"/>
                              <a:pt x="293215" y="210558"/>
                              <a:pt x="187936" y="143562"/>
                            </a:cubicBezTo>
                            <a:cubicBezTo>
                              <a:pt x="135296" y="110065"/>
                              <a:pt x="92227" y="76567"/>
                              <a:pt x="53944" y="43069"/>
                            </a:cubicBezTo>
                            <a:cubicBezTo>
                              <a:pt x="39588" y="28713"/>
                              <a:pt x="30017" y="19142"/>
                              <a:pt x="15660" y="4786"/>
                            </a:cubicBezTo>
                            <a:close/>
                          </a:path>
                        </a:pathLst>
                      </a:custGeom>
                      <a:solidFill>
                        <a:srgbClr val="2E2D2D"/>
                      </a:solidFill>
                      <a:ln w="47824" cap="flat">
                        <a:noFill/>
                        <a:prstDash val="solid"/>
                        <a:miter/>
                      </a:ln>
                    </p:spPr>
                    <p:txBody>
                      <a:bodyPr rtlCol="0" anchor="ctr"/>
                      <a:lstStyle/>
                      <a:p>
                        <a:endParaRPr lang="en-US"/>
                      </a:p>
                    </p:txBody>
                  </p:sp>
                </p:grpSp>
              </p:grpSp>
              <p:sp>
                <p:nvSpPr>
                  <p:cNvPr id="337" name="Freeform: Shape 336">
                    <a:extLst>
                      <a:ext uri="{FF2B5EF4-FFF2-40B4-BE49-F238E27FC236}">
                        <a16:creationId xmlns:a16="http://schemas.microsoft.com/office/drawing/2014/main" xmlns="" id="{E32F454D-874C-48B5-AE24-26911AC0C9BC}"/>
                      </a:ext>
                    </a:extLst>
                  </p:cNvPr>
                  <p:cNvSpPr/>
                  <p:nvPr/>
                </p:nvSpPr>
                <p:spPr>
                  <a:xfrm>
                    <a:off x="10771041" y="8856066"/>
                    <a:ext cx="351870" cy="381355"/>
                  </a:xfrm>
                  <a:custGeom>
                    <a:avLst/>
                    <a:gdLst>
                      <a:gd name="connsiteX0" fmla="*/ 339765 w 351870"/>
                      <a:gd name="connsiteY0" fmla="*/ 272769 h 381355"/>
                      <a:gd name="connsiteX1" fmla="*/ 330194 w 351870"/>
                      <a:gd name="connsiteY1" fmla="*/ 277554 h 381355"/>
                      <a:gd name="connsiteX2" fmla="*/ 325409 w 351870"/>
                      <a:gd name="connsiteY2" fmla="*/ 358906 h 381355"/>
                      <a:gd name="connsiteX3" fmla="*/ 234485 w 351870"/>
                      <a:gd name="connsiteY3" fmla="*/ 234485 h 381355"/>
                      <a:gd name="connsiteX4" fmla="*/ 186631 w 351870"/>
                      <a:gd name="connsiteY4" fmla="*/ 157919 h 381355"/>
                      <a:gd name="connsiteX5" fmla="*/ 133992 w 351870"/>
                      <a:gd name="connsiteY5" fmla="*/ 86138 h 381355"/>
                      <a:gd name="connsiteX6" fmla="*/ 0 w 351870"/>
                      <a:gd name="connsiteY6" fmla="*/ 0 h 381355"/>
                      <a:gd name="connsiteX7" fmla="*/ 0 w 351870"/>
                      <a:gd name="connsiteY7" fmla="*/ 4785 h 381355"/>
                      <a:gd name="connsiteX8" fmla="*/ 38283 w 351870"/>
                      <a:gd name="connsiteY8" fmla="*/ 19142 h 381355"/>
                      <a:gd name="connsiteX9" fmla="*/ 81352 w 351870"/>
                      <a:gd name="connsiteY9" fmla="*/ 57425 h 381355"/>
                      <a:gd name="connsiteX10" fmla="*/ 157919 w 351870"/>
                      <a:gd name="connsiteY10" fmla="*/ 143562 h 381355"/>
                      <a:gd name="connsiteX11" fmla="*/ 220130 w 351870"/>
                      <a:gd name="connsiteY11" fmla="*/ 239271 h 381355"/>
                      <a:gd name="connsiteX12" fmla="*/ 267984 w 351870"/>
                      <a:gd name="connsiteY12" fmla="*/ 330194 h 381355"/>
                      <a:gd name="connsiteX13" fmla="*/ 344550 w 351870"/>
                      <a:gd name="connsiteY13" fmla="*/ 368477 h 381355"/>
                      <a:gd name="connsiteX14" fmla="*/ 339765 w 351870"/>
                      <a:gd name="connsiteY14" fmla="*/ 272769 h 381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1870" h="381355">
                        <a:moveTo>
                          <a:pt x="339765" y="272769"/>
                        </a:moveTo>
                        <a:cubicBezTo>
                          <a:pt x="339765" y="267983"/>
                          <a:pt x="330194" y="267983"/>
                          <a:pt x="330194" y="277554"/>
                        </a:cubicBezTo>
                        <a:cubicBezTo>
                          <a:pt x="334979" y="296696"/>
                          <a:pt x="344550" y="344550"/>
                          <a:pt x="325409" y="358906"/>
                        </a:cubicBezTo>
                        <a:cubicBezTo>
                          <a:pt x="301481" y="382833"/>
                          <a:pt x="239271" y="244056"/>
                          <a:pt x="234485" y="234485"/>
                        </a:cubicBezTo>
                        <a:cubicBezTo>
                          <a:pt x="220130" y="205773"/>
                          <a:pt x="205773" y="181846"/>
                          <a:pt x="186631" y="157919"/>
                        </a:cubicBezTo>
                        <a:cubicBezTo>
                          <a:pt x="167490" y="133992"/>
                          <a:pt x="153133" y="105279"/>
                          <a:pt x="133992" y="86138"/>
                        </a:cubicBezTo>
                        <a:cubicBezTo>
                          <a:pt x="95708" y="47854"/>
                          <a:pt x="57425" y="0"/>
                          <a:pt x="0" y="0"/>
                        </a:cubicBezTo>
                        <a:cubicBezTo>
                          <a:pt x="0" y="0"/>
                          <a:pt x="0" y="0"/>
                          <a:pt x="0" y="4785"/>
                        </a:cubicBezTo>
                        <a:cubicBezTo>
                          <a:pt x="14356" y="9571"/>
                          <a:pt x="28713" y="9571"/>
                          <a:pt x="38283" y="19142"/>
                        </a:cubicBezTo>
                        <a:cubicBezTo>
                          <a:pt x="57425" y="28712"/>
                          <a:pt x="66996" y="43069"/>
                          <a:pt x="81352" y="57425"/>
                        </a:cubicBezTo>
                        <a:cubicBezTo>
                          <a:pt x="110065" y="86138"/>
                          <a:pt x="138777" y="114850"/>
                          <a:pt x="157919" y="143562"/>
                        </a:cubicBezTo>
                        <a:cubicBezTo>
                          <a:pt x="177060" y="172275"/>
                          <a:pt x="200987" y="205773"/>
                          <a:pt x="220130" y="239271"/>
                        </a:cubicBezTo>
                        <a:cubicBezTo>
                          <a:pt x="234485" y="267983"/>
                          <a:pt x="248842" y="301481"/>
                          <a:pt x="267984" y="330194"/>
                        </a:cubicBezTo>
                        <a:cubicBezTo>
                          <a:pt x="277554" y="349336"/>
                          <a:pt x="320623" y="406760"/>
                          <a:pt x="344550" y="368477"/>
                        </a:cubicBezTo>
                        <a:cubicBezTo>
                          <a:pt x="358906" y="334979"/>
                          <a:pt x="349336" y="296696"/>
                          <a:pt x="339765" y="272769"/>
                        </a:cubicBezTo>
                        <a:close/>
                      </a:path>
                    </a:pathLst>
                  </a:custGeom>
                  <a:solidFill>
                    <a:srgbClr val="20201E"/>
                  </a:solidFill>
                  <a:ln w="47824" cap="flat">
                    <a:noFill/>
                    <a:prstDash val="solid"/>
                    <a:miter/>
                  </a:ln>
                </p:spPr>
                <p:txBody>
                  <a:bodyPr rtlCol="0" anchor="ctr"/>
                  <a:lstStyle/>
                  <a:p>
                    <a:endParaRPr lang="en-US"/>
                  </a:p>
                </p:txBody>
              </p:sp>
            </p:grpSp>
            <p:grpSp>
              <p:nvGrpSpPr>
                <p:cNvPr id="192" name="Graphic 3">
                  <a:extLst>
                    <a:ext uri="{FF2B5EF4-FFF2-40B4-BE49-F238E27FC236}">
                      <a16:creationId xmlns:a16="http://schemas.microsoft.com/office/drawing/2014/main" xmlns="" id="{8683FCEB-9070-4287-B22A-DFA33A9014FB}"/>
                    </a:ext>
                  </a:extLst>
                </p:cNvPr>
                <p:cNvGrpSpPr/>
                <p:nvPr/>
              </p:nvGrpSpPr>
              <p:grpSpPr>
                <a:xfrm>
                  <a:off x="11486727" y="7574605"/>
                  <a:ext cx="1059704" cy="563648"/>
                  <a:chOff x="11486727" y="7574605"/>
                  <a:chExt cx="1059704" cy="563648"/>
                </a:xfrm>
              </p:grpSpPr>
              <p:grpSp>
                <p:nvGrpSpPr>
                  <p:cNvPr id="320" name="Graphic 3">
                    <a:extLst>
                      <a:ext uri="{FF2B5EF4-FFF2-40B4-BE49-F238E27FC236}">
                        <a16:creationId xmlns:a16="http://schemas.microsoft.com/office/drawing/2014/main" xmlns="" id="{97131728-FD9A-4337-9836-030029521B0D}"/>
                      </a:ext>
                    </a:extLst>
                  </p:cNvPr>
                  <p:cNvGrpSpPr/>
                  <p:nvPr/>
                </p:nvGrpSpPr>
                <p:grpSpPr>
                  <a:xfrm>
                    <a:off x="11486727" y="7574605"/>
                    <a:ext cx="1059704" cy="563648"/>
                    <a:chOff x="11486727" y="7574605"/>
                    <a:chExt cx="1059704" cy="563648"/>
                  </a:xfrm>
                </p:grpSpPr>
                <p:sp>
                  <p:nvSpPr>
                    <p:cNvPr id="334" name="Freeform: Shape 333">
                      <a:extLst>
                        <a:ext uri="{FF2B5EF4-FFF2-40B4-BE49-F238E27FC236}">
                          <a16:creationId xmlns:a16="http://schemas.microsoft.com/office/drawing/2014/main" xmlns="" id="{706F7479-5BAA-42F6-8AA0-506B502195BE}"/>
                        </a:ext>
                      </a:extLst>
                    </p:cNvPr>
                    <p:cNvSpPr/>
                    <p:nvPr/>
                  </p:nvSpPr>
                  <p:spPr>
                    <a:xfrm>
                      <a:off x="11492300" y="7581419"/>
                      <a:ext cx="1049403" cy="553926"/>
                    </a:xfrm>
                    <a:custGeom>
                      <a:avLst/>
                      <a:gdLst>
                        <a:gd name="connsiteX0" fmla="*/ 1034990 w 1049403"/>
                        <a:gd name="connsiteY0" fmla="*/ 111791 h 553926"/>
                        <a:gd name="connsiteX1" fmla="*/ 1006278 w 1049403"/>
                        <a:gd name="connsiteY1" fmla="*/ 107005 h 553926"/>
                        <a:gd name="connsiteX2" fmla="*/ 982351 w 1049403"/>
                        <a:gd name="connsiteY2" fmla="*/ 87863 h 553926"/>
                        <a:gd name="connsiteX3" fmla="*/ 967994 w 1049403"/>
                        <a:gd name="connsiteY3" fmla="*/ 87863 h 553926"/>
                        <a:gd name="connsiteX4" fmla="*/ 982351 w 1049403"/>
                        <a:gd name="connsiteY4" fmla="*/ 63936 h 553926"/>
                        <a:gd name="connsiteX5" fmla="*/ 972779 w 1049403"/>
                        <a:gd name="connsiteY5" fmla="*/ 35224 h 553926"/>
                        <a:gd name="connsiteX6" fmla="*/ 944067 w 1049403"/>
                        <a:gd name="connsiteY6" fmla="*/ 30438 h 553926"/>
                        <a:gd name="connsiteX7" fmla="*/ 795719 w 1049403"/>
                        <a:gd name="connsiteY7" fmla="*/ 121361 h 553926"/>
                        <a:gd name="connsiteX8" fmla="*/ 747865 w 1049403"/>
                        <a:gd name="connsiteY8" fmla="*/ 150074 h 553926"/>
                        <a:gd name="connsiteX9" fmla="*/ 704796 w 1049403"/>
                        <a:gd name="connsiteY9" fmla="*/ 159645 h 553926"/>
                        <a:gd name="connsiteX10" fmla="*/ 666513 w 1049403"/>
                        <a:gd name="connsiteY10" fmla="*/ 164430 h 553926"/>
                        <a:gd name="connsiteX11" fmla="*/ 680869 w 1049403"/>
                        <a:gd name="connsiteY11" fmla="*/ 130932 h 553926"/>
                        <a:gd name="connsiteX12" fmla="*/ 704796 w 1049403"/>
                        <a:gd name="connsiteY12" fmla="*/ 73507 h 553926"/>
                        <a:gd name="connsiteX13" fmla="*/ 695226 w 1049403"/>
                        <a:gd name="connsiteY13" fmla="*/ 20868 h 553926"/>
                        <a:gd name="connsiteX14" fmla="*/ 671299 w 1049403"/>
                        <a:gd name="connsiteY14" fmla="*/ 1726 h 553926"/>
                        <a:gd name="connsiteX15" fmla="*/ 628229 w 1049403"/>
                        <a:gd name="connsiteY15" fmla="*/ 20868 h 553926"/>
                        <a:gd name="connsiteX16" fmla="*/ 613873 w 1049403"/>
                        <a:gd name="connsiteY16" fmla="*/ 68722 h 553926"/>
                        <a:gd name="connsiteX17" fmla="*/ 580375 w 1049403"/>
                        <a:gd name="connsiteY17" fmla="*/ 107005 h 553926"/>
                        <a:gd name="connsiteX18" fmla="*/ 537307 w 1049403"/>
                        <a:gd name="connsiteY18" fmla="*/ 164430 h 553926"/>
                        <a:gd name="connsiteX19" fmla="*/ 556448 w 1049403"/>
                        <a:gd name="connsiteY19" fmla="*/ 231426 h 553926"/>
                        <a:gd name="connsiteX20" fmla="*/ 499023 w 1049403"/>
                        <a:gd name="connsiteY20" fmla="*/ 245782 h 553926"/>
                        <a:gd name="connsiteX21" fmla="*/ 388958 w 1049403"/>
                        <a:gd name="connsiteY21" fmla="*/ 288851 h 553926"/>
                        <a:gd name="connsiteX22" fmla="*/ 307607 w 1049403"/>
                        <a:gd name="connsiteY22" fmla="*/ 331920 h 553926"/>
                        <a:gd name="connsiteX23" fmla="*/ 144903 w 1049403"/>
                        <a:gd name="connsiteY23" fmla="*/ 288851 h 553926"/>
                        <a:gd name="connsiteX24" fmla="*/ 92263 w 1049403"/>
                        <a:gd name="connsiteY24" fmla="*/ 303207 h 553926"/>
                        <a:gd name="connsiteX25" fmla="*/ 53979 w 1049403"/>
                        <a:gd name="connsiteY25" fmla="*/ 346276 h 553926"/>
                        <a:gd name="connsiteX26" fmla="*/ 6125 w 1049403"/>
                        <a:gd name="connsiteY26" fmla="*/ 456341 h 553926"/>
                        <a:gd name="connsiteX27" fmla="*/ 1340 w 1049403"/>
                        <a:gd name="connsiteY27" fmla="*/ 489838 h 553926"/>
                        <a:gd name="connsiteX28" fmla="*/ 30052 w 1049403"/>
                        <a:gd name="connsiteY28" fmla="*/ 504195 h 553926"/>
                        <a:gd name="connsiteX29" fmla="*/ 159258 w 1049403"/>
                        <a:gd name="connsiteY29" fmla="*/ 542478 h 553926"/>
                        <a:gd name="connsiteX30" fmla="*/ 298036 w 1049403"/>
                        <a:gd name="connsiteY30" fmla="*/ 552049 h 553926"/>
                        <a:gd name="connsiteX31" fmla="*/ 432028 w 1049403"/>
                        <a:gd name="connsiteY31" fmla="*/ 508980 h 553926"/>
                        <a:gd name="connsiteX32" fmla="*/ 561234 w 1049403"/>
                        <a:gd name="connsiteY32" fmla="*/ 441984 h 553926"/>
                        <a:gd name="connsiteX33" fmla="*/ 613873 w 1049403"/>
                        <a:gd name="connsiteY33" fmla="*/ 413272 h 553926"/>
                        <a:gd name="connsiteX34" fmla="*/ 728723 w 1049403"/>
                        <a:gd name="connsiteY34" fmla="*/ 418057 h 553926"/>
                        <a:gd name="connsiteX35" fmla="*/ 900998 w 1049403"/>
                        <a:gd name="connsiteY35" fmla="*/ 370203 h 553926"/>
                        <a:gd name="connsiteX36" fmla="*/ 996706 w 1049403"/>
                        <a:gd name="connsiteY36" fmla="*/ 226641 h 553926"/>
                        <a:gd name="connsiteX37" fmla="*/ 1020633 w 1049403"/>
                        <a:gd name="connsiteY37" fmla="*/ 193143 h 553926"/>
                        <a:gd name="connsiteX38" fmla="*/ 1034990 w 1049403"/>
                        <a:gd name="connsiteY38" fmla="*/ 111791 h 553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049403" h="553926">
                          <a:moveTo>
                            <a:pt x="1034990" y="111791"/>
                          </a:moveTo>
                          <a:cubicBezTo>
                            <a:pt x="1025419" y="107005"/>
                            <a:pt x="1015848" y="102220"/>
                            <a:pt x="1006278" y="107005"/>
                          </a:cubicBezTo>
                          <a:cubicBezTo>
                            <a:pt x="1001492" y="97434"/>
                            <a:pt x="996706" y="87863"/>
                            <a:pt x="982351" y="87863"/>
                          </a:cubicBezTo>
                          <a:cubicBezTo>
                            <a:pt x="977565" y="87863"/>
                            <a:pt x="972779" y="87863"/>
                            <a:pt x="967994" y="87863"/>
                          </a:cubicBezTo>
                          <a:cubicBezTo>
                            <a:pt x="972779" y="83078"/>
                            <a:pt x="977565" y="73507"/>
                            <a:pt x="982351" y="63936"/>
                          </a:cubicBezTo>
                          <a:cubicBezTo>
                            <a:pt x="982351" y="54365"/>
                            <a:pt x="977565" y="40009"/>
                            <a:pt x="972779" y="35224"/>
                          </a:cubicBezTo>
                          <a:cubicBezTo>
                            <a:pt x="963209" y="30438"/>
                            <a:pt x="953638" y="25653"/>
                            <a:pt x="944067" y="30438"/>
                          </a:cubicBezTo>
                          <a:cubicBezTo>
                            <a:pt x="881857" y="35224"/>
                            <a:pt x="838788" y="83078"/>
                            <a:pt x="795719" y="121361"/>
                          </a:cubicBezTo>
                          <a:cubicBezTo>
                            <a:pt x="781363" y="135718"/>
                            <a:pt x="767007" y="145288"/>
                            <a:pt x="747865" y="150074"/>
                          </a:cubicBezTo>
                          <a:cubicBezTo>
                            <a:pt x="733508" y="154859"/>
                            <a:pt x="719153" y="154859"/>
                            <a:pt x="704796" y="159645"/>
                          </a:cubicBezTo>
                          <a:cubicBezTo>
                            <a:pt x="695226" y="159645"/>
                            <a:pt x="676084" y="169216"/>
                            <a:pt x="666513" y="164430"/>
                          </a:cubicBezTo>
                          <a:cubicBezTo>
                            <a:pt x="652156" y="154859"/>
                            <a:pt x="671299" y="135718"/>
                            <a:pt x="680869" y="130932"/>
                          </a:cubicBezTo>
                          <a:cubicBezTo>
                            <a:pt x="695226" y="116576"/>
                            <a:pt x="704796" y="97434"/>
                            <a:pt x="704796" y="73507"/>
                          </a:cubicBezTo>
                          <a:cubicBezTo>
                            <a:pt x="704796" y="59151"/>
                            <a:pt x="704796" y="35224"/>
                            <a:pt x="695226" y="20868"/>
                          </a:cubicBezTo>
                          <a:cubicBezTo>
                            <a:pt x="690440" y="11297"/>
                            <a:pt x="680869" y="6511"/>
                            <a:pt x="671299" y="1726"/>
                          </a:cubicBezTo>
                          <a:cubicBezTo>
                            <a:pt x="652156" y="-3059"/>
                            <a:pt x="637800" y="1726"/>
                            <a:pt x="628229" y="20868"/>
                          </a:cubicBezTo>
                          <a:cubicBezTo>
                            <a:pt x="618659" y="35224"/>
                            <a:pt x="618659" y="54365"/>
                            <a:pt x="613873" y="68722"/>
                          </a:cubicBezTo>
                          <a:cubicBezTo>
                            <a:pt x="604302" y="87863"/>
                            <a:pt x="594732" y="97434"/>
                            <a:pt x="580375" y="107005"/>
                          </a:cubicBezTo>
                          <a:cubicBezTo>
                            <a:pt x="561234" y="121361"/>
                            <a:pt x="542092" y="135718"/>
                            <a:pt x="537307" y="164430"/>
                          </a:cubicBezTo>
                          <a:cubicBezTo>
                            <a:pt x="532521" y="188357"/>
                            <a:pt x="537307" y="217070"/>
                            <a:pt x="556448" y="231426"/>
                          </a:cubicBezTo>
                          <a:cubicBezTo>
                            <a:pt x="537307" y="231426"/>
                            <a:pt x="518165" y="240997"/>
                            <a:pt x="499023" y="245782"/>
                          </a:cubicBezTo>
                          <a:cubicBezTo>
                            <a:pt x="460740" y="260139"/>
                            <a:pt x="427242" y="269709"/>
                            <a:pt x="388958" y="288851"/>
                          </a:cubicBezTo>
                          <a:cubicBezTo>
                            <a:pt x="360246" y="303207"/>
                            <a:pt x="336319" y="317563"/>
                            <a:pt x="307607" y="331920"/>
                          </a:cubicBezTo>
                          <a:cubicBezTo>
                            <a:pt x="250182" y="331920"/>
                            <a:pt x="192757" y="327134"/>
                            <a:pt x="144903" y="288851"/>
                          </a:cubicBezTo>
                          <a:cubicBezTo>
                            <a:pt x="130546" y="279280"/>
                            <a:pt x="101833" y="293636"/>
                            <a:pt x="92263" y="303207"/>
                          </a:cubicBezTo>
                          <a:cubicBezTo>
                            <a:pt x="77906" y="317563"/>
                            <a:pt x="63550" y="331920"/>
                            <a:pt x="53979" y="346276"/>
                          </a:cubicBezTo>
                          <a:cubicBezTo>
                            <a:pt x="30052" y="379774"/>
                            <a:pt x="15696" y="418057"/>
                            <a:pt x="6125" y="456341"/>
                          </a:cubicBezTo>
                          <a:cubicBezTo>
                            <a:pt x="6125" y="465911"/>
                            <a:pt x="-3446" y="480268"/>
                            <a:pt x="1340" y="489838"/>
                          </a:cubicBezTo>
                          <a:cubicBezTo>
                            <a:pt x="6125" y="499409"/>
                            <a:pt x="20481" y="499409"/>
                            <a:pt x="30052" y="504195"/>
                          </a:cubicBezTo>
                          <a:cubicBezTo>
                            <a:pt x="73121" y="523336"/>
                            <a:pt x="116190" y="532907"/>
                            <a:pt x="159258" y="542478"/>
                          </a:cubicBezTo>
                          <a:cubicBezTo>
                            <a:pt x="207112" y="552049"/>
                            <a:pt x="250182" y="556834"/>
                            <a:pt x="298036" y="552049"/>
                          </a:cubicBezTo>
                          <a:cubicBezTo>
                            <a:pt x="345890" y="547263"/>
                            <a:pt x="388958" y="528122"/>
                            <a:pt x="432028" y="508980"/>
                          </a:cubicBezTo>
                          <a:cubicBezTo>
                            <a:pt x="475096" y="489838"/>
                            <a:pt x="518165" y="461126"/>
                            <a:pt x="561234" y="441984"/>
                          </a:cubicBezTo>
                          <a:cubicBezTo>
                            <a:pt x="580375" y="432413"/>
                            <a:pt x="599517" y="422843"/>
                            <a:pt x="613873" y="413272"/>
                          </a:cubicBezTo>
                          <a:cubicBezTo>
                            <a:pt x="647371" y="394130"/>
                            <a:pt x="690440" y="418057"/>
                            <a:pt x="728723" y="418057"/>
                          </a:cubicBezTo>
                          <a:cubicBezTo>
                            <a:pt x="786148" y="422843"/>
                            <a:pt x="853144" y="398915"/>
                            <a:pt x="900998" y="370203"/>
                          </a:cubicBezTo>
                          <a:cubicBezTo>
                            <a:pt x="953638" y="341490"/>
                            <a:pt x="963209" y="274495"/>
                            <a:pt x="996706" y="226641"/>
                          </a:cubicBezTo>
                          <a:cubicBezTo>
                            <a:pt x="1001492" y="217070"/>
                            <a:pt x="1015848" y="207499"/>
                            <a:pt x="1020633" y="193143"/>
                          </a:cubicBezTo>
                          <a:cubicBezTo>
                            <a:pt x="1044561" y="169216"/>
                            <a:pt x="1063703" y="130932"/>
                            <a:pt x="1034990" y="111791"/>
                          </a:cubicBezTo>
                          <a:close/>
                        </a:path>
                      </a:pathLst>
                    </a:custGeom>
                    <a:solidFill>
                      <a:srgbClr val="FBCA8F"/>
                    </a:solidFill>
                    <a:ln w="47824" cap="flat">
                      <a:noFill/>
                      <a:prstDash val="solid"/>
                      <a:miter/>
                    </a:ln>
                  </p:spPr>
                  <p:txBody>
                    <a:bodyPr rtlCol="0" anchor="ctr"/>
                    <a:lstStyle/>
                    <a:p>
                      <a:endParaRPr lang="en-US"/>
                    </a:p>
                  </p:txBody>
                </p:sp>
                <p:sp>
                  <p:nvSpPr>
                    <p:cNvPr id="335" name="Freeform: Shape 334">
                      <a:extLst>
                        <a:ext uri="{FF2B5EF4-FFF2-40B4-BE49-F238E27FC236}">
                          <a16:creationId xmlns:a16="http://schemas.microsoft.com/office/drawing/2014/main" xmlns="" id="{79153CC7-B822-41E6-975C-E770C3351D3D}"/>
                        </a:ext>
                      </a:extLst>
                    </p:cNvPr>
                    <p:cNvSpPr/>
                    <p:nvPr/>
                  </p:nvSpPr>
                  <p:spPr>
                    <a:xfrm>
                      <a:off x="11486727" y="7574605"/>
                      <a:ext cx="1059704" cy="563648"/>
                    </a:xfrm>
                    <a:custGeom>
                      <a:avLst/>
                      <a:gdLst>
                        <a:gd name="connsiteX0" fmla="*/ 270111 w 1059704"/>
                        <a:gd name="connsiteY0" fmla="*/ 558863 h 563648"/>
                        <a:gd name="connsiteX1" fmla="*/ 164831 w 1059704"/>
                        <a:gd name="connsiteY1" fmla="*/ 544507 h 563648"/>
                        <a:gd name="connsiteX2" fmla="*/ 35625 w 1059704"/>
                        <a:gd name="connsiteY2" fmla="*/ 506223 h 563648"/>
                        <a:gd name="connsiteX3" fmla="*/ 26054 w 1059704"/>
                        <a:gd name="connsiteY3" fmla="*/ 501438 h 563648"/>
                        <a:gd name="connsiteX4" fmla="*/ 2127 w 1059704"/>
                        <a:gd name="connsiteY4" fmla="*/ 487082 h 563648"/>
                        <a:gd name="connsiteX5" fmla="*/ 2127 w 1059704"/>
                        <a:gd name="connsiteY5" fmla="*/ 458369 h 563648"/>
                        <a:gd name="connsiteX6" fmla="*/ 2127 w 1059704"/>
                        <a:gd name="connsiteY6" fmla="*/ 453584 h 563648"/>
                        <a:gd name="connsiteX7" fmla="*/ 49981 w 1059704"/>
                        <a:gd name="connsiteY7" fmla="*/ 343519 h 563648"/>
                        <a:gd name="connsiteX8" fmla="*/ 88265 w 1059704"/>
                        <a:gd name="connsiteY8" fmla="*/ 300450 h 563648"/>
                        <a:gd name="connsiteX9" fmla="*/ 131333 w 1059704"/>
                        <a:gd name="connsiteY9" fmla="*/ 281309 h 563648"/>
                        <a:gd name="connsiteX10" fmla="*/ 145690 w 1059704"/>
                        <a:gd name="connsiteY10" fmla="*/ 286094 h 563648"/>
                        <a:gd name="connsiteX11" fmla="*/ 303608 w 1059704"/>
                        <a:gd name="connsiteY11" fmla="*/ 329163 h 563648"/>
                        <a:gd name="connsiteX12" fmla="*/ 380175 w 1059704"/>
                        <a:gd name="connsiteY12" fmla="*/ 286094 h 563648"/>
                        <a:gd name="connsiteX13" fmla="*/ 461527 w 1059704"/>
                        <a:gd name="connsiteY13" fmla="*/ 257382 h 563648"/>
                        <a:gd name="connsiteX14" fmla="*/ 490239 w 1059704"/>
                        <a:gd name="connsiteY14" fmla="*/ 247811 h 563648"/>
                        <a:gd name="connsiteX15" fmla="*/ 490239 w 1059704"/>
                        <a:gd name="connsiteY15" fmla="*/ 247811 h 563648"/>
                        <a:gd name="connsiteX16" fmla="*/ 538094 w 1059704"/>
                        <a:gd name="connsiteY16" fmla="*/ 233455 h 563648"/>
                        <a:gd name="connsiteX17" fmla="*/ 523737 w 1059704"/>
                        <a:gd name="connsiteY17" fmla="*/ 166459 h 563648"/>
                        <a:gd name="connsiteX18" fmla="*/ 566806 w 1059704"/>
                        <a:gd name="connsiteY18" fmla="*/ 109034 h 563648"/>
                        <a:gd name="connsiteX19" fmla="*/ 600304 w 1059704"/>
                        <a:gd name="connsiteY19" fmla="*/ 70750 h 563648"/>
                        <a:gd name="connsiteX20" fmla="*/ 609875 w 1059704"/>
                        <a:gd name="connsiteY20" fmla="*/ 46823 h 563648"/>
                        <a:gd name="connsiteX21" fmla="*/ 619446 w 1059704"/>
                        <a:gd name="connsiteY21" fmla="*/ 22896 h 563648"/>
                        <a:gd name="connsiteX22" fmla="*/ 667300 w 1059704"/>
                        <a:gd name="connsiteY22" fmla="*/ 3755 h 563648"/>
                        <a:gd name="connsiteX23" fmla="*/ 696013 w 1059704"/>
                        <a:gd name="connsiteY23" fmla="*/ 22896 h 563648"/>
                        <a:gd name="connsiteX24" fmla="*/ 705583 w 1059704"/>
                        <a:gd name="connsiteY24" fmla="*/ 75536 h 563648"/>
                        <a:gd name="connsiteX25" fmla="*/ 681656 w 1059704"/>
                        <a:gd name="connsiteY25" fmla="*/ 132961 h 563648"/>
                        <a:gd name="connsiteX26" fmla="*/ 676871 w 1059704"/>
                        <a:gd name="connsiteY26" fmla="*/ 137746 h 563648"/>
                        <a:gd name="connsiteX27" fmla="*/ 662515 w 1059704"/>
                        <a:gd name="connsiteY27" fmla="*/ 156888 h 563648"/>
                        <a:gd name="connsiteX28" fmla="*/ 667300 w 1059704"/>
                        <a:gd name="connsiteY28" fmla="*/ 161673 h 563648"/>
                        <a:gd name="connsiteX29" fmla="*/ 691227 w 1059704"/>
                        <a:gd name="connsiteY29" fmla="*/ 161673 h 563648"/>
                        <a:gd name="connsiteX30" fmla="*/ 700798 w 1059704"/>
                        <a:gd name="connsiteY30" fmla="*/ 161673 h 563648"/>
                        <a:gd name="connsiteX31" fmla="*/ 705583 w 1059704"/>
                        <a:gd name="connsiteY31" fmla="*/ 161673 h 563648"/>
                        <a:gd name="connsiteX32" fmla="*/ 743867 w 1059704"/>
                        <a:gd name="connsiteY32" fmla="*/ 152103 h 563648"/>
                        <a:gd name="connsiteX33" fmla="*/ 791721 w 1059704"/>
                        <a:gd name="connsiteY33" fmla="*/ 123390 h 563648"/>
                        <a:gd name="connsiteX34" fmla="*/ 810862 w 1059704"/>
                        <a:gd name="connsiteY34" fmla="*/ 104248 h 563648"/>
                        <a:gd name="connsiteX35" fmla="*/ 940069 w 1059704"/>
                        <a:gd name="connsiteY35" fmla="*/ 32467 h 563648"/>
                        <a:gd name="connsiteX36" fmla="*/ 944854 w 1059704"/>
                        <a:gd name="connsiteY36" fmla="*/ 32467 h 563648"/>
                        <a:gd name="connsiteX37" fmla="*/ 973567 w 1059704"/>
                        <a:gd name="connsiteY37" fmla="*/ 42038 h 563648"/>
                        <a:gd name="connsiteX38" fmla="*/ 983138 w 1059704"/>
                        <a:gd name="connsiteY38" fmla="*/ 75536 h 563648"/>
                        <a:gd name="connsiteX39" fmla="*/ 973567 w 1059704"/>
                        <a:gd name="connsiteY39" fmla="*/ 94677 h 563648"/>
                        <a:gd name="connsiteX40" fmla="*/ 983138 w 1059704"/>
                        <a:gd name="connsiteY40" fmla="*/ 94677 h 563648"/>
                        <a:gd name="connsiteX41" fmla="*/ 1007065 w 1059704"/>
                        <a:gd name="connsiteY41" fmla="*/ 113819 h 563648"/>
                        <a:gd name="connsiteX42" fmla="*/ 1035778 w 1059704"/>
                        <a:gd name="connsiteY42" fmla="*/ 118605 h 563648"/>
                        <a:gd name="connsiteX43" fmla="*/ 1050133 w 1059704"/>
                        <a:gd name="connsiteY43" fmla="*/ 147317 h 563648"/>
                        <a:gd name="connsiteX44" fmla="*/ 1021421 w 1059704"/>
                        <a:gd name="connsiteY44" fmla="*/ 204742 h 563648"/>
                        <a:gd name="connsiteX45" fmla="*/ 1007065 w 1059704"/>
                        <a:gd name="connsiteY45" fmla="*/ 228669 h 563648"/>
                        <a:gd name="connsiteX46" fmla="*/ 1002279 w 1059704"/>
                        <a:gd name="connsiteY46" fmla="*/ 238240 h 563648"/>
                        <a:gd name="connsiteX47" fmla="*/ 973567 w 1059704"/>
                        <a:gd name="connsiteY47" fmla="*/ 290880 h 563648"/>
                        <a:gd name="connsiteX48" fmla="*/ 906571 w 1059704"/>
                        <a:gd name="connsiteY48" fmla="*/ 381802 h 563648"/>
                        <a:gd name="connsiteX49" fmla="*/ 739081 w 1059704"/>
                        <a:gd name="connsiteY49" fmla="*/ 429657 h 563648"/>
                        <a:gd name="connsiteX50" fmla="*/ 739081 w 1059704"/>
                        <a:gd name="connsiteY50" fmla="*/ 429657 h 563648"/>
                        <a:gd name="connsiteX51" fmla="*/ 729510 w 1059704"/>
                        <a:gd name="connsiteY51" fmla="*/ 429657 h 563648"/>
                        <a:gd name="connsiteX52" fmla="*/ 691227 w 1059704"/>
                        <a:gd name="connsiteY52" fmla="*/ 420086 h 563648"/>
                        <a:gd name="connsiteX53" fmla="*/ 648158 w 1059704"/>
                        <a:gd name="connsiteY53" fmla="*/ 415300 h 563648"/>
                        <a:gd name="connsiteX54" fmla="*/ 619446 w 1059704"/>
                        <a:gd name="connsiteY54" fmla="*/ 424871 h 563648"/>
                        <a:gd name="connsiteX55" fmla="*/ 566806 w 1059704"/>
                        <a:gd name="connsiteY55" fmla="*/ 453584 h 563648"/>
                        <a:gd name="connsiteX56" fmla="*/ 509382 w 1059704"/>
                        <a:gd name="connsiteY56" fmla="*/ 482296 h 563648"/>
                        <a:gd name="connsiteX57" fmla="*/ 437600 w 1059704"/>
                        <a:gd name="connsiteY57" fmla="*/ 520580 h 563648"/>
                        <a:gd name="connsiteX58" fmla="*/ 303608 w 1059704"/>
                        <a:gd name="connsiteY58" fmla="*/ 563648 h 563648"/>
                        <a:gd name="connsiteX59" fmla="*/ 270111 w 1059704"/>
                        <a:gd name="connsiteY59" fmla="*/ 558863 h 563648"/>
                        <a:gd name="connsiteX60" fmla="*/ 136119 w 1059704"/>
                        <a:gd name="connsiteY60" fmla="*/ 290880 h 563648"/>
                        <a:gd name="connsiteX61" fmla="*/ 97835 w 1059704"/>
                        <a:gd name="connsiteY61" fmla="*/ 305236 h 563648"/>
                        <a:gd name="connsiteX62" fmla="*/ 64338 w 1059704"/>
                        <a:gd name="connsiteY62" fmla="*/ 348305 h 563648"/>
                        <a:gd name="connsiteX63" fmla="*/ 16483 w 1059704"/>
                        <a:gd name="connsiteY63" fmla="*/ 453584 h 563648"/>
                        <a:gd name="connsiteX64" fmla="*/ 16483 w 1059704"/>
                        <a:gd name="connsiteY64" fmla="*/ 458369 h 563648"/>
                        <a:gd name="connsiteX65" fmla="*/ 16483 w 1059704"/>
                        <a:gd name="connsiteY65" fmla="*/ 482296 h 563648"/>
                        <a:gd name="connsiteX66" fmla="*/ 35625 w 1059704"/>
                        <a:gd name="connsiteY66" fmla="*/ 491867 h 563648"/>
                        <a:gd name="connsiteX67" fmla="*/ 45195 w 1059704"/>
                        <a:gd name="connsiteY67" fmla="*/ 496653 h 563648"/>
                        <a:gd name="connsiteX68" fmla="*/ 174402 w 1059704"/>
                        <a:gd name="connsiteY68" fmla="*/ 534936 h 563648"/>
                        <a:gd name="connsiteX69" fmla="*/ 274896 w 1059704"/>
                        <a:gd name="connsiteY69" fmla="*/ 549292 h 563648"/>
                        <a:gd name="connsiteX70" fmla="*/ 308393 w 1059704"/>
                        <a:gd name="connsiteY70" fmla="*/ 549292 h 563648"/>
                        <a:gd name="connsiteX71" fmla="*/ 442385 w 1059704"/>
                        <a:gd name="connsiteY71" fmla="*/ 506223 h 563648"/>
                        <a:gd name="connsiteX72" fmla="*/ 514167 w 1059704"/>
                        <a:gd name="connsiteY72" fmla="*/ 467940 h 563648"/>
                        <a:gd name="connsiteX73" fmla="*/ 571591 w 1059704"/>
                        <a:gd name="connsiteY73" fmla="*/ 439228 h 563648"/>
                        <a:gd name="connsiteX74" fmla="*/ 624231 w 1059704"/>
                        <a:gd name="connsiteY74" fmla="*/ 410515 h 563648"/>
                        <a:gd name="connsiteX75" fmla="*/ 657729 w 1059704"/>
                        <a:gd name="connsiteY75" fmla="*/ 400944 h 563648"/>
                        <a:gd name="connsiteX76" fmla="*/ 700798 w 1059704"/>
                        <a:gd name="connsiteY76" fmla="*/ 410515 h 563648"/>
                        <a:gd name="connsiteX77" fmla="*/ 739081 w 1059704"/>
                        <a:gd name="connsiteY77" fmla="*/ 415300 h 563648"/>
                        <a:gd name="connsiteX78" fmla="*/ 911356 w 1059704"/>
                        <a:gd name="connsiteY78" fmla="*/ 367446 h 563648"/>
                        <a:gd name="connsiteX79" fmla="*/ 978352 w 1059704"/>
                        <a:gd name="connsiteY79" fmla="*/ 281309 h 563648"/>
                        <a:gd name="connsiteX80" fmla="*/ 1007065 w 1059704"/>
                        <a:gd name="connsiteY80" fmla="*/ 228669 h 563648"/>
                        <a:gd name="connsiteX81" fmla="*/ 1016635 w 1059704"/>
                        <a:gd name="connsiteY81" fmla="*/ 219098 h 563648"/>
                        <a:gd name="connsiteX82" fmla="*/ 1030992 w 1059704"/>
                        <a:gd name="connsiteY82" fmla="*/ 199957 h 563648"/>
                        <a:gd name="connsiteX83" fmla="*/ 1030992 w 1059704"/>
                        <a:gd name="connsiteY83" fmla="*/ 195171 h 563648"/>
                        <a:gd name="connsiteX84" fmla="*/ 1059705 w 1059704"/>
                        <a:gd name="connsiteY84" fmla="*/ 147317 h 563648"/>
                        <a:gd name="connsiteX85" fmla="*/ 1045348 w 1059704"/>
                        <a:gd name="connsiteY85" fmla="*/ 123390 h 563648"/>
                        <a:gd name="connsiteX86" fmla="*/ 1021421 w 1059704"/>
                        <a:gd name="connsiteY86" fmla="*/ 118605 h 563648"/>
                        <a:gd name="connsiteX87" fmla="*/ 1016635 w 1059704"/>
                        <a:gd name="connsiteY87" fmla="*/ 113819 h 563648"/>
                        <a:gd name="connsiteX88" fmla="*/ 997494 w 1059704"/>
                        <a:gd name="connsiteY88" fmla="*/ 99463 h 563648"/>
                        <a:gd name="connsiteX89" fmla="*/ 983138 w 1059704"/>
                        <a:gd name="connsiteY89" fmla="*/ 99463 h 563648"/>
                        <a:gd name="connsiteX90" fmla="*/ 978352 w 1059704"/>
                        <a:gd name="connsiteY90" fmla="*/ 99463 h 563648"/>
                        <a:gd name="connsiteX91" fmla="*/ 978352 w 1059704"/>
                        <a:gd name="connsiteY91" fmla="*/ 94677 h 563648"/>
                        <a:gd name="connsiteX92" fmla="*/ 987923 w 1059704"/>
                        <a:gd name="connsiteY92" fmla="*/ 70750 h 563648"/>
                        <a:gd name="connsiteX93" fmla="*/ 978352 w 1059704"/>
                        <a:gd name="connsiteY93" fmla="*/ 46823 h 563648"/>
                        <a:gd name="connsiteX94" fmla="*/ 959211 w 1059704"/>
                        <a:gd name="connsiteY94" fmla="*/ 42038 h 563648"/>
                        <a:gd name="connsiteX95" fmla="*/ 954425 w 1059704"/>
                        <a:gd name="connsiteY95" fmla="*/ 42038 h 563648"/>
                        <a:gd name="connsiteX96" fmla="*/ 830004 w 1059704"/>
                        <a:gd name="connsiteY96" fmla="*/ 113819 h 563648"/>
                        <a:gd name="connsiteX97" fmla="*/ 810862 w 1059704"/>
                        <a:gd name="connsiteY97" fmla="*/ 132961 h 563648"/>
                        <a:gd name="connsiteX98" fmla="*/ 763008 w 1059704"/>
                        <a:gd name="connsiteY98" fmla="*/ 161673 h 563648"/>
                        <a:gd name="connsiteX99" fmla="*/ 719940 w 1059704"/>
                        <a:gd name="connsiteY99" fmla="*/ 171244 h 563648"/>
                        <a:gd name="connsiteX100" fmla="*/ 715154 w 1059704"/>
                        <a:gd name="connsiteY100" fmla="*/ 171244 h 563648"/>
                        <a:gd name="connsiteX101" fmla="*/ 705583 w 1059704"/>
                        <a:gd name="connsiteY101" fmla="*/ 171244 h 563648"/>
                        <a:gd name="connsiteX102" fmla="*/ 672085 w 1059704"/>
                        <a:gd name="connsiteY102" fmla="*/ 171244 h 563648"/>
                        <a:gd name="connsiteX103" fmla="*/ 662515 w 1059704"/>
                        <a:gd name="connsiteY103" fmla="*/ 161673 h 563648"/>
                        <a:gd name="connsiteX104" fmla="*/ 676871 w 1059704"/>
                        <a:gd name="connsiteY104" fmla="*/ 132961 h 563648"/>
                        <a:gd name="connsiteX105" fmla="*/ 681656 w 1059704"/>
                        <a:gd name="connsiteY105" fmla="*/ 128175 h 563648"/>
                        <a:gd name="connsiteX106" fmla="*/ 705583 w 1059704"/>
                        <a:gd name="connsiteY106" fmla="*/ 75536 h 563648"/>
                        <a:gd name="connsiteX107" fmla="*/ 696013 w 1059704"/>
                        <a:gd name="connsiteY107" fmla="*/ 27682 h 563648"/>
                        <a:gd name="connsiteX108" fmla="*/ 672085 w 1059704"/>
                        <a:gd name="connsiteY108" fmla="*/ 13325 h 563648"/>
                        <a:gd name="connsiteX109" fmla="*/ 633802 w 1059704"/>
                        <a:gd name="connsiteY109" fmla="*/ 27682 h 563648"/>
                        <a:gd name="connsiteX110" fmla="*/ 624231 w 1059704"/>
                        <a:gd name="connsiteY110" fmla="*/ 51609 h 563648"/>
                        <a:gd name="connsiteX111" fmla="*/ 614661 w 1059704"/>
                        <a:gd name="connsiteY111" fmla="*/ 75536 h 563648"/>
                        <a:gd name="connsiteX112" fmla="*/ 576377 w 1059704"/>
                        <a:gd name="connsiteY112" fmla="*/ 118605 h 563648"/>
                        <a:gd name="connsiteX113" fmla="*/ 538094 w 1059704"/>
                        <a:gd name="connsiteY113" fmla="*/ 171244 h 563648"/>
                        <a:gd name="connsiteX114" fmla="*/ 557236 w 1059704"/>
                        <a:gd name="connsiteY114" fmla="*/ 233455 h 563648"/>
                        <a:gd name="connsiteX115" fmla="*/ 557236 w 1059704"/>
                        <a:gd name="connsiteY115" fmla="*/ 238240 h 563648"/>
                        <a:gd name="connsiteX116" fmla="*/ 552450 w 1059704"/>
                        <a:gd name="connsiteY116" fmla="*/ 243026 h 563648"/>
                        <a:gd name="connsiteX117" fmla="*/ 495025 w 1059704"/>
                        <a:gd name="connsiteY117" fmla="*/ 257382 h 563648"/>
                        <a:gd name="connsiteX118" fmla="*/ 495025 w 1059704"/>
                        <a:gd name="connsiteY118" fmla="*/ 257382 h 563648"/>
                        <a:gd name="connsiteX119" fmla="*/ 466312 w 1059704"/>
                        <a:gd name="connsiteY119" fmla="*/ 266953 h 563648"/>
                        <a:gd name="connsiteX120" fmla="*/ 384960 w 1059704"/>
                        <a:gd name="connsiteY120" fmla="*/ 295665 h 563648"/>
                        <a:gd name="connsiteX121" fmla="*/ 308393 w 1059704"/>
                        <a:gd name="connsiteY121" fmla="*/ 338734 h 563648"/>
                        <a:gd name="connsiteX122" fmla="*/ 303608 w 1059704"/>
                        <a:gd name="connsiteY122" fmla="*/ 338734 h 563648"/>
                        <a:gd name="connsiteX123" fmla="*/ 136119 w 1059704"/>
                        <a:gd name="connsiteY123" fmla="*/ 290880 h 563648"/>
                        <a:gd name="connsiteX124" fmla="*/ 136119 w 1059704"/>
                        <a:gd name="connsiteY124" fmla="*/ 290880 h 563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1059704" h="563648">
                          <a:moveTo>
                            <a:pt x="270111" y="558863"/>
                          </a:moveTo>
                          <a:cubicBezTo>
                            <a:pt x="231827" y="558863"/>
                            <a:pt x="198329" y="554078"/>
                            <a:pt x="164831" y="544507"/>
                          </a:cubicBezTo>
                          <a:cubicBezTo>
                            <a:pt x="116977" y="534936"/>
                            <a:pt x="73908" y="520580"/>
                            <a:pt x="35625" y="506223"/>
                          </a:cubicBezTo>
                          <a:cubicBezTo>
                            <a:pt x="35625" y="506223"/>
                            <a:pt x="30840" y="506223"/>
                            <a:pt x="26054" y="501438"/>
                          </a:cubicBezTo>
                          <a:cubicBezTo>
                            <a:pt x="16483" y="496653"/>
                            <a:pt x="6913" y="496653"/>
                            <a:pt x="2127" y="487082"/>
                          </a:cubicBezTo>
                          <a:cubicBezTo>
                            <a:pt x="-2659" y="477511"/>
                            <a:pt x="2127" y="463155"/>
                            <a:pt x="2127" y="458369"/>
                          </a:cubicBezTo>
                          <a:cubicBezTo>
                            <a:pt x="2127" y="458369"/>
                            <a:pt x="2127" y="453584"/>
                            <a:pt x="2127" y="453584"/>
                          </a:cubicBezTo>
                          <a:cubicBezTo>
                            <a:pt x="11698" y="410515"/>
                            <a:pt x="26054" y="377017"/>
                            <a:pt x="49981" y="343519"/>
                          </a:cubicBezTo>
                          <a:cubicBezTo>
                            <a:pt x="59552" y="329163"/>
                            <a:pt x="73908" y="310021"/>
                            <a:pt x="88265" y="300450"/>
                          </a:cubicBezTo>
                          <a:cubicBezTo>
                            <a:pt x="97835" y="295665"/>
                            <a:pt x="116977" y="281309"/>
                            <a:pt x="131333" y="281309"/>
                          </a:cubicBezTo>
                          <a:cubicBezTo>
                            <a:pt x="136119" y="281309"/>
                            <a:pt x="140904" y="281309"/>
                            <a:pt x="145690" y="286094"/>
                          </a:cubicBezTo>
                          <a:cubicBezTo>
                            <a:pt x="193544" y="324377"/>
                            <a:pt x="250969" y="329163"/>
                            <a:pt x="303608" y="329163"/>
                          </a:cubicBezTo>
                          <a:cubicBezTo>
                            <a:pt x="332321" y="310021"/>
                            <a:pt x="356248" y="295665"/>
                            <a:pt x="380175" y="286094"/>
                          </a:cubicBezTo>
                          <a:cubicBezTo>
                            <a:pt x="404102" y="276523"/>
                            <a:pt x="432815" y="266953"/>
                            <a:pt x="461527" y="257382"/>
                          </a:cubicBezTo>
                          <a:cubicBezTo>
                            <a:pt x="471098" y="252596"/>
                            <a:pt x="480669" y="252596"/>
                            <a:pt x="490239" y="247811"/>
                          </a:cubicBezTo>
                          <a:lnTo>
                            <a:pt x="490239" y="247811"/>
                          </a:lnTo>
                          <a:cubicBezTo>
                            <a:pt x="509382" y="243026"/>
                            <a:pt x="523737" y="233455"/>
                            <a:pt x="538094" y="233455"/>
                          </a:cubicBezTo>
                          <a:cubicBezTo>
                            <a:pt x="523737" y="214313"/>
                            <a:pt x="518952" y="185600"/>
                            <a:pt x="523737" y="166459"/>
                          </a:cubicBezTo>
                          <a:cubicBezTo>
                            <a:pt x="528523" y="137746"/>
                            <a:pt x="542879" y="123390"/>
                            <a:pt x="566806" y="109034"/>
                          </a:cubicBezTo>
                          <a:cubicBezTo>
                            <a:pt x="581163" y="94677"/>
                            <a:pt x="595519" y="85107"/>
                            <a:pt x="600304" y="70750"/>
                          </a:cubicBezTo>
                          <a:cubicBezTo>
                            <a:pt x="605090" y="61180"/>
                            <a:pt x="605090" y="56394"/>
                            <a:pt x="609875" y="46823"/>
                          </a:cubicBezTo>
                          <a:cubicBezTo>
                            <a:pt x="614661" y="37252"/>
                            <a:pt x="614661" y="27682"/>
                            <a:pt x="619446" y="22896"/>
                          </a:cubicBezTo>
                          <a:cubicBezTo>
                            <a:pt x="629017" y="3755"/>
                            <a:pt x="648158" y="-5816"/>
                            <a:pt x="667300" y="3755"/>
                          </a:cubicBezTo>
                          <a:cubicBezTo>
                            <a:pt x="676871" y="8540"/>
                            <a:pt x="686442" y="13325"/>
                            <a:pt x="696013" y="22896"/>
                          </a:cubicBezTo>
                          <a:cubicBezTo>
                            <a:pt x="705583" y="37252"/>
                            <a:pt x="710369" y="61180"/>
                            <a:pt x="705583" y="75536"/>
                          </a:cubicBezTo>
                          <a:cubicBezTo>
                            <a:pt x="705583" y="99463"/>
                            <a:pt x="696013" y="118605"/>
                            <a:pt x="681656" y="132961"/>
                          </a:cubicBezTo>
                          <a:cubicBezTo>
                            <a:pt x="681656" y="132961"/>
                            <a:pt x="681656" y="132961"/>
                            <a:pt x="676871" y="137746"/>
                          </a:cubicBezTo>
                          <a:cubicBezTo>
                            <a:pt x="672085" y="142532"/>
                            <a:pt x="662515" y="152103"/>
                            <a:pt x="662515" y="156888"/>
                          </a:cubicBezTo>
                          <a:cubicBezTo>
                            <a:pt x="662515" y="156888"/>
                            <a:pt x="662515" y="156888"/>
                            <a:pt x="667300" y="161673"/>
                          </a:cubicBezTo>
                          <a:cubicBezTo>
                            <a:pt x="672085" y="161673"/>
                            <a:pt x="681656" y="161673"/>
                            <a:pt x="691227" y="161673"/>
                          </a:cubicBezTo>
                          <a:cubicBezTo>
                            <a:pt x="696013" y="161673"/>
                            <a:pt x="700798" y="161673"/>
                            <a:pt x="700798" y="161673"/>
                          </a:cubicBezTo>
                          <a:lnTo>
                            <a:pt x="705583" y="161673"/>
                          </a:lnTo>
                          <a:cubicBezTo>
                            <a:pt x="719940" y="161673"/>
                            <a:pt x="734296" y="156888"/>
                            <a:pt x="743867" y="152103"/>
                          </a:cubicBezTo>
                          <a:cubicBezTo>
                            <a:pt x="758223" y="147317"/>
                            <a:pt x="772580" y="137746"/>
                            <a:pt x="791721" y="123390"/>
                          </a:cubicBezTo>
                          <a:cubicBezTo>
                            <a:pt x="796507" y="118605"/>
                            <a:pt x="806077" y="113819"/>
                            <a:pt x="810862" y="104248"/>
                          </a:cubicBezTo>
                          <a:cubicBezTo>
                            <a:pt x="849146" y="70750"/>
                            <a:pt x="887429" y="32467"/>
                            <a:pt x="940069" y="32467"/>
                          </a:cubicBezTo>
                          <a:cubicBezTo>
                            <a:pt x="940069" y="32467"/>
                            <a:pt x="940069" y="32467"/>
                            <a:pt x="944854" y="32467"/>
                          </a:cubicBezTo>
                          <a:cubicBezTo>
                            <a:pt x="954425" y="32467"/>
                            <a:pt x="963996" y="37252"/>
                            <a:pt x="973567" y="42038"/>
                          </a:cubicBezTo>
                          <a:cubicBezTo>
                            <a:pt x="983138" y="46823"/>
                            <a:pt x="987923" y="65965"/>
                            <a:pt x="983138" y="75536"/>
                          </a:cubicBezTo>
                          <a:cubicBezTo>
                            <a:pt x="983138" y="80321"/>
                            <a:pt x="978352" y="89892"/>
                            <a:pt x="973567" y="94677"/>
                          </a:cubicBezTo>
                          <a:cubicBezTo>
                            <a:pt x="978352" y="94677"/>
                            <a:pt x="978352" y="94677"/>
                            <a:pt x="983138" y="94677"/>
                          </a:cubicBezTo>
                          <a:cubicBezTo>
                            <a:pt x="992708" y="94677"/>
                            <a:pt x="1002279" y="104248"/>
                            <a:pt x="1007065" y="113819"/>
                          </a:cubicBezTo>
                          <a:cubicBezTo>
                            <a:pt x="1021421" y="113819"/>
                            <a:pt x="1030992" y="113819"/>
                            <a:pt x="1035778" y="118605"/>
                          </a:cubicBezTo>
                          <a:cubicBezTo>
                            <a:pt x="1045348" y="128175"/>
                            <a:pt x="1050133" y="137746"/>
                            <a:pt x="1050133" y="147317"/>
                          </a:cubicBezTo>
                          <a:cubicBezTo>
                            <a:pt x="1050133" y="171244"/>
                            <a:pt x="1030992" y="195171"/>
                            <a:pt x="1021421" y="204742"/>
                          </a:cubicBezTo>
                          <a:cubicBezTo>
                            <a:pt x="1021421" y="214313"/>
                            <a:pt x="1011850" y="219098"/>
                            <a:pt x="1007065" y="228669"/>
                          </a:cubicBezTo>
                          <a:cubicBezTo>
                            <a:pt x="1002279" y="233455"/>
                            <a:pt x="1002279" y="233455"/>
                            <a:pt x="1002279" y="238240"/>
                          </a:cubicBezTo>
                          <a:cubicBezTo>
                            <a:pt x="992708" y="252596"/>
                            <a:pt x="983138" y="271738"/>
                            <a:pt x="973567" y="290880"/>
                          </a:cubicBezTo>
                          <a:cubicBezTo>
                            <a:pt x="959211" y="324377"/>
                            <a:pt x="940069" y="357875"/>
                            <a:pt x="906571" y="381802"/>
                          </a:cubicBezTo>
                          <a:cubicBezTo>
                            <a:pt x="853931" y="415300"/>
                            <a:pt x="796507" y="429657"/>
                            <a:pt x="739081" y="429657"/>
                          </a:cubicBezTo>
                          <a:lnTo>
                            <a:pt x="739081" y="429657"/>
                          </a:lnTo>
                          <a:cubicBezTo>
                            <a:pt x="734296" y="429657"/>
                            <a:pt x="729510" y="429657"/>
                            <a:pt x="729510" y="429657"/>
                          </a:cubicBezTo>
                          <a:cubicBezTo>
                            <a:pt x="715154" y="429657"/>
                            <a:pt x="705583" y="424871"/>
                            <a:pt x="691227" y="420086"/>
                          </a:cubicBezTo>
                          <a:cubicBezTo>
                            <a:pt x="676871" y="415300"/>
                            <a:pt x="662515" y="415300"/>
                            <a:pt x="648158" y="415300"/>
                          </a:cubicBezTo>
                          <a:cubicBezTo>
                            <a:pt x="638588" y="415300"/>
                            <a:pt x="629017" y="420086"/>
                            <a:pt x="619446" y="424871"/>
                          </a:cubicBezTo>
                          <a:cubicBezTo>
                            <a:pt x="600304" y="434442"/>
                            <a:pt x="585948" y="444013"/>
                            <a:pt x="566806" y="453584"/>
                          </a:cubicBezTo>
                          <a:cubicBezTo>
                            <a:pt x="547664" y="463155"/>
                            <a:pt x="528523" y="472725"/>
                            <a:pt x="509382" y="482296"/>
                          </a:cubicBezTo>
                          <a:cubicBezTo>
                            <a:pt x="485454" y="496653"/>
                            <a:pt x="461527" y="506223"/>
                            <a:pt x="437600" y="520580"/>
                          </a:cubicBezTo>
                          <a:cubicBezTo>
                            <a:pt x="399317" y="539721"/>
                            <a:pt x="351463" y="558863"/>
                            <a:pt x="303608" y="563648"/>
                          </a:cubicBezTo>
                          <a:cubicBezTo>
                            <a:pt x="294038" y="558863"/>
                            <a:pt x="279681" y="558863"/>
                            <a:pt x="270111" y="558863"/>
                          </a:cubicBezTo>
                          <a:close/>
                          <a:moveTo>
                            <a:pt x="136119" y="290880"/>
                          </a:moveTo>
                          <a:cubicBezTo>
                            <a:pt x="121762" y="290880"/>
                            <a:pt x="107406" y="300450"/>
                            <a:pt x="97835" y="305236"/>
                          </a:cubicBezTo>
                          <a:cubicBezTo>
                            <a:pt x="83479" y="314807"/>
                            <a:pt x="69123" y="333948"/>
                            <a:pt x="64338" y="348305"/>
                          </a:cubicBezTo>
                          <a:cubicBezTo>
                            <a:pt x="45195" y="377017"/>
                            <a:pt x="30840" y="415300"/>
                            <a:pt x="16483" y="453584"/>
                          </a:cubicBezTo>
                          <a:cubicBezTo>
                            <a:pt x="16483" y="453584"/>
                            <a:pt x="16483" y="458369"/>
                            <a:pt x="16483" y="458369"/>
                          </a:cubicBezTo>
                          <a:cubicBezTo>
                            <a:pt x="11698" y="467940"/>
                            <a:pt x="11698" y="477511"/>
                            <a:pt x="16483" y="482296"/>
                          </a:cubicBezTo>
                          <a:cubicBezTo>
                            <a:pt x="21268" y="487082"/>
                            <a:pt x="26054" y="491867"/>
                            <a:pt x="35625" y="491867"/>
                          </a:cubicBezTo>
                          <a:cubicBezTo>
                            <a:pt x="40410" y="491867"/>
                            <a:pt x="40410" y="491867"/>
                            <a:pt x="45195" y="496653"/>
                          </a:cubicBezTo>
                          <a:cubicBezTo>
                            <a:pt x="83479" y="515794"/>
                            <a:pt x="126548" y="525365"/>
                            <a:pt x="174402" y="534936"/>
                          </a:cubicBezTo>
                          <a:cubicBezTo>
                            <a:pt x="203114" y="539721"/>
                            <a:pt x="241398" y="549292"/>
                            <a:pt x="274896" y="549292"/>
                          </a:cubicBezTo>
                          <a:cubicBezTo>
                            <a:pt x="284466" y="549292"/>
                            <a:pt x="298823" y="549292"/>
                            <a:pt x="308393" y="549292"/>
                          </a:cubicBezTo>
                          <a:cubicBezTo>
                            <a:pt x="356248" y="544507"/>
                            <a:pt x="404102" y="525365"/>
                            <a:pt x="442385" y="506223"/>
                          </a:cubicBezTo>
                          <a:cubicBezTo>
                            <a:pt x="466312" y="496653"/>
                            <a:pt x="490239" y="482296"/>
                            <a:pt x="514167" y="467940"/>
                          </a:cubicBezTo>
                          <a:cubicBezTo>
                            <a:pt x="533309" y="458369"/>
                            <a:pt x="552450" y="448798"/>
                            <a:pt x="571591" y="439228"/>
                          </a:cubicBezTo>
                          <a:cubicBezTo>
                            <a:pt x="590734" y="429657"/>
                            <a:pt x="609875" y="420086"/>
                            <a:pt x="624231" y="410515"/>
                          </a:cubicBezTo>
                          <a:cubicBezTo>
                            <a:pt x="633802" y="405730"/>
                            <a:pt x="643373" y="400944"/>
                            <a:pt x="657729" y="400944"/>
                          </a:cubicBezTo>
                          <a:cubicBezTo>
                            <a:pt x="672085" y="400944"/>
                            <a:pt x="686442" y="405730"/>
                            <a:pt x="700798" y="410515"/>
                          </a:cubicBezTo>
                          <a:cubicBezTo>
                            <a:pt x="715154" y="415300"/>
                            <a:pt x="724725" y="415300"/>
                            <a:pt x="739081" y="415300"/>
                          </a:cubicBezTo>
                          <a:cubicBezTo>
                            <a:pt x="791721" y="420086"/>
                            <a:pt x="853931" y="400944"/>
                            <a:pt x="911356" y="367446"/>
                          </a:cubicBezTo>
                          <a:cubicBezTo>
                            <a:pt x="944854" y="348305"/>
                            <a:pt x="959211" y="314807"/>
                            <a:pt x="978352" y="281309"/>
                          </a:cubicBezTo>
                          <a:cubicBezTo>
                            <a:pt x="987923" y="262167"/>
                            <a:pt x="997494" y="243026"/>
                            <a:pt x="1007065" y="228669"/>
                          </a:cubicBezTo>
                          <a:cubicBezTo>
                            <a:pt x="1007065" y="223884"/>
                            <a:pt x="1011850" y="223884"/>
                            <a:pt x="1016635" y="219098"/>
                          </a:cubicBezTo>
                          <a:cubicBezTo>
                            <a:pt x="1021421" y="214313"/>
                            <a:pt x="1030992" y="204742"/>
                            <a:pt x="1030992" y="199957"/>
                          </a:cubicBezTo>
                          <a:cubicBezTo>
                            <a:pt x="1030992" y="199957"/>
                            <a:pt x="1030992" y="199957"/>
                            <a:pt x="1030992" y="195171"/>
                          </a:cubicBezTo>
                          <a:cubicBezTo>
                            <a:pt x="1045348" y="180815"/>
                            <a:pt x="1059705" y="161673"/>
                            <a:pt x="1059705" y="147317"/>
                          </a:cubicBezTo>
                          <a:cubicBezTo>
                            <a:pt x="1059705" y="137746"/>
                            <a:pt x="1054919" y="128175"/>
                            <a:pt x="1045348" y="123390"/>
                          </a:cubicBezTo>
                          <a:cubicBezTo>
                            <a:pt x="1040562" y="118605"/>
                            <a:pt x="1030992" y="118605"/>
                            <a:pt x="1021421" y="118605"/>
                          </a:cubicBezTo>
                          <a:cubicBezTo>
                            <a:pt x="1021421" y="118605"/>
                            <a:pt x="1016635" y="118605"/>
                            <a:pt x="1016635" y="113819"/>
                          </a:cubicBezTo>
                          <a:cubicBezTo>
                            <a:pt x="1011850" y="104248"/>
                            <a:pt x="1007065" y="99463"/>
                            <a:pt x="997494" y="99463"/>
                          </a:cubicBezTo>
                          <a:cubicBezTo>
                            <a:pt x="992708" y="99463"/>
                            <a:pt x="987923" y="99463"/>
                            <a:pt x="983138" y="99463"/>
                          </a:cubicBezTo>
                          <a:cubicBezTo>
                            <a:pt x="983138" y="99463"/>
                            <a:pt x="978352" y="99463"/>
                            <a:pt x="978352" y="99463"/>
                          </a:cubicBezTo>
                          <a:cubicBezTo>
                            <a:pt x="978352" y="99463"/>
                            <a:pt x="978352" y="94677"/>
                            <a:pt x="978352" y="94677"/>
                          </a:cubicBezTo>
                          <a:cubicBezTo>
                            <a:pt x="983138" y="85107"/>
                            <a:pt x="987923" y="80321"/>
                            <a:pt x="987923" y="70750"/>
                          </a:cubicBezTo>
                          <a:cubicBezTo>
                            <a:pt x="987923" y="65965"/>
                            <a:pt x="983138" y="51609"/>
                            <a:pt x="978352" y="46823"/>
                          </a:cubicBezTo>
                          <a:cubicBezTo>
                            <a:pt x="973567" y="42038"/>
                            <a:pt x="963996" y="42038"/>
                            <a:pt x="959211" y="42038"/>
                          </a:cubicBezTo>
                          <a:cubicBezTo>
                            <a:pt x="959211" y="42038"/>
                            <a:pt x="959211" y="42038"/>
                            <a:pt x="954425" y="42038"/>
                          </a:cubicBezTo>
                          <a:cubicBezTo>
                            <a:pt x="906571" y="42038"/>
                            <a:pt x="868288" y="80321"/>
                            <a:pt x="830004" y="113819"/>
                          </a:cubicBezTo>
                          <a:cubicBezTo>
                            <a:pt x="825219" y="118605"/>
                            <a:pt x="815648" y="128175"/>
                            <a:pt x="810862" y="132961"/>
                          </a:cubicBezTo>
                          <a:cubicBezTo>
                            <a:pt x="791721" y="147317"/>
                            <a:pt x="777365" y="156888"/>
                            <a:pt x="763008" y="161673"/>
                          </a:cubicBezTo>
                          <a:cubicBezTo>
                            <a:pt x="748652" y="166459"/>
                            <a:pt x="734296" y="166459"/>
                            <a:pt x="719940" y="171244"/>
                          </a:cubicBezTo>
                          <a:lnTo>
                            <a:pt x="715154" y="171244"/>
                          </a:lnTo>
                          <a:cubicBezTo>
                            <a:pt x="710369" y="171244"/>
                            <a:pt x="710369" y="171244"/>
                            <a:pt x="705583" y="171244"/>
                          </a:cubicBezTo>
                          <a:cubicBezTo>
                            <a:pt x="696013" y="176030"/>
                            <a:pt x="681656" y="176030"/>
                            <a:pt x="672085" y="171244"/>
                          </a:cubicBezTo>
                          <a:cubicBezTo>
                            <a:pt x="667300" y="166459"/>
                            <a:pt x="662515" y="166459"/>
                            <a:pt x="662515" y="161673"/>
                          </a:cubicBezTo>
                          <a:cubicBezTo>
                            <a:pt x="662515" y="152103"/>
                            <a:pt x="667300" y="142532"/>
                            <a:pt x="676871" y="132961"/>
                          </a:cubicBezTo>
                          <a:cubicBezTo>
                            <a:pt x="676871" y="132961"/>
                            <a:pt x="676871" y="132961"/>
                            <a:pt x="681656" y="128175"/>
                          </a:cubicBezTo>
                          <a:cubicBezTo>
                            <a:pt x="696013" y="109034"/>
                            <a:pt x="705583" y="94677"/>
                            <a:pt x="705583" y="75536"/>
                          </a:cubicBezTo>
                          <a:cubicBezTo>
                            <a:pt x="705583" y="61180"/>
                            <a:pt x="705583" y="42038"/>
                            <a:pt x="696013" y="27682"/>
                          </a:cubicBezTo>
                          <a:cubicBezTo>
                            <a:pt x="691227" y="22896"/>
                            <a:pt x="681656" y="13325"/>
                            <a:pt x="672085" y="13325"/>
                          </a:cubicBezTo>
                          <a:cubicBezTo>
                            <a:pt x="657729" y="8540"/>
                            <a:pt x="643373" y="13325"/>
                            <a:pt x="633802" y="27682"/>
                          </a:cubicBezTo>
                          <a:cubicBezTo>
                            <a:pt x="629017" y="37252"/>
                            <a:pt x="629017" y="42038"/>
                            <a:pt x="624231" y="51609"/>
                          </a:cubicBezTo>
                          <a:cubicBezTo>
                            <a:pt x="624231" y="61180"/>
                            <a:pt x="619446" y="65965"/>
                            <a:pt x="614661" y="75536"/>
                          </a:cubicBezTo>
                          <a:cubicBezTo>
                            <a:pt x="605090" y="89892"/>
                            <a:pt x="595519" y="104248"/>
                            <a:pt x="576377" y="118605"/>
                          </a:cubicBezTo>
                          <a:cubicBezTo>
                            <a:pt x="557236" y="132961"/>
                            <a:pt x="538094" y="147317"/>
                            <a:pt x="538094" y="171244"/>
                          </a:cubicBezTo>
                          <a:cubicBezTo>
                            <a:pt x="533309" y="190386"/>
                            <a:pt x="538094" y="219098"/>
                            <a:pt x="557236" y="233455"/>
                          </a:cubicBezTo>
                          <a:cubicBezTo>
                            <a:pt x="557236" y="233455"/>
                            <a:pt x="557236" y="238240"/>
                            <a:pt x="557236" y="238240"/>
                          </a:cubicBezTo>
                          <a:cubicBezTo>
                            <a:pt x="557236" y="238240"/>
                            <a:pt x="557236" y="243026"/>
                            <a:pt x="552450" y="243026"/>
                          </a:cubicBezTo>
                          <a:cubicBezTo>
                            <a:pt x="533309" y="243026"/>
                            <a:pt x="514167" y="252596"/>
                            <a:pt x="495025" y="257382"/>
                          </a:cubicBezTo>
                          <a:lnTo>
                            <a:pt x="495025" y="257382"/>
                          </a:lnTo>
                          <a:cubicBezTo>
                            <a:pt x="485454" y="262167"/>
                            <a:pt x="475883" y="262167"/>
                            <a:pt x="466312" y="266953"/>
                          </a:cubicBezTo>
                          <a:cubicBezTo>
                            <a:pt x="442385" y="276523"/>
                            <a:pt x="413673" y="286094"/>
                            <a:pt x="384960" y="295665"/>
                          </a:cubicBezTo>
                          <a:cubicBezTo>
                            <a:pt x="361033" y="305236"/>
                            <a:pt x="332321" y="319592"/>
                            <a:pt x="308393" y="338734"/>
                          </a:cubicBezTo>
                          <a:cubicBezTo>
                            <a:pt x="308393" y="338734"/>
                            <a:pt x="308393" y="338734"/>
                            <a:pt x="303608" y="338734"/>
                          </a:cubicBezTo>
                          <a:cubicBezTo>
                            <a:pt x="246184" y="338734"/>
                            <a:pt x="183973" y="333948"/>
                            <a:pt x="136119" y="290880"/>
                          </a:cubicBezTo>
                          <a:cubicBezTo>
                            <a:pt x="140904" y="290880"/>
                            <a:pt x="140904" y="290880"/>
                            <a:pt x="136119" y="290880"/>
                          </a:cubicBezTo>
                          <a:close/>
                        </a:path>
                      </a:pathLst>
                    </a:custGeom>
                    <a:solidFill>
                      <a:srgbClr val="D97E31"/>
                    </a:solidFill>
                    <a:ln w="47824" cap="flat">
                      <a:noFill/>
                      <a:prstDash val="solid"/>
                      <a:miter/>
                    </a:ln>
                  </p:spPr>
                  <p:txBody>
                    <a:bodyPr rtlCol="0" anchor="ctr"/>
                    <a:lstStyle/>
                    <a:p>
                      <a:endParaRPr lang="en-US"/>
                    </a:p>
                  </p:txBody>
                </p:sp>
              </p:grpSp>
              <p:grpSp>
                <p:nvGrpSpPr>
                  <p:cNvPr id="321" name="Graphic 3">
                    <a:extLst>
                      <a:ext uri="{FF2B5EF4-FFF2-40B4-BE49-F238E27FC236}">
                        <a16:creationId xmlns:a16="http://schemas.microsoft.com/office/drawing/2014/main" xmlns="" id="{3FF78BB4-AC2D-44A7-ACB5-17CABD7AAFE1}"/>
                      </a:ext>
                    </a:extLst>
                  </p:cNvPr>
                  <p:cNvGrpSpPr/>
                  <p:nvPr/>
                </p:nvGrpSpPr>
                <p:grpSpPr>
                  <a:xfrm>
                    <a:off x="11752052" y="7641766"/>
                    <a:ext cx="770452" cy="352924"/>
                    <a:chOff x="11752052" y="7641766"/>
                    <a:chExt cx="770452" cy="352924"/>
                  </a:xfrm>
                  <a:solidFill>
                    <a:srgbClr val="D97E31"/>
                  </a:solidFill>
                </p:grpSpPr>
                <p:sp>
                  <p:nvSpPr>
                    <p:cNvPr id="326" name="Freeform: Shape 325">
                      <a:extLst>
                        <a:ext uri="{FF2B5EF4-FFF2-40B4-BE49-F238E27FC236}">
                          <a16:creationId xmlns:a16="http://schemas.microsoft.com/office/drawing/2014/main" xmlns="" id="{5F139D3A-41C1-414A-BE3C-19ADAF381A95}"/>
                        </a:ext>
                      </a:extLst>
                    </p:cNvPr>
                    <p:cNvSpPr/>
                    <p:nvPr/>
                  </p:nvSpPr>
                  <p:spPr>
                    <a:xfrm>
                      <a:off x="11752052" y="7865485"/>
                      <a:ext cx="116976" cy="88264"/>
                    </a:xfrm>
                    <a:custGeom>
                      <a:avLst/>
                      <a:gdLst>
                        <a:gd name="connsiteX0" fmla="*/ 114850 w 116976"/>
                        <a:gd name="connsiteY0" fmla="*/ 0 h 88264"/>
                        <a:gd name="connsiteX1" fmla="*/ 52640 w 116976"/>
                        <a:gd name="connsiteY1" fmla="*/ 33498 h 88264"/>
                        <a:gd name="connsiteX2" fmla="*/ 0 w 116976"/>
                        <a:gd name="connsiteY2" fmla="*/ 86137 h 88264"/>
                        <a:gd name="connsiteX3" fmla="*/ 0 w 116976"/>
                        <a:gd name="connsiteY3" fmla="*/ 86137 h 88264"/>
                        <a:gd name="connsiteX4" fmla="*/ 47854 w 116976"/>
                        <a:gd name="connsiteY4" fmla="*/ 43069 h 88264"/>
                        <a:gd name="connsiteX5" fmla="*/ 114850 w 116976"/>
                        <a:gd name="connsiteY5" fmla="*/ 0 h 88264"/>
                        <a:gd name="connsiteX6" fmla="*/ 114850 w 116976"/>
                        <a:gd name="connsiteY6" fmla="*/ 0 h 88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976" h="88264">
                          <a:moveTo>
                            <a:pt x="114850" y="0"/>
                          </a:moveTo>
                          <a:cubicBezTo>
                            <a:pt x="90923" y="9571"/>
                            <a:pt x="71781" y="19142"/>
                            <a:pt x="52640" y="33498"/>
                          </a:cubicBezTo>
                          <a:cubicBezTo>
                            <a:pt x="33498" y="47854"/>
                            <a:pt x="19141" y="66996"/>
                            <a:pt x="0" y="86137"/>
                          </a:cubicBezTo>
                          <a:cubicBezTo>
                            <a:pt x="0" y="86137"/>
                            <a:pt x="0" y="90923"/>
                            <a:pt x="0" y="86137"/>
                          </a:cubicBezTo>
                          <a:cubicBezTo>
                            <a:pt x="19141" y="71781"/>
                            <a:pt x="33498" y="57425"/>
                            <a:pt x="47854" y="43069"/>
                          </a:cubicBezTo>
                          <a:cubicBezTo>
                            <a:pt x="71781" y="28712"/>
                            <a:pt x="95708" y="19142"/>
                            <a:pt x="114850" y="0"/>
                          </a:cubicBezTo>
                          <a:cubicBezTo>
                            <a:pt x="119635" y="0"/>
                            <a:pt x="114850" y="0"/>
                            <a:pt x="114850" y="0"/>
                          </a:cubicBezTo>
                          <a:close/>
                        </a:path>
                      </a:pathLst>
                    </a:custGeom>
                    <a:solidFill>
                      <a:srgbClr val="D97E31"/>
                    </a:solidFill>
                    <a:ln w="47824" cap="flat">
                      <a:noFill/>
                      <a:prstDash val="solid"/>
                      <a:miter/>
                    </a:ln>
                  </p:spPr>
                  <p:txBody>
                    <a:bodyPr rtlCol="0" anchor="ctr"/>
                    <a:lstStyle/>
                    <a:p>
                      <a:endParaRPr lang="en-US"/>
                    </a:p>
                  </p:txBody>
                </p:sp>
                <p:sp>
                  <p:nvSpPr>
                    <p:cNvPr id="327" name="Freeform: Shape 326">
                      <a:extLst>
                        <a:ext uri="{FF2B5EF4-FFF2-40B4-BE49-F238E27FC236}">
                          <a16:creationId xmlns:a16="http://schemas.microsoft.com/office/drawing/2014/main" xmlns="" id="{03D5FA8C-6C47-42E7-80B1-8B06E6A4E6BD}"/>
                        </a:ext>
                      </a:extLst>
                    </p:cNvPr>
                    <p:cNvSpPr/>
                    <p:nvPr/>
                  </p:nvSpPr>
                  <p:spPr>
                    <a:xfrm>
                      <a:off x="12099261" y="7937266"/>
                      <a:ext cx="125351" cy="57424"/>
                    </a:xfrm>
                    <a:custGeom>
                      <a:avLst/>
                      <a:gdLst>
                        <a:gd name="connsiteX0" fmla="*/ 121762 w 125351"/>
                        <a:gd name="connsiteY0" fmla="*/ 57425 h 57424"/>
                        <a:gd name="connsiteX1" fmla="*/ 2127 w 125351"/>
                        <a:gd name="connsiteY1" fmla="*/ 0 h 57424"/>
                        <a:gd name="connsiteX2" fmla="*/ 2127 w 125351"/>
                        <a:gd name="connsiteY2" fmla="*/ 0 h 57424"/>
                        <a:gd name="connsiteX3" fmla="*/ 121762 w 125351"/>
                        <a:gd name="connsiteY3" fmla="*/ 57425 h 57424"/>
                        <a:gd name="connsiteX4" fmla="*/ 121762 w 125351"/>
                        <a:gd name="connsiteY4" fmla="*/ 57425 h 57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351" h="57424">
                          <a:moveTo>
                            <a:pt x="121762" y="57425"/>
                          </a:moveTo>
                          <a:cubicBezTo>
                            <a:pt x="78693" y="47854"/>
                            <a:pt x="35625" y="33498"/>
                            <a:pt x="2127" y="0"/>
                          </a:cubicBezTo>
                          <a:cubicBezTo>
                            <a:pt x="2127" y="0"/>
                            <a:pt x="-2659" y="0"/>
                            <a:pt x="2127" y="0"/>
                          </a:cubicBezTo>
                          <a:cubicBezTo>
                            <a:pt x="26054" y="38283"/>
                            <a:pt x="83479" y="57425"/>
                            <a:pt x="121762" y="57425"/>
                          </a:cubicBezTo>
                          <a:cubicBezTo>
                            <a:pt x="126547" y="57425"/>
                            <a:pt x="126547" y="57425"/>
                            <a:pt x="121762" y="57425"/>
                          </a:cubicBezTo>
                          <a:close/>
                        </a:path>
                      </a:pathLst>
                    </a:custGeom>
                    <a:solidFill>
                      <a:srgbClr val="D97E31"/>
                    </a:solidFill>
                    <a:ln w="47824" cap="flat">
                      <a:noFill/>
                      <a:prstDash val="solid"/>
                      <a:miter/>
                    </a:ln>
                  </p:spPr>
                  <p:txBody>
                    <a:bodyPr rtlCol="0" anchor="ctr"/>
                    <a:lstStyle/>
                    <a:p>
                      <a:endParaRPr lang="en-US"/>
                    </a:p>
                  </p:txBody>
                </p:sp>
                <p:sp>
                  <p:nvSpPr>
                    <p:cNvPr id="328" name="Freeform: Shape 327">
                      <a:extLst>
                        <a:ext uri="{FF2B5EF4-FFF2-40B4-BE49-F238E27FC236}">
                          <a16:creationId xmlns:a16="http://schemas.microsoft.com/office/drawing/2014/main" xmlns="" id="{4E6F8713-6A89-4B6E-9733-3ABD4B97CC27}"/>
                        </a:ext>
                      </a:extLst>
                    </p:cNvPr>
                    <p:cNvSpPr/>
                    <p:nvPr/>
                  </p:nvSpPr>
                  <p:spPr>
                    <a:xfrm>
                      <a:off x="12149242" y="7859944"/>
                      <a:ext cx="153133" cy="42627"/>
                    </a:xfrm>
                    <a:custGeom>
                      <a:avLst/>
                      <a:gdLst>
                        <a:gd name="connsiteX0" fmla="*/ 153133 w 153133"/>
                        <a:gd name="connsiteY0" fmla="*/ 39039 h 42627"/>
                        <a:gd name="connsiteX1" fmla="*/ 71781 w 153133"/>
                        <a:gd name="connsiteY1" fmla="*/ 755 h 42627"/>
                        <a:gd name="connsiteX2" fmla="*/ 0 w 153133"/>
                        <a:gd name="connsiteY2" fmla="*/ 24682 h 42627"/>
                        <a:gd name="connsiteX3" fmla="*/ 0 w 153133"/>
                        <a:gd name="connsiteY3" fmla="*/ 29468 h 42627"/>
                        <a:gd name="connsiteX4" fmla="*/ 71781 w 153133"/>
                        <a:gd name="connsiteY4" fmla="*/ 10326 h 42627"/>
                        <a:gd name="connsiteX5" fmla="*/ 114850 w 153133"/>
                        <a:gd name="connsiteY5" fmla="*/ 29468 h 42627"/>
                        <a:gd name="connsiteX6" fmla="*/ 153133 w 153133"/>
                        <a:gd name="connsiteY6" fmla="*/ 39039 h 42627"/>
                        <a:gd name="connsiteX7" fmla="*/ 153133 w 153133"/>
                        <a:gd name="connsiteY7" fmla="*/ 39039 h 42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3133" h="42627">
                          <a:moveTo>
                            <a:pt x="153133" y="39039"/>
                          </a:moveTo>
                          <a:cubicBezTo>
                            <a:pt x="129206" y="24682"/>
                            <a:pt x="100493" y="5541"/>
                            <a:pt x="71781" y="755"/>
                          </a:cubicBezTo>
                          <a:cubicBezTo>
                            <a:pt x="47854" y="-4030"/>
                            <a:pt x="23927" y="15112"/>
                            <a:pt x="0" y="24682"/>
                          </a:cubicBezTo>
                          <a:cubicBezTo>
                            <a:pt x="0" y="24682"/>
                            <a:pt x="0" y="29468"/>
                            <a:pt x="0" y="29468"/>
                          </a:cubicBezTo>
                          <a:cubicBezTo>
                            <a:pt x="23927" y="24682"/>
                            <a:pt x="43068" y="10326"/>
                            <a:pt x="71781" y="10326"/>
                          </a:cubicBezTo>
                          <a:cubicBezTo>
                            <a:pt x="86138" y="10326"/>
                            <a:pt x="100493" y="19897"/>
                            <a:pt x="114850" y="29468"/>
                          </a:cubicBezTo>
                          <a:cubicBezTo>
                            <a:pt x="124420" y="34253"/>
                            <a:pt x="133992" y="39039"/>
                            <a:pt x="153133" y="39039"/>
                          </a:cubicBezTo>
                          <a:cubicBezTo>
                            <a:pt x="153133" y="43824"/>
                            <a:pt x="153133" y="43824"/>
                            <a:pt x="153133" y="39039"/>
                          </a:cubicBezTo>
                          <a:close/>
                        </a:path>
                      </a:pathLst>
                    </a:custGeom>
                    <a:solidFill>
                      <a:srgbClr val="D97E31"/>
                    </a:solidFill>
                    <a:ln w="47824" cap="flat">
                      <a:noFill/>
                      <a:prstDash val="solid"/>
                      <a:miter/>
                    </a:ln>
                  </p:spPr>
                  <p:txBody>
                    <a:bodyPr rtlCol="0" anchor="ctr"/>
                    <a:lstStyle/>
                    <a:p>
                      <a:endParaRPr lang="en-US"/>
                    </a:p>
                  </p:txBody>
                </p:sp>
                <p:sp>
                  <p:nvSpPr>
                    <p:cNvPr id="329" name="Freeform: Shape 328">
                      <a:extLst>
                        <a:ext uri="{FF2B5EF4-FFF2-40B4-BE49-F238E27FC236}">
                          <a16:creationId xmlns:a16="http://schemas.microsoft.com/office/drawing/2014/main" xmlns="" id="{B9DCC7B2-674C-4439-87A9-183933529609}"/>
                        </a:ext>
                      </a:extLst>
                    </p:cNvPr>
                    <p:cNvSpPr/>
                    <p:nvPr/>
                  </p:nvSpPr>
                  <p:spPr>
                    <a:xfrm>
                      <a:off x="12144456" y="7681512"/>
                      <a:ext cx="43069" cy="131333"/>
                    </a:xfrm>
                    <a:custGeom>
                      <a:avLst/>
                      <a:gdLst>
                        <a:gd name="connsiteX0" fmla="*/ 43069 w 43069"/>
                        <a:gd name="connsiteY0" fmla="*/ 2127 h 131333"/>
                        <a:gd name="connsiteX1" fmla="*/ 43069 w 43069"/>
                        <a:gd name="connsiteY1" fmla="*/ 2127 h 131333"/>
                        <a:gd name="connsiteX2" fmla="*/ 4786 w 43069"/>
                        <a:gd name="connsiteY2" fmla="*/ 45196 h 131333"/>
                        <a:gd name="connsiteX3" fmla="*/ 9571 w 43069"/>
                        <a:gd name="connsiteY3" fmla="*/ 64337 h 131333"/>
                        <a:gd name="connsiteX4" fmla="*/ 0 w 43069"/>
                        <a:gd name="connsiteY4" fmla="*/ 126548 h 131333"/>
                        <a:gd name="connsiteX5" fmla="*/ 4786 w 43069"/>
                        <a:gd name="connsiteY5" fmla="*/ 131333 h 131333"/>
                        <a:gd name="connsiteX6" fmla="*/ 28713 w 43069"/>
                        <a:gd name="connsiteY6" fmla="*/ 78694 h 131333"/>
                        <a:gd name="connsiteX7" fmla="*/ 23927 w 43069"/>
                        <a:gd name="connsiteY7" fmla="*/ 30839 h 131333"/>
                        <a:gd name="connsiteX8" fmla="*/ 43069 w 43069"/>
                        <a:gd name="connsiteY8" fmla="*/ 2127 h 13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069" h="131333">
                          <a:moveTo>
                            <a:pt x="43069" y="2127"/>
                          </a:moveTo>
                          <a:cubicBezTo>
                            <a:pt x="43069" y="2127"/>
                            <a:pt x="38283" y="-2659"/>
                            <a:pt x="43069" y="2127"/>
                          </a:cubicBezTo>
                          <a:cubicBezTo>
                            <a:pt x="33498" y="11698"/>
                            <a:pt x="4786" y="30839"/>
                            <a:pt x="4786" y="45196"/>
                          </a:cubicBezTo>
                          <a:cubicBezTo>
                            <a:pt x="4786" y="54767"/>
                            <a:pt x="9571" y="59552"/>
                            <a:pt x="9571" y="64337"/>
                          </a:cubicBezTo>
                          <a:cubicBezTo>
                            <a:pt x="23927" y="88264"/>
                            <a:pt x="14356" y="107406"/>
                            <a:pt x="0" y="126548"/>
                          </a:cubicBezTo>
                          <a:cubicBezTo>
                            <a:pt x="0" y="126548"/>
                            <a:pt x="0" y="131333"/>
                            <a:pt x="4786" y="131333"/>
                          </a:cubicBezTo>
                          <a:cubicBezTo>
                            <a:pt x="19142" y="116977"/>
                            <a:pt x="28713" y="102621"/>
                            <a:pt x="28713" y="78694"/>
                          </a:cubicBezTo>
                          <a:cubicBezTo>
                            <a:pt x="28713" y="64337"/>
                            <a:pt x="4786" y="54767"/>
                            <a:pt x="23927" y="30839"/>
                          </a:cubicBezTo>
                          <a:cubicBezTo>
                            <a:pt x="28713" y="21269"/>
                            <a:pt x="33498" y="11698"/>
                            <a:pt x="43069" y="2127"/>
                          </a:cubicBezTo>
                          <a:close/>
                        </a:path>
                      </a:pathLst>
                    </a:custGeom>
                    <a:solidFill>
                      <a:srgbClr val="D97E31"/>
                    </a:solidFill>
                    <a:ln w="47824" cap="flat">
                      <a:noFill/>
                      <a:prstDash val="solid"/>
                      <a:miter/>
                    </a:ln>
                  </p:spPr>
                  <p:txBody>
                    <a:bodyPr rtlCol="0" anchor="ctr"/>
                    <a:lstStyle/>
                    <a:p>
                      <a:endParaRPr lang="en-US"/>
                    </a:p>
                  </p:txBody>
                </p:sp>
                <p:sp>
                  <p:nvSpPr>
                    <p:cNvPr id="330" name="Freeform: Shape 329">
                      <a:extLst>
                        <a:ext uri="{FF2B5EF4-FFF2-40B4-BE49-F238E27FC236}">
                          <a16:creationId xmlns:a16="http://schemas.microsoft.com/office/drawing/2014/main" xmlns="" id="{B1D45678-DE47-4CB5-97CE-831D4114B869}"/>
                        </a:ext>
                      </a:extLst>
                    </p:cNvPr>
                    <p:cNvSpPr/>
                    <p:nvPr/>
                  </p:nvSpPr>
                  <p:spPr>
                    <a:xfrm>
                      <a:off x="12161471" y="7817630"/>
                      <a:ext cx="16482" cy="19141"/>
                    </a:xfrm>
                    <a:custGeom>
                      <a:avLst/>
                      <a:gdLst>
                        <a:gd name="connsiteX0" fmla="*/ 2127 w 16482"/>
                        <a:gd name="connsiteY0" fmla="*/ 0 h 19141"/>
                        <a:gd name="connsiteX1" fmla="*/ 2127 w 16482"/>
                        <a:gd name="connsiteY1" fmla="*/ 0 h 19141"/>
                        <a:gd name="connsiteX2" fmla="*/ 11698 w 16482"/>
                        <a:gd name="connsiteY2" fmla="*/ 19142 h 19141"/>
                        <a:gd name="connsiteX3" fmla="*/ 16483 w 16482"/>
                        <a:gd name="connsiteY3" fmla="*/ 19142 h 19141"/>
                        <a:gd name="connsiteX4" fmla="*/ 2127 w 16482"/>
                        <a:gd name="connsiteY4" fmla="*/ 0 h 19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82" h="19141">
                          <a:moveTo>
                            <a:pt x="2127" y="0"/>
                          </a:moveTo>
                          <a:cubicBezTo>
                            <a:pt x="2127" y="0"/>
                            <a:pt x="-2659" y="0"/>
                            <a:pt x="2127" y="0"/>
                          </a:cubicBezTo>
                          <a:cubicBezTo>
                            <a:pt x="2127" y="9571"/>
                            <a:pt x="6912" y="14356"/>
                            <a:pt x="11698" y="19142"/>
                          </a:cubicBezTo>
                          <a:cubicBezTo>
                            <a:pt x="11698" y="19142"/>
                            <a:pt x="16483" y="19142"/>
                            <a:pt x="16483" y="19142"/>
                          </a:cubicBezTo>
                          <a:cubicBezTo>
                            <a:pt x="11698" y="9571"/>
                            <a:pt x="6912" y="4785"/>
                            <a:pt x="2127" y="0"/>
                          </a:cubicBezTo>
                          <a:close/>
                        </a:path>
                      </a:pathLst>
                    </a:custGeom>
                    <a:solidFill>
                      <a:srgbClr val="D97E31"/>
                    </a:solidFill>
                    <a:ln w="47824" cap="flat">
                      <a:noFill/>
                      <a:prstDash val="solid"/>
                      <a:miter/>
                    </a:ln>
                  </p:spPr>
                  <p:txBody>
                    <a:bodyPr rtlCol="0" anchor="ctr"/>
                    <a:lstStyle/>
                    <a:p>
                      <a:endParaRPr lang="en-US"/>
                    </a:p>
                  </p:txBody>
                </p:sp>
                <p:sp>
                  <p:nvSpPr>
                    <p:cNvPr id="331" name="Freeform: Shape 330">
                      <a:extLst>
                        <a:ext uri="{FF2B5EF4-FFF2-40B4-BE49-F238E27FC236}">
                          <a16:creationId xmlns:a16="http://schemas.microsoft.com/office/drawing/2014/main" xmlns="" id="{FAE61184-F0BC-49C5-8797-D599DB6C4973}"/>
                        </a:ext>
                      </a:extLst>
                    </p:cNvPr>
                    <p:cNvSpPr/>
                    <p:nvPr/>
                  </p:nvSpPr>
                  <p:spPr>
                    <a:xfrm>
                      <a:off x="12238038" y="7641766"/>
                      <a:ext cx="232765" cy="238074"/>
                    </a:xfrm>
                    <a:custGeom>
                      <a:avLst/>
                      <a:gdLst>
                        <a:gd name="connsiteX0" fmla="*/ 231827 w 232765"/>
                        <a:gd name="connsiteY0" fmla="*/ 3589 h 238074"/>
                        <a:gd name="connsiteX1" fmla="*/ 174402 w 232765"/>
                        <a:gd name="connsiteY1" fmla="*/ 41872 h 238074"/>
                        <a:gd name="connsiteX2" fmla="*/ 126548 w 232765"/>
                        <a:gd name="connsiteY2" fmla="*/ 65799 h 238074"/>
                        <a:gd name="connsiteX3" fmla="*/ 78694 w 232765"/>
                        <a:gd name="connsiteY3" fmla="*/ 118439 h 238074"/>
                        <a:gd name="connsiteX4" fmla="*/ 11697 w 232765"/>
                        <a:gd name="connsiteY4" fmla="*/ 142366 h 238074"/>
                        <a:gd name="connsiteX5" fmla="*/ 2127 w 232765"/>
                        <a:gd name="connsiteY5" fmla="*/ 137581 h 238074"/>
                        <a:gd name="connsiteX6" fmla="*/ 2127 w 232765"/>
                        <a:gd name="connsiteY6" fmla="*/ 137581 h 238074"/>
                        <a:gd name="connsiteX7" fmla="*/ 49981 w 232765"/>
                        <a:gd name="connsiteY7" fmla="*/ 185435 h 238074"/>
                        <a:gd name="connsiteX8" fmla="*/ 83479 w 232765"/>
                        <a:gd name="connsiteY8" fmla="*/ 238074 h 238074"/>
                        <a:gd name="connsiteX9" fmla="*/ 88264 w 232765"/>
                        <a:gd name="connsiteY9" fmla="*/ 238074 h 238074"/>
                        <a:gd name="connsiteX10" fmla="*/ 69123 w 232765"/>
                        <a:gd name="connsiteY10" fmla="*/ 195006 h 238074"/>
                        <a:gd name="connsiteX11" fmla="*/ 126548 w 232765"/>
                        <a:gd name="connsiteY11" fmla="*/ 175864 h 238074"/>
                        <a:gd name="connsiteX12" fmla="*/ 126548 w 232765"/>
                        <a:gd name="connsiteY12" fmla="*/ 171079 h 238074"/>
                        <a:gd name="connsiteX13" fmla="*/ 64337 w 232765"/>
                        <a:gd name="connsiteY13" fmla="*/ 190220 h 238074"/>
                        <a:gd name="connsiteX14" fmla="*/ 21269 w 232765"/>
                        <a:gd name="connsiteY14" fmla="*/ 151937 h 238074"/>
                        <a:gd name="connsiteX15" fmla="*/ 69123 w 232765"/>
                        <a:gd name="connsiteY15" fmla="*/ 137581 h 238074"/>
                        <a:gd name="connsiteX16" fmla="*/ 121762 w 232765"/>
                        <a:gd name="connsiteY16" fmla="*/ 89726 h 238074"/>
                        <a:gd name="connsiteX17" fmla="*/ 207900 w 232765"/>
                        <a:gd name="connsiteY17" fmla="*/ 41872 h 238074"/>
                        <a:gd name="connsiteX18" fmla="*/ 231827 w 232765"/>
                        <a:gd name="connsiteY18" fmla="*/ 3589 h 238074"/>
                        <a:gd name="connsiteX19" fmla="*/ 231827 w 232765"/>
                        <a:gd name="connsiteY19" fmla="*/ 3589 h 2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2765" h="238074">
                          <a:moveTo>
                            <a:pt x="231827" y="3589"/>
                          </a:moveTo>
                          <a:cubicBezTo>
                            <a:pt x="217470" y="27516"/>
                            <a:pt x="198329" y="32302"/>
                            <a:pt x="174402" y="41872"/>
                          </a:cubicBezTo>
                          <a:cubicBezTo>
                            <a:pt x="160046" y="46658"/>
                            <a:pt x="140904" y="56229"/>
                            <a:pt x="126548" y="65799"/>
                          </a:cubicBezTo>
                          <a:cubicBezTo>
                            <a:pt x="107406" y="80156"/>
                            <a:pt x="97835" y="104083"/>
                            <a:pt x="78694" y="118439"/>
                          </a:cubicBezTo>
                          <a:cubicBezTo>
                            <a:pt x="59552" y="132795"/>
                            <a:pt x="35624" y="142366"/>
                            <a:pt x="11697" y="142366"/>
                          </a:cubicBezTo>
                          <a:cubicBezTo>
                            <a:pt x="11697" y="142366"/>
                            <a:pt x="2127" y="142366"/>
                            <a:pt x="2127" y="137581"/>
                          </a:cubicBezTo>
                          <a:cubicBezTo>
                            <a:pt x="2127" y="137581"/>
                            <a:pt x="-2658" y="137581"/>
                            <a:pt x="2127" y="137581"/>
                          </a:cubicBezTo>
                          <a:cubicBezTo>
                            <a:pt x="16483" y="151937"/>
                            <a:pt x="35624" y="166293"/>
                            <a:pt x="49981" y="185435"/>
                          </a:cubicBezTo>
                          <a:cubicBezTo>
                            <a:pt x="64337" y="199791"/>
                            <a:pt x="69123" y="218933"/>
                            <a:pt x="83479" y="238074"/>
                          </a:cubicBezTo>
                          <a:cubicBezTo>
                            <a:pt x="83479" y="238074"/>
                            <a:pt x="88264" y="238074"/>
                            <a:pt x="88264" y="238074"/>
                          </a:cubicBezTo>
                          <a:cubicBezTo>
                            <a:pt x="83479" y="223718"/>
                            <a:pt x="78694" y="209362"/>
                            <a:pt x="69123" y="195006"/>
                          </a:cubicBezTo>
                          <a:cubicBezTo>
                            <a:pt x="88264" y="199791"/>
                            <a:pt x="112191" y="190220"/>
                            <a:pt x="126548" y="175864"/>
                          </a:cubicBezTo>
                          <a:cubicBezTo>
                            <a:pt x="126548" y="175864"/>
                            <a:pt x="126548" y="171079"/>
                            <a:pt x="126548" y="171079"/>
                          </a:cubicBezTo>
                          <a:cubicBezTo>
                            <a:pt x="107406" y="175864"/>
                            <a:pt x="88264" y="190220"/>
                            <a:pt x="64337" y="190220"/>
                          </a:cubicBezTo>
                          <a:cubicBezTo>
                            <a:pt x="54767" y="175864"/>
                            <a:pt x="35624" y="161508"/>
                            <a:pt x="21269" y="151937"/>
                          </a:cubicBezTo>
                          <a:cubicBezTo>
                            <a:pt x="35624" y="156722"/>
                            <a:pt x="54767" y="142366"/>
                            <a:pt x="69123" y="137581"/>
                          </a:cubicBezTo>
                          <a:cubicBezTo>
                            <a:pt x="93050" y="128010"/>
                            <a:pt x="107406" y="108868"/>
                            <a:pt x="121762" y="89726"/>
                          </a:cubicBezTo>
                          <a:cubicBezTo>
                            <a:pt x="145689" y="61014"/>
                            <a:pt x="174402" y="56229"/>
                            <a:pt x="207900" y="41872"/>
                          </a:cubicBezTo>
                          <a:cubicBezTo>
                            <a:pt x="222256" y="32302"/>
                            <a:pt x="236613" y="17945"/>
                            <a:pt x="231827" y="3589"/>
                          </a:cubicBezTo>
                          <a:cubicBezTo>
                            <a:pt x="231827" y="-1196"/>
                            <a:pt x="231827" y="-1196"/>
                            <a:pt x="231827" y="3589"/>
                          </a:cubicBezTo>
                          <a:close/>
                        </a:path>
                      </a:pathLst>
                    </a:custGeom>
                    <a:solidFill>
                      <a:srgbClr val="D97E31"/>
                    </a:solidFill>
                    <a:ln w="47824" cap="flat">
                      <a:noFill/>
                      <a:prstDash val="solid"/>
                      <a:miter/>
                    </a:ln>
                  </p:spPr>
                  <p:txBody>
                    <a:bodyPr rtlCol="0" anchor="ctr"/>
                    <a:lstStyle/>
                    <a:p>
                      <a:endParaRPr lang="en-US"/>
                    </a:p>
                  </p:txBody>
                </p:sp>
                <p:sp>
                  <p:nvSpPr>
                    <p:cNvPr id="332" name="Freeform: Shape 331">
                      <a:extLst>
                        <a:ext uri="{FF2B5EF4-FFF2-40B4-BE49-F238E27FC236}">
                          <a16:creationId xmlns:a16="http://schemas.microsoft.com/office/drawing/2014/main" xmlns="" id="{351C382A-490C-41C6-A289-83AD354B2B84}"/>
                        </a:ext>
                      </a:extLst>
                    </p:cNvPr>
                    <p:cNvSpPr/>
                    <p:nvPr/>
                  </p:nvSpPr>
                  <p:spPr>
                    <a:xfrm>
                      <a:off x="12331088" y="7743477"/>
                      <a:ext cx="191416" cy="143276"/>
                    </a:xfrm>
                    <a:custGeom>
                      <a:avLst/>
                      <a:gdLst>
                        <a:gd name="connsiteX0" fmla="*/ 191417 w 191416"/>
                        <a:gd name="connsiteY0" fmla="*/ 26300 h 143276"/>
                        <a:gd name="connsiteX1" fmla="*/ 133991 w 191416"/>
                        <a:gd name="connsiteY1" fmla="*/ 2372 h 143276"/>
                        <a:gd name="connsiteX2" fmla="*/ 71781 w 191416"/>
                        <a:gd name="connsiteY2" fmla="*/ 74154 h 143276"/>
                        <a:gd name="connsiteX3" fmla="*/ 28712 w 191416"/>
                        <a:gd name="connsiteY3" fmla="*/ 122008 h 143276"/>
                        <a:gd name="connsiteX4" fmla="*/ 0 w 191416"/>
                        <a:gd name="connsiteY4" fmla="*/ 141149 h 143276"/>
                        <a:gd name="connsiteX5" fmla="*/ 4785 w 191416"/>
                        <a:gd name="connsiteY5" fmla="*/ 141149 h 143276"/>
                        <a:gd name="connsiteX6" fmla="*/ 4785 w 191416"/>
                        <a:gd name="connsiteY6" fmla="*/ 141149 h 143276"/>
                        <a:gd name="connsiteX7" fmla="*/ 4785 w 191416"/>
                        <a:gd name="connsiteY7" fmla="*/ 141149 h 143276"/>
                        <a:gd name="connsiteX8" fmla="*/ 33498 w 191416"/>
                        <a:gd name="connsiteY8" fmla="*/ 136364 h 143276"/>
                        <a:gd name="connsiteX9" fmla="*/ 47854 w 191416"/>
                        <a:gd name="connsiteY9" fmla="*/ 136364 h 143276"/>
                        <a:gd name="connsiteX10" fmla="*/ 62210 w 191416"/>
                        <a:gd name="connsiteY10" fmla="*/ 126793 h 143276"/>
                        <a:gd name="connsiteX11" fmla="*/ 95708 w 191416"/>
                        <a:gd name="connsiteY11" fmla="*/ 55012 h 143276"/>
                        <a:gd name="connsiteX12" fmla="*/ 133991 w 191416"/>
                        <a:gd name="connsiteY12" fmla="*/ 16729 h 143276"/>
                        <a:gd name="connsiteX13" fmla="*/ 177060 w 191416"/>
                        <a:gd name="connsiteY13" fmla="*/ 50227 h 143276"/>
                        <a:gd name="connsiteX14" fmla="*/ 153133 w 191416"/>
                        <a:gd name="connsiteY14" fmla="*/ 78939 h 143276"/>
                        <a:gd name="connsiteX15" fmla="*/ 138777 w 191416"/>
                        <a:gd name="connsiteY15" fmla="*/ 107651 h 143276"/>
                        <a:gd name="connsiteX16" fmla="*/ 143563 w 191416"/>
                        <a:gd name="connsiteY16" fmla="*/ 107651 h 143276"/>
                        <a:gd name="connsiteX17" fmla="*/ 177060 w 191416"/>
                        <a:gd name="connsiteY17" fmla="*/ 64583 h 143276"/>
                        <a:gd name="connsiteX18" fmla="*/ 191417 w 191416"/>
                        <a:gd name="connsiteY18" fmla="*/ 26300 h 14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1416" h="143276">
                          <a:moveTo>
                            <a:pt x="191417" y="26300"/>
                          </a:moveTo>
                          <a:cubicBezTo>
                            <a:pt x="181845" y="-2413"/>
                            <a:pt x="157918" y="-2413"/>
                            <a:pt x="133991" y="2372"/>
                          </a:cubicBezTo>
                          <a:cubicBezTo>
                            <a:pt x="100493" y="11943"/>
                            <a:pt x="86137" y="45441"/>
                            <a:pt x="71781" y="74154"/>
                          </a:cubicBezTo>
                          <a:cubicBezTo>
                            <a:pt x="62210" y="98081"/>
                            <a:pt x="57425" y="122008"/>
                            <a:pt x="28712" y="122008"/>
                          </a:cubicBezTo>
                          <a:cubicBezTo>
                            <a:pt x="14356" y="122008"/>
                            <a:pt x="4785" y="126793"/>
                            <a:pt x="0" y="141149"/>
                          </a:cubicBezTo>
                          <a:cubicBezTo>
                            <a:pt x="0" y="141149"/>
                            <a:pt x="0" y="145935"/>
                            <a:pt x="4785" y="141149"/>
                          </a:cubicBezTo>
                          <a:cubicBezTo>
                            <a:pt x="4785" y="141149"/>
                            <a:pt x="4785" y="141149"/>
                            <a:pt x="4785" y="141149"/>
                          </a:cubicBezTo>
                          <a:cubicBezTo>
                            <a:pt x="4785" y="141149"/>
                            <a:pt x="4785" y="141149"/>
                            <a:pt x="4785" y="141149"/>
                          </a:cubicBezTo>
                          <a:cubicBezTo>
                            <a:pt x="14356" y="141149"/>
                            <a:pt x="23927" y="136364"/>
                            <a:pt x="33498" y="136364"/>
                          </a:cubicBezTo>
                          <a:cubicBezTo>
                            <a:pt x="38283" y="136364"/>
                            <a:pt x="38283" y="136364"/>
                            <a:pt x="47854" y="136364"/>
                          </a:cubicBezTo>
                          <a:cubicBezTo>
                            <a:pt x="52639" y="136364"/>
                            <a:pt x="62210" y="131579"/>
                            <a:pt x="62210" y="126793"/>
                          </a:cubicBezTo>
                          <a:cubicBezTo>
                            <a:pt x="76566" y="107651"/>
                            <a:pt x="81352" y="78939"/>
                            <a:pt x="95708" y="55012"/>
                          </a:cubicBezTo>
                          <a:cubicBezTo>
                            <a:pt x="105279" y="40656"/>
                            <a:pt x="114850" y="26300"/>
                            <a:pt x="133991" y="16729"/>
                          </a:cubicBezTo>
                          <a:cubicBezTo>
                            <a:pt x="153133" y="7158"/>
                            <a:pt x="200987" y="11943"/>
                            <a:pt x="177060" y="50227"/>
                          </a:cubicBezTo>
                          <a:cubicBezTo>
                            <a:pt x="172275" y="59797"/>
                            <a:pt x="157918" y="69368"/>
                            <a:pt x="153133" y="78939"/>
                          </a:cubicBezTo>
                          <a:cubicBezTo>
                            <a:pt x="148348" y="88510"/>
                            <a:pt x="143563" y="98081"/>
                            <a:pt x="138777" y="107651"/>
                          </a:cubicBezTo>
                          <a:cubicBezTo>
                            <a:pt x="138777" y="112437"/>
                            <a:pt x="143563" y="112437"/>
                            <a:pt x="143563" y="107651"/>
                          </a:cubicBezTo>
                          <a:cubicBezTo>
                            <a:pt x="153133" y="88510"/>
                            <a:pt x="162704" y="78939"/>
                            <a:pt x="177060" y="64583"/>
                          </a:cubicBezTo>
                          <a:cubicBezTo>
                            <a:pt x="181845" y="50227"/>
                            <a:pt x="191417" y="35870"/>
                            <a:pt x="191417" y="26300"/>
                          </a:cubicBezTo>
                          <a:close/>
                        </a:path>
                      </a:pathLst>
                    </a:custGeom>
                    <a:solidFill>
                      <a:srgbClr val="D97E31"/>
                    </a:solidFill>
                    <a:ln w="47824" cap="flat">
                      <a:noFill/>
                      <a:prstDash val="solid"/>
                      <a:miter/>
                    </a:ln>
                  </p:spPr>
                  <p:txBody>
                    <a:bodyPr rtlCol="0" anchor="ctr"/>
                    <a:lstStyle/>
                    <a:p>
                      <a:endParaRPr lang="en-US"/>
                    </a:p>
                  </p:txBody>
                </p:sp>
                <p:sp>
                  <p:nvSpPr>
                    <p:cNvPr id="333" name="Freeform: Shape 332">
                      <a:extLst>
                        <a:ext uri="{FF2B5EF4-FFF2-40B4-BE49-F238E27FC236}">
                          <a16:creationId xmlns:a16="http://schemas.microsoft.com/office/drawing/2014/main" xmlns="" id="{02EF6E09-57D9-4493-A1BF-9287586FB06C}"/>
                        </a:ext>
                      </a:extLst>
                    </p:cNvPr>
                    <p:cNvSpPr/>
                    <p:nvPr/>
                  </p:nvSpPr>
                  <p:spPr>
                    <a:xfrm>
                      <a:off x="12378942" y="7686968"/>
                      <a:ext cx="143562" cy="118433"/>
                    </a:xfrm>
                    <a:custGeom>
                      <a:avLst/>
                      <a:gdLst>
                        <a:gd name="connsiteX0" fmla="*/ 143563 w 143562"/>
                        <a:gd name="connsiteY0" fmla="*/ 1456 h 118433"/>
                        <a:gd name="connsiteX1" fmla="*/ 0 w 143562"/>
                        <a:gd name="connsiteY1" fmla="*/ 116306 h 118433"/>
                        <a:gd name="connsiteX2" fmla="*/ 0 w 143562"/>
                        <a:gd name="connsiteY2" fmla="*/ 116306 h 118433"/>
                        <a:gd name="connsiteX3" fmla="*/ 52639 w 143562"/>
                        <a:gd name="connsiteY3" fmla="*/ 63667 h 118433"/>
                        <a:gd name="connsiteX4" fmla="*/ 143563 w 143562"/>
                        <a:gd name="connsiteY4" fmla="*/ 1456 h 118433"/>
                        <a:gd name="connsiteX5" fmla="*/ 143563 w 143562"/>
                        <a:gd name="connsiteY5" fmla="*/ 1456 h 11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562" h="118433">
                          <a:moveTo>
                            <a:pt x="143563" y="1456"/>
                          </a:moveTo>
                          <a:cubicBezTo>
                            <a:pt x="71781" y="-12900"/>
                            <a:pt x="47854" y="82808"/>
                            <a:pt x="0" y="116306"/>
                          </a:cubicBezTo>
                          <a:cubicBezTo>
                            <a:pt x="0" y="116306"/>
                            <a:pt x="0" y="121092"/>
                            <a:pt x="0" y="116306"/>
                          </a:cubicBezTo>
                          <a:cubicBezTo>
                            <a:pt x="23927" y="111521"/>
                            <a:pt x="38283" y="82808"/>
                            <a:pt x="52639" y="63667"/>
                          </a:cubicBezTo>
                          <a:cubicBezTo>
                            <a:pt x="76566" y="39740"/>
                            <a:pt x="100493" y="-3329"/>
                            <a:pt x="143563" y="1456"/>
                          </a:cubicBezTo>
                          <a:cubicBezTo>
                            <a:pt x="143563" y="1456"/>
                            <a:pt x="143563" y="1456"/>
                            <a:pt x="143563" y="1456"/>
                          </a:cubicBezTo>
                          <a:close/>
                        </a:path>
                      </a:pathLst>
                    </a:custGeom>
                    <a:solidFill>
                      <a:srgbClr val="D97E31"/>
                    </a:solidFill>
                    <a:ln w="47824" cap="flat">
                      <a:noFill/>
                      <a:prstDash val="solid"/>
                      <a:miter/>
                    </a:ln>
                  </p:spPr>
                  <p:txBody>
                    <a:bodyPr rtlCol="0" anchor="ctr"/>
                    <a:lstStyle/>
                    <a:p>
                      <a:endParaRPr lang="en-US"/>
                    </a:p>
                  </p:txBody>
                </p:sp>
              </p:grpSp>
              <p:sp>
                <p:nvSpPr>
                  <p:cNvPr id="322" name="Freeform: Shape 321">
                    <a:extLst>
                      <a:ext uri="{FF2B5EF4-FFF2-40B4-BE49-F238E27FC236}">
                        <a16:creationId xmlns:a16="http://schemas.microsoft.com/office/drawing/2014/main" xmlns="" id="{004C7F0D-D9CC-41E7-928C-4E2167CDB152}"/>
                      </a:ext>
                    </a:extLst>
                  </p:cNvPr>
                  <p:cNvSpPr/>
                  <p:nvPr/>
                </p:nvSpPr>
                <p:spPr>
                  <a:xfrm>
                    <a:off x="11492300" y="7583145"/>
                    <a:ext cx="1049403" cy="542629"/>
                  </a:xfrm>
                  <a:custGeom>
                    <a:avLst/>
                    <a:gdLst>
                      <a:gd name="connsiteX0" fmla="*/ 1034990 w 1049403"/>
                      <a:gd name="connsiteY0" fmla="*/ 110065 h 542629"/>
                      <a:gd name="connsiteX1" fmla="*/ 1006278 w 1049403"/>
                      <a:gd name="connsiteY1" fmla="*/ 105279 h 542629"/>
                      <a:gd name="connsiteX2" fmla="*/ 982351 w 1049403"/>
                      <a:gd name="connsiteY2" fmla="*/ 86137 h 542629"/>
                      <a:gd name="connsiteX3" fmla="*/ 967994 w 1049403"/>
                      <a:gd name="connsiteY3" fmla="*/ 86137 h 542629"/>
                      <a:gd name="connsiteX4" fmla="*/ 977565 w 1049403"/>
                      <a:gd name="connsiteY4" fmla="*/ 76567 h 542629"/>
                      <a:gd name="connsiteX5" fmla="*/ 953638 w 1049403"/>
                      <a:gd name="connsiteY5" fmla="*/ 86137 h 542629"/>
                      <a:gd name="connsiteX6" fmla="*/ 862715 w 1049403"/>
                      <a:gd name="connsiteY6" fmla="*/ 129206 h 542629"/>
                      <a:gd name="connsiteX7" fmla="*/ 805290 w 1049403"/>
                      <a:gd name="connsiteY7" fmla="*/ 181846 h 542629"/>
                      <a:gd name="connsiteX8" fmla="*/ 762221 w 1049403"/>
                      <a:gd name="connsiteY8" fmla="*/ 148348 h 542629"/>
                      <a:gd name="connsiteX9" fmla="*/ 771792 w 1049403"/>
                      <a:gd name="connsiteY9" fmla="*/ 138777 h 542629"/>
                      <a:gd name="connsiteX10" fmla="*/ 752651 w 1049403"/>
                      <a:gd name="connsiteY10" fmla="*/ 148348 h 542629"/>
                      <a:gd name="connsiteX11" fmla="*/ 709581 w 1049403"/>
                      <a:gd name="connsiteY11" fmla="*/ 157919 h 542629"/>
                      <a:gd name="connsiteX12" fmla="*/ 671299 w 1049403"/>
                      <a:gd name="connsiteY12" fmla="*/ 162704 h 542629"/>
                      <a:gd name="connsiteX13" fmla="*/ 685654 w 1049403"/>
                      <a:gd name="connsiteY13" fmla="*/ 129206 h 542629"/>
                      <a:gd name="connsiteX14" fmla="*/ 709581 w 1049403"/>
                      <a:gd name="connsiteY14" fmla="*/ 71781 h 542629"/>
                      <a:gd name="connsiteX15" fmla="*/ 700011 w 1049403"/>
                      <a:gd name="connsiteY15" fmla="*/ 19142 h 542629"/>
                      <a:gd name="connsiteX16" fmla="*/ 676084 w 1049403"/>
                      <a:gd name="connsiteY16" fmla="*/ 0 h 542629"/>
                      <a:gd name="connsiteX17" fmla="*/ 671299 w 1049403"/>
                      <a:gd name="connsiteY17" fmla="*/ 0 h 542629"/>
                      <a:gd name="connsiteX18" fmla="*/ 685654 w 1049403"/>
                      <a:gd name="connsiteY18" fmla="*/ 57425 h 542629"/>
                      <a:gd name="connsiteX19" fmla="*/ 633015 w 1049403"/>
                      <a:gd name="connsiteY19" fmla="*/ 129206 h 542629"/>
                      <a:gd name="connsiteX20" fmla="*/ 661727 w 1049403"/>
                      <a:gd name="connsiteY20" fmla="*/ 215344 h 542629"/>
                      <a:gd name="connsiteX21" fmla="*/ 618659 w 1049403"/>
                      <a:gd name="connsiteY21" fmla="*/ 253627 h 542629"/>
                      <a:gd name="connsiteX22" fmla="*/ 556448 w 1049403"/>
                      <a:gd name="connsiteY22" fmla="*/ 210558 h 542629"/>
                      <a:gd name="connsiteX23" fmla="*/ 546877 w 1049403"/>
                      <a:gd name="connsiteY23" fmla="*/ 138777 h 542629"/>
                      <a:gd name="connsiteX24" fmla="*/ 537307 w 1049403"/>
                      <a:gd name="connsiteY24" fmla="*/ 157919 h 542629"/>
                      <a:gd name="connsiteX25" fmla="*/ 556448 w 1049403"/>
                      <a:gd name="connsiteY25" fmla="*/ 224915 h 542629"/>
                      <a:gd name="connsiteX26" fmla="*/ 508594 w 1049403"/>
                      <a:gd name="connsiteY26" fmla="*/ 239271 h 542629"/>
                      <a:gd name="connsiteX27" fmla="*/ 566019 w 1049403"/>
                      <a:gd name="connsiteY27" fmla="*/ 315837 h 542629"/>
                      <a:gd name="connsiteX28" fmla="*/ 513380 w 1049403"/>
                      <a:gd name="connsiteY28" fmla="*/ 368477 h 542629"/>
                      <a:gd name="connsiteX29" fmla="*/ 489453 w 1049403"/>
                      <a:gd name="connsiteY29" fmla="*/ 373262 h 542629"/>
                      <a:gd name="connsiteX30" fmla="*/ 412886 w 1049403"/>
                      <a:gd name="connsiteY30" fmla="*/ 387619 h 542629"/>
                      <a:gd name="connsiteX31" fmla="*/ 288465 w 1049403"/>
                      <a:gd name="connsiteY31" fmla="*/ 430687 h 542629"/>
                      <a:gd name="connsiteX32" fmla="*/ 259752 w 1049403"/>
                      <a:gd name="connsiteY32" fmla="*/ 416331 h 542629"/>
                      <a:gd name="connsiteX33" fmla="*/ 226255 w 1049403"/>
                      <a:gd name="connsiteY33" fmla="*/ 392404 h 542629"/>
                      <a:gd name="connsiteX34" fmla="*/ 202327 w 1049403"/>
                      <a:gd name="connsiteY34" fmla="*/ 401975 h 542629"/>
                      <a:gd name="connsiteX35" fmla="*/ 173615 w 1049403"/>
                      <a:gd name="connsiteY35" fmla="*/ 401975 h 542629"/>
                      <a:gd name="connsiteX36" fmla="*/ 116190 w 1049403"/>
                      <a:gd name="connsiteY36" fmla="*/ 339764 h 542629"/>
                      <a:gd name="connsiteX37" fmla="*/ 178400 w 1049403"/>
                      <a:gd name="connsiteY37" fmla="*/ 296696 h 542629"/>
                      <a:gd name="connsiteX38" fmla="*/ 144903 w 1049403"/>
                      <a:gd name="connsiteY38" fmla="*/ 277554 h 542629"/>
                      <a:gd name="connsiteX39" fmla="*/ 92263 w 1049403"/>
                      <a:gd name="connsiteY39" fmla="*/ 291910 h 542629"/>
                      <a:gd name="connsiteX40" fmla="*/ 53979 w 1049403"/>
                      <a:gd name="connsiteY40" fmla="*/ 334979 h 542629"/>
                      <a:gd name="connsiteX41" fmla="*/ 6125 w 1049403"/>
                      <a:gd name="connsiteY41" fmla="*/ 445044 h 542629"/>
                      <a:gd name="connsiteX42" fmla="*/ 1340 w 1049403"/>
                      <a:gd name="connsiteY42" fmla="*/ 478542 h 542629"/>
                      <a:gd name="connsiteX43" fmla="*/ 30052 w 1049403"/>
                      <a:gd name="connsiteY43" fmla="*/ 492898 h 542629"/>
                      <a:gd name="connsiteX44" fmla="*/ 159258 w 1049403"/>
                      <a:gd name="connsiteY44" fmla="*/ 531181 h 542629"/>
                      <a:gd name="connsiteX45" fmla="*/ 298036 w 1049403"/>
                      <a:gd name="connsiteY45" fmla="*/ 540752 h 542629"/>
                      <a:gd name="connsiteX46" fmla="*/ 432028 w 1049403"/>
                      <a:gd name="connsiteY46" fmla="*/ 497683 h 542629"/>
                      <a:gd name="connsiteX47" fmla="*/ 561234 w 1049403"/>
                      <a:gd name="connsiteY47" fmla="*/ 430687 h 542629"/>
                      <a:gd name="connsiteX48" fmla="*/ 613873 w 1049403"/>
                      <a:gd name="connsiteY48" fmla="*/ 401975 h 542629"/>
                      <a:gd name="connsiteX49" fmla="*/ 728723 w 1049403"/>
                      <a:gd name="connsiteY49" fmla="*/ 406760 h 542629"/>
                      <a:gd name="connsiteX50" fmla="*/ 900998 w 1049403"/>
                      <a:gd name="connsiteY50" fmla="*/ 358906 h 542629"/>
                      <a:gd name="connsiteX51" fmla="*/ 996706 w 1049403"/>
                      <a:gd name="connsiteY51" fmla="*/ 215344 h 542629"/>
                      <a:gd name="connsiteX52" fmla="*/ 1020633 w 1049403"/>
                      <a:gd name="connsiteY52" fmla="*/ 181846 h 542629"/>
                      <a:gd name="connsiteX53" fmla="*/ 1034990 w 1049403"/>
                      <a:gd name="connsiteY53" fmla="*/ 110065 h 542629"/>
                      <a:gd name="connsiteX54" fmla="*/ 800505 w 1049403"/>
                      <a:gd name="connsiteY54" fmla="*/ 205773 h 542629"/>
                      <a:gd name="connsiteX55" fmla="*/ 843573 w 1049403"/>
                      <a:gd name="connsiteY55" fmla="*/ 181846 h 542629"/>
                      <a:gd name="connsiteX56" fmla="*/ 886642 w 1049403"/>
                      <a:gd name="connsiteY56" fmla="*/ 138777 h 542629"/>
                      <a:gd name="connsiteX57" fmla="*/ 948852 w 1049403"/>
                      <a:gd name="connsiteY57" fmla="*/ 105279 h 542629"/>
                      <a:gd name="connsiteX58" fmla="*/ 953638 w 1049403"/>
                      <a:gd name="connsiteY58" fmla="*/ 110065 h 542629"/>
                      <a:gd name="connsiteX59" fmla="*/ 915354 w 1049403"/>
                      <a:gd name="connsiteY59" fmla="*/ 162704 h 542629"/>
                      <a:gd name="connsiteX60" fmla="*/ 881857 w 1049403"/>
                      <a:gd name="connsiteY60" fmla="*/ 200988 h 542629"/>
                      <a:gd name="connsiteX61" fmla="*/ 810075 w 1049403"/>
                      <a:gd name="connsiteY61" fmla="*/ 224915 h 542629"/>
                      <a:gd name="connsiteX62" fmla="*/ 800505 w 1049403"/>
                      <a:gd name="connsiteY62" fmla="*/ 205773 h 542629"/>
                      <a:gd name="connsiteX63" fmla="*/ 824432 w 1049403"/>
                      <a:gd name="connsiteY63" fmla="*/ 306267 h 542629"/>
                      <a:gd name="connsiteX64" fmla="*/ 781363 w 1049403"/>
                      <a:gd name="connsiteY64" fmla="*/ 306267 h 542629"/>
                      <a:gd name="connsiteX65" fmla="*/ 747865 w 1049403"/>
                      <a:gd name="connsiteY65" fmla="*/ 282340 h 542629"/>
                      <a:gd name="connsiteX66" fmla="*/ 714367 w 1049403"/>
                      <a:gd name="connsiteY66" fmla="*/ 267983 h 542629"/>
                      <a:gd name="connsiteX67" fmla="*/ 714367 w 1049403"/>
                      <a:gd name="connsiteY67" fmla="*/ 177060 h 542629"/>
                      <a:gd name="connsiteX68" fmla="*/ 762221 w 1049403"/>
                      <a:gd name="connsiteY68" fmla="*/ 205773 h 542629"/>
                      <a:gd name="connsiteX69" fmla="*/ 810075 w 1049403"/>
                      <a:gd name="connsiteY69" fmla="*/ 267983 h 542629"/>
                      <a:gd name="connsiteX70" fmla="*/ 824432 w 1049403"/>
                      <a:gd name="connsiteY70" fmla="*/ 306267 h 542629"/>
                      <a:gd name="connsiteX71" fmla="*/ 1025419 w 1049403"/>
                      <a:gd name="connsiteY71" fmla="*/ 138777 h 542629"/>
                      <a:gd name="connsiteX72" fmla="*/ 972779 w 1049403"/>
                      <a:gd name="connsiteY72" fmla="*/ 162704 h 542629"/>
                      <a:gd name="connsiteX73" fmla="*/ 996706 w 1049403"/>
                      <a:gd name="connsiteY73" fmla="*/ 177060 h 542629"/>
                      <a:gd name="connsiteX74" fmla="*/ 963209 w 1049403"/>
                      <a:gd name="connsiteY74" fmla="*/ 224915 h 542629"/>
                      <a:gd name="connsiteX75" fmla="*/ 877071 w 1049403"/>
                      <a:gd name="connsiteY75" fmla="*/ 315837 h 542629"/>
                      <a:gd name="connsiteX76" fmla="*/ 848359 w 1049403"/>
                      <a:gd name="connsiteY76" fmla="*/ 306267 h 542629"/>
                      <a:gd name="connsiteX77" fmla="*/ 881857 w 1049403"/>
                      <a:gd name="connsiteY77" fmla="*/ 277554 h 542629"/>
                      <a:gd name="connsiteX78" fmla="*/ 929711 w 1049403"/>
                      <a:gd name="connsiteY78" fmla="*/ 205773 h 542629"/>
                      <a:gd name="connsiteX79" fmla="*/ 967994 w 1049403"/>
                      <a:gd name="connsiteY79" fmla="*/ 167490 h 542629"/>
                      <a:gd name="connsiteX80" fmla="*/ 967994 w 1049403"/>
                      <a:gd name="connsiteY80" fmla="*/ 167490 h 542629"/>
                      <a:gd name="connsiteX81" fmla="*/ 934497 w 1049403"/>
                      <a:gd name="connsiteY81" fmla="*/ 191417 h 542629"/>
                      <a:gd name="connsiteX82" fmla="*/ 929711 w 1049403"/>
                      <a:gd name="connsiteY82" fmla="*/ 196202 h 542629"/>
                      <a:gd name="connsiteX83" fmla="*/ 905784 w 1049403"/>
                      <a:gd name="connsiteY83" fmla="*/ 220129 h 542629"/>
                      <a:gd name="connsiteX84" fmla="*/ 905784 w 1049403"/>
                      <a:gd name="connsiteY84" fmla="*/ 220129 h 542629"/>
                      <a:gd name="connsiteX85" fmla="*/ 862715 w 1049403"/>
                      <a:gd name="connsiteY85" fmla="*/ 244056 h 542629"/>
                      <a:gd name="connsiteX86" fmla="*/ 848359 w 1049403"/>
                      <a:gd name="connsiteY86" fmla="*/ 248842 h 542629"/>
                      <a:gd name="connsiteX87" fmla="*/ 848359 w 1049403"/>
                      <a:gd name="connsiteY87" fmla="*/ 239271 h 542629"/>
                      <a:gd name="connsiteX88" fmla="*/ 929711 w 1049403"/>
                      <a:gd name="connsiteY88" fmla="*/ 181846 h 542629"/>
                      <a:gd name="connsiteX89" fmla="*/ 1006278 w 1049403"/>
                      <a:gd name="connsiteY89" fmla="*/ 100494 h 542629"/>
                      <a:gd name="connsiteX90" fmla="*/ 1011063 w 1049403"/>
                      <a:gd name="connsiteY90" fmla="*/ 100494 h 542629"/>
                      <a:gd name="connsiteX91" fmla="*/ 1011063 w 1049403"/>
                      <a:gd name="connsiteY91" fmla="*/ 100494 h 542629"/>
                      <a:gd name="connsiteX92" fmla="*/ 1015848 w 1049403"/>
                      <a:gd name="connsiteY92" fmla="*/ 100494 h 542629"/>
                      <a:gd name="connsiteX93" fmla="*/ 1020633 w 1049403"/>
                      <a:gd name="connsiteY93" fmla="*/ 105279 h 542629"/>
                      <a:gd name="connsiteX94" fmla="*/ 1020633 w 1049403"/>
                      <a:gd name="connsiteY94" fmla="*/ 105279 h 542629"/>
                      <a:gd name="connsiteX95" fmla="*/ 1025419 w 1049403"/>
                      <a:gd name="connsiteY95" fmla="*/ 138777 h 542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049403" h="542629">
                        <a:moveTo>
                          <a:pt x="1034990" y="110065"/>
                        </a:moveTo>
                        <a:cubicBezTo>
                          <a:pt x="1025419" y="105279"/>
                          <a:pt x="1015848" y="100494"/>
                          <a:pt x="1006278" y="105279"/>
                        </a:cubicBezTo>
                        <a:cubicBezTo>
                          <a:pt x="1001492" y="95708"/>
                          <a:pt x="996706" y="86137"/>
                          <a:pt x="982351" y="86137"/>
                        </a:cubicBezTo>
                        <a:cubicBezTo>
                          <a:pt x="977565" y="86137"/>
                          <a:pt x="972779" y="86137"/>
                          <a:pt x="967994" y="86137"/>
                        </a:cubicBezTo>
                        <a:cubicBezTo>
                          <a:pt x="972779" y="81352"/>
                          <a:pt x="972779" y="76567"/>
                          <a:pt x="977565" y="76567"/>
                        </a:cubicBezTo>
                        <a:cubicBezTo>
                          <a:pt x="967994" y="81352"/>
                          <a:pt x="958424" y="86137"/>
                          <a:pt x="953638" y="86137"/>
                        </a:cubicBezTo>
                        <a:cubicBezTo>
                          <a:pt x="915354" y="90923"/>
                          <a:pt x="891427" y="105279"/>
                          <a:pt x="862715" y="129206"/>
                        </a:cubicBezTo>
                        <a:cubicBezTo>
                          <a:pt x="843573" y="148348"/>
                          <a:pt x="824432" y="167490"/>
                          <a:pt x="805290" y="181846"/>
                        </a:cubicBezTo>
                        <a:cubicBezTo>
                          <a:pt x="776578" y="200988"/>
                          <a:pt x="738294" y="181846"/>
                          <a:pt x="762221" y="148348"/>
                        </a:cubicBezTo>
                        <a:cubicBezTo>
                          <a:pt x="762221" y="143562"/>
                          <a:pt x="767007" y="143562"/>
                          <a:pt x="771792" y="138777"/>
                        </a:cubicBezTo>
                        <a:cubicBezTo>
                          <a:pt x="767007" y="143562"/>
                          <a:pt x="762221" y="143562"/>
                          <a:pt x="752651" y="148348"/>
                        </a:cubicBezTo>
                        <a:cubicBezTo>
                          <a:pt x="738294" y="153133"/>
                          <a:pt x="723938" y="153133"/>
                          <a:pt x="709581" y="157919"/>
                        </a:cubicBezTo>
                        <a:cubicBezTo>
                          <a:pt x="700011" y="157919"/>
                          <a:pt x="680869" y="167490"/>
                          <a:pt x="671299" y="162704"/>
                        </a:cubicBezTo>
                        <a:cubicBezTo>
                          <a:pt x="656942" y="153133"/>
                          <a:pt x="676084" y="133992"/>
                          <a:pt x="685654" y="129206"/>
                        </a:cubicBezTo>
                        <a:cubicBezTo>
                          <a:pt x="700011" y="114850"/>
                          <a:pt x="709581" y="95708"/>
                          <a:pt x="709581" y="71781"/>
                        </a:cubicBezTo>
                        <a:cubicBezTo>
                          <a:pt x="709581" y="57425"/>
                          <a:pt x="709581" y="33498"/>
                          <a:pt x="700011" y="19142"/>
                        </a:cubicBezTo>
                        <a:cubicBezTo>
                          <a:pt x="695226" y="9571"/>
                          <a:pt x="685654" y="4785"/>
                          <a:pt x="676084" y="0"/>
                        </a:cubicBezTo>
                        <a:cubicBezTo>
                          <a:pt x="676084" y="0"/>
                          <a:pt x="671299" y="0"/>
                          <a:pt x="671299" y="0"/>
                        </a:cubicBezTo>
                        <a:cubicBezTo>
                          <a:pt x="685654" y="14356"/>
                          <a:pt x="695226" y="33498"/>
                          <a:pt x="685654" y="57425"/>
                        </a:cubicBezTo>
                        <a:cubicBezTo>
                          <a:pt x="676084" y="86137"/>
                          <a:pt x="633015" y="95708"/>
                          <a:pt x="633015" y="129206"/>
                        </a:cubicBezTo>
                        <a:cubicBezTo>
                          <a:pt x="628229" y="162704"/>
                          <a:pt x="666513" y="181846"/>
                          <a:pt x="661727" y="215344"/>
                        </a:cubicBezTo>
                        <a:cubicBezTo>
                          <a:pt x="661727" y="234485"/>
                          <a:pt x="637800" y="253627"/>
                          <a:pt x="618659" y="253627"/>
                        </a:cubicBezTo>
                        <a:cubicBezTo>
                          <a:pt x="585161" y="258413"/>
                          <a:pt x="570805" y="239271"/>
                          <a:pt x="556448" y="210558"/>
                        </a:cubicBezTo>
                        <a:cubicBezTo>
                          <a:pt x="546877" y="191417"/>
                          <a:pt x="542092" y="162704"/>
                          <a:pt x="546877" y="138777"/>
                        </a:cubicBezTo>
                        <a:cubicBezTo>
                          <a:pt x="542092" y="143562"/>
                          <a:pt x="542092" y="153133"/>
                          <a:pt x="537307" y="157919"/>
                        </a:cubicBezTo>
                        <a:cubicBezTo>
                          <a:pt x="532521" y="181846"/>
                          <a:pt x="537307" y="210558"/>
                          <a:pt x="556448" y="224915"/>
                        </a:cubicBezTo>
                        <a:cubicBezTo>
                          <a:pt x="537307" y="224915"/>
                          <a:pt x="522950" y="229700"/>
                          <a:pt x="508594" y="239271"/>
                        </a:cubicBezTo>
                        <a:cubicBezTo>
                          <a:pt x="542092" y="248842"/>
                          <a:pt x="570805" y="272769"/>
                          <a:pt x="566019" y="315837"/>
                        </a:cubicBezTo>
                        <a:cubicBezTo>
                          <a:pt x="561234" y="344550"/>
                          <a:pt x="542092" y="363692"/>
                          <a:pt x="513380" y="368477"/>
                        </a:cubicBezTo>
                        <a:cubicBezTo>
                          <a:pt x="503809" y="368477"/>
                          <a:pt x="499023" y="373262"/>
                          <a:pt x="489453" y="373262"/>
                        </a:cubicBezTo>
                        <a:cubicBezTo>
                          <a:pt x="465525" y="378048"/>
                          <a:pt x="436813" y="382833"/>
                          <a:pt x="412886" y="387619"/>
                        </a:cubicBezTo>
                        <a:cubicBezTo>
                          <a:pt x="374602" y="401975"/>
                          <a:pt x="331534" y="435473"/>
                          <a:pt x="288465" y="430687"/>
                        </a:cubicBezTo>
                        <a:cubicBezTo>
                          <a:pt x="278894" y="430687"/>
                          <a:pt x="269323" y="425902"/>
                          <a:pt x="259752" y="416331"/>
                        </a:cubicBezTo>
                        <a:cubicBezTo>
                          <a:pt x="250182" y="406760"/>
                          <a:pt x="240611" y="392404"/>
                          <a:pt x="226255" y="392404"/>
                        </a:cubicBezTo>
                        <a:cubicBezTo>
                          <a:pt x="216684" y="392404"/>
                          <a:pt x="211898" y="401975"/>
                          <a:pt x="202327" y="401975"/>
                        </a:cubicBezTo>
                        <a:cubicBezTo>
                          <a:pt x="192757" y="406760"/>
                          <a:pt x="183185" y="406760"/>
                          <a:pt x="173615" y="401975"/>
                        </a:cubicBezTo>
                        <a:cubicBezTo>
                          <a:pt x="140117" y="397190"/>
                          <a:pt x="106619" y="373262"/>
                          <a:pt x="116190" y="339764"/>
                        </a:cubicBezTo>
                        <a:cubicBezTo>
                          <a:pt x="125760" y="311052"/>
                          <a:pt x="149688" y="301481"/>
                          <a:pt x="178400" y="296696"/>
                        </a:cubicBezTo>
                        <a:cubicBezTo>
                          <a:pt x="168830" y="291910"/>
                          <a:pt x="154473" y="282340"/>
                          <a:pt x="144903" y="277554"/>
                        </a:cubicBezTo>
                        <a:cubicBezTo>
                          <a:pt x="130546" y="267983"/>
                          <a:pt x="101833" y="282340"/>
                          <a:pt x="92263" y="291910"/>
                        </a:cubicBezTo>
                        <a:cubicBezTo>
                          <a:pt x="77906" y="306267"/>
                          <a:pt x="63550" y="320623"/>
                          <a:pt x="53979" y="334979"/>
                        </a:cubicBezTo>
                        <a:cubicBezTo>
                          <a:pt x="30052" y="368477"/>
                          <a:pt x="15696" y="406760"/>
                          <a:pt x="6125" y="445044"/>
                        </a:cubicBezTo>
                        <a:cubicBezTo>
                          <a:pt x="6125" y="454615"/>
                          <a:pt x="-3446" y="468971"/>
                          <a:pt x="1340" y="478542"/>
                        </a:cubicBezTo>
                        <a:cubicBezTo>
                          <a:pt x="6125" y="488112"/>
                          <a:pt x="20481" y="488112"/>
                          <a:pt x="30052" y="492898"/>
                        </a:cubicBezTo>
                        <a:cubicBezTo>
                          <a:pt x="73121" y="512040"/>
                          <a:pt x="116190" y="521610"/>
                          <a:pt x="159258" y="531181"/>
                        </a:cubicBezTo>
                        <a:cubicBezTo>
                          <a:pt x="207112" y="540752"/>
                          <a:pt x="250182" y="545538"/>
                          <a:pt x="298036" y="540752"/>
                        </a:cubicBezTo>
                        <a:cubicBezTo>
                          <a:pt x="345890" y="535967"/>
                          <a:pt x="388958" y="516825"/>
                          <a:pt x="432028" y="497683"/>
                        </a:cubicBezTo>
                        <a:cubicBezTo>
                          <a:pt x="475096" y="478542"/>
                          <a:pt x="518165" y="449829"/>
                          <a:pt x="561234" y="430687"/>
                        </a:cubicBezTo>
                        <a:cubicBezTo>
                          <a:pt x="580375" y="421117"/>
                          <a:pt x="599517" y="411546"/>
                          <a:pt x="613873" y="401975"/>
                        </a:cubicBezTo>
                        <a:cubicBezTo>
                          <a:pt x="647371" y="382833"/>
                          <a:pt x="690440" y="406760"/>
                          <a:pt x="728723" y="406760"/>
                        </a:cubicBezTo>
                        <a:cubicBezTo>
                          <a:pt x="786148" y="411546"/>
                          <a:pt x="853144" y="387619"/>
                          <a:pt x="900998" y="358906"/>
                        </a:cubicBezTo>
                        <a:cubicBezTo>
                          <a:pt x="953638" y="330194"/>
                          <a:pt x="963209" y="263198"/>
                          <a:pt x="996706" y="215344"/>
                        </a:cubicBezTo>
                        <a:cubicBezTo>
                          <a:pt x="1001492" y="205773"/>
                          <a:pt x="1015848" y="196202"/>
                          <a:pt x="1020633" y="181846"/>
                        </a:cubicBezTo>
                        <a:cubicBezTo>
                          <a:pt x="1044561" y="167490"/>
                          <a:pt x="1063703" y="129206"/>
                          <a:pt x="1034990" y="110065"/>
                        </a:cubicBezTo>
                        <a:close/>
                        <a:moveTo>
                          <a:pt x="800505" y="205773"/>
                        </a:moveTo>
                        <a:cubicBezTo>
                          <a:pt x="814861" y="196202"/>
                          <a:pt x="829217" y="186631"/>
                          <a:pt x="843573" y="181846"/>
                        </a:cubicBezTo>
                        <a:cubicBezTo>
                          <a:pt x="857930" y="167490"/>
                          <a:pt x="872286" y="153133"/>
                          <a:pt x="886642" y="138777"/>
                        </a:cubicBezTo>
                        <a:cubicBezTo>
                          <a:pt x="905784" y="124421"/>
                          <a:pt x="924925" y="114850"/>
                          <a:pt x="948852" y="105279"/>
                        </a:cubicBezTo>
                        <a:cubicBezTo>
                          <a:pt x="953638" y="105279"/>
                          <a:pt x="953638" y="110065"/>
                          <a:pt x="953638" y="110065"/>
                        </a:cubicBezTo>
                        <a:cubicBezTo>
                          <a:pt x="944067" y="129206"/>
                          <a:pt x="929711" y="143562"/>
                          <a:pt x="915354" y="162704"/>
                        </a:cubicBezTo>
                        <a:cubicBezTo>
                          <a:pt x="905784" y="177060"/>
                          <a:pt x="896213" y="191417"/>
                          <a:pt x="881857" y="200988"/>
                        </a:cubicBezTo>
                        <a:cubicBezTo>
                          <a:pt x="862715" y="215344"/>
                          <a:pt x="834002" y="224915"/>
                          <a:pt x="810075" y="224915"/>
                        </a:cubicBezTo>
                        <a:cubicBezTo>
                          <a:pt x="800505" y="220129"/>
                          <a:pt x="786148" y="215344"/>
                          <a:pt x="800505" y="205773"/>
                        </a:cubicBezTo>
                        <a:close/>
                        <a:moveTo>
                          <a:pt x="824432" y="306267"/>
                        </a:moveTo>
                        <a:cubicBezTo>
                          <a:pt x="814861" y="320623"/>
                          <a:pt x="790934" y="311052"/>
                          <a:pt x="781363" y="306267"/>
                        </a:cubicBezTo>
                        <a:cubicBezTo>
                          <a:pt x="767007" y="301481"/>
                          <a:pt x="757435" y="291910"/>
                          <a:pt x="747865" y="282340"/>
                        </a:cubicBezTo>
                        <a:cubicBezTo>
                          <a:pt x="738294" y="272769"/>
                          <a:pt x="723938" y="272769"/>
                          <a:pt x="714367" y="267983"/>
                        </a:cubicBezTo>
                        <a:cubicBezTo>
                          <a:pt x="680869" y="253627"/>
                          <a:pt x="690440" y="196202"/>
                          <a:pt x="714367" y="177060"/>
                        </a:cubicBezTo>
                        <a:cubicBezTo>
                          <a:pt x="728723" y="167490"/>
                          <a:pt x="747865" y="181846"/>
                          <a:pt x="762221" y="205773"/>
                        </a:cubicBezTo>
                        <a:cubicBezTo>
                          <a:pt x="781363" y="224915"/>
                          <a:pt x="795719" y="244056"/>
                          <a:pt x="810075" y="267983"/>
                        </a:cubicBezTo>
                        <a:cubicBezTo>
                          <a:pt x="814861" y="277554"/>
                          <a:pt x="829217" y="296696"/>
                          <a:pt x="824432" y="306267"/>
                        </a:cubicBezTo>
                        <a:close/>
                        <a:moveTo>
                          <a:pt x="1025419" y="138777"/>
                        </a:moveTo>
                        <a:cubicBezTo>
                          <a:pt x="1020633" y="157919"/>
                          <a:pt x="991921" y="162704"/>
                          <a:pt x="972779" y="162704"/>
                        </a:cubicBezTo>
                        <a:cubicBezTo>
                          <a:pt x="982351" y="162704"/>
                          <a:pt x="996706" y="167490"/>
                          <a:pt x="996706" y="177060"/>
                        </a:cubicBezTo>
                        <a:cubicBezTo>
                          <a:pt x="996706" y="196202"/>
                          <a:pt x="967994" y="210558"/>
                          <a:pt x="963209" y="224915"/>
                        </a:cubicBezTo>
                        <a:cubicBezTo>
                          <a:pt x="944067" y="263198"/>
                          <a:pt x="929711" y="315837"/>
                          <a:pt x="877071" y="315837"/>
                        </a:cubicBezTo>
                        <a:cubicBezTo>
                          <a:pt x="867500" y="315837"/>
                          <a:pt x="848359" y="315837"/>
                          <a:pt x="848359" y="306267"/>
                        </a:cubicBezTo>
                        <a:cubicBezTo>
                          <a:pt x="848359" y="291910"/>
                          <a:pt x="872286" y="282340"/>
                          <a:pt x="881857" y="277554"/>
                        </a:cubicBezTo>
                        <a:cubicBezTo>
                          <a:pt x="905784" y="263198"/>
                          <a:pt x="910569" y="229700"/>
                          <a:pt x="929711" y="205773"/>
                        </a:cubicBezTo>
                        <a:cubicBezTo>
                          <a:pt x="939282" y="191417"/>
                          <a:pt x="953638" y="177060"/>
                          <a:pt x="967994" y="167490"/>
                        </a:cubicBezTo>
                        <a:cubicBezTo>
                          <a:pt x="967994" y="167490"/>
                          <a:pt x="967994" y="167490"/>
                          <a:pt x="967994" y="167490"/>
                        </a:cubicBezTo>
                        <a:cubicBezTo>
                          <a:pt x="953638" y="172275"/>
                          <a:pt x="944067" y="181846"/>
                          <a:pt x="934497" y="191417"/>
                        </a:cubicBezTo>
                        <a:cubicBezTo>
                          <a:pt x="934497" y="191417"/>
                          <a:pt x="929711" y="196202"/>
                          <a:pt x="929711" y="196202"/>
                        </a:cubicBezTo>
                        <a:cubicBezTo>
                          <a:pt x="920140" y="205773"/>
                          <a:pt x="915354" y="210558"/>
                          <a:pt x="905784" y="220129"/>
                        </a:cubicBezTo>
                        <a:cubicBezTo>
                          <a:pt x="905784" y="220129"/>
                          <a:pt x="905784" y="220129"/>
                          <a:pt x="905784" y="220129"/>
                        </a:cubicBezTo>
                        <a:cubicBezTo>
                          <a:pt x="891427" y="234485"/>
                          <a:pt x="877071" y="244056"/>
                          <a:pt x="862715" y="244056"/>
                        </a:cubicBezTo>
                        <a:cubicBezTo>
                          <a:pt x="857930" y="244056"/>
                          <a:pt x="853144" y="244056"/>
                          <a:pt x="848359" y="248842"/>
                        </a:cubicBezTo>
                        <a:cubicBezTo>
                          <a:pt x="843573" y="248842"/>
                          <a:pt x="843573" y="239271"/>
                          <a:pt x="848359" y="239271"/>
                        </a:cubicBezTo>
                        <a:cubicBezTo>
                          <a:pt x="886642" y="234485"/>
                          <a:pt x="905784" y="205773"/>
                          <a:pt x="929711" y="181846"/>
                        </a:cubicBezTo>
                        <a:cubicBezTo>
                          <a:pt x="953638" y="148348"/>
                          <a:pt x="972779" y="114850"/>
                          <a:pt x="1006278" y="100494"/>
                        </a:cubicBezTo>
                        <a:cubicBezTo>
                          <a:pt x="1006278" y="100494"/>
                          <a:pt x="1006278" y="100494"/>
                          <a:pt x="1011063" y="100494"/>
                        </a:cubicBezTo>
                        <a:cubicBezTo>
                          <a:pt x="1011063" y="100494"/>
                          <a:pt x="1011063" y="100494"/>
                          <a:pt x="1011063" y="100494"/>
                        </a:cubicBezTo>
                        <a:cubicBezTo>
                          <a:pt x="1011063" y="100494"/>
                          <a:pt x="1015848" y="100494"/>
                          <a:pt x="1015848" y="100494"/>
                        </a:cubicBezTo>
                        <a:cubicBezTo>
                          <a:pt x="1015848" y="100494"/>
                          <a:pt x="1020633" y="100494"/>
                          <a:pt x="1020633" y="105279"/>
                        </a:cubicBezTo>
                        <a:cubicBezTo>
                          <a:pt x="1020633" y="105279"/>
                          <a:pt x="1020633" y="105279"/>
                          <a:pt x="1020633" y="105279"/>
                        </a:cubicBezTo>
                        <a:cubicBezTo>
                          <a:pt x="1025419" y="114850"/>
                          <a:pt x="1030205" y="124421"/>
                          <a:pt x="1025419" y="138777"/>
                        </a:cubicBezTo>
                        <a:close/>
                      </a:path>
                    </a:pathLst>
                  </a:custGeom>
                  <a:solidFill>
                    <a:srgbClr val="FBCA8F">
                      <a:alpha val="50000"/>
                    </a:srgbClr>
                  </a:solidFill>
                  <a:ln w="47824" cap="flat">
                    <a:noFill/>
                    <a:prstDash val="solid"/>
                    <a:miter/>
                  </a:ln>
                </p:spPr>
                <p:txBody>
                  <a:bodyPr rtlCol="0" anchor="ctr"/>
                  <a:lstStyle/>
                  <a:p>
                    <a:endParaRPr lang="en-US"/>
                  </a:p>
                </p:txBody>
              </p:sp>
              <p:sp>
                <p:nvSpPr>
                  <p:cNvPr id="323" name="Freeform: Shape 322">
                    <a:extLst>
                      <a:ext uri="{FF2B5EF4-FFF2-40B4-BE49-F238E27FC236}">
                        <a16:creationId xmlns:a16="http://schemas.microsoft.com/office/drawing/2014/main" xmlns="" id="{3B885B9E-E48A-4A6F-B0F9-175F011DD87E}"/>
                      </a:ext>
                    </a:extLst>
                  </p:cNvPr>
                  <p:cNvSpPr/>
                  <p:nvPr/>
                </p:nvSpPr>
                <p:spPr>
                  <a:xfrm>
                    <a:off x="12240165" y="7745849"/>
                    <a:ext cx="167489" cy="125665"/>
                  </a:xfrm>
                  <a:custGeom>
                    <a:avLst/>
                    <a:gdLst>
                      <a:gd name="connsiteX0" fmla="*/ 14356 w 167489"/>
                      <a:gd name="connsiteY0" fmla="*/ 43069 h 125665"/>
                      <a:gd name="connsiteX1" fmla="*/ 14356 w 167489"/>
                      <a:gd name="connsiteY1" fmla="*/ 43069 h 125665"/>
                      <a:gd name="connsiteX2" fmla="*/ 52640 w 167489"/>
                      <a:gd name="connsiteY2" fmla="*/ 86137 h 125665"/>
                      <a:gd name="connsiteX3" fmla="*/ 57425 w 167489"/>
                      <a:gd name="connsiteY3" fmla="*/ 90923 h 125665"/>
                      <a:gd name="connsiteX4" fmla="*/ 66996 w 167489"/>
                      <a:gd name="connsiteY4" fmla="*/ 105279 h 125665"/>
                      <a:gd name="connsiteX5" fmla="*/ 66996 w 167489"/>
                      <a:gd name="connsiteY5" fmla="*/ 105279 h 125665"/>
                      <a:gd name="connsiteX6" fmla="*/ 105279 w 167489"/>
                      <a:gd name="connsiteY6" fmla="*/ 124421 h 125665"/>
                      <a:gd name="connsiteX7" fmla="*/ 114850 w 167489"/>
                      <a:gd name="connsiteY7" fmla="*/ 124421 h 125665"/>
                      <a:gd name="connsiteX8" fmla="*/ 133992 w 167489"/>
                      <a:gd name="connsiteY8" fmla="*/ 114850 h 125665"/>
                      <a:gd name="connsiteX9" fmla="*/ 167490 w 167489"/>
                      <a:gd name="connsiteY9" fmla="*/ 71781 h 125665"/>
                      <a:gd name="connsiteX10" fmla="*/ 110065 w 167489"/>
                      <a:gd name="connsiteY10" fmla="*/ 105279 h 125665"/>
                      <a:gd name="connsiteX11" fmla="*/ 90923 w 167489"/>
                      <a:gd name="connsiteY11" fmla="*/ 81352 h 125665"/>
                      <a:gd name="connsiteX12" fmla="*/ 100494 w 167489"/>
                      <a:gd name="connsiteY12" fmla="*/ 71781 h 125665"/>
                      <a:gd name="connsiteX13" fmla="*/ 66996 w 167489"/>
                      <a:gd name="connsiteY13" fmla="*/ 71781 h 125665"/>
                      <a:gd name="connsiteX14" fmla="*/ 47854 w 167489"/>
                      <a:gd name="connsiteY14" fmla="*/ 43069 h 125665"/>
                      <a:gd name="connsiteX15" fmla="*/ 57425 w 167489"/>
                      <a:gd name="connsiteY15" fmla="*/ 28712 h 125665"/>
                      <a:gd name="connsiteX16" fmla="*/ 23927 w 167489"/>
                      <a:gd name="connsiteY16" fmla="*/ 28712 h 125665"/>
                      <a:gd name="connsiteX17" fmla="*/ 0 w 167489"/>
                      <a:gd name="connsiteY17" fmla="*/ 0 h 125665"/>
                      <a:gd name="connsiteX18" fmla="*/ 4786 w 167489"/>
                      <a:gd name="connsiteY18" fmla="*/ 28712 h 125665"/>
                      <a:gd name="connsiteX19" fmla="*/ 14356 w 167489"/>
                      <a:gd name="connsiteY19" fmla="*/ 43069 h 125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7489" h="125665">
                        <a:moveTo>
                          <a:pt x="14356" y="43069"/>
                        </a:moveTo>
                        <a:cubicBezTo>
                          <a:pt x="14356" y="43069"/>
                          <a:pt x="14356" y="43069"/>
                          <a:pt x="14356" y="43069"/>
                        </a:cubicBezTo>
                        <a:cubicBezTo>
                          <a:pt x="28713" y="57425"/>
                          <a:pt x="38283" y="71781"/>
                          <a:pt x="52640" y="86137"/>
                        </a:cubicBezTo>
                        <a:cubicBezTo>
                          <a:pt x="52640" y="86137"/>
                          <a:pt x="57425" y="90923"/>
                          <a:pt x="57425" y="90923"/>
                        </a:cubicBezTo>
                        <a:cubicBezTo>
                          <a:pt x="62211" y="95708"/>
                          <a:pt x="62211" y="100494"/>
                          <a:pt x="66996" y="105279"/>
                        </a:cubicBezTo>
                        <a:cubicBezTo>
                          <a:pt x="66996" y="105279"/>
                          <a:pt x="66996" y="105279"/>
                          <a:pt x="66996" y="105279"/>
                        </a:cubicBezTo>
                        <a:cubicBezTo>
                          <a:pt x="76567" y="119635"/>
                          <a:pt x="90923" y="129206"/>
                          <a:pt x="105279" y="124421"/>
                        </a:cubicBezTo>
                        <a:cubicBezTo>
                          <a:pt x="110065" y="124421"/>
                          <a:pt x="110065" y="124421"/>
                          <a:pt x="114850" y="124421"/>
                        </a:cubicBezTo>
                        <a:cubicBezTo>
                          <a:pt x="119635" y="119635"/>
                          <a:pt x="129206" y="114850"/>
                          <a:pt x="133992" y="114850"/>
                        </a:cubicBezTo>
                        <a:cubicBezTo>
                          <a:pt x="153133" y="105279"/>
                          <a:pt x="157919" y="86137"/>
                          <a:pt x="167490" y="71781"/>
                        </a:cubicBezTo>
                        <a:cubicBezTo>
                          <a:pt x="153133" y="90923"/>
                          <a:pt x="133992" y="105279"/>
                          <a:pt x="110065" y="105279"/>
                        </a:cubicBezTo>
                        <a:cubicBezTo>
                          <a:pt x="100494" y="105279"/>
                          <a:pt x="81352" y="95708"/>
                          <a:pt x="90923" y="81352"/>
                        </a:cubicBezTo>
                        <a:cubicBezTo>
                          <a:pt x="95708" y="76567"/>
                          <a:pt x="95708" y="71781"/>
                          <a:pt x="100494" y="71781"/>
                        </a:cubicBezTo>
                        <a:cubicBezTo>
                          <a:pt x="90923" y="71781"/>
                          <a:pt x="81352" y="71781"/>
                          <a:pt x="66996" y="71781"/>
                        </a:cubicBezTo>
                        <a:cubicBezTo>
                          <a:pt x="52640" y="71781"/>
                          <a:pt x="43069" y="57425"/>
                          <a:pt x="47854" y="43069"/>
                        </a:cubicBezTo>
                        <a:cubicBezTo>
                          <a:pt x="47854" y="38283"/>
                          <a:pt x="52640" y="33498"/>
                          <a:pt x="57425" y="28712"/>
                        </a:cubicBezTo>
                        <a:cubicBezTo>
                          <a:pt x="47854" y="33498"/>
                          <a:pt x="33498" y="33498"/>
                          <a:pt x="23927" y="28712"/>
                        </a:cubicBezTo>
                        <a:cubicBezTo>
                          <a:pt x="9571" y="23927"/>
                          <a:pt x="4786" y="14356"/>
                          <a:pt x="0" y="0"/>
                        </a:cubicBezTo>
                        <a:cubicBezTo>
                          <a:pt x="0" y="9571"/>
                          <a:pt x="0" y="19142"/>
                          <a:pt x="4786" y="28712"/>
                        </a:cubicBezTo>
                        <a:cubicBezTo>
                          <a:pt x="4786" y="33498"/>
                          <a:pt x="9571" y="38283"/>
                          <a:pt x="14356" y="43069"/>
                        </a:cubicBezTo>
                        <a:close/>
                      </a:path>
                    </a:pathLst>
                  </a:custGeom>
                  <a:solidFill>
                    <a:srgbClr val="FBCA8F"/>
                  </a:solidFill>
                  <a:ln w="47824" cap="flat">
                    <a:noFill/>
                    <a:prstDash val="solid"/>
                    <a:miter/>
                  </a:ln>
                </p:spPr>
                <p:txBody>
                  <a:bodyPr rtlCol="0" anchor="ctr"/>
                  <a:lstStyle/>
                  <a:p>
                    <a:endParaRPr lang="en-US"/>
                  </a:p>
                </p:txBody>
              </p:sp>
              <p:sp>
                <p:nvSpPr>
                  <p:cNvPr id="324" name="Freeform: Shape 323">
                    <a:extLst>
                      <a:ext uri="{FF2B5EF4-FFF2-40B4-BE49-F238E27FC236}">
                        <a16:creationId xmlns:a16="http://schemas.microsoft.com/office/drawing/2014/main" xmlns="" id="{BE1DD8D9-2B65-488F-B941-F2B19FDA8B50}"/>
                      </a:ext>
                    </a:extLst>
                  </p:cNvPr>
                  <p:cNvSpPr/>
                  <p:nvPr/>
                </p:nvSpPr>
                <p:spPr>
                  <a:xfrm>
                    <a:off x="12122922" y="7736278"/>
                    <a:ext cx="93315" cy="144181"/>
                  </a:xfrm>
                  <a:custGeom>
                    <a:avLst/>
                    <a:gdLst>
                      <a:gd name="connsiteX0" fmla="*/ 16749 w 93315"/>
                      <a:gd name="connsiteY0" fmla="*/ 143562 h 144181"/>
                      <a:gd name="connsiteX1" fmla="*/ 35891 w 93315"/>
                      <a:gd name="connsiteY1" fmla="*/ 138777 h 144181"/>
                      <a:gd name="connsiteX2" fmla="*/ 78959 w 93315"/>
                      <a:gd name="connsiteY2" fmla="*/ 129206 h 144181"/>
                      <a:gd name="connsiteX3" fmla="*/ 93315 w 93315"/>
                      <a:gd name="connsiteY3" fmla="*/ 129206 h 144181"/>
                      <a:gd name="connsiteX4" fmla="*/ 50247 w 93315"/>
                      <a:gd name="connsiteY4" fmla="*/ 110065 h 144181"/>
                      <a:gd name="connsiteX5" fmla="*/ 45461 w 93315"/>
                      <a:gd name="connsiteY5" fmla="*/ 71781 h 144181"/>
                      <a:gd name="connsiteX6" fmla="*/ 55032 w 93315"/>
                      <a:gd name="connsiteY6" fmla="*/ 0 h 144181"/>
                      <a:gd name="connsiteX7" fmla="*/ 45461 w 93315"/>
                      <a:gd name="connsiteY7" fmla="*/ 0 h 144181"/>
                      <a:gd name="connsiteX8" fmla="*/ 45461 w 93315"/>
                      <a:gd name="connsiteY8" fmla="*/ 38283 h 144181"/>
                      <a:gd name="connsiteX9" fmla="*/ 45461 w 93315"/>
                      <a:gd name="connsiteY9" fmla="*/ 38283 h 144181"/>
                      <a:gd name="connsiteX10" fmla="*/ 45461 w 93315"/>
                      <a:gd name="connsiteY10" fmla="*/ 38283 h 144181"/>
                      <a:gd name="connsiteX11" fmla="*/ 31105 w 93315"/>
                      <a:gd name="connsiteY11" fmla="*/ 71781 h 144181"/>
                      <a:gd name="connsiteX12" fmla="*/ 11963 w 93315"/>
                      <a:gd name="connsiteY12" fmla="*/ 105279 h 144181"/>
                      <a:gd name="connsiteX13" fmla="*/ 16749 w 93315"/>
                      <a:gd name="connsiteY13" fmla="*/ 143562 h 144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3315" h="144181">
                        <a:moveTo>
                          <a:pt x="16749" y="143562"/>
                        </a:moveTo>
                        <a:cubicBezTo>
                          <a:pt x="26320" y="143562"/>
                          <a:pt x="31105" y="138777"/>
                          <a:pt x="35891" y="138777"/>
                        </a:cubicBezTo>
                        <a:cubicBezTo>
                          <a:pt x="50247" y="133992"/>
                          <a:pt x="64603" y="129206"/>
                          <a:pt x="78959" y="129206"/>
                        </a:cubicBezTo>
                        <a:cubicBezTo>
                          <a:pt x="83745" y="129206"/>
                          <a:pt x="88530" y="129206"/>
                          <a:pt x="93315" y="129206"/>
                        </a:cubicBezTo>
                        <a:cubicBezTo>
                          <a:pt x="78959" y="124421"/>
                          <a:pt x="59818" y="124421"/>
                          <a:pt x="50247" y="110065"/>
                        </a:cubicBezTo>
                        <a:cubicBezTo>
                          <a:pt x="40676" y="100494"/>
                          <a:pt x="40676" y="86137"/>
                          <a:pt x="45461" y="71781"/>
                        </a:cubicBezTo>
                        <a:cubicBezTo>
                          <a:pt x="55032" y="47854"/>
                          <a:pt x="64603" y="28712"/>
                          <a:pt x="55032" y="0"/>
                        </a:cubicBezTo>
                        <a:cubicBezTo>
                          <a:pt x="50247" y="0"/>
                          <a:pt x="50247" y="0"/>
                          <a:pt x="45461" y="0"/>
                        </a:cubicBezTo>
                        <a:cubicBezTo>
                          <a:pt x="50247" y="14356"/>
                          <a:pt x="50247" y="28712"/>
                          <a:pt x="45461" y="38283"/>
                        </a:cubicBezTo>
                        <a:lnTo>
                          <a:pt x="45461" y="38283"/>
                        </a:lnTo>
                        <a:cubicBezTo>
                          <a:pt x="45461" y="38283"/>
                          <a:pt x="45461" y="38283"/>
                          <a:pt x="45461" y="38283"/>
                        </a:cubicBezTo>
                        <a:cubicBezTo>
                          <a:pt x="45461" y="52640"/>
                          <a:pt x="40676" y="62210"/>
                          <a:pt x="31105" y="71781"/>
                        </a:cubicBezTo>
                        <a:cubicBezTo>
                          <a:pt x="26320" y="81352"/>
                          <a:pt x="16749" y="90923"/>
                          <a:pt x="11963" y="105279"/>
                        </a:cubicBezTo>
                        <a:cubicBezTo>
                          <a:pt x="-2393" y="124421"/>
                          <a:pt x="-7178" y="148348"/>
                          <a:pt x="16749" y="143562"/>
                        </a:cubicBezTo>
                        <a:close/>
                      </a:path>
                    </a:pathLst>
                  </a:custGeom>
                  <a:solidFill>
                    <a:srgbClr val="FBCA8F"/>
                  </a:solidFill>
                  <a:ln w="47824" cap="flat">
                    <a:noFill/>
                    <a:prstDash val="solid"/>
                    <a:miter/>
                  </a:ln>
                </p:spPr>
                <p:txBody>
                  <a:bodyPr rtlCol="0" anchor="ctr"/>
                  <a:lstStyle/>
                  <a:p>
                    <a:endParaRPr lang="en-US"/>
                  </a:p>
                </p:txBody>
              </p:sp>
              <p:sp>
                <p:nvSpPr>
                  <p:cNvPr id="325" name="Freeform: Shape 324">
                    <a:extLst>
                      <a:ext uri="{FF2B5EF4-FFF2-40B4-BE49-F238E27FC236}">
                        <a16:creationId xmlns:a16="http://schemas.microsoft.com/office/drawing/2014/main" xmlns="" id="{2C7106F3-90A2-49E2-A621-3BD4C8FCD8F3}"/>
                      </a:ext>
                    </a:extLst>
                  </p:cNvPr>
                  <p:cNvSpPr/>
                  <p:nvPr/>
                </p:nvSpPr>
                <p:spPr>
                  <a:xfrm>
                    <a:off x="11487514" y="7774562"/>
                    <a:ext cx="1011063" cy="346427"/>
                  </a:xfrm>
                  <a:custGeom>
                    <a:avLst/>
                    <a:gdLst>
                      <a:gd name="connsiteX0" fmla="*/ 967994 w 1011063"/>
                      <a:gd name="connsiteY0" fmla="*/ 66996 h 346427"/>
                      <a:gd name="connsiteX1" fmla="*/ 924926 w 1011063"/>
                      <a:gd name="connsiteY1" fmla="*/ 124421 h 346427"/>
                      <a:gd name="connsiteX2" fmla="*/ 857929 w 1011063"/>
                      <a:gd name="connsiteY2" fmla="*/ 162704 h 346427"/>
                      <a:gd name="connsiteX3" fmla="*/ 709582 w 1011063"/>
                      <a:gd name="connsiteY3" fmla="*/ 162704 h 346427"/>
                      <a:gd name="connsiteX4" fmla="*/ 637801 w 1011063"/>
                      <a:gd name="connsiteY4" fmla="*/ 153133 h 346427"/>
                      <a:gd name="connsiteX5" fmla="*/ 561234 w 1011063"/>
                      <a:gd name="connsiteY5" fmla="*/ 196202 h 346427"/>
                      <a:gd name="connsiteX6" fmla="*/ 254967 w 1011063"/>
                      <a:gd name="connsiteY6" fmla="*/ 306267 h 346427"/>
                      <a:gd name="connsiteX7" fmla="*/ 106619 w 1011063"/>
                      <a:gd name="connsiteY7" fmla="*/ 267983 h 346427"/>
                      <a:gd name="connsiteX8" fmla="*/ 87478 w 1011063"/>
                      <a:gd name="connsiteY8" fmla="*/ 153133 h 346427"/>
                      <a:gd name="connsiteX9" fmla="*/ 149688 w 1011063"/>
                      <a:gd name="connsiteY9" fmla="*/ 86137 h 346427"/>
                      <a:gd name="connsiteX10" fmla="*/ 144903 w 1011063"/>
                      <a:gd name="connsiteY10" fmla="*/ 81352 h 346427"/>
                      <a:gd name="connsiteX11" fmla="*/ 92263 w 1011063"/>
                      <a:gd name="connsiteY11" fmla="*/ 95708 h 346427"/>
                      <a:gd name="connsiteX12" fmla="*/ 53980 w 1011063"/>
                      <a:gd name="connsiteY12" fmla="*/ 138777 h 346427"/>
                      <a:gd name="connsiteX13" fmla="*/ 6126 w 1011063"/>
                      <a:gd name="connsiteY13" fmla="*/ 248842 h 346427"/>
                      <a:gd name="connsiteX14" fmla="*/ 1340 w 1011063"/>
                      <a:gd name="connsiteY14" fmla="*/ 282340 h 346427"/>
                      <a:gd name="connsiteX15" fmla="*/ 30053 w 1011063"/>
                      <a:gd name="connsiteY15" fmla="*/ 296696 h 346427"/>
                      <a:gd name="connsiteX16" fmla="*/ 159259 w 1011063"/>
                      <a:gd name="connsiteY16" fmla="*/ 334979 h 346427"/>
                      <a:gd name="connsiteX17" fmla="*/ 298036 w 1011063"/>
                      <a:gd name="connsiteY17" fmla="*/ 344550 h 346427"/>
                      <a:gd name="connsiteX18" fmla="*/ 432028 w 1011063"/>
                      <a:gd name="connsiteY18" fmla="*/ 301481 h 346427"/>
                      <a:gd name="connsiteX19" fmla="*/ 561234 w 1011063"/>
                      <a:gd name="connsiteY19" fmla="*/ 234485 h 346427"/>
                      <a:gd name="connsiteX20" fmla="*/ 613874 w 1011063"/>
                      <a:gd name="connsiteY20" fmla="*/ 205773 h 346427"/>
                      <a:gd name="connsiteX21" fmla="*/ 728723 w 1011063"/>
                      <a:gd name="connsiteY21" fmla="*/ 210558 h 346427"/>
                      <a:gd name="connsiteX22" fmla="*/ 900999 w 1011063"/>
                      <a:gd name="connsiteY22" fmla="*/ 162704 h 346427"/>
                      <a:gd name="connsiteX23" fmla="*/ 996707 w 1011063"/>
                      <a:gd name="connsiteY23" fmla="*/ 19142 h 346427"/>
                      <a:gd name="connsiteX24" fmla="*/ 1011063 w 1011063"/>
                      <a:gd name="connsiteY24" fmla="*/ 0 h 346427"/>
                      <a:gd name="connsiteX25" fmla="*/ 967994 w 1011063"/>
                      <a:gd name="connsiteY25" fmla="*/ 66996 h 346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11063" h="346427">
                        <a:moveTo>
                          <a:pt x="967994" y="66996"/>
                        </a:moveTo>
                        <a:cubicBezTo>
                          <a:pt x="958424" y="86137"/>
                          <a:pt x="944067" y="110065"/>
                          <a:pt x="924926" y="124421"/>
                        </a:cubicBezTo>
                        <a:cubicBezTo>
                          <a:pt x="905784" y="138777"/>
                          <a:pt x="881857" y="153133"/>
                          <a:pt x="857929" y="162704"/>
                        </a:cubicBezTo>
                        <a:cubicBezTo>
                          <a:pt x="810075" y="181846"/>
                          <a:pt x="757436" y="191417"/>
                          <a:pt x="709582" y="162704"/>
                        </a:cubicBezTo>
                        <a:cubicBezTo>
                          <a:pt x="685655" y="148348"/>
                          <a:pt x="661728" y="143562"/>
                          <a:pt x="637801" y="153133"/>
                        </a:cubicBezTo>
                        <a:cubicBezTo>
                          <a:pt x="609088" y="162704"/>
                          <a:pt x="589947" y="186631"/>
                          <a:pt x="561234" y="196202"/>
                        </a:cubicBezTo>
                        <a:cubicBezTo>
                          <a:pt x="522950" y="215344"/>
                          <a:pt x="326749" y="311052"/>
                          <a:pt x="254967" y="306267"/>
                        </a:cubicBezTo>
                        <a:cubicBezTo>
                          <a:pt x="207113" y="306267"/>
                          <a:pt x="144903" y="306267"/>
                          <a:pt x="106619" y="267983"/>
                        </a:cubicBezTo>
                        <a:cubicBezTo>
                          <a:pt x="77907" y="239271"/>
                          <a:pt x="68336" y="191417"/>
                          <a:pt x="87478" y="153133"/>
                        </a:cubicBezTo>
                        <a:cubicBezTo>
                          <a:pt x="101834" y="124421"/>
                          <a:pt x="125761" y="100494"/>
                          <a:pt x="149688" y="86137"/>
                        </a:cubicBezTo>
                        <a:cubicBezTo>
                          <a:pt x="149688" y="86137"/>
                          <a:pt x="144903" y="81352"/>
                          <a:pt x="144903" y="81352"/>
                        </a:cubicBezTo>
                        <a:cubicBezTo>
                          <a:pt x="130546" y="71781"/>
                          <a:pt x="101834" y="86137"/>
                          <a:pt x="92263" y="95708"/>
                        </a:cubicBezTo>
                        <a:cubicBezTo>
                          <a:pt x="77907" y="110065"/>
                          <a:pt x="63551" y="124421"/>
                          <a:pt x="53980" y="138777"/>
                        </a:cubicBezTo>
                        <a:cubicBezTo>
                          <a:pt x="30053" y="172275"/>
                          <a:pt x="15696" y="210558"/>
                          <a:pt x="6126" y="248842"/>
                        </a:cubicBezTo>
                        <a:cubicBezTo>
                          <a:pt x="6126" y="258413"/>
                          <a:pt x="-3446" y="272769"/>
                          <a:pt x="1340" y="282340"/>
                        </a:cubicBezTo>
                        <a:cubicBezTo>
                          <a:pt x="6126" y="291910"/>
                          <a:pt x="20481" y="291910"/>
                          <a:pt x="30053" y="296696"/>
                        </a:cubicBezTo>
                        <a:cubicBezTo>
                          <a:pt x="73121" y="315837"/>
                          <a:pt x="116190" y="325408"/>
                          <a:pt x="159259" y="334979"/>
                        </a:cubicBezTo>
                        <a:cubicBezTo>
                          <a:pt x="207113" y="344550"/>
                          <a:pt x="250182" y="349335"/>
                          <a:pt x="298036" y="344550"/>
                        </a:cubicBezTo>
                        <a:cubicBezTo>
                          <a:pt x="345890" y="339764"/>
                          <a:pt x="388959" y="320623"/>
                          <a:pt x="432028" y="301481"/>
                        </a:cubicBezTo>
                        <a:cubicBezTo>
                          <a:pt x="475096" y="282340"/>
                          <a:pt x="518165" y="253627"/>
                          <a:pt x="561234" y="234485"/>
                        </a:cubicBezTo>
                        <a:cubicBezTo>
                          <a:pt x="580376" y="224915"/>
                          <a:pt x="599517" y="215344"/>
                          <a:pt x="613874" y="205773"/>
                        </a:cubicBezTo>
                        <a:cubicBezTo>
                          <a:pt x="647371" y="186631"/>
                          <a:pt x="690440" y="210558"/>
                          <a:pt x="728723" y="210558"/>
                        </a:cubicBezTo>
                        <a:cubicBezTo>
                          <a:pt x="786148" y="215344"/>
                          <a:pt x="853145" y="191417"/>
                          <a:pt x="900999" y="162704"/>
                        </a:cubicBezTo>
                        <a:cubicBezTo>
                          <a:pt x="953638" y="133992"/>
                          <a:pt x="963209" y="66996"/>
                          <a:pt x="996707" y="19142"/>
                        </a:cubicBezTo>
                        <a:cubicBezTo>
                          <a:pt x="1001492" y="14356"/>
                          <a:pt x="1006278" y="9571"/>
                          <a:pt x="1011063" y="0"/>
                        </a:cubicBezTo>
                        <a:cubicBezTo>
                          <a:pt x="996707" y="19142"/>
                          <a:pt x="977565" y="43069"/>
                          <a:pt x="967994" y="66996"/>
                        </a:cubicBezTo>
                        <a:close/>
                      </a:path>
                    </a:pathLst>
                  </a:custGeom>
                  <a:solidFill>
                    <a:srgbClr val="FBCA8F">
                      <a:alpha val="50000"/>
                    </a:srgbClr>
                  </a:solidFill>
                  <a:ln w="47824" cap="flat">
                    <a:noFill/>
                    <a:prstDash val="solid"/>
                    <a:miter/>
                  </a:ln>
                </p:spPr>
                <p:txBody>
                  <a:bodyPr rtlCol="0" anchor="ctr"/>
                  <a:lstStyle/>
                  <a:p>
                    <a:endParaRPr lang="en-US"/>
                  </a:p>
                </p:txBody>
              </p:sp>
            </p:grpSp>
            <p:grpSp>
              <p:nvGrpSpPr>
                <p:cNvPr id="193" name="Graphic 3">
                  <a:extLst>
                    <a:ext uri="{FF2B5EF4-FFF2-40B4-BE49-F238E27FC236}">
                      <a16:creationId xmlns:a16="http://schemas.microsoft.com/office/drawing/2014/main" xmlns="" id="{04007D3C-EC78-4C70-8758-0D4F8C628288}"/>
                    </a:ext>
                  </a:extLst>
                </p:cNvPr>
                <p:cNvGrpSpPr/>
                <p:nvPr/>
              </p:nvGrpSpPr>
              <p:grpSpPr>
                <a:xfrm>
                  <a:off x="10483916" y="7477866"/>
                  <a:ext cx="1161517" cy="1196354"/>
                  <a:chOff x="10483916" y="7477866"/>
                  <a:chExt cx="1161517" cy="1196354"/>
                </a:xfrm>
              </p:grpSpPr>
              <p:grpSp>
                <p:nvGrpSpPr>
                  <p:cNvPr id="303" name="Graphic 3">
                    <a:extLst>
                      <a:ext uri="{FF2B5EF4-FFF2-40B4-BE49-F238E27FC236}">
                        <a16:creationId xmlns:a16="http://schemas.microsoft.com/office/drawing/2014/main" xmlns="" id="{BAF1AB7E-803B-4B43-8F5B-81F28E755C6F}"/>
                      </a:ext>
                    </a:extLst>
                  </p:cNvPr>
                  <p:cNvGrpSpPr/>
                  <p:nvPr/>
                </p:nvGrpSpPr>
                <p:grpSpPr>
                  <a:xfrm>
                    <a:off x="10887413" y="7477866"/>
                    <a:ext cx="252105" cy="215343"/>
                    <a:chOff x="10887413" y="7477866"/>
                    <a:chExt cx="252105" cy="215343"/>
                  </a:xfrm>
                </p:grpSpPr>
                <p:grpSp>
                  <p:nvGrpSpPr>
                    <p:cNvPr id="315" name="Graphic 3">
                      <a:extLst>
                        <a:ext uri="{FF2B5EF4-FFF2-40B4-BE49-F238E27FC236}">
                          <a16:creationId xmlns:a16="http://schemas.microsoft.com/office/drawing/2014/main" xmlns="" id="{2824B1C8-A24A-420F-8812-8E0ACF34F1EC}"/>
                        </a:ext>
                      </a:extLst>
                    </p:cNvPr>
                    <p:cNvGrpSpPr/>
                    <p:nvPr/>
                  </p:nvGrpSpPr>
                  <p:grpSpPr>
                    <a:xfrm>
                      <a:off x="10887413" y="7477866"/>
                      <a:ext cx="252105" cy="215343"/>
                      <a:chOff x="10887413" y="7477866"/>
                      <a:chExt cx="252105" cy="215343"/>
                    </a:xfrm>
                  </p:grpSpPr>
                  <p:sp>
                    <p:nvSpPr>
                      <p:cNvPr id="318" name="Freeform: Shape 317">
                        <a:extLst>
                          <a:ext uri="{FF2B5EF4-FFF2-40B4-BE49-F238E27FC236}">
                            <a16:creationId xmlns:a16="http://schemas.microsoft.com/office/drawing/2014/main" xmlns="" id="{9BEBF67B-E524-4CA0-829E-C2B24436D43F}"/>
                          </a:ext>
                        </a:extLst>
                      </p:cNvPr>
                      <p:cNvSpPr/>
                      <p:nvPr/>
                    </p:nvSpPr>
                    <p:spPr>
                      <a:xfrm>
                        <a:off x="10887413" y="7485559"/>
                        <a:ext cx="232964" cy="206973"/>
                      </a:xfrm>
                      <a:custGeom>
                        <a:avLst/>
                        <a:gdLst>
                          <a:gd name="connsiteX0" fmla="*/ 232965 w 232964"/>
                          <a:gd name="connsiteY0" fmla="*/ 83229 h 206973"/>
                          <a:gd name="connsiteX1" fmla="*/ 218608 w 232964"/>
                          <a:gd name="connsiteY1" fmla="*/ 30590 h 206973"/>
                          <a:gd name="connsiteX2" fmla="*/ 218608 w 232964"/>
                          <a:gd name="connsiteY2" fmla="*/ 30590 h 206973"/>
                          <a:gd name="connsiteX3" fmla="*/ 213822 w 232964"/>
                          <a:gd name="connsiteY3" fmla="*/ 21019 h 206973"/>
                          <a:gd name="connsiteX4" fmla="*/ 213822 w 232964"/>
                          <a:gd name="connsiteY4" fmla="*/ 21019 h 206973"/>
                          <a:gd name="connsiteX5" fmla="*/ 213822 w 232964"/>
                          <a:gd name="connsiteY5" fmla="*/ 16234 h 206973"/>
                          <a:gd name="connsiteX6" fmla="*/ 170754 w 232964"/>
                          <a:gd name="connsiteY6" fmla="*/ 1877 h 206973"/>
                          <a:gd name="connsiteX7" fmla="*/ 79831 w 232964"/>
                          <a:gd name="connsiteY7" fmla="*/ 11448 h 206973"/>
                          <a:gd name="connsiteX8" fmla="*/ 46333 w 232964"/>
                          <a:gd name="connsiteY8" fmla="*/ 21019 h 206973"/>
                          <a:gd name="connsiteX9" fmla="*/ 8050 w 232964"/>
                          <a:gd name="connsiteY9" fmla="*/ 35375 h 206973"/>
                          <a:gd name="connsiteX10" fmla="*/ 8050 w 232964"/>
                          <a:gd name="connsiteY10" fmla="*/ 40161 h 206973"/>
                          <a:gd name="connsiteX11" fmla="*/ 8050 w 232964"/>
                          <a:gd name="connsiteY11" fmla="*/ 40161 h 206973"/>
                          <a:gd name="connsiteX12" fmla="*/ 27191 w 232964"/>
                          <a:gd name="connsiteY12" fmla="*/ 92800 h 206973"/>
                          <a:gd name="connsiteX13" fmla="*/ 17621 w 232964"/>
                          <a:gd name="connsiteY13" fmla="*/ 111942 h 206973"/>
                          <a:gd name="connsiteX14" fmla="*/ 36762 w 232964"/>
                          <a:gd name="connsiteY14" fmla="*/ 202865 h 206973"/>
                          <a:gd name="connsiteX15" fmla="*/ 223394 w 232964"/>
                          <a:gd name="connsiteY15" fmla="*/ 88015 h 206973"/>
                          <a:gd name="connsiteX16" fmla="*/ 232965 w 232964"/>
                          <a:gd name="connsiteY16" fmla="*/ 83229 h 206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964" h="206973">
                            <a:moveTo>
                              <a:pt x="232965" y="83229"/>
                            </a:moveTo>
                            <a:cubicBezTo>
                              <a:pt x="228179" y="64088"/>
                              <a:pt x="223394" y="44946"/>
                              <a:pt x="218608" y="30590"/>
                            </a:cubicBezTo>
                            <a:cubicBezTo>
                              <a:pt x="218608" y="30590"/>
                              <a:pt x="218608" y="30590"/>
                              <a:pt x="218608" y="30590"/>
                            </a:cubicBezTo>
                            <a:cubicBezTo>
                              <a:pt x="218608" y="25804"/>
                              <a:pt x="218608" y="25804"/>
                              <a:pt x="213822" y="21019"/>
                            </a:cubicBezTo>
                            <a:cubicBezTo>
                              <a:pt x="213822" y="21019"/>
                              <a:pt x="213822" y="21019"/>
                              <a:pt x="213822" y="21019"/>
                            </a:cubicBezTo>
                            <a:cubicBezTo>
                              <a:pt x="213822" y="21019"/>
                              <a:pt x="213822" y="21019"/>
                              <a:pt x="213822" y="16234"/>
                            </a:cubicBezTo>
                            <a:cubicBezTo>
                              <a:pt x="209037" y="1877"/>
                              <a:pt x="185110" y="6663"/>
                              <a:pt x="170754" y="1877"/>
                            </a:cubicBezTo>
                            <a:cubicBezTo>
                              <a:pt x="142041" y="-2908"/>
                              <a:pt x="108543" y="1877"/>
                              <a:pt x="79831" y="11448"/>
                            </a:cubicBezTo>
                            <a:cubicBezTo>
                              <a:pt x="70260" y="11448"/>
                              <a:pt x="60689" y="16234"/>
                              <a:pt x="46333" y="21019"/>
                            </a:cubicBezTo>
                            <a:cubicBezTo>
                              <a:pt x="31977" y="25804"/>
                              <a:pt x="17621" y="30590"/>
                              <a:pt x="8050" y="35375"/>
                            </a:cubicBezTo>
                            <a:cubicBezTo>
                              <a:pt x="3264" y="35375"/>
                              <a:pt x="3264" y="40161"/>
                              <a:pt x="8050" y="40161"/>
                            </a:cubicBezTo>
                            <a:cubicBezTo>
                              <a:pt x="8050" y="40161"/>
                              <a:pt x="8050" y="40161"/>
                              <a:pt x="8050" y="40161"/>
                            </a:cubicBezTo>
                            <a:cubicBezTo>
                              <a:pt x="17621" y="54517"/>
                              <a:pt x="22406" y="73659"/>
                              <a:pt x="27191" y="92800"/>
                            </a:cubicBezTo>
                            <a:cubicBezTo>
                              <a:pt x="22406" y="97586"/>
                              <a:pt x="17621" y="107157"/>
                              <a:pt x="17621" y="111942"/>
                            </a:cubicBezTo>
                            <a:cubicBezTo>
                              <a:pt x="-6306" y="150225"/>
                              <a:pt x="-11092" y="188509"/>
                              <a:pt x="36762" y="202865"/>
                            </a:cubicBezTo>
                            <a:cubicBezTo>
                              <a:pt x="118114" y="226792"/>
                              <a:pt x="175540" y="140654"/>
                              <a:pt x="223394" y="88015"/>
                            </a:cubicBezTo>
                            <a:cubicBezTo>
                              <a:pt x="232965" y="88015"/>
                              <a:pt x="232965" y="83229"/>
                              <a:pt x="232965" y="83229"/>
                            </a:cubicBezTo>
                            <a:close/>
                          </a:path>
                        </a:pathLst>
                      </a:custGeom>
                      <a:solidFill>
                        <a:srgbClr val="FBCA8F"/>
                      </a:solidFill>
                      <a:ln w="47824" cap="flat">
                        <a:noFill/>
                        <a:prstDash val="solid"/>
                        <a:miter/>
                      </a:ln>
                    </p:spPr>
                    <p:txBody>
                      <a:bodyPr rtlCol="0" anchor="ctr"/>
                      <a:lstStyle/>
                      <a:p>
                        <a:endParaRPr lang="en-US"/>
                      </a:p>
                    </p:txBody>
                  </p:sp>
                  <p:sp>
                    <p:nvSpPr>
                      <p:cNvPr id="319" name="Freeform: Shape 318">
                        <a:extLst>
                          <a:ext uri="{FF2B5EF4-FFF2-40B4-BE49-F238E27FC236}">
                            <a16:creationId xmlns:a16="http://schemas.microsoft.com/office/drawing/2014/main" xmlns="" id="{BC15EC6B-3412-4736-96A7-5EBC903FC244}"/>
                          </a:ext>
                        </a:extLst>
                      </p:cNvPr>
                      <p:cNvSpPr/>
                      <p:nvPr/>
                    </p:nvSpPr>
                    <p:spPr>
                      <a:xfrm>
                        <a:off x="10888882" y="7477866"/>
                        <a:ext cx="250636" cy="215343"/>
                      </a:xfrm>
                      <a:custGeom>
                        <a:avLst/>
                        <a:gdLst>
                          <a:gd name="connsiteX0" fmla="*/ 68790 w 250636"/>
                          <a:gd name="connsiteY0" fmla="*/ 215344 h 215343"/>
                          <a:gd name="connsiteX1" fmla="*/ 68790 w 250636"/>
                          <a:gd name="connsiteY1" fmla="*/ 215344 h 215343"/>
                          <a:gd name="connsiteX2" fmla="*/ 40078 w 250636"/>
                          <a:gd name="connsiteY2" fmla="*/ 210558 h 215343"/>
                          <a:gd name="connsiteX3" fmla="*/ 1795 w 250636"/>
                          <a:gd name="connsiteY3" fmla="*/ 181846 h 215343"/>
                          <a:gd name="connsiteX4" fmla="*/ 16151 w 250636"/>
                          <a:gd name="connsiteY4" fmla="*/ 114850 h 215343"/>
                          <a:gd name="connsiteX5" fmla="*/ 25722 w 250636"/>
                          <a:gd name="connsiteY5" fmla="*/ 95708 h 215343"/>
                          <a:gd name="connsiteX6" fmla="*/ 6580 w 250636"/>
                          <a:gd name="connsiteY6" fmla="*/ 47854 h 215343"/>
                          <a:gd name="connsiteX7" fmla="*/ 6580 w 250636"/>
                          <a:gd name="connsiteY7" fmla="*/ 47854 h 215343"/>
                          <a:gd name="connsiteX8" fmla="*/ 6580 w 250636"/>
                          <a:gd name="connsiteY8" fmla="*/ 43069 h 215343"/>
                          <a:gd name="connsiteX9" fmla="*/ 16151 w 250636"/>
                          <a:gd name="connsiteY9" fmla="*/ 33498 h 215343"/>
                          <a:gd name="connsiteX10" fmla="*/ 40078 w 250636"/>
                          <a:gd name="connsiteY10" fmla="*/ 23927 h 215343"/>
                          <a:gd name="connsiteX11" fmla="*/ 59220 w 250636"/>
                          <a:gd name="connsiteY11" fmla="*/ 19142 h 215343"/>
                          <a:gd name="connsiteX12" fmla="*/ 92717 w 250636"/>
                          <a:gd name="connsiteY12" fmla="*/ 9571 h 215343"/>
                          <a:gd name="connsiteX13" fmla="*/ 183641 w 250636"/>
                          <a:gd name="connsiteY13" fmla="*/ 0 h 215343"/>
                          <a:gd name="connsiteX14" fmla="*/ 193211 w 250636"/>
                          <a:gd name="connsiteY14" fmla="*/ 0 h 215343"/>
                          <a:gd name="connsiteX15" fmla="*/ 231495 w 250636"/>
                          <a:gd name="connsiteY15" fmla="*/ 14356 h 215343"/>
                          <a:gd name="connsiteX16" fmla="*/ 231495 w 250636"/>
                          <a:gd name="connsiteY16" fmla="*/ 14356 h 215343"/>
                          <a:gd name="connsiteX17" fmla="*/ 231495 w 250636"/>
                          <a:gd name="connsiteY17" fmla="*/ 14356 h 215343"/>
                          <a:gd name="connsiteX18" fmla="*/ 231495 w 250636"/>
                          <a:gd name="connsiteY18" fmla="*/ 14356 h 215343"/>
                          <a:gd name="connsiteX19" fmla="*/ 236280 w 250636"/>
                          <a:gd name="connsiteY19" fmla="*/ 23927 h 215343"/>
                          <a:gd name="connsiteX20" fmla="*/ 236280 w 250636"/>
                          <a:gd name="connsiteY20" fmla="*/ 23927 h 215343"/>
                          <a:gd name="connsiteX21" fmla="*/ 250636 w 250636"/>
                          <a:gd name="connsiteY21" fmla="*/ 76567 h 215343"/>
                          <a:gd name="connsiteX22" fmla="*/ 250636 w 250636"/>
                          <a:gd name="connsiteY22" fmla="*/ 81352 h 215343"/>
                          <a:gd name="connsiteX23" fmla="*/ 245851 w 250636"/>
                          <a:gd name="connsiteY23" fmla="*/ 86137 h 215343"/>
                          <a:gd name="connsiteX24" fmla="*/ 221924 w 250636"/>
                          <a:gd name="connsiteY24" fmla="*/ 110065 h 215343"/>
                          <a:gd name="connsiteX25" fmla="*/ 68790 w 250636"/>
                          <a:gd name="connsiteY25" fmla="*/ 215344 h 215343"/>
                          <a:gd name="connsiteX26" fmla="*/ 11365 w 250636"/>
                          <a:gd name="connsiteY26" fmla="*/ 43069 h 215343"/>
                          <a:gd name="connsiteX27" fmla="*/ 11365 w 250636"/>
                          <a:gd name="connsiteY27" fmla="*/ 43069 h 215343"/>
                          <a:gd name="connsiteX28" fmla="*/ 35292 w 250636"/>
                          <a:gd name="connsiteY28" fmla="*/ 95708 h 215343"/>
                          <a:gd name="connsiteX29" fmla="*/ 35292 w 250636"/>
                          <a:gd name="connsiteY29" fmla="*/ 100494 h 215343"/>
                          <a:gd name="connsiteX30" fmla="*/ 25722 w 250636"/>
                          <a:gd name="connsiteY30" fmla="*/ 119635 h 215343"/>
                          <a:gd name="connsiteX31" fmla="*/ 11365 w 250636"/>
                          <a:gd name="connsiteY31" fmla="*/ 181846 h 215343"/>
                          <a:gd name="connsiteX32" fmla="*/ 40078 w 250636"/>
                          <a:gd name="connsiteY32" fmla="*/ 205773 h 215343"/>
                          <a:gd name="connsiteX33" fmla="*/ 64005 w 250636"/>
                          <a:gd name="connsiteY33" fmla="*/ 210558 h 215343"/>
                          <a:gd name="connsiteX34" fmla="*/ 197997 w 250636"/>
                          <a:gd name="connsiteY34" fmla="*/ 119635 h 215343"/>
                          <a:gd name="connsiteX35" fmla="*/ 221924 w 250636"/>
                          <a:gd name="connsiteY35" fmla="*/ 95708 h 215343"/>
                          <a:gd name="connsiteX36" fmla="*/ 226709 w 250636"/>
                          <a:gd name="connsiteY36" fmla="*/ 95708 h 215343"/>
                          <a:gd name="connsiteX37" fmla="*/ 212353 w 250636"/>
                          <a:gd name="connsiteY37" fmla="*/ 43069 h 215343"/>
                          <a:gd name="connsiteX38" fmla="*/ 212353 w 250636"/>
                          <a:gd name="connsiteY38" fmla="*/ 43069 h 215343"/>
                          <a:gd name="connsiteX39" fmla="*/ 207568 w 250636"/>
                          <a:gd name="connsiteY39" fmla="*/ 33498 h 215343"/>
                          <a:gd name="connsiteX40" fmla="*/ 207568 w 250636"/>
                          <a:gd name="connsiteY40" fmla="*/ 33498 h 215343"/>
                          <a:gd name="connsiteX41" fmla="*/ 207568 w 250636"/>
                          <a:gd name="connsiteY41" fmla="*/ 33498 h 215343"/>
                          <a:gd name="connsiteX42" fmla="*/ 207568 w 250636"/>
                          <a:gd name="connsiteY42" fmla="*/ 33498 h 215343"/>
                          <a:gd name="connsiteX43" fmla="*/ 178855 w 250636"/>
                          <a:gd name="connsiteY43" fmla="*/ 23927 h 215343"/>
                          <a:gd name="connsiteX44" fmla="*/ 169284 w 250636"/>
                          <a:gd name="connsiteY44" fmla="*/ 23927 h 215343"/>
                          <a:gd name="connsiteX45" fmla="*/ 83147 w 250636"/>
                          <a:gd name="connsiteY45" fmla="*/ 33498 h 215343"/>
                          <a:gd name="connsiteX46" fmla="*/ 49649 w 250636"/>
                          <a:gd name="connsiteY46" fmla="*/ 43069 h 215343"/>
                          <a:gd name="connsiteX47" fmla="*/ 30507 w 250636"/>
                          <a:gd name="connsiteY47" fmla="*/ 47854 h 215343"/>
                          <a:gd name="connsiteX48" fmla="*/ 11365 w 250636"/>
                          <a:gd name="connsiteY48" fmla="*/ 43069 h 215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50636" h="215343">
                            <a:moveTo>
                              <a:pt x="68790" y="215344"/>
                            </a:moveTo>
                            <a:lnTo>
                              <a:pt x="68790" y="215344"/>
                            </a:lnTo>
                            <a:cubicBezTo>
                              <a:pt x="59220" y="215344"/>
                              <a:pt x="49649" y="215344"/>
                              <a:pt x="40078" y="210558"/>
                            </a:cubicBezTo>
                            <a:cubicBezTo>
                              <a:pt x="20936" y="205773"/>
                              <a:pt x="6580" y="196202"/>
                              <a:pt x="1795" y="181846"/>
                            </a:cubicBezTo>
                            <a:cubicBezTo>
                              <a:pt x="-2991" y="162704"/>
                              <a:pt x="1795" y="143562"/>
                              <a:pt x="16151" y="114850"/>
                            </a:cubicBezTo>
                            <a:cubicBezTo>
                              <a:pt x="16151" y="110065"/>
                              <a:pt x="20936" y="100494"/>
                              <a:pt x="25722" y="95708"/>
                            </a:cubicBezTo>
                            <a:cubicBezTo>
                              <a:pt x="20936" y="81352"/>
                              <a:pt x="16151" y="62210"/>
                              <a:pt x="6580" y="47854"/>
                            </a:cubicBezTo>
                            <a:cubicBezTo>
                              <a:pt x="6580" y="47854"/>
                              <a:pt x="6580" y="47854"/>
                              <a:pt x="6580" y="47854"/>
                            </a:cubicBezTo>
                            <a:cubicBezTo>
                              <a:pt x="6580" y="47854"/>
                              <a:pt x="6580" y="43069"/>
                              <a:pt x="6580" y="43069"/>
                            </a:cubicBezTo>
                            <a:cubicBezTo>
                              <a:pt x="6580" y="38283"/>
                              <a:pt x="11365" y="38283"/>
                              <a:pt x="16151" y="33498"/>
                            </a:cubicBezTo>
                            <a:cubicBezTo>
                              <a:pt x="25722" y="33498"/>
                              <a:pt x="30507" y="28713"/>
                              <a:pt x="40078" y="23927"/>
                            </a:cubicBezTo>
                            <a:cubicBezTo>
                              <a:pt x="44863" y="19142"/>
                              <a:pt x="49649" y="19142"/>
                              <a:pt x="59220" y="19142"/>
                            </a:cubicBezTo>
                            <a:cubicBezTo>
                              <a:pt x="68790" y="14356"/>
                              <a:pt x="78362" y="14356"/>
                              <a:pt x="92717" y="9571"/>
                            </a:cubicBezTo>
                            <a:cubicBezTo>
                              <a:pt x="131001" y="0"/>
                              <a:pt x="159714" y="0"/>
                              <a:pt x="183641" y="0"/>
                            </a:cubicBezTo>
                            <a:cubicBezTo>
                              <a:pt x="183641" y="0"/>
                              <a:pt x="188426" y="0"/>
                              <a:pt x="193211" y="0"/>
                            </a:cubicBezTo>
                            <a:cubicBezTo>
                              <a:pt x="207568" y="0"/>
                              <a:pt x="226709" y="0"/>
                              <a:pt x="231495" y="14356"/>
                            </a:cubicBezTo>
                            <a:cubicBezTo>
                              <a:pt x="231495" y="14356"/>
                              <a:pt x="231495" y="14356"/>
                              <a:pt x="231495" y="14356"/>
                            </a:cubicBezTo>
                            <a:lnTo>
                              <a:pt x="231495" y="14356"/>
                            </a:lnTo>
                            <a:cubicBezTo>
                              <a:pt x="231495" y="14356"/>
                              <a:pt x="231495" y="14356"/>
                              <a:pt x="231495" y="14356"/>
                            </a:cubicBezTo>
                            <a:lnTo>
                              <a:pt x="236280" y="23927"/>
                            </a:lnTo>
                            <a:lnTo>
                              <a:pt x="236280" y="23927"/>
                            </a:lnTo>
                            <a:cubicBezTo>
                              <a:pt x="241066" y="43069"/>
                              <a:pt x="245851" y="57425"/>
                              <a:pt x="250636" y="76567"/>
                            </a:cubicBezTo>
                            <a:cubicBezTo>
                              <a:pt x="250636" y="76567"/>
                              <a:pt x="250636" y="81352"/>
                              <a:pt x="250636" y="81352"/>
                            </a:cubicBezTo>
                            <a:cubicBezTo>
                              <a:pt x="250636" y="81352"/>
                              <a:pt x="245851" y="86137"/>
                              <a:pt x="245851" y="86137"/>
                            </a:cubicBezTo>
                            <a:cubicBezTo>
                              <a:pt x="241066" y="95708"/>
                              <a:pt x="231495" y="100494"/>
                              <a:pt x="221924" y="110065"/>
                            </a:cubicBezTo>
                            <a:cubicBezTo>
                              <a:pt x="169284" y="167490"/>
                              <a:pt x="126216" y="215344"/>
                              <a:pt x="68790" y="215344"/>
                            </a:cubicBezTo>
                            <a:close/>
                            <a:moveTo>
                              <a:pt x="11365" y="43069"/>
                            </a:moveTo>
                            <a:cubicBezTo>
                              <a:pt x="11365" y="43069"/>
                              <a:pt x="11365" y="43069"/>
                              <a:pt x="11365" y="43069"/>
                            </a:cubicBezTo>
                            <a:cubicBezTo>
                              <a:pt x="20936" y="62210"/>
                              <a:pt x="30507" y="81352"/>
                              <a:pt x="35292" y="95708"/>
                            </a:cubicBezTo>
                            <a:cubicBezTo>
                              <a:pt x="35292" y="95708"/>
                              <a:pt x="35292" y="100494"/>
                              <a:pt x="35292" y="100494"/>
                            </a:cubicBezTo>
                            <a:cubicBezTo>
                              <a:pt x="30507" y="105279"/>
                              <a:pt x="25722" y="114850"/>
                              <a:pt x="25722" y="119635"/>
                            </a:cubicBezTo>
                            <a:cubicBezTo>
                              <a:pt x="11365" y="143562"/>
                              <a:pt x="6580" y="167490"/>
                              <a:pt x="11365" y="181846"/>
                            </a:cubicBezTo>
                            <a:cubicBezTo>
                              <a:pt x="16151" y="191417"/>
                              <a:pt x="25722" y="200988"/>
                              <a:pt x="40078" y="205773"/>
                            </a:cubicBezTo>
                            <a:cubicBezTo>
                              <a:pt x="49649" y="210558"/>
                              <a:pt x="59220" y="210558"/>
                              <a:pt x="64005" y="210558"/>
                            </a:cubicBezTo>
                            <a:cubicBezTo>
                              <a:pt x="116644" y="210558"/>
                              <a:pt x="159714" y="162704"/>
                              <a:pt x="197997" y="119635"/>
                            </a:cubicBezTo>
                            <a:cubicBezTo>
                              <a:pt x="207568" y="110065"/>
                              <a:pt x="212353" y="100494"/>
                              <a:pt x="221924" y="95708"/>
                            </a:cubicBezTo>
                            <a:cubicBezTo>
                              <a:pt x="221924" y="95708"/>
                              <a:pt x="221924" y="95708"/>
                              <a:pt x="226709" y="95708"/>
                            </a:cubicBezTo>
                            <a:cubicBezTo>
                              <a:pt x="221924" y="76567"/>
                              <a:pt x="217138" y="62210"/>
                              <a:pt x="212353" y="43069"/>
                            </a:cubicBezTo>
                            <a:lnTo>
                              <a:pt x="212353" y="43069"/>
                            </a:lnTo>
                            <a:lnTo>
                              <a:pt x="207568" y="33498"/>
                            </a:lnTo>
                            <a:cubicBezTo>
                              <a:pt x="207568" y="33498"/>
                              <a:pt x="207568" y="33498"/>
                              <a:pt x="207568" y="33498"/>
                            </a:cubicBezTo>
                            <a:cubicBezTo>
                              <a:pt x="207568" y="33498"/>
                              <a:pt x="207568" y="33498"/>
                              <a:pt x="207568" y="33498"/>
                            </a:cubicBezTo>
                            <a:cubicBezTo>
                              <a:pt x="207568" y="33498"/>
                              <a:pt x="207568" y="33498"/>
                              <a:pt x="207568" y="33498"/>
                            </a:cubicBezTo>
                            <a:cubicBezTo>
                              <a:pt x="202782" y="23927"/>
                              <a:pt x="188426" y="23927"/>
                              <a:pt x="178855" y="23927"/>
                            </a:cubicBezTo>
                            <a:cubicBezTo>
                              <a:pt x="174070" y="23927"/>
                              <a:pt x="174070" y="23927"/>
                              <a:pt x="169284" y="23927"/>
                            </a:cubicBezTo>
                            <a:cubicBezTo>
                              <a:pt x="145357" y="19142"/>
                              <a:pt x="116644" y="23927"/>
                              <a:pt x="83147" y="33498"/>
                            </a:cubicBezTo>
                            <a:cubicBezTo>
                              <a:pt x="73576" y="33498"/>
                              <a:pt x="64005" y="38283"/>
                              <a:pt x="49649" y="43069"/>
                            </a:cubicBezTo>
                            <a:cubicBezTo>
                              <a:pt x="44863" y="43069"/>
                              <a:pt x="40078" y="47854"/>
                              <a:pt x="30507" y="47854"/>
                            </a:cubicBezTo>
                            <a:cubicBezTo>
                              <a:pt x="25722" y="38283"/>
                              <a:pt x="20936" y="38283"/>
                              <a:pt x="11365" y="43069"/>
                            </a:cubicBezTo>
                            <a:close/>
                          </a:path>
                        </a:pathLst>
                      </a:custGeom>
                      <a:solidFill>
                        <a:srgbClr val="D97E31"/>
                      </a:solidFill>
                      <a:ln w="47824" cap="flat">
                        <a:noFill/>
                        <a:prstDash val="solid"/>
                        <a:miter/>
                      </a:ln>
                    </p:spPr>
                    <p:txBody>
                      <a:bodyPr rtlCol="0" anchor="ctr"/>
                      <a:lstStyle/>
                      <a:p>
                        <a:endParaRPr lang="en-US"/>
                      </a:p>
                    </p:txBody>
                  </p:sp>
                </p:grpSp>
                <p:sp>
                  <p:nvSpPr>
                    <p:cNvPr id="316" name="Freeform: Shape 315">
                      <a:extLst>
                        <a:ext uri="{FF2B5EF4-FFF2-40B4-BE49-F238E27FC236}">
                          <a16:creationId xmlns:a16="http://schemas.microsoft.com/office/drawing/2014/main" xmlns="" id="{7DF5660E-FA9E-465A-AB45-96AD84AF70B8}"/>
                        </a:ext>
                      </a:extLst>
                    </p:cNvPr>
                    <p:cNvSpPr/>
                    <p:nvPr/>
                  </p:nvSpPr>
                  <p:spPr>
                    <a:xfrm>
                      <a:off x="10887413" y="7485559"/>
                      <a:ext cx="232964" cy="206973"/>
                    </a:xfrm>
                    <a:custGeom>
                      <a:avLst/>
                      <a:gdLst>
                        <a:gd name="connsiteX0" fmla="*/ 232965 w 232964"/>
                        <a:gd name="connsiteY0" fmla="*/ 83229 h 206973"/>
                        <a:gd name="connsiteX1" fmla="*/ 218608 w 232964"/>
                        <a:gd name="connsiteY1" fmla="*/ 30590 h 206973"/>
                        <a:gd name="connsiteX2" fmla="*/ 218608 w 232964"/>
                        <a:gd name="connsiteY2" fmla="*/ 30590 h 206973"/>
                        <a:gd name="connsiteX3" fmla="*/ 213822 w 232964"/>
                        <a:gd name="connsiteY3" fmla="*/ 21019 h 206973"/>
                        <a:gd name="connsiteX4" fmla="*/ 213822 w 232964"/>
                        <a:gd name="connsiteY4" fmla="*/ 21019 h 206973"/>
                        <a:gd name="connsiteX5" fmla="*/ 213822 w 232964"/>
                        <a:gd name="connsiteY5" fmla="*/ 16234 h 206973"/>
                        <a:gd name="connsiteX6" fmla="*/ 170754 w 232964"/>
                        <a:gd name="connsiteY6" fmla="*/ 1877 h 206973"/>
                        <a:gd name="connsiteX7" fmla="*/ 79831 w 232964"/>
                        <a:gd name="connsiteY7" fmla="*/ 11448 h 206973"/>
                        <a:gd name="connsiteX8" fmla="*/ 46333 w 232964"/>
                        <a:gd name="connsiteY8" fmla="*/ 21019 h 206973"/>
                        <a:gd name="connsiteX9" fmla="*/ 8050 w 232964"/>
                        <a:gd name="connsiteY9" fmla="*/ 35375 h 206973"/>
                        <a:gd name="connsiteX10" fmla="*/ 8050 w 232964"/>
                        <a:gd name="connsiteY10" fmla="*/ 40161 h 206973"/>
                        <a:gd name="connsiteX11" fmla="*/ 8050 w 232964"/>
                        <a:gd name="connsiteY11" fmla="*/ 40161 h 206973"/>
                        <a:gd name="connsiteX12" fmla="*/ 27191 w 232964"/>
                        <a:gd name="connsiteY12" fmla="*/ 92800 h 206973"/>
                        <a:gd name="connsiteX13" fmla="*/ 17621 w 232964"/>
                        <a:gd name="connsiteY13" fmla="*/ 111942 h 206973"/>
                        <a:gd name="connsiteX14" fmla="*/ 36762 w 232964"/>
                        <a:gd name="connsiteY14" fmla="*/ 202865 h 206973"/>
                        <a:gd name="connsiteX15" fmla="*/ 223394 w 232964"/>
                        <a:gd name="connsiteY15" fmla="*/ 88015 h 206973"/>
                        <a:gd name="connsiteX16" fmla="*/ 232965 w 232964"/>
                        <a:gd name="connsiteY16" fmla="*/ 83229 h 206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964" h="206973">
                          <a:moveTo>
                            <a:pt x="232965" y="83229"/>
                          </a:moveTo>
                          <a:cubicBezTo>
                            <a:pt x="228179" y="64088"/>
                            <a:pt x="223394" y="44946"/>
                            <a:pt x="218608" y="30590"/>
                          </a:cubicBezTo>
                          <a:cubicBezTo>
                            <a:pt x="218608" y="30590"/>
                            <a:pt x="218608" y="30590"/>
                            <a:pt x="218608" y="30590"/>
                          </a:cubicBezTo>
                          <a:cubicBezTo>
                            <a:pt x="218608" y="25804"/>
                            <a:pt x="218608" y="25804"/>
                            <a:pt x="213822" y="21019"/>
                          </a:cubicBezTo>
                          <a:cubicBezTo>
                            <a:pt x="213822" y="21019"/>
                            <a:pt x="213822" y="21019"/>
                            <a:pt x="213822" y="21019"/>
                          </a:cubicBezTo>
                          <a:cubicBezTo>
                            <a:pt x="213822" y="21019"/>
                            <a:pt x="213822" y="21019"/>
                            <a:pt x="213822" y="16234"/>
                          </a:cubicBezTo>
                          <a:cubicBezTo>
                            <a:pt x="209037" y="1877"/>
                            <a:pt x="185110" y="6663"/>
                            <a:pt x="170754" y="1877"/>
                          </a:cubicBezTo>
                          <a:cubicBezTo>
                            <a:pt x="142041" y="-2908"/>
                            <a:pt x="108543" y="1877"/>
                            <a:pt x="79831" y="11448"/>
                          </a:cubicBezTo>
                          <a:cubicBezTo>
                            <a:pt x="70260" y="11448"/>
                            <a:pt x="60689" y="16234"/>
                            <a:pt x="46333" y="21019"/>
                          </a:cubicBezTo>
                          <a:cubicBezTo>
                            <a:pt x="31977" y="25804"/>
                            <a:pt x="17621" y="30590"/>
                            <a:pt x="8050" y="35375"/>
                          </a:cubicBezTo>
                          <a:cubicBezTo>
                            <a:pt x="3264" y="35375"/>
                            <a:pt x="3264" y="40161"/>
                            <a:pt x="8050" y="40161"/>
                          </a:cubicBezTo>
                          <a:cubicBezTo>
                            <a:pt x="8050" y="40161"/>
                            <a:pt x="8050" y="40161"/>
                            <a:pt x="8050" y="40161"/>
                          </a:cubicBezTo>
                          <a:cubicBezTo>
                            <a:pt x="17621" y="54517"/>
                            <a:pt x="22406" y="73659"/>
                            <a:pt x="27191" y="92800"/>
                          </a:cubicBezTo>
                          <a:cubicBezTo>
                            <a:pt x="22406" y="97586"/>
                            <a:pt x="17621" y="107157"/>
                            <a:pt x="17621" y="111942"/>
                          </a:cubicBezTo>
                          <a:cubicBezTo>
                            <a:pt x="-6306" y="150225"/>
                            <a:pt x="-11092" y="188509"/>
                            <a:pt x="36762" y="202865"/>
                          </a:cubicBezTo>
                          <a:cubicBezTo>
                            <a:pt x="118114" y="226792"/>
                            <a:pt x="175540" y="140654"/>
                            <a:pt x="223394" y="88015"/>
                          </a:cubicBezTo>
                          <a:cubicBezTo>
                            <a:pt x="232965" y="88015"/>
                            <a:pt x="232965" y="83229"/>
                            <a:pt x="232965" y="83229"/>
                          </a:cubicBezTo>
                          <a:close/>
                        </a:path>
                      </a:pathLst>
                    </a:custGeom>
                    <a:solidFill>
                      <a:srgbClr val="FBCA8F">
                        <a:alpha val="50000"/>
                      </a:srgbClr>
                    </a:solidFill>
                    <a:ln w="47824" cap="flat">
                      <a:noFill/>
                      <a:prstDash val="solid"/>
                      <a:miter/>
                    </a:ln>
                  </p:spPr>
                  <p:txBody>
                    <a:bodyPr rtlCol="0" anchor="ctr"/>
                    <a:lstStyle/>
                    <a:p>
                      <a:endParaRPr lang="en-US"/>
                    </a:p>
                  </p:txBody>
                </p:sp>
                <p:sp>
                  <p:nvSpPr>
                    <p:cNvPr id="317" name="Freeform: Shape 316">
                      <a:extLst>
                        <a:ext uri="{FF2B5EF4-FFF2-40B4-BE49-F238E27FC236}">
                          <a16:creationId xmlns:a16="http://schemas.microsoft.com/office/drawing/2014/main" xmlns="" id="{451B0D09-6A56-481D-BE16-4E5B1A7B6AE6}"/>
                        </a:ext>
                      </a:extLst>
                    </p:cNvPr>
                    <p:cNvSpPr/>
                    <p:nvPr/>
                  </p:nvSpPr>
                  <p:spPr>
                    <a:xfrm>
                      <a:off x="10887413" y="7480774"/>
                      <a:ext cx="228178" cy="206453"/>
                    </a:xfrm>
                    <a:custGeom>
                      <a:avLst/>
                      <a:gdLst>
                        <a:gd name="connsiteX0" fmla="*/ 36762 w 228178"/>
                        <a:gd name="connsiteY0" fmla="*/ 140654 h 206453"/>
                        <a:gd name="connsiteX1" fmla="*/ 108543 w 228178"/>
                        <a:gd name="connsiteY1" fmla="*/ 88015 h 206453"/>
                        <a:gd name="connsiteX2" fmla="*/ 228179 w 228178"/>
                        <a:gd name="connsiteY2" fmla="*/ 68873 h 206453"/>
                        <a:gd name="connsiteX3" fmla="*/ 218608 w 228178"/>
                        <a:gd name="connsiteY3" fmla="*/ 30590 h 206453"/>
                        <a:gd name="connsiteX4" fmla="*/ 218608 w 228178"/>
                        <a:gd name="connsiteY4" fmla="*/ 30590 h 206453"/>
                        <a:gd name="connsiteX5" fmla="*/ 213822 w 228178"/>
                        <a:gd name="connsiteY5" fmla="*/ 21019 h 206453"/>
                        <a:gd name="connsiteX6" fmla="*/ 213822 w 228178"/>
                        <a:gd name="connsiteY6" fmla="*/ 21019 h 206453"/>
                        <a:gd name="connsiteX7" fmla="*/ 213822 w 228178"/>
                        <a:gd name="connsiteY7" fmla="*/ 16234 h 206453"/>
                        <a:gd name="connsiteX8" fmla="*/ 170754 w 228178"/>
                        <a:gd name="connsiteY8" fmla="*/ 1877 h 206453"/>
                        <a:gd name="connsiteX9" fmla="*/ 79831 w 228178"/>
                        <a:gd name="connsiteY9" fmla="*/ 11448 h 206453"/>
                        <a:gd name="connsiteX10" fmla="*/ 46333 w 228178"/>
                        <a:gd name="connsiteY10" fmla="*/ 21019 h 206453"/>
                        <a:gd name="connsiteX11" fmla="*/ 8050 w 228178"/>
                        <a:gd name="connsiteY11" fmla="*/ 35375 h 206453"/>
                        <a:gd name="connsiteX12" fmla="*/ 8050 w 228178"/>
                        <a:gd name="connsiteY12" fmla="*/ 40161 h 206453"/>
                        <a:gd name="connsiteX13" fmla="*/ 8050 w 228178"/>
                        <a:gd name="connsiteY13" fmla="*/ 40161 h 206453"/>
                        <a:gd name="connsiteX14" fmla="*/ 27191 w 228178"/>
                        <a:gd name="connsiteY14" fmla="*/ 92800 h 206453"/>
                        <a:gd name="connsiteX15" fmla="*/ 17621 w 228178"/>
                        <a:gd name="connsiteY15" fmla="*/ 111942 h 206453"/>
                        <a:gd name="connsiteX16" fmla="*/ 36762 w 228178"/>
                        <a:gd name="connsiteY16" fmla="*/ 202865 h 206453"/>
                        <a:gd name="connsiteX17" fmla="*/ 94187 w 228178"/>
                        <a:gd name="connsiteY17" fmla="*/ 202865 h 206453"/>
                        <a:gd name="connsiteX18" fmla="*/ 36762 w 228178"/>
                        <a:gd name="connsiteY18" fmla="*/ 140654 h 206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178" h="206453">
                          <a:moveTo>
                            <a:pt x="36762" y="140654"/>
                          </a:moveTo>
                          <a:cubicBezTo>
                            <a:pt x="41548" y="107156"/>
                            <a:pt x="75046" y="92800"/>
                            <a:pt x="108543" y="88015"/>
                          </a:cubicBezTo>
                          <a:cubicBezTo>
                            <a:pt x="146827" y="83229"/>
                            <a:pt x="189895" y="83229"/>
                            <a:pt x="228179" y="68873"/>
                          </a:cubicBezTo>
                          <a:cubicBezTo>
                            <a:pt x="223394" y="54517"/>
                            <a:pt x="223394" y="44946"/>
                            <a:pt x="218608" y="30590"/>
                          </a:cubicBezTo>
                          <a:cubicBezTo>
                            <a:pt x="218608" y="30590"/>
                            <a:pt x="218608" y="30590"/>
                            <a:pt x="218608" y="30590"/>
                          </a:cubicBezTo>
                          <a:cubicBezTo>
                            <a:pt x="218608" y="25804"/>
                            <a:pt x="218608" y="25804"/>
                            <a:pt x="213822" y="21019"/>
                          </a:cubicBezTo>
                          <a:cubicBezTo>
                            <a:pt x="213822" y="21019"/>
                            <a:pt x="213822" y="21019"/>
                            <a:pt x="213822" y="21019"/>
                          </a:cubicBezTo>
                          <a:cubicBezTo>
                            <a:pt x="213822" y="21019"/>
                            <a:pt x="213822" y="21019"/>
                            <a:pt x="213822" y="16234"/>
                          </a:cubicBezTo>
                          <a:cubicBezTo>
                            <a:pt x="209037" y="1877"/>
                            <a:pt x="185110" y="6663"/>
                            <a:pt x="170754" y="1877"/>
                          </a:cubicBezTo>
                          <a:cubicBezTo>
                            <a:pt x="142041" y="-2908"/>
                            <a:pt x="108543" y="1877"/>
                            <a:pt x="79831" y="11448"/>
                          </a:cubicBezTo>
                          <a:cubicBezTo>
                            <a:pt x="70260" y="11448"/>
                            <a:pt x="60689" y="16234"/>
                            <a:pt x="46333" y="21019"/>
                          </a:cubicBezTo>
                          <a:cubicBezTo>
                            <a:pt x="31977" y="25804"/>
                            <a:pt x="17621" y="30590"/>
                            <a:pt x="8050" y="35375"/>
                          </a:cubicBezTo>
                          <a:cubicBezTo>
                            <a:pt x="3264" y="35375"/>
                            <a:pt x="3264" y="40161"/>
                            <a:pt x="8050" y="40161"/>
                          </a:cubicBezTo>
                          <a:cubicBezTo>
                            <a:pt x="8050" y="40161"/>
                            <a:pt x="8050" y="40161"/>
                            <a:pt x="8050" y="40161"/>
                          </a:cubicBezTo>
                          <a:cubicBezTo>
                            <a:pt x="17621" y="54517"/>
                            <a:pt x="22406" y="73659"/>
                            <a:pt x="27191" y="92800"/>
                          </a:cubicBezTo>
                          <a:cubicBezTo>
                            <a:pt x="22406" y="97586"/>
                            <a:pt x="17621" y="107156"/>
                            <a:pt x="17621" y="111942"/>
                          </a:cubicBezTo>
                          <a:cubicBezTo>
                            <a:pt x="-6306" y="150225"/>
                            <a:pt x="-11092" y="188509"/>
                            <a:pt x="36762" y="202865"/>
                          </a:cubicBezTo>
                          <a:cubicBezTo>
                            <a:pt x="55904" y="207650"/>
                            <a:pt x="75046" y="207650"/>
                            <a:pt x="94187" y="202865"/>
                          </a:cubicBezTo>
                          <a:cubicBezTo>
                            <a:pt x="65475" y="198079"/>
                            <a:pt x="31977" y="174152"/>
                            <a:pt x="36762" y="140654"/>
                          </a:cubicBezTo>
                          <a:close/>
                        </a:path>
                      </a:pathLst>
                    </a:custGeom>
                    <a:solidFill>
                      <a:srgbClr val="FBCA8F">
                        <a:alpha val="80000"/>
                      </a:srgbClr>
                    </a:solidFill>
                    <a:ln w="47824" cap="flat">
                      <a:noFill/>
                      <a:prstDash val="solid"/>
                      <a:miter/>
                    </a:ln>
                  </p:spPr>
                  <p:txBody>
                    <a:bodyPr rtlCol="0" anchor="ctr"/>
                    <a:lstStyle/>
                    <a:p>
                      <a:endParaRPr lang="en-US"/>
                    </a:p>
                  </p:txBody>
                </p:sp>
              </p:grpSp>
              <p:grpSp>
                <p:nvGrpSpPr>
                  <p:cNvPr id="304" name="Graphic 3">
                    <a:extLst>
                      <a:ext uri="{FF2B5EF4-FFF2-40B4-BE49-F238E27FC236}">
                        <a16:creationId xmlns:a16="http://schemas.microsoft.com/office/drawing/2014/main" xmlns="" id="{EBC7731D-368A-4E2D-842D-74308A67F580}"/>
                      </a:ext>
                    </a:extLst>
                  </p:cNvPr>
                  <p:cNvGrpSpPr/>
                  <p:nvPr/>
                </p:nvGrpSpPr>
                <p:grpSpPr>
                  <a:xfrm>
                    <a:off x="10483916" y="7506578"/>
                    <a:ext cx="1161517" cy="1167641"/>
                    <a:chOff x="10483916" y="7506578"/>
                    <a:chExt cx="1161517" cy="1167641"/>
                  </a:xfrm>
                </p:grpSpPr>
                <p:sp>
                  <p:nvSpPr>
                    <p:cNvPr id="313" name="Freeform: Shape 312">
                      <a:extLst>
                        <a:ext uri="{FF2B5EF4-FFF2-40B4-BE49-F238E27FC236}">
                          <a16:creationId xmlns:a16="http://schemas.microsoft.com/office/drawing/2014/main" xmlns="" id="{016FE0E2-6F0B-4F4A-AB1E-25AC3A4B70DD}"/>
                        </a:ext>
                      </a:extLst>
                    </p:cNvPr>
                    <p:cNvSpPr/>
                    <p:nvPr/>
                  </p:nvSpPr>
                  <p:spPr>
                    <a:xfrm>
                      <a:off x="10483916" y="7513287"/>
                      <a:ext cx="1160296" cy="1159066"/>
                    </a:xfrm>
                    <a:custGeom>
                      <a:avLst/>
                      <a:gdLst>
                        <a:gd name="connsiteX0" fmla="*/ 1153286 w 1160296"/>
                        <a:gd name="connsiteY0" fmla="*/ 309129 h 1159066"/>
                        <a:gd name="connsiteX1" fmla="*/ 1086290 w 1160296"/>
                        <a:gd name="connsiteY1" fmla="*/ 280416 h 1159066"/>
                        <a:gd name="connsiteX2" fmla="*/ 1076719 w 1160296"/>
                        <a:gd name="connsiteY2" fmla="*/ 275631 h 1159066"/>
                        <a:gd name="connsiteX3" fmla="*/ 1004938 w 1160296"/>
                        <a:gd name="connsiteY3" fmla="*/ 227777 h 1159066"/>
                        <a:gd name="connsiteX4" fmla="*/ 933156 w 1160296"/>
                        <a:gd name="connsiteY4" fmla="*/ 165566 h 1159066"/>
                        <a:gd name="connsiteX5" fmla="*/ 803950 w 1160296"/>
                        <a:gd name="connsiteY5" fmla="*/ 69858 h 1159066"/>
                        <a:gd name="connsiteX6" fmla="*/ 727383 w 1160296"/>
                        <a:gd name="connsiteY6" fmla="*/ 50716 h 1159066"/>
                        <a:gd name="connsiteX7" fmla="*/ 703456 w 1160296"/>
                        <a:gd name="connsiteY7" fmla="*/ 45931 h 1159066"/>
                        <a:gd name="connsiteX8" fmla="*/ 689100 w 1160296"/>
                        <a:gd name="connsiteY8" fmla="*/ 12433 h 1159066"/>
                        <a:gd name="connsiteX9" fmla="*/ 646031 w 1160296"/>
                        <a:gd name="connsiteY9" fmla="*/ 2862 h 1159066"/>
                        <a:gd name="connsiteX10" fmla="*/ 612534 w 1160296"/>
                        <a:gd name="connsiteY10" fmla="*/ 36360 h 1159066"/>
                        <a:gd name="connsiteX11" fmla="*/ 574250 w 1160296"/>
                        <a:gd name="connsiteY11" fmla="*/ 79429 h 1159066"/>
                        <a:gd name="connsiteX12" fmla="*/ 483327 w 1160296"/>
                        <a:gd name="connsiteY12" fmla="*/ 136854 h 1159066"/>
                        <a:gd name="connsiteX13" fmla="*/ 430688 w 1160296"/>
                        <a:gd name="connsiteY13" fmla="*/ 127283 h 1159066"/>
                        <a:gd name="connsiteX14" fmla="*/ 435473 w 1160296"/>
                        <a:gd name="connsiteY14" fmla="*/ 89000 h 1159066"/>
                        <a:gd name="connsiteX15" fmla="*/ 425902 w 1160296"/>
                        <a:gd name="connsiteY15" fmla="*/ 36360 h 1159066"/>
                        <a:gd name="connsiteX16" fmla="*/ 392404 w 1160296"/>
                        <a:gd name="connsiteY16" fmla="*/ 60287 h 1159066"/>
                        <a:gd name="connsiteX17" fmla="*/ 387619 w 1160296"/>
                        <a:gd name="connsiteY17" fmla="*/ 69858 h 1159066"/>
                        <a:gd name="connsiteX18" fmla="*/ 325409 w 1160296"/>
                        <a:gd name="connsiteY18" fmla="*/ 69858 h 1159066"/>
                        <a:gd name="connsiteX19" fmla="*/ 224914 w 1160296"/>
                        <a:gd name="connsiteY19" fmla="*/ 127283 h 1159066"/>
                        <a:gd name="connsiteX20" fmla="*/ 148348 w 1160296"/>
                        <a:gd name="connsiteY20" fmla="*/ 208635 h 1159066"/>
                        <a:gd name="connsiteX21" fmla="*/ 100494 w 1160296"/>
                        <a:gd name="connsiteY21" fmla="*/ 256489 h 1159066"/>
                        <a:gd name="connsiteX22" fmla="*/ 62211 w 1160296"/>
                        <a:gd name="connsiteY22" fmla="*/ 270845 h 1159066"/>
                        <a:gd name="connsiteX23" fmla="*/ 38283 w 1160296"/>
                        <a:gd name="connsiteY23" fmla="*/ 266060 h 1159066"/>
                        <a:gd name="connsiteX24" fmla="*/ 0 w 1160296"/>
                        <a:gd name="connsiteY24" fmla="*/ 323485 h 1159066"/>
                        <a:gd name="connsiteX25" fmla="*/ 52640 w 1160296"/>
                        <a:gd name="connsiteY25" fmla="*/ 433549 h 1159066"/>
                        <a:gd name="connsiteX26" fmla="*/ 129206 w 1160296"/>
                        <a:gd name="connsiteY26" fmla="*/ 524472 h 1159066"/>
                        <a:gd name="connsiteX27" fmla="*/ 105279 w 1160296"/>
                        <a:gd name="connsiteY27" fmla="*/ 620181 h 1159066"/>
                        <a:gd name="connsiteX28" fmla="*/ 71781 w 1160296"/>
                        <a:gd name="connsiteY28" fmla="*/ 897735 h 1159066"/>
                        <a:gd name="connsiteX29" fmla="*/ 66996 w 1160296"/>
                        <a:gd name="connsiteY29" fmla="*/ 936018 h 1159066"/>
                        <a:gd name="connsiteX30" fmla="*/ 43068 w 1160296"/>
                        <a:gd name="connsiteY30" fmla="*/ 959945 h 1159066"/>
                        <a:gd name="connsiteX31" fmla="*/ 33498 w 1160296"/>
                        <a:gd name="connsiteY31" fmla="*/ 993443 h 1159066"/>
                        <a:gd name="connsiteX32" fmla="*/ 100494 w 1160296"/>
                        <a:gd name="connsiteY32" fmla="*/ 1065225 h 1159066"/>
                        <a:gd name="connsiteX33" fmla="*/ 363692 w 1160296"/>
                        <a:gd name="connsiteY33" fmla="*/ 1151362 h 1159066"/>
                        <a:gd name="connsiteX34" fmla="*/ 693886 w 1160296"/>
                        <a:gd name="connsiteY34" fmla="*/ 1122649 h 1159066"/>
                        <a:gd name="connsiteX35" fmla="*/ 952298 w 1160296"/>
                        <a:gd name="connsiteY35" fmla="*/ 998229 h 1159066"/>
                        <a:gd name="connsiteX36" fmla="*/ 1004938 w 1160296"/>
                        <a:gd name="connsiteY36" fmla="*/ 897735 h 1159066"/>
                        <a:gd name="connsiteX37" fmla="*/ 990581 w 1160296"/>
                        <a:gd name="connsiteY37" fmla="*/ 849881 h 1159066"/>
                        <a:gd name="connsiteX38" fmla="*/ 971440 w 1160296"/>
                        <a:gd name="connsiteY38" fmla="*/ 840310 h 1159066"/>
                        <a:gd name="connsiteX39" fmla="*/ 961869 w 1160296"/>
                        <a:gd name="connsiteY39" fmla="*/ 691962 h 1159066"/>
                        <a:gd name="connsiteX40" fmla="*/ 928371 w 1160296"/>
                        <a:gd name="connsiteY40" fmla="*/ 538829 h 1159066"/>
                        <a:gd name="connsiteX41" fmla="*/ 947513 w 1160296"/>
                        <a:gd name="connsiteY41" fmla="*/ 548400 h 1159066"/>
                        <a:gd name="connsiteX42" fmla="*/ 947513 w 1160296"/>
                        <a:gd name="connsiteY42" fmla="*/ 557970 h 1159066"/>
                        <a:gd name="connsiteX43" fmla="*/ 990581 w 1160296"/>
                        <a:gd name="connsiteY43" fmla="*/ 591468 h 1159066"/>
                        <a:gd name="connsiteX44" fmla="*/ 1048006 w 1160296"/>
                        <a:gd name="connsiteY44" fmla="*/ 557970 h 1159066"/>
                        <a:gd name="connsiteX45" fmla="*/ 1110217 w 1160296"/>
                        <a:gd name="connsiteY45" fmla="*/ 471833 h 1159066"/>
                        <a:gd name="connsiteX46" fmla="*/ 1153286 w 1160296"/>
                        <a:gd name="connsiteY46" fmla="*/ 309129 h 1159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160296" h="1159066">
                          <a:moveTo>
                            <a:pt x="1153286" y="309129"/>
                          </a:moveTo>
                          <a:cubicBezTo>
                            <a:pt x="1143715" y="289987"/>
                            <a:pt x="1110217" y="275631"/>
                            <a:pt x="1086290" y="280416"/>
                          </a:cubicBezTo>
                          <a:cubicBezTo>
                            <a:pt x="1081505" y="275631"/>
                            <a:pt x="1081505" y="275631"/>
                            <a:pt x="1076719" y="275631"/>
                          </a:cubicBezTo>
                          <a:cubicBezTo>
                            <a:pt x="1052792" y="261275"/>
                            <a:pt x="1028865" y="246918"/>
                            <a:pt x="1004938" y="227777"/>
                          </a:cubicBezTo>
                          <a:cubicBezTo>
                            <a:pt x="981011" y="208635"/>
                            <a:pt x="957084" y="184708"/>
                            <a:pt x="933156" y="165566"/>
                          </a:cubicBezTo>
                          <a:cubicBezTo>
                            <a:pt x="894873" y="122497"/>
                            <a:pt x="861375" y="84214"/>
                            <a:pt x="803950" y="69858"/>
                          </a:cubicBezTo>
                          <a:cubicBezTo>
                            <a:pt x="780023" y="60287"/>
                            <a:pt x="751310" y="55502"/>
                            <a:pt x="727383" y="50716"/>
                          </a:cubicBezTo>
                          <a:cubicBezTo>
                            <a:pt x="717813" y="50716"/>
                            <a:pt x="713027" y="45931"/>
                            <a:pt x="703456" y="45931"/>
                          </a:cubicBezTo>
                          <a:cubicBezTo>
                            <a:pt x="698671" y="36360"/>
                            <a:pt x="693886" y="22004"/>
                            <a:pt x="689100" y="12433"/>
                          </a:cubicBezTo>
                          <a:cubicBezTo>
                            <a:pt x="679529" y="-1923"/>
                            <a:pt x="660388" y="-1923"/>
                            <a:pt x="646031" y="2862"/>
                          </a:cubicBezTo>
                          <a:cubicBezTo>
                            <a:pt x="631675" y="7648"/>
                            <a:pt x="622104" y="22004"/>
                            <a:pt x="612534" y="36360"/>
                          </a:cubicBezTo>
                          <a:cubicBezTo>
                            <a:pt x="598177" y="50716"/>
                            <a:pt x="583821" y="65073"/>
                            <a:pt x="574250" y="79429"/>
                          </a:cubicBezTo>
                          <a:cubicBezTo>
                            <a:pt x="545537" y="108141"/>
                            <a:pt x="521610" y="132068"/>
                            <a:pt x="483327" y="136854"/>
                          </a:cubicBezTo>
                          <a:cubicBezTo>
                            <a:pt x="464185" y="141639"/>
                            <a:pt x="445044" y="141639"/>
                            <a:pt x="430688" y="127283"/>
                          </a:cubicBezTo>
                          <a:cubicBezTo>
                            <a:pt x="421117" y="117712"/>
                            <a:pt x="430688" y="98570"/>
                            <a:pt x="435473" y="89000"/>
                          </a:cubicBezTo>
                          <a:cubicBezTo>
                            <a:pt x="440258" y="74643"/>
                            <a:pt x="445044" y="45931"/>
                            <a:pt x="425902" y="36360"/>
                          </a:cubicBezTo>
                          <a:cubicBezTo>
                            <a:pt x="411546" y="31575"/>
                            <a:pt x="397190" y="50716"/>
                            <a:pt x="392404" y="60287"/>
                          </a:cubicBezTo>
                          <a:cubicBezTo>
                            <a:pt x="392404" y="65073"/>
                            <a:pt x="387619" y="65073"/>
                            <a:pt x="387619" y="69858"/>
                          </a:cubicBezTo>
                          <a:cubicBezTo>
                            <a:pt x="368477" y="65073"/>
                            <a:pt x="344550" y="65073"/>
                            <a:pt x="325409" y="69858"/>
                          </a:cubicBezTo>
                          <a:cubicBezTo>
                            <a:pt x="287125" y="74643"/>
                            <a:pt x="253627" y="103356"/>
                            <a:pt x="224914" y="127283"/>
                          </a:cubicBezTo>
                          <a:cubicBezTo>
                            <a:pt x="196202" y="151210"/>
                            <a:pt x="172275" y="179922"/>
                            <a:pt x="148348" y="208635"/>
                          </a:cubicBezTo>
                          <a:cubicBezTo>
                            <a:pt x="133992" y="227777"/>
                            <a:pt x="119635" y="242133"/>
                            <a:pt x="100494" y="256489"/>
                          </a:cubicBezTo>
                          <a:cubicBezTo>
                            <a:pt x="90923" y="266060"/>
                            <a:pt x="76567" y="275631"/>
                            <a:pt x="62211" y="270845"/>
                          </a:cubicBezTo>
                          <a:cubicBezTo>
                            <a:pt x="57425" y="270845"/>
                            <a:pt x="47854" y="266060"/>
                            <a:pt x="38283" y="266060"/>
                          </a:cubicBezTo>
                          <a:cubicBezTo>
                            <a:pt x="9571" y="270845"/>
                            <a:pt x="0" y="299558"/>
                            <a:pt x="0" y="323485"/>
                          </a:cubicBezTo>
                          <a:cubicBezTo>
                            <a:pt x="0" y="361768"/>
                            <a:pt x="28713" y="400052"/>
                            <a:pt x="52640" y="433549"/>
                          </a:cubicBezTo>
                          <a:cubicBezTo>
                            <a:pt x="71781" y="462262"/>
                            <a:pt x="95708" y="500545"/>
                            <a:pt x="129206" y="524472"/>
                          </a:cubicBezTo>
                          <a:cubicBezTo>
                            <a:pt x="119635" y="557970"/>
                            <a:pt x="110065" y="586683"/>
                            <a:pt x="105279" y="620181"/>
                          </a:cubicBezTo>
                          <a:cubicBezTo>
                            <a:pt x="81352" y="711104"/>
                            <a:pt x="71781" y="802027"/>
                            <a:pt x="71781" y="897735"/>
                          </a:cubicBezTo>
                          <a:cubicBezTo>
                            <a:pt x="71781" y="912091"/>
                            <a:pt x="71781" y="921662"/>
                            <a:pt x="66996" y="936018"/>
                          </a:cubicBezTo>
                          <a:cubicBezTo>
                            <a:pt x="66996" y="945589"/>
                            <a:pt x="52640" y="950375"/>
                            <a:pt x="43068" y="959945"/>
                          </a:cubicBezTo>
                          <a:cubicBezTo>
                            <a:pt x="33498" y="969516"/>
                            <a:pt x="33498" y="983872"/>
                            <a:pt x="33498" y="993443"/>
                          </a:cubicBezTo>
                          <a:cubicBezTo>
                            <a:pt x="38283" y="1022156"/>
                            <a:pt x="76567" y="1050868"/>
                            <a:pt x="100494" y="1065225"/>
                          </a:cubicBezTo>
                          <a:cubicBezTo>
                            <a:pt x="177060" y="1117864"/>
                            <a:pt x="272769" y="1137006"/>
                            <a:pt x="363692" y="1151362"/>
                          </a:cubicBezTo>
                          <a:cubicBezTo>
                            <a:pt x="473756" y="1170504"/>
                            <a:pt x="588607" y="1151362"/>
                            <a:pt x="693886" y="1122649"/>
                          </a:cubicBezTo>
                          <a:cubicBezTo>
                            <a:pt x="784808" y="1098722"/>
                            <a:pt x="880517" y="1065225"/>
                            <a:pt x="952298" y="998229"/>
                          </a:cubicBezTo>
                          <a:cubicBezTo>
                            <a:pt x="981011" y="974302"/>
                            <a:pt x="1004938" y="936018"/>
                            <a:pt x="1004938" y="897735"/>
                          </a:cubicBezTo>
                          <a:cubicBezTo>
                            <a:pt x="1004938" y="878593"/>
                            <a:pt x="1004938" y="859452"/>
                            <a:pt x="990581" y="849881"/>
                          </a:cubicBezTo>
                          <a:cubicBezTo>
                            <a:pt x="985796" y="845095"/>
                            <a:pt x="981011" y="840310"/>
                            <a:pt x="971440" y="840310"/>
                          </a:cubicBezTo>
                          <a:cubicBezTo>
                            <a:pt x="976225" y="792456"/>
                            <a:pt x="966654" y="739816"/>
                            <a:pt x="961869" y="691962"/>
                          </a:cubicBezTo>
                          <a:cubicBezTo>
                            <a:pt x="957084" y="639322"/>
                            <a:pt x="947513" y="586683"/>
                            <a:pt x="928371" y="538829"/>
                          </a:cubicBezTo>
                          <a:cubicBezTo>
                            <a:pt x="933156" y="543614"/>
                            <a:pt x="942727" y="548400"/>
                            <a:pt x="947513" y="548400"/>
                          </a:cubicBezTo>
                          <a:cubicBezTo>
                            <a:pt x="947513" y="553185"/>
                            <a:pt x="947513" y="553185"/>
                            <a:pt x="947513" y="557970"/>
                          </a:cubicBezTo>
                          <a:cubicBezTo>
                            <a:pt x="947513" y="577112"/>
                            <a:pt x="971440" y="596254"/>
                            <a:pt x="990581" y="591468"/>
                          </a:cubicBezTo>
                          <a:cubicBezTo>
                            <a:pt x="1014508" y="591468"/>
                            <a:pt x="1033651" y="577112"/>
                            <a:pt x="1048006" y="557970"/>
                          </a:cubicBezTo>
                          <a:cubicBezTo>
                            <a:pt x="1071933" y="529258"/>
                            <a:pt x="1091075" y="500545"/>
                            <a:pt x="1110217" y="471833"/>
                          </a:cubicBezTo>
                          <a:cubicBezTo>
                            <a:pt x="1134144" y="423979"/>
                            <a:pt x="1177213" y="366554"/>
                            <a:pt x="1153286" y="309129"/>
                          </a:cubicBezTo>
                          <a:close/>
                        </a:path>
                      </a:pathLst>
                    </a:custGeom>
                    <a:solidFill>
                      <a:srgbClr val="3EAB37"/>
                    </a:solidFill>
                    <a:ln w="47824" cap="flat">
                      <a:noFill/>
                      <a:prstDash val="solid"/>
                      <a:miter/>
                    </a:ln>
                  </p:spPr>
                  <p:txBody>
                    <a:bodyPr rtlCol="0" anchor="ctr"/>
                    <a:lstStyle/>
                    <a:p>
                      <a:endParaRPr lang="en-US"/>
                    </a:p>
                  </p:txBody>
                </p:sp>
                <p:sp>
                  <p:nvSpPr>
                    <p:cNvPr id="314" name="Freeform: Shape 313">
                      <a:extLst>
                        <a:ext uri="{FF2B5EF4-FFF2-40B4-BE49-F238E27FC236}">
                          <a16:creationId xmlns:a16="http://schemas.microsoft.com/office/drawing/2014/main" xmlns="" id="{AA30B11C-8E56-4C0D-AFCE-9B22596D37F9}"/>
                        </a:ext>
                      </a:extLst>
                    </p:cNvPr>
                    <p:cNvSpPr/>
                    <p:nvPr/>
                  </p:nvSpPr>
                  <p:spPr>
                    <a:xfrm>
                      <a:off x="10483916" y="7506578"/>
                      <a:ext cx="1161517" cy="1167641"/>
                    </a:xfrm>
                    <a:custGeom>
                      <a:avLst/>
                      <a:gdLst>
                        <a:gd name="connsiteX0" fmla="*/ 449829 w 1161517"/>
                        <a:gd name="connsiteY0" fmla="*/ 1167642 h 1167641"/>
                        <a:gd name="connsiteX1" fmla="*/ 358906 w 1161517"/>
                        <a:gd name="connsiteY1" fmla="*/ 1158071 h 1167641"/>
                        <a:gd name="connsiteX2" fmla="*/ 95708 w 1161517"/>
                        <a:gd name="connsiteY2" fmla="*/ 1071933 h 1167641"/>
                        <a:gd name="connsiteX3" fmla="*/ 95708 w 1161517"/>
                        <a:gd name="connsiteY3" fmla="*/ 1071933 h 1167641"/>
                        <a:gd name="connsiteX4" fmla="*/ 28713 w 1161517"/>
                        <a:gd name="connsiteY4" fmla="*/ 995366 h 1167641"/>
                        <a:gd name="connsiteX5" fmla="*/ 38283 w 1161517"/>
                        <a:gd name="connsiteY5" fmla="*/ 957083 h 1167641"/>
                        <a:gd name="connsiteX6" fmla="*/ 47854 w 1161517"/>
                        <a:gd name="connsiteY6" fmla="*/ 952298 h 1167641"/>
                        <a:gd name="connsiteX7" fmla="*/ 62211 w 1161517"/>
                        <a:gd name="connsiteY7" fmla="*/ 937941 h 1167641"/>
                        <a:gd name="connsiteX8" fmla="*/ 66996 w 1161517"/>
                        <a:gd name="connsiteY8" fmla="*/ 899658 h 1167641"/>
                        <a:gd name="connsiteX9" fmla="*/ 100494 w 1161517"/>
                        <a:gd name="connsiteY9" fmla="*/ 622104 h 1167641"/>
                        <a:gd name="connsiteX10" fmla="*/ 124421 w 1161517"/>
                        <a:gd name="connsiteY10" fmla="*/ 531181 h 1167641"/>
                        <a:gd name="connsiteX11" fmla="*/ 52640 w 1161517"/>
                        <a:gd name="connsiteY11" fmla="*/ 440258 h 1167641"/>
                        <a:gd name="connsiteX12" fmla="*/ 43068 w 1161517"/>
                        <a:gd name="connsiteY12" fmla="*/ 425902 h 1167641"/>
                        <a:gd name="connsiteX13" fmla="*/ 0 w 1161517"/>
                        <a:gd name="connsiteY13" fmla="*/ 330194 h 1167641"/>
                        <a:gd name="connsiteX14" fmla="*/ 43068 w 1161517"/>
                        <a:gd name="connsiteY14" fmla="*/ 267983 h 1167641"/>
                        <a:gd name="connsiteX15" fmla="*/ 66996 w 1161517"/>
                        <a:gd name="connsiteY15" fmla="*/ 272769 h 1167641"/>
                        <a:gd name="connsiteX16" fmla="*/ 66996 w 1161517"/>
                        <a:gd name="connsiteY16" fmla="*/ 272769 h 1167641"/>
                        <a:gd name="connsiteX17" fmla="*/ 100494 w 1161517"/>
                        <a:gd name="connsiteY17" fmla="*/ 258412 h 1167641"/>
                        <a:gd name="connsiteX18" fmla="*/ 100494 w 1161517"/>
                        <a:gd name="connsiteY18" fmla="*/ 258412 h 1167641"/>
                        <a:gd name="connsiteX19" fmla="*/ 148348 w 1161517"/>
                        <a:gd name="connsiteY19" fmla="*/ 210558 h 1167641"/>
                        <a:gd name="connsiteX20" fmla="*/ 167490 w 1161517"/>
                        <a:gd name="connsiteY20" fmla="*/ 186631 h 1167641"/>
                        <a:gd name="connsiteX21" fmla="*/ 224914 w 1161517"/>
                        <a:gd name="connsiteY21" fmla="*/ 124421 h 1167641"/>
                        <a:gd name="connsiteX22" fmla="*/ 325409 w 1161517"/>
                        <a:gd name="connsiteY22" fmla="*/ 66996 h 1167641"/>
                        <a:gd name="connsiteX23" fmla="*/ 354121 w 1161517"/>
                        <a:gd name="connsiteY23" fmla="*/ 62210 h 1167641"/>
                        <a:gd name="connsiteX24" fmla="*/ 382833 w 1161517"/>
                        <a:gd name="connsiteY24" fmla="*/ 66996 h 1167641"/>
                        <a:gd name="connsiteX25" fmla="*/ 387619 w 1161517"/>
                        <a:gd name="connsiteY25" fmla="*/ 62210 h 1167641"/>
                        <a:gd name="connsiteX26" fmla="*/ 421117 w 1161517"/>
                        <a:gd name="connsiteY26" fmla="*/ 33498 h 1167641"/>
                        <a:gd name="connsiteX27" fmla="*/ 430688 w 1161517"/>
                        <a:gd name="connsiteY27" fmla="*/ 33498 h 1167641"/>
                        <a:gd name="connsiteX28" fmla="*/ 440258 w 1161517"/>
                        <a:gd name="connsiteY28" fmla="*/ 90923 h 1167641"/>
                        <a:gd name="connsiteX29" fmla="*/ 435473 w 1161517"/>
                        <a:gd name="connsiteY29" fmla="*/ 100494 h 1167641"/>
                        <a:gd name="connsiteX30" fmla="*/ 435473 w 1161517"/>
                        <a:gd name="connsiteY30" fmla="*/ 129206 h 1167641"/>
                        <a:gd name="connsiteX31" fmla="*/ 464185 w 1161517"/>
                        <a:gd name="connsiteY31" fmla="*/ 138777 h 1167641"/>
                        <a:gd name="connsiteX32" fmla="*/ 483327 w 1161517"/>
                        <a:gd name="connsiteY32" fmla="*/ 138777 h 1167641"/>
                        <a:gd name="connsiteX33" fmla="*/ 574250 w 1161517"/>
                        <a:gd name="connsiteY33" fmla="*/ 81352 h 1167641"/>
                        <a:gd name="connsiteX34" fmla="*/ 612534 w 1161517"/>
                        <a:gd name="connsiteY34" fmla="*/ 38283 h 1167641"/>
                        <a:gd name="connsiteX35" fmla="*/ 617319 w 1161517"/>
                        <a:gd name="connsiteY35" fmla="*/ 28712 h 1167641"/>
                        <a:gd name="connsiteX36" fmla="*/ 646031 w 1161517"/>
                        <a:gd name="connsiteY36" fmla="*/ 4785 h 1167641"/>
                        <a:gd name="connsiteX37" fmla="*/ 660388 w 1161517"/>
                        <a:gd name="connsiteY37" fmla="*/ 0 h 1167641"/>
                        <a:gd name="connsiteX38" fmla="*/ 689100 w 1161517"/>
                        <a:gd name="connsiteY38" fmla="*/ 14356 h 1167641"/>
                        <a:gd name="connsiteX39" fmla="*/ 703456 w 1161517"/>
                        <a:gd name="connsiteY39" fmla="*/ 43069 h 1167641"/>
                        <a:gd name="connsiteX40" fmla="*/ 703456 w 1161517"/>
                        <a:gd name="connsiteY40" fmla="*/ 47854 h 1167641"/>
                        <a:gd name="connsiteX41" fmla="*/ 727383 w 1161517"/>
                        <a:gd name="connsiteY41" fmla="*/ 52640 h 1167641"/>
                        <a:gd name="connsiteX42" fmla="*/ 803950 w 1161517"/>
                        <a:gd name="connsiteY42" fmla="*/ 71781 h 1167641"/>
                        <a:gd name="connsiteX43" fmla="*/ 928371 w 1161517"/>
                        <a:gd name="connsiteY43" fmla="*/ 162704 h 1167641"/>
                        <a:gd name="connsiteX44" fmla="*/ 937942 w 1161517"/>
                        <a:gd name="connsiteY44" fmla="*/ 172275 h 1167641"/>
                        <a:gd name="connsiteX45" fmla="*/ 1004938 w 1161517"/>
                        <a:gd name="connsiteY45" fmla="*/ 229700 h 1167641"/>
                        <a:gd name="connsiteX46" fmla="*/ 1043221 w 1161517"/>
                        <a:gd name="connsiteY46" fmla="*/ 253627 h 1167641"/>
                        <a:gd name="connsiteX47" fmla="*/ 1076719 w 1161517"/>
                        <a:gd name="connsiteY47" fmla="*/ 277554 h 1167641"/>
                        <a:gd name="connsiteX48" fmla="*/ 1081505 w 1161517"/>
                        <a:gd name="connsiteY48" fmla="*/ 282339 h 1167641"/>
                        <a:gd name="connsiteX49" fmla="*/ 1095860 w 1161517"/>
                        <a:gd name="connsiteY49" fmla="*/ 282339 h 1167641"/>
                        <a:gd name="connsiteX50" fmla="*/ 1153286 w 1161517"/>
                        <a:gd name="connsiteY50" fmla="*/ 315837 h 1167641"/>
                        <a:gd name="connsiteX51" fmla="*/ 1119787 w 1161517"/>
                        <a:gd name="connsiteY51" fmla="*/ 464185 h 1167641"/>
                        <a:gd name="connsiteX52" fmla="*/ 1110217 w 1161517"/>
                        <a:gd name="connsiteY52" fmla="*/ 478542 h 1167641"/>
                        <a:gd name="connsiteX53" fmla="*/ 1048006 w 1161517"/>
                        <a:gd name="connsiteY53" fmla="*/ 564679 h 1167641"/>
                        <a:gd name="connsiteX54" fmla="*/ 985796 w 1161517"/>
                        <a:gd name="connsiteY54" fmla="*/ 602962 h 1167641"/>
                        <a:gd name="connsiteX55" fmla="*/ 981011 w 1161517"/>
                        <a:gd name="connsiteY55" fmla="*/ 602962 h 1167641"/>
                        <a:gd name="connsiteX56" fmla="*/ 981011 w 1161517"/>
                        <a:gd name="connsiteY56" fmla="*/ 602962 h 1167641"/>
                        <a:gd name="connsiteX57" fmla="*/ 937942 w 1161517"/>
                        <a:gd name="connsiteY57" fmla="*/ 564679 h 1167641"/>
                        <a:gd name="connsiteX58" fmla="*/ 937942 w 1161517"/>
                        <a:gd name="connsiteY58" fmla="*/ 555108 h 1167641"/>
                        <a:gd name="connsiteX59" fmla="*/ 933156 w 1161517"/>
                        <a:gd name="connsiteY59" fmla="*/ 550323 h 1167641"/>
                        <a:gd name="connsiteX60" fmla="*/ 961869 w 1161517"/>
                        <a:gd name="connsiteY60" fmla="*/ 693885 h 1167641"/>
                        <a:gd name="connsiteX61" fmla="*/ 961869 w 1161517"/>
                        <a:gd name="connsiteY61" fmla="*/ 703456 h 1167641"/>
                        <a:gd name="connsiteX62" fmla="*/ 966654 w 1161517"/>
                        <a:gd name="connsiteY62" fmla="*/ 837448 h 1167641"/>
                        <a:gd name="connsiteX63" fmla="*/ 981011 w 1161517"/>
                        <a:gd name="connsiteY63" fmla="*/ 847019 h 1167641"/>
                        <a:gd name="connsiteX64" fmla="*/ 995367 w 1161517"/>
                        <a:gd name="connsiteY64" fmla="*/ 899658 h 1167641"/>
                        <a:gd name="connsiteX65" fmla="*/ 937942 w 1161517"/>
                        <a:gd name="connsiteY65" fmla="*/ 1004937 h 1167641"/>
                        <a:gd name="connsiteX66" fmla="*/ 679529 w 1161517"/>
                        <a:gd name="connsiteY66" fmla="*/ 1129358 h 1167641"/>
                        <a:gd name="connsiteX67" fmla="*/ 449829 w 1161517"/>
                        <a:gd name="connsiteY67" fmla="*/ 1167642 h 1167641"/>
                        <a:gd name="connsiteX68" fmla="*/ 43068 w 1161517"/>
                        <a:gd name="connsiteY68" fmla="*/ 272769 h 1167641"/>
                        <a:gd name="connsiteX69" fmla="*/ 43068 w 1161517"/>
                        <a:gd name="connsiteY69" fmla="*/ 272769 h 1167641"/>
                        <a:gd name="connsiteX70" fmla="*/ 4786 w 1161517"/>
                        <a:gd name="connsiteY70" fmla="*/ 325408 h 1167641"/>
                        <a:gd name="connsiteX71" fmla="*/ 47854 w 1161517"/>
                        <a:gd name="connsiteY71" fmla="*/ 416331 h 1167641"/>
                        <a:gd name="connsiteX72" fmla="*/ 57425 w 1161517"/>
                        <a:gd name="connsiteY72" fmla="*/ 430687 h 1167641"/>
                        <a:gd name="connsiteX73" fmla="*/ 129206 w 1161517"/>
                        <a:gd name="connsiteY73" fmla="*/ 521610 h 1167641"/>
                        <a:gd name="connsiteX74" fmla="*/ 129206 w 1161517"/>
                        <a:gd name="connsiteY74" fmla="*/ 526396 h 1167641"/>
                        <a:gd name="connsiteX75" fmla="*/ 105279 w 1161517"/>
                        <a:gd name="connsiteY75" fmla="*/ 622104 h 1167641"/>
                        <a:gd name="connsiteX76" fmla="*/ 71781 w 1161517"/>
                        <a:gd name="connsiteY76" fmla="*/ 899658 h 1167641"/>
                        <a:gd name="connsiteX77" fmla="*/ 66996 w 1161517"/>
                        <a:gd name="connsiteY77" fmla="*/ 937941 h 1167641"/>
                        <a:gd name="connsiteX78" fmla="*/ 47854 w 1161517"/>
                        <a:gd name="connsiteY78" fmla="*/ 957083 h 1167641"/>
                        <a:gd name="connsiteX79" fmla="*/ 43068 w 1161517"/>
                        <a:gd name="connsiteY79" fmla="*/ 961869 h 1167641"/>
                        <a:gd name="connsiteX80" fmla="*/ 33498 w 1161517"/>
                        <a:gd name="connsiteY80" fmla="*/ 995366 h 1167641"/>
                        <a:gd name="connsiteX81" fmla="*/ 95708 w 1161517"/>
                        <a:gd name="connsiteY81" fmla="*/ 1062362 h 1167641"/>
                        <a:gd name="connsiteX82" fmla="*/ 95708 w 1161517"/>
                        <a:gd name="connsiteY82" fmla="*/ 1062362 h 1167641"/>
                        <a:gd name="connsiteX83" fmla="*/ 354121 w 1161517"/>
                        <a:gd name="connsiteY83" fmla="*/ 1148500 h 1167641"/>
                        <a:gd name="connsiteX84" fmla="*/ 445044 w 1161517"/>
                        <a:gd name="connsiteY84" fmla="*/ 1158071 h 1167641"/>
                        <a:gd name="connsiteX85" fmla="*/ 684315 w 1161517"/>
                        <a:gd name="connsiteY85" fmla="*/ 1124573 h 1167641"/>
                        <a:gd name="connsiteX86" fmla="*/ 937942 w 1161517"/>
                        <a:gd name="connsiteY86" fmla="*/ 1004937 h 1167641"/>
                        <a:gd name="connsiteX87" fmla="*/ 990581 w 1161517"/>
                        <a:gd name="connsiteY87" fmla="*/ 909229 h 1167641"/>
                        <a:gd name="connsiteX88" fmla="*/ 976225 w 1161517"/>
                        <a:gd name="connsiteY88" fmla="*/ 861375 h 1167641"/>
                        <a:gd name="connsiteX89" fmla="*/ 961869 w 1161517"/>
                        <a:gd name="connsiteY89" fmla="*/ 851804 h 1167641"/>
                        <a:gd name="connsiteX90" fmla="*/ 957084 w 1161517"/>
                        <a:gd name="connsiteY90" fmla="*/ 847019 h 1167641"/>
                        <a:gd name="connsiteX91" fmla="*/ 952298 w 1161517"/>
                        <a:gd name="connsiteY91" fmla="*/ 713027 h 1167641"/>
                        <a:gd name="connsiteX92" fmla="*/ 952298 w 1161517"/>
                        <a:gd name="connsiteY92" fmla="*/ 703456 h 1167641"/>
                        <a:gd name="connsiteX93" fmla="*/ 918800 w 1161517"/>
                        <a:gd name="connsiteY93" fmla="*/ 550323 h 1167641"/>
                        <a:gd name="connsiteX94" fmla="*/ 918800 w 1161517"/>
                        <a:gd name="connsiteY94" fmla="*/ 545537 h 1167641"/>
                        <a:gd name="connsiteX95" fmla="*/ 923586 w 1161517"/>
                        <a:gd name="connsiteY95" fmla="*/ 545537 h 1167641"/>
                        <a:gd name="connsiteX96" fmla="*/ 942727 w 1161517"/>
                        <a:gd name="connsiteY96" fmla="*/ 555108 h 1167641"/>
                        <a:gd name="connsiteX97" fmla="*/ 947513 w 1161517"/>
                        <a:gd name="connsiteY97" fmla="*/ 559894 h 1167641"/>
                        <a:gd name="connsiteX98" fmla="*/ 947513 w 1161517"/>
                        <a:gd name="connsiteY98" fmla="*/ 569464 h 1167641"/>
                        <a:gd name="connsiteX99" fmla="*/ 985796 w 1161517"/>
                        <a:gd name="connsiteY99" fmla="*/ 602962 h 1167641"/>
                        <a:gd name="connsiteX100" fmla="*/ 1038435 w 1161517"/>
                        <a:gd name="connsiteY100" fmla="*/ 569464 h 1167641"/>
                        <a:gd name="connsiteX101" fmla="*/ 1095860 w 1161517"/>
                        <a:gd name="connsiteY101" fmla="*/ 483327 h 1167641"/>
                        <a:gd name="connsiteX102" fmla="*/ 1105432 w 1161517"/>
                        <a:gd name="connsiteY102" fmla="*/ 468971 h 1167641"/>
                        <a:gd name="connsiteX103" fmla="*/ 1138930 w 1161517"/>
                        <a:gd name="connsiteY103" fmla="*/ 330194 h 1167641"/>
                        <a:gd name="connsiteX104" fmla="*/ 1091075 w 1161517"/>
                        <a:gd name="connsiteY104" fmla="*/ 301481 h 1167641"/>
                        <a:gd name="connsiteX105" fmla="*/ 1076719 w 1161517"/>
                        <a:gd name="connsiteY105" fmla="*/ 301481 h 1167641"/>
                        <a:gd name="connsiteX106" fmla="*/ 1071933 w 1161517"/>
                        <a:gd name="connsiteY106" fmla="*/ 301481 h 1167641"/>
                        <a:gd name="connsiteX107" fmla="*/ 1062363 w 1161517"/>
                        <a:gd name="connsiteY107" fmla="*/ 296696 h 1167641"/>
                        <a:gd name="connsiteX108" fmla="*/ 1028865 w 1161517"/>
                        <a:gd name="connsiteY108" fmla="*/ 272769 h 1167641"/>
                        <a:gd name="connsiteX109" fmla="*/ 990581 w 1161517"/>
                        <a:gd name="connsiteY109" fmla="*/ 248841 h 1167641"/>
                        <a:gd name="connsiteX110" fmla="*/ 923586 w 1161517"/>
                        <a:gd name="connsiteY110" fmla="*/ 186631 h 1167641"/>
                        <a:gd name="connsiteX111" fmla="*/ 914015 w 1161517"/>
                        <a:gd name="connsiteY111" fmla="*/ 177060 h 1167641"/>
                        <a:gd name="connsiteX112" fmla="*/ 794380 w 1161517"/>
                        <a:gd name="connsiteY112" fmla="*/ 90923 h 1167641"/>
                        <a:gd name="connsiteX113" fmla="*/ 717813 w 1161517"/>
                        <a:gd name="connsiteY113" fmla="*/ 71781 h 1167641"/>
                        <a:gd name="connsiteX114" fmla="*/ 693886 w 1161517"/>
                        <a:gd name="connsiteY114" fmla="*/ 71781 h 1167641"/>
                        <a:gd name="connsiteX115" fmla="*/ 689100 w 1161517"/>
                        <a:gd name="connsiteY115" fmla="*/ 66996 h 1167641"/>
                        <a:gd name="connsiteX116" fmla="*/ 689100 w 1161517"/>
                        <a:gd name="connsiteY116" fmla="*/ 62210 h 1167641"/>
                        <a:gd name="connsiteX117" fmla="*/ 679529 w 1161517"/>
                        <a:gd name="connsiteY117" fmla="*/ 38283 h 1167641"/>
                        <a:gd name="connsiteX118" fmla="*/ 655602 w 1161517"/>
                        <a:gd name="connsiteY118" fmla="*/ 28712 h 1167641"/>
                        <a:gd name="connsiteX119" fmla="*/ 641246 w 1161517"/>
                        <a:gd name="connsiteY119" fmla="*/ 33498 h 1167641"/>
                        <a:gd name="connsiteX120" fmla="*/ 617319 w 1161517"/>
                        <a:gd name="connsiteY120" fmla="*/ 57425 h 1167641"/>
                        <a:gd name="connsiteX121" fmla="*/ 612534 w 1161517"/>
                        <a:gd name="connsiteY121" fmla="*/ 66996 h 1167641"/>
                        <a:gd name="connsiteX122" fmla="*/ 574250 w 1161517"/>
                        <a:gd name="connsiteY122" fmla="*/ 110065 h 1167641"/>
                        <a:gd name="connsiteX123" fmla="*/ 478542 w 1161517"/>
                        <a:gd name="connsiteY123" fmla="*/ 172275 h 1167641"/>
                        <a:gd name="connsiteX124" fmla="*/ 459400 w 1161517"/>
                        <a:gd name="connsiteY124" fmla="*/ 172275 h 1167641"/>
                        <a:gd name="connsiteX125" fmla="*/ 425902 w 1161517"/>
                        <a:gd name="connsiteY125" fmla="*/ 157919 h 1167641"/>
                        <a:gd name="connsiteX126" fmla="*/ 425902 w 1161517"/>
                        <a:gd name="connsiteY126" fmla="*/ 124421 h 1167641"/>
                        <a:gd name="connsiteX127" fmla="*/ 425902 w 1161517"/>
                        <a:gd name="connsiteY127" fmla="*/ 119635 h 1167641"/>
                        <a:gd name="connsiteX128" fmla="*/ 421117 w 1161517"/>
                        <a:gd name="connsiteY128" fmla="*/ 71781 h 1167641"/>
                        <a:gd name="connsiteX129" fmla="*/ 392404 w 1161517"/>
                        <a:gd name="connsiteY129" fmla="*/ 95708 h 1167641"/>
                        <a:gd name="connsiteX130" fmla="*/ 387619 w 1161517"/>
                        <a:gd name="connsiteY130" fmla="*/ 105279 h 1167641"/>
                        <a:gd name="connsiteX131" fmla="*/ 382833 w 1161517"/>
                        <a:gd name="connsiteY131" fmla="*/ 105279 h 1167641"/>
                        <a:gd name="connsiteX132" fmla="*/ 349336 w 1161517"/>
                        <a:gd name="connsiteY132" fmla="*/ 100494 h 1167641"/>
                        <a:gd name="connsiteX133" fmla="*/ 320623 w 1161517"/>
                        <a:gd name="connsiteY133" fmla="*/ 105279 h 1167641"/>
                        <a:gd name="connsiteX134" fmla="*/ 224914 w 1161517"/>
                        <a:gd name="connsiteY134" fmla="*/ 157919 h 1167641"/>
                        <a:gd name="connsiteX135" fmla="*/ 167490 w 1161517"/>
                        <a:gd name="connsiteY135" fmla="*/ 220129 h 1167641"/>
                        <a:gd name="connsiteX136" fmla="*/ 148348 w 1161517"/>
                        <a:gd name="connsiteY136" fmla="*/ 244056 h 1167641"/>
                        <a:gd name="connsiteX137" fmla="*/ 100494 w 1161517"/>
                        <a:gd name="connsiteY137" fmla="*/ 291910 h 1167641"/>
                        <a:gd name="connsiteX138" fmla="*/ 100494 w 1161517"/>
                        <a:gd name="connsiteY138" fmla="*/ 291910 h 1167641"/>
                        <a:gd name="connsiteX139" fmla="*/ 66996 w 1161517"/>
                        <a:gd name="connsiteY139" fmla="*/ 306267 h 1167641"/>
                        <a:gd name="connsiteX140" fmla="*/ 57425 w 1161517"/>
                        <a:gd name="connsiteY140" fmla="*/ 306267 h 1167641"/>
                        <a:gd name="connsiteX141" fmla="*/ 57425 w 1161517"/>
                        <a:gd name="connsiteY141" fmla="*/ 306267 h 1167641"/>
                        <a:gd name="connsiteX142" fmla="*/ 43068 w 1161517"/>
                        <a:gd name="connsiteY142" fmla="*/ 272769 h 1167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1161517" h="1167641">
                          <a:moveTo>
                            <a:pt x="449829" y="1167642"/>
                          </a:moveTo>
                          <a:cubicBezTo>
                            <a:pt x="416331" y="1167642"/>
                            <a:pt x="387619" y="1162856"/>
                            <a:pt x="358906" y="1158071"/>
                          </a:cubicBezTo>
                          <a:cubicBezTo>
                            <a:pt x="272769" y="1143715"/>
                            <a:pt x="172275" y="1124573"/>
                            <a:pt x="95708" y="1071933"/>
                          </a:cubicBezTo>
                          <a:lnTo>
                            <a:pt x="95708" y="1071933"/>
                          </a:lnTo>
                          <a:cubicBezTo>
                            <a:pt x="71781" y="1057577"/>
                            <a:pt x="33498" y="1028864"/>
                            <a:pt x="28713" y="995366"/>
                          </a:cubicBezTo>
                          <a:cubicBezTo>
                            <a:pt x="28713" y="976225"/>
                            <a:pt x="28713" y="961869"/>
                            <a:pt x="38283" y="957083"/>
                          </a:cubicBezTo>
                          <a:cubicBezTo>
                            <a:pt x="43068" y="957083"/>
                            <a:pt x="43068" y="952298"/>
                            <a:pt x="47854" y="952298"/>
                          </a:cubicBezTo>
                          <a:cubicBezTo>
                            <a:pt x="52640" y="947512"/>
                            <a:pt x="62211" y="942727"/>
                            <a:pt x="62211" y="937941"/>
                          </a:cubicBezTo>
                          <a:cubicBezTo>
                            <a:pt x="62211" y="923585"/>
                            <a:pt x="66996" y="914014"/>
                            <a:pt x="66996" y="899658"/>
                          </a:cubicBezTo>
                          <a:cubicBezTo>
                            <a:pt x="66996" y="803950"/>
                            <a:pt x="81352" y="708242"/>
                            <a:pt x="100494" y="622104"/>
                          </a:cubicBezTo>
                          <a:cubicBezTo>
                            <a:pt x="105279" y="598177"/>
                            <a:pt x="114850" y="564679"/>
                            <a:pt x="124421" y="531181"/>
                          </a:cubicBezTo>
                          <a:cubicBezTo>
                            <a:pt x="95708" y="502469"/>
                            <a:pt x="66996" y="464185"/>
                            <a:pt x="52640" y="440258"/>
                          </a:cubicBezTo>
                          <a:cubicBezTo>
                            <a:pt x="47854" y="435473"/>
                            <a:pt x="47854" y="430687"/>
                            <a:pt x="43068" y="425902"/>
                          </a:cubicBezTo>
                          <a:cubicBezTo>
                            <a:pt x="23927" y="397190"/>
                            <a:pt x="0" y="363692"/>
                            <a:pt x="0" y="330194"/>
                          </a:cubicBezTo>
                          <a:cubicBezTo>
                            <a:pt x="0" y="296696"/>
                            <a:pt x="14356" y="272769"/>
                            <a:pt x="43068" y="267983"/>
                          </a:cubicBezTo>
                          <a:cubicBezTo>
                            <a:pt x="47854" y="267983"/>
                            <a:pt x="57425" y="267983"/>
                            <a:pt x="66996" y="272769"/>
                          </a:cubicBezTo>
                          <a:lnTo>
                            <a:pt x="66996" y="272769"/>
                          </a:lnTo>
                          <a:cubicBezTo>
                            <a:pt x="76567" y="277554"/>
                            <a:pt x="90923" y="267983"/>
                            <a:pt x="100494" y="258412"/>
                          </a:cubicBezTo>
                          <a:lnTo>
                            <a:pt x="100494" y="258412"/>
                          </a:lnTo>
                          <a:cubicBezTo>
                            <a:pt x="114850" y="244056"/>
                            <a:pt x="133992" y="229700"/>
                            <a:pt x="148348" y="210558"/>
                          </a:cubicBezTo>
                          <a:cubicBezTo>
                            <a:pt x="153133" y="200987"/>
                            <a:pt x="162704" y="196202"/>
                            <a:pt x="167490" y="186631"/>
                          </a:cubicBezTo>
                          <a:cubicBezTo>
                            <a:pt x="186631" y="167490"/>
                            <a:pt x="205773" y="143562"/>
                            <a:pt x="224914" y="124421"/>
                          </a:cubicBezTo>
                          <a:cubicBezTo>
                            <a:pt x="248842" y="105279"/>
                            <a:pt x="287125" y="76567"/>
                            <a:pt x="325409" y="66996"/>
                          </a:cubicBezTo>
                          <a:cubicBezTo>
                            <a:pt x="334979" y="66996"/>
                            <a:pt x="344550" y="62210"/>
                            <a:pt x="354121" y="62210"/>
                          </a:cubicBezTo>
                          <a:cubicBezTo>
                            <a:pt x="363692" y="62210"/>
                            <a:pt x="378048" y="62210"/>
                            <a:pt x="382833" y="66996"/>
                          </a:cubicBezTo>
                          <a:cubicBezTo>
                            <a:pt x="382833" y="66996"/>
                            <a:pt x="382833" y="62210"/>
                            <a:pt x="387619" y="62210"/>
                          </a:cubicBezTo>
                          <a:cubicBezTo>
                            <a:pt x="392404" y="57425"/>
                            <a:pt x="401975" y="33498"/>
                            <a:pt x="421117" y="33498"/>
                          </a:cubicBezTo>
                          <a:cubicBezTo>
                            <a:pt x="425902" y="33498"/>
                            <a:pt x="425902" y="33498"/>
                            <a:pt x="430688" y="33498"/>
                          </a:cubicBezTo>
                          <a:cubicBezTo>
                            <a:pt x="449829" y="43069"/>
                            <a:pt x="445044" y="76567"/>
                            <a:pt x="440258" y="90923"/>
                          </a:cubicBezTo>
                          <a:cubicBezTo>
                            <a:pt x="440258" y="90923"/>
                            <a:pt x="440258" y="95708"/>
                            <a:pt x="435473" y="100494"/>
                          </a:cubicBezTo>
                          <a:cubicBezTo>
                            <a:pt x="430688" y="110065"/>
                            <a:pt x="430688" y="119635"/>
                            <a:pt x="435473" y="129206"/>
                          </a:cubicBezTo>
                          <a:cubicBezTo>
                            <a:pt x="440258" y="138777"/>
                            <a:pt x="449829" y="138777"/>
                            <a:pt x="464185" y="138777"/>
                          </a:cubicBezTo>
                          <a:cubicBezTo>
                            <a:pt x="468971" y="138777"/>
                            <a:pt x="478542" y="138777"/>
                            <a:pt x="483327" y="138777"/>
                          </a:cubicBezTo>
                          <a:cubicBezTo>
                            <a:pt x="521610" y="133992"/>
                            <a:pt x="545537" y="110065"/>
                            <a:pt x="574250" y="81352"/>
                          </a:cubicBezTo>
                          <a:cubicBezTo>
                            <a:pt x="588607" y="66996"/>
                            <a:pt x="602963" y="52640"/>
                            <a:pt x="612534" y="38283"/>
                          </a:cubicBezTo>
                          <a:cubicBezTo>
                            <a:pt x="612534" y="33498"/>
                            <a:pt x="617319" y="33498"/>
                            <a:pt x="617319" y="28712"/>
                          </a:cubicBezTo>
                          <a:cubicBezTo>
                            <a:pt x="626890" y="19142"/>
                            <a:pt x="631675" y="9571"/>
                            <a:pt x="646031" y="4785"/>
                          </a:cubicBezTo>
                          <a:cubicBezTo>
                            <a:pt x="650817" y="4785"/>
                            <a:pt x="655602" y="0"/>
                            <a:pt x="660388" y="0"/>
                          </a:cubicBezTo>
                          <a:cubicBezTo>
                            <a:pt x="674744" y="0"/>
                            <a:pt x="684315" y="4785"/>
                            <a:pt x="689100" y="14356"/>
                          </a:cubicBezTo>
                          <a:cubicBezTo>
                            <a:pt x="693886" y="23927"/>
                            <a:pt x="698671" y="33498"/>
                            <a:pt x="703456" y="43069"/>
                          </a:cubicBezTo>
                          <a:lnTo>
                            <a:pt x="703456" y="47854"/>
                          </a:lnTo>
                          <a:cubicBezTo>
                            <a:pt x="713027" y="47854"/>
                            <a:pt x="717813" y="47854"/>
                            <a:pt x="727383" y="52640"/>
                          </a:cubicBezTo>
                          <a:cubicBezTo>
                            <a:pt x="756096" y="57425"/>
                            <a:pt x="780023" y="66996"/>
                            <a:pt x="803950" y="71781"/>
                          </a:cubicBezTo>
                          <a:cubicBezTo>
                            <a:pt x="856589" y="86137"/>
                            <a:pt x="894873" y="124421"/>
                            <a:pt x="928371" y="162704"/>
                          </a:cubicBezTo>
                          <a:lnTo>
                            <a:pt x="937942" y="172275"/>
                          </a:lnTo>
                          <a:cubicBezTo>
                            <a:pt x="957084" y="191417"/>
                            <a:pt x="981011" y="215344"/>
                            <a:pt x="1004938" y="229700"/>
                          </a:cubicBezTo>
                          <a:cubicBezTo>
                            <a:pt x="1019294" y="239271"/>
                            <a:pt x="1028865" y="244056"/>
                            <a:pt x="1043221" y="253627"/>
                          </a:cubicBezTo>
                          <a:cubicBezTo>
                            <a:pt x="1052792" y="263198"/>
                            <a:pt x="1067148" y="267983"/>
                            <a:pt x="1076719" y="277554"/>
                          </a:cubicBezTo>
                          <a:cubicBezTo>
                            <a:pt x="1081505" y="277554"/>
                            <a:pt x="1081505" y="282339"/>
                            <a:pt x="1081505" y="282339"/>
                          </a:cubicBezTo>
                          <a:cubicBezTo>
                            <a:pt x="1086290" y="282339"/>
                            <a:pt x="1091075" y="282339"/>
                            <a:pt x="1095860" y="282339"/>
                          </a:cubicBezTo>
                          <a:cubicBezTo>
                            <a:pt x="1119787" y="282339"/>
                            <a:pt x="1143715" y="296696"/>
                            <a:pt x="1153286" y="315837"/>
                          </a:cubicBezTo>
                          <a:cubicBezTo>
                            <a:pt x="1177213" y="368477"/>
                            <a:pt x="1143715" y="421117"/>
                            <a:pt x="1119787" y="464185"/>
                          </a:cubicBezTo>
                          <a:cubicBezTo>
                            <a:pt x="1115003" y="468971"/>
                            <a:pt x="1115003" y="473756"/>
                            <a:pt x="1110217" y="478542"/>
                          </a:cubicBezTo>
                          <a:cubicBezTo>
                            <a:pt x="1091075" y="512039"/>
                            <a:pt x="1071933" y="540752"/>
                            <a:pt x="1048006" y="564679"/>
                          </a:cubicBezTo>
                          <a:cubicBezTo>
                            <a:pt x="1028865" y="588606"/>
                            <a:pt x="1009723" y="598177"/>
                            <a:pt x="985796" y="602962"/>
                          </a:cubicBezTo>
                          <a:cubicBezTo>
                            <a:pt x="985796" y="602962"/>
                            <a:pt x="985796" y="602962"/>
                            <a:pt x="981011" y="602962"/>
                          </a:cubicBezTo>
                          <a:lnTo>
                            <a:pt x="981011" y="602962"/>
                          </a:lnTo>
                          <a:cubicBezTo>
                            <a:pt x="957084" y="602962"/>
                            <a:pt x="937942" y="583821"/>
                            <a:pt x="937942" y="564679"/>
                          </a:cubicBezTo>
                          <a:lnTo>
                            <a:pt x="937942" y="555108"/>
                          </a:lnTo>
                          <a:cubicBezTo>
                            <a:pt x="937942" y="555108"/>
                            <a:pt x="933156" y="555108"/>
                            <a:pt x="933156" y="550323"/>
                          </a:cubicBezTo>
                          <a:cubicBezTo>
                            <a:pt x="947513" y="588606"/>
                            <a:pt x="957084" y="636460"/>
                            <a:pt x="961869" y="693885"/>
                          </a:cubicBezTo>
                          <a:lnTo>
                            <a:pt x="961869" y="703456"/>
                          </a:lnTo>
                          <a:cubicBezTo>
                            <a:pt x="966654" y="746525"/>
                            <a:pt x="971440" y="794379"/>
                            <a:pt x="966654" y="837448"/>
                          </a:cubicBezTo>
                          <a:cubicBezTo>
                            <a:pt x="971440" y="842233"/>
                            <a:pt x="976225" y="842233"/>
                            <a:pt x="981011" y="847019"/>
                          </a:cubicBezTo>
                          <a:cubicBezTo>
                            <a:pt x="995367" y="861375"/>
                            <a:pt x="1000152" y="885302"/>
                            <a:pt x="995367" y="899658"/>
                          </a:cubicBezTo>
                          <a:cubicBezTo>
                            <a:pt x="990581" y="942727"/>
                            <a:pt x="966654" y="981010"/>
                            <a:pt x="937942" y="1004937"/>
                          </a:cubicBezTo>
                          <a:cubicBezTo>
                            <a:pt x="875732" y="1062362"/>
                            <a:pt x="789594" y="1100646"/>
                            <a:pt x="679529" y="1129358"/>
                          </a:cubicBezTo>
                          <a:cubicBezTo>
                            <a:pt x="622104" y="1148500"/>
                            <a:pt x="535967" y="1167642"/>
                            <a:pt x="449829" y="1167642"/>
                          </a:cubicBezTo>
                          <a:close/>
                          <a:moveTo>
                            <a:pt x="43068" y="272769"/>
                          </a:moveTo>
                          <a:cubicBezTo>
                            <a:pt x="43068" y="272769"/>
                            <a:pt x="43068" y="272769"/>
                            <a:pt x="43068" y="272769"/>
                          </a:cubicBezTo>
                          <a:cubicBezTo>
                            <a:pt x="9571" y="277554"/>
                            <a:pt x="4786" y="315837"/>
                            <a:pt x="4786" y="325408"/>
                          </a:cubicBezTo>
                          <a:cubicBezTo>
                            <a:pt x="4786" y="358906"/>
                            <a:pt x="28713" y="387619"/>
                            <a:pt x="47854" y="416331"/>
                          </a:cubicBezTo>
                          <a:cubicBezTo>
                            <a:pt x="52640" y="421117"/>
                            <a:pt x="52640" y="425902"/>
                            <a:pt x="57425" y="430687"/>
                          </a:cubicBezTo>
                          <a:cubicBezTo>
                            <a:pt x="76567" y="454615"/>
                            <a:pt x="100494" y="492898"/>
                            <a:pt x="129206" y="521610"/>
                          </a:cubicBezTo>
                          <a:cubicBezTo>
                            <a:pt x="129206" y="521610"/>
                            <a:pt x="129206" y="526396"/>
                            <a:pt x="129206" y="526396"/>
                          </a:cubicBezTo>
                          <a:cubicBezTo>
                            <a:pt x="119635" y="559894"/>
                            <a:pt x="110065" y="593392"/>
                            <a:pt x="105279" y="622104"/>
                          </a:cubicBezTo>
                          <a:cubicBezTo>
                            <a:pt x="86138" y="713027"/>
                            <a:pt x="71781" y="799164"/>
                            <a:pt x="71781" y="899658"/>
                          </a:cubicBezTo>
                          <a:cubicBezTo>
                            <a:pt x="71781" y="914014"/>
                            <a:pt x="71781" y="923585"/>
                            <a:pt x="66996" y="937941"/>
                          </a:cubicBezTo>
                          <a:cubicBezTo>
                            <a:pt x="66996" y="947512"/>
                            <a:pt x="57425" y="952298"/>
                            <a:pt x="47854" y="957083"/>
                          </a:cubicBezTo>
                          <a:cubicBezTo>
                            <a:pt x="43068" y="957083"/>
                            <a:pt x="43068" y="961869"/>
                            <a:pt x="43068" y="961869"/>
                          </a:cubicBezTo>
                          <a:cubicBezTo>
                            <a:pt x="33498" y="971439"/>
                            <a:pt x="33498" y="990581"/>
                            <a:pt x="33498" y="995366"/>
                          </a:cubicBezTo>
                          <a:cubicBezTo>
                            <a:pt x="38283" y="1024079"/>
                            <a:pt x="71781" y="1048006"/>
                            <a:pt x="95708" y="1062362"/>
                          </a:cubicBezTo>
                          <a:lnTo>
                            <a:pt x="95708" y="1062362"/>
                          </a:lnTo>
                          <a:cubicBezTo>
                            <a:pt x="172275" y="1115002"/>
                            <a:pt x="267984" y="1134144"/>
                            <a:pt x="354121" y="1148500"/>
                          </a:cubicBezTo>
                          <a:cubicBezTo>
                            <a:pt x="382833" y="1153285"/>
                            <a:pt x="411546" y="1158071"/>
                            <a:pt x="445044" y="1158071"/>
                          </a:cubicBezTo>
                          <a:cubicBezTo>
                            <a:pt x="526396" y="1158071"/>
                            <a:pt x="612534" y="1138929"/>
                            <a:pt x="684315" y="1124573"/>
                          </a:cubicBezTo>
                          <a:cubicBezTo>
                            <a:pt x="794380" y="1095860"/>
                            <a:pt x="880517" y="1057577"/>
                            <a:pt x="937942" y="1004937"/>
                          </a:cubicBezTo>
                          <a:cubicBezTo>
                            <a:pt x="961869" y="985796"/>
                            <a:pt x="990581" y="947512"/>
                            <a:pt x="990581" y="909229"/>
                          </a:cubicBezTo>
                          <a:cubicBezTo>
                            <a:pt x="990581" y="894873"/>
                            <a:pt x="990581" y="875731"/>
                            <a:pt x="976225" y="861375"/>
                          </a:cubicBezTo>
                          <a:cubicBezTo>
                            <a:pt x="971440" y="856589"/>
                            <a:pt x="966654" y="851804"/>
                            <a:pt x="961869" y="851804"/>
                          </a:cubicBezTo>
                          <a:cubicBezTo>
                            <a:pt x="961869" y="851804"/>
                            <a:pt x="957084" y="847019"/>
                            <a:pt x="957084" y="847019"/>
                          </a:cubicBezTo>
                          <a:cubicBezTo>
                            <a:pt x="961869" y="803950"/>
                            <a:pt x="957084" y="751310"/>
                            <a:pt x="952298" y="713027"/>
                          </a:cubicBezTo>
                          <a:lnTo>
                            <a:pt x="952298" y="703456"/>
                          </a:lnTo>
                          <a:cubicBezTo>
                            <a:pt x="947513" y="641246"/>
                            <a:pt x="933156" y="593392"/>
                            <a:pt x="918800" y="550323"/>
                          </a:cubicBezTo>
                          <a:cubicBezTo>
                            <a:pt x="918800" y="550323"/>
                            <a:pt x="918800" y="545537"/>
                            <a:pt x="918800" y="545537"/>
                          </a:cubicBezTo>
                          <a:cubicBezTo>
                            <a:pt x="918800" y="545537"/>
                            <a:pt x="923586" y="545537"/>
                            <a:pt x="923586" y="545537"/>
                          </a:cubicBezTo>
                          <a:cubicBezTo>
                            <a:pt x="928371" y="550323"/>
                            <a:pt x="937942" y="555108"/>
                            <a:pt x="942727" y="555108"/>
                          </a:cubicBezTo>
                          <a:cubicBezTo>
                            <a:pt x="942727" y="555108"/>
                            <a:pt x="942727" y="555108"/>
                            <a:pt x="947513" y="559894"/>
                          </a:cubicBezTo>
                          <a:lnTo>
                            <a:pt x="947513" y="569464"/>
                          </a:lnTo>
                          <a:cubicBezTo>
                            <a:pt x="947513" y="588606"/>
                            <a:pt x="966654" y="602962"/>
                            <a:pt x="985796" y="602962"/>
                          </a:cubicBezTo>
                          <a:cubicBezTo>
                            <a:pt x="1004938" y="602962"/>
                            <a:pt x="1024079" y="593392"/>
                            <a:pt x="1038435" y="569464"/>
                          </a:cubicBezTo>
                          <a:cubicBezTo>
                            <a:pt x="1057578" y="545537"/>
                            <a:pt x="1081505" y="516825"/>
                            <a:pt x="1095860" y="483327"/>
                          </a:cubicBezTo>
                          <a:cubicBezTo>
                            <a:pt x="1100646" y="478542"/>
                            <a:pt x="1100646" y="473756"/>
                            <a:pt x="1105432" y="468971"/>
                          </a:cubicBezTo>
                          <a:cubicBezTo>
                            <a:pt x="1129359" y="425902"/>
                            <a:pt x="1158071" y="378048"/>
                            <a:pt x="1138930" y="330194"/>
                          </a:cubicBezTo>
                          <a:cubicBezTo>
                            <a:pt x="1134144" y="315837"/>
                            <a:pt x="1110217" y="301481"/>
                            <a:pt x="1091075" y="301481"/>
                          </a:cubicBezTo>
                          <a:cubicBezTo>
                            <a:pt x="1086290" y="301481"/>
                            <a:pt x="1081505" y="301481"/>
                            <a:pt x="1076719" y="301481"/>
                          </a:cubicBezTo>
                          <a:cubicBezTo>
                            <a:pt x="1076719" y="301481"/>
                            <a:pt x="1071933" y="301481"/>
                            <a:pt x="1071933" y="301481"/>
                          </a:cubicBezTo>
                          <a:cubicBezTo>
                            <a:pt x="1067148" y="301481"/>
                            <a:pt x="1067148" y="296696"/>
                            <a:pt x="1062363" y="296696"/>
                          </a:cubicBezTo>
                          <a:cubicBezTo>
                            <a:pt x="1052792" y="287125"/>
                            <a:pt x="1038435" y="282339"/>
                            <a:pt x="1028865" y="272769"/>
                          </a:cubicBezTo>
                          <a:cubicBezTo>
                            <a:pt x="1014508" y="263198"/>
                            <a:pt x="1004938" y="258412"/>
                            <a:pt x="990581" y="248841"/>
                          </a:cubicBezTo>
                          <a:cubicBezTo>
                            <a:pt x="966654" y="229700"/>
                            <a:pt x="942727" y="210558"/>
                            <a:pt x="923586" y="186631"/>
                          </a:cubicBezTo>
                          <a:lnTo>
                            <a:pt x="914015" y="177060"/>
                          </a:lnTo>
                          <a:cubicBezTo>
                            <a:pt x="875732" y="138777"/>
                            <a:pt x="842234" y="105279"/>
                            <a:pt x="794380" y="90923"/>
                          </a:cubicBezTo>
                          <a:cubicBezTo>
                            <a:pt x="770453" y="81352"/>
                            <a:pt x="746525" y="76567"/>
                            <a:pt x="717813" y="71781"/>
                          </a:cubicBezTo>
                          <a:cubicBezTo>
                            <a:pt x="713027" y="71781"/>
                            <a:pt x="703456" y="71781"/>
                            <a:pt x="693886" y="71781"/>
                          </a:cubicBezTo>
                          <a:cubicBezTo>
                            <a:pt x="693886" y="71781"/>
                            <a:pt x="689100" y="71781"/>
                            <a:pt x="689100" y="66996"/>
                          </a:cubicBezTo>
                          <a:cubicBezTo>
                            <a:pt x="689100" y="66996"/>
                            <a:pt x="689100" y="62210"/>
                            <a:pt x="689100" y="62210"/>
                          </a:cubicBezTo>
                          <a:cubicBezTo>
                            <a:pt x="684315" y="52640"/>
                            <a:pt x="684315" y="43069"/>
                            <a:pt x="679529" y="38283"/>
                          </a:cubicBezTo>
                          <a:cubicBezTo>
                            <a:pt x="674744" y="33498"/>
                            <a:pt x="665173" y="28712"/>
                            <a:pt x="655602" y="28712"/>
                          </a:cubicBezTo>
                          <a:cubicBezTo>
                            <a:pt x="650817" y="28712"/>
                            <a:pt x="646031" y="28712"/>
                            <a:pt x="641246" y="33498"/>
                          </a:cubicBezTo>
                          <a:cubicBezTo>
                            <a:pt x="631675" y="38283"/>
                            <a:pt x="622104" y="47854"/>
                            <a:pt x="617319" y="57425"/>
                          </a:cubicBezTo>
                          <a:cubicBezTo>
                            <a:pt x="617319" y="62210"/>
                            <a:pt x="612534" y="62210"/>
                            <a:pt x="612534" y="66996"/>
                          </a:cubicBezTo>
                          <a:cubicBezTo>
                            <a:pt x="598177" y="81352"/>
                            <a:pt x="583821" y="95708"/>
                            <a:pt x="574250" y="110065"/>
                          </a:cubicBezTo>
                          <a:cubicBezTo>
                            <a:pt x="545537" y="138777"/>
                            <a:pt x="521610" y="162704"/>
                            <a:pt x="478542" y="172275"/>
                          </a:cubicBezTo>
                          <a:cubicBezTo>
                            <a:pt x="473756" y="172275"/>
                            <a:pt x="464185" y="172275"/>
                            <a:pt x="459400" y="172275"/>
                          </a:cubicBezTo>
                          <a:cubicBezTo>
                            <a:pt x="445044" y="172275"/>
                            <a:pt x="430688" y="167490"/>
                            <a:pt x="425902" y="157919"/>
                          </a:cubicBezTo>
                          <a:cubicBezTo>
                            <a:pt x="416331" y="148348"/>
                            <a:pt x="421117" y="133992"/>
                            <a:pt x="425902" y="124421"/>
                          </a:cubicBezTo>
                          <a:cubicBezTo>
                            <a:pt x="425902" y="119635"/>
                            <a:pt x="425902" y="119635"/>
                            <a:pt x="425902" y="119635"/>
                          </a:cubicBezTo>
                          <a:cubicBezTo>
                            <a:pt x="430688" y="105279"/>
                            <a:pt x="430688" y="81352"/>
                            <a:pt x="421117" y="71781"/>
                          </a:cubicBezTo>
                          <a:cubicBezTo>
                            <a:pt x="411546" y="66996"/>
                            <a:pt x="401975" y="76567"/>
                            <a:pt x="392404" y="95708"/>
                          </a:cubicBezTo>
                          <a:cubicBezTo>
                            <a:pt x="392404" y="100494"/>
                            <a:pt x="387619" y="100494"/>
                            <a:pt x="387619" y="105279"/>
                          </a:cubicBezTo>
                          <a:cubicBezTo>
                            <a:pt x="387619" y="105279"/>
                            <a:pt x="382833" y="110065"/>
                            <a:pt x="382833" y="105279"/>
                          </a:cubicBezTo>
                          <a:cubicBezTo>
                            <a:pt x="373263" y="100494"/>
                            <a:pt x="363692" y="100494"/>
                            <a:pt x="349336" y="100494"/>
                          </a:cubicBezTo>
                          <a:cubicBezTo>
                            <a:pt x="339765" y="100494"/>
                            <a:pt x="330194" y="100494"/>
                            <a:pt x="320623" y="105279"/>
                          </a:cubicBezTo>
                          <a:cubicBezTo>
                            <a:pt x="282339" y="110065"/>
                            <a:pt x="248842" y="138777"/>
                            <a:pt x="224914" y="157919"/>
                          </a:cubicBezTo>
                          <a:cubicBezTo>
                            <a:pt x="205773" y="177060"/>
                            <a:pt x="186631" y="196202"/>
                            <a:pt x="167490" y="220129"/>
                          </a:cubicBezTo>
                          <a:cubicBezTo>
                            <a:pt x="162704" y="229700"/>
                            <a:pt x="153133" y="234485"/>
                            <a:pt x="148348" y="244056"/>
                          </a:cubicBezTo>
                          <a:cubicBezTo>
                            <a:pt x="129206" y="263198"/>
                            <a:pt x="114850" y="277554"/>
                            <a:pt x="100494" y="291910"/>
                          </a:cubicBezTo>
                          <a:lnTo>
                            <a:pt x="100494" y="291910"/>
                          </a:lnTo>
                          <a:cubicBezTo>
                            <a:pt x="90923" y="296696"/>
                            <a:pt x="81352" y="306267"/>
                            <a:pt x="66996" y="306267"/>
                          </a:cubicBezTo>
                          <a:cubicBezTo>
                            <a:pt x="62211" y="306267"/>
                            <a:pt x="62211" y="306267"/>
                            <a:pt x="57425" y="306267"/>
                          </a:cubicBezTo>
                          <a:lnTo>
                            <a:pt x="57425" y="306267"/>
                          </a:lnTo>
                          <a:cubicBezTo>
                            <a:pt x="52640" y="277554"/>
                            <a:pt x="47854" y="272769"/>
                            <a:pt x="43068" y="272769"/>
                          </a:cubicBezTo>
                          <a:close/>
                        </a:path>
                      </a:pathLst>
                    </a:custGeom>
                    <a:solidFill>
                      <a:srgbClr val="144E28"/>
                    </a:solidFill>
                    <a:ln w="47824" cap="flat">
                      <a:noFill/>
                      <a:prstDash val="solid"/>
                      <a:miter/>
                    </a:ln>
                  </p:spPr>
                  <p:txBody>
                    <a:bodyPr rtlCol="0" anchor="ctr"/>
                    <a:lstStyle/>
                    <a:p>
                      <a:endParaRPr lang="en-US"/>
                    </a:p>
                  </p:txBody>
                </p:sp>
              </p:grpSp>
              <p:sp>
                <p:nvSpPr>
                  <p:cNvPr id="305" name="Freeform: Shape 304">
                    <a:extLst>
                      <a:ext uri="{FF2B5EF4-FFF2-40B4-BE49-F238E27FC236}">
                        <a16:creationId xmlns:a16="http://schemas.microsoft.com/office/drawing/2014/main" xmlns="" id="{FBEAEF09-D2C3-4BB4-B0C9-851EF74249F9}"/>
                      </a:ext>
                    </a:extLst>
                  </p:cNvPr>
                  <p:cNvSpPr/>
                  <p:nvPr/>
                </p:nvSpPr>
                <p:spPr>
                  <a:xfrm>
                    <a:off x="11397931" y="7669282"/>
                    <a:ext cx="177060" cy="148348"/>
                  </a:xfrm>
                  <a:custGeom>
                    <a:avLst/>
                    <a:gdLst>
                      <a:gd name="connsiteX0" fmla="*/ 143563 w 177060"/>
                      <a:gd name="connsiteY0" fmla="*/ 148348 h 148348"/>
                      <a:gd name="connsiteX1" fmla="*/ 157918 w 177060"/>
                      <a:gd name="connsiteY1" fmla="*/ 138777 h 148348"/>
                      <a:gd name="connsiteX2" fmla="*/ 177060 w 177060"/>
                      <a:gd name="connsiteY2" fmla="*/ 129206 h 148348"/>
                      <a:gd name="connsiteX3" fmla="*/ 167490 w 177060"/>
                      <a:gd name="connsiteY3" fmla="*/ 129206 h 148348"/>
                      <a:gd name="connsiteX4" fmla="*/ 157918 w 177060"/>
                      <a:gd name="connsiteY4" fmla="*/ 124421 h 148348"/>
                      <a:gd name="connsiteX5" fmla="*/ 86137 w 177060"/>
                      <a:gd name="connsiteY5" fmla="*/ 76567 h 148348"/>
                      <a:gd name="connsiteX6" fmla="*/ 14356 w 177060"/>
                      <a:gd name="connsiteY6" fmla="*/ 14356 h 148348"/>
                      <a:gd name="connsiteX7" fmla="*/ 0 w 177060"/>
                      <a:gd name="connsiteY7" fmla="*/ 0 h 148348"/>
                      <a:gd name="connsiteX8" fmla="*/ 9571 w 177060"/>
                      <a:gd name="connsiteY8" fmla="*/ 9571 h 148348"/>
                      <a:gd name="connsiteX9" fmla="*/ 76566 w 177060"/>
                      <a:gd name="connsiteY9" fmla="*/ 100494 h 148348"/>
                      <a:gd name="connsiteX10" fmla="*/ 119635 w 177060"/>
                      <a:gd name="connsiteY10" fmla="*/ 138777 h 148348"/>
                      <a:gd name="connsiteX11" fmla="*/ 143563 w 177060"/>
                      <a:gd name="connsiteY11" fmla="*/ 148348 h 1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7060" h="148348">
                        <a:moveTo>
                          <a:pt x="143563" y="148348"/>
                        </a:moveTo>
                        <a:cubicBezTo>
                          <a:pt x="148348" y="143562"/>
                          <a:pt x="153133" y="138777"/>
                          <a:pt x="157918" y="138777"/>
                        </a:cubicBezTo>
                        <a:cubicBezTo>
                          <a:pt x="162704" y="133992"/>
                          <a:pt x="172275" y="133992"/>
                          <a:pt x="177060" y="129206"/>
                        </a:cubicBezTo>
                        <a:cubicBezTo>
                          <a:pt x="172275" y="129206"/>
                          <a:pt x="172275" y="129206"/>
                          <a:pt x="167490" y="129206"/>
                        </a:cubicBezTo>
                        <a:cubicBezTo>
                          <a:pt x="162704" y="124421"/>
                          <a:pt x="162704" y="124421"/>
                          <a:pt x="157918" y="124421"/>
                        </a:cubicBezTo>
                        <a:cubicBezTo>
                          <a:pt x="133991" y="110065"/>
                          <a:pt x="110064" y="95708"/>
                          <a:pt x="86137" y="76567"/>
                        </a:cubicBezTo>
                        <a:cubicBezTo>
                          <a:pt x="62210" y="57425"/>
                          <a:pt x="38283" y="33498"/>
                          <a:pt x="14356" y="14356"/>
                        </a:cubicBezTo>
                        <a:cubicBezTo>
                          <a:pt x="9571" y="9571"/>
                          <a:pt x="4785" y="4786"/>
                          <a:pt x="0" y="0"/>
                        </a:cubicBezTo>
                        <a:cubicBezTo>
                          <a:pt x="4785" y="4786"/>
                          <a:pt x="4785" y="4786"/>
                          <a:pt x="9571" y="9571"/>
                        </a:cubicBezTo>
                        <a:cubicBezTo>
                          <a:pt x="33498" y="38283"/>
                          <a:pt x="47854" y="76567"/>
                          <a:pt x="76566" y="100494"/>
                        </a:cubicBezTo>
                        <a:cubicBezTo>
                          <a:pt x="90923" y="114850"/>
                          <a:pt x="105279" y="124421"/>
                          <a:pt x="119635" y="138777"/>
                        </a:cubicBezTo>
                        <a:cubicBezTo>
                          <a:pt x="129206" y="138777"/>
                          <a:pt x="133991" y="143562"/>
                          <a:pt x="143563" y="148348"/>
                        </a:cubicBezTo>
                        <a:close/>
                      </a:path>
                    </a:pathLst>
                  </a:custGeom>
                  <a:solidFill>
                    <a:srgbClr val="3EAB37">
                      <a:alpha val="50000"/>
                    </a:srgbClr>
                  </a:solidFill>
                  <a:ln w="47824" cap="flat">
                    <a:noFill/>
                    <a:prstDash val="solid"/>
                    <a:miter/>
                  </a:ln>
                </p:spPr>
                <p:txBody>
                  <a:bodyPr rtlCol="0" anchor="ctr"/>
                  <a:lstStyle/>
                  <a:p>
                    <a:endParaRPr lang="en-US"/>
                  </a:p>
                </p:txBody>
              </p:sp>
              <p:sp>
                <p:nvSpPr>
                  <p:cNvPr id="306" name="Freeform: Shape 305">
                    <a:extLst>
                      <a:ext uri="{FF2B5EF4-FFF2-40B4-BE49-F238E27FC236}">
                        <a16:creationId xmlns:a16="http://schemas.microsoft.com/office/drawing/2014/main" xmlns="" id="{437F9A67-754A-4914-A3CA-344E2B477A9E}"/>
                      </a:ext>
                    </a:extLst>
                  </p:cNvPr>
                  <p:cNvSpPr/>
                  <p:nvPr/>
                </p:nvSpPr>
                <p:spPr>
                  <a:xfrm>
                    <a:off x="10818896" y="7513287"/>
                    <a:ext cx="373262" cy="207367"/>
                  </a:xfrm>
                  <a:custGeom>
                    <a:avLst/>
                    <a:gdLst>
                      <a:gd name="connsiteX0" fmla="*/ 354121 w 373262"/>
                      <a:gd name="connsiteY0" fmla="*/ 12433 h 207367"/>
                      <a:gd name="connsiteX1" fmla="*/ 311052 w 373262"/>
                      <a:gd name="connsiteY1" fmla="*/ 2862 h 207367"/>
                      <a:gd name="connsiteX2" fmla="*/ 277554 w 373262"/>
                      <a:gd name="connsiteY2" fmla="*/ 36360 h 207367"/>
                      <a:gd name="connsiteX3" fmla="*/ 239271 w 373262"/>
                      <a:gd name="connsiteY3" fmla="*/ 79429 h 207367"/>
                      <a:gd name="connsiteX4" fmla="*/ 148348 w 373262"/>
                      <a:gd name="connsiteY4" fmla="*/ 136854 h 207367"/>
                      <a:gd name="connsiteX5" fmla="*/ 95708 w 373262"/>
                      <a:gd name="connsiteY5" fmla="*/ 127283 h 207367"/>
                      <a:gd name="connsiteX6" fmla="*/ 100494 w 373262"/>
                      <a:gd name="connsiteY6" fmla="*/ 89000 h 207367"/>
                      <a:gd name="connsiteX7" fmla="*/ 90923 w 373262"/>
                      <a:gd name="connsiteY7" fmla="*/ 36360 h 207367"/>
                      <a:gd name="connsiteX8" fmla="*/ 57425 w 373262"/>
                      <a:gd name="connsiteY8" fmla="*/ 60287 h 207367"/>
                      <a:gd name="connsiteX9" fmla="*/ 52640 w 373262"/>
                      <a:gd name="connsiteY9" fmla="*/ 69858 h 207367"/>
                      <a:gd name="connsiteX10" fmla="*/ 0 w 373262"/>
                      <a:gd name="connsiteY10" fmla="*/ 65073 h 207367"/>
                      <a:gd name="connsiteX11" fmla="*/ 23927 w 373262"/>
                      <a:gd name="connsiteY11" fmla="*/ 98570 h 207367"/>
                      <a:gd name="connsiteX12" fmla="*/ 52640 w 373262"/>
                      <a:gd name="connsiteY12" fmla="*/ 170352 h 207367"/>
                      <a:gd name="connsiteX13" fmla="*/ 162704 w 373262"/>
                      <a:gd name="connsiteY13" fmla="*/ 203850 h 207367"/>
                      <a:gd name="connsiteX14" fmla="*/ 344550 w 373262"/>
                      <a:gd name="connsiteY14" fmla="*/ 69858 h 207367"/>
                      <a:gd name="connsiteX15" fmla="*/ 373263 w 373262"/>
                      <a:gd name="connsiteY15" fmla="*/ 31575 h 207367"/>
                      <a:gd name="connsiteX16" fmla="*/ 354121 w 373262"/>
                      <a:gd name="connsiteY16" fmla="*/ 12433 h 207367"/>
                      <a:gd name="connsiteX17" fmla="*/ 224914 w 373262"/>
                      <a:gd name="connsiteY17" fmla="*/ 165566 h 207367"/>
                      <a:gd name="connsiteX18" fmla="*/ 110065 w 373262"/>
                      <a:gd name="connsiteY18" fmla="*/ 199064 h 207367"/>
                      <a:gd name="connsiteX19" fmla="*/ 62211 w 373262"/>
                      <a:gd name="connsiteY19" fmla="*/ 127283 h 207367"/>
                      <a:gd name="connsiteX20" fmla="*/ 66996 w 373262"/>
                      <a:gd name="connsiteY20" fmla="*/ 122497 h 207367"/>
                      <a:gd name="connsiteX21" fmla="*/ 124421 w 373262"/>
                      <a:gd name="connsiteY21" fmla="*/ 155995 h 207367"/>
                      <a:gd name="connsiteX22" fmla="*/ 220130 w 373262"/>
                      <a:gd name="connsiteY22" fmla="*/ 117712 h 207367"/>
                      <a:gd name="connsiteX23" fmla="*/ 248842 w 373262"/>
                      <a:gd name="connsiteY23" fmla="*/ 122497 h 207367"/>
                      <a:gd name="connsiteX24" fmla="*/ 224914 w 373262"/>
                      <a:gd name="connsiteY24" fmla="*/ 165566 h 20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73262" h="207367">
                        <a:moveTo>
                          <a:pt x="354121" y="12433"/>
                        </a:moveTo>
                        <a:cubicBezTo>
                          <a:pt x="344550" y="-1923"/>
                          <a:pt x="325409" y="-1923"/>
                          <a:pt x="311052" y="2862"/>
                        </a:cubicBezTo>
                        <a:cubicBezTo>
                          <a:pt x="296696" y="7648"/>
                          <a:pt x="287125" y="22004"/>
                          <a:pt x="277554" y="36360"/>
                        </a:cubicBezTo>
                        <a:cubicBezTo>
                          <a:pt x="263198" y="50716"/>
                          <a:pt x="248842" y="65073"/>
                          <a:pt x="239271" y="79429"/>
                        </a:cubicBezTo>
                        <a:cubicBezTo>
                          <a:pt x="210558" y="108141"/>
                          <a:pt x="186631" y="132068"/>
                          <a:pt x="148348" y="136854"/>
                        </a:cubicBezTo>
                        <a:cubicBezTo>
                          <a:pt x="129206" y="141639"/>
                          <a:pt x="110065" y="141639"/>
                          <a:pt x="95708" y="127283"/>
                        </a:cubicBezTo>
                        <a:cubicBezTo>
                          <a:pt x="86138" y="117712"/>
                          <a:pt x="95708" y="98570"/>
                          <a:pt x="100494" y="89000"/>
                        </a:cubicBezTo>
                        <a:cubicBezTo>
                          <a:pt x="105279" y="74643"/>
                          <a:pt x="110065" y="45931"/>
                          <a:pt x="90923" y="36360"/>
                        </a:cubicBezTo>
                        <a:cubicBezTo>
                          <a:pt x="76567" y="31575"/>
                          <a:pt x="62211" y="50716"/>
                          <a:pt x="57425" y="60287"/>
                        </a:cubicBezTo>
                        <a:cubicBezTo>
                          <a:pt x="57425" y="65073"/>
                          <a:pt x="52640" y="65073"/>
                          <a:pt x="52640" y="69858"/>
                        </a:cubicBezTo>
                        <a:cubicBezTo>
                          <a:pt x="38283" y="65073"/>
                          <a:pt x="19141" y="65073"/>
                          <a:pt x="0" y="65073"/>
                        </a:cubicBezTo>
                        <a:cubicBezTo>
                          <a:pt x="9571" y="74643"/>
                          <a:pt x="19141" y="89000"/>
                          <a:pt x="23927" y="98570"/>
                        </a:cubicBezTo>
                        <a:cubicBezTo>
                          <a:pt x="33498" y="122497"/>
                          <a:pt x="38283" y="146424"/>
                          <a:pt x="52640" y="170352"/>
                        </a:cubicBezTo>
                        <a:cubicBezTo>
                          <a:pt x="76567" y="203850"/>
                          <a:pt x="119635" y="213420"/>
                          <a:pt x="162704" y="203850"/>
                        </a:cubicBezTo>
                        <a:cubicBezTo>
                          <a:pt x="239271" y="184708"/>
                          <a:pt x="291911" y="127283"/>
                          <a:pt x="344550" y="69858"/>
                        </a:cubicBezTo>
                        <a:cubicBezTo>
                          <a:pt x="354121" y="60287"/>
                          <a:pt x="363692" y="45931"/>
                          <a:pt x="373263" y="31575"/>
                        </a:cubicBezTo>
                        <a:cubicBezTo>
                          <a:pt x="363692" y="31575"/>
                          <a:pt x="358906" y="22004"/>
                          <a:pt x="354121" y="12433"/>
                        </a:cubicBezTo>
                        <a:close/>
                        <a:moveTo>
                          <a:pt x="224914" y="165566"/>
                        </a:moveTo>
                        <a:cubicBezTo>
                          <a:pt x="196202" y="194279"/>
                          <a:pt x="143563" y="208635"/>
                          <a:pt x="110065" y="199064"/>
                        </a:cubicBezTo>
                        <a:cubicBezTo>
                          <a:pt x="81352" y="194279"/>
                          <a:pt x="52640" y="155995"/>
                          <a:pt x="62211" y="127283"/>
                        </a:cubicBezTo>
                        <a:cubicBezTo>
                          <a:pt x="62211" y="122497"/>
                          <a:pt x="66996" y="122497"/>
                          <a:pt x="66996" y="122497"/>
                        </a:cubicBezTo>
                        <a:cubicBezTo>
                          <a:pt x="90923" y="127283"/>
                          <a:pt x="90923" y="160781"/>
                          <a:pt x="124421" y="155995"/>
                        </a:cubicBezTo>
                        <a:cubicBezTo>
                          <a:pt x="162704" y="151210"/>
                          <a:pt x="186631" y="132068"/>
                          <a:pt x="220130" y="117712"/>
                        </a:cubicBezTo>
                        <a:cubicBezTo>
                          <a:pt x="229700" y="112927"/>
                          <a:pt x="244057" y="112927"/>
                          <a:pt x="248842" y="122497"/>
                        </a:cubicBezTo>
                        <a:cubicBezTo>
                          <a:pt x="248842" y="141639"/>
                          <a:pt x="234485" y="160781"/>
                          <a:pt x="224914" y="165566"/>
                        </a:cubicBezTo>
                        <a:close/>
                      </a:path>
                    </a:pathLst>
                  </a:custGeom>
                  <a:solidFill>
                    <a:srgbClr val="3EAB37">
                      <a:alpha val="50000"/>
                    </a:srgbClr>
                  </a:solidFill>
                  <a:ln w="47824" cap="flat">
                    <a:noFill/>
                    <a:prstDash val="solid"/>
                    <a:miter/>
                  </a:ln>
                </p:spPr>
                <p:txBody>
                  <a:bodyPr rtlCol="0" anchor="ctr"/>
                  <a:lstStyle/>
                  <a:p>
                    <a:endParaRPr lang="en-US"/>
                  </a:p>
                </p:txBody>
              </p:sp>
              <p:sp>
                <p:nvSpPr>
                  <p:cNvPr id="307" name="Freeform: Shape 306">
                    <a:extLst>
                      <a:ext uri="{FF2B5EF4-FFF2-40B4-BE49-F238E27FC236}">
                        <a16:creationId xmlns:a16="http://schemas.microsoft.com/office/drawing/2014/main" xmlns="" id="{080F2019-9C66-491F-A669-AF87FDC05BE2}"/>
                      </a:ext>
                    </a:extLst>
                  </p:cNvPr>
                  <p:cNvSpPr/>
                  <p:nvPr/>
                </p:nvSpPr>
                <p:spPr>
                  <a:xfrm>
                    <a:off x="10986385" y="7513287"/>
                    <a:ext cx="193399" cy="132068"/>
                  </a:xfrm>
                  <a:custGeom>
                    <a:avLst/>
                    <a:gdLst>
                      <a:gd name="connsiteX0" fmla="*/ 186631 w 193399"/>
                      <a:gd name="connsiteY0" fmla="*/ 12433 h 132068"/>
                      <a:gd name="connsiteX1" fmla="*/ 143563 w 193399"/>
                      <a:gd name="connsiteY1" fmla="*/ 2862 h 132068"/>
                      <a:gd name="connsiteX2" fmla="*/ 110065 w 193399"/>
                      <a:gd name="connsiteY2" fmla="*/ 36360 h 132068"/>
                      <a:gd name="connsiteX3" fmla="*/ 71781 w 193399"/>
                      <a:gd name="connsiteY3" fmla="*/ 79429 h 132068"/>
                      <a:gd name="connsiteX4" fmla="*/ 0 w 193399"/>
                      <a:gd name="connsiteY4" fmla="*/ 132068 h 132068"/>
                      <a:gd name="connsiteX5" fmla="*/ 86138 w 193399"/>
                      <a:gd name="connsiteY5" fmla="*/ 74643 h 132068"/>
                      <a:gd name="connsiteX6" fmla="*/ 148348 w 193399"/>
                      <a:gd name="connsiteY6" fmla="*/ 41145 h 132068"/>
                      <a:gd name="connsiteX7" fmla="*/ 157919 w 193399"/>
                      <a:gd name="connsiteY7" fmla="*/ 79429 h 132068"/>
                      <a:gd name="connsiteX8" fmla="*/ 162704 w 193399"/>
                      <a:gd name="connsiteY8" fmla="*/ 74643 h 132068"/>
                      <a:gd name="connsiteX9" fmla="*/ 191417 w 193399"/>
                      <a:gd name="connsiteY9" fmla="*/ 36360 h 132068"/>
                      <a:gd name="connsiteX10" fmla="*/ 186631 w 193399"/>
                      <a:gd name="connsiteY10" fmla="*/ 12433 h 132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3399" h="132068">
                        <a:moveTo>
                          <a:pt x="186631" y="12433"/>
                        </a:moveTo>
                        <a:cubicBezTo>
                          <a:pt x="177060" y="-1923"/>
                          <a:pt x="157919" y="-1923"/>
                          <a:pt x="143563" y="2862"/>
                        </a:cubicBezTo>
                        <a:cubicBezTo>
                          <a:pt x="129206" y="7648"/>
                          <a:pt x="119635" y="22004"/>
                          <a:pt x="110065" y="36360"/>
                        </a:cubicBezTo>
                        <a:cubicBezTo>
                          <a:pt x="95708" y="50716"/>
                          <a:pt x="81352" y="65073"/>
                          <a:pt x="71781" y="79429"/>
                        </a:cubicBezTo>
                        <a:cubicBezTo>
                          <a:pt x="47854" y="103356"/>
                          <a:pt x="28713" y="122497"/>
                          <a:pt x="0" y="132068"/>
                        </a:cubicBezTo>
                        <a:cubicBezTo>
                          <a:pt x="33498" y="122497"/>
                          <a:pt x="71781" y="93785"/>
                          <a:pt x="86138" y="74643"/>
                        </a:cubicBezTo>
                        <a:cubicBezTo>
                          <a:pt x="100494" y="60287"/>
                          <a:pt x="124421" y="31575"/>
                          <a:pt x="148348" y="41145"/>
                        </a:cubicBezTo>
                        <a:cubicBezTo>
                          <a:pt x="167490" y="45931"/>
                          <a:pt x="162704" y="65073"/>
                          <a:pt x="157919" y="79429"/>
                        </a:cubicBezTo>
                        <a:cubicBezTo>
                          <a:pt x="157919" y="79429"/>
                          <a:pt x="162704" y="74643"/>
                          <a:pt x="162704" y="74643"/>
                        </a:cubicBezTo>
                        <a:cubicBezTo>
                          <a:pt x="172275" y="65073"/>
                          <a:pt x="181846" y="50716"/>
                          <a:pt x="191417" y="36360"/>
                        </a:cubicBezTo>
                        <a:cubicBezTo>
                          <a:pt x="196202" y="31575"/>
                          <a:pt x="191417" y="22004"/>
                          <a:pt x="186631" y="12433"/>
                        </a:cubicBezTo>
                        <a:close/>
                      </a:path>
                    </a:pathLst>
                  </a:custGeom>
                  <a:solidFill>
                    <a:srgbClr val="3EAB37">
                      <a:alpha val="50000"/>
                    </a:srgbClr>
                  </a:solidFill>
                  <a:ln w="47824" cap="flat">
                    <a:noFill/>
                    <a:prstDash val="solid"/>
                    <a:miter/>
                  </a:ln>
                </p:spPr>
                <p:txBody>
                  <a:bodyPr rtlCol="0" anchor="ctr"/>
                  <a:lstStyle/>
                  <a:p>
                    <a:endParaRPr lang="en-US"/>
                  </a:p>
                </p:txBody>
              </p:sp>
              <p:sp>
                <p:nvSpPr>
                  <p:cNvPr id="308" name="Freeform: Shape 307">
                    <a:extLst>
                      <a:ext uri="{FF2B5EF4-FFF2-40B4-BE49-F238E27FC236}">
                        <a16:creationId xmlns:a16="http://schemas.microsoft.com/office/drawing/2014/main" xmlns="" id="{E76725A2-D8B9-42FE-A541-E64790427244}"/>
                      </a:ext>
                    </a:extLst>
                  </p:cNvPr>
                  <p:cNvSpPr/>
                  <p:nvPr/>
                </p:nvSpPr>
                <p:spPr>
                  <a:xfrm>
                    <a:off x="10838037" y="7553677"/>
                    <a:ext cx="84214" cy="70010"/>
                  </a:xfrm>
                  <a:custGeom>
                    <a:avLst/>
                    <a:gdLst>
                      <a:gd name="connsiteX0" fmla="*/ 23927 w 84214"/>
                      <a:gd name="connsiteY0" fmla="*/ 53395 h 70010"/>
                      <a:gd name="connsiteX1" fmla="*/ 43069 w 84214"/>
                      <a:gd name="connsiteY1" fmla="*/ 67751 h 70010"/>
                      <a:gd name="connsiteX2" fmla="*/ 47854 w 84214"/>
                      <a:gd name="connsiteY2" fmla="*/ 53395 h 70010"/>
                      <a:gd name="connsiteX3" fmla="*/ 57426 w 84214"/>
                      <a:gd name="connsiteY3" fmla="*/ 34253 h 70010"/>
                      <a:gd name="connsiteX4" fmla="*/ 81353 w 84214"/>
                      <a:gd name="connsiteY4" fmla="*/ 48610 h 70010"/>
                      <a:gd name="connsiteX5" fmla="*/ 81353 w 84214"/>
                      <a:gd name="connsiteY5" fmla="*/ 48610 h 70010"/>
                      <a:gd name="connsiteX6" fmla="*/ 71781 w 84214"/>
                      <a:gd name="connsiteY6" fmla="*/ 755 h 70010"/>
                      <a:gd name="connsiteX7" fmla="*/ 38283 w 84214"/>
                      <a:gd name="connsiteY7" fmla="*/ 24683 h 70010"/>
                      <a:gd name="connsiteX8" fmla="*/ 33499 w 84214"/>
                      <a:gd name="connsiteY8" fmla="*/ 34253 h 70010"/>
                      <a:gd name="connsiteX9" fmla="*/ 0 w 84214"/>
                      <a:gd name="connsiteY9" fmla="*/ 29468 h 70010"/>
                      <a:gd name="connsiteX10" fmla="*/ 23927 w 84214"/>
                      <a:gd name="connsiteY10" fmla="*/ 53395 h 70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214" h="70010">
                        <a:moveTo>
                          <a:pt x="23927" y="53395"/>
                        </a:moveTo>
                        <a:cubicBezTo>
                          <a:pt x="23927" y="53395"/>
                          <a:pt x="38283" y="77322"/>
                          <a:pt x="43069" y="67751"/>
                        </a:cubicBezTo>
                        <a:cubicBezTo>
                          <a:pt x="47854" y="62966"/>
                          <a:pt x="47854" y="58180"/>
                          <a:pt x="47854" y="53395"/>
                        </a:cubicBezTo>
                        <a:cubicBezTo>
                          <a:pt x="47854" y="48610"/>
                          <a:pt x="52640" y="39039"/>
                          <a:pt x="57426" y="34253"/>
                        </a:cubicBezTo>
                        <a:cubicBezTo>
                          <a:pt x="66996" y="24683"/>
                          <a:pt x="81353" y="39039"/>
                          <a:pt x="81353" y="48610"/>
                        </a:cubicBezTo>
                        <a:cubicBezTo>
                          <a:pt x="81353" y="48610"/>
                          <a:pt x="81353" y="48610"/>
                          <a:pt x="81353" y="48610"/>
                        </a:cubicBezTo>
                        <a:cubicBezTo>
                          <a:pt x="86138" y="34253"/>
                          <a:pt x="86138" y="5541"/>
                          <a:pt x="71781" y="755"/>
                        </a:cubicBezTo>
                        <a:cubicBezTo>
                          <a:pt x="57426" y="-4030"/>
                          <a:pt x="43069" y="15112"/>
                          <a:pt x="38283" y="24683"/>
                        </a:cubicBezTo>
                        <a:cubicBezTo>
                          <a:pt x="38283" y="29468"/>
                          <a:pt x="33499" y="29468"/>
                          <a:pt x="33499" y="34253"/>
                        </a:cubicBezTo>
                        <a:cubicBezTo>
                          <a:pt x="23927" y="29468"/>
                          <a:pt x="14356" y="29468"/>
                          <a:pt x="0" y="29468"/>
                        </a:cubicBezTo>
                        <a:cubicBezTo>
                          <a:pt x="9571" y="29468"/>
                          <a:pt x="14356" y="39039"/>
                          <a:pt x="23927" y="53395"/>
                        </a:cubicBezTo>
                        <a:close/>
                      </a:path>
                    </a:pathLst>
                  </a:custGeom>
                  <a:solidFill>
                    <a:srgbClr val="3EAB37">
                      <a:alpha val="50000"/>
                    </a:srgbClr>
                  </a:solidFill>
                  <a:ln w="47824" cap="flat">
                    <a:noFill/>
                    <a:prstDash val="solid"/>
                    <a:miter/>
                  </a:ln>
                </p:spPr>
                <p:txBody>
                  <a:bodyPr rtlCol="0" anchor="ctr"/>
                  <a:lstStyle/>
                  <a:p>
                    <a:endParaRPr lang="en-US"/>
                  </a:p>
                </p:txBody>
              </p:sp>
              <p:sp>
                <p:nvSpPr>
                  <p:cNvPr id="309" name="Freeform: Shape 308">
                    <a:extLst>
                      <a:ext uri="{FF2B5EF4-FFF2-40B4-BE49-F238E27FC236}">
                        <a16:creationId xmlns:a16="http://schemas.microsoft.com/office/drawing/2014/main" xmlns="" id="{AC1A8C07-7233-4093-AE51-9E46B15AD2FB}"/>
                      </a:ext>
                    </a:extLst>
                  </p:cNvPr>
                  <p:cNvSpPr/>
                  <p:nvPr/>
                </p:nvSpPr>
                <p:spPr>
                  <a:xfrm>
                    <a:off x="10483916" y="7745003"/>
                    <a:ext cx="258412" cy="369323"/>
                  </a:xfrm>
                  <a:custGeom>
                    <a:avLst/>
                    <a:gdLst>
                      <a:gd name="connsiteX0" fmla="*/ 129206 w 258412"/>
                      <a:gd name="connsiteY0" fmla="*/ 287972 h 369323"/>
                      <a:gd name="connsiteX1" fmla="*/ 105279 w 258412"/>
                      <a:gd name="connsiteY1" fmla="*/ 369324 h 369323"/>
                      <a:gd name="connsiteX2" fmla="*/ 143563 w 258412"/>
                      <a:gd name="connsiteY2" fmla="*/ 283186 h 369323"/>
                      <a:gd name="connsiteX3" fmla="*/ 234485 w 258412"/>
                      <a:gd name="connsiteY3" fmla="*/ 101340 h 369323"/>
                      <a:gd name="connsiteX4" fmla="*/ 258412 w 258412"/>
                      <a:gd name="connsiteY4" fmla="*/ 34344 h 369323"/>
                      <a:gd name="connsiteX5" fmla="*/ 205773 w 258412"/>
                      <a:gd name="connsiteY5" fmla="*/ 5632 h 369323"/>
                      <a:gd name="connsiteX6" fmla="*/ 119635 w 258412"/>
                      <a:gd name="connsiteY6" fmla="*/ 67842 h 369323"/>
                      <a:gd name="connsiteX7" fmla="*/ 66996 w 258412"/>
                      <a:gd name="connsiteY7" fmla="*/ 34344 h 369323"/>
                      <a:gd name="connsiteX8" fmla="*/ 62211 w 258412"/>
                      <a:gd name="connsiteY8" fmla="*/ 34344 h 369323"/>
                      <a:gd name="connsiteX9" fmla="*/ 38283 w 258412"/>
                      <a:gd name="connsiteY9" fmla="*/ 29559 h 369323"/>
                      <a:gd name="connsiteX10" fmla="*/ 0 w 258412"/>
                      <a:gd name="connsiteY10" fmla="*/ 86984 h 369323"/>
                      <a:gd name="connsiteX11" fmla="*/ 52640 w 258412"/>
                      <a:gd name="connsiteY11" fmla="*/ 197049 h 369323"/>
                      <a:gd name="connsiteX12" fmla="*/ 129206 w 258412"/>
                      <a:gd name="connsiteY12" fmla="*/ 287972 h 369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8412" h="369323">
                        <a:moveTo>
                          <a:pt x="129206" y="287972"/>
                        </a:moveTo>
                        <a:cubicBezTo>
                          <a:pt x="119635" y="316684"/>
                          <a:pt x="114850" y="340611"/>
                          <a:pt x="105279" y="369324"/>
                        </a:cubicBezTo>
                        <a:cubicBezTo>
                          <a:pt x="114850" y="340611"/>
                          <a:pt x="129206" y="311899"/>
                          <a:pt x="143563" y="283186"/>
                        </a:cubicBezTo>
                        <a:cubicBezTo>
                          <a:pt x="172275" y="220976"/>
                          <a:pt x="205773" y="163551"/>
                          <a:pt x="234485" y="101340"/>
                        </a:cubicBezTo>
                        <a:cubicBezTo>
                          <a:pt x="244057" y="82199"/>
                          <a:pt x="258412" y="58272"/>
                          <a:pt x="258412" y="34344"/>
                        </a:cubicBezTo>
                        <a:cubicBezTo>
                          <a:pt x="258412" y="5632"/>
                          <a:pt x="229700" y="-8724"/>
                          <a:pt x="205773" y="5632"/>
                        </a:cubicBezTo>
                        <a:cubicBezTo>
                          <a:pt x="177060" y="24774"/>
                          <a:pt x="157919" y="63057"/>
                          <a:pt x="119635" y="67842"/>
                        </a:cubicBezTo>
                        <a:cubicBezTo>
                          <a:pt x="95708" y="72628"/>
                          <a:pt x="81352" y="48701"/>
                          <a:pt x="66996" y="34344"/>
                        </a:cubicBezTo>
                        <a:cubicBezTo>
                          <a:pt x="66996" y="34344"/>
                          <a:pt x="62211" y="34344"/>
                          <a:pt x="62211" y="34344"/>
                        </a:cubicBezTo>
                        <a:cubicBezTo>
                          <a:pt x="57425" y="34344"/>
                          <a:pt x="47854" y="29559"/>
                          <a:pt x="38283" y="29559"/>
                        </a:cubicBezTo>
                        <a:cubicBezTo>
                          <a:pt x="9571" y="34344"/>
                          <a:pt x="0" y="63057"/>
                          <a:pt x="0" y="86984"/>
                        </a:cubicBezTo>
                        <a:cubicBezTo>
                          <a:pt x="0" y="125267"/>
                          <a:pt x="28713" y="163551"/>
                          <a:pt x="52640" y="197049"/>
                        </a:cubicBezTo>
                        <a:cubicBezTo>
                          <a:pt x="71781" y="225761"/>
                          <a:pt x="95708" y="259259"/>
                          <a:pt x="129206" y="287972"/>
                        </a:cubicBezTo>
                        <a:close/>
                      </a:path>
                    </a:pathLst>
                  </a:custGeom>
                  <a:solidFill>
                    <a:srgbClr val="3EAB37">
                      <a:alpha val="50000"/>
                    </a:srgbClr>
                  </a:solidFill>
                  <a:ln w="47824" cap="flat">
                    <a:noFill/>
                    <a:prstDash val="solid"/>
                    <a:miter/>
                  </a:ln>
                </p:spPr>
                <p:txBody>
                  <a:bodyPr rtlCol="0" anchor="ctr"/>
                  <a:lstStyle/>
                  <a:p>
                    <a:endParaRPr lang="en-US"/>
                  </a:p>
                </p:txBody>
              </p:sp>
              <p:sp>
                <p:nvSpPr>
                  <p:cNvPr id="310" name="Freeform: Shape 309">
                    <a:extLst>
                      <a:ext uri="{FF2B5EF4-FFF2-40B4-BE49-F238E27FC236}">
                        <a16:creationId xmlns:a16="http://schemas.microsoft.com/office/drawing/2014/main" xmlns="" id="{0AE62AA9-1C52-4E7A-AAA1-79AA29A06F7B}"/>
                      </a:ext>
                    </a:extLst>
                  </p:cNvPr>
                  <p:cNvSpPr/>
                  <p:nvPr/>
                </p:nvSpPr>
                <p:spPr>
                  <a:xfrm>
                    <a:off x="10483916" y="7774562"/>
                    <a:ext cx="224914" cy="258412"/>
                  </a:xfrm>
                  <a:custGeom>
                    <a:avLst/>
                    <a:gdLst>
                      <a:gd name="connsiteX0" fmla="*/ 124421 w 224914"/>
                      <a:gd name="connsiteY0" fmla="*/ 258413 h 258412"/>
                      <a:gd name="connsiteX1" fmla="*/ 124421 w 224914"/>
                      <a:gd name="connsiteY1" fmla="*/ 253627 h 258412"/>
                      <a:gd name="connsiteX2" fmla="*/ 162704 w 224914"/>
                      <a:gd name="connsiteY2" fmla="*/ 153133 h 258412"/>
                      <a:gd name="connsiteX3" fmla="*/ 224914 w 224914"/>
                      <a:gd name="connsiteY3" fmla="*/ 33498 h 258412"/>
                      <a:gd name="connsiteX4" fmla="*/ 215344 w 224914"/>
                      <a:gd name="connsiteY4" fmla="*/ 33498 h 258412"/>
                      <a:gd name="connsiteX5" fmla="*/ 210558 w 224914"/>
                      <a:gd name="connsiteY5" fmla="*/ 0 h 258412"/>
                      <a:gd name="connsiteX6" fmla="*/ 191417 w 224914"/>
                      <a:gd name="connsiteY6" fmla="*/ 23927 h 258412"/>
                      <a:gd name="connsiteX7" fmla="*/ 138777 w 224914"/>
                      <a:gd name="connsiteY7" fmla="*/ 90923 h 258412"/>
                      <a:gd name="connsiteX8" fmla="*/ 76567 w 224914"/>
                      <a:gd name="connsiteY8" fmla="*/ 76567 h 258412"/>
                      <a:gd name="connsiteX9" fmla="*/ 23927 w 224914"/>
                      <a:gd name="connsiteY9" fmla="*/ 43069 h 258412"/>
                      <a:gd name="connsiteX10" fmla="*/ 0 w 224914"/>
                      <a:gd name="connsiteY10" fmla="*/ 52640 h 258412"/>
                      <a:gd name="connsiteX11" fmla="*/ 0 w 224914"/>
                      <a:gd name="connsiteY11" fmla="*/ 57425 h 258412"/>
                      <a:gd name="connsiteX12" fmla="*/ 52640 w 224914"/>
                      <a:gd name="connsiteY12" fmla="*/ 167490 h 258412"/>
                      <a:gd name="connsiteX13" fmla="*/ 124421 w 224914"/>
                      <a:gd name="connsiteY13" fmla="*/ 258413 h 25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4914" h="258412">
                        <a:moveTo>
                          <a:pt x="124421" y="258413"/>
                        </a:moveTo>
                        <a:cubicBezTo>
                          <a:pt x="124421" y="258413"/>
                          <a:pt x="124421" y="253627"/>
                          <a:pt x="124421" y="253627"/>
                        </a:cubicBezTo>
                        <a:cubicBezTo>
                          <a:pt x="133992" y="220129"/>
                          <a:pt x="148348" y="186631"/>
                          <a:pt x="162704" y="153133"/>
                        </a:cubicBezTo>
                        <a:cubicBezTo>
                          <a:pt x="177060" y="114850"/>
                          <a:pt x="196202" y="66996"/>
                          <a:pt x="224914" y="33498"/>
                        </a:cubicBezTo>
                        <a:cubicBezTo>
                          <a:pt x="220130" y="33498"/>
                          <a:pt x="220130" y="38283"/>
                          <a:pt x="215344" y="33498"/>
                        </a:cubicBezTo>
                        <a:cubicBezTo>
                          <a:pt x="200987" y="28712"/>
                          <a:pt x="205773" y="14356"/>
                          <a:pt x="210558" y="0"/>
                        </a:cubicBezTo>
                        <a:cubicBezTo>
                          <a:pt x="205773" y="9571"/>
                          <a:pt x="196202" y="14356"/>
                          <a:pt x="191417" y="23927"/>
                        </a:cubicBezTo>
                        <a:cubicBezTo>
                          <a:pt x="177060" y="47854"/>
                          <a:pt x="162704" y="76567"/>
                          <a:pt x="138777" y="90923"/>
                        </a:cubicBezTo>
                        <a:cubicBezTo>
                          <a:pt x="114850" y="100494"/>
                          <a:pt x="95708" y="95708"/>
                          <a:pt x="76567" y="76567"/>
                        </a:cubicBezTo>
                        <a:cubicBezTo>
                          <a:pt x="62211" y="62210"/>
                          <a:pt x="43068" y="38283"/>
                          <a:pt x="23927" y="43069"/>
                        </a:cubicBezTo>
                        <a:cubicBezTo>
                          <a:pt x="14356" y="43069"/>
                          <a:pt x="4786" y="47854"/>
                          <a:pt x="0" y="52640"/>
                        </a:cubicBezTo>
                        <a:cubicBezTo>
                          <a:pt x="0" y="52640"/>
                          <a:pt x="0" y="57425"/>
                          <a:pt x="0" y="57425"/>
                        </a:cubicBezTo>
                        <a:cubicBezTo>
                          <a:pt x="0" y="95708"/>
                          <a:pt x="28713" y="133992"/>
                          <a:pt x="52640" y="167490"/>
                        </a:cubicBezTo>
                        <a:cubicBezTo>
                          <a:pt x="71781" y="196202"/>
                          <a:pt x="95708" y="229700"/>
                          <a:pt x="124421" y="258413"/>
                        </a:cubicBezTo>
                        <a:close/>
                      </a:path>
                    </a:pathLst>
                  </a:custGeom>
                  <a:solidFill>
                    <a:srgbClr val="3EAB37">
                      <a:alpha val="50000"/>
                    </a:srgbClr>
                  </a:solidFill>
                  <a:ln w="47824" cap="flat">
                    <a:noFill/>
                    <a:prstDash val="solid"/>
                    <a:miter/>
                  </a:ln>
                </p:spPr>
                <p:txBody>
                  <a:bodyPr rtlCol="0" anchor="ctr"/>
                  <a:lstStyle/>
                  <a:p>
                    <a:endParaRPr lang="en-US"/>
                  </a:p>
                </p:txBody>
              </p:sp>
              <p:sp>
                <p:nvSpPr>
                  <p:cNvPr id="311" name="Freeform: Shape 310">
                    <a:extLst>
                      <a:ext uri="{FF2B5EF4-FFF2-40B4-BE49-F238E27FC236}">
                        <a16:creationId xmlns:a16="http://schemas.microsoft.com/office/drawing/2014/main" xmlns="" id="{7E5D74BA-13E3-40F2-9A8F-373627519FDA}"/>
                      </a:ext>
                    </a:extLst>
                  </p:cNvPr>
                  <p:cNvSpPr/>
                  <p:nvPr/>
                </p:nvSpPr>
                <p:spPr>
                  <a:xfrm>
                    <a:off x="10522200" y="7798855"/>
                    <a:ext cx="1122055" cy="868714"/>
                  </a:xfrm>
                  <a:custGeom>
                    <a:avLst/>
                    <a:gdLst>
                      <a:gd name="connsiteX0" fmla="*/ 1115003 w 1122055"/>
                      <a:gd name="connsiteY0" fmla="*/ 23561 h 868714"/>
                      <a:gd name="connsiteX1" fmla="*/ 1100646 w 1122055"/>
                      <a:gd name="connsiteY1" fmla="*/ 9205 h 868714"/>
                      <a:gd name="connsiteX2" fmla="*/ 1105431 w 1122055"/>
                      <a:gd name="connsiteY2" fmla="*/ 33132 h 868714"/>
                      <a:gd name="connsiteX3" fmla="*/ 1071933 w 1122055"/>
                      <a:gd name="connsiteY3" fmla="*/ 147982 h 868714"/>
                      <a:gd name="connsiteX4" fmla="*/ 861375 w 1122055"/>
                      <a:gd name="connsiteY4" fmla="*/ 138411 h 868714"/>
                      <a:gd name="connsiteX5" fmla="*/ 713027 w 1122055"/>
                      <a:gd name="connsiteY5" fmla="*/ 9205 h 868714"/>
                      <a:gd name="connsiteX6" fmla="*/ 679529 w 1122055"/>
                      <a:gd name="connsiteY6" fmla="*/ 47488 h 868714"/>
                      <a:gd name="connsiteX7" fmla="*/ 650816 w 1122055"/>
                      <a:gd name="connsiteY7" fmla="*/ 71415 h 868714"/>
                      <a:gd name="connsiteX8" fmla="*/ 665173 w 1122055"/>
                      <a:gd name="connsiteY8" fmla="*/ 100128 h 868714"/>
                      <a:gd name="connsiteX9" fmla="*/ 698671 w 1122055"/>
                      <a:gd name="connsiteY9" fmla="*/ 143197 h 868714"/>
                      <a:gd name="connsiteX10" fmla="*/ 741740 w 1122055"/>
                      <a:gd name="connsiteY10" fmla="*/ 214978 h 868714"/>
                      <a:gd name="connsiteX11" fmla="*/ 789594 w 1122055"/>
                      <a:gd name="connsiteY11" fmla="*/ 382468 h 868714"/>
                      <a:gd name="connsiteX12" fmla="*/ 780023 w 1122055"/>
                      <a:gd name="connsiteY12" fmla="*/ 473390 h 868714"/>
                      <a:gd name="connsiteX13" fmla="*/ 746525 w 1122055"/>
                      <a:gd name="connsiteY13" fmla="*/ 549957 h 868714"/>
                      <a:gd name="connsiteX14" fmla="*/ 732169 w 1122055"/>
                      <a:gd name="connsiteY14" fmla="*/ 612168 h 868714"/>
                      <a:gd name="connsiteX15" fmla="*/ 736954 w 1122055"/>
                      <a:gd name="connsiteY15" fmla="*/ 655236 h 868714"/>
                      <a:gd name="connsiteX16" fmla="*/ 727383 w 1122055"/>
                      <a:gd name="connsiteY16" fmla="*/ 727017 h 868714"/>
                      <a:gd name="connsiteX17" fmla="*/ 722598 w 1122055"/>
                      <a:gd name="connsiteY17" fmla="*/ 736588 h 868714"/>
                      <a:gd name="connsiteX18" fmla="*/ 713027 w 1122055"/>
                      <a:gd name="connsiteY18" fmla="*/ 760515 h 868714"/>
                      <a:gd name="connsiteX19" fmla="*/ 617319 w 1122055"/>
                      <a:gd name="connsiteY19" fmla="*/ 822726 h 868714"/>
                      <a:gd name="connsiteX20" fmla="*/ 200987 w 1122055"/>
                      <a:gd name="connsiteY20" fmla="*/ 808370 h 868714"/>
                      <a:gd name="connsiteX21" fmla="*/ 38283 w 1122055"/>
                      <a:gd name="connsiteY21" fmla="*/ 597811 h 868714"/>
                      <a:gd name="connsiteX22" fmla="*/ 38283 w 1122055"/>
                      <a:gd name="connsiteY22" fmla="*/ 607382 h 868714"/>
                      <a:gd name="connsiteX23" fmla="*/ 33498 w 1122055"/>
                      <a:gd name="connsiteY23" fmla="*/ 645665 h 868714"/>
                      <a:gd name="connsiteX24" fmla="*/ 9571 w 1122055"/>
                      <a:gd name="connsiteY24" fmla="*/ 669592 h 868714"/>
                      <a:gd name="connsiteX25" fmla="*/ 0 w 1122055"/>
                      <a:gd name="connsiteY25" fmla="*/ 703090 h 868714"/>
                      <a:gd name="connsiteX26" fmla="*/ 66996 w 1122055"/>
                      <a:gd name="connsiteY26" fmla="*/ 774871 h 868714"/>
                      <a:gd name="connsiteX27" fmla="*/ 330194 w 1122055"/>
                      <a:gd name="connsiteY27" fmla="*/ 861009 h 868714"/>
                      <a:gd name="connsiteX28" fmla="*/ 660388 w 1122055"/>
                      <a:gd name="connsiteY28" fmla="*/ 832297 h 868714"/>
                      <a:gd name="connsiteX29" fmla="*/ 918800 w 1122055"/>
                      <a:gd name="connsiteY29" fmla="*/ 707876 h 868714"/>
                      <a:gd name="connsiteX30" fmla="*/ 971440 w 1122055"/>
                      <a:gd name="connsiteY30" fmla="*/ 607382 h 868714"/>
                      <a:gd name="connsiteX31" fmla="*/ 957084 w 1122055"/>
                      <a:gd name="connsiteY31" fmla="*/ 559528 h 868714"/>
                      <a:gd name="connsiteX32" fmla="*/ 937941 w 1122055"/>
                      <a:gd name="connsiteY32" fmla="*/ 549957 h 868714"/>
                      <a:gd name="connsiteX33" fmla="*/ 928371 w 1122055"/>
                      <a:gd name="connsiteY33" fmla="*/ 401609 h 868714"/>
                      <a:gd name="connsiteX34" fmla="*/ 894873 w 1122055"/>
                      <a:gd name="connsiteY34" fmla="*/ 248476 h 868714"/>
                      <a:gd name="connsiteX35" fmla="*/ 914014 w 1122055"/>
                      <a:gd name="connsiteY35" fmla="*/ 258047 h 868714"/>
                      <a:gd name="connsiteX36" fmla="*/ 914014 w 1122055"/>
                      <a:gd name="connsiteY36" fmla="*/ 267617 h 868714"/>
                      <a:gd name="connsiteX37" fmla="*/ 957084 w 1122055"/>
                      <a:gd name="connsiteY37" fmla="*/ 301115 h 868714"/>
                      <a:gd name="connsiteX38" fmla="*/ 1014508 w 1122055"/>
                      <a:gd name="connsiteY38" fmla="*/ 267617 h 868714"/>
                      <a:gd name="connsiteX39" fmla="*/ 1076719 w 1122055"/>
                      <a:gd name="connsiteY39" fmla="*/ 181480 h 868714"/>
                      <a:gd name="connsiteX40" fmla="*/ 1115003 w 1122055"/>
                      <a:gd name="connsiteY40" fmla="*/ 23561 h 868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122055" h="868714">
                        <a:moveTo>
                          <a:pt x="1115003" y="23561"/>
                        </a:moveTo>
                        <a:cubicBezTo>
                          <a:pt x="1110217" y="18776"/>
                          <a:pt x="1105431" y="9205"/>
                          <a:pt x="1100646" y="9205"/>
                        </a:cubicBezTo>
                        <a:cubicBezTo>
                          <a:pt x="1100646" y="13990"/>
                          <a:pt x="1105431" y="23561"/>
                          <a:pt x="1105431" y="33132"/>
                        </a:cubicBezTo>
                        <a:cubicBezTo>
                          <a:pt x="1110217" y="76201"/>
                          <a:pt x="1100646" y="114484"/>
                          <a:pt x="1071933" y="147982"/>
                        </a:cubicBezTo>
                        <a:cubicBezTo>
                          <a:pt x="1014508" y="205407"/>
                          <a:pt x="909229" y="205407"/>
                          <a:pt x="861375" y="138411"/>
                        </a:cubicBezTo>
                        <a:cubicBezTo>
                          <a:pt x="842233" y="114484"/>
                          <a:pt x="756096" y="-38649"/>
                          <a:pt x="713027" y="9205"/>
                        </a:cubicBezTo>
                        <a:cubicBezTo>
                          <a:pt x="698671" y="23561"/>
                          <a:pt x="703456" y="47488"/>
                          <a:pt x="679529" y="47488"/>
                        </a:cubicBezTo>
                        <a:cubicBezTo>
                          <a:pt x="665173" y="47488"/>
                          <a:pt x="646031" y="52274"/>
                          <a:pt x="650816" y="71415"/>
                        </a:cubicBezTo>
                        <a:cubicBezTo>
                          <a:pt x="655602" y="80986"/>
                          <a:pt x="660388" y="90557"/>
                          <a:pt x="665173" y="100128"/>
                        </a:cubicBezTo>
                        <a:cubicBezTo>
                          <a:pt x="674743" y="114484"/>
                          <a:pt x="689100" y="128840"/>
                          <a:pt x="698671" y="143197"/>
                        </a:cubicBezTo>
                        <a:cubicBezTo>
                          <a:pt x="717813" y="167124"/>
                          <a:pt x="732169" y="191051"/>
                          <a:pt x="741740" y="214978"/>
                        </a:cubicBezTo>
                        <a:cubicBezTo>
                          <a:pt x="770452" y="267617"/>
                          <a:pt x="789594" y="325042"/>
                          <a:pt x="789594" y="382468"/>
                        </a:cubicBezTo>
                        <a:cubicBezTo>
                          <a:pt x="789594" y="411180"/>
                          <a:pt x="789594" y="444678"/>
                          <a:pt x="780023" y="473390"/>
                        </a:cubicBezTo>
                        <a:cubicBezTo>
                          <a:pt x="770452" y="502103"/>
                          <a:pt x="756096" y="526030"/>
                          <a:pt x="746525" y="549957"/>
                        </a:cubicBezTo>
                        <a:cubicBezTo>
                          <a:pt x="736954" y="569099"/>
                          <a:pt x="732169" y="593026"/>
                          <a:pt x="732169" y="612168"/>
                        </a:cubicBezTo>
                        <a:cubicBezTo>
                          <a:pt x="732169" y="626524"/>
                          <a:pt x="736954" y="640880"/>
                          <a:pt x="736954" y="655236"/>
                        </a:cubicBezTo>
                        <a:cubicBezTo>
                          <a:pt x="741740" y="679163"/>
                          <a:pt x="736954" y="703090"/>
                          <a:pt x="727383" y="727017"/>
                        </a:cubicBezTo>
                        <a:cubicBezTo>
                          <a:pt x="727383" y="731803"/>
                          <a:pt x="722598" y="731803"/>
                          <a:pt x="722598" y="736588"/>
                        </a:cubicBezTo>
                        <a:cubicBezTo>
                          <a:pt x="722598" y="746159"/>
                          <a:pt x="717813" y="750944"/>
                          <a:pt x="713027" y="760515"/>
                        </a:cubicBezTo>
                        <a:cubicBezTo>
                          <a:pt x="689100" y="789228"/>
                          <a:pt x="650816" y="808370"/>
                          <a:pt x="617319" y="822726"/>
                        </a:cubicBezTo>
                        <a:cubicBezTo>
                          <a:pt x="488112" y="875366"/>
                          <a:pt x="325409" y="870580"/>
                          <a:pt x="200987" y="808370"/>
                        </a:cubicBezTo>
                        <a:cubicBezTo>
                          <a:pt x="114850" y="765301"/>
                          <a:pt x="57425" y="693520"/>
                          <a:pt x="38283" y="597811"/>
                        </a:cubicBezTo>
                        <a:cubicBezTo>
                          <a:pt x="38283" y="602597"/>
                          <a:pt x="38283" y="602597"/>
                          <a:pt x="38283" y="607382"/>
                        </a:cubicBezTo>
                        <a:cubicBezTo>
                          <a:pt x="38283" y="621738"/>
                          <a:pt x="38283" y="631309"/>
                          <a:pt x="33498" y="645665"/>
                        </a:cubicBezTo>
                        <a:cubicBezTo>
                          <a:pt x="33498" y="655236"/>
                          <a:pt x="19141" y="660022"/>
                          <a:pt x="9571" y="669592"/>
                        </a:cubicBezTo>
                        <a:cubicBezTo>
                          <a:pt x="0" y="679163"/>
                          <a:pt x="0" y="693520"/>
                          <a:pt x="0" y="703090"/>
                        </a:cubicBezTo>
                        <a:cubicBezTo>
                          <a:pt x="4785" y="731803"/>
                          <a:pt x="43068" y="760515"/>
                          <a:pt x="66996" y="774871"/>
                        </a:cubicBezTo>
                        <a:cubicBezTo>
                          <a:pt x="143563" y="827511"/>
                          <a:pt x="239271" y="846653"/>
                          <a:pt x="330194" y="861009"/>
                        </a:cubicBezTo>
                        <a:cubicBezTo>
                          <a:pt x="440258" y="880151"/>
                          <a:pt x="555108" y="861009"/>
                          <a:pt x="660388" y="832297"/>
                        </a:cubicBezTo>
                        <a:cubicBezTo>
                          <a:pt x="751310" y="808370"/>
                          <a:pt x="847019" y="774871"/>
                          <a:pt x="918800" y="707876"/>
                        </a:cubicBezTo>
                        <a:cubicBezTo>
                          <a:pt x="947513" y="683949"/>
                          <a:pt x="971440" y="645665"/>
                          <a:pt x="971440" y="607382"/>
                        </a:cubicBezTo>
                        <a:cubicBezTo>
                          <a:pt x="971440" y="588240"/>
                          <a:pt x="971440" y="569099"/>
                          <a:pt x="957084" y="559528"/>
                        </a:cubicBezTo>
                        <a:cubicBezTo>
                          <a:pt x="952298" y="554742"/>
                          <a:pt x="947513" y="549957"/>
                          <a:pt x="937941" y="549957"/>
                        </a:cubicBezTo>
                        <a:cubicBezTo>
                          <a:pt x="942727" y="502103"/>
                          <a:pt x="933156" y="449463"/>
                          <a:pt x="928371" y="401609"/>
                        </a:cubicBezTo>
                        <a:cubicBezTo>
                          <a:pt x="923586" y="348970"/>
                          <a:pt x="914014" y="296330"/>
                          <a:pt x="894873" y="248476"/>
                        </a:cubicBezTo>
                        <a:cubicBezTo>
                          <a:pt x="899659" y="253261"/>
                          <a:pt x="909229" y="258047"/>
                          <a:pt x="914014" y="258047"/>
                        </a:cubicBezTo>
                        <a:cubicBezTo>
                          <a:pt x="914014" y="262832"/>
                          <a:pt x="914014" y="262832"/>
                          <a:pt x="914014" y="267617"/>
                        </a:cubicBezTo>
                        <a:cubicBezTo>
                          <a:pt x="914014" y="286759"/>
                          <a:pt x="937941" y="305901"/>
                          <a:pt x="957084" y="301115"/>
                        </a:cubicBezTo>
                        <a:cubicBezTo>
                          <a:pt x="981011" y="301115"/>
                          <a:pt x="1000152" y="286759"/>
                          <a:pt x="1014508" y="267617"/>
                        </a:cubicBezTo>
                        <a:cubicBezTo>
                          <a:pt x="1038435" y="238905"/>
                          <a:pt x="1057577" y="210193"/>
                          <a:pt x="1076719" y="181480"/>
                        </a:cubicBezTo>
                        <a:cubicBezTo>
                          <a:pt x="1095860" y="138411"/>
                          <a:pt x="1138930" y="80986"/>
                          <a:pt x="1115003" y="23561"/>
                        </a:cubicBezTo>
                        <a:close/>
                      </a:path>
                    </a:pathLst>
                  </a:custGeom>
                  <a:solidFill>
                    <a:srgbClr val="3EAB37">
                      <a:alpha val="50000"/>
                    </a:srgbClr>
                  </a:solidFill>
                  <a:ln w="47824" cap="flat">
                    <a:noFill/>
                    <a:prstDash val="solid"/>
                    <a:miter/>
                  </a:ln>
                </p:spPr>
                <p:txBody>
                  <a:bodyPr rtlCol="0" anchor="ctr"/>
                  <a:lstStyle/>
                  <a:p>
                    <a:endParaRPr lang="en-US"/>
                  </a:p>
                </p:txBody>
              </p:sp>
              <p:sp>
                <p:nvSpPr>
                  <p:cNvPr id="312" name="Freeform: Shape 311">
                    <a:extLst>
                      <a:ext uri="{FF2B5EF4-FFF2-40B4-BE49-F238E27FC236}">
                        <a16:creationId xmlns:a16="http://schemas.microsoft.com/office/drawing/2014/main" xmlns="" id="{A8E403A9-7DE1-4B30-A84E-1A5335FCAFE1}"/>
                      </a:ext>
                    </a:extLst>
                  </p:cNvPr>
                  <p:cNvSpPr/>
                  <p:nvPr/>
                </p:nvSpPr>
                <p:spPr>
                  <a:xfrm>
                    <a:off x="11220870" y="7831987"/>
                    <a:ext cx="354121" cy="756095"/>
                  </a:xfrm>
                  <a:custGeom>
                    <a:avLst/>
                    <a:gdLst>
                      <a:gd name="connsiteX0" fmla="*/ 315838 w 354121"/>
                      <a:gd name="connsiteY0" fmla="*/ 215344 h 756095"/>
                      <a:gd name="connsiteX1" fmla="*/ 239271 w 354121"/>
                      <a:gd name="connsiteY1" fmla="*/ 224915 h 756095"/>
                      <a:gd name="connsiteX2" fmla="*/ 200988 w 354121"/>
                      <a:gd name="connsiteY2" fmla="*/ 220129 h 756095"/>
                      <a:gd name="connsiteX3" fmla="*/ 86138 w 354121"/>
                      <a:gd name="connsiteY3" fmla="*/ 119635 h 756095"/>
                      <a:gd name="connsiteX4" fmla="*/ 38283 w 354121"/>
                      <a:gd name="connsiteY4" fmla="*/ 38283 h 756095"/>
                      <a:gd name="connsiteX5" fmla="*/ 23927 w 354121"/>
                      <a:gd name="connsiteY5" fmla="*/ 0 h 756095"/>
                      <a:gd name="connsiteX6" fmla="*/ 14356 w 354121"/>
                      <a:gd name="connsiteY6" fmla="*/ 52640 h 756095"/>
                      <a:gd name="connsiteX7" fmla="*/ 0 w 354121"/>
                      <a:gd name="connsiteY7" fmla="*/ 57425 h 756095"/>
                      <a:gd name="connsiteX8" fmla="*/ 124421 w 354121"/>
                      <a:gd name="connsiteY8" fmla="*/ 282339 h 756095"/>
                      <a:gd name="connsiteX9" fmla="*/ 157919 w 354121"/>
                      <a:gd name="connsiteY9" fmla="*/ 559894 h 756095"/>
                      <a:gd name="connsiteX10" fmla="*/ 157919 w 354121"/>
                      <a:gd name="connsiteY10" fmla="*/ 598177 h 756095"/>
                      <a:gd name="connsiteX11" fmla="*/ 172275 w 354121"/>
                      <a:gd name="connsiteY11" fmla="*/ 607748 h 756095"/>
                      <a:gd name="connsiteX12" fmla="*/ 196202 w 354121"/>
                      <a:gd name="connsiteY12" fmla="*/ 626890 h 756095"/>
                      <a:gd name="connsiteX13" fmla="*/ 153134 w 354121"/>
                      <a:gd name="connsiteY13" fmla="*/ 703456 h 756095"/>
                      <a:gd name="connsiteX14" fmla="*/ 86138 w 354121"/>
                      <a:gd name="connsiteY14" fmla="*/ 756096 h 756095"/>
                      <a:gd name="connsiteX15" fmla="*/ 205773 w 354121"/>
                      <a:gd name="connsiteY15" fmla="*/ 679529 h 756095"/>
                      <a:gd name="connsiteX16" fmla="*/ 258413 w 354121"/>
                      <a:gd name="connsiteY16" fmla="*/ 579035 h 756095"/>
                      <a:gd name="connsiteX17" fmla="*/ 244057 w 354121"/>
                      <a:gd name="connsiteY17" fmla="*/ 531181 h 756095"/>
                      <a:gd name="connsiteX18" fmla="*/ 224915 w 354121"/>
                      <a:gd name="connsiteY18" fmla="*/ 521610 h 756095"/>
                      <a:gd name="connsiteX19" fmla="*/ 215344 w 354121"/>
                      <a:gd name="connsiteY19" fmla="*/ 373262 h 756095"/>
                      <a:gd name="connsiteX20" fmla="*/ 181846 w 354121"/>
                      <a:gd name="connsiteY20" fmla="*/ 220129 h 756095"/>
                      <a:gd name="connsiteX21" fmla="*/ 200988 w 354121"/>
                      <a:gd name="connsiteY21" fmla="*/ 229700 h 756095"/>
                      <a:gd name="connsiteX22" fmla="*/ 200988 w 354121"/>
                      <a:gd name="connsiteY22" fmla="*/ 239271 h 756095"/>
                      <a:gd name="connsiteX23" fmla="*/ 244057 w 354121"/>
                      <a:gd name="connsiteY23" fmla="*/ 272769 h 756095"/>
                      <a:gd name="connsiteX24" fmla="*/ 301481 w 354121"/>
                      <a:gd name="connsiteY24" fmla="*/ 239271 h 756095"/>
                      <a:gd name="connsiteX25" fmla="*/ 354121 w 354121"/>
                      <a:gd name="connsiteY25" fmla="*/ 162704 h 756095"/>
                      <a:gd name="connsiteX26" fmla="*/ 315838 w 354121"/>
                      <a:gd name="connsiteY26" fmla="*/ 215344 h 756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54121" h="756095">
                        <a:moveTo>
                          <a:pt x="315838" y="215344"/>
                        </a:moveTo>
                        <a:cubicBezTo>
                          <a:pt x="301481" y="224915"/>
                          <a:pt x="229700" y="263198"/>
                          <a:pt x="239271" y="224915"/>
                        </a:cubicBezTo>
                        <a:cubicBezTo>
                          <a:pt x="224915" y="224915"/>
                          <a:pt x="215344" y="224915"/>
                          <a:pt x="200988" y="220129"/>
                        </a:cubicBezTo>
                        <a:cubicBezTo>
                          <a:pt x="153134" y="200988"/>
                          <a:pt x="110065" y="157919"/>
                          <a:pt x="86138" y="119635"/>
                        </a:cubicBezTo>
                        <a:cubicBezTo>
                          <a:pt x="66996" y="95708"/>
                          <a:pt x="52640" y="66996"/>
                          <a:pt x="38283" y="38283"/>
                        </a:cubicBezTo>
                        <a:cubicBezTo>
                          <a:pt x="33499" y="23927"/>
                          <a:pt x="28713" y="9571"/>
                          <a:pt x="23927" y="0"/>
                        </a:cubicBezTo>
                        <a:cubicBezTo>
                          <a:pt x="23927" y="19142"/>
                          <a:pt x="33499" y="38283"/>
                          <a:pt x="14356" y="52640"/>
                        </a:cubicBezTo>
                        <a:cubicBezTo>
                          <a:pt x="9571" y="57425"/>
                          <a:pt x="4786" y="57425"/>
                          <a:pt x="0" y="57425"/>
                        </a:cubicBezTo>
                        <a:cubicBezTo>
                          <a:pt x="57426" y="124421"/>
                          <a:pt x="100494" y="196202"/>
                          <a:pt x="124421" y="282339"/>
                        </a:cubicBezTo>
                        <a:cubicBezTo>
                          <a:pt x="148348" y="373262"/>
                          <a:pt x="162705" y="468971"/>
                          <a:pt x="157919" y="559894"/>
                        </a:cubicBezTo>
                        <a:cubicBezTo>
                          <a:pt x="157919" y="574250"/>
                          <a:pt x="153134" y="588606"/>
                          <a:pt x="157919" y="598177"/>
                        </a:cubicBezTo>
                        <a:cubicBezTo>
                          <a:pt x="162705" y="607748"/>
                          <a:pt x="167490" y="607748"/>
                          <a:pt x="172275" y="607748"/>
                        </a:cubicBezTo>
                        <a:cubicBezTo>
                          <a:pt x="181846" y="607748"/>
                          <a:pt x="191417" y="612533"/>
                          <a:pt x="196202" y="626890"/>
                        </a:cubicBezTo>
                        <a:cubicBezTo>
                          <a:pt x="205773" y="655602"/>
                          <a:pt x="172275" y="689100"/>
                          <a:pt x="153134" y="703456"/>
                        </a:cubicBezTo>
                        <a:cubicBezTo>
                          <a:pt x="133992" y="722598"/>
                          <a:pt x="110065" y="741739"/>
                          <a:pt x="86138" y="756096"/>
                        </a:cubicBezTo>
                        <a:cubicBezTo>
                          <a:pt x="129207" y="736954"/>
                          <a:pt x="172275" y="713027"/>
                          <a:pt x="205773" y="679529"/>
                        </a:cubicBezTo>
                        <a:cubicBezTo>
                          <a:pt x="234486" y="655602"/>
                          <a:pt x="258413" y="617319"/>
                          <a:pt x="258413" y="579035"/>
                        </a:cubicBezTo>
                        <a:cubicBezTo>
                          <a:pt x="258413" y="559894"/>
                          <a:pt x="258413" y="540752"/>
                          <a:pt x="244057" y="531181"/>
                        </a:cubicBezTo>
                        <a:cubicBezTo>
                          <a:pt x="239271" y="526396"/>
                          <a:pt x="234486" y="521610"/>
                          <a:pt x="224915" y="521610"/>
                        </a:cubicBezTo>
                        <a:cubicBezTo>
                          <a:pt x="229700" y="473756"/>
                          <a:pt x="220130" y="421117"/>
                          <a:pt x="215344" y="373262"/>
                        </a:cubicBezTo>
                        <a:cubicBezTo>
                          <a:pt x="210559" y="320623"/>
                          <a:pt x="200988" y="267983"/>
                          <a:pt x="181846" y="220129"/>
                        </a:cubicBezTo>
                        <a:cubicBezTo>
                          <a:pt x="186632" y="224915"/>
                          <a:pt x="196202" y="229700"/>
                          <a:pt x="200988" y="229700"/>
                        </a:cubicBezTo>
                        <a:cubicBezTo>
                          <a:pt x="200988" y="234485"/>
                          <a:pt x="200988" y="234485"/>
                          <a:pt x="200988" y="239271"/>
                        </a:cubicBezTo>
                        <a:cubicBezTo>
                          <a:pt x="200988" y="258412"/>
                          <a:pt x="224915" y="277554"/>
                          <a:pt x="244057" y="272769"/>
                        </a:cubicBezTo>
                        <a:cubicBezTo>
                          <a:pt x="267984" y="272769"/>
                          <a:pt x="287125" y="258412"/>
                          <a:pt x="301481" y="239271"/>
                        </a:cubicBezTo>
                        <a:cubicBezTo>
                          <a:pt x="320624" y="215344"/>
                          <a:pt x="339765" y="191417"/>
                          <a:pt x="354121" y="162704"/>
                        </a:cubicBezTo>
                        <a:cubicBezTo>
                          <a:pt x="349336" y="181846"/>
                          <a:pt x="334979" y="200988"/>
                          <a:pt x="315838" y="215344"/>
                        </a:cubicBezTo>
                        <a:close/>
                      </a:path>
                    </a:pathLst>
                  </a:custGeom>
                  <a:solidFill>
                    <a:srgbClr val="3EAB37">
                      <a:alpha val="50000"/>
                    </a:srgbClr>
                  </a:solidFill>
                  <a:ln w="47824" cap="flat">
                    <a:noFill/>
                    <a:prstDash val="solid"/>
                    <a:miter/>
                  </a:ln>
                </p:spPr>
                <p:txBody>
                  <a:bodyPr rtlCol="0" anchor="ctr"/>
                  <a:lstStyle/>
                  <a:p>
                    <a:endParaRPr lang="en-US"/>
                  </a:p>
                </p:txBody>
              </p:sp>
            </p:grpSp>
            <p:grpSp>
              <p:nvGrpSpPr>
                <p:cNvPr id="194" name="Graphic 3">
                  <a:extLst>
                    <a:ext uri="{FF2B5EF4-FFF2-40B4-BE49-F238E27FC236}">
                      <a16:creationId xmlns:a16="http://schemas.microsoft.com/office/drawing/2014/main" xmlns="" id="{C2B43C99-AEF2-4F2D-849C-CBF1F1C05023}"/>
                    </a:ext>
                  </a:extLst>
                </p:cNvPr>
                <p:cNvGrpSpPr/>
                <p:nvPr/>
              </p:nvGrpSpPr>
              <p:grpSpPr>
                <a:xfrm>
                  <a:off x="9991018" y="7607072"/>
                  <a:ext cx="655602" cy="584802"/>
                  <a:chOff x="9991018" y="7607072"/>
                  <a:chExt cx="655602" cy="584802"/>
                </a:xfrm>
              </p:grpSpPr>
              <p:grpSp>
                <p:nvGrpSpPr>
                  <p:cNvPr id="291" name="Graphic 3">
                    <a:extLst>
                      <a:ext uri="{FF2B5EF4-FFF2-40B4-BE49-F238E27FC236}">
                        <a16:creationId xmlns:a16="http://schemas.microsoft.com/office/drawing/2014/main" xmlns="" id="{BCD8F04F-4FCC-47C2-824E-7C20330F6498}"/>
                      </a:ext>
                    </a:extLst>
                  </p:cNvPr>
                  <p:cNvGrpSpPr/>
                  <p:nvPr/>
                </p:nvGrpSpPr>
                <p:grpSpPr>
                  <a:xfrm>
                    <a:off x="9993822" y="7607072"/>
                    <a:ext cx="643227" cy="580017"/>
                    <a:chOff x="9993822" y="7607072"/>
                    <a:chExt cx="643227" cy="580017"/>
                  </a:xfrm>
                </p:grpSpPr>
                <p:sp>
                  <p:nvSpPr>
                    <p:cNvPr id="301" name="Freeform: Shape 300">
                      <a:extLst>
                        <a:ext uri="{FF2B5EF4-FFF2-40B4-BE49-F238E27FC236}">
                          <a16:creationId xmlns:a16="http://schemas.microsoft.com/office/drawing/2014/main" xmlns="" id="{13724366-5C6A-4878-9582-9549AED5169B}"/>
                        </a:ext>
                      </a:extLst>
                    </p:cNvPr>
                    <p:cNvSpPr/>
                    <p:nvPr/>
                  </p:nvSpPr>
                  <p:spPr>
                    <a:xfrm>
                      <a:off x="9993924" y="7616211"/>
                      <a:ext cx="643126" cy="570878"/>
                    </a:xfrm>
                    <a:custGeom>
                      <a:avLst/>
                      <a:gdLst>
                        <a:gd name="connsiteX0" fmla="*/ 628770 w 643126"/>
                        <a:gd name="connsiteY0" fmla="*/ 321054 h 570878"/>
                        <a:gd name="connsiteX1" fmla="*/ 609628 w 643126"/>
                        <a:gd name="connsiteY1" fmla="*/ 292342 h 570878"/>
                        <a:gd name="connsiteX2" fmla="*/ 537847 w 643126"/>
                        <a:gd name="connsiteY2" fmla="*/ 220561 h 570878"/>
                        <a:gd name="connsiteX3" fmla="*/ 523491 w 643126"/>
                        <a:gd name="connsiteY3" fmla="*/ 234917 h 570878"/>
                        <a:gd name="connsiteX4" fmla="*/ 513920 w 643126"/>
                        <a:gd name="connsiteY4" fmla="*/ 244488 h 570878"/>
                        <a:gd name="connsiteX5" fmla="*/ 475637 w 643126"/>
                        <a:gd name="connsiteY5" fmla="*/ 273200 h 570878"/>
                        <a:gd name="connsiteX6" fmla="*/ 432568 w 643126"/>
                        <a:gd name="connsiteY6" fmla="*/ 301913 h 570878"/>
                        <a:gd name="connsiteX7" fmla="*/ 427782 w 643126"/>
                        <a:gd name="connsiteY7" fmla="*/ 297127 h 570878"/>
                        <a:gd name="connsiteX8" fmla="*/ 389499 w 643126"/>
                        <a:gd name="connsiteY8" fmla="*/ 258844 h 570878"/>
                        <a:gd name="connsiteX9" fmla="*/ 379928 w 643126"/>
                        <a:gd name="connsiteY9" fmla="*/ 163136 h 570878"/>
                        <a:gd name="connsiteX10" fmla="*/ 346430 w 643126"/>
                        <a:gd name="connsiteY10" fmla="*/ 86569 h 570878"/>
                        <a:gd name="connsiteX11" fmla="*/ 336860 w 643126"/>
                        <a:gd name="connsiteY11" fmla="*/ 43500 h 570878"/>
                        <a:gd name="connsiteX12" fmla="*/ 332074 w 643126"/>
                        <a:gd name="connsiteY12" fmla="*/ 19573 h 570878"/>
                        <a:gd name="connsiteX13" fmla="*/ 279435 w 643126"/>
                        <a:gd name="connsiteY13" fmla="*/ 38715 h 570878"/>
                        <a:gd name="connsiteX14" fmla="*/ 241151 w 643126"/>
                        <a:gd name="connsiteY14" fmla="*/ 10002 h 570878"/>
                        <a:gd name="connsiteX15" fmla="*/ 155014 w 643126"/>
                        <a:gd name="connsiteY15" fmla="*/ 5217 h 570878"/>
                        <a:gd name="connsiteX16" fmla="*/ 121516 w 643126"/>
                        <a:gd name="connsiteY16" fmla="*/ 72213 h 570878"/>
                        <a:gd name="connsiteX17" fmla="*/ 68876 w 643126"/>
                        <a:gd name="connsiteY17" fmla="*/ 76998 h 570878"/>
                        <a:gd name="connsiteX18" fmla="*/ 40164 w 643126"/>
                        <a:gd name="connsiteY18" fmla="*/ 124852 h 570878"/>
                        <a:gd name="connsiteX19" fmla="*/ 44949 w 643126"/>
                        <a:gd name="connsiteY19" fmla="*/ 153565 h 570878"/>
                        <a:gd name="connsiteX20" fmla="*/ 16237 w 643126"/>
                        <a:gd name="connsiteY20" fmla="*/ 206204 h 570878"/>
                        <a:gd name="connsiteX21" fmla="*/ 21022 w 643126"/>
                        <a:gd name="connsiteY21" fmla="*/ 225346 h 570878"/>
                        <a:gd name="connsiteX22" fmla="*/ 11451 w 643126"/>
                        <a:gd name="connsiteY22" fmla="*/ 225346 h 570878"/>
                        <a:gd name="connsiteX23" fmla="*/ 6665 w 643126"/>
                        <a:gd name="connsiteY23" fmla="*/ 268415 h 570878"/>
                        <a:gd name="connsiteX24" fmla="*/ 64091 w 643126"/>
                        <a:gd name="connsiteY24" fmla="*/ 325840 h 570878"/>
                        <a:gd name="connsiteX25" fmla="*/ 97589 w 643126"/>
                        <a:gd name="connsiteY25" fmla="*/ 325840 h 570878"/>
                        <a:gd name="connsiteX26" fmla="*/ 174155 w 643126"/>
                        <a:gd name="connsiteY26" fmla="*/ 411977 h 570878"/>
                        <a:gd name="connsiteX27" fmla="*/ 250722 w 643126"/>
                        <a:gd name="connsiteY27" fmla="*/ 392836 h 570878"/>
                        <a:gd name="connsiteX28" fmla="*/ 351216 w 643126"/>
                        <a:gd name="connsiteY28" fmla="*/ 526827 h 570878"/>
                        <a:gd name="connsiteX29" fmla="*/ 485207 w 643126"/>
                        <a:gd name="connsiteY29" fmla="*/ 560325 h 570878"/>
                        <a:gd name="connsiteX30" fmla="*/ 552204 w 643126"/>
                        <a:gd name="connsiteY30" fmla="*/ 517256 h 570878"/>
                        <a:gd name="connsiteX31" fmla="*/ 609628 w 643126"/>
                        <a:gd name="connsiteY31" fmla="*/ 474188 h 570878"/>
                        <a:gd name="connsiteX32" fmla="*/ 643126 w 643126"/>
                        <a:gd name="connsiteY32" fmla="*/ 373694 h 570878"/>
                        <a:gd name="connsiteX33" fmla="*/ 643126 w 643126"/>
                        <a:gd name="connsiteY33" fmla="*/ 364123 h 570878"/>
                        <a:gd name="connsiteX34" fmla="*/ 628770 w 643126"/>
                        <a:gd name="connsiteY34" fmla="*/ 321054 h 570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43126" h="570878">
                          <a:moveTo>
                            <a:pt x="628770" y="321054"/>
                          </a:moveTo>
                          <a:cubicBezTo>
                            <a:pt x="623985" y="311484"/>
                            <a:pt x="619199" y="301913"/>
                            <a:pt x="609628" y="292342"/>
                          </a:cubicBezTo>
                          <a:cubicBezTo>
                            <a:pt x="590487" y="268415"/>
                            <a:pt x="566560" y="244488"/>
                            <a:pt x="537847" y="220561"/>
                          </a:cubicBezTo>
                          <a:cubicBezTo>
                            <a:pt x="533061" y="225346"/>
                            <a:pt x="528276" y="230132"/>
                            <a:pt x="523491" y="234917"/>
                          </a:cubicBezTo>
                          <a:cubicBezTo>
                            <a:pt x="518706" y="239702"/>
                            <a:pt x="513920" y="239702"/>
                            <a:pt x="513920" y="244488"/>
                          </a:cubicBezTo>
                          <a:cubicBezTo>
                            <a:pt x="499564" y="254059"/>
                            <a:pt x="489993" y="263629"/>
                            <a:pt x="475637" y="273200"/>
                          </a:cubicBezTo>
                          <a:cubicBezTo>
                            <a:pt x="461280" y="282771"/>
                            <a:pt x="446924" y="292342"/>
                            <a:pt x="432568" y="301913"/>
                          </a:cubicBezTo>
                          <a:cubicBezTo>
                            <a:pt x="432568" y="301913"/>
                            <a:pt x="427782" y="301913"/>
                            <a:pt x="427782" y="297127"/>
                          </a:cubicBezTo>
                          <a:cubicBezTo>
                            <a:pt x="413426" y="287557"/>
                            <a:pt x="399070" y="273200"/>
                            <a:pt x="389499" y="258844"/>
                          </a:cubicBezTo>
                          <a:cubicBezTo>
                            <a:pt x="399070" y="225346"/>
                            <a:pt x="389499" y="187063"/>
                            <a:pt x="379928" y="163136"/>
                          </a:cubicBezTo>
                          <a:cubicBezTo>
                            <a:pt x="370357" y="134423"/>
                            <a:pt x="356001" y="110496"/>
                            <a:pt x="346430" y="86569"/>
                          </a:cubicBezTo>
                          <a:cubicBezTo>
                            <a:pt x="341645" y="72213"/>
                            <a:pt x="336860" y="57857"/>
                            <a:pt x="336860" y="43500"/>
                          </a:cubicBezTo>
                          <a:cubicBezTo>
                            <a:pt x="336860" y="38715"/>
                            <a:pt x="336860" y="24359"/>
                            <a:pt x="332074" y="19573"/>
                          </a:cubicBezTo>
                          <a:cubicBezTo>
                            <a:pt x="317718" y="5217"/>
                            <a:pt x="293791" y="19573"/>
                            <a:pt x="279435" y="38715"/>
                          </a:cubicBezTo>
                          <a:cubicBezTo>
                            <a:pt x="269863" y="24359"/>
                            <a:pt x="255508" y="14788"/>
                            <a:pt x="241151" y="10002"/>
                          </a:cubicBezTo>
                          <a:cubicBezTo>
                            <a:pt x="217224" y="432"/>
                            <a:pt x="178941" y="-4354"/>
                            <a:pt x="155014" y="5217"/>
                          </a:cubicBezTo>
                          <a:cubicBezTo>
                            <a:pt x="126301" y="14788"/>
                            <a:pt x="116730" y="38715"/>
                            <a:pt x="121516" y="72213"/>
                          </a:cubicBezTo>
                          <a:cubicBezTo>
                            <a:pt x="102374" y="72213"/>
                            <a:pt x="88018" y="72213"/>
                            <a:pt x="68876" y="76998"/>
                          </a:cubicBezTo>
                          <a:cubicBezTo>
                            <a:pt x="49735" y="81784"/>
                            <a:pt x="44949" y="105711"/>
                            <a:pt x="40164" y="124852"/>
                          </a:cubicBezTo>
                          <a:cubicBezTo>
                            <a:pt x="40164" y="134423"/>
                            <a:pt x="40164" y="143994"/>
                            <a:pt x="44949" y="153565"/>
                          </a:cubicBezTo>
                          <a:cubicBezTo>
                            <a:pt x="25808" y="158350"/>
                            <a:pt x="11451" y="177492"/>
                            <a:pt x="16237" y="206204"/>
                          </a:cubicBezTo>
                          <a:cubicBezTo>
                            <a:pt x="16237" y="210990"/>
                            <a:pt x="21022" y="220561"/>
                            <a:pt x="21022" y="225346"/>
                          </a:cubicBezTo>
                          <a:cubicBezTo>
                            <a:pt x="16237" y="225346"/>
                            <a:pt x="16237" y="225346"/>
                            <a:pt x="11451" y="225346"/>
                          </a:cubicBezTo>
                          <a:cubicBezTo>
                            <a:pt x="-7690" y="230132"/>
                            <a:pt x="1880" y="254059"/>
                            <a:pt x="6665" y="268415"/>
                          </a:cubicBezTo>
                          <a:cubicBezTo>
                            <a:pt x="16237" y="292342"/>
                            <a:pt x="40164" y="316269"/>
                            <a:pt x="64091" y="325840"/>
                          </a:cubicBezTo>
                          <a:cubicBezTo>
                            <a:pt x="73662" y="330625"/>
                            <a:pt x="88018" y="330625"/>
                            <a:pt x="97589" y="325840"/>
                          </a:cubicBezTo>
                          <a:cubicBezTo>
                            <a:pt x="107160" y="364123"/>
                            <a:pt x="135872" y="402406"/>
                            <a:pt x="174155" y="411977"/>
                          </a:cubicBezTo>
                          <a:cubicBezTo>
                            <a:pt x="198082" y="416763"/>
                            <a:pt x="231581" y="407192"/>
                            <a:pt x="250722" y="392836"/>
                          </a:cubicBezTo>
                          <a:cubicBezTo>
                            <a:pt x="279435" y="440690"/>
                            <a:pt x="312933" y="483759"/>
                            <a:pt x="351216" y="526827"/>
                          </a:cubicBezTo>
                          <a:cubicBezTo>
                            <a:pt x="389499" y="565111"/>
                            <a:pt x="432568" y="584252"/>
                            <a:pt x="485207" y="560325"/>
                          </a:cubicBezTo>
                          <a:cubicBezTo>
                            <a:pt x="509134" y="550754"/>
                            <a:pt x="528276" y="531613"/>
                            <a:pt x="552204" y="517256"/>
                          </a:cubicBezTo>
                          <a:cubicBezTo>
                            <a:pt x="571345" y="502900"/>
                            <a:pt x="590487" y="488544"/>
                            <a:pt x="609628" y="474188"/>
                          </a:cubicBezTo>
                          <a:cubicBezTo>
                            <a:pt x="619199" y="440690"/>
                            <a:pt x="628770" y="407192"/>
                            <a:pt x="643126" y="373694"/>
                          </a:cubicBezTo>
                          <a:cubicBezTo>
                            <a:pt x="643126" y="368909"/>
                            <a:pt x="643126" y="368909"/>
                            <a:pt x="643126" y="364123"/>
                          </a:cubicBezTo>
                          <a:cubicBezTo>
                            <a:pt x="638341" y="340196"/>
                            <a:pt x="633555" y="330625"/>
                            <a:pt x="628770" y="321054"/>
                          </a:cubicBezTo>
                          <a:close/>
                        </a:path>
                      </a:pathLst>
                    </a:custGeom>
                    <a:solidFill>
                      <a:srgbClr val="FBCA8F"/>
                    </a:solidFill>
                    <a:ln w="47824" cap="flat">
                      <a:noFill/>
                      <a:prstDash val="solid"/>
                      <a:miter/>
                    </a:ln>
                  </p:spPr>
                  <p:txBody>
                    <a:bodyPr rtlCol="0" anchor="ctr"/>
                    <a:lstStyle/>
                    <a:p>
                      <a:endParaRPr lang="en-US"/>
                    </a:p>
                  </p:txBody>
                </p:sp>
                <p:sp>
                  <p:nvSpPr>
                    <p:cNvPr id="302" name="Freeform: Shape 301">
                      <a:extLst>
                        <a:ext uri="{FF2B5EF4-FFF2-40B4-BE49-F238E27FC236}">
                          <a16:creationId xmlns:a16="http://schemas.microsoft.com/office/drawing/2014/main" xmlns="" id="{1BBE4673-B420-4D91-B255-6C6C31F27761}"/>
                        </a:ext>
                      </a:extLst>
                    </p:cNvPr>
                    <p:cNvSpPr/>
                    <p:nvPr/>
                  </p:nvSpPr>
                  <p:spPr>
                    <a:xfrm>
                      <a:off x="9993822" y="7607072"/>
                      <a:ext cx="638443" cy="569464"/>
                    </a:xfrm>
                    <a:custGeom>
                      <a:avLst/>
                      <a:gdLst>
                        <a:gd name="connsiteX0" fmla="*/ 442241 w 638443"/>
                        <a:gd name="connsiteY0" fmla="*/ 564679 h 569464"/>
                        <a:gd name="connsiteX1" fmla="*/ 442241 w 638443"/>
                        <a:gd name="connsiteY1" fmla="*/ 564679 h 569464"/>
                        <a:gd name="connsiteX2" fmla="*/ 351318 w 638443"/>
                        <a:gd name="connsiteY2" fmla="*/ 521610 h 569464"/>
                        <a:gd name="connsiteX3" fmla="*/ 250824 w 638443"/>
                        <a:gd name="connsiteY3" fmla="*/ 392404 h 569464"/>
                        <a:gd name="connsiteX4" fmla="*/ 174257 w 638443"/>
                        <a:gd name="connsiteY4" fmla="*/ 411546 h 569464"/>
                        <a:gd name="connsiteX5" fmla="*/ 97691 w 638443"/>
                        <a:gd name="connsiteY5" fmla="*/ 330194 h 569464"/>
                        <a:gd name="connsiteX6" fmla="*/ 64193 w 638443"/>
                        <a:gd name="connsiteY6" fmla="*/ 330194 h 569464"/>
                        <a:gd name="connsiteX7" fmla="*/ 6767 w 638443"/>
                        <a:gd name="connsiteY7" fmla="*/ 267983 h 569464"/>
                        <a:gd name="connsiteX8" fmla="*/ 1982 w 638443"/>
                        <a:gd name="connsiteY8" fmla="*/ 229700 h 569464"/>
                        <a:gd name="connsiteX9" fmla="*/ 16339 w 638443"/>
                        <a:gd name="connsiteY9" fmla="*/ 220129 h 569464"/>
                        <a:gd name="connsiteX10" fmla="*/ 21124 w 638443"/>
                        <a:gd name="connsiteY10" fmla="*/ 220129 h 569464"/>
                        <a:gd name="connsiteX11" fmla="*/ 16339 w 638443"/>
                        <a:gd name="connsiteY11" fmla="*/ 205773 h 569464"/>
                        <a:gd name="connsiteX12" fmla="*/ 45051 w 638443"/>
                        <a:gd name="connsiteY12" fmla="*/ 153133 h 569464"/>
                        <a:gd name="connsiteX13" fmla="*/ 40266 w 638443"/>
                        <a:gd name="connsiteY13" fmla="*/ 124421 h 569464"/>
                        <a:gd name="connsiteX14" fmla="*/ 68978 w 638443"/>
                        <a:gd name="connsiteY14" fmla="*/ 71781 h 569464"/>
                        <a:gd name="connsiteX15" fmla="*/ 116832 w 638443"/>
                        <a:gd name="connsiteY15" fmla="*/ 66996 h 569464"/>
                        <a:gd name="connsiteX16" fmla="*/ 155116 w 638443"/>
                        <a:gd name="connsiteY16" fmla="*/ 4785 h 569464"/>
                        <a:gd name="connsiteX17" fmla="*/ 188613 w 638443"/>
                        <a:gd name="connsiteY17" fmla="*/ 0 h 569464"/>
                        <a:gd name="connsiteX18" fmla="*/ 241253 w 638443"/>
                        <a:gd name="connsiteY18" fmla="*/ 9571 h 569464"/>
                        <a:gd name="connsiteX19" fmla="*/ 279537 w 638443"/>
                        <a:gd name="connsiteY19" fmla="*/ 38283 h 569464"/>
                        <a:gd name="connsiteX20" fmla="*/ 336962 w 638443"/>
                        <a:gd name="connsiteY20" fmla="*/ 23927 h 569464"/>
                        <a:gd name="connsiteX21" fmla="*/ 341747 w 638443"/>
                        <a:gd name="connsiteY21" fmla="*/ 43069 h 569464"/>
                        <a:gd name="connsiteX22" fmla="*/ 341747 w 638443"/>
                        <a:gd name="connsiteY22" fmla="*/ 47854 h 569464"/>
                        <a:gd name="connsiteX23" fmla="*/ 351318 w 638443"/>
                        <a:gd name="connsiteY23" fmla="*/ 90923 h 569464"/>
                        <a:gd name="connsiteX24" fmla="*/ 370459 w 638443"/>
                        <a:gd name="connsiteY24" fmla="*/ 133992 h 569464"/>
                        <a:gd name="connsiteX25" fmla="*/ 384816 w 638443"/>
                        <a:gd name="connsiteY25" fmla="*/ 172275 h 569464"/>
                        <a:gd name="connsiteX26" fmla="*/ 394386 w 638443"/>
                        <a:gd name="connsiteY26" fmla="*/ 272769 h 569464"/>
                        <a:gd name="connsiteX27" fmla="*/ 427884 w 638443"/>
                        <a:gd name="connsiteY27" fmla="*/ 306267 h 569464"/>
                        <a:gd name="connsiteX28" fmla="*/ 427884 w 638443"/>
                        <a:gd name="connsiteY28" fmla="*/ 306267 h 569464"/>
                        <a:gd name="connsiteX29" fmla="*/ 432670 w 638443"/>
                        <a:gd name="connsiteY29" fmla="*/ 301481 h 569464"/>
                        <a:gd name="connsiteX30" fmla="*/ 466168 w 638443"/>
                        <a:gd name="connsiteY30" fmla="*/ 277554 h 569464"/>
                        <a:gd name="connsiteX31" fmla="*/ 490095 w 638443"/>
                        <a:gd name="connsiteY31" fmla="*/ 263198 h 569464"/>
                        <a:gd name="connsiteX32" fmla="*/ 504451 w 638443"/>
                        <a:gd name="connsiteY32" fmla="*/ 253627 h 569464"/>
                        <a:gd name="connsiteX33" fmla="*/ 514022 w 638443"/>
                        <a:gd name="connsiteY33" fmla="*/ 248842 h 569464"/>
                        <a:gd name="connsiteX34" fmla="*/ 518808 w 638443"/>
                        <a:gd name="connsiteY34" fmla="*/ 248842 h 569464"/>
                        <a:gd name="connsiteX35" fmla="*/ 533163 w 638443"/>
                        <a:gd name="connsiteY35" fmla="*/ 234485 h 569464"/>
                        <a:gd name="connsiteX36" fmla="*/ 537949 w 638443"/>
                        <a:gd name="connsiteY36" fmla="*/ 234485 h 569464"/>
                        <a:gd name="connsiteX37" fmla="*/ 609730 w 638443"/>
                        <a:gd name="connsiteY37" fmla="*/ 306267 h 569464"/>
                        <a:gd name="connsiteX38" fmla="*/ 628872 w 638443"/>
                        <a:gd name="connsiteY38" fmla="*/ 334979 h 569464"/>
                        <a:gd name="connsiteX39" fmla="*/ 638443 w 638443"/>
                        <a:gd name="connsiteY39" fmla="*/ 363692 h 569464"/>
                        <a:gd name="connsiteX40" fmla="*/ 638443 w 638443"/>
                        <a:gd name="connsiteY40" fmla="*/ 368477 h 569464"/>
                        <a:gd name="connsiteX41" fmla="*/ 638443 w 638443"/>
                        <a:gd name="connsiteY41" fmla="*/ 378048 h 569464"/>
                        <a:gd name="connsiteX42" fmla="*/ 633657 w 638443"/>
                        <a:gd name="connsiteY42" fmla="*/ 387619 h 569464"/>
                        <a:gd name="connsiteX43" fmla="*/ 604945 w 638443"/>
                        <a:gd name="connsiteY43" fmla="*/ 478542 h 569464"/>
                        <a:gd name="connsiteX44" fmla="*/ 604945 w 638443"/>
                        <a:gd name="connsiteY44" fmla="*/ 483327 h 569464"/>
                        <a:gd name="connsiteX45" fmla="*/ 547520 w 638443"/>
                        <a:gd name="connsiteY45" fmla="*/ 526396 h 569464"/>
                        <a:gd name="connsiteX46" fmla="*/ 480524 w 638443"/>
                        <a:gd name="connsiteY46" fmla="*/ 569465 h 569464"/>
                        <a:gd name="connsiteX47" fmla="*/ 442241 w 638443"/>
                        <a:gd name="connsiteY47" fmla="*/ 564679 h 569464"/>
                        <a:gd name="connsiteX48" fmla="*/ 255610 w 638443"/>
                        <a:gd name="connsiteY48" fmla="*/ 382833 h 569464"/>
                        <a:gd name="connsiteX49" fmla="*/ 255610 w 638443"/>
                        <a:gd name="connsiteY49" fmla="*/ 382833 h 569464"/>
                        <a:gd name="connsiteX50" fmla="*/ 255610 w 638443"/>
                        <a:gd name="connsiteY50" fmla="*/ 382833 h 569464"/>
                        <a:gd name="connsiteX51" fmla="*/ 360889 w 638443"/>
                        <a:gd name="connsiteY51" fmla="*/ 516825 h 569464"/>
                        <a:gd name="connsiteX52" fmla="*/ 447026 w 638443"/>
                        <a:gd name="connsiteY52" fmla="*/ 559894 h 569464"/>
                        <a:gd name="connsiteX53" fmla="*/ 447026 w 638443"/>
                        <a:gd name="connsiteY53" fmla="*/ 559894 h 569464"/>
                        <a:gd name="connsiteX54" fmla="*/ 490095 w 638443"/>
                        <a:gd name="connsiteY54" fmla="*/ 550323 h 569464"/>
                        <a:gd name="connsiteX55" fmla="*/ 552305 w 638443"/>
                        <a:gd name="connsiteY55" fmla="*/ 507254 h 569464"/>
                        <a:gd name="connsiteX56" fmla="*/ 604945 w 638443"/>
                        <a:gd name="connsiteY56" fmla="*/ 464185 h 569464"/>
                        <a:gd name="connsiteX57" fmla="*/ 633657 w 638443"/>
                        <a:gd name="connsiteY57" fmla="*/ 373262 h 569464"/>
                        <a:gd name="connsiteX58" fmla="*/ 638443 w 638443"/>
                        <a:gd name="connsiteY58" fmla="*/ 363692 h 569464"/>
                        <a:gd name="connsiteX59" fmla="*/ 638443 w 638443"/>
                        <a:gd name="connsiteY59" fmla="*/ 358906 h 569464"/>
                        <a:gd name="connsiteX60" fmla="*/ 628872 w 638443"/>
                        <a:gd name="connsiteY60" fmla="*/ 330194 h 569464"/>
                        <a:gd name="connsiteX61" fmla="*/ 609730 w 638443"/>
                        <a:gd name="connsiteY61" fmla="*/ 301481 h 569464"/>
                        <a:gd name="connsiteX62" fmla="*/ 542735 w 638443"/>
                        <a:gd name="connsiteY62" fmla="*/ 234485 h 569464"/>
                        <a:gd name="connsiteX63" fmla="*/ 528378 w 638443"/>
                        <a:gd name="connsiteY63" fmla="*/ 248842 h 569464"/>
                        <a:gd name="connsiteX64" fmla="*/ 523593 w 638443"/>
                        <a:gd name="connsiteY64" fmla="*/ 253627 h 569464"/>
                        <a:gd name="connsiteX65" fmla="*/ 514022 w 638443"/>
                        <a:gd name="connsiteY65" fmla="*/ 258413 h 569464"/>
                        <a:gd name="connsiteX66" fmla="*/ 499665 w 638443"/>
                        <a:gd name="connsiteY66" fmla="*/ 267983 h 569464"/>
                        <a:gd name="connsiteX67" fmla="*/ 475738 w 638443"/>
                        <a:gd name="connsiteY67" fmla="*/ 282340 h 569464"/>
                        <a:gd name="connsiteX68" fmla="*/ 437455 w 638443"/>
                        <a:gd name="connsiteY68" fmla="*/ 306267 h 569464"/>
                        <a:gd name="connsiteX69" fmla="*/ 432670 w 638443"/>
                        <a:gd name="connsiteY69" fmla="*/ 311052 h 569464"/>
                        <a:gd name="connsiteX70" fmla="*/ 427884 w 638443"/>
                        <a:gd name="connsiteY70" fmla="*/ 311052 h 569464"/>
                        <a:gd name="connsiteX71" fmla="*/ 427884 w 638443"/>
                        <a:gd name="connsiteY71" fmla="*/ 311052 h 569464"/>
                        <a:gd name="connsiteX72" fmla="*/ 423099 w 638443"/>
                        <a:gd name="connsiteY72" fmla="*/ 306267 h 569464"/>
                        <a:gd name="connsiteX73" fmla="*/ 384816 w 638443"/>
                        <a:gd name="connsiteY73" fmla="*/ 267983 h 569464"/>
                        <a:gd name="connsiteX74" fmla="*/ 384816 w 638443"/>
                        <a:gd name="connsiteY74" fmla="*/ 263198 h 569464"/>
                        <a:gd name="connsiteX75" fmla="*/ 375245 w 638443"/>
                        <a:gd name="connsiteY75" fmla="*/ 167490 h 569464"/>
                        <a:gd name="connsiteX76" fmla="*/ 360889 w 638443"/>
                        <a:gd name="connsiteY76" fmla="*/ 133992 h 569464"/>
                        <a:gd name="connsiteX77" fmla="*/ 341747 w 638443"/>
                        <a:gd name="connsiteY77" fmla="*/ 90923 h 569464"/>
                        <a:gd name="connsiteX78" fmla="*/ 332176 w 638443"/>
                        <a:gd name="connsiteY78" fmla="*/ 47854 h 569464"/>
                        <a:gd name="connsiteX79" fmla="*/ 332176 w 638443"/>
                        <a:gd name="connsiteY79" fmla="*/ 43069 h 569464"/>
                        <a:gd name="connsiteX80" fmla="*/ 327391 w 638443"/>
                        <a:gd name="connsiteY80" fmla="*/ 28712 h 569464"/>
                        <a:gd name="connsiteX81" fmla="*/ 279537 w 638443"/>
                        <a:gd name="connsiteY81" fmla="*/ 47854 h 569464"/>
                        <a:gd name="connsiteX82" fmla="*/ 274751 w 638443"/>
                        <a:gd name="connsiteY82" fmla="*/ 47854 h 569464"/>
                        <a:gd name="connsiteX83" fmla="*/ 269965 w 638443"/>
                        <a:gd name="connsiteY83" fmla="*/ 47854 h 569464"/>
                        <a:gd name="connsiteX84" fmla="*/ 231683 w 638443"/>
                        <a:gd name="connsiteY84" fmla="*/ 19142 h 569464"/>
                        <a:gd name="connsiteX85" fmla="*/ 183828 w 638443"/>
                        <a:gd name="connsiteY85" fmla="*/ 9571 h 569464"/>
                        <a:gd name="connsiteX86" fmla="*/ 155116 w 638443"/>
                        <a:gd name="connsiteY86" fmla="*/ 14356 h 569464"/>
                        <a:gd name="connsiteX87" fmla="*/ 126403 w 638443"/>
                        <a:gd name="connsiteY87" fmla="*/ 76567 h 569464"/>
                        <a:gd name="connsiteX88" fmla="*/ 126403 w 638443"/>
                        <a:gd name="connsiteY88" fmla="*/ 81352 h 569464"/>
                        <a:gd name="connsiteX89" fmla="*/ 121618 w 638443"/>
                        <a:gd name="connsiteY89" fmla="*/ 81352 h 569464"/>
                        <a:gd name="connsiteX90" fmla="*/ 73764 w 638443"/>
                        <a:gd name="connsiteY90" fmla="*/ 86137 h 569464"/>
                        <a:gd name="connsiteX91" fmla="*/ 49837 w 638443"/>
                        <a:gd name="connsiteY91" fmla="*/ 129206 h 569464"/>
                        <a:gd name="connsiteX92" fmla="*/ 54621 w 638443"/>
                        <a:gd name="connsiteY92" fmla="*/ 157919 h 569464"/>
                        <a:gd name="connsiteX93" fmla="*/ 54621 w 638443"/>
                        <a:gd name="connsiteY93" fmla="*/ 162704 h 569464"/>
                        <a:gd name="connsiteX94" fmla="*/ 49837 w 638443"/>
                        <a:gd name="connsiteY94" fmla="*/ 162704 h 569464"/>
                        <a:gd name="connsiteX95" fmla="*/ 25909 w 638443"/>
                        <a:gd name="connsiteY95" fmla="*/ 210558 h 569464"/>
                        <a:gd name="connsiteX96" fmla="*/ 30694 w 638443"/>
                        <a:gd name="connsiteY96" fmla="*/ 229700 h 569464"/>
                        <a:gd name="connsiteX97" fmla="*/ 30694 w 638443"/>
                        <a:gd name="connsiteY97" fmla="*/ 234485 h 569464"/>
                        <a:gd name="connsiteX98" fmla="*/ 25909 w 638443"/>
                        <a:gd name="connsiteY98" fmla="*/ 234485 h 569464"/>
                        <a:gd name="connsiteX99" fmla="*/ 16339 w 638443"/>
                        <a:gd name="connsiteY99" fmla="*/ 234485 h 569464"/>
                        <a:gd name="connsiteX100" fmla="*/ 6767 w 638443"/>
                        <a:gd name="connsiteY100" fmla="*/ 239271 h 569464"/>
                        <a:gd name="connsiteX101" fmla="*/ 11553 w 638443"/>
                        <a:gd name="connsiteY101" fmla="*/ 267983 h 569464"/>
                        <a:gd name="connsiteX102" fmla="*/ 64193 w 638443"/>
                        <a:gd name="connsiteY102" fmla="*/ 325408 h 569464"/>
                        <a:gd name="connsiteX103" fmla="*/ 97691 w 638443"/>
                        <a:gd name="connsiteY103" fmla="*/ 325408 h 569464"/>
                        <a:gd name="connsiteX104" fmla="*/ 102476 w 638443"/>
                        <a:gd name="connsiteY104" fmla="*/ 325408 h 569464"/>
                        <a:gd name="connsiteX105" fmla="*/ 107261 w 638443"/>
                        <a:gd name="connsiteY105" fmla="*/ 330194 h 569464"/>
                        <a:gd name="connsiteX106" fmla="*/ 179043 w 638443"/>
                        <a:gd name="connsiteY106" fmla="*/ 411546 h 569464"/>
                        <a:gd name="connsiteX107" fmla="*/ 255610 w 638443"/>
                        <a:gd name="connsiteY107" fmla="*/ 382833 h 569464"/>
                        <a:gd name="connsiteX108" fmla="*/ 255610 w 638443"/>
                        <a:gd name="connsiteY108" fmla="*/ 382833 h 569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638443" h="569464">
                          <a:moveTo>
                            <a:pt x="442241" y="564679"/>
                          </a:moveTo>
                          <a:lnTo>
                            <a:pt x="442241" y="564679"/>
                          </a:lnTo>
                          <a:cubicBezTo>
                            <a:pt x="408743" y="564679"/>
                            <a:pt x="380030" y="550323"/>
                            <a:pt x="351318" y="521610"/>
                          </a:cubicBezTo>
                          <a:cubicBezTo>
                            <a:pt x="313034" y="483327"/>
                            <a:pt x="284322" y="440258"/>
                            <a:pt x="250824" y="392404"/>
                          </a:cubicBezTo>
                          <a:cubicBezTo>
                            <a:pt x="226897" y="406760"/>
                            <a:pt x="193399" y="416331"/>
                            <a:pt x="174257" y="411546"/>
                          </a:cubicBezTo>
                          <a:cubicBezTo>
                            <a:pt x="131188" y="401975"/>
                            <a:pt x="107261" y="363692"/>
                            <a:pt x="97691" y="330194"/>
                          </a:cubicBezTo>
                          <a:cubicBezTo>
                            <a:pt x="83334" y="334979"/>
                            <a:pt x="73764" y="334979"/>
                            <a:pt x="64193" y="330194"/>
                          </a:cubicBezTo>
                          <a:cubicBezTo>
                            <a:pt x="40266" y="315837"/>
                            <a:pt x="16339" y="287125"/>
                            <a:pt x="6767" y="267983"/>
                          </a:cubicBezTo>
                          <a:cubicBezTo>
                            <a:pt x="1982" y="263198"/>
                            <a:pt x="-2803" y="244056"/>
                            <a:pt x="1982" y="229700"/>
                          </a:cubicBezTo>
                          <a:cubicBezTo>
                            <a:pt x="6767" y="224915"/>
                            <a:pt x="11553" y="220129"/>
                            <a:pt x="16339" y="220129"/>
                          </a:cubicBezTo>
                          <a:cubicBezTo>
                            <a:pt x="16339" y="220129"/>
                            <a:pt x="21124" y="220129"/>
                            <a:pt x="21124" y="220129"/>
                          </a:cubicBezTo>
                          <a:cubicBezTo>
                            <a:pt x="21124" y="215344"/>
                            <a:pt x="21124" y="210558"/>
                            <a:pt x="16339" y="205773"/>
                          </a:cubicBezTo>
                          <a:cubicBezTo>
                            <a:pt x="11553" y="181846"/>
                            <a:pt x="25909" y="157919"/>
                            <a:pt x="45051" y="153133"/>
                          </a:cubicBezTo>
                          <a:cubicBezTo>
                            <a:pt x="40266" y="143562"/>
                            <a:pt x="40266" y="133992"/>
                            <a:pt x="40266" y="124421"/>
                          </a:cubicBezTo>
                          <a:cubicBezTo>
                            <a:pt x="40266" y="110065"/>
                            <a:pt x="45051" y="81352"/>
                            <a:pt x="68978" y="71781"/>
                          </a:cubicBezTo>
                          <a:cubicBezTo>
                            <a:pt x="83334" y="66996"/>
                            <a:pt x="97691" y="66996"/>
                            <a:pt x="116832" y="66996"/>
                          </a:cubicBezTo>
                          <a:cubicBezTo>
                            <a:pt x="112047" y="33498"/>
                            <a:pt x="126403" y="14356"/>
                            <a:pt x="155116" y="4785"/>
                          </a:cubicBezTo>
                          <a:cubicBezTo>
                            <a:pt x="164686" y="0"/>
                            <a:pt x="174257" y="0"/>
                            <a:pt x="188613" y="0"/>
                          </a:cubicBezTo>
                          <a:cubicBezTo>
                            <a:pt x="207755" y="0"/>
                            <a:pt x="226897" y="4785"/>
                            <a:pt x="241253" y="9571"/>
                          </a:cubicBezTo>
                          <a:cubicBezTo>
                            <a:pt x="255610" y="19142"/>
                            <a:pt x="269965" y="28712"/>
                            <a:pt x="279537" y="38283"/>
                          </a:cubicBezTo>
                          <a:cubicBezTo>
                            <a:pt x="303464" y="14356"/>
                            <a:pt x="322605" y="9571"/>
                            <a:pt x="336962" y="23927"/>
                          </a:cubicBezTo>
                          <a:cubicBezTo>
                            <a:pt x="341747" y="28712"/>
                            <a:pt x="341747" y="38283"/>
                            <a:pt x="341747" y="43069"/>
                          </a:cubicBezTo>
                          <a:cubicBezTo>
                            <a:pt x="341747" y="43069"/>
                            <a:pt x="341747" y="47854"/>
                            <a:pt x="341747" y="47854"/>
                          </a:cubicBezTo>
                          <a:cubicBezTo>
                            <a:pt x="346532" y="66996"/>
                            <a:pt x="346532" y="76567"/>
                            <a:pt x="351318" y="90923"/>
                          </a:cubicBezTo>
                          <a:cubicBezTo>
                            <a:pt x="356103" y="105279"/>
                            <a:pt x="360889" y="119635"/>
                            <a:pt x="370459" y="133992"/>
                          </a:cubicBezTo>
                          <a:cubicBezTo>
                            <a:pt x="375245" y="143562"/>
                            <a:pt x="380030" y="157919"/>
                            <a:pt x="384816" y="172275"/>
                          </a:cubicBezTo>
                          <a:cubicBezTo>
                            <a:pt x="389601" y="191417"/>
                            <a:pt x="403957" y="234485"/>
                            <a:pt x="394386" y="272769"/>
                          </a:cubicBezTo>
                          <a:cubicBezTo>
                            <a:pt x="403957" y="287125"/>
                            <a:pt x="418314" y="296696"/>
                            <a:pt x="427884" y="306267"/>
                          </a:cubicBezTo>
                          <a:cubicBezTo>
                            <a:pt x="427884" y="306267"/>
                            <a:pt x="427884" y="306267"/>
                            <a:pt x="427884" y="306267"/>
                          </a:cubicBezTo>
                          <a:lnTo>
                            <a:pt x="432670" y="301481"/>
                          </a:lnTo>
                          <a:cubicBezTo>
                            <a:pt x="442241" y="291910"/>
                            <a:pt x="456597" y="287125"/>
                            <a:pt x="466168" y="277554"/>
                          </a:cubicBezTo>
                          <a:cubicBezTo>
                            <a:pt x="475738" y="272769"/>
                            <a:pt x="480524" y="267983"/>
                            <a:pt x="490095" y="263198"/>
                          </a:cubicBezTo>
                          <a:cubicBezTo>
                            <a:pt x="494880" y="258413"/>
                            <a:pt x="499665" y="253627"/>
                            <a:pt x="504451" y="253627"/>
                          </a:cubicBezTo>
                          <a:cubicBezTo>
                            <a:pt x="509236" y="253627"/>
                            <a:pt x="509236" y="248842"/>
                            <a:pt x="514022" y="248842"/>
                          </a:cubicBezTo>
                          <a:lnTo>
                            <a:pt x="518808" y="248842"/>
                          </a:lnTo>
                          <a:cubicBezTo>
                            <a:pt x="523593" y="244056"/>
                            <a:pt x="528378" y="239271"/>
                            <a:pt x="533163" y="234485"/>
                          </a:cubicBezTo>
                          <a:cubicBezTo>
                            <a:pt x="533163" y="234485"/>
                            <a:pt x="537949" y="234485"/>
                            <a:pt x="537949" y="234485"/>
                          </a:cubicBezTo>
                          <a:cubicBezTo>
                            <a:pt x="561876" y="253627"/>
                            <a:pt x="585803" y="277554"/>
                            <a:pt x="609730" y="306267"/>
                          </a:cubicBezTo>
                          <a:cubicBezTo>
                            <a:pt x="619301" y="315837"/>
                            <a:pt x="624087" y="325408"/>
                            <a:pt x="628872" y="334979"/>
                          </a:cubicBezTo>
                          <a:cubicBezTo>
                            <a:pt x="633657" y="344550"/>
                            <a:pt x="638443" y="354121"/>
                            <a:pt x="638443" y="363692"/>
                          </a:cubicBezTo>
                          <a:cubicBezTo>
                            <a:pt x="638443" y="363692"/>
                            <a:pt x="638443" y="363692"/>
                            <a:pt x="638443" y="368477"/>
                          </a:cubicBezTo>
                          <a:cubicBezTo>
                            <a:pt x="638443" y="368477"/>
                            <a:pt x="638443" y="373262"/>
                            <a:pt x="638443" y="378048"/>
                          </a:cubicBezTo>
                          <a:lnTo>
                            <a:pt x="633657" y="387619"/>
                          </a:lnTo>
                          <a:cubicBezTo>
                            <a:pt x="624087" y="416331"/>
                            <a:pt x="609730" y="449829"/>
                            <a:pt x="604945" y="478542"/>
                          </a:cubicBezTo>
                          <a:cubicBezTo>
                            <a:pt x="604945" y="478542"/>
                            <a:pt x="604945" y="478542"/>
                            <a:pt x="604945" y="483327"/>
                          </a:cubicBezTo>
                          <a:cubicBezTo>
                            <a:pt x="585803" y="497683"/>
                            <a:pt x="566662" y="512040"/>
                            <a:pt x="547520" y="526396"/>
                          </a:cubicBezTo>
                          <a:cubicBezTo>
                            <a:pt x="528378" y="540752"/>
                            <a:pt x="504451" y="559894"/>
                            <a:pt x="480524" y="569465"/>
                          </a:cubicBezTo>
                          <a:cubicBezTo>
                            <a:pt x="470953" y="564679"/>
                            <a:pt x="456597" y="564679"/>
                            <a:pt x="442241" y="564679"/>
                          </a:cubicBezTo>
                          <a:close/>
                          <a:moveTo>
                            <a:pt x="255610" y="382833"/>
                          </a:moveTo>
                          <a:cubicBezTo>
                            <a:pt x="255610" y="382833"/>
                            <a:pt x="255610" y="382833"/>
                            <a:pt x="255610" y="382833"/>
                          </a:cubicBezTo>
                          <a:cubicBezTo>
                            <a:pt x="255610" y="382833"/>
                            <a:pt x="255610" y="382833"/>
                            <a:pt x="255610" y="382833"/>
                          </a:cubicBezTo>
                          <a:cubicBezTo>
                            <a:pt x="289107" y="435473"/>
                            <a:pt x="322605" y="478542"/>
                            <a:pt x="360889" y="516825"/>
                          </a:cubicBezTo>
                          <a:cubicBezTo>
                            <a:pt x="389601" y="545538"/>
                            <a:pt x="413528" y="559894"/>
                            <a:pt x="447026" y="559894"/>
                          </a:cubicBezTo>
                          <a:lnTo>
                            <a:pt x="447026" y="559894"/>
                          </a:lnTo>
                          <a:cubicBezTo>
                            <a:pt x="461382" y="559894"/>
                            <a:pt x="475738" y="555108"/>
                            <a:pt x="490095" y="550323"/>
                          </a:cubicBezTo>
                          <a:cubicBezTo>
                            <a:pt x="514022" y="540752"/>
                            <a:pt x="533163" y="521610"/>
                            <a:pt x="552305" y="507254"/>
                          </a:cubicBezTo>
                          <a:cubicBezTo>
                            <a:pt x="566662" y="492898"/>
                            <a:pt x="585803" y="483327"/>
                            <a:pt x="604945" y="464185"/>
                          </a:cubicBezTo>
                          <a:cubicBezTo>
                            <a:pt x="609730" y="430687"/>
                            <a:pt x="624087" y="401975"/>
                            <a:pt x="633657" y="373262"/>
                          </a:cubicBezTo>
                          <a:lnTo>
                            <a:pt x="638443" y="363692"/>
                          </a:lnTo>
                          <a:cubicBezTo>
                            <a:pt x="638443" y="363692"/>
                            <a:pt x="638443" y="358906"/>
                            <a:pt x="638443" y="358906"/>
                          </a:cubicBezTo>
                          <a:cubicBezTo>
                            <a:pt x="633657" y="349335"/>
                            <a:pt x="628872" y="339764"/>
                            <a:pt x="628872" y="330194"/>
                          </a:cubicBezTo>
                          <a:cubicBezTo>
                            <a:pt x="624087" y="320623"/>
                            <a:pt x="619301" y="311052"/>
                            <a:pt x="609730" y="301481"/>
                          </a:cubicBezTo>
                          <a:cubicBezTo>
                            <a:pt x="585803" y="272769"/>
                            <a:pt x="566662" y="253627"/>
                            <a:pt x="542735" y="234485"/>
                          </a:cubicBezTo>
                          <a:cubicBezTo>
                            <a:pt x="537949" y="239271"/>
                            <a:pt x="533163" y="244056"/>
                            <a:pt x="528378" y="248842"/>
                          </a:cubicBezTo>
                          <a:lnTo>
                            <a:pt x="523593" y="253627"/>
                          </a:lnTo>
                          <a:cubicBezTo>
                            <a:pt x="518808" y="253627"/>
                            <a:pt x="518808" y="258413"/>
                            <a:pt x="514022" y="258413"/>
                          </a:cubicBezTo>
                          <a:cubicBezTo>
                            <a:pt x="509236" y="263198"/>
                            <a:pt x="504451" y="267983"/>
                            <a:pt x="499665" y="267983"/>
                          </a:cubicBezTo>
                          <a:cubicBezTo>
                            <a:pt x="490095" y="272769"/>
                            <a:pt x="485309" y="277554"/>
                            <a:pt x="475738" y="282340"/>
                          </a:cubicBezTo>
                          <a:cubicBezTo>
                            <a:pt x="466168" y="291910"/>
                            <a:pt x="451811" y="296696"/>
                            <a:pt x="437455" y="306267"/>
                          </a:cubicBezTo>
                          <a:lnTo>
                            <a:pt x="432670" y="311052"/>
                          </a:lnTo>
                          <a:cubicBezTo>
                            <a:pt x="432670" y="311052"/>
                            <a:pt x="427884" y="311052"/>
                            <a:pt x="427884" y="311052"/>
                          </a:cubicBezTo>
                          <a:lnTo>
                            <a:pt x="427884" y="311052"/>
                          </a:lnTo>
                          <a:cubicBezTo>
                            <a:pt x="427884" y="311052"/>
                            <a:pt x="427884" y="311052"/>
                            <a:pt x="423099" y="306267"/>
                          </a:cubicBezTo>
                          <a:cubicBezTo>
                            <a:pt x="408743" y="296696"/>
                            <a:pt x="394386" y="282340"/>
                            <a:pt x="384816" y="267983"/>
                          </a:cubicBezTo>
                          <a:cubicBezTo>
                            <a:pt x="384816" y="267983"/>
                            <a:pt x="384816" y="263198"/>
                            <a:pt x="384816" y="263198"/>
                          </a:cubicBezTo>
                          <a:cubicBezTo>
                            <a:pt x="394386" y="224915"/>
                            <a:pt x="384816" y="186631"/>
                            <a:pt x="375245" y="167490"/>
                          </a:cubicBezTo>
                          <a:cubicBezTo>
                            <a:pt x="370459" y="153133"/>
                            <a:pt x="365674" y="143562"/>
                            <a:pt x="360889" y="133992"/>
                          </a:cubicBezTo>
                          <a:cubicBezTo>
                            <a:pt x="356103" y="119635"/>
                            <a:pt x="346532" y="105279"/>
                            <a:pt x="341747" y="90923"/>
                          </a:cubicBezTo>
                          <a:cubicBezTo>
                            <a:pt x="336962" y="76567"/>
                            <a:pt x="332176" y="62210"/>
                            <a:pt x="332176" y="47854"/>
                          </a:cubicBezTo>
                          <a:cubicBezTo>
                            <a:pt x="332176" y="47854"/>
                            <a:pt x="332176" y="43069"/>
                            <a:pt x="332176" y="43069"/>
                          </a:cubicBezTo>
                          <a:cubicBezTo>
                            <a:pt x="332176" y="38283"/>
                            <a:pt x="332176" y="28712"/>
                            <a:pt x="327391" y="28712"/>
                          </a:cubicBezTo>
                          <a:cubicBezTo>
                            <a:pt x="317819" y="19142"/>
                            <a:pt x="298678" y="23927"/>
                            <a:pt x="279537" y="47854"/>
                          </a:cubicBezTo>
                          <a:cubicBezTo>
                            <a:pt x="279537" y="47854"/>
                            <a:pt x="279537" y="47854"/>
                            <a:pt x="274751" y="47854"/>
                          </a:cubicBezTo>
                          <a:cubicBezTo>
                            <a:pt x="274751" y="47854"/>
                            <a:pt x="269965" y="47854"/>
                            <a:pt x="269965" y="47854"/>
                          </a:cubicBezTo>
                          <a:cubicBezTo>
                            <a:pt x="260395" y="33498"/>
                            <a:pt x="246038" y="23927"/>
                            <a:pt x="231683" y="19142"/>
                          </a:cubicBezTo>
                          <a:cubicBezTo>
                            <a:pt x="217326" y="14356"/>
                            <a:pt x="198184" y="9571"/>
                            <a:pt x="183828" y="9571"/>
                          </a:cubicBezTo>
                          <a:cubicBezTo>
                            <a:pt x="169472" y="9571"/>
                            <a:pt x="159901" y="9571"/>
                            <a:pt x="155116" y="14356"/>
                          </a:cubicBezTo>
                          <a:cubicBezTo>
                            <a:pt x="131188" y="23927"/>
                            <a:pt x="121618" y="43069"/>
                            <a:pt x="126403" y="76567"/>
                          </a:cubicBezTo>
                          <a:cubicBezTo>
                            <a:pt x="126403" y="76567"/>
                            <a:pt x="126403" y="81352"/>
                            <a:pt x="126403" y="81352"/>
                          </a:cubicBezTo>
                          <a:cubicBezTo>
                            <a:pt x="126403" y="81352"/>
                            <a:pt x="126403" y="81352"/>
                            <a:pt x="121618" y="81352"/>
                          </a:cubicBezTo>
                          <a:cubicBezTo>
                            <a:pt x="102476" y="81352"/>
                            <a:pt x="83334" y="81352"/>
                            <a:pt x="73764" y="86137"/>
                          </a:cubicBezTo>
                          <a:cubicBezTo>
                            <a:pt x="54621" y="95708"/>
                            <a:pt x="49837" y="119635"/>
                            <a:pt x="49837" y="129206"/>
                          </a:cubicBezTo>
                          <a:cubicBezTo>
                            <a:pt x="49837" y="138777"/>
                            <a:pt x="49837" y="148348"/>
                            <a:pt x="54621" y="157919"/>
                          </a:cubicBezTo>
                          <a:cubicBezTo>
                            <a:pt x="54621" y="157919"/>
                            <a:pt x="54621" y="162704"/>
                            <a:pt x="54621" y="162704"/>
                          </a:cubicBezTo>
                          <a:cubicBezTo>
                            <a:pt x="54621" y="162704"/>
                            <a:pt x="54621" y="162704"/>
                            <a:pt x="49837" y="162704"/>
                          </a:cubicBezTo>
                          <a:cubicBezTo>
                            <a:pt x="30694" y="167490"/>
                            <a:pt x="21124" y="186631"/>
                            <a:pt x="25909" y="210558"/>
                          </a:cubicBezTo>
                          <a:cubicBezTo>
                            <a:pt x="25909" y="215344"/>
                            <a:pt x="25909" y="220129"/>
                            <a:pt x="30694" y="229700"/>
                          </a:cubicBezTo>
                          <a:cubicBezTo>
                            <a:pt x="30694" y="229700"/>
                            <a:pt x="30694" y="234485"/>
                            <a:pt x="30694" y="234485"/>
                          </a:cubicBezTo>
                          <a:cubicBezTo>
                            <a:pt x="30694" y="234485"/>
                            <a:pt x="30694" y="234485"/>
                            <a:pt x="25909" y="234485"/>
                          </a:cubicBezTo>
                          <a:cubicBezTo>
                            <a:pt x="21124" y="234485"/>
                            <a:pt x="21124" y="234485"/>
                            <a:pt x="16339" y="234485"/>
                          </a:cubicBezTo>
                          <a:cubicBezTo>
                            <a:pt x="11553" y="234485"/>
                            <a:pt x="11553" y="239271"/>
                            <a:pt x="6767" y="239271"/>
                          </a:cubicBezTo>
                          <a:cubicBezTo>
                            <a:pt x="1982" y="248842"/>
                            <a:pt x="6767" y="258413"/>
                            <a:pt x="11553" y="267983"/>
                          </a:cubicBezTo>
                          <a:cubicBezTo>
                            <a:pt x="21124" y="287125"/>
                            <a:pt x="45051" y="315837"/>
                            <a:pt x="64193" y="325408"/>
                          </a:cubicBezTo>
                          <a:cubicBezTo>
                            <a:pt x="73764" y="330194"/>
                            <a:pt x="83334" y="330194"/>
                            <a:pt x="97691" y="325408"/>
                          </a:cubicBezTo>
                          <a:cubicBezTo>
                            <a:pt x="97691" y="325408"/>
                            <a:pt x="102476" y="325408"/>
                            <a:pt x="102476" y="325408"/>
                          </a:cubicBezTo>
                          <a:cubicBezTo>
                            <a:pt x="102476" y="325408"/>
                            <a:pt x="102476" y="325408"/>
                            <a:pt x="107261" y="330194"/>
                          </a:cubicBezTo>
                          <a:cubicBezTo>
                            <a:pt x="116832" y="363692"/>
                            <a:pt x="140759" y="401975"/>
                            <a:pt x="179043" y="411546"/>
                          </a:cubicBezTo>
                          <a:cubicBezTo>
                            <a:pt x="198184" y="406760"/>
                            <a:pt x="226897" y="397190"/>
                            <a:pt x="255610" y="382833"/>
                          </a:cubicBezTo>
                          <a:cubicBezTo>
                            <a:pt x="250824" y="382833"/>
                            <a:pt x="250824" y="382833"/>
                            <a:pt x="255610" y="382833"/>
                          </a:cubicBezTo>
                          <a:close/>
                        </a:path>
                      </a:pathLst>
                    </a:custGeom>
                    <a:solidFill>
                      <a:srgbClr val="D97E31"/>
                    </a:solidFill>
                    <a:ln w="47824" cap="flat">
                      <a:noFill/>
                      <a:prstDash val="solid"/>
                      <a:miter/>
                    </a:ln>
                  </p:spPr>
                  <p:txBody>
                    <a:bodyPr rtlCol="0" anchor="ctr"/>
                    <a:lstStyle/>
                    <a:p>
                      <a:endParaRPr lang="en-US"/>
                    </a:p>
                  </p:txBody>
                </p:sp>
              </p:grpSp>
              <p:sp>
                <p:nvSpPr>
                  <p:cNvPr id="292" name="Freeform: Shape 291">
                    <a:extLst>
                      <a:ext uri="{FF2B5EF4-FFF2-40B4-BE49-F238E27FC236}">
                        <a16:creationId xmlns:a16="http://schemas.microsoft.com/office/drawing/2014/main" xmlns="" id="{C3B97B76-E923-426D-B3A1-C4A1EEA93FFE}"/>
                      </a:ext>
                    </a:extLst>
                  </p:cNvPr>
                  <p:cNvSpPr/>
                  <p:nvPr/>
                </p:nvSpPr>
                <p:spPr>
                  <a:xfrm>
                    <a:off x="10009003" y="7614766"/>
                    <a:ext cx="637617" cy="577109"/>
                  </a:xfrm>
                  <a:custGeom>
                    <a:avLst/>
                    <a:gdLst>
                      <a:gd name="connsiteX0" fmla="*/ 613691 w 637617"/>
                      <a:gd name="connsiteY0" fmla="*/ 322500 h 577109"/>
                      <a:gd name="connsiteX1" fmla="*/ 594549 w 637617"/>
                      <a:gd name="connsiteY1" fmla="*/ 293788 h 577109"/>
                      <a:gd name="connsiteX2" fmla="*/ 522768 w 637617"/>
                      <a:gd name="connsiteY2" fmla="*/ 222006 h 577109"/>
                      <a:gd name="connsiteX3" fmla="*/ 508412 w 637617"/>
                      <a:gd name="connsiteY3" fmla="*/ 236363 h 577109"/>
                      <a:gd name="connsiteX4" fmla="*/ 498841 w 637617"/>
                      <a:gd name="connsiteY4" fmla="*/ 245934 h 577109"/>
                      <a:gd name="connsiteX5" fmla="*/ 460557 w 637617"/>
                      <a:gd name="connsiteY5" fmla="*/ 274646 h 577109"/>
                      <a:gd name="connsiteX6" fmla="*/ 417489 w 637617"/>
                      <a:gd name="connsiteY6" fmla="*/ 303359 h 577109"/>
                      <a:gd name="connsiteX7" fmla="*/ 412703 w 637617"/>
                      <a:gd name="connsiteY7" fmla="*/ 298573 h 577109"/>
                      <a:gd name="connsiteX8" fmla="*/ 374420 w 637617"/>
                      <a:gd name="connsiteY8" fmla="*/ 260290 h 577109"/>
                      <a:gd name="connsiteX9" fmla="*/ 364849 w 637617"/>
                      <a:gd name="connsiteY9" fmla="*/ 164581 h 577109"/>
                      <a:gd name="connsiteX10" fmla="*/ 360064 w 637617"/>
                      <a:gd name="connsiteY10" fmla="*/ 150225 h 577109"/>
                      <a:gd name="connsiteX11" fmla="*/ 350493 w 637617"/>
                      <a:gd name="connsiteY11" fmla="*/ 231577 h 577109"/>
                      <a:gd name="connsiteX12" fmla="*/ 312210 w 637617"/>
                      <a:gd name="connsiteY12" fmla="*/ 245934 h 577109"/>
                      <a:gd name="connsiteX13" fmla="*/ 297854 w 637617"/>
                      <a:gd name="connsiteY13" fmla="*/ 202865 h 577109"/>
                      <a:gd name="connsiteX14" fmla="*/ 293068 w 637617"/>
                      <a:gd name="connsiteY14" fmla="*/ 140654 h 577109"/>
                      <a:gd name="connsiteX15" fmla="*/ 278711 w 637617"/>
                      <a:gd name="connsiteY15" fmla="*/ 107157 h 577109"/>
                      <a:gd name="connsiteX16" fmla="*/ 283497 w 637617"/>
                      <a:gd name="connsiteY16" fmla="*/ 49732 h 577109"/>
                      <a:gd name="connsiteX17" fmla="*/ 321781 w 637617"/>
                      <a:gd name="connsiteY17" fmla="*/ 21019 h 577109"/>
                      <a:gd name="connsiteX18" fmla="*/ 321781 w 637617"/>
                      <a:gd name="connsiteY18" fmla="*/ 21019 h 577109"/>
                      <a:gd name="connsiteX19" fmla="*/ 269141 w 637617"/>
                      <a:gd name="connsiteY19" fmla="*/ 40161 h 577109"/>
                      <a:gd name="connsiteX20" fmla="*/ 230857 w 637617"/>
                      <a:gd name="connsiteY20" fmla="*/ 11448 h 577109"/>
                      <a:gd name="connsiteX21" fmla="*/ 154291 w 637617"/>
                      <a:gd name="connsiteY21" fmla="*/ 1877 h 577109"/>
                      <a:gd name="connsiteX22" fmla="*/ 168647 w 637617"/>
                      <a:gd name="connsiteY22" fmla="*/ 25804 h 577109"/>
                      <a:gd name="connsiteX23" fmla="*/ 163862 w 637617"/>
                      <a:gd name="connsiteY23" fmla="*/ 83230 h 577109"/>
                      <a:gd name="connsiteX24" fmla="*/ 168647 w 637617"/>
                      <a:gd name="connsiteY24" fmla="*/ 145440 h 577109"/>
                      <a:gd name="connsiteX25" fmla="*/ 183003 w 637617"/>
                      <a:gd name="connsiteY25" fmla="*/ 188509 h 577109"/>
                      <a:gd name="connsiteX26" fmla="*/ 192574 w 637617"/>
                      <a:gd name="connsiteY26" fmla="*/ 217221 h 577109"/>
                      <a:gd name="connsiteX27" fmla="*/ 173432 w 637617"/>
                      <a:gd name="connsiteY27" fmla="*/ 231577 h 577109"/>
                      <a:gd name="connsiteX28" fmla="*/ 159076 w 637617"/>
                      <a:gd name="connsiteY28" fmla="*/ 212436 h 577109"/>
                      <a:gd name="connsiteX29" fmla="*/ 130364 w 637617"/>
                      <a:gd name="connsiteY29" fmla="*/ 140654 h 577109"/>
                      <a:gd name="connsiteX30" fmla="*/ 116008 w 637617"/>
                      <a:gd name="connsiteY30" fmla="*/ 73659 h 577109"/>
                      <a:gd name="connsiteX31" fmla="*/ 72939 w 637617"/>
                      <a:gd name="connsiteY31" fmla="*/ 78444 h 577109"/>
                      <a:gd name="connsiteX32" fmla="*/ 92080 w 637617"/>
                      <a:gd name="connsiteY32" fmla="*/ 174152 h 577109"/>
                      <a:gd name="connsiteX33" fmla="*/ 116008 w 637617"/>
                      <a:gd name="connsiteY33" fmla="*/ 217221 h 577109"/>
                      <a:gd name="connsiteX34" fmla="*/ 135149 w 637617"/>
                      <a:gd name="connsiteY34" fmla="*/ 250719 h 577109"/>
                      <a:gd name="connsiteX35" fmla="*/ 111222 w 637617"/>
                      <a:gd name="connsiteY35" fmla="*/ 255504 h 577109"/>
                      <a:gd name="connsiteX36" fmla="*/ 106437 w 637617"/>
                      <a:gd name="connsiteY36" fmla="*/ 255504 h 577109"/>
                      <a:gd name="connsiteX37" fmla="*/ 77724 w 637617"/>
                      <a:gd name="connsiteY37" fmla="*/ 231577 h 577109"/>
                      <a:gd name="connsiteX38" fmla="*/ 44226 w 637617"/>
                      <a:gd name="connsiteY38" fmla="*/ 164581 h 577109"/>
                      <a:gd name="connsiteX39" fmla="*/ 25085 w 637617"/>
                      <a:gd name="connsiteY39" fmla="*/ 174152 h 577109"/>
                      <a:gd name="connsiteX40" fmla="*/ 87295 w 637617"/>
                      <a:gd name="connsiteY40" fmla="*/ 298573 h 577109"/>
                      <a:gd name="connsiteX41" fmla="*/ 82510 w 637617"/>
                      <a:gd name="connsiteY41" fmla="*/ 303359 h 577109"/>
                      <a:gd name="connsiteX42" fmla="*/ 25085 w 637617"/>
                      <a:gd name="connsiteY42" fmla="*/ 250719 h 577109"/>
                      <a:gd name="connsiteX43" fmla="*/ 15513 w 637617"/>
                      <a:gd name="connsiteY43" fmla="*/ 231577 h 577109"/>
                      <a:gd name="connsiteX44" fmla="*/ 5943 w 637617"/>
                      <a:gd name="connsiteY44" fmla="*/ 231577 h 577109"/>
                      <a:gd name="connsiteX45" fmla="*/ 1158 w 637617"/>
                      <a:gd name="connsiteY45" fmla="*/ 231577 h 577109"/>
                      <a:gd name="connsiteX46" fmla="*/ 53797 w 637617"/>
                      <a:gd name="connsiteY46" fmla="*/ 317715 h 577109"/>
                      <a:gd name="connsiteX47" fmla="*/ 49012 w 637617"/>
                      <a:gd name="connsiteY47" fmla="*/ 322500 h 577109"/>
                      <a:gd name="connsiteX48" fmla="*/ 44226 w 637617"/>
                      <a:gd name="connsiteY48" fmla="*/ 322500 h 577109"/>
                      <a:gd name="connsiteX49" fmla="*/ 58583 w 637617"/>
                      <a:gd name="connsiteY49" fmla="*/ 332071 h 577109"/>
                      <a:gd name="connsiteX50" fmla="*/ 92080 w 637617"/>
                      <a:gd name="connsiteY50" fmla="*/ 332071 h 577109"/>
                      <a:gd name="connsiteX51" fmla="*/ 168647 w 637617"/>
                      <a:gd name="connsiteY51" fmla="*/ 418209 h 577109"/>
                      <a:gd name="connsiteX52" fmla="*/ 245214 w 637617"/>
                      <a:gd name="connsiteY52" fmla="*/ 399067 h 577109"/>
                      <a:gd name="connsiteX53" fmla="*/ 345708 w 637617"/>
                      <a:gd name="connsiteY53" fmla="*/ 533059 h 577109"/>
                      <a:gd name="connsiteX54" fmla="*/ 479700 w 637617"/>
                      <a:gd name="connsiteY54" fmla="*/ 566556 h 577109"/>
                      <a:gd name="connsiteX55" fmla="*/ 546695 w 637617"/>
                      <a:gd name="connsiteY55" fmla="*/ 523488 h 577109"/>
                      <a:gd name="connsiteX56" fmla="*/ 604120 w 637617"/>
                      <a:gd name="connsiteY56" fmla="*/ 480419 h 577109"/>
                      <a:gd name="connsiteX57" fmla="*/ 637618 w 637617"/>
                      <a:gd name="connsiteY57" fmla="*/ 379925 h 577109"/>
                      <a:gd name="connsiteX58" fmla="*/ 637618 w 637617"/>
                      <a:gd name="connsiteY58" fmla="*/ 370354 h 577109"/>
                      <a:gd name="connsiteX59" fmla="*/ 613691 w 637617"/>
                      <a:gd name="connsiteY59" fmla="*/ 322500 h 577109"/>
                      <a:gd name="connsiteX60" fmla="*/ 202145 w 637617"/>
                      <a:gd name="connsiteY60" fmla="*/ 379925 h 577109"/>
                      <a:gd name="connsiteX61" fmla="*/ 139935 w 637617"/>
                      <a:gd name="connsiteY61" fmla="*/ 379925 h 577109"/>
                      <a:gd name="connsiteX62" fmla="*/ 111222 w 637617"/>
                      <a:gd name="connsiteY62" fmla="*/ 355998 h 577109"/>
                      <a:gd name="connsiteX63" fmla="*/ 125578 w 637617"/>
                      <a:gd name="connsiteY63" fmla="*/ 332071 h 577109"/>
                      <a:gd name="connsiteX64" fmla="*/ 159076 w 637617"/>
                      <a:gd name="connsiteY64" fmla="*/ 327286 h 577109"/>
                      <a:gd name="connsiteX65" fmla="*/ 197359 w 637617"/>
                      <a:gd name="connsiteY65" fmla="*/ 298573 h 577109"/>
                      <a:gd name="connsiteX66" fmla="*/ 226072 w 637617"/>
                      <a:gd name="connsiteY66" fmla="*/ 293788 h 577109"/>
                      <a:gd name="connsiteX67" fmla="*/ 202145 w 637617"/>
                      <a:gd name="connsiteY67" fmla="*/ 379925 h 577109"/>
                      <a:gd name="connsiteX68" fmla="*/ 455772 w 637617"/>
                      <a:gd name="connsiteY68" fmla="*/ 509131 h 577109"/>
                      <a:gd name="connsiteX69" fmla="*/ 388776 w 637617"/>
                      <a:gd name="connsiteY69" fmla="*/ 523488 h 577109"/>
                      <a:gd name="connsiteX70" fmla="*/ 293068 w 637617"/>
                      <a:gd name="connsiteY70" fmla="*/ 437350 h 577109"/>
                      <a:gd name="connsiteX71" fmla="*/ 283497 w 637617"/>
                      <a:gd name="connsiteY71" fmla="*/ 375140 h 577109"/>
                      <a:gd name="connsiteX72" fmla="*/ 336137 w 637617"/>
                      <a:gd name="connsiteY72" fmla="*/ 355998 h 577109"/>
                      <a:gd name="connsiteX73" fmla="*/ 388776 w 637617"/>
                      <a:gd name="connsiteY73" fmla="*/ 442136 h 577109"/>
                      <a:gd name="connsiteX74" fmla="*/ 455772 w 637617"/>
                      <a:gd name="connsiteY74" fmla="*/ 509131 h 577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637617" h="577109">
                        <a:moveTo>
                          <a:pt x="613691" y="322500"/>
                        </a:moveTo>
                        <a:cubicBezTo>
                          <a:pt x="608906" y="312929"/>
                          <a:pt x="604120" y="303359"/>
                          <a:pt x="594549" y="293788"/>
                        </a:cubicBezTo>
                        <a:cubicBezTo>
                          <a:pt x="575408" y="269861"/>
                          <a:pt x="551481" y="245934"/>
                          <a:pt x="522768" y="222006"/>
                        </a:cubicBezTo>
                        <a:cubicBezTo>
                          <a:pt x="517982" y="226792"/>
                          <a:pt x="513197" y="231577"/>
                          <a:pt x="508412" y="236363"/>
                        </a:cubicBezTo>
                        <a:cubicBezTo>
                          <a:pt x="503627" y="241148"/>
                          <a:pt x="498841" y="241148"/>
                          <a:pt x="498841" y="245934"/>
                        </a:cubicBezTo>
                        <a:cubicBezTo>
                          <a:pt x="484485" y="255504"/>
                          <a:pt x="474914" y="265075"/>
                          <a:pt x="460557" y="274646"/>
                        </a:cubicBezTo>
                        <a:cubicBezTo>
                          <a:pt x="446201" y="284217"/>
                          <a:pt x="431845" y="293788"/>
                          <a:pt x="417489" y="303359"/>
                        </a:cubicBezTo>
                        <a:cubicBezTo>
                          <a:pt x="417489" y="303359"/>
                          <a:pt x="412703" y="303359"/>
                          <a:pt x="412703" y="298573"/>
                        </a:cubicBezTo>
                        <a:cubicBezTo>
                          <a:pt x="398347" y="289002"/>
                          <a:pt x="383991" y="274646"/>
                          <a:pt x="374420" y="260290"/>
                        </a:cubicBezTo>
                        <a:cubicBezTo>
                          <a:pt x="383991" y="226792"/>
                          <a:pt x="374420" y="188509"/>
                          <a:pt x="364849" y="164581"/>
                        </a:cubicBezTo>
                        <a:cubicBezTo>
                          <a:pt x="364849" y="159796"/>
                          <a:pt x="360064" y="155011"/>
                          <a:pt x="360064" y="150225"/>
                        </a:cubicBezTo>
                        <a:cubicBezTo>
                          <a:pt x="364849" y="178938"/>
                          <a:pt x="369635" y="207650"/>
                          <a:pt x="350493" y="231577"/>
                        </a:cubicBezTo>
                        <a:cubicBezTo>
                          <a:pt x="345708" y="241148"/>
                          <a:pt x="326566" y="255504"/>
                          <a:pt x="312210" y="245934"/>
                        </a:cubicBezTo>
                        <a:cubicBezTo>
                          <a:pt x="297854" y="236363"/>
                          <a:pt x="297854" y="217221"/>
                          <a:pt x="297854" y="202865"/>
                        </a:cubicBezTo>
                        <a:cubicBezTo>
                          <a:pt x="302639" y="178938"/>
                          <a:pt x="302639" y="164581"/>
                          <a:pt x="293068" y="140654"/>
                        </a:cubicBezTo>
                        <a:cubicBezTo>
                          <a:pt x="288283" y="131084"/>
                          <a:pt x="278711" y="116727"/>
                          <a:pt x="278711" y="107157"/>
                        </a:cubicBezTo>
                        <a:cubicBezTo>
                          <a:pt x="273926" y="88015"/>
                          <a:pt x="273926" y="68873"/>
                          <a:pt x="283497" y="49732"/>
                        </a:cubicBezTo>
                        <a:cubicBezTo>
                          <a:pt x="288283" y="30590"/>
                          <a:pt x="307424" y="21019"/>
                          <a:pt x="321781" y="21019"/>
                        </a:cubicBezTo>
                        <a:cubicBezTo>
                          <a:pt x="321781" y="21019"/>
                          <a:pt x="321781" y="21019"/>
                          <a:pt x="321781" y="21019"/>
                        </a:cubicBezTo>
                        <a:cubicBezTo>
                          <a:pt x="307424" y="6663"/>
                          <a:pt x="283497" y="21019"/>
                          <a:pt x="269141" y="40161"/>
                        </a:cubicBezTo>
                        <a:cubicBezTo>
                          <a:pt x="259570" y="25804"/>
                          <a:pt x="245214" y="16234"/>
                          <a:pt x="230857" y="11448"/>
                        </a:cubicBezTo>
                        <a:cubicBezTo>
                          <a:pt x="211716" y="1877"/>
                          <a:pt x="173432" y="-2908"/>
                          <a:pt x="154291" y="1877"/>
                        </a:cubicBezTo>
                        <a:cubicBezTo>
                          <a:pt x="159076" y="6663"/>
                          <a:pt x="168647" y="11448"/>
                          <a:pt x="168647" y="25804"/>
                        </a:cubicBezTo>
                        <a:cubicBezTo>
                          <a:pt x="168647" y="44946"/>
                          <a:pt x="163862" y="64088"/>
                          <a:pt x="163862" y="83230"/>
                        </a:cubicBezTo>
                        <a:cubicBezTo>
                          <a:pt x="163862" y="102371"/>
                          <a:pt x="163862" y="126298"/>
                          <a:pt x="168647" y="145440"/>
                        </a:cubicBezTo>
                        <a:cubicBezTo>
                          <a:pt x="173432" y="159796"/>
                          <a:pt x="178218" y="174152"/>
                          <a:pt x="183003" y="188509"/>
                        </a:cubicBezTo>
                        <a:cubicBezTo>
                          <a:pt x="187789" y="198079"/>
                          <a:pt x="192574" y="207650"/>
                          <a:pt x="192574" y="217221"/>
                        </a:cubicBezTo>
                        <a:cubicBezTo>
                          <a:pt x="192574" y="226792"/>
                          <a:pt x="183003" y="236363"/>
                          <a:pt x="173432" y="231577"/>
                        </a:cubicBezTo>
                        <a:cubicBezTo>
                          <a:pt x="168647" y="226792"/>
                          <a:pt x="163862" y="222006"/>
                          <a:pt x="159076" y="212436"/>
                        </a:cubicBezTo>
                        <a:cubicBezTo>
                          <a:pt x="144720" y="193294"/>
                          <a:pt x="135149" y="159796"/>
                          <a:pt x="130364" y="140654"/>
                        </a:cubicBezTo>
                        <a:cubicBezTo>
                          <a:pt x="125578" y="121513"/>
                          <a:pt x="120793" y="97586"/>
                          <a:pt x="116008" y="73659"/>
                        </a:cubicBezTo>
                        <a:cubicBezTo>
                          <a:pt x="101651" y="73659"/>
                          <a:pt x="87295" y="73659"/>
                          <a:pt x="72939" y="78444"/>
                        </a:cubicBezTo>
                        <a:cubicBezTo>
                          <a:pt x="58583" y="102371"/>
                          <a:pt x="82510" y="155011"/>
                          <a:pt x="92080" y="174152"/>
                        </a:cubicBezTo>
                        <a:cubicBezTo>
                          <a:pt x="96866" y="188509"/>
                          <a:pt x="106437" y="202865"/>
                          <a:pt x="116008" y="217221"/>
                        </a:cubicBezTo>
                        <a:cubicBezTo>
                          <a:pt x="120793" y="226792"/>
                          <a:pt x="135149" y="236363"/>
                          <a:pt x="135149" y="250719"/>
                        </a:cubicBezTo>
                        <a:cubicBezTo>
                          <a:pt x="135149" y="260290"/>
                          <a:pt x="116008" y="255504"/>
                          <a:pt x="111222" y="255504"/>
                        </a:cubicBezTo>
                        <a:cubicBezTo>
                          <a:pt x="111222" y="255504"/>
                          <a:pt x="111222" y="255504"/>
                          <a:pt x="106437" y="255504"/>
                        </a:cubicBezTo>
                        <a:cubicBezTo>
                          <a:pt x="96866" y="250719"/>
                          <a:pt x="82510" y="236363"/>
                          <a:pt x="77724" y="231577"/>
                        </a:cubicBezTo>
                        <a:cubicBezTo>
                          <a:pt x="63368" y="212436"/>
                          <a:pt x="49012" y="188509"/>
                          <a:pt x="44226" y="164581"/>
                        </a:cubicBezTo>
                        <a:cubicBezTo>
                          <a:pt x="39441" y="164581"/>
                          <a:pt x="29870" y="169367"/>
                          <a:pt x="25085" y="174152"/>
                        </a:cubicBezTo>
                        <a:cubicBezTo>
                          <a:pt x="10728" y="222006"/>
                          <a:pt x="63368" y="265075"/>
                          <a:pt x="87295" y="298573"/>
                        </a:cubicBezTo>
                        <a:cubicBezTo>
                          <a:pt x="92080" y="303359"/>
                          <a:pt x="87295" y="308144"/>
                          <a:pt x="82510" y="303359"/>
                        </a:cubicBezTo>
                        <a:cubicBezTo>
                          <a:pt x="58583" y="298573"/>
                          <a:pt x="39441" y="274646"/>
                          <a:pt x="25085" y="250719"/>
                        </a:cubicBezTo>
                        <a:cubicBezTo>
                          <a:pt x="20299" y="245934"/>
                          <a:pt x="20299" y="236363"/>
                          <a:pt x="15513" y="231577"/>
                        </a:cubicBezTo>
                        <a:cubicBezTo>
                          <a:pt x="10728" y="231577"/>
                          <a:pt x="10728" y="231577"/>
                          <a:pt x="5943" y="231577"/>
                        </a:cubicBezTo>
                        <a:cubicBezTo>
                          <a:pt x="5943" y="231577"/>
                          <a:pt x="1158" y="231577"/>
                          <a:pt x="1158" y="231577"/>
                        </a:cubicBezTo>
                        <a:cubicBezTo>
                          <a:pt x="-8414" y="250719"/>
                          <a:pt x="44226" y="303359"/>
                          <a:pt x="53797" y="317715"/>
                        </a:cubicBezTo>
                        <a:cubicBezTo>
                          <a:pt x="53797" y="322500"/>
                          <a:pt x="53797" y="327286"/>
                          <a:pt x="49012" y="322500"/>
                        </a:cubicBezTo>
                        <a:cubicBezTo>
                          <a:pt x="44226" y="322500"/>
                          <a:pt x="44226" y="322500"/>
                          <a:pt x="44226" y="322500"/>
                        </a:cubicBezTo>
                        <a:cubicBezTo>
                          <a:pt x="49012" y="327286"/>
                          <a:pt x="53797" y="327286"/>
                          <a:pt x="58583" y="332071"/>
                        </a:cubicBezTo>
                        <a:cubicBezTo>
                          <a:pt x="68153" y="336857"/>
                          <a:pt x="82510" y="336857"/>
                          <a:pt x="92080" y="332071"/>
                        </a:cubicBezTo>
                        <a:cubicBezTo>
                          <a:pt x="101651" y="370354"/>
                          <a:pt x="130364" y="408638"/>
                          <a:pt x="168647" y="418209"/>
                        </a:cubicBezTo>
                        <a:cubicBezTo>
                          <a:pt x="192574" y="422994"/>
                          <a:pt x="226072" y="413423"/>
                          <a:pt x="245214" y="399067"/>
                        </a:cubicBezTo>
                        <a:cubicBezTo>
                          <a:pt x="273926" y="446921"/>
                          <a:pt x="307424" y="489990"/>
                          <a:pt x="345708" y="533059"/>
                        </a:cubicBezTo>
                        <a:cubicBezTo>
                          <a:pt x="383991" y="571342"/>
                          <a:pt x="427060" y="590484"/>
                          <a:pt x="479700" y="566556"/>
                        </a:cubicBezTo>
                        <a:cubicBezTo>
                          <a:pt x="503627" y="556986"/>
                          <a:pt x="522768" y="537844"/>
                          <a:pt x="546695" y="523488"/>
                        </a:cubicBezTo>
                        <a:cubicBezTo>
                          <a:pt x="565836" y="509131"/>
                          <a:pt x="584979" y="494775"/>
                          <a:pt x="604120" y="480419"/>
                        </a:cubicBezTo>
                        <a:cubicBezTo>
                          <a:pt x="613691" y="446921"/>
                          <a:pt x="623262" y="413423"/>
                          <a:pt x="637618" y="379925"/>
                        </a:cubicBezTo>
                        <a:cubicBezTo>
                          <a:pt x="637618" y="375140"/>
                          <a:pt x="637618" y="375140"/>
                          <a:pt x="637618" y="370354"/>
                        </a:cubicBezTo>
                        <a:cubicBezTo>
                          <a:pt x="623262" y="341642"/>
                          <a:pt x="618476" y="332071"/>
                          <a:pt x="613691" y="322500"/>
                        </a:cubicBezTo>
                        <a:close/>
                        <a:moveTo>
                          <a:pt x="202145" y="379925"/>
                        </a:moveTo>
                        <a:cubicBezTo>
                          <a:pt x="183003" y="389496"/>
                          <a:pt x="159076" y="389496"/>
                          <a:pt x="139935" y="379925"/>
                        </a:cubicBezTo>
                        <a:cubicBezTo>
                          <a:pt x="130364" y="375140"/>
                          <a:pt x="116008" y="370354"/>
                          <a:pt x="111222" y="355998"/>
                        </a:cubicBezTo>
                        <a:cubicBezTo>
                          <a:pt x="101651" y="341642"/>
                          <a:pt x="111222" y="332071"/>
                          <a:pt x="125578" y="332071"/>
                        </a:cubicBezTo>
                        <a:cubicBezTo>
                          <a:pt x="135149" y="332071"/>
                          <a:pt x="149505" y="332071"/>
                          <a:pt x="159076" y="327286"/>
                        </a:cubicBezTo>
                        <a:cubicBezTo>
                          <a:pt x="173432" y="322500"/>
                          <a:pt x="183003" y="308144"/>
                          <a:pt x="197359" y="298573"/>
                        </a:cubicBezTo>
                        <a:cubicBezTo>
                          <a:pt x="206930" y="293788"/>
                          <a:pt x="216502" y="289002"/>
                          <a:pt x="226072" y="293788"/>
                        </a:cubicBezTo>
                        <a:cubicBezTo>
                          <a:pt x="249999" y="327286"/>
                          <a:pt x="230857" y="365569"/>
                          <a:pt x="202145" y="379925"/>
                        </a:cubicBezTo>
                        <a:close/>
                        <a:moveTo>
                          <a:pt x="455772" y="509131"/>
                        </a:moveTo>
                        <a:cubicBezTo>
                          <a:pt x="450987" y="537844"/>
                          <a:pt x="407918" y="528273"/>
                          <a:pt x="388776" y="523488"/>
                        </a:cubicBezTo>
                        <a:cubicBezTo>
                          <a:pt x="350493" y="509131"/>
                          <a:pt x="312210" y="475633"/>
                          <a:pt x="293068" y="437350"/>
                        </a:cubicBezTo>
                        <a:cubicBezTo>
                          <a:pt x="283497" y="418209"/>
                          <a:pt x="278711" y="394282"/>
                          <a:pt x="283497" y="375140"/>
                        </a:cubicBezTo>
                        <a:cubicBezTo>
                          <a:pt x="288283" y="360784"/>
                          <a:pt x="321781" y="346427"/>
                          <a:pt x="336137" y="355998"/>
                        </a:cubicBezTo>
                        <a:cubicBezTo>
                          <a:pt x="364849" y="375140"/>
                          <a:pt x="369635" y="413423"/>
                          <a:pt x="388776" y="442136"/>
                        </a:cubicBezTo>
                        <a:cubicBezTo>
                          <a:pt x="412703" y="470848"/>
                          <a:pt x="460557" y="470848"/>
                          <a:pt x="455772" y="509131"/>
                        </a:cubicBezTo>
                        <a:close/>
                      </a:path>
                    </a:pathLst>
                  </a:custGeom>
                  <a:solidFill>
                    <a:srgbClr val="FBCA8F">
                      <a:alpha val="50000"/>
                    </a:srgbClr>
                  </a:solidFill>
                  <a:ln w="47824" cap="flat">
                    <a:noFill/>
                    <a:prstDash val="solid"/>
                    <a:miter/>
                  </a:ln>
                </p:spPr>
                <p:txBody>
                  <a:bodyPr rtlCol="0" anchor="ctr"/>
                  <a:lstStyle/>
                  <a:p>
                    <a:endParaRPr lang="en-US"/>
                  </a:p>
                </p:txBody>
              </p:sp>
              <p:sp>
                <p:nvSpPr>
                  <p:cNvPr id="293" name="Freeform: Shape 292">
                    <a:extLst>
                      <a:ext uri="{FF2B5EF4-FFF2-40B4-BE49-F238E27FC236}">
                        <a16:creationId xmlns:a16="http://schemas.microsoft.com/office/drawing/2014/main" xmlns="" id="{7FF23EAB-EF7A-4963-9518-2F36657A38C3}"/>
                      </a:ext>
                    </a:extLst>
                  </p:cNvPr>
                  <p:cNvSpPr/>
                  <p:nvPr/>
                </p:nvSpPr>
                <p:spPr>
                  <a:xfrm>
                    <a:off x="10407349" y="8047330"/>
                    <a:ext cx="200988" cy="126305"/>
                  </a:xfrm>
                  <a:custGeom>
                    <a:avLst/>
                    <a:gdLst>
                      <a:gd name="connsiteX0" fmla="*/ 200988 w 200988"/>
                      <a:gd name="connsiteY0" fmla="*/ 0 h 126305"/>
                      <a:gd name="connsiteX1" fmla="*/ 196202 w 200988"/>
                      <a:gd name="connsiteY1" fmla="*/ 4785 h 126305"/>
                      <a:gd name="connsiteX2" fmla="*/ 129207 w 200988"/>
                      <a:gd name="connsiteY2" fmla="*/ 52640 h 126305"/>
                      <a:gd name="connsiteX3" fmla="*/ 62211 w 200988"/>
                      <a:gd name="connsiteY3" fmla="*/ 100494 h 126305"/>
                      <a:gd name="connsiteX4" fmla="*/ 0 w 200988"/>
                      <a:gd name="connsiteY4" fmla="*/ 119635 h 126305"/>
                      <a:gd name="connsiteX5" fmla="*/ 76567 w 200988"/>
                      <a:gd name="connsiteY5" fmla="*/ 114850 h 126305"/>
                      <a:gd name="connsiteX6" fmla="*/ 143563 w 200988"/>
                      <a:gd name="connsiteY6" fmla="*/ 71781 h 126305"/>
                      <a:gd name="connsiteX7" fmla="*/ 200988 w 200988"/>
                      <a:gd name="connsiteY7" fmla="*/ 28712 h 126305"/>
                      <a:gd name="connsiteX8" fmla="*/ 200988 w 200988"/>
                      <a:gd name="connsiteY8" fmla="*/ 0 h 126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0988" h="126305">
                        <a:moveTo>
                          <a:pt x="200988" y="0"/>
                        </a:moveTo>
                        <a:cubicBezTo>
                          <a:pt x="200988" y="0"/>
                          <a:pt x="196202" y="4785"/>
                          <a:pt x="196202" y="4785"/>
                        </a:cubicBezTo>
                        <a:cubicBezTo>
                          <a:pt x="177061" y="23927"/>
                          <a:pt x="148348" y="33498"/>
                          <a:pt x="129207" y="52640"/>
                        </a:cubicBezTo>
                        <a:cubicBezTo>
                          <a:pt x="105280" y="66996"/>
                          <a:pt x="86138" y="86137"/>
                          <a:pt x="62211" y="100494"/>
                        </a:cubicBezTo>
                        <a:cubicBezTo>
                          <a:pt x="43069" y="110065"/>
                          <a:pt x="19142" y="114850"/>
                          <a:pt x="0" y="119635"/>
                        </a:cubicBezTo>
                        <a:cubicBezTo>
                          <a:pt x="23927" y="129206"/>
                          <a:pt x="52640" y="129206"/>
                          <a:pt x="76567" y="114850"/>
                        </a:cubicBezTo>
                        <a:cubicBezTo>
                          <a:pt x="100494" y="105279"/>
                          <a:pt x="119635" y="86137"/>
                          <a:pt x="143563" y="71781"/>
                        </a:cubicBezTo>
                        <a:cubicBezTo>
                          <a:pt x="162705" y="57425"/>
                          <a:pt x="181846" y="43069"/>
                          <a:pt x="200988" y="28712"/>
                        </a:cubicBezTo>
                        <a:cubicBezTo>
                          <a:pt x="196202" y="19142"/>
                          <a:pt x="196202" y="9571"/>
                          <a:pt x="200988" y="0"/>
                        </a:cubicBezTo>
                        <a:close/>
                      </a:path>
                    </a:pathLst>
                  </a:custGeom>
                  <a:solidFill>
                    <a:srgbClr val="FBCA8F">
                      <a:alpha val="50000"/>
                    </a:srgbClr>
                  </a:solidFill>
                  <a:ln w="47824" cap="flat">
                    <a:noFill/>
                    <a:prstDash val="solid"/>
                    <a:miter/>
                  </a:ln>
                </p:spPr>
                <p:txBody>
                  <a:bodyPr rtlCol="0" anchor="ctr"/>
                  <a:lstStyle/>
                  <a:p>
                    <a:endParaRPr lang="en-US"/>
                  </a:p>
                </p:txBody>
              </p:sp>
              <p:sp>
                <p:nvSpPr>
                  <p:cNvPr id="294" name="Freeform: Shape 293">
                    <a:extLst>
                      <a:ext uri="{FF2B5EF4-FFF2-40B4-BE49-F238E27FC236}">
                        <a16:creationId xmlns:a16="http://schemas.microsoft.com/office/drawing/2014/main" xmlns="" id="{AE9C66F2-AEA4-499D-8177-FD75EA67D1F6}"/>
                      </a:ext>
                    </a:extLst>
                  </p:cNvPr>
                  <p:cNvSpPr/>
                  <p:nvPr/>
                </p:nvSpPr>
                <p:spPr>
                  <a:xfrm>
                    <a:off x="10341961" y="7836772"/>
                    <a:ext cx="290304" cy="175431"/>
                  </a:xfrm>
                  <a:custGeom>
                    <a:avLst/>
                    <a:gdLst>
                      <a:gd name="connsiteX0" fmla="*/ 280733 w 290304"/>
                      <a:gd name="connsiteY0" fmla="*/ 100494 h 175431"/>
                      <a:gd name="connsiteX1" fmla="*/ 261591 w 290304"/>
                      <a:gd name="connsiteY1" fmla="*/ 71781 h 175431"/>
                      <a:gd name="connsiteX2" fmla="*/ 189810 w 290304"/>
                      <a:gd name="connsiteY2" fmla="*/ 0 h 175431"/>
                      <a:gd name="connsiteX3" fmla="*/ 175454 w 290304"/>
                      <a:gd name="connsiteY3" fmla="*/ 14356 h 175431"/>
                      <a:gd name="connsiteX4" fmla="*/ 165883 w 290304"/>
                      <a:gd name="connsiteY4" fmla="*/ 23927 h 175431"/>
                      <a:gd name="connsiteX5" fmla="*/ 127599 w 290304"/>
                      <a:gd name="connsiteY5" fmla="*/ 52640 h 175431"/>
                      <a:gd name="connsiteX6" fmla="*/ 84531 w 290304"/>
                      <a:gd name="connsiteY6" fmla="*/ 81352 h 175431"/>
                      <a:gd name="connsiteX7" fmla="*/ 79745 w 290304"/>
                      <a:gd name="connsiteY7" fmla="*/ 76567 h 175431"/>
                      <a:gd name="connsiteX8" fmla="*/ 41462 w 290304"/>
                      <a:gd name="connsiteY8" fmla="*/ 38283 h 175431"/>
                      <a:gd name="connsiteX9" fmla="*/ 46247 w 290304"/>
                      <a:gd name="connsiteY9" fmla="*/ 23927 h 175431"/>
                      <a:gd name="connsiteX10" fmla="*/ 36677 w 290304"/>
                      <a:gd name="connsiteY10" fmla="*/ 38283 h 175431"/>
                      <a:gd name="connsiteX11" fmla="*/ 12750 w 290304"/>
                      <a:gd name="connsiteY11" fmla="*/ 62210 h 175431"/>
                      <a:gd name="connsiteX12" fmla="*/ 17535 w 290304"/>
                      <a:gd name="connsiteY12" fmla="*/ 90923 h 175431"/>
                      <a:gd name="connsiteX13" fmla="*/ 36677 w 290304"/>
                      <a:gd name="connsiteY13" fmla="*/ 86137 h 175431"/>
                      <a:gd name="connsiteX14" fmla="*/ 70175 w 290304"/>
                      <a:gd name="connsiteY14" fmla="*/ 100494 h 175431"/>
                      <a:gd name="connsiteX15" fmla="*/ 103672 w 290304"/>
                      <a:gd name="connsiteY15" fmla="*/ 157919 h 175431"/>
                      <a:gd name="connsiteX16" fmla="*/ 146742 w 290304"/>
                      <a:gd name="connsiteY16" fmla="*/ 172275 h 175431"/>
                      <a:gd name="connsiteX17" fmla="*/ 156312 w 290304"/>
                      <a:gd name="connsiteY17" fmla="*/ 138777 h 175431"/>
                      <a:gd name="connsiteX18" fmla="*/ 141956 w 290304"/>
                      <a:gd name="connsiteY18" fmla="*/ 100494 h 175431"/>
                      <a:gd name="connsiteX19" fmla="*/ 175454 w 290304"/>
                      <a:gd name="connsiteY19" fmla="*/ 66996 h 175431"/>
                      <a:gd name="connsiteX20" fmla="*/ 261591 w 290304"/>
                      <a:gd name="connsiteY20" fmla="*/ 100494 h 175431"/>
                      <a:gd name="connsiteX21" fmla="*/ 280733 w 290304"/>
                      <a:gd name="connsiteY21" fmla="*/ 167490 h 175431"/>
                      <a:gd name="connsiteX22" fmla="*/ 290304 w 290304"/>
                      <a:gd name="connsiteY22" fmla="*/ 138777 h 175431"/>
                      <a:gd name="connsiteX23" fmla="*/ 290304 w 290304"/>
                      <a:gd name="connsiteY23" fmla="*/ 129206 h 175431"/>
                      <a:gd name="connsiteX24" fmla="*/ 280733 w 290304"/>
                      <a:gd name="connsiteY24" fmla="*/ 100494 h 175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90304" h="175431">
                        <a:moveTo>
                          <a:pt x="280733" y="100494"/>
                        </a:moveTo>
                        <a:cubicBezTo>
                          <a:pt x="275948" y="90923"/>
                          <a:pt x="271162" y="81352"/>
                          <a:pt x="261591" y="71781"/>
                        </a:cubicBezTo>
                        <a:cubicBezTo>
                          <a:pt x="242450" y="47854"/>
                          <a:pt x="218523" y="23927"/>
                          <a:pt x="189810" y="0"/>
                        </a:cubicBezTo>
                        <a:cubicBezTo>
                          <a:pt x="185024" y="4786"/>
                          <a:pt x="180239" y="9571"/>
                          <a:pt x="175454" y="14356"/>
                        </a:cubicBezTo>
                        <a:cubicBezTo>
                          <a:pt x="170669" y="19142"/>
                          <a:pt x="165883" y="19142"/>
                          <a:pt x="165883" y="23927"/>
                        </a:cubicBezTo>
                        <a:cubicBezTo>
                          <a:pt x="151527" y="33498"/>
                          <a:pt x="141956" y="43069"/>
                          <a:pt x="127599" y="52640"/>
                        </a:cubicBezTo>
                        <a:cubicBezTo>
                          <a:pt x="113243" y="62210"/>
                          <a:pt x="98887" y="71781"/>
                          <a:pt x="84531" y="81352"/>
                        </a:cubicBezTo>
                        <a:cubicBezTo>
                          <a:pt x="84531" y="81352"/>
                          <a:pt x="79745" y="81352"/>
                          <a:pt x="79745" y="76567"/>
                        </a:cubicBezTo>
                        <a:cubicBezTo>
                          <a:pt x="65389" y="66996"/>
                          <a:pt x="51033" y="52640"/>
                          <a:pt x="41462" y="38283"/>
                        </a:cubicBezTo>
                        <a:cubicBezTo>
                          <a:pt x="41462" y="33498"/>
                          <a:pt x="41462" y="28713"/>
                          <a:pt x="46247" y="23927"/>
                        </a:cubicBezTo>
                        <a:cubicBezTo>
                          <a:pt x="41462" y="28713"/>
                          <a:pt x="41462" y="33498"/>
                          <a:pt x="36677" y="38283"/>
                        </a:cubicBezTo>
                        <a:cubicBezTo>
                          <a:pt x="31891" y="47854"/>
                          <a:pt x="22320" y="52640"/>
                          <a:pt x="12750" y="62210"/>
                        </a:cubicBezTo>
                        <a:cubicBezTo>
                          <a:pt x="7964" y="66996"/>
                          <a:pt x="-15963" y="90923"/>
                          <a:pt x="17535" y="90923"/>
                        </a:cubicBezTo>
                        <a:cubicBezTo>
                          <a:pt x="22320" y="90923"/>
                          <a:pt x="27106" y="90923"/>
                          <a:pt x="36677" y="86137"/>
                        </a:cubicBezTo>
                        <a:cubicBezTo>
                          <a:pt x="51033" y="86137"/>
                          <a:pt x="60604" y="86137"/>
                          <a:pt x="70175" y="100494"/>
                        </a:cubicBezTo>
                        <a:cubicBezTo>
                          <a:pt x="79745" y="119635"/>
                          <a:pt x="89316" y="143562"/>
                          <a:pt x="103672" y="157919"/>
                        </a:cubicBezTo>
                        <a:cubicBezTo>
                          <a:pt x="113243" y="167490"/>
                          <a:pt x="132385" y="181846"/>
                          <a:pt x="146742" y="172275"/>
                        </a:cubicBezTo>
                        <a:cubicBezTo>
                          <a:pt x="165883" y="162704"/>
                          <a:pt x="165883" y="153133"/>
                          <a:pt x="156312" y="138777"/>
                        </a:cubicBezTo>
                        <a:cubicBezTo>
                          <a:pt x="151527" y="129206"/>
                          <a:pt x="137170" y="110065"/>
                          <a:pt x="141956" y="100494"/>
                        </a:cubicBezTo>
                        <a:cubicBezTo>
                          <a:pt x="146742" y="86137"/>
                          <a:pt x="161097" y="76567"/>
                          <a:pt x="175454" y="66996"/>
                        </a:cubicBezTo>
                        <a:cubicBezTo>
                          <a:pt x="208951" y="52640"/>
                          <a:pt x="242450" y="66996"/>
                          <a:pt x="261591" y="100494"/>
                        </a:cubicBezTo>
                        <a:cubicBezTo>
                          <a:pt x="271162" y="119635"/>
                          <a:pt x="280733" y="143562"/>
                          <a:pt x="280733" y="167490"/>
                        </a:cubicBezTo>
                        <a:cubicBezTo>
                          <a:pt x="285518" y="157919"/>
                          <a:pt x="290304" y="148348"/>
                          <a:pt x="290304" y="138777"/>
                        </a:cubicBezTo>
                        <a:cubicBezTo>
                          <a:pt x="290304" y="133992"/>
                          <a:pt x="290304" y="133992"/>
                          <a:pt x="290304" y="129206"/>
                        </a:cubicBezTo>
                        <a:cubicBezTo>
                          <a:pt x="290304" y="119635"/>
                          <a:pt x="285518" y="110065"/>
                          <a:pt x="280733" y="100494"/>
                        </a:cubicBezTo>
                        <a:close/>
                      </a:path>
                    </a:pathLst>
                  </a:custGeom>
                  <a:solidFill>
                    <a:srgbClr val="FBCA8F">
                      <a:alpha val="50000"/>
                    </a:srgbClr>
                  </a:solidFill>
                  <a:ln w="47824" cap="flat">
                    <a:noFill/>
                    <a:prstDash val="solid"/>
                    <a:miter/>
                  </a:ln>
                </p:spPr>
                <p:txBody>
                  <a:bodyPr rtlCol="0" anchor="ctr"/>
                  <a:lstStyle/>
                  <a:p>
                    <a:endParaRPr lang="en-US"/>
                  </a:p>
                </p:txBody>
              </p:sp>
              <p:sp>
                <p:nvSpPr>
                  <p:cNvPr id="295" name="Freeform: Shape 294">
                    <a:extLst>
                      <a:ext uri="{FF2B5EF4-FFF2-40B4-BE49-F238E27FC236}">
                        <a16:creationId xmlns:a16="http://schemas.microsoft.com/office/drawing/2014/main" xmlns="" id="{ABD89902-FD5A-4B75-8BD0-471D6C0F40DE}"/>
                      </a:ext>
                    </a:extLst>
                  </p:cNvPr>
                  <p:cNvSpPr/>
                  <p:nvPr/>
                </p:nvSpPr>
                <p:spPr>
                  <a:xfrm>
                    <a:off x="10220718" y="7946837"/>
                    <a:ext cx="66995" cy="110064"/>
                  </a:xfrm>
                  <a:custGeom>
                    <a:avLst/>
                    <a:gdLst>
                      <a:gd name="connsiteX0" fmla="*/ 57425 w 66995"/>
                      <a:gd name="connsiteY0" fmla="*/ 66996 h 110064"/>
                      <a:gd name="connsiteX1" fmla="*/ 62211 w 66995"/>
                      <a:gd name="connsiteY1" fmla="*/ 0 h 110064"/>
                      <a:gd name="connsiteX2" fmla="*/ 62211 w 66995"/>
                      <a:gd name="connsiteY2" fmla="*/ 0 h 110064"/>
                      <a:gd name="connsiteX3" fmla="*/ 38283 w 66995"/>
                      <a:gd name="connsiteY3" fmla="*/ 28713 h 110064"/>
                      <a:gd name="connsiteX4" fmla="*/ 0 w 66995"/>
                      <a:gd name="connsiteY4" fmla="*/ 62211 h 110064"/>
                      <a:gd name="connsiteX5" fmla="*/ 28713 w 66995"/>
                      <a:gd name="connsiteY5" fmla="*/ 47854 h 110064"/>
                      <a:gd name="connsiteX6" fmla="*/ 66996 w 66995"/>
                      <a:gd name="connsiteY6" fmla="*/ 110065 h 110064"/>
                      <a:gd name="connsiteX7" fmla="*/ 62211 w 66995"/>
                      <a:gd name="connsiteY7" fmla="*/ 95708 h 110064"/>
                      <a:gd name="connsiteX8" fmla="*/ 57425 w 66995"/>
                      <a:gd name="connsiteY8" fmla="*/ 66996 h 110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995" h="110064">
                        <a:moveTo>
                          <a:pt x="57425" y="66996"/>
                        </a:moveTo>
                        <a:cubicBezTo>
                          <a:pt x="52640" y="43069"/>
                          <a:pt x="52640" y="19142"/>
                          <a:pt x="62211" y="0"/>
                        </a:cubicBezTo>
                        <a:cubicBezTo>
                          <a:pt x="62211" y="0"/>
                          <a:pt x="62211" y="0"/>
                          <a:pt x="62211" y="0"/>
                        </a:cubicBezTo>
                        <a:cubicBezTo>
                          <a:pt x="57425" y="9571"/>
                          <a:pt x="47854" y="19142"/>
                          <a:pt x="38283" y="28713"/>
                        </a:cubicBezTo>
                        <a:cubicBezTo>
                          <a:pt x="23927" y="38283"/>
                          <a:pt x="14356" y="52640"/>
                          <a:pt x="0" y="62211"/>
                        </a:cubicBezTo>
                        <a:cubicBezTo>
                          <a:pt x="9571" y="57425"/>
                          <a:pt x="19141" y="52640"/>
                          <a:pt x="28713" y="47854"/>
                        </a:cubicBezTo>
                        <a:cubicBezTo>
                          <a:pt x="43068" y="66996"/>
                          <a:pt x="52640" y="90923"/>
                          <a:pt x="66996" y="110065"/>
                        </a:cubicBezTo>
                        <a:cubicBezTo>
                          <a:pt x="66996" y="105279"/>
                          <a:pt x="66996" y="100494"/>
                          <a:pt x="62211" y="95708"/>
                        </a:cubicBezTo>
                        <a:cubicBezTo>
                          <a:pt x="62211" y="86138"/>
                          <a:pt x="57425" y="76567"/>
                          <a:pt x="57425" y="66996"/>
                        </a:cubicBezTo>
                        <a:close/>
                      </a:path>
                    </a:pathLst>
                  </a:custGeom>
                  <a:solidFill>
                    <a:srgbClr val="FBCA8F">
                      <a:alpha val="50000"/>
                    </a:srgbClr>
                  </a:solidFill>
                  <a:ln w="47824" cap="flat">
                    <a:noFill/>
                    <a:prstDash val="solid"/>
                    <a:miter/>
                  </a:ln>
                </p:spPr>
                <p:txBody>
                  <a:bodyPr rtlCol="0" anchor="ctr"/>
                  <a:lstStyle/>
                  <a:p>
                    <a:endParaRPr lang="en-US"/>
                  </a:p>
                </p:txBody>
              </p:sp>
              <p:sp>
                <p:nvSpPr>
                  <p:cNvPr id="296" name="Freeform: Shape 295">
                    <a:extLst>
                      <a:ext uri="{FF2B5EF4-FFF2-40B4-BE49-F238E27FC236}">
                        <a16:creationId xmlns:a16="http://schemas.microsoft.com/office/drawing/2014/main" xmlns="" id="{9C0313BA-4E3A-452F-A66E-B7D4CCC6F014}"/>
                      </a:ext>
                    </a:extLst>
                  </p:cNvPr>
                  <p:cNvSpPr/>
                  <p:nvPr/>
                </p:nvSpPr>
                <p:spPr>
                  <a:xfrm>
                    <a:off x="10359495" y="7827201"/>
                    <a:ext cx="124421" cy="160045"/>
                  </a:xfrm>
                  <a:custGeom>
                    <a:avLst/>
                    <a:gdLst>
                      <a:gd name="connsiteX0" fmla="*/ 124421 w 124421"/>
                      <a:gd name="connsiteY0" fmla="*/ 157919 h 160045"/>
                      <a:gd name="connsiteX1" fmla="*/ 28713 w 124421"/>
                      <a:gd name="connsiteY1" fmla="*/ 52640 h 160045"/>
                      <a:gd name="connsiteX2" fmla="*/ 28713 w 124421"/>
                      <a:gd name="connsiteY2" fmla="*/ 0 h 160045"/>
                      <a:gd name="connsiteX3" fmla="*/ 28713 w 124421"/>
                      <a:gd name="connsiteY3" fmla="*/ 0 h 160045"/>
                      <a:gd name="connsiteX4" fmla="*/ 0 w 124421"/>
                      <a:gd name="connsiteY4" fmla="*/ 86138 h 160045"/>
                      <a:gd name="connsiteX5" fmla="*/ 4786 w 124421"/>
                      <a:gd name="connsiteY5" fmla="*/ 90923 h 160045"/>
                      <a:gd name="connsiteX6" fmla="*/ 28713 w 124421"/>
                      <a:gd name="connsiteY6" fmla="*/ 57425 h 160045"/>
                      <a:gd name="connsiteX7" fmla="*/ 76567 w 124421"/>
                      <a:gd name="connsiteY7" fmla="*/ 114850 h 160045"/>
                      <a:gd name="connsiteX8" fmla="*/ 124421 w 124421"/>
                      <a:gd name="connsiteY8" fmla="*/ 157919 h 160045"/>
                      <a:gd name="connsiteX9" fmla="*/ 124421 w 124421"/>
                      <a:gd name="connsiteY9" fmla="*/ 157919 h 160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421" h="160045">
                        <a:moveTo>
                          <a:pt x="124421" y="157919"/>
                        </a:moveTo>
                        <a:cubicBezTo>
                          <a:pt x="86138" y="129206"/>
                          <a:pt x="66996" y="81352"/>
                          <a:pt x="28713" y="52640"/>
                        </a:cubicBezTo>
                        <a:cubicBezTo>
                          <a:pt x="33499" y="33498"/>
                          <a:pt x="38283" y="14356"/>
                          <a:pt x="28713" y="0"/>
                        </a:cubicBezTo>
                        <a:cubicBezTo>
                          <a:pt x="28713" y="0"/>
                          <a:pt x="23927" y="0"/>
                          <a:pt x="28713" y="0"/>
                        </a:cubicBezTo>
                        <a:cubicBezTo>
                          <a:pt x="28713" y="33498"/>
                          <a:pt x="19142" y="62211"/>
                          <a:pt x="0" y="86138"/>
                        </a:cubicBezTo>
                        <a:cubicBezTo>
                          <a:pt x="0" y="86138"/>
                          <a:pt x="0" y="90923"/>
                          <a:pt x="4786" y="90923"/>
                        </a:cubicBezTo>
                        <a:cubicBezTo>
                          <a:pt x="14356" y="81352"/>
                          <a:pt x="23927" y="71781"/>
                          <a:pt x="28713" y="57425"/>
                        </a:cubicBezTo>
                        <a:cubicBezTo>
                          <a:pt x="43069" y="76567"/>
                          <a:pt x="62211" y="95708"/>
                          <a:pt x="76567" y="114850"/>
                        </a:cubicBezTo>
                        <a:cubicBezTo>
                          <a:pt x="86138" y="129206"/>
                          <a:pt x="100494" y="153133"/>
                          <a:pt x="124421" y="157919"/>
                        </a:cubicBezTo>
                        <a:cubicBezTo>
                          <a:pt x="124421" y="162704"/>
                          <a:pt x="124421" y="157919"/>
                          <a:pt x="124421" y="157919"/>
                        </a:cubicBezTo>
                        <a:close/>
                      </a:path>
                    </a:pathLst>
                  </a:custGeom>
                  <a:solidFill>
                    <a:srgbClr val="D97E31"/>
                  </a:solidFill>
                  <a:ln w="47824" cap="flat">
                    <a:noFill/>
                    <a:prstDash val="solid"/>
                    <a:miter/>
                  </a:ln>
                </p:spPr>
                <p:txBody>
                  <a:bodyPr rtlCol="0" anchor="ctr"/>
                  <a:lstStyle/>
                  <a:p>
                    <a:endParaRPr lang="en-US"/>
                  </a:p>
                </p:txBody>
              </p:sp>
              <p:sp>
                <p:nvSpPr>
                  <p:cNvPr id="297" name="Freeform: Shape 296">
                    <a:extLst>
                      <a:ext uri="{FF2B5EF4-FFF2-40B4-BE49-F238E27FC236}">
                        <a16:creationId xmlns:a16="http://schemas.microsoft.com/office/drawing/2014/main" xmlns="" id="{35A0E0A9-8598-4C1B-B2B5-D9D9821B3AA1}"/>
                      </a:ext>
                    </a:extLst>
                  </p:cNvPr>
                  <p:cNvSpPr/>
                  <p:nvPr/>
                </p:nvSpPr>
                <p:spPr>
                  <a:xfrm>
                    <a:off x="10201577" y="7946837"/>
                    <a:ext cx="78693" cy="66995"/>
                  </a:xfrm>
                  <a:custGeom>
                    <a:avLst/>
                    <a:gdLst>
                      <a:gd name="connsiteX0" fmla="*/ 76566 w 78693"/>
                      <a:gd name="connsiteY0" fmla="*/ 0 h 66995"/>
                      <a:gd name="connsiteX1" fmla="*/ 43068 w 78693"/>
                      <a:gd name="connsiteY1" fmla="*/ 38283 h 66995"/>
                      <a:gd name="connsiteX2" fmla="*/ 0 w 78693"/>
                      <a:gd name="connsiteY2" fmla="*/ 62211 h 66995"/>
                      <a:gd name="connsiteX3" fmla="*/ 0 w 78693"/>
                      <a:gd name="connsiteY3" fmla="*/ 66996 h 66995"/>
                      <a:gd name="connsiteX4" fmla="*/ 47854 w 78693"/>
                      <a:gd name="connsiteY4" fmla="*/ 47854 h 66995"/>
                      <a:gd name="connsiteX5" fmla="*/ 76566 w 78693"/>
                      <a:gd name="connsiteY5" fmla="*/ 0 h 66995"/>
                      <a:gd name="connsiteX6" fmla="*/ 76566 w 78693"/>
                      <a:gd name="connsiteY6" fmla="*/ 0 h 66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693" h="66995">
                        <a:moveTo>
                          <a:pt x="76566" y="0"/>
                        </a:moveTo>
                        <a:cubicBezTo>
                          <a:pt x="66996" y="14356"/>
                          <a:pt x="57425" y="28713"/>
                          <a:pt x="43068" y="38283"/>
                        </a:cubicBezTo>
                        <a:cubicBezTo>
                          <a:pt x="28712" y="47854"/>
                          <a:pt x="14356" y="52640"/>
                          <a:pt x="0" y="62211"/>
                        </a:cubicBezTo>
                        <a:cubicBezTo>
                          <a:pt x="0" y="62211"/>
                          <a:pt x="0" y="66996"/>
                          <a:pt x="0" y="66996"/>
                        </a:cubicBezTo>
                        <a:cubicBezTo>
                          <a:pt x="19141" y="66996"/>
                          <a:pt x="33498" y="57425"/>
                          <a:pt x="47854" y="47854"/>
                        </a:cubicBezTo>
                        <a:cubicBezTo>
                          <a:pt x="62210" y="33498"/>
                          <a:pt x="76566" y="19142"/>
                          <a:pt x="76566" y="0"/>
                        </a:cubicBezTo>
                        <a:cubicBezTo>
                          <a:pt x="81352" y="0"/>
                          <a:pt x="76566" y="0"/>
                          <a:pt x="76566" y="0"/>
                        </a:cubicBezTo>
                        <a:close/>
                      </a:path>
                    </a:pathLst>
                  </a:custGeom>
                  <a:solidFill>
                    <a:srgbClr val="D97E31"/>
                  </a:solidFill>
                  <a:ln w="47824" cap="flat">
                    <a:noFill/>
                    <a:prstDash val="solid"/>
                    <a:miter/>
                  </a:ln>
                </p:spPr>
                <p:txBody>
                  <a:bodyPr rtlCol="0" anchor="ctr"/>
                  <a:lstStyle/>
                  <a:p>
                    <a:endParaRPr lang="en-US"/>
                  </a:p>
                </p:txBody>
              </p:sp>
              <p:sp>
                <p:nvSpPr>
                  <p:cNvPr id="298" name="Freeform: Shape 297">
                    <a:extLst>
                      <a:ext uri="{FF2B5EF4-FFF2-40B4-BE49-F238E27FC236}">
                        <a16:creationId xmlns:a16="http://schemas.microsoft.com/office/drawing/2014/main" xmlns="" id="{C8686CB3-51DC-4FCB-8D9A-C9C5829A8C2B}"/>
                      </a:ext>
                    </a:extLst>
                  </p:cNvPr>
                  <p:cNvSpPr/>
                  <p:nvPr/>
                </p:nvSpPr>
                <p:spPr>
                  <a:xfrm>
                    <a:off x="10239860" y="7626000"/>
                    <a:ext cx="71781" cy="287339"/>
                  </a:xfrm>
                  <a:custGeom>
                    <a:avLst/>
                    <a:gdLst>
                      <a:gd name="connsiteX0" fmla="*/ 71781 w 71781"/>
                      <a:gd name="connsiteY0" fmla="*/ 214 h 287339"/>
                      <a:gd name="connsiteX1" fmla="*/ 9571 w 71781"/>
                      <a:gd name="connsiteY1" fmla="*/ 110279 h 287339"/>
                      <a:gd name="connsiteX2" fmla="*/ 9571 w 71781"/>
                      <a:gd name="connsiteY2" fmla="*/ 177275 h 287339"/>
                      <a:gd name="connsiteX3" fmla="*/ 0 w 71781"/>
                      <a:gd name="connsiteY3" fmla="*/ 215558 h 287339"/>
                      <a:gd name="connsiteX4" fmla="*/ 28713 w 71781"/>
                      <a:gd name="connsiteY4" fmla="*/ 287339 h 287339"/>
                      <a:gd name="connsiteX5" fmla="*/ 33499 w 71781"/>
                      <a:gd name="connsiteY5" fmla="*/ 282554 h 287339"/>
                      <a:gd name="connsiteX6" fmla="*/ 14356 w 71781"/>
                      <a:gd name="connsiteY6" fmla="*/ 210772 h 287339"/>
                      <a:gd name="connsiteX7" fmla="*/ 28713 w 71781"/>
                      <a:gd name="connsiteY7" fmla="*/ 143777 h 287339"/>
                      <a:gd name="connsiteX8" fmla="*/ 71781 w 71781"/>
                      <a:gd name="connsiteY8" fmla="*/ 214 h 287339"/>
                      <a:gd name="connsiteX9" fmla="*/ 71781 w 71781"/>
                      <a:gd name="connsiteY9" fmla="*/ 214 h 287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781" h="287339">
                        <a:moveTo>
                          <a:pt x="71781" y="214"/>
                        </a:moveTo>
                        <a:cubicBezTo>
                          <a:pt x="14356" y="-4571"/>
                          <a:pt x="4786" y="71996"/>
                          <a:pt x="9571" y="110279"/>
                        </a:cubicBezTo>
                        <a:cubicBezTo>
                          <a:pt x="9571" y="134206"/>
                          <a:pt x="19142" y="153347"/>
                          <a:pt x="9571" y="177275"/>
                        </a:cubicBezTo>
                        <a:cubicBezTo>
                          <a:pt x="4786" y="191631"/>
                          <a:pt x="0" y="201202"/>
                          <a:pt x="0" y="215558"/>
                        </a:cubicBezTo>
                        <a:cubicBezTo>
                          <a:pt x="0" y="239485"/>
                          <a:pt x="9571" y="268198"/>
                          <a:pt x="28713" y="287339"/>
                        </a:cubicBezTo>
                        <a:cubicBezTo>
                          <a:pt x="28713" y="287339"/>
                          <a:pt x="33499" y="287339"/>
                          <a:pt x="33499" y="282554"/>
                        </a:cubicBezTo>
                        <a:cubicBezTo>
                          <a:pt x="19142" y="263412"/>
                          <a:pt x="14356" y="239485"/>
                          <a:pt x="14356" y="210772"/>
                        </a:cubicBezTo>
                        <a:cubicBezTo>
                          <a:pt x="14356" y="186845"/>
                          <a:pt x="38283" y="167704"/>
                          <a:pt x="28713" y="143777"/>
                        </a:cubicBezTo>
                        <a:cubicBezTo>
                          <a:pt x="9571" y="86352"/>
                          <a:pt x="9571" y="19356"/>
                          <a:pt x="71781" y="214"/>
                        </a:cubicBezTo>
                        <a:cubicBezTo>
                          <a:pt x="71781" y="214"/>
                          <a:pt x="71781" y="214"/>
                          <a:pt x="71781" y="214"/>
                        </a:cubicBezTo>
                        <a:close/>
                      </a:path>
                    </a:pathLst>
                  </a:custGeom>
                  <a:solidFill>
                    <a:srgbClr val="D97E31"/>
                  </a:solidFill>
                  <a:ln w="47824" cap="flat">
                    <a:noFill/>
                    <a:prstDash val="solid"/>
                    <a:miter/>
                  </a:ln>
                </p:spPr>
                <p:txBody>
                  <a:bodyPr rtlCol="0" anchor="ctr"/>
                  <a:lstStyle/>
                  <a:p>
                    <a:endParaRPr lang="en-US"/>
                  </a:p>
                </p:txBody>
              </p:sp>
              <p:sp>
                <p:nvSpPr>
                  <p:cNvPr id="299" name="Freeform: Shape 298">
                    <a:extLst>
                      <a:ext uri="{FF2B5EF4-FFF2-40B4-BE49-F238E27FC236}">
                        <a16:creationId xmlns:a16="http://schemas.microsoft.com/office/drawing/2014/main" xmlns="" id="{01EED657-C6D3-4E54-9FD4-534E6270041B}"/>
                      </a:ext>
                    </a:extLst>
                  </p:cNvPr>
                  <p:cNvSpPr/>
                  <p:nvPr/>
                </p:nvSpPr>
                <p:spPr>
                  <a:xfrm>
                    <a:off x="9991018" y="7650141"/>
                    <a:ext cx="248841" cy="277790"/>
                  </a:xfrm>
                  <a:custGeom>
                    <a:avLst/>
                    <a:gdLst>
                      <a:gd name="connsiteX0" fmla="*/ 239271 w 248841"/>
                      <a:gd name="connsiteY0" fmla="*/ 105279 h 277790"/>
                      <a:gd name="connsiteX1" fmla="*/ 234486 w 248841"/>
                      <a:gd name="connsiteY1" fmla="*/ 71781 h 277790"/>
                      <a:gd name="connsiteX2" fmla="*/ 248842 w 248841"/>
                      <a:gd name="connsiteY2" fmla="*/ 14356 h 277790"/>
                      <a:gd name="connsiteX3" fmla="*/ 244057 w 248841"/>
                      <a:gd name="connsiteY3" fmla="*/ 9571 h 277790"/>
                      <a:gd name="connsiteX4" fmla="*/ 229700 w 248841"/>
                      <a:gd name="connsiteY4" fmla="*/ 33498 h 277790"/>
                      <a:gd name="connsiteX5" fmla="*/ 224914 w 248841"/>
                      <a:gd name="connsiteY5" fmla="*/ 0 h 277790"/>
                      <a:gd name="connsiteX6" fmla="*/ 220130 w 248841"/>
                      <a:gd name="connsiteY6" fmla="*/ 0 h 277790"/>
                      <a:gd name="connsiteX7" fmla="*/ 220130 w 248841"/>
                      <a:gd name="connsiteY7" fmla="*/ 57425 h 277790"/>
                      <a:gd name="connsiteX8" fmla="*/ 220130 w 248841"/>
                      <a:gd name="connsiteY8" fmla="*/ 66996 h 277790"/>
                      <a:gd name="connsiteX9" fmla="*/ 234486 w 248841"/>
                      <a:gd name="connsiteY9" fmla="*/ 177060 h 277790"/>
                      <a:gd name="connsiteX10" fmla="*/ 186632 w 248841"/>
                      <a:gd name="connsiteY10" fmla="*/ 186631 h 277790"/>
                      <a:gd name="connsiteX11" fmla="*/ 172275 w 248841"/>
                      <a:gd name="connsiteY11" fmla="*/ 167490 h 277790"/>
                      <a:gd name="connsiteX12" fmla="*/ 148348 w 248841"/>
                      <a:gd name="connsiteY12" fmla="*/ 114850 h 277790"/>
                      <a:gd name="connsiteX13" fmla="*/ 129206 w 248841"/>
                      <a:gd name="connsiteY13" fmla="*/ 0 h 277790"/>
                      <a:gd name="connsiteX14" fmla="*/ 124421 w 248841"/>
                      <a:gd name="connsiteY14" fmla="*/ 0 h 277790"/>
                      <a:gd name="connsiteX15" fmla="*/ 143563 w 248841"/>
                      <a:gd name="connsiteY15" fmla="*/ 124421 h 277790"/>
                      <a:gd name="connsiteX16" fmla="*/ 200987 w 248841"/>
                      <a:gd name="connsiteY16" fmla="*/ 200987 h 277790"/>
                      <a:gd name="connsiteX17" fmla="*/ 138778 w 248841"/>
                      <a:gd name="connsiteY17" fmla="*/ 215344 h 277790"/>
                      <a:gd name="connsiteX18" fmla="*/ 95708 w 248841"/>
                      <a:gd name="connsiteY18" fmla="*/ 177060 h 277790"/>
                      <a:gd name="connsiteX19" fmla="*/ 47854 w 248841"/>
                      <a:gd name="connsiteY19" fmla="*/ 81352 h 277790"/>
                      <a:gd name="connsiteX20" fmla="*/ 47854 w 248841"/>
                      <a:gd name="connsiteY20" fmla="*/ 81352 h 277790"/>
                      <a:gd name="connsiteX21" fmla="*/ 62211 w 248841"/>
                      <a:gd name="connsiteY21" fmla="*/ 143562 h 277790"/>
                      <a:gd name="connsiteX22" fmla="*/ 119635 w 248841"/>
                      <a:gd name="connsiteY22" fmla="*/ 215344 h 277790"/>
                      <a:gd name="connsiteX23" fmla="*/ 148348 w 248841"/>
                      <a:gd name="connsiteY23" fmla="*/ 229700 h 277790"/>
                      <a:gd name="connsiteX24" fmla="*/ 148348 w 248841"/>
                      <a:gd name="connsiteY24" fmla="*/ 229700 h 277790"/>
                      <a:gd name="connsiteX25" fmla="*/ 95708 w 248841"/>
                      <a:gd name="connsiteY25" fmla="*/ 244056 h 277790"/>
                      <a:gd name="connsiteX26" fmla="*/ 57425 w 248841"/>
                      <a:gd name="connsiteY26" fmla="*/ 220129 h 277790"/>
                      <a:gd name="connsiteX27" fmla="*/ 19142 w 248841"/>
                      <a:gd name="connsiteY27" fmla="*/ 153133 h 277790"/>
                      <a:gd name="connsiteX28" fmla="*/ 19142 w 248841"/>
                      <a:gd name="connsiteY28" fmla="*/ 153133 h 277790"/>
                      <a:gd name="connsiteX29" fmla="*/ 23927 w 248841"/>
                      <a:gd name="connsiteY29" fmla="*/ 167490 h 277790"/>
                      <a:gd name="connsiteX30" fmla="*/ 0 w 248841"/>
                      <a:gd name="connsiteY30" fmla="*/ 186631 h 277790"/>
                      <a:gd name="connsiteX31" fmla="*/ 28713 w 248841"/>
                      <a:gd name="connsiteY31" fmla="*/ 248841 h 277790"/>
                      <a:gd name="connsiteX32" fmla="*/ 119635 w 248841"/>
                      <a:gd name="connsiteY32" fmla="*/ 258412 h 277790"/>
                      <a:gd name="connsiteX33" fmla="*/ 119635 w 248841"/>
                      <a:gd name="connsiteY33" fmla="*/ 258412 h 277790"/>
                      <a:gd name="connsiteX34" fmla="*/ 162705 w 248841"/>
                      <a:gd name="connsiteY34" fmla="*/ 229700 h 277790"/>
                      <a:gd name="connsiteX35" fmla="*/ 210559 w 248841"/>
                      <a:gd name="connsiteY35" fmla="*/ 200987 h 277790"/>
                      <a:gd name="connsiteX36" fmla="*/ 244057 w 248841"/>
                      <a:gd name="connsiteY36" fmla="*/ 162704 h 277790"/>
                      <a:gd name="connsiteX37" fmla="*/ 239271 w 248841"/>
                      <a:gd name="connsiteY37" fmla="*/ 105279 h 277790"/>
                      <a:gd name="connsiteX38" fmla="*/ 23927 w 248841"/>
                      <a:gd name="connsiteY38" fmla="*/ 181846 h 277790"/>
                      <a:gd name="connsiteX39" fmla="*/ 90923 w 248841"/>
                      <a:gd name="connsiteY39" fmla="*/ 258412 h 277790"/>
                      <a:gd name="connsiteX40" fmla="*/ 110065 w 248841"/>
                      <a:gd name="connsiteY40" fmla="*/ 263198 h 277790"/>
                      <a:gd name="connsiteX41" fmla="*/ 23927 w 248841"/>
                      <a:gd name="connsiteY41" fmla="*/ 181846 h 277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48841" h="277790">
                        <a:moveTo>
                          <a:pt x="239271" y="105279"/>
                        </a:moveTo>
                        <a:cubicBezTo>
                          <a:pt x="239271" y="95708"/>
                          <a:pt x="234486" y="81352"/>
                          <a:pt x="234486" y="71781"/>
                        </a:cubicBezTo>
                        <a:cubicBezTo>
                          <a:pt x="229700" y="47854"/>
                          <a:pt x="234486" y="33498"/>
                          <a:pt x="248842" y="14356"/>
                        </a:cubicBezTo>
                        <a:cubicBezTo>
                          <a:pt x="248842" y="9571"/>
                          <a:pt x="248842" y="9571"/>
                          <a:pt x="244057" y="9571"/>
                        </a:cubicBezTo>
                        <a:cubicBezTo>
                          <a:pt x="234486" y="14356"/>
                          <a:pt x="229700" y="23927"/>
                          <a:pt x="229700" y="33498"/>
                        </a:cubicBezTo>
                        <a:cubicBezTo>
                          <a:pt x="229700" y="23927"/>
                          <a:pt x="229700" y="14356"/>
                          <a:pt x="224914" y="0"/>
                        </a:cubicBezTo>
                        <a:cubicBezTo>
                          <a:pt x="224914" y="0"/>
                          <a:pt x="220130" y="0"/>
                          <a:pt x="220130" y="0"/>
                        </a:cubicBezTo>
                        <a:cubicBezTo>
                          <a:pt x="220130" y="19142"/>
                          <a:pt x="215344" y="38283"/>
                          <a:pt x="220130" y="57425"/>
                        </a:cubicBezTo>
                        <a:cubicBezTo>
                          <a:pt x="220130" y="62210"/>
                          <a:pt x="220130" y="62210"/>
                          <a:pt x="220130" y="66996"/>
                        </a:cubicBezTo>
                        <a:cubicBezTo>
                          <a:pt x="224914" y="105279"/>
                          <a:pt x="239271" y="138777"/>
                          <a:pt x="234486" y="177060"/>
                        </a:cubicBezTo>
                        <a:cubicBezTo>
                          <a:pt x="229700" y="200987"/>
                          <a:pt x="205773" y="200987"/>
                          <a:pt x="186632" y="186631"/>
                        </a:cubicBezTo>
                        <a:cubicBezTo>
                          <a:pt x="181846" y="181846"/>
                          <a:pt x="177060" y="172275"/>
                          <a:pt x="172275" y="167490"/>
                        </a:cubicBezTo>
                        <a:cubicBezTo>
                          <a:pt x="162705" y="153133"/>
                          <a:pt x="153133" y="133992"/>
                          <a:pt x="148348" y="114850"/>
                        </a:cubicBezTo>
                        <a:cubicBezTo>
                          <a:pt x="133992" y="76567"/>
                          <a:pt x="129206" y="38283"/>
                          <a:pt x="129206" y="0"/>
                        </a:cubicBezTo>
                        <a:cubicBezTo>
                          <a:pt x="129206" y="0"/>
                          <a:pt x="124421" y="0"/>
                          <a:pt x="124421" y="0"/>
                        </a:cubicBezTo>
                        <a:cubicBezTo>
                          <a:pt x="124421" y="43069"/>
                          <a:pt x="129206" y="81352"/>
                          <a:pt x="143563" y="124421"/>
                        </a:cubicBezTo>
                        <a:cubicBezTo>
                          <a:pt x="153133" y="148348"/>
                          <a:pt x="172275" y="196202"/>
                          <a:pt x="200987" y="200987"/>
                        </a:cubicBezTo>
                        <a:cubicBezTo>
                          <a:pt x="200987" y="234485"/>
                          <a:pt x="157919" y="220129"/>
                          <a:pt x="138778" y="215344"/>
                        </a:cubicBezTo>
                        <a:cubicBezTo>
                          <a:pt x="119635" y="205773"/>
                          <a:pt x="105279" y="191417"/>
                          <a:pt x="95708" y="177060"/>
                        </a:cubicBezTo>
                        <a:cubicBezTo>
                          <a:pt x="76567" y="153133"/>
                          <a:pt x="52640" y="114850"/>
                          <a:pt x="47854" y="81352"/>
                        </a:cubicBezTo>
                        <a:cubicBezTo>
                          <a:pt x="47854" y="81352"/>
                          <a:pt x="47854" y="81352"/>
                          <a:pt x="47854" y="81352"/>
                        </a:cubicBezTo>
                        <a:cubicBezTo>
                          <a:pt x="43069" y="105279"/>
                          <a:pt x="52640" y="124421"/>
                          <a:pt x="62211" y="143562"/>
                        </a:cubicBezTo>
                        <a:cubicBezTo>
                          <a:pt x="76567" y="172275"/>
                          <a:pt x="95708" y="196202"/>
                          <a:pt x="119635" y="215344"/>
                        </a:cubicBezTo>
                        <a:cubicBezTo>
                          <a:pt x="129206" y="220129"/>
                          <a:pt x="138778" y="224914"/>
                          <a:pt x="148348" y="229700"/>
                        </a:cubicBezTo>
                        <a:cubicBezTo>
                          <a:pt x="148348" y="229700"/>
                          <a:pt x="148348" y="229700"/>
                          <a:pt x="148348" y="229700"/>
                        </a:cubicBezTo>
                        <a:cubicBezTo>
                          <a:pt x="153133" y="258412"/>
                          <a:pt x="105279" y="248841"/>
                          <a:pt x="95708" y="244056"/>
                        </a:cubicBezTo>
                        <a:cubicBezTo>
                          <a:pt x="81352" y="239271"/>
                          <a:pt x="71781" y="229700"/>
                          <a:pt x="57425" y="220129"/>
                        </a:cubicBezTo>
                        <a:cubicBezTo>
                          <a:pt x="38283" y="200987"/>
                          <a:pt x="28713" y="177060"/>
                          <a:pt x="19142" y="153133"/>
                        </a:cubicBezTo>
                        <a:cubicBezTo>
                          <a:pt x="19142" y="153133"/>
                          <a:pt x="19142" y="153133"/>
                          <a:pt x="19142" y="153133"/>
                        </a:cubicBezTo>
                        <a:cubicBezTo>
                          <a:pt x="19142" y="157919"/>
                          <a:pt x="19142" y="162704"/>
                          <a:pt x="23927" y="167490"/>
                        </a:cubicBezTo>
                        <a:cubicBezTo>
                          <a:pt x="14356" y="167490"/>
                          <a:pt x="0" y="172275"/>
                          <a:pt x="0" y="186631"/>
                        </a:cubicBezTo>
                        <a:cubicBezTo>
                          <a:pt x="0" y="210558"/>
                          <a:pt x="14356" y="234485"/>
                          <a:pt x="28713" y="248841"/>
                        </a:cubicBezTo>
                        <a:cubicBezTo>
                          <a:pt x="47854" y="277554"/>
                          <a:pt x="100494" y="291910"/>
                          <a:pt x="119635" y="258412"/>
                        </a:cubicBezTo>
                        <a:cubicBezTo>
                          <a:pt x="119635" y="258412"/>
                          <a:pt x="119635" y="258412"/>
                          <a:pt x="119635" y="258412"/>
                        </a:cubicBezTo>
                        <a:cubicBezTo>
                          <a:pt x="143563" y="258412"/>
                          <a:pt x="162705" y="253627"/>
                          <a:pt x="162705" y="229700"/>
                        </a:cubicBezTo>
                        <a:cubicBezTo>
                          <a:pt x="186632" y="234485"/>
                          <a:pt x="205773" y="224914"/>
                          <a:pt x="210559" y="200987"/>
                        </a:cubicBezTo>
                        <a:cubicBezTo>
                          <a:pt x="229700" y="200987"/>
                          <a:pt x="244057" y="181846"/>
                          <a:pt x="244057" y="162704"/>
                        </a:cubicBezTo>
                        <a:cubicBezTo>
                          <a:pt x="244057" y="148348"/>
                          <a:pt x="244057" y="124421"/>
                          <a:pt x="239271" y="105279"/>
                        </a:cubicBezTo>
                        <a:close/>
                        <a:moveTo>
                          <a:pt x="23927" y="181846"/>
                        </a:moveTo>
                        <a:cubicBezTo>
                          <a:pt x="33498" y="215344"/>
                          <a:pt x="57425" y="244056"/>
                          <a:pt x="90923" y="258412"/>
                        </a:cubicBezTo>
                        <a:cubicBezTo>
                          <a:pt x="95708" y="258412"/>
                          <a:pt x="100494" y="263198"/>
                          <a:pt x="110065" y="263198"/>
                        </a:cubicBezTo>
                        <a:cubicBezTo>
                          <a:pt x="71781" y="315837"/>
                          <a:pt x="-23927" y="205773"/>
                          <a:pt x="23927" y="181846"/>
                        </a:cubicBezTo>
                        <a:close/>
                      </a:path>
                    </a:pathLst>
                  </a:custGeom>
                  <a:solidFill>
                    <a:srgbClr val="D97E31"/>
                  </a:solidFill>
                  <a:ln w="47824" cap="flat">
                    <a:noFill/>
                    <a:prstDash val="solid"/>
                    <a:miter/>
                  </a:ln>
                </p:spPr>
                <p:txBody>
                  <a:bodyPr rtlCol="0" anchor="ctr"/>
                  <a:lstStyle/>
                  <a:p>
                    <a:endParaRPr lang="en-US"/>
                  </a:p>
                </p:txBody>
              </p:sp>
              <p:sp>
                <p:nvSpPr>
                  <p:cNvPr id="300" name="Freeform: Shape 299">
                    <a:extLst>
                      <a:ext uri="{FF2B5EF4-FFF2-40B4-BE49-F238E27FC236}">
                        <a16:creationId xmlns:a16="http://schemas.microsoft.com/office/drawing/2014/main" xmlns="" id="{6F7ADCDA-EA14-4C4F-9B79-288F25C07969}"/>
                      </a:ext>
                    </a:extLst>
                  </p:cNvPr>
                  <p:cNvSpPr/>
                  <p:nvPr/>
                </p:nvSpPr>
                <p:spPr>
                  <a:xfrm>
                    <a:off x="10004914" y="7619548"/>
                    <a:ext cx="268444" cy="365571"/>
                  </a:xfrm>
                  <a:custGeom>
                    <a:avLst/>
                    <a:gdLst>
                      <a:gd name="connsiteX0" fmla="*/ 268445 w 268444"/>
                      <a:gd name="connsiteY0" fmla="*/ 30592 h 365571"/>
                      <a:gd name="connsiteX1" fmla="*/ 268445 w 268444"/>
                      <a:gd name="connsiteY1" fmla="*/ 30592 h 365571"/>
                      <a:gd name="connsiteX2" fmla="*/ 268445 w 268444"/>
                      <a:gd name="connsiteY2" fmla="*/ 30592 h 365571"/>
                      <a:gd name="connsiteX3" fmla="*/ 258873 w 268444"/>
                      <a:gd name="connsiteY3" fmla="*/ 21022 h 365571"/>
                      <a:gd name="connsiteX4" fmla="*/ 187092 w 268444"/>
                      <a:gd name="connsiteY4" fmla="*/ 16236 h 365571"/>
                      <a:gd name="connsiteX5" fmla="*/ 211019 w 268444"/>
                      <a:gd name="connsiteY5" fmla="*/ 164584 h 365571"/>
                      <a:gd name="connsiteX6" fmla="*/ 196664 w 268444"/>
                      <a:gd name="connsiteY6" fmla="*/ 231580 h 365571"/>
                      <a:gd name="connsiteX7" fmla="*/ 167951 w 268444"/>
                      <a:gd name="connsiteY7" fmla="*/ 217224 h 365571"/>
                      <a:gd name="connsiteX8" fmla="*/ 153594 w 268444"/>
                      <a:gd name="connsiteY8" fmla="*/ 202867 h 365571"/>
                      <a:gd name="connsiteX9" fmla="*/ 124882 w 268444"/>
                      <a:gd name="connsiteY9" fmla="*/ 131086 h 365571"/>
                      <a:gd name="connsiteX10" fmla="*/ 110526 w 268444"/>
                      <a:gd name="connsiteY10" fmla="*/ 64090 h 365571"/>
                      <a:gd name="connsiteX11" fmla="*/ 100955 w 268444"/>
                      <a:gd name="connsiteY11" fmla="*/ 64090 h 365571"/>
                      <a:gd name="connsiteX12" fmla="*/ 105740 w 268444"/>
                      <a:gd name="connsiteY12" fmla="*/ 169369 h 365571"/>
                      <a:gd name="connsiteX13" fmla="*/ 139238 w 268444"/>
                      <a:gd name="connsiteY13" fmla="*/ 222009 h 365571"/>
                      <a:gd name="connsiteX14" fmla="*/ 158380 w 268444"/>
                      <a:gd name="connsiteY14" fmla="*/ 255507 h 365571"/>
                      <a:gd name="connsiteX15" fmla="*/ 110526 w 268444"/>
                      <a:gd name="connsiteY15" fmla="*/ 255507 h 365571"/>
                      <a:gd name="connsiteX16" fmla="*/ 100955 w 268444"/>
                      <a:gd name="connsiteY16" fmla="*/ 245936 h 365571"/>
                      <a:gd name="connsiteX17" fmla="*/ 96169 w 268444"/>
                      <a:gd name="connsiteY17" fmla="*/ 245936 h 365571"/>
                      <a:gd name="connsiteX18" fmla="*/ 91384 w 268444"/>
                      <a:gd name="connsiteY18" fmla="*/ 245936 h 365571"/>
                      <a:gd name="connsiteX19" fmla="*/ 62672 w 268444"/>
                      <a:gd name="connsiteY19" fmla="*/ 222009 h 365571"/>
                      <a:gd name="connsiteX20" fmla="*/ 29174 w 268444"/>
                      <a:gd name="connsiteY20" fmla="*/ 155013 h 365571"/>
                      <a:gd name="connsiteX21" fmla="*/ 19602 w 268444"/>
                      <a:gd name="connsiteY21" fmla="*/ 159799 h 365571"/>
                      <a:gd name="connsiteX22" fmla="*/ 48315 w 268444"/>
                      <a:gd name="connsiteY22" fmla="*/ 236365 h 365571"/>
                      <a:gd name="connsiteX23" fmla="*/ 81813 w 268444"/>
                      <a:gd name="connsiteY23" fmla="*/ 274649 h 365571"/>
                      <a:gd name="connsiteX24" fmla="*/ 96169 w 268444"/>
                      <a:gd name="connsiteY24" fmla="*/ 293790 h 365571"/>
                      <a:gd name="connsiteX25" fmla="*/ 62672 w 268444"/>
                      <a:gd name="connsiteY25" fmla="*/ 298576 h 365571"/>
                      <a:gd name="connsiteX26" fmla="*/ 10032 w 268444"/>
                      <a:gd name="connsiteY26" fmla="*/ 245936 h 365571"/>
                      <a:gd name="connsiteX27" fmla="*/ 10032 w 268444"/>
                      <a:gd name="connsiteY27" fmla="*/ 241151 h 365571"/>
                      <a:gd name="connsiteX28" fmla="*/ 5247 w 268444"/>
                      <a:gd name="connsiteY28" fmla="*/ 226794 h 365571"/>
                      <a:gd name="connsiteX29" fmla="*/ 461 w 268444"/>
                      <a:gd name="connsiteY29" fmla="*/ 226794 h 365571"/>
                      <a:gd name="connsiteX30" fmla="*/ 53101 w 268444"/>
                      <a:gd name="connsiteY30" fmla="*/ 303361 h 365571"/>
                      <a:gd name="connsiteX31" fmla="*/ 72242 w 268444"/>
                      <a:gd name="connsiteY31" fmla="*/ 332074 h 365571"/>
                      <a:gd name="connsiteX32" fmla="*/ 72242 w 268444"/>
                      <a:gd name="connsiteY32" fmla="*/ 336859 h 365571"/>
                      <a:gd name="connsiteX33" fmla="*/ 86599 w 268444"/>
                      <a:gd name="connsiteY33" fmla="*/ 332074 h 365571"/>
                      <a:gd name="connsiteX34" fmla="*/ 100955 w 268444"/>
                      <a:gd name="connsiteY34" fmla="*/ 365572 h 365571"/>
                      <a:gd name="connsiteX35" fmla="*/ 100955 w 268444"/>
                      <a:gd name="connsiteY35" fmla="*/ 365572 h 365571"/>
                      <a:gd name="connsiteX36" fmla="*/ 115311 w 268444"/>
                      <a:gd name="connsiteY36" fmla="*/ 346430 h 365571"/>
                      <a:gd name="connsiteX37" fmla="*/ 129667 w 268444"/>
                      <a:gd name="connsiteY37" fmla="*/ 346430 h 365571"/>
                      <a:gd name="connsiteX38" fmla="*/ 153594 w 268444"/>
                      <a:gd name="connsiteY38" fmla="*/ 327288 h 365571"/>
                      <a:gd name="connsiteX39" fmla="*/ 177521 w 268444"/>
                      <a:gd name="connsiteY39" fmla="*/ 317717 h 365571"/>
                      <a:gd name="connsiteX40" fmla="*/ 211019 w 268444"/>
                      <a:gd name="connsiteY40" fmla="*/ 284219 h 365571"/>
                      <a:gd name="connsiteX41" fmla="*/ 234946 w 268444"/>
                      <a:gd name="connsiteY41" fmla="*/ 265078 h 365571"/>
                      <a:gd name="connsiteX42" fmla="*/ 234946 w 268444"/>
                      <a:gd name="connsiteY42" fmla="*/ 260292 h 365571"/>
                      <a:gd name="connsiteX43" fmla="*/ 244518 w 268444"/>
                      <a:gd name="connsiteY43" fmla="*/ 217224 h 365571"/>
                      <a:gd name="connsiteX44" fmla="*/ 244518 w 268444"/>
                      <a:gd name="connsiteY44" fmla="*/ 145442 h 365571"/>
                      <a:gd name="connsiteX45" fmla="*/ 268445 w 268444"/>
                      <a:gd name="connsiteY45" fmla="*/ 30592 h 365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68444" h="365571">
                        <a:moveTo>
                          <a:pt x="268445" y="30592"/>
                        </a:moveTo>
                        <a:cubicBezTo>
                          <a:pt x="268445" y="30592"/>
                          <a:pt x="268445" y="30592"/>
                          <a:pt x="268445" y="30592"/>
                        </a:cubicBezTo>
                        <a:cubicBezTo>
                          <a:pt x="268445" y="30592"/>
                          <a:pt x="268445" y="30592"/>
                          <a:pt x="268445" y="30592"/>
                        </a:cubicBezTo>
                        <a:cubicBezTo>
                          <a:pt x="263659" y="25807"/>
                          <a:pt x="263659" y="25807"/>
                          <a:pt x="258873" y="21022"/>
                        </a:cubicBezTo>
                        <a:cubicBezTo>
                          <a:pt x="239732" y="1880"/>
                          <a:pt x="201449" y="-12476"/>
                          <a:pt x="187092" y="16236"/>
                        </a:cubicBezTo>
                        <a:cubicBezTo>
                          <a:pt x="163165" y="59305"/>
                          <a:pt x="196664" y="121515"/>
                          <a:pt x="211019" y="164584"/>
                        </a:cubicBezTo>
                        <a:cubicBezTo>
                          <a:pt x="215805" y="183726"/>
                          <a:pt x="225376" y="226794"/>
                          <a:pt x="196664" y="231580"/>
                        </a:cubicBezTo>
                        <a:cubicBezTo>
                          <a:pt x="182307" y="231580"/>
                          <a:pt x="172736" y="226794"/>
                          <a:pt x="167951" y="217224"/>
                        </a:cubicBezTo>
                        <a:cubicBezTo>
                          <a:pt x="163165" y="212438"/>
                          <a:pt x="158380" y="207653"/>
                          <a:pt x="153594" y="202867"/>
                        </a:cubicBezTo>
                        <a:cubicBezTo>
                          <a:pt x="139238" y="183726"/>
                          <a:pt x="129667" y="150228"/>
                          <a:pt x="124882" y="131086"/>
                        </a:cubicBezTo>
                        <a:cubicBezTo>
                          <a:pt x="120097" y="111944"/>
                          <a:pt x="115311" y="88017"/>
                          <a:pt x="110526" y="64090"/>
                        </a:cubicBezTo>
                        <a:cubicBezTo>
                          <a:pt x="105740" y="64090"/>
                          <a:pt x="100955" y="64090"/>
                          <a:pt x="100955" y="64090"/>
                        </a:cubicBezTo>
                        <a:cubicBezTo>
                          <a:pt x="81813" y="92803"/>
                          <a:pt x="96169" y="140657"/>
                          <a:pt x="105740" y="169369"/>
                        </a:cubicBezTo>
                        <a:cubicBezTo>
                          <a:pt x="115311" y="188511"/>
                          <a:pt x="129667" y="207653"/>
                          <a:pt x="139238" y="222009"/>
                        </a:cubicBezTo>
                        <a:cubicBezTo>
                          <a:pt x="144024" y="231580"/>
                          <a:pt x="158380" y="241151"/>
                          <a:pt x="158380" y="255507"/>
                        </a:cubicBezTo>
                        <a:cubicBezTo>
                          <a:pt x="158380" y="279434"/>
                          <a:pt x="120097" y="260292"/>
                          <a:pt x="110526" y="255507"/>
                        </a:cubicBezTo>
                        <a:cubicBezTo>
                          <a:pt x="105740" y="250722"/>
                          <a:pt x="100955" y="250722"/>
                          <a:pt x="100955" y="245936"/>
                        </a:cubicBezTo>
                        <a:cubicBezTo>
                          <a:pt x="100955" y="245936"/>
                          <a:pt x="96169" y="245936"/>
                          <a:pt x="96169" y="245936"/>
                        </a:cubicBezTo>
                        <a:cubicBezTo>
                          <a:pt x="96169" y="245936"/>
                          <a:pt x="96169" y="245936"/>
                          <a:pt x="91384" y="245936"/>
                        </a:cubicBezTo>
                        <a:cubicBezTo>
                          <a:pt x="81813" y="241151"/>
                          <a:pt x="67457" y="226794"/>
                          <a:pt x="62672" y="222009"/>
                        </a:cubicBezTo>
                        <a:cubicBezTo>
                          <a:pt x="48315" y="202867"/>
                          <a:pt x="33959" y="178940"/>
                          <a:pt x="29174" y="155013"/>
                        </a:cubicBezTo>
                        <a:cubicBezTo>
                          <a:pt x="24388" y="155013"/>
                          <a:pt x="24388" y="155013"/>
                          <a:pt x="19602" y="159799"/>
                        </a:cubicBezTo>
                        <a:cubicBezTo>
                          <a:pt x="14818" y="183726"/>
                          <a:pt x="38745" y="222009"/>
                          <a:pt x="48315" y="236365"/>
                        </a:cubicBezTo>
                        <a:cubicBezTo>
                          <a:pt x="57886" y="250722"/>
                          <a:pt x="72242" y="260292"/>
                          <a:pt x="81813" y="274649"/>
                        </a:cubicBezTo>
                        <a:cubicBezTo>
                          <a:pt x="86599" y="279434"/>
                          <a:pt x="96169" y="284219"/>
                          <a:pt x="96169" y="293790"/>
                        </a:cubicBezTo>
                        <a:cubicBezTo>
                          <a:pt x="96169" y="312932"/>
                          <a:pt x="72242" y="303361"/>
                          <a:pt x="62672" y="298576"/>
                        </a:cubicBezTo>
                        <a:cubicBezTo>
                          <a:pt x="38745" y="289005"/>
                          <a:pt x="24388" y="265078"/>
                          <a:pt x="10032" y="245936"/>
                        </a:cubicBezTo>
                        <a:cubicBezTo>
                          <a:pt x="10032" y="245936"/>
                          <a:pt x="10032" y="241151"/>
                          <a:pt x="10032" y="241151"/>
                        </a:cubicBezTo>
                        <a:cubicBezTo>
                          <a:pt x="5247" y="236365"/>
                          <a:pt x="5247" y="231580"/>
                          <a:pt x="5247" y="226794"/>
                        </a:cubicBezTo>
                        <a:cubicBezTo>
                          <a:pt x="5247" y="226794"/>
                          <a:pt x="461" y="226794"/>
                          <a:pt x="461" y="226794"/>
                        </a:cubicBezTo>
                        <a:cubicBezTo>
                          <a:pt x="-4325" y="260292"/>
                          <a:pt x="29174" y="284219"/>
                          <a:pt x="53101" y="303361"/>
                        </a:cubicBezTo>
                        <a:cubicBezTo>
                          <a:pt x="62672" y="308147"/>
                          <a:pt x="77028" y="317717"/>
                          <a:pt x="72242" y="332074"/>
                        </a:cubicBezTo>
                        <a:cubicBezTo>
                          <a:pt x="72242" y="332074"/>
                          <a:pt x="72242" y="332074"/>
                          <a:pt x="72242" y="336859"/>
                        </a:cubicBezTo>
                        <a:cubicBezTo>
                          <a:pt x="77028" y="336859"/>
                          <a:pt x="81813" y="336859"/>
                          <a:pt x="86599" y="332074"/>
                        </a:cubicBezTo>
                        <a:cubicBezTo>
                          <a:pt x="91384" y="341645"/>
                          <a:pt x="91384" y="356001"/>
                          <a:pt x="100955" y="365572"/>
                        </a:cubicBezTo>
                        <a:cubicBezTo>
                          <a:pt x="100955" y="365572"/>
                          <a:pt x="100955" y="365572"/>
                          <a:pt x="100955" y="365572"/>
                        </a:cubicBezTo>
                        <a:cubicBezTo>
                          <a:pt x="100955" y="356001"/>
                          <a:pt x="110526" y="351215"/>
                          <a:pt x="115311" y="346430"/>
                        </a:cubicBezTo>
                        <a:cubicBezTo>
                          <a:pt x="120097" y="346430"/>
                          <a:pt x="124882" y="346430"/>
                          <a:pt x="129667" y="346430"/>
                        </a:cubicBezTo>
                        <a:cubicBezTo>
                          <a:pt x="144024" y="346430"/>
                          <a:pt x="148809" y="336859"/>
                          <a:pt x="153594" y="327288"/>
                        </a:cubicBezTo>
                        <a:cubicBezTo>
                          <a:pt x="158380" y="317717"/>
                          <a:pt x="167951" y="317717"/>
                          <a:pt x="177521" y="317717"/>
                        </a:cubicBezTo>
                        <a:cubicBezTo>
                          <a:pt x="196664" y="317717"/>
                          <a:pt x="196664" y="293790"/>
                          <a:pt x="211019" y="284219"/>
                        </a:cubicBezTo>
                        <a:cubicBezTo>
                          <a:pt x="220591" y="279434"/>
                          <a:pt x="234946" y="289005"/>
                          <a:pt x="234946" y="265078"/>
                        </a:cubicBezTo>
                        <a:cubicBezTo>
                          <a:pt x="234946" y="265078"/>
                          <a:pt x="234946" y="260292"/>
                          <a:pt x="234946" y="260292"/>
                        </a:cubicBezTo>
                        <a:cubicBezTo>
                          <a:pt x="234946" y="241151"/>
                          <a:pt x="234946" y="231580"/>
                          <a:pt x="244518" y="217224"/>
                        </a:cubicBezTo>
                        <a:cubicBezTo>
                          <a:pt x="258873" y="193296"/>
                          <a:pt x="244518" y="169369"/>
                          <a:pt x="244518" y="145442"/>
                        </a:cubicBezTo>
                        <a:cubicBezTo>
                          <a:pt x="249303" y="88017"/>
                          <a:pt x="254088" y="54520"/>
                          <a:pt x="268445" y="30592"/>
                        </a:cubicBezTo>
                        <a:close/>
                      </a:path>
                    </a:pathLst>
                  </a:custGeom>
                  <a:solidFill>
                    <a:srgbClr val="FBCA8F"/>
                  </a:solidFill>
                  <a:ln w="47824" cap="flat">
                    <a:noFill/>
                    <a:prstDash val="solid"/>
                    <a:miter/>
                  </a:ln>
                </p:spPr>
                <p:txBody>
                  <a:bodyPr rtlCol="0" anchor="ctr"/>
                  <a:lstStyle/>
                  <a:p>
                    <a:endParaRPr lang="en-US"/>
                  </a:p>
                </p:txBody>
              </p:sp>
            </p:grpSp>
            <p:grpSp>
              <p:nvGrpSpPr>
                <p:cNvPr id="195" name="Graphic 3">
                  <a:extLst>
                    <a:ext uri="{FF2B5EF4-FFF2-40B4-BE49-F238E27FC236}">
                      <a16:creationId xmlns:a16="http://schemas.microsoft.com/office/drawing/2014/main" xmlns="" id="{9619EC63-55AB-4660-B0F3-EEF9C37F8241}"/>
                    </a:ext>
                  </a:extLst>
                </p:cNvPr>
                <p:cNvGrpSpPr/>
                <p:nvPr/>
              </p:nvGrpSpPr>
              <p:grpSpPr>
                <a:xfrm>
                  <a:off x="10482761" y="7600305"/>
                  <a:ext cx="1160133" cy="890873"/>
                  <a:chOff x="10482761" y="7600305"/>
                  <a:chExt cx="1160133" cy="890873"/>
                </a:xfrm>
                <a:solidFill>
                  <a:srgbClr val="144E28"/>
                </a:solidFill>
              </p:grpSpPr>
              <p:sp>
                <p:nvSpPr>
                  <p:cNvPr id="283" name="Freeform: Shape 282">
                    <a:extLst>
                      <a:ext uri="{FF2B5EF4-FFF2-40B4-BE49-F238E27FC236}">
                        <a16:creationId xmlns:a16="http://schemas.microsoft.com/office/drawing/2014/main" xmlns="" id="{F16CC3B8-1E75-4EFB-9B29-A9174C7D1A6D}"/>
                      </a:ext>
                    </a:extLst>
                  </p:cNvPr>
                  <p:cNvSpPr/>
                  <p:nvPr/>
                </p:nvSpPr>
                <p:spPr>
                  <a:xfrm>
                    <a:off x="10507844" y="7769776"/>
                    <a:ext cx="239270" cy="424705"/>
                  </a:xfrm>
                  <a:custGeom>
                    <a:avLst/>
                    <a:gdLst>
                      <a:gd name="connsiteX0" fmla="*/ 239271 w 239270"/>
                      <a:gd name="connsiteY0" fmla="*/ 0 h 424705"/>
                      <a:gd name="connsiteX1" fmla="*/ 167490 w 239270"/>
                      <a:gd name="connsiteY1" fmla="*/ 100494 h 424705"/>
                      <a:gd name="connsiteX2" fmla="*/ 177060 w 239270"/>
                      <a:gd name="connsiteY2" fmla="*/ 66996 h 424705"/>
                      <a:gd name="connsiteX3" fmla="*/ 205773 w 239270"/>
                      <a:gd name="connsiteY3" fmla="*/ 0 h 424705"/>
                      <a:gd name="connsiteX4" fmla="*/ 205773 w 239270"/>
                      <a:gd name="connsiteY4" fmla="*/ 0 h 424705"/>
                      <a:gd name="connsiteX5" fmla="*/ 157919 w 239270"/>
                      <a:gd name="connsiteY5" fmla="*/ 124421 h 424705"/>
                      <a:gd name="connsiteX6" fmla="*/ 133992 w 239270"/>
                      <a:gd name="connsiteY6" fmla="*/ 181846 h 424705"/>
                      <a:gd name="connsiteX7" fmla="*/ 86138 w 239270"/>
                      <a:gd name="connsiteY7" fmla="*/ 105279 h 424705"/>
                      <a:gd name="connsiteX8" fmla="*/ 0 w 239270"/>
                      <a:gd name="connsiteY8" fmla="*/ 52640 h 424705"/>
                      <a:gd name="connsiteX9" fmla="*/ 0 w 239270"/>
                      <a:gd name="connsiteY9" fmla="*/ 52640 h 424705"/>
                      <a:gd name="connsiteX10" fmla="*/ 129206 w 239270"/>
                      <a:gd name="connsiteY10" fmla="*/ 196202 h 424705"/>
                      <a:gd name="connsiteX11" fmla="*/ 95708 w 239270"/>
                      <a:gd name="connsiteY11" fmla="*/ 301481 h 424705"/>
                      <a:gd name="connsiteX12" fmla="*/ 66996 w 239270"/>
                      <a:gd name="connsiteY12" fmla="*/ 421117 h 424705"/>
                      <a:gd name="connsiteX13" fmla="*/ 71781 w 239270"/>
                      <a:gd name="connsiteY13" fmla="*/ 421117 h 424705"/>
                      <a:gd name="connsiteX14" fmla="*/ 138777 w 239270"/>
                      <a:gd name="connsiteY14" fmla="*/ 191417 h 424705"/>
                      <a:gd name="connsiteX15" fmla="*/ 186631 w 239270"/>
                      <a:gd name="connsiteY15" fmla="*/ 90923 h 424705"/>
                      <a:gd name="connsiteX16" fmla="*/ 239271 w 239270"/>
                      <a:gd name="connsiteY16" fmla="*/ 0 h 424705"/>
                      <a:gd name="connsiteX17" fmla="*/ 239271 w 239270"/>
                      <a:gd name="connsiteY17" fmla="*/ 0 h 424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9270" h="424705">
                        <a:moveTo>
                          <a:pt x="239271" y="0"/>
                        </a:moveTo>
                        <a:cubicBezTo>
                          <a:pt x="210558" y="23927"/>
                          <a:pt x="186631" y="62210"/>
                          <a:pt x="167490" y="100494"/>
                        </a:cubicBezTo>
                        <a:cubicBezTo>
                          <a:pt x="172275" y="90923"/>
                          <a:pt x="172275" y="76567"/>
                          <a:pt x="177060" y="66996"/>
                        </a:cubicBezTo>
                        <a:cubicBezTo>
                          <a:pt x="181846" y="43069"/>
                          <a:pt x="196202" y="23927"/>
                          <a:pt x="205773" y="0"/>
                        </a:cubicBezTo>
                        <a:cubicBezTo>
                          <a:pt x="205773" y="0"/>
                          <a:pt x="205773" y="0"/>
                          <a:pt x="205773" y="0"/>
                        </a:cubicBezTo>
                        <a:cubicBezTo>
                          <a:pt x="177060" y="33498"/>
                          <a:pt x="162704" y="81352"/>
                          <a:pt x="157919" y="124421"/>
                        </a:cubicBezTo>
                        <a:cubicBezTo>
                          <a:pt x="148348" y="143562"/>
                          <a:pt x="138777" y="162704"/>
                          <a:pt x="133992" y="181846"/>
                        </a:cubicBezTo>
                        <a:cubicBezTo>
                          <a:pt x="124421" y="153133"/>
                          <a:pt x="105279" y="124421"/>
                          <a:pt x="86138" y="105279"/>
                        </a:cubicBezTo>
                        <a:cubicBezTo>
                          <a:pt x="66996" y="81352"/>
                          <a:pt x="33498" y="57425"/>
                          <a:pt x="0" y="52640"/>
                        </a:cubicBezTo>
                        <a:cubicBezTo>
                          <a:pt x="0" y="52640"/>
                          <a:pt x="0" y="52640"/>
                          <a:pt x="0" y="52640"/>
                        </a:cubicBezTo>
                        <a:cubicBezTo>
                          <a:pt x="62211" y="76567"/>
                          <a:pt x="95708" y="138777"/>
                          <a:pt x="129206" y="196202"/>
                        </a:cubicBezTo>
                        <a:cubicBezTo>
                          <a:pt x="114850" y="229700"/>
                          <a:pt x="105279" y="267983"/>
                          <a:pt x="95708" y="301481"/>
                        </a:cubicBezTo>
                        <a:cubicBezTo>
                          <a:pt x="86138" y="339764"/>
                          <a:pt x="71781" y="382833"/>
                          <a:pt x="66996" y="421117"/>
                        </a:cubicBezTo>
                        <a:cubicBezTo>
                          <a:pt x="66996" y="425902"/>
                          <a:pt x="71781" y="425902"/>
                          <a:pt x="71781" y="421117"/>
                        </a:cubicBezTo>
                        <a:cubicBezTo>
                          <a:pt x="90923" y="344550"/>
                          <a:pt x="110065" y="267983"/>
                          <a:pt x="138777" y="191417"/>
                        </a:cubicBezTo>
                        <a:cubicBezTo>
                          <a:pt x="153133" y="157919"/>
                          <a:pt x="167490" y="124421"/>
                          <a:pt x="186631" y="90923"/>
                        </a:cubicBezTo>
                        <a:cubicBezTo>
                          <a:pt x="196202" y="62210"/>
                          <a:pt x="220130" y="33498"/>
                          <a:pt x="239271" y="0"/>
                        </a:cubicBezTo>
                        <a:cubicBezTo>
                          <a:pt x="239271" y="0"/>
                          <a:pt x="239271" y="0"/>
                          <a:pt x="239271" y="0"/>
                        </a:cubicBezTo>
                        <a:close/>
                      </a:path>
                    </a:pathLst>
                  </a:custGeom>
                  <a:solidFill>
                    <a:srgbClr val="144E28"/>
                  </a:solidFill>
                  <a:ln w="47824" cap="flat">
                    <a:noFill/>
                    <a:prstDash val="solid"/>
                    <a:miter/>
                  </a:ln>
                </p:spPr>
                <p:txBody>
                  <a:bodyPr rtlCol="0" anchor="ctr"/>
                  <a:lstStyle/>
                  <a:p>
                    <a:endParaRPr lang="en-US"/>
                  </a:p>
                </p:txBody>
              </p:sp>
              <p:sp>
                <p:nvSpPr>
                  <p:cNvPr id="284" name="Freeform: Shape 283">
                    <a:extLst>
                      <a:ext uri="{FF2B5EF4-FFF2-40B4-BE49-F238E27FC236}">
                        <a16:creationId xmlns:a16="http://schemas.microsoft.com/office/drawing/2014/main" xmlns="" id="{CC377026-8632-4F19-B5B8-B1DD41399715}"/>
                      </a:ext>
                    </a:extLst>
                  </p:cNvPr>
                  <p:cNvSpPr/>
                  <p:nvPr/>
                </p:nvSpPr>
                <p:spPr>
                  <a:xfrm>
                    <a:off x="11209173" y="7822416"/>
                    <a:ext cx="249771" cy="237584"/>
                  </a:xfrm>
                  <a:custGeom>
                    <a:avLst/>
                    <a:gdLst>
                      <a:gd name="connsiteX0" fmla="*/ 246183 w 249771"/>
                      <a:gd name="connsiteY0" fmla="*/ 234485 h 237584"/>
                      <a:gd name="connsiteX1" fmla="*/ 112191 w 249771"/>
                      <a:gd name="connsiteY1" fmla="*/ 138777 h 237584"/>
                      <a:gd name="connsiteX2" fmla="*/ 26054 w 249771"/>
                      <a:gd name="connsiteY2" fmla="*/ 0 h 237584"/>
                      <a:gd name="connsiteX3" fmla="*/ 26054 w 249771"/>
                      <a:gd name="connsiteY3" fmla="*/ 0 h 237584"/>
                      <a:gd name="connsiteX4" fmla="*/ 54767 w 249771"/>
                      <a:gd name="connsiteY4" fmla="*/ 71781 h 237584"/>
                      <a:gd name="connsiteX5" fmla="*/ 69123 w 249771"/>
                      <a:gd name="connsiteY5" fmla="*/ 95708 h 237584"/>
                      <a:gd name="connsiteX6" fmla="*/ 2127 w 249771"/>
                      <a:gd name="connsiteY6" fmla="*/ 57425 h 237584"/>
                      <a:gd name="connsiteX7" fmla="*/ 2127 w 249771"/>
                      <a:gd name="connsiteY7" fmla="*/ 57425 h 237584"/>
                      <a:gd name="connsiteX8" fmla="*/ 35624 w 249771"/>
                      <a:gd name="connsiteY8" fmla="*/ 86137 h 237584"/>
                      <a:gd name="connsiteX9" fmla="*/ 73908 w 249771"/>
                      <a:gd name="connsiteY9" fmla="*/ 105279 h 237584"/>
                      <a:gd name="connsiteX10" fmla="*/ 112191 w 249771"/>
                      <a:gd name="connsiteY10" fmla="*/ 153133 h 237584"/>
                      <a:gd name="connsiteX11" fmla="*/ 183973 w 249771"/>
                      <a:gd name="connsiteY11" fmla="*/ 215344 h 237584"/>
                      <a:gd name="connsiteX12" fmla="*/ 246183 w 249771"/>
                      <a:gd name="connsiteY12" fmla="*/ 234485 h 237584"/>
                      <a:gd name="connsiteX13" fmla="*/ 246183 w 249771"/>
                      <a:gd name="connsiteY13" fmla="*/ 234485 h 237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9771" h="237584">
                        <a:moveTo>
                          <a:pt x="246183" y="234485"/>
                        </a:moveTo>
                        <a:cubicBezTo>
                          <a:pt x="193543" y="229700"/>
                          <a:pt x="145689" y="177060"/>
                          <a:pt x="112191" y="138777"/>
                        </a:cubicBezTo>
                        <a:cubicBezTo>
                          <a:pt x="78694" y="100494"/>
                          <a:pt x="45196" y="47854"/>
                          <a:pt x="26054" y="0"/>
                        </a:cubicBezTo>
                        <a:cubicBezTo>
                          <a:pt x="26054" y="0"/>
                          <a:pt x="21269" y="0"/>
                          <a:pt x="26054" y="0"/>
                        </a:cubicBezTo>
                        <a:cubicBezTo>
                          <a:pt x="30839" y="23927"/>
                          <a:pt x="45196" y="47854"/>
                          <a:pt x="54767" y="71781"/>
                        </a:cubicBezTo>
                        <a:cubicBezTo>
                          <a:pt x="59552" y="81352"/>
                          <a:pt x="64337" y="86137"/>
                          <a:pt x="69123" y="95708"/>
                        </a:cubicBezTo>
                        <a:cubicBezTo>
                          <a:pt x="49981" y="81352"/>
                          <a:pt x="26054" y="71781"/>
                          <a:pt x="2127" y="57425"/>
                        </a:cubicBezTo>
                        <a:cubicBezTo>
                          <a:pt x="2127" y="57425"/>
                          <a:pt x="-2658" y="57425"/>
                          <a:pt x="2127" y="57425"/>
                        </a:cubicBezTo>
                        <a:cubicBezTo>
                          <a:pt x="11697" y="66996"/>
                          <a:pt x="26054" y="76567"/>
                          <a:pt x="35624" y="86137"/>
                        </a:cubicBezTo>
                        <a:cubicBezTo>
                          <a:pt x="49981" y="95708"/>
                          <a:pt x="59552" y="105279"/>
                          <a:pt x="73908" y="105279"/>
                        </a:cubicBezTo>
                        <a:cubicBezTo>
                          <a:pt x="83479" y="124421"/>
                          <a:pt x="97835" y="138777"/>
                          <a:pt x="112191" y="153133"/>
                        </a:cubicBezTo>
                        <a:cubicBezTo>
                          <a:pt x="131333" y="177060"/>
                          <a:pt x="155260" y="196202"/>
                          <a:pt x="183973" y="215344"/>
                        </a:cubicBezTo>
                        <a:cubicBezTo>
                          <a:pt x="207900" y="229700"/>
                          <a:pt x="227041" y="244056"/>
                          <a:pt x="246183" y="234485"/>
                        </a:cubicBezTo>
                        <a:cubicBezTo>
                          <a:pt x="250968" y="239271"/>
                          <a:pt x="250968" y="234485"/>
                          <a:pt x="246183" y="234485"/>
                        </a:cubicBezTo>
                        <a:close/>
                      </a:path>
                    </a:pathLst>
                  </a:custGeom>
                  <a:solidFill>
                    <a:srgbClr val="144E28"/>
                  </a:solidFill>
                  <a:ln w="47824" cap="flat">
                    <a:noFill/>
                    <a:prstDash val="solid"/>
                    <a:miter/>
                  </a:ln>
                </p:spPr>
                <p:txBody>
                  <a:bodyPr rtlCol="0" anchor="ctr"/>
                  <a:lstStyle/>
                  <a:p>
                    <a:endParaRPr lang="en-US"/>
                  </a:p>
                </p:txBody>
              </p:sp>
              <p:sp>
                <p:nvSpPr>
                  <p:cNvPr id="285" name="Freeform: Shape 284">
                    <a:extLst>
                      <a:ext uri="{FF2B5EF4-FFF2-40B4-BE49-F238E27FC236}">
                        <a16:creationId xmlns:a16="http://schemas.microsoft.com/office/drawing/2014/main" xmlns="" id="{A2C09D72-1AC4-48A6-9274-AE23CBF2A978}"/>
                      </a:ext>
                    </a:extLst>
                  </p:cNvPr>
                  <p:cNvSpPr/>
                  <p:nvPr/>
                </p:nvSpPr>
                <p:spPr>
                  <a:xfrm>
                    <a:off x="11517567" y="7791240"/>
                    <a:ext cx="125327" cy="66800"/>
                  </a:xfrm>
                  <a:custGeom>
                    <a:avLst/>
                    <a:gdLst>
                      <a:gd name="connsiteX0" fmla="*/ 86137 w 125327"/>
                      <a:gd name="connsiteY0" fmla="*/ 2464 h 66800"/>
                      <a:gd name="connsiteX1" fmla="*/ 0 w 125327"/>
                      <a:gd name="connsiteY1" fmla="*/ 45532 h 66800"/>
                      <a:gd name="connsiteX2" fmla="*/ 0 w 125327"/>
                      <a:gd name="connsiteY2" fmla="*/ 45532 h 66800"/>
                      <a:gd name="connsiteX3" fmla="*/ 28712 w 125327"/>
                      <a:gd name="connsiteY3" fmla="*/ 16820 h 66800"/>
                      <a:gd name="connsiteX4" fmla="*/ 76566 w 125327"/>
                      <a:gd name="connsiteY4" fmla="*/ 7249 h 66800"/>
                      <a:gd name="connsiteX5" fmla="*/ 119635 w 125327"/>
                      <a:gd name="connsiteY5" fmla="*/ 64674 h 66800"/>
                      <a:gd name="connsiteX6" fmla="*/ 124420 w 125327"/>
                      <a:gd name="connsiteY6" fmla="*/ 64674 h 66800"/>
                      <a:gd name="connsiteX7" fmla="*/ 86137 w 125327"/>
                      <a:gd name="connsiteY7" fmla="*/ 2464 h 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327" h="66800">
                        <a:moveTo>
                          <a:pt x="86137" y="2464"/>
                        </a:moveTo>
                        <a:cubicBezTo>
                          <a:pt x="47854" y="-7107"/>
                          <a:pt x="19141" y="12034"/>
                          <a:pt x="0" y="45532"/>
                        </a:cubicBezTo>
                        <a:cubicBezTo>
                          <a:pt x="0" y="45532"/>
                          <a:pt x="0" y="50318"/>
                          <a:pt x="0" y="45532"/>
                        </a:cubicBezTo>
                        <a:cubicBezTo>
                          <a:pt x="9571" y="35962"/>
                          <a:pt x="19141" y="26391"/>
                          <a:pt x="28712" y="16820"/>
                        </a:cubicBezTo>
                        <a:cubicBezTo>
                          <a:pt x="43068" y="7249"/>
                          <a:pt x="62210" y="7249"/>
                          <a:pt x="76566" y="7249"/>
                        </a:cubicBezTo>
                        <a:cubicBezTo>
                          <a:pt x="105279" y="12034"/>
                          <a:pt x="114850" y="40747"/>
                          <a:pt x="119635" y="64674"/>
                        </a:cubicBezTo>
                        <a:cubicBezTo>
                          <a:pt x="119635" y="69459"/>
                          <a:pt x="124420" y="64674"/>
                          <a:pt x="124420" y="64674"/>
                        </a:cubicBezTo>
                        <a:cubicBezTo>
                          <a:pt x="129206" y="40747"/>
                          <a:pt x="114850" y="12034"/>
                          <a:pt x="86137" y="2464"/>
                        </a:cubicBezTo>
                        <a:close/>
                      </a:path>
                    </a:pathLst>
                  </a:custGeom>
                  <a:solidFill>
                    <a:srgbClr val="144E28"/>
                  </a:solidFill>
                  <a:ln w="47824" cap="flat">
                    <a:noFill/>
                    <a:prstDash val="solid"/>
                    <a:miter/>
                  </a:ln>
                </p:spPr>
                <p:txBody>
                  <a:bodyPr rtlCol="0" anchor="ctr"/>
                  <a:lstStyle/>
                  <a:p>
                    <a:endParaRPr lang="en-US"/>
                  </a:p>
                </p:txBody>
              </p:sp>
              <p:sp>
                <p:nvSpPr>
                  <p:cNvPr id="286" name="Freeform: Shape 285">
                    <a:extLst>
                      <a:ext uri="{FF2B5EF4-FFF2-40B4-BE49-F238E27FC236}">
                        <a16:creationId xmlns:a16="http://schemas.microsoft.com/office/drawing/2014/main" xmlns="" id="{B5F89EC6-F8E7-4B16-BD30-B760F627A73C}"/>
                      </a:ext>
                    </a:extLst>
                  </p:cNvPr>
                  <p:cNvSpPr/>
                  <p:nvPr/>
                </p:nvSpPr>
                <p:spPr>
                  <a:xfrm>
                    <a:off x="10482761" y="7779347"/>
                    <a:ext cx="113346" cy="66995"/>
                  </a:xfrm>
                  <a:custGeom>
                    <a:avLst/>
                    <a:gdLst>
                      <a:gd name="connsiteX0" fmla="*/ 111220 w 113346"/>
                      <a:gd name="connsiteY0" fmla="*/ 52640 h 66995"/>
                      <a:gd name="connsiteX1" fmla="*/ 39439 w 113346"/>
                      <a:gd name="connsiteY1" fmla="*/ 0 h 66995"/>
                      <a:gd name="connsiteX2" fmla="*/ 1155 w 113346"/>
                      <a:gd name="connsiteY2" fmla="*/ 66996 h 66995"/>
                      <a:gd name="connsiteX3" fmla="*/ 1155 w 113346"/>
                      <a:gd name="connsiteY3" fmla="*/ 66996 h 66995"/>
                      <a:gd name="connsiteX4" fmla="*/ 10726 w 113346"/>
                      <a:gd name="connsiteY4" fmla="*/ 33498 h 66995"/>
                      <a:gd name="connsiteX5" fmla="*/ 68151 w 113346"/>
                      <a:gd name="connsiteY5" fmla="*/ 19142 h 66995"/>
                      <a:gd name="connsiteX6" fmla="*/ 111220 w 113346"/>
                      <a:gd name="connsiteY6" fmla="*/ 52640 h 66995"/>
                      <a:gd name="connsiteX7" fmla="*/ 111220 w 113346"/>
                      <a:gd name="connsiteY7" fmla="*/ 52640 h 66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346" h="66995">
                        <a:moveTo>
                          <a:pt x="111220" y="52640"/>
                        </a:moveTo>
                        <a:cubicBezTo>
                          <a:pt x="96864" y="23927"/>
                          <a:pt x="72937" y="0"/>
                          <a:pt x="39439" y="0"/>
                        </a:cubicBezTo>
                        <a:cubicBezTo>
                          <a:pt x="5941" y="0"/>
                          <a:pt x="-3630" y="38283"/>
                          <a:pt x="1155" y="66996"/>
                        </a:cubicBezTo>
                        <a:cubicBezTo>
                          <a:pt x="1155" y="66996"/>
                          <a:pt x="1155" y="66996"/>
                          <a:pt x="1155" y="66996"/>
                        </a:cubicBezTo>
                        <a:cubicBezTo>
                          <a:pt x="1155" y="52640"/>
                          <a:pt x="5941" y="43069"/>
                          <a:pt x="10726" y="33498"/>
                        </a:cubicBezTo>
                        <a:cubicBezTo>
                          <a:pt x="20297" y="9571"/>
                          <a:pt x="44224" y="9571"/>
                          <a:pt x="68151" y="19142"/>
                        </a:cubicBezTo>
                        <a:cubicBezTo>
                          <a:pt x="82507" y="19142"/>
                          <a:pt x="96864" y="43069"/>
                          <a:pt x="111220" y="52640"/>
                        </a:cubicBezTo>
                        <a:cubicBezTo>
                          <a:pt x="111220" y="57425"/>
                          <a:pt x="116005" y="52640"/>
                          <a:pt x="111220" y="52640"/>
                        </a:cubicBezTo>
                        <a:close/>
                      </a:path>
                    </a:pathLst>
                  </a:custGeom>
                  <a:solidFill>
                    <a:srgbClr val="144E28"/>
                  </a:solidFill>
                  <a:ln w="47824" cap="flat">
                    <a:noFill/>
                    <a:prstDash val="solid"/>
                    <a:miter/>
                  </a:ln>
                </p:spPr>
                <p:txBody>
                  <a:bodyPr rtlCol="0" anchor="ctr"/>
                  <a:lstStyle/>
                  <a:p>
                    <a:endParaRPr lang="en-US"/>
                  </a:p>
                </p:txBody>
              </p:sp>
              <p:sp>
                <p:nvSpPr>
                  <p:cNvPr id="287" name="Freeform: Shape 286">
                    <a:extLst>
                      <a:ext uri="{FF2B5EF4-FFF2-40B4-BE49-F238E27FC236}">
                        <a16:creationId xmlns:a16="http://schemas.microsoft.com/office/drawing/2014/main" xmlns="" id="{0CC475A1-F7E4-4FCA-8D72-BAE9F41CBCC1}"/>
                      </a:ext>
                    </a:extLst>
                  </p:cNvPr>
                  <p:cNvSpPr/>
                  <p:nvPr/>
                </p:nvSpPr>
                <p:spPr>
                  <a:xfrm>
                    <a:off x="10547323" y="8389753"/>
                    <a:ext cx="34428" cy="101424"/>
                  </a:xfrm>
                  <a:custGeom>
                    <a:avLst/>
                    <a:gdLst>
                      <a:gd name="connsiteX0" fmla="*/ 32302 w 34428"/>
                      <a:gd name="connsiteY0" fmla="*/ 97835 h 101424"/>
                      <a:gd name="connsiteX1" fmla="*/ 8375 w 34428"/>
                      <a:gd name="connsiteY1" fmla="*/ 2127 h 101424"/>
                      <a:gd name="connsiteX2" fmla="*/ 3589 w 34428"/>
                      <a:gd name="connsiteY2" fmla="*/ 2127 h 101424"/>
                      <a:gd name="connsiteX3" fmla="*/ 32302 w 34428"/>
                      <a:gd name="connsiteY3" fmla="*/ 97835 h 101424"/>
                      <a:gd name="connsiteX4" fmla="*/ 32302 w 34428"/>
                      <a:gd name="connsiteY4" fmla="*/ 97835 h 1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28" h="101424">
                        <a:moveTo>
                          <a:pt x="32302" y="97835"/>
                        </a:moveTo>
                        <a:cubicBezTo>
                          <a:pt x="8375" y="69123"/>
                          <a:pt x="8375" y="35625"/>
                          <a:pt x="8375" y="2127"/>
                        </a:cubicBezTo>
                        <a:cubicBezTo>
                          <a:pt x="8375" y="-2659"/>
                          <a:pt x="3589" y="2127"/>
                          <a:pt x="3589" y="2127"/>
                        </a:cubicBezTo>
                        <a:cubicBezTo>
                          <a:pt x="-5982" y="35625"/>
                          <a:pt x="3589" y="78693"/>
                          <a:pt x="32302" y="97835"/>
                        </a:cubicBezTo>
                        <a:cubicBezTo>
                          <a:pt x="32302" y="102621"/>
                          <a:pt x="37088" y="102621"/>
                          <a:pt x="32302" y="97835"/>
                        </a:cubicBezTo>
                        <a:close/>
                      </a:path>
                    </a:pathLst>
                  </a:custGeom>
                  <a:solidFill>
                    <a:srgbClr val="144E28"/>
                  </a:solidFill>
                  <a:ln w="47824" cap="flat">
                    <a:noFill/>
                    <a:prstDash val="solid"/>
                    <a:miter/>
                  </a:ln>
                </p:spPr>
                <p:txBody>
                  <a:bodyPr rtlCol="0" anchor="ctr"/>
                  <a:lstStyle/>
                  <a:p>
                    <a:endParaRPr lang="en-US"/>
                  </a:p>
                </p:txBody>
              </p:sp>
              <p:sp>
                <p:nvSpPr>
                  <p:cNvPr id="288" name="Freeform: Shape 287">
                    <a:extLst>
                      <a:ext uri="{FF2B5EF4-FFF2-40B4-BE49-F238E27FC236}">
                        <a16:creationId xmlns:a16="http://schemas.microsoft.com/office/drawing/2014/main" xmlns="" id="{EB88D27C-4423-4172-A9A8-2660043C4464}"/>
                      </a:ext>
                    </a:extLst>
                  </p:cNvPr>
                  <p:cNvSpPr/>
                  <p:nvPr/>
                </p:nvSpPr>
                <p:spPr>
                  <a:xfrm>
                    <a:off x="11407502" y="8278227"/>
                    <a:ext cx="50997" cy="163634"/>
                  </a:xfrm>
                  <a:custGeom>
                    <a:avLst/>
                    <a:gdLst>
                      <a:gd name="connsiteX0" fmla="*/ 47854 w 50997"/>
                      <a:gd name="connsiteY0" fmla="*/ 3589 h 163634"/>
                      <a:gd name="connsiteX1" fmla="*/ 47854 w 50997"/>
                      <a:gd name="connsiteY1" fmla="*/ 3589 h 163634"/>
                      <a:gd name="connsiteX2" fmla="*/ 38283 w 50997"/>
                      <a:gd name="connsiteY2" fmla="*/ 80156 h 163634"/>
                      <a:gd name="connsiteX3" fmla="*/ 0 w 50997"/>
                      <a:gd name="connsiteY3" fmla="*/ 161508 h 163634"/>
                      <a:gd name="connsiteX4" fmla="*/ 0 w 50997"/>
                      <a:gd name="connsiteY4" fmla="*/ 161508 h 163634"/>
                      <a:gd name="connsiteX5" fmla="*/ 43068 w 50997"/>
                      <a:gd name="connsiteY5" fmla="*/ 84941 h 163634"/>
                      <a:gd name="connsiteX6" fmla="*/ 47854 w 50997"/>
                      <a:gd name="connsiteY6" fmla="*/ 3589 h 163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997" h="163634">
                        <a:moveTo>
                          <a:pt x="47854" y="3589"/>
                        </a:moveTo>
                        <a:cubicBezTo>
                          <a:pt x="47854" y="-1196"/>
                          <a:pt x="43068" y="-1196"/>
                          <a:pt x="47854" y="3589"/>
                        </a:cubicBezTo>
                        <a:cubicBezTo>
                          <a:pt x="43068" y="27516"/>
                          <a:pt x="43068" y="56229"/>
                          <a:pt x="38283" y="80156"/>
                        </a:cubicBezTo>
                        <a:cubicBezTo>
                          <a:pt x="33498" y="108868"/>
                          <a:pt x="19141" y="142366"/>
                          <a:pt x="0" y="161508"/>
                        </a:cubicBezTo>
                        <a:cubicBezTo>
                          <a:pt x="0" y="161508"/>
                          <a:pt x="0" y="166293"/>
                          <a:pt x="0" y="161508"/>
                        </a:cubicBezTo>
                        <a:cubicBezTo>
                          <a:pt x="19141" y="142366"/>
                          <a:pt x="33498" y="113654"/>
                          <a:pt x="43068" y="84941"/>
                        </a:cubicBezTo>
                        <a:cubicBezTo>
                          <a:pt x="52639" y="61014"/>
                          <a:pt x="52639" y="27516"/>
                          <a:pt x="47854" y="3589"/>
                        </a:cubicBezTo>
                        <a:close/>
                      </a:path>
                    </a:pathLst>
                  </a:custGeom>
                  <a:solidFill>
                    <a:srgbClr val="144E28"/>
                  </a:solidFill>
                  <a:ln w="47824" cap="flat">
                    <a:noFill/>
                    <a:prstDash val="solid"/>
                    <a:miter/>
                  </a:ln>
                </p:spPr>
                <p:txBody>
                  <a:bodyPr rtlCol="0" anchor="ctr"/>
                  <a:lstStyle/>
                  <a:p>
                    <a:endParaRPr lang="en-US"/>
                  </a:p>
                </p:txBody>
              </p:sp>
              <p:sp>
                <p:nvSpPr>
                  <p:cNvPr id="289" name="Freeform: Shape 288">
                    <a:extLst>
                      <a:ext uri="{FF2B5EF4-FFF2-40B4-BE49-F238E27FC236}">
                        <a16:creationId xmlns:a16="http://schemas.microsoft.com/office/drawing/2014/main" xmlns="" id="{FFC28F80-C0B5-407B-9E51-90B018DBDC5A}"/>
                      </a:ext>
                    </a:extLst>
                  </p:cNvPr>
                  <p:cNvSpPr/>
                  <p:nvPr/>
                </p:nvSpPr>
                <p:spPr>
                  <a:xfrm>
                    <a:off x="10871536" y="7635785"/>
                    <a:ext cx="227041" cy="91861"/>
                  </a:xfrm>
                  <a:custGeom>
                    <a:avLst/>
                    <a:gdLst>
                      <a:gd name="connsiteX0" fmla="*/ 224914 w 227041"/>
                      <a:gd name="connsiteY0" fmla="*/ 4786 h 91861"/>
                      <a:gd name="connsiteX1" fmla="*/ 110064 w 227041"/>
                      <a:gd name="connsiteY1" fmla="*/ 76567 h 91861"/>
                      <a:gd name="connsiteX2" fmla="*/ 33498 w 227041"/>
                      <a:gd name="connsiteY2" fmla="*/ 66996 h 91861"/>
                      <a:gd name="connsiteX3" fmla="*/ 4785 w 227041"/>
                      <a:gd name="connsiteY3" fmla="*/ 0 h 91861"/>
                      <a:gd name="connsiteX4" fmla="*/ 0 w 227041"/>
                      <a:gd name="connsiteY4" fmla="*/ 0 h 91861"/>
                      <a:gd name="connsiteX5" fmla="*/ 19141 w 227041"/>
                      <a:gd name="connsiteY5" fmla="*/ 66996 h 91861"/>
                      <a:gd name="connsiteX6" fmla="*/ 76566 w 227041"/>
                      <a:gd name="connsiteY6" fmla="*/ 90923 h 91861"/>
                      <a:gd name="connsiteX7" fmla="*/ 153133 w 227041"/>
                      <a:gd name="connsiteY7" fmla="*/ 66996 h 91861"/>
                      <a:gd name="connsiteX8" fmla="*/ 224914 w 227041"/>
                      <a:gd name="connsiteY8" fmla="*/ 4786 h 91861"/>
                      <a:gd name="connsiteX9" fmla="*/ 224914 w 227041"/>
                      <a:gd name="connsiteY9" fmla="*/ 4786 h 91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7041" h="91861">
                        <a:moveTo>
                          <a:pt x="224914" y="4786"/>
                        </a:moveTo>
                        <a:cubicBezTo>
                          <a:pt x="191417" y="33498"/>
                          <a:pt x="153133" y="57425"/>
                          <a:pt x="110064" y="76567"/>
                        </a:cubicBezTo>
                        <a:cubicBezTo>
                          <a:pt x="81352" y="86138"/>
                          <a:pt x="52639" y="81352"/>
                          <a:pt x="33498" y="66996"/>
                        </a:cubicBezTo>
                        <a:cubicBezTo>
                          <a:pt x="9571" y="47854"/>
                          <a:pt x="9571" y="23927"/>
                          <a:pt x="4785" y="0"/>
                        </a:cubicBezTo>
                        <a:cubicBezTo>
                          <a:pt x="4785" y="0"/>
                          <a:pt x="0" y="0"/>
                          <a:pt x="0" y="0"/>
                        </a:cubicBezTo>
                        <a:cubicBezTo>
                          <a:pt x="4785" y="23927"/>
                          <a:pt x="4785" y="47854"/>
                          <a:pt x="19141" y="66996"/>
                        </a:cubicBezTo>
                        <a:cubicBezTo>
                          <a:pt x="33498" y="81352"/>
                          <a:pt x="57425" y="95708"/>
                          <a:pt x="76566" y="90923"/>
                        </a:cubicBezTo>
                        <a:cubicBezTo>
                          <a:pt x="105279" y="90923"/>
                          <a:pt x="129206" y="81352"/>
                          <a:pt x="153133" y="66996"/>
                        </a:cubicBezTo>
                        <a:cubicBezTo>
                          <a:pt x="177060" y="52640"/>
                          <a:pt x="205772" y="33498"/>
                          <a:pt x="224914" y="4786"/>
                        </a:cubicBezTo>
                        <a:cubicBezTo>
                          <a:pt x="229699" y="4786"/>
                          <a:pt x="224914" y="0"/>
                          <a:pt x="224914" y="4786"/>
                        </a:cubicBezTo>
                        <a:close/>
                      </a:path>
                    </a:pathLst>
                  </a:custGeom>
                  <a:solidFill>
                    <a:srgbClr val="144E28"/>
                  </a:solidFill>
                  <a:ln w="47824" cap="flat">
                    <a:noFill/>
                    <a:prstDash val="solid"/>
                    <a:miter/>
                  </a:ln>
                </p:spPr>
                <p:txBody>
                  <a:bodyPr rtlCol="0" anchor="ctr"/>
                  <a:lstStyle/>
                  <a:p>
                    <a:endParaRPr lang="en-US"/>
                  </a:p>
                </p:txBody>
              </p:sp>
              <p:sp>
                <p:nvSpPr>
                  <p:cNvPr id="290" name="Freeform: Shape 289">
                    <a:extLst>
                      <a:ext uri="{FF2B5EF4-FFF2-40B4-BE49-F238E27FC236}">
                        <a16:creationId xmlns:a16="http://schemas.microsoft.com/office/drawing/2014/main" xmlns="" id="{A6B97794-C70C-4BB9-AD79-A36B154B9CAB}"/>
                      </a:ext>
                    </a:extLst>
                  </p:cNvPr>
                  <p:cNvSpPr/>
                  <p:nvPr/>
                </p:nvSpPr>
                <p:spPr>
                  <a:xfrm>
                    <a:off x="11118395" y="7600305"/>
                    <a:ext cx="21123" cy="23106"/>
                  </a:xfrm>
                  <a:custGeom>
                    <a:avLst/>
                    <a:gdLst>
                      <a:gd name="connsiteX0" fmla="*/ 16339 w 21123"/>
                      <a:gd name="connsiteY0" fmla="*/ 1982 h 23106"/>
                      <a:gd name="connsiteX1" fmla="*/ 1982 w 21123"/>
                      <a:gd name="connsiteY1" fmla="*/ 16338 h 23106"/>
                      <a:gd name="connsiteX2" fmla="*/ 6767 w 21123"/>
                      <a:gd name="connsiteY2" fmla="*/ 21124 h 23106"/>
                      <a:gd name="connsiteX3" fmla="*/ 21124 w 21123"/>
                      <a:gd name="connsiteY3" fmla="*/ 6768 h 23106"/>
                      <a:gd name="connsiteX4" fmla="*/ 16339 w 21123"/>
                      <a:gd name="connsiteY4" fmla="*/ 1982 h 23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23" h="23106">
                        <a:moveTo>
                          <a:pt x="16339" y="1982"/>
                        </a:moveTo>
                        <a:cubicBezTo>
                          <a:pt x="11553" y="6768"/>
                          <a:pt x="6767" y="11553"/>
                          <a:pt x="1982" y="16338"/>
                        </a:cubicBezTo>
                        <a:cubicBezTo>
                          <a:pt x="-2803" y="21124"/>
                          <a:pt x="1982" y="25909"/>
                          <a:pt x="6767" y="21124"/>
                        </a:cubicBezTo>
                        <a:cubicBezTo>
                          <a:pt x="11553" y="16338"/>
                          <a:pt x="16339" y="11553"/>
                          <a:pt x="21124" y="6768"/>
                        </a:cubicBezTo>
                        <a:cubicBezTo>
                          <a:pt x="21124" y="1982"/>
                          <a:pt x="21124" y="-2803"/>
                          <a:pt x="16339" y="1982"/>
                        </a:cubicBezTo>
                        <a:close/>
                      </a:path>
                    </a:pathLst>
                  </a:custGeom>
                  <a:solidFill>
                    <a:srgbClr val="144E28"/>
                  </a:solidFill>
                  <a:ln w="47824" cap="flat">
                    <a:noFill/>
                    <a:prstDash val="solid"/>
                    <a:miter/>
                  </a:ln>
                </p:spPr>
                <p:txBody>
                  <a:bodyPr rtlCol="0" anchor="ctr"/>
                  <a:lstStyle/>
                  <a:p>
                    <a:endParaRPr lang="en-US"/>
                  </a:p>
                </p:txBody>
              </p:sp>
            </p:grpSp>
            <p:grpSp>
              <p:nvGrpSpPr>
                <p:cNvPr id="196" name="Graphic 3">
                  <a:extLst>
                    <a:ext uri="{FF2B5EF4-FFF2-40B4-BE49-F238E27FC236}">
                      <a16:creationId xmlns:a16="http://schemas.microsoft.com/office/drawing/2014/main" xmlns="" id="{EEAA730B-C68E-4499-9937-BF1C5841336A}"/>
                    </a:ext>
                  </a:extLst>
                </p:cNvPr>
                <p:cNvGrpSpPr/>
                <p:nvPr/>
              </p:nvGrpSpPr>
              <p:grpSpPr>
                <a:xfrm>
                  <a:off x="10175773" y="5898679"/>
                  <a:ext cx="1857821" cy="1648917"/>
                  <a:chOff x="10175773" y="5898679"/>
                  <a:chExt cx="1857821" cy="1648917"/>
                </a:xfrm>
              </p:grpSpPr>
              <p:grpSp>
                <p:nvGrpSpPr>
                  <p:cNvPr id="197" name="Graphic 3">
                    <a:extLst>
                      <a:ext uri="{FF2B5EF4-FFF2-40B4-BE49-F238E27FC236}">
                        <a16:creationId xmlns:a16="http://schemas.microsoft.com/office/drawing/2014/main" xmlns="" id="{DC35851E-591E-4F93-A5C5-1687720AF898}"/>
                      </a:ext>
                    </a:extLst>
                  </p:cNvPr>
                  <p:cNvGrpSpPr/>
                  <p:nvPr/>
                </p:nvGrpSpPr>
                <p:grpSpPr>
                  <a:xfrm>
                    <a:off x="10196187" y="6616491"/>
                    <a:ext cx="215947" cy="224914"/>
                    <a:chOff x="10196187" y="6616491"/>
                    <a:chExt cx="215947" cy="224914"/>
                  </a:xfrm>
                </p:grpSpPr>
                <p:sp>
                  <p:nvSpPr>
                    <p:cNvPr id="281" name="Freeform: Shape 280">
                      <a:extLst>
                        <a:ext uri="{FF2B5EF4-FFF2-40B4-BE49-F238E27FC236}">
                          <a16:creationId xmlns:a16="http://schemas.microsoft.com/office/drawing/2014/main" xmlns="" id="{06A135CF-8B5F-45EC-8B12-03F52EFD1B62}"/>
                        </a:ext>
                      </a:extLst>
                    </p:cNvPr>
                    <p:cNvSpPr/>
                    <p:nvPr/>
                  </p:nvSpPr>
                  <p:spPr>
                    <a:xfrm>
                      <a:off x="10205002" y="6617928"/>
                      <a:ext cx="207133" cy="219098"/>
                    </a:xfrm>
                    <a:custGeom>
                      <a:avLst/>
                      <a:gdLst>
                        <a:gd name="connsiteX0" fmla="*/ 207133 w 207133"/>
                        <a:gd name="connsiteY0" fmla="*/ 65559 h 219098"/>
                        <a:gd name="connsiteX1" fmla="*/ 63571 w 207133"/>
                        <a:gd name="connsiteY1" fmla="*/ 12919 h 219098"/>
                        <a:gd name="connsiteX2" fmla="*/ 73141 w 207133"/>
                        <a:gd name="connsiteY2" fmla="*/ 218692 h 219098"/>
                        <a:gd name="connsiteX3" fmla="*/ 207133 w 207133"/>
                        <a:gd name="connsiteY3" fmla="*/ 65559 h 219098"/>
                      </a:gdLst>
                      <a:ahLst/>
                      <a:cxnLst>
                        <a:cxn ang="0">
                          <a:pos x="connsiteX0" y="connsiteY0"/>
                        </a:cxn>
                        <a:cxn ang="0">
                          <a:pos x="connsiteX1" y="connsiteY1"/>
                        </a:cxn>
                        <a:cxn ang="0">
                          <a:pos x="connsiteX2" y="connsiteY2"/>
                        </a:cxn>
                        <a:cxn ang="0">
                          <a:pos x="connsiteX3" y="connsiteY3"/>
                        </a:cxn>
                      </a:cxnLst>
                      <a:rect l="l" t="t" r="r" b="b"/>
                      <a:pathLst>
                        <a:path w="207133" h="219098">
                          <a:moveTo>
                            <a:pt x="207133" y="65559"/>
                          </a:moveTo>
                          <a:cubicBezTo>
                            <a:pt x="207133" y="65559"/>
                            <a:pt x="173635" y="-34935"/>
                            <a:pt x="63571" y="12919"/>
                          </a:cubicBezTo>
                          <a:cubicBezTo>
                            <a:pt x="-46494" y="60773"/>
                            <a:pt x="6146" y="204336"/>
                            <a:pt x="73141" y="218692"/>
                          </a:cubicBezTo>
                          <a:cubicBezTo>
                            <a:pt x="140138" y="228263"/>
                            <a:pt x="207133" y="65559"/>
                            <a:pt x="207133" y="65559"/>
                          </a:cubicBezTo>
                          <a:close/>
                        </a:path>
                      </a:pathLst>
                    </a:custGeom>
                    <a:solidFill>
                      <a:srgbClr val="FBCA8F"/>
                    </a:solidFill>
                    <a:ln w="47824" cap="flat">
                      <a:noFill/>
                      <a:prstDash val="solid"/>
                      <a:miter/>
                    </a:ln>
                  </p:spPr>
                  <p:txBody>
                    <a:bodyPr rtlCol="0" anchor="ctr"/>
                    <a:lstStyle/>
                    <a:p>
                      <a:endParaRPr lang="en-US"/>
                    </a:p>
                  </p:txBody>
                </p:sp>
                <p:sp>
                  <p:nvSpPr>
                    <p:cNvPr id="282" name="Freeform: Shape 281">
                      <a:extLst>
                        <a:ext uri="{FF2B5EF4-FFF2-40B4-BE49-F238E27FC236}">
                          <a16:creationId xmlns:a16="http://schemas.microsoft.com/office/drawing/2014/main" xmlns="" id="{09C17A88-2ECD-4057-A948-4B92ED34D368}"/>
                        </a:ext>
                      </a:extLst>
                    </p:cNvPr>
                    <p:cNvSpPr/>
                    <p:nvPr/>
                  </p:nvSpPr>
                  <p:spPr>
                    <a:xfrm>
                      <a:off x="10196187" y="6616491"/>
                      <a:ext cx="215947" cy="224914"/>
                    </a:xfrm>
                    <a:custGeom>
                      <a:avLst/>
                      <a:gdLst>
                        <a:gd name="connsiteX0" fmla="*/ 86742 w 215947"/>
                        <a:gd name="connsiteY0" fmla="*/ 224915 h 224914"/>
                        <a:gd name="connsiteX1" fmla="*/ 86742 w 215947"/>
                        <a:gd name="connsiteY1" fmla="*/ 224915 h 224914"/>
                        <a:gd name="connsiteX2" fmla="*/ 77171 w 215947"/>
                        <a:gd name="connsiteY2" fmla="*/ 224915 h 224914"/>
                        <a:gd name="connsiteX3" fmla="*/ 604 w 215947"/>
                        <a:gd name="connsiteY3" fmla="*/ 129206 h 224914"/>
                        <a:gd name="connsiteX4" fmla="*/ 62814 w 215947"/>
                        <a:gd name="connsiteY4" fmla="*/ 14356 h 224914"/>
                        <a:gd name="connsiteX5" fmla="*/ 120239 w 215947"/>
                        <a:gd name="connsiteY5" fmla="*/ 0 h 224914"/>
                        <a:gd name="connsiteX6" fmla="*/ 215948 w 215947"/>
                        <a:gd name="connsiteY6" fmla="*/ 66996 h 224914"/>
                        <a:gd name="connsiteX7" fmla="*/ 215948 w 215947"/>
                        <a:gd name="connsiteY7" fmla="*/ 71781 h 224914"/>
                        <a:gd name="connsiteX8" fmla="*/ 86742 w 215947"/>
                        <a:gd name="connsiteY8" fmla="*/ 224915 h 224914"/>
                        <a:gd name="connsiteX9" fmla="*/ 125025 w 215947"/>
                        <a:gd name="connsiteY9" fmla="*/ 4785 h 224914"/>
                        <a:gd name="connsiteX10" fmla="*/ 72385 w 215947"/>
                        <a:gd name="connsiteY10" fmla="*/ 19142 h 224914"/>
                        <a:gd name="connsiteX11" fmla="*/ 14960 w 215947"/>
                        <a:gd name="connsiteY11" fmla="*/ 124421 h 224914"/>
                        <a:gd name="connsiteX12" fmla="*/ 81956 w 215947"/>
                        <a:gd name="connsiteY12" fmla="*/ 210558 h 224914"/>
                        <a:gd name="connsiteX13" fmla="*/ 86742 w 215947"/>
                        <a:gd name="connsiteY13" fmla="*/ 210558 h 224914"/>
                        <a:gd name="connsiteX14" fmla="*/ 206377 w 215947"/>
                        <a:gd name="connsiteY14" fmla="*/ 62210 h 224914"/>
                        <a:gd name="connsiteX15" fmla="*/ 125025 w 215947"/>
                        <a:gd name="connsiteY15" fmla="*/ 4785 h 224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5947" h="224914">
                          <a:moveTo>
                            <a:pt x="86742" y="224915"/>
                          </a:moveTo>
                          <a:lnTo>
                            <a:pt x="86742" y="224915"/>
                          </a:lnTo>
                          <a:cubicBezTo>
                            <a:pt x="81956" y="224915"/>
                            <a:pt x="81956" y="224915"/>
                            <a:pt x="77171" y="224915"/>
                          </a:cubicBezTo>
                          <a:cubicBezTo>
                            <a:pt x="38887" y="220129"/>
                            <a:pt x="5390" y="177060"/>
                            <a:pt x="604" y="129206"/>
                          </a:cubicBezTo>
                          <a:cubicBezTo>
                            <a:pt x="-4182" y="76567"/>
                            <a:pt x="19745" y="33498"/>
                            <a:pt x="62814" y="14356"/>
                          </a:cubicBezTo>
                          <a:cubicBezTo>
                            <a:pt x="81956" y="4785"/>
                            <a:pt x="101098" y="0"/>
                            <a:pt x="120239" y="0"/>
                          </a:cubicBezTo>
                          <a:cubicBezTo>
                            <a:pt x="187235" y="0"/>
                            <a:pt x="211162" y="66996"/>
                            <a:pt x="215948" y="66996"/>
                          </a:cubicBezTo>
                          <a:cubicBezTo>
                            <a:pt x="215948" y="66996"/>
                            <a:pt x="215948" y="66996"/>
                            <a:pt x="215948" y="71781"/>
                          </a:cubicBezTo>
                          <a:cubicBezTo>
                            <a:pt x="215948" y="76567"/>
                            <a:pt x="153737" y="224915"/>
                            <a:pt x="86742" y="224915"/>
                          </a:cubicBezTo>
                          <a:close/>
                          <a:moveTo>
                            <a:pt x="125025" y="4785"/>
                          </a:moveTo>
                          <a:cubicBezTo>
                            <a:pt x="110669" y="4785"/>
                            <a:pt x="91527" y="9571"/>
                            <a:pt x="72385" y="19142"/>
                          </a:cubicBezTo>
                          <a:cubicBezTo>
                            <a:pt x="10175" y="47854"/>
                            <a:pt x="10175" y="100494"/>
                            <a:pt x="14960" y="124421"/>
                          </a:cubicBezTo>
                          <a:cubicBezTo>
                            <a:pt x="19745" y="167490"/>
                            <a:pt x="53244" y="205773"/>
                            <a:pt x="81956" y="210558"/>
                          </a:cubicBezTo>
                          <a:cubicBezTo>
                            <a:pt x="81956" y="210558"/>
                            <a:pt x="86742" y="210558"/>
                            <a:pt x="86742" y="210558"/>
                          </a:cubicBezTo>
                          <a:cubicBezTo>
                            <a:pt x="144166" y="210558"/>
                            <a:pt x="201591" y="81352"/>
                            <a:pt x="206377" y="62210"/>
                          </a:cubicBezTo>
                          <a:cubicBezTo>
                            <a:pt x="206377" y="57425"/>
                            <a:pt x="182450" y="4785"/>
                            <a:pt x="125025" y="4785"/>
                          </a:cubicBezTo>
                          <a:close/>
                        </a:path>
                      </a:pathLst>
                    </a:custGeom>
                    <a:solidFill>
                      <a:srgbClr val="D97E31"/>
                    </a:solidFill>
                    <a:ln w="47824" cap="flat">
                      <a:noFill/>
                      <a:prstDash val="solid"/>
                      <a:miter/>
                    </a:ln>
                  </p:spPr>
                  <p:txBody>
                    <a:bodyPr rtlCol="0" anchor="ctr"/>
                    <a:lstStyle/>
                    <a:p>
                      <a:endParaRPr lang="en-US"/>
                    </a:p>
                  </p:txBody>
                </p:sp>
              </p:grpSp>
              <p:grpSp>
                <p:nvGrpSpPr>
                  <p:cNvPr id="198" name="Graphic 3">
                    <a:extLst>
                      <a:ext uri="{FF2B5EF4-FFF2-40B4-BE49-F238E27FC236}">
                        <a16:creationId xmlns:a16="http://schemas.microsoft.com/office/drawing/2014/main" xmlns="" id="{D388F570-F3D2-4BED-8225-1053E207E43B}"/>
                      </a:ext>
                    </a:extLst>
                  </p:cNvPr>
                  <p:cNvGrpSpPr/>
                  <p:nvPr/>
                </p:nvGrpSpPr>
                <p:grpSpPr>
                  <a:xfrm>
                    <a:off x="10239860" y="6654774"/>
                    <a:ext cx="125694" cy="114849"/>
                    <a:chOff x="10239860" y="6654774"/>
                    <a:chExt cx="125694" cy="114849"/>
                  </a:xfrm>
                </p:grpSpPr>
                <p:sp>
                  <p:nvSpPr>
                    <p:cNvPr id="279" name="Freeform: Shape 278">
                      <a:extLst>
                        <a:ext uri="{FF2B5EF4-FFF2-40B4-BE49-F238E27FC236}">
                          <a16:creationId xmlns:a16="http://schemas.microsoft.com/office/drawing/2014/main" xmlns="" id="{94E6CFD8-3019-497F-949A-6FFE1147199F}"/>
                        </a:ext>
                      </a:extLst>
                    </p:cNvPr>
                    <p:cNvSpPr/>
                    <p:nvPr/>
                  </p:nvSpPr>
                  <p:spPr>
                    <a:xfrm>
                      <a:off x="10239860" y="6654774"/>
                      <a:ext cx="125694" cy="114849"/>
                    </a:xfrm>
                    <a:custGeom>
                      <a:avLst/>
                      <a:gdLst>
                        <a:gd name="connsiteX0" fmla="*/ 62211 w 125694"/>
                        <a:gd name="connsiteY0" fmla="*/ 76567 h 114849"/>
                        <a:gd name="connsiteX1" fmla="*/ 86138 w 125694"/>
                        <a:gd name="connsiteY1" fmla="*/ 52640 h 114849"/>
                        <a:gd name="connsiteX2" fmla="*/ 110065 w 125694"/>
                        <a:gd name="connsiteY2" fmla="*/ 52640 h 114849"/>
                        <a:gd name="connsiteX3" fmla="*/ 124421 w 125694"/>
                        <a:gd name="connsiteY3" fmla="*/ 23927 h 114849"/>
                        <a:gd name="connsiteX4" fmla="*/ 81353 w 125694"/>
                        <a:gd name="connsiteY4" fmla="*/ 0 h 114849"/>
                        <a:gd name="connsiteX5" fmla="*/ 19142 w 125694"/>
                        <a:gd name="connsiteY5" fmla="*/ 38283 h 114849"/>
                        <a:gd name="connsiteX6" fmla="*/ 0 w 125694"/>
                        <a:gd name="connsiteY6" fmla="*/ 81352 h 114849"/>
                        <a:gd name="connsiteX7" fmla="*/ 19142 w 125694"/>
                        <a:gd name="connsiteY7" fmla="*/ 114850 h 114849"/>
                        <a:gd name="connsiteX8" fmla="*/ 43069 w 125694"/>
                        <a:gd name="connsiteY8" fmla="*/ 110065 h 114849"/>
                        <a:gd name="connsiteX9" fmla="*/ 62211 w 125694"/>
                        <a:gd name="connsiteY9" fmla="*/ 76567 h 114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694" h="114849">
                          <a:moveTo>
                            <a:pt x="62211" y="76567"/>
                          </a:moveTo>
                          <a:cubicBezTo>
                            <a:pt x="62211" y="62210"/>
                            <a:pt x="66996" y="47854"/>
                            <a:pt x="86138" y="52640"/>
                          </a:cubicBezTo>
                          <a:cubicBezTo>
                            <a:pt x="95708" y="52640"/>
                            <a:pt x="100494" y="57425"/>
                            <a:pt x="110065" y="52640"/>
                          </a:cubicBezTo>
                          <a:cubicBezTo>
                            <a:pt x="119635" y="47854"/>
                            <a:pt x="129207" y="38283"/>
                            <a:pt x="124421" y="23927"/>
                          </a:cubicBezTo>
                          <a:cubicBezTo>
                            <a:pt x="119635" y="4785"/>
                            <a:pt x="95708" y="0"/>
                            <a:pt x="81353" y="0"/>
                          </a:cubicBezTo>
                          <a:cubicBezTo>
                            <a:pt x="57426" y="0"/>
                            <a:pt x="33499" y="19142"/>
                            <a:pt x="19142" y="38283"/>
                          </a:cubicBezTo>
                          <a:cubicBezTo>
                            <a:pt x="9571" y="52640"/>
                            <a:pt x="0" y="62210"/>
                            <a:pt x="0" y="81352"/>
                          </a:cubicBezTo>
                          <a:cubicBezTo>
                            <a:pt x="0" y="95708"/>
                            <a:pt x="4786" y="114850"/>
                            <a:pt x="19142" y="114850"/>
                          </a:cubicBezTo>
                          <a:cubicBezTo>
                            <a:pt x="23927" y="114850"/>
                            <a:pt x="38283" y="114850"/>
                            <a:pt x="43069" y="110065"/>
                          </a:cubicBezTo>
                          <a:cubicBezTo>
                            <a:pt x="52640" y="100494"/>
                            <a:pt x="62211" y="90923"/>
                            <a:pt x="62211" y="76567"/>
                          </a:cubicBezTo>
                          <a:close/>
                        </a:path>
                      </a:pathLst>
                    </a:custGeom>
                    <a:solidFill>
                      <a:srgbClr val="D46428"/>
                    </a:solidFill>
                    <a:ln w="47824" cap="flat">
                      <a:noFill/>
                      <a:prstDash val="solid"/>
                      <a:miter/>
                    </a:ln>
                  </p:spPr>
                  <p:txBody>
                    <a:bodyPr rtlCol="0" anchor="ctr"/>
                    <a:lstStyle/>
                    <a:p>
                      <a:endParaRPr lang="en-US"/>
                    </a:p>
                  </p:txBody>
                </p:sp>
                <p:sp>
                  <p:nvSpPr>
                    <p:cNvPr id="280" name="Freeform: Shape 279">
                      <a:extLst>
                        <a:ext uri="{FF2B5EF4-FFF2-40B4-BE49-F238E27FC236}">
                          <a16:creationId xmlns:a16="http://schemas.microsoft.com/office/drawing/2014/main" xmlns="" id="{E3D8F180-0C88-46A1-858F-09A773A73208}"/>
                        </a:ext>
                      </a:extLst>
                    </p:cNvPr>
                    <p:cNvSpPr/>
                    <p:nvPr/>
                  </p:nvSpPr>
                  <p:spPr>
                    <a:xfrm>
                      <a:off x="10270496" y="6676043"/>
                      <a:ext cx="93784" cy="84010"/>
                    </a:xfrm>
                    <a:custGeom>
                      <a:avLst/>
                      <a:gdLst>
                        <a:gd name="connsiteX0" fmla="*/ 22004 w 93784"/>
                        <a:gd name="connsiteY0" fmla="*/ 17015 h 84010"/>
                        <a:gd name="connsiteX1" fmla="*/ 2862 w 93784"/>
                        <a:gd name="connsiteY1" fmla="*/ 45727 h 84010"/>
                        <a:gd name="connsiteX2" fmla="*/ 12433 w 93784"/>
                        <a:gd name="connsiteY2" fmla="*/ 84011 h 84010"/>
                        <a:gd name="connsiteX3" fmla="*/ 31574 w 93784"/>
                        <a:gd name="connsiteY3" fmla="*/ 55298 h 84010"/>
                        <a:gd name="connsiteX4" fmla="*/ 55501 w 93784"/>
                        <a:gd name="connsiteY4" fmla="*/ 31371 h 84010"/>
                        <a:gd name="connsiteX5" fmla="*/ 79429 w 93784"/>
                        <a:gd name="connsiteY5" fmla="*/ 31371 h 84010"/>
                        <a:gd name="connsiteX6" fmla="*/ 93785 w 93784"/>
                        <a:gd name="connsiteY6" fmla="*/ 17015 h 84010"/>
                        <a:gd name="connsiteX7" fmla="*/ 84214 w 93784"/>
                        <a:gd name="connsiteY7" fmla="*/ 2659 h 84010"/>
                        <a:gd name="connsiteX8" fmla="*/ 22004 w 93784"/>
                        <a:gd name="connsiteY8" fmla="*/ 17015 h 84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784" h="84010">
                          <a:moveTo>
                            <a:pt x="22004" y="17015"/>
                          </a:moveTo>
                          <a:cubicBezTo>
                            <a:pt x="12433" y="26586"/>
                            <a:pt x="7647" y="36156"/>
                            <a:pt x="2862" y="45727"/>
                          </a:cubicBezTo>
                          <a:cubicBezTo>
                            <a:pt x="-1923" y="60084"/>
                            <a:pt x="-1923" y="79225"/>
                            <a:pt x="12433" y="84011"/>
                          </a:cubicBezTo>
                          <a:cubicBezTo>
                            <a:pt x="26789" y="74440"/>
                            <a:pt x="31574" y="64869"/>
                            <a:pt x="31574" y="55298"/>
                          </a:cubicBezTo>
                          <a:cubicBezTo>
                            <a:pt x="31574" y="40942"/>
                            <a:pt x="36360" y="26586"/>
                            <a:pt x="55501" y="31371"/>
                          </a:cubicBezTo>
                          <a:cubicBezTo>
                            <a:pt x="65072" y="31371"/>
                            <a:pt x="69858" y="36156"/>
                            <a:pt x="79429" y="31371"/>
                          </a:cubicBezTo>
                          <a:cubicBezTo>
                            <a:pt x="84214" y="26586"/>
                            <a:pt x="88999" y="21800"/>
                            <a:pt x="93785" y="17015"/>
                          </a:cubicBezTo>
                          <a:cubicBezTo>
                            <a:pt x="93785" y="12229"/>
                            <a:pt x="93785" y="7444"/>
                            <a:pt x="84214" y="2659"/>
                          </a:cubicBezTo>
                          <a:cubicBezTo>
                            <a:pt x="69858" y="-2127"/>
                            <a:pt x="36360" y="-2127"/>
                            <a:pt x="22004" y="17015"/>
                          </a:cubicBezTo>
                          <a:close/>
                        </a:path>
                      </a:pathLst>
                    </a:custGeom>
                    <a:solidFill>
                      <a:srgbClr val="DA8E28">
                        <a:alpha val="50000"/>
                      </a:srgbClr>
                    </a:solidFill>
                    <a:ln w="47824" cap="flat">
                      <a:noFill/>
                      <a:prstDash val="solid"/>
                      <a:miter/>
                    </a:ln>
                  </p:spPr>
                  <p:txBody>
                    <a:bodyPr rtlCol="0" anchor="ctr"/>
                    <a:lstStyle/>
                    <a:p>
                      <a:endParaRPr lang="en-US"/>
                    </a:p>
                  </p:txBody>
                </p:sp>
              </p:grpSp>
              <p:grpSp>
                <p:nvGrpSpPr>
                  <p:cNvPr id="199" name="Graphic 3">
                    <a:extLst>
                      <a:ext uri="{FF2B5EF4-FFF2-40B4-BE49-F238E27FC236}">
                        <a16:creationId xmlns:a16="http://schemas.microsoft.com/office/drawing/2014/main" xmlns="" id="{8AC35CC3-4A0A-4B21-A30A-90C2EE5A3A19}"/>
                      </a:ext>
                    </a:extLst>
                  </p:cNvPr>
                  <p:cNvGrpSpPr/>
                  <p:nvPr/>
                </p:nvGrpSpPr>
                <p:grpSpPr>
                  <a:xfrm>
                    <a:off x="10175773" y="6204945"/>
                    <a:ext cx="1638490" cy="1342650"/>
                    <a:chOff x="10175773" y="6204945"/>
                    <a:chExt cx="1638490" cy="1342650"/>
                  </a:xfrm>
                </p:grpSpPr>
                <p:grpSp>
                  <p:nvGrpSpPr>
                    <p:cNvPr id="265" name="Graphic 3">
                      <a:extLst>
                        <a:ext uri="{FF2B5EF4-FFF2-40B4-BE49-F238E27FC236}">
                          <a16:creationId xmlns:a16="http://schemas.microsoft.com/office/drawing/2014/main" xmlns="" id="{B3CD7604-94F9-485F-9D31-10011551E6EC}"/>
                        </a:ext>
                      </a:extLst>
                    </p:cNvPr>
                    <p:cNvGrpSpPr/>
                    <p:nvPr/>
                  </p:nvGrpSpPr>
                  <p:grpSpPr>
                    <a:xfrm>
                      <a:off x="11536708" y="7190741"/>
                      <a:ext cx="148348" cy="119635"/>
                      <a:chOff x="11536708" y="7190741"/>
                      <a:chExt cx="148348" cy="119635"/>
                    </a:xfrm>
                  </p:grpSpPr>
                  <p:sp>
                    <p:nvSpPr>
                      <p:cNvPr id="277" name="Freeform: Shape 276">
                        <a:extLst>
                          <a:ext uri="{FF2B5EF4-FFF2-40B4-BE49-F238E27FC236}">
                            <a16:creationId xmlns:a16="http://schemas.microsoft.com/office/drawing/2014/main" xmlns="" id="{128B2A32-798F-4A96-94E6-E0974F83E9EB}"/>
                          </a:ext>
                        </a:extLst>
                      </p:cNvPr>
                      <p:cNvSpPr/>
                      <p:nvPr/>
                    </p:nvSpPr>
                    <p:spPr>
                      <a:xfrm>
                        <a:off x="11541494" y="7195526"/>
                        <a:ext cx="138776" cy="110247"/>
                      </a:xfrm>
                      <a:custGeom>
                        <a:avLst/>
                        <a:gdLst>
                          <a:gd name="connsiteX0" fmla="*/ 57425 w 138776"/>
                          <a:gd name="connsiteY0" fmla="*/ 0 h 110247"/>
                          <a:gd name="connsiteX1" fmla="*/ 0 w 138776"/>
                          <a:gd name="connsiteY1" fmla="*/ 110065 h 110247"/>
                          <a:gd name="connsiteX2" fmla="*/ 124420 w 138776"/>
                          <a:gd name="connsiteY2" fmla="*/ 23927 h 110247"/>
                          <a:gd name="connsiteX3" fmla="*/ 138777 w 138776"/>
                          <a:gd name="connsiteY3" fmla="*/ 23927 h 110247"/>
                          <a:gd name="connsiteX4" fmla="*/ 138777 w 138776"/>
                          <a:gd name="connsiteY4" fmla="*/ 23927 h 110247"/>
                          <a:gd name="connsiteX5" fmla="*/ 57425 w 138776"/>
                          <a:gd name="connsiteY5" fmla="*/ 0 h 110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776" h="110247">
                            <a:moveTo>
                              <a:pt x="57425" y="0"/>
                            </a:moveTo>
                            <a:cubicBezTo>
                              <a:pt x="38283" y="66996"/>
                              <a:pt x="0" y="110065"/>
                              <a:pt x="0" y="110065"/>
                            </a:cubicBezTo>
                            <a:cubicBezTo>
                              <a:pt x="52639" y="114850"/>
                              <a:pt x="124420" y="23927"/>
                              <a:pt x="124420" y="23927"/>
                            </a:cubicBezTo>
                            <a:cubicBezTo>
                              <a:pt x="124420" y="23927"/>
                              <a:pt x="129206" y="23927"/>
                              <a:pt x="138777" y="23927"/>
                            </a:cubicBezTo>
                            <a:lnTo>
                              <a:pt x="138777" y="23927"/>
                            </a:lnTo>
                            <a:cubicBezTo>
                              <a:pt x="133991" y="23927"/>
                              <a:pt x="100493" y="23927"/>
                              <a:pt x="57425" y="0"/>
                            </a:cubicBezTo>
                            <a:close/>
                          </a:path>
                        </a:pathLst>
                      </a:custGeom>
                      <a:solidFill>
                        <a:srgbClr val="512B11"/>
                      </a:solidFill>
                      <a:ln w="47824" cap="flat">
                        <a:noFill/>
                        <a:prstDash val="solid"/>
                        <a:miter/>
                      </a:ln>
                    </p:spPr>
                    <p:txBody>
                      <a:bodyPr rtlCol="0" anchor="ctr"/>
                      <a:lstStyle/>
                      <a:p>
                        <a:endParaRPr lang="en-US"/>
                      </a:p>
                    </p:txBody>
                  </p:sp>
                  <p:sp>
                    <p:nvSpPr>
                      <p:cNvPr id="278" name="Freeform: Shape 277">
                        <a:extLst>
                          <a:ext uri="{FF2B5EF4-FFF2-40B4-BE49-F238E27FC236}">
                            <a16:creationId xmlns:a16="http://schemas.microsoft.com/office/drawing/2014/main" xmlns="" id="{379D379C-62FA-4AC5-AF3C-B87A54CA4682}"/>
                          </a:ext>
                        </a:extLst>
                      </p:cNvPr>
                      <p:cNvSpPr/>
                      <p:nvPr/>
                    </p:nvSpPr>
                    <p:spPr>
                      <a:xfrm>
                        <a:off x="11536708" y="7190741"/>
                        <a:ext cx="148348" cy="119635"/>
                      </a:xfrm>
                      <a:custGeom>
                        <a:avLst/>
                        <a:gdLst>
                          <a:gd name="connsiteX0" fmla="*/ 9571 w 148348"/>
                          <a:gd name="connsiteY0" fmla="*/ 119635 h 119635"/>
                          <a:gd name="connsiteX1" fmla="*/ 4786 w 148348"/>
                          <a:gd name="connsiteY1" fmla="*/ 119635 h 119635"/>
                          <a:gd name="connsiteX2" fmla="*/ 0 w 148348"/>
                          <a:gd name="connsiteY2" fmla="*/ 114850 h 119635"/>
                          <a:gd name="connsiteX3" fmla="*/ 0 w 148348"/>
                          <a:gd name="connsiteY3" fmla="*/ 110065 h 119635"/>
                          <a:gd name="connsiteX4" fmla="*/ 57425 w 148348"/>
                          <a:gd name="connsiteY4" fmla="*/ 4786 h 119635"/>
                          <a:gd name="connsiteX5" fmla="*/ 62211 w 148348"/>
                          <a:gd name="connsiteY5" fmla="*/ 0 h 119635"/>
                          <a:gd name="connsiteX6" fmla="*/ 66996 w 148348"/>
                          <a:gd name="connsiteY6" fmla="*/ 0 h 119635"/>
                          <a:gd name="connsiteX7" fmla="*/ 143563 w 148348"/>
                          <a:gd name="connsiteY7" fmla="*/ 23927 h 119635"/>
                          <a:gd name="connsiteX8" fmla="*/ 148348 w 148348"/>
                          <a:gd name="connsiteY8" fmla="*/ 23927 h 119635"/>
                          <a:gd name="connsiteX9" fmla="*/ 148348 w 148348"/>
                          <a:gd name="connsiteY9" fmla="*/ 28713 h 119635"/>
                          <a:gd name="connsiteX10" fmla="*/ 143563 w 148348"/>
                          <a:gd name="connsiteY10" fmla="*/ 33498 h 119635"/>
                          <a:gd name="connsiteX11" fmla="*/ 129206 w 148348"/>
                          <a:gd name="connsiteY11" fmla="*/ 33498 h 119635"/>
                          <a:gd name="connsiteX12" fmla="*/ 9571 w 148348"/>
                          <a:gd name="connsiteY12" fmla="*/ 119635 h 119635"/>
                          <a:gd name="connsiteX13" fmla="*/ 62211 w 148348"/>
                          <a:gd name="connsiteY13" fmla="*/ 9571 h 119635"/>
                          <a:gd name="connsiteX14" fmla="*/ 9571 w 148348"/>
                          <a:gd name="connsiteY14" fmla="*/ 105279 h 119635"/>
                          <a:gd name="connsiteX15" fmla="*/ 114850 w 148348"/>
                          <a:gd name="connsiteY15" fmla="*/ 28713 h 119635"/>
                          <a:gd name="connsiteX16" fmla="*/ 62211 w 148348"/>
                          <a:gd name="connsiteY16" fmla="*/ 9571 h 119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8348" h="119635">
                            <a:moveTo>
                              <a:pt x="9571" y="119635"/>
                            </a:moveTo>
                            <a:cubicBezTo>
                              <a:pt x="9571" y="119635"/>
                              <a:pt x="4786" y="119635"/>
                              <a:pt x="4786" y="119635"/>
                            </a:cubicBezTo>
                            <a:cubicBezTo>
                              <a:pt x="4786" y="119635"/>
                              <a:pt x="0" y="119635"/>
                              <a:pt x="0" y="114850"/>
                            </a:cubicBezTo>
                            <a:cubicBezTo>
                              <a:pt x="0" y="114850"/>
                              <a:pt x="0" y="110065"/>
                              <a:pt x="0" y="110065"/>
                            </a:cubicBezTo>
                            <a:cubicBezTo>
                              <a:pt x="0" y="110065"/>
                              <a:pt x="43068" y="71781"/>
                              <a:pt x="57425" y="4786"/>
                            </a:cubicBezTo>
                            <a:cubicBezTo>
                              <a:pt x="57425" y="4786"/>
                              <a:pt x="57425" y="0"/>
                              <a:pt x="62211" y="0"/>
                            </a:cubicBezTo>
                            <a:cubicBezTo>
                              <a:pt x="62211" y="0"/>
                              <a:pt x="66996" y="0"/>
                              <a:pt x="66996" y="0"/>
                            </a:cubicBezTo>
                            <a:cubicBezTo>
                              <a:pt x="110065" y="23927"/>
                              <a:pt x="143563" y="23927"/>
                              <a:pt x="143563" y="23927"/>
                            </a:cubicBezTo>
                            <a:cubicBezTo>
                              <a:pt x="143563" y="23927"/>
                              <a:pt x="143563" y="23927"/>
                              <a:pt x="148348" y="23927"/>
                            </a:cubicBezTo>
                            <a:cubicBezTo>
                              <a:pt x="148348" y="23927"/>
                              <a:pt x="148348" y="28713"/>
                              <a:pt x="148348" y="28713"/>
                            </a:cubicBezTo>
                            <a:cubicBezTo>
                              <a:pt x="148348" y="28713"/>
                              <a:pt x="148348" y="33498"/>
                              <a:pt x="143563" y="33498"/>
                            </a:cubicBezTo>
                            <a:cubicBezTo>
                              <a:pt x="138777" y="33498"/>
                              <a:pt x="133992" y="33498"/>
                              <a:pt x="129206" y="33498"/>
                            </a:cubicBezTo>
                            <a:cubicBezTo>
                              <a:pt x="119635" y="47854"/>
                              <a:pt x="57425" y="119635"/>
                              <a:pt x="9571" y="119635"/>
                            </a:cubicBezTo>
                            <a:close/>
                            <a:moveTo>
                              <a:pt x="62211" y="9571"/>
                            </a:moveTo>
                            <a:cubicBezTo>
                              <a:pt x="47854" y="57425"/>
                              <a:pt x="23927" y="90923"/>
                              <a:pt x="9571" y="105279"/>
                            </a:cubicBezTo>
                            <a:cubicBezTo>
                              <a:pt x="52640" y="100494"/>
                              <a:pt x="100494" y="43069"/>
                              <a:pt x="114850" y="28713"/>
                            </a:cubicBezTo>
                            <a:cubicBezTo>
                              <a:pt x="105279" y="28713"/>
                              <a:pt x="86138" y="23927"/>
                              <a:pt x="62211" y="9571"/>
                            </a:cubicBezTo>
                            <a:close/>
                          </a:path>
                        </a:pathLst>
                      </a:custGeom>
                      <a:solidFill>
                        <a:srgbClr val="462A1E"/>
                      </a:solidFill>
                      <a:ln w="47824" cap="flat">
                        <a:noFill/>
                        <a:prstDash val="solid"/>
                        <a:miter/>
                      </a:ln>
                    </p:spPr>
                    <p:txBody>
                      <a:bodyPr rtlCol="0" anchor="ctr"/>
                      <a:lstStyle/>
                      <a:p>
                        <a:endParaRPr lang="en-US"/>
                      </a:p>
                    </p:txBody>
                  </p:sp>
                </p:grpSp>
                <p:sp>
                  <p:nvSpPr>
                    <p:cNvPr id="266" name="Freeform: Shape 265">
                      <a:extLst>
                        <a:ext uri="{FF2B5EF4-FFF2-40B4-BE49-F238E27FC236}">
                          <a16:creationId xmlns:a16="http://schemas.microsoft.com/office/drawing/2014/main" xmlns="" id="{DF16E082-512C-40DF-9D23-54948DC5FD85}"/>
                        </a:ext>
                      </a:extLst>
                    </p:cNvPr>
                    <p:cNvSpPr/>
                    <p:nvPr/>
                  </p:nvSpPr>
                  <p:spPr>
                    <a:xfrm>
                      <a:off x="11541494" y="7195526"/>
                      <a:ext cx="138776" cy="110247"/>
                    </a:xfrm>
                    <a:custGeom>
                      <a:avLst/>
                      <a:gdLst>
                        <a:gd name="connsiteX0" fmla="*/ 57425 w 138776"/>
                        <a:gd name="connsiteY0" fmla="*/ 0 h 110247"/>
                        <a:gd name="connsiteX1" fmla="*/ 0 w 138776"/>
                        <a:gd name="connsiteY1" fmla="*/ 110065 h 110247"/>
                        <a:gd name="connsiteX2" fmla="*/ 124420 w 138776"/>
                        <a:gd name="connsiteY2" fmla="*/ 23927 h 110247"/>
                        <a:gd name="connsiteX3" fmla="*/ 138777 w 138776"/>
                        <a:gd name="connsiteY3" fmla="*/ 23927 h 110247"/>
                        <a:gd name="connsiteX4" fmla="*/ 138777 w 138776"/>
                        <a:gd name="connsiteY4" fmla="*/ 23927 h 110247"/>
                        <a:gd name="connsiteX5" fmla="*/ 57425 w 138776"/>
                        <a:gd name="connsiteY5" fmla="*/ 0 h 110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776" h="110247">
                          <a:moveTo>
                            <a:pt x="57425" y="0"/>
                          </a:moveTo>
                          <a:cubicBezTo>
                            <a:pt x="38283" y="66996"/>
                            <a:pt x="0" y="110065"/>
                            <a:pt x="0" y="110065"/>
                          </a:cubicBezTo>
                          <a:cubicBezTo>
                            <a:pt x="52639" y="114850"/>
                            <a:pt x="124420" y="23927"/>
                            <a:pt x="124420" y="23927"/>
                          </a:cubicBezTo>
                          <a:cubicBezTo>
                            <a:pt x="124420" y="23927"/>
                            <a:pt x="129206" y="23927"/>
                            <a:pt x="138777" y="23927"/>
                          </a:cubicBezTo>
                          <a:lnTo>
                            <a:pt x="138777" y="23927"/>
                          </a:lnTo>
                          <a:cubicBezTo>
                            <a:pt x="133991" y="23927"/>
                            <a:pt x="100493" y="23927"/>
                            <a:pt x="57425" y="0"/>
                          </a:cubicBezTo>
                          <a:close/>
                        </a:path>
                      </a:pathLst>
                    </a:custGeom>
                    <a:solidFill>
                      <a:srgbClr val="512B11">
                        <a:alpha val="50000"/>
                      </a:srgbClr>
                    </a:solidFill>
                    <a:ln w="47824" cap="flat">
                      <a:noFill/>
                      <a:prstDash val="solid"/>
                      <a:miter/>
                    </a:ln>
                  </p:spPr>
                  <p:txBody>
                    <a:bodyPr rtlCol="0" anchor="ctr"/>
                    <a:lstStyle/>
                    <a:p>
                      <a:endParaRPr lang="en-US"/>
                    </a:p>
                  </p:txBody>
                </p:sp>
                <p:grpSp>
                  <p:nvGrpSpPr>
                    <p:cNvPr id="267" name="Graphic 3">
                      <a:extLst>
                        <a:ext uri="{FF2B5EF4-FFF2-40B4-BE49-F238E27FC236}">
                          <a16:creationId xmlns:a16="http://schemas.microsoft.com/office/drawing/2014/main" xmlns="" id="{69AB370E-4316-4C26-A9C8-35C256D99654}"/>
                        </a:ext>
                      </a:extLst>
                    </p:cNvPr>
                    <p:cNvGrpSpPr/>
                    <p:nvPr/>
                  </p:nvGrpSpPr>
                  <p:grpSpPr>
                    <a:xfrm>
                      <a:off x="10175773" y="6204945"/>
                      <a:ext cx="1638490" cy="1342650"/>
                      <a:chOff x="10175773" y="6204945"/>
                      <a:chExt cx="1638490" cy="1342650"/>
                    </a:xfrm>
                  </p:grpSpPr>
                  <p:sp>
                    <p:nvSpPr>
                      <p:cNvPr id="275" name="Freeform: Shape 274">
                        <a:extLst>
                          <a:ext uri="{FF2B5EF4-FFF2-40B4-BE49-F238E27FC236}">
                            <a16:creationId xmlns:a16="http://schemas.microsoft.com/office/drawing/2014/main" xmlns="" id="{D5F0201B-C508-4AD6-AEBE-2214988C2B29}"/>
                          </a:ext>
                        </a:extLst>
                      </p:cNvPr>
                      <p:cNvSpPr/>
                      <p:nvPr/>
                    </p:nvSpPr>
                    <p:spPr>
                      <a:xfrm>
                        <a:off x="10182435" y="6217023"/>
                        <a:ext cx="1622408" cy="1330572"/>
                      </a:xfrm>
                      <a:custGeom>
                        <a:avLst/>
                        <a:gdLst>
                          <a:gd name="connsiteX0" fmla="*/ 1622257 w 1622408"/>
                          <a:gd name="connsiteY0" fmla="*/ 844511 h 1330572"/>
                          <a:gd name="connsiteX1" fmla="*/ 1464338 w 1622408"/>
                          <a:gd name="connsiteY1" fmla="*/ 753589 h 1330572"/>
                          <a:gd name="connsiteX2" fmla="*/ 1392557 w 1622408"/>
                          <a:gd name="connsiteY2" fmla="*/ 782301 h 1330572"/>
                          <a:gd name="connsiteX3" fmla="*/ 1363844 w 1622408"/>
                          <a:gd name="connsiteY3" fmla="*/ 413824 h 1330572"/>
                          <a:gd name="connsiteX4" fmla="*/ 1330346 w 1622408"/>
                          <a:gd name="connsiteY4" fmla="*/ 519103 h 1330572"/>
                          <a:gd name="connsiteX5" fmla="*/ 1191569 w 1622408"/>
                          <a:gd name="connsiteY5" fmla="*/ 169768 h 1330572"/>
                          <a:gd name="connsiteX6" fmla="*/ 1115003 w 1622408"/>
                          <a:gd name="connsiteY6" fmla="*/ 117128 h 1330572"/>
                          <a:gd name="connsiteX7" fmla="*/ 1081505 w 1622408"/>
                          <a:gd name="connsiteY7" fmla="*/ 93201 h 1330572"/>
                          <a:gd name="connsiteX8" fmla="*/ 952299 w 1622408"/>
                          <a:gd name="connsiteY8" fmla="*/ 88416 h 1330572"/>
                          <a:gd name="connsiteX9" fmla="*/ 880517 w 1622408"/>
                          <a:gd name="connsiteY9" fmla="*/ 7064 h 1330572"/>
                          <a:gd name="connsiteX10" fmla="*/ 291911 w 1622408"/>
                          <a:gd name="connsiteY10" fmla="*/ 255905 h 1330572"/>
                          <a:gd name="connsiteX11" fmla="*/ 200987 w 1622408"/>
                          <a:gd name="connsiteY11" fmla="*/ 447322 h 1330572"/>
                          <a:gd name="connsiteX12" fmla="*/ 76567 w 1622408"/>
                          <a:gd name="connsiteY12" fmla="*/ 566957 h 1330572"/>
                          <a:gd name="connsiteX13" fmla="*/ 0 w 1622408"/>
                          <a:gd name="connsiteY13" fmla="*/ 753589 h 1330572"/>
                          <a:gd name="connsiteX14" fmla="*/ 9571 w 1622408"/>
                          <a:gd name="connsiteY14" fmla="*/ 873224 h 1330572"/>
                          <a:gd name="connsiteX15" fmla="*/ 124421 w 1622408"/>
                          <a:gd name="connsiteY15" fmla="*/ 1078997 h 1330572"/>
                          <a:gd name="connsiteX16" fmla="*/ 650817 w 1622408"/>
                          <a:gd name="connsiteY16" fmla="*/ 1327839 h 1330572"/>
                          <a:gd name="connsiteX17" fmla="*/ 1100646 w 1622408"/>
                          <a:gd name="connsiteY17" fmla="*/ 1265628 h 1330572"/>
                          <a:gd name="connsiteX18" fmla="*/ 1354273 w 1622408"/>
                          <a:gd name="connsiteY18" fmla="*/ 1088568 h 1330572"/>
                          <a:gd name="connsiteX19" fmla="*/ 1411698 w 1622408"/>
                          <a:gd name="connsiteY19" fmla="*/ 978503 h 1330572"/>
                          <a:gd name="connsiteX20" fmla="*/ 1488265 w 1622408"/>
                          <a:gd name="connsiteY20" fmla="*/ 1002430 h 1330572"/>
                          <a:gd name="connsiteX21" fmla="*/ 1622257 w 1622408"/>
                          <a:gd name="connsiteY21" fmla="*/ 844511 h 1330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22408" h="1330572">
                            <a:moveTo>
                              <a:pt x="1622257" y="844511"/>
                            </a:moveTo>
                            <a:cubicBezTo>
                              <a:pt x="1627042" y="758374"/>
                              <a:pt x="1516977" y="700949"/>
                              <a:pt x="1464338" y="753589"/>
                            </a:cubicBezTo>
                            <a:cubicBezTo>
                              <a:pt x="1411698" y="806228"/>
                              <a:pt x="1392557" y="782301"/>
                              <a:pt x="1392557" y="782301"/>
                            </a:cubicBezTo>
                            <a:cubicBezTo>
                              <a:pt x="1392557" y="782301"/>
                              <a:pt x="1426055" y="562172"/>
                              <a:pt x="1363844" y="413824"/>
                            </a:cubicBezTo>
                            <a:cubicBezTo>
                              <a:pt x="1368630" y="509532"/>
                              <a:pt x="1339917" y="562172"/>
                              <a:pt x="1330346" y="519103"/>
                            </a:cubicBezTo>
                            <a:cubicBezTo>
                              <a:pt x="1311205" y="399468"/>
                              <a:pt x="1287278" y="337257"/>
                              <a:pt x="1191569" y="169768"/>
                            </a:cubicBezTo>
                            <a:cubicBezTo>
                              <a:pt x="1205925" y="246334"/>
                              <a:pt x="1177213" y="270262"/>
                              <a:pt x="1115003" y="117128"/>
                            </a:cubicBezTo>
                            <a:cubicBezTo>
                              <a:pt x="1081505" y="188909"/>
                              <a:pt x="1057578" y="241549"/>
                              <a:pt x="1081505" y="93201"/>
                            </a:cubicBezTo>
                            <a:cubicBezTo>
                              <a:pt x="928371" y="188909"/>
                              <a:pt x="866161" y="188909"/>
                              <a:pt x="952299" y="88416"/>
                            </a:cubicBezTo>
                            <a:cubicBezTo>
                              <a:pt x="660388" y="169768"/>
                              <a:pt x="693886" y="102772"/>
                              <a:pt x="880517" y="7064"/>
                            </a:cubicBezTo>
                            <a:cubicBezTo>
                              <a:pt x="650817" y="-36005"/>
                              <a:pt x="344550" y="126699"/>
                              <a:pt x="291911" y="255905"/>
                            </a:cubicBezTo>
                            <a:cubicBezTo>
                              <a:pt x="239271" y="385111"/>
                              <a:pt x="200987" y="447322"/>
                              <a:pt x="200987" y="447322"/>
                            </a:cubicBezTo>
                            <a:cubicBezTo>
                              <a:pt x="162705" y="490391"/>
                              <a:pt x="119635" y="528674"/>
                              <a:pt x="76567" y="566957"/>
                            </a:cubicBezTo>
                            <a:cubicBezTo>
                              <a:pt x="23927" y="614811"/>
                              <a:pt x="0" y="681807"/>
                              <a:pt x="0" y="753589"/>
                            </a:cubicBezTo>
                            <a:cubicBezTo>
                              <a:pt x="0" y="791872"/>
                              <a:pt x="4786" y="834941"/>
                              <a:pt x="9571" y="873224"/>
                            </a:cubicBezTo>
                            <a:cubicBezTo>
                              <a:pt x="23927" y="949791"/>
                              <a:pt x="66996" y="1026357"/>
                              <a:pt x="124421" y="1078997"/>
                            </a:cubicBezTo>
                            <a:cubicBezTo>
                              <a:pt x="267984" y="1212988"/>
                              <a:pt x="454615" y="1308697"/>
                              <a:pt x="650817" y="1327839"/>
                            </a:cubicBezTo>
                            <a:cubicBezTo>
                              <a:pt x="799165" y="1337409"/>
                              <a:pt x="966654" y="1323053"/>
                              <a:pt x="1100646" y="1265628"/>
                            </a:cubicBezTo>
                            <a:cubicBezTo>
                              <a:pt x="1196354" y="1227345"/>
                              <a:pt x="1277706" y="1160349"/>
                              <a:pt x="1354273" y="1088568"/>
                            </a:cubicBezTo>
                            <a:cubicBezTo>
                              <a:pt x="1354273" y="1088568"/>
                              <a:pt x="1397342" y="1050284"/>
                              <a:pt x="1411698" y="978503"/>
                            </a:cubicBezTo>
                            <a:cubicBezTo>
                              <a:pt x="1459552" y="1002430"/>
                              <a:pt x="1488265" y="1002430"/>
                              <a:pt x="1488265" y="1002430"/>
                            </a:cubicBezTo>
                            <a:cubicBezTo>
                              <a:pt x="1531334" y="1002430"/>
                              <a:pt x="1617471" y="983288"/>
                              <a:pt x="1622257" y="844511"/>
                            </a:cubicBezTo>
                            <a:close/>
                          </a:path>
                        </a:pathLst>
                      </a:custGeom>
                      <a:solidFill>
                        <a:srgbClr val="FBCA8F"/>
                      </a:solidFill>
                      <a:ln w="47824" cap="flat">
                        <a:noFill/>
                        <a:prstDash val="solid"/>
                        <a:miter/>
                      </a:ln>
                    </p:spPr>
                    <p:txBody>
                      <a:bodyPr rtlCol="0" anchor="ctr"/>
                      <a:lstStyle/>
                      <a:p>
                        <a:endParaRPr lang="en-US"/>
                      </a:p>
                    </p:txBody>
                  </p:sp>
                  <p:sp>
                    <p:nvSpPr>
                      <p:cNvPr id="276" name="Freeform: Shape 275">
                        <a:extLst>
                          <a:ext uri="{FF2B5EF4-FFF2-40B4-BE49-F238E27FC236}">
                            <a16:creationId xmlns:a16="http://schemas.microsoft.com/office/drawing/2014/main" xmlns="" id="{5140E2A2-B81D-477A-8B52-32800A468585}"/>
                          </a:ext>
                        </a:extLst>
                      </p:cNvPr>
                      <p:cNvSpPr/>
                      <p:nvPr/>
                    </p:nvSpPr>
                    <p:spPr>
                      <a:xfrm>
                        <a:off x="10175773" y="6204945"/>
                        <a:ext cx="1638490" cy="1339916"/>
                      </a:xfrm>
                      <a:custGeom>
                        <a:avLst/>
                        <a:gdLst>
                          <a:gd name="connsiteX0" fmla="*/ 743617 w 1638490"/>
                          <a:gd name="connsiteY0" fmla="*/ 1339917 h 1339916"/>
                          <a:gd name="connsiteX1" fmla="*/ 657480 w 1638490"/>
                          <a:gd name="connsiteY1" fmla="*/ 1335131 h 1339916"/>
                          <a:gd name="connsiteX2" fmla="*/ 126298 w 1638490"/>
                          <a:gd name="connsiteY2" fmla="*/ 1086290 h 1339916"/>
                          <a:gd name="connsiteX3" fmla="*/ 11448 w 1638490"/>
                          <a:gd name="connsiteY3" fmla="*/ 875731 h 1339916"/>
                          <a:gd name="connsiteX4" fmla="*/ 1877 w 1638490"/>
                          <a:gd name="connsiteY4" fmla="*/ 756096 h 1339916"/>
                          <a:gd name="connsiteX5" fmla="*/ 78444 w 1638490"/>
                          <a:gd name="connsiteY5" fmla="*/ 564679 h 1339916"/>
                          <a:gd name="connsiteX6" fmla="*/ 111941 w 1638490"/>
                          <a:gd name="connsiteY6" fmla="*/ 535967 h 1339916"/>
                          <a:gd name="connsiteX7" fmla="*/ 202865 w 1638490"/>
                          <a:gd name="connsiteY7" fmla="*/ 445044 h 1339916"/>
                          <a:gd name="connsiteX8" fmla="*/ 293788 w 1638490"/>
                          <a:gd name="connsiteY8" fmla="*/ 258412 h 1339916"/>
                          <a:gd name="connsiteX9" fmla="*/ 810613 w 1638490"/>
                          <a:gd name="connsiteY9" fmla="*/ 0 h 1339916"/>
                          <a:gd name="connsiteX10" fmla="*/ 891965 w 1638490"/>
                          <a:gd name="connsiteY10" fmla="*/ 4785 h 1339916"/>
                          <a:gd name="connsiteX11" fmla="*/ 896750 w 1638490"/>
                          <a:gd name="connsiteY11" fmla="*/ 9571 h 1339916"/>
                          <a:gd name="connsiteX12" fmla="*/ 896750 w 1638490"/>
                          <a:gd name="connsiteY12" fmla="*/ 14356 h 1339916"/>
                          <a:gd name="connsiteX13" fmla="*/ 753188 w 1638490"/>
                          <a:gd name="connsiteY13" fmla="*/ 114850 h 1339916"/>
                          <a:gd name="connsiteX14" fmla="*/ 777115 w 1638490"/>
                          <a:gd name="connsiteY14" fmla="*/ 119635 h 1339916"/>
                          <a:gd name="connsiteX15" fmla="*/ 958961 w 1638490"/>
                          <a:gd name="connsiteY15" fmla="*/ 81352 h 1339916"/>
                          <a:gd name="connsiteX16" fmla="*/ 963746 w 1638490"/>
                          <a:gd name="connsiteY16" fmla="*/ 81352 h 1339916"/>
                          <a:gd name="connsiteX17" fmla="*/ 963746 w 1638490"/>
                          <a:gd name="connsiteY17" fmla="*/ 86137 h 1339916"/>
                          <a:gd name="connsiteX18" fmla="*/ 925463 w 1638490"/>
                          <a:gd name="connsiteY18" fmla="*/ 153133 h 1339916"/>
                          <a:gd name="connsiteX19" fmla="*/ 935034 w 1638490"/>
                          <a:gd name="connsiteY19" fmla="*/ 157919 h 1339916"/>
                          <a:gd name="connsiteX20" fmla="*/ 1088167 w 1638490"/>
                          <a:gd name="connsiteY20" fmla="*/ 86137 h 1339916"/>
                          <a:gd name="connsiteX21" fmla="*/ 1092952 w 1638490"/>
                          <a:gd name="connsiteY21" fmla="*/ 86137 h 1339916"/>
                          <a:gd name="connsiteX22" fmla="*/ 1092952 w 1638490"/>
                          <a:gd name="connsiteY22" fmla="*/ 90923 h 1339916"/>
                          <a:gd name="connsiteX23" fmla="*/ 1083381 w 1638490"/>
                          <a:gd name="connsiteY23" fmla="*/ 177060 h 1339916"/>
                          <a:gd name="connsiteX24" fmla="*/ 1116879 w 1638490"/>
                          <a:gd name="connsiteY24" fmla="*/ 110065 h 1339916"/>
                          <a:gd name="connsiteX25" fmla="*/ 1121665 w 1638490"/>
                          <a:gd name="connsiteY25" fmla="*/ 105279 h 1339916"/>
                          <a:gd name="connsiteX26" fmla="*/ 1126451 w 1638490"/>
                          <a:gd name="connsiteY26" fmla="*/ 110065 h 1339916"/>
                          <a:gd name="connsiteX27" fmla="*/ 1193446 w 1638490"/>
                          <a:gd name="connsiteY27" fmla="*/ 229700 h 1339916"/>
                          <a:gd name="connsiteX28" fmla="*/ 1198232 w 1638490"/>
                          <a:gd name="connsiteY28" fmla="*/ 229700 h 1339916"/>
                          <a:gd name="connsiteX29" fmla="*/ 1198232 w 1638490"/>
                          <a:gd name="connsiteY29" fmla="*/ 177060 h 1339916"/>
                          <a:gd name="connsiteX30" fmla="*/ 1203017 w 1638490"/>
                          <a:gd name="connsiteY30" fmla="*/ 172275 h 1339916"/>
                          <a:gd name="connsiteX31" fmla="*/ 1207803 w 1638490"/>
                          <a:gd name="connsiteY31" fmla="*/ 172275 h 1339916"/>
                          <a:gd name="connsiteX32" fmla="*/ 1346579 w 1638490"/>
                          <a:gd name="connsiteY32" fmla="*/ 521610 h 1339916"/>
                          <a:gd name="connsiteX33" fmla="*/ 1351365 w 1638490"/>
                          <a:gd name="connsiteY33" fmla="*/ 535967 h 1339916"/>
                          <a:gd name="connsiteX34" fmla="*/ 1370507 w 1638490"/>
                          <a:gd name="connsiteY34" fmla="*/ 421117 h 1339916"/>
                          <a:gd name="connsiteX35" fmla="*/ 1375292 w 1638490"/>
                          <a:gd name="connsiteY35" fmla="*/ 416331 h 1339916"/>
                          <a:gd name="connsiteX36" fmla="*/ 1380077 w 1638490"/>
                          <a:gd name="connsiteY36" fmla="*/ 421117 h 1339916"/>
                          <a:gd name="connsiteX37" fmla="*/ 1408790 w 1638490"/>
                          <a:gd name="connsiteY37" fmla="*/ 789594 h 1339916"/>
                          <a:gd name="connsiteX38" fmla="*/ 1471001 w 1638490"/>
                          <a:gd name="connsiteY38" fmla="*/ 760881 h 1339916"/>
                          <a:gd name="connsiteX39" fmla="*/ 1523640 w 1638490"/>
                          <a:gd name="connsiteY39" fmla="*/ 741740 h 1339916"/>
                          <a:gd name="connsiteX40" fmla="*/ 1604992 w 1638490"/>
                          <a:gd name="connsiteY40" fmla="*/ 780023 h 1339916"/>
                          <a:gd name="connsiteX41" fmla="*/ 1638490 w 1638490"/>
                          <a:gd name="connsiteY41" fmla="*/ 861375 h 1339916"/>
                          <a:gd name="connsiteX42" fmla="*/ 1509284 w 1638490"/>
                          <a:gd name="connsiteY42" fmla="*/ 1024079 h 1339916"/>
                          <a:gd name="connsiteX43" fmla="*/ 1509284 w 1638490"/>
                          <a:gd name="connsiteY43" fmla="*/ 1024079 h 1339916"/>
                          <a:gd name="connsiteX44" fmla="*/ 1432717 w 1638490"/>
                          <a:gd name="connsiteY44" fmla="*/ 1000152 h 1339916"/>
                          <a:gd name="connsiteX45" fmla="*/ 1375292 w 1638490"/>
                          <a:gd name="connsiteY45" fmla="*/ 1105431 h 1339916"/>
                          <a:gd name="connsiteX46" fmla="*/ 1121665 w 1638490"/>
                          <a:gd name="connsiteY46" fmla="*/ 1282492 h 1339916"/>
                          <a:gd name="connsiteX47" fmla="*/ 743617 w 1638490"/>
                          <a:gd name="connsiteY47" fmla="*/ 1339917 h 1339916"/>
                          <a:gd name="connsiteX48" fmla="*/ 810613 w 1638490"/>
                          <a:gd name="connsiteY48" fmla="*/ 14356 h 1339916"/>
                          <a:gd name="connsiteX49" fmla="*/ 494775 w 1638490"/>
                          <a:gd name="connsiteY49" fmla="*/ 100494 h 1339916"/>
                          <a:gd name="connsiteX50" fmla="*/ 303358 w 1638490"/>
                          <a:gd name="connsiteY50" fmla="*/ 267983 h 1339916"/>
                          <a:gd name="connsiteX51" fmla="*/ 212436 w 1638490"/>
                          <a:gd name="connsiteY51" fmla="*/ 459400 h 1339916"/>
                          <a:gd name="connsiteX52" fmla="*/ 121513 w 1638490"/>
                          <a:gd name="connsiteY52" fmla="*/ 550323 h 1339916"/>
                          <a:gd name="connsiteX53" fmla="*/ 88014 w 1638490"/>
                          <a:gd name="connsiteY53" fmla="*/ 579035 h 1339916"/>
                          <a:gd name="connsiteX54" fmla="*/ 11448 w 1638490"/>
                          <a:gd name="connsiteY54" fmla="*/ 765667 h 1339916"/>
                          <a:gd name="connsiteX55" fmla="*/ 21019 w 1638490"/>
                          <a:gd name="connsiteY55" fmla="*/ 885302 h 1339916"/>
                          <a:gd name="connsiteX56" fmla="*/ 135869 w 1638490"/>
                          <a:gd name="connsiteY56" fmla="*/ 1091075 h 1339916"/>
                          <a:gd name="connsiteX57" fmla="*/ 662265 w 1638490"/>
                          <a:gd name="connsiteY57" fmla="*/ 1335131 h 1339916"/>
                          <a:gd name="connsiteX58" fmla="*/ 748402 w 1638490"/>
                          <a:gd name="connsiteY58" fmla="*/ 1339917 h 1339916"/>
                          <a:gd name="connsiteX59" fmla="*/ 1112094 w 1638490"/>
                          <a:gd name="connsiteY59" fmla="*/ 1277706 h 1339916"/>
                          <a:gd name="connsiteX60" fmla="*/ 1360936 w 1638490"/>
                          <a:gd name="connsiteY60" fmla="*/ 1100646 h 1339916"/>
                          <a:gd name="connsiteX61" fmla="*/ 1418361 w 1638490"/>
                          <a:gd name="connsiteY61" fmla="*/ 995367 h 1339916"/>
                          <a:gd name="connsiteX62" fmla="*/ 1423146 w 1638490"/>
                          <a:gd name="connsiteY62" fmla="*/ 990581 h 1339916"/>
                          <a:gd name="connsiteX63" fmla="*/ 1427931 w 1638490"/>
                          <a:gd name="connsiteY63" fmla="*/ 990581 h 1339916"/>
                          <a:gd name="connsiteX64" fmla="*/ 1504498 w 1638490"/>
                          <a:gd name="connsiteY64" fmla="*/ 1014508 h 1339916"/>
                          <a:gd name="connsiteX65" fmla="*/ 1504498 w 1638490"/>
                          <a:gd name="connsiteY65" fmla="*/ 1014508 h 1339916"/>
                          <a:gd name="connsiteX66" fmla="*/ 1624134 w 1638490"/>
                          <a:gd name="connsiteY66" fmla="*/ 861375 h 1339916"/>
                          <a:gd name="connsiteX67" fmla="*/ 1595421 w 1638490"/>
                          <a:gd name="connsiteY67" fmla="*/ 784808 h 1339916"/>
                          <a:gd name="connsiteX68" fmla="*/ 1523640 w 1638490"/>
                          <a:gd name="connsiteY68" fmla="*/ 751310 h 1339916"/>
                          <a:gd name="connsiteX69" fmla="*/ 1480571 w 1638490"/>
                          <a:gd name="connsiteY69" fmla="*/ 770452 h 1339916"/>
                          <a:gd name="connsiteX70" fmla="*/ 1423146 w 1638490"/>
                          <a:gd name="connsiteY70" fmla="*/ 808735 h 1339916"/>
                          <a:gd name="connsiteX71" fmla="*/ 1404004 w 1638490"/>
                          <a:gd name="connsiteY71" fmla="*/ 803950 h 1339916"/>
                          <a:gd name="connsiteX72" fmla="*/ 1404004 w 1638490"/>
                          <a:gd name="connsiteY72" fmla="*/ 799165 h 1339916"/>
                          <a:gd name="connsiteX73" fmla="*/ 1384863 w 1638490"/>
                          <a:gd name="connsiteY73" fmla="*/ 454615 h 1339916"/>
                          <a:gd name="connsiteX74" fmla="*/ 1365722 w 1638490"/>
                          <a:gd name="connsiteY74" fmla="*/ 550323 h 1339916"/>
                          <a:gd name="connsiteX75" fmla="*/ 1356150 w 1638490"/>
                          <a:gd name="connsiteY75" fmla="*/ 555108 h 1339916"/>
                          <a:gd name="connsiteX76" fmla="*/ 1341794 w 1638490"/>
                          <a:gd name="connsiteY76" fmla="*/ 535967 h 1339916"/>
                          <a:gd name="connsiteX77" fmla="*/ 1217373 w 1638490"/>
                          <a:gd name="connsiteY77" fmla="*/ 210558 h 1339916"/>
                          <a:gd name="connsiteX78" fmla="*/ 1212588 w 1638490"/>
                          <a:gd name="connsiteY78" fmla="*/ 244056 h 1339916"/>
                          <a:gd name="connsiteX79" fmla="*/ 1203017 w 1638490"/>
                          <a:gd name="connsiteY79" fmla="*/ 248842 h 1339916"/>
                          <a:gd name="connsiteX80" fmla="*/ 1131236 w 1638490"/>
                          <a:gd name="connsiteY80" fmla="*/ 143562 h 1339916"/>
                          <a:gd name="connsiteX81" fmla="*/ 1092952 w 1638490"/>
                          <a:gd name="connsiteY81" fmla="*/ 205773 h 1339916"/>
                          <a:gd name="connsiteX82" fmla="*/ 1088167 w 1638490"/>
                          <a:gd name="connsiteY82" fmla="*/ 200987 h 1339916"/>
                          <a:gd name="connsiteX83" fmla="*/ 1092952 w 1638490"/>
                          <a:gd name="connsiteY83" fmla="*/ 114850 h 1339916"/>
                          <a:gd name="connsiteX84" fmla="*/ 944605 w 1638490"/>
                          <a:gd name="connsiteY84" fmla="*/ 181846 h 1339916"/>
                          <a:gd name="connsiteX85" fmla="*/ 925463 w 1638490"/>
                          <a:gd name="connsiteY85" fmla="*/ 172275 h 1339916"/>
                          <a:gd name="connsiteX86" fmla="*/ 954175 w 1638490"/>
                          <a:gd name="connsiteY86" fmla="*/ 110065 h 1339916"/>
                          <a:gd name="connsiteX87" fmla="*/ 781900 w 1638490"/>
                          <a:gd name="connsiteY87" fmla="*/ 143562 h 1339916"/>
                          <a:gd name="connsiteX88" fmla="*/ 748402 w 1638490"/>
                          <a:gd name="connsiteY88" fmla="*/ 129206 h 1339916"/>
                          <a:gd name="connsiteX89" fmla="*/ 882394 w 1638490"/>
                          <a:gd name="connsiteY89" fmla="*/ 23927 h 1339916"/>
                          <a:gd name="connsiteX90" fmla="*/ 810613 w 1638490"/>
                          <a:gd name="connsiteY90" fmla="*/ 14356 h 1339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638490" h="1339916">
                            <a:moveTo>
                              <a:pt x="743617" y="1339917"/>
                            </a:moveTo>
                            <a:cubicBezTo>
                              <a:pt x="714904" y="1339917"/>
                              <a:pt x="686192" y="1339917"/>
                              <a:pt x="657480" y="1335131"/>
                            </a:cubicBezTo>
                            <a:cubicBezTo>
                              <a:pt x="470848" y="1320775"/>
                              <a:pt x="279431" y="1234637"/>
                              <a:pt x="126298" y="1086290"/>
                            </a:cubicBezTo>
                            <a:cubicBezTo>
                              <a:pt x="68873" y="1033650"/>
                              <a:pt x="25805" y="952298"/>
                              <a:pt x="11448" y="875731"/>
                            </a:cubicBezTo>
                            <a:cubicBezTo>
                              <a:pt x="1877" y="832662"/>
                              <a:pt x="-2908" y="794379"/>
                              <a:pt x="1877" y="756096"/>
                            </a:cubicBezTo>
                            <a:cubicBezTo>
                              <a:pt x="6662" y="679529"/>
                              <a:pt x="30590" y="612533"/>
                              <a:pt x="78444" y="564679"/>
                            </a:cubicBezTo>
                            <a:cubicBezTo>
                              <a:pt x="88014" y="555108"/>
                              <a:pt x="102371" y="545537"/>
                              <a:pt x="111941" y="535967"/>
                            </a:cubicBezTo>
                            <a:cubicBezTo>
                              <a:pt x="140654" y="507254"/>
                              <a:pt x="174152" y="478542"/>
                              <a:pt x="202865" y="445044"/>
                            </a:cubicBezTo>
                            <a:cubicBezTo>
                              <a:pt x="202865" y="445044"/>
                              <a:pt x="241148" y="382833"/>
                              <a:pt x="293788" y="258412"/>
                            </a:cubicBezTo>
                            <a:cubicBezTo>
                              <a:pt x="341642" y="143562"/>
                              <a:pt x="590483" y="0"/>
                              <a:pt x="810613" y="0"/>
                            </a:cubicBezTo>
                            <a:cubicBezTo>
                              <a:pt x="839326" y="0"/>
                              <a:pt x="863253" y="0"/>
                              <a:pt x="891965" y="4785"/>
                            </a:cubicBezTo>
                            <a:cubicBezTo>
                              <a:pt x="891965" y="4785"/>
                              <a:pt x="896750" y="4785"/>
                              <a:pt x="896750" y="9571"/>
                            </a:cubicBezTo>
                            <a:cubicBezTo>
                              <a:pt x="896750" y="9571"/>
                              <a:pt x="896750" y="14356"/>
                              <a:pt x="896750" y="14356"/>
                            </a:cubicBezTo>
                            <a:cubicBezTo>
                              <a:pt x="777115" y="76567"/>
                              <a:pt x="753188" y="105279"/>
                              <a:pt x="753188" y="114850"/>
                            </a:cubicBezTo>
                            <a:cubicBezTo>
                              <a:pt x="753188" y="114850"/>
                              <a:pt x="757973" y="119635"/>
                              <a:pt x="777115" y="119635"/>
                            </a:cubicBezTo>
                            <a:cubicBezTo>
                              <a:pt x="810613" y="119635"/>
                              <a:pt x="872823" y="105279"/>
                              <a:pt x="958961" y="81352"/>
                            </a:cubicBezTo>
                            <a:cubicBezTo>
                              <a:pt x="958961" y="81352"/>
                              <a:pt x="963746" y="81352"/>
                              <a:pt x="963746" y="81352"/>
                            </a:cubicBezTo>
                            <a:cubicBezTo>
                              <a:pt x="963746" y="81352"/>
                              <a:pt x="963746" y="86137"/>
                              <a:pt x="963746" y="86137"/>
                            </a:cubicBezTo>
                            <a:cubicBezTo>
                              <a:pt x="920678" y="133992"/>
                              <a:pt x="925463" y="148348"/>
                              <a:pt x="925463" y="153133"/>
                            </a:cubicBezTo>
                            <a:cubicBezTo>
                              <a:pt x="925463" y="153133"/>
                              <a:pt x="930248" y="157919"/>
                              <a:pt x="935034" y="157919"/>
                            </a:cubicBezTo>
                            <a:cubicBezTo>
                              <a:pt x="958961" y="157919"/>
                              <a:pt x="1016386" y="133992"/>
                              <a:pt x="1088167" y="86137"/>
                            </a:cubicBezTo>
                            <a:cubicBezTo>
                              <a:pt x="1088167" y="86137"/>
                              <a:pt x="1092952" y="86137"/>
                              <a:pt x="1092952" y="86137"/>
                            </a:cubicBezTo>
                            <a:cubicBezTo>
                              <a:pt x="1092952" y="86137"/>
                              <a:pt x="1092952" y="90923"/>
                              <a:pt x="1092952" y="90923"/>
                            </a:cubicBezTo>
                            <a:cubicBezTo>
                              <a:pt x="1083381" y="153133"/>
                              <a:pt x="1083381" y="172275"/>
                              <a:pt x="1083381" y="177060"/>
                            </a:cubicBezTo>
                            <a:cubicBezTo>
                              <a:pt x="1088167" y="172275"/>
                              <a:pt x="1107309" y="138777"/>
                              <a:pt x="1116879" y="110065"/>
                            </a:cubicBezTo>
                            <a:cubicBezTo>
                              <a:pt x="1116879" y="110065"/>
                              <a:pt x="1121665" y="105279"/>
                              <a:pt x="1121665" y="105279"/>
                            </a:cubicBezTo>
                            <a:cubicBezTo>
                              <a:pt x="1121665" y="105279"/>
                              <a:pt x="1126451" y="105279"/>
                              <a:pt x="1126451" y="110065"/>
                            </a:cubicBezTo>
                            <a:cubicBezTo>
                              <a:pt x="1169519" y="229700"/>
                              <a:pt x="1193446" y="229700"/>
                              <a:pt x="1193446" y="229700"/>
                            </a:cubicBezTo>
                            <a:cubicBezTo>
                              <a:pt x="1193446" y="229700"/>
                              <a:pt x="1193446" y="229700"/>
                              <a:pt x="1198232" y="229700"/>
                            </a:cubicBezTo>
                            <a:cubicBezTo>
                              <a:pt x="1203017" y="224915"/>
                              <a:pt x="1203017" y="205773"/>
                              <a:pt x="1198232" y="177060"/>
                            </a:cubicBezTo>
                            <a:cubicBezTo>
                              <a:pt x="1198232" y="177060"/>
                              <a:pt x="1198232" y="172275"/>
                              <a:pt x="1203017" y="172275"/>
                            </a:cubicBezTo>
                            <a:cubicBezTo>
                              <a:pt x="1203017" y="172275"/>
                              <a:pt x="1207803" y="172275"/>
                              <a:pt x="1207803" y="172275"/>
                            </a:cubicBezTo>
                            <a:cubicBezTo>
                              <a:pt x="1303511" y="344550"/>
                              <a:pt x="1327438" y="406760"/>
                              <a:pt x="1346579" y="521610"/>
                            </a:cubicBezTo>
                            <a:cubicBezTo>
                              <a:pt x="1346579" y="531181"/>
                              <a:pt x="1351365" y="535967"/>
                              <a:pt x="1351365" y="535967"/>
                            </a:cubicBezTo>
                            <a:cubicBezTo>
                              <a:pt x="1356150" y="535967"/>
                              <a:pt x="1370507" y="492898"/>
                              <a:pt x="1370507" y="421117"/>
                            </a:cubicBezTo>
                            <a:cubicBezTo>
                              <a:pt x="1370507" y="421117"/>
                              <a:pt x="1370507" y="416331"/>
                              <a:pt x="1375292" y="416331"/>
                            </a:cubicBezTo>
                            <a:cubicBezTo>
                              <a:pt x="1375292" y="416331"/>
                              <a:pt x="1380077" y="416331"/>
                              <a:pt x="1380077" y="421117"/>
                            </a:cubicBezTo>
                            <a:cubicBezTo>
                              <a:pt x="1437503" y="559894"/>
                              <a:pt x="1413576" y="765667"/>
                              <a:pt x="1408790" y="789594"/>
                            </a:cubicBezTo>
                            <a:cubicBezTo>
                              <a:pt x="1413576" y="794379"/>
                              <a:pt x="1432717" y="799165"/>
                              <a:pt x="1471001" y="760881"/>
                            </a:cubicBezTo>
                            <a:cubicBezTo>
                              <a:pt x="1485357" y="746525"/>
                              <a:pt x="1504498" y="741740"/>
                              <a:pt x="1523640" y="741740"/>
                            </a:cubicBezTo>
                            <a:cubicBezTo>
                              <a:pt x="1552353" y="741740"/>
                              <a:pt x="1581065" y="756096"/>
                              <a:pt x="1604992" y="780023"/>
                            </a:cubicBezTo>
                            <a:cubicBezTo>
                              <a:pt x="1628920" y="803950"/>
                              <a:pt x="1638490" y="832662"/>
                              <a:pt x="1638490" y="861375"/>
                            </a:cubicBezTo>
                            <a:cubicBezTo>
                              <a:pt x="1633704" y="1000152"/>
                              <a:pt x="1547567" y="1019294"/>
                              <a:pt x="1509284" y="1024079"/>
                            </a:cubicBezTo>
                            <a:cubicBezTo>
                              <a:pt x="1509284" y="1024079"/>
                              <a:pt x="1509284" y="1024079"/>
                              <a:pt x="1509284" y="1024079"/>
                            </a:cubicBezTo>
                            <a:cubicBezTo>
                              <a:pt x="1499713" y="1024079"/>
                              <a:pt x="1471001" y="1019294"/>
                              <a:pt x="1432717" y="1000152"/>
                            </a:cubicBezTo>
                            <a:cubicBezTo>
                              <a:pt x="1413576" y="1067148"/>
                              <a:pt x="1375292" y="1105431"/>
                              <a:pt x="1375292" y="1105431"/>
                            </a:cubicBezTo>
                            <a:cubicBezTo>
                              <a:pt x="1284369" y="1196354"/>
                              <a:pt x="1207803" y="1248994"/>
                              <a:pt x="1121665" y="1282492"/>
                            </a:cubicBezTo>
                            <a:cubicBezTo>
                              <a:pt x="1006815" y="1320775"/>
                              <a:pt x="877608" y="1339917"/>
                              <a:pt x="743617" y="1339917"/>
                            </a:cubicBezTo>
                            <a:close/>
                            <a:moveTo>
                              <a:pt x="810613" y="14356"/>
                            </a:moveTo>
                            <a:cubicBezTo>
                              <a:pt x="710119" y="14356"/>
                              <a:pt x="595269" y="43069"/>
                              <a:pt x="494775" y="100494"/>
                            </a:cubicBezTo>
                            <a:cubicBezTo>
                              <a:pt x="399067" y="153133"/>
                              <a:pt x="327285" y="215344"/>
                              <a:pt x="303358" y="267983"/>
                            </a:cubicBezTo>
                            <a:cubicBezTo>
                              <a:pt x="250719" y="397190"/>
                              <a:pt x="212436" y="459400"/>
                              <a:pt x="212436" y="459400"/>
                            </a:cubicBezTo>
                            <a:cubicBezTo>
                              <a:pt x="183723" y="492898"/>
                              <a:pt x="150225" y="521610"/>
                              <a:pt x="121513" y="550323"/>
                            </a:cubicBezTo>
                            <a:cubicBezTo>
                              <a:pt x="111941" y="559894"/>
                              <a:pt x="97586" y="569465"/>
                              <a:pt x="88014" y="579035"/>
                            </a:cubicBezTo>
                            <a:cubicBezTo>
                              <a:pt x="40160" y="622104"/>
                              <a:pt x="16233" y="689100"/>
                              <a:pt x="11448" y="765667"/>
                            </a:cubicBezTo>
                            <a:cubicBezTo>
                              <a:pt x="11448" y="803950"/>
                              <a:pt x="16233" y="842233"/>
                              <a:pt x="21019" y="885302"/>
                            </a:cubicBezTo>
                            <a:cubicBezTo>
                              <a:pt x="35375" y="961869"/>
                              <a:pt x="78444" y="1038435"/>
                              <a:pt x="135869" y="1091075"/>
                            </a:cubicBezTo>
                            <a:cubicBezTo>
                              <a:pt x="289003" y="1234637"/>
                              <a:pt x="475634" y="1320775"/>
                              <a:pt x="662265" y="1335131"/>
                            </a:cubicBezTo>
                            <a:cubicBezTo>
                              <a:pt x="690977" y="1335131"/>
                              <a:pt x="719690" y="1339917"/>
                              <a:pt x="748402" y="1339917"/>
                            </a:cubicBezTo>
                            <a:cubicBezTo>
                              <a:pt x="877608" y="1339917"/>
                              <a:pt x="1006815" y="1315989"/>
                              <a:pt x="1112094" y="1277706"/>
                            </a:cubicBezTo>
                            <a:cubicBezTo>
                              <a:pt x="1193446" y="1244208"/>
                              <a:pt x="1274798" y="1191569"/>
                              <a:pt x="1360936" y="1100646"/>
                            </a:cubicBezTo>
                            <a:cubicBezTo>
                              <a:pt x="1360936" y="1100646"/>
                              <a:pt x="1404004" y="1062362"/>
                              <a:pt x="1418361" y="995367"/>
                            </a:cubicBezTo>
                            <a:cubicBezTo>
                              <a:pt x="1418361" y="995367"/>
                              <a:pt x="1418361" y="990581"/>
                              <a:pt x="1423146" y="990581"/>
                            </a:cubicBezTo>
                            <a:cubicBezTo>
                              <a:pt x="1423146" y="990581"/>
                              <a:pt x="1427931" y="990581"/>
                              <a:pt x="1427931" y="990581"/>
                            </a:cubicBezTo>
                            <a:cubicBezTo>
                              <a:pt x="1466215" y="1009723"/>
                              <a:pt x="1494928" y="1014508"/>
                              <a:pt x="1504498" y="1014508"/>
                            </a:cubicBezTo>
                            <a:cubicBezTo>
                              <a:pt x="1504498" y="1014508"/>
                              <a:pt x="1504498" y="1014508"/>
                              <a:pt x="1504498" y="1014508"/>
                            </a:cubicBezTo>
                            <a:cubicBezTo>
                              <a:pt x="1537996" y="1014508"/>
                              <a:pt x="1624134" y="995367"/>
                              <a:pt x="1624134" y="861375"/>
                            </a:cubicBezTo>
                            <a:cubicBezTo>
                              <a:pt x="1624134" y="832662"/>
                              <a:pt x="1614563" y="808735"/>
                              <a:pt x="1595421" y="784808"/>
                            </a:cubicBezTo>
                            <a:cubicBezTo>
                              <a:pt x="1576280" y="765667"/>
                              <a:pt x="1547567" y="751310"/>
                              <a:pt x="1523640" y="751310"/>
                            </a:cubicBezTo>
                            <a:cubicBezTo>
                              <a:pt x="1504498" y="751310"/>
                              <a:pt x="1490142" y="756096"/>
                              <a:pt x="1480571" y="770452"/>
                            </a:cubicBezTo>
                            <a:cubicBezTo>
                              <a:pt x="1456644" y="794379"/>
                              <a:pt x="1437503" y="808735"/>
                              <a:pt x="1423146" y="808735"/>
                            </a:cubicBezTo>
                            <a:cubicBezTo>
                              <a:pt x="1413576" y="808735"/>
                              <a:pt x="1404004" y="803950"/>
                              <a:pt x="1404004" y="803950"/>
                            </a:cubicBezTo>
                            <a:cubicBezTo>
                              <a:pt x="1404004" y="803950"/>
                              <a:pt x="1404004" y="803950"/>
                              <a:pt x="1404004" y="799165"/>
                            </a:cubicBezTo>
                            <a:cubicBezTo>
                              <a:pt x="1404004" y="799165"/>
                              <a:pt x="1432717" y="598177"/>
                              <a:pt x="1384863" y="454615"/>
                            </a:cubicBezTo>
                            <a:cubicBezTo>
                              <a:pt x="1384863" y="502469"/>
                              <a:pt x="1375292" y="540752"/>
                              <a:pt x="1365722" y="550323"/>
                            </a:cubicBezTo>
                            <a:cubicBezTo>
                              <a:pt x="1360936" y="555108"/>
                              <a:pt x="1360936" y="555108"/>
                              <a:pt x="1356150" y="555108"/>
                            </a:cubicBezTo>
                            <a:cubicBezTo>
                              <a:pt x="1346579" y="555108"/>
                              <a:pt x="1341794" y="540752"/>
                              <a:pt x="1341794" y="535967"/>
                            </a:cubicBezTo>
                            <a:cubicBezTo>
                              <a:pt x="1327438" y="425902"/>
                              <a:pt x="1298725" y="363692"/>
                              <a:pt x="1217373" y="210558"/>
                            </a:cubicBezTo>
                            <a:cubicBezTo>
                              <a:pt x="1217373" y="224915"/>
                              <a:pt x="1217373" y="239271"/>
                              <a:pt x="1212588" y="244056"/>
                            </a:cubicBezTo>
                            <a:cubicBezTo>
                              <a:pt x="1207803" y="248842"/>
                              <a:pt x="1207803" y="248842"/>
                              <a:pt x="1203017" y="248842"/>
                            </a:cubicBezTo>
                            <a:cubicBezTo>
                              <a:pt x="1179090" y="248842"/>
                              <a:pt x="1150378" y="186631"/>
                              <a:pt x="1131236" y="143562"/>
                            </a:cubicBezTo>
                            <a:cubicBezTo>
                              <a:pt x="1107309" y="191417"/>
                              <a:pt x="1097738" y="205773"/>
                              <a:pt x="1092952" y="205773"/>
                            </a:cubicBezTo>
                            <a:cubicBezTo>
                              <a:pt x="1092952" y="205773"/>
                              <a:pt x="1088167" y="205773"/>
                              <a:pt x="1088167" y="200987"/>
                            </a:cubicBezTo>
                            <a:cubicBezTo>
                              <a:pt x="1083381" y="196202"/>
                              <a:pt x="1083381" y="186631"/>
                              <a:pt x="1092952" y="114850"/>
                            </a:cubicBezTo>
                            <a:cubicBezTo>
                              <a:pt x="1021171" y="157919"/>
                              <a:pt x="968532" y="181846"/>
                              <a:pt x="944605" y="181846"/>
                            </a:cubicBezTo>
                            <a:cubicBezTo>
                              <a:pt x="935034" y="181846"/>
                              <a:pt x="930248" y="177060"/>
                              <a:pt x="925463" y="172275"/>
                            </a:cubicBezTo>
                            <a:cubicBezTo>
                              <a:pt x="920678" y="162704"/>
                              <a:pt x="930248" y="138777"/>
                              <a:pt x="954175" y="110065"/>
                            </a:cubicBezTo>
                            <a:cubicBezTo>
                              <a:pt x="872823" y="133992"/>
                              <a:pt x="815398" y="143562"/>
                              <a:pt x="781900" y="143562"/>
                            </a:cubicBezTo>
                            <a:cubicBezTo>
                              <a:pt x="762759" y="143562"/>
                              <a:pt x="748402" y="138777"/>
                              <a:pt x="748402" y="129206"/>
                            </a:cubicBezTo>
                            <a:cubicBezTo>
                              <a:pt x="743617" y="100494"/>
                              <a:pt x="824969" y="52640"/>
                              <a:pt x="882394" y="23927"/>
                            </a:cubicBezTo>
                            <a:cubicBezTo>
                              <a:pt x="858467" y="14356"/>
                              <a:pt x="834540" y="14356"/>
                              <a:pt x="810613" y="14356"/>
                            </a:cubicBezTo>
                            <a:close/>
                          </a:path>
                        </a:pathLst>
                      </a:custGeom>
                      <a:solidFill>
                        <a:srgbClr val="D97E31"/>
                      </a:solidFill>
                      <a:ln w="47824" cap="flat">
                        <a:noFill/>
                        <a:prstDash val="solid"/>
                        <a:miter/>
                      </a:ln>
                    </p:spPr>
                    <p:txBody>
                      <a:bodyPr rtlCol="0" anchor="ctr"/>
                      <a:lstStyle/>
                      <a:p>
                        <a:endParaRPr lang="en-US"/>
                      </a:p>
                    </p:txBody>
                  </p:sp>
                </p:grpSp>
                <p:sp>
                  <p:nvSpPr>
                    <p:cNvPr id="268" name="Freeform: Shape 267">
                      <a:extLst>
                        <a:ext uri="{FF2B5EF4-FFF2-40B4-BE49-F238E27FC236}">
                          <a16:creationId xmlns:a16="http://schemas.microsoft.com/office/drawing/2014/main" xmlns="" id="{4A6524FC-34CD-4953-8298-6720A5FCF032}"/>
                        </a:ext>
                      </a:extLst>
                    </p:cNvPr>
                    <p:cNvSpPr/>
                    <p:nvPr/>
                  </p:nvSpPr>
                  <p:spPr>
                    <a:xfrm>
                      <a:off x="10187221" y="6212238"/>
                      <a:ext cx="1588758" cy="1330572"/>
                    </a:xfrm>
                    <a:custGeom>
                      <a:avLst/>
                      <a:gdLst>
                        <a:gd name="connsiteX0" fmla="*/ 1540904 w 1588758"/>
                        <a:gd name="connsiteY0" fmla="*/ 978503 h 1330572"/>
                        <a:gd name="connsiteX1" fmla="*/ 1435625 w 1588758"/>
                        <a:gd name="connsiteY1" fmla="*/ 878009 h 1330572"/>
                        <a:gd name="connsiteX2" fmla="*/ 1545690 w 1588758"/>
                        <a:gd name="connsiteY2" fmla="*/ 758374 h 1330572"/>
                        <a:gd name="connsiteX3" fmla="*/ 1574402 w 1588758"/>
                        <a:gd name="connsiteY3" fmla="*/ 758374 h 1330572"/>
                        <a:gd name="connsiteX4" fmla="*/ 1464337 w 1588758"/>
                        <a:gd name="connsiteY4" fmla="*/ 753588 h 1330572"/>
                        <a:gd name="connsiteX5" fmla="*/ 1392556 w 1588758"/>
                        <a:gd name="connsiteY5" fmla="*/ 782301 h 1330572"/>
                        <a:gd name="connsiteX6" fmla="*/ 1363844 w 1588758"/>
                        <a:gd name="connsiteY6" fmla="*/ 413824 h 1330572"/>
                        <a:gd name="connsiteX7" fmla="*/ 1330346 w 1588758"/>
                        <a:gd name="connsiteY7" fmla="*/ 519103 h 1330572"/>
                        <a:gd name="connsiteX8" fmla="*/ 1191569 w 1588758"/>
                        <a:gd name="connsiteY8" fmla="*/ 169768 h 1330572"/>
                        <a:gd name="connsiteX9" fmla="*/ 1115003 w 1588758"/>
                        <a:gd name="connsiteY9" fmla="*/ 117128 h 1330572"/>
                        <a:gd name="connsiteX10" fmla="*/ 1081504 w 1588758"/>
                        <a:gd name="connsiteY10" fmla="*/ 93201 h 1330572"/>
                        <a:gd name="connsiteX11" fmla="*/ 952298 w 1588758"/>
                        <a:gd name="connsiteY11" fmla="*/ 88416 h 1330572"/>
                        <a:gd name="connsiteX12" fmla="*/ 880517 w 1588758"/>
                        <a:gd name="connsiteY12" fmla="*/ 7064 h 1330572"/>
                        <a:gd name="connsiteX13" fmla="*/ 291910 w 1588758"/>
                        <a:gd name="connsiteY13" fmla="*/ 255905 h 1330572"/>
                        <a:gd name="connsiteX14" fmla="*/ 200987 w 1588758"/>
                        <a:gd name="connsiteY14" fmla="*/ 447322 h 1330572"/>
                        <a:gd name="connsiteX15" fmla="*/ 76566 w 1588758"/>
                        <a:gd name="connsiteY15" fmla="*/ 566957 h 1330572"/>
                        <a:gd name="connsiteX16" fmla="*/ 0 w 1588758"/>
                        <a:gd name="connsiteY16" fmla="*/ 753588 h 1330572"/>
                        <a:gd name="connsiteX17" fmla="*/ 9571 w 1588758"/>
                        <a:gd name="connsiteY17" fmla="*/ 873224 h 1330572"/>
                        <a:gd name="connsiteX18" fmla="*/ 124420 w 1588758"/>
                        <a:gd name="connsiteY18" fmla="*/ 1078997 h 1330572"/>
                        <a:gd name="connsiteX19" fmla="*/ 650816 w 1588758"/>
                        <a:gd name="connsiteY19" fmla="*/ 1327838 h 1330572"/>
                        <a:gd name="connsiteX20" fmla="*/ 1100646 w 1588758"/>
                        <a:gd name="connsiteY20" fmla="*/ 1265628 h 1330572"/>
                        <a:gd name="connsiteX21" fmla="*/ 1354273 w 1588758"/>
                        <a:gd name="connsiteY21" fmla="*/ 1088568 h 1330572"/>
                        <a:gd name="connsiteX22" fmla="*/ 1411698 w 1588758"/>
                        <a:gd name="connsiteY22" fmla="*/ 978503 h 1330572"/>
                        <a:gd name="connsiteX23" fmla="*/ 1488264 w 1588758"/>
                        <a:gd name="connsiteY23" fmla="*/ 1002430 h 1330572"/>
                        <a:gd name="connsiteX24" fmla="*/ 1588759 w 1588758"/>
                        <a:gd name="connsiteY24" fmla="*/ 945005 h 1330572"/>
                        <a:gd name="connsiteX25" fmla="*/ 1540904 w 1588758"/>
                        <a:gd name="connsiteY25" fmla="*/ 978503 h 1330572"/>
                        <a:gd name="connsiteX26" fmla="*/ 1138930 w 1588758"/>
                        <a:gd name="connsiteY26" fmla="*/ 1107709 h 1330572"/>
                        <a:gd name="connsiteX27" fmla="*/ 669958 w 1588758"/>
                        <a:gd name="connsiteY27" fmla="*/ 1270414 h 1330572"/>
                        <a:gd name="connsiteX28" fmla="*/ 253627 w 1588758"/>
                        <a:gd name="connsiteY28" fmla="*/ 1126851 h 1330572"/>
                        <a:gd name="connsiteX29" fmla="*/ 57425 w 1588758"/>
                        <a:gd name="connsiteY29" fmla="*/ 739232 h 1330572"/>
                        <a:gd name="connsiteX30" fmla="*/ 148348 w 1588758"/>
                        <a:gd name="connsiteY30" fmla="*/ 557386 h 1330572"/>
                        <a:gd name="connsiteX31" fmla="*/ 263198 w 1588758"/>
                        <a:gd name="connsiteY31" fmla="*/ 437751 h 1330572"/>
                        <a:gd name="connsiteX32" fmla="*/ 320623 w 1588758"/>
                        <a:gd name="connsiteY32" fmla="*/ 308545 h 1330572"/>
                        <a:gd name="connsiteX33" fmla="*/ 478542 w 1588758"/>
                        <a:gd name="connsiteY33" fmla="*/ 145841 h 1330572"/>
                        <a:gd name="connsiteX34" fmla="*/ 655602 w 1588758"/>
                        <a:gd name="connsiteY34" fmla="*/ 74059 h 1330572"/>
                        <a:gd name="connsiteX35" fmla="*/ 698671 w 1588758"/>
                        <a:gd name="connsiteY35" fmla="*/ 69274 h 1330572"/>
                        <a:gd name="connsiteX36" fmla="*/ 698671 w 1588758"/>
                        <a:gd name="connsiteY36" fmla="*/ 78845 h 1330572"/>
                        <a:gd name="connsiteX37" fmla="*/ 631675 w 1588758"/>
                        <a:gd name="connsiteY37" fmla="*/ 164982 h 1330572"/>
                        <a:gd name="connsiteX38" fmla="*/ 598177 w 1588758"/>
                        <a:gd name="connsiteY38" fmla="*/ 231978 h 1330572"/>
                        <a:gd name="connsiteX39" fmla="*/ 655602 w 1588758"/>
                        <a:gd name="connsiteY39" fmla="*/ 227193 h 1330572"/>
                        <a:gd name="connsiteX40" fmla="*/ 760881 w 1588758"/>
                        <a:gd name="connsiteY40" fmla="*/ 174553 h 1330572"/>
                        <a:gd name="connsiteX41" fmla="*/ 861375 w 1588758"/>
                        <a:gd name="connsiteY41" fmla="*/ 145841 h 1330572"/>
                        <a:gd name="connsiteX42" fmla="*/ 866160 w 1588758"/>
                        <a:gd name="connsiteY42" fmla="*/ 150626 h 1330572"/>
                        <a:gd name="connsiteX43" fmla="*/ 851805 w 1588758"/>
                        <a:gd name="connsiteY43" fmla="*/ 203266 h 1330572"/>
                        <a:gd name="connsiteX44" fmla="*/ 866160 w 1588758"/>
                        <a:gd name="connsiteY44" fmla="*/ 251120 h 1330572"/>
                        <a:gd name="connsiteX45" fmla="*/ 899659 w 1588758"/>
                        <a:gd name="connsiteY45" fmla="*/ 236764 h 1330572"/>
                        <a:gd name="connsiteX46" fmla="*/ 990581 w 1588758"/>
                        <a:gd name="connsiteY46" fmla="*/ 179339 h 1330572"/>
                        <a:gd name="connsiteX47" fmla="*/ 1019294 w 1588758"/>
                        <a:gd name="connsiteY47" fmla="*/ 222407 h 1330572"/>
                        <a:gd name="connsiteX48" fmla="*/ 1004938 w 1588758"/>
                        <a:gd name="connsiteY48" fmla="*/ 365970 h 1330572"/>
                        <a:gd name="connsiteX49" fmla="*/ 1100646 w 1588758"/>
                        <a:gd name="connsiteY49" fmla="*/ 217622 h 1330572"/>
                        <a:gd name="connsiteX50" fmla="*/ 1110217 w 1588758"/>
                        <a:gd name="connsiteY50" fmla="*/ 217622 h 1330572"/>
                        <a:gd name="connsiteX51" fmla="*/ 1129358 w 1588758"/>
                        <a:gd name="connsiteY51" fmla="*/ 318116 h 1330572"/>
                        <a:gd name="connsiteX52" fmla="*/ 1148500 w 1588758"/>
                        <a:gd name="connsiteY52" fmla="*/ 255905 h 1330572"/>
                        <a:gd name="connsiteX53" fmla="*/ 1158071 w 1588758"/>
                        <a:gd name="connsiteY53" fmla="*/ 251120 h 1330572"/>
                        <a:gd name="connsiteX54" fmla="*/ 1225067 w 1588758"/>
                        <a:gd name="connsiteY54" fmla="*/ 734447 h 1330572"/>
                        <a:gd name="connsiteX55" fmla="*/ 1287277 w 1588758"/>
                        <a:gd name="connsiteY55" fmla="*/ 614812 h 1330572"/>
                        <a:gd name="connsiteX56" fmla="*/ 1301633 w 1588758"/>
                        <a:gd name="connsiteY56" fmla="*/ 610026 h 1330572"/>
                        <a:gd name="connsiteX57" fmla="*/ 1138930 w 1588758"/>
                        <a:gd name="connsiteY57" fmla="*/ 1107709 h 1330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588758" h="1330572">
                          <a:moveTo>
                            <a:pt x="1540904" y="978503"/>
                          </a:moveTo>
                          <a:cubicBezTo>
                            <a:pt x="1473909" y="997645"/>
                            <a:pt x="1421269" y="945005"/>
                            <a:pt x="1435625" y="878009"/>
                          </a:cubicBezTo>
                          <a:cubicBezTo>
                            <a:pt x="1449982" y="820584"/>
                            <a:pt x="1483480" y="767945"/>
                            <a:pt x="1545690" y="758374"/>
                          </a:cubicBezTo>
                          <a:cubicBezTo>
                            <a:pt x="1555261" y="758374"/>
                            <a:pt x="1564831" y="758374"/>
                            <a:pt x="1574402" y="758374"/>
                          </a:cubicBezTo>
                          <a:cubicBezTo>
                            <a:pt x="1540904" y="729661"/>
                            <a:pt x="1493050" y="724876"/>
                            <a:pt x="1464337" y="753588"/>
                          </a:cubicBezTo>
                          <a:cubicBezTo>
                            <a:pt x="1411698" y="806228"/>
                            <a:pt x="1392556" y="782301"/>
                            <a:pt x="1392556" y="782301"/>
                          </a:cubicBezTo>
                          <a:cubicBezTo>
                            <a:pt x="1392556" y="782301"/>
                            <a:pt x="1426055" y="562172"/>
                            <a:pt x="1363844" y="413824"/>
                          </a:cubicBezTo>
                          <a:cubicBezTo>
                            <a:pt x="1368629" y="509532"/>
                            <a:pt x="1339917" y="562172"/>
                            <a:pt x="1330346" y="519103"/>
                          </a:cubicBezTo>
                          <a:cubicBezTo>
                            <a:pt x="1311204" y="399468"/>
                            <a:pt x="1287277" y="337257"/>
                            <a:pt x="1191569" y="169768"/>
                          </a:cubicBezTo>
                          <a:cubicBezTo>
                            <a:pt x="1205925" y="246334"/>
                            <a:pt x="1177212" y="270262"/>
                            <a:pt x="1115003" y="117128"/>
                          </a:cubicBezTo>
                          <a:cubicBezTo>
                            <a:pt x="1081504" y="188909"/>
                            <a:pt x="1057577" y="241549"/>
                            <a:pt x="1081504" y="93201"/>
                          </a:cubicBezTo>
                          <a:cubicBezTo>
                            <a:pt x="928371" y="188909"/>
                            <a:pt x="866160" y="188909"/>
                            <a:pt x="952298" y="88416"/>
                          </a:cubicBezTo>
                          <a:cubicBezTo>
                            <a:pt x="660388" y="169768"/>
                            <a:pt x="693886" y="102772"/>
                            <a:pt x="880517" y="7064"/>
                          </a:cubicBezTo>
                          <a:cubicBezTo>
                            <a:pt x="650816" y="-36005"/>
                            <a:pt x="344550" y="126699"/>
                            <a:pt x="291910" y="255905"/>
                          </a:cubicBezTo>
                          <a:cubicBezTo>
                            <a:pt x="239271" y="385111"/>
                            <a:pt x="200987" y="447322"/>
                            <a:pt x="200987" y="447322"/>
                          </a:cubicBezTo>
                          <a:cubicBezTo>
                            <a:pt x="162704" y="490391"/>
                            <a:pt x="119635" y="528674"/>
                            <a:pt x="76566" y="566957"/>
                          </a:cubicBezTo>
                          <a:cubicBezTo>
                            <a:pt x="23927" y="614812"/>
                            <a:pt x="0" y="681807"/>
                            <a:pt x="0" y="753588"/>
                          </a:cubicBezTo>
                          <a:cubicBezTo>
                            <a:pt x="0" y="791872"/>
                            <a:pt x="4785" y="834941"/>
                            <a:pt x="9571" y="873224"/>
                          </a:cubicBezTo>
                          <a:cubicBezTo>
                            <a:pt x="23927" y="949791"/>
                            <a:pt x="66996" y="1026357"/>
                            <a:pt x="124420" y="1078997"/>
                          </a:cubicBezTo>
                          <a:cubicBezTo>
                            <a:pt x="267983" y="1212989"/>
                            <a:pt x="454615" y="1308697"/>
                            <a:pt x="650816" y="1327838"/>
                          </a:cubicBezTo>
                          <a:cubicBezTo>
                            <a:pt x="799165" y="1337409"/>
                            <a:pt x="966654" y="1323053"/>
                            <a:pt x="1100646" y="1265628"/>
                          </a:cubicBezTo>
                          <a:cubicBezTo>
                            <a:pt x="1196354" y="1227345"/>
                            <a:pt x="1277706" y="1160349"/>
                            <a:pt x="1354273" y="1088568"/>
                          </a:cubicBezTo>
                          <a:cubicBezTo>
                            <a:pt x="1354273" y="1088568"/>
                            <a:pt x="1397342" y="1050284"/>
                            <a:pt x="1411698" y="978503"/>
                          </a:cubicBezTo>
                          <a:cubicBezTo>
                            <a:pt x="1459552" y="1002430"/>
                            <a:pt x="1488264" y="1002430"/>
                            <a:pt x="1488264" y="1002430"/>
                          </a:cubicBezTo>
                          <a:cubicBezTo>
                            <a:pt x="1512192" y="1002430"/>
                            <a:pt x="1560046" y="992859"/>
                            <a:pt x="1588759" y="945005"/>
                          </a:cubicBezTo>
                          <a:cubicBezTo>
                            <a:pt x="1574402" y="964147"/>
                            <a:pt x="1560046" y="973718"/>
                            <a:pt x="1540904" y="978503"/>
                          </a:cubicBezTo>
                          <a:close/>
                          <a:moveTo>
                            <a:pt x="1138930" y="1107709"/>
                          </a:moveTo>
                          <a:cubicBezTo>
                            <a:pt x="1014508" y="1227345"/>
                            <a:pt x="837448" y="1275199"/>
                            <a:pt x="669958" y="1270414"/>
                          </a:cubicBezTo>
                          <a:cubicBezTo>
                            <a:pt x="521610" y="1265628"/>
                            <a:pt x="368477" y="1222559"/>
                            <a:pt x="253627" y="1126851"/>
                          </a:cubicBezTo>
                          <a:cubicBezTo>
                            <a:pt x="143563" y="1035928"/>
                            <a:pt x="52639" y="882795"/>
                            <a:pt x="57425" y="739232"/>
                          </a:cubicBezTo>
                          <a:cubicBezTo>
                            <a:pt x="62211" y="667451"/>
                            <a:pt x="86138" y="605241"/>
                            <a:pt x="148348" y="557386"/>
                          </a:cubicBezTo>
                          <a:cubicBezTo>
                            <a:pt x="196202" y="523889"/>
                            <a:pt x="234485" y="490391"/>
                            <a:pt x="263198" y="437751"/>
                          </a:cubicBezTo>
                          <a:cubicBezTo>
                            <a:pt x="282339" y="394682"/>
                            <a:pt x="301481" y="351614"/>
                            <a:pt x="320623" y="308545"/>
                          </a:cubicBezTo>
                          <a:cubicBezTo>
                            <a:pt x="358906" y="236764"/>
                            <a:pt x="411545" y="184124"/>
                            <a:pt x="478542" y="145841"/>
                          </a:cubicBezTo>
                          <a:cubicBezTo>
                            <a:pt x="531181" y="117128"/>
                            <a:pt x="593392" y="74059"/>
                            <a:pt x="655602" y="74059"/>
                          </a:cubicBezTo>
                          <a:cubicBezTo>
                            <a:pt x="669958" y="69274"/>
                            <a:pt x="684315" y="69274"/>
                            <a:pt x="698671" y="69274"/>
                          </a:cubicBezTo>
                          <a:cubicBezTo>
                            <a:pt x="703456" y="69274"/>
                            <a:pt x="703456" y="74059"/>
                            <a:pt x="698671" y="78845"/>
                          </a:cubicBezTo>
                          <a:cubicBezTo>
                            <a:pt x="684315" y="112343"/>
                            <a:pt x="655602" y="136270"/>
                            <a:pt x="631675" y="164982"/>
                          </a:cubicBezTo>
                          <a:cubicBezTo>
                            <a:pt x="617319" y="184124"/>
                            <a:pt x="598177" y="208051"/>
                            <a:pt x="598177" y="231978"/>
                          </a:cubicBezTo>
                          <a:cubicBezTo>
                            <a:pt x="598177" y="255905"/>
                            <a:pt x="646031" y="231978"/>
                            <a:pt x="655602" y="227193"/>
                          </a:cubicBezTo>
                          <a:cubicBezTo>
                            <a:pt x="689100" y="208051"/>
                            <a:pt x="727383" y="193695"/>
                            <a:pt x="760881" y="174553"/>
                          </a:cubicBezTo>
                          <a:cubicBezTo>
                            <a:pt x="794379" y="160197"/>
                            <a:pt x="827877" y="141055"/>
                            <a:pt x="861375" y="145841"/>
                          </a:cubicBezTo>
                          <a:cubicBezTo>
                            <a:pt x="866160" y="145841"/>
                            <a:pt x="866160" y="145841"/>
                            <a:pt x="866160" y="150626"/>
                          </a:cubicBezTo>
                          <a:cubicBezTo>
                            <a:pt x="866160" y="169768"/>
                            <a:pt x="856589" y="184124"/>
                            <a:pt x="851805" y="203266"/>
                          </a:cubicBezTo>
                          <a:cubicBezTo>
                            <a:pt x="847019" y="212836"/>
                            <a:pt x="837448" y="255905"/>
                            <a:pt x="866160" y="251120"/>
                          </a:cubicBezTo>
                          <a:cubicBezTo>
                            <a:pt x="875732" y="246334"/>
                            <a:pt x="890087" y="241549"/>
                            <a:pt x="899659" y="236764"/>
                          </a:cubicBezTo>
                          <a:cubicBezTo>
                            <a:pt x="928371" y="217622"/>
                            <a:pt x="957084" y="193695"/>
                            <a:pt x="990581" y="179339"/>
                          </a:cubicBezTo>
                          <a:cubicBezTo>
                            <a:pt x="1014508" y="164982"/>
                            <a:pt x="1019294" y="208051"/>
                            <a:pt x="1019294" y="222407"/>
                          </a:cubicBezTo>
                          <a:cubicBezTo>
                            <a:pt x="1014508" y="270262"/>
                            <a:pt x="990581" y="318116"/>
                            <a:pt x="1004938" y="365970"/>
                          </a:cubicBezTo>
                          <a:cubicBezTo>
                            <a:pt x="1043221" y="322901"/>
                            <a:pt x="1052792" y="255905"/>
                            <a:pt x="1100646" y="217622"/>
                          </a:cubicBezTo>
                          <a:cubicBezTo>
                            <a:pt x="1105431" y="217622"/>
                            <a:pt x="1105431" y="212836"/>
                            <a:pt x="1110217" y="217622"/>
                          </a:cubicBezTo>
                          <a:cubicBezTo>
                            <a:pt x="1129358" y="246334"/>
                            <a:pt x="1124573" y="284618"/>
                            <a:pt x="1129358" y="318116"/>
                          </a:cubicBezTo>
                          <a:cubicBezTo>
                            <a:pt x="1138930" y="298974"/>
                            <a:pt x="1143715" y="275047"/>
                            <a:pt x="1148500" y="255905"/>
                          </a:cubicBezTo>
                          <a:cubicBezTo>
                            <a:pt x="1148500" y="251120"/>
                            <a:pt x="1158071" y="246334"/>
                            <a:pt x="1158071" y="251120"/>
                          </a:cubicBezTo>
                          <a:cubicBezTo>
                            <a:pt x="1239423" y="399468"/>
                            <a:pt x="1263350" y="571743"/>
                            <a:pt x="1225067" y="734447"/>
                          </a:cubicBezTo>
                          <a:cubicBezTo>
                            <a:pt x="1258565" y="700949"/>
                            <a:pt x="1272921" y="657880"/>
                            <a:pt x="1287277" y="614812"/>
                          </a:cubicBezTo>
                          <a:cubicBezTo>
                            <a:pt x="1287277" y="610026"/>
                            <a:pt x="1296848" y="605241"/>
                            <a:pt x="1301633" y="610026"/>
                          </a:cubicBezTo>
                          <a:cubicBezTo>
                            <a:pt x="1320775" y="791872"/>
                            <a:pt x="1268136" y="983289"/>
                            <a:pt x="1138930" y="1107709"/>
                          </a:cubicBezTo>
                          <a:close/>
                        </a:path>
                      </a:pathLst>
                    </a:custGeom>
                    <a:solidFill>
                      <a:srgbClr val="FBCA8F">
                        <a:alpha val="50000"/>
                      </a:srgbClr>
                    </a:solidFill>
                    <a:ln w="47824" cap="flat">
                      <a:noFill/>
                      <a:prstDash val="solid"/>
                      <a:miter/>
                    </a:ln>
                  </p:spPr>
                  <p:txBody>
                    <a:bodyPr rtlCol="0" anchor="ctr"/>
                    <a:lstStyle/>
                    <a:p>
                      <a:endParaRPr lang="en-US"/>
                    </a:p>
                  </p:txBody>
                </p:sp>
                <p:sp>
                  <p:nvSpPr>
                    <p:cNvPr id="269" name="Freeform: Shape 268">
                      <a:extLst>
                        <a:ext uri="{FF2B5EF4-FFF2-40B4-BE49-F238E27FC236}">
                          <a16:creationId xmlns:a16="http://schemas.microsoft.com/office/drawing/2014/main" xmlns="" id="{FBC67E73-106D-4FD8-B2EC-07D72D428C81}"/>
                        </a:ext>
                      </a:extLst>
                    </p:cNvPr>
                    <p:cNvSpPr/>
                    <p:nvPr/>
                  </p:nvSpPr>
                  <p:spPr>
                    <a:xfrm>
                      <a:off x="10464775" y="6212238"/>
                      <a:ext cx="602962" cy="289403"/>
                    </a:xfrm>
                    <a:custGeom>
                      <a:avLst/>
                      <a:gdLst>
                        <a:gd name="connsiteX0" fmla="*/ 244056 w 602962"/>
                        <a:gd name="connsiteY0" fmla="*/ 112343 h 289403"/>
                        <a:gd name="connsiteX1" fmla="*/ 559894 w 602962"/>
                        <a:gd name="connsiteY1" fmla="*/ 30991 h 289403"/>
                        <a:gd name="connsiteX2" fmla="*/ 602962 w 602962"/>
                        <a:gd name="connsiteY2" fmla="*/ 7064 h 289403"/>
                        <a:gd name="connsiteX3" fmla="*/ 14356 w 602962"/>
                        <a:gd name="connsiteY3" fmla="*/ 255905 h 289403"/>
                        <a:gd name="connsiteX4" fmla="*/ 0 w 602962"/>
                        <a:gd name="connsiteY4" fmla="*/ 289403 h 289403"/>
                        <a:gd name="connsiteX5" fmla="*/ 244056 w 602962"/>
                        <a:gd name="connsiteY5" fmla="*/ 112343 h 289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2962" h="289403">
                          <a:moveTo>
                            <a:pt x="244056" y="112343"/>
                          </a:moveTo>
                          <a:cubicBezTo>
                            <a:pt x="344550" y="69274"/>
                            <a:pt x="449829" y="50132"/>
                            <a:pt x="559894" y="30991"/>
                          </a:cubicBezTo>
                          <a:cubicBezTo>
                            <a:pt x="574250" y="26205"/>
                            <a:pt x="588606" y="16634"/>
                            <a:pt x="602962" y="7064"/>
                          </a:cubicBezTo>
                          <a:cubicBezTo>
                            <a:pt x="373262" y="-36005"/>
                            <a:pt x="66996" y="126699"/>
                            <a:pt x="14356" y="255905"/>
                          </a:cubicBezTo>
                          <a:cubicBezTo>
                            <a:pt x="9571" y="265476"/>
                            <a:pt x="4785" y="279832"/>
                            <a:pt x="0" y="289403"/>
                          </a:cubicBezTo>
                          <a:cubicBezTo>
                            <a:pt x="62210" y="212836"/>
                            <a:pt x="153133" y="150626"/>
                            <a:pt x="244056" y="112343"/>
                          </a:cubicBezTo>
                          <a:close/>
                        </a:path>
                      </a:pathLst>
                    </a:custGeom>
                    <a:solidFill>
                      <a:srgbClr val="FBCA8F">
                        <a:alpha val="50000"/>
                      </a:srgbClr>
                    </a:solidFill>
                    <a:ln w="47824" cap="flat">
                      <a:noFill/>
                      <a:prstDash val="solid"/>
                      <a:miter/>
                    </a:ln>
                  </p:spPr>
                  <p:txBody>
                    <a:bodyPr rtlCol="0" anchor="ctr"/>
                    <a:lstStyle/>
                    <a:p>
                      <a:endParaRPr lang="en-US"/>
                    </a:p>
                  </p:txBody>
                </p:sp>
                <p:sp>
                  <p:nvSpPr>
                    <p:cNvPr id="270" name="Freeform: Shape 269">
                      <a:extLst>
                        <a:ext uri="{FF2B5EF4-FFF2-40B4-BE49-F238E27FC236}">
                          <a16:creationId xmlns:a16="http://schemas.microsoft.com/office/drawing/2014/main" xmlns="" id="{6C4E52C9-70A8-45E5-B5BB-E3472031B77B}"/>
                        </a:ext>
                      </a:extLst>
                    </p:cNvPr>
                    <p:cNvSpPr/>
                    <p:nvPr/>
                  </p:nvSpPr>
                  <p:spPr>
                    <a:xfrm>
                      <a:off x="10881106" y="6305439"/>
                      <a:ext cx="253627" cy="65799"/>
                    </a:xfrm>
                    <a:custGeom>
                      <a:avLst/>
                      <a:gdLst>
                        <a:gd name="connsiteX0" fmla="*/ 38283 w 253627"/>
                        <a:gd name="connsiteY0" fmla="*/ 23927 h 65799"/>
                        <a:gd name="connsiteX1" fmla="*/ 0 w 253627"/>
                        <a:gd name="connsiteY1" fmla="*/ 52640 h 65799"/>
                        <a:gd name="connsiteX2" fmla="*/ 167490 w 253627"/>
                        <a:gd name="connsiteY2" fmla="*/ 57425 h 65799"/>
                        <a:gd name="connsiteX3" fmla="*/ 220129 w 253627"/>
                        <a:gd name="connsiteY3" fmla="*/ 43069 h 65799"/>
                        <a:gd name="connsiteX4" fmla="*/ 253627 w 253627"/>
                        <a:gd name="connsiteY4" fmla="*/ 0 h 65799"/>
                        <a:gd name="connsiteX5" fmla="*/ 38283 w 253627"/>
                        <a:gd name="connsiteY5" fmla="*/ 23927 h 65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627" h="65799">
                          <a:moveTo>
                            <a:pt x="38283" y="23927"/>
                          </a:moveTo>
                          <a:cubicBezTo>
                            <a:pt x="23927" y="33498"/>
                            <a:pt x="9571" y="43069"/>
                            <a:pt x="0" y="52640"/>
                          </a:cubicBezTo>
                          <a:cubicBezTo>
                            <a:pt x="47854" y="71781"/>
                            <a:pt x="119635" y="66996"/>
                            <a:pt x="167490" y="57425"/>
                          </a:cubicBezTo>
                          <a:cubicBezTo>
                            <a:pt x="186631" y="52640"/>
                            <a:pt x="205773" y="47854"/>
                            <a:pt x="220129" y="43069"/>
                          </a:cubicBezTo>
                          <a:cubicBezTo>
                            <a:pt x="224914" y="33498"/>
                            <a:pt x="239271" y="19142"/>
                            <a:pt x="253627" y="0"/>
                          </a:cubicBezTo>
                          <a:cubicBezTo>
                            <a:pt x="105279" y="38283"/>
                            <a:pt x="43068" y="43069"/>
                            <a:pt x="38283" y="23927"/>
                          </a:cubicBezTo>
                          <a:close/>
                        </a:path>
                      </a:pathLst>
                    </a:custGeom>
                    <a:solidFill>
                      <a:srgbClr val="FBCA8F">
                        <a:alpha val="50000"/>
                      </a:srgbClr>
                    </a:solidFill>
                    <a:ln w="47824" cap="flat">
                      <a:noFill/>
                      <a:prstDash val="solid"/>
                      <a:miter/>
                    </a:ln>
                  </p:spPr>
                  <p:txBody>
                    <a:bodyPr rtlCol="0" anchor="ctr"/>
                    <a:lstStyle/>
                    <a:p>
                      <a:endParaRPr lang="en-US"/>
                    </a:p>
                  </p:txBody>
                </p:sp>
                <p:sp>
                  <p:nvSpPr>
                    <p:cNvPr id="271" name="Freeform: Shape 270">
                      <a:extLst>
                        <a:ext uri="{FF2B5EF4-FFF2-40B4-BE49-F238E27FC236}">
                          <a16:creationId xmlns:a16="http://schemas.microsoft.com/office/drawing/2014/main" xmlns="" id="{37826B5F-BAD0-41D1-9C59-EAD2D3212645}"/>
                        </a:ext>
                      </a:extLst>
                    </p:cNvPr>
                    <p:cNvSpPr/>
                    <p:nvPr/>
                  </p:nvSpPr>
                  <p:spPr>
                    <a:xfrm>
                      <a:off x="11080821" y="6310224"/>
                      <a:ext cx="183118" cy="93458"/>
                    </a:xfrm>
                    <a:custGeom>
                      <a:avLst/>
                      <a:gdLst>
                        <a:gd name="connsiteX0" fmla="*/ 15629 w 183118"/>
                        <a:gd name="connsiteY0" fmla="*/ 62210 h 93458"/>
                        <a:gd name="connsiteX1" fmla="*/ 1273 w 183118"/>
                        <a:gd name="connsiteY1" fmla="*/ 86138 h 93458"/>
                        <a:gd name="connsiteX2" fmla="*/ 92196 w 183118"/>
                        <a:gd name="connsiteY2" fmla="*/ 81352 h 93458"/>
                        <a:gd name="connsiteX3" fmla="*/ 178333 w 183118"/>
                        <a:gd name="connsiteY3" fmla="*/ 28713 h 93458"/>
                        <a:gd name="connsiteX4" fmla="*/ 183119 w 183118"/>
                        <a:gd name="connsiteY4" fmla="*/ 0 h 93458"/>
                        <a:gd name="connsiteX5" fmla="*/ 15629 w 183118"/>
                        <a:gd name="connsiteY5" fmla="*/ 62210 h 93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118" h="93458">
                          <a:moveTo>
                            <a:pt x="15629" y="62210"/>
                          </a:moveTo>
                          <a:cubicBezTo>
                            <a:pt x="6059" y="71781"/>
                            <a:pt x="-3513" y="81352"/>
                            <a:pt x="1273" y="86138"/>
                          </a:cubicBezTo>
                          <a:cubicBezTo>
                            <a:pt x="29986" y="100494"/>
                            <a:pt x="63484" y="90923"/>
                            <a:pt x="92196" y="81352"/>
                          </a:cubicBezTo>
                          <a:cubicBezTo>
                            <a:pt x="120908" y="66996"/>
                            <a:pt x="149621" y="52640"/>
                            <a:pt x="178333" y="28713"/>
                          </a:cubicBezTo>
                          <a:cubicBezTo>
                            <a:pt x="178333" y="19142"/>
                            <a:pt x="183119" y="9571"/>
                            <a:pt x="183119" y="0"/>
                          </a:cubicBezTo>
                          <a:cubicBezTo>
                            <a:pt x="82625" y="57425"/>
                            <a:pt x="20414" y="81352"/>
                            <a:pt x="15629" y="62210"/>
                          </a:cubicBezTo>
                          <a:close/>
                        </a:path>
                      </a:pathLst>
                    </a:custGeom>
                    <a:solidFill>
                      <a:srgbClr val="FBCA8F">
                        <a:alpha val="50000"/>
                      </a:srgbClr>
                    </a:solidFill>
                    <a:ln w="47824" cap="flat">
                      <a:noFill/>
                      <a:prstDash val="solid"/>
                      <a:miter/>
                    </a:ln>
                  </p:spPr>
                  <p:txBody>
                    <a:bodyPr rtlCol="0" anchor="ctr"/>
                    <a:lstStyle/>
                    <a:p>
                      <a:endParaRPr lang="en-US"/>
                    </a:p>
                  </p:txBody>
                </p:sp>
                <p:sp>
                  <p:nvSpPr>
                    <p:cNvPr id="272" name="Freeform: Shape 271">
                      <a:extLst>
                        <a:ext uri="{FF2B5EF4-FFF2-40B4-BE49-F238E27FC236}">
                          <a16:creationId xmlns:a16="http://schemas.microsoft.com/office/drawing/2014/main" xmlns="" id="{8E8BF3E7-C568-497C-B735-8C9A01FFB504}"/>
                        </a:ext>
                      </a:extLst>
                    </p:cNvPr>
                    <p:cNvSpPr/>
                    <p:nvPr/>
                  </p:nvSpPr>
                  <p:spPr>
                    <a:xfrm>
                      <a:off x="11259154" y="6324581"/>
                      <a:ext cx="57424" cy="119635"/>
                    </a:xfrm>
                    <a:custGeom>
                      <a:avLst/>
                      <a:gdLst>
                        <a:gd name="connsiteX0" fmla="*/ 4786 w 57424"/>
                        <a:gd name="connsiteY0" fmla="*/ 71781 h 119635"/>
                        <a:gd name="connsiteX1" fmla="*/ 0 w 57424"/>
                        <a:gd name="connsiteY1" fmla="*/ 119635 h 119635"/>
                        <a:gd name="connsiteX2" fmla="*/ 57425 w 57424"/>
                        <a:gd name="connsiteY2" fmla="*/ 28712 h 119635"/>
                        <a:gd name="connsiteX3" fmla="*/ 47854 w 57424"/>
                        <a:gd name="connsiteY3" fmla="*/ 0 h 119635"/>
                        <a:gd name="connsiteX4" fmla="*/ 4786 w 57424"/>
                        <a:gd name="connsiteY4" fmla="*/ 71781 h 119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24" h="119635">
                          <a:moveTo>
                            <a:pt x="4786" y="71781"/>
                          </a:moveTo>
                          <a:cubicBezTo>
                            <a:pt x="0" y="86137"/>
                            <a:pt x="0" y="105279"/>
                            <a:pt x="0" y="119635"/>
                          </a:cubicBezTo>
                          <a:cubicBezTo>
                            <a:pt x="23927" y="90923"/>
                            <a:pt x="38283" y="62210"/>
                            <a:pt x="57425" y="28712"/>
                          </a:cubicBezTo>
                          <a:cubicBezTo>
                            <a:pt x="52640" y="19142"/>
                            <a:pt x="47854" y="9571"/>
                            <a:pt x="47854" y="0"/>
                          </a:cubicBezTo>
                          <a:cubicBezTo>
                            <a:pt x="23927" y="38283"/>
                            <a:pt x="9571" y="66996"/>
                            <a:pt x="4786" y="71781"/>
                          </a:cubicBezTo>
                          <a:close/>
                        </a:path>
                      </a:pathLst>
                    </a:custGeom>
                    <a:solidFill>
                      <a:srgbClr val="FBCA8F">
                        <a:alpha val="50000"/>
                      </a:srgbClr>
                    </a:solidFill>
                    <a:ln w="47824" cap="flat">
                      <a:noFill/>
                      <a:prstDash val="solid"/>
                      <a:miter/>
                    </a:ln>
                  </p:spPr>
                  <p:txBody>
                    <a:bodyPr rtlCol="0" anchor="ctr"/>
                    <a:lstStyle/>
                    <a:p>
                      <a:endParaRPr lang="en-US"/>
                    </a:p>
                  </p:txBody>
                </p:sp>
                <p:sp>
                  <p:nvSpPr>
                    <p:cNvPr id="273" name="Freeform: Shape 272">
                      <a:extLst>
                        <a:ext uri="{FF2B5EF4-FFF2-40B4-BE49-F238E27FC236}">
                          <a16:creationId xmlns:a16="http://schemas.microsoft.com/office/drawing/2014/main" xmlns="" id="{AEE43A72-E9AA-410D-A162-B0F423FE600D}"/>
                        </a:ext>
                      </a:extLst>
                    </p:cNvPr>
                    <p:cNvSpPr/>
                    <p:nvPr/>
                  </p:nvSpPr>
                  <p:spPr>
                    <a:xfrm>
                      <a:off x="11369219" y="6396362"/>
                      <a:ext cx="358906" cy="741739"/>
                    </a:xfrm>
                    <a:custGeom>
                      <a:avLst/>
                      <a:gdLst>
                        <a:gd name="connsiteX0" fmla="*/ 9571 w 358906"/>
                        <a:gd name="connsiteY0" fmla="*/ 33498 h 741739"/>
                        <a:gd name="connsiteX1" fmla="*/ 81352 w 358906"/>
                        <a:gd name="connsiteY1" fmla="*/ 224915 h 741739"/>
                        <a:gd name="connsiteX2" fmla="*/ 124421 w 358906"/>
                        <a:gd name="connsiteY2" fmla="*/ 454615 h 741739"/>
                        <a:gd name="connsiteX3" fmla="*/ 172275 w 358906"/>
                        <a:gd name="connsiteY3" fmla="*/ 401975 h 741739"/>
                        <a:gd name="connsiteX4" fmla="*/ 181846 w 358906"/>
                        <a:gd name="connsiteY4" fmla="*/ 401975 h 741739"/>
                        <a:gd name="connsiteX5" fmla="*/ 177060 w 358906"/>
                        <a:gd name="connsiteY5" fmla="*/ 622104 h 741739"/>
                        <a:gd name="connsiteX6" fmla="*/ 148348 w 358906"/>
                        <a:gd name="connsiteY6" fmla="*/ 741740 h 741739"/>
                        <a:gd name="connsiteX7" fmla="*/ 287125 w 358906"/>
                        <a:gd name="connsiteY7" fmla="*/ 593392 h 741739"/>
                        <a:gd name="connsiteX8" fmla="*/ 358906 w 358906"/>
                        <a:gd name="connsiteY8" fmla="*/ 569464 h 741739"/>
                        <a:gd name="connsiteX9" fmla="*/ 272769 w 358906"/>
                        <a:gd name="connsiteY9" fmla="*/ 583821 h 741739"/>
                        <a:gd name="connsiteX10" fmla="*/ 200987 w 358906"/>
                        <a:gd name="connsiteY10" fmla="*/ 612533 h 741739"/>
                        <a:gd name="connsiteX11" fmla="*/ 172275 w 358906"/>
                        <a:gd name="connsiteY11" fmla="*/ 244056 h 741739"/>
                        <a:gd name="connsiteX12" fmla="*/ 138777 w 358906"/>
                        <a:gd name="connsiteY12" fmla="*/ 349335 h 741739"/>
                        <a:gd name="connsiteX13" fmla="*/ 0 w 358906"/>
                        <a:gd name="connsiteY13" fmla="*/ 0 h 741739"/>
                        <a:gd name="connsiteX14" fmla="*/ 9571 w 358906"/>
                        <a:gd name="connsiteY14" fmla="*/ 33498 h 741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8906" h="741739">
                          <a:moveTo>
                            <a:pt x="9571" y="33498"/>
                          </a:moveTo>
                          <a:cubicBezTo>
                            <a:pt x="43068" y="90923"/>
                            <a:pt x="62211" y="157919"/>
                            <a:pt x="81352" y="224915"/>
                          </a:cubicBezTo>
                          <a:cubicBezTo>
                            <a:pt x="100494" y="301481"/>
                            <a:pt x="119635" y="378048"/>
                            <a:pt x="124421" y="454615"/>
                          </a:cubicBezTo>
                          <a:cubicBezTo>
                            <a:pt x="138777" y="435473"/>
                            <a:pt x="153133" y="416331"/>
                            <a:pt x="172275" y="401975"/>
                          </a:cubicBezTo>
                          <a:cubicBezTo>
                            <a:pt x="177060" y="401975"/>
                            <a:pt x="181846" y="401975"/>
                            <a:pt x="181846" y="401975"/>
                          </a:cubicBezTo>
                          <a:cubicBezTo>
                            <a:pt x="200987" y="473756"/>
                            <a:pt x="191417" y="550323"/>
                            <a:pt x="177060" y="622104"/>
                          </a:cubicBezTo>
                          <a:cubicBezTo>
                            <a:pt x="172275" y="660387"/>
                            <a:pt x="162704" y="703456"/>
                            <a:pt x="148348" y="741740"/>
                          </a:cubicBezTo>
                          <a:cubicBezTo>
                            <a:pt x="200987" y="698671"/>
                            <a:pt x="229700" y="631675"/>
                            <a:pt x="287125" y="593392"/>
                          </a:cubicBezTo>
                          <a:cubicBezTo>
                            <a:pt x="306266" y="579035"/>
                            <a:pt x="334979" y="564679"/>
                            <a:pt x="358906" y="569464"/>
                          </a:cubicBezTo>
                          <a:cubicBezTo>
                            <a:pt x="330194" y="555108"/>
                            <a:pt x="296696" y="559894"/>
                            <a:pt x="272769" y="583821"/>
                          </a:cubicBezTo>
                          <a:cubicBezTo>
                            <a:pt x="220130" y="636460"/>
                            <a:pt x="200987" y="612533"/>
                            <a:pt x="200987" y="612533"/>
                          </a:cubicBezTo>
                          <a:cubicBezTo>
                            <a:pt x="200987" y="612533"/>
                            <a:pt x="234485" y="392404"/>
                            <a:pt x="172275" y="244056"/>
                          </a:cubicBezTo>
                          <a:cubicBezTo>
                            <a:pt x="177060" y="339764"/>
                            <a:pt x="148348" y="392404"/>
                            <a:pt x="138777" y="349335"/>
                          </a:cubicBezTo>
                          <a:cubicBezTo>
                            <a:pt x="119635" y="229700"/>
                            <a:pt x="95708" y="167490"/>
                            <a:pt x="0" y="0"/>
                          </a:cubicBezTo>
                          <a:cubicBezTo>
                            <a:pt x="14356" y="4785"/>
                            <a:pt x="14356" y="23927"/>
                            <a:pt x="9571" y="33498"/>
                          </a:cubicBezTo>
                          <a:close/>
                        </a:path>
                      </a:pathLst>
                    </a:custGeom>
                    <a:solidFill>
                      <a:srgbClr val="FBCA8F">
                        <a:alpha val="50000"/>
                      </a:srgbClr>
                    </a:solidFill>
                    <a:ln w="47824" cap="flat">
                      <a:noFill/>
                      <a:prstDash val="solid"/>
                      <a:miter/>
                    </a:ln>
                  </p:spPr>
                  <p:txBody>
                    <a:bodyPr rtlCol="0" anchor="ctr"/>
                    <a:lstStyle/>
                    <a:p>
                      <a:endParaRPr lang="en-US"/>
                    </a:p>
                  </p:txBody>
                </p:sp>
                <p:sp>
                  <p:nvSpPr>
                    <p:cNvPr id="274" name="Freeform: Shape 273">
                      <a:extLst>
                        <a:ext uri="{FF2B5EF4-FFF2-40B4-BE49-F238E27FC236}">
                          <a16:creationId xmlns:a16="http://schemas.microsoft.com/office/drawing/2014/main" xmlns="" id="{46C46D74-4FC7-4FB5-8018-3DB5CEE70680}"/>
                        </a:ext>
                      </a:extLst>
                    </p:cNvPr>
                    <p:cNvSpPr/>
                    <p:nvPr/>
                  </p:nvSpPr>
                  <p:spPr>
                    <a:xfrm>
                      <a:off x="11139518" y="7152458"/>
                      <a:ext cx="459400" cy="373262"/>
                    </a:xfrm>
                    <a:custGeom>
                      <a:avLst/>
                      <a:gdLst>
                        <a:gd name="connsiteX0" fmla="*/ 416331 w 459400"/>
                        <a:gd name="connsiteY0" fmla="*/ 0 h 373262"/>
                        <a:gd name="connsiteX1" fmla="*/ 110065 w 459400"/>
                        <a:gd name="connsiteY1" fmla="*/ 325408 h 373262"/>
                        <a:gd name="connsiteX2" fmla="*/ 0 w 459400"/>
                        <a:gd name="connsiteY2" fmla="*/ 373262 h 373262"/>
                        <a:gd name="connsiteX3" fmla="*/ 148348 w 459400"/>
                        <a:gd name="connsiteY3" fmla="*/ 330194 h 373262"/>
                        <a:gd name="connsiteX4" fmla="*/ 401976 w 459400"/>
                        <a:gd name="connsiteY4" fmla="*/ 153133 h 373262"/>
                        <a:gd name="connsiteX5" fmla="*/ 459400 w 459400"/>
                        <a:gd name="connsiteY5" fmla="*/ 47854 h 373262"/>
                        <a:gd name="connsiteX6" fmla="*/ 416331 w 459400"/>
                        <a:gd name="connsiteY6" fmla="*/ 0 h 373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9400" h="373262">
                          <a:moveTo>
                            <a:pt x="416331" y="0"/>
                          </a:moveTo>
                          <a:cubicBezTo>
                            <a:pt x="392404" y="148348"/>
                            <a:pt x="234486" y="263198"/>
                            <a:pt x="110065" y="325408"/>
                          </a:cubicBezTo>
                          <a:cubicBezTo>
                            <a:pt x="76567" y="344550"/>
                            <a:pt x="38283" y="358906"/>
                            <a:pt x="0" y="373262"/>
                          </a:cubicBezTo>
                          <a:cubicBezTo>
                            <a:pt x="52640" y="363692"/>
                            <a:pt x="100494" y="349335"/>
                            <a:pt x="148348" y="330194"/>
                          </a:cubicBezTo>
                          <a:cubicBezTo>
                            <a:pt x="244057" y="291910"/>
                            <a:pt x="325409" y="224915"/>
                            <a:pt x="401976" y="153133"/>
                          </a:cubicBezTo>
                          <a:cubicBezTo>
                            <a:pt x="401976" y="153133"/>
                            <a:pt x="445044" y="114850"/>
                            <a:pt x="459400" y="47854"/>
                          </a:cubicBezTo>
                          <a:cubicBezTo>
                            <a:pt x="440258" y="33498"/>
                            <a:pt x="430688" y="14356"/>
                            <a:pt x="416331" y="0"/>
                          </a:cubicBezTo>
                          <a:close/>
                        </a:path>
                      </a:pathLst>
                    </a:custGeom>
                    <a:solidFill>
                      <a:srgbClr val="FBCA8F">
                        <a:alpha val="50000"/>
                      </a:srgbClr>
                    </a:solidFill>
                    <a:ln w="47824" cap="flat">
                      <a:noFill/>
                      <a:prstDash val="solid"/>
                      <a:miter/>
                    </a:ln>
                  </p:spPr>
                  <p:txBody>
                    <a:bodyPr rtlCol="0" anchor="ctr"/>
                    <a:lstStyle/>
                    <a:p>
                      <a:endParaRPr lang="en-US"/>
                    </a:p>
                  </p:txBody>
                </p:sp>
              </p:grpSp>
              <p:grpSp>
                <p:nvGrpSpPr>
                  <p:cNvPr id="200" name="Graphic 3">
                    <a:extLst>
                      <a:ext uri="{FF2B5EF4-FFF2-40B4-BE49-F238E27FC236}">
                        <a16:creationId xmlns:a16="http://schemas.microsoft.com/office/drawing/2014/main" xmlns="" id="{F6792255-1F38-452A-BFF6-AC4258842359}"/>
                      </a:ext>
                    </a:extLst>
                  </p:cNvPr>
                  <p:cNvGrpSpPr/>
                  <p:nvPr/>
                </p:nvGrpSpPr>
                <p:grpSpPr>
                  <a:xfrm>
                    <a:off x="10761471" y="6535139"/>
                    <a:ext cx="253627" cy="124420"/>
                    <a:chOff x="10761471" y="6535139"/>
                    <a:chExt cx="253627" cy="124420"/>
                  </a:xfrm>
                </p:grpSpPr>
                <p:sp>
                  <p:nvSpPr>
                    <p:cNvPr id="263" name="Freeform: Shape 262">
                      <a:extLst>
                        <a:ext uri="{FF2B5EF4-FFF2-40B4-BE49-F238E27FC236}">
                          <a16:creationId xmlns:a16="http://schemas.microsoft.com/office/drawing/2014/main" xmlns="" id="{B5B1F908-28D7-4412-8665-DE6945A06C4A}"/>
                        </a:ext>
                      </a:extLst>
                    </p:cNvPr>
                    <p:cNvSpPr/>
                    <p:nvPr/>
                  </p:nvSpPr>
                  <p:spPr>
                    <a:xfrm>
                      <a:off x="10766256" y="6539805"/>
                      <a:ext cx="244056" cy="114969"/>
                    </a:xfrm>
                    <a:custGeom>
                      <a:avLst/>
                      <a:gdLst>
                        <a:gd name="connsiteX0" fmla="*/ 0 w 244056"/>
                        <a:gd name="connsiteY0" fmla="*/ 100613 h 114969"/>
                        <a:gd name="connsiteX1" fmla="*/ 244057 w 244056"/>
                        <a:gd name="connsiteY1" fmla="*/ 114970 h 114969"/>
                        <a:gd name="connsiteX2" fmla="*/ 0 w 244056"/>
                        <a:gd name="connsiteY2" fmla="*/ 100613 h 114969"/>
                      </a:gdLst>
                      <a:ahLst/>
                      <a:cxnLst>
                        <a:cxn ang="0">
                          <a:pos x="connsiteX0" y="connsiteY0"/>
                        </a:cxn>
                        <a:cxn ang="0">
                          <a:pos x="connsiteX1" y="connsiteY1"/>
                        </a:cxn>
                        <a:cxn ang="0">
                          <a:pos x="connsiteX2" y="connsiteY2"/>
                        </a:cxn>
                      </a:cxnLst>
                      <a:rect l="l" t="t" r="r" b="b"/>
                      <a:pathLst>
                        <a:path w="244056" h="114969">
                          <a:moveTo>
                            <a:pt x="0" y="100613"/>
                          </a:moveTo>
                          <a:cubicBezTo>
                            <a:pt x="0" y="100613"/>
                            <a:pt x="148348" y="-19022"/>
                            <a:pt x="244057" y="114970"/>
                          </a:cubicBezTo>
                          <a:cubicBezTo>
                            <a:pt x="220130" y="-33378"/>
                            <a:pt x="66996" y="-38164"/>
                            <a:pt x="0" y="100613"/>
                          </a:cubicBezTo>
                          <a:close/>
                        </a:path>
                      </a:pathLst>
                    </a:custGeom>
                    <a:solidFill>
                      <a:srgbClr val="512B11"/>
                    </a:solidFill>
                    <a:ln w="47824" cap="flat">
                      <a:noFill/>
                      <a:prstDash val="solid"/>
                      <a:miter/>
                    </a:ln>
                  </p:spPr>
                  <p:txBody>
                    <a:bodyPr rtlCol="0" anchor="ctr"/>
                    <a:lstStyle/>
                    <a:p>
                      <a:endParaRPr lang="en-US"/>
                    </a:p>
                  </p:txBody>
                </p:sp>
                <p:sp>
                  <p:nvSpPr>
                    <p:cNvPr id="264" name="Freeform: Shape 263">
                      <a:extLst>
                        <a:ext uri="{FF2B5EF4-FFF2-40B4-BE49-F238E27FC236}">
                          <a16:creationId xmlns:a16="http://schemas.microsoft.com/office/drawing/2014/main" xmlns="" id="{AE6C2D55-8A4E-4D91-A1D7-FBC9726789BF}"/>
                        </a:ext>
                      </a:extLst>
                    </p:cNvPr>
                    <p:cNvSpPr/>
                    <p:nvPr/>
                  </p:nvSpPr>
                  <p:spPr>
                    <a:xfrm>
                      <a:off x="10761471" y="6535139"/>
                      <a:ext cx="253627" cy="124420"/>
                    </a:xfrm>
                    <a:custGeom>
                      <a:avLst/>
                      <a:gdLst>
                        <a:gd name="connsiteX0" fmla="*/ 248842 w 253627"/>
                        <a:gd name="connsiteY0" fmla="*/ 124421 h 124420"/>
                        <a:gd name="connsiteX1" fmla="*/ 248842 w 253627"/>
                        <a:gd name="connsiteY1" fmla="*/ 124421 h 124420"/>
                        <a:gd name="connsiteX2" fmla="*/ 133992 w 253627"/>
                        <a:gd name="connsiteY2" fmla="*/ 62210 h 124420"/>
                        <a:gd name="connsiteX3" fmla="*/ 4785 w 253627"/>
                        <a:gd name="connsiteY3" fmla="*/ 110065 h 124420"/>
                        <a:gd name="connsiteX4" fmla="*/ 0 w 253627"/>
                        <a:gd name="connsiteY4" fmla="*/ 110065 h 124420"/>
                        <a:gd name="connsiteX5" fmla="*/ 0 w 253627"/>
                        <a:gd name="connsiteY5" fmla="*/ 105279 h 124420"/>
                        <a:gd name="connsiteX6" fmla="*/ 138777 w 253627"/>
                        <a:gd name="connsiteY6" fmla="*/ 0 h 124420"/>
                        <a:gd name="connsiteX7" fmla="*/ 253627 w 253627"/>
                        <a:gd name="connsiteY7" fmla="*/ 119635 h 124420"/>
                        <a:gd name="connsiteX8" fmla="*/ 248842 w 253627"/>
                        <a:gd name="connsiteY8" fmla="*/ 124421 h 124420"/>
                        <a:gd name="connsiteX9" fmla="*/ 248842 w 253627"/>
                        <a:gd name="connsiteY9" fmla="*/ 124421 h 124420"/>
                        <a:gd name="connsiteX10" fmla="*/ 133992 w 253627"/>
                        <a:gd name="connsiteY10" fmla="*/ 52640 h 124420"/>
                        <a:gd name="connsiteX11" fmla="*/ 239271 w 253627"/>
                        <a:gd name="connsiteY11" fmla="*/ 100494 h 124420"/>
                        <a:gd name="connsiteX12" fmla="*/ 138777 w 253627"/>
                        <a:gd name="connsiteY12" fmla="*/ 4785 h 124420"/>
                        <a:gd name="connsiteX13" fmla="*/ 14356 w 253627"/>
                        <a:gd name="connsiteY13" fmla="*/ 86137 h 124420"/>
                        <a:gd name="connsiteX14" fmla="*/ 133992 w 253627"/>
                        <a:gd name="connsiteY14" fmla="*/ 52640 h 12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3627" h="124420">
                          <a:moveTo>
                            <a:pt x="248842" y="124421"/>
                          </a:moveTo>
                          <a:cubicBezTo>
                            <a:pt x="248842" y="124421"/>
                            <a:pt x="244056" y="124421"/>
                            <a:pt x="248842" y="124421"/>
                          </a:cubicBezTo>
                          <a:cubicBezTo>
                            <a:pt x="215344" y="81352"/>
                            <a:pt x="177060" y="62210"/>
                            <a:pt x="133992" y="62210"/>
                          </a:cubicBezTo>
                          <a:cubicBezTo>
                            <a:pt x="66996" y="62210"/>
                            <a:pt x="4785" y="110065"/>
                            <a:pt x="4785" y="110065"/>
                          </a:cubicBezTo>
                          <a:cubicBezTo>
                            <a:pt x="4785" y="110065"/>
                            <a:pt x="0" y="110065"/>
                            <a:pt x="0" y="110065"/>
                          </a:cubicBezTo>
                          <a:cubicBezTo>
                            <a:pt x="0" y="110065"/>
                            <a:pt x="0" y="105279"/>
                            <a:pt x="0" y="105279"/>
                          </a:cubicBezTo>
                          <a:cubicBezTo>
                            <a:pt x="33498" y="43069"/>
                            <a:pt x="86138" y="0"/>
                            <a:pt x="138777" y="0"/>
                          </a:cubicBezTo>
                          <a:cubicBezTo>
                            <a:pt x="196202" y="0"/>
                            <a:pt x="239271" y="47854"/>
                            <a:pt x="253627" y="119635"/>
                          </a:cubicBezTo>
                          <a:cubicBezTo>
                            <a:pt x="253627" y="119635"/>
                            <a:pt x="253627" y="124421"/>
                            <a:pt x="248842" y="124421"/>
                          </a:cubicBezTo>
                          <a:cubicBezTo>
                            <a:pt x="248842" y="124421"/>
                            <a:pt x="248842" y="124421"/>
                            <a:pt x="248842" y="124421"/>
                          </a:cubicBezTo>
                          <a:close/>
                          <a:moveTo>
                            <a:pt x="133992" y="52640"/>
                          </a:moveTo>
                          <a:cubicBezTo>
                            <a:pt x="177060" y="52640"/>
                            <a:pt x="210558" y="66996"/>
                            <a:pt x="239271" y="100494"/>
                          </a:cubicBezTo>
                          <a:cubicBezTo>
                            <a:pt x="224914" y="43069"/>
                            <a:pt x="186631" y="4785"/>
                            <a:pt x="138777" y="4785"/>
                          </a:cubicBezTo>
                          <a:cubicBezTo>
                            <a:pt x="90923" y="4785"/>
                            <a:pt x="47854" y="33498"/>
                            <a:pt x="14356" y="86137"/>
                          </a:cubicBezTo>
                          <a:cubicBezTo>
                            <a:pt x="38283" y="76567"/>
                            <a:pt x="86138" y="52640"/>
                            <a:pt x="133992" y="52640"/>
                          </a:cubicBezTo>
                          <a:close/>
                        </a:path>
                      </a:pathLst>
                    </a:custGeom>
                    <a:solidFill>
                      <a:srgbClr val="462A1E"/>
                    </a:solidFill>
                    <a:ln w="47824" cap="flat">
                      <a:noFill/>
                      <a:prstDash val="solid"/>
                      <a:miter/>
                    </a:ln>
                  </p:spPr>
                  <p:txBody>
                    <a:bodyPr rtlCol="0" anchor="ctr"/>
                    <a:lstStyle/>
                    <a:p>
                      <a:endParaRPr lang="en-US"/>
                    </a:p>
                  </p:txBody>
                </p:sp>
              </p:grpSp>
              <p:grpSp>
                <p:nvGrpSpPr>
                  <p:cNvPr id="201" name="Graphic 3">
                    <a:extLst>
                      <a:ext uri="{FF2B5EF4-FFF2-40B4-BE49-F238E27FC236}">
                        <a16:creationId xmlns:a16="http://schemas.microsoft.com/office/drawing/2014/main" xmlns="" id="{66E47FA5-8C9D-41E4-A6F2-889FBC1922C1}"/>
                      </a:ext>
                    </a:extLst>
                  </p:cNvPr>
                  <p:cNvGrpSpPr/>
                  <p:nvPr/>
                </p:nvGrpSpPr>
                <p:grpSpPr>
                  <a:xfrm>
                    <a:off x="10473683" y="6846191"/>
                    <a:ext cx="117494" cy="124420"/>
                    <a:chOff x="10473683" y="6846191"/>
                    <a:chExt cx="117494" cy="124420"/>
                  </a:xfrm>
                </p:grpSpPr>
                <p:sp>
                  <p:nvSpPr>
                    <p:cNvPr id="261" name="Freeform: Shape 260">
                      <a:extLst>
                        <a:ext uri="{FF2B5EF4-FFF2-40B4-BE49-F238E27FC236}">
                          <a16:creationId xmlns:a16="http://schemas.microsoft.com/office/drawing/2014/main" xmlns="" id="{1FABC07C-537E-42C3-AB17-B438C8B707D8}"/>
                        </a:ext>
                      </a:extLst>
                    </p:cNvPr>
                    <p:cNvSpPr/>
                    <p:nvPr/>
                  </p:nvSpPr>
                  <p:spPr>
                    <a:xfrm>
                      <a:off x="10473683" y="6846191"/>
                      <a:ext cx="117494" cy="124420"/>
                    </a:xfrm>
                    <a:custGeom>
                      <a:avLst/>
                      <a:gdLst>
                        <a:gd name="connsiteX0" fmla="*/ 110727 w 117494"/>
                        <a:gd name="connsiteY0" fmla="*/ 28713 h 124420"/>
                        <a:gd name="connsiteX1" fmla="*/ 67658 w 117494"/>
                        <a:gd name="connsiteY1" fmla="*/ 0 h 124420"/>
                        <a:gd name="connsiteX2" fmla="*/ 67658 w 117494"/>
                        <a:gd name="connsiteY2" fmla="*/ 0 h 124420"/>
                        <a:gd name="connsiteX3" fmla="*/ 15019 w 117494"/>
                        <a:gd name="connsiteY3" fmla="*/ 19142 h 124420"/>
                        <a:gd name="connsiteX4" fmla="*/ 10233 w 117494"/>
                        <a:gd name="connsiteY4" fmla="*/ 90923 h 124420"/>
                        <a:gd name="connsiteX5" fmla="*/ 62873 w 117494"/>
                        <a:gd name="connsiteY5" fmla="*/ 124421 h 124420"/>
                        <a:gd name="connsiteX6" fmla="*/ 82015 w 117494"/>
                        <a:gd name="connsiteY6" fmla="*/ 124421 h 124420"/>
                        <a:gd name="connsiteX7" fmla="*/ 24590 w 117494"/>
                        <a:gd name="connsiteY7" fmla="*/ 95708 h 124420"/>
                        <a:gd name="connsiteX8" fmla="*/ 15019 w 117494"/>
                        <a:gd name="connsiteY8" fmla="*/ 86138 h 124420"/>
                        <a:gd name="connsiteX9" fmla="*/ 15019 w 117494"/>
                        <a:gd name="connsiteY9" fmla="*/ 28713 h 124420"/>
                        <a:gd name="connsiteX10" fmla="*/ 58088 w 117494"/>
                        <a:gd name="connsiteY10" fmla="*/ 9571 h 124420"/>
                        <a:gd name="connsiteX11" fmla="*/ 58088 w 117494"/>
                        <a:gd name="connsiteY11" fmla="*/ 9571 h 124420"/>
                        <a:gd name="connsiteX12" fmla="*/ 110727 w 117494"/>
                        <a:gd name="connsiteY12" fmla="*/ 52640 h 124420"/>
                        <a:gd name="connsiteX13" fmla="*/ 115512 w 117494"/>
                        <a:gd name="connsiteY13" fmla="*/ 52640 h 124420"/>
                        <a:gd name="connsiteX14" fmla="*/ 110727 w 117494"/>
                        <a:gd name="connsiteY14" fmla="*/ 28713 h 12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7494" h="124420">
                          <a:moveTo>
                            <a:pt x="110727" y="28713"/>
                          </a:moveTo>
                          <a:cubicBezTo>
                            <a:pt x="101156" y="19142"/>
                            <a:pt x="86800" y="4785"/>
                            <a:pt x="67658" y="0"/>
                          </a:cubicBezTo>
                          <a:cubicBezTo>
                            <a:pt x="67658" y="0"/>
                            <a:pt x="67658" y="0"/>
                            <a:pt x="67658" y="0"/>
                          </a:cubicBezTo>
                          <a:cubicBezTo>
                            <a:pt x="48517" y="0"/>
                            <a:pt x="34160" y="4785"/>
                            <a:pt x="15019" y="19142"/>
                          </a:cubicBezTo>
                          <a:cubicBezTo>
                            <a:pt x="-4123" y="38283"/>
                            <a:pt x="-4123" y="66996"/>
                            <a:pt x="10233" y="90923"/>
                          </a:cubicBezTo>
                          <a:cubicBezTo>
                            <a:pt x="24590" y="110065"/>
                            <a:pt x="43731" y="124421"/>
                            <a:pt x="62873" y="124421"/>
                          </a:cubicBezTo>
                          <a:cubicBezTo>
                            <a:pt x="67658" y="124421"/>
                            <a:pt x="77229" y="124421"/>
                            <a:pt x="82015" y="124421"/>
                          </a:cubicBezTo>
                          <a:cubicBezTo>
                            <a:pt x="58088" y="124421"/>
                            <a:pt x="38946" y="114850"/>
                            <a:pt x="24590" y="95708"/>
                          </a:cubicBezTo>
                          <a:cubicBezTo>
                            <a:pt x="19804" y="90923"/>
                            <a:pt x="19804" y="90923"/>
                            <a:pt x="15019" y="86138"/>
                          </a:cubicBezTo>
                          <a:cubicBezTo>
                            <a:pt x="5448" y="76567"/>
                            <a:pt x="-8908" y="47854"/>
                            <a:pt x="15019" y="28713"/>
                          </a:cubicBezTo>
                          <a:cubicBezTo>
                            <a:pt x="29375" y="14356"/>
                            <a:pt x="43731" y="9571"/>
                            <a:pt x="58088" y="9571"/>
                          </a:cubicBezTo>
                          <a:cubicBezTo>
                            <a:pt x="58088" y="9571"/>
                            <a:pt x="58088" y="9571"/>
                            <a:pt x="58088" y="9571"/>
                          </a:cubicBezTo>
                          <a:cubicBezTo>
                            <a:pt x="91585" y="14356"/>
                            <a:pt x="110727" y="52640"/>
                            <a:pt x="110727" y="52640"/>
                          </a:cubicBezTo>
                          <a:cubicBezTo>
                            <a:pt x="110727" y="52640"/>
                            <a:pt x="110727" y="52640"/>
                            <a:pt x="115512" y="52640"/>
                          </a:cubicBezTo>
                          <a:cubicBezTo>
                            <a:pt x="120298" y="47854"/>
                            <a:pt x="115512" y="38283"/>
                            <a:pt x="110727" y="28713"/>
                          </a:cubicBezTo>
                          <a:close/>
                        </a:path>
                      </a:pathLst>
                    </a:custGeom>
                    <a:solidFill>
                      <a:srgbClr val="D97E31"/>
                    </a:solidFill>
                    <a:ln w="47824" cap="flat">
                      <a:no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xmlns="" id="{7D0F1997-B750-465B-8D5D-F61567749D40}"/>
                        </a:ext>
                      </a:extLst>
                    </p:cNvPr>
                    <p:cNvSpPr/>
                    <p:nvPr/>
                  </p:nvSpPr>
                  <p:spPr>
                    <a:xfrm>
                      <a:off x="10498273" y="6865333"/>
                      <a:ext cx="57424" cy="47854"/>
                    </a:xfrm>
                    <a:custGeom>
                      <a:avLst/>
                      <a:gdLst>
                        <a:gd name="connsiteX0" fmla="*/ 0 w 57424"/>
                        <a:gd name="connsiteY0" fmla="*/ 23927 h 47854"/>
                        <a:gd name="connsiteX1" fmla="*/ 28712 w 57424"/>
                        <a:gd name="connsiteY1" fmla="*/ 0 h 47854"/>
                        <a:gd name="connsiteX2" fmla="*/ 57425 w 57424"/>
                        <a:gd name="connsiteY2" fmla="*/ 23927 h 47854"/>
                        <a:gd name="connsiteX3" fmla="*/ 23927 w 57424"/>
                        <a:gd name="connsiteY3" fmla="*/ 47854 h 47854"/>
                        <a:gd name="connsiteX4" fmla="*/ 0 w 57424"/>
                        <a:gd name="connsiteY4" fmla="*/ 23927 h 47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24" h="47854">
                          <a:moveTo>
                            <a:pt x="0" y="23927"/>
                          </a:moveTo>
                          <a:cubicBezTo>
                            <a:pt x="0" y="9571"/>
                            <a:pt x="14356" y="0"/>
                            <a:pt x="28712" y="0"/>
                          </a:cubicBezTo>
                          <a:cubicBezTo>
                            <a:pt x="43068" y="0"/>
                            <a:pt x="57425" y="14356"/>
                            <a:pt x="57425" y="23927"/>
                          </a:cubicBezTo>
                          <a:cubicBezTo>
                            <a:pt x="57425" y="38283"/>
                            <a:pt x="43068" y="47854"/>
                            <a:pt x="23927" y="47854"/>
                          </a:cubicBezTo>
                          <a:cubicBezTo>
                            <a:pt x="14356" y="47854"/>
                            <a:pt x="0" y="38283"/>
                            <a:pt x="0" y="23927"/>
                          </a:cubicBezTo>
                          <a:close/>
                        </a:path>
                      </a:pathLst>
                    </a:custGeom>
                    <a:solidFill>
                      <a:srgbClr val="FBCA8F"/>
                    </a:solidFill>
                    <a:ln w="47824" cap="flat">
                      <a:noFill/>
                      <a:prstDash val="solid"/>
                      <a:miter/>
                    </a:ln>
                  </p:spPr>
                  <p:txBody>
                    <a:bodyPr rtlCol="0" anchor="ctr"/>
                    <a:lstStyle/>
                    <a:p>
                      <a:endParaRPr lang="en-US"/>
                    </a:p>
                  </p:txBody>
                </p:sp>
              </p:grpSp>
              <p:grpSp>
                <p:nvGrpSpPr>
                  <p:cNvPr id="202" name="Graphic 3">
                    <a:extLst>
                      <a:ext uri="{FF2B5EF4-FFF2-40B4-BE49-F238E27FC236}">
                        <a16:creationId xmlns:a16="http://schemas.microsoft.com/office/drawing/2014/main" xmlns="" id="{E5BD5863-ABB5-4EEF-9D38-39DDF3B2914D}"/>
                      </a:ext>
                    </a:extLst>
                  </p:cNvPr>
                  <p:cNvGrpSpPr/>
                  <p:nvPr/>
                </p:nvGrpSpPr>
                <p:grpSpPr>
                  <a:xfrm>
                    <a:off x="10426492" y="6515997"/>
                    <a:ext cx="191416" cy="110064"/>
                    <a:chOff x="10426492" y="6515997"/>
                    <a:chExt cx="191416" cy="110064"/>
                  </a:xfrm>
                </p:grpSpPr>
                <p:sp>
                  <p:nvSpPr>
                    <p:cNvPr id="259" name="Freeform: Shape 258">
                      <a:extLst>
                        <a:ext uri="{FF2B5EF4-FFF2-40B4-BE49-F238E27FC236}">
                          <a16:creationId xmlns:a16="http://schemas.microsoft.com/office/drawing/2014/main" xmlns="" id="{5547A340-D51E-4731-927C-6EEC12764CEA}"/>
                        </a:ext>
                      </a:extLst>
                    </p:cNvPr>
                    <p:cNvSpPr/>
                    <p:nvPr/>
                  </p:nvSpPr>
                  <p:spPr>
                    <a:xfrm>
                      <a:off x="10431119" y="6526904"/>
                      <a:ext cx="182215" cy="94531"/>
                    </a:xfrm>
                    <a:custGeom>
                      <a:avLst/>
                      <a:gdLst>
                        <a:gd name="connsiteX0" fmla="*/ 157 w 182215"/>
                        <a:gd name="connsiteY0" fmla="*/ 94373 h 94531"/>
                        <a:gd name="connsiteX1" fmla="*/ 182003 w 182215"/>
                        <a:gd name="connsiteY1" fmla="*/ 75231 h 94531"/>
                        <a:gd name="connsiteX2" fmla="*/ 157 w 182215"/>
                        <a:gd name="connsiteY2" fmla="*/ 94373 h 94531"/>
                      </a:gdLst>
                      <a:ahLst/>
                      <a:cxnLst>
                        <a:cxn ang="0">
                          <a:pos x="connsiteX0" y="connsiteY0"/>
                        </a:cxn>
                        <a:cxn ang="0">
                          <a:pos x="connsiteX1" y="connsiteY1"/>
                        </a:cxn>
                        <a:cxn ang="0">
                          <a:pos x="connsiteX2" y="connsiteY2"/>
                        </a:cxn>
                      </a:cxnLst>
                      <a:rect l="l" t="t" r="r" b="b"/>
                      <a:pathLst>
                        <a:path w="182215" h="94531">
                          <a:moveTo>
                            <a:pt x="157" y="94373"/>
                          </a:moveTo>
                          <a:cubicBezTo>
                            <a:pt x="-4628" y="99158"/>
                            <a:pt x="100651" y="-6121"/>
                            <a:pt x="182003" y="75231"/>
                          </a:cubicBezTo>
                          <a:cubicBezTo>
                            <a:pt x="186789" y="-1336"/>
                            <a:pt x="110222" y="-53975"/>
                            <a:pt x="157" y="94373"/>
                          </a:cubicBezTo>
                          <a:close/>
                        </a:path>
                      </a:pathLst>
                    </a:custGeom>
                    <a:solidFill>
                      <a:srgbClr val="512B11"/>
                    </a:solidFill>
                    <a:ln w="47824" cap="flat">
                      <a:no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xmlns="" id="{FC9EC0BD-13E1-4961-94A4-EAEF4A81CD63}"/>
                        </a:ext>
                      </a:extLst>
                    </p:cNvPr>
                    <p:cNvSpPr/>
                    <p:nvPr/>
                  </p:nvSpPr>
                  <p:spPr>
                    <a:xfrm>
                      <a:off x="10426492" y="6515997"/>
                      <a:ext cx="191416" cy="110064"/>
                    </a:xfrm>
                    <a:custGeom>
                      <a:avLst/>
                      <a:gdLst>
                        <a:gd name="connsiteX0" fmla="*/ 4785 w 191416"/>
                        <a:gd name="connsiteY0" fmla="*/ 110065 h 110064"/>
                        <a:gd name="connsiteX1" fmla="*/ 4785 w 191416"/>
                        <a:gd name="connsiteY1" fmla="*/ 110065 h 110064"/>
                        <a:gd name="connsiteX2" fmla="*/ 0 w 191416"/>
                        <a:gd name="connsiteY2" fmla="*/ 100494 h 110064"/>
                        <a:gd name="connsiteX3" fmla="*/ 133992 w 191416"/>
                        <a:gd name="connsiteY3" fmla="*/ 0 h 110064"/>
                        <a:gd name="connsiteX4" fmla="*/ 172275 w 191416"/>
                        <a:gd name="connsiteY4" fmla="*/ 19142 h 110064"/>
                        <a:gd name="connsiteX5" fmla="*/ 191417 w 191416"/>
                        <a:gd name="connsiteY5" fmla="*/ 86137 h 110064"/>
                        <a:gd name="connsiteX6" fmla="*/ 186631 w 191416"/>
                        <a:gd name="connsiteY6" fmla="*/ 90923 h 110064"/>
                        <a:gd name="connsiteX7" fmla="*/ 181846 w 191416"/>
                        <a:gd name="connsiteY7" fmla="*/ 90923 h 110064"/>
                        <a:gd name="connsiteX8" fmla="*/ 110065 w 191416"/>
                        <a:gd name="connsiteY8" fmla="*/ 57425 h 110064"/>
                        <a:gd name="connsiteX9" fmla="*/ 4785 w 191416"/>
                        <a:gd name="connsiteY9" fmla="*/ 110065 h 110064"/>
                        <a:gd name="connsiteX10" fmla="*/ 4785 w 191416"/>
                        <a:gd name="connsiteY10" fmla="*/ 110065 h 110064"/>
                        <a:gd name="connsiteX11" fmla="*/ 133992 w 191416"/>
                        <a:gd name="connsiteY11" fmla="*/ 14356 h 110064"/>
                        <a:gd name="connsiteX12" fmla="*/ 33498 w 191416"/>
                        <a:gd name="connsiteY12" fmla="*/ 81352 h 110064"/>
                        <a:gd name="connsiteX13" fmla="*/ 114850 w 191416"/>
                        <a:gd name="connsiteY13" fmla="*/ 52640 h 110064"/>
                        <a:gd name="connsiteX14" fmla="*/ 181846 w 191416"/>
                        <a:gd name="connsiteY14" fmla="*/ 81352 h 110064"/>
                        <a:gd name="connsiteX15" fmla="*/ 167490 w 191416"/>
                        <a:gd name="connsiteY15" fmla="*/ 28712 h 110064"/>
                        <a:gd name="connsiteX16" fmla="*/ 133992 w 191416"/>
                        <a:gd name="connsiteY16" fmla="*/ 14356 h 110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1416" h="110064">
                          <a:moveTo>
                            <a:pt x="4785" y="110065"/>
                          </a:moveTo>
                          <a:cubicBezTo>
                            <a:pt x="0" y="110065"/>
                            <a:pt x="0" y="110065"/>
                            <a:pt x="4785" y="110065"/>
                          </a:cubicBezTo>
                          <a:cubicBezTo>
                            <a:pt x="0" y="105279"/>
                            <a:pt x="0" y="105279"/>
                            <a:pt x="0" y="100494"/>
                          </a:cubicBezTo>
                          <a:cubicBezTo>
                            <a:pt x="47854" y="38283"/>
                            <a:pt x="95708" y="0"/>
                            <a:pt x="133992" y="0"/>
                          </a:cubicBezTo>
                          <a:cubicBezTo>
                            <a:pt x="148348" y="0"/>
                            <a:pt x="162704" y="4785"/>
                            <a:pt x="172275" y="19142"/>
                          </a:cubicBezTo>
                          <a:cubicBezTo>
                            <a:pt x="186631" y="33498"/>
                            <a:pt x="191417" y="57425"/>
                            <a:pt x="191417" y="86137"/>
                          </a:cubicBezTo>
                          <a:cubicBezTo>
                            <a:pt x="191417" y="86137"/>
                            <a:pt x="191417" y="90923"/>
                            <a:pt x="186631" y="90923"/>
                          </a:cubicBezTo>
                          <a:cubicBezTo>
                            <a:pt x="186631" y="90923"/>
                            <a:pt x="181846" y="90923"/>
                            <a:pt x="181846" y="90923"/>
                          </a:cubicBezTo>
                          <a:cubicBezTo>
                            <a:pt x="162704" y="71781"/>
                            <a:pt x="138777" y="57425"/>
                            <a:pt x="110065" y="57425"/>
                          </a:cubicBezTo>
                          <a:cubicBezTo>
                            <a:pt x="81352" y="62210"/>
                            <a:pt x="43068" y="76567"/>
                            <a:pt x="4785" y="110065"/>
                          </a:cubicBezTo>
                          <a:cubicBezTo>
                            <a:pt x="4785" y="110065"/>
                            <a:pt x="4785" y="110065"/>
                            <a:pt x="4785" y="110065"/>
                          </a:cubicBezTo>
                          <a:close/>
                          <a:moveTo>
                            <a:pt x="133992" y="14356"/>
                          </a:moveTo>
                          <a:cubicBezTo>
                            <a:pt x="114850" y="14356"/>
                            <a:pt x="81352" y="23927"/>
                            <a:pt x="33498" y="81352"/>
                          </a:cubicBezTo>
                          <a:cubicBezTo>
                            <a:pt x="62211" y="62210"/>
                            <a:pt x="90923" y="52640"/>
                            <a:pt x="114850" y="52640"/>
                          </a:cubicBezTo>
                          <a:cubicBezTo>
                            <a:pt x="138777" y="52640"/>
                            <a:pt x="162704" y="62210"/>
                            <a:pt x="181846" y="81352"/>
                          </a:cubicBezTo>
                          <a:cubicBezTo>
                            <a:pt x="181846" y="62210"/>
                            <a:pt x="177060" y="43069"/>
                            <a:pt x="167490" y="28712"/>
                          </a:cubicBezTo>
                          <a:cubicBezTo>
                            <a:pt x="157919" y="19142"/>
                            <a:pt x="143563" y="14356"/>
                            <a:pt x="133992" y="14356"/>
                          </a:cubicBezTo>
                          <a:close/>
                        </a:path>
                      </a:pathLst>
                    </a:custGeom>
                    <a:solidFill>
                      <a:srgbClr val="462A1E"/>
                    </a:solidFill>
                    <a:ln w="47824" cap="flat">
                      <a:noFill/>
                      <a:prstDash val="solid"/>
                      <a:miter/>
                    </a:ln>
                  </p:spPr>
                  <p:txBody>
                    <a:bodyPr rtlCol="0" anchor="ctr"/>
                    <a:lstStyle/>
                    <a:p>
                      <a:endParaRPr lang="en-US"/>
                    </a:p>
                  </p:txBody>
                </p:sp>
              </p:grpSp>
              <p:sp>
                <p:nvSpPr>
                  <p:cNvPr id="203" name="Freeform: Shape 202">
                    <a:extLst>
                      <a:ext uri="{FF2B5EF4-FFF2-40B4-BE49-F238E27FC236}">
                        <a16:creationId xmlns:a16="http://schemas.microsoft.com/office/drawing/2014/main" xmlns="" id="{9AD1C9EC-0354-4B44-BE4E-EC12AD84F75D}"/>
                      </a:ext>
                    </a:extLst>
                  </p:cNvPr>
                  <p:cNvSpPr/>
                  <p:nvPr/>
                </p:nvSpPr>
                <p:spPr>
                  <a:xfrm>
                    <a:off x="10747114" y="6564266"/>
                    <a:ext cx="272768" cy="119221"/>
                  </a:xfrm>
                  <a:custGeom>
                    <a:avLst/>
                    <a:gdLst>
                      <a:gd name="connsiteX0" fmla="*/ 0 w 272768"/>
                      <a:gd name="connsiteY0" fmla="*/ 100079 h 119221"/>
                      <a:gd name="connsiteX1" fmla="*/ 272769 w 272768"/>
                      <a:gd name="connsiteY1" fmla="*/ 119221 h 119221"/>
                      <a:gd name="connsiteX2" fmla="*/ 0 w 272768"/>
                      <a:gd name="connsiteY2" fmla="*/ 100079 h 119221"/>
                    </a:gdLst>
                    <a:ahLst/>
                    <a:cxnLst>
                      <a:cxn ang="0">
                        <a:pos x="connsiteX0" y="connsiteY0"/>
                      </a:cxn>
                      <a:cxn ang="0">
                        <a:pos x="connsiteX1" y="connsiteY1"/>
                      </a:cxn>
                      <a:cxn ang="0">
                        <a:pos x="connsiteX2" y="connsiteY2"/>
                      </a:cxn>
                    </a:cxnLst>
                    <a:rect l="l" t="t" r="r" b="b"/>
                    <a:pathLst>
                      <a:path w="272768" h="119221">
                        <a:moveTo>
                          <a:pt x="0" y="100079"/>
                        </a:moveTo>
                        <a:cubicBezTo>
                          <a:pt x="0" y="100079"/>
                          <a:pt x="177060" y="-14771"/>
                          <a:pt x="272769" y="119221"/>
                        </a:cubicBezTo>
                        <a:cubicBezTo>
                          <a:pt x="248842" y="-33912"/>
                          <a:pt x="71781" y="-38698"/>
                          <a:pt x="0" y="100079"/>
                        </a:cubicBezTo>
                        <a:close/>
                      </a:path>
                    </a:pathLst>
                  </a:custGeom>
                  <a:solidFill>
                    <a:srgbClr val="FBCA8F"/>
                  </a:solidFill>
                  <a:ln w="47824" cap="flat">
                    <a:noFill/>
                    <a:prstDash val="solid"/>
                    <a:miter/>
                  </a:ln>
                </p:spPr>
                <p:txBody>
                  <a:bodyPr rtlCol="0" anchor="ctr"/>
                  <a:lstStyle/>
                  <a:p>
                    <a:endParaRPr lang="en-US"/>
                  </a:p>
                </p:txBody>
              </p:sp>
              <p:sp>
                <p:nvSpPr>
                  <p:cNvPr id="204" name="Freeform: Shape 203">
                    <a:extLst>
                      <a:ext uri="{FF2B5EF4-FFF2-40B4-BE49-F238E27FC236}">
                        <a16:creationId xmlns:a16="http://schemas.microsoft.com/office/drawing/2014/main" xmlns="" id="{23F457E5-1CA5-432B-9744-DC74A2624B84}"/>
                      </a:ext>
                    </a:extLst>
                  </p:cNvPr>
                  <p:cNvSpPr/>
                  <p:nvPr/>
                </p:nvSpPr>
                <p:spPr>
                  <a:xfrm>
                    <a:off x="10407220" y="6553949"/>
                    <a:ext cx="210845" cy="96199"/>
                  </a:xfrm>
                  <a:custGeom>
                    <a:avLst/>
                    <a:gdLst>
                      <a:gd name="connsiteX0" fmla="*/ 129 w 210845"/>
                      <a:gd name="connsiteY0" fmla="*/ 96040 h 96199"/>
                      <a:gd name="connsiteX1" fmla="*/ 210688 w 210845"/>
                      <a:gd name="connsiteY1" fmla="*/ 76898 h 96199"/>
                      <a:gd name="connsiteX2" fmla="*/ 129 w 210845"/>
                      <a:gd name="connsiteY2" fmla="*/ 96040 h 96199"/>
                    </a:gdLst>
                    <a:ahLst/>
                    <a:cxnLst>
                      <a:cxn ang="0">
                        <a:pos x="connsiteX0" y="connsiteY0"/>
                      </a:cxn>
                      <a:cxn ang="0">
                        <a:pos x="connsiteX1" y="connsiteY1"/>
                      </a:cxn>
                      <a:cxn ang="0">
                        <a:pos x="connsiteX2" y="connsiteY2"/>
                      </a:cxn>
                    </a:cxnLst>
                    <a:rect l="l" t="t" r="r" b="b"/>
                    <a:pathLst>
                      <a:path w="210845" h="96199">
                        <a:moveTo>
                          <a:pt x="129" y="96040"/>
                        </a:moveTo>
                        <a:cubicBezTo>
                          <a:pt x="-4656" y="100825"/>
                          <a:pt x="124550" y="-4454"/>
                          <a:pt x="210688" y="76898"/>
                        </a:cubicBezTo>
                        <a:cubicBezTo>
                          <a:pt x="215473" y="-4454"/>
                          <a:pt x="110194" y="-52308"/>
                          <a:pt x="129" y="96040"/>
                        </a:cubicBezTo>
                        <a:close/>
                      </a:path>
                    </a:pathLst>
                  </a:custGeom>
                  <a:solidFill>
                    <a:srgbClr val="FBCA8F"/>
                  </a:solidFill>
                  <a:ln w="47824" cap="flat">
                    <a:noFill/>
                    <a:prstDash val="solid"/>
                    <a:miter/>
                  </a:ln>
                </p:spPr>
                <p:txBody>
                  <a:bodyPr rtlCol="0" anchor="ctr"/>
                  <a:lstStyle/>
                  <a:p>
                    <a:endParaRPr lang="en-US"/>
                  </a:p>
                </p:txBody>
              </p:sp>
              <p:sp>
                <p:nvSpPr>
                  <p:cNvPr id="205" name="Freeform: Shape 204">
                    <a:extLst>
                      <a:ext uri="{FF2B5EF4-FFF2-40B4-BE49-F238E27FC236}">
                        <a16:creationId xmlns:a16="http://schemas.microsoft.com/office/drawing/2014/main" xmlns="" id="{BF9EF3C8-0598-4614-83E0-4510DC777B6B}"/>
                      </a:ext>
                    </a:extLst>
                  </p:cNvPr>
                  <p:cNvSpPr/>
                  <p:nvPr/>
                </p:nvSpPr>
                <p:spPr>
                  <a:xfrm>
                    <a:off x="11646773" y="6992360"/>
                    <a:ext cx="104376" cy="178729"/>
                  </a:xfrm>
                  <a:custGeom>
                    <a:avLst/>
                    <a:gdLst>
                      <a:gd name="connsiteX0" fmla="*/ 0 w 104376"/>
                      <a:gd name="connsiteY0" fmla="*/ 140956 h 178729"/>
                      <a:gd name="connsiteX1" fmla="*/ 9571 w 104376"/>
                      <a:gd name="connsiteY1" fmla="*/ 169669 h 178729"/>
                      <a:gd name="connsiteX2" fmla="*/ 57425 w 104376"/>
                      <a:gd name="connsiteY2" fmla="*/ 169669 h 178729"/>
                      <a:gd name="connsiteX3" fmla="*/ 90923 w 104376"/>
                      <a:gd name="connsiteY3" fmla="*/ 126600 h 178729"/>
                      <a:gd name="connsiteX4" fmla="*/ 95708 w 104376"/>
                      <a:gd name="connsiteY4" fmla="*/ 35677 h 178729"/>
                      <a:gd name="connsiteX5" fmla="*/ 47854 w 104376"/>
                      <a:gd name="connsiteY5" fmla="*/ 2179 h 178729"/>
                      <a:gd name="connsiteX6" fmla="*/ 23927 w 104376"/>
                      <a:gd name="connsiteY6" fmla="*/ 35677 h 178729"/>
                      <a:gd name="connsiteX7" fmla="*/ 33498 w 104376"/>
                      <a:gd name="connsiteY7" fmla="*/ 64389 h 178729"/>
                      <a:gd name="connsiteX8" fmla="*/ 19141 w 104376"/>
                      <a:gd name="connsiteY8" fmla="*/ 102673 h 178729"/>
                      <a:gd name="connsiteX9" fmla="*/ 0 w 104376"/>
                      <a:gd name="connsiteY9" fmla="*/ 140956 h 178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376" h="178729">
                        <a:moveTo>
                          <a:pt x="0" y="140956"/>
                        </a:moveTo>
                        <a:cubicBezTo>
                          <a:pt x="0" y="150527"/>
                          <a:pt x="4785" y="160098"/>
                          <a:pt x="9571" y="169669"/>
                        </a:cubicBezTo>
                        <a:cubicBezTo>
                          <a:pt x="19141" y="184025"/>
                          <a:pt x="43068" y="179239"/>
                          <a:pt x="57425" y="169669"/>
                        </a:cubicBezTo>
                        <a:cubicBezTo>
                          <a:pt x="71781" y="160098"/>
                          <a:pt x="86138" y="145741"/>
                          <a:pt x="90923" y="126600"/>
                        </a:cubicBezTo>
                        <a:cubicBezTo>
                          <a:pt x="105279" y="97887"/>
                          <a:pt x="110065" y="64389"/>
                          <a:pt x="95708" y="35677"/>
                        </a:cubicBezTo>
                        <a:cubicBezTo>
                          <a:pt x="86138" y="16535"/>
                          <a:pt x="71781" y="-7392"/>
                          <a:pt x="47854" y="2179"/>
                        </a:cubicBezTo>
                        <a:cubicBezTo>
                          <a:pt x="28712" y="6964"/>
                          <a:pt x="23927" y="16535"/>
                          <a:pt x="23927" y="35677"/>
                        </a:cubicBezTo>
                        <a:cubicBezTo>
                          <a:pt x="23927" y="50033"/>
                          <a:pt x="28712" y="54818"/>
                          <a:pt x="33498" y="64389"/>
                        </a:cubicBezTo>
                        <a:cubicBezTo>
                          <a:pt x="47854" y="83531"/>
                          <a:pt x="33498" y="93102"/>
                          <a:pt x="19141" y="102673"/>
                        </a:cubicBezTo>
                        <a:cubicBezTo>
                          <a:pt x="9571" y="107458"/>
                          <a:pt x="0" y="121814"/>
                          <a:pt x="0" y="140956"/>
                        </a:cubicBezTo>
                        <a:close/>
                      </a:path>
                    </a:pathLst>
                  </a:custGeom>
                  <a:solidFill>
                    <a:srgbClr val="D46428"/>
                  </a:solidFill>
                  <a:ln w="47824" cap="flat">
                    <a:noFill/>
                    <a:prstDash val="solid"/>
                    <a:miter/>
                  </a:ln>
                </p:spPr>
                <p:txBody>
                  <a:bodyPr rtlCol="0" anchor="ctr"/>
                  <a:lstStyle/>
                  <a:p>
                    <a:endParaRPr lang="en-US"/>
                  </a:p>
                </p:txBody>
              </p:sp>
              <p:sp>
                <p:nvSpPr>
                  <p:cNvPr id="206" name="Freeform: Shape 205">
                    <a:extLst>
                      <a:ext uri="{FF2B5EF4-FFF2-40B4-BE49-F238E27FC236}">
                        <a16:creationId xmlns:a16="http://schemas.microsoft.com/office/drawing/2014/main" xmlns="" id="{B4F73CD3-98E2-432F-BB62-AA9B2682CFC5}"/>
                      </a:ext>
                    </a:extLst>
                  </p:cNvPr>
                  <p:cNvSpPr/>
                  <p:nvPr/>
                </p:nvSpPr>
                <p:spPr>
                  <a:xfrm>
                    <a:off x="11646773" y="6996181"/>
                    <a:ext cx="70215" cy="137328"/>
                  </a:xfrm>
                  <a:custGeom>
                    <a:avLst/>
                    <a:gdLst>
                      <a:gd name="connsiteX0" fmla="*/ 66996 w 70215"/>
                      <a:gd name="connsiteY0" fmla="*/ 84495 h 137328"/>
                      <a:gd name="connsiteX1" fmla="*/ 47854 w 70215"/>
                      <a:gd name="connsiteY1" fmla="*/ 122779 h 137328"/>
                      <a:gd name="connsiteX2" fmla="*/ 0 w 70215"/>
                      <a:gd name="connsiteY2" fmla="*/ 132350 h 137328"/>
                      <a:gd name="connsiteX3" fmla="*/ 23927 w 70215"/>
                      <a:gd name="connsiteY3" fmla="*/ 94066 h 137328"/>
                      <a:gd name="connsiteX4" fmla="*/ 38283 w 70215"/>
                      <a:gd name="connsiteY4" fmla="*/ 55783 h 137328"/>
                      <a:gd name="connsiteX5" fmla="*/ 28712 w 70215"/>
                      <a:gd name="connsiteY5" fmla="*/ 27070 h 137328"/>
                      <a:gd name="connsiteX6" fmla="*/ 38283 w 70215"/>
                      <a:gd name="connsiteY6" fmla="*/ 3143 h 137328"/>
                      <a:gd name="connsiteX7" fmla="*/ 57425 w 70215"/>
                      <a:gd name="connsiteY7" fmla="*/ 7929 h 137328"/>
                      <a:gd name="connsiteX8" fmla="*/ 66996 w 70215"/>
                      <a:gd name="connsiteY8" fmla="*/ 84495 h 137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215" h="137328">
                        <a:moveTo>
                          <a:pt x="66996" y="84495"/>
                        </a:moveTo>
                        <a:cubicBezTo>
                          <a:pt x="62211" y="98852"/>
                          <a:pt x="57425" y="113208"/>
                          <a:pt x="47854" y="122779"/>
                        </a:cubicBezTo>
                        <a:cubicBezTo>
                          <a:pt x="33498" y="137135"/>
                          <a:pt x="14356" y="141920"/>
                          <a:pt x="0" y="132350"/>
                        </a:cubicBezTo>
                        <a:cubicBezTo>
                          <a:pt x="0" y="113208"/>
                          <a:pt x="9571" y="103637"/>
                          <a:pt x="23927" y="94066"/>
                        </a:cubicBezTo>
                        <a:cubicBezTo>
                          <a:pt x="38283" y="84495"/>
                          <a:pt x="47854" y="74925"/>
                          <a:pt x="38283" y="55783"/>
                        </a:cubicBezTo>
                        <a:cubicBezTo>
                          <a:pt x="33498" y="46212"/>
                          <a:pt x="28712" y="41427"/>
                          <a:pt x="28712" y="27070"/>
                        </a:cubicBezTo>
                        <a:cubicBezTo>
                          <a:pt x="28712" y="17499"/>
                          <a:pt x="33498" y="7929"/>
                          <a:pt x="38283" y="3143"/>
                        </a:cubicBezTo>
                        <a:cubicBezTo>
                          <a:pt x="43068" y="-1642"/>
                          <a:pt x="52639" y="-1642"/>
                          <a:pt x="57425" y="7929"/>
                        </a:cubicBezTo>
                        <a:cubicBezTo>
                          <a:pt x="62211" y="22285"/>
                          <a:pt x="76566" y="55783"/>
                          <a:pt x="66996" y="84495"/>
                        </a:cubicBezTo>
                        <a:close/>
                      </a:path>
                    </a:pathLst>
                  </a:custGeom>
                  <a:solidFill>
                    <a:srgbClr val="DA8E28">
                      <a:alpha val="50000"/>
                    </a:srgbClr>
                  </a:solidFill>
                  <a:ln w="47824" cap="flat">
                    <a:noFill/>
                    <a:prstDash val="solid"/>
                    <a:miter/>
                  </a:ln>
                </p:spPr>
                <p:txBody>
                  <a:bodyPr rtlCol="0" anchor="ctr"/>
                  <a:lstStyle/>
                  <a:p>
                    <a:endParaRPr lang="en-US"/>
                  </a:p>
                </p:txBody>
              </p:sp>
              <p:sp>
                <p:nvSpPr>
                  <p:cNvPr id="207" name="Freeform: Shape 206">
                    <a:extLst>
                      <a:ext uri="{FF2B5EF4-FFF2-40B4-BE49-F238E27FC236}">
                        <a16:creationId xmlns:a16="http://schemas.microsoft.com/office/drawing/2014/main" xmlns="" id="{1EFF7BAF-A7BD-4270-A8EB-9B4CA1E8B446}"/>
                      </a:ext>
                    </a:extLst>
                  </p:cNvPr>
                  <p:cNvSpPr/>
                  <p:nvPr/>
                </p:nvSpPr>
                <p:spPr>
                  <a:xfrm>
                    <a:off x="10475399" y="6913187"/>
                    <a:ext cx="137723" cy="77565"/>
                  </a:xfrm>
                  <a:custGeom>
                    <a:avLst/>
                    <a:gdLst>
                      <a:gd name="connsiteX0" fmla="*/ 75513 w 137723"/>
                      <a:gd name="connsiteY0" fmla="*/ 43069 h 77565"/>
                      <a:gd name="connsiteX1" fmla="*/ 27659 w 137723"/>
                      <a:gd name="connsiteY1" fmla="*/ 28712 h 77565"/>
                      <a:gd name="connsiteX2" fmla="*/ 8518 w 137723"/>
                      <a:gd name="connsiteY2" fmla="*/ 9571 h 77565"/>
                      <a:gd name="connsiteX3" fmla="*/ 3732 w 137723"/>
                      <a:gd name="connsiteY3" fmla="*/ 0 h 77565"/>
                      <a:gd name="connsiteX4" fmla="*/ 109012 w 137723"/>
                      <a:gd name="connsiteY4" fmla="*/ 66996 h 77565"/>
                      <a:gd name="connsiteX5" fmla="*/ 137724 w 137723"/>
                      <a:gd name="connsiteY5" fmla="*/ 19142 h 77565"/>
                      <a:gd name="connsiteX6" fmla="*/ 75513 w 137723"/>
                      <a:gd name="connsiteY6" fmla="*/ 43069 h 77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723" h="77565">
                        <a:moveTo>
                          <a:pt x="75513" y="43069"/>
                        </a:moveTo>
                        <a:cubicBezTo>
                          <a:pt x="61157" y="43069"/>
                          <a:pt x="42015" y="38283"/>
                          <a:pt x="27659" y="28712"/>
                        </a:cubicBezTo>
                        <a:cubicBezTo>
                          <a:pt x="18088" y="23927"/>
                          <a:pt x="8518" y="19142"/>
                          <a:pt x="8518" y="9571"/>
                        </a:cubicBezTo>
                        <a:cubicBezTo>
                          <a:pt x="3732" y="4785"/>
                          <a:pt x="3732" y="4785"/>
                          <a:pt x="3732" y="0"/>
                        </a:cubicBezTo>
                        <a:cubicBezTo>
                          <a:pt x="-15409" y="47854"/>
                          <a:pt x="42015" y="100494"/>
                          <a:pt x="109012" y="66996"/>
                        </a:cubicBezTo>
                        <a:cubicBezTo>
                          <a:pt x="132939" y="57425"/>
                          <a:pt x="137724" y="38283"/>
                          <a:pt x="137724" y="19142"/>
                        </a:cubicBezTo>
                        <a:cubicBezTo>
                          <a:pt x="118582" y="33498"/>
                          <a:pt x="94655" y="43069"/>
                          <a:pt x="75513" y="43069"/>
                        </a:cubicBezTo>
                        <a:close/>
                      </a:path>
                    </a:pathLst>
                  </a:custGeom>
                  <a:solidFill>
                    <a:srgbClr val="FBCA8F">
                      <a:alpha val="50000"/>
                    </a:srgbClr>
                  </a:solidFill>
                  <a:ln w="47824" cap="flat">
                    <a:noFill/>
                    <a:prstDash val="solid"/>
                    <a:miter/>
                  </a:ln>
                </p:spPr>
                <p:txBody>
                  <a:bodyPr rtlCol="0" anchor="ctr"/>
                  <a:lstStyle/>
                  <a:p>
                    <a:endParaRPr lang="en-US"/>
                  </a:p>
                </p:txBody>
              </p:sp>
              <p:sp>
                <p:nvSpPr>
                  <p:cNvPr id="208" name="Freeform: Shape 207">
                    <a:extLst>
                      <a:ext uri="{FF2B5EF4-FFF2-40B4-BE49-F238E27FC236}">
                        <a16:creationId xmlns:a16="http://schemas.microsoft.com/office/drawing/2014/main" xmlns="" id="{08ABD965-4ADB-487E-A393-0C6C79AFCAC5}"/>
                      </a:ext>
                    </a:extLst>
                  </p:cNvPr>
                  <p:cNvSpPr/>
                  <p:nvPr/>
                </p:nvSpPr>
                <p:spPr>
                  <a:xfrm>
                    <a:off x="10718402" y="6645093"/>
                    <a:ext cx="296696" cy="282450"/>
                  </a:xfrm>
                  <a:custGeom>
                    <a:avLst/>
                    <a:gdLst>
                      <a:gd name="connsiteX0" fmla="*/ 196202 w 296696"/>
                      <a:gd name="connsiteY0" fmla="*/ 181956 h 282450"/>
                      <a:gd name="connsiteX1" fmla="*/ 229700 w 296696"/>
                      <a:gd name="connsiteY1" fmla="*/ 81463 h 282450"/>
                      <a:gd name="connsiteX2" fmla="*/ 119635 w 296696"/>
                      <a:gd name="connsiteY2" fmla="*/ 9681 h 282450"/>
                      <a:gd name="connsiteX3" fmla="*/ 95708 w 296696"/>
                      <a:gd name="connsiteY3" fmla="*/ 181956 h 282450"/>
                      <a:gd name="connsiteX4" fmla="*/ 0 w 296696"/>
                      <a:gd name="connsiteY4" fmla="*/ 282450 h 282450"/>
                      <a:gd name="connsiteX5" fmla="*/ 296696 w 296696"/>
                      <a:gd name="connsiteY5" fmla="*/ 248952 h 282450"/>
                      <a:gd name="connsiteX6" fmla="*/ 196202 w 296696"/>
                      <a:gd name="connsiteY6" fmla="*/ 181956 h 28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696" h="282450">
                        <a:moveTo>
                          <a:pt x="196202" y="181956"/>
                        </a:moveTo>
                        <a:cubicBezTo>
                          <a:pt x="196202" y="181956"/>
                          <a:pt x="234486" y="158029"/>
                          <a:pt x="229700" y="81463"/>
                        </a:cubicBezTo>
                        <a:cubicBezTo>
                          <a:pt x="224915" y="4896"/>
                          <a:pt x="167490" y="-14246"/>
                          <a:pt x="119635" y="9681"/>
                        </a:cubicBezTo>
                        <a:cubicBezTo>
                          <a:pt x="71781" y="33609"/>
                          <a:pt x="43069" y="134102"/>
                          <a:pt x="95708" y="181956"/>
                        </a:cubicBezTo>
                        <a:cubicBezTo>
                          <a:pt x="95708" y="181956"/>
                          <a:pt x="38283" y="205884"/>
                          <a:pt x="0" y="282450"/>
                        </a:cubicBezTo>
                        <a:cubicBezTo>
                          <a:pt x="0" y="282450"/>
                          <a:pt x="105280" y="153244"/>
                          <a:pt x="296696" y="248952"/>
                        </a:cubicBezTo>
                        <a:cubicBezTo>
                          <a:pt x="296696" y="248952"/>
                          <a:pt x="277554" y="196313"/>
                          <a:pt x="196202" y="181956"/>
                        </a:cubicBezTo>
                        <a:close/>
                      </a:path>
                    </a:pathLst>
                  </a:custGeom>
                  <a:solidFill>
                    <a:srgbClr val="FBCA8F">
                      <a:alpha val="50000"/>
                    </a:srgbClr>
                  </a:solidFill>
                  <a:ln w="47824" cap="flat">
                    <a:noFill/>
                    <a:prstDash val="solid"/>
                    <a:miter/>
                  </a:ln>
                </p:spPr>
                <p:txBody>
                  <a:bodyPr rtlCol="0" anchor="ctr"/>
                  <a:lstStyle/>
                  <a:p>
                    <a:endParaRPr lang="en-US"/>
                  </a:p>
                </p:txBody>
              </p:sp>
              <p:sp>
                <p:nvSpPr>
                  <p:cNvPr id="209" name="Freeform: Shape 208">
                    <a:extLst>
                      <a:ext uri="{FF2B5EF4-FFF2-40B4-BE49-F238E27FC236}">
                        <a16:creationId xmlns:a16="http://schemas.microsoft.com/office/drawing/2014/main" xmlns="" id="{9B4CFDE5-865E-47AE-A3C0-0A22981003CB}"/>
                      </a:ext>
                    </a:extLst>
                  </p:cNvPr>
                  <p:cNvSpPr/>
                  <p:nvPr/>
                </p:nvSpPr>
                <p:spPr>
                  <a:xfrm>
                    <a:off x="10354710" y="6613888"/>
                    <a:ext cx="221045" cy="246659"/>
                  </a:xfrm>
                  <a:custGeom>
                    <a:avLst/>
                    <a:gdLst>
                      <a:gd name="connsiteX0" fmla="*/ 66996 w 221045"/>
                      <a:gd name="connsiteY0" fmla="*/ 155737 h 246659"/>
                      <a:gd name="connsiteX1" fmla="*/ 95708 w 221045"/>
                      <a:gd name="connsiteY1" fmla="*/ 26530 h 246659"/>
                      <a:gd name="connsiteX2" fmla="*/ 220129 w 221045"/>
                      <a:gd name="connsiteY2" fmla="*/ 93526 h 246659"/>
                      <a:gd name="connsiteX3" fmla="*/ 129206 w 221045"/>
                      <a:gd name="connsiteY3" fmla="*/ 189235 h 246659"/>
                      <a:gd name="connsiteX4" fmla="*/ 133992 w 221045"/>
                      <a:gd name="connsiteY4" fmla="*/ 246660 h 246659"/>
                      <a:gd name="connsiteX5" fmla="*/ 0 w 221045"/>
                      <a:gd name="connsiteY5" fmla="*/ 184449 h 246659"/>
                      <a:gd name="connsiteX6" fmla="*/ 66996 w 221045"/>
                      <a:gd name="connsiteY6" fmla="*/ 155737 h 246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045" h="246659">
                        <a:moveTo>
                          <a:pt x="66996" y="155737"/>
                        </a:moveTo>
                        <a:cubicBezTo>
                          <a:pt x="66996" y="155737"/>
                          <a:pt x="28712" y="88741"/>
                          <a:pt x="95708" y="26530"/>
                        </a:cubicBezTo>
                        <a:cubicBezTo>
                          <a:pt x="162704" y="-35680"/>
                          <a:pt x="229700" y="21745"/>
                          <a:pt x="220129" y="93526"/>
                        </a:cubicBezTo>
                        <a:cubicBezTo>
                          <a:pt x="210558" y="165308"/>
                          <a:pt x="129206" y="189235"/>
                          <a:pt x="129206" y="189235"/>
                        </a:cubicBezTo>
                        <a:cubicBezTo>
                          <a:pt x="129206" y="189235"/>
                          <a:pt x="143563" y="213162"/>
                          <a:pt x="133992" y="246660"/>
                        </a:cubicBezTo>
                        <a:cubicBezTo>
                          <a:pt x="133992" y="246660"/>
                          <a:pt x="110065" y="141380"/>
                          <a:pt x="0" y="184449"/>
                        </a:cubicBezTo>
                        <a:cubicBezTo>
                          <a:pt x="0" y="184449"/>
                          <a:pt x="14356" y="165308"/>
                          <a:pt x="66996" y="155737"/>
                        </a:cubicBezTo>
                        <a:close/>
                      </a:path>
                    </a:pathLst>
                  </a:custGeom>
                  <a:solidFill>
                    <a:srgbClr val="FBCA8F">
                      <a:alpha val="50000"/>
                    </a:srgbClr>
                  </a:solidFill>
                  <a:ln w="47824" cap="flat">
                    <a:noFill/>
                    <a:prstDash val="solid"/>
                    <a:miter/>
                  </a:ln>
                </p:spPr>
                <p:txBody>
                  <a:bodyPr rtlCol="0" anchor="ctr"/>
                  <a:lstStyle/>
                  <a:p>
                    <a:endParaRPr lang="en-US"/>
                  </a:p>
                </p:txBody>
              </p:sp>
              <p:grpSp>
                <p:nvGrpSpPr>
                  <p:cNvPr id="210" name="Graphic 3">
                    <a:extLst>
                      <a:ext uri="{FF2B5EF4-FFF2-40B4-BE49-F238E27FC236}">
                        <a16:creationId xmlns:a16="http://schemas.microsoft.com/office/drawing/2014/main" xmlns="" id="{CABD4A9B-1822-442F-98F6-181EAD2BCFC1}"/>
                      </a:ext>
                    </a:extLst>
                  </p:cNvPr>
                  <p:cNvGrpSpPr/>
                  <p:nvPr/>
                </p:nvGrpSpPr>
                <p:grpSpPr>
                  <a:xfrm>
                    <a:off x="10751900" y="6663890"/>
                    <a:ext cx="253626" cy="234940"/>
                    <a:chOff x="10751900" y="6663890"/>
                    <a:chExt cx="253626" cy="234940"/>
                  </a:xfrm>
                </p:grpSpPr>
                <p:grpSp>
                  <p:nvGrpSpPr>
                    <p:cNvPr id="252" name="Graphic 3">
                      <a:extLst>
                        <a:ext uri="{FF2B5EF4-FFF2-40B4-BE49-F238E27FC236}">
                          <a16:creationId xmlns:a16="http://schemas.microsoft.com/office/drawing/2014/main" xmlns="" id="{6BBEDFE4-2F78-405F-A90E-600B2BFCBCDC}"/>
                        </a:ext>
                      </a:extLst>
                    </p:cNvPr>
                    <p:cNvGrpSpPr/>
                    <p:nvPr/>
                  </p:nvGrpSpPr>
                  <p:grpSpPr>
                    <a:xfrm>
                      <a:off x="10799144" y="6663890"/>
                      <a:ext cx="130538" cy="173184"/>
                      <a:chOff x="10799144" y="6663890"/>
                      <a:chExt cx="130538" cy="173184"/>
                    </a:xfrm>
                  </p:grpSpPr>
                  <p:sp>
                    <p:nvSpPr>
                      <p:cNvPr id="254" name="Freeform: Shape 253">
                        <a:extLst>
                          <a:ext uri="{FF2B5EF4-FFF2-40B4-BE49-F238E27FC236}">
                            <a16:creationId xmlns:a16="http://schemas.microsoft.com/office/drawing/2014/main" xmlns="" id="{CB68B64F-4600-4EDB-A2AB-FA4F6A2BCEB2}"/>
                          </a:ext>
                        </a:extLst>
                      </p:cNvPr>
                      <p:cNvSpPr/>
                      <p:nvPr/>
                    </p:nvSpPr>
                    <p:spPr>
                      <a:xfrm>
                        <a:off x="10799144" y="6663890"/>
                        <a:ext cx="130538" cy="173184"/>
                      </a:xfrm>
                      <a:custGeom>
                        <a:avLst/>
                        <a:gdLst>
                          <a:gd name="connsiteX0" fmla="*/ 610 w 130538"/>
                          <a:gd name="connsiteY0" fmla="*/ 77021 h 173184"/>
                          <a:gd name="connsiteX1" fmla="*/ 53249 w 130538"/>
                          <a:gd name="connsiteY1" fmla="*/ 172730 h 173184"/>
                          <a:gd name="connsiteX2" fmla="*/ 129816 w 130538"/>
                          <a:gd name="connsiteY2" fmla="*/ 96163 h 173184"/>
                          <a:gd name="connsiteX3" fmla="*/ 77176 w 130538"/>
                          <a:gd name="connsiteY3" fmla="*/ 455 h 173184"/>
                          <a:gd name="connsiteX4" fmla="*/ 610 w 130538"/>
                          <a:gd name="connsiteY4" fmla="*/ 77021 h 173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538" h="173184">
                            <a:moveTo>
                              <a:pt x="610" y="77021"/>
                            </a:moveTo>
                            <a:cubicBezTo>
                              <a:pt x="-4176" y="124875"/>
                              <a:pt x="19751" y="167944"/>
                              <a:pt x="53249" y="172730"/>
                            </a:cubicBezTo>
                            <a:cubicBezTo>
                              <a:pt x="91532" y="177515"/>
                              <a:pt x="125030" y="144017"/>
                              <a:pt x="129816" y="96163"/>
                            </a:cubicBezTo>
                            <a:cubicBezTo>
                              <a:pt x="134601" y="48309"/>
                              <a:pt x="115460" y="5240"/>
                              <a:pt x="77176" y="455"/>
                            </a:cubicBezTo>
                            <a:cubicBezTo>
                              <a:pt x="43678" y="-4331"/>
                              <a:pt x="10181" y="29167"/>
                              <a:pt x="610" y="77021"/>
                            </a:cubicBezTo>
                            <a:close/>
                          </a:path>
                        </a:pathLst>
                      </a:custGeom>
                      <a:solidFill>
                        <a:srgbClr val="FEFCEE"/>
                      </a:solidFill>
                      <a:ln w="47824" cap="flat">
                        <a:noFill/>
                        <a:prstDash val="solid"/>
                        <a:miter/>
                      </a:ln>
                    </p:spPr>
                    <p:txBody>
                      <a:bodyPr rtlCol="0" anchor="ctr"/>
                      <a:lstStyle/>
                      <a:p>
                        <a:endParaRPr lang="en-US"/>
                      </a:p>
                    </p:txBody>
                  </p:sp>
                  <p:sp>
                    <p:nvSpPr>
                      <p:cNvPr id="255" name="Freeform: Shape 254">
                        <a:extLst>
                          <a:ext uri="{FF2B5EF4-FFF2-40B4-BE49-F238E27FC236}">
                            <a16:creationId xmlns:a16="http://schemas.microsoft.com/office/drawing/2014/main" xmlns="" id="{F244283C-9E53-4A44-B50E-67DDB0D4EEBC}"/>
                          </a:ext>
                        </a:extLst>
                      </p:cNvPr>
                      <p:cNvSpPr/>
                      <p:nvPr/>
                    </p:nvSpPr>
                    <p:spPr>
                      <a:xfrm>
                        <a:off x="10808587" y="6711676"/>
                        <a:ext cx="87614" cy="120159"/>
                      </a:xfrm>
                      <a:custGeom>
                        <a:avLst/>
                        <a:gdLst>
                          <a:gd name="connsiteX0" fmla="*/ 738 w 87614"/>
                          <a:gd name="connsiteY0" fmla="*/ 57949 h 120159"/>
                          <a:gd name="connsiteX1" fmla="*/ 39022 w 87614"/>
                          <a:gd name="connsiteY1" fmla="*/ 120159 h 120159"/>
                          <a:gd name="connsiteX2" fmla="*/ 86876 w 87614"/>
                          <a:gd name="connsiteY2" fmla="*/ 62734 h 120159"/>
                          <a:gd name="connsiteX3" fmla="*/ 48592 w 87614"/>
                          <a:gd name="connsiteY3" fmla="*/ 524 h 120159"/>
                          <a:gd name="connsiteX4" fmla="*/ 738 w 87614"/>
                          <a:gd name="connsiteY4" fmla="*/ 57949 h 1201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614" h="120159">
                            <a:moveTo>
                              <a:pt x="738" y="57949"/>
                            </a:moveTo>
                            <a:cubicBezTo>
                              <a:pt x="-4047" y="91447"/>
                              <a:pt x="15095" y="120159"/>
                              <a:pt x="39022" y="120159"/>
                            </a:cubicBezTo>
                            <a:cubicBezTo>
                              <a:pt x="62949" y="120159"/>
                              <a:pt x="82090" y="96232"/>
                              <a:pt x="86876" y="62734"/>
                            </a:cubicBezTo>
                            <a:cubicBezTo>
                              <a:pt x="91661" y="29236"/>
                              <a:pt x="72520" y="524"/>
                              <a:pt x="48592" y="524"/>
                            </a:cubicBezTo>
                            <a:cubicBezTo>
                              <a:pt x="24665" y="-4262"/>
                              <a:pt x="5523" y="24451"/>
                              <a:pt x="738" y="57949"/>
                            </a:cubicBezTo>
                            <a:close/>
                          </a:path>
                        </a:pathLst>
                      </a:custGeom>
                      <a:solidFill>
                        <a:srgbClr val="6E4217"/>
                      </a:solidFill>
                      <a:ln w="47824" cap="flat">
                        <a:noFill/>
                        <a:prstDash val="solid"/>
                        <a:miter/>
                      </a:ln>
                    </p:spPr>
                    <p:txBody>
                      <a:bodyPr rtlCol="0" anchor="ctr"/>
                      <a:lstStyle/>
                      <a:p>
                        <a:endParaRPr lang="en-US"/>
                      </a:p>
                    </p:txBody>
                  </p:sp>
                  <p:sp>
                    <p:nvSpPr>
                      <p:cNvPr id="256" name="Freeform: Shape 255">
                        <a:extLst>
                          <a:ext uri="{FF2B5EF4-FFF2-40B4-BE49-F238E27FC236}">
                            <a16:creationId xmlns:a16="http://schemas.microsoft.com/office/drawing/2014/main" xmlns="" id="{ED1E26E6-75F0-430C-873D-9CF9E6C7EFBC}"/>
                          </a:ext>
                        </a:extLst>
                      </p:cNvPr>
                      <p:cNvSpPr/>
                      <p:nvPr/>
                    </p:nvSpPr>
                    <p:spPr>
                      <a:xfrm>
                        <a:off x="10818896" y="6731341"/>
                        <a:ext cx="62210" cy="90922"/>
                      </a:xfrm>
                      <a:custGeom>
                        <a:avLst/>
                        <a:gdLst>
                          <a:gd name="connsiteX0" fmla="*/ 0 w 62210"/>
                          <a:gd name="connsiteY0" fmla="*/ 43069 h 90922"/>
                          <a:gd name="connsiteX1" fmla="*/ 28713 w 62210"/>
                          <a:gd name="connsiteY1" fmla="*/ 90923 h 90922"/>
                          <a:gd name="connsiteX2" fmla="*/ 62211 w 62210"/>
                          <a:gd name="connsiteY2" fmla="*/ 47854 h 90922"/>
                          <a:gd name="connsiteX3" fmla="*/ 33498 w 62210"/>
                          <a:gd name="connsiteY3" fmla="*/ 0 h 90922"/>
                          <a:gd name="connsiteX4" fmla="*/ 0 w 62210"/>
                          <a:gd name="connsiteY4" fmla="*/ 43069 h 909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10" h="90922">
                            <a:moveTo>
                              <a:pt x="0" y="43069"/>
                            </a:moveTo>
                            <a:cubicBezTo>
                              <a:pt x="0" y="66996"/>
                              <a:pt x="9571" y="90923"/>
                              <a:pt x="28713" y="90923"/>
                            </a:cubicBezTo>
                            <a:cubicBezTo>
                              <a:pt x="47854" y="90923"/>
                              <a:pt x="62211" y="71781"/>
                              <a:pt x="62211" y="47854"/>
                            </a:cubicBezTo>
                            <a:cubicBezTo>
                              <a:pt x="62211" y="23927"/>
                              <a:pt x="52640" y="0"/>
                              <a:pt x="33498" y="0"/>
                            </a:cubicBezTo>
                            <a:cubicBezTo>
                              <a:pt x="19141" y="0"/>
                              <a:pt x="4786" y="14356"/>
                              <a:pt x="0" y="43069"/>
                            </a:cubicBezTo>
                            <a:close/>
                          </a:path>
                        </a:pathLst>
                      </a:custGeom>
                      <a:solidFill>
                        <a:srgbClr val="3B1C0F"/>
                      </a:solidFill>
                      <a:ln w="47824" cap="flat">
                        <a:noFill/>
                        <a:prstDash val="solid"/>
                        <a:miter/>
                      </a:ln>
                    </p:spPr>
                    <p:txBody>
                      <a:bodyPr rtlCol="0" anchor="ctr"/>
                      <a:lstStyle/>
                      <a:p>
                        <a:endParaRPr lang="en-US"/>
                      </a:p>
                    </p:txBody>
                  </p:sp>
                  <p:sp>
                    <p:nvSpPr>
                      <p:cNvPr id="257" name="Freeform: Shape 256">
                        <a:extLst>
                          <a:ext uri="{FF2B5EF4-FFF2-40B4-BE49-F238E27FC236}">
                            <a16:creationId xmlns:a16="http://schemas.microsoft.com/office/drawing/2014/main" xmlns="" id="{941414CB-858D-4BF3-A7EC-9355C0DDB8AB}"/>
                          </a:ext>
                        </a:extLst>
                      </p:cNvPr>
                      <p:cNvSpPr/>
                      <p:nvPr/>
                    </p:nvSpPr>
                    <p:spPr>
                      <a:xfrm>
                        <a:off x="10857179" y="6721770"/>
                        <a:ext cx="28712" cy="43068"/>
                      </a:xfrm>
                      <a:custGeom>
                        <a:avLst/>
                        <a:gdLst>
                          <a:gd name="connsiteX0" fmla="*/ 0 w 28712"/>
                          <a:gd name="connsiteY0" fmla="*/ 23927 h 43068"/>
                          <a:gd name="connsiteX1" fmla="*/ 14356 w 28712"/>
                          <a:gd name="connsiteY1" fmla="*/ 43069 h 43068"/>
                          <a:gd name="connsiteX2" fmla="*/ 28712 w 28712"/>
                          <a:gd name="connsiteY2" fmla="*/ 19142 h 43068"/>
                          <a:gd name="connsiteX3" fmla="*/ 9571 w 28712"/>
                          <a:gd name="connsiteY3" fmla="*/ 0 h 43068"/>
                          <a:gd name="connsiteX4" fmla="*/ 0 w 28712"/>
                          <a:gd name="connsiteY4" fmla="*/ 23927 h 43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12" h="43068">
                            <a:moveTo>
                              <a:pt x="0" y="23927"/>
                            </a:moveTo>
                            <a:cubicBezTo>
                              <a:pt x="0" y="33498"/>
                              <a:pt x="9571" y="43069"/>
                              <a:pt x="14356" y="43069"/>
                            </a:cubicBezTo>
                            <a:cubicBezTo>
                              <a:pt x="23927" y="43069"/>
                              <a:pt x="28712" y="33498"/>
                              <a:pt x="28712" y="19142"/>
                            </a:cubicBezTo>
                            <a:cubicBezTo>
                              <a:pt x="28712" y="9571"/>
                              <a:pt x="19141" y="0"/>
                              <a:pt x="9571" y="0"/>
                            </a:cubicBezTo>
                            <a:cubicBezTo>
                              <a:pt x="4785" y="4785"/>
                              <a:pt x="0" y="14356"/>
                              <a:pt x="0" y="23927"/>
                            </a:cubicBezTo>
                            <a:close/>
                          </a:path>
                        </a:pathLst>
                      </a:custGeom>
                      <a:solidFill>
                        <a:srgbClr val="FEFCEE"/>
                      </a:solidFill>
                      <a:ln w="47824" cap="flat">
                        <a:noFill/>
                        <a:prstDash val="solid"/>
                        <a:miter/>
                      </a:ln>
                    </p:spPr>
                    <p:txBody>
                      <a:bodyPr rtlCol="0" anchor="ctr"/>
                      <a:lstStyle/>
                      <a:p>
                        <a:endParaRPr lang="en-US"/>
                      </a:p>
                    </p:txBody>
                  </p:sp>
                  <p:sp>
                    <p:nvSpPr>
                      <p:cNvPr id="258" name="Freeform: Shape 257">
                        <a:extLst>
                          <a:ext uri="{FF2B5EF4-FFF2-40B4-BE49-F238E27FC236}">
                            <a16:creationId xmlns:a16="http://schemas.microsoft.com/office/drawing/2014/main" xmlns="" id="{09769E25-2CBB-4CC7-B4C5-2215F3EA09FA}"/>
                          </a:ext>
                        </a:extLst>
                      </p:cNvPr>
                      <p:cNvSpPr/>
                      <p:nvPr/>
                    </p:nvSpPr>
                    <p:spPr>
                      <a:xfrm>
                        <a:off x="10823681" y="6783981"/>
                        <a:ext cx="28712" cy="38283"/>
                      </a:xfrm>
                      <a:custGeom>
                        <a:avLst/>
                        <a:gdLst>
                          <a:gd name="connsiteX0" fmla="*/ 0 w 28712"/>
                          <a:gd name="connsiteY0" fmla="*/ 19142 h 38283"/>
                          <a:gd name="connsiteX1" fmla="*/ 14356 w 28712"/>
                          <a:gd name="connsiteY1" fmla="*/ 38283 h 38283"/>
                          <a:gd name="connsiteX2" fmla="*/ 28712 w 28712"/>
                          <a:gd name="connsiteY2" fmla="*/ 19142 h 38283"/>
                          <a:gd name="connsiteX3" fmla="*/ 14356 w 28712"/>
                          <a:gd name="connsiteY3" fmla="*/ 0 h 38283"/>
                          <a:gd name="connsiteX4" fmla="*/ 0 w 28712"/>
                          <a:gd name="connsiteY4" fmla="*/ 19142 h 382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12" h="38283">
                            <a:moveTo>
                              <a:pt x="0" y="19142"/>
                            </a:moveTo>
                            <a:cubicBezTo>
                              <a:pt x="0" y="28713"/>
                              <a:pt x="4785" y="38283"/>
                              <a:pt x="14356" y="38283"/>
                            </a:cubicBezTo>
                            <a:cubicBezTo>
                              <a:pt x="19141" y="38283"/>
                              <a:pt x="28712" y="28713"/>
                              <a:pt x="28712" y="19142"/>
                            </a:cubicBezTo>
                            <a:cubicBezTo>
                              <a:pt x="28712" y="9571"/>
                              <a:pt x="23927" y="0"/>
                              <a:pt x="14356" y="0"/>
                            </a:cubicBezTo>
                            <a:cubicBezTo>
                              <a:pt x="4785" y="0"/>
                              <a:pt x="0" y="9571"/>
                              <a:pt x="0" y="19142"/>
                            </a:cubicBezTo>
                            <a:close/>
                          </a:path>
                        </a:pathLst>
                      </a:custGeom>
                      <a:solidFill>
                        <a:srgbClr val="E5EBEE"/>
                      </a:solidFill>
                      <a:ln w="47824" cap="flat">
                        <a:noFill/>
                        <a:prstDash val="solid"/>
                        <a:miter/>
                      </a:ln>
                    </p:spPr>
                    <p:txBody>
                      <a:bodyPr rtlCol="0" anchor="ctr"/>
                      <a:lstStyle/>
                      <a:p>
                        <a:endParaRPr lang="en-US"/>
                      </a:p>
                    </p:txBody>
                  </p:sp>
                </p:grpSp>
                <p:sp>
                  <p:nvSpPr>
                    <p:cNvPr id="253" name="Freeform: Shape 252">
                      <a:extLst>
                        <a:ext uri="{FF2B5EF4-FFF2-40B4-BE49-F238E27FC236}">
                          <a16:creationId xmlns:a16="http://schemas.microsoft.com/office/drawing/2014/main" xmlns="" id="{9092831C-3FCB-4BBF-A583-E95C2C50D05E}"/>
                        </a:ext>
                      </a:extLst>
                    </p:cNvPr>
                    <p:cNvSpPr/>
                    <p:nvPr/>
                  </p:nvSpPr>
                  <p:spPr>
                    <a:xfrm>
                      <a:off x="10751900" y="6832312"/>
                      <a:ext cx="253626" cy="66518"/>
                    </a:xfrm>
                    <a:custGeom>
                      <a:avLst/>
                      <a:gdLst>
                        <a:gd name="connsiteX0" fmla="*/ 0 w 253626"/>
                        <a:gd name="connsiteY0" fmla="*/ 66519 h 66518"/>
                        <a:gd name="connsiteX1" fmla="*/ 253627 w 253626"/>
                        <a:gd name="connsiteY1" fmla="*/ 52163 h 66518"/>
                        <a:gd name="connsiteX2" fmla="*/ 0 w 253626"/>
                        <a:gd name="connsiteY2" fmla="*/ 66519 h 66518"/>
                      </a:gdLst>
                      <a:ahLst/>
                      <a:cxnLst>
                        <a:cxn ang="0">
                          <a:pos x="connsiteX0" y="connsiteY0"/>
                        </a:cxn>
                        <a:cxn ang="0">
                          <a:pos x="connsiteX1" y="connsiteY1"/>
                        </a:cxn>
                        <a:cxn ang="0">
                          <a:pos x="connsiteX2" y="connsiteY2"/>
                        </a:cxn>
                      </a:cxnLst>
                      <a:rect l="l" t="t" r="r" b="b"/>
                      <a:pathLst>
                        <a:path w="253626" h="66518">
                          <a:moveTo>
                            <a:pt x="0" y="66519"/>
                          </a:moveTo>
                          <a:cubicBezTo>
                            <a:pt x="0" y="66519"/>
                            <a:pt x="100493" y="-38760"/>
                            <a:pt x="253627" y="52163"/>
                          </a:cubicBezTo>
                          <a:cubicBezTo>
                            <a:pt x="210558" y="-5262"/>
                            <a:pt x="76566" y="-33975"/>
                            <a:pt x="0" y="66519"/>
                          </a:cubicBezTo>
                          <a:close/>
                        </a:path>
                      </a:pathLst>
                    </a:custGeom>
                    <a:solidFill>
                      <a:srgbClr val="D97E31"/>
                    </a:solidFill>
                    <a:ln w="47824" cap="flat">
                      <a:noFill/>
                      <a:prstDash val="solid"/>
                      <a:miter/>
                    </a:ln>
                  </p:spPr>
                  <p:txBody>
                    <a:bodyPr rtlCol="0" anchor="ctr"/>
                    <a:lstStyle/>
                    <a:p>
                      <a:endParaRPr lang="en-US"/>
                    </a:p>
                  </p:txBody>
                </p:sp>
              </p:grpSp>
              <p:grpSp>
                <p:nvGrpSpPr>
                  <p:cNvPr id="211" name="Graphic 3">
                    <a:extLst>
                      <a:ext uri="{FF2B5EF4-FFF2-40B4-BE49-F238E27FC236}">
                        <a16:creationId xmlns:a16="http://schemas.microsoft.com/office/drawing/2014/main" xmlns="" id="{4E21C480-46DA-4913-B42B-4869B61F2C22}"/>
                      </a:ext>
                    </a:extLst>
                  </p:cNvPr>
                  <p:cNvGrpSpPr/>
                  <p:nvPr/>
                </p:nvGrpSpPr>
                <p:grpSpPr>
                  <a:xfrm>
                    <a:off x="10369067" y="6636207"/>
                    <a:ext cx="186816" cy="176486"/>
                    <a:chOff x="10369067" y="6636207"/>
                    <a:chExt cx="186816" cy="176486"/>
                  </a:xfrm>
                </p:grpSpPr>
                <p:grpSp>
                  <p:nvGrpSpPr>
                    <p:cNvPr id="245" name="Graphic 3">
                      <a:extLst>
                        <a:ext uri="{FF2B5EF4-FFF2-40B4-BE49-F238E27FC236}">
                          <a16:creationId xmlns:a16="http://schemas.microsoft.com/office/drawing/2014/main" xmlns="" id="{DF928002-D1D6-4139-A7D3-77891271FE6B}"/>
                        </a:ext>
                      </a:extLst>
                    </p:cNvPr>
                    <p:cNvGrpSpPr/>
                    <p:nvPr/>
                  </p:nvGrpSpPr>
                  <p:grpSpPr>
                    <a:xfrm>
                      <a:off x="10421521" y="6636207"/>
                      <a:ext cx="134361" cy="156770"/>
                      <a:chOff x="10421521" y="6636207"/>
                      <a:chExt cx="134361" cy="156770"/>
                    </a:xfrm>
                  </p:grpSpPr>
                  <p:sp>
                    <p:nvSpPr>
                      <p:cNvPr id="247" name="Freeform: Shape 246">
                        <a:extLst>
                          <a:ext uri="{FF2B5EF4-FFF2-40B4-BE49-F238E27FC236}">
                            <a16:creationId xmlns:a16="http://schemas.microsoft.com/office/drawing/2014/main" xmlns="" id="{E7BBB74E-2F17-49B7-9D25-0ACE16F04D50}"/>
                          </a:ext>
                        </a:extLst>
                      </p:cNvPr>
                      <p:cNvSpPr/>
                      <p:nvPr/>
                    </p:nvSpPr>
                    <p:spPr>
                      <a:xfrm>
                        <a:off x="10421521" y="6636207"/>
                        <a:ext cx="134361" cy="156770"/>
                      </a:xfrm>
                      <a:custGeom>
                        <a:avLst/>
                        <a:gdLst>
                          <a:gd name="connsiteX0" fmla="*/ 9756 w 134361"/>
                          <a:gd name="connsiteY0" fmla="*/ 52065 h 156770"/>
                          <a:gd name="connsiteX1" fmla="*/ 33683 w 134361"/>
                          <a:gd name="connsiteY1" fmla="*/ 152559 h 156770"/>
                          <a:gd name="connsiteX2" fmla="*/ 124606 w 134361"/>
                          <a:gd name="connsiteY2" fmla="*/ 104705 h 156770"/>
                          <a:gd name="connsiteX3" fmla="*/ 100679 w 134361"/>
                          <a:gd name="connsiteY3" fmla="*/ 4211 h 156770"/>
                          <a:gd name="connsiteX4" fmla="*/ 9756 w 134361"/>
                          <a:gd name="connsiteY4" fmla="*/ 52065 h 156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361" h="156770">
                            <a:moveTo>
                              <a:pt x="9756" y="52065"/>
                            </a:moveTo>
                            <a:cubicBezTo>
                              <a:pt x="-9386" y="95134"/>
                              <a:pt x="185" y="138203"/>
                              <a:pt x="33683" y="152559"/>
                            </a:cubicBezTo>
                            <a:cubicBezTo>
                              <a:pt x="67181" y="166915"/>
                              <a:pt x="105464" y="142988"/>
                              <a:pt x="124606" y="104705"/>
                            </a:cubicBezTo>
                            <a:cubicBezTo>
                              <a:pt x="143748" y="61636"/>
                              <a:pt x="134177" y="18567"/>
                              <a:pt x="100679" y="4211"/>
                            </a:cubicBezTo>
                            <a:cubicBezTo>
                              <a:pt x="71966" y="-10145"/>
                              <a:pt x="28898" y="13782"/>
                              <a:pt x="9756" y="52065"/>
                            </a:cubicBezTo>
                            <a:close/>
                          </a:path>
                        </a:pathLst>
                      </a:custGeom>
                      <a:solidFill>
                        <a:srgbClr val="FEFCEE"/>
                      </a:solidFill>
                      <a:ln w="47824"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xmlns="" id="{7D357B4C-CD14-4047-80DF-F87799D0F8C9}"/>
                          </a:ext>
                        </a:extLst>
                      </p:cNvPr>
                      <p:cNvSpPr/>
                      <p:nvPr/>
                    </p:nvSpPr>
                    <p:spPr>
                      <a:xfrm>
                        <a:off x="10436226" y="6677795"/>
                        <a:ext cx="85809" cy="108675"/>
                      </a:xfrm>
                      <a:custGeom>
                        <a:avLst/>
                        <a:gdLst>
                          <a:gd name="connsiteX0" fmla="*/ 4622 w 85809"/>
                          <a:gd name="connsiteY0" fmla="*/ 39190 h 108675"/>
                          <a:gd name="connsiteX1" fmla="*/ 23763 w 85809"/>
                          <a:gd name="connsiteY1" fmla="*/ 106186 h 108675"/>
                          <a:gd name="connsiteX2" fmla="*/ 81188 w 85809"/>
                          <a:gd name="connsiteY2" fmla="*/ 67903 h 108675"/>
                          <a:gd name="connsiteX3" fmla="*/ 62047 w 85809"/>
                          <a:gd name="connsiteY3" fmla="*/ 907 h 108675"/>
                          <a:gd name="connsiteX4" fmla="*/ 4622 w 85809"/>
                          <a:gd name="connsiteY4" fmla="*/ 39190 h 108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809" h="108675">
                            <a:moveTo>
                              <a:pt x="4622" y="39190"/>
                            </a:moveTo>
                            <a:cubicBezTo>
                              <a:pt x="-4950" y="67903"/>
                              <a:pt x="-164" y="101401"/>
                              <a:pt x="23763" y="106186"/>
                            </a:cubicBezTo>
                            <a:cubicBezTo>
                              <a:pt x="42905" y="115757"/>
                              <a:pt x="71617" y="96615"/>
                              <a:pt x="81188" y="67903"/>
                            </a:cubicBezTo>
                            <a:cubicBezTo>
                              <a:pt x="90759" y="39190"/>
                              <a:pt x="85974" y="5692"/>
                              <a:pt x="62047" y="907"/>
                            </a:cubicBezTo>
                            <a:cubicBezTo>
                              <a:pt x="42905" y="-3879"/>
                              <a:pt x="14193" y="10478"/>
                              <a:pt x="4622" y="39190"/>
                            </a:cubicBezTo>
                            <a:close/>
                          </a:path>
                        </a:pathLst>
                      </a:custGeom>
                      <a:solidFill>
                        <a:srgbClr val="6E4217"/>
                      </a:solidFill>
                      <a:ln w="47824" cap="flat">
                        <a:no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xmlns="" id="{6922CF44-DE63-451D-B2AA-8919653F71A0}"/>
                          </a:ext>
                        </a:extLst>
                      </p:cNvPr>
                      <p:cNvSpPr/>
                      <p:nvPr/>
                    </p:nvSpPr>
                    <p:spPr>
                      <a:xfrm>
                        <a:off x="10446566" y="6696647"/>
                        <a:ext cx="65129" cy="78959"/>
                      </a:xfrm>
                      <a:custGeom>
                        <a:avLst/>
                        <a:gdLst>
                          <a:gd name="connsiteX0" fmla="*/ 3852 w 65129"/>
                          <a:gd name="connsiteY0" fmla="*/ 29909 h 78959"/>
                          <a:gd name="connsiteX1" fmla="*/ 18209 w 65129"/>
                          <a:gd name="connsiteY1" fmla="*/ 77763 h 78959"/>
                          <a:gd name="connsiteX2" fmla="*/ 61277 w 65129"/>
                          <a:gd name="connsiteY2" fmla="*/ 49051 h 78959"/>
                          <a:gd name="connsiteX3" fmla="*/ 46921 w 65129"/>
                          <a:gd name="connsiteY3" fmla="*/ 1196 h 78959"/>
                          <a:gd name="connsiteX4" fmla="*/ 3852 w 65129"/>
                          <a:gd name="connsiteY4" fmla="*/ 29909 h 78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29" h="78959">
                            <a:moveTo>
                              <a:pt x="3852" y="29909"/>
                            </a:moveTo>
                            <a:cubicBezTo>
                              <a:pt x="-5718" y="53836"/>
                              <a:pt x="3852" y="72978"/>
                              <a:pt x="18209" y="77763"/>
                            </a:cubicBezTo>
                            <a:cubicBezTo>
                              <a:pt x="32565" y="82548"/>
                              <a:pt x="51707" y="72978"/>
                              <a:pt x="61277" y="49051"/>
                            </a:cubicBezTo>
                            <a:cubicBezTo>
                              <a:pt x="70848" y="25123"/>
                              <a:pt x="61277" y="5982"/>
                              <a:pt x="46921" y="1196"/>
                            </a:cubicBezTo>
                            <a:cubicBezTo>
                              <a:pt x="27780" y="-3589"/>
                              <a:pt x="8637" y="5982"/>
                              <a:pt x="3852" y="29909"/>
                            </a:cubicBezTo>
                            <a:close/>
                          </a:path>
                        </a:pathLst>
                      </a:custGeom>
                      <a:solidFill>
                        <a:srgbClr val="3B1C0F"/>
                      </a:solidFill>
                      <a:ln w="47824" cap="flat">
                        <a:no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xmlns="" id="{CE8F226B-A08E-4051-ADE0-DDD704E2C54F}"/>
                          </a:ext>
                        </a:extLst>
                      </p:cNvPr>
                      <p:cNvSpPr/>
                      <p:nvPr/>
                    </p:nvSpPr>
                    <p:spPr>
                      <a:xfrm>
                        <a:off x="10488702" y="6693058"/>
                        <a:ext cx="28712" cy="38283"/>
                      </a:xfrm>
                      <a:custGeom>
                        <a:avLst/>
                        <a:gdLst>
                          <a:gd name="connsiteX0" fmla="*/ 0 w 28712"/>
                          <a:gd name="connsiteY0" fmla="*/ 19142 h 38283"/>
                          <a:gd name="connsiteX1" fmla="*/ 9571 w 28712"/>
                          <a:gd name="connsiteY1" fmla="*/ 38283 h 38283"/>
                          <a:gd name="connsiteX2" fmla="*/ 28712 w 28712"/>
                          <a:gd name="connsiteY2" fmla="*/ 19142 h 38283"/>
                          <a:gd name="connsiteX3" fmla="*/ 19141 w 28712"/>
                          <a:gd name="connsiteY3" fmla="*/ 0 h 38283"/>
                          <a:gd name="connsiteX4" fmla="*/ 0 w 28712"/>
                          <a:gd name="connsiteY4" fmla="*/ 19142 h 382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12" h="38283">
                            <a:moveTo>
                              <a:pt x="0" y="19142"/>
                            </a:moveTo>
                            <a:cubicBezTo>
                              <a:pt x="0" y="28713"/>
                              <a:pt x="4785" y="38283"/>
                              <a:pt x="9571" y="38283"/>
                            </a:cubicBezTo>
                            <a:cubicBezTo>
                              <a:pt x="19141" y="38283"/>
                              <a:pt x="23927" y="33498"/>
                              <a:pt x="28712" y="19142"/>
                            </a:cubicBezTo>
                            <a:cubicBezTo>
                              <a:pt x="28712" y="9571"/>
                              <a:pt x="28712" y="0"/>
                              <a:pt x="19141" y="0"/>
                            </a:cubicBezTo>
                            <a:cubicBezTo>
                              <a:pt x="9571" y="0"/>
                              <a:pt x="4785" y="9571"/>
                              <a:pt x="0" y="19142"/>
                            </a:cubicBezTo>
                            <a:close/>
                          </a:path>
                        </a:pathLst>
                      </a:custGeom>
                      <a:solidFill>
                        <a:srgbClr val="FEFCEE"/>
                      </a:solidFill>
                      <a:ln w="47824" cap="flat">
                        <a:noFill/>
                        <a:prstDash val="solid"/>
                        <a:miter/>
                      </a:ln>
                    </p:spPr>
                    <p:txBody>
                      <a:bodyPr rtlCol="0" anchor="ctr"/>
                      <a:lstStyle/>
                      <a:p>
                        <a:endParaRPr lang="en-US"/>
                      </a:p>
                    </p:txBody>
                  </p:sp>
                  <p:sp>
                    <p:nvSpPr>
                      <p:cNvPr id="251" name="Freeform: Shape 250">
                        <a:extLst>
                          <a:ext uri="{FF2B5EF4-FFF2-40B4-BE49-F238E27FC236}">
                            <a16:creationId xmlns:a16="http://schemas.microsoft.com/office/drawing/2014/main" xmlns="" id="{6121A2B4-0FB8-483D-9509-05721E05FBFD}"/>
                          </a:ext>
                        </a:extLst>
                      </p:cNvPr>
                      <p:cNvSpPr/>
                      <p:nvPr/>
                    </p:nvSpPr>
                    <p:spPr>
                      <a:xfrm>
                        <a:off x="10443651" y="6740912"/>
                        <a:ext cx="23106" cy="33497"/>
                      </a:xfrm>
                      <a:custGeom>
                        <a:avLst/>
                        <a:gdLst>
                          <a:gd name="connsiteX0" fmla="*/ 1982 w 23106"/>
                          <a:gd name="connsiteY0" fmla="*/ 14356 h 33497"/>
                          <a:gd name="connsiteX1" fmla="*/ 6768 w 23106"/>
                          <a:gd name="connsiteY1" fmla="*/ 33498 h 33497"/>
                          <a:gd name="connsiteX2" fmla="*/ 21124 w 23106"/>
                          <a:gd name="connsiteY2" fmla="*/ 19142 h 33497"/>
                          <a:gd name="connsiteX3" fmla="*/ 16338 w 23106"/>
                          <a:gd name="connsiteY3" fmla="*/ 0 h 33497"/>
                          <a:gd name="connsiteX4" fmla="*/ 1982 w 23106"/>
                          <a:gd name="connsiteY4" fmla="*/ 14356 h 33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06" h="33497">
                            <a:moveTo>
                              <a:pt x="1982" y="14356"/>
                            </a:moveTo>
                            <a:cubicBezTo>
                              <a:pt x="-2803" y="23927"/>
                              <a:pt x="1982" y="33498"/>
                              <a:pt x="6768" y="33498"/>
                            </a:cubicBezTo>
                            <a:cubicBezTo>
                              <a:pt x="11553" y="33498"/>
                              <a:pt x="21124" y="28713"/>
                              <a:pt x="21124" y="19142"/>
                            </a:cubicBezTo>
                            <a:cubicBezTo>
                              <a:pt x="25909" y="9571"/>
                              <a:pt x="21124" y="0"/>
                              <a:pt x="16338" y="0"/>
                            </a:cubicBezTo>
                            <a:cubicBezTo>
                              <a:pt x="11553" y="0"/>
                              <a:pt x="1982" y="4785"/>
                              <a:pt x="1982" y="14356"/>
                            </a:cubicBezTo>
                            <a:close/>
                          </a:path>
                        </a:pathLst>
                      </a:custGeom>
                      <a:solidFill>
                        <a:srgbClr val="E5EBEE"/>
                      </a:solidFill>
                      <a:ln w="47824" cap="flat">
                        <a:noFill/>
                        <a:prstDash val="solid"/>
                        <a:miter/>
                      </a:ln>
                    </p:spPr>
                    <p:txBody>
                      <a:bodyPr rtlCol="0" anchor="ctr"/>
                      <a:lstStyle/>
                      <a:p>
                        <a:endParaRPr lang="en-US"/>
                      </a:p>
                    </p:txBody>
                  </p:sp>
                </p:grpSp>
                <p:sp>
                  <p:nvSpPr>
                    <p:cNvPr id="246" name="Freeform: Shape 245">
                      <a:extLst>
                        <a:ext uri="{FF2B5EF4-FFF2-40B4-BE49-F238E27FC236}">
                          <a16:creationId xmlns:a16="http://schemas.microsoft.com/office/drawing/2014/main" xmlns="" id="{DC6C275E-6F37-474E-AC37-A2E2AFA1F210}"/>
                        </a:ext>
                      </a:extLst>
                    </p:cNvPr>
                    <p:cNvSpPr/>
                    <p:nvPr/>
                  </p:nvSpPr>
                  <p:spPr>
                    <a:xfrm>
                      <a:off x="10369067" y="6774440"/>
                      <a:ext cx="100493" cy="38252"/>
                    </a:xfrm>
                    <a:custGeom>
                      <a:avLst/>
                      <a:gdLst>
                        <a:gd name="connsiteX0" fmla="*/ 0 w 100493"/>
                        <a:gd name="connsiteY0" fmla="*/ 14326 h 38252"/>
                        <a:gd name="connsiteX1" fmla="*/ 100493 w 100493"/>
                        <a:gd name="connsiteY1" fmla="*/ 38253 h 38252"/>
                        <a:gd name="connsiteX2" fmla="*/ 0 w 100493"/>
                        <a:gd name="connsiteY2" fmla="*/ 14326 h 38252"/>
                      </a:gdLst>
                      <a:ahLst/>
                      <a:cxnLst>
                        <a:cxn ang="0">
                          <a:pos x="connsiteX0" y="connsiteY0"/>
                        </a:cxn>
                        <a:cxn ang="0">
                          <a:pos x="connsiteX1" y="connsiteY1"/>
                        </a:cxn>
                        <a:cxn ang="0">
                          <a:pos x="connsiteX2" y="connsiteY2"/>
                        </a:cxn>
                      </a:cxnLst>
                      <a:rect l="l" t="t" r="r" b="b"/>
                      <a:pathLst>
                        <a:path w="100493" h="38252">
                          <a:moveTo>
                            <a:pt x="0" y="14326"/>
                          </a:moveTo>
                          <a:cubicBezTo>
                            <a:pt x="0" y="14326"/>
                            <a:pt x="52639" y="-9602"/>
                            <a:pt x="100493" y="38253"/>
                          </a:cubicBezTo>
                          <a:cubicBezTo>
                            <a:pt x="81352" y="-4816"/>
                            <a:pt x="38283" y="-9602"/>
                            <a:pt x="0" y="14326"/>
                          </a:cubicBezTo>
                          <a:close/>
                        </a:path>
                      </a:pathLst>
                    </a:custGeom>
                    <a:solidFill>
                      <a:srgbClr val="D97E31"/>
                    </a:solidFill>
                    <a:ln w="47824" cap="flat">
                      <a:noFill/>
                      <a:prstDash val="solid"/>
                      <a:miter/>
                    </a:ln>
                  </p:spPr>
                  <p:txBody>
                    <a:bodyPr rtlCol="0" anchor="ctr"/>
                    <a:lstStyle/>
                    <a:p>
                      <a:endParaRPr lang="en-US"/>
                    </a:p>
                  </p:txBody>
                </p:sp>
              </p:grpSp>
              <p:sp>
                <p:nvSpPr>
                  <p:cNvPr id="212" name="Freeform: Shape 211">
                    <a:extLst>
                      <a:ext uri="{FF2B5EF4-FFF2-40B4-BE49-F238E27FC236}">
                        <a16:creationId xmlns:a16="http://schemas.microsoft.com/office/drawing/2014/main" xmlns="" id="{21CED4D5-0190-43F0-B634-27E648141A45}"/>
                      </a:ext>
                    </a:extLst>
                  </p:cNvPr>
                  <p:cNvSpPr/>
                  <p:nvPr/>
                </p:nvSpPr>
                <p:spPr>
                  <a:xfrm>
                    <a:off x="10727973" y="6844395"/>
                    <a:ext cx="277553" cy="102289"/>
                  </a:xfrm>
                  <a:custGeom>
                    <a:avLst/>
                    <a:gdLst>
                      <a:gd name="connsiteX0" fmla="*/ 114850 w 277553"/>
                      <a:gd name="connsiteY0" fmla="*/ 30508 h 102289"/>
                      <a:gd name="connsiteX1" fmla="*/ 277554 w 277553"/>
                      <a:gd name="connsiteY1" fmla="*/ 49650 h 102289"/>
                      <a:gd name="connsiteX2" fmla="*/ 90923 w 277553"/>
                      <a:gd name="connsiteY2" fmla="*/ 11366 h 102289"/>
                      <a:gd name="connsiteX3" fmla="*/ 0 w 277553"/>
                      <a:gd name="connsiteY3" fmla="*/ 102289 h 102289"/>
                      <a:gd name="connsiteX4" fmla="*/ 114850 w 277553"/>
                      <a:gd name="connsiteY4" fmla="*/ 30508 h 102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53" h="102289">
                        <a:moveTo>
                          <a:pt x="114850" y="30508"/>
                        </a:moveTo>
                        <a:cubicBezTo>
                          <a:pt x="172275" y="20937"/>
                          <a:pt x="224914" y="35293"/>
                          <a:pt x="277554" y="49650"/>
                        </a:cubicBezTo>
                        <a:cubicBezTo>
                          <a:pt x="224914" y="1796"/>
                          <a:pt x="157918" y="-12561"/>
                          <a:pt x="90923" y="11366"/>
                        </a:cubicBezTo>
                        <a:cubicBezTo>
                          <a:pt x="47854" y="25723"/>
                          <a:pt x="14356" y="59220"/>
                          <a:pt x="0" y="102289"/>
                        </a:cubicBezTo>
                        <a:cubicBezTo>
                          <a:pt x="33498" y="68791"/>
                          <a:pt x="66996" y="40079"/>
                          <a:pt x="114850" y="30508"/>
                        </a:cubicBezTo>
                        <a:close/>
                      </a:path>
                    </a:pathLst>
                  </a:custGeom>
                  <a:solidFill>
                    <a:srgbClr val="FBCA8F"/>
                  </a:solidFill>
                  <a:ln w="47824" cap="flat">
                    <a:no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xmlns="" id="{58872901-6E42-4D88-A462-CB671F81C4AD}"/>
                      </a:ext>
                    </a:extLst>
                  </p:cNvPr>
                  <p:cNvSpPr/>
                  <p:nvPr/>
                </p:nvSpPr>
                <p:spPr>
                  <a:xfrm>
                    <a:off x="10335568" y="6792332"/>
                    <a:ext cx="154615" cy="87356"/>
                  </a:xfrm>
                  <a:custGeom>
                    <a:avLst/>
                    <a:gdLst>
                      <a:gd name="connsiteX0" fmla="*/ 52640 w 154615"/>
                      <a:gd name="connsiteY0" fmla="*/ 15576 h 87356"/>
                      <a:gd name="connsiteX1" fmla="*/ 148348 w 154615"/>
                      <a:gd name="connsiteY1" fmla="*/ 87357 h 87356"/>
                      <a:gd name="connsiteX2" fmla="*/ 153134 w 154615"/>
                      <a:gd name="connsiteY2" fmla="*/ 82572 h 87356"/>
                      <a:gd name="connsiteX3" fmla="*/ 81353 w 154615"/>
                      <a:gd name="connsiteY3" fmla="*/ 1219 h 87356"/>
                      <a:gd name="connsiteX4" fmla="*/ 0 w 154615"/>
                      <a:gd name="connsiteY4" fmla="*/ 25147 h 87356"/>
                      <a:gd name="connsiteX5" fmla="*/ 52640 w 154615"/>
                      <a:gd name="connsiteY5" fmla="*/ 15576 h 87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615" h="87356">
                        <a:moveTo>
                          <a:pt x="52640" y="15576"/>
                        </a:moveTo>
                        <a:cubicBezTo>
                          <a:pt x="95708" y="25147"/>
                          <a:pt x="124421" y="53859"/>
                          <a:pt x="148348" y="87357"/>
                        </a:cubicBezTo>
                        <a:cubicBezTo>
                          <a:pt x="148348" y="87357"/>
                          <a:pt x="153134" y="82572"/>
                          <a:pt x="153134" y="82572"/>
                        </a:cubicBezTo>
                        <a:cubicBezTo>
                          <a:pt x="162705" y="39503"/>
                          <a:pt x="124421" y="6005"/>
                          <a:pt x="81353" y="1219"/>
                        </a:cubicBezTo>
                        <a:cubicBezTo>
                          <a:pt x="52640" y="-3566"/>
                          <a:pt x="23927" y="6005"/>
                          <a:pt x="0" y="25147"/>
                        </a:cubicBezTo>
                        <a:cubicBezTo>
                          <a:pt x="14356" y="15576"/>
                          <a:pt x="38283" y="10790"/>
                          <a:pt x="52640" y="15576"/>
                        </a:cubicBezTo>
                        <a:close/>
                      </a:path>
                    </a:pathLst>
                  </a:custGeom>
                  <a:solidFill>
                    <a:srgbClr val="FBCA8F"/>
                  </a:solidFill>
                  <a:ln w="47824" cap="flat">
                    <a:noFill/>
                    <a:prstDash val="solid"/>
                    <a:miter/>
                  </a:ln>
                </p:spPr>
                <p:txBody>
                  <a:bodyPr rtlCol="0" anchor="ctr"/>
                  <a:lstStyle/>
                  <a:p>
                    <a:endParaRPr lang="en-US"/>
                  </a:p>
                </p:txBody>
              </p:sp>
              <p:grpSp>
                <p:nvGrpSpPr>
                  <p:cNvPr id="214" name="Graphic 3">
                    <a:extLst>
                      <a:ext uri="{FF2B5EF4-FFF2-40B4-BE49-F238E27FC236}">
                        <a16:creationId xmlns:a16="http://schemas.microsoft.com/office/drawing/2014/main" xmlns="" id="{DDD6EA5F-EFF8-417D-9BC7-8374EFCE4F7B}"/>
                      </a:ext>
                    </a:extLst>
                  </p:cNvPr>
                  <p:cNvGrpSpPr/>
                  <p:nvPr/>
                </p:nvGrpSpPr>
                <p:grpSpPr>
                  <a:xfrm>
                    <a:off x="10311248" y="5898679"/>
                    <a:ext cx="1722346" cy="1210710"/>
                    <a:chOff x="10311248" y="5898679"/>
                    <a:chExt cx="1722346" cy="1210710"/>
                  </a:xfrm>
                </p:grpSpPr>
                <p:grpSp>
                  <p:nvGrpSpPr>
                    <p:cNvPr id="234" name="Graphic 3">
                      <a:extLst>
                        <a:ext uri="{FF2B5EF4-FFF2-40B4-BE49-F238E27FC236}">
                          <a16:creationId xmlns:a16="http://schemas.microsoft.com/office/drawing/2014/main" xmlns="" id="{8EB482E7-E5CB-47CF-BB65-4808FEEA0AFB}"/>
                        </a:ext>
                      </a:extLst>
                    </p:cNvPr>
                    <p:cNvGrpSpPr/>
                    <p:nvPr/>
                  </p:nvGrpSpPr>
                  <p:grpSpPr>
                    <a:xfrm>
                      <a:off x="10311248" y="5898679"/>
                      <a:ext cx="1722346" cy="1205924"/>
                      <a:chOff x="10311248" y="5898679"/>
                      <a:chExt cx="1722346" cy="1205924"/>
                    </a:xfrm>
                  </p:grpSpPr>
                  <p:sp>
                    <p:nvSpPr>
                      <p:cNvPr id="243" name="Freeform: Shape 242">
                        <a:extLst>
                          <a:ext uri="{FF2B5EF4-FFF2-40B4-BE49-F238E27FC236}">
                            <a16:creationId xmlns:a16="http://schemas.microsoft.com/office/drawing/2014/main" xmlns="" id="{539D4282-4D01-4E9F-A698-4096930588BD}"/>
                          </a:ext>
                        </a:extLst>
                      </p:cNvPr>
                      <p:cNvSpPr/>
                      <p:nvPr/>
                    </p:nvSpPr>
                    <p:spPr>
                      <a:xfrm>
                        <a:off x="10320962" y="5899219"/>
                        <a:ext cx="1708190" cy="1195813"/>
                      </a:xfrm>
                      <a:custGeom>
                        <a:avLst/>
                        <a:gdLst>
                          <a:gd name="connsiteX0" fmla="*/ 1694288 w 1708190"/>
                          <a:gd name="connsiteY0" fmla="*/ 937401 h 1195813"/>
                          <a:gd name="connsiteX1" fmla="*/ 1617721 w 1708190"/>
                          <a:gd name="connsiteY1" fmla="*/ 621564 h 1195813"/>
                          <a:gd name="connsiteX2" fmla="*/ 1703859 w 1708190"/>
                          <a:gd name="connsiteY2" fmla="*/ 645491 h 1195813"/>
                          <a:gd name="connsiteX3" fmla="*/ 1206176 w 1708190"/>
                          <a:gd name="connsiteY3" fmla="*/ 157379 h 1195813"/>
                          <a:gd name="connsiteX4" fmla="*/ 1263600 w 1708190"/>
                          <a:gd name="connsiteY4" fmla="*/ 104739 h 1195813"/>
                          <a:gd name="connsiteX5" fmla="*/ 1105682 w 1708190"/>
                          <a:gd name="connsiteY5" fmla="*/ 123881 h 1195813"/>
                          <a:gd name="connsiteX6" fmla="*/ 1163106 w 1708190"/>
                          <a:gd name="connsiteY6" fmla="*/ 37743 h 1195813"/>
                          <a:gd name="connsiteX7" fmla="*/ 1038686 w 1708190"/>
                          <a:gd name="connsiteY7" fmla="*/ 119095 h 1195813"/>
                          <a:gd name="connsiteX8" fmla="*/ 971690 w 1708190"/>
                          <a:gd name="connsiteY8" fmla="*/ 28172 h 1195813"/>
                          <a:gd name="connsiteX9" fmla="*/ 995617 w 1708190"/>
                          <a:gd name="connsiteY9" fmla="*/ 119095 h 1195813"/>
                          <a:gd name="connsiteX10" fmla="*/ 665423 w 1708190"/>
                          <a:gd name="connsiteY10" fmla="*/ 9031 h 1195813"/>
                          <a:gd name="connsiteX11" fmla="*/ 727634 w 1708190"/>
                          <a:gd name="connsiteY11" fmla="*/ 42529 h 1195813"/>
                          <a:gd name="connsiteX12" fmla="*/ 258663 w 1708190"/>
                          <a:gd name="connsiteY12" fmla="*/ 104739 h 1195813"/>
                          <a:gd name="connsiteX13" fmla="*/ 383084 w 1708190"/>
                          <a:gd name="connsiteY13" fmla="*/ 90383 h 1195813"/>
                          <a:gd name="connsiteX14" fmla="*/ 172525 w 1708190"/>
                          <a:gd name="connsiteY14" fmla="*/ 210018 h 1195813"/>
                          <a:gd name="connsiteX15" fmla="*/ 258663 w 1708190"/>
                          <a:gd name="connsiteY15" fmla="*/ 190876 h 1195813"/>
                          <a:gd name="connsiteX16" fmla="*/ 250 w 1708190"/>
                          <a:gd name="connsiteY16" fmla="*/ 544997 h 1195813"/>
                          <a:gd name="connsiteX17" fmla="*/ 76817 w 1708190"/>
                          <a:gd name="connsiteY17" fmla="*/ 478001 h 1195813"/>
                          <a:gd name="connsiteX18" fmla="*/ 62460 w 1708190"/>
                          <a:gd name="connsiteY18" fmla="*/ 760341 h 1195813"/>
                          <a:gd name="connsiteX19" fmla="*/ 153384 w 1708190"/>
                          <a:gd name="connsiteY19" fmla="*/ 568924 h 1195813"/>
                          <a:gd name="connsiteX20" fmla="*/ 741990 w 1708190"/>
                          <a:gd name="connsiteY20" fmla="*/ 320083 h 1195813"/>
                          <a:gd name="connsiteX21" fmla="*/ 813771 w 1708190"/>
                          <a:gd name="connsiteY21" fmla="*/ 401435 h 1195813"/>
                          <a:gd name="connsiteX22" fmla="*/ 942978 w 1708190"/>
                          <a:gd name="connsiteY22" fmla="*/ 406220 h 1195813"/>
                          <a:gd name="connsiteX23" fmla="*/ 976475 w 1708190"/>
                          <a:gd name="connsiteY23" fmla="*/ 430147 h 1195813"/>
                          <a:gd name="connsiteX24" fmla="*/ 1053042 w 1708190"/>
                          <a:gd name="connsiteY24" fmla="*/ 482787 h 1195813"/>
                          <a:gd name="connsiteX25" fmla="*/ 1191819 w 1708190"/>
                          <a:gd name="connsiteY25" fmla="*/ 832122 h 1195813"/>
                          <a:gd name="connsiteX26" fmla="*/ 1225317 w 1708190"/>
                          <a:gd name="connsiteY26" fmla="*/ 726843 h 1195813"/>
                          <a:gd name="connsiteX27" fmla="*/ 1254030 w 1708190"/>
                          <a:gd name="connsiteY27" fmla="*/ 1095320 h 1195813"/>
                          <a:gd name="connsiteX28" fmla="*/ 1325811 w 1708190"/>
                          <a:gd name="connsiteY28" fmla="*/ 1066608 h 1195813"/>
                          <a:gd name="connsiteX29" fmla="*/ 1483730 w 1708190"/>
                          <a:gd name="connsiteY29" fmla="*/ 1157531 h 1195813"/>
                          <a:gd name="connsiteX30" fmla="*/ 1507657 w 1708190"/>
                          <a:gd name="connsiteY30" fmla="*/ 1195814 h 1195813"/>
                          <a:gd name="connsiteX31" fmla="*/ 1555511 w 1708190"/>
                          <a:gd name="connsiteY31" fmla="*/ 1047466 h 1195813"/>
                          <a:gd name="connsiteX32" fmla="*/ 1598580 w 1708190"/>
                          <a:gd name="connsiteY32" fmla="*/ 1138389 h 1195813"/>
                          <a:gd name="connsiteX33" fmla="*/ 1646434 w 1708190"/>
                          <a:gd name="connsiteY33" fmla="*/ 875191 h 1195813"/>
                          <a:gd name="connsiteX34" fmla="*/ 1694288 w 1708190"/>
                          <a:gd name="connsiteY34" fmla="*/ 937401 h 1195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708190" h="1195813">
                            <a:moveTo>
                              <a:pt x="1694288" y="937401"/>
                            </a:moveTo>
                            <a:cubicBezTo>
                              <a:pt x="1694288" y="937401"/>
                              <a:pt x="1756499" y="750770"/>
                              <a:pt x="1617721" y="621564"/>
                            </a:cubicBezTo>
                            <a:cubicBezTo>
                              <a:pt x="1703859" y="635920"/>
                              <a:pt x="1703859" y="645491"/>
                              <a:pt x="1703859" y="645491"/>
                            </a:cubicBezTo>
                            <a:cubicBezTo>
                              <a:pt x="1703859" y="645491"/>
                              <a:pt x="1560296" y="195662"/>
                              <a:pt x="1206176" y="157379"/>
                            </a:cubicBezTo>
                            <a:cubicBezTo>
                              <a:pt x="1239673" y="128666"/>
                              <a:pt x="1263600" y="104739"/>
                              <a:pt x="1263600" y="104739"/>
                            </a:cubicBezTo>
                            <a:cubicBezTo>
                              <a:pt x="1263600" y="104739"/>
                              <a:pt x="1225317" y="66456"/>
                              <a:pt x="1105682" y="123881"/>
                            </a:cubicBezTo>
                            <a:cubicBezTo>
                              <a:pt x="1163106" y="37743"/>
                              <a:pt x="1182248" y="32958"/>
                              <a:pt x="1163106" y="37743"/>
                            </a:cubicBezTo>
                            <a:cubicBezTo>
                              <a:pt x="1143965" y="37743"/>
                              <a:pt x="1067398" y="66456"/>
                              <a:pt x="1038686" y="119095"/>
                            </a:cubicBezTo>
                            <a:cubicBezTo>
                              <a:pt x="1009973" y="166949"/>
                              <a:pt x="1029115" y="37743"/>
                              <a:pt x="971690" y="28172"/>
                            </a:cubicBezTo>
                            <a:cubicBezTo>
                              <a:pt x="966905" y="47314"/>
                              <a:pt x="995617" y="119095"/>
                              <a:pt x="995617" y="119095"/>
                            </a:cubicBezTo>
                            <a:cubicBezTo>
                              <a:pt x="995617" y="119095"/>
                              <a:pt x="847269" y="-38824"/>
                              <a:pt x="665423" y="9031"/>
                            </a:cubicBezTo>
                            <a:cubicBezTo>
                              <a:pt x="727634" y="28172"/>
                              <a:pt x="727634" y="42529"/>
                              <a:pt x="727634" y="42529"/>
                            </a:cubicBezTo>
                            <a:cubicBezTo>
                              <a:pt x="727634" y="42529"/>
                              <a:pt x="421367" y="-19682"/>
                              <a:pt x="258663" y="104739"/>
                            </a:cubicBezTo>
                            <a:cubicBezTo>
                              <a:pt x="359157" y="85597"/>
                              <a:pt x="383084" y="90383"/>
                              <a:pt x="383084" y="90383"/>
                            </a:cubicBezTo>
                            <a:cubicBezTo>
                              <a:pt x="383084" y="90383"/>
                              <a:pt x="239521" y="123881"/>
                              <a:pt x="172525" y="210018"/>
                            </a:cubicBezTo>
                            <a:cubicBezTo>
                              <a:pt x="234736" y="190876"/>
                              <a:pt x="258663" y="190876"/>
                              <a:pt x="258663" y="190876"/>
                            </a:cubicBezTo>
                            <a:cubicBezTo>
                              <a:pt x="258663" y="190876"/>
                              <a:pt x="-9321" y="281799"/>
                              <a:pt x="250" y="544997"/>
                            </a:cubicBezTo>
                            <a:cubicBezTo>
                              <a:pt x="250" y="597637"/>
                              <a:pt x="43319" y="501928"/>
                              <a:pt x="76817" y="478001"/>
                            </a:cubicBezTo>
                            <a:cubicBezTo>
                              <a:pt x="28962" y="592851"/>
                              <a:pt x="24178" y="698131"/>
                              <a:pt x="62460" y="760341"/>
                            </a:cubicBezTo>
                            <a:cubicBezTo>
                              <a:pt x="62460" y="760341"/>
                              <a:pt x="100744" y="698131"/>
                              <a:pt x="153384" y="568924"/>
                            </a:cubicBezTo>
                            <a:cubicBezTo>
                              <a:pt x="206023" y="439718"/>
                              <a:pt x="512290" y="277014"/>
                              <a:pt x="741990" y="320083"/>
                            </a:cubicBezTo>
                            <a:cubicBezTo>
                              <a:pt x="555358" y="415791"/>
                              <a:pt x="521861" y="482787"/>
                              <a:pt x="813771" y="401435"/>
                            </a:cubicBezTo>
                            <a:cubicBezTo>
                              <a:pt x="722848" y="506714"/>
                              <a:pt x="789844" y="501928"/>
                              <a:pt x="942978" y="406220"/>
                            </a:cubicBezTo>
                            <a:cubicBezTo>
                              <a:pt x="919050" y="549783"/>
                              <a:pt x="942978" y="501928"/>
                              <a:pt x="976475" y="430147"/>
                            </a:cubicBezTo>
                            <a:cubicBezTo>
                              <a:pt x="1038686" y="578495"/>
                              <a:pt x="1072184" y="559354"/>
                              <a:pt x="1053042" y="482787"/>
                            </a:cubicBezTo>
                            <a:cubicBezTo>
                              <a:pt x="1143965" y="650276"/>
                              <a:pt x="1172678" y="717272"/>
                              <a:pt x="1191819" y="832122"/>
                            </a:cubicBezTo>
                            <a:cubicBezTo>
                              <a:pt x="1201390" y="879976"/>
                              <a:pt x="1230103" y="822551"/>
                              <a:pt x="1225317" y="726843"/>
                            </a:cubicBezTo>
                            <a:cubicBezTo>
                              <a:pt x="1287528" y="875191"/>
                              <a:pt x="1254030" y="1095320"/>
                              <a:pt x="1254030" y="1095320"/>
                            </a:cubicBezTo>
                            <a:cubicBezTo>
                              <a:pt x="1254030" y="1095320"/>
                              <a:pt x="1273171" y="1119247"/>
                              <a:pt x="1325811" y="1066608"/>
                            </a:cubicBezTo>
                            <a:cubicBezTo>
                              <a:pt x="1373665" y="1013968"/>
                              <a:pt x="1483730" y="1071393"/>
                              <a:pt x="1483730" y="1157531"/>
                            </a:cubicBezTo>
                            <a:cubicBezTo>
                              <a:pt x="1483730" y="1152745"/>
                              <a:pt x="1507657" y="1195814"/>
                              <a:pt x="1507657" y="1195814"/>
                            </a:cubicBezTo>
                            <a:cubicBezTo>
                              <a:pt x="1507657" y="1195814"/>
                              <a:pt x="1565082" y="1157531"/>
                              <a:pt x="1555511" y="1047466"/>
                            </a:cubicBezTo>
                            <a:cubicBezTo>
                              <a:pt x="1593794" y="1109676"/>
                              <a:pt x="1598580" y="1138389"/>
                              <a:pt x="1598580" y="1138389"/>
                            </a:cubicBezTo>
                            <a:cubicBezTo>
                              <a:pt x="1598580" y="1138389"/>
                              <a:pt x="1718215" y="980470"/>
                              <a:pt x="1646434" y="875191"/>
                            </a:cubicBezTo>
                            <a:cubicBezTo>
                              <a:pt x="1689502" y="899118"/>
                              <a:pt x="1694288" y="937401"/>
                              <a:pt x="1694288" y="937401"/>
                            </a:cubicBezTo>
                            <a:close/>
                          </a:path>
                        </a:pathLst>
                      </a:custGeom>
                      <a:solidFill>
                        <a:srgbClr val="512B11"/>
                      </a:solidFill>
                      <a:ln w="47824" cap="flat">
                        <a:no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xmlns="" id="{F8603438-209E-460F-A426-817AFFA1D2B1}"/>
                          </a:ext>
                        </a:extLst>
                      </p:cNvPr>
                      <p:cNvSpPr/>
                      <p:nvPr/>
                    </p:nvSpPr>
                    <p:spPr>
                      <a:xfrm>
                        <a:off x="10311248" y="5898679"/>
                        <a:ext cx="1722346" cy="1205924"/>
                      </a:xfrm>
                      <a:custGeom>
                        <a:avLst/>
                        <a:gdLst>
                          <a:gd name="connsiteX0" fmla="*/ 1517372 w 1722346"/>
                          <a:gd name="connsiteY0" fmla="*/ 1205925 h 1205924"/>
                          <a:gd name="connsiteX1" fmla="*/ 1517372 w 1722346"/>
                          <a:gd name="connsiteY1" fmla="*/ 1205925 h 1205924"/>
                          <a:gd name="connsiteX2" fmla="*/ 1517372 w 1722346"/>
                          <a:gd name="connsiteY2" fmla="*/ 1205925 h 1205924"/>
                          <a:gd name="connsiteX3" fmla="*/ 1488659 w 1722346"/>
                          <a:gd name="connsiteY3" fmla="*/ 1167642 h 1205924"/>
                          <a:gd name="connsiteX4" fmla="*/ 1483873 w 1722346"/>
                          <a:gd name="connsiteY4" fmla="*/ 1162856 h 1205924"/>
                          <a:gd name="connsiteX5" fmla="*/ 1455161 w 1722346"/>
                          <a:gd name="connsiteY5" fmla="*/ 1086289 h 1205924"/>
                          <a:gd name="connsiteX6" fmla="*/ 1383380 w 1722346"/>
                          <a:gd name="connsiteY6" fmla="*/ 1052792 h 1205924"/>
                          <a:gd name="connsiteX7" fmla="*/ 1340311 w 1722346"/>
                          <a:gd name="connsiteY7" fmla="*/ 1071933 h 1205924"/>
                          <a:gd name="connsiteX8" fmla="*/ 1282886 w 1722346"/>
                          <a:gd name="connsiteY8" fmla="*/ 1110217 h 1205924"/>
                          <a:gd name="connsiteX9" fmla="*/ 1263744 w 1722346"/>
                          <a:gd name="connsiteY9" fmla="*/ 1105431 h 1205924"/>
                          <a:gd name="connsiteX10" fmla="*/ 1263744 w 1722346"/>
                          <a:gd name="connsiteY10" fmla="*/ 1100646 h 1205924"/>
                          <a:gd name="connsiteX11" fmla="*/ 1244602 w 1722346"/>
                          <a:gd name="connsiteY11" fmla="*/ 756096 h 1205924"/>
                          <a:gd name="connsiteX12" fmla="*/ 1225461 w 1722346"/>
                          <a:gd name="connsiteY12" fmla="*/ 851804 h 1205924"/>
                          <a:gd name="connsiteX13" fmla="*/ 1215890 w 1722346"/>
                          <a:gd name="connsiteY13" fmla="*/ 856590 h 1205924"/>
                          <a:gd name="connsiteX14" fmla="*/ 1201534 w 1722346"/>
                          <a:gd name="connsiteY14" fmla="*/ 837448 h 1205924"/>
                          <a:gd name="connsiteX15" fmla="*/ 1077113 w 1722346"/>
                          <a:gd name="connsiteY15" fmla="*/ 512040 h 1205924"/>
                          <a:gd name="connsiteX16" fmla="*/ 1072328 w 1722346"/>
                          <a:gd name="connsiteY16" fmla="*/ 545537 h 1205924"/>
                          <a:gd name="connsiteX17" fmla="*/ 1062757 w 1722346"/>
                          <a:gd name="connsiteY17" fmla="*/ 550323 h 1205924"/>
                          <a:gd name="connsiteX18" fmla="*/ 990976 w 1722346"/>
                          <a:gd name="connsiteY18" fmla="*/ 445044 h 1205924"/>
                          <a:gd name="connsiteX19" fmla="*/ 952692 w 1722346"/>
                          <a:gd name="connsiteY19" fmla="*/ 507254 h 1205924"/>
                          <a:gd name="connsiteX20" fmla="*/ 947906 w 1722346"/>
                          <a:gd name="connsiteY20" fmla="*/ 502469 h 1205924"/>
                          <a:gd name="connsiteX21" fmla="*/ 952692 w 1722346"/>
                          <a:gd name="connsiteY21" fmla="*/ 416331 h 1205924"/>
                          <a:gd name="connsiteX22" fmla="*/ 804344 w 1722346"/>
                          <a:gd name="connsiteY22" fmla="*/ 483327 h 1205924"/>
                          <a:gd name="connsiteX23" fmla="*/ 785203 w 1722346"/>
                          <a:gd name="connsiteY23" fmla="*/ 473756 h 1205924"/>
                          <a:gd name="connsiteX24" fmla="*/ 813915 w 1722346"/>
                          <a:gd name="connsiteY24" fmla="*/ 411546 h 1205924"/>
                          <a:gd name="connsiteX25" fmla="*/ 641640 w 1722346"/>
                          <a:gd name="connsiteY25" fmla="*/ 445044 h 1205924"/>
                          <a:gd name="connsiteX26" fmla="*/ 608142 w 1722346"/>
                          <a:gd name="connsiteY26" fmla="*/ 430687 h 1205924"/>
                          <a:gd name="connsiteX27" fmla="*/ 742133 w 1722346"/>
                          <a:gd name="connsiteY27" fmla="*/ 325408 h 1205924"/>
                          <a:gd name="connsiteX28" fmla="*/ 675138 w 1722346"/>
                          <a:gd name="connsiteY28" fmla="*/ 320623 h 1205924"/>
                          <a:gd name="connsiteX29" fmla="*/ 359300 w 1722346"/>
                          <a:gd name="connsiteY29" fmla="*/ 406760 h 1205924"/>
                          <a:gd name="connsiteX30" fmla="*/ 167883 w 1722346"/>
                          <a:gd name="connsiteY30" fmla="*/ 574250 h 1205924"/>
                          <a:gd name="connsiteX31" fmla="*/ 76961 w 1722346"/>
                          <a:gd name="connsiteY31" fmla="*/ 765667 h 1205924"/>
                          <a:gd name="connsiteX32" fmla="*/ 72175 w 1722346"/>
                          <a:gd name="connsiteY32" fmla="*/ 765667 h 1205924"/>
                          <a:gd name="connsiteX33" fmla="*/ 67390 w 1722346"/>
                          <a:gd name="connsiteY33" fmla="*/ 765667 h 1205924"/>
                          <a:gd name="connsiteX34" fmla="*/ 72175 w 1722346"/>
                          <a:gd name="connsiteY34" fmla="*/ 497683 h 1205924"/>
                          <a:gd name="connsiteX35" fmla="*/ 43463 w 1722346"/>
                          <a:gd name="connsiteY35" fmla="*/ 535967 h 1205924"/>
                          <a:gd name="connsiteX36" fmla="*/ 9965 w 1722346"/>
                          <a:gd name="connsiteY36" fmla="*/ 569465 h 1205924"/>
                          <a:gd name="connsiteX37" fmla="*/ 394 w 1722346"/>
                          <a:gd name="connsiteY37" fmla="*/ 550323 h 1205924"/>
                          <a:gd name="connsiteX38" fmla="*/ 230094 w 1722346"/>
                          <a:gd name="connsiteY38" fmla="*/ 200987 h 1205924"/>
                          <a:gd name="connsiteX39" fmla="*/ 177455 w 1722346"/>
                          <a:gd name="connsiteY39" fmla="*/ 215344 h 1205924"/>
                          <a:gd name="connsiteX40" fmla="*/ 172669 w 1722346"/>
                          <a:gd name="connsiteY40" fmla="*/ 215344 h 1205924"/>
                          <a:gd name="connsiteX41" fmla="*/ 172669 w 1722346"/>
                          <a:gd name="connsiteY41" fmla="*/ 210558 h 1205924"/>
                          <a:gd name="connsiteX42" fmla="*/ 344944 w 1722346"/>
                          <a:gd name="connsiteY42" fmla="*/ 100494 h 1205924"/>
                          <a:gd name="connsiteX43" fmla="*/ 263592 w 1722346"/>
                          <a:gd name="connsiteY43" fmla="*/ 114850 h 1205924"/>
                          <a:gd name="connsiteX44" fmla="*/ 258807 w 1722346"/>
                          <a:gd name="connsiteY44" fmla="*/ 110065 h 1205924"/>
                          <a:gd name="connsiteX45" fmla="*/ 258807 w 1722346"/>
                          <a:gd name="connsiteY45" fmla="*/ 105279 h 1205924"/>
                          <a:gd name="connsiteX46" fmla="*/ 555502 w 1722346"/>
                          <a:gd name="connsiteY46" fmla="*/ 28712 h 1205924"/>
                          <a:gd name="connsiteX47" fmla="*/ 718206 w 1722346"/>
                          <a:gd name="connsiteY47" fmla="*/ 43069 h 1205924"/>
                          <a:gd name="connsiteX48" fmla="*/ 665567 w 1722346"/>
                          <a:gd name="connsiteY48" fmla="*/ 19142 h 1205924"/>
                          <a:gd name="connsiteX49" fmla="*/ 660781 w 1722346"/>
                          <a:gd name="connsiteY49" fmla="*/ 14356 h 1205924"/>
                          <a:gd name="connsiteX50" fmla="*/ 665567 w 1722346"/>
                          <a:gd name="connsiteY50" fmla="*/ 9571 h 1205924"/>
                          <a:gd name="connsiteX51" fmla="*/ 732563 w 1722346"/>
                          <a:gd name="connsiteY51" fmla="*/ 0 h 1205924"/>
                          <a:gd name="connsiteX52" fmla="*/ 981404 w 1722346"/>
                          <a:gd name="connsiteY52" fmla="*/ 110065 h 1205924"/>
                          <a:gd name="connsiteX53" fmla="*/ 967049 w 1722346"/>
                          <a:gd name="connsiteY53" fmla="*/ 33498 h 1205924"/>
                          <a:gd name="connsiteX54" fmla="*/ 971834 w 1722346"/>
                          <a:gd name="connsiteY54" fmla="*/ 28712 h 1205924"/>
                          <a:gd name="connsiteX55" fmla="*/ 1019688 w 1722346"/>
                          <a:gd name="connsiteY55" fmla="*/ 105279 h 1205924"/>
                          <a:gd name="connsiteX56" fmla="*/ 1029258 w 1722346"/>
                          <a:gd name="connsiteY56" fmla="*/ 129206 h 1205924"/>
                          <a:gd name="connsiteX57" fmla="*/ 1034044 w 1722346"/>
                          <a:gd name="connsiteY57" fmla="*/ 119635 h 1205924"/>
                          <a:gd name="connsiteX58" fmla="*/ 1163250 w 1722346"/>
                          <a:gd name="connsiteY58" fmla="*/ 38283 h 1205924"/>
                          <a:gd name="connsiteX59" fmla="*/ 1168036 w 1722346"/>
                          <a:gd name="connsiteY59" fmla="*/ 38283 h 1205924"/>
                          <a:gd name="connsiteX60" fmla="*/ 1172821 w 1722346"/>
                          <a:gd name="connsiteY60" fmla="*/ 43069 h 1205924"/>
                          <a:gd name="connsiteX61" fmla="*/ 1163250 w 1722346"/>
                          <a:gd name="connsiteY61" fmla="*/ 57425 h 1205924"/>
                          <a:gd name="connsiteX62" fmla="*/ 1115396 w 1722346"/>
                          <a:gd name="connsiteY62" fmla="*/ 119635 h 1205924"/>
                          <a:gd name="connsiteX63" fmla="*/ 1215890 w 1722346"/>
                          <a:gd name="connsiteY63" fmla="*/ 95708 h 1205924"/>
                          <a:gd name="connsiteX64" fmla="*/ 1263744 w 1722346"/>
                          <a:gd name="connsiteY64" fmla="*/ 110065 h 1205924"/>
                          <a:gd name="connsiteX65" fmla="*/ 1263744 w 1722346"/>
                          <a:gd name="connsiteY65" fmla="*/ 114850 h 1205924"/>
                          <a:gd name="connsiteX66" fmla="*/ 1263744 w 1722346"/>
                          <a:gd name="connsiteY66" fmla="*/ 119635 h 1205924"/>
                          <a:gd name="connsiteX67" fmla="*/ 1215890 w 1722346"/>
                          <a:gd name="connsiteY67" fmla="*/ 162704 h 1205924"/>
                          <a:gd name="connsiteX68" fmla="*/ 1708788 w 1722346"/>
                          <a:gd name="connsiteY68" fmla="*/ 650817 h 1205924"/>
                          <a:gd name="connsiteX69" fmla="*/ 1708788 w 1722346"/>
                          <a:gd name="connsiteY69" fmla="*/ 650817 h 1205924"/>
                          <a:gd name="connsiteX70" fmla="*/ 1708788 w 1722346"/>
                          <a:gd name="connsiteY70" fmla="*/ 650817 h 1205924"/>
                          <a:gd name="connsiteX71" fmla="*/ 1704003 w 1722346"/>
                          <a:gd name="connsiteY71" fmla="*/ 655602 h 1205924"/>
                          <a:gd name="connsiteX72" fmla="*/ 1699217 w 1722346"/>
                          <a:gd name="connsiteY72" fmla="*/ 650817 h 1205924"/>
                          <a:gd name="connsiteX73" fmla="*/ 1632221 w 1722346"/>
                          <a:gd name="connsiteY73" fmla="*/ 631675 h 1205924"/>
                          <a:gd name="connsiteX74" fmla="*/ 1699217 w 1722346"/>
                          <a:gd name="connsiteY74" fmla="*/ 942727 h 1205924"/>
                          <a:gd name="connsiteX75" fmla="*/ 1694432 w 1722346"/>
                          <a:gd name="connsiteY75" fmla="*/ 947512 h 1205924"/>
                          <a:gd name="connsiteX76" fmla="*/ 1689646 w 1722346"/>
                          <a:gd name="connsiteY76" fmla="*/ 942727 h 1205924"/>
                          <a:gd name="connsiteX77" fmla="*/ 1656148 w 1722346"/>
                          <a:gd name="connsiteY77" fmla="*/ 894873 h 1205924"/>
                          <a:gd name="connsiteX78" fmla="*/ 1651363 w 1722346"/>
                          <a:gd name="connsiteY78" fmla="*/ 1057577 h 1205924"/>
                          <a:gd name="connsiteX79" fmla="*/ 1598724 w 1722346"/>
                          <a:gd name="connsiteY79" fmla="*/ 1153285 h 1205924"/>
                          <a:gd name="connsiteX80" fmla="*/ 1593938 w 1722346"/>
                          <a:gd name="connsiteY80" fmla="*/ 1153285 h 1205924"/>
                          <a:gd name="connsiteX81" fmla="*/ 1589153 w 1722346"/>
                          <a:gd name="connsiteY81" fmla="*/ 1148500 h 1205924"/>
                          <a:gd name="connsiteX82" fmla="*/ 1555654 w 1722346"/>
                          <a:gd name="connsiteY82" fmla="*/ 1071933 h 1205924"/>
                          <a:gd name="connsiteX83" fmla="*/ 1517372 w 1722346"/>
                          <a:gd name="connsiteY83" fmla="*/ 1205925 h 1205924"/>
                          <a:gd name="connsiteX84" fmla="*/ 1517372 w 1722346"/>
                          <a:gd name="connsiteY84" fmla="*/ 1205925 h 1205924"/>
                          <a:gd name="connsiteX85" fmla="*/ 1498229 w 1722346"/>
                          <a:gd name="connsiteY85" fmla="*/ 1162856 h 1205924"/>
                          <a:gd name="connsiteX86" fmla="*/ 1522157 w 1722346"/>
                          <a:gd name="connsiteY86" fmla="*/ 1196354 h 1205924"/>
                          <a:gd name="connsiteX87" fmla="*/ 1565226 w 1722346"/>
                          <a:gd name="connsiteY87" fmla="*/ 1052792 h 1205924"/>
                          <a:gd name="connsiteX88" fmla="*/ 1570011 w 1722346"/>
                          <a:gd name="connsiteY88" fmla="*/ 1048006 h 1205924"/>
                          <a:gd name="connsiteX89" fmla="*/ 1574796 w 1722346"/>
                          <a:gd name="connsiteY89" fmla="*/ 1048006 h 1205924"/>
                          <a:gd name="connsiteX90" fmla="*/ 1617865 w 1722346"/>
                          <a:gd name="connsiteY90" fmla="*/ 1129358 h 1205924"/>
                          <a:gd name="connsiteX91" fmla="*/ 1660934 w 1722346"/>
                          <a:gd name="connsiteY91" fmla="*/ 880517 h 1205924"/>
                          <a:gd name="connsiteX92" fmla="*/ 1660934 w 1722346"/>
                          <a:gd name="connsiteY92" fmla="*/ 875731 h 1205924"/>
                          <a:gd name="connsiteX93" fmla="*/ 1665719 w 1722346"/>
                          <a:gd name="connsiteY93" fmla="*/ 875731 h 1205924"/>
                          <a:gd name="connsiteX94" fmla="*/ 1713573 w 1722346"/>
                          <a:gd name="connsiteY94" fmla="*/ 923585 h 1205924"/>
                          <a:gd name="connsiteX95" fmla="*/ 1632221 w 1722346"/>
                          <a:gd name="connsiteY95" fmla="*/ 626889 h 1205924"/>
                          <a:gd name="connsiteX96" fmla="*/ 1632221 w 1722346"/>
                          <a:gd name="connsiteY96" fmla="*/ 622104 h 1205924"/>
                          <a:gd name="connsiteX97" fmla="*/ 1637007 w 1722346"/>
                          <a:gd name="connsiteY97" fmla="*/ 622104 h 1205924"/>
                          <a:gd name="connsiteX98" fmla="*/ 1713573 w 1722346"/>
                          <a:gd name="connsiteY98" fmla="*/ 641246 h 1205924"/>
                          <a:gd name="connsiteX99" fmla="*/ 1220675 w 1722346"/>
                          <a:gd name="connsiteY99" fmla="*/ 172275 h 1205924"/>
                          <a:gd name="connsiteX100" fmla="*/ 1215890 w 1722346"/>
                          <a:gd name="connsiteY100" fmla="*/ 167490 h 1205924"/>
                          <a:gd name="connsiteX101" fmla="*/ 1215890 w 1722346"/>
                          <a:gd name="connsiteY101" fmla="*/ 162704 h 1205924"/>
                          <a:gd name="connsiteX102" fmla="*/ 1268529 w 1722346"/>
                          <a:gd name="connsiteY102" fmla="*/ 114850 h 1205924"/>
                          <a:gd name="connsiteX103" fmla="*/ 1230247 w 1722346"/>
                          <a:gd name="connsiteY103" fmla="*/ 105279 h 1205924"/>
                          <a:gd name="connsiteX104" fmla="*/ 1120182 w 1722346"/>
                          <a:gd name="connsiteY104" fmla="*/ 138777 h 1205924"/>
                          <a:gd name="connsiteX105" fmla="*/ 1115396 w 1722346"/>
                          <a:gd name="connsiteY105" fmla="*/ 138777 h 1205924"/>
                          <a:gd name="connsiteX106" fmla="*/ 1115396 w 1722346"/>
                          <a:gd name="connsiteY106" fmla="*/ 133992 h 1205924"/>
                          <a:gd name="connsiteX107" fmla="*/ 1172821 w 1722346"/>
                          <a:gd name="connsiteY107" fmla="*/ 57425 h 1205924"/>
                          <a:gd name="connsiteX108" fmla="*/ 1172821 w 1722346"/>
                          <a:gd name="connsiteY108" fmla="*/ 52640 h 1205924"/>
                          <a:gd name="connsiteX109" fmla="*/ 1053185 w 1722346"/>
                          <a:gd name="connsiteY109" fmla="*/ 129206 h 1205924"/>
                          <a:gd name="connsiteX110" fmla="*/ 1038830 w 1722346"/>
                          <a:gd name="connsiteY110" fmla="*/ 143562 h 1205924"/>
                          <a:gd name="connsiteX111" fmla="*/ 1024473 w 1722346"/>
                          <a:gd name="connsiteY111" fmla="*/ 110065 h 1205924"/>
                          <a:gd name="connsiteX112" fmla="*/ 990976 w 1722346"/>
                          <a:gd name="connsiteY112" fmla="*/ 43069 h 1205924"/>
                          <a:gd name="connsiteX113" fmla="*/ 1014903 w 1722346"/>
                          <a:gd name="connsiteY113" fmla="*/ 129206 h 1205924"/>
                          <a:gd name="connsiteX114" fmla="*/ 1014903 w 1722346"/>
                          <a:gd name="connsiteY114" fmla="*/ 133992 h 1205924"/>
                          <a:gd name="connsiteX115" fmla="*/ 1010117 w 1722346"/>
                          <a:gd name="connsiteY115" fmla="*/ 133992 h 1205924"/>
                          <a:gd name="connsiteX116" fmla="*/ 751705 w 1722346"/>
                          <a:gd name="connsiteY116" fmla="*/ 14356 h 1205924"/>
                          <a:gd name="connsiteX117" fmla="*/ 699065 w 1722346"/>
                          <a:gd name="connsiteY117" fmla="*/ 19142 h 1205924"/>
                          <a:gd name="connsiteX118" fmla="*/ 751705 w 1722346"/>
                          <a:gd name="connsiteY118" fmla="*/ 52640 h 1205924"/>
                          <a:gd name="connsiteX119" fmla="*/ 751705 w 1722346"/>
                          <a:gd name="connsiteY119" fmla="*/ 57425 h 1205924"/>
                          <a:gd name="connsiteX120" fmla="*/ 746919 w 1722346"/>
                          <a:gd name="connsiteY120" fmla="*/ 57425 h 1205924"/>
                          <a:gd name="connsiteX121" fmla="*/ 574644 w 1722346"/>
                          <a:gd name="connsiteY121" fmla="*/ 43069 h 1205924"/>
                          <a:gd name="connsiteX122" fmla="*/ 301875 w 1722346"/>
                          <a:gd name="connsiteY122" fmla="*/ 105279 h 1205924"/>
                          <a:gd name="connsiteX123" fmla="*/ 402369 w 1722346"/>
                          <a:gd name="connsiteY123" fmla="*/ 90923 h 1205924"/>
                          <a:gd name="connsiteX124" fmla="*/ 407154 w 1722346"/>
                          <a:gd name="connsiteY124" fmla="*/ 95708 h 1205924"/>
                          <a:gd name="connsiteX125" fmla="*/ 402369 w 1722346"/>
                          <a:gd name="connsiteY125" fmla="*/ 100494 h 1205924"/>
                          <a:gd name="connsiteX126" fmla="*/ 206167 w 1722346"/>
                          <a:gd name="connsiteY126" fmla="*/ 205773 h 1205924"/>
                          <a:gd name="connsiteX127" fmla="*/ 277948 w 1722346"/>
                          <a:gd name="connsiteY127" fmla="*/ 191417 h 1205924"/>
                          <a:gd name="connsiteX128" fmla="*/ 277948 w 1722346"/>
                          <a:gd name="connsiteY128" fmla="*/ 191417 h 1205924"/>
                          <a:gd name="connsiteX129" fmla="*/ 282734 w 1722346"/>
                          <a:gd name="connsiteY129" fmla="*/ 196202 h 1205924"/>
                          <a:gd name="connsiteX130" fmla="*/ 277948 w 1722346"/>
                          <a:gd name="connsiteY130" fmla="*/ 200987 h 1205924"/>
                          <a:gd name="connsiteX131" fmla="*/ 24321 w 1722346"/>
                          <a:gd name="connsiteY131" fmla="*/ 555108 h 1205924"/>
                          <a:gd name="connsiteX132" fmla="*/ 24321 w 1722346"/>
                          <a:gd name="connsiteY132" fmla="*/ 564679 h 1205924"/>
                          <a:gd name="connsiteX133" fmla="*/ 48248 w 1722346"/>
                          <a:gd name="connsiteY133" fmla="*/ 535967 h 1205924"/>
                          <a:gd name="connsiteX134" fmla="*/ 96102 w 1722346"/>
                          <a:gd name="connsiteY134" fmla="*/ 483327 h 1205924"/>
                          <a:gd name="connsiteX135" fmla="*/ 100888 w 1722346"/>
                          <a:gd name="connsiteY135" fmla="*/ 483327 h 1205924"/>
                          <a:gd name="connsiteX136" fmla="*/ 100888 w 1722346"/>
                          <a:gd name="connsiteY136" fmla="*/ 488112 h 1205924"/>
                          <a:gd name="connsiteX137" fmla="*/ 81746 w 1722346"/>
                          <a:gd name="connsiteY137" fmla="*/ 760881 h 1205924"/>
                          <a:gd name="connsiteX138" fmla="*/ 172669 w 1722346"/>
                          <a:gd name="connsiteY138" fmla="*/ 579035 h 1205924"/>
                          <a:gd name="connsiteX139" fmla="*/ 689494 w 1722346"/>
                          <a:gd name="connsiteY139" fmla="*/ 320623 h 1205924"/>
                          <a:gd name="connsiteX140" fmla="*/ 770846 w 1722346"/>
                          <a:gd name="connsiteY140" fmla="*/ 325408 h 1205924"/>
                          <a:gd name="connsiteX141" fmla="*/ 775632 w 1722346"/>
                          <a:gd name="connsiteY141" fmla="*/ 330194 h 1205924"/>
                          <a:gd name="connsiteX142" fmla="*/ 775632 w 1722346"/>
                          <a:gd name="connsiteY142" fmla="*/ 334979 h 1205924"/>
                          <a:gd name="connsiteX143" fmla="*/ 632069 w 1722346"/>
                          <a:gd name="connsiteY143" fmla="*/ 435473 h 1205924"/>
                          <a:gd name="connsiteX144" fmla="*/ 655996 w 1722346"/>
                          <a:gd name="connsiteY144" fmla="*/ 440258 h 1205924"/>
                          <a:gd name="connsiteX145" fmla="*/ 837842 w 1722346"/>
                          <a:gd name="connsiteY145" fmla="*/ 401975 h 1205924"/>
                          <a:gd name="connsiteX146" fmla="*/ 842627 w 1722346"/>
                          <a:gd name="connsiteY146" fmla="*/ 401975 h 1205924"/>
                          <a:gd name="connsiteX147" fmla="*/ 842627 w 1722346"/>
                          <a:gd name="connsiteY147" fmla="*/ 406760 h 1205924"/>
                          <a:gd name="connsiteX148" fmla="*/ 804344 w 1722346"/>
                          <a:gd name="connsiteY148" fmla="*/ 473756 h 1205924"/>
                          <a:gd name="connsiteX149" fmla="*/ 813915 w 1722346"/>
                          <a:gd name="connsiteY149" fmla="*/ 478542 h 1205924"/>
                          <a:gd name="connsiteX150" fmla="*/ 967049 w 1722346"/>
                          <a:gd name="connsiteY150" fmla="*/ 406760 h 1205924"/>
                          <a:gd name="connsiteX151" fmla="*/ 971834 w 1722346"/>
                          <a:gd name="connsiteY151" fmla="*/ 406760 h 1205924"/>
                          <a:gd name="connsiteX152" fmla="*/ 971834 w 1722346"/>
                          <a:gd name="connsiteY152" fmla="*/ 411546 h 1205924"/>
                          <a:gd name="connsiteX153" fmla="*/ 962263 w 1722346"/>
                          <a:gd name="connsiteY153" fmla="*/ 497683 h 1205924"/>
                          <a:gd name="connsiteX154" fmla="*/ 995761 w 1722346"/>
                          <a:gd name="connsiteY154" fmla="*/ 430687 h 1205924"/>
                          <a:gd name="connsiteX155" fmla="*/ 1000546 w 1722346"/>
                          <a:gd name="connsiteY155" fmla="*/ 425902 h 1205924"/>
                          <a:gd name="connsiteX156" fmla="*/ 1005331 w 1722346"/>
                          <a:gd name="connsiteY156" fmla="*/ 430687 h 1205924"/>
                          <a:gd name="connsiteX157" fmla="*/ 1057971 w 1722346"/>
                          <a:gd name="connsiteY157" fmla="*/ 535967 h 1205924"/>
                          <a:gd name="connsiteX158" fmla="*/ 1062757 w 1722346"/>
                          <a:gd name="connsiteY158" fmla="*/ 535967 h 1205924"/>
                          <a:gd name="connsiteX159" fmla="*/ 1062757 w 1722346"/>
                          <a:gd name="connsiteY159" fmla="*/ 483327 h 1205924"/>
                          <a:gd name="connsiteX160" fmla="*/ 1067542 w 1722346"/>
                          <a:gd name="connsiteY160" fmla="*/ 478542 h 1205924"/>
                          <a:gd name="connsiteX161" fmla="*/ 1072328 w 1722346"/>
                          <a:gd name="connsiteY161" fmla="*/ 478542 h 1205924"/>
                          <a:gd name="connsiteX162" fmla="*/ 1211104 w 1722346"/>
                          <a:gd name="connsiteY162" fmla="*/ 827877 h 1205924"/>
                          <a:gd name="connsiteX163" fmla="*/ 1215890 w 1722346"/>
                          <a:gd name="connsiteY163" fmla="*/ 842233 h 1205924"/>
                          <a:gd name="connsiteX164" fmla="*/ 1235031 w 1722346"/>
                          <a:gd name="connsiteY164" fmla="*/ 727383 h 1205924"/>
                          <a:gd name="connsiteX165" fmla="*/ 1239817 w 1722346"/>
                          <a:gd name="connsiteY165" fmla="*/ 722598 h 1205924"/>
                          <a:gd name="connsiteX166" fmla="*/ 1244602 w 1722346"/>
                          <a:gd name="connsiteY166" fmla="*/ 727383 h 1205924"/>
                          <a:gd name="connsiteX167" fmla="*/ 1273315 w 1722346"/>
                          <a:gd name="connsiteY167" fmla="*/ 1095860 h 1205924"/>
                          <a:gd name="connsiteX168" fmla="*/ 1335526 w 1722346"/>
                          <a:gd name="connsiteY168" fmla="*/ 1067148 h 1205924"/>
                          <a:gd name="connsiteX169" fmla="*/ 1388165 w 1722346"/>
                          <a:gd name="connsiteY169" fmla="*/ 1048006 h 1205924"/>
                          <a:gd name="connsiteX170" fmla="*/ 1469517 w 1722346"/>
                          <a:gd name="connsiteY170" fmla="*/ 1086289 h 1205924"/>
                          <a:gd name="connsiteX171" fmla="*/ 1498229 w 1722346"/>
                          <a:gd name="connsiteY171" fmla="*/ 1162856 h 1205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722346" h="1205924">
                            <a:moveTo>
                              <a:pt x="1517372" y="1205925"/>
                            </a:moveTo>
                            <a:cubicBezTo>
                              <a:pt x="1517372" y="1205925"/>
                              <a:pt x="1517372" y="1205925"/>
                              <a:pt x="1517372" y="1205925"/>
                            </a:cubicBezTo>
                            <a:cubicBezTo>
                              <a:pt x="1512586" y="1205925"/>
                              <a:pt x="1512586" y="1205925"/>
                              <a:pt x="1517372" y="1205925"/>
                            </a:cubicBezTo>
                            <a:cubicBezTo>
                              <a:pt x="1503015" y="1186783"/>
                              <a:pt x="1493444" y="1172427"/>
                              <a:pt x="1488659" y="1167642"/>
                            </a:cubicBezTo>
                            <a:cubicBezTo>
                              <a:pt x="1488659" y="1167642"/>
                              <a:pt x="1483873" y="1167642"/>
                              <a:pt x="1483873" y="1162856"/>
                            </a:cubicBezTo>
                            <a:cubicBezTo>
                              <a:pt x="1483873" y="1134144"/>
                              <a:pt x="1474302" y="1110217"/>
                              <a:pt x="1455161" y="1086289"/>
                            </a:cubicBezTo>
                            <a:cubicBezTo>
                              <a:pt x="1436019" y="1067148"/>
                              <a:pt x="1407307" y="1052792"/>
                              <a:pt x="1383380" y="1052792"/>
                            </a:cubicBezTo>
                            <a:cubicBezTo>
                              <a:pt x="1364238" y="1052792"/>
                              <a:pt x="1349882" y="1057577"/>
                              <a:pt x="1340311" y="1071933"/>
                            </a:cubicBezTo>
                            <a:cubicBezTo>
                              <a:pt x="1316383" y="1095860"/>
                              <a:pt x="1297242" y="1110217"/>
                              <a:pt x="1282886" y="1110217"/>
                            </a:cubicBezTo>
                            <a:cubicBezTo>
                              <a:pt x="1273315" y="1110217"/>
                              <a:pt x="1263744" y="1105431"/>
                              <a:pt x="1263744" y="1105431"/>
                            </a:cubicBezTo>
                            <a:cubicBezTo>
                              <a:pt x="1263744" y="1105431"/>
                              <a:pt x="1263744" y="1105431"/>
                              <a:pt x="1263744" y="1100646"/>
                            </a:cubicBezTo>
                            <a:cubicBezTo>
                              <a:pt x="1263744" y="1100646"/>
                              <a:pt x="1292456" y="899658"/>
                              <a:pt x="1244602" y="756096"/>
                            </a:cubicBezTo>
                            <a:cubicBezTo>
                              <a:pt x="1244602" y="803950"/>
                              <a:pt x="1235031" y="842233"/>
                              <a:pt x="1225461" y="851804"/>
                            </a:cubicBezTo>
                            <a:cubicBezTo>
                              <a:pt x="1220675" y="856590"/>
                              <a:pt x="1220675" y="856590"/>
                              <a:pt x="1215890" y="856590"/>
                            </a:cubicBezTo>
                            <a:cubicBezTo>
                              <a:pt x="1206319" y="856590"/>
                              <a:pt x="1201534" y="842233"/>
                              <a:pt x="1201534" y="837448"/>
                            </a:cubicBezTo>
                            <a:cubicBezTo>
                              <a:pt x="1187177" y="727383"/>
                              <a:pt x="1158465" y="665173"/>
                              <a:pt x="1077113" y="512040"/>
                            </a:cubicBezTo>
                            <a:cubicBezTo>
                              <a:pt x="1077113" y="526396"/>
                              <a:pt x="1077113" y="540752"/>
                              <a:pt x="1072328" y="545537"/>
                            </a:cubicBezTo>
                            <a:cubicBezTo>
                              <a:pt x="1067542" y="550323"/>
                              <a:pt x="1067542" y="550323"/>
                              <a:pt x="1062757" y="550323"/>
                            </a:cubicBezTo>
                            <a:cubicBezTo>
                              <a:pt x="1038830" y="550323"/>
                              <a:pt x="1010117" y="488112"/>
                              <a:pt x="990976" y="445044"/>
                            </a:cubicBezTo>
                            <a:cubicBezTo>
                              <a:pt x="967049" y="492898"/>
                              <a:pt x="957477" y="507254"/>
                              <a:pt x="952692" y="507254"/>
                            </a:cubicBezTo>
                            <a:cubicBezTo>
                              <a:pt x="952692" y="507254"/>
                              <a:pt x="947906" y="507254"/>
                              <a:pt x="947906" y="502469"/>
                            </a:cubicBezTo>
                            <a:cubicBezTo>
                              <a:pt x="943121" y="497683"/>
                              <a:pt x="943121" y="488112"/>
                              <a:pt x="952692" y="416331"/>
                            </a:cubicBezTo>
                            <a:cubicBezTo>
                              <a:pt x="880911" y="459400"/>
                              <a:pt x="828271" y="483327"/>
                              <a:pt x="804344" y="483327"/>
                            </a:cubicBezTo>
                            <a:cubicBezTo>
                              <a:pt x="794773" y="483327"/>
                              <a:pt x="789987" y="478542"/>
                              <a:pt x="785203" y="473756"/>
                            </a:cubicBezTo>
                            <a:cubicBezTo>
                              <a:pt x="780417" y="464185"/>
                              <a:pt x="789987" y="440258"/>
                              <a:pt x="813915" y="411546"/>
                            </a:cubicBezTo>
                            <a:cubicBezTo>
                              <a:pt x="732563" y="435473"/>
                              <a:pt x="675138" y="445044"/>
                              <a:pt x="641640" y="445044"/>
                            </a:cubicBezTo>
                            <a:cubicBezTo>
                              <a:pt x="622498" y="445044"/>
                              <a:pt x="608142" y="440258"/>
                              <a:pt x="608142" y="430687"/>
                            </a:cubicBezTo>
                            <a:cubicBezTo>
                              <a:pt x="603356" y="401975"/>
                              <a:pt x="684708" y="354121"/>
                              <a:pt x="742133" y="325408"/>
                            </a:cubicBezTo>
                            <a:cubicBezTo>
                              <a:pt x="722992" y="320623"/>
                              <a:pt x="699065" y="320623"/>
                              <a:pt x="675138" y="320623"/>
                            </a:cubicBezTo>
                            <a:cubicBezTo>
                              <a:pt x="574644" y="320623"/>
                              <a:pt x="459794" y="349335"/>
                              <a:pt x="359300" y="406760"/>
                            </a:cubicBezTo>
                            <a:cubicBezTo>
                              <a:pt x="263592" y="459400"/>
                              <a:pt x="191810" y="521610"/>
                              <a:pt x="167883" y="574250"/>
                            </a:cubicBezTo>
                            <a:cubicBezTo>
                              <a:pt x="115244" y="703456"/>
                              <a:pt x="76961" y="765667"/>
                              <a:pt x="76961" y="765667"/>
                            </a:cubicBezTo>
                            <a:cubicBezTo>
                              <a:pt x="76961" y="765667"/>
                              <a:pt x="76961" y="765667"/>
                              <a:pt x="72175" y="765667"/>
                            </a:cubicBezTo>
                            <a:cubicBezTo>
                              <a:pt x="72175" y="765667"/>
                              <a:pt x="67390" y="765667"/>
                              <a:pt x="67390" y="765667"/>
                            </a:cubicBezTo>
                            <a:cubicBezTo>
                              <a:pt x="29106" y="703456"/>
                              <a:pt x="33892" y="602962"/>
                              <a:pt x="72175" y="497683"/>
                            </a:cubicBezTo>
                            <a:cubicBezTo>
                              <a:pt x="62604" y="507254"/>
                              <a:pt x="53033" y="521610"/>
                              <a:pt x="43463" y="535967"/>
                            </a:cubicBezTo>
                            <a:cubicBezTo>
                              <a:pt x="29106" y="559894"/>
                              <a:pt x="19536" y="569465"/>
                              <a:pt x="9965" y="569465"/>
                            </a:cubicBezTo>
                            <a:cubicBezTo>
                              <a:pt x="394" y="569465"/>
                              <a:pt x="394" y="555108"/>
                              <a:pt x="394" y="550323"/>
                            </a:cubicBezTo>
                            <a:cubicBezTo>
                              <a:pt x="-9177" y="339765"/>
                              <a:pt x="158312" y="239271"/>
                              <a:pt x="230094" y="200987"/>
                            </a:cubicBezTo>
                            <a:cubicBezTo>
                              <a:pt x="215737" y="205773"/>
                              <a:pt x="201382" y="210558"/>
                              <a:pt x="177455" y="215344"/>
                            </a:cubicBezTo>
                            <a:cubicBezTo>
                              <a:pt x="177455" y="215344"/>
                              <a:pt x="172669" y="215344"/>
                              <a:pt x="172669" y="215344"/>
                            </a:cubicBezTo>
                            <a:cubicBezTo>
                              <a:pt x="172669" y="215344"/>
                              <a:pt x="172669" y="210558"/>
                              <a:pt x="172669" y="210558"/>
                            </a:cubicBezTo>
                            <a:cubicBezTo>
                              <a:pt x="220523" y="153133"/>
                              <a:pt x="297090" y="119635"/>
                              <a:pt x="344944" y="100494"/>
                            </a:cubicBezTo>
                            <a:cubicBezTo>
                              <a:pt x="325802" y="100494"/>
                              <a:pt x="301875" y="105279"/>
                              <a:pt x="263592" y="114850"/>
                            </a:cubicBezTo>
                            <a:cubicBezTo>
                              <a:pt x="263592" y="114850"/>
                              <a:pt x="258807" y="114850"/>
                              <a:pt x="258807" y="110065"/>
                            </a:cubicBezTo>
                            <a:cubicBezTo>
                              <a:pt x="258807" y="110065"/>
                              <a:pt x="258807" y="105279"/>
                              <a:pt x="258807" y="105279"/>
                            </a:cubicBezTo>
                            <a:cubicBezTo>
                              <a:pt x="344944" y="43069"/>
                              <a:pt x="469365" y="28712"/>
                              <a:pt x="555502" y="28712"/>
                            </a:cubicBezTo>
                            <a:cubicBezTo>
                              <a:pt x="627284" y="28712"/>
                              <a:pt x="694279" y="38283"/>
                              <a:pt x="718206" y="43069"/>
                            </a:cubicBezTo>
                            <a:cubicBezTo>
                              <a:pt x="708636" y="38283"/>
                              <a:pt x="694279" y="28712"/>
                              <a:pt x="665567" y="19142"/>
                            </a:cubicBezTo>
                            <a:cubicBezTo>
                              <a:pt x="665567" y="19142"/>
                              <a:pt x="660781" y="14356"/>
                              <a:pt x="660781" y="14356"/>
                            </a:cubicBezTo>
                            <a:cubicBezTo>
                              <a:pt x="660781" y="14356"/>
                              <a:pt x="660781" y="9571"/>
                              <a:pt x="665567" y="9571"/>
                            </a:cubicBezTo>
                            <a:cubicBezTo>
                              <a:pt x="689494" y="4785"/>
                              <a:pt x="713421" y="0"/>
                              <a:pt x="732563" y="0"/>
                            </a:cubicBezTo>
                            <a:cubicBezTo>
                              <a:pt x="852198" y="0"/>
                              <a:pt x="947906" y="76567"/>
                              <a:pt x="981404" y="110065"/>
                            </a:cubicBezTo>
                            <a:cubicBezTo>
                              <a:pt x="971834" y="86138"/>
                              <a:pt x="962263" y="47854"/>
                              <a:pt x="967049" y="33498"/>
                            </a:cubicBezTo>
                            <a:cubicBezTo>
                              <a:pt x="967049" y="33498"/>
                              <a:pt x="971834" y="28712"/>
                              <a:pt x="971834" y="28712"/>
                            </a:cubicBezTo>
                            <a:cubicBezTo>
                              <a:pt x="1005331" y="33498"/>
                              <a:pt x="1014903" y="76567"/>
                              <a:pt x="1019688" y="105279"/>
                            </a:cubicBezTo>
                            <a:cubicBezTo>
                              <a:pt x="1019688" y="114850"/>
                              <a:pt x="1024473" y="129206"/>
                              <a:pt x="1029258" y="129206"/>
                            </a:cubicBezTo>
                            <a:cubicBezTo>
                              <a:pt x="1029258" y="129206"/>
                              <a:pt x="1029258" y="129206"/>
                              <a:pt x="1034044" y="119635"/>
                            </a:cubicBezTo>
                            <a:cubicBezTo>
                              <a:pt x="1062757" y="66996"/>
                              <a:pt x="1144109" y="38283"/>
                              <a:pt x="1163250" y="38283"/>
                            </a:cubicBezTo>
                            <a:cubicBezTo>
                              <a:pt x="1163250" y="38283"/>
                              <a:pt x="1168036" y="38283"/>
                              <a:pt x="1168036" y="38283"/>
                            </a:cubicBezTo>
                            <a:cubicBezTo>
                              <a:pt x="1172821" y="38283"/>
                              <a:pt x="1172821" y="38283"/>
                              <a:pt x="1172821" y="43069"/>
                            </a:cubicBezTo>
                            <a:cubicBezTo>
                              <a:pt x="1172821" y="47854"/>
                              <a:pt x="1172821" y="47854"/>
                              <a:pt x="1163250" y="57425"/>
                            </a:cubicBezTo>
                            <a:cubicBezTo>
                              <a:pt x="1153680" y="66996"/>
                              <a:pt x="1139323" y="86138"/>
                              <a:pt x="1115396" y="119635"/>
                            </a:cubicBezTo>
                            <a:cubicBezTo>
                              <a:pt x="1153680" y="100494"/>
                              <a:pt x="1187177" y="95708"/>
                              <a:pt x="1215890" y="95708"/>
                            </a:cubicBezTo>
                            <a:cubicBezTo>
                              <a:pt x="1249388" y="95708"/>
                              <a:pt x="1263744" y="110065"/>
                              <a:pt x="1263744" y="110065"/>
                            </a:cubicBezTo>
                            <a:cubicBezTo>
                              <a:pt x="1263744" y="110065"/>
                              <a:pt x="1263744" y="110065"/>
                              <a:pt x="1263744" y="114850"/>
                            </a:cubicBezTo>
                            <a:cubicBezTo>
                              <a:pt x="1263744" y="114850"/>
                              <a:pt x="1263744" y="114850"/>
                              <a:pt x="1263744" y="119635"/>
                            </a:cubicBezTo>
                            <a:cubicBezTo>
                              <a:pt x="1263744" y="119635"/>
                              <a:pt x="1244602" y="138777"/>
                              <a:pt x="1215890" y="162704"/>
                            </a:cubicBezTo>
                            <a:cubicBezTo>
                              <a:pt x="1555654" y="205773"/>
                              <a:pt x="1704003" y="631675"/>
                              <a:pt x="1708788" y="650817"/>
                            </a:cubicBezTo>
                            <a:lnTo>
                              <a:pt x="1708788" y="650817"/>
                            </a:lnTo>
                            <a:cubicBezTo>
                              <a:pt x="1708788" y="650817"/>
                              <a:pt x="1708788" y="650817"/>
                              <a:pt x="1708788" y="650817"/>
                            </a:cubicBezTo>
                            <a:cubicBezTo>
                              <a:pt x="1708788" y="650817"/>
                              <a:pt x="1708788" y="655602"/>
                              <a:pt x="1704003" y="655602"/>
                            </a:cubicBezTo>
                            <a:cubicBezTo>
                              <a:pt x="1704003" y="655602"/>
                              <a:pt x="1699217" y="655602"/>
                              <a:pt x="1699217" y="650817"/>
                            </a:cubicBezTo>
                            <a:cubicBezTo>
                              <a:pt x="1699217" y="650817"/>
                              <a:pt x="1689646" y="641246"/>
                              <a:pt x="1632221" y="631675"/>
                            </a:cubicBezTo>
                            <a:cubicBezTo>
                              <a:pt x="1761427" y="760881"/>
                              <a:pt x="1704003" y="942727"/>
                              <a:pt x="1699217" y="942727"/>
                            </a:cubicBezTo>
                            <a:cubicBezTo>
                              <a:pt x="1699217" y="942727"/>
                              <a:pt x="1694432" y="947512"/>
                              <a:pt x="1694432" y="947512"/>
                            </a:cubicBezTo>
                            <a:cubicBezTo>
                              <a:pt x="1694432" y="947512"/>
                              <a:pt x="1689646" y="947512"/>
                              <a:pt x="1689646" y="942727"/>
                            </a:cubicBezTo>
                            <a:cubicBezTo>
                              <a:pt x="1689646" y="942727"/>
                              <a:pt x="1684861" y="914014"/>
                              <a:pt x="1656148" y="894873"/>
                            </a:cubicBezTo>
                            <a:cubicBezTo>
                              <a:pt x="1675290" y="937942"/>
                              <a:pt x="1675290" y="990581"/>
                              <a:pt x="1651363" y="1057577"/>
                            </a:cubicBezTo>
                            <a:cubicBezTo>
                              <a:pt x="1632221" y="1110217"/>
                              <a:pt x="1598724" y="1148500"/>
                              <a:pt x="1598724" y="1153285"/>
                            </a:cubicBezTo>
                            <a:cubicBezTo>
                              <a:pt x="1598724" y="1153285"/>
                              <a:pt x="1593938" y="1153285"/>
                              <a:pt x="1593938" y="1153285"/>
                            </a:cubicBezTo>
                            <a:cubicBezTo>
                              <a:pt x="1593938" y="1153285"/>
                              <a:pt x="1589153" y="1153285"/>
                              <a:pt x="1589153" y="1148500"/>
                            </a:cubicBezTo>
                            <a:cubicBezTo>
                              <a:pt x="1589153" y="1148500"/>
                              <a:pt x="1589153" y="1124573"/>
                              <a:pt x="1555654" y="1071933"/>
                            </a:cubicBezTo>
                            <a:cubicBezTo>
                              <a:pt x="1570011" y="1172427"/>
                              <a:pt x="1522157" y="1205925"/>
                              <a:pt x="1517372" y="1205925"/>
                            </a:cubicBezTo>
                            <a:cubicBezTo>
                              <a:pt x="1517372" y="1205925"/>
                              <a:pt x="1517372" y="1205925"/>
                              <a:pt x="1517372" y="1205925"/>
                            </a:cubicBezTo>
                            <a:close/>
                            <a:moveTo>
                              <a:pt x="1498229" y="1162856"/>
                            </a:moveTo>
                            <a:cubicBezTo>
                              <a:pt x="1503015" y="1167642"/>
                              <a:pt x="1507800" y="1177212"/>
                              <a:pt x="1522157" y="1196354"/>
                            </a:cubicBezTo>
                            <a:cubicBezTo>
                              <a:pt x="1536513" y="1186783"/>
                              <a:pt x="1570011" y="1143715"/>
                              <a:pt x="1565226" y="1052792"/>
                            </a:cubicBezTo>
                            <a:cubicBezTo>
                              <a:pt x="1565226" y="1052792"/>
                              <a:pt x="1565226" y="1048006"/>
                              <a:pt x="1570011" y="1048006"/>
                            </a:cubicBezTo>
                            <a:cubicBezTo>
                              <a:pt x="1570011" y="1048006"/>
                              <a:pt x="1574796" y="1048006"/>
                              <a:pt x="1574796" y="1048006"/>
                            </a:cubicBezTo>
                            <a:cubicBezTo>
                              <a:pt x="1603509" y="1086289"/>
                              <a:pt x="1613080" y="1115002"/>
                              <a:pt x="1617865" y="1129358"/>
                            </a:cubicBezTo>
                            <a:cubicBezTo>
                              <a:pt x="1641792" y="1095860"/>
                              <a:pt x="1718359" y="966654"/>
                              <a:pt x="1660934" y="880517"/>
                            </a:cubicBezTo>
                            <a:cubicBezTo>
                              <a:pt x="1660934" y="880517"/>
                              <a:pt x="1660934" y="875731"/>
                              <a:pt x="1660934" y="875731"/>
                            </a:cubicBezTo>
                            <a:cubicBezTo>
                              <a:pt x="1660934" y="875731"/>
                              <a:pt x="1665719" y="875731"/>
                              <a:pt x="1665719" y="875731"/>
                            </a:cubicBezTo>
                            <a:cubicBezTo>
                              <a:pt x="1694432" y="890087"/>
                              <a:pt x="1708788" y="909229"/>
                              <a:pt x="1713573" y="923585"/>
                            </a:cubicBezTo>
                            <a:cubicBezTo>
                              <a:pt x="1723144" y="880517"/>
                              <a:pt x="1747071" y="732169"/>
                              <a:pt x="1632221" y="626889"/>
                            </a:cubicBezTo>
                            <a:cubicBezTo>
                              <a:pt x="1632221" y="626889"/>
                              <a:pt x="1632221" y="622104"/>
                              <a:pt x="1632221" y="622104"/>
                            </a:cubicBezTo>
                            <a:cubicBezTo>
                              <a:pt x="1632221" y="622104"/>
                              <a:pt x="1637007" y="617319"/>
                              <a:pt x="1637007" y="622104"/>
                            </a:cubicBezTo>
                            <a:cubicBezTo>
                              <a:pt x="1675290" y="626889"/>
                              <a:pt x="1699217" y="631675"/>
                              <a:pt x="1713573" y="641246"/>
                            </a:cubicBezTo>
                            <a:cubicBezTo>
                              <a:pt x="1689646" y="569465"/>
                              <a:pt x="1541299" y="205773"/>
                              <a:pt x="1220675" y="172275"/>
                            </a:cubicBezTo>
                            <a:cubicBezTo>
                              <a:pt x="1220675" y="172275"/>
                              <a:pt x="1215890" y="172275"/>
                              <a:pt x="1215890" y="167490"/>
                            </a:cubicBezTo>
                            <a:cubicBezTo>
                              <a:pt x="1215890" y="167490"/>
                              <a:pt x="1215890" y="162704"/>
                              <a:pt x="1215890" y="162704"/>
                            </a:cubicBezTo>
                            <a:cubicBezTo>
                              <a:pt x="1239817" y="138777"/>
                              <a:pt x="1258959" y="119635"/>
                              <a:pt x="1268529" y="114850"/>
                            </a:cubicBezTo>
                            <a:cubicBezTo>
                              <a:pt x="1263744" y="110065"/>
                              <a:pt x="1249388" y="105279"/>
                              <a:pt x="1230247" y="105279"/>
                            </a:cubicBezTo>
                            <a:cubicBezTo>
                              <a:pt x="1201534" y="105279"/>
                              <a:pt x="1163250" y="114850"/>
                              <a:pt x="1120182" y="138777"/>
                            </a:cubicBezTo>
                            <a:cubicBezTo>
                              <a:pt x="1120182" y="138777"/>
                              <a:pt x="1115396" y="138777"/>
                              <a:pt x="1115396" y="138777"/>
                            </a:cubicBezTo>
                            <a:cubicBezTo>
                              <a:pt x="1115396" y="138777"/>
                              <a:pt x="1115396" y="133992"/>
                              <a:pt x="1115396" y="133992"/>
                            </a:cubicBezTo>
                            <a:cubicBezTo>
                              <a:pt x="1144109" y="90923"/>
                              <a:pt x="1163250" y="66996"/>
                              <a:pt x="1172821" y="57425"/>
                            </a:cubicBezTo>
                            <a:cubicBezTo>
                              <a:pt x="1172821" y="57425"/>
                              <a:pt x="1172821" y="57425"/>
                              <a:pt x="1172821" y="52640"/>
                            </a:cubicBezTo>
                            <a:cubicBezTo>
                              <a:pt x="1153680" y="57425"/>
                              <a:pt x="1081898" y="81352"/>
                              <a:pt x="1053185" y="129206"/>
                            </a:cubicBezTo>
                            <a:cubicBezTo>
                              <a:pt x="1048400" y="138777"/>
                              <a:pt x="1043615" y="143562"/>
                              <a:pt x="1038830" y="143562"/>
                            </a:cubicBezTo>
                            <a:cubicBezTo>
                              <a:pt x="1029258" y="143562"/>
                              <a:pt x="1029258" y="129206"/>
                              <a:pt x="1024473" y="110065"/>
                            </a:cubicBezTo>
                            <a:cubicBezTo>
                              <a:pt x="1019688" y="86138"/>
                              <a:pt x="1010117" y="47854"/>
                              <a:pt x="990976" y="43069"/>
                            </a:cubicBezTo>
                            <a:cubicBezTo>
                              <a:pt x="990976" y="62210"/>
                              <a:pt x="1005331" y="110065"/>
                              <a:pt x="1014903" y="129206"/>
                            </a:cubicBezTo>
                            <a:cubicBezTo>
                              <a:pt x="1014903" y="129206"/>
                              <a:pt x="1014903" y="133992"/>
                              <a:pt x="1014903" y="133992"/>
                            </a:cubicBezTo>
                            <a:cubicBezTo>
                              <a:pt x="1014903" y="133992"/>
                              <a:pt x="1010117" y="133992"/>
                              <a:pt x="1010117" y="133992"/>
                            </a:cubicBezTo>
                            <a:cubicBezTo>
                              <a:pt x="1010117" y="133992"/>
                              <a:pt x="900052" y="14356"/>
                              <a:pt x="751705" y="14356"/>
                            </a:cubicBezTo>
                            <a:cubicBezTo>
                              <a:pt x="732563" y="14356"/>
                              <a:pt x="718206" y="14356"/>
                              <a:pt x="699065" y="19142"/>
                            </a:cubicBezTo>
                            <a:cubicBezTo>
                              <a:pt x="746919" y="38283"/>
                              <a:pt x="751705" y="52640"/>
                              <a:pt x="751705" y="52640"/>
                            </a:cubicBezTo>
                            <a:cubicBezTo>
                              <a:pt x="751705" y="52640"/>
                              <a:pt x="751705" y="57425"/>
                              <a:pt x="751705" y="57425"/>
                            </a:cubicBezTo>
                            <a:cubicBezTo>
                              <a:pt x="751705" y="57425"/>
                              <a:pt x="746919" y="57425"/>
                              <a:pt x="746919" y="57425"/>
                            </a:cubicBezTo>
                            <a:cubicBezTo>
                              <a:pt x="746919" y="57425"/>
                              <a:pt x="670352" y="43069"/>
                              <a:pt x="574644" y="43069"/>
                            </a:cubicBezTo>
                            <a:cubicBezTo>
                              <a:pt x="493292" y="43069"/>
                              <a:pt x="383227" y="52640"/>
                              <a:pt x="301875" y="105279"/>
                            </a:cubicBezTo>
                            <a:cubicBezTo>
                              <a:pt x="383227" y="90923"/>
                              <a:pt x="402369" y="90923"/>
                              <a:pt x="402369" y="90923"/>
                            </a:cubicBezTo>
                            <a:cubicBezTo>
                              <a:pt x="402369" y="90923"/>
                              <a:pt x="407154" y="90923"/>
                              <a:pt x="407154" y="95708"/>
                            </a:cubicBezTo>
                            <a:cubicBezTo>
                              <a:pt x="407154" y="95708"/>
                              <a:pt x="407154" y="100494"/>
                              <a:pt x="402369" y="100494"/>
                            </a:cubicBezTo>
                            <a:cubicBezTo>
                              <a:pt x="402369" y="100494"/>
                              <a:pt x="277948" y="133992"/>
                              <a:pt x="206167" y="205773"/>
                            </a:cubicBezTo>
                            <a:cubicBezTo>
                              <a:pt x="249236" y="191417"/>
                              <a:pt x="268377" y="191417"/>
                              <a:pt x="277948" y="191417"/>
                            </a:cubicBezTo>
                            <a:lnTo>
                              <a:pt x="277948" y="191417"/>
                            </a:lnTo>
                            <a:cubicBezTo>
                              <a:pt x="277948" y="191417"/>
                              <a:pt x="282734" y="191417"/>
                              <a:pt x="282734" y="196202"/>
                            </a:cubicBezTo>
                            <a:cubicBezTo>
                              <a:pt x="282734" y="196202"/>
                              <a:pt x="282734" y="200987"/>
                              <a:pt x="277948" y="200987"/>
                            </a:cubicBezTo>
                            <a:cubicBezTo>
                              <a:pt x="273163" y="200987"/>
                              <a:pt x="14750" y="296696"/>
                              <a:pt x="24321" y="555108"/>
                            </a:cubicBezTo>
                            <a:cubicBezTo>
                              <a:pt x="24321" y="564679"/>
                              <a:pt x="24321" y="564679"/>
                              <a:pt x="24321" y="564679"/>
                            </a:cubicBezTo>
                            <a:cubicBezTo>
                              <a:pt x="29106" y="564679"/>
                              <a:pt x="38677" y="545537"/>
                              <a:pt x="48248" y="535967"/>
                            </a:cubicBezTo>
                            <a:cubicBezTo>
                              <a:pt x="62604" y="516825"/>
                              <a:pt x="76961" y="492898"/>
                              <a:pt x="96102" y="483327"/>
                            </a:cubicBezTo>
                            <a:cubicBezTo>
                              <a:pt x="96102" y="483327"/>
                              <a:pt x="100888" y="483327"/>
                              <a:pt x="100888" y="483327"/>
                            </a:cubicBezTo>
                            <a:cubicBezTo>
                              <a:pt x="100888" y="483327"/>
                              <a:pt x="100888" y="488112"/>
                              <a:pt x="100888" y="488112"/>
                            </a:cubicBezTo>
                            <a:cubicBezTo>
                              <a:pt x="53033" y="598177"/>
                              <a:pt x="48248" y="698671"/>
                              <a:pt x="81746" y="760881"/>
                            </a:cubicBezTo>
                            <a:cubicBezTo>
                              <a:pt x="91317" y="741739"/>
                              <a:pt x="129600" y="679529"/>
                              <a:pt x="172669" y="579035"/>
                            </a:cubicBezTo>
                            <a:cubicBezTo>
                              <a:pt x="220523" y="464185"/>
                              <a:pt x="469365" y="320623"/>
                              <a:pt x="689494" y="320623"/>
                            </a:cubicBezTo>
                            <a:cubicBezTo>
                              <a:pt x="718206" y="320623"/>
                              <a:pt x="742133" y="320623"/>
                              <a:pt x="770846" y="325408"/>
                            </a:cubicBezTo>
                            <a:cubicBezTo>
                              <a:pt x="770846" y="325408"/>
                              <a:pt x="775632" y="325408"/>
                              <a:pt x="775632" y="330194"/>
                            </a:cubicBezTo>
                            <a:cubicBezTo>
                              <a:pt x="775632" y="330194"/>
                              <a:pt x="775632" y="334979"/>
                              <a:pt x="775632" y="334979"/>
                            </a:cubicBezTo>
                            <a:cubicBezTo>
                              <a:pt x="655996" y="397190"/>
                              <a:pt x="632069" y="425902"/>
                              <a:pt x="632069" y="435473"/>
                            </a:cubicBezTo>
                            <a:cubicBezTo>
                              <a:pt x="632069" y="435473"/>
                              <a:pt x="636854" y="440258"/>
                              <a:pt x="655996" y="440258"/>
                            </a:cubicBezTo>
                            <a:cubicBezTo>
                              <a:pt x="689494" y="440258"/>
                              <a:pt x="751705" y="425902"/>
                              <a:pt x="837842" y="401975"/>
                            </a:cubicBezTo>
                            <a:cubicBezTo>
                              <a:pt x="837842" y="401975"/>
                              <a:pt x="842627" y="401975"/>
                              <a:pt x="842627" y="401975"/>
                            </a:cubicBezTo>
                            <a:cubicBezTo>
                              <a:pt x="842627" y="401975"/>
                              <a:pt x="842627" y="406760"/>
                              <a:pt x="842627" y="406760"/>
                            </a:cubicBezTo>
                            <a:cubicBezTo>
                              <a:pt x="799559" y="454614"/>
                              <a:pt x="804344" y="468971"/>
                              <a:pt x="804344" y="473756"/>
                            </a:cubicBezTo>
                            <a:cubicBezTo>
                              <a:pt x="804344" y="473756"/>
                              <a:pt x="809130" y="478542"/>
                              <a:pt x="813915" y="478542"/>
                            </a:cubicBezTo>
                            <a:cubicBezTo>
                              <a:pt x="837842" y="478542"/>
                              <a:pt x="895267" y="454614"/>
                              <a:pt x="967049" y="406760"/>
                            </a:cubicBezTo>
                            <a:cubicBezTo>
                              <a:pt x="967049" y="406760"/>
                              <a:pt x="971834" y="406760"/>
                              <a:pt x="971834" y="406760"/>
                            </a:cubicBezTo>
                            <a:cubicBezTo>
                              <a:pt x="971834" y="406760"/>
                              <a:pt x="971834" y="411546"/>
                              <a:pt x="971834" y="411546"/>
                            </a:cubicBezTo>
                            <a:cubicBezTo>
                              <a:pt x="962263" y="473756"/>
                              <a:pt x="962263" y="492898"/>
                              <a:pt x="962263" y="497683"/>
                            </a:cubicBezTo>
                            <a:cubicBezTo>
                              <a:pt x="967049" y="492898"/>
                              <a:pt x="986190" y="459400"/>
                              <a:pt x="995761" y="430687"/>
                            </a:cubicBezTo>
                            <a:cubicBezTo>
                              <a:pt x="995761" y="430687"/>
                              <a:pt x="1000546" y="425902"/>
                              <a:pt x="1000546" y="425902"/>
                            </a:cubicBezTo>
                            <a:cubicBezTo>
                              <a:pt x="1000546" y="425902"/>
                              <a:pt x="1005331" y="425902"/>
                              <a:pt x="1005331" y="430687"/>
                            </a:cubicBezTo>
                            <a:cubicBezTo>
                              <a:pt x="1034044" y="535967"/>
                              <a:pt x="1057971" y="535967"/>
                              <a:pt x="1057971" y="535967"/>
                            </a:cubicBezTo>
                            <a:cubicBezTo>
                              <a:pt x="1057971" y="535967"/>
                              <a:pt x="1057971" y="535967"/>
                              <a:pt x="1062757" y="535967"/>
                            </a:cubicBezTo>
                            <a:cubicBezTo>
                              <a:pt x="1067542" y="531181"/>
                              <a:pt x="1067542" y="512040"/>
                              <a:pt x="1062757" y="483327"/>
                            </a:cubicBezTo>
                            <a:cubicBezTo>
                              <a:pt x="1062757" y="483327"/>
                              <a:pt x="1062757" y="478542"/>
                              <a:pt x="1067542" y="478542"/>
                            </a:cubicBezTo>
                            <a:cubicBezTo>
                              <a:pt x="1067542" y="478542"/>
                              <a:pt x="1072328" y="478542"/>
                              <a:pt x="1072328" y="478542"/>
                            </a:cubicBezTo>
                            <a:cubicBezTo>
                              <a:pt x="1168036" y="650817"/>
                              <a:pt x="1191963" y="713027"/>
                              <a:pt x="1211104" y="827877"/>
                            </a:cubicBezTo>
                            <a:cubicBezTo>
                              <a:pt x="1211104" y="837448"/>
                              <a:pt x="1215890" y="842233"/>
                              <a:pt x="1215890" y="842233"/>
                            </a:cubicBezTo>
                            <a:cubicBezTo>
                              <a:pt x="1220675" y="842233"/>
                              <a:pt x="1235031" y="799164"/>
                              <a:pt x="1235031" y="727383"/>
                            </a:cubicBezTo>
                            <a:cubicBezTo>
                              <a:pt x="1235031" y="727383"/>
                              <a:pt x="1235031" y="722598"/>
                              <a:pt x="1239817" y="722598"/>
                            </a:cubicBezTo>
                            <a:cubicBezTo>
                              <a:pt x="1239817" y="722598"/>
                              <a:pt x="1244602" y="722598"/>
                              <a:pt x="1244602" y="727383"/>
                            </a:cubicBezTo>
                            <a:cubicBezTo>
                              <a:pt x="1302028" y="866160"/>
                              <a:pt x="1278101" y="1071933"/>
                              <a:pt x="1273315" y="1095860"/>
                            </a:cubicBezTo>
                            <a:cubicBezTo>
                              <a:pt x="1278101" y="1100646"/>
                              <a:pt x="1297242" y="1105431"/>
                              <a:pt x="1335526" y="1067148"/>
                            </a:cubicBezTo>
                            <a:cubicBezTo>
                              <a:pt x="1349882" y="1052792"/>
                              <a:pt x="1369023" y="1048006"/>
                              <a:pt x="1388165" y="1048006"/>
                            </a:cubicBezTo>
                            <a:cubicBezTo>
                              <a:pt x="1416878" y="1048006"/>
                              <a:pt x="1445590" y="1062362"/>
                              <a:pt x="1469517" y="1086289"/>
                            </a:cubicBezTo>
                            <a:cubicBezTo>
                              <a:pt x="1483873" y="1105431"/>
                              <a:pt x="1498229" y="1134144"/>
                              <a:pt x="1498229" y="1162856"/>
                            </a:cubicBezTo>
                            <a:close/>
                          </a:path>
                        </a:pathLst>
                      </a:custGeom>
                      <a:solidFill>
                        <a:srgbClr val="462A1E"/>
                      </a:solidFill>
                      <a:ln w="47824" cap="flat">
                        <a:noFill/>
                        <a:prstDash val="solid"/>
                        <a:miter/>
                      </a:ln>
                    </p:spPr>
                    <p:txBody>
                      <a:bodyPr rtlCol="0" anchor="ctr"/>
                      <a:lstStyle/>
                      <a:p>
                        <a:endParaRPr lang="en-US"/>
                      </a:p>
                    </p:txBody>
                  </p:sp>
                </p:grpSp>
                <p:sp>
                  <p:nvSpPr>
                    <p:cNvPr id="235" name="Freeform: Shape 234">
                      <a:extLst>
                        <a:ext uri="{FF2B5EF4-FFF2-40B4-BE49-F238E27FC236}">
                          <a16:creationId xmlns:a16="http://schemas.microsoft.com/office/drawing/2014/main" xmlns="" id="{CB7A732C-9596-4DF4-B735-2A748EA2B8C9}"/>
                        </a:ext>
                      </a:extLst>
                    </p:cNvPr>
                    <p:cNvSpPr/>
                    <p:nvPr/>
                  </p:nvSpPr>
                  <p:spPr>
                    <a:xfrm>
                      <a:off x="10320962" y="5899219"/>
                      <a:ext cx="1709901" cy="1195813"/>
                    </a:xfrm>
                    <a:custGeom>
                      <a:avLst/>
                      <a:gdLst>
                        <a:gd name="connsiteX0" fmla="*/ 1617721 w 1709901"/>
                        <a:gd name="connsiteY0" fmla="*/ 621564 h 1195813"/>
                        <a:gd name="connsiteX1" fmla="*/ 1703859 w 1709901"/>
                        <a:gd name="connsiteY1" fmla="*/ 645491 h 1195813"/>
                        <a:gd name="connsiteX2" fmla="*/ 1206176 w 1709901"/>
                        <a:gd name="connsiteY2" fmla="*/ 157379 h 1195813"/>
                        <a:gd name="connsiteX3" fmla="*/ 1263600 w 1709901"/>
                        <a:gd name="connsiteY3" fmla="*/ 104739 h 1195813"/>
                        <a:gd name="connsiteX4" fmla="*/ 1105682 w 1709901"/>
                        <a:gd name="connsiteY4" fmla="*/ 123881 h 1195813"/>
                        <a:gd name="connsiteX5" fmla="*/ 1163106 w 1709901"/>
                        <a:gd name="connsiteY5" fmla="*/ 37743 h 1195813"/>
                        <a:gd name="connsiteX6" fmla="*/ 1038686 w 1709901"/>
                        <a:gd name="connsiteY6" fmla="*/ 119095 h 1195813"/>
                        <a:gd name="connsiteX7" fmla="*/ 971690 w 1709901"/>
                        <a:gd name="connsiteY7" fmla="*/ 28172 h 1195813"/>
                        <a:gd name="connsiteX8" fmla="*/ 995617 w 1709901"/>
                        <a:gd name="connsiteY8" fmla="*/ 119095 h 1195813"/>
                        <a:gd name="connsiteX9" fmla="*/ 665423 w 1709901"/>
                        <a:gd name="connsiteY9" fmla="*/ 9031 h 1195813"/>
                        <a:gd name="connsiteX10" fmla="*/ 727634 w 1709901"/>
                        <a:gd name="connsiteY10" fmla="*/ 42529 h 1195813"/>
                        <a:gd name="connsiteX11" fmla="*/ 258663 w 1709901"/>
                        <a:gd name="connsiteY11" fmla="*/ 104739 h 1195813"/>
                        <a:gd name="connsiteX12" fmla="*/ 383084 w 1709901"/>
                        <a:gd name="connsiteY12" fmla="*/ 90383 h 1195813"/>
                        <a:gd name="connsiteX13" fmla="*/ 172525 w 1709901"/>
                        <a:gd name="connsiteY13" fmla="*/ 210018 h 1195813"/>
                        <a:gd name="connsiteX14" fmla="*/ 258663 w 1709901"/>
                        <a:gd name="connsiteY14" fmla="*/ 190876 h 1195813"/>
                        <a:gd name="connsiteX15" fmla="*/ 250 w 1709901"/>
                        <a:gd name="connsiteY15" fmla="*/ 544997 h 1195813"/>
                        <a:gd name="connsiteX16" fmla="*/ 76817 w 1709901"/>
                        <a:gd name="connsiteY16" fmla="*/ 478001 h 1195813"/>
                        <a:gd name="connsiteX17" fmla="*/ 62460 w 1709901"/>
                        <a:gd name="connsiteY17" fmla="*/ 760341 h 1195813"/>
                        <a:gd name="connsiteX18" fmla="*/ 153384 w 1709901"/>
                        <a:gd name="connsiteY18" fmla="*/ 568924 h 1195813"/>
                        <a:gd name="connsiteX19" fmla="*/ 741990 w 1709901"/>
                        <a:gd name="connsiteY19" fmla="*/ 320083 h 1195813"/>
                        <a:gd name="connsiteX20" fmla="*/ 813771 w 1709901"/>
                        <a:gd name="connsiteY20" fmla="*/ 401435 h 1195813"/>
                        <a:gd name="connsiteX21" fmla="*/ 942978 w 1709901"/>
                        <a:gd name="connsiteY21" fmla="*/ 406220 h 1195813"/>
                        <a:gd name="connsiteX22" fmla="*/ 976475 w 1709901"/>
                        <a:gd name="connsiteY22" fmla="*/ 430147 h 1195813"/>
                        <a:gd name="connsiteX23" fmla="*/ 1053042 w 1709901"/>
                        <a:gd name="connsiteY23" fmla="*/ 482787 h 1195813"/>
                        <a:gd name="connsiteX24" fmla="*/ 1191819 w 1709901"/>
                        <a:gd name="connsiteY24" fmla="*/ 832122 h 1195813"/>
                        <a:gd name="connsiteX25" fmla="*/ 1225317 w 1709901"/>
                        <a:gd name="connsiteY25" fmla="*/ 726843 h 1195813"/>
                        <a:gd name="connsiteX26" fmla="*/ 1254030 w 1709901"/>
                        <a:gd name="connsiteY26" fmla="*/ 1095320 h 1195813"/>
                        <a:gd name="connsiteX27" fmla="*/ 1325811 w 1709901"/>
                        <a:gd name="connsiteY27" fmla="*/ 1066608 h 1195813"/>
                        <a:gd name="connsiteX28" fmla="*/ 1483730 w 1709901"/>
                        <a:gd name="connsiteY28" fmla="*/ 1157531 h 1195813"/>
                        <a:gd name="connsiteX29" fmla="*/ 1507657 w 1709901"/>
                        <a:gd name="connsiteY29" fmla="*/ 1195814 h 1195813"/>
                        <a:gd name="connsiteX30" fmla="*/ 1555511 w 1709901"/>
                        <a:gd name="connsiteY30" fmla="*/ 1047466 h 1195813"/>
                        <a:gd name="connsiteX31" fmla="*/ 1598580 w 1709901"/>
                        <a:gd name="connsiteY31" fmla="*/ 1138389 h 1195813"/>
                        <a:gd name="connsiteX32" fmla="*/ 1646434 w 1709901"/>
                        <a:gd name="connsiteY32" fmla="*/ 875191 h 1195813"/>
                        <a:gd name="connsiteX33" fmla="*/ 1694288 w 1709901"/>
                        <a:gd name="connsiteY33" fmla="*/ 932616 h 1195813"/>
                        <a:gd name="connsiteX34" fmla="*/ 1617721 w 1709901"/>
                        <a:gd name="connsiteY34" fmla="*/ 621564 h 1195813"/>
                        <a:gd name="connsiteX35" fmla="*/ 1565082 w 1709901"/>
                        <a:gd name="connsiteY35" fmla="*/ 506714 h 1195813"/>
                        <a:gd name="connsiteX36" fmla="*/ 1507657 w 1709901"/>
                        <a:gd name="connsiteY36" fmla="*/ 482787 h 1195813"/>
                        <a:gd name="connsiteX37" fmla="*/ 1565082 w 1709901"/>
                        <a:gd name="connsiteY37" fmla="*/ 631135 h 1195813"/>
                        <a:gd name="connsiteX38" fmla="*/ 1498086 w 1709901"/>
                        <a:gd name="connsiteY38" fmla="*/ 506714 h 1195813"/>
                        <a:gd name="connsiteX39" fmla="*/ 1421519 w 1709901"/>
                        <a:gd name="connsiteY39" fmla="*/ 439718 h 1195813"/>
                        <a:gd name="connsiteX40" fmla="*/ 1411949 w 1709901"/>
                        <a:gd name="connsiteY40" fmla="*/ 449289 h 1195813"/>
                        <a:gd name="connsiteX41" fmla="*/ 1488515 w 1709901"/>
                        <a:gd name="connsiteY41" fmla="*/ 607208 h 1195813"/>
                        <a:gd name="connsiteX42" fmla="*/ 1526798 w 1709901"/>
                        <a:gd name="connsiteY42" fmla="*/ 784268 h 1195813"/>
                        <a:gd name="connsiteX43" fmla="*/ 1512442 w 1709901"/>
                        <a:gd name="connsiteY43" fmla="*/ 741199 h 1195813"/>
                        <a:gd name="connsiteX44" fmla="*/ 1483730 w 1709901"/>
                        <a:gd name="connsiteY44" fmla="*/ 678989 h 1195813"/>
                        <a:gd name="connsiteX45" fmla="*/ 1407163 w 1709901"/>
                        <a:gd name="connsiteY45" fmla="*/ 564139 h 1195813"/>
                        <a:gd name="connsiteX46" fmla="*/ 1397592 w 1709901"/>
                        <a:gd name="connsiteY46" fmla="*/ 568924 h 1195813"/>
                        <a:gd name="connsiteX47" fmla="*/ 1426304 w 1709901"/>
                        <a:gd name="connsiteY47" fmla="*/ 707701 h 1195813"/>
                        <a:gd name="connsiteX48" fmla="*/ 1421519 w 1709901"/>
                        <a:gd name="connsiteY48" fmla="*/ 702916 h 1195813"/>
                        <a:gd name="connsiteX49" fmla="*/ 1402377 w 1709901"/>
                        <a:gd name="connsiteY49" fmla="*/ 655062 h 1195813"/>
                        <a:gd name="connsiteX50" fmla="*/ 1354523 w 1709901"/>
                        <a:gd name="connsiteY50" fmla="*/ 573710 h 1195813"/>
                        <a:gd name="connsiteX51" fmla="*/ 1325811 w 1709901"/>
                        <a:gd name="connsiteY51" fmla="*/ 573710 h 1195813"/>
                        <a:gd name="connsiteX52" fmla="*/ 1325811 w 1709901"/>
                        <a:gd name="connsiteY52" fmla="*/ 611993 h 1195813"/>
                        <a:gd name="connsiteX53" fmla="*/ 1330596 w 1709901"/>
                        <a:gd name="connsiteY53" fmla="*/ 678989 h 1195813"/>
                        <a:gd name="connsiteX54" fmla="*/ 1282742 w 1709901"/>
                        <a:gd name="connsiteY54" fmla="*/ 559354 h 1195813"/>
                        <a:gd name="connsiteX55" fmla="*/ 1215746 w 1709901"/>
                        <a:gd name="connsiteY55" fmla="*/ 478001 h 1195813"/>
                        <a:gd name="connsiteX56" fmla="*/ 1210961 w 1709901"/>
                        <a:gd name="connsiteY56" fmla="*/ 482787 h 1195813"/>
                        <a:gd name="connsiteX57" fmla="*/ 1220532 w 1709901"/>
                        <a:gd name="connsiteY57" fmla="*/ 506714 h 1195813"/>
                        <a:gd name="connsiteX58" fmla="*/ 1225317 w 1709901"/>
                        <a:gd name="connsiteY58" fmla="*/ 530641 h 1195813"/>
                        <a:gd name="connsiteX59" fmla="*/ 1225317 w 1709901"/>
                        <a:gd name="connsiteY59" fmla="*/ 674203 h 1195813"/>
                        <a:gd name="connsiteX60" fmla="*/ 1215746 w 1709901"/>
                        <a:gd name="connsiteY60" fmla="*/ 678989 h 1195813"/>
                        <a:gd name="connsiteX61" fmla="*/ 1177463 w 1709901"/>
                        <a:gd name="connsiteY61" fmla="*/ 564139 h 1195813"/>
                        <a:gd name="connsiteX62" fmla="*/ 1129609 w 1709901"/>
                        <a:gd name="connsiteY62" fmla="*/ 444504 h 1195813"/>
                        <a:gd name="connsiteX63" fmla="*/ 1091325 w 1709901"/>
                        <a:gd name="connsiteY63" fmla="*/ 382293 h 1195813"/>
                        <a:gd name="connsiteX64" fmla="*/ 1076969 w 1709901"/>
                        <a:gd name="connsiteY64" fmla="*/ 363151 h 1195813"/>
                        <a:gd name="connsiteX65" fmla="*/ 1048257 w 1709901"/>
                        <a:gd name="connsiteY65" fmla="*/ 425362 h 1195813"/>
                        <a:gd name="connsiteX66" fmla="*/ 1038686 w 1709901"/>
                        <a:gd name="connsiteY66" fmla="*/ 430147 h 1195813"/>
                        <a:gd name="connsiteX67" fmla="*/ 1009973 w 1709901"/>
                        <a:gd name="connsiteY67" fmla="*/ 358366 h 1195813"/>
                        <a:gd name="connsiteX68" fmla="*/ 895123 w 1709901"/>
                        <a:gd name="connsiteY68" fmla="*/ 396649 h 1195813"/>
                        <a:gd name="connsiteX69" fmla="*/ 890338 w 1709901"/>
                        <a:gd name="connsiteY69" fmla="*/ 391864 h 1195813"/>
                        <a:gd name="connsiteX70" fmla="*/ 933407 w 1709901"/>
                        <a:gd name="connsiteY70" fmla="*/ 320083 h 1195813"/>
                        <a:gd name="connsiteX71" fmla="*/ 789844 w 1709901"/>
                        <a:gd name="connsiteY71" fmla="*/ 334439 h 1195813"/>
                        <a:gd name="connsiteX72" fmla="*/ 789844 w 1709901"/>
                        <a:gd name="connsiteY72" fmla="*/ 324868 h 1195813"/>
                        <a:gd name="connsiteX73" fmla="*/ 957334 w 1709901"/>
                        <a:gd name="connsiteY73" fmla="*/ 233945 h 1195813"/>
                        <a:gd name="connsiteX74" fmla="*/ 162954 w 1709901"/>
                        <a:gd name="connsiteY74" fmla="*/ 454074 h 1195813"/>
                        <a:gd name="connsiteX75" fmla="*/ 153384 w 1709901"/>
                        <a:gd name="connsiteY75" fmla="*/ 449289 h 1195813"/>
                        <a:gd name="connsiteX76" fmla="*/ 335230 w 1709901"/>
                        <a:gd name="connsiteY76" fmla="*/ 253087 h 1195813"/>
                        <a:gd name="connsiteX77" fmla="*/ 76817 w 1709901"/>
                        <a:gd name="connsiteY77" fmla="*/ 439718 h 1195813"/>
                        <a:gd name="connsiteX78" fmla="*/ 67246 w 1709901"/>
                        <a:gd name="connsiteY78" fmla="*/ 434933 h 1195813"/>
                        <a:gd name="connsiteX79" fmla="*/ 177311 w 1709901"/>
                        <a:gd name="connsiteY79" fmla="*/ 291370 h 1195813"/>
                        <a:gd name="connsiteX80" fmla="*/ 244306 w 1709901"/>
                        <a:gd name="connsiteY80" fmla="*/ 243516 h 1195813"/>
                        <a:gd name="connsiteX81" fmla="*/ 296946 w 1709901"/>
                        <a:gd name="connsiteY81" fmla="*/ 214804 h 1195813"/>
                        <a:gd name="connsiteX82" fmla="*/ 301731 w 1709901"/>
                        <a:gd name="connsiteY82" fmla="*/ 214804 h 1195813"/>
                        <a:gd name="connsiteX83" fmla="*/ 306517 w 1709901"/>
                        <a:gd name="connsiteY83" fmla="*/ 214804 h 1195813"/>
                        <a:gd name="connsiteX84" fmla="*/ 378298 w 1709901"/>
                        <a:gd name="connsiteY84" fmla="*/ 181306 h 1195813"/>
                        <a:gd name="connsiteX85" fmla="*/ 306517 w 1709901"/>
                        <a:gd name="connsiteY85" fmla="*/ 190876 h 1195813"/>
                        <a:gd name="connsiteX86" fmla="*/ 301731 w 1709901"/>
                        <a:gd name="connsiteY86" fmla="*/ 181306 h 1195813"/>
                        <a:gd name="connsiteX87" fmla="*/ 464436 w 1709901"/>
                        <a:gd name="connsiteY87" fmla="*/ 114310 h 1195813"/>
                        <a:gd name="connsiteX88" fmla="*/ 536217 w 1709901"/>
                        <a:gd name="connsiteY88" fmla="*/ 109524 h 1195813"/>
                        <a:gd name="connsiteX89" fmla="*/ 517075 w 1709901"/>
                        <a:gd name="connsiteY89" fmla="*/ 104739 h 1195813"/>
                        <a:gd name="connsiteX90" fmla="*/ 459650 w 1709901"/>
                        <a:gd name="connsiteY90" fmla="*/ 90383 h 1195813"/>
                        <a:gd name="connsiteX91" fmla="*/ 464436 w 1709901"/>
                        <a:gd name="connsiteY91" fmla="*/ 76026 h 1195813"/>
                        <a:gd name="connsiteX92" fmla="*/ 818556 w 1709901"/>
                        <a:gd name="connsiteY92" fmla="*/ 90383 h 1195813"/>
                        <a:gd name="connsiteX93" fmla="*/ 785059 w 1709901"/>
                        <a:gd name="connsiteY93" fmla="*/ 47314 h 1195813"/>
                        <a:gd name="connsiteX94" fmla="*/ 794629 w 1709901"/>
                        <a:gd name="connsiteY94" fmla="*/ 37743 h 1195813"/>
                        <a:gd name="connsiteX95" fmla="*/ 856840 w 1709901"/>
                        <a:gd name="connsiteY95" fmla="*/ 47314 h 1195813"/>
                        <a:gd name="connsiteX96" fmla="*/ 957334 w 1709901"/>
                        <a:gd name="connsiteY96" fmla="*/ 99954 h 1195813"/>
                        <a:gd name="connsiteX97" fmla="*/ 981261 w 1709901"/>
                        <a:gd name="connsiteY97" fmla="*/ 119095 h 1195813"/>
                        <a:gd name="connsiteX98" fmla="*/ 914265 w 1709901"/>
                        <a:gd name="connsiteY98" fmla="*/ 114310 h 1195813"/>
                        <a:gd name="connsiteX99" fmla="*/ 808986 w 1709901"/>
                        <a:gd name="connsiteY99" fmla="*/ 143022 h 1195813"/>
                        <a:gd name="connsiteX100" fmla="*/ 808986 w 1709901"/>
                        <a:gd name="connsiteY100" fmla="*/ 147808 h 1195813"/>
                        <a:gd name="connsiteX101" fmla="*/ 909480 w 1709901"/>
                        <a:gd name="connsiteY101" fmla="*/ 152593 h 1195813"/>
                        <a:gd name="connsiteX102" fmla="*/ 1029115 w 1709901"/>
                        <a:gd name="connsiteY102" fmla="*/ 166949 h 1195813"/>
                        <a:gd name="connsiteX103" fmla="*/ 1005188 w 1709901"/>
                        <a:gd name="connsiteY103" fmla="*/ 181306 h 1195813"/>
                        <a:gd name="connsiteX104" fmla="*/ 1005188 w 1709901"/>
                        <a:gd name="connsiteY104" fmla="*/ 186091 h 1195813"/>
                        <a:gd name="connsiteX105" fmla="*/ 1029115 w 1709901"/>
                        <a:gd name="connsiteY105" fmla="*/ 186091 h 1195813"/>
                        <a:gd name="connsiteX106" fmla="*/ 1057827 w 1709901"/>
                        <a:gd name="connsiteY106" fmla="*/ 186091 h 1195813"/>
                        <a:gd name="connsiteX107" fmla="*/ 1009973 w 1709901"/>
                        <a:gd name="connsiteY107" fmla="*/ 243516 h 1195813"/>
                        <a:gd name="connsiteX108" fmla="*/ 1009973 w 1709901"/>
                        <a:gd name="connsiteY108" fmla="*/ 248301 h 1195813"/>
                        <a:gd name="connsiteX109" fmla="*/ 1057827 w 1709901"/>
                        <a:gd name="connsiteY109" fmla="*/ 233945 h 1195813"/>
                        <a:gd name="connsiteX110" fmla="*/ 1110467 w 1709901"/>
                        <a:gd name="connsiteY110" fmla="*/ 200447 h 1195813"/>
                        <a:gd name="connsiteX111" fmla="*/ 1129609 w 1709901"/>
                        <a:gd name="connsiteY111" fmla="*/ 219589 h 1195813"/>
                        <a:gd name="connsiteX112" fmla="*/ 1163106 w 1709901"/>
                        <a:gd name="connsiteY112" fmla="*/ 286585 h 1195813"/>
                        <a:gd name="connsiteX113" fmla="*/ 1172678 w 1709901"/>
                        <a:gd name="connsiteY113" fmla="*/ 286585 h 1195813"/>
                        <a:gd name="connsiteX114" fmla="*/ 1153536 w 1709901"/>
                        <a:gd name="connsiteY114" fmla="*/ 195662 h 1195813"/>
                        <a:gd name="connsiteX115" fmla="*/ 1206176 w 1709901"/>
                        <a:gd name="connsiteY115" fmla="*/ 238731 h 1195813"/>
                        <a:gd name="connsiteX116" fmla="*/ 1210961 w 1709901"/>
                        <a:gd name="connsiteY116" fmla="*/ 233945 h 1195813"/>
                        <a:gd name="connsiteX117" fmla="*/ 1201390 w 1709901"/>
                        <a:gd name="connsiteY117" fmla="*/ 195662 h 1195813"/>
                        <a:gd name="connsiteX118" fmla="*/ 1435876 w 1709901"/>
                        <a:gd name="connsiteY118" fmla="*/ 315297 h 1195813"/>
                        <a:gd name="connsiteX119" fmla="*/ 1455017 w 1709901"/>
                        <a:gd name="connsiteY119" fmla="*/ 334439 h 1195813"/>
                        <a:gd name="connsiteX120" fmla="*/ 1517228 w 1709901"/>
                        <a:gd name="connsiteY120" fmla="*/ 396649 h 1195813"/>
                        <a:gd name="connsiteX121" fmla="*/ 1612936 w 1709901"/>
                        <a:gd name="connsiteY121" fmla="*/ 535426 h 1195813"/>
                        <a:gd name="connsiteX122" fmla="*/ 1565082 w 1709901"/>
                        <a:gd name="connsiteY122" fmla="*/ 506714 h 1195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709901" h="1195813">
                          <a:moveTo>
                            <a:pt x="1617721" y="621564"/>
                          </a:moveTo>
                          <a:cubicBezTo>
                            <a:pt x="1694288" y="635920"/>
                            <a:pt x="1703859" y="640706"/>
                            <a:pt x="1703859" y="645491"/>
                          </a:cubicBezTo>
                          <a:cubicBezTo>
                            <a:pt x="1703859" y="640706"/>
                            <a:pt x="1555511" y="195662"/>
                            <a:pt x="1206176" y="157379"/>
                          </a:cubicBezTo>
                          <a:cubicBezTo>
                            <a:pt x="1239673" y="128666"/>
                            <a:pt x="1263600" y="104739"/>
                            <a:pt x="1263600" y="104739"/>
                          </a:cubicBezTo>
                          <a:cubicBezTo>
                            <a:pt x="1263600" y="104739"/>
                            <a:pt x="1225317" y="66456"/>
                            <a:pt x="1105682" y="123881"/>
                          </a:cubicBezTo>
                          <a:cubicBezTo>
                            <a:pt x="1163106" y="37743"/>
                            <a:pt x="1182248" y="32958"/>
                            <a:pt x="1163106" y="37743"/>
                          </a:cubicBezTo>
                          <a:cubicBezTo>
                            <a:pt x="1143965" y="37743"/>
                            <a:pt x="1067398" y="66456"/>
                            <a:pt x="1038686" y="119095"/>
                          </a:cubicBezTo>
                          <a:cubicBezTo>
                            <a:pt x="1009973" y="166949"/>
                            <a:pt x="1029115" y="37743"/>
                            <a:pt x="971690" y="28172"/>
                          </a:cubicBezTo>
                          <a:cubicBezTo>
                            <a:pt x="966905" y="47314"/>
                            <a:pt x="995617" y="119095"/>
                            <a:pt x="995617" y="119095"/>
                          </a:cubicBezTo>
                          <a:cubicBezTo>
                            <a:pt x="995617" y="119095"/>
                            <a:pt x="847269" y="-38824"/>
                            <a:pt x="665423" y="9031"/>
                          </a:cubicBezTo>
                          <a:cubicBezTo>
                            <a:pt x="727634" y="28172"/>
                            <a:pt x="727634" y="42529"/>
                            <a:pt x="727634" y="42529"/>
                          </a:cubicBezTo>
                          <a:cubicBezTo>
                            <a:pt x="727634" y="42529"/>
                            <a:pt x="421367" y="-19682"/>
                            <a:pt x="258663" y="104739"/>
                          </a:cubicBezTo>
                          <a:cubicBezTo>
                            <a:pt x="359157" y="85597"/>
                            <a:pt x="383084" y="90383"/>
                            <a:pt x="383084" y="90383"/>
                          </a:cubicBezTo>
                          <a:cubicBezTo>
                            <a:pt x="383084" y="90383"/>
                            <a:pt x="239521" y="123881"/>
                            <a:pt x="172525" y="210018"/>
                          </a:cubicBezTo>
                          <a:cubicBezTo>
                            <a:pt x="234736" y="190876"/>
                            <a:pt x="258663" y="190876"/>
                            <a:pt x="258663" y="190876"/>
                          </a:cubicBezTo>
                          <a:cubicBezTo>
                            <a:pt x="258663" y="190876"/>
                            <a:pt x="-9321" y="281799"/>
                            <a:pt x="250" y="544997"/>
                          </a:cubicBezTo>
                          <a:cubicBezTo>
                            <a:pt x="250" y="597637"/>
                            <a:pt x="43319" y="501928"/>
                            <a:pt x="76817" y="478001"/>
                          </a:cubicBezTo>
                          <a:cubicBezTo>
                            <a:pt x="28962" y="592851"/>
                            <a:pt x="24178" y="698131"/>
                            <a:pt x="62460" y="760341"/>
                          </a:cubicBezTo>
                          <a:cubicBezTo>
                            <a:pt x="62460" y="760341"/>
                            <a:pt x="100744" y="698131"/>
                            <a:pt x="153384" y="568924"/>
                          </a:cubicBezTo>
                          <a:cubicBezTo>
                            <a:pt x="206023" y="439718"/>
                            <a:pt x="512290" y="277014"/>
                            <a:pt x="741990" y="320083"/>
                          </a:cubicBezTo>
                          <a:cubicBezTo>
                            <a:pt x="555358" y="415791"/>
                            <a:pt x="521861" y="482787"/>
                            <a:pt x="813771" y="401435"/>
                          </a:cubicBezTo>
                          <a:cubicBezTo>
                            <a:pt x="722848" y="506714"/>
                            <a:pt x="789844" y="501928"/>
                            <a:pt x="942978" y="406220"/>
                          </a:cubicBezTo>
                          <a:cubicBezTo>
                            <a:pt x="919050" y="549783"/>
                            <a:pt x="942978" y="501928"/>
                            <a:pt x="976475" y="430147"/>
                          </a:cubicBezTo>
                          <a:cubicBezTo>
                            <a:pt x="1038686" y="578495"/>
                            <a:pt x="1072184" y="559354"/>
                            <a:pt x="1053042" y="482787"/>
                          </a:cubicBezTo>
                          <a:cubicBezTo>
                            <a:pt x="1143965" y="650276"/>
                            <a:pt x="1172678" y="717272"/>
                            <a:pt x="1191819" y="832122"/>
                          </a:cubicBezTo>
                          <a:cubicBezTo>
                            <a:pt x="1201390" y="879976"/>
                            <a:pt x="1230103" y="822551"/>
                            <a:pt x="1225317" y="726843"/>
                          </a:cubicBezTo>
                          <a:cubicBezTo>
                            <a:pt x="1287528" y="875191"/>
                            <a:pt x="1254030" y="1095320"/>
                            <a:pt x="1254030" y="1095320"/>
                          </a:cubicBezTo>
                          <a:cubicBezTo>
                            <a:pt x="1254030" y="1095320"/>
                            <a:pt x="1273171" y="1119247"/>
                            <a:pt x="1325811" y="1066608"/>
                          </a:cubicBezTo>
                          <a:cubicBezTo>
                            <a:pt x="1373665" y="1013968"/>
                            <a:pt x="1483730" y="1071393"/>
                            <a:pt x="1483730" y="1157531"/>
                          </a:cubicBezTo>
                          <a:cubicBezTo>
                            <a:pt x="1483730" y="1152745"/>
                            <a:pt x="1507657" y="1195814"/>
                            <a:pt x="1507657" y="1195814"/>
                          </a:cubicBezTo>
                          <a:cubicBezTo>
                            <a:pt x="1507657" y="1195814"/>
                            <a:pt x="1565082" y="1157531"/>
                            <a:pt x="1555511" y="1047466"/>
                          </a:cubicBezTo>
                          <a:cubicBezTo>
                            <a:pt x="1593794" y="1109676"/>
                            <a:pt x="1598580" y="1138389"/>
                            <a:pt x="1598580" y="1138389"/>
                          </a:cubicBezTo>
                          <a:cubicBezTo>
                            <a:pt x="1598580" y="1138389"/>
                            <a:pt x="1718215" y="980470"/>
                            <a:pt x="1646434" y="875191"/>
                          </a:cubicBezTo>
                          <a:cubicBezTo>
                            <a:pt x="1689502" y="894333"/>
                            <a:pt x="1694288" y="932616"/>
                            <a:pt x="1694288" y="932616"/>
                          </a:cubicBezTo>
                          <a:cubicBezTo>
                            <a:pt x="1694288" y="932616"/>
                            <a:pt x="1761284" y="750770"/>
                            <a:pt x="1617721" y="621564"/>
                          </a:cubicBezTo>
                          <a:close/>
                          <a:moveTo>
                            <a:pt x="1565082" y="506714"/>
                          </a:moveTo>
                          <a:cubicBezTo>
                            <a:pt x="1545940" y="487572"/>
                            <a:pt x="1507657" y="478001"/>
                            <a:pt x="1507657" y="482787"/>
                          </a:cubicBezTo>
                          <a:cubicBezTo>
                            <a:pt x="1507657" y="482787"/>
                            <a:pt x="1560296" y="592851"/>
                            <a:pt x="1565082" y="631135"/>
                          </a:cubicBezTo>
                          <a:cubicBezTo>
                            <a:pt x="1545940" y="588066"/>
                            <a:pt x="1526798" y="544997"/>
                            <a:pt x="1498086" y="506714"/>
                          </a:cubicBezTo>
                          <a:cubicBezTo>
                            <a:pt x="1478944" y="482787"/>
                            <a:pt x="1450231" y="439718"/>
                            <a:pt x="1421519" y="439718"/>
                          </a:cubicBezTo>
                          <a:cubicBezTo>
                            <a:pt x="1416734" y="439718"/>
                            <a:pt x="1411949" y="444504"/>
                            <a:pt x="1411949" y="449289"/>
                          </a:cubicBezTo>
                          <a:cubicBezTo>
                            <a:pt x="1435876" y="501928"/>
                            <a:pt x="1469374" y="549783"/>
                            <a:pt x="1488515" y="607208"/>
                          </a:cubicBezTo>
                          <a:cubicBezTo>
                            <a:pt x="1507657" y="664633"/>
                            <a:pt x="1526798" y="722058"/>
                            <a:pt x="1526798" y="784268"/>
                          </a:cubicBezTo>
                          <a:cubicBezTo>
                            <a:pt x="1517228" y="769912"/>
                            <a:pt x="1517228" y="755556"/>
                            <a:pt x="1512442" y="741199"/>
                          </a:cubicBezTo>
                          <a:cubicBezTo>
                            <a:pt x="1502871" y="717272"/>
                            <a:pt x="1493301" y="698131"/>
                            <a:pt x="1483730" y="678989"/>
                          </a:cubicBezTo>
                          <a:cubicBezTo>
                            <a:pt x="1464588" y="635920"/>
                            <a:pt x="1440661" y="597637"/>
                            <a:pt x="1407163" y="564139"/>
                          </a:cubicBezTo>
                          <a:cubicBezTo>
                            <a:pt x="1402377" y="559354"/>
                            <a:pt x="1397592" y="564139"/>
                            <a:pt x="1397592" y="568924"/>
                          </a:cubicBezTo>
                          <a:cubicBezTo>
                            <a:pt x="1402377" y="616779"/>
                            <a:pt x="1431090" y="659847"/>
                            <a:pt x="1426304" y="707701"/>
                          </a:cubicBezTo>
                          <a:cubicBezTo>
                            <a:pt x="1426304" y="707701"/>
                            <a:pt x="1421519" y="707701"/>
                            <a:pt x="1421519" y="702916"/>
                          </a:cubicBezTo>
                          <a:cubicBezTo>
                            <a:pt x="1416734" y="688560"/>
                            <a:pt x="1407163" y="669418"/>
                            <a:pt x="1402377" y="655062"/>
                          </a:cubicBezTo>
                          <a:cubicBezTo>
                            <a:pt x="1388022" y="626349"/>
                            <a:pt x="1373665" y="597637"/>
                            <a:pt x="1354523" y="573710"/>
                          </a:cubicBezTo>
                          <a:cubicBezTo>
                            <a:pt x="1349738" y="564139"/>
                            <a:pt x="1335382" y="559354"/>
                            <a:pt x="1325811" y="573710"/>
                          </a:cubicBezTo>
                          <a:cubicBezTo>
                            <a:pt x="1321025" y="583281"/>
                            <a:pt x="1321025" y="597637"/>
                            <a:pt x="1325811" y="611993"/>
                          </a:cubicBezTo>
                          <a:cubicBezTo>
                            <a:pt x="1330596" y="635920"/>
                            <a:pt x="1335382" y="655062"/>
                            <a:pt x="1330596" y="678989"/>
                          </a:cubicBezTo>
                          <a:cubicBezTo>
                            <a:pt x="1311455" y="640706"/>
                            <a:pt x="1301884" y="597637"/>
                            <a:pt x="1282742" y="559354"/>
                          </a:cubicBezTo>
                          <a:cubicBezTo>
                            <a:pt x="1273171" y="540212"/>
                            <a:pt x="1249244" y="468431"/>
                            <a:pt x="1215746" y="478001"/>
                          </a:cubicBezTo>
                          <a:cubicBezTo>
                            <a:pt x="1215746" y="478001"/>
                            <a:pt x="1210961" y="482787"/>
                            <a:pt x="1210961" y="482787"/>
                          </a:cubicBezTo>
                          <a:cubicBezTo>
                            <a:pt x="1210961" y="492358"/>
                            <a:pt x="1215746" y="497143"/>
                            <a:pt x="1220532" y="506714"/>
                          </a:cubicBezTo>
                          <a:cubicBezTo>
                            <a:pt x="1220532" y="516285"/>
                            <a:pt x="1225317" y="521070"/>
                            <a:pt x="1225317" y="530641"/>
                          </a:cubicBezTo>
                          <a:cubicBezTo>
                            <a:pt x="1230103" y="578495"/>
                            <a:pt x="1244459" y="631135"/>
                            <a:pt x="1225317" y="674203"/>
                          </a:cubicBezTo>
                          <a:cubicBezTo>
                            <a:pt x="1225317" y="678989"/>
                            <a:pt x="1215746" y="683774"/>
                            <a:pt x="1215746" y="678989"/>
                          </a:cubicBezTo>
                          <a:cubicBezTo>
                            <a:pt x="1196605" y="645491"/>
                            <a:pt x="1187033" y="602422"/>
                            <a:pt x="1177463" y="564139"/>
                          </a:cubicBezTo>
                          <a:cubicBezTo>
                            <a:pt x="1163106" y="521070"/>
                            <a:pt x="1148751" y="482787"/>
                            <a:pt x="1129609" y="444504"/>
                          </a:cubicBezTo>
                          <a:cubicBezTo>
                            <a:pt x="1115252" y="420576"/>
                            <a:pt x="1100897" y="401435"/>
                            <a:pt x="1091325" y="382293"/>
                          </a:cubicBezTo>
                          <a:cubicBezTo>
                            <a:pt x="1091325" y="377508"/>
                            <a:pt x="1081754" y="372722"/>
                            <a:pt x="1076969" y="363151"/>
                          </a:cubicBezTo>
                          <a:cubicBezTo>
                            <a:pt x="1067398" y="387079"/>
                            <a:pt x="1057827" y="406220"/>
                            <a:pt x="1048257" y="425362"/>
                          </a:cubicBezTo>
                          <a:cubicBezTo>
                            <a:pt x="1048257" y="430147"/>
                            <a:pt x="1043471" y="430147"/>
                            <a:pt x="1038686" y="430147"/>
                          </a:cubicBezTo>
                          <a:cubicBezTo>
                            <a:pt x="1019544" y="411006"/>
                            <a:pt x="1009973" y="387079"/>
                            <a:pt x="1009973" y="358366"/>
                          </a:cubicBezTo>
                          <a:cubicBezTo>
                            <a:pt x="971690" y="382293"/>
                            <a:pt x="933407" y="396649"/>
                            <a:pt x="895123" y="396649"/>
                          </a:cubicBezTo>
                          <a:cubicBezTo>
                            <a:pt x="890338" y="396649"/>
                            <a:pt x="890338" y="391864"/>
                            <a:pt x="890338" y="391864"/>
                          </a:cubicBezTo>
                          <a:cubicBezTo>
                            <a:pt x="895123" y="367937"/>
                            <a:pt x="914265" y="344010"/>
                            <a:pt x="933407" y="320083"/>
                          </a:cubicBezTo>
                          <a:cubicBezTo>
                            <a:pt x="885553" y="324868"/>
                            <a:pt x="837699" y="334439"/>
                            <a:pt x="789844" y="334439"/>
                          </a:cubicBezTo>
                          <a:cubicBezTo>
                            <a:pt x="785059" y="334439"/>
                            <a:pt x="785059" y="324868"/>
                            <a:pt x="789844" y="324868"/>
                          </a:cubicBezTo>
                          <a:cubicBezTo>
                            <a:pt x="832913" y="277014"/>
                            <a:pt x="895123" y="248301"/>
                            <a:pt x="957334" y="233945"/>
                          </a:cubicBezTo>
                          <a:cubicBezTo>
                            <a:pt x="679780" y="181306"/>
                            <a:pt x="354371" y="233945"/>
                            <a:pt x="162954" y="454074"/>
                          </a:cubicBezTo>
                          <a:cubicBezTo>
                            <a:pt x="158169" y="458860"/>
                            <a:pt x="148598" y="454074"/>
                            <a:pt x="153384" y="449289"/>
                          </a:cubicBezTo>
                          <a:cubicBezTo>
                            <a:pt x="191667" y="367937"/>
                            <a:pt x="258663" y="296156"/>
                            <a:pt x="335230" y="253087"/>
                          </a:cubicBezTo>
                          <a:cubicBezTo>
                            <a:pt x="234736" y="286585"/>
                            <a:pt x="139027" y="358366"/>
                            <a:pt x="76817" y="439718"/>
                          </a:cubicBezTo>
                          <a:cubicBezTo>
                            <a:pt x="72032" y="444504"/>
                            <a:pt x="62460" y="439718"/>
                            <a:pt x="67246" y="434933"/>
                          </a:cubicBezTo>
                          <a:cubicBezTo>
                            <a:pt x="95959" y="382293"/>
                            <a:pt x="129457" y="334439"/>
                            <a:pt x="177311" y="291370"/>
                          </a:cubicBezTo>
                          <a:cubicBezTo>
                            <a:pt x="196452" y="272229"/>
                            <a:pt x="220379" y="257872"/>
                            <a:pt x="244306" y="243516"/>
                          </a:cubicBezTo>
                          <a:cubicBezTo>
                            <a:pt x="258663" y="233945"/>
                            <a:pt x="277804" y="224374"/>
                            <a:pt x="296946" y="214804"/>
                          </a:cubicBezTo>
                          <a:cubicBezTo>
                            <a:pt x="296946" y="214804"/>
                            <a:pt x="296946" y="214804"/>
                            <a:pt x="301731" y="214804"/>
                          </a:cubicBezTo>
                          <a:cubicBezTo>
                            <a:pt x="301731" y="214804"/>
                            <a:pt x="301731" y="214804"/>
                            <a:pt x="306517" y="214804"/>
                          </a:cubicBezTo>
                          <a:cubicBezTo>
                            <a:pt x="330444" y="200447"/>
                            <a:pt x="354371" y="190876"/>
                            <a:pt x="378298" y="181306"/>
                          </a:cubicBezTo>
                          <a:cubicBezTo>
                            <a:pt x="354371" y="181306"/>
                            <a:pt x="330444" y="186091"/>
                            <a:pt x="306517" y="190876"/>
                          </a:cubicBezTo>
                          <a:cubicBezTo>
                            <a:pt x="301731" y="190876"/>
                            <a:pt x="296946" y="186091"/>
                            <a:pt x="301731" y="181306"/>
                          </a:cubicBezTo>
                          <a:cubicBezTo>
                            <a:pt x="344800" y="138237"/>
                            <a:pt x="407011" y="123881"/>
                            <a:pt x="464436" y="114310"/>
                          </a:cubicBezTo>
                          <a:cubicBezTo>
                            <a:pt x="488363" y="109524"/>
                            <a:pt x="512290" y="109524"/>
                            <a:pt x="536217" y="109524"/>
                          </a:cubicBezTo>
                          <a:cubicBezTo>
                            <a:pt x="531431" y="109524"/>
                            <a:pt x="521861" y="104739"/>
                            <a:pt x="517075" y="104739"/>
                          </a:cubicBezTo>
                          <a:cubicBezTo>
                            <a:pt x="497934" y="99954"/>
                            <a:pt x="474006" y="99954"/>
                            <a:pt x="459650" y="90383"/>
                          </a:cubicBezTo>
                          <a:cubicBezTo>
                            <a:pt x="454865" y="85597"/>
                            <a:pt x="459650" y="80812"/>
                            <a:pt x="464436" y="76026"/>
                          </a:cubicBezTo>
                          <a:cubicBezTo>
                            <a:pt x="579286" y="61670"/>
                            <a:pt x="708492" y="56885"/>
                            <a:pt x="818556" y="90383"/>
                          </a:cubicBezTo>
                          <a:cubicBezTo>
                            <a:pt x="808986" y="76026"/>
                            <a:pt x="794629" y="61670"/>
                            <a:pt x="785059" y="47314"/>
                          </a:cubicBezTo>
                          <a:cubicBezTo>
                            <a:pt x="780273" y="42529"/>
                            <a:pt x="789844" y="37743"/>
                            <a:pt x="794629" y="37743"/>
                          </a:cubicBezTo>
                          <a:cubicBezTo>
                            <a:pt x="813771" y="37743"/>
                            <a:pt x="837699" y="42529"/>
                            <a:pt x="856840" y="47314"/>
                          </a:cubicBezTo>
                          <a:cubicBezTo>
                            <a:pt x="895123" y="52099"/>
                            <a:pt x="923835" y="76026"/>
                            <a:pt x="957334" y="99954"/>
                          </a:cubicBezTo>
                          <a:cubicBezTo>
                            <a:pt x="966905" y="104739"/>
                            <a:pt x="976475" y="114310"/>
                            <a:pt x="981261" y="119095"/>
                          </a:cubicBezTo>
                          <a:cubicBezTo>
                            <a:pt x="957334" y="114310"/>
                            <a:pt x="928621" y="114310"/>
                            <a:pt x="914265" y="114310"/>
                          </a:cubicBezTo>
                          <a:cubicBezTo>
                            <a:pt x="885553" y="114310"/>
                            <a:pt x="828127" y="119095"/>
                            <a:pt x="808986" y="143022"/>
                          </a:cubicBezTo>
                          <a:cubicBezTo>
                            <a:pt x="808986" y="143022"/>
                            <a:pt x="808986" y="143022"/>
                            <a:pt x="808986" y="147808"/>
                          </a:cubicBezTo>
                          <a:cubicBezTo>
                            <a:pt x="837699" y="157379"/>
                            <a:pt x="875981" y="152593"/>
                            <a:pt x="909480" y="152593"/>
                          </a:cubicBezTo>
                          <a:cubicBezTo>
                            <a:pt x="947763" y="152593"/>
                            <a:pt x="995617" y="152593"/>
                            <a:pt x="1029115" y="166949"/>
                          </a:cubicBezTo>
                          <a:cubicBezTo>
                            <a:pt x="1019544" y="171735"/>
                            <a:pt x="1009973" y="176520"/>
                            <a:pt x="1005188" y="181306"/>
                          </a:cubicBezTo>
                          <a:cubicBezTo>
                            <a:pt x="1005188" y="181306"/>
                            <a:pt x="1000402" y="186091"/>
                            <a:pt x="1005188" y="186091"/>
                          </a:cubicBezTo>
                          <a:cubicBezTo>
                            <a:pt x="1019544" y="186091"/>
                            <a:pt x="1014759" y="186091"/>
                            <a:pt x="1029115" y="186091"/>
                          </a:cubicBezTo>
                          <a:cubicBezTo>
                            <a:pt x="1038686" y="186091"/>
                            <a:pt x="1076969" y="166949"/>
                            <a:pt x="1057827" y="186091"/>
                          </a:cubicBezTo>
                          <a:cubicBezTo>
                            <a:pt x="1043471" y="205233"/>
                            <a:pt x="1024330" y="224374"/>
                            <a:pt x="1009973" y="243516"/>
                          </a:cubicBezTo>
                          <a:cubicBezTo>
                            <a:pt x="1009973" y="243516"/>
                            <a:pt x="1009973" y="248301"/>
                            <a:pt x="1009973" y="248301"/>
                          </a:cubicBezTo>
                          <a:cubicBezTo>
                            <a:pt x="1024330" y="253087"/>
                            <a:pt x="1043471" y="243516"/>
                            <a:pt x="1057827" y="233945"/>
                          </a:cubicBezTo>
                          <a:cubicBezTo>
                            <a:pt x="1076969" y="224374"/>
                            <a:pt x="1096111" y="214804"/>
                            <a:pt x="1110467" y="200447"/>
                          </a:cubicBezTo>
                          <a:cubicBezTo>
                            <a:pt x="1115252" y="205233"/>
                            <a:pt x="1124824" y="210018"/>
                            <a:pt x="1129609" y="219589"/>
                          </a:cubicBezTo>
                          <a:cubicBezTo>
                            <a:pt x="1143965" y="238731"/>
                            <a:pt x="1148751" y="267443"/>
                            <a:pt x="1163106" y="286585"/>
                          </a:cubicBezTo>
                          <a:cubicBezTo>
                            <a:pt x="1163106" y="291370"/>
                            <a:pt x="1167892" y="286585"/>
                            <a:pt x="1172678" y="286585"/>
                          </a:cubicBezTo>
                          <a:cubicBezTo>
                            <a:pt x="1187033" y="253087"/>
                            <a:pt x="1167892" y="224374"/>
                            <a:pt x="1153536" y="195662"/>
                          </a:cubicBezTo>
                          <a:cubicBezTo>
                            <a:pt x="1172678" y="205233"/>
                            <a:pt x="1191819" y="214804"/>
                            <a:pt x="1206176" y="238731"/>
                          </a:cubicBezTo>
                          <a:cubicBezTo>
                            <a:pt x="1210961" y="243516"/>
                            <a:pt x="1210961" y="233945"/>
                            <a:pt x="1210961" y="233945"/>
                          </a:cubicBezTo>
                          <a:cubicBezTo>
                            <a:pt x="1210961" y="219589"/>
                            <a:pt x="1206176" y="205233"/>
                            <a:pt x="1201390" y="195662"/>
                          </a:cubicBezTo>
                          <a:cubicBezTo>
                            <a:pt x="1287528" y="214804"/>
                            <a:pt x="1364094" y="257872"/>
                            <a:pt x="1435876" y="315297"/>
                          </a:cubicBezTo>
                          <a:cubicBezTo>
                            <a:pt x="1440661" y="320083"/>
                            <a:pt x="1450231" y="324868"/>
                            <a:pt x="1455017" y="334439"/>
                          </a:cubicBezTo>
                          <a:cubicBezTo>
                            <a:pt x="1459803" y="339224"/>
                            <a:pt x="1502871" y="382293"/>
                            <a:pt x="1517228" y="396649"/>
                          </a:cubicBezTo>
                          <a:cubicBezTo>
                            <a:pt x="1555511" y="439718"/>
                            <a:pt x="1589009" y="487572"/>
                            <a:pt x="1612936" y="535426"/>
                          </a:cubicBezTo>
                          <a:cubicBezTo>
                            <a:pt x="1579438" y="521070"/>
                            <a:pt x="1569867" y="516285"/>
                            <a:pt x="1565082" y="506714"/>
                          </a:cubicBezTo>
                          <a:close/>
                        </a:path>
                      </a:pathLst>
                    </a:custGeom>
                    <a:solidFill>
                      <a:srgbClr val="512B11">
                        <a:alpha val="50000"/>
                      </a:srgbClr>
                    </a:solidFill>
                    <a:ln w="47824" cap="flat">
                      <a:no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xmlns="" id="{07A9340E-3CAE-4B8A-9409-D463B23AA748}"/>
                        </a:ext>
                      </a:extLst>
                    </p:cNvPr>
                    <p:cNvSpPr/>
                    <p:nvPr/>
                  </p:nvSpPr>
                  <p:spPr>
                    <a:xfrm>
                      <a:off x="10311641" y="6075739"/>
                      <a:ext cx="1714434" cy="1033649"/>
                    </a:xfrm>
                    <a:custGeom>
                      <a:avLst/>
                      <a:gdLst>
                        <a:gd name="connsiteX0" fmla="*/ 1627042 w 1714434"/>
                        <a:gd name="connsiteY0" fmla="*/ 445044 h 1033649"/>
                        <a:gd name="connsiteX1" fmla="*/ 1713180 w 1714434"/>
                        <a:gd name="connsiteY1" fmla="*/ 468971 h 1033649"/>
                        <a:gd name="connsiteX2" fmla="*/ 1292063 w 1714434"/>
                        <a:gd name="connsiteY2" fmla="*/ 0 h 1033649"/>
                        <a:gd name="connsiteX3" fmla="*/ 1493051 w 1714434"/>
                        <a:gd name="connsiteY3" fmla="*/ 157919 h 1033649"/>
                        <a:gd name="connsiteX4" fmla="*/ 1593544 w 1714434"/>
                        <a:gd name="connsiteY4" fmla="*/ 306267 h 1033649"/>
                        <a:gd name="connsiteX5" fmla="*/ 1636613 w 1714434"/>
                        <a:gd name="connsiteY5" fmla="*/ 411546 h 1033649"/>
                        <a:gd name="connsiteX6" fmla="*/ 1627042 w 1714434"/>
                        <a:gd name="connsiteY6" fmla="*/ 421117 h 1033649"/>
                        <a:gd name="connsiteX7" fmla="*/ 1593544 w 1714434"/>
                        <a:gd name="connsiteY7" fmla="*/ 401975 h 1033649"/>
                        <a:gd name="connsiteX8" fmla="*/ 1598330 w 1714434"/>
                        <a:gd name="connsiteY8" fmla="*/ 411546 h 1033649"/>
                        <a:gd name="connsiteX9" fmla="*/ 1631828 w 1714434"/>
                        <a:gd name="connsiteY9" fmla="*/ 703456 h 1033649"/>
                        <a:gd name="connsiteX10" fmla="*/ 1622257 w 1714434"/>
                        <a:gd name="connsiteY10" fmla="*/ 703456 h 1033649"/>
                        <a:gd name="connsiteX11" fmla="*/ 1607901 w 1714434"/>
                        <a:gd name="connsiteY11" fmla="*/ 612533 h 1033649"/>
                        <a:gd name="connsiteX12" fmla="*/ 1607901 w 1714434"/>
                        <a:gd name="connsiteY12" fmla="*/ 689100 h 1033649"/>
                        <a:gd name="connsiteX13" fmla="*/ 1579188 w 1714434"/>
                        <a:gd name="connsiteY13" fmla="*/ 775237 h 1033649"/>
                        <a:gd name="connsiteX14" fmla="*/ 1569617 w 1714434"/>
                        <a:gd name="connsiteY14" fmla="*/ 775237 h 1033649"/>
                        <a:gd name="connsiteX15" fmla="*/ 1545690 w 1714434"/>
                        <a:gd name="connsiteY15" fmla="*/ 693885 h 1033649"/>
                        <a:gd name="connsiteX16" fmla="*/ 1540905 w 1714434"/>
                        <a:gd name="connsiteY16" fmla="*/ 684314 h 1033649"/>
                        <a:gd name="connsiteX17" fmla="*/ 1521763 w 1714434"/>
                        <a:gd name="connsiteY17" fmla="*/ 813521 h 1033649"/>
                        <a:gd name="connsiteX18" fmla="*/ 1497836 w 1714434"/>
                        <a:gd name="connsiteY18" fmla="*/ 856590 h 1033649"/>
                        <a:gd name="connsiteX19" fmla="*/ 1473909 w 1714434"/>
                        <a:gd name="connsiteY19" fmla="*/ 837448 h 1033649"/>
                        <a:gd name="connsiteX20" fmla="*/ 1454767 w 1714434"/>
                        <a:gd name="connsiteY20" fmla="*/ 713027 h 1033649"/>
                        <a:gd name="connsiteX21" fmla="*/ 1421270 w 1714434"/>
                        <a:gd name="connsiteY21" fmla="*/ 612533 h 1033649"/>
                        <a:gd name="connsiteX22" fmla="*/ 1378200 w 1714434"/>
                        <a:gd name="connsiteY22" fmla="*/ 818306 h 1033649"/>
                        <a:gd name="connsiteX23" fmla="*/ 1368630 w 1714434"/>
                        <a:gd name="connsiteY23" fmla="*/ 818306 h 1033649"/>
                        <a:gd name="connsiteX24" fmla="*/ 1373415 w 1714434"/>
                        <a:gd name="connsiteY24" fmla="*/ 722598 h 1033649"/>
                        <a:gd name="connsiteX25" fmla="*/ 1373415 w 1714434"/>
                        <a:gd name="connsiteY25" fmla="*/ 689100 h 1033649"/>
                        <a:gd name="connsiteX26" fmla="*/ 1363844 w 1714434"/>
                        <a:gd name="connsiteY26" fmla="*/ 741740 h 1033649"/>
                        <a:gd name="connsiteX27" fmla="*/ 1301634 w 1714434"/>
                        <a:gd name="connsiteY27" fmla="*/ 842233 h 1033649"/>
                        <a:gd name="connsiteX28" fmla="*/ 1292063 w 1714434"/>
                        <a:gd name="connsiteY28" fmla="*/ 837448 h 1033649"/>
                        <a:gd name="connsiteX29" fmla="*/ 1272921 w 1714434"/>
                        <a:gd name="connsiteY29" fmla="*/ 612533 h 1033649"/>
                        <a:gd name="connsiteX30" fmla="*/ 1239424 w 1714434"/>
                        <a:gd name="connsiteY30" fmla="*/ 497683 h 1033649"/>
                        <a:gd name="connsiteX31" fmla="*/ 1234638 w 1714434"/>
                        <a:gd name="connsiteY31" fmla="*/ 488112 h 1033649"/>
                        <a:gd name="connsiteX32" fmla="*/ 1220282 w 1714434"/>
                        <a:gd name="connsiteY32" fmla="*/ 593392 h 1033649"/>
                        <a:gd name="connsiteX33" fmla="*/ 1210711 w 1714434"/>
                        <a:gd name="connsiteY33" fmla="*/ 598177 h 1033649"/>
                        <a:gd name="connsiteX34" fmla="*/ 1129359 w 1714434"/>
                        <a:gd name="connsiteY34" fmla="*/ 401975 h 1033649"/>
                        <a:gd name="connsiteX35" fmla="*/ 1057578 w 1714434"/>
                        <a:gd name="connsiteY35" fmla="*/ 263198 h 1033649"/>
                        <a:gd name="connsiteX36" fmla="*/ 1048007 w 1714434"/>
                        <a:gd name="connsiteY36" fmla="*/ 325408 h 1033649"/>
                        <a:gd name="connsiteX37" fmla="*/ 1038436 w 1714434"/>
                        <a:gd name="connsiteY37" fmla="*/ 330194 h 1033649"/>
                        <a:gd name="connsiteX38" fmla="*/ 985796 w 1714434"/>
                        <a:gd name="connsiteY38" fmla="*/ 239271 h 1033649"/>
                        <a:gd name="connsiteX39" fmla="*/ 966655 w 1714434"/>
                        <a:gd name="connsiteY39" fmla="*/ 263198 h 1033649"/>
                        <a:gd name="connsiteX40" fmla="*/ 957084 w 1714434"/>
                        <a:gd name="connsiteY40" fmla="*/ 258412 h 1033649"/>
                        <a:gd name="connsiteX41" fmla="*/ 971440 w 1714434"/>
                        <a:gd name="connsiteY41" fmla="*/ 215344 h 1033649"/>
                        <a:gd name="connsiteX42" fmla="*/ 928371 w 1714434"/>
                        <a:gd name="connsiteY42" fmla="*/ 234485 h 1033649"/>
                        <a:gd name="connsiteX43" fmla="*/ 813521 w 1714434"/>
                        <a:gd name="connsiteY43" fmla="*/ 267983 h 1033649"/>
                        <a:gd name="connsiteX44" fmla="*/ 813521 w 1714434"/>
                        <a:gd name="connsiteY44" fmla="*/ 258412 h 1033649"/>
                        <a:gd name="connsiteX45" fmla="*/ 870947 w 1714434"/>
                        <a:gd name="connsiteY45" fmla="*/ 200988 h 1033649"/>
                        <a:gd name="connsiteX46" fmla="*/ 832663 w 1714434"/>
                        <a:gd name="connsiteY46" fmla="*/ 210558 h 1033649"/>
                        <a:gd name="connsiteX47" fmla="*/ 693886 w 1714434"/>
                        <a:gd name="connsiteY47" fmla="*/ 224915 h 1033649"/>
                        <a:gd name="connsiteX48" fmla="*/ 693886 w 1714434"/>
                        <a:gd name="connsiteY48" fmla="*/ 215344 h 1033649"/>
                        <a:gd name="connsiteX49" fmla="*/ 818307 w 1714434"/>
                        <a:gd name="connsiteY49" fmla="*/ 119635 h 1033649"/>
                        <a:gd name="connsiteX50" fmla="*/ 86138 w 1714434"/>
                        <a:gd name="connsiteY50" fmla="*/ 397190 h 1033649"/>
                        <a:gd name="connsiteX51" fmla="*/ 76567 w 1714434"/>
                        <a:gd name="connsiteY51" fmla="*/ 397190 h 1033649"/>
                        <a:gd name="connsiteX52" fmla="*/ 153134 w 1714434"/>
                        <a:gd name="connsiteY52" fmla="*/ 205773 h 1033649"/>
                        <a:gd name="connsiteX53" fmla="*/ 95708 w 1714434"/>
                        <a:gd name="connsiteY53" fmla="*/ 258412 h 1033649"/>
                        <a:gd name="connsiteX54" fmla="*/ 23927 w 1714434"/>
                        <a:gd name="connsiteY54" fmla="*/ 339765 h 1033649"/>
                        <a:gd name="connsiteX55" fmla="*/ 14356 w 1714434"/>
                        <a:gd name="connsiteY55" fmla="*/ 339765 h 1033649"/>
                        <a:gd name="connsiteX56" fmla="*/ 28713 w 1714434"/>
                        <a:gd name="connsiteY56" fmla="*/ 234485 h 1033649"/>
                        <a:gd name="connsiteX57" fmla="*/ 0 w 1714434"/>
                        <a:gd name="connsiteY57" fmla="*/ 382833 h 1033649"/>
                        <a:gd name="connsiteX58" fmla="*/ 76567 w 1714434"/>
                        <a:gd name="connsiteY58" fmla="*/ 315837 h 1033649"/>
                        <a:gd name="connsiteX59" fmla="*/ 62211 w 1714434"/>
                        <a:gd name="connsiteY59" fmla="*/ 598177 h 1033649"/>
                        <a:gd name="connsiteX60" fmla="*/ 153134 w 1714434"/>
                        <a:gd name="connsiteY60" fmla="*/ 406760 h 1033649"/>
                        <a:gd name="connsiteX61" fmla="*/ 741740 w 1714434"/>
                        <a:gd name="connsiteY61" fmla="*/ 157919 h 1033649"/>
                        <a:gd name="connsiteX62" fmla="*/ 813521 w 1714434"/>
                        <a:gd name="connsiteY62" fmla="*/ 239271 h 1033649"/>
                        <a:gd name="connsiteX63" fmla="*/ 942728 w 1714434"/>
                        <a:gd name="connsiteY63" fmla="*/ 244056 h 1033649"/>
                        <a:gd name="connsiteX64" fmla="*/ 976226 w 1714434"/>
                        <a:gd name="connsiteY64" fmla="*/ 267983 h 1033649"/>
                        <a:gd name="connsiteX65" fmla="*/ 1052792 w 1714434"/>
                        <a:gd name="connsiteY65" fmla="*/ 320623 h 1033649"/>
                        <a:gd name="connsiteX66" fmla="*/ 1191569 w 1714434"/>
                        <a:gd name="connsiteY66" fmla="*/ 669958 h 1033649"/>
                        <a:gd name="connsiteX67" fmla="*/ 1225067 w 1714434"/>
                        <a:gd name="connsiteY67" fmla="*/ 564679 h 1033649"/>
                        <a:gd name="connsiteX68" fmla="*/ 1253780 w 1714434"/>
                        <a:gd name="connsiteY68" fmla="*/ 933156 h 1033649"/>
                        <a:gd name="connsiteX69" fmla="*/ 1325561 w 1714434"/>
                        <a:gd name="connsiteY69" fmla="*/ 904444 h 1033649"/>
                        <a:gd name="connsiteX70" fmla="*/ 1483480 w 1714434"/>
                        <a:gd name="connsiteY70" fmla="*/ 995367 h 1033649"/>
                        <a:gd name="connsiteX71" fmla="*/ 1507407 w 1714434"/>
                        <a:gd name="connsiteY71" fmla="*/ 1033650 h 1033649"/>
                        <a:gd name="connsiteX72" fmla="*/ 1555261 w 1714434"/>
                        <a:gd name="connsiteY72" fmla="*/ 885302 h 1033649"/>
                        <a:gd name="connsiteX73" fmla="*/ 1598330 w 1714434"/>
                        <a:gd name="connsiteY73" fmla="*/ 976225 h 1033649"/>
                        <a:gd name="connsiteX74" fmla="*/ 1646184 w 1714434"/>
                        <a:gd name="connsiteY74" fmla="*/ 713027 h 1033649"/>
                        <a:gd name="connsiteX75" fmla="*/ 1694038 w 1714434"/>
                        <a:gd name="connsiteY75" fmla="*/ 770452 h 1033649"/>
                        <a:gd name="connsiteX76" fmla="*/ 1627042 w 1714434"/>
                        <a:gd name="connsiteY76" fmla="*/ 445044 h 1033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714434" h="1033649">
                          <a:moveTo>
                            <a:pt x="1627042" y="445044"/>
                          </a:moveTo>
                          <a:cubicBezTo>
                            <a:pt x="1703609" y="459400"/>
                            <a:pt x="1713180" y="464185"/>
                            <a:pt x="1713180" y="468971"/>
                          </a:cubicBezTo>
                          <a:cubicBezTo>
                            <a:pt x="1713180" y="464185"/>
                            <a:pt x="1588759" y="86137"/>
                            <a:pt x="1292063" y="0"/>
                          </a:cubicBezTo>
                          <a:cubicBezTo>
                            <a:pt x="1368630" y="38283"/>
                            <a:pt x="1440411" y="90923"/>
                            <a:pt x="1493051" y="157919"/>
                          </a:cubicBezTo>
                          <a:cubicBezTo>
                            <a:pt x="1531334" y="205773"/>
                            <a:pt x="1560046" y="253627"/>
                            <a:pt x="1593544" y="306267"/>
                          </a:cubicBezTo>
                          <a:cubicBezTo>
                            <a:pt x="1612686" y="334979"/>
                            <a:pt x="1641398" y="368477"/>
                            <a:pt x="1636613" y="411546"/>
                          </a:cubicBezTo>
                          <a:cubicBezTo>
                            <a:pt x="1636613" y="416331"/>
                            <a:pt x="1631828" y="421117"/>
                            <a:pt x="1627042" y="421117"/>
                          </a:cubicBezTo>
                          <a:cubicBezTo>
                            <a:pt x="1612686" y="416331"/>
                            <a:pt x="1603115" y="411546"/>
                            <a:pt x="1593544" y="401975"/>
                          </a:cubicBezTo>
                          <a:cubicBezTo>
                            <a:pt x="1593544" y="406760"/>
                            <a:pt x="1593544" y="406760"/>
                            <a:pt x="1598330" y="411546"/>
                          </a:cubicBezTo>
                          <a:cubicBezTo>
                            <a:pt x="1655755" y="497683"/>
                            <a:pt x="1684468" y="612533"/>
                            <a:pt x="1631828" y="703456"/>
                          </a:cubicBezTo>
                          <a:cubicBezTo>
                            <a:pt x="1627042" y="708242"/>
                            <a:pt x="1622257" y="708242"/>
                            <a:pt x="1622257" y="703456"/>
                          </a:cubicBezTo>
                          <a:cubicBezTo>
                            <a:pt x="1622257" y="674744"/>
                            <a:pt x="1612686" y="641246"/>
                            <a:pt x="1607901" y="612533"/>
                          </a:cubicBezTo>
                          <a:cubicBezTo>
                            <a:pt x="1612686" y="636460"/>
                            <a:pt x="1612686" y="660387"/>
                            <a:pt x="1607901" y="689100"/>
                          </a:cubicBezTo>
                          <a:cubicBezTo>
                            <a:pt x="1607901" y="717812"/>
                            <a:pt x="1603115" y="756096"/>
                            <a:pt x="1579188" y="775237"/>
                          </a:cubicBezTo>
                          <a:cubicBezTo>
                            <a:pt x="1579188" y="775237"/>
                            <a:pt x="1574403" y="780023"/>
                            <a:pt x="1569617" y="775237"/>
                          </a:cubicBezTo>
                          <a:cubicBezTo>
                            <a:pt x="1555261" y="751310"/>
                            <a:pt x="1555261" y="722598"/>
                            <a:pt x="1545690" y="693885"/>
                          </a:cubicBezTo>
                          <a:cubicBezTo>
                            <a:pt x="1545690" y="689100"/>
                            <a:pt x="1545690" y="689100"/>
                            <a:pt x="1540905" y="684314"/>
                          </a:cubicBezTo>
                          <a:cubicBezTo>
                            <a:pt x="1540905" y="727383"/>
                            <a:pt x="1536119" y="775237"/>
                            <a:pt x="1521763" y="813521"/>
                          </a:cubicBezTo>
                          <a:cubicBezTo>
                            <a:pt x="1516978" y="823092"/>
                            <a:pt x="1512192" y="847019"/>
                            <a:pt x="1497836" y="856590"/>
                          </a:cubicBezTo>
                          <a:cubicBezTo>
                            <a:pt x="1483480" y="861375"/>
                            <a:pt x="1478695" y="847019"/>
                            <a:pt x="1473909" y="837448"/>
                          </a:cubicBezTo>
                          <a:cubicBezTo>
                            <a:pt x="1469124" y="794379"/>
                            <a:pt x="1464338" y="756096"/>
                            <a:pt x="1454767" y="713027"/>
                          </a:cubicBezTo>
                          <a:cubicBezTo>
                            <a:pt x="1445197" y="679529"/>
                            <a:pt x="1440411" y="641246"/>
                            <a:pt x="1421270" y="612533"/>
                          </a:cubicBezTo>
                          <a:cubicBezTo>
                            <a:pt x="1435625" y="684314"/>
                            <a:pt x="1430840" y="765667"/>
                            <a:pt x="1378200" y="818306"/>
                          </a:cubicBezTo>
                          <a:cubicBezTo>
                            <a:pt x="1373415" y="823092"/>
                            <a:pt x="1368630" y="823092"/>
                            <a:pt x="1368630" y="818306"/>
                          </a:cubicBezTo>
                          <a:cubicBezTo>
                            <a:pt x="1363844" y="784808"/>
                            <a:pt x="1373415" y="756096"/>
                            <a:pt x="1373415" y="722598"/>
                          </a:cubicBezTo>
                          <a:cubicBezTo>
                            <a:pt x="1373415" y="713027"/>
                            <a:pt x="1373415" y="698671"/>
                            <a:pt x="1373415" y="689100"/>
                          </a:cubicBezTo>
                          <a:cubicBezTo>
                            <a:pt x="1368630" y="708242"/>
                            <a:pt x="1368630" y="722598"/>
                            <a:pt x="1363844" y="741740"/>
                          </a:cubicBezTo>
                          <a:cubicBezTo>
                            <a:pt x="1354273" y="775237"/>
                            <a:pt x="1335132" y="823092"/>
                            <a:pt x="1301634" y="842233"/>
                          </a:cubicBezTo>
                          <a:cubicBezTo>
                            <a:pt x="1296849" y="842233"/>
                            <a:pt x="1296849" y="842233"/>
                            <a:pt x="1292063" y="837448"/>
                          </a:cubicBezTo>
                          <a:cubicBezTo>
                            <a:pt x="1282492" y="760881"/>
                            <a:pt x="1287278" y="689100"/>
                            <a:pt x="1272921" y="612533"/>
                          </a:cubicBezTo>
                          <a:cubicBezTo>
                            <a:pt x="1263351" y="574250"/>
                            <a:pt x="1253780" y="535967"/>
                            <a:pt x="1239424" y="497683"/>
                          </a:cubicBezTo>
                          <a:cubicBezTo>
                            <a:pt x="1239424" y="492898"/>
                            <a:pt x="1234638" y="492898"/>
                            <a:pt x="1234638" y="488112"/>
                          </a:cubicBezTo>
                          <a:cubicBezTo>
                            <a:pt x="1234638" y="521610"/>
                            <a:pt x="1234638" y="559894"/>
                            <a:pt x="1220282" y="593392"/>
                          </a:cubicBezTo>
                          <a:cubicBezTo>
                            <a:pt x="1220282" y="598177"/>
                            <a:pt x="1210711" y="602962"/>
                            <a:pt x="1210711" y="598177"/>
                          </a:cubicBezTo>
                          <a:cubicBezTo>
                            <a:pt x="1181999" y="535967"/>
                            <a:pt x="1158072" y="468971"/>
                            <a:pt x="1129359" y="401975"/>
                          </a:cubicBezTo>
                          <a:cubicBezTo>
                            <a:pt x="1110218" y="354121"/>
                            <a:pt x="1081505" y="311052"/>
                            <a:pt x="1057578" y="263198"/>
                          </a:cubicBezTo>
                          <a:cubicBezTo>
                            <a:pt x="1052792" y="282340"/>
                            <a:pt x="1052792" y="306267"/>
                            <a:pt x="1048007" y="325408"/>
                          </a:cubicBezTo>
                          <a:cubicBezTo>
                            <a:pt x="1048007" y="330194"/>
                            <a:pt x="1043221" y="334979"/>
                            <a:pt x="1038436" y="330194"/>
                          </a:cubicBezTo>
                          <a:cubicBezTo>
                            <a:pt x="1009723" y="315837"/>
                            <a:pt x="995367" y="277554"/>
                            <a:pt x="985796" y="239271"/>
                          </a:cubicBezTo>
                          <a:cubicBezTo>
                            <a:pt x="981011" y="248842"/>
                            <a:pt x="976226" y="253627"/>
                            <a:pt x="966655" y="263198"/>
                          </a:cubicBezTo>
                          <a:cubicBezTo>
                            <a:pt x="961869" y="267983"/>
                            <a:pt x="957084" y="267983"/>
                            <a:pt x="957084" y="258412"/>
                          </a:cubicBezTo>
                          <a:cubicBezTo>
                            <a:pt x="961869" y="244056"/>
                            <a:pt x="966655" y="229700"/>
                            <a:pt x="971440" y="215344"/>
                          </a:cubicBezTo>
                          <a:cubicBezTo>
                            <a:pt x="957084" y="220129"/>
                            <a:pt x="942728" y="229700"/>
                            <a:pt x="928371" y="234485"/>
                          </a:cubicBezTo>
                          <a:cubicBezTo>
                            <a:pt x="894874" y="253627"/>
                            <a:pt x="856590" y="282340"/>
                            <a:pt x="813521" y="267983"/>
                          </a:cubicBezTo>
                          <a:cubicBezTo>
                            <a:pt x="808736" y="267983"/>
                            <a:pt x="808736" y="263198"/>
                            <a:pt x="813521" y="258412"/>
                          </a:cubicBezTo>
                          <a:cubicBezTo>
                            <a:pt x="827877" y="234485"/>
                            <a:pt x="847020" y="215344"/>
                            <a:pt x="870947" y="200988"/>
                          </a:cubicBezTo>
                          <a:cubicBezTo>
                            <a:pt x="856590" y="205773"/>
                            <a:pt x="847020" y="205773"/>
                            <a:pt x="832663" y="210558"/>
                          </a:cubicBezTo>
                          <a:cubicBezTo>
                            <a:pt x="789594" y="220129"/>
                            <a:pt x="741740" y="239271"/>
                            <a:pt x="693886" y="224915"/>
                          </a:cubicBezTo>
                          <a:cubicBezTo>
                            <a:pt x="689101" y="224915"/>
                            <a:pt x="689101" y="220129"/>
                            <a:pt x="693886" y="215344"/>
                          </a:cubicBezTo>
                          <a:cubicBezTo>
                            <a:pt x="717813" y="167490"/>
                            <a:pt x="770453" y="143562"/>
                            <a:pt x="818307" y="119635"/>
                          </a:cubicBezTo>
                          <a:cubicBezTo>
                            <a:pt x="545538" y="90923"/>
                            <a:pt x="248842" y="157919"/>
                            <a:pt x="86138" y="397190"/>
                          </a:cubicBezTo>
                          <a:cubicBezTo>
                            <a:pt x="81353" y="401975"/>
                            <a:pt x="76567" y="401975"/>
                            <a:pt x="76567" y="397190"/>
                          </a:cubicBezTo>
                          <a:cubicBezTo>
                            <a:pt x="81353" y="325408"/>
                            <a:pt x="110065" y="263198"/>
                            <a:pt x="153134" y="205773"/>
                          </a:cubicBezTo>
                          <a:cubicBezTo>
                            <a:pt x="133992" y="220129"/>
                            <a:pt x="114850" y="239271"/>
                            <a:pt x="95708" y="258412"/>
                          </a:cubicBezTo>
                          <a:cubicBezTo>
                            <a:pt x="71781" y="287125"/>
                            <a:pt x="47854" y="311052"/>
                            <a:pt x="23927" y="339765"/>
                          </a:cubicBezTo>
                          <a:cubicBezTo>
                            <a:pt x="19142" y="344550"/>
                            <a:pt x="14356" y="344550"/>
                            <a:pt x="14356" y="339765"/>
                          </a:cubicBezTo>
                          <a:cubicBezTo>
                            <a:pt x="14356" y="301481"/>
                            <a:pt x="19142" y="267983"/>
                            <a:pt x="28713" y="234485"/>
                          </a:cubicBezTo>
                          <a:cubicBezTo>
                            <a:pt x="9571" y="277554"/>
                            <a:pt x="0" y="325408"/>
                            <a:pt x="0" y="382833"/>
                          </a:cubicBezTo>
                          <a:cubicBezTo>
                            <a:pt x="0" y="435473"/>
                            <a:pt x="43069" y="339765"/>
                            <a:pt x="76567" y="315837"/>
                          </a:cubicBezTo>
                          <a:cubicBezTo>
                            <a:pt x="28713" y="430687"/>
                            <a:pt x="23927" y="535967"/>
                            <a:pt x="62211" y="598177"/>
                          </a:cubicBezTo>
                          <a:cubicBezTo>
                            <a:pt x="62211" y="598177"/>
                            <a:pt x="100494" y="535967"/>
                            <a:pt x="153134" y="406760"/>
                          </a:cubicBezTo>
                          <a:cubicBezTo>
                            <a:pt x="205773" y="277554"/>
                            <a:pt x="512040" y="114850"/>
                            <a:pt x="741740" y="157919"/>
                          </a:cubicBezTo>
                          <a:cubicBezTo>
                            <a:pt x="555109" y="253627"/>
                            <a:pt x="521611" y="320623"/>
                            <a:pt x="813521" y="239271"/>
                          </a:cubicBezTo>
                          <a:cubicBezTo>
                            <a:pt x="722598" y="344550"/>
                            <a:pt x="789594" y="339765"/>
                            <a:pt x="942728" y="244056"/>
                          </a:cubicBezTo>
                          <a:cubicBezTo>
                            <a:pt x="918801" y="387619"/>
                            <a:pt x="942728" y="339765"/>
                            <a:pt x="976226" y="267983"/>
                          </a:cubicBezTo>
                          <a:cubicBezTo>
                            <a:pt x="1038436" y="416331"/>
                            <a:pt x="1071934" y="397190"/>
                            <a:pt x="1052792" y="320623"/>
                          </a:cubicBezTo>
                          <a:cubicBezTo>
                            <a:pt x="1143715" y="488112"/>
                            <a:pt x="1172427" y="555108"/>
                            <a:pt x="1191569" y="669958"/>
                          </a:cubicBezTo>
                          <a:cubicBezTo>
                            <a:pt x="1201140" y="717812"/>
                            <a:pt x="1229853" y="660387"/>
                            <a:pt x="1225067" y="564679"/>
                          </a:cubicBezTo>
                          <a:cubicBezTo>
                            <a:pt x="1287278" y="713027"/>
                            <a:pt x="1253780" y="933156"/>
                            <a:pt x="1253780" y="933156"/>
                          </a:cubicBezTo>
                          <a:cubicBezTo>
                            <a:pt x="1253780" y="933156"/>
                            <a:pt x="1272921" y="957083"/>
                            <a:pt x="1325561" y="904444"/>
                          </a:cubicBezTo>
                          <a:cubicBezTo>
                            <a:pt x="1373415" y="851804"/>
                            <a:pt x="1483480" y="909229"/>
                            <a:pt x="1483480" y="995367"/>
                          </a:cubicBezTo>
                          <a:cubicBezTo>
                            <a:pt x="1483480" y="990581"/>
                            <a:pt x="1507407" y="1033650"/>
                            <a:pt x="1507407" y="1033650"/>
                          </a:cubicBezTo>
                          <a:cubicBezTo>
                            <a:pt x="1507407" y="1033650"/>
                            <a:pt x="1564832" y="995367"/>
                            <a:pt x="1555261" y="885302"/>
                          </a:cubicBezTo>
                          <a:cubicBezTo>
                            <a:pt x="1593544" y="947512"/>
                            <a:pt x="1598330" y="976225"/>
                            <a:pt x="1598330" y="976225"/>
                          </a:cubicBezTo>
                          <a:cubicBezTo>
                            <a:pt x="1598330" y="976225"/>
                            <a:pt x="1717965" y="818306"/>
                            <a:pt x="1646184" y="713027"/>
                          </a:cubicBezTo>
                          <a:cubicBezTo>
                            <a:pt x="1689253" y="732169"/>
                            <a:pt x="1694038" y="770452"/>
                            <a:pt x="1694038" y="770452"/>
                          </a:cubicBezTo>
                          <a:cubicBezTo>
                            <a:pt x="1694038" y="770452"/>
                            <a:pt x="1770605" y="574250"/>
                            <a:pt x="1627042" y="445044"/>
                          </a:cubicBezTo>
                          <a:close/>
                        </a:path>
                      </a:pathLst>
                    </a:custGeom>
                    <a:solidFill>
                      <a:srgbClr val="512B11">
                        <a:alpha val="50000"/>
                      </a:srgbClr>
                    </a:solidFill>
                    <a:ln w="47824" cap="flat">
                      <a:noFill/>
                      <a:prstDash val="solid"/>
                      <a:miter/>
                    </a:ln>
                  </p:spPr>
                  <p:txBody>
                    <a:bodyPr rtlCol="0" anchor="ctr"/>
                    <a:lstStyle/>
                    <a:p>
                      <a:endParaRPr lang="en-US"/>
                    </a:p>
                  </p:txBody>
                </p:sp>
                <p:grpSp>
                  <p:nvGrpSpPr>
                    <p:cNvPr id="237" name="Graphic 3">
                      <a:extLst>
                        <a:ext uri="{FF2B5EF4-FFF2-40B4-BE49-F238E27FC236}">
                          <a16:creationId xmlns:a16="http://schemas.microsoft.com/office/drawing/2014/main" xmlns="" id="{0EFC0262-595A-48D2-AE74-8BC590F0D88F}"/>
                        </a:ext>
                      </a:extLst>
                    </p:cNvPr>
                    <p:cNvGrpSpPr/>
                    <p:nvPr/>
                  </p:nvGrpSpPr>
                  <p:grpSpPr>
                    <a:xfrm>
                      <a:off x="10392994" y="6089012"/>
                      <a:ext cx="1234637" cy="441341"/>
                      <a:chOff x="10392994" y="6089012"/>
                      <a:chExt cx="1234637" cy="441341"/>
                    </a:xfrm>
                    <a:solidFill>
                      <a:srgbClr val="512B11">
                        <a:alpha val="50000"/>
                      </a:srgbClr>
                    </a:solidFill>
                  </p:grpSpPr>
                  <p:sp>
                    <p:nvSpPr>
                      <p:cNvPr id="238" name="Freeform: Shape 237">
                        <a:extLst>
                          <a:ext uri="{FF2B5EF4-FFF2-40B4-BE49-F238E27FC236}">
                            <a16:creationId xmlns:a16="http://schemas.microsoft.com/office/drawing/2014/main" xmlns="" id="{03DD57FF-6749-40CE-844B-1FB097D37DBD}"/>
                          </a:ext>
                        </a:extLst>
                      </p:cNvPr>
                      <p:cNvSpPr/>
                      <p:nvPr/>
                    </p:nvSpPr>
                    <p:spPr>
                      <a:xfrm>
                        <a:off x="10498273" y="6089012"/>
                        <a:ext cx="531180" cy="206856"/>
                      </a:xfrm>
                      <a:custGeom>
                        <a:avLst/>
                        <a:gdLst>
                          <a:gd name="connsiteX0" fmla="*/ 57425 w 531180"/>
                          <a:gd name="connsiteY0" fmla="*/ 168573 h 206856"/>
                          <a:gd name="connsiteX1" fmla="*/ 449829 w 531180"/>
                          <a:gd name="connsiteY1" fmla="*/ 15440 h 206856"/>
                          <a:gd name="connsiteX2" fmla="*/ 492898 w 531180"/>
                          <a:gd name="connsiteY2" fmla="*/ 5869 h 206856"/>
                          <a:gd name="connsiteX3" fmla="*/ 531181 w 531180"/>
                          <a:gd name="connsiteY3" fmla="*/ 1083 h 206856"/>
                          <a:gd name="connsiteX4" fmla="*/ 0 w 531180"/>
                          <a:gd name="connsiteY4" fmla="*/ 206856 h 206856"/>
                          <a:gd name="connsiteX5" fmla="*/ 57425 w 531180"/>
                          <a:gd name="connsiteY5" fmla="*/ 168573 h 20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1180" h="206856">
                            <a:moveTo>
                              <a:pt x="57425" y="168573"/>
                            </a:moveTo>
                            <a:cubicBezTo>
                              <a:pt x="172275" y="77650"/>
                              <a:pt x="306266" y="29796"/>
                              <a:pt x="449829" y="15440"/>
                            </a:cubicBezTo>
                            <a:cubicBezTo>
                              <a:pt x="464185" y="10654"/>
                              <a:pt x="478542" y="10654"/>
                              <a:pt x="492898" y="5869"/>
                            </a:cubicBezTo>
                            <a:cubicBezTo>
                              <a:pt x="507254" y="5869"/>
                              <a:pt x="516825" y="1083"/>
                              <a:pt x="531181" y="1083"/>
                            </a:cubicBezTo>
                            <a:cubicBezTo>
                              <a:pt x="334979" y="-8487"/>
                              <a:pt x="129206" y="44152"/>
                              <a:pt x="0" y="206856"/>
                            </a:cubicBezTo>
                            <a:cubicBezTo>
                              <a:pt x="19141" y="197285"/>
                              <a:pt x="38283" y="182929"/>
                              <a:pt x="57425" y="168573"/>
                            </a:cubicBezTo>
                            <a:close/>
                          </a:path>
                        </a:pathLst>
                      </a:custGeom>
                      <a:solidFill>
                        <a:srgbClr val="512B11">
                          <a:alpha val="50000"/>
                        </a:srgbClr>
                      </a:solidFill>
                      <a:ln w="47824"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xmlns="" id="{960559EF-CB25-49F2-A6B2-D1F15FE70981}"/>
                          </a:ext>
                        </a:extLst>
                      </p:cNvPr>
                      <p:cNvSpPr/>
                      <p:nvPr/>
                    </p:nvSpPr>
                    <p:spPr>
                      <a:xfrm>
                        <a:off x="10392994" y="6179036"/>
                        <a:ext cx="153133" cy="145544"/>
                      </a:xfrm>
                      <a:custGeom>
                        <a:avLst/>
                        <a:gdLst>
                          <a:gd name="connsiteX0" fmla="*/ 110064 w 153133"/>
                          <a:gd name="connsiteY0" fmla="*/ 6768 h 145544"/>
                          <a:gd name="connsiteX1" fmla="*/ 105279 w 153133"/>
                          <a:gd name="connsiteY1" fmla="*/ 11553 h 145544"/>
                          <a:gd name="connsiteX2" fmla="*/ 62210 w 153133"/>
                          <a:gd name="connsiteY2" fmla="*/ 49836 h 145544"/>
                          <a:gd name="connsiteX3" fmla="*/ 43068 w 153133"/>
                          <a:gd name="connsiteY3" fmla="*/ 68978 h 145544"/>
                          <a:gd name="connsiteX4" fmla="*/ 0 w 153133"/>
                          <a:gd name="connsiteY4" fmla="*/ 145545 h 145544"/>
                          <a:gd name="connsiteX5" fmla="*/ 4785 w 153133"/>
                          <a:gd name="connsiteY5" fmla="*/ 145545 h 145544"/>
                          <a:gd name="connsiteX6" fmla="*/ 76566 w 153133"/>
                          <a:gd name="connsiteY6" fmla="*/ 64193 h 145544"/>
                          <a:gd name="connsiteX7" fmla="*/ 153133 w 153133"/>
                          <a:gd name="connsiteY7" fmla="*/ 1982 h 145544"/>
                          <a:gd name="connsiteX8" fmla="*/ 110064 w 153133"/>
                          <a:gd name="connsiteY8" fmla="*/ 6768 h 14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133" h="145544">
                            <a:moveTo>
                              <a:pt x="110064" y="6768"/>
                            </a:moveTo>
                            <a:cubicBezTo>
                              <a:pt x="110064" y="6768"/>
                              <a:pt x="105279" y="11553"/>
                              <a:pt x="105279" y="11553"/>
                            </a:cubicBezTo>
                            <a:cubicBezTo>
                              <a:pt x="90923" y="21124"/>
                              <a:pt x="76566" y="35480"/>
                              <a:pt x="62210" y="49836"/>
                            </a:cubicBezTo>
                            <a:cubicBezTo>
                              <a:pt x="57425" y="54622"/>
                              <a:pt x="47854" y="59407"/>
                              <a:pt x="43068" y="68978"/>
                            </a:cubicBezTo>
                            <a:cubicBezTo>
                              <a:pt x="23927" y="92905"/>
                              <a:pt x="9571" y="116832"/>
                              <a:pt x="0" y="145545"/>
                            </a:cubicBezTo>
                            <a:cubicBezTo>
                              <a:pt x="0" y="145545"/>
                              <a:pt x="0" y="145545"/>
                              <a:pt x="4785" y="145545"/>
                            </a:cubicBezTo>
                            <a:cubicBezTo>
                              <a:pt x="28712" y="116832"/>
                              <a:pt x="47854" y="88120"/>
                              <a:pt x="76566" y="64193"/>
                            </a:cubicBezTo>
                            <a:cubicBezTo>
                              <a:pt x="100493" y="40265"/>
                              <a:pt x="129206" y="21124"/>
                              <a:pt x="153133" y="1982"/>
                            </a:cubicBezTo>
                            <a:cubicBezTo>
                              <a:pt x="133991" y="-2803"/>
                              <a:pt x="124420" y="1982"/>
                              <a:pt x="110064" y="6768"/>
                            </a:cubicBezTo>
                            <a:close/>
                          </a:path>
                        </a:pathLst>
                      </a:custGeom>
                      <a:solidFill>
                        <a:srgbClr val="512B11">
                          <a:alpha val="50000"/>
                        </a:srgbClr>
                      </a:solidFill>
                      <a:ln w="47824" cap="flat">
                        <a:no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xmlns="" id="{BA4EF6BD-FEFD-495B-9C46-FAE796CA100D}"/>
                          </a:ext>
                        </a:extLst>
                      </p:cNvPr>
                      <p:cNvSpPr/>
                      <p:nvPr/>
                    </p:nvSpPr>
                    <p:spPr>
                      <a:xfrm>
                        <a:off x="11115591" y="6152306"/>
                        <a:ext cx="133991" cy="63483"/>
                      </a:xfrm>
                      <a:custGeom>
                        <a:avLst/>
                        <a:gdLst>
                          <a:gd name="connsiteX0" fmla="*/ 52640 w 133991"/>
                          <a:gd name="connsiteY0" fmla="*/ 47854 h 63483"/>
                          <a:gd name="connsiteX1" fmla="*/ 76567 w 133991"/>
                          <a:gd name="connsiteY1" fmla="*/ 33498 h 63483"/>
                          <a:gd name="connsiteX2" fmla="*/ 81352 w 133991"/>
                          <a:gd name="connsiteY2" fmla="*/ 28713 h 63483"/>
                          <a:gd name="connsiteX3" fmla="*/ 81352 w 133991"/>
                          <a:gd name="connsiteY3" fmla="*/ 28713 h 63483"/>
                          <a:gd name="connsiteX4" fmla="*/ 133992 w 133991"/>
                          <a:gd name="connsiteY4" fmla="*/ 0 h 63483"/>
                          <a:gd name="connsiteX5" fmla="*/ 71781 w 133991"/>
                          <a:gd name="connsiteY5" fmla="*/ 19142 h 63483"/>
                          <a:gd name="connsiteX6" fmla="*/ 0 w 133991"/>
                          <a:gd name="connsiteY6" fmla="*/ 62210 h 63483"/>
                          <a:gd name="connsiteX7" fmla="*/ 0 w 133991"/>
                          <a:gd name="connsiteY7" fmla="*/ 62210 h 63483"/>
                          <a:gd name="connsiteX8" fmla="*/ 52640 w 133991"/>
                          <a:gd name="connsiteY8" fmla="*/ 47854 h 63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91" h="63483">
                            <a:moveTo>
                              <a:pt x="52640" y="47854"/>
                            </a:moveTo>
                            <a:cubicBezTo>
                              <a:pt x="62211" y="43069"/>
                              <a:pt x="71781" y="38283"/>
                              <a:pt x="76567" y="33498"/>
                            </a:cubicBezTo>
                            <a:cubicBezTo>
                              <a:pt x="76567" y="33498"/>
                              <a:pt x="81352" y="33498"/>
                              <a:pt x="81352" y="28713"/>
                            </a:cubicBezTo>
                            <a:cubicBezTo>
                              <a:pt x="81352" y="28713"/>
                              <a:pt x="81352" y="28713"/>
                              <a:pt x="81352" y="28713"/>
                            </a:cubicBezTo>
                            <a:cubicBezTo>
                              <a:pt x="100494" y="19142"/>
                              <a:pt x="114850" y="9571"/>
                              <a:pt x="133992" y="0"/>
                            </a:cubicBezTo>
                            <a:cubicBezTo>
                              <a:pt x="114850" y="4785"/>
                              <a:pt x="90923" y="9571"/>
                              <a:pt x="71781" y="19142"/>
                            </a:cubicBezTo>
                            <a:cubicBezTo>
                              <a:pt x="47854" y="28713"/>
                              <a:pt x="19142" y="43069"/>
                              <a:pt x="0" y="62210"/>
                            </a:cubicBezTo>
                            <a:cubicBezTo>
                              <a:pt x="0" y="62210"/>
                              <a:pt x="0" y="62210"/>
                              <a:pt x="0" y="62210"/>
                            </a:cubicBezTo>
                            <a:cubicBezTo>
                              <a:pt x="19142" y="66996"/>
                              <a:pt x="38283" y="57425"/>
                              <a:pt x="52640" y="47854"/>
                            </a:cubicBezTo>
                            <a:close/>
                          </a:path>
                        </a:pathLst>
                      </a:custGeom>
                      <a:solidFill>
                        <a:srgbClr val="512B11">
                          <a:alpha val="50000"/>
                        </a:srgbClr>
                      </a:solidFill>
                      <a:ln w="47824"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xmlns="" id="{26D36346-7DE5-4177-B6ED-6BFD853ACAE8}"/>
                          </a:ext>
                        </a:extLst>
                      </p:cNvPr>
                      <p:cNvSpPr/>
                      <p:nvPr/>
                    </p:nvSpPr>
                    <p:spPr>
                      <a:xfrm>
                        <a:off x="11397931" y="6252799"/>
                        <a:ext cx="124420" cy="277554"/>
                      </a:xfrm>
                      <a:custGeom>
                        <a:avLst/>
                        <a:gdLst>
                          <a:gd name="connsiteX0" fmla="*/ 81352 w 124420"/>
                          <a:gd name="connsiteY0" fmla="*/ 114850 h 277554"/>
                          <a:gd name="connsiteX1" fmla="*/ 0 w 124420"/>
                          <a:gd name="connsiteY1" fmla="*/ 0 h 277554"/>
                          <a:gd name="connsiteX2" fmla="*/ 124420 w 124420"/>
                          <a:gd name="connsiteY2" fmla="*/ 277554 h 277554"/>
                          <a:gd name="connsiteX3" fmla="*/ 81352 w 124420"/>
                          <a:gd name="connsiteY3" fmla="*/ 114850 h 277554"/>
                        </a:gdLst>
                        <a:ahLst/>
                        <a:cxnLst>
                          <a:cxn ang="0">
                            <a:pos x="connsiteX0" y="connsiteY0"/>
                          </a:cxn>
                          <a:cxn ang="0">
                            <a:pos x="connsiteX1" y="connsiteY1"/>
                          </a:cxn>
                          <a:cxn ang="0">
                            <a:pos x="connsiteX2" y="connsiteY2"/>
                          </a:cxn>
                          <a:cxn ang="0">
                            <a:pos x="connsiteX3" y="connsiteY3"/>
                          </a:cxn>
                        </a:cxnLst>
                        <a:rect l="l" t="t" r="r" b="b"/>
                        <a:pathLst>
                          <a:path w="124420" h="277554">
                            <a:moveTo>
                              <a:pt x="81352" y="114850"/>
                            </a:moveTo>
                            <a:cubicBezTo>
                              <a:pt x="66996" y="81352"/>
                              <a:pt x="38283" y="9571"/>
                              <a:pt x="0" y="0"/>
                            </a:cubicBezTo>
                            <a:cubicBezTo>
                              <a:pt x="57425" y="86137"/>
                              <a:pt x="100493" y="181846"/>
                              <a:pt x="124420" y="277554"/>
                            </a:cubicBezTo>
                            <a:cubicBezTo>
                              <a:pt x="114850" y="224915"/>
                              <a:pt x="110064" y="167490"/>
                              <a:pt x="81352" y="114850"/>
                            </a:cubicBezTo>
                            <a:close/>
                          </a:path>
                        </a:pathLst>
                      </a:custGeom>
                      <a:solidFill>
                        <a:srgbClr val="512B11">
                          <a:alpha val="50000"/>
                        </a:srgbClr>
                      </a:solidFill>
                      <a:ln w="47824" cap="flat">
                        <a:no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xmlns="" id="{C97F5FBE-628C-4C9A-BC60-4E6366A45704}"/>
                          </a:ext>
                        </a:extLst>
                      </p:cNvPr>
                      <p:cNvSpPr/>
                      <p:nvPr/>
                    </p:nvSpPr>
                    <p:spPr>
                      <a:xfrm>
                        <a:off x="11531923" y="6329366"/>
                        <a:ext cx="95708" cy="162704"/>
                      </a:xfrm>
                      <a:custGeom>
                        <a:avLst/>
                        <a:gdLst>
                          <a:gd name="connsiteX0" fmla="*/ 62211 w 95708"/>
                          <a:gd name="connsiteY0" fmla="*/ 95708 h 162704"/>
                          <a:gd name="connsiteX1" fmla="*/ 95708 w 95708"/>
                          <a:gd name="connsiteY1" fmla="*/ 162704 h 162704"/>
                          <a:gd name="connsiteX2" fmla="*/ 95708 w 95708"/>
                          <a:gd name="connsiteY2" fmla="*/ 157919 h 162704"/>
                          <a:gd name="connsiteX3" fmla="*/ 0 w 95708"/>
                          <a:gd name="connsiteY3" fmla="*/ 0 h 162704"/>
                          <a:gd name="connsiteX4" fmla="*/ 0 w 95708"/>
                          <a:gd name="connsiteY4" fmla="*/ 0 h 162704"/>
                          <a:gd name="connsiteX5" fmla="*/ 62211 w 95708"/>
                          <a:gd name="connsiteY5" fmla="*/ 95708 h 162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708" h="162704">
                            <a:moveTo>
                              <a:pt x="62211" y="95708"/>
                            </a:moveTo>
                            <a:cubicBezTo>
                              <a:pt x="71781" y="119635"/>
                              <a:pt x="81353" y="138777"/>
                              <a:pt x="95708" y="162704"/>
                            </a:cubicBezTo>
                            <a:cubicBezTo>
                              <a:pt x="95708" y="162704"/>
                              <a:pt x="95708" y="157919"/>
                              <a:pt x="95708" y="157919"/>
                            </a:cubicBezTo>
                            <a:cubicBezTo>
                              <a:pt x="90923" y="95708"/>
                              <a:pt x="52640" y="33498"/>
                              <a:pt x="0" y="0"/>
                            </a:cubicBezTo>
                            <a:cubicBezTo>
                              <a:pt x="0" y="0"/>
                              <a:pt x="0" y="0"/>
                              <a:pt x="0" y="0"/>
                            </a:cubicBezTo>
                            <a:cubicBezTo>
                              <a:pt x="19142" y="33498"/>
                              <a:pt x="47854" y="62210"/>
                              <a:pt x="62211" y="95708"/>
                            </a:cubicBezTo>
                            <a:close/>
                          </a:path>
                        </a:pathLst>
                      </a:custGeom>
                      <a:solidFill>
                        <a:srgbClr val="512B11">
                          <a:alpha val="50000"/>
                        </a:srgbClr>
                      </a:solidFill>
                      <a:ln w="47824" cap="flat">
                        <a:noFill/>
                        <a:prstDash val="solid"/>
                        <a:miter/>
                      </a:ln>
                    </p:spPr>
                    <p:txBody>
                      <a:bodyPr rtlCol="0" anchor="ctr"/>
                      <a:lstStyle/>
                      <a:p>
                        <a:endParaRPr lang="en-US"/>
                      </a:p>
                    </p:txBody>
                  </p:sp>
                </p:grpSp>
              </p:grpSp>
              <p:grpSp>
                <p:nvGrpSpPr>
                  <p:cNvPr id="215" name="Graphic 3">
                    <a:extLst>
                      <a:ext uri="{FF2B5EF4-FFF2-40B4-BE49-F238E27FC236}">
                        <a16:creationId xmlns:a16="http://schemas.microsoft.com/office/drawing/2014/main" xmlns="" id="{314F9F1B-7323-4C87-A762-CB35F0CC797E}"/>
                      </a:ext>
                    </a:extLst>
                  </p:cNvPr>
                  <p:cNvGrpSpPr/>
                  <p:nvPr/>
                </p:nvGrpSpPr>
                <p:grpSpPr>
                  <a:xfrm>
                    <a:off x="10320140" y="6946685"/>
                    <a:ext cx="757167" cy="546941"/>
                    <a:chOff x="10320140" y="6946685"/>
                    <a:chExt cx="757167" cy="546941"/>
                  </a:xfrm>
                </p:grpSpPr>
                <p:sp>
                  <p:nvSpPr>
                    <p:cNvPr id="216" name="Freeform: Shape 215">
                      <a:extLst>
                        <a:ext uri="{FF2B5EF4-FFF2-40B4-BE49-F238E27FC236}">
                          <a16:creationId xmlns:a16="http://schemas.microsoft.com/office/drawing/2014/main" xmlns="" id="{9CFEE965-5F7E-4C45-BCBB-BBCD1E5075B3}"/>
                        </a:ext>
                      </a:extLst>
                    </p:cNvPr>
                    <p:cNvSpPr/>
                    <p:nvPr/>
                  </p:nvSpPr>
                  <p:spPr>
                    <a:xfrm>
                      <a:off x="10320140" y="6946685"/>
                      <a:ext cx="757167" cy="546941"/>
                    </a:xfrm>
                    <a:custGeom>
                      <a:avLst/>
                      <a:gdLst>
                        <a:gd name="connsiteX0" fmla="*/ 5857 w 757167"/>
                        <a:gd name="connsiteY0" fmla="*/ 57425 h 546941"/>
                        <a:gd name="connsiteX1" fmla="*/ 230772 w 757167"/>
                        <a:gd name="connsiteY1" fmla="*/ 133992 h 546941"/>
                        <a:gd name="connsiteX2" fmla="*/ 637532 w 757167"/>
                        <a:gd name="connsiteY2" fmla="*/ 43069 h 546941"/>
                        <a:gd name="connsiteX3" fmla="*/ 637532 w 757167"/>
                        <a:gd name="connsiteY3" fmla="*/ 0 h 546941"/>
                        <a:gd name="connsiteX4" fmla="*/ 690172 w 757167"/>
                        <a:gd name="connsiteY4" fmla="*/ 43069 h 546941"/>
                        <a:gd name="connsiteX5" fmla="*/ 757168 w 757167"/>
                        <a:gd name="connsiteY5" fmla="*/ 33498 h 546941"/>
                        <a:gd name="connsiteX6" fmla="*/ 690172 w 757167"/>
                        <a:gd name="connsiteY6" fmla="*/ 66996 h 546941"/>
                        <a:gd name="connsiteX7" fmla="*/ 613605 w 757167"/>
                        <a:gd name="connsiteY7" fmla="*/ 459400 h 546941"/>
                        <a:gd name="connsiteX8" fmla="*/ 364764 w 757167"/>
                        <a:gd name="connsiteY8" fmla="*/ 545537 h 546941"/>
                        <a:gd name="connsiteX9" fmla="*/ 34570 w 757167"/>
                        <a:gd name="connsiteY9" fmla="*/ 133992 h 546941"/>
                        <a:gd name="connsiteX10" fmla="*/ 5857 w 757167"/>
                        <a:gd name="connsiteY10" fmla="*/ 57425 h 546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57167" h="546941">
                          <a:moveTo>
                            <a:pt x="5857" y="57425"/>
                          </a:moveTo>
                          <a:cubicBezTo>
                            <a:pt x="5857" y="57425"/>
                            <a:pt x="29784" y="133992"/>
                            <a:pt x="230772" y="133992"/>
                          </a:cubicBezTo>
                          <a:cubicBezTo>
                            <a:pt x="431760" y="133992"/>
                            <a:pt x="637532" y="43069"/>
                            <a:pt x="637532" y="43069"/>
                          </a:cubicBezTo>
                          <a:cubicBezTo>
                            <a:pt x="637532" y="43069"/>
                            <a:pt x="627962" y="23927"/>
                            <a:pt x="637532" y="0"/>
                          </a:cubicBezTo>
                          <a:cubicBezTo>
                            <a:pt x="637532" y="0"/>
                            <a:pt x="651889" y="38283"/>
                            <a:pt x="690172" y="43069"/>
                          </a:cubicBezTo>
                          <a:cubicBezTo>
                            <a:pt x="733241" y="47854"/>
                            <a:pt x="757168" y="33498"/>
                            <a:pt x="757168" y="33498"/>
                          </a:cubicBezTo>
                          <a:cubicBezTo>
                            <a:pt x="757168" y="33498"/>
                            <a:pt x="723670" y="66996"/>
                            <a:pt x="690172" y="66996"/>
                          </a:cubicBezTo>
                          <a:cubicBezTo>
                            <a:pt x="690172" y="66996"/>
                            <a:pt x="766739" y="296696"/>
                            <a:pt x="613605" y="459400"/>
                          </a:cubicBezTo>
                          <a:cubicBezTo>
                            <a:pt x="613605" y="459400"/>
                            <a:pt x="532253" y="559894"/>
                            <a:pt x="364764" y="545537"/>
                          </a:cubicBezTo>
                          <a:cubicBezTo>
                            <a:pt x="192489" y="531181"/>
                            <a:pt x="68068" y="378048"/>
                            <a:pt x="34570" y="133992"/>
                          </a:cubicBezTo>
                          <a:cubicBezTo>
                            <a:pt x="39355" y="133992"/>
                            <a:pt x="-18070" y="86137"/>
                            <a:pt x="5857" y="57425"/>
                          </a:cubicBezTo>
                          <a:close/>
                        </a:path>
                      </a:pathLst>
                    </a:custGeom>
                    <a:solidFill>
                      <a:srgbClr val="F8BE7D">
                        <a:alpha val="50000"/>
                      </a:srgbClr>
                    </a:solidFill>
                    <a:ln w="47824" cap="flat">
                      <a:noFill/>
                      <a:prstDash val="solid"/>
                      <a:miter/>
                    </a:ln>
                  </p:spPr>
                  <p:txBody>
                    <a:bodyPr rtlCol="0" anchor="ctr"/>
                    <a:lstStyle/>
                    <a:p>
                      <a:endParaRPr lang="en-US"/>
                    </a:p>
                  </p:txBody>
                </p:sp>
                <p:grpSp>
                  <p:nvGrpSpPr>
                    <p:cNvPr id="217" name="Graphic 3">
                      <a:extLst>
                        <a:ext uri="{FF2B5EF4-FFF2-40B4-BE49-F238E27FC236}">
                          <a16:creationId xmlns:a16="http://schemas.microsoft.com/office/drawing/2014/main" xmlns="" id="{D5977735-96DC-4613-8C2A-84212F2455E2}"/>
                        </a:ext>
                      </a:extLst>
                    </p:cNvPr>
                    <p:cNvGrpSpPr/>
                    <p:nvPr/>
                  </p:nvGrpSpPr>
                  <p:grpSpPr>
                    <a:xfrm>
                      <a:off x="10325997" y="6965826"/>
                      <a:ext cx="713027" cy="517453"/>
                      <a:chOff x="10325997" y="6965826"/>
                      <a:chExt cx="713027" cy="517453"/>
                    </a:xfrm>
                  </p:grpSpPr>
                  <p:grpSp>
                    <p:nvGrpSpPr>
                      <p:cNvPr id="218" name="Graphic 3">
                        <a:extLst>
                          <a:ext uri="{FF2B5EF4-FFF2-40B4-BE49-F238E27FC236}">
                            <a16:creationId xmlns:a16="http://schemas.microsoft.com/office/drawing/2014/main" xmlns="" id="{5CB7514E-57CB-4E9B-A3AE-2839D8203B71}"/>
                          </a:ext>
                        </a:extLst>
                      </p:cNvPr>
                      <p:cNvGrpSpPr/>
                      <p:nvPr/>
                    </p:nvGrpSpPr>
                    <p:grpSpPr>
                      <a:xfrm>
                        <a:off x="10364281" y="6980183"/>
                        <a:ext cx="661376" cy="503097"/>
                        <a:chOff x="10364281" y="6980183"/>
                        <a:chExt cx="661376" cy="503097"/>
                      </a:xfrm>
                    </p:grpSpPr>
                    <p:sp>
                      <p:nvSpPr>
                        <p:cNvPr id="221" name="Freeform: Shape 220">
                          <a:extLst>
                            <a:ext uri="{FF2B5EF4-FFF2-40B4-BE49-F238E27FC236}">
                              <a16:creationId xmlns:a16="http://schemas.microsoft.com/office/drawing/2014/main" xmlns="" id="{73C796B4-C5BF-435F-AC04-9F0016356B10}"/>
                            </a:ext>
                          </a:extLst>
                        </p:cNvPr>
                        <p:cNvSpPr/>
                        <p:nvPr/>
                      </p:nvSpPr>
                      <p:spPr>
                        <a:xfrm>
                          <a:off x="10369067" y="6989753"/>
                          <a:ext cx="641666" cy="484005"/>
                        </a:xfrm>
                        <a:custGeom>
                          <a:avLst/>
                          <a:gdLst>
                            <a:gd name="connsiteX0" fmla="*/ 0 w 641666"/>
                            <a:gd name="connsiteY0" fmla="*/ 71781 h 484005"/>
                            <a:gd name="connsiteX1" fmla="*/ 612533 w 641666"/>
                            <a:gd name="connsiteY1" fmla="*/ 0 h 484005"/>
                            <a:gd name="connsiteX2" fmla="*/ 349335 w 641666"/>
                            <a:gd name="connsiteY2" fmla="*/ 483327 h 484005"/>
                            <a:gd name="connsiteX3" fmla="*/ 0 w 641666"/>
                            <a:gd name="connsiteY3" fmla="*/ 71781 h 484005"/>
                          </a:gdLst>
                          <a:ahLst/>
                          <a:cxnLst>
                            <a:cxn ang="0">
                              <a:pos x="connsiteX0" y="connsiteY0"/>
                            </a:cxn>
                            <a:cxn ang="0">
                              <a:pos x="connsiteX1" y="connsiteY1"/>
                            </a:cxn>
                            <a:cxn ang="0">
                              <a:pos x="connsiteX2" y="connsiteY2"/>
                            </a:cxn>
                            <a:cxn ang="0">
                              <a:pos x="connsiteX3" y="connsiteY3"/>
                            </a:cxn>
                          </a:cxnLst>
                          <a:rect l="l" t="t" r="r" b="b"/>
                          <a:pathLst>
                            <a:path w="641666" h="484005">
                              <a:moveTo>
                                <a:pt x="0" y="71781"/>
                              </a:moveTo>
                              <a:cubicBezTo>
                                <a:pt x="0" y="71781"/>
                                <a:pt x="162704" y="177060"/>
                                <a:pt x="612533" y="0"/>
                              </a:cubicBezTo>
                              <a:cubicBezTo>
                                <a:pt x="713027" y="282340"/>
                                <a:pt x="535967" y="497683"/>
                                <a:pt x="349335" y="483327"/>
                              </a:cubicBezTo>
                              <a:cubicBezTo>
                                <a:pt x="162704" y="473756"/>
                                <a:pt x="76566" y="358906"/>
                                <a:pt x="0" y="71781"/>
                              </a:cubicBezTo>
                              <a:close/>
                            </a:path>
                          </a:pathLst>
                        </a:custGeom>
                        <a:solidFill>
                          <a:srgbClr val="800C11"/>
                        </a:solidFill>
                        <a:ln w="47824"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xmlns="" id="{7449AB61-3020-496F-81CA-3E15F1B3844F}"/>
                            </a:ext>
                          </a:extLst>
                        </p:cNvPr>
                        <p:cNvSpPr/>
                        <p:nvPr/>
                      </p:nvSpPr>
                      <p:spPr>
                        <a:xfrm>
                          <a:off x="10373852" y="6994539"/>
                          <a:ext cx="636460" cy="488741"/>
                        </a:xfrm>
                        <a:custGeom>
                          <a:avLst/>
                          <a:gdLst>
                            <a:gd name="connsiteX0" fmla="*/ 569465 w 636460"/>
                            <a:gd name="connsiteY0" fmla="*/ 267983 h 488741"/>
                            <a:gd name="connsiteX1" fmla="*/ 368477 w 636460"/>
                            <a:gd name="connsiteY1" fmla="*/ 325408 h 488741"/>
                            <a:gd name="connsiteX2" fmla="*/ 186632 w 636460"/>
                            <a:gd name="connsiteY2" fmla="*/ 277554 h 488741"/>
                            <a:gd name="connsiteX3" fmla="*/ 210559 w 636460"/>
                            <a:gd name="connsiteY3" fmla="*/ 143562 h 488741"/>
                            <a:gd name="connsiteX4" fmla="*/ 296696 w 636460"/>
                            <a:gd name="connsiteY4" fmla="*/ 105279 h 488741"/>
                            <a:gd name="connsiteX5" fmla="*/ 416331 w 636460"/>
                            <a:gd name="connsiteY5" fmla="*/ 76567 h 488741"/>
                            <a:gd name="connsiteX6" fmla="*/ 636461 w 636460"/>
                            <a:gd name="connsiteY6" fmla="*/ 95708 h 488741"/>
                            <a:gd name="connsiteX7" fmla="*/ 612534 w 636460"/>
                            <a:gd name="connsiteY7" fmla="*/ 0 h 488741"/>
                            <a:gd name="connsiteX8" fmla="*/ 0 w 636460"/>
                            <a:gd name="connsiteY8" fmla="*/ 71781 h 488741"/>
                            <a:gd name="connsiteX9" fmla="*/ 349336 w 636460"/>
                            <a:gd name="connsiteY9" fmla="*/ 488112 h 488741"/>
                            <a:gd name="connsiteX10" fmla="*/ 636461 w 636460"/>
                            <a:gd name="connsiteY10" fmla="*/ 239271 h 488741"/>
                            <a:gd name="connsiteX11" fmla="*/ 569465 w 636460"/>
                            <a:gd name="connsiteY11" fmla="*/ 267983 h 48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36460" h="488741">
                              <a:moveTo>
                                <a:pt x="569465" y="267983"/>
                              </a:moveTo>
                              <a:cubicBezTo>
                                <a:pt x="507255" y="296696"/>
                                <a:pt x="435473" y="315837"/>
                                <a:pt x="368477" y="325408"/>
                              </a:cubicBezTo>
                              <a:cubicBezTo>
                                <a:pt x="306267" y="330194"/>
                                <a:pt x="229700" y="325408"/>
                                <a:pt x="186632" y="277554"/>
                              </a:cubicBezTo>
                              <a:cubicBezTo>
                                <a:pt x="148348" y="239271"/>
                                <a:pt x="167490" y="172275"/>
                                <a:pt x="210559" y="143562"/>
                              </a:cubicBezTo>
                              <a:cubicBezTo>
                                <a:pt x="234486" y="124421"/>
                                <a:pt x="267984" y="114850"/>
                                <a:pt x="296696" y="105279"/>
                              </a:cubicBezTo>
                              <a:cubicBezTo>
                                <a:pt x="334979" y="95708"/>
                                <a:pt x="373263" y="81352"/>
                                <a:pt x="416331" y="76567"/>
                              </a:cubicBezTo>
                              <a:cubicBezTo>
                                <a:pt x="478542" y="66996"/>
                                <a:pt x="579036" y="57425"/>
                                <a:pt x="636461" y="95708"/>
                              </a:cubicBezTo>
                              <a:cubicBezTo>
                                <a:pt x="631675" y="62210"/>
                                <a:pt x="622104" y="33498"/>
                                <a:pt x="612534" y="0"/>
                              </a:cubicBezTo>
                              <a:cubicBezTo>
                                <a:pt x="157919" y="177060"/>
                                <a:pt x="0" y="71781"/>
                                <a:pt x="0" y="71781"/>
                              </a:cubicBezTo>
                              <a:cubicBezTo>
                                <a:pt x="71781" y="354121"/>
                                <a:pt x="162705" y="468971"/>
                                <a:pt x="349336" y="488112"/>
                              </a:cubicBezTo>
                              <a:cubicBezTo>
                                <a:pt x="478542" y="497683"/>
                                <a:pt x="602963" y="397190"/>
                                <a:pt x="636461" y="239271"/>
                              </a:cubicBezTo>
                              <a:cubicBezTo>
                                <a:pt x="607748" y="253627"/>
                                <a:pt x="579036" y="263198"/>
                                <a:pt x="569465" y="267983"/>
                              </a:cubicBezTo>
                              <a:close/>
                            </a:path>
                          </a:pathLst>
                        </a:custGeom>
                        <a:solidFill>
                          <a:srgbClr val="800C11">
                            <a:alpha val="50000"/>
                          </a:srgbClr>
                        </a:solidFill>
                        <a:ln w="47824" cap="flat">
                          <a:noFill/>
                          <a:prstDash val="solid"/>
                          <a:miter/>
                        </a:ln>
                      </p:spPr>
                      <p:txBody>
                        <a:bodyPr rtlCol="0" anchor="ctr"/>
                        <a:lstStyle/>
                        <a:p>
                          <a:endParaRPr lang="en-US"/>
                        </a:p>
                      </p:txBody>
                    </p:sp>
                    <p:sp>
                      <p:nvSpPr>
                        <p:cNvPr id="223" name="Freeform: Shape 222">
                          <a:extLst>
                            <a:ext uri="{FF2B5EF4-FFF2-40B4-BE49-F238E27FC236}">
                              <a16:creationId xmlns:a16="http://schemas.microsoft.com/office/drawing/2014/main" xmlns="" id="{50CEBEE5-F228-48D6-A278-0152AFDE2DC8}"/>
                            </a:ext>
                          </a:extLst>
                        </p:cNvPr>
                        <p:cNvSpPr/>
                        <p:nvPr/>
                      </p:nvSpPr>
                      <p:spPr>
                        <a:xfrm>
                          <a:off x="10426492" y="6989753"/>
                          <a:ext cx="583820" cy="222431"/>
                        </a:xfrm>
                        <a:custGeom>
                          <a:avLst/>
                          <a:gdLst>
                            <a:gd name="connsiteX0" fmla="*/ 248842 w 583820"/>
                            <a:gd name="connsiteY0" fmla="*/ 220129 h 222431"/>
                            <a:gd name="connsiteX1" fmla="*/ 583821 w 583820"/>
                            <a:gd name="connsiteY1" fmla="*/ 95708 h 222431"/>
                            <a:gd name="connsiteX2" fmla="*/ 559894 w 583820"/>
                            <a:gd name="connsiteY2" fmla="*/ 0 h 222431"/>
                            <a:gd name="connsiteX3" fmla="*/ 0 w 583820"/>
                            <a:gd name="connsiteY3" fmla="*/ 90923 h 222431"/>
                            <a:gd name="connsiteX4" fmla="*/ 248842 w 583820"/>
                            <a:gd name="connsiteY4" fmla="*/ 220129 h 222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3820" h="222431">
                              <a:moveTo>
                                <a:pt x="248842" y="220129"/>
                              </a:moveTo>
                              <a:cubicBezTo>
                                <a:pt x="459400" y="200988"/>
                                <a:pt x="545537" y="138777"/>
                                <a:pt x="583821" y="95708"/>
                              </a:cubicBezTo>
                              <a:cubicBezTo>
                                <a:pt x="579035" y="66996"/>
                                <a:pt x="569464" y="33498"/>
                                <a:pt x="559894" y="0"/>
                              </a:cubicBezTo>
                              <a:cubicBezTo>
                                <a:pt x="248842" y="119635"/>
                                <a:pt x="76566" y="110065"/>
                                <a:pt x="0" y="90923"/>
                              </a:cubicBezTo>
                              <a:cubicBezTo>
                                <a:pt x="0" y="133992"/>
                                <a:pt x="28712" y="239271"/>
                                <a:pt x="248842" y="220129"/>
                              </a:cubicBezTo>
                              <a:close/>
                            </a:path>
                          </a:pathLst>
                        </a:custGeom>
                        <a:solidFill>
                          <a:srgbClr val="FFFFFF"/>
                        </a:solidFill>
                        <a:ln w="47824"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xmlns="" id="{32C007C4-1B5B-4DE8-BBB6-1824A0E245EB}"/>
                            </a:ext>
                          </a:extLst>
                        </p:cNvPr>
                        <p:cNvSpPr/>
                        <p:nvPr/>
                      </p:nvSpPr>
                      <p:spPr>
                        <a:xfrm>
                          <a:off x="10431277" y="6989753"/>
                          <a:ext cx="583821" cy="135973"/>
                        </a:xfrm>
                        <a:custGeom>
                          <a:avLst/>
                          <a:gdLst>
                            <a:gd name="connsiteX0" fmla="*/ 550323 w 583821"/>
                            <a:gd name="connsiteY0" fmla="*/ 66996 h 135973"/>
                            <a:gd name="connsiteX1" fmla="*/ 579036 w 583821"/>
                            <a:gd name="connsiteY1" fmla="*/ 100494 h 135973"/>
                            <a:gd name="connsiteX2" fmla="*/ 583822 w 583821"/>
                            <a:gd name="connsiteY2" fmla="*/ 95708 h 135973"/>
                            <a:gd name="connsiteX3" fmla="*/ 559894 w 583821"/>
                            <a:gd name="connsiteY3" fmla="*/ 0 h 135973"/>
                            <a:gd name="connsiteX4" fmla="*/ 0 w 583821"/>
                            <a:gd name="connsiteY4" fmla="*/ 90923 h 135973"/>
                            <a:gd name="connsiteX5" fmla="*/ 4786 w 583821"/>
                            <a:gd name="connsiteY5" fmla="*/ 110065 h 135973"/>
                            <a:gd name="connsiteX6" fmla="*/ 114850 w 583821"/>
                            <a:gd name="connsiteY6" fmla="*/ 133992 h 135973"/>
                            <a:gd name="connsiteX7" fmla="*/ 263198 w 583821"/>
                            <a:gd name="connsiteY7" fmla="*/ 129206 h 135973"/>
                            <a:gd name="connsiteX8" fmla="*/ 401976 w 583821"/>
                            <a:gd name="connsiteY8" fmla="*/ 100494 h 135973"/>
                            <a:gd name="connsiteX9" fmla="*/ 550323 w 583821"/>
                            <a:gd name="connsiteY9" fmla="*/ 66996 h 135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3821" h="135973">
                              <a:moveTo>
                                <a:pt x="550323" y="66996"/>
                              </a:moveTo>
                              <a:cubicBezTo>
                                <a:pt x="559894" y="76567"/>
                                <a:pt x="569465" y="86138"/>
                                <a:pt x="579036" y="100494"/>
                              </a:cubicBezTo>
                              <a:cubicBezTo>
                                <a:pt x="579036" y="100494"/>
                                <a:pt x="579036" y="100494"/>
                                <a:pt x="583822" y="95708"/>
                              </a:cubicBezTo>
                              <a:cubicBezTo>
                                <a:pt x="579036" y="66996"/>
                                <a:pt x="569465" y="33498"/>
                                <a:pt x="559894" y="0"/>
                              </a:cubicBezTo>
                              <a:cubicBezTo>
                                <a:pt x="248842" y="119635"/>
                                <a:pt x="76567" y="110065"/>
                                <a:pt x="0" y="90923"/>
                              </a:cubicBezTo>
                              <a:cubicBezTo>
                                <a:pt x="0" y="95708"/>
                                <a:pt x="0" y="105279"/>
                                <a:pt x="4786" y="110065"/>
                              </a:cubicBezTo>
                              <a:cubicBezTo>
                                <a:pt x="38283" y="129206"/>
                                <a:pt x="81353" y="133992"/>
                                <a:pt x="114850" y="133992"/>
                              </a:cubicBezTo>
                              <a:cubicBezTo>
                                <a:pt x="167490" y="138777"/>
                                <a:pt x="215344" y="133992"/>
                                <a:pt x="263198" y="129206"/>
                              </a:cubicBezTo>
                              <a:cubicBezTo>
                                <a:pt x="311052" y="119635"/>
                                <a:pt x="358906" y="110065"/>
                                <a:pt x="401976" y="100494"/>
                              </a:cubicBezTo>
                              <a:cubicBezTo>
                                <a:pt x="435473" y="90923"/>
                                <a:pt x="535967" y="52640"/>
                                <a:pt x="550323" y="66996"/>
                              </a:cubicBezTo>
                              <a:close/>
                            </a:path>
                          </a:pathLst>
                        </a:custGeom>
                        <a:solidFill>
                          <a:srgbClr val="CECFCF">
                            <a:alpha val="50000"/>
                          </a:srgbClr>
                        </a:solidFill>
                        <a:ln w="47824" cap="flat">
                          <a:noFill/>
                          <a:prstDash val="solid"/>
                          <a:miter/>
                        </a:ln>
                      </p:spPr>
                      <p:txBody>
                        <a:bodyPr rtlCol="0" anchor="ctr"/>
                        <a:lstStyle/>
                        <a:p>
                          <a:endParaRPr lang="en-US"/>
                        </a:p>
                      </p:txBody>
                    </p:sp>
                    <p:grpSp>
                      <p:nvGrpSpPr>
                        <p:cNvPr id="225" name="Graphic 3">
                          <a:extLst>
                            <a:ext uri="{FF2B5EF4-FFF2-40B4-BE49-F238E27FC236}">
                              <a16:creationId xmlns:a16="http://schemas.microsoft.com/office/drawing/2014/main" xmlns="" id="{79C5CFD3-F0CB-4A2C-8C72-137E524D6489}"/>
                            </a:ext>
                          </a:extLst>
                        </p:cNvPr>
                        <p:cNvGrpSpPr/>
                        <p:nvPr/>
                      </p:nvGrpSpPr>
                      <p:grpSpPr>
                        <a:xfrm>
                          <a:off x="10498273" y="7181828"/>
                          <a:ext cx="516825" cy="297076"/>
                          <a:chOff x="10498273" y="7181828"/>
                          <a:chExt cx="516825" cy="297076"/>
                        </a:xfrm>
                      </p:grpSpPr>
                      <p:sp>
                        <p:nvSpPr>
                          <p:cNvPr id="231" name="Freeform: Shape 230">
                            <a:extLst>
                              <a:ext uri="{FF2B5EF4-FFF2-40B4-BE49-F238E27FC236}">
                                <a16:creationId xmlns:a16="http://schemas.microsoft.com/office/drawing/2014/main" xmlns="" id="{2F4966D3-06B0-4CEE-AD7C-C607134E22A3}"/>
                              </a:ext>
                            </a:extLst>
                          </p:cNvPr>
                          <p:cNvSpPr/>
                          <p:nvPr/>
                        </p:nvSpPr>
                        <p:spPr>
                          <a:xfrm>
                            <a:off x="10498273" y="7257370"/>
                            <a:ext cx="468971" cy="221534"/>
                          </a:xfrm>
                          <a:custGeom>
                            <a:avLst/>
                            <a:gdLst>
                              <a:gd name="connsiteX0" fmla="*/ 114850 w 468971"/>
                              <a:gd name="connsiteY0" fmla="*/ 129573 h 221534"/>
                              <a:gd name="connsiteX1" fmla="*/ 177060 w 468971"/>
                              <a:gd name="connsiteY1" fmla="*/ 9938 h 221534"/>
                              <a:gd name="connsiteX2" fmla="*/ 0 w 468971"/>
                              <a:gd name="connsiteY2" fmla="*/ 100861 h 221534"/>
                              <a:gd name="connsiteX3" fmla="*/ 224914 w 468971"/>
                              <a:gd name="connsiteY3" fmla="*/ 220496 h 221534"/>
                              <a:gd name="connsiteX4" fmla="*/ 468971 w 468971"/>
                              <a:gd name="connsiteY4" fmla="*/ 81719 h 221534"/>
                              <a:gd name="connsiteX5" fmla="*/ 114850 w 468971"/>
                              <a:gd name="connsiteY5" fmla="*/ 129573 h 221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8971" h="221534">
                                <a:moveTo>
                                  <a:pt x="114850" y="129573"/>
                                </a:moveTo>
                                <a:cubicBezTo>
                                  <a:pt x="114850" y="57792"/>
                                  <a:pt x="177060" y="9938"/>
                                  <a:pt x="177060" y="9938"/>
                                </a:cubicBezTo>
                                <a:cubicBezTo>
                                  <a:pt x="81352" y="-28346"/>
                                  <a:pt x="23927" y="53006"/>
                                  <a:pt x="0" y="100861"/>
                                </a:cubicBezTo>
                                <a:cubicBezTo>
                                  <a:pt x="57425" y="172642"/>
                                  <a:pt x="129206" y="210925"/>
                                  <a:pt x="224914" y="220496"/>
                                </a:cubicBezTo>
                                <a:cubicBezTo>
                                  <a:pt x="320623" y="230067"/>
                                  <a:pt x="416331" y="172642"/>
                                  <a:pt x="468971" y="81719"/>
                                </a:cubicBezTo>
                                <a:cubicBezTo>
                                  <a:pt x="287125" y="182213"/>
                                  <a:pt x="114850" y="148715"/>
                                  <a:pt x="114850" y="129573"/>
                                </a:cubicBezTo>
                                <a:close/>
                              </a:path>
                            </a:pathLst>
                          </a:custGeom>
                          <a:solidFill>
                            <a:srgbClr val="CECFCF"/>
                          </a:solidFill>
                          <a:ln w="47824"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xmlns="" id="{1EE02700-5716-4A17-8DDE-B11E2D4FE3B0}"/>
                              </a:ext>
                            </a:extLst>
                          </p:cNvPr>
                          <p:cNvSpPr/>
                          <p:nvPr/>
                        </p:nvSpPr>
                        <p:spPr>
                          <a:xfrm>
                            <a:off x="10612860" y="7184487"/>
                            <a:ext cx="402238" cy="227134"/>
                          </a:xfrm>
                          <a:custGeom>
                            <a:avLst/>
                            <a:gdLst>
                              <a:gd name="connsiteX0" fmla="*/ 263 w 402238"/>
                              <a:gd name="connsiteY0" fmla="*/ 202456 h 227134"/>
                              <a:gd name="connsiteX1" fmla="*/ 354384 w 402238"/>
                              <a:gd name="connsiteY1" fmla="*/ 154602 h 227134"/>
                              <a:gd name="connsiteX2" fmla="*/ 402238 w 402238"/>
                              <a:gd name="connsiteY2" fmla="*/ 6254 h 227134"/>
                              <a:gd name="connsiteX3" fmla="*/ 253890 w 402238"/>
                              <a:gd name="connsiteY3" fmla="*/ 39752 h 227134"/>
                              <a:gd name="connsiteX4" fmla="*/ 57687 w 402238"/>
                              <a:gd name="connsiteY4" fmla="*/ 82821 h 227134"/>
                              <a:gd name="connsiteX5" fmla="*/ 263 w 402238"/>
                              <a:gd name="connsiteY5" fmla="*/ 202456 h 227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2238" h="227134">
                                <a:moveTo>
                                  <a:pt x="263" y="202456"/>
                                </a:moveTo>
                                <a:cubicBezTo>
                                  <a:pt x="5048" y="226383"/>
                                  <a:pt x="177323" y="259881"/>
                                  <a:pt x="354384" y="154602"/>
                                </a:cubicBezTo>
                                <a:cubicBezTo>
                                  <a:pt x="378311" y="111533"/>
                                  <a:pt x="397452" y="63679"/>
                                  <a:pt x="402238" y="6254"/>
                                </a:cubicBezTo>
                                <a:cubicBezTo>
                                  <a:pt x="354384" y="-12888"/>
                                  <a:pt x="282603" y="15825"/>
                                  <a:pt x="253890" y="39752"/>
                                </a:cubicBezTo>
                                <a:cubicBezTo>
                                  <a:pt x="206036" y="15825"/>
                                  <a:pt x="100757" y="34966"/>
                                  <a:pt x="57687" y="82821"/>
                                </a:cubicBezTo>
                                <a:cubicBezTo>
                                  <a:pt x="57687" y="82821"/>
                                  <a:pt x="-4522" y="125889"/>
                                  <a:pt x="263" y="202456"/>
                                </a:cubicBezTo>
                                <a:close/>
                              </a:path>
                            </a:pathLst>
                          </a:custGeom>
                          <a:solidFill>
                            <a:srgbClr val="EA7673"/>
                          </a:solidFill>
                          <a:ln w="47824" cap="flat">
                            <a:no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xmlns="" id="{41CDB526-DED6-465A-A62F-A3D3AF113498}"/>
                              </a:ext>
                            </a:extLst>
                          </p:cNvPr>
                          <p:cNvSpPr/>
                          <p:nvPr/>
                        </p:nvSpPr>
                        <p:spPr>
                          <a:xfrm>
                            <a:off x="10613123" y="7181828"/>
                            <a:ext cx="401975" cy="229793"/>
                          </a:xfrm>
                          <a:custGeom>
                            <a:avLst/>
                            <a:gdLst>
                              <a:gd name="connsiteX0" fmla="*/ 253627 w 401975"/>
                              <a:gd name="connsiteY0" fmla="*/ 42411 h 229793"/>
                              <a:gd name="connsiteX1" fmla="*/ 129206 w 401975"/>
                              <a:gd name="connsiteY1" fmla="*/ 42411 h 229793"/>
                              <a:gd name="connsiteX2" fmla="*/ 148348 w 401975"/>
                              <a:gd name="connsiteY2" fmla="*/ 42411 h 229793"/>
                              <a:gd name="connsiteX3" fmla="*/ 215344 w 401975"/>
                              <a:gd name="connsiteY3" fmla="*/ 80694 h 229793"/>
                              <a:gd name="connsiteX4" fmla="*/ 239271 w 401975"/>
                              <a:gd name="connsiteY4" fmla="*/ 61553 h 229793"/>
                              <a:gd name="connsiteX5" fmla="*/ 330194 w 401975"/>
                              <a:gd name="connsiteY5" fmla="*/ 71124 h 229793"/>
                              <a:gd name="connsiteX6" fmla="*/ 244057 w 401975"/>
                              <a:gd name="connsiteY6" fmla="*/ 195545 h 229793"/>
                              <a:gd name="connsiteX7" fmla="*/ 0 w 401975"/>
                              <a:gd name="connsiteY7" fmla="*/ 190759 h 229793"/>
                              <a:gd name="connsiteX8" fmla="*/ 0 w 401975"/>
                              <a:gd name="connsiteY8" fmla="*/ 205115 h 229793"/>
                              <a:gd name="connsiteX9" fmla="*/ 354121 w 401975"/>
                              <a:gd name="connsiteY9" fmla="*/ 157261 h 229793"/>
                              <a:gd name="connsiteX10" fmla="*/ 401976 w 401975"/>
                              <a:gd name="connsiteY10" fmla="*/ 8913 h 229793"/>
                              <a:gd name="connsiteX11" fmla="*/ 253627 w 401975"/>
                              <a:gd name="connsiteY11" fmla="*/ 42411 h 229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1975" h="229793">
                                <a:moveTo>
                                  <a:pt x="253627" y="42411"/>
                                </a:moveTo>
                                <a:cubicBezTo>
                                  <a:pt x="224914" y="28055"/>
                                  <a:pt x="172275" y="28055"/>
                                  <a:pt x="129206" y="42411"/>
                                </a:cubicBezTo>
                                <a:cubicBezTo>
                                  <a:pt x="133992" y="42411"/>
                                  <a:pt x="143563" y="42411"/>
                                  <a:pt x="148348" y="42411"/>
                                </a:cubicBezTo>
                                <a:cubicBezTo>
                                  <a:pt x="177060" y="42411"/>
                                  <a:pt x="210559" y="51982"/>
                                  <a:pt x="215344" y="80694"/>
                                </a:cubicBezTo>
                                <a:cubicBezTo>
                                  <a:pt x="224914" y="71124"/>
                                  <a:pt x="229700" y="66338"/>
                                  <a:pt x="239271" y="61553"/>
                                </a:cubicBezTo>
                                <a:cubicBezTo>
                                  <a:pt x="267984" y="47197"/>
                                  <a:pt x="306267" y="42411"/>
                                  <a:pt x="330194" y="71124"/>
                                </a:cubicBezTo>
                                <a:cubicBezTo>
                                  <a:pt x="363692" y="118978"/>
                                  <a:pt x="282340" y="181188"/>
                                  <a:pt x="244057" y="195545"/>
                                </a:cubicBezTo>
                                <a:cubicBezTo>
                                  <a:pt x="200987" y="209901"/>
                                  <a:pt x="33498" y="238613"/>
                                  <a:pt x="0" y="190759"/>
                                </a:cubicBezTo>
                                <a:cubicBezTo>
                                  <a:pt x="0" y="195545"/>
                                  <a:pt x="0" y="200330"/>
                                  <a:pt x="0" y="205115"/>
                                </a:cubicBezTo>
                                <a:cubicBezTo>
                                  <a:pt x="4786" y="229042"/>
                                  <a:pt x="177060" y="262540"/>
                                  <a:pt x="354121" y="157261"/>
                                </a:cubicBezTo>
                                <a:cubicBezTo>
                                  <a:pt x="378048" y="114192"/>
                                  <a:pt x="397190" y="66338"/>
                                  <a:pt x="401976" y="8913"/>
                                </a:cubicBezTo>
                                <a:cubicBezTo>
                                  <a:pt x="349336" y="-15014"/>
                                  <a:pt x="282340" y="13699"/>
                                  <a:pt x="253627" y="42411"/>
                                </a:cubicBezTo>
                                <a:close/>
                              </a:path>
                            </a:pathLst>
                          </a:custGeom>
                          <a:solidFill>
                            <a:srgbClr val="EA7673">
                              <a:alpha val="40000"/>
                            </a:srgbClr>
                          </a:solidFill>
                          <a:ln w="47824" cap="flat">
                            <a:noFill/>
                            <a:prstDash val="solid"/>
                            <a:miter/>
                          </a:ln>
                        </p:spPr>
                        <p:txBody>
                          <a:bodyPr rtlCol="0" anchor="ctr"/>
                          <a:lstStyle/>
                          <a:p>
                            <a:endParaRPr lang="en-US"/>
                          </a:p>
                        </p:txBody>
                      </p:sp>
                    </p:grpSp>
                    <p:sp>
                      <p:nvSpPr>
                        <p:cNvPr id="226" name="Freeform: Shape 225">
                          <a:extLst>
                            <a:ext uri="{FF2B5EF4-FFF2-40B4-BE49-F238E27FC236}">
                              <a16:creationId xmlns:a16="http://schemas.microsoft.com/office/drawing/2014/main" xmlns="" id="{1A54C9AC-4CD9-4AC9-8D42-F6CF6E6A6695}"/>
                            </a:ext>
                          </a:extLst>
                        </p:cNvPr>
                        <p:cNvSpPr/>
                        <p:nvPr/>
                      </p:nvSpPr>
                      <p:spPr>
                        <a:xfrm>
                          <a:off x="10580984" y="7267308"/>
                          <a:ext cx="46494" cy="119635"/>
                        </a:xfrm>
                        <a:custGeom>
                          <a:avLst/>
                          <a:gdLst>
                            <a:gd name="connsiteX0" fmla="*/ 46495 w 46494"/>
                            <a:gd name="connsiteY0" fmla="*/ 0 h 119635"/>
                            <a:gd name="connsiteX1" fmla="*/ 22568 w 46494"/>
                            <a:gd name="connsiteY1" fmla="*/ 119635 h 119635"/>
                            <a:gd name="connsiteX2" fmla="*/ 46495 w 46494"/>
                            <a:gd name="connsiteY2" fmla="*/ 0 h 119635"/>
                          </a:gdLst>
                          <a:ahLst/>
                          <a:cxnLst>
                            <a:cxn ang="0">
                              <a:pos x="connsiteX0" y="connsiteY0"/>
                            </a:cxn>
                            <a:cxn ang="0">
                              <a:pos x="connsiteX1" y="connsiteY1"/>
                            </a:cxn>
                            <a:cxn ang="0">
                              <a:pos x="connsiteX2" y="connsiteY2"/>
                            </a:cxn>
                          </a:cxnLst>
                          <a:rect l="l" t="t" r="r" b="b"/>
                          <a:pathLst>
                            <a:path w="46494" h="119635">
                              <a:moveTo>
                                <a:pt x="46495" y="0"/>
                              </a:moveTo>
                              <a:cubicBezTo>
                                <a:pt x="46495" y="0"/>
                                <a:pt x="-39643" y="52640"/>
                                <a:pt x="22568" y="119635"/>
                              </a:cubicBezTo>
                              <a:cubicBezTo>
                                <a:pt x="3426" y="86137"/>
                                <a:pt x="3426" y="43069"/>
                                <a:pt x="46495" y="0"/>
                              </a:cubicBezTo>
                              <a:close/>
                            </a:path>
                          </a:pathLst>
                        </a:custGeom>
                        <a:solidFill>
                          <a:srgbClr val="9E9F9F"/>
                        </a:solidFill>
                        <a:ln w="47824" cap="flat">
                          <a:noFill/>
                          <a:prstDash val="solid"/>
                          <a:miter/>
                        </a:ln>
                      </p:spPr>
                      <p:txBody>
                        <a:bodyPr rtlCol="0" anchor="ctr"/>
                        <a:lstStyle/>
                        <a:p>
                          <a:endParaRPr lang="en-US"/>
                        </a:p>
                      </p:txBody>
                    </p:sp>
                    <p:sp>
                      <p:nvSpPr>
                        <p:cNvPr id="227" name="Freeform: Shape 226">
                          <a:extLst>
                            <a:ext uri="{FF2B5EF4-FFF2-40B4-BE49-F238E27FC236}">
                              <a16:creationId xmlns:a16="http://schemas.microsoft.com/office/drawing/2014/main" xmlns="" id="{890C22E2-3790-4DD2-BC1B-83313E9E4559}"/>
                            </a:ext>
                          </a:extLst>
                        </p:cNvPr>
                        <p:cNvSpPr/>
                        <p:nvPr/>
                      </p:nvSpPr>
                      <p:spPr>
                        <a:xfrm>
                          <a:off x="10682137" y="7233212"/>
                          <a:ext cx="126323" cy="66685"/>
                        </a:xfrm>
                        <a:custGeom>
                          <a:avLst/>
                          <a:gdLst>
                            <a:gd name="connsiteX0" fmla="*/ 112831 w 126323"/>
                            <a:gd name="connsiteY0" fmla="*/ 598 h 66685"/>
                            <a:gd name="connsiteX1" fmla="*/ 2767 w 126323"/>
                            <a:gd name="connsiteY1" fmla="*/ 48452 h 66685"/>
                            <a:gd name="connsiteX2" fmla="*/ 112831 w 126323"/>
                            <a:gd name="connsiteY2" fmla="*/ 598 h 66685"/>
                          </a:gdLst>
                          <a:ahLst/>
                          <a:cxnLst>
                            <a:cxn ang="0">
                              <a:pos x="connsiteX0" y="connsiteY0"/>
                            </a:cxn>
                            <a:cxn ang="0">
                              <a:pos x="connsiteX1" y="connsiteY1"/>
                            </a:cxn>
                            <a:cxn ang="0">
                              <a:pos x="connsiteX2" y="connsiteY2"/>
                            </a:cxn>
                          </a:cxnLst>
                          <a:rect l="l" t="t" r="r" b="b"/>
                          <a:pathLst>
                            <a:path w="126323" h="66685">
                              <a:moveTo>
                                <a:pt x="112831" y="598"/>
                              </a:moveTo>
                              <a:cubicBezTo>
                                <a:pt x="112831" y="598"/>
                                <a:pt x="31479" y="-8973"/>
                                <a:pt x="2767" y="48452"/>
                              </a:cubicBezTo>
                              <a:cubicBezTo>
                                <a:pt x="-25945" y="105877"/>
                                <a:pt x="179827" y="10169"/>
                                <a:pt x="112831" y="598"/>
                              </a:cubicBezTo>
                              <a:close/>
                            </a:path>
                          </a:pathLst>
                        </a:custGeom>
                        <a:solidFill>
                          <a:srgbClr val="F09693"/>
                        </a:solidFill>
                        <a:ln w="47824" cap="flat">
                          <a:no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xmlns="" id="{6196FC63-ABA0-44B4-B8AA-69CF8E45D7BC}"/>
                            </a:ext>
                          </a:extLst>
                        </p:cNvPr>
                        <p:cNvSpPr/>
                        <p:nvPr/>
                      </p:nvSpPr>
                      <p:spPr>
                        <a:xfrm>
                          <a:off x="10814110" y="7224239"/>
                          <a:ext cx="52639" cy="76566"/>
                        </a:xfrm>
                        <a:custGeom>
                          <a:avLst/>
                          <a:gdLst>
                            <a:gd name="connsiteX0" fmla="*/ 52640 w 52639"/>
                            <a:gd name="connsiteY0" fmla="*/ 0 h 76566"/>
                            <a:gd name="connsiteX1" fmla="*/ 0 w 52639"/>
                            <a:gd name="connsiteY1" fmla="*/ 76567 h 76566"/>
                            <a:gd name="connsiteX2" fmla="*/ 52640 w 52639"/>
                            <a:gd name="connsiteY2" fmla="*/ 0 h 76566"/>
                          </a:gdLst>
                          <a:ahLst/>
                          <a:cxnLst>
                            <a:cxn ang="0">
                              <a:pos x="connsiteX0" y="connsiteY0"/>
                            </a:cxn>
                            <a:cxn ang="0">
                              <a:pos x="connsiteX1" y="connsiteY1"/>
                            </a:cxn>
                            <a:cxn ang="0">
                              <a:pos x="connsiteX2" y="connsiteY2"/>
                            </a:cxn>
                          </a:cxnLst>
                          <a:rect l="l" t="t" r="r" b="b"/>
                          <a:pathLst>
                            <a:path w="52639" h="76566">
                              <a:moveTo>
                                <a:pt x="52640" y="0"/>
                              </a:moveTo>
                              <a:cubicBezTo>
                                <a:pt x="52640" y="0"/>
                                <a:pt x="14356" y="33498"/>
                                <a:pt x="0" y="76567"/>
                              </a:cubicBezTo>
                              <a:cubicBezTo>
                                <a:pt x="0" y="76567"/>
                                <a:pt x="0" y="23927"/>
                                <a:pt x="52640" y="0"/>
                              </a:cubicBezTo>
                              <a:close/>
                            </a:path>
                          </a:pathLst>
                        </a:custGeom>
                        <a:solidFill>
                          <a:srgbClr val="E23F5F"/>
                        </a:solidFill>
                        <a:ln w="47824" cap="flat">
                          <a:no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xmlns="" id="{97F78DC6-F1F8-4707-A842-8FC830085654}"/>
                            </a:ext>
                          </a:extLst>
                        </p:cNvPr>
                        <p:cNvSpPr/>
                        <p:nvPr/>
                      </p:nvSpPr>
                      <p:spPr>
                        <a:xfrm>
                          <a:off x="10516949" y="7264518"/>
                          <a:ext cx="379532" cy="193511"/>
                        </a:xfrm>
                        <a:custGeom>
                          <a:avLst/>
                          <a:gdLst>
                            <a:gd name="connsiteX0" fmla="*/ 81817 w 379532"/>
                            <a:gd name="connsiteY0" fmla="*/ 7575 h 193511"/>
                            <a:gd name="connsiteX1" fmla="*/ 81817 w 379532"/>
                            <a:gd name="connsiteY1" fmla="*/ 127211 h 193511"/>
                            <a:gd name="connsiteX2" fmla="*/ 354586 w 379532"/>
                            <a:gd name="connsiteY2" fmla="*/ 127211 h 193511"/>
                            <a:gd name="connsiteX3" fmla="*/ 134457 w 379532"/>
                            <a:gd name="connsiteY3" fmla="*/ 184636 h 193511"/>
                            <a:gd name="connsiteX4" fmla="*/ 19607 w 379532"/>
                            <a:gd name="connsiteY4" fmla="*/ 45859 h 193511"/>
                            <a:gd name="connsiteX5" fmla="*/ 81817 w 379532"/>
                            <a:gd name="connsiteY5" fmla="*/ 7575 h 193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9532" h="193511">
                              <a:moveTo>
                                <a:pt x="81817" y="7575"/>
                              </a:moveTo>
                              <a:cubicBezTo>
                                <a:pt x="81817" y="7575"/>
                                <a:pt x="24392" y="55429"/>
                                <a:pt x="81817" y="127211"/>
                              </a:cubicBezTo>
                              <a:cubicBezTo>
                                <a:pt x="134457" y="175065"/>
                                <a:pt x="273233" y="155923"/>
                                <a:pt x="354586" y="127211"/>
                              </a:cubicBezTo>
                              <a:cubicBezTo>
                                <a:pt x="435938" y="98498"/>
                                <a:pt x="306732" y="227704"/>
                                <a:pt x="134457" y="184636"/>
                              </a:cubicBezTo>
                              <a:cubicBezTo>
                                <a:pt x="-37819" y="141567"/>
                                <a:pt x="-4320" y="74571"/>
                                <a:pt x="19607" y="45859"/>
                              </a:cubicBezTo>
                              <a:cubicBezTo>
                                <a:pt x="43534" y="21932"/>
                                <a:pt x="100959" y="-16352"/>
                                <a:pt x="81817" y="7575"/>
                              </a:cubicBezTo>
                              <a:close/>
                            </a:path>
                          </a:pathLst>
                        </a:custGeom>
                        <a:solidFill>
                          <a:srgbClr val="FFFFFF"/>
                        </a:solidFill>
                        <a:ln w="47824"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xmlns="" id="{BDC20237-5A28-4C4A-9987-0F127B617279}"/>
                            </a:ext>
                          </a:extLst>
                        </p:cNvPr>
                        <p:cNvSpPr/>
                        <p:nvPr/>
                      </p:nvSpPr>
                      <p:spPr>
                        <a:xfrm>
                          <a:off x="10364281" y="6980183"/>
                          <a:ext cx="661376" cy="499003"/>
                        </a:xfrm>
                        <a:custGeom>
                          <a:avLst/>
                          <a:gdLst>
                            <a:gd name="connsiteX0" fmla="*/ 244057 w 661376"/>
                            <a:gd name="connsiteY0" fmla="*/ 478542 h 499003"/>
                            <a:gd name="connsiteX1" fmla="*/ 0 w 661376"/>
                            <a:gd name="connsiteY1" fmla="*/ 81352 h 499003"/>
                            <a:gd name="connsiteX2" fmla="*/ 4786 w 661376"/>
                            <a:gd name="connsiteY2" fmla="*/ 71781 h 499003"/>
                            <a:gd name="connsiteX3" fmla="*/ 14356 w 661376"/>
                            <a:gd name="connsiteY3" fmla="*/ 71781 h 499003"/>
                            <a:gd name="connsiteX4" fmla="*/ 28713 w 661376"/>
                            <a:gd name="connsiteY4" fmla="*/ 76567 h 499003"/>
                            <a:gd name="connsiteX5" fmla="*/ 622104 w 661376"/>
                            <a:gd name="connsiteY5" fmla="*/ 0 h 499003"/>
                            <a:gd name="connsiteX6" fmla="*/ 626890 w 661376"/>
                            <a:gd name="connsiteY6" fmla="*/ 0 h 499003"/>
                            <a:gd name="connsiteX7" fmla="*/ 631675 w 661376"/>
                            <a:gd name="connsiteY7" fmla="*/ 4785 h 499003"/>
                            <a:gd name="connsiteX8" fmla="*/ 588607 w 661376"/>
                            <a:gd name="connsiteY8" fmla="*/ 387619 h 499003"/>
                            <a:gd name="connsiteX9" fmla="*/ 358906 w 661376"/>
                            <a:gd name="connsiteY9" fmla="*/ 497683 h 499003"/>
                            <a:gd name="connsiteX10" fmla="*/ 244057 w 661376"/>
                            <a:gd name="connsiteY10" fmla="*/ 478542 h 499003"/>
                            <a:gd name="connsiteX11" fmla="*/ 19141 w 661376"/>
                            <a:gd name="connsiteY11" fmla="*/ 100494 h 499003"/>
                            <a:gd name="connsiteX12" fmla="*/ 253627 w 661376"/>
                            <a:gd name="connsiteY12" fmla="*/ 468971 h 499003"/>
                            <a:gd name="connsiteX13" fmla="*/ 358906 w 661376"/>
                            <a:gd name="connsiteY13" fmla="*/ 492898 h 499003"/>
                            <a:gd name="connsiteX14" fmla="*/ 574250 w 661376"/>
                            <a:gd name="connsiteY14" fmla="*/ 387619 h 499003"/>
                            <a:gd name="connsiteX15" fmla="*/ 617319 w 661376"/>
                            <a:gd name="connsiteY15" fmla="*/ 23927 h 499003"/>
                            <a:gd name="connsiteX16" fmla="*/ 19141 w 661376"/>
                            <a:gd name="connsiteY16" fmla="*/ 100494 h 499003"/>
                            <a:gd name="connsiteX17" fmla="*/ 19141 w 661376"/>
                            <a:gd name="connsiteY17" fmla="*/ 100494 h 499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61376" h="499003">
                              <a:moveTo>
                                <a:pt x="244057" y="478542"/>
                              </a:moveTo>
                              <a:cubicBezTo>
                                <a:pt x="129206" y="430687"/>
                                <a:pt x="57425" y="315837"/>
                                <a:pt x="0" y="81352"/>
                              </a:cubicBezTo>
                              <a:cubicBezTo>
                                <a:pt x="0" y="76567"/>
                                <a:pt x="0" y="76567"/>
                                <a:pt x="4786" y="71781"/>
                              </a:cubicBezTo>
                              <a:cubicBezTo>
                                <a:pt x="9571" y="71781"/>
                                <a:pt x="9571" y="71781"/>
                                <a:pt x="14356" y="71781"/>
                              </a:cubicBezTo>
                              <a:cubicBezTo>
                                <a:pt x="14356" y="71781"/>
                                <a:pt x="19141" y="76567"/>
                                <a:pt x="28713" y="76567"/>
                              </a:cubicBezTo>
                              <a:cubicBezTo>
                                <a:pt x="71781" y="95708"/>
                                <a:pt x="248842" y="143562"/>
                                <a:pt x="622104" y="0"/>
                              </a:cubicBezTo>
                              <a:cubicBezTo>
                                <a:pt x="622104" y="0"/>
                                <a:pt x="626890" y="0"/>
                                <a:pt x="626890" y="0"/>
                              </a:cubicBezTo>
                              <a:cubicBezTo>
                                <a:pt x="626890" y="0"/>
                                <a:pt x="631675" y="4785"/>
                                <a:pt x="631675" y="4785"/>
                              </a:cubicBezTo>
                              <a:cubicBezTo>
                                <a:pt x="684315" y="148348"/>
                                <a:pt x="665173" y="287125"/>
                                <a:pt x="588607" y="387619"/>
                              </a:cubicBezTo>
                              <a:cubicBezTo>
                                <a:pt x="531182" y="464185"/>
                                <a:pt x="445044" y="507254"/>
                                <a:pt x="358906" y="497683"/>
                              </a:cubicBezTo>
                              <a:cubicBezTo>
                                <a:pt x="315838" y="502469"/>
                                <a:pt x="277554" y="492898"/>
                                <a:pt x="244057" y="478542"/>
                              </a:cubicBezTo>
                              <a:close/>
                              <a:moveTo>
                                <a:pt x="19141" y="100494"/>
                              </a:moveTo>
                              <a:cubicBezTo>
                                <a:pt x="76567" y="320623"/>
                                <a:pt x="143563" y="425902"/>
                                <a:pt x="253627" y="468971"/>
                              </a:cubicBezTo>
                              <a:cubicBezTo>
                                <a:pt x="282339" y="483327"/>
                                <a:pt x="320623" y="488112"/>
                                <a:pt x="358906" y="492898"/>
                              </a:cubicBezTo>
                              <a:cubicBezTo>
                                <a:pt x="440258" y="497683"/>
                                <a:pt x="521610" y="459400"/>
                                <a:pt x="574250" y="387619"/>
                              </a:cubicBezTo>
                              <a:cubicBezTo>
                                <a:pt x="646031" y="291910"/>
                                <a:pt x="660388" y="162704"/>
                                <a:pt x="617319" y="23927"/>
                              </a:cubicBezTo>
                              <a:cubicBezTo>
                                <a:pt x="253627" y="162704"/>
                                <a:pt x="76567" y="124421"/>
                                <a:pt x="19141" y="100494"/>
                              </a:cubicBezTo>
                              <a:cubicBezTo>
                                <a:pt x="19141" y="100494"/>
                                <a:pt x="19141" y="100494"/>
                                <a:pt x="19141" y="100494"/>
                              </a:cubicBezTo>
                              <a:close/>
                            </a:path>
                          </a:pathLst>
                        </a:custGeom>
                        <a:solidFill>
                          <a:srgbClr val="CD6A26"/>
                        </a:solidFill>
                        <a:ln w="47824" cap="flat">
                          <a:noFill/>
                          <a:prstDash val="solid"/>
                          <a:miter/>
                        </a:ln>
                      </p:spPr>
                      <p:txBody>
                        <a:bodyPr rtlCol="0" anchor="ctr"/>
                        <a:lstStyle/>
                        <a:p>
                          <a:endParaRPr lang="en-US"/>
                        </a:p>
                      </p:txBody>
                    </p:sp>
                  </p:grpSp>
                  <p:sp>
                    <p:nvSpPr>
                      <p:cNvPr id="219" name="Freeform: Shape 218">
                        <a:extLst>
                          <a:ext uri="{FF2B5EF4-FFF2-40B4-BE49-F238E27FC236}">
                            <a16:creationId xmlns:a16="http://schemas.microsoft.com/office/drawing/2014/main" xmlns="" id="{00B672A1-4B6B-4603-8512-7C20D0B2E4FB}"/>
                          </a:ext>
                        </a:extLst>
                      </p:cNvPr>
                      <p:cNvSpPr/>
                      <p:nvPr/>
                    </p:nvSpPr>
                    <p:spPr>
                      <a:xfrm>
                        <a:off x="10325997" y="7018466"/>
                        <a:ext cx="63247" cy="50048"/>
                      </a:xfrm>
                      <a:custGeom>
                        <a:avLst/>
                        <a:gdLst>
                          <a:gd name="connsiteX0" fmla="*/ 0 w 63247"/>
                          <a:gd name="connsiteY0" fmla="*/ 0 h 50048"/>
                          <a:gd name="connsiteX1" fmla="*/ 52640 w 63247"/>
                          <a:gd name="connsiteY1" fmla="*/ 43069 h 50048"/>
                          <a:gd name="connsiteX2" fmla="*/ 0 w 63247"/>
                          <a:gd name="connsiteY2" fmla="*/ 0 h 50048"/>
                        </a:gdLst>
                        <a:ahLst/>
                        <a:cxnLst>
                          <a:cxn ang="0">
                            <a:pos x="connsiteX0" y="connsiteY0"/>
                          </a:cxn>
                          <a:cxn ang="0">
                            <a:pos x="connsiteX1" y="connsiteY1"/>
                          </a:cxn>
                          <a:cxn ang="0">
                            <a:pos x="connsiteX2" y="connsiteY2"/>
                          </a:cxn>
                        </a:cxnLst>
                        <a:rect l="l" t="t" r="r" b="b"/>
                        <a:pathLst>
                          <a:path w="63247" h="50048">
                            <a:moveTo>
                              <a:pt x="0" y="0"/>
                            </a:moveTo>
                            <a:cubicBezTo>
                              <a:pt x="0" y="0"/>
                              <a:pt x="9571" y="23927"/>
                              <a:pt x="52640" y="43069"/>
                            </a:cubicBezTo>
                            <a:cubicBezTo>
                              <a:pt x="90923" y="57425"/>
                              <a:pt x="14356" y="52640"/>
                              <a:pt x="0" y="0"/>
                            </a:cubicBezTo>
                            <a:close/>
                          </a:path>
                        </a:pathLst>
                      </a:custGeom>
                      <a:solidFill>
                        <a:srgbClr val="CD6A26"/>
                      </a:solidFill>
                      <a:ln w="47824" cap="flat">
                        <a:no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xmlns="" id="{7A92408C-05E4-47C5-90E5-12575CA859A2}"/>
                          </a:ext>
                        </a:extLst>
                      </p:cNvPr>
                      <p:cNvSpPr/>
                      <p:nvPr/>
                    </p:nvSpPr>
                    <p:spPr>
                      <a:xfrm>
                        <a:off x="10962176" y="6965826"/>
                        <a:ext cx="76848" cy="40605"/>
                      </a:xfrm>
                      <a:custGeom>
                        <a:avLst/>
                        <a:gdLst>
                          <a:gd name="connsiteX0" fmla="*/ 282 w 76848"/>
                          <a:gd name="connsiteY0" fmla="*/ 0 h 40605"/>
                          <a:gd name="connsiteX1" fmla="*/ 76849 w 76848"/>
                          <a:gd name="connsiteY1" fmla="*/ 28713 h 40605"/>
                          <a:gd name="connsiteX2" fmla="*/ 282 w 76848"/>
                          <a:gd name="connsiteY2" fmla="*/ 0 h 40605"/>
                        </a:gdLst>
                        <a:ahLst/>
                        <a:cxnLst>
                          <a:cxn ang="0">
                            <a:pos x="connsiteX0" y="connsiteY0"/>
                          </a:cxn>
                          <a:cxn ang="0">
                            <a:pos x="connsiteX1" y="connsiteY1"/>
                          </a:cxn>
                          <a:cxn ang="0">
                            <a:pos x="connsiteX2" y="connsiteY2"/>
                          </a:cxn>
                        </a:cxnLst>
                        <a:rect l="l" t="t" r="r" b="b"/>
                        <a:pathLst>
                          <a:path w="76848" h="40605">
                            <a:moveTo>
                              <a:pt x="282" y="0"/>
                            </a:moveTo>
                            <a:cubicBezTo>
                              <a:pt x="282" y="0"/>
                              <a:pt x="19423" y="33498"/>
                              <a:pt x="76849" y="28713"/>
                            </a:cubicBezTo>
                            <a:cubicBezTo>
                              <a:pt x="52922" y="57425"/>
                              <a:pt x="-4504" y="28713"/>
                              <a:pt x="282" y="0"/>
                            </a:cubicBezTo>
                            <a:close/>
                          </a:path>
                        </a:pathLst>
                      </a:custGeom>
                      <a:solidFill>
                        <a:srgbClr val="CD6A26"/>
                      </a:solidFill>
                      <a:ln w="47824" cap="flat">
                        <a:noFill/>
                        <a:prstDash val="solid"/>
                        <a:miter/>
                      </a:ln>
                    </p:spPr>
                    <p:txBody>
                      <a:bodyPr rtlCol="0" anchor="ctr"/>
                      <a:lstStyle/>
                      <a:p>
                        <a:endParaRPr lang="en-US"/>
                      </a:p>
                    </p:txBody>
                  </p:sp>
                </p:grpSp>
              </p:grpSp>
            </p:grpSp>
          </p:grpSp>
          <p:sp>
            <p:nvSpPr>
              <p:cNvPr id="151" name="Freeform: Shape 150">
                <a:extLst>
                  <a:ext uri="{FF2B5EF4-FFF2-40B4-BE49-F238E27FC236}">
                    <a16:creationId xmlns:a16="http://schemas.microsoft.com/office/drawing/2014/main" xmlns="" id="{9FCF049E-1023-4E4D-B2DE-F3717DE4641B}"/>
                  </a:ext>
                </a:extLst>
              </p:cNvPr>
              <p:cNvSpPr/>
              <p:nvPr/>
            </p:nvSpPr>
            <p:spPr>
              <a:xfrm>
                <a:off x="12038433" y="7600305"/>
                <a:ext cx="87621" cy="150330"/>
              </a:xfrm>
              <a:custGeom>
                <a:avLst/>
                <a:gdLst>
                  <a:gd name="connsiteX0" fmla="*/ 82096 w 87621"/>
                  <a:gd name="connsiteY0" fmla="*/ 1982 h 150330"/>
                  <a:gd name="connsiteX1" fmla="*/ 67739 w 87621"/>
                  <a:gd name="connsiteY1" fmla="*/ 35480 h 150330"/>
                  <a:gd name="connsiteX2" fmla="*/ 34242 w 87621"/>
                  <a:gd name="connsiteY2" fmla="*/ 88120 h 150330"/>
                  <a:gd name="connsiteX3" fmla="*/ 744 w 87621"/>
                  <a:gd name="connsiteY3" fmla="*/ 150330 h 150330"/>
                  <a:gd name="connsiteX4" fmla="*/ 744 w 87621"/>
                  <a:gd name="connsiteY4" fmla="*/ 150330 h 150330"/>
                  <a:gd name="connsiteX5" fmla="*/ 53384 w 87621"/>
                  <a:gd name="connsiteY5" fmla="*/ 78549 h 150330"/>
                  <a:gd name="connsiteX6" fmla="*/ 82096 w 87621"/>
                  <a:gd name="connsiteY6" fmla="*/ 6768 h 150330"/>
                  <a:gd name="connsiteX7" fmla="*/ 82096 w 87621"/>
                  <a:gd name="connsiteY7" fmla="*/ 1982 h 150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21" h="150330">
                    <a:moveTo>
                      <a:pt x="82096" y="1982"/>
                    </a:moveTo>
                    <a:cubicBezTo>
                      <a:pt x="72525" y="11553"/>
                      <a:pt x="72525" y="21124"/>
                      <a:pt x="67739" y="35480"/>
                    </a:cubicBezTo>
                    <a:cubicBezTo>
                      <a:pt x="62954" y="54622"/>
                      <a:pt x="53384" y="78549"/>
                      <a:pt x="34242" y="88120"/>
                    </a:cubicBezTo>
                    <a:cubicBezTo>
                      <a:pt x="15100" y="102476"/>
                      <a:pt x="-4042" y="121618"/>
                      <a:pt x="744" y="150330"/>
                    </a:cubicBezTo>
                    <a:cubicBezTo>
                      <a:pt x="744" y="150330"/>
                      <a:pt x="744" y="150330"/>
                      <a:pt x="744" y="150330"/>
                    </a:cubicBezTo>
                    <a:cubicBezTo>
                      <a:pt x="744" y="112047"/>
                      <a:pt x="34242" y="107261"/>
                      <a:pt x="53384" y="78549"/>
                    </a:cubicBezTo>
                    <a:cubicBezTo>
                      <a:pt x="72525" y="54622"/>
                      <a:pt x="67739" y="30695"/>
                      <a:pt x="82096" y="6768"/>
                    </a:cubicBezTo>
                    <a:cubicBezTo>
                      <a:pt x="91666" y="1982"/>
                      <a:pt x="86881" y="-2803"/>
                      <a:pt x="82096" y="1982"/>
                    </a:cubicBezTo>
                    <a:close/>
                  </a:path>
                </a:pathLst>
              </a:custGeom>
              <a:solidFill>
                <a:srgbClr val="FFFFFF">
                  <a:alpha val="50000"/>
                </a:srgbClr>
              </a:solidFill>
              <a:ln w="47824"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xmlns="" id="{EAC528DA-D6B0-44F1-95FD-1E914C48887B}"/>
                  </a:ext>
                </a:extLst>
              </p:cNvPr>
              <p:cNvSpPr/>
              <p:nvPr/>
            </p:nvSpPr>
            <p:spPr>
              <a:xfrm>
                <a:off x="12134885" y="7581268"/>
                <a:ext cx="11697" cy="16233"/>
              </a:xfrm>
              <a:custGeom>
                <a:avLst/>
                <a:gdLst>
                  <a:gd name="connsiteX0" fmla="*/ 9571 w 11697"/>
                  <a:gd name="connsiteY0" fmla="*/ 1877 h 16233"/>
                  <a:gd name="connsiteX1" fmla="*/ 0 w 11697"/>
                  <a:gd name="connsiteY1" fmla="*/ 11448 h 16233"/>
                  <a:gd name="connsiteX2" fmla="*/ 0 w 11697"/>
                  <a:gd name="connsiteY2" fmla="*/ 16234 h 16233"/>
                  <a:gd name="connsiteX3" fmla="*/ 9571 w 11697"/>
                  <a:gd name="connsiteY3" fmla="*/ 11448 h 16233"/>
                  <a:gd name="connsiteX4" fmla="*/ 9571 w 11697"/>
                  <a:gd name="connsiteY4" fmla="*/ 1877 h 162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97" h="16233">
                    <a:moveTo>
                      <a:pt x="9571" y="1877"/>
                    </a:moveTo>
                    <a:cubicBezTo>
                      <a:pt x="4786" y="1877"/>
                      <a:pt x="4786" y="6663"/>
                      <a:pt x="0" y="11448"/>
                    </a:cubicBezTo>
                    <a:cubicBezTo>
                      <a:pt x="0" y="11448"/>
                      <a:pt x="0" y="16234"/>
                      <a:pt x="0" y="16234"/>
                    </a:cubicBezTo>
                    <a:cubicBezTo>
                      <a:pt x="4786" y="16234"/>
                      <a:pt x="9571" y="11448"/>
                      <a:pt x="9571" y="11448"/>
                    </a:cubicBezTo>
                    <a:cubicBezTo>
                      <a:pt x="14356" y="1877"/>
                      <a:pt x="9571" y="-2908"/>
                      <a:pt x="9571" y="1877"/>
                    </a:cubicBezTo>
                    <a:close/>
                  </a:path>
                </a:pathLst>
              </a:custGeom>
              <a:solidFill>
                <a:srgbClr val="FFFFFF">
                  <a:alpha val="50000"/>
                </a:srgbClr>
              </a:solidFill>
              <a:ln w="47824"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xmlns="" id="{0343B2FC-784A-491E-8643-9514E97F599B}"/>
                  </a:ext>
                </a:extLst>
              </p:cNvPr>
              <p:cNvSpPr/>
              <p:nvPr/>
            </p:nvSpPr>
            <p:spPr>
              <a:xfrm>
                <a:off x="12278448" y="7615899"/>
                <a:ext cx="150474" cy="110808"/>
              </a:xfrm>
              <a:custGeom>
                <a:avLst/>
                <a:gdLst>
                  <a:gd name="connsiteX0" fmla="*/ 148348 w 150474"/>
                  <a:gd name="connsiteY0" fmla="*/ 744 h 110808"/>
                  <a:gd name="connsiteX1" fmla="*/ 76567 w 150474"/>
                  <a:gd name="connsiteY1" fmla="*/ 34242 h 110808"/>
                  <a:gd name="connsiteX2" fmla="*/ 0 w 150474"/>
                  <a:gd name="connsiteY2" fmla="*/ 106023 h 110808"/>
                  <a:gd name="connsiteX3" fmla="*/ 0 w 150474"/>
                  <a:gd name="connsiteY3" fmla="*/ 110808 h 110808"/>
                  <a:gd name="connsiteX4" fmla="*/ 57425 w 150474"/>
                  <a:gd name="connsiteY4" fmla="*/ 67739 h 110808"/>
                  <a:gd name="connsiteX5" fmla="*/ 148348 w 150474"/>
                  <a:gd name="connsiteY5" fmla="*/ 10315 h 110808"/>
                  <a:gd name="connsiteX6" fmla="*/ 148348 w 150474"/>
                  <a:gd name="connsiteY6" fmla="*/ 744 h 110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474" h="110808">
                    <a:moveTo>
                      <a:pt x="148348" y="744"/>
                    </a:moveTo>
                    <a:cubicBezTo>
                      <a:pt x="119635" y="-4042"/>
                      <a:pt x="95708" y="15100"/>
                      <a:pt x="76567" y="34242"/>
                    </a:cubicBezTo>
                    <a:cubicBezTo>
                      <a:pt x="52640" y="58169"/>
                      <a:pt x="33498" y="96452"/>
                      <a:pt x="0" y="106023"/>
                    </a:cubicBezTo>
                    <a:cubicBezTo>
                      <a:pt x="0" y="106023"/>
                      <a:pt x="0" y="110808"/>
                      <a:pt x="0" y="110808"/>
                    </a:cubicBezTo>
                    <a:cubicBezTo>
                      <a:pt x="23927" y="106023"/>
                      <a:pt x="38283" y="86881"/>
                      <a:pt x="57425" y="67739"/>
                    </a:cubicBezTo>
                    <a:cubicBezTo>
                      <a:pt x="81352" y="39027"/>
                      <a:pt x="110065" y="15100"/>
                      <a:pt x="148348" y="10315"/>
                    </a:cubicBezTo>
                    <a:cubicBezTo>
                      <a:pt x="148348" y="10315"/>
                      <a:pt x="153133" y="744"/>
                      <a:pt x="148348" y="744"/>
                    </a:cubicBezTo>
                    <a:close/>
                  </a:path>
                </a:pathLst>
              </a:custGeom>
              <a:solidFill>
                <a:srgbClr val="FFFFFF">
                  <a:alpha val="50000"/>
                </a:srgbClr>
              </a:solidFill>
              <a:ln w="47824"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xmlns="" id="{14422990-9848-4CC6-B901-49B9FF51E106}"/>
                  </a:ext>
                </a:extLst>
              </p:cNvPr>
              <p:cNvSpPr/>
              <p:nvPr/>
            </p:nvSpPr>
            <p:spPr>
              <a:xfrm>
                <a:off x="12437563" y="7614661"/>
                <a:ext cx="22730" cy="13535"/>
              </a:xfrm>
              <a:custGeom>
                <a:avLst/>
                <a:gdLst>
                  <a:gd name="connsiteX0" fmla="*/ 22731 w 22730"/>
                  <a:gd name="connsiteY0" fmla="*/ 6768 h 13535"/>
                  <a:gd name="connsiteX1" fmla="*/ 3589 w 22730"/>
                  <a:gd name="connsiteY1" fmla="*/ 1982 h 13535"/>
                  <a:gd name="connsiteX2" fmla="*/ 3589 w 22730"/>
                  <a:gd name="connsiteY2" fmla="*/ 6768 h 13535"/>
                  <a:gd name="connsiteX3" fmla="*/ 13160 w 22730"/>
                  <a:gd name="connsiteY3" fmla="*/ 11553 h 13535"/>
                  <a:gd name="connsiteX4" fmla="*/ 22731 w 22730"/>
                  <a:gd name="connsiteY4" fmla="*/ 6768 h 13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30" h="13535">
                    <a:moveTo>
                      <a:pt x="22731" y="6768"/>
                    </a:moveTo>
                    <a:cubicBezTo>
                      <a:pt x="17945" y="1982"/>
                      <a:pt x="13160" y="-2803"/>
                      <a:pt x="3589" y="1982"/>
                    </a:cubicBezTo>
                    <a:cubicBezTo>
                      <a:pt x="-1196" y="1982"/>
                      <a:pt x="-1196" y="11553"/>
                      <a:pt x="3589" y="6768"/>
                    </a:cubicBezTo>
                    <a:cubicBezTo>
                      <a:pt x="8374" y="6768"/>
                      <a:pt x="13160" y="6768"/>
                      <a:pt x="13160" y="11553"/>
                    </a:cubicBezTo>
                    <a:cubicBezTo>
                      <a:pt x="17945" y="16338"/>
                      <a:pt x="22731" y="11553"/>
                      <a:pt x="22731" y="6768"/>
                    </a:cubicBezTo>
                    <a:close/>
                  </a:path>
                </a:pathLst>
              </a:custGeom>
              <a:solidFill>
                <a:srgbClr val="FFFFFF">
                  <a:alpha val="50000"/>
                </a:srgbClr>
              </a:solidFill>
              <a:ln w="47824"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xmlns="" id="{6960A03F-224A-4C21-92D0-41FC75743AAC}"/>
                  </a:ext>
                </a:extLst>
              </p:cNvPr>
              <p:cNvSpPr/>
              <p:nvPr/>
            </p:nvSpPr>
            <p:spPr>
              <a:xfrm>
                <a:off x="12450723" y="7697995"/>
                <a:ext cx="46657" cy="45195"/>
              </a:xfrm>
              <a:custGeom>
                <a:avLst/>
                <a:gdLst>
                  <a:gd name="connsiteX0" fmla="*/ 43068 w 46657"/>
                  <a:gd name="connsiteY0" fmla="*/ 0 h 45195"/>
                  <a:gd name="connsiteX1" fmla="*/ 0 w 46657"/>
                  <a:gd name="connsiteY1" fmla="*/ 43069 h 45195"/>
                  <a:gd name="connsiteX2" fmla="*/ 4785 w 46657"/>
                  <a:gd name="connsiteY2" fmla="*/ 43069 h 45195"/>
                  <a:gd name="connsiteX3" fmla="*/ 43068 w 46657"/>
                  <a:gd name="connsiteY3" fmla="*/ 4785 h 45195"/>
                  <a:gd name="connsiteX4" fmla="*/ 43068 w 46657"/>
                  <a:gd name="connsiteY4" fmla="*/ 0 h 451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57" h="45195">
                    <a:moveTo>
                      <a:pt x="43068" y="0"/>
                    </a:moveTo>
                    <a:cubicBezTo>
                      <a:pt x="23927" y="4785"/>
                      <a:pt x="9571" y="23927"/>
                      <a:pt x="0" y="43069"/>
                    </a:cubicBezTo>
                    <a:cubicBezTo>
                      <a:pt x="0" y="43069"/>
                      <a:pt x="0" y="47854"/>
                      <a:pt x="4785" y="43069"/>
                    </a:cubicBezTo>
                    <a:cubicBezTo>
                      <a:pt x="14356" y="28712"/>
                      <a:pt x="28712" y="14356"/>
                      <a:pt x="43068" y="4785"/>
                    </a:cubicBezTo>
                    <a:cubicBezTo>
                      <a:pt x="47854" y="4785"/>
                      <a:pt x="47854" y="0"/>
                      <a:pt x="43068" y="0"/>
                    </a:cubicBezTo>
                    <a:close/>
                  </a:path>
                </a:pathLst>
              </a:custGeom>
              <a:solidFill>
                <a:srgbClr val="FFFFFF">
                  <a:alpha val="50000"/>
                </a:srgbClr>
              </a:solidFill>
              <a:ln w="47824"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xmlns="" id="{06C3C1F6-C813-4D04-A73E-27AC02984A9B}"/>
                  </a:ext>
                </a:extLst>
              </p:cNvPr>
              <p:cNvSpPr/>
              <p:nvPr/>
            </p:nvSpPr>
            <p:spPr>
              <a:xfrm>
                <a:off x="12402869" y="7755420"/>
                <a:ext cx="73763" cy="105279"/>
              </a:xfrm>
              <a:custGeom>
                <a:avLst/>
                <a:gdLst>
                  <a:gd name="connsiteX0" fmla="*/ 66996 w 73763"/>
                  <a:gd name="connsiteY0" fmla="*/ 0 h 105279"/>
                  <a:gd name="connsiteX1" fmla="*/ 0 w 73763"/>
                  <a:gd name="connsiteY1" fmla="*/ 105279 h 105279"/>
                  <a:gd name="connsiteX2" fmla="*/ 0 w 73763"/>
                  <a:gd name="connsiteY2" fmla="*/ 105279 h 105279"/>
                  <a:gd name="connsiteX3" fmla="*/ 23927 w 73763"/>
                  <a:gd name="connsiteY3" fmla="*/ 52640 h 105279"/>
                  <a:gd name="connsiteX4" fmla="*/ 71781 w 73763"/>
                  <a:gd name="connsiteY4" fmla="*/ 4786 h 105279"/>
                  <a:gd name="connsiteX5" fmla="*/ 66996 w 73763"/>
                  <a:gd name="connsiteY5" fmla="*/ 0 h 10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763" h="105279">
                    <a:moveTo>
                      <a:pt x="66996" y="0"/>
                    </a:moveTo>
                    <a:cubicBezTo>
                      <a:pt x="19141" y="14356"/>
                      <a:pt x="14356" y="66996"/>
                      <a:pt x="0" y="105279"/>
                    </a:cubicBezTo>
                    <a:cubicBezTo>
                      <a:pt x="0" y="105279"/>
                      <a:pt x="0" y="105279"/>
                      <a:pt x="0" y="105279"/>
                    </a:cubicBezTo>
                    <a:cubicBezTo>
                      <a:pt x="9571" y="86138"/>
                      <a:pt x="14356" y="66996"/>
                      <a:pt x="23927" y="52640"/>
                    </a:cubicBezTo>
                    <a:cubicBezTo>
                      <a:pt x="33498" y="33498"/>
                      <a:pt x="52639" y="19142"/>
                      <a:pt x="71781" y="4786"/>
                    </a:cubicBezTo>
                    <a:cubicBezTo>
                      <a:pt x="76566" y="4786"/>
                      <a:pt x="71781" y="0"/>
                      <a:pt x="66996" y="0"/>
                    </a:cubicBezTo>
                    <a:close/>
                  </a:path>
                </a:pathLst>
              </a:custGeom>
              <a:solidFill>
                <a:srgbClr val="FFFFFF">
                  <a:alpha val="50000"/>
                </a:srgbClr>
              </a:solidFill>
              <a:ln w="47824"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xmlns="" id="{E929E05D-7983-4472-A8C7-B94D1030AC50}"/>
                  </a:ext>
                </a:extLst>
              </p:cNvPr>
              <p:cNvSpPr/>
              <p:nvPr/>
            </p:nvSpPr>
            <p:spPr>
              <a:xfrm>
                <a:off x="12227005" y="7764991"/>
                <a:ext cx="80156" cy="105279"/>
              </a:xfrm>
              <a:custGeom>
                <a:avLst/>
                <a:gdLst>
                  <a:gd name="connsiteX0" fmla="*/ 3589 w 80156"/>
                  <a:gd name="connsiteY0" fmla="*/ 0 h 105279"/>
                  <a:gd name="connsiteX1" fmla="*/ 3589 w 80156"/>
                  <a:gd name="connsiteY1" fmla="*/ 0 h 105279"/>
                  <a:gd name="connsiteX2" fmla="*/ 75371 w 80156"/>
                  <a:gd name="connsiteY2" fmla="*/ 105279 h 105279"/>
                  <a:gd name="connsiteX3" fmla="*/ 80156 w 80156"/>
                  <a:gd name="connsiteY3" fmla="*/ 105279 h 105279"/>
                  <a:gd name="connsiteX4" fmla="*/ 3589 w 80156"/>
                  <a:gd name="connsiteY4" fmla="*/ 0 h 105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56" h="105279">
                    <a:moveTo>
                      <a:pt x="3589" y="0"/>
                    </a:moveTo>
                    <a:cubicBezTo>
                      <a:pt x="-1196" y="0"/>
                      <a:pt x="-1196" y="0"/>
                      <a:pt x="3589" y="0"/>
                    </a:cubicBezTo>
                    <a:cubicBezTo>
                      <a:pt x="27516" y="38283"/>
                      <a:pt x="61014" y="62210"/>
                      <a:pt x="75371" y="105279"/>
                    </a:cubicBezTo>
                    <a:cubicBezTo>
                      <a:pt x="75371" y="105279"/>
                      <a:pt x="80156" y="105279"/>
                      <a:pt x="80156" y="105279"/>
                    </a:cubicBezTo>
                    <a:cubicBezTo>
                      <a:pt x="75371" y="62210"/>
                      <a:pt x="27516" y="33498"/>
                      <a:pt x="3589" y="0"/>
                    </a:cubicBezTo>
                    <a:close/>
                  </a:path>
                </a:pathLst>
              </a:custGeom>
              <a:solidFill>
                <a:srgbClr val="FFFFFF">
                  <a:alpha val="50000"/>
                </a:srgbClr>
              </a:solidFill>
              <a:ln w="47824"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xmlns="" id="{1916236B-EBBC-4636-84C6-56C207E35BCB}"/>
                  </a:ext>
                </a:extLst>
              </p:cNvPr>
              <p:cNvSpPr/>
              <p:nvPr/>
            </p:nvSpPr>
            <p:spPr>
              <a:xfrm>
                <a:off x="11775979" y="7837131"/>
                <a:ext cx="231682" cy="107047"/>
              </a:xfrm>
              <a:custGeom>
                <a:avLst/>
                <a:gdLst>
                  <a:gd name="connsiteX0" fmla="*/ 229700 w 231682"/>
                  <a:gd name="connsiteY0" fmla="*/ 4427 h 107047"/>
                  <a:gd name="connsiteX1" fmla="*/ 114850 w 231682"/>
                  <a:gd name="connsiteY1" fmla="*/ 28354 h 107047"/>
                  <a:gd name="connsiteX2" fmla="*/ 0 w 231682"/>
                  <a:gd name="connsiteY2" fmla="*/ 104920 h 107047"/>
                  <a:gd name="connsiteX3" fmla="*/ 0 w 231682"/>
                  <a:gd name="connsiteY3" fmla="*/ 104920 h 107047"/>
                  <a:gd name="connsiteX4" fmla="*/ 110065 w 231682"/>
                  <a:gd name="connsiteY4" fmla="*/ 37925 h 107047"/>
                  <a:gd name="connsiteX5" fmla="*/ 224914 w 231682"/>
                  <a:gd name="connsiteY5" fmla="*/ 9212 h 107047"/>
                  <a:gd name="connsiteX6" fmla="*/ 229700 w 231682"/>
                  <a:gd name="connsiteY6" fmla="*/ 4427 h 107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1682" h="107047">
                    <a:moveTo>
                      <a:pt x="229700" y="4427"/>
                    </a:moveTo>
                    <a:cubicBezTo>
                      <a:pt x="191417" y="-9930"/>
                      <a:pt x="143563" y="13997"/>
                      <a:pt x="114850" y="28354"/>
                    </a:cubicBezTo>
                    <a:cubicBezTo>
                      <a:pt x="71781" y="47495"/>
                      <a:pt x="33498" y="71423"/>
                      <a:pt x="0" y="104920"/>
                    </a:cubicBezTo>
                    <a:cubicBezTo>
                      <a:pt x="0" y="104920"/>
                      <a:pt x="0" y="109706"/>
                      <a:pt x="0" y="104920"/>
                    </a:cubicBezTo>
                    <a:cubicBezTo>
                      <a:pt x="33498" y="76208"/>
                      <a:pt x="71781" y="57066"/>
                      <a:pt x="110065" y="37925"/>
                    </a:cubicBezTo>
                    <a:cubicBezTo>
                      <a:pt x="148348" y="18783"/>
                      <a:pt x="186631" y="9212"/>
                      <a:pt x="224914" y="9212"/>
                    </a:cubicBezTo>
                    <a:cubicBezTo>
                      <a:pt x="229700" y="13997"/>
                      <a:pt x="234485" y="4427"/>
                      <a:pt x="229700" y="4427"/>
                    </a:cubicBezTo>
                    <a:close/>
                  </a:path>
                </a:pathLst>
              </a:custGeom>
              <a:solidFill>
                <a:srgbClr val="FFFFFF">
                  <a:alpha val="50000"/>
                </a:srgbClr>
              </a:solidFill>
              <a:ln w="47824"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xmlns="" id="{4E25A38D-DB69-430C-8261-241DA55AF4C3}"/>
                  </a:ext>
                </a:extLst>
              </p:cNvPr>
              <p:cNvSpPr/>
              <p:nvPr/>
            </p:nvSpPr>
            <p:spPr>
              <a:xfrm>
                <a:off x="12015250" y="7836772"/>
                <a:ext cx="14356" cy="11553"/>
              </a:xfrm>
              <a:custGeom>
                <a:avLst/>
                <a:gdLst>
                  <a:gd name="connsiteX0" fmla="*/ 14356 w 14356"/>
                  <a:gd name="connsiteY0" fmla="*/ 4786 h 11553"/>
                  <a:gd name="connsiteX1" fmla="*/ 4786 w 14356"/>
                  <a:gd name="connsiteY1" fmla="*/ 0 h 11553"/>
                  <a:gd name="connsiteX2" fmla="*/ 0 w 14356"/>
                  <a:gd name="connsiteY2" fmla="*/ 4786 h 11553"/>
                  <a:gd name="connsiteX3" fmla="*/ 9571 w 14356"/>
                  <a:gd name="connsiteY3" fmla="*/ 9571 h 11553"/>
                  <a:gd name="connsiteX4" fmla="*/ 14356 w 14356"/>
                  <a:gd name="connsiteY4" fmla="*/ 4786 h 11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56" h="11553">
                    <a:moveTo>
                      <a:pt x="14356" y="4786"/>
                    </a:moveTo>
                    <a:cubicBezTo>
                      <a:pt x="9571" y="4786"/>
                      <a:pt x="9571" y="0"/>
                      <a:pt x="4786" y="0"/>
                    </a:cubicBezTo>
                    <a:cubicBezTo>
                      <a:pt x="0" y="0"/>
                      <a:pt x="0" y="4786"/>
                      <a:pt x="0" y="4786"/>
                    </a:cubicBezTo>
                    <a:cubicBezTo>
                      <a:pt x="4786" y="4786"/>
                      <a:pt x="4786" y="4786"/>
                      <a:pt x="9571" y="9571"/>
                    </a:cubicBezTo>
                    <a:cubicBezTo>
                      <a:pt x="14356" y="14356"/>
                      <a:pt x="14356" y="9571"/>
                      <a:pt x="14356" y="4786"/>
                    </a:cubicBezTo>
                    <a:close/>
                  </a:path>
                </a:pathLst>
              </a:custGeom>
              <a:solidFill>
                <a:srgbClr val="FFFFFF">
                  <a:alpha val="50000"/>
                </a:srgbClr>
              </a:solidFill>
              <a:ln w="47824"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xmlns="" id="{A5AFF84A-6873-4189-B60C-5FB3CB3DAA12}"/>
                  </a:ext>
                </a:extLst>
              </p:cNvPr>
              <p:cNvSpPr/>
              <p:nvPr/>
            </p:nvSpPr>
            <p:spPr>
              <a:xfrm>
                <a:off x="11164642" y="7581050"/>
                <a:ext cx="326089" cy="228991"/>
              </a:xfrm>
              <a:custGeom>
                <a:avLst/>
                <a:gdLst>
                  <a:gd name="connsiteX0" fmla="*/ 324212 w 326089"/>
                  <a:gd name="connsiteY0" fmla="*/ 222224 h 228991"/>
                  <a:gd name="connsiteX1" fmla="*/ 247645 w 326089"/>
                  <a:gd name="connsiteY1" fmla="*/ 150443 h 228991"/>
                  <a:gd name="connsiteX2" fmla="*/ 171079 w 326089"/>
                  <a:gd name="connsiteY2" fmla="*/ 59520 h 228991"/>
                  <a:gd name="connsiteX3" fmla="*/ 3589 w 326089"/>
                  <a:gd name="connsiteY3" fmla="*/ 2095 h 228991"/>
                  <a:gd name="connsiteX4" fmla="*/ 3589 w 326089"/>
                  <a:gd name="connsiteY4" fmla="*/ 6880 h 228991"/>
                  <a:gd name="connsiteX5" fmla="*/ 99298 w 326089"/>
                  <a:gd name="connsiteY5" fmla="*/ 26022 h 228991"/>
                  <a:gd name="connsiteX6" fmla="*/ 175864 w 326089"/>
                  <a:gd name="connsiteY6" fmla="*/ 93018 h 228991"/>
                  <a:gd name="connsiteX7" fmla="*/ 238074 w 326089"/>
                  <a:gd name="connsiteY7" fmla="*/ 164799 h 228991"/>
                  <a:gd name="connsiteX8" fmla="*/ 314641 w 326089"/>
                  <a:gd name="connsiteY8" fmla="*/ 227009 h 228991"/>
                  <a:gd name="connsiteX9" fmla="*/ 324212 w 326089"/>
                  <a:gd name="connsiteY9" fmla="*/ 222224 h 228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6089" h="228991">
                    <a:moveTo>
                      <a:pt x="324212" y="222224"/>
                    </a:moveTo>
                    <a:cubicBezTo>
                      <a:pt x="295499" y="198297"/>
                      <a:pt x="271572" y="174370"/>
                      <a:pt x="247645" y="150443"/>
                    </a:cubicBezTo>
                    <a:cubicBezTo>
                      <a:pt x="218933" y="121730"/>
                      <a:pt x="199791" y="88232"/>
                      <a:pt x="171079" y="59520"/>
                    </a:cubicBezTo>
                    <a:cubicBezTo>
                      <a:pt x="132795" y="16451"/>
                      <a:pt x="65800" y="-7476"/>
                      <a:pt x="3589" y="2095"/>
                    </a:cubicBezTo>
                    <a:cubicBezTo>
                      <a:pt x="-1196" y="2095"/>
                      <a:pt x="-1196" y="6880"/>
                      <a:pt x="3589" y="6880"/>
                    </a:cubicBezTo>
                    <a:cubicBezTo>
                      <a:pt x="37087" y="6880"/>
                      <a:pt x="70585" y="11666"/>
                      <a:pt x="99298" y="26022"/>
                    </a:cubicBezTo>
                    <a:cubicBezTo>
                      <a:pt x="132795" y="40378"/>
                      <a:pt x="156723" y="64305"/>
                      <a:pt x="175864" y="93018"/>
                    </a:cubicBezTo>
                    <a:cubicBezTo>
                      <a:pt x="195006" y="116945"/>
                      <a:pt x="214147" y="140872"/>
                      <a:pt x="238074" y="164799"/>
                    </a:cubicBezTo>
                    <a:cubicBezTo>
                      <a:pt x="262002" y="188726"/>
                      <a:pt x="285929" y="212653"/>
                      <a:pt x="314641" y="227009"/>
                    </a:cubicBezTo>
                    <a:cubicBezTo>
                      <a:pt x="324212" y="231795"/>
                      <a:pt x="328998" y="227009"/>
                      <a:pt x="324212" y="222224"/>
                    </a:cubicBezTo>
                    <a:close/>
                  </a:path>
                </a:pathLst>
              </a:custGeom>
              <a:solidFill>
                <a:srgbClr val="FFFFFF">
                  <a:alpha val="50000"/>
                </a:srgbClr>
              </a:solidFill>
              <a:ln w="47824"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xmlns="" id="{CFB40F81-E2DC-43B3-A6D3-A4DF5CE3B54D}"/>
                  </a:ext>
                </a:extLst>
              </p:cNvPr>
              <p:cNvSpPr/>
              <p:nvPr/>
            </p:nvSpPr>
            <p:spPr>
              <a:xfrm>
                <a:off x="11496443" y="7810863"/>
                <a:ext cx="21124" cy="17642"/>
              </a:xfrm>
              <a:custGeom>
                <a:avLst/>
                <a:gdLst>
                  <a:gd name="connsiteX0" fmla="*/ 21124 w 21124"/>
                  <a:gd name="connsiteY0" fmla="*/ 11553 h 17642"/>
                  <a:gd name="connsiteX1" fmla="*/ 6768 w 21124"/>
                  <a:gd name="connsiteY1" fmla="*/ 1982 h 17642"/>
                  <a:gd name="connsiteX2" fmla="*/ 1982 w 21124"/>
                  <a:gd name="connsiteY2" fmla="*/ 6768 h 17642"/>
                  <a:gd name="connsiteX3" fmla="*/ 16338 w 21124"/>
                  <a:gd name="connsiteY3" fmla="*/ 16338 h 17642"/>
                  <a:gd name="connsiteX4" fmla="*/ 21124 w 21124"/>
                  <a:gd name="connsiteY4" fmla="*/ 11553 h 17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24" h="17642">
                    <a:moveTo>
                      <a:pt x="21124" y="11553"/>
                    </a:moveTo>
                    <a:cubicBezTo>
                      <a:pt x="21124" y="6768"/>
                      <a:pt x="11553" y="6768"/>
                      <a:pt x="6768" y="1982"/>
                    </a:cubicBezTo>
                    <a:cubicBezTo>
                      <a:pt x="1982" y="-2803"/>
                      <a:pt x="-2803" y="1982"/>
                      <a:pt x="1982" y="6768"/>
                    </a:cubicBezTo>
                    <a:cubicBezTo>
                      <a:pt x="6768" y="11553"/>
                      <a:pt x="11553" y="21124"/>
                      <a:pt x="16338" y="16338"/>
                    </a:cubicBezTo>
                    <a:cubicBezTo>
                      <a:pt x="21124" y="16338"/>
                      <a:pt x="21124" y="16338"/>
                      <a:pt x="21124" y="11553"/>
                    </a:cubicBezTo>
                    <a:close/>
                  </a:path>
                </a:pathLst>
              </a:custGeom>
              <a:solidFill>
                <a:srgbClr val="FFFFFF">
                  <a:alpha val="50000"/>
                </a:srgbClr>
              </a:solidFill>
              <a:ln w="47824"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xmlns="" id="{DA438BC6-8C90-494A-ADE4-78B1E0D557A9}"/>
                  </a:ext>
                </a:extLst>
              </p:cNvPr>
              <p:cNvSpPr/>
              <p:nvPr/>
            </p:nvSpPr>
            <p:spPr>
              <a:xfrm>
                <a:off x="11531923" y="7803274"/>
                <a:ext cx="90923" cy="45050"/>
              </a:xfrm>
              <a:custGeom>
                <a:avLst/>
                <a:gdLst>
                  <a:gd name="connsiteX0" fmla="*/ 90923 w 90923"/>
                  <a:gd name="connsiteY0" fmla="*/ 38283 h 45050"/>
                  <a:gd name="connsiteX1" fmla="*/ 47854 w 90923"/>
                  <a:gd name="connsiteY1" fmla="*/ 0 h 45050"/>
                  <a:gd name="connsiteX2" fmla="*/ 0 w 90923"/>
                  <a:gd name="connsiteY2" fmla="*/ 38283 h 45050"/>
                  <a:gd name="connsiteX3" fmla="*/ 4786 w 90923"/>
                  <a:gd name="connsiteY3" fmla="*/ 38283 h 45050"/>
                  <a:gd name="connsiteX4" fmla="*/ 47854 w 90923"/>
                  <a:gd name="connsiteY4" fmla="*/ 9571 h 45050"/>
                  <a:gd name="connsiteX5" fmla="*/ 86138 w 90923"/>
                  <a:gd name="connsiteY5" fmla="*/ 43069 h 45050"/>
                  <a:gd name="connsiteX6" fmla="*/ 90923 w 90923"/>
                  <a:gd name="connsiteY6" fmla="*/ 38283 h 4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23" h="45050">
                    <a:moveTo>
                      <a:pt x="90923" y="38283"/>
                    </a:moveTo>
                    <a:cubicBezTo>
                      <a:pt x="86138" y="19142"/>
                      <a:pt x="66996" y="0"/>
                      <a:pt x="47854" y="0"/>
                    </a:cubicBezTo>
                    <a:cubicBezTo>
                      <a:pt x="23927" y="0"/>
                      <a:pt x="4786" y="19142"/>
                      <a:pt x="0" y="38283"/>
                    </a:cubicBezTo>
                    <a:cubicBezTo>
                      <a:pt x="0" y="43069"/>
                      <a:pt x="4786" y="43069"/>
                      <a:pt x="4786" y="38283"/>
                    </a:cubicBezTo>
                    <a:cubicBezTo>
                      <a:pt x="14356" y="23927"/>
                      <a:pt x="28713" y="9571"/>
                      <a:pt x="47854" y="9571"/>
                    </a:cubicBezTo>
                    <a:cubicBezTo>
                      <a:pt x="66996" y="9571"/>
                      <a:pt x="81353" y="23927"/>
                      <a:pt x="86138" y="43069"/>
                    </a:cubicBezTo>
                    <a:cubicBezTo>
                      <a:pt x="86138" y="47854"/>
                      <a:pt x="90923" y="43069"/>
                      <a:pt x="90923" y="38283"/>
                    </a:cubicBezTo>
                    <a:close/>
                  </a:path>
                </a:pathLst>
              </a:custGeom>
              <a:solidFill>
                <a:srgbClr val="FFFFFF">
                  <a:alpha val="50000"/>
                </a:srgbClr>
              </a:solidFill>
              <a:ln w="47824"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xmlns="" id="{FD673F7E-8478-41D5-8DDA-89A694A22180}"/>
                  </a:ext>
                </a:extLst>
              </p:cNvPr>
              <p:cNvSpPr/>
              <p:nvPr/>
            </p:nvSpPr>
            <p:spPr>
              <a:xfrm>
                <a:off x="10883765" y="7659712"/>
                <a:ext cx="160786" cy="49997"/>
              </a:xfrm>
              <a:custGeom>
                <a:avLst/>
                <a:gdLst>
                  <a:gd name="connsiteX0" fmla="*/ 155261 w 160786"/>
                  <a:gd name="connsiteY0" fmla="*/ 4786 h 49997"/>
                  <a:gd name="connsiteX1" fmla="*/ 73908 w 160786"/>
                  <a:gd name="connsiteY1" fmla="*/ 38283 h 49997"/>
                  <a:gd name="connsiteX2" fmla="*/ 2127 w 160786"/>
                  <a:gd name="connsiteY2" fmla="*/ 0 h 49997"/>
                  <a:gd name="connsiteX3" fmla="*/ 2127 w 160786"/>
                  <a:gd name="connsiteY3" fmla="*/ 0 h 49997"/>
                  <a:gd name="connsiteX4" fmla="*/ 69123 w 160786"/>
                  <a:gd name="connsiteY4" fmla="*/ 47854 h 49997"/>
                  <a:gd name="connsiteX5" fmla="*/ 155261 w 160786"/>
                  <a:gd name="connsiteY5" fmla="*/ 4786 h 49997"/>
                  <a:gd name="connsiteX6" fmla="*/ 155261 w 160786"/>
                  <a:gd name="connsiteY6" fmla="*/ 4786 h 49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786" h="49997">
                    <a:moveTo>
                      <a:pt x="155261" y="4786"/>
                    </a:moveTo>
                    <a:cubicBezTo>
                      <a:pt x="131334" y="23927"/>
                      <a:pt x="102621" y="38283"/>
                      <a:pt x="73908" y="38283"/>
                    </a:cubicBezTo>
                    <a:cubicBezTo>
                      <a:pt x="40410" y="43069"/>
                      <a:pt x="21269" y="23927"/>
                      <a:pt x="2127" y="0"/>
                    </a:cubicBezTo>
                    <a:cubicBezTo>
                      <a:pt x="2127" y="0"/>
                      <a:pt x="-2658" y="0"/>
                      <a:pt x="2127" y="0"/>
                    </a:cubicBezTo>
                    <a:cubicBezTo>
                      <a:pt x="16483" y="28713"/>
                      <a:pt x="35625" y="43069"/>
                      <a:pt x="69123" y="47854"/>
                    </a:cubicBezTo>
                    <a:cubicBezTo>
                      <a:pt x="102621" y="57425"/>
                      <a:pt x="136119" y="33498"/>
                      <a:pt x="155261" y="4786"/>
                    </a:cubicBezTo>
                    <a:cubicBezTo>
                      <a:pt x="164831" y="9571"/>
                      <a:pt x="160046" y="4786"/>
                      <a:pt x="155261" y="4786"/>
                    </a:cubicBezTo>
                    <a:close/>
                  </a:path>
                </a:pathLst>
              </a:custGeom>
              <a:solidFill>
                <a:srgbClr val="FFFFFF">
                  <a:alpha val="50000"/>
                </a:srgbClr>
              </a:solidFill>
              <a:ln w="47824"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xmlns="" id="{D298219A-27CA-4AAB-9337-8102E28CB708}"/>
                  </a:ext>
                </a:extLst>
              </p:cNvPr>
              <p:cNvSpPr/>
              <p:nvPr/>
            </p:nvSpPr>
            <p:spPr>
              <a:xfrm>
                <a:off x="10571250" y="7764991"/>
                <a:ext cx="34428" cy="20386"/>
              </a:xfrm>
              <a:custGeom>
                <a:avLst/>
                <a:gdLst>
                  <a:gd name="connsiteX0" fmla="*/ 32302 w 34428"/>
                  <a:gd name="connsiteY0" fmla="*/ 0 h 20386"/>
                  <a:gd name="connsiteX1" fmla="*/ 3589 w 34428"/>
                  <a:gd name="connsiteY1" fmla="*/ 14356 h 20386"/>
                  <a:gd name="connsiteX2" fmla="*/ 3589 w 34428"/>
                  <a:gd name="connsiteY2" fmla="*/ 19142 h 20386"/>
                  <a:gd name="connsiteX3" fmla="*/ 32302 w 34428"/>
                  <a:gd name="connsiteY3" fmla="*/ 0 h 20386"/>
                  <a:gd name="connsiteX4" fmla="*/ 32302 w 34428"/>
                  <a:gd name="connsiteY4" fmla="*/ 0 h 20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28" h="20386">
                    <a:moveTo>
                      <a:pt x="32302" y="0"/>
                    </a:moveTo>
                    <a:cubicBezTo>
                      <a:pt x="22731" y="4786"/>
                      <a:pt x="13160" y="14356"/>
                      <a:pt x="3589" y="14356"/>
                    </a:cubicBezTo>
                    <a:cubicBezTo>
                      <a:pt x="-1196" y="14356"/>
                      <a:pt x="-1196" y="19142"/>
                      <a:pt x="3589" y="19142"/>
                    </a:cubicBezTo>
                    <a:cubicBezTo>
                      <a:pt x="17945" y="23927"/>
                      <a:pt x="27516" y="14356"/>
                      <a:pt x="32302" y="0"/>
                    </a:cubicBezTo>
                    <a:cubicBezTo>
                      <a:pt x="37087" y="0"/>
                      <a:pt x="32302" y="0"/>
                      <a:pt x="32302" y="0"/>
                    </a:cubicBezTo>
                    <a:close/>
                  </a:path>
                </a:pathLst>
              </a:custGeom>
              <a:solidFill>
                <a:srgbClr val="FFFFFF">
                  <a:alpha val="50000"/>
                </a:srgbClr>
              </a:solidFill>
              <a:ln w="47824" cap="flat">
                <a:no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xmlns="" id="{5B35DC82-027D-4421-A211-46C66B76CBB2}"/>
                  </a:ext>
                </a:extLst>
              </p:cNvPr>
              <p:cNvSpPr/>
              <p:nvPr/>
            </p:nvSpPr>
            <p:spPr>
              <a:xfrm>
                <a:off x="10627479" y="7604911"/>
                <a:ext cx="180649" cy="147850"/>
              </a:xfrm>
              <a:custGeom>
                <a:avLst/>
                <a:gdLst>
                  <a:gd name="connsiteX0" fmla="*/ 177060 w 180649"/>
                  <a:gd name="connsiteY0" fmla="*/ 2161 h 147850"/>
                  <a:gd name="connsiteX1" fmla="*/ 90923 w 180649"/>
                  <a:gd name="connsiteY1" fmla="*/ 40444 h 147850"/>
                  <a:gd name="connsiteX2" fmla="*/ 0 w 180649"/>
                  <a:gd name="connsiteY2" fmla="*/ 145723 h 147850"/>
                  <a:gd name="connsiteX3" fmla="*/ 0 w 180649"/>
                  <a:gd name="connsiteY3" fmla="*/ 145723 h 147850"/>
                  <a:gd name="connsiteX4" fmla="*/ 177060 w 180649"/>
                  <a:gd name="connsiteY4" fmla="*/ 6946 h 147850"/>
                  <a:gd name="connsiteX5" fmla="*/ 177060 w 180649"/>
                  <a:gd name="connsiteY5" fmla="*/ 2161 h 1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649" h="147850">
                    <a:moveTo>
                      <a:pt x="177060" y="2161"/>
                    </a:moveTo>
                    <a:cubicBezTo>
                      <a:pt x="143563" y="-7410"/>
                      <a:pt x="110065" y="16517"/>
                      <a:pt x="90923" y="40444"/>
                    </a:cubicBezTo>
                    <a:cubicBezTo>
                      <a:pt x="57425" y="73942"/>
                      <a:pt x="33498" y="112225"/>
                      <a:pt x="0" y="145723"/>
                    </a:cubicBezTo>
                    <a:cubicBezTo>
                      <a:pt x="0" y="145723"/>
                      <a:pt x="0" y="150509"/>
                      <a:pt x="0" y="145723"/>
                    </a:cubicBezTo>
                    <a:cubicBezTo>
                      <a:pt x="57425" y="102655"/>
                      <a:pt x="90923" y="6946"/>
                      <a:pt x="177060" y="6946"/>
                    </a:cubicBezTo>
                    <a:cubicBezTo>
                      <a:pt x="181846" y="6946"/>
                      <a:pt x="181846" y="2161"/>
                      <a:pt x="177060" y="2161"/>
                    </a:cubicBezTo>
                    <a:close/>
                  </a:path>
                </a:pathLst>
              </a:custGeom>
              <a:solidFill>
                <a:srgbClr val="FFFFFF">
                  <a:alpha val="50000"/>
                </a:srgbClr>
              </a:solidFill>
              <a:ln w="47824"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xmlns="" id="{9C747913-DABC-4A1D-A1EB-5A872DC33CFA}"/>
                  </a:ext>
                </a:extLst>
              </p:cNvPr>
              <p:cNvSpPr/>
              <p:nvPr/>
            </p:nvSpPr>
            <p:spPr>
              <a:xfrm>
                <a:off x="10603552" y="7791721"/>
                <a:ext cx="177060" cy="697849"/>
              </a:xfrm>
              <a:custGeom>
                <a:avLst/>
                <a:gdLst>
                  <a:gd name="connsiteX0" fmla="*/ 167490 w 177060"/>
                  <a:gd name="connsiteY0" fmla="*/ 1982 h 697849"/>
                  <a:gd name="connsiteX1" fmla="*/ 76567 w 177060"/>
                  <a:gd name="connsiteY1" fmla="*/ 159901 h 697849"/>
                  <a:gd name="connsiteX2" fmla="*/ 19141 w 177060"/>
                  <a:gd name="connsiteY2" fmla="*/ 336961 h 697849"/>
                  <a:gd name="connsiteX3" fmla="*/ 0 w 177060"/>
                  <a:gd name="connsiteY3" fmla="*/ 528378 h 697849"/>
                  <a:gd name="connsiteX4" fmla="*/ 33498 w 177060"/>
                  <a:gd name="connsiteY4" fmla="*/ 695868 h 697849"/>
                  <a:gd name="connsiteX5" fmla="*/ 43068 w 177060"/>
                  <a:gd name="connsiteY5" fmla="*/ 691082 h 697849"/>
                  <a:gd name="connsiteX6" fmla="*/ 19141 w 177060"/>
                  <a:gd name="connsiteY6" fmla="*/ 518807 h 697849"/>
                  <a:gd name="connsiteX7" fmla="*/ 38283 w 177060"/>
                  <a:gd name="connsiteY7" fmla="*/ 332176 h 697849"/>
                  <a:gd name="connsiteX8" fmla="*/ 95708 w 177060"/>
                  <a:gd name="connsiteY8" fmla="*/ 159901 h 697849"/>
                  <a:gd name="connsiteX9" fmla="*/ 177060 w 177060"/>
                  <a:gd name="connsiteY9" fmla="*/ 6768 h 697849"/>
                  <a:gd name="connsiteX10" fmla="*/ 167490 w 177060"/>
                  <a:gd name="connsiteY10" fmla="*/ 1982 h 697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7060" h="697849">
                    <a:moveTo>
                      <a:pt x="167490" y="1982"/>
                    </a:moveTo>
                    <a:cubicBezTo>
                      <a:pt x="133992" y="54622"/>
                      <a:pt x="105279" y="107261"/>
                      <a:pt x="76567" y="159901"/>
                    </a:cubicBezTo>
                    <a:cubicBezTo>
                      <a:pt x="47854" y="217326"/>
                      <a:pt x="33498" y="274751"/>
                      <a:pt x="19141" y="336961"/>
                    </a:cubicBezTo>
                    <a:cubicBezTo>
                      <a:pt x="4786" y="399172"/>
                      <a:pt x="0" y="461382"/>
                      <a:pt x="0" y="528378"/>
                    </a:cubicBezTo>
                    <a:cubicBezTo>
                      <a:pt x="0" y="585803"/>
                      <a:pt x="4786" y="643228"/>
                      <a:pt x="33498" y="695868"/>
                    </a:cubicBezTo>
                    <a:cubicBezTo>
                      <a:pt x="33498" y="700653"/>
                      <a:pt x="43068" y="695868"/>
                      <a:pt x="43068" y="691082"/>
                    </a:cubicBezTo>
                    <a:cubicBezTo>
                      <a:pt x="23927" y="633657"/>
                      <a:pt x="14356" y="576232"/>
                      <a:pt x="19141" y="518807"/>
                    </a:cubicBezTo>
                    <a:cubicBezTo>
                      <a:pt x="19141" y="456597"/>
                      <a:pt x="23927" y="394386"/>
                      <a:pt x="38283" y="332176"/>
                    </a:cubicBezTo>
                    <a:cubicBezTo>
                      <a:pt x="52640" y="269965"/>
                      <a:pt x="71781" y="212540"/>
                      <a:pt x="95708" y="159901"/>
                    </a:cubicBezTo>
                    <a:cubicBezTo>
                      <a:pt x="119635" y="107261"/>
                      <a:pt x="153133" y="59407"/>
                      <a:pt x="177060" y="6768"/>
                    </a:cubicBezTo>
                    <a:cubicBezTo>
                      <a:pt x="177060" y="1982"/>
                      <a:pt x="172275" y="-2803"/>
                      <a:pt x="167490" y="1982"/>
                    </a:cubicBezTo>
                    <a:close/>
                  </a:path>
                </a:pathLst>
              </a:custGeom>
              <a:solidFill>
                <a:srgbClr val="FFFFFF">
                  <a:alpha val="50000"/>
                </a:srgbClr>
              </a:solidFill>
              <a:ln w="47824"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xmlns="" id="{5EE15FEA-28CF-415F-A3B1-56A66B7385FD}"/>
                  </a:ext>
                </a:extLst>
              </p:cNvPr>
              <p:cNvSpPr/>
              <p:nvPr/>
            </p:nvSpPr>
            <p:spPr>
              <a:xfrm>
                <a:off x="10656192" y="8509534"/>
                <a:ext cx="21268" cy="18465"/>
              </a:xfrm>
              <a:custGeom>
                <a:avLst/>
                <a:gdLst>
                  <a:gd name="connsiteX0" fmla="*/ 19141 w 21268"/>
                  <a:gd name="connsiteY0" fmla="*/ 16338 h 18465"/>
                  <a:gd name="connsiteX1" fmla="*/ 4785 w 21268"/>
                  <a:gd name="connsiteY1" fmla="*/ 1982 h 18465"/>
                  <a:gd name="connsiteX2" fmla="*/ 0 w 21268"/>
                  <a:gd name="connsiteY2" fmla="*/ 6767 h 18465"/>
                  <a:gd name="connsiteX3" fmla="*/ 19141 w 21268"/>
                  <a:gd name="connsiteY3" fmla="*/ 16338 h 18465"/>
                  <a:gd name="connsiteX4" fmla="*/ 19141 w 21268"/>
                  <a:gd name="connsiteY4" fmla="*/ 16338 h 18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68" h="18465">
                    <a:moveTo>
                      <a:pt x="19141" y="16338"/>
                    </a:moveTo>
                    <a:cubicBezTo>
                      <a:pt x="14356" y="11553"/>
                      <a:pt x="9571" y="6767"/>
                      <a:pt x="4785" y="1982"/>
                    </a:cubicBezTo>
                    <a:cubicBezTo>
                      <a:pt x="0" y="-2803"/>
                      <a:pt x="0" y="1982"/>
                      <a:pt x="0" y="6767"/>
                    </a:cubicBezTo>
                    <a:cubicBezTo>
                      <a:pt x="9571" y="11553"/>
                      <a:pt x="9571" y="16338"/>
                      <a:pt x="19141" y="16338"/>
                    </a:cubicBezTo>
                    <a:cubicBezTo>
                      <a:pt x="19141" y="21124"/>
                      <a:pt x="23927" y="16338"/>
                      <a:pt x="19141" y="16338"/>
                    </a:cubicBezTo>
                    <a:close/>
                  </a:path>
                </a:pathLst>
              </a:custGeom>
              <a:solidFill>
                <a:srgbClr val="FFFFFF">
                  <a:alpha val="50000"/>
                </a:srgbClr>
              </a:solidFill>
              <a:ln w="47824"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xmlns="" id="{F4A79A7F-D45C-4AC2-9FC5-F53E40BD5B96}"/>
                  </a:ext>
                </a:extLst>
              </p:cNvPr>
              <p:cNvSpPr/>
              <p:nvPr/>
            </p:nvSpPr>
            <p:spPr>
              <a:xfrm>
                <a:off x="10118756" y="7636981"/>
                <a:ext cx="49322" cy="173060"/>
              </a:xfrm>
              <a:custGeom>
                <a:avLst/>
                <a:gdLst>
                  <a:gd name="connsiteX0" fmla="*/ 49322 w 49322"/>
                  <a:gd name="connsiteY0" fmla="*/ 166293 h 173060"/>
                  <a:gd name="connsiteX1" fmla="*/ 11040 w 49322"/>
                  <a:gd name="connsiteY1" fmla="*/ 3589 h 173060"/>
                  <a:gd name="connsiteX2" fmla="*/ 6254 w 49322"/>
                  <a:gd name="connsiteY2" fmla="*/ 3589 h 173060"/>
                  <a:gd name="connsiteX3" fmla="*/ 39752 w 49322"/>
                  <a:gd name="connsiteY3" fmla="*/ 171079 h 173060"/>
                  <a:gd name="connsiteX4" fmla="*/ 49322 w 49322"/>
                  <a:gd name="connsiteY4" fmla="*/ 166293 h 173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22" h="173060">
                    <a:moveTo>
                      <a:pt x="49322" y="166293"/>
                    </a:moveTo>
                    <a:cubicBezTo>
                      <a:pt x="30181" y="113654"/>
                      <a:pt x="1468" y="61014"/>
                      <a:pt x="11040" y="3589"/>
                    </a:cubicBezTo>
                    <a:cubicBezTo>
                      <a:pt x="11040" y="-1196"/>
                      <a:pt x="6254" y="-1196"/>
                      <a:pt x="6254" y="3589"/>
                    </a:cubicBezTo>
                    <a:cubicBezTo>
                      <a:pt x="-12888" y="56229"/>
                      <a:pt x="15825" y="123225"/>
                      <a:pt x="39752" y="171079"/>
                    </a:cubicBezTo>
                    <a:cubicBezTo>
                      <a:pt x="44537" y="175864"/>
                      <a:pt x="49322" y="171079"/>
                      <a:pt x="49322" y="166293"/>
                    </a:cubicBezTo>
                    <a:close/>
                  </a:path>
                </a:pathLst>
              </a:custGeom>
              <a:solidFill>
                <a:srgbClr val="FFFFFF">
                  <a:alpha val="50000"/>
                </a:srgbClr>
              </a:solidFill>
              <a:ln w="47824"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xmlns="" id="{83BCCCE4-FA44-4AC1-BC47-F67879D00496}"/>
                  </a:ext>
                </a:extLst>
              </p:cNvPr>
              <p:cNvSpPr/>
              <p:nvPr/>
            </p:nvSpPr>
            <p:spPr>
              <a:xfrm>
                <a:off x="10037379" y="7717137"/>
                <a:ext cx="75151" cy="133991"/>
              </a:xfrm>
              <a:custGeom>
                <a:avLst/>
                <a:gdLst>
                  <a:gd name="connsiteX0" fmla="*/ 73274 w 75151"/>
                  <a:gd name="connsiteY0" fmla="*/ 129206 h 133991"/>
                  <a:gd name="connsiteX1" fmla="*/ 6279 w 75151"/>
                  <a:gd name="connsiteY1" fmla="*/ 0 h 133991"/>
                  <a:gd name="connsiteX2" fmla="*/ 1493 w 75151"/>
                  <a:gd name="connsiteY2" fmla="*/ 0 h 133991"/>
                  <a:gd name="connsiteX3" fmla="*/ 63704 w 75151"/>
                  <a:gd name="connsiteY3" fmla="*/ 133992 h 133991"/>
                  <a:gd name="connsiteX4" fmla="*/ 73274 w 75151"/>
                  <a:gd name="connsiteY4" fmla="*/ 129206 h 1339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151" h="133991">
                    <a:moveTo>
                      <a:pt x="73274" y="129206"/>
                    </a:moveTo>
                    <a:cubicBezTo>
                      <a:pt x="44562" y="90923"/>
                      <a:pt x="6279" y="52640"/>
                      <a:pt x="6279" y="0"/>
                    </a:cubicBezTo>
                    <a:cubicBezTo>
                      <a:pt x="6279" y="0"/>
                      <a:pt x="1493" y="0"/>
                      <a:pt x="1493" y="0"/>
                    </a:cubicBezTo>
                    <a:cubicBezTo>
                      <a:pt x="-8078" y="52640"/>
                      <a:pt x="30206" y="100494"/>
                      <a:pt x="63704" y="133992"/>
                    </a:cubicBezTo>
                    <a:cubicBezTo>
                      <a:pt x="73274" y="133992"/>
                      <a:pt x="78060" y="129206"/>
                      <a:pt x="73274" y="129206"/>
                    </a:cubicBezTo>
                    <a:close/>
                  </a:path>
                </a:pathLst>
              </a:custGeom>
              <a:solidFill>
                <a:srgbClr val="FFFFFF">
                  <a:alpha val="50000"/>
                </a:srgbClr>
              </a:solidFill>
              <a:ln w="47824"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xmlns="" id="{669DAEE2-CAF2-4AE9-A72B-23A049388AA5}"/>
                  </a:ext>
                </a:extLst>
              </p:cNvPr>
              <p:cNvSpPr/>
              <p:nvPr/>
            </p:nvSpPr>
            <p:spPr>
              <a:xfrm>
                <a:off x="10010160" y="7801147"/>
                <a:ext cx="64192" cy="90246"/>
              </a:xfrm>
              <a:custGeom>
                <a:avLst/>
                <a:gdLst>
                  <a:gd name="connsiteX0" fmla="*/ 62210 w 64192"/>
                  <a:gd name="connsiteY0" fmla="*/ 83479 h 90246"/>
                  <a:gd name="connsiteX1" fmla="*/ 4785 w 64192"/>
                  <a:gd name="connsiteY1" fmla="*/ 2127 h 90246"/>
                  <a:gd name="connsiteX2" fmla="*/ 0 w 64192"/>
                  <a:gd name="connsiteY2" fmla="*/ 2127 h 90246"/>
                  <a:gd name="connsiteX3" fmla="*/ 57425 w 64192"/>
                  <a:gd name="connsiteY3" fmla="*/ 88264 h 90246"/>
                  <a:gd name="connsiteX4" fmla="*/ 62210 w 64192"/>
                  <a:gd name="connsiteY4" fmla="*/ 83479 h 90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192" h="90246">
                    <a:moveTo>
                      <a:pt x="62210" y="83479"/>
                    </a:moveTo>
                    <a:cubicBezTo>
                      <a:pt x="38283" y="59552"/>
                      <a:pt x="14356" y="35625"/>
                      <a:pt x="4785" y="2127"/>
                    </a:cubicBezTo>
                    <a:cubicBezTo>
                      <a:pt x="4785" y="-2659"/>
                      <a:pt x="0" y="2127"/>
                      <a:pt x="0" y="2127"/>
                    </a:cubicBezTo>
                    <a:cubicBezTo>
                      <a:pt x="4785" y="35625"/>
                      <a:pt x="28712" y="69123"/>
                      <a:pt x="57425" y="88264"/>
                    </a:cubicBezTo>
                    <a:cubicBezTo>
                      <a:pt x="62210" y="93050"/>
                      <a:pt x="66996" y="88264"/>
                      <a:pt x="62210" y="83479"/>
                    </a:cubicBezTo>
                    <a:close/>
                  </a:path>
                </a:pathLst>
              </a:custGeom>
              <a:solidFill>
                <a:srgbClr val="FFFFFF">
                  <a:alpha val="50000"/>
                </a:srgbClr>
              </a:solidFill>
              <a:ln w="47824" cap="flat">
                <a:no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xmlns="" id="{54BED981-8C72-45F7-BD63-67BDECB9A337}"/>
                  </a:ext>
                </a:extLst>
              </p:cNvPr>
              <p:cNvSpPr/>
              <p:nvPr/>
            </p:nvSpPr>
            <p:spPr>
              <a:xfrm>
                <a:off x="9991018" y="7849146"/>
                <a:ext cx="54621" cy="64192"/>
              </a:xfrm>
              <a:custGeom>
                <a:avLst/>
                <a:gdLst>
                  <a:gd name="connsiteX0" fmla="*/ 52640 w 54621"/>
                  <a:gd name="connsiteY0" fmla="*/ 59407 h 64192"/>
                  <a:gd name="connsiteX1" fmla="*/ 4786 w 54621"/>
                  <a:gd name="connsiteY1" fmla="*/ 1982 h 64192"/>
                  <a:gd name="connsiteX2" fmla="*/ 0 w 54621"/>
                  <a:gd name="connsiteY2" fmla="*/ 6768 h 64192"/>
                  <a:gd name="connsiteX3" fmla="*/ 47854 w 54621"/>
                  <a:gd name="connsiteY3" fmla="*/ 64193 h 64192"/>
                  <a:gd name="connsiteX4" fmla="*/ 52640 w 54621"/>
                  <a:gd name="connsiteY4" fmla="*/ 59407 h 6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621" h="64192">
                    <a:moveTo>
                      <a:pt x="52640" y="59407"/>
                    </a:moveTo>
                    <a:cubicBezTo>
                      <a:pt x="33498" y="40266"/>
                      <a:pt x="19142" y="25909"/>
                      <a:pt x="4786" y="1982"/>
                    </a:cubicBezTo>
                    <a:cubicBezTo>
                      <a:pt x="4786" y="-2803"/>
                      <a:pt x="0" y="1982"/>
                      <a:pt x="0" y="6768"/>
                    </a:cubicBezTo>
                    <a:cubicBezTo>
                      <a:pt x="9571" y="30695"/>
                      <a:pt x="28713" y="49836"/>
                      <a:pt x="47854" y="64193"/>
                    </a:cubicBezTo>
                    <a:cubicBezTo>
                      <a:pt x="52640" y="64193"/>
                      <a:pt x="57425" y="59407"/>
                      <a:pt x="52640" y="59407"/>
                    </a:cubicBezTo>
                    <a:close/>
                  </a:path>
                </a:pathLst>
              </a:custGeom>
              <a:solidFill>
                <a:srgbClr val="FFFFFF">
                  <a:alpha val="50000"/>
                </a:srgbClr>
              </a:solidFill>
              <a:ln w="47824"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xmlns="" id="{815FC800-CBCB-4147-9FFA-901B5D7532CD}"/>
                  </a:ext>
                </a:extLst>
              </p:cNvPr>
              <p:cNvSpPr/>
              <p:nvPr/>
            </p:nvSpPr>
            <p:spPr>
              <a:xfrm>
                <a:off x="10125010" y="7975549"/>
                <a:ext cx="94511" cy="25301"/>
              </a:xfrm>
              <a:custGeom>
                <a:avLst/>
                <a:gdLst>
                  <a:gd name="connsiteX0" fmla="*/ 90923 w 94511"/>
                  <a:gd name="connsiteY0" fmla="*/ 4785 h 25301"/>
                  <a:gd name="connsiteX1" fmla="*/ 4786 w 94511"/>
                  <a:gd name="connsiteY1" fmla="*/ 0 h 25301"/>
                  <a:gd name="connsiteX2" fmla="*/ 0 w 94511"/>
                  <a:gd name="connsiteY2" fmla="*/ 4785 h 25301"/>
                  <a:gd name="connsiteX3" fmla="*/ 90923 w 94511"/>
                  <a:gd name="connsiteY3" fmla="*/ 9571 h 25301"/>
                  <a:gd name="connsiteX4" fmla="*/ 90923 w 94511"/>
                  <a:gd name="connsiteY4" fmla="*/ 4785 h 25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511" h="25301">
                    <a:moveTo>
                      <a:pt x="90923" y="4785"/>
                    </a:moveTo>
                    <a:cubicBezTo>
                      <a:pt x="62211" y="19142"/>
                      <a:pt x="33498" y="23927"/>
                      <a:pt x="4786" y="0"/>
                    </a:cubicBezTo>
                    <a:cubicBezTo>
                      <a:pt x="4786" y="0"/>
                      <a:pt x="0" y="0"/>
                      <a:pt x="0" y="4785"/>
                    </a:cubicBezTo>
                    <a:cubicBezTo>
                      <a:pt x="23927" y="28712"/>
                      <a:pt x="62211" y="33498"/>
                      <a:pt x="90923" y="9571"/>
                    </a:cubicBezTo>
                    <a:cubicBezTo>
                      <a:pt x="95708" y="9571"/>
                      <a:pt x="95708" y="0"/>
                      <a:pt x="90923" y="4785"/>
                    </a:cubicBezTo>
                    <a:close/>
                  </a:path>
                </a:pathLst>
              </a:custGeom>
              <a:solidFill>
                <a:srgbClr val="FFFFFF">
                  <a:alpha val="50000"/>
                </a:srgbClr>
              </a:solidFill>
              <a:ln w="47824"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xmlns="" id="{7895BC53-A7F8-4963-A05B-9B35B121D7AD}"/>
                  </a:ext>
                </a:extLst>
              </p:cNvPr>
              <p:cNvSpPr/>
              <p:nvPr/>
            </p:nvSpPr>
            <p:spPr>
              <a:xfrm>
                <a:off x="10857179" y="8779499"/>
                <a:ext cx="14356" cy="14356"/>
              </a:xfrm>
              <a:custGeom>
                <a:avLst/>
                <a:gdLst>
                  <a:gd name="connsiteX0" fmla="*/ 9571 w 14356"/>
                  <a:gd name="connsiteY0" fmla="*/ 0 h 14356"/>
                  <a:gd name="connsiteX1" fmla="*/ 0 w 14356"/>
                  <a:gd name="connsiteY1" fmla="*/ 9571 h 14356"/>
                  <a:gd name="connsiteX2" fmla="*/ 4785 w 14356"/>
                  <a:gd name="connsiteY2" fmla="*/ 14356 h 14356"/>
                  <a:gd name="connsiteX3" fmla="*/ 14356 w 14356"/>
                  <a:gd name="connsiteY3" fmla="*/ 4785 h 14356"/>
                  <a:gd name="connsiteX4" fmla="*/ 9571 w 14356"/>
                  <a:gd name="connsiteY4" fmla="*/ 0 h 14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56" h="14356">
                    <a:moveTo>
                      <a:pt x="9571" y="0"/>
                    </a:moveTo>
                    <a:cubicBezTo>
                      <a:pt x="4785" y="0"/>
                      <a:pt x="0" y="4785"/>
                      <a:pt x="0" y="9571"/>
                    </a:cubicBezTo>
                    <a:cubicBezTo>
                      <a:pt x="0" y="9571"/>
                      <a:pt x="0" y="14356"/>
                      <a:pt x="4785" y="14356"/>
                    </a:cubicBezTo>
                    <a:cubicBezTo>
                      <a:pt x="9571" y="9571"/>
                      <a:pt x="9571" y="9571"/>
                      <a:pt x="14356" y="4785"/>
                    </a:cubicBezTo>
                    <a:cubicBezTo>
                      <a:pt x="14356" y="4785"/>
                      <a:pt x="9571" y="0"/>
                      <a:pt x="9571" y="0"/>
                    </a:cubicBezTo>
                    <a:close/>
                  </a:path>
                </a:pathLst>
              </a:custGeom>
              <a:solidFill>
                <a:srgbClr val="FFFFFF">
                  <a:alpha val="50000"/>
                </a:srgbClr>
              </a:solidFill>
              <a:ln w="47824" cap="flat">
                <a:noFill/>
                <a:prstDash val="solid"/>
                <a:miter/>
              </a:ln>
            </p:spPr>
            <p:txBody>
              <a:bodyPr rtlCol="0" anchor="ctr"/>
              <a:lstStyle/>
              <a:p>
                <a:endParaRPr lang="en-US"/>
              </a:p>
            </p:txBody>
          </p:sp>
          <p:sp>
            <p:nvSpPr>
              <p:cNvPr id="174" name="Freeform: Shape 173">
                <a:extLst>
                  <a:ext uri="{FF2B5EF4-FFF2-40B4-BE49-F238E27FC236}">
                    <a16:creationId xmlns:a16="http://schemas.microsoft.com/office/drawing/2014/main" xmlns="" id="{4F292346-26C1-430A-948F-5AA98B762215}"/>
                  </a:ext>
                </a:extLst>
              </p:cNvPr>
              <p:cNvSpPr/>
              <p:nvPr/>
            </p:nvSpPr>
            <p:spPr>
              <a:xfrm>
                <a:off x="10885891" y="8688576"/>
                <a:ext cx="161062" cy="86137"/>
              </a:xfrm>
              <a:custGeom>
                <a:avLst/>
                <a:gdLst>
                  <a:gd name="connsiteX0" fmla="*/ 157919 w 161062"/>
                  <a:gd name="connsiteY0" fmla="*/ 0 h 86137"/>
                  <a:gd name="connsiteX1" fmla="*/ 0 w 161062"/>
                  <a:gd name="connsiteY1" fmla="*/ 81352 h 86137"/>
                  <a:gd name="connsiteX2" fmla="*/ 0 w 161062"/>
                  <a:gd name="connsiteY2" fmla="*/ 86138 h 86137"/>
                  <a:gd name="connsiteX3" fmla="*/ 153134 w 161062"/>
                  <a:gd name="connsiteY3" fmla="*/ 14356 h 86137"/>
                  <a:gd name="connsiteX4" fmla="*/ 157919 w 161062"/>
                  <a:gd name="connsiteY4" fmla="*/ 0 h 8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062" h="86137">
                    <a:moveTo>
                      <a:pt x="157919" y="0"/>
                    </a:moveTo>
                    <a:cubicBezTo>
                      <a:pt x="100494" y="4785"/>
                      <a:pt x="38283" y="38283"/>
                      <a:pt x="0" y="81352"/>
                    </a:cubicBezTo>
                    <a:cubicBezTo>
                      <a:pt x="0" y="81352"/>
                      <a:pt x="0" y="86138"/>
                      <a:pt x="0" y="86138"/>
                    </a:cubicBezTo>
                    <a:cubicBezTo>
                      <a:pt x="47854" y="52640"/>
                      <a:pt x="95708" y="23927"/>
                      <a:pt x="153134" y="14356"/>
                    </a:cubicBezTo>
                    <a:cubicBezTo>
                      <a:pt x="162705" y="9571"/>
                      <a:pt x="162705" y="0"/>
                      <a:pt x="157919" y="0"/>
                    </a:cubicBezTo>
                    <a:close/>
                  </a:path>
                </a:pathLst>
              </a:custGeom>
              <a:solidFill>
                <a:srgbClr val="FFFFFF">
                  <a:alpha val="50000"/>
                </a:srgbClr>
              </a:solidFill>
              <a:ln w="47824" cap="flat">
                <a:no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xmlns="" id="{0DBB7694-3AE4-4966-9B95-33A958E92901}"/>
                  </a:ext>
                </a:extLst>
              </p:cNvPr>
              <p:cNvSpPr/>
              <p:nvPr/>
            </p:nvSpPr>
            <p:spPr>
              <a:xfrm>
                <a:off x="10564807" y="8675416"/>
                <a:ext cx="73623" cy="257956"/>
              </a:xfrm>
              <a:custGeom>
                <a:avLst/>
                <a:gdLst>
                  <a:gd name="connsiteX0" fmla="*/ 72242 w 73623"/>
                  <a:gd name="connsiteY0" fmla="*/ 252431 h 257956"/>
                  <a:gd name="connsiteX1" fmla="*/ 53101 w 73623"/>
                  <a:gd name="connsiteY1" fmla="*/ 214147 h 257956"/>
                  <a:gd name="connsiteX2" fmla="*/ 29174 w 73623"/>
                  <a:gd name="connsiteY2" fmla="*/ 147151 h 257956"/>
                  <a:gd name="connsiteX3" fmla="*/ 14817 w 73623"/>
                  <a:gd name="connsiteY3" fmla="*/ 80156 h 257956"/>
                  <a:gd name="connsiteX4" fmla="*/ 10032 w 73623"/>
                  <a:gd name="connsiteY4" fmla="*/ 3589 h 257956"/>
                  <a:gd name="connsiteX5" fmla="*/ 5247 w 73623"/>
                  <a:gd name="connsiteY5" fmla="*/ 3589 h 257956"/>
                  <a:gd name="connsiteX6" fmla="*/ 14817 w 73623"/>
                  <a:gd name="connsiteY6" fmla="*/ 123224 h 257956"/>
                  <a:gd name="connsiteX7" fmla="*/ 72242 w 73623"/>
                  <a:gd name="connsiteY7" fmla="*/ 252431 h 257956"/>
                  <a:gd name="connsiteX8" fmla="*/ 72242 w 73623"/>
                  <a:gd name="connsiteY8" fmla="*/ 252431 h 257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623" h="257956">
                    <a:moveTo>
                      <a:pt x="72242" y="252431"/>
                    </a:moveTo>
                    <a:cubicBezTo>
                      <a:pt x="67457" y="238074"/>
                      <a:pt x="57886" y="228503"/>
                      <a:pt x="53101" y="214147"/>
                    </a:cubicBezTo>
                    <a:cubicBezTo>
                      <a:pt x="43530" y="195006"/>
                      <a:pt x="33959" y="171079"/>
                      <a:pt x="29174" y="147151"/>
                    </a:cubicBezTo>
                    <a:cubicBezTo>
                      <a:pt x="24388" y="128010"/>
                      <a:pt x="19603" y="104083"/>
                      <a:pt x="14817" y="80156"/>
                    </a:cubicBezTo>
                    <a:cubicBezTo>
                      <a:pt x="10032" y="56229"/>
                      <a:pt x="461" y="27516"/>
                      <a:pt x="10032" y="3589"/>
                    </a:cubicBezTo>
                    <a:cubicBezTo>
                      <a:pt x="10032" y="-1196"/>
                      <a:pt x="5247" y="-1196"/>
                      <a:pt x="5247" y="3589"/>
                    </a:cubicBezTo>
                    <a:cubicBezTo>
                      <a:pt x="-9110" y="37087"/>
                      <a:pt x="10032" y="89726"/>
                      <a:pt x="14817" y="123224"/>
                    </a:cubicBezTo>
                    <a:cubicBezTo>
                      <a:pt x="24388" y="171079"/>
                      <a:pt x="38745" y="214147"/>
                      <a:pt x="72242" y="252431"/>
                    </a:cubicBezTo>
                    <a:cubicBezTo>
                      <a:pt x="67457" y="262002"/>
                      <a:pt x="77028" y="257216"/>
                      <a:pt x="72242" y="252431"/>
                    </a:cubicBezTo>
                    <a:close/>
                  </a:path>
                </a:pathLst>
              </a:custGeom>
              <a:solidFill>
                <a:srgbClr val="FFFFFF">
                  <a:alpha val="50000"/>
                </a:srgbClr>
              </a:solidFill>
              <a:ln w="47824" cap="flat">
                <a:noFill/>
                <a:prstDash val="solid"/>
                <a:miter/>
              </a:ln>
            </p:spPr>
            <p:txBody>
              <a:bodyPr rtlCol="0" anchor="ctr"/>
              <a:lstStyle/>
              <a:p>
                <a:endParaRPr lang="en-US"/>
              </a:p>
            </p:txBody>
          </p:sp>
          <p:sp>
            <p:nvSpPr>
              <p:cNvPr id="176" name="Freeform: Shape 175">
                <a:extLst>
                  <a:ext uri="{FF2B5EF4-FFF2-40B4-BE49-F238E27FC236}">
                    <a16:creationId xmlns:a16="http://schemas.microsoft.com/office/drawing/2014/main" xmlns="" id="{420A02A3-A269-4A78-82E2-B010B220E269}"/>
                  </a:ext>
                </a:extLst>
              </p:cNvPr>
              <p:cNvSpPr/>
              <p:nvPr/>
            </p:nvSpPr>
            <p:spPr>
              <a:xfrm>
                <a:off x="10641835" y="8943400"/>
                <a:ext cx="9570" cy="17945"/>
              </a:xfrm>
              <a:custGeom>
                <a:avLst/>
                <a:gdLst>
                  <a:gd name="connsiteX0" fmla="*/ 4785 w 9570"/>
                  <a:gd name="connsiteY0" fmla="*/ 3589 h 17945"/>
                  <a:gd name="connsiteX1" fmla="*/ 0 w 9570"/>
                  <a:gd name="connsiteY1" fmla="*/ 3589 h 17945"/>
                  <a:gd name="connsiteX2" fmla="*/ 4785 w 9570"/>
                  <a:gd name="connsiteY2" fmla="*/ 17945 h 17945"/>
                  <a:gd name="connsiteX3" fmla="*/ 9571 w 9570"/>
                  <a:gd name="connsiteY3" fmla="*/ 13160 h 17945"/>
                  <a:gd name="connsiteX4" fmla="*/ 4785 w 9570"/>
                  <a:gd name="connsiteY4" fmla="*/ 3589 h 179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0" h="17945">
                    <a:moveTo>
                      <a:pt x="4785" y="3589"/>
                    </a:moveTo>
                    <a:cubicBezTo>
                      <a:pt x="4785" y="-1196"/>
                      <a:pt x="0" y="-1196"/>
                      <a:pt x="0" y="3589"/>
                    </a:cubicBezTo>
                    <a:cubicBezTo>
                      <a:pt x="0" y="8374"/>
                      <a:pt x="0" y="13160"/>
                      <a:pt x="4785" y="17945"/>
                    </a:cubicBezTo>
                    <a:cubicBezTo>
                      <a:pt x="4785" y="17945"/>
                      <a:pt x="9571" y="17945"/>
                      <a:pt x="9571" y="13160"/>
                    </a:cubicBezTo>
                    <a:cubicBezTo>
                      <a:pt x="4785" y="13160"/>
                      <a:pt x="4785" y="8374"/>
                      <a:pt x="4785" y="3589"/>
                    </a:cubicBezTo>
                    <a:close/>
                  </a:path>
                </a:pathLst>
              </a:custGeom>
              <a:solidFill>
                <a:srgbClr val="FFFFFF">
                  <a:alpha val="50000"/>
                </a:srgbClr>
              </a:solidFill>
              <a:ln w="47824" cap="flat">
                <a:noFill/>
                <a:prstDash val="solid"/>
                <a:miter/>
              </a:ln>
            </p:spPr>
            <p:txBody>
              <a:bodyPr rtlCol="0" anchor="ctr"/>
              <a:lstStyle/>
              <a:p>
                <a:endParaRPr lang="en-US"/>
              </a:p>
            </p:txBody>
          </p:sp>
          <p:sp>
            <p:nvSpPr>
              <p:cNvPr id="177" name="Freeform: Shape 176">
                <a:extLst>
                  <a:ext uri="{FF2B5EF4-FFF2-40B4-BE49-F238E27FC236}">
                    <a16:creationId xmlns:a16="http://schemas.microsoft.com/office/drawing/2014/main" xmlns="" id="{877C954B-59B8-4965-82CA-71559DDD5A3F}"/>
                  </a:ext>
                </a:extLst>
              </p:cNvPr>
              <p:cNvSpPr/>
              <p:nvPr/>
            </p:nvSpPr>
            <p:spPr>
              <a:xfrm>
                <a:off x="10546127" y="8942203"/>
                <a:ext cx="211298" cy="317819"/>
              </a:xfrm>
              <a:custGeom>
                <a:avLst/>
                <a:gdLst>
                  <a:gd name="connsiteX0" fmla="*/ 205773 w 211298"/>
                  <a:gd name="connsiteY0" fmla="*/ 0 h 317819"/>
                  <a:gd name="connsiteX1" fmla="*/ 0 w 211298"/>
                  <a:gd name="connsiteY1" fmla="*/ 311052 h 317819"/>
                  <a:gd name="connsiteX2" fmla="*/ 9571 w 211298"/>
                  <a:gd name="connsiteY2" fmla="*/ 315837 h 317819"/>
                  <a:gd name="connsiteX3" fmla="*/ 95708 w 211298"/>
                  <a:gd name="connsiteY3" fmla="*/ 148348 h 317819"/>
                  <a:gd name="connsiteX4" fmla="*/ 205773 w 211298"/>
                  <a:gd name="connsiteY4" fmla="*/ 0 h 317819"/>
                  <a:gd name="connsiteX5" fmla="*/ 205773 w 211298"/>
                  <a:gd name="connsiteY5" fmla="*/ 0 h 317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1298" h="317819">
                    <a:moveTo>
                      <a:pt x="205773" y="0"/>
                    </a:moveTo>
                    <a:cubicBezTo>
                      <a:pt x="119635" y="81352"/>
                      <a:pt x="28712" y="191417"/>
                      <a:pt x="0" y="311052"/>
                    </a:cubicBezTo>
                    <a:cubicBezTo>
                      <a:pt x="0" y="315837"/>
                      <a:pt x="4785" y="320623"/>
                      <a:pt x="9571" y="315837"/>
                    </a:cubicBezTo>
                    <a:cubicBezTo>
                      <a:pt x="28712" y="253627"/>
                      <a:pt x="57425" y="200987"/>
                      <a:pt x="95708" y="148348"/>
                    </a:cubicBezTo>
                    <a:cubicBezTo>
                      <a:pt x="129206" y="95708"/>
                      <a:pt x="172275" y="52640"/>
                      <a:pt x="205773" y="0"/>
                    </a:cubicBezTo>
                    <a:cubicBezTo>
                      <a:pt x="215344" y="0"/>
                      <a:pt x="210558" y="0"/>
                      <a:pt x="205773" y="0"/>
                    </a:cubicBezTo>
                    <a:close/>
                  </a:path>
                </a:pathLst>
              </a:custGeom>
              <a:solidFill>
                <a:srgbClr val="FFFFFF">
                  <a:alpha val="50000"/>
                </a:srgbClr>
              </a:solidFill>
              <a:ln w="47824"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xmlns="" id="{74F17782-3420-45DF-BD99-2E156DC42E51}"/>
                  </a:ext>
                </a:extLst>
              </p:cNvPr>
              <p:cNvSpPr/>
              <p:nvPr/>
            </p:nvSpPr>
            <p:spPr>
              <a:xfrm>
                <a:off x="10536556" y="9268808"/>
                <a:ext cx="11552" cy="26319"/>
              </a:xfrm>
              <a:custGeom>
                <a:avLst/>
                <a:gdLst>
                  <a:gd name="connsiteX0" fmla="*/ 4785 w 11552"/>
                  <a:gd name="connsiteY0" fmla="*/ 3589 h 26319"/>
                  <a:gd name="connsiteX1" fmla="*/ 0 w 11552"/>
                  <a:gd name="connsiteY1" fmla="*/ 22731 h 26319"/>
                  <a:gd name="connsiteX2" fmla="*/ 4785 w 11552"/>
                  <a:gd name="connsiteY2" fmla="*/ 22731 h 26319"/>
                  <a:gd name="connsiteX3" fmla="*/ 9571 w 11552"/>
                  <a:gd name="connsiteY3" fmla="*/ 3589 h 26319"/>
                  <a:gd name="connsiteX4" fmla="*/ 4785 w 11552"/>
                  <a:gd name="connsiteY4" fmla="*/ 3589 h 26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2" h="26319">
                    <a:moveTo>
                      <a:pt x="4785" y="3589"/>
                    </a:moveTo>
                    <a:cubicBezTo>
                      <a:pt x="0" y="8375"/>
                      <a:pt x="0" y="17945"/>
                      <a:pt x="0" y="22731"/>
                    </a:cubicBezTo>
                    <a:cubicBezTo>
                      <a:pt x="0" y="27516"/>
                      <a:pt x="4785" y="27516"/>
                      <a:pt x="4785" y="22731"/>
                    </a:cubicBezTo>
                    <a:cubicBezTo>
                      <a:pt x="9571" y="17945"/>
                      <a:pt x="9571" y="8375"/>
                      <a:pt x="9571" y="3589"/>
                    </a:cubicBezTo>
                    <a:cubicBezTo>
                      <a:pt x="14356" y="-1196"/>
                      <a:pt x="9571" y="-1196"/>
                      <a:pt x="4785" y="3589"/>
                    </a:cubicBezTo>
                    <a:close/>
                  </a:path>
                </a:pathLst>
              </a:custGeom>
              <a:solidFill>
                <a:srgbClr val="FFFFFF">
                  <a:alpha val="50000"/>
                </a:srgbClr>
              </a:solidFill>
              <a:ln w="47824" cap="flat">
                <a:no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xmlns="" id="{87C8F108-9441-4066-8B50-5D8BB3DD0614}"/>
                  </a:ext>
                </a:extLst>
              </p:cNvPr>
              <p:cNvSpPr/>
              <p:nvPr/>
            </p:nvSpPr>
            <p:spPr>
              <a:xfrm>
                <a:off x="10905033" y="9253255"/>
                <a:ext cx="198328" cy="153133"/>
              </a:xfrm>
              <a:custGeom>
                <a:avLst/>
                <a:gdLst>
                  <a:gd name="connsiteX0" fmla="*/ 196202 w 198328"/>
                  <a:gd name="connsiteY0" fmla="*/ 143562 h 153133"/>
                  <a:gd name="connsiteX1" fmla="*/ 4785 w 198328"/>
                  <a:gd name="connsiteY1" fmla="*/ 0 h 153133"/>
                  <a:gd name="connsiteX2" fmla="*/ 0 w 198328"/>
                  <a:gd name="connsiteY2" fmla="*/ 4785 h 153133"/>
                  <a:gd name="connsiteX3" fmla="*/ 196202 w 198328"/>
                  <a:gd name="connsiteY3" fmla="*/ 153133 h 153133"/>
                  <a:gd name="connsiteX4" fmla="*/ 196202 w 198328"/>
                  <a:gd name="connsiteY4" fmla="*/ 143562 h 153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328" h="153133">
                    <a:moveTo>
                      <a:pt x="196202" y="143562"/>
                    </a:moveTo>
                    <a:cubicBezTo>
                      <a:pt x="114850" y="119635"/>
                      <a:pt x="57425" y="57425"/>
                      <a:pt x="4785" y="0"/>
                    </a:cubicBezTo>
                    <a:cubicBezTo>
                      <a:pt x="4785" y="0"/>
                      <a:pt x="0" y="0"/>
                      <a:pt x="0" y="4785"/>
                    </a:cubicBezTo>
                    <a:cubicBezTo>
                      <a:pt x="52639" y="66996"/>
                      <a:pt x="110065" y="138777"/>
                      <a:pt x="196202" y="153133"/>
                    </a:cubicBezTo>
                    <a:cubicBezTo>
                      <a:pt x="196202" y="153133"/>
                      <a:pt x="200987" y="143562"/>
                      <a:pt x="196202" y="143562"/>
                    </a:cubicBezTo>
                    <a:close/>
                  </a:path>
                </a:pathLst>
              </a:custGeom>
              <a:solidFill>
                <a:srgbClr val="FFFFFF">
                  <a:alpha val="50000"/>
                </a:srgbClr>
              </a:solidFill>
              <a:ln w="47824" cap="flat">
                <a:noFill/>
                <a:prstDash val="solid"/>
                <a:miter/>
              </a:ln>
            </p:spPr>
            <p:txBody>
              <a:bodyPr rtlCol="0" anchor="ctr"/>
              <a:lstStyle/>
              <a:p>
                <a:endParaRPr lang="en-US"/>
              </a:p>
            </p:txBody>
          </p:sp>
          <p:sp>
            <p:nvSpPr>
              <p:cNvPr id="180" name="Freeform: Shape 179">
                <a:extLst>
                  <a:ext uri="{FF2B5EF4-FFF2-40B4-BE49-F238E27FC236}">
                    <a16:creationId xmlns:a16="http://schemas.microsoft.com/office/drawing/2014/main" xmlns="" id="{FFBA86F3-E07F-4BAA-8D7E-3589ED27E86E}"/>
                  </a:ext>
                </a:extLst>
              </p:cNvPr>
              <p:cNvSpPr/>
              <p:nvPr/>
            </p:nvSpPr>
            <p:spPr>
              <a:xfrm>
                <a:off x="10866750" y="9205401"/>
                <a:ext cx="19141" cy="25909"/>
              </a:xfrm>
              <a:custGeom>
                <a:avLst/>
                <a:gdLst>
                  <a:gd name="connsiteX0" fmla="*/ 19141 w 19141"/>
                  <a:gd name="connsiteY0" fmla="*/ 19142 h 25909"/>
                  <a:gd name="connsiteX1" fmla="*/ 4786 w 19141"/>
                  <a:gd name="connsiteY1" fmla="*/ 0 h 25909"/>
                  <a:gd name="connsiteX2" fmla="*/ 0 w 19141"/>
                  <a:gd name="connsiteY2" fmla="*/ 4785 h 25909"/>
                  <a:gd name="connsiteX3" fmla="*/ 9571 w 19141"/>
                  <a:gd name="connsiteY3" fmla="*/ 23927 h 25909"/>
                  <a:gd name="connsiteX4" fmla="*/ 19141 w 19141"/>
                  <a:gd name="connsiteY4" fmla="*/ 19142 h 25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41" h="25909">
                    <a:moveTo>
                      <a:pt x="19141" y="19142"/>
                    </a:moveTo>
                    <a:cubicBezTo>
                      <a:pt x="19141" y="9571"/>
                      <a:pt x="14356" y="4785"/>
                      <a:pt x="4786" y="0"/>
                    </a:cubicBezTo>
                    <a:cubicBezTo>
                      <a:pt x="4786" y="0"/>
                      <a:pt x="0" y="0"/>
                      <a:pt x="0" y="4785"/>
                    </a:cubicBezTo>
                    <a:cubicBezTo>
                      <a:pt x="4786" y="9571"/>
                      <a:pt x="9571" y="19142"/>
                      <a:pt x="9571" y="23927"/>
                    </a:cubicBezTo>
                    <a:cubicBezTo>
                      <a:pt x="14356" y="28712"/>
                      <a:pt x="19141" y="23927"/>
                      <a:pt x="19141" y="19142"/>
                    </a:cubicBezTo>
                    <a:close/>
                  </a:path>
                </a:pathLst>
              </a:custGeom>
              <a:solidFill>
                <a:srgbClr val="FFFFFF">
                  <a:alpha val="50000"/>
                </a:srgbClr>
              </a:solidFill>
              <a:ln w="47824" cap="flat">
                <a:no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xmlns="" id="{149E529D-BA92-44F4-9A9A-0EFA81AB03C9}"/>
                  </a:ext>
                </a:extLst>
              </p:cNvPr>
              <p:cNvSpPr/>
              <p:nvPr/>
            </p:nvSpPr>
            <p:spPr>
              <a:xfrm>
                <a:off x="11474498" y="9409047"/>
                <a:ext cx="92905" cy="224238"/>
              </a:xfrm>
              <a:custGeom>
                <a:avLst/>
                <a:gdLst>
                  <a:gd name="connsiteX0" fmla="*/ 90923 w 92905"/>
                  <a:gd name="connsiteY0" fmla="*/ 217471 h 224238"/>
                  <a:gd name="connsiteX1" fmla="*/ 52640 w 92905"/>
                  <a:gd name="connsiteY1" fmla="*/ 179187 h 224238"/>
                  <a:gd name="connsiteX2" fmla="*/ 28713 w 92905"/>
                  <a:gd name="connsiteY2" fmla="*/ 116977 h 224238"/>
                  <a:gd name="connsiteX3" fmla="*/ 4786 w 92905"/>
                  <a:gd name="connsiteY3" fmla="*/ 2127 h 224238"/>
                  <a:gd name="connsiteX4" fmla="*/ 0 w 92905"/>
                  <a:gd name="connsiteY4" fmla="*/ 2127 h 224238"/>
                  <a:gd name="connsiteX5" fmla="*/ 23927 w 92905"/>
                  <a:gd name="connsiteY5" fmla="*/ 131333 h 224238"/>
                  <a:gd name="connsiteX6" fmla="*/ 86138 w 92905"/>
                  <a:gd name="connsiteY6" fmla="*/ 222256 h 224238"/>
                  <a:gd name="connsiteX7" fmla="*/ 90923 w 92905"/>
                  <a:gd name="connsiteY7" fmla="*/ 217471 h 22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905" h="224238">
                    <a:moveTo>
                      <a:pt x="90923" y="217471"/>
                    </a:moveTo>
                    <a:cubicBezTo>
                      <a:pt x="76567" y="203115"/>
                      <a:pt x="66996" y="193543"/>
                      <a:pt x="52640" y="179187"/>
                    </a:cubicBezTo>
                    <a:cubicBezTo>
                      <a:pt x="43069" y="160046"/>
                      <a:pt x="33498" y="140904"/>
                      <a:pt x="28713" y="116977"/>
                    </a:cubicBezTo>
                    <a:cubicBezTo>
                      <a:pt x="19142" y="78694"/>
                      <a:pt x="14356" y="40410"/>
                      <a:pt x="4786" y="2127"/>
                    </a:cubicBezTo>
                    <a:cubicBezTo>
                      <a:pt x="4786" y="-2659"/>
                      <a:pt x="0" y="2127"/>
                      <a:pt x="0" y="2127"/>
                    </a:cubicBezTo>
                    <a:cubicBezTo>
                      <a:pt x="9571" y="45196"/>
                      <a:pt x="9571" y="88264"/>
                      <a:pt x="23927" y="131333"/>
                    </a:cubicBezTo>
                    <a:cubicBezTo>
                      <a:pt x="33498" y="164831"/>
                      <a:pt x="47854" y="212685"/>
                      <a:pt x="86138" y="222256"/>
                    </a:cubicBezTo>
                    <a:cubicBezTo>
                      <a:pt x="90923" y="227042"/>
                      <a:pt x="95708" y="222256"/>
                      <a:pt x="90923" y="217471"/>
                    </a:cubicBezTo>
                    <a:close/>
                  </a:path>
                </a:pathLst>
              </a:custGeom>
              <a:solidFill>
                <a:srgbClr val="FFFFFF">
                  <a:alpha val="50000"/>
                </a:srgbClr>
              </a:solidFill>
              <a:ln w="47824" cap="flat">
                <a:no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xmlns="" id="{DF0E57FD-066C-4019-B6F2-7349968580B7}"/>
                  </a:ext>
                </a:extLst>
              </p:cNvPr>
              <p:cNvSpPr/>
              <p:nvPr/>
            </p:nvSpPr>
            <p:spPr>
              <a:xfrm>
                <a:off x="11464927" y="9361337"/>
                <a:ext cx="14356" cy="25909"/>
              </a:xfrm>
              <a:custGeom>
                <a:avLst/>
                <a:gdLst>
                  <a:gd name="connsiteX0" fmla="*/ 14356 w 14356"/>
                  <a:gd name="connsiteY0" fmla="*/ 21124 h 25909"/>
                  <a:gd name="connsiteX1" fmla="*/ 4786 w 14356"/>
                  <a:gd name="connsiteY1" fmla="*/ 1982 h 25909"/>
                  <a:gd name="connsiteX2" fmla="*/ 0 w 14356"/>
                  <a:gd name="connsiteY2" fmla="*/ 6768 h 25909"/>
                  <a:gd name="connsiteX3" fmla="*/ 9571 w 14356"/>
                  <a:gd name="connsiteY3" fmla="*/ 25909 h 25909"/>
                  <a:gd name="connsiteX4" fmla="*/ 14356 w 14356"/>
                  <a:gd name="connsiteY4" fmla="*/ 21124 h 25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56" h="25909">
                    <a:moveTo>
                      <a:pt x="14356" y="21124"/>
                    </a:moveTo>
                    <a:cubicBezTo>
                      <a:pt x="14356" y="16339"/>
                      <a:pt x="9571" y="6768"/>
                      <a:pt x="4786" y="1982"/>
                    </a:cubicBezTo>
                    <a:cubicBezTo>
                      <a:pt x="4786" y="-2803"/>
                      <a:pt x="0" y="1982"/>
                      <a:pt x="0" y="6768"/>
                    </a:cubicBezTo>
                    <a:cubicBezTo>
                      <a:pt x="4786" y="11553"/>
                      <a:pt x="4786" y="16339"/>
                      <a:pt x="9571" y="25909"/>
                    </a:cubicBezTo>
                    <a:cubicBezTo>
                      <a:pt x="9571" y="25909"/>
                      <a:pt x="14356" y="25909"/>
                      <a:pt x="14356" y="21124"/>
                    </a:cubicBezTo>
                    <a:close/>
                  </a:path>
                </a:pathLst>
              </a:custGeom>
              <a:solidFill>
                <a:srgbClr val="FFFFFF">
                  <a:alpha val="50000"/>
                </a:srgbClr>
              </a:solidFill>
              <a:ln w="47824"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xmlns="" id="{EC174103-0FF7-40E8-9377-AF086AE5401B}"/>
                  </a:ext>
                </a:extLst>
              </p:cNvPr>
              <p:cNvSpPr/>
              <p:nvPr/>
            </p:nvSpPr>
            <p:spPr>
              <a:xfrm>
                <a:off x="9876169" y="9717440"/>
                <a:ext cx="13159" cy="19141"/>
              </a:xfrm>
              <a:custGeom>
                <a:avLst/>
                <a:gdLst>
                  <a:gd name="connsiteX0" fmla="*/ 9571 w 13159"/>
                  <a:gd name="connsiteY0" fmla="*/ 0 h 19141"/>
                  <a:gd name="connsiteX1" fmla="*/ 0 w 13159"/>
                  <a:gd name="connsiteY1" fmla="*/ 14356 h 19141"/>
                  <a:gd name="connsiteX2" fmla="*/ 4785 w 13159"/>
                  <a:gd name="connsiteY2" fmla="*/ 19142 h 19141"/>
                  <a:gd name="connsiteX3" fmla="*/ 9571 w 13159"/>
                  <a:gd name="connsiteY3" fmla="*/ 0 h 19141"/>
                  <a:gd name="connsiteX4" fmla="*/ 9571 w 13159"/>
                  <a:gd name="connsiteY4" fmla="*/ 0 h 19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59" h="19141">
                    <a:moveTo>
                      <a:pt x="9571" y="0"/>
                    </a:moveTo>
                    <a:cubicBezTo>
                      <a:pt x="4785" y="0"/>
                      <a:pt x="0" y="9571"/>
                      <a:pt x="0" y="14356"/>
                    </a:cubicBezTo>
                    <a:cubicBezTo>
                      <a:pt x="0" y="19142"/>
                      <a:pt x="4785" y="19142"/>
                      <a:pt x="4785" y="19142"/>
                    </a:cubicBezTo>
                    <a:cubicBezTo>
                      <a:pt x="9571" y="14356"/>
                      <a:pt x="14356" y="4785"/>
                      <a:pt x="9571" y="0"/>
                    </a:cubicBezTo>
                    <a:cubicBezTo>
                      <a:pt x="14356" y="0"/>
                      <a:pt x="14356" y="0"/>
                      <a:pt x="9571" y="0"/>
                    </a:cubicBezTo>
                    <a:close/>
                  </a:path>
                </a:pathLst>
              </a:custGeom>
              <a:solidFill>
                <a:srgbClr val="FFFFFF">
                  <a:alpha val="50000"/>
                </a:srgbClr>
              </a:solidFill>
              <a:ln w="47824" cap="flat">
                <a:no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xmlns="" id="{0CCB1074-3E73-47B6-98CB-4687BD748D44}"/>
                  </a:ext>
                </a:extLst>
              </p:cNvPr>
              <p:cNvSpPr/>
              <p:nvPr/>
            </p:nvSpPr>
            <p:spPr>
              <a:xfrm>
                <a:off x="9904881" y="9694416"/>
                <a:ext cx="427884" cy="98922"/>
              </a:xfrm>
              <a:custGeom>
                <a:avLst/>
                <a:gdLst>
                  <a:gd name="connsiteX0" fmla="*/ 421117 w 427884"/>
                  <a:gd name="connsiteY0" fmla="*/ 51737 h 98922"/>
                  <a:gd name="connsiteX1" fmla="*/ 311052 w 427884"/>
                  <a:gd name="connsiteY1" fmla="*/ 85235 h 98922"/>
                  <a:gd name="connsiteX2" fmla="*/ 205773 w 427884"/>
                  <a:gd name="connsiteY2" fmla="*/ 56523 h 98922"/>
                  <a:gd name="connsiteX3" fmla="*/ 95708 w 427884"/>
                  <a:gd name="connsiteY3" fmla="*/ 8668 h 98922"/>
                  <a:gd name="connsiteX4" fmla="*/ 0 w 427884"/>
                  <a:gd name="connsiteY4" fmla="*/ 13454 h 98922"/>
                  <a:gd name="connsiteX5" fmla="*/ 0 w 427884"/>
                  <a:gd name="connsiteY5" fmla="*/ 18239 h 98922"/>
                  <a:gd name="connsiteX6" fmla="*/ 71781 w 427884"/>
                  <a:gd name="connsiteY6" fmla="*/ 13454 h 98922"/>
                  <a:gd name="connsiteX7" fmla="*/ 133992 w 427884"/>
                  <a:gd name="connsiteY7" fmla="*/ 37381 h 98922"/>
                  <a:gd name="connsiteX8" fmla="*/ 244057 w 427884"/>
                  <a:gd name="connsiteY8" fmla="*/ 85235 h 98922"/>
                  <a:gd name="connsiteX9" fmla="*/ 425903 w 427884"/>
                  <a:gd name="connsiteY9" fmla="*/ 61308 h 98922"/>
                  <a:gd name="connsiteX10" fmla="*/ 421117 w 427884"/>
                  <a:gd name="connsiteY10" fmla="*/ 51737 h 98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7884" h="98922">
                    <a:moveTo>
                      <a:pt x="421117" y="51737"/>
                    </a:moveTo>
                    <a:cubicBezTo>
                      <a:pt x="387619" y="75664"/>
                      <a:pt x="354121" y="85235"/>
                      <a:pt x="311052" y="85235"/>
                    </a:cubicBezTo>
                    <a:cubicBezTo>
                      <a:pt x="277554" y="80450"/>
                      <a:pt x="239271" y="70879"/>
                      <a:pt x="205773" y="56523"/>
                    </a:cubicBezTo>
                    <a:cubicBezTo>
                      <a:pt x="167490" y="42166"/>
                      <a:pt x="133992" y="23024"/>
                      <a:pt x="95708" y="8668"/>
                    </a:cubicBezTo>
                    <a:cubicBezTo>
                      <a:pt x="62211" y="-5688"/>
                      <a:pt x="33499" y="-903"/>
                      <a:pt x="0" y="13454"/>
                    </a:cubicBezTo>
                    <a:cubicBezTo>
                      <a:pt x="0" y="13454"/>
                      <a:pt x="0" y="18239"/>
                      <a:pt x="0" y="18239"/>
                    </a:cubicBezTo>
                    <a:cubicBezTo>
                      <a:pt x="28713" y="8668"/>
                      <a:pt x="43069" y="3883"/>
                      <a:pt x="71781" y="13454"/>
                    </a:cubicBezTo>
                    <a:cubicBezTo>
                      <a:pt x="90923" y="18239"/>
                      <a:pt x="114850" y="32595"/>
                      <a:pt x="133992" y="37381"/>
                    </a:cubicBezTo>
                    <a:cubicBezTo>
                      <a:pt x="167490" y="56523"/>
                      <a:pt x="205773" y="70879"/>
                      <a:pt x="244057" y="85235"/>
                    </a:cubicBezTo>
                    <a:cubicBezTo>
                      <a:pt x="306267" y="104377"/>
                      <a:pt x="373263" y="109162"/>
                      <a:pt x="425903" y="61308"/>
                    </a:cubicBezTo>
                    <a:cubicBezTo>
                      <a:pt x="430688" y="56523"/>
                      <a:pt x="425903" y="51737"/>
                      <a:pt x="421117" y="51737"/>
                    </a:cubicBezTo>
                    <a:close/>
                  </a:path>
                </a:pathLst>
              </a:custGeom>
              <a:solidFill>
                <a:srgbClr val="FFFFFF">
                  <a:alpha val="50000"/>
                </a:srgbClr>
              </a:solidFill>
              <a:ln w="47824" cap="flat">
                <a:noFill/>
                <a:prstDash val="solid"/>
                <a:miter/>
              </a:ln>
            </p:spPr>
            <p:txBody>
              <a:bodyPr rtlCol="0" anchor="ctr"/>
              <a:lstStyle/>
              <a:p>
                <a:endParaRPr lang="en-US"/>
              </a:p>
            </p:txBody>
          </p:sp>
        </p:grpSp>
        <p:grpSp>
          <p:nvGrpSpPr>
            <p:cNvPr id="30" name="Graphic 3">
              <a:extLst>
                <a:ext uri="{FF2B5EF4-FFF2-40B4-BE49-F238E27FC236}">
                  <a16:creationId xmlns:a16="http://schemas.microsoft.com/office/drawing/2014/main" xmlns="" id="{A79DD78B-1F56-45F8-ABFC-02284DC60F9F}"/>
                </a:ext>
              </a:extLst>
            </p:cNvPr>
            <p:cNvGrpSpPr/>
            <p:nvPr/>
          </p:nvGrpSpPr>
          <p:grpSpPr>
            <a:xfrm>
              <a:off x="11421859" y="7228459"/>
              <a:ext cx="1540904" cy="675308"/>
              <a:chOff x="11421859" y="7228459"/>
              <a:chExt cx="1540904" cy="675308"/>
            </a:xfrm>
          </p:grpSpPr>
          <p:sp>
            <p:nvSpPr>
              <p:cNvPr id="31" name="Freeform: Shape 30">
                <a:extLst>
                  <a:ext uri="{FF2B5EF4-FFF2-40B4-BE49-F238E27FC236}">
                    <a16:creationId xmlns:a16="http://schemas.microsoft.com/office/drawing/2014/main" xmlns="" id="{3A2DCFA6-9C03-40AB-8B87-A8CD007B271F}"/>
                  </a:ext>
                </a:extLst>
              </p:cNvPr>
              <p:cNvSpPr/>
              <p:nvPr/>
            </p:nvSpPr>
            <p:spPr>
              <a:xfrm>
                <a:off x="12436367" y="7664497"/>
                <a:ext cx="95708" cy="23927"/>
              </a:xfrm>
              <a:custGeom>
                <a:avLst/>
                <a:gdLst>
                  <a:gd name="connsiteX0" fmla="*/ 0 w 95708"/>
                  <a:gd name="connsiteY0" fmla="*/ 23927 h 23927"/>
                  <a:gd name="connsiteX1" fmla="*/ 0 w 95708"/>
                  <a:gd name="connsiteY1" fmla="*/ 19142 h 23927"/>
                  <a:gd name="connsiteX2" fmla="*/ 95708 w 95708"/>
                  <a:gd name="connsiteY2" fmla="*/ 0 h 23927"/>
                  <a:gd name="connsiteX3" fmla="*/ 95708 w 95708"/>
                  <a:gd name="connsiteY3" fmla="*/ 4785 h 23927"/>
                  <a:gd name="connsiteX4" fmla="*/ 0 w 95708"/>
                  <a:gd name="connsiteY4" fmla="*/ 23927 h 23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08" h="23927">
                    <a:moveTo>
                      <a:pt x="0" y="23927"/>
                    </a:moveTo>
                    <a:lnTo>
                      <a:pt x="0" y="19142"/>
                    </a:lnTo>
                    <a:lnTo>
                      <a:pt x="95708" y="0"/>
                    </a:lnTo>
                    <a:lnTo>
                      <a:pt x="95708" y="4785"/>
                    </a:lnTo>
                    <a:lnTo>
                      <a:pt x="0" y="23927"/>
                    </a:lnTo>
                    <a:close/>
                  </a:path>
                </a:pathLst>
              </a:custGeom>
              <a:solidFill>
                <a:srgbClr val="C2CDB5"/>
              </a:solidFill>
              <a:ln w="47824"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xmlns="" id="{CEE88A04-AF0A-43A2-B227-28AB87616190}"/>
                  </a:ext>
                </a:extLst>
              </p:cNvPr>
              <p:cNvSpPr/>
              <p:nvPr/>
            </p:nvSpPr>
            <p:spPr>
              <a:xfrm>
                <a:off x="11431429" y="7583145"/>
                <a:ext cx="1445195" cy="320622"/>
              </a:xfrm>
              <a:custGeom>
                <a:avLst/>
                <a:gdLst>
                  <a:gd name="connsiteX0" fmla="*/ 1253779 w 1445195"/>
                  <a:gd name="connsiteY0" fmla="*/ 62210 h 320622"/>
                  <a:gd name="connsiteX1" fmla="*/ 416331 w 1445195"/>
                  <a:gd name="connsiteY1" fmla="*/ 0 h 320622"/>
                  <a:gd name="connsiteX2" fmla="*/ 14356 w 1445195"/>
                  <a:gd name="connsiteY2" fmla="*/ 28712 h 320622"/>
                  <a:gd name="connsiteX3" fmla="*/ 14356 w 1445195"/>
                  <a:gd name="connsiteY3" fmla="*/ 38283 h 320622"/>
                  <a:gd name="connsiteX4" fmla="*/ 1009723 w 1445195"/>
                  <a:gd name="connsiteY4" fmla="*/ 124421 h 320622"/>
                  <a:gd name="connsiteX5" fmla="*/ 1277706 w 1445195"/>
                  <a:gd name="connsiteY5" fmla="*/ 110065 h 320622"/>
                  <a:gd name="connsiteX6" fmla="*/ 1402128 w 1445195"/>
                  <a:gd name="connsiteY6" fmla="*/ 177060 h 320622"/>
                  <a:gd name="connsiteX7" fmla="*/ 1368629 w 1445195"/>
                  <a:gd name="connsiteY7" fmla="*/ 253627 h 320622"/>
                  <a:gd name="connsiteX8" fmla="*/ 1009723 w 1445195"/>
                  <a:gd name="connsiteY8" fmla="*/ 291910 h 320622"/>
                  <a:gd name="connsiteX9" fmla="*/ 9571 w 1445195"/>
                  <a:gd name="connsiteY9" fmla="*/ 200988 h 320622"/>
                  <a:gd name="connsiteX10" fmla="*/ 0 w 1445195"/>
                  <a:gd name="connsiteY10" fmla="*/ 234485 h 320622"/>
                  <a:gd name="connsiteX11" fmla="*/ 1014508 w 1445195"/>
                  <a:gd name="connsiteY11" fmla="*/ 320623 h 320622"/>
                  <a:gd name="connsiteX12" fmla="*/ 1382985 w 1445195"/>
                  <a:gd name="connsiteY12" fmla="*/ 272769 h 320622"/>
                  <a:gd name="connsiteX13" fmla="*/ 1445196 w 1445195"/>
                  <a:gd name="connsiteY13" fmla="*/ 177060 h 320622"/>
                  <a:gd name="connsiteX14" fmla="*/ 1253779 w 1445195"/>
                  <a:gd name="connsiteY14" fmla="*/ 62210 h 320622"/>
                  <a:gd name="connsiteX15" fmla="*/ 1253779 w 1445195"/>
                  <a:gd name="connsiteY15" fmla="*/ 62210 h 320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45195" h="320622">
                    <a:moveTo>
                      <a:pt x="1253779" y="62210"/>
                    </a:moveTo>
                    <a:cubicBezTo>
                      <a:pt x="1186784" y="57425"/>
                      <a:pt x="416331" y="0"/>
                      <a:pt x="416331" y="0"/>
                    </a:cubicBezTo>
                    <a:lnTo>
                      <a:pt x="14356" y="28712"/>
                    </a:lnTo>
                    <a:lnTo>
                      <a:pt x="14356" y="38283"/>
                    </a:lnTo>
                    <a:lnTo>
                      <a:pt x="1009723" y="124421"/>
                    </a:lnTo>
                    <a:cubicBezTo>
                      <a:pt x="1009723" y="124421"/>
                      <a:pt x="1215496" y="105279"/>
                      <a:pt x="1277706" y="110065"/>
                    </a:cubicBezTo>
                    <a:cubicBezTo>
                      <a:pt x="1339917" y="110065"/>
                      <a:pt x="1382985" y="138777"/>
                      <a:pt x="1402128" y="177060"/>
                    </a:cubicBezTo>
                    <a:cubicBezTo>
                      <a:pt x="1421269" y="210558"/>
                      <a:pt x="1368629" y="253627"/>
                      <a:pt x="1368629" y="253627"/>
                    </a:cubicBezTo>
                    <a:cubicBezTo>
                      <a:pt x="1368629" y="253627"/>
                      <a:pt x="1004938" y="291910"/>
                      <a:pt x="1009723" y="291910"/>
                    </a:cubicBezTo>
                    <a:cubicBezTo>
                      <a:pt x="1014508" y="291910"/>
                      <a:pt x="9571" y="200988"/>
                      <a:pt x="9571" y="200988"/>
                    </a:cubicBezTo>
                    <a:lnTo>
                      <a:pt x="0" y="234485"/>
                    </a:lnTo>
                    <a:lnTo>
                      <a:pt x="1014508" y="320623"/>
                    </a:lnTo>
                    <a:lnTo>
                      <a:pt x="1382985" y="272769"/>
                    </a:lnTo>
                    <a:cubicBezTo>
                      <a:pt x="1382985" y="272769"/>
                      <a:pt x="1435625" y="244056"/>
                      <a:pt x="1445196" y="177060"/>
                    </a:cubicBezTo>
                    <a:cubicBezTo>
                      <a:pt x="1440410" y="110065"/>
                      <a:pt x="1320775" y="66996"/>
                      <a:pt x="1253779" y="62210"/>
                    </a:cubicBezTo>
                    <a:lnTo>
                      <a:pt x="1253779" y="62210"/>
                    </a:lnTo>
                    <a:close/>
                  </a:path>
                </a:pathLst>
              </a:custGeom>
              <a:solidFill>
                <a:srgbClr val="DF9FA8"/>
              </a:solidFill>
              <a:ln w="47824"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xmlns="" id="{17A8001E-DA79-438E-BF43-33A31A62B2E9}"/>
                  </a:ext>
                </a:extLst>
              </p:cNvPr>
              <p:cNvSpPr/>
              <p:nvPr/>
            </p:nvSpPr>
            <p:spPr>
              <a:xfrm>
                <a:off x="11431429" y="7621428"/>
                <a:ext cx="1046879" cy="253627"/>
              </a:xfrm>
              <a:custGeom>
                <a:avLst/>
                <a:gdLst>
                  <a:gd name="connsiteX0" fmla="*/ 1043221 w 1046879"/>
                  <a:gd name="connsiteY0" fmla="*/ 143562 h 253627"/>
                  <a:gd name="connsiteX1" fmla="*/ 1000152 w 1046879"/>
                  <a:gd name="connsiteY1" fmla="*/ 86137 h 253627"/>
                  <a:gd name="connsiteX2" fmla="*/ 9571 w 1046879"/>
                  <a:gd name="connsiteY2" fmla="*/ 0 h 253627"/>
                  <a:gd name="connsiteX3" fmla="*/ 71781 w 1046879"/>
                  <a:gd name="connsiteY3" fmla="*/ 95708 h 253627"/>
                  <a:gd name="connsiteX4" fmla="*/ 0 w 1046879"/>
                  <a:gd name="connsiteY4" fmla="*/ 162704 h 253627"/>
                  <a:gd name="connsiteX5" fmla="*/ 1000152 w 1046879"/>
                  <a:gd name="connsiteY5" fmla="*/ 253627 h 253627"/>
                  <a:gd name="connsiteX6" fmla="*/ 1043221 w 1046879"/>
                  <a:gd name="connsiteY6" fmla="*/ 143562 h 253627"/>
                  <a:gd name="connsiteX7" fmla="*/ 1043221 w 1046879"/>
                  <a:gd name="connsiteY7" fmla="*/ 143562 h 253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6879" h="253627">
                    <a:moveTo>
                      <a:pt x="1043221" y="143562"/>
                    </a:moveTo>
                    <a:cubicBezTo>
                      <a:pt x="1024079" y="100494"/>
                      <a:pt x="1000152" y="86137"/>
                      <a:pt x="1000152" y="86137"/>
                    </a:cubicBezTo>
                    <a:lnTo>
                      <a:pt x="9571" y="0"/>
                    </a:lnTo>
                    <a:cubicBezTo>
                      <a:pt x="9571" y="0"/>
                      <a:pt x="90923" y="28713"/>
                      <a:pt x="71781" y="95708"/>
                    </a:cubicBezTo>
                    <a:cubicBezTo>
                      <a:pt x="52639" y="162704"/>
                      <a:pt x="0" y="162704"/>
                      <a:pt x="0" y="162704"/>
                    </a:cubicBezTo>
                    <a:cubicBezTo>
                      <a:pt x="0" y="162704"/>
                      <a:pt x="1004938" y="253627"/>
                      <a:pt x="1000152" y="253627"/>
                    </a:cubicBezTo>
                    <a:cubicBezTo>
                      <a:pt x="1000152" y="253627"/>
                      <a:pt x="1062363" y="186631"/>
                      <a:pt x="1043221" y="143562"/>
                    </a:cubicBezTo>
                    <a:lnTo>
                      <a:pt x="1043221" y="143562"/>
                    </a:lnTo>
                    <a:close/>
                  </a:path>
                </a:pathLst>
              </a:custGeom>
              <a:solidFill>
                <a:srgbClr val="E5F0D2"/>
              </a:solidFill>
              <a:ln w="47824"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xmlns="" id="{E203CC7D-4F56-4D59-8034-8E62EAEADA10}"/>
                  </a:ext>
                </a:extLst>
              </p:cNvPr>
              <p:cNvSpPr/>
              <p:nvPr/>
            </p:nvSpPr>
            <p:spPr>
              <a:xfrm>
                <a:off x="12426796" y="7693210"/>
                <a:ext cx="405881" cy="181845"/>
              </a:xfrm>
              <a:custGeom>
                <a:avLst/>
                <a:gdLst>
                  <a:gd name="connsiteX0" fmla="*/ 401975 w 405881"/>
                  <a:gd name="connsiteY0" fmla="*/ 66996 h 181845"/>
                  <a:gd name="connsiteX1" fmla="*/ 277554 w 405881"/>
                  <a:gd name="connsiteY1" fmla="*/ 0 h 181845"/>
                  <a:gd name="connsiteX2" fmla="*/ 9571 w 405881"/>
                  <a:gd name="connsiteY2" fmla="*/ 14356 h 181845"/>
                  <a:gd name="connsiteX3" fmla="*/ 0 w 405881"/>
                  <a:gd name="connsiteY3" fmla="*/ 14356 h 181845"/>
                  <a:gd name="connsiteX4" fmla="*/ 43068 w 405881"/>
                  <a:gd name="connsiteY4" fmla="*/ 71781 h 181845"/>
                  <a:gd name="connsiteX5" fmla="*/ 4785 w 405881"/>
                  <a:gd name="connsiteY5" fmla="*/ 181846 h 181845"/>
                  <a:gd name="connsiteX6" fmla="*/ 363691 w 405881"/>
                  <a:gd name="connsiteY6" fmla="*/ 143562 h 181845"/>
                  <a:gd name="connsiteX7" fmla="*/ 401975 w 405881"/>
                  <a:gd name="connsiteY7" fmla="*/ 66996 h 181845"/>
                  <a:gd name="connsiteX8" fmla="*/ 401975 w 405881"/>
                  <a:gd name="connsiteY8" fmla="*/ 66996 h 181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5881" h="181845">
                    <a:moveTo>
                      <a:pt x="401975" y="66996"/>
                    </a:moveTo>
                    <a:cubicBezTo>
                      <a:pt x="382833" y="33498"/>
                      <a:pt x="339764" y="4786"/>
                      <a:pt x="277554" y="0"/>
                    </a:cubicBezTo>
                    <a:cubicBezTo>
                      <a:pt x="215344" y="0"/>
                      <a:pt x="9571" y="14356"/>
                      <a:pt x="9571" y="14356"/>
                    </a:cubicBezTo>
                    <a:lnTo>
                      <a:pt x="0" y="14356"/>
                    </a:lnTo>
                    <a:cubicBezTo>
                      <a:pt x="0" y="14356"/>
                      <a:pt x="23927" y="28713"/>
                      <a:pt x="43068" y="71781"/>
                    </a:cubicBezTo>
                    <a:cubicBezTo>
                      <a:pt x="62210" y="114850"/>
                      <a:pt x="4785" y="181846"/>
                      <a:pt x="4785" y="181846"/>
                    </a:cubicBezTo>
                    <a:cubicBezTo>
                      <a:pt x="0" y="181846"/>
                      <a:pt x="363691" y="143562"/>
                      <a:pt x="363691" y="143562"/>
                    </a:cubicBezTo>
                    <a:cubicBezTo>
                      <a:pt x="363691" y="143562"/>
                      <a:pt x="421116" y="100494"/>
                      <a:pt x="401975" y="66996"/>
                    </a:cubicBezTo>
                    <a:lnTo>
                      <a:pt x="401975" y="66996"/>
                    </a:lnTo>
                    <a:close/>
                  </a:path>
                </a:pathLst>
              </a:custGeom>
              <a:solidFill>
                <a:srgbClr val="D0DDD3"/>
              </a:solidFill>
              <a:ln w="47824"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xmlns="" id="{6DBFD6C2-DAFF-4EAC-A915-99D03BC51CC6}"/>
                  </a:ext>
                </a:extLst>
              </p:cNvPr>
              <p:cNvSpPr/>
              <p:nvPr/>
            </p:nvSpPr>
            <p:spPr>
              <a:xfrm>
                <a:off x="12426796" y="7693210"/>
                <a:ext cx="405881" cy="181845"/>
              </a:xfrm>
              <a:custGeom>
                <a:avLst/>
                <a:gdLst>
                  <a:gd name="connsiteX0" fmla="*/ 401975 w 405881"/>
                  <a:gd name="connsiteY0" fmla="*/ 66996 h 181845"/>
                  <a:gd name="connsiteX1" fmla="*/ 277554 w 405881"/>
                  <a:gd name="connsiteY1" fmla="*/ 0 h 181845"/>
                  <a:gd name="connsiteX2" fmla="*/ 9571 w 405881"/>
                  <a:gd name="connsiteY2" fmla="*/ 14356 h 181845"/>
                  <a:gd name="connsiteX3" fmla="*/ 0 w 405881"/>
                  <a:gd name="connsiteY3" fmla="*/ 14356 h 181845"/>
                  <a:gd name="connsiteX4" fmla="*/ 43068 w 405881"/>
                  <a:gd name="connsiteY4" fmla="*/ 71781 h 181845"/>
                  <a:gd name="connsiteX5" fmla="*/ 4785 w 405881"/>
                  <a:gd name="connsiteY5" fmla="*/ 181846 h 181845"/>
                  <a:gd name="connsiteX6" fmla="*/ 363691 w 405881"/>
                  <a:gd name="connsiteY6" fmla="*/ 143562 h 181845"/>
                  <a:gd name="connsiteX7" fmla="*/ 401975 w 405881"/>
                  <a:gd name="connsiteY7" fmla="*/ 66996 h 181845"/>
                  <a:gd name="connsiteX8" fmla="*/ 401975 w 405881"/>
                  <a:gd name="connsiteY8" fmla="*/ 66996 h 181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5881" h="181845">
                    <a:moveTo>
                      <a:pt x="401975" y="66996"/>
                    </a:moveTo>
                    <a:cubicBezTo>
                      <a:pt x="382833" y="33498"/>
                      <a:pt x="339764" y="4786"/>
                      <a:pt x="277554" y="0"/>
                    </a:cubicBezTo>
                    <a:cubicBezTo>
                      <a:pt x="215344" y="0"/>
                      <a:pt x="9571" y="14356"/>
                      <a:pt x="9571" y="14356"/>
                    </a:cubicBezTo>
                    <a:lnTo>
                      <a:pt x="0" y="14356"/>
                    </a:lnTo>
                    <a:cubicBezTo>
                      <a:pt x="0" y="14356"/>
                      <a:pt x="23927" y="28713"/>
                      <a:pt x="43068" y="71781"/>
                    </a:cubicBezTo>
                    <a:cubicBezTo>
                      <a:pt x="62210" y="114850"/>
                      <a:pt x="4785" y="181846"/>
                      <a:pt x="4785" y="181846"/>
                    </a:cubicBezTo>
                    <a:cubicBezTo>
                      <a:pt x="0" y="181846"/>
                      <a:pt x="363691" y="143562"/>
                      <a:pt x="363691" y="143562"/>
                    </a:cubicBezTo>
                    <a:cubicBezTo>
                      <a:pt x="363691" y="143562"/>
                      <a:pt x="421116" y="100494"/>
                      <a:pt x="401975" y="66996"/>
                    </a:cubicBezTo>
                    <a:lnTo>
                      <a:pt x="401975" y="66996"/>
                    </a:lnTo>
                    <a:close/>
                  </a:path>
                </a:pathLst>
              </a:custGeom>
              <a:solidFill>
                <a:srgbClr val="D0DDD3"/>
              </a:solidFill>
              <a:ln w="47824"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xmlns="" id="{B0A4015C-D2CC-4DE8-B333-6AC5F65AFA2C}"/>
                  </a:ext>
                </a:extLst>
              </p:cNvPr>
              <p:cNvSpPr/>
              <p:nvPr/>
            </p:nvSpPr>
            <p:spPr>
              <a:xfrm>
                <a:off x="12453382" y="7719285"/>
                <a:ext cx="351462" cy="16993"/>
              </a:xfrm>
              <a:custGeom>
                <a:avLst/>
                <a:gdLst>
                  <a:gd name="connsiteX0" fmla="*/ 2127 w 351462"/>
                  <a:gd name="connsiteY0" fmla="*/ 16993 h 16993"/>
                  <a:gd name="connsiteX1" fmla="*/ 2127 w 351462"/>
                  <a:gd name="connsiteY1" fmla="*/ 16993 h 16993"/>
                  <a:gd name="connsiteX2" fmla="*/ 2127 w 351462"/>
                  <a:gd name="connsiteY2" fmla="*/ 12208 h 16993"/>
                  <a:gd name="connsiteX3" fmla="*/ 351462 w 351462"/>
                  <a:gd name="connsiteY3" fmla="*/ 7422 h 16993"/>
                  <a:gd name="connsiteX4" fmla="*/ 351462 w 351462"/>
                  <a:gd name="connsiteY4" fmla="*/ 12208 h 16993"/>
                  <a:gd name="connsiteX5" fmla="*/ 346677 w 351462"/>
                  <a:gd name="connsiteY5" fmla="*/ 12208 h 16993"/>
                  <a:gd name="connsiteX6" fmla="*/ 2127 w 351462"/>
                  <a:gd name="connsiteY6" fmla="*/ 16993 h 16993"/>
                  <a:gd name="connsiteX7" fmla="*/ 2127 w 351462"/>
                  <a:gd name="connsiteY7" fmla="*/ 16993 h 16993"/>
                  <a:gd name="connsiteX8" fmla="*/ 2127 w 351462"/>
                  <a:gd name="connsiteY8" fmla="*/ 16993 h 16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1462" h="16993">
                    <a:moveTo>
                      <a:pt x="2127" y="16993"/>
                    </a:moveTo>
                    <a:cubicBezTo>
                      <a:pt x="2127" y="16993"/>
                      <a:pt x="2127" y="16993"/>
                      <a:pt x="2127" y="16993"/>
                    </a:cubicBezTo>
                    <a:cubicBezTo>
                      <a:pt x="-2658" y="12208"/>
                      <a:pt x="2127" y="12208"/>
                      <a:pt x="2127" y="12208"/>
                    </a:cubicBezTo>
                    <a:cubicBezTo>
                      <a:pt x="6912" y="12208"/>
                      <a:pt x="265325" y="-11719"/>
                      <a:pt x="351462" y="7422"/>
                    </a:cubicBezTo>
                    <a:cubicBezTo>
                      <a:pt x="351462" y="7422"/>
                      <a:pt x="351462" y="7422"/>
                      <a:pt x="351462" y="12208"/>
                    </a:cubicBezTo>
                    <a:cubicBezTo>
                      <a:pt x="351462" y="12208"/>
                      <a:pt x="351462" y="12208"/>
                      <a:pt x="346677" y="12208"/>
                    </a:cubicBezTo>
                    <a:cubicBezTo>
                      <a:pt x="265325" y="-6934"/>
                      <a:pt x="6912" y="16993"/>
                      <a:pt x="2127" y="16993"/>
                    </a:cubicBezTo>
                    <a:lnTo>
                      <a:pt x="2127" y="16993"/>
                    </a:lnTo>
                    <a:lnTo>
                      <a:pt x="2127" y="16993"/>
                    </a:lnTo>
                    <a:close/>
                  </a:path>
                </a:pathLst>
              </a:custGeom>
              <a:solidFill>
                <a:srgbClr val="A0AA97"/>
              </a:solidFill>
              <a:ln w="47824"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xmlns="" id="{1C847D1B-0648-4804-81CD-3E346E81D158}"/>
                  </a:ext>
                </a:extLst>
              </p:cNvPr>
              <p:cNvSpPr/>
              <p:nvPr/>
            </p:nvSpPr>
            <p:spPr>
              <a:xfrm>
                <a:off x="12475847" y="7737044"/>
                <a:ext cx="324211" cy="23161"/>
              </a:xfrm>
              <a:custGeom>
                <a:avLst/>
                <a:gdLst>
                  <a:gd name="connsiteX0" fmla="*/ 3589 w 324211"/>
                  <a:gd name="connsiteY0" fmla="*/ 23161 h 23161"/>
                  <a:gd name="connsiteX1" fmla="*/ 3589 w 324211"/>
                  <a:gd name="connsiteY1" fmla="*/ 23161 h 23161"/>
                  <a:gd name="connsiteX2" fmla="*/ 3589 w 324211"/>
                  <a:gd name="connsiteY2" fmla="*/ 18376 h 23161"/>
                  <a:gd name="connsiteX3" fmla="*/ 319427 w 324211"/>
                  <a:gd name="connsiteY3" fmla="*/ 4020 h 23161"/>
                  <a:gd name="connsiteX4" fmla="*/ 324212 w 324211"/>
                  <a:gd name="connsiteY4" fmla="*/ 8805 h 23161"/>
                  <a:gd name="connsiteX5" fmla="*/ 319427 w 324211"/>
                  <a:gd name="connsiteY5" fmla="*/ 13591 h 23161"/>
                  <a:gd name="connsiteX6" fmla="*/ 3589 w 324211"/>
                  <a:gd name="connsiteY6" fmla="*/ 23161 h 23161"/>
                  <a:gd name="connsiteX7" fmla="*/ 3589 w 324211"/>
                  <a:gd name="connsiteY7" fmla="*/ 23161 h 23161"/>
                  <a:gd name="connsiteX8" fmla="*/ 3589 w 324211"/>
                  <a:gd name="connsiteY8" fmla="*/ 23161 h 23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211" h="23161">
                    <a:moveTo>
                      <a:pt x="3589" y="23161"/>
                    </a:moveTo>
                    <a:cubicBezTo>
                      <a:pt x="-1196" y="23161"/>
                      <a:pt x="-1196" y="23161"/>
                      <a:pt x="3589" y="23161"/>
                    </a:cubicBezTo>
                    <a:cubicBezTo>
                      <a:pt x="-1196" y="18376"/>
                      <a:pt x="3589" y="18376"/>
                      <a:pt x="3589" y="18376"/>
                    </a:cubicBezTo>
                    <a:cubicBezTo>
                      <a:pt x="3589" y="18376"/>
                      <a:pt x="128010" y="-10336"/>
                      <a:pt x="319427" y="4020"/>
                    </a:cubicBezTo>
                    <a:cubicBezTo>
                      <a:pt x="319427" y="4020"/>
                      <a:pt x="324212" y="4020"/>
                      <a:pt x="324212" y="8805"/>
                    </a:cubicBezTo>
                    <a:cubicBezTo>
                      <a:pt x="324212" y="8805"/>
                      <a:pt x="324212" y="13591"/>
                      <a:pt x="319427" y="13591"/>
                    </a:cubicBezTo>
                    <a:cubicBezTo>
                      <a:pt x="123224" y="-5551"/>
                      <a:pt x="3589" y="23161"/>
                      <a:pt x="3589" y="23161"/>
                    </a:cubicBezTo>
                    <a:lnTo>
                      <a:pt x="3589" y="23161"/>
                    </a:lnTo>
                    <a:lnTo>
                      <a:pt x="3589" y="23161"/>
                    </a:lnTo>
                    <a:close/>
                  </a:path>
                </a:pathLst>
              </a:custGeom>
              <a:solidFill>
                <a:srgbClr val="A0AA97"/>
              </a:solidFill>
              <a:ln w="47824"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xmlns="" id="{CD76518D-87EE-4280-8711-5E57BC254D1C}"/>
                  </a:ext>
                </a:extLst>
              </p:cNvPr>
              <p:cNvSpPr/>
              <p:nvPr/>
            </p:nvSpPr>
            <p:spPr>
              <a:xfrm>
                <a:off x="12472523" y="7764991"/>
                <a:ext cx="279680" cy="19141"/>
              </a:xfrm>
              <a:custGeom>
                <a:avLst/>
                <a:gdLst>
                  <a:gd name="connsiteX0" fmla="*/ 2127 w 279680"/>
                  <a:gd name="connsiteY0" fmla="*/ 19142 h 19141"/>
                  <a:gd name="connsiteX1" fmla="*/ 2127 w 279680"/>
                  <a:gd name="connsiteY1" fmla="*/ 19142 h 19141"/>
                  <a:gd name="connsiteX2" fmla="*/ 2127 w 279680"/>
                  <a:gd name="connsiteY2" fmla="*/ 14356 h 19141"/>
                  <a:gd name="connsiteX3" fmla="*/ 274896 w 279680"/>
                  <a:gd name="connsiteY3" fmla="*/ 0 h 19141"/>
                  <a:gd name="connsiteX4" fmla="*/ 279681 w 279680"/>
                  <a:gd name="connsiteY4" fmla="*/ 4786 h 19141"/>
                  <a:gd name="connsiteX5" fmla="*/ 274896 w 279680"/>
                  <a:gd name="connsiteY5" fmla="*/ 9571 h 19141"/>
                  <a:gd name="connsiteX6" fmla="*/ 2127 w 279680"/>
                  <a:gd name="connsiteY6" fmla="*/ 19142 h 19141"/>
                  <a:gd name="connsiteX7" fmla="*/ 2127 w 279680"/>
                  <a:gd name="connsiteY7" fmla="*/ 19142 h 19141"/>
                  <a:gd name="connsiteX8" fmla="*/ 2127 w 279680"/>
                  <a:gd name="connsiteY8" fmla="*/ 19142 h 1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9680" h="19141">
                    <a:moveTo>
                      <a:pt x="2127" y="19142"/>
                    </a:moveTo>
                    <a:cubicBezTo>
                      <a:pt x="2127" y="19142"/>
                      <a:pt x="2127" y="19142"/>
                      <a:pt x="2127" y="19142"/>
                    </a:cubicBezTo>
                    <a:cubicBezTo>
                      <a:pt x="-2659" y="14356"/>
                      <a:pt x="2127" y="14356"/>
                      <a:pt x="2127" y="14356"/>
                    </a:cubicBezTo>
                    <a:cubicBezTo>
                      <a:pt x="2127" y="14356"/>
                      <a:pt x="241398" y="0"/>
                      <a:pt x="274896" y="0"/>
                    </a:cubicBezTo>
                    <a:cubicBezTo>
                      <a:pt x="274896" y="0"/>
                      <a:pt x="279681" y="0"/>
                      <a:pt x="279681" y="4786"/>
                    </a:cubicBezTo>
                    <a:cubicBezTo>
                      <a:pt x="279681" y="4786"/>
                      <a:pt x="279681" y="9571"/>
                      <a:pt x="274896" y="9571"/>
                    </a:cubicBezTo>
                    <a:cubicBezTo>
                      <a:pt x="241398" y="4786"/>
                      <a:pt x="6912" y="19142"/>
                      <a:pt x="2127" y="19142"/>
                    </a:cubicBezTo>
                    <a:lnTo>
                      <a:pt x="2127" y="19142"/>
                    </a:lnTo>
                    <a:lnTo>
                      <a:pt x="2127" y="19142"/>
                    </a:lnTo>
                    <a:close/>
                  </a:path>
                </a:pathLst>
              </a:custGeom>
              <a:solidFill>
                <a:srgbClr val="A0AA97"/>
              </a:solidFill>
              <a:ln w="47824"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xmlns="" id="{CDEA1100-117C-4A28-9B82-FF122D74716C}"/>
                  </a:ext>
                </a:extLst>
              </p:cNvPr>
              <p:cNvSpPr/>
              <p:nvPr/>
            </p:nvSpPr>
            <p:spPr>
              <a:xfrm>
                <a:off x="12472523" y="7774562"/>
                <a:ext cx="313179" cy="33497"/>
              </a:xfrm>
              <a:custGeom>
                <a:avLst/>
                <a:gdLst>
                  <a:gd name="connsiteX0" fmla="*/ 2127 w 313179"/>
                  <a:gd name="connsiteY0" fmla="*/ 33498 h 33497"/>
                  <a:gd name="connsiteX1" fmla="*/ 2127 w 313179"/>
                  <a:gd name="connsiteY1" fmla="*/ 33498 h 33497"/>
                  <a:gd name="connsiteX2" fmla="*/ 2127 w 313179"/>
                  <a:gd name="connsiteY2" fmla="*/ 28712 h 33497"/>
                  <a:gd name="connsiteX3" fmla="*/ 308393 w 313179"/>
                  <a:gd name="connsiteY3" fmla="*/ 0 h 33497"/>
                  <a:gd name="connsiteX4" fmla="*/ 313179 w 313179"/>
                  <a:gd name="connsiteY4" fmla="*/ 0 h 33497"/>
                  <a:gd name="connsiteX5" fmla="*/ 313179 w 313179"/>
                  <a:gd name="connsiteY5" fmla="*/ 4785 h 33497"/>
                  <a:gd name="connsiteX6" fmla="*/ 2127 w 313179"/>
                  <a:gd name="connsiteY6" fmla="*/ 33498 h 33497"/>
                  <a:gd name="connsiteX7" fmla="*/ 2127 w 313179"/>
                  <a:gd name="connsiteY7" fmla="*/ 33498 h 33497"/>
                  <a:gd name="connsiteX8" fmla="*/ 2127 w 313179"/>
                  <a:gd name="connsiteY8" fmla="*/ 33498 h 33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179" h="33497">
                    <a:moveTo>
                      <a:pt x="2127" y="33498"/>
                    </a:moveTo>
                    <a:cubicBezTo>
                      <a:pt x="2127" y="33498"/>
                      <a:pt x="-2659" y="33498"/>
                      <a:pt x="2127" y="33498"/>
                    </a:cubicBezTo>
                    <a:cubicBezTo>
                      <a:pt x="-2659" y="28712"/>
                      <a:pt x="2127" y="28712"/>
                      <a:pt x="2127" y="28712"/>
                    </a:cubicBezTo>
                    <a:cubicBezTo>
                      <a:pt x="6912" y="28712"/>
                      <a:pt x="260539" y="14356"/>
                      <a:pt x="308393" y="0"/>
                    </a:cubicBezTo>
                    <a:cubicBezTo>
                      <a:pt x="308393" y="0"/>
                      <a:pt x="313179" y="0"/>
                      <a:pt x="313179" y="0"/>
                    </a:cubicBezTo>
                    <a:cubicBezTo>
                      <a:pt x="313179" y="0"/>
                      <a:pt x="313179" y="4785"/>
                      <a:pt x="313179" y="4785"/>
                    </a:cubicBezTo>
                    <a:cubicBezTo>
                      <a:pt x="260539" y="19142"/>
                      <a:pt x="11698" y="33498"/>
                      <a:pt x="2127" y="33498"/>
                    </a:cubicBezTo>
                    <a:lnTo>
                      <a:pt x="2127" y="33498"/>
                    </a:lnTo>
                    <a:lnTo>
                      <a:pt x="2127" y="33498"/>
                    </a:lnTo>
                    <a:close/>
                  </a:path>
                </a:pathLst>
              </a:custGeom>
              <a:solidFill>
                <a:srgbClr val="A0AA97"/>
              </a:solidFill>
              <a:ln w="47824"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xmlns="" id="{3A59F7AC-6B4B-465E-8077-094A150834AE}"/>
                  </a:ext>
                </a:extLst>
              </p:cNvPr>
              <p:cNvSpPr/>
              <p:nvPr/>
            </p:nvSpPr>
            <p:spPr>
              <a:xfrm>
                <a:off x="11484068" y="7645355"/>
                <a:ext cx="552450" cy="57425"/>
              </a:xfrm>
              <a:custGeom>
                <a:avLst/>
                <a:gdLst>
                  <a:gd name="connsiteX0" fmla="*/ 550323 w 552450"/>
                  <a:gd name="connsiteY0" fmla="*/ 57425 h 57425"/>
                  <a:gd name="connsiteX1" fmla="*/ 550323 w 552450"/>
                  <a:gd name="connsiteY1" fmla="*/ 57425 h 57425"/>
                  <a:gd name="connsiteX2" fmla="*/ 4786 w 552450"/>
                  <a:gd name="connsiteY2" fmla="*/ 9571 h 57425"/>
                  <a:gd name="connsiteX3" fmla="*/ 0 w 552450"/>
                  <a:gd name="connsiteY3" fmla="*/ 4786 h 57425"/>
                  <a:gd name="connsiteX4" fmla="*/ 4786 w 552450"/>
                  <a:gd name="connsiteY4" fmla="*/ 0 h 57425"/>
                  <a:gd name="connsiteX5" fmla="*/ 550323 w 552450"/>
                  <a:gd name="connsiteY5" fmla="*/ 47854 h 57425"/>
                  <a:gd name="connsiteX6" fmla="*/ 550323 w 552450"/>
                  <a:gd name="connsiteY6" fmla="*/ 57425 h 57425"/>
                  <a:gd name="connsiteX7" fmla="*/ 550323 w 552450"/>
                  <a:gd name="connsiteY7" fmla="*/ 57425 h 57425"/>
                  <a:gd name="connsiteX8" fmla="*/ 550323 w 552450"/>
                  <a:gd name="connsiteY8" fmla="*/ 57425 h 5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2450" h="57425">
                    <a:moveTo>
                      <a:pt x="550323" y="57425"/>
                    </a:moveTo>
                    <a:lnTo>
                      <a:pt x="550323" y="57425"/>
                    </a:lnTo>
                    <a:lnTo>
                      <a:pt x="4786" y="9571"/>
                    </a:lnTo>
                    <a:cubicBezTo>
                      <a:pt x="4786" y="9571"/>
                      <a:pt x="0" y="9571"/>
                      <a:pt x="0" y="4786"/>
                    </a:cubicBezTo>
                    <a:cubicBezTo>
                      <a:pt x="0" y="4786"/>
                      <a:pt x="0" y="0"/>
                      <a:pt x="4786" y="0"/>
                    </a:cubicBezTo>
                    <a:lnTo>
                      <a:pt x="550323" y="47854"/>
                    </a:lnTo>
                    <a:cubicBezTo>
                      <a:pt x="550323" y="52640"/>
                      <a:pt x="555109" y="52640"/>
                      <a:pt x="550323" y="57425"/>
                    </a:cubicBezTo>
                    <a:cubicBezTo>
                      <a:pt x="555109" y="52640"/>
                      <a:pt x="550323" y="57425"/>
                      <a:pt x="550323" y="57425"/>
                    </a:cubicBezTo>
                    <a:lnTo>
                      <a:pt x="550323" y="57425"/>
                    </a:lnTo>
                    <a:close/>
                  </a:path>
                </a:pathLst>
              </a:custGeom>
              <a:solidFill>
                <a:srgbClr val="E5F0D2"/>
              </a:solidFill>
              <a:ln w="47824"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xmlns="" id="{6CB86FFB-3832-44DB-97E5-0FF40B7BF14C}"/>
                  </a:ext>
                </a:extLst>
              </p:cNvPr>
              <p:cNvSpPr/>
              <p:nvPr/>
            </p:nvSpPr>
            <p:spPr>
              <a:xfrm>
                <a:off x="11503211" y="7669282"/>
                <a:ext cx="573053" cy="47854"/>
              </a:xfrm>
              <a:custGeom>
                <a:avLst/>
                <a:gdLst>
                  <a:gd name="connsiteX0" fmla="*/ 569464 w 573053"/>
                  <a:gd name="connsiteY0" fmla="*/ 47854 h 47854"/>
                  <a:gd name="connsiteX1" fmla="*/ 569464 w 573053"/>
                  <a:gd name="connsiteY1" fmla="*/ 47854 h 47854"/>
                  <a:gd name="connsiteX2" fmla="*/ 4785 w 573053"/>
                  <a:gd name="connsiteY2" fmla="*/ 9571 h 47854"/>
                  <a:gd name="connsiteX3" fmla="*/ 0 w 573053"/>
                  <a:gd name="connsiteY3" fmla="*/ 4786 h 47854"/>
                  <a:gd name="connsiteX4" fmla="*/ 4785 w 573053"/>
                  <a:gd name="connsiteY4" fmla="*/ 0 h 47854"/>
                  <a:gd name="connsiteX5" fmla="*/ 569464 w 573053"/>
                  <a:gd name="connsiteY5" fmla="*/ 38283 h 47854"/>
                  <a:gd name="connsiteX6" fmla="*/ 569464 w 573053"/>
                  <a:gd name="connsiteY6" fmla="*/ 47854 h 47854"/>
                  <a:gd name="connsiteX7" fmla="*/ 569464 w 573053"/>
                  <a:gd name="connsiteY7" fmla="*/ 47854 h 47854"/>
                  <a:gd name="connsiteX8" fmla="*/ 569464 w 573053"/>
                  <a:gd name="connsiteY8" fmla="*/ 47854 h 47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3053" h="47854">
                    <a:moveTo>
                      <a:pt x="569464" y="47854"/>
                    </a:moveTo>
                    <a:lnTo>
                      <a:pt x="569464" y="47854"/>
                    </a:lnTo>
                    <a:lnTo>
                      <a:pt x="4785" y="9571"/>
                    </a:lnTo>
                    <a:cubicBezTo>
                      <a:pt x="4785" y="9571"/>
                      <a:pt x="0" y="9571"/>
                      <a:pt x="0" y="4786"/>
                    </a:cubicBezTo>
                    <a:cubicBezTo>
                      <a:pt x="0" y="4786"/>
                      <a:pt x="0" y="0"/>
                      <a:pt x="4785" y="0"/>
                    </a:cubicBezTo>
                    <a:lnTo>
                      <a:pt x="569464" y="38283"/>
                    </a:lnTo>
                    <a:cubicBezTo>
                      <a:pt x="574250" y="43069"/>
                      <a:pt x="574250" y="43069"/>
                      <a:pt x="569464" y="47854"/>
                    </a:cubicBezTo>
                    <a:cubicBezTo>
                      <a:pt x="574250" y="47854"/>
                      <a:pt x="569464" y="47854"/>
                      <a:pt x="569464" y="47854"/>
                    </a:cubicBezTo>
                    <a:lnTo>
                      <a:pt x="569464" y="47854"/>
                    </a:lnTo>
                    <a:close/>
                  </a:path>
                </a:pathLst>
              </a:custGeom>
              <a:solidFill>
                <a:srgbClr val="E5F0D2"/>
              </a:solidFill>
              <a:ln w="47824"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xmlns="" id="{9CD8247B-E0D7-44F5-8A5A-8F728FA68F86}"/>
                  </a:ext>
                </a:extLst>
              </p:cNvPr>
              <p:cNvSpPr/>
              <p:nvPr/>
            </p:nvSpPr>
            <p:spPr>
              <a:xfrm>
                <a:off x="11527138" y="7712351"/>
                <a:ext cx="736954" cy="66995"/>
              </a:xfrm>
              <a:custGeom>
                <a:avLst/>
                <a:gdLst>
                  <a:gd name="connsiteX0" fmla="*/ 736954 w 736954"/>
                  <a:gd name="connsiteY0" fmla="*/ 66996 h 66995"/>
                  <a:gd name="connsiteX1" fmla="*/ 736954 w 736954"/>
                  <a:gd name="connsiteY1" fmla="*/ 66996 h 66995"/>
                  <a:gd name="connsiteX2" fmla="*/ 4785 w 736954"/>
                  <a:gd name="connsiteY2" fmla="*/ 9571 h 66995"/>
                  <a:gd name="connsiteX3" fmla="*/ 0 w 736954"/>
                  <a:gd name="connsiteY3" fmla="*/ 4785 h 66995"/>
                  <a:gd name="connsiteX4" fmla="*/ 4785 w 736954"/>
                  <a:gd name="connsiteY4" fmla="*/ 0 h 66995"/>
                  <a:gd name="connsiteX5" fmla="*/ 736954 w 736954"/>
                  <a:gd name="connsiteY5" fmla="*/ 57425 h 66995"/>
                  <a:gd name="connsiteX6" fmla="*/ 736954 w 736954"/>
                  <a:gd name="connsiteY6" fmla="*/ 66996 h 66995"/>
                  <a:gd name="connsiteX7" fmla="*/ 736954 w 736954"/>
                  <a:gd name="connsiteY7" fmla="*/ 66996 h 66995"/>
                  <a:gd name="connsiteX8" fmla="*/ 736954 w 736954"/>
                  <a:gd name="connsiteY8" fmla="*/ 66996 h 66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6954" h="66995">
                    <a:moveTo>
                      <a:pt x="736954" y="66996"/>
                    </a:moveTo>
                    <a:lnTo>
                      <a:pt x="736954" y="66996"/>
                    </a:lnTo>
                    <a:lnTo>
                      <a:pt x="4785" y="9571"/>
                    </a:lnTo>
                    <a:cubicBezTo>
                      <a:pt x="4785" y="9571"/>
                      <a:pt x="0" y="9571"/>
                      <a:pt x="0" y="4785"/>
                    </a:cubicBezTo>
                    <a:cubicBezTo>
                      <a:pt x="0" y="4785"/>
                      <a:pt x="0" y="0"/>
                      <a:pt x="4785" y="0"/>
                    </a:cubicBezTo>
                    <a:lnTo>
                      <a:pt x="736954" y="57425"/>
                    </a:lnTo>
                    <a:cubicBezTo>
                      <a:pt x="736954" y="57425"/>
                      <a:pt x="736954" y="62210"/>
                      <a:pt x="736954" y="66996"/>
                    </a:cubicBezTo>
                    <a:cubicBezTo>
                      <a:pt x="736954" y="62210"/>
                      <a:pt x="736954" y="66996"/>
                      <a:pt x="736954" y="66996"/>
                    </a:cubicBezTo>
                    <a:lnTo>
                      <a:pt x="736954" y="66996"/>
                    </a:lnTo>
                    <a:close/>
                  </a:path>
                </a:pathLst>
              </a:custGeom>
              <a:solidFill>
                <a:srgbClr val="E5F0D2"/>
              </a:solidFill>
              <a:ln w="47824"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xmlns="" id="{16606193-FB6D-43DB-B1A6-0709BD3A736F}"/>
                  </a:ext>
                </a:extLst>
              </p:cNvPr>
              <p:cNvSpPr/>
              <p:nvPr/>
            </p:nvSpPr>
            <p:spPr>
              <a:xfrm>
                <a:off x="11507995" y="7726708"/>
                <a:ext cx="464186" cy="52639"/>
              </a:xfrm>
              <a:custGeom>
                <a:avLst/>
                <a:gdLst>
                  <a:gd name="connsiteX0" fmla="*/ 464186 w 464186"/>
                  <a:gd name="connsiteY0" fmla="*/ 52640 h 52639"/>
                  <a:gd name="connsiteX1" fmla="*/ 464186 w 464186"/>
                  <a:gd name="connsiteY1" fmla="*/ 52640 h 52639"/>
                  <a:gd name="connsiteX2" fmla="*/ 4786 w 464186"/>
                  <a:gd name="connsiteY2" fmla="*/ 9571 h 52639"/>
                  <a:gd name="connsiteX3" fmla="*/ 0 w 464186"/>
                  <a:gd name="connsiteY3" fmla="*/ 4785 h 52639"/>
                  <a:gd name="connsiteX4" fmla="*/ 4786 w 464186"/>
                  <a:gd name="connsiteY4" fmla="*/ 0 h 52639"/>
                  <a:gd name="connsiteX5" fmla="*/ 464186 w 464186"/>
                  <a:gd name="connsiteY5" fmla="*/ 43069 h 52639"/>
                  <a:gd name="connsiteX6" fmla="*/ 464186 w 464186"/>
                  <a:gd name="connsiteY6" fmla="*/ 52640 h 52639"/>
                  <a:gd name="connsiteX7" fmla="*/ 464186 w 464186"/>
                  <a:gd name="connsiteY7" fmla="*/ 52640 h 52639"/>
                  <a:gd name="connsiteX8" fmla="*/ 464186 w 464186"/>
                  <a:gd name="connsiteY8" fmla="*/ 52640 h 52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4186" h="52639">
                    <a:moveTo>
                      <a:pt x="464186" y="52640"/>
                    </a:moveTo>
                    <a:lnTo>
                      <a:pt x="464186" y="52640"/>
                    </a:lnTo>
                    <a:lnTo>
                      <a:pt x="4786" y="9571"/>
                    </a:lnTo>
                    <a:cubicBezTo>
                      <a:pt x="4786" y="9571"/>
                      <a:pt x="0" y="9571"/>
                      <a:pt x="0" y="4785"/>
                    </a:cubicBezTo>
                    <a:cubicBezTo>
                      <a:pt x="0" y="4785"/>
                      <a:pt x="0" y="0"/>
                      <a:pt x="4786" y="0"/>
                    </a:cubicBezTo>
                    <a:lnTo>
                      <a:pt x="464186" y="43069"/>
                    </a:lnTo>
                    <a:cubicBezTo>
                      <a:pt x="464186" y="47854"/>
                      <a:pt x="464186" y="52640"/>
                      <a:pt x="464186" y="52640"/>
                    </a:cubicBezTo>
                    <a:cubicBezTo>
                      <a:pt x="464186" y="52640"/>
                      <a:pt x="464186" y="52640"/>
                      <a:pt x="464186" y="52640"/>
                    </a:cubicBezTo>
                    <a:lnTo>
                      <a:pt x="464186" y="52640"/>
                    </a:lnTo>
                    <a:close/>
                  </a:path>
                </a:pathLst>
              </a:custGeom>
              <a:solidFill>
                <a:srgbClr val="E5F0D2"/>
              </a:solidFill>
              <a:ln w="47824"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xmlns="" id="{84F9F438-2ADB-4176-9E8E-ADC855AB6E7D}"/>
                  </a:ext>
                </a:extLst>
              </p:cNvPr>
              <p:cNvSpPr/>
              <p:nvPr/>
            </p:nvSpPr>
            <p:spPr>
              <a:xfrm>
                <a:off x="11479283" y="7760205"/>
                <a:ext cx="421116" cy="47854"/>
              </a:xfrm>
              <a:custGeom>
                <a:avLst/>
                <a:gdLst>
                  <a:gd name="connsiteX0" fmla="*/ 421117 w 421116"/>
                  <a:gd name="connsiteY0" fmla="*/ 47854 h 47854"/>
                  <a:gd name="connsiteX1" fmla="*/ 421117 w 421116"/>
                  <a:gd name="connsiteY1" fmla="*/ 47854 h 47854"/>
                  <a:gd name="connsiteX2" fmla="*/ 4785 w 421116"/>
                  <a:gd name="connsiteY2" fmla="*/ 9571 h 47854"/>
                  <a:gd name="connsiteX3" fmla="*/ 0 w 421116"/>
                  <a:gd name="connsiteY3" fmla="*/ 4785 h 47854"/>
                  <a:gd name="connsiteX4" fmla="*/ 4785 w 421116"/>
                  <a:gd name="connsiteY4" fmla="*/ 0 h 47854"/>
                  <a:gd name="connsiteX5" fmla="*/ 421117 w 421116"/>
                  <a:gd name="connsiteY5" fmla="*/ 38283 h 47854"/>
                  <a:gd name="connsiteX6" fmla="*/ 421117 w 421116"/>
                  <a:gd name="connsiteY6" fmla="*/ 47854 h 47854"/>
                  <a:gd name="connsiteX7" fmla="*/ 421117 w 421116"/>
                  <a:gd name="connsiteY7" fmla="*/ 47854 h 47854"/>
                  <a:gd name="connsiteX8" fmla="*/ 421117 w 421116"/>
                  <a:gd name="connsiteY8" fmla="*/ 47854 h 47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1116" h="47854">
                    <a:moveTo>
                      <a:pt x="421117" y="47854"/>
                    </a:moveTo>
                    <a:lnTo>
                      <a:pt x="421117" y="47854"/>
                    </a:lnTo>
                    <a:lnTo>
                      <a:pt x="4785" y="9571"/>
                    </a:lnTo>
                    <a:cubicBezTo>
                      <a:pt x="4785" y="9571"/>
                      <a:pt x="0" y="9571"/>
                      <a:pt x="0" y="4785"/>
                    </a:cubicBezTo>
                    <a:cubicBezTo>
                      <a:pt x="0" y="4785"/>
                      <a:pt x="0" y="0"/>
                      <a:pt x="4785" y="0"/>
                    </a:cubicBezTo>
                    <a:lnTo>
                      <a:pt x="421117" y="38283"/>
                    </a:lnTo>
                    <a:cubicBezTo>
                      <a:pt x="421117" y="43069"/>
                      <a:pt x="421117" y="43069"/>
                      <a:pt x="421117" y="47854"/>
                    </a:cubicBezTo>
                    <a:cubicBezTo>
                      <a:pt x="421117" y="47854"/>
                      <a:pt x="421117" y="47854"/>
                      <a:pt x="421117" y="47854"/>
                    </a:cubicBezTo>
                    <a:lnTo>
                      <a:pt x="421117" y="47854"/>
                    </a:lnTo>
                    <a:close/>
                  </a:path>
                </a:pathLst>
              </a:custGeom>
              <a:solidFill>
                <a:srgbClr val="E5F0D2"/>
              </a:solidFill>
              <a:ln w="47824"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xmlns="" id="{BA262884-8459-472E-BD4B-C122458ADFDD}"/>
                  </a:ext>
                </a:extLst>
              </p:cNvPr>
              <p:cNvSpPr/>
              <p:nvPr/>
            </p:nvSpPr>
            <p:spPr>
              <a:xfrm>
                <a:off x="11426644" y="7645355"/>
                <a:ext cx="1445195" cy="258412"/>
              </a:xfrm>
              <a:custGeom>
                <a:avLst/>
                <a:gdLst>
                  <a:gd name="connsiteX0" fmla="*/ 1258565 w 1445195"/>
                  <a:gd name="connsiteY0" fmla="*/ 0 h 258412"/>
                  <a:gd name="connsiteX1" fmla="*/ 1172427 w 1445195"/>
                  <a:gd name="connsiteY1" fmla="*/ 19142 h 258412"/>
                  <a:gd name="connsiteX2" fmla="*/ 1220282 w 1445195"/>
                  <a:gd name="connsiteY2" fmla="*/ 19142 h 258412"/>
                  <a:gd name="connsiteX3" fmla="*/ 1387771 w 1445195"/>
                  <a:gd name="connsiteY3" fmla="*/ 66996 h 258412"/>
                  <a:gd name="connsiteX4" fmla="*/ 1363844 w 1445195"/>
                  <a:gd name="connsiteY4" fmla="*/ 200988 h 258412"/>
                  <a:gd name="connsiteX5" fmla="*/ 1004938 w 1445195"/>
                  <a:gd name="connsiteY5" fmla="*/ 248842 h 258412"/>
                  <a:gd name="connsiteX6" fmla="*/ 4786 w 1445195"/>
                  <a:gd name="connsiteY6" fmla="*/ 153133 h 258412"/>
                  <a:gd name="connsiteX7" fmla="*/ 0 w 1445195"/>
                  <a:gd name="connsiteY7" fmla="*/ 172275 h 258412"/>
                  <a:gd name="connsiteX8" fmla="*/ 1014508 w 1445195"/>
                  <a:gd name="connsiteY8" fmla="*/ 258413 h 258412"/>
                  <a:gd name="connsiteX9" fmla="*/ 1382986 w 1445195"/>
                  <a:gd name="connsiteY9" fmla="*/ 210558 h 258412"/>
                  <a:gd name="connsiteX10" fmla="*/ 1445196 w 1445195"/>
                  <a:gd name="connsiteY10" fmla="*/ 114850 h 258412"/>
                  <a:gd name="connsiteX11" fmla="*/ 1445196 w 1445195"/>
                  <a:gd name="connsiteY11" fmla="*/ 110065 h 258412"/>
                  <a:gd name="connsiteX12" fmla="*/ 1258565 w 1445195"/>
                  <a:gd name="connsiteY12" fmla="*/ 0 h 258412"/>
                  <a:gd name="connsiteX13" fmla="*/ 1258565 w 1445195"/>
                  <a:gd name="connsiteY13" fmla="*/ 0 h 258412"/>
                  <a:gd name="connsiteX14" fmla="*/ 1258565 w 1445195"/>
                  <a:gd name="connsiteY14" fmla="*/ 0 h 25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45195" h="258412">
                    <a:moveTo>
                      <a:pt x="1258565" y="0"/>
                    </a:moveTo>
                    <a:cubicBezTo>
                      <a:pt x="1229852" y="4786"/>
                      <a:pt x="1201140" y="9571"/>
                      <a:pt x="1172427" y="19142"/>
                    </a:cubicBezTo>
                    <a:cubicBezTo>
                      <a:pt x="1186784" y="19142"/>
                      <a:pt x="1205925" y="19142"/>
                      <a:pt x="1220282" y="19142"/>
                    </a:cubicBezTo>
                    <a:cubicBezTo>
                      <a:pt x="1292063" y="19142"/>
                      <a:pt x="1363844" y="28713"/>
                      <a:pt x="1387771" y="66996"/>
                    </a:cubicBezTo>
                    <a:cubicBezTo>
                      <a:pt x="1440411" y="148348"/>
                      <a:pt x="1411698" y="186631"/>
                      <a:pt x="1363844" y="200988"/>
                    </a:cubicBezTo>
                    <a:cubicBezTo>
                      <a:pt x="1315990" y="215344"/>
                      <a:pt x="1004938" y="248842"/>
                      <a:pt x="1004938" y="248842"/>
                    </a:cubicBezTo>
                    <a:lnTo>
                      <a:pt x="4786" y="153133"/>
                    </a:lnTo>
                    <a:lnTo>
                      <a:pt x="0" y="172275"/>
                    </a:lnTo>
                    <a:lnTo>
                      <a:pt x="1014508" y="258413"/>
                    </a:lnTo>
                    <a:lnTo>
                      <a:pt x="1382986" y="210558"/>
                    </a:lnTo>
                    <a:cubicBezTo>
                      <a:pt x="1382986" y="210558"/>
                      <a:pt x="1435625" y="181846"/>
                      <a:pt x="1445196" y="114850"/>
                    </a:cubicBezTo>
                    <a:cubicBezTo>
                      <a:pt x="1445196" y="114850"/>
                      <a:pt x="1445196" y="110065"/>
                      <a:pt x="1445196" y="110065"/>
                    </a:cubicBezTo>
                    <a:cubicBezTo>
                      <a:pt x="1435625" y="43069"/>
                      <a:pt x="1325561" y="4786"/>
                      <a:pt x="1258565" y="0"/>
                    </a:cubicBezTo>
                    <a:cubicBezTo>
                      <a:pt x="1258565" y="0"/>
                      <a:pt x="1258565" y="0"/>
                      <a:pt x="1258565" y="0"/>
                    </a:cubicBezTo>
                    <a:lnTo>
                      <a:pt x="1258565" y="0"/>
                    </a:lnTo>
                    <a:close/>
                  </a:path>
                </a:pathLst>
              </a:custGeom>
              <a:solidFill>
                <a:srgbClr val="C8968A"/>
              </a:solidFill>
              <a:ln w="47824"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xmlns="" id="{94607177-9071-4EE5-BA61-E6D704EDFD08}"/>
                  </a:ext>
                </a:extLst>
              </p:cNvPr>
              <p:cNvSpPr/>
              <p:nvPr/>
            </p:nvSpPr>
            <p:spPr>
              <a:xfrm>
                <a:off x="12431581" y="7693210"/>
                <a:ext cx="401975" cy="153133"/>
              </a:xfrm>
              <a:custGeom>
                <a:avLst/>
                <a:gdLst>
                  <a:gd name="connsiteX0" fmla="*/ 315838 w 401975"/>
                  <a:gd name="connsiteY0" fmla="*/ 33498 h 153133"/>
                  <a:gd name="connsiteX1" fmla="*/ 349336 w 401975"/>
                  <a:gd name="connsiteY1" fmla="*/ 47854 h 153133"/>
                  <a:gd name="connsiteX2" fmla="*/ 358906 w 401975"/>
                  <a:gd name="connsiteY2" fmla="*/ 47854 h 153133"/>
                  <a:gd name="connsiteX3" fmla="*/ 363692 w 401975"/>
                  <a:gd name="connsiteY3" fmla="*/ 52640 h 153133"/>
                  <a:gd name="connsiteX4" fmla="*/ 358906 w 401975"/>
                  <a:gd name="connsiteY4" fmla="*/ 57425 h 153133"/>
                  <a:gd name="connsiteX5" fmla="*/ 358906 w 401975"/>
                  <a:gd name="connsiteY5" fmla="*/ 57425 h 153133"/>
                  <a:gd name="connsiteX6" fmla="*/ 358906 w 401975"/>
                  <a:gd name="connsiteY6" fmla="*/ 57425 h 153133"/>
                  <a:gd name="connsiteX7" fmla="*/ 373263 w 401975"/>
                  <a:gd name="connsiteY7" fmla="*/ 81352 h 153133"/>
                  <a:gd name="connsiteX8" fmla="*/ 344550 w 401975"/>
                  <a:gd name="connsiteY8" fmla="*/ 153133 h 153133"/>
                  <a:gd name="connsiteX9" fmla="*/ 363692 w 401975"/>
                  <a:gd name="connsiteY9" fmla="*/ 153133 h 153133"/>
                  <a:gd name="connsiteX10" fmla="*/ 363692 w 401975"/>
                  <a:gd name="connsiteY10" fmla="*/ 153133 h 153133"/>
                  <a:gd name="connsiteX11" fmla="*/ 363692 w 401975"/>
                  <a:gd name="connsiteY11" fmla="*/ 153133 h 153133"/>
                  <a:gd name="connsiteX12" fmla="*/ 401976 w 401975"/>
                  <a:gd name="connsiteY12" fmla="*/ 90923 h 153133"/>
                  <a:gd name="connsiteX13" fmla="*/ 397190 w 401975"/>
                  <a:gd name="connsiteY13" fmla="*/ 76567 h 153133"/>
                  <a:gd name="connsiteX14" fmla="*/ 373263 w 401975"/>
                  <a:gd name="connsiteY14" fmla="*/ 47854 h 153133"/>
                  <a:gd name="connsiteX15" fmla="*/ 373263 w 401975"/>
                  <a:gd name="connsiteY15" fmla="*/ 47854 h 153133"/>
                  <a:gd name="connsiteX16" fmla="*/ 368477 w 401975"/>
                  <a:gd name="connsiteY16" fmla="*/ 47854 h 153133"/>
                  <a:gd name="connsiteX17" fmla="*/ 368477 w 401975"/>
                  <a:gd name="connsiteY17" fmla="*/ 47854 h 153133"/>
                  <a:gd name="connsiteX18" fmla="*/ 315838 w 401975"/>
                  <a:gd name="connsiteY18" fmla="*/ 33498 h 153133"/>
                  <a:gd name="connsiteX19" fmla="*/ 315838 w 401975"/>
                  <a:gd name="connsiteY19" fmla="*/ 33498 h 153133"/>
                  <a:gd name="connsiteX20" fmla="*/ 267984 w 401975"/>
                  <a:gd name="connsiteY20" fmla="*/ 0 h 153133"/>
                  <a:gd name="connsiteX21" fmla="*/ 9571 w 401975"/>
                  <a:gd name="connsiteY21" fmla="*/ 14356 h 153133"/>
                  <a:gd name="connsiteX22" fmla="*/ 9571 w 401975"/>
                  <a:gd name="connsiteY22" fmla="*/ 14356 h 153133"/>
                  <a:gd name="connsiteX23" fmla="*/ 0 w 401975"/>
                  <a:gd name="connsiteY23" fmla="*/ 14356 h 153133"/>
                  <a:gd name="connsiteX24" fmla="*/ 19142 w 401975"/>
                  <a:gd name="connsiteY24" fmla="*/ 33498 h 153133"/>
                  <a:gd name="connsiteX25" fmla="*/ 196202 w 401975"/>
                  <a:gd name="connsiteY25" fmla="*/ 23927 h 153133"/>
                  <a:gd name="connsiteX26" fmla="*/ 282340 w 401975"/>
                  <a:gd name="connsiteY26" fmla="*/ 28713 h 153133"/>
                  <a:gd name="connsiteX27" fmla="*/ 373263 w 401975"/>
                  <a:gd name="connsiteY27" fmla="*/ 38283 h 153133"/>
                  <a:gd name="connsiteX28" fmla="*/ 373263 w 401975"/>
                  <a:gd name="connsiteY28" fmla="*/ 38283 h 153133"/>
                  <a:gd name="connsiteX29" fmla="*/ 272769 w 401975"/>
                  <a:gd name="connsiteY29" fmla="*/ 4786 h 153133"/>
                  <a:gd name="connsiteX30" fmla="*/ 272769 w 401975"/>
                  <a:gd name="connsiteY30" fmla="*/ 4786 h 153133"/>
                  <a:gd name="connsiteX31" fmla="*/ 267984 w 401975"/>
                  <a:gd name="connsiteY31" fmla="*/ 0 h 153133"/>
                  <a:gd name="connsiteX32" fmla="*/ 267984 w 401975"/>
                  <a:gd name="connsiteY32" fmla="*/ 0 h 153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1975" h="153133">
                    <a:moveTo>
                      <a:pt x="315838" y="33498"/>
                    </a:moveTo>
                    <a:cubicBezTo>
                      <a:pt x="330194" y="38283"/>
                      <a:pt x="339765" y="43069"/>
                      <a:pt x="349336" y="47854"/>
                    </a:cubicBezTo>
                    <a:cubicBezTo>
                      <a:pt x="354121" y="47854"/>
                      <a:pt x="354121" y="47854"/>
                      <a:pt x="358906" y="47854"/>
                    </a:cubicBezTo>
                    <a:cubicBezTo>
                      <a:pt x="358906" y="47854"/>
                      <a:pt x="363692" y="47854"/>
                      <a:pt x="363692" y="52640"/>
                    </a:cubicBezTo>
                    <a:cubicBezTo>
                      <a:pt x="363692" y="52640"/>
                      <a:pt x="363692" y="57425"/>
                      <a:pt x="358906" y="57425"/>
                    </a:cubicBezTo>
                    <a:lnTo>
                      <a:pt x="358906" y="57425"/>
                    </a:lnTo>
                    <a:lnTo>
                      <a:pt x="358906" y="57425"/>
                    </a:lnTo>
                    <a:cubicBezTo>
                      <a:pt x="368477" y="62210"/>
                      <a:pt x="373263" y="71781"/>
                      <a:pt x="373263" y="81352"/>
                    </a:cubicBezTo>
                    <a:cubicBezTo>
                      <a:pt x="378048" y="114850"/>
                      <a:pt x="363692" y="138777"/>
                      <a:pt x="344550" y="153133"/>
                    </a:cubicBezTo>
                    <a:cubicBezTo>
                      <a:pt x="354121" y="153133"/>
                      <a:pt x="363692" y="153133"/>
                      <a:pt x="363692" y="153133"/>
                    </a:cubicBezTo>
                    <a:lnTo>
                      <a:pt x="363692" y="153133"/>
                    </a:lnTo>
                    <a:lnTo>
                      <a:pt x="363692" y="153133"/>
                    </a:lnTo>
                    <a:cubicBezTo>
                      <a:pt x="363692" y="153133"/>
                      <a:pt x="401976" y="119635"/>
                      <a:pt x="401976" y="90923"/>
                    </a:cubicBezTo>
                    <a:cubicBezTo>
                      <a:pt x="401976" y="86137"/>
                      <a:pt x="401976" y="81352"/>
                      <a:pt x="397190" y="76567"/>
                    </a:cubicBezTo>
                    <a:cubicBezTo>
                      <a:pt x="392404" y="66996"/>
                      <a:pt x="382833" y="57425"/>
                      <a:pt x="373263" y="47854"/>
                    </a:cubicBezTo>
                    <a:cubicBezTo>
                      <a:pt x="373263" y="47854"/>
                      <a:pt x="373263" y="47854"/>
                      <a:pt x="373263" y="47854"/>
                    </a:cubicBezTo>
                    <a:cubicBezTo>
                      <a:pt x="373263" y="47854"/>
                      <a:pt x="373263" y="47854"/>
                      <a:pt x="368477" y="47854"/>
                    </a:cubicBezTo>
                    <a:cubicBezTo>
                      <a:pt x="368477" y="47854"/>
                      <a:pt x="368477" y="47854"/>
                      <a:pt x="368477" y="47854"/>
                    </a:cubicBezTo>
                    <a:cubicBezTo>
                      <a:pt x="358906" y="33498"/>
                      <a:pt x="339765" y="33498"/>
                      <a:pt x="315838" y="33498"/>
                    </a:cubicBezTo>
                    <a:lnTo>
                      <a:pt x="315838" y="33498"/>
                    </a:lnTo>
                    <a:close/>
                    <a:moveTo>
                      <a:pt x="267984" y="0"/>
                    </a:moveTo>
                    <a:cubicBezTo>
                      <a:pt x="196202" y="0"/>
                      <a:pt x="14356" y="14356"/>
                      <a:pt x="9571" y="14356"/>
                    </a:cubicBezTo>
                    <a:lnTo>
                      <a:pt x="9571" y="14356"/>
                    </a:lnTo>
                    <a:lnTo>
                      <a:pt x="0" y="14356"/>
                    </a:lnTo>
                    <a:cubicBezTo>
                      <a:pt x="0" y="14356"/>
                      <a:pt x="9571" y="19142"/>
                      <a:pt x="19142" y="33498"/>
                    </a:cubicBezTo>
                    <a:cubicBezTo>
                      <a:pt x="52640" y="28713"/>
                      <a:pt x="124421" y="23927"/>
                      <a:pt x="196202" y="23927"/>
                    </a:cubicBezTo>
                    <a:cubicBezTo>
                      <a:pt x="224914" y="23927"/>
                      <a:pt x="258413" y="23927"/>
                      <a:pt x="282340" y="28713"/>
                    </a:cubicBezTo>
                    <a:cubicBezTo>
                      <a:pt x="320623" y="28713"/>
                      <a:pt x="354121" y="33498"/>
                      <a:pt x="373263" y="38283"/>
                    </a:cubicBezTo>
                    <a:lnTo>
                      <a:pt x="373263" y="38283"/>
                    </a:lnTo>
                    <a:cubicBezTo>
                      <a:pt x="349336" y="19142"/>
                      <a:pt x="315838" y="4786"/>
                      <a:pt x="272769" y="4786"/>
                    </a:cubicBezTo>
                    <a:lnTo>
                      <a:pt x="272769" y="4786"/>
                    </a:lnTo>
                    <a:cubicBezTo>
                      <a:pt x="272769" y="0"/>
                      <a:pt x="267984" y="0"/>
                      <a:pt x="267984" y="0"/>
                    </a:cubicBezTo>
                    <a:lnTo>
                      <a:pt x="267984" y="0"/>
                    </a:lnTo>
                    <a:close/>
                  </a:path>
                </a:pathLst>
              </a:custGeom>
              <a:solidFill>
                <a:srgbClr val="BDCEC1"/>
              </a:solidFill>
              <a:ln w="47824"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xmlns="" id="{5CC6700B-E25C-4F5D-9D6B-69524AA37BB0}"/>
                  </a:ext>
                </a:extLst>
              </p:cNvPr>
              <p:cNvSpPr/>
              <p:nvPr/>
            </p:nvSpPr>
            <p:spPr>
              <a:xfrm>
                <a:off x="12713921" y="7717137"/>
                <a:ext cx="95708" cy="9570"/>
              </a:xfrm>
              <a:custGeom>
                <a:avLst/>
                <a:gdLst>
                  <a:gd name="connsiteX0" fmla="*/ 0 w 95708"/>
                  <a:gd name="connsiteY0" fmla="*/ 0 h 9570"/>
                  <a:gd name="connsiteX1" fmla="*/ 33498 w 95708"/>
                  <a:gd name="connsiteY1" fmla="*/ 4786 h 9570"/>
                  <a:gd name="connsiteX2" fmla="*/ 90923 w 95708"/>
                  <a:gd name="connsiteY2" fmla="*/ 9571 h 9570"/>
                  <a:gd name="connsiteX3" fmla="*/ 90923 w 95708"/>
                  <a:gd name="connsiteY3" fmla="*/ 9571 h 9570"/>
                  <a:gd name="connsiteX4" fmla="*/ 95708 w 95708"/>
                  <a:gd name="connsiteY4" fmla="*/ 9571 h 9570"/>
                  <a:gd name="connsiteX5" fmla="*/ 95708 w 95708"/>
                  <a:gd name="connsiteY5" fmla="*/ 9571 h 9570"/>
                  <a:gd name="connsiteX6" fmla="*/ 95708 w 95708"/>
                  <a:gd name="connsiteY6" fmla="*/ 9571 h 9570"/>
                  <a:gd name="connsiteX7" fmla="*/ 95708 w 95708"/>
                  <a:gd name="connsiteY7" fmla="*/ 9571 h 9570"/>
                  <a:gd name="connsiteX8" fmla="*/ 95708 w 95708"/>
                  <a:gd name="connsiteY8" fmla="*/ 9571 h 9570"/>
                  <a:gd name="connsiteX9" fmla="*/ 95708 w 95708"/>
                  <a:gd name="connsiteY9" fmla="*/ 9571 h 9570"/>
                  <a:gd name="connsiteX10" fmla="*/ 0 w 95708"/>
                  <a:gd name="connsiteY10" fmla="*/ 0 h 9570"/>
                  <a:gd name="connsiteX11" fmla="*/ 0 w 95708"/>
                  <a:gd name="connsiteY11" fmla="*/ 0 h 9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708" h="9570">
                    <a:moveTo>
                      <a:pt x="0" y="0"/>
                    </a:moveTo>
                    <a:cubicBezTo>
                      <a:pt x="14356" y="0"/>
                      <a:pt x="23927" y="4786"/>
                      <a:pt x="33498" y="4786"/>
                    </a:cubicBezTo>
                    <a:cubicBezTo>
                      <a:pt x="57425" y="4786"/>
                      <a:pt x="76566" y="9571"/>
                      <a:pt x="90923" y="9571"/>
                    </a:cubicBezTo>
                    <a:cubicBezTo>
                      <a:pt x="90923" y="9571"/>
                      <a:pt x="90923" y="9571"/>
                      <a:pt x="90923" y="9571"/>
                    </a:cubicBezTo>
                    <a:cubicBezTo>
                      <a:pt x="90923" y="9571"/>
                      <a:pt x="90923" y="9571"/>
                      <a:pt x="95708" y="9571"/>
                    </a:cubicBezTo>
                    <a:cubicBezTo>
                      <a:pt x="95708" y="9571"/>
                      <a:pt x="95708" y="9571"/>
                      <a:pt x="95708" y="9571"/>
                    </a:cubicBezTo>
                    <a:lnTo>
                      <a:pt x="95708" y="9571"/>
                    </a:lnTo>
                    <a:cubicBezTo>
                      <a:pt x="95708" y="9571"/>
                      <a:pt x="95708" y="9571"/>
                      <a:pt x="95708" y="9571"/>
                    </a:cubicBezTo>
                    <a:lnTo>
                      <a:pt x="95708" y="9571"/>
                    </a:lnTo>
                    <a:lnTo>
                      <a:pt x="95708" y="9571"/>
                    </a:lnTo>
                    <a:cubicBezTo>
                      <a:pt x="66996" y="4786"/>
                      <a:pt x="38283" y="4786"/>
                      <a:pt x="0" y="0"/>
                    </a:cubicBezTo>
                    <a:lnTo>
                      <a:pt x="0" y="0"/>
                    </a:lnTo>
                    <a:close/>
                  </a:path>
                </a:pathLst>
              </a:custGeom>
              <a:solidFill>
                <a:srgbClr val="919E8A"/>
              </a:solidFill>
              <a:ln w="47824"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xmlns="" id="{C0FA43C6-B0AC-4109-BDBC-5C731AE6D438}"/>
                  </a:ext>
                </a:extLst>
              </p:cNvPr>
              <p:cNvSpPr/>
              <p:nvPr/>
            </p:nvSpPr>
            <p:spPr>
              <a:xfrm>
                <a:off x="12780917" y="7731493"/>
                <a:ext cx="14356" cy="9570"/>
              </a:xfrm>
              <a:custGeom>
                <a:avLst/>
                <a:gdLst>
                  <a:gd name="connsiteX0" fmla="*/ 0 w 14356"/>
                  <a:gd name="connsiteY0" fmla="*/ 4786 h 9570"/>
                  <a:gd name="connsiteX1" fmla="*/ 9571 w 14356"/>
                  <a:gd name="connsiteY1" fmla="*/ 9571 h 9570"/>
                  <a:gd name="connsiteX2" fmla="*/ 9571 w 14356"/>
                  <a:gd name="connsiteY2" fmla="*/ 9571 h 9570"/>
                  <a:gd name="connsiteX3" fmla="*/ 9571 w 14356"/>
                  <a:gd name="connsiteY3" fmla="*/ 9571 h 9570"/>
                  <a:gd name="connsiteX4" fmla="*/ 14356 w 14356"/>
                  <a:gd name="connsiteY4" fmla="*/ 4786 h 9570"/>
                  <a:gd name="connsiteX5" fmla="*/ 9571 w 14356"/>
                  <a:gd name="connsiteY5" fmla="*/ 0 h 9570"/>
                  <a:gd name="connsiteX6" fmla="*/ 0 w 14356"/>
                  <a:gd name="connsiteY6" fmla="*/ 4786 h 9570"/>
                  <a:gd name="connsiteX7" fmla="*/ 0 w 14356"/>
                  <a:gd name="connsiteY7" fmla="*/ 4786 h 9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356" h="9570">
                    <a:moveTo>
                      <a:pt x="0" y="4786"/>
                    </a:moveTo>
                    <a:cubicBezTo>
                      <a:pt x="4786" y="4786"/>
                      <a:pt x="4786" y="9571"/>
                      <a:pt x="9571" y="9571"/>
                    </a:cubicBezTo>
                    <a:lnTo>
                      <a:pt x="9571" y="9571"/>
                    </a:lnTo>
                    <a:lnTo>
                      <a:pt x="9571" y="9571"/>
                    </a:lnTo>
                    <a:cubicBezTo>
                      <a:pt x="9571" y="9571"/>
                      <a:pt x="14356" y="9571"/>
                      <a:pt x="14356" y="4786"/>
                    </a:cubicBezTo>
                    <a:cubicBezTo>
                      <a:pt x="14356" y="4786"/>
                      <a:pt x="14356" y="0"/>
                      <a:pt x="9571" y="0"/>
                    </a:cubicBezTo>
                    <a:cubicBezTo>
                      <a:pt x="4786" y="4786"/>
                      <a:pt x="4786" y="4786"/>
                      <a:pt x="0" y="4786"/>
                    </a:cubicBezTo>
                    <a:lnTo>
                      <a:pt x="0" y="4786"/>
                    </a:lnTo>
                    <a:close/>
                  </a:path>
                </a:pathLst>
              </a:custGeom>
              <a:solidFill>
                <a:srgbClr val="919E8A"/>
              </a:solidFill>
              <a:ln w="47824"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xmlns="" id="{2F8E5B20-7D5C-4BBD-B154-E0FA54F8FD82}"/>
                  </a:ext>
                </a:extLst>
              </p:cNvPr>
              <p:cNvSpPr/>
              <p:nvPr/>
            </p:nvSpPr>
            <p:spPr>
              <a:xfrm>
                <a:off x="11431429" y="7784133"/>
                <a:ext cx="1000151" cy="90922"/>
              </a:xfrm>
              <a:custGeom>
                <a:avLst/>
                <a:gdLst>
                  <a:gd name="connsiteX0" fmla="*/ 1000152 w 1000151"/>
                  <a:gd name="connsiteY0" fmla="*/ 90923 h 90922"/>
                  <a:gd name="connsiteX1" fmla="*/ 1000152 w 1000151"/>
                  <a:gd name="connsiteY1" fmla="*/ 90923 h 90922"/>
                  <a:gd name="connsiteX2" fmla="*/ 1000152 w 1000151"/>
                  <a:gd name="connsiteY2" fmla="*/ 90923 h 90922"/>
                  <a:gd name="connsiteX3" fmla="*/ 1000152 w 1000151"/>
                  <a:gd name="connsiteY3" fmla="*/ 90923 h 90922"/>
                  <a:gd name="connsiteX4" fmla="*/ 1000152 w 1000151"/>
                  <a:gd name="connsiteY4" fmla="*/ 90923 h 90922"/>
                  <a:gd name="connsiteX5" fmla="*/ 1000152 w 1000151"/>
                  <a:gd name="connsiteY5" fmla="*/ 90923 h 90922"/>
                  <a:gd name="connsiteX6" fmla="*/ 1000152 w 1000151"/>
                  <a:gd name="connsiteY6" fmla="*/ 90923 h 90922"/>
                  <a:gd name="connsiteX7" fmla="*/ 1000152 w 1000151"/>
                  <a:gd name="connsiteY7" fmla="*/ 90923 h 90922"/>
                  <a:gd name="connsiteX8" fmla="*/ 1000152 w 1000151"/>
                  <a:gd name="connsiteY8" fmla="*/ 90923 h 90922"/>
                  <a:gd name="connsiteX9" fmla="*/ 1000152 w 1000151"/>
                  <a:gd name="connsiteY9" fmla="*/ 90923 h 90922"/>
                  <a:gd name="connsiteX10" fmla="*/ 1000152 w 1000151"/>
                  <a:gd name="connsiteY10" fmla="*/ 90923 h 90922"/>
                  <a:gd name="connsiteX11" fmla="*/ 1000152 w 1000151"/>
                  <a:gd name="connsiteY11" fmla="*/ 90923 h 90922"/>
                  <a:gd name="connsiteX12" fmla="*/ 1000152 w 1000151"/>
                  <a:gd name="connsiteY12" fmla="*/ 90923 h 90922"/>
                  <a:gd name="connsiteX13" fmla="*/ 0 w 1000151"/>
                  <a:gd name="connsiteY13" fmla="*/ 0 h 90922"/>
                  <a:gd name="connsiteX14" fmla="*/ 0 w 1000151"/>
                  <a:gd name="connsiteY14" fmla="*/ 0 h 90922"/>
                  <a:gd name="connsiteX15" fmla="*/ 0 w 1000151"/>
                  <a:gd name="connsiteY15" fmla="*/ 0 h 90922"/>
                  <a:gd name="connsiteX16" fmla="*/ 0 w 1000151"/>
                  <a:gd name="connsiteY16" fmla="*/ 0 h 90922"/>
                  <a:gd name="connsiteX17" fmla="*/ 0 w 1000151"/>
                  <a:gd name="connsiteY17" fmla="*/ 0 h 90922"/>
                  <a:gd name="connsiteX18" fmla="*/ 0 w 1000151"/>
                  <a:gd name="connsiteY18" fmla="*/ 0 h 90922"/>
                  <a:gd name="connsiteX19" fmla="*/ 0 w 1000151"/>
                  <a:gd name="connsiteY19" fmla="*/ 0 h 90922"/>
                  <a:gd name="connsiteX20" fmla="*/ 0 w 1000151"/>
                  <a:gd name="connsiteY20" fmla="*/ 0 h 90922"/>
                  <a:gd name="connsiteX21" fmla="*/ 0 w 1000151"/>
                  <a:gd name="connsiteY21" fmla="*/ 0 h 90922"/>
                  <a:gd name="connsiteX22" fmla="*/ 0 w 1000151"/>
                  <a:gd name="connsiteY22" fmla="*/ 0 h 90922"/>
                  <a:gd name="connsiteX23" fmla="*/ 0 w 1000151"/>
                  <a:gd name="connsiteY23" fmla="*/ 0 h 90922"/>
                  <a:gd name="connsiteX24" fmla="*/ 0 w 1000151"/>
                  <a:gd name="connsiteY24" fmla="*/ 0 h 90922"/>
                  <a:gd name="connsiteX25" fmla="*/ 0 w 1000151"/>
                  <a:gd name="connsiteY25" fmla="*/ 0 h 90922"/>
                  <a:gd name="connsiteX26" fmla="*/ 0 w 1000151"/>
                  <a:gd name="connsiteY26" fmla="*/ 0 h 90922"/>
                  <a:gd name="connsiteX27" fmla="*/ 0 w 1000151"/>
                  <a:gd name="connsiteY27" fmla="*/ 0 h 90922"/>
                  <a:gd name="connsiteX28" fmla="*/ 0 w 1000151"/>
                  <a:gd name="connsiteY28" fmla="*/ 0 h 90922"/>
                  <a:gd name="connsiteX29" fmla="*/ 0 w 1000151"/>
                  <a:gd name="connsiteY29" fmla="*/ 0 h 90922"/>
                  <a:gd name="connsiteX30" fmla="*/ 0 w 1000151"/>
                  <a:gd name="connsiteY30" fmla="*/ 0 h 90922"/>
                  <a:gd name="connsiteX31" fmla="*/ 0 w 1000151"/>
                  <a:gd name="connsiteY31" fmla="*/ 0 h 90922"/>
                  <a:gd name="connsiteX32" fmla="*/ 0 w 1000151"/>
                  <a:gd name="connsiteY32" fmla="*/ 0 h 90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00151" h="90922">
                    <a:moveTo>
                      <a:pt x="1000152" y="90923"/>
                    </a:moveTo>
                    <a:cubicBezTo>
                      <a:pt x="1000152" y="90923"/>
                      <a:pt x="1000152" y="90923"/>
                      <a:pt x="1000152" y="90923"/>
                    </a:cubicBezTo>
                    <a:lnTo>
                      <a:pt x="1000152" y="90923"/>
                    </a:lnTo>
                    <a:cubicBezTo>
                      <a:pt x="1000152" y="90923"/>
                      <a:pt x="1000152" y="90923"/>
                      <a:pt x="1000152" y="90923"/>
                    </a:cubicBezTo>
                    <a:lnTo>
                      <a:pt x="1000152" y="90923"/>
                    </a:lnTo>
                    <a:close/>
                    <a:moveTo>
                      <a:pt x="1000152" y="90923"/>
                    </a:moveTo>
                    <a:lnTo>
                      <a:pt x="1000152" y="90923"/>
                    </a:lnTo>
                    <a:lnTo>
                      <a:pt x="1000152" y="90923"/>
                    </a:lnTo>
                    <a:lnTo>
                      <a:pt x="1000152" y="90923"/>
                    </a:lnTo>
                    <a:close/>
                    <a:moveTo>
                      <a:pt x="1000152" y="90923"/>
                    </a:moveTo>
                    <a:lnTo>
                      <a:pt x="1000152" y="90923"/>
                    </a:lnTo>
                    <a:lnTo>
                      <a:pt x="1000152" y="90923"/>
                    </a:lnTo>
                    <a:lnTo>
                      <a:pt x="1000152" y="90923"/>
                    </a:lnTo>
                    <a:close/>
                    <a:moveTo>
                      <a:pt x="0" y="0"/>
                    </a:moveTo>
                    <a:lnTo>
                      <a:pt x="0" y="0"/>
                    </a:lnTo>
                    <a:lnTo>
                      <a:pt x="0" y="0"/>
                    </a:lnTo>
                    <a:lnTo>
                      <a:pt x="0" y="0"/>
                    </a:lnTo>
                    <a:close/>
                    <a:moveTo>
                      <a:pt x="0" y="0"/>
                    </a:moveTo>
                    <a:lnTo>
                      <a:pt x="0" y="0"/>
                    </a:lnTo>
                    <a:lnTo>
                      <a:pt x="0" y="0"/>
                    </a:lnTo>
                    <a:lnTo>
                      <a:pt x="0" y="0"/>
                    </a:lnTo>
                    <a:close/>
                    <a:moveTo>
                      <a:pt x="0" y="0"/>
                    </a:moveTo>
                    <a:lnTo>
                      <a:pt x="0" y="0"/>
                    </a:lnTo>
                    <a:lnTo>
                      <a:pt x="0" y="0"/>
                    </a:lnTo>
                    <a:lnTo>
                      <a:pt x="0" y="0"/>
                    </a:lnTo>
                    <a:close/>
                    <a:moveTo>
                      <a:pt x="0" y="0"/>
                    </a:moveTo>
                    <a:lnTo>
                      <a:pt x="0" y="0"/>
                    </a:lnTo>
                    <a:lnTo>
                      <a:pt x="0" y="0"/>
                    </a:lnTo>
                    <a:lnTo>
                      <a:pt x="0" y="0"/>
                    </a:lnTo>
                    <a:close/>
                    <a:moveTo>
                      <a:pt x="0" y="0"/>
                    </a:moveTo>
                    <a:lnTo>
                      <a:pt x="0" y="0"/>
                    </a:lnTo>
                    <a:lnTo>
                      <a:pt x="0" y="0"/>
                    </a:lnTo>
                    <a:lnTo>
                      <a:pt x="0" y="0"/>
                    </a:lnTo>
                    <a:close/>
                  </a:path>
                </a:pathLst>
              </a:custGeom>
              <a:solidFill>
                <a:srgbClr val="D39A99"/>
              </a:solidFill>
              <a:ln w="47824"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xmlns="" id="{934E745A-9C78-4BE2-8CF6-77B756B6BB56}"/>
                  </a:ext>
                </a:extLst>
              </p:cNvPr>
              <p:cNvSpPr/>
              <p:nvPr/>
            </p:nvSpPr>
            <p:spPr>
              <a:xfrm>
                <a:off x="11436214" y="7621428"/>
                <a:ext cx="1043221" cy="253627"/>
              </a:xfrm>
              <a:custGeom>
                <a:avLst/>
                <a:gdLst>
                  <a:gd name="connsiteX0" fmla="*/ 57426 w 1043221"/>
                  <a:gd name="connsiteY0" fmla="*/ 33498 h 253627"/>
                  <a:gd name="connsiteX1" fmla="*/ 76567 w 1043221"/>
                  <a:gd name="connsiteY1" fmla="*/ 76567 h 253627"/>
                  <a:gd name="connsiteX2" fmla="*/ 71781 w 1043221"/>
                  <a:gd name="connsiteY2" fmla="*/ 95708 h 253627"/>
                  <a:gd name="connsiteX3" fmla="*/ 0 w 1043221"/>
                  <a:gd name="connsiteY3" fmla="*/ 162704 h 253627"/>
                  <a:gd name="connsiteX4" fmla="*/ 0 w 1043221"/>
                  <a:gd name="connsiteY4" fmla="*/ 162704 h 253627"/>
                  <a:gd name="connsiteX5" fmla="*/ 0 w 1043221"/>
                  <a:gd name="connsiteY5" fmla="*/ 162704 h 253627"/>
                  <a:gd name="connsiteX6" fmla="*/ 0 w 1043221"/>
                  <a:gd name="connsiteY6" fmla="*/ 162704 h 253627"/>
                  <a:gd name="connsiteX7" fmla="*/ 0 w 1043221"/>
                  <a:gd name="connsiteY7" fmla="*/ 162704 h 253627"/>
                  <a:gd name="connsiteX8" fmla="*/ 0 w 1043221"/>
                  <a:gd name="connsiteY8" fmla="*/ 162704 h 253627"/>
                  <a:gd name="connsiteX9" fmla="*/ 0 w 1043221"/>
                  <a:gd name="connsiteY9" fmla="*/ 162704 h 253627"/>
                  <a:gd name="connsiteX10" fmla="*/ 0 w 1043221"/>
                  <a:gd name="connsiteY10" fmla="*/ 162704 h 253627"/>
                  <a:gd name="connsiteX11" fmla="*/ 0 w 1043221"/>
                  <a:gd name="connsiteY11" fmla="*/ 162704 h 253627"/>
                  <a:gd name="connsiteX12" fmla="*/ 0 w 1043221"/>
                  <a:gd name="connsiteY12" fmla="*/ 162704 h 253627"/>
                  <a:gd name="connsiteX13" fmla="*/ 0 w 1043221"/>
                  <a:gd name="connsiteY13" fmla="*/ 162704 h 253627"/>
                  <a:gd name="connsiteX14" fmla="*/ 0 w 1043221"/>
                  <a:gd name="connsiteY14" fmla="*/ 162704 h 253627"/>
                  <a:gd name="connsiteX15" fmla="*/ 258413 w 1043221"/>
                  <a:gd name="connsiteY15" fmla="*/ 186631 h 253627"/>
                  <a:gd name="connsiteX16" fmla="*/ 224915 w 1043221"/>
                  <a:gd name="connsiteY16" fmla="*/ 167490 h 253627"/>
                  <a:gd name="connsiteX17" fmla="*/ 47854 w 1043221"/>
                  <a:gd name="connsiteY17" fmla="*/ 153133 h 253627"/>
                  <a:gd name="connsiteX18" fmla="*/ 43069 w 1043221"/>
                  <a:gd name="connsiteY18" fmla="*/ 148348 h 253627"/>
                  <a:gd name="connsiteX19" fmla="*/ 47854 w 1043221"/>
                  <a:gd name="connsiteY19" fmla="*/ 143562 h 253627"/>
                  <a:gd name="connsiteX20" fmla="*/ 47854 w 1043221"/>
                  <a:gd name="connsiteY20" fmla="*/ 143562 h 253627"/>
                  <a:gd name="connsiteX21" fmla="*/ 215344 w 1043221"/>
                  <a:gd name="connsiteY21" fmla="*/ 157919 h 253627"/>
                  <a:gd name="connsiteX22" fmla="*/ 177061 w 1043221"/>
                  <a:gd name="connsiteY22" fmla="*/ 124421 h 253627"/>
                  <a:gd name="connsiteX23" fmla="*/ 76567 w 1043221"/>
                  <a:gd name="connsiteY23" fmla="*/ 114850 h 253627"/>
                  <a:gd name="connsiteX24" fmla="*/ 71781 w 1043221"/>
                  <a:gd name="connsiteY24" fmla="*/ 110065 h 253627"/>
                  <a:gd name="connsiteX25" fmla="*/ 76567 w 1043221"/>
                  <a:gd name="connsiteY25" fmla="*/ 105279 h 253627"/>
                  <a:gd name="connsiteX26" fmla="*/ 76567 w 1043221"/>
                  <a:gd name="connsiteY26" fmla="*/ 105279 h 253627"/>
                  <a:gd name="connsiteX27" fmla="*/ 172275 w 1043221"/>
                  <a:gd name="connsiteY27" fmla="*/ 114850 h 253627"/>
                  <a:gd name="connsiteX28" fmla="*/ 162705 w 1043221"/>
                  <a:gd name="connsiteY28" fmla="*/ 100494 h 253627"/>
                  <a:gd name="connsiteX29" fmla="*/ 90923 w 1043221"/>
                  <a:gd name="connsiteY29" fmla="*/ 95708 h 253627"/>
                  <a:gd name="connsiteX30" fmla="*/ 86138 w 1043221"/>
                  <a:gd name="connsiteY30" fmla="*/ 90923 h 253627"/>
                  <a:gd name="connsiteX31" fmla="*/ 90923 w 1043221"/>
                  <a:gd name="connsiteY31" fmla="*/ 86137 h 253627"/>
                  <a:gd name="connsiteX32" fmla="*/ 90923 w 1043221"/>
                  <a:gd name="connsiteY32" fmla="*/ 86137 h 253627"/>
                  <a:gd name="connsiteX33" fmla="*/ 157919 w 1043221"/>
                  <a:gd name="connsiteY33" fmla="*/ 90923 h 253627"/>
                  <a:gd name="connsiteX34" fmla="*/ 205773 w 1043221"/>
                  <a:gd name="connsiteY34" fmla="*/ 66996 h 253627"/>
                  <a:gd name="connsiteX35" fmla="*/ 239271 w 1043221"/>
                  <a:gd name="connsiteY35" fmla="*/ 62210 h 253627"/>
                  <a:gd name="connsiteX36" fmla="*/ 66996 w 1043221"/>
                  <a:gd name="connsiteY36" fmla="*/ 47854 h 253627"/>
                  <a:gd name="connsiteX37" fmla="*/ 62211 w 1043221"/>
                  <a:gd name="connsiteY37" fmla="*/ 43069 h 253627"/>
                  <a:gd name="connsiteX38" fmla="*/ 66996 w 1043221"/>
                  <a:gd name="connsiteY38" fmla="*/ 38283 h 253627"/>
                  <a:gd name="connsiteX39" fmla="*/ 66996 w 1043221"/>
                  <a:gd name="connsiteY39" fmla="*/ 38283 h 253627"/>
                  <a:gd name="connsiteX40" fmla="*/ 296696 w 1043221"/>
                  <a:gd name="connsiteY40" fmla="*/ 52640 h 253627"/>
                  <a:gd name="connsiteX41" fmla="*/ 301481 w 1043221"/>
                  <a:gd name="connsiteY41" fmla="*/ 52640 h 253627"/>
                  <a:gd name="connsiteX42" fmla="*/ 531182 w 1043221"/>
                  <a:gd name="connsiteY42" fmla="*/ 62210 h 253627"/>
                  <a:gd name="connsiteX43" fmla="*/ 57426 w 1043221"/>
                  <a:gd name="connsiteY43" fmla="*/ 33498 h 253627"/>
                  <a:gd name="connsiteX44" fmla="*/ 57426 w 1043221"/>
                  <a:gd name="connsiteY44" fmla="*/ 33498 h 253627"/>
                  <a:gd name="connsiteX45" fmla="*/ 4786 w 1043221"/>
                  <a:gd name="connsiteY45" fmla="*/ 0 h 253627"/>
                  <a:gd name="connsiteX46" fmla="*/ 47854 w 1043221"/>
                  <a:gd name="connsiteY46" fmla="*/ 28713 h 253627"/>
                  <a:gd name="connsiteX47" fmla="*/ 47854 w 1043221"/>
                  <a:gd name="connsiteY47" fmla="*/ 28713 h 253627"/>
                  <a:gd name="connsiteX48" fmla="*/ 47854 w 1043221"/>
                  <a:gd name="connsiteY48" fmla="*/ 28713 h 253627"/>
                  <a:gd name="connsiteX49" fmla="*/ 593392 w 1043221"/>
                  <a:gd name="connsiteY49" fmla="*/ 76567 h 253627"/>
                  <a:gd name="connsiteX50" fmla="*/ 598177 w 1043221"/>
                  <a:gd name="connsiteY50" fmla="*/ 81352 h 253627"/>
                  <a:gd name="connsiteX51" fmla="*/ 598177 w 1043221"/>
                  <a:gd name="connsiteY51" fmla="*/ 81352 h 253627"/>
                  <a:gd name="connsiteX52" fmla="*/ 957084 w 1043221"/>
                  <a:gd name="connsiteY52" fmla="*/ 138777 h 253627"/>
                  <a:gd name="connsiteX53" fmla="*/ 574250 w 1043221"/>
                  <a:gd name="connsiteY53" fmla="*/ 215344 h 253627"/>
                  <a:gd name="connsiteX54" fmla="*/ 574250 w 1043221"/>
                  <a:gd name="connsiteY54" fmla="*/ 215344 h 253627"/>
                  <a:gd name="connsiteX55" fmla="*/ 990582 w 1043221"/>
                  <a:gd name="connsiteY55" fmla="*/ 253627 h 253627"/>
                  <a:gd name="connsiteX56" fmla="*/ 990582 w 1043221"/>
                  <a:gd name="connsiteY56" fmla="*/ 253627 h 253627"/>
                  <a:gd name="connsiteX57" fmla="*/ 990582 w 1043221"/>
                  <a:gd name="connsiteY57" fmla="*/ 253627 h 253627"/>
                  <a:gd name="connsiteX58" fmla="*/ 990582 w 1043221"/>
                  <a:gd name="connsiteY58" fmla="*/ 253627 h 253627"/>
                  <a:gd name="connsiteX59" fmla="*/ 990582 w 1043221"/>
                  <a:gd name="connsiteY59" fmla="*/ 253627 h 253627"/>
                  <a:gd name="connsiteX60" fmla="*/ 995367 w 1043221"/>
                  <a:gd name="connsiteY60" fmla="*/ 253627 h 253627"/>
                  <a:gd name="connsiteX61" fmla="*/ 995367 w 1043221"/>
                  <a:gd name="connsiteY61" fmla="*/ 253627 h 253627"/>
                  <a:gd name="connsiteX62" fmla="*/ 1033651 w 1043221"/>
                  <a:gd name="connsiteY62" fmla="*/ 186631 h 253627"/>
                  <a:gd name="connsiteX63" fmla="*/ 1033651 w 1043221"/>
                  <a:gd name="connsiteY63" fmla="*/ 181846 h 253627"/>
                  <a:gd name="connsiteX64" fmla="*/ 1038436 w 1043221"/>
                  <a:gd name="connsiteY64" fmla="*/ 177060 h 253627"/>
                  <a:gd name="connsiteX65" fmla="*/ 1038436 w 1043221"/>
                  <a:gd name="connsiteY65" fmla="*/ 177060 h 253627"/>
                  <a:gd name="connsiteX66" fmla="*/ 1043221 w 1043221"/>
                  <a:gd name="connsiteY66" fmla="*/ 157919 h 253627"/>
                  <a:gd name="connsiteX67" fmla="*/ 1043221 w 1043221"/>
                  <a:gd name="connsiteY67" fmla="*/ 157919 h 253627"/>
                  <a:gd name="connsiteX68" fmla="*/ 1038436 w 1043221"/>
                  <a:gd name="connsiteY68" fmla="*/ 153133 h 253627"/>
                  <a:gd name="connsiteX69" fmla="*/ 1043221 w 1043221"/>
                  <a:gd name="connsiteY69" fmla="*/ 148348 h 253627"/>
                  <a:gd name="connsiteX70" fmla="*/ 1043221 w 1043221"/>
                  <a:gd name="connsiteY70" fmla="*/ 148348 h 253627"/>
                  <a:gd name="connsiteX71" fmla="*/ 1038436 w 1043221"/>
                  <a:gd name="connsiteY71" fmla="*/ 133992 h 253627"/>
                  <a:gd name="connsiteX72" fmla="*/ 1024080 w 1043221"/>
                  <a:gd name="connsiteY72" fmla="*/ 105279 h 253627"/>
                  <a:gd name="connsiteX73" fmla="*/ 1024080 w 1043221"/>
                  <a:gd name="connsiteY73" fmla="*/ 100494 h 253627"/>
                  <a:gd name="connsiteX74" fmla="*/ 1024080 w 1043221"/>
                  <a:gd name="connsiteY74" fmla="*/ 100494 h 253627"/>
                  <a:gd name="connsiteX75" fmla="*/ 1019294 w 1043221"/>
                  <a:gd name="connsiteY75" fmla="*/ 90923 h 253627"/>
                  <a:gd name="connsiteX76" fmla="*/ 1019294 w 1043221"/>
                  <a:gd name="connsiteY76" fmla="*/ 90923 h 253627"/>
                  <a:gd name="connsiteX77" fmla="*/ 1000153 w 1043221"/>
                  <a:gd name="connsiteY77" fmla="*/ 71781 h 253627"/>
                  <a:gd name="connsiteX78" fmla="*/ 1000153 w 1043221"/>
                  <a:gd name="connsiteY78" fmla="*/ 71781 h 253627"/>
                  <a:gd name="connsiteX79" fmla="*/ 4786 w 1043221"/>
                  <a:gd name="connsiteY79" fmla="*/ 0 h 253627"/>
                  <a:gd name="connsiteX80" fmla="*/ 4786 w 1043221"/>
                  <a:gd name="connsiteY80" fmla="*/ 0 h 253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043221" h="253627">
                    <a:moveTo>
                      <a:pt x="57426" y="33498"/>
                    </a:moveTo>
                    <a:cubicBezTo>
                      <a:pt x="66996" y="43069"/>
                      <a:pt x="76567" y="57425"/>
                      <a:pt x="76567" y="76567"/>
                    </a:cubicBezTo>
                    <a:cubicBezTo>
                      <a:pt x="76567" y="81352"/>
                      <a:pt x="76567" y="90923"/>
                      <a:pt x="71781" y="95708"/>
                    </a:cubicBezTo>
                    <a:cubicBezTo>
                      <a:pt x="52640" y="157919"/>
                      <a:pt x="4786" y="162704"/>
                      <a:pt x="0" y="162704"/>
                    </a:cubicBezTo>
                    <a:cubicBezTo>
                      <a:pt x="0" y="162704"/>
                      <a:pt x="0" y="162704"/>
                      <a:pt x="0" y="162704"/>
                    </a:cubicBezTo>
                    <a:lnTo>
                      <a:pt x="0" y="162704"/>
                    </a:lnTo>
                    <a:lnTo>
                      <a:pt x="0" y="162704"/>
                    </a:lnTo>
                    <a:lnTo>
                      <a:pt x="0" y="162704"/>
                    </a:lnTo>
                    <a:lnTo>
                      <a:pt x="0" y="162704"/>
                    </a:lnTo>
                    <a:lnTo>
                      <a:pt x="0" y="162704"/>
                    </a:lnTo>
                    <a:lnTo>
                      <a:pt x="0" y="162704"/>
                    </a:lnTo>
                    <a:lnTo>
                      <a:pt x="0" y="162704"/>
                    </a:lnTo>
                    <a:lnTo>
                      <a:pt x="0" y="162704"/>
                    </a:lnTo>
                    <a:lnTo>
                      <a:pt x="0" y="162704"/>
                    </a:lnTo>
                    <a:lnTo>
                      <a:pt x="0" y="162704"/>
                    </a:lnTo>
                    <a:cubicBezTo>
                      <a:pt x="4786" y="162704"/>
                      <a:pt x="110065" y="172275"/>
                      <a:pt x="258413" y="186631"/>
                    </a:cubicBezTo>
                    <a:cubicBezTo>
                      <a:pt x="258413" y="186631"/>
                      <a:pt x="244057" y="177060"/>
                      <a:pt x="224915" y="167490"/>
                    </a:cubicBezTo>
                    <a:lnTo>
                      <a:pt x="47854" y="153133"/>
                    </a:lnTo>
                    <a:cubicBezTo>
                      <a:pt x="47854" y="153133"/>
                      <a:pt x="43069" y="153133"/>
                      <a:pt x="43069" y="148348"/>
                    </a:cubicBezTo>
                    <a:cubicBezTo>
                      <a:pt x="43069" y="148348"/>
                      <a:pt x="43069" y="143562"/>
                      <a:pt x="47854" y="143562"/>
                    </a:cubicBezTo>
                    <a:lnTo>
                      <a:pt x="47854" y="143562"/>
                    </a:lnTo>
                    <a:lnTo>
                      <a:pt x="215344" y="157919"/>
                    </a:lnTo>
                    <a:cubicBezTo>
                      <a:pt x="200988" y="148348"/>
                      <a:pt x="186632" y="133992"/>
                      <a:pt x="177061" y="124421"/>
                    </a:cubicBezTo>
                    <a:lnTo>
                      <a:pt x="76567" y="114850"/>
                    </a:lnTo>
                    <a:cubicBezTo>
                      <a:pt x="76567" y="114850"/>
                      <a:pt x="71781" y="114850"/>
                      <a:pt x="71781" y="110065"/>
                    </a:cubicBezTo>
                    <a:cubicBezTo>
                      <a:pt x="71781" y="110065"/>
                      <a:pt x="71781" y="105279"/>
                      <a:pt x="76567" y="105279"/>
                    </a:cubicBezTo>
                    <a:lnTo>
                      <a:pt x="76567" y="105279"/>
                    </a:lnTo>
                    <a:lnTo>
                      <a:pt x="172275" y="114850"/>
                    </a:lnTo>
                    <a:cubicBezTo>
                      <a:pt x="167490" y="110065"/>
                      <a:pt x="167490" y="105279"/>
                      <a:pt x="162705" y="100494"/>
                    </a:cubicBezTo>
                    <a:lnTo>
                      <a:pt x="90923" y="95708"/>
                    </a:lnTo>
                    <a:cubicBezTo>
                      <a:pt x="90923" y="95708"/>
                      <a:pt x="86138" y="95708"/>
                      <a:pt x="86138" y="90923"/>
                    </a:cubicBezTo>
                    <a:cubicBezTo>
                      <a:pt x="86138" y="90923"/>
                      <a:pt x="86138" y="86137"/>
                      <a:pt x="90923" y="86137"/>
                    </a:cubicBezTo>
                    <a:lnTo>
                      <a:pt x="90923" y="86137"/>
                    </a:lnTo>
                    <a:lnTo>
                      <a:pt x="157919" y="90923"/>
                    </a:lnTo>
                    <a:cubicBezTo>
                      <a:pt x="157919" y="76567"/>
                      <a:pt x="172275" y="66996"/>
                      <a:pt x="205773" y="66996"/>
                    </a:cubicBezTo>
                    <a:cubicBezTo>
                      <a:pt x="215344" y="66996"/>
                      <a:pt x="224915" y="66996"/>
                      <a:pt x="239271" y="62210"/>
                    </a:cubicBezTo>
                    <a:lnTo>
                      <a:pt x="66996" y="47854"/>
                    </a:lnTo>
                    <a:cubicBezTo>
                      <a:pt x="66996" y="47854"/>
                      <a:pt x="62211" y="47854"/>
                      <a:pt x="62211" y="43069"/>
                    </a:cubicBezTo>
                    <a:cubicBezTo>
                      <a:pt x="62211" y="43069"/>
                      <a:pt x="62211" y="38283"/>
                      <a:pt x="66996" y="38283"/>
                    </a:cubicBezTo>
                    <a:lnTo>
                      <a:pt x="66996" y="38283"/>
                    </a:lnTo>
                    <a:lnTo>
                      <a:pt x="296696" y="52640"/>
                    </a:lnTo>
                    <a:cubicBezTo>
                      <a:pt x="296696" y="52640"/>
                      <a:pt x="301481" y="52640"/>
                      <a:pt x="301481" y="52640"/>
                    </a:cubicBezTo>
                    <a:cubicBezTo>
                      <a:pt x="363692" y="52640"/>
                      <a:pt x="445044" y="57425"/>
                      <a:pt x="531182" y="62210"/>
                    </a:cubicBezTo>
                    <a:lnTo>
                      <a:pt x="57426" y="33498"/>
                    </a:lnTo>
                    <a:lnTo>
                      <a:pt x="57426" y="33498"/>
                    </a:lnTo>
                    <a:close/>
                    <a:moveTo>
                      <a:pt x="4786" y="0"/>
                    </a:moveTo>
                    <a:cubicBezTo>
                      <a:pt x="4786" y="0"/>
                      <a:pt x="28713" y="9571"/>
                      <a:pt x="47854" y="28713"/>
                    </a:cubicBezTo>
                    <a:cubicBezTo>
                      <a:pt x="47854" y="28713"/>
                      <a:pt x="47854" y="28713"/>
                      <a:pt x="47854" y="28713"/>
                    </a:cubicBezTo>
                    <a:lnTo>
                      <a:pt x="47854" y="28713"/>
                    </a:lnTo>
                    <a:lnTo>
                      <a:pt x="593392" y="76567"/>
                    </a:lnTo>
                    <a:cubicBezTo>
                      <a:pt x="593392" y="76567"/>
                      <a:pt x="598177" y="76567"/>
                      <a:pt x="598177" y="81352"/>
                    </a:cubicBezTo>
                    <a:cubicBezTo>
                      <a:pt x="598177" y="81352"/>
                      <a:pt x="598177" y="81352"/>
                      <a:pt x="598177" y="81352"/>
                    </a:cubicBezTo>
                    <a:cubicBezTo>
                      <a:pt x="784809" y="95708"/>
                      <a:pt x="966655" y="114850"/>
                      <a:pt x="957084" y="138777"/>
                    </a:cubicBezTo>
                    <a:cubicBezTo>
                      <a:pt x="942728" y="181846"/>
                      <a:pt x="579036" y="215344"/>
                      <a:pt x="574250" y="215344"/>
                    </a:cubicBezTo>
                    <a:lnTo>
                      <a:pt x="574250" y="215344"/>
                    </a:lnTo>
                    <a:cubicBezTo>
                      <a:pt x="780023" y="234485"/>
                      <a:pt x="966655" y="253627"/>
                      <a:pt x="990582" y="253627"/>
                    </a:cubicBezTo>
                    <a:lnTo>
                      <a:pt x="990582" y="253627"/>
                    </a:lnTo>
                    <a:lnTo>
                      <a:pt x="990582" y="253627"/>
                    </a:lnTo>
                    <a:lnTo>
                      <a:pt x="990582" y="253627"/>
                    </a:lnTo>
                    <a:lnTo>
                      <a:pt x="990582" y="253627"/>
                    </a:lnTo>
                    <a:cubicBezTo>
                      <a:pt x="990582" y="253627"/>
                      <a:pt x="995367" y="253627"/>
                      <a:pt x="995367" y="253627"/>
                    </a:cubicBezTo>
                    <a:lnTo>
                      <a:pt x="995367" y="253627"/>
                    </a:lnTo>
                    <a:cubicBezTo>
                      <a:pt x="995367" y="253627"/>
                      <a:pt x="1024080" y="220129"/>
                      <a:pt x="1033651" y="186631"/>
                    </a:cubicBezTo>
                    <a:cubicBezTo>
                      <a:pt x="1033651" y="186631"/>
                      <a:pt x="1033651" y="186631"/>
                      <a:pt x="1033651" y="181846"/>
                    </a:cubicBezTo>
                    <a:cubicBezTo>
                      <a:pt x="1033651" y="181846"/>
                      <a:pt x="1033651" y="177060"/>
                      <a:pt x="1038436" y="177060"/>
                    </a:cubicBezTo>
                    <a:cubicBezTo>
                      <a:pt x="1038436" y="177060"/>
                      <a:pt x="1038436" y="177060"/>
                      <a:pt x="1038436" y="177060"/>
                    </a:cubicBezTo>
                    <a:cubicBezTo>
                      <a:pt x="1038436" y="172275"/>
                      <a:pt x="1043221" y="162704"/>
                      <a:pt x="1043221" y="157919"/>
                    </a:cubicBezTo>
                    <a:lnTo>
                      <a:pt x="1043221" y="157919"/>
                    </a:lnTo>
                    <a:cubicBezTo>
                      <a:pt x="1043221" y="157919"/>
                      <a:pt x="1038436" y="157919"/>
                      <a:pt x="1038436" y="153133"/>
                    </a:cubicBezTo>
                    <a:cubicBezTo>
                      <a:pt x="1038436" y="153133"/>
                      <a:pt x="1038436" y="148348"/>
                      <a:pt x="1043221" y="148348"/>
                    </a:cubicBezTo>
                    <a:lnTo>
                      <a:pt x="1043221" y="148348"/>
                    </a:lnTo>
                    <a:cubicBezTo>
                      <a:pt x="1043221" y="143562"/>
                      <a:pt x="1043221" y="138777"/>
                      <a:pt x="1038436" y="133992"/>
                    </a:cubicBezTo>
                    <a:cubicBezTo>
                      <a:pt x="1033651" y="119635"/>
                      <a:pt x="1028865" y="110065"/>
                      <a:pt x="1024080" y="105279"/>
                    </a:cubicBezTo>
                    <a:cubicBezTo>
                      <a:pt x="1024080" y="105279"/>
                      <a:pt x="1024080" y="105279"/>
                      <a:pt x="1024080" y="100494"/>
                    </a:cubicBezTo>
                    <a:cubicBezTo>
                      <a:pt x="1024080" y="100494"/>
                      <a:pt x="1024080" y="100494"/>
                      <a:pt x="1024080" y="100494"/>
                    </a:cubicBezTo>
                    <a:cubicBezTo>
                      <a:pt x="1024080" y="95708"/>
                      <a:pt x="1019294" y="95708"/>
                      <a:pt x="1019294" y="90923"/>
                    </a:cubicBezTo>
                    <a:lnTo>
                      <a:pt x="1019294" y="90923"/>
                    </a:lnTo>
                    <a:cubicBezTo>
                      <a:pt x="1009723" y="81352"/>
                      <a:pt x="1000153" y="71781"/>
                      <a:pt x="1000153" y="71781"/>
                    </a:cubicBezTo>
                    <a:lnTo>
                      <a:pt x="1000153" y="71781"/>
                    </a:lnTo>
                    <a:lnTo>
                      <a:pt x="4786" y="0"/>
                    </a:lnTo>
                    <a:lnTo>
                      <a:pt x="4786" y="0"/>
                    </a:lnTo>
                    <a:close/>
                  </a:path>
                </a:pathLst>
              </a:custGeom>
              <a:solidFill>
                <a:srgbClr val="D9E9BF"/>
              </a:solidFill>
              <a:ln w="47824"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xmlns="" id="{0D5E14C7-1BB7-42C4-BE6A-008AC25C3713}"/>
                  </a:ext>
                </a:extLst>
              </p:cNvPr>
              <p:cNvSpPr/>
              <p:nvPr/>
            </p:nvSpPr>
            <p:spPr>
              <a:xfrm>
                <a:off x="12431581" y="7726708"/>
                <a:ext cx="43069" cy="148347"/>
              </a:xfrm>
              <a:custGeom>
                <a:avLst/>
                <a:gdLst>
                  <a:gd name="connsiteX0" fmla="*/ 0 w 43069"/>
                  <a:gd name="connsiteY0" fmla="*/ 148348 h 148347"/>
                  <a:gd name="connsiteX1" fmla="*/ 0 w 43069"/>
                  <a:gd name="connsiteY1" fmla="*/ 148348 h 148347"/>
                  <a:gd name="connsiteX2" fmla="*/ 0 w 43069"/>
                  <a:gd name="connsiteY2" fmla="*/ 148348 h 148347"/>
                  <a:gd name="connsiteX3" fmla="*/ 0 w 43069"/>
                  <a:gd name="connsiteY3" fmla="*/ 148348 h 148347"/>
                  <a:gd name="connsiteX4" fmla="*/ 0 w 43069"/>
                  <a:gd name="connsiteY4" fmla="*/ 148348 h 148347"/>
                  <a:gd name="connsiteX5" fmla="*/ 0 w 43069"/>
                  <a:gd name="connsiteY5" fmla="*/ 148348 h 148347"/>
                  <a:gd name="connsiteX6" fmla="*/ 0 w 43069"/>
                  <a:gd name="connsiteY6" fmla="*/ 148348 h 148347"/>
                  <a:gd name="connsiteX7" fmla="*/ 23927 w 43069"/>
                  <a:gd name="connsiteY7" fmla="*/ 9571 h 148347"/>
                  <a:gd name="connsiteX8" fmla="*/ 38283 w 43069"/>
                  <a:gd name="connsiteY8" fmla="*/ 38283 h 148347"/>
                  <a:gd name="connsiteX9" fmla="*/ 43069 w 43069"/>
                  <a:gd name="connsiteY9" fmla="*/ 52640 h 148347"/>
                  <a:gd name="connsiteX10" fmla="*/ 43069 w 43069"/>
                  <a:gd name="connsiteY10" fmla="*/ 52640 h 148347"/>
                  <a:gd name="connsiteX11" fmla="*/ 38283 w 43069"/>
                  <a:gd name="connsiteY11" fmla="*/ 38283 h 148347"/>
                  <a:gd name="connsiteX12" fmla="*/ 23927 w 43069"/>
                  <a:gd name="connsiteY12" fmla="*/ 9571 h 148347"/>
                  <a:gd name="connsiteX13" fmla="*/ 23927 w 43069"/>
                  <a:gd name="connsiteY13" fmla="*/ 9571 h 148347"/>
                  <a:gd name="connsiteX14" fmla="*/ 23927 w 43069"/>
                  <a:gd name="connsiteY14" fmla="*/ 9571 h 148347"/>
                  <a:gd name="connsiteX15" fmla="*/ 19142 w 43069"/>
                  <a:gd name="connsiteY15" fmla="*/ 0 h 148347"/>
                  <a:gd name="connsiteX16" fmla="*/ 19142 w 43069"/>
                  <a:gd name="connsiteY16" fmla="*/ 0 h 148347"/>
                  <a:gd name="connsiteX17" fmla="*/ 23927 w 43069"/>
                  <a:gd name="connsiteY17" fmla="*/ 9571 h 148347"/>
                  <a:gd name="connsiteX18" fmla="*/ 23927 w 43069"/>
                  <a:gd name="connsiteY18" fmla="*/ 9571 h 148347"/>
                  <a:gd name="connsiteX19" fmla="*/ 19142 w 43069"/>
                  <a:gd name="connsiteY19" fmla="*/ 0 h 148347"/>
                  <a:gd name="connsiteX20" fmla="*/ 19142 w 43069"/>
                  <a:gd name="connsiteY20" fmla="*/ 0 h 14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069" h="148347">
                    <a:moveTo>
                      <a:pt x="0" y="148348"/>
                    </a:moveTo>
                    <a:lnTo>
                      <a:pt x="0" y="148348"/>
                    </a:lnTo>
                    <a:lnTo>
                      <a:pt x="0" y="148348"/>
                    </a:lnTo>
                    <a:lnTo>
                      <a:pt x="0" y="148348"/>
                    </a:lnTo>
                    <a:lnTo>
                      <a:pt x="0" y="148348"/>
                    </a:lnTo>
                    <a:lnTo>
                      <a:pt x="0" y="148348"/>
                    </a:lnTo>
                    <a:lnTo>
                      <a:pt x="0" y="148348"/>
                    </a:lnTo>
                    <a:close/>
                    <a:moveTo>
                      <a:pt x="23927" y="9571"/>
                    </a:moveTo>
                    <a:cubicBezTo>
                      <a:pt x="28713" y="19142"/>
                      <a:pt x="33498" y="28712"/>
                      <a:pt x="38283" y="38283"/>
                    </a:cubicBezTo>
                    <a:cubicBezTo>
                      <a:pt x="38283" y="43069"/>
                      <a:pt x="43069" y="47854"/>
                      <a:pt x="43069" y="52640"/>
                    </a:cubicBezTo>
                    <a:lnTo>
                      <a:pt x="43069" y="52640"/>
                    </a:lnTo>
                    <a:cubicBezTo>
                      <a:pt x="43069" y="47854"/>
                      <a:pt x="43069" y="43069"/>
                      <a:pt x="38283" y="38283"/>
                    </a:cubicBezTo>
                    <a:cubicBezTo>
                      <a:pt x="38283" y="28712"/>
                      <a:pt x="28713" y="19142"/>
                      <a:pt x="23927" y="9571"/>
                    </a:cubicBezTo>
                    <a:lnTo>
                      <a:pt x="23927" y="9571"/>
                    </a:lnTo>
                    <a:lnTo>
                      <a:pt x="23927" y="9571"/>
                    </a:lnTo>
                    <a:close/>
                    <a:moveTo>
                      <a:pt x="19142" y="0"/>
                    </a:moveTo>
                    <a:lnTo>
                      <a:pt x="19142" y="0"/>
                    </a:lnTo>
                    <a:cubicBezTo>
                      <a:pt x="19142" y="0"/>
                      <a:pt x="23927" y="4785"/>
                      <a:pt x="23927" y="9571"/>
                    </a:cubicBezTo>
                    <a:lnTo>
                      <a:pt x="23927" y="9571"/>
                    </a:lnTo>
                    <a:cubicBezTo>
                      <a:pt x="19142" y="4785"/>
                      <a:pt x="19142" y="0"/>
                      <a:pt x="19142" y="0"/>
                    </a:cubicBezTo>
                    <a:lnTo>
                      <a:pt x="19142" y="0"/>
                    </a:lnTo>
                    <a:close/>
                  </a:path>
                </a:pathLst>
              </a:custGeom>
              <a:solidFill>
                <a:srgbClr val="C5D6C0"/>
              </a:solidFill>
              <a:ln w="47824"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xmlns="" id="{DDE3B86B-3B76-4126-BC23-B3FE0D8C5D28}"/>
                  </a:ext>
                </a:extLst>
              </p:cNvPr>
              <p:cNvSpPr/>
              <p:nvPr/>
            </p:nvSpPr>
            <p:spPr>
              <a:xfrm>
                <a:off x="12455508" y="7731493"/>
                <a:ext cx="47854" cy="3589"/>
              </a:xfrm>
              <a:custGeom>
                <a:avLst/>
                <a:gdLst>
                  <a:gd name="connsiteX0" fmla="*/ 0 w 47854"/>
                  <a:gd name="connsiteY0" fmla="*/ 0 h 3589"/>
                  <a:gd name="connsiteX1" fmla="*/ 0 w 47854"/>
                  <a:gd name="connsiteY1" fmla="*/ 0 h 3589"/>
                  <a:gd name="connsiteX2" fmla="*/ 0 w 47854"/>
                  <a:gd name="connsiteY2" fmla="*/ 0 h 3589"/>
                  <a:gd name="connsiteX3" fmla="*/ 0 w 47854"/>
                  <a:gd name="connsiteY3" fmla="*/ 0 h 3589"/>
                  <a:gd name="connsiteX4" fmla="*/ 0 w 47854"/>
                  <a:gd name="connsiteY4" fmla="*/ 0 h 3589"/>
                  <a:gd name="connsiteX5" fmla="*/ 0 w 47854"/>
                  <a:gd name="connsiteY5" fmla="*/ 0 h 3589"/>
                  <a:gd name="connsiteX6" fmla="*/ 0 w 47854"/>
                  <a:gd name="connsiteY6" fmla="*/ 0 h 3589"/>
                  <a:gd name="connsiteX7" fmla="*/ 0 w 47854"/>
                  <a:gd name="connsiteY7" fmla="*/ 0 h 3589"/>
                  <a:gd name="connsiteX8" fmla="*/ 0 w 47854"/>
                  <a:gd name="connsiteY8" fmla="*/ 0 h 3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854" h="3589">
                    <a:moveTo>
                      <a:pt x="0" y="0"/>
                    </a:moveTo>
                    <a:lnTo>
                      <a:pt x="0" y="0"/>
                    </a:lnTo>
                    <a:lnTo>
                      <a:pt x="0" y="0"/>
                    </a:lnTo>
                    <a:cubicBezTo>
                      <a:pt x="0" y="0"/>
                      <a:pt x="0" y="0"/>
                      <a:pt x="0" y="0"/>
                    </a:cubicBezTo>
                    <a:cubicBezTo>
                      <a:pt x="0" y="4786"/>
                      <a:pt x="0" y="4786"/>
                      <a:pt x="0" y="0"/>
                    </a:cubicBezTo>
                    <a:lnTo>
                      <a:pt x="0" y="0"/>
                    </a:lnTo>
                    <a:lnTo>
                      <a:pt x="0" y="0"/>
                    </a:lnTo>
                    <a:cubicBezTo>
                      <a:pt x="0" y="4786"/>
                      <a:pt x="0" y="4786"/>
                      <a:pt x="0" y="0"/>
                    </a:cubicBezTo>
                    <a:lnTo>
                      <a:pt x="0" y="0"/>
                    </a:lnTo>
                    <a:close/>
                  </a:path>
                </a:pathLst>
              </a:custGeom>
              <a:solidFill>
                <a:srgbClr val="98A589"/>
              </a:solidFill>
              <a:ln w="47824"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xmlns="" id="{DABA084F-F945-4502-8523-EE7A8C21FBE8}"/>
                  </a:ext>
                </a:extLst>
              </p:cNvPr>
              <p:cNvSpPr/>
              <p:nvPr/>
            </p:nvSpPr>
            <p:spPr>
              <a:xfrm>
                <a:off x="12472523" y="7779347"/>
                <a:ext cx="4253" cy="4785"/>
              </a:xfrm>
              <a:custGeom>
                <a:avLst/>
                <a:gdLst>
                  <a:gd name="connsiteX0" fmla="*/ 2127 w 4253"/>
                  <a:gd name="connsiteY0" fmla="*/ 0 h 4785"/>
                  <a:gd name="connsiteX1" fmla="*/ 2127 w 4253"/>
                  <a:gd name="connsiteY1" fmla="*/ 0 h 4785"/>
                  <a:gd name="connsiteX2" fmla="*/ 2127 w 4253"/>
                  <a:gd name="connsiteY2" fmla="*/ 0 h 4785"/>
                  <a:gd name="connsiteX3" fmla="*/ 2127 w 4253"/>
                  <a:gd name="connsiteY3" fmla="*/ 0 h 4785"/>
                  <a:gd name="connsiteX4" fmla="*/ 2127 w 4253"/>
                  <a:gd name="connsiteY4" fmla="*/ 0 h 4785"/>
                  <a:gd name="connsiteX5" fmla="*/ 2127 w 4253"/>
                  <a:gd name="connsiteY5" fmla="*/ 4786 h 4785"/>
                  <a:gd name="connsiteX6" fmla="*/ 2127 w 4253"/>
                  <a:gd name="connsiteY6" fmla="*/ 4786 h 4785"/>
                  <a:gd name="connsiteX7" fmla="*/ 2127 w 4253"/>
                  <a:gd name="connsiteY7" fmla="*/ 0 h 4785"/>
                  <a:gd name="connsiteX8" fmla="*/ 2127 w 4253"/>
                  <a:gd name="connsiteY8" fmla="*/ 0 h 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53" h="4785">
                    <a:moveTo>
                      <a:pt x="2127" y="0"/>
                    </a:moveTo>
                    <a:lnTo>
                      <a:pt x="2127" y="0"/>
                    </a:lnTo>
                    <a:lnTo>
                      <a:pt x="2127" y="0"/>
                    </a:lnTo>
                    <a:lnTo>
                      <a:pt x="2127" y="0"/>
                    </a:lnTo>
                    <a:cubicBezTo>
                      <a:pt x="2127" y="0"/>
                      <a:pt x="2127" y="0"/>
                      <a:pt x="2127" y="0"/>
                    </a:cubicBezTo>
                    <a:cubicBezTo>
                      <a:pt x="-2659" y="4786"/>
                      <a:pt x="2127" y="4786"/>
                      <a:pt x="2127" y="4786"/>
                    </a:cubicBezTo>
                    <a:lnTo>
                      <a:pt x="2127" y="4786"/>
                    </a:lnTo>
                    <a:cubicBezTo>
                      <a:pt x="6912" y="4786"/>
                      <a:pt x="2127" y="0"/>
                      <a:pt x="2127" y="0"/>
                    </a:cubicBezTo>
                    <a:lnTo>
                      <a:pt x="2127" y="0"/>
                    </a:lnTo>
                    <a:close/>
                  </a:path>
                </a:pathLst>
              </a:custGeom>
              <a:solidFill>
                <a:srgbClr val="98A589"/>
              </a:solidFill>
              <a:ln w="47824"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xmlns="" id="{A67AA31D-649A-49FD-89B0-5799C26FAFC8}"/>
                  </a:ext>
                </a:extLst>
              </p:cNvPr>
              <p:cNvSpPr/>
              <p:nvPr/>
            </p:nvSpPr>
            <p:spPr>
              <a:xfrm>
                <a:off x="12471061" y="7803274"/>
                <a:ext cx="3589" cy="4785"/>
              </a:xfrm>
              <a:custGeom>
                <a:avLst/>
                <a:gdLst>
                  <a:gd name="connsiteX0" fmla="*/ 3589 w 3589"/>
                  <a:gd name="connsiteY0" fmla="*/ 0 h 4785"/>
                  <a:gd name="connsiteX1" fmla="*/ 3589 w 3589"/>
                  <a:gd name="connsiteY1" fmla="*/ 0 h 4785"/>
                  <a:gd name="connsiteX2" fmla="*/ 3589 w 3589"/>
                  <a:gd name="connsiteY2" fmla="*/ 0 h 4785"/>
                  <a:gd name="connsiteX3" fmla="*/ 3589 w 3589"/>
                  <a:gd name="connsiteY3" fmla="*/ 4786 h 4785"/>
                  <a:gd name="connsiteX4" fmla="*/ 3589 w 3589"/>
                  <a:gd name="connsiteY4" fmla="*/ 0 h 4785"/>
                  <a:gd name="connsiteX5" fmla="*/ 3589 w 3589"/>
                  <a:gd name="connsiteY5" fmla="*/ 0 h 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89" h="4785">
                    <a:moveTo>
                      <a:pt x="3589" y="0"/>
                    </a:moveTo>
                    <a:cubicBezTo>
                      <a:pt x="3589" y="0"/>
                      <a:pt x="3589" y="0"/>
                      <a:pt x="3589" y="0"/>
                    </a:cubicBezTo>
                    <a:cubicBezTo>
                      <a:pt x="-1196" y="0"/>
                      <a:pt x="-1196" y="0"/>
                      <a:pt x="3589" y="0"/>
                    </a:cubicBezTo>
                    <a:cubicBezTo>
                      <a:pt x="-1196" y="4786"/>
                      <a:pt x="-1196" y="4786"/>
                      <a:pt x="3589" y="4786"/>
                    </a:cubicBezTo>
                    <a:cubicBezTo>
                      <a:pt x="3589" y="4786"/>
                      <a:pt x="3589" y="0"/>
                      <a:pt x="3589" y="0"/>
                    </a:cubicBezTo>
                    <a:lnTo>
                      <a:pt x="3589" y="0"/>
                    </a:lnTo>
                    <a:close/>
                  </a:path>
                </a:pathLst>
              </a:custGeom>
              <a:solidFill>
                <a:srgbClr val="98A589"/>
              </a:solidFill>
              <a:ln w="47824"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xmlns="" id="{43BDD691-47F7-4326-9C4E-F0CE277D2A5E}"/>
                  </a:ext>
                </a:extLst>
              </p:cNvPr>
              <p:cNvSpPr/>
              <p:nvPr/>
            </p:nvSpPr>
            <p:spPr>
              <a:xfrm>
                <a:off x="11488854" y="7650141"/>
                <a:ext cx="550323" cy="52639"/>
              </a:xfrm>
              <a:custGeom>
                <a:avLst/>
                <a:gdLst>
                  <a:gd name="connsiteX0" fmla="*/ 0 w 550323"/>
                  <a:gd name="connsiteY0" fmla="*/ 0 h 52639"/>
                  <a:gd name="connsiteX1" fmla="*/ 0 w 550323"/>
                  <a:gd name="connsiteY1" fmla="*/ 0 h 52639"/>
                  <a:gd name="connsiteX2" fmla="*/ 4786 w 550323"/>
                  <a:gd name="connsiteY2" fmla="*/ 4785 h 52639"/>
                  <a:gd name="connsiteX3" fmla="*/ 488112 w 550323"/>
                  <a:gd name="connsiteY3" fmla="*/ 47854 h 52639"/>
                  <a:gd name="connsiteX4" fmla="*/ 550323 w 550323"/>
                  <a:gd name="connsiteY4" fmla="*/ 52640 h 52639"/>
                  <a:gd name="connsiteX5" fmla="*/ 550323 w 550323"/>
                  <a:gd name="connsiteY5" fmla="*/ 52640 h 52639"/>
                  <a:gd name="connsiteX6" fmla="*/ 545537 w 550323"/>
                  <a:gd name="connsiteY6" fmla="*/ 47854 h 52639"/>
                  <a:gd name="connsiteX7" fmla="*/ 0 w 550323"/>
                  <a:gd name="connsiteY7" fmla="*/ 0 h 52639"/>
                  <a:gd name="connsiteX8" fmla="*/ 0 w 550323"/>
                  <a:gd name="connsiteY8" fmla="*/ 0 h 52639"/>
                  <a:gd name="connsiteX9" fmla="*/ 0 w 550323"/>
                  <a:gd name="connsiteY9" fmla="*/ 0 h 52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0323" h="52639">
                    <a:moveTo>
                      <a:pt x="0" y="0"/>
                    </a:moveTo>
                    <a:cubicBezTo>
                      <a:pt x="0" y="0"/>
                      <a:pt x="0" y="0"/>
                      <a:pt x="0" y="0"/>
                    </a:cubicBezTo>
                    <a:cubicBezTo>
                      <a:pt x="0" y="0"/>
                      <a:pt x="0" y="4785"/>
                      <a:pt x="4786" y="4785"/>
                    </a:cubicBezTo>
                    <a:lnTo>
                      <a:pt x="488112" y="47854"/>
                    </a:lnTo>
                    <a:cubicBezTo>
                      <a:pt x="507255" y="47854"/>
                      <a:pt x="526396" y="47854"/>
                      <a:pt x="550323" y="52640"/>
                    </a:cubicBezTo>
                    <a:cubicBezTo>
                      <a:pt x="550323" y="52640"/>
                      <a:pt x="550323" y="52640"/>
                      <a:pt x="550323" y="52640"/>
                    </a:cubicBezTo>
                    <a:cubicBezTo>
                      <a:pt x="550323" y="52640"/>
                      <a:pt x="550323" y="47854"/>
                      <a:pt x="545537" y="47854"/>
                    </a:cubicBezTo>
                    <a:lnTo>
                      <a:pt x="0" y="0"/>
                    </a:lnTo>
                    <a:lnTo>
                      <a:pt x="0" y="0"/>
                    </a:lnTo>
                    <a:lnTo>
                      <a:pt x="0" y="0"/>
                    </a:lnTo>
                    <a:close/>
                  </a:path>
                </a:pathLst>
              </a:custGeom>
              <a:solidFill>
                <a:srgbClr val="D9E9BF"/>
              </a:solidFill>
              <a:ln w="47824"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xmlns="" id="{70C92DCE-D0ED-4BC7-822A-0D4C13591D1F}"/>
                  </a:ext>
                </a:extLst>
              </p:cNvPr>
              <p:cNvSpPr/>
              <p:nvPr/>
            </p:nvSpPr>
            <p:spPr>
              <a:xfrm>
                <a:off x="11505869" y="7674068"/>
                <a:ext cx="231826" cy="19141"/>
              </a:xfrm>
              <a:custGeom>
                <a:avLst/>
                <a:gdLst>
                  <a:gd name="connsiteX0" fmla="*/ 2127 w 231826"/>
                  <a:gd name="connsiteY0" fmla="*/ 0 h 19141"/>
                  <a:gd name="connsiteX1" fmla="*/ 2127 w 231826"/>
                  <a:gd name="connsiteY1" fmla="*/ 0 h 19141"/>
                  <a:gd name="connsiteX2" fmla="*/ 2127 w 231826"/>
                  <a:gd name="connsiteY2" fmla="*/ 4785 h 19141"/>
                  <a:gd name="connsiteX3" fmla="*/ 174402 w 231826"/>
                  <a:gd name="connsiteY3" fmla="*/ 19142 h 19141"/>
                  <a:gd name="connsiteX4" fmla="*/ 231827 w 231826"/>
                  <a:gd name="connsiteY4" fmla="*/ 19142 h 19141"/>
                  <a:gd name="connsiteX5" fmla="*/ 2127 w 231826"/>
                  <a:gd name="connsiteY5" fmla="*/ 0 h 19141"/>
                  <a:gd name="connsiteX6" fmla="*/ 2127 w 231826"/>
                  <a:gd name="connsiteY6" fmla="*/ 0 h 19141"/>
                  <a:gd name="connsiteX7" fmla="*/ 2127 w 231826"/>
                  <a:gd name="connsiteY7" fmla="*/ 0 h 1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1826" h="19141">
                    <a:moveTo>
                      <a:pt x="2127" y="0"/>
                    </a:moveTo>
                    <a:cubicBezTo>
                      <a:pt x="2127" y="0"/>
                      <a:pt x="2127" y="0"/>
                      <a:pt x="2127" y="0"/>
                    </a:cubicBezTo>
                    <a:cubicBezTo>
                      <a:pt x="-2658" y="4785"/>
                      <a:pt x="2127" y="4785"/>
                      <a:pt x="2127" y="4785"/>
                    </a:cubicBezTo>
                    <a:lnTo>
                      <a:pt x="174402" y="19142"/>
                    </a:lnTo>
                    <a:cubicBezTo>
                      <a:pt x="188758" y="19142"/>
                      <a:pt x="212685" y="19142"/>
                      <a:pt x="231827" y="19142"/>
                    </a:cubicBezTo>
                    <a:lnTo>
                      <a:pt x="2127" y="0"/>
                    </a:lnTo>
                    <a:lnTo>
                      <a:pt x="2127" y="0"/>
                    </a:lnTo>
                    <a:lnTo>
                      <a:pt x="2127" y="0"/>
                    </a:lnTo>
                    <a:close/>
                  </a:path>
                </a:pathLst>
              </a:custGeom>
              <a:solidFill>
                <a:srgbClr val="D9E9BF"/>
              </a:solidFill>
              <a:ln w="47824"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xmlns="" id="{E6432B70-1255-422D-A70F-D1EF1435CE32}"/>
                  </a:ext>
                </a:extLst>
              </p:cNvPr>
              <p:cNvSpPr/>
              <p:nvPr/>
            </p:nvSpPr>
            <p:spPr>
              <a:xfrm>
                <a:off x="11528334" y="7712351"/>
                <a:ext cx="75369" cy="9570"/>
              </a:xfrm>
              <a:custGeom>
                <a:avLst/>
                <a:gdLst>
                  <a:gd name="connsiteX0" fmla="*/ 3589 w 75369"/>
                  <a:gd name="connsiteY0" fmla="*/ 0 h 9570"/>
                  <a:gd name="connsiteX1" fmla="*/ 3589 w 75369"/>
                  <a:gd name="connsiteY1" fmla="*/ 0 h 9570"/>
                  <a:gd name="connsiteX2" fmla="*/ 3589 w 75369"/>
                  <a:gd name="connsiteY2" fmla="*/ 4785 h 9570"/>
                  <a:gd name="connsiteX3" fmla="*/ 75370 w 75369"/>
                  <a:gd name="connsiteY3" fmla="*/ 9571 h 9570"/>
                  <a:gd name="connsiteX4" fmla="*/ 75370 w 75369"/>
                  <a:gd name="connsiteY4" fmla="*/ 4785 h 9570"/>
                  <a:gd name="connsiteX5" fmla="*/ 3589 w 75369"/>
                  <a:gd name="connsiteY5" fmla="*/ 0 h 9570"/>
                  <a:gd name="connsiteX6" fmla="*/ 3589 w 75369"/>
                  <a:gd name="connsiteY6" fmla="*/ 0 h 9570"/>
                  <a:gd name="connsiteX7" fmla="*/ 3589 w 75369"/>
                  <a:gd name="connsiteY7" fmla="*/ 0 h 9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369" h="9570">
                    <a:moveTo>
                      <a:pt x="3589" y="0"/>
                    </a:moveTo>
                    <a:cubicBezTo>
                      <a:pt x="-1196" y="0"/>
                      <a:pt x="-1196" y="0"/>
                      <a:pt x="3589" y="0"/>
                    </a:cubicBezTo>
                    <a:cubicBezTo>
                      <a:pt x="-1196" y="4785"/>
                      <a:pt x="3589" y="4785"/>
                      <a:pt x="3589" y="4785"/>
                    </a:cubicBezTo>
                    <a:lnTo>
                      <a:pt x="75370" y="9571"/>
                    </a:lnTo>
                    <a:cubicBezTo>
                      <a:pt x="75370" y="9571"/>
                      <a:pt x="75370" y="4785"/>
                      <a:pt x="75370" y="4785"/>
                    </a:cubicBezTo>
                    <a:lnTo>
                      <a:pt x="3589" y="0"/>
                    </a:lnTo>
                    <a:lnTo>
                      <a:pt x="3589" y="0"/>
                    </a:lnTo>
                    <a:lnTo>
                      <a:pt x="3589" y="0"/>
                    </a:lnTo>
                    <a:close/>
                  </a:path>
                </a:pathLst>
              </a:custGeom>
              <a:solidFill>
                <a:srgbClr val="D9E9BF"/>
              </a:solidFill>
              <a:ln w="47824"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xmlns="" id="{A21A331C-C26B-437D-833C-2C8800F130AE}"/>
                  </a:ext>
                </a:extLst>
              </p:cNvPr>
              <p:cNvSpPr/>
              <p:nvPr/>
            </p:nvSpPr>
            <p:spPr>
              <a:xfrm>
                <a:off x="11505869" y="7731493"/>
                <a:ext cx="102620" cy="14356"/>
              </a:xfrm>
              <a:custGeom>
                <a:avLst/>
                <a:gdLst>
                  <a:gd name="connsiteX0" fmla="*/ 2127 w 102620"/>
                  <a:gd name="connsiteY0" fmla="*/ 0 h 14356"/>
                  <a:gd name="connsiteX1" fmla="*/ 2127 w 102620"/>
                  <a:gd name="connsiteY1" fmla="*/ 0 h 14356"/>
                  <a:gd name="connsiteX2" fmla="*/ 2127 w 102620"/>
                  <a:gd name="connsiteY2" fmla="*/ 4786 h 14356"/>
                  <a:gd name="connsiteX3" fmla="*/ 102621 w 102620"/>
                  <a:gd name="connsiteY3" fmla="*/ 14356 h 14356"/>
                  <a:gd name="connsiteX4" fmla="*/ 97835 w 102620"/>
                  <a:gd name="connsiteY4" fmla="*/ 9571 h 14356"/>
                  <a:gd name="connsiteX5" fmla="*/ 2127 w 102620"/>
                  <a:gd name="connsiteY5" fmla="*/ 0 h 14356"/>
                  <a:gd name="connsiteX6" fmla="*/ 2127 w 102620"/>
                  <a:gd name="connsiteY6" fmla="*/ 0 h 14356"/>
                  <a:gd name="connsiteX7" fmla="*/ 2127 w 102620"/>
                  <a:gd name="connsiteY7" fmla="*/ 0 h 1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620" h="14356">
                    <a:moveTo>
                      <a:pt x="2127" y="0"/>
                    </a:moveTo>
                    <a:cubicBezTo>
                      <a:pt x="2127" y="0"/>
                      <a:pt x="2127" y="0"/>
                      <a:pt x="2127" y="0"/>
                    </a:cubicBezTo>
                    <a:cubicBezTo>
                      <a:pt x="-2658" y="4786"/>
                      <a:pt x="2127" y="4786"/>
                      <a:pt x="2127" y="4786"/>
                    </a:cubicBezTo>
                    <a:lnTo>
                      <a:pt x="102621" y="14356"/>
                    </a:lnTo>
                    <a:cubicBezTo>
                      <a:pt x="102621" y="14356"/>
                      <a:pt x="97835" y="9571"/>
                      <a:pt x="97835" y="9571"/>
                    </a:cubicBezTo>
                    <a:lnTo>
                      <a:pt x="2127" y="0"/>
                    </a:lnTo>
                    <a:lnTo>
                      <a:pt x="2127" y="0"/>
                    </a:lnTo>
                    <a:lnTo>
                      <a:pt x="2127" y="0"/>
                    </a:lnTo>
                    <a:close/>
                  </a:path>
                </a:pathLst>
              </a:custGeom>
              <a:solidFill>
                <a:srgbClr val="D9E9BF"/>
              </a:solidFill>
              <a:ln w="47824"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xmlns="" id="{BB1CBFC1-51DA-4132-A5AB-3C05B31E01BD}"/>
                  </a:ext>
                </a:extLst>
              </p:cNvPr>
              <p:cNvSpPr/>
              <p:nvPr/>
            </p:nvSpPr>
            <p:spPr>
              <a:xfrm>
                <a:off x="11477156" y="7764991"/>
                <a:ext cx="179187" cy="19141"/>
              </a:xfrm>
              <a:custGeom>
                <a:avLst/>
                <a:gdLst>
                  <a:gd name="connsiteX0" fmla="*/ 2127 w 179187"/>
                  <a:gd name="connsiteY0" fmla="*/ 0 h 19141"/>
                  <a:gd name="connsiteX1" fmla="*/ 2127 w 179187"/>
                  <a:gd name="connsiteY1" fmla="*/ 0 h 19141"/>
                  <a:gd name="connsiteX2" fmla="*/ 2127 w 179187"/>
                  <a:gd name="connsiteY2" fmla="*/ 4786 h 19141"/>
                  <a:gd name="connsiteX3" fmla="*/ 179187 w 179187"/>
                  <a:gd name="connsiteY3" fmla="*/ 19142 h 19141"/>
                  <a:gd name="connsiteX4" fmla="*/ 169617 w 179187"/>
                  <a:gd name="connsiteY4" fmla="*/ 14356 h 19141"/>
                  <a:gd name="connsiteX5" fmla="*/ 2127 w 179187"/>
                  <a:gd name="connsiteY5" fmla="*/ 0 h 19141"/>
                  <a:gd name="connsiteX6" fmla="*/ 2127 w 179187"/>
                  <a:gd name="connsiteY6" fmla="*/ 0 h 19141"/>
                  <a:gd name="connsiteX7" fmla="*/ 2127 w 179187"/>
                  <a:gd name="connsiteY7" fmla="*/ 0 h 1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187" h="19141">
                    <a:moveTo>
                      <a:pt x="2127" y="0"/>
                    </a:moveTo>
                    <a:cubicBezTo>
                      <a:pt x="2127" y="0"/>
                      <a:pt x="2127" y="0"/>
                      <a:pt x="2127" y="0"/>
                    </a:cubicBezTo>
                    <a:cubicBezTo>
                      <a:pt x="-2659" y="4786"/>
                      <a:pt x="2127" y="4786"/>
                      <a:pt x="2127" y="4786"/>
                    </a:cubicBezTo>
                    <a:lnTo>
                      <a:pt x="179187" y="19142"/>
                    </a:lnTo>
                    <a:cubicBezTo>
                      <a:pt x="174402" y="19142"/>
                      <a:pt x="174402" y="14356"/>
                      <a:pt x="169617" y="14356"/>
                    </a:cubicBezTo>
                    <a:lnTo>
                      <a:pt x="2127" y="0"/>
                    </a:lnTo>
                    <a:lnTo>
                      <a:pt x="2127" y="0"/>
                    </a:lnTo>
                    <a:lnTo>
                      <a:pt x="2127" y="0"/>
                    </a:lnTo>
                    <a:close/>
                  </a:path>
                </a:pathLst>
              </a:custGeom>
              <a:solidFill>
                <a:srgbClr val="D9E9BF"/>
              </a:solidFill>
              <a:ln w="47824"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xmlns="" id="{78A2BC36-832C-45F3-82E5-8285AFFED865}"/>
                  </a:ext>
                </a:extLst>
              </p:cNvPr>
              <p:cNvSpPr/>
              <p:nvPr/>
            </p:nvSpPr>
            <p:spPr>
              <a:xfrm>
                <a:off x="12431581" y="7707566"/>
                <a:ext cx="19142" cy="19141"/>
              </a:xfrm>
              <a:custGeom>
                <a:avLst/>
                <a:gdLst>
                  <a:gd name="connsiteX0" fmla="*/ 0 w 19142"/>
                  <a:gd name="connsiteY0" fmla="*/ 0 h 19141"/>
                  <a:gd name="connsiteX1" fmla="*/ 19142 w 19142"/>
                  <a:gd name="connsiteY1" fmla="*/ 19142 h 19141"/>
                  <a:gd name="connsiteX2" fmla="*/ 19142 w 19142"/>
                  <a:gd name="connsiteY2" fmla="*/ 19142 h 19141"/>
                  <a:gd name="connsiteX3" fmla="*/ 0 w 19142"/>
                  <a:gd name="connsiteY3" fmla="*/ 0 h 19141"/>
                  <a:gd name="connsiteX4" fmla="*/ 0 w 19142"/>
                  <a:gd name="connsiteY4" fmla="*/ 0 h 19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42" h="19141">
                    <a:moveTo>
                      <a:pt x="0" y="0"/>
                    </a:moveTo>
                    <a:cubicBezTo>
                      <a:pt x="0" y="0"/>
                      <a:pt x="9571" y="4786"/>
                      <a:pt x="19142" y="19142"/>
                    </a:cubicBezTo>
                    <a:lnTo>
                      <a:pt x="19142" y="19142"/>
                    </a:lnTo>
                    <a:cubicBezTo>
                      <a:pt x="9571" y="4786"/>
                      <a:pt x="0" y="0"/>
                      <a:pt x="0" y="0"/>
                    </a:cubicBezTo>
                    <a:lnTo>
                      <a:pt x="0" y="0"/>
                    </a:lnTo>
                    <a:close/>
                  </a:path>
                </a:pathLst>
              </a:custGeom>
              <a:solidFill>
                <a:srgbClr val="C5D9AF"/>
              </a:solidFill>
              <a:ln w="47824"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xmlns="" id="{11223750-3662-42DC-A6FD-DADDB8089A6B}"/>
                  </a:ext>
                </a:extLst>
              </p:cNvPr>
              <p:cNvSpPr/>
              <p:nvPr/>
            </p:nvSpPr>
            <p:spPr>
              <a:xfrm>
                <a:off x="12431581" y="7875055"/>
                <a:ext cx="47854" cy="47854"/>
              </a:xfrm>
              <a:custGeom>
                <a:avLst/>
                <a:gdLst>
                  <a:gd name="connsiteX0" fmla="*/ 0 w 47854"/>
                  <a:gd name="connsiteY0" fmla="*/ 0 h 47854"/>
                  <a:gd name="connsiteX1" fmla="*/ 0 w 47854"/>
                  <a:gd name="connsiteY1" fmla="*/ 0 h 47854"/>
                  <a:gd name="connsiteX2" fmla="*/ 0 w 47854"/>
                  <a:gd name="connsiteY2" fmla="*/ 0 h 47854"/>
                  <a:gd name="connsiteX3" fmla="*/ 0 w 47854"/>
                  <a:gd name="connsiteY3" fmla="*/ 0 h 47854"/>
                  <a:gd name="connsiteX4" fmla="*/ 0 w 47854"/>
                  <a:gd name="connsiteY4" fmla="*/ 0 h 47854"/>
                  <a:gd name="connsiteX5" fmla="*/ 0 w 47854"/>
                  <a:gd name="connsiteY5" fmla="*/ 0 h 47854"/>
                  <a:gd name="connsiteX6" fmla="*/ 0 w 47854"/>
                  <a:gd name="connsiteY6" fmla="*/ 0 h 47854"/>
                  <a:gd name="connsiteX7" fmla="*/ 0 w 47854"/>
                  <a:gd name="connsiteY7" fmla="*/ 0 h 47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854" h="47854">
                    <a:moveTo>
                      <a:pt x="0" y="0"/>
                    </a:moveTo>
                    <a:lnTo>
                      <a:pt x="0" y="0"/>
                    </a:lnTo>
                    <a:lnTo>
                      <a:pt x="0" y="0"/>
                    </a:lnTo>
                    <a:lnTo>
                      <a:pt x="0" y="0"/>
                    </a:lnTo>
                    <a:close/>
                    <a:moveTo>
                      <a:pt x="0" y="0"/>
                    </a:moveTo>
                    <a:lnTo>
                      <a:pt x="0" y="0"/>
                    </a:lnTo>
                    <a:lnTo>
                      <a:pt x="0" y="0"/>
                    </a:lnTo>
                    <a:lnTo>
                      <a:pt x="0" y="0"/>
                    </a:lnTo>
                    <a:close/>
                  </a:path>
                </a:pathLst>
              </a:custGeom>
              <a:solidFill>
                <a:srgbClr val="D39A99"/>
              </a:solidFill>
              <a:ln w="47824"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xmlns="" id="{B61E0BA2-92C5-447A-B5D9-29F8B73FE7C5}"/>
                  </a:ext>
                </a:extLst>
              </p:cNvPr>
              <p:cNvSpPr/>
              <p:nvPr/>
            </p:nvSpPr>
            <p:spPr>
              <a:xfrm>
                <a:off x="12431581" y="7875055"/>
                <a:ext cx="47854" cy="47854"/>
              </a:xfrm>
              <a:custGeom>
                <a:avLst/>
                <a:gdLst>
                  <a:gd name="connsiteX0" fmla="*/ 0 w 47854"/>
                  <a:gd name="connsiteY0" fmla="*/ 0 h 47854"/>
                  <a:gd name="connsiteX1" fmla="*/ 0 w 47854"/>
                  <a:gd name="connsiteY1" fmla="*/ 0 h 47854"/>
                  <a:gd name="connsiteX2" fmla="*/ 0 w 47854"/>
                  <a:gd name="connsiteY2" fmla="*/ 0 h 47854"/>
                  <a:gd name="connsiteX3" fmla="*/ 0 w 47854"/>
                  <a:gd name="connsiteY3" fmla="*/ 0 h 47854"/>
                  <a:gd name="connsiteX4" fmla="*/ 0 w 47854"/>
                  <a:gd name="connsiteY4" fmla="*/ 0 h 47854"/>
                  <a:gd name="connsiteX5" fmla="*/ 0 w 47854"/>
                  <a:gd name="connsiteY5" fmla="*/ 0 h 47854"/>
                  <a:gd name="connsiteX6" fmla="*/ 0 w 47854"/>
                  <a:gd name="connsiteY6" fmla="*/ 0 h 47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854" h="47854">
                    <a:moveTo>
                      <a:pt x="0" y="0"/>
                    </a:moveTo>
                    <a:lnTo>
                      <a:pt x="0" y="0"/>
                    </a:lnTo>
                    <a:lnTo>
                      <a:pt x="0" y="0"/>
                    </a:lnTo>
                    <a:lnTo>
                      <a:pt x="0" y="0"/>
                    </a:lnTo>
                    <a:lnTo>
                      <a:pt x="0" y="0"/>
                    </a:lnTo>
                    <a:lnTo>
                      <a:pt x="0" y="0"/>
                    </a:lnTo>
                    <a:lnTo>
                      <a:pt x="0" y="0"/>
                    </a:lnTo>
                    <a:close/>
                  </a:path>
                </a:pathLst>
              </a:custGeom>
              <a:solidFill>
                <a:srgbClr val="D9E9BF"/>
              </a:solidFill>
              <a:ln w="47824"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xmlns="" id="{B9825306-CF8E-4E19-8857-6677BBF9CB84}"/>
                  </a:ext>
                </a:extLst>
              </p:cNvPr>
              <p:cNvSpPr/>
              <p:nvPr/>
            </p:nvSpPr>
            <p:spPr>
              <a:xfrm>
                <a:off x="12453382" y="7803274"/>
                <a:ext cx="289251" cy="43068"/>
              </a:xfrm>
              <a:custGeom>
                <a:avLst/>
                <a:gdLst>
                  <a:gd name="connsiteX0" fmla="*/ 2127 w 289251"/>
                  <a:gd name="connsiteY0" fmla="*/ 43069 h 43068"/>
                  <a:gd name="connsiteX1" fmla="*/ 2127 w 289251"/>
                  <a:gd name="connsiteY1" fmla="*/ 43069 h 43068"/>
                  <a:gd name="connsiteX2" fmla="*/ 2127 w 289251"/>
                  <a:gd name="connsiteY2" fmla="*/ 38283 h 43068"/>
                  <a:gd name="connsiteX3" fmla="*/ 284467 w 289251"/>
                  <a:gd name="connsiteY3" fmla="*/ 0 h 43068"/>
                  <a:gd name="connsiteX4" fmla="*/ 289252 w 289251"/>
                  <a:gd name="connsiteY4" fmla="*/ 0 h 43068"/>
                  <a:gd name="connsiteX5" fmla="*/ 289252 w 289251"/>
                  <a:gd name="connsiteY5" fmla="*/ 4786 h 43068"/>
                  <a:gd name="connsiteX6" fmla="*/ 2127 w 289251"/>
                  <a:gd name="connsiteY6" fmla="*/ 43069 h 43068"/>
                  <a:gd name="connsiteX7" fmla="*/ 2127 w 289251"/>
                  <a:gd name="connsiteY7" fmla="*/ 43069 h 43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251" h="43068">
                    <a:moveTo>
                      <a:pt x="2127" y="43069"/>
                    </a:moveTo>
                    <a:cubicBezTo>
                      <a:pt x="2127" y="43069"/>
                      <a:pt x="2127" y="38283"/>
                      <a:pt x="2127" y="43069"/>
                    </a:cubicBezTo>
                    <a:cubicBezTo>
                      <a:pt x="-2658" y="38283"/>
                      <a:pt x="2127" y="38283"/>
                      <a:pt x="2127" y="38283"/>
                    </a:cubicBezTo>
                    <a:cubicBezTo>
                      <a:pt x="2127" y="38283"/>
                      <a:pt x="236613" y="14356"/>
                      <a:pt x="284467" y="0"/>
                    </a:cubicBezTo>
                    <a:cubicBezTo>
                      <a:pt x="284467" y="0"/>
                      <a:pt x="289252" y="0"/>
                      <a:pt x="289252" y="0"/>
                    </a:cubicBezTo>
                    <a:cubicBezTo>
                      <a:pt x="289252" y="0"/>
                      <a:pt x="289252" y="4786"/>
                      <a:pt x="289252" y="4786"/>
                    </a:cubicBezTo>
                    <a:cubicBezTo>
                      <a:pt x="236613" y="19142"/>
                      <a:pt x="11697" y="38283"/>
                      <a:pt x="2127" y="43069"/>
                    </a:cubicBezTo>
                    <a:lnTo>
                      <a:pt x="2127" y="43069"/>
                    </a:lnTo>
                    <a:close/>
                  </a:path>
                </a:pathLst>
              </a:custGeom>
              <a:solidFill>
                <a:srgbClr val="A0AA97"/>
              </a:solidFill>
              <a:ln w="47824"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xmlns="" id="{2366ABDA-40B1-41BC-ACA5-294763F96CBC}"/>
                  </a:ext>
                </a:extLst>
              </p:cNvPr>
              <p:cNvSpPr/>
              <p:nvPr/>
            </p:nvSpPr>
            <p:spPr>
              <a:xfrm>
                <a:off x="12359032" y="7506578"/>
                <a:ext cx="431455" cy="186631"/>
              </a:xfrm>
              <a:custGeom>
                <a:avLst/>
                <a:gdLst>
                  <a:gd name="connsiteX0" fmla="*/ 768 w 431455"/>
                  <a:gd name="connsiteY0" fmla="*/ 138777 h 186631"/>
                  <a:gd name="connsiteX1" fmla="*/ 82120 w 431455"/>
                  <a:gd name="connsiteY1" fmla="*/ 186631 h 186631"/>
                  <a:gd name="connsiteX2" fmla="*/ 101262 w 431455"/>
                  <a:gd name="connsiteY2" fmla="*/ 181846 h 186631"/>
                  <a:gd name="connsiteX3" fmla="*/ 431456 w 431455"/>
                  <a:gd name="connsiteY3" fmla="*/ 110065 h 186631"/>
                  <a:gd name="connsiteX4" fmla="*/ 431456 w 431455"/>
                  <a:gd name="connsiteY4" fmla="*/ 0 h 186631"/>
                  <a:gd name="connsiteX5" fmla="*/ 15124 w 431455"/>
                  <a:gd name="connsiteY5" fmla="*/ 86137 h 186631"/>
                  <a:gd name="connsiteX6" fmla="*/ 768 w 431455"/>
                  <a:gd name="connsiteY6" fmla="*/ 138777 h 186631"/>
                  <a:gd name="connsiteX7" fmla="*/ 768 w 431455"/>
                  <a:gd name="connsiteY7" fmla="*/ 138777 h 186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55" h="186631">
                    <a:moveTo>
                      <a:pt x="768" y="138777"/>
                    </a:moveTo>
                    <a:cubicBezTo>
                      <a:pt x="5554" y="162704"/>
                      <a:pt x="10339" y="181846"/>
                      <a:pt x="82120" y="186631"/>
                    </a:cubicBezTo>
                    <a:cubicBezTo>
                      <a:pt x="86906" y="186631"/>
                      <a:pt x="96476" y="186631"/>
                      <a:pt x="101262" y="181846"/>
                    </a:cubicBezTo>
                    <a:cubicBezTo>
                      <a:pt x="149116" y="167490"/>
                      <a:pt x="431456" y="110065"/>
                      <a:pt x="431456" y="110065"/>
                    </a:cubicBezTo>
                    <a:lnTo>
                      <a:pt x="431456" y="0"/>
                    </a:lnTo>
                    <a:lnTo>
                      <a:pt x="15124" y="86137"/>
                    </a:lnTo>
                    <a:cubicBezTo>
                      <a:pt x="15124" y="90923"/>
                      <a:pt x="-4017" y="114850"/>
                      <a:pt x="768" y="138777"/>
                    </a:cubicBezTo>
                    <a:lnTo>
                      <a:pt x="768" y="138777"/>
                    </a:lnTo>
                    <a:close/>
                  </a:path>
                </a:pathLst>
              </a:custGeom>
              <a:solidFill>
                <a:srgbClr val="E5F0D2"/>
              </a:solidFill>
              <a:ln w="47824"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xmlns="" id="{3C978A57-4435-4A0D-B07D-2DFCC7BB10A3}"/>
                  </a:ext>
                </a:extLst>
              </p:cNvPr>
              <p:cNvSpPr/>
              <p:nvPr/>
            </p:nvSpPr>
            <p:spPr>
              <a:xfrm>
                <a:off x="11432642" y="7401299"/>
                <a:ext cx="1357845" cy="298035"/>
              </a:xfrm>
              <a:custGeom>
                <a:avLst/>
                <a:gdLst>
                  <a:gd name="connsiteX0" fmla="*/ 46642 w 1357845"/>
                  <a:gd name="connsiteY0" fmla="*/ 81352 h 298035"/>
                  <a:gd name="connsiteX1" fmla="*/ 13144 w 1357845"/>
                  <a:gd name="connsiteY1" fmla="*/ 210558 h 298035"/>
                  <a:gd name="connsiteX2" fmla="*/ 936729 w 1357845"/>
                  <a:gd name="connsiteY2" fmla="*/ 291910 h 298035"/>
                  <a:gd name="connsiteX3" fmla="*/ 1008510 w 1357845"/>
                  <a:gd name="connsiteY3" fmla="*/ 296696 h 298035"/>
                  <a:gd name="connsiteX4" fmla="*/ 927158 w 1357845"/>
                  <a:gd name="connsiteY4" fmla="*/ 248842 h 298035"/>
                  <a:gd name="connsiteX5" fmla="*/ 941514 w 1357845"/>
                  <a:gd name="connsiteY5" fmla="*/ 200988 h 298035"/>
                  <a:gd name="connsiteX6" fmla="*/ 1357846 w 1357845"/>
                  <a:gd name="connsiteY6" fmla="*/ 114850 h 298035"/>
                  <a:gd name="connsiteX7" fmla="*/ 778811 w 1357845"/>
                  <a:gd name="connsiteY7" fmla="*/ 0 h 298035"/>
                  <a:gd name="connsiteX8" fmla="*/ 46642 w 1357845"/>
                  <a:gd name="connsiteY8" fmla="*/ 81352 h 298035"/>
                  <a:gd name="connsiteX9" fmla="*/ 46642 w 1357845"/>
                  <a:gd name="connsiteY9" fmla="*/ 81352 h 298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57845" h="298035">
                    <a:moveTo>
                      <a:pt x="46642" y="81352"/>
                    </a:moveTo>
                    <a:cubicBezTo>
                      <a:pt x="46642" y="81352"/>
                      <a:pt x="-29925" y="138777"/>
                      <a:pt x="13144" y="210558"/>
                    </a:cubicBezTo>
                    <a:lnTo>
                      <a:pt x="936729" y="291910"/>
                    </a:lnTo>
                    <a:cubicBezTo>
                      <a:pt x="936729" y="291910"/>
                      <a:pt x="970227" y="301481"/>
                      <a:pt x="1008510" y="296696"/>
                    </a:cubicBezTo>
                    <a:cubicBezTo>
                      <a:pt x="936729" y="291910"/>
                      <a:pt x="931944" y="272769"/>
                      <a:pt x="927158" y="248842"/>
                    </a:cubicBezTo>
                    <a:cubicBezTo>
                      <a:pt x="922373" y="224915"/>
                      <a:pt x="941514" y="200988"/>
                      <a:pt x="941514" y="200988"/>
                    </a:cubicBezTo>
                    <a:lnTo>
                      <a:pt x="1357846" y="114850"/>
                    </a:lnTo>
                    <a:lnTo>
                      <a:pt x="778811" y="0"/>
                    </a:lnTo>
                    <a:lnTo>
                      <a:pt x="46642" y="81352"/>
                    </a:lnTo>
                    <a:lnTo>
                      <a:pt x="46642" y="81352"/>
                    </a:lnTo>
                    <a:close/>
                  </a:path>
                </a:pathLst>
              </a:custGeom>
              <a:solidFill>
                <a:srgbClr val="2DBFCD"/>
              </a:solidFill>
              <a:ln w="47824"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xmlns="" id="{790667A6-64AB-49ED-840C-ED74BD1C02F0}"/>
                  </a:ext>
                </a:extLst>
              </p:cNvPr>
              <p:cNvSpPr/>
              <p:nvPr/>
            </p:nvSpPr>
            <p:spPr>
              <a:xfrm>
                <a:off x="11498425" y="7506578"/>
                <a:ext cx="856590" cy="95708"/>
              </a:xfrm>
              <a:custGeom>
                <a:avLst/>
                <a:gdLst>
                  <a:gd name="connsiteX0" fmla="*/ 851805 w 856590"/>
                  <a:gd name="connsiteY0" fmla="*/ 95708 h 95708"/>
                  <a:gd name="connsiteX1" fmla="*/ 0 w 856590"/>
                  <a:gd name="connsiteY1" fmla="*/ 9571 h 95708"/>
                  <a:gd name="connsiteX2" fmla="*/ 0 w 856590"/>
                  <a:gd name="connsiteY2" fmla="*/ 0 h 95708"/>
                  <a:gd name="connsiteX3" fmla="*/ 856590 w 856590"/>
                  <a:gd name="connsiteY3" fmla="*/ 86137 h 95708"/>
                  <a:gd name="connsiteX4" fmla="*/ 851805 w 856590"/>
                  <a:gd name="connsiteY4" fmla="*/ 95708 h 957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6590" h="95708">
                    <a:moveTo>
                      <a:pt x="851805" y="95708"/>
                    </a:moveTo>
                    <a:lnTo>
                      <a:pt x="0" y="9571"/>
                    </a:lnTo>
                    <a:lnTo>
                      <a:pt x="0" y="0"/>
                    </a:lnTo>
                    <a:lnTo>
                      <a:pt x="856590" y="86137"/>
                    </a:lnTo>
                    <a:lnTo>
                      <a:pt x="851805" y="95708"/>
                    </a:lnTo>
                    <a:close/>
                  </a:path>
                </a:pathLst>
              </a:custGeom>
              <a:solidFill>
                <a:srgbClr val="93A22C"/>
              </a:solidFill>
              <a:ln w="47824"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xmlns="" id="{156B1475-23B8-497F-B608-D5544BF4970F}"/>
                  </a:ext>
                </a:extLst>
              </p:cNvPr>
              <p:cNvSpPr/>
              <p:nvPr/>
            </p:nvSpPr>
            <p:spPr>
              <a:xfrm>
                <a:off x="12364586" y="7530506"/>
                <a:ext cx="416331" cy="90922"/>
              </a:xfrm>
              <a:custGeom>
                <a:avLst/>
                <a:gdLst>
                  <a:gd name="connsiteX0" fmla="*/ 0 w 416331"/>
                  <a:gd name="connsiteY0" fmla="*/ 90923 h 90922"/>
                  <a:gd name="connsiteX1" fmla="*/ 0 w 416331"/>
                  <a:gd name="connsiteY1" fmla="*/ 86137 h 90922"/>
                  <a:gd name="connsiteX2" fmla="*/ 416331 w 416331"/>
                  <a:gd name="connsiteY2" fmla="*/ 0 h 90922"/>
                  <a:gd name="connsiteX3" fmla="*/ 416331 w 416331"/>
                  <a:gd name="connsiteY3" fmla="*/ 4785 h 90922"/>
                  <a:gd name="connsiteX4" fmla="*/ 0 w 416331"/>
                  <a:gd name="connsiteY4" fmla="*/ 90923 h 909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6331" h="90922">
                    <a:moveTo>
                      <a:pt x="0" y="90923"/>
                    </a:moveTo>
                    <a:lnTo>
                      <a:pt x="0" y="86137"/>
                    </a:lnTo>
                    <a:lnTo>
                      <a:pt x="416331" y="0"/>
                    </a:lnTo>
                    <a:lnTo>
                      <a:pt x="416331" y="4785"/>
                    </a:lnTo>
                    <a:lnTo>
                      <a:pt x="0" y="90923"/>
                    </a:lnTo>
                    <a:close/>
                  </a:path>
                </a:pathLst>
              </a:custGeom>
              <a:solidFill>
                <a:srgbClr val="C2CDB5"/>
              </a:solidFill>
              <a:ln w="47824"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xmlns="" id="{EDE5DAC6-B1F8-4E76-80BA-1E37F5B3F1BB}"/>
                  </a:ext>
                </a:extLst>
              </p:cNvPr>
              <p:cNvSpPr/>
              <p:nvPr/>
            </p:nvSpPr>
            <p:spPr>
              <a:xfrm>
                <a:off x="12364586" y="7549647"/>
                <a:ext cx="382833" cy="86137"/>
              </a:xfrm>
              <a:custGeom>
                <a:avLst/>
                <a:gdLst>
                  <a:gd name="connsiteX0" fmla="*/ 0 w 382833"/>
                  <a:gd name="connsiteY0" fmla="*/ 86137 h 86137"/>
                  <a:gd name="connsiteX1" fmla="*/ 0 w 382833"/>
                  <a:gd name="connsiteY1" fmla="*/ 81352 h 86137"/>
                  <a:gd name="connsiteX2" fmla="*/ 382833 w 382833"/>
                  <a:gd name="connsiteY2" fmla="*/ 0 h 86137"/>
                  <a:gd name="connsiteX3" fmla="*/ 382833 w 382833"/>
                  <a:gd name="connsiteY3" fmla="*/ 9571 h 86137"/>
                  <a:gd name="connsiteX4" fmla="*/ 0 w 382833"/>
                  <a:gd name="connsiteY4" fmla="*/ 86137 h 8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2833" h="86137">
                    <a:moveTo>
                      <a:pt x="0" y="86137"/>
                    </a:moveTo>
                    <a:lnTo>
                      <a:pt x="0" y="81352"/>
                    </a:lnTo>
                    <a:lnTo>
                      <a:pt x="382833" y="0"/>
                    </a:lnTo>
                    <a:lnTo>
                      <a:pt x="382833" y="9571"/>
                    </a:lnTo>
                    <a:lnTo>
                      <a:pt x="0" y="86137"/>
                    </a:lnTo>
                    <a:close/>
                  </a:path>
                </a:pathLst>
              </a:custGeom>
              <a:solidFill>
                <a:srgbClr val="C2CDB5"/>
              </a:solidFill>
              <a:ln w="47824"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xmlns="" id="{8FEA73E7-53FF-45F2-B79B-695D66E21C20}"/>
                  </a:ext>
                </a:extLst>
              </p:cNvPr>
              <p:cNvSpPr/>
              <p:nvPr/>
            </p:nvSpPr>
            <p:spPr>
              <a:xfrm>
                <a:off x="12364586" y="7578360"/>
                <a:ext cx="368477" cy="76566"/>
              </a:xfrm>
              <a:custGeom>
                <a:avLst/>
                <a:gdLst>
                  <a:gd name="connsiteX0" fmla="*/ 0 w 368477"/>
                  <a:gd name="connsiteY0" fmla="*/ 76567 h 76566"/>
                  <a:gd name="connsiteX1" fmla="*/ 0 w 368477"/>
                  <a:gd name="connsiteY1" fmla="*/ 71781 h 76566"/>
                  <a:gd name="connsiteX2" fmla="*/ 368477 w 368477"/>
                  <a:gd name="connsiteY2" fmla="*/ 0 h 76566"/>
                  <a:gd name="connsiteX3" fmla="*/ 368477 w 368477"/>
                  <a:gd name="connsiteY3" fmla="*/ 4785 h 76566"/>
                  <a:gd name="connsiteX4" fmla="*/ 0 w 368477"/>
                  <a:gd name="connsiteY4" fmla="*/ 76567 h 765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477" h="76566">
                    <a:moveTo>
                      <a:pt x="0" y="76567"/>
                    </a:moveTo>
                    <a:lnTo>
                      <a:pt x="0" y="71781"/>
                    </a:lnTo>
                    <a:lnTo>
                      <a:pt x="368477" y="0"/>
                    </a:lnTo>
                    <a:lnTo>
                      <a:pt x="368477" y="4785"/>
                    </a:lnTo>
                    <a:lnTo>
                      <a:pt x="0" y="76567"/>
                    </a:lnTo>
                    <a:close/>
                  </a:path>
                </a:pathLst>
              </a:custGeom>
              <a:solidFill>
                <a:srgbClr val="C2CDB5"/>
              </a:solidFill>
              <a:ln w="47824"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xmlns="" id="{7EC0B90E-CDA7-4A9B-8BFF-D13BE688B5CC}"/>
                  </a:ext>
                </a:extLst>
              </p:cNvPr>
              <p:cNvSpPr/>
              <p:nvPr/>
            </p:nvSpPr>
            <p:spPr>
              <a:xfrm>
                <a:off x="12374156" y="7592716"/>
                <a:ext cx="387619" cy="76566"/>
              </a:xfrm>
              <a:custGeom>
                <a:avLst/>
                <a:gdLst>
                  <a:gd name="connsiteX0" fmla="*/ 0 w 387619"/>
                  <a:gd name="connsiteY0" fmla="*/ 76567 h 76566"/>
                  <a:gd name="connsiteX1" fmla="*/ 0 w 387619"/>
                  <a:gd name="connsiteY1" fmla="*/ 71781 h 76566"/>
                  <a:gd name="connsiteX2" fmla="*/ 387619 w 387619"/>
                  <a:gd name="connsiteY2" fmla="*/ 0 h 76566"/>
                  <a:gd name="connsiteX3" fmla="*/ 387619 w 387619"/>
                  <a:gd name="connsiteY3" fmla="*/ 4785 h 76566"/>
                  <a:gd name="connsiteX4" fmla="*/ 0 w 387619"/>
                  <a:gd name="connsiteY4" fmla="*/ 76567 h 765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619" h="76566">
                    <a:moveTo>
                      <a:pt x="0" y="76567"/>
                    </a:moveTo>
                    <a:lnTo>
                      <a:pt x="0" y="71781"/>
                    </a:lnTo>
                    <a:lnTo>
                      <a:pt x="387619" y="0"/>
                    </a:lnTo>
                    <a:lnTo>
                      <a:pt x="387619" y="4785"/>
                    </a:lnTo>
                    <a:lnTo>
                      <a:pt x="0" y="76567"/>
                    </a:lnTo>
                    <a:close/>
                  </a:path>
                </a:pathLst>
              </a:custGeom>
              <a:solidFill>
                <a:srgbClr val="C2CDB5"/>
              </a:solidFill>
              <a:ln w="47824"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xmlns="" id="{991F6BF2-0761-4C19-8557-333D4243F8BE}"/>
                  </a:ext>
                </a:extLst>
              </p:cNvPr>
              <p:cNvSpPr/>
              <p:nvPr/>
            </p:nvSpPr>
            <p:spPr>
              <a:xfrm>
                <a:off x="12402869" y="7602287"/>
                <a:ext cx="378047" cy="76566"/>
              </a:xfrm>
              <a:custGeom>
                <a:avLst/>
                <a:gdLst>
                  <a:gd name="connsiteX0" fmla="*/ 0 w 378047"/>
                  <a:gd name="connsiteY0" fmla="*/ 76567 h 76566"/>
                  <a:gd name="connsiteX1" fmla="*/ 0 w 378047"/>
                  <a:gd name="connsiteY1" fmla="*/ 71781 h 76566"/>
                  <a:gd name="connsiteX2" fmla="*/ 378048 w 378047"/>
                  <a:gd name="connsiteY2" fmla="*/ 0 h 76566"/>
                  <a:gd name="connsiteX3" fmla="*/ 378048 w 378047"/>
                  <a:gd name="connsiteY3" fmla="*/ 4785 h 76566"/>
                  <a:gd name="connsiteX4" fmla="*/ 0 w 378047"/>
                  <a:gd name="connsiteY4" fmla="*/ 76567 h 765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047" h="76566">
                    <a:moveTo>
                      <a:pt x="0" y="76567"/>
                    </a:moveTo>
                    <a:lnTo>
                      <a:pt x="0" y="71781"/>
                    </a:lnTo>
                    <a:lnTo>
                      <a:pt x="378048" y="0"/>
                    </a:lnTo>
                    <a:lnTo>
                      <a:pt x="378048" y="4785"/>
                    </a:lnTo>
                    <a:lnTo>
                      <a:pt x="0" y="76567"/>
                    </a:lnTo>
                    <a:close/>
                  </a:path>
                </a:pathLst>
              </a:custGeom>
              <a:solidFill>
                <a:srgbClr val="C2CDB5"/>
              </a:solidFill>
              <a:ln w="47824"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xmlns="" id="{33BD2404-1FFE-4679-8631-575C093350BB}"/>
                  </a:ext>
                </a:extLst>
              </p:cNvPr>
              <p:cNvSpPr/>
              <p:nvPr/>
            </p:nvSpPr>
            <p:spPr>
              <a:xfrm>
                <a:off x="12364586" y="7511364"/>
                <a:ext cx="430687" cy="181845"/>
              </a:xfrm>
              <a:custGeom>
                <a:avLst/>
                <a:gdLst>
                  <a:gd name="connsiteX0" fmla="*/ 425902 w 430687"/>
                  <a:gd name="connsiteY0" fmla="*/ 0 h 181845"/>
                  <a:gd name="connsiteX1" fmla="*/ 9571 w 430687"/>
                  <a:gd name="connsiteY1" fmla="*/ 86137 h 181845"/>
                  <a:gd name="connsiteX2" fmla="*/ 0 w 430687"/>
                  <a:gd name="connsiteY2" fmla="*/ 105279 h 181845"/>
                  <a:gd name="connsiteX3" fmla="*/ 416331 w 430687"/>
                  <a:gd name="connsiteY3" fmla="*/ 19142 h 181845"/>
                  <a:gd name="connsiteX4" fmla="*/ 416331 w 430687"/>
                  <a:gd name="connsiteY4" fmla="*/ 23927 h 181845"/>
                  <a:gd name="connsiteX5" fmla="*/ 349336 w 430687"/>
                  <a:gd name="connsiteY5" fmla="*/ 38283 h 181845"/>
                  <a:gd name="connsiteX6" fmla="*/ 358906 w 430687"/>
                  <a:gd name="connsiteY6" fmla="*/ 38283 h 181845"/>
                  <a:gd name="connsiteX7" fmla="*/ 378048 w 430687"/>
                  <a:gd name="connsiteY7" fmla="*/ 43069 h 181845"/>
                  <a:gd name="connsiteX8" fmla="*/ 382833 w 430687"/>
                  <a:gd name="connsiteY8" fmla="*/ 43069 h 181845"/>
                  <a:gd name="connsiteX9" fmla="*/ 382833 w 430687"/>
                  <a:gd name="connsiteY9" fmla="*/ 43069 h 181845"/>
                  <a:gd name="connsiteX10" fmla="*/ 401975 w 430687"/>
                  <a:gd name="connsiteY10" fmla="*/ 95708 h 181845"/>
                  <a:gd name="connsiteX11" fmla="*/ 401975 w 430687"/>
                  <a:gd name="connsiteY11" fmla="*/ 95708 h 181845"/>
                  <a:gd name="connsiteX12" fmla="*/ 416331 w 430687"/>
                  <a:gd name="connsiteY12" fmla="*/ 90923 h 181845"/>
                  <a:gd name="connsiteX13" fmla="*/ 416331 w 430687"/>
                  <a:gd name="connsiteY13" fmla="*/ 95708 h 181845"/>
                  <a:gd name="connsiteX14" fmla="*/ 382833 w 430687"/>
                  <a:gd name="connsiteY14" fmla="*/ 100494 h 181845"/>
                  <a:gd name="connsiteX15" fmla="*/ 148348 w 430687"/>
                  <a:gd name="connsiteY15" fmla="*/ 148348 h 181845"/>
                  <a:gd name="connsiteX16" fmla="*/ 133992 w 430687"/>
                  <a:gd name="connsiteY16" fmla="*/ 148348 h 181845"/>
                  <a:gd name="connsiteX17" fmla="*/ 38283 w 430687"/>
                  <a:gd name="connsiteY17" fmla="*/ 167490 h 181845"/>
                  <a:gd name="connsiteX18" fmla="*/ 38283 w 430687"/>
                  <a:gd name="connsiteY18" fmla="*/ 162704 h 181845"/>
                  <a:gd name="connsiteX19" fmla="*/ 114850 w 430687"/>
                  <a:gd name="connsiteY19" fmla="*/ 148348 h 181845"/>
                  <a:gd name="connsiteX20" fmla="*/ 95708 w 430687"/>
                  <a:gd name="connsiteY20" fmla="*/ 143562 h 181845"/>
                  <a:gd name="connsiteX21" fmla="*/ 4785 w 430687"/>
                  <a:gd name="connsiteY21" fmla="*/ 157919 h 181845"/>
                  <a:gd name="connsiteX22" fmla="*/ 4785 w 430687"/>
                  <a:gd name="connsiteY22" fmla="*/ 153133 h 181845"/>
                  <a:gd name="connsiteX23" fmla="*/ 90923 w 430687"/>
                  <a:gd name="connsiteY23" fmla="*/ 138777 h 181845"/>
                  <a:gd name="connsiteX24" fmla="*/ 95708 w 430687"/>
                  <a:gd name="connsiteY24" fmla="*/ 129206 h 181845"/>
                  <a:gd name="connsiteX25" fmla="*/ 0 w 430687"/>
                  <a:gd name="connsiteY25" fmla="*/ 148348 h 181845"/>
                  <a:gd name="connsiteX26" fmla="*/ 0 w 430687"/>
                  <a:gd name="connsiteY26" fmla="*/ 143562 h 181845"/>
                  <a:gd name="connsiteX27" fmla="*/ 105279 w 430687"/>
                  <a:gd name="connsiteY27" fmla="*/ 119635 h 181845"/>
                  <a:gd name="connsiteX28" fmla="*/ 148348 w 430687"/>
                  <a:gd name="connsiteY28" fmla="*/ 95708 h 181845"/>
                  <a:gd name="connsiteX29" fmla="*/ 0 w 430687"/>
                  <a:gd name="connsiteY29" fmla="*/ 129206 h 181845"/>
                  <a:gd name="connsiteX30" fmla="*/ 0 w 430687"/>
                  <a:gd name="connsiteY30" fmla="*/ 124421 h 181845"/>
                  <a:gd name="connsiteX31" fmla="*/ 181846 w 430687"/>
                  <a:gd name="connsiteY31" fmla="*/ 86137 h 181845"/>
                  <a:gd name="connsiteX32" fmla="*/ 267983 w 430687"/>
                  <a:gd name="connsiteY32" fmla="*/ 57425 h 181845"/>
                  <a:gd name="connsiteX33" fmla="*/ 4785 w 430687"/>
                  <a:gd name="connsiteY33" fmla="*/ 110065 h 181845"/>
                  <a:gd name="connsiteX34" fmla="*/ 4785 w 430687"/>
                  <a:gd name="connsiteY34" fmla="*/ 105279 h 181845"/>
                  <a:gd name="connsiteX35" fmla="*/ 0 w 430687"/>
                  <a:gd name="connsiteY35" fmla="*/ 124421 h 181845"/>
                  <a:gd name="connsiteX36" fmla="*/ 0 w 430687"/>
                  <a:gd name="connsiteY36" fmla="*/ 133992 h 181845"/>
                  <a:gd name="connsiteX37" fmla="*/ 81352 w 430687"/>
                  <a:gd name="connsiteY37" fmla="*/ 181846 h 181845"/>
                  <a:gd name="connsiteX38" fmla="*/ 81352 w 430687"/>
                  <a:gd name="connsiteY38" fmla="*/ 181846 h 181845"/>
                  <a:gd name="connsiteX39" fmla="*/ 81352 w 430687"/>
                  <a:gd name="connsiteY39" fmla="*/ 181846 h 181845"/>
                  <a:gd name="connsiteX40" fmla="*/ 100493 w 430687"/>
                  <a:gd name="connsiteY40" fmla="*/ 177060 h 181845"/>
                  <a:gd name="connsiteX41" fmla="*/ 430688 w 430687"/>
                  <a:gd name="connsiteY41" fmla="*/ 105279 h 181845"/>
                  <a:gd name="connsiteX42" fmla="*/ 430688 w 430687"/>
                  <a:gd name="connsiteY42" fmla="*/ 0 h 181845"/>
                  <a:gd name="connsiteX43" fmla="*/ 425902 w 430687"/>
                  <a:gd name="connsiteY43" fmla="*/ 0 h 181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30687" h="181845">
                    <a:moveTo>
                      <a:pt x="425902" y="0"/>
                    </a:moveTo>
                    <a:lnTo>
                      <a:pt x="9571" y="86137"/>
                    </a:lnTo>
                    <a:cubicBezTo>
                      <a:pt x="9571" y="86137"/>
                      <a:pt x="4785" y="95708"/>
                      <a:pt x="0" y="105279"/>
                    </a:cubicBezTo>
                    <a:lnTo>
                      <a:pt x="416331" y="19142"/>
                    </a:lnTo>
                    <a:lnTo>
                      <a:pt x="416331" y="23927"/>
                    </a:lnTo>
                    <a:lnTo>
                      <a:pt x="349336" y="38283"/>
                    </a:lnTo>
                    <a:cubicBezTo>
                      <a:pt x="354121" y="38283"/>
                      <a:pt x="354121" y="38283"/>
                      <a:pt x="358906" y="38283"/>
                    </a:cubicBezTo>
                    <a:cubicBezTo>
                      <a:pt x="368477" y="38283"/>
                      <a:pt x="373263" y="38283"/>
                      <a:pt x="378048" y="43069"/>
                    </a:cubicBezTo>
                    <a:lnTo>
                      <a:pt x="382833" y="43069"/>
                    </a:lnTo>
                    <a:lnTo>
                      <a:pt x="382833" y="43069"/>
                    </a:lnTo>
                    <a:cubicBezTo>
                      <a:pt x="416331" y="57425"/>
                      <a:pt x="401975" y="95708"/>
                      <a:pt x="401975" y="95708"/>
                    </a:cubicBezTo>
                    <a:lnTo>
                      <a:pt x="401975" y="95708"/>
                    </a:lnTo>
                    <a:lnTo>
                      <a:pt x="416331" y="90923"/>
                    </a:lnTo>
                    <a:lnTo>
                      <a:pt x="416331" y="95708"/>
                    </a:lnTo>
                    <a:lnTo>
                      <a:pt x="382833" y="100494"/>
                    </a:lnTo>
                    <a:cubicBezTo>
                      <a:pt x="325409" y="129206"/>
                      <a:pt x="215344" y="148348"/>
                      <a:pt x="148348" y="148348"/>
                    </a:cubicBezTo>
                    <a:cubicBezTo>
                      <a:pt x="143563" y="148348"/>
                      <a:pt x="138777" y="148348"/>
                      <a:pt x="133992" y="148348"/>
                    </a:cubicBezTo>
                    <a:lnTo>
                      <a:pt x="38283" y="167490"/>
                    </a:lnTo>
                    <a:lnTo>
                      <a:pt x="38283" y="162704"/>
                    </a:lnTo>
                    <a:lnTo>
                      <a:pt x="114850" y="148348"/>
                    </a:lnTo>
                    <a:cubicBezTo>
                      <a:pt x="105279" y="148348"/>
                      <a:pt x="100493" y="143562"/>
                      <a:pt x="95708" y="143562"/>
                    </a:cubicBezTo>
                    <a:lnTo>
                      <a:pt x="4785" y="157919"/>
                    </a:lnTo>
                    <a:lnTo>
                      <a:pt x="4785" y="153133"/>
                    </a:lnTo>
                    <a:lnTo>
                      <a:pt x="90923" y="138777"/>
                    </a:lnTo>
                    <a:cubicBezTo>
                      <a:pt x="90923" y="133992"/>
                      <a:pt x="90923" y="129206"/>
                      <a:pt x="95708" y="129206"/>
                    </a:cubicBezTo>
                    <a:lnTo>
                      <a:pt x="0" y="148348"/>
                    </a:lnTo>
                    <a:lnTo>
                      <a:pt x="0" y="143562"/>
                    </a:lnTo>
                    <a:lnTo>
                      <a:pt x="105279" y="119635"/>
                    </a:lnTo>
                    <a:cubicBezTo>
                      <a:pt x="114850" y="114850"/>
                      <a:pt x="129206" y="105279"/>
                      <a:pt x="148348" y="95708"/>
                    </a:cubicBezTo>
                    <a:lnTo>
                      <a:pt x="0" y="129206"/>
                    </a:lnTo>
                    <a:lnTo>
                      <a:pt x="0" y="124421"/>
                    </a:lnTo>
                    <a:lnTo>
                      <a:pt x="181846" y="86137"/>
                    </a:lnTo>
                    <a:cubicBezTo>
                      <a:pt x="210558" y="76567"/>
                      <a:pt x="239271" y="66996"/>
                      <a:pt x="267983" y="57425"/>
                    </a:cubicBezTo>
                    <a:lnTo>
                      <a:pt x="4785" y="110065"/>
                    </a:lnTo>
                    <a:lnTo>
                      <a:pt x="4785" y="105279"/>
                    </a:lnTo>
                    <a:cubicBezTo>
                      <a:pt x="4785" y="110065"/>
                      <a:pt x="0" y="119635"/>
                      <a:pt x="0" y="124421"/>
                    </a:cubicBezTo>
                    <a:cubicBezTo>
                      <a:pt x="0" y="129206"/>
                      <a:pt x="0" y="129206"/>
                      <a:pt x="0" y="133992"/>
                    </a:cubicBezTo>
                    <a:cubicBezTo>
                      <a:pt x="4785" y="157919"/>
                      <a:pt x="9571" y="177060"/>
                      <a:pt x="81352" y="181846"/>
                    </a:cubicBezTo>
                    <a:lnTo>
                      <a:pt x="81352" y="181846"/>
                    </a:lnTo>
                    <a:lnTo>
                      <a:pt x="81352" y="181846"/>
                    </a:lnTo>
                    <a:cubicBezTo>
                      <a:pt x="86138" y="181846"/>
                      <a:pt x="95708" y="181846"/>
                      <a:pt x="100493" y="177060"/>
                    </a:cubicBezTo>
                    <a:cubicBezTo>
                      <a:pt x="148348" y="162704"/>
                      <a:pt x="430688" y="105279"/>
                      <a:pt x="430688" y="105279"/>
                    </a:cubicBezTo>
                    <a:lnTo>
                      <a:pt x="430688" y="0"/>
                    </a:lnTo>
                    <a:lnTo>
                      <a:pt x="425902" y="0"/>
                    </a:lnTo>
                    <a:close/>
                  </a:path>
                </a:pathLst>
              </a:custGeom>
              <a:solidFill>
                <a:srgbClr val="D4E1BF"/>
              </a:solidFill>
              <a:ln w="47824"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xmlns="" id="{648D90AA-992B-42AD-B1D2-12611098F0C5}"/>
                  </a:ext>
                </a:extLst>
              </p:cNvPr>
              <p:cNvSpPr/>
              <p:nvPr/>
            </p:nvSpPr>
            <p:spPr>
              <a:xfrm>
                <a:off x="12364586" y="7530506"/>
                <a:ext cx="416331" cy="95708"/>
              </a:xfrm>
              <a:custGeom>
                <a:avLst/>
                <a:gdLst>
                  <a:gd name="connsiteX0" fmla="*/ 416331 w 416331"/>
                  <a:gd name="connsiteY0" fmla="*/ 0 h 95708"/>
                  <a:gd name="connsiteX1" fmla="*/ 0 w 416331"/>
                  <a:gd name="connsiteY1" fmla="*/ 86137 h 95708"/>
                  <a:gd name="connsiteX2" fmla="*/ 0 w 416331"/>
                  <a:gd name="connsiteY2" fmla="*/ 90923 h 95708"/>
                  <a:gd name="connsiteX3" fmla="*/ 0 w 416331"/>
                  <a:gd name="connsiteY3" fmla="*/ 90923 h 95708"/>
                  <a:gd name="connsiteX4" fmla="*/ 0 w 416331"/>
                  <a:gd name="connsiteY4" fmla="*/ 95708 h 95708"/>
                  <a:gd name="connsiteX5" fmla="*/ 263198 w 416331"/>
                  <a:gd name="connsiteY5" fmla="*/ 43069 h 95708"/>
                  <a:gd name="connsiteX6" fmla="*/ 334979 w 416331"/>
                  <a:gd name="connsiteY6" fmla="*/ 28712 h 95708"/>
                  <a:gd name="connsiteX7" fmla="*/ 349336 w 416331"/>
                  <a:gd name="connsiteY7" fmla="*/ 28712 h 95708"/>
                  <a:gd name="connsiteX8" fmla="*/ 416331 w 416331"/>
                  <a:gd name="connsiteY8" fmla="*/ 14356 h 95708"/>
                  <a:gd name="connsiteX9" fmla="*/ 416331 w 416331"/>
                  <a:gd name="connsiteY9" fmla="*/ 0 h 95708"/>
                  <a:gd name="connsiteX10" fmla="*/ 416331 w 416331"/>
                  <a:gd name="connsiteY10" fmla="*/ 0 h 95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6331" h="95708">
                    <a:moveTo>
                      <a:pt x="416331" y="0"/>
                    </a:moveTo>
                    <a:lnTo>
                      <a:pt x="0" y="86137"/>
                    </a:lnTo>
                    <a:cubicBezTo>
                      <a:pt x="0" y="86137"/>
                      <a:pt x="0" y="86137"/>
                      <a:pt x="0" y="90923"/>
                    </a:cubicBezTo>
                    <a:lnTo>
                      <a:pt x="0" y="90923"/>
                    </a:lnTo>
                    <a:lnTo>
                      <a:pt x="0" y="95708"/>
                    </a:lnTo>
                    <a:lnTo>
                      <a:pt x="263198" y="43069"/>
                    </a:lnTo>
                    <a:cubicBezTo>
                      <a:pt x="291910" y="33498"/>
                      <a:pt x="315837" y="28712"/>
                      <a:pt x="334979" y="28712"/>
                    </a:cubicBezTo>
                    <a:cubicBezTo>
                      <a:pt x="339764" y="28712"/>
                      <a:pt x="344550" y="28712"/>
                      <a:pt x="349336" y="28712"/>
                    </a:cubicBezTo>
                    <a:lnTo>
                      <a:pt x="416331" y="14356"/>
                    </a:lnTo>
                    <a:lnTo>
                      <a:pt x="416331" y="0"/>
                    </a:lnTo>
                    <a:lnTo>
                      <a:pt x="416331" y="0"/>
                    </a:lnTo>
                    <a:close/>
                  </a:path>
                </a:pathLst>
              </a:custGeom>
              <a:solidFill>
                <a:srgbClr val="B4C0A5"/>
              </a:solidFill>
              <a:ln w="47824"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xmlns="" id="{0BD4E231-5B00-4F2B-8BC3-2DDFEE155D1B}"/>
                  </a:ext>
                </a:extLst>
              </p:cNvPr>
              <p:cNvSpPr/>
              <p:nvPr/>
            </p:nvSpPr>
            <p:spPr>
              <a:xfrm>
                <a:off x="12364586" y="7549647"/>
                <a:ext cx="382833" cy="86137"/>
              </a:xfrm>
              <a:custGeom>
                <a:avLst/>
                <a:gdLst>
                  <a:gd name="connsiteX0" fmla="*/ 181846 w 382833"/>
                  <a:gd name="connsiteY0" fmla="*/ 43069 h 86137"/>
                  <a:gd name="connsiteX1" fmla="*/ 0 w 382833"/>
                  <a:gd name="connsiteY1" fmla="*/ 81352 h 86137"/>
                  <a:gd name="connsiteX2" fmla="*/ 0 w 382833"/>
                  <a:gd name="connsiteY2" fmla="*/ 86137 h 86137"/>
                  <a:gd name="connsiteX3" fmla="*/ 148348 w 382833"/>
                  <a:gd name="connsiteY3" fmla="*/ 52640 h 86137"/>
                  <a:gd name="connsiteX4" fmla="*/ 181846 w 382833"/>
                  <a:gd name="connsiteY4" fmla="*/ 43069 h 86137"/>
                  <a:gd name="connsiteX5" fmla="*/ 181846 w 382833"/>
                  <a:gd name="connsiteY5" fmla="*/ 43069 h 86137"/>
                  <a:gd name="connsiteX6" fmla="*/ 382833 w 382833"/>
                  <a:gd name="connsiteY6" fmla="*/ 0 h 86137"/>
                  <a:gd name="connsiteX7" fmla="*/ 382833 w 382833"/>
                  <a:gd name="connsiteY7" fmla="*/ 0 h 86137"/>
                  <a:gd name="connsiteX8" fmla="*/ 382833 w 382833"/>
                  <a:gd name="connsiteY8" fmla="*/ 0 h 86137"/>
                  <a:gd name="connsiteX9" fmla="*/ 382833 w 382833"/>
                  <a:gd name="connsiteY9" fmla="*/ 0 h 86137"/>
                  <a:gd name="connsiteX10" fmla="*/ 382833 w 382833"/>
                  <a:gd name="connsiteY10" fmla="*/ 0 h 86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2833" h="86137">
                    <a:moveTo>
                      <a:pt x="181846" y="43069"/>
                    </a:moveTo>
                    <a:lnTo>
                      <a:pt x="0" y="81352"/>
                    </a:lnTo>
                    <a:lnTo>
                      <a:pt x="0" y="86137"/>
                    </a:lnTo>
                    <a:lnTo>
                      <a:pt x="148348" y="52640"/>
                    </a:lnTo>
                    <a:cubicBezTo>
                      <a:pt x="157919" y="52640"/>
                      <a:pt x="172275" y="47854"/>
                      <a:pt x="181846" y="43069"/>
                    </a:cubicBezTo>
                    <a:lnTo>
                      <a:pt x="181846" y="43069"/>
                    </a:lnTo>
                    <a:close/>
                    <a:moveTo>
                      <a:pt x="382833" y="0"/>
                    </a:moveTo>
                    <a:lnTo>
                      <a:pt x="382833" y="0"/>
                    </a:lnTo>
                    <a:cubicBezTo>
                      <a:pt x="382833" y="4786"/>
                      <a:pt x="382833" y="4786"/>
                      <a:pt x="382833" y="0"/>
                    </a:cubicBezTo>
                    <a:lnTo>
                      <a:pt x="382833" y="0"/>
                    </a:lnTo>
                    <a:lnTo>
                      <a:pt x="382833" y="0"/>
                    </a:lnTo>
                    <a:close/>
                  </a:path>
                </a:pathLst>
              </a:custGeom>
              <a:solidFill>
                <a:srgbClr val="B4C0A5"/>
              </a:solidFill>
              <a:ln w="47824"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xmlns="" id="{341A8388-B3B7-422F-BB78-AA3A78D292FA}"/>
                  </a:ext>
                </a:extLst>
              </p:cNvPr>
              <p:cNvSpPr/>
              <p:nvPr/>
            </p:nvSpPr>
            <p:spPr>
              <a:xfrm>
                <a:off x="12364586" y="7630999"/>
                <a:ext cx="105279" cy="23927"/>
              </a:xfrm>
              <a:custGeom>
                <a:avLst/>
                <a:gdLst>
                  <a:gd name="connsiteX0" fmla="*/ 105279 w 105279"/>
                  <a:gd name="connsiteY0" fmla="*/ 0 h 23927"/>
                  <a:gd name="connsiteX1" fmla="*/ 0 w 105279"/>
                  <a:gd name="connsiteY1" fmla="*/ 19142 h 23927"/>
                  <a:gd name="connsiteX2" fmla="*/ 0 w 105279"/>
                  <a:gd name="connsiteY2" fmla="*/ 23927 h 23927"/>
                  <a:gd name="connsiteX3" fmla="*/ 95708 w 105279"/>
                  <a:gd name="connsiteY3" fmla="*/ 4785 h 23927"/>
                  <a:gd name="connsiteX4" fmla="*/ 105279 w 105279"/>
                  <a:gd name="connsiteY4" fmla="*/ 0 h 23927"/>
                  <a:gd name="connsiteX5" fmla="*/ 105279 w 105279"/>
                  <a:gd name="connsiteY5" fmla="*/ 0 h 23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279" h="23927">
                    <a:moveTo>
                      <a:pt x="105279" y="0"/>
                    </a:moveTo>
                    <a:lnTo>
                      <a:pt x="0" y="19142"/>
                    </a:lnTo>
                    <a:lnTo>
                      <a:pt x="0" y="23927"/>
                    </a:lnTo>
                    <a:lnTo>
                      <a:pt x="95708" y="4785"/>
                    </a:lnTo>
                    <a:cubicBezTo>
                      <a:pt x="100493" y="4785"/>
                      <a:pt x="100493" y="0"/>
                      <a:pt x="105279" y="0"/>
                    </a:cubicBezTo>
                    <a:lnTo>
                      <a:pt x="105279" y="0"/>
                    </a:lnTo>
                    <a:close/>
                  </a:path>
                </a:pathLst>
              </a:custGeom>
              <a:solidFill>
                <a:srgbClr val="B4C0A5"/>
              </a:solidFill>
              <a:ln w="47824"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xmlns="" id="{693D8F8C-ED6F-4313-BFFB-7F10C032C0C2}"/>
                  </a:ext>
                </a:extLst>
              </p:cNvPr>
              <p:cNvSpPr/>
              <p:nvPr/>
            </p:nvSpPr>
            <p:spPr>
              <a:xfrm>
                <a:off x="12374156" y="7645355"/>
                <a:ext cx="90922" cy="19141"/>
              </a:xfrm>
              <a:custGeom>
                <a:avLst/>
                <a:gdLst>
                  <a:gd name="connsiteX0" fmla="*/ 86138 w 90922"/>
                  <a:gd name="connsiteY0" fmla="*/ 0 h 19141"/>
                  <a:gd name="connsiteX1" fmla="*/ 0 w 90922"/>
                  <a:gd name="connsiteY1" fmla="*/ 14356 h 19141"/>
                  <a:gd name="connsiteX2" fmla="*/ 0 w 90922"/>
                  <a:gd name="connsiteY2" fmla="*/ 19142 h 19141"/>
                  <a:gd name="connsiteX3" fmla="*/ 90923 w 90922"/>
                  <a:gd name="connsiteY3" fmla="*/ 4786 h 19141"/>
                  <a:gd name="connsiteX4" fmla="*/ 90923 w 90922"/>
                  <a:gd name="connsiteY4" fmla="*/ 4786 h 19141"/>
                  <a:gd name="connsiteX5" fmla="*/ 86138 w 90922"/>
                  <a:gd name="connsiteY5" fmla="*/ 0 h 19141"/>
                  <a:gd name="connsiteX6" fmla="*/ 86138 w 90922"/>
                  <a:gd name="connsiteY6" fmla="*/ 0 h 1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22" h="19141">
                    <a:moveTo>
                      <a:pt x="86138" y="0"/>
                    </a:moveTo>
                    <a:lnTo>
                      <a:pt x="0" y="14356"/>
                    </a:lnTo>
                    <a:lnTo>
                      <a:pt x="0" y="19142"/>
                    </a:lnTo>
                    <a:lnTo>
                      <a:pt x="90923" y="4786"/>
                    </a:lnTo>
                    <a:lnTo>
                      <a:pt x="90923" y="4786"/>
                    </a:lnTo>
                    <a:cubicBezTo>
                      <a:pt x="86138" y="4786"/>
                      <a:pt x="86138" y="4786"/>
                      <a:pt x="86138" y="0"/>
                    </a:cubicBezTo>
                    <a:lnTo>
                      <a:pt x="86138" y="0"/>
                    </a:lnTo>
                    <a:close/>
                  </a:path>
                </a:pathLst>
              </a:custGeom>
              <a:solidFill>
                <a:srgbClr val="B4C0A5"/>
              </a:solidFill>
              <a:ln w="47824"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xmlns="" id="{FA016556-3AF1-44A0-8E6A-883BE619C26C}"/>
                  </a:ext>
                </a:extLst>
              </p:cNvPr>
              <p:cNvSpPr/>
              <p:nvPr/>
            </p:nvSpPr>
            <p:spPr>
              <a:xfrm>
                <a:off x="12402869" y="7602287"/>
                <a:ext cx="378047" cy="76566"/>
              </a:xfrm>
              <a:custGeom>
                <a:avLst/>
                <a:gdLst>
                  <a:gd name="connsiteX0" fmla="*/ 76566 w 378047"/>
                  <a:gd name="connsiteY0" fmla="*/ 57425 h 76566"/>
                  <a:gd name="connsiteX1" fmla="*/ 0 w 378047"/>
                  <a:gd name="connsiteY1" fmla="*/ 71781 h 76566"/>
                  <a:gd name="connsiteX2" fmla="*/ 0 w 378047"/>
                  <a:gd name="connsiteY2" fmla="*/ 76567 h 76566"/>
                  <a:gd name="connsiteX3" fmla="*/ 95708 w 378047"/>
                  <a:gd name="connsiteY3" fmla="*/ 57425 h 76566"/>
                  <a:gd name="connsiteX4" fmla="*/ 76566 w 378047"/>
                  <a:gd name="connsiteY4" fmla="*/ 57425 h 76566"/>
                  <a:gd name="connsiteX5" fmla="*/ 76566 w 378047"/>
                  <a:gd name="connsiteY5" fmla="*/ 57425 h 76566"/>
                  <a:gd name="connsiteX6" fmla="*/ 378048 w 378047"/>
                  <a:gd name="connsiteY6" fmla="*/ 0 h 76566"/>
                  <a:gd name="connsiteX7" fmla="*/ 363691 w 378047"/>
                  <a:gd name="connsiteY7" fmla="*/ 4785 h 76566"/>
                  <a:gd name="connsiteX8" fmla="*/ 344550 w 378047"/>
                  <a:gd name="connsiteY8" fmla="*/ 14356 h 76566"/>
                  <a:gd name="connsiteX9" fmla="*/ 378048 w 378047"/>
                  <a:gd name="connsiteY9" fmla="*/ 9571 h 76566"/>
                  <a:gd name="connsiteX10" fmla="*/ 378048 w 378047"/>
                  <a:gd name="connsiteY10" fmla="*/ 0 h 76566"/>
                  <a:gd name="connsiteX11" fmla="*/ 378048 w 378047"/>
                  <a:gd name="connsiteY11" fmla="*/ 0 h 7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8047" h="76566">
                    <a:moveTo>
                      <a:pt x="76566" y="57425"/>
                    </a:moveTo>
                    <a:lnTo>
                      <a:pt x="0" y="71781"/>
                    </a:lnTo>
                    <a:lnTo>
                      <a:pt x="0" y="76567"/>
                    </a:lnTo>
                    <a:lnTo>
                      <a:pt x="95708" y="57425"/>
                    </a:lnTo>
                    <a:cubicBezTo>
                      <a:pt x="90923" y="57425"/>
                      <a:pt x="86137" y="57425"/>
                      <a:pt x="76566" y="57425"/>
                    </a:cubicBezTo>
                    <a:lnTo>
                      <a:pt x="76566" y="57425"/>
                    </a:lnTo>
                    <a:close/>
                    <a:moveTo>
                      <a:pt x="378048" y="0"/>
                    </a:moveTo>
                    <a:lnTo>
                      <a:pt x="363691" y="4785"/>
                    </a:lnTo>
                    <a:cubicBezTo>
                      <a:pt x="358906" y="9571"/>
                      <a:pt x="354121" y="9571"/>
                      <a:pt x="344550" y="14356"/>
                    </a:cubicBezTo>
                    <a:lnTo>
                      <a:pt x="378048" y="9571"/>
                    </a:lnTo>
                    <a:lnTo>
                      <a:pt x="378048" y="0"/>
                    </a:lnTo>
                    <a:lnTo>
                      <a:pt x="378048" y="0"/>
                    </a:lnTo>
                    <a:close/>
                  </a:path>
                </a:pathLst>
              </a:custGeom>
              <a:solidFill>
                <a:srgbClr val="B4C0A5"/>
              </a:solidFill>
              <a:ln w="47824"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xmlns="" id="{437F1F5B-35CE-463C-B1E0-D4F085FC1CF7}"/>
                  </a:ext>
                </a:extLst>
              </p:cNvPr>
              <p:cNvSpPr/>
              <p:nvPr/>
            </p:nvSpPr>
            <p:spPr>
              <a:xfrm>
                <a:off x="11432642" y="7396514"/>
                <a:ext cx="1357845" cy="302821"/>
              </a:xfrm>
              <a:custGeom>
                <a:avLst/>
                <a:gdLst>
                  <a:gd name="connsiteX0" fmla="*/ 927158 w 1357845"/>
                  <a:gd name="connsiteY0" fmla="*/ 248842 h 302821"/>
                  <a:gd name="connsiteX1" fmla="*/ 941514 w 1357845"/>
                  <a:gd name="connsiteY1" fmla="*/ 200988 h 302821"/>
                  <a:gd name="connsiteX2" fmla="*/ 1357846 w 1357845"/>
                  <a:gd name="connsiteY2" fmla="*/ 114850 h 302821"/>
                  <a:gd name="connsiteX3" fmla="*/ 778811 w 1357845"/>
                  <a:gd name="connsiteY3" fmla="*/ 0 h 302821"/>
                  <a:gd name="connsiteX4" fmla="*/ 46642 w 1357845"/>
                  <a:gd name="connsiteY4" fmla="*/ 86138 h 302821"/>
                  <a:gd name="connsiteX5" fmla="*/ 13144 w 1357845"/>
                  <a:gd name="connsiteY5" fmla="*/ 215344 h 302821"/>
                  <a:gd name="connsiteX6" fmla="*/ 936729 w 1357845"/>
                  <a:gd name="connsiteY6" fmla="*/ 296696 h 302821"/>
                  <a:gd name="connsiteX7" fmla="*/ 1008510 w 1357845"/>
                  <a:gd name="connsiteY7" fmla="*/ 301481 h 302821"/>
                  <a:gd name="connsiteX8" fmla="*/ 927158 w 1357845"/>
                  <a:gd name="connsiteY8" fmla="*/ 248842 h 302821"/>
                  <a:gd name="connsiteX9" fmla="*/ 927158 w 1357845"/>
                  <a:gd name="connsiteY9" fmla="*/ 248842 h 302821"/>
                  <a:gd name="connsiteX10" fmla="*/ 37071 w 1357845"/>
                  <a:gd name="connsiteY10" fmla="*/ 177060 h 302821"/>
                  <a:gd name="connsiteX11" fmla="*/ 137564 w 1357845"/>
                  <a:gd name="connsiteY11" fmla="*/ 167490 h 302821"/>
                  <a:gd name="connsiteX12" fmla="*/ 142350 w 1357845"/>
                  <a:gd name="connsiteY12" fmla="*/ 167490 h 302821"/>
                  <a:gd name="connsiteX13" fmla="*/ 204560 w 1357845"/>
                  <a:gd name="connsiteY13" fmla="*/ 172275 h 302821"/>
                  <a:gd name="connsiteX14" fmla="*/ 257200 w 1357845"/>
                  <a:gd name="connsiteY14" fmla="*/ 177060 h 302821"/>
                  <a:gd name="connsiteX15" fmla="*/ 496470 w 1357845"/>
                  <a:gd name="connsiteY15" fmla="*/ 220129 h 302821"/>
                  <a:gd name="connsiteX16" fmla="*/ 582608 w 1357845"/>
                  <a:gd name="connsiteY16" fmla="*/ 239271 h 302821"/>
                  <a:gd name="connsiteX17" fmla="*/ 611321 w 1357845"/>
                  <a:gd name="connsiteY17" fmla="*/ 248842 h 302821"/>
                  <a:gd name="connsiteX18" fmla="*/ 37071 w 1357845"/>
                  <a:gd name="connsiteY18" fmla="*/ 177060 h 302821"/>
                  <a:gd name="connsiteX19" fmla="*/ 37071 w 1357845"/>
                  <a:gd name="connsiteY19" fmla="*/ 177060 h 302821"/>
                  <a:gd name="connsiteX20" fmla="*/ 898446 w 1357845"/>
                  <a:gd name="connsiteY20" fmla="*/ 258413 h 302821"/>
                  <a:gd name="connsiteX21" fmla="*/ 711814 w 1357845"/>
                  <a:gd name="connsiteY21" fmla="*/ 234485 h 302821"/>
                  <a:gd name="connsiteX22" fmla="*/ 864947 w 1357845"/>
                  <a:gd name="connsiteY22" fmla="*/ 220129 h 302821"/>
                  <a:gd name="connsiteX23" fmla="*/ 898446 w 1357845"/>
                  <a:gd name="connsiteY23" fmla="*/ 258413 h 302821"/>
                  <a:gd name="connsiteX24" fmla="*/ 898446 w 1357845"/>
                  <a:gd name="connsiteY24" fmla="*/ 258413 h 302821"/>
                  <a:gd name="connsiteX25" fmla="*/ 812308 w 1357845"/>
                  <a:gd name="connsiteY25" fmla="*/ 162704 h 302821"/>
                  <a:gd name="connsiteX26" fmla="*/ 869733 w 1357845"/>
                  <a:gd name="connsiteY26" fmla="*/ 138777 h 302821"/>
                  <a:gd name="connsiteX27" fmla="*/ 1022866 w 1357845"/>
                  <a:gd name="connsiteY27" fmla="*/ 162704 h 302821"/>
                  <a:gd name="connsiteX28" fmla="*/ 812308 w 1357845"/>
                  <a:gd name="connsiteY28" fmla="*/ 162704 h 302821"/>
                  <a:gd name="connsiteX29" fmla="*/ 812308 w 1357845"/>
                  <a:gd name="connsiteY29" fmla="*/ 162704 h 302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57845" h="302821">
                    <a:moveTo>
                      <a:pt x="927158" y="248842"/>
                    </a:moveTo>
                    <a:cubicBezTo>
                      <a:pt x="922373" y="224915"/>
                      <a:pt x="941514" y="200988"/>
                      <a:pt x="941514" y="200988"/>
                    </a:cubicBezTo>
                    <a:lnTo>
                      <a:pt x="1357846" y="114850"/>
                    </a:lnTo>
                    <a:lnTo>
                      <a:pt x="778811" y="0"/>
                    </a:lnTo>
                    <a:lnTo>
                      <a:pt x="46642" y="86138"/>
                    </a:lnTo>
                    <a:cubicBezTo>
                      <a:pt x="46642" y="86138"/>
                      <a:pt x="-29925" y="143562"/>
                      <a:pt x="13144" y="215344"/>
                    </a:cubicBezTo>
                    <a:lnTo>
                      <a:pt x="936729" y="296696"/>
                    </a:lnTo>
                    <a:cubicBezTo>
                      <a:pt x="936729" y="296696"/>
                      <a:pt x="970227" y="306267"/>
                      <a:pt x="1008510" y="301481"/>
                    </a:cubicBezTo>
                    <a:cubicBezTo>
                      <a:pt x="941514" y="291911"/>
                      <a:pt x="931944" y="277554"/>
                      <a:pt x="927158" y="248842"/>
                    </a:cubicBezTo>
                    <a:lnTo>
                      <a:pt x="927158" y="248842"/>
                    </a:lnTo>
                    <a:close/>
                    <a:moveTo>
                      <a:pt x="37071" y="177060"/>
                    </a:moveTo>
                    <a:cubicBezTo>
                      <a:pt x="46642" y="143562"/>
                      <a:pt x="108852" y="162704"/>
                      <a:pt x="137564" y="167490"/>
                    </a:cubicBezTo>
                    <a:cubicBezTo>
                      <a:pt x="137564" y="167490"/>
                      <a:pt x="142350" y="167490"/>
                      <a:pt x="142350" y="167490"/>
                    </a:cubicBezTo>
                    <a:cubicBezTo>
                      <a:pt x="161491" y="172275"/>
                      <a:pt x="185418" y="167490"/>
                      <a:pt x="204560" y="172275"/>
                    </a:cubicBezTo>
                    <a:cubicBezTo>
                      <a:pt x="223702" y="172275"/>
                      <a:pt x="242843" y="177060"/>
                      <a:pt x="257200" y="177060"/>
                    </a:cubicBezTo>
                    <a:cubicBezTo>
                      <a:pt x="338552" y="186631"/>
                      <a:pt x="419904" y="200988"/>
                      <a:pt x="496470" y="220129"/>
                    </a:cubicBezTo>
                    <a:cubicBezTo>
                      <a:pt x="525183" y="224915"/>
                      <a:pt x="553895" y="234485"/>
                      <a:pt x="582608" y="239271"/>
                    </a:cubicBezTo>
                    <a:cubicBezTo>
                      <a:pt x="582608" y="239271"/>
                      <a:pt x="611321" y="248842"/>
                      <a:pt x="611321" y="248842"/>
                    </a:cubicBezTo>
                    <a:cubicBezTo>
                      <a:pt x="592179" y="263198"/>
                      <a:pt x="27499" y="205773"/>
                      <a:pt x="37071" y="177060"/>
                    </a:cubicBezTo>
                    <a:lnTo>
                      <a:pt x="37071" y="177060"/>
                    </a:lnTo>
                    <a:close/>
                    <a:moveTo>
                      <a:pt x="898446" y="258413"/>
                    </a:moveTo>
                    <a:cubicBezTo>
                      <a:pt x="893660" y="272769"/>
                      <a:pt x="702244" y="263198"/>
                      <a:pt x="711814" y="234485"/>
                    </a:cubicBezTo>
                    <a:cubicBezTo>
                      <a:pt x="721385" y="205773"/>
                      <a:pt x="864947" y="220129"/>
                      <a:pt x="864947" y="220129"/>
                    </a:cubicBezTo>
                    <a:cubicBezTo>
                      <a:pt x="884090" y="220129"/>
                      <a:pt x="908017" y="244056"/>
                      <a:pt x="898446" y="258413"/>
                    </a:cubicBezTo>
                    <a:lnTo>
                      <a:pt x="898446" y="258413"/>
                    </a:lnTo>
                    <a:close/>
                    <a:moveTo>
                      <a:pt x="812308" y="162704"/>
                    </a:moveTo>
                    <a:cubicBezTo>
                      <a:pt x="783596" y="148348"/>
                      <a:pt x="869733" y="138777"/>
                      <a:pt x="869733" y="138777"/>
                    </a:cubicBezTo>
                    <a:cubicBezTo>
                      <a:pt x="965442" y="133992"/>
                      <a:pt x="1123361" y="138777"/>
                      <a:pt x="1022866" y="162704"/>
                    </a:cubicBezTo>
                    <a:cubicBezTo>
                      <a:pt x="927158" y="186631"/>
                      <a:pt x="841020" y="177060"/>
                      <a:pt x="812308" y="162704"/>
                    </a:cubicBezTo>
                    <a:lnTo>
                      <a:pt x="812308" y="162704"/>
                    </a:lnTo>
                    <a:close/>
                  </a:path>
                </a:pathLst>
              </a:custGeom>
              <a:solidFill>
                <a:srgbClr val="2EA8B4"/>
              </a:solidFill>
              <a:ln w="47824"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xmlns="" id="{FFE3F384-AFE5-4950-B0C9-7919897C461C}"/>
                  </a:ext>
                </a:extLst>
              </p:cNvPr>
              <p:cNvSpPr/>
              <p:nvPr/>
            </p:nvSpPr>
            <p:spPr>
              <a:xfrm>
                <a:off x="11962610" y="7228459"/>
                <a:ext cx="976225" cy="268548"/>
              </a:xfrm>
              <a:custGeom>
                <a:avLst/>
                <a:gdLst>
                  <a:gd name="connsiteX0" fmla="*/ 976226 w 976225"/>
                  <a:gd name="connsiteY0" fmla="*/ 230265 h 268548"/>
                  <a:gd name="connsiteX1" fmla="*/ 870947 w 976225"/>
                  <a:gd name="connsiteY1" fmla="*/ 129771 h 268548"/>
                  <a:gd name="connsiteX2" fmla="*/ 354121 w 976225"/>
                  <a:gd name="connsiteY2" fmla="*/ 565 h 268548"/>
                  <a:gd name="connsiteX3" fmla="*/ 0 w 976225"/>
                  <a:gd name="connsiteY3" fmla="*/ 105844 h 268548"/>
                  <a:gd name="connsiteX4" fmla="*/ 344551 w 976225"/>
                  <a:gd name="connsiteY4" fmla="*/ 196767 h 268548"/>
                  <a:gd name="connsiteX5" fmla="*/ 416332 w 976225"/>
                  <a:gd name="connsiteY5" fmla="*/ 268548 h 268548"/>
                  <a:gd name="connsiteX6" fmla="*/ 976226 w 976225"/>
                  <a:gd name="connsiteY6" fmla="*/ 230265 h 268548"/>
                  <a:gd name="connsiteX7" fmla="*/ 976226 w 976225"/>
                  <a:gd name="connsiteY7" fmla="*/ 230265 h 268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76225" h="268548">
                    <a:moveTo>
                      <a:pt x="976226" y="230265"/>
                    </a:moveTo>
                    <a:cubicBezTo>
                      <a:pt x="961869" y="187196"/>
                      <a:pt x="933156" y="144128"/>
                      <a:pt x="870947" y="129771"/>
                    </a:cubicBezTo>
                    <a:cubicBezTo>
                      <a:pt x="756096" y="105844"/>
                      <a:pt x="483327" y="-9006"/>
                      <a:pt x="354121" y="565"/>
                    </a:cubicBezTo>
                    <a:cubicBezTo>
                      <a:pt x="224915" y="5351"/>
                      <a:pt x="33499" y="53205"/>
                      <a:pt x="0" y="105844"/>
                    </a:cubicBezTo>
                    <a:lnTo>
                      <a:pt x="344551" y="196767"/>
                    </a:lnTo>
                    <a:cubicBezTo>
                      <a:pt x="344551" y="196767"/>
                      <a:pt x="392405" y="211123"/>
                      <a:pt x="416332" y="268548"/>
                    </a:cubicBezTo>
                    <a:cubicBezTo>
                      <a:pt x="411546" y="263763"/>
                      <a:pt x="679530" y="29278"/>
                      <a:pt x="976226" y="230265"/>
                    </a:cubicBezTo>
                    <a:lnTo>
                      <a:pt x="976226" y="230265"/>
                    </a:lnTo>
                    <a:close/>
                  </a:path>
                </a:pathLst>
              </a:custGeom>
              <a:solidFill>
                <a:srgbClr val="D4E0D3"/>
              </a:solidFill>
              <a:ln w="47824"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xmlns="" id="{A13F5313-DC49-493B-B300-E7F131896093}"/>
                  </a:ext>
                </a:extLst>
              </p:cNvPr>
              <p:cNvSpPr/>
              <p:nvPr/>
            </p:nvSpPr>
            <p:spPr>
              <a:xfrm>
                <a:off x="11421859" y="7419029"/>
                <a:ext cx="952297" cy="183257"/>
              </a:xfrm>
              <a:custGeom>
                <a:avLst/>
                <a:gdLst>
                  <a:gd name="connsiteX0" fmla="*/ 674743 w 952297"/>
                  <a:gd name="connsiteY0" fmla="*/ 164116 h 183257"/>
                  <a:gd name="connsiteX1" fmla="*/ 14356 w 952297"/>
                  <a:gd name="connsiteY1" fmla="*/ 49266 h 183257"/>
                  <a:gd name="connsiteX2" fmla="*/ 0 w 952297"/>
                  <a:gd name="connsiteY2" fmla="*/ 73193 h 183257"/>
                  <a:gd name="connsiteX3" fmla="*/ 19141 w 952297"/>
                  <a:gd name="connsiteY3" fmla="*/ 73193 h 183257"/>
                  <a:gd name="connsiteX4" fmla="*/ 689100 w 952297"/>
                  <a:gd name="connsiteY4" fmla="*/ 183258 h 183257"/>
                  <a:gd name="connsiteX5" fmla="*/ 952298 w 952297"/>
                  <a:gd name="connsiteY5" fmla="*/ 73193 h 183257"/>
                  <a:gd name="connsiteX6" fmla="*/ 890087 w 952297"/>
                  <a:gd name="connsiteY6" fmla="*/ 1412 h 183257"/>
                  <a:gd name="connsiteX7" fmla="*/ 674743 w 952297"/>
                  <a:gd name="connsiteY7" fmla="*/ 164116 h 183257"/>
                  <a:gd name="connsiteX8" fmla="*/ 674743 w 952297"/>
                  <a:gd name="connsiteY8" fmla="*/ 164116 h 18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297" h="183257">
                    <a:moveTo>
                      <a:pt x="674743" y="164116"/>
                    </a:moveTo>
                    <a:lnTo>
                      <a:pt x="14356" y="49266"/>
                    </a:lnTo>
                    <a:cubicBezTo>
                      <a:pt x="4785" y="63622"/>
                      <a:pt x="0" y="73193"/>
                      <a:pt x="0" y="73193"/>
                    </a:cubicBezTo>
                    <a:lnTo>
                      <a:pt x="19141" y="73193"/>
                    </a:lnTo>
                    <a:lnTo>
                      <a:pt x="689100" y="183258"/>
                    </a:lnTo>
                    <a:cubicBezTo>
                      <a:pt x="689100" y="183258"/>
                      <a:pt x="789594" y="-12945"/>
                      <a:pt x="952298" y="73193"/>
                    </a:cubicBezTo>
                    <a:cubicBezTo>
                      <a:pt x="933156" y="30124"/>
                      <a:pt x="899658" y="10983"/>
                      <a:pt x="890087" y="1412"/>
                    </a:cubicBezTo>
                    <a:cubicBezTo>
                      <a:pt x="717813" y="-17730"/>
                      <a:pt x="674743" y="164116"/>
                      <a:pt x="674743" y="164116"/>
                    </a:cubicBezTo>
                    <a:lnTo>
                      <a:pt x="674743" y="164116"/>
                    </a:lnTo>
                    <a:close/>
                  </a:path>
                </a:pathLst>
              </a:custGeom>
              <a:solidFill>
                <a:srgbClr val="B7C1AC"/>
              </a:solidFill>
              <a:ln w="47824"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xmlns="" id="{45549003-7BDC-4149-959F-57AB6B7D65F7}"/>
                  </a:ext>
                </a:extLst>
              </p:cNvPr>
              <p:cNvSpPr/>
              <p:nvPr/>
            </p:nvSpPr>
            <p:spPr>
              <a:xfrm>
                <a:off x="11436214" y="7285809"/>
                <a:ext cx="875731" cy="302121"/>
              </a:xfrm>
              <a:custGeom>
                <a:avLst/>
                <a:gdLst>
                  <a:gd name="connsiteX0" fmla="*/ 521611 w 875731"/>
                  <a:gd name="connsiteY0" fmla="*/ 43709 h 302121"/>
                  <a:gd name="connsiteX1" fmla="*/ 363692 w 875731"/>
                  <a:gd name="connsiteY1" fmla="*/ 5426 h 302121"/>
                  <a:gd name="connsiteX2" fmla="*/ 157919 w 875731"/>
                  <a:gd name="connsiteY2" fmla="*/ 34138 h 302121"/>
                  <a:gd name="connsiteX3" fmla="*/ 0 w 875731"/>
                  <a:gd name="connsiteY3" fmla="*/ 187271 h 302121"/>
                  <a:gd name="connsiteX4" fmla="*/ 660388 w 875731"/>
                  <a:gd name="connsiteY4" fmla="*/ 302121 h 302121"/>
                  <a:gd name="connsiteX5" fmla="*/ 875732 w 875731"/>
                  <a:gd name="connsiteY5" fmla="*/ 139417 h 302121"/>
                  <a:gd name="connsiteX6" fmla="*/ 870947 w 875731"/>
                  <a:gd name="connsiteY6" fmla="*/ 134632 h 302121"/>
                  <a:gd name="connsiteX7" fmla="*/ 521611 w 875731"/>
                  <a:gd name="connsiteY7" fmla="*/ 43709 h 302121"/>
                  <a:gd name="connsiteX8" fmla="*/ 521611 w 875731"/>
                  <a:gd name="connsiteY8" fmla="*/ 43709 h 302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75731" h="302121">
                    <a:moveTo>
                      <a:pt x="521611" y="43709"/>
                    </a:moveTo>
                    <a:lnTo>
                      <a:pt x="363692" y="5426"/>
                    </a:lnTo>
                    <a:cubicBezTo>
                      <a:pt x="363692" y="5426"/>
                      <a:pt x="267984" y="-18501"/>
                      <a:pt x="157919" y="34138"/>
                    </a:cubicBezTo>
                    <a:cubicBezTo>
                      <a:pt x="76567" y="67636"/>
                      <a:pt x="19142" y="148988"/>
                      <a:pt x="0" y="187271"/>
                    </a:cubicBezTo>
                    <a:lnTo>
                      <a:pt x="660388" y="302121"/>
                    </a:lnTo>
                    <a:cubicBezTo>
                      <a:pt x="660388" y="302121"/>
                      <a:pt x="708242" y="115490"/>
                      <a:pt x="875732" y="139417"/>
                    </a:cubicBezTo>
                    <a:cubicBezTo>
                      <a:pt x="870947" y="139417"/>
                      <a:pt x="870947" y="134632"/>
                      <a:pt x="870947" y="134632"/>
                    </a:cubicBezTo>
                    <a:lnTo>
                      <a:pt x="521611" y="43709"/>
                    </a:lnTo>
                    <a:lnTo>
                      <a:pt x="521611" y="43709"/>
                    </a:lnTo>
                    <a:close/>
                  </a:path>
                </a:pathLst>
              </a:custGeom>
              <a:solidFill>
                <a:srgbClr val="D5DFC5"/>
              </a:solidFill>
              <a:ln w="47824"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xmlns="" id="{F7BDEAAA-DCF9-4C65-BDF1-0D71E0EFEF23}"/>
                  </a:ext>
                </a:extLst>
              </p:cNvPr>
              <p:cNvSpPr/>
              <p:nvPr/>
            </p:nvSpPr>
            <p:spPr>
              <a:xfrm>
                <a:off x="11441000" y="7378345"/>
                <a:ext cx="1512192" cy="257439"/>
              </a:xfrm>
              <a:custGeom>
                <a:avLst/>
                <a:gdLst>
                  <a:gd name="connsiteX0" fmla="*/ 1201140 w 1512192"/>
                  <a:gd name="connsiteY0" fmla="*/ 37310 h 257439"/>
                  <a:gd name="connsiteX1" fmla="*/ 1502621 w 1512192"/>
                  <a:gd name="connsiteY1" fmla="*/ 133019 h 257439"/>
                  <a:gd name="connsiteX2" fmla="*/ 1512192 w 1512192"/>
                  <a:gd name="connsiteY2" fmla="*/ 133019 h 257439"/>
                  <a:gd name="connsiteX3" fmla="*/ 1497836 w 1512192"/>
                  <a:gd name="connsiteY3" fmla="*/ 80379 h 257439"/>
                  <a:gd name="connsiteX4" fmla="*/ 933156 w 1512192"/>
                  <a:gd name="connsiteY4" fmla="*/ 118662 h 257439"/>
                  <a:gd name="connsiteX5" fmla="*/ 669958 w 1512192"/>
                  <a:gd name="connsiteY5" fmla="*/ 228727 h 257439"/>
                  <a:gd name="connsiteX6" fmla="*/ 0 w 1512192"/>
                  <a:gd name="connsiteY6" fmla="*/ 118662 h 257439"/>
                  <a:gd name="connsiteX7" fmla="*/ 0 w 1512192"/>
                  <a:gd name="connsiteY7" fmla="*/ 147375 h 257439"/>
                  <a:gd name="connsiteX8" fmla="*/ 679529 w 1512192"/>
                  <a:gd name="connsiteY8" fmla="*/ 257439 h 257439"/>
                  <a:gd name="connsiteX9" fmla="*/ 890088 w 1512192"/>
                  <a:gd name="connsiteY9" fmla="*/ 137804 h 257439"/>
                  <a:gd name="connsiteX10" fmla="*/ 942727 w 1512192"/>
                  <a:gd name="connsiteY10" fmla="*/ 147375 h 257439"/>
                  <a:gd name="connsiteX11" fmla="*/ 1201140 w 1512192"/>
                  <a:gd name="connsiteY11" fmla="*/ 37310 h 257439"/>
                  <a:gd name="connsiteX12" fmla="*/ 1201140 w 1512192"/>
                  <a:gd name="connsiteY12" fmla="*/ 37310 h 257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12192" h="257439">
                    <a:moveTo>
                      <a:pt x="1201140" y="37310"/>
                    </a:moveTo>
                    <a:cubicBezTo>
                      <a:pt x="1406913" y="-10544"/>
                      <a:pt x="1502621" y="133019"/>
                      <a:pt x="1502621" y="133019"/>
                    </a:cubicBezTo>
                    <a:lnTo>
                      <a:pt x="1512192" y="133019"/>
                    </a:lnTo>
                    <a:cubicBezTo>
                      <a:pt x="1512192" y="123448"/>
                      <a:pt x="1507407" y="104306"/>
                      <a:pt x="1497836" y="80379"/>
                    </a:cubicBezTo>
                    <a:cubicBezTo>
                      <a:pt x="1196354" y="-120608"/>
                      <a:pt x="933156" y="118662"/>
                      <a:pt x="933156" y="118662"/>
                    </a:cubicBezTo>
                    <a:cubicBezTo>
                      <a:pt x="770453" y="32525"/>
                      <a:pt x="669958" y="228727"/>
                      <a:pt x="669958" y="228727"/>
                    </a:cubicBezTo>
                    <a:lnTo>
                      <a:pt x="0" y="118662"/>
                    </a:lnTo>
                    <a:lnTo>
                      <a:pt x="0" y="147375"/>
                    </a:lnTo>
                    <a:cubicBezTo>
                      <a:pt x="0" y="147375"/>
                      <a:pt x="559894" y="219156"/>
                      <a:pt x="679529" y="257439"/>
                    </a:cubicBezTo>
                    <a:cubicBezTo>
                      <a:pt x="679529" y="257439"/>
                      <a:pt x="760881" y="113877"/>
                      <a:pt x="890088" y="137804"/>
                    </a:cubicBezTo>
                    <a:cubicBezTo>
                      <a:pt x="890088" y="137804"/>
                      <a:pt x="918800" y="147375"/>
                      <a:pt x="942727" y="147375"/>
                    </a:cubicBezTo>
                    <a:cubicBezTo>
                      <a:pt x="942727" y="142589"/>
                      <a:pt x="995367" y="85164"/>
                      <a:pt x="1201140" y="37310"/>
                    </a:cubicBezTo>
                    <a:lnTo>
                      <a:pt x="1201140" y="37310"/>
                    </a:lnTo>
                    <a:close/>
                  </a:path>
                </a:pathLst>
              </a:custGeom>
              <a:solidFill>
                <a:srgbClr val="D5DFC5"/>
              </a:solidFill>
              <a:ln w="47824"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xmlns="" id="{5D151A60-57AA-478F-8972-C6A3282FAD57}"/>
                  </a:ext>
                </a:extLst>
              </p:cNvPr>
              <p:cNvSpPr/>
              <p:nvPr/>
            </p:nvSpPr>
            <p:spPr>
              <a:xfrm>
                <a:off x="12378942" y="7405889"/>
                <a:ext cx="569464" cy="119830"/>
              </a:xfrm>
              <a:custGeom>
                <a:avLst/>
                <a:gdLst>
                  <a:gd name="connsiteX0" fmla="*/ 564679 w 569464"/>
                  <a:gd name="connsiteY0" fmla="*/ 105474 h 119830"/>
                  <a:gd name="connsiteX1" fmla="*/ 263198 w 569464"/>
                  <a:gd name="connsiteY1" fmla="*/ 9766 h 119830"/>
                  <a:gd name="connsiteX2" fmla="*/ 0 w 569464"/>
                  <a:gd name="connsiteY2" fmla="*/ 119831 h 119830"/>
                  <a:gd name="connsiteX3" fmla="*/ 14356 w 569464"/>
                  <a:gd name="connsiteY3" fmla="*/ 119831 h 119830"/>
                  <a:gd name="connsiteX4" fmla="*/ 569464 w 569464"/>
                  <a:gd name="connsiteY4" fmla="*/ 119831 h 119830"/>
                  <a:gd name="connsiteX5" fmla="*/ 569464 w 569464"/>
                  <a:gd name="connsiteY5" fmla="*/ 110260 h 119830"/>
                  <a:gd name="connsiteX6" fmla="*/ 564679 w 569464"/>
                  <a:gd name="connsiteY6" fmla="*/ 105474 h 119830"/>
                  <a:gd name="connsiteX7" fmla="*/ 564679 w 569464"/>
                  <a:gd name="connsiteY7" fmla="*/ 105474 h 119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9464" h="119830">
                    <a:moveTo>
                      <a:pt x="564679" y="105474"/>
                    </a:moveTo>
                    <a:cubicBezTo>
                      <a:pt x="564679" y="105474"/>
                      <a:pt x="468970" y="-38088"/>
                      <a:pt x="263198" y="9766"/>
                    </a:cubicBezTo>
                    <a:cubicBezTo>
                      <a:pt x="57425" y="57620"/>
                      <a:pt x="0" y="119831"/>
                      <a:pt x="0" y="119831"/>
                    </a:cubicBezTo>
                    <a:cubicBezTo>
                      <a:pt x="4785" y="119831"/>
                      <a:pt x="9571" y="119831"/>
                      <a:pt x="14356" y="119831"/>
                    </a:cubicBezTo>
                    <a:cubicBezTo>
                      <a:pt x="14356" y="119831"/>
                      <a:pt x="459400" y="-42873"/>
                      <a:pt x="569464" y="119831"/>
                    </a:cubicBezTo>
                    <a:cubicBezTo>
                      <a:pt x="569464" y="119831"/>
                      <a:pt x="569464" y="115045"/>
                      <a:pt x="569464" y="110260"/>
                    </a:cubicBezTo>
                    <a:lnTo>
                      <a:pt x="564679" y="105474"/>
                    </a:lnTo>
                    <a:lnTo>
                      <a:pt x="564679" y="105474"/>
                    </a:lnTo>
                    <a:close/>
                  </a:path>
                </a:pathLst>
              </a:custGeom>
              <a:solidFill>
                <a:srgbClr val="905F6B"/>
              </a:solidFill>
              <a:ln w="47824"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xmlns="" id="{35494E89-E39D-422E-8B5D-DE6A964FC994}"/>
                  </a:ext>
                </a:extLst>
              </p:cNvPr>
              <p:cNvSpPr/>
              <p:nvPr/>
            </p:nvSpPr>
            <p:spPr>
              <a:xfrm>
                <a:off x="12101388" y="7449153"/>
                <a:ext cx="277554" cy="153133"/>
              </a:xfrm>
              <a:custGeom>
                <a:avLst/>
                <a:gdLst>
                  <a:gd name="connsiteX0" fmla="*/ 157919 w 277554"/>
                  <a:gd name="connsiteY0" fmla="*/ 0 h 153133"/>
                  <a:gd name="connsiteX1" fmla="*/ 76566 w 277554"/>
                  <a:gd name="connsiteY1" fmla="*/ 33498 h 153133"/>
                  <a:gd name="connsiteX2" fmla="*/ 0 w 277554"/>
                  <a:gd name="connsiteY2" fmla="*/ 153133 h 153133"/>
                  <a:gd name="connsiteX3" fmla="*/ 14356 w 277554"/>
                  <a:gd name="connsiteY3" fmla="*/ 153133 h 153133"/>
                  <a:gd name="connsiteX4" fmla="*/ 14356 w 277554"/>
                  <a:gd name="connsiteY4" fmla="*/ 153133 h 153133"/>
                  <a:gd name="connsiteX5" fmla="*/ 196202 w 277554"/>
                  <a:gd name="connsiteY5" fmla="*/ 19142 h 153133"/>
                  <a:gd name="connsiteX6" fmla="*/ 196202 w 277554"/>
                  <a:gd name="connsiteY6" fmla="*/ 19142 h 153133"/>
                  <a:gd name="connsiteX7" fmla="*/ 196202 w 277554"/>
                  <a:gd name="connsiteY7" fmla="*/ 19142 h 153133"/>
                  <a:gd name="connsiteX8" fmla="*/ 196202 w 277554"/>
                  <a:gd name="connsiteY8" fmla="*/ 19142 h 153133"/>
                  <a:gd name="connsiteX9" fmla="*/ 196202 w 277554"/>
                  <a:gd name="connsiteY9" fmla="*/ 19142 h 153133"/>
                  <a:gd name="connsiteX10" fmla="*/ 277554 w 277554"/>
                  <a:gd name="connsiteY10" fmla="*/ 43069 h 153133"/>
                  <a:gd name="connsiteX11" fmla="*/ 277554 w 277554"/>
                  <a:gd name="connsiteY11" fmla="*/ 43069 h 153133"/>
                  <a:gd name="connsiteX12" fmla="*/ 277554 w 277554"/>
                  <a:gd name="connsiteY12" fmla="*/ 43069 h 153133"/>
                  <a:gd name="connsiteX13" fmla="*/ 277554 w 277554"/>
                  <a:gd name="connsiteY13" fmla="*/ 43069 h 153133"/>
                  <a:gd name="connsiteX14" fmla="*/ 157919 w 277554"/>
                  <a:gd name="connsiteY14" fmla="*/ 0 h 153133"/>
                  <a:gd name="connsiteX15" fmla="*/ 157919 w 277554"/>
                  <a:gd name="connsiteY15" fmla="*/ 0 h 153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7554" h="153133">
                    <a:moveTo>
                      <a:pt x="157919" y="0"/>
                    </a:moveTo>
                    <a:cubicBezTo>
                      <a:pt x="129206" y="0"/>
                      <a:pt x="100493" y="9571"/>
                      <a:pt x="76566" y="33498"/>
                    </a:cubicBezTo>
                    <a:cubicBezTo>
                      <a:pt x="19141" y="81352"/>
                      <a:pt x="4785" y="124421"/>
                      <a:pt x="0" y="153133"/>
                    </a:cubicBezTo>
                    <a:lnTo>
                      <a:pt x="14356" y="153133"/>
                    </a:lnTo>
                    <a:lnTo>
                      <a:pt x="14356" y="153133"/>
                    </a:lnTo>
                    <a:cubicBezTo>
                      <a:pt x="14356" y="148348"/>
                      <a:pt x="81352" y="19142"/>
                      <a:pt x="196202" y="19142"/>
                    </a:cubicBezTo>
                    <a:lnTo>
                      <a:pt x="196202" y="19142"/>
                    </a:lnTo>
                    <a:lnTo>
                      <a:pt x="196202" y="19142"/>
                    </a:lnTo>
                    <a:lnTo>
                      <a:pt x="196202" y="19142"/>
                    </a:lnTo>
                    <a:lnTo>
                      <a:pt x="196202" y="19142"/>
                    </a:lnTo>
                    <a:cubicBezTo>
                      <a:pt x="220129" y="19142"/>
                      <a:pt x="248842" y="23927"/>
                      <a:pt x="277554" y="43069"/>
                    </a:cubicBezTo>
                    <a:cubicBezTo>
                      <a:pt x="277554" y="43069"/>
                      <a:pt x="277554" y="43069"/>
                      <a:pt x="277554" y="43069"/>
                    </a:cubicBezTo>
                    <a:lnTo>
                      <a:pt x="277554" y="43069"/>
                    </a:lnTo>
                    <a:lnTo>
                      <a:pt x="277554" y="43069"/>
                    </a:lnTo>
                    <a:cubicBezTo>
                      <a:pt x="272769" y="43069"/>
                      <a:pt x="220129" y="0"/>
                      <a:pt x="157919" y="0"/>
                    </a:cubicBezTo>
                    <a:lnTo>
                      <a:pt x="157919" y="0"/>
                    </a:lnTo>
                    <a:close/>
                  </a:path>
                </a:pathLst>
              </a:custGeom>
              <a:solidFill>
                <a:srgbClr val="A0AD92"/>
              </a:solidFill>
              <a:ln w="47824"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xmlns="" id="{55D1D126-464A-499B-8703-069993B4E449}"/>
                  </a:ext>
                </a:extLst>
              </p:cNvPr>
              <p:cNvSpPr/>
              <p:nvPr/>
            </p:nvSpPr>
            <p:spPr>
              <a:xfrm>
                <a:off x="12101388" y="7473080"/>
                <a:ext cx="272768" cy="133991"/>
              </a:xfrm>
              <a:custGeom>
                <a:avLst/>
                <a:gdLst>
                  <a:gd name="connsiteX0" fmla="*/ 0 w 272768"/>
                  <a:gd name="connsiteY0" fmla="*/ 129206 h 133991"/>
                  <a:gd name="connsiteX1" fmla="*/ 0 w 272768"/>
                  <a:gd name="connsiteY1" fmla="*/ 129206 h 133991"/>
                  <a:gd name="connsiteX2" fmla="*/ 14356 w 272768"/>
                  <a:gd name="connsiteY2" fmla="*/ 129206 h 133991"/>
                  <a:gd name="connsiteX3" fmla="*/ 0 w 272768"/>
                  <a:gd name="connsiteY3" fmla="*/ 129206 h 133991"/>
                  <a:gd name="connsiteX4" fmla="*/ 0 w 272768"/>
                  <a:gd name="connsiteY4" fmla="*/ 129206 h 133991"/>
                  <a:gd name="connsiteX5" fmla="*/ 272769 w 272768"/>
                  <a:gd name="connsiteY5" fmla="*/ 19142 h 133991"/>
                  <a:gd name="connsiteX6" fmla="*/ 272769 w 272768"/>
                  <a:gd name="connsiteY6" fmla="*/ 19142 h 133991"/>
                  <a:gd name="connsiteX7" fmla="*/ 272769 w 272768"/>
                  <a:gd name="connsiteY7" fmla="*/ 19142 h 133991"/>
                  <a:gd name="connsiteX8" fmla="*/ 272769 w 272768"/>
                  <a:gd name="connsiteY8" fmla="*/ 19142 h 133991"/>
                  <a:gd name="connsiteX9" fmla="*/ 191417 w 272768"/>
                  <a:gd name="connsiteY9" fmla="*/ 0 h 133991"/>
                  <a:gd name="connsiteX10" fmla="*/ 9571 w 272768"/>
                  <a:gd name="connsiteY10" fmla="*/ 133992 h 133991"/>
                  <a:gd name="connsiteX11" fmla="*/ 191417 w 272768"/>
                  <a:gd name="connsiteY11" fmla="*/ 0 h 133991"/>
                  <a:gd name="connsiteX12" fmla="*/ 191417 w 272768"/>
                  <a:gd name="connsiteY12" fmla="*/ 0 h 133991"/>
                  <a:gd name="connsiteX13" fmla="*/ 191417 w 272768"/>
                  <a:gd name="connsiteY13" fmla="*/ 0 h 133991"/>
                  <a:gd name="connsiteX14" fmla="*/ 191417 w 272768"/>
                  <a:gd name="connsiteY14" fmla="*/ 0 h 133991"/>
                  <a:gd name="connsiteX15" fmla="*/ 191417 w 272768"/>
                  <a:gd name="connsiteY15" fmla="*/ 0 h 133991"/>
                  <a:gd name="connsiteX16" fmla="*/ 191417 w 272768"/>
                  <a:gd name="connsiteY16" fmla="*/ 0 h 133991"/>
                  <a:gd name="connsiteX17" fmla="*/ 191417 w 272768"/>
                  <a:gd name="connsiteY17" fmla="*/ 0 h 13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2768" h="133991">
                    <a:moveTo>
                      <a:pt x="0" y="129206"/>
                    </a:moveTo>
                    <a:lnTo>
                      <a:pt x="0" y="129206"/>
                    </a:lnTo>
                    <a:lnTo>
                      <a:pt x="14356" y="129206"/>
                    </a:lnTo>
                    <a:lnTo>
                      <a:pt x="0" y="129206"/>
                    </a:lnTo>
                    <a:lnTo>
                      <a:pt x="0" y="129206"/>
                    </a:lnTo>
                    <a:close/>
                    <a:moveTo>
                      <a:pt x="272769" y="19142"/>
                    </a:moveTo>
                    <a:cubicBezTo>
                      <a:pt x="272769" y="19142"/>
                      <a:pt x="272769" y="19142"/>
                      <a:pt x="272769" y="19142"/>
                    </a:cubicBezTo>
                    <a:cubicBezTo>
                      <a:pt x="272769" y="19142"/>
                      <a:pt x="272769" y="19142"/>
                      <a:pt x="272769" y="19142"/>
                    </a:cubicBezTo>
                    <a:lnTo>
                      <a:pt x="272769" y="19142"/>
                    </a:lnTo>
                    <a:close/>
                    <a:moveTo>
                      <a:pt x="191417" y="0"/>
                    </a:moveTo>
                    <a:cubicBezTo>
                      <a:pt x="81352" y="0"/>
                      <a:pt x="14356" y="129206"/>
                      <a:pt x="9571" y="133992"/>
                    </a:cubicBezTo>
                    <a:cubicBezTo>
                      <a:pt x="14356" y="129206"/>
                      <a:pt x="81352" y="0"/>
                      <a:pt x="191417" y="0"/>
                    </a:cubicBezTo>
                    <a:lnTo>
                      <a:pt x="191417" y="0"/>
                    </a:lnTo>
                    <a:close/>
                    <a:moveTo>
                      <a:pt x="191417" y="0"/>
                    </a:moveTo>
                    <a:lnTo>
                      <a:pt x="191417" y="0"/>
                    </a:lnTo>
                    <a:lnTo>
                      <a:pt x="191417" y="0"/>
                    </a:lnTo>
                    <a:lnTo>
                      <a:pt x="191417" y="0"/>
                    </a:lnTo>
                    <a:lnTo>
                      <a:pt x="191417" y="0"/>
                    </a:lnTo>
                    <a:close/>
                  </a:path>
                </a:pathLst>
              </a:custGeom>
              <a:solidFill>
                <a:srgbClr val="BAC8A7"/>
              </a:solidFill>
              <a:ln w="47824"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xmlns="" id="{D61FF0EE-E4DC-4F70-BCDB-C5F64EF2D23D}"/>
                  </a:ext>
                </a:extLst>
              </p:cNvPr>
              <p:cNvSpPr/>
              <p:nvPr/>
            </p:nvSpPr>
            <p:spPr>
              <a:xfrm>
                <a:off x="11426644" y="7272093"/>
                <a:ext cx="870945" cy="315837"/>
              </a:xfrm>
              <a:custGeom>
                <a:avLst/>
                <a:gdLst>
                  <a:gd name="connsiteX0" fmla="*/ 478542 w 870945"/>
                  <a:gd name="connsiteY0" fmla="*/ 186631 h 315837"/>
                  <a:gd name="connsiteX1" fmla="*/ 440258 w 870945"/>
                  <a:gd name="connsiteY1" fmla="*/ 186631 h 315837"/>
                  <a:gd name="connsiteX2" fmla="*/ 406761 w 870945"/>
                  <a:gd name="connsiteY2" fmla="*/ 244056 h 315837"/>
                  <a:gd name="connsiteX3" fmla="*/ 445044 w 870945"/>
                  <a:gd name="connsiteY3" fmla="*/ 244056 h 315837"/>
                  <a:gd name="connsiteX4" fmla="*/ 478542 w 870945"/>
                  <a:gd name="connsiteY4" fmla="*/ 186631 h 315837"/>
                  <a:gd name="connsiteX5" fmla="*/ 478542 w 870945"/>
                  <a:gd name="connsiteY5" fmla="*/ 186631 h 315837"/>
                  <a:gd name="connsiteX6" fmla="*/ 526396 w 870945"/>
                  <a:gd name="connsiteY6" fmla="*/ 186631 h 315837"/>
                  <a:gd name="connsiteX7" fmla="*/ 488112 w 870945"/>
                  <a:gd name="connsiteY7" fmla="*/ 191417 h 315837"/>
                  <a:gd name="connsiteX8" fmla="*/ 454615 w 870945"/>
                  <a:gd name="connsiteY8" fmla="*/ 244056 h 315837"/>
                  <a:gd name="connsiteX9" fmla="*/ 492898 w 870945"/>
                  <a:gd name="connsiteY9" fmla="*/ 239271 h 315837"/>
                  <a:gd name="connsiteX10" fmla="*/ 526396 w 870945"/>
                  <a:gd name="connsiteY10" fmla="*/ 186631 h 315837"/>
                  <a:gd name="connsiteX11" fmla="*/ 526396 w 870945"/>
                  <a:gd name="connsiteY11" fmla="*/ 186631 h 315837"/>
                  <a:gd name="connsiteX12" fmla="*/ 574250 w 870945"/>
                  <a:gd name="connsiteY12" fmla="*/ 177060 h 315837"/>
                  <a:gd name="connsiteX13" fmla="*/ 531182 w 870945"/>
                  <a:gd name="connsiteY13" fmla="*/ 181846 h 315837"/>
                  <a:gd name="connsiteX14" fmla="*/ 492898 w 870945"/>
                  <a:gd name="connsiteY14" fmla="*/ 234485 h 315837"/>
                  <a:gd name="connsiteX15" fmla="*/ 531182 w 870945"/>
                  <a:gd name="connsiteY15" fmla="*/ 229700 h 315837"/>
                  <a:gd name="connsiteX16" fmla="*/ 574250 w 870945"/>
                  <a:gd name="connsiteY16" fmla="*/ 177060 h 315837"/>
                  <a:gd name="connsiteX17" fmla="*/ 574250 w 870945"/>
                  <a:gd name="connsiteY17" fmla="*/ 177060 h 315837"/>
                  <a:gd name="connsiteX18" fmla="*/ 631675 w 870945"/>
                  <a:gd name="connsiteY18" fmla="*/ 167490 h 315837"/>
                  <a:gd name="connsiteX19" fmla="*/ 583821 w 870945"/>
                  <a:gd name="connsiteY19" fmla="*/ 177060 h 315837"/>
                  <a:gd name="connsiteX20" fmla="*/ 545538 w 870945"/>
                  <a:gd name="connsiteY20" fmla="*/ 229700 h 315837"/>
                  <a:gd name="connsiteX21" fmla="*/ 588607 w 870945"/>
                  <a:gd name="connsiteY21" fmla="*/ 220129 h 315837"/>
                  <a:gd name="connsiteX22" fmla="*/ 631675 w 870945"/>
                  <a:gd name="connsiteY22" fmla="*/ 167490 h 315837"/>
                  <a:gd name="connsiteX23" fmla="*/ 631675 w 870945"/>
                  <a:gd name="connsiteY23" fmla="*/ 167490 h 315837"/>
                  <a:gd name="connsiteX24" fmla="*/ 727383 w 870945"/>
                  <a:gd name="connsiteY24" fmla="*/ 148348 h 315837"/>
                  <a:gd name="connsiteX25" fmla="*/ 650817 w 870945"/>
                  <a:gd name="connsiteY25" fmla="*/ 200988 h 315837"/>
                  <a:gd name="connsiteX26" fmla="*/ 727383 w 870945"/>
                  <a:gd name="connsiteY26" fmla="*/ 153133 h 315837"/>
                  <a:gd name="connsiteX27" fmla="*/ 727383 w 870945"/>
                  <a:gd name="connsiteY27" fmla="*/ 148348 h 315837"/>
                  <a:gd name="connsiteX28" fmla="*/ 727383 w 870945"/>
                  <a:gd name="connsiteY28" fmla="*/ 148348 h 315837"/>
                  <a:gd name="connsiteX29" fmla="*/ 722598 w 870945"/>
                  <a:gd name="connsiteY29" fmla="*/ 133992 h 315837"/>
                  <a:gd name="connsiteX30" fmla="*/ 598177 w 870945"/>
                  <a:gd name="connsiteY30" fmla="*/ 220129 h 315837"/>
                  <a:gd name="connsiteX31" fmla="*/ 646031 w 870945"/>
                  <a:gd name="connsiteY31" fmla="*/ 205773 h 315837"/>
                  <a:gd name="connsiteX32" fmla="*/ 732169 w 870945"/>
                  <a:gd name="connsiteY32" fmla="*/ 143562 h 315837"/>
                  <a:gd name="connsiteX33" fmla="*/ 722598 w 870945"/>
                  <a:gd name="connsiteY33" fmla="*/ 133992 h 315837"/>
                  <a:gd name="connsiteX34" fmla="*/ 722598 w 870945"/>
                  <a:gd name="connsiteY34" fmla="*/ 133992 h 315837"/>
                  <a:gd name="connsiteX35" fmla="*/ 708242 w 870945"/>
                  <a:gd name="connsiteY35" fmla="*/ 119635 h 315837"/>
                  <a:gd name="connsiteX36" fmla="*/ 655602 w 870945"/>
                  <a:gd name="connsiteY36" fmla="*/ 133992 h 315837"/>
                  <a:gd name="connsiteX37" fmla="*/ 660388 w 870945"/>
                  <a:gd name="connsiteY37" fmla="*/ 148348 h 315837"/>
                  <a:gd name="connsiteX38" fmla="*/ 717813 w 870945"/>
                  <a:gd name="connsiteY38" fmla="*/ 124421 h 315837"/>
                  <a:gd name="connsiteX39" fmla="*/ 708242 w 870945"/>
                  <a:gd name="connsiteY39" fmla="*/ 119635 h 315837"/>
                  <a:gd name="connsiteX40" fmla="*/ 708242 w 870945"/>
                  <a:gd name="connsiteY40" fmla="*/ 119635 h 315837"/>
                  <a:gd name="connsiteX41" fmla="*/ 693886 w 870945"/>
                  <a:gd name="connsiteY41" fmla="*/ 110065 h 315837"/>
                  <a:gd name="connsiteX42" fmla="*/ 693886 w 870945"/>
                  <a:gd name="connsiteY42" fmla="*/ 110065 h 315837"/>
                  <a:gd name="connsiteX43" fmla="*/ 641246 w 870945"/>
                  <a:gd name="connsiteY43" fmla="*/ 119635 h 315837"/>
                  <a:gd name="connsiteX44" fmla="*/ 650817 w 870945"/>
                  <a:gd name="connsiteY44" fmla="*/ 129206 h 315837"/>
                  <a:gd name="connsiteX45" fmla="*/ 703456 w 870945"/>
                  <a:gd name="connsiteY45" fmla="*/ 114850 h 315837"/>
                  <a:gd name="connsiteX46" fmla="*/ 693886 w 870945"/>
                  <a:gd name="connsiteY46" fmla="*/ 110065 h 315837"/>
                  <a:gd name="connsiteX47" fmla="*/ 693886 w 870945"/>
                  <a:gd name="connsiteY47" fmla="*/ 110065 h 315837"/>
                  <a:gd name="connsiteX48" fmla="*/ 320623 w 870945"/>
                  <a:gd name="connsiteY48" fmla="*/ 14356 h 315837"/>
                  <a:gd name="connsiteX49" fmla="*/ 296696 w 870945"/>
                  <a:gd name="connsiteY49" fmla="*/ 14356 h 315837"/>
                  <a:gd name="connsiteX50" fmla="*/ 291911 w 870945"/>
                  <a:gd name="connsiteY50" fmla="*/ 14356 h 315837"/>
                  <a:gd name="connsiteX51" fmla="*/ 248842 w 870945"/>
                  <a:gd name="connsiteY51" fmla="*/ 19142 h 315837"/>
                  <a:gd name="connsiteX52" fmla="*/ 181846 w 870945"/>
                  <a:gd name="connsiteY52" fmla="*/ 38283 h 315837"/>
                  <a:gd name="connsiteX53" fmla="*/ 162705 w 870945"/>
                  <a:gd name="connsiteY53" fmla="*/ 47854 h 315837"/>
                  <a:gd name="connsiteX54" fmla="*/ 133992 w 870945"/>
                  <a:gd name="connsiteY54" fmla="*/ 62210 h 315837"/>
                  <a:gd name="connsiteX55" fmla="*/ 100494 w 870945"/>
                  <a:gd name="connsiteY55" fmla="*/ 86137 h 315837"/>
                  <a:gd name="connsiteX56" fmla="*/ 62211 w 870945"/>
                  <a:gd name="connsiteY56" fmla="*/ 119635 h 315837"/>
                  <a:gd name="connsiteX57" fmla="*/ 57425 w 870945"/>
                  <a:gd name="connsiteY57" fmla="*/ 124421 h 315837"/>
                  <a:gd name="connsiteX58" fmla="*/ 0 w 870945"/>
                  <a:gd name="connsiteY58" fmla="*/ 200988 h 315837"/>
                  <a:gd name="connsiteX59" fmla="*/ 660388 w 870945"/>
                  <a:gd name="connsiteY59" fmla="*/ 315837 h 315837"/>
                  <a:gd name="connsiteX60" fmla="*/ 842234 w 870945"/>
                  <a:gd name="connsiteY60" fmla="*/ 153133 h 315837"/>
                  <a:gd name="connsiteX61" fmla="*/ 870946 w 870945"/>
                  <a:gd name="connsiteY61" fmla="*/ 157919 h 315837"/>
                  <a:gd name="connsiteX62" fmla="*/ 870946 w 870945"/>
                  <a:gd name="connsiteY62" fmla="*/ 157919 h 315837"/>
                  <a:gd name="connsiteX63" fmla="*/ 842234 w 870945"/>
                  <a:gd name="connsiteY63" fmla="*/ 153133 h 315837"/>
                  <a:gd name="connsiteX64" fmla="*/ 660388 w 870945"/>
                  <a:gd name="connsiteY64" fmla="*/ 315837 h 315837"/>
                  <a:gd name="connsiteX65" fmla="*/ 71781 w 870945"/>
                  <a:gd name="connsiteY65" fmla="*/ 215344 h 315837"/>
                  <a:gd name="connsiteX66" fmla="*/ 90923 w 870945"/>
                  <a:gd name="connsiteY66" fmla="*/ 215344 h 315837"/>
                  <a:gd name="connsiteX67" fmla="*/ 177060 w 870945"/>
                  <a:gd name="connsiteY67" fmla="*/ 229700 h 315837"/>
                  <a:gd name="connsiteX68" fmla="*/ 368477 w 870945"/>
                  <a:gd name="connsiteY68" fmla="*/ 253627 h 315837"/>
                  <a:gd name="connsiteX69" fmla="*/ 397190 w 870945"/>
                  <a:gd name="connsiteY69" fmla="*/ 253627 h 315837"/>
                  <a:gd name="connsiteX70" fmla="*/ 425903 w 870945"/>
                  <a:gd name="connsiteY70" fmla="*/ 196202 h 315837"/>
                  <a:gd name="connsiteX71" fmla="*/ 392404 w 870945"/>
                  <a:gd name="connsiteY71" fmla="*/ 196202 h 315837"/>
                  <a:gd name="connsiteX72" fmla="*/ 387619 w 870945"/>
                  <a:gd name="connsiteY72" fmla="*/ 196202 h 315837"/>
                  <a:gd name="connsiteX73" fmla="*/ 358906 w 870945"/>
                  <a:gd name="connsiteY73" fmla="*/ 248842 h 315837"/>
                  <a:gd name="connsiteX74" fmla="*/ 354121 w 870945"/>
                  <a:gd name="connsiteY74" fmla="*/ 248842 h 315837"/>
                  <a:gd name="connsiteX75" fmla="*/ 354121 w 870945"/>
                  <a:gd name="connsiteY75" fmla="*/ 248842 h 315837"/>
                  <a:gd name="connsiteX76" fmla="*/ 354121 w 870945"/>
                  <a:gd name="connsiteY76" fmla="*/ 244056 h 315837"/>
                  <a:gd name="connsiteX77" fmla="*/ 382833 w 870945"/>
                  <a:gd name="connsiteY77" fmla="*/ 196202 h 315837"/>
                  <a:gd name="connsiteX78" fmla="*/ 344550 w 870945"/>
                  <a:gd name="connsiteY78" fmla="*/ 196202 h 315837"/>
                  <a:gd name="connsiteX79" fmla="*/ 320623 w 870945"/>
                  <a:gd name="connsiteY79" fmla="*/ 239271 h 315837"/>
                  <a:gd name="connsiteX80" fmla="*/ 315838 w 870945"/>
                  <a:gd name="connsiteY80" fmla="*/ 239271 h 315837"/>
                  <a:gd name="connsiteX81" fmla="*/ 315838 w 870945"/>
                  <a:gd name="connsiteY81" fmla="*/ 239271 h 315837"/>
                  <a:gd name="connsiteX82" fmla="*/ 315838 w 870945"/>
                  <a:gd name="connsiteY82" fmla="*/ 234485 h 315837"/>
                  <a:gd name="connsiteX83" fmla="*/ 339765 w 870945"/>
                  <a:gd name="connsiteY83" fmla="*/ 191417 h 315837"/>
                  <a:gd name="connsiteX84" fmla="*/ 301481 w 870945"/>
                  <a:gd name="connsiteY84" fmla="*/ 191417 h 315837"/>
                  <a:gd name="connsiteX85" fmla="*/ 277554 w 870945"/>
                  <a:gd name="connsiteY85" fmla="*/ 229700 h 315837"/>
                  <a:gd name="connsiteX86" fmla="*/ 272769 w 870945"/>
                  <a:gd name="connsiteY86" fmla="*/ 229700 h 315837"/>
                  <a:gd name="connsiteX87" fmla="*/ 272769 w 870945"/>
                  <a:gd name="connsiteY87" fmla="*/ 229700 h 315837"/>
                  <a:gd name="connsiteX88" fmla="*/ 272769 w 870945"/>
                  <a:gd name="connsiteY88" fmla="*/ 224915 h 315837"/>
                  <a:gd name="connsiteX89" fmla="*/ 291911 w 870945"/>
                  <a:gd name="connsiteY89" fmla="*/ 186631 h 315837"/>
                  <a:gd name="connsiteX90" fmla="*/ 253627 w 870945"/>
                  <a:gd name="connsiteY90" fmla="*/ 181846 h 315837"/>
                  <a:gd name="connsiteX91" fmla="*/ 234486 w 870945"/>
                  <a:gd name="connsiteY91" fmla="*/ 215344 h 315837"/>
                  <a:gd name="connsiteX92" fmla="*/ 229700 w 870945"/>
                  <a:gd name="connsiteY92" fmla="*/ 215344 h 315837"/>
                  <a:gd name="connsiteX93" fmla="*/ 229700 w 870945"/>
                  <a:gd name="connsiteY93" fmla="*/ 215344 h 315837"/>
                  <a:gd name="connsiteX94" fmla="*/ 229700 w 870945"/>
                  <a:gd name="connsiteY94" fmla="*/ 210558 h 315837"/>
                  <a:gd name="connsiteX95" fmla="*/ 248842 w 870945"/>
                  <a:gd name="connsiteY95" fmla="*/ 177060 h 315837"/>
                  <a:gd name="connsiteX96" fmla="*/ 215344 w 870945"/>
                  <a:gd name="connsiteY96" fmla="*/ 172275 h 315837"/>
                  <a:gd name="connsiteX97" fmla="*/ 196202 w 870945"/>
                  <a:gd name="connsiteY97" fmla="*/ 205773 h 315837"/>
                  <a:gd name="connsiteX98" fmla="*/ 191417 w 870945"/>
                  <a:gd name="connsiteY98" fmla="*/ 205773 h 315837"/>
                  <a:gd name="connsiteX99" fmla="*/ 191417 w 870945"/>
                  <a:gd name="connsiteY99" fmla="*/ 205773 h 315837"/>
                  <a:gd name="connsiteX100" fmla="*/ 191417 w 870945"/>
                  <a:gd name="connsiteY100" fmla="*/ 200988 h 315837"/>
                  <a:gd name="connsiteX101" fmla="*/ 210559 w 870945"/>
                  <a:gd name="connsiteY101" fmla="*/ 167490 h 315837"/>
                  <a:gd name="connsiteX102" fmla="*/ 177060 w 870945"/>
                  <a:gd name="connsiteY102" fmla="*/ 162704 h 315837"/>
                  <a:gd name="connsiteX103" fmla="*/ 157919 w 870945"/>
                  <a:gd name="connsiteY103" fmla="*/ 196202 h 315837"/>
                  <a:gd name="connsiteX104" fmla="*/ 153133 w 870945"/>
                  <a:gd name="connsiteY104" fmla="*/ 196202 h 315837"/>
                  <a:gd name="connsiteX105" fmla="*/ 153133 w 870945"/>
                  <a:gd name="connsiteY105" fmla="*/ 196202 h 315837"/>
                  <a:gd name="connsiteX106" fmla="*/ 153133 w 870945"/>
                  <a:gd name="connsiteY106" fmla="*/ 191417 h 315837"/>
                  <a:gd name="connsiteX107" fmla="*/ 172275 w 870945"/>
                  <a:gd name="connsiteY107" fmla="*/ 157919 h 315837"/>
                  <a:gd name="connsiteX108" fmla="*/ 138778 w 870945"/>
                  <a:gd name="connsiteY108" fmla="*/ 148348 h 315837"/>
                  <a:gd name="connsiteX109" fmla="*/ 114850 w 870945"/>
                  <a:gd name="connsiteY109" fmla="*/ 186631 h 315837"/>
                  <a:gd name="connsiteX110" fmla="*/ 110065 w 870945"/>
                  <a:gd name="connsiteY110" fmla="*/ 186631 h 315837"/>
                  <a:gd name="connsiteX111" fmla="*/ 110065 w 870945"/>
                  <a:gd name="connsiteY111" fmla="*/ 186631 h 315837"/>
                  <a:gd name="connsiteX112" fmla="*/ 110065 w 870945"/>
                  <a:gd name="connsiteY112" fmla="*/ 181846 h 315837"/>
                  <a:gd name="connsiteX113" fmla="*/ 133992 w 870945"/>
                  <a:gd name="connsiteY113" fmla="*/ 143562 h 315837"/>
                  <a:gd name="connsiteX114" fmla="*/ 110065 w 870945"/>
                  <a:gd name="connsiteY114" fmla="*/ 124421 h 315837"/>
                  <a:gd name="connsiteX115" fmla="*/ 76567 w 870945"/>
                  <a:gd name="connsiteY115" fmla="*/ 172275 h 315837"/>
                  <a:gd name="connsiteX116" fmla="*/ 71781 w 870945"/>
                  <a:gd name="connsiteY116" fmla="*/ 172275 h 315837"/>
                  <a:gd name="connsiteX117" fmla="*/ 71781 w 870945"/>
                  <a:gd name="connsiteY117" fmla="*/ 172275 h 315837"/>
                  <a:gd name="connsiteX118" fmla="*/ 71781 w 870945"/>
                  <a:gd name="connsiteY118" fmla="*/ 167490 h 315837"/>
                  <a:gd name="connsiteX119" fmla="*/ 110065 w 870945"/>
                  <a:gd name="connsiteY119" fmla="*/ 114850 h 315837"/>
                  <a:gd name="connsiteX120" fmla="*/ 114850 w 870945"/>
                  <a:gd name="connsiteY120" fmla="*/ 105279 h 315837"/>
                  <a:gd name="connsiteX121" fmla="*/ 325409 w 870945"/>
                  <a:gd name="connsiteY121" fmla="*/ 9571 h 315837"/>
                  <a:gd name="connsiteX122" fmla="*/ 334979 w 870945"/>
                  <a:gd name="connsiteY122" fmla="*/ 9571 h 315837"/>
                  <a:gd name="connsiteX123" fmla="*/ 378048 w 870945"/>
                  <a:gd name="connsiteY123" fmla="*/ 14356 h 315837"/>
                  <a:gd name="connsiteX124" fmla="*/ 392404 w 870945"/>
                  <a:gd name="connsiteY124" fmla="*/ 14356 h 315837"/>
                  <a:gd name="connsiteX125" fmla="*/ 392404 w 870945"/>
                  <a:gd name="connsiteY125" fmla="*/ 14356 h 315837"/>
                  <a:gd name="connsiteX126" fmla="*/ 397190 w 870945"/>
                  <a:gd name="connsiteY126" fmla="*/ 19142 h 315837"/>
                  <a:gd name="connsiteX127" fmla="*/ 397190 w 870945"/>
                  <a:gd name="connsiteY127" fmla="*/ 19142 h 315837"/>
                  <a:gd name="connsiteX128" fmla="*/ 421117 w 870945"/>
                  <a:gd name="connsiteY128" fmla="*/ 23927 h 315837"/>
                  <a:gd name="connsiteX129" fmla="*/ 425903 w 870945"/>
                  <a:gd name="connsiteY129" fmla="*/ 23927 h 315837"/>
                  <a:gd name="connsiteX130" fmla="*/ 425903 w 870945"/>
                  <a:gd name="connsiteY130" fmla="*/ 23927 h 315837"/>
                  <a:gd name="connsiteX131" fmla="*/ 430688 w 870945"/>
                  <a:gd name="connsiteY131" fmla="*/ 23927 h 315837"/>
                  <a:gd name="connsiteX132" fmla="*/ 454615 w 870945"/>
                  <a:gd name="connsiteY132" fmla="*/ 28712 h 315837"/>
                  <a:gd name="connsiteX133" fmla="*/ 454615 w 870945"/>
                  <a:gd name="connsiteY133" fmla="*/ 28712 h 315837"/>
                  <a:gd name="connsiteX134" fmla="*/ 454615 w 870945"/>
                  <a:gd name="connsiteY134" fmla="*/ 28712 h 315837"/>
                  <a:gd name="connsiteX135" fmla="*/ 454615 w 870945"/>
                  <a:gd name="connsiteY135" fmla="*/ 28712 h 315837"/>
                  <a:gd name="connsiteX136" fmla="*/ 478542 w 870945"/>
                  <a:gd name="connsiteY136" fmla="*/ 33498 h 315837"/>
                  <a:gd name="connsiteX137" fmla="*/ 483327 w 870945"/>
                  <a:gd name="connsiteY137" fmla="*/ 33498 h 315837"/>
                  <a:gd name="connsiteX138" fmla="*/ 483327 w 870945"/>
                  <a:gd name="connsiteY138" fmla="*/ 33498 h 315837"/>
                  <a:gd name="connsiteX139" fmla="*/ 488112 w 870945"/>
                  <a:gd name="connsiteY139" fmla="*/ 33498 h 315837"/>
                  <a:gd name="connsiteX140" fmla="*/ 507255 w 870945"/>
                  <a:gd name="connsiteY140" fmla="*/ 38283 h 315837"/>
                  <a:gd name="connsiteX141" fmla="*/ 512040 w 870945"/>
                  <a:gd name="connsiteY141" fmla="*/ 38283 h 315837"/>
                  <a:gd name="connsiteX142" fmla="*/ 512040 w 870945"/>
                  <a:gd name="connsiteY142" fmla="*/ 38283 h 315837"/>
                  <a:gd name="connsiteX143" fmla="*/ 516825 w 870945"/>
                  <a:gd name="connsiteY143" fmla="*/ 43069 h 315837"/>
                  <a:gd name="connsiteX144" fmla="*/ 516825 w 870945"/>
                  <a:gd name="connsiteY144" fmla="*/ 43069 h 315837"/>
                  <a:gd name="connsiteX145" fmla="*/ 531182 w 870945"/>
                  <a:gd name="connsiteY145" fmla="*/ 47854 h 315837"/>
                  <a:gd name="connsiteX146" fmla="*/ 545538 w 870945"/>
                  <a:gd name="connsiteY146" fmla="*/ 47854 h 315837"/>
                  <a:gd name="connsiteX147" fmla="*/ 545538 w 870945"/>
                  <a:gd name="connsiteY147" fmla="*/ 47854 h 315837"/>
                  <a:gd name="connsiteX148" fmla="*/ 550323 w 870945"/>
                  <a:gd name="connsiteY148" fmla="*/ 52640 h 315837"/>
                  <a:gd name="connsiteX149" fmla="*/ 550323 w 870945"/>
                  <a:gd name="connsiteY149" fmla="*/ 57425 h 315837"/>
                  <a:gd name="connsiteX150" fmla="*/ 559894 w 870945"/>
                  <a:gd name="connsiteY150" fmla="*/ 62210 h 315837"/>
                  <a:gd name="connsiteX151" fmla="*/ 579036 w 870945"/>
                  <a:gd name="connsiteY151" fmla="*/ 62210 h 315837"/>
                  <a:gd name="connsiteX152" fmla="*/ 579036 w 870945"/>
                  <a:gd name="connsiteY152" fmla="*/ 62210 h 315837"/>
                  <a:gd name="connsiteX153" fmla="*/ 583821 w 870945"/>
                  <a:gd name="connsiteY153" fmla="*/ 62210 h 315837"/>
                  <a:gd name="connsiteX154" fmla="*/ 579036 w 870945"/>
                  <a:gd name="connsiteY154" fmla="*/ 66996 h 315837"/>
                  <a:gd name="connsiteX155" fmla="*/ 569465 w 870945"/>
                  <a:gd name="connsiteY155" fmla="*/ 66996 h 315837"/>
                  <a:gd name="connsiteX156" fmla="*/ 579036 w 870945"/>
                  <a:gd name="connsiteY156" fmla="*/ 71781 h 315837"/>
                  <a:gd name="connsiteX157" fmla="*/ 607748 w 870945"/>
                  <a:gd name="connsiteY157" fmla="*/ 66996 h 315837"/>
                  <a:gd name="connsiteX158" fmla="*/ 607748 w 870945"/>
                  <a:gd name="connsiteY158" fmla="*/ 66996 h 315837"/>
                  <a:gd name="connsiteX159" fmla="*/ 612534 w 870945"/>
                  <a:gd name="connsiteY159" fmla="*/ 71781 h 315837"/>
                  <a:gd name="connsiteX160" fmla="*/ 607748 w 870945"/>
                  <a:gd name="connsiteY160" fmla="*/ 76567 h 315837"/>
                  <a:gd name="connsiteX161" fmla="*/ 588607 w 870945"/>
                  <a:gd name="connsiteY161" fmla="*/ 76567 h 315837"/>
                  <a:gd name="connsiteX162" fmla="*/ 598177 w 870945"/>
                  <a:gd name="connsiteY162" fmla="*/ 81352 h 315837"/>
                  <a:gd name="connsiteX163" fmla="*/ 631675 w 870945"/>
                  <a:gd name="connsiteY163" fmla="*/ 76567 h 315837"/>
                  <a:gd name="connsiteX164" fmla="*/ 631675 w 870945"/>
                  <a:gd name="connsiteY164" fmla="*/ 76567 h 315837"/>
                  <a:gd name="connsiteX165" fmla="*/ 636461 w 870945"/>
                  <a:gd name="connsiteY165" fmla="*/ 81352 h 315837"/>
                  <a:gd name="connsiteX166" fmla="*/ 631675 w 870945"/>
                  <a:gd name="connsiteY166" fmla="*/ 86137 h 315837"/>
                  <a:gd name="connsiteX167" fmla="*/ 602963 w 870945"/>
                  <a:gd name="connsiteY167" fmla="*/ 90923 h 315837"/>
                  <a:gd name="connsiteX168" fmla="*/ 612534 w 870945"/>
                  <a:gd name="connsiteY168" fmla="*/ 95708 h 315837"/>
                  <a:gd name="connsiteX169" fmla="*/ 655602 w 870945"/>
                  <a:gd name="connsiteY169" fmla="*/ 90923 h 315837"/>
                  <a:gd name="connsiteX170" fmla="*/ 655602 w 870945"/>
                  <a:gd name="connsiteY170" fmla="*/ 90923 h 315837"/>
                  <a:gd name="connsiteX171" fmla="*/ 660388 w 870945"/>
                  <a:gd name="connsiteY171" fmla="*/ 90923 h 315837"/>
                  <a:gd name="connsiteX172" fmla="*/ 655602 w 870945"/>
                  <a:gd name="connsiteY172" fmla="*/ 95708 h 315837"/>
                  <a:gd name="connsiteX173" fmla="*/ 617319 w 870945"/>
                  <a:gd name="connsiteY173" fmla="*/ 100494 h 315837"/>
                  <a:gd name="connsiteX174" fmla="*/ 626890 w 870945"/>
                  <a:gd name="connsiteY174" fmla="*/ 105279 h 315837"/>
                  <a:gd name="connsiteX175" fmla="*/ 679529 w 870945"/>
                  <a:gd name="connsiteY175" fmla="*/ 95708 h 315837"/>
                  <a:gd name="connsiteX176" fmla="*/ 626890 w 870945"/>
                  <a:gd name="connsiteY176" fmla="*/ 76567 h 315837"/>
                  <a:gd name="connsiteX177" fmla="*/ 626890 w 870945"/>
                  <a:gd name="connsiteY177" fmla="*/ 71781 h 315837"/>
                  <a:gd name="connsiteX178" fmla="*/ 526396 w 870945"/>
                  <a:gd name="connsiteY178" fmla="*/ 47854 h 315837"/>
                  <a:gd name="connsiteX179" fmla="*/ 382833 w 870945"/>
                  <a:gd name="connsiteY179" fmla="*/ 9571 h 315837"/>
                  <a:gd name="connsiteX180" fmla="*/ 368477 w 870945"/>
                  <a:gd name="connsiteY180" fmla="*/ 4785 h 315837"/>
                  <a:gd name="connsiteX181" fmla="*/ 368477 w 870945"/>
                  <a:gd name="connsiteY181" fmla="*/ 4785 h 315837"/>
                  <a:gd name="connsiteX182" fmla="*/ 344550 w 870945"/>
                  <a:gd name="connsiteY182" fmla="*/ 0 h 315837"/>
                  <a:gd name="connsiteX183" fmla="*/ 320623 w 870945"/>
                  <a:gd name="connsiteY183" fmla="*/ 14356 h 315837"/>
                  <a:gd name="connsiteX184" fmla="*/ 320623 w 870945"/>
                  <a:gd name="connsiteY184" fmla="*/ 14356 h 315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870945" h="315837">
                    <a:moveTo>
                      <a:pt x="478542" y="186631"/>
                    </a:moveTo>
                    <a:cubicBezTo>
                      <a:pt x="464185" y="186631"/>
                      <a:pt x="454615" y="186631"/>
                      <a:pt x="440258" y="186631"/>
                    </a:cubicBezTo>
                    <a:cubicBezTo>
                      <a:pt x="421117" y="210558"/>
                      <a:pt x="411546" y="234485"/>
                      <a:pt x="406761" y="244056"/>
                    </a:cubicBezTo>
                    <a:cubicBezTo>
                      <a:pt x="421117" y="244056"/>
                      <a:pt x="430688" y="244056"/>
                      <a:pt x="445044" y="244056"/>
                    </a:cubicBezTo>
                    <a:cubicBezTo>
                      <a:pt x="449830" y="229700"/>
                      <a:pt x="459400" y="210558"/>
                      <a:pt x="478542" y="186631"/>
                    </a:cubicBezTo>
                    <a:lnTo>
                      <a:pt x="478542" y="186631"/>
                    </a:lnTo>
                    <a:close/>
                    <a:moveTo>
                      <a:pt x="526396" y="186631"/>
                    </a:moveTo>
                    <a:cubicBezTo>
                      <a:pt x="512040" y="186631"/>
                      <a:pt x="502469" y="186631"/>
                      <a:pt x="488112" y="191417"/>
                    </a:cubicBezTo>
                    <a:cubicBezTo>
                      <a:pt x="468971" y="215344"/>
                      <a:pt x="459400" y="234485"/>
                      <a:pt x="454615" y="244056"/>
                    </a:cubicBezTo>
                    <a:cubicBezTo>
                      <a:pt x="468971" y="244056"/>
                      <a:pt x="483327" y="239271"/>
                      <a:pt x="492898" y="239271"/>
                    </a:cubicBezTo>
                    <a:cubicBezTo>
                      <a:pt x="497684" y="224915"/>
                      <a:pt x="507255" y="205773"/>
                      <a:pt x="526396" y="186631"/>
                    </a:cubicBezTo>
                    <a:lnTo>
                      <a:pt x="526396" y="186631"/>
                    </a:lnTo>
                    <a:close/>
                    <a:moveTo>
                      <a:pt x="574250" y="177060"/>
                    </a:moveTo>
                    <a:cubicBezTo>
                      <a:pt x="559894" y="177060"/>
                      <a:pt x="545538" y="181846"/>
                      <a:pt x="531182" y="181846"/>
                    </a:cubicBezTo>
                    <a:cubicBezTo>
                      <a:pt x="512040" y="200988"/>
                      <a:pt x="502469" y="220129"/>
                      <a:pt x="492898" y="234485"/>
                    </a:cubicBezTo>
                    <a:cubicBezTo>
                      <a:pt x="507255" y="234485"/>
                      <a:pt x="521611" y="229700"/>
                      <a:pt x="531182" y="229700"/>
                    </a:cubicBezTo>
                    <a:cubicBezTo>
                      <a:pt x="545538" y="215344"/>
                      <a:pt x="559894" y="196202"/>
                      <a:pt x="574250" y="177060"/>
                    </a:cubicBezTo>
                    <a:lnTo>
                      <a:pt x="574250" y="177060"/>
                    </a:lnTo>
                    <a:close/>
                    <a:moveTo>
                      <a:pt x="631675" y="167490"/>
                    </a:moveTo>
                    <a:cubicBezTo>
                      <a:pt x="617319" y="172275"/>
                      <a:pt x="602963" y="172275"/>
                      <a:pt x="583821" y="177060"/>
                    </a:cubicBezTo>
                    <a:cubicBezTo>
                      <a:pt x="564679" y="196202"/>
                      <a:pt x="550323" y="210558"/>
                      <a:pt x="545538" y="229700"/>
                    </a:cubicBezTo>
                    <a:cubicBezTo>
                      <a:pt x="559894" y="224915"/>
                      <a:pt x="574250" y="224915"/>
                      <a:pt x="588607" y="220129"/>
                    </a:cubicBezTo>
                    <a:cubicBezTo>
                      <a:pt x="598177" y="200988"/>
                      <a:pt x="612534" y="186631"/>
                      <a:pt x="631675" y="167490"/>
                    </a:cubicBezTo>
                    <a:lnTo>
                      <a:pt x="631675" y="167490"/>
                    </a:lnTo>
                    <a:close/>
                    <a:moveTo>
                      <a:pt x="727383" y="148348"/>
                    </a:moveTo>
                    <a:cubicBezTo>
                      <a:pt x="693886" y="162704"/>
                      <a:pt x="669958" y="181846"/>
                      <a:pt x="650817" y="200988"/>
                    </a:cubicBezTo>
                    <a:cubicBezTo>
                      <a:pt x="698671" y="186631"/>
                      <a:pt x="722598" y="167490"/>
                      <a:pt x="727383" y="153133"/>
                    </a:cubicBezTo>
                    <a:cubicBezTo>
                      <a:pt x="727383" y="153133"/>
                      <a:pt x="727383" y="148348"/>
                      <a:pt x="727383" y="148348"/>
                    </a:cubicBezTo>
                    <a:lnTo>
                      <a:pt x="727383" y="148348"/>
                    </a:lnTo>
                    <a:close/>
                    <a:moveTo>
                      <a:pt x="722598" y="133992"/>
                    </a:moveTo>
                    <a:cubicBezTo>
                      <a:pt x="655602" y="148348"/>
                      <a:pt x="617319" y="186631"/>
                      <a:pt x="598177" y="220129"/>
                    </a:cubicBezTo>
                    <a:cubicBezTo>
                      <a:pt x="617319" y="215344"/>
                      <a:pt x="631675" y="210558"/>
                      <a:pt x="646031" y="205773"/>
                    </a:cubicBezTo>
                    <a:cubicBezTo>
                      <a:pt x="665174" y="181846"/>
                      <a:pt x="689101" y="157919"/>
                      <a:pt x="732169" y="143562"/>
                    </a:cubicBezTo>
                    <a:cubicBezTo>
                      <a:pt x="727383" y="138777"/>
                      <a:pt x="722598" y="133992"/>
                      <a:pt x="722598" y="133992"/>
                    </a:cubicBezTo>
                    <a:lnTo>
                      <a:pt x="722598" y="133992"/>
                    </a:lnTo>
                    <a:close/>
                    <a:moveTo>
                      <a:pt x="708242" y="119635"/>
                    </a:moveTo>
                    <a:cubicBezTo>
                      <a:pt x="689101" y="124421"/>
                      <a:pt x="669958" y="129206"/>
                      <a:pt x="655602" y="133992"/>
                    </a:cubicBezTo>
                    <a:cubicBezTo>
                      <a:pt x="660388" y="138777"/>
                      <a:pt x="660388" y="143562"/>
                      <a:pt x="660388" y="148348"/>
                    </a:cubicBezTo>
                    <a:cubicBezTo>
                      <a:pt x="674744" y="138777"/>
                      <a:pt x="698671" y="129206"/>
                      <a:pt x="717813" y="124421"/>
                    </a:cubicBezTo>
                    <a:cubicBezTo>
                      <a:pt x="713028" y="124421"/>
                      <a:pt x="713028" y="124421"/>
                      <a:pt x="708242" y="119635"/>
                    </a:cubicBezTo>
                    <a:lnTo>
                      <a:pt x="708242" y="119635"/>
                    </a:lnTo>
                    <a:close/>
                    <a:moveTo>
                      <a:pt x="693886" y="110065"/>
                    </a:moveTo>
                    <a:cubicBezTo>
                      <a:pt x="689101" y="110065"/>
                      <a:pt x="689101" y="110065"/>
                      <a:pt x="693886" y="110065"/>
                    </a:cubicBezTo>
                    <a:cubicBezTo>
                      <a:pt x="674744" y="114850"/>
                      <a:pt x="655602" y="114850"/>
                      <a:pt x="641246" y="119635"/>
                    </a:cubicBezTo>
                    <a:cubicBezTo>
                      <a:pt x="646031" y="124421"/>
                      <a:pt x="650817" y="124421"/>
                      <a:pt x="650817" y="129206"/>
                    </a:cubicBezTo>
                    <a:cubicBezTo>
                      <a:pt x="665174" y="124421"/>
                      <a:pt x="684315" y="119635"/>
                      <a:pt x="703456" y="114850"/>
                    </a:cubicBezTo>
                    <a:cubicBezTo>
                      <a:pt x="698671" y="114850"/>
                      <a:pt x="693886" y="114850"/>
                      <a:pt x="693886" y="110065"/>
                    </a:cubicBezTo>
                    <a:lnTo>
                      <a:pt x="693886" y="110065"/>
                    </a:lnTo>
                    <a:close/>
                    <a:moveTo>
                      <a:pt x="320623" y="14356"/>
                    </a:moveTo>
                    <a:cubicBezTo>
                      <a:pt x="311052" y="14356"/>
                      <a:pt x="306267" y="14356"/>
                      <a:pt x="296696" y="14356"/>
                    </a:cubicBezTo>
                    <a:cubicBezTo>
                      <a:pt x="296696" y="14356"/>
                      <a:pt x="291911" y="14356"/>
                      <a:pt x="291911" y="14356"/>
                    </a:cubicBezTo>
                    <a:cubicBezTo>
                      <a:pt x="277554" y="14356"/>
                      <a:pt x="267984" y="19142"/>
                      <a:pt x="248842" y="19142"/>
                    </a:cubicBezTo>
                    <a:cubicBezTo>
                      <a:pt x="229700" y="23927"/>
                      <a:pt x="205773" y="28712"/>
                      <a:pt x="181846" y="38283"/>
                    </a:cubicBezTo>
                    <a:cubicBezTo>
                      <a:pt x="177060" y="38283"/>
                      <a:pt x="172275" y="43069"/>
                      <a:pt x="162705" y="47854"/>
                    </a:cubicBezTo>
                    <a:cubicBezTo>
                      <a:pt x="153133" y="52640"/>
                      <a:pt x="143563" y="57425"/>
                      <a:pt x="133992" y="62210"/>
                    </a:cubicBezTo>
                    <a:cubicBezTo>
                      <a:pt x="124421" y="66996"/>
                      <a:pt x="110065" y="76567"/>
                      <a:pt x="100494" y="86137"/>
                    </a:cubicBezTo>
                    <a:cubicBezTo>
                      <a:pt x="86138" y="95708"/>
                      <a:pt x="76567" y="105279"/>
                      <a:pt x="62211" y="119635"/>
                    </a:cubicBezTo>
                    <a:cubicBezTo>
                      <a:pt x="62211" y="119635"/>
                      <a:pt x="57425" y="124421"/>
                      <a:pt x="57425" y="124421"/>
                    </a:cubicBezTo>
                    <a:cubicBezTo>
                      <a:pt x="28713" y="153133"/>
                      <a:pt x="9571" y="181846"/>
                      <a:pt x="0" y="200988"/>
                    </a:cubicBezTo>
                    <a:lnTo>
                      <a:pt x="660388" y="315837"/>
                    </a:lnTo>
                    <a:cubicBezTo>
                      <a:pt x="660388" y="315837"/>
                      <a:pt x="698671" y="153133"/>
                      <a:pt x="842234" y="153133"/>
                    </a:cubicBezTo>
                    <a:cubicBezTo>
                      <a:pt x="851805" y="153133"/>
                      <a:pt x="861375" y="153133"/>
                      <a:pt x="870946" y="157919"/>
                    </a:cubicBezTo>
                    <a:lnTo>
                      <a:pt x="870946" y="157919"/>
                    </a:lnTo>
                    <a:cubicBezTo>
                      <a:pt x="861375" y="157919"/>
                      <a:pt x="851805" y="153133"/>
                      <a:pt x="842234" y="153133"/>
                    </a:cubicBezTo>
                    <a:cubicBezTo>
                      <a:pt x="698671" y="153133"/>
                      <a:pt x="660388" y="315837"/>
                      <a:pt x="660388" y="315837"/>
                    </a:cubicBezTo>
                    <a:lnTo>
                      <a:pt x="71781" y="215344"/>
                    </a:lnTo>
                    <a:cubicBezTo>
                      <a:pt x="76567" y="215344"/>
                      <a:pt x="86138" y="215344"/>
                      <a:pt x="90923" y="215344"/>
                    </a:cubicBezTo>
                    <a:cubicBezTo>
                      <a:pt x="114850" y="215344"/>
                      <a:pt x="138778" y="220129"/>
                      <a:pt x="177060" y="229700"/>
                    </a:cubicBezTo>
                    <a:cubicBezTo>
                      <a:pt x="239271" y="244056"/>
                      <a:pt x="306267" y="253627"/>
                      <a:pt x="368477" y="253627"/>
                    </a:cubicBezTo>
                    <a:cubicBezTo>
                      <a:pt x="378048" y="253627"/>
                      <a:pt x="387619" y="253627"/>
                      <a:pt x="397190" y="253627"/>
                    </a:cubicBezTo>
                    <a:cubicBezTo>
                      <a:pt x="397190" y="248842"/>
                      <a:pt x="406761" y="224915"/>
                      <a:pt x="425903" y="196202"/>
                    </a:cubicBezTo>
                    <a:cubicBezTo>
                      <a:pt x="416331" y="196202"/>
                      <a:pt x="406761" y="196202"/>
                      <a:pt x="392404" y="196202"/>
                    </a:cubicBezTo>
                    <a:cubicBezTo>
                      <a:pt x="392404" y="196202"/>
                      <a:pt x="387619" y="196202"/>
                      <a:pt x="387619" y="196202"/>
                    </a:cubicBezTo>
                    <a:cubicBezTo>
                      <a:pt x="368477" y="224915"/>
                      <a:pt x="358906" y="244056"/>
                      <a:pt x="358906" y="248842"/>
                    </a:cubicBezTo>
                    <a:cubicBezTo>
                      <a:pt x="358906" y="248842"/>
                      <a:pt x="358906" y="248842"/>
                      <a:pt x="354121" y="248842"/>
                    </a:cubicBezTo>
                    <a:lnTo>
                      <a:pt x="354121" y="248842"/>
                    </a:lnTo>
                    <a:cubicBezTo>
                      <a:pt x="354121" y="248842"/>
                      <a:pt x="354121" y="248842"/>
                      <a:pt x="354121" y="244056"/>
                    </a:cubicBezTo>
                    <a:cubicBezTo>
                      <a:pt x="354121" y="244056"/>
                      <a:pt x="358906" y="220129"/>
                      <a:pt x="382833" y="196202"/>
                    </a:cubicBezTo>
                    <a:cubicBezTo>
                      <a:pt x="368477" y="196202"/>
                      <a:pt x="358906" y="196202"/>
                      <a:pt x="344550" y="196202"/>
                    </a:cubicBezTo>
                    <a:cubicBezTo>
                      <a:pt x="325409" y="220129"/>
                      <a:pt x="320623" y="239271"/>
                      <a:pt x="320623" y="239271"/>
                    </a:cubicBezTo>
                    <a:cubicBezTo>
                      <a:pt x="320623" y="239271"/>
                      <a:pt x="320623" y="239271"/>
                      <a:pt x="315838" y="239271"/>
                    </a:cubicBezTo>
                    <a:lnTo>
                      <a:pt x="315838" y="239271"/>
                    </a:lnTo>
                    <a:cubicBezTo>
                      <a:pt x="315838" y="239271"/>
                      <a:pt x="315838" y="239271"/>
                      <a:pt x="315838" y="234485"/>
                    </a:cubicBezTo>
                    <a:cubicBezTo>
                      <a:pt x="315838" y="234485"/>
                      <a:pt x="320623" y="215344"/>
                      <a:pt x="339765" y="191417"/>
                    </a:cubicBezTo>
                    <a:cubicBezTo>
                      <a:pt x="325409" y="191417"/>
                      <a:pt x="315838" y="191417"/>
                      <a:pt x="301481" y="191417"/>
                    </a:cubicBezTo>
                    <a:cubicBezTo>
                      <a:pt x="287125" y="215344"/>
                      <a:pt x="277554" y="229700"/>
                      <a:pt x="277554" y="229700"/>
                    </a:cubicBezTo>
                    <a:cubicBezTo>
                      <a:pt x="277554" y="229700"/>
                      <a:pt x="277554" y="229700"/>
                      <a:pt x="272769" y="229700"/>
                    </a:cubicBezTo>
                    <a:lnTo>
                      <a:pt x="272769" y="229700"/>
                    </a:lnTo>
                    <a:cubicBezTo>
                      <a:pt x="272769" y="229700"/>
                      <a:pt x="272769" y="229700"/>
                      <a:pt x="272769" y="224915"/>
                    </a:cubicBezTo>
                    <a:cubicBezTo>
                      <a:pt x="272769" y="224915"/>
                      <a:pt x="277554" y="210558"/>
                      <a:pt x="291911" y="186631"/>
                    </a:cubicBezTo>
                    <a:cubicBezTo>
                      <a:pt x="277554" y="186631"/>
                      <a:pt x="267984" y="186631"/>
                      <a:pt x="253627" y="181846"/>
                    </a:cubicBezTo>
                    <a:cubicBezTo>
                      <a:pt x="239271" y="200988"/>
                      <a:pt x="234486" y="215344"/>
                      <a:pt x="234486" y="215344"/>
                    </a:cubicBezTo>
                    <a:cubicBezTo>
                      <a:pt x="234486" y="215344"/>
                      <a:pt x="234486" y="215344"/>
                      <a:pt x="229700" y="215344"/>
                    </a:cubicBezTo>
                    <a:lnTo>
                      <a:pt x="229700" y="215344"/>
                    </a:lnTo>
                    <a:cubicBezTo>
                      <a:pt x="229700" y="215344"/>
                      <a:pt x="229700" y="215344"/>
                      <a:pt x="229700" y="210558"/>
                    </a:cubicBezTo>
                    <a:cubicBezTo>
                      <a:pt x="229700" y="210558"/>
                      <a:pt x="234486" y="196202"/>
                      <a:pt x="248842" y="177060"/>
                    </a:cubicBezTo>
                    <a:cubicBezTo>
                      <a:pt x="234486" y="177060"/>
                      <a:pt x="224914" y="172275"/>
                      <a:pt x="215344" y="172275"/>
                    </a:cubicBezTo>
                    <a:cubicBezTo>
                      <a:pt x="200987" y="191417"/>
                      <a:pt x="196202" y="205773"/>
                      <a:pt x="196202" y="205773"/>
                    </a:cubicBezTo>
                    <a:cubicBezTo>
                      <a:pt x="196202" y="205773"/>
                      <a:pt x="196202" y="205773"/>
                      <a:pt x="191417" y="205773"/>
                    </a:cubicBezTo>
                    <a:lnTo>
                      <a:pt x="191417" y="205773"/>
                    </a:lnTo>
                    <a:cubicBezTo>
                      <a:pt x="191417" y="205773"/>
                      <a:pt x="191417" y="205773"/>
                      <a:pt x="191417" y="200988"/>
                    </a:cubicBezTo>
                    <a:cubicBezTo>
                      <a:pt x="191417" y="200988"/>
                      <a:pt x="196202" y="186631"/>
                      <a:pt x="210559" y="167490"/>
                    </a:cubicBezTo>
                    <a:cubicBezTo>
                      <a:pt x="196202" y="167490"/>
                      <a:pt x="186632" y="162704"/>
                      <a:pt x="177060" y="162704"/>
                    </a:cubicBezTo>
                    <a:cubicBezTo>
                      <a:pt x="162705" y="181846"/>
                      <a:pt x="157919" y="196202"/>
                      <a:pt x="157919" y="196202"/>
                    </a:cubicBezTo>
                    <a:cubicBezTo>
                      <a:pt x="157919" y="196202"/>
                      <a:pt x="157919" y="196202"/>
                      <a:pt x="153133" y="196202"/>
                    </a:cubicBezTo>
                    <a:lnTo>
                      <a:pt x="153133" y="196202"/>
                    </a:lnTo>
                    <a:cubicBezTo>
                      <a:pt x="153133" y="196202"/>
                      <a:pt x="153133" y="196202"/>
                      <a:pt x="153133" y="191417"/>
                    </a:cubicBezTo>
                    <a:cubicBezTo>
                      <a:pt x="153133" y="191417"/>
                      <a:pt x="157919" y="177060"/>
                      <a:pt x="172275" y="157919"/>
                    </a:cubicBezTo>
                    <a:cubicBezTo>
                      <a:pt x="157919" y="153133"/>
                      <a:pt x="148348" y="153133"/>
                      <a:pt x="138778" y="148348"/>
                    </a:cubicBezTo>
                    <a:cubicBezTo>
                      <a:pt x="124421" y="167490"/>
                      <a:pt x="114850" y="181846"/>
                      <a:pt x="114850" y="186631"/>
                    </a:cubicBezTo>
                    <a:cubicBezTo>
                      <a:pt x="114850" y="186631"/>
                      <a:pt x="114850" y="186631"/>
                      <a:pt x="110065" y="186631"/>
                    </a:cubicBezTo>
                    <a:lnTo>
                      <a:pt x="110065" y="186631"/>
                    </a:lnTo>
                    <a:cubicBezTo>
                      <a:pt x="110065" y="186631"/>
                      <a:pt x="110065" y="186631"/>
                      <a:pt x="110065" y="181846"/>
                    </a:cubicBezTo>
                    <a:cubicBezTo>
                      <a:pt x="110065" y="181846"/>
                      <a:pt x="114850" y="167490"/>
                      <a:pt x="133992" y="143562"/>
                    </a:cubicBezTo>
                    <a:cubicBezTo>
                      <a:pt x="119635" y="138777"/>
                      <a:pt x="114850" y="133992"/>
                      <a:pt x="110065" y="124421"/>
                    </a:cubicBezTo>
                    <a:cubicBezTo>
                      <a:pt x="86138" y="153133"/>
                      <a:pt x="76567" y="172275"/>
                      <a:pt x="76567" y="172275"/>
                    </a:cubicBezTo>
                    <a:cubicBezTo>
                      <a:pt x="76567" y="172275"/>
                      <a:pt x="76567" y="172275"/>
                      <a:pt x="71781" y="172275"/>
                    </a:cubicBezTo>
                    <a:lnTo>
                      <a:pt x="71781" y="172275"/>
                    </a:lnTo>
                    <a:cubicBezTo>
                      <a:pt x="71781" y="172275"/>
                      <a:pt x="71781" y="172275"/>
                      <a:pt x="71781" y="167490"/>
                    </a:cubicBezTo>
                    <a:cubicBezTo>
                      <a:pt x="71781" y="167490"/>
                      <a:pt x="81352" y="143562"/>
                      <a:pt x="110065" y="114850"/>
                    </a:cubicBezTo>
                    <a:cubicBezTo>
                      <a:pt x="110065" y="110065"/>
                      <a:pt x="110065" y="110065"/>
                      <a:pt x="114850" y="105279"/>
                    </a:cubicBezTo>
                    <a:cubicBezTo>
                      <a:pt x="157919" y="28712"/>
                      <a:pt x="325409" y="9571"/>
                      <a:pt x="325409" y="9571"/>
                    </a:cubicBezTo>
                    <a:cubicBezTo>
                      <a:pt x="330194" y="9571"/>
                      <a:pt x="330194" y="9571"/>
                      <a:pt x="334979" y="9571"/>
                    </a:cubicBezTo>
                    <a:cubicBezTo>
                      <a:pt x="349336" y="9571"/>
                      <a:pt x="363692" y="9571"/>
                      <a:pt x="378048" y="14356"/>
                    </a:cubicBezTo>
                    <a:cubicBezTo>
                      <a:pt x="382833" y="14356"/>
                      <a:pt x="387619" y="14356"/>
                      <a:pt x="392404" y="14356"/>
                    </a:cubicBezTo>
                    <a:lnTo>
                      <a:pt x="392404" y="14356"/>
                    </a:lnTo>
                    <a:cubicBezTo>
                      <a:pt x="392404" y="14356"/>
                      <a:pt x="397190" y="14356"/>
                      <a:pt x="397190" y="19142"/>
                    </a:cubicBezTo>
                    <a:lnTo>
                      <a:pt x="397190" y="19142"/>
                    </a:lnTo>
                    <a:cubicBezTo>
                      <a:pt x="406761" y="19142"/>
                      <a:pt x="411546" y="23927"/>
                      <a:pt x="421117" y="23927"/>
                    </a:cubicBezTo>
                    <a:cubicBezTo>
                      <a:pt x="421117" y="23927"/>
                      <a:pt x="425903" y="23927"/>
                      <a:pt x="425903" y="23927"/>
                    </a:cubicBezTo>
                    <a:lnTo>
                      <a:pt x="425903" y="23927"/>
                    </a:lnTo>
                    <a:cubicBezTo>
                      <a:pt x="425903" y="23927"/>
                      <a:pt x="425903" y="23927"/>
                      <a:pt x="430688" y="23927"/>
                    </a:cubicBezTo>
                    <a:cubicBezTo>
                      <a:pt x="440258" y="23927"/>
                      <a:pt x="449830" y="28712"/>
                      <a:pt x="454615" y="28712"/>
                    </a:cubicBezTo>
                    <a:cubicBezTo>
                      <a:pt x="454615" y="28712"/>
                      <a:pt x="454615" y="28712"/>
                      <a:pt x="454615" y="28712"/>
                    </a:cubicBezTo>
                    <a:lnTo>
                      <a:pt x="454615" y="28712"/>
                    </a:lnTo>
                    <a:cubicBezTo>
                      <a:pt x="454615" y="28712"/>
                      <a:pt x="454615" y="28712"/>
                      <a:pt x="454615" y="28712"/>
                    </a:cubicBezTo>
                    <a:cubicBezTo>
                      <a:pt x="464185" y="28712"/>
                      <a:pt x="468971" y="33498"/>
                      <a:pt x="478542" y="33498"/>
                    </a:cubicBezTo>
                    <a:cubicBezTo>
                      <a:pt x="478542" y="33498"/>
                      <a:pt x="478542" y="33498"/>
                      <a:pt x="483327" y="33498"/>
                    </a:cubicBezTo>
                    <a:lnTo>
                      <a:pt x="483327" y="33498"/>
                    </a:lnTo>
                    <a:cubicBezTo>
                      <a:pt x="483327" y="33498"/>
                      <a:pt x="483327" y="33498"/>
                      <a:pt x="488112" y="33498"/>
                    </a:cubicBezTo>
                    <a:cubicBezTo>
                      <a:pt x="492898" y="33498"/>
                      <a:pt x="502469" y="38283"/>
                      <a:pt x="507255" y="38283"/>
                    </a:cubicBezTo>
                    <a:cubicBezTo>
                      <a:pt x="507255" y="38283"/>
                      <a:pt x="512040" y="38283"/>
                      <a:pt x="512040" y="38283"/>
                    </a:cubicBezTo>
                    <a:lnTo>
                      <a:pt x="512040" y="38283"/>
                    </a:lnTo>
                    <a:cubicBezTo>
                      <a:pt x="512040" y="38283"/>
                      <a:pt x="516825" y="38283"/>
                      <a:pt x="516825" y="43069"/>
                    </a:cubicBezTo>
                    <a:cubicBezTo>
                      <a:pt x="516825" y="43069"/>
                      <a:pt x="516825" y="43069"/>
                      <a:pt x="516825" y="43069"/>
                    </a:cubicBezTo>
                    <a:cubicBezTo>
                      <a:pt x="521611" y="43069"/>
                      <a:pt x="526396" y="47854"/>
                      <a:pt x="531182" y="47854"/>
                    </a:cubicBezTo>
                    <a:cubicBezTo>
                      <a:pt x="535967" y="47854"/>
                      <a:pt x="540752" y="47854"/>
                      <a:pt x="545538" y="47854"/>
                    </a:cubicBezTo>
                    <a:lnTo>
                      <a:pt x="545538" y="47854"/>
                    </a:lnTo>
                    <a:cubicBezTo>
                      <a:pt x="545538" y="47854"/>
                      <a:pt x="550323" y="47854"/>
                      <a:pt x="550323" y="52640"/>
                    </a:cubicBezTo>
                    <a:cubicBezTo>
                      <a:pt x="550323" y="52640"/>
                      <a:pt x="550323" y="57425"/>
                      <a:pt x="550323" y="57425"/>
                    </a:cubicBezTo>
                    <a:cubicBezTo>
                      <a:pt x="555109" y="57425"/>
                      <a:pt x="555109" y="62210"/>
                      <a:pt x="559894" y="62210"/>
                    </a:cubicBezTo>
                    <a:cubicBezTo>
                      <a:pt x="564679" y="62210"/>
                      <a:pt x="574250" y="62210"/>
                      <a:pt x="579036" y="62210"/>
                    </a:cubicBezTo>
                    <a:lnTo>
                      <a:pt x="579036" y="62210"/>
                    </a:lnTo>
                    <a:cubicBezTo>
                      <a:pt x="579036" y="62210"/>
                      <a:pt x="583821" y="62210"/>
                      <a:pt x="583821" y="62210"/>
                    </a:cubicBezTo>
                    <a:cubicBezTo>
                      <a:pt x="583821" y="62210"/>
                      <a:pt x="583821" y="66996"/>
                      <a:pt x="579036" y="66996"/>
                    </a:cubicBezTo>
                    <a:cubicBezTo>
                      <a:pt x="574250" y="66996"/>
                      <a:pt x="574250" y="66996"/>
                      <a:pt x="569465" y="66996"/>
                    </a:cubicBezTo>
                    <a:cubicBezTo>
                      <a:pt x="574250" y="66996"/>
                      <a:pt x="574250" y="71781"/>
                      <a:pt x="579036" y="71781"/>
                    </a:cubicBezTo>
                    <a:cubicBezTo>
                      <a:pt x="588607" y="71781"/>
                      <a:pt x="598177" y="71781"/>
                      <a:pt x="607748" y="66996"/>
                    </a:cubicBezTo>
                    <a:lnTo>
                      <a:pt x="607748" y="66996"/>
                    </a:lnTo>
                    <a:cubicBezTo>
                      <a:pt x="607748" y="66996"/>
                      <a:pt x="612534" y="66996"/>
                      <a:pt x="612534" y="71781"/>
                    </a:cubicBezTo>
                    <a:cubicBezTo>
                      <a:pt x="612534" y="71781"/>
                      <a:pt x="612534" y="76567"/>
                      <a:pt x="607748" y="76567"/>
                    </a:cubicBezTo>
                    <a:cubicBezTo>
                      <a:pt x="602963" y="76567"/>
                      <a:pt x="598177" y="76567"/>
                      <a:pt x="588607" y="76567"/>
                    </a:cubicBezTo>
                    <a:cubicBezTo>
                      <a:pt x="593392" y="76567"/>
                      <a:pt x="598177" y="81352"/>
                      <a:pt x="598177" y="81352"/>
                    </a:cubicBezTo>
                    <a:cubicBezTo>
                      <a:pt x="607748" y="81352"/>
                      <a:pt x="622104" y="76567"/>
                      <a:pt x="631675" y="76567"/>
                    </a:cubicBezTo>
                    <a:lnTo>
                      <a:pt x="631675" y="76567"/>
                    </a:lnTo>
                    <a:cubicBezTo>
                      <a:pt x="631675" y="76567"/>
                      <a:pt x="636461" y="76567"/>
                      <a:pt x="636461" y="81352"/>
                    </a:cubicBezTo>
                    <a:cubicBezTo>
                      <a:pt x="636461" y="81352"/>
                      <a:pt x="636461" y="86137"/>
                      <a:pt x="631675" y="86137"/>
                    </a:cubicBezTo>
                    <a:cubicBezTo>
                      <a:pt x="622104" y="86137"/>
                      <a:pt x="612534" y="86137"/>
                      <a:pt x="602963" y="90923"/>
                    </a:cubicBezTo>
                    <a:cubicBezTo>
                      <a:pt x="607748" y="90923"/>
                      <a:pt x="612534" y="95708"/>
                      <a:pt x="612534" y="95708"/>
                    </a:cubicBezTo>
                    <a:cubicBezTo>
                      <a:pt x="626890" y="90923"/>
                      <a:pt x="641246" y="90923"/>
                      <a:pt x="655602" y="90923"/>
                    </a:cubicBezTo>
                    <a:lnTo>
                      <a:pt x="655602" y="90923"/>
                    </a:lnTo>
                    <a:cubicBezTo>
                      <a:pt x="655602" y="90923"/>
                      <a:pt x="660388" y="90923"/>
                      <a:pt x="660388" y="90923"/>
                    </a:cubicBezTo>
                    <a:cubicBezTo>
                      <a:pt x="660388" y="90923"/>
                      <a:pt x="660388" y="95708"/>
                      <a:pt x="655602" y="95708"/>
                    </a:cubicBezTo>
                    <a:cubicBezTo>
                      <a:pt x="641246" y="95708"/>
                      <a:pt x="631675" y="100494"/>
                      <a:pt x="617319" y="100494"/>
                    </a:cubicBezTo>
                    <a:cubicBezTo>
                      <a:pt x="622104" y="105279"/>
                      <a:pt x="626890" y="105279"/>
                      <a:pt x="626890" y="105279"/>
                    </a:cubicBezTo>
                    <a:cubicBezTo>
                      <a:pt x="641246" y="100494"/>
                      <a:pt x="660388" y="95708"/>
                      <a:pt x="679529" y="95708"/>
                    </a:cubicBezTo>
                    <a:cubicBezTo>
                      <a:pt x="655602" y="86137"/>
                      <a:pt x="626890" y="76567"/>
                      <a:pt x="626890" y="76567"/>
                    </a:cubicBezTo>
                    <a:lnTo>
                      <a:pt x="626890" y="71781"/>
                    </a:lnTo>
                    <a:lnTo>
                      <a:pt x="526396" y="47854"/>
                    </a:lnTo>
                    <a:lnTo>
                      <a:pt x="382833" y="9571"/>
                    </a:lnTo>
                    <a:lnTo>
                      <a:pt x="368477" y="4785"/>
                    </a:lnTo>
                    <a:lnTo>
                      <a:pt x="368477" y="4785"/>
                    </a:lnTo>
                    <a:cubicBezTo>
                      <a:pt x="368477" y="4785"/>
                      <a:pt x="358906" y="4785"/>
                      <a:pt x="344550" y="0"/>
                    </a:cubicBezTo>
                    <a:cubicBezTo>
                      <a:pt x="339765" y="14356"/>
                      <a:pt x="330194" y="14356"/>
                      <a:pt x="320623" y="14356"/>
                    </a:cubicBezTo>
                    <a:lnTo>
                      <a:pt x="320623" y="14356"/>
                    </a:lnTo>
                    <a:close/>
                  </a:path>
                </a:pathLst>
              </a:custGeom>
              <a:solidFill>
                <a:srgbClr val="CAD7B7"/>
              </a:solidFill>
              <a:ln w="47824"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xmlns="" id="{BCB7AE52-C42A-4992-BFEB-CDB42472E908}"/>
                  </a:ext>
                </a:extLst>
              </p:cNvPr>
              <p:cNvSpPr/>
              <p:nvPr/>
            </p:nvSpPr>
            <p:spPr>
              <a:xfrm>
                <a:off x="11522352" y="7358230"/>
                <a:ext cx="799164" cy="205772"/>
              </a:xfrm>
              <a:custGeom>
                <a:avLst/>
                <a:gdLst>
                  <a:gd name="connsiteX0" fmla="*/ 555109 w 799164"/>
                  <a:gd name="connsiteY0" fmla="*/ 205773 h 205772"/>
                  <a:gd name="connsiteX1" fmla="*/ 555109 w 799164"/>
                  <a:gd name="connsiteY1" fmla="*/ 205773 h 205772"/>
                  <a:gd name="connsiteX2" fmla="*/ 555109 w 799164"/>
                  <a:gd name="connsiteY2" fmla="*/ 205773 h 205772"/>
                  <a:gd name="connsiteX3" fmla="*/ 713028 w 799164"/>
                  <a:gd name="connsiteY3" fmla="*/ 52640 h 205772"/>
                  <a:gd name="connsiteX4" fmla="*/ 713028 w 799164"/>
                  <a:gd name="connsiteY4" fmla="*/ 52640 h 205772"/>
                  <a:gd name="connsiteX5" fmla="*/ 717813 w 799164"/>
                  <a:gd name="connsiteY5" fmla="*/ 52640 h 205772"/>
                  <a:gd name="connsiteX6" fmla="*/ 717813 w 799164"/>
                  <a:gd name="connsiteY6" fmla="*/ 57425 h 205772"/>
                  <a:gd name="connsiteX7" fmla="*/ 555109 w 799164"/>
                  <a:gd name="connsiteY7" fmla="*/ 205773 h 205772"/>
                  <a:gd name="connsiteX8" fmla="*/ 555109 w 799164"/>
                  <a:gd name="connsiteY8" fmla="*/ 205773 h 205772"/>
                  <a:gd name="connsiteX9" fmla="*/ 555109 w 799164"/>
                  <a:gd name="connsiteY9" fmla="*/ 205773 h 205772"/>
                  <a:gd name="connsiteX10" fmla="*/ 535967 w 799164"/>
                  <a:gd name="connsiteY10" fmla="*/ 0 h 205772"/>
                  <a:gd name="connsiteX11" fmla="*/ 535967 w 799164"/>
                  <a:gd name="connsiteY11" fmla="*/ 0 h 205772"/>
                  <a:gd name="connsiteX12" fmla="*/ 588607 w 799164"/>
                  <a:gd name="connsiteY12" fmla="*/ 23927 h 205772"/>
                  <a:gd name="connsiteX13" fmla="*/ 593392 w 799164"/>
                  <a:gd name="connsiteY13" fmla="*/ 23927 h 205772"/>
                  <a:gd name="connsiteX14" fmla="*/ 593392 w 799164"/>
                  <a:gd name="connsiteY14" fmla="*/ 23927 h 205772"/>
                  <a:gd name="connsiteX15" fmla="*/ 598177 w 799164"/>
                  <a:gd name="connsiteY15" fmla="*/ 28713 h 205772"/>
                  <a:gd name="connsiteX16" fmla="*/ 598177 w 799164"/>
                  <a:gd name="connsiteY16" fmla="*/ 28713 h 205772"/>
                  <a:gd name="connsiteX17" fmla="*/ 607748 w 799164"/>
                  <a:gd name="connsiteY17" fmla="*/ 33498 h 205772"/>
                  <a:gd name="connsiteX18" fmla="*/ 622104 w 799164"/>
                  <a:gd name="connsiteY18" fmla="*/ 28713 h 205772"/>
                  <a:gd name="connsiteX19" fmla="*/ 622104 w 799164"/>
                  <a:gd name="connsiteY19" fmla="*/ 28713 h 205772"/>
                  <a:gd name="connsiteX20" fmla="*/ 626890 w 799164"/>
                  <a:gd name="connsiteY20" fmla="*/ 33498 h 205772"/>
                  <a:gd name="connsiteX21" fmla="*/ 626890 w 799164"/>
                  <a:gd name="connsiteY21" fmla="*/ 38283 h 205772"/>
                  <a:gd name="connsiteX22" fmla="*/ 617319 w 799164"/>
                  <a:gd name="connsiteY22" fmla="*/ 38283 h 205772"/>
                  <a:gd name="connsiteX23" fmla="*/ 626890 w 799164"/>
                  <a:gd name="connsiteY23" fmla="*/ 43069 h 205772"/>
                  <a:gd name="connsiteX24" fmla="*/ 655602 w 799164"/>
                  <a:gd name="connsiteY24" fmla="*/ 38283 h 205772"/>
                  <a:gd name="connsiteX25" fmla="*/ 655602 w 799164"/>
                  <a:gd name="connsiteY25" fmla="*/ 38283 h 205772"/>
                  <a:gd name="connsiteX26" fmla="*/ 660388 w 799164"/>
                  <a:gd name="connsiteY26" fmla="*/ 38283 h 205772"/>
                  <a:gd name="connsiteX27" fmla="*/ 660388 w 799164"/>
                  <a:gd name="connsiteY27" fmla="*/ 43069 h 205772"/>
                  <a:gd name="connsiteX28" fmla="*/ 631675 w 799164"/>
                  <a:gd name="connsiteY28" fmla="*/ 47854 h 205772"/>
                  <a:gd name="connsiteX29" fmla="*/ 636461 w 799164"/>
                  <a:gd name="connsiteY29" fmla="*/ 57425 h 205772"/>
                  <a:gd name="connsiteX30" fmla="*/ 684315 w 799164"/>
                  <a:gd name="connsiteY30" fmla="*/ 43069 h 205772"/>
                  <a:gd name="connsiteX31" fmla="*/ 684315 w 799164"/>
                  <a:gd name="connsiteY31" fmla="*/ 43069 h 205772"/>
                  <a:gd name="connsiteX32" fmla="*/ 689101 w 799164"/>
                  <a:gd name="connsiteY32" fmla="*/ 43069 h 205772"/>
                  <a:gd name="connsiteX33" fmla="*/ 689101 w 799164"/>
                  <a:gd name="connsiteY33" fmla="*/ 47854 h 205772"/>
                  <a:gd name="connsiteX34" fmla="*/ 641246 w 799164"/>
                  <a:gd name="connsiteY34" fmla="*/ 62210 h 205772"/>
                  <a:gd name="connsiteX35" fmla="*/ 641246 w 799164"/>
                  <a:gd name="connsiteY35" fmla="*/ 71781 h 205772"/>
                  <a:gd name="connsiteX36" fmla="*/ 564679 w 799164"/>
                  <a:gd name="connsiteY36" fmla="*/ 119635 h 205772"/>
                  <a:gd name="connsiteX37" fmla="*/ 521611 w 799164"/>
                  <a:gd name="connsiteY37" fmla="*/ 200988 h 205772"/>
                  <a:gd name="connsiteX38" fmla="*/ 516825 w 799164"/>
                  <a:gd name="connsiteY38" fmla="*/ 200988 h 205772"/>
                  <a:gd name="connsiteX39" fmla="*/ 516825 w 799164"/>
                  <a:gd name="connsiteY39" fmla="*/ 200988 h 205772"/>
                  <a:gd name="connsiteX40" fmla="*/ 516825 w 799164"/>
                  <a:gd name="connsiteY40" fmla="*/ 196202 h 205772"/>
                  <a:gd name="connsiteX41" fmla="*/ 555109 w 799164"/>
                  <a:gd name="connsiteY41" fmla="*/ 119635 h 205772"/>
                  <a:gd name="connsiteX42" fmla="*/ 507255 w 799164"/>
                  <a:gd name="connsiteY42" fmla="*/ 133992 h 205772"/>
                  <a:gd name="connsiteX43" fmla="*/ 483327 w 799164"/>
                  <a:gd name="connsiteY43" fmla="*/ 191417 h 205772"/>
                  <a:gd name="connsiteX44" fmla="*/ 478542 w 799164"/>
                  <a:gd name="connsiteY44" fmla="*/ 191417 h 205772"/>
                  <a:gd name="connsiteX45" fmla="*/ 478542 w 799164"/>
                  <a:gd name="connsiteY45" fmla="*/ 191417 h 205772"/>
                  <a:gd name="connsiteX46" fmla="*/ 478542 w 799164"/>
                  <a:gd name="connsiteY46" fmla="*/ 186631 h 205772"/>
                  <a:gd name="connsiteX47" fmla="*/ 502469 w 799164"/>
                  <a:gd name="connsiteY47" fmla="*/ 133992 h 205772"/>
                  <a:gd name="connsiteX48" fmla="*/ 459400 w 799164"/>
                  <a:gd name="connsiteY48" fmla="*/ 143562 h 205772"/>
                  <a:gd name="connsiteX49" fmla="*/ 445044 w 799164"/>
                  <a:gd name="connsiteY49" fmla="*/ 181846 h 205772"/>
                  <a:gd name="connsiteX50" fmla="*/ 440258 w 799164"/>
                  <a:gd name="connsiteY50" fmla="*/ 181846 h 205772"/>
                  <a:gd name="connsiteX51" fmla="*/ 440258 w 799164"/>
                  <a:gd name="connsiteY51" fmla="*/ 181846 h 205772"/>
                  <a:gd name="connsiteX52" fmla="*/ 440258 w 799164"/>
                  <a:gd name="connsiteY52" fmla="*/ 177060 h 205772"/>
                  <a:gd name="connsiteX53" fmla="*/ 454615 w 799164"/>
                  <a:gd name="connsiteY53" fmla="*/ 138777 h 205772"/>
                  <a:gd name="connsiteX54" fmla="*/ 416331 w 799164"/>
                  <a:gd name="connsiteY54" fmla="*/ 143562 h 205772"/>
                  <a:gd name="connsiteX55" fmla="*/ 406761 w 799164"/>
                  <a:gd name="connsiteY55" fmla="*/ 167490 h 205772"/>
                  <a:gd name="connsiteX56" fmla="*/ 401976 w 799164"/>
                  <a:gd name="connsiteY56" fmla="*/ 167490 h 205772"/>
                  <a:gd name="connsiteX57" fmla="*/ 401976 w 799164"/>
                  <a:gd name="connsiteY57" fmla="*/ 167490 h 205772"/>
                  <a:gd name="connsiteX58" fmla="*/ 401976 w 799164"/>
                  <a:gd name="connsiteY58" fmla="*/ 162704 h 205772"/>
                  <a:gd name="connsiteX59" fmla="*/ 411546 w 799164"/>
                  <a:gd name="connsiteY59" fmla="*/ 138777 h 205772"/>
                  <a:gd name="connsiteX60" fmla="*/ 373263 w 799164"/>
                  <a:gd name="connsiteY60" fmla="*/ 143562 h 205772"/>
                  <a:gd name="connsiteX61" fmla="*/ 368477 w 799164"/>
                  <a:gd name="connsiteY61" fmla="*/ 153133 h 205772"/>
                  <a:gd name="connsiteX62" fmla="*/ 363692 w 799164"/>
                  <a:gd name="connsiteY62" fmla="*/ 153133 h 205772"/>
                  <a:gd name="connsiteX63" fmla="*/ 363692 w 799164"/>
                  <a:gd name="connsiteY63" fmla="*/ 153133 h 205772"/>
                  <a:gd name="connsiteX64" fmla="*/ 363692 w 799164"/>
                  <a:gd name="connsiteY64" fmla="*/ 148348 h 205772"/>
                  <a:gd name="connsiteX65" fmla="*/ 368477 w 799164"/>
                  <a:gd name="connsiteY65" fmla="*/ 138777 h 205772"/>
                  <a:gd name="connsiteX66" fmla="*/ 330194 w 799164"/>
                  <a:gd name="connsiteY66" fmla="*/ 138777 h 205772"/>
                  <a:gd name="connsiteX67" fmla="*/ 330194 w 799164"/>
                  <a:gd name="connsiteY67" fmla="*/ 138777 h 205772"/>
                  <a:gd name="connsiteX68" fmla="*/ 325409 w 799164"/>
                  <a:gd name="connsiteY68" fmla="*/ 138777 h 205772"/>
                  <a:gd name="connsiteX69" fmla="*/ 325409 w 799164"/>
                  <a:gd name="connsiteY69" fmla="*/ 138777 h 205772"/>
                  <a:gd name="connsiteX70" fmla="*/ 325409 w 799164"/>
                  <a:gd name="connsiteY70" fmla="*/ 133992 h 205772"/>
                  <a:gd name="connsiteX71" fmla="*/ 325409 w 799164"/>
                  <a:gd name="connsiteY71" fmla="*/ 133992 h 205772"/>
                  <a:gd name="connsiteX72" fmla="*/ 296696 w 799164"/>
                  <a:gd name="connsiteY72" fmla="*/ 133992 h 205772"/>
                  <a:gd name="connsiteX73" fmla="*/ 105279 w 799164"/>
                  <a:gd name="connsiteY73" fmla="*/ 110065 h 205772"/>
                  <a:gd name="connsiteX74" fmla="*/ 19142 w 799164"/>
                  <a:gd name="connsiteY74" fmla="*/ 95708 h 205772"/>
                  <a:gd name="connsiteX75" fmla="*/ 0 w 799164"/>
                  <a:gd name="connsiteY75" fmla="*/ 95708 h 205772"/>
                  <a:gd name="connsiteX76" fmla="*/ 588607 w 799164"/>
                  <a:gd name="connsiteY76" fmla="*/ 196202 h 205772"/>
                  <a:gd name="connsiteX77" fmla="*/ 770453 w 799164"/>
                  <a:gd name="connsiteY77" fmla="*/ 33498 h 205772"/>
                  <a:gd name="connsiteX78" fmla="*/ 799165 w 799164"/>
                  <a:gd name="connsiteY78" fmla="*/ 38283 h 205772"/>
                  <a:gd name="connsiteX79" fmla="*/ 794380 w 799164"/>
                  <a:gd name="connsiteY79" fmla="*/ 33498 h 205772"/>
                  <a:gd name="connsiteX80" fmla="*/ 794380 w 799164"/>
                  <a:gd name="connsiteY80" fmla="*/ 33498 h 205772"/>
                  <a:gd name="connsiteX81" fmla="*/ 535967 w 799164"/>
                  <a:gd name="connsiteY81" fmla="*/ 0 h 205772"/>
                  <a:gd name="connsiteX82" fmla="*/ 535967 w 799164"/>
                  <a:gd name="connsiteY82" fmla="*/ 0 h 20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799164" h="205772">
                    <a:moveTo>
                      <a:pt x="555109" y="205773"/>
                    </a:moveTo>
                    <a:lnTo>
                      <a:pt x="555109" y="205773"/>
                    </a:lnTo>
                    <a:cubicBezTo>
                      <a:pt x="550323" y="205773"/>
                      <a:pt x="550323" y="200988"/>
                      <a:pt x="555109" y="205773"/>
                    </a:cubicBezTo>
                    <a:cubicBezTo>
                      <a:pt x="550323" y="200988"/>
                      <a:pt x="574250" y="76567"/>
                      <a:pt x="713028" y="52640"/>
                    </a:cubicBezTo>
                    <a:cubicBezTo>
                      <a:pt x="713028" y="52640"/>
                      <a:pt x="713028" y="52640"/>
                      <a:pt x="713028" y="52640"/>
                    </a:cubicBezTo>
                    <a:cubicBezTo>
                      <a:pt x="713028" y="52640"/>
                      <a:pt x="717813" y="52640"/>
                      <a:pt x="717813" y="52640"/>
                    </a:cubicBezTo>
                    <a:cubicBezTo>
                      <a:pt x="717813" y="52640"/>
                      <a:pt x="717813" y="57425"/>
                      <a:pt x="717813" y="57425"/>
                    </a:cubicBezTo>
                    <a:cubicBezTo>
                      <a:pt x="574250" y="76567"/>
                      <a:pt x="555109" y="200988"/>
                      <a:pt x="555109" y="205773"/>
                    </a:cubicBezTo>
                    <a:cubicBezTo>
                      <a:pt x="555109" y="205773"/>
                      <a:pt x="555109" y="205773"/>
                      <a:pt x="555109" y="205773"/>
                    </a:cubicBezTo>
                    <a:lnTo>
                      <a:pt x="555109" y="205773"/>
                    </a:lnTo>
                    <a:close/>
                    <a:moveTo>
                      <a:pt x="535967" y="0"/>
                    </a:moveTo>
                    <a:lnTo>
                      <a:pt x="535967" y="0"/>
                    </a:lnTo>
                    <a:cubicBezTo>
                      <a:pt x="535967" y="4786"/>
                      <a:pt x="559894" y="9571"/>
                      <a:pt x="588607" y="23927"/>
                    </a:cubicBezTo>
                    <a:cubicBezTo>
                      <a:pt x="588607" y="23927"/>
                      <a:pt x="593392" y="23927"/>
                      <a:pt x="593392" y="23927"/>
                    </a:cubicBezTo>
                    <a:lnTo>
                      <a:pt x="593392" y="23927"/>
                    </a:lnTo>
                    <a:cubicBezTo>
                      <a:pt x="593392" y="23927"/>
                      <a:pt x="593392" y="23927"/>
                      <a:pt x="598177" y="28713"/>
                    </a:cubicBezTo>
                    <a:cubicBezTo>
                      <a:pt x="598177" y="28713"/>
                      <a:pt x="598177" y="28713"/>
                      <a:pt x="598177" y="28713"/>
                    </a:cubicBezTo>
                    <a:cubicBezTo>
                      <a:pt x="602963" y="28713"/>
                      <a:pt x="602963" y="33498"/>
                      <a:pt x="607748" y="33498"/>
                    </a:cubicBezTo>
                    <a:cubicBezTo>
                      <a:pt x="612534" y="33498"/>
                      <a:pt x="617319" y="33498"/>
                      <a:pt x="622104" y="28713"/>
                    </a:cubicBezTo>
                    <a:lnTo>
                      <a:pt x="622104" y="28713"/>
                    </a:lnTo>
                    <a:cubicBezTo>
                      <a:pt x="622104" y="28713"/>
                      <a:pt x="626890" y="28713"/>
                      <a:pt x="626890" y="33498"/>
                    </a:cubicBezTo>
                    <a:cubicBezTo>
                      <a:pt x="626890" y="33498"/>
                      <a:pt x="626890" y="38283"/>
                      <a:pt x="626890" y="38283"/>
                    </a:cubicBezTo>
                    <a:cubicBezTo>
                      <a:pt x="622104" y="38283"/>
                      <a:pt x="622104" y="38283"/>
                      <a:pt x="617319" y="38283"/>
                    </a:cubicBezTo>
                    <a:cubicBezTo>
                      <a:pt x="622104" y="38283"/>
                      <a:pt x="622104" y="43069"/>
                      <a:pt x="626890" y="43069"/>
                    </a:cubicBezTo>
                    <a:cubicBezTo>
                      <a:pt x="636461" y="38283"/>
                      <a:pt x="646031" y="38283"/>
                      <a:pt x="655602" y="38283"/>
                    </a:cubicBezTo>
                    <a:lnTo>
                      <a:pt x="655602" y="38283"/>
                    </a:lnTo>
                    <a:cubicBezTo>
                      <a:pt x="655602" y="38283"/>
                      <a:pt x="660388" y="38283"/>
                      <a:pt x="660388" y="38283"/>
                    </a:cubicBezTo>
                    <a:cubicBezTo>
                      <a:pt x="660388" y="38283"/>
                      <a:pt x="660388" y="43069"/>
                      <a:pt x="660388" y="43069"/>
                    </a:cubicBezTo>
                    <a:cubicBezTo>
                      <a:pt x="650817" y="43069"/>
                      <a:pt x="641246" y="47854"/>
                      <a:pt x="631675" y="47854"/>
                    </a:cubicBezTo>
                    <a:cubicBezTo>
                      <a:pt x="636461" y="52640"/>
                      <a:pt x="636461" y="52640"/>
                      <a:pt x="636461" y="57425"/>
                    </a:cubicBezTo>
                    <a:cubicBezTo>
                      <a:pt x="650817" y="52640"/>
                      <a:pt x="669958" y="47854"/>
                      <a:pt x="684315" y="43069"/>
                    </a:cubicBezTo>
                    <a:lnTo>
                      <a:pt x="684315" y="43069"/>
                    </a:lnTo>
                    <a:cubicBezTo>
                      <a:pt x="684315" y="43069"/>
                      <a:pt x="684315" y="43069"/>
                      <a:pt x="689101" y="43069"/>
                    </a:cubicBezTo>
                    <a:cubicBezTo>
                      <a:pt x="689101" y="43069"/>
                      <a:pt x="689101" y="47854"/>
                      <a:pt x="689101" y="47854"/>
                    </a:cubicBezTo>
                    <a:cubicBezTo>
                      <a:pt x="669958" y="52640"/>
                      <a:pt x="655602" y="57425"/>
                      <a:pt x="641246" y="62210"/>
                    </a:cubicBezTo>
                    <a:cubicBezTo>
                      <a:pt x="641246" y="62210"/>
                      <a:pt x="641246" y="66996"/>
                      <a:pt x="641246" y="71781"/>
                    </a:cubicBezTo>
                    <a:cubicBezTo>
                      <a:pt x="636461" y="86137"/>
                      <a:pt x="612534" y="100494"/>
                      <a:pt x="564679" y="119635"/>
                    </a:cubicBezTo>
                    <a:cubicBezTo>
                      <a:pt x="531182" y="157919"/>
                      <a:pt x="521611" y="200988"/>
                      <a:pt x="521611" y="200988"/>
                    </a:cubicBezTo>
                    <a:cubicBezTo>
                      <a:pt x="521611" y="200988"/>
                      <a:pt x="521611" y="200988"/>
                      <a:pt x="516825" y="200988"/>
                    </a:cubicBezTo>
                    <a:lnTo>
                      <a:pt x="516825" y="200988"/>
                    </a:lnTo>
                    <a:cubicBezTo>
                      <a:pt x="516825" y="200988"/>
                      <a:pt x="512040" y="200988"/>
                      <a:pt x="516825" y="196202"/>
                    </a:cubicBezTo>
                    <a:cubicBezTo>
                      <a:pt x="516825" y="196202"/>
                      <a:pt x="521611" y="157919"/>
                      <a:pt x="555109" y="119635"/>
                    </a:cubicBezTo>
                    <a:cubicBezTo>
                      <a:pt x="540752" y="124421"/>
                      <a:pt x="526396" y="129206"/>
                      <a:pt x="507255" y="133992"/>
                    </a:cubicBezTo>
                    <a:cubicBezTo>
                      <a:pt x="488112" y="162704"/>
                      <a:pt x="483327" y="191417"/>
                      <a:pt x="483327" y="191417"/>
                    </a:cubicBezTo>
                    <a:cubicBezTo>
                      <a:pt x="483327" y="191417"/>
                      <a:pt x="483327" y="191417"/>
                      <a:pt x="478542" y="191417"/>
                    </a:cubicBezTo>
                    <a:lnTo>
                      <a:pt x="478542" y="191417"/>
                    </a:lnTo>
                    <a:cubicBezTo>
                      <a:pt x="478542" y="191417"/>
                      <a:pt x="473757" y="191417"/>
                      <a:pt x="478542" y="186631"/>
                    </a:cubicBezTo>
                    <a:cubicBezTo>
                      <a:pt x="478542" y="186631"/>
                      <a:pt x="483327" y="162704"/>
                      <a:pt x="502469" y="133992"/>
                    </a:cubicBezTo>
                    <a:cubicBezTo>
                      <a:pt x="488112" y="138777"/>
                      <a:pt x="473757" y="138777"/>
                      <a:pt x="459400" y="143562"/>
                    </a:cubicBezTo>
                    <a:cubicBezTo>
                      <a:pt x="449830" y="167490"/>
                      <a:pt x="445044" y="181846"/>
                      <a:pt x="445044" y="181846"/>
                    </a:cubicBezTo>
                    <a:cubicBezTo>
                      <a:pt x="445044" y="181846"/>
                      <a:pt x="445044" y="181846"/>
                      <a:pt x="440258" y="181846"/>
                    </a:cubicBezTo>
                    <a:lnTo>
                      <a:pt x="440258" y="181846"/>
                    </a:lnTo>
                    <a:cubicBezTo>
                      <a:pt x="440258" y="181846"/>
                      <a:pt x="435473" y="181846"/>
                      <a:pt x="440258" y="177060"/>
                    </a:cubicBezTo>
                    <a:cubicBezTo>
                      <a:pt x="440258" y="177060"/>
                      <a:pt x="445044" y="162704"/>
                      <a:pt x="454615" y="138777"/>
                    </a:cubicBezTo>
                    <a:cubicBezTo>
                      <a:pt x="440258" y="138777"/>
                      <a:pt x="425903" y="143562"/>
                      <a:pt x="416331" y="143562"/>
                    </a:cubicBezTo>
                    <a:cubicBezTo>
                      <a:pt x="411546" y="157919"/>
                      <a:pt x="406761" y="167490"/>
                      <a:pt x="406761" y="167490"/>
                    </a:cubicBezTo>
                    <a:cubicBezTo>
                      <a:pt x="406761" y="167490"/>
                      <a:pt x="406761" y="167490"/>
                      <a:pt x="401976" y="167490"/>
                    </a:cubicBezTo>
                    <a:lnTo>
                      <a:pt x="401976" y="167490"/>
                    </a:lnTo>
                    <a:cubicBezTo>
                      <a:pt x="401976" y="167490"/>
                      <a:pt x="401976" y="167490"/>
                      <a:pt x="401976" y="162704"/>
                    </a:cubicBezTo>
                    <a:cubicBezTo>
                      <a:pt x="401976" y="162704"/>
                      <a:pt x="401976" y="153133"/>
                      <a:pt x="411546" y="138777"/>
                    </a:cubicBezTo>
                    <a:cubicBezTo>
                      <a:pt x="397190" y="138777"/>
                      <a:pt x="387619" y="143562"/>
                      <a:pt x="373263" y="143562"/>
                    </a:cubicBezTo>
                    <a:cubicBezTo>
                      <a:pt x="368477" y="153133"/>
                      <a:pt x="368477" y="153133"/>
                      <a:pt x="368477" y="153133"/>
                    </a:cubicBezTo>
                    <a:cubicBezTo>
                      <a:pt x="368477" y="153133"/>
                      <a:pt x="368477" y="153133"/>
                      <a:pt x="363692" y="153133"/>
                    </a:cubicBezTo>
                    <a:lnTo>
                      <a:pt x="363692" y="153133"/>
                    </a:lnTo>
                    <a:cubicBezTo>
                      <a:pt x="363692" y="153133"/>
                      <a:pt x="363692" y="153133"/>
                      <a:pt x="363692" y="148348"/>
                    </a:cubicBezTo>
                    <a:cubicBezTo>
                      <a:pt x="363692" y="148348"/>
                      <a:pt x="363692" y="143562"/>
                      <a:pt x="368477" y="138777"/>
                    </a:cubicBezTo>
                    <a:cubicBezTo>
                      <a:pt x="354121" y="138777"/>
                      <a:pt x="344550" y="138777"/>
                      <a:pt x="330194" y="138777"/>
                    </a:cubicBezTo>
                    <a:cubicBezTo>
                      <a:pt x="330194" y="138777"/>
                      <a:pt x="330194" y="138777"/>
                      <a:pt x="330194" y="138777"/>
                    </a:cubicBezTo>
                    <a:cubicBezTo>
                      <a:pt x="330194" y="138777"/>
                      <a:pt x="330194" y="138777"/>
                      <a:pt x="325409" y="138777"/>
                    </a:cubicBezTo>
                    <a:lnTo>
                      <a:pt x="325409" y="138777"/>
                    </a:lnTo>
                    <a:cubicBezTo>
                      <a:pt x="325409" y="138777"/>
                      <a:pt x="325409" y="138777"/>
                      <a:pt x="325409" y="133992"/>
                    </a:cubicBezTo>
                    <a:cubicBezTo>
                      <a:pt x="325409" y="133992"/>
                      <a:pt x="325409" y="133992"/>
                      <a:pt x="325409" y="133992"/>
                    </a:cubicBezTo>
                    <a:cubicBezTo>
                      <a:pt x="315838" y="133992"/>
                      <a:pt x="306267" y="133992"/>
                      <a:pt x="296696" y="133992"/>
                    </a:cubicBezTo>
                    <a:cubicBezTo>
                      <a:pt x="234486" y="133992"/>
                      <a:pt x="167490" y="129206"/>
                      <a:pt x="105279" y="110065"/>
                    </a:cubicBezTo>
                    <a:cubicBezTo>
                      <a:pt x="66996" y="100494"/>
                      <a:pt x="43069" y="95708"/>
                      <a:pt x="19142" y="95708"/>
                    </a:cubicBezTo>
                    <a:cubicBezTo>
                      <a:pt x="14356" y="95708"/>
                      <a:pt x="4786" y="95708"/>
                      <a:pt x="0" y="95708"/>
                    </a:cubicBezTo>
                    <a:lnTo>
                      <a:pt x="588607" y="196202"/>
                    </a:lnTo>
                    <a:cubicBezTo>
                      <a:pt x="588607" y="196202"/>
                      <a:pt x="626890" y="33498"/>
                      <a:pt x="770453" y="33498"/>
                    </a:cubicBezTo>
                    <a:cubicBezTo>
                      <a:pt x="780023" y="33498"/>
                      <a:pt x="789594" y="33498"/>
                      <a:pt x="799165" y="38283"/>
                    </a:cubicBezTo>
                    <a:cubicBezTo>
                      <a:pt x="794380" y="38283"/>
                      <a:pt x="794380" y="33498"/>
                      <a:pt x="794380" y="33498"/>
                    </a:cubicBezTo>
                    <a:lnTo>
                      <a:pt x="794380" y="33498"/>
                    </a:lnTo>
                    <a:lnTo>
                      <a:pt x="535967" y="0"/>
                    </a:lnTo>
                    <a:lnTo>
                      <a:pt x="535967" y="0"/>
                    </a:lnTo>
                    <a:close/>
                  </a:path>
                </a:pathLst>
              </a:custGeom>
              <a:solidFill>
                <a:srgbClr val="C0CFAA"/>
              </a:solidFill>
              <a:ln w="47824"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xmlns="" id="{A83569C6-76D9-4CEC-8FBA-E42C7483590A}"/>
                  </a:ext>
                </a:extLst>
              </p:cNvPr>
              <p:cNvSpPr/>
              <p:nvPr/>
            </p:nvSpPr>
            <p:spPr>
              <a:xfrm>
                <a:off x="12043963" y="7611857"/>
                <a:ext cx="33497" cy="4785"/>
              </a:xfrm>
              <a:custGeom>
                <a:avLst/>
                <a:gdLst>
                  <a:gd name="connsiteX0" fmla="*/ 0 w 33497"/>
                  <a:gd name="connsiteY0" fmla="*/ 0 h 4785"/>
                  <a:gd name="connsiteX1" fmla="*/ 33498 w 33497"/>
                  <a:gd name="connsiteY1" fmla="*/ 4786 h 4785"/>
                  <a:gd name="connsiteX2" fmla="*/ 0 w 33497"/>
                  <a:gd name="connsiteY2" fmla="*/ 0 h 4785"/>
                  <a:gd name="connsiteX3" fmla="*/ 0 w 33497"/>
                  <a:gd name="connsiteY3" fmla="*/ 0 h 4785"/>
                  <a:gd name="connsiteX4" fmla="*/ 0 w 33497"/>
                  <a:gd name="connsiteY4" fmla="*/ 0 h 47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7" h="4785">
                    <a:moveTo>
                      <a:pt x="0" y="0"/>
                    </a:moveTo>
                    <a:cubicBezTo>
                      <a:pt x="9571" y="0"/>
                      <a:pt x="23927" y="4786"/>
                      <a:pt x="33498" y="4786"/>
                    </a:cubicBezTo>
                    <a:cubicBezTo>
                      <a:pt x="23927" y="4786"/>
                      <a:pt x="14356" y="4786"/>
                      <a:pt x="0" y="0"/>
                    </a:cubicBezTo>
                    <a:lnTo>
                      <a:pt x="0" y="0"/>
                    </a:lnTo>
                    <a:lnTo>
                      <a:pt x="0" y="0"/>
                    </a:lnTo>
                    <a:close/>
                  </a:path>
                </a:pathLst>
              </a:custGeom>
              <a:solidFill>
                <a:srgbClr val="2A9D9F"/>
              </a:solidFill>
              <a:ln w="47824"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xmlns="" id="{92FDF0B9-B80C-4F0A-8438-4CD97C60B417}"/>
                  </a:ext>
                </a:extLst>
              </p:cNvPr>
              <p:cNvSpPr/>
              <p:nvPr/>
            </p:nvSpPr>
            <p:spPr>
              <a:xfrm>
                <a:off x="12048748" y="7396514"/>
                <a:ext cx="914015" cy="229700"/>
              </a:xfrm>
              <a:custGeom>
                <a:avLst/>
                <a:gdLst>
                  <a:gd name="connsiteX0" fmla="*/ 669958 w 914015"/>
                  <a:gd name="connsiteY0" fmla="*/ 0 h 229700"/>
                  <a:gd name="connsiteX1" fmla="*/ 344550 w 914015"/>
                  <a:gd name="connsiteY1" fmla="*/ 100494 h 229700"/>
                  <a:gd name="connsiteX2" fmla="*/ 315838 w 914015"/>
                  <a:gd name="connsiteY2" fmla="*/ 110065 h 229700"/>
                  <a:gd name="connsiteX3" fmla="*/ 306267 w 914015"/>
                  <a:gd name="connsiteY3" fmla="*/ 110065 h 229700"/>
                  <a:gd name="connsiteX4" fmla="*/ 239271 w 914015"/>
                  <a:gd name="connsiteY4" fmla="*/ 95708 h 229700"/>
                  <a:gd name="connsiteX5" fmla="*/ 86138 w 914015"/>
                  <a:gd name="connsiteY5" fmla="*/ 196202 h 229700"/>
                  <a:gd name="connsiteX6" fmla="*/ 28713 w 914015"/>
                  <a:gd name="connsiteY6" fmla="*/ 215344 h 229700"/>
                  <a:gd name="connsiteX7" fmla="*/ 0 w 914015"/>
                  <a:gd name="connsiteY7" fmla="*/ 215344 h 229700"/>
                  <a:gd name="connsiteX8" fmla="*/ 33498 w 914015"/>
                  <a:gd name="connsiteY8" fmla="*/ 220129 h 229700"/>
                  <a:gd name="connsiteX9" fmla="*/ 76567 w 914015"/>
                  <a:gd name="connsiteY9" fmla="*/ 229700 h 229700"/>
                  <a:gd name="connsiteX10" fmla="*/ 253627 w 914015"/>
                  <a:gd name="connsiteY10" fmla="*/ 110065 h 229700"/>
                  <a:gd name="connsiteX11" fmla="*/ 287125 w 914015"/>
                  <a:gd name="connsiteY11" fmla="*/ 114850 h 229700"/>
                  <a:gd name="connsiteX12" fmla="*/ 339765 w 914015"/>
                  <a:gd name="connsiteY12" fmla="*/ 124421 h 229700"/>
                  <a:gd name="connsiteX13" fmla="*/ 339765 w 914015"/>
                  <a:gd name="connsiteY13" fmla="*/ 124421 h 229700"/>
                  <a:gd name="connsiteX14" fmla="*/ 339765 w 914015"/>
                  <a:gd name="connsiteY14" fmla="*/ 124421 h 229700"/>
                  <a:gd name="connsiteX15" fmla="*/ 593392 w 914015"/>
                  <a:gd name="connsiteY15" fmla="*/ 19142 h 229700"/>
                  <a:gd name="connsiteX16" fmla="*/ 602963 w 914015"/>
                  <a:gd name="connsiteY16" fmla="*/ 19142 h 229700"/>
                  <a:gd name="connsiteX17" fmla="*/ 602963 w 914015"/>
                  <a:gd name="connsiteY17" fmla="*/ 19142 h 229700"/>
                  <a:gd name="connsiteX18" fmla="*/ 602963 w 914015"/>
                  <a:gd name="connsiteY18" fmla="*/ 19142 h 229700"/>
                  <a:gd name="connsiteX19" fmla="*/ 602963 w 914015"/>
                  <a:gd name="connsiteY19" fmla="*/ 19142 h 229700"/>
                  <a:gd name="connsiteX20" fmla="*/ 684315 w 914015"/>
                  <a:gd name="connsiteY20" fmla="*/ 9571 h 229700"/>
                  <a:gd name="connsiteX21" fmla="*/ 684315 w 914015"/>
                  <a:gd name="connsiteY21" fmla="*/ 9571 h 229700"/>
                  <a:gd name="connsiteX22" fmla="*/ 684315 w 914015"/>
                  <a:gd name="connsiteY22" fmla="*/ 9571 h 229700"/>
                  <a:gd name="connsiteX23" fmla="*/ 684315 w 914015"/>
                  <a:gd name="connsiteY23" fmla="*/ 9571 h 229700"/>
                  <a:gd name="connsiteX24" fmla="*/ 684315 w 914015"/>
                  <a:gd name="connsiteY24" fmla="*/ 9571 h 229700"/>
                  <a:gd name="connsiteX25" fmla="*/ 904444 w 914015"/>
                  <a:gd name="connsiteY25" fmla="*/ 114850 h 229700"/>
                  <a:gd name="connsiteX26" fmla="*/ 904444 w 914015"/>
                  <a:gd name="connsiteY26" fmla="*/ 114850 h 229700"/>
                  <a:gd name="connsiteX27" fmla="*/ 914015 w 914015"/>
                  <a:gd name="connsiteY27" fmla="*/ 114850 h 229700"/>
                  <a:gd name="connsiteX28" fmla="*/ 914015 w 914015"/>
                  <a:gd name="connsiteY28" fmla="*/ 114850 h 229700"/>
                  <a:gd name="connsiteX29" fmla="*/ 904444 w 914015"/>
                  <a:gd name="connsiteY29" fmla="*/ 66996 h 229700"/>
                  <a:gd name="connsiteX30" fmla="*/ 803950 w 914015"/>
                  <a:gd name="connsiteY30" fmla="*/ 19142 h 229700"/>
                  <a:gd name="connsiteX31" fmla="*/ 669958 w 914015"/>
                  <a:gd name="connsiteY31" fmla="*/ 0 h 229700"/>
                  <a:gd name="connsiteX32" fmla="*/ 669958 w 914015"/>
                  <a:gd name="connsiteY32" fmla="*/ 0 h 22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015" h="229700">
                    <a:moveTo>
                      <a:pt x="669958" y="0"/>
                    </a:moveTo>
                    <a:cubicBezTo>
                      <a:pt x="502469" y="0"/>
                      <a:pt x="354121" y="90923"/>
                      <a:pt x="344550" y="100494"/>
                    </a:cubicBezTo>
                    <a:cubicBezTo>
                      <a:pt x="339765" y="110065"/>
                      <a:pt x="325409" y="110065"/>
                      <a:pt x="315838" y="110065"/>
                    </a:cubicBezTo>
                    <a:cubicBezTo>
                      <a:pt x="311052" y="110065"/>
                      <a:pt x="306267" y="110065"/>
                      <a:pt x="306267" y="110065"/>
                    </a:cubicBezTo>
                    <a:cubicBezTo>
                      <a:pt x="282340" y="100494"/>
                      <a:pt x="258413" y="95708"/>
                      <a:pt x="239271" y="95708"/>
                    </a:cubicBezTo>
                    <a:cubicBezTo>
                      <a:pt x="157919" y="95708"/>
                      <a:pt x="100494" y="162704"/>
                      <a:pt x="86138" y="196202"/>
                    </a:cubicBezTo>
                    <a:cubicBezTo>
                      <a:pt x="81352" y="210558"/>
                      <a:pt x="57425" y="215344"/>
                      <a:pt x="28713" y="215344"/>
                    </a:cubicBezTo>
                    <a:cubicBezTo>
                      <a:pt x="19142" y="215344"/>
                      <a:pt x="9571" y="215344"/>
                      <a:pt x="0" y="215344"/>
                    </a:cubicBezTo>
                    <a:cubicBezTo>
                      <a:pt x="9571" y="215344"/>
                      <a:pt x="23927" y="220129"/>
                      <a:pt x="33498" y="220129"/>
                    </a:cubicBezTo>
                    <a:cubicBezTo>
                      <a:pt x="52640" y="224915"/>
                      <a:pt x="66996" y="229700"/>
                      <a:pt x="76567" y="229700"/>
                    </a:cubicBezTo>
                    <a:cubicBezTo>
                      <a:pt x="76567" y="229700"/>
                      <a:pt x="143563" y="110065"/>
                      <a:pt x="253627" y="110065"/>
                    </a:cubicBezTo>
                    <a:cubicBezTo>
                      <a:pt x="263198" y="110065"/>
                      <a:pt x="272769" y="110065"/>
                      <a:pt x="287125" y="114850"/>
                    </a:cubicBezTo>
                    <a:cubicBezTo>
                      <a:pt x="287125" y="114850"/>
                      <a:pt x="315838" y="124421"/>
                      <a:pt x="339765" y="124421"/>
                    </a:cubicBezTo>
                    <a:cubicBezTo>
                      <a:pt x="339765" y="124421"/>
                      <a:pt x="339765" y="124421"/>
                      <a:pt x="339765" y="124421"/>
                    </a:cubicBezTo>
                    <a:lnTo>
                      <a:pt x="339765" y="124421"/>
                    </a:lnTo>
                    <a:cubicBezTo>
                      <a:pt x="339765" y="124421"/>
                      <a:pt x="392404" y="66996"/>
                      <a:pt x="593392" y="19142"/>
                    </a:cubicBezTo>
                    <a:cubicBezTo>
                      <a:pt x="598177" y="19142"/>
                      <a:pt x="598177" y="19142"/>
                      <a:pt x="602963" y="19142"/>
                    </a:cubicBezTo>
                    <a:cubicBezTo>
                      <a:pt x="602963" y="19142"/>
                      <a:pt x="602963" y="19142"/>
                      <a:pt x="602963" y="19142"/>
                    </a:cubicBezTo>
                    <a:lnTo>
                      <a:pt x="602963" y="19142"/>
                    </a:lnTo>
                    <a:cubicBezTo>
                      <a:pt x="602963" y="19142"/>
                      <a:pt x="602963" y="19142"/>
                      <a:pt x="602963" y="19142"/>
                    </a:cubicBezTo>
                    <a:cubicBezTo>
                      <a:pt x="631675" y="14356"/>
                      <a:pt x="660388" y="9571"/>
                      <a:pt x="684315" y="9571"/>
                    </a:cubicBezTo>
                    <a:lnTo>
                      <a:pt x="684315" y="9571"/>
                    </a:lnTo>
                    <a:lnTo>
                      <a:pt x="684315" y="9571"/>
                    </a:lnTo>
                    <a:lnTo>
                      <a:pt x="684315" y="9571"/>
                    </a:lnTo>
                    <a:lnTo>
                      <a:pt x="684315" y="9571"/>
                    </a:lnTo>
                    <a:cubicBezTo>
                      <a:pt x="832663" y="9571"/>
                      <a:pt x="899659" y="110065"/>
                      <a:pt x="904444" y="114850"/>
                    </a:cubicBezTo>
                    <a:cubicBezTo>
                      <a:pt x="904444" y="114850"/>
                      <a:pt x="904444" y="114850"/>
                      <a:pt x="904444" y="114850"/>
                    </a:cubicBezTo>
                    <a:lnTo>
                      <a:pt x="914015" y="114850"/>
                    </a:lnTo>
                    <a:lnTo>
                      <a:pt x="914015" y="114850"/>
                    </a:lnTo>
                    <a:cubicBezTo>
                      <a:pt x="914015" y="105279"/>
                      <a:pt x="909229" y="86138"/>
                      <a:pt x="904444" y="66996"/>
                    </a:cubicBezTo>
                    <a:cubicBezTo>
                      <a:pt x="880517" y="47854"/>
                      <a:pt x="851805" y="33498"/>
                      <a:pt x="803950" y="19142"/>
                    </a:cubicBezTo>
                    <a:cubicBezTo>
                      <a:pt x="751310" y="4786"/>
                      <a:pt x="708242" y="0"/>
                      <a:pt x="669958" y="0"/>
                    </a:cubicBezTo>
                    <a:lnTo>
                      <a:pt x="669958" y="0"/>
                    </a:lnTo>
                    <a:close/>
                  </a:path>
                </a:pathLst>
              </a:custGeom>
              <a:solidFill>
                <a:srgbClr val="C3D1AE"/>
              </a:solidFill>
              <a:ln w="47824"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xmlns="" id="{A92AE3EE-CB75-44F3-A64E-7E03BE5AEE0F}"/>
                  </a:ext>
                </a:extLst>
              </p:cNvPr>
              <p:cNvSpPr/>
              <p:nvPr/>
            </p:nvSpPr>
            <p:spPr>
              <a:xfrm>
                <a:off x="12378942" y="7406085"/>
                <a:ext cx="564678" cy="114850"/>
              </a:xfrm>
              <a:custGeom>
                <a:avLst/>
                <a:gdLst>
                  <a:gd name="connsiteX0" fmla="*/ 564679 w 564678"/>
                  <a:gd name="connsiteY0" fmla="*/ 105279 h 114850"/>
                  <a:gd name="connsiteX1" fmla="*/ 564679 w 564678"/>
                  <a:gd name="connsiteY1" fmla="*/ 105279 h 114850"/>
                  <a:gd name="connsiteX2" fmla="*/ 564679 w 564678"/>
                  <a:gd name="connsiteY2" fmla="*/ 105279 h 114850"/>
                  <a:gd name="connsiteX3" fmla="*/ 564679 w 564678"/>
                  <a:gd name="connsiteY3" fmla="*/ 105279 h 114850"/>
                  <a:gd name="connsiteX4" fmla="*/ 564679 w 564678"/>
                  <a:gd name="connsiteY4" fmla="*/ 105279 h 114850"/>
                  <a:gd name="connsiteX5" fmla="*/ 253627 w 564678"/>
                  <a:gd name="connsiteY5" fmla="*/ 9571 h 114850"/>
                  <a:gd name="connsiteX6" fmla="*/ 0 w 564678"/>
                  <a:gd name="connsiteY6" fmla="*/ 114850 h 114850"/>
                  <a:gd name="connsiteX7" fmla="*/ 0 w 564678"/>
                  <a:gd name="connsiteY7" fmla="*/ 114850 h 114850"/>
                  <a:gd name="connsiteX8" fmla="*/ 253627 w 564678"/>
                  <a:gd name="connsiteY8" fmla="*/ 9571 h 114850"/>
                  <a:gd name="connsiteX9" fmla="*/ 253627 w 564678"/>
                  <a:gd name="connsiteY9" fmla="*/ 9571 h 114850"/>
                  <a:gd name="connsiteX10" fmla="*/ 263198 w 564678"/>
                  <a:gd name="connsiteY10" fmla="*/ 9571 h 114850"/>
                  <a:gd name="connsiteX11" fmla="*/ 263198 w 564678"/>
                  <a:gd name="connsiteY11" fmla="*/ 9571 h 114850"/>
                  <a:gd name="connsiteX12" fmla="*/ 263198 w 564678"/>
                  <a:gd name="connsiteY12" fmla="*/ 9571 h 114850"/>
                  <a:gd name="connsiteX13" fmla="*/ 263198 w 564678"/>
                  <a:gd name="connsiteY13" fmla="*/ 9571 h 114850"/>
                  <a:gd name="connsiteX14" fmla="*/ 344550 w 564678"/>
                  <a:gd name="connsiteY14" fmla="*/ 0 h 114850"/>
                  <a:gd name="connsiteX15" fmla="*/ 263198 w 564678"/>
                  <a:gd name="connsiteY15" fmla="*/ 9571 h 114850"/>
                  <a:gd name="connsiteX16" fmla="*/ 344550 w 564678"/>
                  <a:gd name="connsiteY16" fmla="*/ 0 h 114850"/>
                  <a:gd name="connsiteX17" fmla="*/ 344550 w 564678"/>
                  <a:gd name="connsiteY17" fmla="*/ 0 h 114850"/>
                  <a:gd name="connsiteX18" fmla="*/ 344550 w 564678"/>
                  <a:gd name="connsiteY18" fmla="*/ 0 h 114850"/>
                  <a:gd name="connsiteX19" fmla="*/ 344550 w 564678"/>
                  <a:gd name="connsiteY19" fmla="*/ 0 h 114850"/>
                  <a:gd name="connsiteX20" fmla="*/ 344550 w 564678"/>
                  <a:gd name="connsiteY20" fmla="*/ 0 h 114850"/>
                  <a:gd name="connsiteX21" fmla="*/ 344550 w 564678"/>
                  <a:gd name="connsiteY21" fmla="*/ 0 h 114850"/>
                  <a:gd name="connsiteX22" fmla="*/ 344550 w 564678"/>
                  <a:gd name="connsiteY22" fmla="*/ 0 h 11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64678" h="114850">
                    <a:moveTo>
                      <a:pt x="564679" y="105279"/>
                    </a:moveTo>
                    <a:cubicBezTo>
                      <a:pt x="564679" y="105279"/>
                      <a:pt x="564679" y="105279"/>
                      <a:pt x="564679" y="105279"/>
                    </a:cubicBezTo>
                    <a:lnTo>
                      <a:pt x="564679" y="105279"/>
                    </a:lnTo>
                    <a:cubicBezTo>
                      <a:pt x="564679" y="105279"/>
                      <a:pt x="564679" y="105279"/>
                      <a:pt x="564679" y="105279"/>
                    </a:cubicBezTo>
                    <a:lnTo>
                      <a:pt x="564679" y="105279"/>
                    </a:lnTo>
                    <a:close/>
                    <a:moveTo>
                      <a:pt x="253627" y="9571"/>
                    </a:moveTo>
                    <a:cubicBezTo>
                      <a:pt x="52639" y="57425"/>
                      <a:pt x="0" y="114850"/>
                      <a:pt x="0" y="114850"/>
                    </a:cubicBezTo>
                    <a:lnTo>
                      <a:pt x="0" y="114850"/>
                    </a:lnTo>
                    <a:cubicBezTo>
                      <a:pt x="4785" y="114850"/>
                      <a:pt x="57425" y="57425"/>
                      <a:pt x="253627" y="9571"/>
                    </a:cubicBezTo>
                    <a:lnTo>
                      <a:pt x="253627" y="9571"/>
                    </a:lnTo>
                    <a:close/>
                    <a:moveTo>
                      <a:pt x="263198" y="9571"/>
                    </a:moveTo>
                    <a:lnTo>
                      <a:pt x="263198" y="9571"/>
                    </a:lnTo>
                    <a:lnTo>
                      <a:pt x="263198" y="9571"/>
                    </a:lnTo>
                    <a:lnTo>
                      <a:pt x="263198" y="9571"/>
                    </a:lnTo>
                    <a:close/>
                    <a:moveTo>
                      <a:pt x="344550" y="0"/>
                    </a:moveTo>
                    <a:cubicBezTo>
                      <a:pt x="320623" y="0"/>
                      <a:pt x="291910" y="4786"/>
                      <a:pt x="263198" y="9571"/>
                    </a:cubicBezTo>
                    <a:cubicBezTo>
                      <a:pt x="296696" y="0"/>
                      <a:pt x="320623" y="0"/>
                      <a:pt x="344550" y="0"/>
                    </a:cubicBezTo>
                    <a:lnTo>
                      <a:pt x="344550" y="0"/>
                    </a:lnTo>
                    <a:close/>
                    <a:moveTo>
                      <a:pt x="344550" y="0"/>
                    </a:moveTo>
                    <a:lnTo>
                      <a:pt x="344550" y="0"/>
                    </a:lnTo>
                    <a:lnTo>
                      <a:pt x="344550" y="0"/>
                    </a:lnTo>
                    <a:lnTo>
                      <a:pt x="344550" y="0"/>
                    </a:lnTo>
                    <a:lnTo>
                      <a:pt x="344550" y="0"/>
                    </a:lnTo>
                    <a:close/>
                  </a:path>
                </a:pathLst>
              </a:custGeom>
              <a:solidFill>
                <a:srgbClr val="84595F"/>
              </a:solidFill>
              <a:ln w="47824"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xmlns="" id="{6668D667-B611-44E9-9BB8-D101212581FC}"/>
                  </a:ext>
                </a:extLst>
              </p:cNvPr>
              <p:cNvSpPr/>
              <p:nvPr/>
            </p:nvSpPr>
            <p:spPr>
              <a:xfrm>
                <a:off x="11962610" y="7229024"/>
                <a:ext cx="617804" cy="181845"/>
              </a:xfrm>
              <a:custGeom>
                <a:avLst/>
                <a:gdLst>
                  <a:gd name="connsiteX0" fmla="*/ 349336 w 617804"/>
                  <a:gd name="connsiteY0" fmla="*/ 153133 h 181845"/>
                  <a:gd name="connsiteX1" fmla="*/ 200988 w 617804"/>
                  <a:gd name="connsiteY1" fmla="*/ 133992 h 181845"/>
                  <a:gd name="connsiteX2" fmla="*/ 339765 w 617804"/>
                  <a:gd name="connsiteY2" fmla="*/ 23927 h 181845"/>
                  <a:gd name="connsiteX3" fmla="*/ 521611 w 617804"/>
                  <a:gd name="connsiteY3" fmla="*/ 100494 h 181845"/>
                  <a:gd name="connsiteX4" fmla="*/ 349336 w 617804"/>
                  <a:gd name="connsiteY4" fmla="*/ 153133 h 181845"/>
                  <a:gd name="connsiteX5" fmla="*/ 349336 w 617804"/>
                  <a:gd name="connsiteY5" fmla="*/ 153133 h 181845"/>
                  <a:gd name="connsiteX6" fmla="*/ 363692 w 617804"/>
                  <a:gd name="connsiteY6" fmla="*/ 0 h 181845"/>
                  <a:gd name="connsiteX7" fmla="*/ 354121 w 617804"/>
                  <a:gd name="connsiteY7" fmla="*/ 0 h 181845"/>
                  <a:gd name="connsiteX8" fmla="*/ 0 w 617804"/>
                  <a:gd name="connsiteY8" fmla="*/ 105279 h 181845"/>
                  <a:gd name="connsiteX9" fmla="*/ 129207 w 617804"/>
                  <a:gd name="connsiteY9" fmla="*/ 43069 h 181845"/>
                  <a:gd name="connsiteX10" fmla="*/ 114850 w 617804"/>
                  <a:gd name="connsiteY10" fmla="*/ 62211 h 181845"/>
                  <a:gd name="connsiteX11" fmla="*/ 287125 w 617804"/>
                  <a:gd name="connsiteY11" fmla="*/ 167490 h 181845"/>
                  <a:gd name="connsiteX12" fmla="*/ 378048 w 617804"/>
                  <a:gd name="connsiteY12" fmla="*/ 181846 h 181845"/>
                  <a:gd name="connsiteX13" fmla="*/ 617319 w 617804"/>
                  <a:gd name="connsiteY13" fmla="*/ 105279 h 181845"/>
                  <a:gd name="connsiteX14" fmla="*/ 526396 w 617804"/>
                  <a:gd name="connsiteY14" fmla="*/ 33498 h 181845"/>
                  <a:gd name="connsiteX15" fmla="*/ 363692 w 617804"/>
                  <a:gd name="connsiteY15" fmla="*/ 0 h 181845"/>
                  <a:gd name="connsiteX16" fmla="*/ 363692 w 617804"/>
                  <a:gd name="connsiteY16" fmla="*/ 0 h 181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17804" h="181845">
                    <a:moveTo>
                      <a:pt x="349336" y="153133"/>
                    </a:moveTo>
                    <a:cubicBezTo>
                      <a:pt x="291911" y="153133"/>
                      <a:pt x="229700" y="143562"/>
                      <a:pt x="200988" y="133992"/>
                    </a:cubicBezTo>
                    <a:cubicBezTo>
                      <a:pt x="124421" y="105279"/>
                      <a:pt x="86138" y="52640"/>
                      <a:pt x="339765" y="23927"/>
                    </a:cubicBezTo>
                    <a:cubicBezTo>
                      <a:pt x="339765" y="23927"/>
                      <a:pt x="550323" y="33498"/>
                      <a:pt x="521611" y="100494"/>
                    </a:cubicBezTo>
                    <a:cubicBezTo>
                      <a:pt x="507255" y="138777"/>
                      <a:pt x="425903" y="153133"/>
                      <a:pt x="349336" y="153133"/>
                    </a:cubicBezTo>
                    <a:lnTo>
                      <a:pt x="349336" y="153133"/>
                    </a:lnTo>
                    <a:close/>
                    <a:moveTo>
                      <a:pt x="363692" y="0"/>
                    </a:moveTo>
                    <a:cubicBezTo>
                      <a:pt x="358906" y="0"/>
                      <a:pt x="354121" y="0"/>
                      <a:pt x="354121" y="0"/>
                    </a:cubicBezTo>
                    <a:cubicBezTo>
                      <a:pt x="224915" y="4786"/>
                      <a:pt x="33499" y="52640"/>
                      <a:pt x="0" y="105279"/>
                    </a:cubicBezTo>
                    <a:cubicBezTo>
                      <a:pt x="14356" y="81352"/>
                      <a:pt x="66996" y="57425"/>
                      <a:pt x="129207" y="43069"/>
                    </a:cubicBezTo>
                    <a:cubicBezTo>
                      <a:pt x="124421" y="47854"/>
                      <a:pt x="119635" y="57425"/>
                      <a:pt x="114850" y="62211"/>
                    </a:cubicBezTo>
                    <a:cubicBezTo>
                      <a:pt x="66996" y="133992"/>
                      <a:pt x="177061" y="124421"/>
                      <a:pt x="287125" y="167490"/>
                    </a:cubicBezTo>
                    <a:cubicBezTo>
                      <a:pt x="311052" y="177060"/>
                      <a:pt x="344551" y="181846"/>
                      <a:pt x="378048" y="181846"/>
                    </a:cubicBezTo>
                    <a:cubicBezTo>
                      <a:pt x="492898" y="181846"/>
                      <a:pt x="626890" y="138777"/>
                      <a:pt x="617319" y="105279"/>
                    </a:cubicBezTo>
                    <a:cubicBezTo>
                      <a:pt x="607749" y="62211"/>
                      <a:pt x="531182" y="33498"/>
                      <a:pt x="526396" y="33498"/>
                    </a:cubicBezTo>
                    <a:cubicBezTo>
                      <a:pt x="464186" y="9571"/>
                      <a:pt x="406761" y="0"/>
                      <a:pt x="363692" y="0"/>
                    </a:cubicBezTo>
                    <a:lnTo>
                      <a:pt x="363692" y="0"/>
                    </a:lnTo>
                    <a:close/>
                  </a:path>
                </a:pathLst>
              </a:custGeom>
              <a:solidFill>
                <a:srgbClr val="CBD9CA"/>
              </a:solidFill>
              <a:ln w="47824"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xmlns="" id="{7B7B2B3A-618D-4FC4-9FB4-DB85B44191A3}"/>
                  </a:ext>
                </a:extLst>
              </p:cNvPr>
              <p:cNvSpPr/>
              <p:nvPr/>
            </p:nvSpPr>
            <p:spPr>
              <a:xfrm>
                <a:off x="12512933" y="7262522"/>
                <a:ext cx="210558" cy="66995"/>
              </a:xfrm>
              <a:custGeom>
                <a:avLst/>
                <a:gdLst>
                  <a:gd name="connsiteX0" fmla="*/ 0 w 210558"/>
                  <a:gd name="connsiteY0" fmla="*/ 0 h 66995"/>
                  <a:gd name="connsiteX1" fmla="*/ 210559 w 210558"/>
                  <a:gd name="connsiteY1" fmla="*/ 66996 h 66995"/>
                  <a:gd name="connsiteX2" fmla="*/ 0 w 210558"/>
                  <a:gd name="connsiteY2" fmla="*/ 0 h 66995"/>
                  <a:gd name="connsiteX3" fmla="*/ 0 w 210558"/>
                  <a:gd name="connsiteY3" fmla="*/ 0 h 66995"/>
                </a:gdLst>
                <a:ahLst/>
                <a:cxnLst>
                  <a:cxn ang="0">
                    <a:pos x="connsiteX0" y="connsiteY0"/>
                  </a:cxn>
                  <a:cxn ang="0">
                    <a:pos x="connsiteX1" y="connsiteY1"/>
                  </a:cxn>
                  <a:cxn ang="0">
                    <a:pos x="connsiteX2" y="connsiteY2"/>
                  </a:cxn>
                  <a:cxn ang="0">
                    <a:pos x="connsiteX3" y="connsiteY3"/>
                  </a:cxn>
                </a:cxnLst>
                <a:rect l="l" t="t" r="r" b="b"/>
                <a:pathLst>
                  <a:path w="210558" h="66995">
                    <a:moveTo>
                      <a:pt x="0" y="0"/>
                    </a:moveTo>
                    <a:cubicBezTo>
                      <a:pt x="71781" y="19142"/>
                      <a:pt x="143563" y="47854"/>
                      <a:pt x="210559" y="66996"/>
                    </a:cubicBezTo>
                    <a:cubicBezTo>
                      <a:pt x="143563" y="43069"/>
                      <a:pt x="71781" y="19142"/>
                      <a:pt x="0" y="0"/>
                    </a:cubicBezTo>
                    <a:lnTo>
                      <a:pt x="0" y="0"/>
                    </a:lnTo>
                    <a:close/>
                  </a:path>
                </a:pathLst>
              </a:custGeom>
              <a:solidFill>
                <a:srgbClr val="CBD9CA"/>
              </a:solidFill>
              <a:ln w="47824"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xmlns="" id="{5AFBE8D6-B81C-4694-83A9-BCD1824DA97A}"/>
                  </a:ext>
                </a:extLst>
              </p:cNvPr>
              <p:cNvSpPr/>
              <p:nvPr/>
            </p:nvSpPr>
            <p:spPr>
              <a:xfrm>
                <a:off x="12833557" y="7358230"/>
                <a:ext cx="47854" cy="47854"/>
              </a:xfrm>
              <a:custGeom>
                <a:avLst/>
                <a:gdLst>
                  <a:gd name="connsiteX0" fmla="*/ 0 w 47854"/>
                  <a:gd name="connsiteY0" fmla="*/ 0 h 47854"/>
                  <a:gd name="connsiteX1" fmla="*/ 0 w 47854"/>
                  <a:gd name="connsiteY1" fmla="*/ 0 h 47854"/>
                  <a:gd name="connsiteX2" fmla="*/ 0 w 47854"/>
                  <a:gd name="connsiteY2" fmla="*/ 0 h 47854"/>
                </a:gdLst>
                <a:ahLst/>
                <a:cxnLst>
                  <a:cxn ang="0">
                    <a:pos x="connsiteX0" y="connsiteY0"/>
                  </a:cxn>
                  <a:cxn ang="0">
                    <a:pos x="connsiteX1" y="connsiteY1"/>
                  </a:cxn>
                  <a:cxn ang="0">
                    <a:pos x="connsiteX2" y="connsiteY2"/>
                  </a:cxn>
                </a:cxnLst>
                <a:rect l="l" t="t" r="r" b="b"/>
                <a:pathLst>
                  <a:path w="47854" h="47854">
                    <a:moveTo>
                      <a:pt x="0" y="0"/>
                    </a:moveTo>
                    <a:lnTo>
                      <a:pt x="0" y="0"/>
                    </a:lnTo>
                    <a:lnTo>
                      <a:pt x="0" y="0"/>
                    </a:lnTo>
                    <a:close/>
                  </a:path>
                </a:pathLst>
              </a:custGeom>
              <a:solidFill>
                <a:srgbClr val="CBD9CA"/>
              </a:solidFill>
              <a:ln w="47824"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xmlns="" id="{B82F71DD-9D1D-419C-8570-897D46E8775F}"/>
                  </a:ext>
                </a:extLst>
              </p:cNvPr>
              <p:cNvSpPr/>
              <p:nvPr/>
            </p:nvSpPr>
            <p:spPr>
              <a:xfrm>
                <a:off x="12833557" y="7358230"/>
                <a:ext cx="47854" cy="47854"/>
              </a:xfrm>
              <a:custGeom>
                <a:avLst/>
                <a:gdLst>
                  <a:gd name="connsiteX0" fmla="*/ 0 w 47854"/>
                  <a:gd name="connsiteY0" fmla="*/ 0 h 47854"/>
                  <a:gd name="connsiteX1" fmla="*/ 0 w 47854"/>
                  <a:gd name="connsiteY1" fmla="*/ 0 h 47854"/>
                  <a:gd name="connsiteX2" fmla="*/ 0 w 47854"/>
                  <a:gd name="connsiteY2" fmla="*/ 0 h 47854"/>
                </a:gdLst>
                <a:ahLst/>
                <a:cxnLst>
                  <a:cxn ang="0">
                    <a:pos x="connsiteX0" y="connsiteY0"/>
                  </a:cxn>
                  <a:cxn ang="0">
                    <a:pos x="connsiteX1" y="connsiteY1"/>
                  </a:cxn>
                  <a:cxn ang="0">
                    <a:pos x="connsiteX2" y="connsiteY2"/>
                  </a:cxn>
                </a:cxnLst>
                <a:rect l="l" t="t" r="r" b="b"/>
                <a:pathLst>
                  <a:path w="47854" h="47854">
                    <a:moveTo>
                      <a:pt x="0" y="0"/>
                    </a:moveTo>
                    <a:lnTo>
                      <a:pt x="0" y="0"/>
                    </a:lnTo>
                    <a:lnTo>
                      <a:pt x="0" y="0"/>
                    </a:lnTo>
                    <a:close/>
                  </a:path>
                </a:pathLst>
              </a:custGeom>
              <a:solidFill>
                <a:srgbClr val="CBD9CA"/>
              </a:solidFill>
              <a:ln w="47824"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xmlns="" id="{34902356-AEC9-48DC-92F7-DAC224D77220}"/>
                  </a:ext>
                </a:extLst>
              </p:cNvPr>
              <p:cNvSpPr/>
              <p:nvPr/>
            </p:nvSpPr>
            <p:spPr>
              <a:xfrm>
                <a:off x="12489006" y="7257737"/>
                <a:ext cx="344550" cy="100493"/>
              </a:xfrm>
              <a:custGeom>
                <a:avLst/>
                <a:gdLst>
                  <a:gd name="connsiteX0" fmla="*/ 344551 w 344550"/>
                  <a:gd name="connsiteY0" fmla="*/ 100494 h 100493"/>
                  <a:gd name="connsiteX1" fmla="*/ 344551 w 344550"/>
                  <a:gd name="connsiteY1" fmla="*/ 100494 h 100493"/>
                  <a:gd name="connsiteX2" fmla="*/ 344551 w 344550"/>
                  <a:gd name="connsiteY2" fmla="*/ 100494 h 100493"/>
                  <a:gd name="connsiteX3" fmla="*/ 344551 w 344550"/>
                  <a:gd name="connsiteY3" fmla="*/ 100494 h 100493"/>
                  <a:gd name="connsiteX4" fmla="*/ 234486 w 344550"/>
                  <a:gd name="connsiteY4" fmla="*/ 71781 h 100493"/>
                  <a:gd name="connsiteX5" fmla="*/ 344551 w 344550"/>
                  <a:gd name="connsiteY5" fmla="*/ 100494 h 100493"/>
                  <a:gd name="connsiteX6" fmla="*/ 234486 w 344550"/>
                  <a:gd name="connsiteY6" fmla="*/ 71781 h 100493"/>
                  <a:gd name="connsiteX7" fmla="*/ 234486 w 344550"/>
                  <a:gd name="connsiteY7" fmla="*/ 71781 h 100493"/>
                  <a:gd name="connsiteX8" fmla="*/ 0 w 344550"/>
                  <a:gd name="connsiteY8" fmla="*/ 0 h 100493"/>
                  <a:gd name="connsiteX9" fmla="*/ 0 w 344550"/>
                  <a:gd name="connsiteY9" fmla="*/ 0 h 100493"/>
                  <a:gd name="connsiteX10" fmla="*/ 23927 w 344550"/>
                  <a:gd name="connsiteY10" fmla="*/ 4785 h 100493"/>
                  <a:gd name="connsiteX11" fmla="*/ 0 w 344550"/>
                  <a:gd name="connsiteY11" fmla="*/ 0 h 100493"/>
                  <a:gd name="connsiteX12" fmla="*/ 0 w 344550"/>
                  <a:gd name="connsiteY12" fmla="*/ 0 h 1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4550" h="100493">
                    <a:moveTo>
                      <a:pt x="344551" y="100494"/>
                    </a:moveTo>
                    <a:lnTo>
                      <a:pt x="344551" y="100494"/>
                    </a:lnTo>
                    <a:lnTo>
                      <a:pt x="344551" y="100494"/>
                    </a:lnTo>
                    <a:lnTo>
                      <a:pt x="344551" y="100494"/>
                    </a:lnTo>
                    <a:close/>
                    <a:moveTo>
                      <a:pt x="234486" y="71781"/>
                    </a:moveTo>
                    <a:cubicBezTo>
                      <a:pt x="277554" y="86137"/>
                      <a:pt x="315838" y="95708"/>
                      <a:pt x="344551" y="100494"/>
                    </a:cubicBezTo>
                    <a:cubicBezTo>
                      <a:pt x="315838" y="95708"/>
                      <a:pt x="277554" y="81352"/>
                      <a:pt x="234486" y="71781"/>
                    </a:cubicBezTo>
                    <a:lnTo>
                      <a:pt x="234486" y="71781"/>
                    </a:lnTo>
                    <a:close/>
                    <a:moveTo>
                      <a:pt x="0" y="0"/>
                    </a:moveTo>
                    <a:lnTo>
                      <a:pt x="0" y="0"/>
                    </a:lnTo>
                    <a:cubicBezTo>
                      <a:pt x="9571" y="0"/>
                      <a:pt x="14356" y="4785"/>
                      <a:pt x="23927" y="4785"/>
                    </a:cubicBezTo>
                    <a:cubicBezTo>
                      <a:pt x="14356" y="0"/>
                      <a:pt x="9571" y="0"/>
                      <a:pt x="0" y="0"/>
                    </a:cubicBezTo>
                    <a:lnTo>
                      <a:pt x="0" y="0"/>
                    </a:lnTo>
                    <a:close/>
                  </a:path>
                </a:pathLst>
              </a:custGeom>
              <a:solidFill>
                <a:srgbClr val="F2F5ED"/>
              </a:solidFill>
              <a:ln w="47824"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xmlns="" id="{37C0F932-FDBD-4549-B391-49F38AF9414A}"/>
                  </a:ext>
                </a:extLst>
              </p:cNvPr>
              <p:cNvSpPr/>
              <p:nvPr/>
            </p:nvSpPr>
            <p:spPr>
              <a:xfrm>
                <a:off x="11962610" y="7252951"/>
                <a:ext cx="981010" cy="234485"/>
              </a:xfrm>
              <a:custGeom>
                <a:avLst/>
                <a:gdLst>
                  <a:gd name="connsiteX0" fmla="*/ 526396 w 981010"/>
                  <a:gd name="connsiteY0" fmla="*/ 4786 h 234485"/>
                  <a:gd name="connsiteX1" fmla="*/ 617319 w 981010"/>
                  <a:gd name="connsiteY1" fmla="*/ 76567 h 234485"/>
                  <a:gd name="connsiteX2" fmla="*/ 378048 w 981010"/>
                  <a:gd name="connsiteY2" fmla="*/ 153133 h 234485"/>
                  <a:gd name="connsiteX3" fmla="*/ 287125 w 981010"/>
                  <a:gd name="connsiteY3" fmla="*/ 138777 h 234485"/>
                  <a:gd name="connsiteX4" fmla="*/ 114850 w 981010"/>
                  <a:gd name="connsiteY4" fmla="*/ 33498 h 234485"/>
                  <a:gd name="connsiteX5" fmla="*/ 129207 w 981010"/>
                  <a:gd name="connsiteY5" fmla="*/ 14356 h 234485"/>
                  <a:gd name="connsiteX6" fmla="*/ 0 w 981010"/>
                  <a:gd name="connsiteY6" fmla="*/ 76567 h 234485"/>
                  <a:gd name="connsiteX7" fmla="*/ 0 w 981010"/>
                  <a:gd name="connsiteY7" fmla="*/ 76567 h 234485"/>
                  <a:gd name="connsiteX8" fmla="*/ 100494 w 981010"/>
                  <a:gd name="connsiteY8" fmla="*/ 100494 h 234485"/>
                  <a:gd name="connsiteX9" fmla="*/ 100494 w 981010"/>
                  <a:gd name="connsiteY9" fmla="*/ 100494 h 234485"/>
                  <a:gd name="connsiteX10" fmla="*/ 344551 w 981010"/>
                  <a:gd name="connsiteY10" fmla="*/ 162704 h 234485"/>
                  <a:gd name="connsiteX11" fmla="*/ 358906 w 981010"/>
                  <a:gd name="connsiteY11" fmla="*/ 167490 h 234485"/>
                  <a:gd name="connsiteX12" fmla="*/ 411546 w 981010"/>
                  <a:gd name="connsiteY12" fmla="*/ 224915 h 234485"/>
                  <a:gd name="connsiteX13" fmla="*/ 411546 w 981010"/>
                  <a:gd name="connsiteY13" fmla="*/ 224915 h 234485"/>
                  <a:gd name="connsiteX14" fmla="*/ 411546 w 981010"/>
                  <a:gd name="connsiteY14" fmla="*/ 224915 h 234485"/>
                  <a:gd name="connsiteX15" fmla="*/ 411546 w 981010"/>
                  <a:gd name="connsiteY15" fmla="*/ 224915 h 234485"/>
                  <a:gd name="connsiteX16" fmla="*/ 411546 w 981010"/>
                  <a:gd name="connsiteY16" fmla="*/ 224915 h 234485"/>
                  <a:gd name="connsiteX17" fmla="*/ 411546 w 981010"/>
                  <a:gd name="connsiteY17" fmla="*/ 224915 h 234485"/>
                  <a:gd name="connsiteX18" fmla="*/ 411546 w 981010"/>
                  <a:gd name="connsiteY18" fmla="*/ 224915 h 234485"/>
                  <a:gd name="connsiteX19" fmla="*/ 411546 w 981010"/>
                  <a:gd name="connsiteY19" fmla="*/ 224915 h 234485"/>
                  <a:gd name="connsiteX20" fmla="*/ 411546 w 981010"/>
                  <a:gd name="connsiteY20" fmla="*/ 224915 h 234485"/>
                  <a:gd name="connsiteX21" fmla="*/ 416332 w 981010"/>
                  <a:gd name="connsiteY21" fmla="*/ 234485 h 234485"/>
                  <a:gd name="connsiteX22" fmla="*/ 416332 w 981010"/>
                  <a:gd name="connsiteY22" fmla="*/ 234485 h 234485"/>
                  <a:gd name="connsiteX23" fmla="*/ 416332 w 981010"/>
                  <a:gd name="connsiteY23" fmla="*/ 234485 h 234485"/>
                  <a:gd name="connsiteX24" fmla="*/ 416332 w 981010"/>
                  <a:gd name="connsiteY24" fmla="*/ 234485 h 234485"/>
                  <a:gd name="connsiteX25" fmla="*/ 416332 w 981010"/>
                  <a:gd name="connsiteY25" fmla="*/ 234485 h 234485"/>
                  <a:gd name="connsiteX26" fmla="*/ 416332 w 981010"/>
                  <a:gd name="connsiteY26" fmla="*/ 234485 h 234485"/>
                  <a:gd name="connsiteX27" fmla="*/ 727384 w 981010"/>
                  <a:gd name="connsiteY27" fmla="*/ 114850 h 234485"/>
                  <a:gd name="connsiteX28" fmla="*/ 727384 w 981010"/>
                  <a:gd name="connsiteY28" fmla="*/ 114850 h 234485"/>
                  <a:gd name="connsiteX29" fmla="*/ 727384 w 981010"/>
                  <a:gd name="connsiteY29" fmla="*/ 114850 h 234485"/>
                  <a:gd name="connsiteX30" fmla="*/ 727384 w 981010"/>
                  <a:gd name="connsiteY30" fmla="*/ 114850 h 234485"/>
                  <a:gd name="connsiteX31" fmla="*/ 727384 w 981010"/>
                  <a:gd name="connsiteY31" fmla="*/ 114850 h 234485"/>
                  <a:gd name="connsiteX32" fmla="*/ 981011 w 981010"/>
                  <a:gd name="connsiteY32" fmla="*/ 196202 h 234485"/>
                  <a:gd name="connsiteX33" fmla="*/ 875732 w 981010"/>
                  <a:gd name="connsiteY33" fmla="*/ 95708 h 234485"/>
                  <a:gd name="connsiteX34" fmla="*/ 875732 w 981010"/>
                  <a:gd name="connsiteY34" fmla="*/ 95708 h 234485"/>
                  <a:gd name="connsiteX35" fmla="*/ 875732 w 981010"/>
                  <a:gd name="connsiteY35" fmla="*/ 95708 h 234485"/>
                  <a:gd name="connsiteX36" fmla="*/ 875732 w 981010"/>
                  <a:gd name="connsiteY36" fmla="*/ 95708 h 234485"/>
                  <a:gd name="connsiteX37" fmla="*/ 875732 w 981010"/>
                  <a:gd name="connsiteY37" fmla="*/ 95708 h 234485"/>
                  <a:gd name="connsiteX38" fmla="*/ 765667 w 981010"/>
                  <a:gd name="connsiteY38" fmla="*/ 66996 h 234485"/>
                  <a:gd name="connsiteX39" fmla="*/ 555109 w 981010"/>
                  <a:gd name="connsiteY39" fmla="*/ 0 h 234485"/>
                  <a:gd name="connsiteX40" fmla="*/ 526396 w 981010"/>
                  <a:gd name="connsiteY40" fmla="*/ 4786 h 234485"/>
                  <a:gd name="connsiteX41" fmla="*/ 526396 w 981010"/>
                  <a:gd name="connsiteY41" fmla="*/ 4786 h 234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81010" h="234485">
                    <a:moveTo>
                      <a:pt x="526396" y="4786"/>
                    </a:moveTo>
                    <a:cubicBezTo>
                      <a:pt x="526396" y="4786"/>
                      <a:pt x="607749" y="33498"/>
                      <a:pt x="617319" y="76567"/>
                    </a:cubicBezTo>
                    <a:cubicBezTo>
                      <a:pt x="626890" y="110065"/>
                      <a:pt x="488113" y="153133"/>
                      <a:pt x="378048" y="153133"/>
                    </a:cubicBezTo>
                    <a:cubicBezTo>
                      <a:pt x="344551" y="153133"/>
                      <a:pt x="311052" y="148348"/>
                      <a:pt x="287125" y="138777"/>
                    </a:cubicBezTo>
                    <a:cubicBezTo>
                      <a:pt x="177061" y="100494"/>
                      <a:pt x="66996" y="105279"/>
                      <a:pt x="114850" y="33498"/>
                    </a:cubicBezTo>
                    <a:cubicBezTo>
                      <a:pt x="119635" y="28713"/>
                      <a:pt x="124421" y="19142"/>
                      <a:pt x="129207" y="14356"/>
                    </a:cubicBezTo>
                    <a:cubicBezTo>
                      <a:pt x="66996" y="33498"/>
                      <a:pt x="14356" y="57425"/>
                      <a:pt x="0" y="76567"/>
                    </a:cubicBezTo>
                    <a:lnTo>
                      <a:pt x="0" y="76567"/>
                    </a:lnTo>
                    <a:lnTo>
                      <a:pt x="100494" y="100494"/>
                    </a:lnTo>
                    <a:lnTo>
                      <a:pt x="100494" y="100494"/>
                    </a:lnTo>
                    <a:lnTo>
                      <a:pt x="344551" y="162704"/>
                    </a:lnTo>
                    <a:cubicBezTo>
                      <a:pt x="344551" y="162704"/>
                      <a:pt x="349336" y="162704"/>
                      <a:pt x="358906" y="167490"/>
                    </a:cubicBezTo>
                    <a:cubicBezTo>
                      <a:pt x="373263" y="177060"/>
                      <a:pt x="392405" y="191417"/>
                      <a:pt x="411546" y="224915"/>
                    </a:cubicBezTo>
                    <a:lnTo>
                      <a:pt x="411546" y="224915"/>
                    </a:lnTo>
                    <a:cubicBezTo>
                      <a:pt x="411546" y="224915"/>
                      <a:pt x="411546" y="224915"/>
                      <a:pt x="411546" y="224915"/>
                    </a:cubicBezTo>
                    <a:lnTo>
                      <a:pt x="411546" y="224915"/>
                    </a:lnTo>
                    <a:cubicBezTo>
                      <a:pt x="411546" y="224915"/>
                      <a:pt x="411546" y="224915"/>
                      <a:pt x="411546" y="224915"/>
                    </a:cubicBezTo>
                    <a:lnTo>
                      <a:pt x="411546" y="224915"/>
                    </a:lnTo>
                    <a:lnTo>
                      <a:pt x="411546" y="224915"/>
                    </a:lnTo>
                    <a:cubicBezTo>
                      <a:pt x="411546" y="224915"/>
                      <a:pt x="411546" y="224915"/>
                      <a:pt x="411546" y="224915"/>
                    </a:cubicBezTo>
                    <a:lnTo>
                      <a:pt x="411546" y="224915"/>
                    </a:lnTo>
                    <a:cubicBezTo>
                      <a:pt x="411546" y="229700"/>
                      <a:pt x="416332" y="229700"/>
                      <a:pt x="416332" y="234485"/>
                    </a:cubicBezTo>
                    <a:cubicBezTo>
                      <a:pt x="416332" y="234485"/>
                      <a:pt x="416332" y="234485"/>
                      <a:pt x="416332" y="234485"/>
                    </a:cubicBezTo>
                    <a:cubicBezTo>
                      <a:pt x="416332" y="234485"/>
                      <a:pt x="416332" y="234485"/>
                      <a:pt x="416332" y="234485"/>
                    </a:cubicBezTo>
                    <a:cubicBezTo>
                      <a:pt x="416332" y="234485"/>
                      <a:pt x="416332" y="234485"/>
                      <a:pt x="416332" y="234485"/>
                    </a:cubicBezTo>
                    <a:lnTo>
                      <a:pt x="416332" y="234485"/>
                    </a:lnTo>
                    <a:lnTo>
                      <a:pt x="416332" y="234485"/>
                    </a:lnTo>
                    <a:cubicBezTo>
                      <a:pt x="416332" y="234485"/>
                      <a:pt x="550323" y="114850"/>
                      <a:pt x="727384" y="114850"/>
                    </a:cubicBezTo>
                    <a:lnTo>
                      <a:pt x="727384" y="114850"/>
                    </a:lnTo>
                    <a:lnTo>
                      <a:pt x="727384" y="114850"/>
                    </a:lnTo>
                    <a:lnTo>
                      <a:pt x="727384" y="114850"/>
                    </a:lnTo>
                    <a:lnTo>
                      <a:pt x="727384" y="114850"/>
                    </a:lnTo>
                    <a:cubicBezTo>
                      <a:pt x="803950" y="114850"/>
                      <a:pt x="890088" y="133992"/>
                      <a:pt x="981011" y="196202"/>
                    </a:cubicBezTo>
                    <a:cubicBezTo>
                      <a:pt x="966655" y="153133"/>
                      <a:pt x="937942" y="110065"/>
                      <a:pt x="875732" y="95708"/>
                    </a:cubicBezTo>
                    <a:lnTo>
                      <a:pt x="875732" y="95708"/>
                    </a:lnTo>
                    <a:lnTo>
                      <a:pt x="875732" y="95708"/>
                    </a:lnTo>
                    <a:lnTo>
                      <a:pt x="875732" y="95708"/>
                    </a:lnTo>
                    <a:lnTo>
                      <a:pt x="875732" y="95708"/>
                    </a:lnTo>
                    <a:cubicBezTo>
                      <a:pt x="847020" y="90923"/>
                      <a:pt x="808736" y="76567"/>
                      <a:pt x="765667" y="66996"/>
                    </a:cubicBezTo>
                    <a:cubicBezTo>
                      <a:pt x="703457" y="47854"/>
                      <a:pt x="626890" y="19142"/>
                      <a:pt x="555109" y="0"/>
                    </a:cubicBezTo>
                    <a:cubicBezTo>
                      <a:pt x="540752" y="4786"/>
                      <a:pt x="535967" y="4786"/>
                      <a:pt x="526396" y="4786"/>
                    </a:cubicBezTo>
                    <a:lnTo>
                      <a:pt x="526396" y="4786"/>
                    </a:lnTo>
                    <a:close/>
                  </a:path>
                </a:pathLst>
              </a:custGeom>
              <a:solidFill>
                <a:srgbClr val="C1D1BC"/>
              </a:solidFill>
              <a:ln w="47824"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xmlns="" id="{79883B20-745D-48AE-B83A-6F9FD63A6385}"/>
                  </a:ext>
                </a:extLst>
              </p:cNvPr>
              <p:cNvSpPr/>
              <p:nvPr/>
            </p:nvSpPr>
            <p:spPr>
              <a:xfrm>
                <a:off x="12316731" y="7430012"/>
                <a:ext cx="57424" cy="62210"/>
              </a:xfrm>
              <a:custGeom>
                <a:avLst/>
                <a:gdLst>
                  <a:gd name="connsiteX0" fmla="*/ 57425 w 57424"/>
                  <a:gd name="connsiteY0" fmla="*/ 62210 h 62210"/>
                  <a:gd name="connsiteX1" fmla="*/ 57425 w 57424"/>
                  <a:gd name="connsiteY1" fmla="*/ 62210 h 62210"/>
                  <a:gd name="connsiteX2" fmla="*/ 57425 w 57424"/>
                  <a:gd name="connsiteY2" fmla="*/ 62210 h 62210"/>
                  <a:gd name="connsiteX3" fmla="*/ 57425 w 57424"/>
                  <a:gd name="connsiteY3" fmla="*/ 62210 h 62210"/>
                  <a:gd name="connsiteX4" fmla="*/ 57425 w 57424"/>
                  <a:gd name="connsiteY4" fmla="*/ 62210 h 62210"/>
                  <a:gd name="connsiteX5" fmla="*/ 57425 w 57424"/>
                  <a:gd name="connsiteY5" fmla="*/ 62210 h 62210"/>
                  <a:gd name="connsiteX6" fmla="*/ 57425 w 57424"/>
                  <a:gd name="connsiteY6" fmla="*/ 62210 h 62210"/>
                  <a:gd name="connsiteX7" fmla="*/ 57425 w 57424"/>
                  <a:gd name="connsiteY7" fmla="*/ 62210 h 62210"/>
                  <a:gd name="connsiteX8" fmla="*/ 52639 w 57424"/>
                  <a:gd name="connsiteY8" fmla="*/ 52640 h 62210"/>
                  <a:gd name="connsiteX9" fmla="*/ 52639 w 57424"/>
                  <a:gd name="connsiteY9" fmla="*/ 52640 h 62210"/>
                  <a:gd name="connsiteX10" fmla="*/ 52639 w 57424"/>
                  <a:gd name="connsiteY10" fmla="*/ 52640 h 62210"/>
                  <a:gd name="connsiteX11" fmla="*/ 52639 w 57424"/>
                  <a:gd name="connsiteY11" fmla="*/ 52640 h 62210"/>
                  <a:gd name="connsiteX12" fmla="*/ 52639 w 57424"/>
                  <a:gd name="connsiteY12" fmla="*/ 52640 h 62210"/>
                  <a:gd name="connsiteX13" fmla="*/ 52639 w 57424"/>
                  <a:gd name="connsiteY13" fmla="*/ 52640 h 62210"/>
                  <a:gd name="connsiteX14" fmla="*/ 52639 w 57424"/>
                  <a:gd name="connsiteY14" fmla="*/ 52640 h 62210"/>
                  <a:gd name="connsiteX15" fmla="*/ 52639 w 57424"/>
                  <a:gd name="connsiteY15" fmla="*/ 52640 h 62210"/>
                  <a:gd name="connsiteX16" fmla="*/ 52639 w 57424"/>
                  <a:gd name="connsiteY16" fmla="*/ 52640 h 62210"/>
                  <a:gd name="connsiteX17" fmla="*/ 52639 w 57424"/>
                  <a:gd name="connsiteY17" fmla="*/ 52640 h 62210"/>
                  <a:gd name="connsiteX18" fmla="*/ 52639 w 57424"/>
                  <a:gd name="connsiteY18" fmla="*/ 52640 h 62210"/>
                  <a:gd name="connsiteX19" fmla="*/ 52639 w 57424"/>
                  <a:gd name="connsiteY19" fmla="*/ 52640 h 62210"/>
                  <a:gd name="connsiteX20" fmla="*/ 52639 w 57424"/>
                  <a:gd name="connsiteY20" fmla="*/ 52640 h 62210"/>
                  <a:gd name="connsiteX21" fmla="*/ 52639 w 57424"/>
                  <a:gd name="connsiteY21" fmla="*/ 52640 h 62210"/>
                  <a:gd name="connsiteX22" fmla="*/ 52639 w 57424"/>
                  <a:gd name="connsiteY22" fmla="*/ 52640 h 62210"/>
                  <a:gd name="connsiteX23" fmla="*/ 52639 w 57424"/>
                  <a:gd name="connsiteY23" fmla="*/ 52640 h 62210"/>
                  <a:gd name="connsiteX24" fmla="*/ 0 w 57424"/>
                  <a:gd name="connsiteY24" fmla="*/ 0 h 62210"/>
                  <a:gd name="connsiteX25" fmla="*/ 52639 w 57424"/>
                  <a:gd name="connsiteY25" fmla="*/ 57425 h 62210"/>
                  <a:gd name="connsiteX26" fmla="*/ 0 w 57424"/>
                  <a:gd name="connsiteY26" fmla="*/ 0 h 62210"/>
                  <a:gd name="connsiteX27" fmla="*/ 0 w 57424"/>
                  <a:gd name="connsiteY27" fmla="*/ 0 h 62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7424" h="62210">
                    <a:moveTo>
                      <a:pt x="57425" y="62210"/>
                    </a:moveTo>
                    <a:cubicBezTo>
                      <a:pt x="57425" y="62210"/>
                      <a:pt x="57425" y="62210"/>
                      <a:pt x="57425" y="62210"/>
                    </a:cubicBezTo>
                    <a:cubicBezTo>
                      <a:pt x="57425" y="62210"/>
                      <a:pt x="57425" y="62210"/>
                      <a:pt x="57425" y="62210"/>
                    </a:cubicBezTo>
                    <a:lnTo>
                      <a:pt x="57425" y="62210"/>
                    </a:lnTo>
                    <a:close/>
                    <a:moveTo>
                      <a:pt x="57425" y="62210"/>
                    </a:moveTo>
                    <a:cubicBezTo>
                      <a:pt x="57425" y="62210"/>
                      <a:pt x="57425" y="62210"/>
                      <a:pt x="57425" y="62210"/>
                    </a:cubicBezTo>
                    <a:cubicBezTo>
                      <a:pt x="57425" y="62210"/>
                      <a:pt x="57425" y="62210"/>
                      <a:pt x="57425" y="62210"/>
                    </a:cubicBezTo>
                    <a:lnTo>
                      <a:pt x="57425" y="62210"/>
                    </a:lnTo>
                    <a:close/>
                    <a:moveTo>
                      <a:pt x="52639" y="52640"/>
                    </a:moveTo>
                    <a:lnTo>
                      <a:pt x="52639" y="52640"/>
                    </a:lnTo>
                    <a:lnTo>
                      <a:pt x="52639" y="52640"/>
                    </a:lnTo>
                    <a:lnTo>
                      <a:pt x="52639" y="52640"/>
                    </a:lnTo>
                    <a:close/>
                    <a:moveTo>
                      <a:pt x="52639" y="52640"/>
                    </a:moveTo>
                    <a:lnTo>
                      <a:pt x="52639" y="52640"/>
                    </a:lnTo>
                    <a:lnTo>
                      <a:pt x="52639" y="52640"/>
                    </a:lnTo>
                    <a:lnTo>
                      <a:pt x="52639" y="52640"/>
                    </a:lnTo>
                    <a:close/>
                    <a:moveTo>
                      <a:pt x="52639" y="52640"/>
                    </a:moveTo>
                    <a:cubicBezTo>
                      <a:pt x="52639" y="52640"/>
                      <a:pt x="52639" y="52640"/>
                      <a:pt x="52639" y="52640"/>
                    </a:cubicBezTo>
                    <a:cubicBezTo>
                      <a:pt x="52639" y="52640"/>
                      <a:pt x="52639" y="52640"/>
                      <a:pt x="52639" y="52640"/>
                    </a:cubicBezTo>
                    <a:lnTo>
                      <a:pt x="52639" y="52640"/>
                    </a:lnTo>
                    <a:close/>
                    <a:moveTo>
                      <a:pt x="52639" y="52640"/>
                    </a:moveTo>
                    <a:cubicBezTo>
                      <a:pt x="52639" y="52640"/>
                      <a:pt x="52639" y="52640"/>
                      <a:pt x="52639" y="52640"/>
                    </a:cubicBezTo>
                    <a:cubicBezTo>
                      <a:pt x="52639" y="52640"/>
                      <a:pt x="52639" y="52640"/>
                      <a:pt x="52639" y="52640"/>
                    </a:cubicBezTo>
                    <a:lnTo>
                      <a:pt x="52639" y="52640"/>
                    </a:lnTo>
                    <a:close/>
                    <a:moveTo>
                      <a:pt x="0" y="0"/>
                    </a:moveTo>
                    <a:cubicBezTo>
                      <a:pt x="14356" y="9571"/>
                      <a:pt x="33498" y="23927"/>
                      <a:pt x="52639" y="57425"/>
                    </a:cubicBezTo>
                    <a:cubicBezTo>
                      <a:pt x="38283" y="23927"/>
                      <a:pt x="14356" y="4786"/>
                      <a:pt x="0" y="0"/>
                    </a:cubicBezTo>
                    <a:lnTo>
                      <a:pt x="0" y="0"/>
                    </a:lnTo>
                    <a:close/>
                  </a:path>
                </a:pathLst>
              </a:custGeom>
              <a:solidFill>
                <a:srgbClr val="A6B499"/>
              </a:solidFill>
              <a:ln w="47824"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xmlns="" id="{A5CBD2C0-E582-4E29-9256-7AAB367B8B0B}"/>
                  </a:ext>
                </a:extLst>
              </p:cNvPr>
              <p:cNvSpPr/>
              <p:nvPr/>
            </p:nvSpPr>
            <p:spPr>
              <a:xfrm>
                <a:off x="12374156" y="7377372"/>
                <a:ext cx="311052" cy="119635"/>
              </a:xfrm>
              <a:custGeom>
                <a:avLst/>
                <a:gdLst>
                  <a:gd name="connsiteX0" fmla="*/ 311052 w 311052"/>
                  <a:gd name="connsiteY0" fmla="*/ 0 h 119635"/>
                  <a:gd name="connsiteX1" fmla="*/ 0 w 311052"/>
                  <a:gd name="connsiteY1" fmla="*/ 119635 h 119635"/>
                  <a:gd name="connsiteX2" fmla="*/ 311052 w 311052"/>
                  <a:gd name="connsiteY2" fmla="*/ 0 h 119635"/>
                  <a:gd name="connsiteX3" fmla="*/ 311052 w 311052"/>
                  <a:gd name="connsiteY3" fmla="*/ 0 h 119635"/>
                  <a:gd name="connsiteX4" fmla="*/ 311052 w 311052"/>
                  <a:gd name="connsiteY4" fmla="*/ 0 h 119635"/>
                  <a:gd name="connsiteX5" fmla="*/ 311052 w 311052"/>
                  <a:gd name="connsiteY5" fmla="*/ 0 h 119635"/>
                  <a:gd name="connsiteX6" fmla="*/ 311052 w 311052"/>
                  <a:gd name="connsiteY6" fmla="*/ 0 h 119635"/>
                  <a:gd name="connsiteX7" fmla="*/ 311052 w 311052"/>
                  <a:gd name="connsiteY7" fmla="*/ 0 h 119635"/>
                  <a:gd name="connsiteX8" fmla="*/ 311052 w 311052"/>
                  <a:gd name="connsiteY8" fmla="*/ 0 h 119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1052" h="119635">
                    <a:moveTo>
                      <a:pt x="311052" y="0"/>
                    </a:moveTo>
                    <a:cubicBezTo>
                      <a:pt x="129206" y="0"/>
                      <a:pt x="0" y="114850"/>
                      <a:pt x="0" y="119635"/>
                    </a:cubicBezTo>
                    <a:cubicBezTo>
                      <a:pt x="0" y="114850"/>
                      <a:pt x="133992" y="0"/>
                      <a:pt x="311052" y="0"/>
                    </a:cubicBezTo>
                    <a:lnTo>
                      <a:pt x="311052" y="0"/>
                    </a:lnTo>
                    <a:close/>
                    <a:moveTo>
                      <a:pt x="311052" y="0"/>
                    </a:moveTo>
                    <a:lnTo>
                      <a:pt x="311052" y="0"/>
                    </a:lnTo>
                    <a:lnTo>
                      <a:pt x="311052" y="0"/>
                    </a:lnTo>
                    <a:lnTo>
                      <a:pt x="311052" y="0"/>
                    </a:lnTo>
                    <a:lnTo>
                      <a:pt x="311052" y="0"/>
                    </a:lnTo>
                    <a:close/>
                  </a:path>
                </a:pathLst>
              </a:custGeom>
              <a:solidFill>
                <a:srgbClr val="C2D0AF"/>
              </a:solidFill>
              <a:ln w="47824"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xmlns="" id="{226AF54B-E032-40BB-9819-9BF9BE004114}"/>
                  </a:ext>
                </a:extLst>
              </p:cNvPr>
              <p:cNvSpPr/>
              <p:nvPr/>
            </p:nvSpPr>
            <p:spPr>
              <a:xfrm>
                <a:off x="12058319" y="7358230"/>
                <a:ext cx="244056" cy="62210"/>
              </a:xfrm>
              <a:custGeom>
                <a:avLst/>
                <a:gdLst>
                  <a:gd name="connsiteX0" fmla="*/ 0 w 244056"/>
                  <a:gd name="connsiteY0" fmla="*/ 0 h 62210"/>
                  <a:gd name="connsiteX1" fmla="*/ 0 w 244056"/>
                  <a:gd name="connsiteY1" fmla="*/ 0 h 62210"/>
                  <a:gd name="connsiteX2" fmla="*/ 244057 w 244056"/>
                  <a:gd name="connsiteY2" fmla="*/ 62210 h 62210"/>
                  <a:gd name="connsiteX3" fmla="*/ 0 w 244056"/>
                  <a:gd name="connsiteY3" fmla="*/ 0 h 62210"/>
                </a:gdLst>
                <a:ahLst/>
                <a:cxnLst>
                  <a:cxn ang="0">
                    <a:pos x="connsiteX0" y="connsiteY0"/>
                  </a:cxn>
                  <a:cxn ang="0">
                    <a:pos x="connsiteX1" y="connsiteY1"/>
                  </a:cxn>
                  <a:cxn ang="0">
                    <a:pos x="connsiteX2" y="connsiteY2"/>
                  </a:cxn>
                  <a:cxn ang="0">
                    <a:pos x="connsiteX3" y="connsiteY3"/>
                  </a:cxn>
                </a:cxnLst>
                <a:rect l="l" t="t" r="r" b="b"/>
                <a:pathLst>
                  <a:path w="244056" h="62210">
                    <a:moveTo>
                      <a:pt x="0" y="0"/>
                    </a:moveTo>
                    <a:lnTo>
                      <a:pt x="0" y="0"/>
                    </a:lnTo>
                    <a:lnTo>
                      <a:pt x="244057" y="62210"/>
                    </a:lnTo>
                    <a:lnTo>
                      <a:pt x="0" y="0"/>
                    </a:lnTo>
                    <a:close/>
                  </a:path>
                </a:pathLst>
              </a:custGeom>
              <a:solidFill>
                <a:srgbClr val="B6C9AF"/>
              </a:solidFill>
              <a:ln w="47824"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xmlns="" id="{8AE99550-560B-45E6-A392-7270A58CEE7D}"/>
                  </a:ext>
                </a:extLst>
              </p:cNvPr>
              <p:cNvSpPr/>
              <p:nvPr/>
            </p:nvSpPr>
            <p:spPr>
              <a:xfrm>
                <a:off x="11541494" y="7305591"/>
                <a:ext cx="282339" cy="105279"/>
              </a:xfrm>
              <a:custGeom>
                <a:avLst/>
                <a:gdLst>
                  <a:gd name="connsiteX0" fmla="*/ 263198 w 282339"/>
                  <a:gd name="connsiteY0" fmla="*/ 0 h 105279"/>
                  <a:gd name="connsiteX1" fmla="*/ 0 w 282339"/>
                  <a:gd name="connsiteY1" fmla="*/ 100494 h 105279"/>
                  <a:gd name="connsiteX2" fmla="*/ 0 w 282339"/>
                  <a:gd name="connsiteY2" fmla="*/ 105279 h 105279"/>
                  <a:gd name="connsiteX3" fmla="*/ 277554 w 282339"/>
                  <a:gd name="connsiteY3" fmla="*/ 0 h 105279"/>
                  <a:gd name="connsiteX4" fmla="*/ 282339 w 282339"/>
                  <a:gd name="connsiteY4" fmla="*/ 0 h 105279"/>
                  <a:gd name="connsiteX5" fmla="*/ 263198 w 282339"/>
                  <a:gd name="connsiteY5" fmla="*/ 0 h 105279"/>
                  <a:gd name="connsiteX6" fmla="*/ 263198 w 282339"/>
                  <a:gd name="connsiteY6" fmla="*/ 0 h 10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339" h="105279">
                    <a:moveTo>
                      <a:pt x="263198" y="0"/>
                    </a:moveTo>
                    <a:cubicBezTo>
                      <a:pt x="119635" y="4785"/>
                      <a:pt x="38283" y="57425"/>
                      <a:pt x="0" y="100494"/>
                    </a:cubicBezTo>
                    <a:cubicBezTo>
                      <a:pt x="0" y="100494"/>
                      <a:pt x="0" y="105279"/>
                      <a:pt x="0" y="105279"/>
                    </a:cubicBezTo>
                    <a:cubicBezTo>
                      <a:pt x="43068" y="62210"/>
                      <a:pt x="124420" y="4785"/>
                      <a:pt x="277554" y="0"/>
                    </a:cubicBezTo>
                    <a:cubicBezTo>
                      <a:pt x="277554" y="0"/>
                      <a:pt x="282339" y="0"/>
                      <a:pt x="282339" y="0"/>
                    </a:cubicBezTo>
                    <a:cubicBezTo>
                      <a:pt x="277554" y="0"/>
                      <a:pt x="267983" y="0"/>
                      <a:pt x="263198" y="0"/>
                    </a:cubicBezTo>
                    <a:lnTo>
                      <a:pt x="263198" y="0"/>
                    </a:lnTo>
                    <a:close/>
                  </a:path>
                </a:pathLst>
              </a:custGeom>
              <a:solidFill>
                <a:srgbClr val="AAB69A"/>
              </a:solidFill>
              <a:ln w="47824"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xmlns="" id="{E12BE120-E4D1-4A1E-AA00-2B456D0DAA00}"/>
                  </a:ext>
                </a:extLst>
              </p:cNvPr>
              <p:cNvSpPr/>
              <p:nvPr/>
            </p:nvSpPr>
            <p:spPr>
              <a:xfrm>
                <a:off x="11503211" y="7305591"/>
                <a:ext cx="319426" cy="157918"/>
              </a:xfrm>
              <a:custGeom>
                <a:avLst/>
                <a:gdLst>
                  <a:gd name="connsiteX0" fmla="*/ 38283 w 319426"/>
                  <a:gd name="connsiteY0" fmla="*/ 100494 h 157918"/>
                  <a:gd name="connsiteX1" fmla="*/ 0 w 319426"/>
                  <a:gd name="connsiteY1" fmla="*/ 153133 h 157918"/>
                  <a:gd name="connsiteX2" fmla="*/ 0 w 319426"/>
                  <a:gd name="connsiteY2" fmla="*/ 157919 h 157918"/>
                  <a:gd name="connsiteX3" fmla="*/ 0 w 319426"/>
                  <a:gd name="connsiteY3" fmla="*/ 157919 h 157918"/>
                  <a:gd name="connsiteX4" fmla="*/ 4785 w 319426"/>
                  <a:gd name="connsiteY4" fmla="*/ 157919 h 157918"/>
                  <a:gd name="connsiteX5" fmla="*/ 38283 w 319426"/>
                  <a:gd name="connsiteY5" fmla="*/ 110065 h 157918"/>
                  <a:gd name="connsiteX6" fmla="*/ 38283 w 319426"/>
                  <a:gd name="connsiteY6" fmla="*/ 100494 h 157918"/>
                  <a:gd name="connsiteX7" fmla="*/ 38283 w 319426"/>
                  <a:gd name="connsiteY7" fmla="*/ 100494 h 157918"/>
                  <a:gd name="connsiteX8" fmla="*/ 315837 w 319426"/>
                  <a:gd name="connsiteY8" fmla="*/ 0 h 157918"/>
                  <a:gd name="connsiteX9" fmla="*/ 315837 w 319426"/>
                  <a:gd name="connsiteY9" fmla="*/ 0 h 157918"/>
                  <a:gd name="connsiteX10" fmla="*/ 301481 w 319426"/>
                  <a:gd name="connsiteY10" fmla="*/ 0 h 157918"/>
                  <a:gd name="connsiteX11" fmla="*/ 315837 w 319426"/>
                  <a:gd name="connsiteY11" fmla="*/ 0 h 157918"/>
                  <a:gd name="connsiteX12" fmla="*/ 315837 w 319426"/>
                  <a:gd name="connsiteY12" fmla="*/ 0 h 157918"/>
                  <a:gd name="connsiteX13" fmla="*/ 315837 w 319426"/>
                  <a:gd name="connsiteY13" fmla="*/ 0 h 157918"/>
                  <a:gd name="connsiteX14" fmla="*/ 315837 w 319426"/>
                  <a:gd name="connsiteY14" fmla="*/ 0 h 157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9426" h="157918">
                    <a:moveTo>
                      <a:pt x="38283" y="100494"/>
                    </a:moveTo>
                    <a:cubicBezTo>
                      <a:pt x="9571" y="129206"/>
                      <a:pt x="0" y="153133"/>
                      <a:pt x="0" y="153133"/>
                    </a:cubicBezTo>
                    <a:cubicBezTo>
                      <a:pt x="0" y="153133"/>
                      <a:pt x="0" y="157919"/>
                      <a:pt x="0" y="157919"/>
                    </a:cubicBezTo>
                    <a:lnTo>
                      <a:pt x="0" y="157919"/>
                    </a:lnTo>
                    <a:cubicBezTo>
                      <a:pt x="0" y="157919"/>
                      <a:pt x="0" y="157919"/>
                      <a:pt x="4785" y="157919"/>
                    </a:cubicBezTo>
                    <a:cubicBezTo>
                      <a:pt x="4785" y="157919"/>
                      <a:pt x="14356" y="133992"/>
                      <a:pt x="38283" y="110065"/>
                    </a:cubicBezTo>
                    <a:cubicBezTo>
                      <a:pt x="38283" y="105279"/>
                      <a:pt x="38283" y="100494"/>
                      <a:pt x="38283" y="100494"/>
                    </a:cubicBezTo>
                    <a:lnTo>
                      <a:pt x="38283" y="100494"/>
                    </a:lnTo>
                    <a:close/>
                    <a:moveTo>
                      <a:pt x="315837" y="0"/>
                    </a:moveTo>
                    <a:lnTo>
                      <a:pt x="315837" y="0"/>
                    </a:lnTo>
                    <a:cubicBezTo>
                      <a:pt x="311052" y="0"/>
                      <a:pt x="306266" y="0"/>
                      <a:pt x="301481" y="0"/>
                    </a:cubicBezTo>
                    <a:cubicBezTo>
                      <a:pt x="306266" y="0"/>
                      <a:pt x="315837" y="0"/>
                      <a:pt x="315837" y="0"/>
                    </a:cubicBezTo>
                    <a:lnTo>
                      <a:pt x="315837" y="0"/>
                    </a:lnTo>
                    <a:cubicBezTo>
                      <a:pt x="320623" y="0"/>
                      <a:pt x="320623" y="0"/>
                      <a:pt x="315837" y="0"/>
                    </a:cubicBezTo>
                    <a:lnTo>
                      <a:pt x="315837" y="0"/>
                    </a:lnTo>
                    <a:close/>
                  </a:path>
                </a:pathLst>
              </a:custGeom>
              <a:solidFill>
                <a:srgbClr val="A1B08F"/>
              </a:solidFill>
              <a:ln w="47824"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xmlns="" id="{4A62BA98-C871-4732-B6EE-E4B2E0D05858}"/>
                  </a:ext>
                </a:extLst>
              </p:cNvPr>
              <p:cNvSpPr/>
              <p:nvPr/>
            </p:nvSpPr>
            <p:spPr>
              <a:xfrm>
                <a:off x="11565421" y="7310376"/>
                <a:ext cx="287125" cy="119635"/>
              </a:xfrm>
              <a:custGeom>
                <a:avLst/>
                <a:gdLst>
                  <a:gd name="connsiteX0" fmla="*/ 282339 w 287125"/>
                  <a:gd name="connsiteY0" fmla="*/ 0 h 119635"/>
                  <a:gd name="connsiteX1" fmla="*/ 0 w 287125"/>
                  <a:gd name="connsiteY1" fmla="*/ 119635 h 119635"/>
                  <a:gd name="connsiteX2" fmla="*/ 4785 w 287125"/>
                  <a:gd name="connsiteY2" fmla="*/ 119635 h 119635"/>
                  <a:gd name="connsiteX3" fmla="*/ 282339 w 287125"/>
                  <a:gd name="connsiteY3" fmla="*/ 4786 h 119635"/>
                  <a:gd name="connsiteX4" fmla="*/ 287125 w 287125"/>
                  <a:gd name="connsiteY4" fmla="*/ 0 h 119635"/>
                  <a:gd name="connsiteX5" fmla="*/ 287125 w 287125"/>
                  <a:gd name="connsiteY5" fmla="*/ 0 h 119635"/>
                  <a:gd name="connsiteX6" fmla="*/ 282339 w 287125"/>
                  <a:gd name="connsiteY6" fmla="*/ 0 h 119635"/>
                  <a:gd name="connsiteX7" fmla="*/ 282339 w 287125"/>
                  <a:gd name="connsiteY7" fmla="*/ 0 h 119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7125" h="119635">
                    <a:moveTo>
                      <a:pt x="282339" y="0"/>
                    </a:moveTo>
                    <a:cubicBezTo>
                      <a:pt x="119635" y="4786"/>
                      <a:pt x="38283" y="76567"/>
                      <a:pt x="0" y="119635"/>
                    </a:cubicBezTo>
                    <a:cubicBezTo>
                      <a:pt x="0" y="119635"/>
                      <a:pt x="4785" y="119635"/>
                      <a:pt x="4785" y="119635"/>
                    </a:cubicBezTo>
                    <a:cubicBezTo>
                      <a:pt x="38283" y="76567"/>
                      <a:pt x="119635" y="4786"/>
                      <a:pt x="282339" y="4786"/>
                    </a:cubicBezTo>
                    <a:cubicBezTo>
                      <a:pt x="282339" y="4786"/>
                      <a:pt x="287125" y="4786"/>
                      <a:pt x="287125" y="0"/>
                    </a:cubicBezTo>
                    <a:cubicBezTo>
                      <a:pt x="287125" y="0"/>
                      <a:pt x="287125" y="0"/>
                      <a:pt x="287125" y="0"/>
                    </a:cubicBezTo>
                    <a:cubicBezTo>
                      <a:pt x="287125" y="0"/>
                      <a:pt x="282339" y="0"/>
                      <a:pt x="282339" y="0"/>
                    </a:cubicBezTo>
                    <a:lnTo>
                      <a:pt x="282339" y="0"/>
                    </a:lnTo>
                    <a:close/>
                  </a:path>
                </a:pathLst>
              </a:custGeom>
              <a:solidFill>
                <a:srgbClr val="AAB69A"/>
              </a:solidFill>
              <a:ln w="47824"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xmlns="" id="{7BF5CC76-20B0-4992-937D-5FC65BDB6697}"/>
                  </a:ext>
                </a:extLst>
              </p:cNvPr>
              <p:cNvSpPr/>
              <p:nvPr/>
            </p:nvSpPr>
            <p:spPr>
              <a:xfrm>
                <a:off x="11541494" y="7310376"/>
                <a:ext cx="311052" cy="162704"/>
              </a:xfrm>
              <a:custGeom>
                <a:avLst/>
                <a:gdLst>
                  <a:gd name="connsiteX0" fmla="*/ 23927 w 311052"/>
                  <a:gd name="connsiteY0" fmla="*/ 119635 h 162704"/>
                  <a:gd name="connsiteX1" fmla="*/ 0 w 311052"/>
                  <a:gd name="connsiteY1" fmla="*/ 157919 h 162704"/>
                  <a:gd name="connsiteX2" fmla="*/ 0 w 311052"/>
                  <a:gd name="connsiteY2" fmla="*/ 162704 h 162704"/>
                  <a:gd name="connsiteX3" fmla="*/ 0 w 311052"/>
                  <a:gd name="connsiteY3" fmla="*/ 162704 h 162704"/>
                  <a:gd name="connsiteX4" fmla="*/ 4785 w 311052"/>
                  <a:gd name="connsiteY4" fmla="*/ 162704 h 162704"/>
                  <a:gd name="connsiteX5" fmla="*/ 28712 w 311052"/>
                  <a:gd name="connsiteY5" fmla="*/ 124421 h 162704"/>
                  <a:gd name="connsiteX6" fmla="*/ 23927 w 311052"/>
                  <a:gd name="connsiteY6" fmla="*/ 119635 h 162704"/>
                  <a:gd name="connsiteX7" fmla="*/ 23927 w 311052"/>
                  <a:gd name="connsiteY7" fmla="*/ 119635 h 162704"/>
                  <a:gd name="connsiteX8" fmla="*/ 311052 w 311052"/>
                  <a:gd name="connsiteY8" fmla="*/ 0 h 162704"/>
                  <a:gd name="connsiteX9" fmla="*/ 311052 w 311052"/>
                  <a:gd name="connsiteY9" fmla="*/ 0 h 162704"/>
                  <a:gd name="connsiteX10" fmla="*/ 311052 w 311052"/>
                  <a:gd name="connsiteY10" fmla="*/ 0 h 162704"/>
                  <a:gd name="connsiteX11" fmla="*/ 311052 w 311052"/>
                  <a:gd name="connsiteY11" fmla="*/ 0 h 162704"/>
                  <a:gd name="connsiteX12" fmla="*/ 311052 w 311052"/>
                  <a:gd name="connsiteY12" fmla="*/ 0 h 162704"/>
                  <a:gd name="connsiteX13" fmla="*/ 311052 w 311052"/>
                  <a:gd name="connsiteY13" fmla="*/ 0 h 162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052" h="162704">
                    <a:moveTo>
                      <a:pt x="23927" y="119635"/>
                    </a:moveTo>
                    <a:cubicBezTo>
                      <a:pt x="9571" y="138777"/>
                      <a:pt x="0" y="157919"/>
                      <a:pt x="0" y="157919"/>
                    </a:cubicBezTo>
                    <a:cubicBezTo>
                      <a:pt x="0" y="157919"/>
                      <a:pt x="0" y="162704"/>
                      <a:pt x="0" y="162704"/>
                    </a:cubicBezTo>
                    <a:lnTo>
                      <a:pt x="0" y="162704"/>
                    </a:lnTo>
                    <a:cubicBezTo>
                      <a:pt x="0" y="162704"/>
                      <a:pt x="0" y="162704"/>
                      <a:pt x="4785" y="162704"/>
                    </a:cubicBezTo>
                    <a:cubicBezTo>
                      <a:pt x="4785" y="162704"/>
                      <a:pt x="9571" y="148348"/>
                      <a:pt x="28712" y="124421"/>
                    </a:cubicBezTo>
                    <a:cubicBezTo>
                      <a:pt x="28712" y="119635"/>
                      <a:pt x="23927" y="119635"/>
                      <a:pt x="23927" y="119635"/>
                    </a:cubicBezTo>
                    <a:lnTo>
                      <a:pt x="23927" y="119635"/>
                    </a:lnTo>
                    <a:close/>
                    <a:moveTo>
                      <a:pt x="311052" y="0"/>
                    </a:moveTo>
                    <a:lnTo>
                      <a:pt x="311052" y="0"/>
                    </a:lnTo>
                    <a:cubicBezTo>
                      <a:pt x="306266" y="0"/>
                      <a:pt x="306266" y="0"/>
                      <a:pt x="311052" y="0"/>
                    </a:cubicBezTo>
                    <a:cubicBezTo>
                      <a:pt x="306266" y="0"/>
                      <a:pt x="311052" y="0"/>
                      <a:pt x="311052" y="0"/>
                    </a:cubicBezTo>
                    <a:cubicBezTo>
                      <a:pt x="311052" y="0"/>
                      <a:pt x="311052" y="0"/>
                      <a:pt x="311052" y="0"/>
                    </a:cubicBezTo>
                    <a:lnTo>
                      <a:pt x="311052" y="0"/>
                    </a:lnTo>
                    <a:close/>
                  </a:path>
                </a:pathLst>
              </a:custGeom>
              <a:solidFill>
                <a:srgbClr val="A1B08F"/>
              </a:solidFill>
              <a:ln w="47824"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xmlns="" id="{A019E12F-92ED-455A-8E21-C57C3A0FAA46}"/>
                  </a:ext>
                </a:extLst>
              </p:cNvPr>
              <p:cNvSpPr/>
              <p:nvPr/>
            </p:nvSpPr>
            <p:spPr>
              <a:xfrm>
                <a:off x="11598919" y="7319947"/>
                <a:ext cx="281143" cy="124420"/>
              </a:xfrm>
              <a:custGeom>
                <a:avLst/>
                <a:gdLst>
                  <a:gd name="connsiteX0" fmla="*/ 277554 w 281143"/>
                  <a:gd name="connsiteY0" fmla="*/ 0 h 124420"/>
                  <a:gd name="connsiteX1" fmla="*/ 0 w 281143"/>
                  <a:gd name="connsiteY1" fmla="*/ 124421 h 124420"/>
                  <a:gd name="connsiteX2" fmla="*/ 4785 w 281143"/>
                  <a:gd name="connsiteY2" fmla="*/ 124421 h 124420"/>
                  <a:gd name="connsiteX3" fmla="*/ 277554 w 281143"/>
                  <a:gd name="connsiteY3" fmla="*/ 4785 h 124420"/>
                  <a:gd name="connsiteX4" fmla="*/ 277554 w 281143"/>
                  <a:gd name="connsiteY4" fmla="*/ 0 h 124420"/>
                  <a:gd name="connsiteX5" fmla="*/ 277554 w 281143"/>
                  <a:gd name="connsiteY5" fmla="*/ 0 h 124420"/>
                  <a:gd name="connsiteX6" fmla="*/ 277554 w 281143"/>
                  <a:gd name="connsiteY6" fmla="*/ 0 h 124420"/>
                  <a:gd name="connsiteX7" fmla="*/ 277554 w 281143"/>
                  <a:gd name="connsiteY7" fmla="*/ 0 h 12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1143" h="124420">
                    <a:moveTo>
                      <a:pt x="277554" y="0"/>
                    </a:moveTo>
                    <a:cubicBezTo>
                      <a:pt x="110065" y="4785"/>
                      <a:pt x="33498" y="81352"/>
                      <a:pt x="0" y="124421"/>
                    </a:cubicBezTo>
                    <a:cubicBezTo>
                      <a:pt x="0" y="124421"/>
                      <a:pt x="4785" y="124421"/>
                      <a:pt x="4785" y="124421"/>
                    </a:cubicBezTo>
                    <a:cubicBezTo>
                      <a:pt x="38283" y="81352"/>
                      <a:pt x="114850" y="9571"/>
                      <a:pt x="277554" y="4785"/>
                    </a:cubicBezTo>
                    <a:cubicBezTo>
                      <a:pt x="282339" y="4785"/>
                      <a:pt x="282339" y="4785"/>
                      <a:pt x="277554" y="0"/>
                    </a:cubicBezTo>
                    <a:cubicBezTo>
                      <a:pt x="282339" y="0"/>
                      <a:pt x="282339" y="0"/>
                      <a:pt x="277554" y="0"/>
                    </a:cubicBezTo>
                    <a:cubicBezTo>
                      <a:pt x="282339" y="0"/>
                      <a:pt x="282339" y="0"/>
                      <a:pt x="277554" y="0"/>
                    </a:cubicBezTo>
                    <a:lnTo>
                      <a:pt x="277554" y="0"/>
                    </a:lnTo>
                    <a:close/>
                  </a:path>
                </a:pathLst>
              </a:custGeom>
              <a:solidFill>
                <a:srgbClr val="AAB69A"/>
              </a:solidFill>
              <a:ln w="47824"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xmlns="" id="{D2868998-635D-472B-8338-8FC41E8534FF}"/>
                  </a:ext>
                </a:extLst>
              </p:cNvPr>
              <p:cNvSpPr/>
              <p:nvPr/>
            </p:nvSpPr>
            <p:spPr>
              <a:xfrm>
                <a:off x="11584562" y="7319947"/>
                <a:ext cx="296695" cy="162704"/>
              </a:xfrm>
              <a:custGeom>
                <a:avLst/>
                <a:gdLst>
                  <a:gd name="connsiteX0" fmla="*/ 19141 w 296695"/>
                  <a:gd name="connsiteY0" fmla="*/ 124421 h 162704"/>
                  <a:gd name="connsiteX1" fmla="*/ 0 w 296695"/>
                  <a:gd name="connsiteY1" fmla="*/ 157919 h 162704"/>
                  <a:gd name="connsiteX2" fmla="*/ 0 w 296695"/>
                  <a:gd name="connsiteY2" fmla="*/ 162704 h 162704"/>
                  <a:gd name="connsiteX3" fmla="*/ 0 w 296695"/>
                  <a:gd name="connsiteY3" fmla="*/ 162704 h 162704"/>
                  <a:gd name="connsiteX4" fmla="*/ 4786 w 296695"/>
                  <a:gd name="connsiteY4" fmla="*/ 162704 h 162704"/>
                  <a:gd name="connsiteX5" fmla="*/ 23927 w 296695"/>
                  <a:gd name="connsiteY5" fmla="*/ 129206 h 162704"/>
                  <a:gd name="connsiteX6" fmla="*/ 19141 w 296695"/>
                  <a:gd name="connsiteY6" fmla="*/ 124421 h 162704"/>
                  <a:gd name="connsiteX7" fmla="*/ 19141 w 296695"/>
                  <a:gd name="connsiteY7" fmla="*/ 124421 h 162704"/>
                  <a:gd name="connsiteX8" fmla="*/ 296696 w 296695"/>
                  <a:gd name="connsiteY8" fmla="*/ 0 h 162704"/>
                  <a:gd name="connsiteX9" fmla="*/ 296696 w 296695"/>
                  <a:gd name="connsiteY9" fmla="*/ 0 h 162704"/>
                  <a:gd name="connsiteX10" fmla="*/ 296696 w 296695"/>
                  <a:gd name="connsiteY10" fmla="*/ 0 h 162704"/>
                  <a:gd name="connsiteX11" fmla="*/ 296696 w 296695"/>
                  <a:gd name="connsiteY11" fmla="*/ 0 h 162704"/>
                  <a:gd name="connsiteX12" fmla="*/ 296696 w 296695"/>
                  <a:gd name="connsiteY12" fmla="*/ 0 h 162704"/>
                  <a:gd name="connsiteX13" fmla="*/ 296696 w 296695"/>
                  <a:gd name="connsiteY13" fmla="*/ 0 h 162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6695" h="162704">
                    <a:moveTo>
                      <a:pt x="19141" y="124421"/>
                    </a:moveTo>
                    <a:cubicBezTo>
                      <a:pt x="4786" y="143562"/>
                      <a:pt x="0" y="157919"/>
                      <a:pt x="0" y="157919"/>
                    </a:cubicBezTo>
                    <a:cubicBezTo>
                      <a:pt x="0" y="157919"/>
                      <a:pt x="0" y="162704"/>
                      <a:pt x="0" y="162704"/>
                    </a:cubicBezTo>
                    <a:lnTo>
                      <a:pt x="0" y="162704"/>
                    </a:lnTo>
                    <a:cubicBezTo>
                      <a:pt x="0" y="162704"/>
                      <a:pt x="0" y="162704"/>
                      <a:pt x="4786" y="162704"/>
                    </a:cubicBezTo>
                    <a:cubicBezTo>
                      <a:pt x="4786" y="162704"/>
                      <a:pt x="9571" y="148348"/>
                      <a:pt x="23927" y="129206"/>
                    </a:cubicBezTo>
                    <a:cubicBezTo>
                      <a:pt x="19141" y="124421"/>
                      <a:pt x="19141" y="124421"/>
                      <a:pt x="19141" y="124421"/>
                    </a:cubicBezTo>
                    <a:lnTo>
                      <a:pt x="19141" y="124421"/>
                    </a:lnTo>
                    <a:close/>
                    <a:moveTo>
                      <a:pt x="296696" y="0"/>
                    </a:moveTo>
                    <a:lnTo>
                      <a:pt x="296696" y="0"/>
                    </a:lnTo>
                    <a:cubicBezTo>
                      <a:pt x="296696" y="0"/>
                      <a:pt x="296696" y="0"/>
                      <a:pt x="296696" y="0"/>
                    </a:cubicBezTo>
                    <a:cubicBezTo>
                      <a:pt x="296696" y="0"/>
                      <a:pt x="296696" y="0"/>
                      <a:pt x="296696" y="0"/>
                    </a:cubicBezTo>
                    <a:cubicBezTo>
                      <a:pt x="296696" y="0"/>
                      <a:pt x="296696" y="0"/>
                      <a:pt x="296696" y="0"/>
                    </a:cubicBezTo>
                    <a:lnTo>
                      <a:pt x="296696" y="0"/>
                    </a:lnTo>
                    <a:close/>
                  </a:path>
                </a:pathLst>
              </a:custGeom>
              <a:solidFill>
                <a:srgbClr val="A1B08F"/>
              </a:solidFill>
              <a:ln w="47824"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xmlns="" id="{B27CCBF5-061A-4878-8713-046F9F49D248}"/>
                  </a:ext>
                </a:extLst>
              </p:cNvPr>
              <p:cNvSpPr/>
              <p:nvPr/>
            </p:nvSpPr>
            <p:spPr>
              <a:xfrm>
                <a:off x="11641987" y="7324732"/>
                <a:ext cx="272768" cy="124420"/>
              </a:xfrm>
              <a:custGeom>
                <a:avLst/>
                <a:gdLst>
                  <a:gd name="connsiteX0" fmla="*/ 263198 w 272768"/>
                  <a:gd name="connsiteY0" fmla="*/ 0 h 124420"/>
                  <a:gd name="connsiteX1" fmla="*/ 0 w 272768"/>
                  <a:gd name="connsiteY1" fmla="*/ 124421 h 124420"/>
                  <a:gd name="connsiteX2" fmla="*/ 4786 w 272768"/>
                  <a:gd name="connsiteY2" fmla="*/ 124421 h 124420"/>
                  <a:gd name="connsiteX3" fmla="*/ 267984 w 272768"/>
                  <a:gd name="connsiteY3" fmla="*/ 4786 h 124420"/>
                  <a:gd name="connsiteX4" fmla="*/ 272769 w 272768"/>
                  <a:gd name="connsiteY4" fmla="*/ 0 h 124420"/>
                  <a:gd name="connsiteX5" fmla="*/ 272769 w 272768"/>
                  <a:gd name="connsiteY5" fmla="*/ 0 h 124420"/>
                  <a:gd name="connsiteX6" fmla="*/ 263198 w 272768"/>
                  <a:gd name="connsiteY6" fmla="*/ 0 h 124420"/>
                  <a:gd name="connsiteX7" fmla="*/ 263198 w 272768"/>
                  <a:gd name="connsiteY7" fmla="*/ 0 h 12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2768" h="124420">
                    <a:moveTo>
                      <a:pt x="263198" y="0"/>
                    </a:moveTo>
                    <a:cubicBezTo>
                      <a:pt x="105279" y="4786"/>
                      <a:pt x="28713" y="81352"/>
                      <a:pt x="0" y="124421"/>
                    </a:cubicBezTo>
                    <a:cubicBezTo>
                      <a:pt x="0" y="124421"/>
                      <a:pt x="4786" y="124421"/>
                      <a:pt x="4786" y="124421"/>
                    </a:cubicBezTo>
                    <a:cubicBezTo>
                      <a:pt x="33498" y="81352"/>
                      <a:pt x="110065" y="9571"/>
                      <a:pt x="267984" y="4786"/>
                    </a:cubicBezTo>
                    <a:cubicBezTo>
                      <a:pt x="267984" y="4786"/>
                      <a:pt x="272769" y="4786"/>
                      <a:pt x="272769" y="0"/>
                    </a:cubicBezTo>
                    <a:cubicBezTo>
                      <a:pt x="272769" y="0"/>
                      <a:pt x="272769" y="0"/>
                      <a:pt x="272769" y="0"/>
                    </a:cubicBezTo>
                    <a:cubicBezTo>
                      <a:pt x="267984" y="0"/>
                      <a:pt x="267984" y="0"/>
                      <a:pt x="263198" y="0"/>
                    </a:cubicBezTo>
                    <a:lnTo>
                      <a:pt x="263198" y="0"/>
                    </a:lnTo>
                    <a:close/>
                  </a:path>
                </a:pathLst>
              </a:custGeom>
              <a:solidFill>
                <a:srgbClr val="AAB69A"/>
              </a:solidFill>
              <a:ln w="47824"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xmlns="" id="{4AD75541-01E1-419D-A8AE-36C41BCCE7BA}"/>
                  </a:ext>
                </a:extLst>
              </p:cNvPr>
              <p:cNvSpPr/>
              <p:nvPr/>
            </p:nvSpPr>
            <p:spPr>
              <a:xfrm>
                <a:off x="11622846" y="7324732"/>
                <a:ext cx="287125" cy="162704"/>
              </a:xfrm>
              <a:custGeom>
                <a:avLst/>
                <a:gdLst>
                  <a:gd name="connsiteX0" fmla="*/ 19141 w 287125"/>
                  <a:gd name="connsiteY0" fmla="*/ 124421 h 162704"/>
                  <a:gd name="connsiteX1" fmla="*/ 0 w 287125"/>
                  <a:gd name="connsiteY1" fmla="*/ 157919 h 162704"/>
                  <a:gd name="connsiteX2" fmla="*/ 0 w 287125"/>
                  <a:gd name="connsiteY2" fmla="*/ 162704 h 162704"/>
                  <a:gd name="connsiteX3" fmla="*/ 0 w 287125"/>
                  <a:gd name="connsiteY3" fmla="*/ 162704 h 162704"/>
                  <a:gd name="connsiteX4" fmla="*/ 4785 w 287125"/>
                  <a:gd name="connsiteY4" fmla="*/ 162704 h 162704"/>
                  <a:gd name="connsiteX5" fmla="*/ 23927 w 287125"/>
                  <a:gd name="connsiteY5" fmla="*/ 129206 h 162704"/>
                  <a:gd name="connsiteX6" fmla="*/ 19141 w 287125"/>
                  <a:gd name="connsiteY6" fmla="*/ 124421 h 162704"/>
                  <a:gd name="connsiteX7" fmla="*/ 19141 w 287125"/>
                  <a:gd name="connsiteY7" fmla="*/ 124421 h 162704"/>
                  <a:gd name="connsiteX8" fmla="*/ 287125 w 287125"/>
                  <a:gd name="connsiteY8" fmla="*/ 0 h 162704"/>
                  <a:gd name="connsiteX9" fmla="*/ 287125 w 287125"/>
                  <a:gd name="connsiteY9" fmla="*/ 0 h 162704"/>
                  <a:gd name="connsiteX10" fmla="*/ 287125 w 287125"/>
                  <a:gd name="connsiteY10" fmla="*/ 0 h 162704"/>
                  <a:gd name="connsiteX11" fmla="*/ 287125 w 287125"/>
                  <a:gd name="connsiteY11" fmla="*/ 0 h 162704"/>
                  <a:gd name="connsiteX12" fmla="*/ 287125 w 287125"/>
                  <a:gd name="connsiteY12" fmla="*/ 0 h 162704"/>
                  <a:gd name="connsiteX13" fmla="*/ 287125 w 287125"/>
                  <a:gd name="connsiteY13" fmla="*/ 0 h 162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25" h="162704">
                    <a:moveTo>
                      <a:pt x="19141" y="124421"/>
                    </a:moveTo>
                    <a:cubicBezTo>
                      <a:pt x="4785" y="143562"/>
                      <a:pt x="0" y="157919"/>
                      <a:pt x="0" y="157919"/>
                    </a:cubicBezTo>
                    <a:cubicBezTo>
                      <a:pt x="0" y="157919"/>
                      <a:pt x="0" y="162704"/>
                      <a:pt x="0" y="162704"/>
                    </a:cubicBezTo>
                    <a:lnTo>
                      <a:pt x="0" y="162704"/>
                    </a:lnTo>
                    <a:cubicBezTo>
                      <a:pt x="0" y="162704"/>
                      <a:pt x="0" y="162704"/>
                      <a:pt x="4785" y="162704"/>
                    </a:cubicBezTo>
                    <a:cubicBezTo>
                      <a:pt x="4785" y="162704"/>
                      <a:pt x="9571" y="148348"/>
                      <a:pt x="23927" y="129206"/>
                    </a:cubicBezTo>
                    <a:cubicBezTo>
                      <a:pt x="23927" y="124421"/>
                      <a:pt x="19141" y="124421"/>
                      <a:pt x="19141" y="124421"/>
                    </a:cubicBezTo>
                    <a:lnTo>
                      <a:pt x="19141" y="124421"/>
                    </a:lnTo>
                    <a:close/>
                    <a:moveTo>
                      <a:pt x="287125" y="0"/>
                    </a:moveTo>
                    <a:lnTo>
                      <a:pt x="287125" y="0"/>
                    </a:lnTo>
                    <a:cubicBezTo>
                      <a:pt x="287125" y="0"/>
                      <a:pt x="282339" y="0"/>
                      <a:pt x="287125" y="0"/>
                    </a:cubicBezTo>
                    <a:cubicBezTo>
                      <a:pt x="287125" y="0"/>
                      <a:pt x="287125" y="0"/>
                      <a:pt x="287125" y="0"/>
                    </a:cubicBezTo>
                    <a:cubicBezTo>
                      <a:pt x="287125" y="0"/>
                      <a:pt x="287125" y="0"/>
                      <a:pt x="287125" y="0"/>
                    </a:cubicBezTo>
                    <a:lnTo>
                      <a:pt x="287125" y="0"/>
                    </a:lnTo>
                    <a:close/>
                  </a:path>
                </a:pathLst>
              </a:custGeom>
              <a:solidFill>
                <a:srgbClr val="A1B08F"/>
              </a:solidFill>
              <a:ln w="47824"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xmlns="" id="{157114B0-85D7-4B8D-BE77-64D92387825C}"/>
                  </a:ext>
                </a:extLst>
              </p:cNvPr>
              <p:cNvSpPr/>
              <p:nvPr/>
            </p:nvSpPr>
            <p:spPr>
              <a:xfrm>
                <a:off x="11685057" y="7334303"/>
                <a:ext cx="258412" cy="119635"/>
              </a:xfrm>
              <a:custGeom>
                <a:avLst/>
                <a:gdLst>
                  <a:gd name="connsiteX0" fmla="*/ 248842 w 258412"/>
                  <a:gd name="connsiteY0" fmla="*/ 0 h 119635"/>
                  <a:gd name="connsiteX1" fmla="*/ 0 w 258412"/>
                  <a:gd name="connsiteY1" fmla="*/ 119635 h 119635"/>
                  <a:gd name="connsiteX2" fmla="*/ 4785 w 258412"/>
                  <a:gd name="connsiteY2" fmla="*/ 119635 h 119635"/>
                  <a:gd name="connsiteX3" fmla="*/ 253627 w 258412"/>
                  <a:gd name="connsiteY3" fmla="*/ 4786 h 119635"/>
                  <a:gd name="connsiteX4" fmla="*/ 258412 w 258412"/>
                  <a:gd name="connsiteY4" fmla="*/ 4786 h 119635"/>
                  <a:gd name="connsiteX5" fmla="*/ 248842 w 258412"/>
                  <a:gd name="connsiteY5" fmla="*/ 0 h 119635"/>
                  <a:gd name="connsiteX6" fmla="*/ 248842 w 258412"/>
                  <a:gd name="connsiteY6" fmla="*/ 0 h 119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8412" h="119635">
                    <a:moveTo>
                      <a:pt x="248842" y="0"/>
                    </a:moveTo>
                    <a:cubicBezTo>
                      <a:pt x="100493" y="4786"/>
                      <a:pt x="28712" y="76567"/>
                      <a:pt x="0" y="119635"/>
                    </a:cubicBezTo>
                    <a:cubicBezTo>
                      <a:pt x="0" y="119635"/>
                      <a:pt x="4785" y="119635"/>
                      <a:pt x="4785" y="119635"/>
                    </a:cubicBezTo>
                    <a:cubicBezTo>
                      <a:pt x="33498" y="76567"/>
                      <a:pt x="105279" y="9571"/>
                      <a:pt x="253627" y="4786"/>
                    </a:cubicBezTo>
                    <a:cubicBezTo>
                      <a:pt x="253627" y="4786"/>
                      <a:pt x="253627" y="4786"/>
                      <a:pt x="258412" y="4786"/>
                    </a:cubicBezTo>
                    <a:cubicBezTo>
                      <a:pt x="253627" y="0"/>
                      <a:pt x="248842" y="0"/>
                      <a:pt x="248842" y="0"/>
                    </a:cubicBezTo>
                    <a:lnTo>
                      <a:pt x="248842" y="0"/>
                    </a:lnTo>
                    <a:close/>
                  </a:path>
                </a:pathLst>
              </a:custGeom>
              <a:solidFill>
                <a:srgbClr val="AAB69A"/>
              </a:solidFill>
              <a:ln w="47824"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xmlns="" id="{B8ACC442-2978-4F42-BF5C-5B50B018E84F}"/>
                  </a:ext>
                </a:extLst>
              </p:cNvPr>
              <p:cNvSpPr/>
              <p:nvPr/>
            </p:nvSpPr>
            <p:spPr>
              <a:xfrm>
                <a:off x="11665914" y="7334303"/>
                <a:ext cx="276357" cy="157918"/>
              </a:xfrm>
              <a:custGeom>
                <a:avLst/>
                <a:gdLst>
                  <a:gd name="connsiteX0" fmla="*/ 19142 w 276357"/>
                  <a:gd name="connsiteY0" fmla="*/ 119635 h 157918"/>
                  <a:gd name="connsiteX1" fmla="*/ 0 w 276357"/>
                  <a:gd name="connsiteY1" fmla="*/ 153133 h 157918"/>
                  <a:gd name="connsiteX2" fmla="*/ 0 w 276357"/>
                  <a:gd name="connsiteY2" fmla="*/ 157919 h 157918"/>
                  <a:gd name="connsiteX3" fmla="*/ 0 w 276357"/>
                  <a:gd name="connsiteY3" fmla="*/ 157919 h 157918"/>
                  <a:gd name="connsiteX4" fmla="*/ 4786 w 276357"/>
                  <a:gd name="connsiteY4" fmla="*/ 157919 h 157918"/>
                  <a:gd name="connsiteX5" fmla="*/ 23927 w 276357"/>
                  <a:gd name="connsiteY5" fmla="*/ 124421 h 157918"/>
                  <a:gd name="connsiteX6" fmla="*/ 19142 w 276357"/>
                  <a:gd name="connsiteY6" fmla="*/ 119635 h 157918"/>
                  <a:gd name="connsiteX7" fmla="*/ 19142 w 276357"/>
                  <a:gd name="connsiteY7" fmla="*/ 119635 h 157918"/>
                  <a:gd name="connsiteX8" fmla="*/ 272769 w 276357"/>
                  <a:gd name="connsiteY8" fmla="*/ 0 h 157918"/>
                  <a:gd name="connsiteX9" fmla="*/ 272769 w 276357"/>
                  <a:gd name="connsiteY9" fmla="*/ 0 h 157918"/>
                  <a:gd name="connsiteX10" fmla="*/ 267984 w 276357"/>
                  <a:gd name="connsiteY10" fmla="*/ 0 h 157918"/>
                  <a:gd name="connsiteX11" fmla="*/ 272769 w 276357"/>
                  <a:gd name="connsiteY11" fmla="*/ 0 h 157918"/>
                  <a:gd name="connsiteX12" fmla="*/ 272769 w 276357"/>
                  <a:gd name="connsiteY12" fmla="*/ 0 h 157918"/>
                  <a:gd name="connsiteX13" fmla="*/ 272769 w 276357"/>
                  <a:gd name="connsiteY13" fmla="*/ 0 h 157918"/>
                  <a:gd name="connsiteX14" fmla="*/ 272769 w 276357"/>
                  <a:gd name="connsiteY14" fmla="*/ 0 h 157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6357" h="157918">
                    <a:moveTo>
                      <a:pt x="19142" y="119635"/>
                    </a:moveTo>
                    <a:cubicBezTo>
                      <a:pt x="4786" y="138777"/>
                      <a:pt x="0" y="153133"/>
                      <a:pt x="0" y="153133"/>
                    </a:cubicBezTo>
                    <a:cubicBezTo>
                      <a:pt x="0" y="153133"/>
                      <a:pt x="0" y="157919"/>
                      <a:pt x="0" y="157919"/>
                    </a:cubicBezTo>
                    <a:lnTo>
                      <a:pt x="0" y="157919"/>
                    </a:lnTo>
                    <a:cubicBezTo>
                      <a:pt x="0" y="157919"/>
                      <a:pt x="0" y="157919"/>
                      <a:pt x="4786" y="157919"/>
                    </a:cubicBezTo>
                    <a:cubicBezTo>
                      <a:pt x="4786" y="157919"/>
                      <a:pt x="9571" y="143562"/>
                      <a:pt x="23927" y="124421"/>
                    </a:cubicBezTo>
                    <a:cubicBezTo>
                      <a:pt x="23927" y="119635"/>
                      <a:pt x="19142" y="119635"/>
                      <a:pt x="19142" y="119635"/>
                    </a:cubicBezTo>
                    <a:lnTo>
                      <a:pt x="19142" y="119635"/>
                    </a:lnTo>
                    <a:close/>
                    <a:moveTo>
                      <a:pt x="272769" y="0"/>
                    </a:moveTo>
                    <a:lnTo>
                      <a:pt x="272769" y="0"/>
                    </a:lnTo>
                    <a:cubicBezTo>
                      <a:pt x="267984" y="0"/>
                      <a:pt x="267984" y="0"/>
                      <a:pt x="267984" y="0"/>
                    </a:cubicBezTo>
                    <a:cubicBezTo>
                      <a:pt x="267984" y="0"/>
                      <a:pt x="272769" y="0"/>
                      <a:pt x="272769" y="0"/>
                    </a:cubicBezTo>
                    <a:cubicBezTo>
                      <a:pt x="277554" y="0"/>
                      <a:pt x="277554" y="0"/>
                      <a:pt x="272769" y="0"/>
                    </a:cubicBezTo>
                    <a:cubicBezTo>
                      <a:pt x="277554" y="0"/>
                      <a:pt x="272769" y="0"/>
                      <a:pt x="272769" y="0"/>
                    </a:cubicBezTo>
                    <a:lnTo>
                      <a:pt x="272769" y="0"/>
                    </a:lnTo>
                    <a:close/>
                  </a:path>
                </a:pathLst>
              </a:custGeom>
              <a:solidFill>
                <a:srgbClr val="A1B08F"/>
              </a:solidFill>
              <a:ln w="47824"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xmlns="" id="{A192B0FB-B2D1-4086-AE97-ABC607214A4F}"/>
                  </a:ext>
                </a:extLst>
              </p:cNvPr>
              <p:cNvSpPr/>
              <p:nvPr/>
            </p:nvSpPr>
            <p:spPr>
              <a:xfrm>
                <a:off x="11728125" y="7343874"/>
                <a:ext cx="239270" cy="114850"/>
              </a:xfrm>
              <a:custGeom>
                <a:avLst/>
                <a:gdLst>
                  <a:gd name="connsiteX0" fmla="*/ 229700 w 239270"/>
                  <a:gd name="connsiteY0" fmla="*/ 0 h 114850"/>
                  <a:gd name="connsiteX1" fmla="*/ 0 w 239270"/>
                  <a:gd name="connsiteY1" fmla="*/ 114850 h 114850"/>
                  <a:gd name="connsiteX2" fmla="*/ 4786 w 239270"/>
                  <a:gd name="connsiteY2" fmla="*/ 114850 h 114850"/>
                  <a:gd name="connsiteX3" fmla="*/ 239271 w 239270"/>
                  <a:gd name="connsiteY3" fmla="*/ 4785 h 114850"/>
                  <a:gd name="connsiteX4" fmla="*/ 239271 w 239270"/>
                  <a:gd name="connsiteY4" fmla="*/ 4785 h 114850"/>
                  <a:gd name="connsiteX5" fmla="*/ 229700 w 239270"/>
                  <a:gd name="connsiteY5" fmla="*/ 0 h 114850"/>
                  <a:gd name="connsiteX6" fmla="*/ 229700 w 239270"/>
                  <a:gd name="connsiteY6" fmla="*/ 0 h 11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9270" h="114850">
                    <a:moveTo>
                      <a:pt x="229700" y="0"/>
                    </a:moveTo>
                    <a:cubicBezTo>
                      <a:pt x="95708" y="9571"/>
                      <a:pt x="28713" y="71781"/>
                      <a:pt x="0" y="114850"/>
                    </a:cubicBezTo>
                    <a:cubicBezTo>
                      <a:pt x="0" y="114850"/>
                      <a:pt x="4786" y="114850"/>
                      <a:pt x="4786" y="114850"/>
                    </a:cubicBezTo>
                    <a:cubicBezTo>
                      <a:pt x="33498" y="71781"/>
                      <a:pt x="105279" y="9571"/>
                      <a:pt x="239271" y="4785"/>
                    </a:cubicBezTo>
                    <a:lnTo>
                      <a:pt x="239271" y="4785"/>
                    </a:lnTo>
                    <a:cubicBezTo>
                      <a:pt x="234485" y="0"/>
                      <a:pt x="234485" y="0"/>
                      <a:pt x="229700" y="0"/>
                    </a:cubicBezTo>
                    <a:lnTo>
                      <a:pt x="229700" y="0"/>
                    </a:lnTo>
                    <a:close/>
                  </a:path>
                </a:pathLst>
              </a:custGeom>
              <a:solidFill>
                <a:srgbClr val="AAB69A"/>
              </a:solidFill>
              <a:ln w="47824"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xmlns="" id="{863B8B55-D897-4982-B6DF-94287DC7CE63}"/>
                  </a:ext>
                </a:extLst>
              </p:cNvPr>
              <p:cNvSpPr/>
              <p:nvPr/>
            </p:nvSpPr>
            <p:spPr>
              <a:xfrm>
                <a:off x="11708984" y="7339089"/>
                <a:ext cx="262001" cy="162704"/>
              </a:xfrm>
              <a:custGeom>
                <a:avLst/>
                <a:gdLst>
                  <a:gd name="connsiteX0" fmla="*/ 19141 w 262001"/>
                  <a:gd name="connsiteY0" fmla="*/ 119635 h 162704"/>
                  <a:gd name="connsiteX1" fmla="*/ 0 w 262001"/>
                  <a:gd name="connsiteY1" fmla="*/ 157919 h 162704"/>
                  <a:gd name="connsiteX2" fmla="*/ 0 w 262001"/>
                  <a:gd name="connsiteY2" fmla="*/ 162704 h 162704"/>
                  <a:gd name="connsiteX3" fmla="*/ 0 w 262001"/>
                  <a:gd name="connsiteY3" fmla="*/ 162704 h 162704"/>
                  <a:gd name="connsiteX4" fmla="*/ 4785 w 262001"/>
                  <a:gd name="connsiteY4" fmla="*/ 162704 h 162704"/>
                  <a:gd name="connsiteX5" fmla="*/ 28712 w 262001"/>
                  <a:gd name="connsiteY5" fmla="*/ 124421 h 162704"/>
                  <a:gd name="connsiteX6" fmla="*/ 19141 w 262001"/>
                  <a:gd name="connsiteY6" fmla="*/ 119635 h 162704"/>
                  <a:gd name="connsiteX7" fmla="*/ 19141 w 262001"/>
                  <a:gd name="connsiteY7" fmla="*/ 119635 h 162704"/>
                  <a:gd name="connsiteX8" fmla="*/ 258412 w 262001"/>
                  <a:gd name="connsiteY8" fmla="*/ 0 h 162704"/>
                  <a:gd name="connsiteX9" fmla="*/ 258412 w 262001"/>
                  <a:gd name="connsiteY9" fmla="*/ 0 h 162704"/>
                  <a:gd name="connsiteX10" fmla="*/ 244056 w 262001"/>
                  <a:gd name="connsiteY10" fmla="*/ 0 h 162704"/>
                  <a:gd name="connsiteX11" fmla="*/ 258412 w 262001"/>
                  <a:gd name="connsiteY11" fmla="*/ 4785 h 162704"/>
                  <a:gd name="connsiteX12" fmla="*/ 258412 w 262001"/>
                  <a:gd name="connsiteY12" fmla="*/ 0 h 162704"/>
                  <a:gd name="connsiteX13" fmla="*/ 258412 w 262001"/>
                  <a:gd name="connsiteY13" fmla="*/ 0 h 162704"/>
                  <a:gd name="connsiteX14" fmla="*/ 258412 w 262001"/>
                  <a:gd name="connsiteY14" fmla="*/ 0 h 162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2001" h="162704">
                    <a:moveTo>
                      <a:pt x="19141" y="119635"/>
                    </a:moveTo>
                    <a:cubicBezTo>
                      <a:pt x="4785" y="138777"/>
                      <a:pt x="0" y="157919"/>
                      <a:pt x="0" y="157919"/>
                    </a:cubicBezTo>
                    <a:cubicBezTo>
                      <a:pt x="0" y="157919"/>
                      <a:pt x="0" y="162704"/>
                      <a:pt x="0" y="162704"/>
                    </a:cubicBezTo>
                    <a:lnTo>
                      <a:pt x="0" y="162704"/>
                    </a:lnTo>
                    <a:cubicBezTo>
                      <a:pt x="0" y="162704"/>
                      <a:pt x="0" y="162704"/>
                      <a:pt x="4785" y="162704"/>
                    </a:cubicBezTo>
                    <a:cubicBezTo>
                      <a:pt x="4785" y="162704"/>
                      <a:pt x="9571" y="143562"/>
                      <a:pt x="28712" y="124421"/>
                    </a:cubicBezTo>
                    <a:cubicBezTo>
                      <a:pt x="23927" y="119635"/>
                      <a:pt x="19141" y="119635"/>
                      <a:pt x="19141" y="119635"/>
                    </a:cubicBezTo>
                    <a:lnTo>
                      <a:pt x="19141" y="119635"/>
                    </a:lnTo>
                    <a:close/>
                    <a:moveTo>
                      <a:pt x="258412" y="0"/>
                    </a:moveTo>
                    <a:lnTo>
                      <a:pt x="258412" y="0"/>
                    </a:lnTo>
                    <a:cubicBezTo>
                      <a:pt x="253627" y="0"/>
                      <a:pt x="248842" y="0"/>
                      <a:pt x="244056" y="0"/>
                    </a:cubicBezTo>
                    <a:cubicBezTo>
                      <a:pt x="248842" y="0"/>
                      <a:pt x="253627" y="4785"/>
                      <a:pt x="258412" y="4785"/>
                    </a:cubicBezTo>
                    <a:cubicBezTo>
                      <a:pt x="263198" y="4785"/>
                      <a:pt x="263198" y="4785"/>
                      <a:pt x="258412" y="0"/>
                    </a:cubicBezTo>
                    <a:cubicBezTo>
                      <a:pt x="263198" y="4785"/>
                      <a:pt x="258412" y="0"/>
                      <a:pt x="258412" y="0"/>
                    </a:cubicBezTo>
                    <a:lnTo>
                      <a:pt x="258412" y="0"/>
                    </a:lnTo>
                    <a:close/>
                  </a:path>
                </a:pathLst>
              </a:custGeom>
              <a:solidFill>
                <a:srgbClr val="A1B08F"/>
              </a:solidFill>
              <a:ln w="47824"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xmlns="" id="{35E2A6AA-2E66-4B55-843D-8876A66ABDBE}"/>
                  </a:ext>
                </a:extLst>
              </p:cNvPr>
              <p:cNvSpPr/>
              <p:nvPr/>
            </p:nvSpPr>
            <p:spPr>
              <a:xfrm>
                <a:off x="11766408" y="7348660"/>
                <a:ext cx="220128" cy="110064"/>
              </a:xfrm>
              <a:custGeom>
                <a:avLst/>
                <a:gdLst>
                  <a:gd name="connsiteX0" fmla="*/ 210558 w 220128"/>
                  <a:gd name="connsiteY0" fmla="*/ 0 h 110064"/>
                  <a:gd name="connsiteX1" fmla="*/ 0 w 220128"/>
                  <a:gd name="connsiteY1" fmla="*/ 110065 h 110064"/>
                  <a:gd name="connsiteX2" fmla="*/ 4785 w 220128"/>
                  <a:gd name="connsiteY2" fmla="*/ 110065 h 110064"/>
                  <a:gd name="connsiteX3" fmla="*/ 220129 w 220128"/>
                  <a:gd name="connsiteY3" fmla="*/ 4786 h 110064"/>
                  <a:gd name="connsiteX4" fmla="*/ 210558 w 220128"/>
                  <a:gd name="connsiteY4" fmla="*/ 0 h 110064"/>
                  <a:gd name="connsiteX5" fmla="*/ 210558 w 220128"/>
                  <a:gd name="connsiteY5" fmla="*/ 0 h 110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0128" h="110064">
                    <a:moveTo>
                      <a:pt x="210558" y="0"/>
                    </a:moveTo>
                    <a:cubicBezTo>
                      <a:pt x="90923" y="9571"/>
                      <a:pt x="28712" y="66996"/>
                      <a:pt x="0" y="110065"/>
                    </a:cubicBezTo>
                    <a:cubicBezTo>
                      <a:pt x="0" y="110065"/>
                      <a:pt x="4785" y="110065"/>
                      <a:pt x="4785" y="110065"/>
                    </a:cubicBezTo>
                    <a:cubicBezTo>
                      <a:pt x="33498" y="71781"/>
                      <a:pt x="95708" y="14356"/>
                      <a:pt x="220129" y="4786"/>
                    </a:cubicBezTo>
                    <a:cubicBezTo>
                      <a:pt x="220129" y="4786"/>
                      <a:pt x="215344" y="4786"/>
                      <a:pt x="210558" y="0"/>
                    </a:cubicBezTo>
                    <a:lnTo>
                      <a:pt x="210558" y="0"/>
                    </a:lnTo>
                    <a:close/>
                  </a:path>
                </a:pathLst>
              </a:custGeom>
              <a:solidFill>
                <a:srgbClr val="AAB69A"/>
              </a:solidFill>
              <a:ln w="47824"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xmlns="" id="{E42C4F15-F2B9-4042-A76D-862FD3D23545}"/>
                  </a:ext>
                </a:extLst>
              </p:cNvPr>
              <p:cNvSpPr/>
              <p:nvPr/>
            </p:nvSpPr>
            <p:spPr>
              <a:xfrm>
                <a:off x="11747266" y="7348660"/>
                <a:ext cx="252431" cy="157918"/>
              </a:xfrm>
              <a:custGeom>
                <a:avLst/>
                <a:gdLst>
                  <a:gd name="connsiteX0" fmla="*/ 23927 w 252431"/>
                  <a:gd name="connsiteY0" fmla="*/ 110065 h 157918"/>
                  <a:gd name="connsiteX1" fmla="*/ 0 w 252431"/>
                  <a:gd name="connsiteY1" fmla="*/ 153133 h 157918"/>
                  <a:gd name="connsiteX2" fmla="*/ 0 w 252431"/>
                  <a:gd name="connsiteY2" fmla="*/ 157919 h 157918"/>
                  <a:gd name="connsiteX3" fmla="*/ 0 w 252431"/>
                  <a:gd name="connsiteY3" fmla="*/ 157919 h 157918"/>
                  <a:gd name="connsiteX4" fmla="*/ 4786 w 252431"/>
                  <a:gd name="connsiteY4" fmla="*/ 157919 h 157918"/>
                  <a:gd name="connsiteX5" fmla="*/ 28713 w 252431"/>
                  <a:gd name="connsiteY5" fmla="*/ 114850 h 157918"/>
                  <a:gd name="connsiteX6" fmla="*/ 23927 w 252431"/>
                  <a:gd name="connsiteY6" fmla="*/ 110065 h 157918"/>
                  <a:gd name="connsiteX7" fmla="*/ 23927 w 252431"/>
                  <a:gd name="connsiteY7" fmla="*/ 110065 h 157918"/>
                  <a:gd name="connsiteX8" fmla="*/ 248842 w 252431"/>
                  <a:gd name="connsiteY8" fmla="*/ 0 h 157918"/>
                  <a:gd name="connsiteX9" fmla="*/ 248842 w 252431"/>
                  <a:gd name="connsiteY9" fmla="*/ 0 h 157918"/>
                  <a:gd name="connsiteX10" fmla="*/ 229700 w 252431"/>
                  <a:gd name="connsiteY10" fmla="*/ 0 h 157918"/>
                  <a:gd name="connsiteX11" fmla="*/ 239271 w 252431"/>
                  <a:gd name="connsiteY11" fmla="*/ 4786 h 157918"/>
                  <a:gd name="connsiteX12" fmla="*/ 248842 w 252431"/>
                  <a:gd name="connsiteY12" fmla="*/ 4786 h 157918"/>
                  <a:gd name="connsiteX13" fmla="*/ 248842 w 252431"/>
                  <a:gd name="connsiteY13" fmla="*/ 0 h 157918"/>
                  <a:gd name="connsiteX14" fmla="*/ 248842 w 252431"/>
                  <a:gd name="connsiteY14" fmla="*/ 0 h 157918"/>
                  <a:gd name="connsiteX15" fmla="*/ 248842 w 252431"/>
                  <a:gd name="connsiteY15" fmla="*/ 0 h 157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2431" h="157918">
                    <a:moveTo>
                      <a:pt x="23927" y="110065"/>
                    </a:moveTo>
                    <a:cubicBezTo>
                      <a:pt x="4786" y="133992"/>
                      <a:pt x="0" y="153133"/>
                      <a:pt x="0" y="153133"/>
                    </a:cubicBezTo>
                    <a:cubicBezTo>
                      <a:pt x="0" y="153133"/>
                      <a:pt x="0" y="157919"/>
                      <a:pt x="0" y="157919"/>
                    </a:cubicBezTo>
                    <a:lnTo>
                      <a:pt x="0" y="157919"/>
                    </a:lnTo>
                    <a:cubicBezTo>
                      <a:pt x="0" y="157919"/>
                      <a:pt x="0" y="157919"/>
                      <a:pt x="4786" y="157919"/>
                    </a:cubicBezTo>
                    <a:cubicBezTo>
                      <a:pt x="4786" y="157919"/>
                      <a:pt x="9571" y="138777"/>
                      <a:pt x="28713" y="114850"/>
                    </a:cubicBezTo>
                    <a:cubicBezTo>
                      <a:pt x="28713" y="110065"/>
                      <a:pt x="23927" y="110065"/>
                      <a:pt x="23927" y="110065"/>
                    </a:cubicBezTo>
                    <a:lnTo>
                      <a:pt x="23927" y="110065"/>
                    </a:lnTo>
                    <a:close/>
                    <a:moveTo>
                      <a:pt x="248842" y="0"/>
                    </a:moveTo>
                    <a:lnTo>
                      <a:pt x="248842" y="0"/>
                    </a:lnTo>
                    <a:cubicBezTo>
                      <a:pt x="244057" y="0"/>
                      <a:pt x="234486" y="0"/>
                      <a:pt x="229700" y="0"/>
                    </a:cubicBezTo>
                    <a:cubicBezTo>
                      <a:pt x="234486" y="0"/>
                      <a:pt x="239271" y="4786"/>
                      <a:pt x="239271" y="4786"/>
                    </a:cubicBezTo>
                    <a:cubicBezTo>
                      <a:pt x="244057" y="4786"/>
                      <a:pt x="244057" y="4786"/>
                      <a:pt x="248842" y="4786"/>
                    </a:cubicBezTo>
                    <a:cubicBezTo>
                      <a:pt x="253627" y="4786"/>
                      <a:pt x="253627" y="4786"/>
                      <a:pt x="248842" y="0"/>
                    </a:cubicBezTo>
                    <a:cubicBezTo>
                      <a:pt x="253627" y="0"/>
                      <a:pt x="253627" y="0"/>
                      <a:pt x="248842" y="0"/>
                    </a:cubicBezTo>
                    <a:lnTo>
                      <a:pt x="248842" y="0"/>
                    </a:lnTo>
                    <a:close/>
                  </a:path>
                </a:pathLst>
              </a:custGeom>
              <a:solidFill>
                <a:srgbClr val="A1B08F"/>
              </a:solidFill>
              <a:ln w="47824"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xmlns="" id="{7DE1C767-A420-4A7D-9A27-C269265C8D8F}"/>
                  </a:ext>
                </a:extLst>
              </p:cNvPr>
              <p:cNvSpPr/>
              <p:nvPr/>
            </p:nvSpPr>
            <p:spPr>
              <a:xfrm>
                <a:off x="11814263" y="7358230"/>
                <a:ext cx="196201" cy="100493"/>
              </a:xfrm>
              <a:custGeom>
                <a:avLst/>
                <a:gdLst>
                  <a:gd name="connsiteX0" fmla="*/ 186631 w 196201"/>
                  <a:gd name="connsiteY0" fmla="*/ 0 h 100493"/>
                  <a:gd name="connsiteX1" fmla="*/ 0 w 196201"/>
                  <a:gd name="connsiteY1" fmla="*/ 100494 h 100493"/>
                  <a:gd name="connsiteX2" fmla="*/ 4785 w 196201"/>
                  <a:gd name="connsiteY2" fmla="*/ 100494 h 100493"/>
                  <a:gd name="connsiteX3" fmla="*/ 196202 w 196201"/>
                  <a:gd name="connsiteY3" fmla="*/ 4786 h 100493"/>
                  <a:gd name="connsiteX4" fmla="*/ 186631 w 196201"/>
                  <a:gd name="connsiteY4" fmla="*/ 0 h 100493"/>
                  <a:gd name="connsiteX5" fmla="*/ 186631 w 196201"/>
                  <a:gd name="connsiteY5" fmla="*/ 0 h 1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201" h="100493">
                    <a:moveTo>
                      <a:pt x="186631" y="0"/>
                    </a:moveTo>
                    <a:cubicBezTo>
                      <a:pt x="86138" y="14356"/>
                      <a:pt x="28712" y="62210"/>
                      <a:pt x="0" y="100494"/>
                    </a:cubicBezTo>
                    <a:cubicBezTo>
                      <a:pt x="0" y="100494"/>
                      <a:pt x="4785" y="100494"/>
                      <a:pt x="4785" y="100494"/>
                    </a:cubicBezTo>
                    <a:cubicBezTo>
                      <a:pt x="33498" y="62210"/>
                      <a:pt x="90923" y="14356"/>
                      <a:pt x="196202" y="4786"/>
                    </a:cubicBezTo>
                    <a:cubicBezTo>
                      <a:pt x="191417" y="4786"/>
                      <a:pt x="191417" y="0"/>
                      <a:pt x="186631" y="0"/>
                    </a:cubicBezTo>
                    <a:lnTo>
                      <a:pt x="186631" y="0"/>
                    </a:lnTo>
                    <a:close/>
                  </a:path>
                </a:pathLst>
              </a:custGeom>
              <a:solidFill>
                <a:srgbClr val="AAB69A"/>
              </a:solidFill>
              <a:ln w="47824"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xmlns="" id="{3FD50301-5AFC-40CB-BDAF-ED84CF38D4DC}"/>
                  </a:ext>
                </a:extLst>
              </p:cNvPr>
              <p:cNvSpPr/>
              <p:nvPr/>
            </p:nvSpPr>
            <p:spPr>
              <a:xfrm>
                <a:off x="11785550" y="7358230"/>
                <a:ext cx="244056" cy="153133"/>
              </a:xfrm>
              <a:custGeom>
                <a:avLst/>
                <a:gdLst>
                  <a:gd name="connsiteX0" fmla="*/ 28713 w 244056"/>
                  <a:gd name="connsiteY0" fmla="*/ 100494 h 153133"/>
                  <a:gd name="connsiteX1" fmla="*/ 0 w 244056"/>
                  <a:gd name="connsiteY1" fmla="*/ 148348 h 153133"/>
                  <a:gd name="connsiteX2" fmla="*/ 0 w 244056"/>
                  <a:gd name="connsiteY2" fmla="*/ 153133 h 153133"/>
                  <a:gd name="connsiteX3" fmla="*/ 0 w 244056"/>
                  <a:gd name="connsiteY3" fmla="*/ 153133 h 153133"/>
                  <a:gd name="connsiteX4" fmla="*/ 4786 w 244056"/>
                  <a:gd name="connsiteY4" fmla="*/ 153133 h 153133"/>
                  <a:gd name="connsiteX5" fmla="*/ 33498 w 244056"/>
                  <a:gd name="connsiteY5" fmla="*/ 100494 h 153133"/>
                  <a:gd name="connsiteX6" fmla="*/ 28713 w 244056"/>
                  <a:gd name="connsiteY6" fmla="*/ 100494 h 153133"/>
                  <a:gd name="connsiteX7" fmla="*/ 28713 w 244056"/>
                  <a:gd name="connsiteY7" fmla="*/ 100494 h 153133"/>
                  <a:gd name="connsiteX8" fmla="*/ 244057 w 244056"/>
                  <a:gd name="connsiteY8" fmla="*/ 0 h 153133"/>
                  <a:gd name="connsiteX9" fmla="*/ 244057 w 244056"/>
                  <a:gd name="connsiteY9" fmla="*/ 0 h 153133"/>
                  <a:gd name="connsiteX10" fmla="*/ 215344 w 244056"/>
                  <a:gd name="connsiteY10" fmla="*/ 4786 h 153133"/>
                  <a:gd name="connsiteX11" fmla="*/ 224914 w 244056"/>
                  <a:gd name="connsiteY11" fmla="*/ 9571 h 153133"/>
                  <a:gd name="connsiteX12" fmla="*/ 244057 w 244056"/>
                  <a:gd name="connsiteY12" fmla="*/ 9571 h 153133"/>
                  <a:gd name="connsiteX13" fmla="*/ 244057 w 244056"/>
                  <a:gd name="connsiteY13" fmla="*/ 0 h 153133"/>
                  <a:gd name="connsiteX14" fmla="*/ 244057 w 244056"/>
                  <a:gd name="connsiteY14" fmla="*/ 0 h 153133"/>
                  <a:gd name="connsiteX15" fmla="*/ 244057 w 244056"/>
                  <a:gd name="connsiteY15" fmla="*/ 0 h 153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4056" h="153133">
                    <a:moveTo>
                      <a:pt x="28713" y="100494"/>
                    </a:moveTo>
                    <a:cubicBezTo>
                      <a:pt x="9571" y="129206"/>
                      <a:pt x="4786" y="148348"/>
                      <a:pt x="0" y="148348"/>
                    </a:cubicBezTo>
                    <a:cubicBezTo>
                      <a:pt x="0" y="148348"/>
                      <a:pt x="0" y="153133"/>
                      <a:pt x="0" y="153133"/>
                    </a:cubicBezTo>
                    <a:lnTo>
                      <a:pt x="0" y="153133"/>
                    </a:lnTo>
                    <a:cubicBezTo>
                      <a:pt x="0" y="153133"/>
                      <a:pt x="0" y="153133"/>
                      <a:pt x="4786" y="153133"/>
                    </a:cubicBezTo>
                    <a:cubicBezTo>
                      <a:pt x="4786" y="153133"/>
                      <a:pt x="9571" y="129206"/>
                      <a:pt x="33498" y="100494"/>
                    </a:cubicBezTo>
                    <a:cubicBezTo>
                      <a:pt x="33498" y="100494"/>
                      <a:pt x="28713" y="100494"/>
                      <a:pt x="28713" y="100494"/>
                    </a:cubicBezTo>
                    <a:lnTo>
                      <a:pt x="28713" y="100494"/>
                    </a:lnTo>
                    <a:close/>
                    <a:moveTo>
                      <a:pt x="244057" y="0"/>
                    </a:moveTo>
                    <a:lnTo>
                      <a:pt x="244057" y="0"/>
                    </a:lnTo>
                    <a:cubicBezTo>
                      <a:pt x="234486" y="0"/>
                      <a:pt x="224914" y="0"/>
                      <a:pt x="215344" y="4786"/>
                    </a:cubicBezTo>
                    <a:cubicBezTo>
                      <a:pt x="220130" y="4786"/>
                      <a:pt x="220130" y="9571"/>
                      <a:pt x="224914" y="9571"/>
                    </a:cubicBezTo>
                    <a:cubicBezTo>
                      <a:pt x="229700" y="9571"/>
                      <a:pt x="234486" y="9571"/>
                      <a:pt x="244057" y="9571"/>
                    </a:cubicBezTo>
                    <a:cubicBezTo>
                      <a:pt x="244057" y="4786"/>
                      <a:pt x="244057" y="0"/>
                      <a:pt x="244057" y="0"/>
                    </a:cubicBezTo>
                    <a:cubicBezTo>
                      <a:pt x="244057" y="0"/>
                      <a:pt x="244057" y="0"/>
                      <a:pt x="244057" y="0"/>
                    </a:cubicBezTo>
                    <a:lnTo>
                      <a:pt x="244057" y="0"/>
                    </a:lnTo>
                    <a:close/>
                  </a:path>
                </a:pathLst>
              </a:custGeom>
              <a:solidFill>
                <a:srgbClr val="A1B08F"/>
              </a:solidFill>
              <a:ln w="47824"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xmlns="" id="{57B37BFC-1E8D-4652-95C5-9076CBB95B33}"/>
                  </a:ext>
                </a:extLst>
              </p:cNvPr>
              <p:cNvSpPr/>
              <p:nvPr/>
            </p:nvSpPr>
            <p:spPr>
              <a:xfrm>
                <a:off x="11857331" y="7367801"/>
                <a:ext cx="172275" cy="90922"/>
              </a:xfrm>
              <a:custGeom>
                <a:avLst/>
                <a:gdLst>
                  <a:gd name="connsiteX0" fmla="*/ 162705 w 172275"/>
                  <a:gd name="connsiteY0" fmla="*/ 0 h 90922"/>
                  <a:gd name="connsiteX1" fmla="*/ 0 w 172275"/>
                  <a:gd name="connsiteY1" fmla="*/ 90923 h 90922"/>
                  <a:gd name="connsiteX2" fmla="*/ 9571 w 172275"/>
                  <a:gd name="connsiteY2" fmla="*/ 90923 h 90922"/>
                  <a:gd name="connsiteX3" fmla="*/ 172275 w 172275"/>
                  <a:gd name="connsiteY3" fmla="*/ 4785 h 90922"/>
                  <a:gd name="connsiteX4" fmla="*/ 162705 w 172275"/>
                  <a:gd name="connsiteY4" fmla="*/ 0 h 90922"/>
                  <a:gd name="connsiteX5" fmla="*/ 162705 w 172275"/>
                  <a:gd name="connsiteY5" fmla="*/ 0 h 90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275" h="90922">
                    <a:moveTo>
                      <a:pt x="162705" y="0"/>
                    </a:moveTo>
                    <a:cubicBezTo>
                      <a:pt x="76567" y="14356"/>
                      <a:pt x="28713" y="57425"/>
                      <a:pt x="0" y="90923"/>
                    </a:cubicBezTo>
                    <a:cubicBezTo>
                      <a:pt x="4786" y="90923"/>
                      <a:pt x="4786" y="90923"/>
                      <a:pt x="9571" y="90923"/>
                    </a:cubicBezTo>
                    <a:cubicBezTo>
                      <a:pt x="38283" y="57425"/>
                      <a:pt x="86138" y="14356"/>
                      <a:pt x="172275" y="4785"/>
                    </a:cubicBezTo>
                    <a:cubicBezTo>
                      <a:pt x="167490" y="4785"/>
                      <a:pt x="167490" y="0"/>
                      <a:pt x="162705" y="0"/>
                    </a:cubicBezTo>
                    <a:lnTo>
                      <a:pt x="162705" y="0"/>
                    </a:lnTo>
                    <a:close/>
                  </a:path>
                </a:pathLst>
              </a:custGeom>
              <a:solidFill>
                <a:srgbClr val="AAB69A"/>
              </a:solidFill>
              <a:ln w="47824"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xmlns="" id="{AA24CECF-24A4-467B-AAF4-59FDF1106EB2}"/>
                  </a:ext>
                </a:extLst>
              </p:cNvPr>
              <p:cNvSpPr/>
              <p:nvPr/>
            </p:nvSpPr>
            <p:spPr>
              <a:xfrm>
                <a:off x="11828619" y="7363016"/>
                <a:ext cx="229699" cy="153133"/>
              </a:xfrm>
              <a:custGeom>
                <a:avLst/>
                <a:gdLst>
                  <a:gd name="connsiteX0" fmla="*/ 38283 w 229699"/>
                  <a:gd name="connsiteY0" fmla="*/ 95708 h 153133"/>
                  <a:gd name="connsiteX1" fmla="*/ 28712 w 229699"/>
                  <a:gd name="connsiteY1" fmla="*/ 95708 h 153133"/>
                  <a:gd name="connsiteX2" fmla="*/ 0 w 229699"/>
                  <a:gd name="connsiteY2" fmla="*/ 153133 h 153133"/>
                  <a:gd name="connsiteX3" fmla="*/ 4785 w 229699"/>
                  <a:gd name="connsiteY3" fmla="*/ 153133 h 153133"/>
                  <a:gd name="connsiteX4" fmla="*/ 38283 w 229699"/>
                  <a:gd name="connsiteY4" fmla="*/ 95708 h 153133"/>
                  <a:gd name="connsiteX5" fmla="*/ 38283 w 229699"/>
                  <a:gd name="connsiteY5" fmla="*/ 95708 h 153133"/>
                  <a:gd name="connsiteX6" fmla="*/ 229699 w 229699"/>
                  <a:gd name="connsiteY6" fmla="*/ 0 h 153133"/>
                  <a:gd name="connsiteX7" fmla="*/ 229699 w 229699"/>
                  <a:gd name="connsiteY7" fmla="*/ 0 h 153133"/>
                  <a:gd name="connsiteX8" fmla="*/ 191417 w 229699"/>
                  <a:gd name="connsiteY8" fmla="*/ 4785 h 153133"/>
                  <a:gd name="connsiteX9" fmla="*/ 200987 w 229699"/>
                  <a:gd name="connsiteY9" fmla="*/ 9571 h 153133"/>
                  <a:gd name="connsiteX10" fmla="*/ 229699 w 229699"/>
                  <a:gd name="connsiteY10" fmla="*/ 4785 h 153133"/>
                  <a:gd name="connsiteX11" fmla="*/ 229699 w 229699"/>
                  <a:gd name="connsiteY11" fmla="*/ 0 h 153133"/>
                  <a:gd name="connsiteX12" fmla="*/ 229699 w 229699"/>
                  <a:gd name="connsiteY12" fmla="*/ 0 h 153133"/>
                  <a:gd name="connsiteX13" fmla="*/ 229699 w 229699"/>
                  <a:gd name="connsiteY13" fmla="*/ 0 h 153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9699" h="153133">
                    <a:moveTo>
                      <a:pt x="38283" y="95708"/>
                    </a:moveTo>
                    <a:cubicBezTo>
                      <a:pt x="33498" y="95708"/>
                      <a:pt x="33498" y="95708"/>
                      <a:pt x="28712" y="95708"/>
                    </a:cubicBezTo>
                    <a:cubicBezTo>
                      <a:pt x="9571" y="124421"/>
                      <a:pt x="0" y="148348"/>
                      <a:pt x="0" y="153133"/>
                    </a:cubicBezTo>
                    <a:cubicBezTo>
                      <a:pt x="0" y="153133"/>
                      <a:pt x="4785" y="153133"/>
                      <a:pt x="4785" y="153133"/>
                    </a:cubicBezTo>
                    <a:cubicBezTo>
                      <a:pt x="9571" y="148348"/>
                      <a:pt x="19141" y="124421"/>
                      <a:pt x="38283" y="95708"/>
                    </a:cubicBezTo>
                    <a:lnTo>
                      <a:pt x="38283" y="95708"/>
                    </a:lnTo>
                    <a:close/>
                    <a:moveTo>
                      <a:pt x="229699" y="0"/>
                    </a:moveTo>
                    <a:lnTo>
                      <a:pt x="229699" y="0"/>
                    </a:lnTo>
                    <a:cubicBezTo>
                      <a:pt x="215344" y="0"/>
                      <a:pt x="205772" y="4785"/>
                      <a:pt x="191417" y="4785"/>
                    </a:cubicBezTo>
                    <a:cubicBezTo>
                      <a:pt x="196202" y="4785"/>
                      <a:pt x="196202" y="9571"/>
                      <a:pt x="200987" y="9571"/>
                    </a:cubicBezTo>
                    <a:cubicBezTo>
                      <a:pt x="210558" y="9571"/>
                      <a:pt x="220129" y="4785"/>
                      <a:pt x="229699" y="4785"/>
                    </a:cubicBezTo>
                    <a:cubicBezTo>
                      <a:pt x="229699" y="4785"/>
                      <a:pt x="229699" y="4785"/>
                      <a:pt x="229699" y="0"/>
                    </a:cubicBezTo>
                    <a:cubicBezTo>
                      <a:pt x="229699" y="0"/>
                      <a:pt x="229699" y="0"/>
                      <a:pt x="229699" y="0"/>
                    </a:cubicBezTo>
                    <a:lnTo>
                      <a:pt x="229699" y="0"/>
                    </a:lnTo>
                    <a:close/>
                  </a:path>
                </a:pathLst>
              </a:custGeom>
              <a:solidFill>
                <a:srgbClr val="A1B08F"/>
              </a:solidFill>
              <a:ln w="47824"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xmlns="" id="{7A1B8769-A40E-4DE2-A535-D42EE41500E4}"/>
                  </a:ext>
                </a:extLst>
              </p:cNvPr>
              <p:cNvSpPr/>
              <p:nvPr/>
            </p:nvSpPr>
            <p:spPr>
              <a:xfrm>
                <a:off x="11828619" y="7516149"/>
                <a:ext cx="4784" cy="3589"/>
              </a:xfrm>
              <a:custGeom>
                <a:avLst/>
                <a:gdLst>
                  <a:gd name="connsiteX0" fmla="*/ 4785 w 4784"/>
                  <a:gd name="connsiteY0" fmla="*/ 0 h 3589"/>
                  <a:gd name="connsiteX1" fmla="*/ 0 w 4784"/>
                  <a:gd name="connsiteY1" fmla="*/ 0 h 3589"/>
                  <a:gd name="connsiteX2" fmla="*/ 0 w 4784"/>
                  <a:gd name="connsiteY2" fmla="*/ 0 h 3589"/>
                  <a:gd name="connsiteX3" fmla="*/ 4785 w 4784"/>
                  <a:gd name="connsiteY3" fmla="*/ 0 h 3589"/>
                  <a:gd name="connsiteX4" fmla="*/ 4785 w 4784"/>
                  <a:gd name="connsiteY4" fmla="*/ 0 h 3589"/>
                  <a:gd name="connsiteX5" fmla="*/ 4785 w 4784"/>
                  <a:gd name="connsiteY5" fmla="*/ 0 h 3589"/>
                  <a:gd name="connsiteX6" fmla="*/ 4785 w 4784"/>
                  <a:gd name="connsiteY6" fmla="*/ 0 h 3589"/>
                  <a:gd name="connsiteX7" fmla="*/ 4785 w 4784"/>
                  <a:gd name="connsiteY7" fmla="*/ 0 h 3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84" h="3589">
                    <a:moveTo>
                      <a:pt x="4785" y="0"/>
                    </a:moveTo>
                    <a:cubicBezTo>
                      <a:pt x="4785" y="0"/>
                      <a:pt x="0" y="0"/>
                      <a:pt x="0" y="0"/>
                    </a:cubicBezTo>
                    <a:cubicBezTo>
                      <a:pt x="0" y="0"/>
                      <a:pt x="0" y="0"/>
                      <a:pt x="0" y="0"/>
                    </a:cubicBezTo>
                    <a:cubicBezTo>
                      <a:pt x="0" y="4786"/>
                      <a:pt x="0" y="4786"/>
                      <a:pt x="4785" y="0"/>
                    </a:cubicBezTo>
                    <a:lnTo>
                      <a:pt x="4785" y="0"/>
                    </a:lnTo>
                    <a:cubicBezTo>
                      <a:pt x="4785" y="4786"/>
                      <a:pt x="4785" y="4786"/>
                      <a:pt x="4785" y="0"/>
                    </a:cubicBezTo>
                    <a:cubicBezTo>
                      <a:pt x="4785" y="0"/>
                      <a:pt x="4785" y="0"/>
                      <a:pt x="4785" y="0"/>
                    </a:cubicBezTo>
                    <a:lnTo>
                      <a:pt x="4785" y="0"/>
                    </a:lnTo>
                    <a:close/>
                  </a:path>
                </a:pathLst>
              </a:custGeom>
              <a:solidFill>
                <a:srgbClr val="99A985"/>
              </a:solidFill>
              <a:ln w="47824"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xmlns="" id="{9CC99C33-0FDC-43C4-9909-BD4AE83AA064}"/>
                  </a:ext>
                </a:extLst>
              </p:cNvPr>
              <p:cNvSpPr/>
              <p:nvPr/>
            </p:nvSpPr>
            <p:spPr>
              <a:xfrm>
                <a:off x="11905185" y="7377372"/>
                <a:ext cx="143562" cy="81352"/>
              </a:xfrm>
              <a:custGeom>
                <a:avLst/>
                <a:gdLst>
                  <a:gd name="connsiteX0" fmla="*/ 133992 w 143562"/>
                  <a:gd name="connsiteY0" fmla="*/ 0 h 81352"/>
                  <a:gd name="connsiteX1" fmla="*/ 0 w 143562"/>
                  <a:gd name="connsiteY1" fmla="*/ 81352 h 81352"/>
                  <a:gd name="connsiteX2" fmla="*/ 9571 w 143562"/>
                  <a:gd name="connsiteY2" fmla="*/ 81352 h 81352"/>
                  <a:gd name="connsiteX3" fmla="*/ 143563 w 143562"/>
                  <a:gd name="connsiteY3" fmla="*/ 4785 h 81352"/>
                  <a:gd name="connsiteX4" fmla="*/ 133992 w 143562"/>
                  <a:gd name="connsiteY4" fmla="*/ 0 h 81352"/>
                  <a:gd name="connsiteX5" fmla="*/ 133992 w 143562"/>
                  <a:gd name="connsiteY5" fmla="*/ 0 h 81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562" h="81352">
                    <a:moveTo>
                      <a:pt x="133992" y="0"/>
                    </a:moveTo>
                    <a:cubicBezTo>
                      <a:pt x="66996" y="14356"/>
                      <a:pt x="23927" y="47854"/>
                      <a:pt x="0" y="81352"/>
                    </a:cubicBezTo>
                    <a:cubicBezTo>
                      <a:pt x="4786" y="81352"/>
                      <a:pt x="4786" y="81352"/>
                      <a:pt x="9571" y="81352"/>
                    </a:cubicBezTo>
                    <a:cubicBezTo>
                      <a:pt x="33498" y="52640"/>
                      <a:pt x="76567" y="19142"/>
                      <a:pt x="143563" y="4785"/>
                    </a:cubicBezTo>
                    <a:cubicBezTo>
                      <a:pt x="138778" y="4785"/>
                      <a:pt x="138778" y="0"/>
                      <a:pt x="133992" y="0"/>
                    </a:cubicBezTo>
                    <a:lnTo>
                      <a:pt x="133992" y="0"/>
                    </a:lnTo>
                    <a:close/>
                  </a:path>
                </a:pathLst>
              </a:custGeom>
              <a:solidFill>
                <a:srgbClr val="AAB69A"/>
              </a:solidFill>
              <a:ln w="47824"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xmlns="" id="{0DE7DA0D-1D19-4E85-BB4E-21DC907BDB3F}"/>
                  </a:ext>
                </a:extLst>
              </p:cNvPr>
              <p:cNvSpPr/>
              <p:nvPr/>
            </p:nvSpPr>
            <p:spPr>
              <a:xfrm>
                <a:off x="11871688" y="7372587"/>
                <a:ext cx="215343" cy="138777"/>
              </a:xfrm>
              <a:custGeom>
                <a:avLst/>
                <a:gdLst>
                  <a:gd name="connsiteX0" fmla="*/ 43068 w 215343"/>
                  <a:gd name="connsiteY0" fmla="*/ 86138 h 138777"/>
                  <a:gd name="connsiteX1" fmla="*/ 33498 w 215343"/>
                  <a:gd name="connsiteY1" fmla="*/ 86138 h 138777"/>
                  <a:gd name="connsiteX2" fmla="*/ 0 w 215343"/>
                  <a:gd name="connsiteY2" fmla="*/ 138777 h 138777"/>
                  <a:gd name="connsiteX3" fmla="*/ 4786 w 215343"/>
                  <a:gd name="connsiteY3" fmla="*/ 138777 h 138777"/>
                  <a:gd name="connsiteX4" fmla="*/ 43068 w 215343"/>
                  <a:gd name="connsiteY4" fmla="*/ 86138 h 138777"/>
                  <a:gd name="connsiteX5" fmla="*/ 43068 w 215343"/>
                  <a:gd name="connsiteY5" fmla="*/ 86138 h 138777"/>
                  <a:gd name="connsiteX6" fmla="*/ 215344 w 215343"/>
                  <a:gd name="connsiteY6" fmla="*/ 0 h 138777"/>
                  <a:gd name="connsiteX7" fmla="*/ 215344 w 215343"/>
                  <a:gd name="connsiteY7" fmla="*/ 0 h 138777"/>
                  <a:gd name="connsiteX8" fmla="*/ 167490 w 215343"/>
                  <a:gd name="connsiteY8" fmla="*/ 4786 h 138777"/>
                  <a:gd name="connsiteX9" fmla="*/ 177060 w 215343"/>
                  <a:gd name="connsiteY9" fmla="*/ 9571 h 138777"/>
                  <a:gd name="connsiteX10" fmla="*/ 215344 w 215343"/>
                  <a:gd name="connsiteY10" fmla="*/ 4786 h 138777"/>
                  <a:gd name="connsiteX11" fmla="*/ 215344 w 215343"/>
                  <a:gd name="connsiteY11" fmla="*/ 0 h 138777"/>
                  <a:gd name="connsiteX12" fmla="*/ 215344 w 215343"/>
                  <a:gd name="connsiteY12" fmla="*/ 0 h 138777"/>
                  <a:gd name="connsiteX13" fmla="*/ 215344 w 215343"/>
                  <a:gd name="connsiteY13" fmla="*/ 0 h 13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5343" h="138777">
                    <a:moveTo>
                      <a:pt x="43068" y="86138"/>
                    </a:moveTo>
                    <a:cubicBezTo>
                      <a:pt x="38283" y="86138"/>
                      <a:pt x="38283" y="86138"/>
                      <a:pt x="33498" y="86138"/>
                    </a:cubicBezTo>
                    <a:cubicBezTo>
                      <a:pt x="14356" y="110065"/>
                      <a:pt x="4786" y="129206"/>
                      <a:pt x="0" y="138777"/>
                    </a:cubicBezTo>
                    <a:cubicBezTo>
                      <a:pt x="0" y="138777"/>
                      <a:pt x="4786" y="138777"/>
                      <a:pt x="4786" y="138777"/>
                    </a:cubicBezTo>
                    <a:cubicBezTo>
                      <a:pt x="14356" y="129206"/>
                      <a:pt x="23927" y="110065"/>
                      <a:pt x="43068" y="86138"/>
                    </a:cubicBezTo>
                    <a:lnTo>
                      <a:pt x="43068" y="86138"/>
                    </a:lnTo>
                    <a:close/>
                    <a:moveTo>
                      <a:pt x="215344" y="0"/>
                    </a:moveTo>
                    <a:lnTo>
                      <a:pt x="215344" y="0"/>
                    </a:lnTo>
                    <a:cubicBezTo>
                      <a:pt x="200987" y="0"/>
                      <a:pt x="181846" y="4786"/>
                      <a:pt x="167490" y="4786"/>
                    </a:cubicBezTo>
                    <a:cubicBezTo>
                      <a:pt x="172275" y="4786"/>
                      <a:pt x="172275" y="9571"/>
                      <a:pt x="177060" y="9571"/>
                    </a:cubicBezTo>
                    <a:cubicBezTo>
                      <a:pt x="191417" y="4786"/>
                      <a:pt x="200987" y="4786"/>
                      <a:pt x="215344" y="4786"/>
                    </a:cubicBezTo>
                    <a:cubicBezTo>
                      <a:pt x="215344" y="4786"/>
                      <a:pt x="215344" y="4786"/>
                      <a:pt x="215344" y="0"/>
                    </a:cubicBezTo>
                    <a:cubicBezTo>
                      <a:pt x="215344" y="0"/>
                      <a:pt x="215344" y="0"/>
                      <a:pt x="215344" y="0"/>
                    </a:cubicBezTo>
                    <a:lnTo>
                      <a:pt x="215344" y="0"/>
                    </a:lnTo>
                    <a:close/>
                  </a:path>
                </a:pathLst>
              </a:custGeom>
              <a:solidFill>
                <a:srgbClr val="A1B08F"/>
              </a:solidFill>
              <a:ln w="47824"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xmlns="" id="{A8639F3C-F489-48AA-BE40-050316A832A9}"/>
                  </a:ext>
                </a:extLst>
              </p:cNvPr>
              <p:cNvSpPr/>
              <p:nvPr/>
            </p:nvSpPr>
            <p:spPr>
              <a:xfrm>
                <a:off x="11871688" y="7511364"/>
                <a:ext cx="9570" cy="14356"/>
              </a:xfrm>
              <a:custGeom>
                <a:avLst/>
                <a:gdLst>
                  <a:gd name="connsiteX0" fmla="*/ 9571 w 9570"/>
                  <a:gd name="connsiteY0" fmla="*/ 0 h 14356"/>
                  <a:gd name="connsiteX1" fmla="*/ 4786 w 9570"/>
                  <a:gd name="connsiteY1" fmla="*/ 0 h 14356"/>
                  <a:gd name="connsiteX2" fmla="*/ 0 w 9570"/>
                  <a:gd name="connsiteY2" fmla="*/ 9571 h 14356"/>
                  <a:gd name="connsiteX3" fmla="*/ 0 w 9570"/>
                  <a:gd name="connsiteY3" fmla="*/ 14356 h 14356"/>
                  <a:gd name="connsiteX4" fmla="*/ 0 w 9570"/>
                  <a:gd name="connsiteY4" fmla="*/ 14356 h 14356"/>
                  <a:gd name="connsiteX5" fmla="*/ 4786 w 9570"/>
                  <a:gd name="connsiteY5" fmla="*/ 14356 h 14356"/>
                  <a:gd name="connsiteX6" fmla="*/ 9571 w 9570"/>
                  <a:gd name="connsiteY6" fmla="*/ 0 h 14356"/>
                  <a:gd name="connsiteX7" fmla="*/ 9571 w 9570"/>
                  <a:gd name="connsiteY7" fmla="*/ 0 h 1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70" h="14356">
                    <a:moveTo>
                      <a:pt x="9571" y="0"/>
                    </a:moveTo>
                    <a:cubicBezTo>
                      <a:pt x="9571" y="0"/>
                      <a:pt x="4786" y="0"/>
                      <a:pt x="4786" y="0"/>
                    </a:cubicBezTo>
                    <a:cubicBezTo>
                      <a:pt x="0" y="4785"/>
                      <a:pt x="0" y="9571"/>
                      <a:pt x="0" y="9571"/>
                    </a:cubicBezTo>
                    <a:cubicBezTo>
                      <a:pt x="0" y="9571"/>
                      <a:pt x="0" y="14356"/>
                      <a:pt x="0" y="14356"/>
                    </a:cubicBezTo>
                    <a:lnTo>
                      <a:pt x="0" y="14356"/>
                    </a:lnTo>
                    <a:cubicBezTo>
                      <a:pt x="0" y="14356"/>
                      <a:pt x="0" y="14356"/>
                      <a:pt x="4786" y="14356"/>
                    </a:cubicBezTo>
                    <a:cubicBezTo>
                      <a:pt x="4786" y="14356"/>
                      <a:pt x="4786" y="9571"/>
                      <a:pt x="9571" y="0"/>
                    </a:cubicBezTo>
                    <a:lnTo>
                      <a:pt x="9571" y="0"/>
                    </a:lnTo>
                    <a:close/>
                  </a:path>
                </a:pathLst>
              </a:custGeom>
              <a:solidFill>
                <a:srgbClr val="99A985"/>
              </a:solidFill>
              <a:ln w="47824"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xmlns="" id="{98781382-A9A9-4760-BC15-64D1EBF4599C}"/>
                  </a:ext>
                </a:extLst>
              </p:cNvPr>
              <p:cNvSpPr/>
              <p:nvPr/>
            </p:nvSpPr>
            <p:spPr>
              <a:xfrm>
                <a:off x="11953039" y="7391728"/>
                <a:ext cx="114850" cy="66995"/>
              </a:xfrm>
              <a:custGeom>
                <a:avLst/>
                <a:gdLst>
                  <a:gd name="connsiteX0" fmla="*/ 105279 w 114850"/>
                  <a:gd name="connsiteY0" fmla="*/ 0 h 66995"/>
                  <a:gd name="connsiteX1" fmla="*/ 0 w 114850"/>
                  <a:gd name="connsiteY1" fmla="*/ 66996 h 66995"/>
                  <a:gd name="connsiteX2" fmla="*/ 9571 w 114850"/>
                  <a:gd name="connsiteY2" fmla="*/ 66996 h 66995"/>
                  <a:gd name="connsiteX3" fmla="*/ 114850 w 114850"/>
                  <a:gd name="connsiteY3" fmla="*/ 4785 h 66995"/>
                  <a:gd name="connsiteX4" fmla="*/ 105279 w 114850"/>
                  <a:gd name="connsiteY4" fmla="*/ 0 h 66995"/>
                  <a:gd name="connsiteX5" fmla="*/ 105279 w 114850"/>
                  <a:gd name="connsiteY5" fmla="*/ 0 h 66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850" h="66995">
                    <a:moveTo>
                      <a:pt x="105279" y="0"/>
                    </a:moveTo>
                    <a:cubicBezTo>
                      <a:pt x="52640" y="14356"/>
                      <a:pt x="19142" y="43069"/>
                      <a:pt x="0" y="66996"/>
                    </a:cubicBezTo>
                    <a:cubicBezTo>
                      <a:pt x="4786" y="66996"/>
                      <a:pt x="4786" y="66996"/>
                      <a:pt x="9571" y="66996"/>
                    </a:cubicBezTo>
                    <a:cubicBezTo>
                      <a:pt x="33498" y="43069"/>
                      <a:pt x="66996" y="19142"/>
                      <a:pt x="114850" y="4785"/>
                    </a:cubicBezTo>
                    <a:cubicBezTo>
                      <a:pt x="110065" y="0"/>
                      <a:pt x="110065" y="0"/>
                      <a:pt x="105279" y="0"/>
                    </a:cubicBezTo>
                    <a:lnTo>
                      <a:pt x="105279" y="0"/>
                    </a:lnTo>
                    <a:close/>
                  </a:path>
                </a:pathLst>
              </a:custGeom>
              <a:solidFill>
                <a:srgbClr val="AAB69A"/>
              </a:solidFill>
              <a:ln w="47824"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xmlns="" id="{A319843E-7C51-4AD4-AD6D-3AB5E4EF0E10}"/>
                  </a:ext>
                </a:extLst>
              </p:cNvPr>
              <p:cNvSpPr/>
              <p:nvPr/>
            </p:nvSpPr>
            <p:spPr>
              <a:xfrm>
                <a:off x="11919542" y="7377372"/>
                <a:ext cx="196202" cy="129206"/>
              </a:xfrm>
              <a:custGeom>
                <a:avLst/>
                <a:gdLst>
                  <a:gd name="connsiteX0" fmla="*/ 43068 w 196202"/>
                  <a:gd name="connsiteY0" fmla="*/ 76567 h 129206"/>
                  <a:gd name="connsiteX1" fmla="*/ 33498 w 196202"/>
                  <a:gd name="connsiteY1" fmla="*/ 76567 h 129206"/>
                  <a:gd name="connsiteX2" fmla="*/ 0 w 196202"/>
                  <a:gd name="connsiteY2" fmla="*/ 129206 h 129206"/>
                  <a:gd name="connsiteX3" fmla="*/ 4786 w 196202"/>
                  <a:gd name="connsiteY3" fmla="*/ 129206 h 129206"/>
                  <a:gd name="connsiteX4" fmla="*/ 43068 w 196202"/>
                  <a:gd name="connsiteY4" fmla="*/ 76567 h 129206"/>
                  <a:gd name="connsiteX5" fmla="*/ 43068 w 196202"/>
                  <a:gd name="connsiteY5" fmla="*/ 76567 h 129206"/>
                  <a:gd name="connsiteX6" fmla="*/ 191417 w 196202"/>
                  <a:gd name="connsiteY6" fmla="*/ 0 h 129206"/>
                  <a:gd name="connsiteX7" fmla="*/ 138777 w 196202"/>
                  <a:gd name="connsiteY7" fmla="*/ 9571 h 129206"/>
                  <a:gd name="connsiteX8" fmla="*/ 143563 w 196202"/>
                  <a:gd name="connsiteY8" fmla="*/ 14356 h 129206"/>
                  <a:gd name="connsiteX9" fmla="*/ 196202 w 196202"/>
                  <a:gd name="connsiteY9" fmla="*/ 4785 h 129206"/>
                  <a:gd name="connsiteX10" fmla="*/ 196202 w 196202"/>
                  <a:gd name="connsiteY10" fmla="*/ 4785 h 129206"/>
                  <a:gd name="connsiteX11" fmla="*/ 191417 w 196202"/>
                  <a:gd name="connsiteY11" fmla="*/ 0 h 129206"/>
                  <a:gd name="connsiteX12" fmla="*/ 191417 w 196202"/>
                  <a:gd name="connsiteY12" fmla="*/ 0 h 129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6202" h="129206">
                    <a:moveTo>
                      <a:pt x="43068" y="76567"/>
                    </a:moveTo>
                    <a:cubicBezTo>
                      <a:pt x="38283" y="76567"/>
                      <a:pt x="38283" y="76567"/>
                      <a:pt x="33498" y="76567"/>
                    </a:cubicBezTo>
                    <a:cubicBezTo>
                      <a:pt x="14356" y="95708"/>
                      <a:pt x="4786" y="114850"/>
                      <a:pt x="0" y="129206"/>
                    </a:cubicBezTo>
                    <a:cubicBezTo>
                      <a:pt x="0" y="129206"/>
                      <a:pt x="4786" y="129206"/>
                      <a:pt x="4786" y="129206"/>
                    </a:cubicBezTo>
                    <a:cubicBezTo>
                      <a:pt x="9571" y="114850"/>
                      <a:pt x="23927" y="95708"/>
                      <a:pt x="43068" y="76567"/>
                    </a:cubicBezTo>
                    <a:lnTo>
                      <a:pt x="43068" y="76567"/>
                    </a:lnTo>
                    <a:close/>
                    <a:moveTo>
                      <a:pt x="191417" y="0"/>
                    </a:moveTo>
                    <a:cubicBezTo>
                      <a:pt x="172275" y="0"/>
                      <a:pt x="157919" y="4785"/>
                      <a:pt x="138777" y="9571"/>
                    </a:cubicBezTo>
                    <a:cubicBezTo>
                      <a:pt x="138777" y="9571"/>
                      <a:pt x="143563" y="14356"/>
                      <a:pt x="143563" y="14356"/>
                    </a:cubicBezTo>
                    <a:cubicBezTo>
                      <a:pt x="157919" y="9571"/>
                      <a:pt x="177060" y="4785"/>
                      <a:pt x="196202" y="4785"/>
                    </a:cubicBezTo>
                    <a:cubicBezTo>
                      <a:pt x="196202" y="4785"/>
                      <a:pt x="196202" y="4785"/>
                      <a:pt x="196202" y="4785"/>
                    </a:cubicBezTo>
                    <a:cubicBezTo>
                      <a:pt x="196202" y="4785"/>
                      <a:pt x="191417" y="4785"/>
                      <a:pt x="191417" y="0"/>
                    </a:cubicBezTo>
                    <a:lnTo>
                      <a:pt x="191417" y="0"/>
                    </a:lnTo>
                    <a:close/>
                  </a:path>
                </a:pathLst>
              </a:custGeom>
              <a:solidFill>
                <a:srgbClr val="A1B08F"/>
              </a:solidFill>
              <a:ln w="47824"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xmlns="" id="{F6B77A55-6D95-4481-A7C5-8A6EF327F4EE}"/>
                  </a:ext>
                </a:extLst>
              </p:cNvPr>
              <p:cNvSpPr/>
              <p:nvPr/>
            </p:nvSpPr>
            <p:spPr>
              <a:xfrm>
                <a:off x="11909971" y="7377372"/>
                <a:ext cx="209361" cy="157918"/>
              </a:xfrm>
              <a:custGeom>
                <a:avLst/>
                <a:gdLst>
                  <a:gd name="connsiteX0" fmla="*/ 14356 w 209361"/>
                  <a:gd name="connsiteY0" fmla="*/ 129206 h 157918"/>
                  <a:gd name="connsiteX1" fmla="*/ 9571 w 209361"/>
                  <a:gd name="connsiteY1" fmla="*/ 129206 h 157918"/>
                  <a:gd name="connsiteX2" fmla="*/ 0 w 209361"/>
                  <a:gd name="connsiteY2" fmla="*/ 153133 h 157918"/>
                  <a:gd name="connsiteX3" fmla="*/ 0 w 209361"/>
                  <a:gd name="connsiteY3" fmla="*/ 157919 h 157918"/>
                  <a:gd name="connsiteX4" fmla="*/ 0 w 209361"/>
                  <a:gd name="connsiteY4" fmla="*/ 157919 h 157918"/>
                  <a:gd name="connsiteX5" fmla="*/ 4785 w 209361"/>
                  <a:gd name="connsiteY5" fmla="*/ 157919 h 157918"/>
                  <a:gd name="connsiteX6" fmla="*/ 14356 w 209361"/>
                  <a:gd name="connsiteY6" fmla="*/ 129206 h 157918"/>
                  <a:gd name="connsiteX7" fmla="*/ 14356 w 209361"/>
                  <a:gd name="connsiteY7" fmla="*/ 129206 h 157918"/>
                  <a:gd name="connsiteX8" fmla="*/ 205773 w 209361"/>
                  <a:gd name="connsiteY8" fmla="*/ 0 h 157918"/>
                  <a:gd name="connsiteX9" fmla="*/ 205773 w 209361"/>
                  <a:gd name="connsiteY9" fmla="*/ 0 h 157918"/>
                  <a:gd name="connsiteX10" fmla="*/ 200987 w 209361"/>
                  <a:gd name="connsiteY10" fmla="*/ 0 h 157918"/>
                  <a:gd name="connsiteX11" fmla="*/ 205773 w 209361"/>
                  <a:gd name="connsiteY11" fmla="*/ 0 h 157918"/>
                  <a:gd name="connsiteX12" fmla="*/ 205773 w 209361"/>
                  <a:gd name="connsiteY12" fmla="*/ 0 h 157918"/>
                  <a:gd name="connsiteX13" fmla="*/ 205773 w 209361"/>
                  <a:gd name="connsiteY13" fmla="*/ 0 h 157918"/>
                  <a:gd name="connsiteX14" fmla="*/ 205773 w 209361"/>
                  <a:gd name="connsiteY14" fmla="*/ 0 h 157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361" h="157918">
                    <a:moveTo>
                      <a:pt x="14356" y="129206"/>
                    </a:moveTo>
                    <a:cubicBezTo>
                      <a:pt x="14356" y="129206"/>
                      <a:pt x="9571" y="129206"/>
                      <a:pt x="9571" y="129206"/>
                    </a:cubicBezTo>
                    <a:cubicBezTo>
                      <a:pt x="4785" y="143562"/>
                      <a:pt x="0" y="153133"/>
                      <a:pt x="0" y="153133"/>
                    </a:cubicBezTo>
                    <a:cubicBezTo>
                      <a:pt x="0" y="153133"/>
                      <a:pt x="0" y="157919"/>
                      <a:pt x="0" y="157919"/>
                    </a:cubicBezTo>
                    <a:lnTo>
                      <a:pt x="0" y="157919"/>
                    </a:lnTo>
                    <a:cubicBezTo>
                      <a:pt x="0" y="157919"/>
                      <a:pt x="0" y="157919"/>
                      <a:pt x="4785" y="157919"/>
                    </a:cubicBezTo>
                    <a:cubicBezTo>
                      <a:pt x="4785" y="153133"/>
                      <a:pt x="9571" y="143562"/>
                      <a:pt x="14356" y="129206"/>
                    </a:cubicBezTo>
                    <a:lnTo>
                      <a:pt x="14356" y="129206"/>
                    </a:lnTo>
                    <a:close/>
                    <a:moveTo>
                      <a:pt x="205773" y="0"/>
                    </a:moveTo>
                    <a:lnTo>
                      <a:pt x="205773" y="0"/>
                    </a:lnTo>
                    <a:cubicBezTo>
                      <a:pt x="205773" y="0"/>
                      <a:pt x="200987" y="0"/>
                      <a:pt x="200987" y="0"/>
                    </a:cubicBezTo>
                    <a:cubicBezTo>
                      <a:pt x="200987" y="4785"/>
                      <a:pt x="205773" y="4785"/>
                      <a:pt x="205773" y="0"/>
                    </a:cubicBezTo>
                    <a:cubicBezTo>
                      <a:pt x="210558" y="4785"/>
                      <a:pt x="210558" y="4785"/>
                      <a:pt x="205773" y="0"/>
                    </a:cubicBezTo>
                    <a:cubicBezTo>
                      <a:pt x="210558" y="0"/>
                      <a:pt x="205773" y="0"/>
                      <a:pt x="205773" y="0"/>
                    </a:cubicBezTo>
                    <a:lnTo>
                      <a:pt x="205773" y="0"/>
                    </a:lnTo>
                    <a:close/>
                  </a:path>
                </a:pathLst>
              </a:custGeom>
              <a:solidFill>
                <a:srgbClr val="99A985"/>
              </a:solidFill>
              <a:ln w="47824"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xmlns="" id="{449C50C8-1AF8-4F64-BEAC-CE6CA1006578}"/>
                  </a:ext>
                </a:extLst>
              </p:cNvPr>
              <p:cNvSpPr/>
              <p:nvPr/>
            </p:nvSpPr>
            <p:spPr>
              <a:xfrm>
                <a:off x="12000894" y="7401299"/>
                <a:ext cx="76566" cy="47854"/>
              </a:xfrm>
              <a:custGeom>
                <a:avLst/>
                <a:gdLst>
                  <a:gd name="connsiteX0" fmla="*/ 76567 w 76566"/>
                  <a:gd name="connsiteY0" fmla="*/ 0 h 47854"/>
                  <a:gd name="connsiteX1" fmla="*/ 0 w 76566"/>
                  <a:gd name="connsiteY1" fmla="*/ 47854 h 47854"/>
                  <a:gd name="connsiteX2" fmla="*/ 9571 w 76566"/>
                  <a:gd name="connsiteY2" fmla="*/ 47854 h 47854"/>
                  <a:gd name="connsiteX3" fmla="*/ 76567 w 76566"/>
                  <a:gd name="connsiteY3" fmla="*/ 0 h 47854"/>
                  <a:gd name="connsiteX4" fmla="*/ 76567 w 76566"/>
                  <a:gd name="connsiteY4" fmla="*/ 0 h 47854"/>
                  <a:gd name="connsiteX5" fmla="*/ 76567 w 76566"/>
                  <a:gd name="connsiteY5" fmla="*/ 0 h 47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566" h="47854">
                    <a:moveTo>
                      <a:pt x="76567" y="0"/>
                    </a:moveTo>
                    <a:cubicBezTo>
                      <a:pt x="43069" y="14356"/>
                      <a:pt x="19142" y="28712"/>
                      <a:pt x="0" y="47854"/>
                    </a:cubicBezTo>
                    <a:cubicBezTo>
                      <a:pt x="4786" y="47854"/>
                      <a:pt x="4786" y="47854"/>
                      <a:pt x="9571" y="47854"/>
                    </a:cubicBezTo>
                    <a:cubicBezTo>
                      <a:pt x="28713" y="33498"/>
                      <a:pt x="52640" y="19142"/>
                      <a:pt x="76567" y="0"/>
                    </a:cubicBezTo>
                    <a:cubicBezTo>
                      <a:pt x="76567" y="4785"/>
                      <a:pt x="76567" y="4785"/>
                      <a:pt x="76567" y="0"/>
                    </a:cubicBezTo>
                    <a:lnTo>
                      <a:pt x="76567" y="0"/>
                    </a:lnTo>
                    <a:close/>
                  </a:path>
                </a:pathLst>
              </a:custGeom>
              <a:solidFill>
                <a:srgbClr val="AAB69A"/>
              </a:solidFill>
              <a:ln w="47824"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xmlns="" id="{BE44DA83-FD41-41B4-B855-700F3B28FD48}"/>
                  </a:ext>
                </a:extLst>
              </p:cNvPr>
              <p:cNvSpPr/>
              <p:nvPr/>
            </p:nvSpPr>
            <p:spPr>
              <a:xfrm>
                <a:off x="11962610" y="7386943"/>
                <a:ext cx="172275" cy="114849"/>
              </a:xfrm>
              <a:custGeom>
                <a:avLst/>
                <a:gdLst>
                  <a:gd name="connsiteX0" fmla="*/ 47854 w 172275"/>
                  <a:gd name="connsiteY0" fmla="*/ 62210 h 114849"/>
                  <a:gd name="connsiteX1" fmla="*/ 38283 w 172275"/>
                  <a:gd name="connsiteY1" fmla="*/ 62210 h 114849"/>
                  <a:gd name="connsiteX2" fmla="*/ 0 w 172275"/>
                  <a:gd name="connsiteY2" fmla="*/ 114850 h 114849"/>
                  <a:gd name="connsiteX3" fmla="*/ 4786 w 172275"/>
                  <a:gd name="connsiteY3" fmla="*/ 114850 h 114849"/>
                  <a:gd name="connsiteX4" fmla="*/ 47854 w 172275"/>
                  <a:gd name="connsiteY4" fmla="*/ 62210 h 114849"/>
                  <a:gd name="connsiteX5" fmla="*/ 47854 w 172275"/>
                  <a:gd name="connsiteY5" fmla="*/ 62210 h 114849"/>
                  <a:gd name="connsiteX6" fmla="*/ 167490 w 172275"/>
                  <a:gd name="connsiteY6" fmla="*/ 0 h 114849"/>
                  <a:gd name="connsiteX7" fmla="*/ 114850 w 172275"/>
                  <a:gd name="connsiteY7" fmla="*/ 14356 h 114849"/>
                  <a:gd name="connsiteX8" fmla="*/ 119635 w 172275"/>
                  <a:gd name="connsiteY8" fmla="*/ 19142 h 114849"/>
                  <a:gd name="connsiteX9" fmla="*/ 172275 w 172275"/>
                  <a:gd name="connsiteY9" fmla="*/ 4785 h 114849"/>
                  <a:gd name="connsiteX10" fmla="*/ 167490 w 172275"/>
                  <a:gd name="connsiteY10" fmla="*/ 0 h 114849"/>
                  <a:gd name="connsiteX11" fmla="*/ 167490 w 172275"/>
                  <a:gd name="connsiteY11" fmla="*/ 0 h 114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2275" h="114849">
                    <a:moveTo>
                      <a:pt x="47854" y="62210"/>
                    </a:moveTo>
                    <a:cubicBezTo>
                      <a:pt x="43069" y="62210"/>
                      <a:pt x="43069" y="62210"/>
                      <a:pt x="38283" y="62210"/>
                    </a:cubicBezTo>
                    <a:cubicBezTo>
                      <a:pt x="19142" y="81352"/>
                      <a:pt x="9571" y="95708"/>
                      <a:pt x="0" y="114850"/>
                    </a:cubicBezTo>
                    <a:cubicBezTo>
                      <a:pt x="0" y="114850"/>
                      <a:pt x="4786" y="114850"/>
                      <a:pt x="4786" y="114850"/>
                    </a:cubicBezTo>
                    <a:cubicBezTo>
                      <a:pt x="19142" y="100494"/>
                      <a:pt x="28713" y="81352"/>
                      <a:pt x="47854" y="62210"/>
                    </a:cubicBezTo>
                    <a:lnTo>
                      <a:pt x="47854" y="62210"/>
                    </a:lnTo>
                    <a:close/>
                    <a:moveTo>
                      <a:pt x="167490" y="0"/>
                    </a:moveTo>
                    <a:cubicBezTo>
                      <a:pt x="148348" y="4785"/>
                      <a:pt x="129207" y="9571"/>
                      <a:pt x="114850" y="14356"/>
                    </a:cubicBezTo>
                    <a:cubicBezTo>
                      <a:pt x="114850" y="14356"/>
                      <a:pt x="119635" y="19142"/>
                      <a:pt x="119635" y="19142"/>
                    </a:cubicBezTo>
                    <a:cubicBezTo>
                      <a:pt x="133992" y="14356"/>
                      <a:pt x="153134" y="9571"/>
                      <a:pt x="172275" y="4785"/>
                    </a:cubicBezTo>
                    <a:cubicBezTo>
                      <a:pt x="172275" y="4785"/>
                      <a:pt x="167490" y="4785"/>
                      <a:pt x="167490" y="0"/>
                    </a:cubicBezTo>
                    <a:lnTo>
                      <a:pt x="167490" y="0"/>
                    </a:lnTo>
                    <a:close/>
                  </a:path>
                </a:pathLst>
              </a:custGeom>
              <a:solidFill>
                <a:srgbClr val="A1B08F"/>
              </a:solidFill>
              <a:ln w="47824"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xmlns="" id="{319A23BE-7B4A-4151-A9CC-7134DC89AE27}"/>
                  </a:ext>
                </a:extLst>
              </p:cNvPr>
              <p:cNvSpPr/>
              <p:nvPr/>
            </p:nvSpPr>
            <p:spPr>
              <a:xfrm>
                <a:off x="11953039" y="7386943"/>
                <a:ext cx="195005" cy="157918"/>
              </a:xfrm>
              <a:custGeom>
                <a:avLst/>
                <a:gdLst>
                  <a:gd name="connsiteX0" fmla="*/ 19142 w 195005"/>
                  <a:gd name="connsiteY0" fmla="*/ 114850 h 157918"/>
                  <a:gd name="connsiteX1" fmla="*/ 14356 w 195005"/>
                  <a:gd name="connsiteY1" fmla="*/ 114850 h 157918"/>
                  <a:gd name="connsiteX2" fmla="*/ 0 w 195005"/>
                  <a:gd name="connsiteY2" fmla="*/ 153133 h 157918"/>
                  <a:gd name="connsiteX3" fmla="*/ 0 w 195005"/>
                  <a:gd name="connsiteY3" fmla="*/ 157919 h 157918"/>
                  <a:gd name="connsiteX4" fmla="*/ 0 w 195005"/>
                  <a:gd name="connsiteY4" fmla="*/ 157919 h 157918"/>
                  <a:gd name="connsiteX5" fmla="*/ 4786 w 195005"/>
                  <a:gd name="connsiteY5" fmla="*/ 157919 h 157918"/>
                  <a:gd name="connsiteX6" fmla="*/ 19142 w 195005"/>
                  <a:gd name="connsiteY6" fmla="*/ 114850 h 157918"/>
                  <a:gd name="connsiteX7" fmla="*/ 19142 w 195005"/>
                  <a:gd name="connsiteY7" fmla="*/ 114850 h 157918"/>
                  <a:gd name="connsiteX8" fmla="*/ 191417 w 195005"/>
                  <a:gd name="connsiteY8" fmla="*/ 0 h 157918"/>
                  <a:gd name="connsiteX9" fmla="*/ 191417 w 195005"/>
                  <a:gd name="connsiteY9" fmla="*/ 0 h 157918"/>
                  <a:gd name="connsiteX10" fmla="*/ 172275 w 195005"/>
                  <a:gd name="connsiteY10" fmla="*/ 4785 h 157918"/>
                  <a:gd name="connsiteX11" fmla="*/ 177060 w 195005"/>
                  <a:gd name="connsiteY11" fmla="*/ 9571 h 157918"/>
                  <a:gd name="connsiteX12" fmla="*/ 186632 w 195005"/>
                  <a:gd name="connsiteY12" fmla="*/ 9571 h 157918"/>
                  <a:gd name="connsiteX13" fmla="*/ 191417 w 195005"/>
                  <a:gd name="connsiteY13" fmla="*/ 0 h 157918"/>
                  <a:gd name="connsiteX14" fmla="*/ 191417 w 195005"/>
                  <a:gd name="connsiteY14" fmla="*/ 0 h 157918"/>
                  <a:gd name="connsiteX15" fmla="*/ 191417 w 195005"/>
                  <a:gd name="connsiteY15" fmla="*/ 0 h 157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5005" h="157918">
                    <a:moveTo>
                      <a:pt x="19142" y="114850"/>
                    </a:moveTo>
                    <a:cubicBezTo>
                      <a:pt x="19142" y="114850"/>
                      <a:pt x="14356" y="114850"/>
                      <a:pt x="14356" y="114850"/>
                    </a:cubicBezTo>
                    <a:cubicBezTo>
                      <a:pt x="4786" y="133992"/>
                      <a:pt x="0" y="153133"/>
                      <a:pt x="0" y="153133"/>
                    </a:cubicBezTo>
                    <a:cubicBezTo>
                      <a:pt x="0" y="153133"/>
                      <a:pt x="0" y="157919"/>
                      <a:pt x="0" y="157919"/>
                    </a:cubicBezTo>
                    <a:lnTo>
                      <a:pt x="0" y="157919"/>
                    </a:lnTo>
                    <a:cubicBezTo>
                      <a:pt x="0" y="157919"/>
                      <a:pt x="0" y="157919"/>
                      <a:pt x="4786" y="157919"/>
                    </a:cubicBezTo>
                    <a:cubicBezTo>
                      <a:pt x="4786" y="153133"/>
                      <a:pt x="9571" y="133992"/>
                      <a:pt x="19142" y="114850"/>
                    </a:cubicBezTo>
                    <a:lnTo>
                      <a:pt x="19142" y="114850"/>
                    </a:lnTo>
                    <a:close/>
                    <a:moveTo>
                      <a:pt x="191417" y="0"/>
                    </a:moveTo>
                    <a:lnTo>
                      <a:pt x="191417" y="0"/>
                    </a:lnTo>
                    <a:cubicBezTo>
                      <a:pt x="186632" y="0"/>
                      <a:pt x="181846" y="0"/>
                      <a:pt x="172275" y="4785"/>
                    </a:cubicBezTo>
                    <a:cubicBezTo>
                      <a:pt x="172275" y="4785"/>
                      <a:pt x="177060" y="9571"/>
                      <a:pt x="177060" y="9571"/>
                    </a:cubicBezTo>
                    <a:cubicBezTo>
                      <a:pt x="181846" y="9571"/>
                      <a:pt x="181846" y="9571"/>
                      <a:pt x="186632" y="9571"/>
                    </a:cubicBezTo>
                    <a:cubicBezTo>
                      <a:pt x="196202" y="4785"/>
                      <a:pt x="196202" y="4785"/>
                      <a:pt x="191417" y="0"/>
                    </a:cubicBezTo>
                    <a:cubicBezTo>
                      <a:pt x="196202" y="0"/>
                      <a:pt x="196202" y="0"/>
                      <a:pt x="191417" y="0"/>
                    </a:cubicBezTo>
                    <a:lnTo>
                      <a:pt x="191417" y="0"/>
                    </a:lnTo>
                    <a:close/>
                  </a:path>
                </a:pathLst>
              </a:custGeom>
              <a:solidFill>
                <a:srgbClr val="99A985"/>
              </a:solidFill>
              <a:ln w="47824"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xmlns="" id="{8ABDB777-27B2-4208-A618-919FB93B0457}"/>
                  </a:ext>
                </a:extLst>
              </p:cNvPr>
              <p:cNvSpPr/>
              <p:nvPr/>
            </p:nvSpPr>
            <p:spPr>
              <a:xfrm>
                <a:off x="12063104" y="7425226"/>
                <a:ext cx="23927" cy="19141"/>
              </a:xfrm>
              <a:custGeom>
                <a:avLst/>
                <a:gdLst>
                  <a:gd name="connsiteX0" fmla="*/ 23927 w 23927"/>
                  <a:gd name="connsiteY0" fmla="*/ 0 h 19141"/>
                  <a:gd name="connsiteX1" fmla="*/ 0 w 23927"/>
                  <a:gd name="connsiteY1" fmla="*/ 19142 h 19141"/>
                  <a:gd name="connsiteX2" fmla="*/ 9571 w 23927"/>
                  <a:gd name="connsiteY2" fmla="*/ 14356 h 19141"/>
                  <a:gd name="connsiteX3" fmla="*/ 23927 w 23927"/>
                  <a:gd name="connsiteY3" fmla="*/ 0 h 19141"/>
                  <a:gd name="connsiteX4" fmla="*/ 23927 w 23927"/>
                  <a:gd name="connsiteY4" fmla="*/ 0 h 19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27" h="19141">
                    <a:moveTo>
                      <a:pt x="23927" y="0"/>
                    </a:moveTo>
                    <a:cubicBezTo>
                      <a:pt x="14356" y="4785"/>
                      <a:pt x="4786" y="9571"/>
                      <a:pt x="0" y="19142"/>
                    </a:cubicBezTo>
                    <a:cubicBezTo>
                      <a:pt x="4786" y="19142"/>
                      <a:pt x="9571" y="14356"/>
                      <a:pt x="9571" y="14356"/>
                    </a:cubicBezTo>
                    <a:cubicBezTo>
                      <a:pt x="14356" y="4785"/>
                      <a:pt x="19141" y="4785"/>
                      <a:pt x="23927" y="0"/>
                    </a:cubicBezTo>
                    <a:lnTo>
                      <a:pt x="23927" y="0"/>
                    </a:lnTo>
                    <a:close/>
                  </a:path>
                </a:pathLst>
              </a:custGeom>
              <a:solidFill>
                <a:srgbClr val="AAB69A"/>
              </a:solidFill>
              <a:ln w="47824"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xmlns="" id="{C922AFA8-1BBA-4014-B2C4-206F2A373F88}"/>
                  </a:ext>
                </a:extLst>
              </p:cNvPr>
              <p:cNvSpPr/>
              <p:nvPr/>
            </p:nvSpPr>
            <p:spPr>
              <a:xfrm>
                <a:off x="12020036" y="7401299"/>
                <a:ext cx="124420" cy="95708"/>
              </a:xfrm>
              <a:custGeom>
                <a:avLst/>
                <a:gdLst>
                  <a:gd name="connsiteX0" fmla="*/ 124420 w 124420"/>
                  <a:gd name="connsiteY0" fmla="*/ 0 h 95708"/>
                  <a:gd name="connsiteX1" fmla="*/ 66996 w 124420"/>
                  <a:gd name="connsiteY1" fmla="*/ 23927 h 95708"/>
                  <a:gd name="connsiteX2" fmla="*/ 52639 w 124420"/>
                  <a:gd name="connsiteY2" fmla="*/ 38283 h 95708"/>
                  <a:gd name="connsiteX3" fmla="*/ 43068 w 124420"/>
                  <a:gd name="connsiteY3" fmla="*/ 43069 h 95708"/>
                  <a:gd name="connsiteX4" fmla="*/ 0 w 124420"/>
                  <a:gd name="connsiteY4" fmla="*/ 95708 h 95708"/>
                  <a:gd name="connsiteX5" fmla="*/ 9571 w 124420"/>
                  <a:gd name="connsiteY5" fmla="*/ 95708 h 95708"/>
                  <a:gd name="connsiteX6" fmla="*/ 124420 w 124420"/>
                  <a:gd name="connsiteY6" fmla="*/ 0 h 95708"/>
                  <a:gd name="connsiteX7" fmla="*/ 124420 w 124420"/>
                  <a:gd name="connsiteY7" fmla="*/ 0 h 95708"/>
                  <a:gd name="connsiteX8" fmla="*/ 124420 w 124420"/>
                  <a:gd name="connsiteY8" fmla="*/ 0 h 95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420" h="95708">
                    <a:moveTo>
                      <a:pt x="124420" y="0"/>
                    </a:moveTo>
                    <a:cubicBezTo>
                      <a:pt x="100493" y="4785"/>
                      <a:pt x="81352" y="14356"/>
                      <a:pt x="66996" y="23927"/>
                    </a:cubicBezTo>
                    <a:cubicBezTo>
                      <a:pt x="66996" y="28712"/>
                      <a:pt x="62210" y="33498"/>
                      <a:pt x="52639" y="38283"/>
                    </a:cubicBezTo>
                    <a:cubicBezTo>
                      <a:pt x="47854" y="38283"/>
                      <a:pt x="43068" y="43069"/>
                      <a:pt x="43068" y="43069"/>
                    </a:cubicBezTo>
                    <a:cubicBezTo>
                      <a:pt x="23927" y="57425"/>
                      <a:pt x="9571" y="76567"/>
                      <a:pt x="0" y="95708"/>
                    </a:cubicBezTo>
                    <a:cubicBezTo>
                      <a:pt x="4785" y="95708"/>
                      <a:pt x="4785" y="95708"/>
                      <a:pt x="9571" y="95708"/>
                    </a:cubicBezTo>
                    <a:cubicBezTo>
                      <a:pt x="23927" y="57425"/>
                      <a:pt x="62210" y="19142"/>
                      <a:pt x="124420" y="0"/>
                    </a:cubicBezTo>
                    <a:cubicBezTo>
                      <a:pt x="124420" y="0"/>
                      <a:pt x="124420" y="0"/>
                      <a:pt x="124420" y="0"/>
                    </a:cubicBezTo>
                    <a:lnTo>
                      <a:pt x="124420" y="0"/>
                    </a:lnTo>
                    <a:close/>
                  </a:path>
                </a:pathLst>
              </a:custGeom>
              <a:solidFill>
                <a:srgbClr val="A1B08F"/>
              </a:solidFill>
              <a:ln w="47824"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xmlns="" id="{3B2F7E71-7780-4E15-9136-987C02D881E3}"/>
                  </a:ext>
                </a:extLst>
              </p:cNvPr>
              <p:cNvSpPr/>
              <p:nvPr/>
            </p:nvSpPr>
            <p:spPr>
              <a:xfrm>
                <a:off x="11991323" y="7391728"/>
                <a:ext cx="185434" cy="157918"/>
              </a:xfrm>
              <a:custGeom>
                <a:avLst/>
                <a:gdLst>
                  <a:gd name="connsiteX0" fmla="*/ 33498 w 185434"/>
                  <a:gd name="connsiteY0" fmla="*/ 100494 h 157918"/>
                  <a:gd name="connsiteX1" fmla="*/ 23927 w 185434"/>
                  <a:gd name="connsiteY1" fmla="*/ 100494 h 157918"/>
                  <a:gd name="connsiteX2" fmla="*/ 0 w 185434"/>
                  <a:gd name="connsiteY2" fmla="*/ 153133 h 157918"/>
                  <a:gd name="connsiteX3" fmla="*/ 0 w 185434"/>
                  <a:gd name="connsiteY3" fmla="*/ 157919 h 157918"/>
                  <a:gd name="connsiteX4" fmla="*/ 0 w 185434"/>
                  <a:gd name="connsiteY4" fmla="*/ 157919 h 157918"/>
                  <a:gd name="connsiteX5" fmla="*/ 4786 w 185434"/>
                  <a:gd name="connsiteY5" fmla="*/ 157919 h 157918"/>
                  <a:gd name="connsiteX6" fmla="*/ 33498 w 185434"/>
                  <a:gd name="connsiteY6" fmla="*/ 100494 h 157918"/>
                  <a:gd name="connsiteX7" fmla="*/ 33498 w 185434"/>
                  <a:gd name="connsiteY7" fmla="*/ 100494 h 157918"/>
                  <a:gd name="connsiteX8" fmla="*/ 181846 w 185434"/>
                  <a:gd name="connsiteY8" fmla="*/ 0 h 157918"/>
                  <a:gd name="connsiteX9" fmla="*/ 181846 w 185434"/>
                  <a:gd name="connsiteY9" fmla="*/ 0 h 157918"/>
                  <a:gd name="connsiteX10" fmla="*/ 148348 w 185434"/>
                  <a:gd name="connsiteY10" fmla="*/ 4785 h 157918"/>
                  <a:gd name="connsiteX11" fmla="*/ 153133 w 185434"/>
                  <a:gd name="connsiteY11" fmla="*/ 9571 h 157918"/>
                  <a:gd name="connsiteX12" fmla="*/ 181846 w 185434"/>
                  <a:gd name="connsiteY12" fmla="*/ 4785 h 157918"/>
                  <a:gd name="connsiteX13" fmla="*/ 181846 w 185434"/>
                  <a:gd name="connsiteY13" fmla="*/ 0 h 157918"/>
                  <a:gd name="connsiteX14" fmla="*/ 181846 w 185434"/>
                  <a:gd name="connsiteY14" fmla="*/ 0 h 157918"/>
                  <a:gd name="connsiteX15" fmla="*/ 181846 w 185434"/>
                  <a:gd name="connsiteY15" fmla="*/ 0 h 157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434" h="157918">
                    <a:moveTo>
                      <a:pt x="33498" y="100494"/>
                    </a:moveTo>
                    <a:cubicBezTo>
                      <a:pt x="28713" y="100494"/>
                      <a:pt x="28713" y="100494"/>
                      <a:pt x="23927" y="100494"/>
                    </a:cubicBezTo>
                    <a:cubicBezTo>
                      <a:pt x="4786" y="129206"/>
                      <a:pt x="0" y="153133"/>
                      <a:pt x="0" y="153133"/>
                    </a:cubicBezTo>
                    <a:cubicBezTo>
                      <a:pt x="0" y="153133"/>
                      <a:pt x="0" y="157919"/>
                      <a:pt x="0" y="157919"/>
                    </a:cubicBezTo>
                    <a:lnTo>
                      <a:pt x="0" y="157919"/>
                    </a:lnTo>
                    <a:cubicBezTo>
                      <a:pt x="0" y="157919"/>
                      <a:pt x="0" y="157919"/>
                      <a:pt x="4786" y="157919"/>
                    </a:cubicBezTo>
                    <a:cubicBezTo>
                      <a:pt x="4786" y="153133"/>
                      <a:pt x="9571" y="129206"/>
                      <a:pt x="33498" y="100494"/>
                    </a:cubicBezTo>
                    <a:lnTo>
                      <a:pt x="33498" y="100494"/>
                    </a:lnTo>
                    <a:close/>
                    <a:moveTo>
                      <a:pt x="181846" y="0"/>
                    </a:moveTo>
                    <a:lnTo>
                      <a:pt x="181846" y="0"/>
                    </a:lnTo>
                    <a:cubicBezTo>
                      <a:pt x="172275" y="0"/>
                      <a:pt x="157919" y="4785"/>
                      <a:pt x="148348" y="4785"/>
                    </a:cubicBezTo>
                    <a:cubicBezTo>
                      <a:pt x="148348" y="4785"/>
                      <a:pt x="153133" y="9571"/>
                      <a:pt x="153133" y="9571"/>
                    </a:cubicBezTo>
                    <a:cubicBezTo>
                      <a:pt x="162704" y="9571"/>
                      <a:pt x="172275" y="4785"/>
                      <a:pt x="181846" y="4785"/>
                    </a:cubicBezTo>
                    <a:cubicBezTo>
                      <a:pt x="186631" y="4785"/>
                      <a:pt x="186631" y="4785"/>
                      <a:pt x="181846" y="0"/>
                    </a:cubicBezTo>
                    <a:cubicBezTo>
                      <a:pt x="186631" y="4785"/>
                      <a:pt x="186631" y="0"/>
                      <a:pt x="181846" y="0"/>
                    </a:cubicBezTo>
                    <a:lnTo>
                      <a:pt x="181846" y="0"/>
                    </a:lnTo>
                    <a:close/>
                  </a:path>
                </a:pathLst>
              </a:custGeom>
              <a:solidFill>
                <a:srgbClr val="99A985"/>
              </a:solidFill>
              <a:ln w="47824"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xmlns="" id="{F9066129-A72C-4AD6-8947-02CEF2513380}"/>
                  </a:ext>
                </a:extLst>
              </p:cNvPr>
              <p:cNvSpPr/>
              <p:nvPr/>
            </p:nvSpPr>
            <p:spPr>
              <a:xfrm>
                <a:off x="12067890" y="7415655"/>
                <a:ext cx="86136" cy="62210"/>
              </a:xfrm>
              <a:custGeom>
                <a:avLst/>
                <a:gdLst>
                  <a:gd name="connsiteX0" fmla="*/ 86137 w 86136"/>
                  <a:gd name="connsiteY0" fmla="*/ 0 h 62210"/>
                  <a:gd name="connsiteX1" fmla="*/ 0 w 86136"/>
                  <a:gd name="connsiteY1" fmla="*/ 62210 h 62210"/>
                  <a:gd name="connsiteX2" fmla="*/ 9571 w 86136"/>
                  <a:gd name="connsiteY2" fmla="*/ 57425 h 62210"/>
                  <a:gd name="connsiteX3" fmla="*/ 86137 w 86136"/>
                  <a:gd name="connsiteY3" fmla="*/ 4785 h 62210"/>
                  <a:gd name="connsiteX4" fmla="*/ 86137 w 86136"/>
                  <a:gd name="connsiteY4" fmla="*/ 0 h 62210"/>
                  <a:gd name="connsiteX5" fmla="*/ 86137 w 86136"/>
                  <a:gd name="connsiteY5" fmla="*/ 0 h 62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136" h="62210">
                    <a:moveTo>
                      <a:pt x="86137" y="0"/>
                    </a:moveTo>
                    <a:cubicBezTo>
                      <a:pt x="47854" y="14356"/>
                      <a:pt x="19141" y="38283"/>
                      <a:pt x="0" y="62210"/>
                    </a:cubicBezTo>
                    <a:cubicBezTo>
                      <a:pt x="4785" y="62210"/>
                      <a:pt x="4785" y="62210"/>
                      <a:pt x="9571" y="57425"/>
                    </a:cubicBezTo>
                    <a:cubicBezTo>
                      <a:pt x="28712" y="38283"/>
                      <a:pt x="52639" y="19142"/>
                      <a:pt x="86137" y="4785"/>
                    </a:cubicBezTo>
                    <a:cubicBezTo>
                      <a:pt x="86137" y="0"/>
                      <a:pt x="86137" y="0"/>
                      <a:pt x="86137" y="0"/>
                    </a:cubicBezTo>
                    <a:lnTo>
                      <a:pt x="86137" y="0"/>
                    </a:lnTo>
                    <a:close/>
                  </a:path>
                </a:pathLst>
              </a:custGeom>
              <a:solidFill>
                <a:srgbClr val="A1B08F"/>
              </a:solidFill>
              <a:ln w="47824"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xmlns="" id="{70418F7C-604D-436B-A0BD-A311D9FCBFA5}"/>
                  </a:ext>
                </a:extLst>
              </p:cNvPr>
              <p:cNvSpPr/>
              <p:nvPr/>
            </p:nvSpPr>
            <p:spPr>
              <a:xfrm>
                <a:off x="12029606" y="7401299"/>
                <a:ext cx="177060" cy="157918"/>
              </a:xfrm>
              <a:custGeom>
                <a:avLst/>
                <a:gdLst>
                  <a:gd name="connsiteX0" fmla="*/ 47854 w 177060"/>
                  <a:gd name="connsiteY0" fmla="*/ 71781 h 157918"/>
                  <a:gd name="connsiteX1" fmla="*/ 38283 w 177060"/>
                  <a:gd name="connsiteY1" fmla="*/ 76567 h 157918"/>
                  <a:gd name="connsiteX2" fmla="*/ 0 w 177060"/>
                  <a:gd name="connsiteY2" fmla="*/ 153133 h 157918"/>
                  <a:gd name="connsiteX3" fmla="*/ 0 w 177060"/>
                  <a:gd name="connsiteY3" fmla="*/ 157919 h 157918"/>
                  <a:gd name="connsiteX4" fmla="*/ 0 w 177060"/>
                  <a:gd name="connsiteY4" fmla="*/ 157919 h 157918"/>
                  <a:gd name="connsiteX5" fmla="*/ 4785 w 177060"/>
                  <a:gd name="connsiteY5" fmla="*/ 157919 h 157918"/>
                  <a:gd name="connsiteX6" fmla="*/ 47854 w 177060"/>
                  <a:gd name="connsiteY6" fmla="*/ 71781 h 157918"/>
                  <a:gd name="connsiteX7" fmla="*/ 47854 w 177060"/>
                  <a:gd name="connsiteY7" fmla="*/ 71781 h 157918"/>
                  <a:gd name="connsiteX8" fmla="*/ 177060 w 177060"/>
                  <a:gd name="connsiteY8" fmla="*/ 0 h 157918"/>
                  <a:gd name="connsiteX9" fmla="*/ 177060 w 177060"/>
                  <a:gd name="connsiteY9" fmla="*/ 0 h 157918"/>
                  <a:gd name="connsiteX10" fmla="*/ 124420 w 177060"/>
                  <a:gd name="connsiteY10" fmla="*/ 14356 h 157918"/>
                  <a:gd name="connsiteX11" fmla="*/ 124420 w 177060"/>
                  <a:gd name="connsiteY11" fmla="*/ 19142 h 157918"/>
                  <a:gd name="connsiteX12" fmla="*/ 172275 w 177060"/>
                  <a:gd name="connsiteY12" fmla="*/ 4785 h 157918"/>
                  <a:gd name="connsiteX13" fmla="*/ 177060 w 177060"/>
                  <a:gd name="connsiteY13" fmla="*/ 0 h 157918"/>
                  <a:gd name="connsiteX14" fmla="*/ 177060 w 177060"/>
                  <a:gd name="connsiteY14" fmla="*/ 0 h 157918"/>
                  <a:gd name="connsiteX15" fmla="*/ 177060 w 177060"/>
                  <a:gd name="connsiteY15" fmla="*/ 0 h 157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7060" h="157918">
                    <a:moveTo>
                      <a:pt x="47854" y="71781"/>
                    </a:moveTo>
                    <a:cubicBezTo>
                      <a:pt x="43068" y="71781"/>
                      <a:pt x="43068" y="71781"/>
                      <a:pt x="38283" y="76567"/>
                    </a:cubicBezTo>
                    <a:cubicBezTo>
                      <a:pt x="9571" y="114850"/>
                      <a:pt x="0" y="153133"/>
                      <a:pt x="0" y="153133"/>
                    </a:cubicBezTo>
                    <a:cubicBezTo>
                      <a:pt x="0" y="153133"/>
                      <a:pt x="0" y="157919"/>
                      <a:pt x="0" y="157919"/>
                    </a:cubicBezTo>
                    <a:lnTo>
                      <a:pt x="0" y="157919"/>
                    </a:lnTo>
                    <a:cubicBezTo>
                      <a:pt x="0" y="157919"/>
                      <a:pt x="4785" y="157919"/>
                      <a:pt x="4785" y="157919"/>
                    </a:cubicBezTo>
                    <a:cubicBezTo>
                      <a:pt x="9571" y="153133"/>
                      <a:pt x="14356" y="110065"/>
                      <a:pt x="47854" y="71781"/>
                    </a:cubicBezTo>
                    <a:lnTo>
                      <a:pt x="47854" y="71781"/>
                    </a:lnTo>
                    <a:close/>
                    <a:moveTo>
                      <a:pt x="177060" y="0"/>
                    </a:moveTo>
                    <a:lnTo>
                      <a:pt x="177060" y="0"/>
                    </a:lnTo>
                    <a:cubicBezTo>
                      <a:pt x="157919" y="4785"/>
                      <a:pt x="143563" y="9571"/>
                      <a:pt x="124420" y="14356"/>
                    </a:cubicBezTo>
                    <a:cubicBezTo>
                      <a:pt x="124420" y="14356"/>
                      <a:pt x="124420" y="19142"/>
                      <a:pt x="124420" y="19142"/>
                    </a:cubicBezTo>
                    <a:cubicBezTo>
                      <a:pt x="138777" y="14356"/>
                      <a:pt x="153133" y="9571"/>
                      <a:pt x="172275" y="4785"/>
                    </a:cubicBezTo>
                    <a:cubicBezTo>
                      <a:pt x="177060" y="4785"/>
                      <a:pt x="177060" y="4785"/>
                      <a:pt x="177060" y="0"/>
                    </a:cubicBezTo>
                    <a:cubicBezTo>
                      <a:pt x="177060" y="0"/>
                      <a:pt x="177060" y="0"/>
                      <a:pt x="177060" y="0"/>
                    </a:cubicBezTo>
                    <a:lnTo>
                      <a:pt x="177060" y="0"/>
                    </a:lnTo>
                    <a:close/>
                  </a:path>
                </a:pathLst>
              </a:custGeom>
              <a:solidFill>
                <a:srgbClr val="99A985"/>
              </a:solidFill>
              <a:ln w="47824"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xmlns="" id="{9F5ACDF7-4866-43F1-B21F-7A8E65ECE153}"/>
                  </a:ext>
                </a:extLst>
              </p:cNvPr>
              <p:cNvSpPr/>
              <p:nvPr/>
            </p:nvSpPr>
            <p:spPr>
              <a:xfrm>
                <a:off x="12072675" y="7410870"/>
                <a:ext cx="162704" cy="157918"/>
              </a:xfrm>
              <a:custGeom>
                <a:avLst/>
                <a:gdLst>
                  <a:gd name="connsiteX0" fmla="*/ 162705 w 162704"/>
                  <a:gd name="connsiteY0" fmla="*/ 0 h 157918"/>
                  <a:gd name="connsiteX1" fmla="*/ 162705 w 162704"/>
                  <a:gd name="connsiteY1" fmla="*/ 0 h 157918"/>
                  <a:gd name="connsiteX2" fmla="*/ 0 w 162704"/>
                  <a:gd name="connsiteY2" fmla="*/ 153133 h 157918"/>
                  <a:gd name="connsiteX3" fmla="*/ 0 w 162704"/>
                  <a:gd name="connsiteY3" fmla="*/ 157919 h 157918"/>
                  <a:gd name="connsiteX4" fmla="*/ 0 w 162704"/>
                  <a:gd name="connsiteY4" fmla="*/ 157919 h 157918"/>
                  <a:gd name="connsiteX5" fmla="*/ 4786 w 162704"/>
                  <a:gd name="connsiteY5" fmla="*/ 157919 h 157918"/>
                  <a:gd name="connsiteX6" fmla="*/ 162705 w 162704"/>
                  <a:gd name="connsiteY6" fmla="*/ 9571 h 157918"/>
                  <a:gd name="connsiteX7" fmla="*/ 162705 w 162704"/>
                  <a:gd name="connsiteY7" fmla="*/ 0 h 157918"/>
                  <a:gd name="connsiteX8" fmla="*/ 162705 w 162704"/>
                  <a:gd name="connsiteY8" fmla="*/ 0 h 157918"/>
                  <a:gd name="connsiteX9" fmla="*/ 162705 w 162704"/>
                  <a:gd name="connsiteY9" fmla="*/ 0 h 157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704" h="157918">
                    <a:moveTo>
                      <a:pt x="162705" y="0"/>
                    </a:moveTo>
                    <a:cubicBezTo>
                      <a:pt x="162705" y="0"/>
                      <a:pt x="162705" y="0"/>
                      <a:pt x="162705" y="0"/>
                    </a:cubicBezTo>
                    <a:cubicBezTo>
                      <a:pt x="23927" y="23927"/>
                      <a:pt x="4786" y="148348"/>
                      <a:pt x="0" y="153133"/>
                    </a:cubicBezTo>
                    <a:cubicBezTo>
                      <a:pt x="0" y="153133"/>
                      <a:pt x="0" y="157919"/>
                      <a:pt x="0" y="157919"/>
                    </a:cubicBezTo>
                    <a:lnTo>
                      <a:pt x="0" y="157919"/>
                    </a:lnTo>
                    <a:cubicBezTo>
                      <a:pt x="0" y="157919"/>
                      <a:pt x="4786" y="157919"/>
                      <a:pt x="4786" y="157919"/>
                    </a:cubicBezTo>
                    <a:cubicBezTo>
                      <a:pt x="4786" y="157919"/>
                      <a:pt x="23927" y="33498"/>
                      <a:pt x="162705" y="9571"/>
                    </a:cubicBezTo>
                    <a:cubicBezTo>
                      <a:pt x="162705" y="4785"/>
                      <a:pt x="162705" y="0"/>
                      <a:pt x="162705" y="0"/>
                    </a:cubicBezTo>
                    <a:cubicBezTo>
                      <a:pt x="162705" y="0"/>
                      <a:pt x="162705" y="0"/>
                      <a:pt x="162705" y="0"/>
                    </a:cubicBezTo>
                    <a:lnTo>
                      <a:pt x="162705" y="0"/>
                    </a:lnTo>
                    <a:close/>
                  </a:path>
                </a:pathLst>
              </a:custGeom>
              <a:solidFill>
                <a:srgbClr val="99A985"/>
              </a:solidFill>
              <a:ln w="47824"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xmlns="" id="{13C1680F-A80A-45F9-86FF-38267921D0B7}"/>
                  </a:ext>
                </a:extLst>
              </p:cNvPr>
              <p:cNvSpPr/>
              <p:nvPr/>
            </p:nvSpPr>
            <p:spPr>
              <a:xfrm>
                <a:off x="11996109" y="7238595"/>
                <a:ext cx="727383" cy="205772"/>
              </a:xfrm>
              <a:custGeom>
                <a:avLst/>
                <a:gdLst>
                  <a:gd name="connsiteX0" fmla="*/ 387618 w 727383"/>
                  <a:gd name="connsiteY0" fmla="*/ 205773 h 205772"/>
                  <a:gd name="connsiteX1" fmla="*/ 0 w 727383"/>
                  <a:gd name="connsiteY1" fmla="*/ 76567 h 205772"/>
                  <a:gd name="connsiteX2" fmla="*/ 9571 w 727383"/>
                  <a:gd name="connsiteY2" fmla="*/ 71781 h 205772"/>
                  <a:gd name="connsiteX3" fmla="*/ 378048 w 727383"/>
                  <a:gd name="connsiteY3" fmla="*/ 0 h 205772"/>
                  <a:gd name="connsiteX4" fmla="*/ 727383 w 727383"/>
                  <a:gd name="connsiteY4" fmla="*/ 90923 h 205772"/>
                  <a:gd name="connsiteX5" fmla="*/ 727383 w 727383"/>
                  <a:gd name="connsiteY5" fmla="*/ 95708 h 205772"/>
                  <a:gd name="connsiteX6" fmla="*/ 387618 w 727383"/>
                  <a:gd name="connsiteY6" fmla="*/ 205773 h 205772"/>
                  <a:gd name="connsiteX7" fmla="*/ 387618 w 727383"/>
                  <a:gd name="connsiteY7" fmla="*/ 205773 h 205772"/>
                  <a:gd name="connsiteX8" fmla="*/ 19141 w 727383"/>
                  <a:gd name="connsiteY8" fmla="*/ 81352 h 205772"/>
                  <a:gd name="connsiteX9" fmla="*/ 382833 w 727383"/>
                  <a:gd name="connsiteY9" fmla="*/ 200988 h 205772"/>
                  <a:gd name="connsiteX10" fmla="*/ 703456 w 727383"/>
                  <a:gd name="connsiteY10" fmla="*/ 100494 h 205772"/>
                  <a:gd name="connsiteX11" fmla="*/ 373262 w 727383"/>
                  <a:gd name="connsiteY11" fmla="*/ 14356 h 205772"/>
                  <a:gd name="connsiteX12" fmla="*/ 19141 w 727383"/>
                  <a:gd name="connsiteY12" fmla="*/ 81352 h 20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27383" h="205772">
                    <a:moveTo>
                      <a:pt x="387618" y="205773"/>
                    </a:moveTo>
                    <a:lnTo>
                      <a:pt x="0" y="76567"/>
                    </a:lnTo>
                    <a:lnTo>
                      <a:pt x="9571" y="71781"/>
                    </a:lnTo>
                    <a:cubicBezTo>
                      <a:pt x="9571" y="71781"/>
                      <a:pt x="205772" y="4786"/>
                      <a:pt x="378048" y="0"/>
                    </a:cubicBezTo>
                    <a:lnTo>
                      <a:pt x="727383" y="90923"/>
                    </a:lnTo>
                    <a:lnTo>
                      <a:pt x="727383" y="95708"/>
                    </a:lnTo>
                    <a:cubicBezTo>
                      <a:pt x="722598" y="105279"/>
                      <a:pt x="411545" y="114850"/>
                      <a:pt x="387618" y="205773"/>
                    </a:cubicBezTo>
                    <a:lnTo>
                      <a:pt x="387618" y="205773"/>
                    </a:lnTo>
                    <a:close/>
                    <a:moveTo>
                      <a:pt x="19141" y="81352"/>
                    </a:moveTo>
                    <a:lnTo>
                      <a:pt x="382833" y="200988"/>
                    </a:lnTo>
                    <a:cubicBezTo>
                      <a:pt x="411545" y="119635"/>
                      <a:pt x="636460" y="105279"/>
                      <a:pt x="703456" y="100494"/>
                    </a:cubicBezTo>
                    <a:lnTo>
                      <a:pt x="373262" y="14356"/>
                    </a:lnTo>
                    <a:cubicBezTo>
                      <a:pt x="224914" y="14356"/>
                      <a:pt x="57425" y="66996"/>
                      <a:pt x="19141" y="81352"/>
                    </a:cubicBezTo>
                    <a:close/>
                  </a:path>
                </a:pathLst>
              </a:custGeom>
              <a:solidFill>
                <a:srgbClr val="99A291"/>
              </a:solidFill>
              <a:ln w="47824" cap="flat">
                <a:noFill/>
                <a:prstDash val="solid"/>
                <a:miter/>
              </a:ln>
            </p:spPr>
            <p:txBody>
              <a:bodyPr rtlCol="0" anchor="ctr"/>
              <a:lstStyle/>
              <a:p>
                <a:endParaRPr lang="en-US"/>
              </a:p>
            </p:txBody>
          </p:sp>
        </p:grpSp>
      </p:grpSp>
      <p:pic>
        <p:nvPicPr>
          <p:cNvPr id="379" name="Picture 378">
            <a:extLst>
              <a:ext uri="{FF2B5EF4-FFF2-40B4-BE49-F238E27FC236}">
                <a16:creationId xmlns:a16="http://schemas.microsoft.com/office/drawing/2014/main" xmlns="" id="{D5DC15FF-BA6E-48E8-8432-5A2523FC4A2E}"/>
              </a:ext>
            </a:extLst>
          </p:cNvPr>
          <p:cNvPicPr>
            <a:picLocks noChangeAspect="1"/>
          </p:cNvPicPr>
          <p:nvPr/>
        </p:nvPicPr>
        <p:blipFill rotWithShape="1">
          <a:blip r:embed="rId19"/>
          <a:srcRect l="53" t="1187" r="-53" b="24673"/>
          <a:stretch/>
        </p:blipFill>
        <p:spPr>
          <a:xfrm>
            <a:off x="4220933" y="2691134"/>
            <a:ext cx="9116495" cy="6591994"/>
          </a:xfrm>
          <a:prstGeom prst="rect">
            <a:avLst/>
          </a:prstGeom>
        </p:spPr>
      </p:pic>
      <p:pic>
        <p:nvPicPr>
          <p:cNvPr id="33" name="Picture 32">
            <a:extLst>
              <a:ext uri="{FF2B5EF4-FFF2-40B4-BE49-F238E27FC236}">
                <a16:creationId xmlns:a16="http://schemas.microsoft.com/office/drawing/2014/main" xmlns="" id="{765638C9-607D-4546-9441-FC6255197E3B}"/>
              </a:ext>
            </a:extLst>
          </p:cNvPr>
          <p:cNvPicPr>
            <a:picLocks noChangeAspect="1"/>
          </p:cNvPicPr>
          <p:nvPr/>
        </p:nvPicPr>
        <p:blipFill>
          <a:blip r:embed="rId20"/>
          <a:stretch>
            <a:fillRect/>
          </a:stretch>
        </p:blipFill>
        <p:spPr>
          <a:xfrm>
            <a:off x="13712922" y="1638967"/>
            <a:ext cx="3476625" cy="7620000"/>
          </a:xfrm>
          <a:prstGeom prst="rect">
            <a:avLst/>
          </a:prstGeom>
        </p:spPr>
      </p:pic>
    </p:spTree>
    <p:extLst>
      <p:ext uri="{BB962C8B-B14F-4D97-AF65-F5344CB8AC3E}">
        <p14:creationId xmlns:p14="http://schemas.microsoft.com/office/powerpoint/2010/main" val="81544525"/>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500" fill="hold"/>
                                        <p:tgtEl>
                                          <p:spTgt spid="18"/>
                                        </p:tgtEl>
                                        <p:attrNameLst>
                                          <p:attrName>ppt_x</p:attrName>
                                        </p:attrNameLst>
                                      </p:cBhvr>
                                      <p:tavLst>
                                        <p:tav tm="0">
                                          <p:val>
                                            <p:strVal val="1+#ppt_w/2"/>
                                          </p:val>
                                        </p:tav>
                                        <p:tav tm="100000">
                                          <p:val>
                                            <p:strVal val="#ppt_x"/>
                                          </p:val>
                                        </p:tav>
                                      </p:tavLst>
                                    </p:anim>
                                    <p:anim calcmode="lin" valueType="num">
                                      <p:cBhvr additive="base">
                                        <p:cTn id="8" dur="500" fill="hold"/>
                                        <p:tgtEl>
                                          <p:spTgt spid="18"/>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fill="hold" nodeType="afterEffect">
                                  <p:stCondLst>
                                    <p:cond delay="0"/>
                                  </p:stCondLst>
                                  <p:childTnLst>
                                    <p:set>
                                      <p:cBhvr>
                                        <p:cTn id="11" dur="1" fill="hold">
                                          <p:stCondLst>
                                            <p:cond delay="0"/>
                                          </p:stCondLst>
                                        </p:cTn>
                                        <p:tgtEl>
                                          <p:spTgt spid="21"/>
                                        </p:tgtEl>
                                        <p:attrNameLst>
                                          <p:attrName>style.visibility</p:attrName>
                                        </p:attrNameLst>
                                      </p:cBhvr>
                                      <p:to>
                                        <p:strVal val="visible"/>
                                      </p:to>
                                    </p:set>
                                    <p:anim calcmode="lin" valueType="num">
                                      <p:cBhvr additive="base">
                                        <p:cTn id="12" dur="500" fill="hold"/>
                                        <p:tgtEl>
                                          <p:spTgt spid="21"/>
                                        </p:tgtEl>
                                        <p:attrNameLst>
                                          <p:attrName>ppt_x</p:attrName>
                                        </p:attrNameLst>
                                      </p:cBhvr>
                                      <p:tavLst>
                                        <p:tav tm="0">
                                          <p:val>
                                            <p:strVal val="1+#ppt_w/2"/>
                                          </p:val>
                                        </p:tav>
                                        <p:tav tm="100000">
                                          <p:val>
                                            <p:strVal val="#ppt_x"/>
                                          </p:val>
                                        </p:tav>
                                      </p:tavLst>
                                    </p:anim>
                                    <p:anim calcmode="lin" valueType="num">
                                      <p:cBhvr additive="base">
                                        <p:cTn id="13" dur="500" fill="hold"/>
                                        <p:tgtEl>
                                          <p:spTgt spid="21"/>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2" fill="hold" nodeType="afterEffect">
                                  <p:stCondLst>
                                    <p:cond delay="0"/>
                                  </p:stCondLst>
                                  <p:childTnLst>
                                    <p:set>
                                      <p:cBhvr>
                                        <p:cTn id="16" dur="1" fill="hold">
                                          <p:stCondLst>
                                            <p:cond delay="0"/>
                                          </p:stCondLst>
                                        </p:cTn>
                                        <p:tgtEl>
                                          <p:spTgt spid="28"/>
                                        </p:tgtEl>
                                        <p:attrNameLst>
                                          <p:attrName>style.visibility</p:attrName>
                                        </p:attrNameLst>
                                      </p:cBhvr>
                                      <p:to>
                                        <p:strVal val="visible"/>
                                      </p:to>
                                    </p:set>
                                    <p:anim calcmode="lin" valueType="num">
                                      <p:cBhvr additive="base">
                                        <p:cTn id="17" dur="500" fill="hold"/>
                                        <p:tgtEl>
                                          <p:spTgt spid="28"/>
                                        </p:tgtEl>
                                        <p:attrNameLst>
                                          <p:attrName>ppt_x</p:attrName>
                                        </p:attrNameLst>
                                      </p:cBhvr>
                                      <p:tavLst>
                                        <p:tav tm="0">
                                          <p:val>
                                            <p:strVal val="1+#ppt_w/2"/>
                                          </p:val>
                                        </p:tav>
                                        <p:tav tm="100000">
                                          <p:val>
                                            <p:strVal val="#ppt_x"/>
                                          </p:val>
                                        </p:tav>
                                      </p:tavLst>
                                    </p:anim>
                                    <p:anim calcmode="lin" valueType="num">
                                      <p:cBhvr additive="base">
                                        <p:cTn id="18" dur="500" fill="hold"/>
                                        <p:tgtEl>
                                          <p:spTgt spid="28"/>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2" fill="hold" nodeType="afterEffect">
                                  <p:stCondLst>
                                    <p:cond delay="0"/>
                                  </p:stCondLst>
                                  <p:childTnLst>
                                    <p:set>
                                      <p:cBhvr>
                                        <p:cTn id="21" dur="1" fill="hold">
                                          <p:stCondLst>
                                            <p:cond delay="0"/>
                                          </p:stCondLst>
                                        </p:cTn>
                                        <p:tgtEl>
                                          <p:spTgt spid="39"/>
                                        </p:tgtEl>
                                        <p:attrNameLst>
                                          <p:attrName>style.visibility</p:attrName>
                                        </p:attrNameLst>
                                      </p:cBhvr>
                                      <p:to>
                                        <p:strVal val="visible"/>
                                      </p:to>
                                    </p:set>
                                    <p:anim calcmode="lin" valueType="num">
                                      <p:cBhvr additive="base">
                                        <p:cTn id="22" dur="500" fill="hold"/>
                                        <p:tgtEl>
                                          <p:spTgt spid="39"/>
                                        </p:tgtEl>
                                        <p:attrNameLst>
                                          <p:attrName>ppt_x</p:attrName>
                                        </p:attrNameLst>
                                      </p:cBhvr>
                                      <p:tavLst>
                                        <p:tav tm="0">
                                          <p:val>
                                            <p:strVal val="1+#ppt_w/2"/>
                                          </p:val>
                                        </p:tav>
                                        <p:tav tm="100000">
                                          <p:val>
                                            <p:strVal val="#ppt_x"/>
                                          </p:val>
                                        </p:tav>
                                      </p:tavLst>
                                    </p:anim>
                                    <p:anim calcmode="lin" valueType="num">
                                      <p:cBhvr additive="base">
                                        <p:cTn id="23" dur="500" fill="hold"/>
                                        <p:tgtEl>
                                          <p:spTgt spid="39"/>
                                        </p:tgtEl>
                                        <p:attrNameLst>
                                          <p:attrName>ppt_y</p:attrName>
                                        </p:attrNameLst>
                                      </p:cBhvr>
                                      <p:tavLst>
                                        <p:tav tm="0">
                                          <p:val>
                                            <p:strVal val="#ppt_y"/>
                                          </p:val>
                                        </p:tav>
                                        <p:tav tm="100000">
                                          <p:val>
                                            <p:strVal val="#ppt_y"/>
                                          </p:val>
                                        </p:tav>
                                      </p:tavLst>
                                    </p:anim>
                                  </p:childTnLst>
                                </p:cTn>
                              </p:par>
                              <p:par>
                                <p:cTn id="24" presetID="10" presetClass="entr" presetSubtype="0" repeatCount="indefinite" fill="remove"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fade">
                                      <p:cBhvr>
                                        <p:cTn id="26" dur="500"/>
                                        <p:tgtEl>
                                          <p:spTgt spid="16"/>
                                        </p:tgtEl>
                                      </p:cBhvr>
                                    </p:animEffect>
                                  </p:childTnLst>
                                </p:cTn>
                              </p:par>
                              <p:par>
                                <p:cTn id="27" presetID="10" presetClass="entr" presetSubtype="0" repeatCount="indefinite" fill="remove" nodeType="with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30" restart="whenNotActive" fill="hold" evtFilter="cancelBubble" nodeType="interactiveSeq">
                <p:stCondLst>
                  <p:cond evt="onClick" delay="0">
                    <p:tgtEl>
                      <p:spTgt spid="39"/>
                    </p:tgtEl>
                  </p:cond>
                </p:stCondLst>
                <p:endSync evt="end" delay="0">
                  <p:rtn val="all"/>
                </p:endSync>
                <p:childTnLst>
                  <p:par>
                    <p:cTn id="31" fill="hold">
                      <p:stCondLst>
                        <p:cond delay="0"/>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45"/>
                                        </p:tgtEl>
                                        <p:attrNameLst>
                                          <p:attrName>style.visibility</p:attrName>
                                        </p:attrNameLst>
                                      </p:cBhvr>
                                      <p:to>
                                        <p:strVal val="visible"/>
                                      </p:to>
                                    </p:set>
                                    <p:animEffect transition="in" filter="fade">
                                      <p:cBhvr>
                                        <p:cTn id="35" dur="500"/>
                                        <p:tgtEl>
                                          <p:spTgt spid="45"/>
                                        </p:tgtEl>
                                      </p:cBhvr>
                                    </p:animEffect>
                                  </p:childTnLst>
                                  <p:subTnLst>
                                    <p:audio>
                                      <p:cMediaNode>
                                        <p:cTn display="0" masterRel="sameClick">
                                          <p:stCondLst>
                                            <p:cond evt="begin" delay="0">
                                              <p:tn val="33"/>
                                            </p:cond>
                                          </p:stCondLst>
                                          <p:endCondLst>
                                            <p:cond evt="onStopAudio" delay="0">
                                              <p:tgtEl>
                                                <p:sldTgt/>
                                              </p:tgtEl>
                                            </p:cond>
                                          </p:endCondLst>
                                        </p:cTn>
                                        <p:tgtEl>
                                          <p:sndTgt r:embed="rId2" name="Correct-Answer-SOUND-EFFECT.wav"/>
                                        </p:tgtEl>
                                      </p:cMediaNode>
                                    </p:audio>
                                  </p:subTnLst>
                                </p:cTn>
                              </p:par>
                            </p:childTnLst>
                          </p:cTn>
                        </p:par>
                      </p:childTnLst>
                    </p:cTn>
                  </p:par>
                </p:childTnLst>
              </p:cTn>
              <p:nextCondLst>
                <p:cond evt="onClick" delay="0">
                  <p:tgtEl>
                    <p:spTgt spid="39"/>
                  </p:tgtEl>
                </p:cond>
              </p:nextCondLst>
            </p:seq>
            <p:seq concurrent="1" nextAc="seek">
              <p:cTn id="36" restart="whenNotActive" fill="hold" evtFilter="cancelBubble" nodeType="interactiveSeq">
                <p:stCondLst>
                  <p:cond evt="onClick" delay="0">
                    <p:tgtEl>
                      <p:spTgt spid="18"/>
                    </p:tgtEl>
                  </p:cond>
                </p:stCondLst>
                <p:endSync evt="end" delay="0">
                  <p:rtn val="all"/>
                </p:endSync>
                <p:childTnLst>
                  <p:par>
                    <p:cTn id="37" fill="hold">
                      <p:stCondLst>
                        <p:cond delay="0"/>
                      </p:stCondLst>
                      <p:childTnLst>
                        <p:par>
                          <p:cTn id="38" fill="hold">
                            <p:stCondLst>
                              <p:cond delay="0"/>
                            </p:stCondLst>
                            <p:childTnLst>
                              <p:par>
                                <p:cTn id="39" presetID="10" presetClass="entr" presetSubtype="0" fill="hold" nodeType="clickEffect">
                                  <p:stCondLst>
                                    <p:cond delay="0"/>
                                  </p:stCondLst>
                                  <p:childTnLst>
                                    <p:set>
                                      <p:cBhvr>
                                        <p:cTn id="40" dur="1" fill="hold">
                                          <p:stCondLst>
                                            <p:cond delay="0"/>
                                          </p:stCondLst>
                                        </p:cTn>
                                        <p:tgtEl>
                                          <p:spTgt spid="49"/>
                                        </p:tgtEl>
                                        <p:attrNameLst>
                                          <p:attrName>style.visibility</p:attrName>
                                        </p:attrNameLst>
                                      </p:cBhvr>
                                      <p:to>
                                        <p:strVal val="visible"/>
                                      </p:to>
                                    </p:set>
                                    <p:animEffect transition="in" filter="fade">
                                      <p:cBhvr>
                                        <p:cTn id="41" dur="500"/>
                                        <p:tgtEl>
                                          <p:spTgt spid="49"/>
                                        </p:tgtEl>
                                      </p:cBhvr>
                                    </p:animEffect>
                                  </p:childTnLst>
                                  <p:subTnLst>
                                    <p:audio>
                                      <p:cMediaNode>
                                        <p:cTn display="0" masterRel="sameClick">
                                          <p:stCondLst>
                                            <p:cond evt="begin" delay="0">
                                              <p:tn val="39"/>
                                            </p:cond>
                                          </p:stCondLst>
                                          <p:endCondLst>
                                            <p:cond evt="onStopAudio" delay="0">
                                              <p:tgtEl>
                                                <p:sldTgt/>
                                              </p:tgtEl>
                                            </p:cond>
                                          </p:endCondLst>
                                        </p:cTn>
                                        <p:tgtEl>
                                          <p:sndTgt r:embed="rId2" name="Correct-Answer-SOUND-EFFECT.wav"/>
                                        </p:tgtEl>
                                      </p:cMediaNode>
                                    </p:audio>
                                  </p:subTnLst>
                                </p:cTn>
                              </p:par>
                            </p:childTnLst>
                          </p:cTn>
                        </p:par>
                      </p:childTnLst>
                    </p:cTn>
                  </p:par>
                </p:childTnLst>
              </p:cTn>
              <p:nextCondLst>
                <p:cond evt="onClick" delay="0">
                  <p:tgtEl>
                    <p:spTgt spid="18"/>
                  </p:tgtEl>
                </p:cond>
              </p:nextCondLst>
            </p:seq>
            <p:seq concurrent="1" nextAc="seek">
              <p:cTn id="42" restart="whenNotActive" fill="hold" evtFilter="cancelBubble" nodeType="interactiveSeq">
                <p:stCondLst>
                  <p:cond evt="onClick" delay="0">
                    <p:tgtEl>
                      <p:spTgt spid="21"/>
                    </p:tgtEl>
                  </p:cond>
                </p:stCondLst>
                <p:endSync evt="end" delay="0">
                  <p:rtn val="all"/>
                </p:endSync>
                <p:childTnLst>
                  <p:par>
                    <p:cTn id="43" fill="hold">
                      <p:stCondLst>
                        <p:cond delay="0"/>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48"/>
                                        </p:tgtEl>
                                        <p:attrNameLst>
                                          <p:attrName>style.visibility</p:attrName>
                                        </p:attrNameLst>
                                      </p:cBhvr>
                                      <p:to>
                                        <p:strVal val="visible"/>
                                      </p:to>
                                    </p:set>
                                    <p:animEffect transition="in" filter="fade">
                                      <p:cBhvr>
                                        <p:cTn id="47" dur="500"/>
                                        <p:tgtEl>
                                          <p:spTgt spid="48"/>
                                        </p:tgtEl>
                                      </p:cBhvr>
                                    </p:animEffect>
                                  </p:childTnLst>
                                  <p:subTnLst>
                                    <p:audio>
                                      <p:cMediaNode>
                                        <p:cTn display="0" masterRel="sameClick">
                                          <p:stCondLst>
                                            <p:cond evt="begin" delay="0">
                                              <p:tn val="45"/>
                                            </p:cond>
                                          </p:stCondLst>
                                          <p:endCondLst>
                                            <p:cond evt="onStopAudio" delay="0">
                                              <p:tgtEl>
                                                <p:sldTgt/>
                                              </p:tgtEl>
                                            </p:cond>
                                          </p:endCondLst>
                                        </p:cTn>
                                        <p:tgtEl>
                                          <p:sndTgt r:embed="rId2" name="Correct-Answer-SOUND-EFFECT.wav"/>
                                        </p:tgtEl>
                                      </p:cMediaNode>
                                    </p:audio>
                                  </p:subTnLst>
                                </p:cTn>
                              </p:par>
                            </p:childTnLst>
                          </p:cTn>
                        </p:par>
                      </p:childTnLst>
                    </p:cTn>
                  </p:par>
                </p:childTnLst>
              </p:cTn>
              <p:nextCondLst>
                <p:cond evt="onClick" delay="0">
                  <p:tgtEl>
                    <p:spTgt spid="21"/>
                  </p:tgtEl>
                </p:cond>
              </p:nextCondLst>
            </p:seq>
            <p:seq concurrent="1" nextAc="seek">
              <p:cTn id="48" restart="whenNotActive" fill="hold" evtFilter="cancelBubble" nodeType="interactiveSeq">
                <p:stCondLst>
                  <p:cond evt="onClick" delay="0">
                    <p:tgtEl>
                      <p:spTgt spid="28"/>
                    </p:tgtEl>
                  </p:cond>
                </p:stCondLst>
                <p:endSync evt="end" delay="0">
                  <p:rtn val="all"/>
                </p:endSync>
                <p:childTnLst>
                  <p:par>
                    <p:cTn id="49" fill="hold">
                      <p:stCondLst>
                        <p:cond delay="0"/>
                      </p:stCondLst>
                      <p:childTnLst>
                        <p:par>
                          <p:cTn id="50" fill="hold">
                            <p:stCondLst>
                              <p:cond delay="0"/>
                            </p:stCondLst>
                            <p:childTnLst>
                              <p:par>
                                <p:cTn id="51" presetID="10" presetClass="entr" presetSubtype="0" fill="hold" nodeType="clickEffect">
                                  <p:stCondLst>
                                    <p:cond delay="0"/>
                                  </p:stCondLst>
                                  <p:childTnLst>
                                    <p:set>
                                      <p:cBhvr>
                                        <p:cTn id="52" dur="1" fill="hold">
                                          <p:stCondLst>
                                            <p:cond delay="0"/>
                                          </p:stCondLst>
                                        </p:cTn>
                                        <p:tgtEl>
                                          <p:spTgt spid="44"/>
                                        </p:tgtEl>
                                        <p:attrNameLst>
                                          <p:attrName>style.visibility</p:attrName>
                                        </p:attrNameLst>
                                      </p:cBhvr>
                                      <p:to>
                                        <p:strVal val="visible"/>
                                      </p:to>
                                    </p:set>
                                    <p:animEffect transition="in" filter="fade">
                                      <p:cBhvr>
                                        <p:cTn id="53" dur="500"/>
                                        <p:tgtEl>
                                          <p:spTgt spid="44"/>
                                        </p:tgtEl>
                                      </p:cBhvr>
                                    </p:animEffect>
                                  </p:childTnLst>
                                  <p:subTnLst>
                                    <p:audio>
                                      <p:cMediaNode>
                                        <p:cTn display="0" masterRel="sameClick">
                                          <p:stCondLst>
                                            <p:cond evt="begin" delay="0">
                                              <p:tn val="51"/>
                                            </p:cond>
                                          </p:stCondLst>
                                          <p:endCondLst>
                                            <p:cond evt="onStopAudio" delay="0">
                                              <p:tgtEl>
                                                <p:sldTgt/>
                                              </p:tgtEl>
                                            </p:cond>
                                          </p:endCondLst>
                                        </p:cTn>
                                        <p:tgtEl>
                                          <p:sndTgt r:embed="rId3" name="incorrect-sound-effect.wav"/>
                                        </p:tgtEl>
                                      </p:cMediaNode>
                                    </p:audio>
                                  </p:subTnLst>
                                </p:cTn>
                              </p:par>
                            </p:childTnLst>
                          </p:cTn>
                        </p:par>
                      </p:childTnLst>
                    </p:cTn>
                  </p:par>
                </p:childTnLst>
              </p:cTn>
              <p:nextCondLst>
                <p:cond evt="onClick" delay="0">
                  <p:tgtEl>
                    <p:spTgt spid="28"/>
                  </p:tgtEl>
                </p:cond>
              </p:nextCondLst>
            </p:seq>
            <p:seq concurrent="1" nextAc="seek">
              <p:cTn id="54" restart="whenNotActive" fill="hold" evtFilter="cancelBubble" nodeType="interactiveSeq">
                <p:stCondLst>
                  <p:cond evt="onClick" delay="0">
                    <p:tgtEl>
                      <p:spTgt spid="17"/>
                    </p:tgtEl>
                  </p:cond>
                </p:stCondLst>
                <p:endSync evt="end" delay="0">
                  <p:rtn val="all"/>
                </p:endSync>
                <p:childTnLst>
                  <p:par>
                    <p:cTn id="55" fill="hold">
                      <p:stCondLst>
                        <p:cond delay="0"/>
                      </p:stCondLst>
                      <p:childTnLst>
                        <p:par>
                          <p:cTn id="56" fill="hold">
                            <p:stCondLst>
                              <p:cond delay="0"/>
                            </p:stCondLst>
                            <p:childTnLst>
                              <p:par>
                                <p:cTn id="57" presetID="53" presetClass="entr" presetSubtype="16" fill="hold" nodeType="clickEffect">
                                  <p:stCondLst>
                                    <p:cond delay="0"/>
                                  </p:stCondLst>
                                  <p:childTnLst>
                                    <p:set>
                                      <p:cBhvr>
                                        <p:cTn id="58" dur="1" fill="hold">
                                          <p:stCondLst>
                                            <p:cond delay="0"/>
                                          </p:stCondLst>
                                        </p:cTn>
                                        <p:tgtEl>
                                          <p:spTgt spid="379"/>
                                        </p:tgtEl>
                                        <p:attrNameLst>
                                          <p:attrName>style.visibility</p:attrName>
                                        </p:attrNameLst>
                                      </p:cBhvr>
                                      <p:to>
                                        <p:strVal val="visible"/>
                                      </p:to>
                                    </p:set>
                                    <p:anim calcmode="lin" valueType="num">
                                      <p:cBhvr>
                                        <p:cTn id="59" dur="500" fill="hold"/>
                                        <p:tgtEl>
                                          <p:spTgt spid="379"/>
                                        </p:tgtEl>
                                        <p:attrNameLst>
                                          <p:attrName>ppt_w</p:attrName>
                                        </p:attrNameLst>
                                      </p:cBhvr>
                                      <p:tavLst>
                                        <p:tav tm="0">
                                          <p:val>
                                            <p:fltVal val="0"/>
                                          </p:val>
                                        </p:tav>
                                        <p:tav tm="100000">
                                          <p:val>
                                            <p:strVal val="#ppt_w"/>
                                          </p:val>
                                        </p:tav>
                                      </p:tavLst>
                                    </p:anim>
                                    <p:anim calcmode="lin" valueType="num">
                                      <p:cBhvr>
                                        <p:cTn id="60" dur="500" fill="hold"/>
                                        <p:tgtEl>
                                          <p:spTgt spid="379"/>
                                        </p:tgtEl>
                                        <p:attrNameLst>
                                          <p:attrName>ppt_h</p:attrName>
                                        </p:attrNameLst>
                                      </p:cBhvr>
                                      <p:tavLst>
                                        <p:tav tm="0">
                                          <p:val>
                                            <p:fltVal val="0"/>
                                          </p:val>
                                        </p:tav>
                                        <p:tav tm="100000">
                                          <p:val>
                                            <p:strVal val="#ppt_h"/>
                                          </p:val>
                                        </p:tav>
                                      </p:tavLst>
                                    </p:anim>
                                    <p:animEffect transition="in" filter="fade">
                                      <p:cBhvr>
                                        <p:cTn id="61" dur="500"/>
                                        <p:tgtEl>
                                          <p:spTgt spid="379"/>
                                        </p:tgtEl>
                                      </p:cBhvr>
                                    </p:animEffect>
                                  </p:childTnLst>
                                  <p:subTnLst>
                                    <p:audio>
                                      <p:cMediaNode>
                                        <p:cTn display="0" masterRel="sameClick">
                                          <p:stCondLst>
                                            <p:cond evt="begin" delay="0">
                                              <p:tn val="57"/>
                                            </p:cond>
                                          </p:stCondLst>
                                          <p:endCondLst>
                                            <p:cond evt="onStopAudio" delay="0">
                                              <p:tgtEl>
                                                <p:sldTgt/>
                                              </p:tgtEl>
                                            </p:cond>
                                          </p:endCondLst>
                                        </p:cTn>
                                        <p:tgtEl>
                                          <p:sndTgt r:embed="rId4" name="applause.wav"/>
                                        </p:tgtEl>
                                      </p:cMediaNode>
                                    </p:audio>
                                  </p:subTnLst>
                                </p:cTn>
                              </p:par>
                              <p:par>
                                <p:cTn id="62" presetID="53" presetClass="entr" presetSubtype="16" fill="hold" nodeType="withEffect">
                                  <p:stCondLst>
                                    <p:cond delay="0"/>
                                  </p:stCondLst>
                                  <p:childTnLst>
                                    <p:set>
                                      <p:cBhvr>
                                        <p:cTn id="63" dur="1" fill="hold">
                                          <p:stCondLst>
                                            <p:cond delay="0"/>
                                          </p:stCondLst>
                                        </p:cTn>
                                        <p:tgtEl>
                                          <p:spTgt spid="33"/>
                                        </p:tgtEl>
                                        <p:attrNameLst>
                                          <p:attrName>style.visibility</p:attrName>
                                        </p:attrNameLst>
                                      </p:cBhvr>
                                      <p:to>
                                        <p:strVal val="visible"/>
                                      </p:to>
                                    </p:set>
                                    <p:anim calcmode="lin" valueType="num">
                                      <p:cBhvr>
                                        <p:cTn id="64" dur="500" fill="hold"/>
                                        <p:tgtEl>
                                          <p:spTgt spid="33"/>
                                        </p:tgtEl>
                                        <p:attrNameLst>
                                          <p:attrName>ppt_w</p:attrName>
                                        </p:attrNameLst>
                                      </p:cBhvr>
                                      <p:tavLst>
                                        <p:tav tm="0">
                                          <p:val>
                                            <p:fltVal val="0"/>
                                          </p:val>
                                        </p:tav>
                                        <p:tav tm="100000">
                                          <p:val>
                                            <p:strVal val="#ppt_w"/>
                                          </p:val>
                                        </p:tav>
                                      </p:tavLst>
                                    </p:anim>
                                    <p:anim calcmode="lin" valueType="num">
                                      <p:cBhvr>
                                        <p:cTn id="65" dur="500" fill="hold"/>
                                        <p:tgtEl>
                                          <p:spTgt spid="33"/>
                                        </p:tgtEl>
                                        <p:attrNameLst>
                                          <p:attrName>ppt_h</p:attrName>
                                        </p:attrNameLst>
                                      </p:cBhvr>
                                      <p:tavLst>
                                        <p:tav tm="0">
                                          <p:val>
                                            <p:fltVal val="0"/>
                                          </p:val>
                                        </p:tav>
                                        <p:tav tm="100000">
                                          <p:val>
                                            <p:strVal val="#ppt_h"/>
                                          </p:val>
                                        </p:tav>
                                      </p:tavLst>
                                    </p:anim>
                                    <p:animEffect transition="in" filter="fade">
                                      <p:cBhvr>
                                        <p:cTn id="66" dur="500"/>
                                        <p:tgtEl>
                                          <p:spTgt spid="33"/>
                                        </p:tgtEl>
                                      </p:cBhvr>
                                    </p:animEffect>
                                  </p:childTnLst>
                                </p:cTn>
                              </p:par>
                            </p:childTnLst>
                          </p:cTn>
                        </p:par>
                      </p:childTnLst>
                    </p:cTn>
                  </p:par>
                </p:childTnLst>
              </p:cTn>
              <p:nextCondLst>
                <p:cond evt="onClick" delay="0">
                  <p:tgtEl>
                    <p:spTgt spid="17"/>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 name="Picture 35">
            <a:extLst>
              <a:ext uri="{FF2B5EF4-FFF2-40B4-BE49-F238E27FC236}">
                <a16:creationId xmlns:a16="http://schemas.microsoft.com/office/drawing/2014/main" xmlns="" id="{1C34DC02-8F5A-4387-A402-81F0491560F5}"/>
              </a:ext>
            </a:extLst>
          </p:cNvPr>
          <p:cNvPicPr>
            <a:picLocks noChangeAspect="1"/>
          </p:cNvPicPr>
          <p:nvPr/>
        </p:nvPicPr>
        <p:blipFill rotWithShape="1">
          <a:blip r:embed="rId5">
            <a:extLst>
              <a:ext uri="{BEBA8EAE-BF5A-486C-A8C5-ECC9F3942E4B}">
                <a14:imgProps xmlns:a14="http://schemas.microsoft.com/office/drawing/2010/main">
                  <a14:imgLayer r:embed="rId6">
                    <a14:imgEffect>
                      <a14:saturation sat="300000"/>
                    </a14:imgEffect>
                  </a14:imgLayer>
                </a14:imgProps>
              </a:ext>
            </a:extLst>
          </a:blip>
          <a:srcRect l="1749" r="1749"/>
          <a:stretch/>
        </p:blipFill>
        <p:spPr>
          <a:xfrm>
            <a:off x="0" y="0"/>
            <a:ext cx="18288000" cy="10287000"/>
          </a:xfrm>
          <a:prstGeom prst="rect">
            <a:avLst/>
          </a:prstGeom>
        </p:spPr>
      </p:pic>
      <p:pic>
        <p:nvPicPr>
          <p:cNvPr id="3" name="Picture 2">
            <a:hlinkClick r:id="rId7" action="ppaction://hlinksldjump"/>
            <a:extLst>
              <a:ext uri="{FF2B5EF4-FFF2-40B4-BE49-F238E27FC236}">
                <a16:creationId xmlns:a16="http://schemas.microsoft.com/office/drawing/2014/main" xmlns="" id="{82302DE1-6E90-4ED0-8047-37E0967E1BA8}"/>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12135786" y="4737227"/>
            <a:ext cx="757100" cy="1627294"/>
          </a:xfrm>
          <a:prstGeom prst="rect">
            <a:avLst/>
          </a:prstGeom>
        </p:spPr>
      </p:pic>
      <p:pic>
        <p:nvPicPr>
          <p:cNvPr id="5" name="Picture 4">
            <a:hlinkClick r:id="rId9" action="ppaction://hlinksldjump"/>
            <a:extLst>
              <a:ext uri="{FF2B5EF4-FFF2-40B4-BE49-F238E27FC236}">
                <a16:creationId xmlns:a16="http://schemas.microsoft.com/office/drawing/2014/main" xmlns="" id="{01EC0DFE-EB6B-48BB-8247-55343FD23501}"/>
              </a:ext>
            </a:extLst>
          </p:cNvPr>
          <p:cNvPicPr>
            <a:picLocks noChangeAspect="1"/>
          </p:cNvPicPr>
          <p:nvPr/>
        </p:nvPicPr>
        <p:blipFill>
          <a:blip r:embed="rId10" cstate="print">
            <a:extLst>
              <a:ext uri="{28A0092B-C50C-407E-A947-70E740481C1C}">
                <a14:useLocalDpi xmlns:a14="http://schemas.microsoft.com/office/drawing/2010/main" val="0"/>
              </a:ext>
            </a:extLst>
          </a:blip>
          <a:stretch>
            <a:fillRect/>
          </a:stretch>
        </p:blipFill>
        <p:spPr>
          <a:xfrm rot="1954524">
            <a:off x="11728038" y="5948676"/>
            <a:ext cx="1789932" cy="858860"/>
          </a:xfrm>
          <a:prstGeom prst="rect">
            <a:avLst/>
          </a:prstGeom>
        </p:spPr>
      </p:pic>
      <p:pic>
        <p:nvPicPr>
          <p:cNvPr id="7" name="Picture 6">
            <a:hlinkClick r:id="" action="ppaction://noaction"/>
            <a:extLst>
              <a:ext uri="{FF2B5EF4-FFF2-40B4-BE49-F238E27FC236}">
                <a16:creationId xmlns:a16="http://schemas.microsoft.com/office/drawing/2014/main" xmlns="" id="{D8A4908E-54B2-4A9C-A77D-6602803955EF}"/>
              </a:ext>
            </a:extLst>
          </p:cNvPr>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14173560" y="5957589"/>
            <a:ext cx="986908" cy="635590"/>
          </a:xfrm>
          <a:prstGeom prst="rect">
            <a:avLst/>
          </a:prstGeom>
        </p:spPr>
      </p:pic>
      <p:pic>
        <p:nvPicPr>
          <p:cNvPr id="9" name="Picture 8">
            <a:hlinkClick r:id="rId12" action="ppaction://hlinksldjump"/>
            <a:extLst>
              <a:ext uri="{FF2B5EF4-FFF2-40B4-BE49-F238E27FC236}">
                <a16:creationId xmlns:a16="http://schemas.microsoft.com/office/drawing/2014/main" xmlns="" id="{9F1F0BCE-D9D9-498B-B2AC-F34DC80D60B2}"/>
              </a:ext>
            </a:extLst>
          </p:cNvPr>
          <p:cNvPicPr>
            <a:picLocks noChangeAspect="1"/>
          </p:cNvPicPr>
          <p:nvPr/>
        </p:nvPicPr>
        <p:blipFill>
          <a:blip r:embed="rId13" cstate="print">
            <a:clrChange>
              <a:clrFrom>
                <a:srgbClr val="F6F6F6"/>
              </a:clrFrom>
              <a:clrTo>
                <a:srgbClr val="F6F6F6">
                  <a:alpha val="0"/>
                </a:srgbClr>
              </a:clrTo>
            </a:clrChange>
            <a:extLst>
              <a:ext uri="{28A0092B-C50C-407E-A947-70E740481C1C}">
                <a14:useLocalDpi xmlns:a14="http://schemas.microsoft.com/office/drawing/2010/main" val="0"/>
              </a:ext>
            </a:extLst>
          </a:blip>
          <a:stretch>
            <a:fillRect/>
          </a:stretch>
        </p:blipFill>
        <p:spPr>
          <a:xfrm>
            <a:off x="13024854" y="5073870"/>
            <a:ext cx="1167068" cy="1410444"/>
          </a:xfrm>
          <a:prstGeom prst="rect">
            <a:avLst/>
          </a:prstGeom>
        </p:spPr>
      </p:pic>
      <p:grpSp>
        <p:nvGrpSpPr>
          <p:cNvPr id="37" name="Group 36">
            <a:extLst>
              <a:ext uri="{FF2B5EF4-FFF2-40B4-BE49-F238E27FC236}">
                <a16:creationId xmlns:a16="http://schemas.microsoft.com/office/drawing/2014/main" xmlns="" id="{BDA4F7C9-4890-4555-8F10-C88E52B40209}"/>
              </a:ext>
            </a:extLst>
          </p:cNvPr>
          <p:cNvGrpSpPr/>
          <p:nvPr/>
        </p:nvGrpSpPr>
        <p:grpSpPr>
          <a:xfrm>
            <a:off x="3571698" y="2686051"/>
            <a:ext cx="7601128" cy="7400926"/>
            <a:chOff x="2882608" y="1844528"/>
            <a:chExt cx="5918000" cy="6167179"/>
          </a:xfrm>
        </p:grpSpPr>
        <p:pic>
          <p:nvPicPr>
            <p:cNvPr id="38" name="Picture 7">
              <a:extLst>
                <a:ext uri="{FF2B5EF4-FFF2-40B4-BE49-F238E27FC236}">
                  <a16:creationId xmlns:a16="http://schemas.microsoft.com/office/drawing/2014/main" xmlns="" id="{8EBB2ECD-4322-429B-AD0B-BCABD68EA137}"/>
                </a:ext>
              </a:extLst>
            </p:cNvPr>
            <p:cNvPicPr>
              <a:picLocks noChangeAspect="1"/>
            </p:cNvPicPr>
            <p:nvPr/>
          </p:nvPicPr>
          <p:blipFill>
            <a:blip r:embed="rId14" cstate="print">
              <a:extLst>
                <a:ext uri="{28A0092B-C50C-407E-A947-70E740481C1C}">
                  <a14:useLocalDpi xmlns:a14="http://schemas.microsoft.com/office/drawing/2010/main" val="0"/>
                </a:ext>
                <a:ext uri="{96DAC541-7B7A-43D3-8B79-37D633B846F1}">
                  <asvg:svgBlip xmlns:asvg="http://schemas.microsoft.com/office/drawing/2016/SVG/main" xmlns="" r:embed="rId15"/>
                </a:ext>
              </a:extLst>
            </a:blip>
            <a:srcRect/>
            <a:stretch>
              <a:fillRect/>
            </a:stretch>
          </p:blipFill>
          <p:spPr>
            <a:xfrm>
              <a:off x="2882608" y="1844528"/>
              <a:ext cx="3737940" cy="5750676"/>
            </a:xfrm>
            <a:prstGeom prst="rect">
              <a:avLst/>
            </a:prstGeom>
          </p:spPr>
        </p:pic>
        <p:pic>
          <p:nvPicPr>
            <p:cNvPr id="39" name="Picture 10">
              <a:extLst>
                <a:ext uri="{FF2B5EF4-FFF2-40B4-BE49-F238E27FC236}">
                  <a16:creationId xmlns:a16="http://schemas.microsoft.com/office/drawing/2014/main" xmlns="" id="{A1F8282A-592F-41C9-B6FA-952AEC753B26}"/>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xmlns="" r:embed="rId17"/>
                </a:ext>
              </a:extLst>
            </a:blip>
            <a:srcRect/>
            <a:stretch>
              <a:fillRect/>
            </a:stretch>
          </p:blipFill>
          <p:spPr>
            <a:xfrm>
              <a:off x="6088832" y="5299931"/>
              <a:ext cx="2711776" cy="2711776"/>
            </a:xfrm>
            <a:prstGeom prst="rect">
              <a:avLst/>
            </a:prstGeom>
          </p:spPr>
        </p:pic>
      </p:grpSp>
      <p:pic>
        <p:nvPicPr>
          <p:cNvPr id="10" name="CẤM BUÔN BÁN, CẤM REUP" descr="Káº¿t quáº£ hÃ¬nh áº£nh cho win text gif">
            <a:extLst>
              <a:ext uri="{FF2B5EF4-FFF2-40B4-BE49-F238E27FC236}">
                <a16:creationId xmlns:a16="http://schemas.microsoft.com/office/drawing/2014/main" xmlns="" id="{BFF0C9C5-774F-4D4E-8387-5485867B0DA7}"/>
              </a:ext>
            </a:extLst>
          </p:cNvPr>
          <p:cNvPicPr>
            <a:picLocks noChangeAspect="1" noChangeArrowheads="1" noCrop="1"/>
          </p:cNvPicPr>
          <p:nvPr/>
        </p:nvPicPr>
        <p:blipFill>
          <a:blip r:embed="rId18">
            <a:extLst>
              <a:ext uri="{28A0092B-C50C-407E-A947-70E740481C1C}">
                <a14:useLocalDpi xmlns:a14="http://schemas.microsoft.com/office/drawing/2010/main" val="0"/>
              </a:ext>
            </a:extLst>
          </a:blip>
          <a:srcRect/>
          <a:stretch>
            <a:fillRect/>
          </a:stretch>
        </p:blipFill>
        <p:spPr bwMode="auto">
          <a:xfrm>
            <a:off x="5386887" y="1913164"/>
            <a:ext cx="8088850" cy="8088850"/>
          </a:xfrm>
          <a:prstGeom prst="rect">
            <a:avLst/>
          </a:prstGeom>
          <a:noFill/>
          <a:extLst>
            <a:ext uri="{909E8E84-426E-40DD-AFC4-6F175D3DCCD1}">
              <a14:hiddenFill xmlns:a14="http://schemas.microsoft.com/office/drawing/2010/main">
                <a:solidFill>
                  <a:srgbClr val="FFFFFF"/>
                </a:solidFill>
              </a14:hiddenFill>
            </a:ext>
          </a:extLst>
        </p:spPr>
      </p:pic>
      <p:sp>
        <p:nvSpPr>
          <p:cNvPr id="11" name="Oval 10">
            <a:extLst>
              <a:ext uri="{FF2B5EF4-FFF2-40B4-BE49-F238E27FC236}">
                <a16:creationId xmlns:a16="http://schemas.microsoft.com/office/drawing/2014/main" xmlns="" id="{39347FEB-D31B-4345-83D7-67340AB6CD7F}"/>
              </a:ext>
            </a:extLst>
          </p:cNvPr>
          <p:cNvSpPr>
            <a:spLocks noChangeAspect="1"/>
          </p:cNvSpPr>
          <p:nvPr>
            <p:custDataLst>
              <p:tags r:id="rId1"/>
            </p:custDataLst>
          </p:nvPr>
        </p:nvSpPr>
        <p:spPr>
          <a:xfrm>
            <a:off x="6400" y="40134"/>
            <a:ext cx="1367136" cy="1367136"/>
          </a:xfrm>
          <a:prstGeom prst="ellipse">
            <a:avLst/>
          </a:prstGeom>
          <a:blipFill dpi="0" rotWithShape="0">
            <a:blip r:embed="rId19" cstate="print">
              <a:alphaModFix/>
              <a:extLst>
                <a:ext uri="{28A0092B-C50C-407E-A947-70E740481C1C}">
                  <a14:useLocalDpi xmlns:a14="http://schemas.microsoft.com/office/drawing/2010/main" val="0"/>
                </a:ext>
              </a:extLst>
            </a:blip>
            <a:srcRect/>
            <a:stretch>
              <a:fillRect/>
            </a:stretch>
          </a:blip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sp>
        <p:nvSpPr>
          <p:cNvPr id="2" name="Action Button: Go Forward or Next 1">
            <a:hlinkClick r:id="rId20" action="ppaction://hlinksldjump" highlightClick="1"/>
            <a:extLst>
              <a:ext uri="{FF2B5EF4-FFF2-40B4-BE49-F238E27FC236}">
                <a16:creationId xmlns:a16="http://schemas.microsoft.com/office/drawing/2014/main" xmlns="" id="{9F9AAFC2-0469-474F-B36D-1204899C52BC}"/>
              </a:ext>
            </a:extLst>
          </p:cNvPr>
          <p:cNvSpPr/>
          <p:nvPr/>
        </p:nvSpPr>
        <p:spPr>
          <a:xfrm>
            <a:off x="17373600" y="9587152"/>
            <a:ext cx="914400" cy="699848"/>
          </a:xfrm>
          <a:prstGeom prst="actionButtonForwardNex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706498081"/>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autoRev="1" fill="hold" nodeType="withEffect">
                                  <p:stCondLst>
                                    <p:cond delay="0"/>
                                  </p:stCondLst>
                                  <p:childTnLst>
                                    <p:animRot by="60000">
                                      <p:cBhvr>
                                        <p:cTn id="6" dur="500" fill="hold"/>
                                        <p:tgtEl>
                                          <p:spTgt spid="37"/>
                                        </p:tgtEl>
                                        <p:attrNameLst>
                                          <p:attrName>r</p:attrName>
                                        </p:attrNameLst>
                                      </p:cBhvr>
                                    </p:animRot>
                                  </p:childTnLst>
                                </p:cTn>
                              </p:par>
                              <p:par>
                                <p:cTn id="7" presetID="8" presetClass="emph" presetSubtype="0" repeatCount="indefinite" autoRev="1" fill="hold" nodeType="withEffect">
                                  <p:stCondLst>
                                    <p:cond delay="0"/>
                                  </p:stCondLst>
                                  <p:childTnLst>
                                    <p:animRot by="60000">
                                      <p:cBhvr>
                                        <p:cTn id="8" dur="500" fill="hold"/>
                                        <p:tgtEl>
                                          <p:spTgt spid="5"/>
                                        </p:tgtEl>
                                        <p:attrNameLst>
                                          <p:attrName>r</p:attrName>
                                        </p:attrNameLst>
                                      </p:cBhvr>
                                    </p:animRot>
                                  </p:childTnLst>
                                </p:cTn>
                              </p:par>
                              <p:par>
                                <p:cTn id="9" presetID="8" presetClass="emph" presetSubtype="0" repeatCount="indefinite" autoRev="1" fill="hold" nodeType="withEffect">
                                  <p:stCondLst>
                                    <p:cond delay="0"/>
                                  </p:stCondLst>
                                  <p:childTnLst>
                                    <p:animRot by="60000">
                                      <p:cBhvr>
                                        <p:cTn id="10" dur="500" fill="hold"/>
                                        <p:tgtEl>
                                          <p:spTgt spid="3"/>
                                        </p:tgtEl>
                                        <p:attrNameLst>
                                          <p:attrName>r</p:attrName>
                                        </p:attrNameLst>
                                      </p:cBhvr>
                                    </p:animRot>
                                  </p:childTnLst>
                                </p:cTn>
                              </p:par>
                              <p:par>
                                <p:cTn id="11" presetID="8" presetClass="emph" presetSubtype="0" repeatCount="indefinite" autoRev="1" fill="hold" nodeType="withEffect">
                                  <p:stCondLst>
                                    <p:cond delay="0"/>
                                  </p:stCondLst>
                                  <p:childTnLst>
                                    <p:animRot by="60000">
                                      <p:cBhvr>
                                        <p:cTn id="12" dur="500" fill="hold"/>
                                        <p:tgtEl>
                                          <p:spTgt spid="7"/>
                                        </p:tgtEl>
                                        <p:attrNameLst>
                                          <p:attrName>r</p:attrName>
                                        </p:attrNameLst>
                                      </p:cBhvr>
                                    </p:animRot>
                                  </p:childTnLst>
                                </p:cTn>
                              </p:par>
                              <p:par>
                                <p:cTn id="13" presetID="8" presetClass="emph" presetSubtype="0" repeatCount="indefinite" autoRev="1" fill="hold" nodeType="withEffect">
                                  <p:stCondLst>
                                    <p:cond delay="0"/>
                                  </p:stCondLst>
                                  <p:childTnLst>
                                    <p:animRot by="60000">
                                      <p:cBhvr>
                                        <p:cTn id="14" dur="500" fill="hold"/>
                                        <p:tgtEl>
                                          <p:spTgt spid="9"/>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5" restart="whenNotActive" fill="hold" evtFilter="cancelBubble" nodeType="interactiveSeq">
                <p:stCondLst>
                  <p:cond evt="onClick" delay="0">
                    <p:tgtEl>
                      <p:spTgt spid="5"/>
                    </p:tgtEl>
                  </p:cond>
                </p:stCondLst>
                <p:endSync evt="end" delay="0">
                  <p:rtn val="all"/>
                </p:endSync>
                <p:childTnLst>
                  <p:par>
                    <p:cTn id="16" fill="hold">
                      <p:stCondLst>
                        <p:cond delay="0"/>
                      </p:stCondLst>
                      <p:childTnLst>
                        <p:par>
                          <p:cTn id="17" fill="hold">
                            <p:stCondLst>
                              <p:cond delay="0"/>
                            </p:stCondLst>
                            <p:childTnLst>
                              <p:par>
                                <p:cTn id="18" presetID="32" presetClass="emph" presetSubtype="0" fill="hold" nodeType="afterEffect">
                                  <p:stCondLst>
                                    <p:cond delay="0"/>
                                  </p:stCondLst>
                                  <p:childTnLst>
                                    <p:animRot by="120000">
                                      <p:cBhvr>
                                        <p:cTn id="19" dur="100" fill="hold">
                                          <p:stCondLst>
                                            <p:cond delay="0"/>
                                          </p:stCondLst>
                                        </p:cTn>
                                        <p:tgtEl>
                                          <p:spTgt spid="5"/>
                                        </p:tgtEl>
                                        <p:attrNameLst>
                                          <p:attrName>r</p:attrName>
                                        </p:attrNameLst>
                                      </p:cBhvr>
                                    </p:animRot>
                                    <p:animRot by="-240000">
                                      <p:cBhvr>
                                        <p:cTn id="20" dur="200" fill="hold">
                                          <p:stCondLst>
                                            <p:cond delay="200"/>
                                          </p:stCondLst>
                                        </p:cTn>
                                        <p:tgtEl>
                                          <p:spTgt spid="5"/>
                                        </p:tgtEl>
                                        <p:attrNameLst>
                                          <p:attrName>r</p:attrName>
                                        </p:attrNameLst>
                                      </p:cBhvr>
                                    </p:animRot>
                                    <p:animRot by="240000">
                                      <p:cBhvr>
                                        <p:cTn id="21" dur="200" fill="hold">
                                          <p:stCondLst>
                                            <p:cond delay="400"/>
                                          </p:stCondLst>
                                        </p:cTn>
                                        <p:tgtEl>
                                          <p:spTgt spid="5"/>
                                        </p:tgtEl>
                                        <p:attrNameLst>
                                          <p:attrName>r</p:attrName>
                                        </p:attrNameLst>
                                      </p:cBhvr>
                                    </p:animRot>
                                    <p:animRot by="-240000">
                                      <p:cBhvr>
                                        <p:cTn id="22" dur="200" fill="hold">
                                          <p:stCondLst>
                                            <p:cond delay="600"/>
                                          </p:stCondLst>
                                        </p:cTn>
                                        <p:tgtEl>
                                          <p:spTgt spid="5"/>
                                        </p:tgtEl>
                                        <p:attrNameLst>
                                          <p:attrName>r</p:attrName>
                                        </p:attrNameLst>
                                      </p:cBhvr>
                                    </p:animRot>
                                    <p:animRot by="120000">
                                      <p:cBhvr>
                                        <p:cTn id="23" dur="200" fill="hold">
                                          <p:stCondLst>
                                            <p:cond delay="800"/>
                                          </p:stCondLst>
                                        </p:cTn>
                                        <p:tgtEl>
                                          <p:spTgt spid="5"/>
                                        </p:tgtEl>
                                        <p:attrNameLst>
                                          <p:attrName>r</p:attrName>
                                        </p:attrNameLst>
                                      </p:cBhvr>
                                    </p:animRot>
                                  </p:childTnLst>
                                </p:cTn>
                              </p:par>
                            </p:childTnLst>
                          </p:cTn>
                        </p:par>
                        <p:par>
                          <p:cTn id="24" fill="hold">
                            <p:stCondLst>
                              <p:cond delay="1000"/>
                            </p:stCondLst>
                            <p:childTnLst>
                              <p:par>
                                <p:cTn id="25" presetID="0" presetClass="path" presetSubtype="0" accel="50000" decel="50000" fill="hold" nodeType="afterEffect">
                                  <p:stCondLst>
                                    <p:cond delay="0"/>
                                  </p:stCondLst>
                                  <p:childTnLst>
                                    <p:animMotion origin="layout" path="M 1.76942E-16 1.48148E-6 L 1.76942E-16 0.00023 C -0.00299 0.00208 -0.00573 0.00463 -0.00872 0.00671 C -0.01016 0.00787 -0.01172 0.00879 -0.01341 0.00949 C -0.0151 0.01065 -0.01706 0.01111 -0.01888 0.01227 C -0.02357 0.01574 -0.02799 0.02037 -0.03294 0.02338 C -0.03945 0.02754 -0.04427 0.02778 -0.05091 0.02893 C -0.05638 0.02847 -0.06185 0.0287 -0.06732 0.02754 C -0.06914 0.02731 -0.07083 0.02569 -0.07279 0.02477 C -0.07409 0.0243 -0.07539 0.02384 -0.07669 0.02338 C -0.08828 0.02754 -0.08099 0.02384 -0.09232 0.0331 C -0.09401 0.03472 -0.09609 0.03542 -0.09779 0.03727 C -0.11198 0.05324 -0.09753 0.04074 -0.11185 0.05949 C -0.11289 0.06088 -0.11406 0.06204 -0.11497 0.06366 C -0.11562 0.06504 -0.11602 0.06667 -0.11654 0.06782 C -0.11732 0.06991 -0.1181 0.07153 -0.11888 0.07338 C -0.1194 0.07477 -0.11979 0.07639 -0.12044 0.07754 C -0.12109 0.07893 -0.12201 0.0794 -0.12279 0.08032 C -0.12305 0.08171 -0.12305 0.08356 -0.12357 0.08449 C -0.12409 0.08588 -0.12513 0.08634 -0.12591 0.08727 C -0.12669 0.08866 -0.12734 0.09028 -0.12826 0.09143 C -0.12917 0.09305 -0.13034 0.09421 -0.13138 0.0956 C -0.13294 0.09838 -0.13437 0.10162 -0.13607 0.10393 C -0.13724 0.10579 -0.1388 0.10648 -0.13997 0.1081 C -0.14271 0.1125 -0.14518 0.11736 -0.14779 0.12199 C -0.15612 0.13704 -0.14271 0.1125 -0.15247 0.1331 C -0.15404 0.1368 -0.15794 0.14282 -0.15794 0.14305 C -0.1582 0.14514 -0.1582 0.14768 -0.15872 0.14977 C -0.15951 0.1537 -0.16185 0.16088 -0.16185 0.16111 C -0.16159 0.17384 -0.16055 0.1868 -0.16107 0.19977 C -0.16107 0.20208 -0.16211 0.20486 -0.16341 0.20532 C -0.16432 0.20579 -0.16536 0.20278 -0.16497 0.20116 C -0.16445 0.19954 -0.16289 0.20023 -0.16185 0.19977 " pathEditMode="relative" rAng="0" ptsTypes="AAAAAAAAAAAAAAAAAAAAAAAAAAAAAAAAA">
                                      <p:cBhvr>
                                        <p:cTn id="26" dur="2000" fill="hold"/>
                                        <p:tgtEl>
                                          <p:spTgt spid="5"/>
                                        </p:tgtEl>
                                        <p:attrNameLst>
                                          <p:attrName>ppt_x</p:attrName>
                                          <p:attrName>ppt_y</p:attrName>
                                        </p:attrNameLst>
                                      </p:cBhvr>
                                      <p:rCtr x="-8255" y="10255"/>
                                    </p:animMotion>
                                  </p:childTnLst>
                                  <p:subTnLst>
                                    <p:audio>
                                      <p:cMediaNode>
                                        <p:cTn display="0" masterRel="sameClick">
                                          <p:stCondLst>
                                            <p:cond evt="begin" delay="0">
                                              <p:tn val="25"/>
                                            </p:cond>
                                          </p:stCondLst>
                                          <p:endCondLst>
                                            <p:cond evt="onStopAudio" delay="0">
                                              <p:tgtEl>
                                                <p:sldTgt/>
                                              </p:tgtEl>
                                            </p:cond>
                                          </p:endCondLst>
                                        </p:cTn>
                                        <p:tgtEl>
                                          <p:sndTgt r:embed="rId3" name="Am-thanh-phep-thuat-www_nhacchuongvui_com.wav"/>
                                        </p:tgtEl>
                                      </p:cMediaNode>
                                    </p:audio>
                                  </p:subTnLst>
                                </p:cTn>
                              </p:par>
                            </p:childTnLst>
                          </p:cTn>
                        </p:par>
                      </p:childTnLst>
                    </p:cTn>
                  </p:par>
                </p:childTnLst>
              </p:cTn>
              <p:nextCondLst>
                <p:cond evt="onClick" delay="0">
                  <p:tgtEl>
                    <p:spTgt spid="5"/>
                  </p:tgtEl>
                </p:cond>
              </p:nextCondLst>
            </p:seq>
            <p:seq concurrent="1" nextAc="seek">
              <p:cTn id="27" restart="whenNotActive" fill="hold" evtFilter="cancelBubble" nodeType="interactiveSeq">
                <p:stCondLst>
                  <p:cond evt="onClick" delay="0">
                    <p:tgtEl>
                      <p:spTgt spid="3"/>
                    </p:tgtEl>
                  </p:cond>
                </p:stCondLst>
                <p:endSync evt="end" delay="0">
                  <p:rtn val="all"/>
                </p:endSync>
                <p:childTnLst>
                  <p:par>
                    <p:cTn id="28" fill="hold">
                      <p:stCondLst>
                        <p:cond delay="0"/>
                      </p:stCondLst>
                      <p:childTnLst>
                        <p:par>
                          <p:cTn id="29" fill="hold">
                            <p:stCondLst>
                              <p:cond delay="0"/>
                            </p:stCondLst>
                            <p:childTnLst>
                              <p:par>
                                <p:cTn id="30" presetID="32" presetClass="emph" presetSubtype="0" fill="hold" nodeType="afterEffect">
                                  <p:stCondLst>
                                    <p:cond delay="0"/>
                                  </p:stCondLst>
                                  <p:childTnLst>
                                    <p:animRot by="120000">
                                      <p:cBhvr>
                                        <p:cTn id="31" dur="100" fill="hold">
                                          <p:stCondLst>
                                            <p:cond delay="0"/>
                                          </p:stCondLst>
                                        </p:cTn>
                                        <p:tgtEl>
                                          <p:spTgt spid="3"/>
                                        </p:tgtEl>
                                        <p:attrNameLst>
                                          <p:attrName>r</p:attrName>
                                        </p:attrNameLst>
                                      </p:cBhvr>
                                    </p:animRot>
                                    <p:animRot by="-240000">
                                      <p:cBhvr>
                                        <p:cTn id="32" dur="200" fill="hold">
                                          <p:stCondLst>
                                            <p:cond delay="200"/>
                                          </p:stCondLst>
                                        </p:cTn>
                                        <p:tgtEl>
                                          <p:spTgt spid="3"/>
                                        </p:tgtEl>
                                        <p:attrNameLst>
                                          <p:attrName>r</p:attrName>
                                        </p:attrNameLst>
                                      </p:cBhvr>
                                    </p:animRot>
                                    <p:animRot by="240000">
                                      <p:cBhvr>
                                        <p:cTn id="33" dur="200" fill="hold">
                                          <p:stCondLst>
                                            <p:cond delay="400"/>
                                          </p:stCondLst>
                                        </p:cTn>
                                        <p:tgtEl>
                                          <p:spTgt spid="3"/>
                                        </p:tgtEl>
                                        <p:attrNameLst>
                                          <p:attrName>r</p:attrName>
                                        </p:attrNameLst>
                                      </p:cBhvr>
                                    </p:animRot>
                                    <p:animRot by="-240000">
                                      <p:cBhvr>
                                        <p:cTn id="34" dur="200" fill="hold">
                                          <p:stCondLst>
                                            <p:cond delay="600"/>
                                          </p:stCondLst>
                                        </p:cTn>
                                        <p:tgtEl>
                                          <p:spTgt spid="3"/>
                                        </p:tgtEl>
                                        <p:attrNameLst>
                                          <p:attrName>r</p:attrName>
                                        </p:attrNameLst>
                                      </p:cBhvr>
                                    </p:animRot>
                                    <p:animRot by="120000">
                                      <p:cBhvr>
                                        <p:cTn id="35" dur="200" fill="hold">
                                          <p:stCondLst>
                                            <p:cond delay="800"/>
                                          </p:stCondLst>
                                        </p:cTn>
                                        <p:tgtEl>
                                          <p:spTgt spid="3"/>
                                        </p:tgtEl>
                                        <p:attrNameLst>
                                          <p:attrName>r</p:attrName>
                                        </p:attrNameLst>
                                      </p:cBhvr>
                                    </p:animRot>
                                  </p:childTnLst>
                                </p:cTn>
                              </p:par>
                            </p:childTnLst>
                          </p:cTn>
                        </p:par>
                        <p:par>
                          <p:cTn id="36" fill="hold">
                            <p:stCondLst>
                              <p:cond delay="1000"/>
                            </p:stCondLst>
                            <p:childTnLst>
                              <p:par>
                                <p:cTn id="37" presetID="0" presetClass="path" presetSubtype="0" accel="50000" decel="50000" fill="hold" nodeType="afterEffect">
                                  <p:stCondLst>
                                    <p:cond delay="0"/>
                                  </p:stCondLst>
                                  <p:childTnLst>
                                    <p:animMotion origin="layout" path="M -0.02252 0.03403 L -0.02252 0.03403 C -0.06315 0.07153 -0.02942 0.04213 -0.0483 0.05625 C -0.05442 0.06065 -0.06627 0.07014 -0.06627 0.07014 C -0.07148 0.06922 -0.07682 0.06875 -0.0819 0.06736 C -0.08958 0.06528 -0.08411 0.06528 -0.08893 0.06181 C -0.08997 0.06088 -0.09101 0.06088 -0.09205 0.06042 C -0.09544 0.06088 -0.09895 0.06111 -0.10221 0.06181 C -0.1039 0.06204 -0.10533 0.06273 -0.1069 0.0632 C -0.1108 0.06366 -0.11471 0.06412 -0.11861 0.06459 C -0.12044 0.06551 -0.12226 0.06667 -0.12408 0.06736 C -0.12773 0.06852 -0.13502 0.07014 -0.13502 0.07014 C -0.13658 0.07107 -0.13815 0.07199 -0.13971 0.07292 C -0.14205 0.07385 -0.14453 0.07431 -0.14674 0.0757 C -0.14765 0.07616 -0.14843 0.07732 -0.14908 0.07848 C -0.15052 0.0801 -0.15169 0.08218 -0.15299 0.08403 C -0.15507 0.08635 -0.15924 0.09098 -0.15924 0.09098 C -0.15976 0.09236 -0.16015 0.09375 -0.1608 0.09514 C -0.16184 0.09676 -0.16315 0.09746 -0.16393 0.09931 C -0.16562 0.10301 -0.16588 0.10857 -0.16783 0.11181 C -0.16966 0.11412 -0.17617 0.11806 -0.17955 0.12014 C -0.18111 0.12246 -0.18268 0.12477 -0.18424 0.12709 C -0.18502 0.12801 -0.18593 0.12848 -0.18658 0.12986 C -0.18763 0.13148 -0.18828 0.13334 -0.18893 0.13542 C -0.18997 0.13773 -0.19244 0.14468 -0.19283 0.14653 C -0.19388 0.15 -0.1944 0.15394 -0.19518 0.15764 C -0.1957 0.15949 -0.19635 0.16111 -0.19674 0.1632 C -0.20078 0.17894 -0.19609 0.16181 -0.19986 0.1757 C -0.1996 0.17894 -0.19947 0.18218 -0.19908 0.18542 C -0.19895 0.18681 -0.19856 0.18797 -0.1983 0.18959 C -0.19752 0.19561 -0.19765 0.19885 -0.19596 0.20486 C -0.19544 0.20672 -0.19505 0.20857 -0.1944 0.21042 C -0.19401 0.21181 -0.19283 0.21459 -0.19283 0.21459 " pathEditMode="relative" ptsTypes="AAAAAAAAAAAAAAAAAAAAAAAAAAAAAAAAA">
                                      <p:cBhvr>
                                        <p:cTn id="38" dur="2000" fill="hold"/>
                                        <p:tgtEl>
                                          <p:spTgt spid="3"/>
                                        </p:tgtEl>
                                        <p:attrNameLst>
                                          <p:attrName>ppt_x</p:attrName>
                                          <p:attrName>ppt_y</p:attrName>
                                        </p:attrNameLst>
                                      </p:cBhvr>
                                    </p:animMotion>
                                  </p:childTnLst>
                                  <p:subTnLst>
                                    <p:audio>
                                      <p:cMediaNode>
                                        <p:cTn display="0" masterRel="sameClick">
                                          <p:stCondLst>
                                            <p:cond evt="begin" delay="0">
                                              <p:tn val="37"/>
                                            </p:cond>
                                          </p:stCondLst>
                                          <p:endCondLst>
                                            <p:cond evt="onStopAudio" delay="0">
                                              <p:tgtEl>
                                                <p:sldTgt/>
                                              </p:tgtEl>
                                            </p:cond>
                                          </p:endCondLst>
                                        </p:cTn>
                                        <p:tgtEl>
                                          <p:sndTgt r:embed="rId3" name="Am-thanh-phep-thuat-www_nhacchuongvui_com.wav"/>
                                        </p:tgtEl>
                                      </p:cMediaNode>
                                    </p:audio>
                                  </p:subTnLst>
                                </p:cTn>
                              </p:par>
                            </p:childTnLst>
                          </p:cTn>
                        </p:par>
                      </p:childTnLst>
                    </p:cTn>
                  </p:par>
                </p:childTnLst>
              </p:cTn>
              <p:nextCondLst>
                <p:cond evt="onClick" delay="0">
                  <p:tgtEl>
                    <p:spTgt spid="3"/>
                  </p:tgtEl>
                </p:cond>
              </p:nextCondLst>
            </p:seq>
            <p:seq concurrent="1" nextAc="seek">
              <p:cTn id="39" restart="whenNotActive" fill="hold" evtFilter="cancelBubble" nodeType="interactiveSeq">
                <p:stCondLst>
                  <p:cond evt="onClick" delay="0">
                    <p:tgtEl>
                      <p:spTgt spid="7"/>
                    </p:tgtEl>
                  </p:cond>
                </p:stCondLst>
                <p:endSync evt="end" delay="0">
                  <p:rtn val="all"/>
                </p:endSync>
                <p:childTnLst>
                  <p:par>
                    <p:cTn id="40" fill="hold">
                      <p:stCondLst>
                        <p:cond delay="0"/>
                      </p:stCondLst>
                      <p:childTnLst>
                        <p:par>
                          <p:cTn id="41" fill="hold">
                            <p:stCondLst>
                              <p:cond delay="0"/>
                            </p:stCondLst>
                            <p:childTnLst>
                              <p:par>
                                <p:cTn id="42" presetID="32" presetClass="emph" presetSubtype="0" fill="hold" nodeType="afterEffect">
                                  <p:stCondLst>
                                    <p:cond delay="0"/>
                                  </p:stCondLst>
                                  <p:childTnLst>
                                    <p:animRot by="120000">
                                      <p:cBhvr>
                                        <p:cTn id="43" dur="100" fill="hold">
                                          <p:stCondLst>
                                            <p:cond delay="0"/>
                                          </p:stCondLst>
                                        </p:cTn>
                                        <p:tgtEl>
                                          <p:spTgt spid="7"/>
                                        </p:tgtEl>
                                        <p:attrNameLst>
                                          <p:attrName>r</p:attrName>
                                        </p:attrNameLst>
                                      </p:cBhvr>
                                    </p:animRot>
                                    <p:animRot by="-240000">
                                      <p:cBhvr>
                                        <p:cTn id="44" dur="200" fill="hold">
                                          <p:stCondLst>
                                            <p:cond delay="200"/>
                                          </p:stCondLst>
                                        </p:cTn>
                                        <p:tgtEl>
                                          <p:spTgt spid="7"/>
                                        </p:tgtEl>
                                        <p:attrNameLst>
                                          <p:attrName>r</p:attrName>
                                        </p:attrNameLst>
                                      </p:cBhvr>
                                    </p:animRot>
                                    <p:animRot by="240000">
                                      <p:cBhvr>
                                        <p:cTn id="45" dur="200" fill="hold">
                                          <p:stCondLst>
                                            <p:cond delay="400"/>
                                          </p:stCondLst>
                                        </p:cTn>
                                        <p:tgtEl>
                                          <p:spTgt spid="7"/>
                                        </p:tgtEl>
                                        <p:attrNameLst>
                                          <p:attrName>r</p:attrName>
                                        </p:attrNameLst>
                                      </p:cBhvr>
                                    </p:animRot>
                                    <p:animRot by="-240000">
                                      <p:cBhvr>
                                        <p:cTn id="46" dur="200" fill="hold">
                                          <p:stCondLst>
                                            <p:cond delay="600"/>
                                          </p:stCondLst>
                                        </p:cTn>
                                        <p:tgtEl>
                                          <p:spTgt spid="7"/>
                                        </p:tgtEl>
                                        <p:attrNameLst>
                                          <p:attrName>r</p:attrName>
                                        </p:attrNameLst>
                                      </p:cBhvr>
                                    </p:animRot>
                                    <p:animRot by="120000">
                                      <p:cBhvr>
                                        <p:cTn id="47" dur="200" fill="hold">
                                          <p:stCondLst>
                                            <p:cond delay="800"/>
                                          </p:stCondLst>
                                        </p:cTn>
                                        <p:tgtEl>
                                          <p:spTgt spid="7"/>
                                        </p:tgtEl>
                                        <p:attrNameLst>
                                          <p:attrName>r</p:attrName>
                                        </p:attrNameLst>
                                      </p:cBhvr>
                                    </p:animRot>
                                  </p:childTnLst>
                                </p:cTn>
                              </p:par>
                            </p:childTnLst>
                          </p:cTn>
                        </p:par>
                        <p:par>
                          <p:cTn id="48" fill="hold">
                            <p:stCondLst>
                              <p:cond delay="1000"/>
                            </p:stCondLst>
                            <p:childTnLst>
                              <p:par>
                                <p:cTn id="49" presetID="0" presetClass="path" presetSubtype="0" accel="50000" decel="50000" fill="hold" nodeType="afterEffect">
                                  <p:stCondLst>
                                    <p:cond delay="0"/>
                                  </p:stCondLst>
                                  <p:childTnLst>
                                    <p:animMotion origin="layout" path="M -0.00013 -3.7037E-6 L -0.00013 0.00024 C 0.00104 0.03403 0.00144 0.03102 -0.00013 0.07037 C -0.00013 0.07246 -0.00052 0.07477 -0.00091 0.07662 C -0.00104 0.07709 -0.00599 0.09931 -0.0082 0.10579 C -0.01067 0.1132 -0.01432 0.12547 -0.01875 0.12871 C -0.02135 0.13033 -0.02409 0.1301 -0.02682 0.13079 C -0.03255 0.1301 -0.05117 0.12848 -0.05885 0.12662 C -0.06002 0.12639 -0.06119 0.125 -0.06237 0.12431 C -0.06562 0.12269 -0.06888 0.12176 -0.07213 0.12037 C -0.07591 0.11852 -0.07981 0.11551 -0.08372 0.11412 C -0.08789 0.11227 -0.09205 0.11158 -0.09609 0.10996 C -0.10026 0.10811 -0.10429 0.10649 -0.10859 0.10579 C -0.11718 0.10417 -0.12578 0.10324 -0.13437 0.10162 C -0.15078 0.0919 -0.1526 0.09028 -0.16901 0.08311 C -0.17552 0.07963 -0.1819 0.07639 -0.18854 0.07477 C -0.19401 0.07269 -0.19922 0.07315 -0.20468 0.07246 C -0.22682 0.07477 -0.22044 0.06158 -0.22682 0.08496 C -0.22747 0.08704 -0.22799 0.08936 -0.22851 0.09121 C -0.22877 0.09769 -0.22864 0.10394 -0.22955 0.10996 C -0.22968 0.11227 -0.23073 0.11389 -0.23138 0.11621 C -0.2319 0.12014 -0.2319 0.12408 -0.23216 0.12871 C -0.23372 0.15625 -0.23294 0.15625 -0.23294 0.19144 " pathEditMode="relative" rAng="0" ptsTypes="AAAAAAAAAAAAAAAAAAAAAAA">
                                      <p:cBhvr>
                                        <p:cTn id="50" dur="2000" fill="hold"/>
                                        <p:tgtEl>
                                          <p:spTgt spid="7"/>
                                        </p:tgtEl>
                                        <p:attrNameLst>
                                          <p:attrName>ppt_x</p:attrName>
                                          <p:attrName>ppt_y</p:attrName>
                                        </p:attrNameLst>
                                      </p:cBhvr>
                                      <p:rCtr x="-11602" y="9560"/>
                                    </p:animMotion>
                                  </p:childTnLst>
                                  <p:subTnLst>
                                    <p:audio>
                                      <p:cMediaNode>
                                        <p:cTn display="0" masterRel="sameClick">
                                          <p:stCondLst>
                                            <p:cond evt="begin" delay="0">
                                              <p:tn val="49"/>
                                            </p:cond>
                                          </p:stCondLst>
                                          <p:endCondLst>
                                            <p:cond evt="onStopAudio" delay="0">
                                              <p:tgtEl>
                                                <p:sldTgt/>
                                              </p:tgtEl>
                                            </p:cond>
                                          </p:endCondLst>
                                        </p:cTn>
                                        <p:tgtEl>
                                          <p:sndTgt r:embed="rId3" name="Am-thanh-phep-thuat-www_nhacchuongvui_com.wav"/>
                                        </p:tgtEl>
                                      </p:cMediaNode>
                                    </p:audio>
                                  </p:subTnLst>
                                </p:cTn>
                              </p:par>
                            </p:childTnLst>
                          </p:cTn>
                        </p:par>
                      </p:childTnLst>
                    </p:cTn>
                  </p:par>
                </p:childTnLst>
              </p:cTn>
              <p:nextCondLst>
                <p:cond evt="onClick" delay="0">
                  <p:tgtEl>
                    <p:spTgt spid="7"/>
                  </p:tgtEl>
                </p:cond>
              </p:nextCondLst>
            </p:seq>
            <p:seq concurrent="1" nextAc="seek">
              <p:cTn id="51" restart="whenNotActive" fill="hold" evtFilter="cancelBubble" nodeType="interactiveSeq">
                <p:stCondLst>
                  <p:cond evt="onClick" delay="0">
                    <p:tgtEl>
                      <p:spTgt spid="9"/>
                    </p:tgtEl>
                  </p:cond>
                </p:stCondLst>
                <p:endSync evt="end" delay="0">
                  <p:rtn val="all"/>
                </p:endSync>
                <p:childTnLst>
                  <p:par>
                    <p:cTn id="52" fill="hold">
                      <p:stCondLst>
                        <p:cond delay="0"/>
                      </p:stCondLst>
                      <p:childTnLst>
                        <p:par>
                          <p:cTn id="53" fill="hold">
                            <p:stCondLst>
                              <p:cond delay="0"/>
                            </p:stCondLst>
                            <p:childTnLst>
                              <p:par>
                                <p:cTn id="54" presetID="32" presetClass="emph" presetSubtype="0" fill="hold" nodeType="afterEffect">
                                  <p:stCondLst>
                                    <p:cond delay="0"/>
                                  </p:stCondLst>
                                  <p:childTnLst>
                                    <p:animRot by="120000">
                                      <p:cBhvr>
                                        <p:cTn id="55" dur="100" fill="hold">
                                          <p:stCondLst>
                                            <p:cond delay="0"/>
                                          </p:stCondLst>
                                        </p:cTn>
                                        <p:tgtEl>
                                          <p:spTgt spid="9"/>
                                        </p:tgtEl>
                                        <p:attrNameLst>
                                          <p:attrName>r</p:attrName>
                                        </p:attrNameLst>
                                      </p:cBhvr>
                                    </p:animRot>
                                    <p:animRot by="-240000">
                                      <p:cBhvr>
                                        <p:cTn id="56" dur="200" fill="hold">
                                          <p:stCondLst>
                                            <p:cond delay="200"/>
                                          </p:stCondLst>
                                        </p:cTn>
                                        <p:tgtEl>
                                          <p:spTgt spid="9"/>
                                        </p:tgtEl>
                                        <p:attrNameLst>
                                          <p:attrName>r</p:attrName>
                                        </p:attrNameLst>
                                      </p:cBhvr>
                                    </p:animRot>
                                    <p:animRot by="240000">
                                      <p:cBhvr>
                                        <p:cTn id="57" dur="200" fill="hold">
                                          <p:stCondLst>
                                            <p:cond delay="400"/>
                                          </p:stCondLst>
                                        </p:cTn>
                                        <p:tgtEl>
                                          <p:spTgt spid="9"/>
                                        </p:tgtEl>
                                        <p:attrNameLst>
                                          <p:attrName>r</p:attrName>
                                        </p:attrNameLst>
                                      </p:cBhvr>
                                    </p:animRot>
                                    <p:animRot by="-240000">
                                      <p:cBhvr>
                                        <p:cTn id="58" dur="200" fill="hold">
                                          <p:stCondLst>
                                            <p:cond delay="600"/>
                                          </p:stCondLst>
                                        </p:cTn>
                                        <p:tgtEl>
                                          <p:spTgt spid="9"/>
                                        </p:tgtEl>
                                        <p:attrNameLst>
                                          <p:attrName>r</p:attrName>
                                        </p:attrNameLst>
                                      </p:cBhvr>
                                    </p:animRot>
                                    <p:animRot by="120000">
                                      <p:cBhvr>
                                        <p:cTn id="59" dur="200" fill="hold">
                                          <p:stCondLst>
                                            <p:cond delay="800"/>
                                          </p:stCondLst>
                                        </p:cTn>
                                        <p:tgtEl>
                                          <p:spTgt spid="9"/>
                                        </p:tgtEl>
                                        <p:attrNameLst>
                                          <p:attrName>r</p:attrName>
                                        </p:attrNameLst>
                                      </p:cBhvr>
                                    </p:animRot>
                                  </p:childTnLst>
                                </p:cTn>
                              </p:par>
                            </p:childTnLst>
                          </p:cTn>
                        </p:par>
                        <p:par>
                          <p:cTn id="60" fill="hold">
                            <p:stCondLst>
                              <p:cond delay="1000"/>
                            </p:stCondLst>
                            <p:childTnLst>
                              <p:par>
                                <p:cTn id="61" presetID="0" presetClass="path" presetSubtype="0" accel="50000" decel="50000" fill="hold" nodeType="afterEffect">
                                  <p:stCondLst>
                                    <p:cond delay="0"/>
                                  </p:stCondLst>
                                  <p:childTnLst>
                                    <p:animMotion origin="layout" path="M -0.02409 0.00648 L -0.05143 -0.02686 C -0.06328 -0.03125 -0.0832 -0.03936 -0.09518 -0.04213 C -0.10013 -0.04329 -0.10508 -0.04329 -0.11003 -0.04352 L -0.13737 -0.04491 C -0.15378 -0.04815 -0.14661 -0.04746 -0.17565 -0.04213 C -0.17786 -0.04167 -0.17995 -0.04028 -0.1819 -0.03936 C -0.18542 -0.03774 -0.19245 -0.03172 -0.19362 -0.03102 C -0.19518 -0.0301 -0.19687 -0.0301 -0.19831 -0.02963 C -0.19948 -0.02917 -0.20039 -0.02871 -0.20143 -0.02825 C -0.20534 -0.01459 -0.20338 -0.02061 -0.2069 -0.01019 C -0.21016 0.01226 -0.20521 -0.01968 -0.20924 -0.00047 C -0.20963 0.00115 -0.21081 0.01365 -0.21081 0.01481 C -0.21107 0.01666 -0.21146 0.01851 -0.21159 0.02037 C -0.21497 0.0537 -0.21146 0.02476 -0.21471 0.05092 C -0.21419 0.07939 -0.21497 0.08009 -0.21237 0.10231 C -0.21224 0.10393 -0.21185 0.10509 -0.21159 0.10648 C -0.21185 0.10925 -0.21198 0.11226 -0.21237 0.11481 C -0.21276 0.11643 -0.21393 0.11736 -0.21393 0.11898 C -0.21419 0.12731 -0.21341 0.13564 -0.21315 0.14398 C -0.21315 0.14953 -0.21315 0.15509 -0.21315 0.16088 " pathEditMode="relative" rAng="0" ptsTypes="AAAAAAAAAAAAAAAAAAAAA">
                                      <p:cBhvr>
                                        <p:cTn id="62" dur="2000" fill="hold"/>
                                        <p:tgtEl>
                                          <p:spTgt spid="9"/>
                                        </p:tgtEl>
                                        <p:attrNameLst>
                                          <p:attrName>ppt_x</p:attrName>
                                          <p:attrName>ppt_y</p:attrName>
                                        </p:attrNameLst>
                                      </p:cBhvr>
                                      <p:rCtr x="-9531" y="5046"/>
                                    </p:animMotion>
                                  </p:childTnLst>
                                  <p:subTnLst>
                                    <p:audio>
                                      <p:cMediaNode>
                                        <p:cTn display="0" masterRel="sameClick">
                                          <p:stCondLst>
                                            <p:cond evt="begin" delay="0">
                                              <p:tn val="61"/>
                                            </p:cond>
                                          </p:stCondLst>
                                          <p:endCondLst>
                                            <p:cond evt="onStopAudio" delay="0">
                                              <p:tgtEl>
                                                <p:sldTgt/>
                                              </p:tgtEl>
                                            </p:cond>
                                          </p:endCondLst>
                                        </p:cTn>
                                        <p:tgtEl>
                                          <p:sndTgt r:embed="rId3" name="Am-thanh-phep-thuat-www_nhacchuongvui_com.wav"/>
                                        </p:tgtEl>
                                      </p:cMediaNode>
                                    </p:audio>
                                  </p:subTnLst>
                                </p:cTn>
                              </p:par>
                            </p:childTnLst>
                          </p:cTn>
                        </p:par>
                      </p:childTnLst>
                    </p:cTn>
                  </p:par>
                </p:childTnLst>
              </p:cTn>
              <p:nextCondLst>
                <p:cond evt="onClick" delay="0">
                  <p:tgtEl>
                    <p:spTgt spid="9"/>
                  </p:tgtEl>
                </p:cond>
              </p:nextCondLst>
            </p:seq>
            <p:seq concurrent="1" nextAc="seek">
              <p:cTn id="63" restart="whenNotActive" fill="hold" evtFilter="cancelBubble" nodeType="interactiveSeq">
                <p:stCondLst>
                  <p:cond evt="onClick" delay="0">
                    <p:tgtEl>
                      <p:spTgt spid="37"/>
                    </p:tgtEl>
                  </p:cond>
                </p:stCondLst>
                <p:endSync evt="end" delay="0">
                  <p:rtn val="all"/>
                </p:endSync>
                <p:childTnLst>
                  <p:par>
                    <p:cTn id="64" fill="hold">
                      <p:stCondLst>
                        <p:cond delay="0"/>
                      </p:stCondLst>
                      <p:childTnLst>
                        <p:par>
                          <p:cTn id="65" fill="hold">
                            <p:stCondLst>
                              <p:cond delay="0"/>
                            </p:stCondLst>
                            <p:childTnLst>
                              <p:par>
                                <p:cTn id="66" presetID="10" presetClass="entr" presetSubtype="0" fill="hold" nodeType="clickEffect">
                                  <p:stCondLst>
                                    <p:cond delay="0"/>
                                  </p:stCondLst>
                                  <p:childTnLst>
                                    <p:set>
                                      <p:cBhvr>
                                        <p:cTn id="67" dur="1" fill="hold">
                                          <p:stCondLst>
                                            <p:cond delay="0"/>
                                          </p:stCondLst>
                                        </p:cTn>
                                        <p:tgtEl>
                                          <p:spTgt spid="10"/>
                                        </p:tgtEl>
                                        <p:attrNameLst>
                                          <p:attrName>style.visibility</p:attrName>
                                        </p:attrNameLst>
                                      </p:cBhvr>
                                      <p:to>
                                        <p:strVal val="visible"/>
                                      </p:to>
                                    </p:set>
                                    <p:animEffect transition="in" filter="fade">
                                      <p:cBhvr>
                                        <p:cTn id="68" dur="500"/>
                                        <p:tgtEl>
                                          <p:spTgt spid="10"/>
                                        </p:tgtEl>
                                      </p:cBhvr>
                                    </p:animEffect>
                                  </p:childTnLst>
                                  <p:subTnLst>
                                    <p:audio>
                                      <p:cMediaNode>
                                        <p:cTn display="0" masterRel="sameClick">
                                          <p:stCondLst>
                                            <p:cond evt="begin" delay="0">
                                              <p:tn val="66"/>
                                            </p:cond>
                                          </p:stCondLst>
                                          <p:endCondLst>
                                            <p:cond evt="onStopAudio" delay="0">
                                              <p:tgtEl>
                                                <p:sldTgt/>
                                              </p:tgtEl>
                                            </p:cond>
                                          </p:endCondLst>
                                        </p:cTn>
                                        <p:tgtEl>
                                          <p:sndTgt r:embed="rId4" name="applause.wav"/>
                                        </p:tgtEl>
                                      </p:cMediaNode>
                                    </p:audio>
                                  </p:subTnLst>
                                </p:cTn>
                              </p:par>
                            </p:childTnLst>
                          </p:cTn>
                        </p:par>
                      </p:childTnLst>
                    </p:cTn>
                  </p:par>
                </p:childTnLst>
              </p:cTn>
              <p:nextCondLst>
                <p:cond evt="onClick" delay="0">
                  <p:tgtEl>
                    <p:spTgt spid="37"/>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bg>
      <p:bgPr>
        <a:solidFill>
          <a:srgbClr val="BADBCD"/>
        </a:solidFill>
        <a:effectLst/>
      </p:bgPr>
    </p:bg>
    <p:spTree>
      <p:nvGrpSpPr>
        <p:cNvPr id="1" name=""/>
        <p:cNvGrpSpPr/>
        <p:nvPr/>
      </p:nvGrpSpPr>
      <p:grpSpPr>
        <a:xfrm>
          <a:off x="0" y="0"/>
          <a:ext cx="0" cy="0"/>
          <a:chOff x="0" y="0"/>
          <a:chExt cx="0" cy="0"/>
        </a:xfrm>
      </p:grpSpPr>
      <p:pic>
        <p:nvPicPr>
          <p:cNvPr id="15" name="Picture 15"/>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xmlns="" r:embed="rId6"/>
              </a:ext>
            </a:extLst>
          </a:blip>
          <a:srcRect/>
          <a:stretch>
            <a:fillRect/>
          </a:stretch>
        </p:blipFill>
        <p:spPr>
          <a:xfrm rot="-2317294">
            <a:off x="135445" y="765517"/>
            <a:ext cx="2348424" cy="768575"/>
          </a:xfrm>
          <a:prstGeom prst="rect">
            <a:avLst/>
          </a:prstGeom>
        </p:spPr>
      </p:pic>
      <p:pic>
        <p:nvPicPr>
          <p:cNvPr id="16" name="Picture 16"/>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xmlns="" r:embed="rId8"/>
              </a:ext>
            </a:extLst>
          </a:blip>
          <a:srcRect/>
          <a:stretch>
            <a:fillRect/>
          </a:stretch>
        </p:blipFill>
        <p:spPr>
          <a:xfrm>
            <a:off x="16687800" y="477706"/>
            <a:ext cx="1061203" cy="1061203"/>
          </a:xfrm>
          <a:prstGeom prst="rect">
            <a:avLst/>
          </a:prstGeom>
        </p:spPr>
      </p:pic>
      <mc:AlternateContent xmlns:mc="http://schemas.openxmlformats.org/markup-compatibility/2006">
        <mc:Choice xmlns:am3d="http://schemas.microsoft.com/office/drawing/2017/model3d" xmlns="" Requires="am3d">
          <p:graphicFrame>
            <p:nvGraphicFramePr>
              <p:cNvPr id="30" name="3D Model 29" descr="Closed Heart Gift Box">
                <a:extLst>
                  <a:ext uri="{FF2B5EF4-FFF2-40B4-BE49-F238E27FC236}">
                    <a16:creationId xmlns:a16="http://schemas.microsoft.com/office/drawing/2014/main" id="{D18E48CE-D311-49D2-94D9-ED8D806C14CB}"/>
                  </a:ext>
                </a:extLst>
              </p:cNvPr>
              <p:cNvGraphicFramePr>
                <a:graphicFrameLocks noChangeAspect="1"/>
              </p:cNvGraphicFramePr>
              <p:nvPr>
                <p:extLst>
                  <p:ext uri="{D42A27DB-BD31-4B8C-83A1-F6EECF244321}">
                    <p14:modId xmlns:p14="http://schemas.microsoft.com/office/powerpoint/2010/main" val="1357454502"/>
                  </p:ext>
                </p:extLst>
              </p:nvPr>
            </p:nvGraphicFramePr>
            <p:xfrm>
              <a:off x="2514541" y="477706"/>
              <a:ext cx="3031554" cy="3060000"/>
            </p:xfrm>
            <a:graphic>
              <a:graphicData uri="http://schemas.microsoft.com/office/drawing/2017/model3d">
                <am3d:model3d r:embed="rId9">
                  <am3d:spPr>
                    <a:xfrm>
                      <a:off x="0" y="0"/>
                      <a:ext cx="3031554" cy="3060000"/>
                    </a:xfrm>
                    <a:prstGeom prst="rect">
                      <a:avLst/>
                    </a:prstGeom>
                  </am3d:spPr>
                  <am3d:camera>
                    <am3d:pos x="0" y="0" z="65158066"/>
                    <am3d:up dx="0" dy="36000000" dz="0"/>
                    <am3d:lookAt x="0" y="0" z="0"/>
                    <am3d:perspective fov="2700000"/>
                  </am3d:camera>
                  <am3d:trans>
                    <am3d:meterPerModelUnit n="3333333" d="1000000"/>
                    <am3d:preTrans dx="-1" dy="-759496" dz="-1573035"/>
                    <am3d:scale>
                      <am3d:sx n="1000000" d="1000000"/>
                      <am3d:sy n="1000000" d="1000000"/>
                      <am3d:sz n="1000000" d="1000000"/>
                    </am3d:scale>
                    <am3d:rot/>
                    <am3d:postTrans dx="0" dy="0" dz="0"/>
                  </am3d:trans>
                  <am3d:raster rName="Office3DRenderer" rVer="16.0.8326">
                    <am3d:blip r:embed="rId10"/>
                  </am3d:raster>
                  <am3d:objViewport viewportSz="4332255"/>
                  <am3d:ambientLight>
                    <am3d:clr>
                      <a:scrgbClr r="50000" g="50000" b="50000"/>
                    </am3d:clr>
                    <am3d:illuminance n="500000" d="1000000"/>
                  </am3d:ambientLight>
                  <am3d:ptLight rad="0">
                    <am3d:clr>
                      <a:scrgbClr r="100000" g="75000" b="50000"/>
                    </am3d:clr>
                    <am3d:intensity n="9765625" d="1000000"/>
                    <am3d:pos x="21959998" y="70920001" z="16344003"/>
                  </am3d:ptLight>
                  <am3d:ptLight rad="0">
                    <am3d:clr>
                      <a:scrgbClr r="40000" g="60000" b="95000"/>
                    </am3d:clr>
                    <am3d:intensity n="12250000" d="1000000"/>
                    <am3d:pos x="-37964106" y="51130435" z="57631972"/>
                  </am3d:ptLight>
                  <am3d:ptLight rad="0">
                    <am3d:clr>
                      <a:scrgbClr r="86837" g="72700" b="100000"/>
                    </am3d:clr>
                    <am3d:intensity n="3125000" d="1000000"/>
                    <am3d:pos x="-37739122" y="58056624" z="-34769649"/>
                  </am3d:ptLight>
                </am3d:model3d>
              </a:graphicData>
            </a:graphic>
          </p:graphicFrame>
        </mc:Choice>
        <mc:Fallback>
          <p:pic>
            <p:nvPicPr>
              <p:cNvPr id="30" name="3D Model 29" descr="Closed Heart Gift Box">
                <a:extLst>
                  <a:ext uri="{FF2B5EF4-FFF2-40B4-BE49-F238E27FC236}">
                    <a16:creationId xmlns:a16="http://schemas.microsoft.com/office/drawing/2014/main" xmlns="" id="{D18E48CE-D311-49D2-94D9-ED8D806C14CB}"/>
                  </a:ext>
                </a:extLst>
              </p:cNvPr>
              <p:cNvPicPr>
                <a:picLocks noGrp="1" noRot="1" noChangeAspect="1" noMove="1" noResize="1" noEditPoints="1" noAdjustHandles="1" noChangeArrowheads="1" noChangeShapeType="1" noCrop="1"/>
              </p:cNvPicPr>
              <p:nvPr/>
            </p:nvPicPr>
            <p:blipFill>
              <a:blip r:embed="rId11"/>
              <a:stretch>
                <a:fillRect/>
              </a:stretch>
            </p:blipFill>
            <p:spPr>
              <a:xfrm>
                <a:off x="2514541" y="477706"/>
                <a:ext cx="3031554" cy="3060000"/>
              </a:xfrm>
              <a:prstGeom prst="rect">
                <a:avLst/>
              </a:prstGeom>
            </p:spPr>
          </p:pic>
        </mc:Fallback>
      </mc:AlternateContent>
      <p:pic>
        <p:nvPicPr>
          <p:cNvPr id="32" name="Picture 31">
            <a:hlinkClick r:id="rId12" action="ppaction://hlinksldjump"/>
            <a:extLst>
              <a:ext uri="{FF2B5EF4-FFF2-40B4-BE49-F238E27FC236}">
                <a16:creationId xmlns:a16="http://schemas.microsoft.com/office/drawing/2014/main" xmlns="" id="{2F5935BA-0150-4846-A984-E77FB6F15C3F}"/>
              </a:ext>
            </a:extLst>
          </p:cNvPr>
          <p:cNvPicPr>
            <a:picLocks noChangeAspect="1"/>
          </p:cNvPicPr>
          <p:nvPr/>
        </p:nvPicPr>
        <p:blipFill>
          <a:blip r:embed="rId13"/>
          <a:stretch>
            <a:fillRect/>
          </a:stretch>
        </p:blipFill>
        <p:spPr>
          <a:xfrm>
            <a:off x="156781" y="1826992"/>
            <a:ext cx="2486025" cy="7620000"/>
          </a:xfrm>
          <a:prstGeom prst="rect">
            <a:avLst/>
          </a:prstGeom>
        </p:spPr>
      </p:pic>
      <p:grpSp>
        <p:nvGrpSpPr>
          <p:cNvPr id="17" name="A - 9Slide.vn">
            <a:extLst>
              <a:ext uri="{FF2B5EF4-FFF2-40B4-BE49-F238E27FC236}">
                <a16:creationId xmlns:a16="http://schemas.microsoft.com/office/drawing/2014/main" xmlns="" id="{B85477EB-E91B-4FF3-89D3-8BC3C25A9D8E}"/>
              </a:ext>
            </a:extLst>
          </p:cNvPr>
          <p:cNvGrpSpPr/>
          <p:nvPr/>
        </p:nvGrpSpPr>
        <p:grpSpPr>
          <a:xfrm>
            <a:off x="5173517" y="4152900"/>
            <a:ext cx="11919405" cy="707886"/>
            <a:chOff x="7982585" y="2011634"/>
            <a:chExt cx="10712069" cy="707886"/>
          </a:xfrm>
        </p:grpSpPr>
        <p:sp>
          <p:nvSpPr>
            <p:cNvPr id="18" name="文本框 19">
              <a:extLst>
                <a:ext uri="{FF2B5EF4-FFF2-40B4-BE49-F238E27FC236}">
                  <a16:creationId xmlns:a16="http://schemas.microsoft.com/office/drawing/2014/main" xmlns="" id="{D170C957-CB69-497C-A3F4-330A1718C6A0}"/>
                </a:ext>
              </a:extLst>
            </p:cNvPr>
            <p:cNvSpPr txBox="1"/>
            <p:nvPr/>
          </p:nvSpPr>
          <p:spPr>
            <a:xfrm>
              <a:off x="8705398" y="2011634"/>
              <a:ext cx="9989256" cy="707886"/>
            </a:xfrm>
            <a:prstGeom prst="rect">
              <a:avLst/>
            </a:prstGeom>
            <a:noFill/>
          </p:spPr>
          <p:txBody>
            <a:bodyPr wrap="square" rtlCol="0">
              <a:spAutoFit/>
            </a:bodyPr>
            <a:lstStyle/>
            <a:p>
              <a:r>
                <a:rPr lang="en-US" altLang="zh-CN" sz="4000" b="1" dirty="0">
                  <a:solidFill>
                    <a:schemeClr val="tx1">
                      <a:lumMod val="65000"/>
                      <a:lumOff val="35000"/>
                    </a:schemeClr>
                  </a:solidFill>
                  <a:latin typeface="Times New Roman" pitchFamily="18" charset="0"/>
                  <a:cs typeface="Times New Roman" pitchFamily="18" charset="0"/>
                  <a:sym typeface="+mn-lt"/>
                </a:rPr>
                <a:t>A</a:t>
              </a:r>
              <a:r>
                <a:rPr lang="en-US" altLang="zh-CN" sz="4000" b="1">
                  <a:solidFill>
                    <a:schemeClr val="tx1">
                      <a:lumMod val="65000"/>
                      <a:lumOff val="35000"/>
                    </a:schemeClr>
                  </a:solidFill>
                  <a:latin typeface="Times New Roman" pitchFamily="18" charset="0"/>
                  <a:cs typeface="Times New Roman" pitchFamily="18" charset="0"/>
                  <a:sym typeface="+mn-lt"/>
                </a:rPr>
                <a:t>. Hai ngày thay một lần.</a:t>
              </a:r>
              <a:endParaRPr lang="zh-CN" altLang="en-US" sz="4000" b="1" dirty="0">
                <a:solidFill>
                  <a:schemeClr val="tx1">
                    <a:lumMod val="65000"/>
                    <a:lumOff val="35000"/>
                  </a:schemeClr>
                </a:solidFill>
                <a:latin typeface="Times New Roman" pitchFamily="18" charset="0"/>
                <a:cs typeface="Times New Roman" pitchFamily="18" charset="0"/>
                <a:sym typeface="+mn-lt"/>
              </a:endParaRPr>
            </a:p>
          </p:txBody>
        </p:sp>
        <p:pic>
          <p:nvPicPr>
            <p:cNvPr id="19" name="图片 20">
              <a:extLst>
                <a:ext uri="{FF2B5EF4-FFF2-40B4-BE49-F238E27FC236}">
                  <a16:creationId xmlns:a16="http://schemas.microsoft.com/office/drawing/2014/main" xmlns="" id="{233360CB-BA6A-4690-B6A3-AAC5ABEFA1AC}"/>
                </a:ext>
              </a:extLst>
            </p:cNvPr>
            <p:cNvPicPr>
              <a:picLocks noChangeAspect="1"/>
            </p:cNvPicPr>
            <p:nvPr/>
          </p:nvPicPr>
          <p:blipFill>
            <a:blip r:embed="rId14" cstate="screen">
              <a:extLst>
                <a:ext uri="{28A0092B-C50C-407E-A947-70E740481C1C}">
                  <a14:useLocalDpi xmlns:a14="http://schemas.microsoft.com/office/drawing/2010/main"/>
                </a:ext>
              </a:extLst>
            </a:blip>
            <a:stretch>
              <a:fillRect/>
            </a:stretch>
          </p:blipFill>
          <p:spPr>
            <a:xfrm>
              <a:off x="7982585" y="2113915"/>
              <a:ext cx="626745" cy="582930"/>
            </a:xfrm>
            <a:prstGeom prst="rect">
              <a:avLst/>
            </a:prstGeom>
          </p:spPr>
        </p:pic>
      </p:grpSp>
      <p:grpSp>
        <p:nvGrpSpPr>
          <p:cNvPr id="20" name="B - 9Slide.vn">
            <a:extLst>
              <a:ext uri="{FF2B5EF4-FFF2-40B4-BE49-F238E27FC236}">
                <a16:creationId xmlns:a16="http://schemas.microsoft.com/office/drawing/2014/main" xmlns="" id="{7B7E5C49-9953-4D76-A4DD-ED6C2049BEDA}"/>
              </a:ext>
            </a:extLst>
          </p:cNvPr>
          <p:cNvGrpSpPr/>
          <p:nvPr/>
        </p:nvGrpSpPr>
        <p:grpSpPr>
          <a:xfrm>
            <a:off x="5173518" y="4996772"/>
            <a:ext cx="10016176" cy="707886"/>
            <a:chOff x="7982585" y="2011634"/>
            <a:chExt cx="10016176" cy="707886"/>
          </a:xfrm>
        </p:grpSpPr>
        <p:sp>
          <p:nvSpPr>
            <p:cNvPr id="21" name="文本框 19">
              <a:extLst>
                <a:ext uri="{FF2B5EF4-FFF2-40B4-BE49-F238E27FC236}">
                  <a16:creationId xmlns:a16="http://schemas.microsoft.com/office/drawing/2014/main" xmlns="" id="{3841B5E4-BD91-40FB-912E-DFE04C9D3800}"/>
                </a:ext>
              </a:extLst>
            </p:cNvPr>
            <p:cNvSpPr txBox="1"/>
            <p:nvPr/>
          </p:nvSpPr>
          <p:spPr>
            <a:xfrm>
              <a:off x="8705399" y="2011634"/>
              <a:ext cx="9293362" cy="707886"/>
            </a:xfrm>
            <a:prstGeom prst="rect">
              <a:avLst/>
            </a:prstGeom>
            <a:noFill/>
          </p:spPr>
          <p:txBody>
            <a:bodyPr wrap="square" rtlCol="0">
              <a:spAutoFit/>
            </a:bodyPr>
            <a:lstStyle/>
            <a:p>
              <a:r>
                <a:rPr lang="en-US" altLang="zh-CN" sz="4000" b="1" dirty="0">
                  <a:solidFill>
                    <a:schemeClr val="tx1">
                      <a:lumMod val="65000"/>
                      <a:lumOff val="35000"/>
                    </a:schemeClr>
                  </a:solidFill>
                  <a:latin typeface="Times New Roman" pitchFamily="18" charset="0"/>
                  <a:cs typeface="Times New Roman" pitchFamily="18" charset="0"/>
                  <a:sym typeface="+mn-lt"/>
                </a:rPr>
                <a:t>B</a:t>
              </a:r>
              <a:r>
                <a:rPr lang="en-US" altLang="zh-CN" sz="4000" b="1">
                  <a:solidFill>
                    <a:schemeClr val="tx1">
                      <a:lumMod val="65000"/>
                      <a:lumOff val="35000"/>
                    </a:schemeClr>
                  </a:solidFill>
                  <a:latin typeface="Times New Roman" pitchFamily="18" charset="0"/>
                  <a:cs typeface="Times New Roman" pitchFamily="18" charset="0"/>
                  <a:sym typeface="+mn-lt"/>
                </a:rPr>
                <a:t>. Mỗi ngày thay một lần.</a:t>
              </a:r>
              <a:endParaRPr lang="zh-CN" altLang="en-US" sz="4000" b="1" dirty="0">
                <a:solidFill>
                  <a:schemeClr val="tx1">
                    <a:lumMod val="65000"/>
                    <a:lumOff val="35000"/>
                  </a:schemeClr>
                </a:solidFill>
                <a:latin typeface="Times New Roman" pitchFamily="18" charset="0"/>
                <a:cs typeface="Times New Roman" pitchFamily="18" charset="0"/>
                <a:sym typeface="+mn-lt"/>
              </a:endParaRPr>
            </a:p>
          </p:txBody>
        </p:sp>
        <p:pic>
          <p:nvPicPr>
            <p:cNvPr id="22" name="图片 20">
              <a:extLst>
                <a:ext uri="{FF2B5EF4-FFF2-40B4-BE49-F238E27FC236}">
                  <a16:creationId xmlns:a16="http://schemas.microsoft.com/office/drawing/2014/main" xmlns="" id="{06D32460-26B2-4695-A126-277F1C64F68F}"/>
                </a:ext>
              </a:extLst>
            </p:cNvPr>
            <p:cNvPicPr>
              <a:picLocks noChangeAspect="1"/>
            </p:cNvPicPr>
            <p:nvPr/>
          </p:nvPicPr>
          <p:blipFill>
            <a:blip r:embed="rId14" cstate="screen">
              <a:extLst>
                <a:ext uri="{28A0092B-C50C-407E-A947-70E740481C1C}">
                  <a14:useLocalDpi xmlns:a14="http://schemas.microsoft.com/office/drawing/2010/main"/>
                </a:ext>
              </a:extLst>
            </a:blip>
            <a:stretch>
              <a:fillRect/>
            </a:stretch>
          </p:blipFill>
          <p:spPr>
            <a:xfrm>
              <a:off x="7982585" y="2113915"/>
              <a:ext cx="626745" cy="582930"/>
            </a:xfrm>
            <a:prstGeom prst="rect">
              <a:avLst/>
            </a:prstGeom>
          </p:spPr>
        </p:pic>
      </p:grpSp>
      <p:grpSp>
        <p:nvGrpSpPr>
          <p:cNvPr id="23" name="C - 9Slide.vn">
            <a:extLst>
              <a:ext uri="{FF2B5EF4-FFF2-40B4-BE49-F238E27FC236}">
                <a16:creationId xmlns:a16="http://schemas.microsoft.com/office/drawing/2014/main" xmlns="" id="{36A3E48B-655D-47A6-83C2-DFAA52F16A96}"/>
              </a:ext>
            </a:extLst>
          </p:cNvPr>
          <p:cNvGrpSpPr/>
          <p:nvPr/>
        </p:nvGrpSpPr>
        <p:grpSpPr>
          <a:xfrm>
            <a:off x="5166194" y="5872543"/>
            <a:ext cx="8326478" cy="707886"/>
            <a:chOff x="7982585" y="2011634"/>
            <a:chExt cx="8326478" cy="707886"/>
          </a:xfrm>
        </p:grpSpPr>
        <p:sp>
          <p:nvSpPr>
            <p:cNvPr id="28" name="文本框 19">
              <a:extLst>
                <a:ext uri="{FF2B5EF4-FFF2-40B4-BE49-F238E27FC236}">
                  <a16:creationId xmlns:a16="http://schemas.microsoft.com/office/drawing/2014/main" xmlns="" id="{ACD9DA82-833B-4778-8E3F-A4A99B0E221B}"/>
                </a:ext>
              </a:extLst>
            </p:cNvPr>
            <p:cNvSpPr txBox="1"/>
            <p:nvPr/>
          </p:nvSpPr>
          <p:spPr>
            <a:xfrm>
              <a:off x="8705398" y="2011634"/>
              <a:ext cx="7603665" cy="707886"/>
            </a:xfrm>
            <a:prstGeom prst="rect">
              <a:avLst/>
            </a:prstGeom>
            <a:noFill/>
          </p:spPr>
          <p:txBody>
            <a:bodyPr wrap="square" rtlCol="0">
              <a:spAutoFit/>
            </a:bodyPr>
            <a:lstStyle/>
            <a:p>
              <a:r>
                <a:rPr lang="en-US" altLang="zh-CN" sz="4000" b="1" dirty="0">
                  <a:solidFill>
                    <a:schemeClr val="tx1">
                      <a:lumMod val="65000"/>
                      <a:lumOff val="35000"/>
                    </a:schemeClr>
                  </a:solidFill>
                  <a:latin typeface="Times New Roman" pitchFamily="18" charset="0"/>
                  <a:cs typeface="Times New Roman" pitchFamily="18" charset="0"/>
                  <a:sym typeface="+mn-lt"/>
                </a:rPr>
                <a:t>C</a:t>
              </a:r>
              <a:r>
                <a:rPr lang="en-US" altLang="zh-CN" sz="4000" b="1">
                  <a:solidFill>
                    <a:schemeClr val="tx1">
                      <a:lumMod val="65000"/>
                      <a:lumOff val="35000"/>
                    </a:schemeClr>
                  </a:solidFill>
                  <a:latin typeface="Times New Roman" pitchFamily="18" charset="0"/>
                  <a:cs typeface="Times New Roman" pitchFamily="18" charset="0"/>
                  <a:sym typeface="+mn-lt"/>
                </a:rPr>
                <a:t>. Giặt và phơi trong bóng râm</a:t>
              </a:r>
              <a:endParaRPr lang="zh-CN" altLang="en-US" sz="4000" b="1" dirty="0">
                <a:solidFill>
                  <a:schemeClr val="tx1">
                    <a:lumMod val="65000"/>
                    <a:lumOff val="35000"/>
                  </a:schemeClr>
                </a:solidFill>
                <a:latin typeface="Times New Roman" pitchFamily="18" charset="0"/>
                <a:cs typeface="Times New Roman" pitchFamily="18" charset="0"/>
                <a:sym typeface="+mn-lt"/>
              </a:endParaRPr>
            </a:p>
          </p:txBody>
        </p:sp>
        <p:pic>
          <p:nvPicPr>
            <p:cNvPr id="37" name="图片 20">
              <a:extLst>
                <a:ext uri="{FF2B5EF4-FFF2-40B4-BE49-F238E27FC236}">
                  <a16:creationId xmlns:a16="http://schemas.microsoft.com/office/drawing/2014/main" xmlns="" id="{47CCD253-A51D-4E4F-9197-20695BCDB5DD}"/>
                </a:ext>
              </a:extLst>
            </p:cNvPr>
            <p:cNvPicPr>
              <a:picLocks noChangeAspect="1"/>
            </p:cNvPicPr>
            <p:nvPr/>
          </p:nvPicPr>
          <p:blipFill>
            <a:blip r:embed="rId14" cstate="screen">
              <a:extLst>
                <a:ext uri="{28A0092B-C50C-407E-A947-70E740481C1C}">
                  <a14:useLocalDpi xmlns:a14="http://schemas.microsoft.com/office/drawing/2010/main"/>
                </a:ext>
              </a:extLst>
            </a:blip>
            <a:stretch>
              <a:fillRect/>
            </a:stretch>
          </p:blipFill>
          <p:spPr>
            <a:xfrm>
              <a:off x="7982585" y="2113915"/>
              <a:ext cx="626745" cy="582930"/>
            </a:xfrm>
            <a:prstGeom prst="rect">
              <a:avLst/>
            </a:prstGeom>
          </p:spPr>
        </p:pic>
      </p:grpSp>
      <p:grpSp>
        <p:nvGrpSpPr>
          <p:cNvPr id="38" name="D - 9Slide.vn">
            <a:extLst>
              <a:ext uri="{FF2B5EF4-FFF2-40B4-BE49-F238E27FC236}">
                <a16:creationId xmlns:a16="http://schemas.microsoft.com/office/drawing/2014/main" xmlns="" id="{EDD913AE-6693-4986-9AD3-0D68A4AE0650}"/>
              </a:ext>
            </a:extLst>
          </p:cNvPr>
          <p:cNvGrpSpPr/>
          <p:nvPr/>
        </p:nvGrpSpPr>
        <p:grpSpPr>
          <a:xfrm>
            <a:off x="5166195" y="6756153"/>
            <a:ext cx="12477518" cy="707886"/>
            <a:chOff x="7982585" y="2011634"/>
            <a:chExt cx="8269084" cy="1187633"/>
          </a:xfrm>
        </p:grpSpPr>
        <p:sp>
          <p:nvSpPr>
            <p:cNvPr id="39" name="文本框 19">
              <a:extLst>
                <a:ext uri="{FF2B5EF4-FFF2-40B4-BE49-F238E27FC236}">
                  <a16:creationId xmlns:a16="http://schemas.microsoft.com/office/drawing/2014/main" xmlns="" id="{AC0CC3D4-4CA3-4214-B007-255C8D88565A}"/>
                </a:ext>
              </a:extLst>
            </p:cNvPr>
            <p:cNvSpPr txBox="1"/>
            <p:nvPr/>
          </p:nvSpPr>
          <p:spPr>
            <a:xfrm>
              <a:off x="8648004" y="2011634"/>
              <a:ext cx="7603665" cy="1187633"/>
            </a:xfrm>
            <a:prstGeom prst="rect">
              <a:avLst/>
            </a:prstGeom>
            <a:noFill/>
          </p:spPr>
          <p:txBody>
            <a:bodyPr wrap="square" rtlCol="0">
              <a:spAutoFit/>
            </a:bodyPr>
            <a:lstStyle/>
            <a:p>
              <a:r>
                <a:rPr lang="en-US" altLang="zh-CN" sz="4000" b="1">
                  <a:solidFill>
                    <a:schemeClr val="tx1">
                      <a:lumMod val="65000"/>
                      <a:lumOff val="35000"/>
                    </a:schemeClr>
                  </a:solidFill>
                  <a:latin typeface="Times New Roman" pitchFamily="18" charset="0"/>
                  <a:cs typeface="Times New Roman" pitchFamily="18" charset="0"/>
                  <a:sym typeface="+mn-lt"/>
                </a:rPr>
                <a:t>D. Giặt và phơi ngoài nắng.</a:t>
              </a:r>
              <a:endParaRPr lang="zh-CN" altLang="en-US" sz="4000" b="1" dirty="0">
                <a:solidFill>
                  <a:schemeClr val="tx1">
                    <a:lumMod val="65000"/>
                    <a:lumOff val="35000"/>
                  </a:schemeClr>
                </a:solidFill>
                <a:latin typeface="Times New Roman" pitchFamily="18" charset="0"/>
                <a:cs typeface="Times New Roman" pitchFamily="18" charset="0"/>
                <a:sym typeface="+mn-lt"/>
              </a:endParaRPr>
            </a:p>
          </p:txBody>
        </p:sp>
        <p:pic>
          <p:nvPicPr>
            <p:cNvPr id="40" name="图片 20">
              <a:extLst>
                <a:ext uri="{FF2B5EF4-FFF2-40B4-BE49-F238E27FC236}">
                  <a16:creationId xmlns:a16="http://schemas.microsoft.com/office/drawing/2014/main" xmlns="" id="{58655375-4FBD-4EB3-BDE4-4F6AC0D022B4}"/>
                </a:ext>
              </a:extLst>
            </p:cNvPr>
            <p:cNvPicPr>
              <a:picLocks noChangeAspect="1"/>
            </p:cNvPicPr>
            <p:nvPr/>
          </p:nvPicPr>
          <p:blipFill>
            <a:blip r:embed="rId14" cstate="screen">
              <a:extLst>
                <a:ext uri="{28A0092B-C50C-407E-A947-70E740481C1C}">
                  <a14:useLocalDpi xmlns:a14="http://schemas.microsoft.com/office/drawing/2010/main"/>
                </a:ext>
              </a:extLst>
            </a:blip>
            <a:stretch>
              <a:fillRect/>
            </a:stretch>
          </p:blipFill>
          <p:spPr>
            <a:xfrm>
              <a:off x="7982585" y="2167432"/>
              <a:ext cx="556386" cy="987501"/>
            </a:xfrm>
            <a:prstGeom prst="rect">
              <a:avLst/>
            </a:prstGeom>
          </p:spPr>
        </p:pic>
      </p:grpSp>
      <p:pic>
        <p:nvPicPr>
          <p:cNvPr id="41" name="Picture 40">
            <a:extLst>
              <a:ext uri="{FF2B5EF4-FFF2-40B4-BE49-F238E27FC236}">
                <a16:creationId xmlns:a16="http://schemas.microsoft.com/office/drawing/2014/main" xmlns="" id="{E71585D9-67AE-430A-839C-D1FB26368675}"/>
              </a:ext>
            </a:extLst>
          </p:cNvPr>
          <p:cNvPicPr>
            <a:picLocks noChangeAspect="1"/>
          </p:cNvPicPr>
          <p:nvPr/>
        </p:nvPicPr>
        <p:blipFill>
          <a:blip r:embed="rId15" cstate="print">
            <a:extLst>
              <a:ext uri="{BEBA8EAE-BF5A-486C-A8C5-ECC9F3942E4B}">
                <a14:imgProps xmlns:a14="http://schemas.microsoft.com/office/drawing/2010/main">
                  <a14:imgLayer r:embed="rId16">
                    <a14:imgEffect>
                      <a14:backgroundRemoval t="1667" b="99000" l="6667" r="96667"/>
                    </a14:imgEffect>
                  </a14:imgLayer>
                </a14:imgProps>
              </a:ext>
              <a:ext uri="{28A0092B-C50C-407E-A947-70E740481C1C}">
                <a14:useLocalDpi xmlns:a14="http://schemas.microsoft.com/office/drawing/2010/main" val="0"/>
              </a:ext>
            </a:extLst>
          </a:blip>
          <a:stretch>
            <a:fillRect/>
          </a:stretch>
        </p:blipFill>
        <p:spPr>
          <a:xfrm>
            <a:off x="5056973" y="5830592"/>
            <a:ext cx="925561" cy="925561"/>
          </a:xfrm>
          <a:prstGeom prst="rect">
            <a:avLst/>
          </a:prstGeom>
        </p:spPr>
      </p:pic>
      <p:pic>
        <p:nvPicPr>
          <p:cNvPr id="42" name="Picture 41">
            <a:extLst>
              <a:ext uri="{FF2B5EF4-FFF2-40B4-BE49-F238E27FC236}">
                <a16:creationId xmlns:a16="http://schemas.microsoft.com/office/drawing/2014/main" xmlns="" id="{DB3F81AC-B644-4F1B-9085-F8F2472724ED}"/>
              </a:ext>
            </a:extLst>
          </p:cNvPr>
          <p:cNvPicPr>
            <a:picLocks noChangeAspect="1"/>
          </p:cNvPicPr>
          <p:nvPr/>
        </p:nvPicPr>
        <p:blipFill rotWithShape="1">
          <a:blip r:embed="rId17">
            <a:extLst>
              <a:ext uri="{BEBA8EAE-BF5A-486C-A8C5-ECC9F3942E4B}">
                <a14:imgProps xmlns:a14="http://schemas.microsoft.com/office/drawing/2010/main">
                  <a14:imgLayer r:embed="rId18">
                    <a14:imgEffect>
                      <a14:backgroundRemoval t="7923" b="71310" l="10000" r="90000"/>
                    </a14:imgEffect>
                  </a14:imgLayer>
                </a14:imgProps>
              </a:ext>
              <a:ext uri="{28A0092B-C50C-407E-A947-70E740481C1C}">
                <a14:useLocalDpi xmlns:a14="http://schemas.microsoft.com/office/drawing/2010/main" val="0"/>
              </a:ext>
            </a:extLst>
          </a:blip>
          <a:srcRect l="14893" t="20295" r="23538" b="29081"/>
          <a:stretch/>
        </p:blipFill>
        <p:spPr>
          <a:xfrm>
            <a:off x="4836757" y="6557754"/>
            <a:ext cx="1197797" cy="1060612"/>
          </a:xfrm>
          <a:prstGeom prst="rect">
            <a:avLst/>
          </a:prstGeom>
        </p:spPr>
      </p:pic>
      <p:sp>
        <p:nvSpPr>
          <p:cNvPr id="43" name="TextBox 42">
            <a:extLst>
              <a:ext uri="{FF2B5EF4-FFF2-40B4-BE49-F238E27FC236}">
                <a16:creationId xmlns:a16="http://schemas.microsoft.com/office/drawing/2014/main" xmlns="" id="{B02C88CA-EC67-4170-8752-A5D9109DBF94}"/>
              </a:ext>
            </a:extLst>
          </p:cNvPr>
          <p:cNvSpPr txBox="1"/>
          <p:nvPr/>
        </p:nvSpPr>
        <p:spPr>
          <a:xfrm>
            <a:off x="4855807" y="2749432"/>
            <a:ext cx="8576387" cy="923330"/>
          </a:xfrm>
          <a:prstGeom prst="rect">
            <a:avLst/>
          </a:prstGeom>
          <a:noFill/>
        </p:spPr>
        <p:txBody>
          <a:bodyPr wrap="none" rtlCol="0">
            <a:spAutoFit/>
          </a:bodyPr>
          <a:lstStyle/>
          <a:p>
            <a:pPr algn="ctr"/>
            <a:r>
              <a:rPr lang="en-US" sz="5400">
                <a:solidFill>
                  <a:srgbClr val="272626"/>
                </a:solidFill>
                <a:latin typeface="#9Slide03 Arima Madurai ExtraBo" panose="00000900000000000000" pitchFamily="2" charset="0"/>
                <a:cs typeface="#9Slide03 Arima Madurai ExtraBo" panose="00000900000000000000" pitchFamily="2" charset="0"/>
              </a:rPr>
              <a:t>3. Dùng quần lót cần chú ý:</a:t>
            </a:r>
          </a:p>
        </p:txBody>
      </p:sp>
      <p:pic>
        <p:nvPicPr>
          <p:cNvPr id="44" name="Picture 43">
            <a:extLst>
              <a:ext uri="{FF2B5EF4-FFF2-40B4-BE49-F238E27FC236}">
                <a16:creationId xmlns:a16="http://schemas.microsoft.com/office/drawing/2014/main" xmlns="" id="{6D1CA479-99B9-4AB7-A523-0601B3B88FFE}"/>
              </a:ext>
            </a:extLst>
          </p:cNvPr>
          <p:cNvPicPr>
            <a:picLocks noChangeAspect="1"/>
          </p:cNvPicPr>
          <p:nvPr/>
        </p:nvPicPr>
        <p:blipFill rotWithShape="1">
          <a:blip r:embed="rId17">
            <a:extLst>
              <a:ext uri="{BEBA8EAE-BF5A-486C-A8C5-ECC9F3942E4B}">
                <a14:imgProps xmlns:a14="http://schemas.microsoft.com/office/drawing/2010/main">
                  <a14:imgLayer r:embed="rId18">
                    <a14:imgEffect>
                      <a14:backgroundRemoval t="7923" b="71310" l="10000" r="90000"/>
                    </a14:imgEffect>
                  </a14:imgLayer>
                </a14:imgProps>
              </a:ext>
              <a:ext uri="{28A0092B-C50C-407E-A947-70E740481C1C}">
                <a14:useLocalDpi xmlns:a14="http://schemas.microsoft.com/office/drawing/2010/main" val="0"/>
              </a:ext>
            </a:extLst>
          </a:blip>
          <a:srcRect l="14893" t="20295" r="23538" b="29081"/>
          <a:stretch/>
        </p:blipFill>
        <p:spPr>
          <a:xfrm>
            <a:off x="4983366" y="4651391"/>
            <a:ext cx="1197797" cy="1060612"/>
          </a:xfrm>
          <a:prstGeom prst="rect">
            <a:avLst/>
          </a:prstGeom>
        </p:spPr>
      </p:pic>
      <p:pic>
        <p:nvPicPr>
          <p:cNvPr id="46" name="Picture 45">
            <a:extLst>
              <a:ext uri="{FF2B5EF4-FFF2-40B4-BE49-F238E27FC236}">
                <a16:creationId xmlns:a16="http://schemas.microsoft.com/office/drawing/2014/main" xmlns="" id="{B8731FA8-8AEB-4D2C-B34A-94F311894EC4}"/>
              </a:ext>
            </a:extLst>
          </p:cNvPr>
          <p:cNvPicPr>
            <a:picLocks noChangeAspect="1"/>
          </p:cNvPicPr>
          <p:nvPr/>
        </p:nvPicPr>
        <p:blipFill>
          <a:blip r:embed="rId15" cstate="print">
            <a:extLst>
              <a:ext uri="{BEBA8EAE-BF5A-486C-A8C5-ECC9F3942E4B}">
                <a14:imgProps xmlns:a14="http://schemas.microsoft.com/office/drawing/2010/main">
                  <a14:imgLayer r:embed="rId16">
                    <a14:imgEffect>
                      <a14:backgroundRemoval t="1667" b="99000" l="6667" r="96667"/>
                    </a14:imgEffect>
                  </a14:imgLayer>
                </a14:imgProps>
              </a:ext>
              <a:ext uri="{28A0092B-C50C-407E-A947-70E740481C1C}">
                <a14:useLocalDpi xmlns:a14="http://schemas.microsoft.com/office/drawing/2010/main" val="0"/>
              </a:ext>
            </a:extLst>
          </a:blip>
          <a:stretch>
            <a:fillRect/>
          </a:stretch>
        </p:blipFill>
        <p:spPr>
          <a:xfrm>
            <a:off x="5146308" y="4002311"/>
            <a:ext cx="925561" cy="925561"/>
          </a:xfrm>
          <a:prstGeom prst="rect">
            <a:avLst/>
          </a:prstGeom>
        </p:spPr>
      </p:pic>
      <p:grpSp>
        <p:nvGrpSpPr>
          <p:cNvPr id="27" name="Graphic 3">
            <a:extLst>
              <a:ext uri="{FF2B5EF4-FFF2-40B4-BE49-F238E27FC236}">
                <a16:creationId xmlns:a16="http://schemas.microsoft.com/office/drawing/2014/main" xmlns="" id="{0CE8D3EC-C84A-4887-AF71-57CB957DFE0C}"/>
              </a:ext>
            </a:extLst>
          </p:cNvPr>
          <p:cNvGrpSpPr/>
          <p:nvPr/>
        </p:nvGrpSpPr>
        <p:grpSpPr>
          <a:xfrm>
            <a:off x="15729364" y="6580429"/>
            <a:ext cx="2589775" cy="3482445"/>
            <a:chOff x="9822225" y="5898679"/>
            <a:chExt cx="3140538" cy="4223053"/>
          </a:xfrm>
        </p:grpSpPr>
        <p:grpSp>
          <p:nvGrpSpPr>
            <p:cNvPr id="29" name="Graphic 3">
              <a:extLst>
                <a:ext uri="{FF2B5EF4-FFF2-40B4-BE49-F238E27FC236}">
                  <a16:creationId xmlns:a16="http://schemas.microsoft.com/office/drawing/2014/main" xmlns="" id="{58C85009-4E86-49CD-9A08-833DCA64181E}"/>
                </a:ext>
              </a:extLst>
            </p:cNvPr>
            <p:cNvGrpSpPr/>
            <p:nvPr/>
          </p:nvGrpSpPr>
          <p:grpSpPr>
            <a:xfrm>
              <a:off x="9822225" y="5898679"/>
              <a:ext cx="2724207" cy="4223053"/>
              <a:chOff x="9822225" y="5898679"/>
              <a:chExt cx="2724207" cy="4223053"/>
            </a:xfrm>
          </p:grpSpPr>
          <p:grpSp>
            <p:nvGrpSpPr>
              <p:cNvPr id="150" name="Graphic 3">
                <a:extLst>
                  <a:ext uri="{FF2B5EF4-FFF2-40B4-BE49-F238E27FC236}">
                    <a16:creationId xmlns:a16="http://schemas.microsoft.com/office/drawing/2014/main" xmlns="" id="{514E6226-831D-4DC9-BF20-2621306B26FE}"/>
                  </a:ext>
                </a:extLst>
              </p:cNvPr>
              <p:cNvGrpSpPr/>
              <p:nvPr/>
            </p:nvGrpSpPr>
            <p:grpSpPr>
              <a:xfrm>
                <a:off x="9822225" y="5898679"/>
                <a:ext cx="2724207" cy="4223053"/>
                <a:chOff x="9822225" y="5898679"/>
                <a:chExt cx="2724207" cy="4223053"/>
              </a:xfrm>
            </p:grpSpPr>
            <p:grpSp>
              <p:nvGrpSpPr>
                <p:cNvPr id="185" name="Graphic 3">
                  <a:extLst>
                    <a:ext uri="{FF2B5EF4-FFF2-40B4-BE49-F238E27FC236}">
                      <a16:creationId xmlns:a16="http://schemas.microsoft.com/office/drawing/2014/main" xmlns="" id="{3C28FADD-3FC1-4AAB-936F-0999B01B49DA}"/>
                    </a:ext>
                  </a:extLst>
                </p:cNvPr>
                <p:cNvGrpSpPr/>
                <p:nvPr/>
              </p:nvGrpSpPr>
              <p:grpSpPr>
                <a:xfrm>
                  <a:off x="10775845" y="8943742"/>
                  <a:ext cx="933138" cy="737292"/>
                  <a:chOff x="10775845" y="8943742"/>
                  <a:chExt cx="933138" cy="737292"/>
                </a:xfrm>
              </p:grpSpPr>
              <p:grpSp>
                <p:nvGrpSpPr>
                  <p:cNvPr id="359" name="Graphic 3">
                    <a:extLst>
                      <a:ext uri="{FF2B5EF4-FFF2-40B4-BE49-F238E27FC236}">
                        <a16:creationId xmlns:a16="http://schemas.microsoft.com/office/drawing/2014/main" xmlns="" id="{02EE5C7C-BA2C-423D-B022-86028ADACD5F}"/>
                      </a:ext>
                    </a:extLst>
                  </p:cNvPr>
                  <p:cNvGrpSpPr/>
                  <p:nvPr/>
                </p:nvGrpSpPr>
                <p:grpSpPr>
                  <a:xfrm>
                    <a:off x="10775845" y="8943742"/>
                    <a:ext cx="772827" cy="486573"/>
                    <a:chOff x="10775845" y="8943742"/>
                    <a:chExt cx="772827" cy="486573"/>
                  </a:xfrm>
                </p:grpSpPr>
                <p:grpSp>
                  <p:nvGrpSpPr>
                    <p:cNvPr id="368" name="Graphic 3">
                      <a:extLst>
                        <a:ext uri="{FF2B5EF4-FFF2-40B4-BE49-F238E27FC236}">
                          <a16:creationId xmlns:a16="http://schemas.microsoft.com/office/drawing/2014/main" xmlns="" id="{C724D573-05D1-428E-9516-CCCFFC2C2A45}"/>
                        </a:ext>
                      </a:extLst>
                    </p:cNvPr>
                    <p:cNvGrpSpPr/>
                    <p:nvPr/>
                  </p:nvGrpSpPr>
                  <p:grpSpPr>
                    <a:xfrm>
                      <a:off x="10775845" y="8946989"/>
                      <a:ext cx="772827" cy="483326"/>
                      <a:chOff x="10775845" y="8946989"/>
                      <a:chExt cx="772827" cy="483326"/>
                    </a:xfrm>
                  </p:grpSpPr>
                  <p:sp>
                    <p:nvSpPr>
                      <p:cNvPr id="377" name="Freeform: Shape 376">
                        <a:extLst>
                          <a:ext uri="{FF2B5EF4-FFF2-40B4-BE49-F238E27FC236}">
                            <a16:creationId xmlns:a16="http://schemas.microsoft.com/office/drawing/2014/main" xmlns="" id="{0E060576-FB61-4CB0-A044-8C90B4A07841}"/>
                          </a:ext>
                        </a:extLst>
                      </p:cNvPr>
                      <p:cNvSpPr/>
                      <p:nvPr/>
                    </p:nvSpPr>
                    <p:spPr>
                      <a:xfrm>
                        <a:off x="10775845" y="8948527"/>
                        <a:ext cx="757579" cy="477002"/>
                      </a:xfrm>
                      <a:custGeom>
                        <a:avLst/>
                        <a:gdLst>
                          <a:gd name="connsiteX0" fmla="*/ 751293 w 757579"/>
                          <a:gd name="connsiteY0" fmla="*/ 209020 h 477002"/>
                          <a:gd name="connsiteX1" fmla="*/ 636442 w 757579"/>
                          <a:gd name="connsiteY1" fmla="*/ 132453 h 477002"/>
                          <a:gd name="connsiteX2" fmla="*/ 516807 w 757579"/>
                          <a:gd name="connsiteY2" fmla="*/ 180307 h 477002"/>
                          <a:gd name="connsiteX3" fmla="*/ 440240 w 757579"/>
                          <a:gd name="connsiteY3" fmla="*/ 209020 h 477002"/>
                          <a:gd name="connsiteX4" fmla="*/ 406743 w 757579"/>
                          <a:gd name="connsiteY4" fmla="*/ 223376 h 477002"/>
                          <a:gd name="connsiteX5" fmla="*/ 382816 w 757579"/>
                          <a:gd name="connsiteY5" fmla="*/ 146809 h 477002"/>
                          <a:gd name="connsiteX6" fmla="*/ 368459 w 757579"/>
                          <a:gd name="connsiteY6" fmla="*/ 108526 h 477002"/>
                          <a:gd name="connsiteX7" fmla="*/ 349317 w 757579"/>
                          <a:gd name="connsiteY7" fmla="*/ 36745 h 477002"/>
                          <a:gd name="connsiteX8" fmla="*/ 224897 w 757579"/>
                          <a:gd name="connsiteY8" fmla="*/ 17603 h 477002"/>
                          <a:gd name="connsiteX9" fmla="*/ 47836 w 757579"/>
                          <a:gd name="connsiteY9" fmla="*/ 79813 h 477002"/>
                          <a:gd name="connsiteX10" fmla="*/ 14338 w 757579"/>
                          <a:gd name="connsiteY10" fmla="*/ 170736 h 477002"/>
                          <a:gd name="connsiteX11" fmla="*/ 14338 w 757579"/>
                          <a:gd name="connsiteY11" fmla="*/ 170736 h 477002"/>
                          <a:gd name="connsiteX12" fmla="*/ 62192 w 757579"/>
                          <a:gd name="connsiteY12" fmla="*/ 256874 h 477002"/>
                          <a:gd name="connsiteX13" fmla="*/ 129188 w 757579"/>
                          <a:gd name="connsiteY13" fmla="*/ 357368 h 477002"/>
                          <a:gd name="connsiteX14" fmla="*/ 325390 w 757579"/>
                          <a:gd name="connsiteY14" fmla="*/ 477003 h 477002"/>
                          <a:gd name="connsiteX15" fmla="*/ 435455 w 757579"/>
                          <a:gd name="connsiteY15" fmla="*/ 443505 h 477002"/>
                          <a:gd name="connsiteX16" fmla="*/ 564661 w 757579"/>
                          <a:gd name="connsiteY16" fmla="*/ 381295 h 477002"/>
                          <a:gd name="connsiteX17" fmla="*/ 741722 w 757579"/>
                          <a:gd name="connsiteY17" fmla="*/ 285586 h 477002"/>
                          <a:gd name="connsiteX18" fmla="*/ 751293 w 757579"/>
                          <a:gd name="connsiteY18" fmla="*/ 209020 h 477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57579" h="477002">
                            <a:moveTo>
                              <a:pt x="751293" y="209020"/>
                            </a:moveTo>
                            <a:cubicBezTo>
                              <a:pt x="736936" y="161166"/>
                              <a:pt x="684296" y="127667"/>
                              <a:pt x="636442" y="132453"/>
                            </a:cubicBezTo>
                            <a:cubicBezTo>
                              <a:pt x="598159" y="146809"/>
                              <a:pt x="555090" y="165951"/>
                              <a:pt x="516807" y="180307"/>
                            </a:cubicBezTo>
                            <a:cubicBezTo>
                              <a:pt x="492880" y="189878"/>
                              <a:pt x="464168" y="199449"/>
                              <a:pt x="440240" y="209020"/>
                            </a:cubicBezTo>
                            <a:cubicBezTo>
                              <a:pt x="430670" y="213805"/>
                              <a:pt x="421098" y="218590"/>
                              <a:pt x="406743" y="223376"/>
                            </a:cubicBezTo>
                            <a:cubicBezTo>
                              <a:pt x="401957" y="194663"/>
                              <a:pt x="392386" y="170736"/>
                              <a:pt x="382816" y="146809"/>
                            </a:cubicBezTo>
                            <a:cubicBezTo>
                              <a:pt x="378030" y="137238"/>
                              <a:pt x="373244" y="122882"/>
                              <a:pt x="368459" y="108526"/>
                            </a:cubicBezTo>
                            <a:cubicBezTo>
                              <a:pt x="363673" y="84599"/>
                              <a:pt x="354103" y="60672"/>
                              <a:pt x="349317" y="36745"/>
                            </a:cubicBezTo>
                            <a:cubicBezTo>
                              <a:pt x="334961" y="-25466"/>
                              <a:pt x="267965" y="8032"/>
                              <a:pt x="224897" y="17603"/>
                            </a:cubicBezTo>
                            <a:cubicBezTo>
                              <a:pt x="162686" y="31959"/>
                              <a:pt x="100476" y="46315"/>
                              <a:pt x="47836" y="79813"/>
                            </a:cubicBezTo>
                            <a:cubicBezTo>
                              <a:pt x="23909" y="94170"/>
                              <a:pt x="-23945" y="142024"/>
                              <a:pt x="14338" y="170736"/>
                            </a:cubicBezTo>
                            <a:cubicBezTo>
                              <a:pt x="14338" y="170736"/>
                              <a:pt x="14338" y="170736"/>
                              <a:pt x="14338" y="170736"/>
                            </a:cubicBezTo>
                            <a:cubicBezTo>
                              <a:pt x="28694" y="199449"/>
                              <a:pt x="47836" y="228161"/>
                              <a:pt x="62192" y="256874"/>
                            </a:cubicBezTo>
                            <a:cubicBezTo>
                              <a:pt x="81334" y="295157"/>
                              <a:pt x="105261" y="328655"/>
                              <a:pt x="129188" y="357368"/>
                            </a:cubicBezTo>
                            <a:cubicBezTo>
                              <a:pt x="177042" y="414792"/>
                              <a:pt x="248824" y="472218"/>
                              <a:pt x="325390" y="477003"/>
                            </a:cubicBezTo>
                            <a:cubicBezTo>
                              <a:pt x="363673" y="477003"/>
                              <a:pt x="401957" y="457861"/>
                              <a:pt x="435455" y="443505"/>
                            </a:cubicBezTo>
                            <a:cubicBezTo>
                              <a:pt x="478524" y="424363"/>
                              <a:pt x="521592" y="405222"/>
                              <a:pt x="564661" y="381295"/>
                            </a:cubicBezTo>
                            <a:cubicBezTo>
                              <a:pt x="622086" y="352582"/>
                              <a:pt x="684296" y="323870"/>
                              <a:pt x="741722" y="285586"/>
                            </a:cubicBezTo>
                            <a:cubicBezTo>
                              <a:pt x="760863" y="261659"/>
                              <a:pt x="760863" y="232947"/>
                              <a:pt x="751293" y="209020"/>
                            </a:cubicBezTo>
                            <a:close/>
                          </a:path>
                        </a:pathLst>
                      </a:custGeom>
                      <a:solidFill>
                        <a:srgbClr val="FBCA8F"/>
                      </a:solidFill>
                      <a:ln w="47824" cap="flat">
                        <a:noFill/>
                        <a:prstDash val="solid"/>
                        <a:miter/>
                      </a:ln>
                    </p:spPr>
                    <p:txBody>
                      <a:bodyPr rtlCol="0" anchor="ctr"/>
                      <a:lstStyle/>
                      <a:p>
                        <a:endParaRPr lang="en-US"/>
                      </a:p>
                    </p:txBody>
                  </p:sp>
                  <p:sp>
                    <p:nvSpPr>
                      <p:cNvPr id="378" name="Freeform: Shape 377">
                        <a:extLst>
                          <a:ext uri="{FF2B5EF4-FFF2-40B4-BE49-F238E27FC236}">
                            <a16:creationId xmlns:a16="http://schemas.microsoft.com/office/drawing/2014/main" xmlns="" id="{9FEAE638-DD6E-4625-B0B7-E8D37B7BFBC8}"/>
                          </a:ext>
                        </a:extLst>
                      </p:cNvPr>
                      <p:cNvSpPr/>
                      <p:nvPr/>
                    </p:nvSpPr>
                    <p:spPr>
                      <a:xfrm>
                        <a:off x="10780612" y="8946989"/>
                        <a:ext cx="768059" cy="483326"/>
                      </a:xfrm>
                      <a:custGeom>
                        <a:avLst/>
                        <a:gdLst>
                          <a:gd name="connsiteX0" fmla="*/ 330194 w 768059"/>
                          <a:gd name="connsiteY0" fmla="*/ 483327 h 483326"/>
                          <a:gd name="connsiteX1" fmla="*/ 330194 w 768059"/>
                          <a:gd name="connsiteY1" fmla="*/ 483327 h 483326"/>
                          <a:gd name="connsiteX2" fmla="*/ 330194 w 768059"/>
                          <a:gd name="connsiteY2" fmla="*/ 483327 h 483326"/>
                          <a:gd name="connsiteX3" fmla="*/ 129206 w 768059"/>
                          <a:gd name="connsiteY3" fmla="*/ 363692 h 483326"/>
                          <a:gd name="connsiteX4" fmla="*/ 62211 w 768059"/>
                          <a:gd name="connsiteY4" fmla="*/ 258413 h 483326"/>
                          <a:gd name="connsiteX5" fmla="*/ 47854 w 768059"/>
                          <a:gd name="connsiteY5" fmla="*/ 229700 h 483326"/>
                          <a:gd name="connsiteX6" fmla="*/ 14356 w 768059"/>
                          <a:gd name="connsiteY6" fmla="*/ 172275 h 483326"/>
                          <a:gd name="connsiteX7" fmla="*/ 14356 w 768059"/>
                          <a:gd name="connsiteY7" fmla="*/ 172275 h 483326"/>
                          <a:gd name="connsiteX8" fmla="*/ 0 w 768059"/>
                          <a:gd name="connsiteY8" fmla="*/ 143562 h 483326"/>
                          <a:gd name="connsiteX9" fmla="*/ 52640 w 768059"/>
                          <a:gd name="connsiteY9" fmla="*/ 76567 h 483326"/>
                          <a:gd name="connsiteX10" fmla="*/ 229700 w 768059"/>
                          <a:gd name="connsiteY10" fmla="*/ 14356 h 483326"/>
                          <a:gd name="connsiteX11" fmla="*/ 253627 w 768059"/>
                          <a:gd name="connsiteY11" fmla="*/ 9571 h 483326"/>
                          <a:gd name="connsiteX12" fmla="*/ 311052 w 768059"/>
                          <a:gd name="connsiteY12" fmla="*/ 0 h 483326"/>
                          <a:gd name="connsiteX13" fmla="*/ 358906 w 768059"/>
                          <a:gd name="connsiteY13" fmla="*/ 43069 h 483326"/>
                          <a:gd name="connsiteX14" fmla="*/ 368477 w 768059"/>
                          <a:gd name="connsiteY14" fmla="*/ 86138 h 483326"/>
                          <a:gd name="connsiteX15" fmla="*/ 373263 w 768059"/>
                          <a:gd name="connsiteY15" fmla="*/ 114850 h 483326"/>
                          <a:gd name="connsiteX16" fmla="*/ 378048 w 768059"/>
                          <a:gd name="connsiteY16" fmla="*/ 129206 h 483326"/>
                          <a:gd name="connsiteX17" fmla="*/ 387619 w 768059"/>
                          <a:gd name="connsiteY17" fmla="*/ 153133 h 483326"/>
                          <a:gd name="connsiteX18" fmla="*/ 411546 w 768059"/>
                          <a:gd name="connsiteY18" fmla="*/ 224914 h 483326"/>
                          <a:gd name="connsiteX19" fmla="*/ 421117 w 768059"/>
                          <a:gd name="connsiteY19" fmla="*/ 220129 h 483326"/>
                          <a:gd name="connsiteX20" fmla="*/ 440258 w 768059"/>
                          <a:gd name="connsiteY20" fmla="*/ 210558 h 483326"/>
                          <a:gd name="connsiteX21" fmla="*/ 516825 w 768059"/>
                          <a:gd name="connsiteY21" fmla="*/ 181846 h 483326"/>
                          <a:gd name="connsiteX22" fmla="*/ 574250 w 768059"/>
                          <a:gd name="connsiteY22" fmla="*/ 157919 h 483326"/>
                          <a:gd name="connsiteX23" fmla="*/ 636461 w 768059"/>
                          <a:gd name="connsiteY23" fmla="*/ 133992 h 483326"/>
                          <a:gd name="connsiteX24" fmla="*/ 636461 w 768059"/>
                          <a:gd name="connsiteY24" fmla="*/ 133992 h 483326"/>
                          <a:gd name="connsiteX25" fmla="*/ 641246 w 768059"/>
                          <a:gd name="connsiteY25" fmla="*/ 133992 h 483326"/>
                          <a:gd name="connsiteX26" fmla="*/ 760882 w 768059"/>
                          <a:gd name="connsiteY26" fmla="*/ 215344 h 483326"/>
                          <a:gd name="connsiteX27" fmla="*/ 760882 w 768059"/>
                          <a:gd name="connsiteY27" fmla="*/ 296696 h 483326"/>
                          <a:gd name="connsiteX28" fmla="*/ 760882 w 768059"/>
                          <a:gd name="connsiteY28" fmla="*/ 301481 h 483326"/>
                          <a:gd name="connsiteX29" fmla="*/ 583821 w 768059"/>
                          <a:gd name="connsiteY29" fmla="*/ 397190 h 483326"/>
                          <a:gd name="connsiteX30" fmla="*/ 449830 w 768059"/>
                          <a:gd name="connsiteY30" fmla="*/ 459400 h 483326"/>
                          <a:gd name="connsiteX31" fmla="*/ 430688 w 768059"/>
                          <a:gd name="connsiteY31" fmla="*/ 468971 h 483326"/>
                          <a:gd name="connsiteX32" fmla="*/ 330194 w 768059"/>
                          <a:gd name="connsiteY32" fmla="*/ 483327 h 483326"/>
                          <a:gd name="connsiteX33" fmla="*/ 306267 w 768059"/>
                          <a:gd name="connsiteY33" fmla="*/ 0 h 483326"/>
                          <a:gd name="connsiteX34" fmla="*/ 253627 w 768059"/>
                          <a:gd name="connsiteY34" fmla="*/ 9571 h 483326"/>
                          <a:gd name="connsiteX35" fmla="*/ 229700 w 768059"/>
                          <a:gd name="connsiteY35" fmla="*/ 14356 h 483326"/>
                          <a:gd name="connsiteX36" fmla="*/ 52640 w 768059"/>
                          <a:gd name="connsiteY36" fmla="*/ 76567 h 483326"/>
                          <a:gd name="connsiteX37" fmla="*/ 4786 w 768059"/>
                          <a:gd name="connsiteY37" fmla="*/ 138777 h 483326"/>
                          <a:gd name="connsiteX38" fmla="*/ 19142 w 768059"/>
                          <a:gd name="connsiteY38" fmla="*/ 162704 h 483326"/>
                          <a:gd name="connsiteX39" fmla="*/ 23927 w 768059"/>
                          <a:gd name="connsiteY39" fmla="*/ 167490 h 483326"/>
                          <a:gd name="connsiteX40" fmla="*/ 57425 w 768059"/>
                          <a:gd name="connsiteY40" fmla="*/ 224914 h 483326"/>
                          <a:gd name="connsiteX41" fmla="*/ 71781 w 768059"/>
                          <a:gd name="connsiteY41" fmla="*/ 253627 h 483326"/>
                          <a:gd name="connsiteX42" fmla="*/ 138778 w 768059"/>
                          <a:gd name="connsiteY42" fmla="*/ 354121 h 483326"/>
                          <a:gd name="connsiteX43" fmla="*/ 330194 w 768059"/>
                          <a:gd name="connsiteY43" fmla="*/ 468971 h 483326"/>
                          <a:gd name="connsiteX44" fmla="*/ 330194 w 768059"/>
                          <a:gd name="connsiteY44" fmla="*/ 468971 h 483326"/>
                          <a:gd name="connsiteX45" fmla="*/ 421117 w 768059"/>
                          <a:gd name="connsiteY45" fmla="*/ 445044 h 483326"/>
                          <a:gd name="connsiteX46" fmla="*/ 440258 w 768059"/>
                          <a:gd name="connsiteY46" fmla="*/ 435473 h 483326"/>
                          <a:gd name="connsiteX47" fmla="*/ 569465 w 768059"/>
                          <a:gd name="connsiteY47" fmla="*/ 373263 h 483326"/>
                          <a:gd name="connsiteX48" fmla="*/ 746525 w 768059"/>
                          <a:gd name="connsiteY48" fmla="*/ 282340 h 483326"/>
                          <a:gd name="connsiteX49" fmla="*/ 746525 w 768059"/>
                          <a:gd name="connsiteY49" fmla="*/ 205773 h 483326"/>
                          <a:gd name="connsiteX50" fmla="*/ 636461 w 768059"/>
                          <a:gd name="connsiteY50" fmla="*/ 129206 h 483326"/>
                          <a:gd name="connsiteX51" fmla="*/ 636461 w 768059"/>
                          <a:gd name="connsiteY51" fmla="*/ 129206 h 483326"/>
                          <a:gd name="connsiteX52" fmla="*/ 574250 w 768059"/>
                          <a:gd name="connsiteY52" fmla="*/ 153133 h 483326"/>
                          <a:gd name="connsiteX53" fmla="*/ 516825 w 768059"/>
                          <a:gd name="connsiteY53" fmla="*/ 177060 h 483326"/>
                          <a:gd name="connsiteX54" fmla="*/ 440258 w 768059"/>
                          <a:gd name="connsiteY54" fmla="*/ 205773 h 483326"/>
                          <a:gd name="connsiteX55" fmla="*/ 421117 w 768059"/>
                          <a:gd name="connsiteY55" fmla="*/ 215344 h 483326"/>
                          <a:gd name="connsiteX56" fmla="*/ 406761 w 768059"/>
                          <a:gd name="connsiteY56" fmla="*/ 220129 h 483326"/>
                          <a:gd name="connsiteX57" fmla="*/ 401976 w 768059"/>
                          <a:gd name="connsiteY57" fmla="*/ 220129 h 483326"/>
                          <a:gd name="connsiteX58" fmla="*/ 397190 w 768059"/>
                          <a:gd name="connsiteY58" fmla="*/ 215344 h 483326"/>
                          <a:gd name="connsiteX59" fmla="*/ 373263 w 768059"/>
                          <a:gd name="connsiteY59" fmla="*/ 138777 h 483326"/>
                          <a:gd name="connsiteX60" fmla="*/ 363692 w 768059"/>
                          <a:gd name="connsiteY60" fmla="*/ 114850 h 483326"/>
                          <a:gd name="connsiteX61" fmla="*/ 358906 w 768059"/>
                          <a:gd name="connsiteY61" fmla="*/ 100494 h 483326"/>
                          <a:gd name="connsiteX62" fmla="*/ 354121 w 768059"/>
                          <a:gd name="connsiteY62" fmla="*/ 71781 h 483326"/>
                          <a:gd name="connsiteX63" fmla="*/ 344550 w 768059"/>
                          <a:gd name="connsiteY63" fmla="*/ 28712 h 483326"/>
                          <a:gd name="connsiteX64" fmla="*/ 306267 w 768059"/>
                          <a:gd name="connsiteY64" fmla="*/ 0 h 48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68059" h="483326">
                            <a:moveTo>
                              <a:pt x="330194" y="483327"/>
                            </a:moveTo>
                            <a:lnTo>
                              <a:pt x="330194" y="483327"/>
                            </a:lnTo>
                            <a:lnTo>
                              <a:pt x="330194" y="483327"/>
                            </a:lnTo>
                            <a:cubicBezTo>
                              <a:pt x="244057" y="483327"/>
                              <a:pt x="172275" y="416331"/>
                              <a:pt x="129206" y="363692"/>
                            </a:cubicBezTo>
                            <a:cubicBezTo>
                              <a:pt x="105279" y="334979"/>
                              <a:pt x="86138" y="301481"/>
                              <a:pt x="62211" y="258413"/>
                            </a:cubicBezTo>
                            <a:cubicBezTo>
                              <a:pt x="57425" y="248841"/>
                              <a:pt x="52640" y="239271"/>
                              <a:pt x="47854" y="229700"/>
                            </a:cubicBezTo>
                            <a:cubicBezTo>
                              <a:pt x="38283" y="210558"/>
                              <a:pt x="23927" y="191417"/>
                              <a:pt x="14356" y="172275"/>
                            </a:cubicBezTo>
                            <a:cubicBezTo>
                              <a:pt x="14356" y="172275"/>
                              <a:pt x="14356" y="172275"/>
                              <a:pt x="14356" y="172275"/>
                            </a:cubicBezTo>
                            <a:cubicBezTo>
                              <a:pt x="4786" y="162704"/>
                              <a:pt x="0" y="153133"/>
                              <a:pt x="0" y="143562"/>
                            </a:cubicBezTo>
                            <a:cubicBezTo>
                              <a:pt x="0" y="119635"/>
                              <a:pt x="28713" y="86138"/>
                              <a:pt x="52640" y="76567"/>
                            </a:cubicBezTo>
                            <a:cubicBezTo>
                              <a:pt x="110065" y="43069"/>
                              <a:pt x="172275" y="23927"/>
                              <a:pt x="229700" y="14356"/>
                            </a:cubicBezTo>
                            <a:cubicBezTo>
                              <a:pt x="239271" y="14356"/>
                              <a:pt x="244057" y="9571"/>
                              <a:pt x="253627" y="9571"/>
                            </a:cubicBezTo>
                            <a:cubicBezTo>
                              <a:pt x="272769" y="4785"/>
                              <a:pt x="291911" y="0"/>
                              <a:pt x="311052" y="0"/>
                            </a:cubicBezTo>
                            <a:cubicBezTo>
                              <a:pt x="339765" y="0"/>
                              <a:pt x="354121" y="14356"/>
                              <a:pt x="358906" y="43069"/>
                            </a:cubicBezTo>
                            <a:cubicBezTo>
                              <a:pt x="363692" y="57425"/>
                              <a:pt x="363692" y="71781"/>
                              <a:pt x="368477" y="86138"/>
                            </a:cubicBezTo>
                            <a:cubicBezTo>
                              <a:pt x="368477" y="95708"/>
                              <a:pt x="373263" y="105279"/>
                              <a:pt x="373263" y="114850"/>
                            </a:cubicBezTo>
                            <a:lnTo>
                              <a:pt x="378048" y="129206"/>
                            </a:lnTo>
                            <a:cubicBezTo>
                              <a:pt x="382833" y="138777"/>
                              <a:pt x="382833" y="143562"/>
                              <a:pt x="387619" y="153133"/>
                            </a:cubicBezTo>
                            <a:cubicBezTo>
                              <a:pt x="397190" y="177060"/>
                              <a:pt x="406761" y="205773"/>
                              <a:pt x="411546" y="224914"/>
                            </a:cubicBezTo>
                            <a:cubicBezTo>
                              <a:pt x="416331" y="224914"/>
                              <a:pt x="416331" y="220129"/>
                              <a:pt x="421117" y="220129"/>
                            </a:cubicBezTo>
                            <a:cubicBezTo>
                              <a:pt x="425903" y="215344"/>
                              <a:pt x="435473" y="215344"/>
                              <a:pt x="440258" y="210558"/>
                            </a:cubicBezTo>
                            <a:cubicBezTo>
                              <a:pt x="464185" y="200987"/>
                              <a:pt x="488112" y="191417"/>
                              <a:pt x="516825" y="181846"/>
                            </a:cubicBezTo>
                            <a:cubicBezTo>
                              <a:pt x="535967" y="177060"/>
                              <a:pt x="555109" y="167490"/>
                              <a:pt x="574250" y="157919"/>
                            </a:cubicBezTo>
                            <a:cubicBezTo>
                              <a:pt x="593392" y="148348"/>
                              <a:pt x="617319" y="138777"/>
                              <a:pt x="636461" y="133992"/>
                            </a:cubicBezTo>
                            <a:cubicBezTo>
                              <a:pt x="636461" y="133992"/>
                              <a:pt x="636461" y="133992"/>
                              <a:pt x="636461" y="133992"/>
                            </a:cubicBezTo>
                            <a:lnTo>
                              <a:pt x="641246" y="133992"/>
                            </a:lnTo>
                            <a:cubicBezTo>
                              <a:pt x="693886" y="133992"/>
                              <a:pt x="741740" y="167490"/>
                              <a:pt x="760882" y="215344"/>
                            </a:cubicBezTo>
                            <a:cubicBezTo>
                              <a:pt x="770453" y="239271"/>
                              <a:pt x="770453" y="267983"/>
                              <a:pt x="760882" y="296696"/>
                            </a:cubicBezTo>
                            <a:cubicBezTo>
                              <a:pt x="760882" y="296696"/>
                              <a:pt x="760882" y="296696"/>
                              <a:pt x="760882" y="301481"/>
                            </a:cubicBezTo>
                            <a:cubicBezTo>
                              <a:pt x="703456" y="334979"/>
                              <a:pt x="641246" y="368477"/>
                              <a:pt x="583821" y="397190"/>
                            </a:cubicBezTo>
                            <a:cubicBezTo>
                              <a:pt x="531182" y="421117"/>
                              <a:pt x="492898" y="440258"/>
                              <a:pt x="449830" y="459400"/>
                            </a:cubicBezTo>
                            <a:cubicBezTo>
                              <a:pt x="445044" y="459400"/>
                              <a:pt x="440258" y="464185"/>
                              <a:pt x="430688" y="468971"/>
                            </a:cubicBezTo>
                            <a:cubicBezTo>
                              <a:pt x="397190" y="468971"/>
                              <a:pt x="363692" y="483327"/>
                              <a:pt x="330194" y="483327"/>
                            </a:cubicBezTo>
                            <a:close/>
                            <a:moveTo>
                              <a:pt x="306267" y="0"/>
                            </a:moveTo>
                            <a:cubicBezTo>
                              <a:pt x="287125" y="0"/>
                              <a:pt x="267984" y="4785"/>
                              <a:pt x="253627" y="9571"/>
                            </a:cubicBezTo>
                            <a:cubicBezTo>
                              <a:pt x="244057" y="14356"/>
                              <a:pt x="234486" y="14356"/>
                              <a:pt x="229700" y="14356"/>
                            </a:cubicBezTo>
                            <a:cubicBezTo>
                              <a:pt x="172275" y="28712"/>
                              <a:pt x="110065" y="43069"/>
                              <a:pt x="52640" y="76567"/>
                            </a:cubicBezTo>
                            <a:cubicBezTo>
                              <a:pt x="33498" y="86138"/>
                              <a:pt x="9571" y="114850"/>
                              <a:pt x="4786" y="138777"/>
                            </a:cubicBezTo>
                            <a:cubicBezTo>
                              <a:pt x="4786" y="148348"/>
                              <a:pt x="9571" y="153133"/>
                              <a:pt x="19142" y="162704"/>
                            </a:cubicBezTo>
                            <a:cubicBezTo>
                              <a:pt x="19142" y="162704"/>
                              <a:pt x="23927" y="162704"/>
                              <a:pt x="23927" y="167490"/>
                            </a:cubicBezTo>
                            <a:cubicBezTo>
                              <a:pt x="33498" y="186631"/>
                              <a:pt x="43069" y="205773"/>
                              <a:pt x="57425" y="224914"/>
                            </a:cubicBezTo>
                            <a:cubicBezTo>
                              <a:pt x="62211" y="234485"/>
                              <a:pt x="66996" y="244056"/>
                              <a:pt x="71781" y="253627"/>
                            </a:cubicBezTo>
                            <a:cubicBezTo>
                              <a:pt x="95708" y="296696"/>
                              <a:pt x="114850" y="330194"/>
                              <a:pt x="138778" y="354121"/>
                            </a:cubicBezTo>
                            <a:cubicBezTo>
                              <a:pt x="181846" y="406760"/>
                              <a:pt x="253627" y="468971"/>
                              <a:pt x="330194" y="468971"/>
                            </a:cubicBezTo>
                            <a:lnTo>
                              <a:pt x="330194" y="468971"/>
                            </a:lnTo>
                            <a:cubicBezTo>
                              <a:pt x="363692" y="468971"/>
                              <a:pt x="392404" y="454615"/>
                              <a:pt x="421117" y="445044"/>
                            </a:cubicBezTo>
                            <a:cubicBezTo>
                              <a:pt x="425903" y="440258"/>
                              <a:pt x="430688" y="440258"/>
                              <a:pt x="440258" y="435473"/>
                            </a:cubicBezTo>
                            <a:cubicBezTo>
                              <a:pt x="478542" y="421117"/>
                              <a:pt x="521611" y="401975"/>
                              <a:pt x="569465" y="373263"/>
                            </a:cubicBezTo>
                            <a:cubicBezTo>
                              <a:pt x="626890" y="344550"/>
                              <a:pt x="689101" y="315837"/>
                              <a:pt x="746525" y="282340"/>
                            </a:cubicBezTo>
                            <a:cubicBezTo>
                              <a:pt x="751310" y="253627"/>
                              <a:pt x="751310" y="229700"/>
                              <a:pt x="746525" y="205773"/>
                            </a:cubicBezTo>
                            <a:cubicBezTo>
                              <a:pt x="732169" y="162704"/>
                              <a:pt x="684315" y="129206"/>
                              <a:pt x="636461" y="129206"/>
                            </a:cubicBezTo>
                            <a:lnTo>
                              <a:pt x="636461" y="129206"/>
                            </a:lnTo>
                            <a:cubicBezTo>
                              <a:pt x="617319" y="138777"/>
                              <a:pt x="593392" y="143562"/>
                              <a:pt x="574250" y="153133"/>
                            </a:cubicBezTo>
                            <a:cubicBezTo>
                              <a:pt x="555109" y="162704"/>
                              <a:pt x="535967" y="167490"/>
                              <a:pt x="516825" y="177060"/>
                            </a:cubicBezTo>
                            <a:cubicBezTo>
                              <a:pt x="488112" y="186631"/>
                              <a:pt x="464185" y="196202"/>
                              <a:pt x="440258" y="205773"/>
                            </a:cubicBezTo>
                            <a:cubicBezTo>
                              <a:pt x="435473" y="210558"/>
                              <a:pt x="425903" y="210558"/>
                              <a:pt x="421117" y="215344"/>
                            </a:cubicBezTo>
                            <a:cubicBezTo>
                              <a:pt x="416331" y="215344"/>
                              <a:pt x="411546" y="220129"/>
                              <a:pt x="406761" y="220129"/>
                            </a:cubicBezTo>
                            <a:cubicBezTo>
                              <a:pt x="406761" y="220129"/>
                              <a:pt x="401976" y="220129"/>
                              <a:pt x="401976" y="220129"/>
                            </a:cubicBezTo>
                            <a:cubicBezTo>
                              <a:pt x="401976" y="220129"/>
                              <a:pt x="401976" y="220129"/>
                              <a:pt x="397190" y="215344"/>
                            </a:cubicBezTo>
                            <a:cubicBezTo>
                              <a:pt x="392404" y="191417"/>
                              <a:pt x="382833" y="162704"/>
                              <a:pt x="373263" y="138777"/>
                            </a:cubicBezTo>
                            <a:cubicBezTo>
                              <a:pt x="368477" y="129206"/>
                              <a:pt x="368477" y="124421"/>
                              <a:pt x="363692" y="114850"/>
                            </a:cubicBezTo>
                            <a:lnTo>
                              <a:pt x="358906" y="100494"/>
                            </a:lnTo>
                            <a:cubicBezTo>
                              <a:pt x="358906" y="90923"/>
                              <a:pt x="354121" y="81352"/>
                              <a:pt x="354121" y="71781"/>
                            </a:cubicBezTo>
                            <a:cubicBezTo>
                              <a:pt x="349336" y="57425"/>
                              <a:pt x="349336" y="43069"/>
                              <a:pt x="344550" y="28712"/>
                            </a:cubicBezTo>
                            <a:cubicBezTo>
                              <a:pt x="339765" y="14356"/>
                              <a:pt x="325409" y="0"/>
                              <a:pt x="306267" y="0"/>
                            </a:cubicBezTo>
                            <a:close/>
                          </a:path>
                        </a:pathLst>
                      </a:custGeom>
                      <a:solidFill>
                        <a:srgbClr val="D97E31"/>
                      </a:solidFill>
                      <a:ln w="47824" cap="flat">
                        <a:noFill/>
                        <a:prstDash val="solid"/>
                        <a:miter/>
                      </a:ln>
                    </p:spPr>
                    <p:txBody>
                      <a:bodyPr rtlCol="0" anchor="ctr"/>
                      <a:lstStyle/>
                      <a:p>
                        <a:endParaRPr lang="en-US"/>
                      </a:p>
                    </p:txBody>
                  </p:sp>
                </p:grpSp>
                <p:sp>
                  <p:nvSpPr>
                    <p:cNvPr id="369" name="Freeform: Shape 368">
                      <a:extLst>
                        <a:ext uri="{FF2B5EF4-FFF2-40B4-BE49-F238E27FC236}">
                          <a16:creationId xmlns:a16="http://schemas.microsoft.com/office/drawing/2014/main" xmlns="" id="{1540741D-F233-41B9-8C10-2021B7E33FDA}"/>
                        </a:ext>
                      </a:extLst>
                    </p:cNvPr>
                    <p:cNvSpPr/>
                    <p:nvPr/>
                  </p:nvSpPr>
                  <p:spPr>
                    <a:xfrm>
                      <a:off x="11114252" y="8973719"/>
                      <a:ext cx="81175" cy="289107"/>
                    </a:xfrm>
                    <a:custGeom>
                      <a:avLst/>
                      <a:gdLst>
                        <a:gd name="connsiteX0" fmla="*/ 58765 w 81175"/>
                        <a:gd name="connsiteY0" fmla="*/ 155116 h 289107"/>
                        <a:gd name="connsiteX1" fmla="*/ 34837 w 81175"/>
                        <a:gd name="connsiteY1" fmla="*/ 73763 h 289107"/>
                        <a:gd name="connsiteX2" fmla="*/ 6125 w 81175"/>
                        <a:gd name="connsiteY2" fmla="*/ 1982 h 289107"/>
                        <a:gd name="connsiteX3" fmla="*/ 1340 w 81175"/>
                        <a:gd name="connsiteY3" fmla="*/ 6767 h 289107"/>
                        <a:gd name="connsiteX4" fmla="*/ 44409 w 81175"/>
                        <a:gd name="connsiteY4" fmla="*/ 145545 h 289107"/>
                        <a:gd name="connsiteX5" fmla="*/ 73121 w 81175"/>
                        <a:gd name="connsiteY5" fmla="*/ 289107 h 289107"/>
                        <a:gd name="connsiteX6" fmla="*/ 73121 w 81175"/>
                        <a:gd name="connsiteY6" fmla="*/ 289107 h 289107"/>
                        <a:gd name="connsiteX7" fmla="*/ 58765 w 81175"/>
                        <a:gd name="connsiteY7" fmla="*/ 155116 h 289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175" h="289107">
                          <a:moveTo>
                            <a:pt x="58765" y="155116"/>
                          </a:moveTo>
                          <a:cubicBezTo>
                            <a:pt x="49194" y="126403"/>
                            <a:pt x="44409" y="102476"/>
                            <a:pt x="34837" y="73763"/>
                          </a:cubicBezTo>
                          <a:cubicBezTo>
                            <a:pt x="25267" y="49836"/>
                            <a:pt x="20482" y="21124"/>
                            <a:pt x="6125" y="1982"/>
                          </a:cubicBezTo>
                          <a:cubicBezTo>
                            <a:pt x="6125" y="-2803"/>
                            <a:pt x="-3445" y="1982"/>
                            <a:pt x="1340" y="6767"/>
                          </a:cubicBezTo>
                          <a:cubicBezTo>
                            <a:pt x="15696" y="54622"/>
                            <a:pt x="30053" y="97690"/>
                            <a:pt x="44409" y="145545"/>
                          </a:cubicBezTo>
                          <a:cubicBezTo>
                            <a:pt x="58765" y="188613"/>
                            <a:pt x="82692" y="241253"/>
                            <a:pt x="73121" y="289107"/>
                          </a:cubicBezTo>
                          <a:cubicBezTo>
                            <a:pt x="73121" y="289107"/>
                            <a:pt x="73121" y="289107"/>
                            <a:pt x="73121" y="289107"/>
                          </a:cubicBezTo>
                          <a:cubicBezTo>
                            <a:pt x="92263" y="246038"/>
                            <a:pt x="73121" y="193399"/>
                            <a:pt x="58765" y="155116"/>
                          </a:cubicBezTo>
                          <a:close/>
                        </a:path>
                      </a:pathLst>
                    </a:custGeom>
                    <a:solidFill>
                      <a:srgbClr val="D97E31"/>
                    </a:solidFill>
                    <a:ln w="47824" cap="flat">
                      <a:noFill/>
                      <a:prstDash val="solid"/>
                      <a:miter/>
                    </a:ln>
                  </p:spPr>
                  <p:txBody>
                    <a:bodyPr rtlCol="0" anchor="ctr"/>
                    <a:lstStyle/>
                    <a:p>
                      <a:endParaRPr lang="en-US"/>
                    </a:p>
                  </p:txBody>
                </p:sp>
                <p:sp>
                  <p:nvSpPr>
                    <p:cNvPr id="370" name="Freeform: Shape 369">
                      <a:extLst>
                        <a:ext uri="{FF2B5EF4-FFF2-40B4-BE49-F238E27FC236}">
                          <a16:creationId xmlns:a16="http://schemas.microsoft.com/office/drawing/2014/main" xmlns="" id="{80D6A194-A7E8-401A-BE01-778C578520B0}"/>
                        </a:ext>
                      </a:extLst>
                    </p:cNvPr>
                    <p:cNvSpPr/>
                    <p:nvPr/>
                  </p:nvSpPr>
                  <p:spPr>
                    <a:xfrm>
                      <a:off x="10775845" y="8948527"/>
                      <a:ext cx="756077" cy="387410"/>
                    </a:xfrm>
                    <a:custGeom>
                      <a:avLst/>
                      <a:gdLst>
                        <a:gd name="connsiteX0" fmla="*/ 119618 w 756077"/>
                        <a:gd name="connsiteY0" fmla="*/ 237732 h 387410"/>
                        <a:gd name="connsiteX1" fmla="*/ 382816 w 756077"/>
                        <a:gd name="connsiteY1" fmla="*/ 386080 h 387410"/>
                        <a:gd name="connsiteX2" fmla="*/ 555090 w 756077"/>
                        <a:gd name="connsiteY2" fmla="*/ 328655 h 387410"/>
                        <a:gd name="connsiteX3" fmla="*/ 703438 w 756077"/>
                        <a:gd name="connsiteY3" fmla="*/ 252089 h 387410"/>
                        <a:gd name="connsiteX4" fmla="*/ 756078 w 756077"/>
                        <a:gd name="connsiteY4" fmla="*/ 228161 h 387410"/>
                        <a:gd name="connsiteX5" fmla="*/ 751293 w 756077"/>
                        <a:gd name="connsiteY5" fmla="*/ 209020 h 387410"/>
                        <a:gd name="connsiteX6" fmla="*/ 636442 w 756077"/>
                        <a:gd name="connsiteY6" fmla="*/ 132453 h 387410"/>
                        <a:gd name="connsiteX7" fmla="*/ 516807 w 756077"/>
                        <a:gd name="connsiteY7" fmla="*/ 180307 h 387410"/>
                        <a:gd name="connsiteX8" fmla="*/ 440240 w 756077"/>
                        <a:gd name="connsiteY8" fmla="*/ 209020 h 387410"/>
                        <a:gd name="connsiteX9" fmla="*/ 406743 w 756077"/>
                        <a:gd name="connsiteY9" fmla="*/ 223376 h 387410"/>
                        <a:gd name="connsiteX10" fmla="*/ 382816 w 756077"/>
                        <a:gd name="connsiteY10" fmla="*/ 146809 h 387410"/>
                        <a:gd name="connsiteX11" fmla="*/ 368459 w 756077"/>
                        <a:gd name="connsiteY11" fmla="*/ 108526 h 387410"/>
                        <a:gd name="connsiteX12" fmla="*/ 349317 w 756077"/>
                        <a:gd name="connsiteY12" fmla="*/ 36745 h 387410"/>
                        <a:gd name="connsiteX13" fmla="*/ 224897 w 756077"/>
                        <a:gd name="connsiteY13" fmla="*/ 17603 h 387410"/>
                        <a:gd name="connsiteX14" fmla="*/ 47836 w 756077"/>
                        <a:gd name="connsiteY14" fmla="*/ 79813 h 387410"/>
                        <a:gd name="connsiteX15" fmla="*/ 14338 w 756077"/>
                        <a:gd name="connsiteY15" fmla="*/ 170736 h 387410"/>
                        <a:gd name="connsiteX16" fmla="*/ 14338 w 756077"/>
                        <a:gd name="connsiteY16" fmla="*/ 170736 h 387410"/>
                        <a:gd name="connsiteX17" fmla="*/ 52621 w 756077"/>
                        <a:gd name="connsiteY17" fmla="*/ 242517 h 387410"/>
                        <a:gd name="connsiteX18" fmla="*/ 119618 w 756077"/>
                        <a:gd name="connsiteY18" fmla="*/ 237732 h 387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56077" h="387410">
                          <a:moveTo>
                            <a:pt x="119618" y="237732"/>
                          </a:moveTo>
                          <a:cubicBezTo>
                            <a:pt x="196184" y="295157"/>
                            <a:pt x="272751" y="400436"/>
                            <a:pt x="382816" y="386080"/>
                          </a:cubicBezTo>
                          <a:cubicBezTo>
                            <a:pt x="440240" y="376509"/>
                            <a:pt x="497665" y="352582"/>
                            <a:pt x="555090" y="328655"/>
                          </a:cubicBezTo>
                          <a:cubicBezTo>
                            <a:pt x="607730" y="304728"/>
                            <a:pt x="655584" y="280801"/>
                            <a:pt x="703438" y="252089"/>
                          </a:cubicBezTo>
                          <a:cubicBezTo>
                            <a:pt x="722580" y="242517"/>
                            <a:pt x="736936" y="232947"/>
                            <a:pt x="756078" y="228161"/>
                          </a:cubicBezTo>
                          <a:cubicBezTo>
                            <a:pt x="756078" y="223376"/>
                            <a:pt x="751293" y="213805"/>
                            <a:pt x="751293" y="209020"/>
                          </a:cubicBezTo>
                          <a:cubicBezTo>
                            <a:pt x="736936" y="161166"/>
                            <a:pt x="684296" y="127667"/>
                            <a:pt x="636442" y="132453"/>
                          </a:cubicBezTo>
                          <a:cubicBezTo>
                            <a:pt x="598159" y="146809"/>
                            <a:pt x="555090" y="165951"/>
                            <a:pt x="516807" y="180307"/>
                          </a:cubicBezTo>
                          <a:cubicBezTo>
                            <a:pt x="492880" y="189878"/>
                            <a:pt x="464168" y="199449"/>
                            <a:pt x="440240" y="209020"/>
                          </a:cubicBezTo>
                          <a:cubicBezTo>
                            <a:pt x="430670" y="213805"/>
                            <a:pt x="421098" y="218590"/>
                            <a:pt x="406743" y="223376"/>
                          </a:cubicBezTo>
                          <a:cubicBezTo>
                            <a:pt x="401957" y="194663"/>
                            <a:pt x="392386" y="170736"/>
                            <a:pt x="382816" y="146809"/>
                          </a:cubicBezTo>
                          <a:cubicBezTo>
                            <a:pt x="378030" y="137238"/>
                            <a:pt x="373244" y="122882"/>
                            <a:pt x="368459" y="108526"/>
                          </a:cubicBezTo>
                          <a:cubicBezTo>
                            <a:pt x="363673" y="84599"/>
                            <a:pt x="354103" y="60672"/>
                            <a:pt x="349317" y="36745"/>
                          </a:cubicBezTo>
                          <a:cubicBezTo>
                            <a:pt x="334961" y="-25466"/>
                            <a:pt x="267965" y="8032"/>
                            <a:pt x="224897" y="17603"/>
                          </a:cubicBezTo>
                          <a:cubicBezTo>
                            <a:pt x="162686" y="31959"/>
                            <a:pt x="100476" y="46315"/>
                            <a:pt x="47836" y="79813"/>
                          </a:cubicBezTo>
                          <a:cubicBezTo>
                            <a:pt x="23909" y="94170"/>
                            <a:pt x="-23945" y="142024"/>
                            <a:pt x="14338" y="170736"/>
                          </a:cubicBezTo>
                          <a:cubicBezTo>
                            <a:pt x="14338" y="170736"/>
                            <a:pt x="14338" y="170736"/>
                            <a:pt x="14338" y="170736"/>
                          </a:cubicBezTo>
                          <a:cubicBezTo>
                            <a:pt x="23909" y="194663"/>
                            <a:pt x="38265" y="218590"/>
                            <a:pt x="52621" y="242517"/>
                          </a:cubicBezTo>
                          <a:cubicBezTo>
                            <a:pt x="76548" y="223376"/>
                            <a:pt x="105261" y="223376"/>
                            <a:pt x="119618" y="237732"/>
                          </a:cubicBezTo>
                          <a:close/>
                        </a:path>
                      </a:pathLst>
                    </a:custGeom>
                    <a:solidFill>
                      <a:srgbClr val="FBCA8F">
                        <a:alpha val="50000"/>
                      </a:srgbClr>
                    </a:solidFill>
                    <a:ln w="47824" cap="flat">
                      <a:noFill/>
                      <a:prstDash val="solid"/>
                      <a:miter/>
                    </a:ln>
                  </p:spPr>
                  <p:txBody>
                    <a:bodyPr rtlCol="0" anchor="ctr"/>
                    <a:lstStyle/>
                    <a:p>
                      <a:endParaRPr lang="en-US"/>
                    </a:p>
                  </p:txBody>
                </p:sp>
                <p:sp>
                  <p:nvSpPr>
                    <p:cNvPr id="371" name="Freeform: Shape 370">
                      <a:extLst>
                        <a:ext uri="{FF2B5EF4-FFF2-40B4-BE49-F238E27FC236}">
                          <a16:creationId xmlns:a16="http://schemas.microsoft.com/office/drawing/2014/main" xmlns="" id="{726061FB-A28E-445D-8F62-97E7B83D0A00}"/>
                        </a:ext>
                      </a:extLst>
                    </p:cNvPr>
                    <p:cNvSpPr/>
                    <p:nvPr/>
                  </p:nvSpPr>
                  <p:spPr>
                    <a:xfrm>
                      <a:off x="10779843" y="8943742"/>
                      <a:ext cx="737724" cy="329182"/>
                    </a:xfrm>
                    <a:custGeom>
                      <a:avLst/>
                      <a:gdLst>
                        <a:gd name="connsiteX0" fmla="*/ 15126 w 737724"/>
                        <a:gd name="connsiteY0" fmla="*/ 170736 h 329182"/>
                        <a:gd name="connsiteX1" fmla="*/ 15126 w 737724"/>
                        <a:gd name="connsiteY1" fmla="*/ 170736 h 329182"/>
                        <a:gd name="connsiteX2" fmla="*/ 24696 w 737724"/>
                        <a:gd name="connsiteY2" fmla="*/ 180307 h 329182"/>
                        <a:gd name="connsiteX3" fmla="*/ 125190 w 737724"/>
                        <a:gd name="connsiteY3" fmla="*/ 132453 h 329182"/>
                        <a:gd name="connsiteX4" fmla="*/ 273538 w 737724"/>
                        <a:gd name="connsiteY4" fmla="*/ 165951 h 329182"/>
                        <a:gd name="connsiteX5" fmla="*/ 369246 w 737724"/>
                        <a:gd name="connsiteY5" fmla="*/ 280801 h 329182"/>
                        <a:gd name="connsiteX6" fmla="*/ 426672 w 737724"/>
                        <a:gd name="connsiteY6" fmla="*/ 328655 h 329182"/>
                        <a:gd name="connsiteX7" fmla="*/ 488882 w 737724"/>
                        <a:gd name="connsiteY7" fmla="*/ 304728 h 329182"/>
                        <a:gd name="connsiteX8" fmla="*/ 627659 w 737724"/>
                        <a:gd name="connsiteY8" fmla="*/ 232947 h 329182"/>
                        <a:gd name="connsiteX9" fmla="*/ 737724 w 737724"/>
                        <a:gd name="connsiteY9" fmla="*/ 180307 h 329182"/>
                        <a:gd name="connsiteX10" fmla="*/ 637230 w 737724"/>
                        <a:gd name="connsiteY10" fmla="*/ 132453 h 329182"/>
                        <a:gd name="connsiteX11" fmla="*/ 517595 w 737724"/>
                        <a:gd name="connsiteY11" fmla="*/ 180307 h 329182"/>
                        <a:gd name="connsiteX12" fmla="*/ 441028 w 737724"/>
                        <a:gd name="connsiteY12" fmla="*/ 209020 h 329182"/>
                        <a:gd name="connsiteX13" fmla="*/ 407530 w 737724"/>
                        <a:gd name="connsiteY13" fmla="*/ 223376 h 329182"/>
                        <a:gd name="connsiteX14" fmla="*/ 383603 w 737724"/>
                        <a:gd name="connsiteY14" fmla="*/ 146809 h 329182"/>
                        <a:gd name="connsiteX15" fmla="*/ 369246 w 737724"/>
                        <a:gd name="connsiteY15" fmla="*/ 108526 h 329182"/>
                        <a:gd name="connsiteX16" fmla="*/ 350105 w 737724"/>
                        <a:gd name="connsiteY16" fmla="*/ 36744 h 329182"/>
                        <a:gd name="connsiteX17" fmla="*/ 225684 w 737724"/>
                        <a:gd name="connsiteY17" fmla="*/ 17603 h 329182"/>
                        <a:gd name="connsiteX18" fmla="*/ 48624 w 737724"/>
                        <a:gd name="connsiteY18" fmla="*/ 79813 h 329182"/>
                        <a:gd name="connsiteX19" fmla="*/ 15126 w 737724"/>
                        <a:gd name="connsiteY19" fmla="*/ 170736 h 329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37724" h="329182">
                          <a:moveTo>
                            <a:pt x="15126" y="170736"/>
                          </a:moveTo>
                          <a:cubicBezTo>
                            <a:pt x="15126" y="170736"/>
                            <a:pt x="15126" y="170736"/>
                            <a:pt x="15126" y="170736"/>
                          </a:cubicBezTo>
                          <a:cubicBezTo>
                            <a:pt x="19911" y="175522"/>
                            <a:pt x="19911" y="180307"/>
                            <a:pt x="24696" y="180307"/>
                          </a:cubicBezTo>
                          <a:cubicBezTo>
                            <a:pt x="53409" y="151595"/>
                            <a:pt x="86907" y="137239"/>
                            <a:pt x="125190" y="132453"/>
                          </a:cubicBezTo>
                          <a:cubicBezTo>
                            <a:pt x="177830" y="127667"/>
                            <a:pt x="225684" y="142024"/>
                            <a:pt x="273538" y="165951"/>
                          </a:cubicBezTo>
                          <a:cubicBezTo>
                            <a:pt x="321392" y="194663"/>
                            <a:pt x="345319" y="232947"/>
                            <a:pt x="369246" y="280801"/>
                          </a:cubicBezTo>
                          <a:cubicBezTo>
                            <a:pt x="383603" y="304728"/>
                            <a:pt x="397959" y="333441"/>
                            <a:pt x="426672" y="328655"/>
                          </a:cubicBezTo>
                          <a:cubicBezTo>
                            <a:pt x="450599" y="323869"/>
                            <a:pt x="469740" y="314299"/>
                            <a:pt x="488882" y="304728"/>
                          </a:cubicBezTo>
                          <a:cubicBezTo>
                            <a:pt x="536736" y="280801"/>
                            <a:pt x="579805" y="256874"/>
                            <a:pt x="627659" y="232947"/>
                          </a:cubicBezTo>
                          <a:cubicBezTo>
                            <a:pt x="665943" y="213805"/>
                            <a:pt x="699441" y="199449"/>
                            <a:pt x="737724" y="180307"/>
                          </a:cubicBezTo>
                          <a:cubicBezTo>
                            <a:pt x="713797" y="151595"/>
                            <a:pt x="675514" y="127667"/>
                            <a:pt x="637230" y="132453"/>
                          </a:cubicBezTo>
                          <a:cubicBezTo>
                            <a:pt x="598947" y="146809"/>
                            <a:pt x="555878" y="165951"/>
                            <a:pt x="517595" y="180307"/>
                          </a:cubicBezTo>
                          <a:cubicBezTo>
                            <a:pt x="493667" y="189878"/>
                            <a:pt x="464955" y="199449"/>
                            <a:pt x="441028" y="209020"/>
                          </a:cubicBezTo>
                          <a:cubicBezTo>
                            <a:pt x="431457" y="213805"/>
                            <a:pt x="421886" y="218590"/>
                            <a:pt x="407530" y="223376"/>
                          </a:cubicBezTo>
                          <a:cubicBezTo>
                            <a:pt x="402745" y="194663"/>
                            <a:pt x="393173" y="170736"/>
                            <a:pt x="383603" y="146809"/>
                          </a:cubicBezTo>
                          <a:cubicBezTo>
                            <a:pt x="378818" y="137239"/>
                            <a:pt x="374032" y="122882"/>
                            <a:pt x="369246" y="108526"/>
                          </a:cubicBezTo>
                          <a:cubicBezTo>
                            <a:pt x="364461" y="84599"/>
                            <a:pt x="354891" y="60672"/>
                            <a:pt x="350105" y="36744"/>
                          </a:cubicBezTo>
                          <a:cubicBezTo>
                            <a:pt x="335749" y="-25466"/>
                            <a:pt x="268753" y="8032"/>
                            <a:pt x="225684" y="17603"/>
                          </a:cubicBezTo>
                          <a:cubicBezTo>
                            <a:pt x="163474" y="31959"/>
                            <a:pt x="101263" y="46316"/>
                            <a:pt x="48624" y="79813"/>
                          </a:cubicBezTo>
                          <a:cubicBezTo>
                            <a:pt x="19911" y="94170"/>
                            <a:pt x="-23158" y="142024"/>
                            <a:pt x="15126" y="170736"/>
                          </a:cubicBezTo>
                          <a:close/>
                        </a:path>
                      </a:pathLst>
                    </a:custGeom>
                    <a:solidFill>
                      <a:srgbClr val="FBCA8F">
                        <a:alpha val="50000"/>
                      </a:srgbClr>
                    </a:solidFill>
                    <a:ln w="47824" cap="flat">
                      <a:noFill/>
                      <a:prstDash val="solid"/>
                      <a:miter/>
                    </a:ln>
                  </p:spPr>
                  <p:txBody>
                    <a:bodyPr rtlCol="0" anchor="ctr"/>
                    <a:lstStyle/>
                    <a:p>
                      <a:endParaRPr lang="en-US"/>
                    </a:p>
                  </p:txBody>
                </p:sp>
                <p:grpSp>
                  <p:nvGrpSpPr>
                    <p:cNvPr id="372" name="Graphic 3">
                      <a:extLst>
                        <a:ext uri="{FF2B5EF4-FFF2-40B4-BE49-F238E27FC236}">
                          <a16:creationId xmlns:a16="http://schemas.microsoft.com/office/drawing/2014/main" xmlns="" id="{DA571CA1-0494-4127-AAE6-D7EC3BE629B8}"/>
                        </a:ext>
                      </a:extLst>
                    </p:cNvPr>
                    <p:cNvGrpSpPr/>
                    <p:nvPr/>
                  </p:nvGrpSpPr>
                  <p:grpSpPr>
                    <a:xfrm>
                      <a:off x="11259154" y="9071409"/>
                      <a:ext cx="289518" cy="272768"/>
                      <a:chOff x="11259154" y="9071409"/>
                      <a:chExt cx="289518" cy="272768"/>
                    </a:xfrm>
                  </p:grpSpPr>
                  <p:sp>
                    <p:nvSpPr>
                      <p:cNvPr id="375" name="Freeform: Shape 374">
                        <a:extLst>
                          <a:ext uri="{FF2B5EF4-FFF2-40B4-BE49-F238E27FC236}">
                            <a16:creationId xmlns:a16="http://schemas.microsoft.com/office/drawing/2014/main" xmlns="" id="{09F4F979-F0F0-4A19-86C2-44D73E5F999E}"/>
                          </a:ext>
                        </a:extLst>
                      </p:cNvPr>
                      <p:cNvSpPr/>
                      <p:nvPr/>
                    </p:nvSpPr>
                    <p:spPr>
                      <a:xfrm>
                        <a:off x="11259154" y="9080526"/>
                        <a:ext cx="275161" cy="263652"/>
                      </a:xfrm>
                      <a:custGeom>
                        <a:avLst/>
                        <a:gdLst>
                          <a:gd name="connsiteX0" fmla="*/ 267984 w 275161"/>
                          <a:gd name="connsiteY0" fmla="*/ 77021 h 263652"/>
                          <a:gd name="connsiteX1" fmla="*/ 153133 w 275161"/>
                          <a:gd name="connsiteY1" fmla="*/ 455 h 263652"/>
                          <a:gd name="connsiteX2" fmla="*/ 33498 w 275161"/>
                          <a:gd name="connsiteY2" fmla="*/ 48309 h 263652"/>
                          <a:gd name="connsiteX3" fmla="*/ 0 w 275161"/>
                          <a:gd name="connsiteY3" fmla="*/ 62665 h 263652"/>
                          <a:gd name="connsiteX4" fmla="*/ 71781 w 275161"/>
                          <a:gd name="connsiteY4" fmla="*/ 177515 h 263652"/>
                          <a:gd name="connsiteX5" fmla="*/ 76567 w 275161"/>
                          <a:gd name="connsiteY5" fmla="*/ 263653 h 263652"/>
                          <a:gd name="connsiteX6" fmla="*/ 90923 w 275161"/>
                          <a:gd name="connsiteY6" fmla="*/ 258867 h 263652"/>
                          <a:gd name="connsiteX7" fmla="*/ 267984 w 275161"/>
                          <a:gd name="connsiteY7" fmla="*/ 163159 h 263652"/>
                          <a:gd name="connsiteX8" fmla="*/ 267984 w 275161"/>
                          <a:gd name="connsiteY8" fmla="*/ 77021 h 263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5161" h="263652">
                            <a:moveTo>
                              <a:pt x="267984" y="77021"/>
                            </a:moveTo>
                            <a:cubicBezTo>
                              <a:pt x="253627" y="29167"/>
                              <a:pt x="200987" y="-4331"/>
                              <a:pt x="153133" y="455"/>
                            </a:cubicBezTo>
                            <a:cubicBezTo>
                              <a:pt x="114850" y="14811"/>
                              <a:pt x="71781" y="33952"/>
                              <a:pt x="33498" y="48309"/>
                            </a:cubicBezTo>
                            <a:cubicBezTo>
                              <a:pt x="23927" y="53094"/>
                              <a:pt x="9571" y="57880"/>
                              <a:pt x="0" y="62665"/>
                            </a:cubicBezTo>
                            <a:cubicBezTo>
                              <a:pt x="38283" y="86592"/>
                              <a:pt x="62211" y="139231"/>
                              <a:pt x="71781" y="177515"/>
                            </a:cubicBezTo>
                            <a:cubicBezTo>
                              <a:pt x="81352" y="206227"/>
                              <a:pt x="86138" y="234940"/>
                              <a:pt x="76567" y="263653"/>
                            </a:cubicBezTo>
                            <a:cubicBezTo>
                              <a:pt x="81352" y="263653"/>
                              <a:pt x="86138" y="258867"/>
                              <a:pt x="90923" y="258867"/>
                            </a:cubicBezTo>
                            <a:cubicBezTo>
                              <a:pt x="148348" y="230154"/>
                              <a:pt x="210559" y="201442"/>
                              <a:pt x="267984" y="163159"/>
                            </a:cubicBezTo>
                            <a:cubicBezTo>
                              <a:pt x="277554" y="129661"/>
                              <a:pt x="277554" y="100948"/>
                              <a:pt x="267984" y="77021"/>
                            </a:cubicBezTo>
                            <a:close/>
                          </a:path>
                        </a:pathLst>
                      </a:custGeom>
                      <a:solidFill>
                        <a:srgbClr val="F4F4F4"/>
                      </a:solidFill>
                      <a:ln w="47824" cap="flat">
                        <a:noFill/>
                        <a:prstDash val="solid"/>
                        <a:miter/>
                      </a:ln>
                    </p:spPr>
                    <p:txBody>
                      <a:bodyPr rtlCol="0" anchor="ctr"/>
                      <a:lstStyle/>
                      <a:p>
                        <a:endParaRPr lang="en-US"/>
                      </a:p>
                    </p:txBody>
                  </p:sp>
                  <p:sp>
                    <p:nvSpPr>
                      <p:cNvPr id="376" name="Freeform: Shape 375">
                        <a:extLst>
                          <a:ext uri="{FF2B5EF4-FFF2-40B4-BE49-F238E27FC236}">
                            <a16:creationId xmlns:a16="http://schemas.microsoft.com/office/drawing/2014/main" xmlns="" id="{1531BA7C-E588-479E-8B69-F3DD3C630CFB}"/>
                          </a:ext>
                        </a:extLst>
                      </p:cNvPr>
                      <p:cNvSpPr/>
                      <p:nvPr/>
                    </p:nvSpPr>
                    <p:spPr>
                      <a:xfrm>
                        <a:off x="11259154" y="9071409"/>
                        <a:ext cx="289518" cy="272768"/>
                      </a:xfrm>
                      <a:custGeom>
                        <a:avLst/>
                        <a:gdLst>
                          <a:gd name="connsiteX0" fmla="*/ 81352 w 289518"/>
                          <a:gd name="connsiteY0" fmla="*/ 272769 h 272768"/>
                          <a:gd name="connsiteX1" fmla="*/ 81352 w 289518"/>
                          <a:gd name="connsiteY1" fmla="*/ 272769 h 272768"/>
                          <a:gd name="connsiteX2" fmla="*/ 76567 w 289518"/>
                          <a:gd name="connsiteY2" fmla="*/ 267983 h 272768"/>
                          <a:gd name="connsiteX3" fmla="*/ 71781 w 289518"/>
                          <a:gd name="connsiteY3" fmla="*/ 186631 h 272768"/>
                          <a:gd name="connsiteX4" fmla="*/ 0 w 289518"/>
                          <a:gd name="connsiteY4" fmla="*/ 71781 h 272768"/>
                          <a:gd name="connsiteX5" fmla="*/ 0 w 289518"/>
                          <a:gd name="connsiteY5" fmla="*/ 66996 h 272768"/>
                          <a:gd name="connsiteX6" fmla="*/ 4786 w 289518"/>
                          <a:gd name="connsiteY6" fmla="*/ 62211 h 272768"/>
                          <a:gd name="connsiteX7" fmla="*/ 38283 w 289518"/>
                          <a:gd name="connsiteY7" fmla="*/ 47854 h 272768"/>
                          <a:gd name="connsiteX8" fmla="*/ 95708 w 289518"/>
                          <a:gd name="connsiteY8" fmla="*/ 23927 h 272768"/>
                          <a:gd name="connsiteX9" fmla="*/ 157919 w 289518"/>
                          <a:gd name="connsiteY9" fmla="*/ 0 h 272768"/>
                          <a:gd name="connsiteX10" fmla="*/ 157919 w 289518"/>
                          <a:gd name="connsiteY10" fmla="*/ 0 h 272768"/>
                          <a:gd name="connsiteX11" fmla="*/ 162705 w 289518"/>
                          <a:gd name="connsiteY11" fmla="*/ 0 h 272768"/>
                          <a:gd name="connsiteX12" fmla="*/ 282340 w 289518"/>
                          <a:gd name="connsiteY12" fmla="*/ 81352 h 272768"/>
                          <a:gd name="connsiteX13" fmla="*/ 282340 w 289518"/>
                          <a:gd name="connsiteY13" fmla="*/ 162704 h 272768"/>
                          <a:gd name="connsiteX14" fmla="*/ 282340 w 289518"/>
                          <a:gd name="connsiteY14" fmla="*/ 167490 h 272768"/>
                          <a:gd name="connsiteX15" fmla="*/ 105279 w 289518"/>
                          <a:gd name="connsiteY15" fmla="*/ 263198 h 272768"/>
                          <a:gd name="connsiteX16" fmla="*/ 81352 w 289518"/>
                          <a:gd name="connsiteY16" fmla="*/ 272769 h 272768"/>
                          <a:gd name="connsiteX17" fmla="*/ 81352 w 289518"/>
                          <a:gd name="connsiteY17" fmla="*/ 272769 h 272768"/>
                          <a:gd name="connsiteX18" fmla="*/ 9571 w 289518"/>
                          <a:gd name="connsiteY18" fmla="*/ 66996 h 272768"/>
                          <a:gd name="connsiteX19" fmla="*/ 76567 w 289518"/>
                          <a:gd name="connsiteY19" fmla="*/ 181846 h 272768"/>
                          <a:gd name="connsiteX20" fmla="*/ 86138 w 289518"/>
                          <a:gd name="connsiteY20" fmla="*/ 258413 h 272768"/>
                          <a:gd name="connsiteX21" fmla="*/ 90923 w 289518"/>
                          <a:gd name="connsiteY21" fmla="*/ 253627 h 272768"/>
                          <a:gd name="connsiteX22" fmla="*/ 267984 w 289518"/>
                          <a:gd name="connsiteY22" fmla="*/ 162704 h 272768"/>
                          <a:gd name="connsiteX23" fmla="*/ 267984 w 289518"/>
                          <a:gd name="connsiteY23" fmla="*/ 86138 h 272768"/>
                          <a:gd name="connsiteX24" fmla="*/ 157919 w 289518"/>
                          <a:gd name="connsiteY24" fmla="*/ 9571 h 272768"/>
                          <a:gd name="connsiteX25" fmla="*/ 157919 w 289518"/>
                          <a:gd name="connsiteY25" fmla="*/ 9571 h 272768"/>
                          <a:gd name="connsiteX26" fmla="*/ 95708 w 289518"/>
                          <a:gd name="connsiteY26" fmla="*/ 33498 h 272768"/>
                          <a:gd name="connsiteX27" fmla="*/ 38283 w 289518"/>
                          <a:gd name="connsiteY27" fmla="*/ 57425 h 272768"/>
                          <a:gd name="connsiteX28" fmla="*/ 9571 w 289518"/>
                          <a:gd name="connsiteY28" fmla="*/ 66996 h 27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89518" h="272768">
                            <a:moveTo>
                              <a:pt x="81352" y="272769"/>
                            </a:moveTo>
                            <a:cubicBezTo>
                              <a:pt x="76567" y="272769"/>
                              <a:pt x="76567" y="267983"/>
                              <a:pt x="81352" y="272769"/>
                            </a:cubicBezTo>
                            <a:cubicBezTo>
                              <a:pt x="76567" y="272769"/>
                              <a:pt x="76567" y="267983"/>
                              <a:pt x="76567" y="267983"/>
                            </a:cubicBezTo>
                            <a:cubicBezTo>
                              <a:pt x="81352" y="244056"/>
                              <a:pt x="81352" y="215344"/>
                              <a:pt x="71781" y="186631"/>
                            </a:cubicBezTo>
                            <a:cubicBezTo>
                              <a:pt x="52640" y="129206"/>
                              <a:pt x="28713" y="90923"/>
                              <a:pt x="0" y="71781"/>
                            </a:cubicBezTo>
                            <a:cubicBezTo>
                              <a:pt x="0" y="71781"/>
                              <a:pt x="0" y="66996"/>
                              <a:pt x="0" y="66996"/>
                            </a:cubicBezTo>
                            <a:cubicBezTo>
                              <a:pt x="0" y="66996"/>
                              <a:pt x="0" y="62211"/>
                              <a:pt x="4786" y="62211"/>
                            </a:cubicBezTo>
                            <a:cubicBezTo>
                              <a:pt x="14356" y="57425"/>
                              <a:pt x="28713" y="52640"/>
                              <a:pt x="38283" y="47854"/>
                            </a:cubicBezTo>
                            <a:cubicBezTo>
                              <a:pt x="57425" y="43069"/>
                              <a:pt x="76567" y="33498"/>
                              <a:pt x="95708" y="23927"/>
                            </a:cubicBezTo>
                            <a:cubicBezTo>
                              <a:pt x="114850" y="14356"/>
                              <a:pt x="138778" y="4785"/>
                              <a:pt x="157919" y="0"/>
                            </a:cubicBezTo>
                            <a:cubicBezTo>
                              <a:pt x="157919" y="0"/>
                              <a:pt x="157919" y="0"/>
                              <a:pt x="157919" y="0"/>
                            </a:cubicBezTo>
                            <a:lnTo>
                              <a:pt x="162705" y="0"/>
                            </a:lnTo>
                            <a:cubicBezTo>
                              <a:pt x="215344" y="0"/>
                              <a:pt x="263198" y="33498"/>
                              <a:pt x="282340" y="81352"/>
                            </a:cubicBezTo>
                            <a:cubicBezTo>
                              <a:pt x="291911" y="105279"/>
                              <a:pt x="291911" y="133992"/>
                              <a:pt x="282340" y="162704"/>
                            </a:cubicBezTo>
                            <a:cubicBezTo>
                              <a:pt x="282340" y="162704"/>
                              <a:pt x="282340" y="162704"/>
                              <a:pt x="282340" y="167490"/>
                            </a:cubicBezTo>
                            <a:cubicBezTo>
                              <a:pt x="224914" y="200988"/>
                              <a:pt x="162705" y="234485"/>
                              <a:pt x="105279" y="263198"/>
                            </a:cubicBezTo>
                            <a:lnTo>
                              <a:pt x="81352" y="272769"/>
                            </a:lnTo>
                            <a:cubicBezTo>
                              <a:pt x="81352" y="267983"/>
                              <a:pt x="81352" y="272769"/>
                              <a:pt x="81352" y="272769"/>
                            </a:cubicBezTo>
                            <a:close/>
                            <a:moveTo>
                              <a:pt x="9571" y="66996"/>
                            </a:moveTo>
                            <a:cubicBezTo>
                              <a:pt x="38283" y="86138"/>
                              <a:pt x="57425" y="124421"/>
                              <a:pt x="76567" y="181846"/>
                            </a:cubicBezTo>
                            <a:cubicBezTo>
                              <a:pt x="86138" y="210558"/>
                              <a:pt x="90923" y="234485"/>
                              <a:pt x="86138" y="258413"/>
                            </a:cubicBezTo>
                            <a:lnTo>
                              <a:pt x="90923" y="253627"/>
                            </a:lnTo>
                            <a:cubicBezTo>
                              <a:pt x="148348" y="224915"/>
                              <a:pt x="210559" y="196202"/>
                              <a:pt x="267984" y="162704"/>
                            </a:cubicBezTo>
                            <a:cubicBezTo>
                              <a:pt x="272769" y="133992"/>
                              <a:pt x="272769" y="110065"/>
                              <a:pt x="267984" y="86138"/>
                            </a:cubicBezTo>
                            <a:cubicBezTo>
                              <a:pt x="253627" y="43069"/>
                              <a:pt x="205773" y="9571"/>
                              <a:pt x="157919" y="9571"/>
                            </a:cubicBezTo>
                            <a:lnTo>
                              <a:pt x="157919" y="9571"/>
                            </a:lnTo>
                            <a:cubicBezTo>
                              <a:pt x="138778" y="19142"/>
                              <a:pt x="114850" y="23927"/>
                              <a:pt x="95708" y="33498"/>
                            </a:cubicBezTo>
                            <a:cubicBezTo>
                              <a:pt x="76567" y="43069"/>
                              <a:pt x="57425" y="47854"/>
                              <a:pt x="38283" y="57425"/>
                            </a:cubicBezTo>
                            <a:cubicBezTo>
                              <a:pt x="28713" y="62211"/>
                              <a:pt x="19142" y="62211"/>
                              <a:pt x="9571" y="66996"/>
                            </a:cubicBezTo>
                            <a:close/>
                          </a:path>
                        </a:pathLst>
                      </a:custGeom>
                      <a:solidFill>
                        <a:srgbClr val="A5A5A4"/>
                      </a:solidFill>
                      <a:ln w="47824" cap="flat">
                        <a:noFill/>
                        <a:prstDash val="solid"/>
                        <a:miter/>
                      </a:ln>
                    </p:spPr>
                    <p:txBody>
                      <a:bodyPr rtlCol="0" anchor="ctr"/>
                      <a:lstStyle/>
                      <a:p>
                        <a:endParaRPr lang="en-US"/>
                      </a:p>
                    </p:txBody>
                  </p:sp>
                </p:grpSp>
                <p:sp>
                  <p:nvSpPr>
                    <p:cNvPr id="373" name="Freeform: Shape 372">
                      <a:extLst>
                        <a:ext uri="{FF2B5EF4-FFF2-40B4-BE49-F238E27FC236}">
                          <a16:creationId xmlns:a16="http://schemas.microsoft.com/office/drawing/2014/main" xmlns="" id="{8F8A9464-4F2B-4F68-83EE-92BABDF5783D}"/>
                        </a:ext>
                      </a:extLst>
                    </p:cNvPr>
                    <p:cNvSpPr/>
                    <p:nvPr/>
                  </p:nvSpPr>
                  <p:spPr>
                    <a:xfrm>
                      <a:off x="11259154" y="9080526"/>
                      <a:ext cx="272768" cy="196656"/>
                    </a:xfrm>
                    <a:custGeom>
                      <a:avLst/>
                      <a:gdLst>
                        <a:gd name="connsiteX0" fmla="*/ 76567 w 272768"/>
                        <a:gd name="connsiteY0" fmla="*/ 196657 h 196656"/>
                        <a:gd name="connsiteX1" fmla="*/ 177060 w 272768"/>
                        <a:gd name="connsiteY1" fmla="*/ 144017 h 196656"/>
                        <a:gd name="connsiteX2" fmla="*/ 263198 w 272768"/>
                        <a:gd name="connsiteY2" fmla="*/ 120090 h 196656"/>
                        <a:gd name="connsiteX3" fmla="*/ 272769 w 272768"/>
                        <a:gd name="connsiteY3" fmla="*/ 124875 h 196656"/>
                        <a:gd name="connsiteX4" fmla="*/ 267984 w 272768"/>
                        <a:gd name="connsiteY4" fmla="*/ 77021 h 196656"/>
                        <a:gd name="connsiteX5" fmla="*/ 153133 w 272768"/>
                        <a:gd name="connsiteY5" fmla="*/ 455 h 196656"/>
                        <a:gd name="connsiteX6" fmla="*/ 33498 w 272768"/>
                        <a:gd name="connsiteY6" fmla="*/ 48309 h 196656"/>
                        <a:gd name="connsiteX7" fmla="*/ 0 w 272768"/>
                        <a:gd name="connsiteY7" fmla="*/ 62665 h 196656"/>
                        <a:gd name="connsiteX8" fmla="*/ 71781 w 272768"/>
                        <a:gd name="connsiteY8" fmla="*/ 177515 h 196656"/>
                        <a:gd name="connsiteX9" fmla="*/ 76567 w 272768"/>
                        <a:gd name="connsiteY9" fmla="*/ 196657 h 196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768" h="196656">
                          <a:moveTo>
                            <a:pt x="76567" y="196657"/>
                          </a:moveTo>
                          <a:cubicBezTo>
                            <a:pt x="110065" y="182300"/>
                            <a:pt x="143563" y="158373"/>
                            <a:pt x="177060" y="144017"/>
                          </a:cubicBezTo>
                          <a:cubicBezTo>
                            <a:pt x="200987" y="134446"/>
                            <a:pt x="234486" y="115304"/>
                            <a:pt x="263198" y="120090"/>
                          </a:cubicBezTo>
                          <a:cubicBezTo>
                            <a:pt x="267984" y="120090"/>
                            <a:pt x="272769" y="120090"/>
                            <a:pt x="272769" y="124875"/>
                          </a:cubicBezTo>
                          <a:cubicBezTo>
                            <a:pt x="272769" y="110519"/>
                            <a:pt x="272769" y="91377"/>
                            <a:pt x="267984" y="77021"/>
                          </a:cubicBezTo>
                          <a:cubicBezTo>
                            <a:pt x="253627" y="29167"/>
                            <a:pt x="200987" y="-4331"/>
                            <a:pt x="153133" y="455"/>
                          </a:cubicBezTo>
                          <a:cubicBezTo>
                            <a:pt x="114850" y="14811"/>
                            <a:pt x="71781" y="33952"/>
                            <a:pt x="33498" y="48309"/>
                          </a:cubicBezTo>
                          <a:cubicBezTo>
                            <a:pt x="23927" y="53094"/>
                            <a:pt x="9571" y="57880"/>
                            <a:pt x="0" y="62665"/>
                          </a:cubicBezTo>
                          <a:cubicBezTo>
                            <a:pt x="38283" y="86592"/>
                            <a:pt x="62211" y="139231"/>
                            <a:pt x="71781" y="177515"/>
                          </a:cubicBezTo>
                          <a:cubicBezTo>
                            <a:pt x="76567" y="177515"/>
                            <a:pt x="76567" y="187086"/>
                            <a:pt x="76567" y="196657"/>
                          </a:cubicBezTo>
                          <a:close/>
                        </a:path>
                      </a:pathLst>
                    </a:custGeom>
                    <a:solidFill>
                      <a:srgbClr val="CAC9C9">
                        <a:alpha val="60000"/>
                      </a:srgbClr>
                    </a:solidFill>
                    <a:ln w="47824" cap="flat">
                      <a:noFill/>
                      <a:prstDash val="solid"/>
                      <a:miter/>
                    </a:ln>
                  </p:spPr>
                  <p:txBody>
                    <a:bodyPr rtlCol="0" anchor="ctr"/>
                    <a:lstStyle/>
                    <a:p>
                      <a:endParaRPr lang="en-US"/>
                    </a:p>
                  </p:txBody>
                </p:sp>
                <p:sp>
                  <p:nvSpPr>
                    <p:cNvPr id="374" name="Freeform: Shape 373">
                      <a:extLst>
                        <a:ext uri="{FF2B5EF4-FFF2-40B4-BE49-F238E27FC236}">
                          <a16:creationId xmlns:a16="http://schemas.microsoft.com/office/drawing/2014/main" xmlns="" id="{DA5619A3-BDF1-4451-A4D4-D18A87B0B88D}"/>
                        </a:ext>
                      </a:extLst>
                    </p:cNvPr>
                    <p:cNvSpPr/>
                    <p:nvPr/>
                  </p:nvSpPr>
                  <p:spPr>
                    <a:xfrm>
                      <a:off x="11263940" y="9076195"/>
                      <a:ext cx="263197" cy="148348"/>
                    </a:xfrm>
                    <a:custGeom>
                      <a:avLst/>
                      <a:gdLst>
                        <a:gd name="connsiteX0" fmla="*/ 133992 w 263197"/>
                        <a:gd name="connsiteY0" fmla="*/ 100494 h 148348"/>
                        <a:gd name="connsiteX1" fmla="*/ 224914 w 263197"/>
                        <a:gd name="connsiteY1" fmla="*/ 62211 h 148348"/>
                        <a:gd name="connsiteX2" fmla="*/ 263198 w 263197"/>
                        <a:gd name="connsiteY2" fmla="*/ 66996 h 148348"/>
                        <a:gd name="connsiteX3" fmla="*/ 153133 w 263197"/>
                        <a:gd name="connsiteY3" fmla="*/ 0 h 148348"/>
                        <a:gd name="connsiteX4" fmla="*/ 33498 w 263197"/>
                        <a:gd name="connsiteY4" fmla="*/ 47854 h 148348"/>
                        <a:gd name="connsiteX5" fmla="*/ 0 w 263197"/>
                        <a:gd name="connsiteY5" fmla="*/ 62211 h 148348"/>
                        <a:gd name="connsiteX6" fmla="*/ 62211 w 263197"/>
                        <a:gd name="connsiteY6" fmla="*/ 148348 h 148348"/>
                        <a:gd name="connsiteX7" fmla="*/ 133992 w 263197"/>
                        <a:gd name="connsiteY7" fmla="*/ 100494 h 1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197" h="148348">
                          <a:moveTo>
                            <a:pt x="133992" y="100494"/>
                          </a:moveTo>
                          <a:cubicBezTo>
                            <a:pt x="162704" y="86138"/>
                            <a:pt x="191417" y="66996"/>
                            <a:pt x="224914" y="62211"/>
                          </a:cubicBezTo>
                          <a:cubicBezTo>
                            <a:pt x="239271" y="62211"/>
                            <a:pt x="248842" y="62211"/>
                            <a:pt x="263198" y="66996"/>
                          </a:cubicBezTo>
                          <a:cubicBezTo>
                            <a:pt x="244056" y="23927"/>
                            <a:pt x="196202" y="0"/>
                            <a:pt x="153133" y="0"/>
                          </a:cubicBezTo>
                          <a:cubicBezTo>
                            <a:pt x="114850" y="14356"/>
                            <a:pt x="71781" y="33498"/>
                            <a:pt x="33498" y="47854"/>
                          </a:cubicBezTo>
                          <a:cubicBezTo>
                            <a:pt x="23927" y="52640"/>
                            <a:pt x="9571" y="57425"/>
                            <a:pt x="0" y="62211"/>
                          </a:cubicBezTo>
                          <a:cubicBezTo>
                            <a:pt x="28712" y="81352"/>
                            <a:pt x="47854" y="114850"/>
                            <a:pt x="62211" y="148348"/>
                          </a:cubicBezTo>
                          <a:cubicBezTo>
                            <a:pt x="81352" y="133992"/>
                            <a:pt x="110065" y="119635"/>
                            <a:pt x="133992" y="100494"/>
                          </a:cubicBezTo>
                          <a:close/>
                        </a:path>
                      </a:pathLst>
                    </a:custGeom>
                    <a:solidFill>
                      <a:srgbClr val="CAC9C9">
                        <a:alpha val="60000"/>
                      </a:srgbClr>
                    </a:solidFill>
                    <a:ln w="47824" cap="flat">
                      <a:noFill/>
                      <a:prstDash val="solid"/>
                      <a:miter/>
                    </a:ln>
                  </p:spPr>
                  <p:txBody>
                    <a:bodyPr rtlCol="0" anchor="ctr"/>
                    <a:lstStyle/>
                    <a:p>
                      <a:endParaRPr lang="en-US"/>
                    </a:p>
                  </p:txBody>
                </p:sp>
              </p:grpSp>
              <p:grpSp>
                <p:nvGrpSpPr>
                  <p:cNvPr id="360" name="Graphic 3">
                    <a:extLst>
                      <a:ext uri="{FF2B5EF4-FFF2-40B4-BE49-F238E27FC236}">
                        <a16:creationId xmlns:a16="http://schemas.microsoft.com/office/drawing/2014/main" xmlns="" id="{B6F84B36-1571-4156-A519-071261A72D68}"/>
                      </a:ext>
                    </a:extLst>
                  </p:cNvPr>
                  <p:cNvGrpSpPr/>
                  <p:nvPr/>
                </p:nvGrpSpPr>
                <p:grpSpPr>
                  <a:xfrm>
                    <a:off x="11353618" y="9003169"/>
                    <a:ext cx="355365" cy="673593"/>
                    <a:chOff x="11353618" y="9003169"/>
                    <a:chExt cx="355365" cy="673593"/>
                  </a:xfrm>
                </p:grpSpPr>
                <p:sp>
                  <p:nvSpPr>
                    <p:cNvPr id="366" name="Freeform: Shape 365">
                      <a:extLst>
                        <a:ext uri="{FF2B5EF4-FFF2-40B4-BE49-F238E27FC236}">
                          <a16:creationId xmlns:a16="http://schemas.microsoft.com/office/drawing/2014/main" xmlns="" id="{37096797-6472-4DA3-873B-A78F8C3BFD9F}"/>
                        </a:ext>
                      </a:extLst>
                    </p:cNvPr>
                    <p:cNvSpPr/>
                    <p:nvPr/>
                  </p:nvSpPr>
                  <p:spPr>
                    <a:xfrm>
                      <a:off x="11354862" y="9012259"/>
                      <a:ext cx="344549" cy="664503"/>
                    </a:xfrm>
                    <a:custGeom>
                      <a:avLst/>
                      <a:gdLst>
                        <a:gd name="connsiteX0" fmla="*/ 344550 w 344549"/>
                        <a:gd name="connsiteY0" fmla="*/ 418057 h 664503"/>
                        <a:gd name="connsiteX1" fmla="*/ 339765 w 344549"/>
                        <a:gd name="connsiteY1" fmla="*/ 336705 h 664503"/>
                        <a:gd name="connsiteX2" fmla="*/ 301481 w 344549"/>
                        <a:gd name="connsiteY2" fmla="*/ 135717 h 664503"/>
                        <a:gd name="connsiteX3" fmla="*/ 277554 w 344549"/>
                        <a:gd name="connsiteY3" fmla="*/ 83078 h 664503"/>
                        <a:gd name="connsiteX4" fmla="*/ 234486 w 344549"/>
                        <a:gd name="connsiteY4" fmla="*/ 20868 h 664503"/>
                        <a:gd name="connsiteX5" fmla="*/ 181846 w 344549"/>
                        <a:gd name="connsiteY5" fmla="*/ 1726 h 664503"/>
                        <a:gd name="connsiteX6" fmla="*/ 95708 w 344549"/>
                        <a:gd name="connsiteY6" fmla="*/ 25653 h 664503"/>
                        <a:gd name="connsiteX7" fmla="*/ 66996 w 344549"/>
                        <a:gd name="connsiteY7" fmla="*/ 35224 h 664503"/>
                        <a:gd name="connsiteX8" fmla="*/ 28713 w 344549"/>
                        <a:gd name="connsiteY8" fmla="*/ 44795 h 664503"/>
                        <a:gd name="connsiteX9" fmla="*/ 0 w 344549"/>
                        <a:gd name="connsiteY9" fmla="*/ 68722 h 664503"/>
                        <a:gd name="connsiteX10" fmla="*/ 38283 w 344549"/>
                        <a:gd name="connsiteY10" fmla="*/ 83078 h 664503"/>
                        <a:gd name="connsiteX11" fmla="*/ 66996 w 344549"/>
                        <a:gd name="connsiteY11" fmla="*/ 92649 h 664503"/>
                        <a:gd name="connsiteX12" fmla="*/ 124421 w 344549"/>
                        <a:gd name="connsiteY12" fmla="*/ 150074 h 664503"/>
                        <a:gd name="connsiteX13" fmla="*/ 129206 w 344549"/>
                        <a:gd name="connsiteY13" fmla="*/ 240997 h 664503"/>
                        <a:gd name="connsiteX14" fmla="*/ 71781 w 344549"/>
                        <a:gd name="connsiteY14" fmla="*/ 293636 h 664503"/>
                        <a:gd name="connsiteX15" fmla="*/ 95708 w 344549"/>
                        <a:gd name="connsiteY15" fmla="*/ 365418 h 664503"/>
                        <a:gd name="connsiteX16" fmla="*/ 100494 w 344549"/>
                        <a:gd name="connsiteY16" fmla="*/ 374988 h 664503"/>
                        <a:gd name="connsiteX17" fmla="*/ 114850 w 344549"/>
                        <a:gd name="connsiteY17" fmla="*/ 461126 h 664503"/>
                        <a:gd name="connsiteX18" fmla="*/ 138778 w 344549"/>
                        <a:gd name="connsiteY18" fmla="*/ 566405 h 664503"/>
                        <a:gd name="connsiteX19" fmla="*/ 267984 w 344549"/>
                        <a:gd name="connsiteY19" fmla="*/ 662113 h 664503"/>
                        <a:gd name="connsiteX20" fmla="*/ 320623 w 344549"/>
                        <a:gd name="connsiteY20" fmla="*/ 575976 h 664503"/>
                        <a:gd name="connsiteX21" fmla="*/ 344550 w 344549"/>
                        <a:gd name="connsiteY21" fmla="*/ 418057 h 66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44549" h="664503">
                          <a:moveTo>
                            <a:pt x="344550" y="418057"/>
                          </a:moveTo>
                          <a:cubicBezTo>
                            <a:pt x="344550" y="389345"/>
                            <a:pt x="344550" y="365418"/>
                            <a:pt x="339765" y="336705"/>
                          </a:cubicBezTo>
                          <a:cubicBezTo>
                            <a:pt x="334979" y="269709"/>
                            <a:pt x="325409" y="202713"/>
                            <a:pt x="301481" y="135717"/>
                          </a:cubicBezTo>
                          <a:cubicBezTo>
                            <a:pt x="296696" y="116576"/>
                            <a:pt x="287125" y="102220"/>
                            <a:pt x="277554" y="83078"/>
                          </a:cubicBezTo>
                          <a:cubicBezTo>
                            <a:pt x="267984" y="59151"/>
                            <a:pt x="253627" y="40009"/>
                            <a:pt x="234486" y="20868"/>
                          </a:cubicBezTo>
                          <a:cubicBezTo>
                            <a:pt x="215344" y="1726"/>
                            <a:pt x="210559" y="-3059"/>
                            <a:pt x="181846" y="1726"/>
                          </a:cubicBezTo>
                          <a:cubicBezTo>
                            <a:pt x="153133" y="6511"/>
                            <a:pt x="124421" y="16082"/>
                            <a:pt x="95708" y="25653"/>
                          </a:cubicBezTo>
                          <a:cubicBezTo>
                            <a:pt x="86138" y="30438"/>
                            <a:pt x="76567" y="30438"/>
                            <a:pt x="66996" y="35224"/>
                          </a:cubicBezTo>
                          <a:cubicBezTo>
                            <a:pt x="52640" y="40009"/>
                            <a:pt x="43069" y="40009"/>
                            <a:pt x="28713" y="44795"/>
                          </a:cubicBezTo>
                          <a:cubicBezTo>
                            <a:pt x="19142" y="49580"/>
                            <a:pt x="0" y="54365"/>
                            <a:pt x="0" y="68722"/>
                          </a:cubicBezTo>
                          <a:cubicBezTo>
                            <a:pt x="4786" y="87863"/>
                            <a:pt x="23927" y="83078"/>
                            <a:pt x="38283" y="83078"/>
                          </a:cubicBezTo>
                          <a:cubicBezTo>
                            <a:pt x="47854" y="83078"/>
                            <a:pt x="57425" y="87863"/>
                            <a:pt x="66996" y="92649"/>
                          </a:cubicBezTo>
                          <a:cubicBezTo>
                            <a:pt x="95708" y="102220"/>
                            <a:pt x="114850" y="121361"/>
                            <a:pt x="124421" y="150074"/>
                          </a:cubicBezTo>
                          <a:cubicBezTo>
                            <a:pt x="138778" y="178786"/>
                            <a:pt x="138778" y="212284"/>
                            <a:pt x="129206" y="240997"/>
                          </a:cubicBezTo>
                          <a:cubicBezTo>
                            <a:pt x="114850" y="264924"/>
                            <a:pt x="86138" y="269709"/>
                            <a:pt x="71781" y="293636"/>
                          </a:cubicBezTo>
                          <a:cubicBezTo>
                            <a:pt x="52640" y="322349"/>
                            <a:pt x="71781" y="351061"/>
                            <a:pt x="95708" y="365418"/>
                          </a:cubicBezTo>
                          <a:cubicBezTo>
                            <a:pt x="95708" y="370203"/>
                            <a:pt x="100494" y="370203"/>
                            <a:pt x="100494" y="374988"/>
                          </a:cubicBezTo>
                          <a:cubicBezTo>
                            <a:pt x="110065" y="403701"/>
                            <a:pt x="114850" y="432413"/>
                            <a:pt x="114850" y="461126"/>
                          </a:cubicBezTo>
                          <a:cubicBezTo>
                            <a:pt x="119635" y="499409"/>
                            <a:pt x="124421" y="532907"/>
                            <a:pt x="138778" y="566405"/>
                          </a:cubicBezTo>
                          <a:cubicBezTo>
                            <a:pt x="162705" y="623830"/>
                            <a:pt x="200987" y="676470"/>
                            <a:pt x="267984" y="662113"/>
                          </a:cubicBezTo>
                          <a:cubicBezTo>
                            <a:pt x="311052" y="652543"/>
                            <a:pt x="315838" y="614259"/>
                            <a:pt x="320623" y="575976"/>
                          </a:cubicBezTo>
                          <a:cubicBezTo>
                            <a:pt x="339765" y="523336"/>
                            <a:pt x="344550" y="470697"/>
                            <a:pt x="344550" y="418057"/>
                          </a:cubicBezTo>
                          <a:close/>
                        </a:path>
                      </a:pathLst>
                    </a:custGeom>
                    <a:solidFill>
                      <a:srgbClr val="19477B"/>
                    </a:solidFill>
                    <a:ln w="47824" cap="flat">
                      <a:noFill/>
                      <a:prstDash val="solid"/>
                      <a:miter/>
                    </a:ln>
                  </p:spPr>
                  <p:txBody>
                    <a:bodyPr rtlCol="0" anchor="ctr"/>
                    <a:lstStyle/>
                    <a:p>
                      <a:endParaRPr lang="en-US"/>
                    </a:p>
                  </p:txBody>
                </p:sp>
                <p:sp>
                  <p:nvSpPr>
                    <p:cNvPr id="367" name="Freeform: Shape 366">
                      <a:extLst>
                        <a:ext uri="{FF2B5EF4-FFF2-40B4-BE49-F238E27FC236}">
                          <a16:creationId xmlns:a16="http://schemas.microsoft.com/office/drawing/2014/main" xmlns="" id="{CED74AEF-9C7D-4A7E-8F3C-DC7C18A0D214}"/>
                        </a:ext>
                      </a:extLst>
                    </p:cNvPr>
                    <p:cNvSpPr/>
                    <p:nvPr/>
                  </p:nvSpPr>
                  <p:spPr>
                    <a:xfrm>
                      <a:off x="11353618" y="9003169"/>
                      <a:ext cx="355365" cy="671203"/>
                    </a:xfrm>
                    <a:custGeom>
                      <a:avLst/>
                      <a:gdLst>
                        <a:gd name="connsiteX0" fmla="*/ 254872 w 355365"/>
                        <a:gd name="connsiteY0" fmla="*/ 671203 h 671203"/>
                        <a:gd name="connsiteX1" fmla="*/ 254872 w 355365"/>
                        <a:gd name="connsiteY1" fmla="*/ 671203 h 671203"/>
                        <a:gd name="connsiteX2" fmla="*/ 140022 w 355365"/>
                        <a:gd name="connsiteY2" fmla="*/ 570709 h 671203"/>
                        <a:gd name="connsiteX3" fmla="*/ 116095 w 355365"/>
                        <a:gd name="connsiteY3" fmla="*/ 465430 h 671203"/>
                        <a:gd name="connsiteX4" fmla="*/ 116095 w 355365"/>
                        <a:gd name="connsiteY4" fmla="*/ 451074 h 671203"/>
                        <a:gd name="connsiteX5" fmla="*/ 101739 w 355365"/>
                        <a:gd name="connsiteY5" fmla="*/ 379293 h 671203"/>
                        <a:gd name="connsiteX6" fmla="*/ 96953 w 355365"/>
                        <a:gd name="connsiteY6" fmla="*/ 369722 h 671203"/>
                        <a:gd name="connsiteX7" fmla="*/ 63455 w 355365"/>
                        <a:gd name="connsiteY7" fmla="*/ 326653 h 671203"/>
                        <a:gd name="connsiteX8" fmla="*/ 73026 w 355365"/>
                        <a:gd name="connsiteY8" fmla="*/ 288370 h 671203"/>
                        <a:gd name="connsiteX9" fmla="*/ 101739 w 355365"/>
                        <a:gd name="connsiteY9" fmla="*/ 264443 h 671203"/>
                        <a:gd name="connsiteX10" fmla="*/ 130451 w 355365"/>
                        <a:gd name="connsiteY10" fmla="*/ 235730 h 671203"/>
                        <a:gd name="connsiteX11" fmla="*/ 125666 w 355365"/>
                        <a:gd name="connsiteY11" fmla="*/ 149593 h 671203"/>
                        <a:gd name="connsiteX12" fmla="*/ 68241 w 355365"/>
                        <a:gd name="connsiteY12" fmla="*/ 96953 h 671203"/>
                        <a:gd name="connsiteX13" fmla="*/ 39528 w 355365"/>
                        <a:gd name="connsiteY13" fmla="*/ 87382 h 671203"/>
                        <a:gd name="connsiteX14" fmla="*/ 34742 w 355365"/>
                        <a:gd name="connsiteY14" fmla="*/ 87382 h 671203"/>
                        <a:gd name="connsiteX15" fmla="*/ 25172 w 355365"/>
                        <a:gd name="connsiteY15" fmla="*/ 87382 h 671203"/>
                        <a:gd name="connsiteX16" fmla="*/ 1245 w 355365"/>
                        <a:gd name="connsiteY16" fmla="*/ 68241 h 671203"/>
                        <a:gd name="connsiteX17" fmla="*/ 29957 w 355365"/>
                        <a:gd name="connsiteY17" fmla="*/ 39528 h 671203"/>
                        <a:gd name="connsiteX18" fmla="*/ 34742 w 355365"/>
                        <a:gd name="connsiteY18" fmla="*/ 39528 h 671203"/>
                        <a:gd name="connsiteX19" fmla="*/ 73026 w 355365"/>
                        <a:gd name="connsiteY19" fmla="*/ 29958 h 671203"/>
                        <a:gd name="connsiteX20" fmla="*/ 101739 w 355365"/>
                        <a:gd name="connsiteY20" fmla="*/ 20387 h 671203"/>
                        <a:gd name="connsiteX21" fmla="*/ 125666 w 355365"/>
                        <a:gd name="connsiteY21" fmla="*/ 15601 h 671203"/>
                        <a:gd name="connsiteX22" fmla="*/ 187876 w 355365"/>
                        <a:gd name="connsiteY22" fmla="*/ 1245 h 671203"/>
                        <a:gd name="connsiteX23" fmla="*/ 245301 w 355365"/>
                        <a:gd name="connsiteY23" fmla="*/ 20387 h 671203"/>
                        <a:gd name="connsiteX24" fmla="*/ 245301 w 355365"/>
                        <a:gd name="connsiteY24" fmla="*/ 20387 h 671203"/>
                        <a:gd name="connsiteX25" fmla="*/ 288370 w 355365"/>
                        <a:gd name="connsiteY25" fmla="*/ 82597 h 671203"/>
                        <a:gd name="connsiteX26" fmla="*/ 312297 w 355365"/>
                        <a:gd name="connsiteY26" fmla="*/ 135237 h 671203"/>
                        <a:gd name="connsiteX27" fmla="*/ 350580 w 355365"/>
                        <a:gd name="connsiteY27" fmla="*/ 336224 h 671203"/>
                        <a:gd name="connsiteX28" fmla="*/ 355366 w 355365"/>
                        <a:gd name="connsiteY28" fmla="*/ 417576 h 671203"/>
                        <a:gd name="connsiteX29" fmla="*/ 341010 w 355365"/>
                        <a:gd name="connsiteY29" fmla="*/ 570709 h 671203"/>
                        <a:gd name="connsiteX30" fmla="*/ 341010 w 355365"/>
                        <a:gd name="connsiteY30" fmla="*/ 580280 h 671203"/>
                        <a:gd name="connsiteX31" fmla="*/ 283585 w 355365"/>
                        <a:gd name="connsiteY31" fmla="*/ 661632 h 671203"/>
                        <a:gd name="connsiteX32" fmla="*/ 254872 w 355365"/>
                        <a:gd name="connsiteY32" fmla="*/ 671203 h 671203"/>
                        <a:gd name="connsiteX33" fmla="*/ 44314 w 355365"/>
                        <a:gd name="connsiteY33" fmla="*/ 87382 h 671203"/>
                        <a:gd name="connsiteX34" fmla="*/ 77812 w 355365"/>
                        <a:gd name="connsiteY34" fmla="*/ 96953 h 671203"/>
                        <a:gd name="connsiteX35" fmla="*/ 140022 w 355365"/>
                        <a:gd name="connsiteY35" fmla="*/ 154378 h 671203"/>
                        <a:gd name="connsiteX36" fmla="*/ 140022 w 355365"/>
                        <a:gd name="connsiteY36" fmla="*/ 250087 h 671203"/>
                        <a:gd name="connsiteX37" fmla="*/ 106524 w 355365"/>
                        <a:gd name="connsiteY37" fmla="*/ 283584 h 671203"/>
                        <a:gd name="connsiteX38" fmla="*/ 82597 w 355365"/>
                        <a:gd name="connsiteY38" fmla="*/ 302726 h 671203"/>
                        <a:gd name="connsiteX39" fmla="*/ 77812 w 355365"/>
                        <a:gd name="connsiteY39" fmla="*/ 331439 h 671203"/>
                        <a:gd name="connsiteX40" fmla="*/ 106524 w 355365"/>
                        <a:gd name="connsiteY40" fmla="*/ 369722 h 671203"/>
                        <a:gd name="connsiteX41" fmla="*/ 106524 w 355365"/>
                        <a:gd name="connsiteY41" fmla="*/ 369722 h 671203"/>
                        <a:gd name="connsiteX42" fmla="*/ 111309 w 355365"/>
                        <a:gd name="connsiteY42" fmla="*/ 379293 h 671203"/>
                        <a:gd name="connsiteX43" fmla="*/ 125666 w 355365"/>
                        <a:gd name="connsiteY43" fmla="*/ 451074 h 671203"/>
                        <a:gd name="connsiteX44" fmla="*/ 125666 w 355365"/>
                        <a:gd name="connsiteY44" fmla="*/ 465430 h 671203"/>
                        <a:gd name="connsiteX45" fmla="*/ 149593 w 355365"/>
                        <a:gd name="connsiteY45" fmla="*/ 565924 h 671203"/>
                        <a:gd name="connsiteX46" fmla="*/ 254872 w 355365"/>
                        <a:gd name="connsiteY46" fmla="*/ 661632 h 671203"/>
                        <a:gd name="connsiteX47" fmla="*/ 254872 w 355365"/>
                        <a:gd name="connsiteY47" fmla="*/ 661632 h 671203"/>
                        <a:gd name="connsiteX48" fmla="*/ 274013 w 355365"/>
                        <a:gd name="connsiteY48" fmla="*/ 661632 h 671203"/>
                        <a:gd name="connsiteX49" fmla="*/ 321867 w 355365"/>
                        <a:gd name="connsiteY49" fmla="*/ 589851 h 671203"/>
                        <a:gd name="connsiteX50" fmla="*/ 321867 w 355365"/>
                        <a:gd name="connsiteY50" fmla="*/ 580280 h 671203"/>
                        <a:gd name="connsiteX51" fmla="*/ 336224 w 355365"/>
                        <a:gd name="connsiteY51" fmla="*/ 427147 h 671203"/>
                        <a:gd name="connsiteX52" fmla="*/ 331439 w 355365"/>
                        <a:gd name="connsiteY52" fmla="*/ 345795 h 671203"/>
                        <a:gd name="connsiteX53" fmla="*/ 293155 w 355365"/>
                        <a:gd name="connsiteY53" fmla="*/ 144807 h 671203"/>
                        <a:gd name="connsiteX54" fmla="*/ 269228 w 355365"/>
                        <a:gd name="connsiteY54" fmla="*/ 92168 h 671203"/>
                        <a:gd name="connsiteX55" fmla="*/ 226159 w 355365"/>
                        <a:gd name="connsiteY55" fmla="*/ 29958 h 671203"/>
                        <a:gd name="connsiteX56" fmla="*/ 226159 w 355365"/>
                        <a:gd name="connsiteY56" fmla="*/ 29958 h 671203"/>
                        <a:gd name="connsiteX57" fmla="*/ 178305 w 355365"/>
                        <a:gd name="connsiteY57" fmla="*/ 10816 h 671203"/>
                        <a:gd name="connsiteX58" fmla="*/ 116095 w 355365"/>
                        <a:gd name="connsiteY58" fmla="*/ 25172 h 671203"/>
                        <a:gd name="connsiteX59" fmla="*/ 92168 w 355365"/>
                        <a:gd name="connsiteY59" fmla="*/ 29958 h 671203"/>
                        <a:gd name="connsiteX60" fmla="*/ 63455 w 355365"/>
                        <a:gd name="connsiteY60" fmla="*/ 39528 h 671203"/>
                        <a:gd name="connsiteX61" fmla="*/ 25172 w 355365"/>
                        <a:gd name="connsiteY61" fmla="*/ 49099 h 671203"/>
                        <a:gd name="connsiteX62" fmla="*/ 20387 w 355365"/>
                        <a:gd name="connsiteY62" fmla="*/ 49099 h 671203"/>
                        <a:gd name="connsiteX63" fmla="*/ 1245 w 355365"/>
                        <a:gd name="connsiteY63" fmla="*/ 68241 h 671203"/>
                        <a:gd name="connsiteX64" fmla="*/ 20387 w 355365"/>
                        <a:gd name="connsiteY64" fmla="*/ 77812 h 671203"/>
                        <a:gd name="connsiteX65" fmla="*/ 29957 w 355365"/>
                        <a:gd name="connsiteY65" fmla="*/ 77812 h 671203"/>
                        <a:gd name="connsiteX66" fmla="*/ 44314 w 355365"/>
                        <a:gd name="connsiteY66" fmla="*/ 87382 h 67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55365" h="671203">
                          <a:moveTo>
                            <a:pt x="254872" y="671203"/>
                          </a:moveTo>
                          <a:lnTo>
                            <a:pt x="254872" y="671203"/>
                          </a:lnTo>
                          <a:cubicBezTo>
                            <a:pt x="192661" y="671203"/>
                            <a:pt x="159164" y="608993"/>
                            <a:pt x="140022" y="570709"/>
                          </a:cubicBezTo>
                          <a:cubicBezTo>
                            <a:pt x="125666" y="537212"/>
                            <a:pt x="120880" y="498928"/>
                            <a:pt x="116095" y="465430"/>
                          </a:cubicBezTo>
                          <a:cubicBezTo>
                            <a:pt x="116095" y="460645"/>
                            <a:pt x="116095" y="455859"/>
                            <a:pt x="116095" y="451074"/>
                          </a:cubicBezTo>
                          <a:cubicBezTo>
                            <a:pt x="111309" y="427147"/>
                            <a:pt x="111309" y="403220"/>
                            <a:pt x="101739" y="379293"/>
                          </a:cubicBezTo>
                          <a:cubicBezTo>
                            <a:pt x="101739" y="374507"/>
                            <a:pt x="96953" y="374507"/>
                            <a:pt x="96953" y="369722"/>
                          </a:cubicBezTo>
                          <a:cubicBezTo>
                            <a:pt x="82597" y="360151"/>
                            <a:pt x="68241" y="341010"/>
                            <a:pt x="63455" y="326653"/>
                          </a:cubicBezTo>
                          <a:cubicBezTo>
                            <a:pt x="58670" y="312297"/>
                            <a:pt x="63455" y="302726"/>
                            <a:pt x="73026" y="288370"/>
                          </a:cubicBezTo>
                          <a:cubicBezTo>
                            <a:pt x="82597" y="278799"/>
                            <a:pt x="92168" y="269228"/>
                            <a:pt x="101739" y="264443"/>
                          </a:cubicBezTo>
                          <a:cubicBezTo>
                            <a:pt x="116095" y="254872"/>
                            <a:pt x="125666" y="250087"/>
                            <a:pt x="130451" y="235730"/>
                          </a:cubicBezTo>
                          <a:cubicBezTo>
                            <a:pt x="140022" y="211803"/>
                            <a:pt x="140022" y="178305"/>
                            <a:pt x="125666" y="149593"/>
                          </a:cubicBezTo>
                          <a:cubicBezTo>
                            <a:pt x="116095" y="125666"/>
                            <a:pt x="92168" y="106524"/>
                            <a:pt x="68241" y="96953"/>
                          </a:cubicBezTo>
                          <a:cubicBezTo>
                            <a:pt x="58670" y="92168"/>
                            <a:pt x="49099" y="92168"/>
                            <a:pt x="39528" y="87382"/>
                          </a:cubicBezTo>
                          <a:cubicBezTo>
                            <a:pt x="39528" y="87382"/>
                            <a:pt x="34742" y="87382"/>
                            <a:pt x="34742" y="87382"/>
                          </a:cubicBezTo>
                          <a:cubicBezTo>
                            <a:pt x="29957" y="87382"/>
                            <a:pt x="25172" y="87382"/>
                            <a:pt x="25172" y="87382"/>
                          </a:cubicBezTo>
                          <a:cubicBezTo>
                            <a:pt x="20387" y="87382"/>
                            <a:pt x="1245" y="87382"/>
                            <a:pt x="1245" y="68241"/>
                          </a:cubicBezTo>
                          <a:cubicBezTo>
                            <a:pt x="-3540" y="49099"/>
                            <a:pt x="15601" y="44314"/>
                            <a:pt x="29957" y="39528"/>
                          </a:cubicBezTo>
                          <a:lnTo>
                            <a:pt x="34742" y="39528"/>
                          </a:lnTo>
                          <a:cubicBezTo>
                            <a:pt x="49099" y="34743"/>
                            <a:pt x="63455" y="29958"/>
                            <a:pt x="73026" y="29958"/>
                          </a:cubicBezTo>
                          <a:cubicBezTo>
                            <a:pt x="82597" y="25172"/>
                            <a:pt x="92168" y="25172"/>
                            <a:pt x="101739" y="20387"/>
                          </a:cubicBezTo>
                          <a:cubicBezTo>
                            <a:pt x="111309" y="20387"/>
                            <a:pt x="116095" y="15601"/>
                            <a:pt x="125666" y="15601"/>
                          </a:cubicBezTo>
                          <a:cubicBezTo>
                            <a:pt x="144807" y="10816"/>
                            <a:pt x="168734" y="1245"/>
                            <a:pt x="187876" y="1245"/>
                          </a:cubicBezTo>
                          <a:cubicBezTo>
                            <a:pt x="216588" y="-3541"/>
                            <a:pt x="226159" y="6030"/>
                            <a:pt x="245301" y="20387"/>
                          </a:cubicBezTo>
                          <a:lnTo>
                            <a:pt x="245301" y="20387"/>
                          </a:lnTo>
                          <a:cubicBezTo>
                            <a:pt x="264443" y="39528"/>
                            <a:pt x="278799" y="58670"/>
                            <a:pt x="288370" y="82597"/>
                          </a:cubicBezTo>
                          <a:cubicBezTo>
                            <a:pt x="297940" y="101739"/>
                            <a:pt x="302726" y="116095"/>
                            <a:pt x="312297" y="135237"/>
                          </a:cubicBezTo>
                          <a:cubicBezTo>
                            <a:pt x="336224" y="202232"/>
                            <a:pt x="345795" y="274014"/>
                            <a:pt x="350580" y="336224"/>
                          </a:cubicBezTo>
                          <a:cubicBezTo>
                            <a:pt x="350580" y="369722"/>
                            <a:pt x="355366" y="393649"/>
                            <a:pt x="355366" y="417576"/>
                          </a:cubicBezTo>
                          <a:cubicBezTo>
                            <a:pt x="355366" y="475001"/>
                            <a:pt x="350580" y="527641"/>
                            <a:pt x="341010" y="570709"/>
                          </a:cubicBezTo>
                          <a:lnTo>
                            <a:pt x="341010" y="580280"/>
                          </a:lnTo>
                          <a:cubicBezTo>
                            <a:pt x="331439" y="613778"/>
                            <a:pt x="326653" y="652062"/>
                            <a:pt x="283585" y="661632"/>
                          </a:cubicBezTo>
                          <a:cubicBezTo>
                            <a:pt x="269228" y="671203"/>
                            <a:pt x="259658" y="671203"/>
                            <a:pt x="254872" y="671203"/>
                          </a:cubicBezTo>
                          <a:close/>
                          <a:moveTo>
                            <a:pt x="44314" y="87382"/>
                          </a:moveTo>
                          <a:cubicBezTo>
                            <a:pt x="53885" y="87382"/>
                            <a:pt x="63455" y="92168"/>
                            <a:pt x="77812" y="96953"/>
                          </a:cubicBezTo>
                          <a:cubicBezTo>
                            <a:pt x="106524" y="106524"/>
                            <a:pt x="125666" y="125666"/>
                            <a:pt x="140022" y="154378"/>
                          </a:cubicBezTo>
                          <a:cubicBezTo>
                            <a:pt x="154378" y="183091"/>
                            <a:pt x="154378" y="221374"/>
                            <a:pt x="140022" y="250087"/>
                          </a:cubicBezTo>
                          <a:cubicBezTo>
                            <a:pt x="130451" y="264443"/>
                            <a:pt x="120880" y="274014"/>
                            <a:pt x="106524" y="283584"/>
                          </a:cubicBezTo>
                          <a:cubicBezTo>
                            <a:pt x="96953" y="288370"/>
                            <a:pt x="87382" y="297941"/>
                            <a:pt x="82597" y="302726"/>
                          </a:cubicBezTo>
                          <a:cubicBezTo>
                            <a:pt x="77812" y="312297"/>
                            <a:pt x="73026" y="321868"/>
                            <a:pt x="77812" y="331439"/>
                          </a:cubicBezTo>
                          <a:cubicBezTo>
                            <a:pt x="82597" y="345795"/>
                            <a:pt x="92168" y="360151"/>
                            <a:pt x="106524" y="369722"/>
                          </a:cubicBezTo>
                          <a:cubicBezTo>
                            <a:pt x="106524" y="369722"/>
                            <a:pt x="106524" y="369722"/>
                            <a:pt x="106524" y="369722"/>
                          </a:cubicBezTo>
                          <a:cubicBezTo>
                            <a:pt x="111309" y="374507"/>
                            <a:pt x="111309" y="379293"/>
                            <a:pt x="111309" y="379293"/>
                          </a:cubicBezTo>
                          <a:cubicBezTo>
                            <a:pt x="120880" y="403220"/>
                            <a:pt x="120880" y="427147"/>
                            <a:pt x="125666" y="451074"/>
                          </a:cubicBezTo>
                          <a:cubicBezTo>
                            <a:pt x="125666" y="455859"/>
                            <a:pt x="125666" y="460645"/>
                            <a:pt x="125666" y="465430"/>
                          </a:cubicBezTo>
                          <a:cubicBezTo>
                            <a:pt x="130451" y="498928"/>
                            <a:pt x="135236" y="532426"/>
                            <a:pt x="149593" y="565924"/>
                          </a:cubicBezTo>
                          <a:cubicBezTo>
                            <a:pt x="163949" y="599422"/>
                            <a:pt x="197447" y="661632"/>
                            <a:pt x="254872" y="661632"/>
                          </a:cubicBezTo>
                          <a:lnTo>
                            <a:pt x="254872" y="661632"/>
                          </a:lnTo>
                          <a:cubicBezTo>
                            <a:pt x="259658" y="661632"/>
                            <a:pt x="269228" y="661632"/>
                            <a:pt x="274013" y="661632"/>
                          </a:cubicBezTo>
                          <a:cubicBezTo>
                            <a:pt x="307512" y="652062"/>
                            <a:pt x="317083" y="623349"/>
                            <a:pt x="321867" y="589851"/>
                          </a:cubicBezTo>
                          <a:lnTo>
                            <a:pt x="321867" y="580280"/>
                          </a:lnTo>
                          <a:cubicBezTo>
                            <a:pt x="331439" y="537212"/>
                            <a:pt x="336224" y="484572"/>
                            <a:pt x="336224" y="427147"/>
                          </a:cubicBezTo>
                          <a:cubicBezTo>
                            <a:pt x="336224" y="403220"/>
                            <a:pt x="336224" y="379293"/>
                            <a:pt x="331439" y="345795"/>
                          </a:cubicBezTo>
                          <a:cubicBezTo>
                            <a:pt x="326653" y="283584"/>
                            <a:pt x="317083" y="211803"/>
                            <a:pt x="293155" y="144807"/>
                          </a:cubicBezTo>
                          <a:cubicBezTo>
                            <a:pt x="288370" y="125666"/>
                            <a:pt x="278799" y="111309"/>
                            <a:pt x="269228" y="92168"/>
                          </a:cubicBezTo>
                          <a:cubicBezTo>
                            <a:pt x="259658" y="68241"/>
                            <a:pt x="245301" y="49099"/>
                            <a:pt x="226159" y="29958"/>
                          </a:cubicBezTo>
                          <a:lnTo>
                            <a:pt x="226159" y="29958"/>
                          </a:lnTo>
                          <a:cubicBezTo>
                            <a:pt x="207018" y="10816"/>
                            <a:pt x="202232" y="6030"/>
                            <a:pt x="178305" y="10816"/>
                          </a:cubicBezTo>
                          <a:cubicBezTo>
                            <a:pt x="159164" y="15601"/>
                            <a:pt x="135236" y="20387"/>
                            <a:pt x="116095" y="25172"/>
                          </a:cubicBezTo>
                          <a:cubicBezTo>
                            <a:pt x="106524" y="25172"/>
                            <a:pt x="101739" y="29958"/>
                            <a:pt x="92168" y="29958"/>
                          </a:cubicBezTo>
                          <a:cubicBezTo>
                            <a:pt x="87382" y="29958"/>
                            <a:pt x="73026" y="34743"/>
                            <a:pt x="63455" y="39528"/>
                          </a:cubicBezTo>
                          <a:cubicBezTo>
                            <a:pt x="49099" y="44314"/>
                            <a:pt x="34742" y="44314"/>
                            <a:pt x="25172" y="49099"/>
                          </a:cubicBezTo>
                          <a:lnTo>
                            <a:pt x="20387" y="49099"/>
                          </a:lnTo>
                          <a:cubicBezTo>
                            <a:pt x="6030" y="53885"/>
                            <a:pt x="-3540" y="58670"/>
                            <a:pt x="1245" y="68241"/>
                          </a:cubicBezTo>
                          <a:cubicBezTo>
                            <a:pt x="1245" y="77812"/>
                            <a:pt x="6030" y="77812"/>
                            <a:pt x="20387" y="77812"/>
                          </a:cubicBezTo>
                          <a:cubicBezTo>
                            <a:pt x="25172" y="77812"/>
                            <a:pt x="29957" y="77812"/>
                            <a:pt x="29957" y="77812"/>
                          </a:cubicBezTo>
                          <a:cubicBezTo>
                            <a:pt x="39528" y="87382"/>
                            <a:pt x="44314" y="87382"/>
                            <a:pt x="44314" y="87382"/>
                          </a:cubicBezTo>
                          <a:close/>
                        </a:path>
                      </a:pathLst>
                    </a:custGeom>
                    <a:solidFill>
                      <a:srgbClr val="1C2342"/>
                    </a:solidFill>
                    <a:ln w="47824" cap="flat">
                      <a:noFill/>
                      <a:prstDash val="solid"/>
                      <a:miter/>
                    </a:ln>
                  </p:spPr>
                  <p:txBody>
                    <a:bodyPr rtlCol="0" anchor="ctr"/>
                    <a:lstStyle/>
                    <a:p>
                      <a:endParaRPr lang="en-US"/>
                    </a:p>
                  </p:txBody>
                </p:sp>
              </p:grpSp>
              <p:sp>
                <p:nvSpPr>
                  <p:cNvPr id="361" name="Freeform: Shape 360">
                    <a:extLst>
                      <a:ext uri="{FF2B5EF4-FFF2-40B4-BE49-F238E27FC236}">
                        <a16:creationId xmlns:a16="http://schemas.microsoft.com/office/drawing/2014/main" xmlns="" id="{9D7A4BE6-BAF0-43AB-A912-A8F33B846286}"/>
                      </a:ext>
                    </a:extLst>
                  </p:cNvPr>
                  <p:cNvSpPr/>
                  <p:nvPr/>
                </p:nvSpPr>
                <p:spPr>
                  <a:xfrm>
                    <a:off x="11354862" y="9012259"/>
                    <a:ext cx="344549" cy="668776"/>
                  </a:xfrm>
                  <a:custGeom>
                    <a:avLst/>
                    <a:gdLst>
                      <a:gd name="connsiteX0" fmla="*/ 344550 w 344549"/>
                      <a:gd name="connsiteY0" fmla="*/ 418057 h 668776"/>
                      <a:gd name="connsiteX1" fmla="*/ 339765 w 344549"/>
                      <a:gd name="connsiteY1" fmla="*/ 336705 h 668776"/>
                      <a:gd name="connsiteX2" fmla="*/ 301481 w 344549"/>
                      <a:gd name="connsiteY2" fmla="*/ 135717 h 668776"/>
                      <a:gd name="connsiteX3" fmla="*/ 277554 w 344549"/>
                      <a:gd name="connsiteY3" fmla="*/ 83078 h 668776"/>
                      <a:gd name="connsiteX4" fmla="*/ 234486 w 344549"/>
                      <a:gd name="connsiteY4" fmla="*/ 20868 h 668776"/>
                      <a:gd name="connsiteX5" fmla="*/ 181846 w 344549"/>
                      <a:gd name="connsiteY5" fmla="*/ 1726 h 668776"/>
                      <a:gd name="connsiteX6" fmla="*/ 95708 w 344549"/>
                      <a:gd name="connsiteY6" fmla="*/ 25653 h 668776"/>
                      <a:gd name="connsiteX7" fmla="*/ 66996 w 344549"/>
                      <a:gd name="connsiteY7" fmla="*/ 35224 h 668776"/>
                      <a:gd name="connsiteX8" fmla="*/ 28713 w 344549"/>
                      <a:gd name="connsiteY8" fmla="*/ 44795 h 668776"/>
                      <a:gd name="connsiteX9" fmla="*/ 0 w 344549"/>
                      <a:gd name="connsiteY9" fmla="*/ 68722 h 668776"/>
                      <a:gd name="connsiteX10" fmla="*/ 38283 w 344549"/>
                      <a:gd name="connsiteY10" fmla="*/ 83078 h 668776"/>
                      <a:gd name="connsiteX11" fmla="*/ 66996 w 344549"/>
                      <a:gd name="connsiteY11" fmla="*/ 92649 h 668776"/>
                      <a:gd name="connsiteX12" fmla="*/ 124421 w 344549"/>
                      <a:gd name="connsiteY12" fmla="*/ 150074 h 668776"/>
                      <a:gd name="connsiteX13" fmla="*/ 129206 w 344549"/>
                      <a:gd name="connsiteY13" fmla="*/ 240997 h 668776"/>
                      <a:gd name="connsiteX14" fmla="*/ 71781 w 344549"/>
                      <a:gd name="connsiteY14" fmla="*/ 293636 h 668776"/>
                      <a:gd name="connsiteX15" fmla="*/ 66996 w 344549"/>
                      <a:gd name="connsiteY15" fmla="*/ 298422 h 668776"/>
                      <a:gd name="connsiteX16" fmla="*/ 100494 w 344549"/>
                      <a:gd name="connsiteY16" fmla="*/ 284066 h 668776"/>
                      <a:gd name="connsiteX17" fmla="*/ 172275 w 344549"/>
                      <a:gd name="connsiteY17" fmla="*/ 284066 h 668776"/>
                      <a:gd name="connsiteX18" fmla="*/ 181846 w 344549"/>
                      <a:gd name="connsiteY18" fmla="*/ 212284 h 668776"/>
                      <a:gd name="connsiteX19" fmla="*/ 177060 w 344549"/>
                      <a:gd name="connsiteY19" fmla="*/ 159644 h 668776"/>
                      <a:gd name="connsiteX20" fmla="*/ 196202 w 344549"/>
                      <a:gd name="connsiteY20" fmla="*/ 145288 h 668776"/>
                      <a:gd name="connsiteX21" fmla="*/ 239271 w 344549"/>
                      <a:gd name="connsiteY21" fmla="*/ 202713 h 668776"/>
                      <a:gd name="connsiteX22" fmla="*/ 267984 w 344549"/>
                      <a:gd name="connsiteY22" fmla="*/ 303207 h 668776"/>
                      <a:gd name="connsiteX23" fmla="*/ 205773 w 344549"/>
                      <a:gd name="connsiteY23" fmla="*/ 657328 h 668776"/>
                      <a:gd name="connsiteX24" fmla="*/ 267984 w 344549"/>
                      <a:gd name="connsiteY24" fmla="*/ 666899 h 668776"/>
                      <a:gd name="connsiteX25" fmla="*/ 320623 w 344549"/>
                      <a:gd name="connsiteY25" fmla="*/ 580761 h 668776"/>
                      <a:gd name="connsiteX26" fmla="*/ 344550 w 344549"/>
                      <a:gd name="connsiteY26" fmla="*/ 418057 h 66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44549" h="668776">
                        <a:moveTo>
                          <a:pt x="344550" y="418057"/>
                        </a:moveTo>
                        <a:cubicBezTo>
                          <a:pt x="344550" y="389345"/>
                          <a:pt x="344550" y="365418"/>
                          <a:pt x="339765" y="336705"/>
                        </a:cubicBezTo>
                        <a:cubicBezTo>
                          <a:pt x="334979" y="269709"/>
                          <a:pt x="325409" y="202713"/>
                          <a:pt x="301481" y="135717"/>
                        </a:cubicBezTo>
                        <a:cubicBezTo>
                          <a:pt x="296696" y="116576"/>
                          <a:pt x="287125" y="102220"/>
                          <a:pt x="277554" y="83078"/>
                        </a:cubicBezTo>
                        <a:cubicBezTo>
                          <a:pt x="267984" y="59151"/>
                          <a:pt x="253627" y="40009"/>
                          <a:pt x="234486" y="20868"/>
                        </a:cubicBezTo>
                        <a:cubicBezTo>
                          <a:pt x="215344" y="1726"/>
                          <a:pt x="210559" y="-3059"/>
                          <a:pt x="181846" y="1726"/>
                        </a:cubicBezTo>
                        <a:cubicBezTo>
                          <a:pt x="153133" y="6511"/>
                          <a:pt x="124421" y="16082"/>
                          <a:pt x="95708" y="25653"/>
                        </a:cubicBezTo>
                        <a:cubicBezTo>
                          <a:pt x="86138" y="30438"/>
                          <a:pt x="76567" y="30438"/>
                          <a:pt x="66996" y="35224"/>
                        </a:cubicBezTo>
                        <a:cubicBezTo>
                          <a:pt x="52640" y="40009"/>
                          <a:pt x="43069" y="40009"/>
                          <a:pt x="28713" y="44795"/>
                        </a:cubicBezTo>
                        <a:cubicBezTo>
                          <a:pt x="19142" y="49580"/>
                          <a:pt x="0" y="54365"/>
                          <a:pt x="0" y="68722"/>
                        </a:cubicBezTo>
                        <a:cubicBezTo>
                          <a:pt x="4786" y="87863"/>
                          <a:pt x="23927" y="83078"/>
                          <a:pt x="38283" y="83078"/>
                        </a:cubicBezTo>
                        <a:cubicBezTo>
                          <a:pt x="47854" y="83078"/>
                          <a:pt x="57425" y="87863"/>
                          <a:pt x="66996" y="92649"/>
                        </a:cubicBezTo>
                        <a:cubicBezTo>
                          <a:pt x="95708" y="102220"/>
                          <a:pt x="114850" y="121361"/>
                          <a:pt x="124421" y="150074"/>
                        </a:cubicBezTo>
                        <a:cubicBezTo>
                          <a:pt x="138778" y="178786"/>
                          <a:pt x="138778" y="212284"/>
                          <a:pt x="129206" y="240997"/>
                        </a:cubicBezTo>
                        <a:cubicBezTo>
                          <a:pt x="114850" y="264924"/>
                          <a:pt x="86138" y="269709"/>
                          <a:pt x="71781" y="293636"/>
                        </a:cubicBezTo>
                        <a:cubicBezTo>
                          <a:pt x="71781" y="293636"/>
                          <a:pt x="66996" y="298422"/>
                          <a:pt x="66996" y="298422"/>
                        </a:cubicBezTo>
                        <a:cubicBezTo>
                          <a:pt x="76567" y="288851"/>
                          <a:pt x="86138" y="284066"/>
                          <a:pt x="100494" y="284066"/>
                        </a:cubicBezTo>
                        <a:cubicBezTo>
                          <a:pt x="124421" y="284066"/>
                          <a:pt x="148348" y="293636"/>
                          <a:pt x="172275" y="284066"/>
                        </a:cubicBezTo>
                        <a:cubicBezTo>
                          <a:pt x="200987" y="274495"/>
                          <a:pt x="186632" y="236211"/>
                          <a:pt x="181846" y="212284"/>
                        </a:cubicBezTo>
                        <a:cubicBezTo>
                          <a:pt x="177060" y="197928"/>
                          <a:pt x="167490" y="174001"/>
                          <a:pt x="177060" y="159644"/>
                        </a:cubicBezTo>
                        <a:cubicBezTo>
                          <a:pt x="181846" y="154859"/>
                          <a:pt x="186632" y="145288"/>
                          <a:pt x="196202" y="145288"/>
                        </a:cubicBezTo>
                        <a:cubicBezTo>
                          <a:pt x="220130" y="150074"/>
                          <a:pt x="234486" y="183572"/>
                          <a:pt x="239271" y="202713"/>
                        </a:cubicBezTo>
                        <a:cubicBezTo>
                          <a:pt x="253627" y="236211"/>
                          <a:pt x="263198" y="269709"/>
                          <a:pt x="267984" y="303207"/>
                        </a:cubicBezTo>
                        <a:cubicBezTo>
                          <a:pt x="277554" y="374988"/>
                          <a:pt x="311052" y="628615"/>
                          <a:pt x="205773" y="657328"/>
                        </a:cubicBezTo>
                        <a:cubicBezTo>
                          <a:pt x="224914" y="666899"/>
                          <a:pt x="244057" y="671684"/>
                          <a:pt x="267984" y="666899"/>
                        </a:cubicBezTo>
                        <a:cubicBezTo>
                          <a:pt x="311052" y="657328"/>
                          <a:pt x="315838" y="619045"/>
                          <a:pt x="320623" y="580761"/>
                        </a:cubicBezTo>
                        <a:cubicBezTo>
                          <a:pt x="339765" y="523336"/>
                          <a:pt x="344550" y="470697"/>
                          <a:pt x="344550" y="418057"/>
                        </a:cubicBezTo>
                        <a:close/>
                      </a:path>
                    </a:pathLst>
                  </a:custGeom>
                  <a:solidFill>
                    <a:srgbClr val="19477B">
                      <a:alpha val="50000"/>
                    </a:srgbClr>
                  </a:solidFill>
                  <a:ln w="47824" cap="flat">
                    <a:noFill/>
                    <a:prstDash val="solid"/>
                    <a:miter/>
                  </a:ln>
                </p:spPr>
                <p:txBody>
                  <a:bodyPr rtlCol="0" anchor="ctr"/>
                  <a:lstStyle/>
                  <a:p>
                    <a:endParaRPr lang="en-US"/>
                  </a:p>
                </p:txBody>
              </p:sp>
              <p:grpSp>
                <p:nvGrpSpPr>
                  <p:cNvPr id="362" name="Graphic 3">
                    <a:extLst>
                      <a:ext uri="{FF2B5EF4-FFF2-40B4-BE49-F238E27FC236}">
                        <a16:creationId xmlns:a16="http://schemas.microsoft.com/office/drawing/2014/main" xmlns="" id="{273DEA79-4D35-43CB-B28F-176F3C12FCAD}"/>
                      </a:ext>
                    </a:extLst>
                  </p:cNvPr>
                  <p:cNvGrpSpPr/>
                  <p:nvPr/>
                </p:nvGrpSpPr>
                <p:grpSpPr>
                  <a:xfrm>
                    <a:off x="11512781" y="9003169"/>
                    <a:ext cx="193294" cy="671203"/>
                    <a:chOff x="11512781" y="9003169"/>
                    <a:chExt cx="193294" cy="671203"/>
                  </a:xfrm>
                </p:grpSpPr>
                <p:sp>
                  <p:nvSpPr>
                    <p:cNvPr id="364" name="Freeform: Shape 363">
                      <a:extLst>
                        <a:ext uri="{FF2B5EF4-FFF2-40B4-BE49-F238E27FC236}">
                          <a16:creationId xmlns:a16="http://schemas.microsoft.com/office/drawing/2014/main" xmlns="" id="{D442ED3E-4B0E-42FC-A154-368F9009E28F}"/>
                        </a:ext>
                      </a:extLst>
                    </p:cNvPr>
                    <p:cNvSpPr/>
                    <p:nvPr/>
                  </p:nvSpPr>
                  <p:spPr>
                    <a:xfrm>
                      <a:off x="11522352" y="9012259"/>
                      <a:ext cx="183723" cy="660916"/>
                    </a:xfrm>
                    <a:custGeom>
                      <a:avLst/>
                      <a:gdLst>
                        <a:gd name="connsiteX0" fmla="*/ 181846 w 183723"/>
                        <a:gd name="connsiteY0" fmla="*/ 422842 h 660916"/>
                        <a:gd name="connsiteX1" fmla="*/ 157919 w 183723"/>
                        <a:gd name="connsiteY1" fmla="*/ 226640 h 660916"/>
                        <a:gd name="connsiteX2" fmla="*/ 133992 w 183723"/>
                        <a:gd name="connsiteY2" fmla="*/ 135717 h 660916"/>
                        <a:gd name="connsiteX3" fmla="*/ 110065 w 183723"/>
                        <a:gd name="connsiteY3" fmla="*/ 83078 h 660916"/>
                        <a:gd name="connsiteX4" fmla="*/ 66996 w 183723"/>
                        <a:gd name="connsiteY4" fmla="*/ 20868 h 660916"/>
                        <a:gd name="connsiteX5" fmla="*/ 14356 w 183723"/>
                        <a:gd name="connsiteY5" fmla="*/ 1726 h 660916"/>
                        <a:gd name="connsiteX6" fmla="*/ 0 w 183723"/>
                        <a:gd name="connsiteY6" fmla="*/ 6511 h 660916"/>
                        <a:gd name="connsiteX7" fmla="*/ 90923 w 183723"/>
                        <a:gd name="connsiteY7" fmla="*/ 140503 h 660916"/>
                        <a:gd name="connsiteX8" fmla="*/ 143563 w 183723"/>
                        <a:gd name="connsiteY8" fmla="*/ 408486 h 660916"/>
                        <a:gd name="connsiteX9" fmla="*/ 143563 w 183723"/>
                        <a:gd name="connsiteY9" fmla="*/ 556834 h 660916"/>
                        <a:gd name="connsiteX10" fmla="*/ 66996 w 183723"/>
                        <a:gd name="connsiteY10" fmla="*/ 657328 h 660916"/>
                        <a:gd name="connsiteX11" fmla="*/ 110065 w 183723"/>
                        <a:gd name="connsiteY11" fmla="*/ 657328 h 660916"/>
                        <a:gd name="connsiteX12" fmla="*/ 172275 w 183723"/>
                        <a:gd name="connsiteY12" fmla="*/ 595118 h 660916"/>
                        <a:gd name="connsiteX13" fmla="*/ 181846 w 183723"/>
                        <a:gd name="connsiteY13" fmla="*/ 422842 h 660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723" h="660916">
                          <a:moveTo>
                            <a:pt x="181846" y="422842"/>
                          </a:moveTo>
                          <a:cubicBezTo>
                            <a:pt x="181846" y="355847"/>
                            <a:pt x="167490" y="293636"/>
                            <a:pt x="157919" y="226640"/>
                          </a:cubicBezTo>
                          <a:cubicBezTo>
                            <a:pt x="153133" y="193143"/>
                            <a:pt x="143563" y="164430"/>
                            <a:pt x="133992" y="135717"/>
                          </a:cubicBezTo>
                          <a:cubicBezTo>
                            <a:pt x="129206" y="116576"/>
                            <a:pt x="119635" y="102220"/>
                            <a:pt x="110065" y="83078"/>
                          </a:cubicBezTo>
                          <a:cubicBezTo>
                            <a:pt x="100494" y="59151"/>
                            <a:pt x="86138" y="40009"/>
                            <a:pt x="66996" y="20868"/>
                          </a:cubicBezTo>
                          <a:cubicBezTo>
                            <a:pt x="47854" y="1726"/>
                            <a:pt x="43069" y="-3059"/>
                            <a:pt x="14356" y="1726"/>
                          </a:cubicBezTo>
                          <a:cubicBezTo>
                            <a:pt x="9571" y="1726"/>
                            <a:pt x="4786" y="1726"/>
                            <a:pt x="0" y="6511"/>
                          </a:cubicBezTo>
                          <a:cubicBezTo>
                            <a:pt x="43069" y="40009"/>
                            <a:pt x="71781" y="87863"/>
                            <a:pt x="90923" y="140503"/>
                          </a:cubicBezTo>
                          <a:cubicBezTo>
                            <a:pt x="119635" y="226640"/>
                            <a:pt x="138778" y="317563"/>
                            <a:pt x="143563" y="408486"/>
                          </a:cubicBezTo>
                          <a:cubicBezTo>
                            <a:pt x="148348" y="456341"/>
                            <a:pt x="153133" y="508980"/>
                            <a:pt x="143563" y="556834"/>
                          </a:cubicBezTo>
                          <a:cubicBezTo>
                            <a:pt x="138778" y="590332"/>
                            <a:pt x="110065" y="662113"/>
                            <a:pt x="66996" y="657328"/>
                          </a:cubicBezTo>
                          <a:cubicBezTo>
                            <a:pt x="81352" y="662113"/>
                            <a:pt x="95708" y="662113"/>
                            <a:pt x="110065" y="657328"/>
                          </a:cubicBezTo>
                          <a:cubicBezTo>
                            <a:pt x="153133" y="647757"/>
                            <a:pt x="162705" y="628615"/>
                            <a:pt x="172275" y="595118"/>
                          </a:cubicBezTo>
                          <a:cubicBezTo>
                            <a:pt x="181846" y="537692"/>
                            <a:pt x="186632" y="480268"/>
                            <a:pt x="181846" y="422842"/>
                          </a:cubicBezTo>
                          <a:close/>
                        </a:path>
                      </a:pathLst>
                    </a:custGeom>
                    <a:solidFill>
                      <a:srgbClr val="E9E2D0"/>
                    </a:solidFill>
                    <a:ln w="47824" cap="flat">
                      <a:noFill/>
                      <a:prstDash val="solid"/>
                      <a:miter/>
                    </a:ln>
                  </p:spPr>
                  <p:txBody>
                    <a:bodyPr rtlCol="0" anchor="ctr"/>
                    <a:lstStyle/>
                    <a:p>
                      <a:endParaRPr lang="en-US"/>
                    </a:p>
                  </p:txBody>
                </p:sp>
                <p:sp>
                  <p:nvSpPr>
                    <p:cNvPr id="365" name="Freeform: Shape 364">
                      <a:extLst>
                        <a:ext uri="{FF2B5EF4-FFF2-40B4-BE49-F238E27FC236}">
                          <a16:creationId xmlns:a16="http://schemas.microsoft.com/office/drawing/2014/main" xmlns="" id="{2277D5F6-FBB5-4EDB-8AF9-BE71DCA801EB}"/>
                        </a:ext>
                      </a:extLst>
                    </p:cNvPr>
                    <p:cNvSpPr/>
                    <p:nvPr/>
                  </p:nvSpPr>
                  <p:spPr>
                    <a:xfrm>
                      <a:off x="11512781" y="9003169"/>
                      <a:ext cx="191416" cy="671203"/>
                    </a:xfrm>
                    <a:custGeom>
                      <a:avLst/>
                      <a:gdLst>
                        <a:gd name="connsiteX0" fmla="*/ 95708 w 191416"/>
                        <a:gd name="connsiteY0" fmla="*/ 671203 h 671203"/>
                        <a:gd name="connsiteX1" fmla="*/ 95708 w 191416"/>
                        <a:gd name="connsiteY1" fmla="*/ 671203 h 671203"/>
                        <a:gd name="connsiteX2" fmla="*/ 71781 w 191416"/>
                        <a:gd name="connsiteY2" fmla="*/ 666418 h 671203"/>
                        <a:gd name="connsiteX3" fmla="*/ 66996 w 191416"/>
                        <a:gd name="connsiteY3" fmla="*/ 661632 h 671203"/>
                        <a:gd name="connsiteX4" fmla="*/ 71781 w 191416"/>
                        <a:gd name="connsiteY4" fmla="*/ 656847 h 671203"/>
                        <a:gd name="connsiteX5" fmla="*/ 143563 w 191416"/>
                        <a:gd name="connsiteY5" fmla="*/ 561139 h 671203"/>
                        <a:gd name="connsiteX6" fmla="*/ 143563 w 191416"/>
                        <a:gd name="connsiteY6" fmla="*/ 436718 h 671203"/>
                        <a:gd name="connsiteX7" fmla="*/ 143563 w 191416"/>
                        <a:gd name="connsiteY7" fmla="*/ 412791 h 671203"/>
                        <a:gd name="connsiteX8" fmla="*/ 90923 w 191416"/>
                        <a:gd name="connsiteY8" fmla="*/ 149593 h 671203"/>
                        <a:gd name="connsiteX9" fmla="*/ 0 w 191416"/>
                        <a:gd name="connsiteY9" fmla="*/ 15601 h 671203"/>
                        <a:gd name="connsiteX10" fmla="*/ 0 w 191416"/>
                        <a:gd name="connsiteY10" fmla="*/ 10816 h 671203"/>
                        <a:gd name="connsiteX11" fmla="*/ 4786 w 191416"/>
                        <a:gd name="connsiteY11" fmla="*/ 6030 h 671203"/>
                        <a:gd name="connsiteX12" fmla="*/ 4786 w 191416"/>
                        <a:gd name="connsiteY12" fmla="*/ 6030 h 671203"/>
                        <a:gd name="connsiteX13" fmla="*/ 19141 w 191416"/>
                        <a:gd name="connsiteY13" fmla="*/ 1245 h 671203"/>
                        <a:gd name="connsiteX14" fmla="*/ 76567 w 191416"/>
                        <a:gd name="connsiteY14" fmla="*/ 20387 h 671203"/>
                        <a:gd name="connsiteX15" fmla="*/ 76567 w 191416"/>
                        <a:gd name="connsiteY15" fmla="*/ 20387 h 671203"/>
                        <a:gd name="connsiteX16" fmla="*/ 119635 w 191416"/>
                        <a:gd name="connsiteY16" fmla="*/ 82597 h 671203"/>
                        <a:gd name="connsiteX17" fmla="*/ 143563 w 191416"/>
                        <a:gd name="connsiteY17" fmla="*/ 135237 h 671203"/>
                        <a:gd name="connsiteX18" fmla="*/ 167490 w 191416"/>
                        <a:gd name="connsiteY18" fmla="*/ 226160 h 671203"/>
                        <a:gd name="connsiteX19" fmla="*/ 191417 w 191416"/>
                        <a:gd name="connsiteY19" fmla="*/ 422362 h 671203"/>
                        <a:gd name="connsiteX20" fmla="*/ 177060 w 191416"/>
                        <a:gd name="connsiteY20" fmla="*/ 594636 h 671203"/>
                        <a:gd name="connsiteX21" fmla="*/ 110065 w 191416"/>
                        <a:gd name="connsiteY21" fmla="*/ 661632 h 671203"/>
                        <a:gd name="connsiteX22" fmla="*/ 95708 w 191416"/>
                        <a:gd name="connsiteY22" fmla="*/ 671203 h 671203"/>
                        <a:gd name="connsiteX23" fmla="*/ 19141 w 191416"/>
                        <a:gd name="connsiteY23" fmla="*/ 15601 h 671203"/>
                        <a:gd name="connsiteX24" fmla="*/ 105279 w 191416"/>
                        <a:gd name="connsiteY24" fmla="*/ 144807 h 671203"/>
                        <a:gd name="connsiteX25" fmla="*/ 157919 w 191416"/>
                        <a:gd name="connsiteY25" fmla="*/ 412791 h 671203"/>
                        <a:gd name="connsiteX26" fmla="*/ 157919 w 191416"/>
                        <a:gd name="connsiteY26" fmla="*/ 436718 h 671203"/>
                        <a:gd name="connsiteX27" fmla="*/ 157919 w 191416"/>
                        <a:gd name="connsiteY27" fmla="*/ 565924 h 671203"/>
                        <a:gd name="connsiteX28" fmla="*/ 105279 w 191416"/>
                        <a:gd name="connsiteY28" fmla="*/ 661632 h 671203"/>
                        <a:gd name="connsiteX29" fmla="*/ 119635 w 191416"/>
                        <a:gd name="connsiteY29" fmla="*/ 661632 h 671203"/>
                        <a:gd name="connsiteX30" fmla="*/ 177060 w 191416"/>
                        <a:gd name="connsiteY30" fmla="*/ 599422 h 671203"/>
                        <a:gd name="connsiteX31" fmla="*/ 191417 w 191416"/>
                        <a:gd name="connsiteY31" fmla="*/ 431932 h 671203"/>
                        <a:gd name="connsiteX32" fmla="*/ 167490 w 191416"/>
                        <a:gd name="connsiteY32" fmla="*/ 235730 h 671203"/>
                        <a:gd name="connsiteX33" fmla="*/ 143563 w 191416"/>
                        <a:gd name="connsiteY33" fmla="*/ 144807 h 671203"/>
                        <a:gd name="connsiteX34" fmla="*/ 119635 w 191416"/>
                        <a:gd name="connsiteY34" fmla="*/ 92168 h 671203"/>
                        <a:gd name="connsiteX35" fmla="*/ 76567 w 191416"/>
                        <a:gd name="connsiteY35" fmla="*/ 29958 h 671203"/>
                        <a:gd name="connsiteX36" fmla="*/ 76567 w 191416"/>
                        <a:gd name="connsiteY36" fmla="*/ 29958 h 671203"/>
                        <a:gd name="connsiteX37" fmla="*/ 28713 w 191416"/>
                        <a:gd name="connsiteY37" fmla="*/ 10816 h 671203"/>
                        <a:gd name="connsiteX38" fmla="*/ 19141 w 191416"/>
                        <a:gd name="connsiteY38" fmla="*/ 15601 h 67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91416" h="671203">
                          <a:moveTo>
                            <a:pt x="95708" y="671203"/>
                          </a:moveTo>
                          <a:lnTo>
                            <a:pt x="95708" y="671203"/>
                          </a:lnTo>
                          <a:cubicBezTo>
                            <a:pt x="86138" y="671203"/>
                            <a:pt x="81352" y="671203"/>
                            <a:pt x="71781" y="666418"/>
                          </a:cubicBezTo>
                          <a:cubicBezTo>
                            <a:pt x="71781" y="666418"/>
                            <a:pt x="66996" y="661632"/>
                            <a:pt x="66996" y="661632"/>
                          </a:cubicBezTo>
                          <a:cubicBezTo>
                            <a:pt x="66996" y="656847"/>
                            <a:pt x="66996" y="656847"/>
                            <a:pt x="71781" y="656847"/>
                          </a:cubicBezTo>
                          <a:cubicBezTo>
                            <a:pt x="114850" y="661632"/>
                            <a:pt x="138777" y="585066"/>
                            <a:pt x="143563" y="561139"/>
                          </a:cubicBezTo>
                          <a:cubicBezTo>
                            <a:pt x="153133" y="518070"/>
                            <a:pt x="148348" y="475001"/>
                            <a:pt x="143563" y="436718"/>
                          </a:cubicBezTo>
                          <a:cubicBezTo>
                            <a:pt x="143563" y="427147"/>
                            <a:pt x="143563" y="422362"/>
                            <a:pt x="143563" y="412791"/>
                          </a:cubicBezTo>
                          <a:cubicBezTo>
                            <a:pt x="138777" y="312297"/>
                            <a:pt x="119635" y="221374"/>
                            <a:pt x="90923" y="149593"/>
                          </a:cubicBezTo>
                          <a:cubicBezTo>
                            <a:pt x="71781" y="96953"/>
                            <a:pt x="43068" y="49099"/>
                            <a:pt x="0" y="15601"/>
                          </a:cubicBezTo>
                          <a:cubicBezTo>
                            <a:pt x="0" y="15601"/>
                            <a:pt x="0" y="10816"/>
                            <a:pt x="0" y="10816"/>
                          </a:cubicBezTo>
                          <a:cubicBezTo>
                            <a:pt x="0" y="10816"/>
                            <a:pt x="0" y="6030"/>
                            <a:pt x="4786" y="6030"/>
                          </a:cubicBezTo>
                          <a:lnTo>
                            <a:pt x="4786" y="6030"/>
                          </a:lnTo>
                          <a:cubicBezTo>
                            <a:pt x="9571" y="6030"/>
                            <a:pt x="14356" y="6030"/>
                            <a:pt x="19141" y="1245"/>
                          </a:cubicBezTo>
                          <a:cubicBezTo>
                            <a:pt x="47854" y="-3541"/>
                            <a:pt x="57425" y="6030"/>
                            <a:pt x="76567" y="20387"/>
                          </a:cubicBezTo>
                          <a:lnTo>
                            <a:pt x="76567" y="20387"/>
                          </a:lnTo>
                          <a:cubicBezTo>
                            <a:pt x="95708" y="39528"/>
                            <a:pt x="110065" y="58670"/>
                            <a:pt x="119635" y="82597"/>
                          </a:cubicBezTo>
                          <a:cubicBezTo>
                            <a:pt x="129206" y="101739"/>
                            <a:pt x="133992" y="116095"/>
                            <a:pt x="143563" y="135237"/>
                          </a:cubicBezTo>
                          <a:cubicBezTo>
                            <a:pt x="153133" y="163949"/>
                            <a:pt x="162704" y="192661"/>
                            <a:pt x="167490" y="226160"/>
                          </a:cubicBezTo>
                          <a:cubicBezTo>
                            <a:pt x="181846" y="302726"/>
                            <a:pt x="191417" y="364937"/>
                            <a:pt x="191417" y="422362"/>
                          </a:cubicBezTo>
                          <a:cubicBezTo>
                            <a:pt x="191417" y="484572"/>
                            <a:pt x="186631" y="541997"/>
                            <a:pt x="177060" y="594636"/>
                          </a:cubicBezTo>
                          <a:cubicBezTo>
                            <a:pt x="167490" y="632920"/>
                            <a:pt x="157919" y="652062"/>
                            <a:pt x="110065" y="661632"/>
                          </a:cubicBezTo>
                          <a:cubicBezTo>
                            <a:pt x="110065" y="671203"/>
                            <a:pt x="100494" y="671203"/>
                            <a:pt x="95708" y="671203"/>
                          </a:cubicBezTo>
                          <a:close/>
                          <a:moveTo>
                            <a:pt x="19141" y="15601"/>
                          </a:moveTo>
                          <a:cubicBezTo>
                            <a:pt x="57425" y="49099"/>
                            <a:pt x="86138" y="92168"/>
                            <a:pt x="105279" y="144807"/>
                          </a:cubicBezTo>
                          <a:cubicBezTo>
                            <a:pt x="133992" y="221374"/>
                            <a:pt x="148348" y="312297"/>
                            <a:pt x="157919" y="412791"/>
                          </a:cubicBezTo>
                          <a:cubicBezTo>
                            <a:pt x="157919" y="422362"/>
                            <a:pt x="157919" y="427147"/>
                            <a:pt x="157919" y="436718"/>
                          </a:cubicBezTo>
                          <a:cubicBezTo>
                            <a:pt x="162704" y="479786"/>
                            <a:pt x="162704" y="522855"/>
                            <a:pt x="157919" y="565924"/>
                          </a:cubicBezTo>
                          <a:cubicBezTo>
                            <a:pt x="153133" y="594636"/>
                            <a:pt x="133992" y="647276"/>
                            <a:pt x="105279" y="661632"/>
                          </a:cubicBezTo>
                          <a:cubicBezTo>
                            <a:pt x="110065" y="661632"/>
                            <a:pt x="114850" y="661632"/>
                            <a:pt x="119635" y="661632"/>
                          </a:cubicBezTo>
                          <a:cubicBezTo>
                            <a:pt x="157919" y="652062"/>
                            <a:pt x="172275" y="632920"/>
                            <a:pt x="177060" y="599422"/>
                          </a:cubicBezTo>
                          <a:cubicBezTo>
                            <a:pt x="186631" y="546782"/>
                            <a:pt x="191417" y="494143"/>
                            <a:pt x="191417" y="431932"/>
                          </a:cubicBezTo>
                          <a:cubicBezTo>
                            <a:pt x="191417" y="374507"/>
                            <a:pt x="181846" y="312297"/>
                            <a:pt x="167490" y="235730"/>
                          </a:cubicBezTo>
                          <a:cubicBezTo>
                            <a:pt x="162704" y="202232"/>
                            <a:pt x="153133" y="168734"/>
                            <a:pt x="143563" y="144807"/>
                          </a:cubicBezTo>
                          <a:cubicBezTo>
                            <a:pt x="138777" y="125666"/>
                            <a:pt x="129206" y="111309"/>
                            <a:pt x="119635" y="92168"/>
                          </a:cubicBezTo>
                          <a:cubicBezTo>
                            <a:pt x="110065" y="68241"/>
                            <a:pt x="95708" y="49099"/>
                            <a:pt x="76567" y="29958"/>
                          </a:cubicBezTo>
                          <a:lnTo>
                            <a:pt x="76567" y="29958"/>
                          </a:lnTo>
                          <a:cubicBezTo>
                            <a:pt x="57425" y="10816"/>
                            <a:pt x="52640" y="6030"/>
                            <a:pt x="28713" y="10816"/>
                          </a:cubicBezTo>
                          <a:cubicBezTo>
                            <a:pt x="23927" y="15601"/>
                            <a:pt x="23927" y="15601"/>
                            <a:pt x="19141" y="15601"/>
                          </a:cubicBezTo>
                          <a:close/>
                        </a:path>
                      </a:pathLst>
                    </a:custGeom>
                    <a:solidFill>
                      <a:srgbClr val="2E2D2D"/>
                    </a:solidFill>
                    <a:ln w="47824" cap="flat">
                      <a:noFill/>
                      <a:prstDash val="solid"/>
                      <a:miter/>
                    </a:ln>
                  </p:spPr>
                  <p:txBody>
                    <a:bodyPr rtlCol="0" anchor="ctr"/>
                    <a:lstStyle/>
                    <a:p>
                      <a:endParaRPr lang="en-US"/>
                    </a:p>
                  </p:txBody>
                </p:sp>
              </p:grpSp>
              <p:sp>
                <p:nvSpPr>
                  <p:cNvPr id="363" name="Freeform: Shape 362">
                    <a:extLst>
                      <a:ext uri="{FF2B5EF4-FFF2-40B4-BE49-F238E27FC236}">
                        <a16:creationId xmlns:a16="http://schemas.microsoft.com/office/drawing/2014/main" xmlns="" id="{07C71E68-1A5C-4B45-9190-67622EABA664}"/>
                      </a:ext>
                    </a:extLst>
                  </p:cNvPr>
                  <p:cNvSpPr/>
                  <p:nvPr/>
                </p:nvSpPr>
                <p:spPr>
                  <a:xfrm>
                    <a:off x="11421115" y="9066624"/>
                    <a:ext cx="115593" cy="260539"/>
                  </a:xfrm>
                  <a:custGeom>
                    <a:avLst/>
                    <a:gdLst>
                      <a:gd name="connsiteX0" fmla="*/ 115594 w 115593"/>
                      <a:gd name="connsiteY0" fmla="*/ 196202 h 260539"/>
                      <a:gd name="connsiteX1" fmla="*/ 77310 w 115593"/>
                      <a:gd name="connsiteY1" fmla="*/ 196202 h 260539"/>
                      <a:gd name="connsiteX2" fmla="*/ 86881 w 115593"/>
                      <a:gd name="connsiteY2" fmla="*/ 124421 h 260539"/>
                      <a:gd name="connsiteX3" fmla="*/ 5529 w 115593"/>
                      <a:gd name="connsiteY3" fmla="*/ 0 h 260539"/>
                      <a:gd name="connsiteX4" fmla="*/ 5529 w 115593"/>
                      <a:gd name="connsiteY4" fmla="*/ 0 h 260539"/>
                      <a:gd name="connsiteX5" fmla="*/ 77310 w 115593"/>
                      <a:gd name="connsiteY5" fmla="*/ 162704 h 260539"/>
                      <a:gd name="connsiteX6" fmla="*/ 77310 w 115593"/>
                      <a:gd name="connsiteY6" fmla="*/ 167490 h 260539"/>
                      <a:gd name="connsiteX7" fmla="*/ 58169 w 115593"/>
                      <a:gd name="connsiteY7" fmla="*/ 196202 h 260539"/>
                      <a:gd name="connsiteX8" fmla="*/ 34242 w 115593"/>
                      <a:gd name="connsiteY8" fmla="*/ 205773 h 260539"/>
                      <a:gd name="connsiteX9" fmla="*/ 744 w 115593"/>
                      <a:gd name="connsiteY9" fmla="*/ 258413 h 260539"/>
                      <a:gd name="connsiteX10" fmla="*/ 5529 w 115593"/>
                      <a:gd name="connsiteY10" fmla="*/ 258413 h 260539"/>
                      <a:gd name="connsiteX11" fmla="*/ 48598 w 115593"/>
                      <a:gd name="connsiteY11" fmla="*/ 210558 h 260539"/>
                      <a:gd name="connsiteX12" fmla="*/ 58169 w 115593"/>
                      <a:gd name="connsiteY12" fmla="*/ 205773 h 260539"/>
                      <a:gd name="connsiteX13" fmla="*/ 62954 w 115593"/>
                      <a:gd name="connsiteY13" fmla="*/ 205773 h 260539"/>
                      <a:gd name="connsiteX14" fmla="*/ 62954 w 115593"/>
                      <a:gd name="connsiteY14" fmla="*/ 205773 h 260539"/>
                      <a:gd name="connsiteX15" fmla="*/ 115594 w 115593"/>
                      <a:gd name="connsiteY15" fmla="*/ 196202 h 260539"/>
                      <a:gd name="connsiteX16" fmla="*/ 115594 w 115593"/>
                      <a:gd name="connsiteY16" fmla="*/ 196202 h 260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593" h="260539">
                        <a:moveTo>
                          <a:pt x="115594" y="196202"/>
                        </a:moveTo>
                        <a:cubicBezTo>
                          <a:pt x="101237" y="196202"/>
                          <a:pt x="86881" y="196202"/>
                          <a:pt x="77310" y="196202"/>
                        </a:cubicBezTo>
                        <a:cubicBezTo>
                          <a:pt x="91666" y="177060"/>
                          <a:pt x="91666" y="148348"/>
                          <a:pt x="86881" y="124421"/>
                        </a:cubicBezTo>
                        <a:cubicBezTo>
                          <a:pt x="82096" y="71781"/>
                          <a:pt x="48598" y="23927"/>
                          <a:pt x="5529" y="0"/>
                        </a:cubicBezTo>
                        <a:cubicBezTo>
                          <a:pt x="5529" y="0"/>
                          <a:pt x="744" y="0"/>
                          <a:pt x="5529" y="0"/>
                        </a:cubicBezTo>
                        <a:cubicBezTo>
                          <a:pt x="58169" y="38283"/>
                          <a:pt x="77310" y="100494"/>
                          <a:pt x="77310" y="162704"/>
                        </a:cubicBezTo>
                        <a:cubicBezTo>
                          <a:pt x="77310" y="162704"/>
                          <a:pt x="77310" y="162704"/>
                          <a:pt x="77310" y="167490"/>
                        </a:cubicBezTo>
                        <a:cubicBezTo>
                          <a:pt x="72525" y="181846"/>
                          <a:pt x="67739" y="191417"/>
                          <a:pt x="58169" y="196202"/>
                        </a:cubicBezTo>
                        <a:cubicBezTo>
                          <a:pt x="48598" y="196202"/>
                          <a:pt x="43812" y="200987"/>
                          <a:pt x="34242" y="205773"/>
                        </a:cubicBezTo>
                        <a:cubicBezTo>
                          <a:pt x="15099" y="215344"/>
                          <a:pt x="-4042" y="234485"/>
                          <a:pt x="744" y="258413"/>
                        </a:cubicBezTo>
                        <a:cubicBezTo>
                          <a:pt x="744" y="263198"/>
                          <a:pt x="5529" y="258413"/>
                          <a:pt x="5529" y="258413"/>
                        </a:cubicBezTo>
                        <a:cubicBezTo>
                          <a:pt x="10315" y="234485"/>
                          <a:pt x="24671" y="220129"/>
                          <a:pt x="48598" y="210558"/>
                        </a:cubicBezTo>
                        <a:cubicBezTo>
                          <a:pt x="53383" y="210558"/>
                          <a:pt x="53383" y="210558"/>
                          <a:pt x="58169" y="205773"/>
                        </a:cubicBezTo>
                        <a:cubicBezTo>
                          <a:pt x="58169" y="205773"/>
                          <a:pt x="62954" y="205773"/>
                          <a:pt x="62954" y="205773"/>
                        </a:cubicBezTo>
                        <a:cubicBezTo>
                          <a:pt x="62954" y="205773"/>
                          <a:pt x="62954" y="205773"/>
                          <a:pt x="62954" y="205773"/>
                        </a:cubicBezTo>
                        <a:cubicBezTo>
                          <a:pt x="77310" y="200987"/>
                          <a:pt x="96452" y="200987"/>
                          <a:pt x="115594" y="196202"/>
                        </a:cubicBezTo>
                        <a:cubicBezTo>
                          <a:pt x="115594" y="196202"/>
                          <a:pt x="115594" y="196202"/>
                          <a:pt x="115594" y="196202"/>
                        </a:cubicBezTo>
                        <a:close/>
                      </a:path>
                    </a:pathLst>
                  </a:custGeom>
                  <a:solidFill>
                    <a:srgbClr val="1C2342"/>
                  </a:solidFill>
                  <a:ln w="47824" cap="flat">
                    <a:noFill/>
                    <a:prstDash val="solid"/>
                    <a:miter/>
                  </a:ln>
                </p:spPr>
                <p:txBody>
                  <a:bodyPr rtlCol="0" anchor="ctr"/>
                  <a:lstStyle/>
                  <a:p>
                    <a:endParaRPr lang="en-US"/>
                  </a:p>
                </p:txBody>
              </p:sp>
            </p:grpSp>
            <p:grpSp>
              <p:nvGrpSpPr>
                <p:cNvPr id="186" name="Graphic 3">
                  <a:extLst>
                    <a:ext uri="{FF2B5EF4-FFF2-40B4-BE49-F238E27FC236}">
                      <a16:creationId xmlns:a16="http://schemas.microsoft.com/office/drawing/2014/main" xmlns="" id="{D4D34D26-4E8D-4B2F-BC5C-6EE456B9AEEE}"/>
                    </a:ext>
                  </a:extLst>
                </p:cNvPr>
                <p:cNvGrpSpPr/>
                <p:nvPr/>
              </p:nvGrpSpPr>
              <p:grpSpPr>
                <a:xfrm>
                  <a:off x="10511433" y="8406236"/>
                  <a:ext cx="995366" cy="827877"/>
                  <a:chOff x="10511433" y="8406236"/>
                  <a:chExt cx="995366" cy="827877"/>
                </a:xfrm>
              </p:grpSpPr>
              <p:sp>
                <p:nvSpPr>
                  <p:cNvPr id="357" name="Freeform: Shape 356">
                    <a:extLst>
                      <a:ext uri="{FF2B5EF4-FFF2-40B4-BE49-F238E27FC236}">
                        <a16:creationId xmlns:a16="http://schemas.microsoft.com/office/drawing/2014/main" xmlns="" id="{BB782FE7-9F02-4BBF-B6A1-3C58AABB994D}"/>
                      </a:ext>
                    </a:extLst>
                  </p:cNvPr>
                  <p:cNvSpPr/>
                  <p:nvPr/>
                </p:nvSpPr>
                <p:spPr>
                  <a:xfrm>
                    <a:off x="10516665" y="8415807"/>
                    <a:ext cx="987741" cy="816932"/>
                  </a:xfrm>
                  <a:custGeom>
                    <a:avLst/>
                    <a:gdLst>
                      <a:gd name="connsiteX0" fmla="*/ 981760 w 987741"/>
                      <a:gd name="connsiteY0" fmla="*/ 114850 h 816932"/>
                      <a:gd name="connsiteX1" fmla="*/ 943477 w 987741"/>
                      <a:gd name="connsiteY1" fmla="*/ 4785 h 816932"/>
                      <a:gd name="connsiteX2" fmla="*/ 943477 w 987741"/>
                      <a:gd name="connsiteY2" fmla="*/ 4785 h 816932"/>
                      <a:gd name="connsiteX3" fmla="*/ 938692 w 987741"/>
                      <a:gd name="connsiteY3" fmla="*/ 0 h 816932"/>
                      <a:gd name="connsiteX4" fmla="*/ 929121 w 987741"/>
                      <a:gd name="connsiteY4" fmla="*/ 9571 h 816932"/>
                      <a:gd name="connsiteX5" fmla="*/ 886052 w 987741"/>
                      <a:gd name="connsiteY5" fmla="*/ 38283 h 816932"/>
                      <a:gd name="connsiteX6" fmla="*/ 790343 w 987741"/>
                      <a:gd name="connsiteY6" fmla="*/ 76567 h 816932"/>
                      <a:gd name="connsiteX7" fmla="*/ 551072 w 987741"/>
                      <a:gd name="connsiteY7" fmla="*/ 133991 h 816932"/>
                      <a:gd name="connsiteX8" fmla="*/ 436223 w 987741"/>
                      <a:gd name="connsiteY8" fmla="*/ 138777 h 816932"/>
                      <a:gd name="connsiteX9" fmla="*/ 311802 w 987741"/>
                      <a:gd name="connsiteY9" fmla="*/ 133991 h 816932"/>
                      <a:gd name="connsiteX10" fmla="*/ 196952 w 987741"/>
                      <a:gd name="connsiteY10" fmla="*/ 133991 h 816932"/>
                      <a:gd name="connsiteX11" fmla="*/ 192166 w 987741"/>
                      <a:gd name="connsiteY11" fmla="*/ 133991 h 816932"/>
                      <a:gd name="connsiteX12" fmla="*/ 101243 w 987741"/>
                      <a:gd name="connsiteY12" fmla="*/ 119635 h 816932"/>
                      <a:gd name="connsiteX13" fmla="*/ 62960 w 987741"/>
                      <a:gd name="connsiteY13" fmla="*/ 119635 h 816932"/>
                      <a:gd name="connsiteX14" fmla="*/ 749 w 987741"/>
                      <a:gd name="connsiteY14" fmla="*/ 177060 h 816932"/>
                      <a:gd name="connsiteX15" fmla="*/ 29462 w 987741"/>
                      <a:gd name="connsiteY15" fmla="*/ 229700 h 816932"/>
                      <a:gd name="connsiteX16" fmla="*/ 29462 w 987741"/>
                      <a:gd name="connsiteY16" fmla="*/ 248841 h 816932"/>
                      <a:gd name="connsiteX17" fmla="*/ 29462 w 987741"/>
                      <a:gd name="connsiteY17" fmla="*/ 306267 h 816932"/>
                      <a:gd name="connsiteX18" fmla="*/ 48604 w 987741"/>
                      <a:gd name="connsiteY18" fmla="*/ 411546 h 816932"/>
                      <a:gd name="connsiteX19" fmla="*/ 110814 w 987741"/>
                      <a:gd name="connsiteY19" fmla="*/ 540752 h 816932"/>
                      <a:gd name="connsiteX20" fmla="*/ 106028 w 987741"/>
                      <a:gd name="connsiteY20" fmla="*/ 583821 h 816932"/>
                      <a:gd name="connsiteX21" fmla="*/ 177810 w 987741"/>
                      <a:gd name="connsiteY21" fmla="*/ 617319 h 816932"/>
                      <a:gd name="connsiteX22" fmla="*/ 283089 w 987741"/>
                      <a:gd name="connsiteY22" fmla="*/ 559894 h 816932"/>
                      <a:gd name="connsiteX23" fmla="*/ 397939 w 987741"/>
                      <a:gd name="connsiteY23" fmla="*/ 646031 h 816932"/>
                      <a:gd name="connsiteX24" fmla="*/ 512789 w 987741"/>
                      <a:gd name="connsiteY24" fmla="*/ 751310 h 816932"/>
                      <a:gd name="connsiteX25" fmla="*/ 584570 w 987741"/>
                      <a:gd name="connsiteY25" fmla="*/ 813521 h 816932"/>
                      <a:gd name="connsiteX26" fmla="*/ 598927 w 987741"/>
                      <a:gd name="connsiteY26" fmla="*/ 780023 h 816932"/>
                      <a:gd name="connsiteX27" fmla="*/ 637210 w 987741"/>
                      <a:gd name="connsiteY27" fmla="*/ 746525 h 816932"/>
                      <a:gd name="connsiteX28" fmla="*/ 699421 w 987741"/>
                      <a:gd name="connsiteY28" fmla="*/ 703456 h 816932"/>
                      <a:gd name="connsiteX29" fmla="*/ 900408 w 987741"/>
                      <a:gd name="connsiteY29" fmla="*/ 521610 h 816932"/>
                      <a:gd name="connsiteX30" fmla="*/ 986546 w 987741"/>
                      <a:gd name="connsiteY30" fmla="*/ 263198 h 816932"/>
                      <a:gd name="connsiteX31" fmla="*/ 981760 w 987741"/>
                      <a:gd name="connsiteY31" fmla="*/ 114850 h 816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87741" h="816932">
                        <a:moveTo>
                          <a:pt x="981760" y="114850"/>
                        </a:moveTo>
                        <a:cubicBezTo>
                          <a:pt x="976975" y="76567"/>
                          <a:pt x="972189" y="33498"/>
                          <a:pt x="943477" y="4785"/>
                        </a:cubicBezTo>
                        <a:cubicBezTo>
                          <a:pt x="943477" y="4785"/>
                          <a:pt x="943477" y="4785"/>
                          <a:pt x="943477" y="4785"/>
                        </a:cubicBezTo>
                        <a:cubicBezTo>
                          <a:pt x="943477" y="4785"/>
                          <a:pt x="938692" y="0"/>
                          <a:pt x="938692" y="0"/>
                        </a:cubicBezTo>
                        <a:cubicBezTo>
                          <a:pt x="933906" y="0"/>
                          <a:pt x="929121" y="4785"/>
                          <a:pt x="929121" y="9571"/>
                        </a:cubicBezTo>
                        <a:cubicBezTo>
                          <a:pt x="919549" y="23927"/>
                          <a:pt x="900408" y="33498"/>
                          <a:pt x="886052" y="38283"/>
                        </a:cubicBezTo>
                        <a:cubicBezTo>
                          <a:pt x="857340" y="52640"/>
                          <a:pt x="823841" y="62210"/>
                          <a:pt x="790343" y="76567"/>
                        </a:cubicBezTo>
                        <a:cubicBezTo>
                          <a:pt x="713777" y="105279"/>
                          <a:pt x="632424" y="124421"/>
                          <a:pt x="551072" y="133991"/>
                        </a:cubicBezTo>
                        <a:cubicBezTo>
                          <a:pt x="512789" y="138777"/>
                          <a:pt x="474506" y="138777"/>
                          <a:pt x="436223" y="138777"/>
                        </a:cubicBezTo>
                        <a:cubicBezTo>
                          <a:pt x="393153" y="138777"/>
                          <a:pt x="354871" y="138777"/>
                          <a:pt x="311802" y="133991"/>
                        </a:cubicBezTo>
                        <a:cubicBezTo>
                          <a:pt x="273518" y="133991"/>
                          <a:pt x="235235" y="133991"/>
                          <a:pt x="196952" y="133991"/>
                        </a:cubicBezTo>
                        <a:cubicBezTo>
                          <a:pt x="196952" y="133991"/>
                          <a:pt x="192166" y="133991"/>
                          <a:pt x="192166" y="133991"/>
                        </a:cubicBezTo>
                        <a:cubicBezTo>
                          <a:pt x="163454" y="129206"/>
                          <a:pt x="129955" y="124421"/>
                          <a:pt x="101243" y="119635"/>
                        </a:cubicBezTo>
                        <a:cubicBezTo>
                          <a:pt x="91673" y="119635"/>
                          <a:pt x="72531" y="114850"/>
                          <a:pt x="62960" y="119635"/>
                        </a:cubicBezTo>
                        <a:cubicBezTo>
                          <a:pt x="34247" y="124421"/>
                          <a:pt x="10320" y="148348"/>
                          <a:pt x="749" y="177060"/>
                        </a:cubicBezTo>
                        <a:cubicBezTo>
                          <a:pt x="-4036" y="196202"/>
                          <a:pt x="15106" y="215344"/>
                          <a:pt x="29462" y="229700"/>
                        </a:cubicBezTo>
                        <a:cubicBezTo>
                          <a:pt x="29462" y="234485"/>
                          <a:pt x="29462" y="244056"/>
                          <a:pt x="29462" y="248841"/>
                        </a:cubicBezTo>
                        <a:cubicBezTo>
                          <a:pt x="29462" y="267983"/>
                          <a:pt x="29462" y="287125"/>
                          <a:pt x="29462" y="306267"/>
                        </a:cubicBezTo>
                        <a:cubicBezTo>
                          <a:pt x="29462" y="344550"/>
                          <a:pt x="39033" y="378048"/>
                          <a:pt x="48604" y="411546"/>
                        </a:cubicBezTo>
                        <a:cubicBezTo>
                          <a:pt x="62960" y="454615"/>
                          <a:pt x="82101" y="502469"/>
                          <a:pt x="110814" y="540752"/>
                        </a:cubicBezTo>
                        <a:cubicBezTo>
                          <a:pt x="106028" y="555108"/>
                          <a:pt x="101243" y="569465"/>
                          <a:pt x="106028" y="583821"/>
                        </a:cubicBezTo>
                        <a:cubicBezTo>
                          <a:pt x="115600" y="612533"/>
                          <a:pt x="153883" y="617319"/>
                          <a:pt x="177810" y="617319"/>
                        </a:cubicBezTo>
                        <a:cubicBezTo>
                          <a:pt x="216093" y="612533"/>
                          <a:pt x="249591" y="583821"/>
                          <a:pt x="283089" y="559894"/>
                        </a:cubicBezTo>
                        <a:cubicBezTo>
                          <a:pt x="316587" y="593392"/>
                          <a:pt x="364441" y="622104"/>
                          <a:pt x="397939" y="646031"/>
                        </a:cubicBezTo>
                        <a:cubicBezTo>
                          <a:pt x="445793" y="674744"/>
                          <a:pt x="484077" y="708241"/>
                          <a:pt x="512789" y="751310"/>
                        </a:cubicBezTo>
                        <a:cubicBezTo>
                          <a:pt x="522360" y="765667"/>
                          <a:pt x="555858" y="832662"/>
                          <a:pt x="584570" y="813521"/>
                        </a:cubicBezTo>
                        <a:cubicBezTo>
                          <a:pt x="594142" y="808735"/>
                          <a:pt x="598927" y="794379"/>
                          <a:pt x="598927" y="780023"/>
                        </a:cubicBezTo>
                        <a:cubicBezTo>
                          <a:pt x="613283" y="770452"/>
                          <a:pt x="622854" y="756096"/>
                          <a:pt x="637210" y="746525"/>
                        </a:cubicBezTo>
                        <a:cubicBezTo>
                          <a:pt x="656351" y="732168"/>
                          <a:pt x="680279" y="717812"/>
                          <a:pt x="699421" y="703456"/>
                        </a:cubicBezTo>
                        <a:cubicBezTo>
                          <a:pt x="775987" y="655602"/>
                          <a:pt x="847768" y="593392"/>
                          <a:pt x="900408" y="521610"/>
                        </a:cubicBezTo>
                        <a:cubicBezTo>
                          <a:pt x="948262" y="445043"/>
                          <a:pt x="976975" y="349335"/>
                          <a:pt x="986546" y="263198"/>
                        </a:cubicBezTo>
                        <a:cubicBezTo>
                          <a:pt x="986546" y="215344"/>
                          <a:pt x="991331" y="162704"/>
                          <a:pt x="981760" y="114850"/>
                        </a:cubicBezTo>
                        <a:close/>
                      </a:path>
                    </a:pathLst>
                  </a:custGeom>
                  <a:solidFill>
                    <a:srgbClr val="304649"/>
                  </a:solidFill>
                  <a:ln w="47824" cap="flat">
                    <a:noFill/>
                    <a:prstDash val="solid"/>
                    <a:miter/>
                  </a:ln>
                </p:spPr>
                <p:txBody>
                  <a:bodyPr rtlCol="0" anchor="ctr"/>
                  <a:lstStyle/>
                  <a:p>
                    <a:endParaRPr lang="en-US"/>
                  </a:p>
                </p:txBody>
              </p:sp>
              <p:sp>
                <p:nvSpPr>
                  <p:cNvPr id="358" name="Freeform: Shape 357">
                    <a:extLst>
                      <a:ext uri="{FF2B5EF4-FFF2-40B4-BE49-F238E27FC236}">
                        <a16:creationId xmlns:a16="http://schemas.microsoft.com/office/drawing/2014/main" xmlns="" id="{39F25A23-FCB0-4070-873D-577F51CA6F73}"/>
                      </a:ext>
                    </a:extLst>
                  </p:cNvPr>
                  <p:cNvSpPr/>
                  <p:nvPr/>
                </p:nvSpPr>
                <p:spPr>
                  <a:xfrm>
                    <a:off x="10511433" y="8406236"/>
                    <a:ext cx="995366" cy="827877"/>
                  </a:xfrm>
                  <a:custGeom>
                    <a:avLst/>
                    <a:gdLst>
                      <a:gd name="connsiteX0" fmla="*/ 580232 w 995366"/>
                      <a:gd name="connsiteY0" fmla="*/ 827877 h 827877"/>
                      <a:gd name="connsiteX1" fmla="*/ 580232 w 995366"/>
                      <a:gd name="connsiteY1" fmla="*/ 827877 h 827877"/>
                      <a:gd name="connsiteX2" fmla="*/ 518021 w 995366"/>
                      <a:gd name="connsiteY2" fmla="*/ 765667 h 827877"/>
                      <a:gd name="connsiteX3" fmla="*/ 513236 w 995366"/>
                      <a:gd name="connsiteY3" fmla="*/ 760881 h 827877"/>
                      <a:gd name="connsiteX4" fmla="*/ 398386 w 995366"/>
                      <a:gd name="connsiteY4" fmla="*/ 655602 h 827877"/>
                      <a:gd name="connsiteX5" fmla="*/ 393601 w 995366"/>
                      <a:gd name="connsiteY5" fmla="*/ 650817 h 827877"/>
                      <a:gd name="connsiteX6" fmla="*/ 283536 w 995366"/>
                      <a:gd name="connsiteY6" fmla="*/ 569465 h 827877"/>
                      <a:gd name="connsiteX7" fmla="*/ 178257 w 995366"/>
                      <a:gd name="connsiteY7" fmla="*/ 622104 h 827877"/>
                      <a:gd name="connsiteX8" fmla="*/ 163900 w 995366"/>
                      <a:gd name="connsiteY8" fmla="*/ 622104 h 827877"/>
                      <a:gd name="connsiteX9" fmla="*/ 101690 w 995366"/>
                      <a:gd name="connsiteY9" fmla="*/ 588606 h 827877"/>
                      <a:gd name="connsiteX10" fmla="*/ 106476 w 995366"/>
                      <a:gd name="connsiteY10" fmla="*/ 545538 h 827877"/>
                      <a:gd name="connsiteX11" fmla="*/ 49051 w 995366"/>
                      <a:gd name="connsiteY11" fmla="*/ 416331 h 827877"/>
                      <a:gd name="connsiteX12" fmla="*/ 29909 w 995366"/>
                      <a:gd name="connsiteY12" fmla="*/ 311052 h 827877"/>
                      <a:gd name="connsiteX13" fmla="*/ 29909 w 995366"/>
                      <a:gd name="connsiteY13" fmla="*/ 253627 h 827877"/>
                      <a:gd name="connsiteX14" fmla="*/ 29909 w 995366"/>
                      <a:gd name="connsiteY14" fmla="*/ 234485 h 827877"/>
                      <a:gd name="connsiteX15" fmla="*/ 29909 w 995366"/>
                      <a:gd name="connsiteY15" fmla="*/ 234485 h 827877"/>
                      <a:gd name="connsiteX16" fmla="*/ 1196 w 995366"/>
                      <a:gd name="connsiteY16" fmla="*/ 181846 h 827877"/>
                      <a:gd name="connsiteX17" fmla="*/ 63406 w 995366"/>
                      <a:gd name="connsiteY17" fmla="*/ 119635 h 827877"/>
                      <a:gd name="connsiteX18" fmla="*/ 82548 w 995366"/>
                      <a:gd name="connsiteY18" fmla="*/ 114850 h 827877"/>
                      <a:gd name="connsiteX19" fmla="*/ 106476 w 995366"/>
                      <a:gd name="connsiteY19" fmla="*/ 114850 h 827877"/>
                      <a:gd name="connsiteX20" fmla="*/ 197398 w 995366"/>
                      <a:gd name="connsiteY20" fmla="*/ 133992 h 827877"/>
                      <a:gd name="connsiteX21" fmla="*/ 202184 w 995366"/>
                      <a:gd name="connsiteY21" fmla="*/ 133992 h 827877"/>
                      <a:gd name="connsiteX22" fmla="*/ 254823 w 995366"/>
                      <a:gd name="connsiteY22" fmla="*/ 133992 h 827877"/>
                      <a:gd name="connsiteX23" fmla="*/ 321819 w 995366"/>
                      <a:gd name="connsiteY23" fmla="*/ 133992 h 827877"/>
                      <a:gd name="connsiteX24" fmla="*/ 355317 w 995366"/>
                      <a:gd name="connsiteY24" fmla="*/ 133992 h 827877"/>
                      <a:gd name="connsiteX25" fmla="*/ 446240 w 995366"/>
                      <a:gd name="connsiteY25" fmla="*/ 133992 h 827877"/>
                      <a:gd name="connsiteX26" fmla="*/ 460596 w 995366"/>
                      <a:gd name="connsiteY26" fmla="*/ 133992 h 827877"/>
                      <a:gd name="connsiteX27" fmla="*/ 561090 w 995366"/>
                      <a:gd name="connsiteY27" fmla="*/ 129206 h 827877"/>
                      <a:gd name="connsiteX28" fmla="*/ 795575 w 995366"/>
                      <a:gd name="connsiteY28" fmla="*/ 71781 h 827877"/>
                      <a:gd name="connsiteX29" fmla="*/ 800361 w 995366"/>
                      <a:gd name="connsiteY29" fmla="*/ 71781 h 827877"/>
                      <a:gd name="connsiteX30" fmla="*/ 886499 w 995366"/>
                      <a:gd name="connsiteY30" fmla="*/ 38283 h 827877"/>
                      <a:gd name="connsiteX31" fmla="*/ 929567 w 995366"/>
                      <a:gd name="connsiteY31" fmla="*/ 9571 h 827877"/>
                      <a:gd name="connsiteX32" fmla="*/ 929567 w 995366"/>
                      <a:gd name="connsiteY32" fmla="*/ 9571 h 827877"/>
                      <a:gd name="connsiteX33" fmla="*/ 943924 w 995366"/>
                      <a:gd name="connsiteY33" fmla="*/ 0 h 827877"/>
                      <a:gd name="connsiteX34" fmla="*/ 953494 w 995366"/>
                      <a:gd name="connsiteY34" fmla="*/ 4786 h 827877"/>
                      <a:gd name="connsiteX35" fmla="*/ 953494 w 995366"/>
                      <a:gd name="connsiteY35" fmla="*/ 4786 h 827877"/>
                      <a:gd name="connsiteX36" fmla="*/ 991778 w 995366"/>
                      <a:gd name="connsiteY36" fmla="*/ 114850 h 827877"/>
                      <a:gd name="connsiteX37" fmla="*/ 991778 w 995366"/>
                      <a:gd name="connsiteY37" fmla="*/ 267984 h 827877"/>
                      <a:gd name="connsiteX38" fmla="*/ 905640 w 995366"/>
                      <a:gd name="connsiteY38" fmla="*/ 531181 h 827877"/>
                      <a:gd name="connsiteX39" fmla="*/ 704653 w 995366"/>
                      <a:gd name="connsiteY39" fmla="*/ 713027 h 827877"/>
                      <a:gd name="connsiteX40" fmla="*/ 695082 w 995366"/>
                      <a:gd name="connsiteY40" fmla="*/ 717812 h 827877"/>
                      <a:gd name="connsiteX41" fmla="*/ 642442 w 995366"/>
                      <a:gd name="connsiteY41" fmla="*/ 751311 h 827877"/>
                      <a:gd name="connsiteX42" fmla="*/ 628086 w 995366"/>
                      <a:gd name="connsiteY42" fmla="*/ 765667 h 827877"/>
                      <a:gd name="connsiteX43" fmla="*/ 608944 w 995366"/>
                      <a:gd name="connsiteY43" fmla="*/ 784808 h 827877"/>
                      <a:gd name="connsiteX44" fmla="*/ 594588 w 995366"/>
                      <a:gd name="connsiteY44" fmla="*/ 818306 h 827877"/>
                      <a:gd name="connsiteX45" fmla="*/ 580232 w 995366"/>
                      <a:gd name="connsiteY45" fmla="*/ 827877 h 827877"/>
                      <a:gd name="connsiteX46" fmla="*/ 288322 w 995366"/>
                      <a:gd name="connsiteY46" fmla="*/ 564679 h 827877"/>
                      <a:gd name="connsiteX47" fmla="*/ 288322 w 995366"/>
                      <a:gd name="connsiteY47" fmla="*/ 564679 h 827877"/>
                      <a:gd name="connsiteX48" fmla="*/ 403171 w 995366"/>
                      <a:gd name="connsiteY48" fmla="*/ 650817 h 827877"/>
                      <a:gd name="connsiteX49" fmla="*/ 407957 w 995366"/>
                      <a:gd name="connsiteY49" fmla="*/ 655602 h 827877"/>
                      <a:gd name="connsiteX50" fmla="*/ 522807 w 995366"/>
                      <a:gd name="connsiteY50" fmla="*/ 760881 h 827877"/>
                      <a:gd name="connsiteX51" fmla="*/ 527592 w 995366"/>
                      <a:gd name="connsiteY51" fmla="*/ 770452 h 827877"/>
                      <a:gd name="connsiteX52" fmla="*/ 580232 w 995366"/>
                      <a:gd name="connsiteY52" fmla="*/ 827877 h 827877"/>
                      <a:gd name="connsiteX53" fmla="*/ 580232 w 995366"/>
                      <a:gd name="connsiteY53" fmla="*/ 827877 h 827877"/>
                      <a:gd name="connsiteX54" fmla="*/ 585017 w 995366"/>
                      <a:gd name="connsiteY54" fmla="*/ 827877 h 827877"/>
                      <a:gd name="connsiteX55" fmla="*/ 599374 w 995366"/>
                      <a:gd name="connsiteY55" fmla="*/ 799165 h 827877"/>
                      <a:gd name="connsiteX56" fmla="*/ 599374 w 995366"/>
                      <a:gd name="connsiteY56" fmla="*/ 794379 h 827877"/>
                      <a:gd name="connsiteX57" fmla="*/ 618515 w 995366"/>
                      <a:gd name="connsiteY57" fmla="*/ 775238 h 827877"/>
                      <a:gd name="connsiteX58" fmla="*/ 637656 w 995366"/>
                      <a:gd name="connsiteY58" fmla="*/ 760881 h 827877"/>
                      <a:gd name="connsiteX59" fmla="*/ 690296 w 995366"/>
                      <a:gd name="connsiteY59" fmla="*/ 727383 h 827877"/>
                      <a:gd name="connsiteX60" fmla="*/ 699867 w 995366"/>
                      <a:gd name="connsiteY60" fmla="*/ 722598 h 827877"/>
                      <a:gd name="connsiteX61" fmla="*/ 896069 w 995366"/>
                      <a:gd name="connsiteY61" fmla="*/ 540752 h 827877"/>
                      <a:gd name="connsiteX62" fmla="*/ 977421 w 995366"/>
                      <a:gd name="connsiteY62" fmla="*/ 282340 h 827877"/>
                      <a:gd name="connsiteX63" fmla="*/ 977421 w 995366"/>
                      <a:gd name="connsiteY63" fmla="*/ 133992 h 827877"/>
                      <a:gd name="connsiteX64" fmla="*/ 939138 w 995366"/>
                      <a:gd name="connsiteY64" fmla="*/ 28713 h 827877"/>
                      <a:gd name="connsiteX65" fmla="*/ 939138 w 995366"/>
                      <a:gd name="connsiteY65" fmla="*/ 28713 h 827877"/>
                      <a:gd name="connsiteX66" fmla="*/ 939138 w 995366"/>
                      <a:gd name="connsiteY66" fmla="*/ 28713 h 827877"/>
                      <a:gd name="connsiteX67" fmla="*/ 939138 w 995366"/>
                      <a:gd name="connsiteY67" fmla="*/ 23927 h 827877"/>
                      <a:gd name="connsiteX68" fmla="*/ 939138 w 995366"/>
                      <a:gd name="connsiteY68" fmla="*/ 28713 h 827877"/>
                      <a:gd name="connsiteX69" fmla="*/ 934353 w 995366"/>
                      <a:gd name="connsiteY69" fmla="*/ 33498 h 827877"/>
                      <a:gd name="connsiteX70" fmla="*/ 934353 w 995366"/>
                      <a:gd name="connsiteY70" fmla="*/ 33498 h 827877"/>
                      <a:gd name="connsiteX71" fmla="*/ 886499 w 995366"/>
                      <a:gd name="connsiteY71" fmla="*/ 66996 h 827877"/>
                      <a:gd name="connsiteX72" fmla="*/ 795575 w 995366"/>
                      <a:gd name="connsiteY72" fmla="*/ 100494 h 827877"/>
                      <a:gd name="connsiteX73" fmla="*/ 790790 w 995366"/>
                      <a:gd name="connsiteY73" fmla="*/ 100494 h 827877"/>
                      <a:gd name="connsiteX74" fmla="*/ 551520 w 995366"/>
                      <a:gd name="connsiteY74" fmla="*/ 157919 h 827877"/>
                      <a:gd name="connsiteX75" fmla="*/ 451025 w 995366"/>
                      <a:gd name="connsiteY75" fmla="*/ 162704 h 827877"/>
                      <a:gd name="connsiteX76" fmla="*/ 436669 w 995366"/>
                      <a:gd name="connsiteY76" fmla="*/ 162704 h 827877"/>
                      <a:gd name="connsiteX77" fmla="*/ 345746 w 995366"/>
                      <a:gd name="connsiteY77" fmla="*/ 162704 h 827877"/>
                      <a:gd name="connsiteX78" fmla="*/ 312249 w 995366"/>
                      <a:gd name="connsiteY78" fmla="*/ 162704 h 827877"/>
                      <a:gd name="connsiteX79" fmla="*/ 250038 w 995366"/>
                      <a:gd name="connsiteY79" fmla="*/ 162704 h 827877"/>
                      <a:gd name="connsiteX80" fmla="*/ 197398 w 995366"/>
                      <a:gd name="connsiteY80" fmla="*/ 162704 h 827877"/>
                      <a:gd name="connsiteX81" fmla="*/ 192613 w 995366"/>
                      <a:gd name="connsiteY81" fmla="*/ 162704 h 827877"/>
                      <a:gd name="connsiteX82" fmla="*/ 101690 w 995366"/>
                      <a:gd name="connsiteY82" fmla="*/ 148348 h 827877"/>
                      <a:gd name="connsiteX83" fmla="*/ 82548 w 995366"/>
                      <a:gd name="connsiteY83" fmla="*/ 148348 h 827877"/>
                      <a:gd name="connsiteX84" fmla="*/ 68192 w 995366"/>
                      <a:gd name="connsiteY84" fmla="*/ 153134 h 827877"/>
                      <a:gd name="connsiteX85" fmla="*/ 68192 w 995366"/>
                      <a:gd name="connsiteY85" fmla="*/ 153134 h 827877"/>
                      <a:gd name="connsiteX86" fmla="*/ 10767 w 995366"/>
                      <a:gd name="connsiteY86" fmla="*/ 205773 h 827877"/>
                      <a:gd name="connsiteX87" fmla="*/ 39479 w 995366"/>
                      <a:gd name="connsiteY87" fmla="*/ 253627 h 827877"/>
                      <a:gd name="connsiteX88" fmla="*/ 39479 w 995366"/>
                      <a:gd name="connsiteY88" fmla="*/ 258413 h 827877"/>
                      <a:gd name="connsiteX89" fmla="*/ 39479 w 995366"/>
                      <a:gd name="connsiteY89" fmla="*/ 263198 h 827877"/>
                      <a:gd name="connsiteX90" fmla="*/ 39479 w 995366"/>
                      <a:gd name="connsiteY90" fmla="*/ 282340 h 827877"/>
                      <a:gd name="connsiteX91" fmla="*/ 39479 w 995366"/>
                      <a:gd name="connsiteY91" fmla="*/ 339765 h 827877"/>
                      <a:gd name="connsiteX92" fmla="*/ 58621 w 995366"/>
                      <a:gd name="connsiteY92" fmla="*/ 445044 h 827877"/>
                      <a:gd name="connsiteX93" fmla="*/ 120832 w 995366"/>
                      <a:gd name="connsiteY93" fmla="*/ 574250 h 827877"/>
                      <a:gd name="connsiteX94" fmla="*/ 120832 w 995366"/>
                      <a:gd name="connsiteY94" fmla="*/ 579036 h 827877"/>
                      <a:gd name="connsiteX95" fmla="*/ 116046 w 995366"/>
                      <a:gd name="connsiteY95" fmla="*/ 617319 h 827877"/>
                      <a:gd name="connsiteX96" fmla="*/ 173471 w 995366"/>
                      <a:gd name="connsiteY96" fmla="*/ 646031 h 827877"/>
                      <a:gd name="connsiteX97" fmla="*/ 187827 w 995366"/>
                      <a:gd name="connsiteY97" fmla="*/ 646031 h 827877"/>
                      <a:gd name="connsiteX98" fmla="*/ 288322 w 995366"/>
                      <a:gd name="connsiteY98" fmla="*/ 564679 h 827877"/>
                      <a:gd name="connsiteX99" fmla="*/ 288322 w 995366"/>
                      <a:gd name="connsiteY99" fmla="*/ 564679 h 827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995366" h="827877">
                        <a:moveTo>
                          <a:pt x="580232" y="827877"/>
                        </a:moveTo>
                        <a:lnTo>
                          <a:pt x="580232" y="827877"/>
                        </a:lnTo>
                        <a:cubicBezTo>
                          <a:pt x="556305" y="827877"/>
                          <a:pt x="532377" y="789594"/>
                          <a:pt x="518021" y="765667"/>
                        </a:cubicBezTo>
                        <a:cubicBezTo>
                          <a:pt x="518021" y="760881"/>
                          <a:pt x="513236" y="760881"/>
                          <a:pt x="513236" y="760881"/>
                        </a:cubicBezTo>
                        <a:cubicBezTo>
                          <a:pt x="484523" y="722598"/>
                          <a:pt x="451025" y="689100"/>
                          <a:pt x="398386" y="655602"/>
                        </a:cubicBezTo>
                        <a:lnTo>
                          <a:pt x="393601" y="650817"/>
                        </a:lnTo>
                        <a:cubicBezTo>
                          <a:pt x="360103" y="626890"/>
                          <a:pt x="317034" y="602963"/>
                          <a:pt x="283536" y="569465"/>
                        </a:cubicBezTo>
                        <a:cubicBezTo>
                          <a:pt x="254823" y="593392"/>
                          <a:pt x="221325" y="617319"/>
                          <a:pt x="178257" y="622104"/>
                        </a:cubicBezTo>
                        <a:cubicBezTo>
                          <a:pt x="173471" y="622104"/>
                          <a:pt x="168686" y="622104"/>
                          <a:pt x="163900" y="622104"/>
                        </a:cubicBezTo>
                        <a:cubicBezTo>
                          <a:pt x="130403" y="622104"/>
                          <a:pt x="106476" y="607748"/>
                          <a:pt x="101690" y="588606"/>
                        </a:cubicBezTo>
                        <a:cubicBezTo>
                          <a:pt x="96905" y="574250"/>
                          <a:pt x="96905" y="559894"/>
                          <a:pt x="106476" y="545538"/>
                        </a:cubicBezTo>
                        <a:cubicBezTo>
                          <a:pt x="82548" y="512040"/>
                          <a:pt x="63406" y="464186"/>
                          <a:pt x="49051" y="416331"/>
                        </a:cubicBezTo>
                        <a:cubicBezTo>
                          <a:pt x="34694" y="378048"/>
                          <a:pt x="29909" y="344550"/>
                          <a:pt x="29909" y="311052"/>
                        </a:cubicBezTo>
                        <a:cubicBezTo>
                          <a:pt x="29909" y="291911"/>
                          <a:pt x="29909" y="272769"/>
                          <a:pt x="29909" y="253627"/>
                        </a:cubicBezTo>
                        <a:cubicBezTo>
                          <a:pt x="29909" y="248842"/>
                          <a:pt x="29909" y="239271"/>
                          <a:pt x="29909" y="234485"/>
                        </a:cubicBezTo>
                        <a:lnTo>
                          <a:pt x="29909" y="234485"/>
                        </a:lnTo>
                        <a:cubicBezTo>
                          <a:pt x="5981" y="220129"/>
                          <a:pt x="-3589" y="200988"/>
                          <a:pt x="1196" y="181846"/>
                        </a:cubicBezTo>
                        <a:cubicBezTo>
                          <a:pt x="5981" y="153134"/>
                          <a:pt x="34694" y="129206"/>
                          <a:pt x="63406" y="119635"/>
                        </a:cubicBezTo>
                        <a:cubicBezTo>
                          <a:pt x="68192" y="114850"/>
                          <a:pt x="72978" y="114850"/>
                          <a:pt x="82548" y="114850"/>
                        </a:cubicBezTo>
                        <a:cubicBezTo>
                          <a:pt x="92119" y="114850"/>
                          <a:pt x="96905" y="114850"/>
                          <a:pt x="106476" y="114850"/>
                        </a:cubicBezTo>
                        <a:cubicBezTo>
                          <a:pt x="139973" y="119635"/>
                          <a:pt x="168686" y="124421"/>
                          <a:pt x="197398" y="133992"/>
                        </a:cubicBezTo>
                        <a:lnTo>
                          <a:pt x="202184" y="133992"/>
                        </a:lnTo>
                        <a:cubicBezTo>
                          <a:pt x="216540" y="133992"/>
                          <a:pt x="235682" y="133992"/>
                          <a:pt x="254823" y="133992"/>
                        </a:cubicBezTo>
                        <a:cubicBezTo>
                          <a:pt x="273965" y="133992"/>
                          <a:pt x="297892" y="133992"/>
                          <a:pt x="321819" y="133992"/>
                        </a:cubicBezTo>
                        <a:cubicBezTo>
                          <a:pt x="331390" y="133992"/>
                          <a:pt x="345746" y="133992"/>
                          <a:pt x="355317" y="133992"/>
                        </a:cubicBezTo>
                        <a:cubicBezTo>
                          <a:pt x="384030" y="133992"/>
                          <a:pt x="417528" y="138777"/>
                          <a:pt x="446240" y="133992"/>
                        </a:cubicBezTo>
                        <a:lnTo>
                          <a:pt x="460596" y="133992"/>
                        </a:lnTo>
                        <a:cubicBezTo>
                          <a:pt x="494094" y="133992"/>
                          <a:pt x="527592" y="129206"/>
                          <a:pt x="561090" y="129206"/>
                        </a:cubicBezTo>
                        <a:cubicBezTo>
                          <a:pt x="632871" y="119635"/>
                          <a:pt x="714223" y="105279"/>
                          <a:pt x="795575" y="71781"/>
                        </a:cubicBezTo>
                        <a:lnTo>
                          <a:pt x="800361" y="71781"/>
                        </a:lnTo>
                        <a:cubicBezTo>
                          <a:pt x="829073" y="62211"/>
                          <a:pt x="862572" y="52640"/>
                          <a:pt x="886499" y="38283"/>
                        </a:cubicBezTo>
                        <a:cubicBezTo>
                          <a:pt x="900854" y="28713"/>
                          <a:pt x="919997" y="23927"/>
                          <a:pt x="929567" y="9571"/>
                        </a:cubicBezTo>
                        <a:lnTo>
                          <a:pt x="929567" y="9571"/>
                        </a:lnTo>
                        <a:cubicBezTo>
                          <a:pt x="934353" y="4786"/>
                          <a:pt x="934353" y="0"/>
                          <a:pt x="943924" y="0"/>
                        </a:cubicBezTo>
                        <a:cubicBezTo>
                          <a:pt x="948709" y="0"/>
                          <a:pt x="953494" y="4786"/>
                          <a:pt x="953494" y="4786"/>
                        </a:cubicBezTo>
                        <a:lnTo>
                          <a:pt x="953494" y="4786"/>
                        </a:lnTo>
                        <a:cubicBezTo>
                          <a:pt x="982207" y="33498"/>
                          <a:pt x="986992" y="81352"/>
                          <a:pt x="991778" y="114850"/>
                        </a:cubicBezTo>
                        <a:cubicBezTo>
                          <a:pt x="996563" y="167490"/>
                          <a:pt x="996563" y="220129"/>
                          <a:pt x="991778" y="267984"/>
                        </a:cubicBezTo>
                        <a:cubicBezTo>
                          <a:pt x="986992" y="339765"/>
                          <a:pt x="963065" y="445044"/>
                          <a:pt x="905640" y="531181"/>
                        </a:cubicBezTo>
                        <a:cubicBezTo>
                          <a:pt x="862572" y="593392"/>
                          <a:pt x="800361" y="650817"/>
                          <a:pt x="704653" y="713027"/>
                        </a:cubicBezTo>
                        <a:lnTo>
                          <a:pt x="695082" y="717812"/>
                        </a:lnTo>
                        <a:cubicBezTo>
                          <a:pt x="675940" y="727383"/>
                          <a:pt x="661584" y="741740"/>
                          <a:pt x="642442" y="751311"/>
                        </a:cubicBezTo>
                        <a:cubicBezTo>
                          <a:pt x="637656" y="756096"/>
                          <a:pt x="632871" y="760881"/>
                          <a:pt x="628086" y="765667"/>
                        </a:cubicBezTo>
                        <a:cubicBezTo>
                          <a:pt x="623301" y="770452"/>
                          <a:pt x="613729" y="780023"/>
                          <a:pt x="608944" y="784808"/>
                        </a:cubicBezTo>
                        <a:cubicBezTo>
                          <a:pt x="608944" y="799165"/>
                          <a:pt x="599374" y="813521"/>
                          <a:pt x="594588" y="818306"/>
                        </a:cubicBezTo>
                        <a:cubicBezTo>
                          <a:pt x="589802" y="827877"/>
                          <a:pt x="585017" y="827877"/>
                          <a:pt x="580232" y="827877"/>
                        </a:cubicBezTo>
                        <a:close/>
                        <a:moveTo>
                          <a:pt x="288322" y="564679"/>
                        </a:moveTo>
                        <a:cubicBezTo>
                          <a:pt x="288322" y="564679"/>
                          <a:pt x="293107" y="564679"/>
                          <a:pt x="288322" y="564679"/>
                        </a:cubicBezTo>
                        <a:cubicBezTo>
                          <a:pt x="321819" y="598177"/>
                          <a:pt x="369674" y="626890"/>
                          <a:pt x="403171" y="650817"/>
                        </a:cubicBezTo>
                        <a:lnTo>
                          <a:pt x="407957" y="655602"/>
                        </a:lnTo>
                        <a:cubicBezTo>
                          <a:pt x="460596" y="689100"/>
                          <a:pt x="494094" y="722598"/>
                          <a:pt x="522807" y="760881"/>
                        </a:cubicBezTo>
                        <a:cubicBezTo>
                          <a:pt x="522807" y="760881"/>
                          <a:pt x="527592" y="765667"/>
                          <a:pt x="527592" y="770452"/>
                        </a:cubicBezTo>
                        <a:cubicBezTo>
                          <a:pt x="537163" y="789594"/>
                          <a:pt x="561090" y="827877"/>
                          <a:pt x="580232" y="827877"/>
                        </a:cubicBezTo>
                        <a:lnTo>
                          <a:pt x="580232" y="827877"/>
                        </a:lnTo>
                        <a:cubicBezTo>
                          <a:pt x="580232" y="827877"/>
                          <a:pt x="585017" y="827877"/>
                          <a:pt x="585017" y="827877"/>
                        </a:cubicBezTo>
                        <a:cubicBezTo>
                          <a:pt x="594588" y="823092"/>
                          <a:pt x="594588" y="813521"/>
                          <a:pt x="599374" y="799165"/>
                        </a:cubicBezTo>
                        <a:cubicBezTo>
                          <a:pt x="599374" y="799165"/>
                          <a:pt x="599374" y="794379"/>
                          <a:pt x="599374" y="794379"/>
                        </a:cubicBezTo>
                        <a:cubicBezTo>
                          <a:pt x="608944" y="789594"/>
                          <a:pt x="613729" y="784808"/>
                          <a:pt x="618515" y="775238"/>
                        </a:cubicBezTo>
                        <a:cubicBezTo>
                          <a:pt x="623301" y="770452"/>
                          <a:pt x="628086" y="765667"/>
                          <a:pt x="637656" y="760881"/>
                        </a:cubicBezTo>
                        <a:cubicBezTo>
                          <a:pt x="656799" y="746525"/>
                          <a:pt x="671155" y="736954"/>
                          <a:pt x="690296" y="727383"/>
                        </a:cubicBezTo>
                        <a:lnTo>
                          <a:pt x="699867" y="722598"/>
                        </a:lnTo>
                        <a:cubicBezTo>
                          <a:pt x="795575" y="660388"/>
                          <a:pt x="857786" y="602963"/>
                          <a:pt x="896069" y="540752"/>
                        </a:cubicBezTo>
                        <a:cubicBezTo>
                          <a:pt x="953494" y="454615"/>
                          <a:pt x="972636" y="354121"/>
                          <a:pt x="977421" y="282340"/>
                        </a:cubicBezTo>
                        <a:cubicBezTo>
                          <a:pt x="982207" y="234485"/>
                          <a:pt x="986992" y="181846"/>
                          <a:pt x="977421" y="133992"/>
                        </a:cubicBezTo>
                        <a:cubicBezTo>
                          <a:pt x="972636" y="100494"/>
                          <a:pt x="967851" y="57425"/>
                          <a:pt x="939138" y="28713"/>
                        </a:cubicBezTo>
                        <a:cubicBezTo>
                          <a:pt x="939138" y="28713"/>
                          <a:pt x="939138" y="28713"/>
                          <a:pt x="939138" y="28713"/>
                        </a:cubicBezTo>
                        <a:lnTo>
                          <a:pt x="939138" y="28713"/>
                        </a:lnTo>
                        <a:lnTo>
                          <a:pt x="939138" y="23927"/>
                        </a:lnTo>
                        <a:lnTo>
                          <a:pt x="939138" y="28713"/>
                        </a:lnTo>
                        <a:cubicBezTo>
                          <a:pt x="934353" y="28713"/>
                          <a:pt x="934353" y="28713"/>
                          <a:pt x="934353" y="33498"/>
                        </a:cubicBezTo>
                        <a:lnTo>
                          <a:pt x="934353" y="33498"/>
                        </a:lnTo>
                        <a:cubicBezTo>
                          <a:pt x="919997" y="47854"/>
                          <a:pt x="905640" y="57425"/>
                          <a:pt x="886499" y="66996"/>
                        </a:cubicBezTo>
                        <a:cubicBezTo>
                          <a:pt x="857786" y="81352"/>
                          <a:pt x="829073" y="90923"/>
                          <a:pt x="795575" y="100494"/>
                        </a:cubicBezTo>
                        <a:lnTo>
                          <a:pt x="790790" y="100494"/>
                        </a:lnTo>
                        <a:cubicBezTo>
                          <a:pt x="704653" y="129206"/>
                          <a:pt x="628086" y="148348"/>
                          <a:pt x="551520" y="157919"/>
                        </a:cubicBezTo>
                        <a:cubicBezTo>
                          <a:pt x="518021" y="162704"/>
                          <a:pt x="484523" y="162704"/>
                          <a:pt x="451025" y="162704"/>
                        </a:cubicBezTo>
                        <a:lnTo>
                          <a:pt x="436669" y="162704"/>
                        </a:lnTo>
                        <a:cubicBezTo>
                          <a:pt x="407957" y="162704"/>
                          <a:pt x="374458" y="162704"/>
                          <a:pt x="345746" y="162704"/>
                        </a:cubicBezTo>
                        <a:cubicBezTo>
                          <a:pt x="336176" y="162704"/>
                          <a:pt x="321819" y="162704"/>
                          <a:pt x="312249" y="162704"/>
                        </a:cubicBezTo>
                        <a:cubicBezTo>
                          <a:pt x="288322" y="162704"/>
                          <a:pt x="269179" y="162704"/>
                          <a:pt x="250038" y="162704"/>
                        </a:cubicBezTo>
                        <a:cubicBezTo>
                          <a:pt x="230896" y="162704"/>
                          <a:pt x="216540" y="162704"/>
                          <a:pt x="197398" y="162704"/>
                        </a:cubicBezTo>
                        <a:lnTo>
                          <a:pt x="192613" y="162704"/>
                        </a:lnTo>
                        <a:cubicBezTo>
                          <a:pt x="163900" y="157919"/>
                          <a:pt x="135188" y="153134"/>
                          <a:pt x="101690" y="148348"/>
                        </a:cubicBezTo>
                        <a:cubicBezTo>
                          <a:pt x="96905" y="148348"/>
                          <a:pt x="87333" y="148348"/>
                          <a:pt x="82548" y="148348"/>
                        </a:cubicBezTo>
                        <a:cubicBezTo>
                          <a:pt x="77763" y="148348"/>
                          <a:pt x="72978" y="148348"/>
                          <a:pt x="68192" y="153134"/>
                        </a:cubicBezTo>
                        <a:cubicBezTo>
                          <a:pt x="68192" y="153134"/>
                          <a:pt x="68192" y="153134"/>
                          <a:pt x="68192" y="153134"/>
                        </a:cubicBezTo>
                        <a:cubicBezTo>
                          <a:pt x="39479" y="157919"/>
                          <a:pt x="15552" y="181846"/>
                          <a:pt x="10767" y="205773"/>
                        </a:cubicBezTo>
                        <a:cubicBezTo>
                          <a:pt x="5981" y="229700"/>
                          <a:pt x="29909" y="244057"/>
                          <a:pt x="39479" y="253627"/>
                        </a:cubicBezTo>
                        <a:cubicBezTo>
                          <a:pt x="39479" y="253627"/>
                          <a:pt x="39479" y="258413"/>
                          <a:pt x="39479" y="258413"/>
                        </a:cubicBezTo>
                        <a:lnTo>
                          <a:pt x="39479" y="263198"/>
                        </a:lnTo>
                        <a:cubicBezTo>
                          <a:pt x="39479" y="267984"/>
                          <a:pt x="39479" y="272769"/>
                          <a:pt x="39479" y="282340"/>
                        </a:cubicBezTo>
                        <a:cubicBezTo>
                          <a:pt x="39479" y="301481"/>
                          <a:pt x="39479" y="320623"/>
                          <a:pt x="39479" y="339765"/>
                        </a:cubicBezTo>
                        <a:cubicBezTo>
                          <a:pt x="39479" y="373263"/>
                          <a:pt x="49051" y="406760"/>
                          <a:pt x="58621" y="445044"/>
                        </a:cubicBezTo>
                        <a:cubicBezTo>
                          <a:pt x="72978" y="492898"/>
                          <a:pt x="96905" y="540752"/>
                          <a:pt x="120832" y="574250"/>
                        </a:cubicBezTo>
                        <a:cubicBezTo>
                          <a:pt x="120832" y="574250"/>
                          <a:pt x="120832" y="579036"/>
                          <a:pt x="120832" y="579036"/>
                        </a:cubicBezTo>
                        <a:cubicBezTo>
                          <a:pt x="111261" y="593392"/>
                          <a:pt x="111261" y="607748"/>
                          <a:pt x="116046" y="617319"/>
                        </a:cubicBezTo>
                        <a:cubicBezTo>
                          <a:pt x="125617" y="646031"/>
                          <a:pt x="159115" y="646031"/>
                          <a:pt x="173471" y="646031"/>
                        </a:cubicBezTo>
                        <a:cubicBezTo>
                          <a:pt x="178257" y="646031"/>
                          <a:pt x="183042" y="646031"/>
                          <a:pt x="187827" y="646031"/>
                        </a:cubicBezTo>
                        <a:cubicBezTo>
                          <a:pt x="221325" y="612533"/>
                          <a:pt x="259609" y="583821"/>
                          <a:pt x="288322" y="564679"/>
                        </a:cubicBezTo>
                        <a:cubicBezTo>
                          <a:pt x="288322" y="564679"/>
                          <a:pt x="288322" y="564679"/>
                          <a:pt x="288322" y="564679"/>
                        </a:cubicBezTo>
                        <a:close/>
                      </a:path>
                    </a:pathLst>
                  </a:custGeom>
                  <a:solidFill>
                    <a:srgbClr val="20201E"/>
                  </a:solidFill>
                  <a:ln w="47824" cap="flat">
                    <a:noFill/>
                    <a:prstDash val="solid"/>
                    <a:miter/>
                  </a:ln>
                </p:spPr>
                <p:txBody>
                  <a:bodyPr rtlCol="0" anchor="ctr"/>
                  <a:lstStyle/>
                  <a:p>
                    <a:endParaRPr lang="en-US"/>
                  </a:p>
                </p:txBody>
              </p:sp>
            </p:grpSp>
            <p:sp>
              <p:nvSpPr>
                <p:cNvPr id="187" name="Freeform: Shape 186">
                  <a:extLst>
                    <a:ext uri="{FF2B5EF4-FFF2-40B4-BE49-F238E27FC236}">
                      <a16:creationId xmlns:a16="http://schemas.microsoft.com/office/drawing/2014/main" xmlns="" id="{EA4A7B04-4BFE-461B-BAAF-99DB7C6DD293}"/>
                    </a:ext>
                  </a:extLst>
                </p:cNvPr>
                <p:cNvSpPr/>
                <p:nvPr/>
              </p:nvSpPr>
              <p:spPr>
                <a:xfrm>
                  <a:off x="10729169" y="8693361"/>
                  <a:ext cx="236878" cy="277554"/>
                </a:xfrm>
                <a:custGeom>
                  <a:avLst/>
                  <a:gdLst>
                    <a:gd name="connsiteX0" fmla="*/ 233289 w 236878"/>
                    <a:gd name="connsiteY0" fmla="*/ 14356 h 277554"/>
                    <a:gd name="connsiteX1" fmla="*/ 156722 w 236878"/>
                    <a:gd name="connsiteY1" fmla="*/ 47854 h 277554"/>
                    <a:gd name="connsiteX2" fmla="*/ 123224 w 236878"/>
                    <a:gd name="connsiteY2" fmla="*/ 52640 h 277554"/>
                    <a:gd name="connsiteX3" fmla="*/ 84941 w 236878"/>
                    <a:gd name="connsiteY3" fmla="*/ 38283 h 277554"/>
                    <a:gd name="connsiteX4" fmla="*/ 3589 w 236878"/>
                    <a:gd name="connsiteY4" fmla="*/ 0 h 277554"/>
                    <a:gd name="connsiteX5" fmla="*/ 3589 w 236878"/>
                    <a:gd name="connsiteY5" fmla="*/ 4786 h 277554"/>
                    <a:gd name="connsiteX6" fmla="*/ 104083 w 236878"/>
                    <a:gd name="connsiteY6" fmla="*/ 62211 h 277554"/>
                    <a:gd name="connsiteX7" fmla="*/ 137581 w 236878"/>
                    <a:gd name="connsiteY7" fmla="*/ 66996 h 277554"/>
                    <a:gd name="connsiteX8" fmla="*/ 89726 w 236878"/>
                    <a:gd name="connsiteY8" fmla="*/ 100494 h 277554"/>
                    <a:gd name="connsiteX9" fmla="*/ 65799 w 236878"/>
                    <a:gd name="connsiteY9" fmla="*/ 114850 h 277554"/>
                    <a:gd name="connsiteX10" fmla="*/ 32302 w 236878"/>
                    <a:gd name="connsiteY10" fmla="*/ 133992 h 277554"/>
                    <a:gd name="connsiteX11" fmla="*/ 65799 w 236878"/>
                    <a:gd name="connsiteY11" fmla="*/ 277554 h 277554"/>
                    <a:gd name="connsiteX12" fmla="*/ 70585 w 236878"/>
                    <a:gd name="connsiteY12" fmla="*/ 272769 h 277554"/>
                    <a:gd name="connsiteX13" fmla="*/ 46658 w 236878"/>
                    <a:gd name="connsiteY13" fmla="*/ 143562 h 277554"/>
                    <a:gd name="connsiteX14" fmla="*/ 51443 w 236878"/>
                    <a:gd name="connsiteY14" fmla="*/ 143562 h 277554"/>
                    <a:gd name="connsiteX15" fmla="*/ 75370 w 236878"/>
                    <a:gd name="connsiteY15" fmla="*/ 129206 h 277554"/>
                    <a:gd name="connsiteX16" fmla="*/ 190220 w 236878"/>
                    <a:gd name="connsiteY16" fmla="*/ 172275 h 277554"/>
                    <a:gd name="connsiteX17" fmla="*/ 195005 w 236878"/>
                    <a:gd name="connsiteY17" fmla="*/ 167490 h 277554"/>
                    <a:gd name="connsiteX18" fmla="*/ 99297 w 236878"/>
                    <a:gd name="connsiteY18" fmla="*/ 114850 h 277554"/>
                    <a:gd name="connsiteX19" fmla="*/ 142366 w 236878"/>
                    <a:gd name="connsiteY19" fmla="*/ 86138 h 277554"/>
                    <a:gd name="connsiteX20" fmla="*/ 233289 w 236878"/>
                    <a:gd name="connsiteY20" fmla="*/ 14356 h 277554"/>
                    <a:gd name="connsiteX21" fmla="*/ 233289 w 236878"/>
                    <a:gd name="connsiteY21" fmla="*/ 14356 h 277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6878" h="277554">
                      <a:moveTo>
                        <a:pt x="233289" y="14356"/>
                      </a:moveTo>
                      <a:cubicBezTo>
                        <a:pt x="204576" y="19142"/>
                        <a:pt x="180649" y="33498"/>
                        <a:pt x="156722" y="47854"/>
                      </a:cubicBezTo>
                      <a:cubicBezTo>
                        <a:pt x="142366" y="47854"/>
                        <a:pt x="132795" y="52640"/>
                        <a:pt x="123224" y="52640"/>
                      </a:cubicBezTo>
                      <a:cubicBezTo>
                        <a:pt x="108868" y="52640"/>
                        <a:pt x="94512" y="47854"/>
                        <a:pt x="84941" y="38283"/>
                      </a:cubicBezTo>
                      <a:cubicBezTo>
                        <a:pt x="56229" y="28713"/>
                        <a:pt x="32302" y="9571"/>
                        <a:pt x="3589" y="0"/>
                      </a:cubicBezTo>
                      <a:cubicBezTo>
                        <a:pt x="-1196" y="0"/>
                        <a:pt x="-1196" y="4786"/>
                        <a:pt x="3589" y="4786"/>
                      </a:cubicBezTo>
                      <a:cubicBezTo>
                        <a:pt x="37087" y="23927"/>
                        <a:pt x="65799" y="47854"/>
                        <a:pt x="104083" y="62211"/>
                      </a:cubicBezTo>
                      <a:cubicBezTo>
                        <a:pt x="113653" y="66996"/>
                        <a:pt x="123224" y="66996"/>
                        <a:pt x="137581" y="66996"/>
                      </a:cubicBezTo>
                      <a:cubicBezTo>
                        <a:pt x="123224" y="76567"/>
                        <a:pt x="104083" y="86138"/>
                        <a:pt x="89726" y="100494"/>
                      </a:cubicBezTo>
                      <a:cubicBezTo>
                        <a:pt x="80156" y="105279"/>
                        <a:pt x="75370" y="110065"/>
                        <a:pt x="65799" y="114850"/>
                      </a:cubicBezTo>
                      <a:cubicBezTo>
                        <a:pt x="51443" y="119635"/>
                        <a:pt x="41872" y="124421"/>
                        <a:pt x="32302" y="133992"/>
                      </a:cubicBezTo>
                      <a:cubicBezTo>
                        <a:pt x="-5982" y="167490"/>
                        <a:pt x="17945" y="258413"/>
                        <a:pt x="65799" y="277554"/>
                      </a:cubicBezTo>
                      <a:cubicBezTo>
                        <a:pt x="70585" y="277554"/>
                        <a:pt x="70585" y="272769"/>
                        <a:pt x="70585" y="272769"/>
                      </a:cubicBezTo>
                      <a:cubicBezTo>
                        <a:pt x="32302" y="248842"/>
                        <a:pt x="13159" y="177061"/>
                        <a:pt x="46658" y="143562"/>
                      </a:cubicBezTo>
                      <a:cubicBezTo>
                        <a:pt x="46658" y="143562"/>
                        <a:pt x="51443" y="143562"/>
                        <a:pt x="51443" y="143562"/>
                      </a:cubicBezTo>
                      <a:cubicBezTo>
                        <a:pt x="61014" y="138777"/>
                        <a:pt x="65799" y="133992"/>
                        <a:pt x="75370" y="129206"/>
                      </a:cubicBezTo>
                      <a:cubicBezTo>
                        <a:pt x="113653" y="119635"/>
                        <a:pt x="156722" y="148348"/>
                        <a:pt x="190220" y="172275"/>
                      </a:cubicBezTo>
                      <a:cubicBezTo>
                        <a:pt x="195005" y="172275"/>
                        <a:pt x="195005" y="172275"/>
                        <a:pt x="195005" y="167490"/>
                      </a:cubicBezTo>
                      <a:cubicBezTo>
                        <a:pt x="171078" y="138777"/>
                        <a:pt x="137581" y="114850"/>
                        <a:pt x="99297" y="114850"/>
                      </a:cubicBezTo>
                      <a:cubicBezTo>
                        <a:pt x="113653" y="105279"/>
                        <a:pt x="128010" y="95708"/>
                        <a:pt x="142366" y="86138"/>
                      </a:cubicBezTo>
                      <a:cubicBezTo>
                        <a:pt x="161508" y="62211"/>
                        <a:pt x="195005" y="33498"/>
                        <a:pt x="233289" y="14356"/>
                      </a:cubicBezTo>
                      <a:cubicBezTo>
                        <a:pt x="238075" y="19142"/>
                        <a:pt x="238075" y="14356"/>
                        <a:pt x="233289" y="14356"/>
                      </a:cubicBezTo>
                      <a:close/>
                    </a:path>
                  </a:pathLst>
                </a:custGeom>
                <a:solidFill>
                  <a:srgbClr val="20201E"/>
                </a:solidFill>
                <a:ln w="47824" cap="flat">
                  <a:noFill/>
                  <a:prstDash val="solid"/>
                  <a:miter/>
                </a:ln>
              </p:spPr>
              <p:txBody>
                <a:bodyPr rtlCol="0" anchor="ctr"/>
                <a:lstStyle/>
                <a:p>
                  <a:endParaRPr lang="en-US"/>
                </a:p>
              </p:txBody>
            </p:sp>
            <p:sp>
              <p:nvSpPr>
                <p:cNvPr id="188" name="Freeform: Shape 187">
                  <a:extLst>
                    <a:ext uri="{FF2B5EF4-FFF2-40B4-BE49-F238E27FC236}">
                      <a16:creationId xmlns:a16="http://schemas.microsoft.com/office/drawing/2014/main" xmlns="" id="{2C77BD2D-8AF0-46C0-B981-41190DFACB98}"/>
                    </a:ext>
                  </a:extLst>
                </p:cNvPr>
                <p:cNvSpPr/>
                <p:nvPr/>
              </p:nvSpPr>
              <p:spPr>
                <a:xfrm>
                  <a:off x="11060970" y="8518960"/>
                  <a:ext cx="338249" cy="568788"/>
                </a:xfrm>
                <a:custGeom>
                  <a:avLst/>
                  <a:gdLst>
                    <a:gd name="connsiteX0" fmla="*/ 332176 w 338249"/>
                    <a:gd name="connsiteY0" fmla="*/ 2127 h 568788"/>
                    <a:gd name="connsiteX1" fmla="*/ 332176 w 338249"/>
                    <a:gd name="connsiteY1" fmla="*/ 2127 h 568788"/>
                    <a:gd name="connsiteX2" fmla="*/ 308249 w 338249"/>
                    <a:gd name="connsiteY2" fmla="*/ 174402 h 568788"/>
                    <a:gd name="connsiteX3" fmla="*/ 298678 w 338249"/>
                    <a:gd name="connsiteY3" fmla="*/ 207900 h 568788"/>
                    <a:gd name="connsiteX4" fmla="*/ 246038 w 338249"/>
                    <a:gd name="connsiteY4" fmla="*/ 136119 h 568788"/>
                    <a:gd name="connsiteX5" fmla="*/ 246038 w 338249"/>
                    <a:gd name="connsiteY5" fmla="*/ 16483 h 568788"/>
                    <a:gd name="connsiteX6" fmla="*/ 236468 w 338249"/>
                    <a:gd name="connsiteY6" fmla="*/ 11698 h 568788"/>
                    <a:gd name="connsiteX7" fmla="*/ 236468 w 338249"/>
                    <a:gd name="connsiteY7" fmla="*/ 145689 h 568788"/>
                    <a:gd name="connsiteX8" fmla="*/ 298678 w 338249"/>
                    <a:gd name="connsiteY8" fmla="*/ 217471 h 568788"/>
                    <a:gd name="connsiteX9" fmla="*/ 236468 w 338249"/>
                    <a:gd name="connsiteY9" fmla="*/ 337106 h 568788"/>
                    <a:gd name="connsiteX10" fmla="*/ 126403 w 338249"/>
                    <a:gd name="connsiteY10" fmla="*/ 456741 h 568788"/>
                    <a:gd name="connsiteX11" fmla="*/ 1982 w 338249"/>
                    <a:gd name="connsiteY11" fmla="*/ 562021 h 568788"/>
                    <a:gd name="connsiteX12" fmla="*/ 6767 w 338249"/>
                    <a:gd name="connsiteY12" fmla="*/ 566806 h 568788"/>
                    <a:gd name="connsiteX13" fmla="*/ 64192 w 338249"/>
                    <a:gd name="connsiteY13" fmla="*/ 523737 h 568788"/>
                    <a:gd name="connsiteX14" fmla="*/ 135973 w 338249"/>
                    <a:gd name="connsiteY14" fmla="*/ 461527 h 568788"/>
                    <a:gd name="connsiteX15" fmla="*/ 250824 w 338249"/>
                    <a:gd name="connsiteY15" fmla="*/ 332321 h 568788"/>
                    <a:gd name="connsiteX16" fmla="*/ 322605 w 338249"/>
                    <a:gd name="connsiteY16" fmla="*/ 179187 h 568788"/>
                    <a:gd name="connsiteX17" fmla="*/ 332176 w 338249"/>
                    <a:gd name="connsiteY17" fmla="*/ 2127 h 568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8249" h="568788">
                      <a:moveTo>
                        <a:pt x="332176" y="2127"/>
                      </a:moveTo>
                      <a:cubicBezTo>
                        <a:pt x="332176" y="-2659"/>
                        <a:pt x="332176" y="2127"/>
                        <a:pt x="332176" y="2127"/>
                      </a:cubicBezTo>
                      <a:cubicBezTo>
                        <a:pt x="332176" y="59552"/>
                        <a:pt x="317819" y="121762"/>
                        <a:pt x="308249" y="174402"/>
                      </a:cubicBezTo>
                      <a:cubicBezTo>
                        <a:pt x="308249" y="183973"/>
                        <a:pt x="303463" y="193543"/>
                        <a:pt x="298678" y="207900"/>
                      </a:cubicBezTo>
                      <a:cubicBezTo>
                        <a:pt x="269965" y="193543"/>
                        <a:pt x="255609" y="160046"/>
                        <a:pt x="246038" y="136119"/>
                      </a:cubicBezTo>
                      <a:cubicBezTo>
                        <a:pt x="231682" y="97835"/>
                        <a:pt x="236468" y="54766"/>
                        <a:pt x="246038" y="16483"/>
                      </a:cubicBezTo>
                      <a:cubicBezTo>
                        <a:pt x="246038" y="11698"/>
                        <a:pt x="236468" y="6912"/>
                        <a:pt x="236468" y="11698"/>
                      </a:cubicBezTo>
                      <a:cubicBezTo>
                        <a:pt x="222111" y="54766"/>
                        <a:pt x="222111" y="102620"/>
                        <a:pt x="236468" y="145689"/>
                      </a:cubicBezTo>
                      <a:cubicBezTo>
                        <a:pt x="241253" y="164831"/>
                        <a:pt x="269965" y="217471"/>
                        <a:pt x="298678" y="217471"/>
                      </a:cubicBezTo>
                      <a:cubicBezTo>
                        <a:pt x="284322" y="260539"/>
                        <a:pt x="260395" y="298823"/>
                        <a:pt x="236468" y="337106"/>
                      </a:cubicBezTo>
                      <a:cubicBezTo>
                        <a:pt x="207755" y="380175"/>
                        <a:pt x="164686" y="418458"/>
                        <a:pt x="126403" y="456741"/>
                      </a:cubicBezTo>
                      <a:cubicBezTo>
                        <a:pt x="88119" y="495025"/>
                        <a:pt x="45051" y="533308"/>
                        <a:pt x="1982" y="562021"/>
                      </a:cubicBezTo>
                      <a:cubicBezTo>
                        <a:pt x="-2803" y="566806"/>
                        <a:pt x="1982" y="571591"/>
                        <a:pt x="6767" y="566806"/>
                      </a:cubicBezTo>
                      <a:cubicBezTo>
                        <a:pt x="30694" y="557235"/>
                        <a:pt x="49837" y="542879"/>
                        <a:pt x="64192" y="523737"/>
                      </a:cubicBezTo>
                      <a:cubicBezTo>
                        <a:pt x="88119" y="504596"/>
                        <a:pt x="112046" y="485454"/>
                        <a:pt x="135973" y="461527"/>
                      </a:cubicBezTo>
                      <a:cubicBezTo>
                        <a:pt x="179043" y="423244"/>
                        <a:pt x="217326" y="380175"/>
                        <a:pt x="250824" y="332321"/>
                      </a:cubicBezTo>
                      <a:cubicBezTo>
                        <a:pt x="284322" y="284466"/>
                        <a:pt x="308249" y="231827"/>
                        <a:pt x="322605" y="179187"/>
                      </a:cubicBezTo>
                      <a:cubicBezTo>
                        <a:pt x="332176" y="126548"/>
                        <a:pt x="346532" y="59552"/>
                        <a:pt x="332176" y="2127"/>
                      </a:cubicBezTo>
                      <a:close/>
                    </a:path>
                  </a:pathLst>
                </a:custGeom>
                <a:solidFill>
                  <a:srgbClr val="20201E"/>
                </a:solidFill>
                <a:ln w="47824" cap="flat">
                  <a:no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xmlns="" id="{A2A9CECB-9B93-4B9A-A4A8-5E7A9221E822}"/>
                    </a:ext>
                  </a:extLst>
                </p:cNvPr>
                <p:cNvSpPr/>
                <p:nvPr/>
              </p:nvSpPr>
              <p:spPr>
                <a:xfrm>
                  <a:off x="10516665" y="8415807"/>
                  <a:ext cx="986976" cy="816932"/>
                </a:xfrm>
                <a:custGeom>
                  <a:avLst/>
                  <a:gdLst>
                    <a:gd name="connsiteX0" fmla="*/ 981760 w 986976"/>
                    <a:gd name="connsiteY0" fmla="*/ 114850 h 816932"/>
                    <a:gd name="connsiteX1" fmla="*/ 943477 w 986976"/>
                    <a:gd name="connsiteY1" fmla="*/ 4785 h 816932"/>
                    <a:gd name="connsiteX2" fmla="*/ 943477 w 986976"/>
                    <a:gd name="connsiteY2" fmla="*/ 4785 h 816932"/>
                    <a:gd name="connsiteX3" fmla="*/ 938692 w 986976"/>
                    <a:gd name="connsiteY3" fmla="*/ 0 h 816932"/>
                    <a:gd name="connsiteX4" fmla="*/ 929121 w 986976"/>
                    <a:gd name="connsiteY4" fmla="*/ 9571 h 816932"/>
                    <a:gd name="connsiteX5" fmla="*/ 886052 w 986976"/>
                    <a:gd name="connsiteY5" fmla="*/ 38283 h 816932"/>
                    <a:gd name="connsiteX6" fmla="*/ 790343 w 986976"/>
                    <a:gd name="connsiteY6" fmla="*/ 76567 h 816932"/>
                    <a:gd name="connsiteX7" fmla="*/ 551072 w 986976"/>
                    <a:gd name="connsiteY7" fmla="*/ 133991 h 816932"/>
                    <a:gd name="connsiteX8" fmla="*/ 436223 w 986976"/>
                    <a:gd name="connsiteY8" fmla="*/ 138777 h 816932"/>
                    <a:gd name="connsiteX9" fmla="*/ 311802 w 986976"/>
                    <a:gd name="connsiteY9" fmla="*/ 133991 h 816932"/>
                    <a:gd name="connsiteX10" fmla="*/ 196952 w 986976"/>
                    <a:gd name="connsiteY10" fmla="*/ 133991 h 816932"/>
                    <a:gd name="connsiteX11" fmla="*/ 192166 w 986976"/>
                    <a:gd name="connsiteY11" fmla="*/ 133991 h 816932"/>
                    <a:gd name="connsiteX12" fmla="*/ 101243 w 986976"/>
                    <a:gd name="connsiteY12" fmla="*/ 119635 h 816932"/>
                    <a:gd name="connsiteX13" fmla="*/ 62960 w 986976"/>
                    <a:gd name="connsiteY13" fmla="*/ 119635 h 816932"/>
                    <a:gd name="connsiteX14" fmla="*/ 749 w 986976"/>
                    <a:gd name="connsiteY14" fmla="*/ 177060 h 816932"/>
                    <a:gd name="connsiteX15" fmla="*/ 29462 w 986976"/>
                    <a:gd name="connsiteY15" fmla="*/ 229700 h 816932"/>
                    <a:gd name="connsiteX16" fmla="*/ 29462 w 986976"/>
                    <a:gd name="connsiteY16" fmla="*/ 244056 h 816932"/>
                    <a:gd name="connsiteX17" fmla="*/ 82101 w 986976"/>
                    <a:gd name="connsiteY17" fmla="*/ 263198 h 816932"/>
                    <a:gd name="connsiteX18" fmla="*/ 134741 w 986976"/>
                    <a:gd name="connsiteY18" fmla="*/ 287125 h 816932"/>
                    <a:gd name="connsiteX19" fmla="*/ 149098 w 986976"/>
                    <a:gd name="connsiteY19" fmla="*/ 344550 h 816932"/>
                    <a:gd name="connsiteX20" fmla="*/ 144312 w 986976"/>
                    <a:gd name="connsiteY20" fmla="*/ 445043 h 816932"/>
                    <a:gd name="connsiteX21" fmla="*/ 149098 w 986976"/>
                    <a:gd name="connsiteY21" fmla="*/ 507254 h 816932"/>
                    <a:gd name="connsiteX22" fmla="*/ 168239 w 986976"/>
                    <a:gd name="connsiteY22" fmla="*/ 545538 h 816932"/>
                    <a:gd name="connsiteX23" fmla="*/ 149098 w 986976"/>
                    <a:gd name="connsiteY23" fmla="*/ 583821 h 816932"/>
                    <a:gd name="connsiteX24" fmla="*/ 96458 w 986976"/>
                    <a:gd name="connsiteY24" fmla="*/ 583821 h 816932"/>
                    <a:gd name="connsiteX25" fmla="*/ 96458 w 986976"/>
                    <a:gd name="connsiteY25" fmla="*/ 583821 h 816932"/>
                    <a:gd name="connsiteX26" fmla="*/ 168239 w 986976"/>
                    <a:gd name="connsiteY26" fmla="*/ 617319 h 816932"/>
                    <a:gd name="connsiteX27" fmla="*/ 273518 w 986976"/>
                    <a:gd name="connsiteY27" fmla="*/ 559894 h 816932"/>
                    <a:gd name="connsiteX28" fmla="*/ 388368 w 986976"/>
                    <a:gd name="connsiteY28" fmla="*/ 646031 h 816932"/>
                    <a:gd name="connsiteX29" fmla="*/ 503218 w 986976"/>
                    <a:gd name="connsiteY29" fmla="*/ 751310 h 816932"/>
                    <a:gd name="connsiteX30" fmla="*/ 574999 w 986976"/>
                    <a:gd name="connsiteY30" fmla="*/ 813521 h 816932"/>
                    <a:gd name="connsiteX31" fmla="*/ 589356 w 986976"/>
                    <a:gd name="connsiteY31" fmla="*/ 780023 h 816932"/>
                    <a:gd name="connsiteX32" fmla="*/ 627639 w 986976"/>
                    <a:gd name="connsiteY32" fmla="*/ 746525 h 816932"/>
                    <a:gd name="connsiteX33" fmla="*/ 689850 w 986976"/>
                    <a:gd name="connsiteY33" fmla="*/ 703456 h 816932"/>
                    <a:gd name="connsiteX34" fmla="*/ 890837 w 986976"/>
                    <a:gd name="connsiteY34" fmla="*/ 521610 h 816932"/>
                    <a:gd name="connsiteX35" fmla="*/ 976975 w 986976"/>
                    <a:gd name="connsiteY35" fmla="*/ 263198 h 816932"/>
                    <a:gd name="connsiteX36" fmla="*/ 981760 w 986976"/>
                    <a:gd name="connsiteY36" fmla="*/ 114850 h 816932"/>
                    <a:gd name="connsiteX37" fmla="*/ 632424 w 986976"/>
                    <a:gd name="connsiteY37" fmla="*/ 392404 h 816932"/>
                    <a:gd name="connsiteX38" fmla="*/ 574999 w 986976"/>
                    <a:gd name="connsiteY38" fmla="*/ 478542 h 816932"/>
                    <a:gd name="connsiteX39" fmla="*/ 536716 w 986976"/>
                    <a:gd name="connsiteY39" fmla="*/ 516825 h 816932"/>
                    <a:gd name="connsiteX40" fmla="*/ 503218 w 986976"/>
                    <a:gd name="connsiteY40" fmla="*/ 564679 h 816932"/>
                    <a:gd name="connsiteX41" fmla="*/ 551072 w 986976"/>
                    <a:gd name="connsiteY41" fmla="*/ 660387 h 816932"/>
                    <a:gd name="connsiteX42" fmla="*/ 517575 w 986976"/>
                    <a:gd name="connsiteY42" fmla="*/ 693885 h 816932"/>
                    <a:gd name="connsiteX43" fmla="*/ 445793 w 986976"/>
                    <a:gd name="connsiteY43" fmla="*/ 607748 h 816932"/>
                    <a:gd name="connsiteX44" fmla="*/ 359656 w 986976"/>
                    <a:gd name="connsiteY44" fmla="*/ 488112 h 816932"/>
                    <a:gd name="connsiteX45" fmla="*/ 316587 w 986976"/>
                    <a:gd name="connsiteY45" fmla="*/ 454615 h 816932"/>
                    <a:gd name="connsiteX46" fmla="*/ 307017 w 986976"/>
                    <a:gd name="connsiteY46" fmla="*/ 449829 h 816932"/>
                    <a:gd name="connsiteX47" fmla="*/ 244806 w 986976"/>
                    <a:gd name="connsiteY47" fmla="*/ 435473 h 816932"/>
                    <a:gd name="connsiteX48" fmla="*/ 249591 w 986976"/>
                    <a:gd name="connsiteY48" fmla="*/ 406760 h 816932"/>
                    <a:gd name="connsiteX49" fmla="*/ 263947 w 986976"/>
                    <a:gd name="connsiteY49" fmla="*/ 392404 h 816932"/>
                    <a:gd name="connsiteX50" fmla="*/ 297445 w 986976"/>
                    <a:gd name="connsiteY50" fmla="*/ 373262 h 816932"/>
                    <a:gd name="connsiteX51" fmla="*/ 541502 w 986976"/>
                    <a:gd name="connsiteY51" fmla="*/ 263198 h 816932"/>
                    <a:gd name="connsiteX52" fmla="*/ 632424 w 986976"/>
                    <a:gd name="connsiteY52" fmla="*/ 291910 h 816932"/>
                    <a:gd name="connsiteX53" fmla="*/ 632424 w 986976"/>
                    <a:gd name="connsiteY53" fmla="*/ 392404 h 816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86976" h="816932">
                      <a:moveTo>
                        <a:pt x="981760" y="114850"/>
                      </a:moveTo>
                      <a:cubicBezTo>
                        <a:pt x="976975" y="76567"/>
                        <a:pt x="972189" y="33498"/>
                        <a:pt x="943477" y="4785"/>
                      </a:cubicBezTo>
                      <a:cubicBezTo>
                        <a:pt x="943477" y="4785"/>
                        <a:pt x="943477" y="4785"/>
                        <a:pt x="943477" y="4785"/>
                      </a:cubicBezTo>
                      <a:cubicBezTo>
                        <a:pt x="943477" y="4785"/>
                        <a:pt x="938692" y="0"/>
                        <a:pt x="938692" y="0"/>
                      </a:cubicBezTo>
                      <a:cubicBezTo>
                        <a:pt x="933906" y="0"/>
                        <a:pt x="929121" y="4785"/>
                        <a:pt x="929121" y="9571"/>
                      </a:cubicBezTo>
                      <a:cubicBezTo>
                        <a:pt x="919549" y="23927"/>
                        <a:pt x="900408" y="33498"/>
                        <a:pt x="886052" y="38283"/>
                      </a:cubicBezTo>
                      <a:cubicBezTo>
                        <a:pt x="857340" y="52640"/>
                        <a:pt x="823841" y="62210"/>
                        <a:pt x="790343" y="76567"/>
                      </a:cubicBezTo>
                      <a:cubicBezTo>
                        <a:pt x="713777" y="105279"/>
                        <a:pt x="632424" y="124421"/>
                        <a:pt x="551072" y="133991"/>
                      </a:cubicBezTo>
                      <a:cubicBezTo>
                        <a:pt x="512789" y="138777"/>
                        <a:pt x="474506" y="138777"/>
                        <a:pt x="436223" y="138777"/>
                      </a:cubicBezTo>
                      <a:cubicBezTo>
                        <a:pt x="393153" y="138777"/>
                        <a:pt x="354871" y="138777"/>
                        <a:pt x="311802" y="133991"/>
                      </a:cubicBezTo>
                      <a:cubicBezTo>
                        <a:pt x="273518" y="133991"/>
                        <a:pt x="235235" y="133991"/>
                        <a:pt x="196952" y="133991"/>
                      </a:cubicBezTo>
                      <a:cubicBezTo>
                        <a:pt x="196952" y="133991"/>
                        <a:pt x="192166" y="133991"/>
                        <a:pt x="192166" y="133991"/>
                      </a:cubicBezTo>
                      <a:cubicBezTo>
                        <a:pt x="163454" y="129206"/>
                        <a:pt x="129955" y="124421"/>
                        <a:pt x="101243" y="119635"/>
                      </a:cubicBezTo>
                      <a:cubicBezTo>
                        <a:pt x="91673" y="119635"/>
                        <a:pt x="72531" y="114850"/>
                        <a:pt x="62960" y="119635"/>
                      </a:cubicBezTo>
                      <a:cubicBezTo>
                        <a:pt x="34247" y="124421"/>
                        <a:pt x="10320" y="148348"/>
                        <a:pt x="749" y="177060"/>
                      </a:cubicBezTo>
                      <a:cubicBezTo>
                        <a:pt x="-4036" y="196202"/>
                        <a:pt x="15106" y="215344"/>
                        <a:pt x="29462" y="229700"/>
                      </a:cubicBezTo>
                      <a:cubicBezTo>
                        <a:pt x="29462" y="234485"/>
                        <a:pt x="29462" y="239271"/>
                        <a:pt x="29462" y="244056"/>
                      </a:cubicBezTo>
                      <a:cubicBezTo>
                        <a:pt x="48604" y="253627"/>
                        <a:pt x="67746" y="258413"/>
                        <a:pt x="82101" y="263198"/>
                      </a:cubicBezTo>
                      <a:cubicBezTo>
                        <a:pt x="101243" y="267983"/>
                        <a:pt x="120385" y="272769"/>
                        <a:pt x="134741" y="287125"/>
                      </a:cubicBezTo>
                      <a:cubicBezTo>
                        <a:pt x="149098" y="301481"/>
                        <a:pt x="149098" y="325408"/>
                        <a:pt x="149098" y="344550"/>
                      </a:cubicBezTo>
                      <a:cubicBezTo>
                        <a:pt x="149098" y="378048"/>
                        <a:pt x="149098" y="411546"/>
                        <a:pt x="144312" y="445043"/>
                      </a:cubicBezTo>
                      <a:cubicBezTo>
                        <a:pt x="144312" y="464185"/>
                        <a:pt x="144312" y="488112"/>
                        <a:pt x="149098" y="507254"/>
                      </a:cubicBezTo>
                      <a:cubicBezTo>
                        <a:pt x="153883" y="521610"/>
                        <a:pt x="163454" y="531181"/>
                        <a:pt x="168239" y="545538"/>
                      </a:cubicBezTo>
                      <a:cubicBezTo>
                        <a:pt x="177810" y="559894"/>
                        <a:pt x="163454" y="579035"/>
                        <a:pt x="149098" y="583821"/>
                      </a:cubicBezTo>
                      <a:cubicBezTo>
                        <a:pt x="134741" y="593392"/>
                        <a:pt x="115600" y="593392"/>
                        <a:pt x="96458" y="583821"/>
                      </a:cubicBezTo>
                      <a:cubicBezTo>
                        <a:pt x="96458" y="583821"/>
                        <a:pt x="96458" y="583821"/>
                        <a:pt x="96458" y="583821"/>
                      </a:cubicBezTo>
                      <a:cubicBezTo>
                        <a:pt x="106028" y="612533"/>
                        <a:pt x="144312" y="617319"/>
                        <a:pt x="168239" y="617319"/>
                      </a:cubicBezTo>
                      <a:cubicBezTo>
                        <a:pt x="206522" y="612533"/>
                        <a:pt x="240020" y="583821"/>
                        <a:pt x="273518" y="559894"/>
                      </a:cubicBezTo>
                      <a:cubicBezTo>
                        <a:pt x="307017" y="593392"/>
                        <a:pt x="354871" y="622104"/>
                        <a:pt x="388368" y="646031"/>
                      </a:cubicBezTo>
                      <a:cubicBezTo>
                        <a:pt x="436223" y="674744"/>
                        <a:pt x="474506" y="708241"/>
                        <a:pt x="503218" y="751310"/>
                      </a:cubicBezTo>
                      <a:cubicBezTo>
                        <a:pt x="512789" y="765667"/>
                        <a:pt x="546287" y="832662"/>
                        <a:pt x="574999" y="813521"/>
                      </a:cubicBezTo>
                      <a:cubicBezTo>
                        <a:pt x="584570" y="808735"/>
                        <a:pt x="589356" y="794379"/>
                        <a:pt x="589356" y="780023"/>
                      </a:cubicBezTo>
                      <a:cubicBezTo>
                        <a:pt x="603712" y="770452"/>
                        <a:pt x="613283" y="756096"/>
                        <a:pt x="627639" y="746525"/>
                      </a:cubicBezTo>
                      <a:cubicBezTo>
                        <a:pt x="646781" y="732168"/>
                        <a:pt x="670708" y="717812"/>
                        <a:pt x="689850" y="703456"/>
                      </a:cubicBezTo>
                      <a:cubicBezTo>
                        <a:pt x="766416" y="655602"/>
                        <a:pt x="838197" y="593392"/>
                        <a:pt x="890837" y="521610"/>
                      </a:cubicBezTo>
                      <a:cubicBezTo>
                        <a:pt x="938692" y="445043"/>
                        <a:pt x="967404" y="349335"/>
                        <a:pt x="976975" y="263198"/>
                      </a:cubicBezTo>
                      <a:cubicBezTo>
                        <a:pt x="986546" y="215344"/>
                        <a:pt x="991331" y="162704"/>
                        <a:pt x="981760" y="114850"/>
                      </a:cubicBezTo>
                      <a:close/>
                      <a:moveTo>
                        <a:pt x="632424" y="392404"/>
                      </a:moveTo>
                      <a:cubicBezTo>
                        <a:pt x="613283" y="421116"/>
                        <a:pt x="598927" y="454615"/>
                        <a:pt x="574999" y="478542"/>
                      </a:cubicBezTo>
                      <a:cubicBezTo>
                        <a:pt x="565429" y="492898"/>
                        <a:pt x="551072" y="502469"/>
                        <a:pt x="536716" y="516825"/>
                      </a:cubicBezTo>
                      <a:cubicBezTo>
                        <a:pt x="517575" y="531181"/>
                        <a:pt x="488862" y="535966"/>
                        <a:pt x="503218" y="564679"/>
                      </a:cubicBezTo>
                      <a:cubicBezTo>
                        <a:pt x="517575" y="598177"/>
                        <a:pt x="551072" y="617319"/>
                        <a:pt x="551072" y="660387"/>
                      </a:cubicBezTo>
                      <a:cubicBezTo>
                        <a:pt x="551072" y="679529"/>
                        <a:pt x="541502" y="698671"/>
                        <a:pt x="517575" y="693885"/>
                      </a:cubicBezTo>
                      <a:cubicBezTo>
                        <a:pt x="484077" y="679529"/>
                        <a:pt x="464935" y="636460"/>
                        <a:pt x="445793" y="607748"/>
                      </a:cubicBezTo>
                      <a:cubicBezTo>
                        <a:pt x="417081" y="569465"/>
                        <a:pt x="393153" y="526396"/>
                        <a:pt x="359656" y="488112"/>
                      </a:cubicBezTo>
                      <a:cubicBezTo>
                        <a:pt x="345299" y="473756"/>
                        <a:pt x="330944" y="464185"/>
                        <a:pt x="316587" y="454615"/>
                      </a:cubicBezTo>
                      <a:cubicBezTo>
                        <a:pt x="311802" y="454615"/>
                        <a:pt x="311802" y="454615"/>
                        <a:pt x="307017" y="449829"/>
                      </a:cubicBezTo>
                      <a:cubicBezTo>
                        <a:pt x="287874" y="445043"/>
                        <a:pt x="263947" y="445043"/>
                        <a:pt x="244806" y="435473"/>
                      </a:cubicBezTo>
                      <a:cubicBezTo>
                        <a:pt x="230450" y="425902"/>
                        <a:pt x="235235" y="416331"/>
                        <a:pt x="249591" y="406760"/>
                      </a:cubicBezTo>
                      <a:cubicBezTo>
                        <a:pt x="254377" y="401975"/>
                        <a:pt x="259162" y="397189"/>
                        <a:pt x="263947" y="392404"/>
                      </a:cubicBezTo>
                      <a:cubicBezTo>
                        <a:pt x="273518" y="387619"/>
                        <a:pt x="287874" y="382833"/>
                        <a:pt x="297445" y="373262"/>
                      </a:cubicBezTo>
                      <a:cubicBezTo>
                        <a:pt x="369226" y="320623"/>
                        <a:pt x="445793" y="258413"/>
                        <a:pt x="541502" y="263198"/>
                      </a:cubicBezTo>
                      <a:cubicBezTo>
                        <a:pt x="570215" y="263198"/>
                        <a:pt x="608497" y="267983"/>
                        <a:pt x="632424" y="291910"/>
                      </a:cubicBezTo>
                      <a:cubicBezTo>
                        <a:pt x="665923" y="325408"/>
                        <a:pt x="651566" y="363692"/>
                        <a:pt x="632424" y="392404"/>
                      </a:cubicBezTo>
                      <a:close/>
                    </a:path>
                  </a:pathLst>
                </a:custGeom>
                <a:solidFill>
                  <a:srgbClr val="304649">
                    <a:alpha val="40000"/>
                  </a:srgbClr>
                </a:solidFill>
                <a:ln w="47824" cap="flat">
                  <a:no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xmlns="" id="{5AB397DC-5EEF-46A9-87B6-9A949C74B7FA}"/>
                    </a:ext>
                  </a:extLst>
                </p:cNvPr>
                <p:cNvSpPr/>
                <p:nvPr/>
              </p:nvSpPr>
              <p:spPr>
                <a:xfrm>
                  <a:off x="10517414" y="8415807"/>
                  <a:ext cx="986992" cy="821718"/>
                </a:xfrm>
                <a:custGeom>
                  <a:avLst/>
                  <a:gdLst>
                    <a:gd name="connsiteX0" fmla="*/ 981011 w 986992"/>
                    <a:gd name="connsiteY0" fmla="*/ 114850 h 821718"/>
                    <a:gd name="connsiteX1" fmla="*/ 942727 w 986992"/>
                    <a:gd name="connsiteY1" fmla="*/ 4785 h 821718"/>
                    <a:gd name="connsiteX2" fmla="*/ 942727 w 986992"/>
                    <a:gd name="connsiteY2" fmla="*/ 4785 h 821718"/>
                    <a:gd name="connsiteX3" fmla="*/ 937942 w 986992"/>
                    <a:gd name="connsiteY3" fmla="*/ 0 h 821718"/>
                    <a:gd name="connsiteX4" fmla="*/ 928371 w 986992"/>
                    <a:gd name="connsiteY4" fmla="*/ 9571 h 821718"/>
                    <a:gd name="connsiteX5" fmla="*/ 885302 w 986992"/>
                    <a:gd name="connsiteY5" fmla="*/ 38283 h 821718"/>
                    <a:gd name="connsiteX6" fmla="*/ 789594 w 986992"/>
                    <a:gd name="connsiteY6" fmla="*/ 76567 h 821718"/>
                    <a:gd name="connsiteX7" fmla="*/ 550323 w 986992"/>
                    <a:gd name="connsiteY7" fmla="*/ 133991 h 821718"/>
                    <a:gd name="connsiteX8" fmla="*/ 435473 w 986992"/>
                    <a:gd name="connsiteY8" fmla="*/ 138777 h 821718"/>
                    <a:gd name="connsiteX9" fmla="*/ 311052 w 986992"/>
                    <a:gd name="connsiteY9" fmla="*/ 133991 h 821718"/>
                    <a:gd name="connsiteX10" fmla="*/ 196202 w 986992"/>
                    <a:gd name="connsiteY10" fmla="*/ 133991 h 821718"/>
                    <a:gd name="connsiteX11" fmla="*/ 191417 w 986992"/>
                    <a:gd name="connsiteY11" fmla="*/ 133991 h 821718"/>
                    <a:gd name="connsiteX12" fmla="*/ 100494 w 986992"/>
                    <a:gd name="connsiteY12" fmla="*/ 119635 h 821718"/>
                    <a:gd name="connsiteX13" fmla="*/ 62211 w 986992"/>
                    <a:gd name="connsiteY13" fmla="*/ 119635 h 821718"/>
                    <a:gd name="connsiteX14" fmla="*/ 0 w 986992"/>
                    <a:gd name="connsiteY14" fmla="*/ 177060 h 821718"/>
                    <a:gd name="connsiteX15" fmla="*/ 0 w 986992"/>
                    <a:gd name="connsiteY15" fmla="*/ 186631 h 821718"/>
                    <a:gd name="connsiteX16" fmla="*/ 4786 w 986992"/>
                    <a:gd name="connsiteY16" fmla="*/ 177060 h 821718"/>
                    <a:gd name="connsiteX17" fmla="*/ 71781 w 986992"/>
                    <a:gd name="connsiteY17" fmla="*/ 200987 h 821718"/>
                    <a:gd name="connsiteX18" fmla="*/ 186632 w 986992"/>
                    <a:gd name="connsiteY18" fmla="*/ 277554 h 821718"/>
                    <a:gd name="connsiteX19" fmla="*/ 253627 w 986992"/>
                    <a:gd name="connsiteY19" fmla="*/ 320623 h 821718"/>
                    <a:gd name="connsiteX20" fmla="*/ 239271 w 986992"/>
                    <a:gd name="connsiteY20" fmla="*/ 373262 h 821718"/>
                    <a:gd name="connsiteX21" fmla="*/ 181846 w 986992"/>
                    <a:gd name="connsiteY21" fmla="*/ 468971 h 821718"/>
                    <a:gd name="connsiteX22" fmla="*/ 229700 w 986992"/>
                    <a:gd name="connsiteY22" fmla="*/ 598177 h 821718"/>
                    <a:gd name="connsiteX23" fmla="*/ 282340 w 986992"/>
                    <a:gd name="connsiteY23" fmla="*/ 564679 h 821718"/>
                    <a:gd name="connsiteX24" fmla="*/ 397190 w 986992"/>
                    <a:gd name="connsiteY24" fmla="*/ 650817 h 821718"/>
                    <a:gd name="connsiteX25" fmla="*/ 512040 w 986992"/>
                    <a:gd name="connsiteY25" fmla="*/ 756096 h 821718"/>
                    <a:gd name="connsiteX26" fmla="*/ 583821 w 986992"/>
                    <a:gd name="connsiteY26" fmla="*/ 818306 h 821718"/>
                    <a:gd name="connsiteX27" fmla="*/ 598177 w 986992"/>
                    <a:gd name="connsiteY27" fmla="*/ 784808 h 821718"/>
                    <a:gd name="connsiteX28" fmla="*/ 636461 w 986992"/>
                    <a:gd name="connsiteY28" fmla="*/ 751310 h 821718"/>
                    <a:gd name="connsiteX29" fmla="*/ 698671 w 986992"/>
                    <a:gd name="connsiteY29" fmla="*/ 708241 h 821718"/>
                    <a:gd name="connsiteX30" fmla="*/ 899659 w 986992"/>
                    <a:gd name="connsiteY30" fmla="*/ 526396 h 821718"/>
                    <a:gd name="connsiteX31" fmla="*/ 985796 w 986992"/>
                    <a:gd name="connsiteY31" fmla="*/ 267983 h 821718"/>
                    <a:gd name="connsiteX32" fmla="*/ 981011 w 986992"/>
                    <a:gd name="connsiteY32" fmla="*/ 114850 h 821718"/>
                    <a:gd name="connsiteX33" fmla="*/ 741740 w 986992"/>
                    <a:gd name="connsiteY33" fmla="*/ 502469 h 821718"/>
                    <a:gd name="connsiteX34" fmla="*/ 636461 w 986992"/>
                    <a:gd name="connsiteY34" fmla="*/ 593392 h 821718"/>
                    <a:gd name="connsiteX35" fmla="*/ 564679 w 986992"/>
                    <a:gd name="connsiteY35" fmla="*/ 655602 h 821718"/>
                    <a:gd name="connsiteX36" fmla="*/ 588607 w 986992"/>
                    <a:gd name="connsiteY36" fmla="*/ 717812 h 821718"/>
                    <a:gd name="connsiteX37" fmla="*/ 564679 w 986992"/>
                    <a:gd name="connsiteY37" fmla="*/ 751310 h 821718"/>
                    <a:gd name="connsiteX38" fmla="*/ 492898 w 986992"/>
                    <a:gd name="connsiteY38" fmla="*/ 684314 h 821718"/>
                    <a:gd name="connsiteX39" fmla="*/ 411546 w 986992"/>
                    <a:gd name="connsiteY39" fmla="*/ 559894 h 821718"/>
                    <a:gd name="connsiteX40" fmla="*/ 296696 w 986992"/>
                    <a:gd name="connsiteY40" fmla="*/ 440258 h 821718"/>
                    <a:gd name="connsiteX41" fmla="*/ 248842 w 986992"/>
                    <a:gd name="connsiteY41" fmla="*/ 440258 h 821718"/>
                    <a:gd name="connsiteX42" fmla="*/ 239271 w 986992"/>
                    <a:gd name="connsiteY42" fmla="*/ 430687 h 821718"/>
                    <a:gd name="connsiteX43" fmla="*/ 311052 w 986992"/>
                    <a:gd name="connsiteY43" fmla="*/ 373262 h 821718"/>
                    <a:gd name="connsiteX44" fmla="*/ 545538 w 986992"/>
                    <a:gd name="connsiteY44" fmla="*/ 267983 h 821718"/>
                    <a:gd name="connsiteX45" fmla="*/ 569465 w 986992"/>
                    <a:gd name="connsiteY45" fmla="*/ 267983 h 821718"/>
                    <a:gd name="connsiteX46" fmla="*/ 631675 w 986992"/>
                    <a:gd name="connsiteY46" fmla="*/ 258413 h 821718"/>
                    <a:gd name="connsiteX47" fmla="*/ 784809 w 986992"/>
                    <a:gd name="connsiteY47" fmla="*/ 272769 h 821718"/>
                    <a:gd name="connsiteX48" fmla="*/ 823092 w 986992"/>
                    <a:gd name="connsiteY48" fmla="*/ 301481 h 821718"/>
                    <a:gd name="connsiteX49" fmla="*/ 842234 w 986992"/>
                    <a:gd name="connsiteY49" fmla="*/ 320623 h 821718"/>
                    <a:gd name="connsiteX50" fmla="*/ 842234 w 986992"/>
                    <a:gd name="connsiteY50" fmla="*/ 320623 h 821718"/>
                    <a:gd name="connsiteX51" fmla="*/ 842234 w 986992"/>
                    <a:gd name="connsiteY51" fmla="*/ 320623 h 821718"/>
                    <a:gd name="connsiteX52" fmla="*/ 851805 w 986992"/>
                    <a:gd name="connsiteY52" fmla="*/ 320623 h 821718"/>
                    <a:gd name="connsiteX53" fmla="*/ 741740 w 986992"/>
                    <a:gd name="connsiteY53" fmla="*/ 502469 h 821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86992" h="821718">
                      <a:moveTo>
                        <a:pt x="981011" y="114850"/>
                      </a:moveTo>
                      <a:cubicBezTo>
                        <a:pt x="976226" y="76567"/>
                        <a:pt x="971440" y="33498"/>
                        <a:pt x="942727" y="4785"/>
                      </a:cubicBezTo>
                      <a:cubicBezTo>
                        <a:pt x="942727" y="4785"/>
                        <a:pt x="942727" y="4785"/>
                        <a:pt x="942727" y="4785"/>
                      </a:cubicBezTo>
                      <a:cubicBezTo>
                        <a:pt x="942727" y="4785"/>
                        <a:pt x="937942" y="0"/>
                        <a:pt x="937942" y="0"/>
                      </a:cubicBezTo>
                      <a:cubicBezTo>
                        <a:pt x="933156" y="0"/>
                        <a:pt x="928371" y="4785"/>
                        <a:pt x="928371" y="9571"/>
                      </a:cubicBezTo>
                      <a:cubicBezTo>
                        <a:pt x="918800" y="23927"/>
                        <a:pt x="899659" y="33498"/>
                        <a:pt x="885302" y="38283"/>
                      </a:cubicBezTo>
                      <a:cubicBezTo>
                        <a:pt x="856590" y="52640"/>
                        <a:pt x="823092" y="62210"/>
                        <a:pt x="789594" y="76567"/>
                      </a:cubicBezTo>
                      <a:cubicBezTo>
                        <a:pt x="713028" y="105279"/>
                        <a:pt x="631675" y="124421"/>
                        <a:pt x="550323" y="133991"/>
                      </a:cubicBezTo>
                      <a:cubicBezTo>
                        <a:pt x="512040" y="138777"/>
                        <a:pt x="473757" y="138777"/>
                        <a:pt x="435473" y="138777"/>
                      </a:cubicBezTo>
                      <a:cubicBezTo>
                        <a:pt x="392404" y="138777"/>
                        <a:pt x="354121" y="138777"/>
                        <a:pt x="311052" y="133991"/>
                      </a:cubicBezTo>
                      <a:cubicBezTo>
                        <a:pt x="272769" y="133991"/>
                        <a:pt x="234486" y="133991"/>
                        <a:pt x="196202" y="133991"/>
                      </a:cubicBezTo>
                      <a:cubicBezTo>
                        <a:pt x="196202" y="133991"/>
                        <a:pt x="191417" y="133991"/>
                        <a:pt x="191417" y="133991"/>
                      </a:cubicBezTo>
                      <a:cubicBezTo>
                        <a:pt x="162705" y="129206"/>
                        <a:pt x="129206" y="124421"/>
                        <a:pt x="100494" y="119635"/>
                      </a:cubicBezTo>
                      <a:cubicBezTo>
                        <a:pt x="90923" y="119635"/>
                        <a:pt x="71781" y="114850"/>
                        <a:pt x="62211" y="119635"/>
                      </a:cubicBezTo>
                      <a:cubicBezTo>
                        <a:pt x="33498" y="124421"/>
                        <a:pt x="9571" y="148348"/>
                        <a:pt x="0" y="177060"/>
                      </a:cubicBezTo>
                      <a:cubicBezTo>
                        <a:pt x="0" y="181846"/>
                        <a:pt x="0" y="186631"/>
                        <a:pt x="0" y="186631"/>
                      </a:cubicBezTo>
                      <a:cubicBezTo>
                        <a:pt x="0" y="181846"/>
                        <a:pt x="4786" y="181846"/>
                        <a:pt x="4786" y="177060"/>
                      </a:cubicBezTo>
                      <a:cubicBezTo>
                        <a:pt x="23927" y="162704"/>
                        <a:pt x="57425" y="191417"/>
                        <a:pt x="71781" y="200987"/>
                      </a:cubicBezTo>
                      <a:cubicBezTo>
                        <a:pt x="110065" y="224914"/>
                        <a:pt x="148348" y="253627"/>
                        <a:pt x="186632" y="277554"/>
                      </a:cubicBezTo>
                      <a:cubicBezTo>
                        <a:pt x="210559" y="287125"/>
                        <a:pt x="234486" y="296696"/>
                        <a:pt x="253627" y="320623"/>
                      </a:cubicBezTo>
                      <a:cubicBezTo>
                        <a:pt x="267984" y="339764"/>
                        <a:pt x="258413" y="358906"/>
                        <a:pt x="239271" y="373262"/>
                      </a:cubicBezTo>
                      <a:cubicBezTo>
                        <a:pt x="210559" y="397189"/>
                        <a:pt x="177060" y="425902"/>
                        <a:pt x="181846" y="468971"/>
                      </a:cubicBezTo>
                      <a:cubicBezTo>
                        <a:pt x="186632" y="512039"/>
                        <a:pt x="210559" y="559894"/>
                        <a:pt x="229700" y="598177"/>
                      </a:cubicBezTo>
                      <a:cubicBezTo>
                        <a:pt x="248842" y="588606"/>
                        <a:pt x="263198" y="574250"/>
                        <a:pt x="282340" y="564679"/>
                      </a:cubicBezTo>
                      <a:cubicBezTo>
                        <a:pt x="315838" y="598177"/>
                        <a:pt x="363692" y="626889"/>
                        <a:pt x="397190" y="650817"/>
                      </a:cubicBezTo>
                      <a:cubicBezTo>
                        <a:pt x="445044" y="679529"/>
                        <a:pt x="483327" y="713027"/>
                        <a:pt x="512040" y="756096"/>
                      </a:cubicBezTo>
                      <a:cubicBezTo>
                        <a:pt x="521611" y="770452"/>
                        <a:pt x="555109" y="837448"/>
                        <a:pt x="583821" y="818306"/>
                      </a:cubicBezTo>
                      <a:cubicBezTo>
                        <a:pt x="593392" y="813521"/>
                        <a:pt x="598177" y="799164"/>
                        <a:pt x="598177" y="784808"/>
                      </a:cubicBezTo>
                      <a:cubicBezTo>
                        <a:pt x="612534" y="775237"/>
                        <a:pt x="622104" y="760881"/>
                        <a:pt x="636461" y="751310"/>
                      </a:cubicBezTo>
                      <a:cubicBezTo>
                        <a:pt x="655602" y="736954"/>
                        <a:pt x="679529" y="722598"/>
                        <a:pt x="698671" y="708241"/>
                      </a:cubicBezTo>
                      <a:cubicBezTo>
                        <a:pt x="775238" y="660387"/>
                        <a:pt x="847019" y="598177"/>
                        <a:pt x="899659" y="526396"/>
                      </a:cubicBezTo>
                      <a:cubicBezTo>
                        <a:pt x="947513" y="449829"/>
                        <a:pt x="976226" y="354121"/>
                        <a:pt x="985796" y="267983"/>
                      </a:cubicBezTo>
                      <a:cubicBezTo>
                        <a:pt x="985796" y="215344"/>
                        <a:pt x="990581" y="162704"/>
                        <a:pt x="981011" y="114850"/>
                      </a:cubicBezTo>
                      <a:close/>
                      <a:moveTo>
                        <a:pt x="741740" y="502469"/>
                      </a:moveTo>
                      <a:cubicBezTo>
                        <a:pt x="708242" y="535966"/>
                        <a:pt x="669958" y="564679"/>
                        <a:pt x="636461" y="593392"/>
                      </a:cubicBezTo>
                      <a:cubicBezTo>
                        <a:pt x="612534" y="612533"/>
                        <a:pt x="593392" y="641246"/>
                        <a:pt x="564679" y="655602"/>
                      </a:cubicBezTo>
                      <a:cubicBezTo>
                        <a:pt x="574250" y="674744"/>
                        <a:pt x="583821" y="693885"/>
                        <a:pt x="588607" y="717812"/>
                      </a:cubicBezTo>
                      <a:cubicBezTo>
                        <a:pt x="593392" y="732168"/>
                        <a:pt x="588607" y="760881"/>
                        <a:pt x="564679" y="751310"/>
                      </a:cubicBezTo>
                      <a:cubicBezTo>
                        <a:pt x="535967" y="741740"/>
                        <a:pt x="512040" y="708241"/>
                        <a:pt x="492898" y="684314"/>
                      </a:cubicBezTo>
                      <a:cubicBezTo>
                        <a:pt x="464185" y="646031"/>
                        <a:pt x="440258" y="602962"/>
                        <a:pt x="411546" y="559894"/>
                      </a:cubicBezTo>
                      <a:cubicBezTo>
                        <a:pt x="382833" y="516825"/>
                        <a:pt x="344550" y="454615"/>
                        <a:pt x="296696" y="440258"/>
                      </a:cubicBezTo>
                      <a:cubicBezTo>
                        <a:pt x="282340" y="435473"/>
                        <a:pt x="267984" y="445043"/>
                        <a:pt x="248842" y="440258"/>
                      </a:cubicBezTo>
                      <a:cubicBezTo>
                        <a:pt x="244057" y="440258"/>
                        <a:pt x="239271" y="435473"/>
                        <a:pt x="239271" y="430687"/>
                      </a:cubicBezTo>
                      <a:cubicBezTo>
                        <a:pt x="239271" y="397189"/>
                        <a:pt x="272769" y="382833"/>
                        <a:pt x="311052" y="373262"/>
                      </a:cubicBezTo>
                      <a:cubicBezTo>
                        <a:pt x="378048" y="320623"/>
                        <a:pt x="454615" y="267983"/>
                        <a:pt x="545538" y="267983"/>
                      </a:cubicBezTo>
                      <a:cubicBezTo>
                        <a:pt x="550323" y="267983"/>
                        <a:pt x="559894" y="267983"/>
                        <a:pt x="569465" y="267983"/>
                      </a:cubicBezTo>
                      <a:cubicBezTo>
                        <a:pt x="598177" y="263198"/>
                        <a:pt x="622104" y="258413"/>
                        <a:pt x="631675" y="258413"/>
                      </a:cubicBezTo>
                      <a:cubicBezTo>
                        <a:pt x="684315" y="253627"/>
                        <a:pt x="736955" y="244056"/>
                        <a:pt x="784809" y="272769"/>
                      </a:cubicBezTo>
                      <a:cubicBezTo>
                        <a:pt x="799165" y="282340"/>
                        <a:pt x="808736" y="291910"/>
                        <a:pt x="823092" y="301481"/>
                      </a:cubicBezTo>
                      <a:cubicBezTo>
                        <a:pt x="827877" y="306267"/>
                        <a:pt x="837448" y="311052"/>
                        <a:pt x="842234" y="320623"/>
                      </a:cubicBezTo>
                      <a:cubicBezTo>
                        <a:pt x="842234" y="320623"/>
                        <a:pt x="842234" y="320623"/>
                        <a:pt x="842234" y="320623"/>
                      </a:cubicBezTo>
                      <a:cubicBezTo>
                        <a:pt x="842234" y="320623"/>
                        <a:pt x="842234" y="320623"/>
                        <a:pt x="842234" y="320623"/>
                      </a:cubicBezTo>
                      <a:cubicBezTo>
                        <a:pt x="842234" y="315837"/>
                        <a:pt x="851805" y="315837"/>
                        <a:pt x="851805" y="320623"/>
                      </a:cubicBezTo>
                      <a:cubicBezTo>
                        <a:pt x="842234" y="387619"/>
                        <a:pt x="789594" y="449829"/>
                        <a:pt x="741740" y="502469"/>
                      </a:cubicBezTo>
                      <a:close/>
                    </a:path>
                  </a:pathLst>
                </a:custGeom>
                <a:solidFill>
                  <a:srgbClr val="304649">
                    <a:alpha val="40000"/>
                  </a:srgbClr>
                </a:solidFill>
                <a:ln w="47824" cap="flat">
                  <a:noFill/>
                  <a:prstDash val="solid"/>
                  <a:miter/>
                </a:ln>
              </p:spPr>
              <p:txBody>
                <a:bodyPr rtlCol="0" anchor="ctr"/>
                <a:lstStyle/>
                <a:p>
                  <a:endParaRPr lang="en-US"/>
                </a:p>
              </p:txBody>
            </p:sp>
            <p:grpSp>
              <p:nvGrpSpPr>
                <p:cNvPr id="191" name="Graphic 3">
                  <a:extLst>
                    <a:ext uri="{FF2B5EF4-FFF2-40B4-BE49-F238E27FC236}">
                      <a16:creationId xmlns:a16="http://schemas.microsoft.com/office/drawing/2014/main" xmlns="" id="{DBF04C6D-2CAE-404C-8A39-B26023C715C4}"/>
                    </a:ext>
                  </a:extLst>
                </p:cNvPr>
                <p:cNvGrpSpPr/>
                <p:nvPr/>
              </p:nvGrpSpPr>
              <p:grpSpPr>
                <a:xfrm>
                  <a:off x="9822225" y="8856066"/>
                  <a:ext cx="1300687" cy="1265666"/>
                  <a:chOff x="9822225" y="8856066"/>
                  <a:chExt cx="1300687" cy="1265666"/>
                </a:xfrm>
              </p:grpSpPr>
              <p:grpSp>
                <p:nvGrpSpPr>
                  <p:cNvPr id="336" name="Graphic 3">
                    <a:extLst>
                      <a:ext uri="{FF2B5EF4-FFF2-40B4-BE49-F238E27FC236}">
                        <a16:creationId xmlns:a16="http://schemas.microsoft.com/office/drawing/2014/main" xmlns="" id="{C6889714-E678-430B-B866-CCEBC14241AC}"/>
                      </a:ext>
                    </a:extLst>
                  </p:cNvPr>
                  <p:cNvGrpSpPr/>
                  <p:nvPr/>
                </p:nvGrpSpPr>
                <p:grpSpPr>
                  <a:xfrm>
                    <a:off x="9822225" y="8870422"/>
                    <a:ext cx="1183302" cy="1251309"/>
                    <a:chOff x="9822225" y="8870422"/>
                    <a:chExt cx="1183302" cy="1251309"/>
                  </a:xfrm>
                </p:grpSpPr>
                <p:grpSp>
                  <p:nvGrpSpPr>
                    <p:cNvPr id="338" name="Graphic 3">
                      <a:extLst>
                        <a:ext uri="{FF2B5EF4-FFF2-40B4-BE49-F238E27FC236}">
                          <a16:creationId xmlns:a16="http://schemas.microsoft.com/office/drawing/2014/main" xmlns="" id="{4EF848AB-D899-4B97-B03C-2C11D1AF147E}"/>
                        </a:ext>
                      </a:extLst>
                    </p:cNvPr>
                    <p:cNvGrpSpPr/>
                    <p:nvPr/>
                  </p:nvGrpSpPr>
                  <p:grpSpPr>
                    <a:xfrm>
                      <a:off x="10373852" y="8870422"/>
                      <a:ext cx="631674" cy="995366"/>
                      <a:chOff x="10373852" y="8870422"/>
                      <a:chExt cx="631674" cy="995366"/>
                    </a:xfrm>
                  </p:grpSpPr>
                  <p:grpSp>
                    <p:nvGrpSpPr>
                      <p:cNvPr id="347" name="Graphic 3">
                        <a:extLst>
                          <a:ext uri="{FF2B5EF4-FFF2-40B4-BE49-F238E27FC236}">
                            <a16:creationId xmlns:a16="http://schemas.microsoft.com/office/drawing/2014/main" xmlns="" id="{1E5B1415-1FCC-4366-A5AF-1E8E97A0CCB0}"/>
                          </a:ext>
                        </a:extLst>
                      </p:cNvPr>
                      <p:cNvGrpSpPr/>
                      <p:nvPr/>
                    </p:nvGrpSpPr>
                    <p:grpSpPr>
                      <a:xfrm>
                        <a:off x="10373852" y="8870422"/>
                        <a:ext cx="631674" cy="995366"/>
                        <a:chOff x="10373852" y="8870422"/>
                        <a:chExt cx="631674" cy="995366"/>
                      </a:xfrm>
                    </p:grpSpPr>
                    <p:sp>
                      <p:nvSpPr>
                        <p:cNvPr id="355" name="Freeform: Shape 354">
                          <a:extLst>
                            <a:ext uri="{FF2B5EF4-FFF2-40B4-BE49-F238E27FC236}">
                              <a16:creationId xmlns:a16="http://schemas.microsoft.com/office/drawing/2014/main" xmlns="" id="{86E3B41F-54AD-44FE-965E-EC0B539F4B8B}"/>
                            </a:ext>
                          </a:extLst>
                        </p:cNvPr>
                        <p:cNvSpPr/>
                        <p:nvPr/>
                      </p:nvSpPr>
                      <p:spPr>
                        <a:xfrm>
                          <a:off x="10378637" y="8875207"/>
                          <a:ext cx="617318" cy="990417"/>
                        </a:xfrm>
                        <a:custGeom>
                          <a:avLst/>
                          <a:gdLst>
                            <a:gd name="connsiteX0" fmla="*/ 559894 w 617318"/>
                            <a:gd name="connsiteY0" fmla="*/ 114850 h 990417"/>
                            <a:gd name="connsiteX1" fmla="*/ 445044 w 617318"/>
                            <a:gd name="connsiteY1" fmla="*/ 0 h 990417"/>
                            <a:gd name="connsiteX2" fmla="*/ 382833 w 617318"/>
                            <a:gd name="connsiteY2" fmla="*/ 38283 h 990417"/>
                            <a:gd name="connsiteX3" fmla="*/ 277554 w 617318"/>
                            <a:gd name="connsiteY3" fmla="*/ 143562 h 990417"/>
                            <a:gd name="connsiteX4" fmla="*/ 138777 w 617318"/>
                            <a:gd name="connsiteY4" fmla="*/ 397190 h 990417"/>
                            <a:gd name="connsiteX5" fmla="*/ 0 w 617318"/>
                            <a:gd name="connsiteY5" fmla="*/ 861375 h 990417"/>
                            <a:gd name="connsiteX6" fmla="*/ 33498 w 617318"/>
                            <a:gd name="connsiteY6" fmla="*/ 875731 h 990417"/>
                            <a:gd name="connsiteX7" fmla="*/ 66996 w 617318"/>
                            <a:gd name="connsiteY7" fmla="*/ 966654 h 990417"/>
                            <a:gd name="connsiteX8" fmla="*/ 177060 w 617318"/>
                            <a:gd name="connsiteY8" fmla="*/ 985796 h 990417"/>
                            <a:gd name="connsiteX9" fmla="*/ 191417 w 617318"/>
                            <a:gd name="connsiteY9" fmla="*/ 981010 h 990417"/>
                            <a:gd name="connsiteX10" fmla="*/ 215344 w 617318"/>
                            <a:gd name="connsiteY10" fmla="*/ 861375 h 990417"/>
                            <a:gd name="connsiteX11" fmla="*/ 258412 w 617318"/>
                            <a:gd name="connsiteY11" fmla="*/ 713027 h 990417"/>
                            <a:gd name="connsiteX12" fmla="*/ 311052 w 617318"/>
                            <a:gd name="connsiteY12" fmla="*/ 583821 h 990417"/>
                            <a:gd name="connsiteX13" fmla="*/ 464185 w 617318"/>
                            <a:gd name="connsiteY13" fmla="*/ 344550 h 990417"/>
                            <a:gd name="connsiteX14" fmla="*/ 564679 w 617318"/>
                            <a:gd name="connsiteY14" fmla="*/ 244056 h 990417"/>
                            <a:gd name="connsiteX15" fmla="*/ 617319 w 617318"/>
                            <a:gd name="connsiteY15" fmla="*/ 205773 h 990417"/>
                            <a:gd name="connsiteX16" fmla="*/ 559894 w 617318"/>
                            <a:gd name="connsiteY16" fmla="*/ 114850 h 990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17318" h="990417">
                              <a:moveTo>
                                <a:pt x="559894" y="114850"/>
                              </a:moveTo>
                              <a:cubicBezTo>
                                <a:pt x="526396" y="71781"/>
                                <a:pt x="492898" y="28712"/>
                                <a:pt x="445044" y="0"/>
                              </a:cubicBezTo>
                              <a:cubicBezTo>
                                <a:pt x="421117" y="9571"/>
                                <a:pt x="401975" y="23927"/>
                                <a:pt x="382833" y="38283"/>
                              </a:cubicBezTo>
                              <a:cubicBezTo>
                                <a:pt x="344550" y="66996"/>
                                <a:pt x="306266" y="100494"/>
                                <a:pt x="277554" y="143562"/>
                              </a:cubicBezTo>
                              <a:cubicBezTo>
                                <a:pt x="220129" y="220129"/>
                                <a:pt x="172275" y="311052"/>
                                <a:pt x="138777" y="397190"/>
                              </a:cubicBezTo>
                              <a:cubicBezTo>
                                <a:pt x="76566" y="545538"/>
                                <a:pt x="57425" y="708242"/>
                                <a:pt x="0" y="861375"/>
                              </a:cubicBezTo>
                              <a:cubicBezTo>
                                <a:pt x="14356" y="861375"/>
                                <a:pt x="23927" y="866160"/>
                                <a:pt x="33498" y="875731"/>
                              </a:cubicBezTo>
                              <a:cubicBezTo>
                                <a:pt x="57425" y="899658"/>
                                <a:pt x="43068" y="942727"/>
                                <a:pt x="66996" y="966654"/>
                              </a:cubicBezTo>
                              <a:cubicBezTo>
                                <a:pt x="95708" y="990581"/>
                                <a:pt x="143563" y="995367"/>
                                <a:pt x="177060" y="985796"/>
                              </a:cubicBezTo>
                              <a:cubicBezTo>
                                <a:pt x="181846" y="985796"/>
                                <a:pt x="186631" y="981010"/>
                                <a:pt x="191417" y="981010"/>
                              </a:cubicBezTo>
                              <a:cubicBezTo>
                                <a:pt x="205773" y="942727"/>
                                <a:pt x="210558" y="899658"/>
                                <a:pt x="215344" y="861375"/>
                              </a:cubicBezTo>
                              <a:cubicBezTo>
                                <a:pt x="220129" y="813521"/>
                                <a:pt x="239271" y="760881"/>
                                <a:pt x="258412" y="713027"/>
                              </a:cubicBezTo>
                              <a:cubicBezTo>
                                <a:pt x="272769" y="669958"/>
                                <a:pt x="291910" y="626889"/>
                                <a:pt x="311052" y="583821"/>
                              </a:cubicBezTo>
                              <a:cubicBezTo>
                                <a:pt x="349336" y="497683"/>
                                <a:pt x="401975" y="421117"/>
                                <a:pt x="464185" y="344550"/>
                              </a:cubicBezTo>
                              <a:cubicBezTo>
                                <a:pt x="492898" y="306267"/>
                                <a:pt x="531181" y="272769"/>
                                <a:pt x="564679" y="244056"/>
                              </a:cubicBezTo>
                              <a:cubicBezTo>
                                <a:pt x="583821" y="229700"/>
                                <a:pt x="602962" y="215344"/>
                                <a:pt x="617319" y="205773"/>
                              </a:cubicBezTo>
                              <a:cubicBezTo>
                                <a:pt x="607748" y="177060"/>
                                <a:pt x="579035" y="138777"/>
                                <a:pt x="559894" y="114850"/>
                              </a:cubicBezTo>
                              <a:close/>
                            </a:path>
                          </a:pathLst>
                        </a:custGeom>
                        <a:solidFill>
                          <a:srgbClr val="FBCA8F"/>
                        </a:solidFill>
                        <a:ln w="47824" cap="flat">
                          <a:noFill/>
                          <a:prstDash val="solid"/>
                          <a:miter/>
                        </a:ln>
                      </p:spPr>
                      <p:txBody>
                        <a:bodyPr rtlCol="0" anchor="ctr"/>
                        <a:lstStyle/>
                        <a:p>
                          <a:endParaRPr lang="en-US"/>
                        </a:p>
                      </p:txBody>
                    </p:sp>
                    <p:sp>
                      <p:nvSpPr>
                        <p:cNvPr id="356" name="Freeform: Shape 355">
                          <a:extLst>
                            <a:ext uri="{FF2B5EF4-FFF2-40B4-BE49-F238E27FC236}">
                              <a16:creationId xmlns:a16="http://schemas.microsoft.com/office/drawing/2014/main" xmlns="" id="{76DBBF19-EFA3-47D9-804E-A29DB539BC8A}"/>
                            </a:ext>
                          </a:extLst>
                        </p:cNvPr>
                        <p:cNvSpPr/>
                        <p:nvPr/>
                      </p:nvSpPr>
                      <p:spPr>
                        <a:xfrm>
                          <a:off x="10373852" y="8870422"/>
                          <a:ext cx="631674" cy="995366"/>
                        </a:xfrm>
                        <a:custGeom>
                          <a:avLst/>
                          <a:gdLst>
                            <a:gd name="connsiteX0" fmla="*/ 148348 w 631674"/>
                            <a:gd name="connsiteY0" fmla="*/ 995366 h 995366"/>
                            <a:gd name="connsiteX1" fmla="*/ 148348 w 631674"/>
                            <a:gd name="connsiteY1" fmla="*/ 995366 h 995366"/>
                            <a:gd name="connsiteX2" fmla="*/ 71781 w 631674"/>
                            <a:gd name="connsiteY2" fmla="*/ 971439 h 995366"/>
                            <a:gd name="connsiteX3" fmla="*/ 52640 w 631674"/>
                            <a:gd name="connsiteY3" fmla="*/ 923585 h 995366"/>
                            <a:gd name="connsiteX4" fmla="*/ 38283 w 631674"/>
                            <a:gd name="connsiteY4" fmla="*/ 880517 h 995366"/>
                            <a:gd name="connsiteX5" fmla="*/ 4786 w 631674"/>
                            <a:gd name="connsiteY5" fmla="*/ 866160 h 995366"/>
                            <a:gd name="connsiteX6" fmla="*/ 0 w 631674"/>
                            <a:gd name="connsiteY6" fmla="*/ 866160 h 995366"/>
                            <a:gd name="connsiteX7" fmla="*/ 0 w 631674"/>
                            <a:gd name="connsiteY7" fmla="*/ 861375 h 995366"/>
                            <a:gd name="connsiteX8" fmla="*/ 66996 w 631674"/>
                            <a:gd name="connsiteY8" fmla="*/ 631675 h 995366"/>
                            <a:gd name="connsiteX9" fmla="*/ 138778 w 631674"/>
                            <a:gd name="connsiteY9" fmla="*/ 397189 h 995366"/>
                            <a:gd name="connsiteX10" fmla="*/ 277554 w 631674"/>
                            <a:gd name="connsiteY10" fmla="*/ 143562 h 995366"/>
                            <a:gd name="connsiteX11" fmla="*/ 382833 w 631674"/>
                            <a:gd name="connsiteY11" fmla="*/ 38283 h 995366"/>
                            <a:gd name="connsiteX12" fmla="*/ 445044 w 631674"/>
                            <a:gd name="connsiteY12" fmla="*/ 0 h 995366"/>
                            <a:gd name="connsiteX13" fmla="*/ 449830 w 631674"/>
                            <a:gd name="connsiteY13" fmla="*/ 0 h 995366"/>
                            <a:gd name="connsiteX14" fmla="*/ 564679 w 631674"/>
                            <a:gd name="connsiteY14" fmla="*/ 114850 h 995366"/>
                            <a:gd name="connsiteX15" fmla="*/ 569465 w 631674"/>
                            <a:gd name="connsiteY15" fmla="*/ 119635 h 995366"/>
                            <a:gd name="connsiteX16" fmla="*/ 626890 w 631674"/>
                            <a:gd name="connsiteY16" fmla="*/ 210558 h 995366"/>
                            <a:gd name="connsiteX17" fmla="*/ 626890 w 631674"/>
                            <a:gd name="connsiteY17" fmla="*/ 215344 h 995366"/>
                            <a:gd name="connsiteX18" fmla="*/ 626890 w 631674"/>
                            <a:gd name="connsiteY18" fmla="*/ 215344 h 995366"/>
                            <a:gd name="connsiteX19" fmla="*/ 574250 w 631674"/>
                            <a:gd name="connsiteY19" fmla="*/ 253627 h 995366"/>
                            <a:gd name="connsiteX20" fmla="*/ 473757 w 631674"/>
                            <a:gd name="connsiteY20" fmla="*/ 354121 h 995366"/>
                            <a:gd name="connsiteX21" fmla="*/ 320623 w 631674"/>
                            <a:gd name="connsiteY21" fmla="*/ 588606 h 995366"/>
                            <a:gd name="connsiteX22" fmla="*/ 267984 w 631674"/>
                            <a:gd name="connsiteY22" fmla="*/ 717812 h 995366"/>
                            <a:gd name="connsiteX23" fmla="*/ 267984 w 631674"/>
                            <a:gd name="connsiteY23" fmla="*/ 722598 h 995366"/>
                            <a:gd name="connsiteX24" fmla="*/ 229700 w 631674"/>
                            <a:gd name="connsiteY24" fmla="*/ 861375 h 995366"/>
                            <a:gd name="connsiteX25" fmla="*/ 224914 w 631674"/>
                            <a:gd name="connsiteY25" fmla="*/ 885302 h 995366"/>
                            <a:gd name="connsiteX26" fmla="*/ 205773 w 631674"/>
                            <a:gd name="connsiteY26" fmla="*/ 981010 h 995366"/>
                            <a:gd name="connsiteX27" fmla="*/ 200987 w 631674"/>
                            <a:gd name="connsiteY27" fmla="*/ 985796 h 995366"/>
                            <a:gd name="connsiteX28" fmla="*/ 186632 w 631674"/>
                            <a:gd name="connsiteY28" fmla="*/ 990581 h 995366"/>
                            <a:gd name="connsiteX29" fmla="*/ 148348 w 631674"/>
                            <a:gd name="connsiteY29" fmla="*/ 995366 h 995366"/>
                            <a:gd name="connsiteX30" fmla="*/ 9571 w 631674"/>
                            <a:gd name="connsiteY30" fmla="*/ 861375 h 995366"/>
                            <a:gd name="connsiteX31" fmla="*/ 43069 w 631674"/>
                            <a:gd name="connsiteY31" fmla="*/ 875731 h 995366"/>
                            <a:gd name="connsiteX32" fmla="*/ 62211 w 631674"/>
                            <a:gd name="connsiteY32" fmla="*/ 923585 h 995366"/>
                            <a:gd name="connsiteX33" fmla="*/ 81352 w 631674"/>
                            <a:gd name="connsiteY33" fmla="*/ 966654 h 995366"/>
                            <a:gd name="connsiteX34" fmla="*/ 153133 w 631674"/>
                            <a:gd name="connsiteY34" fmla="*/ 985796 h 995366"/>
                            <a:gd name="connsiteX35" fmla="*/ 191417 w 631674"/>
                            <a:gd name="connsiteY35" fmla="*/ 981010 h 995366"/>
                            <a:gd name="connsiteX36" fmla="*/ 205773 w 631674"/>
                            <a:gd name="connsiteY36" fmla="*/ 976225 h 995366"/>
                            <a:gd name="connsiteX37" fmla="*/ 224914 w 631674"/>
                            <a:gd name="connsiteY37" fmla="*/ 880517 h 995366"/>
                            <a:gd name="connsiteX38" fmla="*/ 229700 w 631674"/>
                            <a:gd name="connsiteY38" fmla="*/ 856590 h 995366"/>
                            <a:gd name="connsiteX39" fmla="*/ 267984 w 631674"/>
                            <a:gd name="connsiteY39" fmla="*/ 713027 h 995366"/>
                            <a:gd name="connsiteX40" fmla="*/ 267984 w 631674"/>
                            <a:gd name="connsiteY40" fmla="*/ 708241 h 995366"/>
                            <a:gd name="connsiteX41" fmla="*/ 320623 w 631674"/>
                            <a:gd name="connsiteY41" fmla="*/ 579035 h 995366"/>
                            <a:gd name="connsiteX42" fmla="*/ 473757 w 631674"/>
                            <a:gd name="connsiteY42" fmla="*/ 339764 h 995366"/>
                            <a:gd name="connsiteX43" fmla="*/ 579036 w 631674"/>
                            <a:gd name="connsiteY43" fmla="*/ 239271 h 995366"/>
                            <a:gd name="connsiteX44" fmla="*/ 631675 w 631674"/>
                            <a:gd name="connsiteY44" fmla="*/ 200987 h 995366"/>
                            <a:gd name="connsiteX45" fmla="*/ 574250 w 631674"/>
                            <a:gd name="connsiteY45" fmla="*/ 119635 h 995366"/>
                            <a:gd name="connsiteX46" fmla="*/ 569465 w 631674"/>
                            <a:gd name="connsiteY46" fmla="*/ 114850 h 995366"/>
                            <a:gd name="connsiteX47" fmla="*/ 459400 w 631674"/>
                            <a:gd name="connsiteY47" fmla="*/ 4785 h 995366"/>
                            <a:gd name="connsiteX48" fmla="*/ 401976 w 631674"/>
                            <a:gd name="connsiteY48" fmla="*/ 43069 h 995366"/>
                            <a:gd name="connsiteX49" fmla="*/ 296696 w 631674"/>
                            <a:gd name="connsiteY49" fmla="*/ 143562 h 995366"/>
                            <a:gd name="connsiteX50" fmla="*/ 157919 w 631674"/>
                            <a:gd name="connsiteY50" fmla="*/ 397189 h 995366"/>
                            <a:gd name="connsiteX51" fmla="*/ 86138 w 631674"/>
                            <a:gd name="connsiteY51" fmla="*/ 631675 h 995366"/>
                            <a:gd name="connsiteX52" fmla="*/ 9571 w 631674"/>
                            <a:gd name="connsiteY52" fmla="*/ 861375 h 995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631674" h="995366">
                              <a:moveTo>
                                <a:pt x="148348" y="995366"/>
                              </a:moveTo>
                              <a:lnTo>
                                <a:pt x="148348" y="995366"/>
                              </a:lnTo>
                              <a:cubicBezTo>
                                <a:pt x="114850" y="995366"/>
                                <a:pt x="90923" y="985796"/>
                                <a:pt x="71781" y="971439"/>
                              </a:cubicBezTo>
                              <a:cubicBezTo>
                                <a:pt x="57425" y="957083"/>
                                <a:pt x="52640" y="942727"/>
                                <a:pt x="52640" y="923585"/>
                              </a:cubicBezTo>
                              <a:cubicBezTo>
                                <a:pt x="52640" y="909229"/>
                                <a:pt x="47854" y="890087"/>
                                <a:pt x="38283" y="880517"/>
                              </a:cubicBezTo>
                              <a:cubicBezTo>
                                <a:pt x="28713" y="870946"/>
                                <a:pt x="19142" y="866160"/>
                                <a:pt x="4786" y="866160"/>
                              </a:cubicBezTo>
                              <a:cubicBezTo>
                                <a:pt x="4786" y="866160"/>
                                <a:pt x="0" y="866160"/>
                                <a:pt x="0" y="866160"/>
                              </a:cubicBezTo>
                              <a:cubicBezTo>
                                <a:pt x="0" y="866160"/>
                                <a:pt x="0" y="861375"/>
                                <a:pt x="0" y="861375"/>
                              </a:cubicBezTo>
                              <a:cubicBezTo>
                                <a:pt x="28713" y="789594"/>
                                <a:pt x="47854" y="708241"/>
                                <a:pt x="66996" y="631675"/>
                              </a:cubicBezTo>
                              <a:cubicBezTo>
                                <a:pt x="86138" y="555108"/>
                                <a:pt x="110065" y="473756"/>
                                <a:pt x="138778" y="397189"/>
                              </a:cubicBezTo>
                              <a:cubicBezTo>
                                <a:pt x="181846" y="287125"/>
                                <a:pt x="224914" y="205773"/>
                                <a:pt x="277554" y="143562"/>
                              </a:cubicBezTo>
                              <a:cubicBezTo>
                                <a:pt x="311052" y="105279"/>
                                <a:pt x="344550" y="66996"/>
                                <a:pt x="382833" y="38283"/>
                              </a:cubicBezTo>
                              <a:cubicBezTo>
                                <a:pt x="401976" y="23927"/>
                                <a:pt x="421117" y="9571"/>
                                <a:pt x="445044" y="0"/>
                              </a:cubicBezTo>
                              <a:cubicBezTo>
                                <a:pt x="445044" y="0"/>
                                <a:pt x="449830" y="0"/>
                                <a:pt x="449830" y="0"/>
                              </a:cubicBezTo>
                              <a:cubicBezTo>
                                <a:pt x="497684" y="28712"/>
                                <a:pt x="531182" y="66996"/>
                                <a:pt x="564679" y="114850"/>
                              </a:cubicBezTo>
                              <a:lnTo>
                                <a:pt x="569465" y="119635"/>
                              </a:lnTo>
                              <a:cubicBezTo>
                                <a:pt x="588607" y="143562"/>
                                <a:pt x="612534" y="177060"/>
                                <a:pt x="626890" y="210558"/>
                              </a:cubicBezTo>
                              <a:cubicBezTo>
                                <a:pt x="626890" y="210558"/>
                                <a:pt x="626890" y="215344"/>
                                <a:pt x="626890" y="215344"/>
                              </a:cubicBezTo>
                              <a:lnTo>
                                <a:pt x="626890" y="215344"/>
                              </a:lnTo>
                              <a:cubicBezTo>
                                <a:pt x="607748" y="229700"/>
                                <a:pt x="593392" y="239271"/>
                                <a:pt x="574250" y="253627"/>
                              </a:cubicBezTo>
                              <a:cubicBezTo>
                                <a:pt x="535967" y="282340"/>
                                <a:pt x="502469" y="315837"/>
                                <a:pt x="473757" y="354121"/>
                              </a:cubicBezTo>
                              <a:cubicBezTo>
                                <a:pt x="406761" y="430687"/>
                                <a:pt x="358906" y="512039"/>
                                <a:pt x="320623" y="588606"/>
                              </a:cubicBezTo>
                              <a:cubicBezTo>
                                <a:pt x="306267" y="626889"/>
                                <a:pt x="287125" y="665173"/>
                                <a:pt x="267984" y="717812"/>
                              </a:cubicBezTo>
                              <a:lnTo>
                                <a:pt x="267984" y="722598"/>
                              </a:lnTo>
                              <a:cubicBezTo>
                                <a:pt x="253627" y="770452"/>
                                <a:pt x="234486" y="813521"/>
                                <a:pt x="229700" y="861375"/>
                              </a:cubicBezTo>
                              <a:cubicBezTo>
                                <a:pt x="229700" y="870946"/>
                                <a:pt x="229700" y="875731"/>
                                <a:pt x="224914" y="885302"/>
                              </a:cubicBezTo>
                              <a:cubicBezTo>
                                <a:pt x="220130" y="918800"/>
                                <a:pt x="215344" y="952298"/>
                                <a:pt x="205773" y="981010"/>
                              </a:cubicBezTo>
                              <a:cubicBezTo>
                                <a:pt x="205773" y="981010"/>
                                <a:pt x="205773" y="981010"/>
                                <a:pt x="200987" y="985796"/>
                              </a:cubicBezTo>
                              <a:cubicBezTo>
                                <a:pt x="196202" y="985796"/>
                                <a:pt x="191417" y="990581"/>
                                <a:pt x="186632" y="990581"/>
                              </a:cubicBezTo>
                              <a:cubicBezTo>
                                <a:pt x="172275" y="995366"/>
                                <a:pt x="162705" y="995366"/>
                                <a:pt x="148348" y="995366"/>
                              </a:cubicBezTo>
                              <a:close/>
                              <a:moveTo>
                                <a:pt x="9571" y="861375"/>
                              </a:moveTo>
                              <a:cubicBezTo>
                                <a:pt x="23927" y="866160"/>
                                <a:pt x="33498" y="870946"/>
                                <a:pt x="43069" y="875731"/>
                              </a:cubicBezTo>
                              <a:cubicBezTo>
                                <a:pt x="57425" y="890087"/>
                                <a:pt x="57425" y="909229"/>
                                <a:pt x="62211" y="923585"/>
                              </a:cubicBezTo>
                              <a:cubicBezTo>
                                <a:pt x="62211" y="937941"/>
                                <a:pt x="66996" y="957083"/>
                                <a:pt x="81352" y="966654"/>
                              </a:cubicBezTo>
                              <a:cubicBezTo>
                                <a:pt x="95708" y="981010"/>
                                <a:pt x="124421" y="985796"/>
                                <a:pt x="153133" y="985796"/>
                              </a:cubicBezTo>
                              <a:cubicBezTo>
                                <a:pt x="167490" y="985796"/>
                                <a:pt x="177060" y="985796"/>
                                <a:pt x="191417" y="981010"/>
                              </a:cubicBezTo>
                              <a:cubicBezTo>
                                <a:pt x="196202" y="981010"/>
                                <a:pt x="200987" y="976225"/>
                                <a:pt x="205773" y="976225"/>
                              </a:cubicBezTo>
                              <a:cubicBezTo>
                                <a:pt x="215344" y="947512"/>
                                <a:pt x="220130" y="914014"/>
                                <a:pt x="224914" y="880517"/>
                              </a:cubicBezTo>
                              <a:cubicBezTo>
                                <a:pt x="224914" y="870946"/>
                                <a:pt x="224914" y="866160"/>
                                <a:pt x="229700" y="856590"/>
                              </a:cubicBezTo>
                              <a:cubicBezTo>
                                <a:pt x="234486" y="808735"/>
                                <a:pt x="253627" y="760881"/>
                                <a:pt x="267984" y="713027"/>
                              </a:cubicBezTo>
                              <a:lnTo>
                                <a:pt x="267984" y="708241"/>
                              </a:lnTo>
                              <a:cubicBezTo>
                                <a:pt x="287125" y="655602"/>
                                <a:pt x="301481" y="617319"/>
                                <a:pt x="320623" y="579035"/>
                              </a:cubicBezTo>
                              <a:cubicBezTo>
                                <a:pt x="358906" y="497683"/>
                                <a:pt x="406761" y="421116"/>
                                <a:pt x="473757" y="339764"/>
                              </a:cubicBezTo>
                              <a:cubicBezTo>
                                <a:pt x="507255" y="301481"/>
                                <a:pt x="540752" y="267983"/>
                                <a:pt x="579036" y="239271"/>
                              </a:cubicBezTo>
                              <a:cubicBezTo>
                                <a:pt x="593392" y="224914"/>
                                <a:pt x="612534" y="215344"/>
                                <a:pt x="631675" y="200987"/>
                              </a:cubicBezTo>
                              <a:cubicBezTo>
                                <a:pt x="617319" y="172275"/>
                                <a:pt x="593392" y="143562"/>
                                <a:pt x="574250" y="119635"/>
                              </a:cubicBezTo>
                              <a:lnTo>
                                <a:pt x="569465" y="114850"/>
                              </a:lnTo>
                              <a:cubicBezTo>
                                <a:pt x="535967" y="71781"/>
                                <a:pt x="507255" y="33498"/>
                                <a:pt x="459400" y="4785"/>
                              </a:cubicBezTo>
                              <a:cubicBezTo>
                                <a:pt x="435473" y="14356"/>
                                <a:pt x="416331" y="28712"/>
                                <a:pt x="401976" y="43069"/>
                              </a:cubicBezTo>
                              <a:cubicBezTo>
                                <a:pt x="363692" y="71781"/>
                                <a:pt x="330194" y="105279"/>
                                <a:pt x="296696" y="143562"/>
                              </a:cubicBezTo>
                              <a:cubicBezTo>
                                <a:pt x="244057" y="210558"/>
                                <a:pt x="200987" y="287125"/>
                                <a:pt x="157919" y="397189"/>
                              </a:cubicBezTo>
                              <a:cubicBezTo>
                                <a:pt x="129206" y="473756"/>
                                <a:pt x="105279" y="555108"/>
                                <a:pt x="86138" y="631675"/>
                              </a:cubicBezTo>
                              <a:cubicBezTo>
                                <a:pt x="57425" y="708241"/>
                                <a:pt x="38283" y="784808"/>
                                <a:pt x="9571" y="861375"/>
                              </a:cubicBezTo>
                              <a:close/>
                            </a:path>
                          </a:pathLst>
                        </a:custGeom>
                        <a:solidFill>
                          <a:srgbClr val="D97E31"/>
                        </a:solidFill>
                        <a:ln w="47824" cap="flat">
                          <a:noFill/>
                          <a:prstDash val="solid"/>
                          <a:miter/>
                        </a:ln>
                      </p:spPr>
                      <p:txBody>
                        <a:bodyPr rtlCol="0" anchor="ctr"/>
                        <a:lstStyle/>
                        <a:p>
                          <a:endParaRPr lang="en-US"/>
                        </a:p>
                      </p:txBody>
                    </p:sp>
                  </p:grpSp>
                  <p:sp>
                    <p:nvSpPr>
                      <p:cNvPr id="348" name="Freeform: Shape 347">
                        <a:extLst>
                          <a:ext uri="{FF2B5EF4-FFF2-40B4-BE49-F238E27FC236}">
                            <a16:creationId xmlns:a16="http://schemas.microsoft.com/office/drawing/2014/main" xmlns="" id="{41E42E5B-7C39-41BA-9EF1-FD7E9E55CB29}"/>
                          </a:ext>
                        </a:extLst>
                      </p:cNvPr>
                      <p:cNvSpPr/>
                      <p:nvPr/>
                    </p:nvSpPr>
                    <p:spPr>
                      <a:xfrm>
                        <a:off x="10436062" y="8875207"/>
                        <a:ext cx="559893" cy="990417"/>
                      </a:xfrm>
                      <a:custGeom>
                        <a:avLst/>
                        <a:gdLst>
                          <a:gd name="connsiteX0" fmla="*/ 502469 w 559893"/>
                          <a:gd name="connsiteY0" fmla="*/ 114850 h 990417"/>
                          <a:gd name="connsiteX1" fmla="*/ 387619 w 559893"/>
                          <a:gd name="connsiteY1" fmla="*/ 0 h 990417"/>
                          <a:gd name="connsiteX2" fmla="*/ 325409 w 559893"/>
                          <a:gd name="connsiteY2" fmla="*/ 38283 h 990417"/>
                          <a:gd name="connsiteX3" fmla="*/ 315838 w 559893"/>
                          <a:gd name="connsiteY3" fmla="*/ 47854 h 990417"/>
                          <a:gd name="connsiteX4" fmla="*/ 363692 w 559893"/>
                          <a:gd name="connsiteY4" fmla="*/ 76567 h 990417"/>
                          <a:gd name="connsiteX5" fmla="*/ 354121 w 559893"/>
                          <a:gd name="connsiteY5" fmla="*/ 167490 h 990417"/>
                          <a:gd name="connsiteX6" fmla="*/ 253627 w 559893"/>
                          <a:gd name="connsiteY6" fmla="*/ 301481 h 990417"/>
                          <a:gd name="connsiteX7" fmla="*/ 148348 w 559893"/>
                          <a:gd name="connsiteY7" fmla="*/ 464185 h 990417"/>
                          <a:gd name="connsiteX8" fmla="*/ 14356 w 559893"/>
                          <a:gd name="connsiteY8" fmla="*/ 861375 h 990417"/>
                          <a:gd name="connsiteX9" fmla="*/ 0 w 559893"/>
                          <a:gd name="connsiteY9" fmla="*/ 952298 h 990417"/>
                          <a:gd name="connsiteX10" fmla="*/ 9571 w 559893"/>
                          <a:gd name="connsiteY10" fmla="*/ 966654 h 990417"/>
                          <a:gd name="connsiteX11" fmla="*/ 119635 w 559893"/>
                          <a:gd name="connsiteY11" fmla="*/ 985796 h 990417"/>
                          <a:gd name="connsiteX12" fmla="*/ 133992 w 559893"/>
                          <a:gd name="connsiteY12" fmla="*/ 981010 h 990417"/>
                          <a:gd name="connsiteX13" fmla="*/ 157919 w 559893"/>
                          <a:gd name="connsiteY13" fmla="*/ 861375 h 990417"/>
                          <a:gd name="connsiteX14" fmla="*/ 200987 w 559893"/>
                          <a:gd name="connsiteY14" fmla="*/ 713027 h 990417"/>
                          <a:gd name="connsiteX15" fmla="*/ 253627 w 559893"/>
                          <a:gd name="connsiteY15" fmla="*/ 583821 h 990417"/>
                          <a:gd name="connsiteX16" fmla="*/ 406761 w 559893"/>
                          <a:gd name="connsiteY16" fmla="*/ 344550 h 990417"/>
                          <a:gd name="connsiteX17" fmla="*/ 507255 w 559893"/>
                          <a:gd name="connsiteY17" fmla="*/ 244056 h 990417"/>
                          <a:gd name="connsiteX18" fmla="*/ 559894 w 559893"/>
                          <a:gd name="connsiteY18" fmla="*/ 205773 h 990417"/>
                          <a:gd name="connsiteX19" fmla="*/ 502469 w 559893"/>
                          <a:gd name="connsiteY19" fmla="*/ 114850 h 990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9893" h="990417">
                            <a:moveTo>
                              <a:pt x="502469" y="114850"/>
                            </a:moveTo>
                            <a:cubicBezTo>
                              <a:pt x="468971" y="71781"/>
                              <a:pt x="435473" y="28712"/>
                              <a:pt x="387619" y="0"/>
                            </a:cubicBezTo>
                            <a:cubicBezTo>
                              <a:pt x="363692" y="9571"/>
                              <a:pt x="344550" y="23927"/>
                              <a:pt x="325409" y="38283"/>
                            </a:cubicBezTo>
                            <a:cubicBezTo>
                              <a:pt x="320623" y="43069"/>
                              <a:pt x="320623" y="43069"/>
                              <a:pt x="315838" y="47854"/>
                            </a:cubicBezTo>
                            <a:cubicBezTo>
                              <a:pt x="334979" y="52640"/>
                              <a:pt x="354121" y="62211"/>
                              <a:pt x="363692" y="76567"/>
                            </a:cubicBezTo>
                            <a:cubicBezTo>
                              <a:pt x="382833" y="105279"/>
                              <a:pt x="368477" y="143562"/>
                              <a:pt x="354121" y="167490"/>
                            </a:cubicBezTo>
                            <a:cubicBezTo>
                              <a:pt x="325409" y="215344"/>
                              <a:pt x="287125" y="258413"/>
                              <a:pt x="253627" y="301481"/>
                            </a:cubicBezTo>
                            <a:cubicBezTo>
                              <a:pt x="215344" y="354121"/>
                              <a:pt x="177060" y="406760"/>
                              <a:pt x="148348" y="464185"/>
                            </a:cubicBezTo>
                            <a:cubicBezTo>
                              <a:pt x="81352" y="588606"/>
                              <a:pt x="43068" y="727383"/>
                              <a:pt x="14356" y="861375"/>
                            </a:cubicBezTo>
                            <a:cubicBezTo>
                              <a:pt x="9571" y="890087"/>
                              <a:pt x="4786" y="923585"/>
                              <a:pt x="0" y="952298"/>
                            </a:cubicBezTo>
                            <a:cubicBezTo>
                              <a:pt x="4786" y="957083"/>
                              <a:pt x="4786" y="961869"/>
                              <a:pt x="9571" y="966654"/>
                            </a:cubicBezTo>
                            <a:cubicBezTo>
                              <a:pt x="38283" y="990581"/>
                              <a:pt x="86138" y="995367"/>
                              <a:pt x="119635" y="985796"/>
                            </a:cubicBezTo>
                            <a:cubicBezTo>
                              <a:pt x="124421" y="985796"/>
                              <a:pt x="129206" y="981010"/>
                              <a:pt x="133992" y="981010"/>
                            </a:cubicBezTo>
                            <a:cubicBezTo>
                              <a:pt x="148348" y="942727"/>
                              <a:pt x="153133" y="899658"/>
                              <a:pt x="157919" y="861375"/>
                            </a:cubicBezTo>
                            <a:cubicBezTo>
                              <a:pt x="162704" y="813521"/>
                              <a:pt x="181846" y="760881"/>
                              <a:pt x="200987" y="713027"/>
                            </a:cubicBezTo>
                            <a:cubicBezTo>
                              <a:pt x="215344" y="669958"/>
                              <a:pt x="234485" y="626889"/>
                              <a:pt x="253627" y="583821"/>
                            </a:cubicBezTo>
                            <a:cubicBezTo>
                              <a:pt x="291911" y="497683"/>
                              <a:pt x="344550" y="421117"/>
                              <a:pt x="406761" y="344550"/>
                            </a:cubicBezTo>
                            <a:cubicBezTo>
                              <a:pt x="435473" y="306267"/>
                              <a:pt x="473756" y="272769"/>
                              <a:pt x="507255" y="244056"/>
                            </a:cubicBezTo>
                            <a:cubicBezTo>
                              <a:pt x="526396" y="229700"/>
                              <a:pt x="545537" y="215344"/>
                              <a:pt x="559894" y="205773"/>
                            </a:cubicBezTo>
                            <a:cubicBezTo>
                              <a:pt x="550323" y="177060"/>
                              <a:pt x="521610" y="138777"/>
                              <a:pt x="502469" y="114850"/>
                            </a:cubicBezTo>
                            <a:close/>
                          </a:path>
                        </a:pathLst>
                      </a:custGeom>
                      <a:solidFill>
                        <a:srgbClr val="FBCA8F">
                          <a:alpha val="50000"/>
                        </a:srgbClr>
                      </a:solidFill>
                      <a:ln w="47824" cap="flat">
                        <a:noFill/>
                        <a:prstDash val="solid"/>
                        <a:miter/>
                      </a:ln>
                    </p:spPr>
                    <p:txBody>
                      <a:bodyPr rtlCol="0" anchor="ctr"/>
                      <a:lstStyle/>
                      <a:p>
                        <a:endParaRPr lang="en-US"/>
                      </a:p>
                    </p:txBody>
                  </p:sp>
                  <p:sp>
                    <p:nvSpPr>
                      <p:cNvPr id="349" name="Freeform: Shape 348">
                        <a:extLst>
                          <a:ext uri="{FF2B5EF4-FFF2-40B4-BE49-F238E27FC236}">
                            <a16:creationId xmlns:a16="http://schemas.microsoft.com/office/drawing/2014/main" xmlns="" id="{099CFA25-E730-4CC2-9625-B21BF19E2B8E}"/>
                          </a:ext>
                        </a:extLst>
                      </p:cNvPr>
                      <p:cNvSpPr/>
                      <p:nvPr/>
                    </p:nvSpPr>
                    <p:spPr>
                      <a:xfrm>
                        <a:off x="10459989" y="8875207"/>
                        <a:ext cx="535966" cy="988657"/>
                      </a:xfrm>
                      <a:custGeom>
                        <a:avLst/>
                        <a:gdLst>
                          <a:gd name="connsiteX0" fmla="*/ 478542 w 535966"/>
                          <a:gd name="connsiteY0" fmla="*/ 114850 h 988657"/>
                          <a:gd name="connsiteX1" fmla="*/ 363692 w 535966"/>
                          <a:gd name="connsiteY1" fmla="*/ 0 h 988657"/>
                          <a:gd name="connsiteX2" fmla="*/ 330194 w 535966"/>
                          <a:gd name="connsiteY2" fmla="*/ 19142 h 988657"/>
                          <a:gd name="connsiteX3" fmla="*/ 373263 w 535966"/>
                          <a:gd name="connsiteY3" fmla="*/ 71781 h 988657"/>
                          <a:gd name="connsiteX4" fmla="*/ 401975 w 535966"/>
                          <a:gd name="connsiteY4" fmla="*/ 138777 h 988657"/>
                          <a:gd name="connsiteX5" fmla="*/ 311052 w 535966"/>
                          <a:gd name="connsiteY5" fmla="*/ 358906 h 988657"/>
                          <a:gd name="connsiteX6" fmla="*/ 95708 w 535966"/>
                          <a:gd name="connsiteY6" fmla="*/ 698671 h 988657"/>
                          <a:gd name="connsiteX7" fmla="*/ 0 w 535966"/>
                          <a:gd name="connsiteY7" fmla="*/ 976225 h 988657"/>
                          <a:gd name="connsiteX8" fmla="*/ 95708 w 535966"/>
                          <a:gd name="connsiteY8" fmla="*/ 985796 h 988657"/>
                          <a:gd name="connsiteX9" fmla="*/ 110065 w 535966"/>
                          <a:gd name="connsiteY9" fmla="*/ 981010 h 988657"/>
                          <a:gd name="connsiteX10" fmla="*/ 133992 w 535966"/>
                          <a:gd name="connsiteY10" fmla="*/ 861375 h 988657"/>
                          <a:gd name="connsiteX11" fmla="*/ 177060 w 535966"/>
                          <a:gd name="connsiteY11" fmla="*/ 713027 h 988657"/>
                          <a:gd name="connsiteX12" fmla="*/ 229700 w 535966"/>
                          <a:gd name="connsiteY12" fmla="*/ 583821 h 988657"/>
                          <a:gd name="connsiteX13" fmla="*/ 382833 w 535966"/>
                          <a:gd name="connsiteY13" fmla="*/ 344550 h 988657"/>
                          <a:gd name="connsiteX14" fmla="*/ 483327 w 535966"/>
                          <a:gd name="connsiteY14" fmla="*/ 244056 h 988657"/>
                          <a:gd name="connsiteX15" fmla="*/ 535967 w 535966"/>
                          <a:gd name="connsiteY15" fmla="*/ 205773 h 988657"/>
                          <a:gd name="connsiteX16" fmla="*/ 478542 w 535966"/>
                          <a:gd name="connsiteY16" fmla="*/ 114850 h 98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35966" h="988657">
                            <a:moveTo>
                              <a:pt x="478542" y="114850"/>
                            </a:moveTo>
                            <a:cubicBezTo>
                              <a:pt x="445044" y="71781"/>
                              <a:pt x="411546" y="28712"/>
                              <a:pt x="363692" y="0"/>
                            </a:cubicBezTo>
                            <a:cubicBezTo>
                              <a:pt x="354121" y="4785"/>
                              <a:pt x="339765" y="9571"/>
                              <a:pt x="330194" y="19142"/>
                            </a:cubicBezTo>
                            <a:cubicBezTo>
                              <a:pt x="334979" y="14356"/>
                              <a:pt x="368477" y="66996"/>
                              <a:pt x="373263" y="71781"/>
                            </a:cubicBezTo>
                            <a:cubicBezTo>
                              <a:pt x="387619" y="90923"/>
                              <a:pt x="392404" y="114850"/>
                              <a:pt x="401975" y="138777"/>
                            </a:cubicBezTo>
                            <a:cubicBezTo>
                              <a:pt x="421117" y="229700"/>
                              <a:pt x="363692" y="291910"/>
                              <a:pt x="311052" y="358906"/>
                            </a:cubicBezTo>
                            <a:cubicBezTo>
                              <a:pt x="229700" y="464185"/>
                              <a:pt x="153133" y="579035"/>
                              <a:pt x="95708" y="698671"/>
                            </a:cubicBezTo>
                            <a:cubicBezTo>
                              <a:pt x="52640" y="784808"/>
                              <a:pt x="19141" y="880517"/>
                              <a:pt x="0" y="976225"/>
                            </a:cubicBezTo>
                            <a:cubicBezTo>
                              <a:pt x="28713" y="990581"/>
                              <a:pt x="66996" y="990581"/>
                              <a:pt x="95708" y="985796"/>
                            </a:cubicBezTo>
                            <a:cubicBezTo>
                              <a:pt x="100494" y="985796"/>
                              <a:pt x="105279" y="981010"/>
                              <a:pt x="110065" y="981010"/>
                            </a:cubicBezTo>
                            <a:cubicBezTo>
                              <a:pt x="124421" y="942727"/>
                              <a:pt x="129206" y="899658"/>
                              <a:pt x="133992" y="861375"/>
                            </a:cubicBezTo>
                            <a:cubicBezTo>
                              <a:pt x="138777" y="813521"/>
                              <a:pt x="157919" y="760881"/>
                              <a:pt x="177060" y="713027"/>
                            </a:cubicBezTo>
                            <a:cubicBezTo>
                              <a:pt x="191417" y="669958"/>
                              <a:pt x="210558" y="626889"/>
                              <a:pt x="229700" y="583821"/>
                            </a:cubicBezTo>
                            <a:cubicBezTo>
                              <a:pt x="267984" y="497683"/>
                              <a:pt x="320623" y="421117"/>
                              <a:pt x="382833" y="344550"/>
                            </a:cubicBezTo>
                            <a:cubicBezTo>
                              <a:pt x="411546" y="306267"/>
                              <a:pt x="449829" y="272769"/>
                              <a:pt x="483327" y="244056"/>
                            </a:cubicBezTo>
                            <a:cubicBezTo>
                              <a:pt x="502469" y="229700"/>
                              <a:pt x="521610" y="215344"/>
                              <a:pt x="535967" y="205773"/>
                            </a:cubicBezTo>
                            <a:cubicBezTo>
                              <a:pt x="526396" y="177060"/>
                              <a:pt x="497683" y="138777"/>
                              <a:pt x="478542" y="114850"/>
                            </a:cubicBezTo>
                            <a:close/>
                          </a:path>
                        </a:pathLst>
                      </a:custGeom>
                      <a:solidFill>
                        <a:srgbClr val="FBCA8F">
                          <a:alpha val="50000"/>
                        </a:srgbClr>
                      </a:solidFill>
                      <a:ln w="47824" cap="flat">
                        <a:noFill/>
                        <a:prstDash val="solid"/>
                        <a:miter/>
                      </a:ln>
                    </p:spPr>
                    <p:txBody>
                      <a:bodyPr rtlCol="0" anchor="ctr"/>
                      <a:lstStyle/>
                      <a:p>
                        <a:endParaRPr lang="en-US"/>
                      </a:p>
                    </p:txBody>
                  </p:sp>
                  <p:grpSp>
                    <p:nvGrpSpPr>
                      <p:cNvPr id="350" name="Graphic 3">
                        <a:extLst>
                          <a:ext uri="{FF2B5EF4-FFF2-40B4-BE49-F238E27FC236}">
                            <a16:creationId xmlns:a16="http://schemas.microsoft.com/office/drawing/2014/main" xmlns="" id="{240224D2-01F0-4D87-AB28-2C20B008EE75}"/>
                          </a:ext>
                        </a:extLst>
                      </p:cNvPr>
                      <p:cNvGrpSpPr/>
                      <p:nvPr/>
                    </p:nvGrpSpPr>
                    <p:grpSpPr>
                      <a:xfrm>
                        <a:off x="10373852" y="9313581"/>
                        <a:ext cx="311052" cy="552207"/>
                        <a:chOff x="10373852" y="9313581"/>
                        <a:chExt cx="311052" cy="552207"/>
                      </a:xfrm>
                    </p:grpSpPr>
                    <p:sp>
                      <p:nvSpPr>
                        <p:cNvPr id="353" name="Freeform: Shape 352">
                          <a:extLst>
                            <a:ext uri="{FF2B5EF4-FFF2-40B4-BE49-F238E27FC236}">
                              <a16:creationId xmlns:a16="http://schemas.microsoft.com/office/drawing/2014/main" xmlns="" id="{D30120F3-2233-40E5-9EB9-746FAD9DEC94}"/>
                            </a:ext>
                          </a:extLst>
                        </p:cNvPr>
                        <p:cNvSpPr/>
                        <p:nvPr/>
                      </p:nvSpPr>
                      <p:spPr>
                        <a:xfrm>
                          <a:off x="10378637" y="9321893"/>
                          <a:ext cx="301481" cy="538945"/>
                        </a:xfrm>
                        <a:custGeom>
                          <a:avLst/>
                          <a:gdLst>
                            <a:gd name="connsiteX0" fmla="*/ 253627 w 301481"/>
                            <a:gd name="connsiteY0" fmla="*/ 74925 h 538945"/>
                            <a:gd name="connsiteX1" fmla="*/ 177060 w 301481"/>
                            <a:gd name="connsiteY1" fmla="*/ 7929 h 538945"/>
                            <a:gd name="connsiteX2" fmla="*/ 119635 w 301481"/>
                            <a:gd name="connsiteY2" fmla="*/ 3143 h 538945"/>
                            <a:gd name="connsiteX3" fmla="*/ 0 w 301481"/>
                            <a:gd name="connsiteY3" fmla="*/ 409904 h 538945"/>
                            <a:gd name="connsiteX4" fmla="*/ 33498 w 301481"/>
                            <a:gd name="connsiteY4" fmla="*/ 424260 h 538945"/>
                            <a:gd name="connsiteX5" fmla="*/ 66996 w 301481"/>
                            <a:gd name="connsiteY5" fmla="*/ 515183 h 538945"/>
                            <a:gd name="connsiteX6" fmla="*/ 177060 w 301481"/>
                            <a:gd name="connsiteY6" fmla="*/ 534324 h 538945"/>
                            <a:gd name="connsiteX7" fmla="*/ 191417 w 301481"/>
                            <a:gd name="connsiteY7" fmla="*/ 529539 h 538945"/>
                            <a:gd name="connsiteX8" fmla="*/ 215344 w 301481"/>
                            <a:gd name="connsiteY8" fmla="*/ 409904 h 538945"/>
                            <a:gd name="connsiteX9" fmla="*/ 258412 w 301481"/>
                            <a:gd name="connsiteY9" fmla="*/ 261556 h 538945"/>
                            <a:gd name="connsiteX10" fmla="*/ 301481 w 301481"/>
                            <a:gd name="connsiteY10" fmla="*/ 151491 h 538945"/>
                            <a:gd name="connsiteX11" fmla="*/ 253627 w 301481"/>
                            <a:gd name="connsiteY11" fmla="*/ 74925 h 53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481" h="538945">
                              <a:moveTo>
                                <a:pt x="253627" y="74925"/>
                              </a:moveTo>
                              <a:cubicBezTo>
                                <a:pt x="234485" y="46212"/>
                                <a:pt x="205773" y="22285"/>
                                <a:pt x="177060" y="7929"/>
                              </a:cubicBezTo>
                              <a:cubicBezTo>
                                <a:pt x="157919" y="-1642"/>
                                <a:pt x="138777" y="-1642"/>
                                <a:pt x="119635" y="3143"/>
                              </a:cubicBezTo>
                              <a:cubicBezTo>
                                <a:pt x="76566" y="137135"/>
                                <a:pt x="52639" y="275912"/>
                                <a:pt x="0" y="409904"/>
                              </a:cubicBezTo>
                              <a:cubicBezTo>
                                <a:pt x="14356" y="409904"/>
                                <a:pt x="23927" y="414689"/>
                                <a:pt x="33498" y="424260"/>
                              </a:cubicBezTo>
                              <a:cubicBezTo>
                                <a:pt x="57425" y="448187"/>
                                <a:pt x="43068" y="491256"/>
                                <a:pt x="66996" y="515183"/>
                              </a:cubicBezTo>
                              <a:cubicBezTo>
                                <a:pt x="95708" y="539110"/>
                                <a:pt x="143563" y="543895"/>
                                <a:pt x="177060" y="534324"/>
                              </a:cubicBezTo>
                              <a:cubicBezTo>
                                <a:pt x="181846" y="534324"/>
                                <a:pt x="186631" y="529539"/>
                                <a:pt x="191417" y="529539"/>
                              </a:cubicBezTo>
                              <a:cubicBezTo>
                                <a:pt x="205773" y="491256"/>
                                <a:pt x="210558" y="448187"/>
                                <a:pt x="215344" y="409904"/>
                              </a:cubicBezTo>
                              <a:cubicBezTo>
                                <a:pt x="220129" y="362049"/>
                                <a:pt x="239271" y="309410"/>
                                <a:pt x="258412" y="261556"/>
                              </a:cubicBezTo>
                              <a:cubicBezTo>
                                <a:pt x="272769" y="223272"/>
                                <a:pt x="287125" y="189775"/>
                                <a:pt x="301481" y="151491"/>
                              </a:cubicBezTo>
                              <a:cubicBezTo>
                                <a:pt x="287125" y="127564"/>
                                <a:pt x="272769" y="103637"/>
                                <a:pt x="253627" y="74925"/>
                              </a:cubicBezTo>
                              <a:close/>
                            </a:path>
                          </a:pathLst>
                        </a:custGeom>
                        <a:solidFill>
                          <a:srgbClr val="F4F4F4"/>
                        </a:solidFill>
                        <a:ln w="47824" cap="flat">
                          <a:noFill/>
                          <a:prstDash val="solid"/>
                          <a:miter/>
                        </a:ln>
                      </p:spPr>
                      <p:txBody>
                        <a:bodyPr rtlCol="0" anchor="ctr"/>
                        <a:lstStyle/>
                        <a:p>
                          <a:endParaRPr lang="en-US"/>
                        </a:p>
                      </p:txBody>
                    </p:sp>
                    <p:sp>
                      <p:nvSpPr>
                        <p:cNvPr id="354" name="Freeform: Shape 353">
                          <a:extLst>
                            <a:ext uri="{FF2B5EF4-FFF2-40B4-BE49-F238E27FC236}">
                              <a16:creationId xmlns:a16="http://schemas.microsoft.com/office/drawing/2014/main" xmlns="" id="{19C15F4C-3862-4EBC-B27A-EF27D3E10F18}"/>
                            </a:ext>
                          </a:extLst>
                        </p:cNvPr>
                        <p:cNvSpPr/>
                        <p:nvPr/>
                      </p:nvSpPr>
                      <p:spPr>
                        <a:xfrm>
                          <a:off x="10373852" y="9313581"/>
                          <a:ext cx="311052" cy="552207"/>
                        </a:xfrm>
                        <a:custGeom>
                          <a:avLst/>
                          <a:gdLst>
                            <a:gd name="connsiteX0" fmla="*/ 148348 w 311052"/>
                            <a:gd name="connsiteY0" fmla="*/ 552208 h 552207"/>
                            <a:gd name="connsiteX1" fmla="*/ 148348 w 311052"/>
                            <a:gd name="connsiteY1" fmla="*/ 552208 h 552207"/>
                            <a:gd name="connsiteX2" fmla="*/ 71781 w 311052"/>
                            <a:gd name="connsiteY2" fmla="*/ 528281 h 552207"/>
                            <a:gd name="connsiteX3" fmla="*/ 52640 w 311052"/>
                            <a:gd name="connsiteY3" fmla="*/ 480426 h 552207"/>
                            <a:gd name="connsiteX4" fmla="*/ 38283 w 311052"/>
                            <a:gd name="connsiteY4" fmla="*/ 437358 h 552207"/>
                            <a:gd name="connsiteX5" fmla="*/ 4786 w 311052"/>
                            <a:gd name="connsiteY5" fmla="*/ 423002 h 552207"/>
                            <a:gd name="connsiteX6" fmla="*/ 0 w 311052"/>
                            <a:gd name="connsiteY6" fmla="*/ 423002 h 552207"/>
                            <a:gd name="connsiteX7" fmla="*/ 0 w 311052"/>
                            <a:gd name="connsiteY7" fmla="*/ 418216 h 552207"/>
                            <a:gd name="connsiteX8" fmla="*/ 66996 w 311052"/>
                            <a:gd name="connsiteY8" fmla="*/ 188516 h 552207"/>
                            <a:gd name="connsiteX9" fmla="*/ 119635 w 311052"/>
                            <a:gd name="connsiteY9" fmla="*/ 11456 h 552207"/>
                            <a:gd name="connsiteX10" fmla="*/ 119635 w 311052"/>
                            <a:gd name="connsiteY10" fmla="*/ 6670 h 552207"/>
                            <a:gd name="connsiteX11" fmla="*/ 181846 w 311052"/>
                            <a:gd name="connsiteY11" fmla="*/ 11456 h 552207"/>
                            <a:gd name="connsiteX12" fmla="*/ 263198 w 311052"/>
                            <a:gd name="connsiteY12" fmla="*/ 78452 h 552207"/>
                            <a:gd name="connsiteX13" fmla="*/ 311052 w 311052"/>
                            <a:gd name="connsiteY13" fmla="*/ 159804 h 552207"/>
                            <a:gd name="connsiteX14" fmla="*/ 311052 w 311052"/>
                            <a:gd name="connsiteY14" fmla="*/ 164589 h 552207"/>
                            <a:gd name="connsiteX15" fmla="*/ 267984 w 311052"/>
                            <a:gd name="connsiteY15" fmla="*/ 269868 h 552207"/>
                            <a:gd name="connsiteX16" fmla="*/ 267984 w 311052"/>
                            <a:gd name="connsiteY16" fmla="*/ 274654 h 552207"/>
                            <a:gd name="connsiteX17" fmla="*/ 229700 w 311052"/>
                            <a:gd name="connsiteY17" fmla="*/ 413431 h 552207"/>
                            <a:gd name="connsiteX18" fmla="*/ 224914 w 311052"/>
                            <a:gd name="connsiteY18" fmla="*/ 437358 h 552207"/>
                            <a:gd name="connsiteX19" fmla="*/ 205773 w 311052"/>
                            <a:gd name="connsiteY19" fmla="*/ 533066 h 552207"/>
                            <a:gd name="connsiteX20" fmla="*/ 200987 w 311052"/>
                            <a:gd name="connsiteY20" fmla="*/ 537852 h 552207"/>
                            <a:gd name="connsiteX21" fmla="*/ 186632 w 311052"/>
                            <a:gd name="connsiteY21" fmla="*/ 542637 h 552207"/>
                            <a:gd name="connsiteX22" fmla="*/ 148348 w 311052"/>
                            <a:gd name="connsiteY22" fmla="*/ 552208 h 552207"/>
                            <a:gd name="connsiteX23" fmla="*/ 9571 w 311052"/>
                            <a:gd name="connsiteY23" fmla="*/ 418216 h 552207"/>
                            <a:gd name="connsiteX24" fmla="*/ 43069 w 311052"/>
                            <a:gd name="connsiteY24" fmla="*/ 432572 h 552207"/>
                            <a:gd name="connsiteX25" fmla="*/ 62211 w 311052"/>
                            <a:gd name="connsiteY25" fmla="*/ 480426 h 552207"/>
                            <a:gd name="connsiteX26" fmla="*/ 81352 w 311052"/>
                            <a:gd name="connsiteY26" fmla="*/ 523495 h 552207"/>
                            <a:gd name="connsiteX27" fmla="*/ 153133 w 311052"/>
                            <a:gd name="connsiteY27" fmla="*/ 542637 h 552207"/>
                            <a:gd name="connsiteX28" fmla="*/ 191417 w 311052"/>
                            <a:gd name="connsiteY28" fmla="*/ 537852 h 552207"/>
                            <a:gd name="connsiteX29" fmla="*/ 205773 w 311052"/>
                            <a:gd name="connsiteY29" fmla="*/ 533066 h 552207"/>
                            <a:gd name="connsiteX30" fmla="*/ 224914 w 311052"/>
                            <a:gd name="connsiteY30" fmla="*/ 437358 h 552207"/>
                            <a:gd name="connsiteX31" fmla="*/ 229700 w 311052"/>
                            <a:gd name="connsiteY31" fmla="*/ 413431 h 552207"/>
                            <a:gd name="connsiteX32" fmla="*/ 267984 w 311052"/>
                            <a:gd name="connsiteY32" fmla="*/ 269868 h 552207"/>
                            <a:gd name="connsiteX33" fmla="*/ 267984 w 311052"/>
                            <a:gd name="connsiteY33" fmla="*/ 265083 h 552207"/>
                            <a:gd name="connsiteX34" fmla="*/ 311052 w 311052"/>
                            <a:gd name="connsiteY34" fmla="*/ 159804 h 552207"/>
                            <a:gd name="connsiteX35" fmla="*/ 263198 w 311052"/>
                            <a:gd name="connsiteY35" fmla="*/ 78452 h 552207"/>
                            <a:gd name="connsiteX36" fmla="*/ 186632 w 311052"/>
                            <a:gd name="connsiteY36" fmla="*/ 11456 h 552207"/>
                            <a:gd name="connsiteX37" fmla="*/ 133992 w 311052"/>
                            <a:gd name="connsiteY37" fmla="*/ 6670 h 552207"/>
                            <a:gd name="connsiteX38" fmla="*/ 86138 w 311052"/>
                            <a:gd name="connsiteY38" fmla="*/ 183731 h 552207"/>
                            <a:gd name="connsiteX39" fmla="*/ 9571 w 311052"/>
                            <a:gd name="connsiteY39" fmla="*/ 418216 h 552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11052" h="552207">
                              <a:moveTo>
                                <a:pt x="148348" y="552208"/>
                              </a:moveTo>
                              <a:lnTo>
                                <a:pt x="148348" y="552208"/>
                              </a:lnTo>
                              <a:cubicBezTo>
                                <a:pt x="114850" y="552208"/>
                                <a:pt x="90923" y="542637"/>
                                <a:pt x="71781" y="528281"/>
                              </a:cubicBezTo>
                              <a:cubicBezTo>
                                <a:pt x="57425" y="513924"/>
                                <a:pt x="52640" y="499568"/>
                                <a:pt x="52640" y="480426"/>
                              </a:cubicBezTo>
                              <a:cubicBezTo>
                                <a:pt x="52640" y="466070"/>
                                <a:pt x="47854" y="446929"/>
                                <a:pt x="38283" y="437358"/>
                              </a:cubicBezTo>
                              <a:cubicBezTo>
                                <a:pt x="28713" y="427787"/>
                                <a:pt x="19142" y="423002"/>
                                <a:pt x="4786" y="423002"/>
                              </a:cubicBezTo>
                              <a:cubicBezTo>
                                <a:pt x="4786" y="423002"/>
                                <a:pt x="0" y="423002"/>
                                <a:pt x="0" y="423002"/>
                              </a:cubicBezTo>
                              <a:cubicBezTo>
                                <a:pt x="0" y="423002"/>
                                <a:pt x="0" y="418216"/>
                                <a:pt x="0" y="418216"/>
                              </a:cubicBezTo>
                              <a:cubicBezTo>
                                <a:pt x="28713" y="346435"/>
                                <a:pt x="47854" y="265083"/>
                                <a:pt x="66996" y="188516"/>
                              </a:cubicBezTo>
                              <a:cubicBezTo>
                                <a:pt x="81352" y="131091"/>
                                <a:pt x="95708" y="68881"/>
                                <a:pt x="119635" y="11456"/>
                              </a:cubicBezTo>
                              <a:cubicBezTo>
                                <a:pt x="119635" y="11456"/>
                                <a:pt x="119635" y="11456"/>
                                <a:pt x="119635" y="6670"/>
                              </a:cubicBezTo>
                              <a:cubicBezTo>
                                <a:pt x="138778" y="-2901"/>
                                <a:pt x="157919" y="-2901"/>
                                <a:pt x="181846" y="11456"/>
                              </a:cubicBezTo>
                              <a:cubicBezTo>
                                <a:pt x="210559" y="21026"/>
                                <a:pt x="234486" y="44954"/>
                                <a:pt x="263198" y="78452"/>
                              </a:cubicBezTo>
                              <a:cubicBezTo>
                                <a:pt x="282340" y="102379"/>
                                <a:pt x="296696" y="131091"/>
                                <a:pt x="311052" y="159804"/>
                              </a:cubicBezTo>
                              <a:cubicBezTo>
                                <a:pt x="311052" y="159804"/>
                                <a:pt x="311052" y="164589"/>
                                <a:pt x="311052" y="164589"/>
                              </a:cubicBezTo>
                              <a:cubicBezTo>
                                <a:pt x="296696" y="198087"/>
                                <a:pt x="282340" y="231585"/>
                                <a:pt x="267984" y="269868"/>
                              </a:cubicBezTo>
                              <a:lnTo>
                                <a:pt x="267984" y="274654"/>
                              </a:lnTo>
                              <a:cubicBezTo>
                                <a:pt x="253627" y="322508"/>
                                <a:pt x="234486" y="365577"/>
                                <a:pt x="229700" y="413431"/>
                              </a:cubicBezTo>
                              <a:cubicBezTo>
                                <a:pt x="229700" y="423002"/>
                                <a:pt x="229700" y="427787"/>
                                <a:pt x="224914" y="437358"/>
                              </a:cubicBezTo>
                              <a:cubicBezTo>
                                <a:pt x="220130" y="470856"/>
                                <a:pt x="215344" y="504353"/>
                                <a:pt x="205773" y="533066"/>
                              </a:cubicBezTo>
                              <a:cubicBezTo>
                                <a:pt x="205773" y="533066"/>
                                <a:pt x="205773" y="533066"/>
                                <a:pt x="200987" y="537852"/>
                              </a:cubicBezTo>
                              <a:cubicBezTo>
                                <a:pt x="196202" y="537852"/>
                                <a:pt x="191417" y="542637"/>
                                <a:pt x="186632" y="542637"/>
                              </a:cubicBezTo>
                              <a:cubicBezTo>
                                <a:pt x="172275" y="552208"/>
                                <a:pt x="162705" y="552208"/>
                                <a:pt x="148348" y="552208"/>
                              </a:cubicBezTo>
                              <a:close/>
                              <a:moveTo>
                                <a:pt x="9571" y="418216"/>
                              </a:moveTo>
                              <a:cubicBezTo>
                                <a:pt x="23927" y="423002"/>
                                <a:pt x="33498" y="427787"/>
                                <a:pt x="43069" y="432572"/>
                              </a:cubicBezTo>
                              <a:cubicBezTo>
                                <a:pt x="57425" y="446929"/>
                                <a:pt x="57425" y="466070"/>
                                <a:pt x="62211" y="480426"/>
                              </a:cubicBezTo>
                              <a:cubicBezTo>
                                <a:pt x="62211" y="494783"/>
                                <a:pt x="66996" y="513924"/>
                                <a:pt x="81352" y="523495"/>
                              </a:cubicBezTo>
                              <a:cubicBezTo>
                                <a:pt x="95708" y="537852"/>
                                <a:pt x="124421" y="542637"/>
                                <a:pt x="153133" y="542637"/>
                              </a:cubicBezTo>
                              <a:cubicBezTo>
                                <a:pt x="167490" y="542637"/>
                                <a:pt x="177060" y="542637"/>
                                <a:pt x="191417" y="537852"/>
                              </a:cubicBezTo>
                              <a:cubicBezTo>
                                <a:pt x="196202" y="537852"/>
                                <a:pt x="200987" y="533066"/>
                                <a:pt x="205773" y="533066"/>
                              </a:cubicBezTo>
                              <a:cubicBezTo>
                                <a:pt x="215344" y="504353"/>
                                <a:pt x="220130" y="470856"/>
                                <a:pt x="224914" y="437358"/>
                              </a:cubicBezTo>
                              <a:cubicBezTo>
                                <a:pt x="224914" y="427787"/>
                                <a:pt x="224914" y="423002"/>
                                <a:pt x="229700" y="413431"/>
                              </a:cubicBezTo>
                              <a:cubicBezTo>
                                <a:pt x="234486" y="365577"/>
                                <a:pt x="253627" y="317723"/>
                                <a:pt x="267984" y="269868"/>
                              </a:cubicBezTo>
                              <a:lnTo>
                                <a:pt x="267984" y="265083"/>
                              </a:lnTo>
                              <a:cubicBezTo>
                                <a:pt x="282340" y="226800"/>
                                <a:pt x="296696" y="188516"/>
                                <a:pt x="311052" y="159804"/>
                              </a:cubicBezTo>
                              <a:cubicBezTo>
                                <a:pt x="296696" y="126306"/>
                                <a:pt x="282340" y="102379"/>
                                <a:pt x="263198" y="78452"/>
                              </a:cubicBezTo>
                              <a:cubicBezTo>
                                <a:pt x="239271" y="44954"/>
                                <a:pt x="215344" y="25812"/>
                                <a:pt x="186632" y="11456"/>
                              </a:cubicBezTo>
                              <a:cubicBezTo>
                                <a:pt x="167490" y="1885"/>
                                <a:pt x="148348" y="1885"/>
                                <a:pt x="133992" y="6670"/>
                              </a:cubicBezTo>
                              <a:cubicBezTo>
                                <a:pt x="114850" y="64095"/>
                                <a:pt x="100494" y="126306"/>
                                <a:pt x="86138" y="183731"/>
                              </a:cubicBezTo>
                              <a:cubicBezTo>
                                <a:pt x="57425" y="265083"/>
                                <a:pt x="38283" y="341650"/>
                                <a:pt x="9571" y="418216"/>
                              </a:cubicBezTo>
                              <a:close/>
                            </a:path>
                          </a:pathLst>
                        </a:custGeom>
                        <a:solidFill>
                          <a:srgbClr val="A5A5A4"/>
                        </a:solidFill>
                        <a:ln w="47824" cap="flat">
                          <a:noFill/>
                          <a:prstDash val="solid"/>
                          <a:miter/>
                        </a:ln>
                      </p:spPr>
                      <p:txBody>
                        <a:bodyPr rtlCol="0" anchor="ctr"/>
                        <a:lstStyle/>
                        <a:p>
                          <a:endParaRPr lang="en-US"/>
                        </a:p>
                      </p:txBody>
                    </p:sp>
                  </p:grpSp>
                  <p:sp>
                    <p:nvSpPr>
                      <p:cNvPr id="351" name="Freeform: Shape 350">
                        <a:extLst>
                          <a:ext uri="{FF2B5EF4-FFF2-40B4-BE49-F238E27FC236}">
                            <a16:creationId xmlns:a16="http://schemas.microsoft.com/office/drawing/2014/main" xmlns="" id="{0EDA638E-520C-451F-83DF-F7EE16D37EDC}"/>
                          </a:ext>
                        </a:extLst>
                      </p:cNvPr>
                      <p:cNvSpPr/>
                      <p:nvPr/>
                    </p:nvSpPr>
                    <p:spPr>
                      <a:xfrm>
                        <a:off x="10440848" y="9348964"/>
                        <a:ext cx="244055" cy="516660"/>
                      </a:xfrm>
                      <a:custGeom>
                        <a:avLst/>
                        <a:gdLst>
                          <a:gd name="connsiteX0" fmla="*/ 191417 w 244055"/>
                          <a:gd name="connsiteY0" fmla="*/ 47854 h 516660"/>
                          <a:gd name="connsiteX1" fmla="*/ 143563 w 244055"/>
                          <a:gd name="connsiteY1" fmla="*/ 0 h 516660"/>
                          <a:gd name="connsiteX2" fmla="*/ 119635 w 244055"/>
                          <a:gd name="connsiteY2" fmla="*/ 52640 h 516660"/>
                          <a:gd name="connsiteX3" fmla="*/ 66996 w 244055"/>
                          <a:gd name="connsiteY3" fmla="*/ 181846 h 516660"/>
                          <a:gd name="connsiteX4" fmla="*/ 4785 w 244055"/>
                          <a:gd name="connsiteY4" fmla="*/ 435473 h 516660"/>
                          <a:gd name="connsiteX5" fmla="*/ 0 w 244055"/>
                          <a:gd name="connsiteY5" fmla="*/ 483327 h 516660"/>
                          <a:gd name="connsiteX6" fmla="*/ 9571 w 244055"/>
                          <a:gd name="connsiteY6" fmla="*/ 492898 h 516660"/>
                          <a:gd name="connsiteX7" fmla="*/ 119635 w 244055"/>
                          <a:gd name="connsiteY7" fmla="*/ 512039 h 516660"/>
                          <a:gd name="connsiteX8" fmla="*/ 133991 w 244055"/>
                          <a:gd name="connsiteY8" fmla="*/ 507254 h 516660"/>
                          <a:gd name="connsiteX9" fmla="*/ 157918 w 244055"/>
                          <a:gd name="connsiteY9" fmla="*/ 387619 h 516660"/>
                          <a:gd name="connsiteX10" fmla="*/ 200987 w 244055"/>
                          <a:gd name="connsiteY10" fmla="*/ 239271 h 516660"/>
                          <a:gd name="connsiteX11" fmla="*/ 244056 w 244055"/>
                          <a:gd name="connsiteY11" fmla="*/ 129206 h 516660"/>
                          <a:gd name="connsiteX12" fmla="*/ 191417 w 244055"/>
                          <a:gd name="connsiteY12" fmla="*/ 47854 h 516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4055" h="516660">
                            <a:moveTo>
                              <a:pt x="191417" y="47854"/>
                            </a:moveTo>
                            <a:cubicBezTo>
                              <a:pt x="177060" y="28712"/>
                              <a:pt x="162704" y="9571"/>
                              <a:pt x="143563" y="0"/>
                            </a:cubicBezTo>
                            <a:cubicBezTo>
                              <a:pt x="133991" y="19142"/>
                              <a:pt x="124420" y="33498"/>
                              <a:pt x="119635" y="52640"/>
                            </a:cubicBezTo>
                            <a:cubicBezTo>
                              <a:pt x="95708" y="95708"/>
                              <a:pt x="81352" y="138777"/>
                              <a:pt x="66996" y="181846"/>
                            </a:cubicBezTo>
                            <a:cubicBezTo>
                              <a:pt x="43068" y="263198"/>
                              <a:pt x="19141" y="349335"/>
                              <a:pt x="4785" y="435473"/>
                            </a:cubicBezTo>
                            <a:cubicBezTo>
                              <a:pt x="4785" y="449829"/>
                              <a:pt x="0" y="468971"/>
                              <a:pt x="0" y="483327"/>
                            </a:cubicBezTo>
                            <a:cubicBezTo>
                              <a:pt x="0" y="488112"/>
                              <a:pt x="4785" y="492898"/>
                              <a:pt x="9571" y="492898"/>
                            </a:cubicBezTo>
                            <a:cubicBezTo>
                              <a:pt x="38283" y="516825"/>
                              <a:pt x="86137" y="521610"/>
                              <a:pt x="119635" y="512039"/>
                            </a:cubicBezTo>
                            <a:cubicBezTo>
                              <a:pt x="124420" y="512039"/>
                              <a:pt x="129206" y="507254"/>
                              <a:pt x="133991" y="507254"/>
                            </a:cubicBezTo>
                            <a:cubicBezTo>
                              <a:pt x="148348" y="468971"/>
                              <a:pt x="153133" y="425902"/>
                              <a:pt x="157918" y="387619"/>
                            </a:cubicBezTo>
                            <a:cubicBezTo>
                              <a:pt x="162704" y="339764"/>
                              <a:pt x="181845" y="287125"/>
                              <a:pt x="200987" y="239271"/>
                            </a:cubicBezTo>
                            <a:cubicBezTo>
                              <a:pt x="215344" y="200987"/>
                              <a:pt x="229699" y="167490"/>
                              <a:pt x="244056" y="129206"/>
                            </a:cubicBezTo>
                            <a:cubicBezTo>
                              <a:pt x="224914" y="100494"/>
                              <a:pt x="210558" y="76567"/>
                              <a:pt x="191417" y="47854"/>
                            </a:cubicBezTo>
                            <a:close/>
                          </a:path>
                        </a:pathLst>
                      </a:custGeom>
                      <a:solidFill>
                        <a:srgbClr val="CAC9C9">
                          <a:alpha val="60000"/>
                        </a:srgbClr>
                      </a:solidFill>
                      <a:ln w="47824" cap="flat">
                        <a:noFill/>
                        <a:prstDash val="solid"/>
                        <a:miter/>
                      </a:ln>
                    </p:spPr>
                    <p:txBody>
                      <a:bodyPr rtlCol="0" anchor="ctr"/>
                      <a:lstStyle/>
                      <a:p>
                        <a:endParaRPr lang="en-US"/>
                      </a:p>
                    </p:txBody>
                  </p:sp>
                  <p:sp>
                    <p:nvSpPr>
                      <p:cNvPr id="352" name="Freeform: Shape 351">
                        <a:extLst>
                          <a:ext uri="{FF2B5EF4-FFF2-40B4-BE49-F238E27FC236}">
                            <a16:creationId xmlns:a16="http://schemas.microsoft.com/office/drawing/2014/main" xmlns="" id="{7A783F5A-207D-4690-A836-5A7F9918DB4B}"/>
                          </a:ext>
                        </a:extLst>
                      </p:cNvPr>
                      <p:cNvSpPr/>
                      <p:nvPr/>
                    </p:nvSpPr>
                    <p:spPr>
                      <a:xfrm>
                        <a:off x="10517414" y="9406388"/>
                        <a:ext cx="157918" cy="454614"/>
                      </a:xfrm>
                      <a:custGeom>
                        <a:avLst/>
                        <a:gdLst>
                          <a:gd name="connsiteX0" fmla="*/ 86138 w 157918"/>
                          <a:gd name="connsiteY0" fmla="*/ 100494 h 454614"/>
                          <a:gd name="connsiteX1" fmla="*/ 28713 w 157918"/>
                          <a:gd name="connsiteY1" fmla="*/ 320623 h 454614"/>
                          <a:gd name="connsiteX2" fmla="*/ 0 w 157918"/>
                          <a:gd name="connsiteY2" fmla="*/ 454615 h 454614"/>
                          <a:gd name="connsiteX3" fmla="*/ 33498 w 157918"/>
                          <a:gd name="connsiteY3" fmla="*/ 449829 h 454614"/>
                          <a:gd name="connsiteX4" fmla="*/ 47854 w 157918"/>
                          <a:gd name="connsiteY4" fmla="*/ 445044 h 454614"/>
                          <a:gd name="connsiteX5" fmla="*/ 71781 w 157918"/>
                          <a:gd name="connsiteY5" fmla="*/ 325408 h 454614"/>
                          <a:gd name="connsiteX6" fmla="*/ 114850 w 157918"/>
                          <a:gd name="connsiteY6" fmla="*/ 177061 h 454614"/>
                          <a:gd name="connsiteX7" fmla="*/ 157919 w 157918"/>
                          <a:gd name="connsiteY7" fmla="*/ 66996 h 454614"/>
                          <a:gd name="connsiteX8" fmla="*/ 119635 w 157918"/>
                          <a:gd name="connsiteY8" fmla="*/ 0 h 454614"/>
                          <a:gd name="connsiteX9" fmla="*/ 86138 w 157918"/>
                          <a:gd name="connsiteY9" fmla="*/ 100494 h 454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918" h="454614">
                            <a:moveTo>
                              <a:pt x="86138" y="100494"/>
                            </a:moveTo>
                            <a:cubicBezTo>
                              <a:pt x="62211" y="172275"/>
                              <a:pt x="38283" y="244056"/>
                              <a:pt x="28713" y="320623"/>
                            </a:cubicBezTo>
                            <a:cubicBezTo>
                              <a:pt x="23927" y="368477"/>
                              <a:pt x="23927" y="416331"/>
                              <a:pt x="0" y="454615"/>
                            </a:cubicBezTo>
                            <a:cubicBezTo>
                              <a:pt x="14356" y="454615"/>
                              <a:pt x="23927" y="454615"/>
                              <a:pt x="33498" y="449829"/>
                            </a:cubicBezTo>
                            <a:cubicBezTo>
                              <a:pt x="38283" y="449829"/>
                              <a:pt x="43069" y="445044"/>
                              <a:pt x="47854" y="445044"/>
                            </a:cubicBezTo>
                            <a:cubicBezTo>
                              <a:pt x="62211" y="406760"/>
                              <a:pt x="66996" y="363692"/>
                              <a:pt x="71781" y="325408"/>
                            </a:cubicBezTo>
                            <a:cubicBezTo>
                              <a:pt x="76567" y="277554"/>
                              <a:pt x="95708" y="224915"/>
                              <a:pt x="114850" y="177061"/>
                            </a:cubicBezTo>
                            <a:cubicBezTo>
                              <a:pt x="129206" y="138777"/>
                              <a:pt x="143563" y="105279"/>
                              <a:pt x="157919" y="66996"/>
                            </a:cubicBezTo>
                            <a:cubicBezTo>
                              <a:pt x="148348" y="43069"/>
                              <a:pt x="133992" y="19142"/>
                              <a:pt x="119635" y="0"/>
                            </a:cubicBezTo>
                            <a:cubicBezTo>
                              <a:pt x="110065" y="38283"/>
                              <a:pt x="100494" y="66996"/>
                              <a:pt x="86138" y="100494"/>
                            </a:cubicBezTo>
                            <a:close/>
                          </a:path>
                        </a:pathLst>
                      </a:custGeom>
                      <a:solidFill>
                        <a:srgbClr val="CAC9C9">
                          <a:alpha val="60000"/>
                        </a:srgbClr>
                      </a:solidFill>
                      <a:ln w="47824" cap="flat">
                        <a:noFill/>
                        <a:prstDash val="solid"/>
                        <a:miter/>
                      </a:ln>
                    </p:spPr>
                    <p:txBody>
                      <a:bodyPr rtlCol="0" anchor="ctr"/>
                      <a:lstStyle/>
                      <a:p>
                        <a:endParaRPr lang="en-US"/>
                      </a:p>
                    </p:txBody>
                  </p:sp>
                </p:grpSp>
                <p:grpSp>
                  <p:nvGrpSpPr>
                    <p:cNvPr id="339" name="Graphic 3">
                      <a:extLst>
                        <a:ext uri="{FF2B5EF4-FFF2-40B4-BE49-F238E27FC236}">
                          <a16:creationId xmlns:a16="http://schemas.microsoft.com/office/drawing/2014/main" xmlns="" id="{D66B1155-0232-4BF8-89C5-730325F1751F}"/>
                        </a:ext>
                      </a:extLst>
                    </p:cNvPr>
                    <p:cNvGrpSpPr/>
                    <p:nvPr/>
                  </p:nvGrpSpPr>
                  <p:grpSpPr>
                    <a:xfrm>
                      <a:off x="9822578" y="9671340"/>
                      <a:ext cx="830132" cy="450391"/>
                      <a:chOff x="9822578" y="9671340"/>
                      <a:chExt cx="830132" cy="450391"/>
                    </a:xfrm>
                  </p:grpSpPr>
                  <p:sp>
                    <p:nvSpPr>
                      <p:cNvPr id="345" name="Freeform: Shape 344">
                        <a:extLst>
                          <a:ext uri="{FF2B5EF4-FFF2-40B4-BE49-F238E27FC236}">
                            <a16:creationId xmlns:a16="http://schemas.microsoft.com/office/drawing/2014/main" xmlns="" id="{91B383CB-6A10-414B-887D-022CEE9645E7}"/>
                          </a:ext>
                        </a:extLst>
                      </p:cNvPr>
                      <p:cNvSpPr/>
                      <p:nvPr/>
                    </p:nvSpPr>
                    <p:spPr>
                      <a:xfrm>
                        <a:off x="9822578" y="9677961"/>
                        <a:ext cx="820529" cy="443771"/>
                      </a:xfrm>
                      <a:custGeom>
                        <a:avLst/>
                        <a:gdLst>
                          <a:gd name="connsiteX0" fmla="*/ 819257 w 820529"/>
                          <a:gd name="connsiteY0" fmla="*/ 183042 h 443771"/>
                          <a:gd name="connsiteX1" fmla="*/ 800115 w 820529"/>
                          <a:gd name="connsiteY1" fmla="*/ 154330 h 443771"/>
                          <a:gd name="connsiteX2" fmla="*/ 776188 w 820529"/>
                          <a:gd name="connsiteY2" fmla="*/ 125617 h 443771"/>
                          <a:gd name="connsiteX3" fmla="*/ 761832 w 820529"/>
                          <a:gd name="connsiteY3" fmla="*/ 120832 h 443771"/>
                          <a:gd name="connsiteX4" fmla="*/ 723549 w 820529"/>
                          <a:gd name="connsiteY4" fmla="*/ 144759 h 443771"/>
                          <a:gd name="connsiteX5" fmla="*/ 661338 w 820529"/>
                          <a:gd name="connsiteY5" fmla="*/ 135188 h 443771"/>
                          <a:gd name="connsiteX6" fmla="*/ 618270 w 820529"/>
                          <a:gd name="connsiteY6" fmla="*/ 44265 h 443771"/>
                          <a:gd name="connsiteX7" fmla="*/ 489063 w 820529"/>
                          <a:gd name="connsiteY7" fmla="*/ 77763 h 443771"/>
                          <a:gd name="connsiteX8" fmla="*/ 465136 w 820529"/>
                          <a:gd name="connsiteY8" fmla="*/ 87334 h 443771"/>
                          <a:gd name="connsiteX9" fmla="*/ 369427 w 820529"/>
                          <a:gd name="connsiteY9" fmla="*/ 77763 h 443771"/>
                          <a:gd name="connsiteX10" fmla="*/ 201938 w 820529"/>
                          <a:gd name="connsiteY10" fmla="*/ 15553 h 443771"/>
                          <a:gd name="connsiteX11" fmla="*/ 67947 w 820529"/>
                          <a:gd name="connsiteY11" fmla="*/ 20338 h 443771"/>
                          <a:gd name="connsiteX12" fmla="*/ 20093 w 820529"/>
                          <a:gd name="connsiteY12" fmla="*/ 77763 h 443771"/>
                          <a:gd name="connsiteX13" fmla="*/ 950 w 820529"/>
                          <a:gd name="connsiteY13" fmla="*/ 135188 h 443771"/>
                          <a:gd name="connsiteX14" fmla="*/ 39234 w 820529"/>
                          <a:gd name="connsiteY14" fmla="*/ 183042 h 443771"/>
                          <a:gd name="connsiteX15" fmla="*/ 106229 w 820529"/>
                          <a:gd name="connsiteY15" fmla="*/ 235682 h 443771"/>
                          <a:gd name="connsiteX16" fmla="*/ 264148 w 820529"/>
                          <a:gd name="connsiteY16" fmla="*/ 326605 h 443771"/>
                          <a:gd name="connsiteX17" fmla="*/ 426853 w 820529"/>
                          <a:gd name="connsiteY17" fmla="*/ 388815 h 443771"/>
                          <a:gd name="connsiteX18" fmla="*/ 723549 w 820529"/>
                          <a:gd name="connsiteY18" fmla="*/ 436669 h 443771"/>
                          <a:gd name="connsiteX19" fmla="*/ 804901 w 820529"/>
                          <a:gd name="connsiteY19" fmla="*/ 283536 h 443771"/>
                          <a:gd name="connsiteX20" fmla="*/ 819257 w 820529"/>
                          <a:gd name="connsiteY20" fmla="*/ 183042 h 443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20529" h="443771">
                            <a:moveTo>
                              <a:pt x="819257" y="183042"/>
                            </a:moveTo>
                            <a:cubicBezTo>
                              <a:pt x="814471" y="168686"/>
                              <a:pt x="809686" y="163900"/>
                              <a:pt x="800115" y="154330"/>
                            </a:cubicBezTo>
                            <a:cubicBezTo>
                              <a:pt x="790544" y="144759"/>
                              <a:pt x="785759" y="135188"/>
                              <a:pt x="776188" y="125617"/>
                            </a:cubicBezTo>
                            <a:cubicBezTo>
                              <a:pt x="771403" y="120832"/>
                              <a:pt x="766617" y="120832"/>
                              <a:pt x="761832" y="120832"/>
                            </a:cubicBezTo>
                            <a:cubicBezTo>
                              <a:pt x="747476" y="130403"/>
                              <a:pt x="742690" y="139973"/>
                              <a:pt x="723549" y="144759"/>
                            </a:cubicBezTo>
                            <a:cubicBezTo>
                              <a:pt x="704407" y="149544"/>
                              <a:pt x="680480" y="144759"/>
                              <a:pt x="661338" y="135188"/>
                            </a:cubicBezTo>
                            <a:cubicBezTo>
                              <a:pt x="670909" y="101690"/>
                              <a:pt x="646982" y="58621"/>
                              <a:pt x="618270" y="44265"/>
                            </a:cubicBezTo>
                            <a:cubicBezTo>
                              <a:pt x="570416" y="10767"/>
                              <a:pt x="522561" y="39480"/>
                              <a:pt x="489063" y="77763"/>
                            </a:cubicBezTo>
                            <a:cubicBezTo>
                              <a:pt x="479492" y="82549"/>
                              <a:pt x="474707" y="82549"/>
                              <a:pt x="465136" y="87334"/>
                            </a:cubicBezTo>
                            <a:cubicBezTo>
                              <a:pt x="431638" y="96905"/>
                              <a:pt x="398140" y="87334"/>
                              <a:pt x="369427" y="77763"/>
                            </a:cubicBezTo>
                            <a:cubicBezTo>
                              <a:pt x="312003" y="58621"/>
                              <a:pt x="259363" y="34694"/>
                              <a:pt x="201938" y="15553"/>
                            </a:cubicBezTo>
                            <a:cubicBezTo>
                              <a:pt x="158869" y="-3589"/>
                              <a:pt x="111015" y="-8374"/>
                              <a:pt x="67947" y="20338"/>
                            </a:cubicBezTo>
                            <a:cubicBezTo>
                              <a:pt x="48805" y="34694"/>
                              <a:pt x="34448" y="53836"/>
                              <a:pt x="20093" y="77763"/>
                            </a:cubicBezTo>
                            <a:cubicBezTo>
                              <a:pt x="10521" y="92119"/>
                              <a:pt x="-3835" y="116046"/>
                              <a:pt x="950" y="135188"/>
                            </a:cubicBezTo>
                            <a:cubicBezTo>
                              <a:pt x="5736" y="154330"/>
                              <a:pt x="24877" y="168686"/>
                              <a:pt x="39234" y="183042"/>
                            </a:cubicBezTo>
                            <a:cubicBezTo>
                              <a:pt x="58375" y="202184"/>
                              <a:pt x="82302" y="221326"/>
                              <a:pt x="106229" y="235682"/>
                            </a:cubicBezTo>
                            <a:cubicBezTo>
                              <a:pt x="158869" y="269180"/>
                              <a:pt x="206724" y="297892"/>
                              <a:pt x="264148" y="326605"/>
                            </a:cubicBezTo>
                            <a:cubicBezTo>
                              <a:pt x="316788" y="355317"/>
                              <a:pt x="369427" y="374459"/>
                              <a:pt x="426853" y="388815"/>
                            </a:cubicBezTo>
                            <a:cubicBezTo>
                              <a:pt x="455565" y="398386"/>
                              <a:pt x="627840" y="465382"/>
                              <a:pt x="723549" y="436669"/>
                            </a:cubicBezTo>
                            <a:cubicBezTo>
                              <a:pt x="780974" y="422313"/>
                              <a:pt x="795330" y="331390"/>
                              <a:pt x="804901" y="283536"/>
                            </a:cubicBezTo>
                            <a:cubicBezTo>
                              <a:pt x="814471" y="250038"/>
                              <a:pt x="824042" y="211755"/>
                              <a:pt x="819257" y="183042"/>
                            </a:cubicBezTo>
                            <a:close/>
                          </a:path>
                        </a:pathLst>
                      </a:custGeom>
                      <a:solidFill>
                        <a:srgbClr val="19477B"/>
                      </a:solidFill>
                      <a:ln w="47824" cap="flat">
                        <a:noFill/>
                        <a:prstDash val="solid"/>
                        <a:miter/>
                      </a:ln>
                    </p:spPr>
                    <p:txBody>
                      <a:bodyPr rtlCol="0" anchor="ctr"/>
                      <a:lstStyle/>
                      <a:p>
                        <a:endParaRPr lang="en-US"/>
                      </a:p>
                    </p:txBody>
                  </p:sp>
                  <p:sp>
                    <p:nvSpPr>
                      <p:cNvPr id="346" name="Freeform: Shape 345">
                        <a:extLst>
                          <a:ext uri="{FF2B5EF4-FFF2-40B4-BE49-F238E27FC236}">
                            <a16:creationId xmlns:a16="http://schemas.microsoft.com/office/drawing/2014/main" xmlns="" id="{B97744C5-61C1-4945-9A42-20CA10D82989}"/>
                          </a:ext>
                        </a:extLst>
                      </p:cNvPr>
                      <p:cNvSpPr/>
                      <p:nvPr/>
                    </p:nvSpPr>
                    <p:spPr>
                      <a:xfrm>
                        <a:off x="9822578" y="9671340"/>
                        <a:ext cx="830132" cy="448075"/>
                      </a:xfrm>
                      <a:custGeom>
                        <a:avLst/>
                        <a:gdLst>
                          <a:gd name="connsiteX0" fmla="*/ 670909 w 830132"/>
                          <a:gd name="connsiteY0" fmla="*/ 448075 h 448075"/>
                          <a:gd name="connsiteX1" fmla="*/ 670909 w 830132"/>
                          <a:gd name="connsiteY1" fmla="*/ 448075 h 448075"/>
                          <a:gd name="connsiteX2" fmla="*/ 445994 w 830132"/>
                          <a:gd name="connsiteY2" fmla="*/ 400221 h 448075"/>
                          <a:gd name="connsiteX3" fmla="*/ 422067 w 830132"/>
                          <a:gd name="connsiteY3" fmla="*/ 395436 h 448075"/>
                          <a:gd name="connsiteX4" fmla="*/ 259363 w 830132"/>
                          <a:gd name="connsiteY4" fmla="*/ 333225 h 448075"/>
                          <a:gd name="connsiteX5" fmla="*/ 111015 w 830132"/>
                          <a:gd name="connsiteY5" fmla="*/ 247088 h 448075"/>
                          <a:gd name="connsiteX6" fmla="*/ 101444 w 830132"/>
                          <a:gd name="connsiteY6" fmla="*/ 242302 h 448075"/>
                          <a:gd name="connsiteX7" fmla="*/ 34448 w 830132"/>
                          <a:gd name="connsiteY7" fmla="*/ 189663 h 448075"/>
                          <a:gd name="connsiteX8" fmla="*/ 34448 w 830132"/>
                          <a:gd name="connsiteY8" fmla="*/ 189663 h 448075"/>
                          <a:gd name="connsiteX9" fmla="*/ 950 w 830132"/>
                          <a:gd name="connsiteY9" fmla="*/ 141809 h 448075"/>
                          <a:gd name="connsiteX10" fmla="*/ 20093 w 830132"/>
                          <a:gd name="connsiteY10" fmla="*/ 84384 h 448075"/>
                          <a:gd name="connsiteX11" fmla="*/ 24877 w 830132"/>
                          <a:gd name="connsiteY11" fmla="*/ 79599 h 448075"/>
                          <a:gd name="connsiteX12" fmla="*/ 72732 w 830132"/>
                          <a:gd name="connsiteY12" fmla="*/ 22173 h 448075"/>
                          <a:gd name="connsiteX13" fmla="*/ 211509 w 830132"/>
                          <a:gd name="connsiteY13" fmla="*/ 17388 h 448075"/>
                          <a:gd name="connsiteX14" fmla="*/ 245007 w 830132"/>
                          <a:gd name="connsiteY14" fmla="*/ 31744 h 448075"/>
                          <a:gd name="connsiteX15" fmla="*/ 378999 w 830132"/>
                          <a:gd name="connsiteY15" fmla="*/ 79599 h 448075"/>
                          <a:gd name="connsiteX16" fmla="*/ 450780 w 830132"/>
                          <a:gd name="connsiteY16" fmla="*/ 93955 h 448075"/>
                          <a:gd name="connsiteX17" fmla="*/ 474707 w 830132"/>
                          <a:gd name="connsiteY17" fmla="*/ 89169 h 448075"/>
                          <a:gd name="connsiteX18" fmla="*/ 498634 w 830132"/>
                          <a:gd name="connsiteY18" fmla="*/ 79599 h 448075"/>
                          <a:gd name="connsiteX19" fmla="*/ 584771 w 830132"/>
                          <a:gd name="connsiteY19" fmla="*/ 31744 h 448075"/>
                          <a:gd name="connsiteX20" fmla="*/ 632625 w 830132"/>
                          <a:gd name="connsiteY20" fmla="*/ 46100 h 448075"/>
                          <a:gd name="connsiteX21" fmla="*/ 675695 w 830132"/>
                          <a:gd name="connsiteY21" fmla="*/ 137023 h 448075"/>
                          <a:gd name="connsiteX22" fmla="*/ 733119 w 830132"/>
                          <a:gd name="connsiteY22" fmla="*/ 146594 h 448075"/>
                          <a:gd name="connsiteX23" fmla="*/ 757047 w 830132"/>
                          <a:gd name="connsiteY23" fmla="*/ 132238 h 448075"/>
                          <a:gd name="connsiteX24" fmla="*/ 766617 w 830132"/>
                          <a:gd name="connsiteY24" fmla="*/ 122667 h 448075"/>
                          <a:gd name="connsiteX25" fmla="*/ 785759 w 830132"/>
                          <a:gd name="connsiteY25" fmla="*/ 127453 h 448075"/>
                          <a:gd name="connsiteX26" fmla="*/ 800115 w 830132"/>
                          <a:gd name="connsiteY26" fmla="*/ 146594 h 448075"/>
                          <a:gd name="connsiteX27" fmla="*/ 809686 w 830132"/>
                          <a:gd name="connsiteY27" fmla="*/ 156165 h 448075"/>
                          <a:gd name="connsiteX28" fmla="*/ 828828 w 830132"/>
                          <a:gd name="connsiteY28" fmla="*/ 189663 h 448075"/>
                          <a:gd name="connsiteX29" fmla="*/ 819257 w 830132"/>
                          <a:gd name="connsiteY29" fmla="*/ 275801 h 448075"/>
                          <a:gd name="connsiteX30" fmla="*/ 819257 w 830132"/>
                          <a:gd name="connsiteY30" fmla="*/ 285371 h 448075"/>
                          <a:gd name="connsiteX31" fmla="*/ 814471 w 830132"/>
                          <a:gd name="connsiteY31" fmla="*/ 304513 h 448075"/>
                          <a:gd name="connsiteX32" fmla="*/ 733119 w 830132"/>
                          <a:gd name="connsiteY32" fmla="*/ 443290 h 448075"/>
                          <a:gd name="connsiteX33" fmla="*/ 670909 w 830132"/>
                          <a:gd name="connsiteY33" fmla="*/ 448075 h 448075"/>
                          <a:gd name="connsiteX34" fmla="*/ 134942 w 830132"/>
                          <a:gd name="connsiteY34" fmla="*/ 7817 h 448075"/>
                          <a:gd name="connsiteX35" fmla="*/ 72732 w 830132"/>
                          <a:gd name="connsiteY35" fmla="*/ 26959 h 448075"/>
                          <a:gd name="connsiteX36" fmla="*/ 29663 w 830132"/>
                          <a:gd name="connsiteY36" fmla="*/ 79599 h 448075"/>
                          <a:gd name="connsiteX37" fmla="*/ 24877 w 830132"/>
                          <a:gd name="connsiteY37" fmla="*/ 84384 h 448075"/>
                          <a:gd name="connsiteX38" fmla="*/ 10521 w 830132"/>
                          <a:gd name="connsiteY38" fmla="*/ 132238 h 448075"/>
                          <a:gd name="connsiteX39" fmla="*/ 44020 w 830132"/>
                          <a:gd name="connsiteY39" fmla="*/ 175307 h 448075"/>
                          <a:gd name="connsiteX40" fmla="*/ 44020 w 830132"/>
                          <a:gd name="connsiteY40" fmla="*/ 175307 h 448075"/>
                          <a:gd name="connsiteX41" fmla="*/ 111015 w 830132"/>
                          <a:gd name="connsiteY41" fmla="*/ 223161 h 448075"/>
                          <a:gd name="connsiteX42" fmla="*/ 120586 w 830132"/>
                          <a:gd name="connsiteY42" fmla="*/ 227946 h 448075"/>
                          <a:gd name="connsiteX43" fmla="*/ 264148 w 830132"/>
                          <a:gd name="connsiteY43" fmla="*/ 314084 h 448075"/>
                          <a:gd name="connsiteX44" fmla="*/ 426853 w 830132"/>
                          <a:gd name="connsiteY44" fmla="*/ 376294 h 448075"/>
                          <a:gd name="connsiteX45" fmla="*/ 450780 w 830132"/>
                          <a:gd name="connsiteY45" fmla="*/ 385865 h 448075"/>
                          <a:gd name="connsiteX46" fmla="*/ 670909 w 830132"/>
                          <a:gd name="connsiteY46" fmla="*/ 433719 h 448075"/>
                          <a:gd name="connsiteX47" fmla="*/ 670909 w 830132"/>
                          <a:gd name="connsiteY47" fmla="*/ 433719 h 448075"/>
                          <a:gd name="connsiteX48" fmla="*/ 723549 w 830132"/>
                          <a:gd name="connsiteY48" fmla="*/ 428934 h 448075"/>
                          <a:gd name="connsiteX49" fmla="*/ 800115 w 830132"/>
                          <a:gd name="connsiteY49" fmla="*/ 299728 h 448075"/>
                          <a:gd name="connsiteX50" fmla="*/ 804901 w 830132"/>
                          <a:gd name="connsiteY50" fmla="*/ 280586 h 448075"/>
                          <a:gd name="connsiteX51" fmla="*/ 809686 w 830132"/>
                          <a:gd name="connsiteY51" fmla="*/ 271015 h 448075"/>
                          <a:gd name="connsiteX52" fmla="*/ 819257 w 830132"/>
                          <a:gd name="connsiteY52" fmla="*/ 184878 h 448075"/>
                          <a:gd name="connsiteX53" fmla="*/ 804901 w 830132"/>
                          <a:gd name="connsiteY53" fmla="*/ 156165 h 448075"/>
                          <a:gd name="connsiteX54" fmla="*/ 795330 w 830132"/>
                          <a:gd name="connsiteY54" fmla="*/ 146594 h 448075"/>
                          <a:gd name="connsiteX55" fmla="*/ 780974 w 830132"/>
                          <a:gd name="connsiteY55" fmla="*/ 132238 h 448075"/>
                          <a:gd name="connsiteX56" fmla="*/ 771403 w 830132"/>
                          <a:gd name="connsiteY56" fmla="*/ 127453 h 448075"/>
                          <a:gd name="connsiteX57" fmla="*/ 771403 w 830132"/>
                          <a:gd name="connsiteY57" fmla="*/ 127453 h 448075"/>
                          <a:gd name="connsiteX58" fmla="*/ 761832 w 830132"/>
                          <a:gd name="connsiteY58" fmla="*/ 137023 h 448075"/>
                          <a:gd name="connsiteX59" fmla="*/ 733119 w 830132"/>
                          <a:gd name="connsiteY59" fmla="*/ 151380 h 448075"/>
                          <a:gd name="connsiteX60" fmla="*/ 666124 w 830132"/>
                          <a:gd name="connsiteY60" fmla="*/ 137023 h 448075"/>
                          <a:gd name="connsiteX61" fmla="*/ 661338 w 830132"/>
                          <a:gd name="connsiteY61" fmla="*/ 132238 h 448075"/>
                          <a:gd name="connsiteX62" fmla="*/ 623055 w 830132"/>
                          <a:gd name="connsiteY62" fmla="*/ 46100 h 448075"/>
                          <a:gd name="connsiteX63" fmla="*/ 579986 w 830132"/>
                          <a:gd name="connsiteY63" fmla="*/ 31744 h 448075"/>
                          <a:gd name="connsiteX64" fmla="*/ 498634 w 830132"/>
                          <a:gd name="connsiteY64" fmla="*/ 79599 h 448075"/>
                          <a:gd name="connsiteX65" fmla="*/ 498634 w 830132"/>
                          <a:gd name="connsiteY65" fmla="*/ 79599 h 448075"/>
                          <a:gd name="connsiteX66" fmla="*/ 474707 w 830132"/>
                          <a:gd name="connsiteY66" fmla="*/ 89169 h 448075"/>
                          <a:gd name="connsiteX67" fmla="*/ 450780 w 830132"/>
                          <a:gd name="connsiteY67" fmla="*/ 93955 h 448075"/>
                          <a:gd name="connsiteX68" fmla="*/ 378999 w 830132"/>
                          <a:gd name="connsiteY68" fmla="*/ 79599 h 448075"/>
                          <a:gd name="connsiteX69" fmla="*/ 245007 w 830132"/>
                          <a:gd name="connsiteY69" fmla="*/ 31744 h 448075"/>
                          <a:gd name="connsiteX70" fmla="*/ 211509 w 830132"/>
                          <a:gd name="connsiteY70" fmla="*/ 17388 h 448075"/>
                          <a:gd name="connsiteX71" fmla="*/ 134942 w 830132"/>
                          <a:gd name="connsiteY71" fmla="*/ 7817 h 448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830132" h="448075">
                            <a:moveTo>
                              <a:pt x="670909" y="448075"/>
                            </a:moveTo>
                            <a:lnTo>
                              <a:pt x="670909" y="448075"/>
                            </a:lnTo>
                            <a:cubicBezTo>
                              <a:pt x="594343" y="448075"/>
                              <a:pt x="493849" y="414578"/>
                              <a:pt x="445994" y="400221"/>
                            </a:cubicBezTo>
                            <a:cubicBezTo>
                              <a:pt x="436424" y="395436"/>
                              <a:pt x="426853" y="395436"/>
                              <a:pt x="422067" y="395436"/>
                            </a:cubicBezTo>
                            <a:cubicBezTo>
                              <a:pt x="369427" y="381080"/>
                              <a:pt x="312003" y="361938"/>
                              <a:pt x="259363" y="333225"/>
                            </a:cubicBezTo>
                            <a:cubicBezTo>
                              <a:pt x="206724" y="309298"/>
                              <a:pt x="158869" y="275801"/>
                              <a:pt x="111015" y="247088"/>
                            </a:cubicBezTo>
                            <a:lnTo>
                              <a:pt x="101444" y="242302"/>
                            </a:lnTo>
                            <a:cubicBezTo>
                              <a:pt x="77517" y="227946"/>
                              <a:pt x="53590" y="208805"/>
                              <a:pt x="34448" y="189663"/>
                            </a:cubicBezTo>
                            <a:lnTo>
                              <a:pt x="34448" y="189663"/>
                            </a:lnTo>
                            <a:cubicBezTo>
                              <a:pt x="20093" y="175307"/>
                              <a:pt x="5736" y="160950"/>
                              <a:pt x="950" y="141809"/>
                            </a:cubicBezTo>
                            <a:cubicBezTo>
                              <a:pt x="-3835" y="122667"/>
                              <a:pt x="10521" y="98740"/>
                              <a:pt x="20093" y="84384"/>
                            </a:cubicBezTo>
                            <a:lnTo>
                              <a:pt x="24877" y="79599"/>
                            </a:lnTo>
                            <a:cubicBezTo>
                              <a:pt x="39234" y="60457"/>
                              <a:pt x="53590" y="36530"/>
                              <a:pt x="72732" y="22173"/>
                            </a:cubicBezTo>
                            <a:cubicBezTo>
                              <a:pt x="111015" y="-6539"/>
                              <a:pt x="158869" y="-6539"/>
                              <a:pt x="211509" y="17388"/>
                            </a:cubicBezTo>
                            <a:cubicBezTo>
                              <a:pt x="221080" y="22173"/>
                              <a:pt x="235436" y="26959"/>
                              <a:pt x="245007" y="31744"/>
                            </a:cubicBezTo>
                            <a:cubicBezTo>
                              <a:pt x="288075" y="50886"/>
                              <a:pt x="331145" y="70027"/>
                              <a:pt x="378999" y="79599"/>
                            </a:cubicBezTo>
                            <a:cubicBezTo>
                              <a:pt x="402926" y="84384"/>
                              <a:pt x="426853" y="93955"/>
                              <a:pt x="450780" y="93955"/>
                            </a:cubicBezTo>
                            <a:cubicBezTo>
                              <a:pt x="460351" y="93955"/>
                              <a:pt x="465136" y="93955"/>
                              <a:pt x="474707" y="89169"/>
                            </a:cubicBezTo>
                            <a:cubicBezTo>
                              <a:pt x="479492" y="89169"/>
                              <a:pt x="489063" y="84384"/>
                              <a:pt x="498634" y="79599"/>
                            </a:cubicBezTo>
                            <a:cubicBezTo>
                              <a:pt x="512990" y="60457"/>
                              <a:pt x="546488" y="31744"/>
                              <a:pt x="584771" y="31744"/>
                            </a:cubicBezTo>
                            <a:cubicBezTo>
                              <a:pt x="599128" y="31744"/>
                              <a:pt x="618270" y="36530"/>
                              <a:pt x="632625" y="46100"/>
                            </a:cubicBezTo>
                            <a:cubicBezTo>
                              <a:pt x="656552" y="65242"/>
                              <a:pt x="680480" y="103526"/>
                              <a:pt x="675695" y="137023"/>
                            </a:cubicBezTo>
                            <a:cubicBezTo>
                              <a:pt x="694836" y="146594"/>
                              <a:pt x="713978" y="151380"/>
                              <a:pt x="733119" y="146594"/>
                            </a:cubicBezTo>
                            <a:cubicBezTo>
                              <a:pt x="742690" y="146594"/>
                              <a:pt x="752261" y="141809"/>
                              <a:pt x="757047" y="132238"/>
                            </a:cubicBezTo>
                            <a:cubicBezTo>
                              <a:pt x="761832" y="127453"/>
                              <a:pt x="761832" y="127453"/>
                              <a:pt x="766617" y="122667"/>
                            </a:cubicBezTo>
                            <a:cubicBezTo>
                              <a:pt x="771403" y="117882"/>
                              <a:pt x="780974" y="122667"/>
                              <a:pt x="785759" y="127453"/>
                            </a:cubicBezTo>
                            <a:cubicBezTo>
                              <a:pt x="790544" y="132238"/>
                              <a:pt x="795330" y="137023"/>
                              <a:pt x="800115" y="146594"/>
                            </a:cubicBezTo>
                            <a:cubicBezTo>
                              <a:pt x="804901" y="151380"/>
                              <a:pt x="804901" y="156165"/>
                              <a:pt x="809686" y="156165"/>
                            </a:cubicBezTo>
                            <a:cubicBezTo>
                              <a:pt x="819257" y="165736"/>
                              <a:pt x="824042" y="175307"/>
                              <a:pt x="828828" y="189663"/>
                            </a:cubicBezTo>
                            <a:cubicBezTo>
                              <a:pt x="833614" y="218375"/>
                              <a:pt x="824042" y="251873"/>
                              <a:pt x="819257" y="275801"/>
                            </a:cubicBezTo>
                            <a:lnTo>
                              <a:pt x="819257" y="285371"/>
                            </a:lnTo>
                            <a:cubicBezTo>
                              <a:pt x="819257" y="290157"/>
                              <a:pt x="814471" y="299728"/>
                              <a:pt x="814471" y="304513"/>
                            </a:cubicBezTo>
                            <a:cubicBezTo>
                              <a:pt x="804901" y="357152"/>
                              <a:pt x="785759" y="424148"/>
                              <a:pt x="733119" y="443290"/>
                            </a:cubicBezTo>
                            <a:cubicBezTo>
                              <a:pt x="709192" y="448075"/>
                              <a:pt x="690051" y="448075"/>
                              <a:pt x="670909" y="448075"/>
                            </a:cubicBezTo>
                            <a:close/>
                            <a:moveTo>
                              <a:pt x="134942" y="7817"/>
                            </a:moveTo>
                            <a:cubicBezTo>
                              <a:pt x="111015" y="7817"/>
                              <a:pt x="87088" y="12603"/>
                              <a:pt x="72732" y="26959"/>
                            </a:cubicBezTo>
                            <a:cubicBezTo>
                              <a:pt x="53590" y="41315"/>
                              <a:pt x="39234" y="60457"/>
                              <a:pt x="29663" y="79599"/>
                            </a:cubicBezTo>
                            <a:lnTo>
                              <a:pt x="24877" y="84384"/>
                            </a:lnTo>
                            <a:cubicBezTo>
                              <a:pt x="15307" y="98740"/>
                              <a:pt x="950" y="117882"/>
                              <a:pt x="10521" y="132238"/>
                            </a:cubicBezTo>
                            <a:cubicBezTo>
                              <a:pt x="15307" y="151380"/>
                              <a:pt x="29663" y="160950"/>
                              <a:pt x="44020" y="175307"/>
                            </a:cubicBezTo>
                            <a:lnTo>
                              <a:pt x="44020" y="175307"/>
                            </a:lnTo>
                            <a:cubicBezTo>
                              <a:pt x="63161" y="194448"/>
                              <a:pt x="87088" y="208805"/>
                              <a:pt x="111015" y="223161"/>
                            </a:cubicBezTo>
                            <a:lnTo>
                              <a:pt x="120586" y="227946"/>
                            </a:lnTo>
                            <a:cubicBezTo>
                              <a:pt x="168440" y="256659"/>
                              <a:pt x="216294" y="285371"/>
                              <a:pt x="264148" y="314084"/>
                            </a:cubicBezTo>
                            <a:cubicBezTo>
                              <a:pt x="321573" y="342796"/>
                              <a:pt x="374213" y="361938"/>
                              <a:pt x="426853" y="376294"/>
                            </a:cubicBezTo>
                            <a:cubicBezTo>
                              <a:pt x="431638" y="376294"/>
                              <a:pt x="441209" y="381080"/>
                              <a:pt x="450780" y="385865"/>
                            </a:cubicBezTo>
                            <a:cubicBezTo>
                              <a:pt x="498634" y="400221"/>
                              <a:pt x="594343" y="433719"/>
                              <a:pt x="670909" y="433719"/>
                            </a:cubicBezTo>
                            <a:lnTo>
                              <a:pt x="670909" y="433719"/>
                            </a:lnTo>
                            <a:cubicBezTo>
                              <a:pt x="690051" y="433719"/>
                              <a:pt x="709192" y="433719"/>
                              <a:pt x="723549" y="428934"/>
                            </a:cubicBezTo>
                            <a:cubicBezTo>
                              <a:pt x="771403" y="414578"/>
                              <a:pt x="785759" y="347582"/>
                              <a:pt x="800115" y="299728"/>
                            </a:cubicBezTo>
                            <a:cubicBezTo>
                              <a:pt x="800115" y="294942"/>
                              <a:pt x="804901" y="285371"/>
                              <a:pt x="804901" y="280586"/>
                            </a:cubicBezTo>
                            <a:lnTo>
                              <a:pt x="809686" y="271015"/>
                            </a:lnTo>
                            <a:cubicBezTo>
                              <a:pt x="814471" y="247088"/>
                              <a:pt x="824042" y="213590"/>
                              <a:pt x="819257" y="184878"/>
                            </a:cubicBezTo>
                            <a:cubicBezTo>
                              <a:pt x="819257" y="175307"/>
                              <a:pt x="809686" y="165736"/>
                              <a:pt x="804901" y="156165"/>
                            </a:cubicBezTo>
                            <a:cubicBezTo>
                              <a:pt x="800115" y="151380"/>
                              <a:pt x="800115" y="146594"/>
                              <a:pt x="795330" y="146594"/>
                            </a:cubicBezTo>
                            <a:cubicBezTo>
                              <a:pt x="790544" y="141809"/>
                              <a:pt x="785759" y="137023"/>
                              <a:pt x="780974" y="132238"/>
                            </a:cubicBezTo>
                            <a:cubicBezTo>
                              <a:pt x="780974" y="132238"/>
                              <a:pt x="776188" y="127453"/>
                              <a:pt x="771403" y="127453"/>
                            </a:cubicBezTo>
                            <a:cubicBezTo>
                              <a:pt x="771403" y="127453"/>
                              <a:pt x="771403" y="127453"/>
                              <a:pt x="771403" y="127453"/>
                            </a:cubicBezTo>
                            <a:cubicBezTo>
                              <a:pt x="766617" y="132238"/>
                              <a:pt x="761832" y="132238"/>
                              <a:pt x="761832" y="137023"/>
                            </a:cubicBezTo>
                            <a:cubicBezTo>
                              <a:pt x="752261" y="141809"/>
                              <a:pt x="747476" y="151380"/>
                              <a:pt x="733119" y="151380"/>
                            </a:cubicBezTo>
                            <a:cubicBezTo>
                              <a:pt x="713978" y="156165"/>
                              <a:pt x="690051" y="151380"/>
                              <a:pt x="666124" y="137023"/>
                            </a:cubicBezTo>
                            <a:cubicBezTo>
                              <a:pt x="666124" y="137023"/>
                              <a:pt x="661338" y="132238"/>
                              <a:pt x="661338" y="132238"/>
                            </a:cubicBezTo>
                            <a:cubicBezTo>
                              <a:pt x="670909" y="103526"/>
                              <a:pt x="646982" y="60457"/>
                              <a:pt x="623055" y="46100"/>
                            </a:cubicBezTo>
                            <a:cubicBezTo>
                              <a:pt x="608698" y="36530"/>
                              <a:pt x="594343" y="31744"/>
                              <a:pt x="579986" y="31744"/>
                            </a:cubicBezTo>
                            <a:cubicBezTo>
                              <a:pt x="541703" y="31744"/>
                              <a:pt x="512990" y="60457"/>
                              <a:pt x="498634" y="79599"/>
                            </a:cubicBezTo>
                            <a:cubicBezTo>
                              <a:pt x="498634" y="79599"/>
                              <a:pt x="498634" y="79599"/>
                              <a:pt x="498634" y="79599"/>
                            </a:cubicBezTo>
                            <a:cubicBezTo>
                              <a:pt x="489063" y="84384"/>
                              <a:pt x="479492" y="84384"/>
                              <a:pt x="474707" y="89169"/>
                            </a:cubicBezTo>
                            <a:cubicBezTo>
                              <a:pt x="465136" y="89169"/>
                              <a:pt x="455565" y="93955"/>
                              <a:pt x="450780" y="93955"/>
                            </a:cubicBezTo>
                            <a:cubicBezTo>
                              <a:pt x="426853" y="93955"/>
                              <a:pt x="398140" y="89169"/>
                              <a:pt x="378999" y="79599"/>
                            </a:cubicBezTo>
                            <a:cubicBezTo>
                              <a:pt x="331145" y="65242"/>
                              <a:pt x="288075" y="46100"/>
                              <a:pt x="245007" y="31744"/>
                            </a:cubicBezTo>
                            <a:cubicBezTo>
                              <a:pt x="235436" y="26959"/>
                              <a:pt x="221080" y="22173"/>
                              <a:pt x="211509" y="17388"/>
                            </a:cubicBezTo>
                            <a:cubicBezTo>
                              <a:pt x="178011" y="12603"/>
                              <a:pt x="158869" y="7817"/>
                              <a:pt x="134942" y="7817"/>
                            </a:cubicBezTo>
                            <a:close/>
                          </a:path>
                        </a:pathLst>
                      </a:custGeom>
                      <a:solidFill>
                        <a:srgbClr val="1C2342"/>
                      </a:solidFill>
                      <a:ln w="47824" cap="flat">
                        <a:noFill/>
                        <a:prstDash val="solid"/>
                        <a:miter/>
                      </a:ln>
                    </p:spPr>
                    <p:txBody>
                      <a:bodyPr rtlCol="0" anchor="ctr"/>
                      <a:lstStyle/>
                      <a:p>
                        <a:endParaRPr lang="en-US"/>
                      </a:p>
                    </p:txBody>
                  </p:sp>
                </p:grpSp>
                <p:sp>
                  <p:nvSpPr>
                    <p:cNvPr id="340" name="Freeform: Shape 339">
                      <a:extLst>
                        <a:ext uri="{FF2B5EF4-FFF2-40B4-BE49-F238E27FC236}">
                          <a16:creationId xmlns:a16="http://schemas.microsoft.com/office/drawing/2014/main" xmlns="" id="{4268D837-2970-4DA5-9A21-790C122D6F34}"/>
                        </a:ext>
                      </a:extLst>
                    </p:cNvPr>
                    <p:cNvSpPr/>
                    <p:nvPr/>
                  </p:nvSpPr>
                  <p:spPr>
                    <a:xfrm>
                      <a:off x="10388208" y="9703084"/>
                      <a:ext cx="196202" cy="164686"/>
                    </a:xfrm>
                    <a:custGeom>
                      <a:avLst/>
                      <a:gdLst>
                        <a:gd name="connsiteX0" fmla="*/ 191417 w 196202"/>
                        <a:gd name="connsiteY0" fmla="*/ 114850 h 164686"/>
                        <a:gd name="connsiteX1" fmla="*/ 95708 w 196202"/>
                        <a:gd name="connsiteY1" fmla="*/ 105279 h 164686"/>
                        <a:gd name="connsiteX2" fmla="*/ 90923 w 196202"/>
                        <a:gd name="connsiteY2" fmla="*/ 66996 h 164686"/>
                        <a:gd name="connsiteX3" fmla="*/ 0 w 196202"/>
                        <a:gd name="connsiteY3" fmla="*/ 0 h 164686"/>
                        <a:gd name="connsiteX4" fmla="*/ 0 w 196202"/>
                        <a:gd name="connsiteY4" fmla="*/ 0 h 164686"/>
                        <a:gd name="connsiteX5" fmla="*/ 76567 w 196202"/>
                        <a:gd name="connsiteY5" fmla="*/ 62210 h 164686"/>
                        <a:gd name="connsiteX6" fmla="*/ 81352 w 196202"/>
                        <a:gd name="connsiteY6" fmla="*/ 114850 h 164686"/>
                        <a:gd name="connsiteX7" fmla="*/ 57425 w 196202"/>
                        <a:gd name="connsiteY7" fmla="*/ 157919 h 164686"/>
                        <a:gd name="connsiteX8" fmla="*/ 62211 w 196202"/>
                        <a:gd name="connsiteY8" fmla="*/ 162704 h 164686"/>
                        <a:gd name="connsiteX9" fmla="*/ 95708 w 196202"/>
                        <a:gd name="connsiteY9" fmla="*/ 110064 h 164686"/>
                        <a:gd name="connsiteX10" fmla="*/ 196202 w 196202"/>
                        <a:gd name="connsiteY10" fmla="*/ 114850 h 164686"/>
                        <a:gd name="connsiteX11" fmla="*/ 191417 w 196202"/>
                        <a:gd name="connsiteY11" fmla="*/ 114850 h 164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202" h="164686">
                          <a:moveTo>
                            <a:pt x="191417" y="114850"/>
                          </a:moveTo>
                          <a:cubicBezTo>
                            <a:pt x="157919" y="119635"/>
                            <a:pt x="124421" y="124421"/>
                            <a:pt x="95708" y="105279"/>
                          </a:cubicBezTo>
                          <a:cubicBezTo>
                            <a:pt x="95708" y="90923"/>
                            <a:pt x="95708" y="81352"/>
                            <a:pt x="90923" y="66996"/>
                          </a:cubicBezTo>
                          <a:cubicBezTo>
                            <a:pt x="76567" y="23927"/>
                            <a:pt x="43068" y="4785"/>
                            <a:pt x="0" y="0"/>
                          </a:cubicBezTo>
                          <a:cubicBezTo>
                            <a:pt x="0" y="0"/>
                            <a:pt x="0" y="0"/>
                            <a:pt x="0" y="0"/>
                          </a:cubicBezTo>
                          <a:cubicBezTo>
                            <a:pt x="38283" y="9571"/>
                            <a:pt x="62211" y="23927"/>
                            <a:pt x="76567" y="62210"/>
                          </a:cubicBezTo>
                          <a:cubicBezTo>
                            <a:pt x="81352" y="76567"/>
                            <a:pt x="86138" y="95708"/>
                            <a:pt x="81352" y="114850"/>
                          </a:cubicBezTo>
                          <a:cubicBezTo>
                            <a:pt x="76567" y="133991"/>
                            <a:pt x="62211" y="143562"/>
                            <a:pt x="57425" y="157919"/>
                          </a:cubicBezTo>
                          <a:cubicBezTo>
                            <a:pt x="57425" y="162704"/>
                            <a:pt x="57425" y="167490"/>
                            <a:pt x="62211" y="162704"/>
                          </a:cubicBezTo>
                          <a:cubicBezTo>
                            <a:pt x="81352" y="148348"/>
                            <a:pt x="90923" y="129206"/>
                            <a:pt x="95708" y="110064"/>
                          </a:cubicBezTo>
                          <a:cubicBezTo>
                            <a:pt x="119635" y="133991"/>
                            <a:pt x="172275" y="133991"/>
                            <a:pt x="196202" y="114850"/>
                          </a:cubicBezTo>
                          <a:cubicBezTo>
                            <a:pt x="196202" y="119635"/>
                            <a:pt x="196202" y="114850"/>
                            <a:pt x="191417" y="114850"/>
                          </a:cubicBezTo>
                          <a:close/>
                        </a:path>
                      </a:pathLst>
                    </a:custGeom>
                    <a:solidFill>
                      <a:srgbClr val="1C2342"/>
                    </a:solidFill>
                    <a:ln w="47824" cap="flat">
                      <a:noFill/>
                      <a:prstDash val="solid"/>
                      <a:miter/>
                    </a:ln>
                  </p:spPr>
                  <p:txBody>
                    <a:bodyPr rtlCol="0" anchor="ctr"/>
                    <a:lstStyle/>
                    <a:p>
                      <a:endParaRPr lang="en-US"/>
                    </a:p>
                  </p:txBody>
                </p:sp>
                <p:sp>
                  <p:nvSpPr>
                    <p:cNvPr id="341" name="Freeform: Shape 340">
                      <a:extLst>
                        <a:ext uri="{FF2B5EF4-FFF2-40B4-BE49-F238E27FC236}">
                          <a16:creationId xmlns:a16="http://schemas.microsoft.com/office/drawing/2014/main" xmlns="" id="{B1BB7A57-4E84-40B2-9515-1591AF2603E0}"/>
                        </a:ext>
                      </a:extLst>
                    </p:cNvPr>
                    <p:cNvSpPr/>
                    <p:nvPr/>
                  </p:nvSpPr>
                  <p:spPr>
                    <a:xfrm>
                      <a:off x="9832149" y="9707870"/>
                      <a:ext cx="811026" cy="409076"/>
                    </a:xfrm>
                    <a:custGeom>
                      <a:avLst/>
                      <a:gdLst>
                        <a:gd name="connsiteX0" fmla="*/ 809686 w 811026"/>
                        <a:gd name="connsiteY0" fmla="*/ 153133 h 409076"/>
                        <a:gd name="connsiteX1" fmla="*/ 790544 w 811026"/>
                        <a:gd name="connsiteY1" fmla="*/ 124421 h 409076"/>
                        <a:gd name="connsiteX2" fmla="*/ 766617 w 811026"/>
                        <a:gd name="connsiteY2" fmla="*/ 95708 h 409076"/>
                        <a:gd name="connsiteX3" fmla="*/ 752262 w 811026"/>
                        <a:gd name="connsiteY3" fmla="*/ 90923 h 409076"/>
                        <a:gd name="connsiteX4" fmla="*/ 713978 w 811026"/>
                        <a:gd name="connsiteY4" fmla="*/ 114850 h 409076"/>
                        <a:gd name="connsiteX5" fmla="*/ 651767 w 811026"/>
                        <a:gd name="connsiteY5" fmla="*/ 105279 h 409076"/>
                        <a:gd name="connsiteX6" fmla="*/ 608699 w 811026"/>
                        <a:gd name="connsiteY6" fmla="*/ 14356 h 409076"/>
                        <a:gd name="connsiteX7" fmla="*/ 560845 w 811026"/>
                        <a:gd name="connsiteY7" fmla="*/ 0 h 409076"/>
                        <a:gd name="connsiteX8" fmla="*/ 594343 w 811026"/>
                        <a:gd name="connsiteY8" fmla="*/ 33498 h 409076"/>
                        <a:gd name="connsiteX9" fmla="*/ 594343 w 811026"/>
                        <a:gd name="connsiteY9" fmla="*/ 100494 h 409076"/>
                        <a:gd name="connsiteX10" fmla="*/ 546488 w 811026"/>
                        <a:gd name="connsiteY10" fmla="*/ 157919 h 409076"/>
                        <a:gd name="connsiteX11" fmla="*/ 632626 w 811026"/>
                        <a:gd name="connsiteY11" fmla="*/ 205773 h 409076"/>
                        <a:gd name="connsiteX12" fmla="*/ 709192 w 811026"/>
                        <a:gd name="connsiteY12" fmla="*/ 244056 h 409076"/>
                        <a:gd name="connsiteX13" fmla="*/ 646982 w 811026"/>
                        <a:gd name="connsiteY13" fmla="*/ 306267 h 409076"/>
                        <a:gd name="connsiteX14" fmla="*/ 493849 w 811026"/>
                        <a:gd name="connsiteY14" fmla="*/ 306267 h 409076"/>
                        <a:gd name="connsiteX15" fmla="*/ 316788 w 811026"/>
                        <a:gd name="connsiteY15" fmla="*/ 248841 h 409076"/>
                        <a:gd name="connsiteX16" fmla="*/ 144513 w 811026"/>
                        <a:gd name="connsiteY16" fmla="*/ 143562 h 409076"/>
                        <a:gd name="connsiteX17" fmla="*/ 29663 w 811026"/>
                        <a:gd name="connsiteY17" fmla="*/ 28712 h 409076"/>
                        <a:gd name="connsiteX18" fmla="*/ 20092 w 811026"/>
                        <a:gd name="connsiteY18" fmla="*/ 43069 h 409076"/>
                        <a:gd name="connsiteX19" fmla="*/ 950 w 811026"/>
                        <a:gd name="connsiteY19" fmla="*/ 100494 h 409076"/>
                        <a:gd name="connsiteX20" fmla="*/ 39234 w 811026"/>
                        <a:gd name="connsiteY20" fmla="*/ 148348 h 409076"/>
                        <a:gd name="connsiteX21" fmla="*/ 106230 w 811026"/>
                        <a:gd name="connsiteY21" fmla="*/ 200987 h 409076"/>
                        <a:gd name="connsiteX22" fmla="*/ 264148 w 811026"/>
                        <a:gd name="connsiteY22" fmla="*/ 291910 h 409076"/>
                        <a:gd name="connsiteX23" fmla="*/ 426853 w 811026"/>
                        <a:gd name="connsiteY23" fmla="*/ 354121 h 409076"/>
                        <a:gd name="connsiteX24" fmla="*/ 723549 w 811026"/>
                        <a:gd name="connsiteY24" fmla="*/ 401975 h 409076"/>
                        <a:gd name="connsiteX25" fmla="*/ 804901 w 811026"/>
                        <a:gd name="connsiteY25" fmla="*/ 248841 h 409076"/>
                        <a:gd name="connsiteX26" fmla="*/ 809686 w 811026"/>
                        <a:gd name="connsiteY26" fmla="*/ 153133 h 409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11026" h="409076">
                          <a:moveTo>
                            <a:pt x="809686" y="153133"/>
                          </a:moveTo>
                          <a:cubicBezTo>
                            <a:pt x="804901" y="138777"/>
                            <a:pt x="800116" y="133991"/>
                            <a:pt x="790544" y="124421"/>
                          </a:cubicBezTo>
                          <a:cubicBezTo>
                            <a:pt x="780974" y="114850"/>
                            <a:pt x="776189" y="105279"/>
                            <a:pt x="766617" y="95708"/>
                          </a:cubicBezTo>
                          <a:cubicBezTo>
                            <a:pt x="761832" y="90923"/>
                            <a:pt x="757047" y="90923"/>
                            <a:pt x="752262" y="90923"/>
                          </a:cubicBezTo>
                          <a:cubicBezTo>
                            <a:pt x="737905" y="100494"/>
                            <a:pt x="733119" y="110064"/>
                            <a:pt x="713978" y="114850"/>
                          </a:cubicBezTo>
                          <a:cubicBezTo>
                            <a:pt x="694836" y="119635"/>
                            <a:pt x="670909" y="114850"/>
                            <a:pt x="651767" y="105279"/>
                          </a:cubicBezTo>
                          <a:cubicBezTo>
                            <a:pt x="661338" y="71781"/>
                            <a:pt x="637411" y="28712"/>
                            <a:pt x="608699" y="14356"/>
                          </a:cubicBezTo>
                          <a:cubicBezTo>
                            <a:pt x="594343" y="4785"/>
                            <a:pt x="575201" y="0"/>
                            <a:pt x="560845" y="0"/>
                          </a:cubicBezTo>
                          <a:cubicBezTo>
                            <a:pt x="575201" y="9571"/>
                            <a:pt x="584772" y="19142"/>
                            <a:pt x="594343" y="33498"/>
                          </a:cubicBezTo>
                          <a:cubicBezTo>
                            <a:pt x="603913" y="52640"/>
                            <a:pt x="603913" y="81352"/>
                            <a:pt x="594343" y="100494"/>
                          </a:cubicBezTo>
                          <a:cubicBezTo>
                            <a:pt x="579986" y="119635"/>
                            <a:pt x="556059" y="138777"/>
                            <a:pt x="546488" y="157919"/>
                          </a:cubicBezTo>
                          <a:cubicBezTo>
                            <a:pt x="517776" y="210558"/>
                            <a:pt x="603913" y="200987"/>
                            <a:pt x="632626" y="205773"/>
                          </a:cubicBezTo>
                          <a:cubicBezTo>
                            <a:pt x="656553" y="210558"/>
                            <a:pt x="704407" y="220129"/>
                            <a:pt x="709192" y="244056"/>
                          </a:cubicBezTo>
                          <a:cubicBezTo>
                            <a:pt x="718763" y="277554"/>
                            <a:pt x="675695" y="301481"/>
                            <a:pt x="646982" y="306267"/>
                          </a:cubicBezTo>
                          <a:cubicBezTo>
                            <a:pt x="599128" y="315837"/>
                            <a:pt x="541703" y="311052"/>
                            <a:pt x="493849" y="306267"/>
                          </a:cubicBezTo>
                          <a:cubicBezTo>
                            <a:pt x="431638" y="296696"/>
                            <a:pt x="374213" y="277554"/>
                            <a:pt x="316788" y="248841"/>
                          </a:cubicBezTo>
                          <a:cubicBezTo>
                            <a:pt x="259363" y="215344"/>
                            <a:pt x="197153" y="181846"/>
                            <a:pt x="144513" y="143562"/>
                          </a:cubicBezTo>
                          <a:cubicBezTo>
                            <a:pt x="101444" y="114850"/>
                            <a:pt x="53590" y="76567"/>
                            <a:pt x="29663" y="28712"/>
                          </a:cubicBezTo>
                          <a:cubicBezTo>
                            <a:pt x="24877" y="33498"/>
                            <a:pt x="24877" y="38283"/>
                            <a:pt x="20092" y="43069"/>
                          </a:cubicBezTo>
                          <a:cubicBezTo>
                            <a:pt x="10522" y="57425"/>
                            <a:pt x="-3835" y="81352"/>
                            <a:pt x="950" y="100494"/>
                          </a:cubicBezTo>
                          <a:cubicBezTo>
                            <a:pt x="5736" y="119635"/>
                            <a:pt x="24877" y="133991"/>
                            <a:pt x="39234" y="148348"/>
                          </a:cubicBezTo>
                          <a:cubicBezTo>
                            <a:pt x="58376" y="167490"/>
                            <a:pt x="82303" y="186631"/>
                            <a:pt x="106230" y="200987"/>
                          </a:cubicBezTo>
                          <a:cubicBezTo>
                            <a:pt x="158869" y="234485"/>
                            <a:pt x="206723" y="263198"/>
                            <a:pt x="264148" y="291910"/>
                          </a:cubicBezTo>
                          <a:cubicBezTo>
                            <a:pt x="316788" y="320623"/>
                            <a:pt x="369428" y="339764"/>
                            <a:pt x="426853" y="354121"/>
                          </a:cubicBezTo>
                          <a:cubicBezTo>
                            <a:pt x="455565" y="363692"/>
                            <a:pt x="627840" y="430687"/>
                            <a:pt x="723549" y="401975"/>
                          </a:cubicBezTo>
                          <a:cubicBezTo>
                            <a:pt x="780974" y="387619"/>
                            <a:pt x="795330" y="296696"/>
                            <a:pt x="804901" y="248841"/>
                          </a:cubicBezTo>
                          <a:cubicBezTo>
                            <a:pt x="804901" y="220129"/>
                            <a:pt x="814471" y="181846"/>
                            <a:pt x="809686" y="153133"/>
                          </a:cubicBezTo>
                          <a:close/>
                        </a:path>
                      </a:pathLst>
                    </a:custGeom>
                    <a:solidFill>
                      <a:srgbClr val="19477B">
                        <a:alpha val="50000"/>
                      </a:srgbClr>
                    </a:solidFill>
                    <a:ln w="47824" cap="flat">
                      <a:noFill/>
                      <a:prstDash val="solid"/>
                      <a:miter/>
                    </a:ln>
                  </p:spPr>
                  <p:txBody>
                    <a:bodyPr rtlCol="0" anchor="ctr"/>
                    <a:lstStyle/>
                    <a:p>
                      <a:endParaRPr lang="en-US"/>
                    </a:p>
                  </p:txBody>
                </p:sp>
                <p:grpSp>
                  <p:nvGrpSpPr>
                    <p:cNvPr id="342" name="Graphic 3">
                      <a:extLst>
                        <a:ext uri="{FF2B5EF4-FFF2-40B4-BE49-F238E27FC236}">
                          <a16:creationId xmlns:a16="http://schemas.microsoft.com/office/drawing/2014/main" xmlns="" id="{EBB4125F-7E12-4074-AF2D-2B3070747FA5}"/>
                        </a:ext>
                      </a:extLst>
                    </p:cNvPr>
                    <p:cNvGrpSpPr/>
                    <p:nvPr/>
                  </p:nvGrpSpPr>
                  <p:grpSpPr>
                    <a:xfrm>
                      <a:off x="9822225" y="9765295"/>
                      <a:ext cx="766970" cy="354120"/>
                      <a:chOff x="9822225" y="9765295"/>
                      <a:chExt cx="766970" cy="354120"/>
                    </a:xfrm>
                  </p:grpSpPr>
                  <p:sp>
                    <p:nvSpPr>
                      <p:cNvPr id="343" name="Freeform: Shape 342">
                        <a:extLst>
                          <a:ext uri="{FF2B5EF4-FFF2-40B4-BE49-F238E27FC236}">
                            <a16:creationId xmlns:a16="http://schemas.microsoft.com/office/drawing/2014/main" xmlns="" id="{8F74A1AA-CAED-49F6-8F0C-DFE3ECCD88FC}"/>
                          </a:ext>
                        </a:extLst>
                      </p:cNvPr>
                      <p:cNvSpPr/>
                      <p:nvPr/>
                    </p:nvSpPr>
                    <p:spPr>
                      <a:xfrm>
                        <a:off x="9826437" y="9765295"/>
                        <a:ext cx="762758" cy="346866"/>
                      </a:xfrm>
                      <a:custGeom>
                        <a:avLst/>
                        <a:gdLst>
                          <a:gd name="connsiteX0" fmla="*/ 504346 w 762758"/>
                          <a:gd name="connsiteY0" fmla="*/ 272769 h 346866"/>
                          <a:gd name="connsiteX1" fmla="*/ 183723 w 762758"/>
                          <a:gd name="connsiteY1" fmla="*/ 138777 h 346866"/>
                          <a:gd name="connsiteX2" fmla="*/ 49732 w 762758"/>
                          <a:gd name="connsiteY2" fmla="*/ 38283 h 346866"/>
                          <a:gd name="connsiteX3" fmla="*/ 11448 w 762758"/>
                          <a:gd name="connsiteY3" fmla="*/ 0 h 346866"/>
                          <a:gd name="connsiteX4" fmla="*/ 1877 w 762758"/>
                          <a:gd name="connsiteY4" fmla="*/ 38283 h 346866"/>
                          <a:gd name="connsiteX5" fmla="*/ 40161 w 762758"/>
                          <a:gd name="connsiteY5" fmla="*/ 86138 h 346866"/>
                          <a:gd name="connsiteX6" fmla="*/ 107157 w 762758"/>
                          <a:gd name="connsiteY6" fmla="*/ 138777 h 346866"/>
                          <a:gd name="connsiteX7" fmla="*/ 265075 w 762758"/>
                          <a:gd name="connsiteY7" fmla="*/ 229700 h 346866"/>
                          <a:gd name="connsiteX8" fmla="*/ 427779 w 762758"/>
                          <a:gd name="connsiteY8" fmla="*/ 291910 h 346866"/>
                          <a:gd name="connsiteX9" fmla="*/ 724475 w 762758"/>
                          <a:gd name="connsiteY9" fmla="*/ 339764 h 346866"/>
                          <a:gd name="connsiteX10" fmla="*/ 762759 w 762758"/>
                          <a:gd name="connsiteY10" fmla="*/ 315837 h 346866"/>
                          <a:gd name="connsiteX11" fmla="*/ 504346 w 762758"/>
                          <a:gd name="connsiteY11" fmla="*/ 272769 h 346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758" h="346866">
                            <a:moveTo>
                              <a:pt x="504346" y="272769"/>
                            </a:moveTo>
                            <a:cubicBezTo>
                              <a:pt x="394282" y="239271"/>
                              <a:pt x="279432" y="200988"/>
                              <a:pt x="183723" y="138777"/>
                            </a:cubicBezTo>
                            <a:cubicBezTo>
                              <a:pt x="135869" y="110065"/>
                              <a:pt x="92800" y="76567"/>
                              <a:pt x="49732" y="38283"/>
                            </a:cubicBezTo>
                            <a:cubicBezTo>
                              <a:pt x="35375" y="23927"/>
                              <a:pt x="21019" y="14356"/>
                              <a:pt x="11448" y="0"/>
                            </a:cubicBezTo>
                            <a:cubicBezTo>
                              <a:pt x="1877" y="14356"/>
                              <a:pt x="-2908" y="28712"/>
                              <a:pt x="1877" y="38283"/>
                            </a:cubicBezTo>
                            <a:cubicBezTo>
                              <a:pt x="6662" y="57425"/>
                              <a:pt x="25805" y="71781"/>
                              <a:pt x="40161" y="86138"/>
                            </a:cubicBezTo>
                            <a:cubicBezTo>
                              <a:pt x="59302" y="105279"/>
                              <a:pt x="83229" y="124421"/>
                              <a:pt x="107157" y="138777"/>
                            </a:cubicBezTo>
                            <a:cubicBezTo>
                              <a:pt x="159796" y="172275"/>
                              <a:pt x="207651" y="200988"/>
                              <a:pt x="265075" y="229700"/>
                            </a:cubicBezTo>
                            <a:cubicBezTo>
                              <a:pt x="317715" y="258413"/>
                              <a:pt x="370354" y="277554"/>
                              <a:pt x="427779" y="291910"/>
                            </a:cubicBezTo>
                            <a:cubicBezTo>
                              <a:pt x="456492" y="301481"/>
                              <a:pt x="628767" y="368477"/>
                              <a:pt x="724475" y="339764"/>
                            </a:cubicBezTo>
                            <a:cubicBezTo>
                              <a:pt x="738832" y="334979"/>
                              <a:pt x="753188" y="325408"/>
                              <a:pt x="762759" y="315837"/>
                            </a:cubicBezTo>
                            <a:cubicBezTo>
                              <a:pt x="671836" y="320623"/>
                              <a:pt x="580913" y="296696"/>
                              <a:pt x="504346" y="272769"/>
                            </a:cubicBezTo>
                            <a:close/>
                          </a:path>
                        </a:pathLst>
                      </a:custGeom>
                      <a:solidFill>
                        <a:srgbClr val="E9E2D0"/>
                      </a:solidFill>
                      <a:ln w="47824" cap="flat">
                        <a:noFill/>
                        <a:prstDash val="solid"/>
                        <a:miter/>
                      </a:ln>
                    </p:spPr>
                    <p:txBody>
                      <a:bodyPr rtlCol="0" anchor="ctr"/>
                      <a:lstStyle/>
                      <a:p>
                        <a:endParaRPr lang="en-US"/>
                      </a:p>
                    </p:txBody>
                  </p:sp>
                  <p:sp>
                    <p:nvSpPr>
                      <p:cNvPr id="344" name="Freeform: Shape 343">
                        <a:extLst>
                          <a:ext uri="{FF2B5EF4-FFF2-40B4-BE49-F238E27FC236}">
                            <a16:creationId xmlns:a16="http://schemas.microsoft.com/office/drawing/2014/main" xmlns="" id="{FF0814A1-4709-40FA-AF27-F35145753ED3}"/>
                          </a:ext>
                        </a:extLst>
                      </p:cNvPr>
                      <p:cNvSpPr/>
                      <p:nvPr/>
                    </p:nvSpPr>
                    <p:spPr>
                      <a:xfrm>
                        <a:off x="9822225" y="9770080"/>
                        <a:ext cx="766970" cy="349335"/>
                      </a:xfrm>
                      <a:custGeom>
                        <a:avLst/>
                        <a:gdLst>
                          <a:gd name="connsiteX0" fmla="*/ 671263 w 766970"/>
                          <a:gd name="connsiteY0" fmla="*/ 349336 h 349335"/>
                          <a:gd name="connsiteX1" fmla="*/ 446348 w 766970"/>
                          <a:gd name="connsiteY1" fmla="*/ 301481 h 349335"/>
                          <a:gd name="connsiteX2" fmla="*/ 422421 w 766970"/>
                          <a:gd name="connsiteY2" fmla="*/ 296696 h 349335"/>
                          <a:gd name="connsiteX3" fmla="*/ 259717 w 766970"/>
                          <a:gd name="connsiteY3" fmla="*/ 234485 h 349335"/>
                          <a:gd name="connsiteX4" fmla="*/ 111369 w 766970"/>
                          <a:gd name="connsiteY4" fmla="*/ 148348 h 349335"/>
                          <a:gd name="connsiteX5" fmla="*/ 101798 w 766970"/>
                          <a:gd name="connsiteY5" fmla="*/ 143562 h 349335"/>
                          <a:gd name="connsiteX6" fmla="*/ 34802 w 766970"/>
                          <a:gd name="connsiteY6" fmla="*/ 90923 h 349335"/>
                          <a:gd name="connsiteX7" fmla="*/ 34802 w 766970"/>
                          <a:gd name="connsiteY7" fmla="*/ 90923 h 349335"/>
                          <a:gd name="connsiteX8" fmla="*/ 1304 w 766970"/>
                          <a:gd name="connsiteY8" fmla="*/ 43069 h 349335"/>
                          <a:gd name="connsiteX9" fmla="*/ 10875 w 766970"/>
                          <a:gd name="connsiteY9" fmla="*/ 0 h 349335"/>
                          <a:gd name="connsiteX10" fmla="*/ 15660 w 766970"/>
                          <a:gd name="connsiteY10" fmla="*/ 0 h 349335"/>
                          <a:gd name="connsiteX11" fmla="*/ 20446 w 766970"/>
                          <a:gd name="connsiteY11" fmla="*/ 0 h 349335"/>
                          <a:gd name="connsiteX12" fmla="*/ 58729 w 766970"/>
                          <a:gd name="connsiteY12" fmla="*/ 38283 h 349335"/>
                          <a:gd name="connsiteX13" fmla="*/ 192721 w 766970"/>
                          <a:gd name="connsiteY13" fmla="*/ 133992 h 349335"/>
                          <a:gd name="connsiteX14" fmla="*/ 513344 w 766970"/>
                          <a:gd name="connsiteY14" fmla="*/ 267984 h 349335"/>
                          <a:gd name="connsiteX15" fmla="*/ 762186 w 766970"/>
                          <a:gd name="connsiteY15" fmla="*/ 311052 h 349335"/>
                          <a:gd name="connsiteX16" fmla="*/ 766971 w 766970"/>
                          <a:gd name="connsiteY16" fmla="*/ 311052 h 349335"/>
                          <a:gd name="connsiteX17" fmla="*/ 766971 w 766970"/>
                          <a:gd name="connsiteY17" fmla="*/ 315838 h 349335"/>
                          <a:gd name="connsiteX18" fmla="*/ 728687 w 766970"/>
                          <a:gd name="connsiteY18" fmla="*/ 344550 h 349335"/>
                          <a:gd name="connsiteX19" fmla="*/ 671263 w 766970"/>
                          <a:gd name="connsiteY19" fmla="*/ 349336 h 349335"/>
                          <a:gd name="connsiteX20" fmla="*/ 15660 w 766970"/>
                          <a:gd name="connsiteY20" fmla="*/ 4786 h 349335"/>
                          <a:gd name="connsiteX21" fmla="*/ 10875 w 766970"/>
                          <a:gd name="connsiteY21" fmla="*/ 38283 h 349335"/>
                          <a:gd name="connsiteX22" fmla="*/ 44373 w 766970"/>
                          <a:gd name="connsiteY22" fmla="*/ 81352 h 349335"/>
                          <a:gd name="connsiteX23" fmla="*/ 44373 w 766970"/>
                          <a:gd name="connsiteY23" fmla="*/ 81352 h 349335"/>
                          <a:gd name="connsiteX24" fmla="*/ 111369 w 766970"/>
                          <a:gd name="connsiteY24" fmla="*/ 129206 h 349335"/>
                          <a:gd name="connsiteX25" fmla="*/ 120939 w 766970"/>
                          <a:gd name="connsiteY25" fmla="*/ 133992 h 349335"/>
                          <a:gd name="connsiteX26" fmla="*/ 264502 w 766970"/>
                          <a:gd name="connsiteY26" fmla="*/ 220129 h 349335"/>
                          <a:gd name="connsiteX27" fmla="*/ 427207 w 766970"/>
                          <a:gd name="connsiteY27" fmla="*/ 282340 h 349335"/>
                          <a:gd name="connsiteX28" fmla="*/ 451134 w 766970"/>
                          <a:gd name="connsiteY28" fmla="*/ 291911 h 349335"/>
                          <a:gd name="connsiteX29" fmla="*/ 671263 w 766970"/>
                          <a:gd name="connsiteY29" fmla="*/ 339765 h 349335"/>
                          <a:gd name="connsiteX30" fmla="*/ 723902 w 766970"/>
                          <a:gd name="connsiteY30" fmla="*/ 334979 h 349335"/>
                          <a:gd name="connsiteX31" fmla="*/ 752614 w 766970"/>
                          <a:gd name="connsiteY31" fmla="*/ 320623 h 349335"/>
                          <a:gd name="connsiteX32" fmla="*/ 508559 w 766970"/>
                          <a:gd name="connsiteY32" fmla="*/ 277554 h 349335"/>
                          <a:gd name="connsiteX33" fmla="*/ 187936 w 766970"/>
                          <a:gd name="connsiteY33" fmla="*/ 143562 h 349335"/>
                          <a:gd name="connsiteX34" fmla="*/ 53944 w 766970"/>
                          <a:gd name="connsiteY34" fmla="*/ 43069 h 349335"/>
                          <a:gd name="connsiteX35" fmla="*/ 15660 w 766970"/>
                          <a:gd name="connsiteY35" fmla="*/ 4786 h 349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66970" h="349335">
                            <a:moveTo>
                              <a:pt x="671263" y="349336"/>
                            </a:moveTo>
                            <a:cubicBezTo>
                              <a:pt x="594696" y="349336"/>
                              <a:pt x="494202" y="315838"/>
                              <a:pt x="446348" y="301481"/>
                            </a:cubicBezTo>
                            <a:cubicBezTo>
                              <a:pt x="436777" y="296696"/>
                              <a:pt x="427207" y="296696"/>
                              <a:pt x="422421" y="296696"/>
                            </a:cubicBezTo>
                            <a:cubicBezTo>
                              <a:pt x="369781" y="282340"/>
                              <a:pt x="312356" y="263198"/>
                              <a:pt x="259717" y="234485"/>
                            </a:cubicBezTo>
                            <a:cubicBezTo>
                              <a:pt x="207077" y="210558"/>
                              <a:pt x="159223" y="177061"/>
                              <a:pt x="111369" y="148348"/>
                            </a:cubicBezTo>
                            <a:lnTo>
                              <a:pt x="101798" y="143562"/>
                            </a:lnTo>
                            <a:cubicBezTo>
                              <a:pt x="77871" y="129206"/>
                              <a:pt x="53944" y="110065"/>
                              <a:pt x="34802" y="90923"/>
                            </a:cubicBezTo>
                            <a:lnTo>
                              <a:pt x="34802" y="90923"/>
                            </a:lnTo>
                            <a:cubicBezTo>
                              <a:pt x="20446" y="76567"/>
                              <a:pt x="6090" y="62211"/>
                              <a:pt x="1304" y="43069"/>
                            </a:cubicBezTo>
                            <a:cubicBezTo>
                              <a:pt x="-3481" y="28713"/>
                              <a:pt x="6090" y="9571"/>
                              <a:pt x="10875" y="0"/>
                            </a:cubicBezTo>
                            <a:cubicBezTo>
                              <a:pt x="10875" y="0"/>
                              <a:pt x="10875" y="0"/>
                              <a:pt x="15660" y="0"/>
                            </a:cubicBezTo>
                            <a:cubicBezTo>
                              <a:pt x="15660" y="0"/>
                              <a:pt x="20446" y="0"/>
                              <a:pt x="20446" y="0"/>
                            </a:cubicBezTo>
                            <a:cubicBezTo>
                              <a:pt x="34802" y="14356"/>
                              <a:pt x="49158" y="28713"/>
                              <a:pt x="58729" y="38283"/>
                            </a:cubicBezTo>
                            <a:cubicBezTo>
                              <a:pt x="97012" y="71781"/>
                              <a:pt x="140082" y="105279"/>
                              <a:pt x="192721" y="133992"/>
                            </a:cubicBezTo>
                            <a:cubicBezTo>
                              <a:pt x="298000" y="200988"/>
                              <a:pt x="417635" y="239271"/>
                              <a:pt x="513344" y="267984"/>
                            </a:cubicBezTo>
                            <a:cubicBezTo>
                              <a:pt x="589911" y="291911"/>
                              <a:pt x="680833" y="315838"/>
                              <a:pt x="762186" y="311052"/>
                            </a:cubicBezTo>
                            <a:cubicBezTo>
                              <a:pt x="762186" y="311052"/>
                              <a:pt x="766971" y="311052"/>
                              <a:pt x="766971" y="311052"/>
                            </a:cubicBezTo>
                            <a:cubicBezTo>
                              <a:pt x="766971" y="311052"/>
                              <a:pt x="766971" y="315838"/>
                              <a:pt x="766971" y="315838"/>
                            </a:cubicBezTo>
                            <a:cubicBezTo>
                              <a:pt x="757400" y="330194"/>
                              <a:pt x="743044" y="339765"/>
                              <a:pt x="728687" y="344550"/>
                            </a:cubicBezTo>
                            <a:cubicBezTo>
                              <a:pt x="709546" y="349336"/>
                              <a:pt x="690405" y="349336"/>
                              <a:pt x="671263" y="349336"/>
                            </a:cubicBezTo>
                            <a:close/>
                            <a:moveTo>
                              <a:pt x="15660" y="4786"/>
                            </a:moveTo>
                            <a:cubicBezTo>
                              <a:pt x="10875" y="14356"/>
                              <a:pt x="6090" y="23927"/>
                              <a:pt x="10875" y="38283"/>
                            </a:cubicBezTo>
                            <a:cubicBezTo>
                              <a:pt x="15660" y="57425"/>
                              <a:pt x="30017" y="66996"/>
                              <a:pt x="44373" y="81352"/>
                            </a:cubicBezTo>
                            <a:lnTo>
                              <a:pt x="44373" y="81352"/>
                            </a:lnTo>
                            <a:cubicBezTo>
                              <a:pt x="63515" y="100494"/>
                              <a:pt x="87442" y="114850"/>
                              <a:pt x="111369" y="129206"/>
                            </a:cubicBezTo>
                            <a:lnTo>
                              <a:pt x="120939" y="133992"/>
                            </a:lnTo>
                            <a:cubicBezTo>
                              <a:pt x="168794" y="162704"/>
                              <a:pt x="216648" y="191417"/>
                              <a:pt x="264502" y="220129"/>
                            </a:cubicBezTo>
                            <a:cubicBezTo>
                              <a:pt x="321927" y="248842"/>
                              <a:pt x="374567" y="267984"/>
                              <a:pt x="427207" y="282340"/>
                            </a:cubicBezTo>
                            <a:cubicBezTo>
                              <a:pt x="431992" y="282340"/>
                              <a:pt x="441562" y="287125"/>
                              <a:pt x="451134" y="291911"/>
                            </a:cubicBezTo>
                            <a:cubicBezTo>
                              <a:pt x="498988" y="306267"/>
                              <a:pt x="594696" y="339765"/>
                              <a:pt x="671263" y="339765"/>
                            </a:cubicBezTo>
                            <a:cubicBezTo>
                              <a:pt x="690405" y="339765"/>
                              <a:pt x="709546" y="339765"/>
                              <a:pt x="723902" y="334979"/>
                            </a:cubicBezTo>
                            <a:cubicBezTo>
                              <a:pt x="733473" y="330194"/>
                              <a:pt x="743044" y="325408"/>
                              <a:pt x="752614" y="320623"/>
                            </a:cubicBezTo>
                            <a:cubicBezTo>
                              <a:pt x="671263" y="320623"/>
                              <a:pt x="585125" y="296696"/>
                              <a:pt x="508559" y="277554"/>
                            </a:cubicBezTo>
                            <a:cubicBezTo>
                              <a:pt x="412850" y="248842"/>
                              <a:pt x="293215" y="210558"/>
                              <a:pt x="187936" y="143562"/>
                            </a:cubicBezTo>
                            <a:cubicBezTo>
                              <a:pt x="135296" y="110065"/>
                              <a:pt x="92227" y="76567"/>
                              <a:pt x="53944" y="43069"/>
                            </a:cubicBezTo>
                            <a:cubicBezTo>
                              <a:pt x="39588" y="28713"/>
                              <a:pt x="30017" y="19142"/>
                              <a:pt x="15660" y="4786"/>
                            </a:cubicBezTo>
                            <a:close/>
                          </a:path>
                        </a:pathLst>
                      </a:custGeom>
                      <a:solidFill>
                        <a:srgbClr val="2E2D2D"/>
                      </a:solidFill>
                      <a:ln w="47824" cap="flat">
                        <a:noFill/>
                        <a:prstDash val="solid"/>
                        <a:miter/>
                      </a:ln>
                    </p:spPr>
                    <p:txBody>
                      <a:bodyPr rtlCol="0" anchor="ctr"/>
                      <a:lstStyle/>
                      <a:p>
                        <a:endParaRPr lang="en-US"/>
                      </a:p>
                    </p:txBody>
                  </p:sp>
                </p:grpSp>
              </p:grpSp>
              <p:sp>
                <p:nvSpPr>
                  <p:cNvPr id="337" name="Freeform: Shape 336">
                    <a:extLst>
                      <a:ext uri="{FF2B5EF4-FFF2-40B4-BE49-F238E27FC236}">
                        <a16:creationId xmlns:a16="http://schemas.microsoft.com/office/drawing/2014/main" xmlns="" id="{CC967288-F2CB-4CC7-929E-D034F8E2AFAB}"/>
                      </a:ext>
                    </a:extLst>
                  </p:cNvPr>
                  <p:cNvSpPr/>
                  <p:nvPr/>
                </p:nvSpPr>
                <p:spPr>
                  <a:xfrm>
                    <a:off x="10771041" y="8856066"/>
                    <a:ext cx="351870" cy="381355"/>
                  </a:xfrm>
                  <a:custGeom>
                    <a:avLst/>
                    <a:gdLst>
                      <a:gd name="connsiteX0" fmla="*/ 339765 w 351870"/>
                      <a:gd name="connsiteY0" fmla="*/ 272769 h 381355"/>
                      <a:gd name="connsiteX1" fmla="*/ 330194 w 351870"/>
                      <a:gd name="connsiteY1" fmla="*/ 277554 h 381355"/>
                      <a:gd name="connsiteX2" fmla="*/ 325409 w 351870"/>
                      <a:gd name="connsiteY2" fmla="*/ 358906 h 381355"/>
                      <a:gd name="connsiteX3" fmla="*/ 234485 w 351870"/>
                      <a:gd name="connsiteY3" fmla="*/ 234485 h 381355"/>
                      <a:gd name="connsiteX4" fmla="*/ 186631 w 351870"/>
                      <a:gd name="connsiteY4" fmla="*/ 157919 h 381355"/>
                      <a:gd name="connsiteX5" fmla="*/ 133992 w 351870"/>
                      <a:gd name="connsiteY5" fmla="*/ 86138 h 381355"/>
                      <a:gd name="connsiteX6" fmla="*/ 0 w 351870"/>
                      <a:gd name="connsiteY6" fmla="*/ 0 h 381355"/>
                      <a:gd name="connsiteX7" fmla="*/ 0 w 351870"/>
                      <a:gd name="connsiteY7" fmla="*/ 4785 h 381355"/>
                      <a:gd name="connsiteX8" fmla="*/ 38283 w 351870"/>
                      <a:gd name="connsiteY8" fmla="*/ 19142 h 381355"/>
                      <a:gd name="connsiteX9" fmla="*/ 81352 w 351870"/>
                      <a:gd name="connsiteY9" fmla="*/ 57425 h 381355"/>
                      <a:gd name="connsiteX10" fmla="*/ 157919 w 351870"/>
                      <a:gd name="connsiteY10" fmla="*/ 143562 h 381355"/>
                      <a:gd name="connsiteX11" fmla="*/ 220130 w 351870"/>
                      <a:gd name="connsiteY11" fmla="*/ 239271 h 381355"/>
                      <a:gd name="connsiteX12" fmla="*/ 267984 w 351870"/>
                      <a:gd name="connsiteY12" fmla="*/ 330194 h 381355"/>
                      <a:gd name="connsiteX13" fmla="*/ 344550 w 351870"/>
                      <a:gd name="connsiteY13" fmla="*/ 368477 h 381355"/>
                      <a:gd name="connsiteX14" fmla="*/ 339765 w 351870"/>
                      <a:gd name="connsiteY14" fmla="*/ 272769 h 381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1870" h="381355">
                        <a:moveTo>
                          <a:pt x="339765" y="272769"/>
                        </a:moveTo>
                        <a:cubicBezTo>
                          <a:pt x="339765" y="267983"/>
                          <a:pt x="330194" y="267983"/>
                          <a:pt x="330194" y="277554"/>
                        </a:cubicBezTo>
                        <a:cubicBezTo>
                          <a:pt x="334979" y="296696"/>
                          <a:pt x="344550" y="344550"/>
                          <a:pt x="325409" y="358906"/>
                        </a:cubicBezTo>
                        <a:cubicBezTo>
                          <a:pt x="301481" y="382833"/>
                          <a:pt x="239271" y="244056"/>
                          <a:pt x="234485" y="234485"/>
                        </a:cubicBezTo>
                        <a:cubicBezTo>
                          <a:pt x="220130" y="205773"/>
                          <a:pt x="205773" y="181846"/>
                          <a:pt x="186631" y="157919"/>
                        </a:cubicBezTo>
                        <a:cubicBezTo>
                          <a:pt x="167490" y="133992"/>
                          <a:pt x="153133" y="105279"/>
                          <a:pt x="133992" y="86138"/>
                        </a:cubicBezTo>
                        <a:cubicBezTo>
                          <a:pt x="95708" y="47854"/>
                          <a:pt x="57425" y="0"/>
                          <a:pt x="0" y="0"/>
                        </a:cubicBezTo>
                        <a:cubicBezTo>
                          <a:pt x="0" y="0"/>
                          <a:pt x="0" y="0"/>
                          <a:pt x="0" y="4785"/>
                        </a:cubicBezTo>
                        <a:cubicBezTo>
                          <a:pt x="14356" y="9571"/>
                          <a:pt x="28713" y="9571"/>
                          <a:pt x="38283" y="19142"/>
                        </a:cubicBezTo>
                        <a:cubicBezTo>
                          <a:pt x="57425" y="28712"/>
                          <a:pt x="66996" y="43069"/>
                          <a:pt x="81352" y="57425"/>
                        </a:cubicBezTo>
                        <a:cubicBezTo>
                          <a:pt x="110065" y="86138"/>
                          <a:pt x="138777" y="114850"/>
                          <a:pt x="157919" y="143562"/>
                        </a:cubicBezTo>
                        <a:cubicBezTo>
                          <a:pt x="177060" y="172275"/>
                          <a:pt x="200987" y="205773"/>
                          <a:pt x="220130" y="239271"/>
                        </a:cubicBezTo>
                        <a:cubicBezTo>
                          <a:pt x="234485" y="267983"/>
                          <a:pt x="248842" y="301481"/>
                          <a:pt x="267984" y="330194"/>
                        </a:cubicBezTo>
                        <a:cubicBezTo>
                          <a:pt x="277554" y="349336"/>
                          <a:pt x="320623" y="406760"/>
                          <a:pt x="344550" y="368477"/>
                        </a:cubicBezTo>
                        <a:cubicBezTo>
                          <a:pt x="358906" y="334979"/>
                          <a:pt x="349336" y="296696"/>
                          <a:pt x="339765" y="272769"/>
                        </a:cubicBezTo>
                        <a:close/>
                      </a:path>
                    </a:pathLst>
                  </a:custGeom>
                  <a:solidFill>
                    <a:srgbClr val="20201E"/>
                  </a:solidFill>
                  <a:ln w="47824" cap="flat">
                    <a:noFill/>
                    <a:prstDash val="solid"/>
                    <a:miter/>
                  </a:ln>
                </p:spPr>
                <p:txBody>
                  <a:bodyPr rtlCol="0" anchor="ctr"/>
                  <a:lstStyle/>
                  <a:p>
                    <a:endParaRPr lang="en-US"/>
                  </a:p>
                </p:txBody>
              </p:sp>
            </p:grpSp>
            <p:grpSp>
              <p:nvGrpSpPr>
                <p:cNvPr id="192" name="Graphic 3">
                  <a:extLst>
                    <a:ext uri="{FF2B5EF4-FFF2-40B4-BE49-F238E27FC236}">
                      <a16:creationId xmlns:a16="http://schemas.microsoft.com/office/drawing/2014/main" xmlns="" id="{0CB3708F-9B1B-4058-A5CA-EC7C12456051}"/>
                    </a:ext>
                  </a:extLst>
                </p:cNvPr>
                <p:cNvGrpSpPr/>
                <p:nvPr/>
              </p:nvGrpSpPr>
              <p:grpSpPr>
                <a:xfrm>
                  <a:off x="11486727" y="7574605"/>
                  <a:ext cx="1059704" cy="563648"/>
                  <a:chOff x="11486727" y="7574605"/>
                  <a:chExt cx="1059704" cy="563648"/>
                </a:xfrm>
              </p:grpSpPr>
              <p:grpSp>
                <p:nvGrpSpPr>
                  <p:cNvPr id="320" name="Graphic 3">
                    <a:extLst>
                      <a:ext uri="{FF2B5EF4-FFF2-40B4-BE49-F238E27FC236}">
                        <a16:creationId xmlns:a16="http://schemas.microsoft.com/office/drawing/2014/main" xmlns="" id="{A3214D65-67D0-409D-B0C3-5FDC721EC774}"/>
                      </a:ext>
                    </a:extLst>
                  </p:cNvPr>
                  <p:cNvGrpSpPr/>
                  <p:nvPr/>
                </p:nvGrpSpPr>
                <p:grpSpPr>
                  <a:xfrm>
                    <a:off x="11486727" y="7574605"/>
                    <a:ext cx="1059704" cy="563648"/>
                    <a:chOff x="11486727" y="7574605"/>
                    <a:chExt cx="1059704" cy="563648"/>
                  </a:xfrm>
                </p:grpSpPr>
                <p:sp>
                  <p:nvSpPr>
                    <p:cNvPr id="334" name="Freeform: Shape 333">
                      <a:extLst>
                        <a:ext uri="{FF2B5EF4-FFF2-40B4-BE49-F238E27FC236}">
                          <a16:creationId xmlns:a16="http://schemas.microsoft.com/office/drawing/2014/main" xmlns="" id="{83A22BDF-B96C-4B14-932C-A6B42F0FAD78}"/>
                        </a:ext>
                      </a:extLst>
                    </p:cNvPr>
                    <p:cNvSpPr/>
                    <p:nvPr/>
                  </p:nvSpPr>
                  <p:spPr>
                    <a:xfrm>
                      <a:off x="11492300" y="7581419"/>
                      <a:ext cx="1049403" cy="553926"/>
                    </a:xfrm>
                    <a:custGeom>
                      <a:avLst/>
                      <a:gdLst>
                        <a:gd name="connsiteX0" fmla="*/ 1034990 w 1049403"/>
                        <a:gd name="connsiteY0" fmla="*/ 111791 h 553926"/>
                        <a:gd name="connsiteX1" fmla="*/ 1006278 w 1049403"/>
                        <a:gd name="connsiteY1" fmla="*/ 107005 h 553926"/>
                        <a:gd name="connsiteX2" fmla="*/ 982351 w 1049403"/>
                        <a:gd name="connsiteY2" fmla="*/ 87863 h 553926"/>
                        <a:gd name="connsiteX3" fmla="*/ 967994 w 1049403"/>
                        <a:gd name="connsiteY3" fmla="*/ 87863 h 553926"/>
                        <a:gd name="connsiteX4" fmla="*/ 982351 w 1049403"/>
                        <a:gd name="connsiteY4" fmla="*/ 63936 h 553926"/>
                        <a:gd name="connsiteX5" fmla="*/ 972779 w 1049403"/>
                        <a:gd name="connsiteY5" fmla="*/ 35224 h 553926"/>
                        <a:gd name="connsiteX6" fmla="*/ 944067 w 1049403"/>
                        <a:gd name="connsiteY6" fmla="*/ 30438 h 553926"/>
                        <a:gd name="connsiteX7" fmla="*/ 795719 w 1049403"/>
                        <a:gd name="connsiteY7" fmla="*/ 121361 h 553926"/>
                        <a:gd name="connsiteX8" fmla="*/ 747865 w 1049403"/>
                        <a:gd name="connsiteY8" fmla="*/ 150074 h 553926"/>
                        <a:gd name="connsiteX9" fmla="*/ 704796 w 1049403"/>
                        <a:gd name="connsiteY9" fmla="*/ 159645 h 553926"/>
                        <a:gd name="connsiteX10" fmla="*/ 666513 w 1049403"/>
                        <a:gd name="connsiteY10" fmla="*/ 164430 h 553926"/>
                        <a:gd name="connsiteX11" fmla="*/ 680869 w 1049403"/>
                        <a:gd name="connsiteY11" fmla="*/ 130932 h 553926"/>
                        <a:gd name="connsiteX12" fmla="*/ 704796 w 1049403"/>
                        <a:gd name="connsiteY12" fmla="*/ 73507 h 553926"/>
                        <a:gd name="connsiteX13" fmla="*/ 695226 w 1049403"/>
                        <a:gd name="connsiteY13" fmla="*/ 20868 h 553926"/>
                        <a:gd name="connsiteX14" fmla="*/ 671299 w 1049403"/>
                        <a:gd name="connsiteY14" fmla="*/ 1726 h 553926"/>
                        <a:gd name="connsiteX15" fmla="*/ 628229 w 1049403"/>
                        <a:gd name="connsiteY15" fmla="*/ 20868 h 553926"/>
                        <a:gd name="connsiteX16" fmla="*/ 613873 w 1049403"/>
                        <a:gd name="connsiteY16" fmla="*/ 68722 h 553926"/>
                        <a:gd name="connsiteX17" fmla="*/ 580375 w 1049403"/>
                        <a:gd name="connsiteY17" fmla="*/ 107005 h 553926"/>
                        <a:gd name="connsiteX18" fmla="*/ 537307 w 1049403"/>
                        <a:gd name="connsiteY18" fmla="*/ 164430 h 553926"/>
                        <a:gd name="connsiteX19" fmla="*/ 556448 w 1049403"/>
                        <a:gd name="connsiteY19" fmla="*/ 231426 h 553926"/>
                        <a:gd name="connsiteX20" fmla="*/ 499023 w 1049403"/>
                        <a:gd name="connsiteY20" fmla="*/ 245782 h 553926"/>
                        <a:gd name="connsiteX21" fmla="*/ 388958 w 1049403"/>
                        <a:gd name="connsiteY21" fmla="*/ 288851 h 553926"/>
                        <a:gd name="connsiteX22" fmla="*/ 307607 w 1049403"/>
                        <a:gd name="connsiteY22" fmla="*/ 331920 h 553926"/>
                        <a:gd name="connsiteX23" fmla="*/ 144903 w 1049403"/>
                        <a:gd name="connsiteY23" fmla="*/ 288851 h 553926"/>
                        <a:gd name="connsiteX24" fmla="*/ 92263 w 1049403"/>
                        <a:gd name="connsiteY24" fmla="*/ 303207 h 553926"/>
                        <a:gd name="connsiteX25" fmla="*/ 53979 w 1049403"/>
                        <a:gd name="connsiteY25" fmla="*/ 346276 h 553926"/>
                        <a:gd name="connsiteX26" fmla="*/ 6125 w 1049403"/>
                        <a:gd name="connsiteY26" fmla="*/ 456341 h 553926"/>
                        <a:gd name="connsiteX27" fmla="*/ 1340 w 1049403"/>
                        <a:gd name="connsiteY27" fmla="*/ 489838 h 553926"/>
                        <a:gd name="connsiteX28" fmla="*/ 30052 w 1049403"/>
                        <a:gd name="connsiteY28" fmla="*/ 504195 h 553926"/>
                        <a:gd name="connsiteX29" fmla="*/ 159258 w 1049403"/>
                        <a:gd name="connsiteY29" fmla="*/ 542478 h 553926"/>
                        <a:gd name="connsiteX30" fmla="*/ 298036 w 1049403"/>
                        <a:gd name="connsiteY30" fmla="*/ 552049 h 553926"/>
                        <a:gd name="connsiteX31" fmla="*/ 432028 w 1049403"/>
                        <a:gd name="connsiteY31" fmla="*/ 508980 h 553926"/>
                        <a:gd name="connsiteX32" fmla="*/ 561234 w 1049403"/>
                        <a:gd name="connsiteY32" fmla="*/ 441984 h 553926"/>
                        <a:gd name="connsiteX33" fmla="*/ 613873 w 1049403"/>
                        <a:gd name="connsiteY33" fmla="*/ 413272 h 553926"/>
                        <a:gd name="connsiteX34" fmla="*/ 728723 w 1049403"/>
                        <a:gd name="connsiteY34" fmla="*/ 418057 h 553926"/>
                        <a:gd name="connsiteX35" fmla="*/ 900998 w 1049403"/>
                        <a:gd name="connsiteY35" fmla="*/ 370203 h 553926"/>
                        <a:gd name="connsiteX36" fmla="*/ 996706 w 1049403"/>
                        <a:gd name="connsiteY36" fmla="*/ 226641 h 553926"/>
                        <a:gd name="connsiteX37" fmla="*/ 1020633 w 1049403"/>
                        <a:gd name="connsiteY37" fmla="*/ 193143 h 553926"/>
                        <a:gd name="connsiteX38" fmla="*/ 1034990 w 1049403"/>
                        <a:gd name="connsiteY38" fmla="*/ 111791 h 553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049403" h="553926">
                          <a:moveTo>
                            <a:pt x="1034990" y="111791"/>
                          </a:moveTo>
                          <a:cubicBezTo>
                            <a:pt x="1025419" y="107005"/>
                            <a:pt x="1015848" y="102220"/>
                            <a:pt x="1006278" y="107005"/>
                          </a:cubicBezTo>
                          <a:cubicBezTo>
                            <a:pt x="1001492" y="97434"/>
                            <a:pt x="996706" y="87863"/>
                            <a:pt x="982351" y="87863"/>
                          </a:cubicBezTo>
                          <a:cubicBezTo>
                            <a:pt x="977565" y="87863"/>
                            <a:pt x="972779" y="87863"/>
                            <a:pt x="967994" y="87863"/>
                          </a:cubicBezTo>
                          <a:cubicBezTo>
                            <a:pt x="972779" y="83078"/>
                            <a:pt x="977565" y="73507"/>
                            <a:pt x="982351" y="63936"/>
                          </a:cubicBezTo>
                          <a:cubicBezTo>
                            <a:pt x="982351" y="54365"/>
                            <a:pt x="977565" y="40009"/>
                            <a:pt x="972779" y="35224"/>
                          </a:cubicBezTo>
                          <a:cubicBezTo>
                            <a:pt x="963209" y="30438"/>
                            <a:pt x="953638" y="25653"/>
                            <a:pt x="944067" y="30438"/>
                          </a:cubicBezTo>
                          <a:cubicBezTo>
                            <a:pt x="881857" y="35224"/>
                            <a:pt x="838788" y="83078"/>
                            <a:pt x="795719" y="121361"/>
                          </a:cubicBezTo>
                          <a:cubicBezTo>
                            <a:pt x="781363" y="135718"/>
                            <a:pt x="767007" y="145288"/>
                            <a:pt x="747865" y="150074"/>
                          </a:cubicBezTo>
                          <a:cubicBezTo>
                            <a:pt x="733508" y="154859"/>
                            <a:pt x="719153" y="154859"/>
                            <a:pt x="704796" y="159645"/>
                          </a:cubicBezTo>
                          <a:cubicBezTo>
                            <a:pt x="695226" y="159645"/>
                            <a:pt x="676084" y="169216"/>
                            <a:pt x="666513" y="164430"/>
                          </a:cubicBezTo>
                          <a:cubicBezTo>
                            <a:pt x="652156" y="154859"/>
                            <a:pt x="671299" y="135718"/>
                            <a:pt x="680869" y="130932"/>
                          </a:cubicBezTo>
                          <a:cubicBezTo>
                            <a:pt x="695226" y="116576"/>
                            <a:pt x="704796" y="97434"/>
                            <a:pt x="704796" y="73507"/>
                          </a:cubicBezTo>
                          <a:cubicBezTo>
                            <a:pt x="704796" y="59151"/>
                            <a:pt x="704796" y="35224"/>
                            <a:pt x="695226" y="20868"/>
                          </a:cubicBezTo>
                          <a:cubicBezTo>
                            <a:pt x="690440" y="11297"/>
                            <a:pt x="680869" y="6511"/>
                            <a:pt x="671299" y="1726"/>
                          </a:cubicBezTo>
                          <a:cubicBezTo>
                            <a:pt x="652156" y="-3059"/>
                            <a:pt x="637800" y="1726"/>
                            <a:pt x="628229" y="20868"/>
                          </a:cubicBezTo>
                          <a:cubicBezTo>
                            <a:pt x="618659" y="35224"/>
                            <a:pt x="618659" y="54365"/>
                            <a:pt x="613873" y="68722"/>
                          </a:cubicBezTo>
                          <a:cubicBezTo>
                            <a:pt x="604302" y="87863"/>
                            <a:pt x="594732" y="97434"/>
                            <a:pt x="580375" y="107005"/>
                          </a:cubicBezTo>
                          <a:cubicBezTo>
                            <a:pt x="561234" y="121361"/>
                            <a:pt x="542092" y="135718"/>
                            <a:pt x="537307" y="164430"/>
                          </a:cubicBezTo>
                          <a:cubicBezTo>
                            <a:pt x="532521" y="188357"/>
                            <a:pt x="537307" y="217070"/>
                            <a:pt x="556448" y="231426"/>
                          </a:cubicBezTo>
                          <a:cubicBezTo>
                            <a:pt x="537307" y="231426"/>
                            <a:pt x="518165" y="240997"/>
                            <a:pt x="499023" y="245782"/>
                          </a:cubicBezTo>
                          <a:cubicBezTo>
                            <a:pt x="460740" y="260139"/>
                            <a:pt x="427242" y="269709"/>
                            <a:pt x="388958" y="288851"/>
                          </a:cubicBezTo>
                          <a:cubicBezTo>
                            <a:pt x="360246" y="303207"/>
                            <a:pt x="336319" y="317563"/>
                            <a:pt x="307607" y="331920"/>
                          </a:cubicBezTo>
                          <a:cubicBezTo>
                            <a:pt x="250182" y="331920"/>
                            <a:pt x="192757" y="327134"/>
                            <a:pt x="144903" y="288851"/>
                          </a:cubicBezTo>
                          <a:cubicBezTo>
                            <a:pt x="130546" y="279280"/>
                            <a:pt x="101833" y="293636"/>
                            <a:pt x="92263" y="303207"/>
                          </a:cubicBezTo>
                          <a:cubicBezTo>
                            <a:pt x="77906" y="317563"/>
                            <a:pt x="63550" y="331920"/>
                            <a:pt x="53979" y="346276"/>
                          </a:cubicBezTo>
                          <a:cubicBezTo>
                            <a:pt x="30052" y="379774"/>
                            <a:pt x="15696" y="418057"/>
                            <a:pt x="6125" y="456341"/>
                          </a:cubicBezTo>
                          <a:cubicBezTo>
                            <a:pt x="6125" y="465911"/>
                            <a:pt x="-3446" y="480268"/>
                            <a:pt x="1340" y="489838"/>
                          </a:cubicBezTo>
                          <a:cubicBezTo>
                            <a:pt x="6125" y="499409"/>
                            <a:pt x="20481" y="499409"/>
                            <a:pt x="30052" y="504195"/>
                          </a:cubicBezTo>
                          <a:cubicBezTo>
                            <a:pt x="73121" y="523336"/>
                            <a:pt x="116190" y="532907"/>
                            <a:pt x="159258" y="542478"/>
                          </a:cubicBezTo>
                          <a:cubicBezTo>
                            <a:pt x="207112" y="552049"/>
                            <a:pt x="250182" y="556834"/>
                            <a:pt x="298036" y="552049"/>
                          </a:cubicBezTo>
                          <a:cubicBezTo>
                            <a:pt x="345890" y="547263"/>
                            <a:pt x="388958" y="528122"/>
                            <a:pt x="432028" y="508980"/>
                          </a:cubicBezTo>
                          <a:cubicBezTo>
                            <a:pt x="475096" y="489838"/>
                            <a:pt x="518165" y="461126"/>
                            <a:pt x="561234" y="441984"/>
                          </a:cubicBezTo>
                          <a:cubicBezTo>
                            <a:pt x="580375" y="432413"/>
                            <a:pt x="599517" y="422843"/>
                            <a:pt x="613873" y="413272"/>
                          </a:cubicBezTo>
                          <a:cubicBezTo>
                            <a:pt x="647371" y="394130"/>
                            <a:pt x="690440" y="418057"/>
                            <a:pt x="728723" y="418057"/>
                          </a:cubicBezTo>
                          <a:cubicBezTo>
                            <a:pt x="786148" y="422843"/>
                            <a:pt x="853144" y="398915"/>
                            <a:pt x="900998" y="370203"/>
                          </a:cubicBezTo>
                          <a:cubicBezTo>
                            <a:pt x="953638" y="341490"/>
                            <a:pt x="963209" y="274495"/>
                            <a:pt x="996706" y="226641"/>
                          </a:cubicBezTo>
                          <a:cubicBezTo>
                            <a:pt x="1001492" y="217070"/>
                            <a:pt x="1015848" y="207499"/>
                            <a:pt x="1020633" y="193143"/>
                          </a:cubicBezTo>
                          <a:cubicBezTo>
                            <a:pt x="1044561" y="169216"/>
                            <a:pt x="1063703" y="130932"/>
                            <a:pt x="1034990" y="111791"/>
                          </a:cubicBezTo>
                          <a:close/>
                        </a:path>
                      </a:pathLst>
                    </a:custGeom>
                    <a:solidFill>
                      <a:srgbClr val="FBCA8F"/>
                    </a:solidFill>
                    <a:ln w="47824" cap="flat">
                      <a:noFill/>
                      <a:prstDash val="solid"/>
                      <a:miter/>
                    </a:ln>
                  </p:spPr>
                  <p:txBody>
                    <a:bodyPr rtlCol="0" anchor="ctr"/>
                    <a:lstStyle/>
                    <a:p>
                      <a:endParaRPr lang="en-US"/>
                    </a:p>
                  </p:txBody>
                </p:sp>
                <p:sp>
                  <p:nvSpPr>
                    <p:cNvPr id="335" name="Freeform: Shape 334">
                      <a:extLst>
                        <a:ext uri="{FF2B5EF4-FFF2-40B4-BE49-F238E27FC236}">
                          <a16:creationId xmlns:a16="http://schemas.microsoft.com/office/drawing/2014/main" xmlns="" id="{43E3F360-00F8-43B0-9D6B-2D5DC894BD97}"/>
                        </a:ext>
                      </a:extLst>
                    </p:cNvPr>
                    <p:cNvSpPr/>
                    <p:nvPr/>
                  </p:nvSpPr>
                  <p:spPr>
                    <a:xfrm>
                      <a:off x="11486727" y="7574605"/>
                      <a:ext cx="1059704" cy="563648"/>
                    </a:xfrm>
                    <a:custGeom>
                      <a:avLst/>
                      <a:gdLst>
                        <a:gd name="connsiteX0" fmla="*/ 270111 w 1059704"/>
                        <a:gd name="connsiteY0" fmla="*/ 558863 h 563648"/>
                        <a:gd name="connsiteX1" fmla="*/ 164831 w 1059704"/>
                        <a:gd name="connsiteY1" fmla="*/ 544507 h 563648"/>
                        <a:gd name="connsiteX2" fmla="*/ 35625 w 1059704"/>
                        <a:gd name="connsiteY2" fmla="*/ 506223 h 563648"/>
                        <a:gd name="connsiteX3" fmla="*/ 26054 w 1059704"/>
                        <a:gd name="connsiteY3" fmla="*/ 501438 h 563648"/>
                        <a:gd name="connsiteX4" fmla="*/ 2127 w 1059704"/>
                        <a:gd name="connsiteY4" fmla="*/ 487082 h 563648"/>
                        <a:gd name="connsiteX5" fmla="*/ 2127 w 1059704"/>
                        <a:gd name="connsiteY5" fmla="*/ 458369 h 563648"/>
                        <a:gd name="connsiteX6" fmla="*/ 2127 w 1059704"/>
                        <a:gd name="connsiteY6" fmla="*/ 453584 h 563648"/>
                        <a:gd name="connsiteX7" fmla="*/ 49981 w 1059704"/>
                        <a:gd name="connsiteY7" fmla="*/ 343519 h 563648"/>
                        <a:gd name="connsiteX8" fmla="*/ 88265 w 1059704"/>
                        <a:gd name="connsiteY8" fmla="*/ 300450 h 563648"/>
                        <a:gd name="connsiteX9" fmla="*/ 131333 w 1059704"/>
                        <a:gd name="connsiteY9" fmla="*/ 281309 h 563648"/>
                        <a:gd name="connsiteX10" fmla="*/ 145690 w 1059704"/>
                        <a:gd name="connsiteY10" fmla="*/ 286094 h 563648"/>
                        <a:gd name="connsiteX11" fmla="*/ 303608 w 1059704"/>
                        <a:gd name="connsiteY11" fmla="*/ 329163 h 563648"/>
                        <a:gd name="connsiteX12" fmla="*/ 380175 w 1059704"/>
                        <a:gd name="connsiteY12" fmla="*/ 286094 h 563648"/>
                        <a:gd name="connsiteX13" fmla="*/ 461527 w 1059704"/>
                        <a:gd name="connsiteY13" fmla="*/ 257382 h 563648"/>
                        <a:gd name="connsiteX14" fmla="*/ 490239 w 1059704"/>
                        <a:gd name="connsiteY14" fmla="*/ 247811 h 563648"/>
                        <a:gd name="connsiteX15" fmla="*/ 490239 w 1059704"/>
                        <a:gd name="connsiteY15" fmla="*/ 247811 h 563648"/>
                        <a:gd name="connsiteX16" fmla="*/ 538094 w 1059704"/>
                        <a:gd name="connsiteY16" fmla="*/ 233455 h 563648"/>
                        <a:gd name="connsiteX17" fmla="*/ 523737 w 1059704"/>
                        <a:gd name="connsiteY17" fmla="*/ 166459 h 563648"/>
                        <a:gd name="connsiteX18" fmla="*/ 566806 w 1059704"/>
                        <a:gd name="connsiteY18" fmla="*/ 109034 h 563648"/>
                        <a:gd name="connsiteX19" fmla="*/ 600304 w 1059704"/>
                        <a:gd name="connsiteY19" fmla="*/ 70750 h 563648"/>
                        <a:gd name="connsiteX20" fmla="*/ 609875 w 1059704"/>
                        <a:gd name="connsiteY20" fmla="*/ 46823 h 563648"/>
                        <a:gd name="connsiteX21" fmla="*/ 619446 w 1059704"/>
                        <a:gd name="connsiteY21" fmla="*/ 22896 h 563648"/>
                        <a:gd name="connsiteX22" fmla="*/ 667300 w 1059704"/>
                        <a:gd name="connsiteY22" fmla="*/ 3755 h 563648"/>
                        <a:gd name="connsiteX23" fmla="*/ 696013 w 1059704"/>
                        <a:gd name="connsiteY23" fmla="*/ 22896 h 563648"/>
                        <a:gd name="connsiteX24" fmla="*/ 705583 w 1059704"/>
                        <a:gd name="connsiteY24" fmla="*/ 75536 h 563648"/>
                        <a:gd name="connsiteX25" fmla="*/ 681656 w 1059704"/>
                        <a:gd name="connsiteY25" fmla="*/ 132961 h 563648"/>
                        <a:gd name="connsiteX26" fmla="*/ 676871 w 1059704"/>
                        <a:gd name="connsiteY26" fmla="*/ 137746 h 563648"/>
                        <a:gd name="connsiteX27" fmla="*/ 662515 w 1059704"/>
                        <a:gd name="connsiteY27" fmla="*/ 156888 h 563648"/>
                        <a:gd name="connsiteX28" fmla="*/ 667300 w 1059704"/>
                        <a:gd name="connsiteY28" fmla="*/ 161673 h 563648"/>
                        <a:gd name="connsiteX29" fmla="*/ 691227 w 1059704"/>
                        <a:gd name="connsiteY29" fmla="*/ 161673 h 563648"/>
                        <a:gd name="connsiteX30" fmla="*/ 700798 w 1059704"/>
                        <a:gd name="connsiteY30" fmla="*/ 161673 h 563648"/>
                        <a:gd name="connsiteX31" fmla="*/ 705583 w 1059704"/>
                        <a:gd name="connsiteY31" fmla="*/ 161673 h 563648"/>
                        <a:gd name="connsiteX32" fmla="*/ 743867 w 1059704"/>
                        <a:gd name="connsiteY32" fmla="*/ 152103 h 563648"/>
                        <a:gd name="connsiteX33" fmla="*/ 791721 w 1059704"/>
                        <a:gd name="connsiteY33" fmla="*/ 123390 h 563648"/>
                        <a:gd name="connsiteX34" fmla="*/ 810862 w 1059704"/>
                        <a:gd name="connsiteY34" fmla="*/ 104248 h 563648"/>
                        <a:gd name="connsiteX35" fmla="*/ 940069 w 1059704"/>
                        <a:gd name="connsiteY35" fmla="*/ 32467 h 563648"/>
                        <a:gd name="connsiteX36" fmla="*/ 944854 w 1059704"/>
                        <a:gd name="connsiteY36" fmla="*/ 32467 h 563648"/>
                        <a:gd name="connsiteX37" fmla="*/ 973567 w 1059704"/>
                        <a:gd name="connsiteY37" fmla="*/ 42038 h 563648"/>
                        <a:gd name="connsiteX38" fmla="*/ 983138 w 1059704"/>
                        <a:gd name="connsiteY38" fmla="*/ 75536 h 563648"/>
                        <a:gd name="connsiteX39" fmla="*/ 973567 w 1059704"/>
                        <a:gd name="connsiteY39" fmla="*/ 94677 h 563648"/>
                        <a:gd name="connsiteX40" fmla="*/ 983138 w 1059704"/>
                        <a:gd name="connsiteY40" fmla="*/ 94677 h 563648"/>
                        <a:gd name="connsiteX41" fmla="*/ 1007065 w 1059704"/>
                        <a:gd name="connsiteY41" fmla="*/ 113819 h 563648"/>
                        <a:gd name="connsiteX42" fmla="*/ 1035778 w 1059704"/>
                        <a:gd name="connsiteY42" fmla="*/ 118605 h 563648"/>
                        <a:gd name="connsiteX43" fmla="*/ 1050133 w 1059704"/>
                        <a:gd name="connsiteY43" fmla="*/ 147317 h 563648"/>
                        <a:gd name="connsiteX44" fmla="*/ 1021421 w 1059704"/>
                        <a:gd name="connsiteY44" fmla="*/ 204742 h 563648"/>
                        <a:gd name="connsiteX45" fmla="*/ 1007065 w 1059704"/>
                        <a:gd name="connsiteY45" fmla="*/ 228669 h 563648"/>
                        <a:gd name="connsiteX46" fmla="*/ 1002279 w 1059704"/>
                        <a:gd name="connsiteY46" fmla="*/ 238240 h 563648"/>
                        <a:gd name="connsiteX47" fmla="*/ 973567 w 1059704"/>
                        <a:gd name="connsiteY47" fmla="*/ 290880 h 563648"/>
                        <a:gd name="connsiteX48" fmla="*/ 906571 w 1059704"/>
                        <a:gd name="connsiteY48" fmla="*/ 381802 h 563648"/>
                        <a:gd name="connsiteX49" fmla="*/ 739081 w 1059704"/>
                        <a:gd name="connsiteY49" fmla="*/ 429657 h 563648"/>
                        <a:gd name="connsiteX50" fmla="*/ 739081 w 1059704"/>
                        <a:gd name="connsiteY50" fmla="*/ 429657 h 563648"/>
                        <a:gd name="connsiteX51" fmla="*/ 729510 w 1059704"/>
                        <a:gd name="connsiteY51" fmla="*/ 429657 h 563648"/>
                        <a:gd name="connsiteX52" fmla="*/ 691227 w 1059704"/>
                        <a:gd name="connsiteY52" fmla="*/ 420086 h 563648"/>
                        <a:gd name="connsiteX53" fmla="*/ 648158 w 1059704"/>
                        <a:gd name="connsiteY53" fmla="*/ 415300 h 563648"/>
                        <a:gd name="connsiteX54" fmla="*/ 619446 w 1059704"/>
                        <a:gd name="connsiteY54" fmla="*/ 424871 h 563648"/>
                        <a:gd name="connsiteX55" fmla="*/ 566806 w 1059704"/>
                        <a:gd name="connsiteY55" fmla="*/ 453584 h 563648"/>
                        <a:gd name="connsiteX56" fmla="*/ 509382 w 1059704"/>
                        <a:gd name="connsiteY56" fmla="*/ 482296 h 563648"/>
                        <a:gd name="connsiteX57" fmla="*/ 437600 w 1059704"/>
                        <a:gd name="connsiteY57" fmla="*/ 520580 h 563648"/>
                        <a:gd name="connsiteX58" fmla="*/ 303608 w 1059704"/>
                        <a:gd name="connsiteY58" fmla="*/ 563648 h 563648"/>
                        <a:gd name="connsiteX59" fmla="*/ 270111 w 1059704"/>
                        <a:gd name="connsiteY59" fmla="*/ 558863 h 563648"/>
                        <a:gd name="connsiteX60" fmla="*/ 136119 w 1059704"/>
                        <a:gd name="connsiteY60" fmla="*/ 290880 h 563648"/>
                        <a:gd name="connsiteX61" fmla="*/ 97835 w 1059704"/>
                        <a:gd name="connsiteY61" fmla="*/ 305236 h 563648"/>
                        <a:gd name="connsiteX62" fmla="*/ 64338 w 1059704"/>
                        <a:gd name="connsiteY62" fmla="*/ 348305 h 563648"/>
                        <a:gd name="connsiteX63" fmla="*/ 16483 w 1059704"/>
                        <a:gd name="connsiteY63" fmla="*/ 453584 h 563648"/>
                        <a:gd name="connsiteX64" fmla="*/ 16483 w 1059704"/>
                        <a:gd name="connsiteY64" fmla="*/ 458369 h 563648"/>
                        <a:gd name="connsiteX65" fmla="*/ 16483 w 1059704"/>
                        <a:gd name="connsiteY65" fmla="*/ 482296 h 563648"/>
                        <a:gd name="connsiteX66" fmla="*/ 35625 w 1059704"/>
                        <a:gd name="connsiteY66" fmla="*/ 491867 h 563648"/>
                        <a:gd name="connsiteX67" fmla="*/ 45195 w 1059704"/>
                        <a:gd name="connsiteY67" fmla="*/ 496653 h 563648"/>
                        <a:gd name="connsiteX68" fmla="*/ 174402 w 1059704"/>
                        <a:gd name="connsiteY68" fmla="*/ 534936 h 563648"/>
                        <a:gd name="connsiteX69" fmla="*/ 274896 w 1059704"/>
                        <a:gd name="connsiteY69" fmla="*/ 549292 h 563648"/>
                        <a:gd name="connsiteX70" fmla="*/ 308393 w 1059704"/>
                        <a:gd name="connsiteY70" fmla="*/ 549292 h 563648"/>
                        <a:gd name="connsiteX71" fmla="*/ 442385 w 1059704"/>
                        <a:gd name="connsiteY71" fmla="*/ 506223 h 563648"/>
                        <a:gd name="connsiteX72" fmla="*/ 514167 w 1059704"/>
                        <a:gd name="connsiteY72" fmla="*/ 467940 h 563648"/>
                        <a:gd name="connsiteX73" fmla="*/ 571591 w 1059704"/>
                        <a:gd name="connsiteY73" fmla="*/ 439228 h 563648"/>
                        <a:gd name="connsiteX74" fmla="*/ 624231 w 1059704"/>
                        <a:gd name="connsiteY74" fmla="*/ 410515 h 563648"/>
                        <a:gd name="connsiteX75" fmla="*/ 657729 w 1059704"/>
                        <a:gd name="connsiteY75" fmla="*/ 400944 h 563648"/>
                        <a:gd name="connsiteX76" fmla="*/ 700798 w 1059704"/>
                        <a:gd name="connsiteY76" fmla="*/ 410515 h 563648"/>
                        <a:gd name="connsiteX77" fmla="*/ 739081 w 1059704"/>
                        <a:gd name="connsiteY77" fmla="*/ 415300 h 563648"/>
                        <a:gd name="connsiteX78" fmla="*/ 911356 w 1059704"/>
                        <a:gd name="connsiteY78" fmla="*/ 367446 h 563648"/>
                        <a:gd name="connsiteX79" fmla="*/ 978352 w 1059704"/>
                        <a:gd name="connsiteY79" fmla="*/ 281309 h 563648"/>
                        <a:gd name="connsiteX80" fmla="*/ 1007065 w 1059704"/>
                        <a:gd name="connsiteY80" fmla="*/ 228669 h 563648"/>
                        <a:gd name="connsiteX81" fmla="*/ 1016635 w 1059704"/>
                        <a:gd name="connsiteY81" fmla="*/ 219098 h 563648"/>
                        <a:gd name="connsiteX82" fmla="*/ 1030992 w 1059704"/>
                        <a:gd name="connsiteY82" fmla="*/ 199957 h 563648"/>
                        <a:gd name="connsiteX83" fmla="*/ 1030992 w 1059704"/>
                        <a:gd name="connsiteY83" fmla="*/ 195171 h 563648"/>
                        <a:gd name="connsiteX84" fmla="*/ 1059705 w 1059704"/>
                        <a:gd name="connsiteY84" fmla="*/ 147317 h 563648"/>
                        <a:gd name="connsiteX85" fmla="*/ 1045348 w 1059704"/>
                        <a:gd name="connsiteY85" fmla="*/ 123390 h 563648"/>
                        <a:gd name="connsiteX86" fmla="*/ 1021421 w 1059704"/>
                        <a:gd name="connsiteY86" fmla="*/ 118605 h 563648"/>
                        <a:gd name="connsiteX87" fmla="*/ 1016635 w 1059704"/>
                        <a:gd name="connsiteY87" fmla="*/ 113819 h 563648"/>
                        <a:gd name="connsiteX88" fmla="*/ 997494 w 1059704"/>
                        <a:gd name="connsiteY88" fmla="*/ 99463 h 563648"/>
                        <a:gd name="connsiteX89" fmla="*/ 983138 w 1059704"/>
                        <a:gd name="connsiteY89" fmla="*/ 99463 h 563648"/>
                        <a:gd name="connsiteX90" fmla="*/ 978352 w 1059704"/>
                        <a:gd name="connsiteY90" fmla="*/ 99463 h 563648"/>
                        <a:gd name="connsiteX91" fmla="*/ 978352 w 1059704"/>
                        <a:gd name="connsiteY91" fmla="*/ 94677 h 563648"/>
                        <a:gd name="connsiteX92" fmla="*/ 987923 w 1059704"/>
                        <a:gd name="connsiteY92" fmla="*/ 70750 h 563648"/>
                        <a:gd name="connsiteX93" fmla="*/ 978352 w 1059704"/>
                        <a:gd name="connsiteY93" fmla="*/ 46823 h 563648"/>
                        <a:gd name="connsiteX94" fmla="*/ 959211 w 1059704"/>
                        <a:gd name="connsiteY94" fmla="*/ 42038 h 563648"/>
                        <a:gd name="connsiteX95" fmla="*/ 954425 w 1059704"/>
                        <a:gd name="connsiteY95" fmla="*/ 42038 h 563648"/>
                        <a:gd name="connsiteX96" fmla="*/ 830004 w 1059704"/>
                        <a:gd name="connsiteY96" fmla="*/ 113819 h 563648"/>
                        <a:gd name="connsiteX97" fmla="*/ 810862 w 1059704"/>
                        <a:gd name="connsiteY97" fmla="*/ 132961 h 563648"/>
                        <a:gd name="connsiteX98" fmla="*/ 763008 w 1059704"/>
                        <a:gd name="connsiteY98" fmla="*/ 161673 h 563648"/>
                        <a:gd name="connsiteX99" fmla="*/ 719940 w 1059704"/>
                        <a:gd name="connsiteY99" fmla="*/ 171244 h 563648"/>
                        <a:gd name="connsiteX100" fmla="*/ 715154 w 1059704"/>
                        <a:gd name="connsiteY100" fmla="*/ 171244 h 563648"/>
                        <a:gd name="connsiteX101" fmla="*/ 705583 w 1059704"/>
                        <a:gd name="connsiteY101" fmla="*/ 171244 h 563648"/>
                        <a:gd name="connsiteX102" fmla="*/ 672085 w 1059704"/>
                        <a:gd name="connsiteY102" fmla="*/ 171244 h 563648"/>
                        <a:gd name="connsiteX103" fmla="*/ 662515 w 1059704"/>
                        <a:gd name="connsiteY103" fmla="*/ 161673 h 563648"/>
                        <a:gd name="connsiteX104" fmla="*/ 676871 w 1059704"/>
                        <a:gd name="connsiteY104" fmla="*/ 132961 h 563648"/>
                        <a:gd name="connsiteX105" fmla="*/ 681656 w 1059704"/>
                        <a:gd name="connsiteY105" fmla="*/ 128175 h 563648"/>
                        <a:gd name="connsiteX106" fmla="*/ 705583 w 1059704"/>
                        <a:gd name="connsiteY106" fmla="*/ 75536 h 563648"/>
                        <a:gd name="connsiteX107" fmla="*/ 696013 w 1059704"/>
                        <a:gd name="connsiteY107" fmla="*/ 27682 h 563648"/>
                        <a:gd name="connsiteX108" fmla="*/ 672085 w 1059704"/>
                        <a:gd name="connsiteY108" fmla="*/ 13325 h 563648"/>
                        <a:gd name="connsiteX109" fmla="*/ 633802 w 1059704"/>
                        <a:gd name="connsiteY109" fmla="*/ 27682 h 563648"/>
                        <a:gd name="connsiteX110" fmla="*/ 624231 w 1059704"/>
                        <a:gd name="connsiteY110" fmla="*/ 51609 h 563648"/>
                        <a:gd name="connsiteX111" fmla="*/ 614661 w 1059704"/>
                        <a:gd name="connsiteY111" fmla="*/ 75536 h 563648"/>
                        <a:gd name="connsiteX112" fmla="*/ 576377 w 1059704"/>
                        <a:gd name="connsiteY112" fmla="*/ 118605 h 563648"/>
                        <a:gd name="connsiteX113" fmla="*/ 538094 w 1059704"/>
                        <a:gd name="connsiteY113" fmla="*/ 171244 h 563648"/>
                        <a:gd name="connsiteX114" fmla="*/ 557236 w 1059704"/>
                        <a:gd name="connsiteY114" fmla="*/ 233455 h 563648"/>
                        <a:gd name="connsiteX115" fmla="*/ 557236 w 1059704"/>
                        <a:gd name="connsiteY115" fmla="*/ 238240 h 563648"/>
                        <a:gd name="connsiteX116" fmla="*/ 552450 w 1059704"/>
                        <a:gd name="connsiteY116" fmla="*/ 243026 h 563648"/>
                        <a:gd name="connsiteX117" fmla="*/ 495025 w 1059704"/>
                        <a:gd name="connsiteY117" fmla="*/ 257382 h 563648"/>
                        <a:gd name="connsiteX118" fmla="*/ 495025 w 1059704"/>
                        <a:gd name="connsiteY118" fmla="*/ 257382 h 563648"/>
                        <a:gd name="connsiteX119" fmla="*/ 466312 w 1059704"/>
                        <a:gd name="connsiteY119" fmla="*/ 266953 h 563648"/>
                        <a:gd name="connsiteX120" fmla="*/ 384960 w 1059704"/>
                        <a:gd name="connsiteY120" fmla="*/ 295665 h 563648"/>
                        <a:gd name="connsiteX121" fmla="*/ 308393 w 1059704"/>
                        <a:gd name="connsiteY121" fmla="*/ 338734 h 563648"/>
                        <a:gd name="connsiteX122" fmla="*/ 303608 w 1059704"/>
                        <a:gd name="connsiteY122" fmla="*/ 338734 h 563648"/>
                        <a:gd name="connsiteX123" fmla="*/ 136119 w 1059704"/>
                        <a:gd name="connsiteY123" fmla="*/ 290880 h 563648"/>
                        <a:gd name="connsiteX124" fmla="*/ 136119 w 1059704"/>
                        <a:gd name="connsiteY124" fmla="*/ 290880 h 563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1059704" h="563648">
                          <a:moveTo>
                            <a:pt x="270111" y="558863"/>
                          </a:moveTo>
                          <a:cubicBezTo>
                            <a:pt x="231827" y="558863"/>
                            <a:pt x="198329" y="554078"/>
                            <a:pt x="164831" y="544507"/>
                          </a:cubicBezTo>
                          <a:cubicBezTo>
                            <a:pt x="116977" y="534936"/>
                            <a:pt x="73908" y="520580"/>
                            <a:pt x="35625" y="506223"/>
                          </a:cubicBezTo>
                          <a:cubicBezTo>
                            <a:pt x="35625" y="506223"/>
                            <a:pt x="30840" y="506223"/>
                            <a:pt x="26054" y="501438"/>
                          </a:cubicBezTo>
                          <a:cubicBezTo>
                            <a:pt x="16483" y="496653"/>
                            <a:pt x="6913" y="496653"/>
                            <a:pt x="2127" y="487082"/>
                          </a:cubicBezTo>
                          <a:cubicBezTo>
                            <a:pt x="-2659" y="477511"/>
                            <a:pt x="2127" y="463155"/>
                            <a:pt x="2127" y="458369"/>
                          </a:cubicBezTo>
                          <a:cubicBezTo>
                            <a:pt x="2127" y="458369"/>
                            <a:pt x="2127" y="453584"/>
                            <a:pt x="2127" y="453584"/>
                          </a:cubicBezTo>
                          <a:cubicBezTo>
                            <a:pt x="11698" y="410515"/>
                            <a:pt x="26054" y="377017"/>
                            <a:pt x="49981" y="343519"/>
                          </a:cubicBezTo>
                          <a:cubicBezTo>
                            <a:pt x="59552" y="329163"/>
                            <a:pt x="73908" y="310021"/>
                            <a:pt x="88265" y="300450"/>
                          </a:cubicBezTo>
                          <a:cubicBezTo>
                            <a:pt x="97835" y="295665"/>
                            <a:pt x="116977" y="281309"/>
                            <a:pt x="131333" y="281309"/>
                          </a:cubicBezTo>
                          <a:cubicBezTo>
                            <a:pt x="136119" y="281309"/>
                            <a:pt x="140904" y="281309"/>
                            <a:pt x="145690" y="286094"/>
                          </a:cubicBezTo>
                          <a:cubicBezTo>
                            <a:pt x="193544" y="324377"/>
                            <a:pt x="250969" y="329163"/>
                            <a:pt x="303608" y="329163"/>
                          </a:cubicBezTo>
                          <a:cubicBezTo>
                            <a:pt x="332321" y="310021"/>
                            <a:pt x="356248" y="295665"/>
                            <a:pt x="380175" y="286094"/>
                          </a:cubicBezTo>
                          <a:cubicBezTo>
                            <a:pt x="404102" y="276523"/>
                            <a:pt x="432815" y="266953"/>
                            <a:pt x="461527" y="257382"/>
                          </a:cubicBezTo>
                          <a:cubicBezTo>
                            <a:pt x="471098" y="252596"/>
                            <a:pt x="480669" y="252596"/>
                            <a:pt x="490239" y="247811"/>
                          </a:cubicBezTo>
                          <a:lnTo>
                            <a:pt x="490239" y="247811"/>
                          </a:lnTo>
                          <a:cubicBezTo>
                            <a:pt x="509382" y="243026"/>
                            <a:pt x="523737" y="233455"/>
                            <a:pt x="538094" y="233455"/>
                          </a:cubicBezTo>
                          <a:cubicBezTo>
                            <a:pt x="523737" y="214313"/>
                            <a:pt x="518952" y="185600"/>
                            <a:pt x="523737" y="166459"/>
                          </a:cubicBezTo>
                          <a:cubicBezTo>
                            <a:pt x="528523" y="137746"/>
                            <a:pt x="542879" y="123390"/>
                            <a:pt x="566806" y="109034"/>
                          </a:cubicBezTo>
                          <a:cubicBezTo>
                            <a:pt x="581163" y="94677"/>
                            <a:pt x="595519" y="85107"/>
                            <a:pt x="600304" y="70750"/>
                          </a:cubicBezTo>
                          <a:cubicBezTo>
                            <a:pt x="605090" y="61180"/>
                            <a:pt x="605090" y="56394"/>
                            <a:pt x="609875" y="46823"/>
                          </a:cubicBezTo>
                          <a:cubicBezTo>
                            <a:pt x="614661" y="37252"/>
                            <a:pt x="614661" y="27682"/>
                            <a:pt x="619446" y="22896"/>
                          </a:cubicBezTo>
                          <a:cubicBezTo>
                            <a:pt x="629017" y="3755"/>
                            <a:pt x="648158" y="-5816"/>
                            <a:pt x="667300" y="3755"/>
                          </a:cubicBezTo>
                          <a:cubicBezTo>
                            <a:pt x="676871" y="8540"/>
                            <a:pt x="686442" y="13325"/>
                            <a:pt x="696013" y="22896"/>
                          </a:cubicBezTo>
                          <a:cubicBezTo>
                            <a:pt x="705583" y="37252"/>
                            <a:pt x="710369" y="61180"/>
                            <a:pt x="705583" y="75536"/>
                          </a:cubicBezTo>
                          <a:cubicBezTo>
                            <a:pt x="705583" y="99463"/>
                            <a:pt x="696013" y="118605"/>
                            <a:pt x="681656" y="132961"/>
                          </a:cubicBezTo>
                          <a:cubicBezTo>
                            <a:pt x="681656" y="132961"/>
                            <a:pt x="681656" y="132961"/>
                            <a:pt x="676871" y="137746"/>
                          </a:cubicBezTo>
                          <a:cubicBezTo>
                            <a:pt x="672085" y="142532"/>
                            <a:pt x="662515" y="152103"/>
                            <a:pt x="662515" y="156888"/>
                          </a:cubicBezTo>
                          <a:cubicBezTo>
                            <a:pt x="662515" y="156888"/>
                            <a:pt x="662515" y="156888"/>
                            <a:pt x="667300" y="161673"/>
                          </a:cubicBezTo>
                          <a:cubicBezTo>
                            <a:pt x="672085" y="161673"/>
                            <a:pt x="681656" y="161673"/>
                            <a:pt x="691227" y="161673"/>
                          </a:cubicBezTo>
                          <a:cubicBezTo>
                            <a:pt x="696013" y="161673"/>
                            <a:pt x="700798" y="161673"/>
                            <a:pt x="700798" y="161673"/>
                          </a:cubicBezTo>
                          <a:lnTo>
                            <a:pt x="705583" y="161673"/>
                          </a:lnTo>
                          <a:cubicBezTo>
                            <a:pt x="719940" y="161673"/>
                            <a:pt x="734296" y="156888"/>
                            <a:pt x="743867" y="152103"/>
                          </a:cubicBezTo>
                          <a:cubicBezTo>
                            <a:pt x="758223" y="147317"/>
                            <a:pt x="772580" y="137746"/>
                            <a:pt x="791721" y="123390"/>
                          </a:cubicBezTo>
                          <a:cubicBezTo>
                            <a:pt x="796507" y="118605"/>
                            <a:pt x="806077" y="113819"/>
                            <a:pt x="810862" y="104248"/>
                          </a:cubicBezTo>
                          <a:cubicBezTo>
                            <a:pt x="849146" y="70750"/>
                            <a:pt x="887429" y="32467"/>
                            <a:pt x="940069" y="32467"/>
                          </a:cubicBezTo>
                          <a:cubicBezTo>
                            <a:pt x="940069" y="32467"/>
                            <a:pt x="940069" y="32467"/>
                            <a:pt x="944854" y="32467"/>
                          </a:cubicBezTo>
                          <a:cubicBezTo>
                            <a:pt x="954425" y="32467"/>
                            <a:pt x="963996" y="37252"/>
                            <a:pt x="973567" y="42038"/>
                          </a:cubicBezTo>
                          <a:cubicBezTo>
                            <a:pt x="983138" y="46823"/>
                            <a:pt x="987923" y="65965"/>
                            <a:pt x="983138" y="75536"/>
                          </a:cubicBezTo>
                          <a:cubicBezTo>
                            <a:pt x="983138" y="80321"/>
                            <a:pt x="978352" y="89892"/>
                            <a:pt x="973567" y="94677"/>
                          </a:cubicBezTo>
                          <a:cubicBezTo>
                            <a:pt x="978352" y="94677"/>
                            <a:pt x="978352" y="94677"/>
                            <a:pt x="983138" y="94677"/>
                          </a:cubicBezTo>
                          <a:cubicBezTo>
                            <a:pt x="992708" y="94677"/>
                            <a:pt x="1002279" y="104248"/>
                            <a:pt x="1007065" y="113819"/>
                          </a:cubicBezTo>
                          <a:cubicBezTo>
                            <a:pt x="1021421" y="113819"/>
                            <a:pt x="1030992" y="113819"/>
                            <a:pt x="1035778" y="118605"/>
                          </a:cubicBezTo>
                          <a:cubicBezTo>
                            <a:pt x="1045348" y="128175"/>
                            <a:pt x="1050133" y="137746"/>
                            <a:pt x="1050133" y="147317"/>
                          </a:cubicBezTo>
                          <a:cubicBezTo>
                            <a:pt x="1050133" y="171244"/>
                            <a:pt x="1030992" y="195171"/>
                            <a:pt x="1021421" y="204742"/>
                          </a:cubicBezTo>
                          <a:cubicBezTo>
                            <a:pt x="1021421" y="214313"/>
                            <a:pt x="1011850" y="219098"/>
                            <a:pt x="1007065" y="228669"/>
                          </a:cubicBezTo>
                          <a:cubicBezTo>
                            <a:pt x="1002279" y="233455"/>
                            <a:pt x="1002279" y="233455"/>
                            <a:pt x="1002279" y="238240"/>
                          </a:cubicBezTo>
                          <a:cubicBezTo>
                            <a:pt x="992708" y="252596"/>
                            <a:pt x="983138" y="271738"/>
                            <a:pt x="973567" y="290880"/>
                          </a:cubicBezTo>
                          <a:cubicBezTo>
                            <a:pt x="959211" y="324377"/>
                            <a:pt x="940069" y="357875"/>
                            <a:pt x="906571" y="381802"/>
                          </a:cubicBezTo>
                          <a:cubicBezTo>
                            <a:pt x="853931" y="415300"/>
                            <a:pt x="796507" y="429657"/>
                            <a:pt x="739081" y="429657"/>
                          </a:cubicBezTo>
                          <a:lnTo>
                            <a:pt x="739081" y="429657"/>
                          </a:lnTo>
                          <a:cubicBezTo>
                            <a:pt x="734296" y="429657"/>
                            <a:pt x="729510" y="429657"/>
                            <a:pt x="729510" y="429657"/>
                          </a:cubicBezTo>
                          <a:cubicBezTo>
                            <a:pt x="715154" y="429657"/>
                            <a:pt x="705583" y="424871"/>
                            <a:pt x="691227" y="420086"/>
                          </a:cubicBezTo>
                          <a:cubicBezTo>
                            <a:pt x="676871" y="415300"/>
                            <a:pt x="662515" y="415300"/>
                            <a:pt x="648158" y="415300"/>
                          </a:cubicBezTo>
                          <a:cubicBezTo>
                            <a:pt x="638588" y="415300"/>
                            <a:pt x="629017" y="420086"/>
                            <a:pt x="619446" y="424871"/>
                          </a:cubicBezTo>
                          <a:cubicBezTo>
                            <a:pt x="600304" y="434442"/>
                            <a:pt x="585948" y="444013"/>
                            <a:pt x="566806" y="453584"/>
                          </a:cubicBezTo>
                          <a:cubicBezTo>
                            <a:pt x="547664" y="463155"/>
                            <a:pt x="528523" y="472725"/>
                            <a:pt x="509382" y="482296"/>
                          </a:cubicBezTo>
                          <a:cubicBezTo>
                            <a:pt x="485454" y="496653"/>
                            <a:pt x="461527" y="506223"/>
                            <a:pt x="437600" y="520580"/>
                          </a:cubicBezTo>
                          <a:cubicBezTo>
                            <a:pt x="399317" y="539721"/>
                            <a:pt x="351463" y="558863"/>
                            <a:pt x="303608" y="563648"/>
                          </a:cubicBezTo>
                          <a:cubicBezTo>
                            <a:pt x="294038" y="558863"/>
                            <a:pt x="279681" y="558863"/>
                            <a:pt x="270111" y="558863"/>
                          </a:cubicBezTo>
                          <a:close/>
                          <a:moveTo>
                            <a:pt x="136119" y="290880"/>
                          </a:moveTo>
                          <a:cubicBezTo>
                            <a:pt x="121762" y="290880"/>
                            <a:pt x="107406" y="300450"/>
                            <a:pt x="97835" y="305236"/>
                          </a:cubicBezTo>
                          <a:cubicBezTo>
                            <a:pt x="83479" y="314807"/>
                            <a:pt x="69123" y="333948"/>
                            <a:pt x="64338" y="348305"/>
                          </a:cubicBezTo>
                          <a:cubicBezTo>
                            <a:pt x="45195" y="377017"/>
                            <a:pt x="30840" y="415300"/>
                            <a:pt x="16483" y="453584"/>
                          </a:cubicBezTo>
                          <a:cubicBezTo>
                            <a:pt x="16483" y="453584"/>
                            <a:pt x="16483" y="458369"/>
                            <a:pt x="16483" y="458369"/>
                          </a:cubicBezTo>
                          <a:cubicBezTo>
                            <a:pt x="11698" y="467940"/>
                            <a:pt x="11698" y="477511"/>
                            <a:pt x="16483" y="482296"/>
                          </a:cubicBezTo>
                          <a:cubicBezTo>
                            <a:pt x="21268" y="487082"/>
                            <a:pt x="26054" y="491867"/>
                            <a:pt x="35625" y="491867"/>
                          </a:cubicBezTo>
                          <a:cubicBezTo>
                            <a:pt x="40410" y="491867"/>
                            <a:pt x="40410" y="491867"/>
                            <a:pt x="45195" y="496653"/>
                          </a:cubicBezTo>
                          <a:cubicBezTo>
                            <a:pt x="83479" y="515794"/>
                            <a:pt x="126548" y="525365"/>
                            <a:pt x="174402" y="534936"/>
                          </a:cubicBezTo>
                          <a:cubicBezTo>
                            <a:pt x="203114" y="539721"/>
                            <a:pt x="241398" y="549292"/>
                            <a:pt x="274896" y="549292"/>
                          </a:cubicBezTo>
                          <a:cubicBezTo>
                            <a:pt x="284466" y="549292"/>
                            <a:pt x="298823" y="549292"/>
                            <a:pt x="308393" y="549292"/>
                          </a:cubicBezTo>
                          <a:cubicBezTo>
                            <a:pt x="356248" y="544507"/>
                            <a:pt x="404102" y="525365"/>
                            <a:pt x="442385" y="506223"/>
                          </a:cubicBezTo>
                          <a:cubicBezTo>
                            <a:pt x="466312" y="496653"/>
                            <a:pt x="490239" y="482296"/>
                            <a:pt x="514167" y="467940"/>
                          </a:cubicBezTo>
                          <a:cubicBezTo>
                            <a:pt x="533309" y="458369"/>
                            <a:pt x="552450" y="448798"/>
                            <a:pt x="571591" y="439228"/>
                          </a:cubicBezTo>
                          <a:cubicBezTo>
                            <a:pt x="590734" y="429657"/>
                            <a:pt x="609875" y="420086"/>
                            <a:pt x="624231" y="410515"/>
                          </a:cubicBezTo>
                          <a:cubicBezTo>
                            <a:pt x="633802" y="405730"/>
                            <a:pt x="643373" y="400944"/>
                            <a:pt x="657729" y="400944"/>
                          </a:cubicBezTo>
                          <a:cubicBezTo>
                            <a:pt x="672085" y="400944"/>
                            <a:pt x="686442" y="405730"/>
                            <a:pt x="700798" y="410515"/>
                          </a:cubicBezTo>
                          <a:cubicBezTo>
                            <a:pt x="715154" y="415300"/>
                            <a:pt x="724725" y="415300"/>
                            <a:pt x="739081" y="415300"/>
                          </a:cubicBezTo>
                          <a:cubicBezTo>
                            <a:pt x="791721" y="420086"/>
                            <a:pt x="853931" y="400944"/>
                            <a:pt x="911356" y="367446"/>
                          </a:cubicBezTo>
                          <a:cubicBezTo>
                            <a:pt x="944854" y="348305"/>
                            <a:pt x="959211" y="314807"/>
                            <a:pt x="978352" y="281309"/>
                          </a:cubicBezTo>
                          <a:cubicBezTo>
                            <a:pt x="987923" y="262167"/>
                            <a:pt x="997494" y="243026"/>
                            <a:pt x="1007065" y="228669"/>
                          </a:cubicBezTo>
                          <a:cubicBezTo>
                            <a:pt x="1007065" y="223884"/>
                            <a:pt x="1011850" y="223884"/>
                            <a:pt x="1016635" y="219098"/>
                          </a:cubicBezTo>
                          <a:cubicBezTo>
                            <a:pt x="1021421" y="214313"/>
                            <a:pt x="1030992" y="204742"/>
                            <a:pt x="1030992" y="199957"/>
                          </a:cubicBezTo>
                          <a:cubicBezTo>
                            <a:pt x="1030992" y="199957"/>
                            <a:pt x="1030992" y="199957"/>
                            <a:pt x="1030992" y="195171"/>
                          </a:cubicBezTo>
                          <a:cubicBezTo>
                            <a:pt x="1045348" y="180815"/>
                            <a:pt x="1059705" y="161673"/>
                            <a:pt x="1059705" y="147317"/>
                          </a:cubicBezTo>
                          <a:cubicBezTo>
                            <a:pt x="1059705" y="137746"/>
                            <a:pt x="1054919" y="128175"/>
                            <a:pt x="1045348" y="123390"/>
                          </a:cubicBezTo>
                          <a:cubicBezTo>
                            <a:pt x="1040562" y="118605"/>
                            <a:pt x="1030992" y="118605"/>
                            <a:pt x="1021421" y="118605"/>
                          </a:cubicBezTo>
                          <a:cubicBezTo>
                            <a:pt x="1021421" y="118605"/>
                            <a:pt x="1016635" y="118605"/>
                            <a:pt x="1016635" y="113819"/>
                          </a:cubicBezTo>
                          <a:cubicBezTo>
                            <a:pt x="1011850" y="104248"/>
                            <a:pt x="1007065" y="99463"/>
                            <a:pt x="997494" y="99463"/>
                          </a:cubicBezTo>
                          <a:cubicBezTo>
                            <a:pt x="992708" y="99463"/>
                            <a:pt x="987923" y="99463"/>
                            <a:pt x="983138" y="99463"/>
                          </a:cubicBezTo>
                          <a:cubicBezTo>
                            <a:pt x="983138" y="99463"/>
                            <a:pt x="978352" y="99463"/>
                            <a:pt x="978352" y="99463"/>
                          </a:cubicBezTo>
                          <a:cubicBezTo>
                            <a:pt x="978352" y="99463"/>
                            <a:pt x="978352" y="94677"/>
                            <a:pt x="978352" y="94677"/>
                          </a:cubicBezTo>
                          <a:cubicBezTo>
                            <a:pt x="983138" y="85107"/>
                            <a:pt x="987923" y="80321"/>
                            <a:pt x="987923" y="70750"/>
                          </a:cubicBezTo>
                          <a:cubicBezTo>
                            <a:pt x="987923" y="65965"/>
                            <a:pt x="983138" y="51609"/>
                            <a:pt x="978352" y="46823"/>
                          </a:cubicBezTo>
                          <a:cubicBezTo>
                            <a:pt x="973567" y="42038"/>
                            <a:pt x="963996" y="42038"/>
                            <a:pt x="959211" y="42038"/>
                          </a:cubicBezTo>
                          <a:cubicBezTo>
                            <a:pt x="959211" y="42038"/>
                            <a:pt x="959211" y="42038"/>
                            <a:pt x="954425" y="42038"/>
                          </a:cubicBezTo>
                          <a:cubicBezTo>
                            <a:pt x="906571" y="42038"/>
                            <a:pt x="868288" y="80321"/>
                            <a:pt x="830004" y="113819"/>
                          </a:cubicBezTo>
                          <a:cubicBezTo>
                            <a:pt x="825219" y="118605"/>
                            <a:pt x="815648" y="128175"/>
                            <a:pt x="810862" y="132961"/>
                          </a:cubicBezTo>
                          <a:cubicBezTo>
                            <a:pt x="791721" y="147317"/>
                            <a:pt x="777365" y="156888"/>
                            <a:pt x="763008" y="161673"/>
                          </a:cubicBezTo>
                          <a:cubicBezTo>
                            <a:pt x="748652" y="166459"/>
                            <a:pt x="734296" y="166459"/>
                            <a:pt x="719940" y="171244"/>
                          </a:cubicBezTo>
                          <a:lnTo>
                            <a:pt x="715154" y="171244"/>
                          </a:lnTo>
                          <a:cubicBezTo>
                            <a:pt x="710369" y="171244"/>
                            <a:pt x="710369" y="171244"/>
                            <a:pt x="705583" y="171244"/>
                          </a:cubicBezTo>
                          <a:cubicBezTo>
                            <a:pt x="696013" y="176030"/>
                            <a:pt x="681656" y="176030"/>
                            <a:pt x="672085" y="171244"/>
                          </a:cubicBezTo>
                          <a:cubicBezTo>
                            <a:pt x="667300" y="166459"/>
                            <a:pt x="662515" y="166459"/>
                            <a:pt x="662515" y="161673"/>
                          </a:cubicBezTo>
                          <a:cubicBezTo>
                            <a:pt x="662515" y="152103"/>
                            <a:pt x="667300" y="142532"/>
                            <a:pt x="676871" y="132961"/>
                          </a:cubicBezTo>
                          <a:cubicBezTo>
                            <a:pt x="676871" y="132961"/>
                            <a:pt x="676871" y="132961"/>
                            <a:pt x="681656" y="128175"/>
                          </a:cubicBezTo>
                          <a:cubicBezTo>
                            <a:pt x="696013" y="109034"/>
                            <a:pt x="705583" y="94677"/>
                            <a:pt x="705583" y="75536"/>
                          </a:cubicBezTo>
                          <a:cubicBezTo>
                            <a:pt x="705583" y="61180"/>
                            <a:pt x="705583" y="42038"/>
                            <a:pt x="696013" y="27682"/>
                          </a:cubicBezTo>
                          <a:cubicBezTo>
                            <a:pt x="691227" y="22896"/>
                            <a:pt x="681656" y="13325"/>
                            <a:pt x="672085" y="13325"/>
                          </a:cubicBezTo>
                          <a:cubicBezTo>
                            <a:pt x="657729" y="8540"/>
                            <a:pt x="643373" y="13325"/>
                            <a:pt x="633802" y="27682"/>
                          </a:cubicBezTo>
                          <a:cubicBezTo>
                            <a:pt x="629017" y="37252"/>
                            <a:pt x="629017" y="42038"/>
                            <a:pt x="624231" y="51609"/>
                          </a:cubicBezTo>
                          <a:cubicBezTo>
                            <a:pt x="624231" y="61180"/>
                            <a:pt x="619446" y="65965"/>
                            <a:pt x="614661" y="75536"/>
                          </a:cubicBezTo>
                          <a:cubicBezTo>
                            <a:pt x="605090" y="89892"/>
                            <a:pt x="595519" y="104248"/>
                            <a:pt x="576377" y="118605"/>
                          </a:cubicBezTo>
                          <a:cubicBezTo>
                            <a:pt x="557236" y="132961"/>
                            <a:pt x="538094" y="147317"/>
                            <a:pt x="538094" y="171244"/>
                          </a:cubicBezTo>
                          <a:cubicBezTo>
                            <a:pt x="533309" y="190386"/>
                            <a:pt x="538094" y="219098"/>
                            <a:pt x="557236" y="233455"/>
                          </a:cubicBezTo>
                          <a:cubicBezTo>
                            <a:pt x="557236" y="233455"/>
                            <a:pt x="557236" y="238240"/>
                            <a:pt x="557236" y="238240"/>
                          </a:cubicBezTo>
                          <a:cubicBezTo>
                            <a:pt x="557236" y="238240"/>
                            <a:pt x="557236" y="243026"/>
                            <a:pt x="552450" y="243026"/>
                          </a:cubicBezTo>
                          <a:cubicBezTo>
                            <a:pt x="533309" y="243026"/>
                            <a:pt x="514167" y="252596"/>
                            <a:pt x="495025" y="257382"/>
                          </a:cubicBezTo>
                          <a:lnTo>
                            <a:pt x="495025" y="257382"/>
                          </a:lnTo>
                          <a:cubicBezTo>
                            <a:pt x="485454" y="262167"/>
                            <a:pt x="475883" y="262167"/>
                            <a:pt x="466312" y="266953"/>
                          </a:cubicBezTo>
                          <a:cubicBezTo>
                            <a:pt x="442385" y="276523"/>
                            <a:pt x="413673" y="286094"/>
                            <a:pt x="384960" y="295665"/>
                          </a:cubicBezTo>
                          <a:cubicBezTo>
                            <a:pt x="361033" y="305236"/>
                            <a:pt x="332321" y="319592"/>
                            <a:pt x="308393" y="338734"/>
                          </a:cubicBezTo>
                          <a:cubicBezTo>
                            <a:pt x="308393" y="338734"/>
                            <a:pt x="308393" y="338734"/>
                            <a:pt x="303608" y="338734"/>
                          </a:cubicBezTo>
                          <a:cubicBezTo>
                            <a:pt x="246184" y="338734"/>
                            <a:pt x="183973" y="333948"/>
                            <a:pt x="136119" y="290880"/>
                          </a:cubicBezTo>
                          <a:cubicBezTo>
                            <a:pt x="140904" y="290880"/>
                            <a:pt x="140904" y="290880"/>
                            <a:pt x="136119" y="290880"/>
                          </a:cubicBezTo>
                          <a:close/>
                        </a:path>
                      </a:pathLst>
                    </a:custGeom>
                    <a:solidFill>
                      <a:srgbClr val="D97E31"/>
                    </a:solidFill>
                    <a:ln w="47824" cap="flat">
                      <a:noFill/>
                      <a:prstDash val="solid"/>
                      <a:miter/>
                    </a:ln>
                  </p:spPr>
                  <p:txBody>
                    <a:bodyPr rtlCol="0" anchor="ctr"/>
                    <a:lstStyle/>
                    <a:p>
                      <a:endParaRPr lang="en-US"/>
                    </a:p>
                  </p:txBody>
                </p:sp>
              </p:grpSp>
              <p:grpSp>
                <p:nvGrpSpPr>
                  <p:cNvPr id="321" name="Graphic 3">
                    <a:extLst>
                      <a:ext uri="{FF2B5EF4-FFF2-40B4-BE49-F238E27FC236}">
                        <a16:creationId xmlns:a16="http://schemas.microsoft.com/office/drawing/2014/main" xmlns="" id="{E91803CA-AF1E-483D-A9AF-E3AC0C0A191B}"/>
                      </a:ext>
                    </a:extLst>
                  </p:cNvPr>
                  <p:cNvGrpSpPr/>
                  <p:nvPr/>
                </p:nvGrpSpPr>
                <p:grpSpPr>
                  <a:xfrm>
                    <a:off x="11752052" y="7641766"/>
                    <a:ext cx="770452" cy="352924"/>
                    <a:chOff x="11752052" y="7641766"/>
                    <a:chExt cx="770452" cy="352924"/>
                  </a:xfrm>
                  <a:solidFill>
                    <a:srgbClr val="D97E31"/>
                  </a:solidFill>
                </p:grpSpPr>
                <p:sp>
                  <p:nvSpPr>
                    <p:cNvPr id="326" name="Freeform: Shape 325">
                      <a:extLst>
                        <a:ext uri="{FF2B5EF4-FFF2-40B4-BE49-F238E27FC236}">
                          <a16:creationId xmlns:a16="http://schemas.microsoft.com/office/drawing/2014/main" xmlns="" id="{023FE03D-4DA4-44BC-96AF-452F46EC76CE}"/>
                        </a:ext>
                      </a:extLst>
                    </p:cNvPr>
                    <p:cNvSpPr/>
                    <p:nvPr/>
                  </p:nvSpPr>
                  <p:spPr>
                    <a:xfrm>
                      <a:off x="11752052" y="7865485"/>
                      <a:ext cx="116976" cy="88264"/>
                    </a:xfrm>
                    <a:custGeom>
                      <a:avLst/>
                      <a:gdLst>
                        <a:gd name="connsiteX0" fmla="*/ 114850 w 116976"/>
                        <a:gd name="connsiteY0" fmla="*/ 0 h 88264"/>
                        <a:gd name="connsiteX1" fmla="*/ 52640 w 116976"/>
                        <a:gd name="connsiteY1" fmla="*/ 33498 h 88264"/>
                        <a:gd name="connsiteX2" fmla="*/ 0 w 116976"/>
                        <a:gd name="connsiteY2" fmla="*/ 86137 h 88264"/>
                        <a:gd name="connsiteX3" fmla="*/ 0 w 116976"/>
                        <a:gd name="connsiteY3" fmla="*/ 86137 h 88264"/>
                        <a:gd name="connsiteX4" fmla="*/ 47854 w 116976"/>
                        <a:gd name="connsiteY4" fmla="*/ 43069 h 88264"/>
                        <a:gd name="connsiteX5" fmla="*/ 114850 w 116976"/>
                        <a:gd name="connsiteY5" fmla="*/ 0 h 88264"/>
                        <a:gd name="connsiteX6" fmla="*/ 114850 w 116976"/>
                        <a:gd name="connsiteY6" fmla="*/ 0 h 88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976" h="88264">
                          <a:moveTo>
                            <a:pt x="114850" y="0"/>
                          </a:moveTo>
                          <a:cubicBezTo>
                            <a:pt x="90923" y="9571"/>
                            <a:pt x="71781" y="19142"/>
                            <a:pt x="52640" y="33498"/>
                          </a:cubicBezTo>
                          <a:cubicBezTo>
                            <a:pt x="33498" y="47854"/>
                            <a:pt x="19141" y="66996"/>
                            <a:pt x="0" y="86137"/>
                          </a:cubicBezTo>
                          <a:cubicBezTo>
                            <a:pt x="0" y="86137"/>
                            <a:pt x="0" y="90923"/>
                            <a:pt x="0" y="86137"/>
                          </a:cubicBezTo>
                          <a:cubicBezTo>
                            <a:pt x="19141" y="71781"/>
                            <a:pt x="33498" y="57425"/>
                            <a:pt x="47854" y="43069"/>
                          </a:cubicBezTo>
                          <a:cubicBezTo>
                            <a:pt x="71781" y="28712"/>
                            <a:pt x="95708" y="19142"/>
                            <a:pt x="114850" y="0"/>
                          </a:cubicBezTo>
                          <a:cubicBezTo>
                            <a:pt x="119635" y="0"/>
                            <a:pt x="114850" y="0"/>
                            <a:pt x="114850" y="0"/>
                          </a:cubicBezTo>
                          <a:close/>
                        </a:path>
                      </a:pathLst>
                    </a:custGeom>
                    <a:solidFill>
                      <a:srgbClr val="D97E31"/>
                    </a:solidFill>
                    <a:ln w="47824" cap="flat">
                      <a:noFill/>
                      <a:prstDash val="solid"/>
                      <a:miter/>
                    </a:ln>
                  </p:spPr>
                  <p:txBody>
                    <a:bodyPr rtlCol="0" anchor="ctr"/>
                    <a:lstStyle/>
                    <a:p>
                      <a:endParaRPr lang="en-US"/>
                    </a:p>
                  </p:txBody>
                </p:sp>
                <p:sp>
                  <p:nvSpPr>
                    <p:cNvPr id="327" name="Freeform: Shape 326">
                      <a:extLst>
                        <a:ext uri="{FF2B5EF4-FFF2-40B4-BE49-F238E27FC236}">
                          <a16:creationId xmlns:a16="http://schemas.microsoft.com/office/drawing/2014/main" xmlns="" id="{E2856092-FD80-4E77-B517-A33167D905BA}"/>
                        </a:ext>
                      </a:extLst>
                    </p:cNvPr>
                    <p:cNvSpPr/>
                    <p:nvPr/>
                  </p:nvSpPr>
                  <p:spPr>
                    <a:xfrm>
                      <a:off x="12099261" y="7937266"/>
                      <a:ext cx="125351" cy="57424"/>
                    </a:xfrm>
                    <a:custGeom>
                      <a:avLst/>
                      <a:gdLst>
                        <a:gd name="connsiteX0" fmla="*/ 121762 w 125351"/>
                        <a:gd name="connsiteY0" fmla="*/ 57425 h 57424"/>
                        <a:gd name="connsiteX1" fmla="*/ 2127 w 125351"/>
                        <a:gd name="connsiteY1" fmla="*/ 0 h 57424"/>
                        <a:gd name="connsiteX2" fmla="*/ 2127 w 125351"/>
                        <a:gd name="connsiteY2" fmla="*/ 0 h 57424"/>
                        <a:gd name="connsiteX3" fmla="*/ 121762 w 125351"/>
                        <a:gd name="connsiteY3" fmla="*/ 57425 h 57424"/>
                        <a:gd name="connsiteX4" fmla="*/ 121762 w 125351"/>
                        <a:gd name="connsiteY4" fmla="*/ 57425 h 57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351" h="57424">
                          <a:moveTo>
                            <a:pt x="121762" y="57425"/>
                          </a:moveTo>
                          <a:cubicBezTo>
                            <a:pt x="78693" y="47854"/>
                            <a:pt x="35625" y="33498"/>
                            <a:pt x="2127" y="0"/>
                          </a:cubicBezTo>
                          <a:cubicBezTo>
                            <a:pt x="2127" y="0"/>
                            <a:pt x="-2659" y="0"/>
                            <a:pt x="2127" y="0"/>
                          </a:cubicBezTo>
                          <a:cubicBezTo>
                            <a:pt x="26054" y="38283"/>
                            <a:pt x="83479" y="57425"/>
                            <a:pt x="121762" y="57425"/>
                          </a:cubicBezTo>
                          <a:cubicBezTo>
                            <a:pt x="126547" y="57425"/>
                            <a:pt x="126547" y="57425"/>
                            <a:pt x="121762" y="57425"/>
                          </a:cubicBezTo>
                          <a:close/>
                        </a:path>
                      </a:pathLst>
                    </a:custGeom>
                    <a:solidFill>
                      <a:srgbClr val="D97E31"/>
                    </a:solidFill>
                    <a:ln w="47824" cap="flat">
                      <a:noFill/>
                      <a:prstDash val="solid"/>
                      <a:miter/>
                    </a:ln>
                  </p:spPr>
                  <p:txBody>
                    <a:bodyPr rtlCol="0" anchor="ctr"/>
                    <a:lstStyle/>
                    <a:p>
                      <a:endParaRPr lang="en-US"/>
                    </a:p>
                  </p:txBody>
                </p:sp>
                <p:sp>
                  <p:nvSpPr>
                    <p:cNvPr id="328" name="Freeform: Shape 327">
                      <a:extLst>
                        <a:ext uri="{FF2B5EF4-FFF2-40B4-BE49-F238E27FC236}">
                          <a16:creationId xmlns:a16="http://schemas.microsoft.com/office/drawing/2014/main" xmlns="" id="{A2AA47A2-D445-4EE5-94A3-6EECC1B5FF68}"/>
                        </a:ext>
                      </a:extLst>
                    </p:cNvPr>
                    <p:cNvSpPr/>
                    <p:nvPr/>
                  </p:nvSpPr>
                  <p:spPr>
                    <a:xfrm>
                      <a:off x="12149242" y="7859944"/>
                      <a:ext cx="153133" cy="42627"/>
                    </a:xfrm>
                    <a:custGeom>
                      <a:avLst/>
                      <a:gdLst>
                        <a:gd name="connsiteX0" fmla="*/ 153133 w 153133"/>
                        <a:gd name="connsiteY0" fmla="*/ 39039 h 42627"/>
                        <a:gd name="connsiteX1" fmla="*/ 71781 w 153133"/>
                        <a:gd name="connsiteY1" fmla="*/ 755 h 42627"/>
                        <a:gd name="connsiteX2" fmla="*/ 0 w 153133"/>
                        <a:gd name="connsiteY2" fmla="*/ 24682 h 42627"/>
                        <a:gd name="connsiteX3" fmla="*/ 0 w 153133"/>
                        <a:gd name="connsiteY3" fmla="*/ 29468 h 42627"/>
                        <a:gd name="connsiteX4" fmla="*/ 71781 w 153133"/>
                        <a:gd name="connsiteY4" fmla="*/ 10326 h 42627"/>
                        <a:gd name="connsiteX5" fmla="*/ 114850 w 153133"/>
                        <a:gd name="connsiteY5" fmla="*/ 29468 h 42627"/>
                        <a:gd name="connsiteX6" fmla="*/ 153133 w 153133"/>
                        <a:gd name="connsiteY6" fmla="*/ 39039 h 42627"/>
                        <a:gd name="connsiteX7" fmla="*/ 153133 w 153133"/>
                        <a:gd name="connsiteY7" fmla="*/ 39039 h 42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3133" h="42627">
                          <a:moveTo>
                            <a:pt x="153133" y="39039"/>
                          </a:moveTo>
                          <a:cubicBezTo>
                            <a:pt x="129206" y="24682"/>
                            <a:pt x="100493" y="5541"/>
                            <a:pt x="71781" y="755"/>
                          </a:cubicBezTo>
                          <a:cubicBezTo>
                            <a:pt x="47854" y="-4030"/>
                            <a:pt x="23927" y="15112"/>
                            <a:pt x="0" y="24682"/>
                          </a:cubicBezTo>
                          <a:cubicBezTo>
                            <a:pt x="0" y="24682"/>
                            <a:pt x="0" y="29468"/>
                            <a:pt x="0" y="29468"/>
                          </a:cubicBezTo>
                          <a:cubicBezTo>
                            <a:pt x="23927" y="24682"/>
                            <a:pt x="43068" y="10326"/>
                            <a:pt x="71781" y="10326"/>
                          </a:cubicBezTo>
                          <a:cubicBezTo>
                            <a:pt x="86138" y="10326"/>
                            <a:pt x="100493" y="19897"/>
                            <a:pt x="114850" y="29468"/>
                          </a:cubicBezTo>
                          <a:cubicBezTo>
                            <a:pt x="124420" y="34253"/>
                            <a:pt x="133992" y="39039"/>
                            <a:pt x="153133" y="39039"/>
                          </a:cubicBezTo>
                          <a:cubicBezTo>
                            <a:pt x="153133" y="43824"/>
                            <a:pt x="153133" y="43824"/>
                            <a:pt x="153133" y="39039"/>
                          </a:cubicBezTo>
                          <a:close/>
                        </a:path>
                      </a:pathLst>
                    </a:custGeom>
                    <a:solidFill>
                      <a:srgbClr val="D97E31"/>
                    </a:solidFill>
                    <a:ln w="47824" cap="flat">
                      <a:noFill/>
                      <a:prstDash val="solid"/>
                      <a:miter/>
                    </a:ln>
                  </p:spPr>
                  <p:txBody>
                    <a:bodyPr rtlCol="0" anchor="ctr"/>
                    <a:lstStyle/>
                    <a:p>
                      <a:endParaRPr lang="en-US"/>
                    </a:p>
                  </p:txBody>
                </p:sp>
                <p:sp>
                  <p:nvSpPr>
                    <p:cNvPr id="329" name="Freeform: Shape 328">
                      <a:extLst>
                        <a:ext uri="{FF2B5EF4-FFF2-40B4-BE49-F238E27FC236}">
                          <a16:creationId xmlns:a16="http://schemas.microsoft.com/office/drawing/2014/main" xmlns="" id="{29ABFA29-2206-4FD3-BDBE-BE8092379169}"/>
                        </a:ext>
                      </a:extLst>
                    </p:cNvPr>
                    <p:cNvSpPr/>
                    <p:nvPr/>
                  </p:nvSpPr>
                  <p:spPr>
                    <a:xfrm>
                      <a:off x="12144456" y="7681512"/>
                      <a:ext cx="43069" cy="131333"/>
                    </a:xfrm>
                    <a:custGeom>
                      <a:avLst/>
                      <a:gdLst>
                        <a:gd name="connsiteX0" fmla="*/ 43069 w 43069"/>
                        <a:gd name="connsiteY0" fmla="*/ 2127 h 131333"/>
                        <a:gd name="connsiteX1" fmla="*/ 43069 w 43069"/>
                        <a:gd name="connsiteY1" fmla="*/ 2127 h 131333"/>
                        <a:gd name="connsiteX2" fmla="*/ 4786 w 43069"/>
                        <a:gd name="connsiteY2" fmla="*/ 45196 h 131333"/>
                        <a:gd name="connsiteX3" fmla="*/ 9571 w 43069"/>
                        <a:gd name="connsiteY3" fmla="*/ 64337 h 131333"/>
                        <a:gd name="connsiteX4" fmla="*/ 0 w 43069"/>
                        <a:gd name="connsiteY4" fmla="*/ 126548 h 131333"/>
                        <a:gd name="connsiteX5" fmla="*/ 4786 w 43069"/>
                        <a:gd name="connsiteY5" fmla="*/ 131333 h 131333"/>
                        <a:gd name="connsiteX6" fmla="*/ 28713 w 43069"/>
                        <a:gd name="connsiteY6" fmla="*/ 78694 h 131333"/>
                        <a:gd name="connsiteX7" fmla="*/ 23927 w 43069"/>
                        <a:gd name="connsiteY7" fmla="*/ 30839 h 131333"/>
                        <a:gd name="connsiteX8" fmla="*/ 43069 w 43069"/>
                        <a:gd name="connsiteY8" fmla="*/ 2127 h 13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069" h="131333">
                          <a:moveTo>
                            <a:pt x="43069" y="2127"/>
                          </a:moveTo>
                          <a:cubicBezTo>
                            <a:pt x="43069" y="2127"/>
                            <a:pt x="38283" y="-2659"/>
                            <a:pt x="43069" y="2127"/>
                          </a:cubicBezTo>
                          <a:cubicBezTo>
                            <a:pt x="33498" y="11698"/>
                            <a:pt x="4786" y="30839"/>
                            <a:pt x="4786" y="45196"/>
                          </a:cubicBezTo>
                          <a:cubicBezTo>
                            <a:pt x="4786" y="54767"/>
                            <a:pt x="9571" y="59552"/>
                            <a:pt x="9571" y="64337"/>
                          </a:cubicBezTo>
                          <a:cubicBezTo>
                            <a:pt x="23927" y="88264"/>
                            <a:pt x="14356" y="107406"/>
                            <a:pt x="0" y="126548"/>
                          </a:cubicBezTo>
                          <a:cubicBezTo>
                            <a:pt x="0" y="126548"/>
                            <a:pt x="0" y="131333"/>
                            <a:pt x="4786" y="131333"/>
                          </a:cubicBezTo>
                          <a:cubicBezTo>
                            <a:pt x="19142" y="116977"/>
                            <a:pt x="28713" y="102621"/>
                            <a:pt x="28713" y="78694"/>
                          </a:cubicBezTo>
                          <a:cubicBezTo>
                            <a:pt x="28713" y="64337"/>
                            <a:pt x="4786" y="54767"/>
                            <a:pt x="23927" y="30839"/>
                          </a:cubicBezTo>
                          <a:cubicBezTo>
                            <a:pt x="28713" y="21269"/>
                            <a:pt x="33498" y="11698"/>
                            <a:pt x="43069" y="2127"/>
                          </a:cubicBezTo>
                          <a:close/>
                        </a:path>
                      </a:pathLst>
                    </a:custGeom>
                    <a:solidFill>
                      <a:srgbClr val="D97E31"/>
                    </a:solidFill>
                    <a:ln w="47824" cap="flat">
                      <a:noFill/>
                      <a:prstDash val="solid"/>
                      <a:miter/>
                    </a:ln>
                  </p:spPr>
                  <p:txBody>
                    <a:bodyPr rtlCol="0" anchor="ctr"/>
                    <a:lstStyle/>
                    <a:p>
                      <a:endParaRPr lang="en-US"/>
                    </a:p>
                  </p:txBody>
                </p:sp>
                <p:sp>
                  <p:nvSpPr>
                    <p:cNvPr id="330" name="Freeform: Shape 329">
                      <a:extLst>
                        <a:ext uri="{FF2B5EF4-FFF2-40B4-BE49-F238E27FC236}">
                          <a16:creationId xmlns:a16="http://schemas.microsoft.com/office/drawing/2014/main" xmlns="" id="{87C482FA-1D65-403E-962B-1FB8C7AA8CAA}"/>
                        </a:ext>
                      </a:extLst>
                    </p:cNvPr>
                    <p:cNvSpPr/>
                    <p:nvPr/>
                  </p:nvSpPr>
                  <p:spPr>
                    <a:xfrm>
                      <a:off x="12161471" y="7817630"/>
                      <a:ext cx="16482" cy="19141"/>
                    </a:xfrm>
                    <a:custGeom>
                      <a:avLst/>
                      <a:gdLst>
                        <a:gd name="connsiteX0" fmla="*/ 2127 w 16482"/>
                        <a:gd name="connsiteY0" fmla="*/ 0 h 19141"/>
                        <a:gd name="connsiteX1" fmla="*/ 2127 w 16482"/>
                        <a:gd name="connsiteY1" fmla="*/ 0 h 19141"/>
                        <a:gd name="connsiteX2" fmla="*/ 11698 w 16482"/>
                        <a:gd name="connsiteY2" fmla="*/ 19142 h 19141"/>
                        <a:gd name="connsiteX3" fmla="*/ 16483 w 16482"/>
                        <a:gd name="connsiteY3" fmla="*/ 19142 h 19141"/>
                        <a:gd name="connsiteX4" fmla="*/ 2127 w 16482"/>
                        <a:gd name="connsiteY4" fmla="*/ 0 h 19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82" h="19141">
                          <a:moveTo>
                            <a:pt x="2127" y="0"/>
                          </a:moveTo>
                          <a:cubicBezTo>
                            <a:pt x="2127" y="0"/>
                            <a:pt x="-2659" y="0"/>
                            <a:pt x="2127" y="0"/>
                          </a:cubicBezTo>
                          <a:cubicBezTo>
                            <a:pt x="2127" y="9571"/>
                            <a:pt x="6912" y="14356"/>
                            <a:pt x="11698" y="19142"/>
                          </a:cubicBezTo>
                          <a:cubicBezTo>
                            <a:pt x="11698" y="19142"/>
                            <a:pt x="16483" y="19142"/>
                            <a:pt x="16483" y="19142"/>
                          </a:cubicBezTo>
                          <a:cubicBezTo>
                            <a:pt x="11698" y="9571"/>
                            <a:pt x="6912" y="4785"/>
                            <a:pt x="2127" y="0"/>
                          </a:cubicBezTo>
                          <a:close/>
                        </a:path>
                      </a:pathLst>
                    </a:custGeom>
                    <a:solidFill>
                      <a:srgbClr val="D97E31"/>
                    </a:solidFill>
                    <a:ln w="47824" cap="flat">
                      <a:noFill/>
                      <a:prstDash val="solid"/>
                      <a:miter/>
                    </a:ln>
                  </p:spPr>
                  <p:txBody>
                    <a:bodyPr rtlCol="0" anchor="ctr"/>
                    <a:lstStyle/>
                    <a:p>
                      <a:endParaRPr lang="en-US"/>
                    </a:p>
                  </p:txBody>
                </p:sp>
                <p:sp>
                  <p:nvSpPr>
                    <p:cNvPr id="331" name="Freeform: Shape 330">
                      <a:extLst>
                        <a:ext uri="{FF2B5EF4-FFF2-40B4-BE49-F238E27FC236}">
                          <a16:creationId xmlns:a16="http://schemas.microsoft.com/office/drawing/2014/main" xmlns="" id="{EFAADB47-7D15-40F2-9AFB-D281F3D5EA47}"/>
                        </a:ext>
                      </a:extLst>
                    </p:cNvPr>
                    <p:cNvSpPr/>
                    <p:nvPr/>
                  </p:nvSpPr>
                  <p:spPr>
                    <a:xfrm>
                      <a:off x="12238038" y="7641766"/>
                      <a:ext cx="232765" cy="238074"/>
                    </a:xfrm>
                    <a:custGeom>
                      <a:avLst/>
                      <a:gdLst>
                        <a:gd name="connsiteX0" fmla="*/ 231827 w 232765"/>
                        <a:gd name="connsiteY0" fmla="*/ 3589 h 238074"/>
                        <a:gd name="connsiteX1" fmla="*/ 174402 w 232765"/>
                        <a:gd name="connsiteY1" fmla="*/ 41872 h 238074"/>
                        <a:gd name="connsiteX2" fmla="*/ 126548 w 232765"/>
                        <a:gd name="connsiteY2" fmla="*/ 65799 h 238074"/>
                        <a:gd name="connsiteX3" fmla="*/ 78694 w 232765"/>
                        <a:gd name="connsiteY3" fmla="*/ 118439 h 238074"/>
                        <a:gd name="connsiteX4" fmla="*/ 11697 w 232765"/>
                        <a:gd name="connsiteY4" fmla="*/ 142366 h 238074"/>
                        <a:gd name="connsiteX5" fmla="*/ 2127 w 232765"/>
                        <a:gd name="connsiteY5" fmla="*/ 137581 h 238074"/>
                        <a:gd name="connsiteX6" fmla="*/ 2127 w 232765"/>
                        <a:gd name="connsiteY6" fmla="*/ 137581 h 238074"/>
                        <a:gd name="connsiteX7" fmla="*/ 49981 w 232765"/>
                        <a:gd name="connsiteY7" fmla="*/ 185435 h 238074"/>
                        <a:gd name="connsiteX8" fmla="*/ 83479 w 232765"/>
                        <a:gd name="connsiteY8" fmla="*/ 238074 h 238074"/>
                        <a:gd name="connsiteX9" fmla="*/ 88264 w 232765"/>
                        <a:gd name="connsiteY9" fmla="*/ 238074 h 238074"/>
                        <a:gd name="connsiteX10" fmla="*/ 69123 w 232765"/>
                        <a:gd name="connsiteY10" fmla="*/ 195006 h 238074"/>
                        <a:gd name="connsiteX11" fmla="*/ 126548 w 232765"/>
                        <a:gd name="connsiteY11" fmla="*/ 175864 h 238074"/>
                        <a:gd name="connsiteX12" fmla="*/ 126548 w 232765"/>
                        <a:gd name="connsiteY12" fmla="*/ 171079 h 238074"/>
                        <a:gd name="connsiteX13" fmla="*/ 64337 w 232765"/>
                        <a:gd name="connsiteY13" fmla="*/ 190220 h 238074"/>
                        <a:gd name="connsiteX14" fmla="*/ 21269 w 232765"/>
                        <a:gd name="connsiteY14" fmla="*/ 151937 h 238074"/>
                        <a:gd name="connsiteX15" fmla="*/ 69123 w 232765"/>
                        <a:gd name="connsiteY15" fmla="*/ 137581 h 238074"/>
                        <a:gd name="connsiteX16" fmla="*/ 121762 w 232765"/>
                        <a:gd name="connsiteY16" fmla="*/ 89726 h 238074"/>
                        <a:gd name="connsiteX17" fmla="*/ 207900 w 232765"/>
                        <a:gd name="connsiteY17" fmla="*/ 41872 h 238074"/>
                        <a:gd name="connsiteX18" fmla="*/ 231827 w 232765"/>
                        <a:gd name="connsiteY18" fmla="*/ 3589 h 238074"/>
                        <a:gd name="connsiteX19" fmla="*/ 231827 w 232765"/>
                        <a:gd name="connsiteY19" fmla="*/ 3589 h 23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2765" h="238074">
                          <a:moveTo>
                            <a:pt x="231827" y="3589"/>
                          </a:moveTo>
                          <a:cubicBezTo>
                            <a:pt x="217470" y="27516"/>
                            <a:pt x="198329" y="32302"/>
                            <a:pt x="174402" y="41872"/>
                          </a:cubicBezTo>
                          <a:cubicBezTo>
                            <a:pt x="160046" y="46658"/>
                            <a:pt x="140904" y="56229"/>
                            <a:pt x="126548" y="65799"/>
                          </a:cubicBezTo>
                          <a:cubicBezTo>
                            <a:pt x="107406" y="80156"/>
                            <a:pt x="97835" y="104083"/>
                            <a:pt x="78694" y="118439"/>
                          </a:cubicBezTo>
                          <a:cubicBezTo>
                            <a:pt x="59552" y="132795"/>
                            <a:pt x="35624" y="142366"/>
                            <a:pt x="11697" y="142366"/>
                          </a:cubicBezTo>
                          <a:cubicBezTo>
                            <a:pt x="11697" y="142366"/>
                            <a:pt x="2127" y="142366"/>
                            <a:pt x="2127" y="137581"/>
                          </a:cubicBezTo>
                          <a:cubicBezTo>
                            <a:pt x="2127" y="137581"/>
                            <a:pt x="-2658" y="137581"/>
                            <a:pt x="2127" y="137581"/>
                          </a:cubicBezTo>
                          <a:cubicBezTo>
                            <a:pt x="16483" y="151937"/>
                            <a:pt x="35624" y="166293"/>
                            <a:pt x="49981" y="185435"/>
                          </a:cubicBezTo>
                          <a:cubicBezTo>
                            <a:pt x="64337" y="199791"/>
                            <a:pt x="69123" y="218933"/>
                            <a:pt x="83479" y="238074"/>
                          </a:cubicBezTo>
                          <a:cubicBezTo>
                            <a:pt x="83479" y="238074"/>
                            <a:pt x="88264" y="238074"/>
                            <a:pt x="88264" y="238074"/>
                          </a:cubicBezTo>
                          <a:cubicBezTo>
                            <a:pt x="83479" y="223718"/>
                            <a:pt x="78694" y="209362"/>
                            <a:pt x="69123" y="195006"/>
                          </a:cubicBezTo>
                          <a:cubicBezTo>
                            <a:pt x="88264" y="199791"/>
                            <a:pt x="112191" y="190220"/>
                            <a:pt x="126548" y="175864"/>
                          </a:cubicBezTo>
                          <a:cubicBezTo>
                            <a:pt x="126548" y="175864"/>
                            <a:pt x="126548" y="171079"/>
                            <a:pt x="126548" y="171079"/>
                          </a:cubicBezTo>
                          <a:cubicBezTo>
                            <a:pt x="107406" y="175864"/>
                            <a:pt x="88264" y="190220"/>
                            <a:pt x="64337" y="190220"/>
                          </a:cubicBezTo>
                          <a:cubicBezTo>
                            <a:pt x="54767" y="175864"/>
                            <a:pt x="35624" y="161508"/>
                            <a:pt x="21269" y="151937"/>
                          </a:cubicBezTo>
                          <a:cubicBezTo>
                            <a:pt x="35624" y="156722"/>
                            <a:pt x="54767" y="142366"/>
                            <a:pt x="69123" y="137581"/>
                          </a:cubicBezTo>
                          <a:cubicBezTo>
                            <a:pt x="93050" y="128010"/>
                            <a:pt x="107406" y="108868"/>
                            <a:pt x="121762" y="89726"/>
                          </a:cubicBezTo>
                          <a:cubicBezTo>
                            <a:pt x="145689" y="61014"/>
                            <a:pt x="174402" y="56229"/>
                            <a:pt x="207900" y="41872"/>
                          </a:cubicBezTo>
                          <a:cubicBezTo>
                            <a:pt x="222256" y="32302"/>
                            <a:pt x="236613" y="17945"/>
                            <a:pt x="231827" y="3589"/>
                          </a:cubicBezTo>
                          <a:cubicBezTo>
                            <a:pt x="231827" y="-1196"/>
                            <a:pt x="231827" y="-1196"/>
                            <a:pt x="231827" y="3589"/>
                          </a:cubicBezTo>
                          <a:close/>
                        </a:path>
                      </a:pathLst>
                    </a:custGeom>
                    <a:solidFill>
                      <a:srgbClr val="D97E31"/>
                    </a:solidFill>
                    <a:ln w="47824" cap="flat">
                      <a:noFill/>
                      <a:prstDash val="solid"/>
                      <a:miter/>
                    </a:ln>
                  </p:spPr>
                  <p:txBody>
                    <a:bodyPr rtlCol="0" anchor="ctr"/>
                    <a:lstStyle/>
                    <a:p>
                      <a:endParaRPr lang="en-US"/>
                    </a:p>
                  </p:txBody>
                </p:sp>
                <p:sp>
                  <p:nvSpPr>
                    <p:cNvPr id="332" name="Freeform: Shape 331">
                      <a:extLst>
                        <a:ext uri="{FF2B5EF4-FFF2-40B4-BE49-F238E27FC236}">
                          <a16:creationId xmlns:a16="http://schemas.microsoft.com/office/drawing/2014/main" xmlns="" id="{BE727F46-25C9-455E-961E-1C8EED5B301A}"/>
                        </a:ext>
                      </a:extLst>
                    </p:cNvPr>
                    <p:cNvSpPr/>
                    <p:nvPr/>
                  </p:nvSpPr>
                  <p:spPr>
                    <a:xfrm>
                      <a:off x="12331088" y="7743477"/>
                      <a:ext cx="191416" cy="143276"/>
                    </a:xfrm>
                    <a:custGeom>
                      <a:avLst/>
                      <a:gdLst>
                        <a:gd name="connsiteX0" fmla="*/ 191417 w 191416"/>
                        <a:gd name="connsiteY0" fmla="*/ 26300 h 143276"/>
                        <a:gd name="connsiteX1" fmla="*/ 133991 w 191416"/>
                        <a:gd name="connsiteY1" fmla="*/ 2372 h 143276"/>
                        <a:gd name="connsiteX2" fmla="*/ 71781 w 191416"/>
                        <a:gd name="connsiteY2" fmla="*/ 74154 h 143276"/>
                        <a:gd name="connsiteX3" fmla="*/ 28712 w 191416"/>
                        <a:gd name="connsiteY3" fmla="*/ 122008 h 143276"/>
                        <a:gd name="connsiteX4" fmla="*/ 0 w 191416"/>
                        <a:gd name="connsiteY4" fmla="*/ 141149 h 143276"/>
                        <a:gd name="connsiteX5" fmla="*/ 4785 w 191416"/>
                        <a:gd name="connsiteY5" fmla="*/ 141149 h 143276"/>
                        <a:gd name="connsiteX6" fmla="*/ 4785 w 191416"/>
                        <a:gd name="connsiteY6" fmla="*/ 141149 h 143276"/>
                        <a:gd name="connsiteX7" fmla="*/ 4785 w 191416"/>
                        <a:gd name="connsiteY7" fmla="*/ 141149 h 143276"/>
                        <a:gd name="connsiteX8" fmla="*/ 33498 w 191416"/>
                        <a:gd name="connsiteY8" fmla="*/ 136364 h 143276"/>
                        <a:gd name="connsiteX9" fmla="*/ 47854 w 191416"/>
                        <a:gd name="connsiteY9" fmla="*/ 136364 h 143276"/>
                        <a:gd name="connsiteX10" fmla="*/ 62210 w 191416"/>
                        <a:gd name="connsiteY10" fmla="*/ 126793 h 143276"/>
                        <a:gd name="connsiteX11" fmla="*/ 95708 w 191416"/>
                        <a:gd name="connsiteY11" fmla="*/ 55012 h 143276"/>
                        <a:gd name="connsiteX12" fmla="*/ 133991 w 191416"/>
                        <a:gd name="connsiteY12" fmla="*/ 16729 h 143276"/>
                        <a:gd name="connsiteX13" fmla="*/ 177060 w 191416"/>
                        <a:gd name="connsiteY13" fmla="*/ 50227 h 143276"/>
                        <a:gd name="connsiteX14" fmla="*/ 153133 w 191416"/>
                        <a:gd name="connsiteY14" fmla="*/ 78939 h 143276"/>
                        <a:gd name="connsiteX15" fmla="*/ 138777 w 191416"/>
                        <a:gd name="connsiteY15" fmla="*/ 107651 h 143276"/>
                        <a:gd name="connsiteX16" fmla="*/ 143563 w 191416"/>
                        <a:gd name="connsiteY16" fmla="*/ 107651 h 143276"/>
                        <a:gd name="connsiteX17" fmla="*/ 177060 w 191416"/>
                        <a:gd name="connsiteY17" fmla="*/ 64583 h 143276"/>
                        <a:gd name="connsiteX18" fmla="*/ 191417 w 191416"/>
                        <a:gd name="connsiteY18" fmla="*/ 26300 h 14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1416" h="143276">
                          <a:moveTo>
                            <a:pt x="191417" y="26300"/>
                          </a:moveTo>
                          <a:cubicBezTo>
                            <a:pt x="181845" y="-2413"/>
                            <a:pt x="157918" y="-2413"/>
                            <a:pt x="133991" y="2372"/>
                          </a:cubicBezTo>
                          <a:cubicBezTo>
                            <a:pt x="100493" y="11943"/>
                            <a:pt x="86137" y="45441"/>
                            <a:pt x="71781" y="74154"/>
                          </a:cubicBezTo>
                          <a:cubicBezTo>
                            <a:pt x="62210" y="98081"/>
                            <a:pt x="57425" y="122008"/>
                            <a:pt x="28712" y="122008"/>
                          </a:cubicBezTo>
                          <a:cubicBezTo>
                            <a:pt x="14356" y="122008"/>
                            <a:pt x="4785" y="126793"/>
                            <a:pt x="0" y="141149"/>
                          </a:cubicBezTo>
                          <a:cubicBezTo>
                            <a:pt x="0" y="141149"/>
                            <a:pt x="0" y="145935"/>
                            <a:pt x="4785" y="141149"/>
                          </a:cubicBezTo>
                          <a:cubicBezTo>
                            <a:pt x="4785" y="141149"/>
                            <a:pt x="4785" y="141149"/>
                            <a:pt x="4785" y="141149"/>
                          </a:cubicBezTo>
                          <a:cubicBezTo>
                            <a:pt x="4785" y="141149"/>
                            <a:pt x="4785" y="141149"/>
                            <a:pt x="4785" y="141149"/>
                          </a:cubicBezTo>
                          <a:cubicBezTo>
                            <a:pt x="14356" y="141149"/>
                            <a:pt x="23927" y="136364"/>
                            <a:pt x="33498" y="136364"/>
                          </a:cubicBezTo>
                          <a:cubicBezTo>
                            <a:pt x="38283" y="136364"/>
                            <a:pt x="38283" y="136364"/>
                            <a:pt x="47854" y="136364"/>
                          </a:cubicBezTo>
                          <a:cubicBezTo>
                            <a:pt x="52639" y="136364"/>
                            <a:pt x="62210" y="131579"/>
                            <a:pt x="62210" y="126793"/>
                          </a:cubicBezTo>
                          <a:cubicBezTo>
                            <a:pt x="76566" y="107651"/>
                            <a:pt x="81352" y="78939"/>
                            <a:pt x="95708" y="55012"/>
                          </a:cubicBezTo>
                          <a:cubicBezTo>
                            <a:pt x="105279" y="40656"/>
                            <a:pt x="114850" y="26300"/>
                            <a:pt x="133991" y="16729"/>
                          </a:cubicBezTo>
                          <a:cubicBezTo>
                            <a:pt x="153133" y="7158"/>
                            <a:pt x="200987" y="11943"/>
                            <a:pt x="177060" y="50227"/>
                          </a:cubicBezTo>
                          <a:cubicBezTo>
                            <a:pt x="172275" y="59797"/>
                            <a:pt x="157918" y="69368"/>
                            <a:pt x="153133" y="78939"/>
                          </a:cubicBezTo>
                          <a:cubicBezTo>
                            <a:pt x="148348" y="88510"/>
                            <a:pt x="143563" y="98081"/>
                            <a:pt x="138777" y="107651"/>
                          </a:cubicBezTo>
                          <a:cubicBezTo>
                            <a:pt x="138777" y="112437"/>
                            <a:pt x="143563" y="112437"/>
                            <a:pt x="143563" y="107651"/>
                          </a:cubicBezTo>
                          <a:cubicBezTo>
                            <a:pt x="153133" y="88510"/>
                            <a:pt x="162704" y="78939"/>
                            <a:pt x="177060" y="64583"/>
                          </a:cubicBezTo>
                          <a:cubicBezTo>
                            <a:pt x="181845" y="50227"/>
                            <a:pt x="191417" y="35870"/>
                            <a:pt x="191417" y="26300"/>
                          </a:cubicBezTo>
                          <a:close/>
                        </a:path>
                      </a:pathLst>
                    </a:custGeom>
                    <a:solidFill>
                      <a:srgbClr val="D97E31"/>
                    </a:solidFill>
                    <a:ln w="47824" cap="flat">
                      <a:noFill/>
                      <a:prstDash val="solid"/>
                      <a:miter/>
                    </a:ln>
                  </p:spPr>
                  <p:txBody>
                    <a:bodyPr rtlCol="0" anchor="ctr"/>
                    <a:lstStyle/>
                    <a:p>
                      <a:endParaRPr lang="en-US"/>
                    </a:p>
                  </p:txBody>
                </p:sp>
                <p:sp>
                  <p:nvSpPr>
                    <p:cNvPr id="333" name="Freeform: Shape 332">
                      <a:extLst>
                        <a:ext uri="{FF2B5EF4-FFF2-40B4-BE49-F238E27FC236}">
                          <a16:creationId xmlns:a16="http://schemas.microsoft.com/office/drawing/2014/main" xmlns="" id="{24344E2F-08EE-413B-B920-9C36FFCAAC2C}"/>
                        </a:ext>
                      </a:extLst>
                    </p:cNvPr>
                    <p:cNvSpPr/>
                    <p:nvPr/>
                  </p:nvSpPr>
                  <p:spPr>
                    <a:xfrm>
                      <a:off x="12378942" y="7686968"/>
                      <a:ext cx="143562" cy="118433"/>
                    </a:xfrm>
                    <a:custGeom>
                      <a:avLst/>
                      <a:gdLst>
                        <a:gd name="connsiteX0" fmla="*/ 143563 w 143562"/>
                        <a:gd name="connsiteY0" fmla="*/ 1456 h 118433"/>
                        <a:gd name="connsiteX1" fmla="*/ 0 w 143562"/>
                        <a:gd name="connsiteY1" fmla="*/ 116306 h 118433"/>
                        <a:gd name="connsiteX2" fmla="*/ 0 w 143562"/>
                        <a:gd name="connsiteY2" fmla="*/ 116306 h 118433"/>
                        <a:gd name="connsiteX3" fmla="*/ 52639 w 143562"/>
                        <a:gd name="connsiteY3" fmla="*/ 63667 h 118433"/>
                        <a:gd name="connsiteX4" fmla="*/ 143563 w 143562"/>
                        <a:gd name="connsiteY4" fmla="*/ 1456 h 118433"/>
                        <a:gd name="connsiteX5" fmla="*/ 143563 w 143562"/>
                        <a:gd name="connsiteY5" fmla="*/ 1456 h 11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562" h="118433">
                          <a:moveTo>
                            <a:pt x="143563" y="1456"/>
                          </a:moveTo>
                          <a:cubicBezTo>
                            <a:pt x="71781" y="-12900"/>
                            <a:pt x="47854" y="82808"/>
                            <a:pt x="0" y="116306"/>
                          </a:cubicBezTo>
                          <a:cubicBezTo>
                            <a:pt x="0" y="116306"/>
                            <a:pt x="0" y="121092"/>
                            <a:pt x="0" y="116306"/>
                          </a:cubicBezTo>
                          <a:cubicBezTo>
                            <a:pt x="23927" y="111521"/>
                            <a:pt x="38283" y="82808"/>
                            <a:pt x="52639" y="63667"/>
                          </a:cubicBezTo>
                          <a:cubicBezTo>
                            <a:pt x="76566" y="39740"/>
                            <a:pt x="100493" y="-3329"/>
                            <a:pt x="143563" y="1456"/>
                          </a:cubicBezTo>
                          <a:cubicBezTo>
                            <a:pt x="143563" y="1456"/>
                            <a:pt x="143563" y="1456"/>
                            <a:pt x="143563" y="1456"/>
                          </a:cubicBezTo>
                          <a:close/>
                        </a:path>
                      </a:pathLst>
                    </a:custGeom>
                    <a:solidFill>
                      <a:srgbClr val="D97E31"/>
                    </a:solidFill>
                    <a:ln w="47824" cap="flat">
                      <a:noFill/>
                      <a:prstDash val="solid"/>
                      <a:miter/>
                    </a:ln>
                  </p:spPr>
                  <p:txBody>
                    <a:bodyPr rtlCol="0" anchor="ctr"/>
                    <a:lstStyle/>
                    <a:p>
                      <a:endParaRPr lang="en-US"/>
                    </a:p>
                  </p:txBody>
                </p:sp>
              </p:grpSp>
              <p:sp>
                <p:nvSpPr>
                  <p:cNvPr id="322" name="Freeform: Shape 321">
                    <a:extLst>
                      <a:ext uri="{FF2B5EF4-FFF2-40B4-BE49-F238E27FC236}">
                        <a16:creationId xmlns:a16="http://schemas.microsoft.com/office/drawing/2014/main" xmlns="" id="{69D7D122-D635-4DEE-9B1E-92D974DBD885}"/>
                      </a:ext>
                    </a:extLst>
                  </p:cNvPr>
                  <p:cNvSpPr/>
                  <p:nvPr/>
                </p:nvSpPr>
                <p:spPr>
                  <a:xfrm>
                    <a:off x="11492300" y="7583145"/>
                    <a:ext cx="1049403" cy="542629"/>
                  </a:xfrm>
                  <a:custGeom>
                    <a:avLst/>
                    <a:gdLst>
                      <a:gd name="connsiteX0" fmla="*/ 1034990 w 1049403"/>
                      <a:gd name="connsiteY0" fmla="*/ 110065 h 542629"/>
                      <a:gd name="connsiteX1" fmla="*/ 1006278 w 1049403"/>
                      <a:gd name="connsiteY1" fmla="*/ 105279 h 542629"/>
                      <a:gd name="connsiteX2" fmla="*/ 982351 w 1049403"/>
                      <a:gd name="connsiteY2" fmla="*/ 86137 h 542629"/>
                      <a:gd name="connsiteX3" fmla="*/ 967994 w 1049403"/>
                      <a:gd name="connsiteY3" fmla="*/ 86137 h 542629"/>
                      <a:gd name="connsiteX4" fmla="*/ 977565 w 1049403"/>
                      <a:gd name="connsiteY4" fmla="*/ 76567 h 542629"/>
                      <a:gd name="connsiteX5" fmla="*/ 953638 w 1049403"/>
                      <a:gd name="connsiteY5" fmla="*/ 86137 h 542629"/>
                      <a:gd name="connsiteX6" fmla="*/ 862715 w 1049403"/>
                      <a:gd name="connsiteY6" fmla="*/ 129206 h 542629"/>
                      <a:gd name="connsiteX7" fmla="*/ 805290 w 1049403"/>
                      <a:gd name="connsiteY7" fmla="*/ 181846 h 542629"/>
                      <a:gd name="connsiteX8" fmla="*/ 762221 w 1049403"/>
                      <a:gd name="connsiteY8" fmla="*/ 148348 h 542629"/>
                      <a:gd name="connsiteX9" fmla="*/ 771792 w 1049403"/>
                      <a:gd name="connsiteY9" fmla="*/ 138777 h 542629"/>
                      <a:gd name="connsiteX10" fmla="*/ 752651 w 1049403"/>
                      <a:gd name="connsiteY10" fmla="*/ 148348 h 542629"/>
                      <a:gd name="connsiteX11" fmla="*/ 709581 w 1049403"/>
                      <a:gd name="connsiteY11" fmla="*/ 157919 h 542629"/>
                      <a:gd name="connsiteX12" fmla="*/ 671299 w 1049403"/>
                      <a:gd name="connsiteY12" fmla="*/ 162704 h 542629"/>
                      <a:gd name="connsiteX13" fmla="*/ 685654 w 1049403"/>
                      <a:gd name="connsiteY13" fmla="*/ 129206 h 542629"/>
                      <a:gd name="connsiteX14" fmla="*/ 709581 w 1049403"/>
                      <a:gd name="connsiteY14" fmla="*/ 71781 h 542629"/>
                      <a:gd name="connsiteX15" fmla="*/ 700011 w 1049403"/>
                      <a:gd name="connsiteY15" fmla="*/ 19142 h 542629"/>
                      <a:gd name="connsiteX16" fmla="*/ 676084 w 1049403"/>
                      <a:gd name="connsiteY16" fmla="*/ 0 h 542629"/>
                      <a:gd name="connsiteX17" fmla="*/ 671299 w 1049403"/>
                      <a:gd name="connsiteY17" fmla="*/ 0 h 542629"/>
                      <a:gd name="connsiteX18" fmla="*/ 685654 w 1049403"/>
                      <a:gd name="connsiteY18" fmla="*/ 57425 h 542629"/>
                      <a:gd name="connsiteX19" fmla="*/ 633015 w 1049403"/>
                      <a:gd name="connsiteY19" fmla="*/ 129206 h 542629"/>
                      <a:gd name="connsiteX20" fmla="*/ 661727 w 1049403"/>
                      <a:gd name="connsiteY20" fmla="*/ 215344 h 542629"/>
                      <a:gd name="connsiteX21" fmla="*/ 618659 w 1049403"/>
                      <a:gd name="connsiteY21" fmla="*/ 253627 h 542629"/>
                      <a:gd name="connsiteX22" fmla="*/ 556448 w 1049403"/>
                      <a:gd name="connsiteY22" fmla="*/ 210558 h 542629"/>
                      <a:gd name="connsiteX23" fmla="*/ 546877 w 1049403"/>
                      <a:gd name="connsiteY23" fmla="*/ 138777 h 542629"/>
                      <a:gd name="connsiteX24" fmla="*/ 537307 w 1049403"/>
                      <a:gd name="connsiteY24" fmla="*/ 157919 h 542629"/>
                      <a:gd name="connsiteX25" fmla="*/ 556448 w 1049403"/>
                      <a:gd name="connsiteY25" fmla="*/ 224915 h 542629"/>
                      <a:gd name="connsiteX26" fmla="*/ 508594 w 1049403"/>
                      <a:gd name="connsiteY26" fmla="*/ 239271 h 542629"/>
                      <a:gd name="connsiteX27" fmla="*/ 566019 w 1049403"/>
                      <a:gd name="connsiteY27" fmla="*/ 315837 h 542629"/>
                      <a:gd name="connsiteX28" fmla="*/ 513380 w 1049403"/>
                      <a:gd name="connsiteY28" fmla="*/ 368477 h 542629"/>
                      <a:gd name="connsiteX29" fmla="*/ 489453 w 1049403"/>
                      <a:gd name="connsiteY29" fmla="*/ 373262 h 542629"/>
                      <a:gd name="connsiteX30" fmla="*/ 412886 w 1049403"/>
                      <a:gd name="connsiteY30" fmla="*/ 387619 h 542629"/>
                      <a:gd name="connsiteX31" fmla="*/ 288465 w 1049403"/>
                      <a:gd name="connsiteY31" fmla="*/ 430687 h 542629"/>
                      <a:gd name="connsiteX32" fmla="*/ 259752 w 1049403"/>
                      <a:gd name="connsiteY32" fmla="*/ 416331 h 542629"/>
                      <a:gd name="connsiteX33" fmla="*/ 226255 w 1049403"/>
                      <a:gd name="connsiteY33" fmla="*/ 392404 h 542629"/>
                      <a:gd name="connsiteX34" fmla="*/ 202327 w 1049403"/>
                      <a:gd name="connsiteY34" fmla="*/ 401975 h 542629"/>
                      <a:gd name="connsiteX35" fmla="*/ 173615 w 1049403"/>
                      <a:gd name="connsiteY35" fmla="*/ 401975 h 542629"/>
                      <a:gd name="connsiteX36" fmla="*/ 116190 w 1049403"/>
                      <a:gd name="connsiteY36" fmla="*/ 339764 h 542629"/>
                      <a:gd name="connsiteX37" fmla="*/ 178400 w 1049403"/>
                      <a:gd name="connsiteY37" fmla="*/ 296696 h 542629"/>
                      <a:gd name="connsiteX38" fmla="*/ 144903 w 1049403"/>
                      <a:gd name="connsiteY38" fmla="*/ 277554 h 542629"/>
                      <a:gd name="connsiteX39" fmla="*/ 92263 w 1049403"/>
                      <a:gd name="connsiteY39" fmla="*/ 291910 h 542629"/>
                      <a:gd name="connsiteX40" fmla="*/ 53979 w 1049403"/>
                      <a:gd name="connsiteY40" fmla="*/ 334979 h 542629"/>
                      <a:gd name="connsiteX41" fmla="*/ 6125 w 1049403"/>
                      <a:gd name="connsiteY41" fmla="*/ 445044 h 542629"/>
                      <a:gd name="connsiteX42" fmla="*/ 1340 w 1049403"/>
                      <a:gd name="connsiteY42" fmla="*/ 478542 h 542629"/>
                      <a:gd name="connsiteX43" fmla="*/ 30052 w 1049403"/>
                      <a:gd name="connsiteY43" fmla="*/ 492898 h 542629"/>
                      <a:gd name="connsiteX44" fmla="*/ 159258 w 1049403"/>
                      <a:gd name="connsiteY44" fmla="*/ 531181 h 542629"/>
                      <a:gd name="connsiteX45" fmla="*/ 298036 w 1049403"/>
                      <a:gd name="connsiteY45" fmla="*/ 540752 h 542629"/>
                      <a:gd name="connsiteX46" fmla="*/ 432028 w 1049403"/>
                      <a:gd name="connsiteY46" fmla="*/ 497683 h 542629"/>
                      <a:gd name="connsiteX47" fmla="*/ 561234 w 1049403"/>
                      <a:gd name="connsiteY47" fmla="*/ 430687 h 542629"/>
                      <a:gd name="connsiteX48" fmla="*/ 613873 w 1049403"/>
                      <a:gd name="connsiteY48" fmla="*/ 401975 h 542629"/>
                      <a:gd name="connsiteX49" fmla="*/ 728723 w 1049403"/>
                      <a:gd name="connsiteY49" fmla="*/ 406760 h 542629"/>
                      <a:gd name="connsiteX50" fmla="*/ 900998 w 1049403"/>
                      <a:gd name="connsiteY50" fmla="*/ 358906 h 542629"/>
                      <a:gd name="connsiteX51" fmla="*/ 996706 w 1049403"/>
                      <a:gd name="connsiteY51" fmla="*/ 215344 h 542629"/>
                      <a:gd name="connsiteX52" fmla="*/ 1020633 w 1049403"/>
                      <a:gd name="connsiteY52" fmla="*/ 181846 h 542629"/>
                      <a:gd name="connsiteX53" fmla="*/ 1034990 w 1049403"/>
                      <a:gd name="connsiteY53" fmla="*/ 110065 h 542629"/>
                      <a:gd name="connsiteX54" fmla="*/ 800505 w 1049403"/>
                      <a:gd name="connsiteY54" fmla="*/ 205773 h 542629"/>
                      <a:gd name="connsiteX55" fmla="*/ 843573 w 1049403"/>
                      <a:gd name="connsiteY55" fmla="*/ 181846 h 542629"/>
                      <a:gd name="connsiteX56" fmla="*/ 886642 w 1049403"/>
                      <a:gd name="connsiteY56" fmla="*/ 138777 h 542629"/>
                      <a:gd name="connsiteX57" fmla="*/ 948852 w 1049403"/>
                      <a:gd name="connsiteY57" fmla="*/ 105279 h 542629"/>
                      <a:gd name="connsiteX58" fmla="*/ 953638 w 1049403"/>
                      <a:gd name="connsiteY58" fmla="*/ 110065 h 542629"/>
                      <a:gd name="connsiteX59" fmla="*/ 915354 w 1049403"/>
                      <a:gd name="connsiteY59" fmla="*/ 162704 h 542629"/>
                      <a:gd name="connsiteX60" fmla="*/ 881857 w 1049403"/>
                      <a:gd name="connsiteY60" fmla="*/ 200988 h 542629"/>
                      <a:gd name="connsiteX61" fmla="*/ 810075 w 1049403"/>
                      <a:gd name="connsiteY61" fmla="*/ 224915 h 542629"/>
                      <a:gd name="connsiteX62" fmla="*/ 800505 w 1049403"/>
                      <a:gd name="connsiteY62" fmla="*/ 205773 h 542629"/>
                      <a:gd name="connsiteX63" fmla="*/ 824432 w 1049403"/>
                      <a:gd name="connsiteY63" fmla="*/ 306267 h 542629"/>
                      <a:gd name="connsiteX64" fmla="*/ 781363 w 1049403"/>
                      <a:gd name="connsiteY64" fmla="*/ 306267 h 542629"/>
                      <a:gd name="connsiteX65" fmla="*/ 747865 w 1049403"/>
                      <a:gd name="connsiteY65" fmla="*/ 282340 h 542629"/>
                      <a:gd name="connsiteX66" fmla="*/ 714367 w 1049403"/>
                      <a:gd name="connsiteY66" fmla="*/ 267983 h 542629"/>
                      <a:gd name="connsiteX67" fmla="*/ 714367 w 1049403"/>
                      <a:gd name="connsiteY67" fmla="*/ 177060 h 542629"/>
                      <a:gd name="connsiteX68" fmla="*/ 762221 w 1049403"/>
                      <a:gd name="connsiteY68" fmla="*/ 205773 h 542629"/>
                      <a:gd name="connsiteX69" fmla="*/ 810075 w 1049403"/>
                      <a:gd name="connsiteY69" fmla="*/ 267983 h 542629"/>
                      <a:gd name="connsiteX70" fmla="*/ 824432 w 1049403"/>
                      <a:gd name="connsiteY70" fmla="*/ 306267 h 542629"/>
                      <a:gd name="connsiteX71" fmla="*/ 1025419 w 1049403"/>
                      <a:gd name="connsiteY71" fmla="*/ 138777 h 542629"/>
                      <a:gd name="connsiteX72" fmla="*/ 972779 w 1049403"/>
                      <a:gd name="connsiteY72" fmla="*/ 162704 h 542629"/>
                      <a:gd name="connsiteX73" fmla="*/ 996706 w 1049403"/>
                      <a:gd name="connsiteY73" fmla="*/ 177060 h 542629"/>
                      <a:gd name="connsiteX74" fmla="*/ 963209 w 1049403"/>
                      <a:gd name="connsiteY74" fmla="*/ 224915 h 542629"/>
                      <a:gd name="connsiteX75" fmla="*/ 877071 w 1049403"/>
                      <a:gd name="connsiteY75" fmla="*/ 315837 h 542629"/>
                      <a:gd name="connsiteX76" fmla="*/ 848359 w 1049403"/>
                      <a:gd name="connsiteY76" fmla="*/ 306267 h 542629"/>
                      <a:gd name="connsiteX77" fmla="*/ 881857 w 1049403"/>
                      <a:gd name="connsiteY77" fmla="*/ 277554 h 542629"/>
                      <a:gd name="connsiteX78" fmla="*/ 929711 w 1049403"/>
                      <a:gd name="connsiteY78" fmla="*/ 205773 h 542629"/>
                      <a:gd name="connsiteX79" fmla="*/ 967994 w 1049403"/>
                      <a:gd name="connsiteY79" fmla="*/ 167490 h 542629"/>
                      <a:gd name="connsiteX80" fmla="*/ 967994 w 1049403"/>
                      <a:gd name="connsiteY80" fmla="*/ 167490 h 542629"/>
                      <a:gd name="connsiteX81" fmla="*/ 934497 w 1049403"/>
                      <a:gd name="connsiteY81" fmla="*/ 191417 h 542629"/>
                      <a:gd name="connsiteX82" fmla="*/ 929711 w 1049403"/>
                      <a:gd name="connsiteY82" fmla="*/ 196202 h 542629"/>
                      <a:gd name="connsiteX83" fmla="*/ 905784 w 1049403"/>
                      <a:gd name="connsiteY83" fmla="*/ 220129 h 542629"/>
                      <a:gd name="connsiteX84" fmla="*/ 905784 w 1049403"/>
                      <a:gd name="connsiteY84" fmla="*/ 220129 h 542629"/>
                      <a:gd name="connsiteX85" fmla="*/ 862715 w 1049403"/>
                      <a:gd name="connsiteY85" fmla="*/ 244056 h 542629"/>
                      <a:gd name="connsiteX86" fmla="*/ 848359 w 1049403"/>
                      <a:gd name="connsiteY86" fmla="*/ 248842 h 542629"/>
                      <a:gd name="connsiteX87" fmla="*/ 848359 w 1049403"/>
                      <a:gd name="connsiteY87" fmla="*/ 239271 h 542629"/>
                      <a:gd name="connsiteX88" fmla="*/ 929711 w 1049403"/>
                      <a:gd name="connsiteY88" fmla="*/ 181846 h 542629"/>
                      <a:gd name="connsiteX89" fmla="*/ 1006278 w 1049403"/>
                      <a:gd name="connsiteY89" fmla="*/ 100494 h 542629"/>
                      <a:gd name="connsiteX90" fmla="*/ 1011063 w 1049403"/>
                      <a:gd name="connsiteY90" fmla="*/ 100494 h 542629"/>
                      <a:gd name="connsiteX91" fmla="*/ 1011063 w 1049403"/>
                      <a:gd name="connsiteY91" fmla="*/ 100494 h 542629"/>
                      <a:gd name="connsiteX92" fmla="*/ 1015848 w 1049403"/>
                      <a:gd name="connsiteY92" fmla="*/ 100494 h 542629"/>
                      <a:gd name="connsiteX93" fmla="*/ 1020633 w 1049403"/>
                      <a:gd name="connsiteY93" fmla="*/ 105279 h 542629"/>
                      <a:gd name="connsiteX94" fmla="*/ 1020633 w 1049403"/>
                      <a:gd name="connsiteY94" fmla="*/ 105279 h 542629"/>
                      <a:gd name="connsiteX95" fmla="*/ 1025419 w 1049403"/>
                      <a:gd name="connsiteY95" fmla="*/ 138777 h 542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049403" h="542629">
                        <a:moveTo>
                          <a:pt x="1034990" y="110065"/>
                        </a:moveTo>
                        <a:cubicBezTo>
                          <a:pt x="1025419" y="105279"/>
                          <a:pt x="1015848" y="100494"/>
                          <a:pt x="1006278" y="105279"/>
                        </a:cubicBezTo>
                        <a:cubicBezTo>
                          <a:pt x="1001492" y="95708"/>
                          <a:pt x="996706" y="86137"/>
                          <a:pt x="982351" y="86137"/>
                        </a:cubicBezTo>
                        <a:cubicBezTo>
                          <a:pt x="977565" y="86137"/>
                          <a:pt x="972779" y="86137"/>
                          <a:pt x="967994" y="86137"/>
                        </a:cubicBezTo>
                        <a:cubicBezTo>
                          <a:pt x="972779" y="81352"/>
                          <a:pt x="972779" y="76567"/>
                          <a:pt x="977565" y="76567"/>
                        </a:cubicBezTo>
                        <a:cubicBezTo>
                          <a:pt x="967994" y="81352"/>
                          <a:pt x="958424" y="86137"/>
                          <a:pt x="953638" y="86137"/>
                        </a:cubicBezTo>
                        <a:cubicBezTo>
                          <a:pt x="915354" y="90923"/>
                          <a:pt x="891427" y="105279"/>
                          <a:pt x="862715" y="129206"/>
                        </a:cubicBezTo>
                        <a:cubicBezTo>
                          <a:pt x="843573" y="148348"/>
                          <a:pt x="824432" y="167490"/>
                          <a:pt x="805290" y="181846"/>
                        </a:cubicBezTo>
                        <a:cubicBezTo>
                          <a:pt x="776578" y="200988"/>
                          <a:pt x="738294" y="181846"/>
                          <a:pt x="762221" y="148348"/>
                        </a:cubicBezTo>
                        <a:cubicBezTo>
                          <a:pt x="762221" y="143562"/>
                          <a:pt x="767007" y="143562"/>
                          <a:pt x="771792" y="138777"/>
                        </a:cubicBezTo>
                        <a:cubicBezTo>
                          <a:pt x="767007" y="143562"/>
                          <a:pt x="762221" y="143562"/>
                          <a:pt x="752651" y="148348"/>
                        </a:cubicBezTo>
                        <a:cubicBezTo>
                          <a:pt x="738294" y="153133"/>
                          <a:pt x="723938" y="153133"/>
                          <a:pt x="709581" y="157919"/>
                        </a:cubicBezTo>
                        <a:cubicBezTo>
                          <a:pt x="700011" y="157919"/>
                          <a:pt x="680869" y="167490"/>
                          <a:pt x="671299" y="162704"/>
                        </a:cubicBezTo>
                        <a:cubicBezTo>
                          <a:pt x="656942" y="153133"/>
                          <a:pt x="676084" y="133992"/>
                          <a:pt x="685654" y="129206"/>
                        </a:cubicBezTo>
                        <a:cubicBezTo>
                          <a:pt x="700011" y="114850"/>
                          <a:pt x="709581" y="95708"/>
                          <a:pt x="709581" y="71781"/>
                        </a:cubicBezTo>
                        <a:cubicBezTo>
                          <a:pt x="709581" y="57425"/>
                          <a:pt x="709581" y="33498"/>
                          <a:pt x="700011" y="19142"/>
                        </a:cubicBezTo>
                        <a:cubicBezTo>
                          <a:pt x="695226" y="9571"/>
                          <a:pt x="685654" y="4785"/>
                          <a:pt x="676084" y="0"/>
                        </a:cubicBezTo>
                        <a:cubicBezTo>
                          <a:pt x="676084" y="0"/>
                          <a:pt x="671299" y="0"/>
                          <a:pt x="671299" y="0"/>
                        </a:cubicBezTo>
                        <a:cubicBezTo>
                          <a:pt x="685654" y="14356"/>
                          <a:pt x="695226" y="33498"/>
                          <a:pt x="685654" y="57425"/>
                        </a:cubicBezTo>
                        <a:cubicBezTo>
                          <a:pt x="676084" y="86137"/>
                          <a:pt x="633015" y="95708"/>
                          <a:pt x="633015" y="129206"/>
                        </a:cubicBezTo>
                        <a:cubicBezTo>
                          <a:pt x="628229" y="162704"/>
                          <a:pt x="666513" y="181846"/>
                          <a:pt x="661727" y="215344"/>
                        </a:cubicBezTo>
                        <a:cubicBezTo>
                          <a:pt x="661727" y="234485"/>
                          <a:pt x="637800" y="253627"/>
                          <a:pt x="618659" y="253627"/>
                        </a:cubicBezTo>
                        <a:cubicBezTo>
                          <a:pt x="585161" y="258413"/>
                          <a:pt x="570805" y="239271"/>
                          <a:pt x="556448" y="210558"/>
                        </a:cubicBezTo>
                        <a:cubicBezTo>
                          <a:pt x="546877" y="191417"/>
                          <a:pt x="542092" y="162704"/>
                          <a:pt x="546877" y="138777"/>
                        </a:cubicBezTo>
                        <a:cubicBezTo>
                          <a:pt x="542092" y="143562"/>
                          <a:pt x="542092" y="153133"/>
                          <a:pt x="537307" y="157919"/>
                        </a:cubicBezTo>
                        <a:cubicBezTo>
                          <a:pt x="532521" y="181846"/>
                          <a:pt x="537307" y="210558"/>
                          <a:pt x="556448" y="224915"/>
                        </a:cubicBezTo>
                        <a:cubicBezTo>
                          <a:pt x="537307" y="224915"/>
                          <a:pt x="522950" y="229700"/>
                          <a:pt x="508594" y="239271"/>
                        </a:cubicBezTo>
                        <a:cubicBezTo>
                          <a:pt x="542092" y="248842"/>
                          <a:pt x="570805" y="272769"/>
                          <a:pt x="566019" y="315837"/>
                        </a:cubicBezTo>
                        <a:cubicBezTo>
                          <a:pt x="561234" y="344550"/>
                          <a:pt x="542092" y="363692"/>
                          <a:pt x="513380" y="368477"/>
                        </a:cubicBezTo>
                        <a:cubicBezTo>
                          <a:pt x="503809" y="368477"/>
                          <a:pt x="499023" y="373262"/>
                          <a:pt x="489453" y="373262"/>
                        </a:cubicBezTo>
                        <a:cubicBezTo>
                          <a:pt x="465525" y="378048"/>
                          <a:pt x="436813" y="382833"/>
                          <a:pt x="412886" y="387619"/>
                        </a:cubicBezTo>
                        <a:cubicBezTo>
                          <a:pt x="374602" y="401975"/>
                          <a:pt x="331534" y="435473"/>
                          <a:pt x="288465" y="430687"/>
                        </a:cubicBezTo>
                        <a:cubicBezTo>
                          <a:pt x="278894" y="430687"/>
                          <a:pt x="269323" y="425902"/>
                          <a:pt x="259752" y="416331"/>
                        </a:cubicBezTo>
                        <a:cubicBezTo>
                          <a:pt x="250182" y="406760"/>
                          <a:pt x="240611" y="392404"/>
                          <a:pt x="226255" y="392404"/>
                        </a:cubicBezTo>
                        <a:cubicBezTo>
                          <a:pt x="216684" y="392404"/>
                          <a:pt x="211898" y="401975"/>
                          <a:pt x="202327" y="401975"/>
                        </a:cubicBezTo>
                        <a:cubicBezTo>
                          <a:pt x="192757" y="406760"/>
                          <a:pt x="183185" y="406760"/>
                          <a:pt x="173615" y="401975"/>
                        </a:cubicBezTo>
                        <a:cubicBezTo>
                          <a:pt x="140117" y="397190"/>
                          <a:pt x="106619" y="373262"/>
                          <a:pt x="116190" y="339764"/>
                        </a:cubicBezTo>
                        <a:cubicBezTo>
                          <a:pt x="125760" y="311052"/>
                          <a:pt x="149688" y="301481"/>
                          <a:pt x="178400" y="296696"/>
                        </a:cubicBezTo>
                        <a:cubicBezTo>
                          <a:pt x="168830" y="291910"/>
                          <a:pt x="154473" y="282340"/>
                          <a:pt x="144903" y="277554"/>
                        </a:cubicBezTo>
                        <a:cubicBezTo>
                          <a:pt x="130546" y="267983"/>
                          <a:pt x="101833" y="282340"/>
                          <a:pt x="92263" y="291910"/>
                        </a:cubicBezTo>
                        <a:cubicBezTo>
                          <a:pt x="77906" y="306267"/>
                          <a:pt x="63550" y="320623"/>
                          <a:pt x="53979" y="334979"/>
                        </a:cubicBezTo>
                        <a:cubicBezTo>
                          <a:pt x="30052" y="368477"/>
                          <a:pt x="15696" y="406760"/>
                          <a:pt x="6125" y="445044"/>
                        </a:cubicBezTo>
                        <a:cubicBezTo>
                          <a:pt x="6125" y="454615"/>
                          <a:pt x="-3446" y="468971"/>
                          <a:pt x="1340" y="478542"/>
                        </a:cubicBezTo>
                        <a:cubicBezTo>
                          <a:pt x="6125" y="488112"/>
                          <a:pt x="20481" y="488112"/>
                          <a:pt x="30052" y="492898"/>
                        </a:cubicBezTo>
                        <a:cubicBezTo>
                          <a:pt x="73121" y="512040"/>
                          <a:pt x="116190" y="521610"/>
                          <a:pt x="159258" y="531181"/>
                        </a:cubicBezTo>
                        <a:cubicBezTo>
                          <a:pt x="207112" y="540752"/>
                          <a:pt x="250182" y="545538"/>
                          <a:pt x="298036" y="540752"/>
                        </a:cubicBezTo>
                        <a:cubicBezTo>
                          <a:pt x="345890" y="535967"/>
                          <a:pt x="388958" y="516825"/>
                          <a:pt x="432028" y="497683"/>
                        </a:cubicBezTo>
                        <a:cubicBezTo>
                          <a:pt x="475096" y="478542"/>
                          <a:pt x="518165" y="449829"/>
                          <a:pt x="561234" y="430687"/>
                        </a:cubicBezTo>
                        <a:cubicBezTo>
                          <a:pt x="580375" y="421117"/>
                          <a:pt x="599517" y="411546"/>
                          <a:pt x="613873" y="401975"/>
                        </a:cubicBezTo>
                        <a:cubicBezTo>
                          <a:pt x="647371" y="382833"/>
                          <a:pt x="690440" y="406760"/>
                          <a:pt x="728723" y="406760"/>
                        </a:cubicBezTo>
                        <a:cubicBezTo>
                          <a:pt x="786148" y="411546"/>
                          <a:pt x="853144" y="387619"/>
                          <a:pt x="900998" y="358906"/>
                        </a:cubicBezTo>
                        <a:cubicBezTo>
                          <a:pt x="953638" y="330194"/>
                          <a:pt x="963209" y="263198"/>
                          <a:pt x="996706" y="215344"/>
                        </a:cubicBezTo>
                        <a:cubicBezTo>
                          <a:pt x="1001492" y="205773"/>
                          <a:pt x="1015848" y="196202"/>
                          <a:pt x="1020633" y="181846"/>
                        </a:cubicBezTo>
                        <a:cubicBezTo>
                          <a:pt x="1044561" y="167490"/>
                          <a:pt x="1063703" y="129206"/>
                          <a:pt x="1034990" y="110065"/>
                        </a:cubicBezTo>
                        <a:close/>
                        <a:moveTo>
                          <a:pt x="800505" y="205773"/>
                        </a:moveTo>
                        <a:cubicBezTo>
                          <a:pt x="814861" y="196202"/>
                          <a:pt x="829217" y="186631"/>
                          <a:pt x="843573" y="181846"/>
                        </a:cubicBezTo>
                        <a:cubicBezTo>
                          <a:pt x="857930" y="167490"/>
                          <a:pt x="872286" y="153133"/>
                          <a:pt x="886642" y="138777"/>
                        </a:cubicBezTo>
                        <a:cubicBezTo>
                          <a:pt x="905784" y="124421"/>
                          <a:pt x="924925" y="114850"/>
                          <a:pt x="948852" y="105279"/>
                        </a:cubicBezTo>
                        <a:cubicBezTo>
                          <a:pt x="953638" y="105279"/>
                          <a:pt x="953638" y="110065"/>
                          <a:pt x="953638" y="110065"/>
                        </a:cubicBezTo>
                        <a:cubicBezTo>
                          <a:pt x="944067" y="129206"/>
                          <a:pt x="929711" y="143562"/>
                          <a:pt x="915354" y="162704"/>
                        </a:cubicBezTo>
                        <a:cubicBezTo>
                          <a:pt x="905784" y="177060"/>
                          <a:pt x="896213" y="191417"/>
                          <a:pt x="881857" y="200988"/>
                        </a:cubicBezTo>
                        <a:cubicBezTo>
                          <a:pt x="862715" y="215344"/>
                          <a:pt x="834002" y="224915"/>
                          <a:pt x="810075" y="224915"/>
                        </a:cubicBezTo>
                        <a:cubicBezTo>
                          <a:pt x="800505" y="220129"/>
                          <a:pt x="786148" y="215344"/>
                          <a:pt x="800505" y="205773"/>
                        </a:cubicBezTo>
                        <a:close/>
                        <a:moveTo>
                          <a:pt x="824432" y="306267"/>
                        </a:moveTo>
                        <a:cubicBezTo>
                          <a:pt x="814861" y="320623"/>
                          <a:pt x="790934" y="311052"/>
                          <a:pt x="781363" y="306267"/>
                        </a:cubicBezTo>
                        <a:cubicBezTo>
                          <a:pt x="767007" y="301481"/>
                          <a:pt x="757435" y="291910"/>
                          <a:pt x="747865" y="282340"/>
                        </a:cubicBezTo>
                        <a:cubicBezTo>
                          <a:pt x="738294" y="272769"/>
                          <a:pt x="723938" y="272769"/>
                          <a:pt x="714367" y="267983"/>
                        </a:cubicBezTo>
                        <a:cubicBezTo>
                          <a:pt x="680869" y="253627"/>
                          <a:pt x="690440" y="196202"/>
                          <a:pt x="714367" y="177060"/>
                        </a:cubicBezTo>
                        <a:cubicBezTo>
                          <a:pt x="728723" y="167490"/>
                          <a:pt x="747865" y="181846"/>
                          <a:pt x="762221" y="205773"/>
                        </a:cubicBezTo>
                        <a:cubicBezTo>
                          <a:pt x="781363" y="224915"/>
                          <a:pt x="795719" y="244056"/>
                          <a:pt x="810075" y="267983"/>
                        </a:cubicBezTo>
                        <a:cubicBezTo>
                          <a:pt x="814861" y="277554"/>
                          <a:pt x="829217" y="296696"/>
                          <a:pt x="824432" y="306267"/>
                        </a:cubicBezTo>
                        <a:close/>
                        <a:moveTo>
                          <a:pt x="1025419" y="138777"/>
                        </a:moveTo>
                        <a:cubicBezTo>
                          <a:pt x="1020633" y="157919"/>
                          <a:pt x="991921" y="162704"/>
                          <a:pt x="972779" y="162704"/>
                        </a:cubicBezTo>
                        <a:cubicBezTo>
                          <a:pt x="982351" y="162704"/>
                          <a:pt x="996706" y="167490"/>
                          <a:pt x="996706" y="177060"/>
                        </a:cubicBezTo>
                        <a:cubicBezTo>
                          <a:pt x="996706" y="196202"/>
                          <a:pt x="967994" y="210558"/>
                          <a:pt x="963209" y="224915"/>
                        </a:cubicBezTo>
                        <a:cubicBezTo>
                          <a:pt x="944067" y="263198"/>
                          <a:pt x="929711" y="315837"/>
                          <a:pt x="877071" y="315837"/>
                        </a:cubicBezTo>
                        <a:cubicBezTo>
                          <a:pt x="867500" y="315837"/>
                          <a:pt x="848359" y="315837"/>
                          <a:pt x="848359" y="306267"/>
                        </a:cubicBezTo>
                        <a:cubicBezTo>
                          <a:pt x="848359" y="291910"/>
                          <a:pt x="872286" y="282340"/>
                          <a:pt x="881857" y="277554"/>
                        </a:cubicBezTo>
                        <a:cubicBezTo>
                          <a:pt x="905784" y="263198"/>
                          <a:pt x="910569" y="229700"/>
                          <a:pt x="929711" y="205773"/>
                        </a:cubicBezTo>
                        <a:cubicBezTo>
                          <a:pt x="939282" y="191417"/>
                          <a:pt x="953638" y="177060"/>
                          <a:pt x="967994" y="167490"/>
                        </a:cubicBezTo>
                        <a:cubicBezTo>
                          <a:pt x="967994" y="167490"/>
                          <a:pt x="967994" y="167490"/>
                          <a:pt x="967994" y="167490"/>
                        </a:cubicBezTo>
                        <a:cubicBezTo>
                          <a:pt x="953638" y="172275"/>
                          <a:pt x="944067" y="181846"/>
                          <a:pt x="934497" y="191417"/>
                        </a:cubicBezTo>
                        <a:cubicBezTo>
                          <a:pt x="934497" y="191417"/>
                          <a:pt x="929711" y="196202"/>
                          <a:pt x="929711" y="196202"/>
                        </a:cubicBezTo>
                        <a:cubicBezTo>
                          <a:pt x="920140" y="205773"/>
                          <a:pt x="915354" y="210558"/>
                          <a:pt x="905784" y="220129"/>
                        </a:cubicBezTo>
                        <a:cubicBezTo>
                          <a:pt x="905784" y="220129"/>
                          <a:pt x="905784" y="220129"/>
                          <a:pt x="905784" y="220129"/>
                        </a:cubicBezTo>
                        <a:cubicBezTo>
                          <a:pt x="891427" y="234485"/>
                          <a:pt x="877071" y="244056"/>
                          <a:pt x="862715" y="244056"/>
                        </a:cubicBezTo>
                        <a:cubicBezTo>
                          <a:pt x="857930" y="244056"/>
                          <a:pt x="853144" y="244056"/>
                          <a:pt x="848359" y="248842"/>
                        </a:cubicBezTo>
                        <a:cubicBezTo>
                          <a:pt x="843573" y="248842"/>
                          <a:pt x="843573" y="239271"/>
                          <a:pt x="848359" y="239271"/>
                        </a:cubicBezTo>
                        <a:cubicBezTo>
                          <a:pt x="886642" y="234485"/>
                          <a:pt x="905784" y="205773"/>
                          <a:pt x="929711" y="181846"/>
                        </a:cubicBezTo>
                        <a:cubicBezTo>
                          <a:pt x="953638" y="148348"/>
                          <a:pt x="972779" y="114850"/>
                          <a:pt x="1006278" y="100494"/>
                        </a:cubicBezTo>
                        <a:cubicBezTo>
                          <a:pt x="1006278" y="100494"/>
                          <a:pt x="1006278" y="100494"/>
                          <a:pt x="1011063" y="100494"/>
                        </a:cubicBezTo>
                        <a:cubicBezTo>
                          <a:pt x="1011063" y="100494"/>
                          <a:pt x="1011063" y="100494"/>
                          <a:pt x="1011063" y="100494"/>
                        </a:cubicBezTo>
                        <a:cubicBezTo>
                          <a:pt x="1011063" y="100494"/>
                          <a:pt x="1015848" y="100494"/>
                          <a:pt x="1015848" y="100494"/>
                        </a:cubicBezTo>
                        <a:cubicBezTo>
                          <a:pt x="1015848" y="100494"/>
                          <a:pt x="1020633" y="100494"/>
                          <a:pt x="1020633" y="105279"/>
                        </a:cubicBezTo>
                        <a:cubicBezTo>
                          <a:pt x="1020633" y="105279"/>
                          <a:pt x="1020633" y="105279"/>
                          <a:pt x="1020633" y="105279"/>
                        </a:cubicBezTo>
                        <a:cubicBezTo>
                          <a:pt x="1025419" y="114850"/>
                          <a:pt x="1030205" y="124421"/>
                          <a:pt x="1025419" y="138777"/>
                        </a:cubicBezTo>
                        <a:close/>
                      </a:path>
                    </a:pathLst>
                  </a:custGeom>
                  <a:solidFill>
                    <a:srgbClr val="FBCA8F">
                      <a:alpha val="50000"/>
                    </a:srgbClr>
                  </a:solidFill>
                  <a:ln w="47824" cap="flat">
                    <a:noFill/>
                    <a:prstDash val="solid"/>
                    <a:miter/>
                  </a:ln>
                </p:spPr>
                <p:txBody>
                  <a:bodyPr rtlCol="0" anchor="ctr"/>
                  <a:lstStyle/>
                  <a:p>
                    <a:endParaRPr lang="en-US"/>
                  </a:p>
                </p:txBody>
              </p:sp>
              <p:sp>
                <p:nvSpPr>
                  <p:cNvPr id="323" name="Freeform: Shape 322">
                    <a:extLst>
                      <a:ext uri="{FF2B5EF4-FFF2-40B4-BE49-F238E27FC236}">
                        <a16:creationId xmlns:a16="http://schemas.microsoft.com/office/drawing/2014/main" xmlns="" id="{C3FE170B-F3BC-4020-A9BA-1B11C9D5E756}"/>
                      </a:ext>
                    </a:extLst>
                  </p:cNvPr>
                  <p:cNvSpPr/>
                  <p:nvPr/>
                </p:nvSpPr>
                <p:spPr>
                  <a:xfrm>
                    <a:off x="12240165" y="7745849"/>
                    <a:ext cx="167489" cy="125665"/>
                  </a:xfrm>
                  <a:custGeom>
                    <a:avLst/>
                    <a:gdLst>
                      <a:gd name="connsiteX0" fmla="*/ 14356 w 167489"/>
                      <a:gd name="connsiteY0" fmla="*/ 43069 h 125665"/>
                      <a:gd name="connsiteX1" fmla="*/ 14356 w 167489"/>
                      <a:gd name="connsiteY1" fmla="*/ 43069 h 125665"/>
                      <a:gd name="connsiteX2" fmla="*/ 52640 w 167489"/>
                      <a:gd name="connsiteY2" fmla="*/ 86137 h 125665"/>
                      <a:gd name="connsiteX3" fmla="*/ 57425 w 167489"/>
                      <a:gd name="connsiteY3" fmla="*/ 90923 h 125665"/>
                      <a:gd name="connsiteX4" fmla="*/ 66996 w 167489"/>
                      <a:gd name="connsiteY4" fmla="*/ 105279 h 125665"/>
                      <a:gd name="connsiteX5" fmla="*/ 66996 w 167489"/>
                      <a:gd name="connsiteY5" fmla="*/ 105279 h 125665"/>
                      <a:gd name="connsiteX6" fmla="*/ 105279 w 167489"/>
                      <a:gd name="connsiteY6" fmla="*/ 124421 h 125665"/>
                      <a:gd name="connsiteX7" fmla="*/ 114850 w 167489"/>
                      <a:gd name="connsiteY7" fmla="*/ 124421 h 125665"/>
                      <a:gd name="connsiteX8" fmla="*/ 133992 w 167489"/>
                      <a:gd name="connsiteY8" fmla="*/ 114850 h 125665"/>
                      <a:gd name="connsiteX9" fmla="*/ 167490 w 167489"/>
                      <a:gd name="connsiteY9" fmla="*/ 71781 h 125665"/>
                      <a:gd name="connsiteX10" fmla="*/ 110065 w 167489"/>
                      <a:gd name="connsiteY10" fmla="*/ 105279 h 125665"/>
                      <a:gd name="connsiteX11" fmla="*/ 90923 w 167489"/>
                      <a:gd name="connsiteY11" fmla="*/ 81352 h 125665"/>
                      <a:gd name="connsiteX12" fmla="*/ 100494 w 167489"/>
                      <a:gd name="connsiteY12" fmla="*/ 71781 h 125665"/>
                      <a:gd name="connsiteX13" fmla="*/ 66996 w 167489"/>
                      <a:gd name="connsiteY13" fmla="*/ 71781 h 125665"/>
                      <a:gd name="connsiteX14" fmla="*/ 47854 w 167489"/>
                      <a:gd name="connsiteY14" fmla="*/ 43069 h 125665"/>
                      <a:gd name="connsiteX15" fmla="*/ 57425 w 167489"/>
                      <a:gd name="connsiteY15" fmla="*/ 28712 h 125665"/>
                      <a:gd name="connsiteX16" fmla="*/ 23927 w 167489"/>
                      <a:gd name="connsiteY16" fmla="*/ 28712 h 125665"/>
                      <a:gd name="connsiteX17" fmla="*/ 0 w 167489"/>
                      <a:gd name="connsiteY17" fmla="*/ 0 h 125665"/>
                      <a:gd name="connsiteX18" fmla="*/ 4786 w 167489"/>
                      <a:gd name="connsiteY18" fmla="*/ 28712 h 125665"/>
                      <a:gd name="connsiteX19" fmla="*/ 14356 w 167489"/>
                      <a:gd name="connsiteY19" fmla="*/ 43069 h 125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7489" h="125665">
                        <a:moveTo>
                          <a:pt x="14356" y="43069"/>
                        </a:moveTo>
                        <a:cubicBezTo>
                          <a:pt x="14356" y="43069"/>
                          <a:pt x="14356" y="43069"/>
                          <a:pt x="14356" y="43069"/>
                        </a:cubicBezTo>
                        <a:cubicBezTo>
                          <a:pt x="28713" y="57425"/>
                          <a:pt x="38283" y="71781"/>
                          <a:pt x="52640" y="86137"/>
                        </a:cubicBezTo>
                        <a:cubicBezTo>
                          <a:pt x="52640" y="86137"/>
                          <a:pt x="57425" y="90923"/>
                          <a:pt x="57425" y="90923"/>
                        </a:cubicBezTo>
                        <a:cubicBezTo>
                          <a:pt x="62211" y="95708"/>
                          <a:pt x="62211" y="100494"/>
                          <a:pt x="66996" y="105279"/>
                        </a:cubicBezTo>
                        <a:cubicBezTo>
                          <a:pt x="66996" y="105279"/>
                          <a:pt x="66996" y="105279"/>
                          <a:pt x="66996" y="105279"/>
                        </a:cubicBezTo>
                        <a:cubicBezTo>
                          <a:pt x="76567" y="119635"/>
                          <a:pt x="90923" y="129206"/>
                          <a:pt x="105279" y="124421"/>
                        </a:cubicBezTo>
                        <a:cubicBezTo>
                          <a:pt x="110065" y="124421"/>
                          <a:pt x="110065" y="124421"/>
                          <a:pt x="114850" y="124421"/>
                        </a:cubicBezTo>
                        <a:cubicBezTo>
                          <a:pt x="119635" y="119635"/>
                          <a:pt x="129206" y="114850"/>
                          <a:pt x="133992" y="114850"/>
                        </a:cubicBezTo>
                        <a:cubicBezTo>
                          <a:pt x="153133" y="105279"/>
                          <a:pt x="157919" y="86137"/>
                          <a:pt x="167490" y="71781"/>
                        </a:cubicBezTo>
                        <a:cubicBezTo>
                          <a:pt x="153133" y="90923"/>
                          <a:pt x="133992" y="105279"/>
                          <a:pt x="110065" y="105279"/>
                        </a:cubicBezTo>
                        <a:cubicBezTo>
                          <a:pt x="100494" y="105279"/>
                          <a:pt x="81352" y="95708"/>
                          <a:pt x="90923" y="81352"/>
                        </a:cubicBezTo>
                        <a:cubicBezTo>
                          <a:pt x="95708" y="76567"/>
                          <a:pt x="95708" y="71781"/>
                          <a:pt x="100494" y="71781"/>
                        </a:cubicBezTo>
                        <a:cubicBezTo>
                          <a:pt x="90923" y="71781"/>
                          <a:pt x="81352" y="71781"/>
                          <a:pt x="66996" y="71781"/>
                        </a:cubicBezTo>
                        <a:cubicBezTo>
                          <a:pt x="52640" y="71781"/>
                          <a:pt x="43069" y="57425"/>
                          <a:pt x="47854" y="43069"/>
                        </a:cubicBezTo>
                        <a:cubicBezTo>
                          <a:pt x="47854" y="38283"/>
                          <a:pt x="52640" y="33498"/>
                          <a:pt x="57425" y="28712"/>
                        </a:cubicBezTo>
                        <a:cubicBezTo>
                          <a:pt x="47854" y="33498"/>
                          <a:pt x="33498" y="33498"/>
                          <a:pt x="23927" y="28712"/>
                        </a:cubicBezTo>
                        <a:cubicBezTo>
                          <a:pt x="9571" y="23927"/>
                          <a:pt x="4786" y="14356"/>
                          <a:pt x="0" y="0"/>
                        </a:cubicBezTo>
                        <a:cubicBezTo>
                          <a:pt x="0" y="9571"/>
                          <a:pt x="0" y="19142"/>
                          <a:pt x="4786" y="28712"/>
                        </a:cubicBezTo>
                        <a:cubicBezTo>
                          <a:pt x="4786" y="33498"/>
                          <a:pt x="9571" y="38283"/>
                          <a:pt x="14356" y="43069"/>
                        </a:cubicBezTo>
                        <a:close/>
                      </a:path>
                    </a:pathLst>
                  </a:custGeom>
                  <a:solidFill>
                    <a:srgbClr val="FBCA8F"/>
                  </a:solidFill>
                  <a:ln w="47824" cap="flat">
                    <a:noFill/>
                    <a:prstDash val="solid"/>
                    <a:miter/>
                  </a:ln>
                </p:spPr>
                <p:txBody>
                  <a:bodyPr rtlCol="0" anchor="ctr"/>
                  <a:lstStyle/>
                  <a:p>
                    <a:endParaRPr lang="en-US"/>
                  </a:p>
                </p:txBody>
              </p:sp>
              <p:sp>
                <p:nvSpPr>
                  <p:cNvPr id="324" name="Freeform: Shape 323">
                    <a:extLst>
                      <a:ext uri="{FF2B5EF4-FFF2-40B4-BE49-F238E27FC236}">
                        <a16:creationId xmlns:a16="http://schemas.microsoft.com/office/drawing/2014/main" xmlns="" id="{87B02181-A2AA-49D4-8E36-1BC8C55BF406}"/>
                      </a:ext>
                    </a:extLst>
                  </p:cNvPr>
                  <p:cNvSpPr/>
                  <p:nvPr/>
                </p:nvSpPr>
                <p:spPr>
                  <a:xfrm>
                    <a:off x="12122922" y="7736278"/>
                    <a:ext cx="93315" cy="144181"/>
                  </a:xfrm>
                  <a:custGeom>
                    <a:avLst/>
                    <a:gdLst>
                      <a:gd name="connsiteX0" fmla="*/ 16749 w 93315"/>
                      <a:gd name="connsiteY0" fmla="*/ 143562 h 144181"/>
                      <a:gd name="connsiteX1" fmla="*/ 35891 w 93315"/>
                      <a:gd name="connsiteY1" fmla="*/ 138777 h 144181"/>
                      <a:gd name="connsiteX2" fmla="*/ 78959 w 93315"/>
                      <a:gd name="connsiteY2" fmla="*/ 129206 h 144181"/>
                      <a:gd name="connsiteX3" fmla="*/ 93315 w 93315"/>
                      <a:gd name="connsiteY3" fmla="*/ 129206 h 144181"/>
                      <a:gd name="connsiteX4" fmla="*/ 50247 w 93315"/>
                      <a:gd name="connsiteY4" fmla="*/ 110065 h 144181"/>
                      <a:gd name="connsiteX5" fmla="*/ 45461 w 93315"/>
                      <a:gd name="connsiteY5" fmla="*/ 71781 h 144181"/>
                      <a:gd name="connsiteX6" fmla="*/ 55032 w 93315"/>
                      <a:gd name="connsiteY6" fmla="*/ 0 h 144181"/>
                      <a:gd name="connsiteX7" fmla="*/ 45461 w 93315"/>
                      <a:gd name="connsiteY7" fmla="*/ 0 h 144181"/>
                      <a:gd name="connsiteX8" fmla="*/ 45461 w 93315"/>
                      <a:gd name="connsiteY8" fmla="*/ 38283 h 144181"/>
                      <a:gd name="connsiteX9" fmla="*/ 45461 w 93315"/>
                      <a:gd name="connsiteY9" fmla="*/ 38283 h 144181"/>
                      <a:gd name="connsiteX10" fmla="*/ 45461 w 93315"/>
                      <a:gd name="connsiteY10" fmla="*/ 38283 h 144181"/>
                      <a:gd name="connsiteX11" fmla="*/ 31105 w 93315"/>
                      <a:gd name="connsiteY11" fmla="*/ 71781 h 144181"/>
                      <a:gd name="connsiteX12" fmla="*/ 11963 w 93315"/>
                      <a:gd name="connsiteY12" fmla="*/ 105279 h 144181"/>
                      <a:gd name="connsiteX13" fmla="*/ 16749 w 93315"/>
                      <a:gd name="connsiteY13" fmla="*/ 143562 h 144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3315" h="144181">
                        <a:moveTo>
                          <a:pt x="16749" y="143562"/>
                        </a:moveTo>
                        <a:cubicBezTo>
                          <a:pt x="26320" y="143562"/>
                          <a:pt x="31105" y="138777"/>
                          <a:pt x="35891" y="138777"/>
                        </a:cubicBezTo>
                        <a:cubicBezTo>
                          <a:pt x="50247" y="133992"/>
                          <a:pt x="64603" y="129206"/>
                          <a:pt x="78959" y="129206"/>
                        </a:cubicBezTo>
                        <a:cubicBezTo>
                          <a:pt x="83745" y="129206"/>
                          <a:pt x="88530" y="129206"/>
                          <a:pt x="93315" y="129206"/>
                        </a:cubicBezTo>
                        <a:cubicBezTo>
                          <a:pt x="78959" y="124421"/>
                          <a:pt x="59818" y="124421"/>
                          <a:pt x="50247" y="110065"/>
                        </a:cubicBezTo>
                        <a:cubicBezTo>
                          <a:pt x="40676" y="100494"/>
                          <a:pt x="40676" y="86137"/>
                          <a:pt x="45461" y="71781"/>
                        </a:cubicBezTo>
                        <a:cubicBezTo>
                          <a:pt x="55032" y="47854"/>
                          <a:pt x="64603" y="28712"/>
                          <a:pt x="55032" y="0"/>
                        </a:cubicBezTo>
                        <a:cubicBezTo>
                          <a:pt x="50247" y="0"/>
                          <a:pt x="50247" y="0"/>
                          <a:pt x="45461" y="0"/>
                        </a:cubicBezTo>
                        <a:cubicBezTo>
                          <a:pt x="50247" y="14356"/>
                          <a:pt x="50247" y="28712"/>
                          <a:pt x="45461" y="38283"/>
                        </a:cubicBezTo>
                        <a:lnTo>
                          <a:pt x="45461" y="38283"/>
                        </a:lnTo>
                        <a:cubicBezTo>
                          <a:pt x="45461" y="38283"/>
                          <a:pt x="45461" y="38283"/>
                          <a:pt x="45461" y="38283"/>
                        </a:cubicBezTo>
                        <a:cubicBezTo>
                          <a:pt x="45461" y="52640"/>
                          <a:pt x="40676" y="62210"/>
                          <a:pt x="31105" y="71781"/>
                        </a:cubicBezTo>
                        <a:cubicBezTo>
                          <a:pt x="26320" y="81352"/>
                          <a:pt x="16749" y="90923"/>
                          <a:pt x="11963" y="105279"/>
                        </a:cubicBezTo>
                        <a:cubicBezTo>
                          <a:pt x="-2393" y="124421"/>
                          <a:pt x="-7178" y="148348"/>
                          <a:pt x="16749" y="143562"/>
                        </a:cubicBezTo>
                        <a:close/>
                      </a:path>
                    </a:pathLst>
                  </a:custGeom>
                  <a:solidFill>
                    <a:srgbClr val="FBCA8F"/>
                  </a:solidFill>
                  <a:ln w="47824" cap="flat">
                    <a:noFill/>
                    <a:prstDash val="solid"/>
                    <a:miter/>
                  </a:ln>
                </p:spPr>
                <p:txBody>
                  <a:bodyPr rtlCol="0" anchor="ctr"/>
                  <a:lstStyle/>
                  <a:p>
                    <a:endParaRPr lang="en-US"/>
                  </a:p>
                </p:txBody>
              </p:sp>
              <p:sp>
                <p:nvSpPr>
                  <p:cNvPr id="325" name="Freeform: Shape 324">
                    <a:extLst>
                      <a:ext uri="{FF2B5EF4-FFF2-40B4-BE49-F238E27FC236}">
                        <a16:creationId xmlns:a16="http://schemas.microsoft.com/office/drawing/2014/main" xmlns="" id="{40736BBA-7424-4905-BC7C-FD23AF93AA22}"/>
                      </a:ext>
                    </a:extLst>
                  </p:cNvPr>
                  <p:cNvSpPr/>
                  <p:nvPr/>
                </p:nvSpPr>
                <p:spPr>
                  <a:xfrm>
                    <a:off x="11487514" y="7774562"/>
                    <a:ext cx="1011063" cy="346427"/>
                  </a:xfrm>
                  <a:custGeom>
                    <a:avLst/>
                    <a:gdLst>
                      <a:gd name="connsiteX0" fmla="*/ 967994 w 1011063"/>
                      <a:gd name="connsiteY0" fmla="*/ 66996 h 346427"/>
                      <a:gd name="connsiteX1" fmla="*/ 924926 w 1011063"/>
                      <a:gd name="connsiteY1" fmla="*/ 124421 h 346427"/>
                      <a:gd name="connsiteX2" fmla="*/ 857929 w 1011063"/>
                      <a:gd name="connsiteY2" fmla="*/ 162704 h 346427"/>
                      <a:gd name="connsiteX3" fmla="*/ 709582 w 1011063"/>
                      <a:gd name="connsiteY3" fmla="*/ 162704 h 346427"/>
                      <a:gd name="connsiteX4" fmla="*/ 637801 w 1011063"/>
                      <a:gd name="connsiteY4" fmla="*/ 153133 h 346427"/>
                      <a:gd name="connsiteX5" fmla="*/ 561234 w 1011063"/>
                      <a:gd name="connsiteY5" fmla="*/ 196202 h 346427"/>
                      <a:gd name="connsiteX6" fmla="*/ 254967 w 1011063"/>
                      <a:gd name="connsiteY6" fmla="*/ 306267 h 346427"/>
                      <a:gd name="connsiteX7" fmla="*/ 106619 w 1011063"/>
                      <a:gd name="connsiteY7" fmla="*/ 267983 h 346427"/>
                      <a:gd name="connsiteX8" fmla="*/ 87478 w 1011063"/>
                      <a:gd name="connsiteY8" fmla="*/ 153133 h 346427"/>
                      <a:gd name="connsiteX9" fmla="*/ 149688 w 1011063"/>
                      <a:gd name="connsiteY9" fmla="*/ 86137 h 346427"/>
                      <a:gd name="connsiteX10" fmla="*/ 144903 w 1011063"/>
                      <a:gd name="connsiteY10" fmla="*/ 81352 h 346427"/>
                      <a:gd name="connsiteX11" fmla="*/ 92263 w 1011063"/>
                      <a:gd name="connsiteY11" fmla="*/ 95708 h 346427"/>
                      <a:gd name="connsiteX12" fmla="*/ 53980 w 1011063"/>
                      <a:gd name="connsiteY12" fmla="*/ 138777 h 346427"/>
                      <a:gd name="connsiteX13" fmla="*/ 6126 w 1011063"/>
                      <a:gd name="connsiteY13" fmla="*/ 248842 h 346427"/>
                      <a:gd name="connsiteX14" fmla="*/ 1340 w 1011063"/>
                      <a:gd name="connsiteY14" fmla="*/ 282340 h 346427"/>
                      <a:gd name="connsiteX15" fmla="*/ 30053 w 1011063"/>
                      <a:gd name="connsiteY15" fmla="*/ 296696 h 346427"/>
                      <a:gd name="connsiteX16" fmla="*/ 159259 w 1011063"/>
                      <a:gd name="connsiteY16" fmla="*/ 334979 h 346427"/>
                      <a:gd name="connsiteX17" fmla="*/ 298036 w 1011063"/>
                      <a:gd name="connsiteY17" fmla="*/ 344550 h 346427"/>
                      <a:gd name="connsiteX18" fmla="*/ 432028 w 1011063"/>
                      <a:gd name="connsiteY18" fmla="*/ 301481 h 346427"/>
                      <a:gd name="connsiteX19" fmla="*/ 561234 w 1011063"/>
                      <a:gd name="connsiteY19" fmla="*/ 234485 h 346427"/>
                      <a:gd name="connsiteX20" fmla="*/ 613874 w 1011063"/>
                      <a:gd name="connsiteY20" fmla="*/ 205773 h 346427"/>
                      <a:gd name="connsiteX21" fmla="*/ 728723 w 1011063"/>
                      <a:gd name="connsiteY21" fmla="*/ 210558 h 346427"/>
                      <a:gd name="connsiteX22" fmla="*/ 900999 w 1011063"/>
                      <a:gd name="connsiteY22" fmla="*/ 162704 h 346427"/>
                      <a:gd name="connsiteX23" fmla="*/ 996707 w 1011063"/>
                      <a:gd name="connsiteY23" fmla="*/ 19142 h 346427"/>
                      <a:gd name="connsiteX24" fmla="*/ 1011063 w 1011063"/>
                      <a:gd name="connsiteY24" fmla="*/ 0 h 346427"/>
                      <a:gd name="connsiteX25" fmla="*/ 967994 w 1011063"/>
                      <a:gd name="connsiteY25" fmla="*/ 66996 h 346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11063" h="346427">
                        <a:moveTo>
                          <a:pt x="967994" y="66996"/>
                        </a:moveTo>
                        <a:cubicBezTo>
                          <a:pt x="958424" y="86137"/>
                          <a:pt x="944067" y="110065"/>
                          <a:pt x="924926" y="124421"/>
                        </a:cubicBezTo>
                        <a:cubicBezTo>
                          <a:pt x="905784" y="138777"/>
                          <a:pt x="881857" y="153133"/>
                          <a:pt x="857929" y="162704"/>
                        </a:cubicBezTo>
                        <a:cubicBezTo>
                          <a:pt x="810075" y="181846"/>
                          <a:pt x="757436" y="191417"/>
                          <a:pt x="709582" y="162704"/>
                        </a:cubicBezTo>
                        <a:cubicBezTo>
                          <a:pt x="685655" y="148348"/>
                          <a:pt x="661728" y="143562"/>
                          <a:pt x="637801" y="153133"/>
                        </a:cubicBezTo>
                        <a:cubicBezTo>
                          <a:pt x="609088" y="162704"/>
                          <a:pt x="589947" y="186631"/>
                          <a:pt x="561234" y="196202"/>
                        </a:cubicBezTo>
                        <a:cubicBezTo>
                          <a:pt x="522950" y="215344"/>
                          <a:pt x="326749" y="311052"/>
                          <a:pt x="254967" y="306267"/>
                        </a:cubicBezTo>
                        <a:cubicBezTo>
                          <a:pt x="207113" y="306267"/>
                          <a:pt x="144903" y="306267"/>
                          <a:pt x="106619" y="267983"/>
                        </a:cubicBezTo>
                        <a:cubicBezTo>
                          <a:pt x="77907" y="239271"/>
                          <a:pt x="68336" y="191417"/>
                          <a:pt x="87478" y="153133"/>
                        </a:cubicBezTo>
                        <a:cubicBezTo>
                          <a:pt x="101834" y="124421"/>
                          <a:pt x="125761" y="100494"/>
                          <a:pt x="149688" y="86137"/>
                        </a:cubicBezTo>
                        <a:cubicBezTo>
                          <a:pt x="149688" y="86137"/>
                          <a:pt x="144903" y="81352"/>
                          <a:pt x="144903" y="81352"/>
                        </a:cubicBezTo>
                        <a:cubicBezTo>
                          <a:pt x="130546" y="71781"/>
                          <a:pt x="101834" y="86137"/>
                          <a:pt x="92263" y="95708"/>
                        </a:cubicBezTo>
                        <a:cubicBezTo>
                          <a:pt x="77907" y="110065"/>
                          <a:pt x="63551" y="124421"/>
                          <a:pt x="53980" y="138777"/>
                        </a:cubicBezTo>
                        <a:cubicBezTo>
                          <a:pt x="30053" y="172275"/>
                          <a:pt x="15696" y="210558"/>
                          <a:pt x="6126" y="248842"/>
                        </a:cubicBezTo>
                        <a:cubicBezTo>
                          <a:pt x="6126" y="258413"/>
                          <a:pt x="-3446" y="272769"/>
                          <a:pt x="1340" y="282340"/>
                        </a:cubicBezTo>
                        <a:cubicBezTo>
                          <a:pt x="6126" y="291910"/>
                          <a:pt x="20481" y="291910"/>
                          <a:pt x="30053" y="296696"/>
                        </a:cubicBezTo>
                        <a:cubicBezTo>
                          <a:pt x="73121" y="315837"/>
                          <a:pt x="116190" y="325408"/>
                          <a:pt x="159259" y="334979"/>
                        </a:cubicBezTo>
                        <a:cubicBezTo>
                          <a:pt x="207113" y="344550"/>
                          <a:pt x="250182" y="349335"/>
                          <a:pt x="298036" y="344550"/>
                        </a:cubicBezTo>
                        <a:cubicBezTo>
                          <a:pt x="345890" y="339764"/>
                          <a:pt x="388959" y="320623"/>
                          <a:pt x="432028" y="301481"/>
                        </a:cubicBezTo>
                        <a:cubicBezTo>
                          <a:pt x="475096" y="282340"/>
                          <a:pt x="518165" y="253627"/>
                          <a:pt x="561234" y="234485"/>
                        </a:cubicBezTo>
                        <a:cubicBezTo>
                          <a:pt x="580376" y="224915"/>
                          <a:pt x="599517" y="215344"/>
                          <a:pt x="613874" y="205773"/>
                        </a:cubicBezTo>
                        <a:cubicBezTo>
                          <a:pt x="647371" y="186631"/>
                          <a:pt x="690440" y="210558"/>
                          <a:pt x="728723" y="210558"/>
                        </a:cubicBezTo>
                        <a:cubicBezTo>
                          <a:pt x="786148" y="215344"/>
                          <a:pt x="853145" y="191417"/>
                          <a:pt x="900999" y="162704"/>
                        </a:cubicBezTo>
                        <a:cubicBezTo>
                          <a:pt x="953638" y="133992"/>
                          <a:pt x="963209" y="66996"/>
                          <a:pt x="996707" y="19142"/>
                        </a:cubicBezTo>
                        <a:cubicBezTo>
                          <a:pt x="1001492" y="14356"/>
                          <a:pt x="1006278" y="9571"/>
                          <a:pt x="1011063" y="0"/>
                        </a:cubicBezTo>
                        <a:cubicBezTo>
                          <a:pt x="996707" y="19142"/>
                          <a:pt x="977565" y="43069"/>
                          <a:pt x="967994" y="66996"/>
                        </a:cubicBezTo>
                        <a:close/>
                      </a:path>
                    </a:pathLst>
                  </a:custGeom>
                  <a:solidFill>
                    <a:srgbClr val="FBCA8F">
                      <a:alpha val="50000"/>
                    </a:srgbClr>
                  </a:solidFill>
                  <a:ln w="47824" cap="flat">
                    <a:noFill/>
                    <a:prstDash val="solid"/>
                    <a:miter/>
                  </a:ln>
                </p:spPr>
                <p:txBody>
                  <a:bodyPr rtlCol="0" anchor="ctr"/>
                  <a:lstStyle/>
                  <a:p>
                    <a:endParaRPr lang="en-US"/>
                  </a:p>
                </p:txBody>
              </p:sp>
            </p:grpSp>
            <p:grpSp>
              <p:nvGrpSpPr>
                <p:cNvPr id="193" name="Graphic 3">
                  <a:extLst>
                    <a:ext uri="{FF2B5EF4-FFF2-40B4-BE49-F238E27FC236}">
                      <a16:creationId xmlns:a16="http://schemas.microsoft.com/office/drawing/2014/main" xmlns="" id="{7C0A5347-DC08-47A6-B3DA-E8E729166B87}"/>
                    </a:ext>
                  </a:extLst>
                </p:cNvPr>
                <p:cNvGrpSpPr/>
                <p:nvPr/>
              </p:nvGrpSpPr>
              <p:grpSpPr>
                <a:xfrm>
                  <a:off x="10483916" y="7477866"/>
                  <a:ext cx="1161517" cy="1196354"/>
                  <a:chOff x="10483916" y="7477866"/>
                  <a:chExt cx="1161517" cy="1196354"/>
                </a:xfrm>
              </p:grpSpPr>
              <p:grpSp>
                <p:nvGrpSpPr>
                  <p:cNvPr id="303" name="Graphic 3">
                    <a:extLst>
                      <a:ext uri="{FF2B5EF4-FFF2-40B4-BE49-F238E27FC236}">
                        <a16:creationId xmlns:a16="http://schemas.microsoft.com/office/drawing/2014/main" xmlns="" id="{71452F12-732A-4C93-9CD8-21727B315DBC}"/>
                      </a:ext>
                    </a:extLst>
                  </p:cNvPr>
                  <p:cNvGrpSpPr/>
                  <p:nvPr/>
                </p:nvGrpSpPr>
                <p:grpSpPr>
                  <a:xfrm>
                    <a:off x="10887413" y="7477866"/>
                    <a:ext cx="252105" cy="215343"/>
                    <a:chOff x="10887413" y="7477866"/>
                    <a:chExt cx="252105" cy="215343"/>
                  </a:xfrm>
                </p:grpSpPr>
                <p:grpSp>
                  <p:nvGrpSpPr>
                    <p:cNvPr id="315" name="Graphic 3">
                      <a:extLst>
                        <a:ext uri="{FF2B5EF4-FFF2-40B4-BE49-F238E27FC236}">
                          <a16:creationId xmlns:a16="http://schemas.microsoft.com/office/drawing/2014/main" xmlns="" id="{8ED612B6-A75A-49EF-98C2-B5E0161BD9D9}"/>
                        </a:ext>
                      </a:extLst>
                    </p:cNvPr>
                    <p:cNvGrpSpPr/>
                    <p:nvPr/>
                  </p:nvGrpSpPr>
                  <p:grpSpPr>
                    <a:xfrm>
                      <a:off x="10887413" y="7477866"/>
                      <a:ext cx="252105" cy="215343"/>
                      <a:chOff x="10887413" y="7477866"/>
                      <a:chExt cx="252105" cy="215343"/>
                    </a:xfrm>
                  </p:grpSpPr>
                  <p:sp>
                    <p:nvSpPr>
                      <p:cNvPr id="318" name="Freeform: Shape 317">
                        <a:extLst>
                          <a:ext uri="{FF2B5EF4-FFF2-40B4-BE49-F238E27FC236}">
                            <a16:creationId xmlns:a16="http://schemas.microsoft.com/office/drawing/2014/main" xmlns="" id="{C132A89C-1231-4FD7-808E-363A7E6807DE}"/>
                          </a:ext>
                        </a:extLst>
                      </p:cNvPr>
                      <p:cNvSpPr/>
                      <p:nvPr/>
                    </p:nvSpPr>
                    <p:spPr>
                      <a:xfrm>
                        <a:off x="10887413" y="7485559"/>
                        <a:ext cx="232964" cy="206973"/>
                      </a:xfrm>
                      <a:custGeom>
                        <a:avLst/>
                        <a:gdLst>
                          <a:gd name="connsiteX0" fmla="*/ 232965 w 232964"/>
                          <a:gd name="connsiteY0" fmla="*/ 83229 h 206973"/>
                          <a:gd name="connsiteX1" fmla="*/ 218608 w 232964"/>
                          <a:gd name="connsiteY1" fmla="*/ 30590 h 206973"/>
                          <a:gd name="connsiteX2" fmla="*/ 218608 w 232964"/>
                          <a:gd name="connsiteY2" fmla="*/ 30590 h 206973"/>
                          <a:gd name="connsiteX3" fmla="*/ 213822 w 232964"/>
                          <a:gd name="connsiteY3" fmla="*/ 21019 h 206973"/>
                          <a:gd name="connsiteX4" fmla="*/ 213822 w 232964"/>
                          <a:gd name="connsiteY4" fmla="*/ 21019 h 206973"/>
                          <a:gd name="connsiteX5" fmla="*/ 213822 w 232964"/>
                          <a:gd name="connsiteY5" fmla="*/ 16234 h 206973"/>
                          <a:gd name="connsiteX6" fmla="*/ 170754 w 232964"/>
                          <a:gd name="connsiteY6" fmla="*/ 1877 h 206973"/>
                          <a:gd name="connsiteX7" fmla="*/ 79831 w 232964"/>
                          <a:gd name="connsiteY7" fmla="*/ 11448 h 206973"/>
                          <a:gd name="connsiteX8" fmla="*/ 46333 w 232964"/>
                          <a:gd name="connsiteY8" fmla="*/ 21019 h 206973"/>
                          <a:gd name="connsiteX9" fmla="*/ 8050 w 232964"/>
                          <a:gd name="connsiteY9" fmla="*/ 35375 h 206973"/>
                          <a:gd name="connsiteX10" fmla="*/ 8050 w 232964"/>
                          <a:gd name="connsiteY10" fmla="*/ 40161 h 206973"/>
                          <a:gd name="connsiteX11" fmla="*/ 8050 w 232964"/>
                          <a:gd name="connsiteY11" fmla="*/ 40161 h 206973"/>
                          <a:gd name="connsiteX12" fmla="*/ 27191 w 232964"/>
                          <a:gd name="connsiteY12" fmla="*/ 92800 h 206973"/>
                          <a:gd name="connsiteX13" fmla="*/ 17621 w 232964"/>
                          <a:gd name="connsiteY13" fmla="*/ 111942 h 206973"/>
                          <a:gd name="connsiteX14" fmla="*/ 36762 w 232964"/>
                          <a:gd name="connsiteY14" fmla="*/ 202865 h 206973"/>
                          <a:gd name="connsiteX15" fmla="*/ 223394 w 232964"/>
                          <a:gd name="connsiteY15" fmla="*/ 88015 h 206973"/>
                          <a:gd name="connsiteX16" fmla="*/ 232965 w 232964"/>
                          <a:gd name="connsiteY16" fmla="*/ 83229 h 206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964" h="206973">
                            <a:moveTo>
                              <a:pt x="232965" y="83229"/>
                            </a:moveTo>
                            <a:cubicBezTo>
                              <a:pt x="228179" y="64088"/>
                              <a:pt x="223394" y="44946"/>
                              <a:pt x="218608" y="30590"/>
                            </a:cubicBezTo>
                            <a:cubicBezTo>
                              <a:pt x="218608" y="30590"/>
                              <a:pt x="218608" y="30590"/>
                              <a:pt x="218608" y="30590"/>
                            </a:cubicBezTo>
                            <a:cubicBezTo>
                              <a:pt x="218608" y="25804"/>
                              <a:pt x="218608" y="25804"/>
                              <a:pt x="213822" y="21019"/>
                            </a:cubicBezTo>
                            <a:cubicBezTo>
                              <a:pt x="213822" y="21019"/>
                              <a:pt x="213822" y="21019"/>
                              <a:pt x="213822" y="21019"/>
                            </a:cubicBezTo>
                            <a:cubicBezTo>
                              <a:pt x="213822" y="21019"/>
                              <a:pt x="213822" y="21019"/>
                              <a:pt x="213822" y="16234"/>
                            </a:cubicBezTo>
                            <a:cubicBezTo>
                              <a:pt x="209037" y="1877"/>
                              <a:pt x="185110" y="6663"/>
                              <a:pt x="170754" y="1877"/>
                            </a:cubicBezTo>
                            <a:cubicBezTo>
                              <a:pt x="142041" y="-2908"/>
                              <a:pt x="108543" y="1877"/>
                              <a:pt x="79831" y="11448"/>
                            </a:cubicBezTo>
                            <a:cubicBezTo>
                              <a:pt x="70260" y="11448"/>
                              <a:pt x="60689" y="16234"/>
                              <a:pt x="46333" y="21019"/>
                            </a:cubicBezTo>
                            <a:cubicBezTo>
                              <a:pt x="31977" y="25804"/>
                              <a:pt x="17621" y="30590"/>
                              <a:pt x="8050" y="35375"/>
                            </a:cubicBezTo>
                            <a:cubicBezTo>
                              <a:pt x="3264" y="35375"/>
                              <a:pt x="3264" y="40161"/>
                              <a:pt x="8050" y="40161"/>
                            </a:cubicBezTo>
                            <a:cubicBezTo>
                              <a:pt x="8050" y="40161"/>
                              <a:pt x="8050" y="40161"/>
                              <a:pt x="8050" y="40161"/>
                            </a:cubicBezTo>
                            <a:cubicBezTo>
                              <a:pt x="17621" y="54517"/>
                              <a:pt x="22406" y="73659"/>
                              <a:pt x="27191" y="92800"/>
                            </a:cubicBezTo>
                            <a:cubicBezTo>
                              <a:pt x="22406" y="97586"/>
                              <a:pt x="17621" y="107157"/>
                              <a:pt x="17621" y="111942"/>
                            </a:cubicBezTo>
                            <a:cubicBezTo>
                              <a:pt x="-6306" y="150225"/>
                              <a:pt x="-11092" y="188509"/>
                              <a:pt x="36762" y="202865"/>
                            </a:cubicBezTo>
                            <a:cubicBezTo>
                              <a:pt x="118114" y="226792"/>
                              <a:pt x="175540" y="140654"/>
                              <a:pt x="223394" y="88015"/>
                            </a:cubicBezTo>
                            <a:cubicBezTo>
                              <a:pt x="232965" y="88015"/>
                              <a:pt x="232965" y="83229"/>
                              <a:pt x="232965" y="83229"/>
                            </a:cubicBezTo>
                            <a:close/>
                          </a:path>
                        </a:pathLst>
                      </a:custGeom>
                      <a:solidFill>
                        <a:srgbClr val="FBCA8F"/>
                      </a:solidFill>
                      <a:ln w="47824" cap="flat">
                        <a:noFill/>
                        <a:prstDash val="solid"/>
                        <a:miter/>
                      </a:ln>
                    </p:spPr>
                    <p:txBody>
                      <a:bodyPr rtlCol="0" anchor="ctr"/>
                      <a:lstStyle/>
                      <a:p>
                        <a:endParaRPr lang="en-US"/>
                      </a:p>
                    </p:txBody>
                  </p:sp>
                  <p:sp>
                    <p:nvSpPr>
                      <p:cNvPr id="319" name="Freeform: Shape 318">
                        <a:extLst>
                          <a:ext uri="{FF2B5EF4-FFF2-40B4-BE49-F238E27FC236}">
                            <a16:creationId xmlns:a16="http://schemas.microsoft.com/office/drawing/2014/main" xmlns="" id="{E0CCA2AB-220D-435A-BC6C-FD5B6DD4AA73}"/>
                          </a:ext>
                        </a:extLst>
                      </p:cNvPr>
                      <p:cNvSpPr/>
                      <p:nvPr/>
                    </p:nvSpPr>
                    <p:spPr>
                      <a:xfrm>
                        <a:off x="10888882" y="7477866"/>
                        <a:ext cx="250636" cy="215343"/>
                      </a:xfrm>
                      <a:custGeom>
                        <a:avLst/>
                        <a:gdLst>
                          <a:gd name="connsiteX0" fmla="*/ 68790 w 250636"/>
                          <a:gd name="connsiteY0" fmla="*/ 215344 h 215343"/>
                          <a:gd name="connsiteX1" fmla="*/ 68790 w 250636"/>
                          <a:gd name="connsiteY1" fmla="*/ 215344 h 215343"/>
                          <a:gd name="connsiteX2" fmla="*/ 40078 w 250636"/>
                          <a:gd name="connsiteY2" fmla="*/ 210558 h 215343"/>
                          <a:gd name="connsiteX3" fmla="*/ 1795 w 250636"/>
                          <a:gd name="connsiteY3" fmla="*/ 181846 h 215343"/>
                          <a:gd name="connsiteX4" fmla="*/ 16151 w 250636"/>
                          <a:gd name="connsiteY4" fmla="*/ 114850 h 215343"/>
                          <a:gd name="connsiteX5" fmla="*/ 25722 w 250636"/>
                          <a:gd name="connsiteY5" fmla="*/ 95708 h 215343"/>
                          <a:gd name="connsiteX6" fmla="*/ 6580 w 250636"/>
                          <a:gd name="connsiteY6" fmla="*/ 47854 h 215343"/>
                          <a:gd name="connsiteX7" fmla="*/ 6580 w 250636"/>
                          <a:gd name="connsiteY7" fmla="*/ 47854 h 215343"/>
                          <a:gd name="connsiteX8" fmla="*/ 6580 w 250636"/>
                          <a:gd name="connsiteY8" fmla="*/ 43069 h 215343"/>
                          <a:gd name="connsiteX9" fmla="*/ 16151 w 250636"/>
                          <a:gd name="connsiteY9" fmla="*/ 33498 h 215343"/>
                          <a:gd name="connsiteX10" fmla="*/ 40078 w 250636"/>
                          <a:gd name="connsiteY10" fmla="*/ 23927 h 215343"/>
                          <a:gd name="connsiteX11" fmla="*/ 59220 w 250636"/>
                          <a:gd name="connsiteY11" fmla="*/ 19142 h 215343"/>
                          <a:gd name="connsiteX12" fmla="*/ 92717 w 250636"/>
                          <a:gd name="connsiteY12" fmla="*/ 9571 h 215343"/>
                          <a:gd name="connsiteX13" fmla="*/ 183641 w 250636"/>
                          <a:gd name="connsiteY13" fmla="*/ 0 h 215343"/>
                          <a:gd name="connsiteX14" fmla="*/ 193211 w 250636"/>
                          <a:gd name="connsiteY14" fmla="*/ 0 h 215343"/>
                          <a:gd name="connsiteX15" fmla="*/ 231495 w 250636"/>
                          <a:gd name="connsiteY15" fmla="*/ 14356 h 215343"/>
                          <a:gd name="connsiteX16" fmla="*/ 231495 w 250636"/>
                          <a:gd name="connsiteY16" fmla="*/ 14356 h 215343"/>
                          <a:gd name="connsiteX17" fmla="*/ 231495 w 250636"/>
                          <a:gd name="connsiteY17" fmla="*/ 14356 h 215343"/>
                          <a:gd name="connsiteX18" fmla="*/ 231495 w 250636"/>
                          <a:gd name="connsiteY18" fmla="*/ 14356 h 215343"/>
                          <a:gd name="connsiteX19" fmla="*/ 236280 w 250636"/>
                          <a:gd name="connsiteY19" fmla="*/ 23927 h 215343"/>
                          <a:gd name="connsiteX20" fmla="*/ 236280 w 250636"/>
                          <a:gd name="connsiteY20" fmla="*/ 23927 h 215343"/>
                          <a:gd name="connsiteX21" fmla="*/ 250636 w 250636"/>
                          <a:gd name="connsiteY21" fmla="*/ 76567 h 215343"/>
                          <a:gd name="connsiteX22" fmla="*/ 250636 w 250636"/>
                          <a:gd name="connsiteY22" fmla="*/ 81352 h 215343"/>
                          <a:gd name="connsiteX23" fmla="*/ 245851 w 250636"/>
                          <a:gd name="connsiteY23" fmla="*/ 86137 h 215343"/>
                          <a:gd name="connsiteX24" fmla="*/ 221924 w 250636"/>
                          <a:gd name="connsiteY24" fmla="*/ 110065 h 215343"/>
                          <a:gd name="connsiteX25" fmla="*/ 68790 w 250636"/>
                          <a:gd name="connsiteY25" fmla="*/ 215344 h 215343"/>
                          <a:gd name="connsiteX26" fmla="*/ 11365 w 250636"/>
                          <a:gd name="connsiteY26" fmla="*/ 43069 h 215343"/>
                          <a:gd name="connsiteX27" fmla="*/ 11365 w 250636"/>
                          <a:gd name="connsiteY27" fmla="*/ 43069 h 215343"/>
                          <a:gd name="connsiteX28" fmla="*/ 35292 w 250636"/>
                          <a:gd name="connsiteY28" fmla="*/ 95708 h 215343"/>
                          <a:gd name="connsiteX29" fmla="*/ 35292 w 250636"/>
                          <a:gd name="connsiteY29" fmla="*/ 100494 h 215343"/>
                          <a:gd name="connsiteX30" fmla="*/ 25722 w 250636"/>
                          <a:gd name="connsiteY30" fmla="*/ 119635 h 215343"/>
                          <a:gd name="connsiteX31" fmla="*/ 11365 w 250636"/>
                          <a:gd name="connsiteY31" fmla="*/ 181846 h 215343"/>
                          <a:gd name="connsiteX32" fmla="*/ 40078 w 250636"/>
                          <a:gd name="connsiteY32" fmla="*/ 205773 h 215343"/>
                          <a:gd name="connsiteX33" fmla="*/ 64005 w 250636"/>
                          <a:gd name="connsiteY33" fmla="*/ 210558 h 215343"/>
                          <a:gd name="connsiteX34" fmla="*/ 197997 w 250636"/>
                          <a:gd name="connsiteY34" fmla="*/ 119635 h 215343"/>
                          <a:gd name="connsiteX35" fmla="*/ 221924 w 250636"/>
                          <a:gd name="connsiteY35" fmla="*/ 95708 h 215343"/>
                          <a:gd name="connsiteX36" fmla="*/ 226709 w 250636"/>
                          <a:gd name="connsiteY36" fmla="*/ 95708 h 215343"/>
                          <a:gd name="connsiteX37" fmla="*/ 212353 w 250636"/>
                          <a:gd name="connsiteY37" fmla="*/ 43069 h 215343"/>
                          <a:gd name="connsiteX38" fmla="*/ 212353 w 250636"/>
                          <a:gd name="connsiteY38" fmla="*/ 43069 h 215343"/>
                          <a:gd name="connsiteX39" fmla="*/ 207568 w 250636"/>
                          <a:gd name="connsiteY39" fmla="*/ 33498 h 215343"/>
                          <a:gd name="connsiteX40" fmla="*/ 207568 w 250636"/>
                          <a:gd name="connsiteY40" fmla="*/ 33498 h 215343"/>
                          <a:gd name="connsiteX41" fmla="*/ 207568 w 250636"/>
                          <a:gd name="connsiteY41" fmla="*/ 33498 h 215343"/>
                          <a:gd name="connsiteX42" fmla="*/ 207568 w 250636"/>
                          <a:gd name="connsiteY42" fmla="*/ 33498 h 215343"/>
                          <a:gd name="connsiteX43" fmla="*/ 178855 w 250636"/>
                          <a:gd name="connsiteY43" fmla="*/ 23927 h 215343"/>
                          <a:gd name="connsiteX44" fmla="*/ 169284 w 250636"/>
                          <a:gd name="connsiteY44" fmla="*/ 23927 h 215343"/>
                          <a:gd name="connsiteX45" fmla="*/ 83147 w 250636"/>
                          <a:gd name="connsiteY45" fmla="*/ 33498 h 215343"/>
                          <a:gd name="connsiteX46" fmla="*/ 49649 w 250636"/>
                          <a:gd name="connsiteY46" fmla="*/ 43069 h 215343"/>
                          <a:gd name="connsiteX47" fmla="*/ 30507 w 250636"/>
                          <a:gd name="connsiteY47" fmla="*/ 47854 h 215343"/>
                          <a:gd name="connsiteX48" fmla="*/ 11365 w 250636"/>
                          <a:gd name="connsiteY48" fmla="*/ 43069 h 215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50636" h="215343">
                            <a:moveTo>
                              <a:pt x="68790" y="215344"/>
                            </a:moveTo>
                            <a:lnTo>
                              <a:pt x="68790" y="215344"/>
                            </a:lnTo>
                            <a:cubicBezTo>
                              <a:pt x="59220" y="215344"/>
                              <a:pt x="49649" y="215344"/>
                              <a:pt x="40078" y="210558"/>
                            </a:cubicBezTo>
                            <a:cubicBezTo>
                              <a:pt x="20936" y="205773"/>
                              <a:pt x="6580" y="196202"/>
                              <a:pt x="1795" y="181846"/>
                            </a:cubicBezTo>
                            <a:cubicBezTo>
                              <a:pt x="-2991" y="162704"/>
                              <a:pt x="1795" y="143562"/>
                              <a:pt x="16151" y="114850"/>
                            </a:cubicBezTo>
                            <a:cubicBezTo>
                              <a:pt x="16151" y="110065"/>
                              <a:pt x="20936" y="100494"/>
                              <a:pt x="25722" y="95708"/>
                            </a:cubicBezTo>
                            <a:cubicBezTo>
                              <a:pt x="20936" y="81352"/>
                              <a:pt x="16151" y="62210"/>
                              <a:pt x="6580" y="47854"/>
                            </a:cubicBezTo>
                            <a:cubicBezTo>
                              <a:pt x="6580" y="47854"/>
                              <a:pt x="6580" y="47854"/>
                              <a:pt x="6580" y="47854"/>
                            </a:cubicBezTo>
                            <a:cubicBezTo>
                              <a:pt x="6580" y="47854"/>
                              <a:pt x="6580" y="43069"/>
                              <a:pt x="6580" y="43069"/>
                            </a:cubicBezTo>
                            <a:cubicBezTo>
                              <a:pt x="6580" y="38283"/>
                              <a:pt x="11365" y="38283"/>
                              <a:pt x="16151" y="33498"/>
                            </a:cubicBezTo>
                            <a:cubicBezTo>
                              <a:pt x="25722" y="33498"/>
                              <a:pt x="30507" y="28713"/>
                              <a:pt x="40078" y="23927"/>
                            </a:cubicBezTo>
                            <a:cubicBezTo>
                              <a:pt x="44863" y="19142"/>
                              <a:pt x="49649" y="19142"/>
                              <a:pt x="59220" y="19142"/>
                            </a:cubicBezTo>
                            <a:cubicBezTo>
                              <a:pt x="68790" y="14356"/>
                              <a:pt x="78362" y="14356"/>
                              <a:pt x="92717" y="9571"/>
                            </a:cubicBezTo>
                            <a:cubicBezTo>
                              <a:pt x="131001" y="0"/>
                              <a:pt x="159714" y="0"/>
                              <a:pt x="183641" y="0"/>
                            </a:cubicBezTo>
                            <a:cubicBezTo>
                              <a:pt x="183641" y="0"/>
                              <a:pt x="188426" y="0"/>
                              <a:pt x="193211" y="0"/>
                            </a:cubicBezTo>
                            <a:cubicBezTo>
                              <a:pt x="207568" y="0"/>
                              <a:pt x="226709" y="0"/>
                              <a:pt x="231495" y="14356"/>
                            </a:cubicBezTo>
                            <a:cubicBezTo>
                              <a:pt x="231495" y="14356"/>
                              <a:pt x="231495" y="14356"/>
                              <a:pt x="231495" y="14356"/>
                            </a:cubicBezTo>
                            <a:lnTo>
                              <a:pt x="231495" y="14356"/>
                            </a:lnTo>
                            <a:cubicBezTo>
                              <a:pt x="231495" y="14356"/>
                              <a:pt x="231495" y="14356"/>
                              <a:pt x="231495" y="14356"/>
                            </a:cubicBezTo>
                            <a:lnTo>
                              <a:pt x="236280" y="23927"/>
                            </a:lnTo>
                            <a:lnTo>
                              <a:pt x="236280" y="23927"/>
                            </a:lnTo>
                            <a:cubicBezTo>
                              <a:pt x="241066" y="43069"/>
                              <a:pt x="245851" y="57425"/>
                              <a:pt x="250636" y="76567"/>
                            </a:cubicBezTo>
                            <a:cubicBezTo>
                              <a:pt x="250636" y="76567"/>
                              <a:pt x="250636" y="81352"/>
                              <a:pt x="250636" y="81352"/>
                            </a:cubicBezTo>
                            <a:cubicBezTo>
                              <a:pt x="250636" y="81352"/>
                              <a:pt x="245851" y="86137"/>
                              <a:pt x="245851" y="86137"/>
                            </a:cubicBezTo>
                            <a:cubicBezTo>
                              <a:pt x="241066" y="95708"/>
                              <a:pt x="231495" y="100494"/>
                              <a:pt x="221924" y="110065"/>
                            </a:cubicBezTo>
                            <a:cubicBezTo>
                              <a:pt x="169284" y="167490"/>
                              <a:pt x="126216" y="215344"/>
                              <a:pt x="68790" y="215344"/>
                            </a:cubicBezTo>
                            <a:close/>
                            <a:moveTo>
                              <a:pt x="11365" y="43069"/>
                            </a:moveTo>
                            <a:cubicBezTo>
                              <a:pt x="11365" y="43069"/>
                              <a:pt x="11365" y="43069"/>
                              <a:pt x="11365" y="43069"/>
                            </a:cubicBezTo>
                            <a:cubicBezTo>
                              <a:pt x="20936" y="62210"/>
                              <a:pt x="30507" y="81352"/>
                              <a:pt x="35292" y="95708"/>
                            </a:cubicBezTo>
                            <a:cubicBezTo>
                              <a:pt x="35292" y="95708"/>
                              <a:pt x="35292" y="100494"/>
                              <a:pt x="35292" y="100494"/>
                            </a:cubicBezTo>
                            <a:cubicBezTo>
                              <a:pt x="30507" y="105279"/>
                              <a:pt x="25722" y="114850"/>
                              <a:pt x="25722" y="119635"/>
                            </a:cubicBezTo>
                            <a:cubicBezTo>
                              <a:pt x="11365" y="143562"/>
                              <a:pt x="6580" y="167490"/>
                              <a:pt x="11365" y="181846"/>
                            </a:cubicBezTo>
                            <a:cubicBezTo>
                              <a:pt x="16151" y="191417"/>
                              <a:pt x="25722" y="200988"/>
                              <a:pt x="40078" y="205773"/>
                            </a:cubicBezTo>
                            <a:cubicBezTo>
                              <a:pt x="49649" y="210558"/>
                              <a:pt x="59220" y="210558"/>
                              <a:pt x="64005" y="210558"/>
                            </a:cubicBezTo>
                            <a:cubicBezTo>
                              <a:pt x="116644" y="210558"/>
                              <a:pt x="159714" y="162704"/>
                              <a:pt x="197997" y="119635"/>
                            </a:cubicBezTo>
                            <a:cubicBezTo>
                              <a:pt x="207568" y="110065"/>
                              <a:pt x="212353" y="100494"/>
                              <a:pt x="221924" y="95708"/>
                            </a:cubicBezTo>
                            <a:cubicBezTo>
                              <a:pt x="221924" y="95708"/>
                              <a:pt x="221924" y="95708"/>
                              <a:pt x="226709" y="95708"/>
                            </a:cubicBezTo>
                            <a:cubicBezTo>
                              <a:pt x="221924" y="76567"/>
                              <a:pt x="217138" y="62210"/>
                              <a:pt x="212353" y="43069"/>
                            </a:cubicBezTo>
                            <a:lnTo>
                              <a:pt x="212353" y="43069"/>
                            </a:lnTo>
                            <a:lnTo>
                              <a:pt x="207568" y="33498"/>
                            </a:lnTo>
                            <a:cubicBezTo>
                              <a:pt x="207568" y="33498"/>
                              <a:pt x="207568" y="33498"/>
                              <a:pt x="207568" y="33498"/>
                            </a:cubicBezTo>
                            <a:cubicBezTo>
                              <a:pt x="207568" y="33498"/>
                              <a:pt x="207568" y="33498"/>
                              <a:pt x="207568" y="33498"/>
                            </a:cubicBezTo>
                            <a:cubicBezTo>
                              <a:pt x="207568" y="33498"/>
                              <a:pt x="207568" y="33498"/>
                              <a:pt x="207568" y="33498"/>
                            </a:cubicBezTo>
                            <a:cubicBezTo>
                              <a:pt x="202782" y="23927"/>
                              <a:pt x="188426" y="23927"/>
                              <a:pt x="178855" y="23927"/>
                            </a:cubicBezTo>
                            <a:cubicBezTo>
                              <a:pt x="174070" y="23927"/>
                              <a:pt x="174070" y="23927"/>
                              <a:pt x="169284" y="23927"/>
                            </a:cubicBezTo>
                            <a:cubicBezTo>
                              <a:pt x="145357" y="19142"/>
                              <a:pt x="116644" y="23927"/>
                              <a:pt x="83147" y="33498"/>
                            </a:cubicBezTo>
                            <a:cubicBezTo>
                              <a:pt x="73576" y="33498"/>
                              <a:pt x="64005" y="38283"/>
                              <a:pt x="49649" y="43069"/>
                            </a:cubicBezTo>
                            <a:cubicBezTo>
                              <a:pt x="44863" y="43069"/>
                              <a:pt x="40078" y="47854"/>
                              <a:pt x="30507" y="47854"/>
                            </a:cubicBezTo>
                            <a:cubicBezTo>
                              <a:pt x="25722" y="38283"/>
                              <a:pt x="20936" y="38283"/>
                              <a:pt x="11365" y="43069"/>
                            </a:cubicBezTo>
                            <a:close/>
                          </a:path>
                        </a:pathLst>
                      </a:custGeom>
                      <a:solidFill>
                        <a:srgbClr val="D97E31"/>
                      </a:solidFill>
                      <a:ln w="47824" cap="flat">
                        <a:noFill/>
                        <a:prstDash val="solid"/>
                        <a:miter/>
                      </a:ln>
                    </p:spPr>
                    <p:txBody>
                      <a:bodyPr rtlCol="0" anchor="ctr"/>
                      <a:lstStyle/>
                      <a:p>
                        <a:endParaRPr lang="en-US"/>
                      </a:p>
                    </p:txBody>
                  </p:sp>
                </p:grpSp>
                <p:sp>
                  <p:nvSpPr>
                    <p:cNvPr id="316" name="Freeform: Shape 315">
                      <a:extLst>
                        <a:ext uri="{FF2B5EF4-FFF2-40B4-BE49-F238E27FC236}">
                          <a16:creationId xmlns:a16="http://schemas.microsoft.com/office/drawing/2014/main" xmlns="" id="{8527FF32-7A49-4865-A3A8-15C5268B186C}"/>
                        </a:ext>
                      </a:extLst>
                    </p:cNvPr>
                    <p:cNvSpPr/>
                    <p:nvPr/>
                  </p:nvSpPr>
                  <p:spPr>
                    <a:xfrm>
                      <a:off x="10887413" y="7485559"/>
                      <a:ext cx="232964" cy="206973"/>
                    </a:xfrm>
                    <a:custGeom>
                      <a:avLst/>
                      <a:gdLst>
                        <a:gd name="connsiteX0" fmla="*/ 232965 w 232964"/>
                        <a:gd name="connsiteY0" fmla="*/ 83229 h 206973"/>
                        <a:gd name="connsiteX1" fmla="*/ 218608 w 232964"/>
                        <a:gd name="connsiteY1" fmla="*/ 30590 h 206973"/>
                        <a:gd name="connsiteX2" fmla="*/ 218608 w 232964"/>
                        <a:gd name="connsiteY2" fmla="*/ 30590 h 206973"/>
                        <a:gd name="connsiteX3" fmla="*/ 213822 w 232964"/>
                        <a:gd name="connsiteY3" fmla="*/ 21019 h 206973"/>
                        <a:gd name="connsiteX4" fmla="*/ 213822 w 232964"/>
                        <a:gd name="connsiteY4" fmla="*/ 21019 h 206973"/>
                        <a:gd name="connsiteX5" fmla="*/ 213822 w 232964"/>
                        <a:gd name="connsiteY5" fmla="*/ 16234 h 206973"/>
                        <a:gd name="connsiteX6" fmla="*/ 170754 w 232964"/>
                        <a:gd name="connsiteY6" fmla="*/ 1877 h 206973"/>
                        <a:gd name="connsiteX7" fmla="*/ 79831 w 232964"/>
                        <a:gd name="connsiteY7" fmla="*/ 11448 h 206973"/>
                        <a:gd name="connsiteX8" fmla="*/ 46333 w 232964"/>
                        <a:gd name="connsiteY8" fmla="*/ 21019 h 206973"/>
                        <a:gd name="connsiteX9" fmla="*/ 8050 w 232964"/>
                        <a:gd name="connsiteY9" fmla="*/ 35375 h 206973"/>
                        <a:gd name="connsiteX10" fmla="*/ 8050 w 232964"/>
                        <a:gd name="connsiteY10" fmla="*/ 40161 h 206973"/>
                        <a:gd name="connsiteX11" fmla="*/ 8050 w 232964"/>
                        <a:gd name="connsiteY11" fmla="*/ 40161 h 206973"/>
                        <a:gd name="connsiteX12" fmla="*/ 27191 w 232964"/>
                        <a:gd name="connsiteY12" fmla="*/ 92800 h 206973"/>
                        <a:gd name="connsiteX13" fmla="*/ 17621 w 232964"/>
                        <a:gd name="connsiteY13" fmla="*/ 111942 h 206973"/>
                        <a:gd name="connsiteX14" fmla="*/ 36762 w 232964"/>
                        <a:gd name="connsiteY14" fmla="*/ 202865 h 206973"/>
                        <a:gd name="connsiteX15" fmla="*/ 223394 w 232964"/>
                        <a:gd name="connsiteY15" fmla="*/ 88015 h 206973"/>
                        <a:gd name="connsiteX16" fmla="*/ 232965 w 232964"/>
                        <a:gd name="connsiteY16" fmla="*/ 83229 h 206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964" h="206973">
                          <a:moveTo>
                            <a:pt x="232965" y="83229"/>
                          </a:moveTo>
                          <a:cubicBezTo>
                            <a:pt x="228179" y="64088"/>
                            <a:pt x="223394" y="44946"/>
                            <a:pt x="218608" y="30590"/>
                          </a:cubicBezTo>
                          <a:cubicBezTo>
                            <a:pt x="218608" y="30590"/>
                            <a:pt x="218608" y="30590"/>
                            <a:pt x="218608" y="30590"/>
                          </a:cubicBezTo>
                          <a:cubicBezTo>
                            <a:pt x="218608" y="25804"/>
                            <a:pt x="218608" y="25804"/>
                            <a:pt x="213822" y="21019"/>
                          </a:cubicBezTo>
                          <a:cubicBezTo>
                            <a:pt x="213822" y="21019"/>
                            <a:pt x="213822" y="21019"/>
                            <a:pt x="213822" y="21019"/>
                          </a:cubicBezTo>
                          <a:cubicBezTo>
                            <a:pt x="213822" y="21019"/>
                            <a:pt x="213822" y="21019"/>
                            <a:pt x="213822" y="16234"/>
                          </a:cubicBezTo>
                          <a:cubicBezTo>
                            <a:pt x="209037" y="1877"/>
                            <a:pt x="185110" y="6663"/>
                            <a:pt x="170754" y="1877"/>
                          </a:cubicBezTo>
                          <a:cubicBezTo>
                            <a:pt x="142041" y="-2908"/>
                            <a:pt x="108543" y="1877"/>
                            <a:pt x="79831" y="11448"/>
                          </a:cubicBezTo>
                          <a:cubicBezTo>
                            <a:pt x="70260" y="11448"/>
                            <a:pt x="60689" y="16234"/>
                            <a:pt x="46333" y="21019"/>
                          </a:cubicBezTo>
                          <a:cubicBezTo>
                            <a:pt x="31977" y="25804"/>
                            <a:pt x="17621" y="30590"/>
                            <a:pt x="8050" y="35375"/>
                          </a:cubicBezTo>
                          <a:cubicBezTo>
                            <a:pt x="3264" y="35375"/>
                            <a:pt x="3264" y="40161"/>
                            <a:pt x="8050" y="40161"/>
                          </a:cubicBezTo>
                          <a:cubicBezTo>
                            <a:pt x="8050" y="40161"/>
                            <a:pt x="8050" y="40161"/>
                            <a:pt x="8050" y="40161"/>
                          </a:cubicBezTo>
                          <a:cubicBezTo>
                            <a:pt x="17621" y="54517"/>
                            <a:pt x="22406" y="73659"/>
                            <a:pt x="27191" y="92800"/>
                          </a:cubicBezTo>
                          <a:cubicBezTo>
                            <a:pt x="22406" y="97586"/>
                            <a:pt x="17621" y="107157"/>
                            <a:pt x="17621" y="111942"/>
                          </a:cubicBezTo>
                          <a:cubicBezTo>
                            <a:pt x="-6306" y="150225"/>
                            <a:pt x="-11092" y="188509"/>
                            <a:pt x="36762" y="202865"/>
                          </a:cubicBezTo>
                          <a:cubicBezTo>
                            <a:pt x="118114" y="226792"/>
                            <a:pt x="175540" y="140654"/>
                            <a:pt x="223394" y="88015"/>
                          </a:cubicBezTo>
                          <a:cubicBezTo>
                            <a:pt x="232965" y="88015"/>
                            <a:pt x="232965" y="83229"/>
                            <a:pt x="232965" y="83229"/>
                          </a:cubicBezTo>
                          <a:close/>
                        </a:path>
                      </a:pathLst>
                    </a:custGeom>
                    <a:solidFill>
                      <a:srgbClr val="FBCA8F">
                        <a:alpha val="50000"/>
                      </a:srgbClr>
                    </a:solidFill>
                    <a:ln w="47824" cap="flat">
                      <a:noFill/>
                      <a:prstDash val="solid"/>
                      <a:miter/>
                    </a:ln>
                  </p:spPr>
                  <p:txBody>
                    <a:bodyPr rtlCol="0" anchor="ctr"/>
                    <a:lstStyle/>
                    <a:p>
                      <a:endParaRPr lang="en-US"/>
                    </a:p>
                  </p:txBody>
                </p:sp>
                <p:sp>
                  <p:nvSpPr>
                    <p:cNvPr id="317" name="Freeform: Shape 316">
                      <a:extLst>
                        <a:ext uri="{FF2B5EF4-FFF2-40B4-BE49-F238E27FC236}">
                          <a16:creationId xmlns:a16="http://schemas.microsoft.com/office/drawing/2014/main" xmlns="" id="{24C8E769-EEE1-41DC-8278-B0658C83B6C5}"/>
                        </a:ext>
                      </a:extLst>
                    </p:cNvPr>
                    <p:cNvSpPr/>
                    <p:nvPr/>
                  </p:nvSpPr>
                  <p:spPr>
                    <a:xfrm>
                      <a:off x="10887413" y="7480774"/>
                      <a:ext cx="228178" cy="206453"/>
                    </a:xfrm>
                    <a:custGeom>
                      <a:avLst/>
                      <a:gdLst>
                        <a:gd name="connsiteX0" fmla="*/ 36762 w 228178"/>
                        <a:gd name="connsiteY0" fmla="*/ 140654 h 206453"/>
                        <a:gd name="connsiteX1" fmla="*/ 108543 w 228178"/>
                        <a:gd name="connsiteY1" fmla="*/ 88015 h 206453"/>
                        <a:gd name="connsiteX2" fmla="*/ 228179 w 228178"/>
                        <a:gd name="connsiteY2" fmla="*/ 68873 h 206453"/>
                        <a:gd name="connsiteX3" fmla="*/ 218608 w 228178"/>
                        <a:gd name="connsiteY3" fmla="*/ 30590 h 206453"/>
                        <a:gd name="connsiteX4" fmla="*/ 218608 w 228178"/>
                        <a:gd name="connsiteY4" fmla="*/ 30590 h 206453"/>
                        <a:gd name="connsiteX5" fmla="*/ 213822 w 228178"/>
                        <a:gd name="connsiteY5" fmla="*/ 21019 h 206453"/>
                        <a:gd name="connsiteX6" fmla="*/ 213822 w 228178"/>
                        <a:gd name="connsiteY6" fmla="*/ 21019 h 206453"/>
                        <a:gd name="connsiteX7" fmla="*/ 213822 w 228178"/>
                        <a:gd name="connsiteY7" fmla="*/ 16234 h 206453"/>
                        <a:gd name="connsiteX8" fmla="*/ 170754 w 228178"/>
                        <a:gd name="connsiteY8" fmla="*/ 1877 h 206453"/>
                        <a:gd name="connsiteX9" fmla="*/ 79831 w 228178"/>
                        <a:gd name="connsiteY9" fmla="*/ 11448 h 206453"/>
                        <a:gd name="connsiteX10" fmla="*/ 46333 w 228178"/>
                        <a:gd name="connsiteY10" fmla="*/ 21019 h 206453"/>
                        <a:gd name="connsiteX11" fmla="*/ 8050 w 228178"/>
                        <a:gd name="connsiteY11" fmla="*/ 35375 h 206453"/>
                        <a:gd name="connsiteX12" fmla="*/ 8050 w 228178"/>
                        <a:gd name="connsiteY12" fmla="*/ 40161 h 206453"/>
                        <a:gd name="connsiteX13" fmla="*/ 8050 w 228178"/>
                        <a:gd name="connsiteY13" fmla="*/ 40161 h 206453"/>
                        <a:gd name="connsiteX14" fmla="*/ 27191 w 228178"/>
                        <a:gd name="connsiteY14" fmla="*/ 92800 h 206453"/>
                        <a:gd name="connsiteX15" fmla="*/ 17621 w 228178"/>
                        <a:gd name="connsiteY15" fmla="*/ 111942 h 206453"/>
                        <a:gd name="connsiteX16" fmla="*/ 36762 w 228178"/>
                        <a:gd name="connsiteY16" fmla="*/ 202865 h 206453"/>
                        <a:gd name="connsiteX17" fmla="*/ 94187 w 228178"/>
                        <a:gd name="connsiteY17" fmla="*/ 202865 h 206453"/>
                        <a:gd name="connsiteX18" fmla="*/ 36762 w 228178"/>
                        <a:gd name="connsiteY18" fmla="*/ 140654 h 206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178" h="206453">
                          <a:moveTo>
                            <a:pt x="36762" y="140654"/>
                          </a:moveTo>
                          <a:cubicBezTo>
                            <a:pt x="41548" y="107156"/>
                            <a:pt x="75046" y="92800"/>
                            <a:pt x="108543" y="88015"/>
                          </a:cubicBezTo>
                          <a:cubicBezTo>
                            <a:pt x="146827" y="83229"/>
                            <a:pt x="189895" y="83229"/>
                            <a:pt x="228179" y="68873"/>
                          </a:cubicBezTo>
                          <a:cubicBezTo>
                            <a:pt x="223394" y="54517"/>
                            <a:pt x="223394" y="44946"/>
                            <a:pt x="218608" y="30590"/>
                          </a:cubicBezTo>
                          <a:cubicBezTo>
                            <a:pt x="218608" y="30590"/>
                            <a:pt x="218608" y="30590"/>
                            <a:pt x="218608" y="30590"/>
                          </a:cubicBezTo>
                          <a:cubicBezTo>
                            <a:pt x="218608" y="25804"/>
                            <a:pt x="218608" y="25804"/>
                            <a:pt x="213822" y="21019"/>
                          </a:cubicBezTo>
                          <a:cubicBezTo>
                            <a:pt x="213822" y="21019"/>
                            <a:pt x="213822" y="21019"/>
                            <a:pt x="213822" y="21019"/>
                          </a:cubicBezTo>
                          <a:cubicBezTo>
                            <a:pt x="213822" y="21019"/>
                            <a:pt x="213822" y="21019"/>
                            <a:pt x="213822" y="16234"/>
                          </a:cubicBezTo>
                          <a:cubicBezTo>
                            <a:pt x="209037" y="1877"/>
                            <a:pt x="185110" y="6663"/>
                            <a:pt x="170754" y="1877"/>
                          </a:cubicBezTo>
                          <a:cubicBezTo>
                            <a:pt x="142041" y="-2908"/>
                            <a:pt x="108543" y="1877"/>
                            <a:pt x="79831" y="11448"/>
                          </a:cubicBezTo>
                          <a:cubicBezTo>
                            <a:pt x="70260" y="11448"/>
                            <a:pt x="60689" y="16234"/>
                            <a:pt x="46333" y="21019"/>
                          </a:cubicBezTo>
                          <a:cubicBezTo>
                            <a:pt x="31977" y="25804"/>
                            <a:pt x="17621" y="30590"/>
                            <a:pt x="8050" y="35375"/>
                          </a:cubicBezTo>
                          <a:cubicBezTo>
                            <a:pt x="3264" y="35375"/>
                            <a:pt x="3264" y="40161"/>
                            <a:pt x="8050" y="40161"/>
                          </a:cubicBezTo>
                          <a:cubicBezTo>
                            <a:pt x="8050" y="40161"/>
                            <a:pt x="8050" y="40161"/>
                            <a:pt x="8050" y="40161"/>
                          </a:cubicBezTo>
                          <a:cubicBezTo>
                            <a:pt x="17621" y="54517"/>
                            <a:pt x="22406" y="73659"/>
                            <a:pt x="27191" y="92800"/>
                          </a:cubicBezTo>
                          <a:cubicBezTo>
                            <a:pt x="22406" y="97586"/>
                            <a:pt x="17621" y="107156"/>
                            <a:pt x="17621" y="111942"/>
                          </a:cubicBezTo>
                          <a:cubicBezTo>
                            <a:pt x="-6306" y="150225"/>
                            <a:pt x="-11092" y="188509"/>
                            <a:pt x="36762" y="202865"/>
                          </a:cubicBezTo>
                          <a:cubicBezTo>
                            <a:pt x="55904" y="207650"/>
                            <a:pt x="75046" y="207650"/>
                            <a:pt x="94187" y="202865"/>
                          </a:cubicBezTo>
                          <a:cubicBezTo>
                            <a:pt x="65475" y="198079"/>
                            <a:pt x="31977" y="174152"/>
                            <a:pt x="36762" y="140654"/>
                          </a:cubicBezTo>
                          <a:close/>
                        </a:path>
                      </a:pathLst>
                    </a:custGeom>
                    <a:solidFill>
                      <a:srgbClr val="FBCA8F">
                        <a:alpha val="80000"/>
                      </a:srgbClr>
                    </a:solidFill>
                    <a:ln w="47824" cap="flat">
                      <a:noFill/>
                      <a:prstDash val="solid"/>
                      <a:miter/>
                    </a:ln>
                  </p:spPr>
                  <p:txBody>
                    <a:bodyPr rtlCol="0" anchor="ctr"/>
                    <a:lstStyle/>
                    <a:p>
                      <a:endParaRPr lang="en-US"/>
                    </a:p>
                  </p:txBody>
                </p:sp>
              </p:grpSp>
              <p:grpSp>
                <p:nvGrpSpPr>
                  <p:cNvPr id="304" name="Graphic 3">
                    <a:extLst>
                      <a:ext uri="{FF2B5EF4-FFF2-40B4-BE49-F238E27FC236}">
                        <a16:creationId xmlns:a16="http://schemas.microsoft.com/office/drawing/2014/main" xmlns="" id="{D5C911A4-8144-4217-9AD2-FAB5F63FF1F0}"/>
                      </a:ext>
                    </a:extLst>
                  </p:cNvPr>
                  <p:cNvGrpSpPr/>
                  <p:nvPr/>
                </p:nvGrpSpPr>
                <p:grpSpPr>
                  <a:xfrm>
                    <a:off x="10483916" y="7506578"/>
                    <a:ext cx="1161517" cy="1167641"/>
                    <a:chOff x="10483916" y="7506578"/>
                    <a:chExt cx="1161517" cy="1167641"/>
                  </a:xfrm>
                </p:grpSpPr>
                <p:sp>
                  <p:nvSpPr>
                    <p:cNvPr id="313" name="Freeform: Shape 312">
                      <a:extLst>
                        <a:ext uri="{FF2B5EF4-FFF2-40B4-BE49-F238E27FC236}">
                          <a16:creationId xmlns:a16="http://schemas.microsoft.com/office/drawing/2014/main" xmlns="" id="{A4E7FA54-AF55-44E4-9C1C-AE7E26FFD8C5}"/>
                        </a:ext>
                      </a:extLst>
                    </p:cNvPr>
                    <p:cNvSpPr/>
                    <p:nvPr/>
                  </p:nvSpPr>
                  <p:spPr>
                    <a:xfrm>
                      <a:off x="10483916" y="7513287"/>
                      <a:ext cx="1160296" cy="1159066"/>
                    </a:xfrm>
                    <a:custGeom>
                      <a:avLst/>
                      <a:gdLst>
                        <a:gd name="connsiteX0" fmla="*/ 1153286 w 1160296"/>
                        <a:gd name="connsiteY0" fmla="*/ 309129 h 1159066"/>
                        <a:gd name="connsiteX1" fmla="*/ 1086290 w 1160296"/>
                        <a:gd name="connsiteY1" fmla="*/ 280416 h 1159066"/>
                        <a:gd name="connsiteX2" fmla="*/ 1076719 w 1160296"/>
                        <a:gd name="connsiteY2" fmla="*/ 275631 h 1159066"/>
                        <a:gd name="connsiteX3" fmla="*/ 1004938 w 1160296"/>
                        <a:gd name="connsiteY3" fmla="*/ 227777 h 1159066"/>
                        <a:gd name="connsiteX4" fmla="*/ 933156 w 1160296"/>
                        <a:gd name="connsiteY4" fmla="*/ 165566 h 1159066"/>
                        <a:gd name="connsiteX5" fmla="*/ 803950 w 1160296"/>
                        <a:gd name="connsiteY5" fmla="*/ 69858 h 1159066"/>
                        <a:gd name="connsiteX6" fmla="*/ 727383 w 1160296"/>
                        <a:gd name="connsiteY6" fmla="*/ 50716 h 1159066"/>
                        <a:gd name="connsiteX7" fmla="*/ 703456 w 1160296"/>
                        <a:gd name="connsiteY7" fmla="*/ 45931 h 1159066"/>
                        <a:gd name="connsiteX8" fmla="*/ 689100 w 1160296"/>
                        <a:gd name="connsiteY8" fmla="*/ 12433 h 1159066"/>
                        <a:gd name="connsiteX9" fmla="*/ 646031 w 1160296"/>
                        <a:gd name="connsiteY9" fmla="*/ 2862 h 1159066"/>
                        <a:gd name="connsiteX10" fmla="*/ 612534 w 1160296"/>
                        <a:gd name="connsiteY10" fmla="*/ 36360 h 1159066"/>
                        <a:gd name="connsiteX11" fmla="*/ 574250 w 1160296"/>
                        <a:gd name="connsiteY11" fmla="*/ 79429 h 1159066"/>
                        <a:gd name="connsiteX12" fmla="*/ 483327 w 1160296"/>
                        <a:gd name="connsiteY12" fmla="*/ 136854 h 1159066"/>
                        <a:gd name="connsiteX13" fmla="*/ 430688 w 1160296"/>
                        <a:gd name="connsiteY13" fmla="*/ 127283 h 1159066"/>
                        <a:gd name="connsiteX14" fmla="*/ 435473 w 1160296"/>
                        <a:gd name="connsiteY14" fmla="*/ 89000 h 1159066"/>
                        <a:gd name="connsiteX15" fmla="*/ 425902 w 1160296"/>
                        <a:gd name="connsiteY15" fmla="*/ 36360 h 1159066"/>
                        <a:gd name="connsiteX16" fmla="*/ 392404 w 1160296"/>
                        <a:gd name="connsiteY16" fmla="*/ 60287 h 1159066"/>
                        <a:gd name="connsiteX17" fmla="*/ 387619 w 1160296"/>
                        <a:gd name="connsiteY17" fmla="*/ 69858 h 1159066"/>
                        <a:gd name="connsiteX18" fmla="*/ 325409 w 1160296"/>
                        <a:gd name="connsiteY18" fmla="*/ 69858 h 1159066"/>
                        <a:gd name="connsiteX19" fmla="*/ 224914 w 1160296"/>
                        <a:gd name="connsiteY19" fmla="*/ 127283 h 1159066"/>
                        <a:gd name="connsiteX20" fmla="*/ 148348 w 1160296"/>
                        <a:gd name="connsiteY20" fmla="*/ 208635 h 1159066"/>
                        <a:gd name="connsiteX21" fmla="*/ 100494 w 1160296"/>
                        <a:gd name="connsiteY21" fmla="*/ 256489 h 1159066"/>
                        <a:gd name="connsiteX22" fmla="*/ 62211 w 1160296"/>
                        <a:gd name="connsiteY22" fmla="*/ 270845 h 1159066"/>
                        <a:gd name="connsiteX23" fmla="*/ 38283 w 1160296"/>
                        <a:gd name="connsiteY23" fmla="*/ 266060 h 1159066"/>
                        <a:gd name="connsiteX24" fmla="*/ 0 w 1160296"/>
                        <a:gd name="connsiteY24" fmla="*/ 323485 h 1159066"/>
                        <a:gd name="connsiteX25" fmla="*/ 52640 w 1160296"/>
                        <a:gd name="connsiteY25" fmla="*/ 433549 h 1159066"/>
                        <a:gd name="connsiteX26" fmla="*/ 129206 w 1160296"/>
                        <a:gd name="connsiteY26" fmla="*/ 524472 h 1159066"/>
                        <a:gd name="connsiteX27" fmla="*/ 105279 w 1160296"/>
                        <a:gd name="connsiteY27" fmla="*/ 620181 h 1159066"/>
                        <a:gd name="connsiteX28" fmla="*/ 71781 w 1160296"/>
                        <a:gd name="connsiteY28" fmla="*/ 897735 h 1159066"/>
                        <a:gd name="connsiteX29" fmla="*/ 66996 w 1160296"/>
                        <a:gd name="connsiteY29" fmla="*/ 936018 h 1159066"/>
                        <a:gd name="connsiteX30" fmla="*/ 43068 w 1160296"/>
                        <a:gd name="connsiteY30" fmla="*/ 959945 h 1159066"/>
                        <a:gd name="connsiteX31" fmla="*/ 33498 w 1160296"/>
                        <a:gd name="connsiteY31" fmla="*/ 993443 h 1159066"/>
                        <a:gd name="connsiteX32" fmla="*/ 100494 w 1160296"/>
                        <a:gd name="connsiteY32" fmla="*/ 1065225 h 1159066"/>
                        <a:gd name="connsiteX33" fmla="*/ 363692 w 1160296"/>
                        <a:gd name="connsiteY33" fmla="*/ 1151362 h 1159066"/>
                        <a:gd name="connsiteX34" fmla="*/ 693886 w 1160296"/>
                        <a:gd name="connsiteY34" fmla="*/ 1122649 h 1159066"/>
                        <a:gd name="connsiteX35" fmla="*/ 952298 w 1160296"/>
                        <a:gd name="connsiteY35" fmla="*/ 998229 h 1159066"/>
                        <a:gd name="connsiteX36" fmla="*/ 1004938 w 1160296"/>
                        <a:gd name="connsiteY36" fmla="*/ 897735 h 1159066"/>
                        <a:gd name="connsiteX37" fmla="*/ 990581 w 1160296"/>
                        <a:gd name="connsiteY37" fmla="*/ 849881 h 1159066"/>
                        <a:gd name="connsiteX38" fmla="*/ 971440 w 1160296"/>
                        <a:gd name="connsiteY38" fmla="*/ 840310 h 1159066"/>
                        <a:gd name="connsiteX39" fmla="*/ 961869 w 1160296"/>
                        <a:gd name="connsiteY39" fmla="*/ 691962 h 1159066"/>
                        <a:gd name="connsiteX40" fmla="*/ 928371 w 1160296"/>
                        <a:gd name="connsiteY40" fmla="*/ 538829 h 1159066"/>
                        <a:gd name="connsiteX41" fmla="*/ 947513 w 1160296"/>
                        <a:gd name="connsiteY41" fmla="*/ 548400 h 1159066"/>
                        <a:gd name="connsiteX42" fmla="*/ 947513 w 1160296"/>
                        <a:gd name="connsiteY42" fmla="*/ 557970 h 1159066"/>
                        <a:gd name="connsiteX43" fmla="*/ 990581 w 1160296"/>
                        <a:gd name="connsiteY43" fmla="*/ 591468 h 1159066"/>
                        <a:gd name="connsiteX44" fmla="*/ 1048006 w 1160296"/>
                        <a:gd name="connsiteY44" fmla="*/ 557970 h 1159066"/>
                        <a:gd name="connsiteX45" fmla="*/ 1110217 w 1160296"/>
                        <a:gd name="connsiteY45" fmla="*/ 471833 h 1159066"/>
                        <a:gd name="connsiteX46" fmla="*/ 1153286 w 1160296"/>
                        <a:gd name="connsiteY46" fmla="*/ 309129 h 1159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160296" h="1159066">
                          <a:moveTo>
                            <a:pt x="1153286" y="309129"/>
                          </a:moveTo>
                          <a:cubicBezTo>
                            <a:pt x="1143715" y="289987"/>
                            <a:pt x="1110217" y="275631"/>
                            <a:pt x="1086290" y="280416"/>
                          </a:cubicBezTo>
                          <a:cubicBezTo>
                            <a:pt x="1081505" y="275631"/>
                            <a:pt x="1081505" y="275631"/>
                            <a:pt x="1076719" y="275631"/>
                          </a:cubicBezTo>
                          <a:cubicBezTo>
                            <a:pt x="1052792" y="261275"/>
                            <a:pt x="1028865" y="246918"/>
                            <a:pt x="1004938" y="227777"/>
                          </a:cubicBezTo>
                          <a:cubicBezTo>
                            <a:pt x="981011" y="208635"/>
                            <a:pt x="957084" y="184708"/>
                            <a:pt x="933156" y="165566"/>
                          </a:cubicBezTo>
                          <a:cubicBezTo>
                            <a:pt x="894873" y="122497"/>
                            <a:pt x="861375" y="84214"/>
                            <a:pt x="803950" y="69858"/>
                          </a:cubicBezTo>
                          <a:cubicBezTo>
                            <a:pt x="780023" y="60287"/>
                            <a:pt x="751310" y="55502"/>
                            <a:pt x="727383" y="50716"/>
                          </a:cubicBezTo>
                          <a:cubicBezTo>
                            <a:pt x="717813" y="50716"/>
                            <a:pt x="713027" y="45931"/>
                            <a:pt x="703456" y="45931"/>
                          </a:cubicBezTo>
                          <a:cubicBezTo>
                            <a:pt x="698671" y="36360"/>
                            <a:pt x="693886" y="22004"/>
                            <a:pt x="689100" y="12433"/>
                          </a:cubicBezTo>
                          <a:cubicBezTo>
                            <a:pt x="679529" y="-1923"/>
                            <a:pt x="660388" y="-1923"/>
                            <a:pt x="646031" y="2862"/>
                          </a:cubicBezTo>
                          <a:cubicBezTo>
                            <a:pt x="631675" y="7648"/>
                            <a:pt x="622104" y="22004"/>
                            <a:pt x="612534" y="36360"/>
                          </a:cubicBezTo>
                          <a:cubicBezTo>
                            <a:pt x="598177" y="50716"/>
                            <a:pt x="583821" y="65073"/>
                            <a:pt x="574250" y="79429"/>
                          </a:cubicBezTo>
                          <a:cubicBezTo>
                            <a:pt x="545537" y="108141"/>
                            <a:pt x="521610" y="132068"/>
                            <a:pt x="483327" y="136854"/>
                          </a:cubicBezTo>
                          <a:cubicBezTo>
                            <a:pt x="464185" y="141639"/>
                            <a:pt x="445044" y="141639"/>
                            <a:pt x="430688" y="127283"/>
                          </a:cubicBezTo>
                          <a:cubicBezTo>
                            <a:pt x="421117" y="117712"/>
                            <a:pt x="430688" y="98570"/>
                            <a:pt x="435473" y="89000"/>
                          </a:cubicBezTo>
                          <a:cubicBezTo>
                            <a:pt x="440258" y="74643"/>
                            <a:pt x="445044" y="45931"/>
                            <a:pt x="425902" y="36360"/>
                          </a:cubicBezTo>
                          <a:cubicBezTo>
                            <a:pt x="411546" y="31575"/>
                            <a:pt x="397190" y="50716"/>
                            <a:pt x="392404" y="60287"/>
                          </a:cubicBezTo>
                          <a:cubicBezTo>
                            <a:pt x="392404" y="65073"/>
                            <a:pt x="387619" y="65073"/>
                            <a:pt x="387619" y="69858"/>
                          </a:cubicBezTo>
                          <a:cubicBezTo>
                            <a:pt x="368477" y="65073"/>
                            <a:pt x="344550" y="65073"/>
                            <a:pt x="325409" y="69858"/>
                          </a:cubicBezTo>
                          <a:cubicBezTo>
                            <a:pt x="287125" y="74643"/>
                            <a:pt x="253627" y="103356"/>
                            <a:pt x="224914" y="127283"/>
                          </a:cubicBezTo>
                          <a:cubicBezTo>
                            <a:pt x="196202" y="151210"/>
                            <a:pt x="172275" y="179922"/>
                            <a:pt x="148348" y="208635"/>
                          </a:cubicBezTo>
                          <a:cubicBezTo>
                            <a:pt x="133992" y="227777"/>
                            <a:pt x="119635" y="242133"/>
                            <a:pt x="100494" y="256489"/>
                          </a:cubicBezTo>
                          <a:cubicBezTo>
                            <a:pt x="90923" y="266060"/>
                            <a:pt x="76567" y="275631"/>
                            <a:pt x="62211" y="270845"/>
                          </a:cubicBezTo>
                          <a:cubicBezTo>
                            <a:pt x="57425" y="270845"/>
                            <a:pt x="47854" y="266060"/>
                            <a:pt x="38283" y="266060"/>
                          </a:cubicBezTo>
                          <a:cubicBezTo>
                            <a:pt x="9571" y="270845"/>
                            <a:pt x="0" y="299558"/>
                            <a:pt x="0" y="323485"/>
                          </a:cubicBezTo>
                          <a:cubicBezTo>
                            <a:pt x="0" y="361768"/>
                            <a:pt x="28713" y="400052"/>
                            <a:pt x="52640" y="433549"/>
                          </a:cubicBezTo>
                          <a:cubicBezTo>
                            <a:pt x="71781" y="462262"/>
                            <a:pt x="95708" y="500545"/>
                            <a:pt x="129206" y="524472"/>
                          </a:cubicBezTo>
                          <a:cubicBezTo>
                            <a:pt x="119635" y="557970"/>
                            <a:pt x="110065" y="586683"/>
                            <a:pt x="105279" y="620181"/>
                          </a:cubicBezTo>
                          <a:cubicBezTo>
                            <a:pt x="81352" y="711104"/>
                            <a:pt x="71781" y="802027"/>
                            <a:pt x="71781" y="897735"/>
                          </a:cubicBezTo>
                          <a:cubicBezTo>
                            <a:pt x="71781" y="912091"/>
                            <a:pt x="71781" y="921662"/>
                            <a:pt x="66996" y="936018"/>
                          </a:cubicBezTo>
                          <a:cubicBezTo>
                            <a:pt x="66996" y="945589"/>
                            <a:pt x="52640" y="950375"/>
                            <a:pt x="43068" y="959945"/>
                          </a:cubicBezTo>
                          <a:cubicBezTo>
                            <a:pt x="33498" y="969516"/>
                            <a:pt x="33498" y="983872"/>
                            <a:pt x="33498" y="993443"/>
                          </a:cubicBezTo>
                          <a:cubicBezTo>
                            <a:pt x="38283" y="1022156"/>
                            <a:pt x="76567" y="1050868"/>
                            <a:pt x="100494" y="1065225"/>
                          </a:cubicBezTo>
                          <a:cubicBezTo>
                            <a:pt x="177060" y="1117864"/>
                            <a:pt x="272769" y="1137006"/>
                            <a:pt x="363692" y="1151362"/>
                          </a:cubicBezTo>
                          <a:cubicBezTo>
                            <a:pt x="473756" y="1170504"/>
                            <a:pt x="588607" y="1151362"/>
                            <a:pt x="693886" y="1122649"/>
                          </a:cubicBezTo>
                          <a:cubicBezTo>
                            <a:pt x="784808" y="1098722"/>
                            <a:pt x="880517" y="1065225"/>
                            <a:pt x="952298" y="998229"/>
                          </a:cubicBezTo>
                          <a:cubicBezTo>
                            <a:pt x="981011" y="974302"/>
                            <a:pt x="1004938" y="936018"/>
                            <a:pt x="1004938" y="897735"/>
                          </a:cubicBezTo>
                          <a:cubicBezTo>
                            <a:pt x="1004938" y="878593"/>
                            <a:pt x="1004938" y="859452"/>
                            <a:pt x="990581" y="849881"/>
                          </a:cubicBezTo>
                          <a:cubicBezTo>
                            <a:pt x="985796" y="845095"/>
                            <a:pt x="981011" y="840310"/>
                            <a:pt x="971440" y="840310"/>
                          </a:cubicBezTo>
                          <a:cubicBezTo>
                            <a:pt x="976225" y="792456"/>
                            <a:pt x="966654" y="739816"/>
                            <a:pt x="961869" y="691962"/>
                          </a:cubicBezTo>
                          <a:cubicBezTo>
                            <a:pt x="957084" y="639322"/>
                            <a:pt x="947513" y="586683"/>
                            <a:pt x="928371" y="538829"/>
                          </a:cubicBezTo>
                          <a:cubicBezTo>
                            <a:pt x="933156" y="543614"/>
                            <a:pt x="942727" y="548400"/>
                            <a:pt x="947513" y="548400"/>
                          </a:cubicBezTo>
                          <a:cubicBezTo>
                            <a:pt x="947513" y="553185"/>
                            <a:pt x="947513" y="553185"/>
                            <a:pt x="947513" y="557970"/>
                          </a:cubicBezTo>
                          <a:cubicBezTo>
                            <a:pt x="947513" y="577112"/>
                            <a:pt x="971440" y="596254"/>
                            <a:pt x="990581" y="591468"/>
                          </a:cubicBezTo>
                          <a:cubicBezTo>
                            <a:pt x="1014508" y="591468"/>
                            <a:pt x="1033651" y="577112"/>
                            <a:pt x="1048006" y="557970"/>
                          </a:cubicBezTo>
                          <a:cubicBezTo>
                            <a:pt x="1071933" y="529258"/>
                            <a:pt x="1091075" y="500545"/>
                            <a:pt x="1110217" y="471833"/>
                          </a:cubicBezTo>
                          <a:cubicBezTo>
                            <a:pt x="1134144" y="423979"/>
                            <a:pt x="1177213" y="366554"/>
                            <a:pt x="1153286" y="309129"/>
                          </a:cubicBezTo>
                          <a:close/>
                        </a:path>
                      </a:pathLst>
                    </a:custGeom>
                    <a:solidFill>
                      <a:srgbClr val="3EAB37"/>
                    </a:solidFill>
                    <a:ln w="47824" cap="flat">
                      <a:noFill/>
                      <a:prstDash val="solid"/>
                      <a:miter/>
                    </a:ln>
                  </p:spPr>
                  <p:txBody>
                    <a:bodyPr rtlCol="0" anchor="ctr"/>
                    <a:lstStyle/>
                    <a:p>
                      <a:endParaRPr lang="en-US"/>
                    </a:p>
                  </p:txBody>
                </p:sp>
                <p:sp>
                  <p:nvSpPr>
                    <p:cNvPr id="314" name="Freeform: Shape 313">
                      <a:extLst>
                        <a:ext uri="{FF2B5EF4-FFF2-40B4-BE49-F238E27FC236}">
                          <a16:creationId xmlns:a16="http://schemas.microsoft.com/office/drawing/2014/main" xmlns="" id="{D266E006-D6F7-4732-9CEF-67E7368DBCA7}"/>
                        </a:ext>
                      </a:extLst>
                    </p:cNvPr>
                    <p:cNvSpPr/>
                    <p:nvPr/>
                  </p:nvSpPr>
                  <p:spPr>
                    <a:xfrm>
                      <a:off x="10483916" y="7506578"/>
                      <a:ext cx="1161517" cy="1167641"/>
                    </a:xfrm>
                    <a:custGeom>
                      <a:avLst/>
                      <a:gdLst>
                        <a:gd name="connsiteX0" fmla="*/ 449829 w 1161517"/>
                        <a:gd name="connsiteY0" fmla="*/ 1167642 h 1167641"/>
                        <a:gd name="connsiteX1" fmla="*/ 358906 w 1161517"/>
                        <a:gd name="connsiteY1" fmla="*/ 1158071 h 1167641"/>
                        <a:gd name="connsiteX2" fmla="*/ 95708 w 1161517"/>
                        <a:gd name="connsiteY2" fmla="*/ 1071933 h 1167641"/>
                        <a:gd name="connsiteX3" fmla="*/ 95708 w 1161517"/>
                        <a:gd name="connsiteY3" fmla="*/ 1071933 h 1167641"/>
                        <a:gd name="connsiteX4" fmla="*/ 28713 w 1161517"/>
                        <a:gd name="connsiteY4" fmla="*/ 995366 h 1167641"/>
                        <a:gd name="connsiteX5" fmla="*/ 38283 w 1161517"/>
                        <a:gd name="connsiteY5" fmla="*/ 957083 h 1167641"/>
                        <a:gd name="connsiteX6" fmla="*/ 47854 w 1161517"/>
                        <a:gd name="connsiteY6" fmla="*/ 952298 h 1167641"/>
                        <a:gd name="connsiteX7" fmla="*/ 62211 w 1161517"/>
                        <a:gd name="connsiteY7" fmla="*/ 937941 h 1167641"/>
                        <a:gd name="connsiteX8" fmla="*/ 66996 w 1161517"/>
                        <a:gd name="connsiteY8" fmla="*/ 899658 h 1167641"/>
                        <a:gd name="connsiteX9" fmla="*/ 100494 w 1161517"/>
                        <a:gd name="connsiteY9" fmla="*/ 622104 h 1167641"/>
                        <a:gd name="connsiteX10" fmla="*/ 124421 w 1161517"/>
                        <a:gd name="connsiteY10" fmla="*/ 531181 h 1167641"/>
                        <a:gd name="connsiteX11" fmla="*/ 52640 w 1161517"/>
                        <a:gd name="connsiteY11" fmla="*/ 440258 h 1167641"/>
                        <a:gd name="connsiteX12" fmla="*/ 43068 w 1161517"/>
                        <a:gd name="connsiteY12" fmla="*/ 425902 h 1167641"/>
                        <a:gd name="connsiteX13" fmla="*/ 0 w 1161517"/>
                        <a:gd name="connsiteY13" fmla="*/ 330194 h 1167641"/>
                        <a:gd name="connsiteX14" fmla="*/ 43068 w 1161517"/>
                        <a:gd name="connsiteY14" fmla="*/ 267983 h 1167641"/>
                        <a:gd name="connsiteX15" fmla="*/ 66996 w 1161517"/>
                        <a:gd name="connsiteY15" fmla="*/ 272769 h 1167641"/>
                        <a:gd name="connsiteX16" fmla="*/ 66996 w 1161517"/>
                        <a:gd name="connsiteY16" fmla="*/ 272769 h 1167641"/>
                        <a:gd name="connsiteX17" fmla="*/ 100494 w 1161517"/>
                        <a:gd name="connsiteY17" fmla="*/ 258412 h 1167641"/>
                        <a:gd name="connsiteX18" fmla="*/ 100494 w 1161517"/>
                        <a:gd name="connsiteY18" fmla="*/ 258412 h 1167641"/>
                        <a:gd name="connsiteX19" fmla="*/ 148348 w 1161517"/>
                        <a:gd name="connsiteY19" fmla="*/ 210558 h 1167641"/>
                        <a:gd name="connsiteX20" fmla="*/ 167490 w 1161517"/>
                        <a:gd name="connsiteY20" fmla="*/ 186631 h 1167641"/>
                        <a:gd name="connsiteX21" fmla="*/ 224914 w 1161517"/>
                        <a:gd name="connsiteY21" fmla="*/ 124421 h 1167641"/>
                        <a:gd name="connsiteX22" fmla="*/ 325409 w 1161517"/>
                        <a:gd name="connsiteY22" fmla="*/ 66996 h 1167641"/>
                        <a:gd name="connsiteX23" fmla="*/ 354121 w 1161517"/>
                        <a:gd name="connsiteY23" fmla="*/ 62210 h 1167641"/>
                        <a:gd name="connsiteX24" fmla="*/ 382833 w 1161517"/>
                        <a:gd name="connsiteY24" fmla="*/ 66996 h 1167641"/>
                        <a:gd name="connsiteX25" fmla="*/ 387619 w 1161517"/>
                        <a:gd name="connsiteY25" fmla="*/ 62210 h 1167641"/>
                        <a:gd name="connsiteX26" fmla="*/ 421117 w 1161517"/>
                        <a:gd name="connsiteY26" fmla="*/ 33498 h 1167641"/>
                        <a:gd name="connsiteX27" fmla="*/ 430688 w 1161517"/>
                        <a:gd name="connsiteY27" fmla="*/ 33498 h 1167641"/>
                        <a:gd name="connsiteX28" fmla="*/ 440258 w 1161517"/>
                        <a:gd name="connsiteY28" fmla="*/ 90923 h 1167641"/>
                        <a:gd name="connsiteX29" fmla="*/ 435473 w 1161517"/>
                        <a:gd name="connsiteY29" fmla="*/ 100494 h 1167641"/>
                        <a:gd name="connsiteX30" fmla="*/ 435473 w 1161517"/>
                        <a:gd name="connsiteY30" fmla="*/ 129206 h 1167641"/>
                        <a:gd name="connsiteX31" fmla="*/ 464185 w 1161517"/>
                        <a:gd name="connsiteY31" fmla="*/ 138777 h 1167641"/>
                        <a:gd name="connsiteX32" fmla="*/ 483327 w 1161517"/>
                        <a:gd name="connsiteY32" fmla="*/ 138777 h 1167641"/>
                        <a:gd name="connsiteX33" fmla="*/ 574250 w 1161517"/>
                        <a:gd name="connsiteY33" fmla="*/ 81352 h 1167641"/>
                        <a:gd name="connsiteX34" fmla="*/ 612534 w 1161517"/>
                        <a:gd name="connsiteY34" fmla="*/ 38283 h 1167641"/>
                        <a:gd name="connsiteX35" fmla="*/ 617319 w 1161517"/>
                        <a:gd name="connsiteY35" fmla="*/ 28712 h 1167641"/>
                        <a:gd name="connsiteX36" fmla="*/ 646031 w 1161517"/>
                        <a:gd name="connsiteY36" fmla="*/ 4785 h 1167641"/>
                        <a:gd name="connsiteX37" fmla="*/ 660388 w 1161517"/>
                        <a:gd name="connsiteY37" fmla="*/ 0 h 1167641"/>
                        <a:gd name="connsiteX38" fmla="*/ 689100 w 1161517"/>
                        <a:gd name="connsiteY38" fmla="*/ 14356 h 1167641"/>
                        <a:gd name="connsiteX39" fmla="*/ 703456 w 1161517"/>
                        <a:gd name="connsiteY39" fmla="*/ 43069 h 1167641"/>
                        <a:gd name="connsiteX40" fmla="*/ 703456 w 1161517"/>
                        <a:gd name="connsiteY40" fmla="*/ 47854 h 1167641"/>
                        <a:gd name="connsiteX41" fmla="*/ 727383 w 1161517"/>
                        <a:gd name="connsiteY41" fmla="*/ 52640 h 1167641"/>
                        <a:gd name="connsiteX42" fmla="*/ 803950 w 1161517"/>
                        <a:gd name="connsiteY42" fmla="*/ 71781 h 1167641"/>
                        <a:gd name="connsiteX43" fmla="*/ 928371 w 1161517"/>
                        <a:gd name="connsiteY43" fmla="*/ 162704 h 1167641"/>
                        <a:gd name="connsiteX44" fmla="*/ 937942 w 1161517"/>
                        <a:gd name="connsiteY44" fmla="*/ 172275 h 1167641"/>
                        <a:gd name="connsiteX45" fmla="*/ 1004938 w 1161517"/>
                        <a:gd name="connsiteY45" fmla="*/ 229700 h 1167641"/>
                        <a:gd name="connsiteX46" fmla="*/ 1043221 w 1161517"/>
                        <a:gd name="connsiteY46" fmla="*/ 253627 h 1167641"/>
                        <a:gd name="connsiteX47" fmla="*/ 1076719 w 1161517"/>
                        <a:gd name="connsiteY47" fmla="*/ 277554 h 1167641"/>
                        <a:gd name="connsiteX48" fmla="*/ 1081505 w 1161517"/>
                        <a:gd name="connsiteY48" fmla="*/ 282339 h 1167641"/>
                        <a:gd name="connsiteX49" fmla="*/ 1095860 w 1161517"/>
                        <a:gd name="connsiteY49" fmla="*/ 282339 h 1167641"/>
                        <a:gd name="connsiteX50" fmla="*/ 1153286 w 1161517"/>
                        <a:gd name="connsiteY50" fmla="*/ 315837 h 1167641"/>
                        <a:gd name="connsiteX51" fmla="*/ 1119787 w 1161517"/>
                        <a:gd name="connsiteY51" fmla="*/ 464185 h 1167641"/>
                        <a:gd name="connsiteX52" fmla="*/ 1110217 w 1161517"/>
                        <a:gd name="connsiteY52" fmla="*/ 478542 h 1167641"/>
                        <a:gd name="connsiteX53" fmla="*/ 1048006 w 1161517"/>
                        <a:gd name="connsiteY53" fmla="*/ 564679 h 1167641"/>
                        <a:gd name="connsiteX54" fmla="*/ 985796 w 1161517"/>
                        <a:gd name="connsiteY54" fmla="*/ 602962 h 1167641"/>
                        <a:gd name="connsiteX55" fmla="*/ 981011 w 1161517"/>
                        <a:gd name="connsiteY55" fmla="*/ 602962 h 1167641"/>
                        <a:gd name="connsiteX56" fmla="*/ 981011 w 1161517"/>
                        <a:gd name="connsiteY56" fmla="*/ 602962 h 1167641"/>
                        <a:gd name="connsiteX57" fmla="*/ 937942 w 1161517"/>
                        <a:gd name="connsiteY57" fmla="*/ 564679 h 1167641"/>
                        <a:gd name="connsiteX58" fmla="*/ 937942 w 1161517"/>
                        <a:gd name="connsiteY58" fmla="*/ 555108 h 1167641"/>
                        <a:gd name="connsiteX59" fmla="*/ 933156 w 1161517"/>
                        <a:gd name="connsiteY59" fmla="*/ 550323 h 1167641"/>
                        <a:gd name="connsiteX60" fmla="*/ 961869 w 1161517"/>
                        <a:gd name="connsiteY60" fmla="*/ 693885 h 1167641"/>
                        <a:gd name="connsiteX61" fmla="*/ 961869 w 1161517"/>
                        <a:gd name="connsiteY61" fmla="*/ 703456 h 1167641"/>
                        <a:gd name="connsiteX62" fmla="*/ 966654 w 1161517"/>
                        <a:gd name="connsiteY62" fmla="*/ 837448 h 1167641"/>
                        <a:gd name="connsiteX63" fmla="*/ 981011 w 1161517"/>
                        <a:gd name="connsiteY63" fmla="*/ 847019 h 1167641"/>
                        <a:gd name="connsiteX64" fmla="*/ 995367 w 1161517"/>
                        <a:gd name="connsiteY64" fmla="*/ 899658 h 1167641"/>
                        <a:gd name="connsiteX65" fmla="*/ 937942 w 1161517"/>
                        <a:gd name="connsiteY65" fmla="*/ 1004937 h 1167641"/>
                        <a:gd name="connsiteX66" fmla="*/ 679529 w 1161517"/>
                        <a:gd name="connsiteY66" fmla="*/ 1129358 h 1167641"/>
                        <a:gd name="connsiteX67" fmla="*/ 449829 w 1161517"/>
                        <a:gd name="connsiteY67" fmla="*/ 1167642 h 1167641"/>
                        <a:gd name="connsiteX68" fmla="*/ 43068 w 1161517"/>
                        <a:gd name="connsiteY68" fmla="*/ 272769 h 1167641"/>
                        <a:gd name="connsiteX69" fmla="*/ 43068 w 1161517"/>
                        <a:gd name="connsiteY69" fmla="*/ 272769 h 1167641"/>
                        <a:gd name="connsiteX70" fmla="*/ 4786 w 1161517"/>
                        <a:gd name="connsiteY70" fmla="*/ 325408 h 1167641"/>
                        <a:gd name="connsiteX71" fmla="*/ 47854 w 1161517"/>
                        <a:gd name="connsiteY71" fmla="*/ 416331 h 1167641"/>
                        <a:gd name="connsiteX72" fmla="*/ 57425 w 1161517"/>
                        <a:gd name="connsiteY72" fmla="*/ 430687 h 1167641"/>
                        <a:gd name="connsiteX73" fmla="*/ 129206 w 1161517"/>
                        <a:gd name="connsiteY73" fmla="*/ 521610 h 1167641"/>
                        <a:gd name="connsiteX74" fmla="*/ 129206 w 1161517"/>
                        <a:gd name="connsiteY74" fmla="*/ 526396 h 1167641"/>
                        <a:gd name="connsiteX75" fmla="*/ 105279 w 1161517"/>
                        <a:gd name="connsiteY75" fmla="*/ 622104 h 1167641"/>
                        <a:gd name="connsiteX76" fmla="*/ 71781 w 1161517"/>
                        <a:gd name="connsiteY76" fmla="*/ 899658 h 1167641"/>
                        <a:gd name="connsiteX77" fmla="*/ 66996 w 1161517"/>
                        <a:gd name="connsiteY77" fmla="*/ 937941 h 1167641"/>
                        <a:gd name="connsiteX78" fmla="*/ 47854 w 1161517"/>
                        <a:gd name="connsiteY78" fmla="*/ 957083 h 1167641"/>
                        <a:gd name="connsiteX79" fmla="*/ 43068 w 1161517"/>
                        <a:gd name="connsiteY79" fmla="*/ 961869 h 1167641"/>
                        <a:gd name="connsiteX80" fmla="*/ 33498 w 1161517"/>
                        <a:gd name="connsiteY80" fmla="*/ 995366 h 1167641"/>
                        <a:gd name="connsiteX81" fmla="*/ 95708 w 1161517"/>
                        <a:gd name="connsiteY81" fmla="*/ 1062362 h 1167641"/>
                        <a:gd name="connsiteX82" fmla="*/ 95708 w 1161517"/>
                        <a:gd name="connsiteY82" fmla="*/ 1062362 h 1167641"/>
                        <a:gd name="connsiteX83" fmla="*/ 354121 w 1161517"/>
                        <a:gd name="connsiteY83" fmla="*/ 1148500 h 1167641"/>
                        <a:gd name="connsiteX84" fmla="*/ 445044 w 1161517"/>
                        <a:gd name="connsiteY84" fmla="*/ 1158071 h 1167641"/>
                        <a:gd name="connsiteX85" fmla="*/ 684315 w 1161517"/>
                        <a:gd name="connsiteY85" fmla="*/ 1124573 h 1167641"/>
                        <a:gd name="connsiteX86" fmla="*/ 937942 w 1161517"/>
                        <a:gd name="connsiteY86" fmla="*/ 1004937 h 1167641"/>
                        <a:gd name="connsiteX87" fmla="*/ 990581 w 1161517"/>
                        <a:gd name="connsiteY87" fmla="*/ 909229 h 1167641"/>
                        <a:gd name="connsiteX88" fmla="*/ 976225 w 1161517"/>
                        <a:gd name="connsiteY88" fmla="*/ 861375 h 1167641"/>
                        <a:gd name="connsiteX89" fmla="*/ 961869 w 1161517"/>
                        <a:gd name="connsiteY89" fmla="*/ 851804 h 1167641"/>
                        <a:gd name="connsiteX90" fmla="*/ 957084 w 1161517"/>
                        <a:gd name="connsiteY90" fmla="*/ 847019 h 1167641"/>
                        <a:gd name="connsiteX91" fmla="*/ 952298 w 1161517"/>
                        <a:gd name="connsiteY91" fmla="*/ 713027 h 1167641"/>
                        <a:gd name="connsiteX92" fmla="*/ 952298 w 1161517"/>
                        <a:gd name="connsiteY92" fmla="*/ 703456 h 1167641"/>
                        <a:gd name="connsiteX93" fmla="*/ 918800 w 1161517"/>
                        <a:gd name="connsiteY93" fmla="*/ 550323 h 1167641"/>
                        <a:gd name="connsiteX94" fmla="*/ 918800 w 1161517"/>
                        <a:gd name="connsiteY94" fmla="*/ 545537 h 1167641"/>
                        <a:gd name="connsiteX95" fmla="*/ 923586 w 1161517"/>
                        <a:gd name="connsiteY95" fmla="*/ 545537 h 1167641"/>
                        <a:gd name="connsiteX96" fmla="*/ 942727 w 1161517"/>
                        <a:gd name="connsiteY96" fmla="*/ 555108 h 1167641"/>
                        <a:gd name="connsiteX97" fmla="*/ 947513 w 1161517"/>
                        <a:gd name="connsiteY97" fmla="*/ 559894 h 1167641"/>
                        <a:gd name="connsiteX98" fmla="*/ 947513 w 1161517"/>
                        <a:gd name="connsiteY98" fmla="*/ 569464 h 1167641"/>
                        <a:gd name="connsiteX99" fmla="*/ 985796 w 1161517"/>
                        <a:gd name="connsiteY99" fmla="*/ 602962 h 1167641"/>
                        <a:gd name="connsiteX100" fmla="*/ 1038435 w 1161517"/>
                        <a:gd name="connsiteY100" fmla="*/ 569464 h 1167641"/>
                        <a:gd name="connsiteX101" fmla="*/ 1095860 w 1161517"/>
                        <a:gd name="connsiteY101" fmla="*/ 483327 h 1167641"/>
                        <a:gd name="connsiteX102" fmla="*/ 1105432 w 1161517"/>
                        <a:gd name="connsiteY102" fmla="*/ 468971 h 1167641"/>
                        <a:gd name="connsiteX103" fmla="*/ 1138930 w 1161517"/>
                        <a:gd name="connsiteY103" fmla="*/ 330194 h 1167641"/>
                        <a:gd name="connsiteX104" fmla="*/ 1091075 w 1161517"/>
                        <a:gd name="connsiteY104" fmla="*/ 301481 h 1167641"/>
                        <a:gd name="connsiteX105" fmla="*/ 1076719 w 1161517"/>
                        <a:gd name="connsiteY105" fmla="*/ 301481 h 1167641"/>
                        <a:gd name="connsiteX106" fmla="*/ 1071933 w 1161517"/>
                        <a:gd name="connsiteY106" fmla="*/ 301481 h 1167641"/>
                        <a:gd name="connsiteX107" fmla="*/ 1062363 w 1161517"/>
                        <a:gd name="connsiteY107" fmla="*/ 296696 h 1167641"/>
                        <a:gd name="connsiteX108" fmla="*/ 1028865 w 1161517"/>
                        <a:gd name="connsiteY108" fmla="*/ 272769 h 1167641"/>
                        <a:gd name="connsiteX109" fmla="*/ 990581 w 1161517"/>
                        <a:gd name="connsiteY109" fmla="*/ 248841 h 1167641"/>
                        <a:gd name="connsiteX110" fmla="*/ 923586 w 1161517"/>
                        <a:gd name="connsiteY110" fmla="*/ 186631 h 1167641"/>
                        <a:gd name="connsiteX111" fmla="*/ 914015 w 1161517"/>
                        <a:gd name="connsiteY111" fmla="*/ 177060 h 1167641"/>
                        <a:gd name="connsiteX112" fmla="*/ 794380 w 1161517"/>
                        <a:gd name="connsiteY112" fmla="*/ 90923 h 1167641"/>
                        <a:gd name="connsiteX113" fmla="*/ 717813 w 1161517"/>
                        <a:gd name="connsiteY113" fmla="*/ 71781 h 1167641"/>
                        <a:gd name="connsiteX114" fmla="*/ 693886 w 1161517"/>
                        <a:gd name="connsiteY114" fmla="*/ 71781 h 1167641"/>
                        <a:gd name="connsiteX115" fmla="*/ 689100 w 1161517"/>
                        <a:gd name="connsiteY115" fmla="*/ 66996 h 1167641"/>
                        <a:gd name="connsiteX116" fmla="*/ 689100 w 1161517"/>
                        <a:gd name="connsiteY116" fmla="*/ 62210 h 1167641"/>
                        <a:gd name="connsiteX117" fmla="*/ 679529 w 1161517"/>
                        <a:gd name="connsiteY117" fmla="*/ 38283 h 1167641"/>
                        <a:gd name="connsiteX118" fmla="*/ 655602 w 1161517"/>
                        <a:gd name="connsiteY118" fmla="*/ 28712 h 1167641"/>
                        <a:gd name="connsiteX119" fmla="*/ 641246 w 1161517"/>
                        <a:gd name="connsiteY119" fmla="*/ 33498 h 1167641"/>
                        <a:gd name="connsiteX120" fmla="*/ 617319 w 1161517"/>
                        <a:gd name="connsiteY120" fmla="*/ 57425 h 1167641"/>
                        <a:gd name="connsiteX121" fmla="*/ 612534 w 1161517"/>
                        <a:gd name="connsiteY121" fmla="*/ 66996 h 1167641"/>
                        <a:gd name="connsiteX122" fmla="*/ 574250 w 1161517"/>
                        <a:gd name="connsiteY122" fmla="*/ 110065 h 1167641"/>
                        <a:gd name="connsiteX123" fmla="*/ 478542 w 1161517"/>
                        <a:gd name="connsiteY123" fmla="*/ 172275 h 1167641"/>
                        <a:gd name="connsiteX124" fmla="*/ 459400 w 1161517"/>
                        <a:gd name="connsiteY124" fmla="*/ 172275 h 1167641"/>
                        <a:gd name="connsiteX125" fmla="*/ 425902 w 1161517"/>
                        <a:gd name="connsiteY125" fmla="*/ 157919 h 1167641"/>
                        <a:gd name="connsiteX126" fmla="*/ 425902 w 1161517"/>
                        <a:gd name="connsiteY126" fmla="*/ 124421 h 1167641"/>
                        <a:gd name="connsiteX127" fmla="*/ 425902 w 1161517"/>
                        <a:gd name="connsiteY127" fmla="*/ 119635 h 1167641"/>
                        <a:gd name="connsiteX128" fmla="*/ 421117 w 1161517"/>
                        <a:gd name="connsiteY128" fmla="*/ 71781 h 1167641"/>
                        <a:gd name="connsiteX129" fmla="*/ 392404 w 1161517"/>
                        <a:gd name="connsiteY129" fmla="*/ 95708 h 1167641"/>
                        <a:gd name="connsiteX130" fmla="*/ 387619 w 1161517"/>
                        <a:gd name="connsiteY130" fmla="*/ 105279 h 1167641"/>
                        <a:gd name="connsiteX131" fmla="*/ 382833 w 1161517"/>
                        <a:gd name="connsiteY131" fmla="*/ 105279 h 1167641"/>
                        <a:gd name="connsiteX132" fmla="*/ 349336 w 1161517"/>
                        <a:gd name="connsiteY132" fmla="*/ 100494 h 1167641"/>
                        <a:gd name="connsiteX133" fmla="*/ 320623 w 1161517"/>
                        <a:gd name="connsiteY133" fmla="*/ 105279 h 1167641"/>
                        <a:gd name="connsiteX134" fmla="*/ 224914 w 1161517"/>
                        <a:gd name="connsiteY134" fmla="*/ 157919 h 1167641"/>
                        <a:gd name="connsiteX135" fmla="*/ 167490 w 1161517"/>
                        <a:gd name="connsiteY135" fmla="*/ 220129 h 1167641"/>
                        <a:gd name="connsiteX136" fmla="*/ 148348 w 1161517"/>
                        <a:gd name="connsiteY136" fmla="*/ 244056 h 1167641"/>
                        <a:gd name="connsiteX137" fmla="*/ 100494 w 1161517"/>
                        <a:gd name="connsiteY137" fmla="*/ 291910 h 1167641"/>
                        <a:gd name="connsiteX138" fmla="*/ 100494 w 1161517"/>
                        <a:gd name="connsiteY138" fmla="*/ 291910 h 1167641"/>
                        <a:gd name="connsiteX139" fmla="*/ 66996 w 1161517"/>
                        <a:gd name="connsiteY139" fmla="*/ 306267 h 1167641"/>
                        <a:gd name="connsiteX140" fmla="*/ 57425 w 1161517"/>
                        <a:gd name="connsiteY140" fmla="*/ 306267 h 1167641"/>
                        <a:gd name="connsiteX141" fmla="*/ 57425 w 1161517"/>
                        <a:gd name="connsiteY141" fmla="*/ 306267 h 1167641"/>
                        <a:gd name="connsiteX142" fmla="*/ 43068 w 1161517"/>
                        <a:gd name="connsiteY142" fmla="*/ 272769 h 1167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1161517" h="1167641">
                          <a:moveTo>
                            <a:pt x="449829" y="1167642"/>
                          </a:moveTo>
                          <a:cubicBezTo>
                            <a:pt x="416331" y="1167642"/>
                            <a:pt x="387619" y="1162856"/>
                            <a:pt x="358906" y="1158071"/>
                          </a:cubicBezTo>
                          <a:cubicBezTo>
                            <a:pt x="272769" y="1143715"/>
                            <a:pt x="172275" y="1124573"/>
                            <a:pt x="95708" y="1071933"/>
                          </a:cubicBezTo>
                          <a:lnTo>
                            <a:pt x="95708" y="1071933"/>
                          </a:lnTo>
                          <a:cubicBezTo>
                            <a:pt x="71781" y="1057577"/>
                            <a:pt x="33498" y="1028864"/>
                            <a:pt x="28713" y="995366"/>
                          </a:cubicBezTo>
                          <a:cubicBezTo>
                            <a:pt x="28713" y="976225"/>
                            <a:pt x="28713" y="961869"/>
                            <a:pt x="38283" y="957083"/>
                          </a:cubicBezTo>
                          <a:cubicBezTo>
                            <a:pt x="43068" y="957083"/>
                            <a:pt x="43068" y="952298"/>
                            <a:pt x="47854" y="952298"/>
                          </a:cubicBezTo>
                          <a:cubicBezTo>
                            <a:pt x="52640" y="947512"/>
                            <a:pt x="62211" y="942727"/>
                            <a:pt x="62211" y="937941"/>
                          </a:cubicBezTo>
                          <a:cubicBezTo>
                            <a:pt x="62211" y="923585"/>
                            <a:pt x="66996" y="914014"/>
                            <a:pt x="66996" y="899658"/>
                          </a:cubicBezTo>
                          <a:cubicBezTo>
                            <a:pt x="66996" y="803950"/>
                            <a:pt x="81352" y="708242"/>
                            <a:pt x="100494" y="622104"/>
                          </a:cubicBezTo>
                          <a:cubicBezTo>
                            <a:pt x="105279" y="598177"/>
                            <a:pt x="114850" y="564679"/>
                            <a:pt x="124421" y="531181"/>
                          </a:cubicBezTo>
                          <a:cubicBezTo>
                            <a:pt x="95708" y="502469"/>
                            <a:pt x="66996" y="464185"/>
                            <a:pt x="52640" y="440258"/>
                          </a:cubicBezTo>
                          <a:cubicBezTo>
                            <a:pt x="47854" y="435473"/>
                            <a:pt x="47854" y="430687"/>
                            <a:pt x="43068" y="425902"/>
                          </a:cubicBezTo>
                          <a:cubicBezTo>
                            <a:pt x="23927" y="397190"/>
                            <a:pt x="0" y="363692"/>
                            <a:pt x="0" y="330194"/>
                          </a:cubicBezTo>
                          <a:cubicBezTo>
                            <a:pt x="0" y="296696"/>
                            <a:pt x="14356" y="272769"/>
                            <a:pt x="43068" y="267983"/>
                          </a:cubicBezTo>
                          <a:cubicBezTo>
                            <a:pt x="47854" y="267983"/>
                            <a:pt x="57425" y="267983"/>
                            <a:pt x="66996" y="272769"/>
                          </a:cubicBezTo>
                          <a:lnTo>
                            <a:pt x="66996" y="272769"/>
                          </a:lnTo>
                          <a:cubicBezTo>
                            <a:pt x="76567" y="277554"/>
                            <a:pt x="90923" y="267983"/>
                            <a:pt x="100494" y="258412"/>
                          </a:cubicBezTo>
                          <a:lnTo>
                            <a:pt x="100494" y="258412"/>
                          </a:lnTo>
                          <a:cubicBezTo>
                            <a:pt x="114850" y="244056"/>
                            <a:pt x="133992" y="229700"/>
                            <a:pt x="148348" y="210558"/>
                          </a:cubicBezTo>
                          <a:cubicBezTo>
                            <a:pt x="153133" y="200987"/>
                            <a:pt x="162704" y="196202"/>
                            <a:pt x="167490" y="186631"/>
                          </a:cubicBezTo>
                          <a:cubicBezTo>
                            <a:pt x="186631" y="167490"/>
                            <a:pt x="205773" y="143562"/>
                            <a:pt x="224914" y="124421"/>
                          </a:cubicBezTo>
                          <a:cubicBezTo>
                            <a:pt x="248842" y="105279"/>
                            <a:pt x="287125" y="76567"/>
                            <a:pt x="325409" y="66996"/>
                          </a:cubicBezTo>
                          <a:cubicBezTo>
                            <a:pt x="334979" y="66996"/>
                            <a:pt x="344550" y="62210"/>
                            <a:pt x="354121" y="62210"/>
                          </a:cubicBezTo>
                          <a:cubicBezTo>
                            <a:pt x="363692" y="62210"/>
                            <a:pt x="378048" y="62210"/>
                            <a:pt x="382833" y="66996"/>
                          </a:cubicBezTo>
                          <a:cubicBezTo>
                            <a:pt x="382833" y="66996"/>
                            <a:pt x="382833" y="62210"/>
                            <a:pt x="387619" y="62210"/>
                          </a:cubicBezTo>
                          <a:cubicBezTo>
                            <a:pt x="392404" y="57425"/>
                            <a:pt x="401975" y="33498"/>
                            <a:pt x="421117" y="33498"/>
                          </a:cubicBezTo>
                          <a:cubicBezTo>
                            <a:pt x="425902" y="33498"/>
                            <a:pt x="425902" y="33498"/>
                            <a:pt x="430688" y="33498"/>
                          </a:cubicBezTo>
                          <a:cubicBezTo>
                            <a:pt x="449829" y="43069"/>
                            <a:pt x="445044" y="76567"/>
                            <a:pt x="440258" y="90923"/>
                          </a:cubicBezTo>
                          <a:cubicBezTo>
                            <a:pt x="440258" y="90923"/>
                            <a:pt x="440258" y="95708"/>
                            <a:pt x="435473" y="100494"/>
                          </a:cubicBezTo>
                          <a:cubicBezTo>
                            <a:pt x="430688" y="110065"/>
                            <a:pt x="430688" y="119635"/>
                            <a:pt x="435473" y="129206"/>
                          </a:cubicBezTo>
                          <a:cubicBezTo>
                            <a:pt x="440258" y="138777"/>
                            <a:pt x="449829" y="138777"/>
                            <a:pt x="464185" y="138777"/>
                          </a:cubicBezTo>
                          <a:cubicBezTo>
                            <a:pt x="468971" y="138777"/>
                            <a:pt x="478542" y="138777"/>
                            <a:pt x="483327" y="138777"/>
                          </a:cubicBezTo>
                          <a:cubicBezTo>
                            <a:pt x="521610" y="133992"/>
                            <a:pt x="545537" y="110065"/>
                            <a:pt x="574250" y="81352"/>
                          </a:cubicBezTo>
                          <a:cubicBezTo>
                            <a:pt x="588607" y="66996"/>
                            <a:pt x="602963" y="52640"/>
                            <a:pt x="612534" y="38283"/>
                          </a:cubicBezTo>
                          <a:cubicBezTo>
                            <a:pt x="612534" y="33498"/>
                            <a:pt x="617319" y="33498"/>
                            <a:pt x="617319" y="28712"/>
                          </a:cubicBezTo>
                          <a:cubicBezTo>
                            <a:pt x="626890" y="19142"/>
                            <a:pt x="631675" y="9571"/>
                            <a:pt x="646031" y="4785"/>
                          </a:cubicBezTo>
                          <a:cubicBezTo>
                            <a:pt x="650817" y="4785"/>
                            <a:pt x="655602" y="0"/>
                            <a:pt x="660388" y="0"/>
                          </a:cubicBezTo>
                          <a:cubicBezTo>
                            <a:pt x="674744" y="0"/>
                            <a:pt x="684315" y="4785"/>
                            <a:pt x="689100" y="14356"/>
                          </a:cubicBezTo>
                          <a:cubicBezTo>
                            <a:pt x="693886" y="23927"/>
                            <a:pt x="698671" y="33498"/>
                            <a:pt x="703456" y="43069"/>
                          </a:cubicBezTo>
                          <a:lnTo>
                            <a:pt x="703456" y="47854"/>
                          </a:lnTo>
                          <a:cubicBezTo>
                            <a:pt x="713027" y="47854"/>
                            <a:pt x="717813" y="47854"/>
                            <a:pt x="727383" y="52640"/>
                          </a:cubicBezTo>
                          <a:cubicBezTo>
                            <a:pt x="756096" y="57425"/>
                            <a:pt x="780023" y="66996"/>
                            <a:pt x="803950" y="71781"/>
                          </a:cubicBezTo>
                          <a:cubicBezTo>
                            <a:pt x="856589" y="86137"/>
                            <a:pt x="894873" y="124421"/>
                            <a:pt x="928371" y="162704"/>
                          </a:cubicBezTo>
                          <a:lnTo>
                            <a:pt x="937942" y="172275"/>
                          </a:lnTo>
                          <a:cubicBezTo>
                            <a:pt x="957084" y="191417"/>
                            <a:pt x="981011" y="215344"/>
                            <a:pt x="1004938" y="229700"/>
                          </a:cubicBezTo>
                          <a:cubicBezTo>
                            <a:pt x="1019294" y="239271"/>
                            <a:pt x="1028865" y="244056"/>
                            <a:pt x="1043221" y="253627"/>
                          </a:cubicBezTo>
                          <a:cubicBezTo>
                            <a:pt x="1052792" y="263198"/>
                            <a:pt x="1067148" y="267983"/>
                            <a:pt x="1076719" y="277554"/>
                          </a:cubicBezTo>
                          <a:cubicBezTo>
                            <a:pt x="1081505" y="277554"/>
                            <a:pt x="1081505" y="282339"/>
                            <a:pt x="1081505" y="282339"/>
                          </a:cubicBezTo>
                          <a:cubicBezTo>
                            <a:pt x="1086290" y="282339"/>
                            <a:pt x="1091075" y="282339"/>
                            <a:pt x="1095860" y="282339"/>
                          </a:cubicBezTo>
                          <a:cubicBezTo>
                            <a:pt x="1119787" y="282339"/>
                            <a:pt x="1143715" y="296696"/>
                            <a:pt x="1153286" y="315837"/>
                          </a:cubicBezTo>
                          <a:cubicBezTo>
                            <a:pt x="1177213" y="368477"/>
                            <a:pt x="1143715" y="421117"/>
                            <a:pt x="1119787" y="464185"/>
                          </a:cubicBezTo>
                          <a:cubicBezTo>
                            <a:pt x="1115003" y="468971"/>
                            <a:pt x="1115003" y="473756"/>
                            <a:pt x="1110217" y="478542"/>
                          </a:cubicBezTo>
                          <a:cubicBezTo>
                            <a:pt x="1091075" y="512039"/>
                            <a:pt x="1071933" y="540752"/>
                            <a:pt x="1048006" y="564679"/>
                          </a:cubicBezTo>
                          <a:cubicBezTo>
                            <a:pt x="1028865" y="588606"/>
                            <a:pt x="1009723" y="598177"/>
                            <a:pt x="985796" y="602962"/>
                          </a:cubicBezTo>
                          <a:cubicBezTo>
                            <a:pt x="985796" y="602962"/>
                            <a:pt x="985796" y="602962"/>
                            <a:pt x="981011" y="602962"/>
                          </a:cubicBezTo>
                          <a:lnTo>
                            <a:pt x="981011" y="602962"/>
                          </a:lnTo>
                          <a:cubicBezTo>
                            <a:pt x="957084" y="602962"/>
                            <a:pt x="937942" y="583821"/>
                            <a:pt x="937942" y="564679"/>
                          </a:cubicBezTo>
                          <a:lnTo>
                            <a:pt x="937942" y="555108"/>
                          </a:lnTo>
                          <a:cubicBezTo>
                            <a:pt x="937942" y="555108"/>
                            <a:pt x="933156" y="555108"/>
                            <a:pt x="933156" y="550323"/>
                          </a:cubicBezTo>
                          <a:cubicBezTo>
                            <a:pt x="947513" y="588606"/>
                            <a:pt x="957084" y="636460"/>
                            <a:pt x="961869" y="693885"/>
                          </a:cubicBezTo>
                          <a:lnTo>
                            <a:pt x="961869" y="703456"/>
                          </a:lnTo>
                          <a:cubicBezTo>
                            <a:pt x="966654" y="746525"/>
                            <a:pt x="971440" y="794379"/>
                            <a:pt x="966654" y="837448"/>
                          </a:cubicBezTo>
                          <a:cubicBezTo>
                            <a:pt x="971440" y="842233"/>
                            <a:pt x="976225" y="842233"/>
                            <a:pt x="981011" y="847019"/>
                          </a:cubicBezTo>
                          <a:cubicBezTo>
                            <a:pt x="995367" y="861375"/>
                            <a:pt x="1000152" y="885302"/>
                            <a:pt x="995367" y="899658"/>
                          </a:cubicBezTo>
                          <a:cubicBezTo>
                            <a:pt x="990581" y="942727"/>
                            <a:pt x="966654" y="981010"/>
                            <a:pt x="937942" y="1004937"/>
                          </a:cubicBezTo>
                          <a:cubicBezTo>
                            <a:pt x="875732" y="1062362"/>
                            <a:pt x="789594" y="1100646"/>
                            <a:pt x="679529" y="1129358"/>
                          </a:cubicBezTo>
                          <a:cubicBezTo>
                            <a:pt x="622104" y="1148500"/>
                            <a:pt x="535967" y="1167642"/>
                            <a:pt x="449829" y="1167642"/>
                          </a:cubicBezTo>
                          <a:close/>
                          <a:moveTo>
                            <a:pt x="43068" y="272769"/>
                          </a:moveTo>
                          <a:cubicBezTo>
                            <a:pt x="43068" y="272769"/>
                            <a:pt x="43068" y="272769"/>
                            <a:pt x="43068" y="272769"/>
                          </a:cubicBezTo>
                          <a:cubicBezTo>
                            <a:pt x="9571" y="277554"/>
                            <a:pt x="4786" y="315837"/>
                            <a:pt x="4786" y="325408"/>
                          </a:cubicBezTo>
                          <a:cubicBezTo>
                            <a:pt x="4786" y="358906"/>
                            <a:pt x="28713" y="387619"/>
                            <a:pt x="47854" y="416331"/>
                          </a:cubicBezTo>
                          <a:cubicBezTo>
                            <a:pt x="52640" y="421117"/>
                            <a:pt x="52640" y="425902"/>
                            <a:pt x="57425" y="430687"/>
                          </a:cubicBezTo>
                          <a:cubicBezTo>
                            <a:pt x="76567" y="454615"/>
                            <a:pt x="100494" y="492898"/>
                            <a:pt x="129206" y="521610"/>
                          </a:cubicBezTo>
                          <a:cubicBezTo>
                            <a:pt x="129206" y="521610"/>
                            <a:pt x="129206" y="526396"/>
                            <a:pt x="129206" y="526396"/>
                          </a:cubicBezTo>
                          <a:cubicBezTo>
                            <a:pt x="119635" y="559894"/>
                            <a:pt x="110065" y="593392"/>
                            <a:pt x="105279" y="622104"/>
                          </a:cubicBezTo>
                          <a:cubicBezTo>
                            <a:pt x="86138" y="713027"/>
                            <a:pt x="71781" y="799164"/>
                            <a:pt x="71781" y="899658"/>
                          </a:cubicBezTo>
                          <a:cubicBezTo>
                            <a:pt x="71781" y="914014"/>
                            <a:pt x="71781" y="923585"/>
                            <a:pt x="66996" y="937941"/>
                          </a:cubicBezTo>
                          <a:cubicBezTo>
                            <a:pt x="66996" y="947512"/>
                            <a:pt x="57425" y="952298"/>
                            <a:pt x="47854" y="957083"/>
                          </a:cubicBezTo>
                          <a:cubicBezTo>
                            <a:pt x="43068" y="957083"/>
                            <a:pt x="43068" y="961869"/>
                            <a:pt x="43068" y="961869"/>
                          </a:cubicBezTo>
                          <a:cubicBezTo>
                            <a:pt x="33498" y="971439"/>
                            <a:pt x="33498" y="990581"/>
                            <a:pt x="33498" y="995366"/>
                          </a:cubicBezTo>
                          <a:cubicBezTo>
                            <a:pt x="38283" y="1024079"/>
                            <a:pt x="71781" y="1048006"/>
                            <a:pt x="95708" y="1062362"/>
                          </a:cubicBezTo>
                          <a:lnTo>
                            <a:pt x="95708" y="1062362"/>
                          </a:lnTo>
                          <a:cubicBezTo>
                            <a:pt x="172275" y="1115002"/>
                            <a:pt x="267984" y="1134144"/>
                            <a:pt x="354121" y="1148500"/>
                          </a:cubicBezTo>
                          <a:cubicBezTo>
                            <a:pt x="382833" y="1153285"/>
                            <a:pt x="411546" y="1158071"/>
                            <a:pt x="445044" y="1158071"/>
                          </a:cubicBezTo>
                          <a:cubicBezTo>
                            <a:pt x="526396" y="1158071"/>
                            <a:pt x="612534" y="1138929"/>
                            <a:pt x="684315" y="1124573"/>
                          </a:cubicBezTo>
                          <a:cubicBezTo>
                            <a:pt x="794380" y="1095860"/>
                            <a:pt x="880517" y="1057577"/>
                            <a:pt x="937942" y="1004937"/>
                          </a:cubicBezTo>
                          <a:cubicBezTo>
                            <a:pt x="961869" y="985796"/>
                            <a:pt x="990581" y="947512"/>
                            <a:pt x="990581" y="909229"/>
                          </a:cubicBezTo>
                          <a:cubicBezTo>
                            <a:pt x="990581" y="894873"/>
                            <a:pt x="990581" y="875731"/>
                            <a:pt x="976225" y="861375"/>
                          </a:cubicBezTo>
                          <a:cubicBezTo>
                            <a:pt x="971440" y="856589"/>
                            <a:pt x="966654" y="851804"/>
                            <a:pt x="961869" y="851804"/>
                          </a:cubicBezTo>
                          <a:cubicBezTo>
                            <a:pt x="961869" y="851804"/>
                            <a:pt x="957084" y="847019"/>
                            <a:pt x="957084" y="847019"/>
                          </a:cubicBezTo>
                          <a:cubicBezTo>
                            <a:pt x="961869" y="803950"/>
                            <a:pt x="957084" y="751310"/>
                            <a:pt x="952298" y="713027"/>
                          </a:cubicBezTo>
                          <a:lnTo>
                            <a:pt x="952298" y="703456"/>
                          </a:lnTo>
                          <a:cubicBezTo>
                            <a:pt x="947513" y="641246"/>
                            <a:pt x="933156" y="593392"/>
                            <a:pt x="918800" y="550323"/>
                          </a:cubicBezTo>
                          <a:cubicBezTo>
                            <a:pt x="918800" y="550323"/>
                            <a:pt x="918800" y="545537"/>
                            <a:pt x="918800" y="545537"/>
                          </a:cubicBezTo>
                          <a:cubicBezTo>
                            <a:pt x="918800" y="545537"/>
                            <a:pt x="923586" y="545537"/>
                            <a:pt x="923586" y="545537"/>
                          </a:cubicBezTo>
                          <a:cubicBezTo>
                            <a:pt x="928371" y="550323"/>
                            <a:pt x="937942" y="555108"/>
                            <a:pt x="942727" y="555108"/>
                          </a:cubicBezTo>
                          <a:cubicBezTo>
                            <a:pt x="942727" y="555108"/>
                            <a:pt x="942727" y="555108"/>
                            <a:pt x="947513" y="559894"/>
                          </a:cubicBezTo>
                          <a:lnTo>
                            <a:pt x="947513" y="569464"/>
                          </a:lnTo>
                          <a:cubicBezTo>
                            <a:pt x="947513" y="588606"/>
                            <a:pt x="966654" y="602962"/>
                            <a:pt x="985796" y="602962"/>
                          </a:cubicBezTo>
                          <a:cubicBezTo>
                            <a:pt x="1004938" y="602962"/>
                            <a:pt x="1024079" y="593392"/>
                            <a:pt x="1038435" y="569464"/>
                          </a:cubicBezTo>
                          <a:cubicBezTo>
                            <a:pt x="1057578" y="545537"/>
                            <a:pt x="1081505" y="516825"/>
                            <a:pt x="1095860" y="483327"/>
                          </a:cubicBezTo>
                          <a:cubicBezTo>
                            <a:pt x="1100646" y="478542"/>
                            <a:pt x="1100646" y="473756"/>
                            <a:pt x="1105432" y="468971"/>
                          </a:cubicBezTo>
                          <a:cubicBezTo>
                            <a:pt x="1129359" y="425902"/>
                            <a:pt x="1158071" y="378048"/>
                            <a:pt x="1138930" y="330194"/>
                          </a:cubicBezTo>
                          <a:cubicBezTo>
                            <a:pt x="1134144" y="315837"/>
                            <a:pt x="1110217" y="301481"/>
                            <a:pt x="1091075" y="301481"/>
                          </a:cubicBezTo>
                          <a:cubicBezTo>
                            <a:pt x="1086290" y="301481"/>
                            <a:pt x="1081505" y="301481"/>
                            <a:pt x="1076719" y="301481"/>
                          </a:cubicBezTo>
                          <a:cubicBezTo>
                            <a:pt x="1076719" y="301481"/>
                            <a:pt x="1071933" y="301481"/>
                            <a:pt x="1071933" y="301481"/>
                          </a:cubicBezTo>
                          <a:cubicBezTo>
                            <a:pt x="1067148" y="301481"/>
                            <a:pt x="1067148" y="296696"/>
                            <a:pt x="1062363" y="296696"/>
                          </a:cubicBezTo>
                          <a:cubicBezTo>
                            <a:pt x="1052792" y="287125"/>
                            <a:pt x="1038435" y="282339"/>
                            <a:pt x="1028865" y="272769"/>
                          </a:cubicBezTo>
                          <a:cubicBezTo>
                            <a:pt x="1014508" y="263198"/>
                            <a:pt x="1004938" y="258412"/>
                            <a:pt x="990581" y="248841"/>
                          </a:cubicBezTo>
                          <a:cubicBezTo>
                            <a:pt x="966654" y="229700"/>
                            <a:pt x="942727" y="210558"/>
                            <a:pt x="923586" y="186631"/>
                          </a:cubicBezTo>
                          <a:lnTo>
                            <a:pt x="914015" y="177060"/>
                          </a:lnTo>
                          <a:cubicBezTo>
                            <a:pt x="875732" y="138777"/>
                            <a:pt x="842234" y="105279"/>
                            <a:pt x="794380" y="90923"/>
                          </a:cubicBezTo>
                          <a:cubicBezTo>
                            <a:pt x="770453" y="81352"/>
                            <a:pt x="746525" y="76567"/>
                            <a:pt x="717813" y="71781"/>
                          </a:cubicBezTo>
                          <a:cubicBezTo>
                            <a:pt x="713027" y="71781"/>
                            <a:pt x="703456" y="71781"/>
                            <a:pt x="693886" y="71781"/>
                          </a:cubicBezTo>
                          <a:cubicBezTo>
                            <a:pt x="693886" y="71781"/>
                            <a:pt x="689100" y="71781"/>
                            <a:pt x="689100" y="66996"/>
                          </a:cubicBezTo>
                          <a:cubicBezTo>
                            <a:pt x="689100" y="66996"/>
                            <a:pt x="689100" y="62210"/>
                            <a:pt x="689100" y="62210"/>
                          </a:cubicBezTo>
                          <a:cubicBezTo>
                            <a:pt x="684315" y="52640"/>
                            <a:pt x="684315" y="43069"/>
                            <a:pt x="679529" y="38283"/>
                          </a:cubicBezTo>
                          <a:cubicBezTo>
                            <a:pt x="674744" y="33498"/>
                            <a:pt x="665173" y="28712"/>
                            <a:pt x="655602" y="28712"/>
                          </a:cubicBezTo>
                          <a:cubicBezTo>
                            <a:pt x="650817" y="28712"/>
                            <a:pt x="646031" y="28712"/>
                            <a:pt x="641246" y="33498"/>
                          </a:cubicBezTo>
                          <a:cubicBezTo>
                            <a:pt x="631675" y="38283"/>
                            <a:pt x="622104" y="47854"/>
                            <a:pt x="617319" y="57425"/>
                          </a:cubicBezTo>
                          <a:cubicBezTo>
                            <a:pt x="617319" y="62210"/>
                            <a:pt x="612534" y="62210"/>
                            <a:pt x="612534" y="66996"/>
                          </a:cubicBezTo>
                          <a:cubicBezTo>
                            <a:pt x="598177" y="81352"/>
                            <a:pt x="583821" y="95708"/>
                            <a:pt x="574250" y="110065"/>
                          </a:cubicBezTo>
                          <a:cubicBezTo>
                            <a:pt x="545537" y="138777"/>
                            <a:pt x="521610" y="162704"/>
                            <a:pt x="478542" y="172275"/>
                          </a:cubicBezTo>
                          <a:cubicBezTo>
                            <a:pt x="473756" y="172275"/>
                            <a:pt x="464185" y="172275"/>
                            <a:pt x="459400" y="172275"/>
                          </a:cubicBezTo>
                          <a:cubicBezTo>
                            <a:pt x="445044" y="172275"/>
                            <a:pt x="430688" y="167490"/>
                            <a:pt x="425902" y="157919"/>
                          </a:cubicBezTo>
                          <a:cubicBezTo>
                            <a:pt x="416331" y="148348"/>
                            <a:pt x="421117" y="133992"/>
                            <a:pt x="425902" y="124421"/>
                          </a:cubicBezTo>
                          <a:cubicBezTo>
                            <a:pt x="425902" y="119635"/>
                            <a:pt x="425902" y="119635"/>
                            <a:pt x="425902" y="119635"/>
                          </a:cubicBezTo>
                          <a:cubicBezTo>
                            <a:pt x="430688" y="105279"/>
                            <a:pt x="430688" y="81352"/>
                            <a:pt x="421117" y="71781"/>
                          </a:cubicBezTo>
                          <a:cubicBezTo>
                            <a:pt x="411546" y="66996"/>
                            <a:pt x="401975" y="76567"/>
                            <a:pt x="392404" y="95708"/>
                          </a:cubicBezTo>
                          <a:cubicBezTo>
                            <a:pt x="392404" y="100494"/>
                            <a:pt x="387619" y="100494"/>
                            <a:pt x="387619" y="105279"/>
                          </a:cubicBezTo>
                          <a:cubicBezTo>
                            <a:pt x="387619" y="105279"/>
                            <a:pt x="382833" y="110065"/>
                            <a:pt x="382833" y="105279"/>
                          </a:cubicBezTo>
                          <a:cubicBezTo>
                            <a:pt x="373263" y="100494"/>
                            <a:pt x="363692" y="100494"/>
                            <a:pt x="349336" y="100494"/>
                          </a:cubicBezTo>
                          <a:cubicBezTo>
                            <a:pt x="339765" y="100494"/>
                            <a:pt x="330194" y="100494"/>
                            <a:pt x="320623" y="105279"/>
                          </a:cubicBezTo>
                          <a:cubicBezTo>
                            <a:pt x="282339" y="110065"/>
                            <a:pt x="248842" y="138777"/>
                            <a:pt x="224914" y="157919"/>
                          </a:cubicBezTo>
                          <a:cubicBezTo>
                            <a:pt x="205773" y="177060"/>
                            <a:pt x="186631" y="196202"/>
                            <a:pt x="167490" y="220129"/>
                          </a:cubicBezTo>
                          <a:cubicBezTo>
                            <a:pt x="162704" y="229700"/>
                            <a:pt x="153133" y="234485"/>
                            <a:pt x="148348" y="244056"/>
                          </a:cubicBezTo>
                          <a:cubicBezTo>
                            <a:pt x="129206" y="263198"/>
                            <a:pt x="114850" y="277554"/>
                            <a:pt x="100494" y="291910"/>
                          </a:cubicBezTo>
                          <a:lnTo>
                            <a:pt x="100494" y="291910"/>
                          </a:lnTo>
                          <a:cubicBezTo>
                            <a:pt x="90923" y="296696"/>
                            <a:pt x="81352" y="306267"/>
                            <a:pt x="66996" y="306267"/>
                          </a:cubicBezTo>
                          <a:cubicBezTo>
                            <a:pt x="62211" y="306267"/>
                            <a:pt x="62211" y="306267"/>
                            <a:pt x="57425" y="306267"/>
                          </a:cubicBezTo>
                          <a:lnTo>
                            <a:pt x="57425" y="306267"/>
                          </a:lnTo>
                          <a:cubicBezTo>
                            <a:pt x="52640" y="277554"/>
                            <a:pt x="47854" y="272769"/>
                            <a:pt x="43068" y="272769"/>
                          </a:cubicBezTo>
                          <a:close/>
                        </a:path>
                      </a:pathLst>
                    </a:custGeom>
                    <a:solidFill>
                      <a:srgbClr val="144E28"/>
                    </a:solidFill>
                    <a:ln w="47824" cap="flat">
                      <a:noFill/>
                      <a:prstDash val="solid"/>
                      <a:miter/>
                    </a:ln>
                  </p:spPr>
                  <p:txBody>
                    <a:bodyPr rtlCol="0" anchor="ctr"/>
                    <a:lstStyle/>
                    <a:p>
                      <a:endParaRPr lang="en-US"/>
                    </a:p>
                  </p:txBody>
                </p:sp>
              </p:grpSp>
              <p:sp>
                <p:nvSpPr>
                  <p:cNvPr id="305" name="Freeform: Shape 304">
                    <a:extLst>
                      <a:ext uri="{FF2B5EF4-FFF2-40B4-BE49-F238E27FC236}">
                        <a16:creationId xmlns:a16="http://schemas.microsoft.com/office/drawing/2014/main" xmlns="" id="{EF5544DB-9359-4A24-AA06-FC22189C0D72}"/>
                      </a:ext>
                    </a:extLst>
                  </p:cNvPr>
                  <p:cNvSpPr/>
                  <p:nvPr/>
                </p:nvSpPr>
                <p:spPr>
                  <a:xfrm>
                    <a:off x="11397931" y="7669282"/>
                    <a:ext cx="177060" cy="148348"/>
                  </a:xfrm>
                  <a:custGeom>
                    <a:avLst/>
                    <a:gdLst>
                      <a:gd name="connsiteX0" fmla="*/ 143563 w 177060"/>
                      <a:gd name="connsiteY0" fmla="*/ 148348 h 148348"/>
                      <a:gd name="connsiteX1" fmla="*/ 157918 w 177060"/>
                      <a:gd name="connsiteY1" fmla="*/ 138777 h 148348"/>
                      <a:gd name="connsiteX2" fmla="*/ 177060 w 177060"/>
                      <a:gd name="connsiteY2" fmla="*/ 129206 h 148348"/>
                      <a:gd name="connsiteX3" fmla="*/ 167490 w 177060"/>
                      <a:gd name="connsiteY3" fmla="*/ 129206 h 148348"/>
                      <a:gd name="connsiteX4" fmla="*/ 157918 w 177060"/>
                      <a:gd name="connsiteY4" fmla="*/ 124421 h 148348"/>
                      <a:gd name="connsiteX5" fmla="*/ 86137 w 177060"/>
                      <a:gd name="connsiteY5" fmla="*/ 76567 h 148348"/>
                      <a:gd name="connsiteX6" fmla="*/ 14356 w 177060"/>
                      <a:gd name="connsiteY6" fmla="*/ 14356 h 148348"/>
                      <a:gd name="connsiteX7" fmla="*/ 0 w 177060"/>
                      <a:gd name="connsiteY7" fmla="*/ 0 h 148348"/>
                      <a:gd name="connsiteX8" fmla="*/ 9571 w 177060"/>
                      <a:gd name="connsiteY8" fmla="*/ 9571 h 148348"/>
                      <a:gd name="connsiteX9" fmla="*/ 76566 w 177060"/>
                      <a:gd name="connsiteY9" fmla="*/ 100494 h 148348"/>
                      <a:gd name="connsiteX10" fmla="*/ 119635 w 177060"/>
                      <a:gd name="connsiteY10" fmla="*/ 138777 h 148348"/>
                      <a:gd name="connsiteX11" fmla="*/ 143563 w 177060"/>
                      <a:gd name="connsiteY11" fmla="*/ 148348 h 1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7060" h="148348">
                        <a:moveTo>
                          <a:pt x="143563" y="148348"/>
                        </a:moveTo>
                        <a:cubicBezTo>
                          <a:pt x="148348" y="143562"/>
                          <a:pt x="153133" y="138777"/>
                          <a:pt x="157918" y="138777"/>
                        </a:cubicBezTo>
                        <a:cubicBezTo>
                          <a:pt x="162704" y="133992"/>
                          <a:pt x="172275" y="133992"/>
                          <a:pt x="177060" y="129206"/>
                        </a:cubicBezTo>
                        <a:cubicBezTo>
                          <a:pt x="172275" y="129206"/>
                          <a:pt x="172275" y="129206"/>
                          <a:pt x="167490" y="129206"/>
                        </a:cubicBezTo>
                        <a:cubicBezTo>
                          <a:pt x="162704" y="124421"/>
                          <a:pt x="162704" y="124421"/>
                          <a:pt x="157918" y="124421"/>
                        </a:cubicBezTo>
                        <a:cubicBezTo>
                          <a:pt x="133991" y="110065"/>
                          <a:pt x="110064" y="95708"/>
                          <a:pt x="86137" y="76567"/>
                        </a:cubicBezTo>
                        <a:cubicBezTo>
                          <a:pt x="62210" y="57425"/>
                          <a:pt x="38283" y="33498"/>
                          <a:pt x="14356" y="14356"/>
                        </a:cubicBezTo>
                        <a:cubicBezTo>
                          <a:pt x="9571" y="9571"/>
                          <a:pt x="4785" y="4786"/>
                          <a:pt x="0" y="0"/>
                        </a:cubicBezTo>
                        <a:cubicBezTo>
                          <a:pt x="4785" y="4786"/>
                          <a:pt x="4785" y="4786"/>
                          <a:pt x="9571" y="9571"/>
                        </a:cubicBezTo>
                        <a:cubicBezTo>
                          <a:pt x="33498" y="38283"/>
                          <a:pt x="47854" y="76567"/>
                          <a:pt x="76566" y="100494"/>
                        </a:cubicBezTo>
                        <a:cubicBezTo>
                          <a:pt x="90923" y="114850"/>
                          <a:pt x="105279" y="124421"/>
                          <a:pt x="119635" y="138777"/>
                        </a:cubicBezTo>
                        <a:cubicBezTo>
                          <a:pt x="129206" y="138777"/>
                          <a:pt x="133991" y="143562"/>
                          <a:pt x="143563" y="148348"/>
                        </a:cubicBezTo>
                        <a:close/>
                      </a:path>
                    </a:pathLst>
                  </a:custGeom>
                  <a:solidFill>
                    <a:srgbClr val="3EAB37">
                      <a:alpha val="50000"/>
                    </a:srgbClr>
                  </a:solidFill>
                  <a:ln w="47824" cap="flat">
                    <a:noFill/>
                    <a:prstDash val="solid"/>
                    <a:miter/>
                  </a:ln>
                </p:spPr>
                <p:txBody>
                  <a:bodyPr rtlCol="0" anchor="ctr"/>
                  <a:lstStyle/>
                  <a:p>
                    <a:endParaRPr lang="en-US"/>
                  </a:p>
                </p:txBody>
              </p:sp>
              <p:sp>
                <p:nvSpPr>
                  <p:cNvPr id="306" name="Freeform: Shape 305">
                    <a:extLst>
                      <a:ext uri="{FF2B5EF4-FFF2-40B4-BE49-F238E27FC236}">
                        <a16:creationId xmlns:a16="http://schemas.microsoft.com/office/drawing/2014/main" xmlns="" id="{54904BD9-5AA4-40F7-8E2A-C07C32B97D91}"/>
                      </a:ext>
                    </a:extLst>
                  </p:cNvPr>
                  <p:cNvSpPr/>
                  <p:nvPr/>
                </p:nvSpPr>
                <p:spPr>
                  <a:xfrm>
                    <a:off x="10818896" y="7513287"/>
                    <a:ext cx="373262" cy="207367"/>
                  </a:xfrm>
                  <a:custGeom>
                    <a:avLst/>
                    <a:gdLst>
                      <a:gd name="connsiteX0" fmla="*/ 354121 w 373262"/>
                      <a:gd name="connsiteY0" fmla="*/ 12433 h 207367"/>
                      <a:gd name="connsiteX1" fmla="*/ 311052 w 373262"/>
                      <a:gd name="connsiteY1" fmla="*/ 2862 h 207367"/>
                      <a:gd name="connsiteX2" fmla="*/ 277554 w 373262"/>
                      <a:gd name="connsiteY2" fmla="*/ 36360 h 207367"/>
                      <a:gd name="connsiteX3" fmla="*/ 239271 w 373262"/>
                      <a:gd name="connsiteY3" fmla="*/ 79429 h 207367"/>
                      <a:gd name="connsiteX4" fmla="*/ 148348 w 373262"/>
                      <a:gd name="connsiteY4" fmla="*/ 136854 h 207367"/>
                      <a:gd name="connsiteX5" fmla="*/ 95708 w 373262"/>
                      <a:gd name="connsiteY5" fmla="*/ 127283 h 207367"/>
                      <a:gd name="connsiteX6" fmla="*/ 100494 w 373262"/>
                      <a:gd name="connsiteY6" fmla="*/ 89000 h 207367"/>
                      <a:gd name="connsiteX7" fmla="*/ 90923 w 373262"/>
                      <a:gd name="connsiteY7" fmla="*/ 36360 h 207367"/>
                      <a:gd name="connsiteX8" fmla="*/ 57425 w 373262"/>
                      <a:gd name="connsiteY8" fmla="*/ 60287 h 207367"/>
                      <a:gd name="connsiteX9" fmla="*/ 52640 w 373262"/>
                      <a:gd name="connsiteY9" fmla="*/ 69858 h 207367"/>
                      <a:gd name="connsiteX10" fmla="*/ 0 w 373262"/>
                      <a:gd name="connsiteY10" fmla="*/ 65073 h 207367"/>
                      <a:gd name="connsiteX11" fmla="*/ 23927 w 373262"/>
                      <a:gd name="connsiteY11" fmla="*/ 98570 h 207367"/>
                      <a:gd name="connsiteX12" fmla="*/ 52640 w 373262"/>
                      <a:gd name="connsiteY12" fmla="*/ 170352 h 207367"/>
                      <a:gd name="connsiteX13" fmla="*/ 162704 w 373262"/>
                      <a:gd name="connsiteY13" fmla="*/ 203850 h 207367"/>
                      <a:gd name="connsiteX14" fmla="*/ 344550 w 373262"/>
                      <a:gd name="connsiteY14" fmla="*/ 69858 h 207367"/>
                      <a:gd name="connsiteX15" fmla="*/ 373263 w 373262"/>
                      <a:gd name="connsiteY15" fmla="*/ 31575 h 207367"/>
                      <a:gd name="connsiteX16" fmla="*/ 354121 w 373262"/>
                      <a:gd name="connsiteY16" fmla="*/ 12433 h 207367"/>
                      <a:gd name="connsiteX17" fmla="*/ 224914 w 373262"/>
                      <a:gd name="connsiteY17" fmla="*/ 165566 h 207367"/>
                      <a:gd name="connsiteX18" fmla="*/ 110065 w 373262"/>
                      <a:gd name="connsiteY18" fmla="*/ 199064 h 207367"/>
                      <a:gd name="connsiteX19" fmla="*/ 62211 w 373262"/>
                      <a:gd name="connsiteY19" fmla="*/ 127283 h 207367"/>
                      <a:gd name="connsiteX20" fmla="*/ 66996 w 373262"/>
                      <a:gd name="connsiteY20" fmla="*/ 122497 h 207367"/>
                      <a:gd name="connsiteX21" fmla="*/ 124421 w 373262"/>
                      <a:gd name="connsiteY21" fmla="*/ 155995 h 207367"/>
                      <a:gd name="connsiteX22" fmla="*/ 220130 w 373262"/>
                      <a:gd name="connsiteY22" fmla="*/ 117712 h 207367"/>
                      <a:gd name="connsiteX23" fmla="*/ 248842 w 373262"/>
                      <a:gd name="connsiteY23" fmla="*/ 122497 h 207367"/>
                      <a:gd name="connsiteX24" fmla="*/ 224914 w 373262"/>
                      <a:gd name="connsiteY24" fmla="*/ 165566 h 20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73262" h="207367">
                        <a:moveTo>
                          <a:pt x="354121" y="12433"/>
                        </a:moveTo>
                        <a:cubicBezTo>
                          <a:pt x="344550" y="-1923"/>
                          <a:pt x="325409" y="-1923"/>
                          <a:pt x="311052" y="2862"/>
                        </a:cubicBezTo>
                        <a:cubicBezTo>
                          <a:pt x="296696" y="7648"/>
                          <a:pt x="287125" y="22004"/>
                          <a:pt x="277554" y="36360"/>
                        </a:cubicBezTo>
                        <a:cubicBezTo>
                          <a:pt x="263198" y="50716"/>
                          <a:pt x="248842" y="65073"/>
                          <a:pt x="239271" y="79429"/>
                        </a:cubicBezTo>
                        <a:cubicBezTo>
                          <a:pt x="210558" y="108141"/>
                          <a:pt x="186631" y="132068"/>
                          <a:pt x="148348" y="136854"/>
                        </a:cubicBezTo>
                        <a:cubicBezTo>
                          <a:pt x="129206" y="141639"/>
                          <a:pt x="110065" y="141639"/>
                          <a:pt x="95708" y="127283"/>
                        </a:cubicBezTo>
                        <a:cubicBezTo>
                          <a:pt x="86138" y="117712"/>
                          <a:pt x="95708" y="98570"/>
                          <a:pt x="100494" y="89000"/>
                        </a:cubicBezTo>
                        <a:cubicBezTo>
                          <a:pt x="105279" y="74643"/>
                          <a:pt x="110065" y="45931"/>
                          <a:pt x="90923" y="36360"/>
                        </a:cubicBezTo>
                        <a:cubicBezTo>
                          <a:pt x="76567" y="31575"/>
                          <a:pt x="62211" y="50716"/>
                          <a:pt x="57425" y="60287"/>
                        </a:cubicBezTo>
                        <a:cubicBezTo>
                          <a:pt x="57425" y="65073"/>
                          <a:pt x="52640" y="65073"/>
                          <a:pt x="52640" y="69858"/>
                        </a:cubicBezTo>
                        <a:cubicBezTo>
                          <a:pt x="38283" y="65073"/>
                          <a:pt x="19141" y="65073"/>
                          <a:pt x="0" y="65073"/>
                        </a:cubicBezTo>
                        <a:cubicBezTo>
                          <a:pt x="9571" y="74643"/>
                          <a:pt x="19141" y="89000"/>
                          <a:pt x="23927" y="98570"/>
                        </a:cubicBezTo>
                        <a:cubicBezTo>
                          <a:pt x="33498" y="122497"/>
                          <a:pt x="38283" y="146424"/>
                          <a:pt x="52640" y="170352"/>
                        </a:cubicBezTo>
                        <a:cubicBezTo>
                          <a:pt x="76567" y="203850"/>
                          <a:pt x="119635" y="213420"/>
                          <a:pt x="162704" y="203850"/>
                        </a:cubicBezTo>
                        <a:cubicBezTo>
                          <a:pt x="239271" y="184708"/>
                          <a:pt x="291911" y="127283"/>
                          <a:pt x="344550" y="69858"/>
                        </a:cubicBezTo>
                        <a:cubicBezTo>
                          <a:pt x="354121" y="60287"/>
                          <a:pt x="363692" y="45931"/>
                          <a:pt x="373263" y="31575"/>
                        </a:cubicBezTo>
                        <a:cubicBezTo>
                          <a:pt x="363692" y="31575"/>
                          <a:pt x="358906" y="22004"/>
                          <a:pt x="354121" y="12433"/>
                        </a:cubicBezTo>
                        <a:close/>
                        <a:moveTo>
                          <a:pt x="224914" y="165566"/>
                        </a:moveTo>
                        <a:cubicBezTo>
                          <a:pt x="196202" y="194279"/>
                          <a:pt x="143563" y="208635"/>
                          <a:pt x="110065" y="199064"/>
                        </a:cubicBezTo>
                        <a:cubicBezTo>
                          <a:pt x="81352" y="194279"/>
                          <a:pt x="52640" y="155995"/>
                          <a:pt x="62211" y="127283"/>
                        </a:cubicBezTo>
                        <a:cubicBezTo>
                          <a:pt x="62211" y="122497"/>
                          <a:pt x="66996" y="122497"/>
                          <a:pt x="66996" y="122497"/>
                        </a:cubicBezTo>
                        <a:cubicBezTo>
                          <a:pt x="90923" y="127283"/>
                          <a:pt x="90923" y="160781"/>
                          <a:pt x="124421" y="155995"/>
                        </a:cubicBezTo>
                        <a:cubicBezTo>
                          <a:pt x="162704" y="151210"/>
                          <a:pt x="186631" y="132068"/>
                          <a:pt x="220130" y="117712"/>
                        </a:cubicBezTo>
                        <a:cubicBezTo>
                          <a:pt x="229700" y="112927"/>
                          <a:pt x="244057" y="112927"/>
                          <a:pt x="248842" y="122497"/>
                        </a:cubicBezTo>
                        <a:cubicBezTo>
                          <a:pt x="248842" y="141639"/>
                          <a:pt x="234485" y="160781"/>
                          <a:pt x="224914" y="165566"/>
                        </a:cubicBezTo>
                        <a:close/>
                      </a:path>
                    </a:pathLst>
                  </a:custGeom>
                  <a:solidFill>
                    <a:srgbClr val="3EAB37">
                      <a:alpha val="50000"/>
                    </a:srgbClr>
                  </a:solidFill>
                  <a:ln w="47824" cap="flat">
                    <a:noFill/>
                    <a:prstDash val="solid"/>
                    <a:miter/>
                  </a:ln>
                </p:spPr>
                <p:txBody>
                  <a:bodyPr rtlCol="0" anchor="ctr"/>
                  <a:lstStyle/>
                  <a:p>
                    <a:endParaRPr lang="en-US"/>
                  </a:p>
                </p:txBody>
              </p:sp>
              <p:sp>
                <p:nvSpPr>
                  <p:cNvPr id="307" name="Freeform: Shape 306">
                    <a:extLst>
                      <a:ext uri="{FF2B5EF4-FFF2-40B4-BE49-F238E27FC236}">
                        <a16:creationId xmlns:a16="http://schemas.microsoft.com/office/drawing/2014/main" xmlns="" id="{C547FC37-DC06-410D-8432-8DBB71E69C8E}"/>
                      </a:ext>
                    </a:extLst>
                  </p:cNvPr>
                  <p:cNvSpPr/>
                  <p:nvPr/>
                </p:nvSpPr>
                <p:spPr>
                  <a:xfrm>
                    <a:off x="10986385" y="7513287"/>
                    <a:ext cx="193399" cy="132068"/>
                  </a:xfrm>
                  <a:custGeom>
                    <a:avLst/>
                    <a:gdLst>
                      <a:gd name="connsiteX0" fmla="*/ 186631 w 193399"/>
                      <a:gd name="connsiteY0" fmla="*/ 12433 h 132068"/>
                      <a:gd name="connsiteX1" fmla="*/ 143563 w 193399"/>
                      <a:gd name="connsiteY1" fmla="*/ 2862 h 132068"/>
                      <a:gd name="connsiteX2" fmla="*/ 110065 w 193399"/>
                      <a:gd name="connsiteY2" fmla="*/ 36360 h 132068"/>
                      <a:gd name="connsiteX3" fmla="*/ 71781 w 193399"/>
                      <a:gd name="connsiteY3" fmla="*/ 79429 h 132068"/>
                      <a:gd name="connsiteX4" fmla="*/ 0 w 193399"/>
                      <a:gd name="connsiteY4" fmla="*/ 132068 h 132068"/>
                      <a:gd name="connsiteX5" fmla="*/ 86138 w 193399"/>
                      <a:gd name="connsiteY5" fmla="*/ 74643 h 132068"/>
                      <a:gd name="connsiteX6" fmla="*/ 148348 w 193399"/>
                      <a:gd name="connsiteY6" fmla="*/ 41145 h 132068"/>
                      <a:gd name="connsiteX7" fmla="*/ 157919 w 193399"/>
                      <a:gd name="connsiteY7" fmla="*/ 79429 h 132068"/>
                      <a:gd name="connsiteX8" fmla="*/ 162704 w 193399"/>
                      <a:gd name="connsiteY8" fmla="*/ 74643 h 132068"/>
                      <a:gd name="connsiteX9" fmla="*/ 191417 w 193399"/>
                      <a:gd name="connsiteY9" fmla="*/ 36360 h 132068"/>
                      <a:gd name="connsiteX10" fmla="*/ 186631 w 193399"/>
                      <a:gd name="connsiteY10" fmla="*/ 12433 h 132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3399" h="132068">
                        <a:moveTo>
                          <a:pt x="186631" y="12433"/>
                        </a:moveTo>
                        <a:cubicBezTo>
                          <a:pt x="177060" y="-1923"/>
                          <a:pt x="157919" y="-1923"/>
                          <a:pt x="143563" y="2862"/>
                        </a:cubicBezTo>
                        <a:cubicBezTo>
                          <a:pt x="129206" y="7648"/>
                          <a:pt x="119635" y="22004"/>
                          <a:pt x="110065" y="36360"/>
                        </a:cubicBezTo>
                        <a:cubicBezTo>
                          <a:pt x="95708" y="50716"/>
                          <a:pt x="81352" y="65073"/>
                          <a:pt x="71781" y="79429"/>
                        </a:cubicBezTo>
                        <a:cubicBezTo>
                          <a:pt x="47854" y="103356"/>
                          <a:pt x="28713" y="122497"/>
                          <a:pt x="0" y="132068"/>
                        </a:cubicBezTo>
                        <a:cubicBezTo>
                          <a:pt x="33498" y="122497"/>
                          <a:pt x="71781" y="93785"/>
                          <a:pt x="86138" y="74643"/>
                        </a:cubicBezTo>
                        <a:cubicBezTo>
                          <a:pt x="100494" y="60287"/>
                          <a:pt x="124421" y="31575"/>
                          <a:pt x="148348" y="41145"/>
                        </a:cubicBezTo>
                        <a:cubicBezTo>
                          <a:pt x="167490" y="45931"/>
                          <a:pt x="162704" y="65073"/>
                          <a:pt x="157919" y="79429"/>
                        </a:cubicBezTo>
                        <a:cubicBezTo>
                          <a:pt x="157919" y="79429"/>
                          <a:pt x="162704" y="74643"/>
                          <a:pt x="162704" y="74643"/>
                        </a:cubicBezTo>
                        <a:cubicBezTo>
                          <a:pt x="172275" y="65073"/>
                          <a:pt x="181846" y="50716"/>
                          <a:pt x="191417" y="36360"/>
                        </a:cubicBezTo>
                        <a:cubicBezTo>
                          <a:pt x="196202" y="31575"/>
                          <a:pt x="191417" y="22004"/>
                          <a:pt x="186631" y="12433"/>
                        </a:cubicBezTo>
                        <a:close/>
                      </a:path>
                    </a:pathLst>
                  </a:custGeom>
                  <a:solidFill>
                    <a:srgbClr val="3EAB37">
                      <a:alpha val="50000"/>
                    </a:srgbClr>
                  </a:solidFill>
                  <a:ln w="47824" cap="flat">
                    <a:noFill/>
                    <a:prstDash val="solid"/>
                    <a:miter/>
                  </a:ln>
                </p:spPr>
                <p:txBody>
                  <a:bodyPr rtlCol="0" anchor="ctr"/>
                  <a:lstStyle/>
                  <a:p>
                    <a:endParaRPr lang="en-US"/>
                  </a:p>
                </p:txBody>
              </p:sp>
              <p:sp>
                <p:nvSpPr>
                  <p:cNvPr id="308" name="Freeform: Shape 307">
                    <a:extLst>
                      <a:ext uri="{FF2B5EF4-FFF2-40B4-BE49-F238E27FC236}">
                        <a16:creationId xmlns:a16="http://schemas.microsoft.com/office/drawing/2014/main" xmlns="" id="{348FBF10-35D5-4B58-83F7-EE104C53777F}"/>
                      </a:ext>
                    </a:extLst>
                  </p:cNvPr>
                  <p:cNvSpPr/>
                  <p:nvPr/>
                </p:nvSpPr>
                <p:spPr>
                  <a:xfrm>
                    <a:off x="10838037" y="7553677"/>
                    <a:ext cx="84214" cy="70010"/>
                  </a:xfrm>
                  <a:custGeom>
                    <a:avLst/>
                    <a:gdLst>
                      <a:gd name="connsiteX0" fmla="*/ 23927 w 84214"/>
                      <a:gd name="connsiteY0" fmla="*/ 53395 h 70010"/>
                      <a:gd name="connsiteX1" fmla="*/ 43069 w 84214"/>
                      <a:gd name="connsiteY1" fmla="*/ 67751 h 70010"/>
                      <a:gd name="connsiteX2" fmla="*/ 47854 w 84214"/>
                      <a:gd name="connsiteY2" fmla="*/ 53395 h 70010"/>
                      <a:gd name="connsiteX3" fmla="*/ 57426 w 84214"/>
                      <a:gd name="connsiteY3" fmla="*/ 34253 h 70010"/>
                      <a:gd name="connsiteX4" fmla="*/ 81353 w 84214"/>
                      <a:gd name="connsiteY4" fmla="*/ 48610 h 70010"/>
                      <a:gd name="connsiteX5" fmla="*/ 81353 w 84214"/>
                      <a:gd name="connsiteY5" fmla="*/ 48610 h 70010"/>
                      <a:gd name="connsiteX6" fmla="*/ 71781 w 84214"/>
                      <a:gd name="connsiteY6" fmla="*/ 755 h 70010"/>
                      <a:gd name="connsiteX7" fmla="*/ 38283 w 84214"/>
                      <a:gd name="connsiteY7" fmla="*/ 24683 h 70010"/>
                      <a:gd name="connsiteX8" fmla="*/ 33499 w 84214"/>
                      <a:gd name="connsiteY8" fmla="*/ 34253 h 70010"/>
                      <a:gd name="connsiteX9" fmla="*/ 0 w 84214"/>
                      <a:gd name="connsiteY9" fmla="*/ 29468 h 70010"/>
                      <a:gd name="connsiteX10" fmla="*/ 23927 w 84214"/>
                      <a:gd name="connsiteY10" fmla="*/ 53395 h 70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214" h="70010">
                        <a:moveTo>
                          <a:pt x="23927" y="53395"/>
                        </a:moveTo>
                        <a:cubicBezTo>
                          <a:pt x="23927" y="53395"/>
                          <a:pt x="38283" y="77322"/>
                          <a:pt x="43069" y="67751"/>
                        </a:cubicBezTo>
                        <a:cubicBezTo>
                          <a:pt x="47854" y="62966"/>
                          <a:pt x="47854" y="58180"/>
                          <a:pt x="47854" y="53395"/>
                        </a:cubicBezTo>
                        <a:cubicBezTo>
                          <a:pt x="47854" y="48610"/>
                          <a:pt x="52640" y="39039"/>
                          <a:pt x="57426" y="34253"/>
                        </a:cubicBezTo>
                        <a:cubicBezTo>
                          <a:pt x="66996" y="24683"/>
                          <a:pt x="81353" y="39039"/>
                          <a:pt x="81353" y="48610"/>
                        </a:cubicBezTo>
                        <a:cubicBezTo>
                          <a:pt x="81353" y="48610"/>
                          <a:pt x="81353" y="48610"/>
                          <a:pt x="81353" y="48610"/>
                        </a:cubicBezTo>
                        <a:cubicBezTo>
                          <a:pt x="86138" y="34253"/>
                          <a:pt x="86138" y="5541"/>
                          <a:pt x="71781" y="755"/>
                        </a:cubicBezTo>
                        <a:cubicBezTo>
                          <a:pt x="57426" y="-4030"/>
                          <a:pt x="43069" y="15112"/>
                          <a:pt x="38283" y="24683"/>
                        </a:cubicBezTo>
                        <a:cubicBezTo>
                          <a:pt x="38283" y="29468"/>
                          <a:pt x="33499" y="29468"/>
                          <a:pt x="33499" y="34253"/>
                        </a:cubicBezTo>
                        <a:cubicBezTo>
                          <a:pt x="23927" y="29468"/>
                          <a:pt x="14356" y="29468"/>
                          <a:pt x="0" y="29468"/>
                        </a:cubicBezTo>
                        <a:cubicBezTo>
                          <a:pt x="9571" y="29468"/>
                          <a:pt x="14356" y="39039"/>
                          <a:pt x="23927" y="53395"/>
                        </a:cubicBezTo>
                        <a:close/>
                      </a:path>
                    </a:pathLst>
                  </a:custGeom>
                  <a:solidFill>
                    <a:srgbClr val="3EAB37">
                      <a:alpha val="50000"/>
                    </a:srgbClr>
                  </a:solidFill>
                  <a:ln w="47824" cap="flat">
                    <a:noFill/>
                    <a:prstDash val="solid"/>
                    <a:miter/>
                  </a:ln>
                </p:spPr>
                <p:txBody>
                  <a:bodyPr rtlCol="0" anchor="ctr"/>
                  <a:lstStyle/>
                  <a:p>
                    <a:endParaRPr lang="en-US"/>
                  </a:p>
                </p:txBody>
              </p:sp>
              <p:sp>
                <p:nvSpPr>
                  <p:cNvPr id="309" name="Freeform: Shape 308">
                    <a:extLst>
                      <a:ext uri="{FF2B5EF4-FFF2-40B4-BE49-F238E27FC236}">
                        <a16:creationId xmlns:a16="http://schemas.microsoft.com/office/drawing/2014/main" xmlns="" id="{74D28AD2-A862-4159-81B6-09EE367592A7}"/>
                      </a:ext>
                    </a:extLst>
                  </p:cNvPr>
                  <p:cNvSpPr/>
                  <p:nvPr/>
                </p:nvSpPr>
                <p:spPr>
                  <a:xfrm>
                    <a:off x="10483916" y="7745003"/>
                    <a:ext cx="258412" cy="369323"/>
                  </a:xfrm>
                  <a:custGeom>
                    <a:avLst/>
                    <a:gdLst>
                      <a:gd name="connsiteX0" fmla="*/ 129206 w 258412"/>
                      <a:gd name="connsiteY0" fmla="*/ 287972 h 369323"/>
                      <a:gd name="connsiteX1" fmla="*/ 105279 w 258412"/>
                      <a:gd name="connsiteY1" fmla="*/ 369324 h 369323"/>
                      <a:gd name="connsiteX2" fmla="*/ 143563 w 258412"/>
                      <a:gd name="connsiteY2" fmla="*/ 283186 h 369323"/>
                      <a:gd name="connsiteX3" fmla="*/ 234485 w 258412"/>
                      <a:gd name="connsiteY3" fmla="*/ 101340 h 369323"/>
                      <a:gd name="connsiteX4" fmla="*/ 258412 w 258412"/>
                      <a:gd name="connsiteY4" fmla="*/ 34344 h 369323"/>
                      <a:gd name="connsiteX5" fmla="*/ 205773 w 258412"/>
                      <a:gd name="connsiteY5" fmla="*/ 5632 h 369323"/>
                      <a:gd name="connsiteX6" fmla="*/ 119635 w 258412"/>
                      <a:gd name="connsiteY6" fmla="*/ 67842 h 369323"/>
                      <a:gd name="connsiteX7" fmla="*/ 66996 w 258412"/>
                      <a:gd name="connsiteY7" fmla="*/ 34344 h 369323"/>
                      <a:gd name="connsiteX8" fmla="*/ 62211 w 258412"/>
                      <a:gd name="connsiteY8" fmla="*/ 34344 h 369323"/>
                      <a:gd name="connsiteX9" fmla="*/ 38283 w 258412"/>
                      <a:gd name="connsiteY9" fmla="*/ 29559 h 369323"/>
                      <a:gd name="connsiteX10" fmla="*/ 0 w 258412"/>
                      <a:gd name="connsiteY10" fmla="*/ 86984 h 369323"/>
                      <a:gd name="connsiteX11" fmla="*/ 52640 w 258412"/>
                      <a:gd name="connsiteY11" fmla="*/ 197049 h 369323"/>
                      <a:gd name="connsiteX12" fmla="*/ 129206 w 258412"/>
                      <a:gd name="connsiteY12" fmla="*/ 287972 h 369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8412" h="369323">
                        <a:moveTo>
                          <a:pt x="129206" y="287972"/>
                        </a:moveTo>
                        <a:cubicBezTo>
                          <a:pt x="119635" y="316684"/>
                          <a:pt x="114850" y="340611"/>
                          <a:pt x="105279" y="369324"/>
                        </a:cubicBezTo>
                        <a:cubicBezTo>
                          <a:pt x="114850" y="340611"/>
                          <a:pt x="129206" y="311899"/>
                          <a:pt x="143563" y="283186"/>
                        </a:cubicBezTo>
                        <a:cubicBezTo>
                          <a:pt x="172275" y="220976"/>
                          <a:pt x="205773" y="163551"/>
                          <a:pt x="234485" y="101340"/>
                        </a:cubicBezTo>
                        <a:cubicBezTo>
                          <a:pt x="244057" y="82199"/>
                          <a:pt x="258412" y="58272"/>
                          <a:pt x="258412" y="34344"/>
                        </a:cubicBezTo>
                        <a:cubicBezTo>
                          <a:pt x="258412" y="5632"/>
                          <a:pt x="229700" y="-8724"/>
                          <a:pt x="205773" y="5632"/>
                        </a:cubicBezTo>
                        <a:cubicBezTo>
                          <a:pt x="177060" y="24774"/>
                          <a:pt x="157919" y="63057"/>
                          <a:pt x="119635" y="67842"/>
                        </a:cubicBezTo>
                        <a:cubicBezTo>
                          <a:pt x="95708" y="72628"/>
                          <a:pt x="81352" y="48701"/>
                          <a:pt x="66996" y="34344"/>
                        </a:cubicBezTo>
                        <a:cubicBezTo>
                          <a:pt x="66996" y="34344"/>
                          <a:pt x="62211" y="34344"/>
                          <a:pt x="62211" y="34344"/>
                        </a:cubicBezTo>
                        <a:cubicBezTo>
                          <a:pt x="57425" y="34344"/>
                          <a:pt x="47854" y="29559"/>
                          <a:pt x="38283" y="29559"/>
                        </a:cubicBezTo>
                        <a:cubicBezTo>
                          <a:pt x="9571" y="34344"/>
                          <a:pt x="0" y="63057"/>
                          <a:pt x="0" y="86984"/>
                        </a:cubicBezTo>
                        <a:cubicBezTo>
                          <a:pt x="0" y="125267"/>
                          <a:pt x="28713" y="163551"/>
                          <a:pt x="52640" y="197049"/>
                        </a:cubicBezTo>
                        <a:cubicBezTo>
                          <a:pt x="71781" y="225761"/>
                          <a:pt x="95708" y="259259"/>
                          <a:pt x="129206" y="287972"/>
                        </a:cubicBezTo>
                        <a:close/>
                      </a:path>
                    </a:pathLst>
                  </a:custGeom>
                  <a:solidFill>
                    <a:srgbClr val="3EAB37">
                      <a:alpha val="50000"/>
                    </a:srgbClr>
                  </a:solidFill>
                  <a:ln w="47824" cap="flat">
                    <a:noFill/>
                    <a:prstDash val="solid"/>
                    <a:miter/>
                  </a:ln>
                </p:spPr>
                <p:txBody>
                  <a:bodyPr rtlCol="0" anchor="ctr"/>
                  <a:lstStyle/>
                  <a:p>
                    <a:endParaRPr lang="en-US"/>
                  </a:p>
                </p:txBody>
              </p:sp>
              <p:sp>
                <p:nvSpPr>
                  <p:cNvPr id="310" name="Freeform: Shape 309">
                    <a:extLst>
                      <a:ext uri="{FF2B5EF4-FFF2-40B4-BE49-F238E27FC236}">
                        <a16:creationId xmlns:a16="http://schemas.microsoft.com/office/drawing/2014/main" xmlns="" id="{F9BB2498-0F4A-4BCD-AA3E-A69FC62C84E1}"/>
                      </a:ext>
                    </a:extLst>
                  </p:cNvPr>
                  <p:cNvSpPr/>
                  <p:nvPr/>
                </p:nvSpPr>
                <p:spPr>
                  <a:xfrm>
                    <a:off x="10483916" y="7774562"/>
                    <a:ext cx="224914" cy="258412"/>
                  </a:xfrm>
                  <a:custGeom>
                    <a:avLst/>
                    <a:gdLst>
                      <a:gd name="connsiteX0" fmla="*/ 124421 w 224914"/>
                      <a:gd name="connsiteY0" fmla="*/ 258413 h 258412"/>
                      <a:gd name="connsiteX1" fmla="*/ 124421 w 224914"/>
                      <a:gd name="connsiteY1" fmla="*/ 253627 h 258412"/>
                      <a:gd name="connsiteX2" fmla="*/ 162704 w 224914"/>
                      <a:gd name="connsiteY2" fmla="*/ 153133 h 258412"/>
                      <a:gd name="connsiteX3" fmla="*/ 224914 w 224914"/>
                      <a:gd name="connsiteY3" fmla="*/ 33498 h 258412"/>
                      <a:gd name="connsiteX4" fmla="*/ 215344 w 224914"/>
                      <a:gd name="connsiteY4" fmla="*/ 33498 h 258412"/>
                      <a:gd name="connsiteX5" fmla="*/ 210558 w 224914"/>
                      <a:gd name="connsiteY5" fmla="*/ 0 h 258412"/>
                      <a:gd name="connsiteX6" fmla="*/ 191417 w 224914"/>
                      <a:gd name="connsiteY6" fmla="*/ 23927 h 258412"/>
                      <a:gd name="connsiteX7" fmla="*/ 138777 w 224914"/>
                      <a:gd name="connsiteY7" fmla="*/ 90923 h 258412"/>
                      <a:gd name="connsiteX8" fmla="*/ 76567 w 224914"/>
                      <a:gd name="connsiteY8" fmla="*/ 76567 h 258412"/>
                      <a:gd name="connsiteX9" fmla="*/ 23927 w 224914"/>
                      <a:gd name="connsiteY9" fmla="*/ 43069 h 258412"/>
                      <a:gd name="connsiteX10" fmla="*/ 0 w 224914"/>
                      <a:gd name="connsiteY10" fmla="*/ 52640 h 258412"/>
                      <a:gd name="connsiteX11" fmla="*/ 0 w 224914"/>
                      <a:gd name="connsiteY11" fmla="*/ 57425 h 258412"/>
                      <a:gd name="connsiteX12" fmla="*/ 52640 w 224914"/>
                      <a:gd name="connsiteY12" fmla="*/ 167490 h 258412"/>
                      <a:gd name="connsiteX13" fmla="*/ 124421 w 224914"/>
                      <a:gd name="connsiteY13" fmla="*/ 258413 h 25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4914" h="258412">
                        <a:moveTo>
                          <a:pt x="124421" y="258413"/>
                        </a:moveTo>
                        <a:cubicBezTo>
                          <a:pt x="124421" y="258413"/>
                          <a:pt x="124421" y="253627"/>
                          <a:pt x="124421" y="253627"/>
                        </a:cubicBezTo>
                        <a:cubicBezTo>
                          <a:pt x="133992" y="220129"/>
                          <a:pt x="148348" y="186631"/>
                          <a:pt x="162704" y="153133"/>
                        </a:cubicBezTo>
                        <a:cubicBezTo>
                          <a:pt x="177060" y="114850"/>
                          <a:pt x="196202" y="66996"/>
                          <a:pt x="224914" y="33498"/>
                        </a:cubicBezTo>
                        <a:cubicBezTo>
                          <a:pt x="220130" y="33498"/>
                          <a:pt x="220130" y="38283"/>
                          <a:pt x="215344" y="33498"/>
                        </a:cubicBezTo>
                        <a:cubicBezTo>
                          <a:pt x="200987" y="28712"/>
                          <a:pt x="205773" y="14356"/>
                          <a:pt x="210558" y="0"/>
                        </a:cubicBezTo>
                        <a:cubicBezTo>
                          <a:pt x="205773" y="9571"/>
                          <a:pt x="196202" y="14356"/>
                          <a:pt x="191417" y="23927"/>
                        </a:cubicBezTo>
                        <a:cubicBezTo>
                          <a:pt x="177060" y="47854"/>
                          <a:pt x="162704" y="76567"/>
                          <a:pt x="138777" y="90923"/>
                        </a:cubicBezTo>
                        <a:cubicBezTo>
                          <a:pt x="114850" y="100494"/>
                          <a:pt x="95708" y="95708"/>
                          <a:pt x="76567" y="76567"/>
                        </a:cubicBezTo>
                        <a:cubicBezTo>
                          <a:pt x="62211" y="62210"/>
                          <a:pt x="43068" y="38283"/>
                          <a:pt x="23927" y="43069"/>
                        </a:cubicBezTo>
                        <a:cubicBezTo>
                          <a:pt x="14356" y="43069"/>
                          <a:pt x="4786" y="47854"/>
                          <a:pt x="0" y="52640"/>
                        </a:cubicBezTo>
                        <a:cubicBezTo>
                          <a:pt x="0" y="52640"/>
                          <a:pt x="0" y="57425"/>
                          <a:pt x="0" y="57425"/>
                        </a:cubicBezTo>
                        <a:cubicBezTo>
                          <a:pt x="0" y="95708"/>
                          <a:pt x="28713" y="133992"/>
                          <a:pt x="52640" y="167490"/>
                        </a:cubicBezTo>
                        <a:cubicBezTo>
                          <a:pt x="71781" y="196202"/>
                          <a:pt x="95708" y="229700"/>
                          <a:pt x="124421" y="258413"/>
                        </a:cubicBezTo>
                        <a:close/>
                      </a:path>
                    </a:pathLst>
                  </a:custGeom>
                  <a:solidFill>
                    <a:srgbClr val="3EAB37">
                      <a:alpha val="50000"/>
                    </a:srgbClr>
                  </a:solidFill>
                  <a:ln w="47824" cap="flat">
                    <a:noFill/>
                    <a:prstDash val="solid"/>
                    <a:miter/>
                  </a:ln>
                </p:spPr>
                <p:txBody>
                  <a:bodyPr rtlCol="0" anchor="ctr"/>
                  <a:lstStyle/>
                  <a:p>
                    <a:endParaRPr lang="en-US"/>
                  </a:p>
                </p:txBody>
              </p:sp>
              <p:sp>
                <p:nvSpPr>
                  <p:cNvPr id="311" name="Freeform: Shape 310">
                    <a:extLst>
                      <a:ext uri="{FF2B5EF4-FFF2-40B4-BE49-F238E27FC236}">
                        <a16:creationId xmlns:a16="http://schemas.microsoft.com/office/drawing/2014/main" xmlns="" id="{E2EA0410-5E43-40DC-9601-00DF7A8B020F}"/>
                      </a:ext>
                    </a:extLst>
                  </p:cNvPr>
                  <p:cNvSpPr/>
                  <p:nvPr/>
                </p:nvSpPr>
                <p:spPr>
                  <a:xfrm>
                    <a:off x="10522200" y="7798855"/>
                    <a:ext cx="1122055" cy="868714"/>
                  </a:xfrm>
                  <a:custGeom>
                    <a:avLst/>
                    <a:gdLst>
                      <a:gd name="connsiteX0" fmla="*/ 1115003 w 1122055"/>
                      <a:gd name="connsiteY0" fmla="*/ 23561 h 868714"/>
                      <a:gd name="connsiteX1" fmla="*/ 1100646 w 1122055"/>
                      <a:gd name="connsiteY1" fmla="*/ 9205 h 868714"/>
                      <a:gd name="connsiteX2" fmla="*/ 1105431 w 1122055"/>
                      <a:gd name="connsiteY2" fmla="*/ 33132 h 868714"/>
                      <a:gd name="connsiteX3" fmla="*/ 1071933 w 1122055"/>
                      <a:gd name="connsiteY3" fmla="*/ 147982 h 868714"/>
                      <a:gd name="connsiteX4" fmla="*/ 861375 w 1122055"/>
                      <a:gd name="connsiteY4" fmla="*/ 138411 h 868714"/>
                      <a:gd name="connsiteX5" fmla="*/ 713027 w 1122055"/>
                      <a:gd name="connsiteY5" fmla="*/ 9205 h 868714"/>
                      <a:gd name="connsiteX6" fmla="*/ 679529 w 1122055"/>
                      <a:gd name="connsiteY6" fmla="*/ 47488 h 868714"/>
                      <a:gd name="connsiteX7" fmla="*/ 650816 w 1122055"/>
                      <a:gd name="connsiteY7" fmla="*/ 71415 h 868714"/>
                      <a:gd name="connsiteX8" fmla="*/ 665173 w 1122055"/>
                      <a:gd name="connsiteY8" fmla="*/ 100128 h 868714"/>
                      <a:gd name="connsiteX9" fmla="*/ 698671 w 1122055"/>
                      <a:gd name="connsiteY9" fmla="*/ 143197 h 868714"/>
                      <a:gd name="connsiteX10" fmla="*/ 741740 w 1122055"/>
                      <a:gd name="connsiteY10" fmla="*/ 214978 h 868714"/>
                      <a:gd name="connsiteX11" fmla="*/ 789594 w 1122055"/>
                      <a:gd name="connsiteY11" fmla="*/ 382468 h 868714"/>
                      <a:gd name="connsiteX12" fmla="*/ 780023 w 1122055"/>
                      <a:gd name="connsiteY12" fmla="*/ 473390 h 868714"/>
                      <a:gd name="connsiteX13" fmla="*/ 746525 w 1122055"/>
                      <a:gd name="connsiteY13" fmla="*/ 549957 h 868714"/>
                      <a:gd name="connsiteX14" fmla="*/ 732169 w 1122055"/>
                      <a:gd name="connsiteY14" fmla="*/ 612168 h 868714"/>
                      <a:gd name="connsiteX15" fmla="*/ 736954 w 1122055"/>
                      <a:gd name="connsiteY15" fmla="*/ 655236 h 868714"/>
                      <a:gd name="connsiteX16" fmla="*/ 727383 w 1122055"/>
                      <a:gd name="connsiteY16" fmla="*/ 727017 h 868714"/>
                      <a:gd name="connsiteX17" fmla="*/ 722598 w 1122055"/>
                      <a:gd name="connsiteY17" fmla="*/ 736588 h 868714"/>
                      <a:gd name="connsiteX18" fmla="*/ 713027 w 1122055"/>
                      <a:gd name="connsiteY18" fmla="*/ 760515 h 868714"/>
                      <a:gd name="connsiteX19" fmla="*/ 617319 w 1122055"/>
                      <a:gd name="connsiteY19" fmla="*/ 822726 h 868714"/>
                      <a:gd name="connsiteX20" fmla="*/ 200987 w 1122055"/>
                      <a:gd name="connsiteY20" fmla="*/ 808370 h 868714"/>
                      <a:gd name="connsiteX21" fmla="*/ 38283 w 1122055"/>
                      <a:gd name="connsiteY21" fmla="*/ 597811 h 868714"/>
                      <a:gd name="connsiteX22" fmla="*/ 38283 w 1122055"/>
                      <a:gd name="connsiteY22" fmla="*/ 607382 h 868714"/>
                      <a:gd name="connsiteX23" fmla="*/ 33498 w 1122055"/>
                      <a:gd name="connsiteY23" fmla="*/ 645665 h 868714"/>
                      <a:gd name="connsiteX24" fmla="*/ 9571 w 1122055"/>
                      <a:gd name="connsiteY24" fmla="*/ 669592 h 868714"/>
                      <a:gd name="connsiteX25" fmla="*/ 0 w 1122055"/>
                      <a:gd name="connsiteY25" fmla="*/ 703090 h 868714"/>
                      <a:gd name="connsiteX26" fmla="*/ 66996 w 1122055"/>
                      <a:gd name="connsiteY26" fmla="*/ 774871 h 868714"/>
                      <a:gd name="connsiteX27" fmla="*/ 330194 w 1122055"/>
                      <a:gd name="connsiteY27" fmla="*/ 861009 h 868714"/>
                      <a:gd name="connsiteX28" fmla="*/ 660388 w 1122055"/>
                      <a:gd name="connsiteY28" fmla="*/ 832297 h 868714"/>
                      <a:gd name="connsiteX29" fmla="*/ 918800 w 1122055"/>
                      <a:gd name="connsiteY29" fmla="*/ 707876 h 868714"/>
                      <a:gd name="connsiteX30" fmla="*/ 971440 w 1122055"/>
                      <a:gd name="connsiteY30" fmla="*/ 607382 h 868714"/>
                      <a:gd name="connsiteX31" fmla="*/ 957084 w 1122055"/>
                      <a:gd name="connsiteY31" fmla="*/ 559528 h 868714"/>
                      <a:gd name="connsiteX32" fmla="*/ 937941 w 1122055"/>
                      <a:gd name="connsiteY32" fmla="*/ 549957 h 868714"/>
                      <a:gd name="connsiteX33" fmla="*/ 928371 w 1122055"/>
                      <a:gd name="connsiteY33" fmla="*/ 401609 h 868714"/>
                      <a:gd name="connsiteX34" fmla="*/ 894873 w 1122055"/>
                      <a:gd name="connsiteY34" fmla="*/ 248476 h 868714"/>
                      <a:gd name="connsiteX35" fmla="*/ 914014 w 1122055"/>
                      <a:gd name="connsiteY35" fmla="*/ 258047 h 868714"/>
                      <a:gd name="connsiteX36" fmla="*/ 914014 w 1122055"/>
                      <a:gd name="connsiteY36" fmla="*/ 267617 h 868714"/>
                      <a:gd name="connsiteX37" fmla="*/ 957084 w 1122055"/>
                      <a:gd name="connsiteY37" fmla="*/ 301115 h 868714"/>
                      <a:gd name="connsiteX38" fmla="*/ 1014508 w 1122055"/>
                      <a:gd name="connsiteY38" fmla="*/ 267617 h 868714"/>
                      <a:gd name="connsiteX39" fmla="*/ 1076719 w 1122055"/>
                      <a:gd name="connsiteY39" fmla="*/ 181480 h 868714"/>
                      <a:gd name="connsiteX40" fmla="*/ 1115003 w 1122055"/>
                      <a:gd name="connsiteY40" fmla="*/ 23561 h 868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122055" h="868714">
                        <a:moveTo>
                          <a:pt x="1115003" y="23561"/>
                        </a:moveTo>
                        <a:cubicBezTo>
                          <a:pt x="1110217" y="18776"/>
                          <a:pt x="1105431" y="9205"/>
                          <a:pt x="1100646" y="9205"/>
                        </a:cubicBezTo>
                        <a:cubicBezTo>
                          <a:pt x="1100646" y="13990"/>
                          <a:pt x="1105431" y="23561"/>
                          <a:pt x="1105431" y="33132"/>
                        </a:cubicBezTo>
                        <a:cubicBezTo>
                          <a:pt x="1110217" y="76201"/>
                          <a:pt x="1100646" y="114484"/>
                          <a:pt x="1071933" y="147982"/>
                        </a:cubicBezTo>
                        <a:cubicBezTo>
                          <a:pt x="1014508" y="205407"/>
                          <a:pt x="909229" y="205407"/>
                          <a:pt x="861375" y="138411"/>
                        </a:cubicBezTo>
                        <a:cubicBezTo>
                          <a:pt x="842233" y="114484"/>
                          <a:pt x="756096" y="-38649"/>
                          <a:pt x="713027" y="9205"/>
                        </a:cubicBezTo>
                        <a:cubicBezTo>
                          <a:pt x="698671" y="23561"/>
                          <a:pt x="703456" y="47488"/>
                          <a:pt x="679529" y="47488"/>
                        </a:cubicBezTo>
                        <a:cubicBezTo>
                          <a:pt x="665173" y="47488"/>
                          <a:pt x="646031" y="52274"/>
                          <a:pt x="650816" y="71415"/>
                        </a:cubicBezTo>
                        <a:cubicBezTo>
                          <a:pt x="655602" y="80986"/>
                          <a:pt x="660388" y="90557"/>
                          <a:pt x="665173" y="100128"/>
                        </a:cubicBezTo>
                        <a:cubicBezTo>
                          <a:pt x="674743" y="114484"/>
                          <a:pt x="689100" y="128840"/>
                          <a:pt x="698671" y="143197"/>
                        </a:cubicBezTo>
                        <a:cubicBezTo>
                          <a:pt x="717813" y="167124"/>
                          <a:pt x="732169" y="191051"/>
                          <a:pt x="741740" y="214978"/>
                        </a:cubicBezTo>
                        <a:cubicBezTo>
                          <a:pt x="770452" y="267617"/>
                          <a:pt x="789594" y="325042"/>
                          <a:pt x="789594" y="382468"/>
                        </a:cubicBezTo>
                        <a:cubicBezTo>
                          <a:pt x="789594" y="411180"/>
                          <a:pt x="789594" y="444678"/>
                          <a:pt x="780023" y="473390"/>
                        </a:cubicBezTo>
                        <a:cubicBezTo>
                          <a:pt x="770452" y="502103"/>
                          <a:pt x="756096" y="526030"/>
                          <a:pt x="746525" y="549957"/>
                        </a:cubicBezTo>
                        <a:cubicBezTo>
                          <a:pt x="736954" y="569099"/>
                          <a:pt x="732169" y="593026"/>
                          <a:pt x="732169" y="612168"/>
                        </a:cubicBezTo>
                        <a:cubicBezTo>
                          <a:pt x="732169" y="626524"/>
                          <a:pt x="736954" y="640880"/>
                          <a:pt x="736954" y="655236"/>
                        </a:cubicBezTo>
                        <a:cubicBezTo>
                          <a:pt x="741740" y="679163"/>
                          <a:pt x="736954" y="703090"/>
                          <a:pt x="727383" y="727017"/>
                        </a:cubicBezTo>
                        <a:cubicBezTo>
                          <a:pt x="727383" y="731803"/>
                          <a:pt x="722598" y="731803"/>
                          <a:pt x="722598" y="736588"/>
                        </a:cubicBezTo>
                        <a:cubicBezTo>
                          <a:pt x="722598" y="746159"/>
                          <a:pt x="717813" y="750944"/>
                          <a:pt x="713027" y="760515"/>
                        </a:cubicBezTo>
                        <a:cubicBezTo>
                          <a:pt x="689100" y="789228"/>
                          <a:pt x="650816" y="808370"/>
                          <a:pt x="617319" y="822726"/>
                        </a:cubicBezTo>
                        <a:cubicBezTo>
                          <a:pt x="488112" y="875366"/>
                          <a:pt x="325409" y="870580"/>
                          <a:pt x="200987" y="808370"/>
                        </a:cubicBezTo>
                        <a:cubicBezTo>
                          <a:pt x="114850" y="765301"/>
                          <a:pt x="57425" y="693520"/>
                          <a:pt x="38283" y="597811"/>
                        </a:cubicBezTo>
                        <a:cubicBezTo>
                          <a:pt x="38283" y="602597"/>
                          <a:pt x="38283" y="602597"/>
                          <a:pt x="38283" y="607382"/>
                        </a:cubicBezTo>
                        <a:cubicBezTo>
                          <a:pt x="38283" y="621738"/>
                          <a:pt x="38283" y="631309"/>
                          <a:pt x="33498" y="645665"/>
                        </a:cubicBezTo>
                        <a:cubicBezTo>
                          <a:pt x="33498" y="655236"/>
                          <a:pt x="19141" y="660022"/>
                          <a:pt x="9571" y="669592"/>
                        </a:cubicBezTo>
                        <a:cubicBezTo>
                          <a:pt x="0" y="679163"/>
                          <a:pt x="0" y="693520"/>
                          <a:pt x="0" y="703090"/>
                        </a:cubicBezTo>
                        <a:cubicBezTo>
                          <a:pt x="4785" y="731803"/>
                          <a:pt x="43068" y="760515"/>
                          <a:pt x="66996" y="774871"/>
                        </a:cubicBezTo>
                        <a:cubicBezTo>
                          <a:pt x="143563" y="827511"/>
                          <a:pt x="239271" y="846653"/>
                          <a:pt x="330194" y="861009"/>
                        </a:cubicBezTo>
                        <a:cubicBezTo>
                          <a:pt x="440258" y="880151"/>
                          <a:pt x="555108" y="861009"/>
                          <a:pt x="660388" y="832297"/>
                        </a:cubicBezTo>
                        <a:cubicBezTo>
                          <a:pt x="751310" y="808370"/>
                          <a:pt x="847019" y="774871"/>
                          <a:pt x="918800" y="707876"/>
                        </a:cubicBezTo>
                        <a:cubicBezTo>
                          <a:pt x="947513" y="683949"/>
                          <a:pt x="971440" y="645665"/>
                          <a:pt x="971440" y="607382"/>
                        </a:cubicBezTo>
                        <a:cubicBezTo>
                          <a:pt x="971440" y="588240"/>
                          <a:pt x="971440" y="569099"/>
                          <a:pt x="957084" y="559528"/>
                        </a:cubicBezTo>
                        <a:cubicBezTo>
                          <a:pt x="952298" y="554742"/>
                          <a:pt x="947513" y="549957"/>
                          <a:pt x="937941" y="549957"/>
                        </a:cubicBezTo>
                        <a:cubicBezTo>
                          <a:pt x="942727" y="502103"/>
                          <a:pt x="933156" y="449463"/>
                          <a:pt x="928371" y="401609"/>
                        </a:cubicBezTo>
                        <a:cubicBezTo>
                          <a:pt x="923586" y="348970"/>
                          <a:pt x="914014" y="296330"/>
                          <a:pt x="894873" y="248476"/>
                        </a:cubicBezTo>
                        <a:cubicBezTo>
                          <a:pt x="899659" y="253261"/>
                          <a:pt x="909229" y="258047"/>
                          <a:pt x="914014" y="258047"/>
                        </a:cubicBezTo>
                        <a:cubicBezTo>
                          <a:pt x="914014" y="262832"/>
                          <a:pt x="914014" y="262832"/>
                          <a:pt x="914014" y="267617"/>
                        </a:cubicBezTo>
                        <a:cubicBezTo>
                          <a:pt x="914014" y="286759"/>
                          <a:pt x="937941" y="305901"/>
                          <a:pt x="957084" y="301115"/>
                        </a:cubicBezTo>
                        <a:cubicBezTo>
                          <a:pt x="981011" y="301115"/>
                          <a:pt x="1000152" y="286759"/>
                          <a:pt x="1014508" y="267617"/>
                        </a:cubicBezTo>
                        <a:cubicBezTo>
                          <a:pt x="1038435" y="238905"/>
                          <a:pt x="1057577" y="210193"/>
                          <a:pt x="1076719" y="181480"/>
                        </a:cubicBezTo>
                        <a:cubicBezTo>
                          <a:pt x="1095860" y="138411"/>
                          <a:pt x="1138930" y="80986"/>
                          <a:pt x="1115003" y="23561"/>
                        </a:cubicBezTo>
                        <a:close/>
                      </a:path>
                    </a:pathLst>
                  </a:custGeom>
                  <a:solidFill>
                    <a:srgbClr val="3EAB37">
                      <a:alpha val="50000"/>
                    </a:srgbClr>
                  </a:solidFill>
                  <a:ln w="47824" cap="flat">
                    <a:noFill/>
                    <a:prstDash val="solid"/>
                    <a:miter/>
                  </a:ln>
                </p:spPr>
                <p:txBody>
                  <a:bodyPr rtlCol="0" anchor="ctr"/>
                  <a:lstStyle/>
                  <a:p>
                    <a:endParaRPr lang="en-US"/>
                  </a:p>
                </p:txBody>
              </p:sp>
              <p:sp>
                <p:nvSpPr>
                  <p:cNvPr id="312" name="Freeform: Shape 311">
                    <a:extLst>
                      <a:ext uri="{FF2B5EF4-FFF2-40B4-BE49-F238E27FC236}">
                        <a16:creationId xmlns:a16="http://schemas.microsoft.com/office/drawing/2014/main" xmlns="" id="{85F0E71B-2118-46FE-AD49-DF99B2FD8DA4}"/>
                      </a:ext>
                    </a:extLst>
                  </p:cNvPr>
                  <p:cNvSpPr/>
                  <p:nvPr/>
                </p:nvSpPr>
                <p:spPr>
                  <a:xfrm>
                    <a:off x="11220870" y="7831987"/>
                    <a:ext cx="354121" cy="756095"/>
                  </a:xfrm>
                  <a:custGeom>
                    <a:avLst/>
                    <a:gdLst>
                      <a:gd name="connsiteX0" fmla="*/ 315838 w 354121"/>
                      <a:gd name="connsiteY0" fmla="*/ 215344 h 756095"/>
                      <a:gd name="connsiteX1" fmla="*/ 239271 w 354121"/>
                      <a:gd name="connsiteY1" fmla="*/ 224915 h 756095"/>
                      <a:gd name="connsiteX2" fmla="*/ 200988 w 354121"/>
                      <a:gd name="connsiteY2" fmla="*/ 220129 h 756095"/>
                      <a:gd name="connsiteX3" fmla="*/ 86138 w 354121"/>
                      <a:gd name="connsiteY3" fmla="*/ 119635 h 756095"/>
                      <a:gd name="connsiteX4" fmla="*/ 38283 w 354121"/>
                      <a:gd name="connsiteY4" fmla="*/ 38283 h 756095"/>
                      <a:gd name="connsiteX5" fmla="*/ 23927 w 354121"/>
                      <a:gd name="connsiteY5" fmla="*/ 0 h 756095"/>
                      <a:gd name="connsiteX6" fmla="*/ 14356 w 354121"/>
                      <a:gd name="connsiteY6" fmla="*/ 52640 h 756095"/>
                      <a:gd name="connsiteX7" fmla="*/ 0 w 354121"/>
                      <a:gd name="connsiteY7" fmla="*/ 57425 h 756095"/>
                      <a:gd name="connsiteX8" fmla="*/ 124421 w 354121"/>
                      <a:gd name="connsiteY8" fmla="*/ 282339 h 756095"/>
                      <a:gd name="connsiteX9" fmla="*/ 157919 w 354121"/>
                      <a:gd name="connsiteY9" fmla="*/ 559894 h 756095"/>
                      <a:gd name="connsiteX10" fmla="*/ 157919 w 354121"/>
                      <a:gd name="connsiteY10" fmla="*/ 598177 h 756095"/>
                      <a:gd name="connsiteX11" fmla="*/ 172275 w 354121"/>
                      <a:gd name="connsiteY11" fmla="*/ 607748 h 756095"/>
                      <a:gd name="connsiteX12" fmla="*/ 196202 w 354121"/>
                      <a:gd name="connsiteY12" fmla="*/ 626890 h 756095"/>
                      <a:gd name="connsiteX13" fmla="*/ 153134 w 354121"/>
                      <a:gd name="connsiteY13" fmla="*/ 703456 h 756095"/>
                      <a:gd name="connsiteX14" fmla="*/ 86138 w 354121"/>
                      <a:gd name="connsiteY14" fmla="*/ 756096 h 756095"/>
                      <a:gd name="connsiteX15" fmla="*/ 205773 w 354121"/>
                      <a:gd name="connsiteY15" fmla="*/ 679529 h 756095"/>
                      <a:gd name="connsiteX16" fmla="*/ 258413 w 354121"/>
                      <a:gd name="connsiteY16" fmla="*/ 579035 h 756095"/>
                      <a:gd name="connsiteX17" fmla="*/ 244057 w 354121"/>
                      <a:gd name="connsiteY17" fmla="*/ 531181 h 756095"/>
                      <a:gd name="connsiteX18" fmla="*/ 224915 w 354121"/>
                      <a:gd name="connsiteY18" fmla="*/ 521610 h 756095"/>
                      <a:gd name="connsiteX19" fmla="*/ 215344 w 354121"/>
                      <a:gd name="connsiteY19" fmla="*/ 373262 h 756095"/>
                      <a:gd name="connsiteX20" fmla="*/ 181846 w 354121"/>
                      <a:gd name="connsiteY20" fmla="*/ 220129 h 756095"/>
                      <a:gd name="connsiteX21" fmla="*/ 200988 w 354121"/>
                      <a:gd name="connsiteY21" fmla="*/ 229700 h 756095"/>
                      <a:gd name="connsiteX22" fmla="*/ 200988 w 354121"/>
                      <a:gd name="connsiteY22" fmla="*/ 239271 h 756095"/>
                      <a:gd name="connsiteX23" fmla="*/ 244057 w 354121"/>
                      <a:gd name="connsiteY23" fmla="*/ 272769 h 756095"/>
                      <a:gd name="connsiteX24" fmla="*/ 301481 w 354121"/>
                      <a:gd name="connsiteY24" fmla="*/ 239271 h 756095"/>
                      <a:gd name="connsiteX25" fmla="*/ 354121 w 354121"/>
                      <a:gd name="connsiteY25" fmla="*/ 162704 h 756095"/>
                      <a:gd name="connsiteX26" fmla="*/ 315838 w 354121"/>
                      <a:gd name="connsiteY26" fmla="*/ 215344 h 756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54121" h="756095">
                        <a:moveTo>
                          <a:pt x="315838" y="215344"/>
                        </a:moveTo>
                        <a:cubicBezTo>
                          <a:pt x="301481" y="224915"/>
                          <a:pt x="229700" y="263198"/>
                          <a:pt x="239271" y="224915"/>
                        </a:cubicBezTo>
                        <a:cubicBezTo>
                          <a:pt x="224915" y="224915"/>
                          <a:pt x="215344" y="224915"/>
                          <a:pt x="200988" y="220129"/>
                        </a:cubicBezTo>
                        <a:cubicBezTo>
                          <a:pt x="153134" y="200988"/>
                          <a:pt x="110065" y="157919"/>
                          <a:pt x="86138" y="119635"/>
                        </a:cubicBezTo>
                        <a:cubicBezTo>
                          <a:pt x="66996" y="95708"/>
                          <a:pt x="52640" y="66996"/>
                          <a:pt x="38283" y="38283"/>
                        </a:cubicBezTo>
                        <a:cubicBezTo>
                          <a:pt x="33499" y="23927"/>
                          <a:pt x="28713" y="9571"/>
                          <a:pt x="23927" y="0"/>
                        </a:cubicBezTo>
                        <a:cubicBezTo>
                          <a:pt x="23927" y="19142"/>
                          <a:pt x="33499" y="38283"/>
                          <a:pt x="14356" y="52640"/>
                        </a:cubicBezTo>
                        <a:cubicBezTo>
                          <a:pt x="9571" y="57425"/>
                          <a:pt x="4786" y="57425"/>
                          <a:pt x="0" y="57425"/>
                        </a:cubicBezTo>
                        <a:cubicBezTo>
                          <a:pt x="57426" y="124421"/>
                          <a:pt x="100494" y="196202"/>
                          <a:pt x="124421" y="282339"/>
                        </a:cubicBezTo>
                        <a:cubicBezTo>
                          <a:pt x="148348" y="373262"/>
                          <a:pt x="162705" y="468971"/>
                          <a:pt x="157919" y="559894"/>
                        </a:cubicBezTo>
                        <a:cubicBezTo>
                          <a:pt x="157919" y="574250"/>
                          <a:pt x="153134" y="588606"/>
                          <a:pt x="157919" y="598177"/>
                        </a:cubicBezTo>
                        <a:cubicBezTo>
                          <a:pt x="162705" y="607748"/>
                          <a:pt x="167490" y="607748"/>
                          <a:pt x="172275" y="607748"/>
                        </a:cubicBezTo>
                        <a:cubicBezTo>
                          <a:pt x="181846" y="607748"/>
                          <a:pt x="191417" y="612533"/>
                          <a:pt x="196202" y="626890"/>
                        </a:cubicBezTo>
                        <a:cubicBezTo>
                          <a:pt x="205773" y="655602"/>
                          <a:pt x="172275" y="689100"/>
                          <a:pt x="153134" y="703456"/>
                        </a:cubicBezTo>
                        <a:cubicBezTo>
                          <a:pt x="133992" y="722598"/>
                          <a:pt x="110065" y="741739"/>
                          <a:pt x="86138" y="756096"/>
                        </a:cubicBezTo>
                        <a:cubicBezTo>
                          <a:pt x="129207" y="736954"/>
                          <a:pt x="172275" y="713027"/>
                          <a:pt x="205773" y="679529"/>
                        </a:cubicBezTo>
                        <a:cubicBezTo>
                          <a:pt x="234486" y="655602"/>
                          <a:pt x="258413" y="617319"/>
                          <a:pt x="258413" y="579035"/>
                        </a:cubicBezTo>
                        <a:cubicBezTo>
                          <a:pt x="258413" y="559894"/>
                          <a:pt x="258413" y="540752"/>
                          <a:pt x="244057" y="531181"/>
                        </a:cubicBezTo>
                        <a:cubicBezTo>
                          <a:pt x="239271" y="526396"/>
                          <a:pt x="234486" y="521610"/>
                          <a:pt x="224915" y="521610"/>
                        </a:cubicBezTo>
                        <a:cubicBezTo>
                          <a:pt x="229700" y="473756"/>
                          <a:pt x="220130" y="421117"/>
                          <a:pt x="215344" y="373262"/>
                        </a:cubicBezTo>
                        <a:cubicBezTo>
                          <a:pt x="210559" y="320623"/>
                          <a:pt x="200988" y="267983"/>
                          <a:pt x="181846" y="220129"/>
                        </a:cubicBezTo>
                        <a:cubicBezTo>
                          <a:pt x="186632" y="224915"/>
                          <a:pt x="196202" y="229700"/>
                          <a:pt x="200988" y="229700"/>
                        </a:cubicBezTo>
                        <a:cubicBezTo>
                          <a:pt x="200988" y="234485"/>
                          <a:pt x="200988" y="234485"/>
                          <a:pt x="200988" y="239271"/>
                        </a:cubicBezTo>
                        <a:cubicBezTo>
                          <a:pt x="200988" y="258412"/>
                          <a:pt x="224915" y="277554"/>
                          <a:pt x="244057" y="272769"/>
                        </a:cubicBezTo>
                        <a:cubicBezTo>
                          <a:pt x="267984" y="272769"/>
                          <a:pt x="287125" y="258412"/>
                          <a:pt x="301481" y="239271"/>
                        </a:cubicBezTo>
                        <a:cubicBezTo>
                          <a:pt x="320624" y="215344"/>
                          <a:pt x="339765" y="191417"/>
                          <a:pt x="354121" y="162704"/>
                        </a:cubicBezTo>
                        <a:cubicBezTo>
                          <a:pt x="349336" y="181846"/>
                          <a:pt x="334979" y="200988"/>
                          <a:pt x="315838" y="215344"/>
                        </a:cubicBezTo>
                        <a:close/>
                      </a:path>
                    </a:pathLst>
                  </a:custGeom>
                  <a:solidFill>
                    <a:srgbClr val="3EAB37">
                      <a:alpha val="50000"/>
                    </a:srgbClr>
                  </a:solidFill>
                  <a:ln w="47824" cap="flat">
                    <a:noFill/>
                    <a:prstDash val="solid"/>
                    <a:miter/>
                  </a:ln>
                </p:spPr>
                <p:txBody>
                  <a:bodyPr rtlCol="0" anchor="ctr"/>
                  <a:lstStyle/>
                  <a:p>
                    <a:endParaRPr lang="en-US"/>
                  </a:p>
                </p:txBody>
              </p:sp>
            </p:grpSp>
            <p:grpSp>
              <p:nvGrpSpPr>
                <p:cNvPr id="194" name="Graphic 3">
                  <a:extLst>
                    <a:ext uri="{FF2B5EF4-FFF2-40B4-BE49-F238E27FC236}">
                      <a16:creationId xmlns:a16="http://schemas.microsoft.com/office/drawing/2014/main" xmlns="" id="{A83AA484-359B-4D56-8647-E6F3D80E40D4}"/>
                    </a:ext>
                  </a:extLst>
                </p:cNvPr>
                <p:cNvGrpSpPr/>
                <p:nvPr/>
              </p:nvGrpSpPr>
              <p:grpSpPr>
                <a:xfrm>
                  <a:off x="9991018" y="7607072"/>
                  <a:ext cx="655602" cy="584802"/>
                  <a:chOff x="9991018" y="7607072"/>
                  <a:chExt cx="655602" cy="584802"/>
                </a:xfrm>
              </p:grpSpPr>
              <p:grpSp>
                <p:nvGrpSpPr>
                  <p:cNvPr id="291" name="Graphic 3">
                    <a:extLst>
                      <a:ext uri="{FF2B5EF4-FFF2-40B4-BE49-F238E27FC236}">
                        <a16:creationId xmlns:a16="http://schemas.microsoft.com/office/drawing/2014/main" xmlns="" id="{5A1BF3D7-FEB3-4F00-AAC1-7FF5CD6A134A}"/>
                      </a:ext>
                    </a:extLst>
                  </p:cNvPr>
                  <p:cNvGrpSpPr/>
                  <p:nvPr/>
                </p:nvGrpSpPr>
                <p:grpSpPr>
                  <a:xfrm>
                    <a:off x="9993822" y="7607072"/>
                    <a:ext cx="643227" cy="580017"/>
                    <a:chOff x="9993822" y="7607072"/>
                    <a:chExt cx="643227" cy="580017"/>
                  </a:xfrm>
                </p:grpSpPr>
                <p:sp>
                  <p:nvSpPr>
                    <p:cNvPr id="301" name="Freeform: Shape 300">
                      <a:extLst>
                        <a:ext uri="{FF2B5EF4-FFF2-40B4-BE49-F238E27FC236}">
                          <a16:creationId xmlns:a16="http://schemas.microsoft.com/office/drawing/2014/main" xmlns="" id="{F92DC46F-9BBF-4C77-A498-82587EECF475}"/>
                        </a:ext>
                      </a:extLst>
                    </p:cNvPr>
                    <p:cNvSpPr/>
                    <p:nvPr/>
                  </p:nvSpPr>
                  <p:spPr>
                    <a:xfrm>
                      <a:off x="9993924" y="7616211"/>
                      <a:ext cx="643126" cy="570878"/>
                    </a:xfrm>
                    <a:custGeom>
                      <a:avLst/>
                      <a:gdLst>
                        <a:gd name="connsiteX0" fmla="*/ 628770 w 643126"/>
                        <a:gd name="connsiteY0" fmla="*/ 321054 h 570878"/>
                        <a:gd name="connsiteX1" fmla="*/ 609628 w 643126"/>
                        <a:gd name="connsiteY1" fmla="*/ 292342 h 570878"/>
                        <a:gd name="connsiteX2" fmla="*/ 537847 w 643126"/>
                        <a:gd name="connsiteY2" fmla="*/ 220561 h 570878"/>
                        <a:gd name="connsiteX3" fmla="*/ 523491 w 643126"/>
                        <a:gd name="connsiteY3" fmla="*/ 234917 h 570878"/>
                        <a:gd name="connsiteX4" fmla="*/ 513920 w 643126"/>
                        <a:gd name="connsiteY4" fmla="*/ 244488 h 570878"/>
                        <a:gd name="connsiteX5" fmla="*/ 475637 w 643126"/>
                        <a:gd name="connsiteY5" fmla="*/ 273200 h 570878"/>
                        <a:gd name="connsiteX6" fmla="*/ 432568 w 643126"/>
                        <a:gd name="connsiteY6" fmla="*/ 301913 h 570878"/>
                        <a:gd name="connsiteX7" fmla="*/ 427782 w 643126"/>
                        <a:gd name="connsiteY7" fmla="*/ 297127 h 570878"/>
                        <a:gd name="connsiteX8" fmla="*/ 389499 w 643126"/>
                        <a:gd name="connsiteY8" fmla="*/ 258844 h 570878"/>
                        <a:gd name="connsiteX9" fmla="*/ 379928 w 643126"/>
                        <a:gd name="connsiteY9" fmla="*/ 163136 h 570878"/>
                        <a:gd name="connsiteX10" fmla="*/ 346430 w 643126"/>
                        <a:gd name="connsiteY10" fmla="*/ 86569 h 570878"/>
                        <a:gd name="connsiteX11" fmla="*/ 336860 w 643126"/>
                        <a:gd name="connsiteY11" fmla="*/ 43500 h 570878"/>
                        <a:gd name="connsiteX12" fmla="*/ 332074 w 643126"/>
                        <a:gd name="connsiteY12" fmla="*/ 19573 h 570878"/>
                        <a:gd name="connsiteX13" fmla="*/ 279435 w 643126"/>
                        <a:gd name="connsiteY13" fmla="*/ 38715 h 570878"/>
                        <a:gd name="connsiteX14" fmla="*/ 241151 w 643126"/>
                        <a:gd name="connsiteY14" fmla="*/ 10002 h 570878"/>
                        <a:gd name="connsiteX15" fmla="*/ 155014 w 643126"/>
                        <a:gd name="connsiteY15" fmla="*/ 5217 h 570878"/>
                        <a:gd name="connsiteX16" fmla="*/ 121516 w 643126"/>
                        <a:gd name="connsiteY16" fmla="*/ 72213 h 570878"/>
                        <a:gd name="connsiteX17" fmla="*/ 68876 w 643126"/>
                        <a:gd name="connsiteY17" fmla="*/ 76998 h 570878"/>
                        <a:gd name="connsiteX18" fmla="*/ 40164 w 643126"/>
                        <a:gd name="connsiteY18" fmla="*/ 124852 h 570878"/>
                        <a:gd name="connsiteX19" fmla="*/ 44949 w 643126"/>
                        <a:gd name="connsiteY19" fmla="*/ 153565 h 570878"/>
                        <a:gd name="connsiteX20" fmla="*/ 16237 w 643126"/>
                        <a:gd name="connsiteY20" fmla="*/ 206204 h 570878"/>
                        <a:gd name="connsiteX21" fmla="*/ 21022 w 643126"/>
                        <a:gd name="connsiteY21" fmla="*/ 225346 h 570878"/>
                        <a:gd name="connsiteX22" fmla="*/ 11451 w 643126"/>
                        <a:gd name="connsiteY22" fmla="*/ 225346 h 570878"/>
                        <a:gd name="connsiteX23" fmla="*/ 6665 w 643126"/>
                        <a:gd name="connsiteY23" fmla="*/ 268415 h 570878"/>
                        <a:gd name="connsiteX24" fmla="*/ 64091 w 643126"/>
                        <a:gd name="connsiteY24" fmla="*/ 325840 h 570878"/>
                        <a:gd name="connsiteX25" fmla="*/ 97589 w 643126"/>
                        <a:gd name="connsiteY25" fmla="*/ 325840 h 570878"/>
                        <a:gd name="connsiteX26" fmla="*/ 174155 w 643126"/>
                        <a:gd name="connsiteY26" fmla="*/ 411977 h 570878"/>
                        <a:gd name="connsiteX27" fmla="*/ 250722 w 643126"/>
                        <a:gd name="connsiteY27" fmla="*/ 392836 h 570878"/>
                        <a:gd name="connsiteX28" fmla="*/ 351216 w 643126"/>
                        <a:gd name="connsiteY28" fmla="*/ 526827 h 570878"/>
                        <a:gd name="connsiteX29" fmla="*/ 485207 w 643126"/>
                        <a:gd name="connsiteY29" fmla="*/ 560325 h 570878"/>
                        <a:gd name="connsiteX30" fmla="*/ 552204 w 643126"/>
                        <a:gd name="connsiteY30" fmla="*/ 517256 h 570878"/>
                        <a:gd name="connsiteX31" fmla="*/ 609628 w 643126"/>
                        <a:gd name="connsiteY31" fmla="*/ 474188 h 570878"/>
                        <a:gd name="connsiteX32" fmla="*/ 643126 w 643126"/>
                        <a:gd name="connsiteY32" fmla="*/ 373694 h 570878"/>
                        <a:gd name="connsiteX33" fmla="*/ 643126 w 643126"/>
                        <a:gd name="connsiteY33" fmla="*/ 364123 h 570878"/>
                        <a:gd name="connsiteX34" fmla="*/ 628770 w 643126"/>
                        <a:gd name="connsiteY34" fmla="*/ 321054 h 570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43126" h="570878">
                          <a:moveTo>
                            <a:pt x="628770" y="321054"/>
                          </a:moveTo>
                          <a:cubicBezTo>
                            <a:pt x="623985" y="311484"/>
                            <a:pt x="619199" y="301913"/>
                            <a:pt x="609628" y="292342"/>
                          </a:cubicBezTo>
                          <a:cubicBezTo>
                            <a:pt x="590487" y="268415"/>
                            <a:pt x="566560" y="244488"/>
                            <a:pt x="537847" y="220561"/>
                          </a:cubicBezTo>
                          <a:cubicBezTo>
                            <a:pt x="533061" y="225346"/>
                            <a:pt x="528276" y="230132"/>
                            <a:pt x="523491" y="234917"/>
                          </a:cubicBezTo>
                          <a:cubicBezTo>
                            <a:pt x="518706" y="239702"/>
                            <a:pt x="513920" y="239702"/>
                            <a:pt x="513920" y="244488"/>
                          </a:cubicBezTo>
                          <a:cubicBezTo>
                            <a:pt x="499564" y="254059"/>
                            <a:pt x="489993" y="263629"/>
                            <a:pt x="475637" y="273200"/>
                          </a:cubicBezTo>
                          <a:cubicBezTo>
                            <a:pt x="461280" y="282771"/>
                            <a:pt x="446924" y="292342"/>
                            <a:pt x="432568" y="301913"/>
                          </a:cubicBezTo>
                          <a:cubicBezTo>
                            <a:pt x="432568" y="301913"/>
                            <a:pt x="427782" y="301913"/>
                            <a:pt x="427782" y="297127"/>
                          </a:cubicBezTo>
                          <a:cubicBezTo>
                            <a:pt x="413426" y="287557"/>
                            <a:pt x="399070" y="273200"/>
                            <a:pt x="389499" y="258844"/>
                          </a:cubicBezTo>
                          <a:cubicBezTo>
                            <a:pt x="399070" y="225346"/>
                            <a:pt x="389499" y="187063"/>
                            <a:pt x="379928" y="163136"/>
                          </a:cubicBezTo>
                          <a:cubicBezTo>
                            <a:pt x="370357" y="134423"/>
                            <a:pt x="356001" y="110496"/>
                            <a:pt x="346430" y="86569"/>
                          </a:cubicBezTo>
                          <a:cubicBezTo>
                            <a:pt x="341645" y="72213"/>
                            <a:pt x="336860" y="57857"/>
                            <a:pt x="336860" y="43500"/>
                          </a:cubicBezTo>
                          <a:cubicBezTo>
                            <a:pt x="336860" y="38715"/>
                            <a:pt x="336860" y="24359"/>
                            <a:pt x="332074" y="19573"/>
                          </a:cubicBezTo>
                          <a:cubicBezTo>
                            <a:pt x="317718" y="5217"/>
                            <a:pt x="293791" y="19573"/>
                            <a:pt x="279435" y="38715"/>
                          </a:cubicBezTo>
                          <a:cubicBezTo>
                            <a:pt x="269863" y="24359"/>
                            <a:pt x="255508" y="14788"/>
                            <a:pt x="241151" y="10002"/>
                          </a:cubicBezTo>
                          <a:cubicBezTo>
                            <a:pt x="217224" y="432"/>
                            <a:pt x="178941" y="-4354"/>
                            <a:pt x="155014" y="5217"/>
                          </a:cubicBezTo>
                          <a:cubicBezTo>
                            <a:pt x="126301" y="14788"/>
                            <a:pt x="116730" y="38715"/>
                            <a:pt x="121516" y="72213"/>
                          </a:cubicBezTo>
                          <a:cubicBezTo>
                            <a:pt x="102374" y="72213"/>
                            <a:pt x="88018" y="72213"/>
                            <a:pt x="68876" y="76998"/>
                          </a:cubicBezTo>
                          <a:cubicBezTo>
                            <a:pt x="49735" y="81784"/>
                            <a:pt x="44949" y="105711"/>
                            <a:pt x="40164" y="124852"/>
                          </a:cubicBezTo>
                          <a:cubicBezTo>
                            <a:pt x="40164" y="134423"/>
                            <a:pt x="40164" y="143994"/>
                            <a:pt x="44949" y="153565"/>
                          </a:cubicBezTo>
                          <a:cubicBezTo>
                            <a:pt x="25808" y="158350"/>
                            <a:pt x="11451" y="177492"/>
                            <a:pt x="16237" y="206204"/>
                          </a:cubicBezTo>
                          <a:cubicBezTo>
                            <a:pt x="16237" y="210990"/>
                            <a:pt x="21022" y="220561"/>
                            <a:pt x="21022" y="225346"/>
                          </a:cubicBezTo>
                          <a:cubicBezTo>
                            <a:pt x="16237" y="225346"/>
                            <a:pt x="16237" y="225346"/>
                            <a:pt x="11451" y="225346"/>
                          </a:cubicBezTo>
                          <a:cubicBezTo>
                            <a:pt x="-7690" y="230132"/>
                            <a:pt x="1880" y="254059"/>
                            <a:pt x="6665" y="268415"/>
                          </a:cubicBezTo>
                          <a:cubicBezTo>
                            <a:pt x="16237" y="292342"/>
                            <a:pt x="40164" y="316269"/>
                            <a:pt x="64091" y="325840"/>
                          </a:cubicBezTo>
                          <a:cubicBezTo>
                            <a:pt x="73662" y="330625"/>
                            <a:pt x="88018" y="330625"/>
                            <a:pt x="97589" y="325840"/>
                          </a:cubicBezTo>
                          <a:cubicBezTo>
                            <a:pt x="107160" y="364123"/>
                            <a:pt x="135872" y="402406"/>
                            <a:pt x="174155" y="411977"/>
                          </a:cubicBezTo>
                          <a:cubicBezTo>
                            <a:pt x="198082" y="416763"/>
                            <a:pt x="231581" y="407192"/>
                            <a:pt x="250722" y="392836"/>
                          </a:cubicBezTo>
                          <a:cubicBezTo>
                            <a:pt x="279435" y="440690"/>
                            <a:pt x="312933" y="483759"/>
                            <a:pt x="351216" y="526827"/>
                          </a:cubicBezTo>
                          <a:cubicBezTo>
                            <a:pt x="389499" y="565111"/>
                            <a:pt x="432568" y="584252"/>
                            <a:pt x="485207" y="560325"/>
                          </a:cubicBezTo>
                          <a:cubicBezTo>
                            <a:pt x="509134" y="550754"/>
                            <a:pt x="528276" y="531613"/>
                            <a:pt x="552204" y="517256"/>
                          </a:cubicBezTo>
                          <a:cubicBezTo>
                            <a:pt x="571345" y="502900"/>
                            <a:pt x="590487" y="488544"/>
                            <a:pt x="609628" y="474188"/>
                          </a:cubicBezTo>
                          <a:cubicBezTo>
                            <a:pt x="619199" y="440690"/>
                            <a:pt x="628770" y="407192"/>
                            <a:pt x="643126" y="373694"/>
                          </a:cubicBezTo>
                          <a:cubicBezTo>
                            <a:pt x="643126" y="368909"/>
                            <a:pt x="643126" y="368909"/>
                            <a:pt x="643126" y="364123"/>
                          </a:cubicBezTo>
                          <a:cubicBezTo>
                            <a:pt x="638341" y="340196"/>
                            <a:pt x="633555" y="330625"/>
                            <a:pt x="628770" y="321054"/>
                          </a:cubicBezTo>
                          <a:close/>
                        </a:path>
                      </a:pathLst>
                    </a:custGeom>
                    <a:solidFill>
                      <a:srgbClr val="FBCA8F"/>
                    </a:solidFill>
                    <a:ln w="47824" cap="flat">
                      <a:noFill/>
                      <a:prstDash val="solid"/>
                      <a:miter/>
                    </a:ln>
                  </p:spPr>
                  <p:txBody>
                    <a:bodyPr rtlCol="0" anchor="ctr"/>
                    <a:lstStyle/>
                    <a:p>
                      <a:endParaRPr lang="en-US"/>
                    </a:p>
                  </p:txBody>
                </p:sp>
                <p:sp>
                  <p:nvSpPr>
                    <p:cNvPr id="302" name="Freeform: Shape 301">
                      <a:extLst>
                        <a:ext uri="{FF2B5EF4-FFF2-40B4-BE49-F238E27FC236}">
                          <a16:creationId xmlns:a16="http://schemas.microsoft.com/office/drawing/2014/main" xmlns="" id="{B1C42523-B00C-4472-B2FD-29AEFAAB23EE}"/>
                        </a:ext>
                      </a:extLst>
                    </p:cNvPr>
                    <p:cNvSpPr/>
                    <p:nvPr/>
                  </p:nvSpPr>
                  <p:spPr>
                    <a:xfrm>
                      <a:off x="9993822" y="7607072"/>
                      <a:ext cx="638443" cy="569464"/>
                    </a:xfrm>
                    <a:custGeom>
                      <a:avLst/>
                      <a:gdLst>
                        <a:gd name="connsiteX0" fmla="*/ 442241 w 638443"/>
                        <a:gd name="connsiteY0" fmla="*/ 564679 h 569464"/>
                        <a:gd name="connsiteX1" fmla="*/ 442241 w 638443"/>
                        <a:gd name="connsiteY1" fmla="*/ 564679 h 569464"/>
                        <a:gd name="connsiteX2" fmla="*/ 351318 w 638443"/>
                        <a:gd name="connsiteY2" fmla="*/ 521610 h 569464"/>
                        <a:gd name="connsiteX3" fmla="*/ 250824 w 638443"/>
                        <a:gd name="connsiteY3" fmla="*/ 392404 h 569464"/>
                        <a:gd name="connsiteX4" fmla="*/ 174257 w 638443"/>
                        <a:gd name="connsiteY4" fmla="*/ 411546 h 569464"/>
                        <a:gd name="connsiteX5" fmla="*/ 97691 w 638443"/>
                        <a:gd name="connsiteY5" fmla="*/ 330194 h 569464"/>
                        <a:gd name="connsiteX6" fmla="*/ 64193 w 638443"/>
                        <a:gd name="connsiteY6" fmla="*/ 330194 h 569464"/>
                        <a:gd name="connsiteX7" fmla="*/ 6767 w 638443"/>
                        <a:gd name="connsiteY7" fmla="*/ 267983 h 569464"/>
                        <a:gd name="connsiteX8" fmla="*/ 1982 w 638443"/>
                        <a:gd name="connsiteY8" fmla="*/ 229700 h 569464"/>
                        <a:gd name="connsiteX9" fmla="*/ 16339 w 638443"/>
                        <a:gd name="connsiteY9" fmla="*/ 220129 h 569464"/>
                        <a:gd name="connsiteX10" fmla="*/ 21124 w 638443"/>
                        <a:gd name="connsiteY10" fmla="*/ 220129 h 569464"/>
                        <a:gd name="connsiteX11" fmla="*/ 16339 w 638443"/>
                        <a:gd name="connsiteY11" fmla="*/ 205773 h 569464"/>
                        <a:gd name="connsiteX12" fmla="*/ 45051 w 638443"/>
                        <a:gd name="connsiteY12" fmla="*/ 153133 h 569464"/>
                        <a:gd name="connsiteX13" fmla="*/ 40266 w 638443"/>
                        <a:gd name="connsiteY13" fmla="*/ 124421 h 569464"/>
                        <a:gd name="connsiteX14" fmla="*/ 68978 w 638443"/>
                        <a:gd name="connsiteY14" fmla="*/ 71781 h 569464"/>
                        <a:gd name="connsiteX15" fmla="*/ 116832 w 638443"/>
                        <a:gd name="connsiteY15" fmla="*/ 66996 h 569464"/>
                        <a:gd name="connsiteX16" fmla="*/ 155116 w 638443"/>
                        <a:gd name="connsiteY16" fmla="*/ 4785 h 569464"/>
                        <a:gd name="connsiteX17" fmla="*/ 188613 w 638443"/>
                        <a:gd name="connsiteY17" fmla="*/ 0 h 569464"/>
                        <a:gd name="connsiteX18" fmla="*/ 241253 w 638443"/>
                        <a:gd name="connsiteY18" fmla="*/ 9571 h 569464"/>
                        <a:gd name="connsiteX19" fmla="*/ 279537 w 638443"/>
                        <a:gd name="connsiteY19" fmla="*/ 38283 h 569464"/>
                        <a:gd name="connsiteX20" fmla="*/ 336962 w 638443"/>
                        <a:gd name="connsiteY20" fmla="*/ 23927 h 569464"/>
                        <a:gd name="connsiteX21" fmla="*/ 341747 w 638443"/>
                        <a:gd name="connsiteY21" fmla="*/ 43069 h 569464"/>
                        <a:gd name="connsiteX22" fmla="*/ 341747 w 638443"/>
                        <a:gd name="connsiteY22" fmla="*/ 47854 h 569464"/>
                        <a:gd name="connsiteX23" fmla="*/ 351318 w 638443"/>
                        <a:gd name="connsiteY23" fmla="*/ 90923 h 569464"/>
                        <a:gd name="connsiteX24" fmla="*/ 370459 w 638443"/>
                        <a:gd name="connsiteY24" fmla="*/ 133992 h 569464"/>
                        <a:gd name="connsiteX25" fmla="*/ 384816 w 638443"/>
                        <a:gd name="connsiteY25" fmla="*/ 172275 h 569464"/>
                        <a:gd name="connsiteX26" fmla="*/ 394386 w 638443"/>
                        <a:gd name="connsiteY26" fmla="*/ 272769 h 569464"/>
                        <a:gd name="connsiteX27" fmla="*/ 427884 w 638443"/>
                        <a:gd name="connsiteY27" fmla="*/ 306267 h 569464"/>
                        <a:gd name="connsiteX28" fmla="*/ 427884 w 638443"/>
                        <a:gd name="connsiteY28" fmla="*/ 306267 h 569464"/>
                        <a:gd name="connsiteX29" fmla="*/ 432670 w 638443"/>
                        <a:gd name="connsiteY29" fmla="*/ 301481 h 569464"/>
                        <a:gd name="connsiteX30" fmla="*/ 466168 w 638443"/>
                        <a:gd name="connsiteY30" fmla="*/ 277554 h 569464"/>
                        <a:gd name="connsiteX31" fmla="*/ 490095 w 638443"/>
                        <a:gd name="connsiteY31" fmla="*/ 263198 h 569464"/>
                        <a:gd name="connsiteX32" fmla="*/ 504451 w 638443"/>
                        <a:gd name="connsiteY32" fmla="*/ 253627 h 569464"/>
                        <a:gd name="connsiteX33" fmla="*/ 514022 w 638443"/>
                        <a:gd name="connsiteY33" fmla="*/ 248842 h 569464"/>
                        <a:gd name="connsiteX34" fmla="*/ 518808 w 638443"/>
                        <a:gd name="connsiteY34" fmla="*/ 248842 h 569464"/>
                        <a:gd name="connsiteX35" fmla="*/ 533163 w 638443"/>
                        <a:gd name="connsiteY35" fmla="*/ 234485 h 569464"/>
                        <a:gd name="connsiteX36" fmla="*/ 537949 w 638443"/>
                        <a:gd name="connsiteY36" fmla="*/ 234485 h 569464"/>
                        <a:gd name="connsiteX37" fmla="*/ 609730 w 638443"/>
                        <a:gd name="connsiteY37" fmla="*/ 306267 h 569464"/>
                        <a:gd name="connsiteX38" fmla="*/ 628872 w 638443"/>
                        <a:gd name="connsiteY38" fmla="*/ 334979 h 569464"/>
                        <a:gd name="connsiteX39" fmla="*/ 638443 w 638443"/>
                        <a:gd name="connsiteY39" fmla="*/ 363692 h 569464"/>
                        <a:gd name="connsiteX40" fmla="*/ 638443 w 638443"/>
                        <a:gd name="connsiteY40" fmla="*/ 368477 h 569464"/>
                        <a:gd name="connsiteX41" fmla="*/ 638443 w 638443"/>
                        <a:gd name="connsiteY41" fmla="*/ 378048 h 569464"/>
                        <a:gd name="connsiteX42" fmla="*/ 633657 w 638443"/>
                        <a:gd name="connsiteY42" fmla="*/ 387619 h 569464"/>
                        <a:gd name="connsiteX43" fmla="*/ 604945 w 638443"/>
                        <a:gd name="connsiteY43" fmla="*/ 478542 h 569464"/>
                        <a:gd name="connsiteX44" fmla="*/ 604945 w 638443"/>
                        <a:gd name="connsiteY44" fmla="*/ 483327 h 569464"/>
                        <a:gd name="connsiteX45" fmla="*/ 547520 w 638443"/>
                        <a:gd name="connsiteY45" fmla="*/ 526396 h 569464"/>
                        <a:gd name="connsiteX46" fmla="*/ 480524 w 638443"/>
                        <a:gd name="connsiteY46" fmla="*/ 569465 h 569464"/>
                        <a:gd name="connsiteX47" fmla="*/ 442241 w 638443"/>
                        <a:gd name="connsiteY47" fmla="*/ 564679 h 569464"/>
                        <a:gd name="connsiteX48" fmla="*/ 255610 w 638443"/>
                        <a:gd name="connsiteY48" fmla="*/ 382833 h 569464"/>
                        <a:gd name="connsiteX49" fmla="*/ 255610 w 638443"/>
                        <a:gd name="connsiteY49" fmla="*/ 382833 h 569464"/>
                        <a:gd name="connsiteX50" fmla="*/ 255610 w 638443"/>
                        <a:gd name="connsiteY50" fmla="*/ 382833 h 569464"/>
                        <a:gd name="connsiteX51" fmla="*/ 360889 w 638443"/>
                        <a:gd name="connsiteY51" fmla="*/ 516825 h 569464"/>
                        <a:gd name="connsiteX52" fmla="*/ 447026 w 638443"/>
                        <a:gd name="connsiteY52" fmla="*/ 559894 h 569464"/>
                        <a:gd name="connsiteX53" fmla="*/ 447026 w 638443"/>
                        <a:gd name="connsiteY53" fmla="*/ 559894 h 569464"/>
                        <a:gd name="connsiteX54" fmla="*/ 490095 w 638443"/>
                        <a:gd name="connsiteY54" fmla="*/ 550323 h 569464"/>
                        <a:gd name="connsiteX55" fmla="*/ 552305 w 638443"/>
                        <a:gd name="connsiteY55" fmla="*/ 507254 h 569464"/>
                        <a:gd name="connsiteX56" fmla="*/ 604945 w 638443"/>
                        <a:gd name="connsiteY56" fmla="*/ 464185 h 569464"/>
                        <a:gd name="connsiteX57" fmla="*/ 633657 w 638443"/>
                        <a:gd name="connsiteY57" fmla="*/ 373262 h 569464"/>
                        <a:gd name="connsiteX58" fmla="*/ 638443 w 638443"/>
                        <a:gd name="connsiteY58" fmla="*/ 363692 h 569464"/>
                        <a:gd name="connsiteX59" fmla="*/ 638443 w 638443"/>
                        <a:gd name="connsiteY59" fmla="*/ 358906 h 569464"/>
                        <a:gd name="connsiteX60" fmla="*/ 628872 w 638443"/>
                        <a:gd name="connsiteY60" fmla="*/ 330194 h 569464"/>
                        <a:gd name="connsiteX61" fmla="*/ 609730 w 638443"/>
                        <a:gd name="connsiteY61" fmla="*/ 301481 h 569464"/>
                        <a:gd name="connsiteX62" fmla="*/ 542735 w 638443"/>
                        <a:gd name="connsiteY62" fmla="*/ 234485 h 569464"/>
                        <a:gd name="connsiteX63" fmla="*/ 528378 w 638443"/>
                        <a:gd name="connsiteY63" fmla="*/ 248842 h 569464"/>
                        <a:gd name="connsiteX64" fmla="*/ 523593 w 638443"/>
                        <a:gd name="connsiteY64" fmla="*/ 253627 h 569464"/>
                        <a:gd name="connsiteX65" fmla="*/ 514022 w 638443"/>
                        <a:gd name="connsiteY65" fmla="*/ 258413 h 569464"/>
                        <a:gd name="connsiteX66" fmla="*/ 499665 w 638443"/>
                        <a:gd name="connsiteY66" fmla="*/ 267983 h 569464"/>
                        <a:gd name="connsiteX67" fmla="*/ 475738 w 638443"/>
                        <a:gd name="connsiteY67" fmla="*/ 282340 h 569464"/>
                        <a:gd name="connsiteX68" fmla="*/ 437455 w 638443"/>
                        <a:gd name="connsiteY68" fmla="*/ 306267 h 569464"/>
                        <a:gd name="connsiteX69" fmla="*/ 432670 w 638443"/>
                        <a:gd name="connsiteY69" fmla="*/ 311052 h 569464"/>
                        <a:gd name="connsiteX70" fmla="*/ 427884 w 638443"/>
                        <a:gd name="connsiteY70" fmla="*/ 311052 h 569464"/>
                        <a:gd name="connsiteX71" fmla="*/ 427884 w 638443"/>
                        <a:gd name="connsiteY71" fmla="*/ 311052 h 569464"/>
                        <a:gd name="connsiteX72" fmla="*/ 423099 w 638443"/>
                        <a:gd name="connsiteY72" fmla="*/ 306267 h 569464"/>
                        <a:gd name="connsiteX73" fmla="*/ 384816 w 638443"/>
                        <a:gd name="connsiteY73" fmla="*/ 267983 h 569464"/>
                        <a:gd name="connsiteX74" fmla="*/ 384816 w 638443"/>
                        <a:gd name="connsiteY74" fmla="*/ 263198 h 569464"/>
                        <a:gd name="connsiteX75" fmla="*/ 375245 w 638443"/>
                        <a:gd name="connsiteY75" fmla="*/ 167490 h 569464"/>
                        <a:gd name="connsiteX76" fmla="*/ 360889 w 638443"/>
                        <a:gd name="connsiteY76" fmla="*/ 133992 h 569464"/>
                        <a:gd name="connsiteX77" fmla="*/ 341747 w 638443"/>
                        <a:gd name="connsiteY77" fmla="*/ 90923 h 569464"/>
                        <a:gd name="connsiteX78" fmla="*/ 332176 w 638443"/>
                        <a:gd name="connsiteY78" fmla="*/ 47854 h 569464"/>
                        <a:gd name="connsiteX79" fmla="*/ 332176 w 638443"/>
                        <a:gd name="connsiteY79" fmla="*/ 43069 h 569464"/>
                        <a:gd name="connsiteX80" fmla="*/ 327391 w 638443"/>
                        <a:gd name="connsiteY80" fmla="*/ 28712 h 569464"/>
                        <a:gd name="connsiteX81" fmla="*/ 279537 w 638443"/>
                        <a:gd name="connsiteY81" fmla="*/ 47854 h 569464"/>
                        <a:gd name="connsiteX82" fmla="*/ 274751 w 638443"/>
                        <a:gd name="connsiteY82" fmla="*/ 47854 h 569464"/>
                        <a:gd name="connsiteX83" fmla="*/ 269965 w 638443"/>
                        <a:gd name="connsiteY83" fmla="*/ 47854 h 569464"/>
                        <a:gd name="connsiteX84" fmla="*/ 231683 w 638443"/>
                        <a:gd name="connsiteY84" fmla="*/ 19142 h 569464"/>
                        <a:gd name="connsiteX85" fmla="*/ 183828 w 638443"/>
                        <a:gd name="connsiteY85" fmla="*/ 9571 h 569464"/>
                        <a:gd name="connsiteX86" fmla="*/ 155116 w 638443"/>
                        <a:gd name="connsiteY86" fmla="*/ 14356 h 569464"/>
                        <a:gd name="connsiteX87" fmla="*/ 126403 w 638443"/>
                        <a:gd name="connsiteY87" fmla="*/ 76567 h 569464"/>
                        <a:gd name="connsiteX88" fmla="*/ 126403 w 638443"/>
                        <a:gd name="connsiteY88" fmla="*/ 81352 h 569464"/>
                        <a:gd name="connsiteX89" fmla="*/ 121618 w 638443"/>
                        <a:gd name="connsiteY89" fmla="*/ 81352 h 569464"/>
                        <a:gd name="connsiteX90" fmla="*/ 73764 w 638443"/>
                        <a:gd name="connsiteY90" fmla="*/ 86137 h 569464"/>
                        <a:gd name="connsiteX91" fmla="*/ 49837 w 638443"/>
                        <a:gd name="connsiteY91" fmla="*/ 129206 h 569464"/>
                        <a:gd name="connsiteX92" fmla="*/ 54621 w 638443"/>
                        <a:gd name="connsiteY92" fmla="*/ 157919 h 569464"/>
                        <a:gd name="connsiteX93" fmla="*/ 54621 w 638443"/>
                        <a:gd name="connsiteY93" fmla="*/ 162704 h 569464"/>
                        <a:gd name="connsiteX94" fmla="*/ 49837 w 638443"/>
                        <a:gd name="connsiteY94" fmla="*/ 162704 h 569464"/>
                        <a:gd name="connsiteX95" fmla="*/ 25909 w 638443"/>
                        <a:gd name="connsiteY95" fmla="*/ 210558 h 569464"/>
                        <a:gd name="connsiteX96" fmla="*/ 30694 w 638443"/>
                        <a:gd name="connsiteY96" fmla="*/ 229700 h 569464"/>
                        <a:gd name="connsiteX97" fmla="*/ 30694 w 638443"/>
                        <a:gd name="connsiteY97" fmla="*/ 234485 h 569464"/>
                        <a:gd name="connsiteX98" fmla="*/ 25909 w 638443"/>
                        <a:gd name="connsiteY98" fmla="*/ 234485 h 569464"/>
                        <a:gd name="connsiteX99" fmla="*/ 16339 w 638443"/>
                        <a:gd name="connsiteY99" fmla="*/ 234485 h 569464"/>
                        <a:gd name="connsiteX100" fmla="*/ 6767 w 638443"/>
                        <a:gd name="connsiteY100" fmla="*/ 239271 h 569464"/>
                        <a:gd name="connsiteX101" fmla="*/ 11553 w 638443"/>
                        <a:gd name="connsiteY101" fmla="*/ 267983 h 569464"/>
                        <a:gd name="connsiteX102" fmla="*/ 64193 w 638443"/>
                        <a:gd name="connsiteY102" fmla="*/ 325408 h 569464"/>
                        <a:gd name="connsiteX103" fmla="*/ 97691 w 638443"/>
                        <a:gd name="connsiteY103" fmla="*/ 325408 h 569464"/>
                        <a:gd name="connsiteX104" fmla="*/ 102476 w 638443"/>
                        <a:gd name="connsiteY104" fmla="*/ 325408 h 569464"/>
                        <a:gd name="connsiteX105" fmla="*/ 107261 w 638443"/>
                        <a:gd name="connsiteY105" fmla="*/ 330194 h 569464"/>
                        <a:gd name="connsiteX106" fmla="*/ 179043 w 638443"/>
                        <a:gd name="connsiteY106" fmla="*/ 411546 h 569464"/>
                        <a:gd name="connsiteX107" fmla="*/ 255610 w 638443"/>
                        <a:gd name="connsiteY107" fmla="*/ 382833 h 569464"/>
                        <a:gd name="connsiteX108" fmla="*/ 255610 w 638443"/>
                        <a:gd name="connsiteY108" fmla="*/ 382833 h 569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638443" h="569464">
                          <a:moveTo>
                            <a:pt x="442241" y="564679"/>
                          </a:moveTo>
                          <a:lnTo>
                            <a:pt x="442241" y="564679"/>
                          </a:lnTo>
                          <a:cubicBezTo>
                            <a:pt x="408743" y="564679"/>
                            <a:pt x="380030" y="550323"/>
                            <a:pt x="351318" y="521610"/>
                          </a:cubicBezTo>
                          <a:cubicBezTo>
                            <a:pt x="313034" y="483327"/>
                            <a:pt x="284322" y="440258"/>
                            <a:pt x="250824" y="392404"/>
                          </a:cubicBezTo>
                          <a:cubicBezTo>
                            <a:pt x="226897" y="406760"/>
                            <a:pt x="193399" y="416331"/>
                            <a:pt x="174257" y="411546"/>
                          </a:cubicBezTo>
                          <a:cubicBezTo>
                            <a:pt x="131188" y="401975"/>
                            <a:pt x="107261" y="363692"/>
                            <a:pt x="97691" y="330194"/>
                          </a:cubicBezTo>
                          <a:cubicBezTo>
                            <a:pt x="83334" y="334979"/>
                            <a:pt x="73764" y="334979"/>
                            <a:pt x="64193" y="330194"/>
                          </a:cubicBezTo>
                          <a:cubicBezTo>
                            <a:pt x="40266" y="315837"/>
                            <a:pt x="16339" y="287125"/>
                            <a:pt x="6767" y="267983"/>
                          </a:cubicBezTo>
                          <a:cubicBezTo>
                            <a:pt x="1982" y="263198"/>
                            <a:pt x="-2803" y="244056"/>
                            <a:pt x="1982" y="229700"/>
                          </a:cubicBezTo>
                          <a:cubicBezTo>
                            <a:pt x="6767" y="224915"/>
                            <a:pt x="11553" y="220129"/>
                            <a:pt x="16339" y="220129"/>
                          </a:cubicBezTo>
                          <a:cubicBezTo>
                            <a:pt x="16339" y="220129"/>
                            <a:pt x="21124" y="220129"/>
                            <a:pt x="21124" y="220129"/>
                          </a:cubicBezTo>
                          <a:cubicBezTo>
                            <a:pt x="21124" y="215344"/>
                            <a:pt x="21124" y="210558"/>
                            <a:pt x="16339" y="205773"/>
                          </a:cubicBezTo>
                          <a:cubicBezTo>
                            <a:pt x="11553" y="181846"/>
                            <a:pt x="25909" y="157919"/>
                            <a:pt x="45051" y="153133"/>
                          </a:cubicBezTo>
                          <a:cubicBezTo>
                            <a:pt x="40266" y="143562"/>
                            <a:pt x="40266" y="133992"/>
                            <a:pt x="40266" y="124421"/>
                          </a:cubicBezTo>
                          <a:cubicBezTo>
                            <a:pt x="40266" y="110065"/>
                            <a:pt x="45051" y="81352"/>
                            <a:pt x="68978" y="71781"/>
                          </a:cubicBezTo>
                          <a:cubicBezTo>
                            <a:pt x="83334" y="66996"/>
                            <a:pt x="97691" y="66996"/>
                            <a:pt x="116832" y="66996"/>
                          </a:cubicBezTo>
                          <a:cubicBezTo>
                            <a:pt x="112047" y="33498"/>
                            <a:pt x="126403" y="14356"/>
                            <a:pt x="155116" y="4785"/>
                          </a:cubicBezTo>
                          <a:cubicBezTo>
                            <a:pt x="164686" y="0"/>
                            <a:pt x="174257" y="0"/>
                            <a:pt x="188613" y="0"/>
                          </a:cubicBezTo>
                          <a:cubicBezTo>
                            <a:pt x="207755" y="0"/>
                            <a:pt x="226897" y="4785"/>
                            <a:pt x="241253" y="9571"/>
                          </a:cubicBezTo>
                          <a:cubicBezTo>
                            <a:pt x="255610" y="19142"/>
                            <a:pt x="269965" y="28712"/>
                            <a:pt x="279537" y="38283"/>
                          </a:cubicBezTo>
                          <a:cubicBezTo>
                            <a:pt x="303464" y="14356"/>
                            <a:pt x="322605" y="9571"/>
                            <a:pt x="336962" y="23927"/>
                          </a:cubicBezTo>
                          <a:cubicBezTo>
                            <a:pt x="341747" y="28712"/>
                            <a:pt x="341747" y="38283"/>
                            <a:pt x="341747" y="43069"/>
                          </a:cubicBezTo>
                          <a:cubicBezTo>
                            <a:pt x="341747" y="43069"/>
                            <a:pt x="341747" y="47854"/>
                            <a:pt x="341747" y="47854"/>
                          </a:cubicBezTo>
                          <a:cubicBezTo>
                            <a:pt x="346532" y="66996"/>
                            <a:pt x="346532" y="76567"/>
                            <a:pt x="351318" y="90923"/>
                          </a:cubicBezTo>
                          <a:cubicBezTo>
                            <a:pt x="356103" y="105279"/>
                            <a:pt x="360889" y="119635"/>
                            <a:pt x="370459" y="133992"/>
                          </a:cubicBezTo>
                          <a:cubicBezTo>
                            <a:pt x="375245" y="143562"/>
                            <a:pt x="380030" y="157919"/>
                            <a:pt x="384816" y="172275"/>
                          </a:cubicBezTo>
                          <a:cubicBezTo>
                            <a:pt x="389601" y="191417"/>
                            <a:pt x="403957" y="234485"/>
                            <a:pt x="394386" y="272769"/>
                          </a:cubicBezTo>
                          <a:cubicBezTo>
                            <a:pt x="403957" y="287125"/>
                            <a:pt x="418314" y="296696"/>
                            <a:pt x="427884" y="306267"/>
                          </a:cubicBezTo>
                          <a:cubicBezTo>
                            <a:pt x="427884" y="306267"/>
                            <a:pt x="427884" y="306267"/>
                            <a:pt x="427884" y="306267"/>
                          </a:cubicBezTo>
                          <a:lnTo>
                            <a:pt x="432670" y="301481"/>
                          </a:lnTo>
                          <a:cubicBezTo>
                            <a:pt x="442241" y="291910"/>
                            <a:pt x="456597" y="287125"/>
                            <a:pt x="466168" y="277554"/>
                          </a:cubicBezTo>
                          <a:cubicBezTo>
                            <a:pt x="475738" y="272769"/>
                            <a:pt x="480524" y="267983"/>
                            <a:pt x="490095" y="263198"/>
                          </a:cubicBezTo>
                          <a:cubicBezTo>
                            <a:pt x="494880" y="258413"/>
                            <a:pt x="499665" y="253627"/>
                            <a:pt x="504451" y="253627"/>
                          </a:cubicBezTo>
                          <a:cubicBezTo>
                            <a:pt x="509236" y="253627"/>
                            <a:pt x="509236" y="248842"/>
                            <a:pt x="514022" y="248842"/>
                          </a:cubicBezTo>
                          <a:lnTo>
                            <a:pt x="518808" y="248842"/>
                          </a:lnTo>
                          <a:cubicBezTo>
                            <a:pt x="523593" y="244056"/>
                            <a:pt x="528378" y="239271"/>
                            <a:pt x="533163" y="234485"/>
                          </a:cubicBezTo>
                          <a:cubicBezTo>
                            <a:pt x="533163" y="234485"/>
                            <a:pt x="537949" y="234485"/>
                            <a:pt x="537949" y="234485"/>
                          </a:cubicBezTo>
                          <a:cubicBezTo>
                            <a:pt x="561876" y="253627"/>
                            <a:pt x="585803" y="277554"/>
                            <a:pt x="609730" y="306267"/>
                          </a:cubicBezTo>
                          <a:cubicBezTo>
                            <a:pt x="619301" y="315837"/>
                            <a:pt x="624087" y="325408"/>
                            <a:pt x="628872" y="334979"/>
                          </a:cubicBezTo>
                          <a:cubicBezTo>
                            <a:pt x="633657" y="344550"/>
                            <a:pt x="638443" y="354121"/>
                            <a:pt x="638443" y="363692"/>
                          </a:cubicBezTo>
                          <a:cubicBezTo>
                            <a:pt x="638443" y="363692"/>
                            <a:pt x="638443" y="363692"/>
                            <a:pt x="638443" y="368477"/>
                          </a:cubicBezTo>
                          <a:cubicBezTo>
                            <a:pt x="638443" y="368477"/>
                            <a:pt x="638443" y="373262"/>
                            <a:pt x="638443" y="378048"/>
                          </a:cubicBezTo>
                          <a:lnTo>
                            <a:pt x="633657" y="387619"/>
                          </a:lnTo>
                          <a:cubicBezTo>
                            <a:pt x="624087" y="416331"/>
                            <a:pt x="609730" y="449829"/>
                            <a:pt x="604945" y="478542"/>
                          </a:cubicBezTo>
                          <a:cubicBezTo>
                            <a:pt x="604945" y="478542"/>
                            <a:pt x="604945" y="478542"/>
                            <a:pt x="604945" y="483327"/>
                          </a:cubicBezTo>
                          <a:cubicBezTo>
                            <a:pt x="585803" y="497683"/>
                            <a:pt x="566662" y="512040"/>
                            <a:pt x="547520" y="526396"/>
                          </a:cubicBezTo>
                          <a:cubicBezTo>
                            <a:pt x="528378" y="540752"/>
                            <a:pt x="504451" y="559894"/>
                            <a:pt x="480524" y="569465"/>
                          </a:cubicBezTo>
                          <a:cubicBezTo>
                            <a:pt x="470953" y="564679"/>
                            <a:pt x="456597" y="564679"/>
                            <a:pt x="442241" y="564679"/>
                          </a:cubicBezTo>
                          <a:close/>
                          <a:moveTo>
                            <a:pt x="255610" y="382833"/>
                          </a:moveTo>
                          <a:cubicBezTo>
                            <a:pt x="255610" y="382833"/>
                            <a:pt x="255610" y="382833"/>
                            <a:pt x="255610" y="382833"/>
                          </a:cubicBezTo>
                          <a:cubicBezTo>
                            <a:pt x="255610" y="382833"/>
                            <a:pt x="255610" y="382833"/>
                            <a:pt x="255610" y="382833"/>
                          </a:cubicBezTo>
                          <a:cubicBezTo>
                            <a:pt x="289107" y="435473"/>
                            <a:pt x="322605" y="478542"/>
                            <a:pt x="360889" y="516825"/>
                          </a:cubicBezTo>
                          <a:cubicBezTo>
                            <a:pt x="389601" y="545538"/>
                            <a:pt x="413528" y="559894"/>
                            <a:pt x="447026" y="559894"/>
                          </a:cubicBezTo>
                          <a:lnTo>
                            <a:pt x="447026" y="559894"/>
                          </a:lnTo>
                          <a:cubicBezTo>
                            <a:pt x="461382" y="559894"/>
                            <a:pt x="475738" y="555108"/>
                            <a:pt x="490095" y="550323"/>
                          </a:cubicBezTo>
                          <a:cubicBezTo>
                            <a:pt x="514022" y="540752"/>
                            <a:pt x="533163" y="521610"/>
                            <a:pt x="552305" y="507254"/>
                          </a:cubicBezTo>
                          <a:cubicBezTo>
                            <a:pt x="566662" y="492898"/>
                            <a:pt x="585803" y="483327"/>
                            <a:pt x="604945" y="464185"/>
                          </a:cubicBezTo>
                          <a:cubicBezTo>
                            <a:pt x="609730" y="430687"/>
                            <a:pt x="624087" y="401975"/>
                            <a:pt x="633657" y="373262"/>
                          </a:cubicBezTo>
                          <a:lnTo>
                            <a:pt x="638443" y="363692"/>
                          </a:lnTo>
                          <a:cubicBezTo>
                            <a:pt x="638443" y="363692"/>
                            <a:pt x="638443" y="358906"/>
                            <a:pt x="638443" y="358906"/>
                          </a:cubicBezTo>
                          <a:cubicBezTo>
                            <a:pt x="633657" y="349335"/>
                            <a:pt x="628872" y="339764"/>
                            <a:pt x="628872" y="330194"/>
                          </a:cubicBezTo>
                          <a:cubicBezTo>
                            <a:pt x="624087" y="320623"/>
                            <a:pt x="619301" y="311052"/>
                            <a:pt x="609730" y="301481"/>
                          </a:cubicBezTo>
                          <a:cubicBezTo>
                            <a:pt x="585803" y="272769"/>
                            <a:pt x="566662" y="253627"/>
                            <a:pt x="542735" y="234485"/>
                          </a:cubicBezTo>
                          <a:cubicBezTo>
                            <a:pt x="537949" y="239271"/>
                            <a:pt x="533163" y="244056"/>
                            <a:pt x="528378" y="248842"/>
                          </a:cubicBezTo>
                          <a:lnTo>
                            <a:pt x="523593" y="253627"/>
                          </a:lnTo>
                          <a:cubicBezTo>
                            <a:pt x="518808" y="253627"/>
                            <a:pt x="518808" y="258413"/>
                            <a:pt x="514022" y="258413"/>
                          </a:cubicBezTo>
                          <a:cubicBezTo>
                            <a:pt x="509236" y="263198"/>
                            <a:pt x="504451" y="267983"/>
                            <a:pt x="499665" y="267983"/>
                          </a:cubicBezTo>
                          <a:cubicBezTo>
                            <a:pt x="490095" y="272769"/>
                            <a:pt x="485309" y="277554"/>
                            <a:pt x="475738" y="282340"/>
                          </a:cubicBezTo>
                          <a:cubicBezTo>
                            <a:pt x="466168" y="291910"/>
                            <a:pt x="451811" y="296696"/>
                            <a:pt x="437455" y="306267"/>
                          </a:cubicBezTo>
                          <a:lnTo>
                            <a:pt x="432670" y="311052"/>
                          </a:lnTo>
                          <a:cubicBezTo>
                            <a:pt x="432670" y="311052"/>
                            <a:pt x="427884" y="311052"/>
                            <a:pt x="427884" y="311052"/>
                          </a:cubicBezTo>
                          <a:lnTo>
                            <a:pt x="427884" y="311052"/>
                          </a:lnTo>
                          <a:cubicBezTo>
                            <a:pt x="427884" y="311052"/>
                            <a:pt x="427884" y="311052"/>
                            <a:pt x="423099" y="306267"/>
                          </a:cubicBezTo>
                          <a:cubicBezTo>
                            <a:pt x="408743" y="296696"/>
                            <a:pt x="394386" y="282340"/>
                            <a:pt x="384816" y="267983"/>
                          </a:cubicBezTo>
                          <a:cubicBezTo>
                            <a:pt x="384816" y="267983"/>
                            <a:pt x="384816" y="263198"/>
                            <a:pt x="384816" y="263198"/>
                          </a:cubicBezTo>
                          <a:cubicBezTo>
                            <a:pt x="394386" y="224915"/>
                            <a:pt x="384816" y="186631"/>
                            <a:pt x="375245" y="167490"/>
                          </a:cubicBezTo>
                          <a:cubicBezTo>
                            <a:pt x="370459" y="153133"/>
                            <a:pt x="365674" y="143562"/>
                            <a:pt x="360889" y="133992"/>
                          </a:cubicBezTo>
                          <a:cubicBezTo>
                            <a:pt x="356103" y="119635"/>
                            <a:pt x="346532" y="105279"/>
                            <a:pt x="341747" y="90923"/>
                          </a:cubicBezTo>
                          <a:cubicBezTo>
                            <a:pt x="336962" y="76567"/>
                            <a:pt x="332176" y="62210"/>
                            <a:pt x="332176" y="47854"/>
                          </a:cubicBezTo>
                          <a:cubicBezTo>
                            <a:pt x="332176" y="47854"/>
                            <a:pt x="332176" y="43069"/>
                            <a:pt x="332176" y="43069"/>
                          </a:cubicBezTo>
                          <a:cubicBezTo>
                            <a:pt x="332176" y="38283"/>
                            <a:pt x="332176" y="28712"/>
                            <a:pt x="327391" y="28712"/>
                          </a:cubicBezTo>
                          <a:cubicBezTo>
                            <a:pt x="317819" y="19142"/>
                            <a:pt x="298678" y="23927"/>
                            <a:pt x="279537" y="47854"/>
                          </a:cubicBezTo>
                          <a:cubicBezTo>
                            <a:pt x="279537" y="47854"/>
                            <a:pt x="279537" y="47854"/>
                            <a:pt x="274751" y="47854"/>
                          </a:cubicBezTo>
                          <a:cubicBezTo>
                            <a:pt x="274751" y="47854"/>
                            <a:pt x="269965" y="47854"/>
                            <a:pt x="269965" y="47854"/>
                          </a:cubicBezTo>
                          <a:cubicBezTo>
                            <a:pt x="260395" y="33498"/>
                            <a:pt x="246038" y="23927"/>
                            <a:pt x="231683" y="19142"/>
                          </a:cubicBezTo>
                          <a:cubicBezTo>
                            <a:pt x="217326" y="14356"/>
                            <a:pt x="198184" y="9571"/>
                            <a:pt x="183828" y="9571"/>
                          </a:cubicBezTo>
                          <a:cubicBezTo>
                            <a:pt x="169472" y="9571"/>
                            <a:pt x="159901" y="9571"/>
                            <a:pt x="155116" y="14356"/>
                          </a:cubicBezTo>
                          <a:cubicBezTo>
                            <a:pt x="131188" y="23927"/>
                            <a:pt x="121618" y="43069"/>
                            <a:pt x="126403" y="76567"/>
                          </a:cubicBezTo>
                          <a:cubicBezTo>
                            <a:pt x="126403" y="76567"/>
                            <a:pt x="126403" y="81352"/>
                            <a:pt x="126403" y="81352"/>
                          </a:cubicBezTo>
                          <a:cubicBezTo>
                            <a:pt x="126403" y="81352"/>
                            <a:pt x="126403" y="81352"/>
                            <a:pt x="121618" y="81352"/>
                          </a:cubicBezTo>
                          <a:cubicBezTo>
                            <a:pt x="102476" y="81352"/>
                            <a:pt x="83334" y="81352"/>
                            <a:pt x="73764" y="86137"/>
                          </a:cubicBezTo>
                          <a:cubicBezTo>
                            <a:pt x="54621" y="95708"/>
                            <a:pt x="49837" y="119635"/>
                            <a:pt x="49837" y="129206"/>
                          </a:cubicBezTo>
                          <a:cubicBezTo>
                            <a:pt x="49837" y="138777"/>
                            <a:pt x="49837" y="148348"/>
                            <a:pt x="54621" y="157919"/>
                          </a:cubicBezTo>
                          <a:cubicBezTo>
                            <a:pt x="54621" y="157919"/>
                            <a:pt x="54621" y="162704"/>
                            <a:pt x="54621" y="162704"/>
                          </a:cubicBezTo>
                          <a:cubicBezTo>
                            <a:pt x="54621" y="162704"/>
                            <a:pt x="54621" y="162704"/>
                            <a:pt x="49837" y="162704"/>
                          </a:cubicBezTo>
                          <a:cubicBezTo>
                            <a:pt x="30694" y="167490"/>
                            <a:pt x="21124" y="186631"/>
                            <a:pt x="25909" y="210558"/>
                          </a:cubicBezTo>
                          <a:cubicBezTo>
                            <a:pt x="25909" y="215344"/>
                            <a:pt x="25909" y="220129"/>
                            <a:pt x="30694" y="229700"/>
                          </a:cubicBezTo>
                          <a:cubicBezTo>
                            <a:pt x="30694" y="229700"/>
                            <a:pt x="30694" y="234485"/>
                            <a:pt x="30694" y="234485"/>
                          </a:cubicBezTo>
                          <a:cubicBezTo>
                            <a:pt x="30694" y="234485"/>
                            <a:pt x="30694" y="234485"/>
                            <a:pt x="25909" y="234485"/>
                          </a:cubicBezTo>
                          <a:cubicBezTo>
                            <a:pt x="21124" y="234485"/>
                            <a:pt x="21124" y="234485"/>
                            <a:pt x="16339" y="234485"/>
                          </a:cubicBezTo>
                          <a:cubicBezTo>
                            <a:pt x="11553" y="234485"/>
                            <a:pt x="11553" y="239271"/>
                            <a:pt x="6767" y="239271"/>
                          </a:cubicBezTo>
                          <a:cubicBezTo>
                            <a:pt x="1982" y="248842"/>
                            <a:pt x="6767" y="258413"/>
                            <a:pt x="11553" y="267983"/>
                          </a:cubicBezTo>
                          <a:cubicBezTo>
                            <a:pt x="21124" y="287125"/>
                            <a:pt x="45051" y="315837"/>
                            <a:pt x="64193" y="325408"/>
                          </a:cubicBezTo>
                          <a:cubicBezTo>
                            <a:pt x="73764" y="330194"/>
                            <a:pt x="83334" y="330194"/>
                            <a:pt x="97691" y="325408"/>
                          </a:cubicBezTo>
                          <a:cubicBezTo>
                            <a:pt x="97691" y="325408"/>
                            <a:pt x="102476" y="325408"/>
                            <a:pt x="102476" y="325408"/>
                          </a:cubicBezTo>
                          <a:cubicBezTo>
                            <a:pt x="102476" y="325408"/>
                            <a:pt x="102476" y="325408"/>
                            <a:pt x="107261" y="330194"/>
                          </a:cubicBezTo>
                          <a:cubicBezTo>
                            <a:pt x="116832" y="363692"/>
                            <a:pt x="140759" y="401975"/>
                            <a:pt x="179043" y="411546"/>
                          </a:cubicBezTo>
                          <a:cubicBezTo>
                            <a:pt x="198184" y="406760"/>
                            <a:pt x="226897" y="397190"/>
                            <a:pt x="255610" y="382833"/>
                          </a:cubicBezTo>
                          <a:cubicBezTo>
                            <a:pt x="250824" y="382833"/>
                            <a:pt x="250824" y="382833"/>
                            <a:pt x="255610" y="382833"/>
                          </a:cubicBezTo>
                          <a:close/>
                        </a:path>
                      </a:pathLst>
                    </a:custGeom>
                    <a:solidFill>
                      <a:srgbClr val="D97E31"/>
                    </a:solidFill>
                    <a:ln w="47824" cap="flat">
                      <a:noFill/>
                      <a:prstDash val="solid"/>
                      <a:miter/>
                    </a:ln>
                  </p:spPr>
                  <p:txBody>
                    <a:bodyPr rtlCol="0" anchor="ctr"/>
                    <a:lstStyle/>
                    <a:p>
                      <a:endParaRPr lang="en-US"/>
                    </a:p>
                  </p:txBody>
                </p:sp>
              </p:grpSp>
              <p:sp>
                <p:nvSpPr>
                  <p:cNvPr id="292" name="Freeform: Shape 291">
                    <a:extLst>
                      <a:ext uri="{FF2B5EF4-FFF2-40B4-BE49-F238E27FC236}">
                        <a16:creationId xmlns:a16="http://schemas.microsoft.com/office/drawing/2014/main" xmlns="" id="{F40F9FF1-274F-4FAC-8B87-FD9A747F757F}"/>
                      </a:ext>
                    </a:extLst>
                  </p:cNvPr>
                  <p:cNvSpPr/>
                  <p:nvPr/>
                </p:nvSpPr>
                <p:spPr>
                  <a:xfrm>
                    <a:off x="10009003" y="7614766"/>
                    <a:ext cx="637617" cy="577109"/>
                  </a:xfrm>
                  <a:custGeom>
                    <a:avLst/>
                    <a:gdLst>
                      <a:gd name="connsiteX0" fmla="*/ 613691 w 637617"/>
                      <a:gd name="connsiteY0" fmla="*/ 322500 h 577109"/>
                      <a:gd name="connsiteX1" fmla="*/ 594549 w 637617"/>
                      <a:gd name="connsiteY1" fmla="*/ 293788 h 577109"/>
                      <a:gd name="connsiteX2" fmla="*/ 522768 w 637617"/>
                      <a:gd name="connsiteY2" fmla="*/ 222006 h 577109"/>
                      <a:gd name="connsiteX3" fmla="*/ 508412 w 637617"/>
                      <a:gd name="connsiteY3" fmla="*/ 236363 h 577109"/>
                      <a:gd name="connsiteX4" fmla="*/ 498841 w 637617"/>
                      <a:gd name="connsiteY4" fmla="*/ 245934 h 577109"/>
                      <a:gd name="connsiteX5" fmla="*/ 460557 w 637617"/>
                      <a:gd name="connsiteY5" fmla="*/ 274646 h 577109"/>
                      <a:gd name="connsiteX6" fmla="*/ 417489 w 637617"/>
                      <a:gd name="connsiteY6" fmla="*/ 303359 h 577109"/>
                      <a:gd name="connsiteX7" fmla="*/ 412703 w 637617"/>
                      <a:gd name="connsiteY7" fmla="*/ 298573 h 577109"/>
                      <a:gd name="connsiteX8" fmla="*/ 374420 w 637617"/>
                      <a:gd name="connsiteY8" fmla="*/ 260290 h 577109"/>
                      <a:gd name="connsiteX9" fmla="*/ 364849 w 637617"/>
                      <a:gd name="connsiteY9" fmla="*/ 164581 h 577109"/>
                      <a:gd name="connsiteX10" fmla="*/ 360064 w 637617"/>
                      <a:gd name="connsiteY10" fmla="*/ 150225 h 577109"/>
                      <a:gd name="connsiteX11" fmla="*/ 350493 w 637617"/>
                      <a:gd name="connsiteY11" fmla="*/ 231577 h 577109"/>
                      <a:gd name="connsiteX12" fmla="*/ 312210 w 637617"/>
                      <a:gd name="connsiteY12" fmla="*/ 245934 h 577109"/>
                      <a:gd name="connsiteX13" fmla="*/ 297854 w 637617"/>
                      <a:gd name="connsiteY13" fmla="*/ 202865 h 577109"/>
                      <a:gd name="connsiteX14" fmla="*/ 293068 w 637617"/>
                      <a:gd name="connsiteY14" fmla="*/ 140654 h 577109"/>
                      <a:gd name="connsiteX15" fmla="*/ 278711 w 637617"/>
                      <a:gd name="connsiteY15" fmla="*/ 107157 h 577109"/>
                      <a:gd name="connsiteX16" fmla="*/ 283497 w 637617"/>
                      <a:gd name="connsiteY16" fmla="*/ 49732 h 577109"/>
                      <a:gd name="connsiteX17" fmla="*/ 321781 w 637617"/>
                      <a:gd name="connsiteY17" fmla="*/ 21019 h 577109"/>
                      <a:gd name="connsiteX18" fmla="*/ 321781 w 637617"/>
                      <a:gd name="connsiteY18" fmla="*/ 21019 h 577109"/>
                      <a:gd name="connsiteX19" fmla="*/ 269141 w 637617"/>
                      <a:gd name="connsiteY19" fmla="*/ 40161 h 577109"/>
                      <a:gd name="connsiteX20" fmla="*/ 230857 w 637617"/>
                      <a:gd name="connsiteY20" fmla="*/ 11448 h 577109"/>
                      <a:gd name="connsiteX21" fmla="*/ 154291 w 637617"/>
                      <a:gd name="connsiteY21" fmla="*/ 1877 h 577109"/>
                      <a:gd name="connsiteX22" fmla="*/ 168647 w 637617"/>
                      <a:gd name="connsiteY22" fmla="*/ 25804 h 577109"/>
                      <a:gd name="connsiteX23" fmla="*/ 163862 w 637617"/>
                      <a:gd name="connsiteY23" fmla="*/ 83230 h 577109"/>
                      <a:gd name="connsiteX24" fmla="*/ 168647 w 637617"/>
                      <a:gd name="connsiteY24" fmla="*/ 145440 h 577109"/>
                      <a:gd name="connsiteX25" fmla="*/ 183003 w 637617"/>
                      <a:gd name="connsiteY25" fmla="*/ 188509 h 577109"/>
                      <a:gd name="connsiteX26" fmla="*/ 192574 w 637617"/>
                      <a:gd name="connsiteY26" fmla="*/ 217221 h 577109"/>
                      <a:gd name="connsiteX27" fmla="*/ 173432 w 637617"/>
                      <a:gd name="connsiteY27" fmla="*/ 231577 h 577109"/>
                      <a:gd name="connsiteX28" fmla="*/ 159076 w 637617"/>
                      <a:gd name="connsiteY28" fmla="*/ 212436 h 577109"/>
                      <a:gd name="connsiteX29" fmla="*/ 130364 w 637617"/>
                      <a:gd name="connsiteY29" fmla="*/ 140654 h 577109"/>
                      <a:gd name="connsiteX30" fmla="*/ 116008 w 637617"/>
                      <a:gd name="connsiteY30" fmla="*/ 73659 h 577109"/>
                      <a:gd name="connsiteX31" fmla="*/ 72939 w 637617"/>
                      <a:gd name="connsiteY31" fmla="*/ 78444 h 577109"/>
                      <a:gd name="connsiteX32" fmla="*/ 92080 w 637617"/>
                      <a:gd name="connsiteY32" fmla="*/ 174152 h 577109"/>
                      <a:gd name="connsiteX33" fmla="*/ 116008 w 637617"/>
                      <a:gd name="connsiteY33" fmla="*/ 217221 h 577109"/>
                      <a:gd name="connsiteX34" fmla="*/ 135149 w 637617"/>
                      <a:gd name="connsiteY34" fmla="*/ 250719 h 577109"/>
                      <a:gd name="connsiteX35" fmla="*/ 111222 w 637617"/>
                      <a:gd name="connsiteY35" fmla="*/ 255504 h 577109"/>
                      <a:gd name="connsiteX36" fmla="*/ 106437 w 637617"/>
                      <a:gd name="connsiteY36" fmla="*/ 255504 h 577109"/>
                      <a:gd name="connsiteX37" fmla="*/ 77724 w 637617"/>
                      <a:gd name="connsiteY37" fmla="*/ 231577 h 577109"/>
                      <a:gd name="connsiteX38" fmla="*/ 44226 w 637617"/>
                      <a:gd name="connsiteY38" fmla="*/ 164581 h 577109"/>
                      <a:gd name="connsiteX39" fmla="*/ 25085 w 637617"/>
                      <a:gd name="connsiteY39" fmla="*/ 174152 h 577109"/>
                      <a:gd name="connsiteX40" fmla="*/ 87295 w 637617"/>
                      <a:gd name="connsiteY40" fmla="*/ 298573 h 577109"/>
                      <a:gd name="connsiteX41" fmla="*/ 82510 w 637617"/>
                      <a:gd name="connsiteY41" fmla="*/ 303359 h 577109"/>
                      <a:gd name="connsiteX42" fmla="*/ 25085 w 637617"/>
                      <a:gd name="connsiteY42" fmla="*/ 250719 h 577109"/>
                      <a:gd name="connsiteX43" fmla="*/ 15513 w 637617"/>
                      <a:gd name="connsiteY43" fmla="*/ 231577 h 577109"/>
                      <a:gd name="connsiteX44" fmla="*/ 5943 w 637617"/>
                      <a:gd name="connsiteY44" fmla="*/ 231577 h 577109"/>
                      <a:gd name="connsiteX45" fmla="*/ 1158 w 637617"/>
                      <a:gd name="connsiteY45" fmla="*/ 231577 h 577109"/>
                      <a:gd name="connsiteX46" fmla="*/ 53797 w 637617"/>
                      <a:gd name="connsiteY46" fmla="*/ 317715 h 577109"/>
                      <a:gd name="connsiteX47" fmla="*/ 49012 w 637617"/>
                      <a:gd name="connsiteY47" fmla="*/ 322500 h 577109"/>
                      <a:gd name="connsiteX48" fmla="*/ 44226 w 637617"/>
                      <a:gd name="connsiteY48" fmla="*/ 322500 h 577109"/>
                      <a:gd name="connsiteX49" fmla="*/ 58583 w 637617"/>
                      <a:gd name="connsiteY49" fmla="*/ 332071 h 577109"/>
                      <a:gd name="connsiteX50" fmla="*/ 92080 w 637617"/>
                      <a:gd name="connsiteY50" fmla="*/ 332071 h 577109"/>
                      <a:gd name="connsiteX51" fmla="*/ 168647 w 637617"/>
                      <a:gd name="connsiteY51" fmla="*/ 418209 h 577109"/>
                      <a:gd name="connsiteX52" fmla="*/ 245214 w 637617"/>
                      <a:gd name="connsiteY52" fmla="*/ 399067 h 577109"/>
                      <a:gd name="connsiteX53" fmla="*/ 345708 w 637617"/>
                      <a:gd name="connsiteY53" fmla="*/ 533059 h 577109"/>
                      <a:gd name="connsiteX54" fmla="*/ 479700 w 637617"/>
                      <a:gd name="connsiteY54" fmla="*/ 566556 h 577109"/>
                      <a:gd name="connsiteX55" fmla="*/ 546695 w 637617"/>
                      <a:gd name="connsiteY55" fmla="*/ 523488 h 577109"/>
                      <a:gd name="connsiteX56" fmla="*/ 604120 w 637617"/>
                      <a:gd name="connsiteY56" fmla="*/ 480419 h 577109"/>
                      <a:gd name="connsiteX57" fmla="*/ 637618 w 637617"/>
                      <a:gd name="connsiteY57" fmla="*/ 379925 h 577109"/>
                      <a:gd name="connsiteX58" fmla="*/ 637618 w 637617"/>
                      <a:gd name="connsiteY58" fmla="*/ 370354 h 577109"/>
                      <a:gd name="connsiteX59" fmla="*/ 613691 w 637617"/>
                      <a:gd name="connsiteY59" fmla="*/ 322500 h 577109"/>
                      <a:gd name="connsiteX60" fmla="*/ 202145 w 637617"/>
                      <a:gd name="connsiteY60" fmla="*/ 379925 h 577109"/>
                      <a:gd name="connsiteX61" fmla="*/ 139935 w 637617"/>
                      <a:gd name="connsiteY61" fmla="*/ 379925 h 577109"/>
                      <a:gd name="connsiteX62" fmla="*/ 111222 w 637617"/>
                      <a:gd name="connsiteY62" fmla="*/ 355998 h 577109"/>
                      <a:gd name="connsiteX63" fmla="*/ 125578 w 637617"/>
                      <a:gd name="connsiteY63" fmla="*/ 332071 h 577109"/>
                      <a:gd name="connsiteX64" fmla="*/ 159076 w 637617"/>
                      <a:gd name="connsiteY64" fmla="*/ 327286 h 577109"/>
                      <a:gd name="connsiteX65" fmla="*/ 197359 w 637617"/>
                      <a:gd name="connsiteY65" fmla="*/ 298573 h 577109"/>
                      <a:gd name="connsiteX66" fmla="*/ 226072 w 637617"/>
                      <a:gd name="connsiteY66" fmla="*/ 293788 h 577109"/>
                      <a:gd name="connsiteX67" fmla="*/ 202145 w 637617"/>
                      <a:gd name="connsiteY67" fmla="*/ 379925 h 577109"/>
                      <a:gd name="connsiteX68" fmla="*/ 455772 w 637617"/>
                      <a:gd name="connsiteY68" fmla="*/ 509131 h 577109"/>
                      <a:gd name="connsiteX69" fmla="*/ 388776 w 637617"/>
                      <a:gd name="connsiteY69" fmla="*/ 523488 h 577109"/>
                      <a:gd name="connsiteX70" fmla="*/ 293068 w 637617"/>
                      <a:gd name="connsiteY70" fmla="*/ 437350 h 577109"/>
                      <a:gd name="connsiteX71" fmla="*/ 283497 w 637617"/>
                      <a:gd name="connsiteY71" fmla="*/ 375140 h 577109"/>
                      <a:gd name="connsiteX72" fmla="*/ 336137 w 637617"/>
                      <a:gd name="connsiteY72" fmla="*/ 355998 h 577109"/>
                      <a:gd name="connsiteX73" fmla="*/ 388776 w 637617"/>
                      <a:gd name="connsiteY73" fmla="*/ 442136 h 577109"/>
                      <a:gd name="connsiteX74" fmla="*/ 455772 w 637617"/>
                      <a:gd name="connsiteY74" fmla="*/ 509131 h 577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637617" h="577109">
                        <a:moveTo>
                          <a:pt x="613691" y="322500"/>
                        </a:moveTo>
                        <a:cubicBezTo>
                          <a:pt x="608906" y="312929"/>
                          <a:pt x="604120" y="303359"/>
                          <a:pt x="594549" y="293788"/>
                        </a:cubicBezTo>
                        <a:cubicBezTo>
                          <a:pt x="575408" y="269861"/>
                          <a:pt x="551481" y="245934"/>
                          <a:pt x="522768" y="222006"/>
                        </a:cubicBezTo>
                        <a:cubicBezTo>
                          <a:pt x="517982" y="226792"/>
                          <a:pt x="513197" y="231577"/>
                          <a:pt x="508412" y="236363"/>
                        </a:cubicBezTo>
                        <a:cubicBezTo>
                          <a:pt x="503627" y="241148"/>
                          <a:pt x="498841" y="241148"/>
                          <a:pt x="498841" y="245934"/>
                        </a:cubicBezTo>
                        <a:cubicBezTo>
                          <a:pt x="484485" y="255504"/>
                          <a:pt x="474914" y="265075"/>
                          <a:pt x="460557" y="274646"/>
                        </a:cubicBezTo>
                        <a:cubicBezTo>
                          <a:pt x="446201" y="284217"/>
                          <a:pt x="431845" y="293788"/>
                          <a:pt x="417489" y="303359"/>
                        </a:cubicBezTo>
                        <a:cubicBezTo>
                          <a:pt x="417489" y="303359"/>
                          <a:pt x="412703" y="303359"/>
                          <a:pt x="412703" y="298573"/>
                        </a:cubicBezTo>
                        <a:cubicBezTo>
                          <a:pt x="398347" y="289002"/>
                          <a:pt x="383991" y="274646"/>
                          <a:pt x="374420" y="260290"/>
                        </a:cubicBezTo>
                        <a:cubicBezTo>
                          <a:pt x="383991" y="226792"/>
                          <a:pt x="374420" y="188509"/>
                          <a:pt x="364849" y="164581"/>
                        </a:cubicBezTo>
                        <a:cubicBezTo>
                          <a:pt x="364849" y="159796"/>
                          <a:pt x="360064" y="155011"/>
                          <a:pt x="360064" y="150225"/>
                        </a:cubicBezTo>
                        <a:cubicBezTo>
                          <a:pt x="364849" y="178938"/>
                          <a:pt x="369635" y="207650"/>
                          <a:pt x="350493" y="231577"/>
                        </a:cubicBezTo>
                        <a:cubicBezTo>
                          <a:pt x="345708" y="241148"/>
                          <a:pt x="326566" y="255504"/>
                          <a:pt x="312210" y="245934"/>
                        </a:cubicBezTo>
                        <a:cubicBezTo>
                          <a:pt x="297854" y="236363"/>
                          <a:pt x="297854" y="217221"/>
                          <a:pt x="297854" y="202865"/>
                        </a:cubicBezTo>
                        <a:cubicBezTo>
                          <a:pt x="302639" y="178938"/>
                          <a:pt x="302639" y="164581"/>
                          <a:pt x="293068" y="140654"/>
                        </a:cubicBezTo>
                        <a:cubicBezTo>
                          <a:pt x="288283" y="131084"/>
                          <a:pt x="278711" y="116727"/>
                          <a:pt x="278711" y="107157"/>
                        </a:cubicBezTo>
                        <a:cubicBezTo>
                          <a:pt x="273926" y="88015"/>
                          <a:pt x="273926" y="68873"/>
                          <a:pt x="283497" y="49732"/>
                        </a:cubicBezTo>
                        <a:cubicBezTo>
                          <a:pt x="288283" y="30590"/>
                          <a:pt x="307424" y="21019"/>
                          <a:pt x="321781" y="21019"/>
                        </a:cubicBezTo>
                        <a:cubicBezTo>
                          <a:pt x="321781" y="21019"/>
                          <a:pt x="321781" y="21019"/>
                          <a:pt x="321781" y="21019"/>
                        </a:cubicBezTo>
                        <a:cubicBezTo>
                          <a:pt x="307424" y="6663"/>
                          <a:pt x="283497" y="21019"/>
                          <a:pt x="269141" y="40161"/>
                        </a:cubicBezTo>
                        <a:cubicBezTo>
                          <a:pt x="259570" y="25804"/>
                          <a:pt x="245214" y="16234"/>
                          <a:pt x="230857" y="11448"/>
                        </a:cubicBezTo>
                        <a:cubicBezTo>
                          <a:pt x="211716" y="1877"/>
                          <a:pt x="173432" y="-2908"/>
                          <a:pt x="154291" y="1877"/>
                        </a:cubicBezTo>
                        <a:cubicBezTo>
                          <a:pt x="159076" y="6663"/>
                          <a:pt x="168647" y="11448"/>
                          <a:pt x="168647" y="25804"/>
                        </a:cubicBezTo>
                        <a:cubicBezTo>
                          <a:pt x="168647" y="44946"/>
                          <a:pt x="163862" y="64088"/>
                          <a:pt x="163862" y="83230"/>
                        </a:cubicBezTo>
                        <a:cubicBezTo>
                          <a:pt x="163862" y="102371"/>
                          <a:pt x="163862" y="126298"/>
                          <a:pt x="168647" y="145440"/>
                        </a:cubicBezTo>
                        <a:cubicBezTo>
                          <a:pt x="173432" y="159796"/>
                          <a:pt x="178218" y="174152"/>
                          <a:pt x="183003" y="188509"/>
                        </a:cubicBezTo>
                        <a:cubicBezTo>
                          <a:pt x="187789" y="198079"/>
                          <a:pt x="192574" y="207650"/>
                          <a:pt x="192574" y="217221"/>
                        </a:cubicBezTo>
                        <a:cubicBezTo>
                          <a:pt x="192574" y="226792"/>
                          <a:pt x="183003" y="236363"/>
                          <a:pt x="173432" y="231577"/>
                        </a:cubicBezTo>
                        <a:cubicBezTo>
                          <a:pt x="168647" y="226792"/>
                          <a:pt x="163862" y="222006"/>
                          <a:pt x="159076" y="212436"/>
                        </a:cubicBezTo>
                        <a:cubicBezTo>
                          <a:pt x="144720" y="193294"/>
                          <a:pt x="135149" y="159796"/>
                          <a:pt x="130364" y="140654"/>
                        </a:cubicBezTo>
                        <a:cubicBezTo>
                          <a:pt x="125578" y="121513"/>
                          <a:pt x="120793" y="97586"/>
                          <a:pt x="116008" y="73659"/>
                        </a:cubicBezTo>
                        <a:cubicBezTo>
                          <a:pt x="101651" y="73659"/>
                          <a:pt x="87295" y="73659"/>
                          <a:pt x="72939" y="78444"/>
                        </a:cubicBezTo>
                        <a:cubicBezTo>
                          <a:pt x="58583" y="102371"/>
                          <a:pt x="82510" y="155011"/>
                          <a:pt x="92080" y="174152"/>
                        </a:cubicBezTo>
                        <a:cubicBezTo>
                          <a:pt x="96866" y="188509"/>
                          <a:pt x="106437" y="202865"/>
                          <a:pt x="116008" y="217221"/>
                        </a:cubicBezTo>
                        <a:cubicBezTo>
                          <a:pt x="120793" y="226792"/>
                          <a:pt x="135149" y="236363"/>
                          <a:pt x="135149" y="250719"/>
                        </a:cubicBezTo>
                        <a:cubicBezTo>
                          <a:pt x="135149" y="260290"/>
                          <a:pt x="116008" y="255504"/>
                          <a:pt x="111222" y="255504"/>
                        </a:cubicBezTo>
                        <a:cubicBezTo>
                          <a:pt x="111222" y="255504"/>
                          <a:pt x="111222" y="255504"/>
                          <a:pt x="106437" y="255504"/>
                        </a:cubicBezTo>
                        <a:cubicBezTo>
                          <a:pt x="96866" y="250719"/>
                          <a:pt x="82510" y="236363"/>
                          <a:pt x="77724" y="231577"/>
                        </a:cubicBezTo>
                        <a:cubicBezTo>
                          <a:pt x="63368" y="212436"/>
                          <a:pt x="49012" y="188509"/>
                          <a:pt x="44226" y="164581"/>
                        </a:cubicBezTo>
                        <a:cubicBezTo>
                          <a:pt x="39441" y="164581"/>
                          <a:pt x="29870" y="169367"/>
                          <a:pt x="25085" y="174152"/>
                        </a:cubicBezTo>
                        <a:cubicBezTo>
                          <a:pt x="10728" y="222006"/>
                          <a:pt x="63368" y="265075"/>
                          <a:pt x="87295" y="298573"/>
                        </a:cubicBezTo>
                        <a:cubicBezTo>
                          <a:pt x="92080" y="303359"/>
                          <a:pt x="87295" y="308144"/>
                          <a:pt x="82510" y="303359"/>
                        </a:cubicBezTo>
                        <a:cubicBezTo>
                          <a:pt x="58583" y="298573"/>
                          <a:pt x="39441" y="274646"/>
                          <a:pt x="25085" y="250719"/>
                        </a:cubicBezTo>
                        <a:cubicBezTo>
                          <a:pt x="20299" y="245934"/>
                          <a:pt x="20299" y="236363"/>
                          <a:pt x="15513" y="231577"/>
                        </a:cubicBezTo>
                        <a:cubicBezTo>
                          <a:pt x="10728" y="231577"/>
                          <a:pt x="10728" y="231577"/>
                          <a:pt x="5943" y="231577"/>
                        </a:cubicBezTo>
                        <a:cubicBezTo>
                          <a:pt x="5943" y="231577"/>
                          <a:pt x="1158" y="231577"/>
                          <a:pt x="1158" y="231577"/>
                        </a:cubicBezTo>
                        <a:cubicBezTo>
                          <a:pt x="-8414" y="250719"/>
                          <a:pt x="44226" y="303359"/>
                          <a:pt x="53797" y="317715"/>
                        </a:cubicBezTo>
                        <a:cubicBezTo>
                          <a:pt x="53797" y="322500"/>
                          <a:pt x="53797" y="327286"/>
                          <a:pt x="49012" y="322500"/>
                        </a:cubicBezTo>
                        <a:cubicBezTo>
                          <a:pt x="44226" y="322500"/>
                          <a:pt x="44226" y="322500"/>
                          <a:pt x="44226" y="322500"/>
                        </a:cubicBezTo>
                        <a:cubicBezTo>
                          <a:pt x="49012" y="327286"/>
                          <a:pt x="53797" y="327286"/>
                          <a:pt x="58583" y="332071"/>
                        </a:cubicBezTo>
                        <a:cubicBezTo>
                          <a:pt x="68153" y="336857"/>
                          <a:pt x="82510" y="336857"/>
                          <a:pt x="92080" y="332071"/>
                        </a:cubicBezTo>
                        <a:cubicBezTo>
                          <a:pt x="101651" y="370354"/>
                          <a:pt x="130364" y="408638"/>
                          <a:pt x="168647" y="418209"/>
                        </a:cubicBezTo>
                        <a:cubicBezTo>
                          <a:pt x="192574" y="422994"/>
                          <a:pt x="226072" y="413423"/>
                          <a:pt x="245214" y="399067"/>
                        </a:cubicBezTo>
                        <a:cubicBezTo>
                          <a:pt x="273926" y="446921"/>
                          <a:pt x="307424" y="489990"/>
                          <a:pt x="345708" y="533059"/>
                        </a:cubicBezTo>
                        <a:cubicBezTo>
                          <a:pt x="383991" y="571342"/>
                          <a:pt x="427060" y="590484"/>
                          <a:pt x="479700" y="566556"/>
                        </a:cubicBezTo>
                        <a:cubicBezTo>
                          <a:pt x="503627" y="556986"/>
                          <a:pt x="522768" y="537844"/>
                          <a:pt x="546695" y="523488"/>
                        </a:cubicBezTo>
                        <a:cubicBezTo>
                          <a:pt x="565836" y="509131"/>
                          <a:pt x="584979" y="494775"/>
                          <a:pt x="604120" y="480419"/>
                        </a:cubicBezTo>
                        <a:cubicBezTo>
                          <a:pt x="613691" y="446921"/>
                          <a:pt x="623262" y="413423"/>
                          <a:pt x="637618" y="379925"/>
                        </a:cubicBezTo>
                        <a:cubicBezTo>
                          <a:pt x="637618" y="375140"/>
                          <a:pt x="637618" y="375140"/>
                          <a:pt x="637618" y="370354"/>
                        </a:cubicBezTo>
                        <a:cubicBezTo>
                          <a:pt x="623262" y="341642"/>
                          <a:pt x="618476" y="332071"/>
                          <a:pt x="613691" y="322500"/>
                        </a:cubicBezTo>
                        <a:close/>
                        <a:moveTo>
                          <a:pt x="202145" y="379925"/>
                        </a:moveTo>
                        <a:cubicBezTo>
                          <a:pt x="183003" y="389496"/>
                          <a:pt x="159076" y="389496"/>
                          <a:pt x="139935" y="379925"/>
                        </a:cubicBezTo>
                        <a:cubicBezTo>
                          <a:pt x="130364" y="375140"/>
                          <a:pt x="116008" y="370354"/>
                          <a:pt x="111222" y="355998"/>
                        </a:cubicBezTo>
                        <a:cubicBezTo>
                          <a:pt x="101651" y="341642"/>
                          <a:pt x="111222" y="332071"/>
                          <a:pt x="125578" y="332071"/>
                        </a:cubicBezTo>
                        <a:cubicBezTo>
                          <a:pt x="135149" y="332071"/>
                          <a:pt x="149505" y="332071"/>
                          <a:pt x="159076" y="327286"/>
                        </a:cubicBezTo>
                        <a:cubicBezTo>
                          <a:pt x="173432" y="322500"/>
                          <a:pt x="183003" y="308144"/>
                          <a:pt x="197359" y="298573"/>
                        </a:cubicBezTo>
                        <a:cubicBezTo>
                          <a:pt x="206930" y="293788"/>
                          <a:pt x="216502" y="289002"/>
                          <a:pt x="226072" y="293788"/>
                        </a:cubicBezTo>
                        <a:cubicBezTo>
                          <a:pt x="249999" y="327286"/>
                          <a:pt x="230857" y="365569"/>
                          <a:pt x="202145" y="379925"/>
                        </a:cubicBezTo>
                        <a:close/>
                        <a:moveTo>
                          <a:pt x="455772" y="509131"/>
                        </a:moveTo>
                        <a:cubicBezTo>
                          <a:pt x="450987" y="537844"/>
                          <a:pt x="407918" y="528273"/>
                          <a:pt x="388776" y="523488"/>
                        </a:cubicBezTo>
                        <a:cubicBezTo>
                          <a:pt x="350493" y="509131"/>
                          <a:pt x="312210" y="475633"/>
                          <a:pt x="293068" y="437350"/>
                        </a:cubicBezTo>
                        <a:cubicBezTo>
                          <a:pt x="283497" y="418209"/>
                          <a:pt x="278711" y="394282"/>
                          <a:pt x="283497" y="375140"/>
                        </a:cubicBezTo>
                        <a:cubicBezTo>
                          <a:pt x="288283" y="360784"/>
                          <a:pt x="321781" y="346427"/>
                          <a:pt x="336137" y="355998"/>
                        </a:cubicBezTo>
                        <a:cubicBezTo>
                          <a:pt x="364849" y="375140"/>
                          <a:pt x="369635" y="413423"/>
                          <a:pt x="388776" y="442136"/>
                        </a:cubicBezTo>
                        <a:cubicBezTo>
                          <a:pt x="412703" y="470848"/>
                          <a:pt x="460557" y="470848"/>
                          <a:pt x="455772" y="509131"/>
                        </a:cubicBezTo>
                        <a:close/>
                      </a:path>
                    </a:pathLst>
                  </a:custGeom>
                  <a:solidFill>
                    <a:srgbClr val="FBCA8F">
                      <a:alpha val="50000"/>
                    </a:srgbClr>
                  </a:solidFill>
                  <a:ln w="47824" cap="flat">
                    <a:noFill/>
                    <a:prstDash val="solid"/>
                    <a:miter/>
                  </a:ln>
                </p:spPr>
                <p:txBody>
                  <a:bodyPr rtlCol="0" anchor="ctr"/>
                  <a:lstStyle/>
                  <a:p>
                    <a:endParaRPr lang="en-US"/>
                  </a:p>
                </p:txBody>
              </p:sp>
              <p:sp>
                <p:nvSpPr>
                  <p:cNvPr id="293" name="Freeform: Shape 292">
                    <a:extLst>
                      <a:ext uri="{FF2B5EF4-FFF2-40B4-BE49-F238E27FC236}">
                        <a16:creationId xmlns:a16="http://schemas.microsoft.com/office/drawing/2014/main" xmlns="" id="{A7D4397C-82D8-4039-8462-BA90D6D5D4A1}"/>
                      </a:ext>
                    </a:extLst>
                  </p:cNvPr>
                  <p:cNvSpPr/>
                  <p:nvPr/>
                </p:nvSpPr>
                <p:spPr>
                  <a:xfrm>
                    <a:off x="10407349" y="8047330"/>
                    <a:ext cx="200988" cy="126305"/>
                  </a:xfrm>
                  <a:custGeom>
                    <a:avLst/>
                    <a:gdLst>
                      <a:gd name="connsiteX0" fmla="*/ 200988 w 200988"/>
                      <a:gd name="connsiteY0" fmla="*/ 0 h 126305"/>
                      <a:gd name="connsiteX1" fmla="*/ 196202 w 200988"/>
                      <a:gd name="connsiteY1" fmla="*/ 4785 h 126305"/>
                      <a:gd name="connsiteX2" fmla="*/ 129207 w 200988"/>
                      <a:gd name="connsiteY2" fmla="*/ 52640 h 126305"/>
                      <a:gd name="connsiteX3" fmla="*/ 62211 w 200988"/>
                      <a:gd name="connsiteY3" fmla="*/ 100494 h 126305"/>
                      <a:gd name="connsiteX4" fmla="*/ 0 w 200988"/>
                      <a:gd name="connsiteY4" fmla="*/ 119635 h 126305"/>
                      <a:gd name="connsiteX5" fmla="*/ 76567 w 200988"/>
                      <a:gd name="connsiteY5" fmla="*/ 114850 h 126305"/>
                      <a:gd name="connsiteX6" fmla="*/ 143563 w 200988"/>
                      <a:gd name="connsiteY6" fmla="*/ 71781 h 126305"/>
                      <a:gd name="connsiteX7" fmla="*/ 200988 w 200988"/>
                      <a:gd name="connsiteY7" fmla="*/ 28712 h 126305"/>
                      <a:gd name="connsiteX8" fmla="*/ 200988 w 200988"/>
                      <a:gd name="connsiteY8" fmla="*/ 0 h 126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0988" h="126305">
                        <a:moveTo>
                          <a:pt x="200988" y="0"/>
                        </a:moveTo>
                        <a:cubicBezTo>
                          <a:pt x="200988" y="0"/>
                          <a:pt x="196202" y="4785"/>
                          <a:pt x="196202" y="4785"/>
                        </a:cubicBezTo>
                        <a:cubicBezTo>
                          <a:pt x="177061" y="23927"/>
                          <a:pt x="148348" y="33498"/>
                          <a:pt x="129207" y="52640"/>
                        </a:cubicBezTo>
                        <a:cubicBezTo>
                          <a:pt x="105280" y="66996"/>
                          <a:pt x="86138" y="86137"/>
                          <a:pt x="62211" y="100494"/>
                        </a:cubicBezTo>
                        <a:cubicBezTo>
                          <a:pt x="43069" y="110065"/>
                          <a:pt x="19142" y="114850"/>
                          <a:pt x="0" y="119635"/>
                        </a:cubicBezTo>
                        <a:cubicBezTo>
                          <a:pt x="23927" y="129206"/>
                          <a:pt x="52640" y="129206"/>
                          <a:pt x="76567" y="114850"/>
                        </a:cubicBezTo>
                        <a:cubicBezTo>
                          <a:pt x="100494" y="105279"/>
                          <a:pt x="119635" y="86137"/>
                          <a:pt x="143563" y="71781"/>
                        </a:cubicBezTo>
                        <a:cubicBezTo>
                          <a:pt x="162705" y="57425"/>
                          <a:pt x="181846" y="43069"/>
                          <a:pt x="200988" y="28712"/>
                        </a:cubicBezTo>
                        <a:cubicBezTo>
                          <a:pt x="196202" y="19142"/>
                          <a:pt x="196202" y="9571"/>
                          <a:pt x="200988" y="0"/>
                        </a:cubicBezTo>
                        <a:close/>
                      </a:path>
                    </a:pathLst>
                  </a:custGeom>
                  <a:solidFill>
                    <a:srgbClr val="FBCA8F">
                      <a:alpha val="50000"/>
                    </a:srgbClr>
                  </a:solidFill>
                  <a:ln w="47824" cap="flat">
                    <a:noFill/>
                    <a:prstDash val="solid"/>
                    <a:miter/>
                  </a:ln>
                </p:spPr>
                <p:txBody>
                  <a:bodyPr rtlCol="0" anchor="ctr"/>
                  <a:lstStyle/>
                  <a:p>
                    <a:endParaRPr lang="en-US"/>
                  </a:p>
                </p:txBody>
              </p:sp>
              <p:sp>
                <p:nvSpPr>
                  <p:cNvPr id="294" name="Freeform: Shape 293">
                    <a:extLst>
                      <a:ext uri="{FF2B5EF4-FFF2-40B4-BE49-F238E27FC236}">
                        <a16:creationId xmlns:a16="http://schemas.microsoft.com/office/drawing/2014/main" xmlns="" id="{138264E6-D5CC-45E9-9E40-D2447D180F3B}"/>
                      </a:ext>
                    </a:extLst>
                  </p:cNvPr>
                  <p:cNvSpPr/>
                  <p:nvPr/>
                </p:nvSpPr>
                <p:spPr>
                  <a:xfrm>
                    <a:off x="10341961" y="7836772"/>
                    <a:ext cx="290304" cy="175431"/>
                  </a:xfrm>
                  <a:custGeom>
                    <a:avLst/>
                    <a:gdLst>
                      <a:gd name="connsiteX0" fmla="*/ 280733 w 290304"/>
                      <a:gd name="connsiteY0" fmla="*/ 100494 h 175431"/>
                      <a:gd name="connsiteX1" fmla="*/ 261591 w 290304"/>
                      <a:gd name="connsiteY1" fmla="*/ 71781 h 175431"/>
                      <a:gd name="connsiteX2" fmla="*/ 189810 w 290304"/>
                      <a:gd name="connsiteY2" fmla="*/ 0 h 175431"/>
                      <a:gd name="connsiteX3" fmla="*/ 175454 w 290304"/>
                      <a:gd name="connsiteY3" fmla="*/ 14356 h 175431"/>
                      <a:gd name="connsiteX4" fmla="*/ 165883 w 290304"/>
                      <a:gd name="connsiteY4" fmla="*/ 23927 h 175431"/>
                      <a:gd name="connsiteX5" fmla="*/ 127599 w 290304"/>
                      <a:gd name="connsiteY5" fmla="*/ 52640 h 175431"/>
                      <a:gd name="connsiteX6" fmla="*/ 84531 w 290304"/>
                      <a:gd name="connsiteY6" fmla="*/ 81352 h 175431"/>
                      <a:gd name="connsiteX7" fmla="*/ 79745 w 290304"/>
                      <a:gd name="connsiteY7" fmla="*/ 76567 h 175431"/>
                      <a:gd name="connsiteX8" fmla="*/ 41462 w 290304"/>
                      <a:gd name="connsiteY8" fmla="*/ 38283 h 175431"/>
                      <a:gd name="connsiteX9" fmla="*/ 46247 w 290304"/>
                      <a:gd name="connsiteY9" fmla="*/ 23927 h 175431"/>
                      <a:gd name="connsiteX10" fmla="*/ 36677 w 290304"/>
                      <a:gd name="connsiteY10" fmla="*/ 38283 h 175431"/>
                      <a:gd name="connsiteX11" fmla="*/ 12750 w 290304"/>
                      <a:gd name="connsiteY11" fmla="*/ 62210 h 175431"/>
                      <a:gd name="connsiteX12" fmla="*/ 17535 w 290304"/>
                      <a:gd name="connsiteY12" fmla="*/ 90923 h 175431"/>
                      <a:gd name="connsiteX13" fmla="*/ 36677 w 290304"/>
                      <a:gd name="connsiteY13" fmla="*/ 86137 h 175431"/>
                      <a:gd name="connsiteX14" fmla="*/ 70175 w 290304"/>
                      <a:gd name="connsiteY14" fmla="*/ 100494 h 175431"/>
                      <a:gd name="connsiteX15" fmla="*/ 103672 w 290304"/>
                      <a:gd name="connsiteY15" fmla="*/ 157919 h 175431"/>
                      <a:gd name="connsiteX16" fmla="*/ 146742 w 290304"/>
                      <a:gd name="connsiteY16" fmla="*/ 172275 h 175431"/>
                      <a:gd name="connsiteX17" fmla="*/ 156312 w 290304"/>
                      <a:gd name="connsiteY17" fmla="*/ 138777 h 175431"/>
                      <a:gd name="connsiteX18" fmla="*/ 141956 w 290304"/>
                      <a:gd name="connsiteY18" fmla="*/ 100494 h 175431"/>
                      <a:gd name="connsiteX19" fmla="*/ 175454 w 290304"/>
                      <a:gd name="connsiteY19" fmla="*/ 66996 h 175431"/>
                      <a:gd name="connsiteX20" fmla="*/ 261591 w 290304"/>
                      <a:gd name="connsiteY20" fmla="*/ 100494 h 175431"/>
                      <a:gd name="connsiteX21" fmla="*/ 280733 w 290304"/>
                      <a:gd name="connsiteY21" fmla="*/ 167490 h 175431"/>
                      <a:gd name="connsiteX22" fmla="*/ 290304 w 290304"/>
                      <a:gd name="connsiteY22" fmla="*/ 138777 h 175431"/>
                      <a:gd name="connsiteX23" fmla="*/ 290304 w 290304"/>
                      <a:gd name="connsiteY23" fmla="*/ 129206 h 175431"/>
                      <a:gd name="connsiteX24" fmla="*/ 280733 w 290304"/>
                      <a:gd name="connsiteY24" fmla="*/ 100494 h 175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90304" h="175431">
                        <a:moveTo>
                          <a:pt x="280733" y="100494"/>
                        </a:moveTo>
                        <a:cubicBezTo>
                          <a:pt x="275948" y="90923"/>
                          <a:pt x="271162" y="81352"/>
                          <a:pt x="261591" y="71781"/>
                        </a:cubicBezTo>
                        <a:cubicBezTo>
                          <a:pt x="242450" y="47854"/>
                          <a:pt x="218523" y="23927"/>
                          <a:pt x="189810" y="0"/>
                        </a:cubicBezTo>
                        <a:cubicBezTo>
                          <a:pt x="185024" y="4786"/>
                          <a:pt x="180239" y="9571"/>
                          <a:pt x="175454" y="14356"/>
                        </a:cubicBezTo>
                        <a:cubicBezTo>
                          <a:pt x="170669" y="19142"/>
                          <a:pt x="165883" y="19142"/>
                          <a:pt x="165883" y="23927"/>
                        </a:cubicBezTo>
                        <a:cubicBezTo>
                          <a:pt x="151527" y="33498"/>
                          <a:pt x="141956" y="43069"/>
                          <a:pt x="127599" y="52640"/>
                        </a:cubicBezTo>
                        <a:cubicBezTo>
                          <a:pt x="113243" y="62210"/>
                          <a:pt x="98887" y="71781"/>
                          <a:pt x="84531" y="81352"/>
                        </a:cubicBezTo>
                        <a:cubicBezTo>
                          <a:pt x="84531" y="81352"/>
                          <a:pt x="79745" y="81352"/>
                          <a:pt x="79745" y="76567"/>
                        </a:cubicBezTo>
                        <a:cubicBezTo>
                          <a:pt x="65389" y="66996"/>
                          <a:pt x="51033" y="52640"/>
                          <a:pt x="41462" y="38283"/>
                        </a:cubicBezTo>
                        <a:cubicBezTo>
                          <a:pt x="41462" y="33498"/>
                          <a:pt x="41462" y="28713"/>
                          <a:pt x="46247" y="23927"/>
                        </a:cubicBezTo>
                        <a:cubicBezTo>
                          <a:pt x="41462" y="28713"/>
                          <a:pt x="41462" y="33498"/>
                          <a:pt x="36677" y="38283"/>
                        </a:cubicBezTo>
                        <a:cubicBezTo>
                          <a:pt x="31891" y="47854"/>
                          <a:pt x="22320" y="52640"/>
                          <a:pt x="12750" y="62210"/>
                        </a:cubicBezTo>
                        <a:cubicBezTo>
                          <a:pt x="7964" y="66996"/>
                          <a:pt x="-15963" y="90923"/>
                          <a:pt x="17535" y="90923"/>
                        </a:cubicBezTo>
                        <a:cubicBezTo>
                          <a:pt x="22320" y="90923"/>
                          <a:pt x="27106" y="90923"/>
                          <a:pt x="36677" y="86137"/>
                        </a:cubicBezTo>
                        <a:cubicBezTo>
                          <a:pt x="51033" y="86137"/>
                          <a:pt x="60604" y="86137"/>
                          <a:pt x="70175" y="100494"/>
                        </a:cubicBezTo>
                        <a:cubicBezTo>
                          <a:pt x="79745" y="119635"/>
                          <a:pt x="89316" y="143562"/>
                          <a:pt x="103672" y="157919"/>
                        </a:cubicBezTo>
                        <a:cubicBezTo>
                          <a:pt x="113243" y="167490"/>
                          <a:pt x="132385" y="181846"/>
                          <a:pt x="146742" y="172275"/>
                        </a:cubicBezTo>
                        <a:cubicBezTo>
                          <a:pt x="165883" y="162704"/>
                          <a:pt x="165883" y="153133"/>
                          <a:pt x="156312" y="138777"/>
                        </a:cubicBezTo>
                        <a:cubicBezTo>
                          <a:pt x="151527" y="129206"/>
                          <a:pt x="137170" y="110065"/>
                          <a:pt x="141956" y="100494"/>
                        </a:cubicBezTo>
                        <a:cubicBezTo>
                          <a:pt x="146742" y="86137"/>
                          <a:pt x="161097" y="76567"/>
                          <a:pt x="175454" y="66996"/>
                        </a:cubicBezTo>
                        <a:cubicBezTo>
                          <a:pt x="208951" y="52640"/>
                          <a:pt x="242450" y="66996"/>
                          <a:pt x="261591" y="100494"/>
                        </a:cubicBezTo>
                        <a:cubicBezTo>
                          <a:pt x="271162" y="119635"/>
                          <a:pt x="280733" y="143562"/>
                          <a:pt x="280733" y="167490"/>
                        </a:cubicBezTo>
                        <a:cubicBezTo>
                          <a:pt x="285518" y="157919"/>
                          <a:pt x="290304" y="148348"/>
                          <a:pt x="290304" y="138777"/>
                        </a:cubicBezTo>
                        <a:cubicBezTo>
                          <a:pt x="290304" y="133992"/>
                          <a:pt x="290304" y="133992"/>
                          <a:pt x="290304" y="129206"/>
                        </a:cubicBezTo>
                        <a:cubicBezTo>
                          <a:pt x="290304" y="119635"/>
                          <a:pt x="285518" y="110065"/>
                          <a:pt x="280733" y="100494"/>
                        </a:cubicBezTo>
                        <a:close/>
                      </a:path>
                    </a:pathLst>
                  </a:custGeom>
                  <a:solidFill>
                    <a:srgbClr val="FBCA8F">
                      <a:alpha val="50000"/>
                    </a:srgbClr>
                  </a:solidFill>
                  <a:ln w="47824" cap="flat">
                    <a:noFill/>
                    <a:prstDash val="solid"/>
                    <a:miter/>
                  </a:ln>
                </p:spPr>
                <p:txBody>
                  <a:bodyPr rtlCol="0" anchor="ctr"/>
                  <a:lstStyle/>
                  <a:p>
                    <a:endParaRPr lang="en-US"/>
                  </a:p>
                </p:txBody>
              </p:sp>
              <p:sp>
                <p:nvSpPr>
                  <p:cNvPr id="295" name="Freeform: Shape 294">
                    <a:extLst>
                      <a:ext uri="{FF2B5EF4-FFF2-40B4-BE49-F238E27FC236}">
                        <a16:creationId xmlns:a16="http://schemas.microsoft.com/office/drawing/2014/main" xmlns="" id="{8282D42B-852B-497E-9B21-03E25CD0B613}"/>
                      </a:ext>
                    </a:extLst>
                  </p:cNvPr>
                  <p:cNvSpPr/>
                  <p:nvPr/>
                </p:nvSpPr>
                <p:spPr>
                  <a:xfrm>
                    <a:off x="10220718" y="7946837"/>
                    <a:ext cx="66995" cy="110064"/>
                  </a:xfrm>
                  <a:custGeom>
                    <a:avLst/>
                    <a:gdLst>
                      <a:gd name="connsiteX0" fmla="*/ 57425 w 66995"/>
                      <a:gd name="connsiteY0" fmla="*/ 66996 h 110064"/>
                      <a:gd name="connsiteX1" fmla="*/ 62211 w 66995"/>
                      <a:gd name="connsiteY1" fmla="*/ 0 h 110064"/>
                      <a:gd name="connsiteX2" fmla="*/ 62211 w 66995"/>
                      <a:gd name="connsiteY2" fmla="*/ 0 h 110064"/>
                      <a:gd name="connsiteX3" fmla="*/ 38283 w 66995"/>
                      <a:gd name="connsiteY3" fmla="*/ 28713 h 110064"/>
                      <a:gd name="connsiteX4" fmla="*/ 0 w 66995"/>
                      <a:gd name="connsiteY4" fmla="*/ 62211 h 110064"/>
                      <a:gd name="connsiteX5" fmla="*/ 28713 w 66995"/>
                      <a:gd name="connsiteY5" fmla="*/ 47854 h 110064"/>
                      <a:gd name="connsiteX6" fmla="*/ 66996 w 66995"/>
                      <a:gd name="connsiteY6" fmla="*/ 110065 h 110064"/>
                      <a:gd name="connsiteX7" fmla="*/ 62211 w 66995"/>
                      <a:gd name="connsiteY7" fmla="*/ 95708 h 110064"/>
                      <a:gd name="connsiteX8" fmla="*/ 57425 w 66995"/>
                      <a:gd name="connsiteY8" fmla="*/ 66996 h 110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995" h="110064">
                        <a:moveTo>
                          <a:pt x="57425" y="66996"/>
                        </a:moveTo>
                        <a:cubicBezTo>
                          <a:pt x="52640" y="43069"/>
                          <a:pt x="52640" y="19142"/>
                          <a:pt x="62211" y="0"/>
                        </a:cubicBezTo>
                        <a:cubicBezTo>
                          <a:pt x="62211" y="0"/>
                          <a:pt x="62211" y="0"/>
                          <a:pt x="62211" y="0"/>
                        </a:cubicBezTo>
                        <a:cubicBezTo>
                          <a:pt x="57425" y="9571"/>
                          <a:pt x="47854" y="19142"/>
                          <a:pt x="38283" y="28713"/>
                        </a:cubicBezTo>
                        <a:cubicBezTo>
                          <a:pt x="23927" y="38283"/>
                          <a:pt x="14356" y="52640"/>
                          <a:pt x="0" y="62211"/>
                        </a:cubicBezTo>
                        <a:cubicBezTo>
                          <a:pt x="9571" y="57425"/>
                          <a:pt x="19141" y="52640"/>
                          <a:pt x="28713" y="47854"/>
                        </a:cubicBezTo>
                        <a:cubicBezTo>
                          <a:pt x="43068" y="66996"/>
                          <a:pt x="52640" y="90923"/>
                          <a:pt x="66996" y="110065"/>
                        </a:cubicBezTo>
                        <a:cubicBezTo>
                          <a:pt x="66996" y="105279"/>
                          <a:pt x="66996" y="100494"/>
                          <a:pt x="62211" y="95708"/>
                        </a:cubicBezTo>
                        <a:cubicBezTo>
                          <a:pt x="62211" y="86138"/>
                          <a:pt x="57425" y="76567"/>
                          <a:pt x="57425" y="66996"/>
                        </a:cubicBezTo>
                        <a:close/>
                      </a:path>
                    </a:pathLst>
                  </a:custGeom>
                  <a:solidFill>
                    <a:srgbClr val="FBCA8F">
                      <a:alpha val="50000"/>
                    </a:srgbClr>
                  </a:solidFill>
                  <a:ln w="47824" cap="flat">
                    <a:noFill/>
                    <a:prstDash val="solid"/>
                    <a:miter/>
                  </a:ln>
                </p:spPr>
                <p:txBody>
                  <a:bodyPr rtlCol="0" anchor="ctr"/>
                  <a:lstStyle/>
                  <a:p>
                    <a:endParaRPr lang="en-US"/>
                  </a:p>
                </p:txBody>
              </p:sp>
              <p:sp>
                <p:nvSpPr>
                  <p:cNvPr id="296" name="Freeform: Shape 295">
                    <a:extLst>
                      <a:ext uri="{FF2B5EF4-FFF2-40B4-BE49-F238E27FC236}">
                        <a16:creationId xmlns:a16="http://schemas.microsoft.com/office/drawing/2014/main" xmlns="" id="{5440E7FC-A860-45F6-94F5-BED4B85C97F0}"/>
                      </a:ext>
                    </a:extLst>
                  </p:cNvPr>
                  <p:cNvSpPr/>
                  <p:nvPr/>
                </p:nvSpPr>
                <p:spPr>
                  <a:xfrm>
                    <a:off x="10359495" y="7827201"/>
                    <a:ext cx="124421" cy="160045"/>
                  </a:xfrm>
                  <a:custGeom>
                    <a:avLst/>
                    <a:gdLst>
                      <a:gd name="connsiteX0" fmla="*/ 124421 w 124421"/>
                      <a:gd name="connsiteY0" fmla="*/ 157919 h 160045"/>
                      <a:gd name="connsiteX1" fmla="*/ 28713 w 124421"/>
                      <a:gd name="connsiteY1" fmla="*/ 52640 h 160045"/>
                      <a:gd name="connsiteX2" fmla="*/ 28713 w 124421"/>
                      <a:gd name="connsiteY2" fmla="*/ 0 h 160045"/>
                      <a:gd name="connsiteX3" fmla="*/ 28713 w 124421"/>
                      <a:gd name="connsiteY3" fmla="*/ 0 h 160045"/>
                      <a:gd name="connsiteX4" fmla="*/ 0 w 124421"/>
                      <a:gd name="connsiteY4" fmla="*/ 86138 h 160045"/>
                      <a:gd name="connsiteX5" fmla="*/ 4786 w 124421"/>
                      <a:gd name="connsiteY5" fmla="*/ 90923 h 160045"/>
                      <a:gd name="connsiteX6" fmla="*/ 28713 w 124421"/>
                      <a:gd name="connsiteY6" fmla="*/ 57425 h 160045"/>
                      <a:gd name="connsiteX7" fmla="*/ 76567 w 124421"/>
                      <a:gd name="connsiteY7" fmla="*/ 114850 h 160045"/>
                      <a:gd name="connsiteX8" fmla="*/ 124421 w 124421"/>
                      <a:gd name="connsiteY8" fmla="*/ 157919 h 160045"/>
                      <a:gd name="connsiteX9" fmla="*/ 124421 w 124421"/>
                      <a:gd name="connsiteY9" fmla="*/ 157919 h 160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421" h="160045">
                        <a:moveTo>
                          <a:pt x="124421" y="157919"/>
                        </a:moveTo>
                        <a:cubicBezTo>
                          <a:pt x="86138" y="129206"/>
                          <a:pt x="66996" y="81352"/>
                          <a:pt x="28713" y="52640"/>
                        </a:cubicBezTo>
                        <a:cubicBezTo>
                          <a:pt x="33499" y="33498"/>
                          <a:pt x="38283" y="14356"/>
                          <a:pt x="28713" y="0"/>
                        </a:cubicBezTo>
                        <a:cubicBezTo>
                          <a:pt x="28713" y="0"/>
                          <a:pt x="23927" y="0"/>
                          <a:pt x="28713" y="0"/>
                        </a:cubicBezTo>
                        <a:cubicBezTo>
                          <a:pt x="28713" y="33498"/>
                          <a:pt x="19142" y="62211"/>
                          <a:pt x="0" y="86138"/>
                        </a:cubicBezTo>
                        <a:cubicBezTo>
                          <a:pt x="0" y="86138"/>
                          <a:pt x="0" y="90923"/>
                          <a:pt x="4786" y="90923"/>
                        </a:cubicBezTo>
                        <a:cubicBezTo>
                          <a:pt x="14356" y="81352"/>
                          <a:pt x="23927" y="71781"/>
                          <a:pt x="28713" y="57425"/>
                        </a:cubicBezTo>
                        <a:cubicBezTo>
                          <a:pt x="43069" y="76567"/>
                          <a:pt x="62211" y="95708"/>
                          <a:pt x="76567" y="114850"/>
                        </a:cubicBezTo>
                        <a:cubicBezTo>
                          <a:pt x="86138" y="129206"/>
                          <a:pt x="100494" y="153133"/>
                          <a:pt x="124421" y="157919"/>
                        </a:cubicBezTo>
                        <a:cubicBezTo>
                          <a:pt x="124421" y="162704"/>
                          <a:pt x="124421" y="157919"/>
                          <a:pt x="124421" y="157919"/>
                        </a:cubicBezTo>
                        <a:close/>
                      </a:path>
                    </a:pathLst>
                  </a:custGeom>
                  <a:solidFill>
                    <a:srgbClr val="D97E31"/>
                  </a:solidFill>
                  <a:ln w="47824" cap="flat">
                    <a:noFill/>
                    <a:prstDash val="solid"/>
                    <a:miter/>
                  </a:ln>
                </p:spPr>
                <p:txBody>
                  <a:bodyPr rtlCol="0" anchor="ctr"/>
                  <a:lstStyle/>
                  <a:p>
                    <a:endParaRPr lang="en-US"/>
                  </a:p>
                </p:txBody>
              </p:sp>
              <p:sp>
                <p:nvSpPr>
                  <p:cNvPr id="297" name="Freeform: Shape 296">
                    <a:extLst>
                      <a:ext uri="{FF2B5EF4-FFF2-40B4-BE49-F238E27FC236}">
                        <a16:creationId xmlns:a16="http://schemas.microsoft.com/office/drawing/2014/main" xmlns="" id="{FE99B28F-6990-4CD9-BAF6-24E97BCEFCF3}"/>
                      </a:ext>
                    </a:extLst>
                  </p:cNvPr>
                  <p:cNvSpPr/>
                  <p:nvPr/>
                </p:nvSpPr>
                <p:spPr>
                  <a:xfrm>
                    <a:off x="10201577" y="7946837"/>
                    <a:ext cx="78693" cy="66995"/>
                  </a:xfrm>
                  <a:custGeom>
                    <a:avLst/>
                    <a:gdLst>
                      <a:gd name="connsiteX0" fmla="*/ 76566 w 78693"/>
                      <a:gd name="connsiteY0" fmla="*/ 0 h 66995"/>
                      <a:gd name="connsiteX1" fmla="*/ 43068 w 78693"/>
                      <a:gd name="connsiteY1" fmla="*/ 38283 h 66995"/>
                      <a:gd name="connsiteX2" fmla="*/ 0 w 78693"/>
                      <a:gd name="connsiteY2" fmla="*/ 62211 h 66995"/>
                      <a:gd name="connsiteX3" fmla="*/ 0 w 78693"/>
                      <a:gd name="connsiteY3" fmla="*/ 66996 h 66995"/>
                      <a:gd name="connsiteX4" fmla="*/ 47854 w 78693"/>
                      <a:gd name="connsiteY4" fmla="*/ 47854 h 66995"/>
                      <a:gd name="connsiteX5" fmla="*/ 76566 w 78693"/>
                      <a:gd name="connsiteY5" fmla="*/ 0 h 66995"/>
                      <a:gd name="connsiteX6" fmla="*/ 76566 w 78693"/>
                      <a:gd name="connsiteY6" fmla="*/ 0 h 66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693" h="66995">
                        <a:moveTo>
                          <a:pt x="76566" y="0"/>
                        </a:moveTo>
                        <a:cubicBezTo>
                          <a:pt x="66996" y="14356"/>
                          <a:pt x="57425" y="28713"/>
                          <a:pt x="43068" y="38283"/>
                        </a:cubicBezTo>
                        <a:cubicBezTo>
                          <a:pt x="28712" y="47854"/>
                          <a:pt x="14356" y="52640"/>
                          <a:pt x="0" y="62211"/>
                        </a:cubicBezTo>
                        <a:cubicBezTo>
                          <a:pt x="0" y="62211"/>
                          <a:pt x="0" y="66996"/>
                          <a:pt x="0" y="66996"/>
                        </a:cubicBezTo>
                        <a:cubicBezTo>
                          <a:pt x="19141" y="66996"/>
                          <a:pt x="33498" y="57425"/>
                          <a:pt x="47854" y="47854"/>
                        </a:cubicBezTo>
                        <a:cubicBezTo>
                          <a:pt x="62210" y="33498"/>
                          <a:pt x="76566" y="19142"/>
                          <a:pt x="76566" y="0"/>
                        </a:cubicBezTo>
                        <a:cubicBezTo>
                          <a:pt x="81352" y="0"/>
                          <a:pt x="76566" y="0"/>
                          <a:pt x="76566" y="0"/>
                        </a:cubicBezTo>
                        <a:close/>
                      </a:path>
                    </a:pathLst>
                  </a:custGeom>
                  <a:solidFill>
                    <a:srgbClr val="D97E31"/>
                  </a:solidFill>
                  <a:ln w="47824" cap="flat">
                    <a:noFill/>
                    <a:prstDash val="solid"/>
                    <a:miter/>
                  </a:ln>
                </p:spPr>
                <p:txBody>
                  <a:bodyPr rtlCol="0" anchor="ctr"/>
                  <a:lstStyle/>
                  <a:p>
                    <a:endParaRPr lang="en-US"/>
                  </a:p>
                </p:txBody>
              </p:sp>
              <p:sp>
                <p:nvSpPr>
                  <p:cNvPr id="298" name="Freeform: Shape 297">
                    <a:extLst>
                      <a:ext uri="{FF2B5EF4-FFF2-40B4-BE49-F238E27FC236}">
                        <a16:creationId xmlns:a16="http://schemas.microsoft.com/office/drawing/2014/main" xmlns="" id="{B47221B0-5B40-4288-9DED-F822601192F7}"/>
                      </a:ext>
                    </a:extLst>
                  </p:cNvPr>
                  <p:cNvSpPr/>
                  <p:nvPr/>
                </p:nvSpPr>
                <p:spPr>
                  <a:xfrm>
                    <a:off x="10239860" y="7626000"/>
                    <a:ext cx="71781" cy="287339"/>
                  </a:xfrm>
                  <a:custGeom>
                    <a:avLst/>
                    <a:gdLst>
                      <a:gd name="connsiteX0" fmla="*/ 71781 w 71781"/>
                      <a:gd name="connsiteY0" fmla="*/ 214 h 287339"/>
                      <a:gd name="connsiteX1" fmla="*/ 9571 w 71781"/>
                      <a:gd name="connsiteY1" fmla="*/ 110279 h 287339"/>
                      <a:gd name="connsiteX2" fmla="*/ 9571 w 71781"/>
                      <a:gd name="connsiteY2" fmla="*/ 177275 h 287339"/>
                      <a:gd name="connsiteX3" fmla="*/ 0 w 71781"/>
                      <a:gd name="connsiteY3" fmla="*/ 215558 h 287339"/>
                      <a:gd name="connsiteX4" fmla="*/ 28713 w 71781"/>
                      <a:gd name="connsiteY4" fmla="*/ 287339 h 287339"/>
                      <a:gd name="connsiteX5" fmla="*/ 33499 w 71781"/>
                      <a:gd name="connsiteY5" fmla="*/ 282554 h 287339"/>
                      <a:gd name="connsiteX6" fmla="*/ 14356 w 71781"/>
                      <a:gd name="connsiteY6" fmla="*/ 210772 h 287339"/>
                      <a:gd name="connsiteX7" fmla="*/ 28713 w 71781"/>
                      <a:gd name="connsiteY7" fmla="*/ 143777 h 287339"/>
                      <a:gd name="connsiteX8" fmla="*/ 71781 w 71781"/>
                      <a:gd name="connsiteY8" fmla="*/ 214 h 287339"/>
                      <a:gd name="connsiteX9" fmla="*/ 71781 w 71781"/>
                      <a:gd name="connsiteY9" fmla="*/ 214 h 287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781" h="287339">
                        <a:moveTo>
                          <a:pt x="71781" y="214"/>
                        </a:moveTo>
                        <a:cubicBezTo>
                          <a:pt x="14356" y="-4571"/>
                          <a:pt x="4786" y="71996"/>
                          <a:pt x="9571" y="110279"/>
                        </a:cubicBezTo>
                        <a:cubicBezTo>
                          <a:pt x="9571" y="134206"/>
                          <a:pt x="19142" y="153347"/>
                          <a:pt x="9571" y="177275"/>
                        </a:cubicBezTo>
                        <a:cubicBezTo>
                          <a:pt x="4786" y="191631"/>
                          <a:pt x="0" y="201202"/>
                          <a:pt x="0" y="215558"/>
                        </a:cubicBezTo>
                        <a:cubicBezTo>
                          <a:pt x="0" y="239485"/>
                          <a:pt x="9571" y="268198"/>
                          <a:pt x="28713" y="287339"/>
                        </a:cubicBezTo>
                        <a:cubicBezTo>
                          <a:pt x="28713" y="287339"/>
                          <a:pt x="33499" y="287339"/>
                          <a:pt x="33499" y="282554"/>
                        </a:cubicBezTo>
                        <a:cubicBezTo>
                          <a:pt x="19142" y="263412"/>
                          <a:pt x="14356" y="239485"/>
                          <a:pt x="14356" y="210772"/>
                        </a:cubicBezTo>
                        <a:cubicBezTo>
                          <a:pt x="14356" y="186845"/>
                          <a:pt x="38283" y="167704"/>
                          <a:pt x="28713" y="143777"/>
                        </a:cubicBezTo>
                        <a:cubicBezTo>
                          <a:pt x="9571" y="86352"/>
                          <a:pt x="9571" y="19356"/>
                          <a:pt x="71781" y="214"/>
                        </a:cubicBezTo>
                        <a:cubicBezTo>
                          <a:pt x="71781" y="214"/>
                          <a:pt x="71781" y="214"/>
                          <a:pt x="71781" y="214"/>
                        </a:cubicBezTo>
                        <a:close/>
                      </a:path>
                    </a:pathLst>
                  </a:custGeom>
                  <a:solidFill>
                    <a:srgbClr val="D97E31"/>
                  </a:solidFill>
                  <a:ln w="47824" cap="flat">
                    <a:noFill/>
                    <a:prstDash val="solid"/>
                    <a:miter/>
                  </a:ln>
                </p:spPr>
                <p:txBody>
                  <a:bodyPr rtlCol="0" anchor="ctr"/>
                  <a:lstStyle/>
                  <a:p>
                    <a:endParaRPr lang="en-US"/>
                  </a:p>
                </p:txBody>
              </p:sp>
              <p:sp>
                <p:nvSpPr>
                  <p:cNvPr id="299" name="Freeform: Shape 298">
                    <a:extLst>
                      <a:ext uri="{FF2B5EF4-FFF2-40B4-BE49-F238E27FC236}">
                        <a16:creationId xmlns:a16="http://schemas.microsoft.com/office/drawing/2014/main" xmlns="" id="{0359CC7B-AE98-47DB-9AEC-C9F171D9B144}"/>
                      </a:ext>
                    </a:extLst>
                  </p:cNvPr>
                  <p:cNvSpPr/>
                  <p:nvPr/>
                </p:nvSpPr>
                <p:spPr>
                  <a:xfrm>
                    <a:off x="9991018" y="7650141"/>
                    <a:ext cx="248841" cy="277790"/>
                  </a:xfrm>
                  <a:custGeom>
                    <a:avLst/>
                    <a:gdLst>
                      <a:gd name="connsiteX0" fmla="*/ 239271 w 248841"/>
                      <a:gd name="connsiteY0" fmla="*/ 105279 h 277790"/>
                      <a:gd name="connsiteX1" fmla="*/ 234486 w 248841"/>
                      <a:gd name="connsiteY1" fmla="*/ 71781 h 277790"/>
                      <a:gd name="connsiteX2" fmla="*/ 248842 w 248841"/>
                      <a:gd name="connsiteY2" fmla="*/ 14356 h 277790"/>
                      <a:gd name="connsiteX3" fmla="*/ 244057 w 248841"/>
                      <a:gd name="connsiteY3" fmla="*/ 9571 h 277790"/>
                      <a:gd name="connsiteX4" fmla="*/ 229700 w 248841"/>
                      <a:gd name="connsiteY4" fmla="*/ 33498 h 277790"/>
                      <a:gd name="connsiteX5" fmla="*/ 224914 w 248841"/>
                      <a:gd name="connsiteY5" fmla="*/ 0 h 277790"/>
                      <a:gd name="connsiteX6" fmla="*/ 220130 w 248841"/>
                      <a:gd name="connsiteY6" fmla="*/ 0 h 277790"/>
                      <a:gd name="connsiteX7" fmla="*/ 220130 w 248841"/>
                      <a:gd name="connsiteY7" fmla="*/ 57425 h 277790"/>
                      <a:gd name="connsiteX8" fmla="*/ 220130 w 248841"/>
                      <a:gd name="connsiteY8" fmla="*/ 66996 h 277790"/>
                      <a:gd name="connsiteX9" fmla="*/ 234486 w 248841"/>
                      <a:gd name="connsiteY9" fmla="*/ 177060 h 277790"/>
                      <a:gd name="connsiteX10" fmla="*/ 186632 w 248841"/>
                      <a:gd name="connsiteY10" fmla="*/ 186631 h 277790"/>
                      <a:gd name="connsiteX11" fmla="*/ 172275 w 248841"/>
                      <a:gd name="connsiteY11" fmla="*/ 167490 h 277790"/>
                      <a:gd name="connsiteX12" fmla="*/ 148348 w 248841"/>
                      <a:gd name="connsiteY12" fmla="*/ 114850 h 277790"/>
                      <a:gd name="connsiteX13" fmla="*/ 129206 w 248841"/>
                      <a:gd name="connsiteY13" fmla="*/ 0 h 277790"/>
                      <a:gd name="connsiteX14" fmla="*/ 124421 w 248841"/>
                      <a:gd name="connsiteY14" fmla="*/ 0 h 277790"/>
                      <a:gd name="connsiteX15" fmla="*/ 143563 w 248841"/>
                      <a:gd name="connsiteY15" fmla="*/ 124421 h 277790"/>
                      <a:gd name="connsiteX16" fmla="*/ 200987 w 248841"/>
                      <a:gd name="connsiteY16" fmla="*/ 200987 h 277790"/>
                      <a:gd name="connsiteX17" fmla="*/ 138778 w 248841"/>
                      <a:gd name="connsiteY17" fmla="*/ 215344 h 277790"/>
                      <a:gd name="connsiteX18" fmla="*/ 95708 w 248841"/>
                      <a:gd name="connsiteY18" fmla="*/ 177060 h 277790"/>
                      <a:gd name="connsiteX19" fmla="*/ 47854 w 248841"/>
                      <a:gd name="connsiteY19" fmla="*/ 81352 h 277790"/>
                      <a:gd name="connsiteX20" fmla="*/ 47854 w 248841"/>
                      <a:gd name="connsiteY20" fmla="*/ 81352 h 277790"/>
                      <a:gd name="connsiteX21" fmla="*/ 62211 w 248841"/>
                      <a:gd name="connsiteY21" fmla="*/ 143562 h 277790"/>
                      <a:gd name="connsiteX22" fmla="*/ 119635 w 248841"/>
                      <a:gd name="connsiteY22" fmla="*/ 215344 h 277790"/>
                      <a:gd name="connsiteX23" fmla="*/ 148348 w 248841"/>
                      <a:gd name="connsiteY23" fmla="*/ 229700 h 277790"/>
                      <a:gd name="connsiteX24" fmla="*/ 148348 w 248841"/>
                      <a:gd name="connsiteY24" fmla="*/ 229700 h 277790"/>
                      <a:gd name="connsiteX25" fmla="*/ 95708 w 248841"/>
                      <a:gd name="connsiteY25" fmla="*/ 244056 h 277790"/>
                      <a:gd name="connsiteX26" fmla="*/ 57425 w 248841"/>
                      <a:gd name="connsiteY26" fmla="*/ 220129 h 277790"/>
                      <a:gd name="connsiteX27" fmla="*/ 19142 w 248841"/>
                      <a:gd name="connsiteY27" fmla="*/ 153133 h 277790"/>
                      <a:gd name="connsiteX28" fmla="*/ 19142 w 248841"/>
                      <a:gd name="connsiteY28" fmla="*/ 153133 h 277790"/>
                      <a:gd name="connsiteX29" fmla="*/ 23927 w 248841"/>
                      <a:gd name="connsiteY29" fmla="*/ 167490 h 277790"/>
                      <a:gd name="connsiteX30" fmla="*/ 0 w 248841"/>
                      <a:gd name="connsiteY30" fmla="*/ 186631 h 277790"/>
                      <a:gd name="connsiteX31" fmla="*/ 28713 w 248841"/>
                      <a:gd name="connsiteY31" fmla="*/ 248841 h 277790"/>
                      <a:gd name="connsiteX32" fmla="*/ 119635 w 248841"/>
                      <a:gd name="connsiteY32" fmla="*/ 258412 h 277790"/>
                      <a:gd name="connsiteX33" fmla="*/ 119635 w 248841"/>
                      <a:gd name="connsiteY33" fmla="*/ 258412 h 277790"/>
                      <a:gd name="connsiteX34" fmla="*/ 162705 w 248841"/>
                      <a:gd name="connsiteY34" fmla="*/ 229700 h 277790"/>
                      <a:gd name="connsiteX35" fmla="*/ 210559 w 248841"/>
                      <a:gd name="connsiteY35" fmla="*/ 200987 h 277790"/>
                      <a:gd name="connsiteX36" fmla="*/ 244057 w 248841"/>
                      <a:gd name="connsiteY36" fmla="*/ 162704 h 277790"/>
                      <a:gd name="connsiteX37" fmla="*/ 239271 w 248841"/>
                      <a:gd name="connsiteY37" fmla="*/ 105279 h 277790"/>
                      <a:gd name="connsiteX38" fmla="*/ 23927 w 248841"/>
                      <a:gd name="connsiteY38" fmla="*/ 181846 h 277790"/>
                      <a:gd name="connsiteX39" fmla="*/ 90923 w 248841"/>
                      <a:gd name="connsiteY39" fmla="*/ 258412 h 277790"/>
                      <a:gd name="connsiteX40" fmla="*/ 110065 w 248841"/>
                      <a:gd name="connsiteY40" fmla="*/ 263198 h 277790"/>
                      <a:gd name="connsiteX41" fmla="*/ 23927 w 248841"/>
                      <a:gd name="connsiteY41" fmla="*/ 181846 h 277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48841" h="277790">
                        <a:moveTo>
                          <a:pt x="239271" y="105279"/>
                        </a:moveTo>
                        <a:cubicBezTo>
                          <a:pt x="239271" y="95708"/>
                          <a:pt x="234486" y="81352"/>
                          <a:pt x="234486" y="71781"/>
                        </a:cubicBezTo>
                        <a:cubicBezTo>
                          <a:pt x="229700" y="47854"/>
                          <a:pt x="234486" y="33498"/>
                          <a:pt x="248842" y="14356"/>
                        </a:cubicBezTo>
                        <a:cubicBezTo>
                          <a:pt x="248842" y="9571"/>
                          <a:pt x="248842" y="9571"/>
                          <a:pt x="244057" y="9571"/>
                        </a:cubicBezTo>
                        <a:cubicBezTo>
                          <a:pt x="234486" y="14356"/>
                          <a:pt x="229700" y="23927"/>
                          <a:pt x="229700" y="33498"/>
                        </a:cubicBezTo>
                        <a:cubicBezTo>
                          <a:pt x="229700" y="23927"/>
                          <a:pt x="229700" y="14356"/>
                          <a:pt x="224914" y="0"/>
                        </a:cubicBezTo>
                        <a:cubicBezTo>
                          <a:pt x="224914" y="0"/>
                          <a:pt x="220130" y="0"/>
                          <a:pt x="220130" y="0"/>
                        </a:cubicBezTo>
                        <a:cubicBezTo>
                          <a:pt x="220130" y="19142"/>
                          <a:pt x="215344" y="38283"/>
                          <a:pt x="220130" y="57425"/>
                        </a:cubicBezTo>
                        <a:cubicBezTo>
                          <a:pt x="220130" y="62210"/>
                          <a:pt x="220130" y="62210"/>
                          <a:pt x="220130" y="66996"/>
                        </a:cubicBezTo>
                        <a:cubicBezTo>
                          <a:pt x="224914" y="105279"/>
                          <a:pt x="239271" y="138777"/>
                          <a:pt x="234486" y="177060"/>
                        </a:cubicBezTo>
                        <a:cubicBezTo>
                          <a:pt x="229700" y="200987"/>
                          <a:pt x="205773" y="200987"/>
                          <a:pt x="186632" y="186631"/>
                        </a:cubicBezTo>
                        <a:cubicBezTo>
                          <a:pt x="181846" y="181846"/>
                          <a:pt x="177060" y="172275"/>
                          <a:pt x="172275" y="167490"/>
                        </a:cubicBezTo>
                        <a:cubicBezTo>
                          <a:pt x="162705" y="153133"/>
                          <a:pt x="153133" y="133992"/>
                          <a:pt x="148348" y="114850"/>
                        </a:cubicBezTo>
                        <a:cubicBezTo>
                          <a:pt x="133992" y="76567"/>
                          <a:pt x="129206" y="38283"/>
                          <a:pt x="129206" y="0"/>
                        </a:cubicBezTo>
                        <a:cubicBezTo>
                          <a:pt x="129206" y="0"/>
                          <a:pt x="124421" y="0"/>
                          <a:pt x="124421" y="0"/>
                        </a:cubicBezTo>
                        <a:cubicBezTo>
                          <a:pt x="124421" y="43069"/>
                          <a:pt x="129206" y="81352"/>
                          <a:pt x="143563" y="124421"/>
                        </a:cubicBezTo>
                        <a:cubicBezTo>
                          <a:pt x="153133" y="148348"/>
                          <a:pt x="172275" y="196202"/>
                          <a:pt x="200987" y="200987"/>
                        </a:cubicBezTo>
                        <a:cubicBezTo>
                          <a:pt x="200987" y="234485"/>
                          <a:pt x="157919" y="220129"/>
                          <a:pt x="138778" y="215344"/>
                        </a:cubicBezTo>
                        <a:cubicBezTo>
                          <a:pt x="119635" y="205773"/>
                          <a:pt x="105279" y="191417"/>
                          <a:pt x="95708" y="177060"/>
                        </a:cubicBezTo>
                        <a:cubicBezTo>
                          <a:pt x="76567" y="153133"/>
                          <a:pt x="52640" y="114850"/>
                          <a:pt x="47854" y="81352"/>
                        </a:cubicBezTo>
                        <a:cubicBezTo>
                          <a:pt x="47854" y="81352"/>
                          <a:pt x="47854" y="81352"/>
                          <a:pt x="47854" y="81352"/>
                        </a:cubicBezTo>
                        <a:cubicBezTo>
                          <a:pt x="43069" y="105279"/>
                          <a:pt x="52640" y="124421"/>
                          <a:pt x="62211" y="143562"/>
                        </a:cubicBezTo>
                        <a:cubicBezTo>
                          <a:pt x="76567" y="172275"/>
                          <a:pt x="95708" y="196202"/>
                          <a:pt x="119635" y="215344"/>
                        </a:cubicBezTo>
                        <a:cubicBezTo>
                          <a:pt x="129206" y="220129"/>
                          <a:pt x="138778" y="224914"/>
                          <a:pt x="148348" y="229700"/>
                        </a:cubicBezTo>
                        <a:cubicBezTo>
                          <a:pt x="148348" y="229700"/>
                          <a:pt x="148348" y="229700"/>
                          <a:pt x="148348" y="229700"/>
                        </a:cubicBezTo>
                        <a:cubicBezTo>
                          <a:pt x="153133" y="258412"/>
                          <a:pt x="105279" y="248841"/>
                          <a:pt x="95708" y="244056"/>
                        </a:cubicBezTo>
                        <a:cubicBezTo>
                          <a:pt x="81352" y="239271"/>
                          <a:pt x="71781" y="229700"/>
                          <a:pt x="57425" y="220129"/>
                        </a:cubicBezTo>
                        <a:cubicBezTo>
                          <a:pt x="38283" y="200987"/>
                          <a:pt x="28713" y="177060"/>
                          <a:pt x="19142" y="153133"/>
                        </a:cubicBezTo>
                        <a:cubicBezTo>
                          <a:pt x="19142" y="153133"/>
                          <a:pt x="19142" y="153133"/>
                          <a:pt x="19142" y="153133"/>
                        </a:cubicBezTo>
                        <a:cubicBezTo>
                          <a:pt x="19142" y="157919"/>
                          <a:pt x="19142" y="162704"/>
                          <a:pt x="23927" y="167490"/>
                        </a:cubicBezTo>
                        <a:cubicBezTo>
                          <a:pt x="14356" y="167490"/>
                          <a:pt x="0" y="172275"/>
                          <a:pt x="0" y="186631"/>
                        </a:cubicBezTo>
                        <a:cubicBezTo>
                          <a:pt x="0" y="210558"/>
                          <a:pt x="14356" y="234485"/>
                          <a:pt x="28713" y="248841"/>
                        </a:cubicBezTo>
                        <a:cubicBezTo>
                          <a:pt x="47854" y="277554"/>
                          <a:pt x="100494" y="291910"/>
                          <a:pt x="119635" y="258412"/>
                        </a:cubicBezTo>
                        <a:cubicBezTo>
                          <a:pt x="119635" y="258412"/>
                          <a:pt x="119635" y="258412"/>
                          <a:pt x="119635" y="258412"/>
                        </a:cubicBezTo>
                        <a:cubicBezTo>
                          <a:pt x="143563" y="258412"/>
                          <a:pt x="162705" y="253627"/>
                          <a:pt x="162705" y="229700"/>
                        </a:cubicBezTo>
                        <a:cubicBezTo>
                          <a:pt x="186632" y="234485"/>
                          <a:pt x="205773" y="224914"/>
                          <a:pt x="210559" y="200987"/>
                        </a:cubicBezTo>
                        <a:cubicBezTo>
                          <a:pt x="229700" y="200987"/>
                          <a:pt x="244057" y="181846"/>
                          <a:pt x="244057" y="162704"/>
                        </a:cubicBezTo>
                        <a:cubicBezTo>
                          <a:pt x="244057" y="148348"/>
                          <a:pt x="244057" y="124421"/>
                          <a:pt x="239271" y="105279"/>
                        </a:cubicBezTo>
                        <a:close/>
                        <a:moveTo>
                          <a:pt x="23927" y="181846"/>
                        </a:moveTo>
                        <a:cubicBezTo>
                          <a:pt x="33498" y="215344"/>
                          <a:pt x="57425" y="244056"/>
                          <a:pt x="90923" y="258412"/>
                        </a:cubicBezTo>
                        <a:cubicBezTo>
                          <a:pt x="95708" y="258412"/>
                          <a:pt x="100494" y="263198"/>
                          <a:pt x="110065" y="263198"/>
                        </a:cubicBezTo>
                        <a:cubicBezTo>
                          <a:pt x="71781" y="315837"/>
                          <a:pt x="-23927" y="205773"/>
                          <a:pt x="23927" y="181846"/>
                        </a:cubicBezTo>
                        <a:close/>
                      </a:path>
                    </a:pathLst>
                  </a:custGeom>
                  <a:solidFill>
                    <a:srgbClr val="D97E31"/>
                  </a:solidFill>
                  <a:ln w="47824" cap="flat">
                    <a:noFill/>
                    <a:prstDash val="solid"/>
                    <a:miter/>
                  </a:ln>
                </p:spPr>
                <p:txBody>
                  <a:bodyPr rtlCol="0" anchor="ctr"/>
                  <a:lstStyle/>
                  <a:p>
                    <a:endParaRPr lang="en-US"/>
                  </a:p>
                </p:txBody>
              </p:sp>
              <p:sp>
                <p:nvSpPr>
                  <p:cNvPr id="300" name="Freeform: Shape 299">
                    <a:extLst>
                      <a:ext uri="{FF2B5EF4-FFF2-40B4-BE49-F238E27FC236}">
                        <a16:creationId xmlns:a16="http://schemas.microsoft.com/office/drawing/2014/main" xmlns="" id="{7F2F69ED-3BEA-44FD-AB0D-4EB64076E25D}"/>
                      </a:ext>
                    </a:extLst>
                  </p:cNvPr>
                  <p:cNvSpPr/>
                  <p:nvPr/>
                </p:nvSpPr>
                <p:spPr>
                  <a:xfrm>
                    <a:off x="10004914" y="7619548"/>
                    <a:ext cx="268444" cy="365571"/>
                  </a:xfrm>
                  <a:custGeom>
                    <a:avLst/>
                    <a:gdLst>
                      <a:gd name="connsiteX0" fmla="*/ 268445 w 268444"/>
                      <a:gd name="connsiteY0" fmla="*/ 30592 h 365571"/>
                      <a:gd name="connsiteX1" fmla="*/ 268445 w 268444"/>
                      <a:gd name="connsiteY1" fmla="*/ 30592 h 365571"/>
                      <a:gd name="connsiteX2" fmla="*/ 268445 w 268444"/>
                      <a:gd name="connsiteY2" fmla="*/ 30592 h 365571"/>
                      <a:gd name="connsiteX3" fmla="*/ 258873 w 268444"/>
                      <a:gd name="connsiteY3" fmla="*/ 21022 h 365571"/>
                      <a:gd name="connsiteX4" fmla="*/ 187092 w 268444"/>
                      <a:gd name="connsiteY4" fmla="*/ 16236 h 365571"/>
                      <a:gd name="connsiteX5" fmla="*/ 211019 w 268444"/>
                      <a:gd name="connsiteY5" fmla="*/ 164584 h 365571"/>
                      <a:gd name="connsiteX6" fmla="*/ 196664 w 268444"/>
                      <a:gd name="connsiteY6" fmla="*/ 231580 h 365571"/>
                      <a:gd name="connsiteX7" fmla="*/ 167951 w 268444"/>
                      <a:gd name="connsiteY7" fmla="*/ 217224 h 365571"/>
                      <a:gd name="connsiteX8" fmla="*/ 153594 w 268444"/>
                      <a:gd name="connsiteY8" fmla="*/ 202867 h 365571"/>
                      <a:gd name="connsiteX9" fmla="*/ 124882 w 268444"/>
                      <a:gd name="connsiteY9" fmla="*/ 131086 h 365571"/>
                      <a:gd name="connsiteX10" fmla="*/ 110526 w 268444"/>
                      <a:gd name="connsiteY10" fmla="*/ 64090 h 365571"/>
                      <a:gd name="connsiteX11" fmla="*/ 100955 w 268444"/>
                      <a:gd name="connsiteY11" fmla="*/ 64090 h 365571"/>
                      <a:gd name="connsiteX12" fmla="*/ 105740 w 268444"/>
                      <a:gd name="connsiteY12" fmla="*/ 169369 h 365571"/>
                      <a:gd name="connsiteX13" fmla="*/ 139238 w 268444"/>
                      <a:gd name="connsiteY13" fmla="*/ 222009 h 365571"/>
                      <a:gd name="connsiteX14" fmla="*/ 158380 w 268444"/>
                      <a:gd name="connsiteY14" fmla="*/ 255507 h 365571"/>
                      <a:gd name="connsiteX15" fmla="*/ 110526 w 268444"/>
                      <a:gd name="connsiteY15" fmla="*/ 255507 h 365571"/>
                      <a:gd name="connsiteX16" fmla="*/ 100955 w 268444"/>
                      <a:gd name="connsiteY16" fmla="*/ 245936 h 365571"/>
                      <a:gd name="connsiteX17" fmla="*/ 96169 w 268444"/>
                      <a:gd name="connsiteY17" fmla="*/ 245936 h 365571"/>
                      <a:gd name="connsiteX18" fmla="*/ 91384 w 268444"/>
                      <a:gd name="connsiteY18" fmla="*/ 245936 h 365571"/>
                      <a:gd name="connsiteX19" fmla="*/ 62672 w 268444"/>
                      <a:gd name="connsiteY19" fmla="*/ 222009 h 365571"/>
                      <a:gd name="connsiteX20" fmla="*/ 29174 w 268444"/>
                      <a:gd name="connsiteY20" fmla="*/ 155013 h 365571"/>
                      <a:gd name="connsiteX21" fmla="*/ 19602 w 268444"/>
                      <a:gd name="connsiteY21" fmla="*/ 159799 h 365571"/>
                      <a:gd name="connsiteX22" fmla="*/ 48315 w 268444"/>
                      <a:gd name="connsiteY22" fmla="*/ 236365 h 365571"/>
                      <a:gd name="connsiteX23" fmla="*/ 81813 w 268444"/>
                      <a:gd name="connsiteY23" fmla="*/ 274649 h 365571"/>
                      <a:gd name="connsiteX24" fmla="*/ 96169 w 268444"/>
                      <a:gd name="connsiteY24" fmla="*/ 293790 h 365571"/>
                      <a:gd name="connsiteX25" fmla="*/ 62672 w 268444"/>
                      <a:gd name="connsiteY25" fmla="*/ 298576 h 365571"/>
                      <a:gd name="connsiteX26" fmla="*/ 10032 w 268444"/>
                      <a:gd name="connsiteY26" fmla="*/ 245936 h 365571"/>
                      <a:gd name="connsiteX27" fmla="*/ 10032 w 268444"/>
                      <a:gd name="connsiteY27" fmla="*/ 241151 h 365571"/>
                      <a:gd name="connsiteX28" fmla="*/ 5247 w 268444"/>
                      <a:gd name="connsiteY28" fmla="*/ 226794 h 365571"/>
                      <a:gd name="connsiteX29" fmla="*/ 461 w 268444"/>
                      <a:gd name="connsiteY29" fmla="*/ 226794 h 365571"/>
                      <a:gd name="connsiteX30" fmla="*/ 53101 w 268444"/>
                      <a:gd name="connsiteY30" fmla="*/ 303361 h 365571"/>
                      <a:gd name="connsiteX31" fmla="*/ 72242 w 268444"/>
                      <a:gd name="connsiteY31" fmla="*/ 332074 h 365571"/>
                      <a:gd name="connsiteX32" fmla="*/ 72242 w 268444"/>
                      <a:gd name="connsiteY32" fmla="*/ 336859 h 365571"/>
                      <a:gd name="connsiteX33" fmla="*/ 86599 w 268444"/>
                      <a:gd name="connsiteY33" fmla="*/ 332074 h 365571"/>
                      <a:gd name="connsiteX34" fmla="*/ 100955 w 268444"/>
                      <a:gd name="connsiteY34" fmla="*/ 365572 h 365571"/>
                      <a:gd name="connsiteX35" fmla="*/ 100955 w 268444"/>
                      <a:gd name="connsiteY35" fmla="*/ 365572 h 365571"/>
                      <a:gd name="connsiteX36" fmla="*/ 115311 w 268444"/>
                      <a:gd name="connsiteY36" fmla="*/ 346430 h 365571"/>
                      <a:gd name="connsiteX37" fmla="*/ 129667 w 268444"/>
                      <a:gd name="connsiteY37" fmla="*/ 346430 h 365571"/>
                      <a:gd name="connsiteX38" fmla="*/ 153594 w 268444"/>
                      <a:gd name="connsiteY38" fmla="*/ 327288 h 365571"/>
                      <a:gd name="connsiteX39" fmla="*/ 177521 w 268444"/>
                      <a:gd name="connsiteY39" fmla="*/ 317717 h 365571"/>
                      <a:gd name="connsiteX40" fmla="*/ 211019 w 268444"/>
                      <a:gd name="connsiteY40" fmla="*/ 284219 h 365571"/>
                      <a:gd name="connsiteX41" fmla="*/ 234946 w 268444"/>
                      <a:gd name="connsiteY41" fmla="*/ 265078 h 365571"/>
                      <a:gd name="connsiteX42" fmla="*/ 234946 w 268444"/>
                      <a:gd name="connsiteY42" fmla="*/ 260292 h 365571"/>
                      <a:gd name="connsiteX43" fmla="*/ 244518 w 268444"/>
                      <a:gd name="connsiteY43" fmla="*/ 217224 h 365571"/>
                      <a:gd name="connsiteX44" fmla="*/ 244518 w 268444"/>
                      <a:gd name="connsiteY44" fmla="*/ 145442 h 365571"/>
                      <a:gd name="connsiteX45" fmla="*/ 268445 w 268444"/>
                      <a:gd name="connsiteY45" fmla="*/ 30592 h 365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68444" h="365571">
                        <a:moveTo>
                          <a:pt x="268445" y="30592"/>
                        </a:moveTo>
                        <a:cubicBezTo>
                          <a:pt x="268445" y="30592"/>
                          <a:pt x="268445" y="30592"/>
                          <a:pt x="268445" y="30592"/>
                        </a:cubicBezTo>
                        <a:cubicBezTo>
                          <a:pt x="268445" y="30592"/>
                          <a:pt x="268445" y="30592"/>
                          <a:pt x="268445" y="30592"/>
                        </a:cubicBezTo>
                        <a:cubicBezTo>
                          <a:pt x="263659" y="25807"/>
                          <a:pt x="263659" y="25807"/>
                          <a:pt x="258873" y="21022"/>
                        </a:cubicBezTo>
                        <a:cubicBezTo>
                          <a:pt x="239732" y="1880"/>
                          <a:pt x="201449" y="-12476"/>
                          <a:pt x="187092" y="16236"/>
                        </a:cubicBezTo>
                        <a:cubicBezTo>
                          <a:pt x="163165" y="59305"/>
                          <a:pt x="196664" y="121515"/>
                          <a:pt x="211019" y="164584"/>
                        </a:cubicBezTo>
                        <a:cubicBezTo>
                          <a:pt x="215805" y="183726"/>
                          <a:pt x="225376" y="226794"/>
                          <a:pt x="196664" y="231580"/>
                        </a:cubicBezTo>
                        <a:cubicBezTo>
                          <a:pt x="182307" y="231580"/>
                          <a:pt x="172736" y="226794"/>
                          <a:pt x="167951" y="217224"/>
                        </a:cubicBezTo>
                        <a:cubicBezTo>
                          <a:pt x="163165" y="212438"/>
                          <a:pt x="158380" y="207653"/>
                          <a:pt x="153594" y="202867"/>
                        </a:cubicBezTo>
                        <a:cubicBezTo>
                          <a:pt x="139238" y="183726"/>
                          <a:pt x="129667" y="150228"/>
                          <a:pt x="124882" y="131086"/>
                        </a:cubicBezTo>
                        <a:cubicBezTo>
                          <a:pt x="120097" y="111944"/>
                          <a:pt x="115311" y="88017"/>
                          <a:pt x="110526" y="64090"/>
                        </a:cubicBezTo>
                        <a:cubicBezTo>
                          <a:pt x="105740" y="64090"/>
                          <a:pt x="100955" y="64090"/>
                          <a:pt x="100955" y="64090"/>
                        </a:cubicBezTo>
                        <a:cubicBezTo>
                          <a:pt x="81813" y="92803"/>
                          <a:pt x="96169" y="140657"/>
                          <a:pt x="105740" y="169369"/>
                        </a:cubicBezTo>
                        <a:cubicBezTo>
                          <a:pt x="115311" y="188511"/>
                          <a:pt x="129667" y="207653"/>
                          <a:pt x="139238" y="222009"/>
                        </a:cubicBezTo>
                        <a:cubicBezTo>
                          <a:pt x="144024" y="231580"/>
                          <a:pt x="158380" y="241151"/>
                          <a:pt x="158380" y="255507"/>
                        </a:cubicBezTo>
                        <a:cubicBezTo>
                          <a:pt x="158380" y="279434"/>
                          <a:pt x="120097" y="260292"/>
                          <a:pt x="110526" y="255507"/>
                        </a:cubicBezTo>
                        <a:cubicBezTo>
                          <a:pt x="105740" y="250722"/>
                          <a:pt x="100955" y="250722"/>
                          <a:pt x="100955" y="245936"/>
                        </a:cubicBezTo>
                        <a:cubicBezTo>
                          <a:pt x="100955" y="245936"/>
                          <a:pt x="96169" y="245936"/>
                          <a:pt x="96169" y="245936"/>
                        </a:cubicBezTo>
                        <a:cubicBezTo>
                          <a:pt x="96169" y="245936"/>
                          <a:pt x="96169" y="245936"/>
                          <a:pt x="91384" y="245936"/>
                        </a:cubicBezTo>
                        <a:cubicBezTo>
                          <a:pt x="81813" y="241151"/>
                          <a:pt x="67457" y="226794"/>
                          <a:pt x="62672" y="222009"/>
                        </a:cubicBezTo>
                        <a:cubicBezTo>
                          <a:pt x="48315" y="202867"/>
                          <a:pt x="33959" y="178940"/>
                          <a:pt x="29174" y="155013"/>
                        </a:cubicBezTo>
                        <a:cubicBezTo>
                          <a:pt x="24388" y="155013"/>
                          <a:pt x="24388" y="155013"/>
                          <a:pt x="19602" y="159799"/>
                        </a:cubicBezTo>
                        <a:cubicBezTo>
                          <a:pt x="14818" y="183726"/>
                          <a:pt x="38745" y="222009"/>
                          <a:pt x="48315" y="236365"/>
                        </a:cubicBezTo>
                        <a:cubicBezTo>
                          <a:pt x="57886" y="250722"/>
                          <a:pt x="72242" y="260292"/>
                          <a:pt x="81813" y="274649"/>
                        </a:cubicBezTo>
                        <a:cubicBezTo>
                          <a:pt x="86599" y="279434"/>
                          <a:pt x="96169" y="284219"/>
                          <a:pt x="96169" y="293790"/>
                        </a:cubicBezTo>
                        <a:cubicBezTo>
                          <a:pt x="96169" y="312932"/>
                          <a:pt x="72242" y="303361"/>
                          <a:pt x="62672" y="298576"/>
                        </a:cubicBezTo>
                        <a:cubicBezTo>
                          <a:pt x="38745" y="289005"/>
                          <a:pt x="24388" y="265078"/>
                          <a:pt x="10032" y="245936"/>
                        </a:cubicBezTo>
                        <a:cubicBezTo>
                          <a:pt x="10032" y="245936"/>
                          <a:pt x="10032" y="241151"/>
                          <a:pt x="10032" y="241151"/>
                        </a:cubicBezTo>
                        <a:cubicBezTo>
                          <a:pt x="5247" y="236365"/>
                          <a:pt x="5247" y="231580"/>
                          <a:pt x="5247" y="226794"/>
                        </a:cubicBezTo>
                        <a:cubicBezTo>
                          <a:pt x="5247" y="226794"/>
                          <a:pt x="461" y="226794"/>
                          <a:pt x="461" y="226794"/>
                        </a:cubicBezTo>
                        <a:cubicBezTo>
                          <a:pt x="-4325" y="260292"/>
                          <a:pt x="29174" y="284219"/>
                          <a:pt x="53101" y="303361"/>
                        </a:cubicBezTo>
                        <a:cubicBezTo>
                          <a:pt x="62672" y="308147"/>
                          <a:pt x="77028" y="317717"/>
                          <a:pt x="72242" y="332074"/>
                        </a:cubicBezTo>
                        <a:cubicBezTo>
                          <a:pt x="72242" y="332074"/>
                          <a:pt x="72242" y="332074"/>
                          <a:pt x="72242" y="336859"/>
                        </a:cubicBezTo>
                        <a:cubicBezTo>
                          <a:pt x="77028" y="336859"/>
                          <a:pt x="81813" y="336859"/>
                          <a:pt x="86599" y="332074"/>
                        </a:cubicBezTo>
                        <a:cubicBezTo>
                          <a:pt x="91384" y="341645"/>
                          <a:pt x="91384" y="356001"/>
                          <a:pt x="100955" y="365572"/>
                        </a:cubicBezTo>
                        <a:cubicBezTo>
                          <a:pt x="100955" y="365572"/>
                          <a:pt x="100955" y="365572"/>
                          <a:pt x="100955" y="365572"/>
                        </a:cubicBezTo>
                        <a:cubicBezTo>
                          <a:pt x="100955" y="356001"/>
                          <a:pt x="110526" y="351215"/>
                          <a:pt x="115311" y="346430"/>
                        </a:cubicBezTo>
                        <a:cubicBezTo>
                          <a:pt x="120097" y="346430"/>
                          <a:pt x="124882" y="346430"/>
                          <a:pt x="129667" y="346430"/>
                        </a:cubicBezTo>
                        <a:cubicBezTo>
                          <a:pt x="144024" y="346430"/>
                          <a:pt x="148809" y="336859"/>
                          <a:pt x="153594" y="327288"/>
                        </a:cubicBezTo>
                        <a:cubicBezTo>
                          <a:pt x="158380" y="317717"/>
                          <a:pt x="167951" y="317717"/>
                          <a:pt x="177521" y="317717"/>
                        </a:cubicBezTo>
                        <a:cubicBezTo>
                          <a:pt x="196664" y="317717"/>
                          <a:pt x="196664" y="293790"/>
                          <a:pt x="211019" y="284219"/>
                        </a:cubicBezTo>
                        <a:cubicBezTo>
                          <a:pt x="220591" y="279434"/>
                          <a:pt x="234946" y="289005"/>
                          <a:pt x="234946" y="265078"/>
                        </a:cubicBezTo>
                        <a:cubicBezTo>
                          <a:pt x="234946" y="265078"/>
                          <a:pt x="234946" y="260292"/>
                          <a:pt x="234946" y="260292"/>
                        </a:cubicBezTo>
                        <a:cubicBezTo>
                          <a:pt x="234946" y="241151"/>
                          <a:pt x="234946" y="231580"/>
                          <a:pt x="244518" y="217224"/>
                        </a:cubicBezTo>
                        <a:cubicBezTo>
                          <a:pt x="258873" y="193296"/>
                          <a:pt x="244518" y="169369"/>
                          <a:pt x="244518" y="145442"/>
                        </a:cubicBezTo>
                        <a:cubicBezTo>
                          <a:pt x="249303" y="88017"/>
                          <a:pt x="254088" y="54520"/>
                          <a:pt x="268445" y="30592"/>
                        </a:cubicBezTo>
                        <a:close/>
                      </a:path>
                    </a:pathLst>
                  </a:custGeom>
                  <a:solidFill>
                    <a:srgbClr val="FBCA8F"/>
                  </a:solidFill>
                  <a:ln w="47824" cap="flat">
                    <a:noFill/>
                    <a:prstDash val="solid"/>
                    <a:miter/>
                  </a:ln>
                </p:spPr>
                <p:txBody>
                  <a:bodyPr rtlCol="0" anchor="ctr"/>
                  <a:lstStyle/>
                  <a:p>
                    <a:endParaRPr lang="en-US"/>
                  </a:p>
                </p:txBody>
              </p:sp>
            </p:grpSp>
            <p:grpSp>
              <p:nvGrpSpPr>
                <p:cNvPr id="195" name="Graphic 3">
                  <a:extLst>
                    <a:ext uri="{FF2B5EF4-FFF2-40B4-BE49-F238E27FC236}">
                      <a16:creationId xmlns:a16="http://schemas.microsoft.com/office/drawing/2014/main" xmlns="" id="{ADCF7CD6-B44A-4974-887A-6C5CEB15D31B}"/>
                    </a:ext>
                  </a:extLst>
                </p:cNvPr>
                <p:cNvGrpSpPr/>
                <p:nvPr/>
              </p:nvGrpSpPr>
              <p:grpSpPr>
                <a:xfrm>
                  <a:off x="10482761" y="7600305"/>
                  <a:ext cx="1160133" cy="890873"/>
                  <a:chOff x="10482761" y="7600305"/>
                  <a:chExt cx="1160133" cy="890873"/>
                </a:xfrm>
                <a:solidFill>
                  <a:srgbClr val="144E28"/>
                </a:solidFill>
              </p:grpSpPr>
              <p:sp>
                <p:nvSpPr>
                  <p:cNvPr id="283" name="Freeform: Shape 282">
                    <a:extLst>
                      <a:ext uri="{FF2B5EF4-FFF2-40B4-BE49-F238E27FC236}">
                        <a16:creationId xmlns:a16="http://schemas.microsoft.com/office/drawing/2014/main" xmlns="" id="{F5AC1EED-4343-4538-9963-CD7BB4124A8E}"/>
                      </a:ext>
                    </a:extLst>
                  </p:cNvPr>
                  <p:cNvSpPr/>
                  <p:nvPr/>
                </p:nvSpPr>
                <p:spPr>
                  <a:xfrm>
                    <a:off x="10507844" y="7769776"/>
                    <a:ext cx="239270" cy="424705"/>
                  </a:xfrm>
                  <a:custGeom>
                    <a:avLst/>
                    <a:gdLst>
                      <a:gd name="connsiteX0" fmla="*/ 239271 w 239270"/>
                      <a:gd name="connsiteY0" fmla="*/ 0 h 424705"/>
                      <a:gd name="connsiteX1" fmla="*/ 167490 w 239270"/>
                      <a:gd name="connsiteY1" fmla="*/ 100494 h 424705"/>
                      <a:gd name="connsiteX2" fmla="*/ 177060 w 239270"/>
                      <a:gd name="connsiteY2" fmla="*/ 66996 h 424705"/>
                      <a:gd name="connsiteX3" fmla="*/ 205773 w 239270"/>
                      <a:gd name="connsiteY3" fmla="*/ 0 h 424705"/>
                      <a:gd name="connsiteX4" fmla="*/ 205773 w 239270"/>
                      <a:gd name="connsiteY4" fmla="*/ 0 h 424705"/>
                      <a:gd name="connsiteX5" fmla="*/ 157919 w 239270"/>
                      <a:gd name="connsiteY5" fmla="*/ 124421 h 424705"/>
                      <a:gd name="connsiteX6" fmla="*/ 133992 w 239270"/>
                      <a:gd name="connsiteY6" fmla="*/ 181846 h 424705"/>
                      <a:gd name="connsiteX7" fmla="*/ 86138 w 239270"/>
                      <a:gd name="connsiteY7" fmla="*/ 105279 h 424705"/>
                      <a:gd name="connsiteX8" fmla="*/ 0 w 239270"/>
                      <a:gd name="connsiteY8" fmla="*/ 52640 h 424705"/>
                      <a:gd name="connsiteX9" fmla="*/ 0 w 239270"/>
                      <a:gd name="connsiteY9" fmla="*/ 52640 h 424705"/>
                      <a:gd name="connsiteX10" fmla="*/ 129206 w 239270"/>
                      <a:gd name="connsiteY10" fmla="*/ 196202 h 424705"/>
                      <a:gd name="connsiteX11" fmla="*/ 95708 w 239270"/>
                      <a:gd name="connsiteY11" fmla="*/ 301481 h 424705"/>
                      <a:gd name="connsiteX12" fmla="*/ 66996 w 239270"/>
                      <a:gd name="connsiteY12" fmla="*/ 421117 h 424705"/>
                      <a:gd name="connsiteX13" fmla="*/ 71781 w 239270"/>
                      <a:gd name="connsiteY13" fmla="*/ 421117 h 424705"/>
                      <a:gd name="connsiteX14" fmla="*/ 138777 w 239270"/>
                      <a:gd name="connsiteY14" fmla="*/ 191417 h 424705"/>
                      <a:gd name="connsiteX15" fmla="*/ 186631 w 239270"/>
                      <a:gd name="connsiteY15" fmla="*/ 90923 h 424705"/>
                      <a:gd name="connsiteX16" fmla="*/ 239271 w 239270"/>
                      <a:gd name="connsiteY16" fmla="*/ 0 h 424705"/>
                      <a:gd name="connsiteX17" fmla="*/ 239271 w 239270"/>
                      <a:gd name="connsiteY17" fmla="*/ 0 h 424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9270" h="424705">
                        <a:moveTo>
                          <a:pt x="239271" y="0"/>
                        </a:moveTo>
                        <a:cubicBezTo>
                          <a:pt x="210558" y="23927"/>
                          <a:pt x="186631" y="62210"/>
                          <a:pt x="167490" y="100494"/>
                        </a:cubicBezTo>
                        <a:cubicBezTo>
                          <a:pt x="172275" y="90923"/>
                          <a:pt x="172275" y="76567"/>
                          <a:pt x="177060" y="66996"/>
                        </a:cubicBezTo>
                        <a:cubicBezTo>
                          <a:pt x="181846" y="43069"/>
                          <a:pt x="196202" y="23927"/>
                          <a:pt x="205773" y="0"/>
                        </a:cubicBezTo>
                        <a:cubicBezTo>
                          <a:pt x="205773" y="0"/>
                          <a:pt x="205773" y="0"/>
                          <a:pt x="205773" y="0"/>
                        </a:cubicBezTo>
                        <a:cubicBezTo>
                          <a:pt x="177060" y="33498"/>
                          <a:pt x="162704" y="81352"/>
                          <a:pt x="157919" y="124421"/>
                        </a:cubicBezTo>
                        <a:cubicBezTo>
                          <a:pt x="148348" y="143562"/>
                          <a:pt x="138777" y="162704"/>
                          <a:pt x="133992" y="181846"/>
                        </a:cubicBezTo>
                        <a:cubicBezTo>
                          <a:pt x="124421" y="153133"/>
                          <a:pt x="105279" y="124421"/>
                          <a:pt x="86138" y="105279"/>
                        </a:cubicBezTo>
                        <a:cubicBezTo>
                          <a:pt x="66996" y="81352"/>
                          <a:pt x="33498" y="57425"/>
                          <a:pt x="0" y="52640"/>
                        </a:cubicBezTo>
                        <a:cubicBezTo>
                          <a:pt x="0" y="52640"/>
                          <a:pt x="0" y="52640"/>
                          <a:pt x="0" y="52640"/>
                        </a:cubicBezTo>
                        <a:cubicBezTo>
                          <a:pt x="62211" y="76567"/>
                          <a:pt x="95708" y="138777"/>
                          <a:pt x="129206" y="196202"/>
                        </a:cubicBezTo>
                        <a:cubicBezTo>
                          <a:pt x="114850" y="229700"/>
                          <a:pt x="105279" y="267983"/>
                          <a:pt x="95708" y="301481"/>
                        </a:cubicBezTo>
                        <a:cubicBezTo>
                          <a:pt x="86138" y="339764"/>
                          <a:pt x="71781" y="382833"/>
                          <a:pt x="66996" y="421117"/>
                        </a:cubicBezTo>
                        <a:cubicBezTo>
                          <a:pt x="66996" y="425902"/>
                          <a:pt x="71781" y="425902"/>
                          <a:pt x="71781" y="421117"/>
                        </a:cubicBezTo>
                        <a:cubicBezTo>
                          <a:pt x="90923" y="344550"/>
                          <a:pt x="110065" y="267983"/>
                          <a:pt x="138777" y="191417"/>
                        </a:cubicBezTo>
                        <a:cubicBezTo>
                          <a:pt x="153133" y="157919"/>
                          <a:pt x="167490" y="124421"/>
                          <a:pt x="186631" y="90923"/>
                        </a:cubicBezTo>
                        <a:cubicBezTo>
                          <a:pt x="196202" y="62210"/>
                          <a:pt x="220130" y="33498"/>
                          <a:pt x="239271" y="0"/>
                        </a:cubicBezTo>
                        <a:cubicBezTo>
                          <a:pt x="239271" y="0"/>
                          <a:pt x="239271" y="0"/>
                          <a:pt x="239271" y="0"/>
                        </a:cubicBezTo>
                        <a:close/>
                      </a:path>
                    </a:pathLst>
                  </a:custGeom>
                  <a:solidFill>
                    <a:srgbClr val="144E28"/>
                  </a:solidFill>
                  <a:ln w="47824" cap="flat">
                    <a:noFill/>
                    <a:prstDash val="solid"/>
                    <a:miter/>
                  </a:ln>
                </p:spPr>
                <p:txBody>
                  <a:bodyPr rtlCol="0" anchor="ctr"/>
                  <a:lstStyle/>
                  <a:p>
                    <a:endParaRPr lang="en-US"/>
                  </a:p>
                </p:txBody>
              </p:sp>
              <p:sp>
                <p:nvSpPr>
                  <p:cNvPr id="284" name="Freeform: Shape 283">
                    <a:extLst>
                      <a:ext uri="{FF2B5EF4-FFF2-40B4-BE49-F238E27FC236}">
                        <a16:creationId xmlns:a16="http://schemas.microsoft.com/office/drawing/2014/main" xmlns="" id="{3051406C-F9F6-4152-A3F2-436AEC754546}"/>
                      </a:ext>
                    </a:extLst>
                  </p:cNvPr>
                  <p:cNvSpPr/>
                  <p:nvPr/>
                </p:nvSpPr>
                <p:spPr>
                  <a:xfrm>
                    <a:off x="11209173" y="7822416"/>
                    <a:ext cx="249771" cy="237584"/>
                  </a:xfrm>
                  <a:custGeom>
                    <a:avLst/>
                    <a:gdLst>
                      <a:gd name="connsiteX0" fmla="*/ 246183 w 249771"/>
                      <a:gd name="connsiteY0" fmla="*/ 234485 h 237584"/>
                      <a:gd name="connsiteX1" fmla="*/ 112191 w 249771"/>
                      <a:gd name="connsiteY1" fmla="*/ 138777 h 237584"/>
                      <a:gd name="connsiteX2" fmla="*/ 26054 w 249771"/>
                      <a:gd name="connsiteY2" fmla="*/ 0 h 237584"/>
                      <a:gd name="connsiteX3" fmla="*/ 26054 w 249771"/>
                      <a:gd name="connsiteY3" fmla="*/ 0 h 237584"/>
                      <a:gd name="connsiteX4" fmla="*/ 54767 w 249771"/>
                      <a:gd name="connsiteY4" fmla="*/ 71781 h 237584"/>
                      <a:gd name="connsiteX5" fmla="*/ 69123 w 249771"/>
                      <a:gd name="connsiteY5" fmla="*/ 95708 h 237584"/>
                      <a:gd name="connsiteX6" fmla="*/ 2127 w 249771"/>
                      <a:gd name="connsiteY6" fmla="*/ 57425 h 237584"/>
                      <a:gd name="connsiteX7" fmla="*/ 2127 w 249771"/>
                      <a:gd name="connsiteY7" fmla="*/ 57425 h 237584"/>
                      <a:gd name="connsiteX8" fmla="*/ 35624 w 249771"/>
                      <a:gd name="connsiteY8" fmla="*/ 86137 h 237584"/>
                      <a:gd name="connsiteX9" fmla="*/ 73908 w 249771"/>
                      <a:gd name="connsiteY9" fmla="*/ 105279 h 237584"/>
                      <a:gd name="connsiteX10" fmla="*/ 112191 w 249771"/>
                      <a:gd name="connsiteY10" fmla="*/ 153133 h 237584"/>
                      <a:gd name="connsiteX11" fmla="*/ 183973 w 249771"/>
                      <a:gd name="connsiteY11" fmla="*/ 215344 h 237584"/>
                      <a:gd name="connsiteX12" fmla="*/ 246183 w 249771"/>
                      <a:gd name="connsiteY12" fmla="*/ 234485 h 237584"/>
                      <a:gd name="connsiteX13" fmla="*/ 246183 w 249771"/>
                      <a:gd name="connsiteY13" fmla="*/ 234485 h 237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9771" h="237584">
                        <a:moveTo>
                          <a:pt x="246183" y="234485"/>
                        </a:moveTo>
                        <a:cubicBezTo>
                          <a:pt x="193543" y="229700"/>
                          <a:pt x="145689" y="177060"/>
                          <a:pt x="112191" y="138777"/>
                        </a:cubicBezTo>
                        <a:cubicBezTo>
                          <a:pt x="78694" y="100494"/>
                          <a:pt x="45196" y="47854"/>
                          <a:pt x="26054" y="0"/>
                        </a:cubicBezTo>
                        <a:cubicBezTo>
                          <a:pt x="26054" y="0"/>
                          <a:pt x="21269" y="0"/>
                          <a:pt x="26054" y="0"/>
                        </a:cubicBezTo>
                        <a:cubicBezTo>
                          <a:pt x="30839" y="23927"/>
                          <a:pt x="45196" y="47854"/>
                          <a:pt x="54767" y="71781"/>
                        </a:cubicBezTo>
                        <a:cubicBezTo>
                          <a:pt x="59552" y="81352"/>
                          <a:pt x="64337" y="86137"/>
                          <a:pt x="69123" y="95708"/>
                        </a:cubicBezTo>
                        <a:cubicBezTo>
                          <a:pt x="49981" y="81352"/>
                          <a:pt x="26054" y="71781"/>
                          <a:pt x="2127" y="57425"/>
                        </a:cubicBezTo>
                        <a:cubicBezTo>
                          <a:pt x="2127" y="57425"/>
                          <a:pt x="-2658" y="57425"/>
                          <a:pt x="2127" y="57425"/>
                        </a:cubicBezTo>
                        <a:cubicBezTo>
                          <a:pt x="11697" y="66996"/>
                          <a:pt x="26054" y="76567"/>
                          <a:pt x="35624" y="86137"/>
                        </a:cubicBezTo>
                        <a:cubicBezTo>
                          <a:pt x="49981" y="95708"/>
                          <a:pt x="59552" y="105279"/>
                          <a:pt x="73908" y="105279"/>
                        </a:cubicBezTo>
                        <a:cubicBezTo>
                          <a:pt x="83479" y="124421"/>
                          <a:pt x="97835" y="138777"/>
                          <a:pt x="112191" y="153133"/>
                        </a:cubicBezTo>
                        <a:cubicBezTo>
                          <a:pt x="131333" y="177060"/>
                          <a:pt x="155260" y="196202"/>
                          <a:pt x="183973" y="215344"/>
                        </a:cubicBezTo>
                        <a:cubicBezTo>
                          <a:pt x="207900" y="229700"/>
                          <a:pt x="227041" y="244056"/>
                          <a:pt x="246183" y="234485"/>
                        </a:cubicBezTo>
                        <a:cubicBezTo>
                          <a:pt x="250968" y="239271"/>
                          <a:pt x="250968" y="234485"/>
                          <a:pt x="246183" y="234485"/>
                        </a:cubicBezTo>
                        <a:close/>
                      </a:path>
                    </a:pathLst>
                  </a:custGeom>
                  <a:solidFill>
                    <a:srgbClr val="144E28"/>
                  </a:solidFill>
                  <a:ln w="47824" cap="flat">
                    <a:noFill/>
                    <a:prstDash val="solid"/>
                    <a:miter/>
                  </a:ln>
                </p:spPr>
                <p:txBody>
                  <a:bodyPr rtlCol="0" anchor="ctr"/>
                  <a:lstStyle/>
                  <a:p>
                    <a:endParaRPr lang="en-US"/>
                  </a:p>
                </p:txBody>
              </p:sp>
              <p:sp>
                <p:nvSpPr>
                  <p:cNvPr id="285" name="Freeform: Shape 284">
                    <a:extLst>
                      <a:ext uri="{FF2B5EF4-FFF2-40B4-BE49-F238E27FC236}">
                        <a16:creationId xmlns:a16="http://schemas.microsoft.com/office/drawing/2014/main" xmlns="" id="{290BFEED-B859-4831-A76D-8BCADC6CF719}"/>
                      </a:ext>
                    </a:extLst>
                  </p:cNvPr>
                  <p:cNvSpPr/>
                  <p:nvPr/>
                </p:nvSpPr>
                <p:spPr>
                  <a:xfrm>
                    <a:off x="11517567" y="7791240"/>
                    <a:ext cx="125327" cy="66800"/>
                  </a:xfrm>
                  <a:custGeom>
                    <a:avLst/>
                    <a:gdLst>
                      <a:gd name="connsiteX0" fmla="*/ 86137 w 125327"/>
                      <a:gd name="connsiteY0" fmla="*/ 2464 h 66800"/>
                      <a:gd name="connsiteX1" fmla="*/ 0 w 125327"/>
                      <a:gd name="connsiteY1" fmla="*/ 45532 h 66800"/>
                      <a:gd name="connsiteX2" fmla="*/ 0 w 125327"/>
                      <a:gd name="connsiteY2" fmla="*/ 45532 h 66800"/>
                      <a:gd name="connsiteX3" fmla="*/ 28712 w 125327"/>
                      <a:gd name="connsiteY3" fmla="*/ 16820 h 66800"/>
                      <a:gd name="connsiteX4" fmla="*/ 76566 w 125327"/>
                      <a:gd name="connsiteY4" fmla="*/ 7249 h 66800"/>
                      <a:gd name="connsiteX5" fmla="*/ 119635 w 125327"/>
                      <a:gd name="connsiteY5" fmla="*/ 64674 h 66800"/>
                      <a:gd name="connsiteX6" fmla="*/ 124420 w 125327"/>
                      <a:gd name="connsiteY6" fmla="*/ 64674 h 66800"/>
                      <a:gd name="connsiteX7" fmla="*/ 86137 w 125327"/>
                      <a:gd name="connsiteY7" fmla="*/ 2464 h 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327" h="66800">
                        <a:moveTo>
                          <a:pt x="86137" y="2464"/>
                        </a:moveTo>
                        <a:cubicBezTo>
                          <a:pt x="47854" y="-7107"/>
                          <a:pt x="19141" y="12034"/>
                          <a:pt x="0" y="45532"/>
                        </a:cubicBezTo>
                        <a:cubicBezTo>
                          <a:pt x="0" y="45532"/>
                          <a:pt x="0" y="50318"/>
                          <a:pt x="0" y="45532"/>
                        </a:cubicBezTo>
                        <a:cubicBezTo>
                          <a:pt x="9571" y="35962"/>
                          <a:pt x="19141" y="26391"/>
                          <a:pt x="28712" y="16820"/>
                        </a:cubicBezTo>
                        <a:cubicBezTo>
                          <a:pt x="43068" y="7249"/>
                          <a:pt x="62210" y="7249"/>
                          <a:pt x="76566" y="7249"/>
                        </a:cubicBezTo>
                        <a:cubicBezTo>
                          <a:pt x="105279" y="12034"/>
                          <a:pt x="114850" y="40747"/>
                          <a:pt x="119635" y="64674"/>
                        </a:cubicBezTo>
                        <a:cubicBezTo>
                          <a:pt x="119635" y="69459"/>
                          <a:pt x="124420" y="64674"/>
                          <a:pt x="124420" y="64674"/>
                        </a:cubicBezTo>
                        <a:cubicBezTo>
                          <a:pt x="129206" y="40747"/>
                          <a:pt x="114850" y="12034"/>
                          <a:pt x="86137" y="2464"/>
                        </a:cubicBezTo>
                        <a:close/>
                      </a:path>
                    </a:pathLst>
                  </a:custGeom>
                  <a:solidFill>
                    <a:srgbClr val="144E28"/>
                  </a:solidFill>
                  <a:ln w="47824" cap="flat">
                    <a:noFill/>
                    <a:prstDash val="solid"/>
                    <a:miter/>
                  </a:ln>
                </p:spPr>
                <p:txBody>
                  <a:bodyPr rtlCol="0" anchor="ctr"/>
                  <a:lstStyle/>
                  <a:p>
                    <a:endParaRPr lang="en-US"/>
                  </a:p>
                </p:txBody>
              </p:sp>
              <p:sp>
                <p:nvSpPr>
                  <p:cNvPr id="286" name="Freeform: Shape 285">
                    <a:extLst>
                      <a:ext uri="{FF2B5EF4-FFF2-40B4-BE49-F238E27FC236}">
                        <a16:creationId xmlns:a16="http://schemas.microsoft.com/office/drawing/2014/main" xmlns="" id="{83CC8A53-1761-4774-8153-E82B078830C4}"/>
                      </a:ext>
                    </a:extLst>
                  </p:cNvPr>
                  <p:cNvSpPr/>
                  <p:nvPr/>
                </p:nvSpPr>
                <p:spPr>
                  <a:xfrm>
                    <a:off x="10482761" y="7779347"/>
                    <a:ext cx="113346" cy="66995"/>
                  </a:xfrm>
                  <a:custGeom>
                    <a:avLst/>
                    <a:gdLst>
                      <a:gd name="connsiteX0" fmla="*/ 111220 w 113346"/>
                      <a:gd name="connsiteY0" fmla="*/ 52640 h 66995"/>
                      <a:gd name="connsiteX1" fmla="*/ 39439 w 113346"/>
                      <a:gd name="connsiteY1" fmla="*/ 0 h 66995"/>
                      <a:gd name="connsiteX2" fmla="*/ 1155 w 113346"/>
                      <a:gd name="connsiteY2" fmla="*/ 66996 h 66995"/>
                      <a:gd name="connsiteX3" fmla="*/ 1155 w 113346"/>
                      <a:gd name="connsiteY3" fmla="*/ 66996 h 66995"/>
                      <a:gd name="connsiteX4" fmla="*/ 10726 w 113346"/>
                      <a:gd name="connsiteY4" fmla="*/ 33498 h 66995"/>
                      <a:gd name="connsiteX5" fmla="*/ 68151 w 113346"/>
                      <a:gd name="connsiteY5" fmla="*/ 19142 h 66995"/>
                      <a:gd name="connsiteX6" fmla="*/ 111220 w 113346"/>
                      <a:gd name="connsiteY6" fmla="*/ 52640 h 66995"/>
                      <a:gd name="connsiteX7" fmla="*/ 111220 w 113346"/>
                      <a:gd name="connsiteY7" fmla="*/ 52640 h 66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346" h="66995">
                        <a:moveTo>
                          <a:pt x="111220" y="52640"/>
                        </a:moveTo>
                        <a:cubicBezTo>
                          <a:pt x="96864" y="23927"/>
                          <a:pt x="72937" y="0"/>
                          <a:pt x="39439" y="0"/>
                        </a:cubicBezTo>
                        <a:cubicBezTo>
                          <a:pt x="5941" y="0"/>
                          <a:pt x="-3630" y="38283"/>
                          <a:pt x="1155" y="66996"/>
                        </a:cubicBezTo>
                        <a:cubicBezTo>
                          <a:pt x="1155" y="66996"/>
                          <a:pt x="1155" y="66996"/>
                          <a:pt x="1155" y="66996"/>
                        </a:cubicBezTo>
                        <a:cubicBezTo>
                          <a:pt x="1155" y="52640"/>
                          <a:pt x="5941" y="43069"/>
                          <a:pt x="10726" y="33498"/>
                        </a:cubicBezTo>
                        <a:cubicBezTo>
                          <a:pt x="20297" y="9571"/>
                          <a:pt x="44224" y="9571"/>
                          <a:pt x="68151" y="19142"/>
                        </a:cubicBezTo>
                        <a:cubicBezTo>
                          <a:pt x="82507" y="19142"/>
                          <a:pt x="96864" y="43069"/>
                          <a:pt x="111220" y="52640"/>
                        </a:cubicBezTo>
                        <a:cubicBezTo>
                          <a:pt x="111220" y="57425"/>
                          <a:pt x="116005" y="52640"/>
                          <a:pt x="111220" y="52640"/>
                        </a:cubicBezTo>
                        <a:close/>
                      </a:path>
                    </a:pathLst>
                  </a:custGeom>
                  <a:solidFill>
                    <a:srgbClr val="144E28"/>
                  </a:solidFill>
                  <a:ln w="47824" cap="flat">
                    <a:noFill/>
                    <a:prstDash val="solid"/>
                    <a:miter/>
                  </a:ln>
                </p:spPr>
                <p:txBody>
                  <a:bodyPr rtlCol="0" anchor="ctr"/>
                  <a:lstStyle/>
                  <a:p>
                    <a:endParaRPr lang="en-US"/>
                  </a:p>
                </p:txBody>
              </p:sp>
              <p:sp>
                <p:nvSpPr>
                  <p:cNvPr id="287" name="Freeform: Shape 286">
                    <a:extLst>
                      <a:ext uri="{FF2B5EF4-FFF2-40B4-BE49-F238E27FC236}">
                        <a16:creationId xmlns:a16="http://schemas.microsoft.com/office/drawing/2014/main" xmlns="" id="{8D90FAEE-5B64-4CF2-896E-9071061EBFE5}"/>
                      </a:ext>
                    </a:extLst>
                  </p:cNvPr>
                  <p:cNvSpPr/>
                  <p:nvPr/>
                </p:nvSpPr>
                <p:spPr>
                  <a:xfrm>
                    <a:off x="10547323" y="8389753"/>
                    <a:ext cx="34428" cy="101424"/>
                  </a:xfrm>
                  <a:custGeom>
                    <a:avLst/>
                    <a:gdLst>
                      <a:gd name="connsiteX0" fmla="*/ 32302 w 34428"/>
                      <a:gd name="connsiteY0" fmla="*/ 97835 h 101424"/>
                      <a:gd name="connsiteX1" fmla="*/ 8375 w 34428"/>
                      <a:gd name="connsiteY1" fmla="*/ 2127 h 101424"/>
                      <a:gd name="connsiteX2" fmla="*/ 3589 w 34428"/>
                      <a:gd name="connsiteY2" fmla="*/ 2127 h 101424"/>
                      <a:gd name="connsiteX3" fmla="*/ 32302 w 34428"/>
                      <a:gd name="connsiteY3" fmla="*/ 97835 h 101424"/>
                      <a:gd name="connsiteX4" fmla="*/ 32302 w 34428"/>
                      <a:gd name="connsiteY4" fmla="*/ 97835 h 1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28" h="101424">
                        <a:moveTo>
                          <a:pt x="32302" y="97835"/>
                        </a:moveTo>
                        <a:cubicBezTo>
                          <a:pt x="8375" y="69123"/>
                          <a:pt x="8375" y="35625"/>
                          <a:pt x="8375" y="2127"/>
                        </a:cubicBezTo>
                        <a:cubicBezTo>
                          <a:pt x="8375" y="-2659"/>
                          <a:pt x="3589" y="2127"/>
                          <a:pt x="3589" y="2127"/>
                        </a:cubicBezTo>
                        <a:cubicBezTo>
                          <a:pt x="-5982" y="35625"/>
                          <a:pt x="3589" y="78693"/>
                          <a:pt x="32302" y="97835"/>
                        </a:cubicBezTo>
                        <a:cubicBezTo>
                          <a:pt x="32302" y="102621"/>
                          <a:pt x="37088" y="102621"/>
                          <a:pt x="32302" y="97835"/>
                        </a:cubicBezTo>
                        <a:close/>
                      </a:path>
                    </a:pathLst>
                  </a:custGeom>
                  <a:solidFill>
                    <a:srgbClr val="144E28"/>
                  </a:solidFill>
                  <a:ln w="47824" cap="flat">
                    <a:noFill/>
                    <a:prstDash val="solid"/>
                    <a:miter/>
                  </a:ln>
                </p:spPr>
                <p:txBody>
                  <a:bodyPr rtlCol="0" anchor="ctr"/>
                  <a:lstStyle/>
                  <a:p>
                    <a:endParaRPr lang="en-US"/>
                  </a:p>
                </p:txBody>
              </p:sp>
              <p:sp>
                <p:nvSpPr>
                  <p:cNvPr id="288" name="Freeform: Shape 287">
                    <a:extLst>
                      <a:ext uri="{FF2B5EF4-FFF2-40B4-BE49-F238E27FC236}">
                        <a16:creationId xmlns:a16="http://schemas.microsoft.com/office/drawing/2014/main" xmlns="" id="{8CABF5C0-EEE9-4FF6-B43A-EB53A95A5DC2}"/>
                      </a:ext>
                    </a:extLst>
                  </p:cNvPr>
                  <p:cNvSpPr/>
                  <p:nvPr/>
                </p:nvSpPr>
                <p:spPr>
                  <a:xfrm>
                    <a:off x="11407502" y="8278227"/>
                    <a:ext cx="50997" cy="163634"/>
                  </a:xfrm>
                  <a:custGeom>
                    <a:avLst/>
                    <a:gdLst>
                      <a:gd name="connsiteX0" fmla="*/ 47854 w 50997"/>
                      <a:gd name="connsiteY0" fmla="*/ 3589 h 163634"/>
                      <a:gd name="connsiteX1" fmla="*/ 47854 w 50997"/>
                      <a:gd name="connsiteY1" fmla="*/ 3589 h 163634"/>
                      <a:gd name="connsiteX2" fmla="*/ 38283 w 50997"/>
                      <a:gd name="connsiteY2" fmla="*/ 80156 h 163634"/>
                      <a:gd name="connsiteX3" fmla="*/ 0 w 50997"/>
                      <a:gd name="connsiteY3" fmla="*/ 161508 h 163634"/>
                      <a:gd name="connsiteX4" fmla="*/ 0 w 50997"/>
                      <a:gd name="connsiteY4" fmla="*/ 161508 h 163634"/>
                      <a:gd name="connsiteX5" fmla="*/ 43068 w 50997"/>
                      <a:gd name="connsiteY5" fmla="*/ 84941 h 163634"/>
                      <a:gd name="connsiteX6" fmla="*/ 47854 w 50997"/>
                      <a:gd name="connsiteY6" fmla="*/ 3589 h 163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997" h="163634">
                        <a:moveTo>
                          <a:pt x="47854" y="3589"/>
                        </a:moveTo>
                        <a:cubicBezTo>
                          <a:pt x="47854" y="-1196"/>
                          <a:pt x="43068" y="-1196"/>
                          <a:pt x="47854" y="3589"/>
                        </a:cubicBezTo>
                        <a:cubicBezTo>
                          <a:pt x="43068" y="27516"/>
                          <a:pt x="43068" y="56229"/>
                          <a:pt x="38283" y="80156"/>
                        </a:cubicBezTo>
                        <a:cubicBezTo>
                          <a:pt x="33498" y="108868"/>
                          <a:pt x="19141" y="142366"/>
                          <a:pt x="0" y="161508"/>
                        </a:cubicBezTo>
                        <a:cubicBezTo>
                          <a:pt x="0" y="161508"/>
                          <a:pt x="0" y="166293"/>
                          <a:pt x="0" y="161508"/>
                        </a:cubicBezTo>
                        <a:cubicBezTo>
                          <a:pt x="19141" y="142366"/>
                          <a:pt x="33498" y="113654"/>
                          <a:pt x="43068" y="84941"/>
                        </a:cubicBezTo>
                        <a:cubicBezTo>
                          <a:pt x="52639" y="61014"/>
                          <a:pt x="52639" y="27516"/>
                          <a:pt x="47854" y="3589"/>
                        </a:cubicBezTo>
                        <a:close/>
                      </a:path>
                    </a:pathLst>
                  </a:custGeom>
                  <a:solidFill>
                    <a:srgbClr val="144E28"/>
                  </a:solidFill>
                  <a:ln w="47824" cap="flat">
                    <a:noFill/>
                    <a:prstDash val="solid"/>
                    <a:miter/>
                  </a:ln>
                </p:spPr>
                <p:txBody>
                  <a:bodyPr rtlCol="0" anchor="ctr"/>
                  <a:lstStyle/>
                  <a:p>
                    <a:endParaRPr lang="en-US"/>
                  </a:p>
                </p:txBody>
              </p:sp>
              <p:sp>
                <p:nvSpPr>
                  <p:cNvPr id="289" name="Freeform: Shape 288">
                    <a:extLst>
                      <a:ext uri="{FF2B5EF4-FFF2-40B4-BE49-F238E27FC236}">
                        <a16:creationId xmlns:a16="http://schemas.microsoft.com/office/drawing/2014/main" xmlns="" id="{D9F99900-D0F3-4F95-A21F-4C72E337F787}"/>
                      </a:ext>
                    </a:extLst>
                  </p:cNvPr>
                  <p:cNvSpPr/>
                  <p:nvPr/>
                </p:nvSpPr>
                <p:spPr>
                  <a:xfrm>
                    <a:off x="10871536" y="7635785"/>
                    <a:ext cx="227041" cy="91861"/>
                  </a:xfrm>
                  <a:custGeom>
                    <a:avLst/>
                    <a:gdLst>
                      <a:gd name="connsiteX0" fmla="*/ 224914 w 227041"/>
                      <a:gd name="connsiteY0" fmla="*/ 4786 h 91861"/>
                      <a:gd name="connsiteX1" fmla="*/ 110064 w 227041"/>
                      <a:gd name="connsiteY1" fmla="*/ 76567 h 91861"/>
                      <a:gd name="connsiteX2" fmla="*/ 33498 w 227041"/>
                      <a:gd name="connsiteY2" fmla="*/ 66996 h 91861"/>
                      <a:gd name="connsiteX3" fmla="*/ 4785 w 227041"/>
                      <a:gd name="connsiteY3" fmla="*/ 0 h 91861"/>
                      <a:gd name="connsiteX4" fmla="*/ 0 w 227041"/>
                      <a:gd name="connsiteY4" fmla="*/ 0 h 91861"/>
                      <a:gd name="connsiteX5" fmla="*/ 19141 w 227041"/>
                      <a:gd name="connsiteY5" fmla="*/ 66996 h 91861"/>
                      <a:gd name="connsiteX6" fmla="*/ 76566 w 227041"/>
                      <a:gd name="connsiteY6" fmla="*/ 90923 h 91861"/>
                      <a:gd name="connsiteX7" fmla="*/ 153133 w 227041"/>
                      <a:gd name="connsiteY7" fmla="*/ 66996 h 91861"/>
                      <a:gd name="connsiteX8" fmla="*/ 224914 w 227041"/>
                      <a:gd name="connsiteY8" fmla="*/ 4786 h 91861"/>
                      <a:gd name="connsiteX9" fmla="*/ 224914 w 227041"/>
                      <a:gd name="connsiteY9" fmla="*/ 4786 h 91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7041" h="91861">
                        <a:moveTo>
                          <a:pt x="224914" y="4786"/>
                        </a:moveTo>
                        <a:cubicBezTo>
                          <a:pt x="191417" y="33498"/>
                          <a:pt x="153133" y="57425"/>
                          <a:pt x="110064" y="76567"/>
                        </a:cubicBezTo>
                        <a:cubicBezTo>
                          <a:pt x="81352" y="86138"/>
                          <a:pt x="52639" y="81352"/>
                          <a:pt x="33498" y="66996"/>
                        </a:cubicBezTo>
                        <a:cubicBezTo>
                          <a:pt x="9571" y="47854"/>
                          <a:pt x="9571" y="23927"/>
                          <a:pt x="4785" y="0"/>
                        </a:cubicBezTo>
                        <a:cubicBezTo>
                          <a:pt x="4785" y="0"/>
                          <a:pt x="0" y="0"/>
                          <a:pt x="0" y="0"/>
                        </a:cubicBezTo>
                        <a:cubicBezTo>
                          <a:pt x="4785" y="23927"/>
                          <a:pt x="4785" y="47854"/>
                          <a:pt x="19141" y="66996"/>
                        </a:cubicBezTo>
                        <a:cubicBezTo>
                          <a:pt x="33498" y="81352"/>
                          <a:pt x="57425" y="95708"/>
                          <a:pt x="76566" y="90923"/>
                        </a:cubicBezTo>
                        <a:cubicBezTo>
                          <a:pt x="105279" y="90923"/>
                          <a:pt x="129206" y="81352"/>
                          <a:pt x="153133" y="66996"/>
                        </a:cubicBezTo>
                        <a:cubicBezTo>
                          <a:pt x="177060" y="52640"/>
                          <a:pt x="205772" y="33498"/>
                          <a:pt x="224914" y="4786"/>
                        </a:cubicBezTo>
                        <a:cubicBezTo>
                          <a:pt x="229699" y="4786"/>
                          <a:pt x="224914" y="0"/>
                          <a:pt x="224914" y="4786"/>
                        </a:cubicBezTo>
                        <a:close/>
                      </a:path>
                    </a:pathLst>
                  </a:custGeom>
                  <a:solidFill>
                    <a:srgbClr val="144E28"/>
                  </a:solidFill>
                  <a:ln w="47824" cap="flat">
                    <a:noFill/>
                    <a:prstDash val="solid"/>
                    <a:miter/>
                  </a:ln>
                </p:spPr>
                <p:txBody>
                  <a:bodyPr rtlCol="0" anchor="ctr"/>
                  <a:lstStyle/>
                  <a:p>
                    <a:endParaRPr lang="en-US"/>
                  </a:p>
                </p:txBody>
              </p:sp>
              <p:sp>
                <p:nvSpPr>
                  <p:cNvPr id="290" name="Freeform: Shape 289">
                    <a:extLst>
                      <a:ext uri="{FF2B5EF4-FFF2-40B4-BE49-F238E27FC236}">
                        <a16:creationId xmlns:a16="http://schemas.microsoft.com/office/drawing/2014/main" xmlns="" id="{29E690E6-E63D-42C3-9EA3-171EA1E09675}"/>
                      </a:ext>
                    </a:extLst>
                  </p:cNvPr>
                  <p:cNvSpPr/>
                  <p:nvPr/>
                </p:nvSpPr>
                <p:spPr>
                  <a:xfrm>
                    <a:off x="11118395" y="7600305"/>
                    <a:ext cx="21123" cy="23106"/>
                  </a:xfrm>
                  <a:custGeom>
                    <a:avLst/>
                    <a:gdLst>
                      <a:gd name="connsiteX0" fmla="*/ 16339 w 21123"/>
                      <a:gd name="connsiteY0" fmla="*/ 1982 h 23106"/>
                      <a:gd name="connsiteX1" fmla="*/ 1982 w 21123"/>
                      <a:gd name="connsiteY1" fmla="*/ 16338 h 23106"/>
                      <a:gd name="connsiteX2" fmla="*/ 6767 w 21123"/>
                      <a:gd name="connsiteY2" fmla="*/ 21124 h 23106"/>
                      <a:gd name="connsiteX3" fmla="*/ 21124 w 21123"/>
                      <a:gd name="connsiteY3" fmla="*/ 6768 h 23106"/>
                      <a:gd name="connsiteX4" fmla="*/ 16339 w 21123"/>
                      <a:gd name="connsiteY4" fmla="*/ 1982 h 23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23" h="23106">
                        <a:moveTo>
                          <a:pt x="16339" y="1982"/>
                        </a:moveTo>
                        <a:cubicBezTo>
                          <a:pt x="11553" y="6768"/>
                          <a:pt x="6767" y="11553"/>
                          <a:pt x="1982" y="16338"/>
                        </a:cubicBezTo>
                        <a:cubicBezTo>
                          <a:pt x="-2803" y="21124"/>
                          <a:pt x="1982" y="25909"/>
                          <a:pt x="6767" y="21124"/>
                        </a:cubicBezTo>
                        <a:cubicBezTo>
                          <a:pt x="11553" y="16338"/>
                          <a:pt x="16339" y="11553"/>
                          <a:pt x="21124" y="6768"/>
                        </a:cubicBezTo>
                        <a:cubicBezTo>
                          <a:pt x="21124" y="1982"/>
                          <a:pt x="21124" y="-2803"/>
                          <a:pt x="16339" y="1982"/>
                        </a:cubicBezTo>
                        <a:close/>
                      </a:path>
                    </a:pathLst>
                  </a:custGeom>
                  <a:solidFill>
                    <a:srgbClr val="144E28"/>
                  </a:solidFill>
                  <a:ln w="47824" cap="flat">
                    <a:noFill/>
                    <a:prstDash val="solid"/>
                    <a:miter/>
                  </a:ln>
                </p:spPr>
                <p:txBody>
                  <a:bodyPr rtlCol="0" anchor="ctr"/>
                  <a:lstStyle/>
                  <a:p>
                    <a:endParaRPr lang="en-US"/>
                  </a:p>
                </p:txBody>
              </p:sp>
            </p:grpSp>
            <p:grpSp>
              <p:nvGrpSpPr>
                <p:cNvPr id="196" name="Graphic 3">
                  <a:extLst>
                    <a:ext uri="{FF2B5EF4-FFF2-40B4-BE49-F238E27FC236}">
                      <a16:creationId xmlns:a16="http://schemas.microsoft.com/office/drawing/2014/main" xmlns="" id="{72489FA7-88FE-49AE-BFB6-608C0A4ED1F2}"/>
                    </a:ext>
                  </a:extLst>
                </p:cNvPr>
                <p:cNvGrpSpPr/>
                <p:nvPr/>
              </p:nvGrpSpPr>
              <p:grpSpPr>
                <a:xfrm>
                  <a:off x="10175773" y="5898679"/>
                  <a:ext cx="1857821" cy="1648917"/>
                  <a:chOff x="10175773" y="5898679"/>
                  <a:chExt cx="1857821" cy="1648917"/>
                </a:xfrm>
              </p:grpSpPr>
              <p:grpSp>
                <p:nvGrpSpPr>
                  <p:cNvPr id="197" name="Graphic 3">
                    <a:extLst>
                      <a:ext uri="{FF2B5EF4-FFF2-40B4-BE49-F238E27FC236}">
                        <a16:creationId xmlns:a16="http://schemas.microsoft.com/office/drawing/2014/main" xmlns="" id="{4BCA468C-B579-4B82-B65A-5967CE4F8195}"/>
                      </a:ext>
                    </a:extLst>
                  </p:cNvPr>
                  <p:cNvGrpSpPr/>
                  <p:nvPr/>
                </p:nvGrpSpPr>
                <p:grpSpPr>
                  <a:xfrm>
                    <a:off x="10196187" y="6616491"/>
                    <a:ext cx="215947" cy="224914"/>
                    <a:chOff x="10196187" y="6616491"/>
                    <a:chExt cx="215947" cy="224914"/>
                  </a:xfrm>
                </p:grpSpPr>
                <p:sp>
                  <p:nvSpPr>
                    <p:cNvPr id="281" name="Freeform: Shape 280">
                      <a:extLst>
                        <a:ext uri="{FF2B5EF4-FFF2-40B4-BE49-F238E27FC236}">
                          <a16:creationId xmlns:a16="http://schemas.microsoft.com/office/drawing/2014/main" xmlns="" id="{58BF7841-E65E-48AB-8AF7-4F7847133C3D}"/>
                        </a:ext>
                      </a:extLst>
                    </p:cNvPr>
                    <p:cNvSpPr/>
                    <p:nvPr/>
                  </p:nvSpPr>
                  <p:spPr>
                    <a:xfrm>
                      <a:off x="10205002" y="6617928"/>
                      <a:ext cx="207133" cy="219098"/>
                    </a:xfrm>
                    <a:custGeom>
                      <a:avLst/>
                      <a:gdLst>
                        <a:gd name="connsiteX0" fmla="*/ 207133 w 207133"/>
                        <a:gd name="connsiteY0" fmla="*/ 65559 h 219098"/>
                        <a:gd name="connsiteX1" fmla="*/ 63571 w 207133"/>
                        <a:gd name="connsiteY1" fmla="*/ 12919 h 219098"/>
                        <a:gd name="connsiteX2" fmla="*/ 73141 w 207133"/>
                        <a:gd name="connsiteY2" fmla="*/ 218692 h 219098"/>
                        <a:gd name="connsiteX3" fmla="*/ 207133 w 207133"/>
                        <a:gd name="connsiteY3" fmla="*/ 65559 h 219098"/>
                      </a:gdLst>
                      <a:ahLst/>
                      <a:cxnLst>
                        <a:cxn ang="0">
                          <a:pos x="connsiteX0" y="connsiteY0"/>
                        </a:cxn>
                        <a:cxn ang="0">
                          <a:pos x="connsiteX1" y="connsiteY1"/>
                        </a:cxn>
                        <a:cxn ang="0">
                          <a:pos x="connsiteX2" y="connsiteY2"/>
                        </a:cxn>
                        <a:cxn ang="0">
                          <a:pos x="connsiteX3" y="connsiteY3"/>
                        </a:cxn>
                      </a:cxnLst>
                      <a:rect l="l" t="t" r="r" b="b"/>
                      <a:pathLst>
                        <a:path w="207133" h="219098">
                          <a:moveTo>
                            <a:pt x="207133" y="65559"/>
                          </a:moveTo>
                          <a:cubicBezTo>
                            <a:pt x="207133" y="65559"/>
                            <a:pt x="173635" y="-34935"/>
                            <a:pt x="63571" y="12919"/>
                          </a:cubicBezTo>
                          <a:cubicBezTo>
                            <a:pt x="-46494" y="60773"/>
                            <a:pt x="6146" y="204336"/>
                            <a:pt x="73141" y="218692"/>
                          </a:cubicBezTo>
                          <a:cubicBezTo>
                            <a:pt x="140138" y="228263"/>
                            <a:pt x="207133" y="65559"/>
                            <a:pt x="207133" y="65559"/>
                          </a:cubicBezTo>
                          <a:close/>
                        </a:path>
                      </a:pathLst>
                    </a:custGeom>
                    <a:solidFill>
                      <a:srgbClr val="FBCA8F"/>
                    </a:solidFill>
                    <a:ln w="47824" cap="flat">
                      <a:noFill/>
                      <a:prstDash val="solid"/>
                      <a:miter/>
                    </a:ln>
                  </p:spPr>
                  <p:txBody>
                    <a:bodyPr rtlCol="0" anchor="ctr"/>
                    <a:lstStyle/>
                    <a:p>
                      <a:endParaRPr lang="en-US"/>
                    </a:p>
                  </p:txBody>
                </p:sp>
                <p:sp>
                  <p:nvSpPr>
                    <p:cNvPr id="282" name="Freeform: Shape 281">
                      <a:extLst>
                        <a:ext uri="{FF2B5EF4-FFF2-40B4-BE49-F238E27FC236}">
                          <a16:creationId xmlns:a16="http://schemas.microsoft.com/office/drawing/2014/main" xmlns="" id="{8217D219-20C9-4CD5-AC62-809F9BBD6BAA}"/>
                        </a:ext>
                      </a:extLst>
                    </p:cNvPr>
                    <p:cNvSpPr/>
                    <p:nvPr/>
                  </p:nvSpPr>
                  <p:spPr>
                    <a:xfrm>
                      <a:off x="10196187" y="6616491"/>
                      <a:ext cx="215947" cy="224914"/>
                    </a:xfrm>
                    <a:custGeom>
                      <a:avLst/>
                      <a:gdLst>
                        <a:gd name="connsiteX0" fmla="*/ 86742 w 215947"/>
                        <a:gd name="connsiteY0" fmla="*/ 224915 h 224914"/>
                        <a:gd name="connsiteX1" fmla="*/ 86742 w 215947"/>
                        <a:gd name="connsiteY1" fmla="*/ 224915 h 224914"/>
                        <a:gd name="connsiteX2" fmla="*/ 77171 w 215947"/>
                        <a:gd name="connsiteY2" fmla="*/ 224915 h 224914"/>
                        <a:gd name="connsiteX3" fmla="*/ 604 w 215947"/>
                        <a:gd name="connsiteY3" fmla="*/ 129206 h 224914"/>
                        <a:gd name="connsiteX4" fmla="*/ 62814 w 215947"/>
                        <a:gd name="connsiteY4" fmla="*/ 14356 h 224914"/>
                        <a:gd name="connsiteX5" fmla="*/ 120239 w 215947"/>
                        <a:gd name="connsiteY5" fmla="*/ 0 h 224914"/>
                        <a:gd name="connsiteX6" fmla="*/ 215948 w 215947"/>
                        <a:gd name="connsiteY6" fmla="*/ 66996 h 224914"/>
                        <a:gd name="connsiteX7" fmla="*/ 215948 w 215947"/>
                        <a:gd name="connsiteY7" fmla="*/ 71781 h 224914"/>
                        <a:gd name="connsiteX8" fmla="*/ 86742 w 215947"/>
                        <a:gd name="connsiteY8" fmla="*/ 224915 h 224914"/>
                        <a:gd name="connsiteX9" fmla="*/ 125025 w 215947"/>
                        <a:gd name="connsiteY9" fmla="*/ 4785 h 224914"/>
                        <a:gd name="connsiteX10" fmla="*/ 72385 w 215947"/>
                        <a:gd name="connsiteY10" fmla="*/ 19142 h 224914"/>
                        <a:gd name="connsiteX11" fmla="*/ 14960 w 215947"/>
                        <a:gd name="connsiteY11" fmla="*/ 124421 h 224914"/>
                        <a:gd name="connsiteX12" fmla="*/ 81956 w 215947"/>
                        <a:gd name="connsiteY12" fmla="*/ 210558 h 224914"/>
                        <a:gd name="connsiteX13" fmla="*/ 86742 w 215947"/>
                        <a:gd name="connsiteY13" fmla="*/ 210558 h 224914"/>
                        <a:gd name="connsiteX14" fmla="*/ 206377 w 215947"/>
                        <a:gd name="connsiteY14" fmla="*/ 62210 h 224914"/>
                        <a:gd name="connsiteX15" fmla="*/ 125025 w 215947"/>
                        <a:gd name="connsiteY15" fmla="*/ 4785 h 224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5947" h="224914">
                          <a:moveTo>
                            <a:pt x="86742" y="224915"/>
                          </a:moveTo>
                          <a:lnTo>
                            <a:pt x="86742" y="224915"/>
                          </a:lnTo>
                          <a:cubicBezTo>
                            <a:pt x="81956" y="224915"/>
                            <a:pt x="81956" y="224915"/>
                            <a:pt x="77171" y="224915"/>
                          </a:cubicBezTo>
                          <a:cubicBezTo>
                            <a:pt x="38887" y="220129"/>
                            <a:pt x="5390" y="177060"/>
                            <a:pt x="604" y="129206"/>
                          </a:cubicBezTo>
                          <a:cubicBezTo>
                            <a:pt x="-4182" y="76567"/>
                            <a:pt x="19745" y="33498"/>
                            <a:pt x="62814" y="14356"/>
                          </a:cubicBezTo>
                          <a:cubicBezTo>
                            <a:pt x="81956" y="4785"/>
                            <a:pt x="101098" y="0"/>
                            <a:pt x="120239" y="0"/>
                          </a:cubicBezTo>
                          <a:cubicBezTo>
                            <a:pt x="187235" y="0"/>
                            <a:pt x="211162" y="66996"/>
                            <a:pt x="215948" y="66996"/>
                          </a:cubicBezTo>
                          <a:cubicBezTo>
                            <a:pt x="215948" y="66996"/>
                            <a:pt x="215948" y="66996"/>
                            <a:pt x="215948" y="71781"/>
                          </a:cubicBezTo>
                          <a:cubicBezTo>
                            <a:pt x="215948" y="76567"/>
                            <a:pt x="153737" y="224915"/>
                            <a:pt x="86742" y="224915"/>
                          </a:cubicBezTo>
                          <a:close/>
                          <a:moveTo>
                            <a:pt x="125025" y="4785"/>
                          </a:moveTo>
                          <a:cubicBezTo>
                            <a:pt x="110669" y="4785"/>
                            <a:pt x="91527" y="9571"/>
                            <a:pt x="72385" y="19142"/>
                          </a:cubicBezTo>
                          <a:cubicBezTo>
                            <a:pt x="10175" y="47854"/>
                            <a:pt x="10175" y="100494"/>
                            <a:pt x="14960" y="124421"/>
                          </a:cubicBezTo>
                          <a:cubicBezTo>
                            <a:pt x="19745" y="167490"/>
                            <a:pt x="53244" y="205773"/>
                            <a:pt x="81956" y="210558"/>
                          </a:cubicBezTo>
                          <a:cubicBezTo>
                            <a:pt x="81956" y="210558"/>
                            <a:pt x="86742" y="210558"/>
                            <a:pt x="86742" y="210558"/>
                          </a:cubicBezTo>
                          <a:cubicBezTo>
                            <a:pt x="144166" y="210558"/>
                            <a:pt x="201591" y="81352"/>
                            <a:pt x="206377" y="62210"/>
                          </a:cubicBezTo>
                          <a:cubicBezTo>
                            <a:pt x="206377" y="57425"/>
                            <a:pt x="182450" y="4785"/>
                            <a:pt x="125025" y="4785"/>
                          </a:cubicBezTo>
                          <a:close/>
                        </a:path>
                      </a:pathLst>
                    </a:custGeom>
                    <a:solidFill>
                      <a:srgbClr val="D97E31"/>
                    </a:solidFill>
                    <a:ln w="47824" cap="flat">
                      <a:noFill/>
                      <a:prstDash val="solid"/>
                      <a:miter/>
                    </a:ln>
                  </p:spPr>
                  <p:txBody>
                    <a:bodyPr rtlCol="0" anchor="ctr"/>
                    <a:lstStyle/>
                    <a:p>
                      <a:endParaRPr lang="en-US"/>
                    </a:p>
                  </p:txBody>
                </p:sp>
              </p:grpSp>
              <p:grpSp>
                <p:nvGrpSpPr>
                  <p:cNvPr id="198" name="Graphic 3">
                    <a:extLst>
                      <a:ext uri="{FF2B5EF4-FFF2-40B4-BE49-F238E27FC236}">
                        <a16:creationId xmlns:a16="http://schemas.microsoft.com/office/drawing/2014/main" xmlns="" id="{7D042F54-5F11-4689-93D5-A741B4BC04A5}"/>
                      </a:ext>
                    </a:extLst>
                  </p:cNvPr>
                  <p:cNvGrpSpPr/>
                  <p:nvPr/>
                </p:nvGrpSpPr>
                <p:grpSpPr>
                  <a:xfrm>
                    <a:off x="10239860" y="6654774"/>
                    <a:ext cx="125694" cy="114849"/>
                    <a:chOff x="10239860" y="6654774"/>
                    <a:chExt cx="125694" cy="114849"/>
                  </a:xfrm>
                </p:grpSpPr>
                <p:sp>
                  <p:nvSpPr>
                    <p:cNvPr id="279" name="Freeform: Shape 278">
                      <a:extLst>
                        <a:ext uri="{FF2B5EF4-FFF2-40B4-BE49-F238E27FC236}">
                          <a16:creationId xmlns:a16="http://schemas.microsoft.com/office/drawing/2014/main" xmlns="" id="{3307975E-CA96-4CDB-8386-076566AB7C77}"/>
                        </a:ext>
                      </a:extLst>
                    </p:cNvPr>
                    <p:cNvSpPr/>
                    <p:nvPr/>
                  </p:nvSpPr>
                  <p:spPr>
                    <a:xfrm>
                      <a:off x="10239860" y="6654774"/>
                      <a:ext cx="125694" cy="114849"/>
                    </a:xfrm>
                    <a:custGeom>
                      <a:avLst/>
                      <a:gdLst>
                        <a:gd name="connsiteX0" fmla="*/ 62211 w 125694"/>
                        <a:gd name="connsiteY0" fmla="*/ 76567 h 114849"/>
                        <a:gd name="connsiteX1" fmla="*/ 86138 w 125694"/>
                        <a:gd name="connsiteY1" fmla="*/ 52640 h 114849"/>
                        <a:gd name="connsiteX2" fmla="*/ 110065 w 125694"/>
                        <a:gd name="connsiteY2" fmla="*/ 52640 h 114849"/>
                        <a:gd name="connsiteX3" fmla="*/ 124421 w 125694"/>
                        <a:gd name="connsiteY3" fmla="*/ 23927 h 114849"/>
                        <a:gd name="connsiteX4" fmla="*/ 81353 w 125694"/>
                        <a:gd name="connsiteY4" fmla="*/ 0 h 114849"/>
                        <a:gd name="connsiteX5" fmla="*/ 19142 w 125694"/>
                        <a:gd name="connsiteY5" fmla="*/ 38283 h 114849"/>
                        <a:gd name="connsiteX6" fmla="*/ 0 w 125694"/>
                        <a:gd name="connsiteY6" fmla="*/ 81352 h 114849"/>
                        <a:gd name="connsiteX7" fmla="*/ 19142 w 125694"/>
                        <a:gd name="connsiteY7" fmla="*/ 114850 h 114849"/>
                        <a:gd name="connsiteX8" fmla="*/ 43069 w 125694"/>
                        <a:gd name="connsiteY8" fmla="*/ 110065 h 114849"/>
                        <a:gd name="connsiteX9" fmla="*/ 62211 w 125694"/>
                        <a:gd name="connsiteY9" fmla="*/ 76567 h 114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694" h="114849">
                          <a:moveTo>
                            <a:pt x="62211" y="76567"/>
                          </a:moveTo>
                          <a:cubicBezTo>
                            <a:pt x="62211" y="62210"/>
                            <a:pt x="66996" y="47854"/>
                            <a:pt x="86138" y="52640"/>
                          </a:cubicBezTo>
                          <a:cubicBezTo>
                            <a:pt x="95708" y="52640"/>
                            <a:pt x="100494" y="57425"/>
                            <a:pt x="110065" y="52640"/>
                          </a:cubicBezTo>
                          <a:cubicBezTo>
                            <a:pt x="119635" y="47854"/>
                            <a:pt x="129207" y="38283"/>
                            <a:pt x="124421" y="23927"/>
                          </a:cubicBezTo>
                          <a:cubicBezTo>
                            <a:pt x="119635" y="4785"/>
                            <a:pt x="95708" y="0"/>
                            <a:pt x="81353" y="0"/>
                          </a:cubicBezTo>
                          <a:cubicBezTo>
                            <a:pt x="57426" y="0"/>
                            <a:pt x="33499" y="19142"/>
                            <a:pt x="19142" y="38283"/>
                          </a:cubicBezTo>
                          <a:cubicBezTo>
                            <a:pt x="9571" y="52640"/>
                            <a:pt x="0" y="62210"/>
                            <a:pt x="0" y="81352"/>
                          </a:cubicBezTo>
                          <a:cubicBezTo>
                            <a:pt x="0" y="95708"/>
                            <a:pt x="4786" y="114850"/>
                            <a:pt x="19142" y="114850"/>
                          </a:cubicBezTo>
                          <a:cubicBezTo>
                            <a:pt x="23927" y="114850"/>
                            <a:pt x="38283" y="114850"/>
                            <a:pt x="43069" y="110065"/>
                          </a:cubicBezTo>
                          <a:cubicBezTo>
                            <a:pt x="52640" y="100494"/>
                            <a:pt x="62211" y="90923"/>
                            <a:pt x="62211" y="76567"/>
                          </a:cubicBezTo>
                          <a:close/>
                        </a:path>
                      </a:pathLst>
                    </a:custGeom>
                    <a:solidFill>
                      <a:srgbClr val="D46428"/>
                    </a:solidFill>
                    <a:ln w="47824" cap="flat">
                      <a:noFill/>
                      <a:prstDash val="solid"/>
                      <a:miter/>
                    </a:ln>
                  </p:spPr>
                  <p:txBody>
                    <a:bodyPr rtlCol="0" anchor="ctr"/>
                    <a:lstStyle/>
                    <a:p>
                      <a:endParaRPr lang="en-US"/>
                    </a:p>
                  </p:txBody>
                </p:sp>
                <p:sp>
                  <p:nvSpPr>
                    <p:cNvPr id="280" name="Freeform: Shape 279">
                      <a:extLst>
                        <a:ext uri="{FF2B5EF4-FFF2-40B4-BE49-F238E27FC236}">
                          <a16:creationId xmlns:a16="http://schemas.microsoft.com/office/drawing/2014/main" xmlns="" id="{4AA1BB24-3FBB-4518-B6F5-731A098100FE}"/>
                        </a:ext>
                      </a:extLst>
                    </p:cNvPr>
                    <p:cNvSpPr/>
                    <p:nvPr/>
                  </p:nvSpPr>
                  <p:spPr>
                    <a:xfrm>
                      <a:off x="10270496" y="6676043"/>
                      <a:ext cx="93784" cy="84010"/>
                    </a:xfrm>
                    <a:custGeom>
                      <a:avLst/>
                      <a:gdLst>
                        <a:gd name="connsiteX0" fmla="*/ 22004 w 93784"/>
                        <a:gd name="connsiteY0" fmla="*/ 17015 h 84010"/>
                        <a:gd name="connsiteX1" fmla="*/ 2862 w 93784"/>
                        <a:gd name="connsiteY1" fmla="*/ 45727 h 84010"/>
                        <a:gd name="connsiteX2" fmla="*/ 12433 w 93784"/>
                        <a:gd name="connsiteY2" fmla="*/ 84011 h 84010"/>
                        <a:gd name="connsiteX3" fmla="*/ 31574 w 93784"/>
                        <a:gd name="connsiteY3" fmla="*/ 55298 h 84010"/>
                        <a:gd name="connsiteX4" fmla="*/ 55501 w 93784"/>
                        <a:gd name="connsiteY4" fmla="*/ 31371 h 84010"/>
                        <a:gd name="connsiteX5" fmla="*/ 79429 w 93784"/>
                        <a:gd name="connsiteY5" fmla="*/ 31371 h 84010"/>
                        <a:gd name="connsiteX6" fmla="*/ 93785 w 93784"/>
                        <a:gd name="connsiteY6" fmla="*/ 17015 h 84010"/>
                        <a:gd name="connsiteX7" fmla="*/ 84214 w 93784"/>
                        <a:gd name="connsiteY7" fmla="*/ 2659 h 84010"/>
                        <a:gd name="connsiteX8" fmla="*/ 22004 w 93784"/>
                        <a:gd name="connsiteY8" fmla="*/ 17015 h 84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784" h="84010">
                          <a:moveTo>
                            <a:pt x="22004" y="17015"/>
                          </a:moveTo>
                          <a:cubicBezTo>
                            <a:pt x="12433" y="26586"/>
                            <a:pt x="7647" y="36156"/>
                            <a:pt x="2862" y="45727"/>
                          </a:cubicBezTo>
                          <a:cubicBezTo>
                            <a:pt x="-1923" y="60084"/>
                            <a:pt x="-1923" y="79225"/>
                            <a:pt x="12433" y="84011"/>
                          </a:cubicBezTo>
                          <a:cubicBezTo>
                            <a:pt x="26789" y="74440"/>
                            <a:pt x="31574" y="64869"/>
                            <a:pt x="31574" y="55298"/>
                          </a:cubicBezTo>
                          <a:cubicBezTo>
                            <a:pt x="31574" y="40942"/>
                            <a:pt x="36360" y="26586"/>
                            <a:pt x="55501" y="31371"/>
                          </a:cubicBezTo>
                          <a:cubicBezTo>
                            <a:pt x="65072" y="31371"/>
                            <a:pt x="69858" y="36156"/>
                            <a:pt x="79429" y="31371"/>
                          </a:cubicBezTo>
                          <a:cubicBezTo>
                            <a:pt x="84214" y="26586"/>
                            <a:pt x="88999" y="21800"/>
                            <a:pt x="93785" y="17015"/>
                          </a:cubicBezTo>
                          <a:cubicBezTo>
                            <a:pt x="93785" y="12229"/>
                            <a:pt x="93785" y="7444"/>
                            <a:pt x="84214" y="2659"/>
                          </a:cubicBezTo>
                          <a:cubicBezTo>
                            <a:pt x="69858" y="-2127"/>
                            <a:pt x="36360" y="-2127"/>
                            <a:pt x="22004" y="17015"/>
                          </a:cubicBezTo>
                          <a:close/>
                        </a:path>
                      </a:pathLst>
                    </a:custGeom>
                    <a:solidFill>
                      <a:srgbClr val="DA8E28">
                        <a:alpha val="50000"/>
                      </a:srgbClr>
                    </a:solidFill>
                    <a:ln w="47824" cap="flat">
                      <a:noFill/>
                      <a:prstDash val="solid"/>
                      <a:miter/>
                    </a:ln>
                  </p:spPr>
                  <p:txBody>
                    <a:bodyPr rtlCol="0" anchor="ctr"/>
                    <a:lstStyle/>
                    <a:p>
                      <a:endParaRPr lang="en-US"/>
                    </a:p>
                  </p:txBody>
                </p:sp>
              </p:grpSp>
              <p:grpSp>
                <p:nvGrpSpPr>
                  <p:cNvPr id="199" name="Graphic 3">
                    <a:extLst>
                      <a:ext uri="{FF2B5EF4-FFF2-40B4-BE49-F238E27FC236}">
                        <a16:creationId xmlns:a16="http://schemas.microsoft.com/office/drawing/2014/main" xmlns="" id="{A0D9E860-F153-41BB-804D-BFF01F58A55D}"/>
                      </a:ext>
                    </a:extLst>
                  </p:cNvPr>
                  <p:cNvGrpSpPr/>
                  <p:nvPr/>
                </p:nvGrpSpPr>
                <p:grpSpPr>
                  <a:xfrm>
                    <a:off x="10175773" y="6204945"/>
                    <a:ext cx="1638490" cy="1342650"/>
                    <a:chOff x="10175773" y="6204945"/>
                    <a:chExt cx="1638490" cy="1342650"/>
                  </a:xfrm>
                </p:grpSpPr>
                <p:grpSp>
                  <p:nvGrpSpPr>
                    <p:cNvPr id="265" name="Graphic 3">
                      <a:extLst>
                        <a:ext uri="{FF2B5EF4-FFF2-40B4-BE49-F238E27FC236}">
                          <a16:creationId xmlns:a16="http://schemas.microsoft.com/office/drawing/2014/main" xmlns="" id="{5EDC5F62-E8B6-480F-AD09-D3B595E34B33}"/>
                        </a:ext>
                      </a:extLst>
                    </p:cNvPr>
                    <p:cNvGrpSpPr/>
                    <p:nvPr/>
                  </p:nvGrpSpPr>
                  <p:grpSpPr>
                    <a:xfrm>
                      <a:off x="11536708" y="7190741"/>
                      <a:ext cx="148348" cy="119635"/>
                      <a:chOff x="11536708" y="7190741"/>
                      <a:chExt cx="148348" cy="119635"/>
                    </a:xfrm>
                  </p:grpSpPr>
                  <p:sp>
                    <p:nvSpPr>
                      <p:cNvPr id="277" name="Freeform: Shape 276">
                        <a:extLst>
                          <a:ext uri="{FF2B5EF4-FFF2-40B4-BE49-F238E27FC236}">
                            <a16:creationId xmlns:a16="http://schemas.microsoft.com/office/drawing/2014/main" xmlns="" id="{0116D579-8A20-4AEE-98A3-34D382F695BC}"/>
                          </a:ext>
                        </a:extLst>
                      </p:cNvPr>
                      <p:cNvSpPr/>
                      <p:nvPr/>
                    </p:nvSpPr>
                    <p:spPr>
                      <a:xfrm>
                        <a:off x="11541494" y="7195526"/>
                        <a:ext cx="138776" cy="110247"/>
                      </a:xfrm>
                      <a:custGeom>
                        <a:avLst/>
                        <a:gdLst>
                          <a:gd name="connsiteX0" fmla="*/ 57425 w 138776"/>
                          <a:gd name="connsiteY0" fmla="*/ 0 h 110247"/>
                          <a:gd name="connsiteX1" fmla="*/ 0 w 138776"/>
                          <a:gd name="connsiteY1" fmla="*/ 110065 h 110247"/>
                          <a:gd name="connsiteX2" fmla="*/ 124420 w 138776"/>
                          <a:gd name="connsiteY2" fmla="*/ 23927 h 110247"/>
                          <a:gd name="connsiteX3" fmla="*/ 138777 w 138776"/>
                          <a:gd name="connsiteY3" fmla="*/ 23927 h 110247"/>
                          <a:gd name="connsiteX4" fmla="*/ 138777 w 138776"/>
                          <a:gd name="connsiteY4" fmla="*/ 23927 h 110247"/>
                          <a:gd name="connsiteX5" fmla="*/ 57425 w 138776"/>
                          <a:gd name="connsiteY5" fmla="*/ 0 h 110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776" h="110247">
                            <a:moveTo>
                              <a:pt x="57425" y="0"/>
                            </a:moveTo>
                            <a:cubicBezTo>
                              <a:pt x="38283" y="66996"/>
                              <a:pt x="0" y="110065"/>
                              <a:pt x="0" y="110065"/>
                            </a:cubicBezTo>
                            <a:cubicBezTo>
                              <a:pt x="52639" y="114850"/>
                              <a:pt x="124420" y="23927"/>
                              <a:pt x="124420" y="23927"/>
                            </a:cubicBezTo>
                            <a:cubicBezTo>
                              <a:pt x="124420" y="23927"/>
                              <a:pt x="129206" y="23927"/>
                              <a:pt x="138777" y="23927"/>
                            </a:cubicBezTo>
                            <a:lnTo>
                              <a:pt x="138777" y="23927"/>
                            </a:lnTo>
                            <a:cubicBezTo>
                              <a:pt x="133991" y="23927"/>
                              <a:pt x="100493" y="23927"/>
                              <a:pt x="57425" y="0"/>
                            </a:cubicBezTo>
                            <a:close/>
                          </a:path>
                        </a:pathLst>
                      </a:custGeom>
                      <a:solidFill>
                        <a:srgbClr val="512B11"/>
                      </a:solidFill>
                      <a:ln w="47824" cap="flat">
                        <a:noFill/>
                        <a:prstDash val="solid"/>
                        <a:miter/>
                      </a:ln>
                    </p:spPr>
                    <p:txBody>
                      <a:bodyPr rtlCol="0" anchor="ctr"/>
                      <a:lstStyle/>
                      <a:p>
                        <a:endParaRPr lang="en-US"/>
                      </a:p>
                    </p:txBody>
                  </p:sp>
                  <p:sp>
                    <p:nvSpPr>
                      <p:cNvPr id="278" name="Freeform: Shape 277">
                        <a:extLst>
                          <a:ext uri="{FF2B5EF4-FFF2-40B4-BE49-F238E27FC236}">
                            <a16:creationId xmlns:a16="http://schemas.microsoft.com/office/drawing/2014/main" xmlns="" id="{AFBEC291-8157-4F49-9ED3-3A8715D6665D}"/>
                          </a:ext>
                        </a:extLst>
                      </p:cNvPr>
                      <p:cNvSpPr/>
                      <p:nvPr/>
                    </p:nvSpPr>
                    <p:spPr>
                      <a:xfrm>
                        <a:off x="11536708" y="7190741"/>
                        <a:ext cx="148348" cy="119635"/>
                      </a:xfrm>
                      <a:custGeom>
                        <a:avLst/>
                        <a:gdLst>
                          <a:gd name="connsiteX0" fmla="*/ 9571 w 148348"/>
                          <a:gd name="connsiteY0" fmla="*/ 119635 h 119635"/>
                          <a:gd name="connsiteX1" fmla="*/ 4786 w 148348"/>
                          <a:gd name="connsiteY1" fmla="*/ 119635 h 119635"/>
                          <a:gd name="connsiteX2" fmla="*/ 0 w 148348"/>
                          <a:gd name="connsiteY2" fmla="*/ 114850 h 119635"/>
                          <a:gd name="connsiteX3" fmla="*/ 0 w 148348"/>
                          <a:gd name="connsiteY3" fmla="*/ 110065 h 119635"/>
                          <a:gd name="connsiteX4" fmla="*/ 57425 w 148348"/>
                          <a:gd name="connsiteY4" fmla="*/ 4786 h 119635"/>
                          <a:gd name="connsiteX5" fmla="*/ 62211 w 148348"/>
                          <a:gd name="connsiteY5" fmla="*/ 0 h 119635"/>
                          <a:gd name="connsiteX6" fmla="*/ 66996 w 148348"/>
                          <a:gd name="connsiteY6" fmla="*/ 0 h 119635"/>
                          <a:gd name="connsiteX7" fmla="*/ 143563 w 148348"/>
                          <a:gd name="connsiteY7" fmla="*/ 23927 h 119635"/>
                          <a:gd name="connsiteX8" fmla="*/ 148348 w 148348"/>
                          <a:gd name="connsiteY8" fmla="*/ 23927 h 119635"/>
                          <a:gd name="connsiteX9" fmla="*/ 148348 w 148348"/>
                          <a:gd name="connsiteY9" fmla="*/ 28713 h 119635"/>
                          <a:gd name="connsiteX10" fmla="*/ 143563 w 148348"/>
                          <a:gd name="connsiteY10" fmla="*/ 33498 h 119635"/>
                          <a:gd name="connsiteX11" fmla="*/ 129206 w 148348"/>
                          <a:gd name="connsiteY11" fmla="*/ 33498 h 119635"/>
                          <a:gd name="connsiteX12" fmla="*/ 9571 w 148348"/>
                          <a:gd name="connsiteY12" fmla="*/ 119635 h 119635"/>
                          <a:gd name="connsiteX13" fmla="*/ 62211 w 148348"/>
                          <a:gd name="connsiteY13" fmla="*/ 9571 h 119635"/>
                          <a:gd name="connsiteX14" fmla="*/ 9571 w 148348"/>
                          <a:gd name="connsiteY14" fmla="*/ 105279 h 119635"/>
                          <a:gd name="connsiteX15" fmla="*/ 114850 w 148348"/>
                          <a:gd name="connsiteY15" fmla="*/ 28713 h 119635"/>
                          <a:gd name="connsiteX16" fmla="*/ 62211 w 148348"/>
                          <a:gd name="connsiteY16" fmla="*/ 9571 h 119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8348" h="119635">
                            <a:moveTo>
                              <a:pt x="9571" y="119635"/>
                            </a:moveTo>
                            <a:cubicBezTo>
                              <a:pt x="9571" y="119635"/>
                              <a:pt x="4786" y="119635"/>
                              <a:pt x="4786" y="119635"/>
                            </a:cubicBezTo>
                            <a:cubicBezTo>
                              <a:pt x="4786" y="119635"/>
                              <a:pt x="0" y="119635"/>
                              <a:pt x="0" y="114850"/>
                            </a:cubicBezTo>
                            <a:cubicBezTo>
                              <a:pt x="0" y="114850"/>
                              <a:pt x="0" y="110065"/>
                              <a:pt x="0" y="110065"/>
                            </a:cubicBezTo>
                            <a:cubicBezTo>
                              <a:pt x="0" y="110065"/>
                              <a:pt x="43068" y="71781"/>
                              <a:pt x="57425" y="4786"/>
                            </a:cubicBezTo>
                            <a:cubicBezTo>
                              <a:pt x="57425" y="4786"/>
                              <a:pt x="57425" y="0"/>
                              <a:pt x="62211" y="0"/>
                            </a:cubicBezTo>
                            <a:cubicBezTo>
                              <a:pt x="62211" y="0"/>
                              <a:pt x="66996" y="0"/>
                              <a:pt x="66996" y="0"/>
                            </a:cubicBezTo>
                            <a:cubicBezTo>
                              <a:pt x="110065" y="23927"/>
                              <a:pt x="143563" y="23927"/>
                              <a:pt x="143563" y="23927"/>
                            </a:cubicBezTo>
                            <a:cubicBezTo>
                              <a:pt x="143563" y="23927"/>
                              <a:pt x="143563" y="23927"/>
                              <a:pt x="148348" y="23927"/>
                            </a:cubicBezTo>
                            <a:cubicBezTo>
                              <a:pt x="148348" y="23927"/>
                              <a:pt x="148348" y="28713"/>
                              <a:pt x="148348" y="28713"/>
                            </a:cubicBezTo>
                            <a:cubicBezTo>
                              <a:pt x="148348" y="28713"/>
                              <a:pt x="148348" y="33498"/>
                              <a:pt x="143563" y="33498"/>
                            </a:cubicBezTo>
                            <a:cubicBezTo>
                              <a:pt x="138777" y="33498"/>
                              <a:pt x="133992" y="33498"/>
                              <a:pt x="129206" y="33498"/>
                            </a:cubicBezTo>
                            <a:cubicBezTo>
                              <a:pt x="119635" y="47854"/>
                              <a:pt x="57425" y="119635"/>
                              <a:pt x="9571" y="119635"/>
                            </a:cubicBezTo>
                            <a:close/>
                            <a:moveTo>
                              <a:pt x="62211" y="9571"/>
                            </a:moveTo>
                            <a:cubicBezTo>
                              <a:pt x="47854" y="57425"/>
                              <a:pt x="23927" y="90923"/>
                              <a:pt x="9571" y="105279"/>
                            </a:cubicBezTo>
                            <a:cubicBezTo>
                              <a:pt x="52640" y="100494"/>
                              <a:pt x="100494" y="43069"/>
                              <a:pt x="114850" y="28713"/>
                            </a:cubicBezTo>
                            <a:cubicBezTo>
                              <a:pt x="105279" y="28713"/>
                              <a:pt x="86138" y="23927"/>
                              <a:pt x="62211" y="9571"/>
                            </a:cubicBezTo>
                            <a:close/>
                          </a:path>
                        </a:pathLst>
                      </a:custGeom>
                      <a:solidFill>
                        <a:srgbClr val="462A1E"/>
                      </a:solidFill>
                      <a:ln w="47824" cap="flat">
                        <a:noFill/>
                        <a:prstDash val="solid"/>
                        <a:miter/>
                      </a:ln>
                    </p:spPr>
                    <p:txBody>
                      <a:bodyPr rtlCol="0" anchor="ctr"/>
                      <a:lstStyle/>
                      <a:p>
                        <a:endParaRPr lang="en-US"/>
                      </a:p>
                    </p:txBody>
                  </p:sp>
                </p:grpSp>
                <p:sp>
                  <p:nvSpPr>
                    <p:cNvPr id="266" name="Freeform: Shape 265">
                      <a:extLst>
                        <a:ext uri="{FF2B5EF4-FFF2-40B4-BE49-F238E27FC236}">
                          <a16:creationId xmlns:a16="http://schemas.microsoft.com/office/drawing/2014/main" xmlns="" id="{093DC320-837F-4EF7-9F12-B2767D594992}"/>
                        </a:ext>
                      </a:extLst>
                    </p:cNvPr>
                    <p:cNvSpPr/>
                    <p:nvPr/>
                  </p:nvSpPr>
                  <p:spPr>
                    <a:xfrm>
                      <a:off x="11541494" y="7195526"/>
                      <a:ext cx="138776" cy="110247"/>
                    </a:xfrm>
                    <a:custGeom>
                      <a:avLst/>
                      <a:gdLst>
                        <a:gd name="connsiteX0" fmla="*/ 57425 w 138776"/>
                        <a:gd name="connsiteY0" fmla="*/ 0 h 110247"/>
                        <a:gd name="connsiteX1" fmla="*/ 0 w 138776"/>
                        <a:gd name="connsiteY1" fmla="*/ 110065 h 110247"/>
                        <a:gd name="connsiteX2" fmla="*/ 124420 w 138776"/>
                        <a:gd name="connsiteY2" fmla="*/ 23927 h 110247"/>
                        <a:gd name="connsiteX3" fmla="*/ 138777 w 138776"/>
                        <a:gd name="connsiteY3" fmla="*/ 23927 h 110247"/>
                        <a:gd name="connsiteX4" fmla="*/ 138777 w 138776"/>
                        <a:gd name="connsiteY4" fmla="*/ 23927 h 110247"/>
                        <a:gd name="connsiteX5" fmla="*/ 57425 w 138776"/>
                        <a:gd name="connsiteY5" fmla="*/ 0 h 110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776" h="110247">
                          <a:moveTo>
                            <a:pt x="57425" y="0"/>
                          </a:moveTo>
                          <a:cubicBezTo>
                            <a:pt x="38283" y="66996"/>
                            <a:pt x="0" y="110065"/>
                            <a:pt x="0" y="110065"/>
                          </a:cubicBezTo>
                          <a:cubicBezTo>
                            <a:pt x="52639" y="114850"/>
                            <a:pt x="124420" y="23927"/>
                            <a:pt x="124420" y="23927"/>
                          </a:cubicBezTo>
                          <a:cubicBezTo>
                            <a:pt x="124420" y="23927"/>
                            <a:pt x="129206" y="23927"/>
                            <a:pt x="138777" y="23927"/>
                          </a:cubicBezTo>
                          <a:lnTo>
                            <a:pt x="138777" y="23927"/>
                          </a:lnTo>
                          <a:cubicBezTo>
                            <a:pt x="133991" y="23927"/>
                            <a:pt x="100493" y="23927"/>
                            <a:pt x="57425" y="0"/>
                          </a:cubicBezTo>
                          <a:close/>
                        </a:path>
                      </a:pathLst>
                    </a:custGeom>
                    <a:solidFill>
                      <a:srgbClr val="512B11">
                        <a:alpha val="50000"/>
                      </a:srgbClr>
                    </a:solidFill>
                    <a:ln w="47824" cap="flat">
                      <a:noFill/>
                      <a:prstDash val="solid"/>
                      <a:miter/>
                    </a:ln>
                  </p:spPr>
                  <p:txBody>
                    <a:bodyPr rtlCol="0" anchor="ctr"/>
                    <a:lstStyle/>
                    <a:p>
                      <a:endParaRPr lang="en-US"/>
                    </a:p>
                  </p:txBody>
                </p:sp>
                <p:grpSp>
                  <p:nvGrpSpPr>
                    <p:cNvPr id="267" name="Graphic 3">
                      <a:extLst>
                        <a:ext uri="{FF2B5EF4-FFF2-40B4-BE49-F238E27FC236}">
                          <a16:creationId xmlns:a16="http://schemas.microsoft.com/office/drawing/2014/main" xmlns="" id="{22A7F11B-2445-4F09-90B7-AFA7AB47E8F4}"/>
                        </a:ext>
                      </a:extLst>
                    </p:cNvPr>
                    <p:cNvGrpSpPr/>
                    <p:nvPr/>
                  </p:nvGrpSpPr>
                  <p:grpSpPr>
                    <a:xfrm>
                      <a:off x="10175773" y="6204945"/>
                      <a:ext cx="1638490" cy="1342650"/>
                      <a:chOff x="10175773" y="6204945"/>
                      <a:chExt cx="1638490" cy="1342650"/>
                    </a:xfrm>
                  </p:grpSpPr>
                  <p:sp>
                    <p:nvSpPr>
                      <p:cNvPr id="275" name="Freeform: Shape 274">
                        <a:extLst>
                          <a:ext uri="{FF2B5EF4-FFF2-40B4-BE49-F238E27FC236}">
                            <a16:creationId xmlns:a16="http://schemas.microsoft.com/office/drawing/2014/main" xmlns="" id="{AFCB0906-A7C1-453A-9088-104CA24CD84F}"/>
                          </a:ext>
                        </a:extLst>
                      </p:cNvPr>
                      <p:cNvSpPr/>
                      <p:nvPr/>
                    </p:nvSpPr>
                    <p:spPr>
                      <a:xfrm>
                        <a:off x="10182435" y="6217023"/>
                        <a:ext cx="1622408" cy="1330572"/>
                      </a:xfrm>
                      <a:custGeom>
                        <a:avLst/>
                        <a:gdLst>
                          <a:gd name="connsiteX0" fmla="*/ 1622257 w 1622408"/>
                          <a:gd name="connsiteY0" fmla="*/ 844511 h 1330572"/>
                          <a:gd name="connsiteX1" fmla="*/ 1464338 w 1622408"/>
                          <a:gd name="connsiteY1" fmla="*/ 753589 h 1330572"/>
                          <a:gd name="connsiteX2" fmla="*/ 1392557 w 1622408"/>
                          <a:gd name="connsiteY2" fmla="*/ 782301 h 1330572"/>
                          <a:gd name="connsiteX3" fmla="*/ 1363844 w 1622408"/>
                          <a:gd name="connsiteY3" fmla="*/ 413824 h 1330572"/>
                          <a:gd name="connsiteX4" fmla="*/ 1330346 w 1622408"/>
                          <a:gd name="connsiteY4" fmla="*/ 519103 h 1330572"/>
                          <a:gd name="connsiteX5" fmla="*/ 1191569 w 1622408"/>
                          <a:gd name="connsiteY5" fmla="*/ 169768 h 1330572"/>
                          <a:gd name="connsiteX6" fmla="*/ 1115003 w 1622408"/>
                          <a:gd name="connsiteY6" fmla="*/ 117128 h 1330572"/>
                          <a:gd name="connsiteX7" fmla="*/ 1081505 w 1622408"/>
                          <a:gd name="connsiteY7" fmla="*/ 93201 h 1330572"/>
                          <a:gd name="connsiteX8" fmla="*/ 952299 w 1622408"/>
                          <a:gd name="connsiteY8" fmla="*/ 88416 h 1330572"/>
                          <a:gd name="connsiteX9" fmla="*/ 880517 w 1622408"/>
                          <a:gd name="connsiteY9" fmla="*/ 7064 h 1330572"/>
                          <a:gd name="connsiteX10" fmla="*/ 291911 w 1622408"/>
                          <a:gd name="connsiteY10" fmla="*/ 255905 h 1330572"/>
                          <a:gd name="connsiteX11" fmla="*/ 200987 w 1622408"/>
                          <a:gd name="connsiteY11" fmla="*/ 447322 h 1330572"/>
                          <a:gd name="connsiteX12" fmla="*/ 76567 w 1622408"/>
                          <a:gd name="connsiteY12" fmla="*/ 566957 h 1330572"/>
                          <a:gd name="connsiteX13" fmla="*/ 0 w 1622408"/>
                          <a:gd name="connsiteY13" fmla="*/ 753589 h 1330572"/>
                          <a:gd name="connsiteX14" fmla="*/ 9571 w 1622408"/>
                          <a:gd name="connsiteY14" fmla="*/ 873224 h 1330572"/>
                          <a:gd name="connsiteX15" fmla="*/ 124421 w 1622408"/>
                          <a:gd name="connsiteY15" fmla="*/ 1078997 h 1330572"/>
                          <a:gd name="connsiteX16" fmla="*/ 650817 w 1622408"/>
                          <a:gd name="connsiteY16" fmla="*/ 1327839 h 1330572"/>
                          <a:gd name="connsiteX17" fmla="*/ 1100646 w 1622408"/>
                          <a:gd name="connsiteY17" fmla="*/ 1265628 h 1330572"/>
                          <a:gd name="connsiteX18" fmla="*/ 1354273 w 1622408"/>
                          <a:gd name="connsiteY18" fmla="*/ 1088568 h 1330572"/>
                          <a:gd name="connsiteX19" fmla="*/ 1411698 w 1622408"/>
                          <a:gd name="connsiteY19" fmla="*/ 978503 h 1330572"/>
                          <a:gd name="connsiteX20" fmla="*/ 1488265 w 1622408"/>
                          <a:gd name="connsiteY20" fmla="*/ 1002430 h 1330572"/>
                          <a:gd name="connsiteX21" fmla="*/ 1622257 w 1622408"/>
                          <a:gd name="connsiteY21" fmla="*/ 844511 h 1330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22408" h="1330572">
                            <a:moveTo>
                              <a:pt x="1622257" y="844511"/>
                            </a:moveTo>
                            <a:cubicBezTo>
                              <a:pt x="1627042" y="758374"/>
                              <a:pt x="1516977" y="700949"/>
                              <a:pt x="1464338" y="753589"/>
                            </a:cubicBezTo>
                            <a:cubicBezTo>
                              <a:pt x="1411698" y="806228"/>
                              <a:pt x="1392557" y="782301"/>
                              <a:pt x="1392557" y="782301"/>
                            </a:cubicBezTo>
                            <a:cubicBezTo>
                              <a:pt x="1392557" y="782301"/>
                              <a:pt x="1426055" y="562172"/>
                              <a:pt x="1363844" y="413824"/>
                            </a:cubicBezTo>
                            <a:cubicBezTo>
                              <a:pt x="1368630" y="509532"/>
                              <a:pt x="1339917" y="562172"/>
                              <a:pt x="1330346" y="519103"/>
                            </a:cubicBezTo>
                            <a:cubicBezTo>
                              <a:pt x="1311205" y="399468"/>
                              <a:pt x="1287278" y="337257"/>
                              <a:pt x="1191569" y="169768"/>
                            </a:cubicBezTo>
                            <a:cubicBezTo>
                              <a:pt x="1205925" y="246334"/>
                              <a:pt x="1177213" y="270262"/>
                              <a:pt x="1115003" y="117128"/>
                            </a:cubicBezTo>
                            <a:cubicBezTo>
                              <a:pt x="1081505" y="188909"/>
                              <a:pt x="1057578" y="241549"/>
                              <a:pt x="1081505" y="93201"/>
                            </a:cubicBezTo>
                            <a:cubicBezTo>
                              <a:pt x="928371" y="188909"/>
                              <a:pt x="866161" y="188909"/>
                              <a:pt x="952299" y="88416"/>
                            </a:cubicBezTo>
                            <a:cubicBezTo>
                              <a:pt x="660388" y="169768"/>
                              <a:pt x="693886" y="102772"/>
                              <a:pt x="880517" y="7064"/>
                            </a:cubicBezTo>
                            <a:cubicBezTo>
                              <a:pt x="650817" y="-36005"/>
                              <a:pt x="344550" y="126699"/>
                              <a:pt x="291911" y="255905"/>
                            </a:cubicBezTo>
                            <a:cubicBezTo>
                              <a:pt x="239271" y="385111"/>
                              <a:pt x="200987" y="447322"/>
                              <a:pt x="200987" y="447322"/>
                            </a:cubicBezTo>
                            <a:cubicBezTo>
                              <a:pt x="162705" y="490391"/>
                              <a:pt x="119635" y="528674"/>
                              <a:pt x="76567" y="566957"/>
                            </a:cubicBezTo>
                            <a:cubicBezTo>
                              <a:pt x="23927" y="614811"/>
                              <a:pt x="0" y="681807"/>
                              <a:pt x="0" y="753589"/>
                            </a:cubicBezTo>
                            <a:cubicBezTo>
                              <a:pt x="0" y="791872"/>
                              <a:pt x="4786" y="834941"/>
                              <a:pt x="9571" y="873224"/>
                            </a:cubicBezTo>
                            <a:cubicBezTo>
                              <a:pt x="23927" y="949791"/>
                              <a:pt x="66996" y="1026357"/>
                              <a:pt x="124421" y="1078997"/>
                            </a:cubicBezTo>
                            <a:cubicBezTo>
                              <a:pt x="267984" y="1212988"/>
                              <a:pt x="454615" y="1308697"/>
                              <a:pt x="650817" y="1327839"/>
                            </a:cubicBezTo>
                            <a:cubicBezTo>
                              <a:pt x="799165" y="1337409"/>
                              <a:pt x="966654" y="1323053"/>
                              <a:pt x="1100646" y="1265628"/>
                            </a:cubicBezTo>
                            <a:cubicBezTo>
                              <a:pt x="1196354" y="1227345"/>
                              <a:pt x="1277706" y="1160349"/>
                              <a:pt x="1354273" y="1088568"/>
                            </a:cubicBezTo>
                            <a:cubicBezTo>
                              <a:pt x="1354273" y="1088568"/>
                              <a:pt x="1397342" y="1050284"/>
                              <a:pt x="1411698" y="978503"/>
                            </a:cubicBezTo>
                            <a:cubicBezTo>
                              <a:pt x="1459552" y="1002430"/>
                              <a:pt x="1488265" y="1002430"/>
                              <a:pt x="1488265" y="1002430"/>
                            </a:cubicBezTo>
                            <a:cubicBezTo>
                              <a:pt x="1531334" y="1002430"/>
                              <a:pt x="1617471" y="983288"/>
                              <a:pt x="1622257" y="844511"/>
                            </a:cubicBezTo>
                            <a:close/>
                          </a:path>
                        </a:pathLst>
                      </a:custGeom>
                      <a:solidFill>
                        <a:srgbClr val="FBCA8F"/>
                      </a:solidFill>
                      <a:ln w="47824" cap="flat">
                        <a:noFill/>
                        <a:prstDash val="solid"/>
                        <a:miter/>
                      </a:ln>
                    </p:spPr>
                    <p:txBody>
                      <a:bodyPr rtlCol="0" anchor="ctr"/>
                      <a:lstStyle/>
                      <a:p>
                        <a:endParaRPr lang="en-US"/>
                      </a:p>
                    </p:txBody>
                  </p:sp>
                  <p:sp>
                    <p:nvSpPr>
                      <p:cNvPr id="276" name="Freeform: Shape 275">
                        <a:extLst>
                          <a:ext uri="{FF2B5EF4-FFF2-40B4-BE49-F238E27FC236}">
                            <a16:creationId xmlns:a16="http://schemas.microsoft.com/office/drawing/2014/main" xmlns="" id="{C5682488-4A25-4CA9-AD08-2BD38152FAD6}"/>
                          </a:ext>
                        </a:extLst>
                      </p:cNvPr>
                      <p:cNvSpPr/>
                      <p:nvPr/>
                    </p:nvSpPr>
                    <p:spPr>
                      <a:xfrm>
                        <a:off x="10175773" y="6204945"/>
                        <a:ext cx="1638490" cy="1339916"/>
                      </a:xfrm>
                      <a:custGeom>
                        <a:avLst/>
                        <a:gdLst>
                          <a:gd name="connsiteX0" fmla="*/ 743617 w 1638490"/>
                          <a:gd name="connsiteY0" fmla="*/ 1339917 h 1339916"/>
                          <a:gd name="connsiteX1" fmla="*/ 657480 w 1638490"/>
                          <a:gd name="connsiteY1" fmla="*/ 1335131 h 1339916"/>
                          <a:gd name="connsiteX2" fmla="*/ 126298 w 1638490"/>
                          <a:gd name="connsiteY2" fmla="*/ 1086290 h 1339916"/>
                          <a:gd name="connsiteX3" fmla="*/ 11448 w 1638490"/>
                          <a:gd name="connsiteY3" fmla="*/ 875731 h 1339916"/>
                          <a:gd name="connsiteX4" fmla="*/ 1877 w 1638490"/>
                          <a:gd name="connsiteY4" fmla="*/ 756096 h 1339916"/>
                          <a:gd name="connsiteX5" fmla="*/ 78444 w 1638490"/>
                          <a:gd name="connsiteY5" fmla="*/ 564679 h 1339916"/>
                          <a:gd name="connsiteX6" fmla="*/ 111941 w 1638490"/>
                          <a:gd name="connsiteY6" fmla="*/ 535967 h 1339916"/>
                          <a:gd name="connsiteX7" fmla="*/ 202865 w 1638490"/>
                          <a:gd name="connsiteY7" fmla="*/ 445044 h 1339916"/>
                          <a:gd name="connsiteX8" fmla="*/ 293788 w 1638490"/>
                          <a:gd name="connsiteY8" fmla="*/ 258412 h 1339916"/>
                          <a:gd name="connsiteX9" fmla="*/ 810613 w 1638490"/>
                          <a:gd name="connsiteY9" fmla="*/ 0 h 1339916"/>
                          <a:gd name="connsiteX10" fmla="*/ 891965 w 1638490"/>
                          <a:gd name="connsiteY10" fmla="*/ 4785 h 1339916"/>
                          <a:gd name="connsiteX11" fmla="*/ 896750 w 1638490"/>
                          <a:gd name="connsiteY11" fmla="*/ 9571 h 1339916"/>
                          <a:gd name="connsiteX12" fmla="*/ 896750 w 1638490"/>
                          <a:gd name="connsiteY12" fmla="*/ 14356 h 1339916"/>
                          <a:gd name="connsiteX13" fmla="*/ 753188 w 1638490"/>
                          <a:gd name="connsiteY13" fmla="*/ 114850 h 1339916"/>
                          <a:gd name="connsiteX14" fmla="*/ 777115 w 1638490"/>
                          <a:gd name="connsiteY14" fmla="*/ 119635 h 1339916"/>
                          <a:gd name="connsiteX15" fmla="*/ 958961 w 1638490"/>
                          <a:gd name="connsiteY15" fmla="*/ 81352 h 1339916"/>
                          <a:gd name="connsiteX16" fmla="*/ 963746 w 1638490"/>
                          <a:gd name="connsiteY16" fmla="*/ 81352 h 1339916"/>
                          <a:gd name="connsiteX17" fmla="*/ 963746 w 1638490"/>
                          <a:gd name="connsiteY17" fmla="*/ 86137 h 1339916"/>
                          <a:gd name="connsiteX18" fmla="*/ 925463 w 1638490"/>
                          <a:gd name="connsiteY18" fmla="*/ 153133 h 1339916"/>
                          <a:gd name="connsiteX19" fmla="*/ 935034 w 1638490"/>
                          <a:gd name="connsiteY19" fmla="*/ 157919 h 1339916"/>
                          <a:gd name="connsiteX20" fmla="*/ 1088167 w 1638490"/>
                          <a:gd name="connsiteY20" fmla="*/ 86137 h 1339916"/>
                          <a:gd name="connsiteX21" fmla="*/ 1092952 w 1638490"/>
                          <a:gd name="connsiteY21" fmla="*/ 86137 h 1339916"/>
                          <a:gd name="connsiteX22" fmla="*/ 1092952 w 1638490"/>
                          <a:gd name="connsiteY22" fmla="*/ 90923 h 1339916"/>
                          <a:gd name="connsiteX23" fmla="*/ 1083381 w 1638490"/>
                          <a:gd name="connsiteY23" fmla="*/ 177060 h 1339916"/>
                          <a:gd name="connsiteX24" fmla="*/ 1116879 w 1638490"/>
                          <a:gd name="connsiteY24" fmla="*/ 110065 h 1339916"/>
                          <a:gd name="connsiteX25" fmla="*/ 1121665 w 1638490"/>
                          <a:gd name="connsiteY25" fmla="*/ 105279 h 1339916"/>
                          <a:gd name="connsiteX26" fmla="*/ 1126451 w 1638490"/>
                          <a:gd name="connsiteY26" fmla="*/ 110065 h 1339916"/>
                          <a:gd name="connsiteX27" fmla="*/ 1193446 w 1638490"/>
                          <a:gd name="connsiteY27" fmla="*/ 229700 h 1339916"/>
                          <a:gd name="connsiteX28" fmla="*/ 1198232 w 1638490"/>
                          <a:gd name="connsiteY28" fmla="*/ 229700 h 1339916"/>
                          <a:gd name="connsiteX29" fmla="*/ 1198232 w 1638490"/>
                          <a:gd name="connsiteY29" fmla="*/ 177060 h 1339916"/>
                          <a:gd name="connsiteX30" fmla="*/ 1203017 w 1638490"/>
                          <a:gd name="connsiteY30" fmla="*/ 172275 h 1339916"/>
                          <a:gd name="connsiteX31" fmla="*/ 1207803 w 1638490"/>
                          <a:gd name="connsiteY31" fmla="*/ 172275 h 1339916"/>
                          <a:gd name="connsiteX32" fmla="*/ 1346579 w 1638490"/>
                          <a:gd name="connsiteY32" fmla="*/ 521610 h 1339916"/>
                          <a:gd name="connsiteX33" fmla="*/ 1351365 w 1638490"/>
                          <a:gd name="connsiteY33" fmla="*/ 535967 h 1339916"/>
                          <a:gd name="connsiteX34" fmla="*/ 1370507 w 1638490"/>
                          <a:gd name="connsiteY34" fmla="*/ 421117 h 1339916"/>
                          <a:gd name="connsiteX35" fmla="*/ 1375292 w 1638490"/>
                          <a:gd name="connsiteY35" fmla="*/ 416331 h 1339916"/>
                          <a:gd name="connsiteX36" fmla="*/ 1380077 w 1638490"/>
                          <a:gd name="connsiteY36" fmla="*/ 421117 h 1339916"/>
                          <a:gd name="connsiteX37" fmla="*/ 1408790 w 1638490"/>
                          <a:gd name="connsiteY37" fmla="*/ 789594 h 1339916"/>
                          <a:gd name="connsiteX38" fmla="*/ 1471001 w 1638490"/>
                          <a:gd name="connsiteY38" fmla="*/ 760881 h 1339916"/>
                          <a:gd name="connsiteX39" fmla="*/ 1523640 w 1638490"/>
                          <a:gd name="connsiteY39" fmla="*/ 741740 h 1339916"/>
                          <a:gd name="connsiteX40" fmla="*/ 1604992 w 1638490"/>
                          <a:gd name="connsiteY40" fmla="*/ 780023 h 1339916"/>
                          <a:gd name="connsiteX41" fmla="*/ 1638490 w 1638490"/>
                          <a:gd name="connsiteY41" fmla="*/ 861375 h 1339916"/>
                          <a:gd name="connsiteX42" fmla="*/ 1509284 w 1638490"/>
                          <a:gd name="connsiteY42" fmla="*/ 1024079 h 1339916"/>
                          <a:gd name="connsiteX43" fmla="*/ 1509284 w 1638490"/>
                          <a:gd name="connsiteY43" fmla="*/ 1024079 h 1339916"/>
                          <a:gd name="connsiteX44" fmla="*/ 1432717 w 1638490"/>
                          <a:gd name="connsiteY44" fmla="*/ 1000152 h 1339916"/>
                          <a:gd name="connsiteX45" fmla="*/ 1375292 w 1638490"/>
                          <a:gd name="connsiteY45" fmla="*/ 1105431 h 1339916"/>
                          <a:gd name="connsiteX46" fmla="*/ 1121665 w 1638490"/>
                          <a:gd name="connsiteY46" fmla="*/ 1282492 h 1339916"/>
                          <a:gd name="connsiteX47" fmla="*/ 743617 w 1638490"/>
                          <a:gd name="connsiteY47" fmla="*/ 1339917 h 1339916"/>
                          <a:gd name="connsiteX48" fmla="*/ 810613 w 1638490"/>
                          <a:gd name="connsiteY48" fmla="*/ 14356 h 1339916"/>
                          <a:gd name="connsiteX49" fmla="*/ 494775 w 1638490"/>
                          <a:gd name="connsiteY49" fmla="*/ 100494 h 1339916"/>
                          <a:gd name="connsiteX50" fmla="*/ 303358 w 1638490"/>
                          <a:gd name="connsiteY50" fmla="*/ 267983 h 1339916"/>
                          <a:gd name="connsiteX51" fmla="*/ 212436 w 1638490"/>
                          <a:gd name="connsiteY51" fmla="*/ 459400 h 1339916"/>
                          <a:gd name="connsiteX52" fmla="*/ 121513 w 1638490"/>
                          <a:gd name="connsiteY52" fmla="*/ 550323 h 1339916"/>
                          <a:gd name="connsiteX53" fmla="*/ 88014 w 1638490"/>
                          <a:gd name="connsiteY53" fmla="*/ 579035 h 1339916"/>
                          <a:gd name="connsiteX54" fmla="*/ 11448 w 1638490"/>
                          <a:gd name="connsiteY54" fmla="*/ 765667 h 1339916"/>
                          <a:gd name="connsiteX55" fmla="*/ 21019 w 1638490"/>
                          <a:gd name="connsiteY55" fmla="*/ 885302 h 1339916"/>
                          <a:gd name="connsiteX56" fmla="*/ 135869 w 1638490"/>
                          <a:gd name="connsiteY56" fmla="*/ 1091075 h 1339916"/>
                          <a:gd name="connsiteX57" fmla="*/ 662265 w 1638490"/>
                          <a:gd name="connsiteY57" fmla="*/ 1335131 h 1339916"/>
                          <a:gd name="connsiteX58" fmla="*/ 748402 w 1638490"/>
                          <a:gd name="connsiteY58" fmla="*/ 1339917 h 1339916"/>
                          <a:gd name="connsiteX59" fmla="*/ 1112094 w 1638490"/>
                          <a:gd name="connsiteY59" fmla="*/ 1277706 h 1339916"/>
                          <a:gd name="connsiteX60" fmla="*/ 1360936 w 1638490"/>
                          <a:gd name="connsiteY60" fmla="*/ 1100646 h 1339916"/>
                          <a:gd name="connsiteX61" fmla="*/ 1418361 w 1638490"/>
                          <a:gd name="connsiteY61" fmla="*/ 995367 h 1339916"/>
                          <a:gd name="connsiteX62" fmla="*/ 1423146 w 1638490"/>
                          <a:gd name="connsiteY62" fmla="*/ 990581 h 1339916"/>
                          <a:gd name="connsiteX63" fmla="*/ 1427931 w 1638490"/>
                          <a:gd name="connsiteY63" fmla="*/ 990581 h 1339916"/>
                          <a:gd name="connsiteX64" fmla="*/ 1504498 w 1638490"/>
                          <a:gd name="connsiteY64" fmla="*/ 1014508 h 1339916"/>
                          <a:gd name="connsiteX65" fmla="*/ 1504498 w 1638490"/>
                          <a:gd name="connsiteY65" fmla="*/ 1014508 h 1339916"/>
                          <a:gd name="connsiteX66" fmla="*/ 1624134 w 1638490"/>
                          <a:gd name="connsiteY66" fmla="*/ 861375 h 1339916"/>
                          <a:gd name="connsiteX67" fmla="*/ 1595421 w 1638490"/>
                          <a:gd name="connsiteY67" fmla="*/ 784808 h 1339916"/>
                          <a:gd name="connsiteX68" fmla="*/ 1523640 w 1638490"/>
                          <a:gd name="connsiteY68" fmla="*/ 751310 h 1339916"/>
                          <a:gd name="connsiteX69" fmla="*/ 1480571 w 1638490"/>
                          <a:gd name="connsiteY69" fmla="*/ 770452 h 1339916"/>
                          <a:gd name="connsiteX70" fmla="*/ 1423146 w 1638490"/>
                          <a:gd name="connsiteY70" fmla="*/ 808735 h 1339916"/>
                          <a:gd name="connsiteX71" fmla="*/ 1404004 w 1638490"/>
                          <a:gd name="connsiteY71" fmla="*/ 803950 h 1339916"/>
                          <a:gd name="connsiteX72" fmla="*/ 1404004 w 1638490"/>
                          <a:gd name="connsiteY72" fmla="*/ 799165 h 1339916"/>
                          <a:gd name="connsiteX73" fmla="*/ 1384863 w 1638490"/>
                          <a:gd name="connsiteY73" fmla="*/ 454615 h 1339916"/>
                          <a:gd name="connsiteX74" fmla="*/ 1365722 w 1638490"/>
                          <a:gd name="connsiteY74" fmla="*/ 550323 h 1339916"/>
                          <a:gd name="connsiteX75" fmla="*/ 1356150 w 1638490"/>
                          <a:gd name="connsiteY75" fmla="*/ 555108 h 1339916"/>
                          <a:gd name="connsiteX76" fmla="*/ 1341794 w 1638490"/>
                          <a:gd name="connsiteY76" fmla="*/ 535967 h 1339916"/>
                          <a:gd name="connsiteX77" fmla="*/ 1217373 w 1638490"/>
                          <a:gd name="connsiteY77" fmla="*/ 210558 h 1339916"/>
                          <a:gd name="connsiteX78" fmla="*/ 1212588 w 1638490"/>
                          <a:gd name="connsiteY78" fmla="*/ 244056 h 1339916"/>
                          <a:gd name="connsiteX79" fmla="*/ 1203017 w 1638490"/>
                          <a:gd name="connsiteY79" fmla="*/ 248842 h 1339916"/>
                          <a:gd name="connsiteX80" fmla="*/ 1131236 w 1638490"/>
                          <a:gd name="connsiteY80" fmla="*/ 143562 h 1339916"/>
                          <a:gd name="connsiteX81" fmla="*/ 1092952 w 1638490"/>
                          <a:gd name="connsiteY81" fmla="*/ 205773 h 1339916"/>
                          <a:gd name="connsiteX82" fmla="*/ 1088167 w 1638490"/>
                          <a:gd name="connsiteY82" fmla="*/ 200987 h 1339916"/>
                          <a:gd name="connsiteX83" fmla="*/ 1092952 w 1638490"/>
                          <a:gd name="connsiteY83" fmla="*/ 114850 h 1339916"/>
                          <a:gd name="connsiteX84" fmla="*/ 944605 w 1638490"/>
                          <a:gd name="connsiteY84" fmla="*/ 181846 h 1339916"/>
                          <a:gd name="connsiteX85" fmla="*/ 925463 w 1638490"/>
                          <a:gd name="connsiteY85" fmla="*/ 172275 h 1339916"/>
                          <a:gd name="connsiteX86" fmla="*/ 954175 w 1638490"/>
                          <a:gd name="connsiteY86" fmla="*/ 110065 h 1339916"/>
                          <a:gd name="connsiteX87" fmla="*/ 781900 w 1638490"/>
                          <a:gd name="connsiteY87" fmla="*/ 143562 h 1339916"/>
                          <a:gd name="connsiteX88" fmla="*/ 748402 w 1638490"/>
                          <a:gd name="connsiteY88" fmla="*/ 129206 h 1339916"/>
                          <a:gd name="connsiteX89" fmla="*/ 882394 w 1638490"/>
                          <a:gd name="connsiteY89" fmla="*/ 23927 h 1339916"/>
                          <a:gd name="connsiteX90" fmla="*/ 810613 w 1638490"/>
                          <a:gd name="connsiteY90" fmla="*/ 14356 h 1339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638490" h="1339916">
                            <a:moveTo>
                              <a:pt x="743617" y="1339917"/>
                            </a:moveTo>
                            <a:cubicBezTo>
                              <a:pt x="714904" y="1339917"/>
                              <a:pt x="686192" y="1339917"/>
                              <a:pt x="657480" y="1335131"/>
                            </a:cubicBezTo>
                            <a:cubicBezTo>
                              <a:pt x="470848" y="1320775"/>
                              <a:pt x="279431" y="1234637"/>
                              <a:pt x="126298" y="1086290"/>
                            </a:cubicBezTo>
                            <a:cubicBezTo>
                              <a:pt x="68873" y="1033650"/>
                              <a:pt x="25805" y="952298"/>
                              <a:pt x="11448" y="875731"/>
                            </a:cubicBezTo>
                            <a:cubicBezTo>
                              <a:pt x="1877" y="832662"/>
                              <a:pt x="-2908" y="794379"/>
                              <a:pt x="1877" y="756096"/>
                            </a:cubicBezTo>
                            <a:cubicBezTo>
                              <a:pt x="6662" y="679529"/>
                              <a:pt x="30590" y="612533"/>
                              <a:pt x="78444" y="564679"/>
                            </a:cubicBezTo>
                            <a:cubicBezTo>
                              <a:pt x="88014" y="555108"/>
                              <a:pt x="102371" y="545537"/>
                              <a:pt x="111941" y="535967"/>
                            </a:cubicBezTo>
                            <a:cubicBezTo>
                              <a:pt x="140654" y="507254"/>
                              <a:pt x="174152" y="478542"/>
                              <a:pt x="202865" y="445044"/>
                            </a:cubicBezTo>
                            <a:cubicBezTo>
                              <a:pt x="202865" y="445044"/>
                              <a:pt x="241148" y="382833"/>
                              <a:pt x="293788" y="258412"/>
                            </a:cubicBezTo>
                            <a:cubicBezTo>
                              <a:pt x="341642" y="143562"/>
                              <a:pt x="590483" y="0"/>
                              <a:pt x="810613" y="0"/>
                            </a:cubicBezTo>
                            <a:cubicBezTo>
                              <a:pt x="839326" y="0"/>
                              <a:pt x="863253" y="0"/>
                              <a:pt x="891965" y="4785"/>
                            </a:cubicBezTo>
                            <a:cubicBezTo>
                              <a:pt x="891965" y="4785"/>
                              <a:pt x="896750" y="4785"/>
                              <a:pt x="896750" y="9571"/>
                            </a:cubicBezTo>
                            <a:cubicBezTo>
                              <a:pt x="896750" y="9571"/>
                              <a:pt x="896750" y="14356"/>
                              <a:pt x="896750" y="14356"/>
                            </a:cubicBezTo>
                            <a:cubicBezTo>
                              <a:pt x="777115" y="76567"/>
                              <a:pt x="753188" y="105279"/>
                              <a:pt x="753188" y="114850"/>
                            </a:cubicBezTo>
                            <a:cubicBezTo>
                              <a:pt x="753188" y="114850"/>
                              <a:pt x="757973" y="119635"/>
                              <a:pt x="777115" y="119635"/>
                            </a:cubicBezTo>
                            <a:cubicBezTo>
                              <a:pt x="810613" y="119635"/>
                              <a:pt x="872823" y="105279"/>
                              <a:pt x="958961" y="81352"/>
                            </a:cubicBezTo>
                            <a:cubicBezTo>
                              <a:pt x="958961" y="81352"/>
                              <a:pt x="963746" y="81352"/>
                              <a:pt x="963746" y="81352"/>
                            </a:cubicBezTo>
                            <a:cubicBezTo>
                              <a:pt x="963746" y="81352"/>
                              <a:pt x="963746" y="86137"/>
                              <a:pt x="963746" y="86137"/>
                            </a:cubicBezTo>
                            <a:cubicBezTo>
                              <a:pt x="920678" y="133992"/>
                              <a:pt x="925463" y="148348"/>
                              <a:pt x="925463" y="153133"/>
                            </a:cubicBezTo>
                            <a:cubicBezTo>
                              <a:pt x="925463" y="153133"/>
                              <a:pt x="930248" y="157919"/>
                              <a:pt x="935034" y="157919"/>
                            </a:cubicBezTo>
                            <a:cubicBezTo>
                              <a:pt x="958961" y="157919"/>
                              <a:pt x="1016386" y="133992"/>
                              <a:pt x="1088167" y="86137"/>
                            </a:cubicBezTo>
                            <a:cubicBezTo>
                              <a:pt x="1088167" y="86137"/>
                              <a:pt x="1092952" y="86137"/>
                              <a:pt x="1092952" y="86137"/>
                            </a:cubicBezTo>
                            <a:cubicBezTo>
                              <a:pt x="1092952" y="86137"/>
                              <a:pt x="1092952" y="90923"/>
                              <a:pt x="1092952" y="90923"/>
                            </a:cubicBezTo>
                            <a:cubicBezTo>
                              <a:pt x="1083381" y="153133"/>
                              <a:pt x="1083381" y="172275"/>
                              <a:pt x="1083381" y="177060"/>
                            </a:cubicBezTo>
                            <a:cubicBezTo>
                              <a:pt x="1088167" y="172275"/>
                              <a:pt x="1107309" y="138777"/>
                              <a:pt x="1116879" y="110065"/>
                            </a:cubicBezTo>
                            <a:cubicBezTo>
                              <a:pt x="1116879" y="110065"/>
                              <a:pt x="1121665" y="105279"/>
                              <a:pt x="1121665" y="105279"/>
                            </a:cubicBezTo>
                            <a:cubicBezTo>
                              <a:pt x="1121665" y="105279"/>
                              <a:pt x="1126451" y="105279"/>
                              <a:pt x="1126451" y="110065"/>
                            </a:cubicBezTo>
                            <a:cubicBezTo>
                              <a:pt x="1169519" y="229700"/>
                              <a:pt x="1193446" y="229700"/>
                              <a:pt x="1193446" y="229700"/>
                            </a:cubicBezTo>
                            <a:cubicBezTo>
                              <a:pt x="1193446" y="229700"/>
                              <a:pt x="1193446" y="229700"/>
                              <a:pt x="1198232" y="229700"/>
                            </a:cubicBezTo>
                            <a:cubicBezTo>
                              <a:pt x="1203017" y="224915"/>
                              <a:pt x="1203017" y="205773"/>
                              <a:pt x="1198232" y="177060"/>
                            </a:cubicBezTo>
                            <a:cubicBezTo>
                              <a:pt x="1198232" y="177060"/>
                              <a:pt x="1198232" y="172275"/>
                              <a:pt x="1203017" y="172275"/>
                            </a:cubicBezTo>
                            <a:cubicBezTo>
                              <a:pt x="1203017" y="172275"/>
                              <a:pt x="1207803" y="172275"/>
                              <a:pt x="1207803" y="172275"/>
                            </a:cubicBezTo>
                            <a:cubicBezTo>
                              <a:pt x="1303511" y="344550"/>
                              <a:pt x="1327438" y="406760"/>
                              <a:pt x="1346579" y="521610"/>
                            </a:cubicBezTo>
                            <a:cubicBezTo>
                              <a:pt x="1346579" y="531181"/>
                              <a:pt x="1351365" y="535967"/>
                              <a:pt x="1351365" y="535967"/>
                            </a:cubicBezTo>
                            <a:cubicBezTo>
                              <a:pt x="1356150" y="535967"/>
                              <a:pt x="1370507" y="492898"/>
                              <a:pt x="1370507" y="421117"/>
                            </a:cubicBezTo>
                            <a:cubicBezTo>
                              <a:pt x="1370507" y="421117"/>
                              <a:pt x="1370507" y="416331"/>
                              <a:pt x="1375292" y="416331"/>
                            </a:cubicBezTo>
                            <a:cubicBezTo>
                              <a:pt x="1375292" y="416331"/>
                              <a:pt x="1380077" y="416331"/>
                              <a:pt x="1380077" y="421117"/>
                            </a:cubicBezTo>
                            <a:cubicBezTo>
                              <a:pt x="1437503" y="559894"/>
                              <a:pt x="1413576" y="765667"/>
                              <a:pt x="1408790" y="789594"/>
                            </a:cubicBezTo>
                            <a:cubicBezTo>
                              <a:pt x="1413576" y="794379"/>
                              <a:pt x="1432717" y="799165"/>
                              <a:pt x="1471001" y="760881"/>
                            </a:cubicBezTo>
                            <a:cubicBezTo>
                              <a:pt x="1485357" y="746525"/>
                              <a:pt x="1504498" y="741740"/>
                              <a:pt x="1523640" y="741740"/>
                            </a:cubicBezTo>
                            <a:cubicBezTo>
                              <a:pt x="1552353" y="741740"/>
                              <a:pt x="1581065" y="756096"/>
                              <a:pt x="1604992" y="780023"/>
                            </a:cubicBezTo>
                            <a:cubicBezTo>
                              <a:pt x="1628920" y="803950"/>
                              <a:pt x="1638490" y="832662"/>
                              <a:pt x="1638490" y="861375"/>
                            </a:cubicBezTo>
                            <a:cubicBezTo>
                              <a:pt x="1633704" y="1000152"/>
                              <a:pt x="1547567" y="1019294"/>
                              <a:pt x="1509284" y="1024079"/>
                            </a:cubicBezTo>
                            <a:cubicBezTo>
                              <a:pt x="1509284" y="1024079"/>
                              <a:pt x="1509284" y="1024079"/>
                              <a:pt x="1509284" y="1024079"/>
                            </a:cubicBezTo>
                            <a:cubicBezTo>
                              <a:pt x="1499713" y="1024079"/>
                              <a:pt x="1471001" y="1019294"/>
                              <a:pt x="1432717" y="1000152"/>
                            </a:cubicBezTo>
                            <a:cubicBezTo>
                              <a:pt x="1413576" y="1067148"/>
                              <a:pt x="1375292" y="1105431"/>
                              <a:pt x="1375292" y="1105431"/>
                            </a:cubicBezTo>
                            <a:cubicBezTo>
                              <a:pt x="1284369" y="1196354"/>
                              <a:pt x="1207803" y="1248994"/>
                              <a:pt x="1121665" y="1282492"/>
                            </a:cubicBezTo>
                            <a:cubicBezTo>
                              <a:pt x="1006815" y="1320775"/>
                              <a:pt x="877608" y="1339917"/>
                              <a:pt x="743617" y="1339917"/>
                            </a:cubicBezTo>
                            <a:close/>
                            <a:moveTo>
                              <a:pt x="810613" y="14356"/>
                            </a:moveTo>
                            <a:cubicBezTo>
                              <a:pt x="710119" y="14356"/>
                              <a:pt x="595269" y="43069"/>
                              <a:pt x="494775" y="100494"/>
                            </a:cubicBezTo>
                            <a:cubicBezTo>
                              <a:pt x="399067" y="153133"/>
                              <a:pt x="327285" y="215344"/>
                              <a:pt x="303358" y="267983"/>
                            </a:cubicBezTo>
                            <a:cubicBezTo>
                              <a:pt x="250719" y="397190"/>
                              <a:pt x="212436" y="459400"/>
                              <a:pt x="212436" y="459400"/>
                            </a:cubicBezTo>
                            <a:cubicBezTo>
                              <a:pt x="183723" y="492898"/>
                              <a:pt x="150225" y="521610"/>
                              <a:pt x="121513" y="550323"/>
                            </a:cubicBezTo>
                            <a:cubicBezTo>
                              <a:pt x="111941" y="559894"/>
                              <a:pt x="97586" y="569465"/>
                              <a:pt x="88014" y="579035"/>
                            </a:cubicBezTo>
                            <a:cubicBezTo>
                              <a:pt x="40160" y="622104"/>
                              <a:pt x="16233" y="689100"/>
                              <a:pt x="11448" y="765667"/>
                            </a:cubicBezTo>
                            <a:cubicBezTo>
                              <a:pt x="11448" y="803950"/>
                              <a:pt x="16233" y="842233"/>
                              <a:pt x="21019" y="885302"/>
                            </a:cubicBezTo>
                            <a:cubicBezTo>
                              <a:pt x="35375" y="961869"/>
                              <a:pt x="78444" y="1038435"/>
                              <a:pt x="135869" y="1091075"/>
                            </a:cubicBezTo>
                            <a:cubicBezTo>
                              <a:pt x="289003" y="1234637"/>
                              <a:pt x="475634" y="1320775"/>
                              <a:pt x="662265" y="1335131"/>
                            </a:cubicBezTo>
                            <a:cubicBezTo>
                              <a:pt x="690977" y="1335131"/>
                              <a:pt x="719690" y="1339917"/>
                              <a:pt x="748402" y="1339917"/>
                            </a:cubicBezTo>
                            <a:cubicBezTo>
                              <a:pt x="877608" y="1339917"/>
                              <a:pt x="1006815" y="1315989"/>
                              <a:pt x="1112094" y="1277706"/>
                            </a:cubicBezTo>
                            <a:cubicBezTo>
                              <a:pt x="1193446" y="1244208"/>
                              <a:pt x="1274798" y="1191569"/>
                              <a:pt x="1360936" y="1100646"/>
                            </a:cubicBezTo>
                            <a:cubicBezTo>
                              <a:pt x="1360936" y="1100646"/>
                              <a:pt x="1404004" y="1062362"/>
                              <a:pt x="1418361" y="995367"/>
                            </a:cubicBezTo>
                            <a:cubicBezTo>
                              <a:pt x="1418361" y="995367"/>
                              <a:pt x="1418361" y="990581"/>
                              <a:pt x="1423146" y="990581"/>
                            </a:cubicBezTo>
                            <a:cubicBezTo>
                              <a:pt x="1423146" y="990581"/>
                              <a:pt x="1427931" y="990581"/>
                              <a:pt x="1427931" y="990581"/>
                            </a:cubicBezTo>
                            <a:cubicBezTo>
                              <a:pt x="1466215" y="1009723"/>
                              <a:pt x="1494928" y="1014508"/>
                              <a:pt x="1504498" y="1014508"/>
                            </a:cubicBezTo>
                            <a:cubicBezTo>
                              <a:pt x="1504498" y="1014508"/>
                              <a:pt x="1504498" y="1014508"/>
                              <a:pt x="1504498" y="1014508"/>
                            </a:cubicBezTo>
                            <a:cubicBezTo>
                              <a:pt x="1537996" y="1014508"/>
                              <a:pt x="1624134" y="995367"/>
                              <a:pt x="1624134" y="861375"/>
                            </a:cubicBezTo>
                            <a:cubicBezTo>
                              <a:pt x="1624134" y="832662"/>
                              <a:pt x="1614563" y="808735"/>
                              <a:pt x="1595421" y="784808"/>
                            </a:cubicBezTo>
                            <a:cubicBezTo>
                              <a:pt x="1576280" y="765667"/>
                              <a:pt x="1547567" y="751310"/>
                              <a:pt x="1523640" y="751310"/>
                            </a:cubicBezTo>
                            <a:cubicBezTo>
                              <a:pt x="1504498" y="751310"/>
                              <a:pt x="1490142" y="756096"/>
                              <a:pt x="1480571" y="770452"/>
                            </a:cubicBezTo>
                            <a:cubicBezTo>
                              <a:pt x="1456644" y="794379"/>
                              <a:pt x="1437503" y="808735"/>
                              <a:pt x="1423146" y="808735"/>
                            </a:cubicBezTo>
                            <a:cubicBezTo>
                              <a:pt x="1413576" y="808735"/>
                              <a:pt x="1404004" y="803950"/>
                              <a:pt x="1404004" y="803950"/>
                            </a:cubicBezTo>
                            <a:cubicBezTo>
                              <a:pt x="1404004" y="803950"/>
                              <a:pt x="1404004" y="803950"/>
                              <a:pt x="1404004" y="799165"/>
                            </a:cubicBezTo>
                            <a:cubicBezTo>
                              <a:pt x="1404004" y="799165"/>
                              <a:pt x="1432717" y="598177"/>
                              <a:pt x="1384863" y="454615"/>
                            </a:cubicBezTo>
                            <a:cubicBezTo>
                              <a:pt x="1384863" y="502469"/>
                              <a:pt x="1375292" y="540752"/>
                              <a:pt x="1365722" y="550323"/>
                            </a:cubicBezTo>
                            <a:cubicBezTo>
                              <a:pt x="1360936" y="555108"/>
                              <a:pt x="1360936" y="555108"/>
                              <a:pt x="1356150" y="555108"/>
                            </a:cubicBezTo>
                            <a:cubicBezTo>
                              <a:pt x="1346579" y="555108"/>
                              <a:pt x="1341794" y="540752"/>
                              <a:pt x="1341794" y="535967"/>
                            </a:cubicBezTo>
                            <a:cubicBezTo>
                              <a:pt x="1327438" y="425902"/>
                              <a:pt x="1298725" y="363692"/>
                              <a:pt x="1217373" y="210558"/>
                            </a:cubicBezTo>
                            <a:cubicBezTo>
                              <a:pt x="1217373" y="224915"/>
                              <a:pt x="1217373" y="239271"/>
                              <a:pt x="1212588" y="244056"/>
                            </a:cubicBezTo>
                            <a:cubicBezTo>
                              <a:pt x="1207803" y="248842"/>
                              <a:pt x="1207803" y="248842"/>
                              <a:pt x="1203017" y="248842"/>
                            </a:cubicBezTo>
                            <a:cubicBezTo>
                              <a:pt x="1179090" y="248842"/>
                              <a:pt x="1150378" y="186631"/>
                              <a:pt x="1131236" y="143562"/>
                            </a:cubicBezTo>
                            <a:cubicBezTo>
                              <a:pt x="1107309" y="191417"/>
                              <a:pt x="1097738" y="205773"/>
                              <a:pt x="1092952" y="205773"/>
                            </a:cubicBezTo>
                            <a:cubicBezTo>
                              <a:pt x="1092952" y="205773"/>
                              <a:pt x="1088167" y="205773"/>
                              <a:pt x="1088167" y="200987"/>
                            </a:cubicBezTo>
                            <a:cubicBezTo>
                              <a:pt x="1083381" y="196202"/>
                              <a:pt x="1083381" y="186631"/>
                              <a:pt x="1092952" y="114850"/>
                            </a:cubicBezTo>
                            <a:cubicBezTo>
                              <a:pt x="1021171" y="157919"/>
                              <a:pt x="968532" y="181846"/>
                              <a:pt x="944605" y="181846"/>
                            </a:cubicBezTo>
                            <a:cubicBezTo>
                              <a:pt x="935034" y="181846"/>
                              <a:pt x="930248" y="177060"/>
                              <a:pt x="925463" y="172275"/>
                            </a:cubicBezTo>
                            <a:cubicBezTo>
                              <a:pt x="920678" y="162704"/>
                              <a:pt x="930248" y="138777"/>
                              <a:pt x="954175" y="110065"/>
                            </a:cubicBezTo>
                            <a:cubicBezTo>
                              <a:pt x="872823" y="133992"/>
                              <a:pt x="815398" y="143562"/>
                              <a:pt x="781900" y="143562"/>
                            </a:cubicBezTo>
                            <a:cubicBezTo>
                              <a:pt x="762759" y="143562"/>
                              <a:pt x="748402" y="138777"/>
                              <a:pt x="748402" y="129206"/>
                            </a:cubicBezTo>
                            <a:cubicBezTo>
                              <a:pt x="743617" y="100494"/>
                              <a:pt x="824969" y="52640"/>
                              <a:pt x="882394" y="23927"/>
                            </a:cubicBezTo>
                            <a:cubicBezTo>
                              <a:pt x="858467" y="14356"/>
                              <a:pt x="834540" y="14356"/>
                              <a:pt x="810613" y="14356"/>
                            </a:cubicBezTo>
                            <a:close/>
                          </a:path>
                        </a:pathLst>
                      </a:custGeom>
                      <a:solidFill>
                        <a:srgbClr val="D97E31"/>
                      </a:solidFill>
                      <a:ln w="47824" cap="flat">
                        <a:noFill/>
                        <a:prstDash val="solid"/>
                        <a:miter/>
                      </a:ln>
                    </p:spPr>
                    <p:txBody>
                      <a:bodyPr rtlCol="0" anchor="ctr"/>
                      <a:lstStyle/>
                      <a:p>
                        <a:endParaRPr lang="en-US"/>
                      </a:p>
                    </p:txBody>
                  </p:sp>
                </p:grpSp>
                <p:sp>
                  <p:nvSpPr>
                    <p:cNvPr id="268" name="Freeform: Shape 267">
                      <a:extLst>
                        <a:ext uri="{FF2B5EF4-FFF2-40B4-BE49-F238E27FC236}">
                          <a16:creationId xmlns:a16="http://schemas.microsoft.com/office/drawing/2014/main" xmlns="" id="{774BEAB1-DA6E-4D1D-A0E2-645C8DBF4014}"/>
                        </a:ext>
                      </a:extLst>
                    </p:cNvPr>
                    <p:cNvSpPr/>
                    <p:nvPr/>
                  </p:nvSpPr>
                  <p:spPr>
                    <a:xfrm>
                      <a:off x="10187221" y="6212238"/>
                      <a:ext cx="1588758" cy="1330572"/>
                    </a:xfrm>
                    <a:custGeom>
                      <a:avLst/>
                      <a:gdLst>
                        <a:gd name="connsiteX0" fmla="*/ 1540904 w 1588758"/>
                        <a:gd name="connsiteY0" fmla="*/ 978503 h 1330572"/>
                        <a:gd name="connsiteX1" fmla="*/ 1435625 w 1588758"/>
                        <a:gd name="connsiteY1" fmla="*/ 878009 h 1330572"/>
                        <a:gd name="connsiteX2" fmla="*/ 1545690 w 1588758"/>
                        <a:gd name="connsiteY2" fmla="*/ 758374 h 1330572"/>
                        <a:gd name="connsiteX3" fmla="*/ 1574402 w 1588758"/>
                        <a:gd name="connsiteY3" fmla="*/ 758374 h 1330572"/>
                        <a:gd name="connsiteX4" fmla="*/ 1464337 w 1588758"/>
                        <a:gd name="connsiteY4" fmla="*/ 753588 h 1330572"/>
                        <a:gd name="connsiteX5" fmla="*/ 1392556 w 1588758"/>
                        <a:gd name="connsiteY5" fmla="*/ 782301 h 1330572"/>
                        <a:gd name="connsiteX6" fmla="*/ 1363844 w 1588758"/>
                        <a:gd name="connsiteY6" fmla="*/ 413824 h 1330572"/>
                        <a:gd name="connsiteX7" fmla="*/ 1330346 w 1588758"/>
                        <a:gd name="connsiteY7" fmla="*/ 519103 h 1330572"/>
                        <a:gd name="connsiteX8" fmla="*/ 1191569 w 1588758"/>
                        <a:gd name="connsiteY8" fmla="*/ 169768 h 1330572"/>
                        <a:gd name="connsiteX9" fmla="*/ 1115003 w 1588758"/>
                        <a:gd name="connsiteY9" fmla="*/ 117128 h 1330572"/>
                        <a:gd name="connsiteX10" fmla="*/ 1081504 w 1588758"/>
                        <a:gd name="connsiteY10" fmla="*/ 93201 h 1330572"/>
                        <a:gd name="connsiteX11" fmla="*/ 952298 w 1588758"/>
                        <a:gd name="connsiteY11" fmla="*/ 88416 h 1330572"/>
                        <a:gd name="connsiteX12" fmla="*/ 880517 w 1588758"/>
                        <a:gd name="connsiteY12" fmla="*/ 7064 h 1330572"/>
                        <a:gd name="connsiteX13" fmla="*/ 291910 w 1588758"/>
                        <a:gd name="connsiteY13" fmla="*/ 255905 h 1330572"/>
                        <a:gd name="connsiteX14" fmla="*/ 200987 w 1588758"/>
                        <a:gd name="connsiteY14" fmla="*/ 447322 h 1330572"/>
                        <a:gd name="connsiteX15" fmla="*/ 76566 w 1588758"/>
                        <a:gd name="connsiteY15" fmla="*/ 566957 h 1330572"/>
                        <a:gd name="connsiteX16" fmla="*/ 0 w 1588758"/>
                        <a:gd name="connsiteY16" fmla="*/ 753588 h 1330572"/>
                        <a:gd name="connsiteX17" fmla="*/ 9571 w 1588758"/>
                        <a:gd name="connsiteY17" fmla="*/ 873224 h 1330572"/>
                        <a:gd name="connsiteX18" fmla="*/ 124420 w 1588758"/>
                        <a:gd name="connsiteY18" fmla="*/ 1078997 h 1330572"/>
                        <a:gd name="connsiteX19" fmla="*/ 650816 w 1588758"/>
                        <a:gd name="connsiteY19" fmla="*/ 1327838 h 1330572"/>
                        <a:gd name="connsiteX20" fmla="*/ 1100646 w 1588758"/>
                        <a:gd name="connsiteY20" fmla="*/ 1265628 h 1330572"/>
                        <a:gd name="connsiteX21" fmla="*/ 1354273 w 1588758"/>
                        <a:gd name="connsiteY21" fmla="*/ 1088568 h 1330572"/>
                        <a:gd name="connsiteX22" fmla="*/ 1411698 w 1588758"/>
                        <a:gd name="connsiteY22" fmla="*/ 978503 h 1330572"/>
                        <a:gd name="connsiteX23" fmla="*/ 1488264 w 1588758"/>
                        <a:gd name="connsiteY23" fmla="*/ 1002430 h 1330572"/>
                        <a:gd name="connsiteX24" fmla="*/ 1588759 w 1588758"/>
                        <a:gd name="connsiteY24" fmla="*/ 945005 h 1330572"/>
                        <a:gd name="connsiteX25" fmla="*/ 1540904 w 1588758"/>
                        <a:gd name="connsiteY25" fmla="*/ 978503 h 1330572"/>
                        <a:gd name="connsiteX26" fmla="*/ 1138930 w 1588758"/>
                        <a:gd name="connsiteY26" fmla="*/ 1107709 h 1330572"/>
                        <a:gd name="connsiteX27" fmla="*/ 669958 w 1588758"/>
                        <a:gd name="connsiteY27" fmla="*/ 1270414 h 1330572"/>
                        <a:gd name="connsiteX28" fmla="*/ 253627 w 1588758"/>
                        <a:gd name="connsiteY28" fmla="*/ 1126851 h 1330572"/>
                        <a:gd name="connsiteX29" fmla="*/ 57425 w 1588758"/>
                        <a:gd name="connsiteY29" fmla="*/ 739232 h 1330572"/>
                        <a:gd name="connsiteX30" fmla="*/ 148348 w 1588758"/>
                        <a:gd name="connsiteY30" fmla="*/ 557386 h 1330572"/>
                        <a:gd name="connsiteX31" fmla="*/ 263198 w 1588758"/>
                        <a:gd name="connsiteY31" fmla="*/ 437751 h 1330572"/>
                        <a:gd name="connsiteX32" fmla="*/ 320623 w 1588758"/>
                        <a:gd name="connsiteY32" fmla="*/ 308545 h 1330572"/>
                        <a:gd name="connsiteX33" fmla="*/ 478542 w 1588758"/>
                        <a:gd name="connsiteY33" fmla="*/ 145841 h 1330572"/>
                        <a:gd name="connsiteX34" fmla="*/ 655602 w 1588758"/>
                        <a:gd name="connsiteY34" fmla="*/ 74059 h 1330572"/>
                        <a:gd name="connsiteX35" fmla="*/ 698671 w 1588758"/>
                        <a:gd name="connsiteY35" fmla="*/ 69274 h 1330572"/>
                        <a:gd name="connsiteX36" fmla="*/ 698671 w 1588758"/>
                        <a:gd name="connsiteY36" fmla="*/ 78845 h 1330572"/>
                        <a:gd name="connsiteX37" fmla="*/ 631675 w 1588758"/>
                        <a:gd name="connsiteY37" fmla="*/ 164982 h 1330572"/>
                        <a:gd name="connsiteX38" fmla="*/ 598177 w 1588758"/>
                        <a:gd name="connsiteY38" fmla="*/ 231978 h 1330572"/>
                        <a:gd name="connsiteX39" fmla="*/ 655602 w 1588758"/>
                        <a:gd name="connsiteY39" fmla="*/ 227193 h 1330572"/>
                        <a:gd name="connsiteX40" fmla="*/ 760881 w 1588758"/>
                        <a:gd name="connsiteY40" fmla="*/ 174553 h 1330572"/>
                        <a:gd name="connsiteX41" fmla="*/ 861375 w 1588758"/>
                        <a:gd name="connsiteY41" fmla="*/ 145841 h 1330572"/>
                        <a:gd name="connsiteX42" fmla="*/ 866160 w 1588758"/>
                        <a:gd name="connsiteY42" fmla="*/ 150626 h 1330572"/>
                        <a:gd name="connsiteX43" fmla="*/ 851805 w 1588758"/>
                        <a:gd name="connsiteY43" fmla="*/ 203266 h 1330572"/>
                        <a:gd name="connsiteX44" fmla="*/ 866160 w 1588758"/>
                        <a:gd name="connsiteY44" fmla="*/ 251120 h 1330572"/>
                        <a:gd name="connsiteX45" fmla="*/ 899659 w 1588758"/>
                        <a:gd name="connsiteY45" fmla="*/ 236764 h 1330572"/>
                        <a:gd name="connsiteX46" fmla="*/ 990581 w 1588758"/>
                        <a:gd name="connsiteY46" fmla="*/ 179339 h 1330572"/>
                        <a:gd name="connsiteX47" fmla="*/ 1019294 w 1588758"/>
                        <a:gd name="connsiteY47" fmla="*/ 222407 h 1330572"/>
                        <a:gd name="connsiteX48" fmla="*/ 1004938 w 1588758"/>
                        <a:gd name="connsiteY48" fmla="*/ 365970 h 1330572"/>
                        <a:gd name="connsiteX49" fmla="*/ 1100646 w 1588758"/>
                        <a:gd name="connsiteY49" fmla="*/ 217622 h 1330572"/>
                        <a:gd name="connsiteX50" fmla="*/ 1110217 w 1588758"/>
                        <a:gd name="connsiteY50" fmla="*/ 217622 h 1330572"/>
                        <a:gd name="connsiteX51" fmla="*/ 1129358 w 1588758"/>
                        <a:gd name="connsiteY51" fmla="*/ 318116 h 1330572"/>
                        <a:gd name="connsiteX52" fmla="*/ 1148500 w 1588758"/>
                        <a:gd name="connsiteY52" fmla="*/ 255905 h 1330572"/>
                        <a:gd name="connsiteX53" fmla="*/ 1158071 w 1588758"/>
                        <a:gd name="connsiteY53" fmla="*/ 251120 h 1330572"/>
                        <a:gd name="connsiteX54" fmla="*/ 1225067 w 1588758"/>
                        <a:gd name="connsiteY54" fmla="*/ 734447 h 1330572"/>
                        <a:gd name="connsiteX55" fmla="*/ 1287277 w 1588758"/>
                        <a:gd name="connsiteY55" fmla="*/ 614812 h 1330572"/>
                        <a:gd name="connsiteX56" fmla="*/ 1301633 w 1588758"/>
                        <a:gd name="connsiteY56" fmla="*/ 610026 h 1330572"/>
                        <a:gd name="connsiteX57" fmla="*/ 1138930 w 1588758"/>
                        <a:gd name="connsiteY57" fmla="*/ 1107709 h 1330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588758" h="1330572">
                          <a:moveTo>
                            <a:pt x="1540904" y="978503"/>
                          </a:moveTo>
                          <a:cubicBezTo>
                            <a:pt x="1473909" y="997645"/>
                            <a:pt x="1421269" y="945005"/>
                            <a:pt x="1435625" y="878009"/>
                          </a:cubicBezTo>
                          <a:cubicBezTo>
                            <a:pt x="1449982" y="820584"/>
                            <a:pt x="1483480" y="767945"/>
                            <a:pt x="1545690" y="758374"/>
                          </a:cubicBezTo>
                          <a:cubicBezTo>
                            <a:pt x="1555261" y="758374"/>
                            <a:pt x="1564831" y="758374"/>
                            <a:pt x="1574402" y="758374"/>
                          </a:cubicBezTo>
                          <a:cubicBezTo>
                            <a:pt x="1540904" y="729661"/>
                            <a:pt x="1493050" y="724876"/>
                            <a:pt x="1464337" y="753588"/>
                          </a:cubicBezTo>
                          <a:cubicBezTo>
                            <a:pt x="1411698" y="806228"/>
                            <a:pt x="1392556" y="782301"/>
                            <a:pt x="1392556" y="782301"/>
                          </a:cubicBezTo>
                          <a:cubicBezTo>
                            <a:pt x="1392556" y="782301"/>
                            <a:pt x="1426055" y="562172"/>
                            <a:pt x="1363844" y="413824"/>
                          </a:cubicBezTo>
                          <a:cubicBezTo>
                            <a:pt x="1368629" y="509532"/>
                            <a:pt x="1339917" y="562172"/>
                            <a:pt x="1330346" y="519103"/>
                          </a:cubicBezTo>
                          <a:cubicBezTo>
                            <a:pt x="1311204" y="399468"/>
                            <a:pt x="1287277" y="337257"/>
                            <a:pt x="1191569" y="169768"/>
                          </a:cubicBezTo>
                          <a:cubicBezTo>
                            <a:pt x="1205925" y="246334"/>
                            <a:pt x="1177212" y="270262"/>
                            <a:pt x="1115003" y="117128"/>
                          </a:cubicBezTo>
                          <a:cubicBezTo>
                            <a:pt x="1081504" y="188909"/>
                            <a:pt x="1057577" y="241549"/>
                            <a:pt x="1081504" y="93201"/>
                          </a:cubicBezTo>
                          <a:cubicBezTo>
                            <a:pt x="928371" y="188909"/>
                            <a:pt x="866160" y="188909"/>
                            <a:pt x="952298" y="88416"/>
                          </a:cubicBezTo>
                          <a:cubicBezTo>
                            <a:pt x="660388" y="169768"/>
                            <a:pt x="693886" y="102772"/>
                            <a:pt x="880517" y="7064"/>
                          </a:cubicBezTo>
                          <a:cubicBezTo>
                            <a:pt x="650816" y="-36005"/>
                            <a:pt x="344550" y="126699"/>
                            <a:pt x="291910" y="255905"/>
                          </a:cubicBezTo>
                          <a:cubicBezTo>
                            <a:pt x="239271" y="385111"/>
                            <a:pt x="200987" y="447322"/>
                            <a:pt x="200987" y="447322"/>
                          </a:cubicBezTo>
                          <a:cubicBezTo>
                            <a:pt x="162704" y="490391"/>
                            <a:pt x="119635" y="528674"/>
                            <a:pt x="76566" y="566957"/>
                          </a:cubicBezTo>
                          <a:cubicBezTo>
                            <a:pt x="23927" y="614812"/>
                            <a:pt x="0" y="681807"/>
                            <a:pt x="0" y="753588"/>
                          </a:cubicBezTo>
                          <a:cubicBezTo>
                            <a:pt x="0" y="791872"/>
                            <a:pt x="4785" y="834941"/>
                            <a:pt x="9571" y="873224"/>
                          </a:cubicBezTo>
                          <a:cubicBezTo>
                            <a:pt x="23927" y="949791"/>
                            <a:pt x="66996" y="1026357"/>
                            <a:pt x="124420" y="1078997"/>
                          </a:cubicBezTo>
                          <a:cubicBezTo>
                            <a:pt x="267983" y="1212989"/>
                            <a:pt x="454615" y="1308697"/>
                            <a:pt x="650816" y="1327838"/>
                          </a:cubicBezTo>
                          <a:cubicBezTo>
                            <a:pt x="799165" y="1337409"/>
                            <a:pt x="966654" y="1323053"/>
                            <a:pt x="1100646" y="1265628"/>
                          </a:cubicBezTo>
                          <a:cubicBezTo>
                            <a:pt x="1196354" y="1227345"/>
                            <a:pt x="1277706" y="1160349"/>
                            <a:pt x="1354273" y="1088568"/>
                          </a:cubicBezTo>
                          <a:cubicBezTo>
                            <a:pt x="1354273" y="1088568"/>
                            <a:pt x="1397342" y="1050284"/>
                            <a:pt x="1411698" y="978503"/>
                          </a:cubicBezTo>
                          <a:cubicBezTo>
                            <a:pt x="1459552" y="1002430"/>
                            <a:pt x="1488264" y="1002430"/>
                            <a:pt x="1488264" y="1002430"/>
                          </a:cubicBezTo>
                          <a:cubicBezTo>
                            <a:pt x="1512192" y="1002430"/>
                            <a:pt x="1560046" y="992859"/>
                            <a:pt x="1588759" y="945005"/>
                          </a:cubicBezTo>
                          <a:cubicBezTo>
                            <a:pt x="1574402" y="964147"/>
                            <a:pt x="1560046" y="973718"/>
                            <a:pt x="1540904" y="978503"/>
                          </a:cubicBezTo>
                          <a:close/>
                          <a:moveTo>
                            <a:pt x="1138930" y="1107709"/>
                          </a:moveTo>
                          <a:cubicBezTo>
                            <a:pt x="1014508" y="1227345"/>
                            <a:pt x="837448" y="1275199"/>
                            <a:pt x="669958" y="1270414"/>
                          </a:cubicBezTo>
                          <a:cubicBezTo>
                            <a:pt x="521610" y="1265628"/>
                            <a:pt x="368477" y="1222559"/>
                            <a:pt x="253627" y="1126851"/>
                          </a:cubicBezTo>
                          <a:cubicBezTo>
                            <a:pt x="143563" y="1035928"/>
                            <a:pt x="52639" y="882795"/>
                            <a:pt x="57425" y="739232"/>
                          </a:cubicBezTo>
                          <a:cubicBezTo>
                            <a:pt x="62211" y="667451"/>
                            <a:pt x="86138" y="605241"/>
                            <a:pt x="148348" y="557386"/>
                          </a:cubicBezTo>
                          <a:cubicBezTo>
                            <a:pt x="196202" y="523889"/>
                            <a:pt x="234485" y="490391"/>
                            <a:pt x="263198" y="437751"/>
                          </a:cubicBezTo>
                          <a:cubicBezTo>
                            <a:pt x="282339" y="394682"/>
                            <a:pt x="301481" y="351614"/>
                            <a:pt x="320623" y="308545"/>
                          </a:cubicBezTo>
                          <a:cubicBezTo>
                            <a:pt x="358906" y="236764"/>
                            <a:pt x="411545" y="184124"/>
                            <a:pt x="478542" y="145841"/>
                          </a:cubicBezTo>
                          <a:cubicBezTo>
                            <a:pt x="531181" y="117128"/>
                            <a:pt x="593392" y="74059"/>
                            <a:pt x="655602" y="74059"/>
                          </a:cubicBezTo>
                          <a:cubicBezTo>
                            <a:pt x="669958" y="69274"/>
                            <a:pt x="684315" y="69274"/>
                            <a:pt x="698671" y="69274"/>
                          </a:cubicBezTo>
                          <a:cubicBezTo>
                            <a:pt x="703456" y="69274"/>
                            <a:pt x="703456" y="74059"/>
                            <a:pt x="698671" y="78845"/>
                          </a:cubicBezTo>
                          <a:cubicBezTo>
                            <a:pt x="684315" y="112343"/>
                            <a:pt x="655602" y="136270"/>
                            <a:pt x="631675" y="164982"/>
                          </a:cubicBezTo>
                          <a:cubicBezTo>
                            <a:pt x="617319" y="184124"/>
                            <a:pt x="598177" y="208051"/>
                            <a:pt x="598177" y="231978"/>
                          </a:cubicBezTo>
                          <a:cubicBezTo>
                            <a:pt x="598177" y="255905"/>
                            <a:pt x="646031" y="231978"/>
                            <a:pt x="655602" y="227193"/>
                          </a:cubicBezTo>
                          <a:cubicBezTo>
                            <a:pt x="689100" y="208051"/>
                            <a:pt x="727383" y="193695"/>
                            <a:pt x="760881" y="174553"/>
                          </a:cubicBezTo>
                          <a:cubicBezTo>
                            <a:pt x="794379" y="160197"/>
                            <a:pt x="827877" y="141055"/>
                            <a:pt x="861375" y="145841"/>
                          </a:cubicBezTo>
                          <a:cubicBezTo>
                            <a:pt x="866160" y="145841"/>
                            <a:pt x="866160" y="145841"/>
                            <a:pt x="866160" y="150626"/>
                          </a:cubicBezTo>
                          <a:cubicBezTo>
                            <a:pt x="866160" y="169768"/>
                            <a:pt x="856589" y="184124"/>
                            <a:pt x="851805" y="203266"/>
                          </a:cubicBezTo>
                          <a:cubicBezTo>
                            <a:pt x="847019" y="212836"/>
                            <a:pt x="837448" y="255905"/>
                            <a:pt x="866160" y="251120"/>
                          </a:cubicBezTo>
                          <a:cubicBezTo>
                            <a:pt x="875732" y="246334"/>
                            <a:pt x="890087" y="241549"/>
                            <a:pt x="899659" y="236764"/>
                          </a:cubicBezTo>
                          <a:cubicBezTo>
                            <a:pt x="928371" y="217622"/>
                            <a:pt x="957084" y="193695"/>
                            <a:pt x="990581" y="179339"/>
                          </a:cubicBezTo>
                          <a:cubicBezTo>
                            <a:pt x="1014508" y="164982"/>
                            <a:pt x="1019294" y="208051"/>
                            <a:pt x="1019294" y="222407"/>
                          </a:cubicBezTo>
                          <a:cubicBezTo>
                            <a:pt x="1014508" y="270262"/>
                            <a:pt x="990581" y="318116"/>
                            <a:pt x="1004938" y="365970"/>
                          </a:cubicBezTo>
                          <a:cubicBezTo>
                            <a:pt x="1043221" y="322901"/>
                            <a:pt x="1052792" y="255905"/>
                            <a:pt x="1100646" y="217622"/>
                          </a:cubicBezTo>
                          <a:cubicBezTo>
                            <a:pt x="1105431" y="217622"/>
                            <a:pt x="1105431" y="212836"/>
                            <a:pt x="1110217" y="217622"/>
                          </a:cubicBezTo>
                          <a:cubicBezTo>
                            <a:pt x="1129358" y="246334"/>
                            <a:pt x="1124573" y="284618"/>
                            <a:pt x="1129358" y="318116"/>
                          </a:cubicBezTo>
                          <a:cubicBezTo>
                            <a:pt x="1138930" y="298974"/>
                            <a:pt x="1143715" y="275047"/>
                            <a:pt x="1148500" y="255905"/>
                          </a:cubicBezTo>
                          <a:cubicBezTo>
                            <a:pt x="1148500" y="251120"/>
                            <a:pt x="1158071" y="246334"/>
                            <a:pt x="1158071" y="251120"/>
                          </a:cubicBezTo>
                          <a:cubicBezTo>
                            <a:pt x="1239423" y="399468"/>
                            <a:pt x="1263350" y="571743"/>
                            <a:pt x="1225067" y="734447"/>
                          </a:cubicBezTo>
                          <a:cubicBezTo>
                            <a:pt x="1258565" y="700949"/>
                            <a:pt x="1272921" y="657880"/>
                            <a:pt x="1287277" y="614812"/>
                          </a:cubicBezTo>
                          <a:cubicBezTo>
                            <a:pt x="1287277" y="610026"/>
                            <a:pt x="1296848" y="605241"/>
                            <a:pt x="1301633" y="610026"/>
                          </a:cubicBezTo>
                          <a:cubicBezTo>
                            <a:pt x="1320775" y="791872"/>
                            <a:pt x="1268136" y="983289"/>
                            <a:pt x="1138930" y="1107709"/>
                          </a:cubicBezTo>
                          <a:close/>
                        </a:path>
                      </a:pathLst>
                    </a:custGeom>
                    <a:solidFill>
                      <a:srgbClr val="FBCA8F">
                        <a:alpha val="50000"/>
                      </a:srgbClr>
                    </a:solidFill>
                    <a:ln w="47824" cap="flat">
                      <a:noFill/>
                      <a:prstDash val="solid"/>
                      <a:miter/>
                    </a:ln>
                  </p:spPr>
                  <p:txBody>
                    <a:bodyPr rtlCol="0" anchor="ctr"/>
                    <a:lstStyle/>
                    <a:p>
                      <a:endParaRPr lang="en-US"/>
                    </a:p>
                  </p:txBody>
                </p:sp>
                <p:sp>
                  <p:nvSpPr>
                    <p:cNvPr id="269" name="Freeform: Shape 268">
                      <a:extLst>
                        <a:ext uri="{FF2B5EF4-FFF2-40B4-BE49-F238E27FC236}">
                          <a16:creationId xmlns:a16="http://schemas.microsoft.com/office/drawing/2014/main" xmlns="" id="{6A6AA67F-7D49-4BA7-A658-1B5E0D96D9FE}"/>
                        </a:ext>
                      </a:extLst>
                    </p:cNvPr>
                    <p:cNvSpPr/>
                    <p:nvPr/>
                  </p:nvSpPr>
                  <p:spPr>
                    <a:xfrm>
                      <a:off x="10464775" y="6212238"/>
                      <a:ext cx="602962" cy="289403"/>
                    </a:xfrm>
                    <a:custGeom>
                      <a:avLst/>
                      <a:gdLst>
                        <a:gd name="connsiteX0" fmla="*/ 244056 w 602962"/>
                        <a:gd name="connsiteY0" fmla="*/ 112343 h 289403"/>
                        <a:gd name="connsiteX1" fmla="*/ 559894 w 602962"/>
                        <a:gd name="connsiteY1" fmla="*/ 30991 h 289403"/>
                        <a:gd name="connsiteX2" fmla="*/ 602962 w 602962"/>
                        <a:gd name="connsiteY2" fmla="*/ 7064 h 289403"/>
                        <a:gd name="connsiteX3" fmla="*/ 14356 w 602962"/>
                        <a:gd name="connsiteY3" fmla="*/ 255905 h 289403"/>
                        <a:gd name="connsiteX4" fmla="*/ 0 w 602962"/>
                        <a:gd name="connsiteY4" fmla="*/ 289403 h 289403"/>
                        <a:gd name="connsiteX5" fmla="*/ 244056 w 602962"/>
                        <a:gd name="connsiteY5" fmla="*/ 112343 h 289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2962" h="289403">
                          <a:moveTo>
                            <a:pt x="244056" y="112343"/>
                          </a:moveTo>
                          <a:cubicBezTo>
                            <a:pt x="344550" y="69274"/>
                            <a:pt x="449829" y="50132"/>
                            <a:pt x="559894" y="30991"/>
                          </a:cubicBezTo>
                          <a:cubicBezTo>
                            <a:pt x="574250" y="26205"/>
                            <a:pt x="588606" y="16634"/>
                            <a:pt x="602962" y="7064"/>
                          </a:cubicBezTo>
                          <a:cubicBezTo>
                            <a:pt x="373262" y="-36005"/>
                            <a:pt x="66996" y="126699"/>
                            <a:pt x="14356" y="255905"/>
                          </a:cubicBezTo>
                          <a:cubicBezTo>
                            <a:pt x="9571" y="265476"/>
                            <a:pt x="4785" y="279832"/>
                            <a:pt x="0" y="289403"/>
                          </a:cubicBezTo>
                          <a:cubicBezTo>
                            <a:pt x="62210" y="212836"/>
                            <a:pt x="153133" y="150626"/>
                            <a:pt x="244056" y="112343"/>
                          </a:cubicBezTo>
                          <a:close/>
                        </a:path>
                      </a:pathLst>
                    </a:custGeom>
                    <a:solidFill>
                      <a:srgbClr val="FBCA8F">
                        <a:alpha val="50000"/>
                      </a:srgbClr>
                    </a:solidFill>
                    <a:ln w="47824" cap="flat">
                      <a:noFill/>
                      <a:prstDash val="solid"/>
                      <a:miter/>
                    </a:ln>
                  </p:spPr>
                  <p:txBody>
                    <a:bodyPr rtlCol="0" anchor="ctr"/>
                    <a:lstStyle/>
                    <a:p>
                      <a:endParaRPr lang="en-US"/>
                    </a:p>
                  </p:txBody>
                </p:sp>
                <p:sp>
                  <p:nvSpPr>
                    <p:cNvPr id="270" name="Freeform: Shape 269">
                      <a:extLst>
                        <a:ext uri="{FF2B5EF4-FFF2-40B4-BE49-F238E27FC236}">
                          <a16:creationId xmlns:a16="http://schemas.microsoft.com/office/drawing/2014/main" xmlns="" id="{F6FAFA80-1A4C-4E6B-8CC9-492470853568}"/>
                        </a:ext>
                      </a:extLst>
                    </p:cNvPr>
                    <p:cNvSpPr/>
                    <p:nvPr/>
                  </p:nvSpPr>
                  <p:spPr>
                    <a:xfrm>
                      <a:off x="10881106" y="6305439"/>
                      <a:ext cx="253627" cy="65799"/>
                    </a:xfrm>
                    <a:custGeom>
                      <a:avLst/>
                      <a:gdLst>
                        <a:gd name="connsiteX0" fmla="*/ 38283 w 253627"/>
                        <a:gd name="connsiteY0" fmla="*/ 23927 h 65799"/>
                        <a:gd name="connsiteX1" fmla="*/ 0 w 253627"/>
                        <a:gd name="connsiteY1" fmla="*/ 52640 h 65799"/>
                        <a:gd name="connsiteX2" fmla="*/ 167490 w 253627"/>
                        <a:gd name="connsiteY2" fmla="*/ 57425 h 65799"/>
                        <a:gd name="connsiteX3" fmla="*/ 220129 w 253627"/>
                        <a:gd name="connsiteY3" fmla="*/ 43069 h 65799"/>
                        <a:gd name="connsiteX4" fmla="*/ 253627 w 253627"/>
                        <a:gd name="connsiteY4" fmla="*/ 0 h 65799"/>
                        <a:gd name="connsiteX5" fmla="*/ 38283 w 253627"/>
                        <a:gd name="connsiteY5" fmla="*/ 23927 h 65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627" h="65799">
                          <a:moveTo>
                            <a:pt x="38283" y="23927"/>
                          </a:moveTo>
                          <a:cubicBezTo>
                            <a:pt x="23927" y="33498"/>
                            <a:pt x="9571" y="43069"/>
                            <a:pt x="0" y="52640"/>
                          </a:cubicBezTo>
                          <a:cubicBezTo>
                            <a:pt x="47854" y="71781"/>
                            <a:pt x="119635" y="66996"/>
                            <a:pt x="167490" y="57425"/>
                          </a:cubicBezTo>
                          <a:cubicBezTo>
                            <a:pt x="186631" y="52640"/>
                            <a:pt x="205773" y="47854"/>
                            <a:pt x="220129" y="43069"/>
                          </a:cubicBezTo>
                          <a:cubicBezTo>
                            <a:pt x="224914" y="33498"/>
                            <a:pt x="239271" y="19142"/>
                            <a:pt x="253627" y="0"/>
                          </a:cubicBezTo>
                          <a:cubicBezTo>
                            <a:pt x="105279" y="38283"/>
                            <a:pt x="43068" y="43069"/>
                            <a:pt x="38283" y="23927"/>
                          </a:cubicBezTo>
                          <a:close/>
                        </a:path>
                      </a:pathLst>
                    </a:custGeom>
                    <a:solidFill>
                      <a:srgbClr val="FBCA8F">
                        <a:alpha val="50000"/>
                      </a:srgbClr>
                    </a:solidFill>
                    <a:ln w="47824" cap="flat">
                      <a:noFill/>
                      <a:prstDash val="solid"/>
                      <a:miter/>
                    </a:ln>
                  </p:spPr>
                  <p:txBody>
                    <a:bodyPr rtlCol="0" anchor="ctr"/>
                    <a:lstStyle/>
                    <a:p>
                      <a:endParaRPr lang="en-US"/>
                    </a:p>
                  </p:txBody>
                </p:sp>
                <p:sp>
                  <p:nvSpPr>
                    <p:cNvPr id="271" name="Freeform: Shape 270">
                      <a:extLst>
                        <a:ext uri="{FF2B5EF4-FFF2-40B4-BE49-F238E27FC236}">
                          <a16:creationId xmlns:a16="http://schemas.microsoft.com/office/drawing/2014/main" xmlns="" id="{9A6FF1A2-716F-45C0-BA25-6D708CA1FDF3}"/>
                        </a:ext>
                      </a:extLst>
                    </p:cNvPr>
                    <p:cNvSpPr/>
                    <p:nvPr/>
                  </p:nvSpPr>
                  <p:spPr>
                    <a:xfrm>
                      <a:off x="11080821" y="6310224"/>
                      <a:ext cx="183118" cy="93458"/>
                    </a:xfrm>
                    <a:custGeom>
                      <a:avLst/>
                      <a:gdLst>
                        <a:gd name="connsiteX0" fmla="*/ 15629 w 183118"/>
                        <a:gd name="connsiteY0" fmla="*/ 62210 h 93458"/>
                        <a:gd name="connsiteX1" fmla="*/ 1273 w 183118"/>
                        <a:gd name="connsiteY1" fmla="*/ 86138 h 93458"/>
                        <a:gd name="connsiteX2" fmla="*/ 92196 w 183118"/>
                        <a:gd name="connsiteY2" fmla="*/ 81352 h 93458"/>
                        <a:gd name="connsiteX3" fmla="*/ 178333 w 183118"/>
                        <a:gd name="connsiteY3" fmla="*/ 28713 h 93458"/>
                        <a:gd name="connsiteX4" fmla="*/ 183119 w 183118"/>
                        <a:gd name="connsiteY4" fmla="*/ 0 h 93458"/>
                        <a:gd name="connsiteX5" fmla="*/ 15629 w 183118"/>
                        <a:gd name="connsiteY5" fmla="*/ 62210 h 93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118" h="93458">
                          <a:moveTo>
                            <a:pt x="15629" y="62210"/>
                          </a:moveTo>
                          <a:cubicBezTo>
                            <a:pt x="6059" y="71781"/>
                            <a:pt x="-3513" y="81352"/>
                            <a:pt x="1273" y="86138"/>
                          </a:cubicBezTo>
                          <a:cubicBezTo>
                            <a:pt x="29986" y="100494"/>
                            <a:pt x="63484" y="90923"/>
                            <a:pt x="92196" y="81352"/>
                          </a:cubicBezTo>
                          <a:cubicBezTo>
                            <a:pt x="120908" y="66996"/>
                            <a:pt x="149621" y="52640"/>
                            <a:pt x="178333" y="28713"/>
                          </a:cubicBezTo>
                          <a:cubicBezTo>
                            <a:pt x="178333" y="19142"/>
                            <a:pt x="183119" y="9571"/>
                            <a:pt x="183119" y="0"/>
                          </a:cubicBezTo>
                          <a:cubicBezTo>
                            <a:pt x="82625" y="57425"/>
                            <a:pt x="20414" y="81352"/>
                            <a:pt x="15629" y="62210"/>
                          </a:cubicBezTo>
                          <a:close/>
                        </a:path>
                      </a:pathLst>
                    </a:custGeom>
                    <a:solidFill>
                      <a:srgbClr val="FBCA8F">
                        <a:alpha val="50000"/>
                      </a:srgbClr>
                    </a:solidFill>
                    <a:ln w="47824" cap="flat">
                      <a:noFill/>
                      <a:prstDash val="solid"/>
                      <a:miter/>
                    </a:ln>
                  </p:spPr>
                  <p:txBody>
                    <a:bodyPr rtlCol="0" anchor="ctr"/>
                    <a:lstStyle/>
                    <a:p>
                      <a:endParaRPr lang="en-US"/>
                    </a:p>
                  </p:txBody>
                </p:sp>
                <p:sp>
                  <p:nvSpPr>
                    <p:cNvPr id="272" name="Freeform: Shape 271">
                      <a:extLst>
                        <a:ext uri="{FF2B5EF4-FFF2-40B4-BE49-F238E27FC236}">
                          <a16:creationId xmlns:a16="http://schemas.microsoft.com/office/drawing/2014/main" xmlns="" id="{CA04A1A3-9F3B-4B16-A03B-41E701BB334D}"/>
                        </a:ext>
                      </a:extLst>
                    </p:cNvPr>
                    <p:cNvSpPr/>
                    <p:nvPr/>
                  </p:nvSpPr>
                  <p:spPr>
                    <a:xfrm>
                      <a:off x="11259154" y="6324581"/>
                      <a:ext cx="57424" cy="119635"/>
                    </a:xfrm>
                    <a:custGeom>
                      <a:avLst/>
                      <a:gdLst>
                        <a:gd name="connsiteX0" fmla="*/ 4786 w 57424"/>
                        <a:gd name="connsiteY0" fmla="*/ 71781 h 119635"/>
                        <a:gd name="connsiteX1" fmla="*/ 0 w 57424"/>
                        <a:gd name="connsiteY1" fmla="*/ 119635 h 119635"/>
                        <a:gd name="connsiteX2" fmla="*/ 57425 w 57424"/>
                        <a:gd name="connsiteY2" fmla="*/ 28712 h 119635"/>
                        <a:gd name="connsiteX3" fmla="*/ 47854 w 57424"/>
                        <a:gd name="connsiteY3" fmla="*/ 0 h 119635"/>
                        <a:gd name="connsiteX4" fmla="*/ 4786 w 57424"/>
                        <a:gd name="connsiteY4" fmla="*/ 71781 h 119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24" h="119635">
                          <a:moveTo>
                            <a:pt x="4786" y="71781"/>
                          </a:moveTo>
                          <a:cubicBezTo>
                            <a:pt x="0" y="86137"/>
                            <a:pt x="0" y="105279"/>
                            <a:pt x="0" y="119635"/>
                          </a:cubicBezTo>
                          <a:cubicBezTo>
                            <a:pt x="23927" y="90923"/>
                            <a:pt x="38283" y="62210"/>
                            <a:pt x="57425" y="28712"/>
                          </a:cubicBezTo>
                          <a:cubicBezTo>
                            <a:pt x="52640" y="19142"/>
                            <a:pt x="47854" y="9571"/>
                            <a:pt x="47854" y="0"/>
                          </a:cubicBezTo>
                          <a:cubicBezTo>
                            <a:pt x="23927" y="38283"/>
                            <a:pt x="9571" y="66996"/>
                            <a:pt x="4786" y="71781"/>
                          </a:cubicBezTo>
                          <a:close/>
                        </a:path>
                      </a:pathLst>
                    </a:custGeom>
                    <a:solidFill>
                      <a:srgbClr val="FBCA8F">
                        <a:alpha val="50000"/>
                      </a:srgbClr>
                    </a:solidFill>
                    <a:ln w="47824" cap="flat">
                      <a:noFill/>
                      <a:prstDash val="solid"/>
                      <a:miter/>
                    </a:ln>
                  </p:spPr>
                  <p:txBody>
                    <a:bodyPr rtlCol="0" anchor="ctr"/>
                    <a:lstStyle/>
                    <a:p>
                      <a:endParaRPr lang="en-US"/>
                    </a:p>
                  </p:txBody>
                </p:sp>
                <p:sp>
                  <p:nvSpPr>
                    <p:cNvPr id="273" name="Freeform: Shape 272">
                      <a:extLst>
                        <a:ext uri="{FF2B5EF4-FFF2-40B4-BE49-F238E27FC236}">
                          <a16:creationId xmlns:a16="http://schemas.microsoft.com/office/drawing/2014/main" xmlns="" id="{9D3ABD87-78A5-4878-9D3F-48B01A703736}"/>
                        </a:ext>
                      </a:extLst>
                    </p:cNvPr>
                    <p:cNvSpPr/>
                    <p:nvPr/>
                  </p:nvSpPr>
                  <p:spPr>
                    <a:xfrm>
                      <a:off x="11369219" y="6396362"/>
                      <a:ext cx="358906" cy="741739"/>
                    </a:xfrm>
                    <a:custGeom>
                      <a:avLst/>
                      <a:gdLst>
                        <a:gd name="connsiteX0" fmla="*/ 9571 w 358906"/>
                        <a:gd name="connsiteY0" fmla="*/ 33498 h 741739"/>
                        <a:gd name="connsiteX1" fmla="*/ 81352 w 358906"/>
                        <a:gd name="connsiteY1" fmla="*/ 224915 h 741739"/>
                        <a:gd name="connsiteX2" fmla="*/ 124421 w 358906"/>
                        <a:gd name="connsiteY2" fmla="*/ 454615 h 741739"/>
                        <a:gd name="connsiteX3" fmla="*/ 172275 w 358906"/>
                        <a:gd name="connsiteY3" fmla="*/ 401975 h 741739"/>
                        <a:gd name="connsiteX4" fmla="*/ 181846 w 358906"/>
                        <a:gd name="connsiteY4" fmla="*/ 401975 h 741739"/>
                        <a:gd name="connsiteX5" fmla="*/ 177060 w 358906"/>
                        <a:gd name="connsiteY5" fmla="*/ 622104 h 741739"/>
                        <a:gd name="connsiteX6" fmla="*/ 148348 w 358906"/>
                        <a:gd name="connsiteY6" fmla="*/ 741740 h 741739"/>
                        <a:gd name="connsiteX7" fmla="*/ 287125 w 358906"/>
                        <a:gd name="connsiteY7" fmla="*/ 593392 h 741739"/>
                        <a:gd name="connsiteX8" fmla="*/ 358906 w 358906"/>
                        <a:gd name="connsiteY8" fmla="*/ 569464 h 741739"/>
                        <a:gd name="connsiteX9" fmla="*/ 272769 w 358906"/>
                        <a:gd name="connsiteY9" fmla="*/ 583821 h 741739"/>
                        <a:gd name="connsiteX10" fmla="*/ 200987 w 358906"/>
                        <a:gd name="connsiteY10" fmla="*/ 612533 h 741739"/>
                        <a:gd name="connsiteX11" fmla="*/ 172275 w 358906"/>
                        <a:gd name="connsiteY11" fmla="*/ 244056 h 741739"/>
                        <a:gd name="connsiteX12" fmla="*/ 138777 w 358906"/>
                        <a:gd name="connsiteY12" fmla="*/ 349335 h 741739"/>
                        <a:gd name="connsiteX13" fmla="*/ 0 w 358906"/>
                        <a:gd name="connsiteY13" fmla="*/ 0 h 741739"/>
                        <a:gd name="connsiteX14" fmla="*/ 9571 w 358906"/>
                        <a:gd name="connsiteY14" fmla="*/ 33498 h 741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8906" h="741739">
                          <a:moveTo>
                            <a:pt x="9571" y="33498"/>
                          </a:moveTo>
                          <a:cubicBezTo>
                            <a:pt x="43068" y="90923"/>
                            <a:pt x="62211" y="157919"/>
                            <a:pt x="81352" y="224915"/>
                          </a:cubicBezTo>
                          <a:cubicBezTo>
                            <a:pt x="100494" y="301481"/>
                            <a:pt x="119635" y="378048"/>
                            <a:pt x="124421" y="454615"/>
                          </a:cubicBezTo>
                          <a:cubicBezTo>
                            <a:pt x="138777" y="435473"/>
                            <a:pt x="153133" y="416331"/>
                            <a:pt x="172275" y="401975"/>
                          </a:cubicBezTo>
                          <a:cubicBezTo>
                            <a:pt x="177060" y="401975"/>
                            <a:pt x="181846" y="401975"/>
                            <a:pt x="181846" y="401975"/>
                          </a:cubicBezTo>
                          <a:cubicBezTo>
                            <a:pt x="200987" y="473756"/>
                            <a:pt x="191417" y="550323"/>
                            <a:pt x="177060" y="622104"/>
                          </a:cubicBezTo>
                          <a:cubicBezTo>
                            <a:pt x="172275" y="660387"/>
                            <a:pt x="162704" y="703456"/>
                            <a:pt x="148348" y="741740"/>
                          </a:cubicBezTo>
                          <a:cubicBezTo>
                            <a:pt x="200987" y="698671"/>
                            <a:pt x="229700" y="631675"/>
                            <a:pt x="287125" y="593392"/>
                          </a:cubicBezTo>
                          <a:cubicBezTo>
                            <a:pt x="306266" y="579035"/>
                            <a:pt x="334979" y="564679"/>
                            <a:pt x="358906" y="569464"/>
                          </a:cubicBezTo>
                          <a:cubicBezTo>
                            <a:pt x="330194" y="555108"/>
                            <a:pt x="296696" y="559894"/>
                            <a:pt x="272769" y="583821"/>
                          </a:cubicBezTo>
                          <a:cubicBezTo>
                            <a:pt x="220130" y="636460"/>
                            <a:pt x="200987" y="612533"/>
                            <a:pt x="200987" y="612533"/>
                          </a:cubicBezTo>
                          <a:cubicBezTo>
                            <a:pt x="200987" y="612533"/>
                            <a:pt x="234485" y="392404"/>
                            <a:pt x="172275" y="244056"/>
                          </a:cubicBezTo>
                          <a:cubicBezTo>
                            <a:pt x="177060" y="339764"/>
                            <a:pt x="148348" y="392404"/>
                            <a:pt x="138777" y="349335"/>
                          </a:cubicBezTo>
                          <a:cubicBezTo>
                            <a:pt x="119635" y="229700"/>
                            <a:pt x="95708" y="167490"/>
                            <a:pt x="0" y="0"/>
                          </a:cubicBezTo>
                          <a:cubicBezTo>
                            <a:pt x="14356" y="4785"/>
                            <a:pt x="14356" y="23927"/>
                            <a:pt x="9571" y="33498"/>
                          </a:cubicBezTo>
                          <a:close/>
                        </a:path>
                      </a:pathLst>
                    </a:custGeom>
                    <a:solidFill>
                      <a:srgbClr val="FBCA8F">
                        <a:alpha val="50000"/>
                      </a:srgbClr>
                    </a:solidFill>
                    <a:ln w="47824" cap="flat">
                      <a:noFill/>
                      <a:prstDash val="solid"/>
                      <a:miter/>
                    </a:ln>
                  </p:spPr>
                  <p:txBody>
                    <a:bodyPr rtlCol="0" anchor="ctr"/>
                    <a:lstStyle/>
                    <a:p>
                      <a:endParaRPr lang="en-US"/>
                    </a:p>
                  </p:txBody>
                </p:sp>
                <p:sp>
                  <p:nvSpPr>
                    <p:cNvPr id="274" name="Freeform: Shape 273">
                      <a:extLst>
                        <a:ext uri="{FF2B5EF4-FFF2-40B4-BE49-F238E27FC236}">
                          <a16:creationId xmlns:a16="http://schemas.microsoft.com/office/drawing/2014/main" xmlns="" id="{4175BD5A-679C-4E13-A3BA-B8420E4A8F49}"/>
                        </a:ext>
                      </a:extLst>
                    </p:cNvPr>
                    <p:cNvSpPr/>
                    <p:nvPr/>
                  </p:nvSpPr>
                  <p:spPr>
                    <a:xfrm>
                      <a:off x="11139518" y="7152458"/>
                      <a:ext cx="459400" cy="373262"/>
                    </a:xfrm>
                    <a:custGeom>
                      <a:avLst/>
                      <a:gdLst>
                        <a:gd name="connsiteX0" fmla="*/ 416331 w 459400"/>
                        <a:gd name="connsiteY0" fmla="*/ 0 h 373262"/>
                        <a:gd name="connsiteX1" fmla="*/ 110065 w 459400"/>
                        <a:gd name="connsiteY1" fmla="*/ 325408 h 373262"/>
                        <a:gd name="connsiteX2" fmla="*/ 0 w 459400"/>
                        <a:gd name="connsiteY2" fmla="*/ 373262 h 373262"/>
                        <a:gd name="connsiteX3" fmla="*/ 148348 w 459400"/>
                        <a:gd name="connsiteY3" fmla="*/ 330194 h 373262"/>
                        <a:gd name="connsiteX4" fmla="*/ 401976 w 459400"/>
                        <a:gd name="connsiteY4" fmla="*/ 153133 h 373262"/>
                        <a:gd name="connsiteX5" fmla="*/ 459400 w 459400"/>
                        <a:gd name="connsiteY5" fmla="*/ 47854 h 373262"/>
                        <a:gd name="connsiteX6" fmla="*/ 416331 w 459400"/>
                        <a:gd name="connsiteY6" fmla="*/ 0 h 373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9400" h="373262">
                          <a:moveTo>
                            <a:pt x="416331" y="0"/>
                          </a:moveTo>
                          <a:cubicBezTo>
                            <a:pt x="392404" y="148348"/>
                            <a:pt x="234486" y="263198"/>
                            <a:pt x="110065" y="325408"/>
                          </a:cubicBezTo>
                          <a:cubicBezTo>
                            <a:pt x="76567" y="344550"/>
                            <a:pt x="38283" y="358906"/>
                            <a:pt x="0" y="373262"/>
                          </a:cubicBezTo>
                          <a:cubicBezTo>
                            <a:pt x="52640" y="363692"/>
                            <a:pt x="100494" y="349335"/>
                            <a:pt x="148348" y="330194"/>
                          </a:cubicBezTo>
                          <a:cubicBezTo>
                            <a:pt x="244057" y="291910"/>
                            <a:pt x="325409" y="224915"/>
                            <a:pt x="401976" y="153133"/>
                          </a:cubicBezTo>
                          <a:cubicBezTo>
                            <a:pt x="401976" y="153133"/>
                            <a:pt x="445044" y="114850"/>
                            <a:pt x="459400" y="47854"/>
                          </a:cubicBezTo>
                          <a:cubicBezTo>
                            <a:pt x="440258" y="33498"/>
                            <a:pt x="430688" y="14356"/>
                            <a:pt x="416331" y="0"/>
                          </a:cubicBezTo>
                          <a:close/>
                        </a:path>
                      </a:pathLst>
                    </a:custGeom>
                    <a:solidFill>
                      <a:srgbClr val="FBCA8F">
                        <a:alpha val="50000"/>
                      </a:srgbClr>
                    </a:solidFill>
                    <a:ln w="47824" cap="flat">
                      <a:noFill/>
                      <a:prstDash val="solid"/>
                      <a:miter/>
                    </a:ln>
                  </p:spPr>
                  <p:txBody>
                    <a:bodyPr rtlCol="0" anchor="ctr"/>
                    <a:lstStyle/>
                    <a:p>
                      <a:endParaRPr lang="en-US"/>
                    </a:p>
                  </p:txBody>
                </p:sp>
              </p:grpSp>
              <p:grpSp>
                <p:nvGrpSpPr>
                  <p:cNvPr id="200" name="Graphic 3">
                    <a:extLst>
                      <a:ext uri="{FF2B5EF4-FFF2-40B4-BE49-F238E27FC236}">
                        <a16:creationId xmlns:a16="http://schemas.microsoft.com/office/drawing/2014/main" xmlns="" id="{3A8DF7F6-E7FD-4A26-AA8E-6C81157F7D53}"/>
                      </a:ext>
                    </a:extLst>
                  </p:cNvPr>
                  <p:cNvGrpSpPr/>
                  <p:nvPr/>
                </p:nvGrpSpPr>
                <p:grpSpPr>
                  <a:xfrm>
                    <a:off x="10761471" y="6535139"/>
                    <a:ext cx="253627" cy="124420"/>
                    <a:chOff x="10761471" y="6535139"/>
                    <a:chExt cx="253627" cy="124420"/>
                  </a:xfrm>
                </p:grpSpPr>
                <p:sp>
                  <p:nvSpPr>
                    <p:cNvPr id="263" name="Freeform: Shape 262">
                      <a:extLst>
                        <a:ext uri="{FF2B5EF4-FFF2-40B4-BE49-F238E27FC236}">
                          <a16:creationId xmlns:a16="http://schemas.microsoft.com/office/drawing/2014/main" xmlns="" id="{C7885C87-1B17-48D8-AA45-3456441D4ABC}"/>
                        </a:ext>
                      </a:extLst>
                    </p:cNvPr>
                    <p:cNvSpPr/>
                    <p:nvPr/>
                  </p:nvSpPr>
                  <p:spPr>
                    <a:xfrm>
                      <a:off x="10766256" y="6539805"/>
                      <a:ext cx="244056" cy="114969"/>
                    </a:xfrm>
                    <a:custGeom>
                      <a:avLst/>
                      <a:gdLst>
                        <a:gd name="connsiteX0" fmla="*/ 0 w 244056"/>
                        <a:gd name="connsiteY0" fmla="*/ 100613 h 114969"/>
                        <a:gd name="connsiteX1" fmla="*/ 244057 w 244056"/>
                        <a:gd name="connsiteY1" fmla="*/ 114970 h 114969"/>
                        <a:gd name="connsiteX2" fmla="*/ 0 w 244056"/>
                        <a:gd name="connsiteY2" fmla="*/ 100613 h 114969"/>
                      </a:gdLst>
                      <a:ahLst/>
                      <a:cxnLst>
                        <a:cxn ang="0">
                          <a:pos x="connsiteX0" y="connsiteY0"/>
                        </a:cxn>
                        <a:cxn ang="0">
                          <a:pos x="connsiteX1" y="connsiteY1"/>
                        </a:cxn>
                        <a:cxn ang="0">
                          <a:pos x="connsiteX2" y="connsiteY2"/>
                        </a:cxn>
                      </a:cxnLst>
                      <a:rect l="l" t="t" r="r" b="b"/>
                      <a:pathLst>
                        <a:path w="244056" h="114969">
                          <a:moveTo>
                            <a:pt x="0" y="100613"/>
                          </a:moveTo>
                          <a:cubicBezTo>
                            <a:pt x="0" y="100613"/>
                            <a:pt x="148348" y="-19022"/>
                            <a:pt x="244057" y="114970"/>
                          </a:cubicBezTo>
                          <a:cubicBezTo>
                            <a:pt x="220130" y="-33378"/>
                            <a:pt x="66996" y="-38164"/>
                            <a:pt x="0" y="100613"/>
                          </a:cubicBezTo>
                          <a:close/>
                        </a:path>
                      </a:pathLst>
                    </a:custGeom>
                    <a:solidFill>
                      <a:srgbClr val="512B11"/>
                    </a:solidFill>
                    <a:ln w="47824" cap="flat">
                      <a:noFill/>
                      <a:prstDash val="solid"/>
                      <a:miter/>
                    </a:ln>
                  </p:spPr>
                  <p:txBody>
                    <a:bodyPr rtlCol="0" anchor="ctr"/>
                    <a:lstStyle/>
                    <a:p>
                      <a:endParaRPr lang="en-US"/>
                    </a:p>
                  </p:txBody>
                </p:sp>
                <p:sp>
                  <p:nvSpPr>
                    <p:cNvPr id="264" name="Freeform: Shape 263">
                      <a:extLst>
                        <a:ext uri="{FF2B5EF4-FFF2-40B4-BE49-F238E27FC236}">
                          <a16:creationId xmlns:a16="http://schemas.microsoft.com/office/drawing/2014/main" xmlns="" id="{7497D8B5-6785-4605-B8F0-527E1A284B4A}"/>
                        </a:ext>
                      </a:extLst>
                    </p:cNvPr>
                    <p:cNvSpPr/>
                    <p:nvPr/>
                  </p:nvSpPr>
                  <p:spPr>
                    <a:xfrm>
                      <a:off x="10761471" y="6535139"/>
                      <a:ext cx="253627" cy="124420"/>
                    </a:xfrm>
                    <a:custGeom>
                      <a:avLst/>
                      <a:gdLst>
                        <a:gd name="connsiteX0" fmla="*/ 248842 w 253627"/>
                        <a:gd name="connsiteY0" fmla="*/ 124421 h 124420"/>
                        <a:gd name="connsiteX1" fmla="*/ 248842 w 253627"/>
                        <a:gd name="connsiteY1" fmla="*/ 124421 h 124420"/>
                        <a:gd name="connsiteX2" fmla="*/ 133992 w 253627"/>
                        <a:gd name="connsiteY2" fmla="*/ 62210 h 124420"/>
                        <a:gd name="connsiteX3" fmla="*/ 4785 w 253627"/>
                        <a:gd name="connsiteY3" fmla="*/ 110065 h 124420"/>
                        <a:gd name="connsiteX4" fmla="*/ 0 w 253627"/>
                        <a:gd name="connsiteY4" fmla="*/ 110065 h 124420"/>
                        <a:gd name="connsiteX5" fmla="*/ 0 w 253627"/>
                        <a:gd name="connsiteY5" fmla="*/ 105279 h 124420"/>
                        <a:gd name="connsiteX6" fmla="*/ 138777 w 253627"/>
                        <a:gd name="connsiteY6" fmla="*/ 0 h 124420"/>
                        <a:gd name="connsiteX7" fmla="*/ 253627 w 253627"/>
                        <a:gd name="connsiteY7" fmla="*/ 119635 h 124420"/>
                        <a:gd name="connsiteX8" fmla="*/ 248842 w 253627"/>
                        <a:gd name="connsiteY8" fmla="*/ 124421 h 124420"/>
                        <a:gd name="connsiteX9" fmla="*/ 248842 w 253627"/>
                        <a:gd name="connsiteY9" fmla="*/ 124421 h 124420"/>
                        <a:gd name="connsiteX10" fmla="*/ 133992 w 253627"/>
                        <a:gd name="connsiteY10" fmla="*/ 52640 h 124420"/>
                        <a:gd name="connsiteX11" fmla="*/ 239271 w 253627"/>
                        <a:gd name="connsiteY11" fmla="*/ 100494 h 124420"/>
                        <a:gd name="connsiteX12" fmla="*/ 138777 w 253627"/>
                        <a:gd name="connsiteY12" fmla="*/ 4785 h 124420"/>
                        <a:gd name="connsiteX13" fmla="*/ 14356 w 253627"/>
                        <a:gd name="connsiteY13" fmla="*/ 86137 h 124420"/>
                        <a:gd name="connsiteX14" fmla="*/ 133992 w 253627"/>
                        <a:gd name="connsiteY14" fmla="*/ 52640 h 12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3627" h="124420">
                          <a:moveTo>
                            <a:pt x="248842" y="124421"/>
                          </a:moveTo>
                          <a:cubicBezTo>
                            <a:pt x="248842" y="124421"/>
                            <a:pt x="244056" y="124421"/>
                            <a:pt x="248842" y="124421"/>
                          </a:cubicBezTo>
                          <a:cubicBezTo>
                            <a:pt x="215344" y="81352"/>
                            <a:pt x="177060" y="62210"/>
                            <a:pt x="133992" y="62210"/>
                          </a:cubicBezTo>
                          <a:cubicBezTo>
                            <a:pt x="66996" y="62210"/>
                            <a:pt x="4785" y="110065"/>
                            <a:pt x="4785" y="110065"/>
                          </a:cubicBezTo>
                          <a:cubicBezTo>
                            <a:pt x="4785" y="110065"/>
                            <a:pt x="0" y="110065"/>
                            <a:pt x="0" y="110065"/>
                          </a:cubicBezTo>
                          <a:cubicBezTo>
                            <a:pt x="0" y="110065"/>
                            <a:pt x="0" y="105279"/>
                            <a:pt x="0" y="105279"/>
                          </a:cubicBezTo>
                          <a:cubicBezTo>
                            <a:pt x="33498" y="43069"/>
                            <a:pt x="86138" y="0"/>
                            <a:pt x="138777" y="0"/>
                          </a:cubicBezTo>
                          <a:cubicBezTo>
                            <a:pt x="196202" y="0"/>
                            <a:pt x="239271" y="47854"/>
                            <a:pt x="253627" y="119635"/>
                          </a:cubicBezTo>
                          <a:cubicBezTo>
                            <a:pt x="253627" y="119635"/>
                            <a:pt x="253627" y="124421"/>
                            <a:pt x="248842" y="124421"/>
                          </a:cubicBezTo>
                          <a:cubicBezTo>
                            <a:pt x="248842" y="124421"/>
                            <a:pt x="248842" y="124421"/>
                            <a:pt x="248842" y="124421"/>
                          </a:cubicBezTo>
                          <a:close/>
                          <a:moveTo>
                            <a:pt x="133992" y="52640"/>
                          </a:moveTo>
                          <a:cubicBezTo>
                            <a:pt x="177060" y="52640"/>
                            <a:pt x="210558" y="66996"/>
                            <a:pt x="239271" y="100494"/>
                          </a:cubicBezTo>
                          <a:cubicBezTo>
                            <a:pt x="224914" y="43069"/>
                            <a:pt x="186631" y="4785"/>
                            <a:pt x="138777" y="4785"/>
                          </a:cubicBezTo>
                          <a:cubicBezTo>
                            <a:pt x="90923" y="4785"/>
                            <a:pt x="47854" y="33498"/>
                            <a:pt x="14356" y="86137"/>
                          </a:cubicBezTo>
                          <a:cubicBezTo>
                            <a:pt x="38283" y="76567"/>
                            <a:pt x="86138" y="52640"/>
                            <a:pt x="133992" y="52640"/>
                          </a:cubicBezTo>
                          <a:close/>
                        </a:path>
                      </a:pathLst>
                    </a:custGeom>
                    <a:solidFill>
                      <a:srgbClr val="462A1E"/>
                    </a:solidFill>
                    <a:ln w="47824" cap="flat">
                      <a:noFill/>
                      <a:prstDash val="solid"/>
                      <a:miter/>
                    </a:ln>
                  </p:spPr>
                  <p:txBody>
                    <a:bodyPr rtlCol="0" anchor="ctr"/>
                    <a:lstStyle/>
                    <a:p>
                      <a:endParaRPr lang="en-US"/>
                    </a:p>
                  </p:txBody>
                </p:sp>
              </p:grpSp>
              <p:grpSp>
                <p:nvGrpSpPr>
                  <p:cNvPr id="201" name="Graphic 3">
                    <a:extLst>
                      <a:ext uri="{FF2B5EF4-FFF2-40B4-BE49-F238E27FC236}">
                        <a16:creationId xmlns:a16="http://schemas.microsoft.com/office/drawing/2014/main" xmlns="" id="{12393540-AC4A-4CF3-8BA7-F87ED2A7AD9D}"/>
                      </a:ext>
                    </a:extLst>
                  </p:cNvPr>
                  <p:cNvGrpSpPr/>
                  <p:nvPr/>
                </p:nvGrpSpPr>
                <p:grpSpPr>
                  <a:xfrm>
                    <a:off x="10473683" y="6846191"/>
                    <a:ext cx="117494" cy="124420"/>
                    <a:chOff x="10473683" y="6846191"/>
                    <a:chExt cx="117494" cy="124420"/>
                  </a:xfrm>
                </p:grpSpPr>
                <p:sp>
                  <p:nvSpPr>
                    <p:cNvPr id="261" name="Freeform: Shape 260">
                      <a:extLst>
                        <a:ext uri="{FF2B5EF4-FFF2-40B4-BE49-F238E27FC236}">
                          <a16:creationId xmlns:a16="http://schemas.microsoft.com/office/drawing/2014/main" xmlns="" id="{C552DD6A-FD34-4F83-A6EB-491CDAAB8760}"/>
                        </a:ext>
                      </a:extLst>
                    </p:cNvPr>
                    <p:cNvSpPr/>
                    <p:nvPr/>
                  </p:nvSpPr>
                  <p:spPr>
                    <a:xfrm>
                      <a:off x="10473683" y="6846191"/>
                      <a:ext cx="117494" cy="124420"/>
                    </a:xfrm>
                    <a:custGeom>
                      <a:avLst/>
                      <a:gdLst>
                        <a:gd name="connsiteX0" fmla="*/ 110727 w 117494"/>
                        <a:gd name="connsiteY0" fmla="*/ 28713 h 124420"/>
                        <a:gd name="connsiteX1" fmla="*/ 67658 w 117494"/>
                        <a:gd name="connsiteY1" fmla="*/ 0 h 124420"/>
                        <a:gd name="connsiteX2" fmla="*/ 67658 w 117494"/>
                        <a:gd name="connsiteY2" fmla="*/ 0 h 124420"/>
                        <a:gd name="connsiteX3" fmla="*/ 15019 w 117494"/>
                        <a:gd name="connsiteY3" fmla="*/ 19142 h 124420"/>
                        <a:gd name="connsiteX4" fmla="*/ 10233 w 117494"/>
                        <a:gd name="connsiteY4" fmla="*/ 90923 h 124420"/>
                        <a:gd name="connsiteX5" fmla="*/ 62873 w 117494"/>
                        <a:gd name="connsiteY5" fmla="*/ 124421 h 124420"/>
                        <a:gd name="connsiteX6" fmla="*/ 82015 w 117494"/>
                        <a:gd name="connsiteY6" fmla="*/ 124421 h 124420"/>
                        <a:gd name="connsiteX7" fmla="*/ 24590 w 117494"/>
                        <a:gd name="connsiteY7" fmla="*/ 95708 h 124420"/>
                        <a:gd name="connsiteX8" fmla="*/ 15019 w 117494"/>
                        <a:gd name="connsiteY8" fmla="*/ 86138 h 124420"/>
                        <a:gd name="connsiteX9" fmla="*/ 15019 w 117494"/>
                        <a:gd name="connsiteY9" fmla="*/ 28713 h 124420"/>
                        <a:gd name="connsiteX10" fmla="*/ 58088 w 117494"/>
                        <a:gd name="connsiteY10" fmla="*/ 9571 h 124420"/>
                        <a:gd name="connsiteX11" fmla="*/ 58088 w 117494"/>
                        <a:gd name="connsiteY11" fmla="*/ 9571 h 124420"/>
                        <a:gd name="connsiteX12" fmla="*/ 110727 w 117494"/>
                        <a:gd name="connsiteY12" fmla="*/ 52640 h 124420"/>
                        <a:gd name="connsiteX13" fmla="*/ 115512 w 117494"/>
                        <a:gd name="connsiteY13" fmla="*/ 52640 h 124420"/>
                        <a:gd name="connsiteX14" fmla="*/ 110727 w 117494"/>
                        <a:gd name="connsiteY14" fmla="*/ 28713 h 12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7494" h="124420">
                          <a:moveTo>
                            <a:pt x="110727" y="28713"/>
                          </a:moveTo>
                          <a:cubicBezTo>
                            <a:pt x="101156" y="19142"/>
                            <a:pt x="86800" y="4785"/>
                            <a:pt x="67658" y="0"/>
                          </a:cubicBezTo>
                          <a:cubicBezTo>
                            <a:pt x="67658" y="0"/>
                            <a:pt x="67658" y="0"/>
                            <a:pt x="67658" y="0"/>
                          </a:cubicBezTo>
                          <a:cubicBezTo>
                            <a:pt x="48517" y="0"/>
                            <a:pt x="34160" y="4785"/>
                            <a:pt x="15019" y="19142"/>
                          </a:cubicBezTo>
                          <a:cubicBezTo>
                            <a:pt x="-4123" y="38283"/>
                            <a:pt x="-4123" y="66996"/>
                            <a:pt x="10233" y="90923"/>
                          </a:cubicBezTo>
                          <a:cubicBezTo>
                            <a:pt x="24590" y="110065"/>
                            <a:pt x="43731" y="124421"/>
                            <a:pt x="62873" y="124421"/>
                          </a:cubicBezTo>
                          <a:cubicBezTo>
                            <a:pt x="67658" y="124421"/>
                            <a:pt x="77229" y="124421"/>
                            <a:pt x="82015" y="124421"/>
                          </a:cubicBezTo>
                          <a:cubicBezTo>
                            <a:pt x="58088" y="124421"/>
                            <a:pt x="38946" y="114850"/>
                            <a:pt x="24590" y="95708"/>
                          </a:cubicBezTo>
                          <a:cubicBezTo>
                            <a:pt x="19804" y="90923"/>
                            <a:pt x="19804" y="90923"/>
                            <a:pt x="15019" y="86138"/>
                          </a:cubicBezTo>
                          <a:cubicBezTo>
                            <a:pt x="5448" y="76567"/>
                            <a:pt x="-8908" y="47854"/>
                            <a:pt x="15019" y="28713"/>
                          </a:cubicBezTo>
                          <a:cubicBezTo>
                            <a:pt x="29375" y="14356"/>
                            <a:pt x="43731" y="9571"/>
                            <a:pt x="58088" y="9571"/>
                          </a:cubicBezTo>
                          <a:cubicBezTo>
                            <a:pt x="58088" y="9571"/>
                            <a:pt x="58088" y="9571"/>
                            <a:pt x="58088" y="9571"/>
                          </a:cubicBezTo>
                          <a:cubicBezTo>
                            <a:pt x="91585" y="14356"/>
                            <a:pt x="110727" y="52640"/>
                            <a:pt x="110727" y="52640"/>
                          </a:cubicBezTo>
                          <a:cubicBezTo>
                            <a:pt x="110727" y="52640"/>
                            <a:pt x="110727" y="52640"/>
                            <a:pt x="115512" y="52640"/>
                          </a:cubicBezTo>
                          <a:cubicBezTo>
                            <a:pt x="120298" y="47854"/>
                            <a:pt x="115512" y="38283"/>
                            <a:pt x="110727" y="28713"/>
                          </a:cubicBezTo>
                          <a:close/>
                        </a:path>
                      </a:pathLst>
                    </a:custGeom>
                    <a:solidFill>
                      <a:srgbClr val="D97E31"/>
                    </a:solidFill>
                    <a:ln w="47824" cap="flat">
                      <a:no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xmlns="" id="{D1036F00-67FC-4805-A5D4-D63188A5F63A}"/>
                        </a:ext>
                      </a:extLst>
                    </p:cNvPr>
                    <p:cNvSpPr/>
                    <p:nvPr/>
                  </p:nvSpPr>
                  <p:spPr>
                    <a:xfrm>
                      <a:off x="10498273" y="6865333"/>
                      <a:ext cx="57424" cy="47854"/>
                    </a:xfrm>
                    <a:custGeom>
                      <a:avLst/>
                      <a:gdLst>
                        <a:gd name="connsiteX0" fmla="*/ 0 w 57424"/>
                        <a:gd name="connsiteY0" fmla="*/ 23927 h 47854"/>
                        <a:gd name="connsiteX1" fmla="*/ 28712 w 57424"/>
                        <a:gd name="connsiteY1" fmla="*/ 0 h 47854"/>
                        <a:gd name="connsiteX2" fmla="*/ 57425 w 57424"/>
                        <a:gd name="connsiteY2" fmla="*/ 23927 h 47854"/>
                        <a:gd name="connsiteX3" fmla="*/ 23927 w 57424"/>
                        <a:gd name="connsiteY3" fmla="*/ 47854 h 47854"/>
                        <a:gd name="connsiteX4" fmla="*/ 0 w 57424"/>
                        <a:gd name="connsiteY4" fmla="*/ 23927 h 47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24" h="47854">
                          <a:moveTo>
                            <a:pt x="0" y="23927"/>
                          </a:moveTo>
                          <a:cubicBezTo>
                            <a:pt x="0" y="9571"/>
                            <a:pt x="14356" y="0"/>
                            <a:pt x="28712" y="0"/>
                          </a:cubicBezTo>
                          <a:cubicBezTo>
                            <a:pt x="43068" y="0"/>
                            <a:pt x="57425" y="14356"/>
                            <a:pt x="57425" y="23927"/>
                          </a:cubicBezTo>
                          <a:cubicBezTo>
                            <a:pt x="57425" y="38283"/>
                            <a:pt x="43068" y="47854"/>
                            <a:pt x="23927" y="47854"/>
                          </a:cubicBezTo>
                          <a:cubicBezTo>
                            <a:pt x="14356" y="47854"/>
                            <a:pt x="0" y="38283"/>
                            <a:pt x="0" y="23927"/>
                          </a:cubicBezTo>
                          <a:close/>
                        </a:path>
                      </a:pathLst>
                    </a:custGeom>
                    <a:solidFill>
                      <a:srgbClr val="FBCA8F"/>
                    </a:solidFill>
                    <a:ln w="47824" cap="flat">
                      <a:noFill/>
                      <a:prstDash val="solid"/>
                      <a:miter/>
                    </a:ln>
                  </p:spPr>
                  <p:txBody>
                    <a:bodyPr rtlCol="0" anchor="ctr"/>
                    <a:lstStyle/>
                    <a:p>
                      <a:endParaRPr lang="en-US"/>
                    </a:p>
                  </p:txBody>
                </p:sp>
              </p:grpSp>
              <p:grpSp>
                <p:nvGrpSpPr>
                  <p:cNvPr id="202" name="Graphic 3">
                    <a:extLst>
                      <a:ext uri="{FF2B5EF4-FFF2-40B4-BE49-F238E27FC236}">
                        <a16:creationId xmlns:a16="http://schemas.microsoft.com/office/drawing/2014/main" xmlns="" id="{0B7684AE-3D18-46FD-B25D-F09862C243B5}"/>
                      </a:ext>
                    </a:extLst>
                  </p:cNvPr>
                  <p:cNvGrpSpPr/>
                  <p:nvPr/>
                </p:nvGrpSpPr>
                <p:grpSpPr>
                  <a:xfrm>
                    <a:off x="10426492" y="6515997"/>
                    <a:ext cx="191416" cy="110064"/>
                    <a:chOff x="10426492" y="6515997"/>
                    <a:chExt cx="191416" cy="110064"/>
                  </a:xfrm>
                </p:grpSpPr>
                <p:sp>
                  <p:nvSpPr>
                    <p:cNvPr id="259" name="Freeform: Shape 258">
                      <a:extLst>
                        <a:ext uri="{FF2B5EF4-FFF2-40B4-BE49-F238E27FC236}">
                          <a16:creationId xmlns:a16="http://schemas.microsoft.com/office/drawing/2014/main" xmlns="" id="{D2935E09-CB70-44C9-B46B-A7BD2BFD89A4}"/>
                        </a:ext>
                      </a:extLst>
                    </p:cNvPr>
                    <p:cNvSpPr/>
                    <p:nvPr/>
                  </p:nvSpPr>
                  <p:spPr>
                    <a:xfrm>
                      <a:off x="10431119" y="6526904"/>
                      <a:ext cx="182215" cy="94531"/>
                    </a:xfrm>
                    <a:custGeom>
                      <a:avLst/>
                      <a:gdLst>
                        <a:gd name="connsiteX0" fmla="*/ 157 w 182215"/>
                        <a:gd name="connsiteY0" fmla="*/ 94373 h 94531"/>
                        <a:gd name="connsiteX1" fmla="*/ 182003 w 182215"/>
                        <a:gd name="connsiteY1" fmla="*/ 75231 h 94531"/>
                        <a:gd name="connsiteX2" fmla="*/ 157 w 182215"/>
                        <a:gd name="connsiteY2" fmla="*/ 94373 h 94531"/>
                      </a:gdLst>
                      <a:ahLst/>
                      <a:cxnLst>
                        <a:cxn ang="0">
                          <a:pos x="connsiteX0" y="connsiteY0"/>
                        </a:cxn>
                        <a:cxn ang="0">
                          <a:pos x="connsiteX1" y="connsiteY1"/>
                        </a:cxn>
                        <a:cxn ang="0">
                          <a:pos x="connsiteX2" y="connsiteY2"/>
                        </a:cxn>
                      </a:cxnLst>
                      <a:rect l="l" t="t" r="r" b="b"/>
                      <a:pathLst>
                        <a:path w="182215" h="94531">
                          <a:moveTo>
                            <a:pt x="157" y="94373"/>
                          </a:moveTo>
                          <a:cubicBezTo>
                            <a:pt x="-4628" y="99158"/>
                            <a:pt x="100651" y="-6121"/>
                            <a:pt x="182003" y="75231"/>
                          </a:cubicBezTo>
                          <a:cubicBezTo>
                            <a:pt x="186789" y="-1336"/>
                            <a:pt x="110222" y="-53975"/>
                            <a:pt x="157" y="94373"/>
                          </a:cubicBezTo>
                          <a:close/>
                        </a:path>
                      </a:pathLst>
                    </a:custGeom>
                    <a:solidFill>
                      <a:srgbClr val="512B11"/>
                    </a:solidFill>
                    <a:ln w="47824" cap="flat">
                      <a:no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xmlns="" id="{927E7A83-5CAF-4307-AB89-32E250122F23}"/>
                        </a:ext>
                      </a:extLst>
                    </p:cNvPr>
                    <p:cNvSpPr/>
                    <p:nvPr/>
                  </p:nvSpPr>
                  <p:spPr>
                    <a:xfrm>
                      <a:off x="10426492" y="6515997"/>
                      <a:ext cx="191416" cy="110064"/>
                    </a:xfrm>
                    <a:custGeom>
                      <a:avLst/>
                      <a:gdLst>
                        <a:gd name="connsiteX0" fmla="*/ 4785 w 191416"/>
                        <a:gd name="connsiteY0" fmla="*/ 110065 h 110064"/>
                        <a:gd name="connsiteX1" fmla="*/ 4785 w 191416"/>
                        <a:gd name="connsiteY1" fmla="*/ 110065 h 110064"/>
                        <a:gd name="connsiteX2" fmla="*/ 0 w 191416"/>
                        <a:gd name="connsiteY2" fmla="*/ 100494 h 110064"/>
                        <a:gd name="connsiteX3" fmla="*/ 133992 w 191416"/>
                        <a:gd name="connsiteY3" fmla="*/ 0 h 110064"/>
                        <a:gd name="connsiteX4" fmla="*/ 172275 w 191416"/>
                        <a:gd name="connsiteY4" fmla="*/ 19142 h 110064"/>
                        <a:gd name="connsiteX5" fmla="*/ 191417 w 191416"/>
                        <a:gd name="connsiteY5" fmla="*/ 86137 h 110064"/>
                        <a:gd name="connsiteX6" fmla="*/ 186631 w 191416"/>
                        <a:gd name="connsiteY6" fmla="*/ 90923 h 110064"/>
                        <a:gd name="connsiteX7" fmla="*/ 181846 w 191416"/>
                        <a:gd name="connsiteY7" fmla="*/ 90923 h 110064"/>
                        <a:gd name="connsiteX8" fmla="*/ 110065 w 191416"/>
                        <a:gd name="connsiteY8" fmla="*/ 57425 h 110064"/>
                        <a:gd name="connsiteX9" fmla="*/ 4785 w 191416"/>
                        <a:gd name="connsiteY9" fmla="*/ 110065 h 110064"/>
                        <a:gd name="connsiteX10" fmla="*/ 4785 w 191416"/>
                        <a:gd name="connsiteY10" fmla="*/ 110065 h 110064"/>
                        <a:gd name="connsiteX11" fmla="*/ 133992 w 191416"/>
                        <a:gd name="connsiteY11" fmla="*/ 14356 h 110064"/>
                        <a:gd name="connsiteX12" fmla="*/ 33498 w 191416"/>
                        <a:gd name="connsiteY12" fmla="*/ 81352 h 110064"/>
                        <a:gd name="connsiteX13" fmla="*/ 114850 w 191416"/>
                        <a:gd name="connsiteY13" fmla="*/ 52640 h 110064"/>
                        <a:gd name="connsiteX14" fmla="*/ 181846 w 191416"/>
                        <a:gd name="connsiteY14" fmla="*/ 81352 h 110064"/>
                        <a:gd name="connsiteX15" fmla="*/ 167490 w 191416"/>
                        <a:gd name="connsiteY15" fmla="*/ 28712 h 110064"/>
                        <a:gd name="connsiteX16" fmla="*/ 133992 w 191416"/>
                        <a:gd name="connsiteY16" fmla="*/ 14356 h 110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1416" h="110064">
                          <a:moveTo>
                            <a:pt x="4785" y="110065"/>
                          </a:moveTo>
                          <a:cubicBezTo>
                            <a:pt x="0" y="110065"/>
                            <a:pt x="0" y="110065"/>
                            <a:pt x="4785" y="110065"/>
                          </a:cubicBezTo>
                          <a:cubicBezTo>
                            <a:pt x="0" y="105279"/>
                            <a:pt x="0" y="105279"/>
                            <a:pt x="0" y="100494"/>
                          </a:cubicBezTo>
                          <a:cubicBezTo>
                            <a:pt x="47854" y="38283"/>
                            <a:pt x="95708" y="0"/>
                            <a:pt x="133992" y="0"/>
                          </a:cubicBezTo>
                          <a:cubicBezTo>
                            <a:pt x="148348" y="0"/>
                            <a:pt x="162704" y="4785"/>
                            <a:pt x="172275" y="19142"/>
                          </a:cubicBezTo>
                          <a:cubicBezTo>
                            <a:pt x="186631" y="33498"/>
                            <a:pt x="191417" y="57425"/>
                            <a:pt x="191417" y="86137"/>
                          </a:cubicBezTo>
                          <a:cubicBezTo>
                            <a:pt x="191417" y="86137"/>
                            <a:pt x="191417" y="90923"/>
                            <a:pt x="186631" y="90923"/>
                          </a:cubicBezTo>
                          <a:cubicBezTo>
                            <a:pt x="186631" y="90923"/>
                            <a:pt x="181846" y="90923"/>
                            <a:pt x="181846" y="90923"/>
                          </a:cubicBezTo>
                          <a:cubicBezTo>
                            <a:pt x="162704" y="71781"/>
                            <a:pt x="138777" y="57425"/>
                            <a:pt x="110065" y="57425"/>
                          </a:cubicBezTo>
                          <a:cubicBezTo>
                            <a:pt x="81352" y="62210"/>
                            <a:pt x="43068" y="76567"/>
                            <a:pt x="4785" y="110065"/>
                          </a:cubicBezTo>
                          <a:cubicBezTo>
                            <a:pt x="4785" y="110065"/>
                            <a:pt x="4785" y="110065"/>
                            <a:pt x="4785" y="110065"/>
                          </a:cubicBezTo>
                          <a:close/>
                          <a:moveTo>
                            <a:pt x="133992" y="14356"/>
                          </a:moveTo>
                          <a:cubicBezTo>
                            <a:pt x="114850" y="14356"/>
                            <a:pt x="81352" y="23927"/>
                            <a:pt x="33498" y="81352"/>
                          </a:cubicBezTo>
                          <a:cubicBezTo>
                            <a:pt x="62211" y="62210"/>
                            <a:pt x="90923" y="52640"/>
                            <a:pt x="114850" y="52640"/>
                          </a:cubicBezTo>
                          <a:cubicBezTo>
                            <a:pt x="138777" y="52640"/>
                            <a:pt x="162704" y="62210"/>
                            <a:pt x="181846" y="81352"/>
                          </a:cubicBezTo>
                          <a:cubicBezTo>
                            <a:pt x="181846" y="62210"/>
                            <a:pt x="177060" y="43069"/>
                            <a:pt x="167490" y="28712"/>
                          </a:cubicBezTo>
                          <a:cubicBezTo>
                            <a:pt x="157919" y="19142"/>
                            <a:pt x="143563" y="14356"/>
                            <a:pt x="133992" y="14356"/>
                          </a:cubicBezTo>
                          <a:close/>
                        </a:path>
                      </a:pathLst>
                    </a:custGeom>
                    <a:solidFill>
                      <a:srgbClr val="462A1E"/>
                    </a:solidFill>
                    <a:ln w="47824" cap="flat">
                      <a:noFill/>
                      <a:prstDash val="solid"/>
                      <a:miter/>
                    </a:ln>
                  </p:spPr>
                  <p:txBody>
                    <a:bodyPr rtlCol="0" anchor="ctr"/>
                    <a:lstStyle/>
                    <a:p>
                      <a:endParaRPr lang="en-US"/>
                    </a:p>
                  </p:txBody>
                </p:sp>
              </p:grpSp>
              <p:sp>
                <p:nvSpPr>
                  <p:cNvPr id="203" name="Freeform: Shape 202">
                    <a:extLst>
                      <a:ext uri="{FF2B5EF4-FFF2-40B4-BE49-F238E27FC236}">
                        <a16:creationId xmlns:a16="http://schemas.microsoft.com/office/drawing/2014/main" xmlns="" id="{F6FFC0C0-1C87-42B5-8FA3-BB3876D8A691}"/>
                      </a:ext>
                    </a:extLst>
                  </p:cNvPr>
                  <p:cNvSpPr/>
                  <p:nvPr/>
                </p:nvSpPr>
                <p:spPr>
                  <a:xfrm>
                    <a:off x="10747114" y="6564266"/>
                    <a:ext cx="272768" cy="119221"/>
                  </a:xfrm>
                  <a:custGeom>
                    <a:avLst/>
                    <a:gdLst>
                      <a:gd name="connsiteX0" fmla="*/ 0 w 272768"/>
                      <a:gd name="connsiteY0" fmla="*/ 100079 h 119221"/>
                      <a:gd name="connsiteX1" fmla="*/ 272769 w 272768"/>
                      <a:gd name="connsiteY1" fmla="*/ 119221 h 119221"/>
                      <a:gd name="connsiteX2" fmla="*/ 0 w 272768"/>
                      <a:gd name="connsiteY2" fmla="*/ 100079 h 119221"/>
                    </a:gdLst>
                    <a:ahLst/>
                    <a:cxnLst>
                      <a:cxn ang="0">
                        <a:pos x="connsiteX0" y="connsiteY0"/>
                      </a:cxn>
                      <a:cxn ang="0">
                        <a:pos x="connsiteX1" y="connsiteY1"/>
                      </a:cxn>
                      <a:cxn ang="0">
                        <a:pos x="connsiteX2" y="connsiteY2"/>
                      </a:cxn>
                    </a:cxnLst>
                    <a:rect l="l" t="t" r="r" b="b"/>
                    <a:pathLst>
                      <a:path w="272768" h="119221">
                        <a:moveTo>
                          <a:pt x="0" y="100079"/>
                        </a:moveTo>
                        <a:cubicBezTo>
                          <a:pt x="0" y="100079"/>
                          <a:pt x="177060" y="-14771"/>
                          <a:pt x="272769" y="119221"/>
                        </a:cubicBezTo>
                        <a:cubicBezTo>
                          <a:pt x="248842" y="-33912"/>
                          <a:pt x="71781" y="-38698"/>
                          <a:pt x="0" y="100079"/>
                        </a:cubicBezTo>
                        <a:close/>
                      </a:path>
                    </a:pathLst>
                  </a:custGeom>
                  <a:solidFill>
                    <a:srgbClr val="FBCA8F"/>
                  </a:solidFill>
                  <a:ln w="47824" cap="flat">
                    <a:noFill/>
                    <a:prstDash val="solid"/>
                    <a:miter/>
                  </a:ln>
                </p:spPr>
                <p:txBody>
                  <a:bodyPr rtlCol="0" anchor="ctr"/>
                  <a:lstStyle/>
                  <a:p>
                    <a:endParaRPr lang="en-US"/>
                  </a:p>
                </p:txBody>
              </p:sp>
              <p:sp>
                <p:nvSpPr>
                  <p:cNvPr id="204" name="Freeform: Shape 203">
                    <a:extLst>
                      <a:ext uri="{FF2B5EF4-FFF2-40B4-BE49-F238E27FC236}">
                        <a16:creationId xmlns:a16="http://schemas.microsoft.com/office/drawing/2014/main" xmlns="" id="{B3251C1F-40B2-411F-B752-B793197EAFB4}"/>
                      </a:ext>
                    </a:extLst>
                  </p:cNvPr>
                  <p:cNvSpPr/>
                  <p:nvPr/>
                </p:nvSpPr>
                <p:spPr>
                  <a:xfrm>
                    <a:off x="10407220" y="6553949"/>
                    <a:ext cx="210845" cy="96199"/>
                  </a:xfrm>
                  <a:custGeom>
                    <a:avLst/>
                    <a:gdLst>
                      <a:gd name="connsiteX0" fmla="*/ 129 w 210845"/>
                      <a:gd name="connsiteY0" fmla="*/ 96040 h 96199"/>
                      <a:gd name="connsiteX1" fmla="*/ 210688 w 210845"/>
                      <a:gd name="connsiteY1" fmla="*/ 76898 h 96199"/>
                      <a:gd name="connsiteX2" fmla="*/ 129 w 210845"/>
                      <a:gd name="connsiteY2" fmla="*/ 96040 h 96199"/>
                    </a:gdLst>
                    <a:ahLst/>
                    <a:cxnLst>
                      <a:cxn ang="0">
                        <a:pos x="connsiteX0" y="connsiteY0"/>
                      </a:cxn>
                      <a:cxn ang="0">
                        <a:pos x="connsiteX1" y="connsiteY1"/>
                      </a:cxn>
                      <a:cxn ang="0">
                        <a:pos x="connsiteX2" y="connsiteY2"/>
                      </a:cxn>
                    </a:cxnLst>
                    <a:rect l="l" t="t" r="r" b="b"/>
                    <a:pathLst>
                      <a:path w="210845" h="96199">
                        <a:moveTo>
                          <a:pt x="129" y="96040"/>
                        </a:moveTo>
                        <a:cubicBezTo>
                          <a:pt x="-4656" y="100825"/>
                          <a:pt x="124550" y="-4454"/>
                          <a:pt x="210688" y="76898"/>
                        </a:cubicBezTo>
                        <a:cubicBezTo>
                          <a:pt x="215473" y="-4454"/>
                          <a:pt x="110194" y="-52308"/>
                          <a:pt x="129" y="96040"/>
                        </a:cubicBezTo>
                        <a:close/>
                      </a:path>
                    </a:pathLst>
                  </a:custGeom>
                  <a:solidFill>
                    <a:srgbClr val="FBCA8F"/>
                  </a:solidFill>
                  <a:ln w="47824" cap="flat">
                    <a:noFill/>
                    <a:prstDash val="solid"/>
                    <a:miter/>
                  </a:ln>
                </p:spPr>
                <p:txBody>
                  <a:bodyPr rtlCol="0" anchor="ctr"/>
                  <a:lstStyle/>
                  <a:p>
                    <a:endParaRPr lang="en-US"/>
                  </a:p>
                </p:txBody>
              </p:sp>
              <p:sp>
                <p:nvSpPr>
                  <p:cNvPr id="205" name="Freeform: Shape 204">
                    <a:extLst>
                      <a:ext uri="{FF2B5EF4-FFF2-40B4-BE49-F238E27FC236}">
                        <a16:creationId xmlns:a16="http://schemas.microsoft.com/office/drawing/2014/main" xmlns="" id="{B5329540-C730-4F98-826D-3D1511149031}"/>
                      </a:ext>
                    </a:extLst>
                  </p:cNvPr>
                  <p:cNvSpPr/>
                  <p:nvPr/>
                </p:nvSpPr>
                <p:spPr>
                  <a:xfrm>
                    <a:off x="11646773" y="6992360"/>
                    <a:ext cx="104376" cy="178729"/>
                  </a:xfrm>
                  <a:custGeom>
                    <a:avLst/>
                    <a:gdLst>
                      <a:gd name="connsiteX0" fmla="*/ 0 w 104376"/>
                      <a:gd name="connsiteY0" fmla="*/ 140956 h 178729"/>
                      <a:gd name="connsiteX1" fmla="*/ 9571 w 104376"/>
                      <a:gd name="connsiteY1" fmla="*/ 169669 h 178729"/>
                      <a:gd name="connsiteX2" fmla="*/ 57425 w 104376"/>
                      <a:gd name="connsiteY2" fmla="*/ 169669 h 178729"/>
                      <a:gd name="connsiteX3" fmla="*/ 90923 w 104376"/>
                      <a:gd name="connsiteY3" fmla="*/ 126600 h 178729"/>
                      <a:gd name="connsiteX4" fmla="*/ 95708 w 104376"/>
                      <a:gd name="connsiteY4" fmla="*/ 35677 h 178729"/>
                      <a:gd name="connsiteX5" fmla="*/ 47854 w 104376"/>
                      <a:gd name="connsiteY5" fmla="*/ 2179 h 178729"/>
                      <a:gd name="connsiteX6" fmla="*/ 23927 w 104376"/>
                      <a:gd name="connsiteY6" fmla="*/ 35677 h 178729"/>
                      <a:gd name="connsiteX7" fmla="*/ 33498 w 104376"/>
                      <a:gd name="connsiteY7" fmla="*/ 64389 h 178729"/>
                      <a:gd name="connsiteX8" fmla="*/ 19141 w 104376"/>
                      <a:gd name="connsiteY8" fmla="*/ 102673 h 178729"/>
                      <a:gd name="connsiteX9" fmla="*/ 0 w 104376"/>
                      <a:gd name="connsiteY9" fmla="*/ 140956 h 178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376" h="178729">
                        <a:moveTo>
                          <a:pt x="0" y="140956"/>
                        </a:moveTo>
                        <a:cubicBezTo>
                          <a:pt x="0" y="150527"/>
                          <a:pt x="4785" y="160098"/>
                          <a:pt x="9571" y="169669"/>
                        </a:cubicBezTo>
                        <a:cubicBezTo>
                          <a:pt x="19141" y="184025"/>
                          <a:pt x="43068" y="179239"/>
                          <a:pt x="57425" y="169669"/>
                        </a:cubicBezTo>
                        <a:cubicBezTo>
                          <a:pt x="71781" y="160098"/>
                          <a:pt x="86138" y="145741"/>
                          <a:pt x="90923" y="126600"/>
                        </a:cubicBezTo>
                        <a:cubicBezTo>
                          <a:pt x="105279" y="97887"/>
                          <a:pt x="110065" y="64389"/>
                          <a:pt x="95708" y="35677"/>
                        </a:cubicBezTo>
                        <a:cubicBezTo>
                          <a:pt x="86138" y="16535"/>
                          <a:pt x="71781" y="-7392"/>
                          <a:pt x="47854" y="2179"/>
                        </a:cubicBezTo>
                        <a:cubicBezTo>
                          <a:pt x="28712" y="6964"/>
                          <a:pt x="23927" y="16535"/>
                          <a:pt x="23927" y="35677"/>
                        </a:cubicBezTo>
                        <a:cubicBezTo>
                          <a:pt x="23927" y="50033"/>
                          <a:pt x="28712" y="54818"/>
                          <a:pt x="33498" y="64389"/>
                        </a:cubicBezTo>
                        <a:cubicBezTo>
                          <a:pt x="47854" y="83531"/>
                          <a:pt x="33498" y="93102"/>
                          <a:pt x="19141" y="102673"/>
                        </a:cubicBezTo>
                        <a:cubicBezTo>
                          <a:pt x="9571" y="107458"/>
                          <a:pt x="0" y="121814"/>
                          <a:pt x="0" y="140956"/>
                        </a:cubicBezTo>
                        <a:close/>
                      </a:path>
                    </a:pathLst>
                  </a:custGeom>
                  <a:solidFill>
                    <a:srgbClr val="D46428"/>
                  </a:solidFill>
                  <a:ln w="47824" cap="flat">
                    <a:noFill/>
                    <a:prstDash val="solid"/>
                    <a:miter/>
                  </a:ln>
                </p:spPr>
                <p:txBody>
                  <a:bodyPr rtlCol="0" anchor="ctr"/>
                  <a:lstStyle/>
                  <a:p>
                    <a:endParaRPr lang="en-US"/>
                  </a:p>
                </p:txBody>
              </p:sp>
              <p:sp>
                <p:nvSpPr>
                  <p:cNvPr id="206" name="Freeform: Shape 205">
                    <a:extLst>
                      <a:ext uri="{FF2B5EF4-FFF2-40B4-BE49-F238E27FC236}">
                        <a16:creationId xmlns:a16="http://schemas.microsoft.com/office/drawing/2014/main" xmlns="" id="{44CA2885-C8F7-45A8-910A-8D0E391863C0}"/>
                      </a:ext>
                    </a:extLst>
                  </p:cNvPr>
                  <p:cNvSpPr/>
                  <p:nvPr/>
                </p:nvSpPr>
                <p:spPr>
                  <a:xfrm>
                    <a:off x="11646773" y="6996181"/>
                    <a:ext cx="70215" cy="137328"/>
                  </a:xfrm>
                  <a:custGeom>
                    <a:avLst/>
                    <a:gdLst>
                      <a:gd name="connsiteX0" fmla="*/ 66996 w 70215"/>
                      <a:gd name="connsiteY0" fmla="*/ 84495 h 137328"/>
                      <a:gd name="connsiteX1" fmla="*/ 47854 w 70215"/>
                      <a:gd name="connsiteY1" fmla="*/ 122779 h 137328"/>
                      <a:gd name="connsiteX2" fmla="*/ 0 w 70215"/>
                      <a:gd name="connsiteY2" fmla="*/ 132350 h 137328"/>
                      <a:gd name="connsiteX3" fmla="*/ 23927 w 70215"/>
                      <a:gd name="connsiteY3" fmla="*/ 94066 h 137328"/>
                      <a:gd name="connsiteX4" fmla="*/ 38283 w 70215"/>
                      <a:gd name="connsiteY4" fmla="*/ 55783 h 137328"/>
                      <a:gd name="connsiteX5" fmla="*/ 28712 w 70215"/>
                      <a:gd name="connsiteY5" fmla="*/ 27070 h 137328"/>
                      <a:gd name="connsiteX6" fmla="*/ 38283 w 70215"/>
                      <a:gd name="connsiteY6" fmla="*/ 3143 h 137328"/>
                      <a:gd name="connsiteX7" fmla="*/ 57425 w 70215"/>
                      <a:gd name="connsiteY7" fmla="*/ 7929 h 137328"/>
                      <a:gd name="connsiteX8" fmla="*/ 66996 w 70215"/>
                      <a:gd name="connsiteY8" fmla="*/ 84495 h 137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215" h="137328">
                        <a:moveTo>
                          <a:pt x="66996" y="84495"/>
                        </a:moveTo>
                        <a:cubicBezTo>
                          <a:pt x="62211" y="98852"/>
                          <a:pt x="57425" y="113208"/>
                          <a:pt x="47854" y="122779"/>
                        </a:cubicBezTo>
                        <a:cubicBezTo>
                          <a:pt x="33498" y="137135"/>
                          <a:pt x="14356" y="141920"/>
                          <a:pt x="0" y="132350"/>
                        </a:cubicBezTo>
                        <a:cubicBezTo>
                          <a:pt x="0" y="113208"/>
                          <a:pt x="9571" y="103637"/>
                          <a:pt x="23927" y="94066"/>
                        </a:cubicBezTo>
                        <a:cubicBezTo>
                          <a:pt x="38283" y="84495"/>
                          <a:pt x="47854" y="74925"/>
                          <a:pt x="38283" y="55783"/>
                        </a:cubicBezTo>
                        <a:cubicBezTo>
                          <a:pt x="33498" y="46212"/>
                          <a:pt x="28712" y="41427"/>
                          <a:pt x="28712" y="27070"/>
                        </a:cubicBezTo>
                        <a:cubicBezTo>
                          <a:pt x="28712" y="17499"/>
                          <a:pt x="33498" y="7929"/>
                          <a:pt x="38283" y="3143"/>
                        </a:cubicBezTo>
                        <a:cubicBezTo>
                          <a:pt x="43068" y="-1642"/>
                          <a:pt x="52639" y="-1642"/>
                          <a:pt x="57425" y="7929"/>
                        </a:cubicBezTo>
                        <a:cubicBezTo>
                          <a:pt x="62211" y="22285"/>
                          <a:pt x="76566" y="55783"/>
                          <a:pt x="66996" y="84495"/>
                        </a:cubicBezTo>
                        <a:close/>
                      </a:path>
                    </a:pathLst>
                  </a:custGeom>
                  <a:solidFill>
                    <a:srgbClr val="DA8E28">
                      <a:alpha val="50000"/>
                    </a:srgbClr>
                  </a:solidFill>
                  <a:ln w="47824" cap="flat">
                    <a:noFill/>
                    <a:prstDash val="solid"/>
                    <a:miter/>
                  </a:ln>
                </p:spPr>
                <p:txBody>
                  <a:bodyPr rtlCol="0" anchor="ctr"/>
                  <a:lstStyle/>
                  <a:p>
                    <a:endParaRPr lang="en-US"/>
                  </a:p>
                </p:txBody>
              </p:sp>
              <p:sp>
                <p:nvSpPr>
                  <p:cNvPr id="207" name="Freeform: Shape 206">
                    <a:extLst>
                      <a:ext uri="{FF2B5EF4-FFF2-40B4-BE49-F238E27FC236}">
                        <a16:creationId xmlns:a16="http://schemas.microsoft.com/office/drawing/2014/main" xmlns="" id="{0FF94DCD-36B1-45BF-88F6-7D912E40C933}"/>
                      </a:ext>
                    </a:extLst>
                  </p:cNvPr>
                  <p:cNvSpPr/>
                  <p:nvPr/>
                </p:nvSpPr>
                <p:spPr>
                  <a:xfrm>
                    <a:off x="10475399" y="6913187"/>
                    <a:ext cx="137723" cy="77565"/>
                  </a:xfrm>
                  <a:custGeom>
                    <a:avLst/>
                    <a:gdLst>
                      <a:gd name="connsiteX0" fmla="*/ 75513 w 137723"/>
                      <a:gd name="connsiteY0" fmla="*/ 43069 h 77565"/>
                      <a:gd name="connsiteX1" fmla="*/ 27659 w 137723"/>
                      <a:gd name="connsiteY1" fmla="*/ 28712 h 77565"/>
                      <a:gd name="connsiteX2" fmla="*/ 8518 w 137723"/>
                      <a:gd name="connsiteY2" fmla="*/ 9571 h 77565"/>
                      <a:gd name="connsiteX3" fmla="*/ 3732 w 137723"/>
                      <a:gd name="connsiteY3" fmla="*/ 0 h 77565"/>
                      <a:gd name="connsiteX4" fmla="*/ 109012 w 137723"/>
                      <a:gd name="connsiteY4" fmla="*/ 66996 h 77565"/>
                      <a:gd name="connsiteX5" fmla="*/ 137724 w 137723"/>
                      <a:gd name="connsiteY5" fmla="*/ 19142 h 77565"/>
                      <a:gd name="connsiteX6" fmla="*/ 75513 w 137723"/>
                      <a:gd name="connsiteY6" fmla="*/ 43069 h 77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723" h="77565">
                        <a:moveTo>
                          <a:pt x="75513" y="43069"/>
                        </a:moveTo>
                        <a:cubicBezTo>
                          <a:pt x="61157" y="43069"/>
                          <a:pt x="42015" y="38283"/>
                          <a:pt x="27659" y="28712"/>
                        </a:cubicBezTo>
                        <a:cubicBezTo>
                          <a:pt x="18088" y="23927"/>
                          <a:pt x="8518" y="19142"/>
                          <a:pt x="8518" y="9571"/>
                        </a:cubicBezTo>
                        <a:cubicBezTo>
                          <a:pt x="3732" y="4785"/>
                          <a:pt x="3732" y="4785"/>
                          <a:pt x="3732" y="0"/>
                        </a:cubicBezTo>
                        <a:cubicBezTo>
                          <a:pt x="-15409" y="47854"/>
                          <a:pt x="42015" y="100494"/>
                          <a:pt x="109012" y="66996"/>
                        </a:cubicBezTo>
                        <a:cubicBezTo>
                          <a:pt x="132939" y="57425"/>
                          <a:pt x="137724" y="38283"/>
                          <a:pt x="137724" y="19142"/>
                        </a:cubicBezTo>
                        <a:cubicBezTo>
                          <a:pt x="118582" y="33498"/>
                          <a:pt x="94655" y="43069"/>
                          <a:pt x="75513" y="43069"/>
                        </a:cubicBezTo>
                        <a:close/>
                      </a:path>
                    </a:pathLst>
                  </a:custGeom>
                  <a:solidFill>
                    <a:srgbClr val="FBCA8F">
                      <a:alpha val="50000"/>
                    </a:srgbClr>
                  </a:solidFill>
                  <a:ln w="47824" cap="flat">
                    <a:noFill/>
                    <a:prstDash val="solid"/>
                    <a:miter/>
                  </a:ln>
                </p:spPr>
                <p:txBody>
                  <a:bodyPr rtlCol="0" anchor="ctr"/>
                  <a:lstStyle/>
                  <a:p>
                    <a:endParaRPr lang="en-US"/>
                  </a:p>
                </p:txBody>
              </p:sp>
              <p:sp>
                <p:nvSpPr>
                  <p:cNvPr id="208" name="Freeform: Shape 207">
                    <a:extLst>
                      <a:ext uri="{FF2B5EF4-FFF2-40B4-BE49-F238E27FC236}">
                        <a16:creationId xmlns:a16="http://schemas.microsoft.com/office/drawing/2014/main" xmlns="" id="{C476816D-440F-4AFD-BF23-265812E114EF}"/>
                      </a:ext>
                    </a:extLst>
                  </p:cNvPr>
                  <p:cNvSpPr/>
                  <p:nvPr/>
                </p:nvSpPr>
                <p:spPr>
                  <a:xfrm>
                    <a:off x="10718402" y="6645093"/>
                    <a:ext cx="296696" cy="282450"/>
                  </a:xfrm>
                  <a:custGeom>
                    <a:avLst/>
                    <a:gdLst>
                      <a:gd name="connsiteX0" fmla="*/ 196202 w 296696"/>
                      <a:gd name="connsiteY0" fmla="*/ 181956 h 282450"/>
                      <a:gd name="connsiteX1" fmla="*/ 229700 w 296696"/>
                      <a:gd name="connsiteY1" fmla="*/ 81463 h 282450"/>
                      <a:gd name="connsiteX2" fmla="*/ 119635 w 296696"/>
                      <a:gd name="connsiteY2" fmla="*/ 9681 h 282450"/>
                      <a:gd name="connsiteX3" fmla="*/ 95708 w 296696"/>
                      <a:gd name="connsiteY3" fmla="*/ 181956 h 282450"/>
                      <a:gd name="connsiteX4" fmla="*/ 0 w 296696"/>
                      <a:gd name="connsiteY4" fmla="*/ 282450 h 282450"/>
                      <a:gd name="connsiteX5" fmla="*/ 296696 w 296696"/>
                      <a:gd name="connsiteY5" fmla="*/ 248952 h 282450"/>
                      <a:gd name="connsiteX6" fmla="*/ 196202 w 296696"/>
                      <a:gd name="connsiteY6" fmla="*/ 181956 h 28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696" h="282450">
                        <a:moveTo>
                          <a:pt x="196202" y="181956"/>
                        </a:moveTo>
                        <a:cubicBezTo>
                          <a:pt x="196202" y="181956"/>
                          <a:pt x="234486" y="158029"/>
                          <a:pt x="229700" y="81463"/>
                        </a:cubicBezTo>
                        <a:cubicBezTo>
                          <a:pt x="224915" y="4896"/>
                          <a:pt x="167490" y="-14246"/>
                          <a:pt x="119635" y="9681"/>
                        </a:cubicBezTo>
                        <a:cubicBezTo>
                          <a:pt x="71781" y="33609"/>
                          <a:pt x="43069" y="134102"/>
                          <a:pt x="95708" y="181956"/>
                        </a:cubicBezTo>
                        <a:cubicBezTo>
                          <a:pt x="95708" y="181956"/>
                          <a:pt x="38283" y="205884"/>
                          <a:pt x="0" y="282450"/>
                        </a:cubicBezTo>
                        <a:cubicBezTo>
                          <a:pt x="0" y="282450"/>
                          <a:pt x="105280" y="153244"/>
                          <a:pt x="296696" y="248952"/>
                        </a:cubicBezTo>
                        <a:cubicBezTo>
                          <a:pt x="296696" y="248952"/>
                          <a:pt x="277554" y="196313"/>
                          <a:pt x="196202" y="181956"/>
                        </a:cubicBezTo>
                        <a:close/>
                      </a:path>
                    </a:pathLst>
                  </a:custGeom>
                  <a:solidFill>
                    <a:srgbClr val="FBCA8F">
                      <a:alpha val="50000"/>
                    </a:srgbClr>
                  </a:solidFill>
                  <a:ln w="47824" cap="flat">
                    <a:noFill/>
                    <a:prstDash val="solid"/>
                    <a:miter/>
                  </a:ln>
                </p:spPr>
                <p:txBody>
                  <a:bodyPr rtlCol="0" anchor="ctr"/>
                  <a:lstStyle/>
                  <a:p>
                    <a:endParaRPr lang="en-US"/>
                  </a:p>
                </p:txBody>
              </p:sp>
              <p:sp>
                <p:nvSpPr>
                  <p:cNvPr id="209" name="Freeform: Shape 208">
                    <a:extLst>
                      <a:ext uri="{FF2B5EF4-FFF2-40B4-BE49-F238E27FC236}">
                        <a16:creationId xmlns:a16="http://schemas.microsoft.com/office/drawing/2014/main" xmlns="" id="{9F6689F3-C7F6-4FE9-92CE-8E6E3BF898DD}"/>
                      </a:ext>
                    </a:extLst>
                  </p:cNvPr>
                  <p:cNvSpPr/>
                  <p:nvPr/>
                </p:nvSpPr>
                <p:spPr>
                  <a:xfrm>
                    <a:off x="10354710" y="6613888"/>
                    <a:ext cx="221045" cy="246659"/>
                  </a:xfrm>
                  <a:custGeom>
                    <a:avLst/>
                    <a:gdLst>
                      <a:gd name="connsiteX0" fmla="*/ 66996 w 221045"/>
                      <a:gd name="connsiteY0" fmla="*/ 155737 h 246659"/>
                      <a:gd name="connsiteX1" fmla="*/ 95708 w 221045"/>
                      <a:gd name="connsiteY1" fmla="*/ 26530 h 246659"/>
                      <a:gd name="connsiteX2" fmla="*/ 220129 w 221045"/>
                      <a:gd name="connsiteY2" fmla="*/ 93526 h 246659"/>
                      <a:gd name="connsiteX3" fmla="*/ 129206 w 221045"/>
                      <a:gd name="connsiteY3" fmla="*/ 189235 h 246659"/>
                      <a:gd name="connsiteX4" fmla="*/ 133992 w 221045"/>
                      <a:gd name="connsiteY4" fmla="*/ 246660 h 246659"/>
                      <a:gd name="connsiteX5" fmla="*/ 0 w 221045"/>
                      <a:gd name="connsiteY5" fmla="*/ 184449 h 246659"/>
                      <a:gd name="connsiteX6" fmla="*/ 66996 w 221045"/>
                      <a:gd name="connsiteY6" fmla="*/ 155737 h 246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045" h="246659">
                        <a:moveTo>
                          <a:pt x="66996" y="155737"/>
                        </a:moveTo>
                        <a:cubicBezTo>
                          <a:pt x="66996" y="155737"/>
                          <a:pt x="28712" y="88741"/>
                          <a:pt x="95708" y="26530"/>
                        </a:cubicBezTo>
                        <a:cubicBezTo>
                          <a:pt x="162704" y="-35680"/>
                          <a:pt x="229700" y="21745"/>
                          <a:pt x="220129" y="93526"/>
                        </a:cubicBezTo>
                        <a:cubicBezTo>
                          <a:pt x="210558" y="165308"/>
                          <a:pt x="129206" y="189235"/>
                          <a:pt x="129206" y="189235"/>
                        </a:cubicBezTo>
                        <a:cubicBezTo>
                          <a:pt x="129206" y="189235"/>
                          <a:pt x="143563" y="213162"/>
                          <a:pt x="133992" y="246660"/>
                        </a:cubicBezTo>
                        <a:cubicBezTo>
                          <a:pt x="133992" y="246660"/>
                          <a:pt x="110065" y="141380"/>
                          <a:pt x="0" y="184449"/>
                        </a:cubicBezTo>
                        <a:cubicBezTo>
                          <a:pt x="0" y="184449"/>
                          <a:pt x="14356" y="165308"/>
                          <a:pt x="66996" y="155737"/>
                        </a:cubicBezTo>
                        <a:close/>
                      </a:path>
                    </a:pathLst>
                  </a:custGeom>
                  <a:solidFill>
                    <a:srgbClr val="FBCA8F">
                      <a:alpha val="50000"/>
                    </a:srgbClr>
                  </a:solidFill>
                  <a:ln w="47824" cap="flat">
                    <a:noFill/>
                    <a:prstDash val="solid"/>
                    <a:miter/>
                  </a:ln>
                </p:spPr>
                <p:txBody>
                  <a:bodyPr rtlCol="0" anchor="ctr"/>
                  <a:lstStyle/>
                  <a:p>
                    <a:endParaRPr lang="en-US"/>
                  </a:p>
                </p:txBody>
              </p:sp>
              <p:grpSp>
                <p:nvGrpSpPr>
                  <p:cNvPr id="210" name="Graphic 3">
                    <a:extLst>
                      <a:ext uri="{FF2B5EF4-FFF2-40B4-BE49-F238E27FC236}">
                        <a16:creationId xmlns:a16="http://schemas.microsoft.com/office/drawing/2014/main" xmlns="" id="{C4E19847-64B9-4D96-8892-E1355D6B6449}"/>
                      </a:ext>
                    </a:extLst>
                  </p:cNvPr>
                  <p:cNvGrpSpPr/>
                  <p:nvPr/>
                </p:nvGrpSpPr>
                <p:grpSpPr>
                  <a:xfrm>
                    <a:off x="10751900" y="6663890"/>
                    <a:ext cx="253626" cy="234940"/>
                    <a:chOff x="10751900" y="6663890"/>
                    <a:chExt cx="253626" cy="234940"/>
                  </a:xfrm>
                </p:grpSpPr>
                <p:grpSp>
                  <p:nvGrpSpPr>
                    <p:cNvPr id="252" name="Graphic 3">
                      <a:extLst>
                        <a:ext uri="{FF2B5EF4-FFF2-40B4-BE49-F238E27FC236}">
                          <a16:creationId xmlns:a16="http://schemas.microsoft.com/office/drawing/2014/main" xmlns="" id="{94C2A764-4702-4A2F-B8C9-F406A8624491}"/>
                        </a:ext>
                      </a:extLst>
                    </p:cNvPr>
                    <p:cNvGrpSpPr/>
                    <p:nvPr/>
                  </p:nvGrpSpPr>
                  <p:grpSpPr>
                    <a:xfrm>
                      <a:off x="10799144" y="6663890"/>
                      <a:ext cx="130538" cy="173184"/>
                      <a:chOff x="10799144" y="6663890"/>
                      <a:chExt cx="130538" cy="173184"/>
                    </a:xfrm>
                  </p:grpSpPr>
                  <p:sp>
                    <p:nvSpPr>
                      <p:cNvPr id="254" name="Freeform: Shape 253">
                        <a:extLst>
                          <a:ext uri="{FF2B5EF4-FFF2-40B4-BE49-F238E27FC236}">
                            <a16:creationId xmlns:a16="http://schemas.microsoft.com/office/drawing/2014/main" xmlns="" id="{C30B0706-F187-4084-A0D1-8D0AA462A9D8}"/>
                          </a:ext>
                        </a:extLst>
                      </p:cNvPr>
                      <p:cNvSpPr/>
                      <p:nvPr/>
                    </p:nvSpPr>
                    <p:spPr>
                      <a:xfrm>
                        <a:off x="10799144" y="6663890"/>
                        <a:ext cx="130538" cy="173184"/>
                      </a:xfrm>
                      <a:custGeom>
                        <a:avLst/>
                        <a:gdLst>
                          <a:gd name="connsiteX0" fmla="*/ 610 w 130538"/>
                          <a:gd name="connsiteY0" fmla="*/ 77021 h 173184"/>
                          <a:gd name="connsiteX1" fmla="*/ 53249 w 130538"/>
                          <a:gd name="connsiteY1" fmla="*/ 172730 h 173184"/>
                          <a:gd name="connsiteX2" fmla="*/ 129816 w 130538"/>
                          <a:gd name="connsiteY2" fmla="*/ 96163 h 173184"/>
                          <a:gd name="connsiteX3" fmla="*/ 77176 w 130538"/>
                          <a:gd name="connsiteY3" fmla="*/ 455 h 173184"/>
                          <a:gd name="connsiteX4" fmla="*/ 610 w 130538"/>
                          <a:gd name="connsiteY4" fmla="*/ 77021 h 173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538" h="173184">
                            <a:moveTo>
                              <a:pt x="610" y="77021"/>
                            </a:moveTo>
                            <a:cubicBezTo>
                              <a:pt x="-4176" y="124875"/>
                              <a:pt x="19751" y="167944"/>
                              <a:pt x="53249" y="172730"/>
                            </a:cubicBezTo>
                            <a:cubicBezTo>
                              <a:pt x="91532" y="177515"/>
                              <a:pt x="125030" y="144017"/>
                              <a:pt x="129816" y="96163"/>
                            </a:cubicBezTo>
                            <a:cubicBezTo>
                              <a:pt x="134601" y="48309"/>
                              <a:pt x="115460" y="5240"/>
                              <a:pt x="77176" y="455"/>
                            </a:cubicBezTo>
                            <a:cubicBezTo>
                              <a:pt x="43678" y="-4331"/>
                              <a:pt x="10181" y="29167"/>
                              <a:pt x="610" y="77021"/>
                            </a:cubicBezTo>
                            <a:close/>
                          </a:path>
                        </a:pathLst>
                      </a:custGeom>
                      <a:solidFill>
                        <a:srgbClr val="FEFCEE"/>
                      </a:solidFill>
                      <a:ln w="47824" cap="flat">
                        <a:noFill/>
                        <a:prstDash val="solid"/>
                        <a:miter/>
                      </a:ln>
                    </p:spPr>
                    <p:txBody>
                      <a:bodyPr rtlCol="0" anchor="ctr"/>
                      <a:lstStyle/>
                      <a:p>
                        <a:endParaRPr lang="en-US"/>
                      </a:p>
                    </p:txBody>
                  </p:sp>
                  <p:sp>
                    <p:nvSpPr>
                      <p:cNvPr id="255" name="Freeform: Shape 254">
                        <a:extLst>
                          <a:ext uri="{FF2B5EF4-FFF2-40B4-BE49-F238E27FC236}">
                            <a16:creationId xmlns:a16="http://schemas.microsoft.com/office/drawing/2014/main" xmlns="" id="{A0397567-CAF0-4546-9B58-7496C8B49EC8}"/>
                          </a:ext>
                        </a:extLst>
                      </p:cNvPr>
                      <p:cNvSpPr/>
                      <p:nvPr/>
                    </p:nvSpPr>
                    <p:spPr>
                      <a:xfrm>
                        <a:off x="10808587" y="6711676"/>
                        <a:ext cx="87614" cy="120159"/>
                      </a:xfrm>
                      <a:custGeom>
                        <a:avLst/>
                        <a:gdLst>
                          <a:gd name="connsiteX0" fmla="*/ 738 w 87614"/>
                          <a:gd name="connsiteY0" fmla="*/ 57949 h 120159"/>
                          <a:gd name="connsiteX1" fmla="*/ 39022 w 87614"/>
                          <a:gd name="connsiteY1" fmla="*/ 120159 h 120159"/>
                          <a:gd name="connsiteX2" fmla="*/ 86876 w 87614"/>
                          <a:gd name="connsiteY2" fmla="*/ 62734 h 120159"/>
                          <a:gd name="connsiteX3" fmla="*/ 48592 w 87614"/>
                          <a:gd name="connsiteY3" fmla="*/ 524 h 120159"/>
                          <a:gd name="connsiteX4" fmla="*/ 738 w 87614"/>
                          <a:gd name="connsiteY4" fmla="*/ 57949 h 1201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614" h="120159">
                            <a:moveTo>
                              <a:pt x="738" y="57949"/>
                            </a:moveTo>
                            <a:cubicBezTo>
                              <a:pt x="-4047" y="91447"/>
                              <a:pt x="15095" y="120159"/>
                              <a:pt x="39022" y="120159"/>
                            </a:cubicBezTo>
                            <a:cubicBezTo>
                              <a:pt x="62949" y="120159"/>
                              <a:pt x="82090" y="96232"/>
                              <a:pt x="86876" y="62734"/>
                            </a:cubicBezTo>
                            <a:cubicBezTo>
                              <a:pt x="91661" y="29236"/>
                              <a:pt x="72520" y="524"/>
                              <a:pt x="48592" y="524"/>
                            </a:cubicBezTo>
                            <a:cubicBezTo>
                              <a:pt x="24665" y="-4262"/>
                              <a:pt x="5523" y="24451"/>
                              <a:pt x="738" y="57949"/>
                            </a:cubicBezTo>
                            <a:close/>
                          </a:path>
                        </a:pathLst>
                      </a:custGeom>
                      <a:solidFill>
                        <a:srgbClr val="6E4217"/>
                      </a:solidFill>
                      <a:ln w="47824" cap="flat">
                        <a:noFill/>
                        <a:prstDash val="solid"/>
                        <a:miter/>
                      </a:ln>
                    </p:spPr>
                    <p:txBody>
                      <a:bodyPr rtlCol="0" anchor="ctr"/>
                      <a:lstStyle/>
                      <a:p>
                        <a:endParaRPr lang="en-US"/>
                      </a:p>
                    </p:txBody>
                  </p:sp>
                  <p:sp>
                    <p:nvSpPr>
                      <p:cNvPr id="256" name="Freeform: Shape 255">
                        <a:extLst>
                          <a:ext uri="{FF2B5EF4-FFF2-40B4-BE49-F238E27FC236}">
                            <a16:creationId xmlns:a16="http://schemas.microsoft.com/office/drawing/2014/main" xmlns="" id="{53AB6CE1-6DCD-4837-BBF4-F76639D5ED7A}"/>
                          </a:ext>
                        </a:extLst>
                      </p:cNvPr>
                      <p:cNvSpPr/>
                      <p:nvPr/>
                    </p:nvSpPr>
                    <p:spPr>
                      <a:xfrm>
                        <a:off x="10818896" y="6731341"/>
                        <a:ext cx="62210" cy="90922"/>
                      </a:xfrm>
                      <a:custGeom>
                        <a:avLst/>
                        <a:gdLst>
                          <a:gd name="connsiteX0" fmla="*/ 0 w 62210"/>
                          <a:gd name="connsiteY0" fmla="*/ 43069 h 90922"/>
                          <a:gd name="connsiteX1" fmla="*/ 28713 w 62210"/>
                          <a:gd name="connsiteY1" fmla="*/ 90923 h 90922"/>
                          <a:gd name="connsiteX2" fmla="*/ 62211 w 62210"/>
                          <a:gd name="connsiteY2" fmla="*/ 47854 h 90922"/>
                          <a:gd name="connsiteX3" fmla="*/ 33498 w 62210"/>
                          <a:gd name="connsiteY3" fmla="*/ 0 h 90922"/>
                          <a:gd name="connsiteX4" fmla="*/ 0 w 62210"/>
                          <a:gd name="connsiteY4" fmla="*/ 43069 h 909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10" h="90922">
                            <a:moveTo>
                              <a:pt x="0" y="43069"/>
                            </a:moveTo>
                            <a:cubicBezTo>
                              <a:pt x="0" y="66996"/>
                              <a:pt x="9571" y="90923"/>
                              <a:pt x="28713" y="90923"/>
                            </a:cubicBezTo>
                            <a:cubicBezTo>
                              <a:pt x="47854" y="90923"/>
                              <a:pt x="62211" y="71781"/>
                              <a:pt x="62211" y="47854"/>
                            </a:cubicBezTo>
                            <a:cubicBezTo>
                              <a:pt x="62211" y="23927"/>
                              <a:pt x="52640" y="0"/>
                              <a:pt x="33498" y="0"/>
                            </a:cubicBezTo>
                            <a:cubicBezTo>
                              <a:pt x="19141" y="0"/>
                              <a:pt x="4786" y="14356"/>
                              <a:pt x="0" y="43069"/>
                            </a:cubicBezTo>
                            <a:close/>
                          </a:path>
                        </a:pathLst>
                      </a:custGeom>
                      <a:solidFill>
                        <a:srgbClr val="3B1C0F"/>
                      </a:solidFill>
                      <a:ln w="47824" cap="flat">
                        <a:noFill/>
                        <a:prstDash val="solid"/>
                        <a:miter/>
                      </a:ln>
                    </p:spPr>
                    <p:txBody>
                      <a:bodyPr rtlCol="0" anchor="ctr"/>
                      <a:lstStyle/>
                      <a:p>
                        <a:endParaRPr lang="en-US"/>
                      </a:p>
                    </p:txBody>
                  </p:sp>
                  <p:sp>
                    <p:nvSpPr>
                      <p:cNvPr id="257" name="Freeform: Shape 256">
                        <a:extLst>
                          <a:ext uri="{FF2B5EF4-FFF2-40B4-BE49-F238E27FC236}">
                            <a16:creationId xmlns:a16="http://schemas.microsoft.com/office/drawing/2014/main" xmlns="" id="{03D54192-B6B9-49C5-806E-104B2251C5B3}"/>
                          </a:ext>
                        </a:extLst>
                      </p:cNvPr>
                      <p:cNvSpPr/>
                      <p:nvPr/>
                    </p:nvSpPr>
                    <p:spPr>
                      <a:xfrm>
                        <a:off x="10857179" y="6721770"/>
                        <a:ext cx="28712" cy="43068"/>
                      </a:xfrm>
                      <a:custGeom>
                        <a:avLst/>
                        <a:gdLst>
                          <a:gd name="connsiteX0" fmla="*/ 0 w 28712"/>
                          <a:gd name="connsiteY0" fmla="*/ 23927 h 43068"/>
                          <a:gd name="connsiteX1" fmla="*/ 14356 w 28712"/>
                          <a:gd name="connsiteY1" fmla="*/ 43069 h 43068"/>
                          <a:gd name="connsiteX2" fmla="*/ 28712 w 28712"/>
                          <a:gd name="connsiteY2" fmla="*/ 19142 h 43068"/>
                          <a:gd name="connsiteX3" fmla="*/ 9571 w 28712"/>
                          <a:gd name="connsiteY3" fmla="*/ 0 h 43068"/>
                          <a:gd name="connsiteX4" fmla="*/ 0 w 28712"/>
                          <a:gd name="connsiteY4" fmla="*/ 23927 h 43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12" h="43068">
                            <a:moveTo>
                              <a:pt x="0" y="23927"/>
                            </a:moveTo>
                            <a:cubicBezTo>
                              <a:pt x="0" y="33498"/>
                              <a:pt x="9571" y="43069"/>
                              <a:pt x="14356" y="43069"/>
                            </a:cubicBezTo>
                            <a:cubicBezTo>
                              <a:pt x="23927" y="43069"/>
                              <a:pt x="28712" y="33498"/>
                              <a:pt x="28712" y="19142"/>
                            </a:cubicBezTo>
                            <a:cubicBezTo>
                              <a:pt x="28712" y="9571"/>
                              <a:pt x="19141" y="0"/>
                              <a:pt x="9571" y="0"/>
                            </a:cubicBezTo>
                            <a:cubicBezTo>
                              <a:pt x="4785" y="4785"/>
                              <a:pt x="0" y="14356"/>
                              <a:pt x="0" y="23927"/>
                            </a:cubicBezTo>
                            <a:close/>
                          </a:path>
                        </a:pathLst>
                      </a:custGeom>
                      <a:solidFill>
                        <a:srgbClr val="FEFCEE"/>
                      </a:solidFill>
                      <a:ln w="47824" cap="flat">
                        <a:noFill/>
                        <a:prstDash val="solid"/>
                        <a:miter/>
                      </a:ln>
                    </p:spPr>
                    <p:txBody>
                      <a:bodyPr rtlCol="0" anchor="ctr"/>
                      <a:lstStyle/>
                      <a:p>
                        <a:endParaRPr lang="en-US"/>
                      </a:p>
                    </p:txBody>
                  </p:sp>
                  <p:sp>
                    <p:nvSpPr>
                      <p:cNvPr id="258" name="Freeform: Shape 257">
                        <a:extLst>
                          <a:ext uri="{FF2B5EF4-FFF2-40B4-BE49-F238E27FC236}">
                            <a16:creationId xmlns:a16="http://schemas.microsoft.com/office/drawing/2014/main" xmlns="" id="{144256E9-3BB4-409E-85E2-BAE5A43453AE}"/>
                          </a:ext>
                        </a:extLst>
                      </p:cNvPr>
                      <p:cNvSpPr/>
                      <p:nvPr/>
                    </p:nvSpPr>
                    <p:spPr>
                      <a:xfrm>
                        <a:off x="10823681" y="6783981"/>
                        <a:ext cx="28712" cy="38283"/>
                      </a:xfrm>
                      <a:custGeom>
                        <a:avLst/>
                        <a:gdLst>
                          <a:gd name="connsiteX0" fmla="*/ 0 w 28712"/>
                          <a:gd name="connsiteY0" fmla="*/ 19142 h 38283"/>
                          <a:gd name="connsiteX1" fmla="*/ 14356 w 28712"/>
                          <a:gd name="connsiteY1" fmla="*/ 38283 h 38283"/>
                          <a:gd name="connsiteX2" fmla="*/ 28712 w 28712"/>
                          <a:gd name="connsiteY2" fmla="*/ 19142 h 38283"/>
                          <a:gd name="connsiteX3" fmla="*/ 14356 w 28712"/>
                          <a:gd name="connsiteY3" fmla="*/ 0 h 38283"/>
                          <a:gd name="connsiteX4" fmla="*/ 0 w 28712"/>
                          <a:gd name="connsiteY4" fmla="*/ 19142 h 382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12" h="38283">
                            <a:moveTo>
                              <a:pt x="0" y="19142"/>
                            </a:moveTo>
                            <a:cubicBezTo>
                              <a:pt x="0" y="28713"/>
                              <a:pt x="4785" y="38283"/>
                              <a:pt x="14356" y="38283"/>
                            </a:cubicBezTo>
                            <a:cubicBezTo>
                              <a:pt x="19141" y="38283"/>
                              <a:pt x="28712" y="28713"/>
                              <a:pt x="28712" y="19142"/>
                            </a:cubicBezTo>
                            <a:cubicBezTo>
                              <a:pt x="28712" y="9571"/>
                              <a:pt x="23927" y="0"/>
                              <a:pt x="14356" y="0"/>
                            </a:cubicBezTo>
                            <a:cubicBezTo>
                              <a:pt x="4785" y="0"/>
                              <a:pt x="0" y="9571"/>
                              <a:pt x="0" y="19142"/>
                            </a:cubicBezTo>
                            <a:close/>
                          </a:path>
                        </a:pathLst>
                      </a:custGeom>
                      <a:solidFill>
                        <a:srgbClr val="E5EBEE"/>
                      </a:solidFill>
                      <a:ln w="47824" cap="flat">
                        <a:noFill/>
                        <a:prstDash val="solid"/>
                        <a:miter/>
                      </a:ln>
                    </p:spPr>
                    <p:txBody>
                      <a:bodyPr rtlCol="0" anchor="ctr"/>
                      <a:lstStyle/>
                      <a:p>
                        <a:endParaRPr lang="en-US"/>
                      </a:p>
                    </p:txBody>
                  </p:sp>
                </p:grpSp>
                <p:sp>
                  <p:nvSpPr>
                    <p:cNvPr id="253" name="Freeform: Shape 252">
                      <a:extLst>
                        <a:ext uri="{FF2B5EF4-FFF2-40B4-BE49-F238E27FC236}">
                          <a16:creationId xmlns:a16="http://schemas.microsoft.com/office/drawing/2014/main" xmlns="" id="{7BD8B505-3A0F-4BAB-ABA9-AE06DD75971B}"/>
                        </a:ext>
                      </a:extLst>
                    </p:cNvPr>
                    <p:cNvSpPr/>
                    <p:nvPr/>
                  </p:nvSpPr>
                  <p:spPr>
                    <a:xfrm>
                      <a:off x="10751900" y="6832312"/>
                      <a:ext cx="253626" cy="66518"/>
                    </a:xfrm>
                    <a:custGeom>
                      <a:avLst/>
                      <a:gdLst>
                        <a:gd name="connsiteX0" fmla="*/ 0 w 253626"/>
                        <a:gd name="connsiteY0" fmla="*/ 66519 h 66518"/>
                        <a:gd name="connsiteX1" fmla="*/ 253627 w 253626"/>
                        <a:gd name="connsiteY1" fmla="*/ 52163 h 66518"/>
                        <a:gd name="connsiteX2" fmla="*/ 0 w 253626"/>
                        <a:gd name="connsiteY2" fmla="*/ 66519 h 66518"/>
                      </a:gdLst>
                      <a:ahLst/>
                      <a:cxnLst>
                        <a:cxn ang="0">
                          <a:pos x="connsiteX0" y="connsiteY0"/>
                        </a:cxn>
                        <a:cxn ang="0">
                          <a:pos x="connsiteX1" y="connsiteY1"/>
                        </a:cxn>
                        <a:cxn ang="0">
                          <a:pos x="connsiteX2" y="connsiteY2"/>
                        </a:cxn>
                      </a:cxnLst>
                      <a:rect l="l" t="t" r="r" b="b"/>
                      <a:pathLst>
                        <a:path w="253626" h="66518">
                          <a:moveTo>
                            <a:pt x="0" y="66519"/>
                          </a:moveTo>
                          <a:cubicBezTo>
                            <a:pt x="0" y="66519"/>
                            <a:pt x="100493" y="-38760"/>
                            <a:pt x="253627" y="52163"/>
                          </a:cubicBezTo>
                          <a:cubicBezTo>
                            <a:pt x="210558" y="-5262"/>
                            <a:pt x="76566" y="-33975"/>
                            <a:pt x="0" y="66519"/>
                          </a:cubicBezTo>
                          <a:close/>
                        </a:path>
                      </a:pathLst>
                    </a:custGeom>
                    <a:solidFill>
                      <a:srgbClr val="D97E31"/>
                    </a:solidFill>
                    <a:ln w="47824" cap="flat">
                      <a:noFill/>
                      <a:prstDash val="solid"/>
                      <a:miter/>
                    </a:ln>
                  </p:spPr>
                  <p:txBody>
                    <a:bodyPr rtlCol="0" anchor="ctr"/>
                    <a:lstStyle/>
                    <a:p>
                      <a:endParaRPr lang="en-US"/>
                    </a:p>
                  </p:txBody>
                </p:sp>
              </p:grpSp>
              <p:grpSp>
                <p:nvGrpSpPr>
                  <p:cNvPr id="211" name="Graphic 3">
                    <a:extLst>
                      <a:ext uri="{FF2B5EF4-FFF2-40B4-BE49-F238E27FC236}">
                        <a16:creationId xmlns:a16="http://schemas.microsoft.com/office/drawing/2014/main" xmlns="" id="{FD188306-309A-4D82-AEF0-7C48F0CA6568}"/>
                      </a:ext>
                    </a:extLst>
                  </p:cNvPr>
                  <p:cNvGrpSpPr/>
                  <p:nvPr/>
                </p:nvGrpSpPr>
                <p:grpSpPr>
                  <a:xfrm>
                    <a:off x="10369067" y="6636207"/>
                    <a:ext cx="186816" cy="176486"/>
                    <a:chOff x="10369067" y="6636207"/>
                    <a:chExt cx="186816" cy="176486"/>
                  </a:xfrm>
                </p:grpSpPr>
                <p:grpSp>
                  <p:nvGrpSpPr>
                    <p:cNvPr id="245" name="Graphic 3">
                      <a:extLst>
                        <a:ext uri="{FF2B5EF4-FFF2-40B4-BE49-F238E27FC236}">
                          <a16:creationId xmlns:a16="http://schemas.microsoft.com/office/drawing/2014/main" xmlns="" id="{5E9F6D3A-8B13-4466-9737-933E97BB21B1}"/>
                        </a:ext>
                      </a:extLst>
                    </p:cNvPr>
                    <p:cNvGrpSpPr/>
                    <p:nvPr/>
                  </p:nvGrpSpPr>
                  <p:grpSpPr>
                    <a:xfrm>
                      <a:off x="10421521" y="6636207"/>
                      <a:ext cx="134361" cy="156770"/>
                      <a:chOff x="10421521" y="6636207"/>
                      <a:chExt cx="134361" cy="156770"/>
                    </a:xfrm>
                  </p:grpSpPr>
                  <p:sp>
                    <p:nvSpPr>
                      <p:cNvPr id="247" name="Freeform: Shape 246">
                        <a:extLst>
                          <a:ext uri="{FF2B5EF4-FFF2-40B4-BE49-F238E27FC236}">
                            <a16:creationId xmlns:a16="http://schemas.microsoft.com/office/drawing/2014/main" xmlns="" id="{7B55A2E9-1444-4345-9FC8-E290BCBEE914}"/>
                          </a:ext>
                        </a:extLst>
                      </p:cNvPr>
                      <p:cNvSpPr/>
                      <p:nvPr/>
                    </p:nvSpPr>
                    <p:spPr>
                      <a:xfrm>
                        <a:off x="10421521" y="6636207"/>
                        <a:ext cx="134361" cy="156770"/>
                      </a:xfrm>
                      <a:custGeom>
                        <a:avLst/>
                        <a:gdLst>
                          <a:gd name="connsiteX0" fmla="*/ 9756 w 134361"/>
                          <a:gd name="connsiteY0" fmla="*/ 52065 h 156770"/>
                          <a:gd name="connsiteX1" fmla="*/ 33683 w 134361"/>
                          <a:gd name="connsiteY1" fmla="*/ 152559 h 156770"/>
                          <a:gd name="connsiteX2" fmla="*/ 124606 w 134361"/>
                          <a:gd name="connsiteY2" fmla="*/ 104705 h 156770"/>
                          <a:gd name="connsiteX3" fmla="*/ 100679 w 134361"/>
                          <a:gd name="connsiteY3" fmla="*/ 4211 h 156770"/>
                          <a:gd name="connsiteX4" fmla="*/ 9756 w 134361"/>
                          <a:gd name="connsiteY4" fmla="*/ 52065 h 156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361" h="156770">
                            <a:moveTo>
                              <a:pt x="9756" y="52065"/>
                            </a:moveTo>
                            <a:cubicBezTo>
                              <a:pt x="-9386" y="95134"/>
                              <a:pt x="185" y="138203"/>
                              <a:pt x="33683" y="152559"/>
                            </a:cubicBezTo>
                            <a:cubicBezTo>
                              <a:pt x="67181" y="166915"/>
                              <a:pt x="105464" y="142988"/>
                              <a:pt x="124606" y="104705"/>
                            </a:cubicBezTo>
                            <a:cubicBezTo>
                              <a:pt x="143748" y="61636"/>
                              <a:pt x="134177" y="18567"/>
                              <a:pt x="100679" y="4211"/>
                            </a:cubicBezTo>
                            <a:cubicBezTo>
                              <a:pt x="71966" y="-10145"/>
                              <a:pt x="28898" y="13782"/>
                              <a:pt x="9756" y="52065"/>
                            </a:cubicBezTo>
                            <a:close/>
                          </a:path>
                        </a:pathLst>
                      </a:custGeom>
                      <a:solidFill>
                        <a:srgbClr val="FEFCEE"/>
                      </a:solidFill>
                      <a:ln w="47824"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xmlns="" id="{45E02E61-3E28-4105-86F3-4018F6258487}"/>
                          </a:ext>
                        </a:extLst>
                      </p:cNvPr>
                      <p:cNvSpPr/>
                      <p:nvPr/>
                    </p:nvSpPr>
                    <p:spPr>
                      <a:xfrm>
                        <a:off x="10436226" y="6677795"/>
                        <a:ext cx="85809" cy="108675"/>
                      </a:xfrm>
                      <a:custGeom>
                        <a:avLst/>
                        <a:gdLst>
                          <a:gd name="connsiteX0" fmla="*/ 4622 w 85809"/>
                          <a:gd name="connsiteY0" fmla="*/ 39190 h 108675"/>
                          <a:gd name="connsiteX1" fmla="*/ 23763 w 85809"/>
                          <a:gd name="connsiteY1" fmla="*/ 106186 h 108675"/>
                          <a:gd name="connsiteX2" fmla="*/ 81188 w 85809"/>
                          <a:gd name="connsiteY2" fmla="*/ 67903 h 108675"/>
                          <a:gd name="connsiteX3" fmla="*/ 62047 w 85809"/>
                          <a:gd name="connsiteY3" fmla="*/ 907 h 108675"/>
                          <a:gd name="connsiteX4" fmla="*/ 4622 w 85809"/>
                          <a:gd name="connsiteY4" fmla="*/ 39190 h 108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809" h="108675">
                            <a:moveTo>
                              <a:pt x="4622" y="39190"/>
                            </a:moveTo>
                            <a:cubicBezTo>
                              <a:pt x="-4950" y="67903"/>
                              <a:pt x="-164" y="101401"/>
                              <a:pt x="23763" y="106186"/>
                            </a:cubicBezTo>
                            <a:cubicBezTo>
                              <a:pt x="42905" y="115757"/>
                              <a:pt x="71617" y="96615"/>
                              <a:pt x="81188" y="67903"/>
                            </a:cubicBezTo>
                            <a:cubicBezTo>
                              <a:pt x="90759" y="39190"/>
                              <a:pt x="85974" y="5692"/>
                              <a:pt x="62047" y="907"/>
                            </a:cubicBezTo>
                            <a:cubicBezTo>
                              <a:pt x="42905" y="-3879"/>
                              <a:pt x="14193" y="10478"/>
                              <a:pt x="4622" y="39190"/>
                            </a:cubicBezTo>
                            <a:close/>
                          </a:path>
                        </a:pathLst>
                      </a:custGeom>
                      <a:solidFill>
                        <a:srgbClr val="6E4217"/>
                      </a:solidFill>
                      <a:ln w="47824" cap="flat">
                        <a:no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xmlns="" id="{C5560F06-66E9-4A84-8686-35E3BBB707F6}"/>
                          </a:ext>
                        </a:extLst>
                      </p:cNvPr>
                      <p:cNvSpPr/>
                      <p:nvPr/>
                    </p:nvSpPr>
                    <p:spPr>
                      <a:xfrm>
                        <a:off x="10446566" y="6696647"/>
                        <a:ext cx="65129" cy="78959"/>
                      </a:xfrm>
                      <a:custGeom>
                        <a:avLst/>
                        <a:gdLst>
                          <a:gd name="connsiteX0" fmla="*/ 3852 w 65129"/>
                          <a:gd name="connsiteY0" fmla="*/ 29909 h 78959"/>
                          <a:gd name="connsiteX1" fmla="*/ 18209 w 65129"/>
                          <a:gd name="connsiteY1" fmla="*/ 77763 h 78959"/>
                          <a:gd name="connsiteX2" fmla="*/ 61277 w 65129"/>
                          <a:gd name="connsiteY2" fmla="*/ 49051 h 78959"/>
                          <a:gd name="connsiteX3" fmla="*/ 46921 w 65129"/>
                          <a:gd name="connsiteY3" fmla="*/ 1196 h 78959"/>
                          <a:gd name="connsiteX4" fmla="*/ 3852 w 65129"/>
                          <a:gd name="connsiteY4" fmla="*/ 29909 h 78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29" h="78959">
                            <a:moveTo>
                              <a:pt x="3852" y="29909"/>
                            </a:moveTo>
                            <a:cubicBezTo>
                              <a:pt x="-5718" y="53836"/>
                              <a:pt x="3852" y="72978"/>
                              <a:pt x="18209" y="77763"/>
                            </a:cubicBezTo>
                            <a:cubicBezTo>
                              <a:pt x="32565" y="82548"/>
                              <a:pt x="51707" y="72978"/>
                              <a:pt x="61277" y="49051"/>
                            </a:cubicBezTo>
                            <a:cubicBezTo>
                              <a:pt x="70848" y="25123"/>
                              <a:pt x="61277" y="5982"/>
                              <a:pt x="46921" y="1196"/>
                            </a:cubicBezTo>
                            <a:cubicBezTo>
                              <a:pt x="27780" y="-3589"/>
                              <a:pt x="8637" y="5982"/>
                              <a:pt x="3852" y="29909"/>
                            </a:cubicBezTo>
                            <a:close/>
                          </a:path>
                        </a:pathLst>
                      </a:custGeom>
                      <a:solidFill>
                        <a:srgbClr val="3B1C0F"/>
                      </a:solidFill>
                      <a:ln w="47824" cap="flat">
                        <a:no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xmlns="" id="{9C85B834-41C8-4108-B550-20B60BEFF28B}"/>
                          </a:ext>
                        </a:extLst>
                      </p:cNvPr>
                      <p:cNvSpPr/>
                      <p:nvPr/>
                    </p:nvSpPr>
                    <p:spPr>
                      <a:xfrm>
                        <a:off x="10488702" y="6693058"/>
                        <a:ext cx="28712" cy="38283"/>
                      </a:xfrm>
                      <a:custGeom>
                        <a:avLst/>
                        <a:gdLst>
                          <a:gd name="connsiteX0" fmla="*/ 0 w 28712"/>
                          <a:gd name="connsiteY0" fmla="*/ 19142 h 38283"/>
                          <a:gd name="connsiteX1" fmla="*/ 9571 w 28712"/>
                          <a:gd name="connsiteY1" fmla="*/ 38283 h 38283"/>
                          <a:gd name="connsiteX2" fmla="*/ 28712 w 28712"/>
                          <a:gd name="connsiteY2" fmla="*/ 19142 h 38283"/>
                          <a:gd name="connsiteX3" fmla="*/ 19141 w 28712"/>
                          <a:gd name="connsiteY3" fmla="*/ 0 h 38283"/>
                          <a:gd name="connsiteX4" fmla="*/ 0 w 28712"/>
                          <a:gd name="connsiteY4" fmla="*/ 19142 h 382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12" h="38283">
                            <a:moveTo>
                              <a:pt x="0" y="19142"/>
                            </a:moveTo>
                            <a:cubicBezTo>
                              <a:pt x="0" y="28713"/>
                              <a:pt x="4785" y="38283"/>
                              <a:pt x="9571" y="38283"/>
                            </a:cubicBezTo>
                            <a:cubicBezTo>
                              <a:pt x="19141" y="38283"/>
                              <a:pt x="23927" y="33498"/>
                              <a:pt x="28712" y="19142"/>
                            </a:cubicBezTo>
                            <a:cubicBezTo>
                              <a:pt x="28712" y="9571"/>
                              <a:pt x="28712" y="0"/>
                              <a:pt x="19141" y="0"/>
                            </a:cubicBezTo>
                            <a:cubicBezTo>
                              <a:pt x="9571" y="0"/>
                              <a:pt x="4785" y="9571"/>
                              <a:pt x="0" y="19142"/>
                            </a:cubicBezTo>
                            <a:close/>
                          </a:path>
                        </a:pathLst>
                      </a:custGeom>
                      <a:solidFill>
                        <a:srgbClr val="FEFCEE"/>
                      </a:solidFill>
                      <a:ln w="47824" cap="flat">
                        <a:noFill/>
                        <a:prstDash val="solid"/>
                        <a:miter/>
                      </a:ln>
                    </p:spPr>
                    <p:txBody>
                      <a:bodyPr rtlCol="0" anchor="ctr"/>
                      <a:lstStyle/>
                      <a:p>
                        <a:endParaRPr lang="en-US"/>
                      </a:p>
                    </p:txBody>
                  </p:sp>
                  <p:sp>
                    <p:nvSpPr>
                      <p:cNvPr id="251" name="Freeform: Shape 250">
                        <a:extLst>
                          <a:ext uri="{FF2B5EF4-FFF2-40B4-BE49-F238E27FC236}">
                            <a16:creationId xmlns:a16="http://schemas.microsoft.com/office/drawing/2014/main" xmlns="" id="{76D318D9-905D-424B-869C-E7BAA1F40068}"/>
                          </a:ext>
                        </a:extLst>
                      </p:cNvPr>
                      <p:cNvSpPr/>
                      <p:nvPr/>
                    </p:nvSpPr>
                    <p:spPr>
                      <a:xfrm>
                        <a:off x="10443651" y="6740912"/>
                        <a:ext cx="23106" cy="33497"/>
                      </a:xfrm>
                      <a:custGeom>
                        <a:avLst/>
                        <a:gdLst>
                          <a:gd name="connsiteX0" fmla="*/ 1982 w 23106"/>
                          <a:gd name="connsiteY0" fmla="*/ 14356 h 33497"/>
                          <a:gd name="connsiteX1" fmla="*/ 6768 w 23106"/>
                          <a:gd name="connsiteY1" fmla="*/ 33498 h 33497"/>
                          <a:gd name="connsiteX2" fmla="*/ 21124 w 23106"/>
                          <a:gd name="connsiteY2" fmla="*/ 19142 h 33497"/>
                          <a:gd name="connsiteX3" fmla="*/ 16338 w 23106"/>
                          <a:gd name="connsiteY3" fmla="*/ 0 h 33497"/>
                          <a:gd name="connsiteX4" fmla="*/ 1982 w 23106"/>
                          <a:gd name="connsiteY4" fmla="*/ 14356 h 33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06" h="33497">
                            <a:moveTo>
                              <a:pt x="1982" y="14356"/>
                            </a:moveTo>
                            <a:cubicBezTo>
                              <a:pt x="-2803" y="23927"/>
                              <a:pt x="1982" y="33498"/>
                              <a:pt x="6768" y="33498"/>
                            </a:cubicBezTo>
                            <a:cubicBezTo>
                              <a:pt x="11553" y="33498"/>
                              <a:pt x="21124" y="28713"/>
                              <a:pt x="21124" y="19142"/>
                            </a:cubicBezTo>
                            <a:cubicBezTo>
                              <a:pt x="25909" y="9571"/>
                              <a:pt x="21124" y="0"/>
                              <a:pt x="16338" y="0"/>
                            </a:cubicBezTo>
                            <a:cubicBezTo>
                              <a:pt x="11553" y="0"/>
                              <a:pt x="1982" y="4785"/>
                              <a:pt x="1982" y="14356"/>
                            </a:cubicBezTo>
                            <a:close/>
                          </a:path>
                        </a:pathLst>
                      </a:custGeom>
                      <a:solidFill>
                        <a:srgbClr val="E5EBEE"/>
                      </a:solidFill>
                      <a:ln w="47824" cap="flat">
                        <a:noFill/>
                        <a:prstDash val="solid"/>
                        <a:miter/>
                      </a:ln>
                    </p:spPr>
                    <p:txBody>
                      <a:bodyPr rtlCol="0" anchor="ctr"/>
                      <a:lstStyle/>
                      <a:p>
                        <a:endParaRPr lang="en-US"/>
                      </a:p>
                    </p:txBody>
                  </p:sp>
                </p:grpSp>
                <p:sp>
                  <p:nvSpPr>
                    <p:cNvPr id="246" name="Freeform: Shape 245">
                      <a:extLst>
                        <a:ext uri="{FF2B5EF4-FFF2-40B4-BE49-F238E27FC236}">
                          <a16:creationId xmlns:a16="http://schemas.microsoft.com/office/drawing/2014/main" xmlns="" id="{F6A9C520-88B7-4F15-A072-A310A7E30794}"/>
                        </a:ext>
                      </a:extLst>
                    </p:cNvPr>
                    <p:cNvSpPr/>
                    <p:nvPr/>
                  </p:nvSpPr>
                  <p:spPr>
                    <a:xfrm>
                      <a:off x="10369067" y="6774440"/>
                      <a:ext cx="100493" cy="38252"/>
                    </a:xfrm>
                    <a:custGeom>
                      <a:avLst/>
                      <a:gdLst>
                        <a:gd name="connsiteX0" fmla="*/ 0 w 100493"/>
                        <a:gd name="connsiteY0" fmla="*/ 14326 h 38252"/>
                        <a:gd name="connsiteX1" fmla="*/ 100493 w 100493"/>
                        <a:gd name="connsiteY1" fmla="*/ 38253 h 38252"/>
                        <a:gd name="connsiteX2" fmla="*/ 0 w 100493"/>
                        <a:gd name="connsiteY2" fmla="*/ 14326 h 38252"/>
                      </a:gdLst>
                      <a:ahLst/>
                      <a:cxnLst>
                        <a:cxn ang="0">
                          <a:pos x="connsiteX0" y="connsiteY0"/>
                        </a:cxn>
                        <a:cxn ang="0">
                          <a:pos x="connsiteX1" y="connsiteY1"/>
                        </a:cxn>
                        <a:cxn ang="0">
                          <a:pos x="connsiteX2" y="connsiteY2"/>
                        </a:cxn>
                      </a:cxnLst>
                      <a:rect l="l" t="t" r="r" b="b"/>
                      <a:pathLst>
                        <a:path w="100493" h="38252">
                          <a:moveTo>
                            <a:pt x="0" y="14326"/>
                          </a:moveTo>
                          <a:cubicBezTo>
                            <a:pt x="0" y="14326"/>
                            <a:pt x="52639" y="-9602"/>
                            <a:pt x="100493" y="38253"/>
                          </a:cubicBezTo>
                          <a:cubicBezTo>
                            <a:pt x="81352" y="-4816"/>
                            <a:pt x="38283" y="-9602"/>
                            <a:pt x="0" y="14326"/>
                          </a:cubicBezTo>
                          <a:close/>
                        </a:path>
                      </a:pathLst>
                    </a:custGeom>
                    <a:solidFill>
                      <a:srgbClr val="D97E31"/>
                    </a:solidFill>
                    <a:ln w="47824" cap="flat">
                      <a:noFill/>
                      <a:prstDash val="solid"/>
                      <a:miter/>
                    </a:ln>
                  </p:spPr>
                  <p:txBody>
                    <a:bodyPr rtlCol="0" anchor="ctr"/>
                    <a:lstStyle/>
                    <a:p>
                      <a:endParaRPr lang="en-US"/>
                    </a:p>
                  </p:txBody>
                </p:sp>
              </p:grpSp>
              <p:sp>
                <p:nvSpPr>
                  <p:cNvPr id="212" name="Freeform: Shape 211">
                    <a:extLst>
                      <a:ext uri="{FF2B5EF4-FFF2-40B4-BE49-F238E27FC236}">
                        <a16:creationId xmlns:a16="http://schemas.microsoft.com/office/drawing/2014/main" xmlns="" id="{4BCF5E97-EF7A-4590-91A2-6A4F106D717E}"/>
                      </a:ext>
                    </a:extLst>
                  </p:cNvPr>
                  <p:cNvSpPr/>
                  <p:nvPr/>
                </p:nvSpPr>
                <p:spPr>
                  <a:xfrm>
                    <a:off x="10727973" y="6844395"/>
                    <a:ext cx="277553" cy="102289"/>
                  </a:xfrm>
                  <a:custGeom>
                    <a:avLst/>
                    <a:gdLst>
                      <a:gd name="connsiteX0" fmla="*/ 114850 w 277553"/>
                      <a:gd name="connsiteY0" fmla="*/ 30508 h 102289"/>
                      <a:gd name="connsiteX1" fmla="*/ 277554 w 277553"/>
                      <a:gd name="connsiteY1" fmla="*/ 49650 h 102289"/>
                      <a:gd name="connsiteX2" fmla="*/ 90923 w 277553"/>
                      <a:gd name="connsiteY2" fmla="*/ 11366 h 102289"/>
                      <a:gd name="connsiteX3" fmla="*/ 0 w 277553"/>
                      <a:gd name="connsiteY3" fmla="*/ 102289 h 102289"/>
                      <a:gd name="connsiteX4" fmla="*/ 114850 w 277553"/>
                      <a:gd name="connsiteY4" fmla="*/ 30508 h 102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53" h="102289">
                        <a:moveTo>
                          <a:pt x="114850" y="30508"/>
                        </a:moveTo>
                        <a:cubicBezTo>
                          <a:pt x="172275" y="20937"/>
                          <a:pt x="224914" y="35293"/>
                          <a:pt x="277554" y="49650"/>
                        </a:cubicBezTo>
                        <a:cubicBezTo>
                          <a:pt x="224914" y="1796"/>
                          <a:pt x="157918" y="-12561"/>
                          <a:pt x="90923" y="11366"/>
                        </a:cubicBezTo>
                        <a:cubicBezTo>
                          <a:pt x="47854" y="25723"/>
                          <a:pt x="14356" y="59220"/>
                          <a:pt x="0" y="102289"/>
                        </a:cubicBezTo>
                        <a:cubicBezTo>
                          <a:pt x="33498" y="68791"/>
                          <a:pt x="66996" y="40079"/>
                          <a:pt x="114850" y="30508"/>
                        </a:cubicBezTo>
                        <a:close/>
                      </a:path>
                    </a:pathLst>
                  </a:custGeom>
                  <a:solidFill>
                    <a:srgbClr val="FBCA8F"/>
                  </a:solidFill>
                  <a:ln w="47824" cap="flat">
                    <a:no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xmlns="" id="{E92F8E6E-ABE7-4317-B564-1743FF1F2C0C}"/>
                      </a:ext>
                    </a:extLst>
                  </p:cNvPr>
                  <p:cNvSpPr/>
                  <p:nvPr/>
                </p:nvSpPr>
                <p:spPr>
                  <a:xfrm>
                    <a:off x="10335568" y="6792332"/>
                    <a:ext cx="154615" cy="87356"/>
                  </a:xfrm>
                  <a:custGeom>
                    <a:avLst/>
                    <a:gdLst>
                      <a:gd name="connsiteX0" fmla="*/ 52640 w 154615"/>
                      <a:gd name="connsiteY0" fmla="*/ 15576 h 87356"/>
                      <a:gd name="connsiteX1" fmla="*/ 148348 w 154615"/>
                      <a:gd name="connsiteY1" fmla="*/ 87357 h 87356"/>
                      <a:gd name="connsiteX2" fmla="*/ 153134 w 154615"/>
                      <a:gd name="connsiteY2" fmla="*/ 82572 h 87356"/>
                      <a:gd name="connsiteX3" fmla="*/ 81353 w 154615"/>
                      <a:gd name="connsiteY3" fmla="*/ 1219 h 87356"/>
                      <a:gd name="connsiteX4" fmla="*/ 0 w 154615"/>
                      <a:gd name="connsiteY4" fmla="*/ 25147 h 87356"/>
                      <a:gd name="connsiteX5" fmla="*/ 52640 w 154615"/>
                      <a:gd name="connsiteY5" fmla="*/ 15576 h 87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615" h="87356">
                        <a:moveTo>
                          <a:pt x="52640" y="15576"/>
                        </a:moveTo>
                        <a:cubicBezTo>
                          <a:pt x="95708" y="25147"/>
                          <a:pt x="124421" y="53859"/>
                          <a:pt x="148348" y="87357"/>
                        </a:cubicBezTo>
                        <a:cubicBezTo>
                          <a:pt x="148348" y="87357"/>
                          <a:pt x="153134" y="82572"/>
                          <a:pt x="153134" y="82572"/>
                        </a:cubicBezTo>
                        <a:cubicBezTo>
                          <a:pt x="162705" y="39503"/>
                          <a:pt x="124421" y="6005"/>
                          <a:pt x="81353" y="1219"/>
                        </a:cubicBezTo>
                        <a:cubicBezTo>
                          <a:pt x="52640" y="-3566"/>
                          <a:pt x="23927" y="6005"/>
                          <a:pt x="0" y="25147"/>
                        </a:cubicBezTo>
                        <a:cubicBezTo>
                          <a:pt x="14356" y="15576"/>
                          <a:pt x="38283" y="10790"/>
                          <a:pt x="52640" y="15576"/>
                        </a:cubicBezTo>
                        <a:close/>
                      </a:path>
                    </a:pathLst>
                  </a:custGeom>
                  <a:solidFill>
                    <a:srgbClr val="FBCA8F"/>
                  </a:solidFill>
                  <a:ln w="47824" cap="flat">
                    <a:noFill/>
                    <a:prstDash val="solid"/>
                    <a:miter/>
                  </a:ln>
                </p:spPr>
                <p:txBody>
                  <a:bodyPr rtlCol="0" anchor="ctr"/>
                  <a:lstStyle/>
                  <a:p>
                    <a:endParaRPr lang="en-US"/>
                  </a:p>
                </p:txBody>
              </p:sp>
              <p:grpSp>
                <p:nvGrpSpPr>
                  <p:cNvPr id="214" name="Graphic 3">
                    <a:extLst>
                      <a:ext uri="{FF2B5EF4-FFF2-40B4-BE49-F238E27FC236}">
                        <a16:creationId xmlns:a16="http://schemas.microsoft.com/office/drawing/2014/main" xmlns="" id="{9B58CE10-7E69-4E1D-9E2B-5A2717956F05}"/>
                      </a:ext>
                    </a:extLst>
                  </p:cNvPr>
                  <p:cNvGrpSpPr/>
                  <p:nvPr/>
                </p:nvGrpSpPr>
                <p:grpSpPr>
                  <a:xfrm>
                    <a:off x="10311248" y="5898679"/>
                    <a:ext cx="1722346" cy="1210710"/>
                    <a:chOff x="10311248" y="5898679"/>
                    <a:chExt cx="1722346" cy="1210710"/>
                  </a:xfrm>
                </p:grpSpPr>
                <p:grpSp>
                  <p:nvGrpSpPr>
                    <p:cNvPr id="234" name="Graphic 3">
                      <a:extLst>
                        <a:ext uri="{FF2B5EF4-FFF2-40B4-BE49-F238E27FC236}">
                          <a16:creationId xmlns:a16="http://schemas.microsoft.com/office/drawing/2014/main" xmlns="" id="{F1143850-46AA-4FA5-8CCD-F2E6EC265D80}"/>
                        </a:ext>
                      </a:extLst>
                    </p:cNvPr>
                    <p:cNvGrpSpPr/>
                    <p:nvPr/>
                  </p:nvGrpSpPr>
                  <p:grpSpPr>
                    <a:xfrm>
                      <a:off x="10311248" y="5898679"/>
                      <a:ext cx="1722346" cy="1205924"/>
                      <a:chOff x="10311248" y="5898679"/>
                      <a:chExt cx="1722346" cy="1205924"/>
                    </a:xfrm>
                  </p:grpSpPr>
                  <p:sp>
                    <p:nvSpPr>
                      <p:cNvPr id="243" name="Freeform: Shape 242">
                        <a:extLst>
                          <a:ext uri="{FF2B5EF4-FFF2-40B4-BE49-F238E27FC236}">
                            <a16:creationId xmlns:a16="http://schemas.microsoft.com/office/drawing/2014/main" xmlns="" id="{42D1E308-1E01-484A-A138-B8A59F027D95}"/>
                          </a:ext>
                        </a:extLst>
                      </p:cNvPr>
                      <p:cNvSpPr/>
                      <p:nvPr/>
                    </p:nvSpPr>
                    <p:spPr>
                      <a:xfrm>
                        <a:off x="10320962" y="5899219"/>
                        <a:ext cx="1708190" cy="1195813"/>
                      </a:xfrm>
                      <a:custGeom>
                        <a:avLst/>
                        <a:gdLst>
                          <a:gd name="connsiteX0" fmla="*/ 1694288 w 1708190"/>
                          <a:gd name="connsiteY0" fmla="*/ 937401 h 1195813"/>
                          <a:gd name="connsiteX1" fmla="*/ 1617721 w 1708190"/>
                          <a:gd name="connsiteY1" fmla="*/ 621564 h 1195813"/>
                          <a:gd name="connsiteX2" fmla="*/ 1703859 w 1708190"/>
                          <a:gd name="connsiteY2" fmla="*/ 645491 h 1195813"/>
                          <a:gd name="connsiteX3" fmla="*/ 1206176 w 1708190"/>
                          <a:gd name="connsiteY3" fmla="*/ 157379 h 1195813"/>
                          <a:gd name="connsiteX4" fmla="*/ 1263600 w 1708190"/>
                          <a:gd name="connsiteY4" fmla="*/ 104739 h 1195813"/>
                          <a:gd name="connsiteX5" fmla="*/ 1105682 w 1708190"/>
                          <a:gd name="connsiteY5" fmla="*/ 123881 h 1195813"/>
                          <a:gd name="connsiteX6" fmla="*/ 1163106 w 1708190"/>
                          <a:gd name="connsiteY6" fmla="*/ 37743 h 1195813"/>
                          <a:gd name="connsiteX7" fmla="*/ 1038686 w 1708190"/>
                          <a:gd name="connsiteY7" fmla="*/ 119095 h 1195813"/>
                          <a:gd name="connsiteX8" fmla="*/ 971690 w 1708190"/>
                          <a:gd name="connsiteY8" fmla="*/ 28172 h 1195813"/>
                          <a:gd name="connsiteX9" fmla="*/ 995617 w 1708190"/>
                          <a:gd name="connsiteY9" fmla="*/ 119095 h 1195813"/>
                          <a:gd name="connsiteX10" fmla="*/ 665423 w 1708190"/>
                          <a:gd name="connsiteY10" fmla="*/ 9031 h 1195813"/>
                          <a:gd name="connsiteX11" fmla="*/ 727634 w 1708190"/>
                          <a:gd name="connsiteY11" fmla="*/ 42529 h 1195813"/>
                          <a:gd name="connsiteX12" fmla="*/ 258663 w 1708190"/>
                          <a:gd name="connsiteY12" fmla="*/ 104739 h 1195813"/>
                          <a:gd name="connsiteX13" fmla="*/ 383084 w 1708190"/>
                          <a:gd name="connsiteY13" fmla="*/ 90383 h 1195813"/>
                          <a:gd name="connsiteX14" fmla="*/ 172525 w 1708190"/>
                          <a:gd name="connsiteY14" fmla="*/ 210018 h 1195813"/>
                          <a:gd name="connsiteX15" fmla="*/ 258663 w 1708190"/>
                          <a:gd name="connsiteY15" fmla="*/ 190876 h 1195813"/>
                          <a:gd name="connsiteX16" fmla="*/ 250 w 1708190"/>
                          <a:gd name="connsiteY16" fmla="*/ 544997 h 1195813"/>
                          <a:gd name="connsiteX17" fmla="*/ 76817 w 1708190"/>
                          <a:gd name="connsiteY17" fmla="*/ 478001 h 1195813"/>
                          <a:gd name="connsiteX18" fmla="*/ 62460 w 1708190"/>
                          <a:gd name="connsiteY18" fmla="*/ 760341 h 1195813"/>
                          <a:gd name="connsiteX19" fmla="*/ 153384 w 1708190"/>
                          <a:gd name="connsiteY19" fmla="*/ 568924 h 1195813"/>
                          <a:gd name="connsiteX20" fmla="*/ 741990 w 1708190"/>
                          <a:gd name="connsiteY20" fmla="*/ 320083 h 1195813"/>
                          <a:gd name="connsiteX21" fmla="*/ 813771 w 1708190"/>
                          <a:gd name="connsiteY21" fmla="*/ 401435 h 1195813"/>
                          <a:gd name="connsiteX22" fmla="*/ 942978 w 1708190"/>
                          <a:gd name="connsiteY22" fmla="*/ 406220 h 1195813"/>
                          <a:gd name="connsiteX23" fmla="*/ 976475 w 1708190"/>
                          <a:gd name="connsiteY23" fmla="*/ 430147 h 1195813"/>
                          <a:gd name="connsiteX24" fmla="*/ 1053042 w 1708190"/>
                          <a:gd name="connsiteY24" fmla="*/ 482787 h 1195813"/>
                          <a:gd name="connsiteX25" fmla="*/ 1191819 w 1708190"/>
                          <a:gd name="connsiteY25" fmla="*/ 832122 h 1195813"/>
                          <a:gd name="connsiteX26" fmla="*/ 1225317 w 1708190"/>
                          <a:gd name="connsiteY26" fmla="*/ 726843 h 1195813"/>
                          <a:gd name="connsiteX27" fmla="*/ 1254030 w 1708190"/>
                          <a:gd name="connsiteY27" fmla="*/ 1095320 h 1195813"/>
                          <a:gd name="connsiteX28" fmla="*/ 1325811 w 1708190"/>
                          <a:gd name="connsiteY28" fmla="*/ 1066608 h 1195813"/>
                          <a:gd name="connsiteX29" fmla="*/ 1483730 w 1708190"/>
                          <a:gd name="connsiteY29" fmla="*/ 1157531 h 1195813"/>
                          <a:gd name="connsiteX30" fmla="*/ 1507657 w 1708190"/>
                          <a:gd name="connsiteY30" fmla="*/ 1195814 h 1195813"/>
                          <a:gd name="connsiteX31" fmla="*/ 1555511 w 1708190"/>
                          <a:gd name="connsiteY31" fmla="*/ 1047466 h 1195813"/>
                          <a:gd name="connsiteX32" fmla="*/ 1598580 w 1708190"/>
                          <a:gd name="connsiteY32" fmla="*/ 1138389 h 1195813"/>
                          <a:gd name="connsiteX33" fmla="*/ 1646434 w 1708190"/>
                          <a:gd name="connsiteY33" fmla="*/ 875191 h 1195813"/>
                          <a:gd name="connsiteX34" fmla="*/ 1694288 w 1708190"/>
                          <a:gd name="connsiteY34" fmla="*/ 937401 h 1195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708190" h="1195813">
                            <a:moveTo>
                              <a:pt x="1694288" y="937401"/>
                            </a:moveTo>
                            <a:cubicBezTo>
                              <a:pt x="1694288" y="937401"/>
                              <a:pt x="1756499" y="750770"/>
                              <a:pt x="1617721" y="621564"/>
                            </a:cubicBezTo>
                            <a:cubicBezTo>
                              <a:pt x="1703859" y="635920"/>
                              <a:pt x="1703859" y="645491"/>
                              <a:pt x="1703859" y="645491"/>
                            </a:cubicBezTo>
                            <a:cubicBezTo>
                              <a:pt x="1703859" y="645491"/>
                              <a:pt x="1560296" y="195662"/>
                              <a:pt x="1206176" y="157379"/>
                            </a:cubicBezTo>
                            <a:cubicBezTo>
                              <a:pt x="1239673" y="128666"/>
                              <a:pt x="1263600" y="104739"/>
                              <a:pt x="1263600" y="104739"/>
                            </a:cubicBezTo>
                            <a:cubicBezTo>
                              <a:pt x="1263600" y="104739"/>
                              <a:pt x="1225317" y="66456"/>
                              <a:pt x="1105682" y="123881"/>
                            </a:cubicBezTo>
                            <a:cubicBezTo>
                              <a:pt x="1163106" y="37743"/>
                              <a:pt x="1182248" y="32958"/>
                              <a:pt x="1163106" y="37743"/>
                            </a:cubicBezTo>
                            <a:cubicBezTo>
                              <a:pt x="1143965" y="37743"/>
                              <a:pt x="1067398" y="66456"/>
                              <a:pt x="1038686" y="119095"/>
                            </a:cubicBezTo>
                            <a:cubicBezTo>
                              <a:pt x="1009973" y="166949"/>
                              <a:pt x="1029115" y="37743"/>
                              <a:pt x="971690" y="28172"/>
                            </a:cubicBezTo>
                            <a:cubicBezTo>
                              <a:pt x="966905" y="47314"/>
                              <a:pt x="995617" y="119095"/>
                              <a:pt x="995617" y="119095"/>
                            </a:cubicBezTo>
                            <a:cubicBezTo>
                              <a:pt x="995617" y="119095"/>
                              <a:pt x="847269" y="-38824"/>
                              <a:pt x="665423" y="9031"/>
                            </a:cubicBezTo>
                            <a:cubicBezTo>
                              <a:pt x="727634" y="28172"/>
                              <a:pt x="727634" y="42529"/>
                              <a:pt x="727634" y="42529"/>
                            </a:cubicBezTo>
                            <a:cubicBezTo>
                              <a:pt x="727634" y="42529"/>
                              <a:pt x="421367" y="-19682"/>
                              <a:pt x="258663" y="104739"/>
                            </a:cubicBezTo>
                            <a:cubicBezTo>
                              <a:pt x="359157" y="85597"/>
                              <a:pt x="383084" y="90383"/>
                              <a:pt x="383084" y="90383"/>
                            </a:cubicBezTo>
                            <a:cubicBezTo>
                              <a:pt x="383084" y="90383"/>
                              <a:pt x="239521" y="123881"/>
                              <a:pt x="172525" y="210018"/>
                            </a:cubicBezTo>
                            <a:cubicBezTo>
                              <a:pt x="234736" y="190876"/>
                              <a:pt x="258663" y="190876"/>
                              <a:pt x="258663" y="190876"/>
                            </a:cubicBezTo>
                            <a:cubicBezTo>
                              <a:pt x="258663" y="190876"/>
                              <a:pt x="-9321" y="281799"/>
                              <a:pt x="250" y="544997"/>
                            </a:cubicBezTo>
                            <a:cubicBezTo>
                              <a:pt x="250" y="597637"/>
                              <a:pt x="43319" y="501928"/>
                              <a:pt x="76817" y="478001"/>
                            </a:cubicBezTo>
                            <a:cubicBezTo>
                              <a:pt x="28962" y="592851"/>
                              <a:pt x="24178" y="698131"/>
                              <a:pt x="62460" y="760341"/>
                            </a:cubicBezTo>
                            <a:cubicBezTo>
                              <a:pt x="62460" y="760341"/>
                              <a:pt x="100744" y="698131"/>
                              <a:pt x="153384" y="568924"/>
                            </a:cubicBezTo>
                            <a:cubicBezTo>
                              <a:pt x="206023" y="439718"/>
                              <a:pt x="512290" y="277014"/>
                              <a:pt x="741990" y="320083"/>
                            </a:cubicBezTo>
                            <a:cubicBezTo>
                              <a:pt x="555358" y="415791"/>
                              <a:pt x="521861" y="482787"/>
                              <a:pt x="813771" y="401435"/>
                            </a:cubicBezTo>
                            <a:cubicBezTo>
                              <a:pt x="722848" y="506714"/>
                              <a:pt x="789844" y="501928"/>
                              <a:pt x="942978" y="406220"/>
                            </a:cubicBezTo>
                            <a:cubicBezTo>
                              <a:pt x="919050" y="549783"/>
                              <a:pt x="942978" y="501928"/>
                              <a:pt x="976475" y="430147"/>
                            </a:cubicBezTo>
                            <a:cubicBezTo>
                              <a:pt x="1038686" y="578495"/>
                              <a:pt x="1072184" y="559354"/>
                              <a:pt x="1053042" y="482787"/>
                            </a:cubicBezTo>
                            <a:cubicBezTo>
                              <a:pt x="1143965" y="650276"/>
                              <a:pt x="1172678" y="717272"/>
                              <a:pt x="1191819" y="832122"/>
                            </a:cubicBezTo>
                            <a:cubicBezTo>
                              <a:pt x="1201390" y="879976"/>
                              <a:pt x="1230103" y="822551"/>
                              <a:pt x="1225317" y="726843"/>
                            </a:cubicBezTo>
                            <a:cubicBezTo>
                              <a:pt x="1287528" y="875191"/>
                              <a:pt x="1254030" y="1095320"/>
                              <a:pt x="1254030" y="1095320"/>
                            </a:cubicBezTo>
                            <a:cubicBezTo>
                              <a:pt x="1254030" y="1095320"/>
                              <a:pt x="1273171" y="1119247"/>
                              <a:pt x="1325811" y="1066608"/>
                            </a:cubicBezTo>
                            <a:cubicBezTo>
                              <a:pt x="1373665" y="1013968"/>
                              <a:pt x="1483730" y="1071393"/>
                              <a:pt x="1483730" y="1157531"/>
                            </a:cubicBezTo>
                            <a:cubicBezTo>
                              <a:pt x="1483730" y="1152745"/>
                              <a:pt x="1507657" y="1195814"/>
                              <a:pt x="1507657" y="1195814"/>
                            </a:cubicBezTo>
                            <a:cubicBezTo>
                              <a:pt x="1507657" y="1195814"/>
                              <a:pt x="1565082" y="1157531"/>
                              <a:pt x="1555511" y="1047466"/>
                            </a:cubicBezTo>
                            <a:cubicBezTo>
                              <a:pt x="1593794" y="1109676"/>
                              <a:pt x="1598580" y="1138389"/>
                              <a:pt x="1598580" y="1138389"/>
                            </a:cubicBezTo>
                            <a:cubicBezTo>
                              <a:pt x="1598580" y="1138389"/>
                              <a:pt x="1718215" y="980470"/>
                              <a:pt x="1646434" y="875191"/>
                            </a:cubicBezTo>
                            <a:cubicBezTo>
                              <a:pt x="1689502" y="899118"/>
                              <a:pt x="1694288" y="937401"/>
                              <a:pt x="1694288" y="937401"/>
                            </a:cubicBezTo>
                            <a:close/>
                          </a:path>
                        </a:pathLst>
                      </a:custGeom>
                      <a:solidFill>
                        <a:srgbClr val="512B11"/>
                      </a:solidFill>
                      <a:ln w="47824" cap="flat">
                        <a:no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xmlns="" id="{900A25E4-2D91-4B6F-B594-CC96B4F7D339}"/>
                          </a:ext>
                        </a:extLst>
                      </p:cNvPr>
                      <p:cNvSpPr/>
                      <p:nvPr/>
                    </p:nvSpPr>
                    <p:spPr>
                      <a:xfrm>
                        <a:off x="10311248" y="5898679"/>
                        <a:ext cx="1722346" cy="1205924"/>
                      </a:xfrm>
                      <a:custGeom>
                        <a:avLst/>
                        <a:gdLst>
                          <a:gd name="connsiteX0" fmla="*/ 1517372 w 1722346"/>
                          <a:gd name="connsiteY0" fmla="*/ 1205925 h 1205924"/>
                          <a:gd name="connsiteX1" fmla="*/ 1517372 w 1722346"/>
                          <a:gd name="connsiteY1" fmla="*/ 1205925 h 1205924"/>
                          <a:gd name="connsiteX2" fmla="*/ 1517372 w 1722346"/>
                          <a:gd name="connsiteY2" fmla="*/ 1205925 h 1205924"/>
                          <a:gd name="connsiteX3" fmla="*/ 1488659 w 1722346"/>
                          <a:gd name="connsiteY3" fmla="*/ 1167642 h 1205924"/>
                          <a:gd name="connsiteX4" fmla="*/ 1483873 w 1722346"/>
                          <a:gd name="connsiteY4" fmla="*/ 1162856 h 1205924"/>
                          <a:gd name="connsiteX5" fmla="*/ 1455161 w 1722346"/>
                          <a:gd name="connsiteY5" fmla="*/ 1086289 h 1205924"/>
                          <a:gd name="connsiteX6" fmla="*/ 1383380 w 1722346"/>
                          <a:gd name="connsiteY6" fmla="*/ 1052792 h 1205924"/>
                          <a:gd name="connsiteX7" fmla="*/ 1340311 w 1722346"/>
                          <a:gd name="connsiteY7" fmla="*/ 1071933 h 1205924"/>
                          <a:gd name="connsiteX8" fmla="*/ 1282886 w 1722346"/>
                          <a:gd name="connsiteY8" fmla="*/ 1110217 h 1205924"/>
                          <a:gd name="connsiteX9" fmla="*/ 1263744 w 1722346"/>
                          <a:gd name="connsiteY9" fmla="*/ 1105431 h 1205924"/>
                          <a:gd name="connsiteX10" fmla="*/ 1263744 w 1722346"/>
                          <a:gd name="connsiteY10" fmla="*/ 1100646 h 1205924"/>
                          <a:gd name="connsiteX11" fmla="*/ 1244602 w 1722346"/>
                          <a:gd name="connsiteY11" fmla="*/ 756096 h 1205924"/>
                          <a:gd name="connsiteX12" fmla="*/ 1225461 w 1722346"/>
                          <a:gd name="connsiteY12" fmla="*/ 851804 h 1205924"/>
                          <a:gd name="connsiteX13" fmla="*/ 1215890 w 1722346"/>
                          <a:gd name="connsiteY13" fmla="*/ 856590 h 1205924"/>
                          <a:gd name="connsiteX14" fmla="*/ 1201534 w 1722346"/>
                          <a:gd name="connsiteY14" fmla="*/ 837448 h 1205924"/>
                          <a:gd name="connsiteX15" fmla="*/ 1077113 w 1722346"/>
                          <a:gd name="connsiteY15" fmla="*/ 512040 h 1205924"/>
                          <a:gd name="connsiteX16" fmla="*/ 1072328 w 1722346"/>
                          <a:gd name="connsiteY16" fmla="*/ 545537 h 1205924"/>
                          <a:gd name="connsiteX17" fmla="*/ 1062757 w 1722346"/>
                          <a:gd name="connsiteY17" fmla="*/ 550323 h 1205924"/>
                          <a:gd name="connsiteX18" fmla="*/ 990976 w 1722346"/>
                          <a:gd name="connsiteY18" fmla="*/ 445044 h 1205924"/>
                          <a:gd name="connsiteX19" fmla="*/ 952692 w 1722346"/>
                          <a:gd name="connsiteY19" fmla="*/ 507254 h 1205924"/>
                          <a:gd name="connsiteX20" fmla="*/ 947906 w 1722346"/>
                          <a:gd name="connsiteY20" fmla="*/ 502469 h 1205924"/>
                          <a:gd name="connsiteX21" fmla="*/ 952692 w 1722346"/>
                          <a:gd name="connsiteY21" fmla="*/ 416331 h 1205924"/>
                          <a:gd name="connsiteX22" fmla="*/ 804344 w 1722346"/>
                          <a:gd name="connsiteY22" fmla="*/ 483327 h 1205924"/>
                          <a:gd name="connsiteX23" fmla="*/ 785203 w 1722346"/>
                          <a:gd name="connsiteY23" fmla="*/ 473756 h 1205924"/>
                          <a:gd name="connsiteX24" fmla="*/ 813915 w 1722346"/>
                          <a:gd name="connsiteY24" fmla="*/ 411546 h 1205924"/>
                          <a:gd name="connsiteX25" fmla="*/ 641640 w 1722346"/>
                          <a:gd name="connsiteY25" fmla="*/ 445044 h 1205924"/>
                          <a:gd name="connsiteX26" fmla="*/ 608142 w 1722346"/>
                          <a:gd name="connsiteY26" fmla="*/ 430687 h 1205924"/>
                          <a:gd name="connsiteX27" fmla="*/ 742133 w 1722346"/>
                          <a:gd name="connsiteY27" fmla="*/ 325408 h 1205924"/>
                          <a:gd name="connsiteX28" fmla="*/ 675138 w 1722346"/>
                          <a:gd name="connsiteY28" fmla="*/ 320623 h 1205924"/>
                          <a:gd name="connsiteX29" fmla="*/ 359300 w 1722346"/>
                          <a:gd name="connsiteY29" fmla="*/ 406760 h 1205924"/>
                          <a:gd name="connsiteX30" fmla="*/ 167883 w 1722346"/>
                          <a:gd name="connsiteY30" fmla="*/ 574250 h 1205924"/>
                          <a:gd name="connsiteX31" fmla="*/ 76961 w 1722346"/>
                          <a:gd name="connsiteY31" fmla="*/ 765667 h 1205924"/>
                          <a:gd name="connsiteX32" fmla="*/ 72175 w 1722346"/>
                          <a:gd name="connsiteY32" fmla="*/ 765667 h 1205924"/>
                          <a:gd name="connsiteX33" fmla="*/ 67390 w 1722346"/>
                          <a:gd name="connsiteY33" fmla="*/ 765667 h 1205924"/>
                          <a:gd name="connsiteX34" fmla="*/ 72175 w 1722346"/>
                          <a:gd name="connsiteY34" fmla="*/ 497683 h 1205924"/>
                          <a:gd name="connsiteX35" fmla="*/ 43463 w 1722346"/>
                          <a:gd name="connsiteY35" fmla="*/ 535967 h 1205924"/>
                          <a:gd name="connsiteX36" fmla="*/ 9965 w 1722346"/>
                          <a:gd name="connsiteY36" fmla="*/ 569465 h 1205924"/>
                          <a:gd name="connsiteX37" fmla="*/ 394 w 1722346"/>
                          <a:gd name="connsiteY37" fmla="*/ 550323 h 1205924"/>
                          <a:gd name="connsiteX38" fmla="*/ 230094 w 1722346"/>
                          <a:gd name="connsiteY38" fmla="*/ 200987 h 1205924"/>
                          <a:gd name="connsiteX39" fmla="*/ 177455 w 1722346"/>
                          <a:gd name="connsiteY39" fmla="*/ 215344 h 1205924"/>
                          <a:gd name="connsiteX40" fmla="*/ 172669 w 1722346"/>
                          <a:gd name="connsiteY40" fmla="*/ 215344 h 1205924"/>
                          <a:gd name="connsiteX41" fmla="*/ 172669 w 1722346"/>
                          <a:gd name="connsiteY41" fmla="*/ 210558 h 1205924"/>
                          <a:gd name="connsiteX42" fmla="*/ 344944 w 1722346"/>
                          <a:gd name="connsiteY42" fmla="*/ 100494 h 1205924"/>
                          <a:gd name="connsiteX43" fmla="*/ 263592 w 1722346"/>
                          <a:gd name="connsiteY43" fmla="*/ 114850 h 1205924"/>
                          <a:gd name="connsiteX44" fmla="*/ 258807 w 1722346"/>
                          <a:gd name="connsiteY44" fmla="*/ 110065 h 1205924"/>
                          <a:gd name="connsiteX45" fmla="*/ 258807 w 1722346"/>
                          <a:gd name="connsiteY45" fmla="*/ 105279 h 1205924"/>
                          <a:gd name="connsiteX46" fmla="*/ 555502 w 1722346"/>
                          <a:gd name="connsiteY46" fmla="*/ 28712 h 1205924"/>
                          <a:gd name="connsiteX47" fmla="*/ 718206 w 1722346"/>
                          <a:gd name="connsiteY47" fmla="*/ 43069 h 1205924"/>
                          <a:gd name="connsiteX48" fmla="*/ 665567 w 1722346"/>
                          <a:gd name="connsiteY48" fmla="*/ 19142 h 1205924"/>
                          <a:gd name="connsiteX49" fmla="*/ 660781 w 1722346"/>
                          <a:gd name="connsiteY49" fmla="*/ 14356 h 1205924"/>
                          <a:gd name="connsiteX50" fmla="*/ 665567 w 1722346"/>
                          <a:gd name="connsiteY50" fmla="*/ 9571 h 1205924"/>
                          <a:gd name="connsiteX51" fmla="*/ 732563 w 1722346"/>
                          <a:gd name="connsiteY51" fmla="*/ 0 h 1205924"/>
                          <a:gd name="connsiteX52" fmla="*/ 981404 w 1722346"/>
                          <a:gd name="connsiteY52" fmla="*/ 110065 h 1205924"/>
                          <a:gd name="connsiteX53" fmla="*/ 967049 w 1722346"/>
                          <a:gd name="connsiteY53" fmla="*/ 33498 h 1205924"/>
                          <a:gd name="connsiteX54" fmla="*/ 971834 w 1722346"/>
                          <a:gd name="connsiteY54" fmla="*/ 28712 h 1205924"/>
                          <a:gd name="connsiteX55" fmla="*/ 1019688 w 1722346"/>
                          <a:gd name="connsiteY55" fmla="*/ 105279 h 1205924"/>
                          <a:gd name="connsiteX56" fmla="*/ 1029258 w 1722346"/>
                          <a:gd name="connsiteY56" fmla="*/ 129206 h 1205924"/>
                          <a:gd name="connsiteX57" fmla="*/ 1034044 w 1722346"/>
                          <a:gd name="connsiteY57" fmla="*/ 119635 h 1205924"/>
                          <a:gd name="connsiteX58" fmla="*/ 1163250 w 1722346"/>
                          <a:gd name="connsiteY58" fmla="*/ 38283 h 1205924"/>
                          <a:gd name="connsiteX59" fmla="*/ 1168036 w 1722346"/>
                          <a:gd name="connsiteY59" fmla="*/ 38283 h 1205924"/>
                          <a:gd name="connsiteX60" fmla="*/ 1172821 w 1722346"/>
                          <a:gd name="connsiteY60" fmla="*/ 43069 h 1205924"/>
                          <a:gd name="connsiteX61" fmla="*/ 1163250 w 1722346"/>
                          <a:gd name="connsiteY61" fmla="*/ 57425 h 1205924"/>
                          <a:gd name="connsiteX62" fmla="*/ 1115396 w 1722346"/>
                          <a:gd name="connsiteY62" fmla="*/ 119635 h 1205924"/>
                          <a:gd name="connsiteX63" fmla="*/ 1215890 w 1722346"/>
                          <a:gd name="connsiteY63" fmla="*/ 95708 h 1205924"/>
                          <a:gd name="connsiteX64" fmla="*/ 1263744 w 1722346"/>
                          <a:gd name="connsiteY64" fmla="*/ 110065 h 1205924"/>
                          <a:gd name="connsiteX65" fmla="*/ 1263744 w 1722346"/>
                          <a:gd name="connsiteY65" fmla="*/ 114850 h 1205924"/>
                          <a:gd name="connsiteX66" fmla="*/ 1263744 w 1722346"/>
                          <a:gd name="connsiteY66" fmla="*/ 119635 h 1205924"/>
                          <a:gd name="connsiteX67" fmla="*/ 1215890 w 1722346"/>
                          <a:gd name="connsiteY67" fmla="*/ 162704 h 1205924"/>
                          <a:gd name="connsiteX68" fmla="*/ 1708788 w 1722346"/>
                          <a:gd name="connsiteY68" fmla="*/ 650817 h 1205924"/>
                          <a:gd name="connsiteX69" fmla="*/ 1708788 w 1722346"/>
                          <a:gd name="connsiteY69" fmla="*/ 650817 h 1205924"/>
                          <a:gd name="connsiteX70" fmla="*/ 1708788 w 1722346"/>
                          <a:gd name="connsiteY70" fmla="*/ 650817 h 1205924"/>
                          <a:gd name="connsiteX71" fmla="*/ 1704003 w 1722346"/>
                          <a:gd name="connsiteY71" fmla="*/ 655602 h 1205924"/>
                          <a:gd name="connsiteX72" fmla="*/ 1699217 w 1722346"/>
                          <a:gd name="connsiteY72" fmla="*/ 650817 h 1205924"/>
                          <a:gd name="connsiteX73" fmla="*/ 1632221 w 1722346"/>
                          <a:gd name="connsiteY73" fmla="*/ 631675 h 1205924"/>
                          <a:gd name="connsiteX74" fmla="*/ 1699217 w 1722346"/>
                          <a:gd name="connsiteY74" fmla="*/ 942727 h 1205924"/>
                          <a:gd name="connsiteX75" fmla="*/ 1694432 w 1722346"/>
                          <a:gd name="connsiteY75" fmla="*/ 947512 h 1205924"/>
                          <a:gd name="connsiteX76" fmla="*/ 1689646 w 1722346"/>
                          <a:gd name="connsiteY76" fmla="*/ 942727 h 1205924"/>
                          <a:gd name="connsiteX77" fmla="*/ 1656148 w 1722346"/>
                          <a:gd name="connsiteY77" fmla="*/ 894873 h 1205924"/>
                          <a:gd name="connsiteX78" fmla="*/ 1651363 w 1722346"/>
                          <a:gd name="connsiteY78" fmla="*/ 1057577 h 1205924"/>
                          <a:gd name="connsiteX79" fmla="*/ 1598724 w 1722346"/>
                          <a:gd name="connsiteY79" fmla="*/ 1153285 h 1205924"/>
                          <a:gd name="connsiteX80" fmla="*/ 1593938 w 1722346"/>
                          <a:gd name="connsiteY80" fmla="*/ 1153285 h 1205924"/>
                          <a:gd name="connsiteX81" fmla="*/ 1589153 w 1722346"/>
                          <a:gd name="connsiteY81" fmla="*/ 1148500 h 1205924"/>
                          <a:gd name="connsiteX82" fmla="*/ 1555654 w 1722346"/>
                          <a:gd name="connsiteY82" fmla="*/ 1071933 h 1205924"/>
                          <a:gd name="connsiteX83" fmla="*/ 1517372 w 1722346"/>
                          <a:gd name="connsiteY83" fmla="*/ 1205925 h 1205924"/>
                          <a:gd name="connsiteX84" fmla="*/ 1517372 w 1722346"/>
                          <a:gd name="connsiteY84" fmla="*/ 1205925 h 1205924"/>
                          <a:gd name="connsiteX85" fmla="*/ 1498229 w 1722346"/>
                          <a:gd name="connsiteY85" fmla="*/ 1162856 h 1205924"/>
                          <a:gd name="connsiteX86" fmla="*/ 1522157 w 1722346"/>
                          <a:gd name="connsiteY86" fmla="*/ 1196354 h 1205924"/>
                          <a:gd name="connsiteX87" fmla="*/ 1565226 w 1722346"/>
                          <a:gd name="connsiteY87" fmla="*/ 1052792 h 1205924"/>
                          <a:gd name="connsiteX88" fmla="*/ 1570011 w 1722346"/>
                          <a:gd name="connsiteY88" fmla="*/ 1048006 h 1205924"/>
                          <a:gd name="connsiteX89" fmla="*/ 1574796 w 1722346"/>
                          <a:gd name="connsiteY89" fmla="*/ 1048006 h 1205924"/>
                          <a:gd name="connsiteX90" fmla="*/ 1617865 w 1722346"/>
                          <a:gd name="connsiteY90" fmla="*/ 1129358 h 1205924"/>
                          <a:gd name="connsiteX91" fmla="*/ 1660934 w 1722346"/>
                          <a:gd name="connsiteY91" fmla="*/ 880517 h 1205924"/>
                          <a:gd name="connsiteX92" fmla="*/ 1660934 w 1722346"/>
                          <a:gd name="connsiteY92" fmla="*/ 875731 h 1205924"/>
                          <a:gd name="connsiteX93" fmla="*/ 1665719 w 1722346"/>
                          <a:gd name="connsiteY93" fmla="*/ 875731 h 1205924"/>
                          <a:gd name="connsiteX94" fmla="*/ 1713573 w 1722346"/>
                          <a:gd name="connsiteY94" fmla="*/ 923585 h 1205924"/>
                          <a:gd name="connsiteX95" fmla="*/ 1632221 w 1722346"/>
                          <a:gd name="connsiteY95" fmla="*/ 626889 h 1205924"/>
                          <a:gd name="connsiteX96" fmla="*/ 1632221 w 1722346"/>
                          <a:gd name="connsiteY96" fmla="*/ 622104 h 1205924"/>
                          <a:gd name="connsiteX97" fmla="*/ 1637007 w 1722346"/>
                          <a:gd name="connsiteY97" fmla="*/ 622104 h 1205924"/>
                          <a:gd name="connsiteX98" fmla="*/ 1713573 w 1722346"/>
                          <a:gd name="connsiteY98" fmla="*/ 641246 h 1205924"/>
                          <a:gd name="connsiteX99" fmla="*/ 1220675 w 1722346"/>
                          <a:gd name="connsiteY99" fmla="*/ 172275 h 1205924"/>
                          <a:gd name="connsiteX100" fmla="*/ 1215890 w 1722346"/>
                          <a:gd name="connsiteY100" fmla="*/ 167490 h 1205924"/>
                          <a:gd name="connsiteX101" fmla="*/ 1215890 w 1722346"/>
                          <a:gd name="connsiteY101" fmla="*/ 162704 h 1205924"/>
                          <a:gd name="connsiteX102" fmla="*/ 1268529 w 1722346"/>
                          <a:gd name="connsiteY102" fmla="*/ 114850 h 1205924"/>
                          <a:gd name="connsiteX103" fmla="*/ 1230247 w 1722346"/>
                          <a:gd name="connsiteY103" fmla="*/ 105279 h 1205924"/>
                          <a:gd name="connsiteX104" fmla="*/ 1120182 w 1722346"/>
                          <a:gd name="connsiteY104" fmla="*/ 138777 h 1205924"/>
                          <a:gd name="connsiteX105" fmla="*/ 1115396 w 1722346"/>
                          <a:gd name="connsiteY105" fmla="*/ 138777 h 1205924"/>
                          <a:gd name="connsiteX106" fmla="*/ 1115396 w 1722346"/>
                          <a:gd name="connsiteY106" fmla="*/ 133992 h 1205924"/>
                          <a:gd name="connsiteX107" fmla="*/ 1172821 w 1722346"/>
                          <a:gd name="connsiteY107" fmla="*/ 57425 h 1205924"/>
                          <a:gd name="connsiteX108" fmla="*/ 1172821 w 1722346"/>
                          <a:gd name="connsiteY108" fmla="*/ 52640 h 1205924"/>
                          <a:gd name="connsiteX109" fmla="*/ 1053185 w 1722346"/>
                          <a:gd name="connsiteY109" fmla="*/ 129206 h 1205924"/>
                          <a:gd name="connsiteX110" fmla="*/ 1038830 w 1722346"/>
                          <a:gd name="connsiteY110" fmla="*/ 143562 h 1205924"/>
                          <a:gd name="connsiteX111" fmla="*/ 1024473 w 1722346"/>
                          <a:gd name="connsiteY111" fmla="*/ 110065 h 1205924"/>
                          <a:gd name="connsiteX112" fmla="*/ 990976 w 1722346"/>
                          <a:gd name="connsiteY112" fmla="*/ 43069 h 1205924"/>
                          <a:gd name="connsiteX113" fmla="*/ 1014903 w 1722346"/>
                          <a:gd name="connsiteY113" fmla="*/ 129206 h 1205924"/>
                          <a:gd name="connsiteX114" fmla="*/ 1014903 w 1722346"/>
                          <a:gd name="connsiteY114" fmla="*/ 133992 h 1205924"/>
                          <a:gd name="connsiteX115" fmla="*/ 1010117 w 1722346"/>
                          <a:gd name="connsiteY115" fmla="*/ 133992 h 1205924"/>
                          <a:gd name="connsiteX116" fmla="*/ 751705 w 1722346"/>
                          <a:gd name="connsiteY116" fmla="*/ 14356 h 1205924"/>
                          <a:gd name="connsiteX117" fmla="*/ 699065 w 1722346"/>
                          <a:gd name="connsiteY117" fmla="*/ 19142 h 1205924"/>
                          <a:gd name="connsiteX118" fmla="*/ 751705 w 1722346"/>
                          <a:gd name="connsiteY118" fmla="*/ 52640 h 1205924"/>
                          <a:gd name="connsiteX119" fmla="*/ 751705 w 1722346"/>
                          <a:gd name="connsiteY119" fmla="*/ 57425 h 1205924"/>
                          <a:gd name="connsiteX120" fmla="*/ 746919 w 1722346"/>
                          <a:gd name="connsiteY120" fmla="*/ 57425 h 1205924"/>
                          <a:gd name="connsiteX121" fmla="*/ 574644 w 1722346"/>
                          <a:gd name="connsiteY121" fmla="*/ 43069 h 1205924"/>
                          <a:gd name="connsiteX122" fmla="*/ 301875 w 1722346"/>
                          <a:gd name="connsiteY122" fmla="*/ 105279 h 1205924"/>
                          <a:gd name="connsiteX123" fmla="*/ 402369 w 1722346"/>
                          <a:gd name="connsiteY123" fmla="*/ 90923 h 1205924"/>
                          <a:gd name="connsiteX124" fmla="*/ 407154 w 1722346"/>
                          <a:gd name="connsiteY124" fmla="*/ 95708 h 1205924"/>
                          <a:gd name="connsiteX125" fmla="*/ 402369 w 1722346"/>
                          <a:gd name="connsiteY125" fmla="*/ 100494 h 1205924"/>
                          <a:gd name="connsiteX126" fmla="*/ 206167 w 1722346"/>
                          <a:gd name="connsiteY126" fmla="*/ 205773 h 1205924"/>
                          <a:gd name="connsiteX127" fmla="*/ 277948 w 1722346"/>
                          <a:gd name="connsiteY127" fmla="*/ 191417 h 1205924"/>
                          <a:gd name="connsiteX128" fmla="*/ 277948 w 1722346"/>
                          <a:gd name="connsiteY128" fmla="*/ 191417 h 1205924"/>
                          <a:gd name="connsiteX129" fmla="*/ 282734 w 1722346"/>
                          <a:gd name="connsiteY129" fmla="*/ 196202 h 1205924"/>
                          <a:gd name="connsiteX130" fmla="*/ 277948 w 1722346"/>
                          <a:gd name="connsiteY130" fmla="*/ 200987 h 1205924"/>
                          <a:gd name="connsiteX131" fmla="*/ 24321 w 1722346"/>
                          <a:gd name="connsiteY131" fmla="*/ 555108 h 1205924"/>
                          <a:gd name="connsiteX132" fmla="*/ 24321 w 1722346"/>
                          <a:gd name="connsiteY132" fmla="*/ 564679 h 1205924"/>
                          <a:gd name="connsiteX133" fmla="*/ 48248 w 1722346"/>
                          <a:gd name="connsiteY133" fmla="*/ 535967 h 1205924"/>
                          <a:gd name="connsiteX134" fmla="*/ 96102 w 1722346"/>
                          <a:gd name="connsiteY134" fmla="*/ 483327 h 1205924"/>
                          <a:gd name="connsiteX135" fmla="*/ 100888 w 1722346"/>
                          <a:gd name="connsiteY135" fmla="*/ 483327 h 1205924"/>
                          <a:gd name="connsiteX136" fmla="*/ 100888 w 1722346"/>
                          <a:gd name="connsiteY136" fmla="*/ 488112 h 1205924"/>
                          <a:gd name="connsiteX137" fmla="*/ 81746 w 1722346"/>
                          <a:gd name="connsiteY137" fmla="*/ 760881 h 1205924"/>
                          <a:gd name="connsiteX138" fmla="*/ 172669 w 1722346"/>
                          <a:gd name="connsiteY138" fmla="*/ 579035 h 1205924"/>
                          <a:gd name="connsiteX139" fmla="*/ 689494 w 1722346"/>
                          <a:gd name="connsiteY139" fmla="*/ 320623 h 1205924"/>
                          <a:gd name="connsiteX140" fmla="*/ 770846 w 1722346"/>
                          <a:gd name="connsiteY140" fmla="*/ 325408 h 1205924"/>
                          <a:gd name="connsiteX141" fmla="*/ 775632 w 1722346"/>
                          <a:gd name="connsiteY141" fmla="*/ 330194 h 1205924"/>
                          <a:gd name="connsiteX142" fmla="*/ 775632 w 1722346"/>
                          <a:gd name="connsiteY142" fmla="*/ 334979 h 1205924"/>
                          <a:gd name="connsiteX143" fmla="*/ 632069 w 1722346"/>
                          <a:gd name="connsiteY143" fmla="*/ 435473 h 1205924"/>
                          <a:gd name="connsiteX144" fmla="*/ 655996 w 1722346"/>
                          <a:gd name="connsiteY144" fmla="*/ 440258 h 1205924"/>
                          <a:gd name="connsiteX145" fmla="*/ 837842 w 1722346"/>
                          <a:gd name="connsiteY145" fmla="*/ 401975 h 1205924"/>
                          <a:gd name="connsiteX146" fmla="*/ 842627 w 1722346"/>
                          <a:gd name="connsiteY146" fmla="*/ 401975 h 1205924"/>
                          <a:gd name="connsiteX147" fmla="*/ 842627 w 1722346"/>
                          <a:gd name="connsiteY147" fmla="*/ 406760 h 1205924"/>
                          <a:gd name="connsiteX148" fmla="*/ 804344 w 1722346"/>
                          <a:gd name="connsiteY148" fmla="*/ 473756 h 1205924"/>
                          <a:gd name="connsiteX149" fmla="*/ 813915 w 1722346"/>
                          <a:gd name="connsiteY149" fmla="*/ 478542 h 1205924"/>
                          <a:gd name="connsiteX150" fmla="*/ 967049 w 1722346"/>
                          <a:gd name="connsiteY150" fmla="*/ 406760 h 1205924"/>
                          <a:gd name="connsiteX151" fmla="*/ 971834 w 1722346"/>
                          <a:gd name="connsiteY151" fmla="*/ 406760 h 1205924"/>
                          <a:gd name="connsiteX152" fmla="*/ 971834 w 1722346"/>
                          <a:gd name="connsiteY152" fmla="*/ 411546 h 1205924"/>
                          <a:gd name="connsiteX153" fmla="*/ 962263 w 1722346"/>
                          <a:gd name="connsiteY153" fmla="*/ 497683 h 1205924"/>
                          <a:gd name="connsiteX154" fmla="*/ 995761 w 1722346"/>
                          <a:gd name="connsiteY154" fmla="*/ 430687 h 1205924"/>
                          <a:gd name="connsiteX155" fmla="*/ 1000546 w 1722346"/>
                          <a:gd name="connsiteY155" fmla="*/ 425902 h 1205924"/>
                          <a:gd name="connsiteX156" fmla="*/ 1005331 w 1722346"/>
                          <a:gd name="connsiteY156" fmla="*/ 430687 h 1205924"/>
                          <a:gd name="connsiteX157" fmla="*/ 1057971 w 1722346"/>
                          <a:gd name="connsiteY157" fmla="*/ 535967 h 1205924"/>
                          <a:gd name="connsiteX158" fmla="*/ 1062757 w 1722346"/>
                          <a:gd name="connsiteY158" fmla="*/ 535967 h 1205924"/>
                          <a:gd name="connsiteX159" fmla="*/ 1062757 w 1722346"/>
                          <a:gd name="connsiteY159" fmla="*/ 483327 h 1205924"/>
                          <a:gd name="connsiteX160" fmla="*/ 1067542 w 1722346"/>
                          <a:gd name="connsiteY160" fmla="*/ 478542 h 1205924"/>
                          <a:gd name="connsiteX161" fmla="*/ 1072328 w 1722346"/>
                          <a:gd name="connsiteY161" fmla="*/ 478542 h 1205924"/>
                          <a:gd name="connsiteX162" fmla="*/ 1211104 w 1722346"/>
                          <a:gd name="connsiteY162" fmla="*/ 827877 h 1205924"/>
                          <a:gd name="connsiteX163" fmla="*/ 1215890 w 1722346"/>
                          <a:gd name="connsiteY163" fmla="*/ 842233 h 1205924"/>
                          <a:gd name="connsiteX164" fmla="*/ 1235031 w 1722346"/>
                          <a:gd name="connsiteY164" fmla="*/ 727383 h 1205924"/>
                          <a:gd name="connsiteX165" fmla="*/ 1239817 w 1722346"/>
                          <a:gd name="connsiteY165" fmla="*/ 722598 h 1205924"/>
                          <a:gd name="connsiteX166" fmla="*/ 1244602 w 1722346"/>
                          <a:gd name="connsiteY166" fmla="*/ 727383 h 1205924"/>
                          <a:gd name="connsiteX167" fmla="*/ 1273315 w 1722346"/>
                          <a:gd name="connsiteY167" fmla="*/ 1095860 h 1205924"/>
                          <a:gd name="connsiteX168" fmla="*/ 1335526 w 1722346"/>
                          <a:gd name="connsiteY168" fmla="*/ 1067148 h 1205924"/>
                          <a:gd name="connsiteX169" fmla="*/ 1388165 w 1722346"/>
                          <a:gd name="connsiteY169" fmla="*/ 1048006 h 1205924"/>
                          <a:gd name="connsiteX170" fmla="*/ 1469517 w 1722346"/>
                          <a:gd name="connsiteY170" fmla="*/ 1086289 h 1205924"/>
                          <a:gd name="connsiteX171" fmla="*/ 1498229 w 1722346"/>
                          <a:gd name="connsiteY171" fmla="*/ 1162856 h 1205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722346" h="1205924">
                            <a:moveTo>
                              <a:pt x="1517372" y="1205925"/>
                            </a:moveTo>
                            <a:cubicBezTo>
                              <a:pt x="1517372" y="1205925"/>
                              <a:pt x="1517372" y="1205925"/>
                              <a:pt x="1517372" y="1205925"/>
                            </a:cubicBezTo>
                            <a:cubicBezTo>
                              <a:pt x="1512586" y="1205925"/>
                              <a:pt x="1512586" y="1205925"/>
                              <a:pt x="1517372" y="1205925"/>
                            </a:cubicBezTo>
                            <a:cubicBezTo>
                              <a:pt x="1503015" y="1186783"/>
                              <a:pt x="1493444" y="1172427"/>
                              <a:pt x="1488659" y="1167642"/>
                            </a:cubicBezTo>
                            <a:cubicBezTo>
                              <a:pt x="1488659" y="1167642"/>
                              <a:pt x="1483873" y="1167642"/>
                              <a:pt x="1483873" y="1162856"/>
                            </a:cubicBezTo>
                            <a:cubicBezTo>
                              <a:pt x="1483873" y="1134144"/>
                              <a:pt x="1474302" y="1110217"/>
                              <a:pt x="1455161" y="1086289"/>
                            </a:cubicBezTo>
                            <a:cubicBezTo>
                              <a:pt x="1436019" y="1067148"/>
                              <a:pt x="1407307" y="1052792"/>
                              <a:pt x="1383380" y="1052792"/>
                            </a:cubicBezTo>
                            <a:cubicBezTo>
                              <a:pt x="1364238" y="1052792"/>
                              <a:pt x="1349882" y="1057577"/>
                              <a:pt x="1340311" y="1071933"/>
                            </a:cubicBezTo>
                            <a:cubicBezTo>
                              <a:pt x="1316383" y="1095860"/>
                              <a:pt x="1297242" y="1110217"/>
                              <a:pt x="1282886" y="1110217"/>
                            </a:cubicBezTo>
                            <a:cubicBezTo>
                              <a:pt x="1273315" y="1110217"/>
                              <a:pt x="1263744" y="1105431"/>
                              <a:pt x="1263744" y="1105431"/>
                            </a:cubicBezTo>
                            <a:cubicBezTo>
                              <a:pt x="1263744" y="1105431"/>
                              <a:pt x="1263744" y="1105431"/>
                              <a:pt x="1263744" y="1100646"/>
                            </a:cubicBezTo>
                            <a:cubicBezTo>
                              <a:pt x="1263744" y="1100646"/>
                              <a:pt x="1292456" y="899658"/>
                              <a:pt x="1244602" y="756096"/>
                            </a:cubicBezTo>
                            <a:cubicBezTo>
                              <a:pt x="1244602" y="803950"/>
                              <a:pt x="1235031" y="842233"/>
                              <a:pt x="1225461" y="851804"/>
                            </a:cubicBezTo>
                            <a:cubicBezTo>
                              <a:pt x="1220675" y="856590"/>
                              <a:pt x="1220675" y="856590"/>
                              <a:pt x="1215890" y="856590"/>
                            </a:cubicBezTo>
                            <a:cubicBezTo>
                              <a:pt x="1206319" y="856590"/>
                              <a:pt x="1201534" y="842233"/>
                              <a:pt x="1201534" y="837448"/>
                            </a:cubicBezTo>
                            <a:cubicBezTo>
                              <a:pt x="1187177" y="727383"/>
                              <a:pt x="1158465" y="665173"/>
                              <a:pt x="1077113" y="512040"/>
                            </a:cubicBezTo>
                            <a:cubicBezTo>
                              <a:pt x="1077113" y="526396"/>
                              <a:pt x="1077113" y="540752"/>
                              <a:pt x="1072328" y="545537"/>
                            </a:cubicBezTo>
                            <a:cubicBezTo>
                              <a:pt x="1067542" y="550323"/>
                              <a:pt x="1067542" y="550323"/>
                              <a:pt x="1062757" y="550323"/>
                            </a:cubicBezTo>
                            <a:cubicBezTo>
                              <a:pt x="1038830" y="550323"/>
                              <a:pt x="1010117" y="488112"/>
                              <a:pt x="990976" y="445044"/>
                            </a:cubicBezTo>
                            <a:cubicBezTo>
                              <a:pt x="967049" y="492898"/>
                              <a:pt x="957477" y="507254"/>
                              <a:pt x="952692" y="507254"/>
                            </a:cubicBezTo>
                            <a:cubicBezTo>
                              <a:pt x="952692" y="507254"/>
                              <a:pt x="947906" y="507254"/>
                              <a:pt x="947906" y="502469"/>
                            </a:cubicBezTo>
                            <a:cubicBezTo>
                              <a:pt x="943121" y="497683"/>
                              <a:pt x="943121" y="488112"/>
                              <a:pt x="952692" y="416331"/>
                            </a:cubicBezTo>
                            <a:cubicBezTo>
                              <a:pt x="880911" y="459400"/>
                              <a:pt x="828271" y="483327"/>
                              <a:pt x="804344" y="483327"/>
                            </a:cubicBezTo>
                            <a:cubicBezTo>
                              <a:pt x="794773" y="483327"/>
                              <a:pt x="789987" y="478542"/>
                              <a:pt x="785203" y="473756"/>
                            </a:cubicBezTo>
                            <a:cubicBezTo>
                              <a:pt x="780417" y="464185"/>
                              <a:pt x="789987" y="440258"/>
                              <a:pt x="813915" y="411546"/>
                            </a:cubicBezTo>
                            <a:cubicBezTo>
                              <a:pt x="732563" y="435473"/>
                              <a:pt x="675138" y="445044"/>
                              <a:pt x="641640" y="445044"/>
                            </a:cubicBezTo>
                            <a:cubicBezTo>
                              <a:pt x="622498" y="445044"/>
                              <a:pt x="608142" y="440258"/>
                              <a:pt x="608142" y="430687"/>
                            </a:cubicBezTo>
                            <a:cubicBezTo>
                              <a:pt x="603356" y="401975"/>
                              <a:pt x="684708" y="354121"/>
                              <a:pt x="742133" y="325408"/>
                            </a:cubicBezTo>
                            <a:cubicBezTo>
                              <a:pt x="722992" y="320623"/>
                              <a:pt x="699065" y="320623"/>
                              <a:pt x="675138" y="320623"/>
                            </a:cubicBezTo>
                            <a:cubicBezTo>
                              <a:pt x="574644" y="320623"/>
                              <a:pt x="459794" y="349335"/>
                              <a:pt x="359300" y="406760"/>
                            </a:cubicBezTo>
                            <a:cubicBezTo>
                              <a:pt x="263592" y="459400"/>
                              <a:pt x="191810" y="521610"/>
                              <a:pt x="167883" y="574250"/>
                            </a:cubicBezTo>
                            <a:cubicBezTo>
                              <a:pt x="115244" y="703456"/>
                              <a:pt x="76961" y="765667"/>
                              <a:pt x="76961" y="765667"/>
                            </a:cubicBezTo>
                            <a:cubicBezTo>
                              <a:pt x="76961" y="765667"/>
                              <a:pt x="76961" y="765667"/>
                              <a:pt x="72175" y="765667"/>
                            </a:cubicBezTo>
                            <a:cubicBezTo>
                              <a:pt x="72175" y="765667"/>
                              <a:pt x="67390" y="765667"/>
                              <a:pt x="67390" y="765667"/>
                            </a:cubicBezTo>
                            <a:cubicBezTo>
                              <a:pt x="29106" y="703456"/>
                              <a:pt x="33892" y="602962"/>
                              <a:pt x="72175" y="497683"/>
                            </a:cubicBezTo>
                            <a:cubicBezTo>
                              <a:pt x="62604" y="507254"/>
                              <a:pt x="53033" y="521610"/>
                              <a:pt x="43463" y="535967"/>
                            </a:cubicBezTo>
                            <a:cubicBezTo>
                              <a:pt x="29106" y="559894"/>
                              <a:pt x="19536" y="569465"/>
                              <a:pt x="9965" y="569465"/>
                            </a:cubicBezTo>
                            <a:cubicBezTo>
                              <a:pt x="394" y="569465"/>
                              <a:pt x="394" y="555108"/>
                              <a:pt x="394" y="550323"/>
                            </a:cubicBezTo>
                            <a:cubicBezTo>
                              <a:pt x="-9177" y="339765"/>
                              <a:pt x="158312" y="239271"/>
                              <a:pt x="230094" y="200987"/>
                            </a:cubicBezTo>
                            <a:cubicBezTo>
                              <a:pt x="215737" y="205773"/>
                              <a:pt x="201382" y="210558"/>
                              <a:pt x="177455" y="215344"/>
                            </a:cubicBezTo>
                            <a:cubicBezTo>
                              <a:pt x="177455" y="215344"/>
                              <a:pt x="172669" y="215344"/>
                              <a:pt x="172669" y="215344"/>
                            </a:cubicBezTo>
                            <a:cubicBezTo>
                              <a:pt x="172669" y="215344"/>
                              <a:pt x="172669" y="210558"/>
                              <a:pt x="172669" y="210558"/>
                            </a:cubicBezTo>
                            <a:cubicBezTo>
                              <a:pt x="220523" y="153133"/>
                              <a:pt x="297090" y="119635"/>
                              <a:pt x="344944" y="100494"/>
                            </a:cubicBezTo>
                            <a:cubicBezTo>
                              <a:pt x="325802" y="100494"/>
                              <a:pt x="301875" y="105279"/>
                              <a:pt x="263592" y="114850"/>
                            </a:cubicBezTo>
                            <a:cubicBezTo>
                              <a:pt x="263592" y="114850"/>
                              <a:pt x="258807" y="114850"/>
                              <a:pt x="258807" y="110065"/>
                            </a:cubicBezTo>
                            <a:cubicBezTo>
                              <a:pt x="258807" y="110065"/>
                              <a:pt x="258807" y="105279"/>
                              <a:pt x="258807" y="105279"/>
                            </a:cubicBezTo>
                            <a:cubicBezTo>
                              <a:pt x="344944" y="43069"/>
                              <a:pt x="469365" y="28712"/>
                              <a:pt x="555502" y="28712"/>
                            </a:cubicBezTo>
                            <a:cubicBezTo>
                              <a:pt x="627284" y="28712"/>
                              <a:pt x="694279" y="38283"/>
                              <a:pt x="718206" y="43069"/>
                            </a:cubicBezTo>
                            <a:cubicBezTo>
                              <a:pt x="708636" y="38283"/>
                              <a:pt x="694279" y="28712"/>
                              <a:pt x="665567" y="19142"/>
                            </a:cubicBezTo>
                            <a:cubicBezTo>
                              <a:pt x="665567" y="19142"/>
                              <a:pt x="660781" y="14356"/>
                              <a:pt x="660781" y="14356"/>
                            </a:cubicBezTo>
                            <a:cubicBezTo>
                              <a:pt x="660781" y="14356"/>
                              <a:pt x="660781" y="9571"/>
                              <a:pt x="665567" y="9571"/>
                            </a:cubicBezTo>
                            <a:cubicBezTo>
                              <a:pt x="689494" y="4785"/>
                              <a:pt x="713421" y="0"/>
                              <a:pt x="732563" y="0"/>
                            </a:cubicBezTo>
                            <a:cubicBezTo>
                              <a:pt x="852198" y="0"/>
                              <a:pt x="947906" y="76567"/>
                              <a:pt x="981404" y="110065"/>
                            </a:cubicBezTo>
                            <a:cubicBezTo>
                              <a:pt x="971834" y="86138"/>
                              <a:pt x="962263" y="47854"/>
                              <a:pt x="967049" y="33498"/>
                            </a:cubicBezTo>
                            <a:cubicBezTo>
                              <a:pt x="967049" y="33498"/>
                              <a:pt x="971834" y="28712"/>
                              <a:pt x="971834" y="28712"/>
                            </a:cubicBezTo>
                            <a:cubicBezTo>
                              <a:pt x="1005331" y="33498"/>
                              <a:pt x="1014903" y="76567"/>
                              <a:pt x="1019688" y="105279"/>
                            </a:cubicBezTo>
                            <a:cubicBezTo>
                              <a:pt x="1019688" y="114850"/>
                              <a:pt x="1024473" y="129206"/>
                              <a:pt x="1029258" y="129206"/>
                            </a:cubicBezTo>
                            <a:cubicBezTo>
                              <a:pt x="1029258" y="129206"/>
                              <a:pt x="1029258" y="129206"/>
                              <a:pt x="1034044" y="119635"/>
                            </a:cubicBezTo>
                            <a:cubicBezTo>
                              <a:pt x="1062757" y="66996"/>
                              <a:pt x="1144109" y="38283"/>
                              <a:pt x="1163250" y="38283"/>
                            </a:cubicBezTo>
                            <a:cubicBezTo>
                              <a:pt x="1163250" y="38283"/>
                              <a:pt x="1168036" y="38283"/>
                              <a:pt x="1168036" y="38283"/>
                            </a:cubicBezTo>
                            <a:cubicBezTo>
                              <a:pt x="1172821" y="38283"/>
                              <a:pt x="1172821" y="38283"/>
                              <a:pt x="1172821" y="43069"/>
                            </a:cubicBezTo>
                            <a:cubicBezTo>
                              <a:pt x="1172821" y="47854"/>
                              <a:pt x="1172821" y="47854"/>
                              <a:pt x="1163250" y="57425"/>
                            </a:cubicBezTo>
                            <a:cubicBezTo>
                              <a:pt x="1153680" y="66996"/>
                              <a:pt x="1139323" y="86138"/>
                              <a:pt x="1115396" y="119635"/>
                            </a:cubicBezTo>
                            <a:cubicBezTo>
                              <a:pt x="1153680" y="100494"/>
                              <a:pt x="1187177" y="95708"/>
                              <a:pt x="1215890" y="95708"/>
                            </a:cubicBezTo>
                            <a:cubicBezTo>
                              <a:pt x="1249388" y="95708"/>
                              <a:pt x="1263744" y="110065"/>
                              <a:pt x="1263744" y="110065"/>
                            </a:cubicBezTo>
                            <a:cubicBezTo>
                              <a:pt x="1263744" y="110065"/>
                              <a:pt x="1263744" y="110065"/>
                              <a:pt x="1263744" y="114850"/>
                            </a:cubicBezTo>
                            <a:cubicBezTo>
                              <a:pt x="1263744" y="114850"/>
                              <a:pt x="1263744" y="114850"/>
                              <a:pt x="1263744" y="119635"/>
                            </a:cubicBezTo>
                            <a:cubicBezTo>
                              <a:pt x="1263744" y="119635"/>
                              <a:pt x="1244602" y="138777"/>
                              <a:pt x="1215890" y="162704"/>
                            </a:cubicBezTo>
                            <a:cubicBezTo>
                              <a:pt x="1555654" y="205773"/>
                              <a:pt x="1704003" y="631675"/>
                              <a:pt x="1708788" y="650817"/>
                            </a:cubicBezTo>
                            <a:lnTo>
                              <a:pt x="1708788" y="650817"/>
                            </a:lnTo>
                            <a:cubicBezTo>
                              <a:pt x="1708788" y="650817"/>
                              <a:pt x="1708788" y="650817"/>
                              <a:pt x="1708788" y="650817"/>
                            </a:cubicBezTo>
                            <a:cubicBezTo>
                              <a:pt x="1708788" y="650817"/>
                              <a:pt x="1708788" y="655602"/>
                              <a:pt x="1704003" y="655602"/>
                            </a:cubicBezTo>
                            <a:cubicBezTo>
                              <a:pt x="1704003" y="655602"/>
                              <a:pt x="1699217" y="655602"/>
                              <a:pt x="1699217" y="650817"/>
                            </a:cubicBezTo>
                            <a:cubicBezTo>
                              <a:pt x="1699217" y="650817"/>
                              <a:pt x="1689646" y="641246"/>
                              <a:pt x="1632221" y="631675"/>
                            </a:cubicBezTo>
                            <a:cubicBezTo>
                              <a:pt x="1761427" y="760881"/>
                              <a:pt x="1704003" y="942727"/>
                              <a:pt x="1699217" y="942727"/>
                            </a:cubicBezTo>
                            <a:cubicBezTo>
                              <a:pt x="1699217" y="942727"/>
                              <a:pt x="1694432" y="947512"/>
                              <a:pt x="1694432" y="947512"/>
                            </a:cubicBezTo>
                            <a:cubicBezTo>
                              <a:pt x="1694432" y="947512"/>
                              <a:pt x="1689646" y="947512"/>
                              <a:pt x="1689646" y="942727"/>
                            </a:cubicBezTo>
                            <a:cubicBezTo>
                              <a:pt x="1689646" y="942727"/>
                              <a:pt x="1684861" y="914014"/>
                              <a:pt x="1656148" y="894873"/>
                            </a:cubicBezTo>
                            <a:cubicBezTo>
                              <a:pt x="1675290" y="937942"/>
                              <a:pt x="1675290" y="990581"/>
                              <a:pt x="1651363" y="1057577"/>
                            </a:cubicBezTo>
                            <a:cubicBezTo>
                              <a:pt x="1632221" y="1110217"/>
                              <a:pt x="1598724" y="1148500"/>
                              <a:pt x="1598724" y="1153285"/>
                            </a:cubicBezTo>
                            <a:cubicBezTo>
                              <a:pt x="1598724" y="1153285"/>
                              <a:pt x="1593938" y="1153285"/>
                              <a:pt x="1593938" y="1153285"/>
                            </a:cubicBezTo>
                            <a:cubicBezTo>
                              <a:pt x="1593938" y="1153285"/>
                              <a:pt x="1589153" y="1153285"/>
                              <a:pt x="1589153" y="1148500"/>
                            </a:cubicBezTo>
                            <a:cubicBezTo>
                              <a:pt x="1589153" y="1148500"/>
                              <a:pt x="1589153" y="1124573"/>
                              <a:pt x="1555654" y="1071933"/>
                            </a:cubicBezTo>
                            <a:cubicBezTo>
                              <a:pt x="1570011" y="1172427"/>
                              <a:pt x="1522157" y="1205925"/>
                              <a:pt x="1517372" y="1205925"/>
                            </a:cubicBezTo>
                            <a:cubicBezTo>
                              <a:pt x="1517372" y="1205925"/>
                              <a:pt x="1517372" y="1205925"/>
                              <a:pt x="1517372" y="1205925"/>
                            </a:cubicBezTo>
                            <a:close/>
                            <a:moveTo>
                              <a:pt x="1498229" y="1162856"/>
                            </a:moveTo>
                            <a:cubicBezTo>
                              <a:pt x="1503015" y="1167642"/>
                              <a:pt x="1507800" y="1177212"/>
                              <a:pt x="1522157" y="1196354"/>
                            </a:cubicBezTo>
                            <a:cubicBezTo>
                              <a:pt x="1536513" y="1186783"/>
                              <a:pt x="1570011" y="1143715"/>
                              <a:pt x="1565226" y="1052792"/>
                            </a:cubicBezTo>
                            <a:cubicBezTo>
                              <a:pt x="1565226" y="1052792"/>
                              <a:pt x="1565226" y="1048006"/>
                              <a:pt x="1570011" y="1048006"/>
                            </a:cubicBezTo>
                            <a:cubicBezTo>
                              <a:pt x="1570011" y="1048006"/>
                              <a:pt x="1574796" y="1048006"/>
                              <a:pt x="1574796" y="1048006"/>
                            </a:cubicBezTo>
                            <a:cubicBezTo>
                              <a:pt x="1603509" y="1086289"/>
                              <a:pt x="1613080" y="1115002"/>
                              <a:pt x="1617865" y="1129358"/>
                            </a:cubicBezTo>
                            <a:cubicBezTo>
                              <a:pt x="1641792" y="1095860"/>
                              <a:pt x="1718359" y="966654"/>
                              <a:pt x="1660934" y="880517"/>
                            </a:cubicBezTo>
                            <a:cubicBezTo>
                              <a:pt x="1660934" y="880517"/>
                              <a:pt x="1660934" y="875731"/>
                              <a:pt x="1660934" y="875731"/>
                            </a:cubicBezTo>
                            <a:cubicBezTo>
                              <a:pt x="1660934" y="875731"/>
                              <a:pt x="1665719" y="875731"/>
                              <a:pt x="1665719" y="875731"/>
                            </a:cubicBezTo>
                            <a:cubicBezTo>
                              <a:pt x="1694432" y="890087"/>
                              <a:pt x="1708788" y="909229"/>
                              <a:pt x="1713573" y="923585"/>
                            </a:cubicBezTo>
                            <a:cubicBezTo>
                              <a:pt x="1723144" y="880517"/>
                              <a:pt x="1747071" y="732169"/>
                              <a:pt x="1632221" y="626889"/>
                            </a:cubicBezTo>
                            <a:cubicBezTo>
                              <a:pt x="1632221" y="626889"/>
                              <a:pt x="1632221" y="622104"/>
                              <a:pt x="1632221" y="622104"/>
                            </a:cubicBezTo>
                            <a:cubicBezTo>
                              <a:pt x="1632221" y="622104"/>
                              <a:pt x="1637007" y="617319"/>
                              <a:pt x="1637007" y="622104"/>
                            </a:cubicBezTo>
                            <a:cubicBezTo>
                              <a:pt x="1675290" y="626889"/>
                              <a:pt x="1699217" y="631675"/>
                              <a:pt x="1713573" y="641246"/>
                            </a:cubicBezTo>
                            <a:cubicBezTo>
                              <a:pt x="1689646" y="569465"/>
                              <a:pt x="1541299" y="205773"/>
                              <a:pt x="1220675" y="172275"/>
                            </a:cubicBezTo>
                            <a:cubicBezTo>
                              <a:pt x="1220675" y="172275"/>
                              <a:pt x="1215890" y="172275"/>
                              <a:pt x="1215890" y="167490"/>
                            </a:cubicBezTo>
                            <a:cubicBezTo>
                              <a:pt x="1215890" y="167490"/>
                              <a:pt x="1215890" y="162704"/>
                              <a:pt x="1215890" y="162704"/>
                            </a:cubicBezTo>
                            <a:cubicBezTo>
                              <a:pt x="1239817" y="138777"/>
                              <a:pt x="1258959" y="119635"/>
                              <a:pt x="1268529" y="114850"/>
                            </a:cubicBezTo>
                            <a:cubicBezTo>
                              <a:pt x="1263744" y="110065"/>
                              <a:pt x="1249388" y="105279"/>
                              <a:pt x="1230247" y="105279"/>
                            </a:cubicBezTo>
                            <a:cubicBezTo>
                              <a:pt x="1201534" y="105279"/>
                              <a:pt x="1163250" y="114850"/>
                              <a:pt x="1120182" y="138777"/>
                            </a:cubicBezTo>
                            <a:cubicBezTo>
                              <a:pt x="1120182" y="138777"/>
                              <a:pt x="1115396" y="138777"/>
                              <a:pt x="1115396" y="138777"/>
                            </a:cubicBezTo>
                            <a:cubicBezTo>
                              <a:pt x="1115396" y="138777"/>
                              <a:pt x="1115396" y="133992"/>
                              <a:pt x="1115396" y="133992"/>
                            </a:cubicBezTo>
                            <a:cubicBezTo>
                              <a:pt x="1144109" y="90923"/>
                              <a:pt x="1163250" y="66996"/>
                              <a:pt x="1172821" y="57425"/>
                            </a:cubicBezTo>
                            <a:cubicBezTo>
                              <a:pt x="1172821" y="57425"/>
                              <a:pt x="1172821" y="57425"/>
                              <a:pt x="1172821" y="52640"/>
                            </a:cubicBezTo>
                            <a:cubicBezTo>
                              <a:pt x="1153680" y="57425"/>
                              <a:pt x="1081898" y="81352"/>
                              <a:pt x="1053185" y="129206"/>
                            </a:cubicBezTo>
                            <a:cubicBezTo>
                              <a:pt x="1048400" y="138777"/>
                              <a:pt x="1043615" y="143562"/>
                              <a:pt x="1038830" y="143562"/>
                            </a:cubicBezTo>
                            <a:cubicBezTo>
                              <a:pt x="1029258" y="143562"/>
                              <a:pt x="1029258" y="129206"/>
                              <a:pt x="1024473" y="110065"/>
                            </a:cubicBezTo>
                            <a:cubicBezTo>
                              <a:pt x="1019688" y="86138"/>
                              <a:pt x="1010117" y="47854"/>
                              <a:pt x="990976" y="43069"/>
                            </a:cubicBezTo>
                            <a:cubicBezTo>
                              <a:pt x="990976" y="62210"/>
                              <a:pt x="1005331" y="110065"/>
                              <a:pt x="1014903" y="129206"/>
                            </a:cubicBezTo>
                            <a:cubicBezTo>
                              <a:pt x="1014903" y="129206"/>
                              <a:pt x="1014903" y="133992"/>
                              <a:pt x="1014903" y="133992"/>
                            </a:cubicBezTo>
                            <a:cubicBezTo>
                              <a:pt x="1014903" y="133992"/>
                              <a:pt x="1010117" y="133992"/>
                              <a:pt x="1010117" y="133992"/>
                            </a:cubicBezTo>
                            <a:cubicBezTo>
                              <a:pt x="1010117" y="133992"/>
                              <a:pt x="900052" y="14356"/>
                              <a:pt x="751705" y="14356"/>
                            </a:cubicBezTo>
                            <a:cubicBezTo>
                              <a:pt x="732563" y="14356"/>
                              <a:pt x="718206" y="14356"/>
                              <a:pt x="699065" y="19142"/>
                            </a:cubicBezTo>
                            <a:cubicBezTo>
                              <a:pt x="746919" y="38283"/>
                              <a:pt x="751705" y="52640"/>
                              <a:pt x="751705" y="52640"/>
                            </a:cubicBezTo>
                            <a:cubicBezTo>
                              <a:pt x="751705" y="52640"/>
                              <a:pt x="751705" y="57425"/>
                              <a:pt x="751705" y="57425"/>
                            </a:cubicBezTo>
                            <a:cubicBezTo>
                              <a:pt x="751705" y="57425"/>
                              <a:pt x="746919" y="57425"/>
                              <a:pt x="746919" y="57425"/>
                            </a:cubicBezTo>
                            <a:cubicBezTo>
                              <a:pt x="746919" y="57425"/>
                              <a:pt x="670352" y="43069"/>
                              <a:pt x="574644" y="43069"/>
                            </a:cubicBezTo>
                            <a:cubicBezTo>
                              <a:pt x="493292" y="43069"/>
                              <a:pt x="383227" y="52640"/>
                              <a:pt x="301875" y="105279"/>
                            </a:cubicBezTo>
                            <a:cubicBezTo>
                              <a:pt x="383227" y="90923"/>
                              <a:pt x="402369" y="90923"/>
                              <a:pt x="402369" y="90923"/>
                            </a:cubicBezTo>
                            <a:cubicBezTo>
                              <a:pt x="402369" y="90923"/>
                              <a:pt x="407154" y="90923"/>
                              <a:pt x="407154" y="95708"/>
                            </a:cubicBezTo>
                            <a:cubicBezTo>
                              <a:pt x="407154" y="95708"/>
                              <a:pt x="407154" y="100494"/>
                              <a:pt x="402369" y="100494"/>
                            </a:cubicBezTo>
                            <a:cubicBezTo>
                              <a:pt x="402369" y="100494"/>
                              <a:pt x="277948" y="133992"/>
                              <a:pt x="206167" y="205773"/>
                            </a:cubicBezTo>
                            <a:cubicBezTo>
                              <a:pt x="249236" y="191417"/>
                              <a:pt x="268377" y="191417"/>
                              <a:pt x="277948" y="191417"/>
                            </a:cubicBezTo>
                            <a:lnTo>
                              <a:pt x="277948" y="191417"/>
                            </a:lnTo>
                            <a:cubicBezTo>
                              <a:pt x="277948" y="191417"/>
                              <a:pt x="282734" y="191417"/>
                              <a:pt x="282734" y="196202"/>
                            </a:cubicBezTo>
                            <a:cubicBezTo>
                              <a:pt x="282734" y="196202"/>
                              <a:pt x="282734" y="200987"/>
                              <a:pt x="277948" y="200987"/>
                            </a:cubicBezTo>
                            <a:cubicBezTo>
                              <a:pt x="273163" y="200987"/>
                              <a:pt x="14750" y="296696"/>
                              <a:pt x="24321" y="555108"/>
                            </a:cubicBezTo>
                            <a:cubicBezTo>
                              <a:pt x="24321" y="564679"/>
                              <a:pt x="24321" y="564679"/>
                              <a:pt x="24321" y="564679"/>
                            </a:cubicBezTo>
                            <a:cubicBezTo>
                              <a:pt x="29106" y="564679"/>
                              <a:pt x="38677" y="545537"/>
                              <a:pt x="48248" y="535967"/>
                            </a:cubicBezTo>
                            <a:cubicBezTo>
                              <a:pt x="62604" y="516825"/>
                              <a:pt x="76961" y="492898"/>
                              <a:pt x="96102" y="483327"/>
                            </a:cubicBezTo>
                            <a:cubicBezTo>
                              <a:pt x="96102" y="483327"/>
                              <a:pt x="100888" y="483327"/>
                              <a:pt x="100888" y="483327"/>
                            </a:cubicBezTo>
                            <a:cubicBezTo>
                              <a:pt x="100888" y="483327"/>
                              <a:pt x="100888" y="488112"/>
                              <a:pt x="100888" y="488112"/>
                            </a:cubicBezTo>
                            <a:cubicBezTo>
                              <a:pt x="53033" y="598177"/>
                              <a:pt x="48248" y="698671"/>
                              <a:pt x="81746" y="760881"/>
                            </a:cubicBezTo>
                            <a:cubicBezTo>
                              <a:pt x="91317" y="741739"/>
                              <a:pt x="129600" y="679529"/>
                              <a:pt x="172669" y="579035"/>
                            </a:cubicBezTo>
                            <a:cubicBezTo>
                              <a:pt x="220523" y="464185"/>
                              <a:pt x="469365" y="320623"/>
                              <a:pt x="689494" y="320623"/>
                            </a:cubicBezTo>
                            <a:cubicBezTo>
                              <a:pt x="718206" y="320623"/>
                              <a:pt x="742133" y="320623"/>
                              <a:pt x="770846" y="325408"/>
                            </a:cubicBezTo>
                            <a:cubicBezTo>
                              <a:pt x="770846" y="325408"/>
                              <a:pt x="775632" y="325408"/>
                              <a:pt x="775632" y="330194"/>
                            </a:cubicBezTo>
                            <a:cubicBezTo>
                              <a:pt x="775632" y="330194"/>
                              <a:pt x="775632" y="334979"/>
                              <a:pt x="775632" y="334979"/>
                            </a:cubicBezTo>
                            <a:cubicBezTo>
                              <a:pt x="655996" y="397190"/>
                              <a:pt x="632069" y="425902"/>
                              <a:pt x="632069" y="435473"/>
                            </a:cubicBezTo>
                            <a:cubicBezTo>
                              <a:pt x="632069" y="435473"/>
                              <a:pt x="636854" y="440258"/>
                              <a:pt x="655996" y="440258"/>
                            </a:cubicBezTo>
                            <a:cubicBezTo>
                              <a:pt x="689494" y="440258"/>
                              <a:pt x="751705" y="425902"/>
                              <a:pt x="837842" y="401975"/>
                            </a:cubicBezTo>
                            <a:cubicBezTo>
                              <a:pt x="837842" y="401975"/>
                              <a:pt x="842627" y="401975"/>
                              <a:pt x="842627" y="401975"/>
                            </a:cubicBezTo>
                            <a:cubicBezTo>
                              <a:pt x="842627" y="401975"/>
                              <a:pt x="842627" y="406760"/>
                              <a:pt x="842627" y="406760"/>
                            </a:cubicBezTo>
                            <a:cubicBezTo>
                              <a:pt x="799559" y="454614"/>
                              <a:pt x="804344" y="468971"/>
                              <a:pt x="804344" y="473756"/>
                            </a:cubicBezTo>
                            <a:cubicBezTo>
                              <a:pt x="804344" y="473756"/>
                              <a:pt x="809130" y="478542"/>
                              <a:pt x="813915" y="478542"/>
                            </a:cubicBezTo>
                            <a:cubicBezTo>
                              <a:pt x="837842" y="478542"/>
                              <a:pt x="895267" y="454614"/>
                              <a:pt x="967049" y="406760"/>
                            </a:cubicBezTo>
                            <a:cubicBezTo>
                              <a:pt x="967049" y="406760"/>
                              <a:pt x="971834" y="406760"/>
                              <a:pt x="971834" y="406760"/>
                            </a:cubicBezTo>
                            <a:cubicBezTo>
                              <a:pt x="971834" y="406760"/>
                              <a:pt x="971834" y="411546"/>
                              <a:pt x="971834" y="411546"/>
                            </a:cubicBezTo>
                            <a:cubicBezTo>
                              <a:pt x="962263" y="473756"/>
                              <a:pt x="962263" y="492898"/>
                              <a:pt x="962263" y="497683"/>
                            </a:cubicBezTo>
                            <a:cubicBezTo>
                              <a:pt x="967049" y="492898"/>
                              <a:pt x="986190" y="459400"/>
                              <a:pt x="995761" y="430687"/>
                            </a:cubicBezTo>
                            <a:cubicBezTo>
                              <a:pt x="995761" y="430687"/>
                              <a:pt x="1000546" y="425902"/>
                              <a:pt x="1000546" y="425902"/>
                            </a:cubicBezTo>
                            <a:cubicBezTo>
                              <a:pt x="1000546" y="425902"/>
                              <a:pt x="1005331" y="425902"/>
                              <a:pt x="1005331" y="430687"/>
                            </a:cubicBezTo>
                            <a:cubicBezTo>
                              <a:pt x="1034044" y="535967"/>
                              <a:pt x="1057971" y="535967"/>
                              <a:pt x="1057971" y="535967"/>
                            </a:cubicBezTo>
                            <a:cubicBezTo>
                              <a:pt x="1057971" y="535967"/>
                              <a:pt x="1057971" y="535967"/>
                              <a:pt x="1062757" y="535967"/>
                            </a:cubicBezTo>
                            <a:cubicBezTo>
                              <a:pt x="1067542" y="531181"/>
                              <a:pt x="1067542" y="512040"/>
                              <a:pt x="1062757" y="483327"/>
                            </a:cubicBezTo>
                            <a:cubicBezTo>
                              <a:pt x="1062757" y="483327"/>
                              <a:pt x="1062757" y="478542"/>
                              <a:pt x="1067542" y="478542"/>
                            </a:cubicBezTo>
                            <a:cubicBezTo>
                              <a:pt x="1067542" y="478542"/>
                              <a:pt x="1072328" y="478542"/>
                              <a:pt x="1072328" y="478542"/>
                            </a:cubicBezTo>
                            <a:cubicBezTo>
                              <a:pt x="1168036" y="650817"/>
                              <a:pt x="1191963" y="713027"/>
                              <a:pt x="1211104" y="827877"/>
                            </a:cubicBezTo>
                            <a:cubicBezTo>
                              <a:pt x="1211104" y="837448"/>
                              <a:pt x="1215890" y="842233"/>
                              <a:pt x="1215890" y="842233"/>
                            </a:cubicBezTo>
                            <a:cubicBezTo>
                              <a:pt x="1220675" y="842233"/>
                              <a:pt x="1235031" y="799164"/>
                              <a:pt x="1235031" y="727383"/>
                            </a:cubicBezTo>
                            <a:cubicBezTo>
                              <a:pt x="1235031" y="727383"/>
                              <a:pt x="1235031" y="722598"/>
                              <a:pt x="1239817" y="722598"/>
                            </a:cubicBezTo>
                            <a:cubicBezTo>
                              <a:pt x="1239817" y="722598"/>
                              <a:pt x="1244602" y="722598"/>
                              <a:pt x="1244602" y="727383"/>
                            </a:cubicBezTo>
                            <a:cubicBezTo>
                              <a:pt x="1302028" y="866160"/>
                              <a:pt x="1278101" y="1071933"/>
                              <a:pt x="1273315" y="1095860"/>
                            </a:cubicBezTo>
                            <a:cubicBezTo>
                              <a:pt x="1278101" y="1100646"/>
                              <a:pt x="1297242" y="1105431"/>
                              <a:pt x="1335526" y="1067148"/>
                            </a:cubicBezTo>
                            <a:cubicBezTo>
                              <a:pt x="1349882" y="1052792"/>
                              <a:pt x="1369023" y="1048006"/>
                              <a:pt x="1388165" y="1048006"/>
                            </a:cubicBezTo>
                            <a:cubicBezTo>
                              <a:pt x="1416878" y="1048006"/>
                              <a:pt x="1445590" y="1062362"/>
                              <a:pt x="1469517" y="1086289"/>
                            </a:cubicBezTo>
                            <a:cubicBezTo>
                              <a:pt x="1483873" y="1105431"/>
                              <a:pt x="1498229" y="1134144"/>
                              <a:pt x="1498229" y="1162856"/>
                            </a:cubicBezTo>
                            <a:close/>
                          </a:path>
                        </a:pathLst>
                      </a:custGeom>
                      <a:solidFill>
                        <a:srgbClr val="462A1E"/>
                      </a:solidFill>
                      <a:ln w="47824" cap="flat">
                        <a:noFill/>
                        <a:prstDash val="solid"/>
                        <a:miter/>
                      </a:ln>
                    </p:spPr>
                    <p:txBody>
                      <a:bodyPr rtlCol="0" anchor="ctr"/>
                      <a:lstStyle/>
                      <a:p>
                        <a:endParaRPr lang="en-US"/>
                      </a:p>
                    </p:txBody>
                  </p:sp>
                </p:grpSp>
                <p:sp>
                  <p:nvSpPr>
                    <p:cNvPr id="235" name="Freeform: Shape 234">
                      <a:extLst>
                        <a:ext uri="{FF2B5EF4-FFF2-40B4-BE49-F238E27FC236}">
                          <a16:creationId xmlns:a16="http://schemas.microsoft.com/office/drawing/2014/main" xmlns="" id="{45901424-0A85-46B1-9A88-E66F43563645}"/>
                        </a:ext>
                      </a:extLst>
                    </p:cNvPr>
                    <p:cNvSpPr/>
                    <p:nvPr/>
                  </p:nvSpPr>
                  <p:spPr>
                    <a:xfrm>
                      <a:off x="10320962" y="5899219"/>
                      <a:ext cx="1709901" cy="1195813"/>
                    </a:xfrm>
                    <a:custGeom>
                      <a:avLst/>
                      <a:gdLst>
                        <a:gd name="connsiteX0" fmla="*/ 1617721 w 1709901"/>
                        <a:gd name="connsiteY0" fmla="*/ 621564 h 1195813"/>
                        <a:gd name="connsiteX1" fmla="*/ 1703859 w 1709901"/>
                        <a:gd name="connsiteY1" fmla="*/ 645491 h 1195813"/>
                        <a:gd name="connsiteX2" fmla="*/ 1206176 w 1709901"/>
                        <a:gd name="connsiteY2" fmla="*/ 157379 h 1195813"/>
                        <a:gd name="connsiteX3" fmla="*/ 1263600 w 1709901"/>
                        <a:gd name="connsiteY3" fmla="*/ 104739 h 1195813"/>
                        <a:gd name="connsiteX4" fmla="*/ 1105682 w 1709901"/>
                        <a:gd name="connsiteY4" fmla="*/ 123881 h 1195813"/>
                        <a:gd name="connsiteX5" fmla="*/ 1163106 w 1709901"/>
                        <a:gd name="connsiteY5" fmla="*/ 37743 h 1195813"/>
                        <a:gd name="connsiteX6" fmla="*/ 1038686 w 1709901"/>
                        <a:gd name="connsiteY6" fmla="*/ 119095 h 1195813"/>
                        <a:gd name="connsiteX7" fmla="*/ 971690 w 1709901"/>
                        <a:gd name="connsiteY7" fmla="*/ 28172 h 1195813"/>
                        <a:gd name="connsiteX8" fmla="*/ 995617 w 1709901"/>
                        <a:gd name="connsiteY8" fmla="*/ 119095 h 1195813"/>
                        <a:gd name="connsiteX9" fmla="*/ 665423 w 1709901"/>
                        <a:gd name="connsiteY9" fmla="*/ 9031 h 1195813"/>
                        <a:gd name="connsiteX10" fmla="*/ 727634 w 1709901"/>
                        <a:gd name="connsiteY10" fmla="*/ 42529 h 1195813"/>
                        <a:gd name="connsiteX11" fmla="*/ 258663 w 1709901"/>
                        <a:gd name="connsiteY11" fmla="*/ 104739 h 1195813"/>
                        <a:gd name="connsiteX12" fmla="*/ 383084 w 1709901"/>
                        <a:gd name="connsiteY12" fmla="*/ 90383 h 1195813"/>
                        <a:gd name="connsiteX13" fmla="*/ 172525 w 1709901"/>
                        <a:gd name="connsiteY13" fmla="*/ 210018 h 1195813"/>
                        <a:gd name="connsiteX14" fmla="*/ 258663 w 1709901"/>
                        <a:gd name="connsiteY14" fmla="*/ 190876 h 1195813"/>
                        <a:gd name="connsiteX15" fmla="*/ 250 w 1709901"/>
                        <a:gd name="connsiteY15" fmla="*/ 544997 h 1195813"/>
                        <a:gd name="connsiteX16" fmla="*/ 76817 w 1709901"/>
                        <a:gd name="connsiteY16" fmla="*/ 478001 h 1195813"/>
                        <a:gd name="connsiteX17" fmla="*/ 62460 w 1709901"/>
                        <a:gd name="connsiteY17" fmla="*/ 760341 h 1195813"/>
                        <a:gd name="connsiteX18" fmla="*/ 153384 w 1709901"/>
                        <a:gd name="connsiteY18" fmla="*/ 568924 h 1195813"/>
                        <a:gd name="connsiteX19" fmla="*/ 741990 w 1709901"/>
                        <a:gd name="connsiteY19" fmla="*/ 320083 h 1195813"/>
                        <a:gd name="connsiteX20" fmla="*/ 813771 w 1709901"/>
                        <a:gd name="connsiteY20" fmla="*/ 401435 h 1195813"/>
                        <a:gd name="connsiteX21" fmla="*/ 942978 w 1709901"/>
                        <a:gd name="connsiteY21" fmla="*/ 406220 h 1195813"/>
                        <a:gd name="connsiteX22" fmla="*/ 976475 w 1709901"/>
                        <a:gd name="connsiteY22" fmla="*/ 430147 h 1195813"/>
                        <a:gd name="connsiteX23" fmla="*/ 1053042 w 1709901"/>
                        <a:gd name="connsiteY23" fmla="*/ 482787 h 1195813"/>
                        <a:gd name="connsiteX24" fmla="*/ 1191819 w 1709901"/>
                        <a:gd name="connsiteY24" fmla="*/ 832122 h 1195813"/>
                        <a:gd name="connsiteX25" fmla="*/ 1225317 w 1709901"/>
                        <a:gd name="connsiteY25" fmla="*/ 726843 h 1195813"/>
                        <a:gd name="connsiteX26" fmla="*/ 1254030 w 1709901"/>
                        <a:gd name="connsiteY26" fmla="*/ 1095320 h 1195813"/>
                        <a:gd name="connsiteX27" fmla="*/ 1325811 w 1709901"/>
                        <a:gd name="connsiteY27" fmla="*/ 1066608 h 1195813"/>
                        <a:gd name="connsiteX28" fmla="*/ 1483730 w 1709901"/>
                        <a:gd name="connsiteY28" fmla="*/ 1157531 h 1195813"/>
                        <a:gd name="connsiteX29" fmla="*/ 1507657 w 1709901"/>
                        <a:gd name="connsiteY29" fmla="*/ 1195814 h 1195813"/>
                        <a:gd name="connsiteX30" fmla="*/ 1555511 w 1709901"/>
                        <a:gd name="connsiteY30" fmla="*/ 1047466 h 1195813"/>
                        <a:gd name="connsiteX31" fmla="*/ 1598580 w 1709901"/>
                        <a:gd name="connsiteY31" fmla="*/ 1138389 h 1195813"/>
                        <a:gd name="connsiteX32" fmla="*/ 1646434 w 1709901"/>
                        <a:gd name="connsiteY32" fmla="*/ 875191 h 1195813"/>
                        <a:gd name="connsiteX33" fmla="*/ 1694288 w 1709901"/>
                        <a:gd name="connsiteY33" fmla="*/ 932616 h 1195813"/>
                        <a:gd name="connsiteX34" fmla="*/ 1617721 w 1709901"/>
                        <a:gd name="connsiteY34" fmla="*/ 621564 h 1195813"/>
                        <a:gd name="connsiteX35" fmla="*/ 1565082 w 1709901"/>
                        <a:gd name="connsiteY35" fmla="*/ 506714 h 1195813"/>
                        <a:gd name="connsiteX36" fmla="*/ 1507657 w 1709901"/>
                        <a:gd name="connsiteY36" fmla="*/ 482787 h 1195813"/>
                        <a:gd name="connsiteX37" fmla="*/ 1565082 w 1709901"/>
                        <a:gd name="connsiteY37" fmla="*/ 631135 h 1195813"/>
                        <a:gd name="connsiteX38" fmla="*/ 1498086 w 1709901"/>
                        <a:gd name="connsiteY38" fmla="*/ 506714 h 1195813"/>
                        <a:gd name="connsiteX39" fmla="*/ 1421519 w 1709901"/>
                        <a:gd name="connsiteY39" fmla="*/ 439718 h 1195813"/>
                        <a:gd name="connsiteX40" fmla="*/ 1411949 w 1709901"/>
                        <a:gd name="connsiteY40" fmla="*/ 449289 h 1195813"/>
                        <a:gd name="connsiteX41" fmla="*/ 1488515 w 1709901"/>
                        <a:gd name="connsiteY41" fmla="*/ 607208 h 1195813"/>
                        <a:gd name="connsiteX42" fmla="*/ 1526798 w 1709901"/>
                        <a:gd name="connsiteY42" fmla="*/ 784268 h 1195813"/>
                        <a:gd name="connsiteX43" fmla="*/ 1512442 w 1709901"/>
                        <a:gd name="connsiteY43" fmla="*/ 741199 h 1195813"/>
                        <a:gd name="connsiteX44" fmla="*/ 1483730 w 1709901"/>
                        <a:gd name="connsiteY44" fmla="*/ 678989 h 1195813"/>
                        <a:gd name="connsiteX45" fmla="*/ 1407163 w 1709901"/>
                        <a:gd name="connsiteY45" fmla="*/ 564139 h 1195813"/>
                        <a:gd name="connsiteX46" fmla="*/ 1397592 w 1709901"/>
                        <a:gd name="connsiteY46" fmla="*/ 568924 h 1195813"/>
                        <a:gd name="connsiteX47" fmla="*/ 1426304 w 1709901"/>
                        <a:gd name="connsiteY47" fmla="*/ 707701 h 1195813"/>
                        <a:gd name="connsiteX48" fmla="*/ 1421519 w 1709901"/>
                        <a:gd name="connsiteY48" fmla="*/ 702916 h 1195813"/>
                        <a:gd name="connsiteX49" fmla="*/ 1402377 w 1709901"/>
                        <a:gd name="connsiteY49" fmla="*/ 655062 h 1195813"/>
                        <a:gd name="connsiteX50" fmla="*/ 1354523 w 1709901"/>
                        <a:gd name="connsiteY50" fmla="*/ 573710 h 1195813"/>
                        <a:gd name="connsiteX51" fmla="*/ 1325811 w 1709901"/>
                        <a:gd name="connsiteY51" fmla="*/ 573710 h 1195813"/>
                        <a:gd name="connsiteX52" fmla="*/ 1325811 w 1709901"/>
                        <a:gd name="connsiteY52" fmla="*/ 611993 h 1195813"/>
                        <a:gd name="connsiteX53" fmla="*/ 1330596 w 1709901"/>
                        <a:gd name="connsiteY53" fmla="*/ 678989 h 1195813"/>
                        <a:gd name="connsiteX54" fmla="*/ 1282742 w 1709901"/>
                        <a:gd name="connsiteY54" fmla="*/ 559354 h 1195813"/>
                        <a:gd name="connsiteX55" fmla="*/ 1215746 w 1709901"/>
                        <a:gd name="connsiteY55" fmla="*/ 478001 h 1195813"/>
                        <a:gd name="connsiteX56" fmla="*/ 1210961 w 1709901"/>
                        <a:gd name="connsiteY56" fmla="*/ 482787 h 1195813"/>
                        <a:gd name="connsiteX57" fmla="*/ 1220532 w 1709901"/>
                        <a:gd name="connsiteY57" fmla="*/ 506714 h 1195813"/>
                        <a:gd name="connsiteX58" fmla="*/ 1225317 w 1709901"/>
                        <a:gd name="connsiteY58" fmla="*/ 530641 h 1195813"/>
                        <a:gd name="connsiteX59" fmla="*/ 1225317 w 1709901"/>
                        <a:gd name="connsiteY59" fmla="*/ 674203 h 1195813"/>
                        <a:gd name="connsiteX60" fmla="*/ 1215746 w 1709901"/>
                        <a:gd name="connsiteY60" fmla="*/ 678989 h 1195813"/>
                        <a:gd name="connsiteX61" fmla="*/ 1177463 w 1709901"/>
                        <a:gd name="connsiteY61" fmla="*/ 564139 h 1195813"/>
                        <a:gd name="connsiteX62" fmla="*/ 1129609 w 1709901"/>
                        <a:gd name="connsiteY62" fmla="*/ 444504 h 1195813"/>
                        <a:gd name="connsiteX63" fmla="*/ 1091325 w 1709901"/>
                        <a:gd name="connsiteY63" fmla="*/ 382293 h 1195813"/>
                        <a:gd name="connsiteX64" fmla="*/ 1076969 w 1709901"/>
                        <a:gd name="connsiteY64" fmla="*/ 363151 h 1195813"/>
                        <a:gd name="connsiteX65" fmla="*/ 1048257 w 1709901"/>
                        <a:gd name="connsiteY65" fmla="*/ 425362 h 1195813"/>
                        <a:gd name="connsiteX66" fmla="*/ 1038686 w 1709901"/>
                        <a:gd name="connsiteY66" fmla="*/ 430147 h 1195813"/>
                        <a:gd name="connsiteX67" fmla="*/ 1009973 w 1709901"/>
                        <a:gd name="connsiteY67" fmla="*/ 358366 h 1195813"/>
                        <a:gd name="connsiteX68" fmla="*/ 895123 w 1709901"/>
                        <a:gd name="connsiteY68" fmla="*/ 396649 h 1195813"/>
                        <a:gd name="connsiteX69" fmla="*/ 890338 w 1709901"/>
                        <a:gd name="connsiteY69" fmla="*/ 391864 h 1195813"/>
                        <a:gd name="connsiteX70" fmla="*/ 933407 w 1709901"/>
                        <a:gd name="connsiteY70" fmla="*/ 320083 h 1195813"/>
                        <a:gd name="connsiteX71" fmla="*/ 789844 w 1709901"/>
                        <a:gd name="connsiteY71" fmla="*/ 334439 h 1195813"/>
                        <a:gd name="connsiteX72" fmla="*/ 789844 w 1709901"/>
                        <a:gd name="connsiteY72" fmla="*/ 324868 h 1195813"/>
                        <a:gd name="connsiteX73" fmla="*/ 957334 w 1709901"/>
                        <a:gd name="connsiteY73" fmla="*/ 233945 h 1195813"/>
                        <a:gd name="connsiteX74" fmla="*/ 162954 w 1709901"/>
                        <a:gd name="connsiteY74" fmla="*/ 454074 h 1195813"/>
                        <a:gd name="connsiteX75" fmla="*/ 153384 w 1709901"/>
                        <a:gd name="connsiteY75" fmla="*/ 449289 h 1195813"/>
                        <a:gd name="connsiteX76" fmla="*/ 335230 w 1709901"/>
                        <a:gd name="connsiteY76" fmla="*/ 253087 h 1195813"/>
                        <a:gd name="connsiteX77" fmla="*/ 76817 w 1709901"/>
                        <a:gd name="connsiteY77" fmla="*/ 439718 h 1195813"/>
                        <a:gd name="connsiteX78" fmla="*/ 67246 w 1709901"/>
                        <a:gd name="connsiteY78" fmla="*/ 434933 h 1195813"/>
                        <a:gd name="connsiteX79" fmla="*/ 177311 w 1709901"/>
                        <a:gd name="connsiteY79" fmla="*/ 291370 h 1195813"/>
                        <a:gd name="connsiteX80" fmla="*/ 244306 w 1709901"/>
                        <a:gd name="connsiteY80" fmla="*/ 243516 h 1195813"/>
                        <a:gd name="connsiteX81" fmla="*/ 296946 w 1709901"/>
                        <a:gd name="connsiteY81" fmla="*/ 214804 h 1195813"/>
                        <a:gd name="connsiteX82" fmla="*/ 301731 w 1709901"/>
                        <a:gd name="connsiteY82" fmla="*/ 214804 h 1195813"/>
                        <a:gd name="connsiteX83" fmla="*/ 306517 w 1709901"/>
                        <a:gd name="connsiteY83" fmla="*/ 214804 h 1195813"/>
                        <a:gd name="connsiteX84" fmla="*/ 378298 w 1709901"/>
                        <a:gd name="connsiteY84" fmla="*/ 181306 h 1195813"/>
                        <a:gd name="connsiteX85" fmla="*/ 306517 w 1709901"/>
                        <a:gd name="connsiteY85" fmla="*/ 190876 h 1195813"/>
                        <a:gd name="connsiteX86" fmla="*/ 301731 w 1709901"/>
                        <a:gd name="connsiteY86" fmla="*/ 181306 h 1195813"/>
                        <a:gd name="connsiteX87" fmla="*/ 464436 w 1709901"/>
                        <a:gd name="connsiteY87" fmla="*/ 114310 h 1195813"/>
                        <a:gd name="connsiteX88" fmla="*/ 536217 w 1709901"/>
                        <a:gd name="connsiteY88" fmla="*/ 109524 h 1195813"/>
                        <a:gd name="connsiteX89" fmla="*/ 517075 w 1709901"/>
                        <a:gd name="connsiteY89" fmla="*/ 104739 h 1195813"/>
                        <a:gd name="connsiteX90" fmla="*/ 459650 w 1709901"/>
                        <a:gd name="connsiteY90" fmla="*/ 90383 h 1195813"/>
                        <a:gd name="connsiteX91" fmla="*/ 464436 w 1709901"/>
                        <a:gd name="connsiteY91" fmla="*/ 76026 h 1195813"/>
                        <a:gd name="connsiteX92" fmla="*/ 818556 w 1709901"/>
                        <a:gd name="connsiteY92" fmla="*/ 90383 h 1195813"/>
                        <a:gd name="connsiteX93" fmla="*/ 785059 w 1709901"/>
                        <a:gd name="connsiteY93" fmla="*/ 47314 h 1195813"/>
                        <a:gd name="connsiteX94" fmla="*/ 794629 w 1709901"/>
                        <a:gd name="connsiteY94" fmla="*/ 37743 h 1195813"/>
                        <a:gd name="connsiteX95" fmla="*/ 856840 w 1709901"/>
                        <a:gd name="connsiteY95" fmla="*/ 47314 h 1195813"/>
                        <a:gd name="connsiteX96" fmla="*/ 957334 w 1709901"/>
                        <a:gd name="connsiteY96" fmla="*/ 99954 h 1195813"/>
                        <a:gd name="connsiteX97" fmla="*/ 981261 w 1709901"/>
                        <a:gd name="connsiteY97" fmla="*/ 119095 h 1195813"/>
                        <a:gd name="connsiteX98" fmla="*/ 914265 w 1709901"/>
                        <a:gd name="connsiteY98" fmla="*/ 114310 h 1195813"/>
                        <a:gd name="connsiteX99" fmla="*/ 808986 w 1709901"/>
                        <a:gd name="connsiteY99" fmla="*/ 143022 h 1195813"/>
                        <a:gd name="connsiteX100" fmla="*/ 808986 w 1709901"/>
                        <a:gd name="connsiteY100" fmla="*/ 147808 h 1195813"/>
                        <a:gd name="connsiteX101" fmla="*/ 909480 w 1709901"/>
                        <a:gd name="connsiteY101" fmla="*/ 152593 h 1195813"/>
                        <a:gd name="connsiteX102" fmla="*/ 1029115 w 1709901"/>
                        <a:gd name="connsiteY102" fmla="*/ 166949 h 1195813"/>
                        <a:gd name="connsiteX103" fmla="*/ 1005188 w 1709901"/>
                        <a:gd name="connsiteY103" fmla="*/ 181306 h 1195813"/>
                        <a:gd name="connsiteX104" fmla="*/ 1005188 w 1709901"/>
                        <a:gd name="connsiteY104" fmla="*/ 186091 h 1195813"/>
                        <a:gd name="connsiteX105" fmla="*/ 1029115 w 1709901"/>
                        <a:gd name="connsiteY105" fmla="*/ 186091 h 1195813"/>
                        <a:gd name="connsiteX106" fmla="*/ 1057827 w 1709901"/>
                        <a:gd name="connsiteY106" fmla="*/ 186091 h 1195813"/>
                        <a:gd name="connsiteX107" fmla="*/ 1009973 w 1709901"/>
                        <a:gd name="connsiteY107" fmla="*/ 243516 h 1195813"/>
                        <a:gd name="connsiteX108" fmla="*/ 1009973 w 1709901"/>
                        <a:gd name="connsiteY108" fmla="*/ 248301 h 1195813"/>
                        <a:gd name="connsiteX109" fmla="*/ 1057827 w 1709901"/>
                        <a:gd name="connsiteY109" fmla="*/ 233945 h 1195813"/>
                        <a:gd name="connsiteX110" fmla="*/ 1110467 w 1709901"/>
                        <a:gd name="connsiteY110" fmla="*/ 200447 h 1195813"/>
                        <a:gd name="connsiteX111" fmla="*/ 1129609 w 1709901"/>
                        <a:gd name="connsiteY111" fmla="*/ 219589 h 1195813"/>
                        <a:gd name="connsiteX112" fmla="*/ 1163106 w 1709901"/>
                        <a:gd name="connsiteY112" fmla="*/ 286585 h 1195813"/>
                        <a:gd name="connsiteX113" fmla="*/ 1172678 w 1709901"/>
                        <a:gd name="connsiteY113" fmla="*/ 286585 h 1195813"/>
                        <a:gd name="connsiteX114" fmla="*/ 1153536 w 1709901"/>
                        <a:gd name="connsiteY114" fmla="*/ 195662 h 1195813"/>
                        <a:gd name="connsiteX115" fmla="*/ 1206176 w 1709901"/>
                        <a:gd name="connsiteY115" fmla="*/ 238731 h 1195813"/>
                        <a:gd name="connsiteX116" fmla="*/ 1210961 w 1709901"/>
                        <a:gd name="connsiteY116" fmla="*/ 233945 h 1195813"/>
                        <a:gd name="connsiteX117" fmla="*/ 1201390 w 1709901"/>
                        <a:gd name="connsiteY117" fmla="*/ 195662 h 1195813"/>
                        <a:gd name="connsiteX118" fmla="*/ 1435876 w 1709901"/>
                        <a:gd name="connsiteY118" fmla="*/ 315297 h 1195813"/>
                        <a:gd name="connsiteX119" fmla="*/ 1455017 w 1709901"/>
                        <a:gd name="connsiteY119" fmla="*/ 334439 h 1195813"/>
                        <a:gd name="connsiteX120" fmla="*/ 1517228 w 1709901"/>
                        <a:gd name="connsiteY120" fmla="*/ 396649 h 1195813"/>
                        <a:gd name="connsiteX121" fmla="*/ 1612936 w 1709901"/>
                        <a:gd name="connsiteY121" fmla="*/ 535426 h 1195813"/>
                        <a:gd name="connsiteX122" fmla="*/ 1565082 w 1709901"/>
                        <a:gd name="connsiteY122" fmla="*/ 506714 h 1195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709901" h="1195813">
                          <a:moveTo>
                            <a:pt x="1617721" y="621564"/>
                          </a:moveTo>
                          <a:cubicBezTo>
                            <a:pt x="1694288" y="635920"/>
                            <a:pt x="1703859" y="640706"/>
                            <a:pt x="1703859" y="645491"/>
                          </a:cubicBezTo>
                          <a:cubicBezTo>
                            <a:pt x="1703859" y="640706"/>
                            <a:pt x="1555511" y="195662"/>
                            <a:pt x="1206176" y="157379"/>
                          </a:cubicBezTo>
                          <a:cubicBezTo>
                            <a:pt x="1239673" y="128666"/>
                            <a:pt x="1263600" y="104739"/>
                            <a:pt x="1263600" y="104739"/>
                          </a:cubicBezTo>
                          <a:cubicBezTo>
                            <a:pt x="1263600" y="104739"/>
                            <a:pt x="1225317" y="66456"/>
                            <a:pt x="1105682" y="123881"/>
                          </a:cubicBezTo>
                          <a:cubicBezTo>
                            <a:pt x="1163106" y="37743"/>
                            <a:pt x="1182248" y="32958"/>
                            <a:pt x="1163106" y="37743"/>
                          </a:cubicBezTo>
                          <a:cubicBezTo>
                            <a:pt x="1143965" y="37743"/>
                            <a:pt x="1067398" y="66456"/>
                            <a:pt x="1038686" y="119095"/>
                          </a:cubicBezTo>
                          <a:cubicBezTo>
                            <a:pt x="1009973" y="166949"/>
                            <a:pt x="1029115" y="37743"/>
                            <a:pt x="971690" y="28172"/>
                          </a:cubicBezTo>
                          <a:cubicBezTo>
                            <a:pt x="966905" y="47314"/>
                            <a:pt x="995617" y="119095"/>
                            <a:pt x="995617" y="119095"/>
                          </a:cubicBezTo>
                          <a:cubicBezTo>
                            <a:pt x="995617" y="119095"/>
                            <a:pt x="847269" y="-38824"/>
                            <a:pt x="665423" y="9031"/>
                          </a:cubicBezTo>
                          <a:cubicBezTo>
                            <a:pt x="727634" y="28172"/>
                            <a:pt x="727634" y="42529"/>
                            <a:pt x="727634" y="42529"/>
                          </a:cubicBezTo>
                          <a:cubicBezTo>
                            <a:pt x="727634" y="42529"/>
                            <a:pt x="421367" y="-19682"/>
                            <a:pt x="258663" y="104739"/>
                          </a:cubicBezTo>
                          <a:cubicBezTo>
                            <a:pt x="359157" y="85597"/>
                            <a:pt x="383084" y="90383"/>
                            <a:pt x="383084" y="90383"/>
                          </a:cubicBezTo>
                          <a:cubicBezTo>
                            <a:pt x="383084" y="90383"/>
                            <a:pt x="239521" y="123881"/>
                            <a:pt x="172525" y="210018"/>
                          </a:cubicBezTo>
                          <a:cubicBezTo>
                            <a:pt x="234736" y="190876"/>
                            <a:pt x="258663" y="190876"/>
                            <a:pt x="258663" y="190876"/>
                          </a:cubicBezTo>
                          <a:cubicBezTo>
                            <a:pt x="258663" y="190876"/>
                            <a:pt x="-9321" y="281799"/>
                            <a:pt x="250" y="544997"/>
                          </a:cubicBezTo>
                          <a:cubicBezTo>
                            <a:pt x="250" y="597637"/>
                            <a:pt x="43319" y="501928"/>
                            <a:pt x="76817" y="478001"/>
                          </a:cubicBezTo>
                          <a:cubicBezTo>
                            <a:pt x="28962" y="592851"/>
                            <a:pt x="24178" y="698131"/>
                            <a:pt x="62460" y="760341"/>
                          </a:cubicBezTo>
                          <a:cubicBezTo>
                            <a:pt x="62460" y="760341"/>
                            <a:pt x="100744" y="698131"/>
                            <a:pt x="153384" y="568924"/>
                          </a:cubicBezTo>
                          <a:cubicBezTo>
                            <a:pt x="206023" y="439718"/>
                            <a:pt x="512290" y="277014"/>
                            <a:pt x="741990" y="320083"/>
                          </a:cubicBezTo>
                          <a:cubicBezTo>
                            <a:pt x="555358" y="415791"/>
                            <a:pt x="521861" y="482787"/>
                            <a:pt x="813771" y="401435"/>
                          </a:cubicBezTo>
                          <a:cubicBezTo>
                            <a:pt x="722848" y="506714"/>
                            <a:pt x="789844" y="501928"/>
                            <a:pt x="942978" y="406220"/>
                          </a:cubicBezTo>
                          <a:cubicBezTo>
                            <a:pt x="919050" y="549783"/>
                            <a:pt x="942978" y="501928"/>
                            <a:pt x="976475" y="430147"/>
                          </a:cubicBezTo>
                          <a:cubicBezTo>
                            <a:pt x="1038686" y="578495"/>
                            <a:pt x="1072184" y="559354"/>
                            <a:pt x="1053042" y="482787"/>
                          </a:cubicBezTo>
                          <a:cubicBezTo>
                            <a:pt x="1143965" y="650276"/>
                            <a:pt x="1172678" y="717272"/>
                            <a:pt x="1191819" y="832122"/>
                          </a:cubicBezTo>
                          <a:cubicBezTo>
                            <a:pt x="1201390" y="879976"/>
                            <a:pt x="1230103" y="822551"/>
                            <a:pt x="1225317" y="726843"/>
                          </a:cubicBezTo>
                          <a:cubicBezTo>
                            <a:pt x="1287528" y="875191"/>
                            <a:pt x="1254030" y="1095320"/>
                            <a:pt x="1254030" y="1095320"/>
                          </a:cubicBezTo>
                          <a:cubicBezTo>
                            <a:pt x="1254030" y="1095320"/>
                            <a:pt x="1273171" y="1119247"/>
                            <a:pt x="1325811" y="1066608"/>
                          </a:cubicBezTo>
                          <a:cubicBezTo>
                            <a:pt x="1373665" y="1013968"/>
                            <a:pt x="1483730" y="1071393"/>
                            <a:pt x="1483730" y="1157531"/>
                          </a:cubicBezTo>
                          <a:cubicBezTo>
                            <a:pt x="1483730" y="1152745"/>
                            <a:pt x="1507657" y="1195814"/>
                            <a:pt x="1507657" y="1195814"/>
                          </a:cubicBezTo>
                          <a:cubicBezTo>
                            <a:pt x="1507657" y="1195814"/>
                            <a:pt x="1565082" y="1157531"/>
                            <a:pt x="1555511" y="1047466"/>
                          </a:cubicBezTo>
                          <a:cubicBezTo>
                            <a:pt x="1593794" y="1109676"/>
                            <a:pt x="1598580" y="1138389"/>
                            <a:pt x="1598580" y="1138389"/>
                          </a:cubicBezTo>
                          <a:cubicBezTo>
                            <a:pt x="1598580" y="1138389"/>
                            <a:pt x="1718215" y="980470"/>
                            <a:pt x="1646434" y="875191"/>
                          </a:cubicBezTo>
                          <a:cubicBezTo>
                            <a:pt x="1689502" y="894333"/>
                            <a:pt x="1694288" y="932616"/>
                            <a:pt x="1694288" y="932616"/>
                          </a:cubicBezTo>
                          <a:cubicBezTo>
                            <a:pt x="1694288" y="932616"/>
                            <a:pt x="1761284" y="750770"/>
                            <a:pt x="1617721" y="621564"/>
                          </a:cubicBezTo>
                          <a:close/>
                          <a:moveTo>
                            <a:pt x="1565082" y="506714"/>
                          </a:moveTo>
                          <a:cubicBezTo>
                            <a:pt x="1545940" y="487572"/>
                            <a:pt x="1507657" y="478001"/>
                            <a:pt x="1507657" y="482787"/>
                          </a:cubicBezTo>
                          <a:cubicBezTo>
                            <a:pt x="1507657" y="482787"/>
                            <a:pt x="1560296" y="592851"/>
                            <a:pt x="1565082" y="631135"/>
                          </a:cubicBezTo>
                          <a:cubicBezTo>
                            <a:pt x="1545940" y="588066"/>
                            <a:pt x="1526798" y="544997"/>
                            <a:pt x="1498086" y="506714"/>
                          </a:cubicBezTo>
                          <a:cubicBezTo>
                            <a:pt x="1478944" y="482787"/>
                            <a:pt x="1450231" y="439718"/>
                            <a:pt x="1421519" y="439718"/>
                          </a:cubicBezTo>
                          <a:cubicBezTo>
                            <a:pt x="1416734" y="439718"/>
                            <a:pt x="1411949" y="444504"/>
                            <a:pt x="1411949" y="449289"/>
                          </a:cubicBezTo>
                          <a:cubicBezTo>
                            <a:pt x="1435876" y="501928"/>
                            <a:pt x="1469374" y="549783"/>
                            <a:pt x="1488515" y="607208"/>
                          </a:cubicBezTo>
                          <a:cubicBezTo>
                            <a:pt x="1507657" y="664633"/>
                            <a:pt x="1526798" y="722058"/>
                            <a:pt x="1526798" y="784268"/>
                          </a:cubicBezTo>
                          <a:cubicBezTo>
                            <a:pt x="1517228" y="769912"/>
                            <a:pt x="1517228" y="755556"/>
                            <a:pt x="1512442" y="741199"/>
                          </a:cubicBezTo>
                          <a:cubicBezTo>
                            <a:pt x="1502871" y="717272"/>
                            <a:pt x="1493301" y="698131"/>
                            <a:pt x="1483730" y="678989"/>
                          </a:cubicBezTo>
                          <a:cubicBezTo>
                            <a:pt x="1464588" y="635920"/>
                            <a:pt x="1440661" y="597637"/>
                            <a:pt x="1407163" y="564139"/>
                          </a:cubicBezTo>
                          <a:cubicBezTo>
                            <a:pt x="1402377" y="559354"/>
                            <a:pt x="1397592" y="564139"/>
                            <a:pt x="1397592" y="568924"/>
                          </a:cubicBezTo>
                          <a:cubicBezTo>
                            <a:pt x="1402377" y="616779"/>
                            <a:pt x="1431090" y="659847"/>
                            <a:pt x="1426304" y="707701"/>
                          </a:cubicBezTo>
                          <a:cubicBezTo>
                            <a:pt x="1426304" y="707701"/>
                            <a:pt x="1421519" y="707701"/>
                            <a:pt x="1421519" y="702916"/>
                          </a:cubicBezTo>
                          <a:cubicBezTo>
                            <a:pt x="1416734" y="688560"/>
                            <a:pt x="1407163" y="669418"/>
                            <a:pt x="1402377" y="655062"/>
                          </a:cubicBezTo>
                          <a:cubicBezTo>
                            <a:pt x="1388022" y="626349"/>
                            <a:pt x="1373665" y="597637"/>
                            <a:pt x="1354523" y="573710"/>
                          </a:cubicBezTo>
                          <a:cubicBezTo>
                            <a:pt x="1349738" y="564139"/>
                            <a:pt x="1335382" y="559354"/>
                            <a:pt x="1325811" y="573710"/>
                          </a:cubicBezTo>
                          <a:cubicBezTo>
                            <a:pt x="1321025" y="583281"/>
                            <a:pt x="1321025" y="597637"/>
                            <a:pt x="1325811" y="611993"/>
                          </a:cubicBezTo>
                          <a:cubicBezTo>
                            <a:pt x="1330596" y="635920"/>
                            <a:pt x="1335382" y="655062"/>
                            <a:pt x="1330596" y="678989"/>
                          </a:cubicBezTo>
                          <a:cubicBezTo>
                            <a:pt x="1311455" y="640706"/>
                            <a:pt x="1301884" y="597637"/>
                            <a:pt x="1282742" y="559354"/>
                          </a:cubicBezTo>
                          <a:cubicBezTo>
                            <a:pt x="1273171" y="540212"/>
                            <a:pt x="1249244" y="468431"/>
                            <a:pt x="1215746" y="478001"/>
                          </a:cubicBezTo>
                          <a:cubicBezTo>
                            <a:pt x="1215746" y="478001"/>
                            <a:pt x="1210961" y="482787"/>
                            <a:pt x="1210961" y="482787"/>
                          </a:cubicBezTo>
                          <a:cubicBezTo>
                            <a:pt x="1210961" y="492358"/>
                            <a:pt x="1215746" y="497143"/>
                            <a:pt x="1220532" y="506714"/>
                          </a:cubicBezTo>
                          <a:cubicBezTo>
                            <a:pt x="1220532" y="516285"/>
                            <a:pt x="1225317" y="521070"/>
                            <a:pt x="1225317" y="530641"/>
                          </a:cubicBezTo>
                          <a:cubicBezTo>
                            <a:pt x="1230103" y="578495"/>
                            <a:pt x="1244459" y="631135"/>
                            <a:pt x="1225317" y="674203"/>
                          </a:cubicBezTo>
                          <a:cubicBezTo>
                            <a:pt x="1225317" y="678989"/>
                            <a:pt x="1215746" y="683774"/>
                            <a:pt x="1215746" y="678989"/>
                          </a:cubicBezTo>
                          <a:cubicBezTo>
                            <a:pt x="1196605" y="645491"/>
                            <a:pt x="1187033" y="602422"/>
                            <a:pt x="1177463" y="564139"/>
                          </a:cubicBezTo>
                          <a:cubicBezTo>
                            <a:pt x="1163106" y="521070"/>
                            <a:pt x="1148751" y="482787"/>
                            <a:pt x="1129609" y="444504"/>
                          </a:cubicBezTo>
                          <a:cubicBezTo>
                            <a:pt x="1115252" y="420576"/>
                            <a:pt x="1100897" y="401435"/>
                            <a:pt x="1091325" y="382293"/>
                          </a:cubicBezTo>
                          <a:cubicBezTo>
                            <a:pt x="1091325" y="377508"/>
                            <a:pt x="1081754" y="372722"/>
                            <a:pt x="1076969" y="363151"/>
                          </a:cubicBezTo>
                          <a:cubicBezTo>
                            <a:pt x="1067398" y="387079"/>
                            <a:pt x="1057827" y="406220"/>
                            <a:pt x="1048257" y="425362"/>
                          </a:cubicBezTo>
                          <a:cubicBezTo>
                            <a:pt x="1048257" y="430147"/>
                            <a:pt x="1043471" y="430147"/>
                            <a:pt x="1038686" y="430147"/>
                          </a:cubicBezTo>
                          <a:cubicBezTo>
                            <a:pt x="1019544" y="411006"/>
                            <a:pt x="1009973" y="387079"/>
                            <a:pt x="1009973" y="358366"/>
                          </a:cubicBezTo>
                          <a:cubicBezTo>
                            <a:pt x="971690" y="382293"/>
                            <a:pt x="933407" y="396649"/>
                            <a:pt x="895123" y="396649"/>
                          </a:cubicBezTo>
                          <a:cubicBezTo>
                            <a:pt x="890338" y="396649"/>
                            <a:pt x="890338" y="391864"/>
                            <a:pt x="890338" y="391864"/>
                          </a:cubicBezTo>
                          <a:cubicBezTo>
                            <a:pt x="895123" y="367937"/>
                            <a:pt x="914265" y="344010"/>
                            <a:pt x="933407" y="320083"/>
                          </a:cubicBezTo>
                          <a:cubicBezTo>
                            <a:pt x="885553" y="324868"/>
                            <a:pt x="837699" y="334439"/>
                            <a:pt x="789844" y="334439"/>
                          </a:cubicBezTo>
                          <a:cubicBezTo>
                            <a:pt x="785059" y="334439"/>
                            <a:pt x="785059" y="324868"/>
                            <a:pt x="789844" y="324868"/>
                          </a:cubicBezTo>
                          <a:cubicBezTo>
                            <a:pt x="832913" y="277014"/>
                            <a:pt x="895123" y="248301"/>
                            <a:pt x="957334" y="233945"/>
                          </a:cubicBezTo>
                          <a:cubicBezTo>
                            <a:pt x="679780" y="181306"/>
                            <a:pt x="354371" y="233945"/>
                            <a:pt x="162954" y="454074"/>
                          </a:cubicBezTo>
                          <a:cubicBezTo>
                            <a:pt x="158169" y="458860"/>
                            <a:pt x="148598" y="454074"/>
                            <a:pt x="153384" y="449289"/>
                          </a:cubicBezTo>
                          <a:cubicBezTo>
                            <a:pt x="191667" y="367937"/>
                            <a:pt x="258663" y="296156"/>
                            <a:pt x="335230" y="253087"/>
                          </a:cubicBezTo>
                          <a:cubicBezTo>
                            <a:pt x="234736" y="286585"/>
                            <a:pt x="139027" y="358366"/>
                            <a:pt x="76817" y="439718"/>
                          </a:cubicBezTo>
                          <a:cubicBezTo>
                            <a:pt x="72032" y="444504"/>
                            <a:pt x="62460" y="439718"/>
                            <a:pt x="67246" y="434933"/>
                          </a:cubicBezTo>
                          <a:cubicBezTo>
                            <a:pt x="95959" y="382293"/>
                            <a:pt x="129457" y="334439"/>
                            <a:pt x="177311" y="291370"/>
                          </a:cubicBezTo>
                          <a:cubicBezTo>
                            <a:pt x="196452" y="272229"/>
                            <a:pt x="220379" y="257872"/>
                            <a:pt x="244306" y="243516"/>
                          </a:cubicBezTo>
                          <a:cubicBezTo>
                            <a:pt x="258663" y="233945"/>
                            <a:pt x="277804" y="224374"/>
                            <a:pt x="296946" y="214804"/>
                          </a:cubicBezTo>
                          <a:cubicBezTo>
                            <a:pt x="296946" y="214804"/>
                            <a:pt x="296946" y="214804"/>
                            <a:pt x="301731" y="214804"/>
                          </a:cubicBezTo>
                          <a:cubicBezTo>
                            <a:pt x="301731" y="214804"/>
                            <a:pt x="301731" y="214804"/>
                            <a:pt x="306517" y="214804"/>
                          </a:cubicBezTo>
                          <a:cubicBezTo>
                            <a:pt x="330444" y="200447"/>
                            <a:pt x="354371" y="190876"/>
                            <a:pt x="378298" y="181306"/>
                          </a:cubicBezTo>
                          <a:cubicBezTo>
                            <a:pt x="354371" y="181306"/>
                            <a:pt x="330444" y="186091"/>
                            <a:pt x="306517" y="190876"/>
                          </a:cubicBezTo>
                          <a:cubicBezTo>
                            <a:pt x="301731" y="190876"/>
                            <a:pt x="296946" y="186091"/>
                            <a:pt x="301731" y="181306"/>
                          </a:cubicBezTo>
                          <a:cubicBezTo>
                            <a:pt x="344800" y="138237"/>
                            <a:pt x="407011" y="123881"/>
                            <a:pt x="464436" y="114310"/>
                          </a:cubicBezTo>
                          <a:cubicBezTo>
                            <a:pt x="488363" y="109524"/>
                            <a:pt x="512290" y="109524"/>
                            <a:pt x="536217" y="109524"/>
                          </a:cubicBezTo>
                          <a:cubicBezTo>
                            <a:pt x="531431" y="109524"/>
                            <a:pt x="521861" y="104739"/>
                            <a:pt x="517075" y="104739"/>
                          </a:cubicBezTo>
                          <a:cubicBezTo>
                            <a:pt x="497934" y="99954"/>
                            <a:pt x="474006" y="99954"/>
                            <a:pt x="459650" y="90383"/>
                          </a:cubicBezTo>
                          <a:cubicBezTo>
                            <a:pt x="454865" y="85597"/>
                            <a:pt x="459650" y="80812"/>
                            <a:pt x="464436" y="76026"/>
                          </a:cubicBezTo>
                          <a:cubicBezTo>
                            <a:pt x="579286" y="61670"/>
                            <a:pt x="708492" y="56885"/>
                            <a:pt x="818556" y="90383"/>
                          </a:cubicBezTo>
                          <a:cubicBezTo>
                            <a:pt x="808986" y="76026"/>
                            <a:pt x="794629" y="61670"/>
                            <a:pt x="785059" y="47314"/>
                          </a:cubicBezTo>
                          <a:cubicBezTo>
                            <a:pt x="780273" y="42529"/>
                            <a:pt x="789844" y="37743"/>
                            <a:pt x="794629" y="37743"/>
                          </a:cubicBezTo>
                          <a:cubicBezTo>
                            <a:pt x="813771" y="37743"/>
                            <a:pt x="837699" y="42529"/>
                            <a:pt x="856840" y="47314"/>
                          </a:cubicBezTo>
                          <a:cubicBezTo>
                            <a:pt x="895123" y="52099"/>
                            <a:pt x="923835" y="76026"/>
                            <a:pt x="957334" y="99954"/>
                          </a:cubicBezTo>
                          <a:cubicBezTo>
                            <a:pt x="966905" y="104739"/>
                            <a:pt x="976475" y="114310"/>
                            <a:pt x="981261" y="119095"/>
                          </a:cubicBezTo>
                          <a:cubicBezTo>
                            <a:pt x="957334" y="114310"/>
                            <a:pt x="928621" y="114310"/>
                            <a:pt x="914265" y="114310"/>
                          </a:cubicBezTo>
                          <a:cubicBezTo>
                            <a:pt x="885553" y="114310"/>
                            <a:pt x="828127" y="119095"/>
                            <a:pt x="808986" y="143022"/>
                          </a:cubicBezTo>
                          <a:cubicBezTo>
                            <a:pt x="808986" y="143022"/>
                            <a:pt x="808986" y="143022"/>
                            <a:pt x="808986" y="147808"/>
                          </a:cubicBezTo>
                          <a:cubicBezTo>
                            <a:pt x="837699" y="157379"/>
                            <a:pt x="875981" y="152593"/>
                            <a:pt x="909480" y="152593"/>
                          </a:cubicBezTo>
                          <a:cubicBezTo>
                            <a:pt x="947763" y="152593"/>
                            <a:pt x="995617" y="152593"/>
                            <a:pt x="1029115" y="166949"/>
                          </a:cubicBezTo>
                          <a:cubicBezTo>
                            <a:pt x="1019544" y="171735"/>
                            <a:pt x="1009973" y="176520"/>
                            <a:pt x="1005188" y="181306"/>
                          </a:cubicBezTo>
                          <a:cubicBezTo>
                            <a:pt x="1005188" y="181306"/>
                            <a:pt x="1000402" y="186091"/>
                            <a:pt x="1005188" y="186091"/>
                          </a:cubicBezTo>
                          <a:cubicBezTo>
                            <a:pt x="1019544" y="186091"/>
                            <a:pt x="1014759" y="186091"/>
                            <a:pt x="1029115" y="186091"/>
                          </a:cubicBezTo>
                          <a:cubicBezTo>
                            <a:pt x="1038686" y="186091"/>
                            <a:pt x="1076969" y="166949"/>
                            <a:pt x="1057827" y="186091"/>
                          </a:cubicBezTo>
                          <a:cubicBezTo>
                            <a:pt x="1043471" y="205233"/>
                            <a:pt x="1024330" y="224374"/>
                            <a:pt x="1009973" y="243516"/>
                          </a:cubicBezTo>
                          <a:cubicBezTo>
                            <a:pt x="1009973" y="243516"/>
                            <a:pt x="1009973" y="248301"/>
                            <a:pt x="1009973" y="248301"/>
                          </a:cubicBezTo>
                          <a:cubicBezTo>
                            <a:pt x="1024330" y="253087"/>
                            <a:pt x="1043471" y="243516"/>
                            <a:pt x="1057827" y="233945"/>
                          </a:cubicBezTo>
                          <a:cubicBezTo>
                            <a:pt x="1076969" y="224374"/>
                            <a:pt x="1096111" y="214804"/>
                            <a:pt x="1110467" y="200447"/>
                          </a:cubicBezTo>
                          <a:cubicBezTo>
                            <a:pt x="1115252" y="205233"/>
                            <a:pt x="1124824" y="210018"/>
                            <a:pt x="1129609" y="219589"/>
                          </a:cubicBezTo>
                          <a:cubicBezTo>
                            <a:pt x="1143965" y="238731"/>
                            <a:pt x="1148751" y="267443"/>
                            <a:pt x="1163106" y="286585"/>
                          </a:cubicBezTo>
                          <a:cubicBezTo>
                            <a:pt x="1163106" y="291370"/>
                            <a:pt x="1167892" y="286585"/>
                            <a:pt x="1172678" y="286585"/>
                          </a:cubicBezTo>
                          <a:cubicBezTo>
                            <a:pt x="1187033" y="253087"/>
                            <a:pt x="1167892" y="224374"/>
                            <a:pt x="1153536" y="195662"/>
                          </a:cubicBezTo>
                          <a:cubicBezTo>
                            <a:pt x="1172678" y="205233"/>
                            <a:pt x="1191819" y="214804"/>
                            <a:pt x="1206176" y="238731"/>
                          </a:cubicBezTo>
                          <a:cubicBezTo>
                            <a:pt x="1210961" y="243516"/>
                            <a:pt x="1210961" y="233945"/>
                            <a:pt x="1210961" y="233945"/>
                          </a:cubicBezTo>
                          <a:cubicBezTo>
                            <a:pt x="1210961" y="219589"/>
                            <a:pt x="1206176" y="205233"/>
                            <a:pt x="1201390" y="195662"/>
                          </a:cubicBezTo>
                          <a:cubicBezTo>
                            <a:pt x="1287528" y="214804"/>
                            <a:pt x="1364094" y="257872"/>
                            <a:pt x="1435876" y="315297"/>
                          </a:cubicBezTo>
                          <a:cubicBezTo>
                            <a:pt x="1440661" y="320083"/>
                            <a:pt x="1450231" y="324868"/>
                            <a:pt x="1455017" y="334439"/>
                          </a:cubicBezTo>
                          <a:cubicBezTo>
                            <a:pt x="1459803" y="339224"/>
                            <a:pt x="1502871" y="382293"/>
                            <a:pt x="1517228" y="396649"/>
                          </a:cubicBezTo>
                          <a:cubicBezTo>
                            <a:pt x="1555511" y="439718"/>
                            <a:pt x="1589009" y="487572"/>
                            <a:pt x="1612936" y="535426"/>
                          </a:cubicBezTo>
                          <a:cubicBezTo>
                            <a:pt x="1579438" y="521070"/>
                            <a:pt x="1569867" y="516285"/>
                            <a:pt x="1565082" y="506714"/>
                          </a:cubicBezTo>
                          <a:close/>
                        </a:path>
                      </a:pathLst>
                    </a:custGeom>
                    <a:solidFill>
                      <a:srgbClr val="512B11">
                        <a:alpha val="50000"/>
                      </a:srgbClr>
                    </a:solidFill>
                    <a:ln w="47824" cap="flat">
                      <a:no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xmlns="" id="{662F97CD-FED0-4FF9-A7BC-0AAA20DDF5EE}"/>
                        </a:ext>
                      </a:extLst>
                    </p:cNvPr>
                    <p:cNvSpPr/>
                    <p:nvPr/>
                  </p:nvSpPr>
                  <p:spPr>
                    <a:xfrm>
                      <a:off x="10311641" y="6075739"/>
                      <a:ext cx="1714434" cy="1033649"/>
                    </a:xfrm>
                    <a:custGeom>
                      <a:avLst/>
                      <a:gdLst>
                        <a:gd name="connsiteX0" fmla="*/ 1627042 w 1714434"/>
                        <a:gd name="connsiteY0" fmla="*/ 445044 h 1033649"/>
                        <a:gd name="connsiteX1" fmla="*/ 1713180 w 1714434"/>
                        <a:gd name="connsiteY1" fmla="*/ 468971 h 1033649"/>
                        <a:gd name="connsiteX2" fmla="*/ 1292063 w 1714434"/>
                        <a:gd name="connsiteY2" fmla="*/ 0 h 1033649"/>
                        <a:gd name="connsiteX3" fmla="*/ 1493051 w 1714434"/>
                        <a:gd name="connsiteY3" fmla="*/ 157919 h 1033649"/>
                        <a:gd name="connsiteX4" fmla="*/ 1593544 w 1714434"/>
                        <a:gd name="connsiteY4" fmla="*/ 306267 h 1033649"/>
                        <a:gd name="connsiteX5" fmla="*/ 1636613 w 1714434"/>
                        <a:gd name="connsiteY5" fmla="*/ 411546 h 1033649"/>
                        <a:gd name="connsiteX6" fmla="*/ 1627042 w 1714434"/>
                        <a:gd name="connsiteY6" fmla="*/ 421117 h 1033649"/>
                        <a:gd name="connsiteX7" fmla="*/ 1593544 w 1714434"/>
                        <a:gd name="connsiteY7" fmla="*/ 401975 h 1033649"/>
                        <a:gd name="connsiteX8" fmla="*/ 1598330 w 1714434"/>
                        <a:gd name="connsiteY8" fmla="*/ 411546 h 1033649"/>
                        <a:gd name="connsiteX9" fmla="*/ 1631828 w 1714434"/>
                        <a:gd name="connsiteY9" fmla="*/ 703456 h 1033649"/>
                        <a:gd name="connsiteX10" fmla="*/ 1622257 w 1714434"/>
                        <a:gd name="connsiteY10" fmla="*/ 703456 h 1033649"/>
                        <a:gd name="connsiteX11" fmla="*/ 1607901 w 1714434"/>
                        <a:gd name="connsiteY11" fmla="*/ 612533 h 1033649"/>
                        <a:gd name="connsiteX12" fmla="*/ 1607901 w 1714434"/>
                        <a:gd name="connsiteY12" fmla="*/ 689100 h 1033649"/>
                        <a:gd name="connsiteX13" fmla="*/ 1579188 w 1714434"/>
                        <a:gd name="connsiteY13" fmla="*/ 775237 h 1033649"/>
                        <a:gd name="connsiteX14" fmla="*/ 1569617 w 1714434"/>
                        <a:gd name="connsiteY14" fmla="*/ 775237 h 1033649"/>
                        <a:gd name="connsiteX15" fmla="*/ 1545690 w 1714434"/>
                        <a:gd name="connsiteY15" fmla="*/ 693885 h 1033649"/>
                        <a:gd name="connsiteX16" fmla="*/ 1540905 w 1714434"/>
                        <a:gd name="connsiteY16" fmla="*/ 684314 h 1033649"/>
                        <a:gd name="connsiteX17" fmla="*/ 1521763 w 1714434"/>
                        <a:gd name="connsiteY17" fmla="*/ 813521 h 1033649"/>
                        <a:gd name="connsiteX18" fmla="*/ 1497836 w 1714434"/>
                        <a:gd name="connsiteY18" fmla="*/ 856590 h 1033649"/>
                        <a:gd name="connsiteX19" fmla="*/ 1473909 w 1714434"/>
                        <a:gd name="connsiteY19" fmla="*/ 837448 h 1033649"/>
                        <a:gd name="connsiteX20" fmla="*/ 1454767 w 1714434"/>
                        <a:gd name="connsiteY20" fmla="*/ 713027 h 1033649"/>
                        <a:gd name="connsiteX21" fmla="*/ 1421270 w 1714434"/>
                        <a:gd name="connsiteY21" fmla="*/ 612533 h 1033649"/>
                        <a:gd name="connsiteX22" fmla="*/ 1378200 w 1714434"/>
                        <a:gd name="connsiteY22" fmla="*/ 818306 h 1033649"/>
                        <a:gd name="connsiteX23" fmla="*/ 1368630 w 1714434"/>
                        <a:gd name="connsiteY23" fmla="*/ 818306 h 1033649"/>
                        <a:gd name="connsiteX24" fmla="*/ 1373415 w 1714434"/>
                        <a:gd name="connsiteY24" fmla="*/ 722598 h 1033649"/>
                        <a:gd name="connsiteX25" fmla="*/ 1373415 w 1714434"/>
                        <a:gd name="connsiteY25" fmla="*/ 689100 h 1033649"/>
                        <a:gd name="connsiteX26" fmla="*/ 1363844 w 1714434"/>
                        <a:gd name="connsiteY26" fmla="*/ 741740 h 1033649"/>
                        <a:gd name="connsiteX27" fmla="*/ 1301634 w 1714434"/>
                        <a:gd name="connsiteY27" fmla="*/ 842233 h 1033649"/>
                        <a:gd name="connsiteX28" fmla="*/ 1292063 w 1714434"/>
                        <a:gd name="connsiteY28" fmla="*/ 837448 h 1033649"/>
                        <a:gd name="connsiteX29" fmla="*/ 1272921 w 1714434"/>
                        <a:gd name="connsiteY29" fmla="*/ 612533 h 1033649"/>
                        <a:gd name="connsiteX30" fmla="*/ 1239424 w 1714434"/>
                        <a:gd name="connsiteY30" fmla="*/ 497683 h 1033649"/>
                        <a:gd name="connsiteX31" fmla="*/ 1234638 w 1714434"/>
                        <a:gd name="connsiteY31" fmla="*/ 488112 h 1033649"/>
                        <a:gd name="connsiteX32" fmla="*/ 1220282 w 1714434"/>
                        <a:gd name="connsiteY32" fmla="*/ 593392 h 1033649"/>
                        <a:gd name="connsiteX33" fmla="*/ 1210711 w 1714434"/>
                        <a:gd name="connsiteY33" fmla="*/ 598177 h 1033649"/>
                        <a:gd name="connsiteX34" fmla="*/ 1129359 w 1714434"/>
                        <a:gd name="connsiteY34" fmla="*/ 401975 h 1033649"/>
                        <a:gd name="connsiteX35" fmla="*/ 1057578 w 1714434"/>
                        <a:gd name="connsiteY35" fmla="*/ 263198 h 1033649"/>
                        <a:gd name="connsiteX36" fmla="*/ 1048007 w 1714434"/>
                        <a:gd name="connsiteY36" fmla="*/ 325408 h 1033649"/>
                        <a:gd name="connsiteX37" fmla="*/ 1038436 w 1714434"/>
                        <a:gd name="connsiteY37" fmla="*/ 330194 h 1033649"/>
                        <a:gd name="connsiteX38" fmla="*/ 985796 w 1714434"/>
                        <a:gd name="connsiteY38" fmla="*/ 239271 h 1033649"/>
                        <a:gd name="connsiteX39" fmla="*/ 966655 w 1714434"/>
                        <a:gd name="connsiteY39" fmla="*/ 263198 h 1033649"/>
                        <a:gd name="connsiteX40" fmla="*/ 957084 w 1714434"/>
                        <a:gd name="connsiteY40" fmla="*/ 258412 h 1033649"/>
                        <a:gd name="connsiteX41" fmla="*/ 971440 w 1714434"/>
                        <a:gd name="connsiteY41" fmla="*/ 215344 h 1033649"/>
                        <a:gd name="connsiteX42" fmla="*/ 928371 w 1714434"/>
                        <a:gd name="connsiteY42" fmla="*/ 234485 h 1033649"/>
                        <a:gd name="connsiteX43" fmla="*/ 813521 w 1714434"/>
                        <a:gd name="connsiteY43" fmla="*/ 267983 h 1033649"/>
                        <a:gd name="connsiteX44" fmla="*/ 813521 w 1714434"/>
                        <a:gd name="connsiteY44" fmla="*/ 258412 h 1033649"/>
                        <a:gd name="connsiteX45" fmla="*/ 870947 w 1714434"/>
                        <a:gd name="connsiteY45" fmla="*/ 200988 h 1033649"/>
                        <a:gd name="connsiteX46" fmla="*/ 832663 w 1714434"/>
                        <a:gd name="connsiteY46" fmla="*/ 210558 h 1033649"/>
                        <a:gd name="connsiteX47" fmla="*/ 693886 w 1714434"/>
                        <a:gd name="connsiteY47" fmla="*/ 224915 h 1033649"/>
                        <a:gd name="connsiteX48" fmla="*/ 693886 w 1714434"/>
                        <a:gd name="connsiteY48" fmla="*/ 215344 h 1033649"/>
                        <a:gd name="connsiteX49" fmla="*/ 818307 w 1714434"/>
                        <a:gd name="connsiteY49" fmla="*/ 119635 h 1033649"/>
                        <a:gd name="connsiteX50" fmla="*/ 86138 w 1714434"/>
                        <a:gd name="connsiteY50" fmla="*/ 397190 h 1033649"/>
                        <a:gd name="connsiteX51" fmla="*/ 76567 w 1714434"/>
                        <a:gd name="connsiteY51" fmla="*/ 397190 h 1033649"/>
                        <a:gd name="connsiteX52" fmla="*/ 153134 w 1714434"/>
                        <a:gd name="connsiteY52" fmla="*/ 205773 h 1033649"/>
                        <a:gd name="connsiteX53" fmla="*/ 95708 w 1714434"/>
                        <a:gd name="connsiteY53" fmla="*/ 258412 h 1033649"/>
                        <a:gd name="connsiteX54" fmla="*/ 23927 w 1714434"/>
                        <a:gd name="connsiteY54" fmla="*/ 339765 h 1033649"/>
                        <a:gd name="connsiteX55" fmla="*/ 14356 w 1714434"/>
                        <a:gd name="connsiteY55" fmla="*/ 339765 h 1033649"/>
                        <a:gd name="connsiteX56" fmla="*/ 28713 w 1714434"/>
                        <a:gd name="connsiteY56" fmla="*/ 234485 h 1033649"/>
                        <a:gd name="connsiteX57" fmla="*/ 0 w 1714434"/>
                        <a:gd name="connsiteY57" fmla="*/ 382833 h 1033649"/>
                        <a:gd name="connsiteX58" fmla="*/ 76567 w 1714434"/>
                        <a:gd name="connsiteY58" fmla="*/ 315837 h 1033649"/>
                        <a:gd name="connsiteX59" fmla="*/ 62211 w 1714434"/>
                        <a:gd name="connsiteY59" fmla="*/ 598177 h 1033649"/>
                        <a:gd name="connsiteX60" fmla="*/ 153134 w 1714434"/>
                        <a:gd name="connsiteY60" fmla="*/ 406760 h 1033649"/>
                        <a:gd name="connsiteX61" fmla="*/ 741740 w 1714434"/>
                        <a:gd name="connsiteY61" fmla="*/ 157919 h 1033649"/>
                        <a:gd name="connsiteX62" fmla="*/ 813521 w 1714434"/>
                        <a:gd name="connsiteY62" fmla="*/ 239271 h 1033649"/>
                        <a:gd name="connsiteX63" fmla="*/ 942728 w 1714434"/>
                        <a:gd name="connsiteY63" fmla="*/ 244056 h 1033649"/>
                        <a:gd name="connsiteX64" fmla="*/ 976226 w 1714434"/>
                        <a:gd name="connsiteY64" fmla="*/ 267983 h 1033649"/>
                        <a:gd name="connsiteX65" fmla="*/ 1052792 w 1714434"/>
                        <a:gd name="connsiteY65" fmla="*/ 320623 h 1033649"/>
                        <a:gd name="connsiteX66" fmla="*/ 1191569 w 1714434"/>
                        <a:gd name="connsiteY66" fmla="*/ 669958 h 1033649"/>
                        <a:gd name="connsiteX67" fmla="*/ 1225067 w 1714434"/>
                        <a:gd name="connsiteY67" fmla="*/ 564679 h 1033649"/>
                        <a:gd name="connsiteX68" fmla="*/ 1253780 w 1714434"/>
                        <a:gd name="connsiteY68" fmla="*/ 933156 h 1033649"/>
                        <a:gd name="connsiteX69" fmla="*/ 1325561 w 1714434"/>
                        <a:gd name="connsiteY69" fmla="*/ 904444 h 1033649"/>
                        <a:gd name="connsiteX70" fmla="*/ 1483480 w 1714434"/>
                        <a:gd name="connsiteY70" fmla="*/ 995367 h 1033649"/>
                        <a:gd name="connsiteX71" fmla="*/ 1507407 w 1714434"/>
                        <a:gd name="connsiteY71" fmla="*/ 1033650 h 1033649"/>
                        <a:gd name="connsiteX72" fmla="*/ 1555261 w 1714434"/>
                        <a:gd name="connsiteY72" fmla="*/ 885302 h 1033649"/>
                        <a:gd name="connsiteX73" fmla="*/ 1598330 w 1714434"/>
                        <a:gd name="connsiteY73" fmla="*/ 976225 h 1033649"/>
                        <a:gd name="connsiteX74" fmla="*/ 1646184 w 1714434"/>
                        <a:gd name="connsiteY74" fmla="*/ 713027 h 1033649"/>
                        <a:gd name="connsiteX75" fmla="*/ 1694038 w 1714434"/>
                        <a:gd name="connsiteY75" fmla="*/ 770452 h 1033649"/>
                        <a:gd name="connsiteX76" fmla="*/ 1627042 w 1714434"/>
                        <a:gd name="connsiteY76" fmla="*/ 445044 h 1033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714434" h="1033649">
                          <a:moveTo>
                            <a:pt x="1627042" y="445044"/>
                          </a:moveTo>
                          <a:cubicBezTo>
                            <a:pt x="1703609" y="459400"/>
                            <a:pt x="1713180" y="464185"/>
                            <a:pt x="1713180" y="468971"/>
                          </a:cubicBezTo>
                          <a:cubicBezTo>
                            <a:pt x="1713180" y="464185"/>
                            <a:pt x="1588759" y="86137"/>
                            <a:pt x="1292063" y="0"/>
                          </a:cubicBezTo>
                          <a:cubicBezTo>
                            <a:pt x="1368630" y="38283"/>
                            <a:pt x="1440411" y="90923"/>
                            <a:pt x="1493051" y="157919"/>
                          </a:cubicBezTo>
                          <a:cubicBezTo>
                            <a:pt x="1531334" y="205773"/>
                            <a:pt x="1560046" y="253627"/>
                            <a:pt x="1593544" y="306267"/>
                          </a:cubicBezTo>
                          <a:cubicBezTo>
                            <a:pt x="1612686" y="334979"/>
                            <a:pt x="1641398" y="368477"/>
                            <a:pt x="1636613" y="411546"/>
                          </a:cubicBezTo>
                          <a:cubicBezTo>
                            <a:pt x="1636613" y="416331"/>
                            <a:pt x="1631828" y="421117"/>
                            <a:pt x="1627042" y="421117"/>
                          </a:cubicBezTo>
                          <a:cubicBezTo>
                            <a:pt x="1612686" y="416331"/>
                            <a:pt x="1603115" y="411546"/>
                            <a:pt x="1593544" y="401975"/>
                          </a:cubicBezTo>
                          <a:cubicBezTo>
                            <a:pt x="1593544" y="406760"/>
                            <a:pt x="1593544" y="406760"/>
                            <a:pt x="1598330" y="411546"/>
                          </a:cubicBezTo>
                          <a:cubicBezTo>
                            <a:pt x="1655755" y="497683"/>
                            <a:pt x="1684468" y="612533"/>
                            <a:pt x="1631828" y="703456"/>
                          </a:cubicBezTo>
                          <a:cubicBezTo>
                            <a:pt x="1627042" y="708242"/>
                            <a:pt x="1622257" y="708242"/>
                            <a:pt x="1622257" y="703456"/>
                          </a:cubicBezTo>
                          <a:cubicBezTo>
                            <a:pt x="1622257" y="674744"/>
                            <a:pt x="1612686" y="641246"/>
                            <a:pt x="1607901" y="612533"/>
                          </a:cubicBezTo>
                          <a:cubicBezTo>
                            <a:pt x="1612686" y="636460"/>
                            <a:pt x="1612686" y="660387"/>
                            <a:pt x="1607901" y="689100"/>
                          </a:cubicBezTo>
                          <a:cubicBezTo>
                            <a:pt x="1607901" y="717812"/>
                            <a:pt x="1603115" y="756096"/>
                            <a:pt x="1579188" y="775237"/>
                          </a:cubicBezTo>
                          <a:cubicBezTo>
                            <a:pt x="1579188" y="775237"/>
                            <a:pt x="1574403" y="780023"/>
                            <a:pt x="1569617" y="775237"/>
                          </a:cubicBezTo>
                          <a:cubicBezTo>
                            <a:pt x="1555261" y="751310"/>
                            <a:pt x="1555261" y="722598"/>
                            <a:pt x="1545690" y="693885"/>
                          </a:cubicBezTo>
                          <a:cubicBezTo>
                            <a:pt x="1545690" y="689100"/>
                            <a:pt x="1545690" y="689100"/>
                            <a:pt x="1540905" y="684314"/>
                          </a:cubicBezTo>
                          <a:cubicBezTo>
                            <a:pt x="1540905" y="727383"/>
                            <a:pt x="1536119" y="775237"/>
                            <a:pt x="1521763" y="813521"/>
                          </a:cubicBezTo>
                          <a:cubicBezTo>
                            <a:pt x="1516978" y="823092"/>
                            <a:pt x="1512192" y="847019"/>
                            <a:pt x="1497836" y="856590"/>
                          </a:cubicBezTo>
                          <a:cubicBezTo>
                            <a:pt x="1483480" y="861375"/>
                            <a:pt x="1478695" y="847019"/>
                            <a:pt x="1473909" y="837448"/>
                          </a:cubicBezTo>
                          <a:cubicBezTo>
                            <a:pt x="1469124" y="794379"/>
                            <a:pt x="1464338" y="756096"/>
                            <a:pt x="1454767" y="713027"/>
                          </a:cubicBezTo>
                          <a:cubicBezTo>
                            <a:pt x="1445197" y="679529"/>
                            <a:pt x="1440411" y="641246"/>
                            <a:pt x="1421270" y="612533"/>
                          </a:cubicBezTo>
                          <a:cubicBezTo>
                            <a:pt x="1435625" y="684314"/>
                            <a:pt x="1430840" y="765667"/>
                            <a:pt x="1378200" y="818306"/>
                          </a:cubicBezTo>
                          <a:cubicBezTo>
                            <a:pt x="1373415" y="823092"/>
                            <a:pt x="1368630" y="823092"/>
                            <a:pt x="1368630" y="818306"/>
                          </a:cubicBezTo>
                          <a:cubicBezTo>
                            <a:pt x="1363844" y="784808"/>
                            <a:pt x="1373415" y="756096"/>
                            <a:pt x="1373415" y="722598"/>
                          </a:cubicBezTo>
                          <a:cubicBezTo>
                            <a:pt x="1373415" y="713027"/>
                            <a:pt x="1373415" y="698671"/>
                            <a:pt x="1373415" y="689100"/>
                          </a:cubicBezTo>
                          <a:cubicBezTo>
                            <a:pt x="1368630" y="708242"/>
                            <a:pt x="1368630" y="722598"/>
                            <a:pt x="1363844" y="741740"/>
                          </a:cubicBezTo>
                          <a:cubicBezTo>
                            <a:pt x="1354273" y="775237"/>
                            <a:pt x="1335132" y="823092"/>
                            <a:pt x="1301634" y="842233"/>
                          </a:cubicBezTo>
                          <a:cubicBezTo>
                            <a:pt x="1296849" y="842233"/>
                            <a:pt x="1296849" y="842233"/>
                            <a:pt x="1292063" y="837448"/>
                          </a:cubicBezTo>
                          <a:cubicBezTo>
                            <a:pt x="1282492" y="760881"/>
                            <a:pt x="1287278" y="689100"/>
                            <a:pt x="1272921" y="612533"/>
                          </a:cubicBezTo>
                          <a:cubicBezTo>
                            <a:pt x="1263351" y="574250"/>
                            <a:pt x="1253780" y="535967"/>
                            <a:pt x="1239424" y="497683"/>
                          </a:cubicBezTo>
                          <a:cubicBezTo>
                            <a:pt x="1239424" y="492898"/>
                            <a:pt x="1234638" y="492898"/>
                            <a:pt x="1234638" y="488112"/>
                          </a:cubicBezTo>
                          <a:cubicBezTo>
                            <a:pt x="1234638" y="521610"/>
                            <a:pt x="1234638" y="559894"/>
                            <a:pt x="1220282" y="593392"/>
                          </a:cubicBezTo>
                          <a:cubicBezTo>
                            <a:pt x="1220282" y="598177"/>
                            <a:pt x="1210711" y="602962"/>
                            <a:pt x="1210711" y="598177"/>
                          </a:cubicBezTo>
                          <a:cubicBezTo>
                            <a:pt x="1181999" y="535967"/>
                            <a:pt x="1158072" y="468971"/>
                            <a:pt x="1129359" y="401975"/>
                          </a:cubicBezTo>
                          <a:cubicBezTo>
                            <a:pt x="1110218" y="354121"/>
                            <a:pt x="1081505" y="311052"/>
                            <a:pt x="1057578" y="263198"/>
                          </a:cubicBezTo>
                          <a:cubicBezTo>
                            <a:pt x="1052792" y="282340"/>
                            <a:pt x="1052792" y="306267"/>
                            <a:pt x="1048007" y="325408"/>
                          </a:cubicBezTo>
                          <a:cubicBezTo>
                            <a:pt x="1048007" y="330194"/>
                            <a:pt x="1043221" y="334979"/>
                            <a:pt x="1038436" y="330194"/>
                          </a:cubicBezTo>
                          <a:cubicBezTo>
                            <a:pt x="1009723" y="315837"/>
                            <a:pt x="995367" y="277554"/>
                            <a:pt x="985796" y="239271"/>
                          </a:cubicBezTo>
                          <a:cubicBezTo>
                            <a:pt x="981011" y="248842"/>
                            <a:pt x="976226" y="253627"/>
                            <a:pt x="966655" y="263198"/>
                          </a:cubicBezTo>
                          <a:cubicBezTo>
                            <a:pt x="961869" y="267983"/>
                            <a:pt x="957084" y="267983"/>
                            <a:pt x="957084" y="258412"/>
                          </a:cubicBezTo>
                          <a:cubicBezTo>
                            <a:pt x="961869" y="244056"/>
                            <a:pt x="966655" y="229700"/>
                            <a:pt x="971440" y="215344"/>
                          </a:cubicBezTo>
                          <a:cubicBezTo>
                            <a:pt x="957084" y="220129"/>
                            <a:pt x="942728" y="229700"/>
                            <a:pt x="928371" y="234485"/>
                          </a:cubicBezTo>
                          <a:cubicBezTo>
                            <a:pt x="894874" y="253627"/>
                            <a:pt x="856590" y="282340"/>
                            <a:pt x="813521" y="267983"/>
                          </a:cubicBezTo>
                          <a:cubicBezTo>
                            <a:pt x="808736" y="267983"/>
                            <a:pt x="808736" y="263198"/>
                            <a:pt x="813521" y="258412"/>
                          </a:cubicBezTo>
                          <a:cubicBezTo>
                            <a:pt x="827877" y="234485"/>
                            <a:pt x="847020" y="215344"/>
                            <a:pt x="870947" y="200988"/>
                          </a:cubicBezTo>
                          <a:cubicBezTo>
                            <a:pt x="856590" y="205773"/>
                            <a:pt x="847020" y="205773"/>
                            <a:pt x="832663" y="210558"/>
                          </a:cubicBezTo>
                          <a:cubicBezTo>
                            <a:pt x="789594" y="220129"/>
                            <a:pt x="741740" y="239271"/>
                            <a:pt x="693886" y="224915"/>
                          </a:cubicBezTo>
                          <a:cubicBezTo>
                            <a:pt x="689101" y="224915"/>
                            <a:pt x="689101" y="220129"/>
                            <a:pt x="693886" y="215344"/>
                          </a:cubicBezTo>
                          <a:cubicBezTo>
                            <a:pt x="717813" y="167490"/>
                            <a:pt x="770453" y="143562"/>
                            <a:pt x="818307" y="119635"/>
                          </a:cubicBezTo>
                          <a:cubicBezTo>
                            <a:pt x="545538" y="90923"/>
                            <a:pt x="248842" y="157919"/>
                            <a:pt x="86138" y="397190"/>
                          </a:cubicBezTo>
                          <a:cubicBezTo>
                            <a:pt x="81353" y="401975"/>
                            <a:pt x="76567" y="401975"/>
                            <a:pt x="76567" y="397190"/>
                          </a:cubicBezTo>
                          <a:cubicBezTo>
                            <a:pt x="81353" y="325408"/>
                            <a:pt x="110065" y="263198"/>
                            <a:pt x="153134" y="205773"/>
                          </a:cubicBezTo>
                          <a:cubicBezTo>
                            <a:pt x="133992" y="220129"/>
                            <a:pt x="114850" y="239271"/>
                            <a:pt x="95708" y="258412"/>
                          </a:cubicBezTo>
                          <a:cubicBezTo>
                            <a:pt x="71781" y="287125"/>
                            <a:pt x="47854" y="311052"/>
                            <a:pt x="23927" y="339765"/>
                          </a:cubicBezTo>
                          <a:cubicBezTo>
                            <a:pt x="19142" y="344550"/>
                            <a:pt x="14356" y="344550"/>
                            <a:pt x="14356" y="339765"/>
                          </a:cubicBezTo>
                          <a:cubicBezTo>
                            <a:pt x="14356" y="301481"/>
                            <a:pt x="19142" y="267983"/>
                            <a:pt x="28713" y="234485"/>
                          </a:cubicBezTo>
                          <a:cubicBezTo>
                            <a:pt x="9571" y="277554"/>
                            <a:pt x="0" y="325408"/>
                            <a:pt x="0" y="382833"/>
                          </a:cubicBezTo>
                          <a:cubicBezTo>
                            <a:pt x="0" y="435473"/>
                            <a:pt x="43069" y="339765"/>
                            <a:pt x="76567" y="315837"/>
                          </a:cubicBezTo>
                          <a:cubicBezTo>
                            <a:pt x="28713" y="430687"/>
                            <a:pt x="23927" y="535967"/>
                            <a:pt x="62211" y="598177"/>
                          </a:cubicBezTo>
                          <a:cubicBezTo>
                            <a:pt x="62211" y="598177"/>
                            <a:pt x="100494" y="535967"/>
                            <a:pt x="153134" y="406760"/>
                          </a:cubicBezTo>
                          <a:cubicBezTo>
                            <a:pt x="205773" y="277554"/>
                            <a:pt x="512040" y="114850"/>
                            <a:pt x="741740" y="157919"/>
                          </a:cubicBezTo>
                          <a:cubicBezTo>
                            <a:pt x="555109" y="253627"/>
                            <a:pt x="521611" y="320623"/>
                            <a:pt x="813521" y="239271"/>
                          </a:cubicBezTo>
                          <a:cubicBezTo>
                            <a:pt x="722598" y="344550"/>
                            <a:pt x="789594" y="339765"/>
                            <a:pt x="942728" y="244056"/>
                          </a:cubicBezTo>
                          <a:cubicBezTo>
                            <a:pt x="918801" y="387619"/>
                            <a:pt x="942728" y="339765"/>
                            <a:pt x="976226" y="267983"/>
                          </a:cubicBezTo>
                          <a:cubicBezTo>
                            <a:pt x="1038436" y="416331"/>
                            <a:pt x="1071934" y="397190"/>
                            <a:pt x="1052792" y="320623"/>
                          </a:cubicBezTo>
                          <a:cubicBezTo>
                            <a:pt x="1143715" y="488112"/>
                            <a:pt x="1172427" y="555108"/>
                            <a:pt x="1191569" y="669958"/>
                          </a:cubicBezTo>
                          <a:cubicBezTo>
                            <a:pt x="1201140" y="717812"/>
                            <a:pt x="1229853" y="660387"/>
                            <a:pt x="1225067" y="564679"/>
                          </a:cubicBezTo>
                          <a:cubicBezTo>
                            <a:pt x="1287278" y="713027"/>
                            <a:pt x="1253780" y="933156"/>
                            <a:pt x="1253780" y="933156"/>
                          </a:cubicBezTo>
                          <a:cubicBezTo>
                            <a:pt x="1253780" y="933156"/>
                            <a:pt x="1272921" y="957083"/>
                            <a:pt x="1325561" y="904444"/>
                          </a:cubicBezTo>
                          <a:cubicBezTo>
                            <a:pt x="1373415" y="851804"/>
                            <a:pt x="1483480" y="909229"/>
                            <a:pt x="1483480" y="995367"/>
                          </a:cubicBezTo>
                          <a:cubicBezTo>
                            <a:pt x="1483480" y="990581"/>
                            <a:pt x="1507407" y="1033650"/>
                            <a:pt x="1507407" y="1033650"/>
                          </a:cubicBezTo>
                          <a:cubicBezTo>
                            <a:pt x="1507407" y="1033650"/>
                            <a:pt x="1564832" y="995367"/>
                            <a:pt x="1555261" y="885302"/>
                          </a:cubicBezTo>
                          <a:cubicBezTo>
                            <a:pt x="1593544" y="947512"/>
                            <a:pt x="1598330" y="976225"/>
                            <a:pt x="1598330" y="976225"/>
                          </a:cubicBezTo>
                          <a:cubicBezTo>
                            <a:pt x="1598330" y="976225"/>
                            <a:pt x="1717965" y="818306"/>
                            <a:pt x="1646184" y="713027"/>
                          </a:cubicBezTo>
                          <a:cubicBezTo>
                            <a:pt x="1689253" y="732169"/>
                            <a:pt x="1694038" y="770452"/>
                            <a:pt x="1694038" y="770452"/>
                          </a:cubicBezTo>
                          <a:cubicBezTo>
                            <a:pt x="1694038" y="770452"/>
                            <a:pt x="1770605" y="574250"/>
                            <a:pt x="1627042" y="445044"/>
                          </a:cubicBezTo>
                          <a:close/>
                        </a:path>
                      </a:pathLst>
                    </a:custGeom>
                    <a:solidFill>
                      <a:srgbClr val="512B11">
                        <a:alpha val="50000"/>
                      </a:srgbClr>
                    </a:solidFill>
                    <a:ln w="47824" cap="flat">
                      <a:noFill/>
                      <a:prstDash val="solid"/>
                      <a:miter/>
                    </a:ln>
                  </p:spPr>
                  <p:txBody>
                    <a:bodyPr rtlCol="0" anchor="ctr"/>
                    <a:lstStyle/>
                    <a:p>
                      <a:endParaRPr lang="en-US"/>
                    </a:p>
                  </p:txBody>
                </p:sp>
                <p:grpSp>
                  <p:nvGrpSpPr>
                    <p:cNvPr id="237" name="Graphic 3">
                      <a:extLst>
                        <a:ext uri="{FF2B5EF4-FFF2-40B4-BE49-F238E27FC236}">
                          <a16:creationId xmlns:a16="http://schemas.microsoft.com/office/drawing/2014/main" xmlns="" id="{FA23B009-AA33-43D1-8FDB-EB732E61F498}"/>
                        </a:ext>
                      </a:extLst>
                    </p:cNvPr>
                    <p:cNvGrpSpPr/>
                    <p:nvPr/>
                  </p:nvGrpSpPr>
                  <p:grpSpPr>
                    <a:xfrm>
                      <a:off x="10392994" y="6089012"/>
                      <a:ext cx="1234637" cy="441341"/>
                      <a:chOff x="10392994" y="6089012"/>
                      <a:chExt cx="1234637" cy="441341"/>
                    </a:xfrm>
                    <a:solidFill>
                      <a:srgbClr val="512B11">
                        <a:alpha val="50000"/>
                      </a:srgbClr>
                    </a:solidFill>
                  </p:grpSpPr>
                  <p:sp>
                    <p:nvSpPr>
                      <p:cNvPr id="238" name="Freeform: Shape 237">
                        <a:extLst>
                          <a:ext uri="{FF2B5EF4-FFF2-40B4-BE49-F238E27FC236}">
                            <a16:creationId xmlns:a16="http://schemas.microsoft.com/office/drawing/2014/main" xmlns="" id="{582EA8B3-5EB4-42F8-B2E2-F444A53821DF}"/>
                          </a:ext>
                        </a:extLst>
                      </p:cNvPr>
                      <p:cNvSpPr/>
                      <p:nvPr/>
                    </p:nvSpPr>
                    <p:spPr>
                      <a:xfrm>
                        <a:off x="10498273" y="6089012"/>
                        <a:ext cx="531180" cy="206856"/>
                      </a:xfrm>
                      <a:custGeom>
                        <a:avLst/>
                        <a:gdLst>
                          <a:gd name="connsiteX0" fmla="*/ 57425 w 531180"/>
                          <a:gd name="connsiteY0" fmla="*/ 168573 h 206856"/>
                          <a:gd name="connsiteX1" fmla="*/ 449829 w 531180"/>
                          <a:gd name="connsiteY1" fmla="*/ 15440 h 206856"/>
                          <a:gd name="connsiteX2" fmla="*/ 492898 w 531180"/>
                          <a:gd name="connsiteY2" fmla="*/ 5869 h 206856"/>
                          <a:gd name="connsiteX3" fmla="*/ 531181 w 531180"/>
                          <a:gd name="connsiteY3" fmla="*/ 1083 h 206856"/>
                          <a:gd name="connsiteX4" fmla="*/ 0 w 531180"/>
                          <a:gd name="connsiteY4" fmla="*/ 206856 h 206856"/>
                          <a:gd name="connsiteX5" fmla="*/ 57425 w 531180"/>
                          <a:gd name="connsiteY5" fmla="*/ 168573 h 20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1180" h="206856">
                            <a:moveTo>
                              <a:pt x="57425" y="168573"/>
                            </a:moveTo>
                            <a:cubicBezTo>
                              <a:pt x="172275" y="77650"/>
                              <a:pt x="306266" y="29796"/>
                              <a:pt x="449829" y="15440"/>
                            </a:cubicBezTo>
                            <a:cubicBezTo>
                              <a:pt x="464185" y="10654"/>
                              <a:pt x="478542" y="10654"/>
                              <a:pt x="492898" y="5869"/>
                            </a:cubicBezTo>
                            <a:cubicBezTo>
                              <a:pt x="507254" y="5869"/>
                              <a:pt x="516825" y="1083"/>
                              <a:pt x="531181" y="1083"/>
                            </a:cubicBezTo>
                            <a:cubicBezTo>
                              <a:pt x="334979" y="-8487"/>
                              <a:pt x="129206" y="44152"/>
                              <a:pt x="0" y="206856"/>
                            </a:cubicBezTo>
                            <a:cubicBezTo>
                              <a:pt x="19141" y="197285"/>
                              <a:pt x="38283" y="182929"/>
                              <a:pt x="57425" y="168573"/>
                            </a:cubicBezTo>
                            <a:close/>
                          </a:path>
                        </a:pathLst>
                      </a:custGeom>
                      <a:solidFill>
                        <a:srgbClr val="512B11">
                          <a:alpha val="50000"/>
                        </a:srgbClr>
                      </a:solidFill>
                      <a:ln w="47824"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xmlns="" id="{E96DED7D-7C1A-41A0-BF86-CC4C2ED36BD9}"/>
                          </a:ext>
                        </a:extLst>
                      </p:cNvPr>
                      <p:cNvSpPr/>
                      <p:nvPr/>
                    </p:nvSpPr>
                    <p:spPr>
                      <a:xfrm>
                        <a:off x="10392994" y="6179036"/>
                        <a:ext cx="153133" cy="145544"/>
                      </a:xfrm>
                      <a:custGeom>
                        <a:avLst/>
                        <a:gdLst>
                          <a:gd name="connsiteX0" fmla="*/ 110064 w 153133"/>
                          <a:gd name="connsiteY0" fmla="*/ 6768 h 145544"/>
                          <a:gd name="connsiteX1" fmla="*/ 105279 w 153133"/>
                          <a:gd name="connsiteY1" fmla="*/ 11553 h 145544"/>
                          <a:gd name="connsiteX2" fmla="*/ 62210 w 153133"/>
                          <a:gd name="connsiteY2" fmla="*/ 49836 h 145544"/>
                          <a:gd name="connsiteX3" fmla="*/ 43068 w 153133"/>
                          <a:gd name="connsiteY3" fmla="*/ 68978 h 145544"/>
                          <a:gd name="connsiteX4" fmla="*/ 0 w 153133"/>
                          <a:gd name="connsiteY4" fmla="*/ 145545 h 145544"/>
                          <a:gd name="connsiteX5" fmla="*/ 4785 w 153133"/>
                          <a:gd name="connsiteY5" fmla="*/ 145545 h 145544"/>
                          <a:gd name="connsiteX6" fmla="*/ 76566 w 153133"/>
                          <a:gd name="connsiteY6" fmla="*/ 64193 h 145544"/>
                          <a:gd name="connsiteX7" fmla="*/ 153133 w 153133"/>
                          <a:gd name="connsiteY7" fmla="*/ 1982 h 145544"/>
                          <a:gd name="connsiteX8" fmla="*/ 110064 w 153133"/>
                          <a:gd name="connsiteY8" fmla="*/ 6768 h 14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133" h="145544">
                            <a:moveTo>
                              <a:pt x="110064" y="6768"/>
                            </a:moveTo>
                            <a:cubicBezTo>
                              <a:pt x="110064" y="6768"/>
                              <a:pt x="105279" y="11553"/>
                              <a:pt x="105279" y="11553"/>
                            </a:cubicBezTo>
                            <a:cubicBezTo>
                              <a:pt x="90923" y="21124"/>
                              <a:pt x="76566" y="35480"/>
                              <a:pt x="62210" y="49836"/>
                            </a:cubicBezTo>
                            <a:cubicBezTo>
                              <a:pt x="57425" y="54622"/>
                              <a:pt x="47854" y="59407"/>
                              <a:pt x="43068" y="68978"/>
                            </a:cubicBezTo>
                            <a:cubicBezTo>
                              <a:pt x="23927" y="92905"/>
                              <a:pt x="9571" y="116832"/>
                              <a:pt x="0" y="145545"/>
                            </a:cubicBezTo>
                            <a:cubicBezTo>
                              <a:pt x="0" y="145545"/>
                              <a:pt x="0" y="145545"/>
                              <a:pt x="4785" y="145545"/>
                            </a:cubicBezTo>
                            <a:cubicBezTo>
                              <a:pt x="28712" y="116832"/>
                              <a:pt x="47854" y="88120"/>
                              <a:pt x="76566" y="64193"/>
                            </a:cubicBezTo>
                            <a:cubicBezTo>
                              <a:pt x="100493" y="40265"/>
                              <a:pt x="129206" y="21124"/>
                              <a:pt x="153133" y="1982"/>
                            </a:cubicBezTo>
                            <a:cubicBezTo>
                              <a:pt x="133991" y="-2803"/>
                              <a:pt x="124420" y="1982"/>
                              <a:pt x="110064" y="6768"/>
                            </a:cubicBezTo>
                            <a:close/>
                          </a:path>
                        </a:pathLst>
                      </a:custGeom>
                      <a:solidFill>
                        <a:srgbClr val="512B11">
                          <a:alpha val="50000"/>
                        </a:srgbClr>
                      </a:solidFill>
                      <a:ln w="47824" cap="flat">
                        <a:no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xmlns="" id="{41E28C4A-42F6-4BC5-ADA0-86A931461A01}"/>
                          </a:ext>
                        </a:extLst>
                      </p:cNvPr>
                      <p:cNvSpPr/>
                      <p:nvPr/>
                    </p:nvSpPr>
                    <p:spPr>
                      <a:xfrm>
                        <a:off x="11115591" y="6152306"/>
                        <a:ext cx="133991" cy="63483"/>
                      </a:xfrm>
                      <a:custGeom>
                        <a:avLst/>
                        <a:gdLst>
                          <a:gd name="connsiteX0" fmla="*/ 52640 w 133991"/>
                          <a:gd name="connsiteY0" fmla="*/ 47854 h 63483"/>
                          <a:gd name="connsiteX1" fmla="*/ 76567 w 133991"/>
                          <a:gd name="connsiteY1" fmla="*/ 33498 h 63483"/>
                          <a:gd name="connsiteX2" fmla="*/ 81352 w 133991"/>
                          <a:gd name="connsiteY2" fmla="*/ 28713 h 63483"/>
                          <a:gd name="connsiteX3" fmla="*/ 81352 w 133991"/>
                          <a:gd name="connsiteY3" fmla="*/ 28713 h 63483"/>
                          <a:gd name="connsiteX4" fmla="*/ 133992 w 133991"/>
                          <a:gd name="connsiteY4" fmla="*/ 0 h 63483"/>
                          <a:gd name="connsiteX5" fmla="*/ 71781 w 133991"/>
                          <a:gd name="connsiteY5" fmla="*/ 19142 h 63483"/>
                          <a:gd name="connsiteX6" fmla="*/ 0 w 133991"/>
                          <a:gd name="connsiteY6" fmla="*/ 62210 h 63483"/>
                          <a:gd name="connsiteX7" fmla="*/ 0 w 133991"/>
                          <a:gd name="connsiteY7" fmla="*/ 62210 h 63483"/>
                          <a:gd name="connsiteX8" fmla="*/ 52640 w 133991"/>
                          <a:gd name="connsiteY8" fmla="*/ 47854 h 63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91" h="63483">
                            <a:moveTo>
                              <a:pt x="52640" y="47854"/>
                            </a:moveTo>
                            <a:cubicBezTo>
                              <a:pt x="62211" y="43069"/>
                              <a:pt x="71781" y="38283"/>
                              <a:pt x="76567" y="33498"/>
                            </a:cubicBezTo>
                            <a:cubicBezTo>
                              <a:pt x="76567" y="33498"/>
                              <a:pt x="81352" y="33498"/>
                              <a:pt x="81352" y="28713"/>
                            </a:cubicBezTo>
                            <a:cubicBezTo>
                              <a:pt x="81352" y="28713"/>
                              <a:pt x="81352" y="28713"/>
                              <a:pt x="81352" y="28713"/>
                            </a:cubicBezTo>
                            <a:cubicBezTo>
                              <a:pt x="100494" y="19142"/>
                              <a:pt x="114850" y="9571"/>
                              <a:pt x="133992" y="0"/>
                            </a:cubicBezTo>
                            <a:cubicBezTo>
                              <a:pt x="114850" y="4785"/>
                              <a:pt x="90923" y="9571"/>
                              <a:pt x="71781" y="19142"/>
                            </a:cubicBezTo>
                            <a:cubicBezTo>
                              <a:pt x="47854" y="28713"/>
                              <a:pt x="19142" y="43069"/>
                              <a:pt x="0" y="62210"/>
                            </a:cubicBezTo>
                            <a:cubicBezTo>
                              <a:pt x="0" y="62210"/>
                              <a:pt x="0" y="62210"/>
                              <a:pt x="0" y="62210"/>
                            </a:cubicBezTo>
                            <a:cubicBezTo>
                              <a:pt x="19142" y="66996"/>
                              <a:pt x="38283" y="57425"/>
                              <a:pt x="52640" y="47854"/>
                            </a:cubicBezTo>
                            <a:close/>
                          </a:path>
                        </a:pathLst>
                      </a:custGeom>
                      <a:solidFill>
                        <a:srgbClr val="512B11">
                          <a:alpha val="50000"/>
                        </a:srgbClr>
                      </a:solidFill>
                      <a:ln w="47824"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xmlns="" id="{B3479407-E6A4-4EA7-90B8-38219FAED08A}"/>
                          </a:ext>
                        </a:extLst>
                      </p:cNvPr>
                      <p:cNvSpPr/>
                      <p:nvPr/>
                    </p:nvSpPr>
                    <p:spPr>
                      <a:xfrm>
                        <a:off x="11397931" y="6252799"/>
                        <a:ext cx="124420" cy="277554"/>
                      </a:xfrm>
                      <a:custGeom>
                        <a:avLst/>
                        <a:gdLst>
                          <a:gd name="connsiteX0" fmla="*/ 81352 w 124420"/>
                          <a:gd name="connsiteY0" fmla="*/ 114850 h 277554"/>
                          <a:gd name="connsiteX1" fmla="*/ 0 w 124420"/>
                          <a:gd name="connsiteY1" fmla="*/ 0 h 277554"/>
                          <a:gd name="connsiteX2" fmla="*/ 124420 w 124420"/>
                          <a:gd name="connsiteY2" fmla="*/ 277554 h 277554"/>
                          <a:gd name="connsiteX3" fmla="*/ 81352 w 124420"/>
                          <a:gd name="connsiteY3" fmla="*/ 114850 h 277554"/>
                        </a:gdLst>
                        <a:ahLst/>
                        <a:cxnLst>
                          <a:cxn ang="0">
                            <a:pos x="connsiteX0" y="connsiteY0"/>
                          </a:cxn>
                          <a:cxn ang="0">
                            <a:pos x="connsiteX1" y="connsiteY1"/>
                          </a:cxn>
                          <a:cxn ang="0">
                            <a:pos x="connsiteX2" y="connsiteY2"/>
                          </a:cxn>
                          <a:cxn ang="0">
                            <a:pos x="connsiteX3" y="connsiteY3"/>
                          </a:cxn>
                        </a:cxnLst>
                        <a:rect l="l" t="t" r="r" b="b"/>
                        <a:pathLst>
                          <a:path w="124420" h="277554">
                            <a:moveTo>
                              <a:pt x="81352" y="114850"/>
                            </a:moveTo>
                            <a:cubicBezTo>
                              <a:pt x="66996" y="81352"/>
                              <a:pt x="38283" y="9571"/>
                              <a:pt x="0" y="0"/>
                            </a:cubicBezTo>
                            <a:cubicBezTo>
                              <a:pt x="57425" y="86137"/>
                              <a:pt x="100493" y="181846"/>
                              <a:pt x="124420" y="277554"/>
                            </a:cubicBezTo>
                            <a:cubicBezTo>
                              <a:pt x="114850" y="224915"/>
                              <a:pt x="110064" y="167490"/>
                              <a:pt x="81352" y="114850"/>
                            </a:cubicBezTo>
                            <a:close/>
                          </a:path>
                        </a:pathLst>
                      </a:custGeom>
                      <a:solidFill>
                        <a:srgbClr val="512B11">
                          <a:alpha val="50000"/>
                        </a:srgbClr>
                      </a:solidFill>
                      <a:ln w="47824" cap="flat">
                        <a:no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xmlns="" id="{3550F28A-92C6-40E1-9502-90B7A518CE5F}"/>
                          </a:ext>
                        </a:extLst>
                      </p:cNvPr>
                      <p:cNvSpPr/>
                      <p:nvPr/>
                    </p:nvSpPr>
                    <p:spPr>
                      <a:xfrm>
                        <a:off x="11531923" y="6329366"/>
                        <a:ext cx="95708" cy="162704"/>
                      </a:xfrm>
                      <a:custGeom>
                        <a:avLst/>
                        <a:gdLst>
                          <a:gd name="connsiteX0" fmla="*/ 62211 w 95708"/>
                          <a:gd name="connsiteY0" fmla="*/ 95708 h 162704"/>
                          <a:gd name="connsiteX1" fmla="*/ 95708 w 95708"/>
                          <a:gd name="connsiteY1" fmla="*/ 162704 h 162704"/>
                          <a:gd name="connsiteX2" fmla="*/ 95708 w 95708"/>
                          <a:gd name="connsiteY2" fmla="*/ 157919 h 162704"/>
                          <a:gd name="connsiteX3" fmla="*/ 0 w 95708"/>
                          <a:gd name="connsiteY3" fmla="*/ 0 h 162704"/>
                          <a:gd name="connsiteX4" fmla="*/ 0 w 95708"/>
                          <a:gd name="connsiteY4" fmla="*/ 0 h 162704"/>
                          <a:gd name="connsiteX5" fmla="*/ 62211 w 95708"/>
                          <a:gd name="connsiteY5" fmla="*/ 95708 h 162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708" h="162704">
                            <a:moveTo>
                              <a:pt x="62211" y="95708"/>
                            </a:moveTo>
                            <a:cubicBezTo>
                              <a:pt x="71781" y="119635"/>
                              <a:pt x="81353" y="138777"/>
                              <a:pt x="95708" y="162704"/>
                            </a:cubicBezTo>
                            <a:cubicBezTo>
                              <a:pt x="95708" y="162704"/>
                              <a:pt x="95708" y="157919"/>
                              <a:pt x="95708" y="157919"/>
                            </a:cubicBezTo>
                            <a:cubicBezTo>
                              <a:pt x="90923" y="95708"/>
                              <a:pt x="52640" y="33498"/>
                              <a:pt x="0" y="0"/>
                            </a:cubicBezTo>
                            <a:cubicBezTo>
                              <a:pt x="0" y="0"/>
                              <a:pt x="0" y="0"/>
                              <a:pt x="0" y="0"/>
                            </a:cubicBezTo>
                            <a:cubicBezTo>
                              <a:pt x="19142" y="33498"/>
                              <a:pt x="47854" y="62210"/>
                              <a:pt x="62211" y="95708"/>
                            </a:cubicBezTo>
                            <a:close/>
                          </a:path>
                        </a:pathLst>
                      </a:custGeom>
                      <a:solidFill>
                        <a:srgbClr val="512B11">
                          <a:alpha val="50000"/>
                        </a:srgbClr>
                      </a:solidFill>
                      <a:ln w="47824" cap="flat">
                        <a:noFill/>
                        <a:prstDash val="solid"/>
                        <a:miter/>
                      </a:ln>
                    </p:spPr>
                    <p:txBody>
                      <a:bodyPr rtlCol="0" anchor="ctr"/>
                      <a:lstStyle/>
                      <a:p>
                        <a:endParaRPr lang="en-US"/>
                      </a:p>
                    </p:txBody>
                  </p:sp>
                </p:grpSp>
              </p:grpSp>
              <p:grpSp>
                <p:nvGrpSpPr>
                  <p:cNvPr id="215" name="Graphic 3">
                    <a:extLst>
                      <a:ext uri="{FF2B5EF4-FFF2-40B4-BE49-F238E27FC236}">
                        <a16:creationId xmlns:a16="http://schemas.microsoft.com/office/drawing/2014/main" xmlns="" id="{564B8532-C1D9-46C8-BEB1-9460B4A3E130}"/>
                      </a:ext>
                    </a:extLst>
                  </p:cNvPr>
                  <p:cNvGrpSpPr/>
                  <p:nvPr/>
                </p:nvGrpSpPr>
                <p:grpSpPr>
                  <a:xfrm>
                    <a:off x="10320140" y="6946685"/>
                    <a:ext cx="757167" cy="546941"/>
                    <a:chOff x="10320140" y="6946685"/>
                    <a:chExt cx="757167" cy="546941"/>
                  </a:xfrm>
                </p:grpSpPr>
                <p:sp>
                  <p:nvSpPr>
                    <p:cNvPr id="216" name="Freeform: Shape 215">
                      <a:extLst>
                        <a:ext uri="{FF2B5EF4-FFF2-40B4-BE49-F238E27FC236}">
                          <a16:creationId xmlns:a16="http://schemas.microsoft.com/office/drawing/2014/main" xmlns="" id="{486F57EE-7441-4327-B9B3-90D6D6ADAB58}"/>
                        </a:ext>
                      </a:extLst>
                    </p:cNvPr>
                    <p:cNvSpPr/>
                    <p:nvPr/>
                  </p:nvSpPr>
                  <p:spPr>
                    <a:xfrm>
                      <a:off x="10320140" y="6946685"/>
                      <a:ext cx="757167" cy="546941"/>
                    </a:xfrm>
                    <a:custGeom>
                      <a:avLst/>
                      <a:gdLst>
                        <a:gd name="connsiteX0" fmla="*/ 5857 w 757167"/>
                        <a:gd name="connsiteY0" fmla="*/ 57425 h 546941"/>
                        <a:gd name="connsiteX1" fmla="*/ 230772 w 757167"/>
                        <a:gd name="connsiteY1" fmla="*/ 133992 h 546941"/>
                        <a:gd name="connsiteX2" fmla="*/ 637532 w 757167"/>
                        <a:gd name="connsiteY2" fmla="*/ 43069 h 546941"/>
                        <a:gd name="connsiteX3" fmla="*/ 637532 w 757167"/>
                        <a:gd name="connsiteY3" fmla="*/ 0 h 546941"/>
                        <a:gd name="connsiteX4" fmla="*/ 690172 w 757167"/>
                        <a:gd name="connsiteY4" fmla="*/ 43069 h 546941"/>
                        <a:gd name="connsiteX5" fmla="*/ 757168 w 757167"/>
                        <a:gd name="connsiteY5" fmla="*/ 33498 h 546941"/>
                        <a:gd name="connsiteX6" fmla="*/ 690172 w 757167"/>
                        <a:gd name="connsiteY6" fmla="*/ 66996 h 546941"/>
                        <a:gd name="connsiteX7" fmla="*/ 613605 w 757167"/>
                        <a:gd name="connsiteY7" fmla="*/ 459400 h 546941"/>
                        <a:gd name="connsiteX8" fmla="*/ 364764 w 757167"/>
                        <a:gd name="connsiteY8" fmla="*/ 545537 h 546941"/>
                        <a:gd name="connsiteX9" fmla="*/ 34570 w 757167"/>
                        <a:gd name="connsiteY9" fmla="*/ 133992 h 546941"/>
                        <a:gd name="connsiteX10" fmla="*/ 5857 w 757167"/>
                        <a:gd name="connsiteY10" fmla="*/ 57425 h 546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57167" h="546941">
                          <a:moveTo>
                            <a:pt x="5857" y="57425"/>
                          </a:moveTo>
                          <a:cubicBezTo>
                            <a:pt x="5857" y="57425"/>
                            <a:pt x="29784" y="133992"/>
                            <a:pt x="230772" y="133992"/>
                          </a:cubicBezTo>
                          <a:cubicBezTo>
                            <a:pt x="431760" y="133992"/>
                            <a:pt x="637532" y="43069"/>
                            <a:pt x="637532" y="43069"/>
                          </a:cubicBezTo>
                          <a:cubicBezTo>
                            <a:pt x="637532" y="43069"/>
                            <a:pt x="627962" y="23927"/>
                            <a:pt x="637532" y="0"/>
                          </a:cubicBezTo>
                          <a:cubicBezTo>
                            <a:pt x="637532" y="0"/>
                            <a:pt x="651889" y="38283"/>
                            <a:pt x="690172" y="43069"/>
                          </a:cubicBezTo>
                          <a:cubicBezTo>
                            <a:pt x="733241" y="47854"/>
                            <a:pt x="757168" y="33498"/>
                            <a:pt x="757168" y="33498"/>
                          </a:cubicBezTo>
                          <a:cubicBezTo>
                            <a:pt x="757168" y="33498"/>
                            <a:pt x="723670" y="66996"/>
                            <a:pt x="690172" y="66996"/>
                          </a:cubicBezTo>
                          <a:cubicBezTo>
                            <a:pt x="690172" y="66996"/>
                            <a:pt x="766739" y="296696"/>
                            <a:pt x="613605" y="459400"/>
                          </a:cubicBezTo>
                          <a:cubicBezTo>
                            <a:pt x="613605" y="459400"/>
                            <a:pt x="532253" y="559894"/>
                            <a:pt x="364764" y="545537"/>
                          </a:cubicBezTo>
                          <a:cubicBezTo>
                            <a:pt x="192489" y="531181"/>
                            <a:pt x="68068" y="378048"/>
                            <a:pt x="34570" y="133992"/>
                          </a:cubicBezTo>
                          <a:cubicBezTo>
                            <a:pt x="39355" y="133992"/>
                            <a:pt x="-18070" y="86137"/>
                            <a:pt x="5857" y="57425"/>
                          </a:cubicBezTo>
                          <a:close/>
                        </a:path>
                      </a:pathLst>
                    </a:custGeom>
                    <a:solidFill>
                      <a:srgbClr val="F8BE7D">
                        <a:alpha val="50000"/>
                      </a:srgbClr>
                    </a:solidFill>
                    <a:ln w="47824" cap="flat">
                      <a:noFill/>
                      <a:prstDash val="solid"/>
                      <a:miter/>
                    </a:ln>
                  </p:spPr>
                  <p:txBody>
                    <a:bodyPr rtlCol="0" anchor="ctr"/>
                    <a:lstStyle/>
                    <a:p>
                      <a:endParaRPr lang="en-US"/>
                    </a:p>
                  </p:txBody>
                </p:sp>
                <p:grpSp>
                  <p:nvGrpSpPr>
                    <p:cNvPr id="217" name="Graphic 3">
                      <a:extLst>
                        <a:ext uri="{FF2B5EF4-FFF2-40B4-BE49-F238E27FC236}">
                          <a16:creationId xmlns:a16="http://schemas.microsoft.com/office/drawing/2014/main" xmlns="" id="{9FBD67A2-75E1-44E0-B99A-5AECDFEF7726}"/>
                        </a:ext>
                      </a:extLst>
                    </p:cNvPr>
                    <p:cNvGrpSpPr/>
                    <p:nvPr/>
                  </p:nvGrpSpPr>
                  <p:grpSpPr>
                    <a:xfrm>
                      <a:off x="10325997" y="6965826"/>
                      <a:ext cx="713027" cy="517453"/>
                      <a:chOff x="10325997" y="6965826"/>
                      <a:chExt cx="713027" cy="517453"/>
                    </a:xfrm>
                  </p:grpSpPr>
                  <p:grpSp>
                    <p:nvGrpSpPr>
                      <p:cNvPr id="218" name="Graphic 3">
                        <a:extLst>
                          <a:ext uri="{FF2B5EF4-FFF2-40B4-BE49-F238E27FC236}">
                            <a16:creationId xmlns:a16="http://schemas.microsoft.com/office/drawing/2014/main" xmlns="" id="{0D451B52-3D8E-4DF7-83BC-8A03BC0FDBD3}"/>
                          </a:ext>
                        </a:extLst>
                      </p:cNvPr>
                      <p:cNvGrpSpPr/>
                      <p:nvPr/>
                    </p:nvGrpSpPr>
                    <p:grpSpPr>
                      <a:xfrm>
                        <a:off x="10364281" y="6980183"/>
                        <a:ext cx="661376" cy="503097"/>
                        <a:chOff x="10364281" y="6980183"/>
                        <a:chExt cx="661376" cy="503097"/>
                      </a:xfrm>
                    </p:grpSpPr>
                    <p:sp>
                      <p:nvSpPr>
                        <p:cNvPr id="221" name="Freeform: Shape 220">
                          <a:extLst>
                            <a:ext uri="{FF2B5EF4-FFF2-40B4-BE49-F238E27FC236}">
                              <a16:creationId xmlns:a16="http://schemas.microsoft.com/office/drawing/2014/main" xmlns="" id="{7C772777-4DA2-4525-8215-B00B3CCC2B16}"/>
                            </a:ext>
                          </a:extLst>
                        </p:cNvPr>
                        <p:cNvSpPr/>
                        <p:nvPr/>
                      </p:nvSpPr>
                      <p:spPr>
                        <a:xfrm>
                          <a:off x="10369067" y="6989753"/>
                          <a:ext cx="641666" cy="484005"/>
                        </a:xfrm>
                        <a:custGeom>
                          <a:avLst/>
                          <a:gdLst>
                            <a:gd name="connsiteX0" fmla="*/ 0 w 641666"/>
                            <a:gd name="connsiteY0" fmla="*/ 71781 h 484005"/>
                            <a:gd name="connsiteX1" fmla="*/ 612533 w 641666"/>
                            <a:gd name="connsiteY1" fmla="*/ 0 h 484005"/>
                            <a:gd name="connsiteX2" fmla="*/ 349335 w 641666"/>
                            <a:gd name="connsiteY2" fmla="*/ 483327 h 484005"/>
                            <a:gd name="connsiteX3" fmla="*/ 0 w 641666"/>
                            <a:gd name="connsiteY3" fmla="*/ 71781 h 484005"/>
                          </a:gdLst>
                          <a:ahLst/>
                          <a:cxnLst>
                            <a:cxn ang="0">
                              <a:pos x="connsiteX0" y="connsiteY0"/>
                            </a:cxn>
                            <a:cxn ang="0">
                              <a:pos x="connsiteX1" y="connsiteY1"/>
                            </a:cxn>
                            <a:cxn ang="0">
                              <a:pos x="connsiteX2" y="connsiteY2"/>
                            </a:cxn>
                            <a:cxn ang="0">
                              <a:pos x="connsiteX3" y="connsiteY3"/>
                            </a:cxn>
                          </a:cxnLst>
                          <a:rect l="l" t="t" r="r" b="b"/>
                          <a:pathLst>
                            <a:path w="641666" h="484005">
                              <a:moveTo>
                                <a:pt x="0" y="71781"/>
                              </a:moveTo>
                              <a:cubicBezTo>
                                <a:pt x="0" y="71781"/>
                                <a:pt x="162704" y="177060"/>
                                <a:pt x="612533" y="0"/>
                              </a:cubicBezTo>
                              <a:cubicBezTo>
                                <a:pt x="713027" y="282340"/>
                                <a:pt x="535967" y="497683"/>
                                <a:pt x="349335" y="483327"/>
                              </a:cubicBezTo>
                              <a:cubicBezTo>
                                <a:pt x="162704" y="473756"/>
                                <a:pt x="76566" y="358906"/>
                                <a:pt x="0" y="71781"/>
                              </a:cubicBezTo>
                              <a:close/>
                            </a:path>
                          </a:pathLst>
                        </a:custGeom>
                        <a:solidFill>
                          <a:srgbClr val="800C11"/>
                        </a:solidFill>
                        <a:ln w="47824"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xmlns="" id="{322CD25E-FE9C-4AA0-A306-82C67D162C29}"/>
                            </a:ext>
                          </a:extLst>
                        </p:cNvPr>
                        <p:cNvSpPr/>
                        <p:nvPr/>
                      </p:nvSpPr>
                      <p:spPr>
                        <a:xfrm>
                          <a:off x="10373852" y="6994539"/>
                          <a:ext cx="636460" cy="488741"/>
                        </a:xfrm>
                        <a:custGeom>
                          <a:avLst/>
                          <a:gdLst>
                            <a:gd name="connsiteX0" fmla="*/ 569465 w 636460"/>
                            <a:gd name="connsiteY0" fmla="*/ 267983 h 488741"/>
                            <a:gd name="connsiteX1" fmla="*/ 368477 w 636460"/>
                            <a:gd name="connsiteY1" fmla="*/ 325408 h 488741"/>
                            <a:gd name="connsiteX2" fmla="*/ 186632 w 636460"/>
                            <a:gd name="connsiteY2" fmla="*/ 277554 h 488741"/>
                            <a:gd name="connsiteX3" fmla="*/ 210559 w 636460"/>
                            <a:gd name="connsiteY3" fmla="*/ 143562 h 488741"/>
                            <a:gd name="connsiteX4" fmla="*/ 296696 w 636460"/>
                            <a:gd name="connsiteY4" fmla="*/ 105279 h 488741"/>
                            <a:gd name="connsiteX5" fmla="*/ 416331 w 636460"/>
                            <a:gd name="connsiteY5" fmla="*/ 76567 h 488741"/>
                            <a:gd name="connsiteX6" fmla="*/ 636461 w 636460"/>
                            <a:gd name="connsiteY6" fmla="*/ 95708 h 488741"/>
                            <a:gd name="connsiteX7" fmla="*/ 612534 w 636460"/>
                            <a:gd name="connsiteY7" fmla="*/ 0 h 488741"/>
                            <a:gd name="connsiteX8" fmla="*/ 0 w 636460"/>
                            <a:gd name="connsiteY8" fmla="*/ 71781 h 488741"/>
                            <a:gd name="connsiteX9" fmla="*/ 349336 w 636460"/>
                            <a:gd name="connsiteY9" fmla="*/ 488112 h 488741"/>
                            <a:gd name="connsiteX10" fmla="*/ 636461 w 636460"/>
                            <a:gd name="connsiteY10" fmla="*/ 239271 h 488741"/>
                            <a:gd name="connsiteX11" fmla="*/ 569465 w 636460"/>
                            <a:gd name="connsiteY11" fmla="*/ 267983 h 488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36460" h="488741">
                              <a:moveTo>
                                <a:pt x="569465" y="267983"/>
                              </a:moveTo>
                              <a:cubicBezTo>
                                <a:pt x="507255" y="296696"/>
                                <a:pt x="435473" y="315837"/>
                                <a:pt x="368477" y="325408"/>
                              </a:cubicBezTo>
                              <a:cubicBezTo>
                                <a:pt x="306267" y="330194"/>
                                <a:pt x="229700" y="325408"/>
                                <a:pt x="186632" y="277554"/>
                              </a:cubicBezTo>
                              <a:cubicBezTo>
                                <a:pt x="148348" y="239271"/>
                                <a:pt x="167490" y="172275"/>
                                <a:pt x="210559" y="143562"/>
                              </a:cubicBezTo>
                              <a:cubicBezTo>
                                <a:pt x="234486" y="124421"/>
                                <a:pt x="267984" y="114850"/>
                                <a:pt x="296696" y="105279"/>
                              </a:cubicBezTo>
                              <a:cubicBezTo>
                                <a:pt x="334979" y="95708"/>
                                <a:pt x="373263" y="81352"/>
                                <a:pt x="416331" y="76567"/>
                              </a:cubicBezTo>
                              <a:cubicBezTo>
                                <a:pt x="478542" y="66996"/>
                                <a:pt x="579036" y="57425"/>
                                <a:pt x="636461" y="95708"/>
                              </a:cubicBezTo>
                              <a:cubicBezTo>
                                <a:pt x="631675" y="62210"/>
                                <a:pt x="622104" y="33498"/>
                                <a:pt x="612534" y="0"/>
                              </a:cubicBezTo>
                              <a:cubicBezTo>
                                <a:pt x="157919" y="177060"/>
                                <a:pt x="0" y="71781"/>
                                <a:pt x="0" y="71781"/>
                              </a:cubicBezTo>
                              <a:cubicBezTo>
                                <a:pt x="71781" y="354121"/>
                                <a:pt x="162705" y="468971"/>
                                <a:pt x="349336" y="488112"/>
                              </a:cubicBezTo>
                              <a:cubicBezTo>
                                <a:pt x="478542" y="497683"/>
                                <a:pt x="602963" y="397190"/>
                                <a:pt x="636461" y="239271"/>
                              </a:cubicBezTo>
                              <a:cubicBezTo>
                                <a:pt x="607748" y="253627"/>
                                <a:pt x="579036" y="263198"/>
                                <a:pt x="569465" y="267983"/>
                              </a:cubicBezTo>
                              <a:close/>
                            </a:path>
                          </a:pathLst>
                        </a:custGeom>
                        <a:solidFill>
                          <a:srgbClr val="800C11">
                            <a:alpha val="50000"/>
                          </a:srgbClr>
                        </a:solidFill>
                        <a:ln w="47824" cap="flat">
                          <a:noFill/>
                          <a:prstDash val="solid"/>
                          <a:miter/>
                        </a:ln>
                      </p:spPr>
                      <p:txBody>
                        <a:bodyPr rtlCol="0" anchor="ctr"/>
                        <a:lstStyle/>
                        <a:p>
                          <a:endParaRPr lang="en-US"/>
                        </a:p>
                      </p:txBody>
                    </p:sp>
                    <p:sp>
                      <p:nvSpPr>
                        <p:cNvPr id="223" name="Freeform: Shape 222">
                          <a:extLst>
                            <a:ext uri="{FF2B5EF4-FFF2-40B4-BE49-F238E27FC236}">
                              <a16:creationId xmlns:a16="http://schemas.microsoft.com/office/drawing/2014/main" xmlns="" id="{A0433483-7783-4B60-BBB8-FA8806728DDC}"/>
                            </a:ext>
                          </a:extLst>
                        </p:cNvPr>
                        <p:cNvSpPr/>
                        <p:nvPr/>
                      </p:nvSpPr>
                      <p:spPr>
                        <a:xfrm>
                          <a:off x="10426492" y="6989753"/>
                          <a:ext cx="583820" cy="222431"/>
                        </a:xfrm>
                        <a:custGeom>
                          <a:avLst/>
                          <a:gdLst>
                            <a:gd name="connsiteX0" fmla="*/ 248842 w 583820"/>
                            <a:gd name="connsiteY0" fmla="*/ 220129 h 222431"/>
                            <a:gd name="connsiteX1" fmla="*/ 583821 w 583820"/>
                            <a:gd name="connsiteY1" fmla="*/ 95708 h 222431"/>
                            <a:gd name="connsiteX2" fmla="*/ 559894 w 583820"/>
                            <a:gd name="connsiteY2" fmla="*/ 0 h 222431"/>
                            <a:gd name="connsiteX3" fmla="*/ 0 w 583820"/>
                            <a:gd name="connsiteY3" fmla="*/ 90923 h 222431"/>
                            <a:gd name="connsiteX4" fmla="*/ 248842 w 583820"/>
                            <a:gd name="connsiteY4" fmla="*/ 220129 h 222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3820" h="222431">
                              <a:moveTo>
                                <a:pt x="248842" y="220129"/>
                              </a:moveTo>
                              <a:cubicBezTo>
                                <a:pt x="459400" y="200988"/>
                                <a:pt x="545537" y="138777"/>
                                <a:pt x="583821" y="95708"/>
                              </a:cubicBezTo>
                              <a:cubicBezTo>
                                <a:pt x="579035" y="66996"/>
                                <a:pt x="569464" y="33498"/>
                                <a:pt x="559894" y="0"/>
                              </a:cubicBezTo>
                              <a:cubicBezTo>
                                <a:pt x="248842" y="119635"/>
                                <a:pt x="76566" y="110065"/>
                                <a:pt x="0" y="90923"/>
                              </a:cubicBezTo>
                              <a:cubicBezTo>
                                <a:pt x="0" y="133992"/>
                                <a:pt x="28712" y="239271"/>
                                <a:pt x="248842" y="220129"/>
                              </a:cubicBezTo>
                              <a:close/>
                            </a:path>
                          </a:pathLst>
                        </a:custGeom>
                        <a:solidFill>
                          <a:srgbClr val="FFFFFF"/>
                        </a:solidFill>
                        <a:ln w="47824"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xmlns="" id="{FD12FD6D-A3CD-4B3D-8C28-F01D474A4EC2}"/>
                            </a:ext>
                          </a:extLst>
                        </p:cNvPr>
                        <p:cNvSpPr/>
                        <p:nvPr/>
                      </p:nvSpPr>
                      <p:spPr>
                        <a:xfrm>
                          <a:off x="10431277" y="6989753"/>
                          <a:ext cx="583821" cy="135973"/>
                        </a:xfrm>
                        <a:custGeom>
                          <a:avLst/>
                          <a:gdLst>
                            <a:gd name="connsiteX0" fmla="*/ 550323 w 583821"/>
                            <a:gd name="connsiteY0" fmla="*/ 66996 h 135973"/>
                            <a:gd name="connsiteX1" fmla="*/ 579036 w 583821"/>
                            <a:gd name="connsiteY1" fmla="*/ 100494 h 135973"/>
                            <a:gd name="connsiteX2" fmla="*/ 583822 w 583821"/>
                            <a:gd name="connsiteY2" fmla="*/ 95708 h 135973"/>
                            <a:gd name="connsiteX3" fmla="*/ 559894 w 583821"/>
                            <a:gd name="connsiteY3" fmla="*/ 0 h 135973"/>
                            <a:gd name="connsiteX4" fmla="*/ 0 w 583821"/>
                            <a:gd name="connsiteY4" fmla="*/ 90923 h 135973"/>
                            <a:gd name="connsiteX5" fmla="*/ 4786 w 583821"/>
                            <a:gd name="connsiteY5" fmla="*/ 110065 h 135973"/>
                            <a:gd name="connsiteX6" fmla="*/ 114850 w 583821"/>
                            <a:gd name="connsiteY6" fmla="*/ 133992 h 135973"/>
                            <a:gd name="connsiteX7" fmla="*/ 263198 w 583821"/>
                            <a:gd name="connsiteY7" fmla="*/ 129206 h 135973"/>
                            <a:gd name="connsiteX8" fmla="*/ 401976 w 583821"/>
                            <a:gd name="connsiteY8" fmla="*/ 100494 h 135973"/>
                            <a:gd name="connsiteX9" fmla="*/ 550323 w 583821"/>
                            <a:gd name="connsiteY9" fmla="*/ 66996 h 135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3821" h="135973">
                              <a:moveTo>
                                <a:pt x="550323" y="66996"/>
                              </a:moveTo>
                              <a:cubicBezTo>
                                <a:pt x="559894" y="76567"/>
                                <a:pt x="569465" y="86138"/>
                                <a:pt x="579036" y="100494"/>
                              </a:cubicBezTo>
                              <a:cubicBezTo>
                                <a:pt x="579036" y="100494"/>
                                <a:pt x="579036" y="100494"/>
                                <a:pt x="583822" y="95708"/>
                              </a:cubicBezTo>
                              <a:cubicBezTo>
                                <a:pt x="579036" y="66996"/>
                                <a:pt x="569465" y="33498"/>
                                <a:pt x="559894" y="0"/>
                              </a:cubicBezTo>
                              <a:cubicBezTo>
                                <a:pt x="248842" y="119635"/>
                                <a:pt x="76567" y="110065"/>
                                <a:pt x="0" y="90923"/>
                              </a:cubicBezTo>
                              <a:cubicBezTo>
                                <a:pt x="0" y="95708"/>
                                <a:pt x="0" y="105279"/>
                                <a:pt x="4786" y="110065"/>
                              </a:cubicBezTo>
                              <a:cubicBezTo>
                                <a:pt x="38283" y="129206"/>
                                <a:pt x="81353" y="133992"/>
                                <a:pt x="114850" y="133992"/>
                              </a:cubicBezTo>
                              <a:cubicBezTo>
                                <a:pt x="167490" y="138777"/>
                                <a:pt x="215344" y="133992"/>
                                <a:pt x="263198" y="129206"/>
                              </a:cubicBezTo>
                              <a:cubicBezTo>
                                <a:pt x="311052" y="119635"/>
                                <a:pt x="358906" y="110065"/>
                                <a:pt x="401976" y="100494"/>
                              </a:cubicBezTo>
                              <a:cubicBezTo>
                                <a:pt x="435473" y="90923"/>
                                <a:pt x="535967" y="52640"/>
                                <a:pt x="550323" y="66996"/>
                              </a:cubicBezTo>
                              <a:close/>
                            </a:path>
                          </a:pathLst>
                        </a:custGeom>
                        <a:solidFill>
                          <a:srgbClr val="CECFCF">
                            <a:alpha val="50000"/>
                          </a:srgbClr>
                        </a:solidFill>
                        <a:ln w="47824" cap="flat">
                          <a:noFill/>
                          <a:prstDash val="solid"/>
                          <a:miter/>
                        </a:ln>
                      </p:spPr>
                      <p:txBody>
                        <a:bodyPr rtlCol="0" anchor="ctr"/>
                        <a:lstStyle/>
                        <a:p>
                          <a:endParaRPr lang="en-US"/>
                        </a:p>
                      </p:txBody>
                    </p:sp>
                    <p:grpSp>
                      <p:nvGrpSpPr>
                        <p:cNvPr id="225" name="Graphic 3">
                          <a:extLst>
                            <a:ext uri="{FF2B5EF4-FFF2-40B4-BE49-F238E27FC236}">
                              <a16:creationId xmlns:a16="http://schemas.microsoft.com/office/drawing/2014/main" xmlns="" id="{84981C54-5ADC-4720-8A7D-C5F38EB560BF}"/>
                            </a:ext>
                          </a:extLst>
                        </p:cNvPr>
                        <p:cNvGrpSpPr/>
                        <p:nvPr/>
                      </p:nvGrpSpPr>
                      <p:grpSpPr>
                        <a:xfrm>
                          <a:off x="10498273" y="7181828"/>
                          <a:ext cx="516825" cy="297076"/>
                          <a:chOff x="10498273" y="7181828"/>
                          <a:chExt cx="516825" cy="297076"/>
                        </a:xfrm>
                      </p:grpSpPr>
                      <p:sp>
                        <p:nvSpPr>
                          <p:cNvPr id="231" name="Freeform: Shape 230">
                            <a:extLst>
                              <a:ext uri="{FF2B5EF4-FFF2-40B4-BE49-F238E27FC236}">
                                <a16:creationId xmlns:a16="http://schemas.microsoft.com/office/drawing/2014/main" xmlns="" id="{E9DC162E-FF1E-433C-A02F-70AB183BD5A4}"/>
                              </a:ext>
                            </a:extLst>
                          </p:cNvPr>
                          <p:cNvSpPr/>
                          <p:nvPr/>
                        </p:nvSpPr>
                        <p:spPr>
                          <a:xfrm>
                            <a:off x="10498273" y="7257370"/>
                            <a:ext cx="468971" cy="221534"/>
                          </a:xfrm>
                          <a:custGeom>
                            <a:avLst/>
                            <a:gdLst>
                              <a:gd name="connsiteX0" fmla="*/ 114850 w 468971"/>
                              <a:gd name="connsiteY0" fmla="*/ 129573 h 221534"/>
                              <a:gd name="connsiteX1" fmla="*/ 177060 w 468971"/>
                              <a:gd name="connsiteY1" fmla="*/ 9938 h 221534"/>
                              <a:gd name="connsiteX2" fmla="*/ 0 w 468971"/>
                              <a:gd name="connsiteY2" fmla="*/ 100861 h 221534"/>
                              <a:gd name="connsiteX3" fmla="*/ 224914 w 468971"/>
                              <a:gd name="connsiteY3" fmla="*/ 220496 h 221534"/>
                              <a:gd name="connsiteX4" fmla="*/ 468971 w 468971"/>
                              <a:gd name="connsiteY4" fmla="*/ 81719 h 221534"/>
                              <a:gd name="connsiteX5" fmla="*/ 114850 w 468971"/>
                              <a:gd name="connsiteY5" fmla="*/ 129573 h 221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8971" h="221534">
                                <a:moveTo>
                                  <a:pt x="114850" y="129573"/>
                                </a:moveTo>
                                <a:cubicBezTo>
                                  <a:pt x="114850" y="57792"/>
                                  <a:pt x="177060" y="9938"/>
                                  <a:pt x="177060" y="9938"/>
                                </a:cubicBezTo>
                                <a:cubicBezTo>
                                  <a:pt x="81352" y="-28346"/>
                                  <a:pt x="23927" y="53006"/>
                                  <a:pt x="0" y="100861"/>
                                </a:cubicBezTo>
                                <a:cubicBezTo>
                                  <a:pt x="57425" y="172642"/>
                                  <a:pt x="129206" y="210925"/>
                                  <a:pt x="224914" y="220496"/>
                                </a:cubicBezTo>
                                <a:cubicBezTo>
                                  <a:pt x="320623" y="230067"/>
                                  <a:pt x="416331" y="172642"/>
                                  <a:pt x="468971" y="81719"/>
                                </a:cubicBezTo>
                                <a:cubicBezTo>
                                  <a:pt x="287125" y="182213"/>
                                  <a:pt x="114850" y="148715"/>
                                  <a:pt x="114850" y="129573"/>
                                </a:cubicBezTo>
                                <a:close/>
                              </a:path>
                            </a:pathLst>
                          </a:custGeom>
                          <a:solidFill>
                            <a:srgbClr val="CECFCF"/>
                          </a:solidFill>
                          <a:ln w="47824"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xmlns="" id="{AB8E92E4-06B1-4D65-AF1C-72F1428B41FD}"/>
                              </a:ext>
                            </a:extLst>
                          </p:cNvPr>
                          <p:cNvSpPr/>
                          <p:nvPr/>
                        </p:nvSpPr>
                        <p:spPr>
                          <a:xfrm>
                            <a:off x="10612860" y="7184487"/>
                            <a:ext cx="402238" cy="227134"/>
                          </a:xfrm>
                          <a:custGeom>
                            <a:avLst/>
                            <a:gdLst>
                              <a:gd name="connsiteX0" fmla="*/ 263 w 402238"/>
                              <a:gd name="connsiteY0" fmla="*/ 202456 h 227134"/>
                              <a:gd name="connsiteX1" fmla="*/ 354384 w 402238"/>
                              <a:gd name="connsiteY1" fmla="*/ 154602 h 227134"/>
                              <a:gd name="connsiteX2" fmla="*/ 402238 w 402238"/>
                              <a:gd name="connsiteY2" fmla="*/ 6254 h 227134"/>
                              <a:gd name="connsiteX3" fmla="*/ 253890 w 402238"/>
                              <a:gd name="connsiteY3" fmla="*/ 39752 h 227134"/>
                              <a:gd name="connsiteX4" fmla="*/ 57687 w 402238"/>
                              <a:gd name="connsiteY4" fmla="*/ 82821 h 227134"/>
                              <a:gd name="connsiteX5" fmla="*/ 263 w 402238"/>
                              <a:gd name="connsiteY5" fmla="*/ 202456 h 227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2238" h="227134">
                                <a:moveTo>
                                  <a:pt x="263" y="202456"/>
                                </a:moveTo>
                                <a:cubicBezTo>
                                  <a:pt x="5048" y="226383"/>
                                  <a:pt x="177323" y="259881"/>
                                  <a:pt x="354384" y="154602"/>
                                </a:cubicBezTo>
                                <a:cubicBezTo>
                                  <a:pt x="378311" y="111533"/>
                                  <a:pt x="397452" y="63679"/>
                                  <a:pt x="402238" y="6254"/>
                                </a:cubicBezTo>
                                <a:cubicBezTo>
                                  <a:pt x="354384" y="-12888"/>
                                  <a:pt x="282603" y="15825"/>
                                  <a:pt x="253890" y="39752"/>
                                </a:cubicBezTo>
                                <a:cubicBezTo>
                                  <a:pt x="206036" y="15825"/>
                                  <a:pt x="100757" y="34966"/>
                                  <a:pt x="57687" y="82821"/>
                                </a:cubicBezTo>
                                <a:cubicBezTo>
                                  <a:pt x="57687" y="82821"/>
                                  <a:pt x="-4522" y="125889"/>
                                  <a:pt x="263" y="202456"/>
                                </a:cubicBezTo>
                                <a:close/>
                              </a:path>
                            </a:pathLst>
                          </a:custGeom>
                          <a:solidFill>
                            <a:srgbClr val="EA7673"/>
                          </a:solidFill>
                          <a:ln w="47824" cap="flat">
                            <a:no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xmlns="" id="{A151743D-BFB4-4AC9-9927-63A1A383192A}"/>
                              </a:ext>
                            </a:extLst>
                          </p:cNvPr>
                          <p:cNvSpPr/>
                          <p:nvPr/>
                        </p:nvSpPr>
                        <p:spPr>
                          <a:xfrm>
                            <a:off x="10613123" y="7181828"/>
                            <a:ext cx="401975" cy="229793"/>
                          </a:xfrm>
                          <a:custGeom>
                            <a:avLst/>
                            <a:gdLst>
                              <a:gd name="connsiteX0" fmla="*/ 253627 w 401975"/>
                              <a:gd name="connsiteY0" fmla="*/ 42411 h 229793"/>
                              <a:gd name="connsiteX1" fmla="*/ 129206 w 401975"/>
                              <a:gd name="connsiteY1" fmla="*/ 42411 h 229793"/>
                              <a:gd name="connsiteX2" fmla="*/ 148348 w 401975"/>
                              <a:gd name="connsiteY2" fmla="*/ 42411 h 229793"/>
                              <a:gd name="connsiteX3" fmla="*/ 215344 w 401975"/>
                              <a:gd name="connsiteY3" fmla="*/ 80694 h 229793"/>
                              <a:gd name="connsiteX4" fmla="*/ 239271 w 401975"/>
                              <a:gd name="connsiteY4" fmla="*/ 61553 h 229793"/>
                              <a:gd name="connsiteX5" fmla="*/ 330194 w 401975"/>
                              <a:gd name="connsiteY5" fmla="*/ 71124 h 229793"/>
                              <a:gd name="connsiteX6" fmla="*/ 244057 w 401975"/>
                              <a:gd name="connsiteY6" fmla="*/ 195545 h 229793"/>
                              <a:gd name="connsiteX7" fmla="*/ 0 w 401975"/>
                              <a:gd name="connsiteY7" fmla="*/ 190759 h 229793"/>
                              <a:gd name="connsiteX8" fmla="*/ 0 w 401975"/>
                              <a:gd name="connsiteY8" fmla="*/ 205115 h 229793"/>
                              <a:gd name="connsiteX9" fmla="*/ 354121 w 401975"/>
                              <a:gd name="connsiteY9" fmla="*/ 157261 h 229793"/>
                              <a:gd name="connsiteX10" fmla="*/ 401976 w 401975"/>
                              <a:gd name="connsiteY10" fmla="*/ 8913 h 229793"/>
                              <a:gd name="connsiteX11" fmla="*/ 253627 w 401975"/>
                              <a:gd name="connsiteY11" fmla="*/ 42411 h 229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1975" h="229793">
                                <a:moveTo>
                                  <a:pt x="253627" y="42411"/>
                                </a:moveTo>
                                <a:cubicBezTo>
                                  <a:pt x="224914" y="28055"/>
                                  <a:pt x="172275" y="28055"/>
                                  <a:pt x="129206" y="42411"/>
                                </a:cubicBezTo>
                                <a:cubicBezTo>
                                  <a:pt x="133992" y="42411"/>
                                  <a:pt x="143563" y="42411"/>
                                  <a:pt x="148348" y="42411"/>
                                </a:cubicBezTo>
                                <a:cubicBezTo>
                                  <a:pt x="177060" y="42411"/>
                                  <a:pt x="210559" y="51982"/>
                                  <a:pt x="215344" y="80694"/>
                                </a:cubicBezTo>
                                <a:cubicBezTo>
                                  <a:pt x="224914" y="71124"/>
                                  <a:pt x="229700" y="66338"/>
                                  <a:pt x="239271" y="61553"/>
                                </a:cubicBezTo>
                                <a:cubicBezTo>
                                  <a:pt x="267984" y="47197"/>
                                  <a:pt x="306267" y="42411"/>
                                  <a:pt x="330194" y="71124"/>
                                </a:cubicBezTo>
                                <a:cubicBezTo>
                                  <a:pt x="363692" y="118978"/>
                                  <a:pt x="282340" y="181188"/>
                                  <a:pt x="244057" y="195545"/>
                                </a:cubicBezTo>
                                <a:cubicBezTo>
                                  <a:pt x="200987" y="209901"/>
                                  <a:pt x="33498" y="238613"/>
                                  <a:pt x="0" y="190759"/>
                                </a:cubicBezTo>
                                <a:cubicBezTo>
                                  <a:pt x="0" y="195545"/>
                                  <a:pt x="0" y="200330"/>
                                  <a:pt x="0" y="205115"/>
                                </a:cubicBezTo>
                                <a:cubicBezTo>
                                  <a:pt x="4786" y="229042"/>
                                  <a:pt x="177060" y="262540"/>
                                  <a:pt x="354121" y="157261"/>
                                </a:cubicBezTo>
                                <a:cubicBezTo>
                                  <a:pt x="378048" y="114192"/>
                                  <a:pt x="397190" y="66338"/>
                                  <a:pt x="401976" y="8913"/>
                                </a:cubicBezTo>
                                <a:cubicBezTo>
                                  <a:pt x="349336" y="-15014"/>
                                  <a:pt x="282340" y="13699"/>
                                  <a:pt x="253627" y="42411"/>
                                </a:cubicBezTo>
                                <a:close/>
                              </a:path>
                            </a:pathLst>
                          </a:custGeom>
                          <a:solidFill>
                            <a:srgbClr val="EA7673">
                              <a:alpha val="40000"/>
                            </a:srgbClr>
                          </a:solidFill>
                          <a:ln w="47824" cap="flat">
                            <a:noFill/>
                            <a:prstDash val="solid"/>
                            <a:miter/>
                          </a:ln>
                        </p:spPr>
                        <p:txBody>
                          <a:bodyPr rtlCol="0" anchor="ctr"/>
                          <a:lstStyle/>
                          <a:p>
                            <a:endParaRPr lang="en-US"/>
                          </a:p>
                        </p:txBody>
                      </p:sp>
                    </p:grpSp>
                    <p:sp>
                      <p:nvSpPr>
                        <p:cNvPr id="226" name="Freeform: Shape 225">
                          <a:extLst>
                            <a:ext uri="{FF2B5EF4-FFF2-40B4-BE49-F238E27FC236}">
                              <a16:creationId xmlns:a16="http://schemas.microsoft.com/office/drawing/2014/main" xmlns="" id="{D2EA3F58-81BE-402D-ACA6-8A635CDE7007}"/>
                            </a:ext>
                          </a:extLst>
                        </p:cNvPr>
                        <p:cNvSpPr/>
                        <p:nvPr/>
                      </p:nvSpPr>
                      <p:spPr>
                        <a:xfrm>
                          <a:off x="10580984" y="7267308"/>
                          <a:ext cx="46494" cy="119635"/>
                        </a:xfrm>
                        <a:custGeom>
                          <a:avLst/>
                          <a:gdLst>
                            <a:gd name="connsiteX0" fmla="*/ 46495 w 46494"/>
                            <a:gd name="connsiteY0" fmla="*/ 0 h 119635"/>
                            <a:gd name="connsiteX1" fmla="*/ 22568 w 46494"/>
                            <a:gd name="connsiteY1" fmla="*/ 119635 h 119635"/>
                            <a:gd name="connsiteX2" fmla="*/ 46495 w 46494"/>
                            <a:gd name="connsiteY2" fmla="*/ 0 h 119635"/>
                          </a:gdLst>
                          <a:ahLst/>
                          <a:cxnLst>
                            <a:cxn ang="0">
                              <a:pos x="connsiteX0" y="connsiteY0"/>
                            </a:cxn>
                            <a:cxn ang="0">
                              <a:pos x="connsiteX1" y="connsiteY1"/>
                            </a:cxn>
                            <a:cxn ang="0">
                              <a:pos x="connsiteX2" y="connsiteY2"/>
                            </a:cxn>
                          </a:cxnLst>
                          <a:rect l="l" t="t" r="r" b="b"/>
                          <a:pathLst>
                            <a:path w="46494" h="119635">
                              <a:moveTo>
                                <a:pt x="46495" y="0"/>
                              </a:moveTo>
                              <a:cubicBezTo>
                                <a:pt x="46495" y="0"/>
                                <a:pt x="-39643" y="52640"/>
                                <a:pt x="22568" y="119635"/>
                              </a:cubicBezTo>
                              <a:cubicBezTo>
                                <a:pt x="3426" y="86137"/>
                                <a:pt x="3426" y="43069"/>
                                <a:pt x="46495" y="0"/>
                              </a:cubicBezTo>
                              <a:close/>
                            </a:path>
                          </a:pathLst>
                        </a:custGeom>
                        <a:solidFill>
                          <a:srgbClr val="9E9F9F"/>
                        </a:solidFill>
                        <a:ln w="47824" cap="flat">
                          <a:noFill/>
                          <a:prstDash val="solid"/>
                          <a:miter/>
                        </a:ln>
                      </p:spPr>
                      <p:txBody>
                        <a:bodyPr rtlCol="0" anchor="ctr"/>
                        <a:lstStyle/>
                        <a:p>
                          <a:endParaRPr lang="en-US"/>
                        </a:p>
                      </p:txBody>
                    </p:sp>
                    <p:sp>
                      <p:nvSpPr>
                        <p:cNvPr id="227" name="Freeform: Shape 226">
                          <a:extLst>
                            <a:ext uri="{FF2B5EF4-FFF2-40B4-BE49-F238E27FC236}">
                              <a16:creationId xmlns:a16="http://schemas.microsoft.com/office/drawing/2014/main" xmlns="" id="{56FA9C69-FFEE-4C6F-8666-D85AF124CD7D}"/>
                            </a:ext>
                          </a:extLst>
                        </p:cNvPr>
                        <p:cNvSpPr/>
                        <p:nvPr/>
                      </p:nvSpPr>
                      <p:spPr>
                        <a:xfrm>
                          <a:off x="10682137" y="7233212"/>
                          <a:ext cx="126323" cy="66685"/>
                        </a:xfrm>
                        <a:custGeom>
                          <a:avLst/>
                          <a:gdLst>
                            <a:gd name="connsiteX0" fmla="*/ 112831 w 126323"/>
                            <a:gd name="connsiteY0" fmla="*/ 598 h 66685"/>
                            <a:gd name="connsiteX1" fmla="*/ 2767 w 126323"/>
                            <a:gd name="connsiteY1" fmla="*/ 48452 h 66685"/>
                            <a:gd name="connsiteX2" fmla="*/ 112831 w 126323"/>
                            <a:gd name="connsiteY2" fmla="*/ 598 h 66685"/>
                          </a:gdLst>
                          <a:ahLst/>
                          <a:cxnLst>
                            <a:cxn ang="0">
                              <a:pos x="connsiteX0" y="connsiteY0"/>
                            </a:cxn>
                            <a:cxn ang="0">
                              <a:pos x="connsiteX1" y="connsiteY1"/>
                            </a:cxn>
                            <a:cxn ang="0">
                              <a:pos x="connsiteX2" y="connsiteY2"/>
                            </a:cxn>
                          </a:cxnLst>
                          <a:rect l="l" t="t" r="r" b="b"/>
                          <a:pathLst>
                            <a:path w="126323" h="66685">
                              <a:moveTo>
                                <a:pt x="112831" y="598"/>
                              </a:moveTo>
                              <a:cubicBezTo>
                                <a:pt x="112831" y="598"/>
                                <a:pt x="31479" y="-8973"/>
                                <a:pt x="2767" y="48452"/>
                              </a:cubicBezTo>
                              <a:cubicBezTo>
                                <a:pt x="-25945" y="105877"/>
                                <a:pt x="179827" y="10169"/>
                                <a:pt x="112831" y="598"/>
                              </a:cubicBezTo>
                              <a:close/>
                            </a:path>
                          </a:pathLst>
                        </a:custGeom>
                        <a:solidFill>
                          <a:srgbClr val="F09693"/>
                        </a:solidFill>
                        <a:ln w="47824" cap="flat">
                          <a:no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xmlns="" id="{2DEB49B0-E91A-4D84-8913-324343AA343A}"/>
                            </a:ext>
                          </a:extLst>
                        </p:cNvPr>
                        <p:cNvSpPr/>
                        <p:nvPr/>
                      </p:nvSpPr>
                      <p:spPr>
                        <a:xfrm>
                          <a:off x="10814110" y="7224239"/>
                          <a:ext cx="52639" cy="76566"/>
                        </a:xfrm>
                        <a:custGeom>
                          <a:avLst/>
                          <a:gdLst>
                            <a:gd name="connsiteX0" fmla="*/ 52640 w 52639"/>
                            <a:gd name="connsiteY0" fmla="*/ 0 h 76566"/>
                            <a:gd name="connsiteX1" fmla="*/ 0 w 52639"/>
                            <a:gd name="connsiteY1" fmla="*/ 76567 h 76566"/>
                            <a:gd name="connsiteX2" fmla="*/ 52640 w 52639"/>
                            <a:gd name="connsiteY2" fmla="*/ 0 h 76566"/>
                          </a:gdLst>
                          <a:ahLst/>
                          <a:cxnLst>
                            <a:cxn ang="0">
                              <a:pos x="connsiteX0" y="connsiteY0"/>
                            </a:cxn>
                            <a:cxn ang="0">
                              <a:pos x="connsiteX1" y="connsiteY1"/>
                            </a:cxn>
                            <a:cxn ang="0">
                              <a:pos x="connsiteX2" y="connsiteY2"/>
                            </a:cxn>
                          </a:cxnLst>
                          <a:rect l="l" t="t" r="r" b="b"/>
                          <a:pathLst>
                            <a:path w="52639" h="76566">
                              <a:moveTo>
                                <a:pt x="52640" y="0"/>
                              </a:moveTo>
                              <a:cubicBezTo>
                                <a:pt x="52640" y="0"/>
                                <a:pt x="14356" y="33498"/>
                                <a:pt x="0" y="76567"/>
                              </a:cubicBezTo>
                              <a:cubicBezTo>
                                <a:pt x="0" y="76567"/>
                                <a:pt x="0" y="23927"/>
                                <a:pt x="52640" y="0"/>
                              </a:cubicBezTo>
                              <a:close/>
                            </a:path>
                          </a:pathLst>
                        </a:custGeom>
                        <a:solidFill>
                          <a:srgbClr val="E23F5F"/>
                        </a:solidFill>
                        <a:ln w="47824" cap="flat">
                          <a:no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xmlns="" id="{AAC8CAEC-DCFC-42A6-85C0-545BC3A7FE84}"/>
                            </a:ext>
                          </a:extLst>
                        </p:cNvPr>
                        <p:cNvSpPr/>
                        <p:nvPr/>
                      </p:nvSpPr>
                      <p:spPr>
                        <a:xfrm>
                          <a:off x="10516949" y="7264518"/>
                          <a:ext cx="379532" cy="193511"/>
                        </a:xfrm>
                        <a:custGeom>
                          <a:avLst/>
                          <a:gdLst>
                            <a:gd name="connsiteX0" fmla="*/ 81817 w 379532"/>
                            <a:gd name="connsiteY0" fmla="*/ 7575 h 193511"/>
                            <a:gd name="connsiteX1" fmla="*/ 81817 w 379532"/>
                            <a:gd name="connsiteY1" fmla="*/ 127211 h 193511"/>
                            <a:gd name="connsiteX2" fmla="*/ 354586 w 379532"/>
                            <a:gd name="connsiteY2" fmla="*/ 127211 h 193511"/>
                            <a:gd name="connsiteX3" fmla="*/ 134457 w 379532"/>
                            <a:gd name="connsiteY3" fmla="*/ 184636 h 193511"/>
                            <a:gd name="connsiteX4" fmla="*/ 19607 w 379532"/>
                            <a:gd name="connsiteY4" fmla="*/ 45859 h 193511"/>
                            <a:gd name="connsiteX5" fmla="*/ 81817 w 379532"/>
                            <a:gd name="connsiteY5" fmla="*/ 7575 h 193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9532" h="193511">
                              <a:moveTo>
                                <a:pt x="81817" y="7575"/>
                              </a:moveTo>
                              <a:cubicBezTo>
                                <a:pt x="81817" y="7575"/>
                                <a:pt x="24392" y="55429"/>
                                <a:pt x="81817" y="127211"/>
                              </a:cubicBezTo>
                              <a:cubicBezTo>
                                <a:pt x="134457" y="175065"/>
                                <a:pt x="273233" y="155923"/>
                                <a:pt x="354586" y="127211"/>
                              </a:cubicBezTo>
                              <a:cubicBezTo>
                                <a:pt x="435938" y="98498"/>
                                <a:pt x="306732" y="227704"/>
                                <a:pt x="134457" y="184636"/>
                              </a:cubicBezTo>
                              <a:cubicBezTo>
                                <a:pt x="-37819" y="141567"/>
                                <a:pt x="-4320" y="74571"/>
                                <a:pt x="19607" y="45859"/>
                              </a:cubicBezTo>
                              <a:cubicBezTo>
                                <a:pt x="43534" y="21932"/>
                                <a:pt x="100959" y="-16352"/>
                                <a:pt x="81817" y="7575"/>
                              </a:cubicBezTo>
                              <a:close/>
                            </a:path>
                          </a:pathLst>
                        </a:custGeom>
                        <a:solidFill>
                          <a:srgbClr val="FFFFFF"/>
                        </a:solidFill>
                        <a:ln w="47824"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xmlns="" id="{20A9F3F4-9CA9-4938-B83F-67B459379150}"/>
                            </a:ext>
                          </a:extLst>
                        </p:cNvPr>
                        <p:cNvSpPr/>
                        <p:nvPr/>
                      </p:nvSpPr>
                      <p:spPr>
                        <a:xfrm>
                          <a:off x="10364281" y="6980183"/>
                          <a:ext cx="661376" cy="499003"/>
                        </a:xfrm>
                        <a:custGeom>
                          <a:avLst/>
                          <a:gdLst>
                            <a:gd name="connsiteX0" fmla="*/ 244057 w 661376"/>
                            <a:gd name="connsiteY0" fmla="*/ 478542 h 499003"/>
                            <a:gd name="connsiteX1" fmla="*/ 0 w 661376"/>
                            <a:gd name="connsiteY1" fmla="*/ 81352 h 499003"/>
                            <a:gd name="connsiteX2" fmla="*/ 4786 w 661376"/>
                            <a:gd name="connsiteY2" fmla="*/ 71781 h 499003"/>
                            <a:gd name="connsiteX3" fmla="*/ 14356 w 661376"/>
                            <a:gd name="connsiteY3" fmla="*/ 71781 h 499003"/>
                            <a:gd name="connsiteX4" fmla="*/ 28713 w 661376"/>
                            <a:gd name="connsiteY4" fmla="*/ 76567 h 499003"/>
                            <a:gd name="connsiteX5" fmla="*/ 622104 w 661376"/>
                            <a:gd name="connsiteY5" fmla="*/ 0 h 499003"/>
                            <a:gd name="connsiteX6" fmla="*/ 626890 w 661376"/>
                            <a:gd name="connsiteY6" fmla="*/ 0 h 499003"/>
                            <a:gd name="connsiteX7" fmla="*/ 631675 w 661376"/>
                            <a:gd name="connsiteY7" fmla="*/ 4785 h 499003"/>
                            <a:gd name="connsiteX8" fmla="*/ 588607 w 661376"/>
                            <a:gd name="connsiteY8" fmla="*/ 387619 h 499003"/>
                            <a:gd name="connsiteX9" fmla="*/ 358906 w 661376"/>
                            <a:gd name="connsiteY9" fmla="*/ 497683 h 499003"/>
                            <a:gd name="connsiteX10" fmla="*/ 244057 w 661376"/>
                            <a:gd name="connsiteY10" fmla="*/ 478542 h 499003"/>
                            <a:gd name="connsiteX11" fmla="*/ 19141 w 661376"/>
                            <a:gd name="connsiteY11" fmla="*/ 100494 h 499003"/>
                            <a:gd name="connsiteX12" fmla="*/ 253627 w 661376"/>
                            <a:gd name="connsiteY12" fmla="*/ 468971 h 499003"/>
                            <a:gd name="connsiteX13" fmla="*/ 358906 w 661376"/>
                            <a:gd name="connsiteY13" fmla="*/ 492898 h 499003"/>
                            <a:gd name="connsiteX14" fmla="*/ 574250 w 661376"/>
                            <a:gd name="connsiteY14" fmla="*/ 387619 h 499003"/>
                            <a:gd name="connsiteX15" fmla="*/ 617319 w 661376"/>
                            <a:gd name="connsiteY15" fmla="*/ 23927 h 499003"/>
                            <a:gd name="connsiteX16" fmla="*/ 19141 w 661376"/>
                            <a:gd name="connsiteY16" fmla="*/ 100494 h 499003"/>
                            <a:gd name="connsiteX17" fmla="*/ 19141 w 661376"/>
                            <a:gd name="connsiteY17" fmla="*/ 100494 h 499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61376" h="499003">
                              <a:moveTo>
                                <a:pt x="244057" y="478542"/>
                              </a:moveTo>
                              <a:cubicBezTo>
                                <a:pt x="129206" y="430687"/>
                                <a:pt x="57425" y="315837"/>
                                <a:pt x="0" y="81352"/>
                              </a:cubicBezTo>
                              <a:cubicBezTo>
                                <a:pt x="0" y="76567"/>
                                <a:pt x="0" y="76567"/>
                                <a:pt x="4786" y="71781"/>
                              </a:cubicBezTo>
                              <a:cubicBezTo>
                                <a:pt x="9571" y="71781"/>
                                <a:pt x="9571" y="71781"/>
                                <a:pt x="14356" y="71781"/>
                              </a:cubicBezTo>
                              <a:cubicBezTo>
                                <a:pt x="14356" y="71781"/>
                                <a:pt x="19141" y="76567"/>
                                <a:pt x="28713" y="76567"/>
                              </a:cubicBezTo>
                              <a:cubicBezTo>
                                <a:pt x="71781" y="95708"/>
                                <a:pt x="248842" y="143562"/>
                                <a:pt x="622104" y="0"/>
                              </a:cubicBezTo>
                              <a:cubicBezTo>
                                <a:pt x="622104" y="0"/>
                                <a:pt x="626890" y="0"/>
                                <a:pt x="626890" y="0"/>
                              </a:cubicBezTo>
                              <a:cubicBezTo>
                                <a:pt x="626890" y="0"/>
                                <a:pt x="631675" y="4785"/>
                                <a:pt x="631675" y="4785"/>
                              </a:cubicBezTo>
                              <a:cubicBezTo>
                                <a:pt x="684315" y="148348"/>
                                <a:pt x="665173" y="287125"/>
                                <a:pt x="588607" y="387619"/>
                              </a:cubicBezTo>
                              <a:cubicBezTo>
                                <a:pt x="531182" y="464185"/>
                                <a:pt x="445044" y="507254"/>
                                <a:pt x="358906" y="497683"/>
                              </a:cubicBezTo>
                              <a:cubicBezTo>
                                <a:pt x="315838" y="502469"/>
                                <a:pt x="277554" y="492898"/>
                                <a:pt x="244057" y="478542"/>
                              </a:cubicBezTo>
                              <a:close/>
                              <a:moveTo>
                                <a:pt x="19141" y="100494"/>
                              </a:moveTo>
                              <a:cubicBezTo>
                                <a:pt x="76567" y="320623"/>
                                <a:pt x="143563" y="425902"/>
                                <a:pt x="253627" y="468971"/>
                              </a:cubicBezTo>
                              <a:cubicBezTo>
                                <a:pt x="282339" y="483327"/>
                                <a:pt x="320623" y="488112"/>
                                <a:pt x="358906" y="492898"/>
                              </a:cubicBezTo>
                              <a:cubicBezTo>
                                <a:pt x="440258" y="497683"/>
                                <a:pt x="521610" y="459400"/>
                                <a:pt x="574250" y="387619"/>
                              </a:cubicBezTo>
                              <a:cubicBezTo>
                                <a:pt x="646031" y="291910"/>
                                <a:pt x="660388" y="162704"/>
                                <a:pt x="617319" y="23927"/>
                              </a:cubicBezTo>
                              <a:cubicBezTo>
                                <a:pt x="253627" y="162704"/>
                                <a:pt x="76567" y="124421"/>
                                <a:pt x="19141" y="100494"/>
                              </a:cubicBezTo>
                              <a:cubicBezTo>
                                <a:pt x="19141" y="100494"/>
                                <a:pt x="19141" y="100494"/>
                                <a:pt x="19141" y="100494"/>
                              </a:cubicBezTo>
                              <a:close/>
                            </a:path>
                          </a:pathLst>
                        </a:custGeom>
                        <a:solidFill>
                          <a:srgbClr val="CD6A26"/>
                        </a:solidFill>
                        <a:ln w="47824" cap="flat">
                          <a:noFill/>
                          <a:prstDash val="solid"/>
                          <a:miter/>
                        </a:ln>
                      </p:spPr>
                      <p:txBody>
                        <a:bodyPr rtlCol="0" anchor="ctr"/>
                        <a:lstStyle/>
                        <a:p>
                          <a:endParaRPr lang="en-US"/>
                        </a:p>
                      </p:txBody>
                    </p:sp>
                  </p:grpSp>
                  <p:sp>
                    <p:nvSpPr>
                      <p:cNvPr id="219" name="Freeform: Shape 218">
                        <a:extLst>
                          <a:ext uri="{FF2B5EF4-FFF2-40B4-BE49-F238E27FC236}">
                            <a16:creationId xmlns:a16="http://schemas.microsoft.com/office/drawing/2014/main" xmlns="" id="{7F2F319C-94CA-429C-99A1-0371148D54BA}"/>
                          </a:ext>
                        </a:extLst>
                      </p:cNvPr>
                      <p:cNvSpPr/>
                      <p:nvPr/>
                    </p:nvSpPr>
                    <p:spPr>
                      <a:xfrm>
                        <a:off x="10325997" y="7018466"/>
                        <a:ext cx="63247" cy="50048"/>
                      </a:xfrm>
                      <a:custGeom>
                        <a:avLst/>
                        <a:gdLst>
                          <a:gd name="connsiteX0" fmla="*/ 0 w 63247"/>
                          <a:gd name="connsiteY0" fmla="*/ 0 h 50048"/>
                          <a:gd name="connsiteX1" fmla="*/ 52640 w 63247"/>
                          <a:gd name="connsiteY1" fmla="*/ 43069 h 50048"/>
                          <a:gd name="connsiteX2" fmla="*/ 0 w 63247"/>
                          <a:gd name="connsiteY2" fmla="*/ 0 h 50048"/>
                        </a:gdLst>
                        <a:ahLst/>
                        <a:cxnLst>
                          <a:cxn ang="0">
                            <a:pos x="connsiteX0" y="connsiteY0"/>
                          </a:cxn>
                          <a:cxn ang="0">
                            <a:pos x="connsiteX1" y="connsiteY1"/>
                          </a:cxn>
                          <a:cxn ang="0">
                            <a:pos x="connsiteX2" y="connsiteY2"/>
                          </a:cxn>
                        </a:cxnLst>
                        <a:rect l="l" t="t" r="r" b="b"/>
                        <a:pathLst>
                          <a:path w="63247" h="50048">
                            <a:moveTo>
                              <a:pt x="0" y="0"/>
                            </a:moveTo>
                            <a:cubicBezTo>
                              <a:pt x="0" y="0"/>
                              <a:pt x="9571" y="23927"/>
                              <a:pt x="52640" y="43069"/>
                            </a:cubicBezTo>
                            <a:cubicBezTo>
                              <a:pt x="90923" y="57425"/>
                              <a:pt x="14356" y="52640"/>
                              <a:pt x="0" y="0"/>
                            </a:cubicBezTo>
                            <a:close/>
                          </a:path>
                        </a:pathLst>
                      </a:custGeom>
                      <a:solidFill>
                        <a:srgbClr val="CD6A26"/>
                      </a:solidFill>
                      <a:ln w="47824" cap="flat">
                        <a:no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xmlns="" id="{440C77B6-53D2-4D23-B0EE-3D5131257749}"/>
                          </a:ext>
                        </a:extLst>
                      </p:cNvPr>
                      <p:cNvSpPr/>
                      <p:nvPr/>
                    </p:nvSpPr>
                    <p:spPr>
                      <a:xfrm>
                        <a:off x="10962176" y="6965826"/>
                        <a:ext cx="76848" cy="40605"/>
                      </a:xfrm>
                      <a:custGeom>
                        <a:avLst/>
                        <a:gdLst>
                          <a:gd name="connsiteX0" fmla="*/ 282 w 76848"/>
                          <a:gd name="connsiteY0" fmla="*/ 0 h 40605"/>
                          <a:gd name="connsiteX1" fmla="*/ 76849 w 76848"/>
                          <a:gd name="connsiteY1" fmla="*/ 28713 h 40605"/>
                          <a:gd name="connsiteX2" fmla="*/ 282 w 76848"/>
                          <a:gd name="connsiteY2" fmla="*/ 0 h 40605"/>
                        </a:gdLst>
                        <a:ahLst/>
                        <a:cxnLst>
                          <a:cxn ang="0">
                            <a:pos x="connsiteX0" y="connsiteY0"/>
                          </a:cxn>
                          <a:cxn ang="0">
                            <a:pos x="connsiteX1" y="connsiteY1"/>
                          </a:cxn>
                          <a:cxn ang="0">
                            <a:pos x="connsiteX2" y="connsiteY2"/>
                          </a:cxn>
                        </a:cxnLst>
                        <a:rect l="l" t="t" r="r" b="b"/>
                        <a:pathLst>
                          <a:path w="76848" h="40605">
                            <a:moveTo>
                              <a:pt x="282" y="0"/>
                            </a:moveTo>
                            <a:cubicBezTo>
                              <a:pt x="282" y="0"/>
                              <a:pt x="19423" y="33498"/>
                              <a:pt x="76849" y="28713"/>
                            </a:cubicBezTo>
                            <a:cubicBezTo>
                              <a:pt x="52922" y="57425"/>
                              <a:pt x="-4504" y="28713"/>
                              <a:pt x="282" y="0"/>
                            </a:cubicBezTo>
                            <a:close/>
                          </a:path>
                        </a:pathLst>
                      </a:custGeom>
                      <a:solidFill>
                        <a:srgbClr val="CD6A26"/>
                      </a:solidFill>
                      <a:ln w="47824" cap="flat">
                        <a:noFill/>
                        <a:prstDash val="solid"/>
                        <a:miter/>
                      </a:ln>
                    </p:spPr>
                    <p:txBody>
                      <a:bodyPr rtlCol="0" anchor="ctr"/>
                      <a:lstStyle/>
                      <a:p>
                        <a:endParaRPr lang="en-US"/>
                      </a:p>
                    </p:txBody>
                  </p:sp>
                </p:grpSp>
              </p:grpSp>
            </p:grpSp>
          </p:grpSp>
          <p:sp>
            <p:nvSpPr>
              <p:cNvPr id="151" name="Freeform: Shape 150">
                <a:extLst>
                  <a:ext uri="{FF2B5EF4-FFF2-40B4-BE49-F238E27FC236}">
                    <a16:creationId xmlns:a16="http://schemas.microsoft.com/office/drawing/2014/main" xmlns="" id="{BF5A8FBF-A756-40FA-9E70-8F472C96DE71}"/>
                  </a:ext>
                </a:extLst>
              </p:cNvPr>
              <p:cNvSpPr/>
              <p:nvPr/>
            </p:nvSpPr>
            <p:spPr>
              <a:xfrm>
                <a:off x="12038433" y="7600305"/>
                <a:ext cx="87621" cy="150330"/>
              </a:xfrm>
              <a:custGeom>
                <a:avLst/>
                <a:gdLst>
                  <a:gd name="connsiteX0" fmla="*/ 82096 w 87621"/>
                  <a:gd name="connsiteY0" fmla="*/ 1982 h 150330"/>
                  <a:gd name="connsiteX1" fmla="*/ 67739 w 87621"/>
                  <a:gd name="connsiteY1" fmla="*/ 35480 h 150330"/>
                  <a:gd name="connsiteX2" fmla="*/ 34242 w 87621"/>
                  <a:gd name="connsiteY2" fmla="*/ 88120 h 150330"/>
                  <a:gd name="connsiteX3" fmla="*/ 744 w 87621"/>
                  <a:gd name="connsiteY3" fmla="*/ 150330 h 150330"/>
                  <a:gd name="connsiteX4" fmla="*/ 744 w 87621"/>
                  <a:gd name="connsiteY4" fmla="*/ 150330 h 150330"/>
                  <a:gd name="connsiteX5" fmla="*/ 53384 w 87621"/>
                  <a:gd name="connsiteY5" fmla="*/ 78549 h 150330"/>
                  <a:gd name="connsiteX6" fmla="*/ 82096 w 87621"/>
                  <a:gd name="connsiteY6" fmla="*/ 6768 h 150330"/>
                  <a:gd name="connsiteX7" fmla="*/ 82096 w 87621"/>
                  <a:gd name="connsiteY7" fmla="*/ 1982 h 150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21" h="150330">
                    <a:moveTo>
                      <a:pt x="82096" y="1982"/>
                    </a:moveTo>
                    <a:cubicBezTo>
                      <a:pt x="72525" y="11553"/>
                      <a:pt x="72525" y="21124"/>
                      <a:pt x="67739" y="35480"/>
                    </a:cubicBezTo>
                    <a:cubicBezTo>
                      <a:pt x="62954" y="54622"/>
                      <a:pt x="53384" y="78549"/>
                      <a:pt x="34242" y="88120"/>
                    </a:cubicBezTo>
                    <a:cubicBezTo>
                      <a:pt x="15100" y="102476"/>
                      <a:pt x="-4042" y="121618"/>
                      <a:pt x="744" y="150330"/>
                    </a:cubicBezTo>
                    <a:cubicBezTo>
                      <a:pt x="744" y="150330"/>
                      <a:pt x="744" y="150330"/>
                      <a:pt x="744" y="150330"/>
                    </a:cubicBezTo>
                    <a:cubicBezTo>
                      <a:pt x="744" y="112047"/>
                      <a:pt x="34242" y="107261"/>
                      <a:pt x="53384" y="78549"/>
                    </a:cubicBezTo>
                    <a:cubicBezTo>
                      <a:pt x="72525" y="54622"/>
                      <a:pt x="67739" y="30695"/>
                      <a:pt x="82096" y="6768"/>
                    </a:cubicBezTo>
                    <a:cubicBezTo>
                      <a:pt x="91666" y="1982"/>
                      <a:pt x="86881" y="-2803"/>
                      <a:pt x="82096" y="1982"/>
                    </a:cubicBezTo>
                    <a:close/>
                  </a:path>
                </a:pathLst>
              </a:custGeom>
              <a:solidFill>
                <a:srgbClr val="FFFFFF">
                  <a:alpha val="50000"/>
                </a:srgbClr>
              </a:solidFill>
              <a:ln w="47824"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xmlns="" id="{906A3287-5273-48A2-8617-F25761B447A5}"/>
                  </a:ext>
                </a:extLst>
              </p:cNvPr>
              <p:cNvSpPr/>
              <p:nvPr/>
            </p:nvSpPr>
            <p:spPr>
              <a:xfrm>
                <a:off x="12134885" y="7581268"/>
                <a:ext cx="11697" cy="16233"/>
              </a:xfrm>
              <a:custGeom>
                <a:avLst/>
                <a:gdLst>
                  <a:gd name="connsiteX0" fmla="*/ 9571 w 11697"/>
                  <a:gd name="connsiteY0" fmla="*/ 1877 h 16233"/>
                  <a:gd name="connsiteX1" fmla="*/ 0 w 11697"/>
                  <a:gd name="connsiteY1" fmla="*/ 11448 h 16233"/>
                  <a:gd name="connsiteX2" fmla="*/ 0 w 11697"/>
                  <a:gd name="connsiteY2" fmla="*/ 16234 h 16233"/>
                  <a:gd name="connsiteX3" fmla="*/ 9571 w 11697"/>
                  <a:gd name="connsiteY3" fmla="*/ 11448 h 16233"/>
                  <a:gd name="connsiteX4" fmla="*/ 9571 w 11697"/>
                  <a:gd name="connsiteY4" fmla="*/ 1877 h 162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97" h="16233">
                    <a:moveTo>
                      <a:pt x="9571" y="1877"/>
                    </a:moveTo>
                    <a:cubicBezTo>
                      <a:pt x="4786" y="1877"/>
                      <a:pt x="4786" y="6663"/>
                      <a:pt x="0" y="11448"/>
                    </a:cubicBezTo>
                    <a:cubicBezTo>
                      <a:pt x="0" y="11448"/>
                      <a:pt x="0" y="16234"/>
                      <a:pt x="0" y="16234"/>
                    </a:cubicBezTo>
                    <a:cubicBezTo>
                      <a:pt x="4786" y="16234"/>
                      <a:pt x="9571" y="11448"/>
                      <a:pt x="9571" y="11448"/>
                    </a:cubicBezTo>
                    <a:cubicBezTo>
                      <a:pt x="14356" y="1877"/>
                      <a:pt x="9571" y="-2908"/>
                      <a:pt x="9571" y="1877"/>
                    </a:cubicBezTo>
                    <a:close/>
                  </a:path>
                </a:pathLst>
              </a:custGeom>
              <a:solidFill>
                <a:srgbClr val="FFFFFF">
                  <a:alpha val="50000"/>
                </a:srgbClr>
              </a:solidFill>
              <a:ln w="47824"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xmlns="" id="{27C57FF1-5EC9-44A7-8FC5-9D9081E72B3E}"/>
                  </a:ext>
                </a:extLst>
              </p:cNvPr>
              <p:cNvSpPr/>
              <p:nvPr/>
            </p:nvSpPr>
            <p:spPr>
              <a:xfrm>
                <a:off x="12278448" y="7615899"/>
                <a:ext cx="150474" cy="110808"/>
              </a:xfrm>
              <a:custGeom>
                <a:avLst/>
                <a:gdLst>
                  <a:gd name="connsiteX0" fmla="*/ 148348 w 150474"/>
                  <a:gd name="connsiteY0" fmla="*/ 744 h 110808"/>
                  <a:gd name="connsiteX1" fmla="*/ 76567 w 150474"/>
                  <a:gd name="connsiteY1" fmla="*/ 34242 h 110808"/>
                  <a:gd name="connsiteX2" fmla="*/ 0 w 150474"/>
                  <a:gd name="connsiteY2" fmla="*/ 106023 h 110808"/>
                  <a:gd name="connsiteX3" fmla="*/ 0 w 150474"/>
                  <a:gd name="connsiteY3" fmla="*/ 110808 h 110808"/>
                  <a:gd name="connsiteX4" fmla="*/ 57425 w 150474"/>
                  <a:gd name="connsiteY4" fmla="*/ 67739 h 110808"/>
                  <a:gd name="connsiteX5" fmla="*/ 148348 w 150474"/>
                  <a:gd name="connsiteY5" fmla="*/ 10315 h 110808"/>
                  <a:gd name="connsiteX6" fmla="*/ 148348 w 150474"/>
                  <a:gd name="connsiteY6" fmla="*/ 744 h 110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474" h="110808">
                    <a:moveTo>
                      <a:pt x="148348" y="744"/>
                    </a:moveTo>
                    <a:cubicBezTo>
                      <a:pt x="119635" y="-4042"/>
                      <a:pt x="95708" y="15100"/>
                      <a:pt x="76567" y="34242"/>
                    </a:cubicBezTo>
                    <a:cubicBezTo>
                      <a:pt x="52640" y="58169"/>
                      <a:pt x="33498" y="96452"/>
                      <a:pt x="0" y="106023"/>
                    </a:cubicBezTo>
                    <a:cubicBezTo>
                      <a:pt x="0" y="106023"/>
                      <a:pt x="0" y="110808"/>
                      <a:pt x="0" y="110808"/>
                    </a:cubicBezTo>
                    <a:cubicBezTo>
                      <a:pt x="23927" y="106023"/>
                      <a:pt x="38283" y="86881"/>
                      <a:pt x="57425" y="67739"/>
                    </a:cubicBezTo>
                    <a:cubicBezTo>
                      <a:pt x="81352" y="39027"/>
                      <a:pt x="110065" y="15100"/>
                      <a:pt x="148348" y="10315"/>
                    </a:cubicBezTo>
                    <a:cubicBezTo>
                      <a:pt x="148348" y="10315"/>
                      <a:pt x="153133" y="744"/>
                      <a:pt x="148348" y="744"/>
                    </a:cubicBezTo>
                    <a:close/>
                  </a:path>
                </a:pathLst>
              </a:custGeom>
              <a:solidFill>
                <a:srgbClr val="FFFFFF">
                  <a:alpha val="50000"/>
                </a:srgbClr>
              </a:solidFill>
              <a:ln w="47824"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xmlns="" id="{5335BD93-85B5-45D0-BA7E-44305DBD2ACA}"/>
                  </a:ext>
                </a:extLst>
              </p:cNvPr>
              <p:cNvSpPr/>
              <p:nvPr/>
            </p:nvSpPr>
            <p:spPr>
              <a:xfrm>
                <a:off x="12437563" y="7614661"/>
                <a:ext cx="22730" cy="13535"/>
              </a:xfrm>
              <a:custGeom>
                <a:avLst/>
                <a:gdLst>
                  <a:gd name="connsiteX0" fmla="*/ 22731 w 22730"/>
                  <a:gd name="connsiteY0" fmla="*/ 6768 h 13535"/>
                  <a:gd name="connsiteX1" fmla="*/ 3589 w 22730"/>
                  <a:gd name="connsiteY1" fmla="*/ 1982 h 13535"/>
                  <a:gd name="connsiteX2" fmla="*/ 3589 w 22730"/>
                  <a:gd name="connsiteY2" fmla="*/ 6768 h 13535"/>
                  <a:gd name="connsiteX3" fmla="*/ 13160 w 22730"/>
                  <a:gd name="connsiteY3" fmla="*/ 11553 h 13535"/>
                  <a:gd name="connsiteX4" fmla="*/ 22731 w 22730"/>
                  <a:gd name="connsiteY4" fmla="*/ 6768 h 13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30" h="13535">
                    <a:moveTo>
                      <a:pt x="22731" y="6768"/>
                    </a:moveTo>
                    <a:cubicBezTo>
                      <a:pt x="17945" y="1982"/>
                      <a:pt x="13160" y="-2803"/>
                      <a:pt x="3589" y="1982"/>
                    </a:cubicBezTo>
                    <a:cubicBezTo>
                      <a:pt x="-1196" y="1982"/>
                      <a:pt x="-1196" y="11553"/>
                      <a:pt x="3589" y="6768"/>
                    </a:cubicBezTo>
                    <a:cubicBezTo>
                      <a:pt x="8374" y="6768"/>
                      <a:pt x="13160" y="6768"/>
                      <a:pt x="13160" y="11553"/>
                    </a:cubicBezTo>
                    <a:cubicBezTo>
                      <a:pt x="17945" y="16338"/>
                      <a:pt x="22731" y="11553"/>
                      <a:pt x="22731" y="6768"/>
                    </a:cubicBezTo>
                    <a:close/>
                  </a:path>
                </a:pathLst>
              </a:custGeom>
              <a:solidFill>
                <a:srgbClr val="FFFFFF">
                  <a:alpha val="50000"/>
                </a:srgbClr>
              </a:solidFill>
              <a:ln w="47824"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xmlns="" id="{2FAA72E0-C4E1-4E2B-A704-221C3AE081B0}"/>
                  </a:ext>
                </a:extLst>
              </p:cNvPr>
              <p:cNvSpPr/>
              <p:nvPr/>
            </p:nvSpPr>
            <p:spPr>
              <a:xfrm>
                <a:off x="12450723" y="7697995"/>
                <a:ext cx="46657" cy="45195"/>
              </a:xfrm>
              <a:custGeom>
                <a:avLst/>
                <a:gdLst>
                  <a:gd name="connsiteX0" fmla="*/ 43068 w 46657"/>
                  <a:gd name="connsiteY0" fmla="*/ 0 h 45195"/>
                  <a:gd name="connsiteX1" fmla="*/ 0 w 46657"/>
                  <a:gd name="connsiteY1" fmla="*/ 43069 h 45195"/>
                  <a:gd name="connsiteX2" fmla="*/ 4785 w 46657"/>
                  <a:gd name="connsiteY2" fmla="*/ 43069 h 45195"/>
                  <a:gd name="connsiteX3" fmla="*/ 43068 w 46657"/>
                  <a:gd name="connsiteY3" fmla="*/ 4785 h 45195"/>
                  <a:gd name="connsiteX4" fmla="*/ 43068 w 46657"/>
                  <a:gd name="connsiteY4" fmla="*/ 0 h 451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57" h="45195">
                    <a:moveTo>
                      <a:pt x="43068" y="0"/>
                    </a:moveTo>
                    <a:cubicBezTo>
                      <a:pt x="23927" y="4785"/>
                      <a:pt x="9571" y="23927"/>
                      <a:pt x="0" y="43069"/>
                    </a:cubicBezTo>
                    <a:cubicBezTo>
                      <a:pt x="0" y="43069"/>
                      <a:pt x="0" y="47854"/>
                      <a:pt x="4785" y="43069"/>
                    </a:cubicBezTo>
                    <a:cubicBezTo>
                      <a:pt x="14356" y="28712"/>
                      <a:pt x="28712" y="14356"/>
                      <a:pt x="43068" y="4785"/>
                    </a:cubicBezTo>
                    <a:cubicBezTo>
                      <a:pt x="47854" y="4785"/>
                      <a:pt x="47854" y="0"/>
                      <a:pt x="43068" y="0"/>
                    </a:cubicBezTo>
                    <a:close/>
                  </a:path>
                </a:pathLst>
              </a:custGeom>
              <a:solidFill>
                <a:srgbClr val="FFFFFF">
                  <a:alpha val="50000"/>
                </a:srgbClr>
              </a:solidFill>
              <a:ln w="47824"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xmlns="" id="{63BA76E6-CA61-4ED8-BDDB-F5C28DC32B3A}"/>
                  </a:ext>
                </a:extLst>
              </p:cNvPr>
              <p:cNvSpPr/>
              <p:nvPr/>
            </p:nvSpPr>
            <p:spPr>
              <a:xfrm>
                <a:off x="12402869" y="7755420"/>
                <a:ext cx="73763" cy="105279"/>
              </a:xfrm>
              <a:custGeom>
                <a:avLst/>
                <a:gdLst>
                  <a:gd name="connsiteX0" fmla="*/ 66996 w 73763"/>
                  <a:gd name="connsiteY0" fmla="*/ 0 h 105279"/>
                  <a:gd name="connsiteX1" fmla="*/ 0 w 73763"/>
                  <a:gd name="connsiteY1" fmla="*/ 105279 h 105279"/>
                  <a:gd name="connsiteX2" fmla="*/ 0 w 73763"/>
                  <a:gd name="connsiteY2" fmla="*/ 105279 h 105279"/>
                  <a:gd name="connsiteX3" fmla="*/ 23927 w 73763"/>
                  <a:gd name="connsiteY3" fmla="*/ 52640 h 105279"/>
                  <a:gd name="connsiteX4" fmla="*/ 71781 w 73763"/>
                  <a:gd name="connsiteY4" fmla="*/ 4786 h 105279"/>
                  <a:gd name="connsiteX5" fmla="*/ 66996 w 73763"/>
                  <a:gd name="connsiteY5" fmla="*/ 0 h 10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763" h="105279">
                    <a:moveTo>
                      <a:pt x="66996" y="0"/>
                    </a:moveTo>
                    <a:cubicBezTo>
                      <a:pt x="19141" y="14356"/>
                      <a:pt x="14356" y="66996"/>
                      <a:pt x="0" y="105279"/>
                    </a:cubicBezTo>
                    <a:cubicBezTo>
                      <a:pt x="0" y="105279"/>
                      <a:pt x="0" y="105279"/>
                      <a:pt x="0" y="105279"/>
                    </a:cubicBezTo>
                    <a:cubicBezTo>
                      <a:pt x="9571" y="86138"/>
                      <a:pt x="14356" y="66996"/>
                      <a:pt x="23927" y="52640"/>
                    </a:cubicBezTo>
                    <a:cubicBezTo>
                      <a:pt x="33498" y="33498"/>
                      <a:pt x="52639" y="19142"/>
                      <a:pt x="71781" y="4786"/>
                    </a:cubicBezTo>
                    <a:cubicBezTo>
                      <a:pt x="76566" y="4786"/>
                      <a:pt x="71781" y="0"/>
                      <a:pt x="66996" y="0"/>
                    </a:cubicBezTo>
                    <a:close/>
                  </a:path>
                </a:pathLst>
              </a:custGeom>
              <a:solidFill>
                <a:srgbClr val="FFFFFF">
                  <a:alpha val="50000"/>
                </a:srgbClr>
              </a:solidFill>
              <a:ln w="47824"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xmlns="" id="{3AD40B6B-1329-4DA8-8257-EB76B04DC0E3}"/>
                  </a:ext>
                </a:extLst>
              </p:cNvPr>
              <p:cNvSpPr/>
              <p:nvPr/>
            </p:nvSpPr>
            <p:spPr>
              <a:xfrm>
                <a:off x="12227005" y="7764991"/>
                <a:ext cx="80156" cy="105279"/>
              </a:xfrm>
              <a:custGeom>
                <a:avLst/>
                <a:gdLst>
                  <a:gd name="connsiteX0" fmla="*/ 3589 w 80156"/>
                  <a:gd name="connsiteY0" fmla="*/ 0 h 105279"/>
                  <a:gd name="connsiteX1" fmla="*/ 3589 w 80156"/>
                  <a:gd name="connsiteY1" fmla="*/ 0 h 105279"/>
                  <a:gd name="connsiteX2" fmla="*/ 75371 w 80156"/>
                  <a:gd name="connsiteY2" fmla="*/ 105279 h 105279"/>
                  <a:gd name="connsiteX3" fmla="*/ 80156 w 80156"/>
                  <a:gd name="connsiteY3" fmla="*/ 105279 h 105279"/>
                  <a:gd name="connsiteX4" fmla="*/ 3589 w 80156"/>
                  <a:gd name="connsiteY4" fmla="*/ 0 h 105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56" h="105279">
                    <a:moveTo>
                      <a:pt x="3589" y="0"/>
                    </a:moveTo>
                    <a:cubicBezTo>
                      <a:pt x="-1196" y="0"/>
                      <a:pt x="-1196" y="0"/>
                      <a:pt x="3589" y="0"/>
                    </a:cubicBezTo>
                    <a:cubicBezTo>
                      <a:pt x="27516" y="38283"/>
                      <a:pt x="61014" y="62210"/>
                      <a:pt x="75371" y="105279"/>
                    </a:cubicBezTo>
                    <a:cubicBezTo>
                      <a:pt x="75371" y="105279"/>
                      <a:pt x="80156" y="105279"/>
                      <a:pt x="80156" y="105279"/>
                    </a:cubicBezTo>
                    <a:cubicBezTo>
                      <a:pt x="75371" y="62210"/>
                      <a:pt x="27516" y="33498"/>
                      <a:pt x="3589" y="0"/>
                    </a:cubicBezTo>
                    <a:close/>
                  </a:path>
                </a:pathLst>
              </a:custGeom>
              <a:solidFill>
                <a:srgbClr val="FFFFFF">
                  <a:alpha val="50000"/>
                </a:srgbClr>
              </a:solidFill>
              <a:ln w="47824"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xmlns="" id="{F6C72485-8578-4579-AA4E-072A02A627A0}"/>
                  </a:ext>
                </a:extLst>
              </p:cNvPr>
              <p:cNvSpPr/>
              <p:nvPr/>
            </p:nvSpPr>
            <p:spPr>
              <a:xfrm>
                <a:off x="11775979" y="7837131"/>
                <a:ext cx="231682" cy="107047"/>
              </a:xfrm>
              <a:custGeom>
                <a:avLst/>
                <a:gdLst>
                  <a:gd name="connsiteX0" fmla="*/ 229700 w 231682"/>
                  <a:gd name="connsiteY0" fmla="*/ 4427 h 107047"/>
                  <a:gd name="connsiteX1" fmla="*/ 114850 w 231682"/>
                  <a:gd name="connsiteY1" fmla="*/ 28354 h 107047"/>
                  <a:gd name="connsiteX2" fmla="*/ 0 w 231682"/>
                  <a:gd name="connsiteY2" fmla="*/ 104920 h 107047"/>
                  <a:gd name="connsiteX3" fmla="*/ 0 w 231682"/>
                  <a:gd name="connsiteY3" fmla="*/ 104920 h 107047"/>
                  <a:gd name="connsiteX4" fmla="*/ 110065 w 231682"/>
                  <a:gd name="connsiteY4" fmla="*/ 37925 h 107047"/>
                  <a:gd name="connsiteX5" fmla="*/ 224914 w 231682"/>
                  <a:gd name="connsiteY5" fmla="*/ 9212 h 107047"/>
                  <a:gd name="connsiteX6" fmla="*/ 229700 w 231682"/>
                  <a:gd name="connsiteY6" fmla="*/ 4427 h 107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1682" h="107047">
                    <a:moveTo>
                      <a:pt x="229700" y="4427"/>
                    </a:moveTo>
                    <a:cubicBezTo>
                      <a:pt x="191417" y="-9930"/>
                      <a:pt x="143563" y="13997"/>
                      <a:pt x="114850" y="28354"/>
                    </a:cubicBezTo>
                    <a:cubicBezTo>
                      <a:pt x="71781" y="47495"/>
                      <a:pt x="33498" y="71423"/>
                      <a:pt x="0" y="104920"/>
                    </a:cubicBezTo>
                    <a:cubicBezTo>
                      <a:pt x="0" y="104920"/>
                      <a:pt x="0" y="109706"/>
                      <a:pt x="0" y="104920"/>
                    </a:cubicBezTo>
                    <a:cubicBezTo>
                      <a:pt x="33498" y="76208"/>
                      <a:pt x="71781" y="57066"/>
                      <a:pt x="110065" y="37925"/>
                    </a:cubicBezTo>
                    <a:cubicBezTo>
                      <a:pt x="148348" y="18783"/>
                      <a:pt x="186631" y="9212"/>
                      <a:pt x="224914" y="9212"/>
                    </a:cubicBezTo>
                    <a:cubicBezTo>
                      <a:pt x="229700" y="13997"/>
                      <a:pt x="234485" y="4427"/>
                      <a:pt x="229700" y="4427"/>
                    </a:cubicBezTo>
                    <a:close/>
                  </a:path>
                </a:pathLst>
              </a:custGeom>
              <a:solidFill>
                <a:srgbClr val="FFFFFF">
                  <a:alpha val="50000"/>
                </a:srgbClr>
              </a:solidFill>
              <a:ln w="47824"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xmlns="" id="{9CB62D44-330B-484F-B4A2-11744EC6599F}"/>
                  </a:ext>
                </a:extLst>
              </p:cNvPr>
              <p:cNvSpPr/>
              <p:nvPr/>
            </p:nvSpPr>
            <p:spPr>
              <a:xfrm>
                <a:off x="12015250" y="7836772"/>
                <a:ext cx="14356" cy="11553"/>
              </a:xfrm>
              <a:custGeom>
                <a:avLst/>
                <a:gdLst>
                  <a:gd name="connsiteX0" fmla="*/ 14356 w 14356"/>
                  <a:gd name="connsiteY0" fmla="*/ 4786 h 11553"/>
                  <a:gd name="connsiteX1" fmla="*/ 4786 w 14356"/>
                  <a:gd name="connsiteY1" fmla="*/ 0 h 11553"/>
                  <a:gd name="connsiteX2" fmla="*/ 0 w 14356"/>
                  <a:gd name="connsiteY2" fmla="*/ 4786 h 11553"/>
                  <a:gd name="connsiteX3" fmla="*/ 9571 w 14356"/>
                  <a:gd name="connsiteY3" fmla="*/ 9571 h 11553"/>
                  <a:gd name="connsiteX4" fmla="*/ 14356 w 14356"/>
                  <a:gd name="connsiteY4" fmla="*/ 4786 h 11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56" h="11553">
                    <a:moveTo>
                      <a:pt x="14356" y="4786"/>
                    </a:moveTo>
                    <a:cubicBezTo>
                      <a:pt x="9571" y="4786"/>
                      <a:pt x="9571" y="0"/>
                      <a:pt x="4786" y="0"/>
                    </a:cubicBezTo>
                    <a:cubicBezTo>
                      <a:pt x="0" y="0"/>
                      <a:pt x="0" y="4786"/>
                      <a:pt x="0" y="4786"/>
                    </a:cubicBezTo>
                    <a:cubicBezTo>
                      <a:pt x="4786" y="4786"/>
                      <a:pt x="4786" y="4786"/>
                      <a:pt x="9571" y="9571"/>
                    </a:cubicBezTo>
                    <a:cubicBezTo>
                      <a:pt x="14356" y="14356"/>
                      <a:pt x="14356" y="9571"/>
                      <a:pt x="14356" y="4786"/>
                    </a:cubicBezTo>
                    <a:close/>
                  </a:path>
                </a:pathLst>
              </a:custGeom>
              <a:solidFill>
                <a:srgbClr val="FFFFFF">
                  <a:alpha val="50000"/>
                </a:srgbClr>
              </a:solidFill>
              <a:ln w="47824"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xmlns="" id="{758D8C2F-1476-4D3D-BDC5-95FDDACBA555}"/>
                  </a:ext>
                </a:extLst>
              </p:cNvPr>
              <p:cNvSpPr/>
              <p:nvPr/>
            </p:nvSpPr>
            <p:spPr>
              <a:xfrm>
                <a:off x="11164642" y="7581050"/>
                <a:ext cx="326089" cy="228991"/>
              </a:xfrm>
              <a:custGeom>
                <a:avLst/>
                <a:gdLst>
                  <a:gd name="connsiteX0" fmla="*/ 324212 w 326089"/>
                  <a:gd name="connsiteY0" fmla="*/ 222224 h 228991"/>
                  <a:gd name="connsiteX1" fmla="*/ 247645 w 326089"/>
                  <a:gd name="connsiteY1" fmla="*/ 150443 h 228991"/>
                  <a:gd name="connsiteX2" fmla="*/ 171079 w 326089"/>
                  <a:gd name="connsiteY2" fmla="*/ 59520 h 228991"/>
                  <a:gd name="connsiteX3" fmla="*/ 3589 w 326089"/>
                  <a:gd name="connsiteY3" fmla="*/ 2095 h 228991"/>
                  <a:gd name="connsiteX4" fmla="*/ 3589 w 326089"/>
                  <a:gd name="connsiteY4" fmla="*/ 6880 h 228991"/>
                  <a:gd name="connsiteX5" fmla="*/ 99298 w 326089"/>
                  <a:gd name="connsiteY5" fmla="*/ 26022 h 228991"/>
                  <a:gd name="connsiteX6" fmla="*/ 175864 w 326089"/>
                  <a:gd name="connsiteY6" fmla="*/ 93018 h 228991"/>
                  <a:gd name="connsiteX7" fmla="*/ 238074 w 326089"/>
                  <a:gd name="connsiteY7" fmla="*/ 164799 h 228991"/>
                  <a:gd name="connsiteX8" fmla="*/ 314641 w 326089"/>
                  <a:gd name="connsiteY8" fmla="*/ 227009 h 228991"/>
                  <a:gd name="connsiteX9" fmla="*/ 324212 w 326089"/>
                  <a:gd name="connsiteY9" fmla="*/ 222224 h 228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6089" h="228991">
                    <a:moveTo>
                      <a:pt x="324212" y="222224"/>
                    </a:moveTo>
                    <a:cubicBezTo>
                      <a:pt x="295499" y="198297"/>
                      <a:pt x="271572" y="174370"/>
                      <a:pt x="247645" y="150443"/>
                    </a:cubicBezTo>
                    <a:cubicBezTo>
                      <a:pt x="218933" y="121730"/>
                      <a:pt x="199791" y="88232"/>
                      <a:pt x="171079" y="59520"/>
                    </a:cubicBezTo>
                    <a:cubicBezTo>
                      <a:pt x="132795" y="16451"/>
                      <a:pt x="65800" y="-7476"/>
                      <a:pt x="3589" y="2095"/>
                    </a:cubicBezTo>
                    <a:cubicBezTo>
                      <a:pt x="-1196" y="2095"/>
                      <a:pt x="-1196" y="6880"/>
                      <a:pt x="3589" y="6880"/>
                    </a:cubicBezTo>
                    <a:cubicBezTo>
                      <a:pt x="37087" y="6880"/>
                      <a:pt x="70585" y="11666"/>
                      <a:pt x="99298" y="26022"/>
                    </a:cubicBezTo>
                    <a:cubicBezTo>
                      <a:pt x="132795" y="40378"/>
                      <a:pt x="156723" y="64305"/>
                      <a:pt x="175864" y="93018"/>
                    </a:cubicBezTo>
                    <a:cubicBezTo>
                      <a:pt x="195006" y="116945"/>
                      <a:pt x="214147" y="140872"/>
                      <a:pt x="238074" y="164799"/>
                    </a:cubicBezTo>
                    <a:cubicBezTo>
                      <a:pt x="262002" y="188726"/>
                      <a:pt x="285929" y="212653"/>
                      <a:pt x="314641" y="227009"/>
                    </a:cubicBezTo>
                    <a:cubicBezTo>
                      <a:pt x="324212" y="231795"/>
                      <a:pt x="328998" y="227009"/>
                      <a:pt x="324212" y="222224"/>
                    </a:cubicBezTo>
                    <a:close/>
                  </a:path>
                </a:pathLst>
              </a:custGeom>
              <a:solidFill>
                <a:srgbClr val="FFFFFF">
                  <a:alpha val="50000"/>
                </a:srgbClr>
              </a:solidFill>
              <a:ln w="47824"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xmlns="" id="{2D6488BF-BCFD-486B-A324-C4B2FB5F4C9F}"/>
                  </a:ext>
                </a:extLst>
              </p:cNvPr>
              <p:cNvSpPr/>
              <p:nvPr/>
            </p:nvSpPr>
            <p:spPr>
              <a:xfrm>
                <a:off x="11496443" y="7810863"/>
                <a:ext cx="21124" cy="17642"/>
              </a:xfrm>
              <a:custGeom>
                <a:avLst/>
                <a:gdLst>
                  <a:gd name="connsiteX0" fmla="*/ 21124 w 21124"/>
                  <a:gd name="connsiteY0" fmla="*/ 11553 h 17642"/>
                  <a:gd name="connsiteX1" fmla="*/ 6768 w 21124"/>
                  <a:gd name="connsiteY1" fmla="*/ 1982 h 17642"/>
                  <a:gd name="connsiteX2" fmla="*/ 1982 w 21124"/>
                  <a:gd name="connsiteY2" fmla="*/ 6768 h 17642"/>
                  <a:gd name="connsiteX3" fmla="*/ 16338 w 21124"/>
                  <a:gd name="connsiteY3" fmla="*/ 16338 h 17642"/>
                  <a:gd name="connsiteX4" fmla="*/ 21124 w 21124"/>
                  <a:gd name="connsiteY4" fmla="*/ 11553 h 17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24" h="17642">
                    <a:moveTo>
                      <a:pt x="21124" y="11553"/>
                    </a:moveTo>
                    <a:cubicBezTo>
                      <a:pt x="21124" y="6768"/>
                      <a:pt x="11553" y="6768"/>
                      <a:pt x="6768" y="1982"/>
                    </a:cubicBezTo>
                    <a:cubicBezTo>
                      <a:pt x="1982" y="-2803"/>
                      <a:pt x="-2803" y="1982"/>
                      <a:pt x="1982" y="6768"/>
                    </a:cubicBezTo>
                    <a:cubicBezTo>
                      <a:pt x="6768" y="11553"/>
                      <a:pt x="11553" y="21124"/>
                      <a:pt x="16338" y="16338"/>
                    </a:cubicBezTo>
                    <a:cubicBezTo>
                      <a:pt x="21124" y="16338"/>
                      <a:pt x="21124" y="16338"/>
                      <a:pt x="21124" y="11553"/>
                    </a:cubicBezTo>
                    <a:close/>
                  </a:path>
                </a:pathLst>
              </a:custGeom>
              <a:solidFill>
                <a:srgbClr val="FFFFFF">
                  <a:alpha val="50000"/>
                </a:srgbClr>
              </a:solidFill>
              <a:ln w="47824"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xmlns="" id="{7D222CA1-D941-423D-8143-73848AB751CD}"/>
                  </a:ext>
                </a:extLst>
              </p:cNvPr>
              <p:cNvSpPr/>
              <p:nvPr/>
            </p:nvSpPr>
            <p:spPr>
              <a:xfrm>
                <a:off x="11531923" y="7803274"/>
                <a:ext cx="90923" cy="45050"/>
              </a:xfrm>
              <a:custGeom>
                <a:avLst/>
                <a:gdLst>
                  <a:gd name="connsiteX0" fmla="*/ 90923 w 90923"/>
                  <a:gd name="connsiteY0" fmla="*/ 38283 h 45050"/>
                  <a:gd name="connsiteX1" fmla="*/ 47854 w 90923"/>
                  <a:gd name="connsiteY1" fmla="*/ 0 h 45050"/>
                  <a:gd name="connsiteX2" fmla="*/ 0 w 90923"/>
                  <a:gd name="connsiteY2" fmla="*/ 38283 h 45050"/>
                  <a:gd name="connsiteX3" fmla="*/ 4786 w 90923"/>
                  <a:gd name="connsiteY3" fmla="*/ 38283 h 45050"/>
                  <a:gd name="connsiteX4" fmla="*/ 47854 w 90923"/>
                  <a:gd name="connsiteY4" fmla="*/ 9571 h 45050"/>
                  <a:gd name="connsiteX5" fmla="*/ 86138 w 90923"/>
                  <a:gd name="connsiteY5" fmla="*/ 43069 h 45050"/>
                  <a:gd name="connsiteX6" fmla="*/ 90923 w 90923"/>
                  <a:gd name="connsiteY6" fmla="*/ 38283 h 4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23" h="45050">
                    <a:moveTo>
                      <a:pt x="90923" y="38283"/>
                    </a:moveTo>
                    <a:cubicBezTo>
                      <a:pt x="86138" y="19142"/>
                      <a:pt x="66996" y="0"/>
                      <a:pt x="47854" y="0"/>
                    </a:cubicBezTo>
                    <a:cubicBezTo>
                      <a:pt x="23927" y="0"/>
                      <a:pt x="4786" y="19142"/>
                      <a:pt x="0" y="38283"/>
                    </a:cubicBezTo>
                    <a:cubicBezTo>
                      <a:pt x="0" y="43069"/>
                      <a:pt x="4786" y="43069"/>
                      <a:pt x="4786" y="38283"/>
                    </a:cubicBezTo>
                    <a:cubicBezTo>
                      <a:pt x="14356" y="23927"/>
                      <a:pt x="28713" y="9571"/>
                      <a:pt x="47854" y="9571"/>
                    </a:cubicBezTo>
                    <a:cubicBezTo>
                      <a:pt x="66996" y="9571"/>
                      <a:pt x="81353" y="23927"/>
                      <a:pt x="86138" y="43069"/>
                    </a:cubicBezTo>
                    <a:cubicBezTo>
                      <a:pt x="86138" y="47854"/>
                      <a:pt x="90923" y="43069"/>
                      <a:pt x="90923" y="38283"/>
                    </a:cubicBezTo>
                    <a:close/>
                  </a:path>
                </a:pathLst>
              </a:custGeom>
              <a:solidFill>
                <a:srgbClr val="FFFFFF">
                  <a:alpha val="50000"/>
                </a:srgbClr>
              </a:solidFill>
              <a:ln w="47824"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xmlns="" id="{4CA0EB3E-9B05-4745-8FCA-0FBD6852241D}"/>
                  </a:ext>
                </a:extLst>
              </p:cNvPr>
              <p:cNvSpPr/>
              <p:nvPr/>
            </p:nvSpPr>
            <p:spPr>
              <a:xfrm>
                <a:off x="10883765" y="7659712"/>
                <a:ext cx="160786" cy="49997"/>
              </a:xfrm>
              <a:custGeom>
                <a:avLst/>
                <a:gdLst>
                  <a:gd name="connsiteX0" fmla="*/ 155261 w 160786"/>
                  <a:gd name="connsiteY0" fmla="*/ 4786 h 49997"/>
                  <a:gd name="connsiteX1" fmla="*/ 73908 w 160786"/>
                  <a:gd name="connsiteY1" fmla="*/ 38283 h 49997"/>
                  <a:gd name="connsiteX2" fmla="*/ 2127 w 160786"/>
                  <a:gd name="connsiteY2" fmla="*/ 0 h 49997"/>
                  <a:gd name="connsiteX3" fmla="*/ 2127 w 160786"/>
                  <a:gd name="connsiteY3" fmla="*/ 0 h 49997"/>
                  <a:gd name="connsiteX4" fmla="*/ 69123 w 160786"/>
                  <a:gd name="connsiteY4" fmla="*/ 47854 h 49997"/>
                  <a:gd name="connsiteX5" fmla="*/ 155261 w 160786"/>
                  <a:gd name="connsiteY5" fmla="*/ 4786 h 49997"/>
                  <a:gd name="connsiteX6" fmla="*/ 155261 w 160786"/>
                  <a:gd name="connsiteY6" fmla="*/ 4786 h 49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786" h="49997">
                    <a:moveTo>
                      <a:pt x="155261" y="4786"/>
                    </a:moveTo>
                    <a:cubicBezTo>
                      <a:pt x="131334" y="23927"/>
                      <a:pt x="102621" y="38283"/>
                      <a:pt x="73908" y="38283"/>
                    </a:cubicBezTo>
                    <a:cubicBezTo>
                      <a:pt x="40410" y="43069"/>
                      <a:pt x="21269" y="23927"/>
                      <a:pt x="2127" y="0"/>
                    </a:cubicBezTo>
                    <a:cubicBezTo>
                      <a:pt x="2127" y="0"/>
                      <a:pt x="-2658" y="0"/>
                      <a:pt x="2127" y="0"/>
                    </a:cubicBezTo>
                    <a:cubicBezTo>
                      <a:pt x="16483" y="28713"/>
                      <a:pt x="35625" y="43069"/>
                      <a:pt x="69123" y="47854"/>
                    </a:cubicBezTo>
                    <a:cubicBezTo>
                      <a:pt x="102621" y="57425"/>
                      <a:pt x="136119" y="33498"/>
                      <a:pt x="155261" y="4786"/>
                    </a:cubicBezTo>
                    <a:cubicBezTo>
                      <a:pt x="164831" y="9571"/>
                      <a:pt x="160046" y="4786"/>
                      <a:pt x="155261" y="4786"/>
                    </a:cubicBezTo>
                    <a:close/>
                  </a:path>
                </a:pathLst>
              </a:custGeom>
              <a:solidFill>
                <a:srgbClr val="FFFFFF">
                  <a:alpha val="50000"/>
                </a:srgbClr>
              </a:solidFill>
              <a:ln w="47824"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xmlns="" id="{273F5CB1-E86E-465A-87DA-658D16D9C491}"/>
                  </a:ext>
                </a:extLst>
              </p:cNvPr>
              <p:cNvSpPr/>
              <p:nvPr/>
            </p:nvSpPr>
            <p:spPr>
              <a:xfrm>
                <a:off x="10571250" y="7764991"/>
                <a:ext cx="34428" cy="20386"/>
              </a:xfrm>
              <a:custGeom>
                <a:avLst/>
                <a:gdLst>
                  <a:gd name="connsiteX0" fmla="*/ 32302 w 34428"/>
                  <a:gd name="connsiteY0" fmla="*/ 0 h 20386"/>
                  <a:gd name="connsiteX1" fmla="*/ 3589 w 34428"/>
                  <a:gd name="connsiteY1" fmla="*/ 14356 h 20386"/>
                  <a:gd name="connsiteX2" fmla="*/ 3589 w 34428"/>
                  <a:gd name="connsiteY2" fmla="*/ 19142 h 20386"/>
                  <a:gd name="connsiteX3" fmla="*/ 32302 w 34428"/>
                  <a:gd name="connsiteY3" fmla="*/ 0 h 20386"/>
                  <a:gd name="connsiteX4" fmla="*/ 32302 w 34428"/>
                  <a:gd name="connsiteY4" fmla="*/ 0 h 20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28" h="20386">
                    <a:moveTo>
                      <a:pt x="32302" y="0"/>
                    </a:moveTo>
                    <a:cubicBezTo>
                      <a:pt x="22731" y="4786"/>
                      <a:pt x="13160" y="14356"/>
                      <a:pt x="3589" y="14356"/>
                    </a:cubicBezTo>
                    <a:cubicBezTo>
                      <a:pt x="-1196" y="14356"/>
                      <a:pt x="-1196" y="19142"/>
                      <a:pt x="3589" y="19142"/>
                    </a:cubicBezTo>
                    <a:cubicBezTo>
                      <a:pt x="17945" y="23927"/>
                      <a:pt x="27516" y="14356"/>
                      <a:pt x="32302" y="0"/>
                    </a:cubicBezTo>
                    <a:cubicBezTo>
                      <a:pt x="37087" y="0"/>
                      <a:pt x="32302" y="0"/>
                      <a:pt x="32302" y="0"/>
                    </a:cubicBezTo>
                    <a:close/>
                  </a:path>
                </a:pathLst>
              </a:custGeom>
              <a:solidFill>
                <a:srgbClr val="FFFFFF">
                  <a:alpha val="50000"/>
                </a:srgbClr>
              </a:solidFill>
              <a:ln w="47824" cap="flat">
                <a:no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xmlns="" id="{BFE7A913-53F7-45FC-99DA-B486341956D8}"/>
                  </a:ext>
                </a:extLst>
              </p:cNvPr>
              <p:cNvSpPr/>
              <p:nvPr/>
            </p:nvSpPr>
            <p:spPr>
              <a:xfrm>
                <a:off x="10627479" y="7604911"/>
                <a:ext cx="180649" cy="147850"/>
              </a:xfrm>
              <a:custGeom>
                <a:avLst/>
                <a:gdLst>
                  <a:gd name="connsiteX0" fmla="*/ 177060 w 180649"/>
                  <a:gd name="connsiteY0" fmla="*/ 2161 h 147850"/>
                  <a:gd name="connsiteX1" fmla="*/ 90923 w 180649"/>
                  <a:gd name="connsiteY1" fmla="*/ 40444 h 147850"/>
                  <a:gd name="connsiteX2" fmla="*/ 0 w 180649"/>
                  <a:gd name="connsiteY2" fmla="*/ 145723 h 147850"/>
                  <a:gd name="connsiteX3" fmla="*/ 0 w 180649"/>
                  <a:gd name="connsiteY3" fmla="*/ 145723 h 147850"/>
                  <a:gd name="connsiteX4" fmla="*/ 177060 w 180649"/>
                  <a:gd name="connsiteY4" fmla="*/ 6946 h 147850"/>
                  <a:gd name="connsiteX5" fmla="*/ 177060 w 180649"/>
                  <a:gd name="connsiteY5" fmla="*/ 2161 h 1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649" h="147850">
                    <a:moveTo>
                      <a:pt x="177060" y="2161"/>
                    </a:moveTo>
                    <a:cubicBezTo>
                      <a:pt x="143563" y="-7410"/>
                      <a:pt x="110065" y="16517"/>
                      <a:pt x="90923" y="40444"/>
                    </a:cubicBezTo>
                    <a:cubicBezTo>
                      <a:pt x="57425" y="73942"/>
                      <a:pt x="33498" y="112225"/>
                      <a:pt x="0" y="145723"/>
                    </a:cubicBezTo>
                    <a:cubicBezTo>
                      <a:pt x="0" y="145723"/>
                      <a:pt x="0" y="150509"/>
                      <a:pt x="0" y="145723"/>
                    </a:cubicBezTo>
                    <a:cubicBezTo>
                      <a:pt x="57425" y="102655"/>
                      <a:pt x="90923" y="6946"/>
                      <a:pt x="177060" y="6946"/>
                    </a:cubicBezTo>
                    <a:cubicBezTo>
                      <a:pt x="181846" y="6946"/>
                      <a:pt x="181846" y="2161"/>
                      <a:pt x="177060" y="2161"/>
                    </a:cubicBezTo>
                    <a:close/>
                  </a:path>
                </a:pathLst>
              </a:custGeom>
              <a:solidFill>
                <a:srgbClr val="FFFFFF">
                  <a:alpha val="50000"/>
                </a:srgbClr>
              </a:solidFill>
              <a:ln w="47824"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xmlns="" id="{E87664E7-479F-4523-8C56-249DBB946081}"/>
                  </a:ext>
                </a:extLst>
              </p:cNvPr>
              <p:cNvSpPr/>
              <p:nvPr/>
            </p:nvSpPr>
            <p:spPr>
              <a:xfrm>
                <a:off x="10603552" y="7791721"/>
                <a:ext cx="177060" cy="697849"/>
              </a:xfrm>
              <a:custGeom>
                <a:avLst/>
                <a:gdLst>
                  <a:gd name="connsiteX0" fmla="*/ 167490 w 177060"/>
                  <a:gd name="connsiteY0" fmla="*/ 1982 h 697849"/>
                  <a:gd name="connsiteX1" fmla="*/ 76567 w 177060"/>
                  <a:gd name="connsiteY1" fmla="*/ 159901 h 697849"/>
                  <a:gd name="connsiteX2" fmla="*/ 19141 w 177060"/>
                  <a:gd name="connsiteY2" fmla="*/ 336961 h 697849"/>
                  <a:gd name="connsiteX3" fmla="*/ 0 w 177060"/>
                  <a:gd name="connsiteY3" fmla="*/ 528378 h 697849"/>
                  <a:gd name="connsiteX4" fmla="*/ 33498 w 177060"/>
                  <a:gd name="connsiteY4" fmla="*/ 695868 h 697849"/>
                  <a:gd name="connsiteX5" fmla="*/ 43068 w 177060"/>
                  <a:gd name="connsiteY5" fmla="*/ 691082 h 697849"/>
                  <a:gd name="connsiteX6" fmla="*/ 19141 w 177060"/>
                  <a:gd name="connsiteY6" fmla="*/ 518807 h 697849"/>
                  <a:gd name="connsiteX7" fmla="*/ 38283 w 177060"/>
                  <a:gd name="connsiteY7" fmla="*/ 332176 h 697849"/>
                  <a:gd name="connsiteX8" fmla="*/ 95708 w 177060"/>
                  <a:gd name="connsiteY8" fmla="*/ 159901 h 697849"/>
                  <a:gd name="connsiteX9" fmla="*/ 177060 w 177060"/>
                  <a:gd name="connsiteY9" fmla="*/ 6768 h 697849"/>
                  <a:gd name="connsiteX10" fmla="*/ 167490 w 177060"/>
                  <a:gd name="connsiteY10" fmla="*/ 1982 h 697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7060" h="697849">
                    <a:moveTo>
                      <a:pt x="167490" y="1982"/>
                    </a:moveTo>
                    <a:cubicBezTo>
                      <a:pt x="133992" y="54622"/>
                      <a:pt x="105279" y="107261"/>
                      <a:pt x="76567" y="159901"/>
                    </a:cubicBezTo>
                    <a:cubicBezTo>
                      <a:pt x="47854" y="217326"/>
                      <a:pt x="33498" y="274751"/>
                      <a:pt x="19141" y="336961"/>
                    </a:cubicBezTo>
                    <a:cubicBezTo>
                      <a:pt x="4786" y="399172"/>
                      <a:pt x="0" y="461382"/>
                      <a:pt x="0" y="528378"/>
                    </a:cubicBezTo>
                    <a:cubicBezTo>
                      <a:pt x="0" y="585803"/>
                      <a:pt x="4786" y="643228"/>
                      <a:pt x="33498" y="695868"/>
                    </a:cubicBezTo>
                    <a:cubicBezTo>
                      <a:pt x="33498" y="700653"/>
                      <a:pt x="43068" y="695868"/>
                      <a:pt x="43068" y="691082"/>
                    </a:cubicBezTo>
                    <a:cubicBezTo>
                      <a:pt x="23927" y="633657"/>
                      <a:pt x="14356" y="576232"/>
                      <a:pt x="19141" y="518807"/>
                    </a:cubicBezTo>
                    <a:cubicBezTo>
                      <a:pt x="19141" y="456597"/>
                      <a:pt x="23927" y="394386"/>
                      <a:pt x="38283" y="332176"/>
                    </a:cubicBezTo>
                    <a:cubicBezTo>
                      <a:pt x="52640" y="269965"/>
                      <a:pt x="71781" y="212540"/>
                      <a:pt x="95708" y="159901"/>
                    </a:cubicBezTo>
                    <a:cubicBezTo>
                      <a:pt x="119635" y="107261"/>
                      <a:pt x="153133" y="59407"/>
                      <a:pt x="177060" y="6768"/>
                    </a:cubicBezTo>
                    <a:cubicBezTo>
                      <a:pt x="177060" y="1982"/>
                      <a:pt x="172275" y="-2803"/>
                      <a:pt x="167490" y="1982"/>
                    </a:cubicBezTo>
                    <a:close/>
                  </a:path>
                </a:pathLst>
              </a:custGeom>
              <a:solidFill>
                <a:srgbClr val="FFFFFF">
                  <a:alpha val="50000"/>
                </a:srgbClr>
              </a:solidFill>
              <a:ln w="47824"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xmlns="" id="{149EAB71-73F3-4785-8B41-60D9FD131B41}"/>
                  </a:ext>
                </a:extLst>
              </p:cNvPr>
              <p:cNvSpPr/>
              <p:nvPr/>
            </p:nvSpPr>
            <p:spPr>
              <a:xfrm>
                <a:off x="10656192" y="8509534"/>
                <a:ext cx="21268" cy="18465"/>
              </a:xfrm>
              <a:custGeom>
                <a:avLst/>
                <a:gdLst>
                  <a:gd name="connsiteX0" fmla="*/ 19141 w 21268"/>
                  <a:gd name="connsiteY0" fmla="*/ 16338 h 18465"/>
                  <a:gd name="connsiteX1" fmla="*/ 4785 w 21268"/>
                  <a:gd name="connsiteY1" fmla="*/ 1982 h 18465"/>
                  <a:gd name="connsiteX2" fmla="*/ 0 w 21268"/>
                  <a:gd name="connsiteY2" fmla="*/ 6767 h 18465"/>
                  <a:gd name="connsiteX3" fmla="*/ 19141 w 21268"/>
                  <a:gd name="connsiteY3" fmla="*/ 16338 h 18465"/>
                  <a:gd name="connsiteX4" fmla="*/ 19141 w 21268"/>
                  <a:gd name="connsiteY4" fmla="*/ 16338 h 18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68" h="18465">
                    <a:moveTo>
                      <a:pt x="19141" y="16338"/>
                    </a:moveTo>
                    <a:cubicBezTo>
                      <a:pt x="14356" y="11553"/>
                      <a:pt x="9571" y="6767"/>
                      <a:pt x="4785" y="1982"/>
                    </a:cubicBezTo>
                    <a:cubicBezTo>
                      <a:pt x="0" y="-2803"/>
                      <a:pt x="0" y="1982"/>
                      <a:pt x="0" y="6767"/>
                    </a:cubicBezTo>
                    <a:cubicBezTo>
                      <a:pt x="9571" y="11553"/>
                      <a:pt x="9571" y="16338"/>
                      <a:pt x="19141" y="16338"/>
                    </a:cubicBezTo>
                    <a:cubicBezTo>
                      <a:pt x="19141" y="21124"/>
                      <a:pt x="23927" y="16338"/>
                      <a:pt x="19141" y="16338"/>
                    </a:cubicBezTo>
                    <a:close/>
                  </a:path>
                </a:pathLst>
              </a:custGeom>
              <a:solidFill>
                <a:srgbClr val="FFFFFF">
                  <a:alpha val="50000"/>
                </a:srgbClr>
              </a:solidFill>
              <a:ln w="47824"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xmlns="" id="{FBC52FBC-3BC0-4B94-82C6-2CAB23C61D85}"/>
                  </a:ext>
                </a:extLst>
              </p:cNvPr>
              <p:cNvSpPr/>
              <p:nvPr/>
            </p:nvSpPr>
            <p:spPr>
              <a:xfrm>
                <a:off x="10118756" y="7636981"/>
                <a:ext cx="49322" cy="173060"/>
              </a:xfrm>
              <a:custGeom>
                <a:avLst/>
                <a:gdLst>
                  <a:gd name="connsiteX0" fmla="*/ 49322 w 49322"/>
                  <a:gd name="connsiteY0" fmla="*/ 166293 h 173060"/>
                  <a:gd name="connsiteX1" fmla="*/ 11040 w 49322"/>
                  <a:gd name="connsiteY1" fmla="*/ 3589 h 173060"/>
                  <a:gd name="connsiteX2" fmla="*/ 6254 w 49322"/>
                  <a:gd name="connsiteY2" fmla="*/ 3589 h 173060"/>
                  <a:gd name="connsiteX3" fmla="*/ 39752 w 49322"/>
                  <a:gd name="connsiteY3" fmla="*/ 171079 h 173060"/>
                  <a:gd name="connsiteX4" fmla="*/ 49322 w 49322"/>
                  <a:gd name="connsiteY4" fmla="*/ 166293 h 173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22" h="173060">
                    <a:moveTo>
                      <a:pt x="49322" y="166293"/>
                    </a:moveTo>
                    <a:cubicBezTo>
                      <a:pt x="30181" y="113654"/>
                      <a:pt x="1468" y="61014"/>
                      <a:pt x="11040" y="3589"/>
                    </a:cubicBezTo>
                    <a:cubicBezTo>
                      <a:pt x="11040" y="-1196"/>
                      <a:pt x="6254" y="-1196"/>
                      <a:pt x="6254" y="3589"/>
                    </a:cubicBezTo>
                    <a:cubicBezTo>
                      <a:pt x="-12888" y="56229"/>
                      <a:pt x="15825" y="123225"/>
                      <a:pt x="39752" y="171079"/>
                    </a:cubicBezTo>
                    <a:cubicBezTo>
                      <a:pt x="44537" y="175864"/>
                      <a:pt x="49322" y="171079"/>
                      <a:pt x="49322" y="166293"/>
                    </a:cubicBezTo>
                    <a:close/>
                  </a:path>
                </a:pathLst>
              </a:custGeom>
              <a:solidFill>
                <a:srgbClr val="FFFFFF">
                  <a:alpha val="50000"/>
                </a:srgbClr>
              </a:solidFill>
              <a:ln w="47824"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xmlns="" id="{B149FD74-9343-456D-8080-29DA4BA87F4C}"/>
                  </a:ext>
                </a:extLst>
              </p:cNvPr>
              <p:cNvSpPr/>
              <p:nvPr/>
            </p:nvSpPr>
            <p:spPr>
              <a:xfrm>
                <a:off x="10037379" y="7717137"/>
                <a:ext cx="75151" cy="133991"/>
              </a:xfrm>
              <a:custGeom>
                <a:avLst/>
                <a:gdLst>
                  <a:gd name="connsiteX0" fmla="*/ 73274 w 75151"/>
                  <a:gd name="connsiteY0" fmla="*/ 129206 h 133991"/>
                  <a:gd name="connsiteX1" fmla="*/ 6279 w 75151"/>
                  <a:gd name="connsiteY1" fmla="*/ 0 h 133991"/>
                  <a:gd name="connsiteX2" fmla="*/ 1493 w 75151"/>
                  <a:gd name="connsiteY2" fmla="*/ 0 h 133991"/>
                  <a:gd name="connsiteX3" fmla="*/ 63704 w 75151"/>
                  <a:gd name="connsiteY3" fmla="*/ 133992 h 133991"/>
                  <a:gd name="connsiteX4" fmla="*/ 73274 w 75151"/>
                  <a:gd name="connsiteY4" fmla="*/ 129206 h 1339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151" h="133991">
                    <a:moveTo>
                      <a:pt x="73274" y="129206"/>
                    </a:moveTo>
                    <a:cubicBezTo>
                      <a:pt x="44562" y="90923"/>
                      <a:pt x="6279" y="52640"/>
                      <a:pt x="6279" y="0"/>
                    </a:cubicBezTo>
                    <a:cubicBezTo>
                      <a:pt x="6279" y="0"/>
                      <a:pt x="1493" y="0"/>
                      <a:pt x="1493" y="0"/>
                    </a:cubicBezTo>
                    <a:cubicBezTo>
                      <a:pt x="-8078" y="52640"/>
                      <a:pt x="30206" y="100494"/>
                      <a:pt x="63704" y="133992"/>
                    </a:cubicBezTo>
                    <a:cubicBezTo>
                      <a:pt x="73274" y="133992"/>
                      <a:pt x="78060" y="129206"/>
                      <a:pt x="73274" y="129206"/>
                    </a:cubicBezTo>
                    <a:close/>
                  </a:path>
                </a:pathLst>
              </a:custGeom>
              <a:solidFill>
                <a:srgbClr val="FFFFFF">
                  <a:alpha val="50000"/>
                </a:srgbClr>
              </a:solidFill>
              <a:ln w="47824"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xmlns="" id="{475767D6-9B27-4363-A518-989D2E0660C0}"/>
                  </a:ext>
                </a:extLst>
              </p:cNvPr>
              <p:cNvSpPr/>
              <p:nvPr/>
            </p:nvSpPr>
            <p:spPr>
              <a:xfrm>
                <a:off x="10010160" y="7801147"/>
                <a:ext cx="64192" cy="90246"/>
              </a:xfrm>
              <a:custGeom>
                <a:avLst/>
                <a:gdLst>
                  <a:gd name="connsiteX0" fmla="*/ 62210 w 64192"/>
                  <a:gd name="connsiteY0" fmla="*/ 83479 h 90246"/>
                  <a:gd name="connsiteX1" fmla="*/ 4785 w 64192"/>
                  <a:gd name="connsiteY1" fmla="*/ 2127 h 90246"/>
                  <a:gd name="connsiteX2" fmla="*/ 0 w 64192"/>
                  <a:gd name="connsiteY2" fmla="*/ 2127 h 90246"/>
                  <a:gd name="connsiteX3" fmla="*/ 57425 w 64192"/>
                  <a:gd name="connsiteY3" fmla="*/ 88264 h 90246"/>
                  <a:gd name="connsiteX4" fmla="*/ 62210 w 64192"/>
                  <a:gd name="connsiteY4" fmla="*/ 83479 h 90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192" h="90246">
                    <a:moveTo>
                      <a:pt x="62210" y="83479"/>
                    </a:moveTo>
                    <a:cubicBezTo>
                      <a:pt x="38283" y="59552"/>
                      <a:pt x="14356" y="35625"/>
                      <a:pt x="4785" y="2127"/>
                    </a:cubicBezTo>
                    <a:cubicBezTo>
                      <a:pt x="4785" y="-2659"/>
                      <a:pt x="0" y="2127"/>
                      <a:pt x="0" y="2127"/>
                    </a:cubicBezTo>
                    <a:cubicBezTo>
                      <a:pt x="4785" y="35625"/>
                      <a:pt x="28712" y="69123"/>
                      <a:pt x="57425" y="88264"/>
                    </a:cubicBezTo>
                    <a:cubicBezTo>
                      <a:pt x="62210" y="93050"/>
                      <a:pt x="66996" y="88264"/>
                      <a:pt x="62210" y="83479"/>
                    </a:cubicBezTo>
                    <a:close/>
                  </a:path>
                </a:pathLst>
              </a:custGeom>
              <a:solidFill>
                <a:srgbClr val="FFFFFF">
                  <a:alpha val="50000"/>
                </a:srgbClr>
              </a:solidFill>
              <a:ln w="47824" cap="flat">
                <a:no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xmlns="" id="{111847A5-3BF2-42AF-A35E-87050B47E1C6}"/>
                  </a:ext>
                </a:extLst>
              </p:cNvPr>
              <p:cNvSpPr/>
              <p:nvPr/>
            </p:nvSpPr>
            <p:spPr>
              <a:xfrm>
                <a:off x="9991018" y="7849146"/>
                <a:ext cx="54621" cy="64192"/>
              </a:xfrm>
              <a:custGeom>
                <a:avLst/>
                <a:gdLst>
                  <a:gd name="connsiteX0" fmla="*/ 52640 w 54621"/>
                  <a:gd name="connsiteY0" fmla="*/ 59407 h 64192"/>
                  <a:gd name="connsiteX1" fmla="*/ 4786 w 54621"/>
                  <a:gd name="connsiteY1" fmla="*/ 1982 h 64192"/>
                  <a:gd name="connsiteX2" fmla="*/ 0 w 54621"/>
                  <a:gd name="connsiteY2" fmla="*/ 6768 h 64192"/>
                  <a:gd name="connsiteX3" fmla="*/ 47854 w 54621"/>
                  <a:gd name="connsiteY3" fmla="*/ 64193 h 64192"/>
                  <a:gd name="connsiteX4" fmla="*/ 52640 w 54621"/>
                  <a:gd name="connsiteY4" fmla="*/ 59407 h 6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621" h="64192">
                    <a:moveTo>
                      <a:pt x="52640" y="59407"/>
                    </a:moveTo>
                    <a:cubicBezTo>
                      <a:pt x="33498" y="40266"/>
                      <a:pt x="19142" y="25909"/>
                      <a:pt x="4786" y="1982"/>
                    </a:cubicBezTo>
                    <a:cubicBezTo>
                      <a:pt x="4786" y="-2803"/>
                      <a:pt x="0" y="1982"/>
                      <a:pt x="0" y="6768"/>
                    </a:cubicBezTo>
                    <a:cubicBezTo>
                      <a:pt x="9571" y="30695"/>
                      <a:pt x="28713" y="49836"/>
                      <a:pt x="47854" y="64193"/>
                    </a:cubicBezTo>
                    <a:cubicBezTo>
                      <a:pt x="52640" y="64193"/>
                      <a:pt x="57425" y="59407"/>
                      <a:pt x="52640" y="59407"/>
                    </a:cubicBezTo>
                    <a:close/>
                  </a:path>
                </a:pathLst>
              </a:custGeom>
              <a:solidFill>
                <a:srgbClr val="FFFFFF">
                  <a:alpha val="50000"/>
                </a:srgbClr>
              </a:solidFill>
              <a:ln w="47824"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xmlns="" id="{AC589CA8-6EB7-4194-B9E5-972A8F03BC06}"/>
                  </a:ext>
                </a:extLst>
              </p:cNvPr>
              <p:cNvSpPr/>
              <p:nvPr/>
            </p:nvSpPr>
            <p:spPr>
              <a:xfrm>
                <a:off x="10125010" y="7975549"/>
                <a:ext cx="94511" cy="25301"/>
              </a:xfrm>
              <a:custGeom>
                <a:avLst/>
                <a:gdLst>
                  <a:gd name="connsiteX0" fmla="*/ 90923 w 94511"/>
                  <a:gd name="connsiteY0" fmla="*/ 4785 h 25301"/>
                  <a:gd name="connsiteX1" fmla="*/ 4786 w 94511"/>
                  <a:gd name="connsiteY1" fmla="*/ 0 h 25301"/>
                  <a:gd name="connsiteX2" fmla="*/ 0 w 94511"/>
                  <a:gd name="connsiteY2" fmla="*/ 4785 h 25301"/>
                  <a:gd name="connsiteX3" fmla="*/ 90923 w 94511"/>
                  <a:gd name="connsiteY3" fmla="*/ 9571 h 25301"/>
                  <a:gd name="connsiteX4" fmla="*/ 90923 w 94511"/>
                  <a:gd name="connsiteY4" fmla="*/ 4785 h 25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511" h="25301">
                    <a:moveTo>
                      <a:pt x="90923" y="4785"/>
                    </a:moveTo>
                    <a:cubicBezTo>
                      <a:pt x="62211" y="19142"/>
                      <a:pt x="33498" y="23927"/>
                      <a:pt x="4786" y="0"/>
                    </a:cubicBezTo>
                    <a:cubicBezTo>
                      <a:pt x="4786" y="0"/>
                      <a:pt x="0" y="0"/>
                      <a:pt x="0" y="4785"/>
                    </a:cubicBezTo>
                    <a:cubicBezTo>
                      <a:pt x="23927" y="28712"/>
                      <a:pt x="62211" y="33498"/>
                      <a:pt x="90923" y="9571"/>
                    </a:cubicBezTo>
                    <a:cubicBezTo>
                      <a:pt x="95708" y="9571"/>
                      <a:pt x="95708" y="0"/>
                      <a:pt x="90923" y="4785"/>
                    </a:cubicBezTo>
                    <a:close/>
                  </a:path>
                </a:pathLst>
              </a:custGeom>
              <a:solidFill>
                <a:srgbClr val="FFFFFF">
                  <a:alpha val="50000"/>
                </a:srgbClr>
              </a:solidFill>
              <a:ln w="47824"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xmlns="" id="{E44F30B9-6C0E-43CE-BA29-DAA54C539F9D}"/>
                  </a:ext>
                </a:extLst>
              </p:cNvPr>
              <p:cNvSpPr/>
              <p:nvPr/>
            </p:nvSpPr>
            <p:spPr>
              <a:xfrm>
                <a:off x="10857179" y="8779499"/>
                <a:ext cx="14356" cy="14356"/>
              </a:xfrm>
              <a:custGeom>
                <a:avLst/>
                <a:gdLst>
                  <a:gd name="connsiteX0" fmla="*/ 9571 w 14356"/>
                  <a:gd name="connsiteY0" fmla="*/ 0 h 14356"/>
                  <a:gd name="connsiteX1" fmla="*/ 0 w 14356"/>
                  <a:gd name="connsiteY1" fmla="*/ 9571 h 14356"/>
                  <a:gd name="connsiteX2" fmla="*/ 4785 w 14356"/>
                  <a:gd name="connsiteY2" fmla="*/ 14356 h 14356"/>
                  <a:gd name="connsiteX3" fmla="*/ 14356 w 14356"/>
                  <a:gd name="connsiteY3" fmla="*/ 4785 h 14356"/>
                  <a:gd name="connsiteX4" fmla="*/ 9571 w 14356"/>
                  <a:gd name="connsiteY4" fmla="*/ 0 h 14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56" h="14356">
                    <a:moveTo>
                      <a:pt x="9571" y="0"/>
                    </a:moveTo>
                    <a:cubicBezTo>
                      <a:pt x="4785" y="0"/>
                      <a:pt x="0" y="4785"/>
                      <a:pt x="0" y="9571"/>
                    </a:cubicBezTo>
                    <a:cubicBezTo>
                      <a:pt x="0" y="9571"/>
                      <a:pt x="0" y="14356"/>
                      <a:pt x="4785" y="14356"/>
                    </a:cubicBezTo>
                    <a:cubicBezTo>
                      <a:pt x="9571" y="9571"/>
                      <a:pt x="9571" y="9571"/>
                      <a:pt x="14356" y="4785"/>
                    </a:cubicBezTo>
                    <a:cubicBezTo>
                      <a:pt x="14356" y="4785"/>
                      <a:pt x="9571" y="0"/>
                      <a:pt x="9571" y="0"/>
                    </a:cubicBezTo>
                    <a:close/>
                  </a:path>
                </a:pathLst>
              </a:custGeom>
              <a:solidFill>
                <a:srgbClr val="FFFFFF">
                  <a:alpha val="50000"/>
                </a:srgbClr>
              </a:solidFill>
              <a:ln w="47824" cap="flat">
                <a:noFill/>
                <a:prstDash val="solid"/>
                <a:miter/>
              </a:ln>
            </p:spPr>
            <p:txBody>
              <a:bodyPr rtlCol="0" anchor="ctr"/>
              <a:lstStyle/>
              <a:p>
                <a:endParaRPr lang="en-US"/>
              </a:p>
            </p:txBody>
          </p:sp>
          <p:sp>
            <p:nvSpPr>
              <p:cNvPr id="174" name="Freeform: Shape 173">
                <a:extLst>
                  <a:ext uri="{FF2B5EF4-FFF2-40B4-BE49-F238E27FC236}">
                    <a16:creationId xmlns:a16="http://schemas.microsoft.com/office/drawing/2014/main" xmlns="" id="{E20396D2-B91A-4AE4-9564-FEB35BB59E52}"/>
                  </a:ext>
                </a:extLst>
              </p:cNvPr>
              <p:cNvSpPr/>
              <p:nvPr/>
            </p:nvSpPr>
            <p:spPr>
              <a:xfrm>
                <a:off x="10885891" y="8688576"/>
                <a:ext cx="161062" cy="86137"/>
              </a:xfrm>
              <a:custGeom>
                <a:avLst/>
                <a:gdLst>
                  <a:gd name="connsiteX0" fmla="*/ 157919 w 161062"/>
                  <a:gd name="connsiteY0" fmla="*/ 0 h 86137"/>
                  <a:gd name="connsiteX1" fmla="*/ 0 w 161062"/>
                  <a:gd name="connsiteY1" fmla="*/ 81352 h 86137"/>
                  <a:gd name="connsiteX2" fmla="*/ 0 w 161062"/>
                  <a:gd name="connsiteY2" fmla="*/ 86138 h 86137"/>
                  <a:gd name="connsiteX3" fmla="*/ 153134 w 161062"/>
                  <a:gd name="connsiteY3" fmla="*/ 14356 h 86137"/>
                  <a:gd name="connsiteX4" fmla="*/ 157919 w 161062"/>
                  <a:gd name="connsiteY4" fmla="*/ 0 h 8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062" h="86137">
                    <a:moveTo>
                      <a:pt x="157919" y="0"/>
                    </a:moveTo>
                    <a:cubicBezTo>
                      <a:pt x="100494" y="4785"/>
                      <a:pt x="38283" y="38283"/>
                      <a:pt x="0" y="81352"/>
                    </a:cubicBezTo>
                    <a:cubicBezTo>
                      <a:pt x="0" y="81352"/>
                      <a:pt x="0" y="86138"/>
                      <a:pt x="0" y="86138"/>
                    </a:cubicBezTo>
                    <a:cubicBezTo>
                      <a:pt x="47854" y="52640"/>
                      <a:pt x="95708" y="23927"/>
                      <a:pt x="153134" y="14356"/>
                    </a:cubicBezTo>
                    <a:cubicBezTo>
                      <a:pt x="162705" y="9571"/>
                      <a:pt x="162705" y="0"/>
                      <a:pt x="157919" y="0"/>
                    </a:cubicBezTo>
                    <a:close/>
                  </a:path>
                </a:pathLst>
              </a:custGeom>
              <a:solidFill>
                <a:srgbClr val="FFFFFF">
                  <a:alpha val="50000"/>
                </a:srgbClr>
              </a:solidFill>
              <a:ln w="47824" cap="flat">
                <a:no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xmlns="" id="{1859FCC5-624C-444D-871F-57D5654B89C1}"/>
                  </a:ext>
                </a:extLst>
              </p:cNvPr>
              <p:cNvSpPr/>
              <p:nvPr/>
            </p:nvSpPr>
            <p:spPr>
              <a:xfrm>
                <a:off x="10564807" y="8675416"/>
                <a:ext cx="73623" cy="257956"/>
              </a:xfrm>
              <a:custGeom>
                <a:avLst/>
                <a:gdLst>
                  <a:gd name="connsiteX0" fmla="*/ 72242 w 73623"/>
                  <a:gd name="connsiteY0" fmla="*/ 252431 h 257956"/>
                  <a:gd name="connsiteX1" fmla="*/ 53101 w 73623"/>
                  <a:gd name="connsiteY1" fmla="*/ 214147 h 257956"/>
                  <a:gd name="connsiteX2" fmla="*/ 29174 w 73623"/>
                  <a:gd name="connsiteY2" fmla="*/ 147151 h 257956"/>
                  <a:gd name="connsiteX3" fmla="*/ 14817 w 73623"/>
                  <a:gd name="connsiteY3" fmla="*/ 80156 h 257956"/>
                  <a:gd name="connsiteX4" fmla="*/ 10032 w 73623"/>
                  <a:gd name="connsiteY4" fmla="*/ 3589 h 257956"/>
                  <a:gd name="connsiteX5" fmla="*/ 5247 w 73623"/>
                  <a:gd name="connsiteY5" fmla="*/ 3589 h 257956"/>
                  <a:gd name="connsiteX6" fmla="*/ 14817 w 73623"/>
                  <a:gd name="connsiteY6" fmla="*/ 123224 h 257956"/>
                  <a:gd name="connsiteX7" fmla="*/ 72242 w 73623"/>
                  <a:gd name="connsiteY7" fmla="*/ 252431 h 257956"/>
                  <a:gd name="connsiteX8" fmla="*/ 72242 w 73623"/>
                  <a:gd name="connsiteY8" fmla="*/ 252431 h 257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623" h="257956">
                    <a:moveTo>
                      <a:pt x="72242" y="252431"/>
                    </a:moveTo>
                    <a:cubicBezTo>
                      <a:pt x="67457" y="238074"/>
                      <a:pt x="57886" y="228503"/>
                      <a:pt x="53101" y="214147"/>
                    </a:cubicBezTo>
                    <a:cubicBezTo>
                      <a:pt x="43530" y="195006"/>
                      <a:pt x="33959" y="171079"/>
                      <a:pt x="29174" y="147151"/>
                    </a:cubicBezTo>
                    <a:cubicBezTo>
                      <a:pt x="24388" y="128010"/>
                      <a:pt x="19603" y="104083"/>
                      <a:pt x="14817" y="80156"/>
                    </a:cubicBezTo>
                    <a:cubicBezTo>
                      <a:pt x="10032" y="56229"/>
                      <a:pt x="461" y="27516"/>
                      <a:pt x="10032" y="3589"/>
                    </a:cubicBezTo>
                    <a:cubicBezTo>
                      <a:pt x="10032" y="-1196"/>
                      <a:pt x="5247" y="-1196"/>
                      <a:pt x="5247" y="3589"/>
                    </a:cubicBezTo>
                    <a:cubicBezTo>
                      <a:pt x="-9110" y="37087"/>
                      <a:pt x="10032" y="89726"/>
                      <a:pt x="14817" y="123224"/>
                    </a:cubicBezTo>
                    <a:cubicBezTo>
                      <a:pt x="24388" y="171079"/>
                      <a:pt x="38745" y="214147"/>
                      <a:pt x="72242" y="252431"/>
                    </a:cubicBezTo>
                    <a:cubicBezTo>
                      <a:pt x="67457" y="262002"/>
                      <a:pt x="77028" y="257216"/>
                      <a:pt x="72242" y="252431"/>
                    </a:cubicBezTo>
                    <a:close/>
                  </a:path>
                </a:pathLst>
              </a:custGeom>
              <a:solidFill>
                <a:srgbClr val="FFFFFF">
                  <a:alpha val="50000"/>
                </a:srgbClr>
              </a:solidFill>
              <a:ln w="47824" cap="flat">
                <a:noFill/>
                <a:prstDash val="solid"/>
                <a:miter/>
              </a:ln>
            </p:spPr>
            <p:txBody>
              <a:bodyPr rtlCol="0" anchor="ctr"/>
              <a:lstStyle/>
              <a:p>
                <a:endParaRPr lang="en-US"/>
              </a:p>
            </p:txBody>
          </p:sp>
          <p:sp>
            <p:nvSpPr>
              <p:cNvPr id="176" name="Freeform: Shape 175">
                <a:extLst>
                  <a:ext uri="{FF2B5EF4-FFF2-40B4-BE49-F238E27FC236}">
                    <a16:creationId xmlns:a16="http://schemas.microsoft.com/office/drawing/2014/main" xmlns="" id="{CC12D8DD-62D3-491B-90A9-45DBFFE23433}"/>
                  </a:ext>
                </a:extLst>
              </p:cNvPr>
              <p:cNvSpPr/>
              <p:nvPr/>
            </p:nvSpPr>
            <p:spPr>
              <a:xfrm>
                <a:off x="10641835" y="8943400"/>
                <a:ext cx="9570" cy="17945"/>
              </a:xfrm>
              <a:custGeom>
                <a:avLst/>
                <a:gdLst>
                  <a:gd name="connsiteX0" fmla="*/ 4785 w 9570"/>
                  <a:gd name="connsiteY0" fmla="*/ 3589 h 17945"/>
                  <a:gd name="connsiteX1" fmla="*/ 0 w 9570"/>
                  <a:gd name="connsiteY1" fmla="*/ 3589 h 17945"/>
                  <a:gd name="connsiteX2" fmla="*/ 4785 w 9570"/>
                  <a:gd name="connsiteY2" fmla="*/ 17945 h 17945"/>
                  <a:gd name="connsiteX3" fmla="*/ 9571 w 9570"/>
                  <a:gd name="connsiteY3" fmla="*/ 13160 h 17945"/>
                  <a:gd name="connsiteX4" fmla="*/ 4785 w 9570"/>
                  <a:gd name="connsiteY4" fmla="*/ 3589 h 179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0" h="17945">
                    <a:moveTo>
                      <a:pt x="4785" y="3589"/>
                    </a:moveTo>
                    <a:cubicBezTo>
                      <a:pt x="4785" y="-1196"/>
                      <a:pt x="0" y="-1196"/>
                      <a:pt x="0" y="3589"/>
                    </a:cubicBezTo>
                    <a:cubicBezTo>
                      <a:pt x="0" y="8374"/>
                      <a:pt x="0" y="13160"/>
                      <a:pt x="4785" y="17945"/>
                    </a:cubicBezTo>
                    <a:cubicBezTo>
                      <a:pt x="4785" y="17945"/>
                      <a:pt x="9571" y="17945"/>
                      <a:pt x="9571" y="13160"/>
                    </a:cubicBezTo>
                    <a:cubicBezTo>
                      <a:pt x="4785" y="13160"/>
                      <a:pt x="4785" y="8374"/>
                      <a:pt x="4785" y="3589"/>
                    </a:cubicBezTo>
                    <a:close/>
                  </a:path>
                </a:pathLst>
              </a:custGeom>
              <a:solidFill>
                <a:srgbClr val="FFFFFF">
                  <a:alpha val="50000"/>
                </a:srgbClr>
              </a:solidFill>
              <a:ln w="47824" cap="flat">
                <a:noFill/>
                <a:prstDash val="solid"/>
                <a:miter/>
              </a:ln>
            </p:spPr>
            <p:txBody>
              <a:bodyPr rtlCol="0" anchor="ctr"/>
              <a:lstStyle/>
              <a:p>
                <a:endParaRPr lang="en-US"/>
              </a:p>
            </p:txBody>
          </p:sp>
          <p:sp>
            <p:nvSpPr>
              <p:cNvPr id="177" name="Freeform: Shape 176">
                <a:extLst>
                  <a:ext uri="{FF2B5EF4-FFF2-40B4-BE49-F238E27FC236}">
                    <a16:creationId xmlns:a16="http://schemas.microsoft.com/office/drawing/2014/main" xmlns="" id="{BCB82AE2-58F5-4682-980E-C466DE640C50}"/>
                  </a:ext>
                </a:extLst>
              </p:cNvPr>
              <p:cNvSpPr/>
              <p:nvPr/>
            </p:nvSpPr>
            <p:spPr>
              <a:xfrm>
                <a:off x="10546127" y="8942203"/>
                <a:ext cx="211298" cy="317819"/>
              </a:xfrm>
              <a:custGeom>
                <a:avLst/>
                <a:gdLst>
                  <a:gd name="connsiteX0" fmla="*/ 205773 w 211298"/>
                  <a:gd name="connsiteY0" fmla="*/ 0 h 317819"/>
                  <a:gd name="connsiteX1" fmla="*/ 0 w 211298"/>
                  <a:gd name="connsiteY1" fmla="*/ 311052 h 317819"/>
                  <a:gd name="connsiteX2" fmla="*/ 9571 w 211298"/>
                  <a:gd name="connsiteY2" fmla="*/ 315837 h 317819"/>
                  <a:gd name="connsiteX3" fmla="*/ 95708 w 211298"/>
                  <a:gd name="connsiteY3" fmla="*/ 148348 h 317819"/>
                  <a:gd name="connsiteX4" fmla="*/ 205773 w 211298"/>
                  <a:gd name="connsiteY4" fmla="*/ 0 h 317819"/>
                  <a:gd name="connsiteX5" fmla="*/ 205773 w 211298"/>
                  <a:gd name="connsiteY5" fmla="*/ 0 h 317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1298" h="317819">
                    <a:moveTo>
                      <a:pt x="205773" y="0"/>
                    </a:moveTo>
                    <a:cubicBezTo>
                      <a:pt x="119635" y="81352"/>
                      <a:pt x="28712" y="191417"/>
                      <a:pt x="0" y="311052"/>
                    </a:cubicBezTo>
                    <a:cubicBezTo>
                      <a:pt x="0" y="315837"/>
                      <a:pt x="4785" y="320623"/>
                      <a:pt x="9571" y="315837"/>
                    </a:cubicBezTo>
                    <a:cubicBezTo>
                      <a:pt x="28712" y="253627"/>
                      <a:pt x="57425" y="200987"/>
                      <a:pt x="95708" y="148348"/>
                    </a:cubicBezTo>
                    <a:cubicBezTo>
                      <a:pt x="129206" y="95708"/>
                      <a:pt x="172275" y="52640"/>
                      <a:pt x="205773" y="0"/>
                    </a:cubicBezTo>
                    <a:cubicBezTo>
                      <a:pt x="215344" y="0"/>
                      <a:pt x="210558" y="0"/>
                      <a:pt x="205773" y="0"/>
                    </a:cubicBezTo>
                    <a:close/>
                  </a:path>
                </a:pathLst>
              </a:custGeom>
              <a:solidFill>
                <a:srgbClr val="FFFFFF">
                  <a:alpha val="50000"/>
                </a:srgbClr>
              </a:solidFill>
              <a:ln w="47824"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xmlns="" id="{9730BF1A-5887-462D-AB75-CDE22A1EA604}"/>
                  </a:ext>
                </a:extLst>
              </p:cNvPr>
              <p:cNvSpPr/>
              <p:nvPr/>
            </p:nvSpPr>
            <p:spPr>
              <a:xfrm>
                <a:off x="10536556" y="9268808"/>
                <a:ext cx="11552" cy="26319"/>
              </a:xfrm>
              <a:custGeom>
                <a:avLst/>
                <a:gdLst>
                  <a:gd name="connsiteX0" fmla="*/ 4785 w 11552"/>
                  <a:gd name="connsiteY0" fmla="*/ 3589 h 26319"/>
                  <a:gd name="connsiteX1" fmla="*/ 0 w 11552"/>
                  <a:gd name="connsiteY1" fmla="*/ 22731 h 26319"/>
                  <a:gd name="connsiteX2" fmla="*/ 4785 w 11552"/>
                  <a:gd name="connsiteY2" fmla="*/ 22731 h 26319"/>
                  <a:gd name="connsiteX3" fmla="*/ 9571 w 11552"/>
                  <a:gd name="connsiteY3" fmla="*/ 3589 h 26319"/>
                  <a:gd name="connsiteX4" fmla="*/ 4785 w 11552"/>
                  <a:gd name="connsiteY4" fmla="*/ 3589 h 26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52" h="26319">
                    <a:moveTo>
                      <a:pt x="4785" y="3589"/>
                    </a:moveTo>
                    <a:cubicBezTo>
                      <a:pt x="0" y="8375"/>
                      <a:pt x="0" y="17945"/>
                      <a:pt x="0" y="22731"/>
                    </a:cubicBezTo>
                    <a:cubicBezTo>
                      <a:pt x="0" y="27516"/>
                      <a:pt x="4785" y="27516"/>
                      <a:pt x="4785" y="22731"/>
                    </a:cubicBezTo>
                    <a:cubicBezTo>
                      <a:pt x="9571" y="17945"/>
                      <a:pt x="9571" y="8375"/>
                      <a:pt x="9571" y="3589"/>
                    </a:cubicBezTo>
                    <a:cubicBezTo>
                      <a:pt x="14356" y="-1196"/>
                      <a:pt x="9571" y="-1196"/>
                      <a:pt x="4785" y="3589"/>
                    </a:cubicBezTo>
                    <a:close/>
                  </a:path>
                </a:pathLst>
              </a:custGeom>
              <a:solidFill>
                <a:srgbClr val="FFFFFF">
                  <a:alpha val="50000"/>
                </a:srgbClr>
              </a:solidFill>
              <a:ln w="47824" cap="flat">
                <a:no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xmlns="" id="{10D99033-9F05-4159-8B77-843E2250D753}"/>
                  </a:ext>
                </a:extLst>
              </p:cNvPr>
              <p:cNvSpPr/>
              <p:nvPr/>
            </p:nvSpPr>
            <p:spPr>
              <a:xfrm>
                <a:off x="10905033" y="9253255"/>
                <a:ext cx="198328" cy="153133"/>
              </a:xfrm>
              <a:custGeom>
                <a:avLst/>
                <a:gdLst>
                  <a:gd name="connsiteX0" fmla="*/ 196202 w 198328"/>
                  <a:gd name="connsiteY0" fmla="*/ 143562 h 153133"/>
                  <a:gd name="connsiteX1" fmla="*/ 4785 w 198328"/>
                  <a:gd name="connsiteY1" fmla="*/ 0 h 153133"/>
                  <a:gd name="connsiteX2" fmla="*/ 0 w 198328"/>
                  <a:gd name="connsiteY2" fmla="*/ 4785 h 153133"/>
                  <a:gd name="connsiteX3" fmla="*/ 196202 w 198328"/>
                  <a:gd name="connsiteY3" fmla="*/ 153133 h 153133"/>
                  <a:gd name="connsiteX4" fmla="*/ 196202 w 198328"/>
                  <a:gd name="connsiteY4" fmla="*/ 143562 h 153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328" h="153133">
                    <a:moveTo>
                      <a:pt x="196202" y="143562"/>
                    </a:moveTo>
                    <a:cubicBezTo>
                      <a:pt x="114850" y="119635"/>
                      <a:pt x="57425" y="57425"/>
                      <a:pt x="4785" y="0"/>
                    </a:cubicBezTo>
                    <a:cubicBezTo>
                      <a:pt x="4785" y="0"/>
                      <a:pt x="0" y="0"/>
                      <a:pt x="0" y="4785"/>
                    </a:cubicBezTo>
                    <a:cubicBezTo>
                      <a:pt x="52639" y="66996"/>
                      <a:pt x="110065" y="138777"/>
                      <a:pt x="196202" y="153133"/>
                    </a:cubicBezTo>
                    <a:cubicBezTo>
                      <a:pt x="196202" y="153133"/>
                      <a:pt x="200987" y="143562"/>
                      <a:pt x="196202" y="143562"/>
                    </a:cubicBezTo>
                    <a:close/>
                  </a:path>
                </a:pathLst>
              </a:custGeom>
              <a:solidFill>
                <a:srgbClr val="FFFFFF">
                  <a:alpha val="50000"/>
                </a:srgbClr>
              </a:solidFill>
              <a:ln w="47824" cap="flat">
                <a:noFill/>
                <a:prstDash val="solid"/>
                <a:miter/>
              </a:ln>
            </p:spPr>
            <p:txBody>
              <a:bodyPr rtlCol="0" anchor="ctr"/>
              <a:lstStyle/>
              <a:p>
                <a:endParaRPr lang="en-US"/>
              </a:p>
            </p:txBody>
          </p:sp>
          <p:sp>
            <p:nvSpPr>
              <p:cNvPr id="180" name="Freeform: Shape 179">
                <a:extLst>
                  <a:ext uri="{FF2B5EF4-FFF2-40B4-BE49-F238E27FC236}">
                    <a16:creationId xmlns:a16="http://schemas.microsoft.com/office/drawing/2014/main" xmlns="" id="{379A9016-5049-40BB-AD0A-9E869F1BADCE}"/>
                  </a:ext>
                </a:extLst>
              </p:cNvPr>
              <p:cNvSpPr/>
              <p:nvPr/>
            </p:nvSpPr>
            <p:spPr>
              <a:xfrm>
                <a:off x="10866750" y="9205401"/>
                <a:ext cx="19141" cy="25909"/>
              </a:xfrm>
              <a:custGeom>
                <a:avLst/>
                <a:gdLst>
                  <a:gd name="connsiteX0" fmla="*/ 19141 w 19141"/>
                  <a:gd name="connsiteY0" fmla="*/ 19142 h 25909"/>
                  <a:gd name="connsiteX1" fmla="*/ 4786 w 19141"/>
                  <a:gd name="connsiteY1" fmla="*/ 0 h 25909"/>
                  <a:gd name="connsiteX2" fmla="*/ 0 w 19141"/>
                  <a:gd name="connsiteY2" fmla="*/ 4785 h 25909"/>
                  <a:gd name="connsiteX3" fmla="*/ 9571 w 19141"/>
                  <a:gd name="connsiteY3" fmla="*/ 23927 h 25909"/>
                  <a:gd name="connsiteX4" fmla="*/ 19141 w 19141"/>
                  <a:gd name="connsiteY4" fmla="*/ 19142 h 25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41" h="25909">
                    <a:moveTo>
                      <a:pt x="19141" y="19142"/>
                    </a:moveTo>
                    <a:cubicBezTo>
                      <a:pt x="19141" y="9571"/>
                      <a:pt x="14356" y="4785"/>
                      <a:pt x="4786" y="0"/>
                    </a:cubicBezTo>
                    <a:cubicBezTo>
                      <a:pt x="4786" y="0"/>
                      <a:pt x="0" y="0"/>
                      <a:pt x="0" y="4785"/>
                    </a:cubicBezTo>
                    <a:cubicBezTo>
                      <a:pt x="4786" y="9571"/>
                      <a:pt x="9571" y="19142"/>
                      <a:pt x="9571" y="23927"/>
                    </a:cubicBezTo>
                    <a:cubicBezTo>
                      <a:pt x="14356" y="28712"/>
                      <a:pt x="19141" y="23927"/>
                      <a:pt x="19141" y="19142"/>
                    </a:cubicBezTo>
                    <a:close/>
                  </a:path>
                </a:pathLst>
              </a:custGeom>
              <a:solidFill>
                <a:srgbClr val="FFFFFF">
                  <a:alpha val="50000"/>
                </a:srgbClr>
              </a:solidFill>
              <a:ln w="47824" cap="flat">
                <a:no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xmlns="" id="{26149E26-37BA-4D33-AF2F-CDE42DD404BA}"/>
                  </a:ext>
                </a:extLst>
              </p:cNvPr>
              <p:cNvSpPr/>
              <p:nvPr/>
            </p:nvSpPr>
            <p:spPr>
              <a:xfrm>
                <a:off x="11474498" y="9409047"/>
                <a:ext cx="92905" cy="224238"/>
              </a:xfrm>
              <a:custGeom>
                <a:avLst/>
                <a:gdLst>
                  <a:gd name="connsiteX0" fmla="*/ 90923 w 92905"/>
                  <a:gd name="connsiteY0" fmla="*/ 217471 h 224238"/>
                  <a:gd name="connsiteX1" fmla="*/ 52640 w 92905"/>
                  <a:gd name="connsiteY1" fmla="*/ 179187 h 224238"/>
                  <a:gd name="connsiteX2" fmla="*/ 28713 w 92905"/>
                  <a:gd name="connsiteY2" fmla="*/ 116977 h 224238"/>
                  <a:gd name="connsiteX3" fmla="*/ 4786 w 92905"/>
                  <a:gd name="connsiteY3" fmla="*/ 2127 h 224238"/>
                  <a:gd name="connsiteX4" fmla="*/ 0 w 92905"/>
                  <a:gd name="connsiteY4" fmla="*/ 2127 h 224238"/>
                  <a:gd name="connsiteX5" fmla="*/ 23927 w 92905"/>
                  <a:gd name="connsiteY5" fmla="*/ 131333 h 224238"/>
                  <a:gd name="connsiteX6" fmla="*/ 86138 w 92905"/>
                  <a:gd name="connsiteY6" fmla="*/ 222256 h 224238"/>
                  <a:gd name="connsiteX7" fmla="*/ 90923 w 92905"/>
                  <a:gd name="connsiteY7" fmla="*/ 217471 h 22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905" h="224238">
                    <a:moveTo>
                      <a:pt x="90923" y="217471"/>
                    </a:moveTo>
                    <a:cubicBezTo>
                      <a:pt x="76567" y="203115"/>
                      <a:pt x="66996" y="193543"/>
                      <a:pt x="52640" y="179187"/>
                    </a:cubicBezTo>
                    <a:cubicBezTo>
                      <a:pt x="43069" y="160046"/>
                      <a:pt x="33498" y="140904"/>
                      <a:pt x="28713" y="116977"/>
                    </a:cubicBezTo>
                    <a:cubicBezTo>
                      <a:pt x="19142" y="78694"/>
                      <a:pt x="14356" y="40410"/>
                      <a:pt x="4786" y="2127"/>
                    </a:cubicBezTo>
                    <a:cubicBezTo>
                      <a:pt x="4786" y="-2659"/>
                      <a:pt x="0" y="2127"/>
                      <a:pt x="0" y="2127"/>
                    </a:cubicBezTo>
                    <a:cubicBezTo>
                      <a:pt x="9571" y="45196"/>
                      <a:pt x="9571" y="88264"/>
                      <a:pt x="23927" y="131333"/>
                    </a:cubicBezTo>
                    <a:cubicBezTo>
                      <a:pt x="33498" y="164831"/>
                      <a:pt x="47854" y="212685"/>
                      <a:pt x="86138" y="222256"/>
                    </a:cubicBezTo>
                    <a:cubicBezTo>
                      <a:pt x="90923" y="227042"/>
                      <a:pt x="95708" y="222256"/>
                      <a:pt x="90923" y="217471"/>
                    </a:cubicBezTo>
                    <a:close/>
                  </a:path>
                </a:pathLst>
              </a:custGeom>
              <a:solidFill>
                <a:srgbClr val="FFFFFF">
                  <a:alpha val="50000"/>
                </a:srgbClr>
              </a:solidFill>
              <a:ln w="47824" cap="flat">
                <a:no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xmlns="" id="{F33AA87E-7303-4A2E-B115-525926227055}"/>
                  </a:ext>
                </a:extLst>
              </p:cNvPr>
              <p:cNvSpPr/>
              <p:nvPr/>
            </p:nvSpPr>
            <p:spPr>
              <a:xfrm>
                <a:off x="11464927" y="9361337"/>
                <a:ext cx="14356" cy="25909"/>
              </a:xfrm>
              <a:custGeom>
                <a:avLst/>
                <a:gdLst>
                  <a:gd name="connsiteX0" fmla="*/ 14356 w 14356"/>
                  <a:gd name="connsiteY0" fmla="*/ 21124 h 25909"/>
                  <a:gd name="connsiteX1" fmla="*/ 4786 w 14356"/>
                  <a:gd name="connsiteY1" fmla="*/ 1982 h 25909"/>
                  <a:gd name="connsiteX2" fmla="*/ 0 w 14356"/>
                  <a:gd name="connsiteY2" fmla="*/ 6768 h 25909"/>
                  <a:gd name="connsiteX3" fmla="*/ 9571 w 14356"/>
                  <a:gd name="connsiteY3" fmla="*/ 25909 h 25909"/>
                  <a:gd name="connsiteX4" fmla="*/ 14356 w 14356"/>
                  <a:gd name="connsiteY4" fmla="*/ 21124 h 25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56" h="25909">
                    <a:moveTo>
                      <a:pt x="14356" y="21124"/>
                    </a:moveTo>
                    <a:cubicBezTo>
                      <a:pt x="14356" y="16339"/>
                      <a:pt x="9571" y="6768"/>
                      <a:pt x="4786" y="1982"/>
                    </a:cubicBezTo>
                    <a:cubicBezTo>
                      <a:pt x="4786" y="-2803"/>
                      <a:pt x="0" y="1982"/>
                      <a:pt x="0" y="6768"/>
                    </a:cubicBezTo>
                    <a:cubicBezTo>
                      <a:pt x="4786" y="11553"/>
                      <a:pt x="4786" y="16339"/>
                      <a:pt x="9571" y="25909"/>
                    </a:cubicBezTo>
                    <a:cubicBezTo>
                      <a:pt x="9571" y="25909"/>
                      <a:pt x="14356" y="25909"/>
                      <a:pt x="14356" y="21124"/>
                    </a:cubicBezTo>
                    <a:close/>
                  </a:path>
                </a:pathLst>
              </a:custGeom>
              <a:solidFill>
                <a:srgbClr val="FFFFFF">
                  <a:alpha val="50000"/>
                </a:srgbClr>
              </a:solidFill>
              <a:ln w="47824"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xmlns="" id="{A8663FF5-354A-4852-9782-EBEB902A7A75}"/>
                  </a:ext>
                </a:extLst>
              </p:cNvPr>
              <p:cNvSpPr/>
              <p:nvPr/>
            </p:nvSpPr>
            <p:spPr>
              <a:xfrm>
                <a:off x="9876169" y="9717440"/>
                <a:ext cx="13159" cy="19141"/>
              </a:xfrm>
              <a:custGeom>
                <a:avLst/>
                <a:gdLst>
                  <a:gd name="connsiteX0" fmla="*/ 9571 w 13159"/>
                  <a:gd name="connsiteY0" fmla="*/ 0 h 19141"/>
                  <a:gd name="connsiteX1" fmla="*/ 0 w 13159"/>
                  <a:gd name="connsiteY1" fmla="*/ 14356 h 19141"/>
                  <a:gd name="connsiteX2" fmla="*/ 4785 w 13159"/>
                  <a:gd name="connsiteY2" fmla="*/ 19142 h 19141"/>
                  <a:gd name="connsiteX3" fmla="*/ 9571 w 13159"/>
                  <a:gd name="connsiteY3" fmla="*/ 0 h 19141"/>
                  <a:gd name="connsiteX4" fmla="*/ 9571 w 13159"/>
                  <a:gd name="connsiteY4" fmla="*/ 0 h 19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59" h="19141">
                    <a:moveTo>
                      <a:pt x="9571" y="0"/>
                    </a:moveTo>
                    <a:cubicBezTo>
                      <a:pt x="4785" y="0"/>
                      <a:pt x="0" y="9571"/>
                      <a:pt x="0" y="14356"/>
                    </a:cubicBezTo>
                    <a:cubicBezTo>
                      <a:pt x="0" y="19142"/>
                      <a:pt x="4785" y="19142"/>
                      <a:pt x="4785" y="19142"/>
                    </a:cubicBezTo>
                    <a:cubicBezTo>
                      <a:pt x="9571" y="14356"/>
                      <a:pt x="14356" y="4785"/>
                      <a:pt x="9571" y="0"/>
                    </a:cubicBezTo>
                    <a:cubicBezTo>
                      <a:pt x="14356" y="0"/>
                      <a:pt x="14356" y="0"/>
                      <a:pt x="9571" y="0"/>
                    </a:cubicBezTo>
                    <a:close/>
                  </a:path>
                </a:pathLst>
              </a:custGeom>
              <a:solidFill>
                <a:srgbClr val="FFFFFF">
                  <a:alpha val="50000"/>
                </a:srgbClr>
              </a:solidFill>
              <a:ln w="47824" cap="flat">
                <a:no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xmlns="" id="{69B11CFB-4D2E-4200-9C9E-44518E9C9134}"/>
                  </a:ext>
                </a:extLst>
              </p:cNvPr>
              <p:cNvSpPr/>
              <p:nvPr/>
            </p:nvSpPr>
            <p:spPr>
              <a:xfrm>
                <a:off x="9904881" y="9694416"/>
                <a:ext cx="427884" cy="98922"/>
              </a:xfrm>
              <a:custGeom>
                <a:avLst/>
                <a:gdLst>
                  <a:gd name="connsiteX0" fmla="*/ 421117 w 427884"/>
                  <a:gd name="connsiteY0" fmla="*/ 51737 h 98922"/>
                  <a:gd name="connsiteX1" fmla="*/ 311052 w 427884"/>
                  <a:gd name="connsiteY1" fmla="*/ 85235 h 98922"/>
                  <a:gd name="connsiteX2" fmla="*/ 205773 w 427884"/>
                  <a:gd name="connsiteY2" fmla="*/ 56523 h 98922"/>
                  <a:gd name="connsiteX3" fmla="*/ 95708 w 427884"/>
                  <a:gd name="connsiteY3" fmla="*/ 8668 h 98922"/>
                  <a:gd name="connsiteX4" fmla="*/ 0 w 427884"/>
                  <a:gd name="connsiteY4" fmla="*/ 13454 h 98922"/>
                  <a:gd name="connsiteX5" fmla="*/ 0 w 427884"/>
                  <a:gd name="connsiteY5" fmla="*/ 18239 h 98922"/>
                  <a:gd name="connsiteX6" fmla="*/ 71781 w 427884"/>
                  <a:gd name="connsiteY6" fmla="*/ 13454 h 98922"/>
                  <a:gd name="connsiteX7" fmla="*/ 133992 w 427884"/>
                  <a:gd name="connsiteY7" fmla="*/ 37381 h 98922"/>
                  <a:gd name="connsiteX8" fmla="*/ 244057 w 427884"/>
                  <a:gd name="connsiteY8" fmla="*/ 85235 h 98922"/>
                  <a:gd name="connsiteX9" fmla="*/ 425903 w 427884"/>
                  <a:gd name="connsiteY9" fmla="*/ 61308 h 98922"/>
                  <a:gd name="connsiteX10" fmla="*/ 421117 w 427884"/>
                  <a:gd name="connsiteY10" fmla="*/ 51737 h 98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7884" h="98922">
                    <a:moveTo>
                      <a:pt x="421117" y="51737"/>
                    </a:moveTo>
                    <a:cubicBezTo>
                      <a:pt x="387619" y="75664"/>
                      <a:pt x="354121" y="85235"/>
                      <a:pt x="311052" y="85235"/>
                    </a:cubicBezTo>
                    <a:cubicBezTo>
                      <a:pt x="277554" y="80450"/>
                      <a:pt x="239271" y="70879"/>
                      <a:pt x="205773" y="56523"/>
                    </a:cubicBezTo>
                    <a:cubicBezTo>
                      <a:pt x="167490" y="42166"/>
                      <a:pt x="133992" y="23024"/>
                      <a:pt x="95708" y="8668"/>
                    </a:cubicBezTo>
                    <a:cubicBezTo>
                      <a:pt x="62211" y="-5688"/>
                      <a:pt x="33499" y="-903"/>
                      <a:pt x="0" y="13454"/>
                    </a:cubicBezTo>
                    <a:cubicBezTo>
                      <a:pt x="0" y="13454"/>
                      <a:pt x="0" y="18239"/>
                      <a:pt x="0" y="18239"/>
                    </a:cubicBezTo>
                    <a:cubicBezTo>
                      <a:pt x="28713" y="8668"/>
                      <a:pt x="43069" y="3883"/>
                      <a:pt x="71781" y="13454"/>
                    </a:cubicBezTo>
                    <a:cubicBezTo>
                      <a:pt x="90923" y="18239"/>
                      <a:pt x="114850" y="32595"/>
                      <a:pt x="133992" y="37381"/>
                    </a:cubicBezTo>
                    <a:cubicBezTo>
                      <a:pt x="167490" y="56523"/>
                      <a:pt x="205773" y="70879"/>
                      <a:pt x="244057" y="85235"/>
                    </a:cubicBezTo>
                    <a:cubicBezTo>
                      <a:pt x="306267" y="104377"/>
                      <a:pt x="373263" y="109162"/>
                      <a:pt x="425903" y="61308"/>
                    </a:cubicBezTo>
                    <a:cubicBezTo>
                      <a:pt x="430688" y="56523"/>
                      <a:pt x="425903" y="51737"/>
                      <a:pt x="421117" y="51737"/>
                    </a:cubicBezTo>
                    <a:close/>
                  </a:path>
                </a:pathLst>
              </a:custGeom>
              <a:solidFill>
                <a:srgbClr val="FFFFFF">
                  <a:alpha val="50000"/>
                </a:srgbClr>
              </a:solidFill>
              <a:ln w="47824" cap="flat">
                <a:noFill/>
                <a:prstDash val="solid"/>
                <a:miter/>
              </a:ln>
            </p:spPr>
            <p:txBody>
              <a:bodyPr rtlCol="0" anchor="ctr"/>
              <a:lstStyle/>
              <a:p>
                <a:endParaRPr lang="en-US"/>
              </a:p>
            </p:txBody>
          </p:sp>
        </p:grpSp>
        <p:grpSp>
          <p:nvGrpSpPr>
            <p:cNvPr id="31" name="Graphic 3">
              <a:extLst>
                <a:ext uri="{FF2B5EF4-FFF2-40B4-BE49-F238E27FC236}">
                  <a16:creationId xmlns:a16="http://schemas.microsoft.com/office/drawing/2014/main" xmlns="" id="{9F6FA283-9D03-4D32-9333-1B42A3A71276}"/>
                </a:ext>
              </a:extLst>
            </p:cNvPr>
            <p:cNvGrpSpPr/>
            <p:nvPr/>
          </p:nvGrpSpPr>
          <p:grpSpPr>
            <a:xfrm>
              <a:off x="11421859" y="7228459"/>
              <a:ext cx="1540904" cy="675308"/>
              <a:chOff x="11421859" y="7228459"/>
              <a:chExt cx="1540904" cy="675308"/>
            </a:xfrm>
          </p:grpSpPr>
          <p:sp>
            <p:nvSpPr>
              <p:cNvPr id="45" name="Freeform: Shape 44">
                <a:extLst>
                  <a:ext uri="{FF2B5EF4-FFF2-40B4-BE49-F238E27FC236}">
                    <a16:creationId xmlns:a16="http://schemas.microsoft.com/office/drawing/2014/main" xmlns="" id="{5D906C9D-BB7C-4666-9F53-C72815D85CDE}"/>
                  </a:ext>
                </a:extLst>
              </p:cNvPr>
              <p:cNvSpPr/>
              <p:nvPr/>
            </p:nvSpPr>
            <p:spPr>
              <a:xfrm>
                <a:off x="12436367" y="7664497"/>
                <a:ext cx="95708" cy="23927"/>
              </a:xfrm>
              <a:custGeom>
                <a:avLst/>
                <a:gdLst>
                  <a:gd name="connsiteX0" fmla="*/ 0 w 95708"/>
                  <a:gd name="connsiteY0" fmla="*/ 23927 h 23927"/>
                  <a:gd name="connsiteX1" fmla="*/ 0 w 95708"/>
                  <a:gd name="connsiteY1" fmla="*/ 19142 h 23927"/>
                  <a:gd name="connsiteX2" fmla="*/ 95708 w 95708"/>
                  <a:gd name="connsiteY2" fmla="*/ 0 h 23927"/>
                  <a:gd name="connsiteX3" fmla="*/ 95708 w 95708"/>
                  <a:gd name="connsiteY3" fmla="*/ 4785 h 23927"/>
                  <a:gd name="connsiteX4" fmla="*/ 0 w 95708"/>
                  <a:gd name="connsiteY4" fmla="*/ 23927 h 23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08" h="23927">
                    <a:moveTo>
                      <a:pt x="0" y="23927"/>
                    </a:moveTo>
                    <a:lnTo>
                      <a:pt x="0" y="19142"/>
                    </a:lnTo>
                    <a:lnTo>
                      <a:pt x="95708" y="0"/>
                    </a:lnTo>
                    <a:lnTo>
                      <a:pt x="95708" y="4785"/>
                    </a:lnTo>
                    <a:lnTo>
                      <a:pt x="0" y="23927"/>
                    </a:lnTo>
                    <a:close/>
                  </a:path>
                </a:pathLst>
              </a:custGeom>
              <a:solidFill>
                <a:srgbClr val="C2CDB5"/>
              </a:solidFill>
              <a:ln w="47824"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xmlns="" id="{D1F59165-A78D-4957-A5D5-0FCA01D0B61E}"/>
                  </a:ext>
                </a:extLst>
              </p:cNvPr>
              <p:cNvSpPr/>
              <p:nvPr/>
            </p:nvSpPr>
            <p:spPr>
              <a:xfrm>
                <a:off x="11431429" y="7583145"/>
                <a:ext cx="1445195" cy="320622"/>
              </a:xfrm>
              <a:custGeom>
                <a:avLst/>
                <a:gdLst>
                  <a:gd name="connsiteX0" fmla="*/ 1253779 w 1445195"/>
                  <a:gd name="connsiteY0" fmla="*/ 62210 h 320622"/>
                  <a:gd name="connsiteX1" fmla="*/ 416331 w 1445195"/>
                  <a:gd name="connsiteY1" fmla="*/ 0 h 320622"/>
                  <a:gd name="connsiteX2" fmla="*/ 14356 w 1445195"/>
                  <a:gd name="connsiteY2" fmla="*/ 28712 h 320622"/>
                  <a:gd name="connsiteX3" fmla="*/ 14356 w 1445195"/>
                  <a:gd name="connsiteY3" fmla="*/ 38283 h 320622"/>
                  <a:gd name="connsiteX4" fmla="*/ 1009723 w 1445195"/>
                  <a:gd name="connsiteY4" fmla="*/ 124421 h 320622"/>
                  <a:gd name="connsiteX5" fmla="*/ 1277706 w 1445195"/>
                  <a:gd name="connsiteY5" fmla="*/ 110065 h 320622"/>
                  <a:gd name="connsiteX6" fmla="*/ 1402128 w 1445195"/>
                  <a:gd name="connsiteY6" fmla="*/ 177060 h 320622"/>
                  <a:gd name="connsiteX7" fmla="*/ 1368629 w 1445195"/>
                  <a:gd name="connsiteY7" fmla="*/ 253627 h 320622"/>
                  <a:gd name="connsiteX8" fmla="*/ 1009723 w 1445195"/>
                  <a:gd name="connsiteY8" fmla="*/ 291910 h 320622"/>
                  <a:gd name="connsiteX9" fmla="*/ 9571 w 1445195"/>
                  <a:gd name="connsiteY9" fmla="*/ 200988 h 320622"/>
                  <a:gd name="connsiteX10" fmla="*/ 0 w 1445195"/>
                  <a:gd name="connsiteY10" fmla="*/ 234485 h 320622"/>
                  <a:gd name="connsiteX11" fmla="*/ 1014508 w 1445195"/>
                  <a:gd name="connsiteY11" fmla="*/ 320623 h 320622"/>
                  <a:gd name="connsiteX12" fmla="*/ 1382985 w 1445195"/>
                  <a:gd name="connsiteY12" fmla="*/ 272769 h 320622"/>
                  <a:gd name="connsiteX13" fmla="*/ 1445196 w 1445195"/>
                  <a:gd name="connsiteY13" fmla="*/ 177060 h 320622"/>
                  <a:gd name="connsiteX14" fmla="*/ 1253779 w 1445195"/>
                  <a:gd name="connsiteY14" fmla="*/ 62210 h 320622"/>
                  <a:gd name="connsiteX15" fmla="*/ 1253779 w 1445195"/>
                  <a:gd name="connsiteY15" fmla="*/ 62210 h 320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45195" h="320622">
                    <a:moveTo>
                      <a:pt x="1253779" y="62210"/>
                    </a:moveTo>
                    <a:cubicBezTo>
                      <a:pt x="1186784" y="57425"/>
                      <a:pt x="416331" y="0"/>
                      <a:pt x="416331" y="0"/>
                    </a:cubicBezTo>
                    <a:lnTo>
                      <a:pt x="14356" y="28712"/>
                    </a:lnTo>
                    <a:lnTo>
                      <a:pt x="14356" y="38283"/>
                    </a:lnTo>
                    <a:lnTo>
                      <a:pt x="1009723" y="124421"/>
                    </a:lnTo>
                    <a:cubicBezTo>
                      <a:pt x="1009723" y="124421"/>
                      <a:pt x="1215496" y="105279"/>
                      <a:pt x="1277706" y="110065"/>
                    </a:cubicBezTo>
                    <a:cubicBezTo>
                      <a:pt x="1339917" y="110065"/>
                      <a:pt x="1382985" y="138777"/>
                      <a:pt x="1402128" y="177060"/>
                    </a:cubicBezTo>
                    <a:cubicBezTo>
                      <a:pt x="1421269" y="210558"/>
                      <a:pt x="1368629" y="253627"/>
                      <a:pt x="1368629" y="253627"/>
                    </a:cubicBezTo>
                    <a:cubicBezTo>
                      <a:pt x="1368629" y="253627"/>
                      <a:pt x="1004938" y="291910"/>
                      <a:pt x="1009723" y="291910"/>
                    </a:cubicBezTo>
                    <a:cubicBezTo>
                      <a:pt x="1014508" y="291910"/>
                      <a:pt x="9571" y="200988"/>
                      <a:pt x="9571" y="200988"/>
                    </a:cubicBezTo>
                    <a:lnTo>
                      <a:pt x="0" y="234485"/>
                    </a:lnTo>
                    <a:lnTo>
                      <a:pt x="1014508" y="320623"/>
                    </a:lnTo>
                    <a:lnTo>
                      <a:pt x="1382985" y="272769"/>
                    </a:lnTo>
                    <a:cubicBezTo>
                      <a:pt x="1382985" y="272769"/>
                      <a:pt x="1435625" y="244056"/>
                      <a:pt x="1445196" y="177060"/>
                    </a:cubicBezTo>
                    <a:cubicBezTo>
                      <a:pt x="1440410" y="110065"/>
                      <a:pt x="1320775" y="66996"/>
                      <a:pt x="1253779" y="62210"/>
                    </a:cubicBezTo>
                    <a:lnTo>
                      <a:pt x="1253779" y="62210"/>
                    </a:lnTo>
                    <a:close/>
                  </a:path>
                </a:pathLst>
              </a:custGeom>
              <a:solidFill>
                <a:srgbClr val="DF9FA8"/>
              </a:solidFill>
              <a:ln w="47824"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xmlns="" id="{E0912459-6843-4441-A860-7E5F0FBC460C}"/>
                  </a:ext>
                </a:extLst>
              </p:cNvPr>
              <p:cNvSpPr/>
              <p:nvPr/>
            </p:nvSpPr>
            <p:spPr>
              <a:xfrm>
                <a:off x="11431429" y="7621428"/>
                <a:ext cx="1046879" cy="253627"/>
              </a:xfrm>
              <a:custGeom>
                <a:avLst/>
                <a:gdLst>
                  <a:gd name="connsiteX0" fmla="*/ 1043221 w 1046879"/>
                  <a:gd name="connsiteY0" fmla="*/ 143562 h 253627"/>
                  <a:gd name="connsiteX1" fmla="*/ 1000152 w 1046879"/>
                  <a:gd name="connsiteY1" fmla="*/ 86137 h 253627"/>
                  <a:gd name="connsiteX2" fmla="*/ 9571 w 1046879"/>
                  <a:gd name="connsiteY2" fmla="*/ 0 h 253627"/>
                  <a:gd name="connsiteX3" fmla="*/ 71781 w 1046879"/>
                  <a:gd name="connsiteY3" fmla="*/ 95708 h 253627"/>
                  <a:gd name="connsiteX4" fmla="*/ 0 w 1046879"/>
                  <a:gd name="connsiteY4" fmla="*/ 162704 h 253627"/>
                  <a:gd name="connsiteX5" fmla="*/ 1000152 w 1046879"/>
                  <a:gd name="connsiteY5" fmla="*/ 253627 h 253627"/>
                  <a:gd name="connsiteX6" fmla="*/ 1043221 w 1046879"/>
                  <a:gd name="connsiteY6" fmla="*/ 143562 h 253627"/>
                  <a:gd name="connsiteX7" fmla="*/ 1043221 w 1046879"/>
                  <a:gd name="connsiteY7" fmla="*/ 143562 h 253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6879" h="253627">
                    <a:moveTo>
                      <a:pt x="1043221" y="143562"/>
                    </a:moveTo>
                    <a:cubicBezTo>
                      <a:pt x="1024079" y="100494"/>
                      <a:pt x="1000152" y="86137"/>
                      <a:pt x="1000152" y="86137"/>
                    </a:cubicBezTo>
                    <a:lnTo>
                      <a:pt x="9571" y="0"/>
                    </a:lnTo>
                    <a:cubicBezTo>
                      <a:pt x="9571" y="0"/>
                      <a:pt x="90923" y="28713"/>
                      <a:pt x="71781" y="95708"/>
                    </a:cubicBezTo>
                    <a:cubicBezTo>
                      <a:pt x="52639" y="162704"/>
                      <a:pt x="0" y="162704"/>
                      <a:pt x="0" y="162704"/>
                    </a:cubicBezTo>
                    <a:cubicBezTo>
                      <a:pt x="0" y="162704"/>
                      <a:pt x="1004938" y="253627"/>
                      <a:pt x="1000152" y="253627"/>
                    </a:cubicBezTo>
                    <a:cubicBezTo>
                      <a:pt x="1000152" y="253627"/>
                      <a:pt x="1062363" y="186631"/>
                      <a:pt x="1043221" y="143562"/>
                    </a:cubicBezTo>
                    <a:lnTo>
                      <a:pt x="1043221" y="143562"/>
                    </a:lnTo>
                    <a:close/>
                  </a:path>
                </a:pathLst>
              </a:custGeom>
              <a:solidFill>
                <a:srgbClr val="E5F0D2"/>
              </a:solidFill>
              <a:ln w="47824"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xmlns="" id="{A4346661-05A5-49A0-9D2C-14745428711E}"/>
                  </a:ext>
                </a:extLst>
              </p:cNvPr>
              <p:cNvSpPr/>
              <p:nvPr/>
            </p:nvSpPr>
            <p:spPr>
              <a:xfrm>
                <a:off x="12426796" y="7693210"/>
                <a:ext cx="405881" cy="181845"/>
              </a:xfrm>
              <a:custGeom>
                <a:avLst/>
                <a:gdLst>
                  <a:gd name="connsiteX0" fmla="*/ 401975 w 405881"/>
                  <a:gd name="connsiteY0" fmla="*/ 66996 h 181845"/>
                  <a:gd name="connsiteX1" fmla="*/ 277554 w 405881"/>
                  <a:gd name="connsiteY1" fmla="*/ 0 h 181845"/>
                  <a:gd name="connsiteX2" fmla="*/ 9571 w 405881"/>
                  <a:gd name="connsiteY2" fmla="*/ 14356 h 181845"/>
                  <a:gd name="connsiteX3" fmla="*/ 0 w 405881"/>
                  <a:gd name="connsiteY3" fmla="*/ 14356 h 181845"/>
                  <a:gd name="connsiteX4" fmla="*/ 43068 w 405881"/>
                  <a:gd name="connsiteY4" fmla="*/ 71781 h 181845"/>
                  <a:gd name="connsiteX5" fmla="*/ 4785 w 405881"/>
                  <a:gd name="connsiteY5" fmla="*/ 181846 h 181845"/>
                  <a:gd name="connsiteX6" fmla="*/ 363691 w 405881"/>
                  <a:gd name="connsiteY6" fmla="*/ 143562 h 181845"/>
                  <a:gd name="connsiteX7" fmla="*/ 401975 w 405881"/>
                  <a:gd name="connsiteY7" fmla="*/ 66996 h 181845"/>
                  <a:gd name="connsiteX8" fmla="*/ 401975 w 405881"/>
                  <a:gd name="connsiteY8" fmla="*/ 66996 h 181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5881" h="181845">
                    <a:moveTo>
                      <a:pt x="401975" y="66996"/>
                    </a:moveTo>
                    <a:cubicBezTo>
                      <a:pt x="382833" y="33498"/>
                      <a:pt x="339764" y="4786"/>
                      <a:pt x="277554" y="0"/>
                    </a:cubicBezTo>
                    <a:cubicBezTo>
                      <a:pt x="215344" y="0"/>
                      <a:pt x="9571" y="14356"/>
                      <a:pt x="9571" y="14356"/>
                    </a:cubicBezTo>
                    <a:lnTo>
                      <a:pt x="0" y="14356"/>
                    </a:lnTo>
                    <a:cubicBezTo>
                      <a:pt x="0" y="14356"/>
                      <a:pt x="23927" y="28713"/>
                      <a:pt x="43068" y="71781"/>
                    </a:cubicBezTo>
                    <a:cubicBezTo>
                      <a:pt x="62210" y="114850"/>
                      <a:pt x="4785" y="181846"/>
                      <a:pt x="4785" y="181846"/>
                    </a:cubicBezTo>
                    <a:cubicBezTo>
                      <a:pt x="0" y="181846"/>
                      <a:pt x="363691" y="143562"/>
                      <a:pt x="363691" y="143562"/>
                    </a:cubicBezTo>
                    <a:cubicBezTo>
                      <a:pt x="363691" y="143562"/>
                      <a:pt x="421116" y="100494"/>
                      <a:pt x="401975" y="66996"/>
                    </a:cubicBezTo>
                    <a:lnTo>
                      <a:pt x="401975" y="66996"/>
                    </a:lnTo>
                    <a:close/>
                  </a:path>
                </a:pathLst>
              </a:custGeom>
              <a:solidFill>
                <a:srgbClr val="D0DDD3"/>
              </a:solidFill>
              <a:ln w="47824"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xmlns="" id="{82CD51CF-6A8C-4719-B0A4-57D1894B505C}"/>
                  </a:ext>
                </a:extLst>
              </p:cNvPr>
              <p:cNvSpPr/>
              <p:nvPr/>
            </p:nvSpPr>
            <p:spPr>
              <a:xfrm>
                <a:off x="12426796" y="7693210"/>
                <a:ext cx="405881" cy="181845"/>
              </a:xfrm>
              <a:custGeom>
                <a:avLst/>
                <a:gdLst>
                  <a:gd name="connsiteX0" fmla="*/ 401975 w 405881"/>
                  <a:gd name="connsiteY0" fmla="*/ 66996 h 181845"/>
                  <a:gd name="connsiteX1" fmla="*/ 277554 w 405881"/>
                  <a:gd name="connsiteY1" fmla="*/ 0 h 181845"/>
                  <a:gd name="connsiteX2" fmla="*/ 9571 w 405881"/>
                  <a:gd name="connsiteY2" fmla="*/ 14356 h 181845"/>
                  <a:gd name="connsiteX3" fmla="*/ 0 w 405881"/>
                  <a:gd name="connsiteY3" fmla="*/ 14356 h 181845"/>
                  <a:gd name="connsiteX4" fmla="*/ 43068 w 405881"/>
                  <a:gd name="connsiteY4" fmla="*/ 71781 h 181845"/>
                  <a:gd name="connsiteX5" fmla="*/ 4785 w 405881"/>
                  <a:gd name="connsiteY5" fmla="*/ 181846 h 181845"/>
                  <a:gd name="connsiteX6" fmla="*/ 363691 w 405881"/>
                  <a:gd name="connsiteY6" fmla="*/ 143562 h 181845"/>
                  <a:gd name="connsiteX7" fmla="*/ 401975 w 405881"/>
                  <a:gd name="connsiteY7" fmla="*/ 66996 h 181845"/>
                  <a:gd name="connsiteX8" fmla="*/ 401975 w 405881"/>
                  <a:gd name="connsiteY8" fmla="*/ 66996 h 181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5881" h="181845">
                    <a:moveTo>
                      <a:pt x="401975" y="66996"/>
                    </a:moveTo>
                    <a:cubicBezTo>
                      <a:pt x="382833" y="33498"/>
                      <a:pt x="339764" y="4786"/>
                      <a:pt x="277554" y="0"/>
                    </a:cubicBezTo>
                    <a:cubicBezTo>
                      <a:pt x="215344" y="0"/>
                      <a:pt x="9571" y="14356"/>
                      <a:pt x="9571" y="14356"/>
                    </a:cubicBezTo>
                    <a:lnTo>
                      <a:pt x="0" y="14356"/>
                    </a:lnTo>
                    <a:cubicBezTo>
                      <a:pt x="0" y="14356"/>
                      <a:pt x="23927" y="28713"/>
                      <a:pt x="43068" y="71781"/>
                    </a:cubicBezTo>
                    <a:cubicBezTo>
                      <a:pt x="62210" y="114850"/>
                      <a:pt x="4785" y="181846"/>
                      <a:pt x="4785" y="181846"/>
                    </a:cubicBezTo>
                    <a:cubicBezTo>
                      <a:pt x="0" y="181846"/>
                      <a:pt x="363691" y="143562"/>
                      <a:pt x="363691" y="143562"/>
                    </a:cubicBezTo>
                    <a:cubicBezTo>
                      <a:pt x="363691" y="143562"/>
                      <a:pt x="421116" y="100494"/>
                      <a:pt x="401975" y="66996"/>
                    </a:cubicBezTo>
                    <a:lnTo>
                      <a:pt x="401975" y="66996"/>
                    </a:lnTo>
                    <a:close/>
                  </a:path>
                </a:pathLst>
              </a:custGeom>
              <a:solidFill>
                <a:srgbClr val="D0DDD3"/>
              </a:solidFill>
              <a:ln w="47824"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xmlns="" id="{3B83F9C3-E452-4E03-8F77-AAA0F6795D18}"/>
                  </a:ext>
                </a:extLst>
              </p:cNvPr>
              <p:cNvSpPr/>
              <p:nvPr/>
            </p:nvSpPr>
            <p:spPr>
              <a:xfrm>
                <a:off x="12453382" y="7719285"/>
                <a:ext cx="351462" cy="16993"/>
              </a:xfrm>
              <a:custGeom>
                <a:avLst/>
                <a:gdLst>
                  <a:gd name="connsiteX0" fmla="*/ 2127 w 351462"/>
                  <a:gd name="connsiteY0" fmla="*/ 16993 h 16993"/>
                  <a:gd name="connsiteX1" fmla="*/ 2127 w 351462"/>
                  <a:gd name="connsiteY1" fmla="*/ 16993 h 16993"/>
                  <a:gd name="connsiteX2" fmla="*/ 2127 w 351462"/>
                  <a:gd name="connsiteY2" fmla="*/ 12208 h 16993"/>
                  <a:gd name="connsiteX3" fmla="*/ 351462 w 351462"/>
                  <a:gd name="connsiteY3" fmla="*/ 7422 h 16993"/>
                  <a:gd name="connsiteX4" fmla="*/ 351462 w 351462"/>
                  <a:gd name="connsiteY4" fmla="*/ 12208 h 16993"/>
                  <a:gd name="connsiteX5" fmla="*/ 346677 w 351462"/>
                  <a:gd name="connsiteY5" fmla="*/ 12208 h 16993"/>
                  <a:gd name="connsiteX6" fmla="*/ 2127 w 351462"/>
                  <a:gd name="connsiteY6" fmla="*/ 16993 h 16993"/>
                  <a:gd name="connsiteX7" fmla="*/ 2127 w 351462"/>
                  <a:gd name="connsiteY7" fmla="*/ 16993 h 16993"/>
                  <a:gd name="connsiteX8" fmla="*/ 2127 w 351462"/>
                  <a:gd name="connsiteY8" fmla="*/ 16993 h 16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1462" h="16993">
                    <a:moveTo>
                      <a:pt x="2127" y="16993"/>
                    </a:moveTo>
                    <a:cubicBezTo>
                      <a:pt x="2127" y="16993"/>
                      <a:pt x="2127" y="16993"/>
                      <a:pt x="2127" y="16993"/>
                    </a:cubicBezTo>
                    <a:cubicBezTo>
                      <a:pt x="-2658" y="12208"/>
                      <a:pt x="2127" y="12208"/>
                      <a:pt x="2127" y="12208"/>
                    </a:cubicBezTo>
                    <a:cubicBezTo>
                      <a:pt x="6912" y="12208"/>
                      <a:pt x="265325" y="-11719"/>
                      <a:pt x="351462" y="7422"/>
                    </a:cubicBezTo>
                    <a:cubicBezTo>
                      <a:pt x="351462" y="7422"/>
                      <a:pt x="351462" y="7422"/>
                      <a:pt x="351462" y="12208"/>
                    </a:cubicBezTo>
                    <a:cubicBezTo>
                      <a:pt x="351462" y="12208"/>
                      <a:pt x="351462" y="12208"/>
                      <a:pt x="346677" y="12208"/>
                    </a:cubicBezTo>
                    <a:cubicBezTo>
                      <a:pt x="265325" y="-6934"/>
                      <a:pt x="6912" y="16993"/>
                      <a:pt x="2127" y="16993"/>
                    </a:cubicBezTo>
                    <a:lnTo>
                      <a:pt x="2127" y="16993"/>
                    </a:lnTo>
                    <a:lnTo>
                      <a:pt x="2127" y="16993"/>
                    </a:lnTo>
                    <a:close/>
                  </a:path>
                </a:pathLst>
              </a:custGeom>
              <a:solidFill>
                <a:srgbClr val="A0AA97"/>
              </a:solidFill>
              <a:ln w="47824"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xmlns="" id="{A1ED2DA7-6D51-4A28-BBDF-20D559109E4A}"/>
                  </a:ext>
                </a:extLst>
              </p:cNvPr>
              <p:cNvSpPr/>
              <p:nvPr/>
            </p:nvSpPr>
            <p:spPr>
              <a:xfrm>
                <a:off x="12475847" y="7737044"/>
                <a:ext cx="324211" cy="23161"/>
              </a:xfrm>
              <a:custGeom>
                <a:avLst/>
                <a:gdLst>
                  <a:gd name="connsiteX0" fmla="*/ 3589 w 324211"/>
                  <a:gd name="connsiteY0" fmla="*/ 23161 h 23161"/>
                  <a:gd name="connsiteX1" fmla="*/ 3589 w 324211"/>
                  <a:gd name="connsiteY1" fmla="*/ 23161 h 23161"/>
                  <a:gd name="connsiteX2" fmla="*/ 3589 w 324211"/>
                  <a:gd name="connsiteY2" fmla="*/ 18376 h 23161"/>
                  <a:gd name="connsiteX3" fmla="*/ 319427 w 324211"/>
                  <a:gd name="connsiteY3" fmla="*/ 4020 h 23161"/>
                  <a:gd name="connsiteX4" fmla="*/ 324212 w 324211"/>
                  <a:gd name="connsiteY4" fmla="*/ 8805 h 23161"/>
                  <a:gd name="connsiteX5" fmla="*/ 319427 w 324211"/>
                  <a:gd name="connsiteY5" fmla="*/ 13591 h 23161"/>
                  <a:gd name="connsiteX6" fmla="*/ 3589 w 324211"/>
                  <a:gd name="connsiteY6" fmla="*/ 23161 h 23161"/>
                  <a:gd name="connsiteX7" fmla="*/ 3589 w 324211"/>
                  <a:gd name="connsiteY7" fmla="*/ 23161 h 23161"/>
                  <a:gd name="connsiteX8" fmla="*/ 3589 w 324211"/>
                  <a:gd name="connsiteY8" fmla="*/ 23161 h 23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211" h="23161">
                    <a:moveTo>
                      <a:pt x="3589" y="23161"/>
                    </a:moveTo>
                    <a:cubicBezTo>
                      <a:pt x="-1196" y="23161"/>
                      <a:pt x="-1196" y="23161"/>
                      <a:pt x="3589" y="23161"/>
                    </a:cubicBezTo>
                    <a:cubicBezTo>
                      <a:pt x="-1196" y="18376"/>
                      <a:pt x="3589" y="18376"/>
                      <a:pt x="3589" y="18376"/>
                    </a:cubicBezTo>
                    <a:cubicBezTo>
                      <a:pt x="3589" y="18376"/>
                      <a:pt x="128010" y="-10336"/>
                      <a:pt x="319427" y="4020"/>
                    </a:cubicBezTo>
                    <a:cubicBezTo>
                      <a:pt x="319427" y="4020"/>
                      <a:pt x="324212" y="4020"/>
                      <a:pt x="324212" y="8805"/>
                    </a:cubicBezTo>
                    <a:cubicBezTo>
                      <a:pt x="324212" y="8805"/>
                      <a:pt x="324212" y="13591"/>
                      <a:pt x="319427" y="13591"/>
                    </a:cubicBezTo>
                    <a:cubicBezTo>
                      <a:pt x="123224" y="-5551"/>
                      <a:pt x="3589" y="23161"/>
                      <a:pt x="3589" y="23161"/>
                    </a:cubicBezTo>
                    <a:lnTo>
                      <a:pt x="3589" y="23161"/>
                    </a:lnTo>
                    <a:lnTo>
                      <a:pt x="3589" y="23161"/>
                    </a:lnTo>
                    <a:close/>
                  </a:path>
                </a:pathLst>
              </a:custGeom>
              <a:solidFill>
                <a:srgbClr val="A0AA97"/>
              </a:solidFill>
              <a:ln w="47824"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xmlns="" id="{A7B27639-2B10-47DB-9204-62C1A9E6720B}"/>
                  </a:ext>
                </a:extLst>
              </p:cNvPr>
              <p:cNvSpPr/>
              <p:nvPr/>
            </p:nvSpPr>
            <p:spPr>
              <a:xfrm>
                <a:off x="12472523" y="7764991"/>
                <a:ext cx="279680" cy="19141"/>
              </a:xfrm>
              <a:custGeom>
                <a:avLst/>
                <a:gdLst>
                  <a:gd name="connsiteX0" fmla="*/ 2127 w 279680"/>
                  <a:gd name="connsiteY0" fmla="*/ 19142 h 19141"/>
                  <a:gd name="connsiteX1" fmla="*/ 2127 w 279680"/>
                  <a:gd name="connsiteY1" fmla="*/ 19142 h 19141"/>
                  <a:gd name="connsiteX2" fmla="*/ 2127 w 279680"/>
                  <a:gd name="connsiteY2" fmla="*/ 14356 h 19141"/>
                  <a:gd name="connsiteX3" fmla="*/ 274896 w 279680"/>
                  <a:gd name="connsiteY3" fmla="*/ 0 h 19141"/>
                  <a:gd name="connsiteX4" fmla="*/ 279681 w 279680"/>
                  <a:gd name="connsiteY4" fmla="*/ 4786 h 19141"/>
                  <a:gd name="connsiteX5" fmla="*/ 274896 w 279680"/>
                  <a:gd name="connsiteY5" fmla="*/ 9571 h 19141"/>
                  <a:gd name="connsiteX6" fmla="*/ 2127 w 279680"/>
                  <a:gd name="connsiteY6" fmla="*/ 19142 h 19141"/>
                  <a:gd name="connsiteX7" fmla="*/ 2127 w 279680"/>
                  <a:gd name="connsiteY7" fmla="*/ 19142 h 19141"/>
                  <a:gd name="connsiteX8" fmla="*/ 2127 w 279680"/>
                  <a:gd name="connsiteY8" fmla="*/ 19142 h 1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9680" h="19141">
                    <a:moveTo>
                      <a:pt x="2127" y="19142"/>
                    </a:moveTo>
                    <a:cubicBezTo>
                      <a:pt x="2127" y="19142"/>
                      <a:pt x="2127" y="19142"/>
                      <a:pt x="2127" y="19142"/>
                    </a:cubicBezTo>
                    <a:cubicBezTo>
                      <a:pt x="-2659" y="14356"/>
                      <a:pt x="2127" y="14356"/>
                      <a:pt x="2127" y="14356"/>
                    </a:cubicBezTo>
                    <a:cubicBezTo>
                      <a:pt x="2127" y="14356"/>
                      <a:pt x="241398" y="0"/>
                      <a:pt x="274896" y="0"/>
                    </a:cubicBezTo>
                    <a:cubicBezTo>
                      <a:pt x="274896" y="0"/>
                      <a:pt x="279681" y="0"/>
                      <a:pt x="279681" y="4786"/>
                    </a:cubicBezTo>
                    <a:cubicBezTo>
                      <a:pt x="279681" y="4786"/>
                      <a:pt x="279681" y="9571"/>
                      <a:pt x="274896" y="9571"/>
                    </a:cubicBezTo>
                    <a:cubicBezTo>
                      <a:pt x="241398" y="4786"/>
                      <a:pt x="6912" y="19142"/>
                      <a:pt x="2127" y="19142"/>
                    </a:cubicBezTo>
                    <a:lnTo>
                      <a:pt x="2127" y="19142"/>
                    </a:lnTo>
                    <a:lnTo>
                      <a:pt x="2127" y="19142"/>
                    </a:lnTo>
                    <a:close/>
                  </a:path>
                </a:pathLst>
              </a:custGeom>
              <a:solidFill>
                <a:srgbClr val="A0AA97"/>
              </a:solidFill>
              <a:ln w="47824"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xmlns="" id="{7EBB6252-FF29-47D1-B1AC-06E156C77C1A}"/>
                  </a:ext>
                </a:extLst>
              </p:cNvPr>
              <p:cNvSpPr/>
              <p:nvPr/>
            </p:nvSpPr>
            <p:spPr>
              <a:xfrm>
                <a:off x="12472523" y="7774562"/>
                <a:ext cx="313179" cy="33497"/>
              </a:xfrm>
              <a:custGeom>
                <a:avLst/>
                <a:gdLst>
                  <a:gd name="connsiteX0" fmla="*/ 2127 w 313179"/>
                  <a:gd name="connsiteY0" fmla="*/ 33498 h 33497"/>
                  <a:gd name="connsiteX1" fmla="*/ 2127 w 313179"/>
                  <a:gd name="connsiteY1" fmla="*/ 33498 h 33497"/>
                  <a:gd name="connsiteX2" fmla="*/ 2127 w 313179"/>
                  <a:gd name="connsiteY2" fmla="*/ 28712 h 33497"/>
                  <a:gd name="connsiteX3" fmla="*/ 308393 w 313179"/>
                  <a:gd name="connsiteY3" fmla="*/ 0 h 33497"/>
                  <a:gd name="connsiteX4" fmla="*/ 313179 w 313179"/>
                  <a:gd name="connsiteY4" fmla="*/ 0 h 33497"/>
                  <a:gd name="connsiteX5" fmla="*/ 313179 w 313179"/>
                  <a:gd name="connsiteY5" fmla="*/ 4785 h 33497"/>
                  <a:gd name="connsiteX6" fmla="*/ 2127 w 313179"/>
                  <a:gd name="connsiteY6" fmla="*/ 33498 h 33497"/>
                  <a:gd name="connsiteX7" fmla="*/ 2127 w 313179"/>
                  <a:gd name="connsiteY7" fmla="*/ 33498 h 33497"/>
                  <a:gd name="connsiteX8" fmla="*/ 2127 w 313179"/>
                  <a:gd name="connsiteY8" fmla="*/ 33498 h 33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179" h="33497">
                    <a:moveTo>
                      <a:pt x="2127" y="33498"/>
                    </a:moveTo>
                    <a:cubicBezTo>
                      <a:pt x="2127" y="33498"/>
                      <a:pt x="-2659" y="33498"/>
                      <a:pt x="2127" y="33498"/>
                    </a:cubicBezTo>
                    <a:cubicBezTo>
                      <a:pt x="-2659" y="28712"/>
                      <a:pt x="2127" y="28712"/>
                      <a:pt x="2127" y="28712"/>
                    </a:cubicBezTo>
                    <a:cubicBezTo>
                      <a:pt x="6912" y="28712"/>
                      <a:pt x="260539" y="14356"/>
                      <a:pt x="308393" y="0"/>
                    </a:cubicBezTo>
                    <a:cubicBezTo>
                      <a:pt x="308393" y="0"/>
                      <a:pt x="313179" y="0"/>
                      <a:pt x="313179" y="0"/>
                    </a:cubicBezTo>
                    <a:cubicBezTo>
                      <a:pt x="313179" y="0"/>
                      <a:pt x="313179" y="4785"/>
                      <a:pt x="313179" y="4785"/>
                    </a:cubicBezTo>
                    <a:cubicBezTo>
                      <a:pt x="260539" y="19142"/>
                      <a:pt x="11698" y="33498"/>
                      <a:pt x="2127" y="33498"/>
                    </a:cubicBezTo>
                    <a:lnTo>
                      <a:pt x="2127" y="33498"/>
                    </a:lnTo>
                    <a:lnTo>
                      <a:pt x="2127" y="33498"/>
                    </a:lnTo>
                    <a:close/>
                  </a:path>
                </a:pathLst>
              </a:custGeom>
              <a:solidFill>
                <a:srgbClr val="A0AA97"/>
              </a:solidFill>
              <a:ln w="47824"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xmlns="" id="{8EA69C76-25F3-4128-A2EE-E6BC71FDBB06}"/>
                  </a:ext>
                </a:extLst>
              </p:cNvPr>
              <p:cNvSpPr/>
              <p:nvPr/>
            </p:nvSpPr>
            <p:spPr>
              <a:xfrm>
                <a:off x="11484068" y="7645355"/>
                <a:ext cx="552450" cy="57425"/>
              </a:xfrm>
              <a:custGeom>
                <a:avLst/>
                <a:gdLst>
                  <a:gd name="connsiteX0" fmla="*/ 550323 w 552450"/>
                  <a:gd name="connsiteY0" fmla="*/ 57425 h 57425"/>
                  <a:gd name="connsiteX1" fmla="*/ 550323 w 552450"/>
                  <a:gd name="connsiteY1" fmla="*/ 57425 h 57425"/>
                  <a:gd name="connsiteX2" fmla="*/ 4786 w 552450"/>
                  <a:gd name="connsiteY2" fmla="*/ 9571 h 57425"/>
                  <a:gd name="connsiteX3" fmla="*/ 0 w 552450"/>
                  <a:gd name="connsiteY3" fmla="*/ 4786 h 57425"/>
                  <a:gd name="connsiteX4" fmla="*/ 4786 w 552450"/>
                  <a:gd name="connsiteY4" fmla="*/ 0 h 57425"/>
                  <a:gd name="connsiteX5" fmla="*/ 550323 w 552450"/>
                  <a:gd name="connsiteY5" fmla="*/ 47854 h 57425"/>
                  <a:gd name="connsiteX6" fmla="*/ 550323 w 552450"/>
                  <a:gd name="connsiteY6" fmla="*/ 57425 h 57425"/>
                  <a:gd name="connsiteX7" fmla="*/ 550323 w 552450"/>
                  <a:gd name="connsiteY7" fmla="*/ 57425 h 57425"/>
                  <a:gd name="connsiteX8" fmla="*/ 550323 w 552450"/>
                  <a:gd name="connsiteY8" fmla="*/ 57425 h 5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2450" h="57425">
                    <a:moveTo>
                      <a:pt x="550323" y="57425"/>
                    </a:moveTo>
                    <a:lnTo>
                      <a:pt x="550323" y="57425"/>
                    </a:lnTo>
                    <a:lnTo>
                      <a:pt x="4786" y="9571"/>
                    </a:lnTo>
                    <a:cubicBezTo>
                      <a:pt x="4786" y="9571"/>
                      <a:pt x="0" y="9571"/>
                      <a:pt x="0" y="4786"/>
                    </a:cubicBezTo>
                    <a:cubicBezTo>
                      <a:pt x="0" y="4786"/>
                      <a:pt x="0" y="0"/>
                      <a:pt x="4786" y="0"/>
                    </a:cubicBezTo>
                    <a:lnTo>
                      <a:pt x="550323" y="47854"/>
                    </a:lnTo>
                    <a:cubicBezTo>
                      <a:pt x="550323" y="52640"/>
                      <a:pt x="555109" y="52640"/>
                      <a:pt x="550323" y="57425"/>
                    </a:cubicBezTo>
                    <a:cubicBezTo>
                      <a:pt x="555109" y="52640"/>
                      <a:pt x="550323" y="57425"/>
                      <a:pt x="550323" y="57425"/>
                    </a:cubicBezTo>
                    <a:lnTo>
                      <a:pt x="550323" y="57425"/>
                    </a:lnTo>
                    <a:close/>
                  </a:path>
                </a:pathLst>
              </a:custGeom>
              <a:solidFill>
                <a:srgbClr val="E5F0D2"/>
              </a:solidFill>
              <a:ln w="47824"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xmlns="" id="{E2C7FE51-5121-4B64-8E50-D601C29E8F01}"/>
                  </a:ext>
                </a:extLst>
              </p:cNvPr>
              <p:cNvSpPr/>
              <p:nvPr/>
            </p:nvSpPr>
            <p:spPr>
              <a:xfrm>
                <a:off x="11503211" y="7669282"/>
                <a:ext cx="573053" cy="47854"/>
              </a:xfrm>
              <a:custGeom>
                <a:avLst/>
                <a:gdLst>
                  <a:gd name="connsiteX0" fmla="*/ 569464 w 573053"/>
                  <a:gd name="connsiteY0" fmla="*/ 47854 h 47854"/>
                  <a:gd name="connsiteX1" fmla="*/ 569464 w 573053"/>
                  <a:gd name="connsiteY1" fmla="*/ 47854 h 47854"/>
                  <a:gd name="connsiteX2" fmla="*/ 4785 w 573053"/>
                  <a:gd name="connsiteY2" fmla="*/ 9571 h 47854"/>
                  <a:gd name="connsiteX3" fmla="*/ 0 w 573053"/>
                  <a:gd name="connsiteY3" fmla="*/ 4786 h 47854"/>
                  <a:gd name="connsiteX4" fmla="*/ 4785 w 573053"/>
                  <a:gd name="connsiteY4" fmla="*/ 0 h 47854"/>
                  <a:gd name="connsiteX5" fmla="*/ 569464 w 573053"/>
                  <a:gd name="connsiteY5" fmla="*/ 38283 h 47854"/>
                  <a:gd name="connsiteX6" fmla="*/ 569464 w 573053"/>
                  <a:gd name="connsiteY6" fmla="*/ 47854 h 47854"/>
                  <a:gd name="connsiteX7" fmla="*/ 569464 w 573053"/>
                  <a:gd name="connsiteY7" fmla="*/ 47854 h 47854"/>
                  <a:gd name="connsiteX8" fmla="*/ 569464 w 573053"/>
                  <a:gd name="connsiteY8" fmla="*/ 47854 h 47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3053" h="47854">
                    <a:moveTo>
                      <a:pt x="569464" y="47854"/>
                    </a:moveTo>
                    <a:lnTo>
                      <a:pt x="569464" y="47854"/>
                    </a:lnTo>
                    <a:lnTo>
                      <a:pt x="4785" y="9571"/>
                    </a:lnTo>
                    <a:cubicBezTo>
                      <a:pt x="4785" y="9571"/>
                      <a:pt x="0" y="9571"/>
                      <a:pt x="0" y="4786"/>
                    </a:cubicBezTo>
                    <a:cubicBezTo>
                      <a:pt x="0" y="4786"/>
                      <a:pt x="0" y="0"/>
                      <a:pt x="4785" y="0"/>
                    </a:cubicBezTo>
                    <a:lnTo>
                      <a:pt x="569464" y="38283"/>
                    </a:lnTo>
                    <a:cubicBezTo>
                      <a:pt x="574250" y="43069"/>
                      <a:pt x="574250" y="43069"/>
                      <a:pt x="569464" y="47854"/>
                    </a:cubicBezTo>
                    <a:cubicBezTo>
                      <a:pt x="574250" y="47854"/>
                      <a:pt x="569464" y="47854"/>
                      <a:pt x="569464" y="47854"/>
                    </a:cubicBezTo>
                    <a:lnTo>
                      <a:pt x="569464" y="47854"/>
                    </a:lnTo>
                    <a:close/>
                  </a:path>
                </a:pathLst>
              </a:custGeom>
              <a:solidFill>
                <a:srgbClr val="E5F0D2"/>
              </a:solidFill>
              <a:ln w="47824"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xmlns="" id="{015854B4-B843-4162-9EE7-F66D5938D698}"/>
                  </a:ext>
                </a:extLst>
              </p:cNvPr>
              <p:cNvSpPr/>
              <p:nvPr/>
            </p:nvSpPr>
            <p:spPr>
              <a:xfrm>
                <a:off x="11527138" y="7712351"/>
                <a:ext cx="736954" cy="66995"/>
              </a:xfrm>
              <a:custGeom>
                <a:avLst/>
                <a:gdLst>
                  <a:gd name="connsiteX0" fmla="*/ 736954 w 736954"/>
                  <a:gd name="connsiteY0" fmla="*/ 66996 h 66995"/>
                  <a:gd name="connsiteX1" fmla="*/ 736954 w 736954"/>
                  <a:gd name="connsiteY1" fmla="*/ 66996 h 66995"/>
                  <a:gd name="connsiteX2" fmla="*/ 4785 w 736954"/>
                  <a:gd name="connsiteY2" fmla="*/ 9571 h 66995"/>
                  <a:gd name="connsiteX3" fmla="*/ 0 w 736954"/>
                  <a:gd name="connsiteY3" fmla="*/ 4785 h 66995"/>
                  <a:gd name="connsiteX4" fmla="*/ 4785 w 736954"/>
                  <a:gd name="connsiteY4" fmla="*/ 0 h 66995"/>
                  <a:gd name="connsiteX5" fmla="*/ 736954 w 736954"/>
                  <a:gd name="connsiteY5" fmla="*/ 57425 h 66995"/>
                  <a:gd name="connsiteX6" fmla="*/ 736954 w 736954"/>
                  <a:gd name="connsiteY6" fmla="*/ 66996 h 66995"/>
                  <a:gd name="connsiteX7" fmla="*/ 736954 w 736954"/>
                  <a:gd name="connsiteY7" fmla="*/ 66996 h 66995"/>
                  <a:gd name="connsiteX8" fmla="*/ 736954 w 736954"/>
                  <a:gd name="connsiteY8" fmla="*/ 66996 h 66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6954" h="66995">
                    <a:moveTo>
                      <a:pt x="736954" y="66996"/>
                    </a:moveTo>
                    <a:lnTo>
                      <a:pt x="736954" y="66996"/>
                    </a:lnTo>
                    <a:lnTo>
                      <a:pt x="4785" y="9571"/>
                    </a:lnTo>
                    <a:cubicBezTo>
                      <a:pt x="4785" y="9571"/>
                      <a:pt x="0" y="9571"/>
                      <a:pt x="0" y="4785"/>
                    </a:cubicBezTo>
                    <a:cubicBezTo>
                      <a:pt x="0" y="4785"/>
                      <a:pt x="0" y="0"/>
                      <a:pt x="4785" y="0"/>
                    </a:cubicBezTo>
                    <a:lnTo>
                      <a:pt x="736954" y="57425"/>
                    </a:lnTo>
                    <a:cubicBezTo>
                      <a:pt x="736954" y="57425"/>
                      <a:pt x="736954" y="62210"/>
                      <a:pt x="736954" y="66996"/>
                    </a:cubicBezTo>
                    <a:cubicBezTo>
                      <a:pt x="736954" y="62210"/>
                      <a:pt x="736954" y="66996"/>
                      <a:pt x="736954" y="66996"/>
                    </a:cubicBezTo>
                    <a:lnTo>
                      <a:pt x="736954" y="66996"/>
                    </a:lnTo>
                    <a:close/>
                  </a:path>
                </a:pathLst>
              </a:custGeom>
              <a:solidFill>
                <a:srgbClr val="E5F0D2"/>
              </a:solidFill>
              <a:ln w="47824"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xmlns="" id="{B5E032DC-C46A-4315-AF2B-599FC9FF1DB4}"/>
                  </a:ext>
                </a:extLst>
              </p:cNvPr>
              <p:cNvSpPr/>
              <p:nvPr/>
            </p:nvSpPr>
            <p:spPr>
              <a:xfrm>
                <a:off x="11507995" y="7726708"/>
                <a:ext cx="464186" cy="52639"/>
              </a:xfrm>
              <a:custGeom>
                <a:avLst/>
                <a:gdLst>
                  <a:gd name="connsiteX0" fmla="*/ 464186 w 464186"/>
                  <a:gd name="connsiteY0" fmla="*/ 52640 h 52639"/>
                  <a:gd name="connsiteX1" fmla="*/ 464186 w 464186"/>
                  <a:gd name="connsiteY1" fmla="*/ 52640 h 52639"/>
                  <a:gd name="connsiteX2" fmla="*/ 4786 w 464186"/>
                  <a:gd name="connsiteY2" fmla="*/ 9571 h 52639"/>
                  <a:gd name="connsiteX3" fmla="*/ 0 w 464186"/>
                  <a:gd name="connsiteY3" fmla="*/ 4785 h 52639"/>
                  <a:gd name="connsiteX4" fmla="*/ 4786 w 464186"/>
                  <a:gd name="connsiteY4" fmla="*/ 0 h 52639"/>
                  <a:gd name="connsiteX5" fmla="*/ 464186 w 464186"/>
                  <a:gd name="connsiteY5" fmla="*/ 43069 h 52639"/>
                  <a:gd name="connsiteX6" fmla="*/ 464186 w 464186"/>
                  <a:gd name="connsiteY6" fmla="*/ 52640 h 52639"/>
                  <a:gd name="connsiteX7" fmla="*/ 464186 w 464186"/>
                  <a:gd name="connsiteY7" fmla="*/ 52640 h 52639"/>
                  <a:gd name="connsiteX8" fmla="*/ 464186 w 464186"/>
                  <a:gd name="connsiteY8" fmla="*/ 52640 h 52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4186" h="52639">
                    <a:moveTo>
                      <a:pt x="464186" y="52640"/>
                    </a:moveTo>
                    <a:lnTo>
                      <a:pt x="464186" y="52640"/>
                    </a:lnTo>
                    <a:lnTo>
                      <a:pt x="4786" y="9571"/>
                    </a:lnTo>
                    <a:cubicBezTo>
                      <a:pt x="4786" y="9571"/>
                      <a:pt x="0" y="9571"/>
                      <a:pt x="0" y="4785"/>
                    </a:cubicBezTo>
                    <a:cubicBezTo>
                      <a:pt x="0" y="4785"/>
                      <a:pt x="0" y="0"/>
                      <a:pt x="4786" y="0"/>
                    </a:cubicBezTo>
                    <a:lnTo>
                      <a:pt x="464186" y="43069"/>
                    </a:lnTo>
                    <a:cubicBezTo>
                      <a:pt x="464186" y="47854"/>
                      <a:pt x="464186" y="52640"/>
                      <a:pt x="464186" y="52640"/>
                    </a:cubicBezTo>
                    <a:cubicBezTo>
                      <a:pt x="464186" y="52640"/>
                      <a:pt x="464186" y="52640"/>
                      <a:pt x="464186" y="52640"/>
                    </a:cubicBezTo>
                    <a:lnTo>
                      <a:pt x="464186" y="52640"/>
                    </a:lnTo>
                    <a:close/>
                  </a:path>
                </a:pathLst>
              </a:custGeom>
              <a:solidFill>
                <a:srgbClr val="E5F0D2"/>
              </a:solidFill>
              <a:ln w="47824"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xmlns="" id="{EEF2E30B-91F8-4448-8DE1-60BFEA268FA9}"/>
                  </a:ext>
                </a:extLst>
              </p:cNvPr>
              <p:cNvSpPr/>
              <p:nvPr/>
            </p:nvSpPr>
            <p:spPr>
              <a:xfrm>
                <a:off x="11479283" y="7760205"/>
                <a:ext cx="421116" cy="47854"/>
              </a:xfrm>
              <a:custGeom>
                <a:avLst/>
                <a:gdLst>
                  <a:gd name="connsiteX0" fmla="*/ 421117 w 421116"/>
                  <a:gd name="connsiteY0" fmla="*/ 47854 h 47854"/>
                  <a:gd name="connsiteX1" fmla="*/ 421117 w 421116"/>
                  <a:gd name="connsiteY1" fmla="*/ 47854 h 47854"/>
                  <a:gd name="connsiteX2" fmla="*/ 4785 w 421116"/>
                  <a:gd name="connsiteY2" fmla="*/ 9571 h 47854"/>
                  <a:gd name="connsiteX3" fmla="*/ 0 w 421116"/>
                  <a:gd name="connsiteY3" fmla="*/ 4785 h 47854"/>
                  <a:gd name="connsiteX4" fmla="*/ 4785 w 421116"/>
                  <a:gd name="connsiteY4" fmla="*/ 0 h 47854"/>
                  <a:gd name="connsiteX5" fmla="*/ 421117 w 421116"/>
                  <a:gd name="connsiteY5" fmla="*/ 38283 h 47854"/>
                  <a:gd name="connsiteX6" fmla="*/ 421117 w 421116"/>
                  <a:gd name="connsiteY6" fmla="*/ 47854 h 47854"/>
                  <a:gd name="connsiteX7" fmla="*/ 421117 w 421116"/>
                  <a:gd name="connsiteY7" fmla="*/ 47854 h 47854"/>
                  <a:gd name="connsiteX8" fmla="*/ 421117 w 421116"/>
                  <a:gd name="connsiteY8" fmla="*/ 47854 h 47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1116" h="47854">
                    <a:moveTo>
                      <a:pt x="421117" y="47854"/>
                    </a:moveTo>
                    <a:lnTo>
                      <a:pt x="421117" y="47854"/>
                    </a:lnTo>
                    <a:lnTo>
                      <a:pt x="4785" y="9571"/>
                    </a:lnTo>
                    <a:cubicBezTo>
                      <a:pt x="4785" y="9571"/>
                      <a:pt x="0" y="9571"/>
                      <a:pt x="0" y="4785"/>
                    </a:cubicBezTo>
                    <a:cubicBezTo>
                      <a:pt x="0" y="4785"/>
                      <a:pt x="0" y="0"/>
                      <a:pt x="4785" y="0"/>
                    </a:cubicBezTo>
                    <a:lnTo>
                      <a:pt x="421117" y="38283"/>
                    </a:lnTo>
                    <a:cubicBezTo>
                      <a:pt x="421117" y="43069"/>
                      <a:pt x="421117" y="43069"/>
                      <a:pt x="421117" y="47854"/>
                    </a:cubicBezTo>
                    <a:cubicBezTo>
                      <a:pt x="421117" y="47854"/>
                      <a:pt x="421117" y="47854"/>
                      <a:pt x="421117" y="47854"/>
                    </a:cubicBezTo>
                    <a:lnTo>
                      <a:pt x="421117" y="47854"/>
                    </a:lnTo>
                    <a:close/>
                  </a:path>
                </a:pathLst>
              </a:custGeom>
              <a:solidFill>
                <a:srgbClr val="E5F0D2"/>
              </a:solidFill>
              <a:ln w="47824"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xmlns="" id="{E7EDC70B-0286-4CD3-93C8-F30050FA62E8}"/>
                  </a:ext>
                </a:extLst>
              </p:cNvPr>
              <p:cNvSpPr/>
              <p:nvPr/>
            </p:nvSpPr>
            <p:spPr>
              <a:xfrm>
                <a:off x="11426644" y="7645355"/>
                <a:ext cx="1445195" cy="258412"/>
              </a:xfrm>
              <a:custGeom>
                <a:avLst/>
                <a:gdLst>
                  <a:gd name="connsiteX0" fmla="*/ 1258565 w 1445195"/>
                  <a:gd name="connsiteY0" fmla="*/ 0 h 258412"/>
                  <a:gd name="connsiteX1" fmla="*/ 1172427 w 1445195"/>
                  <a:gd name="connsiteY1" fmla="*/ 19142 h 258412"/>
                  <a:gd name="connsiteX2" fmla="*/ 1220282 w 1445195"/>
                  <a:gd name="connsiteY2" fmla="*/ 19142 h 258412"/>
                  <a:gd name="connsiteX3" fmla="*/ 1387771 w 1445195"/>
                  <a:gd name="connsiteY3" fmla="*/ 66996 h 258412"/>
                  <a:gd name="connsiteX4" fmla="*/ 1363844 w 1445195"/>
                  <a:gd name="connsiteY4" fmla="*/ 200988 h 258412"/>
                  <a:gd name="connsiteX5" fmla="*/ 1004938 w 1445195"/>
                  <a:gd name="connsiteY5" fmla="*/ 248842 h 258412"/>
                  <a:gd name="connsiteX6" fmla="*/ 4786 w 1445195"/>
                  <a:gd name="connsiteY6" fmla="*/ 153133 h 258412"/>
                  <a:gd name="connsiteX7" fmla="*/ 0 w 1445195"/>
                  <a:gd name="connsiteY7" fmla="*/ 172275 h 258412"/>
                  <a:gd name="connsiteX8" fmla="*/ 1014508 w 1445195"/>
                  <a:gd name="connsiteY8" fmla="*/ 258413 h 258412"/>
                  <a:gd name="connsiteX9" fmla="*/ 1382986 w 1445195"/>
                  <a:gd name="connsiteY9" fmla="*/ 210558 h 258412"/>
                  <a:gd name="connsiteX10" fmla="*/ 1445196 w 1445195"/>
                  <a:gd name="connsiteY10" fmla="*/ 114850 h 258412"/>
                  <a:gd name="connsiteX11" fmla="*/ 1445196 w 1445195"/>
                  <a:gd name="connsiteY11" fmla="*/ 110065 h 258412"/>
                  <a:gd name="connsiteX12" fmla="*/ 1258565 w 1445195"/>
                  <a:gd name="connsiteY12" fmla="*/ 0 h 258412"/>
                  <a:gd name="connsiteX13" fmla="*/ 1258565 w 1445195"/>
                  <a:gd name="connsiteY13" fmla="*/ 0 h 258412"/>
                  <a:gd name="connsiteX14" fmla="*/ 1258565 w 1445195"/>
                  <a:gd name="connsiteY14" fmla="*/ 0 h 25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45195" h="258412">
                    <a:moveTo>
                      <a:pt x="1258565" y="0"/>
                    </a:moveTo>
                    <a:cubicBezTo>
                      <a:pt x="1229852" y="4786"/>
                      <a:pt x="1201140" y="9571"/>
                      <a:pt x="1172427" y="19142"/>
                    </a:cubicBezTo>
                    <a:cubicBezTo>
                      <a:pt x="1186784" y="19142"/>
                      <a:pt x="1205925" y="19142"/>
                      <a:pt x="1220282" y="19142"/>
                    </a:cubicBezTo>
                    <a:cubicBezTo>
                      <a:pt x="1292063" y="19142"/>
                      <a:pt x="1363844" y="28713"/>
                      <a:pt x="1387771" y="66996"/>
                    </a:cubicBezTo>
                    <a:cubicBezTo>
                      <a:pt x="1440411" y="148348"/>
                      <a:pt x="1411698" y="186631"/>
                      <a:pt x="1363844" y="200988"/>
                    </a:cubicBezTo>
                    <a:cubicBezTo>
                      <a:pt x="1315990" y="215344"/>
                      <a:pt x="1004938" y="248842"/>
                      <a:pt x="1004938" y="248842"/>
                    </a:cubicBezTo>
                    <a:lnTo>
                      <a:pt x="4786" y="153133"/>
                    </a:lnTo>
                    <a:lnTo>
                      <a:pt x="0" y="172275"/>
                    </a:lnTo>
                    <a:lnTo>
                      <a:pt x="1014508" y="258413"/>
                    </a:lnTo>
                    <a:lnTo>
                      <a:pt x="1382986" y="210558"/>
                    </a:lnTo>
                    <a:cubicBezTo>
                      <a:pt x="1382986" y="210558"/>
                      <a:pt x="1435625" y="181846"/>
                      <a:pt x="1445196" y="114850"/>
                    </a:cubicBezTo>
                    <a:cubicBezTo>
                      <a:pt x="1445196" y="114850"/>
                      <a:pt x="1445196" y="110065"/>
                      <a:pt x="1445196" y="110065"/>
                    </a:cubicBezTo>
                    <a:cubicBezTo>
                      <a:pt x="1435625" y="43069"/>
                      <a:pt x="1325561" y="4786"/>
                      <a:pt x="1258565" y="0"/>
                    </a:cubicBezTo>
                    <a:cubicBezTo>
                      <a:pt x="1258565" y="0"/>
                      <a:pt x="1258565" y="0"/>
                      <a:pt x="1258565" y="0"/>
                    </a:cubicBezTo>
                    <a:lnTo>
                      <a:pt x="1258565" y="0"/>
                    </a:lnTo>
                    <a:close/>
                  </a:path>
                </a:pathLst>
              </a:custGeom>
              <a:solidFill>
                <a:srgbClr val="C8968A"/>
              </a:solidFill>
              <a:ln w="47824"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xmlns="" id="{92381F88-9B08-4584-93E2-E3CEEE3CB37C}"/>
                  </a:ext>
                </a:extLst>
              </p:cNvPr>
              <p:cNvSpPr/>
              <p:nvPr/>
            </p:nvSpPr>
            <p:spPr>
              <a:xfrm>
                <a:off x="12431581" y="7693210"/>
                <a:ext cx="401975" cy="153133"/>
              </a:xfrm>
              <a:custGeom>
                <a:avLst/>
                <a:gdLst>
                  <a:gd name="connsiteX0" fmla="*/ 315838 w 401975"/>
                  <a:gd name="connsiteY0" fmla="*/ 33498 h 153133"/>
                  <a:gd name="connsiteX1" fmla="*/ 349336 w 401975"/>
                  <a:gd name="connsiteY1" fmla="*/ 47854 h 153133"/>
                  <a:gd name="connsiteX2" fmla="*/ 358906 w 401975"/>
                  <a:gd name="connsiteY2" fmla="*/ 47854 h 153133"/>
                  <a:gd name="connsiteX3" fmla="*/ 363692 w 401975"/>
                  <a:gd name="connsiteY3" fmla="*/ 52640 h 153133"/>
                  <a:gd name="connsiteX4" fmla="*/ 358906 w 401975"/>
                  <a:gd name="connsiteY4" fmla="*/ 57425 h 153133"/>
                  <a:gd name="connsiteX5" fmla="*/ 358906 w 401975"/>
                  <a:gd name="connsiteY5" fmla="*/ 57425 h 153133"/>
                  <a:gd name="connsiteX6" fmla="*/ 358906 w 401975"/>
                  <a:gd name="connsiteY6" fmla="*/ 57425 h 153133"/>
                  <a:gd name="connsiteX7" fmla="*/ 373263 w 401975"/>
                  <a:gd name="connsiteY7" fmla="*/ 81352 h 153133"/>
                  <a:gd name="connsiteX8" fmla="*/ 344550 w 401975"/>
                  <a:gd name="connsiteY8" fmla="*/ 153133 h 153133"/>
                  <a:gd name="connsiteX9" fmla="*/ 363692 w 401975"/>
                  <a:gd name="connsiteY9" fmla="*/ 153133 h 153133"/>
                  <a:gd name="connsiteX10" fmla="*/ 363692 w 401975"/>
                  <a:gd name="connsiteY10" fmla="*/ 153133 h 153133"/>
                  <a:gd name="connsiteX11" fmla="*/ 363692 w 401975"/>
                  <a:gd name="connsiteY11" fmla="*/ 153133 h 153133"/>
                  <a:gd name="connsiteX12" fmla="*/ 401976 w 401975"/>
                  <a:gd name="connsiteY12" fmla="*/ 90923 h 153133"/>
                  <a:gd name="connsiteX13" fmla="*/ 397190 w 401975"/>
                  <a:gd name="connsiteY13" fmla="*/ 76567 h 153133"/>
                  <a:gd name="connsiteX14" fmla="*/ 373263 w 401975"/>
                  <a:gd name="connsiteY14" fmla="*/ 47854 h 153133"/>
                  <a:gd name="connsiteX15" fmla="*/ 373263 w 401975"/>
                  <a:gd name="connsiteY15" fmla="*/ 47854 h 153133"/>
                  <a:gd name="connsiteX16" fmla="*/ 368477 w 401975"/>
                  <a:gd name="connsiteY16" fmla="*/ 47854 h 153133"/>
                  <a:gd name="connsiteX17" fmla="*/ 368477 w 401975"/>
                  <a:gd name="connsiteY17" fmla="*/ 47854 h 153133"/>
                  <a:gd name="connsiteX18" fmla="*/ 315838 w 401975"/>
                  <a:gd name="connsiteY18" fmla="*/ 33498 h 153133"/>
                  <a:gd name="connsiteX19" fmla="*/ 315838 w 401975"/>
                  <a:gd name="connsiteY19" fmla="*/ 33498 h 153133"/>
                  <a:gd name="connsiteX20" fmla="*/ 267984 w 401975"/>
                  <a:gd name="connsiteY20" fmla="*/ 0 h 153133"/>
                  <a:gd name="connsiteX21" fmla="*/ 9571 w 401975"/>
                  <a:gd name="connsiteY21" fmla="*/ 14356 h 153133"/>
                  <a:gd name="connsiteX22" fmla="*/ 9571 w 401975"/>
                  <a:gd name="connsiteY22" fmla="*/ 14356 h 153133"/>
                  <a:gd name="connsiteX23" fmla="*/ 0 w 401975"/>
                  <a:gd name="connsiteY23" fmla="*/ 14356 h 153133"/>
                  <a:gd name="connsiteX24" fmla="*/ 19142 w 401975"/>
                  <a:gd name="connsiteY24" fmla="*/ 33498 h 153133"/>
                  <a:gd name="connsiteX25" fmla="*/ 196202 w 401975"/>
                  <a:gd name="connsiteY25" fmla="*/ 23927 h 153133"/>
                  <a:gd name="connsiteX26" fmla="*/ 282340 w 401975"/>
                  <a:gd name="connsiteY26" fmla="*/ 28713 h 153133"/>
                  <a:gd name="connsiteX27" fmla="*/ 373263 w 401975"/>
                  <a:gd name="connsiteY27" fmla="*/ 38283 h 153133"/>
                  <a:gd name="connsiteX28" fmla="*/ 373263 w 401975"/>
                  <a:gd name="connsiteY28" fmla="*/ 38283 h 153133"/>
                  <a:gd name="connsiteX29" fmla="*/ 272769 w 401975"/>
                  <a:gd name="connsiteY29" fmla="*/ 4786 h 153133"/>
                  <a:gd name="connsiteX30" fmla="*/ 272769 w 401975"/>
                  <a:gd name="connsiteY30" fmla="*/ 4786 h 153133"/>
                  <a:gd name="connsiteX31" fmla="*/ 267984 w 401975"/>
                  <a:gd name="connsiteY31" fmla="*/ 0 h 153133"/>
                  <a:gd name="connsiteX32" fmla="*/ 267984 w 401975"/>
                  <a:gd name="connsiteY32" fmla="*/ 0 h 153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1975" h="153133">
                    <a:moveTo>
                      <a:pt x="315838" y="33498"/>
                    </a:moveTo>
                    <a:cubicBezTo>
                      <a:pt x="330194" y="38283"/>
                      <a:pt x="339765" y="43069"/>
                      <a:pt x="349336" y="47854"/>
                    </a:cubicBezTo>
                    <a:cubicBezTo>
                      <a:pt x="354121" y="47854"/>
                      <a:pt x="354121" y="47854"/>
                      <a:pt x="358906" y="47854"/>
                    </a:cubicBezTo>
                    <a:cubicBezTo>
                      <a:pt x="358906" y="47854"/>
                      <a:pt x="363692" y="47854"/>
                      <a:pt x="363692" y="52640"/>
                    </a:cubicBezTo>
                    <a:cubicBezTo>
                      <a:pt x="363692" y="52640"/>
                      <a:pt x="363692" y="57425"/>
                      <a:pt x="358906" y="57425"/>
                    </a:cubicBezTo>
                    <a:lnTo>
                      <a:pt x="358906" y="57425"/>
                    </a:lnTo>
                    <a:lnTo>
                      <a:pt x="358906" y="57425"/>
                    </a:lnTo>
                    <a:cubicBezTo>
                      <a:pt x="368477" y="62210"/>
                      <a:pt x="373263" y="71781"/>
                      <a:pt x="373263" y="81352"/>
                    </a:cubicBezTo>
                    <a:cubicBezTo>
                      <a:pt x="378048" y="114850"/>
                      <a:pt x="363692" y="138777"/>
                      <a:pt x="344550" y="153133"/>
                    </a:cubicBezTo>
                    <a:cubicBezTo>
                      <a:pt x="354121" y="153133"/>
                      <a:pt x="363692" y="153133"/>
                      <a:pt x="363692" y="153133"/>
                    </a:cubicBezTo>
                    <a:lnTo>
                      <a:pt x="363692" y="153133"/>
                    </a:lnTo>
                    <a:lnTo>
                      <a:pt x="363692" y="153133"/>
                    </a:lnTo>
                    <a:cubicBezTo>
                      <a:pt x="363692" y="153133"/>
                      <a:pt x="401976" y="119635"/>
                      <a:pt x="401976" y="90923"/>
                    </a:cubicBezTo>
                    <a:cubicBezTo>
                      <a:pt x="401976" y="86137"/>
                      <a:pt x="401976" y="81352"/>
                      <a:pt x="397190" y="76567"/>
                    </a:cubicBezTo>
                    <a:cubicBezTo>
                      <a:pt x="392404" y="66996"/>
                      <a:pt x="382833" y="57425"/>
                      <a:pt x="373263" y="47854"/>
                    </a:cubicBezTo>
                    <a:cubicBezTo>
                      <a:pt x="373263" y="47854"/>
                      <a:pt x="373263" y="47854"/>
                      <a:pt x="373263" y="47854"/>
                    </a:cubicBezTo>
                    <a:cubicBezTo>
                      <a:pt x="373263" y="47854"/>
                      <a:pt x="373263" y="47854"/>
                      <a:pt x="368477" y="47854"/>
                    </a:cubicBezTo>
                    <a:cubicBezTo>
                      <a:pt x="368477" y="47854"/>
                      <a:pt x="368477" y="47854"/>
                      <a:pt x="368477" y="47854"/>
                    </a:cubicBezTo>
                    <a:cubicBezTo>
                      <a:pt x="358906" y="33498"/>
                      <a:pt x="339765" y="33498"/>
                      <a:pt x="315838" y="33498"/>
                    </a:cubicBezTo>
                    <a:lnTo>
                      <a:pt x="315838" y="33498"/>
                    </a:lnTo>
                    <a:close/>
                    <a:moveTo>
                      <a:pt x="267984" y="0"/>
                    </a:moveTo>
                    <a:cubicBezTo>
                      <a:pt x="196202" y="0"/>
                      <a:pt x="14356" y="14356"/>
                      <a:pt x="9571" y="14356"/>
                    </a:cubicBezTo>
                    <a:lnTo>
                      <a:pt x="9571" y="14356"/>
                    </a:lnTo>
                    <a:lnTo>
                      <a:pt x="0" y="14356"/>
                    </a:lnTo>
                    <a:cubicBezTo>
                      <a:pt x="0" y="14356"/>
                      <a:pt x="9571" y="19142"/>
                      <a:pt x="19142" y="33498"/>
                    </a:cubicBezTo>
                    <a:cubicBezTo>
                      <a:pt x="52640" y="28713"/>
                      <a:pt x="124421" y="23927"/>
                      <a:pt x="196202" y="23927"/>
                    </a:cubicBezTo>
                    <a:cubicBezTo>
                      <a:pt x="224914" y="23927"/>
                      <a:pt x="258413" y="23927"/>
                      <a:pt x="282340" y="28713"/>
                    </a:cubicBezTo>
                    <a:cubicBezTo>
                      <a:pt x="320623" y="28713"/>
                      <a:pt x="354121" y="33498"/>
                      <a:pt x="373263" y="38283"/>
                    </a:cubicBezTo>
                    <a:lnTo>
                      <a:pt x="373263" y="38283"/>
                    </a:lnTo>
                    <a:cubicBezTo>
                      <a:pt x="349336" y="19142"/>
                      <a:pt x="315838" y="4786"/>
                      <a:pt x="272769" y="4786"/>
                    </a:cubicBezTo>
                    <a:lnTo>
                      <a:pt x="272769" y="4786"/>
                    </a:lnTo>
                    <a:cubicBezTo>
                      <a:pt x="272769" y="0"/>
                      <a:pt x="267984" y="0"/>
                      <a:pt x="267984" y="0"/>
                    </a:cubicBezTo>
                    <a:lnTo>
                      <a:pt x="267984" y="0"/>
                    </a:lnTo>
                    <a:close/>
                  </a:path>
                </a:pathLst>
              </a:custGeom>
              <a:solidFill>
                <a:srgbClr val="BDCEC1"/>
              </a:solidFill>
              <a:ln w="47824"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xmlns="" id="{D1DC48FD-0C47-493B-B505-858AA09EBBC9}"/>
                  </a:ext>
                </a:extLst>
              </p:cNvPr>
              <p:cNvSpPr/>
              <p:nvPr/>
            </p:nvSpPr>
            <p:spPr>
              <a:xfrm>
                <a:off x="12713921" y="7717137"/>
                <a:ext cx="95708" cy="9570"/>
              </a:xfrm>
              <a:custGeom>
                <a:avLst/>
                <a:gdLst>
                  <a:gd name="connsiteX0" fmla="*/ 0 w 95708"/>
                  <a:gd name="connsiteY0" fmla="*/ 0 h 9570"/>
                  <a:gd name="connsiteX1" fmla="*/ 33498 w 95708"/>
                  <a:gd name="connsiteY1" fmla="*/ 4786 h 9570"/>
                  <a:gd name="connsiteX2" fmla="*/ 90923 w 95708"/>
                  <a:gd name="connsiteY2" fmla="*/ 9571 h 9570"/>
                  <a:gd name="connsiteX3" fmla="*/ 90923 w 95708"/>
                  <a:gd name="connsiteY3" fmla="*/ 9571 h 9570"/>
                  <a:gd name="connsiteX4" fmla="*/ 95708 w 95708"/>
                  <a:gd name="connsiteY4" fmla="*/ 9571 h 9570"/>
                  <a:gd name="connsiteX5" fmla="*/ 95708 w 95708"/>
                  <a:gd name="connsiteY5" fmla="*/ 9571 h 9570"/>
                  <a:gd name="connsiteX6" fmla="*/ 95708 w 95708"/>
                  <a:gd name="connsiteY6" fmla="*/ 9571 h 9570"/>
                  <a:gd name="connsiteX7" fmla="*/ 95708 w 95708"/>
                  <a:gd name="connsiteY7" fmla="*/ 9571 h 9570"/>
                  <a:gd name="connsiteX8" fmla="*/ 95708 w 95708"/>
                  <a:gd name="connsiteY8" fmla="*/ 9571 h 9570"/>
                  <a:gd name="connsiteX9" fmla="*/ 95708 w 95708"/>
                  <a:gd name="connsiteY9" fmla="*/ 9571 h 9570"/>
                  <a:gd name="connsiteX10" fmla="*/ 0 w 95708"/>
                  <a:gd name="connsiteY10" fmla="*/ 0 h 9570"/>
                  <a:gd name="connsiteX11" fmla="*/ 0 w 95708"/>
                  <a:gd name="connsiteY11" fmla="*/ 0 h 9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708" h="9570">
                    <a:moveTo>
                      <a:pt x="0" y="0"/>
                    </a:moveTo>
                    <a:cubicBezTo>
                      <a:pt x="14356" y="0"/>
                      <a:pt x="23927" y="4786"/>
                      <a:pt x="33498" y="4786"/>
                    </a:cubicBezTo>
                    <a:cubicBezTo>
                      <a:pt x="57425" y="4786"/>
                      <a:pt x="76566" y="9571"/>
                      <a:pt x="90923" y="9571"/>
                    </a:cubicBezTo>
                    <a:cubicBezTo>
                      <a:pt x="90923" y="9571"/>
                      <a:pt x="90923" y="9571"/>
                      <a:pt x="90923" y="9571"/>
                    </a:cubicBezTo>
                    <a:cubicBezTo>
                      <a:pt x="90923" y="9571"/>
                      <a:pt x="90923" y="9571"/>
                      <a:pt x="95708" y="9571"/>
                    </a:cubicBezTo>
                    <a:cubicBezTo>
                      <a:pt x="95708" y="9571"/>
                      <a:pt x="95708" y="9571"/>
                      <a:pt x="95708" y="9571"/>
                    </a:cubicBezTo>
                    <a:lnTo>
                      <a:pt x="95708" y="9571"/>
                    </a:lnTo>
                    <a:cubicBezTo>
                      <a:pt x="95708" y="9571"/>
                      <a:pt x="95708" y="9571"/>
                      <a:pt x="95708" y="9571"/>
                    </a:cubicBezTo>
                    <a:lnTo>
                      <a:pt x="95708" y="9571"/>
                    </a:lnTo>
                    <a:lnTo>
                      <a:pt x="95708" y="9571"/>
                    </a:lnTo>
                    <a:cubicBezTo>
                      <a:pt x="66996" y="4786"/>
                      <a:pt x="38283" y="4786"/>
                      <a:pt x="0" y="0"/>
                    </a:cubicBezTo>
                    <a:lnTo>
                      <a:pt x="0" y="0"/>
                    </a:lnTo>
                    <a:close/>
                  </a:path>
                </a:pathLst>
              </a:custGeom>
              <a:solidFill>
                <a:srgbClr val="919E8A"/>
              </a:solidFill>
              <a:ln w="47824"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xmlns="" id="{943DA6A0-6F0D-45D8-9C04-534FECA1EA40}"/>
                  </a:ext>
                </a:extLst>
              </p:cNvPr>
              <p:cNvSpPr/>
              <p:nvPr/>
            </p:nvSpPr>
            <p:spPr>
              <a:xfrm>
                <a:off x="12780917" y="7731493"/>
                <a:ext cx="14356" cy="9570"/>
              </a:xfrm>
              <a:custGeom>
                <a:avLst/>
                <a:gdLst>
                  <a:gd name="connsiteX0" fmla="*/ 0 w 14356"/>
                  <a:gd name="connsiteY0" fmla="*/ 4786 h 9570"/>
                  <a:gd name="connsiteX1" fmla="*/ 9571 w 14356"/>
                  <a:gd name="connsiteY1" fmla="*/ 9571 h 9570"/>
                  <a:gd name="connsiteX2" fmla="*/ 9571 w 14356"/>
                  <a:gd name="connsiteY2" fmla="*/ 9571 h 9570"/>
                  <a:gd name="connsiteX3" fmla="*/ 9571 w 14356"/>
                  <a:gd name="connsiteY3" fmla="*/ 9571 h 9570"/>
                  <a:gd name="connsiteX4" fmla="*/ 14356 w 14356"/>
                  <a:gd name="connsiteY4" fmla="*/ 4786 h 9570"/>
                  <a:gd name="connsiteX5" fmla="*/ 9571 w 14356"/>
                  <a:gd name="connsiteY5" fmla="*/ 0 h 9570"/>
                  <a:gd name="connsiteX6" fmla="*/ 0 w 14356"/>
                  <a:gd name="connsiteY6" fmla="*/ 4786 h 9570"/>
                  <a:gd name="connsiteX7" fmla="*/ 0 w 14356"/>
                  <a:gd name="connsiteY7" fmla="*/ 4786 h 9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356" h="9570">
                    <a:moveTo>
                      <a:pt x="0" y="4786"/>
                    </a:moveTo>
                    <a:cubicBezTo>
                      <a:pt x="4786" y="4786"/>
                      <a:pt x="4786" y="9571"/>
                      <a:pt x="9571" y="9571"/>
                    </a:cubicBezTo>
                    <a:lnTo>
                      <a:pt x="9571" y="9571"/>
                    </a:lnTo>
                    <a:lnTo>
                      <a:pt x="9571" y="9571"/>
                    </a:lnTo>
                    <a:cubicBezTo>
                      <a:pt x="9571" y="9571"/>
                      <a:pt x="14356" y="9571"/>
                      <a:pt x="14356" y="4786"/>
                    </a:cubicBezTo>
                    <a:cubicBezTo>
                      <a:pt x="14356" y="4786"/>
                      <a:pt x="14356" y="0"/>
                      <a:pt x="9571" y="0"/>
                    </a:cubicBezTo>
                    <a:cubicBezTo>
                      <a:pt x="4786" y="4786"/>
                      <a:pt x="4786" y="4786"/>
                      <a:pt x="0" y="4786"/>
                    </a:cubicBezTo>
                    <a:lnTo>
                      <a:pt x="0" y="4786"/>
                    </a:lnTo>
                    <a:close/>
                  </a:path>
                </a:pathLst>
              </a:custGeom>
              <a:solidFill>
                <a:srgbClr val="919E8A"/>
              </a:solidFill>
              <a:ln w="47824"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xmlns="" id="{97C57506-B196-4DA5-8778-1B86AB1DE5E8}"/>
                  </a:ext>
                </a:extLst>
              </p:cNvPr>
              <p:cNvSpPr/>
              <p:nvPr/>
            </p:nvSpPr>
            <p:spPr>
              <a:xfrm>
                <a:off x="11431429" y="7784133"/>
                <a:ext cx="1000151" cy="90922"/>
              </a:xfrm>
              <a:custGeom>
                <a:avLst/>
                <a:gdLst>
                  <a:gd name="connsiteX0" fmla="*/ 1000152 w 1000151"/>
                  <a:gd name="connsiteY0" fmla="*/ 90923 h 90922"/>
                  <a:gd name="connsiteX1" fmla="*/ 1000152 w 1000151"/>
                  <a:gd name="connsiteY1" fmla="*/ 90923 h 90922"/>
                  <a:gd name="connsiteX2" fmla="*/ 1000152 w 1000151"/>
                  <a:gd name="connsiteY2" fmla="*/ 90923 h 90922"/>
                  <a:gd name="connsiteX3" fmla="*/ 1000152 w 1000151"/>
                  <a:gd name="connsiteY3" fmla="*/ 90923 h 90922"/>
                  <a:gd name="connsiteX4" fmla="*/ 1000152 w 1000151"/>
                  <a:gd name="connsiteY4" fmla="*/ 90923 h 90922"/>
                  <a:gd name="connsiteX5" fmla="*/ 1000152 w 1000151"/>
                  <a:gd name="connsiteY5" fmla="*/ 90923 h 90922"/>
                  <a:gd name="connsiteX6" fmla="*/ 1000152 w 1000151"/>
                  <a:gd name="connsiteY6" fmla="*/ 90923 h 90922"/>
                  <a:gd name="connsiteX7" fmla="*/ 1000152 w 1000151"/>
                  <a:gd name="connsiteY7" fmla="*/ 90923 h 90922"/>
                  <a:gd name="connsiteX8" fmla="*/ 1000152 w 1000151"/>
                  <a:gd name="connsiteY8" fmla="*/ 90923 h 90922"/>
                  <a:gd name="connsiteX9" fmla="*/ 1000152 w 1000151"/>
                  <a:gd name="connsiteY9" fmla="*/ 90923 h 90922"/>
                  <a:gd name="connsiteX10" fmla="*/ 1000152 w 1000151"/>
                  <a:gd name="connsiteY10" fmla="*/ 90923 h 90922"/>
                  <a:gd name="connsiteX11" fmla="*/ 1000152 w 1000151"/>
                  <a:gd name="connsiteY11" fmla="*/ 90923 h 90922"/>
                  <a:gd name="connsiteX12" fmla="*/ 1000152 w 1000151"/>
                  <a:gd name="connsiteY12" fmla="*/ 90923 h 90922"/>
                  <a:gd name="connsiteX13" fmla="*/ 0 w 1000151"/>
                  <a:gd name="connsiteY13" fmla="*/ 0 h 90922"/>
                  <a:gd name="connsiteX14" fmla="*/ 0 w 1000151"/>
                  <a:gd name="connsiteY14" fmla="*/ 0 h 90922"/>
                  <a:gd name="connsiteX15" fmla="*/ 0 w 1000151"/>
                  <a:gd name="connsiteY15" fmla="*/ 0 h 90922"/>
                  <a:gd name="connsiteX16" fmla="*/ 0 w 1000151"/>
                  <a:gd name="connsiteY16" fmla="*/ 0 h 90922"/>
                  <a:gd name="connsiteX17" fmla="*/ 0 w 1000151"/>
                  <a:gd name="connsiteY17" fmla="*/ 0 h 90922"/>
                  <a:gd name="connsiteX18" fmla="*/ 0 w 1000151"/>
                  <a:gd name="connsiteY18" fmla="*/ 0 h 90922"/>
                  <a:gd name="connsiteX19" fmla="*/ 0 w 1000151"/>
                  <a:gd name="connsiteY19" fmla="*/ 0 h 90922"/>
                  <a:gd name="connsiteX20" fmla="*/ 0 w 1000151"/>
                  <a:gd name="connsiteY20" fmla="*/ 0 h 90922"/>
                  <a:gd name="connsiteX21" fmla="*/ 0 w 1000151"/>
                  <a:gd name="connsiteY21" fmla="*/ 0 h 90922"/>
                  <a:gd name="connsiteX22" fmla="*/ 0 w 1000151"/>
                  <a:gd name="connsiteY22" fmla="*/ 0 h 90922"/>
                  <a:gd name="connsiteX23" fmla="*/ 0 w 1000151"/>
                  <a:gd name="connsiteY23" fmla="*/ 0 h 90922"/>
                  <a:gd name="connsiteX24" fmla="*/ 0 w 1000151"/>
                  <a:gd name="connsiteY24" fmla="*/ 0 h 90922"/>
                  <a:gd name="connsiteX25" fmla="*/ 0 w 1000151"/>
                  <a:gd name="connsiteY25" fmla="*/ 0 h 90922"/>
                  <a:gd name="connsiteX26" fmla="*/ 0 w 1000151"/>
                  <a:gd name="connsiteY26" fmla="*/ 0 h 90922"/>
                  <a:gd name="connsiteX27" fmla="*/ 0 w 1000151"/>
                  <a:gd name="connsiteY27" fmla="*/ 0 h 90922"/>
                  <a:gd name="connsiteX28" fmla="*/ 0 w 1000151"/>
                  <a:gd name="connsiteY28" fmla="*/ 0 h 90922"/>
                  <a:gd name="connsiteX29" fmla="*/ 0 w 1000151"/>
                  <a:gd name="connsiteY29" fmla="*/ 0 h 90922"/>
                  <a:gd name="connsiteX30" fmla="*/ 0 w 1000151"/>
                  <a:gd name="connsiteY30" fmla="*/ 0 h 90922"/>
                  <a:gd name="connsiteX31" fmla="*/ 0 w 1000151"/>
                  <a:gd name="connsiteY31" fmla="*/ 0 h 90922"/>
                  <a:gd name="connsiteX32" fmla="*/ 0 w 1000151"/>
                  <a:gd name="connsiteY32" fmla="*/ 0 h 90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00151" h="90922">
                    <a:moveTo>
                      <a:pt x="1000152" y="90923"/>
                    </a:moveTo>
                    <a:cubicBezTo>
                      <a:pt x="1000152" y="90923"/>
                      <a:pt x="1000152" y="90923"/>
                      <a:pt x="1000152" y="90923"/>
                    </a:cubicBezTo>
                    <a:lnTo>
                      <a:pt x="1000152" y="90923"/>
                    </a:lnTo>
                    <a:cubicBezTo>
                      <a:pt x="1000152" y="90923"/>
                      <a:pt x="1000152" y="90923"/>
                      <a:pt x="1000152" y="90923"/>
                    </a:cubicBezTo>
                    <a:lnTo>
                      <a:pt x="1000152" y="90923"/>
                    </a:lnTo>
                    <a:close/>
                    <a:moveTo>
                      <a:pt x="1000152" y="90923"/>
                    </a:moveTo>
                    <a:lnTo>
                      <a:pt x="1000152" y="90923"/>
                    </a:lnTo>
                    <a:lnTo>
                      <a:pt x="1000152" y="90923"/>
                    </a:lnTo>
                    <a:lnTo>
                      <a:pt x="1000152" y="90923"/>
                    </a:lnTo>
                    <a:close/>
                    <a:moveTo>
                      <a:pt x="1000152" y="90923"/>
                    </a:moveTo>
                    <a:lnTo>
                      <a:pt x="1000152" y="90923"/>
                    </a:lnTo>
                    <a:lnTo>
                      <a:pt x="1000152" y="90923"/>
                    </a:lnTo>
                    <a:lnTo>
                      <a:pt x="1000152" y="90923"/>
                    </a:lnTo>
                    <a:close/>
                    <a:moveTo>
                      <a:pt x="0" y="0"/>
                    </a:moveTo>
                    <a:lnTo>
                      <a:pt x="0" y="0"/>
                    </a:lnTo>
                    <a:lnTo>
                      <a:pt x="0" y="0"/>
                    </a:lnTo>
                    <a:lnTo>
                      <a:pt x="0" y="0"/>
                    </a:lnTo>
                    <a:close/>
                    <a:moveTo>
                      <a:pt x="0" y="0"/>
                    </a:moveTo>
                    <a:lnTo>
                      <a:pt x="0" y="0"/>
                    </a:lnTo>
                    <a:lnTo>
                      <a:pt x="0" y="0"/>
                    </a:lnTo>
                    <a:lnTo>
                      <a:pt x="0" y="0"/>
                    </a:lnTo>
                    <a:close/>
                    <a:moveTo>
                      <a:pt x="0" y="0"/>
                    </a:moveTo>
                    <a:lnTo>
                      <a:pt x="0" y="0"/>
                    </a:lnTo>
                    <a:lnTo>
                      <a:pt x="0" y="0"/>
                    </a:lnTo>
                    <a:lnTo>
                      <a:pt x="0" y="0"/>
                    </a:lnTo>
                    <a:close/>
                    <a:moveTo>
                      <a:pt x="0" y="0"/>
                    </a:moveTo>
                    <a:lnTo>
                      <a:pt x="0" y="0"/>
                    </a:lnTo>
                    <a:lnTo>
                      <a:pt x="0" y="0"/>
                    </a:lnTo>
                    <a:lnTo>
                      <a:pt x="0" y="0"/>
                    </a:lnTo>
                    <a:close/>
                    <a:moveTo>
                      <a:pt x="0" y="0"/>
                    </a:moveTo>
                    <a:lnTo>
                      <a:pt x="0" y="0"/>
                    </a:lnTo>
                    <a:lnTo>
                      <a:pt x="0" y="0"/>
                    </a:lnTo>
                    <a:lnTo>
                      <a:pt x="0" y="0"/>
                    </a:lnTo>
                    <a:close/>
                  </a:path>
                </a:pathLst>
              </a:custGeom>
              <a:solidFill>
                <a:srgbClr val="D39A99"/>
              </a:solidFill>
              <a:ln w="47824"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xmlns="" id="{11E4578B-F312-439A-8752-9E9A0417D25D}"/>
                  </a:ext>
                </a:extLst>
              </p:cNvPr>
              <p:cNvSpPr/>
              <p:nvPr/>
            </p:nvSpPr>
            <p:spPr>
              <a:xfrm>
                <a:off x="11436214" y="7621428"/>
                <a:ext cx="1043221" cy="253627"/>
              </a:xfrm>
              <a:custGeom>
                <a:avLst/>
                <a:gdLst>
                  <a:gd name="connsiteX0" fmla="*/ 57426 w 1043221"/>
                  <a:gd name="connsiteY0" fmla="*/ 33498 h 253627"/>
                  <a:gd name="connsiteX1" fmla="*/ 76567 w 1043221"/>
                  <a:gd name="connsiteY1" fmla="*/ 76567 h 253627"/>
                  <a:gd name="connsiteX2" fmla="*/ 71781 w 1043221"/>
                  <a:gd name="connsiteY2" fmla="*/ 95708 h 253627"/>
                  <a:gd name="connsiteX3" fmla="*/ 0 w 1043221"/>
                  <a:gd name="connsiteY3" fmla="*/ 162704 h 253627"/>
                  <a:gd name="connsiteX4" fmla="*/ 0 w 1043221"/>
                  <a:gd name="connsiteY4" fmla="*/ 162704 h 253627"/>
                  <a:gd name="connsiteX5" fmla="*/ 0 w 1043221"/>
                  <a:gd name="connsiteY5" fmla="*/ 162704 h 253627"/>
                  <a:gd name="connsiteX6" fmla="*/ 0 w 1043221"/>
                  <a:gd name="connsiteY6" fmla="*/ 162704 h 253627"/>
                  <a:gd name="connsiteX7" fmla="*/ 0 w 1043221"/>
                  <a:gd name="connsiteY7" fmla="*/ 162704 h 253627"/>
                  <a:gd name="connsiteX8" fmla="*/ 0 w 1043221"/>
                  <a:gd name="connsiteY8" fmla="*/ 162704 h 253627"/>
                  <a:gd name="connsiteX9" fmla="*/ 0 w 1043221"/>
                  <a:gd name="connsiteY9" fmla="*/ 162704 h 253627"/>
                  <a:gd name="connsiteX10" fmla="*/ 0 w 1043221"/>
                  <a:gd name="connsiteY10" fmla="*/ 162704 h 253627"/>
                  <a:gd name="connsiteX11" fmla="*/ 0 w 1043221"/>
                  <a:gd name="connsiteY11" fmla="*/ 162704 h 253627"/>
                  <a:gd name="connsiteX12" fmla="*/ 0 w 1043221"/>
                  <a:gd name="connsiteY12" fmla="*/ 162704 h 253627"/>
                  <a:gd name="connsiteX13" fmla="*/ 0 w 1043221"/>
                  <a:gd name="connsiteY13" fmla="*/ 162704 h 253627"/>
                  <a:gd name="connsiteX14" fmla="*/ 0 w 1043221"/>
                  <a:gd name="connsiteY14" fmla="*/ 162704 h 253627"/>
                  <a:gd name="connsiteX15" fmla="*/ 258413 w 1043221"/>
                  <a:gd name="connsiteY15" fmla="*/ 186631 h 253627"/>
                  <a:gd name="connsiteX16" fmla="*/ 224915 w 1043221"/>
                  <a:gd name="connsiteY16" fmla="*/ 167490 h 253627"/>
                  <a:gd name="connsiteX17" fmla="*/ 47854 w 1043221"/>
                  <a:gd name="connsiteY17" fmla="*/ 153133 h 253627"/>
                  <a:gd name="connsiteX18" fmla="*/ 43069 w 1043221"/>
                  <a:gd name="connsiteY18" fmla="*/ 148348 h 253627"/>
                  <a:gd name="connsiteX19" fmla="*/ 47854 w 1043221"/>
                  <a:gd name="connsiteY19" fmla="*/ 143562 h 253627"/>
                  <a:gd name="connsiteX20" fmla="*/ 47854 w 1043221"/>
                  <a:gd name="connsiteY20" fmla="*/ 143562 h 253627"/>
                  <a:gd name="connsiteX21" fmla="*/ 215344 w 1043221"/>
                  <a:gd name="connsiteY21" fmla="*/ 157919 h 253627"/>
                  <a:gd name="connsiteX22" fmla="*/ 177061 w 1043221"/>
                  <a:gd name="connsiteY22" fmla="*/ 124421 h 253627"/>
                  <a:gd name="connsiteX23" fmla="*/ 76567 w 1043221"/>
                  <a:gd name="connsiteY23" fmla="*/ 114850 h 253627"/>
                  <a:gd name="connsiteX24" fmla="*/ 71781 w 1043221"/>
                  <a:gd name="connsiteY24" fmla="*/ 110065 h 253627"/>
                  <a:gd name="connsiteX25" fmla="*/ 76567 w 1043221"/>
                  <a:gd name="connsiteY25" fmla="*/ 105279 h 253627"/>
                  <a:gd name="connsiteX26" fmla="*/ 76567 w 1043221"/>
                  <a:gd name="connsiteY26" fmla="*/ 105279 h 253627"/>
                  <a:gd name="connsiteX27" fmla="*/ 172275 w 1043221"/>
                  <a:gd name="connsiteY27" fmla="*/ 114850 h 253627"/>
                  <a:gd name="connsiteX28" fmla="*/ 162705 w 1043221"/>
                  <a:gd name="connsiteY28" fmla="*/ 100494 h 253627"/>
                  <a:gd name="connsiteX29" fmla="*/ 90923 w 1043221"/>
                  <a:gd name="connsiteY29" fmla="*/ 95708 h 253627"/>
                  <a:gd name="connsiteX30" fmla="*/ 86138 w 1043221"/>
                  <a:gd name="connsiteY30" fmla="*/ 90923 h 253627"/>
                  <a:gd name="connsiteX31" fmla="*/ 90923 w 1043221"/>
                  <a:gd name="connsiteY31" fmla="*/ 86137 h 253627"/>
                  <a:gd name="connsiteX32" fmla="*/ 90923 w 1043221"/>
                  <a:gd name="connsiteY32" fmla="*/ 86137 h 253627"/>
                  <a:gd name="connsiteX33" fmla="*/ 157919 w 1043221"/>
                  <a:gd name="connsiteY33" fmla="*/ 90923 h 253627"/>
                  <a:gd name="connsiteX34" fmla="*/ 205773 w 1043221"/>
                  <a:gd name="connsiteY34" fmla="*/ 66996 h 253627"/>
                  <a:gd name="connsiteX35" fmla="*/ 239271 w 1043221"/>
                  <a:gd name="connsiteY35" fmla="*/ 62210 h 253627"/>
                  <a:gd name="connsiteX36" fmla="*/ 66996 w 1043221"/>
                  <a:gd name="connsiteY36" fmla="*/ 47854 h 253627"/>
                  <a:gd name="connsiteX37" fmla="*/ 62211 w 1043221"/>
                  <a:gd name="connsiteY37" fmla="*/ 43069 h 253627"/>
                  <a:gd name="connsiteX38" fmla="*/ 66996 w 1043221"/>
                  <a:gd name="connsiteY38" fmla="*/ 38283 h 253627"/>
                  <a:gd name="connsiteX39" fmla="*/ 66996 w 1043221"/>
                  <a:gd name="connsiteY39" fmla="*/ 38283 h 253627"/>
                  <a:gd name="connsiteX40" fmla="*/ 296696 w 1043221"/>
                  <a:gd name="connsiteY40" fmla="*/ 52640 h 253627"/>
                  <a:gd name="connsiteX41" fmla="*/ 301481 w 1043221"/>
                  <a:gd name="connsiteY41" fmla="*/ 52640 h 253627"/>
                  <a:gd name="connsiteX42" fmla="*/ 531182 w 1043221"/>
                  <a:gd name="connsiteY42" fmla="*/ 62210 h 253627"/>
                  <a:gd name="connsiteX43" fmla="*/ 57426 w 1043221"/>
                  <a:gd name="connsiteY43" fmla="*/ 33498 h 253627"/>
                  <a:gd name="connsiteX44" fmla="*/ 57426 w 1043221"/>
                  <a:gd name="connsiteY44" fmla="*/ 33498 h 253627"/>
                  <a:gd name="connsiteX45" fmla="*/ 4786 w 1043221"/>
                  <a:gd name="connsiteY45" fmla="*/ 0 h 253627"/>
                  <a:gd name="connsiteX46" fmla="*/ 47854 w 1043221"/>
                  <a:gd name="connsiteY46" fmla="*/ 28713 h 253627"/>
                  <a:gd name="connsiteX47" fmla="*/ 47854 w 1043221"/>
                  <a:gd name="connsiteY47" fmla="*/ 28713 h 253627"/>
                  <a:gd name="connsiteX48" fmla="*/ 47854 w 1043221"/>
                  <a:gd name="connsiteY48" fmla="*/ 28713 h 253627"/>
                  <a:gd name="connsiteX49" fmla="*/ 593392 w 1043221"/>
                  <a:gd name="connsiteY49" fmla="*/ 76567 h 253627"/>
                  <a:gd name="connsiteX50" fmla="*/ 598177 w 1043221"/>
                  <a:gd name="connsiteY50" fmla="*/ 81352 h 253627"/>
                  <a:gd name="connsiteX51" fmla="*/ 598177 w 1043221"/>
                  <a:gd name="connsiteY51" fmla="*/ 81352 h 253627"/>
                  <a:gd name="connsiteX52" fmla="*/ 957084 w 1043221"/>
                  <a:gd name="connsiteY52" fmla="*/ 138777 h 253627"/>
                  <a:gd name="connsiteX53" fmla="*/ 574250 w 1043221"/>
                  <a:gd name="connsiteY53" fmla="*/ 215344 h 253627"/>
                  <a:gd name="connsiteX54" fmla="*/ 574250 w 1043221"/>
                  <a:gd name="connsiteY54" fmla="*/ 215344 h 253627"/>
                  <a:gd name="connsiteX55" fmla="*/ 990582 w 1043221"/>
                  <a:gd name="connsiteY55" fmla="*/ 253627 h 253627"/>
                  <a:gd name="connsiteX56" fmla="*/ 990582 w 1043221"/>
                  <a:gd name="connsiteY56" fmla="*/ 253627 h 253627"/>
                  <a:gd name="connsiteX57" fmla="*/ 990582 w 1043221"/>
                  <a:gd name="connsiteY57" fmla="*/ 253627 h 253627"/>
                  <a:gd name="connsiteX58" fmla="*/ 990582 w 1043221"/>
                  <a:gd name="connsiteY58" fmla="*/ 253627 h 253627"/>
                  <a:gd name="connsiteX59" fmla="*/ 990582 w 1043221"/>
                  <a:gd name="connsiteY59" fmla="*/ 253627 h 253627"/>
                  <a:gd name="connsiteX60" fmla="*/ 995367 w 1043221"/>
                  <a:gd name="connsiteY60" fmla="*/ 253627 h 253627"/>
                  <a:gd name="connsiteX61" fmla="*/ 995367 w 1043221"/>
                  <a:gd name="connsiteY61" fmla="*/ 253627 h 253627"/>
                  <a:gd name="connsiteX62" fmla="*/ 1033651 w 1043221"/>
                  <a:gd name="connsiteY62" fmla="*/ 186631 h 253627"/>
                  <a:gd name="connsiteX63" fmla="*/ 1033651 w 1043221"/>
                  <a:gd name="connsiteY63" fmla="*/ 181846 h 253627"/>
                  <a:gd name="connsiteX64" fmla="*/ 1038436 w 1043221"/>
                  <a:gd name="connsiteY64" fmla="*/ 177060 h 253627"/>
                  <a:gd name="connsiteX65" fmla="*/ 1038436 w 1043221"/>
                  <a:gd name="connsiteY65" fmla="*/ 177060 h 253627"/>
                  <a:gd name="connsiteX66" fmla="*/ 1043221 w 1043221"/>
                  <a:gd name="connsiteY66" fmla="*/ 157919 h 253627"/>
                  <a:gd name="connsiteX67" fmla="*/ 1043221 w 1043221"/>
                  <a:gd name="connsiteY67" fmla="*/ 157919 h 253627"/>
                  <a:gd name="connsiteX68" fmla="*/ 1038436 w 1043221"/>
                  <a:gd name="connsiteY68" fmla="*/ 153133 h 253627"/>
                  <a:gd name="connsiteX69" fmla="*/ 1043221 w 1043221"/>
                  <a:gd name="connsiteY69" fmla="*/ 148348 h 253627"/>
                  <a:gd name="connsiteX70" fmla="*/ 1043221 w 1043221"/>
                  <a:gd name="connsiteY70" fmla="*/ 148348 h 253627"/>
                  <a:gd name="connsiteX71" fmla="*/ 1038436 w 1043221"/>
                  <a:gd name="connsiteY71" fmla="*/ 133992 h 253627"/>
                  <a:gd name="connsiteX72" fmla="*/ 1024080 w 1043221"/>
                  <a:gd name="connsiteY72" fmla="*/ 105279 h 253627"/>
                  <a:gd name="connsiteX73" fmla="*/ 1024080 w 1043221"/>
                  <a:gd name="connsiteY73" fmla="*/ 100494 h 253627"/>
                  <a:gd name="connsiteX74" fmla="*/ 1024080 w 1043221"/>
                  <a:gd name="connsiteY74" fmla="*/ 100494 h 253627"/>
                  <a:gd name="connsiteX75" fmla="*/ 1019294 w 1043221"/>
                  <a:gd name="connsiteY75" fmla="*/ 90923 h 253627"/>
                  <a:gd name="connsiteX76" fmla="*/ 1019294 w 1043221"/>
                  <a:gd name="connsiteY76" fmla="*/ 90923 h 253627"/>
                  <a:gd name="connsiteX77" fmla="*/ 1000153 w 1043221"/>
                  <a:gd name="connsiteY77" fmla="*/ 71781 h 253627"/>
                  <a:gd name="connsiteX78" fmla="*/ 1000153 w 1043221"/>
                  <a:gd name="connsiteY78" fmla="*/ 71781 h 253627"/>
                  <a:gd name="connsiteX79" fmla="*/ 4786 w 1043221"/>
                  <a:gd name="connsiteY79" fmla="*/ 0 h 253627"/>
                  <a:gd name="connsiteX80" fmla="*/ 4786 w 1043221"/>
                  <a:gd name="connsiteY80" fmla="*/ 0 h 253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043221" h="253627">
                    <a:moveTo>
                      <a:pt x="57426" y="33498"/>
                    </a:moveTo>
                    <a:cubicBezTo>
                      <a:pt x="66996" y="43069"/>
                      <a:pt x="76567" y="57425"/>
                      <a:pt x="76567" y="76567"/>
                    </a:cubicBezTo>
                    <a:cubicBezTo>
                      <a:pt x="76567" y="81352"/>
                      <a:pt x="76567" y="90923"/>
                      <a:pt x="71781" y="95708"/>
                    </a:cubicBezTo>
                    <a:cubicBezTo>
                      <a:pt x="52640" y="157919"/>
                      <a:pt x="4786" y="162704"/>
                      <a:pt x="0" y="162704"/>
                    </a:cubicBezTo>
                    <a:cubicBezTo>
                      <a:pt x="0" y="162704"/>
                      <a:pt x="0" y="162704"/>
                      <a:pt x="0" y="162704"/>
                    </a:cubicBezTo>
                    <a:lnTo>
                      <a:pt x="0" y="162704"/>
                    </a:lnTo>
                    <a:lnTo>
                      <a:pt x="0" y="162704"/>
                    </a:lnTo>
                    <a:lnTo>
                      <a:pt x="0" y="162704"/>
                    </a:lnTo>
                    <a:lnTo>
                      <a:pt x="0" y="162704"/>
                    </a:lnTo>
                    <a:lnTo>
                      <a:pt x="0" y="162704"/>
                    </a:lnTo>
                    <a:lnTo>
                      <a:pt x="0" y="162704"/>
                    </a:lnTo>
                    <a:lnTo>
                      <a:pt x="0" y="162704"/>
                    </a:lnTo>
                    <a:lnTo>
                      <a:pt x="0" y="162704"/>
                    </a:lnTo>
                    <a:lnTo>
                      <a:pt x="0" y="162704"/>
                    </a:lnTo>
                    <a:lnTo>
                      <a:pt x="0" y="162704"/>
                    </a:lnTo>
                    <a:cubicBezTo>
                      <a:pt x="4786" y="162704"/>
                      <a:pt x="110065" y="172275"/>
                      <a:pt x="258413" y="186631"/>
                    </a:cubicBezTo>
                    <a:cubicBezTo>
                      <a:pt x="258413" y="186631"/>
                      <a:pt x="244057" y="177060"/>
                      <a:pt x="224915" y="167490"/>
                    </a:cubicBezTo>
                    <a:lnTo>
                      <a:pt x="47854" y="153133"/>
                    </a:lnTo>
                    <a:cubicBezTo>
                      <a:pt x="47854" y="153133"/>
                      <a:pt x="43069" y="153133"/>
                      <a:pt x="43069" y="148348"/>
                    </a:cubicBezTo>
                    <a:cubicBezTo>
                      <a:pt x="43069" y="148348"/>
                      <a:pt x="43069" y="143562"/>
                      <a:pt x="47854" y="143562"/>
                    </a:cubicBezTo>
                    <a:lnTo>
                      <a:pt x="47854" y="143562"/>
                    </a:lnTo>
                    <a:lnTo>
                      <a:pt x="215344" y="157919"/>
                    </a:lnTo>
                    <a:cubicBezTo>
                      <a:pt x="200988" y="148348"/>
                      <a:pt x="186632" y="133992"/>
                      <a:pt x="177061" y="124421"/>
                    </a:cubicBezTo>
                    <a:lnTo>
                      <a:pt x="76567" y="114850"/>
                    </a:lnTo>
                    <a:cubicBezTo>
                      <a:pt x="76567" y="114850"/>
                      <a:pt x="71781" y="114850"/>
                      <a:pt x="71781" y="110065"/>
                    </a:cubicBezTo>
                    <a:cubicBezTo>
                      <a:pt x="71781" y="110065"/>
                      <a:pt x="71781" y="105279"/>
                      <a:pt x="76567" y="105279"/>
                    </a:cubicBezTo>
                    <a:lnTo>
                      <a:pt x="76567" y="105279"/>
                    </a:lnTo>
                    <a:lnTo>
                      <a:pt x="172275" y="114850"/>
                    </a:lnTo>
                    <a:cubicBezTo>
                      <a:pt x="167490" y="110065"/>
                      <a:pt x="167490" y="105279"/>
                      <a:pt x="162705" y="100494"/>
                    </a:cubicBezTo>
                    <a:lnTo>
                      <a:pt x="90923" y="95708"/>
                    </a:lnTo>
                    <a:cubicBezTo>
                      <a:pt x="90923" y="95708"/>
                      <a:pt x="86138" y="95708"/>
                      <a:pt x="86138" y="90923"/>
                    </a:cubicBezTo>
                    <a:cubicBezTo>
                      <a:pt x="86138" y="90923"/>
                      <a:pt x="86138" y="86137"/>
                      <a:pt x="90923" y="86137"/>
                    </a:cubicBezTo>
                    <a:lnTo>
                      <a:pt x="90923" y="86137"/>
                    </a:lnTo>
                    <a:lnTo>
                      <a:pt x="157919" y="90923"/>
                    </a:lnTo>
                    <a:cubicBezTo>
                      <a:pt x="157919" y="76567"/>
                      <a:pt x="172275" y="66996"/>
                      <a:pt x="205773" y="66996"/>
                    </a:cubicBezTo>
                    <a:cubicBezTo>
                      <a:pt x="215344" y="66996"/>
                      <a:pt x="224915" y="66996"/>
                      <a:pt x="239271" y="62210"/>
                    </a:cubicBezTo>
                    <a:lnTo>
                      <a:pt x="66996" y="47854"/>
                    </a:lnTo>
                    <a:cubicBezTo>
                      <a:pt x="66996" y="47854"/>
                      <a:pt x="62211" y="47854"/>
                      <a:pt x="62211" y="43069"/>
                    </a:cubicBezTo>
                    <a:cubicBezTo>
                      <a:pt x="62211" y="43069"/>
                      <a:pt x="62211" y="38283"/>
                      <a:pt x="66996" y="38283"/>
                    </a:cubicBezTo>
                    <a:lnTo>
                      <a:pt x="66996" y="38283"/>
                    </a:lnTo>
                    <a:lnTo>
                      <a:pt x="296696" y="52640"/>
                    </a:lnTo>
                    <a:cubicBezTo>
                      <a:pt x="296696" y="52640"/>
                      <a:pt x="301481" y="52640"/>
                      <a:pt x="301481" y="52640"/>
                    </a:cubicBezTo>
                    <a:cubicBezTo>
                      <a:pt x="363692" y="52640"/>
                      <a:pt x="445044" y="57425"/>
                      <a:pt x="531182" y="62210"/>
                    </a:cubicBezTo>
                    <a:lnTo>
                      <a:pt x="57426" y="33498"/>
                    </a:lnTo>
                    <a:lnTo>
                      <a:pt x="57426" y="33498"/>
                    </a:lnTo>
                    <a:close/>
                    <a:moveTo>
                      <a:pt x="4786" y="0"/>
                    </a:moveTo>
                    <a:cubicBezTo>
                      <a:pt x="4786" y="0"/>
                      <a:pt x="28713" y="9571"/>
                      <a:pt x="47854" y="28713"/>
                    </a:cubicBezTo>
                    <a:cubicBezTo>
                      <a:pt x="47854" y="28713"/>
                      <a:pt x="47854" y="28713"/>
                      <a:pt x="47854" y="28713"/>
                    </a:cubicBezTo>
                    <a:lnTo>
                      <a:pt x="47854" y="28713"/>
                    </a:lnTo>
                    <a:lnTo>
                      <a:pt x="593392" y="76567"/>
                    </a:lnTo>
                    <a:cubicBezTo>
                      <a:pt x="593392" y="76567"/>
                      <a:pt x="598177" y="76567"/>
                      <a:pt x="598177" y="81352"/>
                    </a:cubicBezTo>
                    <a:cubicBezTo>
                      <a:pt x="598177" y="81352"/>
                      <a:pt x="598177" y="81352"/>
                      <a:pt x="598177" y="81352"/>
                    </a:cubicBezTo>
                    <a:cubicBezTo>
                      <a:pt x="784809" y="95708"/>
                      <a:pt x="966655" y="114850"/>
                      <a:pt x="957084" y="138777"/>
                    </a:cubicBezTo>
                    <a:cubicBezTo>
                      <a:pt x="942728" y="181846"/>
                      <a:pt x="579036" y="215344"/>
                      <a:pt x="574250" y="215344"/>
                    </a:cubicBezTo>
                    <a:lnTo>
                      <a:pt x="574250" y="215344"/>
                    </a:lnTo>
                    <a:cubicBezTo>
                      <a:pt x="780023" y="234485"/>
                      <a:pt x="966655" y="253627"/>
                      <a:pt x="990582" y="253627"/>
                    </a:cubicBezTo>
                    <a:lnTo>
                      <a:pt x="990582" y="253627"/>
                    </a:lnTo>
                    <a:lnTo>
                      <a:pt x="990582" y="253627"/>
                    </a:lnTo>
                    <a:lnTo>
                      <a:pt x="990582" y="253627"/>
                    </a:lnTo>
                    <a:lnTo>
                      <a:pt x="990582" y="253627"/>
                    </a:lnTo>
                    <a:cubicBezTo>
                      <a:pt x="990582" y="253627"/>
                      <a:pt x="995367" y="253627"/>
                      <a:pt x="995367" y="253627"/>
                    </a:cubicBezTo>
                    <a:lnTo>
                      <a:pt x="995367" y="253627"/>
                    </a:lnTo>
                    <a:cubicBezTo>
                      <a:pt x="995367" y="253627"/>
                      <a:pt x="1024080" y="220129"/>
                      <a:pt x="1033651" y="186631"/>
                    </a:cubicBezTo>
                    <a:cubicBezTo>
                      <a:pt x="1033651" y="186631"/>
                      <a:pt x="1033651" y="186631"/>
                      <a:pt x="1033651" y="181846"/>
                    </a:cubicBezTo>
                    <a:cubicBezTo>
                      <a:pt x="1033651" y="181846"/>
                      <a:pt x="1033651" y="177060"/>
                      <a:pt x="1038436" y="177060"/>
                    </a:cubicBezTo>
                    <a:cubicBezTo>
                      <a:pt x="1038436" y="177060"/>
                      <a:pt x="1038436" y="177060"/>
                      <a:pt x="1038436" y="177060"/>
                    </a:cubicBezTo>
                    <a:cubicBezTo>
                      <a:pt x="1038436" y="172275"/>
                      <a:pt x="1043221" y="162704"/>
                      <a:pt x="1043221" y="157919"/>
                    </a:cubicBezTo>
                    <a:lnTo>
                      <a:pt x="1043221" y="157919"/>
                    </a:lnTo>
                    <a:cubicBezTo>
                      <a:pt x="1043221" y="157919"/>
                      <a:pt x="1038436" y="157919"/>
                      <a:pt x="1038436" y="153133"/>
                    </a:cubicBezTo>
                    <a:cubicBezTo>
                      <a:pt x="1038436" y="153133"/>
                      <a:pt x="1038436" y="148348"/>
                      <a:pt x="1043221" y="148348"/>
                    </a:cubicBezTo>
                    <a:lnTo>
                      <a:pt x="1043221" y="148348"/>
                    </a:lnTo>
                    <a:cubicBezTo>
                      <a:pt x="1043221" y="143562"/>
                      <a:pt x="1043221" y="138777"/>
                      <a:pt x="1038436" y="133992"/>
                    </a:cubicBezTo>
                    <a:cubicBezTo>
                      <a:pt x="1033651" y="119635"/>
                      <a:pt x="1028865" y="110065"/>
                      <a:pt x="1024080" y="105279"/>
                    </a:cubicBezTo>
                    <a:cubicBezTo>
                      <a:pt x="1024080" y="105279"/>
                      <a:pt x="1024080" y="105279"/>
                      <a:pt x="1024080" y="100494"/>
                    </a:cubicBezTo>
                    <a:cubicBezTo>
                      <a:pt x="1024080" y="100494"/>
                      <a:pt x="1024080" y="100494"/>
                      <a:pt x="1024080" y="100494"/>
                    </a:cubicBezTo>
                    <a:cubicBezTo>
                      <a:pt x="1024080" y="95708"/>
                      <a:pt x="1019294" y="95708"/>
                      <a:pt x="1019294" y="90923"/>
                    </a:cubicBezTo>
                    <a:lnTo>
                      <a:pt x="1019294" y="90923"/>
                    </a:lnTo>
                    <a:cubicBezTo>
                      <a:pt x="1009723" y="81352"/>
                      <a:pt x="1000153" y="71781"/>
                      <a:pt x="1000153" y="71781"/>
                    </a:cubicBezTo>
                    <a:lnTo>
                      <a:pt x="1000153" y="71781"/>
                    </a:lnTo>
                    <a:lnTo>
                      <a:pt x="4786" y="0"/>
                    </a:lnTo>
                    <a:lnTo>
                      <a:pt x="4786" y="0"/>
                    </a:lnTo>
                    <a:close/>
                  </a:path>
                </a:pathLst>
              </a:custGeom>
              <a:solidFill>
                <a:srgbClr val="D9E9BF"/>
              </a:solidFill>
              <a:ln w="47824"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xmlns="" id="{8B95B98E-5BB0-47A2-954B-262B183E7934}"/>
                  </a:ext>
                </a:extLst>
              </p:cNvPr>
              <p:cNvSpPr/>
              <p:nvPr/>
            </p:nvSpPr>
            <p:spPr>
              <a:xfrm>
                <a:off x="12431581" y="7726708"/>
                <a:ext cx="43069" cy="148347"/>
              </a:xfrm>
              <a:custGeom>
                <a:avLst/>
                <a:gdLst>
                  <a:gd name="connsiteX0" fmla="*/ 0 w 43069"/>
                  <a:gd name="connsiteY0" fmla="*/ 148348 h 148347"/>
                  <a:gd name="connsiteX1" fmla="*/ 0 w 43069"/>
                  <a:gd name="connsiteY1" fmla="*/ 148348 h 148347"/>
                  <a:gd name="connsiteX2" fmla="*/ 0 w 43069"/>
                  <a:gd name="connsiteY2" fmla="*/ 148348 h 148347"/>
                  <a:gd name="connsiteX3" fmla="*/ 0 w 43069"/>
                  <a:gd name="connsiteY3" fmla="*/ 148348 h 148347"/>
                  <a:gd name="connsiteX4" fmla="*/ 0 w 43069"/>
                  <a:gd name="connsiteY4" fmla="*/ 148348 h 148347"/>
                  <a:gd name="connsiteX5" fmla="*/ 0 w 43069"/>
                  <a:gd name="connsiteY5" fmla="*/ 148348 h 148347"/>
                  <a:gd name="connsiteX6" fmla="*/ 0 w 43069"/>
                  <a:gd name="connsiteY6" fmla="*/ 148348 h 148347"/>
                  <a:gd name="connsiteX7" fmla="*/ 23927 w 43069"/>
                  <a:gd name="connsiteY7" fmla="*/ 9571 h 148347"/>
                  <a:gd name="connsiteX8" fmla="*/ 38283 w 43069"/>
                  <a:gd name="connsiteY8" fmla="*/ 38283 h 148347"/>
                  <a:gd name="connsiteX9" fmla="*/ 43069 w 43069"/>
                  <a:gd name="connsiteY9" fmla="*/ 52640 h 148347"/>
                  <a:gd name="connsiteX10" fmla="*/ 43069 w 43069"/>
                  <a:gd name="connsiteY10" fmla="*/ 52640 h 148347"/>
                  <a:gd name="connsiteX11" fmla="*/ 38283 w 43069"/>
                  <a:gd name="connsiteY11" fmla="*/ 38283 h 148347"/>
                  <a:gd name="connsiteX12" fmla="*/ 23927 w 43069"/>
                  <a:gd name="connsiteY12" fmla="*/ 9571 h 148347"/>
                  <a:gd name="connsiteX13" fmla="*/ 23927 w 43069"/>
                  <a:gd name="connsiteY13" fmla="*/ 9571 h 148347"/>
                  <a:gd name="connsiteX14" fmla="*/ 23927 w 43069"/>
                  <a:gd name="connsiteY14" fmla="*/ 9571 h 148347"/>
                  <a:gd name="connsiteX15" fmla="*/ 19142 w 43069"/>
                  <a:gd name="connsiteY15" fmla="*/ 0 h 148347"/>
                  <a:gd name="connsiteX16" fmla="*/ 19142 w 43069"/>
                  <a:gd name="connsiteY16" fmla="*/ 0 h 148347"/>
                  <a:gd name="connsiteX17" fmla="*/ 23927 w 43069"/>
                  <a:gd name="connsiteY17" fmla="*/ 9571 h 148347"/>
                  <a:gd name="connsiteX18" fmla="*/ 23927 w 43069"/>
                  <a:gd name="connsiteY18" fmla="*/ 9571 h 148347"/>
                  <a:gd name="connsiteX19" fmla="*/ 19142 w 43069"/>
                  <a:gd name="connsiteY19" fmla="*/ 0 h 148347"/>
                  <a:gd name="connsiteX20" fmla="*/ 19142 w 43069"/>
                  <a:gd name="connsiteY20" fmla="*/ 0 h 148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069" h="148347">
                    <a:moveTo>
                      <a:pt x="0" y="148348"/>
                    </a:moveTo>
                    <a:lnTo>
                      <a:pt x="0" y="148348"/>
                    </a:lnTo>
                    <a:lnTo>
                      <a:pt x="0" y="148348"/>
                    </a:lnTo>
                    <a:lnTo>
                      <a:pt x="0" y="148348"/>
                    </a:lnTo>
                    <a:lnTo>
                      <a:pt x="0" y="148348"/>
                    </a:lnTo>
                    <a:lnTo>
                      <a:pt x="0" y="148348"/>
                    </a:lnTo>
                    <a:lnTo>
                      <a:pt x="0" y="148348"/>
                    </a:lnTo>
                    <a:close/>
                    <a:moveTo>
                      <a:pt x="23927" y="9571"/>
                    </a:moveTo>
                    <a:cubicBezTo>
                      <a:pt x="28713" y="19142"/>
                      <a:pt x="33498" y="28712"/>
                      <a:pt x="38283" y="38283"/>
                    </a:cubicBezTo>
                    <a:cubicBezTo>
                      <a:pt x="38283" y="43069"/>
                      <a:pt x="43069" y="47854"/>
                      <a:pt x="43069" y="52640"/>
                    </a:cubicBezTo>
                    <a:lnTo>
                      <a:pt x="43069" y="52640"/>
                    </a:lnTo>
                    <a:cubicBezTo>
                      <a:pt x="43069" y="47854"/>
                      <a:pt x="43069" y="43069"/>
                      <a:pt x="38283" y="38283"/>
                    </a:cubicBezTo>
                    <a:cubicBezTo>
                      <a:pt x="38283" y="28712"/>
                      <a:pt x="28713" y="19142"/>
                      <a:pt x="23927" y="9571"/>
                    </a:cubicBezTo>
                    <a:lnTo>
                      <a:pt x="23927" y="9571"/>
                    </a:lnTo>
                    <a:lnTo>
                      <a:pt x="23927" y="9571"/>
                    </a:lnTo>
                    <a:close/>
                    <a:moveTo>
                      <a:pt x="19142" y="0"/>
                    </a:moveTo>
                    <a:lnTo>
                      <a:pt x="19142" y="0"/>
                    </a:lnTo>
                    <a:cubicBezTo>
                      <a:pt x="19142" y="0"/>
                      <a:pt x="23927" y="4785"/>
                      <a:pt x="23927" y="9571"/>
                    </a:cubicBezTo>
                    <a:lnTo>
                      <a:pt x="23927" y="9571"/>
                    </a:lnTo>
                    <a:cubicBezTo>
                      <a:pt x="19142" y="4785"/>
                      <a:pt x="19142" y="0"/>
                      <a:pt x="19142" y="0"/>
                    </a:cubicBezTo>
                    <a:lnTo>
                      <a:pt x="19142" y="0"/>
                    </a:lnTo>
                    <a:close/>
                  </a:path>
                </a:pathLst>
              </a:custGeom>
              <a:solidFill>
                <a:srgbClr val="C5D6C0"/>
              </a:solidFill>
              <a:ln w="47824"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xmlns="" id="{110F9E72-8EA9-44CF-B564-D9ACA24D3EE6}"/>
                  </a:ext>
                </a:extLst>
              </p:cNvPr>
              <p:cNvSpPr/>
              <p:nvPr/>
            </p:nvSpPr>
            <p:spPr>
              <a:xfrm>
                <a:off x="12455508" y="7731493"/>
                <a:ext cx="47854" cy="3589"/>
              </a:xfrm>
              <a:custGeom>
                <a:avLst/>
                <a:gdLst>
                  <a:gd name="connsiteX0" fmla="*/ 0 w 47854"/>
                  <a:gd name="connsiteY0" fmla="*/ 0 h 3589"/>
                  <a:gd name="connsiteX1" fmla="*/ 0 w 47854"/>
                  <a:gd name="connsiteY1" fmla="*/ 0 h 3589"/>
                  <a:gd name="connsiteX2" fmla="*/ 0 w 47854"/>
                  <a:gd name="connsiteY2" fmla="*/ 0 h 3589"/>
                  <a:gd name="connsiteX3" fmla="*/ 0 w 47854"/>
                  <a:gd name="connsiteY3" fmla="*/ 0 h 3589"/>
                  <a:gd name="connsiteX4" fmla="*/ 0 w 47854"/>
                  <a:gd name="connsiteY4" fmla="*/ 0 h 3589"/>
                  <a:gd name="connsiteX5" fmla="*/ 0 w 47854"/>
                  <a:gd name="connsiteY5" fmla="*/ 0 h 3589"/>
                  <a:gd name="connsiteX6" fmla="*/ 0 w 47854"/>
                  <a:gd name="connsiteY6" fmla="*/ 0 h 3589"/>
                  <a:gd name="connsiteX7" fmla="*/ 0 w 47854"/>
                  <a:gd name="connsiteY7" fmla="*/ 0 h 3589"/>
                  <a:gd name="connsiteX8" fmla="*/ 0 w 47854"/>
                  <a:gd name="connsiteY8" fmla="*/ 0 h 3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854" h="3589">
                    <a:moveTo>
                      <a:pt x="0" y="0"/>
                    </a:moveTo>
                    <a:lnTo>
                      <a:pt x="0" y="0"/>
                    </a:lnTo>
                    <a:lnTo>
                      <a:pt x="0" y="0"/>
                    </a:lnTo>
                    <a:cubicBezTo>
                      <a:pt x="0" y="0"/>
                      <a:pt x="0" y="0"/>
                      <a:pt x="0" y="0"/>
                    </a:cubicBezTo>
                    <a:cubicBezTo>
                      <a:pt x="0" y="4786"/>
                      <a:pt x="0" y="4786"/>
                      <a:pt x="0" y="0"/>
                    </a:cubicBezTo>
                    <a:lnTo>
                      <a:pt x="0" y="0"/>
                    </a:lnTo>
                    <a:lnTo>
                      <a:pt x="0" y="0"/>
                    </a:lnTo>
                    <a:cubicBezTo>
                      <a:pt x="0" y="4786"/>
                      <a:pt x="0" y="4786"/>
                      <a:pt x="0" y="0"/>
                    </a:cubicBezTo>
                    <a:lnTo>
                      <a:pt x="0" y="0"/>
                    </a:lnTo>
                    <a:close/>
                  </a:path>
                </a:pathLst>
              </a:custGeom>
              <a:solidFill>
                <a:srgbClr val="98A589"/>
              </a:solidFill>
              <a:ln w="47824"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xmlns="" id="{C359ECD4-C1F2-4B13-943C-45CC3CE48AF3}"/>
                  </a:ext>
                </a:extLst>
              </p:cNvPr>
              <p:cNvSpPr/>
              <p:nvPr/>
            </p:nvSpPr>
            <p:spPr>
              <a:xfrm>
                <a:off x="12472523" y="7779347"/>
                <a:ext cx="4253" cy="4785"/>
              </a:xfrm>
              <a:custGeom>
                <a:avLst/>
                <a:gdLst>
                  <a:gd name="connsiteX0" fmla="*/ 2127 w 4253"/>
                  <a:gd name="connsiteY0" fmla="*/ 0 h 4785"/>
                  <a:gd name="connsiteX1" fmla="*/ 2127 w 4253"/>
                  <a:gd name="connsiteY1" fmla="*/ 0 h 4785"/>
                  <a:gd name="connsiteX2" fmla="*/ 2127 w 4253"/>
                  <a:gd name="connsiteY2" fmla="*/ 0 h 4785"/>
                  <a:gd name="connsiteX3" fmla="*/ 2127 w 4253"/>
                  <a:gd name="connsiteY3" fmla="*/ 0 h 4785"/>
                  <a:gd name="connsiteX4" fmla="*/ 2127 w 4253"/>
                  <a:gd name="connsiteY4" fmla="*/ 0 h 4785"/>
                  <a:gd name="connsiteX5" fmla="*/ 2127 w 4253"/>
                  <a:gd name="connsiteY5" fmla="*/ 4786 h 4785"/>
                  <a:gd name="connsiteX6" fmla="*/ 2127 w 4253"/>
                  <a:gd name="connsiteY6" fmla="*/ 4786 h 4785"/>
                  <a:gd name="connsiteX7" fmla="*/ 2127 w 4253"/>
                  <a:gd name="connsiteY7" fmla="*/ 0 h 4785"/>
                  <a:gd name="connsiteX8" fmla="*/ 2127 w 4253"/>
                  <a:gd name="connsiteY8" fmla="*/ 0 h 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53" h="4785">
                    <a:moveTo>
                      <a:pt x="2127" y="0"/>
                    </a:moveTo>
                    <a:lnTo>
                      <a:pt x="2127" y="0"/>
                    </a:lnTo>
                    <a:lnTo>
                      <a:pt x="2127" y="0"/>
                    </a:lnTo>
                    <a:lnTo>
                      <a:pt x="2127" y="0"/>
                    </a:lnTo>
                    <a:cubicBezTo>
                      <a:pt x="2127" y="0"/>
                      <a:pt x="2127" y="0"/>
                      <a:pt x="2127" y="0"/>
                    </a:cubicBezTo>
                    <a:cubicBezTo>
                      <a:pt x="-2659" y="4786"/>
                      <a:pt x="2127" y="4786"/>
                      <a:pt x="2127" y="4786"/>
                    </a:cubicBezTo>
                    <a:lnTo>
                      <a:pt x="2127" y="4786"/>
                    </a:lnTo>
                    <a:cubicBezTo>
                      <a:pt x="6912" y="4786"/>
                      <a:pt x="2127" y="0"/>
                      <a:pt x="2127" y="0"/>
                    </a:cubicBezTo>
                    <a:lnTo>
                      <a:pt x="2127" y="0"/>
                    </a:lnTo>
                    <a:close/>
                  </a:path>
                </a:pathLst>
              </a:custGeom>
              <a:solidFill>
                <a:srgbClr val="98A589"/>
              </a:solidFill>
              <a:ln w="47824"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xmlns="" id="{F2463B3A-D4F6-45E2-A8F5-1A2B672126A3}"/>
                  </a:ext>
                </a:extLst>
              </p:cNvPr>
              <p:cNvSpPr/>
              <p:nvPr/>
            </p:nvSpPr>
            <p:spPr>
              <a:xfrm>
                <a:off x="12471061" y="7803274"/>
                <a:ext cx="3589" cy="4785"/>
              </a:xfrm>
              <a:custGeom>
                <a:avLst/>
                <a:gdLst>
                  <a:gd name="connsiteX0" fmla="*/ 3589 w 3589"/>
                  <a:gd name="connsiteY0" fmla="*/ 0 h 4785"/>
                  <a:gd name="connsiteX1" fmla="*/ 3589 w 3589"/>
                  <a:gd name="connsiteY1" fmla="*/ 0 h 4785"/>
                  <a:gd name="connsiteX2" fmla="*/ 3589 w 3589"/>
                  <a:gd name="connsiteY2" fmla="*/ 0 h 4785"/>
                  <a:gd name="connsiteX3" fmla="*/ 3589 w 3589"/>
                  <a:gd name="connsiteY3" fmla="*/ 4786 h 4785"/>
                  <a:gd name="connsiteX4" fmla="*/ 3589 w 3589"/>
                  <a:gd name="connsiteY4" fmla="*/ 0 h 4785"/>
                  <a:gd name="connsiteX5" fmla="*/ 3589 w 3589"/>
                  <a:gd name="connsiteY5" fmla="*/ 0 h 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89" h="4785">
                    <a:moveTo>
                      <a:pt x="3589" y="0"/>
                    </a:moveTo>
                    <a:cubicBezTo>
                      <a:pt x="3589" y="0"/>
                      <a:pt x="3589" y="0"/>
                      <a:pt x="3589" y="0"/>
                    </a:cubicBezTo>
                    <a:cubicBezTo>
                      <a:pt x="-1196" y="0"/>
                      <a:pt x="-1196" y="0"/>
                      <a:pt x="3589" y="0"/>
                    </a:cubicBezTo>
                    <a:cubicBezTo>
                      <a:pt x="-1196" y="4786"/>
                      <a:pt x="-1196" y="4786"/>
                      <a:pt x="3589" y="4786"/>
                    </a:cubicBezTo>
                    <a:cubicBezTo>
                      <a:pt x="3589" y="4786"/>
                      <a:pt x="3589" y="0"/>
                      <a:pt x="3589" y="0"/>
                    </a:cubicBezTo>
                    <a:lnTo>
                      <a:pt x="3589" y="0"/>
                    </a:lnTo>
                    <a:close/>
                  </a:path>
                </a:pathLst>
              </a:custGeom>
              <a:solidFill>
                <a:srgbClr val="98A589"/>
              </a:solidFill>
              <a:ln w="47824"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xmlns="" id="{8715F2E6-1246-49F1-B076-B1503CFAE672}"/>
                  </a:ext>
                </a:extLst>
              </p:cNvPr>
              <p:cNvSpPr/>
              <p:nvPr/>
            </p:nvSpPr>
            <p:spPr>
              <a:xfrm>
                <a:off x="11488854" y="7650141"/>
                <a:ext cx="550323" cy="52639"/>
              </a:xfrm>
              <a:custGeom>
                <a:avLst/>
                <a:gdLst>
                  <a:gd name="connsiteX0" fmla="*/ 0 w 550323"/>
                  <a:gd name="connsiteY0" fmla="*/ 0 h 52639"/>
                  <a:gd name="connsiteX1" fmla="*/ 0 w 550323"/>
                  <a:gd name="connsiteY1" fmla="*/ 0 h 52639"/>
                  <a:gd name="connsiteX2" fmla="*/ 4786 w 550323"/>
                  <a:gd name="connsiteY2" fmla="*/ 4785 h 52639"/>
                  <a:gd name="connsiteX3" fmla="*/ 488112 w 550323"/>
                  <a:gd name="connsiteY3" fmla="*/ 47854 h 52639"/>
                  <a:gd name="connsiteX4" fmla="*/ 550323 w 550323"/>
                  <a:gd name="connsiteY4" fmla="*/ 52640 h 52639"/>
                  <a:gd name="connsiteX5" fmla="*/ 550323 w 550323"/>
                  <a:gd name="connsiteY5" fmla="*/ 52640 h 52639"/>
                  <a:gd name="connsiteX6" fmla="*/ 545537 w 550323"/>
                  <a:gd name="connsiteY6" fmla="*/ 47854 h 52639"/>
                  <a:gd name="connsiteX7" fmla="*/ 0 w 550323"/>
                  <a:gd name="connsiteY7" fmla="*/ 0 h 52639"/>
                  <a:gd name="connsiteX8" fmla="*/ 0 w 550323"/>
                  <a:gd name="connsiteY8" fmla="*/ 0 h 52639"/>
                  <a:gd name="connsiteX9" fmla="*/ 0 w 550323"/>
                  <a:gd name="connsiteY9" fmla="*/ 0 h 52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0323" h="52639">
                    <a:moveTo>
                      <a:pt x="0" y="0"/>
                    </a:moveTo>
                    <a:cubicBezTo>
                      <a:pt x="0" y="0"/>
                      <a:pt x="0" y="0"/>
                      <a:pt x="0" y="0"/>
                    </a:cubicBezTo>
                    <a:cubicBezTo>
                      <a:pt x="0" y="0"/>
                      <a:pt x="0" y="4785"/>
                      <a:pt x="4786" y="4785"/>
                    </a:cubicBezTo>
                    <a:lnTo>
                      <a:pt x="488112" y="47854"/>
                    </a:lnTo>
                    <a:cubicBezTo>
                      <a:pt x="507255" y="47854"/>
                      <a:pt x="526396" y="47854"/>
                      <a:pt x="550323" y="52640"/>
                    </a:cubicBezTo>
                    <a:cubicBezTo>
                      <a:pt x="550323" y="52640"/>
                      <a:pt x="550323" y="52640"/>
                      <a:pt x="550323" y="52640"/>
                    </a:cubicBezTo>
                    <a:cubicBezTo>
                      <a:pt x="550323" y="52640"/>
                      <a:pt x="550323" y="47854"/>
                      <a:pt x="545537" y="47854"/>
                    </a:cubicBezTo>
                    <a:lnTo>
                      <a:pt x="0" y="0"/>
                    </a:lnTo>
                    <a:lnTo>
                      <a:pt x="0" y="0"/>
                    </a:lnTo>
                    <a:lnTo>
                      <a:pt x="0" y="0"/>
                    </a:lnTo>
                    <a:close/>
                  </a:path>
                </a:pathLst>
              </a:custGeom>
              <a:solidFill>
                <a:srgbClr val="D9E9BF"/>
              </a:solidFill>
              <a:ln w="47824"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xmlns="" id="{5A8CEFC5-90EB-4CCB-ABED-F5C9C38ACA0A}"/>
                  </a:ext>
                </a:extLst>
              </p:cNvPr>
              <p:cNvSpPr/>
              <p:nvPr/>
            </p:nvSpPr>
            <p:spPr>
              <a:xfrm>
                <a:off x="11505869" y="7674068"/>
                <a:ext cx="231826" cy="19141"/>
              </a:xfrm>
              <a:custGeom>
                <a:avLst/>
                <a:gdLst>
                  <a:gd name="connsiteX0" fmla="*/ 2127 w 231826"/>
                  <a:gd name="connsiteY0" fmla="*/ 0 h 19141"/>
                  <a:gd name="connsiteX1" fmla="*/ 2127 w 231826"/>
                  <a:gd name="connsiteY1" fmla="*/ 0 h 19141"/>
                  <a:gd name="connsiteX2" fmla="*/ 2127 w 231826"/>
                  <a:gd name="connsiteY2" fmla="*/ 4785 h 19141"/>
                  <a:gd name="connsiteX3" fmla="*/ 174402 w 231826"/>
                  <a:gd name="connsiteY3" fmla="*/ 19142 h 19141"/>
                  <a:gd name="connsiteX4" fmla="*/ 231827 w 231826"/>
                  <a:gd name="connsiteY4" fmla="*/ 19142 h 19141"/>
                  <a:gd name="connsiteX5" fmla="*/ 2127 w 231826"/>
                  <a:gd name="connsiteY5" fmla="*/ 0 h 19141"/>
                  <a:gd name="connsiteX6" fmla="*/ 2127 w 231826"/>
                  <a:gd name="connsiteY6" fmla="*/ 0 h 19141"/>
                  <a:gd name="connsiteX7" fmla="*/ 2127 w 231826"/>
                  <a:gd name="connsiteY7" fmla="*/ 0 h 1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1826" h="19141">
                    <a:moveTo>
                      <a:pt x="2127" y="0"/>
                    </a:moveTo>
                    <a:cubicBezTo>
                      <a:pt x="2127" y="0"/>
                      <a:pt x="2127" y="0"/>
                      <a:pt x="2127" y="0"/>
                    </a:cubicBezTo>
                    <a:cubicBezTo>
                      <a:pt x="-2658" y="4785"/>
                      <a:pt x="2127" y="4785"/>
                      <a:pt x="2127" y="4785"/>
                    </a:cubicBezTo>
                    <a:lnTo>
                      <a:pt x="174402" y="19142"/>
                    </a:lnTo>
                    <a:cubicBezTo>
                      <a:pt x="188758" y="19142"/>
                      <a:pt x="212685" y="19142"/>
                      <a:pt x="231827" y="19142"/>
                    </a:cubicBezTo>
                    <a:lnTo>
                      <a:pt x="2127" y="0"/>
                    </a:lnTo>
                    <a:lnTo>
                      <a:pt x="2127" y="0"/>
                    </a:lnTo>
                    <a:lnTo>
                      <a:pt x="2127" y="0"/>
                    </a:lnTo>
                    <a:close/>
                  </a:path>
                </a:pathLst>
              </a:custGeom>
              <a:solidFill>
                <a:srgbClr val="D9E9BF"/>
              </a:solidFill>
              <a:ln w="47824"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xmlns="" id="{9E0C8EC3-99DA-410A-A63B-2C188EE59984}"/>
                  </a:ext>
                </a:extLst>
              </p:cNvPr>
              <p:cNvSpPr/>
              <p:nvPr/>
            </p:nvSpPr>
            <p:spPr>
              <a:xfrm>
                <a:off x="11528334" y="7712351"/>
                <a:ext cx="75369" cy="9570"/>
              </a:xfrm>
              <a:custGeom>
                <a:avLst/>
                <a:gdLst>
                  <a:gd name="connsiteX0" fmla="*/ 3589 w 75369"/>
                  <a:gd name="connsiteY0" fmla="*/ 0 h 9570"/>
                  <a:gd name="connsiteX1" fmla="*/ 3589 w 75369"/>
                  <a:gd name="connsiteY1" fmla="*/ 0 h 9570"/>
                  <a:gd name="connsiteX2" fmla="*/ 3589 w 75369"/>
                  <a:gd name="connsiteY2" fmla="*/ 4785 h 9570"/>
                  <a:gd name="connsiteX3" fmla="*/ 75370 w 75369"/>
                  <a:gd name="connsiteY3" fmla="*/ 9571 h 9570"/>
                  <a:gd name="connsiteX4" fmla="*/ 75370 w 75369"/>
                  <a:gd name="connsiteY4" fmla="*/ 4785 h 9570"/>
                  <a:gd name="connsiteX5" fmla="*/ 3589 w 75369"/>
                  <a:gd name="connsiteY5" fmla="*/ 0 h 9570"/>
                  <a:gd name="connsiteX6" fmla="*/ 3589 w 75369"/>
                  <a:gd name="connsiteY6" fmla="*/ 0 h 9570"/>
                  <a:gd name="connsiteX7" fmla="*/ 3589 w 75369"/>
                  <a:gd name="connsiteY7" fmla="*/ 0 h 9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369" h="9570">
                    <a:moveTo>
                      <a:pt x="3589" y="0"/>
                    </a:moveTo>
                    <a:cubicBezTo>
                      <a:pt x="-1196" y="0"/>
                      <a:pt x="-1196" y="0"/>
                      <a:pt x="3589" y="0"/>
                    </a:cubicBezTo>
                    <a:cubicBezTo>
                      <a:pt x="-1196" y="4785"/>
                      <a:pt x="3589" y="4785"/>
                      <a:pt x="3589" y="4785"/>
                    </a:cubicBezTo>
                    <a:lnTo>
                      <a:pt x="75370" y="9571"/>
                    </a:lnTo>
                    <a:cubicBezTo>
                      <a:pt x="75370" y="9571"/>
                      <a:pt x="75370" y="4785"/>
                      <a:pt x="75370" y="4785"/>
                    </a:cubicBezTo>
                    <a:lnTo>
                      <a:pt x="3589" y="0"/>
                    </a:lnTo>
                    <a:lnTo>
                      <a:pt x="3589" y="0"/>
                    </a:lnTo>
                    <a:lnTo>
                      <a:pt x="3589" y="0"/>
                    </a:lnTo>
                    <a:close/>
                  </a:path>
                </a:pathLst>
              </a:custGeom>
              <a:solidFill>
                <a:srgbClr val="D9E9BF"/>
              </a:solidFill>
              <a:ln w="47824"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xmlns="" id="{FDA8E5C3-5C68-4228-BB6A-5699262FE415}"/>
                  </a:ext>
                </a:extLst>
              </p:cNvPr>
              <p:cNvSpPr/>
              <p:nvPr/>
            </p:nvSpPr>
            <p:spPr>
              <a:xfrm>
                <a:off x="11505869" y="7731493"/>
                <a:ext cx="102620" cy="14356"/>
              </a:xfrm>
              <a:custGeom>
                <a:avLst/>
                <a:gdLst>
                  <a:gd name="connsiteX0" fmla="*/ 2127 w 102620"/>
                  <a:gd name="connsiteY0" fmla="*/ 0 h 14356"/>
                  <a:gd name="connsiteX1" fmla="*/ 2127 w 102620"/>
                  <a:gd name="connsiteY1" fmla="*/ 0 h 14356"/>
                  <a:gd name="connsiteX2" fmla="*/ 2127 w 102620"/>
                  <a:gd name="connsiteY2" fmla="*/ 4786 h 14356"/>
                  <a:gd name="connsiteX3" fmla="*/ 102621 w 102620"/>
                  <a:gd name="connsiteY3" fmla="*/ 14356 h 14356"/>
                  <a:gd name="connsiteX4" fmla="*/ 97835 w 102620"/>
                  <a:gd name="connsiteY4" fmla="*/ 9571 h 14356"/>
                  <a:gd name="connsiteX5" fmla="*/ 2127 w 102620"/>
                  <a:gd name="connsiteY5" fmla="*/ 0 h 14356"/>
                  <a:gd name="connsiteX6" fmla="*/ 2127 w 102620"/>
                  <a:gd name="connsiteY6" fmla="*/ 0 h 14356"/>
                  <a:gd name="connsiteX7" fmla="*/ 2127 w 102620"/>
                  <a:gd name="connsiteY7" fmla="*/ 0 h 1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620" h="14356">
                    <a:moveTo>
                      <a:pt x="2127" y="0"/>
                    </a:moveTo>
                    <a:cubicBezTo>
                      <a:pt x="2127" y="0"/>
                      <a:pt x="2127" y="0"/>
                      <a:pt x="2127" y="0"/>
                    </a:cubicBezTo>
                    <a:cubicBezTo>
                      <a:pt x="-2658" y="4786"/>
                      <a:pt x="2127" y="4786"/>
                      <a:pt x="2127" y="4786"/>
                    </a:cubicBezTo>
                    <a:lnTo>
                      <a:pt x="102621" y="14356"/>
                    </a:lnTo>
                    <a:cubicBezTo>
                      <a:pt x="102621" y="14356"/>
                      <a:pt x="97835" y="9571"/>
                      <a:pt x="97835" y="9571"/>
                    </a:cubicBezTo>
                    <a:lnTo>
                      <a:pt x="2127" y="0"/>
                    </a:lnTo>
                    <a:lnTo>
                      <a:pt x="2127" y="0"/>
                    </a:lnTo>
                    <a:lnTo>
                      <a:pt x="2127" y="0"/>
                    </a:lnTo>
                    <a:close/>
                  </a:path>
                </a:pathLst>
              </a:custGeom>
              <a:solidFill>
                <a:srgbClr val="D9E9BF"/>
              </a:solidFill>
              <a:ln w="47824"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xmlns="" id="{66A0E875-1EB5-487F-A229-CB041F589ABE}"/>
                  </a:ext>
                </a:extLst>
              </p:cNvPr>
              <p:cNvSpPr/>
              <p:nvPr/>
            </p:nvSpPr>
            <p:spPr>
              <a:xfrm>
                <a:off x="11477156" y="7764991"/>
                <a:ext cx="179187" cy="19141"/>
              </a:xfrm>
              <a:custGeom>
                <a:avLst/>
                <a:gdLst>
                  <a:gd name="connsiteX0" fmla="*/ 2127 w 179187"/>
                  <a:gd name="connsiteY0" fmla="*/ 0 h 19141"/>
                  <a:gd name="connsiteX1" fmla="*/ 2127 w 179187"/>
                  <a:gd name="connsiteY1" fmla="*/ 0 h 19141"/>
                  <a:gd name="connsiteX2" fmla="*/ 2127 w 179187"/>
                  <a:gd name="connsiteY2" fmla="*/ 4786 h 19141"/>
                  <a:gd name="connsiteX3" fmla="*/ 179187 w 179187"/>
                  <a:gd name="connsiteY3" fmla="*/ 19142 h 19141"/>
                  <a:gd name="connsiteX4" fmla="*/ 169617 w 179187"/>
                  <a:gd name="connsiteY4" fmla="*/ 14356 h 19141"/>
                  <a:gd name="connsiteX5" fmla="*/ 2127 w 179187"/>
                  <a:gd name="connsiteY5" fmla="*/ 0 h 19141"/>
                  <a:gd name="connsiteX6" fmla="*/ 2127 w 179187"/>
                  <a:gd name="connsiteY6" fmla="*/ 0 h 19141"/>
                  <a:gd name="connsiteX7" fmla="*/ 2127 w 179187"/>
                  <a:gd name="connsiteY7" fmla="*/ 0 h 1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187" h="19141">
                    <a:moveTo>
                      <a:pt x="2127" y="0"/>
                    </a:moveTo>
                    <a:cubicBezTo>
                      <a:pt x="2127" y="0"/>
                      <a:pt x="2127" y="0"/>
                      <a:pt x="2127" y="0"/>
                    </a:cubicBezTo>
                    <a:cubicBezTo>
                      <a:pt x="-2659" y="4786"/>
                      <a:pt x="2127" y="4786"/>
                      <a:pt x="2127" y="4786"/>
                    </a:cubicBezTo>
                    <a:lnTo>
                      <a:pt x="179187" y="19142"/>
                    </a:lnTo>
                    <a:cubicBezTo>
                      <a:pt x="174402" y="19142"/>
                      <a:pt x="174402" y="14356"/>
                      <a:pt x="169617" y="14356"/>
                    </a:cubicBezTo>
                    <a:lnTo>
                      <a:pt x="2127" y="0"/>
                    </a:lnTo>
                    <a:lnTo>
                      <a:pt x="2127" y="0"/>
                    </a:lnTo>
                    <a:lnTo>
                      <a:pt x="2127" y="0"/>
                    </a:lnTo>
                    <a:close/>
                  </a:path>
                </a:pathLst>
              </a:custGeom>
              <a:solidFill>
                <a:srgbClr val="D9E9BF"/>
              </a:solidFill>
              <a:ln w="47824"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xmlns="" id="{60F2C622-084B-44D8-9941-82C7B0F1A004}"/>
                  </a:ext>
                </a:extLst>
              </p:cNvPr>
              <p:cNvSpPr/>
              <p:nvPr/>
            </p:nvSpPr>
            <p:spPr>
              <a:xfrm>
                <a:off x="12431581" y="7707566"/>
                <a:ext cx="19142" cy="19141"/>
              </a:xfrm>
              <a:custGeom>
                <a:avLst/>
                <a:gdLst>
                  <a:gd name="connsiteX0" fmla="*/ 0 w 19142"/>
                  <a:gd name="connsiteY0" fmla="*/ 0 h 19141"/>
                  <a:gd name="connsiteX1" fmla="*/ 19142 w 19142"/>
                  <a:gd name="connsiteY1" fmla="*/ 19142 h 19141"/>
                  <a:gd name="connsiteX2" fmla="*/ 19142 w 19142"/>
                  <a:gd name="connsiteY2" fmla="*/ 19142 h 19141"/>
                  <a:gd name="connsiteX3" fmla="*/ 0 w 19142"/>
                  <a:gd name="connsiteY3" fmla="*/ 0 h 19141"/>
                  <a:gd name="connsiteX4" fmla="*/ 0 w 19142"/>
                  <a:gd name="connsiteY4" fmla="*/ 0 h 19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42" h="19141">
                    <a:moveTo>
                      <a:pt x="0" y="0"/>
                    </a:moveTo>
                    <a:cubicBezTo>
                      <a:pt x="0" y="0"/>
                      <a:pt x="9571" y="4786"/>
                      <a:pt x="19142" y="19142"/>
                    </a:cubicBezTo>
                    <a:lnTo>
                      <a:pt x="19142" y="19142"/>
                    </a:lnTo>
                    <a:cubicBezTo>
                      <a:pt x="9571" y="4786"/>
                      <a:pt x="0" y="0"/>
                      <a:pt x="0" y="0"/>
                    </a:cubicBezTo>
                    <a:lnTo>
                      <a:pt x="0" y="0"/>
                    </a:lnTo>
                    <a:close/>
                  </a:path>
                </a:pathLst>
              </a:custGeom>
              <a:solidFill>
                <a:srgbClr val="C5D9AF"/>
              </a:solidFill>
              <a:ln w="47824"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xmlns="" id="{175673B4-DF0A-4655-87E5-ED49F1C59881}"/>
                  </a:ext>
                </a:extLst>
              </p:cNvPr>
              <p:cNvSpPr/>
              <p:nvPr/>
            </p:nvSpPr>
            <p:spPr>
              <a:xfrm>
                <a:off x="12431581" y="7875055"/>
                <a:ext cx="47854" cy="47854"/>
              </a:xfrm>
              <a:custGeom>
                <a:avLst/>
                <a:gdLst>
                  <a:gd name="connsiteX0" fmla="*/ 0 w 47854"/>
                  <a:gd name="connsiteY0" fmla="*/ 0 h 47854"/>
                  <a:gd name="connsiteX1" fmla="*/ 0 w 47854"/>
                  <a:gd name="connsiteY1" fmla="*/ 0 h 47854"/>
                  <a:gd name="connsiteX2" fmla="*/ 0 w 47854"/>
                  <a:gd name="connsiteY2" fmla="*/ 0 h 47854"/>
                  <a:gd name="connsiteX3" fmla="*/ 0 w 47854"/>
                  <a:gd name="connsiteY3" fmla="*/ 0 h 47854"/>
                  <a:gd name="connsiteX4" fmla="*/ 0 w 47854"/>
                  <a:gd name="connsiteY4" fmla="*/ 0 h 47854"/>
                  <a:gd name="connsiteX5" fmla="*/ 0 w 47854"/>
                  <a:gd name="connsiteY5" fmla="*/ 0 h 47854"/>
                  <a:gd name="connsiteX6" fmla="*/ 0 w 47854"/>
                  <a:gd name="connsiteY6" fmla="*/ 0 h 47854"/>
                  <a:gd name="connsiteX7" fmla="*/ 0 w 47854"/>
                  <a:gd name="connsiteY7" fmla="*/ 0 h 47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854" h="47854">
                    <a:moveTo>
                      <a:pt x="0" y="0"/>
                    </a:moveTo>
                    <a:lnTo>
                      <a:pt x="0" y="0"/>
                    </a:lnTo>
                    <a:lnTo>
                      <a:pt x="0" y="0"/>
                    </a:lnTo>
                    <a:lnTo>
                      <a:pt x="0" y="0"/>
                    </a:lnTo>
                    <a:close/>
                    <a:moveTo>
                      <a:pt x="0" y="0"/>
                    </a:moveTo>
                    <a:lnTo>
                      <a:pt x="0" y="0"/>
                    </a:lnTo>
                    <a:lnTo>
                      <a:pt x="0" y="0"/>
                    </a:lnTo>
                    <a:lnTo>
                      <a:pt x="0" y="0"/>
                    </a:lnTo>
                    <a:close/>
                  </a:path>
                </a:pathLst>
              </a:custGeom>
              <a:solidFill>
                <a:srgbClr val="D39A99"/>
              </a:solidFill>
              <a:ln w="47824"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xmlns="" id="{9410F884-1151-47C0-9B74-BDF46468A7A3}"/>
                  </a:ext>
                </a:extLst>
              </p:cNvPr>
              <p:cNvSpPr/>
              <p:nvPr/>
            </p:nvSpPr>
            <p:spPr>
              <a:xfrm>
                <a:off x="12431581" y="7875055"/>
                <a:ext cx="47854" cy="47854"/>
              </a:xfrm>
              <a:custGeom>
                <a:avLst/>
                <a:gdLst>
                  <a:gd name="connsiteX0" fmla="*/ 0 w 47854"/>
                  <a:gd name="connsiteY0" fmla="*/ 0 h 47854"/>
                  <a:gd name="connsiteX1" fmla="*/ 0 w 47854"/>
                  <a:gd name="connsiteY1" fmla="*/ 0 h 47854"/>
                  <a:gd name="connsiteX2" fmla="*/ 0 w 47854"/>
                  <a:gd name="connsiteY2" fmla="*/ 0 h 47854"/>
                  <a:gd name="connsiteX3" fmla="*/ 0 w 47854"/>
                  <a:gd name="connsiteY3" fmla="*/ 0 h 47854"/>
                  <a:gd name="connsiteX4" fmla="*/ 0 w 47854"/>
                  <a:gd name="connsiteY4" fmla="*/ 0 h 47854"/>
                  <a:gd name="connsiteX5" fmla="*/ 0 w 47854"/>
                  <a:gd name="connsiteY5" fmla="*/ 0 h 47854"/>
                  <a:gd name="connsiteX6" fmla="*/ 0 w 47854"/>
                  <a:gd name="connsiteY6" fmla="*/ 0 h 47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854" h="47854">
                    <a:moveTo>
                      <a:pt x="0" y="0"/>
                    </a:moveTo>
                    <a:lnTo>
                      <a:pt x="0" y="0"/>
                    </a:lnTo>
                    <a:lnTo>
                      <a:pt x="0" y="0"/>
                    </a:lnTo>
                    <a:lnTo>
                      <a:pt x="0" y="0"/>
                    </a:lnTo>
                    <a:lnTo>
                      <a:pt x="0" y="0"/>
                    </a:lnTo>
                    <a:lnTo>
                      <a:pt x="0" y="0"/>
                    </a:lnTo>
                    <a:lnTo>
                      <a:pt x="0" y="0"/>
                    </a:lnTo>
                    <a:close/>
                  </a:path>
                </a:pathLst>
              </a:custGeom>
              <a:solidFill>
                <a:srgbClr val="D9E9BF"/>
              </a:solidFill>
              <a:ln w="47824"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xmlns="" id="{0F2704CC-4F81-42E9-B562-A65098927A6D}"/>
                  </a:ext>
                </a:extLst>
              </p:cNvPr>
              <p:cNvSpPr/>
              <p:nvPr/>
            </p:nvSpPr>
            <p:spPr>
              <a:xfrm>
                <a:off x="12453382" y="7803274"/>
                <a:ext cx="289251" cy="43068"/>
              </a:xfrm>
              <a:custGeom>
                <a:avLst/>
                <a:gdLst>
                  <a:gd name="connsiteX0" fmla="*/ 2127 w 289251"/>
                  <a:gd name="connsiteY0" fmla="*/ 43069 h 43068"/>
                  <a:gd name="connsiteX1" fmla="*/ 2127 w 289251"/>
                  <a:gd name="connsiteY1" fmla="*/ 43069 h 43068"/>
                  <a:gd name="connsiteX2" fmla="*/ 2127 w 289251"/>
                  <a:gd name="connsiteY2" fmla="*/ 38283 h 43068"/>
                  <a:gd name="connsiteX3" fmla="*/ 284467 w 289251"/>
                  <a:gd name="connsiteY3" fmla="*/ 0 h 43068"/>
                  <a:gd name="connsiteX4" fmla="*/ 289252 w 289251"/>
                  <a:gd name="connsiteY4" fmla="*/ 0 h 43068"/>
                  <a:gd name="connsiteX5" fmla="*/ 289252 w 289251"/>
                  <a:gd name="connsiteY5" fmla="*/ 4786 h 43068"/>
                  <a:gd name="connsiteX6" fmla="*/ 2127 w 289251"/>
                  <a:gd name="connsiteY6" fmla="*/ 43069 h 43068"/>
                  <a:gd name="connsiteX7" fmla="*/ 2127 w 289251"/>
                  <a:gd name="connsiteY7" fmla="*/ 43069 h 43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251" h="43068">
                    <a:moveTo>
                      <a:pt x="2127" y="43069"/>
                    </a:moveTo>
                    <a:cubicBezTo>
                      <a:pt x="2127" y="43069"/>
                      <a:pt x="2127" y="38283"/>
                      <a:pt x="2127" y="43069"/>
                    </a:cubicBezTo>
                    <a:cubicBezTo>
                      <a:pt x="-2658" y="38283"/>
                      <a:pt x="2127" y="38283"/>
                      <a:pt x="2127" y="38283"/>
                    </a:cubicBezTo>
                    <a:cubicBezTo>
                      <a:pt x="2127" y="38283"/>
                      <a:pt x="236613" y="14356"/>
                      <a:pt x="284467" y="0"/>
                    </a:cubicBezTo>
                    <a:cubicBezTo>
                      <a:pt x="284467" y="0"/>
                      <a:pt x="289252" y="0"/>
                      <a:pt x="289252" y="0"/>
                    </a:cubicBezTo>
                    <a:cubicBezTo>
                      <a:pt x="289252" y="0"/>
                      <a:pt x="289252" y="4786"/>
                      <a:pt x="289252" y="4786"/>
                    </a:cubicBezTo>
                    <a:cubicBezTo>
                      <a:pt x="236613" y="19142"/>
                      <a:pt x="11697" y="38283"/>
                      <a:pt x="2127" y="43069"/>
                    </a:cubicBezTo>
                    <a:lnTo>
                      <a:pt x="2127" y="43069"/>
                    </a:lnTo>
                    <a:close/>
                  </a:path>
                </a:pathLst>
              </a:custGeom>
              <a:solidFill>
                <a:srgbClr val="A0AA97"/>
              </a:solidFill>
              <a:ln w="47824"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xmlns="" id="{1777C6BC-34CC-43A9-BA2D-5546171A92A4}"/>
                  </a:ext>
                </a:extLst>
              </p:cNvPr>
              <p:cNvSpPr/>
              <p:nvPr/>
            </p:nvSpPr>
            <p:spPr>
              <a:xfrm>
                <a:off x="12359032" y="7506578"/>
                <a:ext cx="431455" cy="186631"/>
              </a:xfrm>
              <a:custGeom>
                <a:avLst/>
                <a:gdLst>
                  <a:gd name="connsiteX0" fmla="*/ 768 w 431455"/>
                  <a:gd name="connsiteY0" fmla="*/ 138777 h 186631"/>
                  <a:gd name="connsiteX1" fmla="*/ 82120 w 431455"/>
                  <a:gd name="connsiteY1" fmla="*/ 186631 h 186631"/>
                  <a:gd name="connsiteX2" fmla="*/ 101262 w 431455"/>
                  <a:gd name="connsiteY2" fmla="*/ 181846 h 186631"/>
                  <a:gd name="connsiteX3" fmla="*/ 431456 w 431455"/>
                  <a:gd name="connsiteY3" fmla="*/ 110065 h 186631"/>
                  <a:gd name="connsiteX4" fmla="*/ 431456 w 431455"/>
                  <a:gd name="connsiteY4" fmla="*/ 0 h 186631"/>
                  <a:gd name="connsiteX5" fmla="*/ 15124 w 431455"/>
                  <a:gd name="connsiteY5" fmla="*/ 86137 h 186631"/>
                  <a:gd name="connsiteX6" fmla="*/ 768 w 431455"/>
                  <a:gd name="connsiteY6" fmla="*/ 138777 h 186631"/>
                  <a:gd name="connsiteX7" fmla="*/ 768 w 431455"/>
                  <a:gd name="connsiteY7" fmla="*/ 138777 h 186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55" h="186631">
                    <a:moveTo>
                      <a:pt x="768" y="138777"/>
                    </a:moveTo>
                    <a:cubicBezTo>
                      <a:pt x="5554" y="162704"/>
                      <a:pt x="10339" y="181846"/>
                      <a:pt x="82120" y="186631"/>
                    </a:cubicBezTo>
                    <a:cubicBezTo>
                      <a:pt x="86906" y="186631"/>
                      <a:pt x="96476" y="186631"/>
                      <a:pt x="101262" y="181846"/>
                    </a:cubicBezTo>
                    <a:cubicBezTo>
                      <a:pt x="149116" y="167490"/>
                      <a:pt x="431456" y="110065"/>
                      <a:pt x="431456" y="110065"/>
                    </a:cubicBezTo>
                    <a:lnTo>
                      <a:pt x="431456" y="0"/>
                    </a:lnTo>
                    <a:lnTo>
                      <a:pt x="15124" y="86137"/>
                    </a:lnTo>
                    <a:cubicBezTo>
                      <a:pt x="15124" y="90923"/>
                      <a:pt x="-4017" y="114850"/>
                      <a:pt x="768" y="138777"/>
                    </a:cubicBezTo>
                    <a:lnTo>
                      <a:pt x="768" y="138777"/>
                    </a:lnTo>
                    <a:close/>
                  </a:path>
                </a:pathLst>
              </a:custGeom>
              <a:solidFill>
                <a:srgbClr val="E5F0D2"/>
              </a:solidFill>
              <a:ln w="47824"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xmlns="" id="{C614872B-A00C-4427-9715-9E4391284C24}"/>
                  </a:ext>
                </a:extLst>
              </p:cNvPr>
              <p:cNvSpPr/>
              <p:nvPr/>
            </p:nvSpPr>
            <p:spPr>
              <a:xfrm>
                <a:off x="11432642" y="7401299"/>
                <a:ext cx="1357845" cy="298035"/>
              </a:xfrm>
              <a:custGeom>
                <a:avLst/>
                <a:gdLst>
                  <a:gd name="connsiteX0" fmla="*/ 46642 w 1357845"/>
                  <a:gd name="connsiteY0" fmla="*/ 81352 h 298035"/>
                  <a:gd name="connsiteX1" fmla="*/ 13144 w 1357845"/>
                  <a:gd name="connsiteY1" fmla="*/ 210558 h 298035"/>
                  <a:gd name="connsiteX2" fmla="*/ 936729 w 1357845"/>
                  <a:gd name="connsiteY2" fmla="*/ 291910 h 298035"/>
                  <a:gd name="connsiteX3" fmla="*/ 1008510 w 1357845"/>
                  <a:gd name="connsiteY3" fmla="*/ 296696 h 298035"/>
                  <a:gd name="connsiteX4" fmla="*/ 927158 w 1357845"/>
                  <a:gd name="connsiteY4" fmla="*/ 248842 h 298035"/>
                  <a:gd name="connsiteX5" fmla="*/ 941514 w 1357845"/>
                  <a:gd name="connsiteY5" fmla="*/ 200988 h 298035"/>
                  <a:gd name="connsiteX6" fmla="*/ 1357846 w 1357845"/>
                  <a:gd name="connsiteY6" fmla="*/ 114850 h 298035"/>
                  <a:gd name="connsiteX7" fmla="*/ 778811 w 1357845"/>
                  <a:gd name="connsiteY7" fmla="*/ 0 h 298035"/>
                  <a:gd name="connsiteX8" fmla="*/ 46642 w 1357845"/>
                  <a:gd name="connsiteY8" fmla="*/ 81352 h 298035"/>
                  <a:gd name="connsiteX9" fmla="*/ 46642 w 1357845"/>
                  <a:gd name="connsiteY9" fmla="*/ 81352 h 298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57845" h="298035">
                    <a:moveTo>
                      <a:pt x="46642" y="81352"/>
                    </a:moveTo>
                    <a:cubicBezTo>
                      <a:pt x="46642" y="81352"/>
                      <a:pt x="-29925" y="138777"/>
                      <a:pt x="13144" y="210558"/>
                    </a:cubicBezTo>
                    <a:lnTo>
                      <a:pt x="936729" y="291910"/>
                    </a:lnTo>
                    <a:cubicBezTo>
                      <a:pt x="936729" y="291910"/>
                      <a:pt x="970227" y="301481"/>
                      <a:pt x="1008510" y="296696"/>
                    </a:cubicBezTo>
                    <a:cubicBezTo>
                      <a:pt x="936729" y="291910"/>
                      <a:pt x="931944" y="272769"/>
                      <a:pt x="927158" y="248842"/>
                    </a:cubicBezTo>
                    <a:cubicBezTo>
                      <a:pt x="922373" y="224915"/>
                      <a:pt x="941514" y="200988"/>
                      <a:pt x="941514" y="200988"/>
                    </a:cubicBezTo>
                    <a:lnTo>
                      <a:pt x="1357846" y="114850"/>
                    </a:lnTo>
                    <a:lnTo>
                      <a:pt x="778811" y="0"/>
                    </a:lnTo>
                    <a:lnTo>
                      <a:pt x="46642" y="81352"/>
                    </a:lnTo>
                    <a:lnTo>
                      <a:pt x="46642" y="81352"/>
                    </a:lnTo>
                    <a:close/>
                  </a:path>
                </a:pathLst>
              </a:custGeom>
              <a:solidFill>
                <a:srgbClr val="2DBFCD"/>
              </a:solidFill>
              <a:ln w="47824"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xmlns="" id="{95B11B03-E5C6-42D5-AEE0-B383A23DB969}"/>
                  </a:ext>
                </a:extLst>
              </p:cNvPr>
              <p:cNvSpPr/>
              <p:nvPr/>
            </p:nvSpPr>
            <p:spPr>
              <a:xfrm>
                <a:off x="11498425" y="7506578"/>
                <a:ext cx="856590" cy="95708"/>
              </a:xfrm>
              <a:custGeom>
                <a:avLst/>
                <a:gdLst>
                  <a:gd name="connsiteX0" fmla="*/ 851805 w 856590"/>
                  <a:gd name="connsiteY0" fmla="*/ 95708 h 95708"/>
                  <a:gd name="connsiteX1" fmla="*/ 0 w 856590"/>
                  <a:gd name="connsiteY1" fmla="*/ 9571 h 95708"/>
                  <a:gd name="connsiteX2" fmla="*/ 0 w 856590"/>
                  <a:gd name="connsiteY2" fmla="*/ 0 h 95708"/>
                  <a:gd name="connsiteX3" fmla="*/ 856590 w 856590"/>
                  <a:gd name="connsiteY3" fmla="*/ 86137 h 95708"/>
                  <a:gd name="connsiteX4" fmla="*/ 851805 w 856590"/>
                  <a:gd name="connsiteY4" fmla="*/ 95708 h 957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6590" h="95708">
                    <a:moveTo>
                      <a:pt x="851805" y="95708"/>
                    </a:moveTo>
                    <a:lnTo>
                      <a:pt x="0" y="9571"/>
                    </a:lnTo>
                    <a:lnTo>
                      <a:pt x="0" y="0"/>
                    </a:lnTo>
                    <a:lnTo>
                      <a:pt x="856590" y="86137"/>
                    </a:lnTo>
                    <a:lnTo>
                      <a:pt x="851805" y="95708"/>
                    </a:lnTo>
                    <a:close/>
                  </a:path>
                </a:pathLst>
              </a:custGeom>
              <a:solidFill>
                <a:srgbClr val="93A22C"/>
              </a:solidFill>
              <a:ln w="47824"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xmlns="" id="{587A11C8-0547-47B7-8773-58B72486E342}"/>
                  </a:ext>
                </a:extLst>
              </p:cNvPr>
              <p:cNvSpPr/>
              <p:nvPr/>
            </p:nvSpPr>
            <p:spPr>
              <a:xfrm>
                <a:off x="12364586" y="7530506"/>
                <a:ext cx="416331" cy="90922"/>
              </a:xfrm>
              <a:custGeom>
                <a:avLst/>
                <a:gdLst>
                  <a:gd name="connsiteX0" fmla="*/ 0 w 416331"/>
                  <a:gd name="connsiteY0" fmla="*/ 90923 h 90922"/>
                  <a:gd name="connsiteX1" fmla="*/ 0 w 416331"/>
                  <a:gd name="connsiteY1" fmla="*/ 86137 h 90922"/>
                  <a:gd name="connsiteX2" fmla="*/ 416331 w 416331"/>
                  <a:gd name="connsiteY2" fmla="*/ 0 h 90922"/>
                  <a:gd name="connsiteX3" fmla="*/ 416331 w 416331"/>
                  <a:gd name="connsiteY3" fmla="*/ 4785 h 90922"/>
                  <a:gd name="connsiteX4" fmla="*/ 0 w 416331"/>
                  <a:gd name="connsiteY4" fmla="*/ 90923 h 909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6331" h="90922">
                    <a:moveTo>
                      <a:pt x="0" y="90923"/>
                    </a:moveTo>
                    <a:lnTo>
                      <a:pt x="0" y="86137"/>
                    </a:lnTo>
                    <a:lnTo>
                      <a:pt x="416331" y="0"/>
                    </a:lnTo>
                    <a:lnTo>
                      <a:pt x="416331" y="4785"/>
                    </a:lnTo>
                    <a:lnTo>
                      <a:pt x="0" y="90923"/>
                    </a:lnTo>
                    <a:close/>
                  </a:path>
                </a:pathLst>
              </a:custGeom>
              <a:solidFill>
                <a:srgbClr val="C2CDB5"/>
              </a:solidFill>
              <a:ln w="47824"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xmlns="" id="{3E5C5030-FAA1-477D-B415-4889E0A351E6}"/>
                  </a:ext>
                </a:extLst>
              </p:cNvPr>
              <p:cNvSpPr/>
              <p:nvPr/>
            </p:nvSpPr>
            <p:spPr>
              <a:xfrm>
                <a:off x="12364586" y="7549647"/>
                <a:ext cx="382833" cy="86137"/>
              </a:xfrm>
              <a:custGeom>
                <a:avLst/>
                <a:gdLst>
                  <a:gd name="connsiteX0" fmla="*/ 0 w 382833"/>
                  <a:gd name="connsiteY0" fmla="*/ 86137 h 86137"/>
                  <a:gd name="connsiteX1" fmla="*/ 0 w 382833"/>
                  <a:gd name="connsiteY1" fmla="*/ 81352 h 86137"/>
                  <a:gd name="connsiteX2" fmla="*/ 382833 w 382833"/>
                  <a:gd name="connsiteY2" fmla="*/ 0 h 86137"/>
                  <a:gd name="connsiteX3" fmla="*/ 382833 w 382833"/>
                  <a:gd name="connsiteY3" fmla="*/ 9571 h 86137"/>
                  <a:gd name="connsiteX4" fmla="*/ 0 w 382833"/>
                  <a:gd name="connsiteY4" fmla="*/ 86137 h 86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2833" h="86137">
                    <a:moveTo>
                      <a:pt x="0" y="86137"/>
                    </a:moveTo>
                    <a:lnTo>
                      <a:pt x="0" y="81352"/>
                    </a:lnTo>
                    <a:lnTo>
                      <a:pt x="382833" y="0"/>
                    </a:lnTo>
                    <a:lnTo>
                      <a:pt x="382833" y="9571"/>
                    </a:lnTo>
                    <a:lnTo>
                      <a:pt x="0" y="86137"/>
                    </a:lnTo>
                    <a:close/>
                  </a:path>
                </a:pathLst>
              </a:custGeom>
              <a:solidFill>
                <a:srgbClr val="C2CDB5"/>
              </a:solidFill>
              <a:ln w="47824"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xmlns="" id="{5AABAB45-4376-4014-B9E7-1EFD7320BE45}"/>
                  </a:ext>
                </a:extLst>
              </p:cNvPr>
              <p:cNvSpPr/>
              <p:nvPr/>
            </p:nvSpPr>
            <p:spPr>
              <a:xfrm>
                <a:off x="12364586" y="7578360"/>
                <a:ext cx="368477" cy="76566"/>
              </a:xfrm>
              <a:custGeom>
                <a:avLst/>
                <a:gdLst>
                  <a:gd name="connsiteX0" fmla="*/ 0 w 368477"/>
                  <a:gd name="connsiteY0" fmla="*/ 76567 h 76566"/>
                  <a:gd name="connsiteX1" fmla="*/ 0 w 368477"/>
                  <a:gd name="connsiteY1" fmla="*/ 71781 h 76566"/>
                  <a:gd name="connsiteX2" fmla="*/ 368477 w 368477"/>
                  <a:gd name="connsiteY2" fmla="*/ 0 h 76566"/>
                  <a:gd name="connsiteX3" fmla="*/ 368477 w 368477"/>
                  <a:gd name="connsiteY3" fmla="*/ 4785 h 76566"/>
                  <a:gd name="connsiteX4" fmla="*/ 0 w 368477"/>
                  <a:gd name="connsiteY4" fmla="*/ 76567 h 765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477" h="76566">
                    <a:moveTo>
                      <a:pt x="0" y="76567"/>
                    </a:moveTo>
                    <a:lnTo>
                      <a:pt x="0" y="71781"/>
                    </a:lnTo>
                    <a:lnTo>
                      <a:pt x="368477" y="0"/>
                    </a:lnTo>
                    <a:lnTo>
                      <a:pt x="368477" y="4785"/>
                    </a:lnTo>
                    <a:lnTo>
                      <a:pt x="0" y="76567"/>
                    </a:lnTo>
                    <a:close/>
                  </a:path>
                </a:pathLst>
              </a:custGeom>
              <a:solidFill>
                <a:srgbClr val="C2CDB5"/>
              </a:solidFill>
              <a:ln w="47824"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xmlns="" id="{D2050CA3-7877-4998-B1A6-CDDA4D69159F}"/>
                  </a:ext>
                </a:extLst>
              </p:cNvPr>
              <p:cNvSpPr/>
              <p:nvPr/>
            </p:nvSpPr>
            <p:spPr>
              <a:xfrm>
                <a:off x="12374156" y="7592716"/>
                <a:ext cx="387619" cy="76566"/>
              </a:xfrm>
              <a:custGeom>
                <a:avLst/>
                <a:gdLst>
                  <a:gd name="connsiteX0" fmla="*/ 0 w 387619"/>
                  <a:gd name="connsiteY0" fmla="*/ 76567 h 76566"/>
                  <a:gd name="connsiteX1" fmla="*/ 0 w 387619"/>
                  <a:gd name="connsiteY1" fmla="*/ 71781 h 76566"/>
                  <a:gd name="connsiteX2" fmla="*/ 387619 w 387619"/>
                  <a:gd name="connsiteY2" fmla="*/ 0 h 76566"/>
                  <a:gd name="connsiteX3" fmla="*/ 387619 w 387619"/>
                  <a:gd name="connsiteY3" fmla="*/ 4785 h 76566"/>
                  <a:gd name="connsiteX4" fmla="*/ 0 w 387619"/>
                  <a:gd name="connsiteY4" fmla="*/ 76567 h 765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619" h="76566">
                    <a:moveTo>
                      <a:pt x="0" y="76567"/>
                    </a:moveTo>
                    <a:lnTo>
                      <a:pt x="0" y="71781"/>
                    </a:lnTo>
                    <a:lnTo>
                      <a:pt x="387619" y="0"/>
                    </a:lnTo>
                    <a:lnTo>
                      <a:pt x="387619" y="4785"/>
                    </a:lnTo>
                    <a:lnTo>
                      <a:pt x="0" y="76567"/>
                    </a:lnTo>
                    <a:close/>
                  </a:path>
                </a:pathLst>
              </a:custGeom>
              <a:solidFill>
                <a:srgbClr val="C2CDB5"/>
              </a:solidFill>
              <a:ln w="47824"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xmlns="" id="{5D4721FE-C644-45A1-88F3-458D3E9B9149}"/>
                  </a:ext>
                </a:extLst>
              </p:cNvPr>
              <p:cNvSpPr/>
              <p:nvPr/>
            </p:nvSpPr>
            <p:spPr>
              <a:xfrm>
                <a:off x="12402869" y="7602287"/>
                <a:ext cx="378047" cy="76566"/>
              </a:xfrm>
              <a:custGeom>
                <a:avLst/>
                <a:gdLst>
                  <a:gd name="connsiteX0" fmla="*/ 0 w 378047"/>
                  <a:gd name="connsiteY0" fmla="*/ 76567 h 76566"/>
                  <a:gd name="connsiteX1" fmla="*/ 0 w 378047"/>
                  <a:gd name="connsiteY1" fmla="*/ 71781 h 76566"/>
                  <a:gd name="connsiteX2" fmla="*/ 378048 w 378047"/>
                  <a:gd name="connsiteY2" fmla="*/ 0 h 76566"/>
                  <a:gd name="connsiteX3" fmla="*/ 378048 w 378047"/>
                  <a:gd name="connsiteY3" fmla="*/ 4785 h 76566"/>
                  <a:gd name="connsiteX4" fmla="*/ 0 w 378047"/>
                  <a:gd name="connsiteY4" fmla="*/ 76567 h 765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047" h="76566">
                    <a:moveTo>
                      <a:pt x="0" y="76567"/>
                    </a:moveTo>
                    <a:lnTo>
                      <a:pt x="0" y="71781"/>
                    </a:lnTo>
                    <a:lnTo>
                      <a:pt x="378048" y="0"/>
                    </a:lnTo>
                    <a:lnTo>
                      <a:pt x="378048" y="4785"/>
                    </a:lnTo>
                    <a:lnTo>
                      <a:pt x="0" y="76567"/>
                    </a:lnTo>
                    <a:close/>
                  </a:path>
                </a:pathLst>
              </a:custGeom>
              <a:solidFill>
                <a:srgbClr val="C2CDB5"/>
              </a:solidFill>
              <a:ln w="47824"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xmlns="" id="{F14AE360-F2F0-40C0-8343-DEDCB0102469}"/>
                  </a:ext>
                </a:extLst>
              </p:cNvPr>
              <p:cNvSpPr/>
              <p:nvPr/>
            </p:nvSpPr>
            <p:spPr>
              <a:xfrm>
                <a:off x="12364586" y="7511364"/>
                <a:ext cx="430687" cy="181845"/>
              </a:xfrm>
              <a:custGeom>
                <a:avLst/>
                <a:gdLst>
                  <a:gd name="connsiteX0" fmla="*/ 425902 w 430687"/>
                  <a:gd name="connsiteY0" fmla="*/ 0 h 181845"/>
                  <a:gd name="connsiteX1" fmla="*/ 9571 w 430687"/>
                  <a:gd name="connsiteY1" fmla="*/ 86137 h 181845"/>
                  <a:gd name="connsiteX2" fmla="*/ 0 w 430687"/>
                  <a:gd name="connsiteY2" fmla="*/ 105279 h 181845"/>
                  <a:gd name="connsiteX3" fmla="*/ 416331 w 430687"/>
                  <a:gd name="connsiteY3" fmla="*/ 19142 h 181845"/>
                  <a:gd name="connsiteX4" fmla="*/ 416331 w 430687"/>
                  <a:gd name="connsiteY4" fmla="*/ 23927 h 181845"/>
                  <a:gd name="connsiteX5" fmla="*/ 349336 w 430687"/>
                  <a:gd name="connsiteY5" fmla="*/ 38283 h 181845"/>
                  <a:gd name="connsiteX6" fmla="*/ 358906 w 430687"/>
                  <a:gd name="connsiteY6" fmla="*/ 38283 h 181845"/>
                  <a:gd name="connsiteX7" fmla="*/ 378048 w 430687"/>
                  <a:gd name="connsiteY7" fmla="*/ 43069 h 181845"/>
                  <a:gd name="connsiteX8" fmla="*/ 382833 w 430687"/>
                  <a:gd name="connsiteY8" fmla="*/ 43069 h 181845"/>
                  <a:gd name="connsiteX9" fmla="*/ 382833 w 430687"/>
                  <a:gd name="connsiteY9" fmla="*/ 43069 h 181845"/>
                  <a:gd name="connsiteX10" fmla="*/ 401975 w 430687"/>
                  <a:gd name="connsiteY10" fmla="*/ 95708 h 181845"/>
                  <a:gd name="connsiteX11" fmla="*/ 401975 w 430687"/>
                  <a:gd name="connsiteY11" fmla="*/ 95708 h 181845"/>
                  <a:gd name="connsiteX12" fmla="*/ 416331 w 430687"/>
                  <a:gd name="connsiteY12" fmla="*/ 90923 h 181845"/>
                  <a:gd name="connsiteX13" fmla="*/ 416331 w 430687"/>
                  <a:gd name="connsiteY13" fmla="*/ 95708 h 181845"/>
                  <a:gd name="connsiteX14" fmla="*/ 382833 w 430687"/>
                  <a:gd name="connsiteY14" fmla="*/ 100494 h 181845"/>
                  <a:gd name="connsiteX15" fmla="*/ 148348 w 430687"/>
                  <a:gd name="connsiteY15" fmla="*/ 148348 h 181845"/>
                  <a:gd name="connsiteX16" fmla="*/ 133992 w 430687"/>
                  <a:gd name="connsiteY16" fmla="*/ 148348 h 181845"/>
                  <a:gd name="connsiteX17" fmla="*/ 38283 w 430687"/>
                  <a:gd name="connsiteY17" fmla="*/ 167490 h 181845"/>
                  <a:gd name="connsiteX18" fmla="*/ 38283 w 430687"/>
                  <a:gd name="connsiteY18" fmla="*/ 162704 h 181845"/>
                  <a:gd name="connsiteX19" fmla="*/ 114850 w 430687"/>
                  <a:gd name="connsiteY19" fmla="*/ 148348 h 181845"/>
                  <a:gd name="connsiteX20" fmla="*/ 95708 w 430687"/>
                  <a:gd name="connsiteY20" fmla="*/ 143562 h 181845"/>
                  <a:gd name="connsiteX21" fmla="*/ 4785 w 430687"/>
                  <a:gd name="connsiteY21" fmla="*/ 157919 h 181845"/>
                  <a:gd name="connsiteX22" fmla="*/ 4785 w 430687"/>
                  <a:gd name="connsiteY22" fmla="*/ 153133 h 181845"/>
                  <a:gd name="connsiteX23" fmla="*/ 90923 w 430687"/>
                  <a:gd name="connsiteY23" fmla="*/ 138777 h 181845"/>
                  <a:gd name="connsiteX24" fmla="*/ 95708 w 430687"/>
                  <a:gd name="connsiteY24" fmla="*/ 129206 h 181845"/>
                  <a:gd name="connsiteX25" fmla="*/ 0 w 430687"/>
                  <a:gd name="connsiteY25" fmla="*/ 148348 h 181845"/>
                  <a:gd name="connsiteX26" fmla="*/ 0 w 430687"/>
                  <a:gd name="connsiteY26" fmla="*/ 143562 h 181845"/>
                  <a:gd name="connsiteX27" fmla="*/ 105279 w 430687"/>
                  <a:gd name="connsiteY27" fmla="*/ 119635 h 181845"/>
                  <a:gd name="connsiteX28" fmla="*/ 148348 w 430687"/>
                  <a:gd name="connsiteY28" fmla="*/ 95708 h 181845"/>
                  <a:gd name="connsiteX29" fmla="*/ 0 w 430687"/>
                  <a:gd name="connsiteY29" fmla="*/ 129206 h 181845"/>
                  <a:gd name="connsiteX30" fmla="*/ 0 w 430687"/>
                  <a:gd name="connsiteY30" fmla="*/ 124421 h 181845"/>
                  <a:gd name="connsiteX31" fmla="*/ 181846 w 430687"/>
                  <a:gd name="connsiteY31" fmla="*/ 86137 h 181845"/>
                  <a:gd name="connsiteX32" fmla="*/ 267983 w 430687"/>
                  <a:gd name="connsiteY32" fmla="*/ 57425 h 181845"/>
                  <a:gd name="connsiteX33" fmla="*/ 4785 w 430687"/>
                  <a:gd name="connsiteY33" fmla="*/ 110065 h 181845"/>
                  <a:gd name="connsiteX34" fmla="*/ 4785 w 430687"/>
                  <a:gd name="connsiteY34" fmla="*/ 105279 h 181845"/>
                  <a:gd name="connsiteX35" fmla="*/ 0 w 430687"/>
                  <a:gd name="connsiteY35" fmla="*/ 124421 h 181845"/>
                  <a:gd name="connsiteX36" fmla="*/ 0 w 430687"/>
                  <a:gd name="connsiteY36" fmla="*/ 133992 h 181845"/>
                  <a:gd name="connsiteX37" fmla="*/ 81352 w 430687"/>
                  <a:gd name="connsiteY37" fmla="*/ 181846 h 181845"/>
                  <a:gd name="connsiteX38" fmla="*/ 81352 w 430687"/>
                  <a:gd name="connsiteY38" fmla="*/ 181846 h 181845"/>
                  <a:gd name="connsiteX39" fmla="*/ 81352 w 430687"/>
                  <a:gd name="connsiteY39" fmla="*/ 181846 h 181845"/>
                  <a:gd name="connsiteX40" fmla="*/ 100493 w 430687"/>
                  <a:gd name="connsiteY40" fmla="*/ 177060 h 181845"/>
                  <a:gd name="connsiteX41" fmla="*/ 430688 w 430687"/>
                  <a:gd name="connsiteY41" fmla="*/ 105279 h 181845"/>
                  <a:gd name="connsiteX42" fmla="*/ 430688 w 430687"/>
                  <a:gd name="connsiteY42" fmla="*/ 0 h 181845"/>
                  <a:gd name="connsiteX43" fmla="*/ 425902 w 430687"/>
                  <a:gd name="connsiteY43" fmla="*/ 0 h 181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30687" h="181845">
                    <a:moveTo>
                      <a:pt x="425902" y="0"/>
                    </a:moveTo>
                    <a:lnTo>
                      <a:pt x="9571" y="86137"/>
                    </a:lnTo>
                    <a:cubicBezTo>
                      <a:pt x="9571" y="86137"/>
                      <a:pt x="4785" y="95708"/>
                      <a:pt x="0" y="105279"/>
                    </a:cubicBezTo>
                    <a:lnTo>
                      <a:pt x="416331" y="19142"/>
                    </a:lnTo>
                    <a:lnTo>
                      <a:pt x="416331" y="23927"/>
                    </a:lnTo>
                    <a:lnTo>
                      <a:pt x="349336" y="38283"/>
                    </a:lnTo>
                    <a:cubicBezTo>
                      <a:pt x="354121" y="38283"/>
                      <a:pt x="354121" y="38283"/>
                      <a:pt x="358906" y="38283"/>
                    </a:cubicBezTo>
                    <a:cubicBezTo>
                      <a:pt x="368477" y="38283"/>
                      <a:pt x="373263" y="38283"/>
                      <a:pt x="378048" y="43069"/>
                    </a:cubicBezTo>
                    <a:lnTo>
                      <a:pt x="382833" y="43069"/>
                    </a:lnTo>
                    <a:lnTo>
                      <a:pt x="382833" y="43069"/>
                    </a:lnTo>
                    <a:cubicBezTo>
                      <a:pt x="416331" y="57425"/>
                      <a:pt x="401975" y="95708"/>
                      <a:pt x="401975" y="95708"/>
                    </a:cubicBezTo>
                    <a:lnTo>
                      <a:pt x="401975" y="95708"/>
                    </a:lnTo>
                    <a:lnTo>
                      <a:pt x="416331" y="90923"/>
                    </a:lnTo>
                    <a:lnTo>
                      <a:pt x="416331" y="95708"/>
                    </a:lnTo>
                    <a:lnTo>
                      <a:pt x="382833" y="100494"/>
                    </a:lnTo>
                    <a:cubicBezTo>
                      <a:pt x="325409" y="129206"/>
                      <a:pt x="215344" y="148348"/>
                      <a:pt x="148348" y="148348"/>
                    </a:cubicBezTo>
                    <a:cubicBezTo>
                      <a:pt x="143563" y="148348"/>
                      <a:pt x="138777" y="148348"/>
                      <a:pt x="133992" y="148348"/>
                    </a:cubicBezTo>
                    <a:lnTo>
                      <a:pt x="38283" y="167490"/>
                    </a:lnTo>
                    <a:lnTo>
                      <a:pt x="38283" y="162704"/>
                    </a:lnTo>
                    <a:lnTo>
                      <a:pt x="114850" y="148348"/>
                    </a:lnTo>
                    <a:cubicBezTo>
                      <a:pt x="105279" y="148348"/>
                      <a:pt x="100493" y="143562"/>
                      <a:pt x="95708" y="143562"/>
                    </a:cubicBezTo>
                    <a:lnTo>
                      <a:pt x="4785" y="157919"/>
                    </a:lnTo>
                    <a:lnTo>
                      <a:pt x="4785" y="153133"/>
                    </a:lnTo>
                    <a:lnTo>
                      <a:pt x="90923" y="138777"/>
                    </a:lnTo>
                    <a:cubicBezTo>
                      <a:pt x="90923" y="133992"/>
                      <a:pt x="90923" y="129206"/>
                      <a:pt x="95708" y="129206"/>
                    </a:cubicBezTo>
                    <a:lnTo>
                      <a:pt x="0" y="148348"/>
                    </a:lnTo>
                    <a:lnTo>
                      <a:pt x="0" y="143562"/>
                    </a:lnTo>
                    <a:lnTo>
                      <a:pt x="105279" y="119635"/>
                    </a:lnTo>
                    <a:cubicBezTo>
                      <a:pt x="114850" y="114850"/>
                      <a:pt x="129206" y="105279"/>
                      <a:pt x="148348" y="95708"/>
                    </a:cubicBezTo>
                    <a:lnTo>
                      <a:pt x="0" y="129206"/>
                    </a:lnTo>
                    <a:lnTo>
                      <a:pt x="0" y="124421"/>
                    </a:lnTo>
                    <a:lnTo>
                      <a:pt x="181846" y="86137"/>
                    </a:lnTo>
                    <a:cubicBezTo>
                      <a:pt x="210558" y="76567"/>
                      <a:pt x="239271" y="66996"/>
                      <a:pt x="267983" y="57425"/>
                    </a:cubicBezTo>
                    <a:lnTo>
                      <a:pt x="4785" y="110065"/>
                    </a:lnTo>
                    <a:lnTo>
                      <a:pt x="4785" y="105279"/>
                    </a:lnTo>
                    <a:cubicBezTo>
                      <a:pt x="4785" y="110065"/>
                      <a:pt x="0" y="119635"/>
                      <a:pt x="0" y="124421"/>
                    </a:cubicBezTo>
                    <a:cubicBezTo>
                      <a:pt x="0" y="129206"/>
                      <a:pt x="0" y="129206"/>
                      <a:pt x="0" y="133992"/>
                    </a:cubicBezTo>
                    <a:cubicBezTo>
                      <a:pt x="4785" y="157919"/>
                      <a:pt x="9571" y="177060"/>
                      <a:pt x="81352" y="181846"/>
                    </a:cubicBezTo>
                    <a:lnTo>
                      <a:pt x="81352" y="181846"/>
                    </a:lnTo>
                    <a:lnTo>
                      <a:pt x="81352" y="181846"/>
                    </a:lnTo>
                    <a:cubicBezTo>
                      <a:pt x="86138" y="181846"/>
                      <a:pt x="95708" y="181846"/>
                      <a:pt x="100493" y="177060"/>
                    </a:cubicBezTo>
                    <a:cubicBezTo>
                      <a:pt x="148348" y="162704"/>
                      <a:pt x="430688" y="105279"/>
                      <a:pt x="430688" y="105279"/>
                    </a:cubicBezTo>
                    <a:lnTo>
                      <a:pt x="430688" y="0"/>
                    </a:lnTo>
                    <a:lnTo>
                      <a:pt x="425902" y="0"/>
                    </a:lnTo>
                    <a:close/>
                  </a:path>
                </a:pathLst>
              </a:custGeom>
              <a:solidFill>
                <a:srgbClr val="D4E1BF"/>
              </a:solidFill>
              <a:ln w="47824"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xmlns="" id="{1C2E6880-61F0-40C6-9B2F-96E19BC9B617}"/>
                  </a:ext>
                </a:extLst>
              </p:cNvPr>
              <p:cNvSpPr/>
              <p:nvPr/>
            </p:nvSpPr>
            <p:spPr>
              <a:xfrm>
                <a:off x="12364586" y="7530506"/>
                <a:ext cx="416331" cy="95708"/>
              </a:xfrm>
              <a:custGeom>
                <a:avLst/>
                <a:gdLst>
                  <a:gd name="connsiteX0" fmla="*/ 416331 w 416331"/>
                  <a:gd name="connsiteY0" fmla="*/ 0 h 95708"/>
                  <a:gd name="connsiteX1" fmla="*/ 0 w 416331"/>
                  <a:gd name="connsiteY1" fmla="*/ 86137 h 95708"/>
                  <a:gd name="connsiteX2" fmla="*/ 0 w 416331"/>
                  <a:gd name="connsiteY2" fmla="*/ 90923 h 95708"/>
                  <a:gd name="connsiteX3" fmla="*/ 0 w 416331"/>
                  <a:gd name="connsiteY3" fmla="*/ 90923 h 95708"/>
                  <a:gd name="connsiteX4" fmla="*/ 0 w 416331"/>
                  <a:gd name="connsiteY4" fmla="*/ 95708 h 95708"/>
                  <a:gd name="connsiteX5" fmla="*/ 263198 w 416331"/>
                  <a:gd name="connsiteY5" fmla="*/ 43069 h 95708"/>
                  <a:gd name="connsiteX6" fmla="*/ 334979 w 416331"/>
                  <a:gd name="connsiteY6" fmla="*/ 28712 h 95708"/>
                  <a:gd name="connsiteX7" fmla="*/ 349336 w 416331"/>
                  <a:gd name="connsiteY7" fmla="*/ 28712 h 95708"/>
                  <a:gd name="connsiteX8" fmla="*/ 416331 w 416331"/>
                  <a:gd name="connsiteY8" fmla="*/ 14356 h 95708"/>
                  <a:gd name="connsiteX9" fmla="*/ 416331 w 416331"/>
                  <a:gd name="connsiteY9" fmla="*/ 0 h 95708"/>
                  <a:gd name="connsiteX10" fmla="*/ 416331 w 416331"/>
                  <a:gd name="connsiteY10" fmla="*/ 0 h 95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6331" h="95708">
                    <a:moveTo>
                      <a:pt x="416331" y="0"/>
                    </a:moveTo>
                    <a:lnTo>
                      <a:pt x="0" y="86137"/>
                    </a:lnTo>
                    <a:cubicBezTo>
                      <a:pt x="0" y="86137"/>
                      <a:pt x="0" y="86137"/>
                      <a:pt x="0" y="90923"/>
                    </a:cubicBezTo>
                    <a:lnTo>
                      <a:pt x="0" y="90923"/>
                    </a:lnTo>
                    <a:lnTo>
                      <a:pt x="0" y="95708"/>
                    </a:lnTo>
                    <a:lnTo>
                      <a:pt x="263198" y="43069"/>
                    </a:lnTo>
                    <a:cubicBezTo>
                      <a:pt x="291910" y="33498"/>
                      <a:pt x="315837" y="28712"/>
                      <a:pt x="334979" y="28712"/>
                    </a:cubicBezTo>
                    <a:cubicBezTo>
                      <a:pt x="339764" y="28712"/>
                      <a:pt x="344550" y="28712"/>
                      <a:pt x="349336" y="28712"/>
                    </a:cubicBezTo>
                    <a:lnTo>
                      <a:pt x="416331" y="14356"/>
                    </a:lnTo>
                    <a:lnTo>
                      <a:pt x="416331" y="0"/>
                    </a:lnTo>
                    <a:lnTo>
                      <a:pt x="416331" y="0"/>
                    </a:lnTo>
                    <a:close/>
                  </a:path>
                </a:pathLst>
              </a:custGeom>
              <a:solidFill>
                <a:srgbClr val="B4C0A5"/>
              </a:solidFill>
              <a:ln w="47824"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xmlns="" id="{5039F7DC-4C30-4B41-AE1C-C6ADC4942C9A}"/>
                  </a:ext>
                </a:extLst>
              </p:cNvPr>
              <p:cNvSpPr/>
              <p:nvPr/>
            </p:nvSpPr>
            <p:spPr>
              <a:xfrm>
                <a:off x="12364586" y="7549647"/>
                <a:ext cx="382833" cy="86137"/>
              </a:xfrm>
              <a:custGeom>
                <a:avLst/>
                <a:gdLst>
                  <a:gd name="connsiteX0" fmla="*/ 181846 w 382833"/>
                  <a:gd name="connsiteY0" fmla="*/ 43069 h 86137"/>
                  <a:gd name="connsiteX1" fmla="*/ 0 w 382833"/>
                  <a:gd name="connsiteY1" fmla="*/ 81352 h 86137"/>
                  <a:gd name="connsiteX2" fmla="*/ 0 w 382833"/>
                  <a:gd name="connsiteY2" fmla="*/ 86137 h 86137"/>
                  <a:gd name="connsiteX3" fmla="*/ 148348 w 382833"/>
                  <a:gd name="connsiteY3" fmla="*/ 52640 h 86137"/>
                  <a:gd name="connsiteX4" fmla="*/ 181846 w 382833"/>
                  <a:gd name="connsiteY4" fmla="*/ 43069 h 86137"/>
                  <a:gd name="connsiteX5" fmla="*/ 181846 w 382833"/>
                  <a:gd name="connsiteY5" fmla="*/ 43069 h 86137"/>
                  <a:gd name="connsiteX6" fmla="*/ 382833 w 382833"/>
                  <a:gd name="connsiteY6" fmla="*/ 0 h 86137"/>
                  <a:gd name="connsiteX7" fmla="*/ 382833 w 382833"/>
                  <a:gd name="connsiteY7" fmla="*/ 0 h 86137"/>
                  <a:gd name="connsiteX8" fmla="*/ 382833 w 382833"/>
                  <a:gd name="connsiteY8" fmla="*/ 0 h 86137"/>
                  <a:gd name="connsiteX9" fmla="*/ 382833 w 382833"/>
                  <a:gd name="connsiteY9" fmla="*/ 0 h 86137"/>
                  <a:gd name="connsiteX10" fmla="*/ 382833 w 382833"/>
                  <a:gd name="connsiteY10" fmla="*/ 0 h 86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2833" h="86137">
                    <a:moveTo>
                      <a:pt x="181846" y="43069"/>
                    </a:moveTo>
                    <a:lnTo>
                      <a:pt x="0" y="81352"/>
                    </a:lnTo>
                    <a:lnTo>
                      <a:pt x="0" y="86137"/>
                    </a:lnTo>
                    <a:lnTo>
                      <a:pt x="148348" y="52640"/>
                    </a:lnTo>
                    <a:cubicBezTo>
                      <a:pt x="157919" y="52640"/>
                      <a:pt x="172275" y="47854"/>
                      <a:pt x="181846" y="43069"/>
                    </a:cubicBezTo>
                    <a:lnTo>
                      <a:pt x="181846" y="43069"/>
                    </a:lnTo>
                    <a:close/>
                    <a:moveTo>
                      <a:pt x="382833" y="0"/>
                    </a:moveTo>
                    <a:lnTo>
                      <a:pt x="382833" y="0"/>
                    </a:lnTo>
                    <a:cubicBezTo>
                      <a:pt x="382833" y="4786"/>
                      <a:pt x="382833" y="4786"/>
                      <a:pt x="382833" y="0"/>
                    </a:cubicBezTo>
                    <a:lnTo>
                      <a:pt x="382833" y="0"/>
                    </a:lnTo>
                    <a:lnTo>
                      <a:pt x="382833" y="0"/>
                    </a:lnTo>
                    <a:close/>
                  </a:path>
                </a:pathLst>
              </a:custGeom>
              <a:solidFill>
                <a:srgbClr val="B4C0A5"/>
              </a:solidFill>
              <a:ln w="47824"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xmlns="" id="{58D62B3B-5098-43F9-9528-62B7BE4F4195}"/>
                  </a:ext>
                </a:extLst>
              </p:cNvPr>
              <p:cNvSpPr/>
              <p:nvPr/>
            </p:nvSpPr>
            <p:spPr>
              <a:xfrm>
                <a:off x="12364586" y="7630999"/>
                <a:ext cx="105279" cy="23927"/>
              </a:xfrm>
              <a:custGeom>
                <a:avLst/>
                <a:gdLst>
                  <a:gd name="connsiteX0" fmla="*/ 105279 w 105279"/>
                  <a:gd name="connsiteY0" fmla="*/ 0 h 23927"/>
                  <a:gd name="connsiteX1" fmla="*/ 0 w 105279"/>
                  <a:gd name="connsiteY1" fmla="*/ 19142 h 23927"/>
                  <a:gd name="connsiteX2" fmla="*/ 0 w 105279"/>
                  <a:gd name="connsiteY2" fmla="*/ 23927 h 23927"/>
                  <a:gd name="connsiteX3" fmla="*/ 95708 w 105279"/>
                  <a:gd name="connsiteY3" fmla="*/ 4785 h 23927"/>
                  <a:gd name="connsiteX4" fmla="*/ 105279 w 105279"/>
                  <a:gd name="connsiteY4" fmla="*/ 0 h 23927"/>
                  <a:gd name="connsiteX5" fmla="*/ 105279 w 105279"/>
                  <a:gd name="connsiteY5" fmla="*/ 0 h 23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279" h="23927">
                    <a:moveTo>
                      <a:pt x="105279" y="0"/>
                    </a:moveTo>
                    <a:lnTo>
                      <a:pt x="0" y="19142"/>
                    </a:lnTo>
                    <a:lnTo>
                      <a:pt x="0" y="23927"/>
                    </a:lnTo>
                    <a:lnTo>
                      <a:pt x="95708" y="4785"/>
                    </a:lnTo>
                    <a:cubicBezTo>
                      <a:pt x="100493" y="4785"/>
                      <a:pt x="100493" y="0"/>
                      <a:pt x="105279" y="0"/>
                    </a:cubicBezTo>
                    <a:lnTo>
                      <a:pt x="105279" y="0"/>
                    </a:lnTo>
                    <a:close/>
                  </a:path>
                </a:pathLst>
              </a:custGeom>
              <a:solidFill>
                <a:srgbClr val="B4C0A5"/>
              </a:solidFill>
              <a:ln w="47824"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xmlns="" id="{25D9203B-BF8C-4522-B39E-095E6B2E8109}"/>
                  </a:ext>
                </a:extLst>
              </p:cNvPr>
              <p:cNvSpPr/>
              <p:nvPr/>
            </p:nvSpPr>
            <p:spPr>
              <a:xfrm>
                <a:off x="12374156" y="7645355"/>
                <a:ext cx="90922" cy="19141"/>
              </a:xfrm>
              <a:custGeom>
                <a:avLst/>
                <a:gdLst>
                  <a:gd name="connsiteX0" fmla="*/ 86138 w 90922"/>
                  <a:gd name="connsiteY0" fmla="*/ 0 h 19141"/>
                  <a:gd name="connsiteX1" fmla="*/ 0 w 90922"/>
                  <a:gd name="connsiteY1" fmla="*/ 14356 h 19141"/>
                  <a:gd name="connsiteX2" fmla="*/ 0 w 90922"/>
                  <a:gd name="connsiteY2" fmla="*/ 19142 h 19141"/>
                  <a:gd name="connsiteX3" fmla="*/ 90923 w 90922"/>
                  <a:gd name="connsiteY3" fmla="*/ 4786 h 19141"/>
                  <a:gd name="connsiteX4" fmla="*/ 90923 w 90922"/>
                  <a:gd name="connsiteY4" fmla="*/ 4786 h 19141"/>
                  <a:gd name="connsiteX5" fmla="*/ 86138 w 90922"/>
                  <a:gd name="connsiteY5" fmla="*/ 0 h 19141"/>
                  <a:gd name="connsiteX6" fmla="*/ 86138 w 90922"/>
                  <a:gd name="connsiteY6" fmla="*/ 0 h 1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922" h="19141">
                    <a:moveTo>
                      <a:pt x="86138" y="0"/>
                    </a:moveTo>
                    <a:lnTo>
                      <a:pt x="0" y="14356"/>
                    </a:lnTo>
                    <a:lnTo>
                      <a:pt x="0" y="19142"/>
                    </a:lnTo>
                    <a:lnTo>
                      <a:pt x="90923" y="4786"/>
                    </a:lnTo>
                    <a:lnTo>
                      <a:pt x="90923" y="4786"/>
                    </a:lnTo>
                    <a:cubicBezTo>
                      <a:pt x="86138" y="4786"/>
                      <a:pt x="86138" y="4786"/>
                      <a:pt x="86138" y="0"/>
                    </a:cubicBezTo>
                    <a:lnTo>
                      <a:pt x="86138" y="0"/>
                    </a:lnTo>
                    <a:close/>
                  </a:path>
                </a:pathLst>
              </a:custGeom>
              <a:solidFill>
                <a:srgbClr val="B4C0A5"/>
              </a:solidFill>
              <a:ln w="47824"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xmlns="" id="{12EDFFBA-4BFA-4510-81E9-35CD1ECCE99B}"/>
                  </a:ext>
                </a:extLst>
              </p:cNvPr>
              <p:cNvSpPr/>
              <p:nvPr/>
            </p:nvSpPr>
            <p:spPr>
              <a:xfrm>
                <a:off x="12402869" y="7602287"/>
                <a:ext cx="378047" cy="76566"/>
              </a:xfrm>
              <a:custGeom>
                <a:avLst/>
                <a:gdLst>
                  <a:gd name="connsiteX0" fmla="*/ 76566 w 378047"/>
                  <a:gd name="connsiteY0" fmla="*/ 57425 h 76566"/>
                  <a:gd name="connsiteX1" fmla="*/ 0 w 378047"/>
                  <a:gd name="connsiteY1" fmla="*/ 71781 h 76566"/>
                  <a:gd name="connsiteX2" fmla="*/ 0 w 378047"/>
                  <a:gd name="connsiteY2" fmla="*/ 76567 h 76566"/>
                  <a:gd name="connsiteX3" fmla="*/ 95708 w 378047"/>
                  <a:gd name="connsiteY3" fmla="*/ 57425 h 76566"/>
                  <a:gd name="connsiteX4" fmla="*/ 76566 w 378047"/>
                  <a:gd name="connsiteY4" fmla="*/ 57425 h 76566"/>
                  <a:gd name="connsiteX5" fmla="*/ 76566 w 378047"/>
                  <a:gd name="connsiteY5" fmla="*/ 57425 h 76566"/>
                  <a:gd name="connsiteX6" fmla="*/ 378048 w 378047"/>
                  <a:gd name="connsiteY6" fmla="*/ 0 h 76566"/>
                  <a:gd name="connsiteX7" fmla="*/ 363691 w 378047"/>
                  <a:gd name="connsiteY7" fmla="*/ 4785 h 76566"/>
                  <a:gd name="connsiteX8" fmla="*/ 344550 w 378047"/>
                  <a:gd name="connsiteY8" fmla="*/ 14356 h 76566"/>
                  <a:gd name="connsiteX9" fmla="*/ 378048 w 378047"/>
                  <a:gd name="connsiteY9" fmla="*/ 9571 h 76566"/>
                  <a:gd name="connsiteX10" fmla="*/ 378048 w 378047"/>
                  <a:gd name="connsiteY10" fmla="*/ 0 h 76566"/>
                  <a:gd name="connsiteX11" fmla="*/ 378048 w 378047"/>
                  <a:gd name="connsiteY11" fmla="*/ 0 h 7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8047" h="76566">
                    <a:moveTo>
                      <a:pt x="76566" y="57425"/>
                    </a:moveTo>
                    <a:lnTo>
                      <a:pt x="0" y="71781"/>
                    </a:lnTo>
                    <a:lnTo>
                      <a:pt x="0" y="76567"/>
                    </a:lnTo>
                    <a:lnTo>
                      <a:pt x="95708" y="57425"/>
                    </a:lnTo>
                    <a:cubicBezTo>
                      <a:pt x="90923" y="57425"/>
                      <a:pt x="86137" y="57425"/>
                      <a:pt x="76566" y="57425"/>
                    </a:cubicBezTo>
                    <a:lnTo>
                      <a:pt x="76566" y="57425"/>
                    </a:lnTo>
                    <a:close/>
                    <a:moveTo>
                      <a:pt x="378048" y="0"/>
                    </a:moveTo>
                    <a:lnTo>
                      <a:pt x="363691" y="4785"/>
                    </a:lnTo>
                    <a:cubicBezTo>
                      <a:pt x="358906" y="9571"/>
                      <a:pt x="354121" y="9571"/>
                      <a:pt x="344550" y="14356"/>
                    </a:cubicBezTo>
                    <a:lnTo>
                      <a:pt x="378048" y="9571"/>
                    </a:lnTo>
                    <a:lnTo>
                      <a:pt x="378048" y="0"/>
                    </a:lnTo>
                    <a:lnTo>
                      <a:pt x="378048" y="0"/>
                    </a:lnTo>
                    <a:close/>
                  </a:path>
                </a:pathLst>
              </a:custGeom>
              <a:solidFill>
                <a:srgbClr val="B4C0A5"/>
              </a:solidFill>
              <a:ln w="47824"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xmlns="" id="{A0200928-4A94-4885-9145-77117D84D009}"/>
                  </a:ext>
                </a:extLst>
              </p:cNvPr>
              <p:cNvSpPr/>
              <p:nvPr/>
            </p:nvSpPr>
            <p:spPr>
              <a:xfrm>
                <a:off x="11432642" y="7396514"/>
                <a:ext cx="1357845" cy="302821"/>
              </a:xfrm>
              <a:custGeom>
                <a:avLst/>
                <a:gdLst>
                  <a:gd name="connsiteX0" fmla="*/ 927158 w 1357845"/>
                  <a:gd name="connsiteY0" fmla="*/ 248842 h 302821"/>
                  <a:gd name="connsiteX1" fmla="*/ 941514 w 1357845"/>
                  <a:gd name="connsiteY1" fmla="*/ 200988 h 302821"/>
                  <a:gd name="connsiteX2" fmla="*/ 1357846 w 1357845"/>
                  <a:gd name="connsiteY2" fmla="*/ 114850 h 302821"/>
                  <a:gd name="connsiteX3" fmla="*/ 778811 w 1357845"/>
                  <a:gd name="connsiteY3" fmla="*/ 0 h 302821"/>
                  <a:gd name="connsiteX4" fmla="*/ 46642 w 1357845"/>
                  <a:gd name="connsiteY4" fmla="*/ 86138 h 302821"/>
                  <a:gd name="connsiteX5" fmla="*/ 13144 w 1357845"/>
                  <a:gd name="connsiteY5" fmla="*/ 215344 h 302821"/>
                  <a:gd name="connsiteX6" fmla="*/ 936729 w 1357845"/>
                  <a:gd name="connsiteY6" fmla="*/ 296696 h 302821"/>
                  <a:gd name="connsiteX7" fmla="*/ 1008510 w 1357845"/>
                  <a:gd name="connsiteY7" fmla="*/ 301481 h 302821"/>
                  <a:gd name="connsiteX8" fmla="*/ 927158 w 1357845"/>
                  <a:gd name="connsiteY8" fmla="*/ 248842 h 302821"/>
                  <a:gd name="connsiteX9" fmla="*/ 927158 w 1357845"/>
                  <a:gd name="connsiteY9" fmla="*/ 248842 h 302821"/>
                  <a:gd name="connsiteX10" fmla="*/ 37071 w 1357845"/>
                  <a:gd name="connsiteY10" fmla="*/ 177060 h 302821"/>
                  <a:gd name="connsiteX11" fmla="*/ 137564 w 1357845"/>
                  <a:gd name="connsiteY11" fmla="*/ 167490 h 302821"/>
                  <a:gd name="connsiteX12" fmla="*/ 142350 w 1357845"/>
                  <a:gd name="connsiteY12" fmla="*/ 167490 h 302821"/>
                  <a:gd name="connsiteX13" fmla="*/ 204560 w 1357845"/>
                  <a:gd name="connsiteY13" fmla="*/ 172275 h 302821"/>
                  <a:gd name="connsiteX14" fmla="*/ 257200 w 1357845"/>
                  <a:gd name="connsiteY14" fmla="*/ 177060 h 302821"/>
                  <a:gd name="connsiteX15" fmla="*/ 496470 w 1357845"/>
                  <a:gd name="connsiteY15" fmla="*/ 220129 h 302821"/>
                  <a:gd name="connsiteX16" fmla="*/ 582608 w 1357845"/>
                  <a:gd name="connsiteY16" fmla="*/ 239271 h 302821"/>
                  <a:gd name="connsiteX17" fmla="*/ 611321 w 1357845"/>
                  <a:gd name="connsiteY17" fmla="*/ 248842 h 302821"/>
                  <a:gd name="connsiteX18" fmla="*/ 37071 w 1357845"/>
                  <a:gd name="connsiteY18" fmla="*/ 177060 h 302821"/>
                  <a:gd name="connsiteX19" fmla="*/ 37071 w 1357845"/>
                  <a:gd name="connsiteY19" fmla="*/ 177060 h 302821"/>
                  <a:gd name="connsiteX20" fmla="*/ 898446 w 1357845"/>
                  <a:gd name="connsiteY20" fmla="*/ 258413 h 302821"/>
                  <a:gd name="connsiteX21" fmla="*/ 711814 w 1357845"/>
                  <a:gd name="connsiteY21" fmla="*/ 234485 h 302821"/>
                  <a:gd name="connsiteX22" fmla="*/ 864947 w 1357845"/>
                  <a:gd name="connsiteY22" fmla="*/ 220129 h 302821"/>
                  <a:gd name="connsiteX23" fmla="*/ 898446 w 1357845"/>
                  <a:gd name="connsiteY23" fmla="*/ 258413 h 302821"/>
                  <a:gd name="connsiteX24" fmla="*/ 898446 w 1357845"/>
                  <a:gd name="connsiteY24" fmla="*/ 258413 h 302821"/>
                  <a:gd name="connsiteX25" fmla="*/ 812308 w 1357845"/>
                  <a:gd name="connsiteY25" fmla="*/ 162704 h 302821"/>
                  <a:gd name="connsiteX26" fmla="*/ 869733 w 1357845"/>
                  <a:gd name="connsiteY26" fmla="*/ 138777 h 302821"/>
                  <a:gd name="connsiteX27" fmla="*/ 1022866 w 1357845"/>
                  <a:gd name="connsiteY27" fmla="*/ 162704 h 302821"/>
                  <a:gd name="connsiteX28" fmla="*/ 812308 w 1357845"/>
                  <a:gd name="connsiteY28" fmla="*/ 162704 h 302821"/>
                  <a:gd name="connsiteX29" fmla="*/ 812308 w 1357845"/>
                  <a:gd name="connsiteY29" fmla="*/ 162704 h 302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57845" h="302821">
                    <a:moveTo>
                      <a:pt x="927158" y="248842"/>
                    </a:moveTo>
                    <a:cubicBezTo>
                      <a:pt x="922373" y="224915"/>
                      <a:pt x="941514" y="200988"/>
                      <a:pt x="941514" y="200988"/>
                    </a:cubicBezTo>
                    <a:lnTo>
                      <a:pt x="1357846" y="114850"/>
                    </a:lnTo>
                    <a:lnTo>
                      <a:pt x="778811" y="0"/>
                    </a:lnTo>
                    <a:lnTo>
                      <a:pt x="46642" y="86138"/>
                    </a:lnTo>
                    <a:cubicBezTo>
                      <a:pt x="46642" y="86138"/>
                      <a:pt x="-29925" y="143562"/>
                      <a:pt x="13144" y="215344"/>
                    </a:cubicBezTo>
                    <a:lnTo>
                      <a:pt x="936729" y="296696"/>
                    </a:lnTo>
                    <a:cubicBezTo>
                      <a:pt x="936729" y="296696"/>
                      <a:pt x="970227" y="306267"/>
                      <a:pt x="1008510" y="301481"/>
                    </a:cubicBezTo>
                    <a:cubicBezTo>
                      <a:pt x="941514" y="291911"/>
                      <a:pt x="931944" y="277554"/>
                      <a:pt x="927158" y="248842"/>
                    </a:cubicBezTo>
                    <a:lnTo>
                      <a:pt x="927158" y="248842"/>
                    </a:lnTo>
                    <a:close/>
                    <a:moveTo>
                      <a:pt x="37071" y="177060"/>
                    </a:moveTo>
                    <a:cubicBezTo>
                      <a:pt x="46642" y="143562"/>
                      <a:pt x="108852" y="162704"/>
                      <a:pt x="137564" y="167490"/>
                    </a:cubicBezTo>
                    <a:cubicBezTo>
                      <a:pt x="137564" y="167490"/>
                      <a:pt x="142350" y="167490"/>
                      <a:pt x="142350" y="167490"/>
                    </a:cubicBezTo>
                    <a:cubicBezTo>
                      <a:pt x="161491" y="172275"/>
                      <a:pt x="185418" y="167490"/>
                      <a:pt x="204560" y="172275"/>
                    </a:cubicBezTo>
                    <a:cubicBezTo>
                      <a:pt x="223702" y="172275"/>
                      <a:pt x="242843" y="177060"/>
                      <a:pt x="257200" y="177060"/>
                    </a:cubicBezTo>
                    <a:cubicBezTo>
                      <a:pt x="338552" y="186631"/>
                      <a:pt x="419904" y="200988"/>
                      <a:pt x="496470" y="220129"/>
                    </a:cubicBezTo>
                    <a:cubicBezTo>
                      <a:pt x="525183" y="224915"/>
                      <a:pt x="553895" y="234485"/>
                      <a:pt x="582608" y="239271"/>
                    </a:cubicBezTo>
                    <a:cubicBezTo>
                      <a:pt x="582608" y="239271"/>
                      <a:pt x="611321" y="248842"/>
                      <a:pt x="611321" y="248842"/>
                    </a:cubicBezTo>
                    <a:cubicBezTo>
                      <a:pt x="592179" y="263198"/>
                      <a:pt x="27499" y="205773"/>
                      <a:pt x="37071" y="177060"/>
                    </a:cubicBezTo>
                    <a:lnTo>
                      <a:pt x="37071" y="177060"/>
                    </a:lnTo>
                    <a:close/>
                    <a:moveTo>
                      <a:pt x="898446" y="258413"/>
                    </a:moveTo>
                    <a:cubicBezTo>
                      <a:pt x="893660" y="272769"/>
                      <a:pt x="702244" y="263198"/>
                      <a:pt x="711814" y="234485"/>
                    </a:cubicBezTo>
                    <a:cubicBezTo>
                      <a:pt x="721385" y="205773"/>
                      <a:pt x="864947" y="220129"/>
                      <a:pt x="864947" y="220129"/>
                    </a:cubicBezTo>
                    <a:cubicBezTo>
                      <a:pt x="884090" y="220129"/>
                      <a:pt x="908017" y="244056"/>
                      <a:pt x="898446" y="258413"/>
                    </a:cubicBezTo>
                    <a:lnTo>
                      <a:pt x="898446" y="258413"/>
                    </a:lnTo>
                    <a:close/>
                    <a:moveTo>
                      <a:pt x="812308" y="162704"/>
                    </a:moveTo>
                    <a:cubicBezTo>
                      <a:pt x="783596" y="148348"/>
                      <a:pt x="869733" y="138777"/>
                      <a:pt x="869733" y="138777"/>
                    </a:cubicBezTo>
                    <a:cubicBezTo>
                      <a:pt x="965442" y="133992"/>
                      <a:pt x="1123361" y="138777"/>
                      <a:pt x="1022866" y="162704"/>
                    </a:cubicBezTo>
                    <a:cubicBezTo>
                      <a:pt x="927158" y="186631"/>
                      <a:pt x="841020" y="177060"/>
                      <a:pt x="812308" y="162704"/>
                    </a:cubicBezTo>
                    <a:lnTo>
                      <a:pt x="812308" y="162704"/>
                    </a:lnTo>
                    <a:close/>
                  </a:path>
                </a:pathLst>
              </a:custGeom>
              <a:solidFill>
                <a:srgbClr val="2EA8B4"/>
              </a:solidFill>
              <a:ln w="47824"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xmlns="" id="{9231BCDE-5DE6-4546-9777-609815461D6A}"/>
                  </a:ext>
                </a:extLst>
              </p:cNvPr>
              <p:cNvSpPr/>
              <p:nvPr/>
            </p:nvSpPr>
            <p:spPr>
              <a:xfrm>
                <a:off x="11962610" y="7228459"/>
                <a:ext cx="976225" cy="268548"/>
              </a:xfrm>
              <a:custGeom>
                <a:avLst/>
                <a:gdLst>
                  <a:gd name="connsiteX0" fmla="*/ 976226 w 976225"/>
                  <a:gd name="connsiteY0" fmla="*/ 230265 h 268548"/>
                  <a:gd name="connsiteX1" fmla="*/ 870947 w 976225"/>
                  <a:gd name="connsiteY1" fmla="*/ 129771 h 268548"/>
                  <a:gd name="connsiteX2" fmla="*/ 354121 w 976225"/>
                  <a:gd name="connsiteY2" fmla="*/ 565 h 268548"/>
                  <a:gd name="connsiteX3" fmla="*/ 0 w 976225"/>
                  <a:gd name="connsiteY3" fmla="*/ 105844 h 268548"/>
                  <a:gd name="connsiteX4" fmla="*/ 344551 w 976225"/>
                  <a:gd name="connsiteY4" fmla="*/ 196767 h 268548"/>
                  <a:gd name="connsiteX5" fmla="*/ 416332 w 976225"/>
                  <a:gd name="connsiteY5" fmla="*/ 268548 h 268548"/>
                  <a:gd name="connsiteX6" fmla="*/ 976226 w 976225"/>
                  <a:gd name="connsiteY6" fmla="*/ 230265 h 268548"/>
                  <a:gd name="connsiteX7" fmla="*/ 976226 w 976225"/>
                  <a:gd name="connsiteY7" fmla="*/ 230265 h 268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76225" h="268548">
                    <a:moveTo>
                      <a:pt x="976226" y="230265"/>
                    </a:moveTo>
                    <a:cubicBezTo>
                      <a:pt x="961869" y="187196"/>
                      <a:pt x="933156" y="144128"/>
                      <a:pt x="870947" y="129771"/>
                    </a:cubicBezTo>
                    <a:cubicBezTo>
                      <a:pt x="756096" y="105844"/>
                      <a:pt x="483327" y="-9006"/>
                      <a:pt x="354121" y="565"/>
                    </a:cubicBezTo>
                    <a:cubicBezTo>
                      <a:pt x="224915" y="5351"/>
                      <a:pt x="33499" y="53205"/>
                      <a:pt x="0" y="105844"/>
                    </a:cubicBezTo>
                    <a:lnTo>
                      <a:pt x="344551" y="196767"/>
                    </a:lnTo>
                    <a:cubicBezTo>
                      <a:pt x="344551" y="196767"/>
                      <a:pt x="392405" y="211123"/>
                      <a:pt x="416332" y="268548"/>
                    </a:cubicBezTo>
                    <a:cubicBezTo>
                      <a:pt x="411546" y="263763"/>
                      <a:pt x="679530" y="29278"/>
                      <a:pt x="976226" y="230265"/>
                    </a:cubicBezTo>
                    <a:lnTo>
                      <a:pt x="976226" y="230265"/>
                    </a:lnTo>
                    <a:close/>
                  </a:path>
                </a:pathLst>
              </a:custGeom>
              <a:solidFill>
                <a:srgbClr val="D4E0D3"/>
              </a:solidFill>
              <a:ln w="47824"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xmlns="" id="{20C311B9-5EEF-459E-800D-F2BDF5AB8F13}"/>
                  </a:ext>
                </a:extLst>
              </p:cNvPr>
              <p:cNvSpPr/>
              <p:nvPr/>
            </p:nvSpPr>
            <p:spPr>
              <a:xfrm>
                <a:off x="11421859" y="7419029"/>
                <a:ext cx="952297" cy="183257"/>
              </a:xfrm>
              <a:custGeom>
                <a:avLst/>
                <a:gdLst>
                  <a:gd name="connsiteX0" fmla="*/ 674743 w 952297"/>
                  <a:gd name="connsiteY0" fmla="*/ 164116 h 183257"/>
                  <a:gd name="connsiteX1" fmla="*/ 14356 w 952297"/>
                  <a:gd name="connsiteY1" fmla="*/ 49266 h 183257"/>
                  <a:gd name="connsiteX2" fmla="*/ 0 w 952297"/>
                  <a:gd name="connsiteY2" fmla="*/ 73193 h 183257"/>
                  <a:gd name="connsiteX3" fmla="*/ 19141 w 952297"/>
                  <a:gd name="connsiteY3" fmla="*/ 73193 h 183257"/>
                  <a:gd name="connsiteX4" fmla="*/ 689100 w 952297"/>
                  <a:gd name="connsiteY4" fmla="*/ 183258 h 183257"/>
                  <a:gd name="connsiteX5" fmla="*/ 952298 w 952297"/>
                  <a:gd name="connsiteY5" fmla="*/ 73193 h 183257"/>
                  <a:gd name="connsiteX6" fmla="*/ 890087 w 952297"/>
                  <a:gd name="connsiteY6" fmla="*/ 1412 h 183257"/>
                  <a:gd name="connsiteX7" fmla="*/ 674743 w 952297"/>
                  <a:gd name="connsiteY7" fmla="*/ 164116 h 183257"/>
                  <a:gd name="connsiteX8" fmla="*/ 674743 w 952297"/>
                  <a:gd name="connsiteY8" fmla="*/ 164116 h 18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297" h="183257">
                    <a:moveTo>
                      <a:pt x="674743" y="164116"/>
                    </a:moveTo>
                    <a:lnTo>
                      <a:pt x="14356" y="49266"/>
                    </a:lnTo>
                    <a:cubicBezTo>
                      <a:pt x="4785" y="63622"/>
                      <a:pt x="0" y="73193"/>
                      <a:pt x="0" y="73193"/>
                    </a:cubicBezTo>
                    <a:lnTo>
                      <a:pt x="19141" y="73193"/>
                    </a:lnTo>
                    <a:lnTo>
                      <a:pt x="689100" y="183258"/>
                    </a:lnTo>
                    <a:cubicBezTo>
                      <a:pt x="689100" y="183258"/>
                      <a:pt x="789594" y="-12945"/>
                      <a:pt x="952298" y="73193"/>
                    </a:cubicBezTo>
                    <a:cubicBezTo>
                      <a:pt x="933156" y="30124"/>
                      <a:pt x="899658" y="10983"/>
                      <a:pt x="890087" y="1412"/>
                    </a:cubicBezTo>
                    <a:cubicBezTo>
                      <a:pt x="717813" y="-17730"/>
                      <a:pt x="674743" y="164116"/>
                      <a:pt x="674743" y="164116"/>
                    </a:cubicBezTo>
                    <a:lnTo>
                      <a:pt x="674743" y="164116"/>
                    </a:lnTo>
                    <a:close/>
                  </a:path>
                </a:pathLst>
              </a:custGeom>
              <a:solidFill>
                <a:srgbClr val="B7C1AC"/>
              </a:solidFill>
              <a:ln w="47824"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xmlns="" id="{99F92497-DB6F-48B4-AFB1-9D58AE89F108}"/>
                  </a:ext>
                </a:extLst>
              </p:cNvPr>
              <p:cNvSpPr/>
              <p:nvPr/>
            </p:nvSpPr>
            <p:spPr>
              <a:xfrm>
                <a:off x="11436214" y="7285809"/>
                <a:ext cx="875731" cy="302121"/>
              </a:xfrm>
              <a:custGeom>
                <a:avLst/>
                <a:gdLst>
                  <a:gd name="connsiteX0" fmla="*/ 521611 w 875731"/>
                  <a:gd name="connsiteY0" fmla="*/ 43709 h 302121"/>
                  <a:gd name="connsiteX1" fmla="*/ 363692 w 875731"/>
                  <a:gd name="connsiteY1" fmla="*/ 5426 h 302121"/>
                  <a:gd name="connsiteX2" fmla="*/ 157919 w 875731"/>
                  <a:gd name="connsiteY2" fmla="*/ 34138 h 302121"/>
                  <a:gd name="connsiteX3" fmla="*/ 0 w 875731"/>
                  <a:gd name="connsiteY3" fmla="*/ 187271 h 302121"/>
                  <a:gd name="connsiteX4" fmla="*/ 660388 w 875731"/>
                  <a:gd name="connsiteY4" fmla="*/ 302121 h 302121"/>
                  <a:gd name="connsiteX5" fmla="*/ 875732 w 875731"/>
                  <a:gd name="connsiteY5" fmla="*/ 139417 h 302121"/>
                  <a:gd name="connsiteX6" fmla="*/ 870947 w 875731"/>
                  <a:gd name="connsiteY6" fmla="*/ 134632 h 302121"/>
                  <a:gd name="connsiteX7" fmla="*/ 521611 w 875731"/>
                  <a:gd name="connsiteY7" fmla="*/ 43709 h 302121"/>
                  <a:gd name="connsiteX8" fmla="*/ 521611 w 875731"/>
                  <a:gd name="connsiteY8" fmla="*/ 43709 h 302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75731" h="302121">
                    <a:moveTo>
                      <a:pt x="521611" y="43709"/>
                    </a:moveTo>
                    <a:lnTo>
                      <a:pt x="363692" y="5426"/>
                    </a:lnTo>
                    <a:cubicBezTo>
                      <a:pt x="363692" y="5426"/>
                      <a:pt x="267984" y="-18501"/>
                      <a:pt x="157919" y="34138"/>
                    </a:cubicBezTo>
                    <a:cubicBezTo>
                      <a:pt x="76567" y="67636"/>
                      <a:pt x="19142" y="148988"/>
                      <a:pt x="0" y="187271"/>
                    </a:cubicBezTo>
                    <a:lnTo>
                      <a:pt x="660388" y="302121"/>
                    </a:lnTo>
                    <a:cubicBezTo>
                      <a:pt x="660388" y="302121"/>
                      <a:pt x="708242" y="115490"/>
                      <a:pt x="875732" y="139417"/>
                    </a:cubicBezTo>
                    <a:cubicBezTo>
                      <a:pt x="870947" y="139417"/>
                      <a:pt x="870947" y="134632"/>
                      <a:pt x="870947" y="134632"/>
                    </a:cubicBezTo>
                    <a:lnTo>
                      <a:pt x="521611" y="43709"/>
                    </a:lnTo>
                    <a:lnTo>
                      <a:pt x="521611" y="43709"/>
                    </a:lnTo>
                    <a:close/>
                  </a:path>
                </a:pathLst>
              </a:custGeom>
              <a:solidFill>
                <a:srgbClr val="D5DFC5"/>
              </a:solidFill>
              <a:ln w="47824"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xmlns="" id="{BEE7BCA4-365E-487F-95EF-B16F855083E1}"/>
                  </a:ext>
                </a:extLst>
              </p:cNvPr>
              <p:cNvSpPr/>
              <p:nvPr/>
            </p:nvSpPr>
            <p:spPr>
              <a:xfrm>
                <a:off x="11441000" y="7378345"/>
                <a:ext cx="1512192" cy="257439"/>
              </a:xfrm>
              <a:custGeom>
                <a:avLst/>
                <a:gdLst>
                  <a:gd name="connsiteX0" fmla="*/ 1201140 w 1512192"/>
                  <a:gd name="connsiteY0" fmla="*/ 37310 h 257439"/>
                  <a:gd name="connsiteX1" fmla="*/ 1502621 w 1512192"/>
                  <a:gd name="connsiteY1" fmla="*/ 133019 h 257439"/>
                  <a:gd name="connsiteX2" fmla="*/ 1512192 w 1512192"/>
                  <a:gd name="connsiteY2" fmla="*/ 133019 h 257439"/>
                  <a:gd name="connsiteX3" fmla="*/ 1497836 w 1512192"/>
                  <a:gd name="connsiteY3" fmla="*/ 80379 h 257439"/>
                  <a:gd name="connsiteX4" fmla="*/ 933156 w 1512192"/>
                  <a:gd name="connsiteY4" fmla="*/ 118662 h 257439"/>
                  <a:gd name="connsiteX5" fmla="*/ 669958 w 1512192"/>
                  <a:gd name="connsiteY5" fmla="*/ 228727 h 257439"/>
                  <a:gd name="connsiteX6" fmla="*/ 0 w 1512192"/>
                  <a:gd name="connsiteY6" fmla="*/ 118662 h 257439"/>
                  <a:gd name="connsiteX7" fmla="*/ 0 w 1512192"/>
                  <a:gd name="connsiteY7" fmla="*/ 147375 h 257439"/>
                  <a:gd name="connsiteX8" fmla="*/ 679529 w 1512192"/>
                  <a:gd name="connsiteY8" fmla="*/ 257439 h 257439"/>
                  <a:gd name="connsiteX9" fmla="*/ 890088 w 1512192"/>
                  <a:gd name="connsiteY9" fmla="*/ 137804 h 257439"/>
                  <a:gd name="connsiteX10" fmla="*/ 942727 w 1512192"/>
                  <a:gd name="connsiteY10" fmla="*/ 147375 h 257439"/>
                  <a:gd name="connsiteX11" fmla="*/ 1201140 w 1512192"/>
                  <a:gd name="connsiteY11" fmla="*/ 37310 h 257439"/>
                  <a:gd name="connsiteX12" fmla="*/ 1201140 w 1512192"/>
                  <a:gd name="connsiteY12" fmla="*/ 37310 h 257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12192" h="257439">
                    <a:moveTo>
                      <a:pt x="1201140" y="37310"/>
                    </a:moveTo>
                    <a:cubicBezTo>
                      <a:pt x="1406913" y="-10544"/>
                      <a:pt x="1502621" y="133019"/>
                      <a:pt x="1502621" y="133019"/>
                    </a:cubicBezTo>
                    <a:lnTo>
                      <a:pt x="1512192" y="133019"/>
                    </a:lnTo>
                    <a:cubicBezTo>
                      <a:pt x="1512192" y="123448"/>
                      <a:pt x="1507407" y="104306"/>
                      <a:pt x="1497836" y="80379"/>
                    </a:cubicBezTo>
                    <a:cubicBezTo>
                      <a:pt x="1196354" y="-120608"/>
                      <a:pt x="933156" y="118662"/>
                      <a:pt x="933156" y="118662"/>
                    </a:cubicBezTo>
                    <a:cubicBezTo>
                      <a:pt x="770453" y="32525"/>
                      <a:pt x="669958" y="228727"/>
                      <a:pt x="669958" y="228727"/>
                    </a:cubicBezTo>
                    <a:lnTo>
                      <a:pt x="0" y="118662"/>
                    </a:lnTo>
                    <a:lnTo>
                      <a:pt x="0" y="147375"/>
                    </a:lnTo>
                    <a:cubicBezTo>
                      <a:pt x="0" y="147375"/>
                      <a:pt x="559894" y="219156"/>
                      <a:pt x="679529" y="257439"/>
                    </a:cubicBezTo>
                    <a:cubicBezTo>
                      <a:pt x="679529" y="257439"/>
                      <a:pt x="760881" y="113877"/>
                      <a:pt x="890088" y="137804"/>
                    </a:cubicBezTo>
                    <a:cubicBezTo>
                      <a:pt x="890088" y="137804"/>
                      <a:pt x="918800" y="147375"/>
                      <a:pt x="942727" y="147375"/>
                    </a:cubicBezTo>
                    <a:cubicBezTo>
                      <a:pt x="942727" y="142589"/>
                      <a:pt x="995367" y="85164"/>
                      <a:pt x="1201140" y="37310"/>
                    </a:cubicBezTo>
                    <a:lnTo>
                      <a:pt x="1201140" y="37310"/>
                    </a:lnTo>
                    <a:close/>
                  </a:path>
                </a:pathLst>
              </a:custGeom>
              <a:solidFill>
                <a:srgbClr val="D5DFC5"/>
              </a:solidFill>
              <a:ln w="47824"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xmlns="" id="{BEEBF1FF-4F75-4174-AE72-21EE2F6DB71B}"/>
                  </a:ext>
                </a:extLst>
              </p:cNvPr>
              <p:cNvSpPr/>
              <p:nvPr/>
            </p:nvSpPr>
            <p:spPr>
              <a:xfrm>
                <a:off x="12378942" y="7405889"/>
                <a:ext cx="569464" cy="119830"/>
              </a:xfrm>
              <a:custGeom>
                <a:avLst/>
                <a:gdLst>
                  <a:gd name="connsiteX0" fmla="*/ 564679 w 569464"/>
                  <a:gd name="connsiteY0" fmla="*/ 105474 h 119830"/>
                  <a:gd name="connsiteX1" fmla="*/ 263198 w 569464"/>
                  <a:gd name="connsiteY1" fmla="*/ 9766 h 119830"/>
                  <a:gd name="connsiteX2" fmla="*/ 0 w 569464"/>
                  <a:gd name="connsiteY2" fmla="*/ 119831 h 119830"/>
                  <a:gd name="connsiteX3" fmla="*/ 14356 w 569464"/>
                  <a:gd name="connsiteY3" fmla="*/ 119831 h 119830"/>
                  <a:gd name="connsiteX4" fmla="*/ 569464 w 569464"/>
                  <a:gd name="connsiteY4" fmla="*/ 119831 h 119830"/>
                  <a:gd name="connsiteX5" fmla="*/ 569464 w 569464"/>
                  <a:gd name="connsiteY5" fmla="*/ 110260 h 119830"/>
                  <a:gd name="connsiteX6" fmla="*/ 564679 w 569464"/>
                  <a:gd name="connsiteY6" fmla="*/ 105474 h 119830"/>
                  <a:gd name="connsiteX7" fmla="*/ 564679 w 569464"/>
                  <a:gd name="connsiteY7" fmla="*/ 105474 h 119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9464" h="119830">
                    <a:moveTo>
                      <a:pt x="564679" y="105474"/>
                    </a:moveTo>
                    <a:cubicBezTo>
                      <a:pt x="564679" y="105474"/>
                      <a:pt x="468970" y="-38088"/>
                      <a:pt x="263198" y="9766"/>
                    </a:cubicBezTo>
                    <a:cubicBezTo>
                      <a:pt x="57425" y="57620"/>
                      <a:pt x="0" y="119831"/>
                      <a:pt x="0" y="119831"/>
                    </a:cubicBezTo>
                    <a:cubicBezTo>
                      <a:pt x="4785" y="119831"/>
                      <a:pt x="9571" y="119831"/>
                      <a:pt x="14356" y="119831"/>
                    </a:cubicBezTo>
                    <a:cubicBezTo>
                      <a:pt x="14356" y="119831"/>
                      <a:pt x="459400" y="-42873"/>
                      <a:pt x="569464" y="119831"/>
                    </a:cubicBezTo>
                    <a:cubicBezTo>
                      <a:pt x="569464" y="119831"/>
                      <a:pt x="569464" y="115045"/>
                      <a:pt x="569464" y="110260"/>
                    </a:cubicBezTo>
                    <a:lnTo>
                      <a:pt x="564679" y="105474"/>
                    </a:lnTo>
                    <a:lnTo>
                      <a:pt x="564679" y="105474"/>
                    </a:lnTo>
                    <a:close/>
                  </a:path>
                </a:pathLst>
              </a:custGeom>
              <a:solidFill>
                <a:srgbClr val="905F6B"/>
              </a:solidFill>
              <a:ln w="47824"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xmlns="" id="{13C449B1-9902-4BCD-A903-78D11FD15933}"/>
                  </a:ext>
                </a:extLst>
              </p:cNvPr>
              <p:cNvSpPr/>
              <p:nvPr/>
            </p:nvSpPr>
            <p:spPr>
              <a:xfrm>
                <a:off x="12101388" y="7449153"/>
                <a:ext cx="277554" cy="153133"/>
              </a:xfrm>
              <a:custGeom>
                <a:avLst/>
                <a:gdLst>
                  <a:gd name="connsiteX0" fmla="*/ 157919 w 277554"/>
                  <a:gd name="connsiteY0" fmla="*/ 0 h 153133"/>
                  <a:gd name="connsiteX1" fmla="*/ 76566 w 277554"/>
                  <a:gd name="connsiteY1" fmla="*/ 33498 h 153133"/>
                  <a:gd name="connsiteX2" fmla="*/ 0 w 277554"/>
                  <a:gd name="connsiteY2" fmla="*/ 153133 h 153133"/>
                  <a:gd name="connsiteX3" fmla="*/ 14356 w 277554"/>
                  <a:gd name="connsiteY3" fmla="*/ 153133 h 153133"/>
                  <a:gd name="connsiteX4" fmla="*/ 14356 w 277554"/>
                  <a:gd name="connsiteY4" fmla="*/ 153133 h 153133"/>
                  <a:gd name="connsiteX5" fmla="*/ 196202 w 277554"/>
                  <a:gd name="connsiteY5" fmla="*/ 19142 h 153133"/>
                  <a:gd name="connsiteX6" fmla="*/ 196202 w 277554"/>
                  <a:gd name="connsiteY6" fmla="*/ 19142 h 153133"/>
                  <a:gd name="connsiteX7" fmla="*/ 196202 w 277554"/>
                  <a:gd name="connsiteY7" fmla="*/ 19142 h 153133"/>
                  <a:gd name="connsiteX8" fmla="*/ 196202 w 277554"/>
                  <a:gd name="connsiteY8" fmla="*/ 19142 h 153133"/>
                  <a:gd name="connsiteX9" fmla="*/ 196202 w 277554"/>
                  <a:gd name="connsiteY9" fmla="*/ 19142 h 153133"/>
                  <a:gd name="connsiteX10" fmla="*/ 277554 w 277554"/>
                  <a:gd name="connsiteY10" fmla="*/ 43069 h 153133"/>
                  <a:gd name="connsiteX11" fmla="*/ 277554 w 277554"/>
                  <a:gd name="connsiteY11" fmla="*/ 43069 h 153133"/>
                  <a:gd name="connsiteX12" fmla="*/ 277554 w 277554"/>
                  <a:gd name="connsiteY12" fmla="*/ 43069 h 153133"/>
                  <a:gd name="connsiteX13" fmla="*/ 277554 w 277554"/>
                  <a:gd name="connsiteY13" fmla="*/ 43069 h 153133"/>
                  <a:gd name="connsiteX14" fmla="*/ 157919 w 277554"/>
                  <a:gd name="connsiteY14" fmla="*/ 0 h 153133"/>
                  <a:gd name="connsiteX15" fmla="*/ 157919 w 277554"/>
                  <a:gd name="connsiteY15" fmla="*/ 0 h 153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7554" h="153133">
                    <a:moveTo>
                      <a:pt x="157919" y="0"/>
                    </a:moveTo>
                    <a:cubicBezTo>
                      <a:pt x="129206" y="0"/>
                      <a:pt x="100493" y="9571"/>
                      <a:pt x="76566" y="33498"/>
                    </a:cubicBezTo>
                    <a:cubicBezTo>
                      <a:pt x="19141" y="81352"/>
                      <a:pt x="4785" y="124421"/>
                      <a:pt x="0" y="153133"/>
                    </a:cubicBezTo>
                    <a:lnTo>
                      <a:pt x="14356" y="153133"/>
                    </a:lnTo>
                    <a:lnTo>
                      <a:pt x="14356" y="153133"/>
                    </a:lnTo>
                    <a:cubicBezTo>
                      <a:pt x="14356" y="148348"/>
                      <a:pt x="81352" y="19142"/>
                      <a:pt x="196202" y="19142"/>
                    </a:cubicBezTo>
                    <a:lnTo>
                      <a:pt x="196202" y="19142"/>
                    </a:lnTo>
                    <a:lnTo>
                      <a:pt x="196202" y="19142"/>
                    </a:lnTo>
                    <a:lnTo>
                      <a:pt x="196202" y="19142"/>
                    </a:lnTo>
                    <a:lnTo>
                      <a:pt x="196202" y="19142"/>
                    </a:lnTo>
                    <a:cubicBezTo>
                      <a:pt x="220129" y="19142"/>
                      <a:pt x="248842" y="23927"/>
                      <a:pt x="277554" y="43069"/>
                    </a:cubicBezTo>
                    <a:cubicBezTo>
                      <a:pt x="277554" y="43069"/>
                      <a:pt x="277554" y="43069"/>
                      <a:pt x="277554" y="43069"/>
                    </a:cubicBezTo>
                    <a:lnTo>
                      <a:pt x="277554" y="43069"/>
                    </a:lnTo>
                    <a:lnTo>
                      <a:pt x="277554" y="43069"/>
                    </a:lnTo>
                    <a:cubicBezTo>
                      <a:pt x="272769" y="43069"/>
                      <a:pt x="220129" y="0"/>
                      <a:pt x="157919" y="0"/>
                    </a:cubicBezTo>
                    <a:lnTo>
                      <a:pt x="157919" y="0"/>
                    </a:lnTo>
                    <a:close/>
                  </a:path>
                </a:pathLst>
              </a:custGeom>
              <a:solidFill>
                <a:srgbClr val="A0AD92"/>
              </a:solidFill>
              <a:ln w="47824"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xmlns="" id="{6A3E6F27-66C8-40F4-8867-7D3A5B4ADF9F}"/>
                  </a:ext>
                </a:extLst>
              </p:cNvPr>
              <p:cNvSpPr/>
              <p:nvPr/>
            </p:nvSpPr>
            <p:spPr>
              <a:xfrm>
                <a:off x="12101388" y="7473080"/>
                <a:ext cx="272768" cy="133991"/>
              </a:xfrm>
              <a:custGeom>
                <a:avLst/>
                <a:gdLst>
                  <a:gd name="connsiteX0" fmla="*/ 0 w 272768"/>
                  <a:gd name="connsiteY0" fmla="*/ 129206 h 133991"/>
                  <a:gd name="connsiteX1" fmla="*/ 0 w 272768"/>
                  <a:gd name="connsiteY1" fmla="*/ 129206 h 133991"/>
                  <a:gd name="connsiteX2" fmla="*/ 14356 w 272768"/>
                  <a:gd name="connsiteY2" fmla="*/ 129206 h 133991"/>
                  <a:gd name="connsiteX3" fmla="*/ 0 w 272768"/>
                  <a:gd name="connsiteY3" fmla="*/ 129206 h 133991"/>
                  <a:gd name="connsiteX4" fmla="*/ 0 w 272768"/>
                  <a:gd name="connsiteY4" fmla="*/ 129206 h 133991"/>
                  <a:gd name="connsiteX5" fmla="*/ 272769 w 272768"/>
                  <a:gd name="connsiteY5" fmla="*/ 19142 h 133991"/>
                  <a:gd name="connsiteX6" fmla="*/ 272769 w 272768"/>
                  <a:gd name="connsiteY6" fmla="*/ 19142 h 133991"/>
                  <a:gd name="connsiteX7" fmla="*/ 272769 w 272768"/>
                  <a:gd name="connsiteY7" fmla="*/ 19142 h 133991"/>
                  <a:gd name="connsiteX8" fmla="*/ 272769 w 272768"/>
                  <a:gd name="connsiteY8" fmla="*/ 19142 h 133991"/>
                  <a:gd name="connsiteX9" fmla="*/ 191417 w 272768"/>
                  <a:gd name="connsiteY9" fmla="*/ 0 h 133991"/>
                  <a:gd name="connsiteX10" fmla="*/ 9571 w 272768"/>
                  <a:gd name="connsiteY10" fmla="*/ 133992 h 133991"/>
                  <a:gd name="connsiteX11" fmla="*/ 191417 w 272768"/>
                  <a:gd name="connsiteY11" fmla="*/ 0 h 133991"/>
                  <a:gd name="connsiteX12" fmla="*/ 191417 w 272768"/>
                  <a:gd name="connsiteY12" fmla="*/ 0 h 133991"/>
                  <a:gd name="connsiteX13" fmla="*/ 191417 w 272768"/>
                  <a:gd name="connsiteY13" fmla="*/ 0 h 133991"/>
                  <a:gd name="connsiteX14" fmla="*/ 191417 w 272768"/>
                  <a:gd name="connsiteY14" fmla="*/ 0 h 133991"/>
                  <a:gd name="connsiteX15" fmla="*/ 191417 w 272768"/>
                  <a:gd name="connsiteY15" fmla="*/ 0 h 133991"/>
                  <a:gd name="connsiteX16" fmla="*/ 191417 w 272768"/>
                  <a:gd name="connsiteY16" fmla="*/ 0 h 133991"/>
                  <a:gd name="connsiteX17" fmla="*/ 191417 w 272768"/>
                  <a:gd name="connsiteY17" fmla="*/ 0 h 13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2768" h="133991">
                    <a:moveTo>
                      <a:pt x="0" y="129206"/>
                    </a:moveTo>
                    <a:lnTo>
                      <a:pt x="0" y="129206"/>
                    </a:lnTo>
                    <a:lnTo>
                      <a:pt x="14356" y="129206"/>
                    </a:lnTo>
                    <a:lnTo>
                      <a:pt x="0" y="129206"/>
                    </a:lnTo>
                    <a:lnTo>
                      <a:pt x="0" y="129206"/>
                    </a:lnTo>
                    <a:close/>
                    <a:moveTo>
                      <a:pt x="272769" y="19142"/>
                    </a:moveTo>
                    <a:cubicBezTo>
                      <a:pt x="272769" y="19142"/>
                      <a:pt x="272769" y="19142"/>
                      <a:pt x="272769" y="19142"/>
                    </a:cubicBezTo>
                    <a:cubicBezTo>
                      <a:pt x="272769" y="19142"/>
                      <a:pt x="272769" y="19142"/>
                      <a:pt x="272769" y="19142"/>
                    </a:cubicBezTo>
                    <a:lnTo>
                      <a:pt x="272769" y="19142"/>
                    </a:lnTo>
                    <a:close/>
                    <a:moveTo>
                      <a:pt x="191417" y="0"/>
                    </a:moveTo>
                    <a:cubicBezTo>
                      <a:pt x="81352" y="0"/>
                      <a:pt x="14356" y="129206"/>
                      <a:pt x="9571" y="133992"/>
                    </a:cubicBezTo>
                    <a:cubicBezTo>
                      <a:pt x="14356" y="129206"/>
                      <a:pt x="81352" y="0"/>
                      <a:pt x="191417" y="0"/>
                    </a:cubicBezTo>
                    <a:lnTo>
                      <a:pt x="191417" y="0"/>
                    </a:lnTo>
                    <a:close/>
                    <a:moveTo>
                      <a:pt x="191417" y="0"/>
                    </a:moveTo>
                    <a:lnTo>
                      <a:pt x="191417" y="0"/>
                    </a:lnTo>
                    <a:lnTo>
                      <a:pt x="191417" y="0"/>
                    </a:lnTo>
                    <a:lnTo>
                      <a:pt x="191417" y="0"/>
                    </a:lnTo>
                    <a:lnTo>
                      <a:pt x="191417" y="0"/>
                    </a:lnTo>
                    <a:close/>
                  </a:path>
                </a:pathLst>
              </a:custGeom>
              <a:solidFill>
                <a:srgbClr val="BAC8A7"/>
              </a:solidFill>
              <a:ln w="47824"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xmlns="" id="{AC632157-09C5-48D5-89AA-E9AD5F9E7838}"/>
                  </a:ext>
                </a:extLst>
              </p:cNvPr>
              <p:cNvSpPr/>
              <p:nvPr/>
            </p:nvSpPr>
            <p:spPr>
              <a:xfrm>
                <a:off x="11426644" y="7272093"/>
                <a:ext cx="870945" cy="315837"/>
              </a:xfrm>
              <a:custGeom>
                <a:avLst/>
                <a:gdLst>
                  <a:gd name="connsiteX0" fmla="*/ 478542 w 870945"/>
                  <a:gd name="connsiteY0" fmla="*/ 186631 h 315837"/>
                  <a:gd name="connsiteX1" fmla="*/ 440258 w 870945"/>
                  <a:gd name="connsiteY1" fmla="*/ 186631 h 315837"/>
                  <a:gd name="connsiteX2" fmla="*/ 406761 w 870945"/>
                  <a:gd name="connsiteY2" fmla="*/ 244056 h 315837"/>
                  <a:gd name="connsiteX3" fmla="*/ 445044 w 870945"/>
                  <a:gd name="connsiteY3" fmla="*/ 244056 h 315837"/>
                  <a:gd name="connsiteX4" fmla="*/ 478542 w 870945"/>
                  <a:gd name="connsiteY4" fmla="*/ 186631 h 315837"/>
                  <a:gd name="connsiteX5" fmla="*/ 478542 w 870945"/>
                  <a:gd name="connsiteY5" fmla="*/ 186631 h 315837"/>
                  <a:gd name="connsiteX6" fmla="*/ 526396 w 870945"/>
                  <a:gd name="connsiteY6" fmla="*/ 186631 h 315837"/>
                  <a:gd name="connsiteX7" fmla="*/ 488112 w 870945"/>
                  <a:gd name="connsiteY7" fmla="*/ 191417 h 315837"/>
                  <a:gd name="connsiteX8" fmla="*/ 454615 w 870945"/>
                  <a:gd name="connsiteY8" fmla="*/ 244056 h 315837"/>
                  <a:gd name="connsiteX9" fmla="*/ 492898 w 870945"/>
                  <a:gd name="connsiteY9" fmla="*/ 239271 h 315837"/>
                  <a:gd name="connsiteX10" fmla="*/ 526396 w 870945"/>
                  <a:gd name="connsiteY10" fmla="*/ 186631 h 315837"/>
                  <a:gd name="connsiteX11" fmla="*/ 526396 w 870945"/>
                  <a:gd name="connsiteY11" fmla="*/ 186631 h 315837"/>
                  <a:gd name="connsiteX12" fmla="*/ 574250 w 870945"/>
                  <a:gd name="connsiteY12" fmla="*/ 177060 h 315837"/>
                  <a:gd name="connsiteX13" fmla="*/ 531182 w 870945"/>
                  <a:gd name="connsiteY13" fmla="*/ 181846 h 315837"/>
                  <a:gd name="connsiteX14" fmla="*/ 492898 w 870945"/>
                  <a:gd name="connsiteY14" fmla="*/ 234485 h 315837"/>
                  <a:gd name="connsiteX15" fmla="*/ 531182 w 870945"/>
                  <a:gd name="connsiteY15" fmla="*/ 229700 h 315837"/>
                  <a:gd name="connsiteX16" fmla="*/ 574250 w 870945"/>
                  <a:gd name="connsiteY16" fmla="*/ 177060 h 315837"/>
                  <a:gd name="connsiteX17" fmla="*/ 574250 w 870945"/>
                  <a:gd name="connsiteY17" fmla="*/ 177060 h 315837"/>
                  <a:gd name="connsiteX18" fmla="*/ 631675 w 870945"/>
                  <a:gd name="connsiteY18" fmla="*/ 167490 h 315837"/>
                  <a:gd name="connsiteX19" fmla="*/ 583821 w 870945"/>
                  <a:gd name="connsiteY19" fmla="*/ 177060 h 315837"/>
                  <a:gd name="connsiteX20" fmla="*/ 545538 w 870945"/>
                  <a:gd name="connsiteY20" fmla="*/ 229700 h 315837"/>
                  <a:gd name="connsiteX21" fmla="*/ 588607 w 870945"/>
                  <a:gd name="connsiteY21" fmla="*/ 220129 h 315837"/>
                  <a:gd name="connsiteX22" fmla="*/ 631675 w 870945"/>
                  <a:gd name="connsiteY22" fmla="*/ 167490 h 315837"/>
                  <a:gd name="connsiteX23" fmla="*/ 631675 w 870945"/>
                  <a:gd name="connsiteY23" fmla="*/ 167490 h 315837"/>
                  <a:gd name="connsiteX24" fmla="*/ 727383 w 870945"/>
                  <a:gd name="connsiteY24" fmla="*/ 148348 h 315837"/>
                  <a:gd name="connsiteX25" fmla="*/ 650817 w 870945"/>
                  <a:gd name="connsiteY25" fmla="*/ 200988 h 315837"/>
                  <a:gd name="connsiteX26" fmla="*/ 727383 w 870945"/>
                  <a:gd name="connsiteY26" fmla="*/ 153133 h 315837"/>
                  <a:gd name="connsiteX27" fmla="*/ 727383 w 870945"/>
                  <a:gd name="connsiteY27" fmla="*/ 148348 h 315837"/>
                  <a:gd name="connsiteX28" fmla="*/ 727383 w 870945"/>
                  <a:gd name="connsiteY28" fmla="*/ 148348 h 315837"/>
                  <a:gd name="connsiteX29" fmla="*/ 722598 w 870945"/>
                  <a:gd name="connsiteY29" fmla="*/ 133992 h 315837"/>
                  <a:gd name="connsiteX30" fmla="*/ 598177 w 870945"/>
                  <a:gd name="connsiteY30" fmla="*/ 220129 h 315837"/>
                  <a:gd name="connsiteX31" fmla="*/ 646031 w 870945"/>
                  <a:gd name="connsiteY31" fmla="*/ 205773 h 315837"/>
                  <a:gd name="connsiteX32" fmla="*/ 732169 w 870945"/>
                  <a:gd name="connsiteY32" fmla="*/ 143562 h 315837"/>
                  <a:gd name="connsiteX33" fmla="*/ 722598 w 870945"/>
                  <a:gd name="connsiteY33" fmla="*/ 133992 h 315837"/>
                  <a:gd name="connsiteX34" fmla="*/ 722598 w 870945"/>
                  <a:gd name="connsiteY34" fmla="*/ 133992 h 315837"/>
                  <a:gd name="connsiteX35" fmla="*/ 708242 w 870945"/>
                  <a:gd name="connsiteY35" fmla="*/ 119635 h 315837"/>
                  <a:gd name="connsiteX36" fmla="*/ 655602 w 870945"/>
                  <a:gd name="connsiteY36" fmla="*/ 133992 h 315837"/>
                  <a:gd name="connsiteX37" fmla="*/ 660388 w 870945"/>
                  <a:gd name="connsiteY37" fmla="*/ 148348 h 315837"/>
                  <a:gd name="connsiteX38" fmla="*/ 717813 w 870945"/>
                  <a:gd name="connsiteY38" fmla="*/ 124421 h 315837"/>
                  <a:gd name="connsiteX39" fmla="*/ 708242 w 870945"/>
                  <a:gd name="connsiteY39" fmla="*/ 119635 h 315837"/>
                  <a:gd name="connsiteX40" fmla="*/ 708242 w 870945"/>
                  <a:gd name="connsiteY40" fmla="*/ 119635 h 315837"/>
                  <a:gd name="connsiteX41" fmla="*/ 693886 w 870945"/>
                  <a:gd name="connsiteY41" fmla="*/ 110065 h 315837"/>
                  <a:gd name="connsiteX42" fmla="*/ 693886 w 870945"/>
                  <a:gd name="connsiteY42" fmla="*/ 110065 h 315837"/>
                  <a:gd name="connsiteX43" fmla="*/ 641246 w 870945"/>
                  <a:gd name="connsiteY43" fmla="*/ 119635 h 315837"/>
                  <a:gd name="connsiteX44" fmla="*/ 650817 w 870945"/>
                  <a:gd name="connsiteY44" fmla="*/ 129206 h 315837"/>
                  <a:gd name="connsiteX45" fmla="*/ 703456 w 870945"/>
                  <a:gd name="connsiteY45" fmla="*/ 114850 h 315837"/>
                  <a:gd name="connsiteX46" fmla="*/ 693886 w 870945"/>
                  <a:gd name="connsiteY46" fmla="*/ 110065 h 315837"/>
                  <a:gd name="connsiteX47" fmla="*/ 693886 w 870945"/>
                  <a:gd name="connsiteY47" fmla="*/ 110065 h 315837"/>
                  <a:gd name="connsiteX48" fmla="*/ 320623 w 870945"/>
                  <a:gd name="connsiteY48" fmla="*/ 14356 h 315837"/>
                  <a:gd name="connsiteX49" fmla="*/ 296696 w 870945"/>
                  <a:gd name="connsiteY49" fmla="*/ 14356 h 315837"/>
                  <a:gd name="connsiteX50" fmla="*/ 291911 w 870945"/>
                  <a:gd name="connsiteY50" fmla="*/ 14356 h 315837"/>
                  <a:gd name="connsiteX51" fmla="*/ 248842 w 870945"/>
                  <a:gd name="connsiteY51" fmla="*/ 19142 h 315837"/>
                  <a:gd name="connsiteX52" fmla="*/ 181846 w 870945"/>
                  <a:gd name="connsiteY52" fmla="*/ 38283 h 315837"/>
                  <a:gd name="connsiteX53" fmla="*/ 162705 w 870945"/>
                  <a:gd name="connsiteY53" fmla="*/ 47854 h 315837"/>
                  <a:gd name="connsiteX54" fmla="*/ 133992 w 870945"/>
                  <a:gd name="connsiteY54" fmla="*/ 62210 h 315837"/>
                  <a:gd name="connsiteX55" fmla="*/ 100494 w 870945"/>
                  <a:gd name="connsiteY55" fmla="*/ 86137 h 315837"/>
                  <a:gd name="connsiteX56" fmla="*/ 62211 w 870945"/>
                  <a:gd name="connsiteY56" fmla="*/ 119635 h 315837"/>
                  <a:gd name="connsiteX57" fmla="*/ 57425 w 870945"/>
                  <a:gd name="connsiteY57" fmla="*/ 124421 h 315837"/>
                  <a:gd name="connsiteX58" fmla="*/ 0 w 870945"/>
                  <a:gd name="connsiteY58" fmla="*/ 200988 h 315837"/>
                  <a:gd name="connsiteX59" fmla="*/ 660388 w 870945"/>
                  <a:gd name="connsiteY59" fmla="*/ 315837 h 315837"/>
                  <a:gd name="connsiteX60" fmla="*/ 842234 w 870945"/>
                  <a:gd name="connsiteY60" fmla="*/ 153133 h 315837"/>
                  <a:gd name="connsiteX61" fmla="*/ 870946 w 870945"/>
                  <a:gd name="connsiteY61" fmla="*/ 157919 h 315837"/>
                  <a:gd name="connsiteX62" fmla="*/ 870946 w 870945"/>
                  <a:gd name="connsiteY62" fmla="*/ 157919 h 315837"/>
                  <a:gd name="connsiteX63" fmla="*/ 842234 w 870945"/>
                  <a:gd name="connsiteY63" fmla="*/ 153133 h 315837"/>
                  <a:gd name="connsiteX64" fmla="*/ 660388 w 870945"/>
                  <a:gd name="connsiteY64" fmla="*/ 315837 h 315837"/>
                  <a:gd name="connsiteX65" fmla="*/ 71781 w 870945"/>
                  <a:gd name="connsiteY65" fmla="*/ 215344 h 315837"/>
                  <a:gd name="connsiteX66" fmla="*/ 90923 w 870945"/>
                  <a:gd name="connsiteY66" fmla="*/ 215344 h 315837"/>
                  <a:gd name="connsiteX67" fmla="*/ 177060 w 870945"/>
                  <a:gd name="connsiteY67" fmla="*/ 229700 h 315837"/>
                  <a:gd name="connsiteX68" fmla="*/ 368477 w 870945"/>
                  <a:gd name="connsiteY68" fmla="*/ 253627 h 315837"/>
                  <a:gd name="connsiteX69" fmla="*/ 397190 w 870945"/>
                  <a:gd name="connsiteY69" fmla="*/ 253627 h 315837"/>
                  <a:gd name="connsiteX70" fmla="*/ 425903 w 870945"/>
                  <a:gd name="connsiteY70" fmla="*/ 196202 h 315837"/>
                  <a:gd name="connsiteX71" fmla="*/ 392404 w 870945"/>
                  <a:gd name="connsiteY71" fmla="*/ 196202 h 315837"/>
                  <a:gd name="connsiteX72" fmla="*/ 387619 w 870945"/>
                  <a:gd name="connsiteY72" fmla="*/ 196202 h 315837"/>
                  <a:gd name="connsiteX73" fmla="*/ 358906 w 870945"/>
                  <a:gd name="connsiteY73" fmla="*/ 248842 h 315837"/>
                  <a:gd name="connsiteX74" fmla="*/ 354121 w 870945"/>
                  <a:gd name="connsiteY74" fmla="*/ 248842 h 315837"/>
                  <a:gd name="connsiteX75" fmla="*/ 354121 w 870945"/>
                  <a:gd name="connsiteY75" fmla="*/ 248842 h 315837"/>
                  <a:gd name="connsiteX76" fmla="*/ 354121 w 870945"/>
                  <a:gd name="connsiteY76" fmla="*/ 244056 h 315837"/>
                  <a:gd name="connsiteX77" fmla="*/ 382833 w 870945"/>
                  <a:gd name="connsiteY77" fmla="*/ 196202 h 315837"/>
                  <a:gd name="connsiteX78" fmla="*/ 344550 w 870945"/>
                  <a:gd name="connsiteY78" fmla="*/ 196202 h 315837"/>
                  <a:gd name="connsiteX79" fmla="*/ 320623 w 870945"/>
                  <a:gd name="connsiteY79" fmla="*/ 239271 h 315837"/>
                  <a:gd name="connsiteX80" fmla="*/ 315838 w 870945"/>
                  <a:gd name="connsiteY80" fmla="*/ 239271 h 315837"/>
                  <a:gd name="connsiteX81" fmla="*/ 315838 w 870945"/>
                  <a:gd name="connsiteY81" fmla="*/ 239271 h 315837"/>
                  <a:gd name="connsiteX82" fmla="*/ 315838 w 870945"/>
                  <a:gd name="connsiteY82" fmla="*/ 234485 h 315837"/>
                  <a:gd name="connsiteX83" fmla="*/ 339765 w 870945"/>
                  <a:gd name="connsiteY83" fmla="*/ 191417 h 315837"/>
                  <a:gd name="connsiteX84" fmla="*/ 301481 w 870945"/>
                  <a:gd name="connsiteY84" fmla="*/ 191417 h 315837"/>
                  <a:gd name="connsiteX85" fmla="*/ 277554 w 870945"/>
                  <a:gd name="connsiteY85" fmla="*/ 229700 h 315837"/>
                  <a:gd name="connsiteX86" fmla="*/ 272769 w 870945"/>
                  <a:gd name="connsiteY86" fmla="*/ 229700 h 315837"/>
                  <a:gd name="connsiteX87" fmla="*/ 272769 w 870945"/>
                  <a:gd name="connsiteY87" fmla="*/ 229700 h 315837"/>
                  <a:gd name="connsiteX88" fmla="*/ 272769 w 870945"/>
                  <a:gd name="connsiteY88" fmla="*/ 224915 h 315837"/>
                  <a:gd name="connsiteX89" fmla="*/ 291911 w 870945"/>
                  <a:gd name="connsiteY89" fmla="*/ 186631 h 315837"/>
                  <a:gd name="connsiteX90" fmla="*/ 253627 w 870945"/>
                  <a:gd name="connsiteY90" fmla="*/ 181846 h 315837"/>
                  <a:gd name="connsiteX91" fmla="*/ 234486 w 870945"/>
                  <a:gd name="connsiteY91" fmla="*/ 215344 h 315837"/>
                  <a:gd name="connsiteX92" fmla="*/ 229700 w 870945"/>
                  <a:gd name="connsiteY92" fmla="*/ 215344 h 315837"/>
                  <a:gd name="connsiteX93" fmla="*/ 229700 w 870945"/>
                  <a:gd name="connsiteY93" fmla="*/ 215344 h 315837"/>
                  <a:gd name="connsiteX94" fmla="*/ 229700 w 870945"/>
                  <a:gd name="connsiteY94" fmla="*/ 210558 h 315837"/>
                  <a:gd name="connsiteX95" fmla="*/ 248842 w 870945"/>
                  <a:gd name="connsiteY95" fmla="*/ 177060 h 315837"/>
                  <a:gd name="connsiteX96" fmla="*/ 215344 w 870945"/>
                  <a:gd name="connsiteY96" fmla="*/ 172275 h 315837"/>
                  <a:gd name="connsiteX97" fmla="*/ 196202 w 870945"/>
                  <a:gd name="connsiteY97" fmla="*/ 205773 h 315837"/>
                  <a:gd name="connsiteX98" fmla="*/ 191417 w 870945"/>
                  <a:gd name="connsiteY98" fmla="*/ 205773 h 315837"/>
                  <a:gd name="connsiteX99" fmla="*/ 191417 w 870945"/>
                  <a:gd name="connsiteY99" fmla="*/ 205773 h 315837"/>
                  <a:gd name="connsiteX100" fmla="*/ 191417 w 870945"/>
                  <a:gd name="connsiteY100" fmla="*/ 200988 h 315837"/>
                  <a:gd name="connsiteX101" fmla="*/ 210559 w 870945"/>
                  <a:gd name="connsiteY101" fmla="*/ 167490 h 315837"/>
                  <a:gd name="connsiteX102" fmla="*/ 177060 w 870945"/>
                  <a:gd name="connsiteY102" fmla="*/ 162704 h 315837"/>
                  <a:gd name="connsiteX103" fmla="*/ 157919 w 870945"/>
                  <a:gd name="connsiteY103" fmla="*/ 196202 h 315837"/>
                  <a:gd name="connsiteX104" fmla="*/ 153133 w 870945"/>
                  <a:gd name="connsiteY104" fmla="*/ 196202 h 315837"/>
                  <a:gd name="connsiteX105" fmla="*/ 153133 w 870945"/>
                  <a:gd name="connsiteY105" fmla="*/ 196202 h 315837"/>
                  <a:gd name="connsiteX106" fmla="*/ 153133 w 870945"/>
                  <a:gd name="connsiteY106" fmla="*/ 191417 h 315837"/>
                  <a:gd name="connsiteX107" fmla="*/ 172275 w 870945"/>
                  <a:gd name="connsiteY107" fmla="*/ 157919 h 315837"/>
                  <a:gd name="connsiteX108" fmla="*/ 138778 w 870945"/>
                  <a:gd name="connsiteY108" fmla="*/ 148348 h 315837"/>
                  <a:gd name="connsiteX109" fmla="*/ 114850 w 870945"/>
                  <a:gd name="connsiteY109" fmla="*/ 186631 h 315837"/>
                  <a:gd name="connsiteX110" fmla="*/ 110065 w 870945"/>
                  <a:gd name="connsiteY110" fmla="*/ 186631 h 315837"/>
                  <a:gd name="connsiteX111" fmla="*/ 110065 w 870945"/>
                  <a:gd name="connsiteY111" fmla="*/ 186631 h 315837"/>
                  <a:gd name="connsiteX112" fmla="*/ 110065 w 870945"/>
                  <a:gd name="connsiteY112" fmla="*/ 181846 h 315837"/>
                  <a:gd name="connsiteX113" fmla="*/ 133992 w 870945"/>
                  <a:gd name="connsiteY113" fmla="*/ 143562 h 315837"/>
                  <a:gd name="connsiteX114" fmla="*/ 110065 w 870945"/>
                  <a:gd name="connsiteY114" fmla="*/ 124421 h 315837"/>
                  <a:gd name="connsiteX115" fmla="*/ 76567 w 870945"/>
                  <a:gd name="connsiteY115" fmla="*/ 172275 h 315837"/>
                  <a:gd name="connsiteX116" fmla="*/ 71781 w 870945"/>
                  <a:gd name="connsiteY116" fmla="*/ 172275 h 315837"/>
                  <a:gd name="connsiteX117" fmla="*/ 71781 w 870945"/>
                  <a:gd name="connsiteY117" fmla="*/ 172275 h 315837"/>
                  <a:gd name="connsiteX118" fmla="*/ 71781 w 870945"/>
                  <a:gd name="connsiteY118" fmla="*/ 167490 h 315837"/>
                  <a:gd name="connsiteX119" fmla="*/ 110065 w 870945"/>
                  <a:gd name="connsiteY119" fmla="*/ 114850 h 315837"/>
                  <a:gd name="connsiteX120" fmla="*/ 114850 w 870945"/>
                  <a:gd name="connsiteY120" fmla="*/ 105279 h 315837"/>
                  <a:gd name="connsiteX121" fmla="*/ 325409 w 870945"/>
                  <a:gd name="connsiteY121" fmla="*/ 9571 h 315837"/>
                  <a:gd name="connsiteX122" fmla="*/ 334979 w 870945"/>
                  <a:gd name="connsiteY122" fmla="*/ 9571 h 315837"/>
                  <a:gd name="connsiteX123" fmla="*/ 378048 w 870945"/>
                  <a:gd name="connsiteY123" fmla="*/ 14356 h 315837"/>
                  <a:gd name="connsiteX124" fmla="*/ 392404 w 870945"/>
                  <a:gd name="connsiteY124" fmla="*/ 14356 h 315837"/>
                  <a:gd name="connsiteX125" fmla="*/ 392404 w 870945"/>
                  <a:gd name="connsiteY125" fmla="*/ 14356 h 315837"/>
                  <a:gd name="connsiteX126" fmla="*/ 397190 w 870945"/>
                  <a:gd name="connsiteY126" fmla="*/ 19142 h 315837"/>
                  <a:gd name="connsiteX127" fmla="*/ 397190 w 870945"/>
                  <a:gd name="connsiteY127" fmla="*/ 19142 h 315837"/>
                  <a:gd name="connsiteX128" fmla="*/ 421117 w 870945"/>
                  <a:gd name="connsiteY128" fmla="*/ 23927 h 315837"/>
                  <a:gd name="connsiteX129" fmla="*/ 425903 w 870945"/>
                  <a:gd name="connsiteY129" fmla="*/ 23927 h 315837"/>
                  <a:gd name="connsiteX130" fmla="*/ 425903 w 870945"/>
                  <a:gd name="connsiteY130" fmla="*/ 23927 h 315837"/>
                  <a:gd name="connsiteX131" fmla="*/ 430688 w 870945"/>
                  <a:gd name="connsiteY131" fmla="*/ 23927 h 315837"/>
                  <a:gd name="connsiteX132" fmla="*/ 454615 w 870945"/>
                  <a:gd name="connsiteY132" fmla="*/ 28712 h 315837"/>
                  <a:gd name="connsiteX133" fmla="*/ 454615 w 870945"/>
                  <a:gd name="connsiteY133" fmla="*/ 28712 h 315837"/>
                  <a:gd name="connsiteX134" fmla="*/ 454615 w 870945"/>
                  <a:gd name="connsiteY134" fmla="*/ 28712 h 315837"/>
                  <a:gd name="connsiteX135" fmla="*/ 454615 w 870945"/>
                  <a:gd name="connsiteY135" fmla="*/ 28712 h 315837"/>
                  <a:gd name="connsiteX136" fmla="*/ 478542 w 870945"/>
                  <a:gd name="connsiteY136" fmla="*/ 33498 h 315837"/>
                  <a:gd name="connsiteX137" fmla="*/ 483327 w 870945"/>
                  <a:gd name="connsiteY137" fmla="*/ 33498 h 315837"/>
                  <a:gd name="connsiteX138" fmla="*/ 483327 w 870945"/>
                  <a:gd name="connsiteY138" fmla="*/ 33498 h 315837"/>
                  <a:gd name="connsiteX139" fmla="*/ 488112 w 870945"/>
                  <a:gd name="connsiteY139" fmla="*/ 33498 h 315837"/>
                  <a:gd name="connsiteX140" fmla="*/ 507255 w 870945"/>
                  <a:gd name="connsiteY140" fmla="*/ 38283 h 315837"/>
                  <a:gd name="connsiteX141" fmla="*/ 512040 w 870945"/>
                  <a:gd name="connsiteY141" fmla="*/ 38283 h 315837"/>
                  <a:gd name="connsiteX142" fmla="*/ 512040 w 870945"/>
                  <a:gd name="connsiteY142" fmla="*/ 38283 h 315837"/>
                  <a:gd name="connsiteX143" fmla="*/ 516825 w 870945"/>
                  <a:gd name="connsiteY143" fmla="*/ 43069 h 315837"/>
                  <a:gd name="connsiteX144" fmla="*/ 516825 w 870945"/>
                  <a:gd name="connsiteY144" fmla="*/ 43069 h 315837"/>
                  <a:gd name="connsiteX145" fmla="*/ 531182 w 870945"/>
                  <a:gd name="connsiteY145" fmla="*/ 47854 h 315837"/>
                  <a:gd name="connsiteX146" fmla="*/ 545538 w 870945"/>
                  <a:gd name="connsiteY146" fmla="*/ 47854 h 315837"/>
                  <a:gd name="connsiteX147" fmla="*/ 545538 w 870945"/>
                  <a:gd name="connsiteY147" fmla="*/ 47854 h 315837"/>
                  <a:gd name="connsiteX148" fmla="*/ 550323 w 870945"/>
                  <a:gd name="connsiteY148" fmla="*/ 52640 h 315837"/>
                  <a:gd name="connsiteX149" fmla="*/ 550323 w 870945"/>
                  <a:gd name="connsiteY149" fmla="*/ 57425 h 315837"/>
                  <a:gd name="connsiteX150" fmla="*/ 559894 w 870945"/>
                  <a:gd name="connsiteY150" fmla="*/ 62210 h 315837"/>
                  <a:gd name="connsiteX151" fmla="*/ 579036 w 870945"/>
                  <a:gd name="connsiteY151" fmla="*/ 62210 h 315837"/>
                  <a:gd name="connsiteX152" fmla="*/ 579036 w 870945"/>
                  <a:gd name="connsiteY152" fmla="*/ 62210 h 315837"/>
                  <a:gd name="connsiteX153" fmla="*/ 583821 w 870945"/>
                  <a:gd name="connsiteY153" fmla="*/ 62210 h 315837"/>
                  <a:gd name="connsiteX154" fmla="*/ 579036 w 870945"/>
                  <a:gd name="connsiteY154" fmla="*/ 66996 h 315837"/>
                  <a:gd name="connsiteX155" fmla="*/ 569465 w 870945"/>
                  <a:gd name="connsiteY155" fmla="*/ 66996 h 315837"/>
                  <a:gd name="connsiteX156" fmla="*/ 579036 w 870945"/>
                  <a:gd name="connsiteY156" fmla="*/ 71781 h 315837"/>
                  <a:gd name="connsiteX157" fmla="*/ 607748 w 870945"/>
                  <a:gd name="connsiteY157" fmla="*/ 66996 h 315837"/>
                  <a:gd name="connsiteX158" fmla="*/ 607748 w 870945"/>
                  <a:gd name="connsiteY158" fmla="*/ 66996 h 315837"/>
                  <a:gd name="connsiteX159" fmla="*/ 612534 w 870945"/>
                  <a:gd name="connsiteY159" fmla="*/ 71781 h 315837"/>
                  <a:gd name="connsiteX160" fmla="*/ 607748 w 870945"/>
                  <a:gd name="connsiteY160" fmla="*/ 76567 h 315837"/>
                  <a:gd name="connsiteX161" fmla="*/ 588607 w 870945"/>
                  <a:gd name="connsiteY161" fmla="*/ 76567 h 315837"/>
                  <a:gd name="connsiteX162" fmla="*/ 598177 w 870945"/>
                  <a:gd name="connsiteY162" fmla="*/ 81352 h 315837"/>
                  <a:gd name="connsiteX163" fmla="*/ 631675 w 870945"/>
                  <a:gd name="connsiteY163" fmla="*/ 76567 h 315837"/>
                  <a:gd name="connsiteX164" fmla="*/ 631675 w 870945"/>
                  <a:gd name="connsiteY164" fmla="*/ 76567 h 315837"/>
                  <a:gd name="connsiteX165" fmla="*/ 636461 w 870945"/>
                  <a:gd name="connsiteY165" fmla="*/ 81352 h 315837"/>
                  <a:gd name="connsiteX166" fmla="*/ 631675 w 870945"/>
                  <a:gd name="connsiteY166" fmla="*/ 86137 h 315837"/>
                  <a:gd name="connsiteX167" fmla="*/ 602963 w 870945"/>
                  <a:gd name="connsiteY167" fmla="*/ 90923 h 315837"/>
                  <a:gd name="connsiteX168" fmla="*/ 612534 w 870945"/>
                  <a:gd name="connsiteY168" fmla="*/ 95708 h 315837"/>
                  <a:gd name="connsiteX169" fmla="*/ 655602 w 870945"/>
                  <a:gd name="connsiteY169" fmla="*/ 90923 h 315837"/>
                  <a:gd name="connsiteX170" fmla="*/ 655602 w 870945"/>
                  <a:gd name="connsiteY170" fmla="*/ 90923 h 315837"/>
                  <a:gd name="connsiteX171" fmla="*/ 660388 w 870945"/>
                  <a:gd name="connsiteY171" fmla="*/ 90923 h 315837"/>
                  <a:gd name="connsiteX172" fmla="*/ 655602 w 870945"/>
                  <a:gd name="connsiteY172" fmla="*/ 95708 h 315837"/>
                  <a:gd name="connsiteX173" fmla="*/ 617319 w 870945"/>
                  <a:gd name="connsiteY173" fmla="*/ 100494 h 315837"/>
                  <a:gd name="connsiteX174" fmla="*/ 626890 w 870945"/>
                  <a:gd name="connsiteY174" fmla="*/ 105279 h 315837"/>
                  <a:gd name="connsiteX175" fmla="*/ 679529 w 870945"/>
                  <a:gd name="connsiteY175" fmla="*/ 95708 h 315837"/>
                  <a:gd name="connsiteX176" fmla="*/ 626890 w 870945"/>
                  <a:gd name="connsiteY176" fmla="*/ 76567 h 315837"/>
                  <a:gd name="connsiteX177" fmla="*/ 626890 w 870945"/>
                  <a:gd name="connsiteY177" fmla="*/ 71781 h 315837"/>
                  <a:gd name="connsiteX178" fmla="*/ 526396 w 870945"/>
                  <a:gd name="connsiteY178" fmla="*/ 47854 h 315837"/>
                  <a:gd name="connsiteX179" fmla="*/ 382833 w 870945"/>
                  <a:gd name="connsiteY179" fmla="*/ 9571 h 315837"/>
                  <a:gd name="connsiteX180" fmla="*/ 368477 w 870945"/>
                  <a:gd name="connsiteY180" fmla="*/ 4785 h 315837"/>
                  <a:gd name="connsiteX181" fmla="*/ 368477 w 870945"/>
                  <a:gd name="connsiteY181" fmla="*/ 4785 h 315837"/>
                  <a:gd name="connsiteX182" fmla="*/ 344550 w 870945"/>
                  <a:gd name="connsiteY182" fmla="*/ 0 h 315837"/>
                  <a:gd name="connsiteX183" fmla="*/ 320623 w 870945"/>
                  <a:gd name="connsiteY183" fmla="*/ 14356 h 315837"/>
                  <a:gd name="connsiteX184" fmla="*/ 320623 w 870945"/>
                  <a:gd name="connsiteY184" fmla="*/ 14356 h 315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870945" h="315837">
                    <a:moveTo>
                      <a:pt x="478542" y="186631"/>
                    </a:moveTo>
                    <a:cubicBezTo>
                      <a:pt x="464185" y="186631"/>
                      <a:pt x="454615" y="186631"/>
                      <a:pt x="440258" y="186631"/>
                    </a:cubicBezTo>
                    <a:cubicBezTo>
                      <a:pt x="421117" y="210558"/>
                      <a:pt x="411546" y="234485"/>
                      <a:pt x="406761" y="244056"/>
                    </a:cubicBezTo>
                    <a:cubicBezTo>
                      <a:pt x="421117" y="244056"/>
                      <a:pt x="430688" y="244056"/>
                      <a:pt x="445044" y="244056"/>
                    </a:cubicBezTo>
                    <a:cubicBezTo>
                      <a:pt x="449830" y="229700"/>
                      <a:pt x="459400" y="210558"/>
                      <a:pt x="478542" y="186631"/>
                    </a:cubicBezTo>
                    <a:lnTo>
                      <a:pt x="478542" y="186631"/>
                    </a:lnTo>
                    <a:close/>
                    <a:moveTo>
                      <a:pt x="526396" y="186631"/>
                    </a:moveTo>
                    <a:cubicBezTo>
                      <a:pt x="512040" y="186631"/>
                      <a:pt x="502469" y="186631"/>
                      <a:pt x="488112" y="191417"/>
                    </a:cubicBezTo>
                    <a:cubicBezTo>
                      <a:pt x="468971" y="215344"/>
                      <a:pt x="459400" y="234485"/>
                      <a:pt x="454615" y="244056"/>
                    </a:cubicBezTo>
                    <a:cubicBezTo>
                      <a:pt x="468971" y="244056"/>
                      <a:pt x="483327" y="239271"/>
                      <a:pt x="492898" y="239271"/>
                    </a:cubicBezTo>
                    <a:cubicBezTo>
                      <a:pt x="497684" y="224915"/>
                      <a:pt x="507255" y="205773"/>
                      <a:pt x="526396" y="186631"/>
                    </a:cubicBezTo>
                    <a:lnTo>
                      <a:pt x="526396" y="186631"/>
                    </a:lnTo>
                    <a:close/>
                    <a:moveTo>
                      <a:pt x="574250" y="177060"/>
                    </a:moveTo>
                    <a:cubicBezTo>
                      <a:pt x="559894" y="177060"/>
                      <a:pt x="545538" y="181846"/>
                      <a:pt x="531182" y="181846"/>
                    </a:cubicBezTo>
                    <a:cubicBezTo>
                      <a:pt x="512040" y="200988"/>
                      <a:pt x="502469" y="220129"/>
                      <a:pt x="492898" y="234485"/>
                    </a:cubicBezTo>
                    <a:cubicBezTo>
                      <a:pt x="507255" y="234485"/>
                      <a:pt x="521611" y="229700"/>
                      <a:pt x="531182" y="229700"/>
                    </a:cubicBezTo>
                    <a:cubicBezTo>
                      <a:pt x="545538" y="215344"/>
                      <a:pt x="559894" y="196202"/>
                      <a:pt x="574250" y="177060"/>
                    </a:cubicBezTo>
                    <a:lnTo>
                      <a:pt x="574250" y="177060"/>
                    </a:lnTo>
                    <a:close/>
                    <a:moveTo>
                      <a:pt x="631675" y="167490"/>
                    </a:moveTo>
                    <a:cubicBezTo>
                      <a:pt x="617319" y="172275"/>
                      <a:pt x="602963" y="172275"/>
                      <a:pt x="583821" y="177060"/>
                    </a:cubicBezTo>
                    <a:cubicBezTo>
                      <a:pt x="564679" y="196202"/>
                      <a:pt x="550323" y="210558"/>
                      <a:pt x="545538" y="229700"/>
                    </a:cubicBezTo>
                    <a:cubicBezTo>
                      <a:pt x="559894" y="224915"/>
                      <a:pt x="574250" y="224915"/>
                      <a:pt x="588607" y="220129"/>
                    </a:cubicBezTo>
                    <a:cubicBezTo>
                      <a:pt x="598177" y="200988"/>
                      <a:pt x="612534" y="186631"/>
                      <a:pt x="631675" y="167490"/>
                    </a:cubicBezTo>
                    <a:lnTo>
                      <a:pt x="631675" y="167490"/>
                    </a:lnTo>
                    <a:close/>
                    <a:moveTo>
                      <a:pt x="727383" y="148348"/>
                    </a:moveTo>
                    <a:cubicBezTo>
                      <a:pt x="693886" y="162704"/>
                      <a:pt x="669958" y="181846"/>
                      <a:pt x="650817" y="200988"/>
                    </a:cubicBezTo>
                    <a:cubicBezTo>
                      <a:pt x="698671" y="186631"/>
                      <a:pt x="722598" y="167490"/>
                      <a:pt x="727383" y="153133"/>
                    </a:cubicBezTo>
                    <a:cubicBezTo>
                      <a:pt x="727383" y="153133"/>
                      <a:pt x="727383" y="148348"/>
                      <a:pt x="727383" y="148348"/>
                    </a:cubicBezTo>
                    <a:lnTo>
                      <a:pt x="727383" y="148348"/>
                    </a:lnTo>
                    <a:close/>
                    <a:moveTo>
                      <a:pt x="722598" y="133992"/>
                    </a:moveTo>
                    <a:cubicBezTo>
                      <a:pt x="655602" y="148348"/>
                      <a:pt x="617319" y="186631"/>
                      <a:pt x="598177" y="220129"/>
                    </a:cubicBezTo>
                    <a:cubicBezTo>
                      <a:pt x="617319" y="215344"/>
                      <a:pt x="631675" y="210558"/>
                      <a:pt x="646031" y="205773"/>
                    </a:cubicBezTo>
                    <a:cubicBezTo>
                      <a:pt x="665174" y="181846"/>
                      <a:pt x="689101" y="157919"/>
                      <a:pt x="732169" y="143562"/>
                    </a:cubicBezTo>
                    <a:cubicBezTo>
                      <a:pt x="727383" y="138777"/>
                      <a:pt x="722598" y="133992"/>
                      <a:pt x="722598" y="133992"/>
                    </a:cubicBezTo>
                    <a:lnTo>
                      <a:pt x="722598" y="133992"/>
                    </a:lnTo>
                    <a:close/>
                    <a:moveTo>
                      <a:pt x="708242" y="119635"/>
                    </a:moveTo>
                    <a:cubicBezTo>
                      <a:pt x="689101" y="124421"/>
                      <a:pt x="669958" y="129206"/>
                      <a:pt x="655602" y="133992"/>
                    </a:cubicBezTo>
                    <a:cubicBezTo>
                      <a:pt x="660388" y="138777"/>
                      <a:pt x="660388" y="143562"/>
                      <a:pt x="660388" y="148348"/>
                    </a:cubicBezTo>
                    <a:cubicBezTo>
                      <a:pt x="674744" y="138777"/>
                      <a:pt x="698671" y="129206"/>
                      <a:pt x="717813" y="124421"/>
                    </a:cubicBezTo>
                    <a:cubicBezTo>
                      <a:pt x="713028" y="124421"/>
                      <a:pt x="713028" y="124421"/>
                      <a:pt x="708242" y="119635"/>
                    </a:cubicBezTo>
                    <a:lnTo>
                      <a:pt x="708242" y="119635"/>
                    </a:lnTo>
                    <a:close/>
                    <a:moveTo>
                      <a:pt x="693886" y="110065"/>
                    </a:moveTo>
                    <a:cubicBezTo>
                      <a:pt x="689101" y="110065"/>
                      <a:pt x="689101" y="110065"/>
                      <a:pt x="693886" y="110065"/>
                    </a:cubicBezTo>
                    <a:cubicBezTo>
                      <a:pt x="674744" y="114850"/>
                      <a:pt x="655602" y="114850"/>
                      <a:pt x="641246" y="119635"/>
                    </a:cubicBezTo>
                    <a:cubicBezTo>
                      <a:pt x="646031" y="124421"/>
                      <a:pt x="650817" y="124421"/>
                      <a:pt x="650817" y="129206"/>
                    </a:cubicBezTo>
                    <a:cubicBezTo>
                      <a:pt x="665174" y="124421"/>
                      <a:pt x="684315" y="119635"/>
                      <a:pt x="703456" y="114850"/>
                    </a:cubicBezTo>
                    <a:cubicBezTo>
                      <a:pt x="698671" y="114850"/>
                      <a:pt x="693886" y="114850"/>
                      <a:pt x="693886" y="110065"/>
                    </a:cubicBezTo>
                    <a:lnTo>
                      <a:pt x="693886" y="110065"/>
                    </a:lnTo>
                    <a:close/>
                    <a:moveTo>
                      <a:pt x="320623" y="14356"/>
                    </a:moveTo>
                    <a:cubicBezTo>
                      <a:pt x="311052" y="14356"/>
                      <a:pt x="306267" y="14356"/>
                      <a:pt x="296696" y="14356"/>
                    </a:cubicBezTo>
                    <a:cubicBezTo>
                      <a:pt x="296696" y="14356"/>
                      <a:pt x="291911" y="14356"/>
                      <a:pt x="291911" y="14356"/>
                    </a:cubicBezTo>
                    <a:cubicBezTo>
                      <a:pt x="277554" y="14356"/>
                      <a:pt x="267984" y="19142"/>
                      <a:pt x="248842" y="19142"/>
                    </a:cubicBezTo>
                    <a:cubicBezTo>
                      <a:pt x="229700" y="23927"/>
                      <a:pt x="205773" y="28712"/>
                      <a:pt x="181846" y="38283"/>
                    </a:cubicBezTo>
                    <a:cubicBezTo>
                      <a:pt x="177060" y="38283"/>
                      <a:pt x="172275" y="43069"/>
                      <a:pt x="162705" y="47854"/>
                    </a:cubicBezTo>
                    <a:cubicBezTo>
                      <a:pt x="153133" y="52640"/>
                      <a:pt x="143563" y="57425"/>
                      <a:pt x="133992" y="62210"/>
                    </a:cubicBezTo>
                    <a:cubicBezTo>
                      <a:pt x="124421" y="66996"/>
                      <a:pt x="110065" y="76567"/>
                      <a:pt x="100494" y="86137"/>
                    </a:cubicBezTo>
                    <a:cubicBezTo>
                      <a:pt x="86138" y="95708"/>
                      <a:pt x="76567" y="105279"/>
                      <a:pt x="62211" y="119635"/>
                    </a:cubicBezTo>
                    <a:cubicBezTo>
                      <a:pt x="62211" y="119635"/>
                      <a:pt x="57425" y="124421"/>
                      <a:pt x="57425" y="124421"/>
                    </a:cubicBezTo>
                    <a:cubicBezTo>
                      <a:pt x="28713" y="153133"/>
                      <a:pt x="9571" y="181846"/>
                      <a:pt x="0" y="200988"/>
                    </a:cubicBezTo>
                    <a:lnTo>
                      <a:pt x="660388" y="315837"/>
                    </a:lnTo>
                    <a:cubicBezTo>
                      <a:pt x="660388" y="315837"/>
                      <a:pt x="698671" y="153133"/>
                      <a:pt x="842234" y="153133"/>
                    </a:cubicBezTo>
                    <a:cubicBezTo>
                      <a:pt x="851805" y="153133"/>
                      <a:pt x="861375" y="153133"/>
                      <a:pt x="870946" y="157919"/>
                    </a:cubicBezTo>
                    <a:lnTo>
                      <a:pt x="870946" y="157919"/>
                    </a:lnTo>
                    <a:cubicBezTo>
                      <a:pt x="861375" y="157919"/>
                      <a:pt x="851805" y="153133"/>
                      <a:pt x="842234" y="153133"/>
                    </a:cubicBezTo>
                    <a:cubicBezTo>
                      <a:pt x="698671" y="153133"/>
                      <a:pt x="660388" y="315837"/>
                      <a:pt x="660388" y="315837"/>
                    </a:cubicBezTo>
                    <a:lnTo>
                      <a:pt x="71781" y="215344"/>
                    </a:lnTo>
                    <a:cubicBezTo>
                      <a:pt x="76567" y="215344"/>
                      <a:pt x="86138" y="215344"/>
                      <a:pt x="90923" y="215344"/>
                    </a:cubicBezTo>
                    <a:cubicBezTo>
                      <a:pt x="114850" y="215344"/>
                      <a:pt x="138778" y="220129"/>
                      <a:pt x="177060" y="229700"/>
                    </a:cubicBezTo>
                    <a:cubicBezTo>
                      <a:pt x="239271" y="244056"/>
                      <a:pt x="306267" y="253627"/>
                      <a:pt x="368477" y="253627"/>
                    </a:cubicBezTo>
                    <a:cubicBezTo>
                      <a:pt x="378048" y="253627"/>
                      <a:pt x="387619" y="253627"/>
                      <a:pt x="397190" y="253627"/>
                    </a:cubicBezTo>
                    <a:cubicBezTo>
                      <a:pt x="397190" y="248842"/>
                      <a:pt x="406761" y="224915"/>
                      <a:pt x="425903" y="196202"/>
                    </a:cubicBezTo>
                    <a:cubicBezTo>
                      <a:pt x="416331" y="196202"/>
                      <a:pt x="406761" y="196202"/>
                      <a:pt x="392404" y="196202"/>
                    </a:cubicBezTo>
                    <a:cubicBezTo>
                      <a:pt x="392404" y="196202"/>
                      <a:pt x="387619" y="196202"/>
                      <a:pt x="387619" y="196202"/>
                    </a:cubicBezTo>
                    <a:cubicBezTo>
                      <a:pt x="368477" y="224915"/>
                      <a:pt x="358906" y="244056"/>
                      <a:pt x="358906" y="248842"/>
                    </a:cubicBezTo>
                    <a:cubicBezTo>
                      <a:pt x="358906" y="248842"/>
                      <a:pt x="358906" y="248842"/>
                      <a:pt x="354121" y="248842"/>
                    </a:cubicBezTo>
                    <a:lnTo>
                      <a:pt x="354121" y="248842"/>
                    </a:lnTo>
                    <a:cubicBezTo>
                      <a:pt x="354121" y="248842"/>
                      <a:pt x="354121" y="248842"/>
                      <a:pt x="354121" y="244056"/>
                    </a:cubicBezTo>
                    <a:cubicBezTo>
                      <a:pt x="354121" y="244056"/>
                      <a:pt x="358906" y="220129"/>
                      <a:pt x="382833" y="196202"/>
                    </a:cubicBezTo>
                    <a:cubicBezTo>
                      <a:pt x="368477" y="196202"/>
                      <a:pt x="358906" y="196202"/>
                      <a:pt x="344550" y="196202"/>
                    </a:cubicBezTo>
                    <a:cubicBezTo>
                      <a:pt x="325409" y="220129"/>
                      <a:pt x="320623" y="239271"/>
                      <a:pt x="320623" y="239271"/>
                    </a:cubicBezTo>
                    <a:cubicBezTo>
                      <a:pt x="320623" y="239271"/>
                      <a:pt x="320623" y="239271"/>
                      <a:pt x="315838" y="239271"/>
                    </a:cubicBezTo>
                    <a:lnTo>
                      <a:pt x="315838" y="239271"/>
                    </a:lnTo>
                    <a:cubicBezTo>
                      <a:pt x="315838" y="239271"/>
                      <a:pt x="315838" y="239271"/>
                      <a:pt x="315838" y="234485"/>
                    </a:cubicBezTo>
                    <a:cubicBezTo>
                      <a:pt x="315838" y="234485"/>
                      <a:pt x="320623" y="215344"/>
                      <a:pt x="339765" y="191417"/>
                    </a:cubicBezTo>
                    <a:cubicBezTo>
                      <a:pt x="325409" y="191417"/>
                      <a:pt x="315838" y="191417"/>
                      <a:pt x="301481" y="191417"/>
                    </a:cubicBezTo>
                    <a:cubicBezTo>
                      <a:pt x="287125" y="215344"/>
                      <a:pt x="277554" y="229700"/>
                      <a:pt x="277554" y="229700"/>
                    </a:cubicBezTo>
                    <a:cubicBezTo>
                      <a:pt x="277554" y="229700"/>
                      <a:pt x="277554" y="229700"/>
                      <a:pt x="272769" y="229700"/>
                    </a:cubicBezTo>
                    <a:lnTo>
                      <a:pt x="272769" y="229700"/>
                    </a:lnTo>
                    <a:cubicBezTo>
                      <a:pt x="272769" y="229700"/>
                      <a:pt x="272769" y="229700"/>
                      <a:pt x="272769" y="224915"/>
                    </a:cubicBezTo>
                    <a:cubicBezTo>
                      <a:pt x="272769" y="224915"/>
                      <a:pt x="277554" y="210558"/>
                      <a:pt x="291911" y="186631"/>
                    </a:cubicBezTo>
                    <a:cubicBezTo>
                      <a:pt x="277554" y="186631"/>
                      <a:pt x="267984" y="186631"/>
                      <a:pt x="253627" y="181846"/>
                    </a:cubicBezTo>
                    <a:cubicBezTo>
                      <a:pt x="239271" y="200988"/>
                      <a:pt x="234486" y="215344"/>
                      <a:pt x="234486" y="215344"/>
                    </a:cubicBezTo>
                    <a:cubicBezTo>
                      <a:pt x="234486" y="215344"/>
                      <a:pt x="234486" y="215344"/>
                      <a:pt x="229700" y="215344"/>
                    </a:cubicBezTo>
                    <a:lnTo>
                      <a:pt x="229700" y="215344"/>
                    </a:lnTo>
                    <a:cubicBezTo>
                      <a:pt x="229700" y="215344"/>
                      <a:pt x="229700" y="215344"/>
                      <a:pt x="229700" y="210558"/>
                    </a:cubicBezTo>
                    <a:cubicBezTo>
                      <a:pt x="229700" y="210558"/>
                      <a:pt x="234486" y="196202"/>
                      <a:pt x="248842" y="177060"/>
                    </a:cubicBezTo>
                    <a:cubicBezTo>
                      <a:pt x="234486" y="177060"/>
                      <a:pt x="224914" y="172275"/>
                      <a:pt x="215344" y="172275"/>
                    </a:cubicBezTo>
                    <a:cubicBezTo>
                      <a:pt x="200987" y="191417"/>
                      <a:pt x="196202" y="205773"/>
                      <a:pt x="196202" y="205773"/>
                    </a:cubicBezTo>
                    <a:cubicBezTo>
                      <a:pt x="196202" y="205773"/>
                      <a:pt x="196202" y="205773"/>
                      <a:pt x="191417" y="205773"/>
                    </a:cubicBezTo>
                    <a:lnTo>
                      <a:pt x="191417" y="205773"/>
                    </a:lnTo>
                    <a:cubicBezTo>
                      <a:pt x="191417" y="205773"/>
                      <a:pt x="191417" y="205773"/>
                      <a:pt x="191417" y="200988"/>
                    </a:cubicBezTo>
                    <a:cubicBezTo>
                      <a:pt x="191417" y="200988"/>
                      <a:pt x="196202" y="186631"/>
                      <a:pt x="210559" y="167490"/>
                    </a:cubicBezTo>
                    <a:cubicBezTo>
                      <a:pt x="196202" y="167490"/>
                      <a:pt x="186632" y="162704"/>
                      <a:pt x="177060" y="162704"/>
                    </a:cubicBezTo>
                    <a:cubicBezTo>
                      <a:pt x="162705" y="181846"/>
                      <a:pt x="157919" y="196202"/>
                      <a:pt x="157919" y="196202"/>
                    </a:cubicBezTo>
                    <a:cubicBezTo>
                      <a:pt x="157919" y="196202"/>
                      <a:pt x="157919" y="196202"/>
                      <a:pt x="153133" y="196202"/>
                    </a:cubicBezTo>
                    <a:lnTo>
                      <a:pt x="153133" y="196202"/>
                    </a:lnTo>
                    <a:cubicBezTo>
                      <a:pt x="153133" y="196202"/>
                      <a:pt x="153133" y="196202"/>
                      <a:pt x="153133" y="191417"/>
                    </a:cubicBezTo>
                    <a:cubicBezTo>
                      <a:pt x="153133" y="191417"/>
                      <a:pt x="157919" y="177060"/>
                      <a:pt x="172275" y="157919"/>
                    </a:cubicBezTo>
                    <a:cubicBezTo>
                      <a:pt x="157919" y="153133"/>
                      <a:pt x="148348" y="153133"/>
                      <a:pt x="138778" y="148348"/>
                    </a:cubicBezTo>
                    <a:cubicBezTo>
                      <a:pt x="124421" y="167490"/>
                      <a:pt x="114850" y="181846"/>
                      <a:pt x="114850" y="186631"/>
                    </a:cubicBezTo>
                    <a:cubicBezTo>
                      <a:pt x="114850" y="186631"/>
                      <a:pt x="114850" y="186631"/>
                      <a:pt x="110065" y="186631"/>
                    </a:cubicBezTo>
                    <a:lnTo>
                      <a:pt x="110065" y="186631"/>
                    </a:lnTo>
                    <a:cubicBezTo>
                      <a:pt x="110065" y="186631"/>
                      <a:pt x="110065" y="186631"/>
                      <a:pt x="110065" y="181846"/>
                    </a:cubicBezTo>
                    <a:cubicBezTo>
                      <a:pt x="110065" y="181846"/>
                      <a:pt x="114850" y="167490"/>
                      <a:pt x="133992" y="143562"/>
                    </a:cubicBezTo>
                    <a:cubicBezTo>
                      <a:pt x="119635" y="138777"/>
                      <a:pt x="114850" y="133992"/>
                      <a:pt x="110065" y="124421"/>
                    </a:cubicBezTo>
                    <a:cubicBezTo>
                      <a:pt x="86138" y="153133"/>
                      <a:pt x="76567" y="172275"/>
                      <a:pt x="76567" y="172275"/>
                    </a:cubicBezTo>
                    <a:cubicBezTo>
                      <a:pt x="76567" y="172275"/>
                      <a:pt x="76567" y="172275"/>
                      <a:pt x="71781" y="172275"/>
                    </a:cubicBezTo>
                    <a:lnTo>
                      <a:pt x="71781" y="172275"/>
                    </a:lnTo>
                    <a:cubicBezTo>
                      <a:pt x="71781" y="172275"/>
                      <a:pt x="71781" y="172275"/>
                      <a:pt x="71781" y="167490"/>
                    </a:cubicBezTo>
                    <a:cubicBezTo>
                      <a:pt x="71781" y="167490"/>
                      <a:pt x="81352" y="143562"/>
                      <a:pt x="110065" y="114850"/>
                    </a:cubicBezTo>
                    <a:cubicBezTo>
                      <a:pt x="110065" y="110065"/>
                      <a:pt x="110065" y="110065"/>
                      <a:pt x="114850" y="105279"/>
                    </a:cubicBezTo>
                    <a:cubicBezTo>
                      <a:pt x="157919" y="28712"/>
                      <a:pt x="325409" y="9571"/>
                      <a:pt x="325409" y="9571"/>
                    </a:cubicBezTo>
                    <a:cubicBezTo>
                      <a:pt x="330194" y="9571"/>
                      <a:pt x="330194" y="9571"/>
                      <a:pt x="334979" y="9571"/>
                    </a:cubicBezTo>
                    <a:cubicBezTo>
                      <a:pt x="349336" y="9571"/>
                      <a:pt x="363692" y="9571"/>
                      <a:pt x="378048" y="14356"/>
                    </a:cubicBezTo>
                    <a:cubicBezTo>
                      <a:pt x="382833" y="14356"/>
                      <a:pt x="387619" y="14356"/>
                      <a:pt x="392404" y="14356"/>
                    </a:cubicBezTo>
                    <a:lnTo>
                      <a:pt x="392404" y="14356"/>
                    </a:lnTo>
                    <a:cubicBezTo>
                      <a:pt x="392404" y="14356"/>
                      <a:pt x="397190" y="14356"/>
                      <a:pt x="397190" y="19142"/>
                    </a:cubicBezTo>
                    <a:lnTo>
                      <a:pt x="397190" y="19142"/>
                    </a:lnTo>
                    <a:cubicBezTo>
                      <a:pt x="406761" y="19142"/>
                      <a:pt x="411546" y="23927"/>
                      <a:pt x="421117" y="23927"/>
                    </a:cubicBezTo>
                    <a:cubicBezTo>
                      <a:pt x="421117" y="23927"/>
                      <a:pt x="425903" y="23927"/>
                      <a:pt x="425903" y="23927"/>
                    </a:cubicBezTo>
                    <a:lnTo>
                      <a:pt x="425903" y="23927"/>
                    </a:lnTo>
                    <a:cubicBezTo>
                      <a:pt x="425903" y="23927"/>
                      <a:pt x="425903" y="23927"/>
                      <a:pt x="430688" y="23927"/>
                    </a:cubicBezTo>
                    <a:cubicBezTo>
                      <a:pt x="440258" y="23927"/>
                      <a:pt x="449830" y="28712"/>
                      <a:pt x="454615" y="28712"/>
                    </a:cubicBezTo>
                    <a:cubicBezTo>
                      <a:pt x="454615" y="28712"/>
                      <a:pt x="454615" y="28712"/>
                      <a:pt x="454615" y="28712"/>
                    </a:cubicBezTo>
                    <a:lnTo>
                      <a:pt x="454615" y="28712"/>
                    </a:lnTo>
                    <a:cubicBezTo>
                      <a:pt x="454615" y="28712"/>
                      <a:pt x="454615" y="28712"/>
                      <a:pt x="454615" y="28712"/>
                    </a:cubicBezTo>
                    <a:cubicBezTo>
                      <a:pt x="464185" y="28712"/>
                      <a:pt x="468971" y="33498"/>
                      <a:pt x="478542" y="33498"/>
                    </a:cubicBezTo>
                    <a:cubicBezTo>
                      <a:pt x="478542" y="33498"/>
                      <a:pt x="478542" y="33498"/>
                      <a:pt x="483327" y="33498"/>
                    </a:cubicBezTo>
                    <a:lnTo>
                      <a:pt x="483327" y="33498"/>
                    </a:lnTo>
                    <a:cubicBezTo>
                      <a:pt x="483327" y="33498"/>
                      <a:pt x="483327" y="33498"/>
                      <a:pt x="488112" y="33498"/>
                    </a:cubicBezTo>
                    <a:cubicBezTo>
                      <a:pt x="492898" y="33498"/>
                      <a:pt x="502469" y="38283"/>
                      <a:pt x="507255" y="38283"/>
                    </a:cubicBezTo>
                    <a:cubicBezTo>
                      <a:pt x="507255" y="38283"/>
                      <a:pt x="512040" y="38283"/>
                      <a:pt x="512040" y="38283"/>
                    </a:cubicBezTo>
                    <a:lnTo>
                      <a:pt x="512040" y="38283"/>
                    </a:lnTo>
                    <a:cubicBezTo>
                      <a:pt x="512040" y="38283"/>
                      <a:pt x="516825" y="38283"/>
                      <a:pt x="516825" y="43069"/>
                    </a:cubicBezTo>
                    <a:cubicBezTo>
                      <a:pt x="516825" y="43069"/>
                      <a:pt x="516825" y="43069"/>
                      <a:pt x="516825" y="43069"/>
                    </a:cubicBezTo>
                    <a:cubicBezTo>
                      <a:pt x="521611" y="43069"/>
                      <a:pt x="526396" y="47854"/>
                      <a:pt x="531182" y="47854"/>
                    </a:cubicBezTo>
                    <a:cubicBezTo>
                      <a:pt x="535967" y="47854"/>
                      <a:pt x="540752" y="47854"/>
                      <a:pt x="545538" y="47854"/>
                    </a:cubicBezTo>
                    <a:lnTo>
                      <a:pt x="545538" y="47854"/>
                    </a:lnTo>
                    <a:cubicBezTo>
                      <a:pt x="545538" y="47854"/>
                      <a:pt x="550323" y="47854"/>
                      <a:pt x="550323" y="52640"/>
                    </a:cubicBezTo>
                    <a:cubicBezTo>
                      <a:pt x="550323" y="52640"/>
                      <a:pt x="550323" y="57425"/>
                      <a:pt x="550323" y="57425"/>
                    </a:cubicBezTo>
                    <a:cubicBezTo>
                      <a:pt x="555109" y="57425"/>
                      <a:pt x="555109" y="62210"/>
                      <a:pt x="559894" y="62210"/>
                    </a:cubicBezTo>
                    <a:cubicBezTo>
                      <a:pt x="564679" y="62210"/>
                      <a:pt x="574250" y="62210"/>
                      <a:pt x="579036" y="62210"/>
                    </a:cubicBezTo>
                    <a:lnTo>
                      <a:pt x="579036" y="62210"/>
                    </a:lnTo>
                    <a:cubicBezTo>
                      <a:pt x="579036" y="62210"/>
                      <a:pt x="583821" y="62210"/>
                      <a:pt x="583821" y="62210"/>
                    </a:cubicBezTo>
                    <a:cubicBezTo>
                      <a:pt x="583821" y="62210"/>
                      <a:pt x="583821" y="66996"/>
                      <a:pt x="579036" y="66996"/>
                    </a:cubicBezTo>
                    <a:cubicBezTo>
                      <a:pt x="574250" y="66996"/>
                      <a:pt x="574250" y="66996"/>
                      <a:pt x="569465" y="66996"/>
                    </a:cubicBezTo>
                    <a:cubicBezTo>
                      <a:pt x="574250" y="66996"/>
                      <a:pt x="574250" y="71781"/>
                      <a:pt x="579036" y="71781"/>
                    </a:cubicBezTo>
                    <a:cubicBezTo>
                      <a:pt x="588607" y="71781"/>
                      <a:pt x="598177" y="71781"/>
                      <a:pt x="607748" y="66996"/>
                    </a:cubicBezTo>
                    <a:lnTo>
                      <a:pt x="607748" y="66996"/>
                    </a:lnTo>
                    <a:cubicBezTo>
                      <a:pt x="607748" y="66996"/>
                      <a:pt x="612534" y="66996"/>
                      <a:pt x="612534" y="71781"/>
                    </a:cubicBezTo>
                    <a:cubicBezTo>
                      <a:pt x="612534" y="71781"/>
                      <a:pt x="612534" y="76567"/>
                      <a:pt x="607748" y="76567"/>
                    </a:cubicBezTo>
                    <a:cubicBezTo>
                      <a:pt x="602963" y="76567"/>
                      <a:pt x="598177" y="76567"/>
                      <a:pt x="588607" y="76567"/>
                    </a:cubicBezTo>
                    <a:cubicBezTo>
                      <a:pt x="593392" y="76567"/>
                      <a:pt x="598177" y="81352"/>
                      <a:pt x="598177" y="81352"/>
                    </a:cubicBezTo>
                    <a:cubicBezTo>
                      <a:pt x="607748" y="81352"/>
                      <a:pt x="622104" y="76567"/>
                      <a:pt x="631675" y="76567"/>
                    </a:cubicBezTo>
                    <a:lnTo>
                      <a:pt x="631675" y="76567"/>
                    </a:lnTo>
                    <a:cubicBezTo>
                      <a:pt x="631675" y="76567"/>
                      <a:pt x="636461" y="76567"/>
                      <a:pt x="636461" y="81352"/>
                    </a:cubicBezTo>
                    <a:cubicBezTo>
                      <a:pt x="636461" y="81352"/>
                      <a:pt x="636461" y="86137"/>
                      <a:pt x="631675" y="86137"/>
                    </a:cubicBezTo>
                    <a:cubicBezTo>
                      <a:pt x="622104" y="86137"/>
                      <a:pt x="612534" y="86137"/>
                      <a:pt x="602963" y="90923"/>
                    </a:cubicBezTo>
                    <a:cubicBezTo>
                      <a:pt x="607748" y="90923"/>
                      <a:pt x="612534" y="95708"/>
                      <a:pt x="612534" y="95708"/>
                    </a:cubicBezTo>
                    <a:cubicBezTo>
                      <a:pt x="626890" y="90923"/>
                      <a:pt x="641246" y="90923"/>
                      <a:pt x="655602" y="90923"/>
                    </a:cubicBezTo>
                    <a:lnTo>
                      <a:pt x="655602" y="90923"/>
                    </a:lnTo>
                    <a:cubicBezTo>
                      <a:pt x="655602" y="90923"/>
                      <a:pt x="660388" y="90923"/>
                      <a:pt x="660388" y="90923"/>
                    </a:cubicBezTo>
                    <a:cubicBezTo>
                      <a:pt x="660388" y="90923"/>
                      <a:pt x="660388" y="95708"/>
                      <a:pt x="655602" y="95708"/>
                    </a:cubicBezTo>
                    <a:cubicBezTo>
                      <a:pt x="641246" y="95708"/>
                      <a:pt x="631675" y="100494"/>
                      <a:pt x="617319" y="100494"/>
                    </a:cubicBezTo>
                    <a:cubicBezTo>
                      <a:pt x="622104" y="105279"/>
                      <a:pt x="626890" y="105279"/>
                      <a:pt x="626890" y="105279"/>
                    </a:cubicBezTo>
                    <a:cubicBezTo>
                      <a:pt x="641246" y="100494"/>
                      <a:pt x="660388" y="95708"/>
                      <a:pt x="679529" y="95708"/>
                    </a:cubicBezTo>
                    <a:cubicBezTo>
                      <a:pt x="655602" y="86137"/>
                      <a:pt x="626890" y="76567"/>
                      <a:pt x="626890" y="76567"/>
                    </a:cubicBezTo>
                    <a:lnTo>
                      <a:pt x="626890" y="71781"/>
                    </a:lnTo>
                    <a:lnTo>
                      <a:pt x="526396" y="47854"/>
                    </a:lnTo>
                    <a:lnTo>
                      <a:pt x="382833" y="9571"/>
                    </a:lnTo>
                    <a:lnTo>
                      <a:pt x="368477" y="4785"/>
                    </a:lnTo>
                    <a:lnTo>
                      <a:pt x="368477" y="4785"/>
                    </a:lnTo>
                    <a:cubicBezTo>
                      <a:pt x="368477" y="4785"/>
                      <a:pt x="358906" y="4785"/>
                      <a:pt x="344550" y="0"/>
                    </a:cubicBezTo>
                    <a:cubicBezTo>
                      <a:pt x="339765" y="14356"/>
                      <a:pt x="330194" y="14356"/>
                      <a:pt x="320623" y="14356"/>
                    </a:cubicBezTo>
                    <a:lnTo>
                      <a:pt x="320623" y="14356"/>
                    </a:lnTo>
                    <a:close/>
                  </a:path>
                </a:pathLst>
              </a:custGeom>
              <a:solidFill>
                <a:srgbClr val="CAD7B7"/>
              </a:solidFill>
              <a:ln w="47824"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xmlns="" id="{C43F39EE-C2DC-4F4B-B62F-EBC4482654AC}"/>
                  </a:ext>
                </a:extLst>
              </p:cNvPr>
              <p:cNvSpPr/>
              <p:nvPr/>
            </p:nvSpPr>
            <p:spPr>
              <a:xfrm>
                <a:off x="11522352" y="7358230"/>
                <a:ext cx="799164" cy="205772"/>
              </a:xfrm>
              <a:custGeom>
                <a:avLst/>
                <a:gdLst>
                  <a:gd name="connsiteX0" fmla="*/ 555109 w 799164"/>
                  <a:gd name="connsiteY0" fmla="*/ 205773 h 205772"/>
                  <a:gd name="connsiteX1" fmla="*/ 555109 w 799164"/>
                  <a:gd name="connsiteY1" fmla="*/ 205773 h 205772"/>
                  <a:gd name="connsiteX2" fmla="*/ 555109 w 799164"/>
                  <a:gd name="connsiteY2" fmla="*/ 205773 h 205772"/>
                  <a:gd name="connsiteX3" fmla="*/ 713028 w 799164"/>
                  <a:gd name="connsiteY3" fmla="*/ 52640 h 205772"/>
                  <a:gd name="connsiteX4" fmla="*/ 713028 w 799164"/>
                  <a:gd name="connsiteY4" fmla="*/ 52640 h 205772"/>
                  <a:gd name="connsiteX5" fmla="*/ 717813 w 799164"/>
                  <a:gd name="connsiteY5" fmla="*/ 52640 h 205772"/>
                  <a:gd name="connsiteX6" fmla="*/ 717813 w 799164"/>
                  <a:gd name="connsiteY6" fmla="*/ 57425 h 205772"/>
                  <a:gd name="connsiteX7" fmla="*/ 555109 w 799164"/>
                  <a:gd name="connsiteY7" fmla="*/ 205773 h 205772"/>
                  <a:gd name="connsiteX8" fmla="*/ 555109 w 799164"/>
                  <a:gd name="connsiteY8" fmla="*/ 205773 h 205772"/>
                  <a:gd name="connsiteX9" fmla="*/ 555109 w 799164"/>
                  <a:gd name="connsiteY9" fmla="*/ 205773 h 205772"/>
                  <a:gd name="connsiteX10" fmla="*/ 535967 w 799164"/>
                  <a:gd name="connsiteY10" fmla="*/ 0 h 205772"/>
                  <a:gd name="connsiteX11" fmla="*/ 535967 w 799164"/>
                  <a:gd name="connsiteY11" fmla="*/ 0 h 205772"/>
                  <a:gd name="connsiteX12" fmla="*/ 588607 w 799164"/>
                  <a:gd name="connsiteY12" fmla="*/ 23927 h 205772"/>
                  <a:gd name="connsiteX13" fmla="*/ 593392 w 799164"/>
                  <a:gd name="connsiteY13" fmla="*/ 23927 h 205772"/>
                  <a:gd name="connsiteX14" fmla="*/ 593392 w 799164"/>
                  <a:gd name="connsiteY14" fmla="*/ 23927 h 205772"/>
                  <a:gd name="connsiteX15" fmla="*/ 598177 w 799164"/>
                  <a:gd name="connsiteY15" fmla="*/ 28713 h 205772"/>
                  <a:gd name="connsiteX16" fmla="*/ 598177 w 799164"/>
                  <a:gd name="connsiteY16" fmla="*/ 28713 h 205772"/>
                  <a:gd name="connsiteX17" fmla="*/ 607748 w 799164"/>
                  <a:gd name="connsiteY17" fmla="*/ 33498 h 205772"/>
                  <a:gd name="connsiteX18" fmla="*/ 622104 w 799164"/>
                  <a:gd name="connsiteY18" fmla="*/ 28713 h 205772"/>
                  <a:gd name="connsiteX19" fmla="*/ 622104 w 799164"/>
                  <a:gd name="connsiteY19" fmla="*/ 28713 h 205772"/>
                  <a:gd name="connsiteX20" fmla="*/ 626890 w 799164"/>
                  <a:gd name="connsiteY20" fmla="*/ 33498 h 205772"/>
                  <a:gd name="connsiteX21" fmla="*/ 626890 w 799164"/>
                  <a:gd name="connsiteY21" fmla="*/ 38283 h 205772"/>
                  <a:gd name="connsiteX22" fmla="*/ 617319 w 799164"/>
                  <a:gd name="connsiteY22" fmla="*/ 38283 h 205772"/>
                  <a:gd name="connsiteX23" fmla="*/ 626890 w 799164"/>
                  <a:gd name="connsiteY23" fmla="*/ 43069 h 205772"/>
                  <a:gd name="connsiteX24" fmla="*/ 655602 w 799164"/>
                  <a:gd name="connsiteY24" fmla="*/ 38283 h 205772"/>
                  <a:gd name="connsiteX25" fmla="*/ 655602 w 799164"/>
                  <a:gd name="connsiteY25" fmla="*/ 38283 h 205772"/>
                  <a:gd name="connsiteX26" fmla="*/ 660388 w 799164"/>
                  <a:gd name="connsiteY26" fmla="*/ 38283 h 205772"/>
                  <a:gd name="connsiteX27" fmla="*/ 660388 w 799164"/>
                  <a:gd name="connsiteY27" fmla="*/ 43069 h 205772"/>
                  <a:gd name="connsiteX28" fmla="*/ 631675 w 799164"/>
                  <a:gd name="connsiteY28" fmla="*/ 47854 h 205772"/>
                  <a:gd name="connsiteX29" fmla="*/ 636461 w 799164"/>
                  <a:gd name="connsiteY29" fmla="*/ 57425 h 205772"/>
                  <a:gd name="connsiteX30" fmla="*/ 684315 w 799164"/>
                  <a:gd name="connsiteY30" fmla="*/ 43069 h 205772"/>
                  <a:gd name="connsiteX31" fmla="*/ 684315 w 799164"/>
                  <a:gd name="connsiteY31" fmla="*/ 43069 h 205772"/>
                  <a:gd name="connsiteX32" fmla="*/ 689101 w 799164"/>
                  <a:gd name="connsiteY32" fmla="*/ 43069 h 205772"/>
                  <a:gd name="connsiteX33" fmla="*/ 689101 w 799164"/>
                  <a:gd name="connsiteY33" fmla="*/ 47854 h 205772"/>
                  <a:gd name="connsiteX34" fmla="*/ 641246 w 799164"/>
                  <a:gd name="connsiteY34" fmla="*/ 62210 h 205772"/>
                  <a:gd name="connsiteX35" fmla="*/ 641246 w 799164"/>
                  <a:gd name="connsiteY35" fmla="*/ 71781 h 205772"/>
                  <a:gd name="connsiteX36" fmla="*/ 564679 w 799164"/>
                  <a:gd name="connsiteY36" fmla="*/ 119635 h 205772"/>
                  <a:gd name="connsiteX37" fmla="*/ 521611 w 799164"/>
                  <a:gd name="connsiteY37" fmla="*/ 200988 h 205772"/>
                  <a:gd name="connsiteX38" fmla="*/ 516825 w 799164"/>
                  <a:gd name="connsiteY38" fmla="*/ 200988 h 205772"/>
                  <a:gd name="connsiteX39" fmla="*/ 516825 w 799164"/>
                  <a:gd name="connsiteY39" fmla="*/ 200988 h 205772"/>
                  <a:gd name="connsiteX40" fmla="*/ 516825 w 799164"/>
                  <a:gd name="connsiteY40" fmla="*/ 196202 h 205772"/>
                  <a:gd name="connsiteX41" fmla="*/ 555109 w 799164"/>
                  <a:gd name="connsiteY41" fmla="*/ 119635 h 205772"/>
                  <a:gd name="connsiteX42" fmla="*/ 507255 w 799164"/>
                  <a:gd name="connsiteY42" fmla="*/ 133992 h 205772"/>
                  <a:gd name="connsiteX43" fmla="*/ 483327 w 799164"/>
                  <a:gd name="connsiteY43" fmla="*/ 191417 h 205772"/>
                  <a:gd name="connsiteX44" fmla="*/ 478542 w 799164"/>
                  <a:gd name="connsiteY44" fmla="*/ 191417 h 205772"/>
                  <a:gd name="connsiteX45" fmla="*/ 478542 w 799164"/>
                  <a:gd name="connsiteY45" fmla="*/ 191417 h 205772"/>
                  <a:gd name="connsiteX46" fmla="*/ 478542 w 799164"/>
                  <a:gd name="connsiteY46" fmla="*/ 186631 h 205772"/>
                  <a:gd name="connsiteX47" fmla="*/ 502469 w 799164"/>
                  <a:gd name="connsiteY47" fmla="*/ 133992 h 205772"/>
                  <a:gd name="connsiteX48" fmla="*/ 459400 w 799164"/>
                  <a:gd name="connsiteY48" fmla="*/ 143562 h 205772"/>
                  <a:gd name="connsiteX49" fmla="*/ 445044 w 799164"/>
                  <a:gd name="connsiteY49" fmla="*/ 181846 h 205772"/>
                  <a:gd name="connsiteX50" fmla="*/ 440258 w 799164"/>
                  <a:gd name="connsiteY50" fmla="*/ 181846 h 205772"/>
                  <a:gd name="connsiteX51" fmla="*/ 440258 w 799164"/>
                  <a:gd name="connsiteY51" fmla="*/ 181846 h 205772"/>
                  <a:gd name="connsiteX52" fmla="*/ 440258 w 799164"/>
                  <a:gd name="connsiteY52" fmla="*/ 177060 h 205772"/>
                  <a:gd name="connsiteX53" fmla="*/ 454615 w 799164"/>
                  <a:gd name="connsiteY53" fmla="*/ 138777 h 205772"/>
                  <a:gd name="connsiteX54" fmla="*/ 416331 w 799164"/>
                  <a:gd name="connsiteY54" fmla="*/ 143562 h 205772"/>
                  <a:gd name="connsiteX55" fmla="*/ 406761 w 799164"/>
                  <a:gd name="connsiteY55" fmla="*/ 167490 h 205772"/>
                  <a:gd name="connsiteX56" fmla="*/ 401976 w 799164"/>
                  <a:gd name="connsiteY56" fmla="*/ 167490 h 205772"/>
                  <a:gd name="connsiteX57" fmla="*/ 401976 w 799164"/>
                  <a:gd name="connsiteY57" fmla="*/ 167490 h 205772"/>
                  <a:gd name="connsiteX58" fmla="*/ 401976 w 799164"/>
                  <a:gd name="connsiteY58" fmla="*/ 162704 h 205772"/>
                  <a:gd name="connsiteX59" fmla="*/ 411546 w 799164"/>
                  <a:gd name="connsiteY59" fmla="*/ 138777 h 205772"/>
                  <a:gd name="connsiteX60" fmla="*/ 373263 w 799164"/>
                  <a:gd name="connsiteY60" fmla="*/ 143562 h 205772"/>
                  <a:gd name="connsiteX61" fmla="*/ 368477 w 799164"/>
                  <a:gd name="connsiteY61" fmla="*/ 153133 h 205772"/>
                  <a:gd name="connsiteX62" fmla="*/ 363692 w 799164"/>
                  <a:gd name="connsiteY62" fmla="*/ 153133 h 205772"/>
                  <a:gd name="connsiteX63" fmla="*/ 363692 w 799164"/>
                  <a:gd name="connsiteY63" fmla="*/ 153133 h 205772"/>
                  <a:gd name="connsiteX64" fmla="*/ 363692 w 799164"/>
                  <a:gd name="connsiteY64" fmla="*/ 148348 h 205772"/>
                  <a:gd name="connsiteX65" fmla="*/ 368477 w 799164"/>
                  <a:gd name="connsiteY65" fmla="*/ 138777 h 205772"/>
                  <a:gd name="connsiteX66" fmla="*/ 330194 w 799164"/>
                  <a:gd name="connsiteY66" fmla="*/ 138777 h 205772"/>
                  <a:gd name="connsiteX67" fmla="*/ 330194 w 799164"/>
                  <a:gd name="connsiteY67" fmla="*/ 138777 h 205772"/>
                  <a:gd name="connsiteX68" fmla="*/ 325409 w 799164"/>
                  <a:gd name="connsiteY68" fmla="*/ 138777 h 205772"/>
                  <a:gd name="connsiteX69" fmla="*/ 325409 w 799164"/>
                  <a:gd name="connsiteY69" fmla="*/ 138777 h 205772"/>
                  <a:gd name="connsiteX70" fmla="*/ 325409 w 799164"/>
                  <a:gd name="connsiteY70" fmla="*/ 133992 h 205772"/>
                  <a:gd name="connsiteX71" fmla="*/ 325409 w 799164"/>
                  <a:gd name="connsiteY71" fmla="*/ 133992 h 205772"/>
                  <a:gd name="connsiteX72" fmla="*/ 296696 w 799164"/>
                  <a:gd name="connsiteY72" fmla="*/ 133992 h 205772"/>
                  <a:gd name="connsiteX73" fmla="*/ 105279 w 799164"/>
                  <a:gd name="connsiteY73" fmla="*/ 110065 h 205772"/>
                  <a:gd name="connsiteX74" fmla="*/ 19142 w 799164"/>
                  <a:gd name="connsiteY74" fmla="*/ 95708 h 205772"/>
                  <a:gd name="connsiteX75" fmla="*/ 0 w 799164"/>
                  <a:gd name="connsiteY75" fmla="*/ 95708 h 205772"/>
                  <a:gd name="connsiteX76" fmla="*/ 588607 w 799164"/>
                  <a:gd name="connsiteY76" fmla="*/ 196202 h 205772"/>
                  <a:gd name="connsiteX77" fmla="*/ 770453 w 799164"/>
                  <a:gd name="connsiteY77" fmla="*/ 33498 h 205772"/>
                  <a:gd name="connsiteX78" fmla="*/ 799165 w 799164"/>
                  <a:gd name="connsiteY78" fmla="*/ 38283 h 205772"/>
                  <a:gd name="connsiteX79" fmla="*/ 794380 w 799164"/>
                  <a:gd name="connsiteY79" fmla="*/ 33498 h 205772"/>
                  <a:gd name="connsiteX80" fmla="*/ 794380 w 799164"/>
                  <a:gd name="connsiteY80" fmla="*/ 33498 h 205772"/>
                  <a:gd name="connsiteX81" fmla="*/ 535967 w 799164"/>
                  <a:gd name="connsiteY81" fmla="*/ 0 h 205772"/>
                  <a:gd name="connsiteX82" fmla="*/ 535967 w 799164"/>
                  <a:gd name="connsiteY82" fmla="*/ 0 h 20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799164" h="205772">
                    <a:moveTo>
                      <a:pt x="555109" y="205773"/>
                    </a:moveTo>
                    <a:lnTo>
                      <a:pt x="555109" y="205773"/>
                    </a:lnTo>
                    <a:cubicBezTo>
                      <a:pt x="550323" y="205773"/>
                      <a:pt x="550323" y="200988"/>
                      <a:pt x="555109" y="205773"/>
                    </a:cubicBezTo>
                    <a:cubicBezTo>
                      <a:pt x="550323" y="200988"/>
                      <a:pt x="574250" y="76567"/>
                      <a:pt x="713028" y="52640"/>
                    </a:cubicBezTo>
                    <a:cubicBezTo>
                      <a:pt x="713028" y="52640"/>
                      <a:pt x="713028" y="52640"/>
                      <a:pt x="713028" y="52640"/>
                    </a:cubicBezTo>
                    <a:cubicBezTo>
                      <a:pt x="713028" y="52640"/>
                      <a:pt x="717813" y="52640"/>
                      <a:pt x="717813" y="52640"/>
                    </a:cubicBezTo>
                    <a:cubicBezTo>
                      <a:pt x="717813" y="52640"/>
                      <a:pt x="717813" y="57425"/>
                      <a:pt x="717813" y="57425"/>
                    </a:cubicBezTo>
                    <a:cubicBezTo>
                      <a:pt x="574250" y="76567"/>
                      <a:pt x="555109" y="200988"/>
                      <a:pt x="555109" y="205773"/>
                    </a:cubicBezTo>
                    <a:cubicBezTo>
                      <a:pt x="555109" y="205773"/>
                      <a:pt x="555109" y="205773"/>
                      <a:pt x="555109" y="205773"/>
                    </a:cubicBezTo>
                    <a:lnTo>
                      <a:pt x="555109" y="205773"/>
                    </a:lnTo>
                    <a:close/>
                    <a:moveTo>
                      <a:pt x="535967" y="0"/>
                    </a:moveTo>
                    <a:lnTo>
                      <a:pt x="535967" y="0"/>
                    </a:lnTo>
                    <a:cubicBezTo>
                      <a:pt x="535967" y="4786"/>
                      <a:pt x="559894" y="9571"/>
                      <a:pt x="588607" y="23927"/>
                    </a:cubicBezTo>
                    <a:cubicBezTo>
                      <a:pt x="588607" y="23927"/>
                      <a:pt x="593392" y="23927"/>
                      <a:pt x="593392" y="23927"/>
                    </a:cubicBezTo>
                    <a:lnTo>
                      <a:pt x="593392" y="23927"/>
                    </a:lnTo>
                    <a:cubicBezTo>
                      <a:pt x="593392" y="23927"/>
                      <a:pt x="593392" y="23927"/>
                      <a:pt x="598177" y="28713"/>
                    </a:cubicBezTo>
                    <a:cubicBezTo>
                      <a:pt x="598177" y="28713"/>
                      <a:pt x="598177" y="28713"/>
                      <a:pt x="598177" y="28713"/>
                    </a:cubicBezTo>
                    <a:cubicBezTo>
                      <a:pt x="602963" y="28713"/>
                      <a:pt x="602963" y="33498"/>
                      <a:pt x="607748" y="33498"/>
                    </a:cubicBezTo>
                    <a:cubicBezTo>
                      <a:pt x="612534" y="33498"/>
                      <a:pt x="617319" y="33498"/>
                      <a:pt x="622104" y="28713"/>
                    </a:cubicBezTo>
                    <a:lnTo>
                      <a:pt x="622104" y="28713"/>
                    </a:lnTo>
                    <a:cubicBezTo>
                      <a:pt x="622104" y="28713"/>
                      <a:pt x="626890" y="28713"/>
                      <a:pt x="626890" y="33498"/>
                    </a:cubicBezTo>
                    <a:cubicBezTo>
                      <a:pt x="626890" y="33498"/>
                      <a:pt x="626890" y="38283"/>
                      <a:pt x="626890" y="38283"/>
                    </a:cubicBezTo>
                    <a:cubicBezTo>
                      <a:pt x="622104" y="38283"/>
                      <a:pt x="622104" y="38283"/>
                      <a:pt x="617319" y="38283"/>
                    </a:cubicBezTo>
                    <a:cubicBezTo>
                      <a:pt x="622104" y="38283"/>
                      <a:pt x="622104" y="43069"/>
                      <a:pt x="626890" y="43069"/>
                    </a:cubicBezTo>
                    <a:cubicBezTo>
                      <a:pt x="636461" y="38283"/>
                      <a:pt x="646031" y="38283"/>
                      <a:pt x="655602" y="38283"/>
                    </a:cubicBezTo>
                    <a:lnTo>
                      <a:pt x="655602" y="38283"/>
                    </a:lnTo>
                    <a:cubicBezTo>
                      <a:pt x="655602" y="38283"/>
                      <a:pt x="660388" y="38283"/>
                      <a:pt x="660388" y="38283"/>
                    </a:cubicBezTo>
                    <a:cubicBezTo>
                      <a:pt x="660388" y="38283"/>
                      <a:pt x="660388" y="43069"/>
                      <a:pt x="660388" y="43069"/>
                    </a:cubicBezTo>
                    <a:cubicBezTo>
                      <a:pt x="650817" y="43069"/>
                      <a:pt x="641246" y="47854"/>
                      <a:pt x="631675" y="47854"/>
                    </a:cubicBezTo>
                    <a:cubicBezTo>
                      <a:pt x="636461" y="52640"/>
                      <a:pt x="636461" y="52640"/>
                      <a:pt x="636461" y="57425"/>
                    </a:cubicBezTo>
                    <a:cubicBezTo>
                      <a:pt x="650817" y="52640"/>
                      <a:pt x="669958" y="47854"/>
                      <a:pt x="684315" y="43069"/>
                    </a:cubicBezTo>
                    <a:lnTo>
                      <a:pt x="684315" y="43069"/>
                    </a:lnTo>
                    <a:cubicBezTo>
                      <a:pt x="684315" y="43069"/>
                      <a:pt x="684315" y="43069"/>
                      <a:pt x="689101" y="43069"/>
                    </a:cubicBezTo>
                    <a:cubicBezTo>
                      <a:pt x="689101" y="43069"/>
                      <a:pt x="689101" y="47854"/>
                      <a:pt x="689101" y="47854"/>
                    </a:cubicBezTo>
                    <a:cubicBezTo>
                      <a:pt x="669958" y="52640"/>
                      <a:pt x="655602" y="57425"/>
                      <a:pt x="641246" y="62210"/>
                    </a:cubicBezTo>
                    <a:cubicBezTo>
                      <a:pt x="641246" y="62210"/>
                      <a:pt x="641246" y="66996"/>
                      <a:pt x="641246" y="71781"/>
                    </a:cubicBezTo>
                    <a:cubicBezTo>
                      <a:pt x="636461" y="86137"/>
                      <a:pt x="612534" y="100494"/>
                      <a:pt x="564679" y="119635"/>
                    </a:cubicBezTo>
                    <a:cubicBezTo>
                      <a:pt x="531182" y="157919"/>
                      <a:pt x="521611" y="200988"/>
                      <a:pt x="521611" y="200988"/>
                    </a:cubicBezTo>
                    <a:cubicBezTo>
                      <a:pt x="521611" y="200988"/>
                      <a:pt x="521611" y="200988"/>
                      <a:pt x="516825" y="200988"/>
                    </a:cubicBezTo>
                    <a:lnTo>
                      <a:pt x="516825" y="200988"/>
                    </a:lnTo>
                    <a:cubicBezTo>
                      <a:pt x="516825" y="200988"/>
                      <a:pt x="512040" y="200988"/>
                      <a:pt x="516825" y="196202"/>
                    </a:cubicBezTo>
                    <a:cubicBezTo>
                      <a:pt x="516825" y="196202"/>
                      <a:pt x="521611" y="157919"/>
                      <a:pt x="555109" y="119635"/>
                    </a:cubicBezTo>
                    <a:cubicBezTo>
                      <a:pt x="540752" y="124421"/>
                      <a:pt x="526396" y="129206"/>
                      <a:pt x="507255" y="133992"/>
                    </a:cubicBezTo>
                    <a:cubicBezTo>
                      <a:pt x="488112" y="162704"/>
                      <a:pt x="483327" y="191417"/>
                      <a:pt x="483327" y="191417"/>
                    </a:cubicBezTo>
                    <a:cubicBezTo>
                      <a:pt x="483327" y="191417"/>
                      <a:pt x="483327" y="191417"/>
                      <a:pt x="478542" y="191417"/>
                    </a:cubicBezTo>
                    <a:lnTo>
                      <a:pt x="478542" y="191417"/>
                    </a:lnTo>
                    <a:cubicBezTo>
                      <a:pt x="478542" y="191417"/>
                      <a:pt x="473757" y="191417"/>
                      <a:pt x="478542" y="186631"/>
                    </a:cubicBezTo>
                    <a:cubicBezTo>
                      <a:pt x="478542" y="186631"/>
                      <a:pt x="483327" y="162704"/>
                      <a:pt x="502469" y="133992"/>
                    </a:cubicBezTo>
                    <a:cubicBezTo>
                      <a:pt x="488112" y="138777"/>
                      <a:pt x="473757" y="138777"/>
                      <a:pt x="459400" y="143562"/>
                    </a:cubicBezTo>
                    <a:cubicBezTo>
                      <a:pt x="449830" y="167490"/>
                      <a:pt x="445044" y="181846"/>
                      <a:pt x="445044" y="181846"/>
                    </a:cubicBezTo>
                    <a:cubicBezTo>
                      <a:pt x="445044" y="181846"/>
                      <a:pt x="445044" y="181846"/>
                      <a:pt x="440258" y="181846"/>
                    </a:cubicBezTo>
                    <a:lnTo>
                      <a:pt x="440258" y="181846"/>
                    </a:lnTo>
                    <a:cubicBezTo>
                      <a:pt x="440258" y="181846"/>
                      <a:pt x="435473" y="181846"/>
                      <a:pt x="440258" y="177060"/>
                    </a:cubicBezTo>
                    <a:cubicBezTo>
                      <a:pt x="440258" y="177060"/>
                      <a:pt x="445044" y="162704"/>
                      <a:pt x="454615" y="138777"/>
                    </a:cubicBezTo>
                    <a:cubicBezTo>
                      <a:pt x="440258" y="138777"/>
                      <a:pt x="425903" y="143562"/>
                      <a:pt x="416331" y="143562"/>
                    </a:cubicBezTo>
                    <a:cubicBezTo>
                      <a:pt x="411546" y="157919"/>
                      <a:pt x="406761" y="167490"/>
                      <a:pt x="406761" y="167490"/>
                    </a:cubicBezTo>
                    <a:cubicBezTo>
                      <a:pt x="406761" y="167490"/>
                      <a:pt x="406761" y="167490"/>
                      <a:pt x="401976" y="167490"/>
                    </a:cubicBezTo>
                    <a:lnTo>
                      <a:pt x="401976" y="167490"/>
                    </a:lnTo>
                    <a:cubicBezTo>
                      <a:pt x="401976" y="167490"/>
                      <a:pt x="401976" y="167490"/>
                      <a:pt x="401976" y="162704"/>
                    </a:cubicBezTo>
                    <a:cubicBezTo>
                      <a:pt x="401976" y="162704"/>
                      <a:pt x="401976" y="153133"/>
                      <a:pt x="411546" y="138777"/>
                    </a:cubicBezTo>
                    <a:cubicBezTo>
                      <a:pt x="397190" y="138777"/>
                      <a:pt x="387619" y="143562"/>
                      <a:pt x="373263" y="143562"/>
                    </a:cubicBezTo>
                    <a:cubicBezTo>
                      <a:pt x="368477" y="153133"/>
                      <a:pt x="368477" y="153133"/>
                      <a:pt x="368477" y="153133"/>
                    </a:cubicBezTo>
                    <a:cubicBezTo>
                      <a:pt x="368477" y="153133"/>
                      <a:pt x="368477" y="153133"/>
                      <a:pt x="363692" y="153133"/>
                    </a:cubicBezTo>
                    <a:lnTo>
                      <a:pt x="363692" y="153133"/>
                    </a:lnTo>
                    <a:cubicBezTo>
                      <a:pt x="363692" y="153133"/>
                      <a:pt x="363692" y="153133"/>
                      <a:pt x="363692" y="148348"/>
                    </a:cubicBezTo>
                    <a:cubicBezTo>
                      <a:pt x="363692" y="148348"/>
                      <a:pt x="363692" y="143562"/>
                      <a:pt x="368477" y="138777"/>
                    </a:cubicBezTo>
                    <a:cubicBezTo>
                      <a:pt x="354121" y="138777"/>
                      <a:pt x="344550" y="138777"/>
                      <a:pt x="330194" y="138777"/>
                    </a:cubicBezTo>
                    <a:cubicBezTo>
                      <a:pt x="330194" y="138777"/>
                      <a:pt x="330194" y="138777"/>
                      <a:pt x="330194" y="138777"/>
                    </a:cubicBezTo>
                    <a:cubicBezTo>
                      <a:pt x="330194" y="138777"/>
                      <a:pt x="330194" y="138777"/>
                      <a:pt x="325409" y="138777"/>
                    </a:cubicBezTo>
                    <a:lnTo>
                      <a:pt x="325409" y="138777"/>
                    </a:lnTo>
                    <a:cubicBezTo>
                      <a:pt x="325409" y="138777"/>
                      <a:pt x="325409" y="138777"/>
                      <a:pt x="325409" y="133992"/>
                    </a:cubicBezTo>
                    <a:cubicBezTo>
                      <a:pt x="325409" y="133992"/>
                      <a:pt x="325409" y="133992"/>
                      <a:pt x="325409" y="133992"/>
                    </a:cubicBezTo>
                    <a:cubicBezTo>
                      <a:pt x="315838" y="133992"/>
                      <a:pt x="306267" y="133992"/>
                      <a:pt x="296696" y="133992"/>
                    </a:cubicBezTo>
                    <a:cubicBezTo>
                      <a:pt x="234486" y="133992"/>
                      <a:pt x="167490" y="129206"/>
                      <a:pt x="105279" y="110065"/>
                    </a:cubicBezTo>
                    <a:cubicBezTo>
                      <a:pt x="66996" y="100494"/>
                      <a:pt x="43069" y="95708"/>
                      <a:pt x="19142" y="95708"/>
                    </a:cubicBezTo>
                    <a:cubicBezTo>
                      <a:pt x="14356" y="95708"/>
                      <a:pt x="4786" y="95708"/>
                      <a:pt x="0" y="95708"/>
                    </a:cubicBezTo>
                    <a:lnTo>
                      <a:pt x="588607" y="196202"/>
                    </a:lnTo>
                    <a:cubicBezTo>
                      <a:pt x="588607" y="196202"/>
                      <a:pt x="626890" y="33498"/>
                      <a:pt x="770453" y="33498"/>
                    </a:cubicBezTo>
                    <a:cubicBezTo>
                      <a:pt x="780023" y="33498"/>
                      <a:pt x="789594" y="33498"/>
                      <a:pt x="799165" y="38283"/>
                    </a:cubicBezTo>
                    <a:cubicBezTo>
                      <a:pt x="794380" y="38283"/>
                      <a:pt x="794380" y="33498"/>
                      <a:pt x="794380" y="33498"/>
                    </a:cubicBezTo>
                    <a:lnTo>
                      <a:pt x="794380" y="33498"/>
                    </a:lnTo>
                    <a:lnTo>
                      <a:pt x="535967" y="0"/>
                    </a:lnTo>
                    <a:lnTo>
                      <a:pt x="535967" y="0"/>
                    </a:lnTo>
                    <a:close/>
                  </a:path>
                </a:pathLst>
              </a:custGeom>
              <a:solidFill>
                <a:srgbClr val="C0CFAA"/>
              </a:solidFill>
              <a:ln w="47824"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xmlns="" id="{D3DD68CC-C391-48D4-AE5D-D96593F8966F}"/>
                  </a:ext>
                </a:extLst>
              </p:cNvPr>
              <p:cNvSpPr/>
              <p:nvPr/>
            </p:nvSpPr>
            <p:spPr>
              <a:xfrm>
                <a:off x="12043963" y="7611857"/>
                <a:ext cx="33497" cy="4785"/>
              </a:xfrm>
              <a:custGeom>
                <a:avLst/>
                <a:gdLst>
                  <a:gd name="connsiteX0" fmla="*/ 0 w 33497"/>
                  <a:gd name="connsiteY0" fmla="*/ 0 h 4785"/>
                  <a:gd name="connsiteX1" fmla="*/ 33498 w 33497"/>
                  <a:gd name="connsiteY1" fmla="*/ 4786 h 4785"/>
                  <a:gd name="connsiteX2" fmla="*/ 0 w 33497"/>
                  <a:gd name="connsiteY2" fmla="*/ 0 h 4785"/>
                  <a:gd name="connsiteX3" fmla="*/ 0 w 33497"/>
                  <a:gd name="connsiteY3" fmla="*/ 0 h 4785"/>
                  <a:gd name="connsiteX4" fmla="*/ 0 w 33497"/>
                  <a:gd name="connsiteY4" fmla="*/ 0 h 47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7" h="4785">
                    <a:moveTo>
                      <a:pt x="0" y="0"/>
                    </a:moveTo>
                    <a:cubicBezTo>
                      <a:pt x="9571" y="0"/>
                      <a:pt x="23927" y="4786"/>
                      <a:pt x="33498" y="4786"/>
                    </a:cubicBezTo>
                    <a:cubicBezTo>
                      <a:pt x="23927" y="4786"/>
                      <a:pt x="14356" y="4786"/>
                      <a:pt x="0" y="0"/>
                    </a:cubicBezTo>
                    <a:lnTo>
                      <a:pt x="0" y="0"/>
                    </a:lnTo>
                    <a:lnTo>
                      <a:pt x="0" y="0"/>
                    </a:lnTo>
                    <a:close/>
                  </a:path>
                </a:pathLst>
              </a:custGeom>
              <a:solidFill>
                <a:srgbClr val="2A9D9F"/>
              </a:solidFill>
              <a:ln w="47824"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xmlns="" id="{DF38EBC8-519B-4A76-9B26-59338D70EE4B}"/>
                  </a:ext>
                </a:extLst>
              </p:cNvPr>
              <p:cNvSpPr/>
              <p:nvPr/>
            </p:nvSpPr>
            <p:spPr>
              <a:xfrm>
                <a:off x="12048748" y="7396514"/>
                <a:ext cx="914015" cy="229700"/>
              </a:xfrm>
              <a:custGeom>
                <a:avLst/>
                <a:gdLst>
                  <a:gd name="connsiteX0" fmla="*/ 669958 w 914015"/>
                  <a:gd name="connsiteY0" fmla="*/ 0 h 229700"/>
                  <a:gd name="connsiteX1" fmla="*/ 344550 w 914015"/>
                  <a:gd name="connsiteY1" fmla="*/ 100494 h 229700"/>
                  <a:gd name="connsiteX2" fmla="*/ 315838 w 914015"/>
                  <a:gd name="connsiteY2" fmla="*/ 110065 h 229700"/>
                  <a:gd name="connsiteX3" fmla="*/ 306267 w 914015"/>
                  <a:gd name="connsiteY3" fmla="*/ 110065 h 229700"/>
                  <a:gd name="connsiteX4" fmla="*/ 239271 w 914015"/>
                  <a:gd name="connsiteY4" fmla="*/ 95708 h 229700"/>
                  <a:gd name="connsiteX5" fmla="*/ 86138 w 914015"/>
                  <a:gd name="connsiteY5" fmla="*/ 196202 h 229700"/>
                  <a:gd name="connsiteX6" fmla="*/ 28713 w 914015"/>
                  <a:gd name="connsiteY6" fmla="*/ 215344 h 229700"/>
                  <a:gd name="connsiteX7" fmla="*/ 0 w 914015"/>
                  <a:gd name="connsiteY7" fmla="*/ 215344 h 229700"/>
                  <a:gd name="connsiteX8" fmla="*/ 33498 w 914015"/>
                  <a:gd name="connsiteY8" fmla="*/ 220129 h 229700"/>
                  <a:gd name="connsiteX9" fmla="*/ 76567 w 914015"/>
                  <a:gd name="connsiteY9" fmla="*/ 229700 h 229700"/>
                  <a:gd name="connsiteX10" fmla="*/ 253627 w 914015"/>
                  <a:gd name="connsiteY10" fmla="*/ 110065 h 229700"/>
                  <a:gd name="connsiteX11" fmla="*/ 287125 w 914015"/>
                  <a:gd name="connsiteY11" fmla="*/ 114850 h 229700"/>
                  <a:gd name="connsiteX12" fmla="*/ 339765 w 914015"/>
                  <a:gd name="connsiteY12" fmla="*/ 124421 h 229700"/>
                  <a:gd name="connsiteX13" fmla="*/ 339765 w 914015"/>
                  <a:gd name="connsiteY13" fmla="*/ 124421 h 229700"/>
                  <a:gd name="connsiteX14" fmla="*/ 339765 w 914015"/>
                  <a:gd name="connsiteY14" fmla="*/ 124421 h 229700"/>
                  <a:gd name="connsiteX15" fmla="*/ 593392 w 914015"/>
                  <a:gd name="connsiteY15" fmla="*/ 19142 h 229700"/>
                  <a:gd name="connsiteX16" fmla="*/ 602963 w 914015"/>
                  <a:gd name="connsiteY16" fmla="*/ 19142 h 229700"/>
                  <a:gd name="connsiteX17" fmla="*/ 602963 w 914015"/>
                  <a:gd name="connsiteY17" fmla="*/ 19142 h 229700"/>
                  <a:gd name="connsiteX18" fmla="*/ 602963 w 914015"/>
                  <a:gd name="connsiteY18" fmla="*/ 19142 h 229700"/>
                  <a:gd name="connsiteX19" fmla="*/ 602963 w 914015"/>
                  <a:gd name="connsiteY19" fmla="*/ 19142 h 229700"/>
                  <a:gd name="connsiteX20" fmla="*/ 684315 w 914015"/>
                  <a:gd name="connsiteY20" fmla="*/ 9571 h 229700"/>
                  <a:gd name="connsiteX21" fmla="*/ 684315 w 914015"/>
                  <a:gd name="connsiteY21" fmla="*/ 9571 h 229700"/>
                  <a:gd name="connsiteX22" fmla="*/ 684315 w 914015"/>
                  <a:gd name="connsiteY22" fmla="*/ 9571 h 229700"/>
                  <a:gd name="connsiteX23" fmla="*/ 684315 w 914015"/>
                  <a:gd name="connsiteY23" fmla="*/ 9571 h 229700"/>
                  <a:gd name="connsiteX24" fmla="*/ 684315 w 914015"/>
                  <a:gd name="connsiteY24" fmla="*/ 9571 h 229700"/>
                  <a:gd name="connsiteX25" fmla="*/ 904444 w 914015"/>
                  <a:gd name="connsiteY25" fmla="*/ 114850 h 229700"/>
                  <a:gd name="connsiteX26" fmla="*/ 904444 w 914015"/>
                  <a:gd name="connsiteY26" fmla="*/ 114850 h 229700"/>
                  <a:gd name="connsiteX27" fmla="*/ 914015 w 914015"/>
                  <a:gd name="connsiteY27" fmla="*/ 114850 h 229700"/>
                  <a:gd name="connsiteX28" fmla="*/ 914015 w 914015"/>
                  <a:gd name="connsiteY28" fmla="*/ 114850 h 229700"/>
                  <a:gd name="connsiteX29" fmla="*/ 904444 w 914015"/>
                  <a:gd name="connsiteY29" fmla="*/ 66996 h 229700"/>
                  <a:gd name="connsiteX30" fmla="*/ 803950 w 914015"/>
                  <a:gd name="connsiteY30" fmla="*/ 19142 h 229700"/>
                  <a:gd name="connsiteX31" fmla="*/ 669958 w 914015"/>
                  <a:gd name="connsiteY31" fmla="*/ 0 h 229700"/>
                  <a:gd name="connsiteX32" fmla="*/ 669958 w 914015"/>
                  <a:gd name="connsiteY32" fmla="*/ 0 h 22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14015" h="229700">
                    <a:moveTo>
                      <a:pt x="669958" y="0"/>
                    </a:moveTo>
                    <a:cubicBezTo>
                      <a:pt x="502469" y="0"/>
                      <a:pt x="354121" y="90923"/>
                      <a:pt x="344550" y="100494"/>
                    </a:cubicBezTo>
                    <a:cubicBezTo>
                      <a:pt x="339765" y="110065"/>
                      <a:pt x="325409" y="110065"/>
                      <a:pt x="315838" y="110065"/>
                    </a:cubicBezTo>
                    <a:cubicBezTo>
                      <a:pt x="311052" y="110065"/>
                      <a:pt x="306267" y="110065"/>
                      <a:pt x="306267" y="110065"/>
                    </a:cubicBezTo>
                    <a:cubicBezTo>
                      <a:pt x="282340" y="100494"/>
                      <a:pt x="258413" y="95708"/>
                      <a:pt x="239271" y="95708"/>
                    </a:cubicBezTo>
                    <a:cubicBezTo>
                      <a:pt x="157919" y="95708"/>
                      <a:pt x="100494" y="162704"/>
                      <a:pt x="86138" y="196202"/>
                    </a:cubicBezTo>
                    <a:cubicBezTo>
                      <a:pt x="81352" y="210558"/>
                      <a:pt x="57425" y="215344"/>
                      <a:pt x="28713" y="215344"/>
                    </a:cubicBezTo>
                    <a:cubicBezTo>
                      <a:pt x="19142" y="215344"/>
                      <a:pt x="9571" y="215344"/>
                      <a:pt x="0" y="215344"/>
                    </a:cubicBezTo>
                    <a:cubicBezTo>
                      <a:pt x="9571" y="215344"/>
                      <a:pt x="23927" y="220129"/>
                      <a:pt x="33498" y="220129"/>
                    </a:cubicBezTo>
                    <a:cubicBezTo>
                      <a:pt x="52640" y="224915"/>
                      <a:pt x="66996" y="229700"/>
                      <a:pt x="76567" y="229700"/>
                    </a:cubicBezTo>
                    <a:cubicBezTo>
                      <a:pt x="76567" y="229700"/>
                      <a:pt x="143563" y="110065"/>
                      <a:pt x="253627" y="110065"/>
                    </a:cubicBezTo>
                    <a:cubicBezTo>
                      <a:pt x="263198" y="110065"/>
                      <a:pt x="272769" y="110065"/>
                      <a:pt x="287125" y="114850"/>
                    </a:cubicBezTo>
                    <a:cubicBezTo>
                      <a:pt x="287125" y="114850"/>
                      <a:pt x="315838" y="124421"/>
                      <a:pt x="339765" y="124421"/>
                    </a:cubicBezTo>
                    <a:cubicBezTo>
                      <a:pt x="339765" y="124421"/>
                      <a:pt x="339765" y="124421"/>
                      <a:pt x="339765" y="124421"/>
                    </a:cubicBezTo>
                    <a:lnTo>
                      <a:pt x="339765" y="124421"/>
                    </a:lnTo>
                    <a:cubicBezTo>
                      <a:pt x="339765" y="124421"/>
                      <a:pt x="392404" y="66996"/>
                      <a:pt x="593392" y="19142"/>
                    </a:cubicBezTo>
                    <a:cubicBezTo>
                      <a:pt x="598177" y="19142"/>
                      <a:pt x="598177" y="19142"/>
                      <a:pt x="602963" y="19142"/>
                    </a:cubicBezTo>
                    <a:cubicBezTo>
                      <a:pt x="602963" y="19142"/>
                      <a:pt x="602963" y="19142"/>
                      <a:pt x="602963" y="19142"/>
                    </a:cubicBezTo>
                    <a:lnTo>
                      <a:pt x="602963" y="19142"/>
                    </a:lnTo>
                    <a:cubicBezTo>
                      <a:pt x="602963" y="19142"/>
                      <a:pt x="602963" y="19142"/>
                      <a:pt x="602963" y="19142"/>
                    </a:cubicBezTo>
                    <a:cubicBezTo>
                      <a:pt x="631675" y="14356"/>
                      <a:pt x="660388" y="9571"/>
                      <a:pt x="684315" y="9571"/>
                    </a:cubicBezTo>
                    <a:lnTo>
                      <a:pt x="684315" y="9571"/>
                    </a:lnTo>
                    <a:lnTo>
                      <a:pt x="684315" y="9571"/>
                    </a:lnTo>
                    <a:lnTo>
                      <a:pt x="684315" y="9571"/>
                    </a:lnTo>
                    <a:lnTo>
                      <a:pt x="684315" y="9571"/>
                    </a:lnTo>
                    <a:cubicBezTo>
                      <a:pt x="832663" y="9571"/>
                      <a:pt x="899659" y="110065"/>
                      <a:pt x="904444" y="114850"/>
                    </a:cubicBezTo>
                    <a:cubicBezTo>
                      <a:pt x="904444" y="114850"/>
                      <a:pt x="904444" y="114850"/>
                      <a:pt x="904444" y="114850"/>
                    </a:cubicBezTo>
                    <a:lnTo>
                      <a:pt x="914015" y="114850"/>
                    </a:lnTo>
                    <a:lnTo>
                      <a:pt x="914015" y="114850"/>
                    </a:lnTo>
                    <a:cubicBezTo>
                      <a:pt x="914015" y="105279"/>
                      <a:pt x="909229" y="86138"/>
                      <a:pt x="904444" y="66996"/>
                    </a:cubicBezTo>
                    <a:cubicBezTo>
                      <a:pt x="880517" y="47854"/>
                      <a:pt x="851805" y="33498"/>
                      <a:pt x="803950" y="19142"/>
                    </a:cubicBezTo>
                    <a:cubicBezTo>
                      <a:pt x="751310" y="4786"/>
                      <a:pt x="708242" y="0"/>
                      <a:pt x="669958" y="0"/>
                    </a:cubicBezTo>
                    <a:lnTo>
                      <a:pt x="669958" y="0"/>
                    </a:lnTo>
                    <a:close/>
                  </a:path>
                </a:pathLst>
              </a:custGeom>
              <a:solidFill>
                <a:srgbClr val="C3D1AE"/>
              </a:solidFill>
              <a:ln w="47824"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xmlns="" id="{89F76CDC-7DDC-4BE4-97BE-212C133D81DD}"/>
                  </a:ext>
                </a:extLst>
              </p:cNvPr>
              <p:cNvSpPr/>
              <p:nvPr/>
            </p:nvSpPr>
            <p:spPr>
              <a:xfrm>
                <a:off x="12378942" y="7406085"/>
                <a:ext cx="564678" cy="114850"/>
              </a:xfrm>
              <a:custGeom>
                <a:avLst/>
                <a:gdLst>
                  <a:gd name="connsiteX0" fmla="*/ 564679 w 564678"/>
                  <a:gd name="connsiteY0" fmla="*/ 105279 h 114850"/>
                  <a:gd name="connsiteX1" fmla="*/ 564679 w 564678"/>
                  <a:gd name="connsiteY1" fmla="*/ 105279 h 114850"/>
                  <a:gd name="connsiteX2" fmla="*/ 564679 w 564678"/>
                  <a:gd name="connsiteY2" fmla="*/ 105279 h 114850"/>
                  <a:gd name="connsiteX3" fmla="*/ 564679 w 564678"/>
                  <a:gd name="connsiteY3" fmla="*/ 105279 h 114850"/>
                  <a:gd name="connsiteX4" fmla="*/ 564679 w 564678"/>
                  <a:gd name="connsiteY4" fmla="*/ 105279 h 114850"/>
                  <a:gd name="connsiteX5" fmla="*/ 253627 w 564678"/>
                  <a:gd name="connsiteY5" fmla="*/ 9571 h 114850"/>
                  <a:gd name="connsiteX6" fmla="*/ 0 w 564678"/>
                  <a:gd name="connsiteY6" fmla="*/ 114850 h 114850"/>
                  <a:gd name="connsiteX7" fmla="*/ 0 w 564678"/>
                  <a:gd name="connsiteY7" fmla="*/ 114850 h 114850"/>
                  <a:gd name="connsiteX8" fmla="*/ 253627 w 564678"/>
                  <a:gd name="connsiteY8" fmla="*/ 9571 h 114850"/>
                  <a:gd name="connsiteX9" fmla="*/ 253627 w 564678"/>
                  <a:gd name="connsiteY9" fmla="*/ 9571 h 114850"/>
                  <a:gd name="connsiteX10" fmla="*/ 263198 w 564678"/>
                  <a:gd name="connsiteY10" fmla="*/ 9571 h 114850"/>
                  <a:gd name="connsiteX11" fmla="*/ 263198 w 564678"/>
                  <a:gd name="connsiteY11" fmla="*/ 9571 h 114850"/>
                  <a:gd name="connsiteX12" fmla="*/ 263198 w 564678"/>
                  <a:gd name="connsiteY12" fmla="*/ 9571 h 114850"/>
                  <a:gd name="connsiteX13" fmla="*/ 263198 w 564678"/>
                  <a:gd name="connsiteY13" fmla="*/ 9571 h 114850"/>
                  <a:gd name="connsiteX14" fmla="*/ 344550 w 564678"/>
                  <a:gd name="connsiteY14" fmla="*/ 0 h 114850"/>
                  <a:gd name="connsiteX15" fmla="*/ 263198 w 564678"/>
                  <a:gd name="connsiteY15" fmla="*/ 9571 h 114850"/>
                  <a:gd name="connsiteX16" fmla="*/ 344550 w 564678"/>
                  <a:gd name="connsiteY16" fmla="*/ 0 h 114850"/>
                  <a:gd name="connsiteX17" fmla="*/ 344550 w 564678"/>
                  <a:gd name="connsiteY17" fmla="*/ 0 h 114850"/>
                  <a:gd name="connsiteX18" fmla="*/ 344550 w 564678"/>
                  <a:gd name="connsiteY18" fmla="*/ 0 h 114850"/>
                  <a:gd name="connsiteX19" fmla="*/ 344550 w 564678"/>
                  <a:gd name="connsiteY19" fmla="*/ 0 h 114850"/>
                  <a:gd name="connsiteX20" fmla="*/ 344550 w 564678"/>
                  <a:gd name="connsiteY20" fmla="*/ 0 h 114850"/>
                  <a:gd name="connsiteX21" fmla="*/ 344550 w 564678"/>
                  <a:gd name="connsiteY21" fmla="*/ 0 h 114850"/>
                  <a:gd name="connsiteX22" fmla="*/ 344550 w 564678"/>
                  <a:gd name="connsiteY22" fmla="*/ 0 h 11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64678" h="114850">
                    <a:moveTo>
                      <a:pt x="564679" y="105279"/>
                    </a:moveTo>
                    <a:cubicBezTo>
                      <a:pt x="564679" y="105279"/>
                      <a:pt x="564679" y="105279"/>
                      <a:pt x="564679" y="105279"/>
                    </a:cubicBezTo>
                    <a:lnTo>
                      <a:pt x="564679" y="105279"/>
                    </a:lnTo>
                    <a:cubicBezTo>
                      <a:pt x="564679" y="105279"/>
                      <a:pt x="564679" y="105279"/>
                      <a:pt x="564679" y="105279"/>
                    </a:cubicBezTo>
                    <a:lnTo>
                      <a:pt x="564679" y="105279"/>
                    </a:lnTo>
                    <a:close/>
                    <a:moveTo>
                      <a:pt x="253627" y="9571"/>
                    </a:moveTo>
                    <a:cubicBezTo>
                      <a:pt x="52639" y="57425"/>
                      <a:pt x="0" y="114850"/>
                      <a:pt x="0" y="114850"/>
                    </a:cubicBezTo>
                    <a:lnTo>
                      <a:pt x="0" y="114850"/>
                    </a:lnTo>
                    <a:cubicBezTo>
                      <a:pt x="4785" y="114850"/>
                      <a:pt x="57425" y="57425"/>
                      <a:pt x="253627" y="9571"/>
                    </a:cubicBezTo>
                    <a:lnTo>
                      <a:pt x="253627" y="9571"/>
                    </a:lnTo>
                    <a:close/>
                    <a:moveTo>
                      <a:pt x="263198" y="9571"/>
                    </a:moveTo>
                    <a:lnTo>
                      <a:pt x="263198" y="9571"/>
                    </a:lnTo>
                    <a:lnTo>
                      <a:pt x="263198" y="9571"/>
                    </a:lnTo>
                    <a:lnTo>
                      <a:pt x="263198" y="9571"/>
                    </a:lnTo>
                    <a:close/>
                    <a:moveTo>
                      <a:pt x="344550" y="0"/>
                    </a:moveTo>
                    <a:cubicBezTo>
                      <a:pt x="320623" y="0"/>
                      <a:pt x="291910" y="4786"/>
                      <a:pt x="263198" y="9571"/>
                    </a:cubicBezTo>
                    <a:cubicBezTo>
                      <a:pt x="296696" y="0"/>
                      <a:pt x="320623" y="0"/>
                      <a:pt x="344550" y="0"/>
                    </a:cubicBezTo>
                    <a:lnTo>
                      <a:pt x="344550" y="0"/>
                    </a:lnTo>
                    <a:close/>
                    <a:moveTo>
                      <a:pt x="344550" y="0"/>
                    </a:moveTo>
                    <a:lnTo>
                      <a:pt x="344550" y="0"/>
                    </a:lnTo>
                    <a:lnTo>
                      <a:pt x="344550" y="0"/>
                    </a:lnTo>
                    <a:lnTo>
                      <a:pt x="344550" y="0"/>
                    </a:lnTo>
                    <a:lnTo>
                      <a:pt x="344550" y="0"/>
                    </a:lnTo>
                    <a:close/>
                  </a:path>
                </a:pathLst>
              </a:custGeom>
              <a:solidFill>
                <a:srgbClr val="84595F"/>
              </a:solidFill>
              <a:ln w="47824"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xmlns="" id="{75B1C115-46B3-407D-96C0-0BCC4CAA9320}"/>
                  </a:ext>
                </a:extLst>
              </p:cNvPr>
              <p:cNvSpPr/>
              <p:nvPr/>
            </p:nvSpPr>
            <p:spPr>
              <a:xfrm>
                <a:off x="11962610" y="7229024"/>
                <a:ext cx="617804" cy="181845"/>
              </a:xfrm>
              <a:custGeom>
                <a:avLst/>
                <a:gdLst>
                  <a:gd name="connsiteX0" fmla="*/ 349336 w 617804"/>
                  <a:gd name="connsiteY0" fmla="*/ 153133 h 181845"/>
                  <a:gd name="connsiteX1" fmla="*/ 200988 w 617804"/>
                  <a:gd name="connsiteY1" fmla="*/ 133992 h 181845"/>
                  <a:gd name="connsiteX2" fmla="*/ 339765 w 617804"/>
                  <a:gd name="connsiteY2" fmla="*/ 23927 h 181845"/>
                  <a:gd name="connsiteX3" fmla="*/ 521611 w 617804"/>
                  <a:gd name="connsiteY3" fmla="*/ 100494 h 181845"/>
                  <a:gd name="connsiteX4" fmla="*/ 349336 w 617804"/>
                  <a:gd name="connsiteY4" fmla="*/ 153133 h 181845"/>
                  <a:gd name="connsiteX5" fmla="*/ 349336 w 617804"/>
                  <a:gd name="connsiteY5" fmla="*/ 153133 h 181845"/>
                  <a:gd name="connsiteX6" fmla="*/ 363692 w 617804"/>
                  <a:gd name="connsiteY6" fmla="*/ 0 h 181845"/>
                  <a:gd name="connsiteX7" fmla="*/ 354121 w 617804"/>
                  <a:gd name="connsiteY7" fmla="*/ 0 h 181845"/>
                  <a:gd name="connsiteX8" fmla="*/ 0 w 617804"/>
                  <a:gd name="connsiteY8" fmla="*/ 105279 h 181845"/>
                  <a:gd name="connsiteX9" fmla="*/ 129207 w 617804"/>
                  <a:gd name="connsiteY9" fmla="*/ 43069 h 181845"/>
                  <a:gd name="connsiteX10" fmla="*/ 114850 w 617804"/>
                  <a:gd name="connsiteY10" fmla="*/ 62211 h 181845"/>
                  <a:gd name="connsiteX11" fmla="*/ 287125 w 617804"/>
                  <a:gd name="connsiteY11" fmla="*/ 167490 h 181845"/>
                  <a:gd name="connsiteX12" fmla="*/ 378048 w 617804"/>
                  <a:gd name="connsiteY12" fmla="*/ 181846 h 181845"/>
                  <a:gd name="connsiteX13" fmla="*/ 617319 w 617804"/>
                  <a:gd name="connsiteY13" fmla="*/ 105279 h 181845"/>
                  <a:gd name="connsiteX14" fmla="*/ 526396 w 617804"/>
                  <a:gd name="connsiteY14" fmla="*/ 33498 h 181845"/>
                  <a:gd name="connsiteX15" fmla="*/ 363692 w 617804"/>
                  <a:gd name="connsiteY15" fmla="*/ 0 h 181845"/>
                  <a:gd name="connsiteX16" fmla="*/ 363692 w 617804"/>
                  <a:gd name="connsiteY16" fmla="*/ 0 h 181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17804" h="181845">
                    <a:moveTo>
                      <a:pt x="349336" y="153133"/>
                    </a:moveTo>
                    <a:cubicBezTo>
                      <a:pt x="291911" y="153133"/>
                      <a:pt x="229700" y="143562"/>
                      <a:pt x="200988" y="133992"/>
                    </a:cubicBezTo>
                    <a:cubicBezTo>
                      <a:pt x="124421" y="105279"/>
                      <a:pt x="86138" y="52640"/>
                      <a:pt x="339765" y="23927"/>
                    </a:cubicBezTo>
                    <a:cubicBezTo>
                      <a:pt x="339765" y="23927"/>
                      <a:pt x="550323" y="33498"/>
                      <a:pt x="521611" y="100494"/>
                    </a:cubicBezTo>
                    <a:cubicBezTo>
                      <a:pt x="507255" y="138777"/>
                      <a:pt x="425903" y="153133"/>
                      <a:pt x="349336" y="153133"/>
                    </a:cubicBezTo>
                    <a:lnTo>
                      <a:pt x="349336" y="153133"/>
                    </a:lnTo>
                    <a:close/>
                    <a:moveTo>
                      <a:pt x="363692" y="0"/>
                    </a:moveTo>
                    <a:cubicBezTo>
                      <a:pt x="358906" y="0"/>
                      <a:pt x="354121" y="0"/>
                      <a:pt x="354121" y="0"/>
                    </a:cubicBezTo>
                    <a:cubicBezTo>
                      <a:pt x="224915" y="4786"/>
                      <a:pt x="33499" y="52640"/>
                      <a:pt x="0" y="105279"/>
                    </a:cubicBezTo>
                    <a:cubicBezTo>
                      <a:pt x="14356" y="81352"/>
                      <a:pt x="66996" y="57425"/>
                      <a:pt x="129207" y="43069"/>
                    </a:cubicBezTo>
                    <a:cubicBezTo>
                      <a:pt x="124421" y="47854"/>
                      <a:pt x="119635" y="57425"/>
                      <a:pt x="114850" y="62211"/>
                    </a:cubicBezTo>
                    <a:cubicBezTo>
                      <a:pt x="66996" y="133992"/>
                      <a:pt x="177061" y="124421"/>
                      <a:pt x="287125" y="167490"/>
                    </a:cubicBezTo>
                    <a:cubicBezTo>
                      <a:pt x="311052" y="177060"/>
                      <a:pt x="344551" y="181846"/>
                      <a:pt x="378048" y="181846"/>
                    </a:cubicBezTo>
                    <a:cubicBezTo>
                      <a:pt x="492898" y="181846"/>
                      <a:pt x="626890" y="138777"/>
                      <a:pt x="617319" y="105279"/>
                    </a:cubicBezTo>
                    <a:cubicBezTo>
                      <a:pt x="607749" y="62211"/>
                      <a:pt x="531182" y="33498"/>
                      <a:pt x="526396" y="33498"/>
                    </a:cubicBezTo>
                    <a:cubicBezTo>
                      <a:pt x="464186" y="9571"/>
                      <a:pt x="406761" y="0"/>
                      <a:pt x="363692" y="0"/>
                    </a:cubicBezTo>
                    <a:lnTo>
                      <a:pt x="363692" y="0"/>
                    </a:lnTo>
                    <a:close/>
                  </a:path>
                </a:pathLst>
              </a:custGeom>
              <a:solidFill>
                <a:srgbClr val="CBD9CA"/>
              </a:solidFill>
              <a:ln w="47824"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xmlns="" id="{BBFF5C89-B56D-4875-999E-DE113296F0A5}"/>
                  </a:ext>
                </a:extLst>
              </p:cNvPr>
              <p:cNvSpPr/>
              <p:nvPr/>
            </p:nvSpPr>
            <p:spPr>
              <a:xfrm>
                <a:off x="12512933" y="7262522"/>
                <a:ext cx="210558" cy="66995"/>
              </a:xfrm>
              <a:custGeom>
                <a:avLst/>
                <a:gdLst>
                  <a:gd name="connsiteX0" fmla="*/ 0 w 210558"/>
                  <a:gd name="connsiteY0" fmla="*/ 0 h 66995"/>
                  <a:gd name="connsiteX1" fmla="*/ 210559 w 210558"/>
                  <a:gd name="connsiteY1" fmla="*/ 66996 h 66995"/>
                  <a:gd name="connsiteX2" fmla="*/ 0 w 210558"/>
                  <a:gd name="connsiteY2" fmla="*/ 0 h 66995"/>
                  <a:gd name="connsiteX3" fmla="*/ 0 w 210558"/>
                  <a:gd name="connsiteY3" fmla="*/ 0 h 66995"/>
                </a:gdLst>
                <a:ahLst/>
                <a:cxnLst>
                  <a:cxn ang="0">
                    <a:pos x="connsiteX0" y="connsiteY0"/>
                  </a:cxn>
                  <a:cxn ang="0">
                    <a:pos x="connsiteX1" y="connsiteY1"/>
                  </a:cxn>
                  <a:cxn ang="0">
                    <a:pos x="connsiteX2" y="connsiteY2"/>
                  </a:cxn>
                  <a:cxn ang="0">
                    <a:pos x="connsiteX3" y="connsiteY3"/>
                  </a:cxn>
                </a:cxnLst>
                <a:rect l="l" t="t" r="r" b="b"/>
                <a:pathLst>
                  <a:path w="210558" h="66995">
                    <a:moveTo>
                      <a:pt x="0" y="0"/>
                    </a:moveTo>
                    <a:cubicBezTo>
                      <a:pt x="71781" y="19142"/>
                      <a:pt x="143563" y="47854"/>
                      <a:pt x="210559" y="66996"/>
                    </a:cubicBezTo>
                    <a:cubicBezTo>
                      <a:pt x="143563" y="43069"/>
                      <a:pt x="71781" y="19142"/>
                      <a:pt x="0" y="0"/>
                    </a:cubicBezTo>
                    <a:lnTo>
                      <a:pt x="0" y="0"/>
                    </a:lnTo>
                    <a:close/>
                  </a:path>
                </a:pathLst>
              </a:custGeom>
              <a:solidFill>
                <a:srgbClr val="CBD9CA"/>
              </a:solidFill>
              <a:ln w="47824"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xmlns="" id="{E311257B-60DB-4B9B-A0B7-D9CEA15A2356}"/>
                  </a:ext>
                </a:extLst>
              </p:cNvPr>
              <p:cNvSpPr/>
              <p:nvPr/>
            </p:nvSpPr>
            <p:spPr>
              <a:xfrm>
                <a:off x="12833557" y="7358230"/>
                <a:ext cx="47854" cy="47854"/>
              </a:xfrm>
              <a:custGeom>
                <a:avLst/>
                <a:gdLst>
                  <a:gd name="connsiteX0" fmla="*/ 0 w 47854"/>
                  <a:gd name="connsiteY0" fmla="*/ 0 h 47854"/>
                  <a:gd name="connsiteX1" fmla="*/ 0 w 47854"/>
                  <a:gd name="connsiteY1" fmla="*/ 0 h 47854"/>
                  <a:gd name="connsiteX2" fmla="*/ 0 w 47854"/>
                  <a:gd name="connsiteY2" fmla="*/ 0 h 47854"/>
                </a:gdLst>
                <a:ahLst/>
                <a:cxnLst>
                  <a:cxn ang="0">
                    <a:pos x="connsiteX0" y="connsiteY0"/>
                  </a:cxn>
                  <a:cxn ang="0">
                    <a:pos x="connsiteX1" y="connsiteY1"/>
                  </a:cxn>
                  <a:cxn ang="0">
                    <a:pos x="connsiteX2" y="connsiteY2"/>
                  </a:cxn>
                </a:cxnLst>
                <a:rect l="l" t="t" r="r" b="b"/>
                <a:pathLst>
                  <a:path w="47854" h="47854">
                    <a:moveTo>
                      <a:pt x="0" y="0"/>
                    </a:moveTo>
                    <a:lnTo>
                      <a:pt x="0" y="0"/>
                    </a:lnTo>
                    <a:lnTo>
                      <a:pt x="0" y="0"/>
                    </a:lnTo>
                    <a:close/>
                  </a:path>
                </a:pathLst>
              </a:custGeom>
              <a:solidFill>
                <a:srgbClr val="CBD9CA"/>
              </a:solidFill>
              <a:ln w="47824"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xmlns="" id="{9237E47C-A4CC-44F7-9932-F5D98E76D1B2}"/>
                  </a:ext>
                </a:extLst>
              </p:cNvPr>
              <p:cNvSpPr/>
              <p:nvPr/>
            </p:nvSpPr>
            <p:spPr>
              <a:xfrm>
                <a:off x="12833557" y="7358230"/>
                <a:ext cx="47854" cy="47854"/>
              </a:xfrm>
              <a:custGeom>
                <a:avLst/>
                <a:gdLst>
                  <a:gd name="connsiteX0" fmla="*/ 0 w 47854"/>
                  <a:gd name="connsiteY0" fmla="*/ 0 h 47854"/>
                  <a:gd name="connsiteX1" fmla="*/ 0 w 47854"/>
                  <a:gd name="connsiteY1" fmla="*/ 0 h 47854"/>
                  <a:gd name="connsiteX2" fmla="*/ 0 w 47854"/>
                  <a:gd name="connsiteY2" fmla="*/ 0 h 47854"/>
                </a:gdLst>
                <a:ahLst/>
                <a:cxnLst>
                  <a:cxn ang="0">
                    <a:pos x="connsiteX0" y="connsiteY0"/>
                  </a:cxn>
                  <a:cxn ang="0">
                    <a:pos x="connsiteX1" y="connsiteY1"/>
                  </a:cxn>
                  <a:cxn ang="0">
                    <a:pos x="connsiteX2" y="connsiteY2"/>
                  </a:cxn>
                </a:cxnLst>
                <a:rect l="l" t="t" r="r" b="b"/>
                <a:pathLst>
                  <a:path w="47854" h="47854">
                    <a:moveTo>
                      <a:pt x="0" y="0"/>
                    </a:moveTo>
                    <a:lnTo>
                      <a:pt x="0" y="0"/>
                    </a:lnTo>
                    <a:lnTo>
                      <a:pt x="0" y="0"/>
                    </a:lnTo>
                    <a:close/>
                  </a:path>
                </a:pathLst>
              </a:custGeom>
              <a:solidFill>
                <a:srgbClr val="CBD9CA"/>
              </a:solidFill>
              <a:ln w="47824"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xmlns="" id="{BE54B846-2075-4367-8A77-830559D69588}"/>
                  </a:ext>
                </a:extLst>
              </p:cNvPr>
              <p:cNvSpPr/>
              <p:nvPr/>
            </p:nvSpPr>
            <p:spPr>
              <a:xfrm>
                <a:off x="12489006" y="7257737"/>
                <a:ext cx="344550" cy="100493"/>
              </a:xfrm>
              <a:custGeom>
                <a:avLst/>
                <a:gdLst>
                  <a:gd name="connsiteX0" fmla="*/ 344551 w 344550"/>
                  <a:gd name="connsiteY0" fmla="*/ 100494 h 100493"/>
                  <a:gd name="connsiteX1" fmla="*/ 344551 w 344550"/>
                  <a:gd name="connsiteY1" fmla="*/ 100494 h 100493"/>
                  <a:gd name="connsiteX2" fmla="*/ 344551 w 344550"/>
                  <a:gd name="connsiteY2" fmla="*/ 100494 h 100493"/>
                  <a:gd name="connsiteX3" fmla="*/ 344551 w 344550"/>
                  <a:gd name="connsiteY3" fmla="*/ 100494 h 100493"/>
                  <a:gd name="connsiteX4" fmla="*/ 234486 w 344550"/>
                  <a:gd name="connsiteY4" fmla="*/ 71781 h 100493"/>
                  <a:gd name="connsiteX5" fmla="*/ 344551 w 344550"/>
                  <a:gd name="connsiteY5" fmla="*/ 100494 h 100493"/>
                  <a:gd name="connsiteX6" fmla="*/ 234486 w 344550"/>
                  <a:gd name="connsiteY6" fmla="*/ 71781 h 100493"/>
                  <a:gd name="connsiteX7" fmla="*/ 234486 w 344550"/>
                  <a:gd name="connsiteY7" fmla="*/ 71781 h 100493"/>
                  <a:gd name="connsiteX8" fmla="*/ 0 w 344550"/>
                  <a:gd name="connsiteY8" fmla="*/ 0 h 100493"/>
                  <a:gd name="connsiteX9" fmla="*/ 0 w 344550"/>
                  <a:gd name="connsiteY9" fmla="*/ 0 h 100493"/>
                  <a:gd name="connsiteX10" fmla="*/ 23927 w 344550"/>
                  <a:gd name="connsiteY10" fmla="*/ 4785 h 100493"/>
                  <a:gd name="connsiteX11" fmla="*/ 0 w 344550"/>
                  <a:gd name="connsiteY11" fmla="*/ 0 h 100493"/>
                  <a:gd name="connsiteX12" fmla="*/ 0 w 344550"/>
                  <a:gd name="connsiteY12" fmla="*/ 0 h 1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4550" h="100493">
                    <a:moveTo>
                      <a:pt x="344551" y="100494"/>
                    </a:moveTo>
                    <a:lnTo>
                      <a:pt x="344551" y="100494"/>
                    </a:lnTo>
                    <a:lnTo>
                      <a:pt x="344551" y="100494"/>
                    </a:lnTo>
                    <a:lnTo>
                      <a:pt x="344551" y="100494"/>
                    </a:lnTo>
                    <a:close/>
                    <a:moveTo>
                      <a:pt x="234486" y="71781"/>
                    </a:moveTo>
                    <a:cubicBezTo>
                      <a:pt x="277554" y="86137"/>
                      <a:pt x="315838" y="95708"/>
                      <a:pt x="344551" y="100494"/>
                    </a:cubicBezTo>
                    <a:cubicBezTo>
                      <a:pt x="315838" y="95708"/>
                      <a:pt x="277554" y="81352"/>
                      <a:pt x="234486" y="71781"/>
                    </a:cubicBezTo>
                    <a:lnTo>
                      <a:pt x="234486" y="71781"/>
                    </a:lnTo>
                    <a:close/>
                    <a:moveTo>
                      <a:pt x="0" y="0"/>
                    </a:moveTo>
                    <a:lnTo>
                      <a:pt x="0" y="0"/>
                    </a:lnTo>
                    <a:cubicBezTo>
                      <a:pt x="9571" y="0"/>
                      <a:pt x="14356" y="4785"/>
                      <a:pt x="23927" y="4785"/>
                    </a:cubicBezTo>
                    <a:cubicBezTo>
                      <a:pt x="14356" y="0"/>
                      <a:pt x="9571" y="0"/>
                      <a:pt x="0" y="0"/>
                    </a:cubicBezTo>
                    <a:lnTo>
                      <a:pt x="0" y="0"/>
                    </a:lnTo>
                    <a:close/>
                  </a:path>
                </a:pathLst>
              </a:custGeom>
              <a:solidFill>
                <a:srgbClr val="F2F5ED"/>
              </a:solidFill>
              <a:ln w="47824"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xmlns="" id="{FD32C64C-DE0D-4CAB-9A4C-ED82A0D0CAA2}"/>
                  </a:ext>
                </a:extLst>
              </p:cNvPr>
              <p:cNvSpPr/>
              <p:nvPr/>
            </p:nvSpPr>
            <p:spPr>
              <a:xfrm>
                <a:off x="11962610" y="7252951"/>
                <a:ext cx="981010" cy="234485"/>
              </a:xfrm>
              <a:custGeom>
                <a:avLst/>
                <a:gdLst>
                  <a:gd name="connsiteX0" fmla="*/ 526396 w 981010"/>
                  <a:gd name="connsiteY0" fmla="*/ 4786 h 234485"/>
                  <a:gd name="connsiteX1" fmla="*/ 617319 w 981010"/>
                  <a:gd name="connsiteY1" fmla="*/ 76567 h 234485"/>
                  <a:gd name="connsiteX2" fmla="*/ 378048 w 981010"/>
                  <a:gd name="connsiteY2" fmla="*/ 153133 h 234485"/>
                  <a:gd name="connsiteX3" fmla="*/ 287125 w 981010"/>
                  <a:gd name="connsiteY3" fmla="*/ 138777 h 234485"/>
                  <a:gd name="connsiteX4" fmla="*/ 114850 w 981010"/>
                  <a:gd name="connsiteY4" fmla="*/ 33498 h 234485"/>
                  <a:gd name="connsiteX5" fmla="*/ 129207 w 981010"/>
                  <a:gd name="connsiteY5" fmla="*/ 14356 h 234485"/>
                  <a:gd name="connsiteX6" fmla="*/ 0 w 981010"/>
                  <a:gd name="connsiteY6" fmla="*/ 76567 h 234485"/>
                  <a:gd name="connsiteX7" fmla="*/ 0 w 981010"/>
                  <a:gd name="connsiteY7" fmla="*/ 76567 h 234485"/>
                  <a:gd name="connsiteX8" fmla="*/ 100494 w 981010"/>
                  <a:gd name="connsiteY8" fmla="*/ 100494 h 234485"/>
                  <a:gd name="connsiteX9" fmla="*/ 100494 w 981010"/>
                  <a:gd name="connsiteY9" fmla="*/ 100494 h 234485"/>
                  <a:gd name="connsiteX10" fmla="*/ 344551 w 981010"/>
                  <a:gd name="connsiteY10" fmla="*/ 162704 h 234485"/>
                  <a:gd name="connsiteX11" fmla="*/ 358906 w 981010"/>
                  <a:gd name="connsiteY11" fmla="*/ 167490 h 234485"/>
                  <a:gd name="connsiteX12" fmla="*/ 411546 w 981010"/>
                  <a:gd name="connsiteY12" fmla="*/ 224915 h 234485"/>
                  <a:gd name="connsiteX13" fmla="*/ 411546 w 981010"/>
                  <a:gd name="connsiteY13" fmla="*/ 224915 h 234485"/>
                  <a:gd name="connsiteX14" fmla="*/ 411546 w 981010"/>
                  <a:gd name="connsiteY14" fmla="*/ 224915 h 234485"/>
                  <a:gd name="connsiteX15" fmla="*/ 411546 w 981010"/>
                  <a:gd name="connsiteY15" fmla="*/ 224915 h 234485"/>
                  <a:gd name="connsiteX16" fmla="*/ 411546 w 981010"/>
                  <a:gd name="connsiteY16" fmla="*/ 224915 h 234485"/>
                  <a:gd name="connsiteX17" fmla="*/ 411546 w 981010"/>
                  <a:gd name="connsiteY17" fmla="*/ 224915 h 234485"/>
                  <a:gd name="connsiteX18" fmla="*/ 411546 w 981010"/>
                  <a:gd name="connsiteY18" fmla="*/ 224915 h 234485"/>
                  <a:gd name="connsiteX19" fmla="*/ 411546 w 981010"/>
                  <a:gd name="connsiteY19" fmla="*/ 224915 h 234485"/>
                  <a:gd name="connsiteX20" fmla="*/ 411546 w 981010"/>
                  <a:gd name="connsiteY20" fmla="*/ 224915 h 234485"/>
                  <a:gd name="connsiteX21" fmla="*/ 416332 w 981010"/>
                  <a:gd name="connsiteY21" fmla="*/ 234485 h 234485"/>
                  <a:gd name="connsiteX22" fmla="*/ 416332 w 981010"/>
                  <a:gd name="connsiteY22" fmla="*/ 234485 h 234485"/>
                  <a:gd name="connsiteX23" fmla="*/ 416332 w 981010"/>
                  <a:gd name="connsiteY23" fmla="*/ 234485 h 234485"/>
                  <a:gd name="connsiteX24" fmla="*/ 416332 w 981010"/>
                  <a:gd name="connsiteY24" fmla="*/ 234485 h 234485"/>
                  <a:gd name="connsiteX25" fmla="*/ 416332 w 981010"/>
                  <a:gd name="connsiteY25" fmla="*/ 234485 h 234485"/>
                  <a:gd name="connsiteX26" fmla="*/ 416332 w 981010"/>
                  <a:gd name="connsiteY26" fmla="*/ 234485 h 234485"/>
                  <a:gd name="connsiteX27" fmla="*/ 727384 w 981010"/>
                  <a:gd name="connsiteY27" fmla="*/ 114850 h 234485"/>
                  <a:gd name="connsiteX28" fmla="*/ 727384 w 981010"/>
                  <a:gd name="connsiteY28" fmla="*/ 114850 h 234485"/>
                  <a:gd name="connsiteX29" fmla="*/ 727384 w 981010"/>
                  <a:gd name="connsiteY29" fmla="*/ 114850 h 234485"/>
                  <a:gd name="connsiteX30" fmla="*/ 727384 w 981010"/>
                  <a:gd name="connsiteY30" fmla="*/ 114850 h 234485"/>
                  <a:gd name="connsiteX31" fmla="*/ 727384 w 981010"/>
                  <a:gd name="connsiteY31" fmla="*/ 114850 h 234485"/>
                  <a:gd name="connsiteX32" fmla="*/ 981011 w 981010"/>
                  <a:gd name="connsiteY32" fmla="*/ 196202 h 234485"/>
                  <a:gd name="connsiteX33" fmla="*/ 875732 w 981010"/>
                  <a:gd name="connsiteY33" fmla="*/ 95708 h 234485"/>
                  <a:gd name="connsiteX34" fmla="*/ 875732 w 981010"/>
                  <a:gd name="connsiteY34" fmla="*/ 95708 h 234485"/>
                  <a:gd name="connsiteX35" fmla="*/ 875732 w 981010"/>
                  <a:gd name="connsiteY35" fmla="*/ 95708 h 234485"/>
                  <a:gd name="connsiteX36" fmla="*/ 875732 w 981010"/>
                  <a:gd name="connsiteY36" fmla="*/ 95708 h 234485"/>
                  <a:gd name="connsiteX37" fmla="*/ 875732 w 981010"/>
                  <a:gd name="connsiteY37" fmla="*/ 95708 h 234485"/>
                  <a:gd name="connsiteX38" fmla="*/ 765667 w 981010"/>
                  <a:gd name="connsiteY38" fmla="*/ 66996 h 234485"/>
                  <a:gd name="connsiteX39" fmla="*/ 555109 w 981010"/>
                  <a:gd name="connsiteY39" fmla="*/ 0 h 234485"/>
                  <a:gd name="connsiteX40" fmla="*/ 526396 w 981010"/>
                  <a:gd name="connsiteY40" fmla="*/ 4786 h 234485"/>
                  <a:gd name="connsiteX41" fmla="*/ 526396 w 981010"/>
                  <a:gd name="connsiteY41" fmla="*/ 4786 h 234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81010" h="234485">
                    <a:moveTo>
                      <a:pt x="526396" y="4786"/>
                    </a:moveTo>
                    <a:cubicBezTo>
                      <a:pt x="526396" y="4786"/>
                      <a:pt x="607749" y="33498"/>
                      <a:pt x="617319" y="76567"/>
                    </a:cubicBezTo>
                    <a:cubicBezTo>
                      <a:pt x="626890" y="110065"/>
                      <a:pt x="488113" y="153133"/>
                      <a:pt x="378048" y="153133"/>
                    </a:cubicBezTo>
                    <a:cubicBezTo>
                      <a:pt x="344551" y="153133"/>
                      <a:pt x="311052" y="148348"/>
                      <a:pt x="287125" y="138777"/>
                    </a:cubicBezTo>
                    <a:cubicBezTo>
                      <a:pt x="177061" y="100494"/>
                      <a:pt x="66996" y="105279"/>
                      <a:pt x="114850" y="33498"/>
                    </a:cubicBezTo>
                    <a:cubicBezTo>
                      <a:pt x="119635" y="28713"/>
                      <a:pt x="124421" y="19142"/>
                      <a:pt x="129207" y="14356"/>
                    </a:cubicBezTo>
                    <a:cubicBezTo>
                      <a:pt x="66996" y="33498"/>
                      <a:pt x="14356" y="57425"/>
                      <a:pt x="0" y="76567"/>
                    </a:cubicBezTo>
                    <a:lnTo>
                      <a:pt x="0" y="76567"/>
                    </a:lnTo>
                    <a:lnTo>
                      <a:pt x="100494" y="100494"/>
                    </a:lnTo>
                    <a:lnTo>
                      <a:pt x="100494" y="100494"/>
                    </a:lnTo>
                    <a:lnTo>
                      <a:pt x="344551" y="162704"/>
                    </a:lnTo>
                    <a:cubicBezTo>
                      <a:pt x="344551" y="162704"/>
                      <a:pt x="349336" y="162704"/>
                      <a:pt x="358906" y="167490"/>
                    </a:cubicBezTo>
                    <a:cubicBezTo>
                      <a:pt x="373263" y="177060"/>
                      <a:pt x="392405" y="191417"/>
                      <a:pt x="411546" y="224915"/>
                    </a:cubicBezTo>
                    <a:lnTo>
                      <a:pt x="411546" y="224915"/>
                    </a:lnTo>
                    <a:cubicBezTo>
                      <a:pt x="411546" y="224915"/>
                      <a:pt x="411546" y="224915"/>
                      <a:pt x="411546" y="224915"/>
                    </a:cubicBezTo>
                    <a:lnTo>
                      <a:pt x="411546" y="224915"/>
                    </a:lnTo>
                    <a:cubicBezTo>
                      <a:pt x="411546" y="224915"/>
                      <a:pt x="411546" y="224915"/>
                      <a:pt x="411546" y="224915"/>
                    </a:cubicBezTo>
                    <a:lnTo>
                      <a:pt x="411546" y="224915"/>
                    </a:lnTo>
                    <a:lnTo>
                      <a:pt x="411546" y="224915"/>
                    </a:lnTo>
                    <a:cubicBezTo>
                      <a:pt x="411546" y="224915"/>
                      <a:pt x="411546" y="224915"/>
                      <a:pt x="411546" y="224915"/>
                    </a:cubicBezTo>
                    <a:lnTo>
                      <a:pt x="411546" y="224915"/>
                    </a:lnTo>
                    <a:cubicBezTo>
                      <a:pt x="411546" y="229700"/>
                      <a:pt x="416332" y="229700"/>
                      <a:pt x="416332" y="234485"/>
                    </a:cubicBezTo>
                    <a:cubicBezTo>
                      <a:pt x="416332" y="234485"/>
                      <a:pt x="416332" y="234485"/>
                      <a:pt x="416332" y="234485"/>
                    </a:cubicBezTo>
                    <a:cubicBezTo>
                      <a:pt x="416332" y="234485"/>
                      <a:pt x="416332" y="234485"/>
                      <a:pt x="416332" y="234485"/>
                    </a:cubicBezTo>
                    <a:cubicBezTo>
                      <a:pt x="416332" y="234485"/>
                      <a:pt x="416332" y="234485"/>
                      <a:pt x="416332" y="234485"/>
                    </a:cubicBezTo>
                    <a:lnTo>
                      <a:pt x="416332" y="234485"/>
                    </a:lnTo>
                    <a:lnTo>
                      <a:pt x="416332" y="234485"/>
                    </a:lnTo>
                    <a:cubicBezTo>
                      <a:pt x="416332" y="234485"/>
                      <a:pt x="550323" y="114850"/>
                      <a:pt x="727384" y="114850"/>
                    </a:cubicBezTo>
                    <a:lnTo>
                      <a:pt x="727384" y="114850"/>
                    </a:lnTo>
                    <a:lnTo>
                      <a:pt x="727384" y="114850"/>
                    </a:lnTo>
                    <a:lnTo>
                      <a:pt x="727384" y="114850"/>
                    </a:lnTo>
                    <a:lnTo>
                      <a:pt x="727384" y="114850"/>
                    </a:lnTo>
                    <a:cubicBezTo>
                      <a:pt x="803950" y="114850"/>
                      <a:pt x="890088" y="133992"/>
                      <a:pt x="981011" y="196202"/>
                    </a:cubicBezTo>
                    <a:cubicBezTo>
                      <a:pt x="966655" y="153133"/>
                      <a:pt x="937942" y="110065"/>
                      <a:pt x="875732" y="95708"/>
                    </a:cubicBezTo>
                    <a:lnTo>
                      <a:pt x="875732" y="95708"/>
                    </a:lnTo>
                    <a:lnTo>
                      <a:pt x="875732" y="95708"/>
                    </a:lnTo>
                    <a:lnTo>
                      <a:pt x="875732" y="95708"/>
                    </a:lnTo>
                    <a:lnTo>
                      <a:pt x="875732" y="95708"/>
                    </a:lnTo>
                    <a:cubicBezTo>
                      <a:pt x="847020" y="90923"/>
                      <a:pt x="808736" y="76567"/>
                      <a:pt x="765667" y="66996"/>
                    </a:cubicBezTo>
                    <a:cubicBezTo>
                      <a:pt x="703457" y="47854"/>
                      <a:pt x="626890" y="19142"/>
                      <a:pt x="555109" y="0"/>
                    </a:cubicBezTo>
                    <a:cubicBezTo>
                      <a:pt x="540752" y="4786"/>
                      <a:pt x="535967" y="4786"/>
                      <a:pt x="526396" y="4786"/>
                    </a:cubicBezTo>
                    <a:lnTo>
                      <a:pt x="526396" y="4786"/>
                    </a:lnTo>
                    <a:close/>
                  </a:path>
                </a:pathLst>
              </a:custGeom>
              <a:solidFill>
                <a:srgbClr val="C1D1BC"/>
              </a:solidFill>
              <a:ln w="47824"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xmlns="" id="{19451181-E998-4D56-9D0D-358742594B45}"/>
                  </a:ext>
                </a:extLst>
              </p:cNvPr>
              <p:cNvSpPr/>
              <p:nvPr/>
            </p:nvSpPr>
            <p:spPr>
              <a:xfrm>
                <a:off x="12316731" y="7430012"/>
                <a:ext cx="57424" cy="62210"/>
              </a:xfrm>
              <a:custGeom>
                <a:avLst/>
                <a:gdLst>
                  <a:gd name="connsiteX0" fmla="*/ 57425 w 57424"/>
                  <a:gd name="connsiteY0" fmla="*/ 62210 h 62210"/>
                  <a:gd name="connsiteX1" fmla="*/ 57425 w 57424"/>
                  <a:gd name="connsiteY1" fmla="*/ 62210 h 62210"/>
                  <a:gd name="connsiteX2" fmla="*/ 57425 w 57424"/>
                  <a:gd name="connsiteY2" fmla="*/ 62210 h 62210"/>
                  <a:gd name="connsiteX3" fmla="*/ 57425 w 57424"/>
                  <a:gd name="connsiteY3" fmla="*/ 62210 h 62210"/>
                  <a:gd name="connsiteX4" fmla="*/ 57425 w 57424"/>
                  <a:gd name="connsiteY4" fmla="*/ 62210 h 62210"/>
                  <a:gd name="connsiteX5" fmla="*/ 57425 w 57424"/>
                  <a:gd name="connsiteY5" fmla="*/ 62210 h 62210"/>
                  <a:gd name="connsiteX6" fmla="*/ 57425 w 57424"/>
                  <a:gd name="connsiteY6" fmla="*/ 62210 h 62210"/>
                  <a:gd name="connsiteX7" fmla="*/ 57425 w 57424"/>
                  <a:gd name="connsiteY7" fmla="*/ 62210 h 62210"/>
                  <a:gd name="connsiteX8" fmla="*/ 52639 w 57424"/>
                  <a:gd name="connsiteY8" fmla="*/ 52640 h 62210"/>
                  <a:gd name="connsiteX9" fmla="*/ 52639 w 57424"/>
                  <a:gd name="connsiteY9" fmla="*/ 52640 h 62210"/>
                  <a:gd name="connsiteX10" fmla="*/ 52639 w 57424"/>
                  <a:gd name="connsiteY10" fmla="*/ 52640 h 62210"/>
                  <a:gd name="connsiteX11" fmla="*/ 52639 w 57424"/>
                  <a:gd name="connsiteY11" fmla="*/ 52640 h 62210"/>
                  <a:gd name="connsiteX12" fmla="*/ 52639 w 57424"/>
                  <a:gd name="connsiteY12" fmla="*/ 52640 h 62210"/>
                  <a:gd name="connsiteX13" fmla="*/ 52639 w 57424"/>
                  <a:gd name="connsiteY13" fmla="*/ 52640 h 62210"/>
                  <a:gd name="connsiteX14" fmla="*/ 52639 w 57424"/>
                  <a:gd name="connsiteY14" fmla="*/ 52640 h 62210"/>
                  <a:gd name="connsiteX15" fmla="*/ 52639 w 57424"/>
                  <a:gd name="connsiteY15" fmla="*/ 52640 h 62210"/>
                  <a:gd name="connsiteX16" fmla="*/ 52639 w 57424"/>
                  <a:gd name="connsiteY16" fmla="*/ 52640 h 62210"/>
                  <a:gd name="connsiteX17" fmla="*/ 52639 w 57424"/>
                  <a:gd name="connsiteY17" fmla="*/ 52640 h 62210"/>
                  <a:gd name="connsiteX18" fmla="*/ 52639 w 57424"/>
                  <a:gd name="connsiteY18" fmla="*/ 52640 h 62210"/>
                  <a:gd name="connsiteX19" fmla="*/ 52639 w 57424"/>
                  <a:gd name="connsiteY19" fmla="*/ 52640 h 62210"/>
                  <a:gd name="connsiteX20" fmla="*/ 52639 w 57424"/>
                  <a:gd name="connsiteY20" fmla="*/ 52640 h 62210"/>
                  <a:gd name="connsiteX21" fmla="*/ 52639 w 57424"/>
                  <a:gd name="connsiteY21" fmla="*/ 52640 h 62210"/>
                  <a:gd name="connsiteX22" fmla="*/ 52639 w 57424"/>
                  <a:gd name="connsiteY22" fmla="*/ 52640 h 62210"/>
                  <a:gd name="connsiteX23" fmla="*/ 52639 w 57424"/>
                  <a:gd name="connsiteY23" fmla="*/ 52640 h 62210"/>
                  <a:gd name="connsiteX24" fmla="*/ 0 w 57424"/>
                  <a:gd name="connsiteY24" fmla="*/ 0 h 62210"/>
                  <a:gd name="connsiteX25" fmla="*/ 52639 w 57424"/>
                  <a:gd name="connsiteY25" fmla="*/ 57425 h 62210"/>
                  <a:gd name="connsiteX26" fmla="*/ 0 w 57424"/>
                  <a:gd name="connsiteY26" fmla="*/ 0 h 62210"/>
                  <a:gd name="connsiteX27" fmla="*/ 0 w 57424"/>
                  <a:gd name="connsiteY27" fmla="*/ 0 h 62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7424" h="62210">
                    <a:moveTo>
                      <a:pt x="57425" y="62210"/>
                    </a:moveTo>
                    <a:cubicBezTo>
                      <a:pt x="57425" y="62210"/>
                      <a:pt x="57425" y="62210"/>
                      <a:pt x="57425" y="62210"/>
                    </a:cubicBezTo>
                    <a:cubicBezTo>
                      <a:pt x="57425" y="62210"/>
                      <a:pt x="57425" y="62210"/>
                      <a:pt x="57425" y="62210"/>
                    </a:cubicBezTo>
                    <a:lnTo>
                      <a:pt x="57425" y="62210"/>
                    </a:lnTo>
                    <a:close/>
                    <a:moveTo>
                      <a:pt x="57425" y="62210"/>
                    </a:moveTo>
                    <a:cubicBezTo>
                      <a:pt x="57425" y="62210"/>
                      <a:pt x="57425" y="62210"/>
                      <a:pt x="57425" y="62210"/>
                    </a:cubicBezTo>
                    <a:cubicBezTo>
                      <a:pt x="57425" y="62210"/>
                      <a:pt x="57425" y="62210"/>
                      <a:pt x="57425" y="62210"/>
                    </a:cubicBezTo>
                    <a:lnTo>
                      <a:pt x="57425" y="62210"/>
                    </a:lnTo>
                    <a:close/>
                    <a:moveTo>
                      <a:pt x="52639" y="52640"/>
                    </a:moveTo>
                    <a:lnTo>
                      <a:pt x="52639" y="52640"/>
                    </a:lnTo>
                    <a:lnTo>
                      <a:pt x="52639" y="52640"/>
                    </a:lnTo>
                    <a:lnTo>
                      <a:pt x="52639" y="52640"/>
                    </a:lnTo>
                    <a:close/>
                    <a:moveTo>
                      <a:pt x="52639" y="52640"/>
                    </a:moveTo>
                    <a:lnTo>
                      <a:pt x="52639" y="52640"/>
                    </a:lnTo>
                    <a:lnTo>
                      <a:pt x="52639" y="52640"/>
                    </a:lnTo>
                    <a:lnTo>
                      <a:pt x="52639" y="52640"/>
                    </a:lnTo>
                    <a:close/>
                    <a:moveTo>
                      <a:pt x="52639" y="52640"/>
                    </a:moveTo>
                    <a:cubicBezTo>
                      <a:pt x="52639" y="52640"/>
                      <a:pt x="52639" y="52640"/>
                      <a:pt x="52639" y="52640"/>
                    </a:cubicBezTo>
                    <a:cubicBezTo>
                      <a:pt x="52639" y="52640"/>
                      <a:pt x="52639" y="52640"/>
                      <a:pt x="52639" y="52640"/>
                    </a:cubicBezTo>
                    <a:lnTo>
                      <a:pt x="52639" y="52640"/>
                    </a:lnTo>
                    <a:close/>
                    <a:moveTo>
                      <a:pt x="52639" y="52640"/>
                    </a:moveTo>
                    <a:cubicBezTo>
                      <a:pt x="52639" y="52640"/>
                      <a:pt x="52639" y="52640"/>
                      <a:pt x="52639" y="52640"/>
                    </a:cubicBezTo>
                    <a:cubicBezTo>
                      <a:pt x="52639" y="52640"/>
                      <a:pt x="52639" y="52640"/>
                      <a:pt x="52639" y="52640"/>
                    </a:cubicBezTo>
                    <a:lnTo>
                      <a:pt x="52639" y="52640"/>
                    </a:lnTo>
                    <a:close/>
                    <a:moveTo>
                      <a:pt x="0" y="0"/>
                    </a:moveTo>
                    <a:cubicBezTo>
                      <a:pt x="14356" y="9571"/>
                      <a:pt x="33498" y="23927"/>
                      <a:pt x="52639" y="57425"/>
                    </a:cubicBezTo>
                    <a:cubicBezTo>
                      <a:pt x="38283" y="23927"/>
                      <a:pt x="14356" y="4786"/>
                      <a:pt x="0" y="0"/>
                    </a:cubicBezTo>
                    <a:lnTo>
                      <a:pt x="0" y="0"/>
                    </a:lnTo>
                    <a:close/>
                  </a:path>
                </a:pathLst>
              </a:custGeom>
              <a:solidFill>
                <a:srgbClr val="A6B499"/>
              </a:solidFill>
              <a:ln w="47824"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xmlns="" id="{9E65B895-8B81-454A-90D7-727AEACD3778}"/>
                  </a:ext>
                </a:extLst>
              </p:cNvPr>
              <p:cNvSpPr/>
              <p:nvPr/>
            </p:nvSpPr>
            <p:spPr>
              <a:xfrm>
                <a:off x="12374156" y="7377372"/>
                <a:ext cx="311052" cy="119635"/>
              </a:xfrm>
              <a:custGeom>
                <a:avLst/>
                <a:gdLst>
                  <a:gd name="connsiteX0" fmla="*/ 311052 w 311052"/>
                  <a:gd name="connsiteY0" fmla="*/ 0 h 119635"/>
                  <a:gd name="connsiteX1" fmla="*/ 0 w 311052"/>
                  <a:gd name="connsiteY1" fmla="*/ 119635 h 119635"/>
                  <a:gd name="connsiteX2" fmla="*/ 311052 w 311052"/>
                  <a:gd name="connsiteY2" fmla="*/ 0 h 119635"/>
                  <a:gd name="connsiteX3" fmla="*/ 311052 w 311052"/>
                  <a:gd name="connsiteY3" fmla="*/ 0 h 119635"/>
                  <a:gd name="connsiteX4" fmla="*/ 311052 w 311052"/>
                  <a:gd name="connsiteY4" fmla="*/ 0 h 119635"/>
                  <a:gd name="connsiteX5" fmla="*/ 311052 w 311052"/>
                  <a:gd name="connsiteY5" fmla="*/ 0 h 119635"/>
                  <a:gd name="connsiteX6" fmla="*/ 311052 w 311052"/>
                  <a:gd name="connsiteY6" fmla="*/ 0 h 119635"/>
                  <a:gd name="connsiteX7" fmla="*/ 311052 w 311052"/>
                  <a:gd name="connsiteY7" fmla="*/ 0 h 119635"/>
                  <a:gd name="connsiteX8" fmla="*/ 311052 w 311052"/>
                  <a:gd name="connsiteY8" fmla="*/ 0 h 119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1052" h="119635">
                    <a:moveTo>
                      <a:pt x="311052" y="0"/>
                    </a:moveTo>
                    <a:cubicBezTo>
                      <a:pt x="129206" y="0"/>
                      <a:pt x="0" y="114850"/>
                      <a:pt x="0" y="119635"/>
                    </a:cubicBezTo>
                    <a:cubicBezTo>
                      <a:pt x="0" y="114850"/>
                      <a:pt x="133992" y="0"/>
                      <a:pt x="311052" y="0"/>
                    </a:cubicBezTo>
                    <a:lnTo>
                      <a:pt x="311052" y="0"/>
                    </a:lnTo>
                    <a:close/>
                    <a:moveTo>
                      <a:pt x="311052" y="0"/>
                    </a:moveTo>
                    <a:lnTo>
                      <a:pt x="311052" y="0"/>
                    </a:lnTo>
                    <a:lnTo>
                      <a:pt x="311052" y="0"/>
                    </a:lnTo>
                    <a:lnTo>
                      <a:pt x="311052" y="0"/>
                    </a:lnTo>
                    <a:lnTo>
                      <a:pt x="311052" y="0"/>
                    </a:lnTo>
                    <a:close/>
                  </a:path>
                </a:pathLst>
              </a:custGeom>
              <a:solidFill>
                <a:srgbClr val="C2D0AF"/>
              </a:solidFill>
              <a:ln w="47824"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xmlns="" id="{B9CA2B3B-E0BF-4EDC-8087-8AB5897BDB17}"/>
                  </a:ext>
                </a:extLst>
              </p:cNvPr>
              <p:cNvSpPr/>
              <p:nvPr/>
            </p:nvSpPr>
            <p:spPr>
              <a:xfrm>
                <a:off x="12058319" y="7358230"/>
                <a:ext cx="244056" cy="62210"/>
              </a:xfrm>
              <a:custGeom>
                <a:avLst/>
                <a:gdLst>
                  <a:gd name="connsiteX0" fmla="*/ 0 w 244056"/>
                  <a:gd name="connsiteY0" fmla="*/ 0 h 62210"/>
                  <a:gd name="connsiteX1" fmla="*/ 0 w 244056"/>
                  <a:gd name="connsiteY1" fmla="*/ 0 h 62210"/>
                  <a:gd name="connsiteX2" fmla="*/ 244057 w 244056"/>
                  <a:gd name="connsiteY2" fmla="*/ 62210 h 62210"/>
                  <a:gd name="connsiteX3" fmla="*/ 0 w 244056"/>
                  <a:gd name="connsiteY3" fmla="*/ 0 h 62210"/>
                </a:gdLst>
                <a:ahLst/>
                <a:cxnLst>
                  <a:cxn ang="0">
                    <a:pos x="connsiteX0" y="connsiteY0"/>
                  </a:cxn>
                  <a:cxn ang="0">
                    <a:pos x="connsiteX1" y="connsiteY1"/>
                  </a:cxn>
                  <a:cxn ang="0">
                    <a:pos x="connsiteX2" y="connsiteY2"/>
                  </a:cxn>
                  <a:cxn ang="0">
                    <a:pos x="connsiteX3" y="connsiteY3"/>
                  </a:cxn>
                </a:cxnLst>
                <a:rect l="l" t="t" r="r" b="b"/>
                <a:pathLst>
                  <a:path w="244056" h="62210">
                    <a:moveTo>
                      <a:pt x="0" y="0"/>
                    </a:moveTo>
                    <a:lnTo>
                      <a:pt x="0" y="0"/>
                    </a:lnTo>
                    <a:lnTo>
                      <a:pt x="244057" y="62210"/>
                    </a:lnTo>
                    <a:lnTo>
                      <a:pt x="0" y="0"/>
                    </a:lnTo>
                    <a:close/>
                  </a:path>
                </a:pathLst>
              </a:custGeom>
              <a:solidFill>
                <a:srgbClr val="B6C9AF"/>
              </a:solidFill>
              <a:ln w="47824"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xmlns="" id="{2047FB7B-5C59-4C62-AB58-38BD9CF0A4F0}"/>
                  </a:ext>
                </a:extLst>
              </p:cNvPr>
              <p:cNvSpPr/>
              <p:nvPr/>
            </p:nvSpPr>
            <p:spPr>
              <a:xfrm>
                <a:off x="11541494" y="7305591"/>
                <a:ext cx="282339" cy="105279"/>
              </a:xfrm>
              <a:custGeom>
                <a:avLst/>
                <a:gdLst>
                  <a:gd name="connsiteX0" fmla="*/ 263198 w 282339"/>
                  <a:gd name="connsiteY0" fmla="*/ 0 h 105279"/>
                  <a:gd name="connsiteX1" fmla="*/ 0 w 282339"/>
                  <a:gd name="connsiteY1" fmla="*/ 100494 h 105279"/>
                  <a:gd name="connsiteX2" fmla="*/ 0 w 282339"/>
                  <a:gd name="connsiteY2" fmla="*/ 105279 h 105279"/>
                  <a:gd name="connsiteX3" fmla="*/ 277554 w 282339"/>
                  <a:gd name="connsiteY3" fmla="*/ 0 h 105279"/>
                  <a:gd name="connsiteX4" fmla="*/ 282339 w 282339"/>
                  <a:gd name="connsiteY4" fmla="*/ 0 h 105279"/>
                  <a:gd name="connsiteX5" fmla="*/ 263198 w 282339"/>
                  <a:gd name="connsiteY5" fmla="*/ 0 h 105279"/>
                  <a:gd name="connsiteX6" fmla="*/ 263198 w 282339"/>
                  <a:gd name="connsiteY6" fmla="*/ 0 h 10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339" h="105279">
                    <a:moveTo>
                      <a:pt x="263198" y="0"/>
                    </a:moveTo>
                    <a:cubicBezTo>
                      <a:pt x="119635" y="4785"/>
                      <a:pt x="38283" y="57425"/>
                      <a:pt x="0" y="100494"/>
                    </a:cubicBezTo>
                    <a:cubicBezTo>
                      <a:pt x="0" y="100494"/>
                      <a:pt x="0" y="105279"/>
                      <a:pt x="0" y="105279"/>
                    </a:cubicBezTo>
                    <a:cubicBezTo>
                      <a:pt x="43068" y="62210"/>
                      <a:pt x="124420" y="4785"/>
                      <a:pt x="277554" y="0"/>
                    </a:cubicBezTo>
                    <a:cubicBezTo>
                      <a:pt x="277554" y="0"/>
                      <a:pt x="282339" y="0"/>
                      <a:pt x="282339" y="0"/>
                    </a:cubicBezTo>
                    <a:cubicBezTo>
                      <a:pt x="277554" y="0"/>
                      <a:pt x="267983" y="0"/>
                      <a:pt x="263198" y="0"/>
                    </a:cubicBezTo>
                    <a:lnTo>
                      <a:pt x="263198" y="0"/>
                    </a:lnTo>
                    <a:close/>
                  </a:path>
                </a:pathLst>
              </a:custGeom>
              <a:solidFill>
                <a:srgbClr val="AAB69A"/>
              </a:solidFill>
              <a:ln w="47824"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xmlns="" id="{98260E4B-6EFE-40A7-8302-3B71F9024C1F}"/>
                  </a:ext>
                </a:extLst>
              </p:cNvPr>
              <p:cNvSpPr/>
              <p:nvPr/>
            </p:nvSpPr>
            <p:spPr>
              <a:xfrm>
                <a:off x="11503211" y="7305591"/>
                <a:ext cx="319426" cy="157918"/>
              </a:xfrm>
              <a:custGeom>
                <a:avLst/>
                <a:gdLst>
                  <a:gd name="connsiteX0" fmla="*/ 38283 w 319426"/>
                  <a:gd name="connsiteY0" fmla="*/ 100494 h 157918"/>
                  <a:gd name="connsiteX1" fmla="*/ 0 w 319426"/>
                  <a:gd name="connsiteY1" fmla="*/ 153133 h 157918"/>
                  <a:gd name="connsiteX2" fmla="*/ 0 w 319426"/>
                  <a:gd name="connsiteY2" fmla="*/ 157919 h 157918"/>
                  <a:gd name="connsiteX3" fmla="*/ 0 w 319426"/>
                  <a:gd name="connsiteY3" fmla="*/ 157919 h 157918"/>
                  <a:gd name="connsiteX4" fmla="*/ 4785 w 319426"/>
                  <a:gd name="connsiteY4" fmla="*/ 157919 h 157918"/>
                  <a:gd name="connsiteX5" fmla="*/ 38283 w 319426"/>
                  <a:gd name="connsiteY5" fmla="*/ 110065 h 157918"/>
                  <a:gd name="connsiteX6" fmla="*/ 38283 w 319426"/>
                  <a:gd name="connsiteY6" fmla="*/ 100494 h 157918"/>
                  <a:gd name="connsiteX7" fmla="*/ 38283 w 319426"/>
                  <a:gd name="connsiteY7" fmla="*/ 100494 h 157918"/>
                  <a:gd name="connsiteX8" fmla="*/ 315837 w 319426"/>
                  <a:gd name="connsiteY8" fmla="*/ 0 h 157918"/>
                  <a:gd name="connsiteX9" fmla="*/ 315837 w 319426"/>
                  <a:gd name="connsiteY9" fmla="*/ 0 h 157918"/>
                  <a:gd name="connsiteX10" fmla="*/ 301481 w 319426"/>
                  <a:gd name="connsiteY10" fmla="*/ 0 h 157918"/>
                  <a:gd name="connsiteX11" fmla="*/ 315837 w 319426"/>
                  <a:gd name="connsiteY11" fmla="*/ 0 h 157918"/>
                  <a:gd name="connsiteX12" fmla="*/ 315837 w 319426"/>
                  <a:gd name="connsiteY12" fmla="*/ 0 h 157918"/>
                  <a:gd name="connsiteX13" fmla="*/ 315837 w 319426"/>
                  <a:gd name="connsiteY13" fmla="*/ 0 h 157918"/>
                  <a:gd name="connsiteX14" fmla="*/ 315837 w 319426"/>
                  <a:gd name="connsiteY14" fmla="*/ 0 h 157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9426" h="157918">
                    <a:moveTo>
                      <a:pt x="38283" y="100494"/>
                    </a:moveTo>
                    <a:cubicBezTo>
                      <a:pt x="9571" y="129206"/>
                      <a:pt x="0" y="153133"/>
                      <a:pt x="0" y="153133"/>
                    </a:cubicBezTo>
                    <a:cubicBezTo>
                      <a:pt x="0" y="153133"/>
                      <a:pt x="0" y="157919"/>
                      <a:pt x="0" y="157919"/>
                    </a:cubicBezTo>
                    <a:lnTo>
                      <a:pt x="0" y="157919"/>
                    </a:lnTo>
                    <a:cubicBezTo>
                      <a:pt x="0" y="157919"/>
                      <a:pt x="0" y="157919"/>
                      <a:pt x="4785" y="157919"/>
                    </a:cubicBezTo>
                    <a:cubicBezTo>
                      <a:pt x="4785" y="157919"/>
                      <a:pt x="14356" y="133992"/>
                      <a:pt x="38283" y="110065"/>
                    </a:cubicBezTo>
                    <a:cubicBezTo>
                      <a:pt x="38283" y="105279"/>
                      <a:pt x="38283" y="100494"/>
                      <a:pt x="38283" y="100494"/>
                    </a:cubicBezTo>
                    <a:lnTo>
                      <a:pt x="38283" y="100494"/>
                    </a:lnTo>
                    <a:close/>
                    <a:moveTo>
                      <a:pt x="315837" y="0"/>
                    </a:moveTo>
                    <a:lnTo>
                      <a:pt x="315837" y="0"/>
                    </a:lnTo>
                    <a:cubicBezTo>
                      <a:pt x="311052" y="0"/>
                      <a:pt x="306266" y="0"/>
                      <a:pt x="301481" y="0"/>
                    </a:cubicBezTo>
                    <a:cubicBezTo>
                      <a:pt x="306266" y="0"/>
                      <a:pt x="315837" y="0"/>
                      <a:pt x="315837" y="0"/>
                    </a:cubicBezTo>
                    <a:lnTo>
                      <a:pt x="315837" y="0"/>
                    </a:lnTo>
                    <a:cubicBezTo>
                      <a:pt x="320623" y="0"/>
                      <a:pt x="320623" y="0"/>
                      <a:pt x="315837" y="0"/>
                    </a:cubicBezTo>
                    <a:lnTo>
                      <a:pt x="315837" y="0"/>
                    </a:lnTo>
                    <a:close/>
                  </a:path>
                </a:pathLst>
              </a:custGeom>
              <a:solidFill>
                <a:srgbClr val="A1B08F"/>
              </a:solidFill>
              <a:ln w="47824"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xmlns="" id="{B9E4B262-0801-4867-9C70-D4C8572FC45B}"/>
                  </a:ext>
                </a:extLst>
              </p:cNvPr>
              <p:cNvSpPr/>
              <p:nvPr/>
            </p:nvSpPr>
            <p:spPr>
              <a:xfrm>
                <a:off x="11565421" y="7310376"/>
                <a:ext cx="287125" cy="119635"/>
              </a:xfrm>
              <a:custGeom>
                <a:avLst/>
                <a:gdLst>
                  <a:gd name="connsiteX0" fmla="*/ 282339 w 287125"/>
                  <a:gd name="connsiteY0" fmla="*/ 0 h 119635"/>
                  <a:gd name="connsiteX1" fmla="*/ 0 w 287125"/>
                  <a:gd name="connsiteY1" fmla="*/ 119635 h 119635"/>
                  <a:gd name="connsiteX2" fmla="*/ 4785 w 287125"/>
                  <a:gd name="connsiteY2" fmla="*/ 119635 h 119635"/>
                  <a:gd name="connsiteX3" fmla="*/ 282339 w 287125"/>
                  <a:gd name="connsiteY3" fmla="*/ 4786 h 119635"/>
                  <a:gd name="connsiteX4" fmla="*/ 287125 w 287125"/>
                  <a:gd name="connsiteY4" fmla="*/ 0 h 119635"/>
                  <a:gd name="connsiteX5" fmla="*/ 287125 w 287125"/>
                  <a:gd name="connsiteY5" fmla="*/ 0 h 119635"/>
                  <a:gd name="connsiteX6" fmla="*/ 282339 w 287125"/>
                  <a:gd name="connsiteY6" fmla="*/ 0 h 119635"/>
                  <a:gd name="connsiteX7" fmla="*/ 282339 w 287125"/>
                  <a:gd name="connsiteY7" fmla="*/ 0 h 119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7125" h="119635">
                    <a:moveTo>
                      <a:pt x="282339" y="0"/>
                    </a:moveTo>
                    <a:cubicBezTo>
                      <a:pt x="119635" y="4786"/>
                      <a:pt x="38283" y="76567"/>
                      <a:pt x="0" y="119635"/>
                    </a:cubicBezTo>
                    <a:cubicBezTo>
                      <a:pt x="0" y="119635"/>
                      <a:pt x="4785" y="119635"/>
                      <a:pt x="4785" y="119635"/>
                    </a:cubicBezTo>
                    <a:cubicBezTo>
                      <a:pt x="38283" y="76567"/>
                      <a:pt x="119635" y="4786"/>
                      <a:pt x="282339" y="4786"/>
                    </a:cubicBezTo>
                    <a:cubicBezTo>
                      <a:pt x="282339" y="4786"/>
                      <a:pt x="287125" y="4786"/>
                      <a:pt x="287125" y="0"/>
                    </a:cubicBezTo>
                    <a:cubicBezTo>
                      <a:pt x="287125" y="0"/>
                      <a:pt x="287125" y="0"/>
                      <a:pt x="287125" y="0"/>
                    </a:cubicBezTo>
                    <a:cubicBezTo>
                      <a:pt x="287125" y="0"/>
                      <a:pt x="282339" y="0"/>
                      <a:pt x="282339" y="0"/>
                    </a:cubicBezTo>
                    <a:lnTo>
                      <a:pt x="282339" y="0"/>
                    </a:lnTo>
                    <a:close/>
                  </a:path>
                </a:pathLst>
              </a:custGeom>
              <a:solidFill>
                <a:srgbClr val="AAB69A"/>
              </a:solidFill>
              <a:ln w="47824"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xmlns="" id="{92C2D2E8-9B95-451D-9113-1D1B9AC3ED19}"/>
                  </a:ext>
                </a:extLst>
              </p:cNvPr>
              <p:cNvSpPr/>
              <p:nvPr/>
            </p:nvSpPr>
            <p:spPr>
              <a:xfrm>
                <a:off x="11541494" y="7310376"/>
                <a:ext cx="311052" cy="162704"/>
              </a:xfrm>
              <a:custGeom>
                <a:avLst/>
                <a:gdLst>
                  <a:gd name="connsiteX0" fmla="*/ 23927 w 311052"/>
                  <a:gd name="connsiteY0" fmla="*/ 119635 h 162704"/>
                  <a:gd name="connsiteX1" fmla="*/ 0 w 311052"/>
                  <a:gd name="connsiteY1" fmla="*/ 157919 h 162704"/>
                  <a:gd name="connsiteX2" fmla="*/ 0 w 311052"/>
                  <a:gd name="connsiteY2" fmla="*/ 162704 h 162704"/>
                  <a:gd name="connsiteX3" fmla="*/ 0 w 311052"/>
                  <a:gd name="connsiteY3" fmla="*/ 162704 h 162704"/>
                  <a:gd name="connsiteX4" fmla="*/ 4785 w 311052"/>
                  <a:gd name="connsiteY4" fmla="*/ 162704 h 162704"/>
                  <a:gd name="connsiteX5" fmla="*/ 28712 w 311052"/>
                  <a:gd name="connsiteY5" fmla="*/ 124421 h 162704"/>
                  <a:gd name="connsiteX6" fmla="*/ 23927 w 311052"/>
                  <a:gd name="connsiteY6" fmla="*/ 119635 h 162704"/>
                  <a:gd name="connsiteX7" fmla="*/ 23927 w 311052"/>
                  <a:gd name="connsiteY7" fmla="*/ 119635 h 162704"/>
                  <a:gd name="connsiteX8" fmla="*/ 311052 w 311052"/>
                  <a:gd name="connsiteY8" fmla="*/ 0 h 162704"/>
                  <a:gd name="connsiteX9" fmla="*/ 311052 w 311052"/>
                  <a:gd name="connsiteY9" fmla="*/ 0 h 162704"/>
                  <a:gd name="connsiteX10" fmla="*/ 311052 w 311052"/>
                  <a:gd name="connsiteY10" fmla="*/ 0 h 162704"/>
                  <a:gd name="connsiteX11" fmla="*/ 311052 w 311052"/>
                  <a:gd name="connsiteY11" fmla="*/ 0 h 162704"/>
                  <a:gd name="connsiteX12" fmla="*/ 311052 w 311052"/>
                  <a:gd name="connsiteY12" fmla="*/ 0 h 162704"/>
                  <a:gd name="connsiteX13" fmla="*/ 311052 w 311052"/>
                  <a:gd name="connsiteY13" fmla="*/ 0 h 162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1052" h="162704">
                    <a:moveTo>
                      <a:pt x="23927" y="119635"/>
                    </a:moveTo>
                    <a:cubicBezTo>
                      <a:pt x="9571" y="138777"/>
                      <a:pt x="0" y="157919"/>
                      <a:pt x="0" y="157919"/>
                    </a:cubicBezTo>
                    <a:cubicBezTo>
                      <a:pt x="0" y="157919"/>
                      <a:pt x="0" y="162704"/>
                      <a:pt x="0" y="162704"/>
                    </a:cubicBezTo>
                    <a:lnTo>
                      <a:pt x="0" y="162704"/>
                    </a:lnTo>
                    <a:cubicBezTo>
                      <a:pt x="0" y="162704"/>
                      <a:pt x="0" y="162704"/>
                      <a:pt x="4785" y="162704"/>
                    </a:cubicBezTo>
                    <a:cubicBezTo>
                      <a:pt x="4785" y="162704"/>
                      <a:pt x="9571" y="148348"/>
                      <a:pt x="28712" y="124421"/>
                    </a:cubicBezTo>
                    <a:cubicBezTo>
                      <a:pt x="28712" y="119635"/>
                      <a:pt x="23927" y="119635"/>
                      <a:pt x="23927" y="119635"/>
                    </a:cubicBezTo>
                    <a:lnTo>
                      <a:pt x="23927" y="119635"/>
                    </a:lnTo>
                    <a:close/>
                    <a:moveTo>
                      <a:pt x="311052" y="0"/>
                    </a:moveTo>
                    <a:lnTo>
                      <a:pt x="311052" y="0"/>
                    </a:lnTo>
                    <a:cubicBezTo>
                      <a:pt x="306266" y="0"/>
                      <a:pt x="306266" y="0"/>
                      <a:pt x="311052" y="0"/>
                    </a:cubicBezTo>
                    <a:cubicBezTo>
                      <a:pt x="306266" y="0"/>
                      <a:pt x="311052" y="0"/>
                      <a:pt x="311052" y="0"/>
                    </a:cubicBezTo>
                    <a:cubicBezTo>
                      <a:pt x="311052" y="0"/>
                      <a:pt x="311052" y="0"/>
                      <a:pt x="311052" y="0"/>
                    </a:cubicBezTo>
                    <a:lnTo>
                      <a:pt x="311052" y="0"/>
                    </a:lnTo>
                    <a:close/>
                  </a:path>
                </a:pathLst>
              </a:custGeom>
              <a:solidFill>
                <a:srgbClr val="A1B08F"/>
              </a:solidFill>
              <a:ln w="47824"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xmlns="" id="{DBDF4430-B1D3-4D8E-AFD3-C74B333C7B1C}"/>
                  </a:ext>
                </a:extLst>
              </p:cNvPr>
              <p:cNvSpPr/>
              <p:nvPr/>
            </p:nvSpPr>
            <p:spPr>
              <a:xfrm>
                <a:off x="11598919" y="7319947"/>
                <a:ext cx="281143" cy="124420"/>
              </a:xfrm>
              <a:custGeom>
                <a:avLst/>
                <a:gdLst>
                  <a:gd name="connsiteX0" fmla="*/ 277554 w 281143"/>
                  <a:gd name="connsiteY0" fmla="*/ 0 h 124420"/>
                  <a:gd name="connsiteX1" fmla="*/ 0 w 281143"/>
                  <a:gd name="connsiteY1" fmla="*/ 124421 h 124420"/>
                  <a:gd name="connsiteX2" fmla="*/ 4785 w 281143"/>
                  <a:gd name="connsiteY2" fmla="*/ 124421 h 124420"/>
                  <a:gd name="connsiteX3" fmla="*/ 277554 w 281143"/>
                  <a:gd name="connsiteY3" fmla="*/ 4785 h 124420"/>
                  <a:gd name="connsiteX4" fmla="*/ 277554 w 281143"/>
                  <a:gd name="connsiteY4" fmla="*/ 0 h 124420"/>
                  <a:gd name="connsiteX5" fmla="*/ 277554 w 281143"/>
                  <a:gd name="connsiteY5" fmla="*/ 0 h 124420"/>
                  <a:gd name="connsiteX6" fmla="*/ 277554 w 281143"/>
                  <a:gd name="connsiteY6" fmla="*/ 0 h 124420"/>
                  <a:gd name="connsiteX7" fmla="*/ 277554 w 281143"/>
                  <a:gd name="connsiteY7" fmla="*/ 0 h 12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1143" h="124420">
                    <a:moveTo>
                      <a:pt x="277554" y="0"/>
                    </a:moveTo>
                    <a:cubicBezTo>
                      <a:pt x="110065" y="4785"/>
                      <a:pt x="33498" y="81352"/>
                      <a:pt x="0" y="124421"/>
                    </a:cubicBezTo>
                    <a:cubicBezTo>
                      <a:pt x="0" y="124421"/>
                      <a:pt x="4785" y="124421"/>
                      <a:pt x="4785" y="124421"/>
                    </a:cubicBezTo>
                    <a:cubicBezTo>
                      <a:pt x="38283" y="81352"/>
                      <a:pt x="114850" y="9571"/>
                      <a:pt x="277554" y="4785"/>
                    </a:cubicBezTo>
                    <a:cubicBezTo>
                      <a:pt x="282339" y="4785"/>
                      <a:pt x="282339" y="4785"/>
                      <a:pt x="277554" y="0"/>
                    </a:cubicBezTo>
                    <a:cubicBezTo>
                      <a:pt x="282339" y="0"/>
                      <a:pt x="282339" y="0"/>
                      <a:pt x="277554" y="0"/>
                    </a:cubicBezTo>
                    <a:cubicBezTo>
                      <a:pt x="282339" y="0"/>
                      <a:pt x="282339" y="0"/>
                      <a:pt x="277554" y="0"/>
                    </a:cubicBezTo>
                    <a:lnTo>
                      <a:pt x="277554" y="0"/>
                    </a:lnTo>
                    <a:close/>
                  </a:path>
                </a:pathLst>
              </a:custGeom>
              <a:solidFill>
                <a:srgbClr val="AAB69A"/>
              </a:solidFill>
              <a:ln w="47824"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xmlns="" id="{5B09EC86-4D6E-4DCF-B82E-4F5D9431E4E6}"/>
                  </a:ext>
                </a:extLst>
              </p:cNvPr>
              <p:cNvSpPr/>
              <p:nvPr/>
            </p:nvSpPr>
            <p:spPr>
              <a:xfrm>
                <a:off x="11584562" y="7319947"/>
                <a:ext cx="296695" cy="162704"/>
              </a:xfrm>
              <a:custGeom>
                <a:avLst/>
                <a:gdLst>
                  <a:gd name="connsiteX0" fmla="*/ 19141 w 296695"/>
                  <a:gd name="connsiteY0" fmla="*/ 124421 h 162704"/>
                  <a:gd name="connsiteX1" fmla="*/ 0 w 296695"/>
                  <a:gd name="connsiteY1" fmla="*/ 157919 h 162704"/>
                  <a:gd name="connsiteX2" fmla="*/ 0 w 296695"/>
                  <a:gd name="connsiteY2" fmla="*/ 162704 h 162704"/>
                  <a:gd name="connsiteX3" fmla="*/ 0 w 296695"/>
                  <a:gd name="connsiteY3" fmla="*/ 162704 h 162704"/>
                  <a:gd name="connsiteX4" fmla="*/ 4786 w 296695"/>
                  <a:gd name="connsiteY4" fmla="*/ 162704 h 162704"/>
                  <a:gd name="connsiteX5" fmla="*/ 23927 w 296695"/>
                  <a:gd name="connsiteY5" fmla="*/ 129206 h 162704"/>
                  <a:gd name="connsiteX6" fmla="*/ 19141 w 296695"/>
                  <a:gd name="connsiteY6" fmla="*/ 124421 h 162704"/>
                  <a:gd name="connsiteX7" fmla="*/ 19141 w 296695"/>
                  <a:gd name="connsiteY7" fmla="*/ 124421 h 162704"/>
                  <a:gd name="connsiteX8" fmla="*/ 296696 w 296695"/>
                  <a:gd name="connsiteY8" fmla="*/ 0 h 162704"/>
                  <a:gd name="connsiteX9" fmla="*/ 296696 w 296695"/>
                  <a:gd name="connsiteY9" fmla="*/ 0 h 162704"/>
                  <a:gd name="connsiteX10" fmla="*/ 296696 w 296695"/>
                  <a:gd name="connsiteY10" fmla="*/ 0 h 162704"/>
                  <a:gd name="connsiteX11" fmla="*/ 296696 w 296695"/>
                  <a:gd name="connsiteY11" fmla="*/ 0 h 162704"/>
                  <a:gd name="connsiteX12" fmla="*/ 296696 w 296695"/>
                  <a:gd name="connsiteY12" fmla="*/ 0 h 162704"/>
                  <a:gd name="connsiteX13" fmla="*/ 296696 w 296695"/>
                  <a:gd name="connsiteY13" fmla="*/ 0 h 162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6695" h="162704">
                    <a:moveTo>
                      <a:pt x="19141" y="124421"/>
                    </a:moveTo>
                    <a:cubicBezTo>
                      <a:pt x="4786" y="143562"/>
                      <a:pt x="0" y="157919"/>
                      <a:pt x="0" y="157919"/>
                    </a:cubicBezTo>
                    <a:cubicBezTo>
                      <a:pt x="0" y="157919"/>
                      <a:pt x="0" y="162704"/>
                      <a:pt x="0" y="162704"/>
                    </a:cubicBezTo>
                    <a:lnTo>
                      <a:pt x="0" y="162704"/>
                    </a:lnTo>
                    <a:cubicBezTo>
                      <a:pt x="0" y="162704"/>
                      <a:pt x="0" y="162704"/>
                      <a:pt x="4786" y="162704"/>
                    </a:cubicBezTo>
                    <a:cubicBezTo>
                      <a:pt x="4786" y="162704"/>
                      <a:pt x="9571" y="148348"/>
                      <a:pt x="23927" y="129206"/>
                    </a:cubicBezTo>
                    <a:cubicBezTo>
                      <a:pt x="19141" y="124421"/>
                      <a:pt x="19141" y="124421"/>
                      <a:pt x="19141" y="124421"/>
                    </a:cubicBezTo>
                    <a:lnTo>
                      <a:pt x="19141" y="124421"/>
                    </a:lnTo>
                    <a:close/>
                    <a:moveTo>
                      <a:pt x="296696" y="0"/>
                    </a:moveTo>
                    <a:lnTo>
                      <a:pt x="296696" y="0"/>
                    </a:lnTo>
                    <a:cubicBezTo>
                      <a:pt x="296696" y="0"/>
                      <a:pt x="296696" y="0"/>
                      <a:pt x="296696" y="0"/>
                    </a:cubicBezTo>
                    <a:cubicBezTo>
                      <a:pt x="296696" y="0"/>
                      <a:pt x="296696" y="0"/>
                      <a:pt x="296696" y="0"/>
                    </a:cubicBezTo>
                    <a:cubicBezTo>
                      <a:pt x="296696" y="0"/>
                      <a:pt x="296696" y="0"/>
                      <a:pt x="296696" y="0"/>
                    </a:cubicBezTo>
                    <a:lnTo>
                      <a:pt x="296696" y="0"/>
                    </a:lnTo>
                    <a:close/>
                  </a:path>
                </a:pathLst>
              </a:custGeom>
              <a:solidFill>
                <a:srgbClr val="A1B08F"/>
              </a:solidFill>
              <a:ln w="47824"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xmlns="" id="{52F1D783-230D-4509-8997-09855426E1D7}"/>
                  </a:ext>
                </a:extLst>
              </p:cNvPr>
              <p:cNvSpPr/>
              <p:nvPr/>
            </p:nvSpPr>
            <p:spPr>
              <a:xfrm>
                <a:off x="11641987" y="7324732"/>
                <a:ext cx="272768" cy="124420"/>
              </a:xfrm>
              <a:custGeom>
                <a:avLst/>
                <a:gdLst>
                  <a:gd name="connsiteX0" fmla="*/ 263198 w 272768"/>
                  <a:gd name="connsiteY0" fmla="*/ 0 h 124420"/>
                  <a:gd name="connsiteX1" fmla="*/ 0 w 272768"/>
                  <a:gd name="connsiteY1" fmla="*/ 124421 h 124420"/>
                  <a:gd name="connsiteX2" fmla="*/ 4786 w 272768"/>
                  <a:gd name="connsiteY2" fmla="*/ 124421 h 124420"/>
                  <a:gd name="connsiteX3" fmla="*/ 267984 w 272768"/>
                  <a:gd name="connsiteY3" fmla="*/ 4786 h 124420"/>
                  <a:gd name="connsiteX4" fmla="*/ 272769 w 272768"/>
                  <a:gd name="connsiteY4" fmla="*/ 0 h 124420"/>
                  <a:gd name="connsiteX5" fmla="*/ 272769 w 272768"/>
                  <a:gd name="connsiteY5" fmla="*/ 0 h 124420"/>
                  <a:gd name="connsiteX6" fmla="*/ 263198 w 272768"/>
                  <a:gd name="connsiteY6" fmla="*/ 0 h 124420"/>
                  <a:gd name="connsiteX7" fmla="*/ 263198 w 272768"/>
                  <a:gd name="connsiteY7" fmla="*/ 0 h 12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2768" h="124420">
                    <a:moveTo>
                      <a:pt x="263198" y="0"/>
                    </a:moveTo>
                    <a:cubicBezTo>
                      <a:pt x="105279" y="4786"/>
                      <a:pt x="28713" y="81352"/>
                      <a:pt x="0" y="124421"/>
                    </a:cubicBezTo>
                    <a:cubicBezTo>
                      <a:pt x="0" y="124421"/>
                      <a:pt x="4786" y="124421"/>
                      <a:pt x="4786" y="124421"/>
                    </a:cubicBezTo>
                    <a:cubicBezTo>
                      <a:pt x="33498" y="81352"/>
                      <a:pt x="110065" y="9571"/>
                      <a:pt x="267984" y="4786"/>
                    </a:cubicBezTo>
                    <a:cubicBezTo>
                      <a:pt x="267984" y="4786"/>
                      <a:pt x="272769" y="4786"/>
                      <a:pt x="272769" y="0"/>
                    </a:cubicBezTo>
                    <a:cubicBezTo>
                      <a:pt x="272769" y="0"/>
                      <a:pt x="272769" y="0"/>
                      <a:pt x="272769" y="0"/>
                    </a:cubicBezTo>
                    <a:cubicBezTo>
                      <a:pt x="267984" y="0"/>
                      <a:pt x="267984" y="0"/>
                      <a:pt x="263198" y="0"/>
                    </a:cubicBezTo>
                    <a:lnTo>
                      <a:pt x="263198" y="0"/>
                    </a:lnTo>
                    <a:close/>
                  </a:path>
                </a:pathLst>
              </a:custGeom>
              <a:solidFill>
                <a:srgbClr val="AAB69A"/>
              </a:solidFill>
              <a:ln w="47824"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xmlns="" id="{35871922-34A7-4626-82E0-98FAA5C0B022}"/>
                  </a:ext>
                </a:extLst>
              </p:cNvPr>
              <p:cNvSpPr/>
              <p:nvPr/>
            </p:nvSpPr>
            <p:spPr>
              <a:xfrm>
                <a:off x="11622846" y="7324732"/>
                <a:ext cx="287125" cy="162704"/>
              </a:xfrm>
              <a:custGeom>
                <a:avLst/>
                <a:gdLst>
                  <a:gd name="connsiteX0" fmla="*/ 19141 w 287125"/>
                  <a:gd name="connsiteY0" fmla="*/ 124421 h 162704"/>
                  <a:gd name="connsiteX1" fmla="*/ 0 w 287125"/>
                  <a:gd name="connsiteY1" fmla="*/ 157919 h 162704"/>
                  <a:gd name="connsiteX2" fmla="*/ 0 w 287125"/>
                  <a:gd name="connsiteY2" fmla="*/ 162704 h 162704"/>
                  <a:gd name="connsiteX3" fmla="*/ 0 w 287125"/>
                  <a:gd name="connsiteY3" fmla="*/ 162704 h 162704"/>
                  <a:gd name="connsiteX4" fmla="*/ 4785 w 287125"/>
                  <a:gd name="connsiteY4" fmla="*/ 162704 h 162704"/>
                  <a:gd name="connsiteX5" fmla="*/ 23927 w 287125"/>
                  <a:gd name="connsiteY5" fmla="*/ 129206 h 162704"/>
                  <a:gd name="connsiteX6" fmla="*/ 19141 w 287125"/>
                  <a:gd name="connsiteY6" fmla="*/ 124421 h 162704"/>
                  <a:gd name="connsiteX7" fmla="*/ 19141 w 287125"/>
                  <a:gd name="connsiteY7" fmla="*/ 124421 h 162704"/>
                  <a:gd name="connsiteX8" fmla="*/ 287125 w 287125"/>
                  <a:gd name="connsiteY8" fmla="*/ 0 h 162704"/>
                  <a:gd name="connsiteX9" fmla="*/ 287125 w 287125"/>
                  <a:gd name="connsiteY9" fmla="*/ 0 h 162704"/>
                  <a:gd name="connsiteX10" fmla="*/ 287125 w 287125"/>
                  <a:gd name="connsiteY10" fmla="*/ 0 h 162704"/>
                  <a:gd name="connsiteX11" fmla="*/ 287125 w 287125"/>
                  <a:gd name="connsiteY11" fmla="*/ 0 h 162704"/>
                  <a:gd name="connsiteX12" fmla="*/ 287125 w 287125"/>
                  <a:gd name="connsiteY12" fmla="*/ 0 h 162704"/>
                  <a:gd name="connsiteX13" fmla="*/ 287125 w 287125"/>
                  <a:gd name="connsiteY13" fmla="*/ 0 h 162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25" h="162704">
                    <a:moveTo>
                      <a:pt x="19141" y="124421"/>
                    </a:moveTo>
                    <a:cubicBezTo>
                      <a:pt x="4785" y="143562"/>
                      <a:pt x="0" y="157919"/>
                      <a:pt x="0" y="157919"/>
                    </a:cubicBezTo>
                    <a:cubicBezTo>
                      <a:pt x="0" y="157919"/>
                      <a:pt x="0" y="162704"/>
                      <a:pt x="0" y="162704"/>
                    </a:cubicBezTo>
                    <a:lnTo>
                      <a:pt x="0" y="162704"/>
                    </a:lnTo>
                    <a:cubicBezTo>
                      <a:pt x="0" y="162704"/>
                      <a:pt x="0" y="162704"/>
                      <a:pt x="4785" y="162704"/>
                    </a:cubicBezTo>
                    <a:cubicBezTo>
                      <a:pt x="4785" y="162704"/>
                      <a:pt x="9571" y="148348"/>
                      <a:pt x="23927" y="129206"/>
                    </a:cubicBezTo>
                    <a:cubicBezTo>
                      <a:pt x="23927" y="124421"/>
                      <a:pt x="19141" y="124421"/>
                      <a:pt x="19141" y="124421"/>
                    </a:cubicBezTo>
                    <a:lnTo>
                      <a:pt x="19141" y="124421"/>
                    </a:lnTo>
                    <a:close/>
                    <a:moveTo>
                      <a:pt x="287125" y="0"/>
                    </a:moveTo>
                    <a:lnTo>
                      <a:pt x="287125" y="0"/>
                    </a:lnTo>
                    <a:cubicBezTo>
                      <a:pt x="287125" y="0"/>
                      <a:pt x="282339" y="0"/>
                      <a:pt x="287125" y="0"/>
                    </a:cubicBezTo>
                    <a:cubicBezTo>
                      <a:pt x="287125" y="0"/>
                      <a:pt x="287125" y="0"/>
                      <a:pt x="287125" y="0"/>
                    </a:cubicBezTo>
                    <a:cubicBezTo>
                      <a:pt x="287125" y="0"/>
                      <a:pt x="287125" y="0"/>
                      <a:pt x="287125" y="0"/>
                    </a:cubicBezTo>
                    <a:lnTo>
                      <a:pt x="287125" y="0"/>
                    </a:lnTo>
                    <a:close/>
                  </a:path>
                </a:pathLst>
              </a:custGeom>
              <a:solidFill>
                <a:srgbClr val="A1B08F"/>
              </a:solidFill>
              <a:ln w="47824"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xmlns="" id="{586FF288-B5C0-44EB-94D0-0BCD05908DB1}"/>
                  </a:ext>
                </a:extLst>
              </p:cNvPr>
              <p:cNvSpPr/>
              <p:nvPr/>
            </p:nvSpPr>
            <p:spPr>
              <a:xfrm>
                <a:off x="11685057" y="7334303"/>
                <a:ext cx="258412" cy="119635"/>
              </a:xfrm>
              <a:custGeom>
                <a:avLst/>
                <a:gdLst>
                  <a:gd name="connsiteX0" fmla="*/ 248842 w 258412"/>
                  <a:gd name="connsiteY0" fmla="*/ 0 h 119635"/>
                  <a:gd name="connsiteX1" fmla="*/ 0 w 258412"/>
                  <a:gd name="connsiteY1" fmla="*/ 119635 h 119635"/>
                  <a:gd name="connsiteX2" fmla="*/ 4785 w 258412"/>
                  <a:gd name="connsiteY2" fmla="*/ 119635 h 119635"/>
                  <a:gd name="connsiteX3" fmla="*/ 253627 w 258412"/>
                  <a:gd name="connsiteY3" fmla="*/ 4786 h 119635"/>
                  <a:gd name="connsiteX4" fmla="*/ 258412 w 258412"/>
                  <a:gd name="connsiteY4" fmla="*/ 4786 h 119635"/>
                  <a:gd name="connsiteX5" fmla="*/ 248842 w 258412"/>
                  <a:gd name="connsiteY5" fmla="*/ 0 h 119635"/>
                  <a:gd name="connsiteX6" fmla="*/ 248842 w 258412"/>
                  <a:gd name="connsiteY6" fmla="*/ 0 h 119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8412" h="119635">
                    <a:moveTo>
                      <a:pt x="248842" y="0"/>
                    </a:moveTo>
                    <a:cubicBezTo>
                      <a:pt x="100493" y="4786"/>
                      <a:pt x="28712" y="76567"/>
                      <a:pt x="0" y="119635"/>
                    </a:cubicBezTo>
                    <a:cubicBezTo>
                      <a:pt x="0" y="119635"/>
                      <a:pt x="4785" y="119635"/>
                      <a:pt x="4785" y="119635"/>
                    </a:cubicBezTo>
                    <a:cubicBezTo>
                      <a:pt x="33498" y="76567"/>
                      <a:pt x="105279" y="9571"/>
                      <a:pt x="253627" y="4786"/>
                    </a:cubicBezTo>
                    <a:cubicBezTo>
                      <a:pt x="253627" y="4786"/>
                      <a:pt x="253627" y="4786"/>
                      <a:pt x="258412" y="4786"/>
                    </a:cubicBezTo>
                    <a:cubicBezTo>
                      <a:pt x="253627" y="0"/>
                      <a:pt x="248842" y="0"/>
                      <a:pt x="248842" y="0"/>
                    </a:cubicBezTo>
                    <a:lnTo>
                      <a:pt x="248842" y="0"/>
                    </a:lnTo>
                    <a:close/>
                  </a:path>
                </a:pathLst>
              </a:custGeom>
              <a:solidFill>
                <a:srgbClr val="AAB69A"/>
              </a:solidFill>
              <a:ln w="47824"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xmlns="" id="{B0F5CA69-4BB6-4E7E-85F9-83644FF5F18E}"/>
                  </a:ext>
                </a:extLst>
              </p:cNvPr>
              <p:cNvSpPr/>
              <p:nvPr/>
            </p:nvSpPr>
            <p:spPr>
              <a:xfrm>
                <a:off x="11665914" y="7334303"/>
                <a:ext cx="276357" cy="157918"/>
              </a:xfrm>
              <a:custGeom>
                <a:avLst/>
                <a:gdLst>
                  <a:gd name="connsiteX0" fmla="*/ 19142 w 276357"/>
                  <a:gd name="connsiteY0" fmla="*/ 119635 h 157918"/>
                  <a:gd name="connsiteX1" fmla="*/ 0 w 276357"/>
                  <a:gd name="connsiteY1" fmla="*/ 153133 h 157918"/>
                  <a:gd name="connsiteX2" fmla="*/ 0 w 276357"/>
                  <a:gd name="connsiteY2" fmla="*/ 157919 h 157918"/>
                  <a:gd name="connsiteX3" fmla="*/ 0 w 276357"/>
                  <a:gd name="connsiteY3" fmla="*/ 157919 h 157918"/>
                  <a:gd name="connsiteX4" fmla="*/ 4786 w 276357"/>
                  <a:gd name="connsiteY4" fmla="*/ 157919 h 157918"/>
                  <a:gd name="connsiteX5" fmla="*/ 23927 w 276357"/>
                  <a:gd name="connsiteY5" fmla="*/ 124421 h 157918"/>
                  <a:gd name="connsiteX6" fmla="*/ 19142 w 276357"/>
                  <a:gd name="connsiteY6" fmla="*/ 119635 h 157918"/>
                  <a:gd name="connsiteX7" fmla="*/ 19142 w 276357"/>
                  <a:gd name="connsiteY7" fmla="*/ 119635 h 157918"/>
                  <a:gd name="connsiteX8" fmla="*/ 272769 w 276357"/>
                  <a:gd name="connsiteY8" fmla="*/ 0 h 157918"/>
                  <a:gd name="connsiteX9" fmla="*/ 272769 w 276357"/>
                  <a:gd name="connsiteY9" fmla="*/ 0 h 157918"/>
                  <a:gd name="connsiteX10" fmla="*/ 267984 w 276357"/>
                  <a:gd name="connsiteY10" fmla="*/ 0 h 157918"/>
                  <a:gd name="connsiteX11" fmla="*/ 272769 w 276357"/>
                  <a:gd name="connsiteY11" fmla="*/ 0 h 157918"/>
                  <a:gd name="connsiteX12" fmla="*/ 272769 w 276357"/>
                  <a:gd name="connsiteY12" fmla="*/ 0 h 157918"/>
                  <a:gd name="connsiteX13" fmla="*/ 272769 w 276357"/>
                  <a:gd name="connsiteY13" fmla="*/ 0 h 157918"/>
                  <a:gd name="connsiteX14" fmla="*/ 272769 w 276357"/>
                  <a:gd name="connsiteY14" fmla="*/ 0 h 157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6357" h="157918">
                    <a:moveTo>
                      <a:pt x="19142" y="119635"/>
                    </a:moveTo>
                    <a:cubicBezTo>
                      <a:pt x="4786" y="138777"/>
                      <a:pt x="0" y="153133"/>
                      <a:pt x="0" y="153133"/>
                    </a:cubicBezTo>
                    <a:cubicBezTo>
                      <a:pt x="0" y="153133"/>
                      <a:pt x="0" y="157919"/>
                      <a:pt x="0" y="157919"/>
                    </a:cubicBezTo>
                    <a:lnTo>
                      <a:pt x="0" y="157919"/>
                    </a:lnTo>
                    <a:cubicBezTo>
                      <a:pt x="0" y="157919"/>
                      <a:pt x="0" y="157919"/>
                      <a:pt x="4786" y="157919"/>
                    </a:cubicBezTo>
                    <a:cubicBezTo>
                      <a:pt x="4786" y="157919"/>
                      <a:pt x="9571" y="143562"/>
                      <a:pt x="23927" y="124421"/>
                    </a:cubicBezTo>
                    <a:cubicBezTo>
                      <a:pt x="23927" y="119635"/>
                      <a:pt x="19142" y="119635"/>
                      <a:pt x="19142" y="119635"/>
                    </a:cubicBezTo>
                    <a:lnTo>
                      <a:pt x="19142" y="119635"/>
                    </a:lnTo>
                    <a:close/>
                    <a:moveTo>
                      <a:pt x="272769" y="0"/>
                    </a:moveTo>
                    <a:lnTo>
                      <a:pt x="272769" y="0"/>
                    </a:lnTo>
                    <a:cubicBezTo>
                      <a:pt x="267984" y="0"/>
                      <a:pt x="267984" y="0"/>
                      <a:pt x="267984" y="0"/>
                    </a:cubicBezTo>
                    <a:cubicBezTo>
                      <a:pt x="267984" y="0"/>
                      <a:pt x="272769" y="0"/>
                      <a:pt x="272769" y="0"/>
                    </a:cubicBezTo>
                    <a:cubicBezTo>
                      <a:pt x="277554" y="0"/>
                      <a:pt x="277554" y="0"/>
                      <a:pt x="272769" y="0"/>
                    </a:cubicBezTo>
                    <a:cubicBezTo>
                      <a:pt x="277554" y="0"/>
                      <a:pt x="272769" y="0"/>
                      <a:pt x="272769" y="0"/>
                    </a:cubicBezTo>
                    <a:lnTo>
                      <a:pt x="272769" y="0"/>
                    </a:lnTo>
                    <a:close/>
                  </a:path>
                </a:pathLst>
              </a:custGeom>
              <a:solidFill>
                <a:srgbClr val="A1B08F"/>
              </a:solidFill>
              <a:ln w="47824"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xmlns="" id="{B6DEC729-81EC-4916-AF8A-C56E0E709E05}"/>
                  </a:ext>
                </a:extLst>
              </p:cNvPr>
              <p:cNvSpPr/>
              <p:nvPr/>
            </p:nvSpPr>
            <p:spPr>
              <a:xfrm>
                <a:off x="11728125" y="7343874"/>
                <a:ext cx="239270" cy="114850"/>
              </a:xfrm>
              <a:custGeom>
                <a:avLst/>
                <a:gdLst>
                  <a:gd name="connsiteX0" fmla="*/ 229700 w 239270"/>
                  <a:gd name="connsiteY0" fmla="*/ 0 h 114850"/>
                  <a:gd name="connsiteX1" fmla="*/ 0 w 239270"/>
                  <a:gd name="connsiteY1" fmla="*/ 114850 h 114850"/>
                  <a:gd name="connsiteX2" fmla="*/ 4786 w 239270"/>
                  <a:gd name="connsiteY2" fmla="*/ 114850 h 114850"/>
                  <a:gd name="connsiteX3" fmla="*/ 239271 w 239270"/>
                  <a:gd name="connsiteY3" fmla="*/ 4785 h 114850"/>
                  <a:gd name="connsiteX4" fmla="*/ 239271 w 239270"/>
                  <a:gd name="connsiteY4" fmla="*/ 4785 h 114850"/>
                  <a:gd name="connsiteX5" fmla="*/ 229700 w 239270"/>
                  <a:gd name="connsiteY5" fmla="*/ 0 h 114850"/>
                  <a:gd name="connsiteX6" fmla="*/ 229700 w 239270"/>
                  <a:gd name="connsiteY6" fmla="*/ 0 h 11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9270" h="114850">
                    <a:moveTo>
                      <a:pt x="229700" y="0"/>
                    </a:moveTo>
                    <a:cubicBezTo>
                      <a:pt x="95708" y="9571"/>
                      <a:pt x="28713" y="71781"/>
                      <a:pt x="0" y="114850"/>
                    </a:cubicBezTo>
                    <a:cubicBezTo>
                      <a:pt x="0" y="114850"/>
                      <a:pt x="4786" y="114850"/>
                      <a:pt x="4786" y="114850"/>
                    </a:cubicBezTo>
                    <a:cubicBezTo>
                      <a:pt x="33498" y="71781"/>
                      <a:pt x="105279" y="9571"/>
                      <a:pt x="239271" y="4785"/>
                    </a:cubicBezTo>
                    <a:lnTo>
                      <a:pt x="239271" y="4785"/>
                    </a:lnTo>
                    <a:cubicBezTo>
                      <a:pt x="234485" y="0"/>
                      <a:pt x="234485" y="0"/>
                      <a:pt x="229700" y="0"/>
                    </a:cubicBezTo>
                    <a:lnTo>
                      <a:pt x="229700" y="0"/>
                    </a:lnTo>
                    <a:close/>
                  </a:path>
                </a:pathLst>
              </a:custGeom>
              <a:solidFill>
                <a:srgbClr val="AAB69A"/>
              </a:solidFill>
              <a:ln w="47824"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xmlns="" id="{D22F3013-6106-4291-A469-7EF86CD501A5}"/>
                  </a:ext>
                </a:extLst>
              </p:cNvPr>
              <p:cNvSpPr/>
              <p:nvPr/>
            </p:nvSpPr>
            <p:spPr>
              <a:xfrm>
                <a:off x="11708984" y="7339089"/>
                <a:ext cx="262001" cy="162704"/>
              </a:xfrm>
              <a:custGeom>
                <a:avLst/>
                <a:gdLst>
                  <a:gd name="connsiteX0" fmla="*/ 19141 w 262001"/>
                  <a:gd name="connsiteY0" fmla="*/ 119635 h 162704"/>
                  <a:gd name="connsiteX1" fmla="*/ 0 w 262001"/>
                  <a:gd name="connsiteY1" fmla="*/ 157919 h 162704"/>
                  <a:gd name="connsiteX2" fmla="*/ 0 w 262001"/>
                  <a:gd name="connsiteY2" fmla="*/ 162704 h 162704"/>
                  <a:gd name="connsiteX3" fmla="*/ 0 w 262001"/>
                  <a:gd name="connsiteY3" fmla="*/ 162704 h 162704"/>
                  <a:gd name="connsiteX4" fmla="*/ 4785 w 262001"/>
                  <a:gd name="connsiteY4" fmla="*/ 162704 h 162704"/>
                  <a:gd name="connsiteX5" fmla="*/ 28712 w 262001"/>
                  <a:gd name="connsiteY5" fmla="*/ 124421 h 162704"/>
                  <a:gd name="connsiteX6" fmla="*/ 19141 w 262001"/>
                  <a:gd name="connsiteY6" fmla="*/ 119635 h 162704"/>
                  <a:gd name="connsiteX7" fmla="*/ 19141 w 262001"/>
                  <a:gd name="connsiteY7" fmla="*/ 119635 h 162704"/>
                  <a:gd name="connsiteX8" fmla="*/ 258412 w 262001"/>
                  <a:gd name="connsiteY8" fmla="*/ 0 h 162704"/>
                  <a:gd name="connsiteX9" fmla="*/ 258412 w 262001"/>
                  <a:gd name="connsiteY9" fmla="*/ 0 h 162704"/>
                  <a:gd name="connsiteX10" fmla="*/ 244056 w 262001"/>
                  <a:gd name="connsiteY10" fmla="*/ 0 h 162704"/>
                  <a:gd name="connsiteX11" fmla="*/ 258412 w 262001"/>
                  <a:gd name="connsiteY11" fmla="*/ 4785 h 162704"/>
                  <a:gd name="connsiteX12" fmla="*/ 258412 w 262001"/>
                  <a:gd name="connsiteY12" fmla="*/ 0 h 162704"/>
                  <a:gd name="connsiteX13" fmla="*/ 258412 w 262001"/>
                  <a:gd name="connsiteY13" fmla="*/ 0 h 162704"/>
                  <a:gd name="connsiteX14" fmla="*/ 258412 w 262001"/>
                  <a:gd name="connsiteY14" fmla="*/ 0 h 162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2001" h="162704">
                    <a:moveTo>
                      <a:pt x="19141" y="119635"/>
                    </a:moveTo>
                    <a:cubicBezTo>
                      <a:pt x="4785" y="138777"/>
                      <a:pt x="0" y="157919"/>
                      <a:pt x="0" y="157919"/>
                    </a:cubicBezTo>
                    <a:cubicBezTo>
                      <a:pt x="0" y="157919"/>
                      <a:pt x="0" y="162704"/>
                      <a:pt x="0" y="162704"/>
                    </a:cubicBezTo>
                    <a:lnTo>
                      <a:pt x="0" y="162704"/>
                    </a:lnTo>
                    <a:cubicBezTo>
                      <a:pt x="0" y="162704"/>
                      <a:pt x="0" y="162704"/>
                      <a:pt x="4785" y="162704"/>
                    </a:cubicBezTo>
                    <a:cubicBezTo>
                      <a:pt x="4785" y="162704"/>
                      <a:pt x="9571" y="143562"/>
                      <a:pt x="28712" y="124421"/>
                    </a:cubicBezTo>
                    <a:cubicBezTo>
                      <a:pt x="23927" y="119635"/>
                      <a:pt x="19141" y="119635"/>
                      <a:pt x="19141" y="119635"/>
                    </a:cubicBezTo>
                    <a:lnTo>
                      <a:pt x="19141" y="119635"/>
                    </a:lnTo>
                    <a:close/>
                    <a:moveTo>
                      <a:pt x="258412" y="0"/>
                    </a:moveTo>
                    <a:lnTo>
                      <a:pt x="258412" y="0"/>
                    </a:lnTo>
                    <a:cubicBezTo>
                      <a:pt x="253627" y="0"/>
                      <a:pt x="248842" y="0"/>
                      <a:pt x="244056" y="0"/>
                    </a:cubicBezTo>
                    <a:cubicBezTo>
                      <a:pt x="248842" y="0"/>
                      <a:pt x="253627" y="4785"/>
                      <a:pt x="258412" y="4785"/>
                    </a:cubicBezTo>
                    <a:cubicBezTo>
                      <a:pt x="263198" y="4785"/>
                      <a:pt x="263198" y="4785"/>
                      <a:pt x="258412" y="0"/>
                    </a:cubicBezTo>
                    <a:cubicBezTo>
                      <a:pt x="263198" y="4785"/>
                      <a:pt x="258412" y="0"/>
                      <a:pt x="258412" y="0"/>
                    </a:cubicBezTo>
                    <a:lnTo>
                      <a:pt x="258412" y="0"/>
                    </a:lnTo>
                    <a:close/>
                  </a:path>
                </a:pathLst>
              </a:custGeom>
              <a:solidFill>
                <a:srgbClr val="A1B08F"/>
              </a:solidFill>
              <a:ln w="47824"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xmlns="" id="{C9571A02-9331-4492-8DE1-83C66BE4C410}"/>
                  </a:ext>
                </a:extLst>
              </p:cNvPr>
              <p:cNvSpPr/>
              <p:nvPr/>
            </p:nvSpPr>
            <p:spPr>
              <a:xfrm>
                <a:off x="11766408" y="7348660"/>
                <a:ext cx="220128" cy="110064"/>
              </a:xfrm>
              <a:custGeom>
                <a:avLst/>
                <a:gdLst>
                  <a:gd name="connsiteX0" fmla="*/ 210558 w 220128"/>
                  <a:gd name="connsiteY0" fmla="*/ 0 h 110064"/>
                  <a:gd name="connsiteX1" fmla="*/ 0 w 220128"/>
                  <a:gd name="connsiteY1" fmla="*/ 110065 h 110064"/>
                  <a:gd name="connsiteX2" fmla="*/ 4785 w 220128"/>
                  <a:gd name="connsiteY2" fmla="*/ 110065 h 110064"/>
                  <a:gd name="connsiteX3" fmla="*/ 220129 w 220128"/>
                  <a:gd name="connsiteY3" fmla="*/ 4786 h 110064"/>
                  <a:gd name="connsiteX4" fmla="*/ 210558 w 220128"/>
                  <a:gd name="connsiteY4" fmla="*/ 0 h 110064"/>
                  <a:gd name="connsiteX5" fmla="*/ 210558 w 220128"/>
                  <a:gd name="connsiteY5" fmla="*/ 0 h 110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0128" h="110064">
                    <a:moveTo>
                      <a:pt x="210558" y="0"/>
                    </a:moveTo>
                    <a:cubicBezTo>
                      <a:pt x="90923" y="9571"/>
                      <a:pt x="28712" y="66996"/>
                      <a:pt x="0" y="110065"/>
                    </a:cubicBezTo>
                    <a:cubicBezTo>
                      <a:pt x="0" y="110065"/>
                      <a:pt x="4785" y="110065"/>
                      <a:pt x="4785" y="110065"/>
                    </a:cubicBezTo>
                    <a:cubicBezTo>
                      <a:pt x="33498" y="71781"/>
                      <a:pt x="95708" y="14356"/>
                      <a:pt x="220129" y="4786"/>
                    </a:cubicBezTo>
                    <a:cubicBezTo>
                      <a:pt x="220129" y="4786"/>
                      <a:pt x="215344" y="4786"/>
                      <a:pt x="210558" y="0"/>
                    </a:cubicBezTo>
                    <a:lnTo>
                      <a:pt x="210558" y="0"/>
                    </a:lnTo>
                    <a:close/>
                  </a:path>
                </a:pathLst>
              </a:custGeom>
              <a:solidFill>
                <a:srgbClr val="AAB69A"/>
              </a:solidFill>
              <a:ln w="47824"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xmlns="" id="{D2931326-1BF2-455C-B790-95A466B92243}"/>
                  </a:ext>
                </a:extLst>
              </p:cNvPr>
              <p:cNvSpPr/>
              <p:nvPr/>
            </p:nvSpPr>
            <p:spPr>
              <a:xfrm>
                <a:off x="11747266" y="7348660"/>
                <a:ext cx="252431" cy="157918"/>
              </a:xfrm>
              <a:custGeom>
                <a:avLst/>
                <a:gdLst>
                  <a:gd name="connsiteX0" fmla="*/ 23927 w 252431"/>
                  <a:gd name="connsiteY0" fmla="*/ 110065 h 157918"/>
                  <a:gd name="connsiteX1" fmla="*/ 0 w 252431"/>
                  <a:gd name="connsiteY1" fmla="*/ 153133 h 157918"/>
                  <a:gd name="connsiteX2" fmla="*/ 0 w 252431"/>
                  <a:gd name="connsiteY2" fmla="*/ 157919 h 157918"/>
                  <a:gd name="connsiteX3" fmla="*/ 0 w 252431"/>
                  <a:gd name="connsiteY3" fmla="*/ 157919 h 157918"/>
                  <a:gd name="connsiteX4" fmla="*/ 4786 w 252431"/>
                  <a:gd name="connsiteY4" fmla="*/ 157919 h 157918"/>
                  <a:gd name="connsiteX5" fmla="*/ 28713 w 252431"/>
                  <a:gd name="connsiteY5" fmla="*/ 114850 h 157918"/>
                  <a:gd name="connsiteX6" fmla="*/ 23927 w 252431"/>
                  <a:gd name="connsiteY6" fmla="*/ 110065 h 157918"/>
                  <a:gd name="connsiteX7" fmla="*/ 23927 w 252431"/>
                  <a:gd name="connsiteY7" fmla="*/ 110065 h 157918"/>
                  <a:gd name="connsiteX8" fmla="*/ 248842 w 252431"/>
                  <a:gd name="connsiteY8" fmla="*/ 0 h 157918"/>
                  <a:gd name="connsiteX9" fmla="*/ 248842 w 252431"/>
                  <a:gd name="connsiteY9" fmla="*/ 0 h 157918"/>
                  <a:gd name="connsiteX10" fmla="*/ 229700 w 252431"/>
                  <a:gd name="connsiteY10" fmla="*/ 0 h 157918"/>
                  <a:gd name="connsiteX11" fmla="*/ 239271 w 252431"/>
                  <a:gd name="connsiteY11" fmla="*/ 4786 h 157918"/>
                  <a:gd name="connsiteX12" fmla="*/ 248842 w 252431"/>
                  <a:gd name="connsiteY12" fmla="*/ 4786 h 157918"/>
                  <a:gd name="connsiteX13" fmla="*/ 248842 w 252431"/>
                  <a:gd name="connsiteY13" fmla="*/ 0 h 157918"/>
                  <a:gd name="connsiteX14" fmla="*/ 248842 w 252431"/>
                  <a:gd name="connsiteY14" fmla="*/ 0 h 157918"/>
                  <a:gd name="connsiteX15" fmla="*/ 248842 w 252431"/>
                  <a:gd name="connsiteY15" fmla="*/ 0 h 157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2431" h="157918">
                    <a:moveTo>
                      <a:pt x="23927" y="110065"/>
                    </a:moveTo>
                    <a:cubicBezTo>
                      <a:pt x="4786" y="133992"/>
                      <a:pt x="0" y="153133"/>
                      <a:pt x="0" y="153133"/>
                    </a:cubicBezTo>
                    <a:cubicBezTo>
                      <a:pt x="0" y="153133"/>
                      <a:pt x="0" y="157919"/>
                      <a:pt x="0" y="157919"/>
                    </a:cubicBezTo>
                    <a:lnTo>
                      <a:pt x="0" y="157919"/>
                    </a:lnTo>
                    <a:cubicBezTo>
                      <a:pt x="0" y="157919"/>
                      <a:pt x="0" y="157919"/>
                      <a:pt x="4786" y="157919"/>
                    </a:cubicBezTo>
                    <a:cubicBezTo>
                      <a:pt x="4786" y="157919"/>
                      <a:pt x="9571" y="138777"/>
                      <a:pt x="28713" y="114850"/>
                    </a:cubicBezTo>
                    <a:cubicBezTo>
                      <a:pt x="28713" y="110065"/>
                      <a:pt x="23927" y="110065"/>
                      <a:pt x="23927" y="110065"/>
                    </a:cubicBezTo>
                    <a:lnTo>
                      <a:pt x="23927" y="110065"/>
                    </a:lnTo>
                    <a:close/>
                    <a:moveTo>
                      <a:pt x="248842" y="0"/>
                    </a:moveTo>
                    <a:lnTo>
                      <a:pt x="248842" y="0"/>
                    </a:lnTo>
                    <a:cubicBezTo>
                      <a:pt x="244057" y="0"/>
                      <a:pt x="234486" y="0"/>
                      <a:pt x="229700" y="0"/>
                    </a:cubicBezTo>
                    <a:cubicBezTo>
                      <a:pt x="234486" y="0"/>
                      <a:pt x="239271" y="4786"/>
                      <a:pt x="239271" y="4786"/>
                    </a:cubicBezTo>
                    <a:cubicBezTo>
                      <a:pt x="244057" y="4786"/>
                      <a:pt x="244057" y="4786"/>
                      <a:pt x="248842" y="4786"/>
                    </a:cubicBezTo>
                    <a:cubicBezTo>
                      <a:pt x="253627" y="4786"/>
                      <a:pt x="253627" y="4786"/>
                      <a:pt x="248842" y="0"/>
                    </a:cubicBezTo>
                    <a:cubicBezTo>
                      <a:pt x="253627" y="0"/>
                      <a:pt x="253627" y="0"/>
                      <a:pt x="248842" y="0"/>
                    </a:cubicBezTo>
                    <a:lnTo>
                      <a:pt x="248842" y="0"/>
                    </a:lnTo>
                    <a:close/>
                  </a:path>
                </a:pathLst>
              </a:custGeom>
              <a:solidFill>
                <a:srgbClr val="A1B08F"/>
              </a:solidFill>
              <a:ln w="47824"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xmlns="" id="{704206D0-3FEB-4FF5-BC11-1B2EC3900B75}"/>
                  </a:ext>
                </a:extLst>
              </p:cNvPr>
              <p:cNvSpPr/>
              <p:nvPr/>
            </p:nvSpPr>
            <p:spPr>
              <a:xfrm>
                <a:off x="11814263" y="7358230"/>
                <a:ext cx="196201" cy="100493"/>
              </a:xfrm>
              <a:custGeom>
                <a:avLst/>
                <a:gdLst>
                  <a:gd name="connsiteX0" fmla="*/ 186631 w 196201"/>
                  <a:gd name="connsiteY0" fmla="*/ 0 h 100493"/>
                  <a:gd name="connsiteX1" fmla="*/ 0 w 196201"/>
                  <a:gd name="connsiteY1" fmla="*/ 100494 h 100493"/>
                  <a:gd name="connsiteX2" fmla="*/ 4785 w 196201"/>
                  <a:gd name="connsiteY2" fmla="*/ 100494 h 100493"/>
                  <a:gd name="connsiteX3" fmla="*/ 196202 w 196201"/>
                  <a:gd name="connsiteY3" fmla="*/ 4786 h 100493"/>
                  <a:gd name="connsiteX4" fmla="*/ 186631 w 196201"/>
                  <a:gd name="connsiteY4" fmla="*/ 0 h 100493"/>
                  <a:gd name="connsiteX5" fmla="*/ 186631 w 196201"/>
                  <a:gd name="connsiteY5" fmla="*/ 0 h 1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201" h="100493">
                    <a:moveTo>
                      <a:pt x="186631" y="0"/>
                    </a:moveTo>
                    <a:cubicBezTo>
                      <a:pt x="86138" y="14356"/>
                      <a:pt x="28712" y="62210"/>
                      <a:pt x="0" y="100494"/>
                    </a:cubicBezTo>
                    <a:cubicBezTo>
                      <a:pt x="0" y="100494"/>
                      <a:pt x="4785" y="100494"/>
                      <a:pt x="4785" y="100494"/>
                    </a:cubicBezTo>
                    <a:cubicBezTo>
                      <a:pt x="33498" y="62210"/>
                      <a:pt x="90923" y="14356"/>
                      <a:pt x="196202" y="4786"/>
                    </a:cubicBezTo>
                    <a:cubicBezTo>
                      <a:pt x="191417" y="4786"/>
                      <a:pt x="191417" y="0"/>
                      <a:pt x="186631" y="0"/>
                    </a:cubicBezTo>
                    <a:lnTo>
                      <a:pt x="186631" y="0"/>
                    </a:lnTo>
                    <a:close/>
                  </a:path>
                </a:pathLst>
              </a:custGeom>
              <a:solidFill>
                <a:srgbClr val="AAB69A"/>
              </a:solidFill>
              <a:ln w="47824"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xmlns="" id="{56E5EA6F-97DC-4566-AFD9-ABEE0EEA1C83}"/>
                  </a:ext>
                </a:extLst>
              </p:cNvPr>
              <p:cNvSpPr/>
              <p:nvPr/>
            </p:nvSpPr>
            <p:spPr>
              <a:xfrm>
                <a:off x="11785550" y="7358230"/>
                <a:ext cx="244056" cy="153133"/>
              </a:xfrm>
              <a:custGeom>
                <a:avLst/>
                <a:gdLst>
                  <a:gd name="connsiteX0" fmla="*/ 28713 w 244056"/>
                  <a:gd name="connsiteY0" fmla="*/ 100494 h 153133"/>
                  <a:gd name="connsiteX1" fmla="*/ 0 w 244056"/>
                  <a:gd name="connsiteY1" fmla="*/ 148348 h 153133"/>
                  <a:gd name="connsiteX2" fmla="*/ 0 w 244056"/>
                  <a:gd name="connsiteY2" fmla="*/ 153133 h 153133"/>
                  <a:gd name="connsiteX3" fmla="*/ 0 w 244056"/>
                  <a:gd name="connsiteY3" fmla="*/ 153133 h 153133"/>
                  <a:gd name="connsiteX4" fmla="*/ 4786 w 244056"/>
                  <a:gd name="connsiteY4" fmla="*/ 153133 h 153133"/>
                  <a:gd name="connsiteX5" fmla="*/ 33498 w 244056"/>
                  <a:gd name="connsiteY5" fmla="*/ 100494 h 153133"/>
                  <a:gd name="connsiteX6" fmla="*/ 28713 w 244056"/>
                  <a:gd name="connsiteY6" fmla="*/ 100494 h 153133"/>
                  <a:gd name="connsiteX7" fmla="*/ 28713 w 244056"/>
                  <a:gd name="connsiteY7" fmla="*/ 100494 h 153133"/>
                  <a:gd name="connsiteX8" fmla="*/ 244057 w 244056"/>
                  <a:gd name="connsiteY8" fmla="*/ 0 h 153133"/>
                  <a:gd name="connsiteX9" fmla="*/ 244057 w 244056"/>
                  <a:gd name="connsiteY9" fmla="*/ 0 h 153133"/>
                  <a:gd name="connsiteX10" fmla="*/ 215344 w 244056"/>
                  <a:gd name="connsiteY10" fmla="*/ 4786 h 153133"/>
                  <a:gd name="connsiteX11" fmla="*/ 224914 w 244056"/>
                  <a:gd name="connsiteY11" fmla="*/ 9571 h 153133"/>
                  <a:gd name="connsiteX12" fmla="*/ 244057 w 244056"/>
                  <a:gd name="connsiteY12" fmla="*/ 9571 h 153133"/>
                  <a:gd name="connsiteX13" fmla="*/ 244057 w 244056"/>
                  <a:gd name="connsiteY13" fmla="*/ 0 h 153133"/>
                  <a:gd name="connsiteX14" fmla="*/ 244057 w 244056"/>
                  <a:gd name="connsiteY14" fmla="*/ 0 h 153133"/>
                  <a:gd name="connsiteX15" fmla="*/ 244057 w 244056"/>
                  <a:gd name="connsiteY15" fmla="*/ 0 h 153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4056" h="153133">
                    <a:moveTo>
                      <a:pt x="28713" y="100494"/>
                    </a:moveTo>
                    <a:cubicBezTo>
                      <a:pt x="9571" y="129206"/>
                      <a:pt x="4786" y="148348"/>
                      <a:pt x="0" y="148348"/>
                    </a:cubicBezTo>
                    <a:cubicBezTo>
                      <a:pt x="0" y="148348"/>
                      <a:pt x="0" y="153133"/>
                      <a:pt x="0" y="153133"/>
                    </a:cubicBezTo>
                    <a:lnTo>
                      <a:pt x="0" y="153133"/>
                    </a:lnTo>
                    <a:cubicBezTo>
                      <a:pt x="0" y="153133"/>
                      <a:pt x="0" y="153133"/>
                      <a:pt x="4786" y="153133"/>
                    </a:cubicBezTo>
                    <a:cubicBezTo>
                      <a:pt x="4786" y="153133"/>
                      <a:pt x="9571" y="129206"/>
                      <a:pt x="33498" y="100494"/>
                    </a:cubicBezTo>
                    <a:cubicBezTo>
                      <a:pt x="33498" y="100494"/>
                      <a:pt x="28713" y="100494"/>
                      <a:pt x="28713" y="100494"/>
                    </a:cubicBezTo>
                    <a:lnTo>
                      <a:pt x="28713" y="100494"/>
                    </a:lnTo>
                    <a:close/>
                    <a:moveTo>
                      <a:pt x="244057" y="0"/>
                    </a:moveTo>
                    <a:lnTo>
                      <a:pt x="244057" y="0"/>
                    </a:lnTo>
                    <a:cubicBezTo>
                      <a:pt x="234486" y="0"/>
                      <a:pt x="224914" y="0"/>
                      <a:pt x="215344" y="4786"/>
                    </a:cubicBezTo>
                    <a:cubicBezTo>
                      <a:pt x="220130" y="4786"/>
                      <a:pt x="220130" y="9571"/>
                      <a:pt x="224914" y="9571"/>
                    </a:cubicBezTo>
                    <a:cubicBezTo>
                      <a:pt x="229700" y="9571"/>
                      <a:pt x="234486" y="9571"/>
                      <a:pt x="244057" y="9571"/>
                    </a:cubicBezTo>
                    <a:cubicBezTo>
                      <a:pt x="244057" y="4786"/>
                      <a:pt x="244057" y="0"/>
                      <a:pt x="244057" y="0"/>
                    </a:cubicBezTo>
                    <a:cubicBezTo>
                      <a:pt x="244057" y="0"/>
                      <a:pt x="244057" y="0"/>
                      <a:pt x="244057" y="0"/>
                    </a:cubicBezTo>
                    <a:lnTo>
                      <a:pt x="244057" y="0"/>
                    </a:lnTo>
                    <a:close/>
                  </a:path>
                </a:pathLst>
              </a:custGeom>
              <a:solidFill>
                <a:srgbClr val="A1B08F"/>
              </a:solidFill>
              <a:ln w="47824"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xmlns="" id="{CBE17D39-C79A-492A-8A60-E10BAE95BF25}"/>
                  </a:ext>
                </a:extLst>
              </p:cNvPr>
              <p:cNvSpPr/>
              <p:nvPr/>
            </p:nvSpPr>
            <p:spPr>
              <a:xfrm>
                <a:off x="11857331" y="7367801"/>
                <a:ext cx="172275" cy="90922"/>
              </a:xfrm>
              <a:custGeom>
                <a:avLst/>
                <a:gdLst>
                  <a:gd name="connsiteX0" fmla="*/ 162705 w 172275"/>
                  <a:gd name="connsiteY0" fmla="*/ 0 h 90922"/>
                  <a:gd name="connsiteX1" fmla="*/ 0 w 172275"/>
                  <a:gd name="connsiteY1" fmla="*/ 90923 h 90922"/>
                  <a:gd name="connsiteX2" fmla="*/ 9571 w 172275"/>
                  <a:gd name="connsiteY2" fmla="*/ 90923 h 90922"/>
                  <a:gd name="connsiteX3" fmla="*/ 172275 w 172275"/>
                  <a:gd name="connsiteY3" fmla="*/ 4785 h 90922"/>
                  <a:gd name="connsiteX4" fmla="*/ 162705 w 172275"/>
                  <a:gd name="connsiteY4" fmla="*/ 0 h 90922"/>
                  <a:gd name="connsiteX5" fmla="*/ 162705 w 172275"/>
                  <a:gd name="connsiteY5" fmla="*/ 0 h 90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275" h="90922">
                    <a:moveTo>
                      <a:pt x="162705" y="0"/>
                    </a:moveTo>
                    <a:cubicBezTo>
                      <a:pt x="76567" y="14356"/>
                      <a:pt x="28713" y="57425"/>
                      <a:pt x="0" y="90923"/>
                    </a:cubicBezTo>
                    <a:cubicBezTo>
                      <a:pt x="4786" y="90923"/>
                      <a:pt x="4786" y="90923"/>
                      <a:pt x="9571" y="90923"/>
                    </a:cubicBezTo>
                    <a:cubicBezTo>
                      <a:pt x="38283" y="57425"/>
                      <a:pt x="86138" y="14356"/>
                      <a:pt x="172275" y="4785"/>
                    </a:cubicBezTo>
                    <a:cubicBezTo>
                      <a:pt x="167490" y="4785"/>
                      <a:pt x="167490" y="0"/>
                      <a:pt x="162705" y="0"/>
                    </a:cubicBezTo>
                    <a:lnTo>
                      <a:pt x="162705" y="0"/>
                    </a:lnTo>
                    <a:close/>
                  </a:path>
                </a:pathLst>
              </a:custGeom>
              <a:solidFill>
                <a:srgbClr val="AAB69A"/>
              </a:solidFill>
              <a:ln w="47824"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xmlns="" id="{A3E25E4E-38D6-47BA-9F73-97C2B8631715}"/>
                  </a:ext>
                </a:extLst>
              </p:cNvPr>
              <p:cNvSpPr/>
              <p:nvPr/>
            </p:nvSpPr>
            <p:spPr>
              <a:xfrm>
                <a:off x="11828619" y="7363016"/>
                <a:ext cx="229699" cy="153133"/>
              </a:xfrm>
              <a:custGeom>
                <a:avLst/>
                <a:gdLst>
                  <a:gd name="connsiteX0" fmla="*/ 38283 w 229699"/>
                  <a:gd name="connsiteY0" fmla="*/ 95708 h 153133"/>
                  <a:gd name="connsiteX1" fmla="*/ 28712 w 229699"/>
                  <a:gd name="connsiteY1" fmla="*/ 95708 h 153133"/>
                  <a:gd name="connsiteX2" fmla="*/ 0 w 229699"/>
                  <a:gd name="connsiteY2" fmla="*/ 153133 h 153133"/>
                  <a:gd name="connsiteX3" fmla="*/ 4785 w 229699"/>
                  <a:gd name="connsiteY3" fmla="*/ 153133 h 153133"/>
                  <a:gd name="connsiteX4" fmla="*/ 38283 w 229699"/>
                  <a:gd name="connsiteY4" fmla="*/ 95708 h 153133"/>
                  <a:gd name="connsiteX5" fmla="*/ 38283 w 229699"/>
                  <a:gd name="connsiteY5" fmla="*/ 95708 h 153133"/>
                  <a:gd name="connsiteX6" fmla="*/ 229699 w 229699"/>
                  <a:gd name="connsiteY6" fmla="*/ 0 h 153133"/>
                  <a:gd name="connsiteX7" fmla="*/ 229699 w 229699"/>
                  <a:gd name="connsiteY7" fmla="*/ 0 h 153133"/>
                  <a:gd name="connsiteX8" fmla="*/ 191417 w 229699"/>
                  <a:gd name="connsiteY8" fmla="*/ 4785 h 153133"/>
                  <a:gd name="connsiteX9" fmla="*/ 200987 w 229699"/>
                  <a:gd name="connsiteY9" fmla="*/ 9571 h 153133"/>
                  <a:gd name="connsiteX10" fmla="*/ 229699 w 229699"/>
                  <a:gd name="connsiteY10" fmla="*/ 4785 h 153133"/>
                  <a:gd name="connsiteX11" fmla="*/ 229699 w 229699"/>
                  <a:gd name="connsiteY11" fmla="*/ 0 h 153133"/>
                  <a:gd name="connsiteX12" fmla="*/ 229699 w 229699"/>
                  <a:gd name="connsiteY12" fmla="*/ 0 h 153133"/>
                  <a:gd name="connsiteX13" fmla="*/ 229699 w 229699"/>
                  <a:gd name="connsiteY13" fmla="*/ 0 h 153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9699" h="153133">
                    <a:moveTo>
                      <a:pt x="38283" y="95708"/>
                    </a:moveTo>
                    <a:cubicBezTo>
                      <a:pt x="33498" y="95708"/>
                      <a:pt x="33498" y="95708"/>
                      <a:pt x="28712" y="95708"/>
                    </a:cubicBezTo>
                    <a:cubicBezTo>
                      <a:pt x="9571" y="124421"/>
                      <a:pt x="0" y="148348"/>
                      <a:pt x="0" y="153133"/>
                    </a:cubicBezTo>
                    <a:cubicBezTo>
                      <a:pt x="0" y="153133"/>
                      <a:pt x="4785" y="153133"/>
                      <a:pt x="4785" y="153133"/>
                    </a:cubicBezTo>
                    <a:cubicBezTo>
                      <a:pt x="9571" y="148348"/>
                      <a:pt x="19141" y="124421"/>
                      <a:pt x="38283" y="95708"/>
                    </a:cubicBezTo>
                    <a:lnTo>
                      <a:pt x="38283" y="95708"/>
                    </a:lnTo>
                    <a:close/>
                    <a:moveTo>
                      <a:pt x="229699" y="0"/>
                    </a:moveTo>
                    <a:lnTo>
                      <a:pt x="229699" y="0"/>
                    </a:lnTo>
                    <a:cubicBezTo>
                      <a:pt x="215344" y="0"/>
                      <a:pt x="205772" y="4785"/>
                      <a:pt x="191417" y="4785"/>
                    </a:cubicBezTo>
                    <a:cubicBezTo>
                      <a:pt x="196202" y="4785"/>
                      <a:pt x="196202" y="9571"/>
                      <a:pt x="200987" y="9571"/>
                    </a:cubicBezTo>
                    <a:cubicBezTo>
                      <a:pt x="210558" y="9571"/>
                      <a:pt x="220129" y="4785"/>
                      <a:pt x="229699" y="4785"/>
                    </a:cubicBezTo>
                    <a:cubicBezTo>
                      <a:pt x="229699" y="4785"/>
                      <a:pt x="229699" y="4785"/>
                      <a:pt x="229699" y="0"/>
                    </a:cubicBezTo>
                    <a:cubicBezTo>
                      <a:pt x="229699" y="0"/>
                      <a:pt x="229699" y="0"/>
                      <a:pt x="229699" y="0"/>
                    </a:cubicBezTo>
                    <a:lnTo>
                      <a:pt x="229699" y="0"/>
                    </a:lnTo>
                    <a:close/>
                  </a:path>
                </a:pathLst>
              </a:custGeom>
              <a:solidFill>
                <a:srgbClr val="A1B08F"/>
              </a:solidFill>
              <a:ln w="47824"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xmlns="" id="{23209C13-3BD5-44CA-ADC7-FBD8AB926D5F}"/>
                  </a:ext>
                </a:extLst>
              </p:cNvPr>
              <p:cNvSpPr/>
              <p:nvPr/>
            </p:nvSpPr>
            <p:spPr>
              <a:xfrm>
                <a:off x="11828619" y="7516149"/>
                <a:ext cx="4784" cy="3589"/>
              </a:xfrm>
              <a:custGeom>
                <a:avLst/>
                <a:gdLst>
                  <a:gd name="connsiteX0" fmla="*/ 4785 w 4784"/>
                  <a:gd name="connsiteY0" fmla="*/ 0 h 3589"/>
                  <a:gd name="connsiteX1" fmla="*/ 0 w 4784"/>
                  <a:gd name="connsiteY1" fmla="*/ 0 h 3589"/>
                  <a:gd name="connsiteX2" fmla="*/ 0 w 4784"/>
                  <a:gd name="connsiteY2" fmla="*/ 0 h 3589"/>
                  <a:gd name="connsiteX3" fmla="*/ 4785 w 4784"/>
                  <a:gd name="connsiteY3" fmla="*/ 0 h 3589"/>
                  <a:gd name="connsiteX4" fmla="*/ 4785 w 4784"/>
                  <a:gd name="connsiteY4" fmla="*/ 0 h 3589"/>
                  <a:gd name="connsiteX5" fmla="*/ 4785 w 4784"/>
                  <a:gd name="connsiteY5" fmla="*/ 0 h 3589"/>
                  <a:gd name="connsiteX6" fmla="*/ 4785 w 4784"/>
                  <a:gd name="connsiteY6" fmla="*/ 0 h 3589"/>
                  <a:gd name="connsiteX7" fmla="*/ 4785 w 4784"/>
                  <a:gd name="connsiteY7" fmla="*/ 0 h 3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84" h="3589">
                    <a:moveTo>
                      <a:pt x="4785" y="0"/>
                    </a:moveTo>
                    <a:cubicBezTo>
                      <a:pt x="4785" y="0"/>
                      <a:pt x="0" y="0"/>
                      <a:pt x="0" y="0"/>
                    </a:cubicBezTo>
                    <a:cubicBezTo>
                      <a:pt x="0" y="0"/>
                      <a:pt x="0" y="0"/>
                      <a:pt x="0" y="0"/>
                    </a:cubicBezTo>
                    <a:cubicBezTo>
                      <a:pt x="0" y="4786"/>
                      <a:pt x="0" y="4786"/>
                      <a:pt x="4785" y="0"/>
                    </a:cubicBezTo>
                    <a:lnTo>
                      <a:pt x="4785" y="0"/>
                    </a:lnTo>
                    <a:cubicBezTo>
                      <a:pt x="4785" y="4786"/>
                      <a:pt x="4785" y="4786"/>
                      <a:pt x="4785" y="0"/>
                    </a:cubicBezTo>
                    <a:cubicBezTo>
                      <a:pt x="4785" y="0"/>
                      <a:pt x="4785" y="0"/>
                      <a:pt x="4785" y="0"/>
                    </a:cubicBezTo>
                    <a:lnTo>
                      <a:pt x="4785" y="0"/>
                    </a:lnTo>
                    <a:close/>
                  </a:path>
                </a:pathLst>
              </a:custGeom>
              <a:solidFill>
                <a:srgbClr val="99A985"/>
              </a:solidFill>
              <a:ln w="47824"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xmlns="" id="{E8A343CC-7F41-4318-8E9A-ABBB9DB19950}"/>
                  </a:ext>
                </a:extLst>
              </p:cNvPr>
              <p:cNvSpPr/>
              <p:nvPr/>
            </p:nvSpPr>
            <p:spPr>
              <a:xfrm>
                <a:off x="11905185" y="7377372"/>
                <a:ext cx="143562" cy="81352"/>
              </a:xfrm>
              <a:custGeom>
                <a:avLst/>
                <a:gdLst>
                  <a:gd name="connsiteX0" fmla="*/ 133992 w 143562"/>
                  <a:gd name="connsiteY0" fmla="*/ 0 h 81352"/>
                  <a:gd name="connsiteX1" fmla="*/ 0 w 143562"/>
                  <a:gd name="connsiteY1" fmla="*/ 81352 h 81352"/>
                  <a:gd name="connsiteX2" fmla="*/ 9571 w 143562"/>
                  <a:gd name="connsiteY2" fmla="*/ 81352 h 81352"/>
                  <a:gd name="connsiteX3" fmla="*/ 143563 w 143562"/>
                  <a:gd name="connsiteY3" fmla="*/ 4785 h 81352"/>
                  <a:gd name="connsiteX4" fmla="*/ 133992 w 143562"/>
                  <a:gd name="connsiteY4" fmla="*/ 0 h 81352"/>
                  <a:gd name="connsiteX5" fmla="*/ 133992 w 143562"/>
                  <a:gd name="connsiteY5" fmla="*/ 0 h 81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562" h="81352">
                    <a:moveTo>
                      <a:pt x="133992" y="0"/>
                    </a:moveTo>
                    <a:cubicBezTo>
                      <a:pt x="66996" y="14356"/>
                      <a:pt x="23927" y="47854"/>
                      <a:pt x="0" y="81352"/>
                    </a:cubicBezTo>
                    <a:cubicBezTo>
                      <a:pt x="4786" y="81352"/>
                      <a:pt x="4786" y="81352"/>
                      <a:pt x="9571" y="81352"/>
                    </a:cubicBezTo>
                    <a:cubicBezTo>
                      <a:pt x="33498" y="52640"/>
                      <a:pt x="76567" y="19142"/>
                      <a:pt x="143563" y="4785"/>
                    </a:cubicBezTo>
                    <a:cubicBezTo>
                      <a:pt x="138778" y="4785"/>
                      <a:pt x="138778" y="0"/>
                      <a:pt x="133992" y="0"/>
                    </a:cubicBezTo>
                    <a:lnTo>
                      <a:pt x="133992" y="0"/>
                    </a:lnTo>
                    <a:close/>
                  </a:path>
                </a:pathLst>
              </a:custGeom>
              <a:solidFill>
                <a:srgbClr val="AAB69A"/>
              </a:solidFill>
              <a:ln w="47824"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xmlns="" id="{F1709BE4-2A3E-46A7-A344-448B71DA8C75}"/>
                  </a:ext>
                </a:extLst>
              </p:cNvPr>
              <p:cNvSpPr/>
              <p:nvPr/>
            </p:nvSpPr>
            <p:spPr>
              <a:xfrm>
                <a:off x="11871688" y="7372587"/>
                <a:ext cx="215343" cy="138777"/>
              </a:xfrm>
              <a:custGeom>
                <a:avLst/>
                <a:gdLst>
                  <a:gd name="connsiteX0" fmla="*/ 43068 w 215343"/>
                  <a:gd name="connsiteY0" fmla="*/ 86138 h 138777"/>
                  <a:gd name="connsiteX1" fmla="*/ 33498 w 215343"/>
                  <a:gd name="connsiteY1" fmla="*/ 86138 h 138777"/>
                  <a:gd name="connsiteX2" fmla="*/ 0 w 215343"/>
                  <a:gd name="connsiteY2" fmla="*/ 138777 h 138777"/>
                  <a:gd name="connsiteX3" fmla="*/ 4786 w 215343"/>
                  <a:gd name="connsiteY3" fmla="*/ 138777 h 138777"/>
                  <a:gd name="connsiteX4" fmla="*/ 43068 w 215343"/>
                  <a:gd name="connsiteY4" fmla="*/ 86138 h 138777"/>
                  <a:gd name="connsiteX5" fmla="*/ 43068 w 215343"/>
                  <a:gd name="connsiteY5" fmla="*/ 86138 h 138777"/>
                  <a:gd name="connsiteX6" fmla="*/ 215344 w 215343"/>
                  <a:gd name="connsiteY6" fmla="*/ 0 h 138777"/>
                  <a:gd name="connsiteX7" fmla="*/ 215344 w 215343"/>
                  <a:gd name="connsiteY7" fmla="*/ 0 h 138777"/>
                  <a:gd name="connsiteX8" fmla="*/ 167490 w 215343"/>
                  <a:gd name="connsiteY8" fmla="*/ 4786 h 138777"/>
                  <a:gd name="connsiteX9" fmla="*/ 177060 w 215343"/>
                  <a:gd name="connsiteY9" fmla="*/ 9571 h 138777"/>
                  <a:gd name="connsiteX10" fmla="*/ 215344 w 215343"/>
                  <a:gd name="connsiteY10" fmla="*/ 4786 h 138777"/>
                  <a:gd name="connsiteX11" fmla="*/ 215344 w 215343"/>
                  <a:gd name="connsiteY11" fmla="*/ 0 h 138777"/>
                  <a:gd name="connsiteX12" fmla="*/ 215344 w 215343"/>
                  <a:gd name="connsiteY12" fmla="*/ 0 h 138777"/>
                  <a:gd name="connsiteX13" fmla="*/ 215344 w 215343"/>
                  <a:gd name="connsiteY13" fmla="*/ 0 h 13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5343" h="138777">
                    <a:moveTo>
                      <a:pt x="43068" y="86138"/>
                    </a:moveTo>
                    <a:cubicBezTo>
                      <a:pt x="38283" y="86138"/>
                      <a:pt x="38283" y="86138"/>
                      <a:pt x="33498" y="86138"/>
                    </a:cubicBezTo>
                    <a:cubicBezTo>
                      <a:pt x="14356" y="110065"/>
                      <a:pt x="4786" y="129206"/>
                      <a:pt x="0" y="138777"/>
                    </a:cubicBezTo>
                    <a:cubicBezTo>
                      <a:pt x="0" y="138777"/>
                      <a:pt x="4786" y="138777"/>
                      <a:pt x="4786" y="138777"/>
                    </a:cubicBezTo>
                    <a:cubicBezTo>
                      <a:pt x="14356" y="129206"/>
                      <a:pt x="23927" y="110065"/>
                      <a:pt x="43068" y="86138"/>
                    </a:cubicBezTo>
                    <a:lnTo>
                      <a:pt x="43068" y="86138"/>
                    </a:lnTo>
                    <a:close/>
                    <a:moveTo>
                      <a:pt x="215344" y="0"/>
                    </a:moveTo>
                    <a:lnTo>
                      <a:pt x="215344" y="0"/>
                    </a:lnTo>
                    <a:cubicBezTo>
                      <a:pt x="200987" y="0"/>
                      <a:pt x="181846" y="4786"/>
                      <a:pt x="167490" y="4786"/>
                    </a:cubicBezTo>
                    <a:cubicBezTo>
                      <a:pt x="172275" y="4786"/>
                      <a:pt x="172275" y="9571"/>
                      <a:pt x="177060" y="9571"/>
                    </a:cubicBezTo>
                    <a:cubicBezTo>
                      <a:pt x="191417" y="4786"/>
                      <a:pt x="200987" y="4786"/>
                      <a:pt x="215344" y="4786"/>
                    </a:cubicBezTo>
                    <a:cubicBezTo>
                      <a:pt x="215344" y="4786"/>
                      <a:pt x="215344" y="4786"/>
                      <a:pt x="215344" y="0"/>
                    </a:cubicBezTo>
                    <a:cubicBezTo>
                      <a:pt x="215344" y="0"/>
                      <a:pt x="215344" y="0"/>
                      <a:pt x="215344" y="0"/>
                    </a:cubicBezTo>
                    <a:lnTo>
                      <a:pt x="215344" y="0"/>
                    </a:lnTo>
                    <a:close/>
                  </a:path>
                </a:pathLst>
              </a:custGeom>
              <a:solidFill>
                <a:srgbClr val="A1B08F"/>
              </a:solidFill>
              <a:ln w="47824"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xmlns="" id="{59A964B8-18D7-4639-962C-4D63D54BA0C3}"/>
                  </a:ext>
                </a:extLst>
              </p:cNvPr>
              <p:cNvSpPr/>
              <p:nvPr/>
            </p:nvSpPr>
            <p:spPr>
              <a:xfrm>
                <a:off x="11871688" y="7511364"/>
                <a:ext cx="9570" cy="14356"/>
              </a:xfrm>
              <a:custGeom>
                <a:avLst/>
                <a:gdLst>
                  <a:gd name="connsiteX0" fmla="*/ 9571 w 9570"/>
                  <a:gd name="connsiteY0" fmla="*/ 0 h 14356"/>
                  <a:gd name="connsiteX1" fmla="*/ 4786 w 9570"/>
                  <a:gd name="connsiteY1" fmla="*/ 0 h 14356"/>
                  <a:gd name="connsiteX2" fmla="*/ 0 w 9570"/>
                  <a:gd name="connsiteY2" fmla="*/ 9571 h 14356"/>
                  <a:gd name="connsiteX3" fmla="*/ 0 w 9570"/>
                  <a:gd name="connsiteY3" fmla="*/ 14356 h 14356"/>
                  <a:gd name="connsiteX4" fmla="*/ 0 w 9570"/>
                  <a:gd name="connsiteY4" fmla="*/ 14356 h 14356"/>
                  <a:gd name="connsiteX5" fmla="*/ 4786 w 9570"/>
                  <a:gd name="connsiteY5" fmla="*/ 14356 h 14356"/>
                  <a:gd name="connsiteX6" fmla="*/ 9571 w 9570"/>
                  <a:gd name="connsiteY6" fmla="*/ 0 h 14356"/>
                  <a:gd name="connsiteX7" fmla="*/ 9571 w 9570"/>
                  <a:gd name="connsiteY7" fmla="*/ 0 h 1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70" h="14356">
                    <a:moveTo>
                      <a:pt x="9571" y="0"/>
                    </a:moveTo>
                    <a:cubicBezTo>
                      <a:pt x="9571" y="0"/>
                      <a:pt x="4786" y="0"/>
                      <a:pt x="4786" y="0"/>
                    </a:cubicBezTo>
                    <a:cubicBezTo>
                      <a:pt x="0" y="4785"/>
                      <a:pt x="0" y="9571"/>
                      <a:pt x="0" y="9571"/>
                    </a:cubicBezTo>
                    <a:cubicBezTo>
                      <a:pt x="0" y="9571"/>
                      <a:pt x="0" y="14356"/>
                      <a:pt x="0" y="14356"/>
                    </a:cubicBezTo>
                    <a:lnTo>
                      <a:pt x="0" y="14356"/>
                    </a:lnTo>
                    <a:cubicBezTo>
                      <a:pt x="0" y="14356"/>
                      <a:pt x="0" y="14356"/>
                      <a:pt x="4786" y="14356"/>
                    </a:cubicBezTo>
                    <a:cubicBezTo>
                      <a:pt x="4786" y="14356"/>
                      <a:pt x="4786" y="9571"/>
                      <a:pt x="9571" y="0"/>
                    </a:cubicBezTo>
                    <a:lnTo>
                      <a:pt x="9571" y="0"/>
                    </a:lnTo>
                    <a:close/>
                  </a:path>
                </a:pathLst>
              </a:custGeom>
              <a:solidFill>
                <a:srgbClr val="99A985"/>
              </a:solidFill>
              <a:ln w="47824"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xmlns="" id="{0E75238E-84B8-4A51-BE7E-BAC43CA0DC13}"/>
                  </a:ext>
                </a:extLst>
              </p:cNvPr>
              <p:cNvSpPr/>
              <p:nvPr/>
            </p:nvSpPr>
            <p:spPr>
              <a:xfrm>
                <a:off x="11953039" y="7391728"/>
                <a:ext cx="114850" cy="66995"/>
              </a:xfrm>
              <a:custGeom>
                <a:avLst/>
                <a:gdLst>
                  <a:gd name="connsiteX0" fmla="*/ 105279 w 114850"/>
                  <a:gd name="connsiteY0" fmla="*/ 0 h 66995"/>
                  <a:gd name="connsiteX1" fmla="*/ 0 w 114850"/>
                  <a:gd name="connsiteY1" fmla="*/ 66996 h 66995"/>
                  <a:gd name="connsiteX2" fmla="*/ 9571 w 114850"/>
                  <a:gd name="connsiteY2" fmla="*/ 66996 h 66995"/>
                  <a:gd name="connsiteX3" fmla="*/ 114850 w 114850"/>
                  <a:gd name="connsiteY3" fmla="*/ 4785 h 66995"/>
                  <a:gd name="connsiteX4" fmla="*/ 105279 w 114850"/>
                  <a:gd name="connsiteY4" fmla="*/ 0 h 66995"/>
                  <a:gd name="connsiteX5" fmla="*/ 105279 w 114850"/>
                  <a:gd name="connsiteY5" fmla="*/ 0 h 66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850" h="66995">
                    <a:moveTo>
                      <a:pt x="105279" y="0"/>
                    </a:moveTo>
                    <a:cubicBezTo>
                      <a:pt x="52640" y="14356"/>
                      <a:pt x="19142" y="43069"/>
                      <a:pt x="0" y="66996"/>
                    </a:cubicBezTo>
                    <a:cubicBezTo>
                      <a:pt x="4786" y="66996"/>
                      <a:pt x="4786" y="66996"/>
                      <a:pt x="9571" y="66996"/>
                    </a:cubicBezTo>
                    <a:cubicBezTo>
                      <a:pt x="33498" y="43069"/>
                      <a:pt x="66996" y="19142"/>
                      <a:pt x="114850" y="4785"/>
                    </a:cubicBezTo>
                    <a:cubicBezTo>
                      <a:pt x="110065" y="0"/>
                      <a:pt x="110065" y="0"/>
                      <a:pt x="105279" y="0"/>
                    </a:cubicBezTo>
                    <a:lnTo>
                      <a:pt x="105279" y="0"/>
                    </a:lnTo>
                    <a:close/>
                  </a:path>
                </a:pathLst>
              </a:custGeom>
              <a:solidFill>
                <a:srgbClr val="AAB69A"/>
              </a:solidFill>
              <a:ln w="47824"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xmlns="" id="{ECFD50F6-9A61-499F-B463-75C80AE3BC53}"/>
                  </a:ext>
                </a:extLst>
              </p:cNvPr>
              <p:cNvSpPr/>
              <p:nvPr/>
            </p:nvSpPr>
            <p:spPr>
              <a:xfrm>
                <a:off x="11919542" y="7377372"/>
                <a:ext cx="196202" cy="129206"/>
              </a:xfrm>
              <a:custGeom>
                <a:avLst/>
                <a:gdLst>
                  <a:gd name="connsiteX0" fmla="*/ 43068 w 196202"/>
                  <a:gd name="connsiteY0" fmla="*/ 76567 h 129206"/>
                  <a:gd name="connsiteX1" fmla="*/ 33498 w 196202"/>
                  <a:gd name="connsiteY1" fmla="*/ 76567 h 129206"/>
                  <a:gd name="connsiteX2" fmla="*/ 0 w 196202"/>
                  <a:gd name="connsiteY2" fmla="*/ 129206 h 129206"/>
                  <a:gd name="connsiteX3" fmla="*/ 4786 w 196202"/>
                  <a:gd name="connsiteY3" fmla="*/ 129206 h 129206"/>
                  <a:gd name="connsiteX4" fmla="*/ 43068 w 196202"/>
                  <a:gd name="connsiteY4" fmla="*/ 76567 h 129206"/>
                  <a:gd name="connsiteX5" fmla="*/ 43068 w 196202"/>
                  <a:gd name="connsiteY5" fmla="*/ 76567 h 129206"/>
                  <a:gd name="connsiteX6" fmla="*/ 191417 w 196202"/>
                  <a:gd name="connsiteY6" fmla="*/ 0 h 129206"/>
                  <a:gd name="connsiteX7" fmla="*/ 138777 w 196202"/>
                  <a:gd name="connsiteY7" fmla="*/ 9571 h 129206"/>
                  <a:gd name="connsiteX8" fmla="*/ 143563 w 196202"/>
                  <a:gd name="connsiteY8" fmla="*/ 14356 h 129206"/>
                  <a:gd name="connsiteX9" fmla="*/ 196202 w 196202"/>
                  <a:gd name="connsiteY9" fmla="*/ 4785 h 129206"/>
                  <a:gd name="connsiteX10" fmla="*/ 196202 w 196202"/>
                  <a:gd name="connsiteY10" fmla="*/ 4785 h 129206"/>
                  <a:gd name="connsiteX11" fmla="*/ 191417 w 196202"/>
                  <a:gd name="connsiteY11" fmla="*/ 0 h 129206"/>
                  <a:gd name="connsiteX12" fmla="*/ 191417 w 196202"/>
                  <a:gd name="connsiteY12" fmla="*/ 0 h 129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6202" h="129206">
                    <a:moveTo>
                      <a:pt x="43068" y="76567"/>
                    </a:moveTo>
                    <a:cubicBezTo>
                      <a:pt x="38283" y="76567"/>
                      <a:pt x="38283" y="76567"/>
                      <a:pt x="33498" y="76567"/>
                    </a:cubicBezTo>
                    <a:cubicBezTo>
                      <a:pt x="14356" y="95708"/>
                      <a:pt x="4786" y="114850"/>
                      <a:pt x="0" y="129206"/>
                    </a:cubicBezTo>
                    <a:cubicBezTo>
                      <a:pt x="0" y="129206"/>
                      <a:pt x="4786" y="129206"/>
                      <a:pt x="4786" y="129206"/>
                    </a:cubicBezTo>
                    <a:cubicBezTo>
                      <a:pt x="9571" y="114850"/>
                      <a:pt x="23927" y="95708"/>
                      <a:pt x="43068" y="76567"/>
                    </a:cubicBezTo>
                    <a:lnTo>
                      <a:pt x="43068" y="76567"/>
                    </a:lnTo>
                    <a:close/>
                    <a:moveTo>
                      <a:pt x="191417" y="0"/>
                    </a:moveTo>
                    <a:cubicBezTo>
                      <a:pt x="172275" y="0"/>
                      <a:pt x="157919" y="4785"/>
                      <a:pt x="138777" y="9571"/>
                    </a:cubicBezTo>
                    <a:cubicBezTo>
                      <a:pt x="138777" y="9571"/>
                      <a:pt x="143563" y="14356"/>
                      <a:pt x="143563" y="14356"/>
                    </a:cubicBezTo>
                    <a:cubicBezTo>
                      <a:pt x="157919" y="9571"/>
                      <a:pt x="177060" y="4785"/>
                      <a:pt x="196202" y="4785"/>
                    </a:cubicBezTo>
                    <a:cubicBezTo>
                      <a:pt x="196202" y="4785"/>
                      <a:pt x="196202" y="4785"/>
                      <a:pt x="196202" y="4785"/>
                    </a:cubicBezTo>
                    <a:cubicBezTo>
                      <a:pt x="196202" y="4785"/>
                      <a:pt x="191417" y="4785"/>
                      <a:pt x="191417" y="0"/>
                    </a:cubicBezTo>
                    <a:lnTo>
                      <a:pt x="191417" y="0"/>
                    </a:lnTo>
                    <a:close/>
                  </a:path>
                </a:pathLst>
              </a:custGeom>
              <a:solidFill>
                <a:srgbClr val="A1B08F"/>
              </a:solidFill>
              <a:ln w="47824"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xmlns="" id="{823EDC78-6319-4E3D-81FC-63974E1D74AD}"/>
                  </a:ext>
                </a:extLst>
              </p:cNvPr>
              <p:cNvSpPr/>
              <p:nvPr/>
            </p:nvSpPr>
            <p:spPr>
              <a:xfrm>
                <a:off x="11909971" y="7377372"/>
                <a:ext cx="209361" cy="157918"/>
              </a:xfrm>
              <a:custGeom>
                <a:avLst/>
                <a:gdLst>
                  <a:gd name="connsiteX0" fmla="*/ 14356 w 209361"/>
                  <a:gd name="connsiteY0" fmla="*/ 129206 h 157918"/>
                  <a:gd name="connsiteX1" fmla="*/ 9571 w 209361"/>
                  <a:gd name="connsiteY1" fmla="*/ 129206 h 157918"/>
                  <a:gd name="connsiteX2" fmla="*/ 0 w 209361"/>
                  <a:gd name="connsiteY2" fmla="*/ 153133 h 157918"/>
                  <a:gd name="connsiteX3" fmla="*/ 0 w 209361"/>
                  <a:gd name="connsiteY3" fmla="*/ 157919 h 157918"/>
                  <a:gd name="connsiteX4" fmla="*/ 0 w 209361"/>
                  <a:gd name="connsiteY4" fmla="*/ 157919 h 157918"/>
                  <a:gd name="connsiteX5" fmla="*/ 4785 w 209361"/>
                  <a:gd name="connsiteY5" fmla="*/ 157919 h 157918"/>
                  <a:gd name="connsiteX6" fmla="*/ 14356 w 209361"/>
                  <a:gd name="connsiteY6" fmla="*/ 129206 h 157918"/>
                  <a:gd name="connsiteX7" fmla="*/ 14356 w 209361"/>
                  <a:gd name="connsiteY7" fmla="*/ 129206 h 157918"/>
                  <a:gd name="connsiteX8" fmla="*/ 205773 w 209361"/>
                  <a:gd name="connsiteY8" fmla="*/ 0 h 157918"/>
                  <a:gd name="connsiteX9" fmla="*/ 205773 w 209361"/>
                  <a:gd name="connsiteY9" fmla="*/ 0 h 157918"/>
                  <a:gd name="connsiteX10" fmla="*/ 200987 w 209361"/>
                  <a:gd name="connsiteY10" fmla="*/ 0 h 157918"/>
                  <a:gd name="connsiteX11" fmla="*/ 205773 w 209361"/>
                  <a:gd name="connsiteY11" fmla="*/ 0 h 157918"/>
                  <a:gd name="connsiteX12" fmla="*/ 205773 w 209361"/>
                  <a:gd name="connsiteY12" fmla="*/ 0 h 157918"/>
                  <a:gd name="connsiteX13" fmla="*/ 205773 w 209361"/>
                  <a:gd name="connsiteY13" fmla="*/ 0 h 157918"/>
                  <a:gd name="connsiteX14" fmla="*/ 205773 w 209361"/>
                  <a:gd name="connsiteY14" fmla="*/ 0 h 157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361" h="157918">
                    <a:moveTo>
                      <a:pt x="14356" y="129206"/>
                    </a:moveTo>
                    <a:cubicBezTo>
                      <a:pt x="14356" y="129206"/>
                      <a:pt x="9571" y="129206"/>
                      <a:pt x="9571" y="129206"/>
                    </a:cubicBezTo>
                    <a:cubicBezTo>
                      <a:pt x="4785" y="143562"/>
                      <a:pt x="0" y="153133"/>
                      <a:pt x="0" y="153133"/>
                    </a:cubicBezTo>
                    <a:cubicBezTo>
                      <a:pt x="0" y="153133"/>
                      <a:pt x="0" y="157919"/>
                      <a:pt x="0" y="157919"/>
                    </a:cubicBezTo>
                    <a:lnTo>
                      <a:pt x="0" y="157919"/>
                    </a:lnTo>
                    <a:cubicBezTo>
                      <a:pt x="0" y="157919"/>
                      <a:pt x="0" y="157919"/>
                      <a:pt x="4785" y="157919"/>
                    </a:cubicBezTo>
                    <a:cubicBezTo>
                      <a:pt x="4785" y="153133"/>
                      <a:pt x="9571" y="143562"/>
                      <a:pt x="14356" y="129206"/>
                    </a:cubicBezTo>
                    <a:lnTo>
                      <a:pt x="14356" y="129206"/>
                    </a:lnTo>
                    <a:close/>
                    <a:moveTo>
                      <a:pt x="205773" y="0"/>
                    </a:moveTo>
                    <a:lnTo>
                      <a:pt x="205773" y="0"/>
                    </a:lnTo>
                    <a:cubicBezTo>
                      <a:pt x="205773" y="0"/>
                      <a:pt x="200987" y="0"/>
                      <a:pt x="200987" y="0"/>
                    </a:cubicBezTo>
                    <a:cubicBezTo>
                      <a:pt x="200987" y="4785"/>
                      <a:pt x="205773" y="4785"/>
                      <a:pt x="205773" y="0"/>
                    </a:cubicBezTo>
                    <a:cubicBezTo>
                      <a:pt x="210558" y="4785"/>
                      <a:pt x="210558" y="4785"/>
                      <a:pt x="205773" y="0"/>
                    </a:cubicBezTo>
                    <a:cubicBezTo>
                      <a:pt x="210558" y="0"/>
                      <a:pt x="205773" y="0"/>
                      <a:pt x="205773" y="0"/>
                    </a:cubicBezTo>
                    <a:lnTo>
                      <a:pt x="205773" y="0"/>
                    </a:lnTo>
                    <a:close/>
                  </a:path>
                </a:pathLst>
              </a:custGeom>
              <a:solidFill>
                <a:srgbClr val="99A985"/>
              </a:solidFill>
              <a:ln w="47824"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xmlns="" id="{B9ED05E4-06F7-4678-86DD-536712855AF1}"/>
                  </a:ext>
                </a:extLst>
              </p:cNvPr>
              <p:cNvSpPr/>
              <p:nvPr/>
            </p:nvSpPr>
            <p:spPr>
              <a:xfrm>
                <a:off x="12000894" y="7401299"/>
                <a:ext cx="76566" cy="47854"/>
              </a:xfrm>
              <a:custGeom>
                <a:avLst/>
                <a:gdLst>
                  <a:gd name="connsiteX0" fmla="*/ 76567 w 76566"/>
                  <a:gd name="connsiteY0" fmla="*/ 0 h 47854"/>
                  <a:gd name="connsiteX1" fmla="*/ 0 w 76566"/>
                  <a:gd name="connsiteY1" fmla="*/ 47854 h 47854"/>
                  <a:gd name="connsiteX2" fmla="*/ 9571 w 76566"/>
                  <a:gd name="connsiteY2" fmla="*/ 47854 h 47854"/>
                  <a:gd name="connsiteX3" fmla="*/ 76567 w 76566"/>
                  <a:gd name="connsiteY3" fmla="*/ 0 h 47854"/>
                  <a:gd name="connsiteX4" fmla="*/ 76567 w 76566"/>
                  <a:gd name="connsiteY4" fmla="*/ 0 h 47854"/>
                  <a:gd name="connsiteX5" fmla="*/ 76567 w 76566"/>
                  <a:gd name="connsiteY5" fmla="*/ 0 h 47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566" h="47854">
                    <a:moveTo>
                      <a:pt x="76567" y="0"/>
                    </a:moveTo>
                    <a:cubicBezTo>
                      <a:pt x="43069" y="14356"/>
                      <a:pt x="19142" y="28712"/>
                      <a:pt x="0" y="47854"/>
                    </a:cubicBezTo>
                    <a:cubicBezTo>
                      <a:pt x="4786" y="47854"/>
                      <a:pt x="4786" y="47854"/>
                      <a:pt x="9571" y="47854"/>
                    </a:cubicBezTo>
                    <a:cubicBezTo>
                      <a:pt x="28713" y="33498"/>
                      <a:pt x="52640" y="19142"/>
                      <a:pt x="76567" y="0"/>
                    </a:cubicBezTo>
                    <a:cubicBezTo>
                      <a:pt x="76567" y="4785"/>
                      <a:pt x="76567" y="4785"/>
                      <a:pt x="76567" y="0"/>
                    </a:cubicBezTo>
                    <a:lnTo>
                      <a:pt x="76567" y="0"/>
                    </a:lnTo>
                    <a:close/>
                  </a:path>
                </a:pathLst>
              </a:custGeom>
              <a:solidFill>
                <a:srgbClr val="AAB69A"/>
              </a:solidFill>
              <a:ln w="47824"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xmlns="" id="{AF66D066-BFAD-41D1-9C1E-223254D6D347}"/>
                  </a:ext>
                </a:extLst>
              </p:cNvPr>
              <p:cNvSpPr/>
              <p:nvPr/>
            </p:nvSpPr>
            <p:spPr>
              <a:xfrm>
                <a:off x="11962610" y="7386943"/>
                <a:ext cx="172275" cy="114849"/>
              </a:xfrm>
              <a:custGeom>
                <a:avLst/>
                <a:gdLst>
                  <a:gd name="connsiteX0" fmla="*/ 47854 w 172275"/>
                  <a:gd name="connsiteY0" fmla="*/ 62210 h 114849"/>
                  <a:gd name="connsiteX1" fmla="*/ 38283 w 172275"/>
                  <a:gd name="connsiteY1" fmla="*/ 62210 h 114849"/>
                  <a:gd name="connsiteX2" fmla="*/ 0 w 172275"/>
                  <a:gd name="connsiteY2" fmla="*/ 114850 h 114849"/>
                  <a:gd name="connsiteX3" fmla="*/ 4786 w 172275"/>
                  <a:gd name="connsiteY3" fmla="*/ 114850 h 114849"/>
                  <a:gd name="connsiteX4" fmla="*/ 47854 w 172275"/>
                  <a:gd name="connsiteY4" fmla="*/ 62210 h 114849"/>
                  <a:gd name="connsiteX5" fmla="*/ 47854 w 172275"/>
                  <a:gd name="connsiteY5" fmla="*/ 62210 h 114849"/>
                  <a:gd name="connsiteX6" fmla="*/ 167490 w 172275"/>
                  <a:gd name="connsiteY6" fmla="*/ 0 h 114849"/>
                  <a:gd name="connsiteX7" fmla="*/ 114850 w 172275"/>
                  <a:gd name="connsiteY7" fmla="*/ 14356 h 114849"/>
                  <a:gd name="connsiteX8" fmla="*/ 119635 w 172275"/>
                  <a:gd name="connsiteY8" fmla="*/ 19142 h 114849"/>
                  <a:gd name="connsiteX9" fmla="*/ 172275 w 172275"/>
                  <a:gd name="connsiteY9" fmla="*/ 4785 h 114849"/>
                  <a:gd name="connsiteX10" fmla="*/ 167490 w 172275"/>
                  <a:gd name="connsiteY10" fmla="*/ 0 h 114849"/>
                  <a:gd name="connsiteX11" fmla="*/ 167490 w 172275"/>
                  <a:gd name="connsiteY11" fmla="*/ 0 h 114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2275" h="114849">
                    <a:moveTo>
                      <a:pt x="47854" y="62210"/>
                    </a:moveTo>
                    <a:cubicBezTo>
                      <a:pt x="43069" y="62210"/>
                      <a:pt x="43069" y="62210"/>
                      <a:pt x="38283" y="62210"/>
                    </a:cubicBezTo>
                    <a:cubicBezTo>
                      <a:pt x="19142" y="81352"/>
                      <a:pt x="9571" y="95708"/>
                      <a:pt x="0" y="114850"/>
                    </a:cubicBezTo>
                    <a:cubicBezTo>
                      <a:pt x="0" y="114850"/>
                      <a:pt x="4786" y="114850"/>
                      <a:pt x="4786" y="114850"/>
                    </a:cubicBezTo>
                    <a:cubicBezTo>
                      <a:pt x="19142" y="100494"/>
                      <a:pt x="28713" y="81352"/>
                      <a:pt x="47854" y="62210"/>
                    </a:cubicBezTo>
                    <a:lnTo>
                      <a:pt x="47854" y="62210"/>
                    </a:lnTo>
                    <a:close/>
                    <a:moveTo>
                      <a:pt x="167490" y="0"/>
                    </a:moveTo>
                    <a:cubicBezTo>
                      <a:pt x="148348" y="4785"/>
                      <a:pt x="129207" y="9571"/>
                      <a:pt x="114850" y="14356"/>
                    </a:cubicBezTo>
                    <a:cubicBezTo>
                      <a:pt x="114850" y="14356"/>
                      <a:pt x="119635" y="19142"/>
                      <a:pt x="119635" y="19142"/>
                    </a:cubicBezTo>
                    <a:cubicBezTo>
                      <a:pt x="133992" y="14356"/>
                      <a:pt x="153134" y="9571"/>
                      <a:pt x="172275" y="4785"/>
                    </a:cubicBezTo>
                    <a:cubicBezTo>
                      <a:pt x="172275" y="4785"/>
                      <a:pt x="167490" y="4785"/>
                      <a:pt x="167490" y="0"/>
                    </a:cubicBezTo>
                    <a:lnTo>
                      <a:pt x="167490" y="0"/>
                    </a:lnTo>
                    <a:close/>
                  </a:path>
                </a:pathLst>
              </a:custGeom>
              <a:solidFill>
                <a:srgbClr val="A1B08F"/>
              </a:solidFill>
              <a:ln w="47824"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xmlns="" id="{3C296034-E1C2-40FD-B256-1E54D238A1DA}"/>
                  </a:ext>
                </a:extLst>
              </p:cNvPr>
              <p:cNvSpPr/>
              <p:nvPr/>
            </p:nvSpPr>
            <p:spPr>
              <a:xfrm>
                <a:off x="11953039" y="7386943"/>
                <a:ext cx="195005" cy="157918"/>
              </a:xfrm>
              <a:custGeom>
                <a:avLst/>
                <a:gdLst>
                  <a:gd name="connsiteX0" fmla="*/ 19142 w 195005"/>
                  <a:gd name="connsiteY0" fmla="*/ 114850 h 157918"/>
                  <a:gd name="connsiteX1" fmla="*/ 14356 w 195005"/>
                  <a:gd name="connsiteY1" fmla="*/ 114850 h 157918"/>
                  <a:gd name="connsiteX2" fmla="*/ 0 w 195005"/>
                  <a:gd name="connsiteY2" fmla="*/ 153133 h 157918"/>
                  <a:gd name="connsiteX3" fmla="*/ 0 w 195005"/>
                  <a:gd name="connsiteY3" fmla="*/ 157919 h 157918"/>
                  <a:gd name="connsiteX4" fmla="*/ 0 w 195005"/>
                  <a:gd name="connsiteY4" fmla="*/ 157919 h 157918"/>
                  <a:gd name="connsiteX5" fmla="*/ 4786 w 195005"/>
                  <a:gd name="connsiteY5" fmla="*/ 157919 h 157918"/>
                  <a:gd name="connsiteX6" fmla="*/ 19142 w 195005"/>
                  <a:gd name="connsiteY6" fmla="*/ 114850 h 157918"/>
                  <a:gd name="connsiteX7" fmla="*/ 19142 w 195005"/>
                  <a:gd name="connsiteY7" fmla="*/ 114850 h 157918"/>
                  <a:gd name="connsiteX8" fmla="*/ 191417 w 195005"/>
                  <a:gd name="connsiteY8" fmla="*/ 0 h 157918"/>
                  <a:gd name="connsiteX9" fmla="*/ 191417 w 195005"/>
                  <a:gd name="connsiteY9" fmla="*/ 0 h 157918"/>
                  <a:gd name="connsiteX10" fmla="*/ 172275 w 195005"/>
                  <a:gd name="connsiteY10" fmla="*/ 4785 h 157918"/>
                  <a:gd name="connsiteX11" fmla="*/ 177060 w 195005"/>
                  <a:gd name="connsiteY11" fmla="*/ 9571 h 157918"/>
                  <a:gd name="connsiteX12" fmla="*/ 186632 w 195005"/>
                  <a:gd name="connsiteY12" fmla="*/ 9571 h 157918"/>
                  <a:gd name="connsiteX13" fmla="*/ 191417 w 195005"/>
                  <a:gd name="connsiteY13" fmla="*/ 0 h 157918"/>
                  <a:gd name="connsiteX14" fmla="*/ 191417 w 195005"/>
                  <a:gd name="connsiteY14" fmla="*/ 0 h 157918"/>
                  <a:gd name="connsiteX15" fmla="*/ 191417 w 195005"/>
                  <a:gd name="connsiteY15" fmla="*/ 0 h 157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5005" h="157918">
                    <a:moveTo>
                      <a:pt x="19142" y="114850"/>
                    </a:moveTo>
                    <a:cubicBezTo>
                      <a:pt x="19142" y="114850"/>
                      <a:pt x="14356" y="114850"/>
                      <a:pt x="14356" y="114850"/>
                    </a:cubicBezTo>
                    <a:cubicBezTo>
                      <a:pt x="4786" y="133992"/>
                      <a:pt x="0" y="153133"/>
                      <a:pt x="0" y="153133"/>
                    </a:cubicBezTo>
                    <a:cubicBezTo>
                      <a:pt x="0" y="153133"/>
                      <a:pt x="0" y="157919"/>
                      <a:pt x="0" y="157919"/>
                    </a:cubicBezTo>
                    <a:lnTo>
                      <a:pt x="0" y="157919"/>
                    </a:lnTo>
                    <a:cubicBezTo>
                      <a:pt x="0" y="157919"/>
                      <a:pt x="0" y="157919"/>
                      <a:pt x="4786" y="157919"/>
                    </a:cubicBezTo>
                    <a:cubicBezTo>
                      <a:pt x="4786" y="153133"/>
                      <a:pt x="9571" y="133992"/>
                      <a:pt x="19142" y="114850"/>
                    </a:cubicBezTo>
                    <a:lnTo>
                      <a:pt x="19142" y="114850"/>
                    </a:lnTo>
                    <a:close/>
                    <a:moveTo>
                      <a:pt x="191417" y="0"/>
                    </a:moveTo>
                    <a:lnTo>
                      <a:pt x="191417" y="0"/>
                    </a:lnTo>
                    <a:cubicBezTo>
                      <a:pt x="186632" y="0"/>
                      <a:pt x="181846" y="0"/>
                      <a:pt x="172275" y="4785"/>
                    </a:cubicBezTo>
                    <a:cubicBezTo>
                      <a:pt x="172275" y="4785"/>
                      <a:pt x="177060" y="9571"/>
                      <a:pt x="177060" y="9571"/>
                    </a:cubicBezTo>
                    <a:cubicBezTo>
                      <a:pt x="181846" y="9571"/>
                      <a:pt x="181846" y="9571"/>
                      <a:pt x="186632" y="9571"/>
                    </a:cubicBezTo>
                    <a:cubicBezTo>
                      <a:pt x="196202" y="4785"/>
                      <a:pt x="196202" y="4785"/>
                      <a:pt x="191417" y="0"/>
                    </a:cubicBezTo>
                    <a:cubicBezTo>
                      <a:pt x="196202" y="0"/>
                      <a:pt x="196202" y="0"/>
                      <a:pt x="191417" y="0"/>
                    </a:cubicBezTo>
                    <a:lnTo>
                      <a:pt x="191417" y="0"/>
                    </a:lnTo>
                    <a:close/>
                  </a:path>
                </a:pathLst>
              </a:custGeom>
              <a:solidFill>
                <a:srgbClr val="99A985"/>
              </a:solidFill>
              <a:ln w="47824"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xmlns="" id="{B9AE5DED-67A7-4421-B7DB-5261C507C3EC}"/>
                  </a:ext>
                </a:extLst>
              </p:cNvPr>
              <p:cNvSpPr/>
              <p:nvPr/>
            </p:nvSpPr>
            <p:spPr>
              <a:xfrm>
                <a:off x="12063104" y="7425226"/>
                <a:ext cx="23927" cy="19141"/>
              </a:xfrm>
              <a:custGeom>
                <a:avLst/>
                <a:gdLst>
                  <a:gd name="connsiteX0" fmla="*/ 23927 w 23927"/>
                  <a:gd name="connsiteY0" fmla="*/ 0 h 19141"/>
                  <a:gd name="connsiteX1" fmla="*/ 0 w 23927"/>
                  <a:gd name="connsiteY1" fmla="*/ 19142 h 19141"/>
                  <a:gd name="connsiteX2" fmla="*/ 9571 w 23927"/>
                  <a:gd name="connsiteY2" fmla="*/ 14356 h 19141"/>
                  <a:gd name="connsiteX3" fmla="*/ 23927 w 23927"/>
                  <a:gd name="connsiteY3" fmla="*/ 0 h 19141"/>
                  <a:gd name="connsiteX4" fmla="*/ 23927 w 23927"/>
                  <a:gd name="connsiteY4" fmla="*/ 0 h 19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27" h="19141">
                    <a:moveTo>
                      <a:pt x="23927" y="0"/>
                    </a:moveTo>
                    <a:cubicBezTo>
                      <a:pt x="14356" y="4785"/>
                      <a:pt x="4786" y="9571"/>
                      <a:pt x="0" y="19142"/>
                    </a:cubicBezTo>
                    <a:cubicBezTo>
                      <a:pt x="4786" y="19142"/>
                      <a:pt x="9571" y="14356"/>
                      <a:pt x="9571" y="14356"/>
                    </a:cubicBezTo>
                    <a:cubicBezTo>
                      <a:pt x="14356" y="4785"/>
                      <a:pt x="19141" y="4785"/>
                      <a:pt x="23927" y="0"/>
                    </a:cubicBezTo>
                    <a:lnTo>
                      <a:pt x="23927" y="0"/>
                    </a:lnTo>
                    <a:close/>
                  </a:path>
                </a:pathLst>
              </a:custGeom>
              <a:solidFill>
                <a:srgbClr val="AAB69A"/>
              </a:solidFill>
              <a:ln w="47824"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xmlns="" id="{82035345-FECE-4876-B994-8C55F0007952}"/>
                  </a:ext>
                </a:extLst>
              </p:cNvPr>
              <p:cNvSpPr/>
              <p:nvPr/>
            </p:nvSpPr>
            <p:spPr>
              <a:xfrm>
                <a:off x="12020036" y="7401299"/>
                <a:ext cx="124420" cy="95708"/>
              </a:xfrm>
              <a:custGeom>
                <a:avLst/>
                <a:gdLst>
                  <a:gd name="connsiteX0" fmla="*/ 124420 w 124420"/>
                  <a:gd name="connsiteY0" fmla="*/ 0 h 95708"/>
                  <a:gd name="connsiteX1" fmla="*/ 66996 w 124420"/>
                  <a:gd name="connsiteY1" fmla="*/ 23927 h 95708"/>
                  <a:gd name="connsiteX2" fmla="*/ 52639 w 124420"/>
                  <a:gd name="connsiteY2" fmla="*/ 38283 h 95708"/>
                  <a:gd name="connsiteX3" fmla="*/ 43068 w 124420"/>
                  <a:gd name="connsiteY3" fmla="*/ 43069 h 95708"/>
                  <a:gd name="connsiteX4" fmla="*/ 0 w 124420"/>
                  <a:gd name="connsiteY4" fmla="*/ 95708 h 95708"/>
                  <a:gd name="connsiteX5" fmla="*/ 9571 w 124420"/>
                  <a:gd name="connsiteY5" fmla="*/ 95708 h 95708"/>
                  <a:gd name="connsiteX6" fmla="*/ 124420 w 124420"/>
                  <a:gd name="connsiteY6" fmla="*/ 0 h 95708"/>
                  <a:gd name="connsiteX7" fmla="*/ 124420 w 124420"/>
                  <a:gd name="connsiteY7" fmla="*/ 0 h 95708"/>
                  <a:gd name="connsiteX8" fmla="*/ 124420 w 124420"/>
                  <a:gd name="connsiteY8" fmla="*/ 0 h 95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420" h="95708">
                    <a:moveTo>
                      <a:pt x="124420" y="0"/>
                    </a:moveTo>
                    <a:cubicBezTo>
                      <a:pt x="100493" y="4785"/>
                      <a:pt x="81352" y="14356"/>
                      <a:pt x="66996" y="23927"/>
                    </a:cubicBezTo>
                    <a:cubicBezTo>
                      <a:pt x="66996" y="28712"/>
                      <a:pt x="62210" y="33498"/>
                      <a:pt x="52639" y="38283"/>
                    </a:cubicBezTo>
                    <a:cubicBezTo>
                      <a:pt x="47854" y="38283"/>
                      <a:pt x="43068" y="43069"/>
                      <a:pt x="43068" y="43069"/>
                    </a:cubicBezTo>
                    <a:cubicBezTo>
                      <a:pt x="23927" y="57425"/>
                      <a:pt x="9571" y="76567"/>
                      <a:pt x="0" y="95708"/>
                    </a:cubicBezTo>
                    <a:cubicBezTo>
                      <a:pt x="4785" y="95708"/>
                      <a:pt x="4785" y="95708"/>
                      <a:pt x="9571" y="95708"/>
                    </a:cubicBezTo>
                    <a:cubicBezTo>
                      <a:pt x="23927" y="57425"/>
                      <a:pt x="62210" y="19142"/>
                      <a:pt x="124420" y="0"/>
                    </a:cubicBezTo>
                    <a:cubicBezTo>
                      <a:pt x="124420" y="0"/>
                      <a:pt x="124420" y="0"/>
                      <a:pt x="124420" y="0"/>
                    </a:cubicBezTo>
                    <a:lnTo>
                      <a:pt x="124420" y="0"/>
                    </a:lnTo>
                    <a:close/>
                  </a:path>
                </a:pathLst>
              </a:custGeom>
              <a:solidFill>
                <a:srgbClr val="A1B08F"/>
              </a:solidFill>
              <a:ln w="47824"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xmlns="" id="{A9412DBB-81A2-4F69-BAD1-82D4A5E0C9C7}"/>
                  </a:ext>
                </a:extLst>
              </p:cNvPr>
              <p:cNvSpPr/>
              <p:nvPr/>
            </p:nvSpPr>
            <p:spPr>
              <a:xfrm>
                <a:off x="11991323" y="7391728"/>
                <a:ext cx="185434" cy="157918"/>
              </a:xfrm>
              <a:custGeom>
                <a:avLst/>
                <a:gdLst>
                  <a:gd name="connsiteX0" fmla="*/ 33498 w 185434"/>
                  <a:gd name="connsiteY0" fmla="*/ 100494 h 157918"/>
                  <a:gd name="connsiteX1" fmla="*/ 23927 w 185434"/>
                  <a:gd name="connsiteY1" fmla="*/ 100494 h 157918"/>
                  <a:gd name="connsiteX2" fmla="*/ 0 w 185434"/>
                  <a:gd name="connsiteY2" fmla="*/ 153133 h 157918"/>
                  <a:gd name="connsiteX3" fmla="*/ 0 w 185434"/>
                  <a:gd name="connsiteY3" fmla="*/ 157919 h 157918"/>
                  <a:gd name="connsiteX4" fmla="*/ 0 w 185434"/>
                  <a:gd name="connsiteY4" fmla="*/ 157919 h 157918"/>
                  <a:gd name="connsiteX5" fmla="*/ 4786 w 185434"/>
                  <a:gd name="connsiteY5" fmla="*/ 157919 h 157918"/>
                  <a:gd name="connsiteX6" fmla="*/ 33498 w 185434"/>
                  <a:gd name="connsiteY6" fmla="*/ 100494 h 157918"/>
                  <a:gd name="connsiteX7" fmla="*/ 33498 w 185434"/>
                  <a:gd name="connsiteY7" fmla="*/ 100494 h 157918"/>
                  <a:gd name="connsiteX8" fmla="*/ 181846 w 185434"/>
                  <a:gd name="connsiteY8" fmla="*/ 0 h 157918"/>
                  <a:gd name="connsiteX9" fmla="*/ 181846 w 185434"/>
                  <a:gd name="connsiteY9" fmla="*/ 0 h 157918"/>
                  <a:gd name="connsiteX10" fmla="*/ 148348 w 185434"/>
                  <a:gd name="connsiteY10" fmla="*/ 4785 h 157918"/>
                  <a:gd name="connsiteX11" fmla="*/ 153133 w 185434"/>
                  <a:gd name="connsiteY11" fmla="*/ 9571 h 157918"/>
                  <a:gd name="connsiteX12" fmla="*/ 181846 w 185434"/>
                  <a:gd name="connsiteY12" fmla="*/ 4785 h 157918"/>
                  <a:gd name="connsiteX13" fmla="*/ 181846 w 185434"/>
                  <a:gd name="connsiteY13" fmla="*/ 0 h 157918"/>
                  <a:gd name="connsiteX14" fmla="*/ 181846 w 185434"/>
                  <a:gd name="connsiteY14" fmla="*/ 0 h 157918"/>
                  <a:gd name="connsiteX15" fmla="*/ 181846 w 185434"/>
                  <a:gd name="connsiteY15" fmla="*/ 0 h 157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434" h="157918">
                    <a:moveTo>
                      <a:pt x="33498" y="100494"/>
                    </a:moveTo>
                    <a:cubicBezTo>
                      <a:pt x="28713" y="100494"/>
                      <a:pt x="28713" y="100494"/>
                      <a:pt x="23927" y="100494"/>
                    </a:cubicBezTo>
                    <a:cubicBezTo>
                      <a:pt x="4786" y="129206"/>
                      <a:pt x="0" y="153133"/>
                      <a:pt x="0" y="153133"/>
                    </a:cubicBezTo>
                    <a:cubicBezTo>
                      <a:pt x="0" y="153133"/>
                      <a:pt x="0" y="157919"/>
                      <a:pt x="0" y="157919"/>
                    </a:cubicBezTo>
                    <a:lnTo>
                      <a:pt x="0" y="157919"/>
                    </a:lnTo>
                    <a:cubicBezTo>
                      <a:pt x="0" y="157919"/>
                      <a:pt x="0" y="157919"/>
                      <a:pt x="4786" y="157919"/>
                    </a:cubicBezTo>
                    <a:cubicBezTo>
                      <a:pt x="4786" y="153133"/>
                      <a:pt x="9571" y="129206"/>
                      <a:pt x="33498" y="100494"/>
                    </a:cubicBezTo>
                    <a:lnTo>
                      <a:pt x="33498" y="100494"/>
                    </a:lnTo>
                    <a:close/>
                    <a:moveTo>
                      <a:pt x="181846" y="0"/>
                    </a:moveTo>
                    <a:lnTo>
                      <a:pt x="181846" y="0"/>
                    </a:lnTo>
                    <a:cubicBezTo>
                      <a:pt x="172275" y="0"/>
                      <a:pt x="157919" y="4785"/>
                      <a:pt x="148348" y="4785"/>
                    </a:cubicBezTo>
                    <a:cubicBezTo>
                      <a:pt x="148348" y="4785"/>
                      <a:pt x="153133" y="9571"/>
                      <a:pt x="153133" y="9571"/>
                    </a:cubicBezTo>
                    <a:cubicBezTo>
                      <a:pt x="162704" y="9571"/>
                      <a:pt x="172275" y="4785"/>
                      <a:pt x="181846" y="4785"/>
                    </a:cubicBezTo>
                    <a:cubicBezTo>
                      <a:pt x="186631" y="4785"/>
                      <a:pt x="186631" y="4785"/>
                      <a:pt x="181846" y="0"/>
                    </a:cubicBezTo>
                    <a:cubicBezTo>
                      <a:pt x="186631" y="4785"/>
                      <a:pt x="186631" y="0"/>
                      <a:pt x="181846" y="0"/>
                    </a:cubicBezTo>
                    <a:lnTo>
                      <a:pt x="181846" y="0"/>
                    </a:lnTo>
                    <a:close/>
                  </a:path>
                </a:pathLst>
              </a:custGeom>
              <a:solidFill>
                <a:srgbClr val="99A985"/>
              </a:solidFill>
              <a:ln w="47824"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xmlns="" id="{9E7FC88F-DD85-4823-81CB-4181B13717BD}"/>
                  </a:ext>
                </a:extLst>
              </p:cNvPr>
              <p:cNvSpPr/>
              <p:nvPr/>
            </p:nvSpPr>
            <p:spPr>
              <a:xfrm>
                <a:off x="12067890" y="7415655"/>
                <a:ext cx="86136" cy="62210"/>
              </a:xfrm>
              <a:custGeom>
                <a:avLst/>
                <a:gdLst>
                  <a:gd name="connsiteX0" fmla="*/ 86137 w 86136"/>
                  <a:gd name="connsiteY0" fmla="*/ 0 h 62210"/>
                  <a:gd name="connsiteX1" fmla="*/ 0 w 86136"/>
                  <a:gd name="connsiteY1" fmla="*/ 62210 h 62210"/>
                  <a:gd name="connsiteX2" fmla="*/ 9571 w 86136"/>
                  <a:gd name="connsiteY2" fmla="*/ 57425 h 62210"/>
                  <a:gd name="connsiteX3" fmla="*/ 86137 w 86136"/>
                  <a:gd name="connsiteY3" fmla="*/ 4785 h 62210"/>
                  <a:gd name="connsiteX4" fmla="*/ 86137 w 86136"/>
                  <a:gd name="connsiteY4" fmla="*/ 0 h 62210"/>
                  <a:gd name="connsiteX5" fmla="*/ 86137 w 86136"/>
                  <a:gd name="connsiteY5" fmla="*/ 0 h 62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136" h="62210">
                    <a:moveTo>
                      <a:pt x="86137" y="0"/>
                    </a:moveTo>
                    <a:cubicBezTo>
                      <a:pt x="47854" y="14356"/>
                      <a:pt x="19141" y="38283"/>
                      <a:pt x="0" y="62210"/>
                    </a:cubicBezTo>
                    <a:cubicBezTo>
                      <a:pt x="4785" y="62210"/>
                      <a:pt x="4785" y="62210"/>
                      <a:pt x="9571" y="57425"/>
                    </a:cubicBezTo>
                    <a:cubicBezTo>
                      <a:pt x="28712" y="38283"/>
                      <a:pt x="52639" y="19142"/>
                      <a:pt x="86137" y="4785"/>
                    </a:cubicBezTo>
                    <a:cubicBezTo>
                      <a:pt x="86137" y="0"/>
                      <a:pt x="86137" y="0"/>
                      <a:pt x="86137" y="0"/>
                    </a:cubicBezTo>
                    <a:lnTo>
                      <a:pt x="86137" y="0"/>
                    </a:lnTo>
                    <a:close/>
                  </a:path>
                </a:pathLst>
              </a:custGeom>
              <a:solidFill>
                <a:srgbClr val="A1B08F"/>
              </a:solidFill>
              <a:ln w="47824"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xmlns="" id="{F9779CD7-476F-46E1-9E3F-D4AC73C0A446}"/>
                  </a:ext>
                </a:extLst>
              </p:cNvPr>
              <p:cNvSpPr/>
              <p:nvPr/>
            </p:nvSpPr>
            <p:spPr>
              <a:xfrm>
                <a:off x="12029606" y="7401299"/>
                <a:ext cx="177060" cy="157918"/>
              </a:xfrm>
              <a:custGeom>
                <a:avLst/>
                <a:gdLst>
                  <a:gd name="connsiteX0" fmla="*/ 47854 w 177060"/>
                  <a:gd name="connsiteY0" fmla="*/ 71781 h 157918"/>
                  <a:gd name="connsiteX1" fmla="*/ 38283 w 177060"/>
                  <a:gd name="connsiteY1" fmla="*/ 76567 h 157918"/>
                  <a:gd name="connsiteX2" fmla="*/ 0 w 177060"/>
                  <a:gd name="connsiteY2" fmla="*/ 153133 h 157918"/>
                  <a:gd name="connsiteX3" fmla="*/ 0 w 177060"/>
                  <a:gd name="connsiteY3" fmla="*/ 157919 h 157918"/>
                  <a:gd name="connsiteX4" fmla="*/ 0 w 177060"/>
                  <a:gd name="connsiteY4" fmla="*/ 157919 h 157918"/>
                  <a:gd name="connsiteX5" fmla="*/ 4785 w 177060"/>
                  <a:gd name="connsiteY5" fmla="*/ 157919 h 157918"/>
                  <a:gd name="connsiteX6" fmla="*/ 47854 w 177060"/>
                  <a:gd name="connsiteY6" fmla="*/ 71781 h 157918"/>
                  <a:gd name="connsiteX7" fmla="*/ 47854 w 177060"/>
                  <a:gd name="connsiteY7" fmla="*/ 71781 h 157918"/>
                  <a:gd name="connsiteX8" fmla="*/ 177060 w 177060"/>
                  <a:gd name="connsiteY8" fmla="*/ 0 h 157918"/>
                  <a:gd name="connsiteX9" fmla="*/ 177060 w 177060"/>
                  <a:gd name="connsiteY9" fmla="*/ 0 h 157918"/>
                  <a:gd name="connsiteX10" fmla="*/ 124420 w 177060"/>
                  <a:gd name="connsiteY10" fmla="*/ 14356 h 157918"/>
                  <a:gd name="connsiteX11" fmla="*/ 124420 w 177060"/>
                  <a:gd name="connsiteY11" fmla="*/ 19142 h 157918"/>
                  <a:gd name="connsiteX12" fmla="*/ 172275 w 177060"/>
                  <a:gd name="connsiteY12" fmla="*/ 4785 h 157918"/>
                  <a:gd name="connsiteX13" fmla="*/ 177060 w 177060"/>
                  <a:gd name="connsiteY13" fmla="*/ 0 h 157918"/>
                  <a:gd name="connsiteX14" fmla="*/ 177060 w 177060"/>
                  <a:gd name="connsiteY14" fmla="*/ 0 h 157918"/>
                  <a:gd name="connsiteX15" fmla="*/ 177060 w 177060"/>
                  <a:gd name="connsiteY15" fmla="*/ 0 h 157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7060" h="157918">
                    <a:moveTo>
                      <a:pt x="47854" y="71781"/>
                    </a:moveTo>
                    <a:cubicBezTo>
                      <a:pt x="43068" y="71781"/>
                      <a:pt x="43068" y="71781"/>
                      <a:pt x="38283" y="76567"/>
                    </a:cubicBezTo>
                    <a:cubicBezTo>
                      <a:pt x="9571" y="114850"/>
                      <a:pt x="0" y="153133"/>
                      <a:pt x="0" y="153133"/>
                    </a:cubicBezTo>
                    <a:cubicBezTo>
                      <a:pt x="0" y="153133"/>
                      <a:pt x="0" y="157919"/>
                      <a:pt x="0" y="157919"/>
                    </a:cubicBezTo>
                    <a:lnTo>
                      <a:pt x="0" y="157919"/>
                    </a:lnTo>
                    <a:cubicBezTo>
                      <a:pt x="0" y="157919"/>
                      <a:pt x="4785" y="157919"/>
                      <a:pt x="4785" y="157919"/>
                    </a:cubicBezTo>
                    <a:cubicBezTo>
                      <a:pt x="9571" y="153133"/>
                      <a:pt x="14356" y="110065"/>
                      <a:pt x="47854" y="71781"/>
                    </a:cubicBezTo>
                    <a:lnTo>
                      <a:pt x="47854" y="71781"/>
                    </a:lnTo>
                    <a:close/>
                    <a:moveTo>
                      <a:pt x="177060" y="0"/>
                    </a:moveTo>
                    <a:lnTo>
                      <a:pt x="177060" y="0"/>
                    </a:lnTo>
                    <a:cubicBezTo>
                      <a:pt x="157919" y="4785"/>
                      <a:pt x="143563" y="9571"/>
                      <a:pt x="124420" y="14356"/>
                    </a:cubicBezTo>
                    <a:cubicBezTo>
                      <a:pt x="124420" y="14356"/>
                      <a:pt x="124420" y="19142"/>
                      <a:pt x="124420" y="19142"/>
                    </a:cubicBezTo>
                    <a:cubicBezTo>
                      <a:pt x="138777" y="14356"/>
                      <a:pt x="153133" y="9571"/>
                      <a:pt x="172275" y="4785"/>
                    </a:cubicBezTo>
                    <a:cubicBezTo>
                      <a:pt x="177060" y="4785"/>
                      <a:pt x="177060" y="4785"/>
                      <a:pt x="177060" y="0"/>
                    </a:cubicBezTo>
                    <a:cubicBezTo>
                      <a:pt x="177060" y="0"/>
                      <a:pt x="177060" y="0"/>
                      <a:pt x="177060" y="0"/>
                    </a:cubicBezTo>
                    <a:lnTo>
                      <a:pt x="177060" y="0"/>
                    </a:lnTo>
                    <a:close/>
                  </a:path>
                </a:pathLst>
              </a:custGeom>
              <a:solidFill>
                <a:srgbClr val="99A985"/>
              </a:solidFill>
              <a:ln w="47824"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xmlns="" id="{3C71150C-BDC9-47EC-BECF-913FDBA5D837}"/>
                  </a:ext>
                </a:extLst>
              </p:cNvPr>
              <p:cNvSpPr/>
              <p:nvPr/>
            </p:nvSpPr>
            <p:spPr>
              <a:xfrm>
                <a:off x="12072675" y="7410870"/>
                <a:ext cx="162704" cy="157918"/>
              </a:xfrm>
              <a:custGeom>
                <a:avLst/>
                <a:gdLst>
                  <a:gd name="connsiteX0" fmla="*/ 162705 w 162704"/>
                  <a:gd name="connsiteY0" fmla="*/ 0 h 157918"/>
                  <a:gd name="connsiteX1" fmla="*/ 162705 w 162704"/>
                  <a:gd name="connsiteY1" fmla="*/ 0 h 157918"/>
                  <a:gd name="connsiteX2" fmla="*/ 0 w 162704"/>
                  <a:gd name="connsiteY2" fmla="*/ 153133 h 157918"/>
                  <a:gd name="connsiteX3" fmla="*/ 0 w 162704"/>
                  <a:gd name="connsiteY3" fmla="*/ 157919 h 157918"/>
                  <a:gd name="connsiteX4" fmla="*/ 0 w 162704"/>
                  <a:gd name="connsiteY4" fmla="*/ 157919 h 157918"/>
                  <a:gd name="connsiteX5" fmla="*/ 4786 w 162704"/>
                  <a:gd name="connsiteY5" fmla="*/ 157919 h 157918"/>
                  <a:gd name="connsiteX6" fmla="*/ 162705 w 162704"/>
                  <a:gd name="connsiteY6" fmla="*/ 9571 h 157918"/>
                  <a:gd name="connsiteX7" fmla="*/ 162705 w 162704"/>
                  <a:gd name="connsiteY7" fmla="*/ 0 h 157918"/>
                  <a:gd name="connsiteX8" fmla="*/ 162705 w 162704"/>
                  <a:gd name="connsiteY8" fmla="*/ 0 h 157918"/>
                  <a:gd name="connsiteX9" fmla="*/ 162705 w 162704"/>
                  <a:gd name="connsiteY9" fmla="*/ 0 h 157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704" h="157918">
                    <a:moveTo>
                      <a:pt x="162705" y="0"/>
                    </a:moveTo>
                    <a:cubicBezTo>
                      <a:pt x="162705" y="0"/>
                      <a:pt x="162705" y="0"/>
                      <a:pt x="162705" y="0"/>
                    </a:cubicBezTo>
                    <a:cubicBezTo>
                      <a:pt x="23927" y="23927"/>
                      <a:pt x="4786" y="148348"/>
                      <a:pt x="0" y="153133"/>
                    </a:cubicBezTo>
                    <a:cubicBezTo>
                      <a:pt x="0" y="153133"/>
                      <a:pt x="0" y="157919"/>
                      <a:pt x="0" y="157919"/>
                    </a:cubicBezTo>
                    <a:lnTo>
                      <a:pt x="0" y="157919"/>
                    </a:lnTo>
                    <a:cubicBezTo>
                      <a:pt x="0" y="157919"/>
                      <a:pt x="4786" y="157919"/>
                      <a:pt x="4786" y="157919"/>
                    </a:cubicBezTo>
                    <a:cubicBezTo>
                      <a:pt x="4786" y="157919"/>
                      <a:pt x="23927" y="33498"/>
                      <a:pt x="162705" y="9571"/>
                    </a:cubicBezTo>
                    <a:cubicBezTo>
                      <a:pt x="162705" y="4785"/>
                      <a:pt x="162705" y="0"/>
                      <a:pt x="162705" y="0"/>
                    </a:cubicBezTo>
                    <a:cubicBezTo>
                      <a:pt x="162705" y="0"/>
                      <a:pt x="162705" y="0"/>
                      <a:pt x="162705" y="0"/>
                    </a:cubicBezTo>
                    <a:lnTo>
                      <a:pt x="162705" y="0"/>
                    </a:lnTo>
                    <a:close/>
                  </a:path>
                </a:pathLst>
              </a:custGeom>
              <a:solidFill>
                <a:srgbClr val="99A985"/>
              </a:solidFill>
              <a:ln w="47824"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xmlns="" id="{FDD7094A-A24D-4F6E-813F-9C094A6D4BB4}"/>
                  </a:ext>
                </a:extLst>
              </p:cNvPr>
              <p:cNvSpPr/>
              <p:nvPr/>
            </p:nvSpPr>
            <p:spPr>
              <a:xfrm>
                <a:off x="11996109" y="7238595"/>
                <a:ext cx="727383" cy="205772"/>
              </a:xfrm>
              <a:custGeom>
                <a:avLst/>
                <a:gdLst>
                  <a:gd name="connsiteX0" fmla="*/ 387618 w 727383"/>
                  <a:gd name="connsiteY0" fmla="*/ 205773 h 205772"/>
                  <a:gd name="connsiteX1" fmla="*/ 0 w 727383"/>
                  <a:gd name="connsiteY1" fmla="*/ 76567 h 205772"/>
                  <a:gd name="connsiteX2" fmla="*/ 9571 w 727383"/>
                  <a:gd name="connsiteY2" fmla="*/ 71781 h 205772"/>
                  <a:gd name="connsiteX3" fmla="*/ 378048 w 727383"/>
                  <a:gd name="connsiteY3" fmla="*/ 0 h 205772"/>
                  <a:gd name="connsiteX4" fmla="*/ 727383 w 727383"/>
                  <a:gd name="connsiteY4" fmla="*/ 90923 h 205772"/>
                  <a:gd name="connsiteX5" fmla="*/ 727383 w 727383"/>
                  <a:gd name="connsiteY5" fmla="*/ 95708 h 205772"/>
                  <a:gd name="connsiteX6" fmla="*/ 387618 w 727383"/>
                  <a:gd name="connsiteY6" fmla="*/ 205773 h 205772"/>
                  <a:gd name="connsiteX7" fmla="*/ 387618 w 727383"/>
                  <a:gd name="connsiteY7" fmla="*/ 205773 h 205772"/>
                  <a:gd name="connsiteX8" fmla="*/ 19141 w 727383"/>
                  <a:gd name="connsiteY8" fmla="*/ 81352 h 205772"/>
                  <a:gd name="connsiteX9" fmla="*/ 382833 w 727383"/>
                  <a:gd name="connsiteY9" fmla="*/ 200988 h 205772"/>
                  <a:gd name="connsiteX10" fmla="*/ 703456 w 727383"/>
                  <a:gd name="connsiteY10" fmla="*/ 100494 h 205772"/>
                  <a:gd name="connsiteX11" fmla="*/ 373262 w 727383"/>
                  <a:gd name="connsiteY11" fmla="*/ 14356 h 205772"/>
                  <a:gd name="connsiteX12" fmla="*/ 19141 w 727383"/>
                  <a:gd name="connsiteY12" fmla="*/ 81352 h 20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27383" h="205772">
                    <a:moveTo>
                      <a:pt x="387618" y="205773"/>
                    </a:moveTo>
                    <a:lnTo>
                      <a:pt x="0" y="76567"/>
                    </a:lnTo>
                    <a:lnTo>
                      <a:pt x="9571" y="71781"/>
                    </a:lnTo>
                    <a:cubicBezTo>
                      <a:pt x="9571" y="71781"/>
                      <a:pt x="205772" y="4786"/>
                      <a:pt x="378048" y="0"/>
                    </a:cubicBezTo>
                    <a:lnTo>
                      <a:pt x="727383" y="90923"/>
                    </a:lnTo>
                    <a:lnTo>
                      <a:pt x="727383" y="95708"/>
                    </a:lnTo>
                    <a:cubicBezTo>
                      <a:pt x="722598" y="105279"/>
                      <a:pt x="411545" y="114850"/>
                      <a:pt x="387618" y="205773"/>
                    </a:cubicBezTo>
                    <a:lnTo>
                      <a:pt x="387618" y="205773"/>
                    </a:lnTo>
                    <a:close/>
                    <a:moveTo>
                      <a:pt x="19141" y="81352"/>
                    </a:moveTo>
                    <a:lnTo>
                      <a:pt x="382833" y="200988"/>
                    </a:lnTo>
                    <a:cubicBezTo>
                      <a:pt x="411545" y="119635"/>
                      <a:pt x="636460" y="105279"/>
                      <a:pt x="703456" y="100494"/>
                    </a:cubicBezTo>
                    <a:lnTo>
                      <a:pt x="373262" y="14356"/>
                    </a:lnTo>
                    <a:cubicBezTo>
                      <a:pt x="224914" y="14356"/>
                      <a:pt x="57425" y="66996"/>
                      <a:pt x="19141" y="81352"/>
                    </a:cubicBezTo>
                    <a:close/>
                  </a:path>
                </a:pathLst>
              </a:custGeom>
              <a:solidFill>
                <a:srgbClr val="99A291"/>
              </a:solidFill>
              <a:ln w="47824" cap="flat">
                <a:noFill/>
                <a:prstDash val="solid"/>
                <a:miter/>
              </a:ln>
            </p:spPr>
            <p:txBody>
              <a:bodyPr rtlCol="0" anchor="ctr"/>
              <a:lstStyle/>
              <a:p>
                <a:endParaRPr lang="en-US"/>
              </a:p>
            </p:txBody>
          </p:sp>
        </p:grpSp>
      </p:grpSp>
      <p:pic>
        <p:nvPicPr>
          <p:cNvPr id="379" name="Picture 378">
            <a:extLst>
              <a:ext uri="{FF2B5EF4-FFF2-40B4-BE49-F238E27FC236}">
                <a16:creationId xmlns:a16="http://schemas.microsoft.com/office/drawing/2014/main" xmlns="" id="{B2E132F8-F558-42D6-934F-8E8A5924DA0D}"/>
              </a:ext>
            </a:extLst>
          </p:cNvPr>
          <p:cNvPicPr>
            <a:picLocks noChangeAspect="1"/>
          </p:cNvPicPr>
          <p:nvPr/>
        </p:nvPicPr>
        <p:blipFill rotWithShape="1">
          <a:blip r:embed="rId19"/>
          <a:srcRect l="10526" t="21704" r="8164" b="16316"/>
          <a:stretch/>
        </p:blipFill>
        <p:spPr>
          <a:xfrm>
            <a:off x="4780571" y="2681999"/>
            <a:ext cx="8517178" cy="6045318"/>
          </a:xfrm>
          <a:prstGeom prst="rect">
            <a:avLst/>
          </a:prstGeom>
        </p:spPr>
      </p:pic>
      <p:pic>
        <p:nvPicPr>
          <p:cNvPr id="33" name="Picture 32">
            <a:extLst>
              <a:ext uri="{FF2B5EF4-FFF2-40B4-BE49-F238E27FC236}">
                <a16:creationId xmlns:a16="http://schemas.microsoft.com/office/drawing/2014/main" xmlns="" id="{765638C9-607D-4546-9441-FC6255197E3B}"/>
              </a:ext>
            </a:extLst>
          </p:cNvPr>
          <p:cNvPicPr>
            <a:picLocks noChangeAspect="1"/>
          </p:cNvPicPr>
          <p:nvPr/>
        </p:nvPicPr>
        <p:blipFill>
          <a:blip r:embed="rId20"/>
          <a:stretch>
            <a:fillRect/>
          </a:stretch>
        </p:blipFill>
        <p:spPr>
          <a:xfrm>
            <a:off x="12721882" y="1225657"/>
            <a:ext cx="3476625" cy="7620000"/>
          </a:xfrm>
          <a:prstGeom prst="rect">
            <a:avLst/>
          </a:prstGeom>
        </p:spPr>
      </p:pic>
    </p:spTree>
    <p:extLst>
      <p:ext uri="{BB962C8B-B14F-4D97-AF65-F5344CB8AC3E}">
        <p14:creationId xmlns:p14="http://schemas.microsoft.com/office/powerpoint/2010/main" val="1335928481"/>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fill="hold"/>
                                        <p:tgtEl>
                                          <p:spTgt spid="17"/>
                                        </p:tgtEl>
                                        <p:attrNameLst>
                                          <p:attrName>ppt_x</p:attrName>
                                        </p:attrNameLst>
                                      </p:cBhvr>
                                      <p:tavLst>
                                        <p:tav tm="0">
                                          <p:val>
                                            <p:strVal val="1+#ppt_w/2"/>
                                          </p:val>
                                        </p:tav>
                                        <p:tav tm="100000">
                                          <p:val>
                                            <p:strVal val="#ppt_x"/>
                                          </p:val>
                                        </p:tav>
                                      </p:tavLst>
                                    </p:anim>
                                    <p:anim calcmode="lin" valueType="num">
                                      <p:cBhvr additive="base">
                                        <p:cTn id="8" dur="500" fill="hold"/>
                                        <p:tgtEl>
                                          <p:spTgt spid="17"/>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fill="hold" nodeType="afterEffect">
                                  <p:stCondLst>
                                    <p:cond delay="0"/>
                                  </p:stCondLst>
                                  <p:childTnLst>
                                    <p:set>
                                      <p:cBhvr>
                                        <p:cTn id="11" dur="1" fill="hold">
                                          <p:stCondLst>
                                            <p:cond delay="0"/>
                                          </p:stCondLst>
                                        </p:cTn>
                                        <p:tgtEl>
                                          <p:spTgt spid="20"/>
                                        </p:tgtEl>
                                        <p:attrNameLst>
                                          <p:attrName>style.visibility</p:attrName>
                                        </p:attrNameLst>
                                      </p:cBhvr>
                                      <p:to>
                                        <p:strVal val="visible"/>
                                      </p:to>
                                    </p:set>
                                    <p:anim calcmode="lin" valueType="num">
                                      <p:cBhvr additive="base">
                                        <p:cTn id="12" dur="500" fill="hold"/>
                                        <p:tgtEl>
                                          <p:spTgt spid="20"/>
                                        </p:tgtEl>
                                        <p:attrNameLst>
                                          <p:attrName>ppt_x</p:attrName>
                                        </p:attrNameLst>
                                      </p:cBhvr>
                                      <p:tavLst>
                                        <p:tav tm="0">
                                          <p:val>
                                            <p:strVal val="1+#ppt_w/2"/>
                                          </p:val>
                                        </p:tav>
                                        <p:tav tm="100000">
                                          <p:val>
                                            <p:strVal val="#ppt_x"/>
                                          </p:val>
                                        </p:tav>
                                      </p:tavLst>
                                    </p:anim>
                                    <p:anim calcmode="lin" valueType="num">
                                      <p:cBhvr additive="base">
                                        <p:cTn id="13" dur="500" fill="hold"/>
                                        <p:tgtEl>
                                          <p:spTgt spid="20"/>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2" fill="hold" nodeType="afterEffect">
                                  <p:stCondLst>
                                    <p:cond delay="0"/>
                                  </p:stCondLst>
                                  <p:childTnLst>
                                    <p:set>
                                      <p:cBhvr>
                                        <p:cTn id="16" dur="1" fill="hold">
                                          <p:stCondLst>
                                            <p:cond delay="0"/>
                                          </p:stCondLst>
                                        </p:cTn>
                                        <p:tgtEl>
                                          <p:spTgt spid="23"/>
                                        </p:tgtEl>
                                        <p:attrNameLst>
                                          <p:attrName>style.visibility</p:attrName>
                                        </p:attrNameLst>
                                      </p:cBhvr>
                                      <p:to>
                                        <p:strVal val="visible"/>
                                      </p:to>
                                    </p:set>
                                    <p:anim calcmode="lin" valueType="num">
                                      <p:cBhvr additive="base">
                                        <p:cTn id="17" dur="500" fill="hold"/>
                                        <p:tgtEl>
                                          <p:spTgt spid="23"/>
                                        </p:tgtEl>
                                        <p:attrNameLst>
                                          <p:attrName>ppt_x</p:attrName>
                                        </p:attrNameLst>
                                      </p:cBhvr>
                                      <p:tavLst>
                                        <p:tav tm="0">
                                          <p:val>
                                            <p:strVal val="1+#ppt_w/2"/>
                                          </p:val>
                                        </p:tav>
                                        <p:tav tm="100000">
                                          <p:val>
                                            <p:strVal val="#ppt_x"/>
                                          </p:val>
                                        </p:tav>
                                      </p:tavLst>
                                    </p:anim>
                                    <p:anim calcmode="lin" valueType="num">
                                      <p:cBhvr additive="base">
                                        <p:cTn id="18" dur="500" fill="hold"/>
                                        <p:tgtEl>
                                          <p:spTgt spid="23"/>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2" fill="hold" nodeType="afterEffect">
                                  <p:stCondLst>
                                    <p:cond delay="0"/>
                                  </p:stCondLst>
                                  <p:childTnLst>
                                    <p:set>
                                      <p:cBhvr>
                                        <p:cTn id="21" dur="1" fill="hold">
                                          <p:stCondLst>
                                            <p:cond delay="0"/>
                                          </p:stCondLst>
                                        </p:cTn>
                                        <p:tgtEl>
                                          <p:spTgt spid="38"/>
                                        </p:tgtEl>
                                        <p:attrNameLst>
                                          <p:attrName>style.visibility</p:attrName>
                                        </p:attrNameLst>
                                      </p:cBhvr>
                                      <p:to>
                                        <p:strVal val="visible"/>
                                      </p:to>
                                    </p:set>
                                    <p:anim calcmode="lin" valueType="num">
                                      <p:cBhvr additive="base">
                                        <p:cTn id="22" dur="500" fill="hold"/>
                                        <p:tgtEl>
                                          <p:spTgt spid="38"/>
                                        </p:tgtEl>
                                        <p:attrNameLst>
                                          <p:attrName>ppt_x</p:attrName>
                                        </p:attrNameLst>
                                      </p:cBhvr>
                                      <p:tavLst>
                                        <p:tav tm="0">
                                          <p:val>
                                            <p:strVal val="1+#ppt_w/2"/>
                                          </p:val>
                                        </p:tav>
                                        <p:tav tm="100000">
                                          <p:val>
                                            <p:strVal val="#ppt_x"/>
                                          </p:val>
                                        </p:tav>
                                      </p:tavLst>
                                    </p:anim>
                                    <p:anim calcmode="lin" valueType="num">
                                      <p:cBhvr additive="base">
                                        <p:cTn id="23" dur="500" fill="hold"/>
                                        <p:tgtEl>
                                          <p:spTgt spid="38"/>
                                        </p:tgtEl>
                                        <p:attrNameLst>
                                          <p:attrName>ppt_y</p:attrName>
                                        </p:attrNameLst>
                                      </p:cBhvr>
                                      <p:tavLst>
                                        <p:tav tm="0">
                                          <p:val>
                                            <p:strVal val="#ppt_y"/>
                                          </p:val>
                                        </p:tav>
                                        <p:tav tm="100000">
                                          <p:val>
                                            <p:strVal val="#ppt_y"/>
                                          </p:val>
                                        </p:tav>
                                      </p:tavLst>
                                    </p:anim>
                                  </p:childTnLst>
                                </p:cTn>
                              </p:par>
                              <p:par>
                                <p:cTn id="24" presetID="10" presetClass="entr" presetSubtype="0" repeatCount="indefinite" fill="remove"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fade">
                                      <p:cBhvr>
                                        <p:cTn id="26" dur="500"/>
                                        <p:tgtEl>
                                          <p:spTgt spid="16"/>
                                        </p:tgtEl>
                                      </p:cBhvr>
                                    </p:animEffect>
                                  </p:childTnLst>
                                </p:cTn>
                              </p:par>
                              <p:par>
                                <p:cTn id="27" presetID="10" presetClass="entr" presetSubtype="0" repeatCount="indefinite" fill="remove" nodeType="with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30" restart="whenNotActive" fill="hold" evtFilter="cancelBubble" nodeType="interactiveSeq">
                <p:stCondLst>
                  <p:cond evt="onClick" delay="0">
                    <p:tgtEl>
                      <p:spTgt spid="38"/>
                    </p:tgtEl>
                  </p:cond>
                </p:stCondLst>
                <p:endSync evt="end" delay="0">
                  <p:rtn val="all"/>
                </p:endSync>
                <p:childTnLst>
                  <p:par>
                    <p:cTn id="31" fill="hold">
                      <p:stCondLst>
                        <p:cond delay="0"/>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42"/>
                                        </p:tgtEl>
                                        <p:attrNameLst>
                                          <p:attrName>style.visibility</p:attrName>
                                        </p:attrNameLst>
                                      </p:cBhvr>
                                      <p:to>
                                        <p:strVal val="visible"/>
                                      </p:to>
                                    </p:set>
                                    <p:animEffect transition="in" filter="fade">
                                      <p:cBhvr>
                                        <p:cTn id="35" dur="500"/>
                                        <p:tgtEl>
                                          <p:spTgt spid="42"/>
                                        </p:tgtEl>
                                      </p:cBhvr>
                                    </p:animEffect>
                                  </p:childTnLst>
                                  <p:subTnLst>
                                    <p:audio>
                                      <p:cMediaNode>
                                        <p:cTn display="0" masterRel="sameClick">
                                          <p:stCondLst>
                                            <p:cond evt="begin" delay="0">
                                              <p:tn val="33"/>
                                            </p:cond>
                                          </p:stCondLst>
                                          <p:endCondLst>
                                            <p:cond evt="onStopAudio" delay="0">
                                              <p:tgtEl>
                                                <p:sldTgt/>
                                              </p:tgtEl>
                                            </p:cond>
                                          </p:endCondLst>
                                        </p:cTn>
                                        <p:tgtEl>
                                          <p:sndTgt r:embed="rId2" name="Correct-Answer-SOUND-EFFECT.wav"/>
                                        </p:tgtEl>
                                      </p:cMediaNode>
                                    </p:audio>
                                  </p:subTnLst>
                                </p:cTn>
                              </p:par>
                            </p:childTnLst>
                          </p:cTn>
                        </p:par>
                      </p:childTnLst>
                    </p:cTn>
                  </p:par>
                </p:childTnLst>
              </p:cTn>
              <p:nextCondLst>
                <p:cond evt="onClick" delay="0">
                  <p:tgtEl>
                    <p:spTgt spid="38"/>
                  </p:tgtEl>
                </p:cond>
              </p:nextCondLst>
            </p:seq>
            <p:seq concurrent="1" nextAc="seek">
              <p:cTn id="36" restart="whenNotActive" fill="hold" evtFilter="cancelBubble" nodeType="interactiveSeq">
                <p:stCondLst>
                  <p:cond evt="onClick" delay="0">
                    <p:tgtEl>
                      <p:spTgt spid="20"/>
                    </p:tgtEl>
                  </p:cond>
                </p:stCondLst>
                <p:endSync evt="end" delay="0">
                  <p:rtn val="all"/>
                </p:endSync>
                <p:childTnLst>
                  <p:par>
                    <p:cTn id="37" fill="hold">
                      <p:stCondLst>
                        <p:cond delay="0"/>
                      </p:stCondLst>
                      <p:childTnLst>
                        <p:par>
                          <p:cTn id="38" fill="hold">
                            <p:stCondLst>
                              <p:cond delay="0"/>
                            </p:stCondLst>
                            <p:childTnLst>
                              <p:par>
                                <p:cTn id="39" presetID="10" presetClass="entr" presetSubtype="0" fill="hold" nodeType="clickEffect">
                                  <p:stCondLst>
                                    <p:cond delay="0"/>
                                  </p:stCondLst>
                                  <p:childTnLst>
                                    <p:set>
                                      <p:cBhvr>
                                        <p:cTn id="40" dur="1" fill="hold">
                                          <p:stCondLst>
                                            <p:cond delay="0"/>
                                          </p:stCondLst>
                                        </p:cTn>
                                        <p:tgtEl>
                                          <p:spTgt spid="44"/>
                                        </p:tgtEl>
                                        <p:attrNameLst>
                                          <p:attrName>style.visibility</p:attrName>
                                        </p:attrNameLst>
                                      </p:cBhvr>
                                      <p:to>
                                        <p:strVal val="visible"/>
                                      </p:to>
                                    </p:set>
                                    <p:animEffect transition="in" filter="fade">
                                      <p:cBhvr>
                                        <p:cTn id="41" dur="500"/>
                                        <p:tgtEl>
                                          <p:spTgt spid="44"/>
                                        </p:tgtEl>
                                      </p:cBhvr>
                                    </p:animEffect>
                                  </p:childTnLst>
                                  <p:subTnLst>
                                    <p:audio>
                                      <p:cMediaNode>
                                        <p:cTn display="0" masterRel="sameClick">
                                          <p:stCondLst>
                                            <p:cond evt="begin" delay="0">
                                              <p:tn val="39"/>
                                            </p:cond>
                                          </p:stCondLst>
                                          <p:endCondLst>
                                            <p:cond evt="onStopAudio" delay="0">
                                              <p:tgtEl>
                                                <p:sldTgt/>
                                              </p:tgtEl>
                                            </p:cond>
                                          </p:endCondLst>
                                        </p:cTn>
                                        <p:tgtEl>
                                          <p:sndTgt r:embed="rId2" name="Correct-Answer-SOUND-EFFECT.wav"/>
                                        </p:tgtEl>
                                      </p:cMediaNode>
                                    </p:audio>
                                  </p:subTnLst>
                                </p:cTn>
                              </p:par>
                            </p:childTnLst>
                          </p:cTn>
                        </p:par>
                      </p:childTnLst>
                    </p:cTn>
                  </p:par>
                </p:childTnLst>
              </p:cTn>
              <p:nextCondLst>
                <p:cond evt="onClick" delay="0">
                  <p:tgtEl>
                    <p:spTgt spid="20"/>
                  </p:tgtEl>
                </p:cond>
              </p:nextCondLst>
            </p:seq>
            <p:seq concurrent="1" nextAc="seek">
              <p:cTn id="42" restart="whenNotActive" fill="hold" evtFilter="cancelBubble" nodeType="interactiveSeq">
                <p:stCondLst>
                  <p:cond evt="onClick" delay="0">
                    <p:tgtEl>
                      <p:spTgt spid="23"/>
                    </p:tgtEl>
                  </p:cond>
                </p:stCondLst>
                <p:endSync evt="end" delay="0">
                  <p:rtn val="all"/>
                </p:endSync>
                <p:childTnLst>
                  <p:par>
                    <p:cTn id="43" fill="hold">
                      <p:stCondLst>
                        <p:cond delay="0"/>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41"/>
                                        </p:tgtEl>
                                        <p:attrNameLst>
                                          <p:attrName>style.visibility</p:attrName>
                                        </p:attrNameLst>
                                      </p:cBhvr>
                                      <p:to>
                                        <p:strVal val="visible"/>
                                      </p:to>
                                    </p:set>
                                    <p:animEffect transition="in" filter="fade">
                                      <p:cBhvr>
                                        <p:cTn id="47" dur="500"/>
                                        <p:tgtEl>
                                          <p:spTgt spid="41"/>
                                        </p:tgtEl>
                                      </p:cBhvr>
                                    </p:animEffect>
                                  </p:childTnLst>
                                  <p:subTnLst>
                                    <p:audio>
                                      <p:cMediaNode>
                                        <p:cTn display="0" masterRel="sameClick">
                                          <p:stCondLst>
                                            <p:cond evt="begin" delay="0">
                                              <p:tn val="45"/>
                                            </p:cond>
                                          </p:stCondLst>
                                          <p:endCondLst>
                                            <p:cond evt="onStopAudio" delay="0">
                                              <p:tgtEl>
                                                <p:sldTgt/>
                                              </p:tgtEl>
                                            </p:cond>
                                          </p:endCondLst>
                                        </p:cTn>
                                        <p:tgtEl>
                                          <p:sndTgt r:embed="rId3" name="incorrect-sound-effect.wav"/>
                                        </p:tgtEl>
                                      </p:cMediaNode>
                                    </p:audio>
                                  </p:subTnLst>
                                </p:cTn>
                              </p:par>
                            </p:childTnLst>
                          </p:cTn>
                        </p:par>
                      </p:childTnLst>
                    </p:cTn>
                  </p:par>
                </p:childTnLst>
              </p:cTn>
              <p:nextCondLst>
                <p:cond evt="onClick" delay="0">
                  <p:tgtEl>
                    <p:spTgt spid="23"/>
                  </p:tgtEl>
                </p:cond>
              </p:nextCondLst>
            </p:seq>
            <p:seq concurrent="1" nextAc="seek">
              <p:cTn id="48" restart="whenNotActive" fill="hold" evtFilter="cancelBubble" nodeType="interactiveSeq">
                <p:stCondLst>
                  <p:cond evt="onClick" delay="0">
                    <p:tgtEl>
                      <p:spTgt spid="17"/>
                    </p:tgtEl>
                  </p:cond>
                </p:stCondLst>
                <p:endSync evt="end" delay="0">
                  <p:rtn val="all"/>
                </p:endSync>
                <p:childTnLst>
                  <p:par>
                    <p:cTn id="49" fill="hold">
                      <p:stCondLst>
                        <p:cond delay="0"/>
                      </p:stCondLst>
                      <p:childTnLst>
                        <p:par>
                          <p:cTn id="50" fill="hold">
                            <p:stCondLst>
                              <p:cond delay="0"/>
                            </p:stCondLst>
                            <p:childTnLst>
                              <p:par>
                                <p:cTn id="51" presetID="10" presetClass="entr" presetSubtype="0" fill="hold" nodeType="clickEffect">
                                  <p:stCondLst>
                                    <p:cond delay="0"/>
                                  </p:stCondLst>
                                  <p:childTnLst>
                                    <p:set>
                                      <p:cBhvr>
                                        <p:cTn id="52" dur="1" fill="hold">
                                          <p:stCondLst>
                                            <p:cond delay="0"/>
                                          </p:stCondLst>
                                        </p:cTn>
                                        <p:tgtEl>
                                          <p:spTgt spid="46"/>
                                        </p:tgtEl>
                                        <p:attrNameLst>
                                          <p:attrName>style.visibility</p:attrName>
                                        </p:attrNameLst>
                                      </p:cBhvr>
                                      <p:to>
                                        <p:strVal val="visible"/>
                                      </p:to>
                                    </p:set>
                                    <p:animEffect transition="in" filter="fade">
                                      <p:cBhvr>
                                        <p:cTn id="53" dur="500"/>
                                        <p:tgtEl>
                                          <p:spTgt spid="46"/>
                                        </p:tgtEl>
                                      </p:cBhvr>
                                    </p:animEffect>
                                  </p:childTnLst>
                                  <p:subTnLst>
                                    <p:audio>
                                      <p:cMediaNode>
                                        <p:cTn display="0" masterRel="sameClick">
                                          <p:stCondLst>
                                            <p:cond evt="begin" delay="0">
                                              <p:tn val="51"/>
                                            </p:cond>
                                          </p:stCondLst>
                                          <p:endCondLst>
                                            <p:cond evt="onStopAudio" delay="0">
                                              <p:tgtEl>
                                                <p:sldTgt/>
                                              </p:tgtEl>
                                            </p:cond>
                                          </p:endCondLst>
                                        </p:cTn>
                                        <p:tgtEl>
                                          <p:sndTgt r:embed="rId3" name="incorrect-sound-effect.wav"/>
                                        </p:tgtEl>
                                      </p:cMediaNode>
                                    </p:audio>
                                  </p:subTnLst>
                                </p:cTn>
                              </p:par>
                            </p:childTnLst>
                          </p:cTn>
                        </p:par>
                      </p:childTnLst>
                    </p:cTn>
                  </p:par>
                </p:childTnLst>
              </p:cTn>
              <p:nextCondLst>
                <p:cond evt="onClick" delay="0">
                  <p:tgtEl>
                    <p:spTgt spid="17"/>
                  </p:tgtEl>
                </p:cond>
              </p:nextCondLst>
            </p:seq>
            <p:seq concurrent="1" nextAc="seek">
              <p:cTn id="54" restart="whenNotActive" fill="hold" evtFilter="cancelBubble" nodeType="interactiveSeq">
                <p:stCondLst>
                  <p:cond evt="onClick" delay="0">
                    <p:tgtEl>
                      <p:spTgt spid="30"/>
                    </p:tgtEl>
                  </p:cond>
                </p:stCondLst>
                <p:endSync evt="end" delay="0">
                  <p:rtn val="all"/>
                </p:endSync>
                <p:childTnLst>
                  <p:par>
                    <p:cTn id="55" fill="hold">
                      <p:stCondLst>
                        <p:cond delay="0"/>
                      </p:stCondLst>
                      <p:childTnLst>
                        <p:par>
                          <p:cTn id="56" fill="hold">
                            <p:stCondLst>
                              <p:cond delay="0"/>
                            </p:stCondLst>
                            <p:childTnLst>
                              <p:par>
                                <p:cTn id="57" presetID="53" presetClass="entr" presetSubtype="16" fill="hold" nodeType="clickEffect">
                                  <p:stCondLst>
                                    <p:cond delay="0"/>
                                  </p:stCondLst>
                                  <p:childTnLst>
                                    <p:set>
                                      <p:cBhvr>
                                        <p:cTn id="58" dur="1" fill="hold">
                                          <p:stCondLst>
                                            <p:cond delay="0"/>
                                          </p:stCondLst>
                                        </p:cTn>
                                        <p:tgtEl>
                                          <p:spTgt spid="33"/>
                                        </p:tgtEl>
                                        <p:attrNameLst>
                                          <p:attrName>style.visibility</p:attrName>
                                        </p:attrNameLst>
                                      </p:cBhvr>
                                      <p:to>
                                        <p:strVal val="visible"/>
                                      </p:to>
                                    </p:set>
                                    <p:anim calcmode="lin" valueType="num">
                                      <p:cBhvr>
                                        <p:cTn id="59" dur="500" fill="hold"/>
                                        <p:tgtEl>
                                          <p:spTgt spid="33"/>
                                        </p:tgtEl>
                                        <p:attrNameLst>
                                          <p:attrName>ppt_w</p:attrName>
                                        </p:attrNameLst>
                                      </p:cBhvr>
                                      <p:tavLst>
                                        <p:tav tm="0">
                                          <p:val>
                                            <p:fltVal val="0"/>
                                          </p:val>
                                        </p:tav>
                                        <p:tav tm="100000">
                                          <p:val>
                                            <p:strVal val="#ppt_w"/>
                                          </p:val>
                                        </p:tav>
                                      </p:tavLst>
                                    </p:anim>
                                    <p:anim calcmode="lin" valueType="num">
                                      <p:cBhvr>
                                        <p:cTn id="60" dur="500" fill="hold"/>
                                        <p:tgtEl>
                                          <p:spTgt spid="33"/>
                                        </p:tgtEl>
                                        <p:attrNameLst>
                                          <p:attrName>ppt_h</p:attrName>
                                        </p:attrNameLst>
                                      </p:cBhvr>
                                      <p:tavLst>
                                        <p:tav tm="0">
                                          <p:val>
                                            <p:fltVal val="0"/>
                                          </p:val>
                                        </p:tav>
                                        <p:tav tm="100000">
                                          <p:val>
                                            <p:strVal val="#ppt_h"/>
                                          </p:val>
                                        </p:tav>
                                      </p:tavLst>
                                    </p:anim>
                                    <p:animEffect transition="in" filter="fade">
                                      <p:cBhvr>
                                        <p:cTn id="61" dur="500"/>
                                        <p:tgtEl>
                                          <p:spTgt spid="33"/>
                                        </p:tgtEl>
                                      </p:cBhvr>
                                    </p:animEffect>
                                  </p:childTnLst>
                                </p:cTn>
                              </p:par>
                              <p:par>
                                <p:cTn id="62" presetID="53" presetClass="entr" presetSubtype="16" fill="hold" nodeType="withEffect">
                                  <p:stCondLst>
                                    <p:cond delay="0"/>
                                  </p:stCondLst>
                                  <p:childTnLst>
                                    <p:set>
                                      <p:cBhvr>
                                        <p:cTn id="63" dur="1" fill="hold">
                                          <p:stCondLst>
                                            <p:cond delay="0"/>
                                          </p:stCondLst>
                                        </p:cTn>
                                        <p:tgtEl>
                                          <p:spTgt spid="379"/>
                                        </p:tgtEl>
                                        <p:attrNameLst>
                                          <p:attrName>style.visibility</p:attrName>
                                        </p:attrNameLst>
                                      </p:cBhvr>
                                      <p:to>
                                        <p:strVal val="visible"/>
                                      </p:to>
                                    </p:set>
                                    <p:anim calcmode="lin" valueType="num">
                                      <p:cBhvr>
                                        <p:cTn id="64" dur="500" fill="hold"/>
                                        <p:tgtEl>
                                          <p:spTgt spid="379"/>
                                        </p:tgtEl>
                                        <p:attrNameLst>
                                          <p:attrName>ppt_w</p:attrName>
                                        </p:attrNameLst>
                                      </p:cBhvr>
                                      <p:tavLst>
                                        <p:tav tm="0">
                                          <p:val>
                                            <p:fltVal val="0"/>
                                          </p:val>
                                        </p:tav>
                                        <p:tav tm="100000">
                                          <p:val>
                                            <p:strVal val="#ppt_w"/>
                                          </p:val>
                                        </p:tav>
                                      </p:tavLst>
                                    </p:anim>
                                    <p:anim calcmode="lin" valueType="num">
                                      <p:cBhvr>
                                        <p:cTn id="65" dur="500" fill="hold"/>
                                        <p:tgtEl>
                                          <p:spTgt spid="379"/>
                                        </p:tgtEl>
                                        <p:attrNameLst>
                                          <p:attrName>ppt_h</p:attrName>
                                        </p:attrNameLst>
                                      </p:cBhvr>
                                      <p:tavLst>
                                        <p:tav tm="0">
                                          <p:val>
                                            <p:fltVal val="0"/>
                                          </p:val>
                                        </p:tav>
                                        <p:tav tm="100000">
                                          <p:val>
                                            <p:strVal val="#ppt_h"/>
                                          </p:val>
                                        </p:tav>
                                      </p:tavLst>
                                    </p:anim>
                                    <p:animEffect transition="in" filter="fade">
                                      <p:cBhvr>
                                        <p:cTn id="66" dur="500"/>
                                        <p:tgtEl>
                                          <p:spTgt spid="379"/>
                                        </p:tgtEl>
                                      </p:cBhvr>
                                    </p:animEffect>
                                  </p:childTnLst>
                                  <p:subTnLst>
                                    <p:audio>
                                      <p:cMediaNode>
                                        <p:cTn display="0" masterRel="sameClick">
                                          <p:stCondLst>
                                            <p:cond evt="begin" delay="0">
                                              <p:tn val="62"/>
                                            </p:cond>
                                          </p:stCondLst>
                                          <p:endCondLst>
                                            <p:cond evt="onStopAudio" delay="0">
                                              <p:tgtEl>
                                                <p:sldTgt/>
                                              </p:tgtEl>
                                            </p:cond>
                                          </p:endCondLst>
                                        </p:cTn>
                                        <p:tgtEl>
                                          <p:sndTgt r:embed="rId4" name="applause.wav"/>
                                        </p:tgtEl>
                                      </p:cMediaNode>
                                    </p:audio>
                                  </p:subTnLst>
                                </p:cTn>
                              </p:par>
                            </p:childTnLst>
                          </p:cTn>
                        </p:par>
                      </p:childTnLst>
                    </p:cTn>
                  </p:par>
                </p:childTnLst>
              </p:cTn>
              <p:nextCondLst>
                <p:cond evt="onClick" delay="0">
                  <p:tgtEl>
                    <p:spTgt spid="30"/>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bg>
      <p:bgPr>
        <a:solidFill>
          <a:srgbClr val="BADBCD"/>
        </a:solidFill>
        <a:effectLst/>
      </p:bgPr>
    </p:bg>
    <p:spTree>
      <p:nvGrpSpPr>
        <p:cNvPr id="1" name=""/>
        <p:cNvGrpSpPr/>
        <p:nvPr/>
      </p:nvGrpSpPr>
      <p:grpSpPr>
        <a:xfrm>
          <a:off x="0" y="0"/>
          <a:ext cx="0" cy="0"/>
          <a:chOff x="0" y="0"/>
          <a:chExt cx="0" cy="0"/>
        </a:xfrm>
      </p:grpSpPr>
      <p:pic>
        <p:nvPicPr>
          <p:cNvPr id="15" name="Picture 15"/>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xmlns="" r:embed="rId6"/>
              </a:ext>
            </a:extLst>
          </a:blip>
          <a:srcRect/>
          <a:stretch>
            <a:fillRect/>
          </a:stretch>
        </p:blipFill>
        <p:spPr>
          <a:xfrm rot="-2317294">
            <a:off x="135445" y="765517"/>
            <a:ext cx="2348424" cy="768575"/>
          </a:xfrm>
          <a:prstGeom prst="rect">
            <a:avLst/>
          </a:prstGeom>
        </p:spPr>
      </p:pic>
      <p:pic>
        <p:nvPicPr>
          <p:cNvPr id="16" name="Picture 16"/>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xmlns="" r:embed="rId8"/>
              </a:ext>
            </a:extLst>
          </a:blip>
          <a:srcRect/>
          <a:stretch>
            <a:fillRect/>
          </a:stretch>
        </p:blipFill>
        <p:spPr>
          <a:xfrm>
            <a:off x="16687800" y="477706"/>
            <a:ext cx="1061203" cy="1061203"/>
          </a:xfrm>
          <a:prstGeom prst="rect">
            <a:avLst/>
          </a:prstGeom>
        </p:spPr>
      </p:pic>
      <mc:AlternateContent xmlns:mc="http://schemas.openxmlformats.org/markup-compatibility/2006">
        <mc:Choice xmlns:am3d="http://schemas.microsoft.com/office/drawing/2017/model3d" xmlns="" Requires="am3d">
          <p:graphicFrame>
            <p:nvGraphicFramePr>
              <p:cNvPr id="31" name="3D Model 30" descr="Small Present">
                <a:extLst>
                  <a:ext uri="{FF2B5EF4-FFF2-40B4-BE49-F238E27FC236}">
                    <a16:creationId xmlns:a16="http://schemas.microsoft.com/office/drawing/2014/main" id="{06CAFAFB-FB3B-432F-8E73-E21E1EE2C7E6}"/>
                  </a:ext>
                </a:extLst>
              </p:cNvPr>
              <p:cNvGraphicFramePr>
                <a:graphicFrameLocks noChangeAspect="1"/>
              </p:cNvGraphicFramePr>
              <p:nvPr>
                <p:extLst>
                  <p:ext uri="{D42A27DB-BD31-4B8C-83A1-F6EECF244321}">
                    <p14:modId xmlns:p14="http://schemas.microsoft.com/office/powerpoint/2010/main" val="4133789038"/>
                  </p:ext>
                </p:extLst>
              </p:nvPr>
            </p:nvGraphicFramePr>
            <p:xfrm>
              <a:off x="1761068" y="648127"/>
              <a:ext cx="1790211" cy="3492242"/>
            </p:xfrm>
            <a:graphic>
              <a:graphicData uri="http://schemas.microsoft.com/office/drawing/2017/model3d">
                <am3d:model3d r:embed="rId9">
                  <am3d:spPr>
                    <a:xfrm>
                      <a:off x="0" y="0"/>
                      <a:ext cx="1790211" cy="3492242"/>
                    </a:xfrm>
                    <a:prstGeom prst="rect">
                      <a:avLst/>
                    </a:prstGeom>
                  </am3d:spPr>
                  <am3d:camera>
                    <am3d:pos x="0" y="0" z="53755009"/>
                    <am3d:up dx="0" dy="36000000" dz="0"/>
                    <am3d:lookAt x="0" y="0" z="0"/>
                    <am3d:perspective fov="2700000"/>
                  </am3d:camera>
                  <am3d:trans>
                    <am3d:meterPerModelUnit n="41044724" d="1000000"/>
                    <am3d:preTrans dx="19" dy="-579784" dz="0"/>
                    <am3d:scale>
                      <am3d:sx n="1000000" d="1000000"/>
                      <am3d:sy n="1000000" d="1000000"/>
                      <am3d:sz n="1000000" d="1000000"/>
                    </am3d:scale>
                    <am3d:rot ax="5517217" ay="1610030" az="5659278"/>
                    <am3d:postTrans dx="0" dy="0" dz="0"/>
                  </am3d:trans>
                  <am3d:raster rName="Office3DRenderer" rVer="16.0.8326">
                    <am3d:blip r:embed="rId10"/>
                  </am3d:raster>
                  <am3d:objViewport viewportSz="3924450"/>
                  <am3d:ambientLight>
                    <am3d:clr>
                      <a:scrgbClr r="50000" g="50000" b="50000"/>
                    </am3d:clr>
                    <am3d:illuminance n="500000" d="1000000"/>
                  </am3d:ambientLight>
                  <am3d:ptLight rad="0">
                    <am3d:clr>
                      <a:scrgbClr r="100000" g="75000" b="50000"/>
                    </am3d:clr>
                    <am3d:intensity n="9765625" d="1000000"/>
                    <am3d:pos x="21959998" y="70920001" z="16344003"/>
                  </am3d:ptLight>
                  <am3d:ptLight rad="0">
                    <am3d:clr>
                      <a:scrgbClr r="40000" g="60000" b="95000"/>
                    </am3d:clr>
                    <am3d:intensity n="12250000" d="1000000"/>
                    <am3d:pos x="-37964106" y="51130435" z="57631972"/>
                  </am3d:ptLight>
                  <am3d:ptLight rad="0">
                    <am3d:clr>
                      <a:scrgbClr r="86837" g="72700" b="100000"/>
                    </am3d:clr>
                    <am3d:intensity n="3125000" d="1000000"/>
                    <am3d:pos x="-37739122" y="58056624" z="-34769649"/>
                  </am3d:ptLight>
                </am3d:model3d>
              </a:graphicData>
            </a:graphic>
          </p:graphicFrame>
        </mc:Choice>
        <mc:Fallback>
          <p:pic>
            <p:nvPicPr>
              <p:cNvPr id="31" name="3D Model 30" descr="Small Present">
                <a:extLst>
                  <a:ext uri="{FF2B5EF4-FFF2-40B4-BE49-F238E27FC236}">
                    <a16:creationId xmlns:a16="http://schemas.microsoft.com/office/drawing/2014/main" xmlns="" id="{06CAFAFB-FB3B-432F-8E73-E21E1EE2C7E6}"/>
                  </a:ext>
                </a:extLst>
              </p:cNvPr>
              <p:cNvPicPr>
                <a:picLocks noGrp="1" noRot="1" noChangeAspect="1" noMove="1" noResize="1" noEditPoints="1" noAdjustHandles="1" noChangeArrowheads="1" noChangeShapeType="1" noCrop="1"/>
              </p:cNvPicPr>
              <p:nvPr/>
            </p:nvPicPr>
            <p:blipFill>
              <a:blip r:embed="rId11"/>
              <a:stretch>
                <a:fillRect/>
              </a:stretch>
            </p:blipFill>
            <p:spPr>
              <a:xfrm>
                <a:off x="1761068" y="648127"/>
                <a:ext cx="1790211" cy="3492242"/>
              </a:xfrm>
              <a:prstGeom prst="rect">
                <a:avLst/>
              </a:prstGeom>
            </p:spPr>
          </p:pic>
        </mc:Fallback>
      </mc:AlternateContent>
      <p:pic>
        <p:nvPicPr>
          <p:cNvPr id="34" name="Picture 33">
            <a:hlinkClick r:id="rId12" action="ppaction://hlinksldjump"/>
            <a:extLst>
              <a:ext uri="{FF2B5EF4-FFF2-40B4-BE49-F238E27FC236}">
                <a16:creationId xmlns:a16="http://schemas.microsoft.com/office/drawing/2014/main" xmlns="" id="{40A6ECC7-20DE-471C-B2F4-982077E881A8}"/>
              </a:ext>
            </a:extLst>
          </p:cNvPr>
          <p:cNvPicPr>
            <a:picLocks noChangeAspect="1"/>
          </p:cNvPicPr>
          <p:nvPr/>
        </p:nvPicPr>
        <p:blipFill>
          <a:blip r:embed="rId13"/>
          <a:stretch>
            <a:fillRect/>
          </a:stretch>
        </p:blipFill>
        <p:spPr>
          <a:xfrm>
            <a:off x="16193064" y="2571651"/>
            <a:ext cx="2050674" cy="6779086"/>
          </a:xfrm>
          <a:prstGeom prst="rect">
            <a:avLst/>
          </a:prstGeom>
        </p:spPr>
      </p:pic>
      <p:grpSp>
        <p:nvGrpSpPr>
          <p:cNvPr id="17" name="A - 9Slide.vn">
            <a:extLst>
              <a:ext uri="{FF2B5EF4-FFF2-40B4-BE49-F238E27FC236}">
                <a16:creationId xmlns:a16="http://schemas.microsoft.com/office/drawing/2014/main" xmlns="" id="{1462B013-518D-4A42-976E-B02A4A87DF9A}"/>
              </a:ext>
            </a:extLst>
          </p:cNvPr>
          <p:cNvGrpSpPr/>
          <p:nvPr/>
        </p:nvGrpSpPr>
        <p:grpSpPr>
          <a:xfrm>
            <a:off x="5367897" y="4307445"/>
            <a:ext cx="11919405" cy="707886"/>
            <a:chOff x="7982585" y="2011634"/>
            <a:chExt cx="10712069" cy="707886"/>
          </a:xfrm>
        </p:grpSpPr>
        <p:sp>
          <p:nvSpPr>
            <p:cNvPr id="18" name="文本框 19">
              <a:extLst>
                <a:ext uri="{FF2B5EF4-FFF2-40B4-BE49-F238E27FC236}">
                  <a16:creationId xmlns:a16="http://schemas.microsoft.com/office/drawing/2014/main" xmlns="" id="{2B0E5063-D2BB-4BD3-B811-F2AAC163D626}"/>
                </a:ext>
              </a:extLst>
            </p:cNvPr>
            <p:cNvSpPr txBox="1"/>
            <p:nvPr/>
          </p:nvSpPr>
          <p:spPr>
            <a:xfrm>
              <a:off x="8705398" y="2011634"/>
              <a:ext cx="9989256" cy="707886"/>
            </a:xfrm>
            <a:prstGeom prst="rect">
              <a:avLst/>
            </a:prstGeom>
            <a:noFill/>
          </p:spPr>
          <p:txBody>
            <a:bodyPr wrap="square" rtlCol="0">
              <a:spAutoFit/>
            </a:bodyPr>
            <a:lstStyle/>
            <a:p>
              <a:r>
                <a:rPr lang="en-US" altLang="zh-CN" sz="4000" b="1" dirty="0">
                  <a:solidFill>
                    <a:sysClr val="windowText" lastClr="000000"/>
                  </a:solidFill>
                  <a:latin typeface="Times New Roman" pitchFamily="18" charset="0"/>
                  <a:cs typeface="Times New Roman" pitchFamily="18" charset="0"/>
                  <a:sym typeface="+mn-lt"/>
                </a:rPr>
                <a:t>A</a:t>
              </a:r>
              <a:r>
                <a:rPr lang="en-US" altLang="zh-CN" sz="4000" b="1">
                  <a:solidFill>
                    <a:sysClr val="windowText" lastClr="000000"/>
                  </a:solidFill>
                  <a:latin typeface="Times New Roman" pitchFamily="18" charset="0"/>
                  <a:cs typeface="Times New Roman" pitchFamily="18" charset="0"/>
                  <a:sym typeface="+mn-lt"/>
                </a:rPr>
                <a:t>. Hai ngày một lần.</a:t>
              </a:r>
              <a:endParaRPr lang="zh-CN" altLang="en-US" sz="4000" b="1" dirty="0">
                <a:solidFill>
                  <a:sysClr val="windowText" lastClr="000000"/>
                </a:solidFill>
                <a:latin typeface="Times New Roman" pitchFamily="18" charset="0"/>
                <a:cs typeface="Times New Roman" pitchFamily="18" charset="0"/>
                <a:sym typeface="+mn-lt"/>
              </a:endParaRPr>
            </a:p>
          </p:txBody>
        </p:sp>
        <p:pic>
          <p:nvPicPr>
            <p:cNvPr id="19" name="图片 20">
              <a:extLst>
                <a:ext uri="{FF2B5EF4-FFF2-40B4-BE49-F238E27FC236}">
                  <a16:creationId xmlns:a16="http://schemas.microsoft.com/office/drawing/2014/main" xmlns="" id="{945B7A11-062D-4B63-BA00-CB644A5B0520}"/>
                </a:ext>
              </a:extLst>
            </p:cNvPr>
            <p:cNvPicPr>
              <a:picLocks noChangeAspect="1"/>
            </p:cNvPicPr>
            <p:nvPr/>
          </p:nvPicPr>
          <p:blipFill>
            <a:blip r:embed="rId14" cstate="screen">
              <a:extLst>
                <a:ext uri="{28A0092B-C50C-407E-A947-70E740481C1C}">
                  <a14:useLocalDpi xmlns:a14="http://schemas.microsoft.com/office/drawing/2010/main"/>
                </a:ext>
              </a:extLst>
            </a:blip>
            <a:stretch>
              <a:fillRect/>
            </a:stretch>
          </p:blipFill>
          <p:spPr>
            <a:xfrm>
              <a:off x="7982585" y="2113915"/>
              <a:ext cx="626745" cy="582930"/>
            </a:xfrm>
            <a:prstGeom prst="rect">
              <a:avLst/>
            </a:prstGeom>
          </p:spPr>
        </p:pic>
      </p:grpSp>
      <p:grpSp>
        <p:nvGrpSpPr>
          <p:cNvPr id="20" name="B - 9Slide.vn">
            <a:extLst>
              <a:ext uri="{FF2B5EF4-FFF2-40B4-BE49-F238E27FC236}">
                <a16:creationId xmlns:a16="http://schemas.microsoft.com/office/drawing/2014/main" xmlns="" id="{096B01B6-5C27-4AB3-820A-F88089F0D8F6}"/>
              </a:ext>
            </a:extLst>
          </p:cNvPr>
          <p:cNvGrpSpPr/>
          <p:nvPr/>
        </p:nvGrpSpPr>
        <p:grpSpPr>
          <a:xfrm>
            <a:off x="5367898" y="5112809"/>
            <a:ext cx="10094000" cy="723719"/>
            <a:chOff x="7982585" y="1973126"/>
            <a:chExt cx="10094000" cy="723719"/>
          </a:xfrm>
        </p:grpSpPr>
        <p:sp>
          <p:nvSpPr>
            <p:cNvPr id="21" name="文本框 19">
              <a:extLst>
                <a:ext uri="{FF2B5EF4-FFF2-40B4-BE49-F238E27FC236}">
                  <a16:creationId xmlns:a16="http://schemas.microsoft.com/office/drawing/2014/main" xmlns="" id="{A7672A38-DFB8-4A65-A414-E81101AC4599}"/>
                </a:ext>
              </a:extLst>
            </p:cNvPr>
            <p:cNvSpPr txBox="1"/>
            <p:nvPr/>
          </p:nvSpPr>
          <p:spPr>
            <a:xfrm>
              <a:off x="8783223" y="1973126"/>
              <a:ext cx="9293362" cy="707886"/>
            </a:xfrm>
            <a:prstGeom prst="rect">
              <a:avLst/>
            </a:prstGeom>
            <a:noFill/>
          </p:spPr>
          <p:txBody>
            <a:bodyPr wrap="square" rtlCol="0">
              <a:spAutoFit/>
            </a:bodyPr>
            <a:lstStyle/>
            <a:p>
              <a:r>
                <a:rPr lang="en-US" altLang="zh-CN" sz="4000" b="1" dirty="0">
                  <a:solidFill>
                    <a:sysClr val="windowText" lastClr="000000"/>
                  </a:solidFill>
                  <a:latin typeface="Times New Roman" pitchFamily="18" charset="0"/>
                  <a:cs typeface="Times New Roman" pitchFamily="18" charset="0"/>
                  <a:sym typeface="+mn-lt"/>
                </a:rPr>
                <a:t>B</a:t>
              </a:r>
              <a:r>
                <a:rPr lang="en-US" altLang="zh-CN" sz="4000" b="1">
                  <a:solidFill>
                    <a:sysClr val="windowText" lastClr="000000"/>
                  </a:solidFill>
                  <a:latin typeface="Times New Roman" pitchFamily="18" charset="0"/>
                  <a:cs typeface="Times New Roman" pitchFamily="18" charset="0"/>
                  <a:sym typeface="+mn-lt"/>
                </a:rPr>
                <a:t>. Hằng ngày.</a:t>
              </a:r>
              <a:endParaRPr lang="zh-CN" altLang="en-US" sz="4000" b="1" dirty="0">
                <a:solidFill>
                  <a:sysClr val="windowText" lastClr="000000"/>
                </a:solidFill>
                <a:latin typeface="Times New Roman" pitchFamily="18" charset="0"/>
                <a:cs typeface="Times New Roman" pitchFamily="18" charset="0"/>
                <a:sym typeface="+mn-lt"/>
              </a:endParaRPr>
            </a:p>
          </p:txBody>
        </p:sp>
        <p:pic>
          <p:nvPicPr>
            <p:cNvPr id="22" name="图片 20">
              <a:extLst>
                <a:ext uri="{FF2B5EF4-FFF2-40B4-BE49-F238E27FC236}">
                  <a16:creationId xmlns:a16="http://schemas.microsoft.com/office/drawing/2014/main" xmlns="" id="{7680F5B5-3A8D-4D8E-B036-39D8FD3297E0}"/>
                </a:ext>
              </a:extLst>
            </p:cNvPr>
            <p:cNvPicPr>
              <a:picLocks noChangeAspect="1"/>
            </p:cNvPicPr>
            <p:nvPr/>
          </p:nvPicPr>
          <p:blipFill>
            <a:blip r:embed="rId14" cstate="screen">
              <a:extLst>
                <a:ext uri="{28A0092B-C50C-407E-A947-70E740481C1C}">
                  <a14:useLocalDpi xmlns:a14="http://schemas.microsoft.com/office/drawing/2010/main"/>
                </a:ext>
              </a:extLst>
            </a:blip>
            <a:stretch>
              <a:fillRect/>
            </a:stretch>
          </p:blipFill>
          <p:spPr>
            <a:xfrm>
              <a:off x="7982585" y="2113915"/>
              <a:ext cx="626745" cy="582930"/>
            </a:xfrm>
            <a:prstGeom prst="rect">
              <a:avLst/>
            </a:prstGeom>
          </p:spPr>
        </p:pic>
      </p:grpSp>
      <p:grpSp>
        <p:nvGrpSpPr>
          <p:cNvPr id="23" name="C - 9Slide.vn">
            <a:extLst>
              <a:ext uri="{FF2B5EF4-FFF2-40B4-BE49-F238E27FC236}">
                <a16:creationId xmlns:a16="http://schemas.microsoft.com/office/drawing/2014/main" xmlns="" id="{F9B0C3BD-16E4-46BC-A917-B68EE837E8C0}"/>
              </a:ext>
            </a:extLst>
          </p:cNvPr>
          <p:cNvGrpSpPr/>
          <p:nvPr/>
        </p:nvGrpSpPr>
        <p:grpSpPr>
          <a:xfrm>
            <a:off x="5360574" y="6027088"/>
            <a:ext cx="8326478" cy="707886"/>
            <a:chOff x="7982585" y="2011634"/>
            <a:chExt cx="8326478" cy="707886"/>
          </a:xfrm>
        </p:grpSpPr>
        <p:sp>
          <p:nvSpPr>
            <p:cNvPr id="28" name="文本框 19">
              <a:extLst>
                <a:ext uri="{FF2B5EF4-FFF2-40B4-BE49-F238E27FC236}">
                  <a16:creationId xmlns:a16="http://schemas.microsoft.com/office/drawing/2014/main" xmlns="" id="{38DE771E-CCFC-45E5-9E2C-BA174D01F119}"/>
                </a:ext>
              </a:extLst>
            </p:cNvPr>
            <p:cNvSpPr txBox="1"/>
            <p:nvPr/>
          </p:nvSpPr>
          <p:spPr>
            <a:xfrm>
              <a:off x="8705398" y="2011634"/>
              <a:ext cx="7603665" cy="707886"/>
            </a:xfrm>
            <a:prstGeom prst="rect">
              <a:avLst/>
            </a:prstGeom>
            <a:noFill/>
          </p:spPr>
          <p:txBody>
            <a:bodyPr wrap="square" rtlCol="0">
              <a:spAutoFit/>
            </a:bodyPr>
            <a:lstStyle/>
            <a:p>
              <a:r>
                <a:rPr lang="en-US" altLang="zh-CN" sz="4000" b="1" dirty="0">
                  <a:solidFill>
                    <a:sysClr val="windowText" lastClr="000000"/>
                  </a:solidFill>
                  <a:latin typeface="Times New Roman" pitchFamily="18" charset="0"/>
                  <a:cs typeface="Times New Roman" pitchFamily="18" charset="0"/>
                  <a:sym typeface="+mn-lt"/>
                </a:rPr>
                <a:t>C</a:t>
              </a:r>
              <a:r>
                <a:rPr lang="en-US" altLang="zh-CN" sz="4000" b="1">
                  <a:solidFill>
                    <a:sysClr val="windowText" lastClr="000000"/>
                  </a:solidFill>
                  <a:latin typeface="Times New Roman" pitchFamily="18" charset="0"/>
                  <a:cs typeface="Times New Roman" pitchFamily="18" charset="0"/>
                  <a:sym typeface="+mn-lt"/>
                </a:rPr>
                <a:t>. Khi thay băng vệ sinh;</a:t>
              </a:r>
              <a:endParaRPr lang="zh-CN" altLang="en-US" sz="4000" b="1" dirty="0">
                <a:solidFill>
                  <a:sysClr val="windowText" lastClr="000000"/>
                </a:solidFill>
                <a:latin typeface="Times New Roman" pitchFamily="18" charset="0"/>
                <a:cs typeface="Times New Roman" pitchFamily="18" charset="0"/>
                <a:sym typeface="+mn-lt"/>
              </a:endParaRPr>
            </a:p>
          </p:txBody>
        </p:sp>
        <p:pic>
          <p:nvPicPr>
            <p:cNvPr id="37" name="图片 20">
              <a:extLst>
                <a:ext uri="{FF2B5EF4-FFF2-40B4-BE49-F238E27FC236}">
                  <a16:creationId xmlns:a16="http://schemas.microsoft.com/office/drawing/2014/main" xmlns="" id="{1F3B30DA-7AE9-406E-A311-61A547B9C979}"/>
                </a:ext>
              </a:extLst>
            </p:cNvPr>
            <p:cNvPicPr>
              <a:picLocks noChangeAspect="1"/>
            </p:cNvPicPr>
            <p:nvPr/>
          </p:nvPicPr>
          <p:blipFill>
            <a:blip r:embed="rId14" cstate="screen">
              <a:extLst>
                <a:ext uri="{28A0092B-C50C-407E-A947-70E740481C1C}">
                  <a14:useLocalDpi xmlns:a14="http://schemas.microsoft.com/office/drawing/2010/main"/>
                </a:ext>
              </a:extLst>
            </a:blip>
            <a:stretch>
              <a:fillRect/>
            </a:stretch>
          </p:blipFill>
          <p:spPr>
            <a:xfrm>
              <a:off x="7982585" y="2113915"/>
              <a:ext cx="626745" cy="582930"/>
            </a:xfrm>
            <a:prstGeom prst="rect">
              <a:avLst/>
            </a:prstGeom>
          </p:spPr>
        </p:pic>
      </p:grpSp>
      <p:pic>
        <p:nvPicPr>
          <p:cNvPr id="42" name="Picture 41">
            <a:extLst>
              <a:ext uri="{FF2B5EF4-FFF2-40B4-BE49-F238E27FC236}">
                <a16:creationId xmlns:a16="http://schemas.microsoft.com/office/drawing/2014/main" xmlns="" id="{543C8F78-FC31-4AEC-82DF-45C1DF8E4902}"/>
              </a:ext>
            </a:extLst>
          </p:cNvPr>
          <p:cNvPicPr>
            <a:picLocks noChangeAspect="1"/>
          </p:cNvPicPr>
          <p:nvPr/>
        </p:nvPicPr>
        <p:blipFill rotWithShape="1">
          <a:blip r:embed="rId15">
            <a:extLst>
              <a:ext uri="{BEBA8EAE-BF5A-486C-A8C5-ECC9F3942E4B}">
                <a14:imgProps xmlns:a14="http://schemas.microsoft.com/office/drawing/2010/main">
                  <a14:imgLayer r:embed="rId16">
                    <a14:imgEffect>
                      <a14:backgroundRemoval t="7923" b="71310" l="10000" r="90000"/>
                    </a14:imgEffect>
                  </a14:imgLayer>
                </a14:imgProps>
              </a:ext>
              <a:ext uri="{28A0092B-C50C-407E-A947-70E740481C1C}">
                <a14:useLocalDpi xmlns:a14="http://schemas.microsoft.com/office/drawing/2010/main" val="0"/>
              </a:ext>
            </a:extLst>
          </a:blip>
          <a:srcRect l="14893" t="20295" r="23538" b="29081"/>
          <a:stretch/>
        </p:blipFill>
        <p:spPr>
          <a:xfrm>
            <a:off x="5126249" y="5666384"/>
            <a:ext cx="1197797" cy="1060612"/>
          </a:xfrm>
          <a:prstGeom prst="rect">
            <a:avLst/>
          </a:prstGeom>
        </p:spPr>
      </p:pic>
      <p:sp>
        <p:nvSpPr>
          <p:cNvPr id="43" name="TextBox 42">
            <a:extLst>
              <a:ext uri="{FF2B5EF4-FFF2-40B4-BE49-F238E27FC236}">
                <a16:creationId xmlns:a16="http://schemas.microsoft.com/office/drawing/2014/main" xmlns="" id="{B4225462-9530-4046-B380-5EC8B84C3410}"/>
              </a:ext>
            </a:extLst>
          </p:cNvPr>
          <p:cNvSpPr txBox="1"/>
          <p:nvPr/>
        </p:nvSpPr>
        <p:spPr>
          <a:xfrm>
            <a:off x="4160110" y="2749432"/>
            <a:ext cx="9967793" cy="923330"/>
          </a:xfrm>
          <a:prstGeom prst="rect">
            <a:avLst/>
          </a:prstGeom>
          <a:noFill/>
        </p:spPr>
        <p:txBody>
          <a:bodyPr wrap="none" rtlCol="0">
            <a:spAutoFit/>
          </a:bodyPr>
          <a:lstStyle/>
          <a:p>
            <a:pPr algn="ctr"/>
            <a:r>
              <a:rPr lang="en-US" sz="5400">
                <a:solidFill>
                  <a:srgbClr val="272626"/>
                </a:solidFill>
                <a:latin typeface="#9Slide03 Arima Madurai ExtraBo" panose="00000900000000000000" pitchFamily="2" charset="0"/>
                <a:cs typeface="#9Slide03 Arima Madurai ExtraBo" panose="00000900000000000000" pitchFamily="2" charset="0"/>
              </a:rPr>
              <a:t>4. Cần rửa cơ quan sinh dục nữ:</a:t>
            </a:r>
          </a:p>
        </p:txBody>
      </p:sp>
      <p:pic>
        <p:nvPicPr>
          <p:cNvPr id="44" name="Picture 43">
            <a:extLst>
              <a:ext uri="{FF2B5EF4-FFF2-40B4-BE49-F238E27FC236}">
                <a16:creationId xmlns:a16="http://schemas.microsoft.com/office/drawing/2014/main" xmlns="" id="{51282573-0A29-414B-B248-47DB0DD160A4}"/>
              </a:ext>
            </a:extLst>
          </p:cNvPr>
          <p:cNvPicPr>
            <a:picLocks noChangeAspect="1"/>
          </p:cNvPicPr>
          <p:nvPr/>
        </p:nvPicPr>
        <p:blipFill rotWithShape="1">
          <a:blip r:embed="rId15">
            <a:extLst>
              <a:ext uri="{BEBA8EAE-BF5A-486C-A8C5-ECC9F3942E4B}">
                <a14:imgProps xmlns:a14="http://schemas.microsoft.com/office/drawing/2010/main">
                  <a14:imgLayer r:embed="rId16">
                    <a14:imgEffect>
                      <a14:backgroundRemoval t="7923" b="71310" l="10000" r="90000"/>
                    </a14:imgEffect>
                  </a14:imgLayer>
                </a14:imgProps>
              </a:ext>
              <a:ext uri="{28A0092B-C50C-407E-A947-70E740481C1C}">
                <a14:useLocalDpi xmlns:a14="http://schemas.microsoft.com/office/drawing/2010/main" val="0"/>
              </a:ext>
            </a:extLst>
          </a:blip>
          <a:srcRect l="14893" t="20295" r="23538" b="29081"/>
          <a:stretch/>
        </p:blipFill>
        <p:spPr>
          <a:xfrm>
            <a:off x="5177746" y="4805936"/>
            <a:ext cx="1197797" cy="1060612"/>
          </a:xfrm>
          <a:prstGeom prst="rect">
            <a:avLst/>
          </a:prstGeom>
        </p:spPr>
      </p:pic>
      <p:pic>
        <p:nvPicPr>
          <p:cNvPr id="45" name="Picture 44">
            <a:extLst>
              <a:ext uri="{FF2B5EF4-FFF2-40B4-BE49-F238E27FC236}">
                <a16:creationId xmlns:a16="http://schemas.microsoft.com/office/drawing/2014/main" xmlns="" id="{E916232A-8CC2-434C-8682-EE84EED2A6CB}"/>
              </a:ext>
            </a:extLst>
          </p:cNvPr>
          <p:cNvPicPr>
            <a:picLocks noChangeAspect="1"/>
          </p:cNvPicPr>
          <p:nvPr/>
        </p:nvPicPr>
        <p:blipFill>
          <a:blip r:embed="rId17" cstate="print">
            <a:extLst>
              <a:ext uri="{BEBA8EAE-BF5A-486C-A8C5-ECC9F3942E4B}">
                <a14:imgProps xmlns:a14="http://schemas.microsoft.com/office/drawing/2010/main">
                  <a14:imgLayer r:embed="rId18">
                    <a14:imgEffect>
                      <a14:backgroundRemoval t="1667" b="99000" l="6667" r="96667"/>
                    </a14:imgEffect>
                  </a14:imgLayer>
                </a14:imgProps>
              </a:ext>
              <a:ext uri="{28A0092B-C50C-407E-A947-70E740481C1C}">
                <a14:useLocalDpi xmlns:a14="http://schemas.microsoft.com/office/drawing/2010/main" val="0"/>
              </a:ext>
            </a:extLst>
          </a:blip>
          <a:stretch>
            <a:fillRect/>
          </a:stretch>
        </p:blipFill>
        <p:spPr>
          <a:xfrm>
            <a:off x="5340688" y="4156856"/>
            <a:ext cx="925561" cy="925561"/>
          </a:xfrm>
          <a:prstGeom prst="rect">
            <a:avLst/>
          </a:prstGeom>
        </p:spPr>
      </p:pic>
      <p:grpSp>
        <p:nvGrpSpPr>
          <p:cNvPr id="24" name="Graphic 3">
            <a:extLst>
              <a:ext uri="{FF2B5EF4-FFF2-40B4-BE49-F238E27FC236}">
                <a16:creationId xmlns:a16="http://schemas.microsoft.com/office/drawing/2014/main" xmlns="" id="{F52F3C9E-9C9E-4B14-B34F-AF0530525E12}"/>
              </a:ext>
            </a:extLst>
          </p:cNvPr>
          <p:cNvGrpSpPr/>
          <p:nvPr/>
        </p:nvGrpSpPr>
        <p:grpSpPr>
          <a:xfrm flipH="1">
            <a:off x="295634" y="6046138"/>
            <a:ext cx="2171281" cy="4158526"/>
            <a:chOff x="7730797" y="5960889"/>
            <a:chExt cx="2171281" cy="4158526"/>
          </a:xfrm>
        </p:grpSpPr>
        <p:grpSp>
          <p:nvGrpSpPr>
            <p:cNvPr id="25" name="Graphic 3">
              <a:extLst>
                <a:ext uri="{FF2B5EF4-FFF2-40B4-BE49-F238E27FC236}">
                  <a16:creationId xmlns:a16="http://schemas.microsoft.com/office/drawing/2014/main" xmlns="" id="{A01FF0E1-574C-4572-912E-4EE76BF9D9BA}"/>
                </a:ext>
              </a:extLst>
            </p:cNvPr>
            <p:cNvGrpSpPr/>
            <p:nvPr/>
          </p:nvGrpSpPr>
          <p:grpSpPr>
            <a:xfrm>
              <a:off x="7730797" y="5960889"/>
              <a:ext cx="2171281" cy="4158526"/>
              <a:chOff x="7730797" y="5960889"/>
              <a:chExt cx="2171281" cy="4158526"/>
            </a:xfrm>
          </p:grpSpPr>
          <p:grpSp>
            <p:nvGrpSpPr>
              <p:cNvPr id="130" name="Graphic 3">
                <a:extLst>
                  <a:ext uri="{FF2B5EF4-FFF2-40B4-BE49-F238E27FC236}">
                    <a16:creationId xmlns:a16="http://schemas.microsoft.com/office/drawing/2014/main" xmlns="" id="{B201A354-B24A-4DE1-A4AA-181D5C4775F5}"/>
                  </a:ext>
                </a:extLst>
              </p:cNvPr>
              <p:cNvGrpSpPr/>
              <p:nvPr/>
            </p:nvGrpSpPr>
            <p:grpSpPr>
              <a:xfrm>
                <a:off x="8185924" y="8985272"/>
                <a:ext cx="1290805" cy="1134143"/>
                <a:chOff x="8185924" y="8985272"/>
                <a:chExt cx="1290805" cy="1134143"/>
              </a:xfrm>
            </p:grpSpPr>
            <p:grpSp>
              <p:nvGrpSpPr>
                <p:cNvPr id="333" name="Graphic 3">
                  <a:extLst>
                    <a:ext uri="{FF2B5EF4-FFF2-40B4-BE49-F238E27FC236}">
                      <a16:creationId xmlns:a16="http://schemas.microsoft.com/office/drawing/2014/main" xmlns="" id="{48586B34-7B1D-4444-B7CC-CF2351E2B8FE}"/>
                    </a:ext>
                  </a:extLst>
                </p:cNvPr>
                <p:cNvGrpSpPr/>
                <p:nvPr/>
              </p:nvGrpSpPr>
              <p:grpSpPr>
                <a:xfrm>
                  <a:off x="8185924" y="8999628"/>
                  <a:ext cx="637453" cy="1091074"/>
                  <a:chOff x="8185924" y="8999628"/>
                  <a:chExt cx="637453" cy="1091074"/>
                </a:xfrm>
              </p:grpSpPr>
              <p:grpSp>
                <p:nvGrpSpPr>
                  <p:cNvPr id="357" name="Graphic 3">
                    <a:extLst>
                      <a:ext uri="{FF2B5EF4-FFF2-40B4-BE49-F238E27FC236}">
                        <a16:creationId xmlns:a16="http://schemas.microsoft.com/office/drawing/2014/main" xmlns="" id="{C108A5ED-3D9C-4554-B12E-C055C82A5718}"/>
                      </a:ext>
                    </a:extLst>
                  </p:cNvPr>
                  <p:cNvGrpSpPr/>
                  <p:nvPr/>
                </p:nvGrpSpPr>
                <p:grpSpPr>
                  <a:xfrm>
                    <a:off x="8390894" y="8999628"/>
                    <a:ext cx="370271" cy="843196"/>
                    <a:chOff x="8390894" y="8999628"/>
                    <a:chExt cx="370271" cy="843196"/>
                  </a:xfrm>
                </p:grpSpPr>
                <p:sp>
                  <p:nvSpPr>
                    <p:cNvPr id="380" name="Freeform: Shape 379">
                      <a:extLst>
                        <a:ext uri="{FF2B5EF4-FFF2-40B4-BE49-F238E27FC236}">
                          <a16:creationId xmlns:a16="http://schemas.microsoft.com/office/drawing/2014/main" xmlns="" id="{09D56274-5740-41C5-8DEF-BA927693887D}"/>
                        </a:ext>
                      </a:extLst>
                    </p:cNvPr>
                    <p:cNvSpPr/>
                    <p:nvPr/>
                  </p:nvSpPr>
                  <p:spPr>
                    <a:xfrm>
                      <a:off x="8390894" y="9013984"/>
                      <a:ext cx="360700" cy="828839"/>
                    </a:xfrm>
                    <a:custGeom>
                      <a:avLst/>
                      <a:gdLst>
                        <a:gd name="connsiteX0" fmla="*/ 250636 w 360700"/>
                        <a:gd name="connsiteY0" fmla="*/ 392404 h 828839"/>
                        <a:gd name="connsiteX1" fmla="*/ 236280 w 360700"/>
                        <a:gd name="connsiteY1" fmla="*/ 172275 h 828839"/>
                        <a:gd name="connsiteX2" fmla="*/ 250636 w 360700"/>
                        <a:gd name="connsiteY2" fmla="*/ 66996 h 828839"/>
                        <a:gd name="connsiteX3" fmla="*/ 255422 w 360700"/>
                        <a:gd name="connsiteY3" fmla="*/ 33498 h 828839"/>
                        <a:gd name="connsiteX4" fmla="*/ 188426 w 360700"/>
                        <a:gd name="connsiteY4" fmla="*/ 28712 h 828839"/>
                        <a:gd name="connsiteX5" fmla="*/ 68790 w 360700"/>
                        <a:gd name="connsiteY5" fmla="*/ 4785 h 828839"/>
                        <a:gd name="connsiteX6" fmla="*/ 30507 w 360700"/>
                        <a:gd name="connsiteY6" fmla="*/ 0 h 828839"/>
                        <a:gd name="connsiteX7" fmla="*/ 16151 w 360700"/>
                        <a:gd name="connsiteY7" fmla="*/ 52640 h 828839"/>
                        <a:gd name="connsiteX8" fmla="*/ 1795 w 360700"/>
                        <a:gd name="connsiteY8" fmla="*/ 162704 h 828839"/>
                        <a:gd name="connsiteX9" fmla="*/ 16151 w 360700"/>
                        <a:gd name="connsiteY9" fmla="*/ 397189 h 828839"/>
                        <a:gd name="connsiteX10" fmla="*/ 174070 w 360700"/>
                        <a:gd name="connsiteY10" fmla="*/ 823091 h 828839"/>
                        <a:gd name="connsiteX11" fmla="*/ 174070 w 360700"/>
                        <a:gd name="connsiteY11" fmla="*/ 827877 h 828839"/>
                        <a:gd name="connsiteX12" fmla="*/ 250636 w 360700"/>
                        <a:gd name="connsiteY12" fmla="*/ 813521 h 828839"/>
                        <a:gd name="connsiteX13" fmla="*/ 351130 w 360700"/>
                        <a:gd name="connsiteY13" fmla="*/ 794379 h 828839"/>
                        <a:gd name="connsiteX14" fmla="*/ 355915 w 360700"/>
                        <a:gd name="connsiteY14" fmla="*/ 789594 h 828839"/>
                        <a:gd name="connsiteX15" fmla="*/ 360701 w 360700"/>
                        <a:gd name="connsiteY15" fmla="*/ 780023 h 828839"/>
                        <a:gd name="connsiteX16" fmla="*/ 250636 w 360700"/>
                        <a:gd name="connsiteY16" fmla="*/ 392404 h 82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0700" h="828839">
                          <a:moveTo>
                            <a:pt x="250636" y="392404"/>
                          </a:moveTo>
                          <a:cubicBezTo>
                            <a:pt x="236280" y="320623"/>
                            <a:pt x="231494" y="244056"/>
                            <a:pt x="236280" y="172275"/>
                          </a:cubicBezTo>
                          <a:cubicBezTo>
                            <a:pt x="236280" y="133991"/>
                            <a:pt x="245851" y="100494"/>
                            <a:pt x="250636" y="66996"/>
                          </a:cubicBezTo>
                          <a:cubicBezTo>
                            <a:pt x="250636" y="57425"/>
                            <a:pt x="255422" y="43069"/>
                            <a:pt x="255422" y="33498"/>
                          </a:cubicBezTo>
                          <a:cubicBezTo>
                            <a:pt x="231494" y="33498"/>
                            <a:pt x="212353" y="33498"/>
                            <a:pt x="188426" y="28712"/>
                          </a:cubicBezTo>
                          <a:cubicBezTo>
                            <a:pt x="145357" y="23927"/>
                            <a:pt x="107074" y="14356"/>
                            <a:pt x="68790" y="4785"/>
                          </a:cubicBezTo>
                          <a:cubicBezTo>
                            <a:pt x="59220" y="0"/>
                            <a:pt x="44863" y="0"/>
                            <a:pt x="30507" y="0"/>
                          </a:cubicBezTo>
                          <a:cubicBezTo>
                            <a:pt x="25722" y="19142"/>
                            <a:pt x="20936" y="33498"/>
                            <a:pt x="16151" y="52640"/>
                          </a:cubicBezTo>
                          <a:cubicBezTo>
                            <a:pt x="6580" y="86137"/>
                            <a:pt x="1795" y="124421"/>
                            <a:pt x="1795" y="162704"/>
                          </a:cubicBezTo>
                          <a:cubicBezTo>
                            <a:pt x="-2991" y="239271"/>
                            <a:pt x="1795" y="320623"/>
                            <a:pt x="16151" y="397189"/>
                          </a:cubicBezTo>
                          <a:cubicBezTo>
                            <a:pt x="30507" y="473756"/>
                            <a:pt x="150143" y="794379"/>
                            <a:pt x="174070" y="823091"/>
                          </a:cubicBezTo>
                          <a:cubicBezTo>
                            <a:pt x="174070" y="823091"/>
                            <a:pt x="174070" y="827877"/>
                            <a:pt x="174070" y="827877"/>
                          </a:cubicBezTo>
                          <a:cubicBezTo>
                            <a:pt x="197997" y="832662"/>
                            <a:pt x="226709" y="818306"/>
                            <a:pt x="250636" y="813521"/>
                          </a:cubicBezTo>
                          <a:cubicBezTo>
                            <a:pt x="284134" y="803950"/>
                            <a:pt x="317632" y="799164"/>
                            <a:pt x="351130" y="794379"/>
                          </a:cubicBezTo>
                          <a:cubicBezTo>
                            <a:pt x="355915" y="794379"/>
                            <a:pt x="355915" y="789594"/>
                            <a:pt x="355915" y="789594"/>
                          </a:cubicBezTo>
                          <a:cubicBezTo>
                            <a:pt x="360701" y="789594"/>
                            <a:pt x="360701" y="784808"/>
                            <a:pt x="360701" y="780023"/>
                          </a:cubicBezTo>
                          <a:cubicBezTo>
                            <a:pt x="322418" y="646031"/>
                            <a:pt x="274563" y="526396"/>
                            <a:pt x="250636" y="392404"/>
                          </a:cubicBezTo>
                          <a:close/>
                        </a:path>
                      </a:pathLst>
                    </a:custGeom>
                    <a:solidFill>
                      <a:srgbClr val="FBC98F"/>
                    </a:solidFill>
                    <a:ln w="47824" cap="flat">
                      <a:noFill/>
                      <a:prstDash val="solid"/>
                      <a:miter/>
                    </a:ln>
                  </p:spPr>
                  <p:txBody>
                    <a:bodyPr rtlCol="0" anchor="ctr"/>
                    <a:lstStyle/>
                    <a:p>
                      <a:endParaRPr lang="en-US"/>
                    </a:p>
                  </p:txBody>
                </p:sp>
                <p:sp>
                  <p:nvSpPr>
                    <p:cNvPr id="381" name="Freeform: Shape 380">
                      <a:extLst>
                        <a:ext uri="{FF2B5EF4-FFF2-40B4-BE49-F238E27FC236}">
                          <a16:creationId xmlns:a16="http://schemas.microsoft.com/office/drawing/2014/main" xmlns="" id="{A0C9E888-EA2F-4553-A5C4-D82220ED6AF6}"/>
                        </a:ext>
                      </a:extLst>
                    </p:cNvPr>
                    <p:cNvSpPr/>
                    <p:nvPr/>
                  </p:nvSpPr>
                  <p:spPr>
                    <a:xfrm>
                      <a:off x="8390894" y="8999628"/>
                      <a:ext cx="370271" cy="837447"/>
                    </a:xfrm>
                    <a:custGeom>
                      <a:avLst/>
                      <a:gdLst>
                        <a:gd name="connsiteX0" fmla="*/ 188426 w 370271"/>
                        <a:gd name="connsiteY0" fmla="*/ 837448 h 837447"/>
                        <a:gd name="connsiteX1" fmla="*/ 188426 w 370271"/>
                        <a:gd name="connsiteY1" fmla="*/ 837448 h 837447"/>
                        <a:gd name="connsiteX2" fmla="*/ 178855 w 370271"/>
                        <a:gd name="connsiteY2" fmla="*/ 837448 h 837447"/>
                        <a:gd name="connsiteX3" fmla="*/ 174070 w 370271"/>
                        <a:gd name="connsiteY3" fmla="*/ 832662 h 837447"/>
                        <a:gd name="connsiteX4" fmla="*/ 174070 w 370271"/>
                        <a:gd name="connsiteY4" fmla="*/ 827877 h 837447"/>
                        <a:gd name="connsiteX5" fmla="*/ 16151 w 370271"/>
                        <a:gd name="connsiteY5" fmla="*/ 401975 h 837447"/>
                        <a:gd name="connsiteX6" fmla="*/ 1795 w 370271"/>
                        <a:gd name="connsiteY6" fmla="*/ 167490 h 837447"/>
                        <a:gd name="connsiteX7" fmla="*/ 16151 w 370271"/>
                        <a:gd name="connsiteY7" fmla="*/ 57425 h 837447"/>
                        <a:gd name="connsiteX8" fmla="*/ 25722 w 370271"/>
                        <a:gd name="connsiteY8" fmla="*/ 19142 h 837447"/>
                        <a:gd name="connsiteX9" fmla="*/ 30507 w 370271"/>
                        <a:gd name="connsiteY9" fmla="*/ 4785 h 837447"/>
                        <a:gd name="connsiteX10" fmla="*/ 35292 w 370271"/>
                        <a:gd name="connsiteY10" fmla="*/ 0 h 837447"/>
                        <a:gd name="connsiteX11" fmla="*/ 44863 w 370271"/>
                        <a:gd name="connsiteY11" fmla="*/ 0 h 837447"/>
                        <a:gd name="connsiteX12" fmla="*/ 68790 w 370271"/>
                        <a:gd name="connsiteY12" fmla="*/ 4785 h 837447"/>
                        <a:gd name="connsiteX13" fmla="*/ 83147 w 370271"/>
                        <a:gd name="connsiteY13" fmla="*/ 9571 h 837447"/>
                        <a:gd name="connsiteX14" fmla="*/ 188426 w 370271"/>
                        <a:gd name="connsiteY14" fmla="*/ 28712 h 837447"/>
                        <a:gd name="connsiteX15" fmla="*/ 255422 w 370271"/>
                        <a:gd name="connsiteY15" fmla="*/ 33498 h 837447"/>
                        <a:gd name="connsiteX16" fmla="*/ 260207 w 370271"/>
                        <a:gd name="connsiteY16" fmla="*/ 33498 h 837447"/>
                        <a:gd name="connsiteX17" fmla="*/ 260207 w 370271"/>
                        <a:gd name="connsiteY17" fmla="*/ 38283 h 837447"/>
                        <a:gd name="connsiteX18" fmla="*/ 260207 w 370271"/>
                        <a:gd name="connsiteY18" fmla="*/ 47854 h 837447"/>
                        <a:gd name="connsiteX19" fmla="*/ 255422 w 370271"/>
                        <a:gd name="connsiteY19" fmla="*/ 76567 h 837447"/>
                        <a:gd name="connsiteX20" fmla="*/ 250636 w 370271"/>
                        <a:gd name="connsiteY20" fmla="*/ 90923 h 837447"/>
                        <a:gd name="connsiteX21" fmla="*/ 241066 w 370271"/>
                        <a:gd name="connsiteY21" fmla="*/ 181846 h 837447"/>
                        <a:gd name="connsiteX22" fmla="*/ 255422 w 370271"/>
                        <a:gd name="connsiteY22" fmla="*/ 401975 h 837447"/>
                        <a:gd name="connsiteX23" fmla="*/ 360701 w 370271"/>
                        <a:gd name="connsiteY23" fmla="*/ 751311 h 837447"/>
                        <a:gd name="connsiteX24" fmla="*/ 370272 w 370271"/>
                        <a:gd name="connsiteY24" fmla="*/ 780023 h 837447"/>
                        <a:gd name="connsiteX25" fmla="*/ 370272 w 370271"/>
                        <a:gd name="connsiteY25" fmla="*/ 789594 h 837447"/>
                        <a:gd name="connsiteX26" fmla="*/ 365486 w 370271"/>
                        <a:gd name="connsiteY26" fmla="*/ 794379 h 837447"/>
                        <a:gd name="connsiteX27" fmla="*/ 355915 w 370271"/>
                        <a:gd name="connsiteY27" fmla="*/ 799165 h 837447"/>
                        <a:gd name="connsiteX28" fmla="*/ 312847 w 370271"/>
                        <a:gd name="connsiteY28" fmla="*/ 808735 h 837447"/>
                        <a:gd name="connsiteX29" fmla="*/ 255422 w 370271"/>
                        <a:gd name="connsiteY29" fmla="*/ 818306 h 837447"/>
                        <a:gd name="connsiteX30" fmla="*/ 236280 w 370271"/>
                        <a:gd name="connsiteY30" fmla="*/ 823092 h 837447"/>
                        <a:gd name="connsiteX31" fmla="*/ 188426 w 370271"/>
                        <a:gd name="connsiteY31" fmla="*/ 837448 h 837447"/>
                        <a:gd name="connsiteX32" fmla="*/ 183640 w 370271"/>
                        <a:gd name="connsiteY32" fmla="*/ 827877 h 837447"/>
                        <a:gd name="connsiteX33" fmla="*/ 188426 w 370271"/>
                        <a:gd name="connsiteY33" fmla="*/ 827877 h 837447"/>
                        <a:gd name="connsiteX34" fmla="*/ 188426 w 370271"/>
                        <a:gd name="connsiteY34" fmla="*/ 827877 h 837447"/>
                        <a:gd name="connsiteX35" fmla="*/ 231494 w 370271"/>
                        <a:gd name="connsiteY35" fmla="*/ 818306 h 837447"/>
                        <a:gd name="connsiteX36" fmla="*/ 250636 w 370271"/>
                        <a:gd name="connsiteY36" fmla="*/ 813521 h 837447"/>
                        <a:gd name="connsiteX37" fmla="*/ 308061 w 370271"/>
                        <a:gd name="connsiteY37" fmla="*/ 803950 h 837447"/>
                        <a:gd name="connsiteX38" fmla="*/ 351130 w 370271"/>
                        <a:gd name="connsiteY38" fmla="*/ 794379 h 837447"/>
                        <a:gd name="connsiteX39" fmla="*/ 351130 w 370271"/>
                        <a:gd name="connsiteY39" fmla="*/ 794379 h 837447"/>
                        <a:gd name="connsiteX40" fmla="*/ 355915 w 370271"/>
                        <a:gd name="connsiteY40" fmla="*/ 789594 h 837447"/>
                        <a:gd name="connsiteX41" fmla="*/ 355915 w 370271"/>
                        <a:gd name="connsiteY41" fmla="*/ 789594 h 837447"/>
                        <a:gd name="connsiteX42" fmla="*/ 346345 w 370271"/>
                        <a:gd name="connsiteY42" fmla="*/ 760881 h 837447"/>
                        <a:gd name="connsiteX43" fmla="*/ 241066 w 370271"/>
                        <a:gd name="connsiteY43" fmla="*/ 406760 h 837447"/>
                        <a:gd name="connsiteX44" fmla="*/ 226709 w 370271"/>
                        <a:gd name="connsiteY44" fmla="*/ 186631 h 837447"/>
                        <a:gd name="connsiteX45" fmla="*/ 236280 w 370271"/>
                        <a:gd name="connsiteY45" fmla="*/ 95708 h 837447"/>
                        <a:gd name="connsiteX46" fmla="*/ 236280 w 370271"/>
                        <a:gd name="connsiteY46" fmla="*/ 81352 h 837447"/>
                        <a:gd name="connsiteX47" fmla="*/ 241066 w 370271"/>
                        <a:gd name="connsiteY47" fmla="*/ 57425 h 837447"/>
                        <a:gd name="connsiteX48" fmla="*/ 241066 w 370271"/>
                        <a:gd name="connsiteY48" fmla="*/ 52640 h 837447"/>
                        <a:gd name="connsiteX49" fmla="*/ 178855 w 370271"/>
                        <a:gd name="connsiteY49" fmla="*/ 47854 h 837447"/>
                        <a:gd name="connsiteX50" fmla="*/ 73576 w 370271"/>
                        <a:gd name="connsiteY50" fmla="*/ 28712 h 837447"/>
                        <a:gd name="connsiteX51" fmla="*/ 59220 w 370271"/>
                        <a:gd name="connsiteY51" fmla="*/ 23927 h 837447"/>
                        <a:gd name="connsiteX52" fmla="*/ 35292 w 370271"/>
                        <a:gd name="connsiteY52" fmla="*/ 19142 h 837447"/>
                        <a:gd name="connsiteX53" fmla="*/ 30507 w 370271"/>
                        <a:gd name="connsiteY53" fmla="*/ 19142 h 837447"/>
                        <a:gd name="connsiteX54" fmla="*/ 30507 w 370271"/>
                        <a:gd name="connsiteY54" fmla="*/ 28712 h 837447"/>
                        <a:gd name="connsiteX55" fmla="*/ 20936 w 370271"/>
                        <a:gd name="connsiteY55" fmla="*/ 66996 h 837447"/>
                        <a:gd name="connsiteX56" fmla="*/ 6580 w 370271"/>
                        <a:gd name="connsiteY56" fmla="*/ 172275 h 837447"/>
                        <a:gd name="connsiteX57" fmla="*/ 20936 w 370271"/>
                        <a:gd name="connsiteY57" fmla="*/ 401975 h 837447"/>
                        <a:gd name="connsiteX58" fmla="*/ 183640 w 370271"/>
                        <a:gd name="connsiteY58" fmla="*/ 827877 h 837447"/>
                        <a:gd name="connsiteX59" fmla="*/ 183640 w 370271"/>
                        <a:gd name="connsiteY59" fmla="*/ 827877 h 83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70271" h="837447">
                          <a:moveTo>
                            <a:pt x="188426" y="837448"/>
                          </a:moveTo>
                          <a:lnTo>
                            <a:pt x="188426" y="837448"/>
                          </a:lnTo>
                          <a:cubicBezTo>
                            <a:pt x="183640" y="837448"/>
                            <a:pt x="183640" y="837448"/>
                            <a:pt x="178855" y="837448"/>
                          </a:cubicBezTo>
                          <a:cubicBezTo>
                            <a:pt x="174070" y="837448"/>
                            <a:pt x="174070" y="832662"/>
                            <a:pt x="174070" y="832662"/>
                          </a:cubicBezTo>
                          <a:cubicBezTo>
                            <a:pt x="174070" y="832662"/>
                            <a:pt x="174070" y="827877"/>
                            <a:pt x="174070" y="827877"/>
                          </a:cubicBezTo>
                          <a:cubicBezTo>
                            <a:pt x="145357" y="784808"/>
                            <a:pt x="30507" y="473756"/>
                            <a:pt x="16151" y="401975"/>
                          </a:cubicBezTo>
                          <a:cubicBezTo>
                            <a:pt x="1795" y="325408"/>
                            <a:pt x="-2991" y="244056"/>
                            <a:pt x="1795" y="167490"/>
                          </a:cubicBezTo>
                          <a:cubicBezTo>
                            <a:pt x="6580" y="124421"/>
                            <a:pt x="6580" y="90923"/>
                            <a:pt x="16151" y="57425"/>
                          </a:cubicBezTo>
                          <a:cubicBezTo>
                            <a:pt x="20936" y="43069"/>
                            <a:pt x="20936" y="28712"/>
                            <a:pt x="25722" y="19142"/>
                          </a:cubicBezTo>
                          <a:lnTo>
                            <a:pt x="30507" y="4785"/>
                          </a:lnTo>
                          <a:cubicBezTo>
                            <a:pt x="30507" y="0"/>
                            <a:pt x="35292" y="0"/>
                            <a:pt x="35292" y="0"/>
                          </a:cubicBezTo>
                          <a:lnTo>
                            <a:pt x="44863" y="0"/>
                          </a:lnTo>
                          <a:cubicBezTo>
                            <a:pt x="54434" y="0"/>
                            <a:pt x="64005" y="4785"/>
                            <a:pt x="68790" y="4785"/>
                          </a:cubicBezTo>
                          <a:lnTo>
                            <a:pt x="83147" y="9571"/>
                          </a:lnTo>
                          <a:cubicBezTo>
                            <a:pt x="121430" y="19142"/>
                            <a:pt x="154928" y="23927"/>
                            <a:pt x="188426" y="28712"/>
                          </a:cubicBezTo>
                          <a:cubicBezTo>
                            <a:pt x="207567" y="28712"/>
                            <a:pt x="231494" y="33498"/>
                            <a:pt x="255422" y="33498"/>
                          </a:cubicBezTo>
                          <a:cubicBezTo>
                            <a:pt x="255422" y="33498"/>
                            <a:pt x="260207" y="33498"/>
                            <a:pt x="260207" y="33498"/>
                          </a:cubicBezTo>
                          <a:cubicBezTo>
                            <a:pt x="260207" y="33498"/>
                            <a:pt x="260207" y="38283"/>
                            <a:pt x="260207" y="38283"/>
                          </a:cubicBezTo>
                          <a:lnTo>
                            <a:pt x="260207" y="47854"/>
                          </a:lnTo>
                          <a:cubicBezTo>
                            <a:pt x="260207" y="57425"/>
                            <a:pt x="260207" y="66996"/>
                            <a:pt x="255422" y="76567"/>
                          </a:cubicBezTo>
                          <a:lnTo>
                            <a:pt x="250636" y="90923"/>
                          </a:lnTo>
                          <a:cubicBezTo>
                            <a:pt x="245851" y="119635"/>
                            <a:pt x="241066" y="153134"/>
                            <a:pt x="241066" y="181846"/>
                          </a:cubicBezTo>
                          <a:cubicBezTo>
                            <a:pt x="236280" y="253627"/>
                            <a:pt x="241066" y="325408"/>
                            <a:pt x="255422" y="401975"/>
                          </a:cubicBezTo>
                          <a:cubicBezTo>
                            <a:pt x="274563" y="526396"/>
                            <a:pt x="317632" y="641246"/>
                            <a:pt x="360701" y="751311"/>
                          </a:cubicBezTo>
                          <a:lnTo>
                            <a:pt x="370272" y="780023"/>
                          </a:lnTo>
                          <a:cubicBezTo>
                            <a:pt x="370272" y="784808"/>
                            <a:pt x="370272" y="784808"/>
                            <a:pt x="370272" y="789594"/>
                          </a:cubicBezTo>
                          <a:cubicBezTo>
                            <a:pt x="370272" y="789594"/>
                            <a:pt x="365486" y="794379"/>
                            <a:pt x="365486" y="794379"/>
                          </a:cubicBezTo>
                          <a:cubicBezTo>
                            <a:pt x="365486" y="799165"/>
                            <a:pt x="360701" y="799165"/>
                            <a:pt x="355915" y="799165"/>
                          </a:cubicBezTo>
                          <a:cubicBezTo>
                            <a:pt x="341559" y="803950"/>
                            <a:pt x="327203" y="803950"/>
                            <a:pt x="312847" y="808735"/>
                          </a:cubicBezTo>
                          <a:cubicBezTo>
                            <a:pt x="293705" y="813521"/>
                            <a:pt x="274563" y="813521"/>
                            <a:pt x="255422" y="818306"/>
                          </a:cubicBezTo>
                          <a:cubicBezTo>
                            <a:pt x="250636" y="818306"/>
                            <a:pt x="241066" y="823092"/>
                            <a:pt x="236280" y="823092"/>
                          </a:cubicBezTo>
                          <a:cubicBezTo>
                            <a:pt x="217138" y="832662"/>
                            <a:pt x="202782" y="837448"/>
                            <a:pt x="188426" y="837448"/>
                          </a:cubicBezTo>
                          <a:close/>
                          <a:moveTo>
                            <a:pt x="183640" y="827877"/>
                          </a:moveTo>
                          <a:cubicBezTo>
                            <a:pt x="183640" y="827877"/>
                            <a:pt x="188426" y="827877"/>
                            <a:pt x="188426" y="827877"/>
                          </a:cubicBezTo>
                          <a:lnTo>
                            <a:pt x="188426" y="827877"/>
                          </a:lnTo>
                          <a:cubicBezTo>
                            <a:pt x="202782" y="827877"/>
                            <a:pt x="217138" y="823092"/>
                            <a:pt x="231494" y="818306"/>
                          </a:cubicBezTo>
                          <a:cubicBezTo>
                            <a:pt x="236280" y="818306"/>
                            <a:pt x="245851" y="813521"/>
                            <a:pt x="250636" y="813521"/>
                          </a:cubicBezTo>
                          <a:cubicBezTo>
                            <a:pt x="269778" y="808735"/>
                            <a:pt x="288920" y="803950"/>
                            <a:pt x="308061" y="803950"/>
                          </a:cubicBezTo>
                          <a:cubicBezTo>
                            <a:pt x="322418" y="799165"/>
                            <a:pt x="336774" y="799165"/>
                            <a:pt x="351130" y="794379"/>
                          </a:cubicBezTo>
                          <a:cubicBezTo>
                            <a:pt x="351130" y="794379"/>
                            <a:pt x="351130" y="794379"/>
                            <a:pt x="351130" y="794379"/>
                          </a:cubicBezTo>
                          <a:cubicBezTo>
                            <a:pt x="351130" y="794379"/>
                            <a:pt x="351130" y="789594"/>
                            <a:pt x="355915" y="789594"/>
                          </a:cubicBezTo>
                          <a:cubicBezTo>
                            <a:pt x="355915" y="789594"/>
                            <a:pt x="355915" y="789594"/>
                            <a:pt x="355915" y="789594"/>
                          </a:cubicBezTo>
                          <a:lnTo>
                            <a:pt x="346345" y="760881"/>
                          </a:lnTo>
                          <a:cubicBezTo>
                            <a:pt x="303276" y="646031"/>
                            <a:pt x="264993" y="531181"/>
                            <a:pt x="241066" y="406760"/>
                          </a:cubicBezTo>
                          <a:cubicBezTo>
                            <a:pt x="226709" y="330194"/>
                            <a:pt x="221924" y="258413"/>
                            <a:pt x="226709" y="186631"/>
                          </a:cubicBezTo>
                          <a:cubicBezTo>
                            <a:pt x="226709" y="153134"/>
                            <a:pt x="231494" y="124421"/>
                            <a:pt x="236280" y="95708"/>
                          </a:cubicBezTo>
                          <a:lnTo>
                            <a:pt x="236280" y="81352"/>
                          </a:lnTo>
                          <a:cubicBezTo>
                            <a:pt x="236280" y="71781"/>
                            <a:pt x="241066" y="62211"/>
                            <a:pt x="241066" y="57425"/>
                          </a:cubicBezTo>
                          <a:lnTo>
                            <a:pt x="241066" y="52640"/>
                          </a:lnTo>
                          <a:cubicBezTo>
                            <a:pt x="217138" y="52640"/>
                            <a:pt x="197997" y="52640"/>
                            <a:pt x="178855" y="47854"/>
                          </a:cubicBezTo>
                          <a:cubicBezTo>
                            <a:pt x="140571" y="43069"/>
                            <a:pt x="107074" y="38283"/>
                            <a:pt x="73576" y="28712"/>
                          </a:cubicBezTo>
                          <a:lnTo>
                            <a:pt x="59220" y="23927"/>
                          </a:lnTo>
                          <a:cubicBezTo>
                            <a:pt x="49649" y="23927"/>
                            <a:pt x="40078" y="19142"/>
                            <a:pt x="35292" y="19142"/>
                          </a:cubicBezTo>
                          <a:lnTo>
                            <a:pt x="30507" y="19142"/>
                          </a:lnTo>
                          <a:lnTo>
                            <a:pt x="30507" y="28712"/>
                          </a:lnTo>
                          <a:cubicBezTo>
                            <a:pt x="25722" y="43069"/>
                            <a:pt x="20936" y="52640"/>
                            <a:pt x="20936" y="66996"/>
                          </a:cubicBezTo>
                          <a:cubicBezTo>
                            <a:pt x="16151" y="100494"/>
                            <a:pt x="11365" y="133992"/>
                            <a:pt x="6580" y="172275"/>
                          </a:cubicBezTo>
                          <a:cubicBezTo>
                            <a:pt x="1795" y="248842"/>
                            <a:pt x="6580" y="325408"/>
                            <a:pt x="20936" y="401975"/>
                          </a:cubicBezTo>
                          <a:cubicBezTo>
                            <a:pt x="40078" y="478542"/>
                            <a:pt x="159713" y="799165"/>
                            <a:pt x="183640" y="827877"/>
                          </a:cubicBezTo>
                          <a:cubicBezTo>
                            <a:pt x="183640" y="823092"/>
                            <a:pt x="183640" y="827877"/>
                            <a:pt x="183640" y="827877"/>
                          </a:cubicBezTo>
                          <a:close/>
                        </a:path>
                      </a:pathLst>
                    </a:custGeom>
                    <a:solidFill>
                      <a:srgbClr val="D97D30"/>
                    </a:solidFill>
                    <a:ln w="47824" cap="flat">
                      <a:noFill/>
                      <a:prstDash val="solid"/>
                      <a:miter/>
                    </a:ln>
                  </p:spPr>
                  <p:txBody>
                    <a:bodyPr rtlCol="0" anchor="ctr"/>
                    <a:lstStyle/>
                    <a:p>
                      <a:endParaRPr lang="en-US"/>
                    </a:p>
                  </p:txBody>
                </p:sp>
              </p:grpSp>
              <p:sp>
                <p:nvSpPr>
                  <p:cNvPr id="358" name="Freeform: Shape 357">
                    <a:extLst>
                      <a:ext uri="{FF2B5EF4-FFF2-40B4-BE49-F238E27FC236}">
                        <a16:creationId xmlns:a16="http://schemas.microsoft.com/office/drawing/2014/main" xmlns="" id="{7C6ECB4E-B78A-4E45-B1FF-DF19D3F390AF}"/>
                      </a:ext>
                    </a:extLst>
                  </p:cNvPr>
                  <p:cNvSpPr/>
                  <p:nvPr/>
                </p:nvSpPr>
                <p:spPr>
                  <a:xfrm>
                    <a:off x="8390562" y="9009199"/>
                    <a:ext cx="365818" cy="828839"/>
                  </a:xfrm>
                  <a:custGeom>
                    <a:avLst/>
                    <a:gdLst>
                      <a:gd name="connsiteX0" fmla="*/ 365819 w 365818"/>
                      <a:gd name="connsiteY0" fmla="*/ 775237 h 828839"/>
                      <a:gd name="connsiteX1" fmla="*/ 250969 w 365818"/>
                      <a:gd name="connsiteY1" fmla="*/ 392404 h 828839"/>
                      <a:gd name="connsiteX2" fmla="*/ 236612 w 365818"/>
                      <a:gd name="connsiteY2" fmla="*/ 172275 h 828839"/>
                      <a:gd name="connsiteX3" fmla="*/ 250969 w 365818"/>
                      <a:gd name="connsiteY3" fmla="*/ 66996 h 828839"/>
                      <a:gd name="connsiteX4" fmla="*/ 255754 w 365818"/>
                      <a:gd name="connsiteY4" fmla="*/ 33498 h 828839"/>
                      <a:gd name="connsiteX5" fmla="*/ 188758 w 365818"/>
                      <a:gd name="connsiteY5" fmla="*/ 28712 h 828839"/>
                      <a:gd name="connsiteX6" fmla="*/ 69123 w 365818"/>
                      <a:gd name="connsiteY6" fmla="*/ 4785 h 828839"/>
                      <a:gd name="connsiteX7" fmla="*/ 30839 w 365818"/>
                      <a:gd name="connsiteY7" fmla="*/ 0 h 828839"/>
                      <a:gd name="connsiteX8" fmla="*/ 16483 w 365818"/>
                      <a:gd name="connsiteY8" fmla="*/ 52640 h 828839"/>
                      <a:gd name="connsiteX9" fmla="*/ 2127 w 365818"/>
                      <a:gd name="connsiteY9" fmla="*/ 162704 h 828839"/>
                      <a:gd name="connsiteX10" fmla="*/ 2127 w 365818"/>
                      <a:gd name="connsiteY10" fmla="*/ 301481 h 828839"/>
                      <a:gd name="connsiteX11" fmla="*/ 30839 w 365818"/>
                      <a:gd name="connsiteY11" fmla="*/ 200987 h 828839"/>
                      <a:gd name="connsiteX12" fmla="*/ 136118 w 365818"/>
                      <a:gd name="connsiteY12" fmla="*/ 191417 h 828839"/>
                      <a:gd name="connsiteX13" fmla="*/ 140904 w 365818"/>
                      <a:gd name="connsiteY13" fmla="*/ 306266 h 828839"/>
                      <a:gd name="connsiteX14" fmla="*/ 145690 w 365818"/>
                      <a:gd name="connsiteY14" fmla="*/ 440258 h 828839"/>
                      <a:gd name="connsiteX15" fmla="*/ 174402 w 365818"/>
                      <a:gd name="connsiteY15" fmla="*/ 598177 h 828839"/>
                      <a:gd name="connsiteX16" fmla="*/ 126548 w 365818"/>
                      <a:gd name="connsiteY16" fmla="*/ 727383 h 828839"/>
                      <a:gd name="connsiteX17" fmla="*/ 169617 w 365818"/>
                      <a:gd name="connsiteY17" fmla="*/ 823091 h 828839"/>
                      <a:gd name="connsiteX18" fmla="*/ 169617 w 365818"/>
                      <a:gd name="connsiteY18" fmla="*/ 827877 h 828839"/>
                      <a:gd name="connsiteX19" fmla="*/ 246183 w 365818"/>
                      <a:gd name="connsiteY19" fmla="*/ 813521 h 828839"/>
                      <a:gd name="connsiteX20" fmla="*/ 346677 w 365818"/>
                      <a:gd name="connsiteY20" fmla="*/ 794379 h 828839"/>
                      <a:gd name="connsiteX21" fmla="*/ 351462 w 365818"/>
                      <a:gd name="connsiteY21" fmla="*/ 789594 h 828839"/>
                      <a:gd name="connsiteX22" fmla="*/ 365819 w 365818"/>
                      <a:gd name="connsiteY22" fmla="*/ 775237 h 82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818" h="828839">
                        <a:moveTo>
                          <a:pt x="365819" y="775237"/>
                        </a:moveTo>
                        <a:cubicBezTo>
                          <a:pt x="322750" y="650817"/>
                          <a:pt x="274896" y="526396"/>
                          <a:pt x="250969" y="392404"/>
                        </a:cubicBezTo>
                        <a:cubicBezTo>
                          <a:pt x="236612" y="320623"/>
                          <a:pt x="231827" y="244056"/>
                          <a:pt x="236612" y="172275"/>
                        </a:cubicBezTo>
                        <a:cubicBezTo>
                          <a:pt x="236612" y="133991"/>
                          <a:pt x="246183" y="100494"/>
                          <a:pt x="250969" y="66996"/>
                        </a:cubicBezTo>
                        <a:cubicBezTo>
                          <a:pt x="250969" y="57425"/>
                          <a:pt x="255754" y="43068"/>
                          <a:pt x="255754" y="33498"/>
                        </a:cubicBezTo>
                        <a:cubicBezTo>
                          <a:pt x="231827" y="33498"/>
                          <a:pt x="212685" y="33498"/>
                          <a:pt x="188758" y="28712"/>
                        </a:cubicBezTo>
                        <a:cubicBezTo>
                          <a:pt x="145690" y="23927"/>
                          <a:pt x="107406" y="14356"/>
                          <a:pt x="69123" y="4785"/>
                        </a:cubicBezTo>
                        <a:cubicBezTo>
                          <a:pt x="59552" y="0"/>
                          <a:pt x="45195" y="0"/>
                          <a:pt x="30839" y="0"/>
                        </a:cubicBezTo>
                        <a:cubicBezTo>
                          <a:pt x="26054" y="19141"/>
                          <a:pt x="21268" y="33498"/>
                          <a:pt x="16483" y="52640"/>
                        </a:cubicBezTo>
                        <a:cubicBezTo>
                          <a:pt x="6912" y="86137"/>
                          <a:pt x="2127" y="124421"/>
                          <a:pt x="2127" y="162704"/>
                        </a:cubicBezTo>
                        <a:cubicBezTo>
                          <a:pt x="-2659" y="210558"/>
                          <a:pt x="2127" y="258412"/>
                          <a:pt x="2127" y="301481"/>
                        </a:cubicBezTo>
                        <a:cubicBezTo>
                          <a:pt x="6912" y="267983"/>
                          <a:pt x="11698" y="229700"/>
                          <a:pt x="30839" y="200987"/>
                        </a:cubicBezTo>
                        <a:cubicBezTo>
                          <a:pt x="54767" y="162704"/>
                          <a:pt x="107406" y="157919"/>
                          <a:pt x="136118" y="191417"/>
                        </a:cubicBezTo>
                        <a:cubicBezTo>
                          <a:pt x="160046" y="220129"/>
                          <a:pt x="150475" y="272769"/>
                          <a:pt x="140904" y="306266"/>
                        </a:cubicBezTo>
                        <a:cubicBezTo>
                          <a:pt x="131333" y="354121"/>
                          <a:pt x="131333" y="392404"/>
                          <a:pt x="145690" y="440258"/>
                        </a:cubicBezTo>
                        <a:cubicBezTo>
                          <a:pt x="160046" y="492898"/>
                          <a:pt x="174402" y="545537"/>
                          <a:pt x="174402" y="598177"/>
                        </a:cubicBezTo>
                        <a:cubicBezTo>
                          <a:pt x="174402" y="641245"/>
                          <a:pt x="160046" y="703456"/>
                          <a:pt x="126548" y="727383"/>
                        </a:cubicBezTo>
                        <a:cubicBezTo>
                          <a:pt x="145690" y="775237"/>
                          <a:pt x="164831" y="813521"/>
                          <a:pt x="169617" y="823091"/>
                        </a:cubicBezTo>
                        <a:cubicBezTo>
                          <a:pt x="169617" y="823091"/>
                          <a:pt x="169617" y="827877"/>
                          <a:pt x="169617" y="827877"/>
                        </a:cubicBezTo>
                        <a:cubicBezTo>
                          <a:pt x="193544" y="832662"/>
                          <a:pt x="222256" y="818306"/>
                          <a:pt x="246183" y="813521"/>
                        </a:cubicBezTo>
                        <a:cubicBezTo>
                          <a:pt x="279681" y="803950"/>
                          <a:pt x="313179" y="799164"/>
                          <a:pt x="346677" y="794379"/>
                        </a:cubicBezTo>
                        <a:cubicBezTo>
                          <a:pt x="351462" y="794379"/>
                          <a:pt x="351462" y="789594"/>
                          <a:pt x="351462" y="789594"/>
                        </a:cubicBezTo>
                        <a:cubicBezTo>
                          <a:pt x="365819" y="784808"/>
                          <a:pt x="365819" y="780023"/>
                          <a:pt x="365819" y="775237"/>
                        </a:cubicBezTo>
                        <a:close/>
                      </a:path>
                    </a:pathLst>
                  </a:custGeom>
                  <a:solidFill>
                    <a:srgbClr val="FBC98F">
                      <a:alpha val="50000"/>
                    </a:srgbClr>
                  </a:solidFill>
                  <a:ln w="47824" cap="flat">
                    <a:noFill/>
                    <a:prstDash val="solid"/>
                    <a:miter/>
                  </a:ln>
                </p:spPr>
                <p:txBody>
                  <a:bodyPr rtlCol="0" anchor="ctr"/>
                  <a:lstStyle/>
                  <a:p>
                    <a:endParaRPr lang="en-US"/>
                  </a:p>
                </p:txBody>
              </p:sp>
              <p:sp>
                <p:nvSpPr>
                  <p:cNvPr id="359" name="Freeform: Shape 358">
                    <a:extLst>
                      <a:ext uri="{FF2B5EF4-FFF2-40B4-BE49-F238E27FC236}">
                        <a16:creationId xmlns:a16="http://schemas.microsoft.com/office/drawing/2014/main" xmlns="" id="{F766FC0F-C524-467F-A5B8-6590DECC1D2F}"/>
                      </a:ext>
                    </a:extLst>
                  </p:cNvPr>
                  <p:cNvSpPr/>
                  <p:nvPr/>
                </p:nvSpPr>
                <p:spPr>
                  <a:xfrm>
                    <a:off x="8397474" y="9009199"/>
                    <a:ext cx="358906" cy="799164"/>
                  </a:xfrm>
                  <a:custGeom>
                    <a:avLst/>
                    <a:gdLst>
                      <a:gd name="connsiteX0" fmla="*/ 358906 w 358906"/>
                      <a:gd name="connsiteY0" fmla="*/ 775237 h 799164"/>
                      <a:gd name="connsiteX1" fmla="*/ 244056 w 358906"/>
                      <a:gd name="connsiteY1" fmla="*/ 392404 h 799164"/>
                      <a:gd name="connsiteX2" fmla="*/ 229700 w 358906"/>
                      <a:gd name="connsiteY2" fmla="*/ 172275 h 799164"/>
                      <a:gd name="connsiteX3" fmla="*/ 244056 w 358906"/>
                      <a:gd name="connsiteY3" fmla="*/ 66996 h 799164"/>
                      <a:gd name="connsiteX4" fmla="*/ 248842 w 358906"/>
                      <a:gd name="connsiteY4" fmla="*/ 33498 h 799164"/>
                      <a:gd name="connsiteX5" fmla="*/ 181846 w 358906"/>
                      <a:gd name="connsiteY5" fmla="*/ 28712 h 799164"/>
                      <a:gd name="connsiteX6" fmla="*/ 62210 w 358906"/>
                      <a:gd name="connsiteY6" fmla="*/ 4785 h 799164"/>
                      <a:gd name="connsiteX7" fmla="*/ 23927 w 358906"/>
                      <a:gd name="connsiteY7" fmla="*/ 0 h 799164"/>
                      <a:gd name="connsiteX8" fmla="*/ 9571 w 358906"/>
                      <a:gd name="connsiteY8" fmla="*/ 52640 h 799164"/>
                      <a:gd name="connsiteX9" fmla="*/ 0 w 358906"/>
                      <a:gd name="connsiteY9" fmla="*/ 100494 h 799164"/>
                      <a:gd name="connsiteX10" fmla="*/ 86137 w 358906"/>
                      <a:gd name="connsiteY10" fmla="*/ 124421 h 799164"/>
                      <a:gd name="connsiteX11" fmla="*/ 157919 w 358906"/>
                      <a:gd name="connsiteY11" fmla="*/ 162704 h 799164"/>
                      <a:gd name="connsiteX12" fmla="*/ 177060 w 358906"/>
                      <a:gd name="connsiteY12" fmla="*/ 334979 h 799164"/>
                      <a:gd name="connsiteX13" fmla="*/ 215344 w 358906"/>
                      <a:gd name="connsiteY13" fmla="*/ 559894 h 799164"/>
                      <a:gd name="connsiteX14" fmla="*/ 330194 w 358906"/>
                      <a:gd name="connsiteY14" fmla="*/ 799164 h 799164"/>
                      <a:gd name="connsiteX15" fmla="*/ 339765 w 358906"/>
                      <a:gd name="connsiteY15" fmla="*/ 799164 h 799164"/>
                      <a:gd name="connsiteX16" fmla="*/ 344550 w 358906"/>
                      <a:gd name="connsiteY16" fmla="*/ 794379 h 799164"/>
                      <a:gd name="connsiteX17" fmla="*/ 358906 w 358906"/>
                      <a:gd name="connsiteY17" fmla="*/ 775237 h 799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8906" h="799164">
                        <a:moveTo>
                          <a:pt x="358906" y="775237"/>
                        </a:moveTo>
                        <a:cubicBezTo>
                          <a:pt x="315838" y="650817"/>
                          <a:pt x="267983" y="526396"/>
                          <a:pt x="244056" y="392404"/>
                        </a:cubicBezTo>
                        <a:cubicBezTo>
                          <a:pt x="229700" y="320623"/>
                          <a:pt x="224914" y="244056"/>
                          <a:pt x="229700" y="172275"/>
                        </a:cubicBezTo>
                        <a:cubicBezTo>
                          <a:pt x="229700" y="133991"/>
                          <a:pt x="239271" y="100494"/>
                          <a:pt x="244056" y="66996"/>
                        </a:cubicBezTo>
                        <a:cubicBezTo>
                          <a:pt x="244056" y="57425"/>
                          <a:pt x="248842" y="43068"/>
                          <a:pt x="248842" y="33498"/>
                        </a:cubicBezTo>
                        <a:cubicBezTo>
                          <a:pt x="224914" y="33498"/>
                          <a:pt x="205773" y="33498"/>
                          <a:pt x="181846" y="28712"/>
                        </a:cubicBezTo>
                        <a:cubicBezTo>
                          <a:pt x="138777" y="23927"/>
                          <a:pt x="100494" y="14356"/>
                          <a:pt x="62210" y="4785"/>
                        </a:cubicBezTo>
                        <a:cubicBezTo>
                          <a:pt x="52640" y="0"/>
                          <a:pt x="38283" y="0"/>
                          <a:pt x="23927" y="0"/>
                        </a:cubicBezTo>
                        <a:cubicBezTo>
                          <a:pt x="19142" y="19141"/>
                          <a:pt x="14356" y="33498"/>
                          <a:pt x="9571" y="52640"/>
                        </a:cubicBezTo>
                        <a:cubicBezTo>
                          <a:pt x="4785" y="66996"/>
                          <a:pt x="4785" y="81352"/>
                          <a:pt x="0" y="100494"/>
                        </a:cubicBezTo>
                        <a:cubicBezTo>
                          <a:pt x="0" y="110064"/>
                          <a:pt x="76567" y="119635"/>
                          <a:pt x="86137" y="124421"/>
                        </a:cubicBezTo>
                        <a:cubicBezTo>
                          <a:pt x="114850" y="129206"/>
                          <a:pt x="138777" y="138777"/>
                          <a:pt x="157919" y="162704"/>
                        </a:cubicBezTo>
                        <a:cubicBezTo>
                          <a:pt x="191417" y="210558"/>
                          <a:pt x="172275" y="277554"/>
                          <a:pt x="177060" y="334979"/>
                        </a:cubicBezTo>
                        <a:cubicBezTo>
                          <a:pt x="177060" y="421116"/>
                          <a:pt x="186631" y="478542"/>
                          <a:pt x="215344" y="559894"/>
                        </a:cubicBezTo>
                        <a:cubicBezTo>
                          <a:pt x="244056" y="636460"/>
                          <a:pt x="291910" y="732168"/>
                          <a:pt x="330194" y="799164"/>
                        </a:cubicBezTo>
                        <a:cubicBezTo>
                          <a:pt x="334979" y="799164"/>
                          <a:pt x="334979" y="799164"/>
                          <a:pt x="339765" y="799164"/>
                        </a:cubicBezTo>
                        <a:cubicBezTo>
                          <a:pt x="344550" y="799164"/>
                          <a:pt x="344550" y="794379"/>
                          <a:pt x="344550" y="794379"/>
                        </a:cubicBezTo>
                        <a:cubicBezTo>
                          <a:pt x="358906" y="784808"/>
                          <a:pt x="358906" y="780023"/>
                          <a:pt x="358906" y="775237"/>
                        </a:cubicBezTo>
                        <a:close/>
                      </a:path>
                    </a:pathLst>
                  </a:custGeom>
                  <a:solidFill>
                    <a:srgbClr val="FBC98F">
                      <a:alpha val="50000"/>
                    </a:srgbClr>
                  </a:solidFill>
                  <a:ln w="47824" cap="flat">
                    <a:noFill/>
                    <a:prstDash val="solid"/>
                    <a:miter/>
                  </a:ln>
                </p:spPr>
                <p:txBody>
                  <a:bodyPr rtlCol="0" anchor="ctr"/>
                  <a:lstStyle/>
                  <a:p>
                    <a:endParaRPr lang="en-US"/>
                  </a:p>
                </p:txBody>
              </p:sp>
              <p:grpSp>
                <p:nvGrpSpPr>
                  <p:cNvPr id="360" name="Graphic 3">
                    <a:extLst>
                      <a:ext uri="{FF2B5EF4-FFF2-40B4-BE49-F238E27FC236}">
                        <a16:creationId xmlns:a16="http://schemas.microsoft.com/office/drawing/2014/main" xmlns="" id="{9A8EE954-15B7-4E1B-8898-A3D3CA2769D0}"/>
                      </a:ext>
                    </a:extLst>
                  </p:cNvPr>
                  <p:cNvGrpSpPr/>
                  <p:nvPr/>
                </p:nvGrpSpPr>
                <p:grpSpPr>
                  <a:xfrm>
                    <a:off x="8440543" y="9497311"/>
                    <a:ext cx="320622" cy="339764"/>
                    <a:chOff x="8440543" y="9497311"/>
                    <a:chExt cx="320622" cy="339764"/>
                  </a:xfrm>
                </p:grpSpPr>
                <p:sp>
                  <p:nvSpPr>
                    <p:cNvPr id="378" name="Freeform: Shape 377">
                      <a:extLst>
                        <a:ext uri="{FF2B5EF4-FFF2-40B4-BE49-F238E27FC236}">
                          <a16:creationId xmlns:a16="http://schemas.microsoft.com/office/drawing/2014/main" xmlns="" id="{D5C04A1D-25E4-4A9A-8142-49989B929D14}"/>
                        </a:ext>
                      </a:extLst>
                    </p:cNvPr>
                    <p:cNvSpPr/>
                    <p:nvPr/>
                  </p:nvSpPr>
                  <p:spPr>
                    <a:xfrm>
                      <a:off x="8440543" y="9502097"/>
                      <a:ext cx="315837" cy="331156"/>
                    </a:xfrm>
                    <a:custGeom>
                      <a:avLst/>
                      <a:gdLst>
                        <a:gd name="connsiteX0" fmla="*/ 315838 w 315837"/>
                        <a:gd name="connsiteY0" fmla="*/ 282340 h 331156"/>
                        <a:gd name="connsiteX1" fmla="*/ 220129 w 315837"/>
                        <a:gd name="connsiteY1" fmla="*/ 0 h 331156"/>
                        <a:gd name="connsiteX2" fmla="*/ 129206 w 315837"/>
                        <a:gd name="connsiteY2" fmla="*/ 23927 h 331156"/>
                        <a:gd name="connsiteX3" fmla="*/ 38283 w 315837"/>
                        <a:gd name="connsiteY3" fmla="*/ 23927 h 331156"/>
                        <a:gd name="connsiteX4" fmla="*/ 0 w 315837"/>
                        <a:gd name="connsiteY4" fmla="*/ 9571 h 331156"/>
                        <a:gd name="connsiteX5" fmla="*/ 124421 w 315837"/>
                        <a:gd name="connsiteY5" fmla="*/ 325408 h 331156"/>
                        <a:gd name="connsiteX6" fmla="*/ 124421 w 315837"/>
                        <a:gd name="connsiteY6" fmla="*/ 330194 h 331156"/>
                        <a:gd name="connsiteX7" fmla="*/ 200987 w 315837"/>
                        <a:gd name="connsiteY7" fmla="*/ 315837 h 331156"/>
                        <a:gd name="connsiteX8" fmla="*/ 301481 w 315837"/>
                        <a:gd name="connsiteY8" fmla="*/ 296696 h 331156"/>
                        <a:gd name="connsiteX9" fmla="*/ 306266 w 315837"/>
                        <a:gd name="connsiteY9" fmla="*/ 291910 h 331156"/>
                        <a:gd name="connsiteX10" fmla="*/ 315838 w 315837"/>
                        <a:gd name="connsiteY10" fmla="*/ 282340 h 33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5837" h="331156">
                          <a:moveTo>
                            <a:pt x="315838" y="282340"/>
                          </a:moveTo>
                          <a:cubicBezTo>
                            <a:pt x="282339" y="186631"/>
                            <a:pt x="248842" y="95708"/>
                            <a:pt x="220129" y="0"/>
                          </a:cubicBezTo>
                          <a:cubicBezTo>
                            <a:pt x="191417" y="14356"/>
                            <a:pt x="162704" y="19142"/>
                            <a:pt x="129206" y="23927"/>
                          </a:cubicBezTo>
                          <a:cubicBezTo>
                            <a:pt x="100494" y="28712"/>
                            <a:pt x="66996" y="28712"/>
                            <a:pt x="38283" y="23927"/>
                          </a:cubicBezTo>
                          <a:cubicBezTo>
                            <a:pt x="23927" y="19142"/>
                            <a:pt x="14356" y="14356"/>
                            <a:pt x="0" y="9571"/>
                          </a:cubicBezTo>
                          <a:cubicBezTo>
                            <a:pt x="43068" y="133992"/>
                            <a:pt x="110064" y="306267"/>
                            <a:pt x="124421" y="325408"/>
                          </a:cubicBezTo>
                          <a:cubicBezTo>
                            <a:pt x="124421" y="325408"/>
                            <a:pt x="124421" y="330194"/>
                            <a:pt x="124421" y="330194"/>
                          </a:cubicBezTo>
                          <a:cubicBezTo>
                            <a:pt x="148348" y="334979"/>
                            <a:pt x="177060" y="320623"/>
                            <a:pt x="200987" y="315837"/>
                          </a:cubicBezTo>
                          <a:cubicBezTo>
                            <a:pt x="234485" y="306267"/>
                            <a:pt x="267983" y="301481"/>
                            <a:pt x="301481" y="296696"/>
                          </a:cubicBezTo>
                          <a:cubicBezTo>
                            <a:pt x="306266" y="296696"/>
                            <a:pt x="306266" y="291910"/>
                            <a:pt x="306266" y="291910"/>
                          </a:cubicBezTo>
                          <a:cubicBezTo>
                            <a:pt x="315838" y="291910"/>
                            <a:pt x="315838" y="287125"/>
                            <a:pt x="315838" y="282340"/>
                          </a:cubicBezTo>
                          <a:close/>
                        </a:path>
                      </a:pathLst>
                    </a:custGeom>
                    <a:solidFill>
                      <a:srgbClr val="F4F4F4"/>
                    </a:solidFill>
                    <a:ln w="47824" cap="flat">
                      <a:noFill/>
                      <a:prstDash val="solid"/>
                      <a:miter/>
                    </a:ln>
                  </p:spPr>
                  <p:txBody>
                    <a:bodyPr rtlCol="0" anchor="ctr"/>
                    <a:lstStyle/>
                    <a:p>
                      <a:endParaRPr lang="en-US"/>
                    </a:p>
                  </p:txBody>
                </p:sp>
                <p:sp>
                  <p:nvSpPr>
                    <p:cNvPr id="379" name="Freeform: Shape 378">
                      <a:extLst>
                        <a:ext uri="{FF2B5EF4-FFF2-40B4-BE49-F238E27FC236}">
                          <a16:creationId xmlns:a16="http://schemas.microsoft.com/office/drawing/2014/main" xmlns="" id="{72761333-BC23-48B8-A206-BFF0F2BB4ECB}"/>
                        </a:ext>
                      </a:extLst>
                    </p:cNvPr>
                    <p:cNvSpPr/>
                    <p:nvPr/>
                  </p:nvSpPr>
                  <p:spPr>
                    <a:xfrm>
                      <a:off x="8440543" y="9497311"/>
                      <a:ext cx="320622" cy="339764"/>
                    </a:xfrm>
                    <a:custGeom>
                      <a:avLst/>
                      <a:gdLst>
                        <a:gd name="connsiteX0" fmla="*/ 138777 w 320622"/>
                        <a:gd name="connsiteY0" fmla="*/ 339764 h 339764"/>
                        <a:gd name="connsiteX1" fmla="*/ 138777 w 320622"/>
                        <a:gd name="connsiteY1" fmla="*/ 339764 h 339764"/>
                        <a:gd name="connsiteX2" fmla="*/ 129206 w 320622"/>
                        <a:gd name="connsiteY2" fmla="*/ 339764 h 339764"/>
                        <a:gd name="connsiteX3" fmla="*/ 124421 w 320622"/>
                        <a:gd name="connsiteY3" fmla="*/ 334979 h 339764"/>
                        <a:gd name="connsiteX4" fmla="*/ 124421 w 320622"/>
                        <a:gd name="connsiteY4" fmla="*/ 330194 h 339764"/>
                        <a:gd name="connsiteX5" fmla="*/ 0 w 320622"/>
                        <a:gd name="connsiteY5" fmla="*/ 14356 h 339764"/>
                        <a:gd name="connsiteX6" fmla="*/ 0 w 320622"/>
                        <a:gd name="connsiteY6" fmla="*/ 9571 h 339764"/>
                        <a:gd name="connsiteX7" fmla="*/ 4785 w 320622"/>
                        <a:gd name="connsiteY7" fmla="*/ 9571 h 339764"/>
                        <a:gd name="connsiteX8" fmla="*/ 43068 w 320622"/>
                        <a:gd name="connsiteY8" fmla="*/ 23927 h 339764"/>
                        <a:gd name="connsiteX9" fmla="*/ 81352 w 320622"/>
                        <a:gd name="connsiteY9" fmla="*/ 28712 h 339764"/>
                        <a:gd name="connsiteX10" fmla="*/ 129206 w 320622"/>
                        <a:gd name="connsiteY10" fmla="*/ 23927 h 339764"/>
                        <a:gd name="connsiteX11" fmla="*/ 220129 w 320622"/>
                        <a:gd name="connsiteY11" fmla="*/ 0 h 339764"/>
                        <a:gd name="connsiteX12" fmla="*/ 224914 w 320622"/>
                        <a:gd name="connsiteY12" fmla="*/ 0 h 339764"/>
                        <a:gd name="connsiteX13" fmla="*/ 229700 w 320622"/>
                        <a:gd name="connsiteY13" fmla="*/ 4785 h 339764"/>
                        <a:gd name="connsiteX14" fmla="*/ 311052 w 320622"/>
                        <a:gd name="connsiteY14" fmla="*/ 258413 h 339764"/>
                        <a:gd name="connsiteX15" fmla="*/ 320623 w 320622"/>
                        <a:gd name="connsiteY15" fmla="*/ 287125 h 339764"/>
                        <a:gd name="connsiteX16" fmla="*/ 320623 w 320622"/>
                        <a:gd name="connsiteY16" fmla="*/ 296696 h 339764"/>
                        <a:gd name="connsiteX17" fmla="*/ 315838 w 320622"/>
                        <a:gd name="connsiteY17" fmla="*/ 301481 h 339764"/>
                        <a:gd name="connsiteX18" fmla="*/ 306266 w 320622"/>
                        <a:gd name="connsiteY18" fmla="*/ 306267 h 339764"/>
                        <a:gd name="connsiteX19" fmla="*/ 263198 w 320622"/>
                        <a:gd name="connsiteY19" fmla="*/ 315837 h 339764"/>
                        <a:gd name="connsiteX20" fmla="*/ 205773 w 320622"/>
                        <a:gd name="connsiteY20" fmla="*/ 325408 h 339764"/>
                        <a:gd name="connsiteX21" fmla="*/ 186631 w 320622"/>
                        <a:gd name="connsiteY21" fmla="*/ 330194 h 339764"/>
                        <a:gd name="connsiteX22" fmla="*/ 138777 w 320622"/>
                        <a:gd name="connsiteY22" fmla="*/ 339764 h 339764"/>
                        <a:gd name="connsiteX23" fmla="*/ 133991 w 320622"/>
                        <a:gd name="connsiteY23" fmla="*/ 330194 h 339764"/>
                        <a:gd name="connsiteX24" fmla="*/ 138777 w 320622"/>
                        <a:gd name="connsiteY24" fmla="*/ 330194 h 339764"/>
                        <a:gd name="connsiteX25" fmla="*/ 138777 w 320622"/>
                        <a:gd name="connsiteY25" fmla="*/ 330194 h 339764"/>
                        <a:gd name="connsiteX26" fmla="*/ 181846 w 320622"/>
                        <a:gd name="connsiteY26" fmla="*/ 320623 h 339764"/>
                        <a:gd name="connsiteX27" fmla="*/ 200987 w 320622"/>
                        <a:gd name="connsiteY27" fmla="*/ 315837 h 339764"/>
                        <a:gd name="connsiteX28" fmla="*/ 258412 w 320622"/>
                        <a:gd name="connsiteY28" fmla="*/ 306267 h 339764"/>
                        <a:gd name="connsiteX29" fmla="*/ 301481 w 320622"/>
                        <a:gd name="connsiteY29" fmla="*/ 296696 h 339764"/>
                        <a:gd name="connsiteX30" fmla="*/ 301481 w 320622"/>
                        <a:gd name="connsiteY30" fmla="*/ 296696 h 339764"/>
                        <a:gd name="connsiteX31" fmla="*/ 306266 w 320622"/>
                        <a:gd name="connsiteY31" fmla="*/ 291910 h 339764"/>
                        <a:gd name="connsiteX32" fmla="*/ 306266 w 320622"/>
                        <a:gd name="connsiteY32" fmla="*/ 291910 h 339764"/>
                        <a:gd name="connsiteX33" fmla="*/ 296696 w 320622"/>
                        <a:gd name="connsiteY33" fmla="*/ 263198 h 339764"/>
                        <a:gd name="connsiteX34" fmla="*/ 215344 w 320622"/>
                        <a:gd name="connsiteY34" fmla="*/ 14356 h 339764"/>
                        <a:gd name="connsiteX35" fmla="*/ 129206 w 320622"/>
                        <a:gd name="connsiteY35" fmla="*/ 38283 h 339764"/>
                        <a:gd name="connsiteX36" fmla="*/ 76567 w 320622"/>
                        <a:gd name="connsiteY36" fmla="*/ 43069 h 339764"/>
                        <a:gd name="connsiteX37" fmla="*/ 33498 w 320622"/>
                        <a:gd name="connsiteY37" fmla="*/ 38283 h 339764"/>
                        <a:gd name="connsiteX38" fmla="*/ 4785 w 320622"/>
                        <a:gd name="connsiteY38" fmla="*/ 28712 h 339764"/>
                        <a:gd name="connsiteX39" fmla="*/ 133991 w 320622"/>
                        <a:gd name="connsiteY39" fmla="*/ 330194 h 339764"/>
                        <a:gd name="connsiteX40" fmla="*/ 133991 w 320622"/>
                        <a:gd name="connsiteY40" fmla="*/ 330194 h 339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20622" h="339764">
                          <a:moveTo>
                            <a:pt x="138777" y="339764"/>
                          </a:moveTo>
                          <a:lnTo>
                            <a:pt x="138777" y="339764"/>
                          </a:lnTo>
                          <a:cubicBezTo>
                            <a:pt x="133991" y="339764"/>
                            <a:pt x="133991" y="339764"/>
                            <a:pt x="129206" y="339764"/>
                          </a:cubicBezTo>
                          <a:cubicBezTo>
                            <a:pt x="124421" y="339764"/>
                            <a:pt x="124421" y="334979"/>
                            <a:pt x="124421" y="334979"/>
                          </a:cubicBezTo>
                          <a:cubicBezTo>
                            <a:pt x="124421" y="334979"/>
                            <a:pt x="124421" y="330194"/>
                            <a:pt x="124421" y="330194"/>
                          </a:cubicBezTo>
                          <a:cubicBezTo>
                            <a:pt x="105279" y="301481"/>
                            <a:pt x="38283" y="133992"/>
                            <a:pt x="0" y="14356"/>
                          </a:cubicBezTo>
                          <a:cubicBezTo>
                            <a:pt x="0" y="14356"/>
                            <a:pt x="0" y="9571"/>
                            <a:pt x="0" y="9571"/>
                          </a:cubicBezTo>
                          <a:cubicBezTo>
                            <a:pt x="0" y="9571"/>
                            <a:pt x="4785" y="9571"/>
                            <a:pt x="4785" y="9571"/>
                          </a:cubicBezTo>
                          <a:cubicBezTo>
                            <a:pt x="19141" y="14356"/>
                            <a:pt x="28712" y="19142"/>
                            <a:pt x="43068" y="23927"/>
                          </a:cubicBezTo>
                          <a:cubicBezTo>
                            <a:pt x="57425" y="28712"/>
                            <a:pt x="66996" y="28712"/>
                            <a:pt x="81352" y="28712"/>
                          </a:cubicBezTo>
                          <a:cubicBezTo>
                            <a:pt x="100494" y="28712"/>
                            <a:pt x="114850" y="28712"/>
                            <a:pt x="129206" y="23927"/>
                          </a:cubicBezTo>
                          <a:cubicBezTo>
                            <a:pt x="157919" y="19142"/>
                            <a:pt x="191417" y="14356"/>
                            <a:pt x="220129" y="0"/>
                          </a:cubicBezTo>
                          <a:cubicBezTo>
                            <a:pt x="220129" y="0"/>
                            <a:pt x="224914" y="0"/>
                            <a:pt x="224914" y="0"/>
                          </a:cubicBezTo>
                          <a:cubicBezTo>
                            <a:pt x="224914" y="0"/>
                            <a:pt x="224914" y="0"/>
                            <a:pt x="229700" y="4785"/>
                          </a:cubicBezTo>
                          <a:cubicBezTo>
                            <a:pt x="253627" y="90923"/>
                            <a:pt x="282339" y="177060"/>
                            <a:pt x="311052" y="258413"/>
                          </a:cubicBezTo>
                          <a:lnTo>
                            <a:pt x="320623" y="287125"/>
                          </a:lnTo>
                          <a:cubicBezTo>
                            <a:pt x="320623" y="291910"/>
                            <a:pt x="320623" y="291910"/>
                            <a:pt x="320623" y="296696"/>
                          </a:cubicBezTo>
                          <a:cubicBezTo>
                            <a:pt x="320623" y="296696"/>
                            <a:pt x="315838" y="301481"/>
                            <a:pt x="315838" y="301481"/>
                          </a:cubicBezTo>
                          <a:cubicBezTo>
                            <a:pt x="315838" y="306267"/>
                            <a:pt x="311052" y="306267"/>
                            <a:pt x="306266" y="306267"/>
                          </a:cubicBezTo>
                          <a:cubicBezTo>
                            <a:pt x="291910" y="311052"/>
                            <a:pt x="277554" y="311052"/>
                            <a:pt x="263198" y="315837"/>
                          </a:cubicBezTo>
                          <a:cubicBezTo>
                            <a:pt x="244056" y="320623"/>
                            <a:pt x="224914" y="320623"/>
                            <a:pt x="205773" y="325408"/>
                          </a:cubicBezTo>
                          <a:cubicBezTo>
                            <a:pt x="200987" y="325408"/>
                            <a:pt x="191417" y="330194"/>
                            <a:pt x="186631" y="330194"/>
                          </a:cubicBezTo>
                          <a:cubicBezTo>
                            <a:pt x="167490" y="334979"/>
                            <a:pt x="153133" y="339764"/>
                            <a:pt x="138777" y="339764"/>
                          </a:cubicBezTo>
                          <a:close/>
                          <a:moveTo>
                            <a:pt x="133991" y="330194"/>
                          </a:moveTo>
                          <a:cubicBezTo>
                            <a:pt x="133991" y="330194"/>
                            <a:pt x="138777" y="330194"/>
                            <a:pt x="138777" y="330194"/>
                          </a:cubicBezTo>
                          <a:lnTo>
                            <a:pt x="138777" y="330194"/>
                          </a:lnTo>
                          <a:cubicBezTo>
                            <a:pt x="153133" y="330194"/>
                            <a:pt x="167490" y="325408"/>
                            <a:pt x="181846" y="320623"/>
                          </a:cubicBezTo>
                          <a:cubicBezTo>
                            <a:pt x="186631" y="320623"/>
                            <a:pt x="196202" y="315837"/>
                            <a:pt x="200987" y="315837"/>
                          </a:cubicBezTo>
                          <a:cubicBezTo>
                            <a:pt x="220129" y="311052"/>
                            <a:pt x="239271" y="306267"/>
                            <a:pt x="258412" y="306267"/>
                          </a:cubicBezTo>
                          <a:cubicBezTo>
                            <a:pt x="272769" y="301481"/>
                            <a:pt x="287125" y="301481"/>
                            <a:pt x="301481" y="296696"/>
                          </a:cubicBezTo>
                          <a:cubicBezTo>
                            <a:pt x="301481" y="296696"/>
                            <a:pt x="301481" y="296696"/>
                            <a:pt x="301481" y="296696"/>
                          </a:cubicBezTo>
                          <a:cubicBezTo>
                            <a:pt x="301481" y="296696"/>
                            <a:pt x="301481" y="291910"/>
                            <a:pt x="306266" y="291910"/>
                          </a:cubicBezTo>
                          <a:cubicBezTo>
                            <a:pt x="306266" y="291910"/>
                            <a:pt x="306266" y="291910"/>
                            <a:pt x="306266" y="291910"/>
                          </a:cubicBezTo>
                          <a:lnTo>
                            <a:pt x="296696" y="263198"/>
                          </a:lnTo>
                          <a:cubicBezTo>
                            <a:pt x="267983" y="181846"/>
                            <a:pt x="239271" y="95708"/>
                            <a:pt x="215344" y="14356"/>
                          </a:cubicBezTo>
                          <a:cubicBezTo>
                            <a:pt x="186631" y="23927"/>
                            <a:pt x="157919" y="33498"/>
                            <a:pt x="129206" y="38283"/>
                          </a:cubicBezTo>
                          <a:cubicBezTo>
                            <a:pt x="114850" y="38283"/>
                            <a:pt x="95708" y="43069"/>
                            <a:pt x="76567" y="43069"/>
                          </a:cubicBezTo>
                          <a:cubicBezTo>
                            <a:pt x="62210" y="43069"/>
                            <a:pt x="47854" y="43069"/>
                            <a:pt x="33498" y="38283"/>
                          </a:cubicBezTo>
                          <a:cubicBezTo>
                            <a:pt x="23927" y="38283"/>
                            <a:pt x="14356" y="33498"/>
                            <a:pt x="4785" y="28712"/>
                          </a:cubicBezTo>
                          <a:cubicBezTo>
                            <a:pt x="52640" y="153133"/>
                            <a:pt x="114850" y="311052"/>
                            <a:pt x="133991" y="330194"/>
                          </a:cubicBezTo>
                          <a:cubicBezTo>
                            <a:pt x="133991" y="325408"/>
                            <a:pt x="133991" y="330194"/>
                            <a:pt x="133991" y="330194"/>
                          </a:cubicBezTo>
                          <a:close/>
                        </a:path>
                      </a:pathLst>
                    </a:custGeom>
                    <a:solidFill>
                      <a:srgbClr val="A5A5A5"/>
                    </a:solidFill>
                    <a:ln w="47824" cap="flat">
                      <a:noFill/>
                      <a:prstDash val="solid"/>
                      <a:miter/>
                    </a:ln>
                  </p:spPr>
                  <p:txBody>
                    <a:bodyPr rtlCol="0" anchor="ctr"/>
                    <a:lstStyle/>
                    <a:p>
                      <a:endParaRPr lang="en-US"/>
                    </a:p>
                  </p:txBody>
                </p:sp>
              </p:grpSp>
              <p:sp>
                <p:nvSpPr>
                  <p:cNvPr id="361" name="Freeform: Shape 360">
                    <a:extLst>
                      <a:ext uri="{FF2B5EF4-FFF2-40B4-BE49-F238E27FC236}">
                        <a16:creationId xmlns:a16="http://schemas.microsoft.com/office/drawing/2014/main" xmlns="" id="{14BBB838-8968-4B5C-A6DE-56A83C9011E1}"/>
                      </a:ext>
                    </a:extLst>
                  </p:cNvPr>
                  <p:cNvSpPr/>
                  <p:nvPr/>
                </p:nvSpPr>
                <p:spPr>
                  <a:xfrm>
                    <a:off x="8550608" y="9502097"/>
                    <a:ext cx="205773" cy="331156"/>
                  </a:xfrm>
                  <a:custGeom>
                    <a:avLst/>
                    <a:gdLst>
                      <a:gd name="connsiteX0" fmla="*/ 205773 w 205773"/>
                      <a:gd name="connsiteY0" fmla="*/ 282340 h 331156"/>
                      <a:gd name="connsiteX1" fmla="*/ 110065 w 205773"/>
                      <a:gd name="connsiteY1" fmla="*/ 0 h 331156"/>
                      <a:gd name="connsiteX2" fmla="*/ 19142 w 205773"/>
                      <a:gd name="connsiteY2" fmla="*/ 23927 h 331156"/>
                      <a:gd name="connsiteX3" fmla="*/ 14356 w 205773"/>
                      <a:gd name="connsiteY3" fmla="*/ 23927 h 331156"/>
                      <a:gd name="connsiteX4" fmla="*/ 38283 w 205773"/>
                      <a:gd name="connsiteY4" fmla="*/ 110065 h 331156"/>
                      <a:gd name="connsiteX5" fmla="*/ 47854 w 205773"/>
                      <a:gd name="connsiteY5" fmla="*/ 248842 h 331156"/>
                      <a:gd name="connsiteX6" fmla="*/ 0 w 205773"/>
                      <a:gd name="connsiteY6" fmla="*/ 306267 h 331156"/>
                      <a:gd name="connsiteX7" fmla="*/ 9571 w 205773"/>
                      <a:gd name="connsiteY7" fmla="*/ 325408 h 331156"/>
                      <a:gd name="connsiteX8" fmla="*/ 9571 w 205773"/>
                      <a:gd name="connsiteY8" fmla="*/ 330194 h 331156"/>
                      <a:gd name="connsiteX9" fmla="*/ 86138 w 205773"/>
                      <a:gd name="connsiteY9" fmla="*/ 315837 h 331156"/>
                      <a:gd name="connsiteX10" fmla="*/ 186631 w 205773"/>
                      <a:gd name="connsiteY10" fmla="*/ 296696 h 331156"/>
                      <a:gd name="connsiteX11" fmla="*/ 191417 w 205773"/>
                      <a:gd name="connsiteY11" fmla="*/ 291910 h 331156"/>
                      <a:gd name="connsiteX12" fmla="*/ 205773 w 205773"/>
                      <a:gd name="connsiteY12" fmla="*/ 282340 h 33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773" h="331156">
                        <a:moveTo>
                          <a:pt x="205773" y="282340"/>
                        </a:moveTo>
                        <a:cubicBezTo>
                          <a:pt x="172275" y="186631"/>
                          <a:pt x="138777" y="95708"/>
                          <a:pt x="110065" y="0"/>
                        </a:cubicBezTo>
                        <a:cubicBezTo>
                          <a:pt x="81352" y="14356"/>
                          <a:pt x="52640" y="19142"/>
                          <a:pt x="19142" y="23927"/>
                        </a:cubicBezTo>
                        <a:cubicBezTo>
                          <a:pt x="19142" y="23927"/>
                          <a:pt x="14356" y="23927"/>
                          <a:pt x="14356" y="23927"/>
                        </a:cubicBezTo>
                        <a:cubicBezTo>
                          <a:pt x="23927" y="52640"/>
                          <a:pt x="33498" y="81352"/>
                          <a:pt x="38283" y="110065"/>
                        </a:cubicBezTo>
                        <a:cubicBezTo>
                          <a:pt x="47854" y="157919"/>
                          <a:pt x="66996" y="200988"/>
                          <a:pt x="47854" y="248842"/>
                        </a:cubicBezTo>
                        <a:cubicBezTo>
                          <a:pt x="38283" y="267983"/>
                          <a:pt x="23927" y="291910"/>
                          <a:pt x="0" y="306267"/>
                        </a:cubicBezTo>
                        <a:cubicBezTo>
                          <a:pt x="4785" y="315837"/>
                          <a:pt x="9571" y="325408"/>
                          <a:pt x="9571" y="325408"/>
                        </a:cubicBezTo>
                        <a:cubicBezTo>
                          <a:pt x="9571" y="325408"/>
                          <a:pt x="9571" y="330194"/>
                          <a:pt x="9571" y="330194"/>
                        </a:cubicBezTo>
                        <a:cubicBezTo>
                          <a:pt x="33498" y="334979"/>
                          <a:pt x="62211" y="320623"/>
                          <a:pt x="86138" y="315837"/>
                        </a:cubicBezTo>
                        <a:cubicBezTo>
                          <a:pt x="119635" y="306267"/>
                          <a:pt x="153134" y="301481"/>
                          <a:pt x="186631" y="296696"/>
                        </a:cubicBezTo>
                        <a:cubicBezTo>
                          <a:pt x="191417" y="296696"/>
                          <a:pt x="191417" y="291910"/>
                          <a:pt x="191417" y="291910"/>
                        </a:cubicBezTo>
                        <a:cubicBezTo>
                          <a:pt x="205773" y="291910"/>
                          <a:pt x="205773" y="287125"/>
                          <a:pt x="205773" y="282340"/>
                        </a:cubicBezTo>
                        <a:close/>
                      </a:path>
                    </a:pathLst>
                  </a:custGeom>
                  <a:solidFill>
                    <a:srgbClr val="C9C9C9">
                      <a:alpha val="60000"/>
                    </a:srgbClr>
                  </a:solidFill>
                  <a:ln w="47824" cap="flat">
                    <a:noFill/>
                    <a:prstDash val="solid"/>
                    <a:miter/>
                  </a:ln>
                </p:spPr>
                <p:txBody>
                  <a:bodyPr rtlCol="0" anchor="ctr"/>
                  <a:lstStyle/>
                  <a:p>
                    <a:endParaRPr lang="en-US"/>
                  </a:p>
                </p:txBody>
              </p:sp>
              <p:sp>
                <p:nvSpPr>
                  <p:cNvPr id="362" name="Freeform: Shape 361">
                    <a:extLst>
                      <a:ext uri="{FF2B5EF4-FFF2-40B4-BE49-F238E27FC236}">
                        <a16:creationId xmlns:a16="http://schemas.microsoft.com/office/drawing/2014/main" xmlns="" id="{AD1147F4-6FE9-4662-800E-092E7626BCCC}"/>
                      </a:ext>
                    </a:extLst>
                  </p:cNvPr>
                  <p:cNvSpPr/>
                  <p:nvPr/>
                </p:nvSpPr>
                <p:spPr>
                  <a:xfrm>
                    <a:off x="8555393" y="9502097"/>
                    <a:ext cx="200987" cy="331156"/>
                  </a:xfrm>
                  <a:custGeom>
                    <a:avLst/>
                    <a:gdLst>
                      <a:gd name="connsiteX0" fmla="*/ 200988 w 200987"/>
                      <a:gd name="connsiteY0" fmla="*/ 282340 h 331156"/>
                      <a:gd name="connsiteX1" fmla="*/ 105279 w 200987"/>
                      <a:gd name="connsiteY1" fmla="*/ 0 h 331156"/>
                      <a:gd name="connsiteX2" fmla="*/ 47854 w 200987"/>
                      <a:gd name="connsiteY2" fmla="*/ 19142 h 331156"/>
                      <a:gd name="connsiteX3" fmla="*/ 90923 w 200987"/>
                      <a:gd name="connsiteY3" fmla="*/ 148348 h 331156"/>
                      <a:gd name="connsiteX4" fmla="*/ 86138 w 200987"/>
                      <a:gd name="connsiteY4" fmla="*/ 272769 h 331156"/>
                      <a:gd name="connsiteX5" fmla="*/ 0 w 200987"/>
                      <a:gd name="connsiteY5" fmla="*/ 301481 h 331156"/>
                      <a:gd name="connsiteX6" fmla="*/ 14356 w 200987"/>
                      <a:gd name="connsiteY6" fmla="*/ 325408 h 331156"/>
                      <a:gd name="connsiteX7" fmla="*/ 14356 w 200987"/>
                      <a:gd name="connsiteY7" fmla="*/ 330194 h 331156"/>
                      <a:gd name="connsiteX8" fmla="*/ 90923 w 200987"/>
                      <a:gd name="connsiteY8" fmla="*/ 315837 h 331156"/>
                      <a:gd name="connsiteX9" fmla="*/ 191417 w 200987"/>
                      <a:gd name="connsiteY9" fmla="*/ 296696 h 331156"/>
                      <a:gd name="connsiteX10" fmla="*/ 196202 w 200987"/>
                      <a:gd name="connsiteY10" fmla="*/ 291910 h 331156"/>
                      <a:gd name="connsiteX11" fmla="*/ 200988 w 200987"/>
                      <a:gd name="connsiteY11" fmla="*/ 282340 h 33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987" h="331156">
                        <a:moveTo>
                          <a:pt x="200988" y="282340"/>
                        </a:moveTo>
                        <a:cubicBezTo>
                          <a:pt x="167490" y="186631"/>
                          <a:pt x="133992" y="95708"/>
                          <a:pt x="105279" y="0"/>
                        </a:cubicBezTo>
                        <a:cubicBezTo>
                          <a:pt x="86138" y="9571"/>
                          <a:pt x="66996" y="14356"/>
                          <a:pt x="47854" y="19142"/>
                        </a:cubicBezTo>
                        <a:cubicBezTo>
                          <a:pt x="66996" y="62211"/>
                          <a:pt x="81352" y="105279"/>
                          <a:pt x="90923" y="148348"/>
                        </a:cubicBezTo>
                        <a:cubicBezTo>
                          <a:pt x="100494" y="186631"/>
                          <a:pt x="105279" y="234485"/>
                          <a:pt x="86138" y="272769"/>
                        </a:cubicBezTo>
                        <a:cubicBezTo>
                          <a:pt x="66996" y="301481"/>
                          <a:pt x="33498" y="311052"/>
                          <a:pt x="0" y="301481"/>
                        </a:cubicBezTo>
                        <a:cubicBezTo>
                          <a:pt x="4786" y="311052"/>
                          <a:pt x="9571" y="320623"/>
                          <a:pt x="14356" y="325408"/>
                        </a:cubicBezTo>
                        <a:cubicBezTo>
                          <a:pt x="14356" y="325408"/>
                          <a:pt x="14356" y="330194"/>
                          <a:pt x="14356" y="330194"/>
                        </a:cubicBezTo>
                        <a:cubicBezTo>
                          <a:pt x="38283" y="334979"/>
                          <a:pt x="66996" y="320623"/>
                          <a:pt x="90923" y="315837"/>
                        </a:cubicBezTo>
                        <a:cubicBezTo>
                          <a:pt x="124421" y="306267"/>
                          <a:pt x="157919" y="301481"/>
                          <a:pt x="191417" y="296696"/>
                        </a:cubicBezTo>
                        <a:cubicBezTo>
                          <a:pt x="196202" y="296696"/>
                          <a:pt x="196202" y="291910"/>
                          <a:pt x="196202" y="291910"/>
                        </a:cubicBezTo>
                        <a:cubicBezTo>
                          <a:pt x="200988" y="291910"/>
                          <a:pt x="200988" y="287125"/>
                          <a:pt x="200988" y="282340"/>
                        </a:cubicBezTo>
                        <a:close/>
                      </a:path>
                    </a:pathLst>
                  </a:custGeom>
                  <a:solidFill>
                    <a:srgbClr val="C9C9C9">
                      <a:alpha val="60000"/>
                    </a:srgbClr>
                  </a:solidFill>
                  <a:ln w="47824" cap="flat">
                    <a:noFill/>
                    <a:prstDash val="solid"/>
                    <a:miter/>
                  </a:ln>
                </p:spPr>
                <p:txBody>
                  <a:bodyPr rtlCol="0" anchor="ctr"/>
                  <a:lstStyle/>
                  <a:p>
                    <a:endParaRPr lang="en-US"/>
                  </a:p>
                </p:txBody>
              </p:sp>
              <p:sp>
                <p:nvSpPr>
                  <p:cNvPr id="363" name="Freeform: Shape 362">
                    <a:extLst>
                      <a:ext uri="{FF2B5EF4-FFF2-40B4-BE49-F238E27FC236}">
                        <a16:creationId xmlns:a16="http://schemas.microsoft.com/office/drawing/2014/main" xmlns="" id="{95E05D81-0420-40FA-8DF8-9DA567951B35}"/>
                      </a:ext>
                    </a:extLst>
                  </p:cNvPr>
                  <p:cNvSpPr/>
                  <p:nvPr/>
                </p:nvSpPr>
                <p:spPr>
                  <a:xfrm>
                    <a:off x="8469256" y="9258041"/>
                    <a:ext cx="46212" cy="11553"/>
                  </a:xfrm>
                  <a:custGeom>
                    <a:avLst/>
                    <a:gdLst>
                      <a:gd name="connsiteX0" fmla="*/ 43069 w 46212"/>
                      <a:gd name="connsiteY0" fmla="*/ 4785 h 11553"/>
                      <a:gd name="connsiteX1" fmla="*/ 4785 w 46212"/>
                      <a:gd name="connsiteY1" fmla="*/ 0 h 11553"/>
                      <a:gd name="connsiteX2" fmla="*/ 0 w 46212"/>
                      <a:gd name="connsiteY2" fmla="*/ 4785 h 11553"/>
                      <a:gd name="connsiteX3" fmla="*/ 38283 w 46212"/>
                      <a:gd name="connsiteY3" fmla="*/ 9571 h 11553"/>
                      <a:gd name="connsiteX4" fmla="*/ 43069 w 46212"/>
                      <a:gd name="connsiteY4" fmla="*/ 4785 h 11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12" h="11553">
                        <a:moveTo>
                          <a:pt x="43069" y="4785"/>
                        </a:moveTo>
                        <a:cubicBezTo>
                          <a:pt x="28712" y="4785"/>
                          <a:pt x="19142" y="4785"/>
                          <a:pt x="4785" y="0"/>
                        </a:cubicBezTo>
                        <a:cubicBezTo>
                          <a:pt x="0" y="0"/>
                          <a:pt x="0" y="4785"/>
                          <a:pt x="0" y="4785"/>
                        </a:cubicBezTo>
                        <a:cubicBezTo>
                          <a:pt x="9571" y="9571"/>
                          <a:pt x="28712" y="14356"/>
                          <a:pt x="38283" y="9571"/>
                        </a:cubicBezTo>
                        <a:cubicBezTo>
                          <a:pt x="47854" y="9571"/>
                          <a:pt x="47854" y="4785"/>
                          <a:pt x="43069" y="4785"/>
                        </a:cubicBezTo>
                        <a:close/>
                      </a:path>
                    </a:pathLst>
                  </a:custGeom>
                  <a:solidFill>
                    <a:srgbClr val="D97D30"/>
                  </a:solidFill>
                  <a:ln w="47824" cap="flat">
                    <a:noFill/>
                    <a:prstDash val="solid"/>
                    <a:miter/>
                  </a:ln>
                </p:spPr>
                <p:txBody>
                  <a:bodyPr rtlCol="0" anchor="ctr"/>
                  <a:lstStyle/>
                  <a:p>
                    <a:endParaRPr lang="en-US"/>
                  </a:p>
                </p:txBody>
              </p:sp>
              <p:grpSp>
                <p:nvGrpSpPr>
                  <p:cNvPr id="364" name="Graphic 3">
                    <a:extLst>
                      <a:ext uri="{FF2B5EF4-FFF2-40B4-BE49-F238E27FC236}">
                        <a16:creationId xmlns:a16="http://schemas.microsoft.com/office/drawing/2014/main" xmlns="" id="{B6030ED2-B734-4DAF-826E-F3A791570D36}"/>
                      </a:ext>
                    </a:extLst>
                  </p:cNvPr>
                  <p:cNvGrpSpPr/>
                  <p:nvPr/>
                </p:nvGrpSpPr>
                <p:grpSpPr>
                  <a:xfrm>
                    <a:off x="8185924" y="9696317"/>
                    <a:ext cx="637453" cy="394386"/>
                    <a:chOff x="8185924" y="9696317"/>
                    <a:chExt cx="637453" cy="394386"/>
                  </a:xfrm>
                </p:grpSpPr>
                <p:sp>
                  <p:nvSpPr>
                    <p:cNvPr id="376" name="Freeform: Shape 375">
                      <a:extLst>
                        <a:ext uri="{FF2B5EF4-FFF2-40B4-BE49-F238E27FC236}">
                          <a16:creationId xmlns:a16="http://schemas.microsoft.com/office/drawing/2014/main" xmlns="" id="{21426F95-5D99-4836-B426-74C45F3D7BB9}"/>
                        </a:ext>
                      </a:extLst>
                    </p:cNvPr>
                    <p:cNvSpPr/>
                    <p:nvPr/>
                  </p:nvSpPr>
                  <p:spPr>
                    <a:xfrm>
                      <a:off x="8185924" y="9698299"/>
                      <a:ext cx="632667" cy="382948"/>
                    </a:xfrm>
                    <a:custGeom>
                      <a:avLst/>
                      <a:gdLst>
                        <a:gd name="connsiteX0" fmla="*/ 603955 w 632667"/>
                        <a:gd name="connsiteY0" fmla="*/ 90923 h 382948"/>
                        <a:gd name="connsiteX1" fmla="*/ 589599 w 632667"/>
                        <a:gd name="connsiteY1" fmla="*/ 33498 h 382948"/>
                        <a:gd name="connsiteX2" fmla="*/ 551316 w 632667"/>
                        <a:gd name="connsiteY2" fmla="*/ 0 h 382948"/>
                        <a:gd name="connsiteX3" fmla="*/ 546530 w 632667"/>
                        <a:gd name="connsiteY3" fmla="*/ 4786 h 382948"/>
                        <a:gd name="connsiteX4" fmla="*/ 536959 w 632667"/>
                        <a:gd name="connsiteY4" fmla="*/ 19142 h 382948"/>
                        <a:gd name="connsiteX5" fmla="*/ 513032 w 632667"/>
                        <a:gd name="connsiteY5" fmla="*/ 43069 h 382948"/>
                        <a:gd name="connsiteX6" fmla="*/ 484320 w 632667"/>
                        <a:gd name="connsiteY6" fmla="*/ 57425 h 382948"/>
                        <a:gd name="connsiteX7" fmla="*/ 379041 w 632667"/>
                        <a:gd name="connsiteY7" fmla="*/ 19142 h 382948"/>
                        <a:gd name="connsiteX8" fmla="*/ 335972 w 632667"/>
                        <a:gd name="connsiteY8" fmla="*/ 38283 h 382948"/>
                        <a:gd name="connsiteX9" fmla="*/ 302474 w 632667"/>
                        <a:gd name="connsiteY9" fmla="*/ 47854 h 382948"/>
                        <a:gd name="connsiteX10" fmla="*/ 158911 w 632667"/>
                        <a:gd name="connsiteY10" fmla="*/ 129206 h 382948"/>
                        <a:gd name="connsiteX11" fmla="*/ 44061 w 632667"/>
                        <a:gd name="connsiteY11" fmla="*/ 186631 h 382948"/>
                        <a:gd name="connsiteX12" fmla="*/ 992 w 632667"/>
                        <a:gd name="connsiteY12" fmla="*/ 306267 h 382948"/>
                        <a:gd name="connsiteX13" fmla="*/ 77559 w 632667"/>
                        <a:gd name="connsiteY13" fmla="*/ 368477 h 382948"/>
                        <a:gd name="connsiteX14" fmla="*/ 493891 w 632667"/>
                        <a:gd name="connsiteY14" fmla="*/ 339765 h 382948"/>
                        <a:gd name="connsiteX15" fmla="*/ 599170 w 632667"/>
                        <a:gd name="connsiteY15" fmla="*/ 287125 h 382948"/>
                        <a:gd name="connsiteX16" fmla="*/ 632667 w 632667"/>
                        <a:gd name="connsiteY16" fmla="*/ 210558 h 382948"/>
                        <a:gd name="connsiteX17" fmla="*/ 603955 w 632667"/>
                        <a:gd name="connsiteY17" fmla="*/ 90923 h 382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2667" h="382948">
                          <a:moveTo>
                            <a:pt x="603955" y="90923"/>
                          </a:moveTo>
                          <a:cubicBezTo>
                            <a:pt x="599170" y="71781"/>
                            <a:pt x="599170" y="47854"/>
                            <a:pt x="589599" y="33498"/>
                          </a:cubicBezTo>
                          <a:cubicBezTo>
                            <a:pt x="584813" y="19142"/>
                            <a:pt x="565672" y="9571"/>
                            <a:pt x="551316" y="0"/>
                          </a:cubicBezTo>
                          <a:cubicBezTo>
                            <a:pt x="546530" y="0"/>
                            <a:pt x="546530" y="0"/>
                            <a:pt x="546530" y="4786"/>
                          </a:cubicBezTo>
                          <a:cubicBezTo>
                            <a:pt x="541745" y="9571"/>
                            <a:pt x="541745" y="14356"/>
                            <a:pt x="536959" y="19142"/>
                          </a:cubicBezTo>
                          <a:cubicBezTo>
                            <a:pt x="532174" y="28713"/>
                            <a:pt x="522603" y="38283"/>
                            <a:pt x="513032" y="43069"/>
                          </a:cubicBezTo>
                          <a:cubicBezTo>
                            <a:pt x="503461" y="47854"/>
                            <a:pt x="493891" y="57425"/>
                            <a:pt x="484320" y="57425"/>
                          </a:cubicBezTo>
                          <a:cubicBezTo>
                            <a:pt x="455607" y="28713"/>
                            <a:pt x="422109" y="14356"/>
                            <a:pt x="379041" y="19142"/>
                          </a:cubicBezTo>
                          <a:cubicBezTo>
                            <a:pt x="364684" y="23927"/>
                            <a:pt x="350328" y="28713"/>
                            <a:pt x="335972" y="38283"/>
                          </a:cubicBezTo>
                          <a:cubicBezTo>
                            <a:pt x="326401" y="33498"/>
                            <a:pt x="321615" y="33498"/>
                            <a:pt x="302474" y="47854"/>
                          </a:cubicBezTo>
                          <a:cubicBezTo>
                            <a:pt x="259405" y="90923"/>
                            <a:pt x="211551" y="110065"/>
                            <a:pt x="158911" y="129206"/>
                          </a:cubicBezTo>
                          <a:cubicBezTo>
                            <a:pt x="115843" y="143562"/>
                            <a:pt x="72774" y="148348"/>
                            <a:pt x="44061" y="186631"/>
                          </a:cubicBezTo>
                          <a:cubicBezTo>
                            <a:pt x="15349" y="220129"/>
                            <a:pt x="5778" y="263198"/>
                            <a:pt x="992" y="306267"/>
                          </a:cubicBezTo>
                          <a:cubicBezTo>
                            <a:pt x="-8578" y="339765"/>
                            <a:pt x="53632" y="363692"/>
                            <a:pt x="77559" y="368477"/>
                          </a:cubicBezTo>
                          <a:cubicBezTo>
                            <a:pt x="125413" y="382833"/>
                            <a:pt x="292903" y="401975"/>
                            <a:pt x="493891" y="339765"/>
                          </a:cubicBezTo>
                          <a:cubicBezTo>
                            <a:pt x="532174" y="330194"/>
                            <a:pt x="565672" y="311052"/>
                            <a:pt x="599170" y="287125"/>
                          </a:cubicBezTo>
                          <a:cubicBezTo>
                            <a:pt x="627882" y="267984"/>
                            <a:pt x="632667" y="244057"/>
                            <a:pt x="632667" y="210558"/>
                          </a:cubicBezTo>
                          <a:cubicBezTo>
                            <a:pt x="623097" y="177061"/>
                            <a:pt x="613526" y="133992"/>
                            <a:pt x="603955" y="90923"/>
                          </a:cubicBezTo>
                          <a:close/>
                        </a:path>
                      </a:pathLst>
                    </a:custGeom>
                    <a:solidFill>
                      <a:srgbClr val="E40274"/>
                    </a:solidFill>
                    <a:ln w="47824" cap="flat">
                      <a:noFill/>
                      <a:prstDash val="solid"/>
                      <a:miter/>
                    </a:ln>
                  </p:spPr>
                  <p:txBody>
                    <a:bodyPr rtlCol="0" anchor="ctr"/>
                    <a:lstStyle/>
                    <a:p>
                      <a:endParaRPr lang="en-US"/>
                    </a:p>
                  </p:txBody>
                </p:sp>
                <p:sp>
                  <p:nvSpPr>
                    <p:cNvPr id="377" name="Freeform: Shape 376">
                      <a:extLst>
                        <a:ext uri="{FF2B5EF4-FFF2-40B4-BE49-F238E27FC236}">
                          <a16:creationId xmlns:a16="http://schemas.microsoft.com/office/drawing/2014/main" xmlns="" id="{6071D8A3-0E5E-4811-9DBF-B842568BCBC1}"/>
                        </a:ext>
                      </a:extLst>
                    </p:cNvPr>
                    <p:cNvSpPr/>
                    <p:nvPr/>
                  </p:nvSpPr>
                  <p:spPr>
                    <a:xfrm>
                      <a:off x="8185924" y="9696317"/>
                      <a:ext cx="637453" cy="394386"/>
                    </a:xfrm>
                    <a:custGeom>
                      <a:avLst/>
                      <a:gdLst>
                        <a:gd name="connsiteX0" fmla="*/ 216336 w 637453"/>
                        <a:gd name="connsiteY0" fmla="*/ 394386 h 394386"/>
                        <a:gd name="connsiteX1" fmla="*/ 77559 w 637453"/>
                        <a:gd name="connsiteY1" fmla="*/ 380030 h 394386"/>
                        <a:gd name="connsiteX2" fmla="*/ 992 w 637453"/>
                        <a:gd name="connsiteY2" fmla="*/ 313034 h 394386"/>
                        <a:gd name="connsiteX3" fmla="*/ 48847 w 637453"/>
                        <a:gd name="connsiteY3" fmla="*/ 193399 h 394386"/>
                        <a:gd name="connsiteX4" fmla="*/ 139770 w 637453"/>
                        <a:gd name="connsiteY4" fmla="*/ 145545 h 394386"/>
                        <a:gd name="connsiteX5" fmla="*/ 168482 w 637453"/>
                        <a:gd name="connsiteY5" fmla="*/ 135974 h 394386"/>
                        <a:gd name="connsiteX6" fmla="*/ 312045 w 637453"/>
                        <a:gd name="connsiteY6" fmla="*/ 54622 h 394386"/>
                        <a:gd name="connsiteX7" fmla="*/ 335972 w 637453"/>
                        <a:gd name="connsiteY7" fmla="*/ 40266 h 394386"/>
                        <a:gd name="connsiteX8" fmla="*/ 345542 w 637453"/>
                        <a:gd name="connsiteY8" fmla="*/ 45051 h 394386"/>
                        <a:gd name="connsiteX9" fmla="*/ 383826 w 637453"/>
                        <a:gd name="connsiteY9" fmla="*/ 25909 h 394386"/>
                        <a:gd name="connsiteX10" fmla="*/ 493891 w 637453"/>
                        <a:gd name="connsiteY10" fmla="*/ 59407 h 394386"/>
                        <a:gd name="connsiteX11" fmla="*/ 517818 w 637453"/>
                        <a:gd name="connsiteY11" fmla="*/ 45051 h 394386"/>
                        <a:gd name="connsiteX12" fmla="*/ 541745 w 637453"/>
                        <a:gd name="connsiteY12" fmla="*/ 21124 h 394386"/>
                        <a:gd name="connsiteX13" fmla="*/ 546530 w 637453"/>
                        <a:gd name="connsiteY13" fmla="*/ 16339 h 394386"/>
                        <a:gd name="connsiteX14" fmla="*/ 551316 w 637453"/>
                        <a:gd name="connsiteY14" fmla="*/ 6768 h 394386"/>
                        <a:gd name="connsiteX15" fmla="*/ 565672 w 637453"/>
                        <a:gd name="connsiteY15" fmla="*/ 1982 h 394386"/>
                        <a:gd name="connsiteX16" fmla="*/ 575243 w 637453"/>
                        <a:gd name="connsiteY16" fmla="*/ 6768 h 394386"/>
                        <a:gd name="connsiteX17" fmla="*/ 603955 w 637453"/>
                        <a:gd name="connsiteY17" fmla="*/ 35480 h 394386"/>
                        <a:gd name="connsiteX18" fmla="*/ 613526 w 637453"/>
                        <a:gd name="connsiteY18" fmla="*/ 78549 h 394386"/>
                        <a:gd name="connsiteX19" fmla="*/ 618311 w 637453"/>
                        <a:gd name="connsiteY19" fmla="*/ 97690 h 394386"/>
                        <a:gd name="connsiteX20" fmla="*/ 618311 w 637453"/>
                        <a:gd name="connsiteY20" fmla="*/ 102476 h 394386"/>
                        <a:gd name="connsiteX21" fmla="*/ 637453 w 637453"/>
                        <a:gd name="connsiteY21" fmla="*/ 222112 h 394386"/>
                        <a:gd name="connsiteX22" fmla="*/ 603955 w 637453"/>
                        <a:gd name="connsiteY22" fmla="*/ 303464 h 394386"/>
                        <a:gd name="connsiteX23" fmla="*/ 498676 w 637453"/>
                        <a:gd name="connsiteY23" fmla="*/ 356103 h 394386"/>
                        <a:gd name="connsiteX24" fmla="*/ 216336 w 637453"/>
                        <a:gd name="connsiteY24" fmla="*/ 394386 h 394386"/>
                        <a:gd name="connsiteX25" fmla="*/ 326401 w 637453"/>
                        <a:gd name="connsiteY25" fmla="*/ 45051 h 394386"/>
                        <a:gd name="connsiteX26" fmla="*/ 307259 w 637453"/>
                        <a:gd name="connsiteY26" fmla="*/ 59407 h 394386"/>
                        <a:gd name="connsiteX27" fmla="*/ 163697 w 637453"/>
                        <a:gd name="connsiteY27" fmla="*/ 145545 h 394386"/>
                        <a:gd name="connsiteX28" fmla="*/ 134984 w 637453"/>
                        <a:gd name="connsiteY28" fmla="*/ 155116 h 394386"/>
                        <a:gd name="connsiteX29" fmla="*/ 48847 w 637453"/>
                        <a:gd name="connsiteY29" fmla="*/ 202970 h 394386"/>
                        <a:gd name="connsiteX30" fmla="*/ 5778 w 637453"/>
                        <a:gd name="connsiteY30" fmla="*/ 317820 h 394386"/>
                        <a:gd name="connsiteX31" fmla="*/ 77559 w 637453"/>
                        <a:gd name="connsiteY31" fmla="*/ 375245 h 394386"/>
                        <a:gd name="connsiteX32" fmla="*/ 216336 w 637453"/>
                        <a:gd name="connsiteY32" fmla="*/ 389601 h 394386"/>
                        <a:gd name="connsiteX33" fmla="*/ 489105 w 637453"/>
                        <a:gd name="connsiteY33" fmla="*/ 346532 h 394386"/>
                        <a:gd name="connsiteX34" fmla="*/ 589599 w 637453"/>
                        <a:gd name="connsiteY34" fmla="*/ 293893 h 394386"/>
                        <a:gd name="connsiteX35" fmla="*/ 618311 w 637453"/>
                        <a:gd name="connsiteY35" fmla="*/ 222112 h 394386"/>
                        <a:gd name="connsiteX36" fmla="*/ 599170 w 637453"/>
                        <a:gd name="connsiteY36" fmla="*/ 102476 h 394386"/>
                        <a:gd name="connsiteX37" fmla="*/ 599170 w 637453"/>
                        <a:gd name="connsiteY37" fmla="*/ 97690 h 394386"/>
                        <a:gd name="connsiteX38" fmla="*/ 594384 w 637453"/>
                        <a:gd name="connsiteY38" fmla="*/ 78549 h 394386"/>
                        <a:gd name="connsiteX39" fmla="*/ 584813 w 637453"/>
                        <a:gd name="connsiteY39" fmla="*/ 40266 h 394386"/>
                        <a:gd name="connsiteX40" fmla="*/ 556101 w 637453"/>
                        <a:gd name="connsiteY40" fmla="*/ 16339 h 394386"/>
                        <a:gd name="connsiteX41" fmla="*/ 546530 w 637453"/>
                        <a:gd name="connsiteY41" fmla="*/ 11553 h 394386"/>
                        <a:gd name="connsiteX42" fmla="*/ 546530 w 637453"/>
                        <a:gd name="connsiteY42" fmla="*/ 11553 h 394386"/>
                        <a:gd name="connsiteX43" fmla="*/ 541745 w 637453"/>
                        <a:gd name="connsiteY43" fmla="*/ 16339 h 394386"/>
                        <a:gd name="connsiteX44" fmla="*/ 536959 w 637453"/>
                        <a:gd name="connsiteY44" fmla="*/ 25909 h 394386"/>
                        <a:gd name="connsiteX45" fmla="*/ 513032 w 637453"/>
                        <a:gd name="connsiteY45" fmla="*/ 49836 h 394386"/>
                        <a:gd name="connsiteX46" fmla="*/ 484320 w 637453"/>
                        <a:gd name="connsiteY46" fmla="*/ 68978 h 394386"/>
                        <a:gd name="connsiteX47" fmla="*/ 479534 w 637453"/>
                        <a:gd name="connsiteY47" fmla="*/ 68978 h 394386"/>
                        <a:gd name="connsiteX48" fmla="*/ 474749 w 637453"/>
                        <a:gd name="connsiteY48" fmla="*/ 64193 h 394386"/>
                        <a:gd name="connsiteX49" fmla="*/ 374255 w 637453"/>
                        <a:gd name="connsiteY49" fmla="*/ 30695 h 394386"/>
                        <a:gd name="connsiteX50" fmla="*/ 335972 w 637453"/>
                        <a:gd name="connsiteY50" fmla="*/ 49836 h 394386"/>
                        <a:gd name="connsiteX51" fmla="*/ 331186 w 637453"/>
                        <a:gd name="connsiteY51" fmla="*/ 54622 h 394386"/>
                        <a:gd name="connsiteX52" fmla="*/ 326401 w 637453"/>
                        <a:gd name="connsiteY52" fmla="*/ 49836 h 394386"/>
                        <a:gd name="connsiteX53" fmla="*/ 326401 w 637453"/>
                        <a:gd name="connsiteY53" fmla="*/ 45051 h 394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637453" h="394386">
                          <a:moveTo>
                            <a:pt x="216336" y="394386"/>
                          </a:moveTo>
                          <a:cubicBezTo>
                            <a:pt x="149340" y="394386"/>
                            <a:pt x="101486" y="384815"/>
                            <a:pt x="77559" y="380030"/>
                          </a:cubicBezTo>
                          <a:cubicBezTo>
                            <a:pt x="53632" y="370459"/>
                            <a:pt x="-8578" y="351318"/>
                            <a:pt x="992" y="313034"/>
                          </a:cubicBezTo>
                          <a:cubicBezTo>
                            <a:pt x="10563" y="269966"/>
                            <a:pt x="20134" y="226897"/>
                            <a:pt x="48847" y="193399"/>
                          </a:cubicBezTo>
                          <a:cubicBezTo>
                            <a:pt x="72774" y="164686"/>
                            <a:pt x="106272" y="155116"/>
                            <a:pt x="139770" y="145545"/>
                          </a:cubicBezTo>
                          <a:cubicBezTo>
                            <a:pt x="149340" y="140759"/>
                            <a:pt x="158911" y="140759"/>
                            <a:pt x="168482" y="135974"/>
                          </a:cubicBezTo>
                          <a:cubicBezTo>
                            <a:pt x="216336" y="121618"/>
                            <a:pt x="268976" y="97690"/>
                            <a:pt x="312045" y="54622"/>
                          </a:cubicBezTo>
                          <a:cubicBezTo>
                            <a:pt x="321615" y="45051"/>
                            <a:pt x="331186" y="40266"/>
                            <a:pt x="335972" y="40266"/>
                          </a:cubicBezTo>
                          <a:cubicBezTo>
                            <a:pt x="340757" y="40266"/>
                            <a:pt x="340757" y="40266"/>
                            <a:pt x="345542" y="45051"/>
                          </a:cubicBezTo>
                          <a:cubicBezTo>
                            <a:pt x="359899" y="35480"/>
                            <a:pt x="369469" y="30695"/>
                            <a:pt x="383826" y="25909"/>
                          </a:cubicBezTo>
                          <a:cubicBezTo>
                            <a:pt x="426895" y="16339"/>
                            <a:pt x="465178" y="30695"/>
                            <a:pt x="493891" y="59407"/>
                          </a:cubicBezTo>
                          <a:cubicBezTo>
                            <a:pt x="503461" y="54622"/>
                            <a:pt x="508247" y="49836"/>
                            <a:pt x="517818" y="45051"/>
                          </a:cubicBezTo>
                          <a:cubicBezTo>
                            <a:pt x="527388" y="35480"/>
                            <a:pt x="532174" y="30695"/>
                            <a:pt x="541745" y="21124"/>
                          </a:cubicBezTo>
                          <a:cubicBezTo>
                            <a:pt x="541745" y="16339"/>
                            <a:pt x="546530" y="16339"/>
                            <a:pt x="546530" y="16339"/>
                          </a:cubicBezTo>
                          <a:cubicBezTo>
                            <a:pt x="546530" y="11553"/>
                            <a:pt x="551316" y="11553"/>
                            <a:pt x="551316" y="6768"/>
                          </a:cubicBezTo>
                          <a:cubicBezTo>
                            <a:pt x="551316" y="1982"/>
                            <a:pt x="560886" y="-2803"/>
                            <a:pt x="565672" y="1982"/>
                          </a:cubicBezTo>
                          <a:cubicBezTo>
                            <a:pt x="570457" y="1982"/>
                            <a:pt x="570457" y="6768"/>
                            <a:pt x="575243" y="6768"/>
                          </a:cubicBezTo>
                          <a:cubicBezTo>
                            <a:pt x="584813" y="16339"/>
                            <a:pt x="599170" y="21124"/>
                            <a:pt x="603955" y="35480"/>
                          </a:cubicBezTo>
                          <a:cubicBezTo>
                            <a:pt x="608740" y="49836"/>
                            <a:pt x="613526" y="64193"/>
                            <a:pt x="613526" y="78549"/>
                          </a:cubicBezTo>
                          <a:cubicBezTo>
                            <a:pt x="613526" y="83334"/>
                            <a:pt x="613526" y="92905"/>
                            <a:pt x="618311" y="97690"/>
                          </a:cubicBezTo>
                          <a:lnTo>
                            <a:pt x="618311" y="102476"/>
                          </a:lnTo>
                          <a:cubicBezTo>
                            <a:pt x="627882" y="140759"/>
                            <a:pt x="637453" y="183828"/>
                            <a:pt x="637453" y="222112"/>
                          </a:cubicBezTo>
                          <a:cubicBezTo>
                            <a:pt x="637453" y="255609"/>
                            <a:pt x="637453" y="279536"/>
                            <a:pt x="603955" y="303464"/>
                          </a:cubicBezTo>
                          <a:cubicBezTo>
                            <a:pt x="575243" y="322605"/>
                            <a:pt x="536959" y="341747"/>
                            <a:pt x="498676" y="356103"/>
                          </a:cubicBezTo>
                          <a:cubicBezTo>
                            <a:pt x="379041" y="384815"/>
                            <a:pt x="278547" y="394386"/>
                            <a:pt x="216336" y="394386"/>
                          </a:cubicBezTo>
                          <a:close/>
                          <a:moveTo>
                            <a:pt x="326401" y="45051"/>
                          </a:moveTo>
                          <a:cubicBezTo>
                            <a:pt x="321615" y="45051"/>
                            <a:pt x="316830" y="49836"/>
                            <a:pt x="307259" y="59407"/>
                          </a:cubicBezTo>
                          <a:cubicBezTo>
                            <a:pt x="264190" y="102476"/>
                            <a:pt x="206766" y="126403"/>
                            <a:pt x="163697" y="145545"/>
                          </a:cubicBezTo>
                          <a:cubicBezTo>
                            <a:pt x="154126" y="150330"/>
                            <a:pt x="144555" y="150330"/>
                            <a:pt x="134984" y="155116"/>
                          </a:cubicBezTo>
                          <a:cubicBezTo>
                            <a:pt x="101486" y="164686"/>
                            <a:pt x="72774" y="174257"/>
                            <a:pt x="48847" y="202970"/>
                          </a:cubicBezTo>
                          <a:cubicBezTo>
                            <a:pt x="24920" y="236468"/>
                            <a:pt x="15349" y="279536"/>
                            <a:pt x="5778" y="317820"/>
                          </a:cubicBezTo>
                          <a:cubicBezTo>
                            <a:pt x="992" y="351318"/>
                            <a:pt x="58417" y="370459"/>
                            <a:pt x="77559" y="375245"/>
                          </a:cubicBezTo>
                          <a:cubicBezTo>
                            <a:pt x="101486" y="380030"/>
                            <a:pt x="149340" y="389601"/>
                            <a:pt x="216336" y="389601"/>
                          </a:cubicBezTo>
                          <a:cubicBezTo>
                            <a:pt x="278547" y="389601"/>
                            <a:pt x="379041" y="384815"/>
                            <a:pt x="489105" y="346532"/>
                          </a:cubicBezTo>
                          <a:cubicBezTo>
                            <a:pt x="527388" y="336961"/>
                            <a:pt x="560886" y="313034"/>
                            <a:pt x="589599" y="293893"/>
                          </a:cubicBezTo>
                          <a:cubicBezTo>
                            <a:pt x="618311" y="274751"/>
                            <a:pt x="618311" y="255609"/>
                            <a:pt x="618311" y="222112"/>
                          </a:cubicBezTo>
                          <a:cubicBezTo>
                            <a:pt x="618311" y="183828"/>
                            <a:pt x="608740" y="140759"/>
                            <a:pt x="599170" y="102476"/>
                          </a:cubicBezTo>
                          <a:lnTo>
                            <a:pt x="599170" y="97690"/>
                          </a:lnTo>
                          <a:cubicBezTo>
                            <a:pt x="599170" y="92905"/>
                            <a:pt x="594384" y="83334"/>
                            <a:pt x="594384" y="78549"/>
                          </a:cubicBezTo>
                          <a:cubicBezTo>
                            <a:pt x="589599" y="64193"/>
                            <a:pt x="589599" y="49836"/>
                            <a:pt x="584813" y="40266"/>
                          </a:cubicBezTo>
                          <a:cubicBezTo>
                            <a:pt x="580028" y="30695"/>
                            <a:pt x="570457" y="21124"/>
                            <a:pt x="556101" y="16339"/>
                          </a:cubicBezTo>
                          <a:cubicBezTo>
                            <a:pt x="551316" y="16339"/>
                            <a:pt x="551316" y="11553"/>
                            <a:pt x="546530" y="11553"/>
                          </a:cubicBezTo>
                          <a:lnTo>
                            <a:pt x="546530" y="11553"/>
                          </a:lnTo>
                          <a:cubicBezTo>
                            <a:pt x="546530" y="11553"/>
                            <a:pt x="541745" y="16339"/>
                            <a:pt x="541745" y="16339"/>
                          </a:cubicBezTo>
                          <a:cubicBezTo>
                            <a:pt x="541745" y="16339"/>
                            <a:pt x="541745" y="21124"/>
                            <a:pt x="536959" y="25909"/>
                          </a:cubicBezTo>
                          <a:cubicBezTo>
                            <a:pt x="532174" y="35480"/>
                            <a:pt x="522603" y="45051"/>
                            <a:pt x="513032" y="49836"/>
                          </a:cubicBezTo>
                          <a:cubicBezTo>
                            <a:pt x="503461" y="59407"/>
                            <a:pt x="493891" y="64193"/>
                            <a:pt x="484320" y="68978"/>
                          </a:cubicBezTo>
                          <a:lnTo>
                            <a:pt x="479534" y="68978"/>
                          </a:lnTo>
                          <a:lnTo>
                            <a:pt x="474749" y="64193"/>
                          </a:lnTo>
                          <a:cubicBezTo>
                            <a:pt x="450822" y="35480"/>
                            <a:pt x="412538" y="21124"/>
                            <a:pt x="374255" y="30695"/>
                          </a:cubicBezTo>
                          <a:cubicBezTo>
                            <a:pt x="359899" y="35480"/>
                            <a:pt x="345542" y="40266"/>
                            <a:pt x="335972" y="49836"/>
                          </a:cubicBezTo>
                          <a:lnTo>
                            <a:pt x="331186" y="54622"/>
                          </a:lnTo>
                          <a:lnTo>
                            <a:pt x="326401" y="49836"/>
                          </a:lnTo>
                          <a:cubicBezTo>
                            <a:pt x="331186" y="49836"/>
                            <a:pt x="331186" y="45051"/>
                            <a:pt x="326401" y="45051"/>
                          </a:cubicBezTo>
                          <a:close/>
                        </a:path>
                      </a:pathLst>
                    </a:custGeom>
                    <a:solidFill>
                      <a:srgbClr val="B00562"/>
                    </a:solidFill>
                    <a:ln w="47824" cap="flat">
                      <a:noFill/>
                      <a:prstDash val="solid"/>
                      <a:miter/>
                    </a:ln>
                  </p:spPr>
                  <p:txBody>
                    <a:bodyPr rtlCol="0" anchor="ctr"/>
                    <a:lstStyle/>
                    <a:p>
                      <a:endParaRPr lang="en-US"/>
                    </a:p>
                  </p:txBody>
                </p:sp>
              </p:grpSp>
              <p:sp>
                <p:nvSpPr>
                  <p:cNvPr id="365" name="Freeform: Shape 364">
                    <a:extLst>
                      <a:ext uri="{FF2B5EF4-FFF2-40B4-BE49-F238E27FC236}">
                        <a16:creationId xmlns:a16="http://schemas.microsoft.com/office/drawing/2014/main" xmlns="" id="{35ABC9EF-29F8-45DF-99C8-39205002FEBC}"/>
                      </a:ext>
                    </a:extLst>
                  </p:cNvPr>
                  <p:cNvSpPr/>
                  <p:nvPr/>
                </p:nvSpPr>
                <p:spPr>
                  <a:xfrm>
                    <a:off x="8497968" y="9714977"/>
                    <a:ext cx="205773" cy="81012"/>
                  </a:xfrm>
                  <a:custGeom>
                    <a:avLst/>
                    <a:gdLst>
                      <a:gd name="connsiteX0" fmla="*/ 205773 w 205773"/>
                      <a:gd name="connsiteY0" fmla="*/ 74245 h 81012"/>
                      <a:gd name="connsiteX1" fmla="*/ 119635 w 205773"/>
                      <a:gd name="connsiteY1" fmla="*/ 2464 h 81012"/>
                      <a:gd name="connsiteX2" fmla="*/ 0 w 205773"/>
                      <a:gd name="connsiteY2" fmla="*/ 45532 h 81012"/>
                      <a:gd name="connsiteX3" fmla="*/ 4785 w 205773"/>
                      <a:gd name="connsiteY3" fmla="*/ 50318 h 81012"/>
                      <a:gd name="connsiteX4" fmla="*/ 119635 w 205773"/>
                      <a:gd name="connsiteY4" fmla="*/ 16820 h 81012"/>
                      <a:gd name="connsiteX5" fmla="*/ 205773 w 205773"/>
                      <a:gd name="connsiteY5" fmla="*/ 79030 h 81012"/>
                      <a:gd name="connsiteX6" fmla="*/ 205773 w 205773"/>
                      <a:gd name="connsiteY6" fmla="*/ 74245 h 81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773" h="81012">
                        <a:moveTo>
                          <a:pt x="205773" y="74245"/>
                        </a:moveTo>
                        <a:cubicBezTo>
                          <a:pt x="196202" y="35962"/>
                          <a:pt x="153133" y="12035"/>
                          <a:pt x="119635" y="2464"/>
                        </a:cubicBezTo>
                        <a:cubicBezTo>
                          <a:pt x="76567" y="-7107"/>
                          <a:pt x="28712" y="12035"/>
                          <a:pt x="0" y="45532"/>
                        </a:cubicBezTo>
                        <a:cubicBezTo>
                          <a:pt x="0" y="45532"/>
                          <a:pt x="0" y="50318"/>
                          <a:pt x="4785" y="50318"/>
                        </a:cubicBezTo>
                        <a:cubicBezTo>
                          <a:pt x="38283" y="26391"/>
                          <a:pt x="71781" y="7249"/>
                          <a:pt x="119635" y="16820"/>
                        </a:cubicBezTo>
                        <a:cubicBezTo>
                          <a:pt x="157919" y="26391"/>
                          <a:pt x="177060" y="50318"/>
                          <a:pt x="205773" y="79030"/>
                        </a:cubicBezTo>
                        <a:cubicBezTo>
                          <a:pt x="205773" y="83816"/>
                          <a:pt x="205773" y="79030"/>
                          <a:pt x="205773" y="74245"/>
                        </a:cubicBezTo>
                        <a:close/>
                      </a:path>
                    </a:pathLst>
                  </a:custGeom>
                  <a:solidFill>
                    <a:srgbClr val="B00562"/>
                  </a:solidFill>
                  <a:ln w="47824" cap="flat">
                    <a:noFill/>
                    <a:prstDash val="solid"/>
                    <a:miter/>
                  </a:ln>
                </p:spPr>
                <p:txBody>
                  <a:bodyPr rtlCol="0" anchor="ctr"/>
                  <a:lstStyle/>
                  <a:p>
                    <a:endParaRPr lang="en-US"/>
                  </a:p>
                </p:txBody>
              </p:sp>
              <p:sp>
                <p:nvSpPr>
                  <p:cNvPr id="366" name="Freeform: Shape 365">
                    <a:extLst>
                      <a:ext uri="{FF2B5EF4-FFF2-40B4-BE49-F238E27FC236}">
                        <a16:creationId xmlns:a16="http://schemas.microsoft.com/office/drawing/2014/main" xmlns="" id="{1228DBAE-0660-4133-A6B2-D087AD2BA97F}"/>
                      </a:ext>
                    </a:extLst>
                  </p:cNvPr>
                  <p:cNvSpPr/>
                  <p:nvPr/>
                </p:nvSpPr>
                <p:spPr>
                  <a:xfrm>
                    <a:off x="8185924" y="9698299"/>
                    <a:ext cx="632667" cy="382948"/>
                  </a:xfrm>
                  <a:custGeom>
                    <a:avLst/>
                    <a:gdLst>
                      <a:gd name="connsiteX0" fmla="*/ 603955 w 632667"/>
                      <a:gd name="connsiteY0" fmla="*/ 90923 h 382948"/>
                      <a:gd name="connsiteX1" fmla="*/ 589599 w 632667"/>
                      <a:gd name="connsiteY1" fmla="*/ 33498 h 382948"/>
                      <a:gd name="connsiteX2" fmla="*/ 551316 w 632667"/>
                      <a:gd name="connsiteY2" fmla="*/ 0 h 382948"/>
                      <a:gd name="connsiteX3" fmla="*/ 546530 w 632667"/>
                      <a:gd name="connsiteY3" fmla="*/ 4786 h 382948"/>
                      <a:gd name="connsiteX4" fmla="*/ 536959 w 632667"/>
                      <a:gd name="connsiteY4" fmla="*/ 19142 h 382948"/>
                      <a:gd name="connsiteX5" fmla="*/ 513032 w 632667"/>
                      <a:gd name="connsiteY5" fmla="*/ 43069 h 382948"/>
                      <a:gd name="connsiteX6" fmla="*/ 484320 w 632667"/>
                      <a:gd name="connsiteY6" fmla="*/ 57425 h 382948"/>
                      <a:gd name="connsiteX7" fmla="*/ 379041 w 632667"/>
                      <a:gd name="connsiteY7" fmla="*/ 19142 h 382948"/>
                      <a:gd name="connsiteX8" fmla="*/ 335972 w 632667"/>
                      <a:gd name="connsiteY8" fmla="*/ 38283 h 382948"/>
                      <a:gd name="connsiteX9" fmla="*/ 302474 w 632667"/>
                      <a:gd name="connsiteY9" fmla="*/ 47854 h 382948"/>
                      <a:gd name="connsiteX10" fmla="*/ 158911 w 632667"/>
                      <a:gd name="connsiteY10" fmla="*/ 129206 h 382948"/>
                      <a:gd name="connsiteX11" fmla="*/ 44061 w 632667"/>
                      <a:gd name="connsiteY11" fmla="*/ 186631 h 382948"/>
                      <a:gd name="connsiteX12" fmla="*/ 992 w 632667"/>
                      <a:gd name="connsiteY12" fmla="*/ 306267 h 382948"/>
                      <a:gd name="connsiteX13" fmla="*/ 77559 w 632667"/>
                      <a:gd name="connsiteY13" fmla="*/ 368477 h 382948"/>
                      <a:gd name="connsiteX14" fmla="*/ 493891 w 632667"/>
                      <a:gd name="connsiteY14" fmla="*/ 339765 h 382948"/>
                      <a:gd name="connsiteX15" fmla="*/ 599170 w 632667"/>
                      <a:gd name="connsiteY15" fmla="*/ 287125 h 382948"/>
                      <a:gd name="connsiteX16" fmla="*/ 632667 w 632667"/>
                      <a:gd name="connsiteY16" fmla="*/ 210558 h 382948"/>
                      <a:gd name="connsiteX17" fmla="*/ 603955 w 632667"/>
                      <a:gd name="connsiteY17" fmla="*/ 90923 h 382948"/>
                      <a:gd name="connsiteX18" fmla="*/ 556101 w 632667"/>
                      <a:gd name="connsiteY18" fmla="*/ 215344 h 382948"/>
                      <a:gd name="connsiteX19" fmla="*/ 374255 w 632667"/>
                      <a:gd name="connsiteY19" fmla="*/ 306267 h 382948"/>
                      <a:gd name="connsiteX20" fmla="*/ 158911 w 632667"/>
                      <a:gd name="connsiteY20" fmla="*/ 320623 h 382948"/>
                      <a:gd name="connsiteX21" fmla="*/ 34490 w 632667"/>
                      <a:gd name="connsiteY21" fmla="*/ 248842 h 382948"/>
                      <a:gd name="connsiteX22" fmla="*/ 158911 w 632667"/>
                      <a:gd name="connsiteY22" fmla="*/ 153134 h 382948"/>
                      <a:gd name="connsiteX23" fmla="*/ 297688 w 632667"/>
                      <a:gd name="connsiteY23" fmla="*/ 229700 h 382948"/>
                      <a:gd name="connsiteX24" fmla="*/ 422109 w 632667"/>
                      <a:gd name="connsiteY24" fmla="*/ 239271 h 382948"/>
                      <a:gd name="connsiteX25" fmla="*/ 460392 w 632667"/>
                      <a:gd name="connsiteY25" fmla="*/ 215344 h 382948"/>
                      <a:gd name="connsiteX26" fmla="*/ 484320 w 632667"/>
                      <a:gd name="connsiteY26" fmla="*/ 177061 h 382948"/>
                      <a:gd name="connsiteX27" fmla="*/ 479534 w 632667"/>
                      <a:gd name="connsiteY27" fmla="*/ 143562 h 382948"/>
                      <a:gd name="connsiteX28" fmla="*/ 469964 w 632667"/>
                      <a:gd name="connsiteY28" fmla="*/ 110065 h 382948"/>
                      <a:gd name="connsiteX29" fmla="*/ 498676 w 632667"/>
                      <a:gd name="connsiteY29" fmla="*/ 100494 h 382948"/>
                      <a:gd name="connsiteX30" fmla="*/ 513032 w 632667"/>
                      <a:gd name="connsiteY30" fmla="*/ 114850 h 382948"/>
                      <a:gd name="connsiteX31" fmla="*/ 541745 w 632667"/>
                      <a:gd name="connsiteY31" fmla="*/ 100494 h 382948"/>
                      <a:gd name="connsiteX32" fmla="*/ 551316 w 632667"/>
                      <a:gd name="connsiteY32" fmla="*/ 86138 h 382948"/>
                      <a:gd name="connsiteX33" fmla="*/ 584813 w 632667"/>
                      <a:gd name="connsiteY33" fmla="*/ 95708 h 382948"/>
                      <a:gd name="connsiteX34" fmla="*/ 556101 w 632667"/>
                      <a:gd name="connsiteY34" fmla="*/ 215344 h 382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32667" h="382948">
                        <a:moveTo>
                          <a:pt x="603955" y="90923"/>
                        </a:moveTo>
                        <a:cubicBezTo>
                          <a:pt x="599170" y="71781"/>
                          <a:pt x="599170" y="47854"/>
                          <a:pt x="589599" y="33498"/>
                        </a:cubicBezTo>
                        <a:cubicBezTo>
                          <a:pt x="584813" y="19142"/>
                          <a:pt x="565672" y="9571"/>
                          <a:pt x="551316" y="0"/>
                        </a:cubicBezTo>
                        <a:cubicBezTo>
                          <a:pt x="546530" y="0"/>
                          <a:pt x="546530" y="0"/>
                          <a:pt x="546530" y="4786"/>
                        </a:cubicBezTo>
                        <a:cubicBezTo>
                          <a:pt x="541745" y="9571"/>
                          <a:pt x="541745" y="14356"/>
                          <a:pt x="536959" y="19142"/>
                        </a:cubicBezTo>
                        <a:cubicBezTo>
                          <a:pt x="532174" y="28713"/>
                          <a:pt x="522603" y="38283"/>
                          <a:pt x="513032" y="43069"/>
                        </a:cubicBezTo>
                        <a:cubicBezTo>
                          <a:pt x="503461" y="47854"/>
                          <a:pt x="493891" y="57425"/>
                          <a:pt x="484320" y="57425"/>
                        </a:cubicBezTo>
                        <a:cubicBezTo>
                          <a:pt x="455607" y="28713"/>
                          <a:pt x="422109" y="14356"/>
                          <a:pt x="379041" y="19142"/>
                        </a:cubicBezTo>
                        <a:cubicBezTo>
                          <a:pt x="364684" y="23927"/>
                          <a:pt x="350328" y="28713"/>
                          <a:pt x="335972" y="38283"/>
                        </a:cubicBezTo>
                        <a:cubicBezTo>
                          <a:pt x="326401" y="33498"/>
                          <a:pt x="321615" y="33498"/>
                          <a:pt x="302474" y="47854"/>
                        </a:cubicBezTo>
                        <a:cubicBezTo>
                          <a:pt x="259405" y="90923"/>
                          <a:pt x="211551" y="110065"/>
                          <a:pt x="158911" y="129206"/>
                        </a:cubicBezTo>
                        <a:cubicBezTo>
                          <a:pt x="115843" y="143562"/>
                          <a:pt x="72774" y="148348"/>
                          <a:pt x="44061" y="186631"/>
                        </a:cubicBezTo>
                        <a:cubicBezTo>
                          <a:pt x="15349" y="220129"/>
                          <a:pt x="5778" y="263198"/>
                          <a:pt x="992" y="306267"/>
                        </a:cubicBezTo>
                        <a:cubicBezTo>
                          <a:pt x="-8578" y="339765"/>
                          <a:pt x="53632" y="363692"/>
                          <a:pt x="77559" y="368477"/>
                        </a:cubicBezTo>
                        <a:cubicBezTo>
                          <a:pt x="125413" y="382833"/>
                          <a:pt x="292903" y="401975"/>
                          <a:pt x="493891" y="339765"/>
                        </a:cubicBezTo>
                        <a:cubicBezTo>
                          <a:pt x="532174" y="330194"/>
                          <a:pt x="565672" y="311052"/>
                          <a:pt x="599170" y="287125"/>
                        </a:cubicBezTo>
                        <a:cubicBezTo>
                          <a:pt x="627882" y="267984"/>
                          <a:pt x="632667" y="244057"/>
                          <a:pt x="632667" y="210558"/>
                        </a:cubicBezTo>
                        <a:cubicBezTo>
                          <a:pt x="623097" y="177061"/>
                          <a:pt x="613526" y="133992"/>
                          <a:pt x="603955" y="90923"/>
                        </a:cubicBezTo>
                        <a:close/>
                        <a:moveTo>
                          <a:pt x="556101" y="215344"/>
                        </a:moveTo>
                        <a:cubicBezTo>
                          <a:pt x="508247" y="258413"/>
                          <a:pt x="436465" y="287125"/>
                          <a:pt x="374255" y="306267"/>
                        </a:cubicBezTo>
                        <a:cubicBezTo>
                          <a:pt x="302474" y="325408"/>
                          <a:pt x="230693" y="330194"/>
                          <a:pt x="158911" y="320623"/>
                        </a:cubicBezTo>
                        <a:cubicBezTo>
                          <a:pt x="115843" y="315838"/>
                          <a:pt x="44061" y="301481"/>
                          <a:pt x="34490" y="248842"/>
                        </a:cubicBezTo>
                        <a:cubicBezTo>
                          <a:pt x="24920" y="196202"/>
                          <a:pt x="115843" y="143562"/>
                          <a:pt x="158911" y="153134"/>
                        </a:cubicBezTo>
                        <a:cubicBezTo>
                          <a:pt x="230693" y="162704"/>
                          <a:pt x="283332" y="210558"/>
                          <a:pt x="297688" y="229700"/>
                        </a:cubicBezTo>
                        <a:cubicBezTo>
                          <a:pt x="326401" y="263198"/>
                          <a:pt x="374255" y="258413"/>
                          <a:pt x="422109" y="239271"/>
                        </a:cubicBezTo>
                        <a:cubicBezTo>
                          <a:pt x="436465" y="234485"/>
                          <a:pt x="450822" y="224915"/>
                          <a:pt x="460392" y="215344"/>
                        </a:cubicBezTo>
                        <a:cubicBezTo>
                          <a:pt x="469964" y="205773"/>
                          <a:pt x="484320" y="191417"/>
                          <a:pt x="484320" y="177061"/>
                        </a:cubicBezTo>
                        <a:cubicBezTo>
                          <a:pt x="484320" y="167490"/>
                          <a:pt x="484320" y="153134"/>
                          <a:pt x="479534" y="143562"/>
                        </a:cubicBezTo>
                        <a:cubicBezTo>
                          <a:pt x="474749" y="133992"/>
                          <a:pt x="469964" y="124421"/>
                          <a:pt x="469964" y="110065"/>
                        </a:cubicBezTo>
                        <a:cubicBezTo>
                          <a:pt x="474749" y="95708"/>
                          <a:pt x="484320" y="95708"/>
                          <a:pt x="498676" y="100494"/>
                        </a:cubicBezTo>
                        <a:cubicBezTo>
                          <a:pt x="503461" y="105279"/>
                          <a:pt x="508247" y="110065"/>
                          <a:pt x="513032" y="114850"/>
                        </a:cubicBezTo>
                        <a:cubicBezTo>
                          <a:pt x="527388" y="129206"/>
                          <a:pt x="536959" y="105279"/>
                          <a:pt x="541745" y="100494"/>
                        </a:cubicBezTo>
                        <a:cubicBezTo>
                          <a:pt x="541745" y="95708"/>
                          <a:pt x="546530" y="90923"/>
                          <a:pt x="551316" y="86138"/>
                        </a:cubicBezTo>
                        <a:cubicBezTo>
                          <a:pt x="560886" y="81352"/>
                          <a:pt x="575243" y="86138"/>
                          <a:pt x="584813" y="95708"/>
                        </a:cubicBezTo>
                        <a:cubicBezTo>
                          <a:pt x="603955" y="129206"/>
                          <a:pt x="589599" y="186631"/>
                          <a:pt x="556101" y="215344"/>
                        </a:cubicBezTo>
                        <a:close/>
                      </a:path>
                    </a:pathLst>
                  </a:custGeom>
                  <a:solidFill>
                    <a:srgbClr val="B92C74">
                      <a:alpha val="50000"/>
                    </a:srgbClr>
                  </a:solidFill>
                  <a:ln w="47824" cap="flat">
                    <a:noFill/>
                    <a:prstDash val="solid"/>
                    <a:miter/>
                  </a:ln>
                </p:spPr>
                <p:txBody>
                  <a:bodyPr rtlCol="0" anchor="ctr"/>
                  <a:lstStyle/>
                  <a:p>
                    <a:endParaRPr lang="en-US"/>
                  </a:p>
                </p:txBody>
              </p:sp>
              <p:sp>
                <p:nvSpPr>
                  <p:cNvPr id="367" name="Freeform: Shape 366">
                    <a:extLst>
                      <a:ext uri="{FF2B5EF4-FFF2-40B4-BE49-F238E27FC236}">
                        <a16:creationId xmlns:a16="http://schemas.microsoft.com/office/drawing/2014/main" xmlns="" id="{4C6F2C61-C82E-4602-984E-2B550AC9D65A}"/>
                      </a:ext>
                    </a:extLst>
                  </p:cNvPr>
                  <p:cNvSpPr/>
                  <p:nvPr/>
                </p:nvSpPr>
                <p:spPr>
                  <a:xfrm>
                    <a:off x="8378333" y="9753742"/>
                    <a:ext cx="273711" cy="173060"/>
                  </a:xfrm>
                  <a:custGeom>
                    <a:avLst/>
                    <a:gdLst>
                      <a:gd name="connsiteX0" fmla="*/ 14356 w 273711"/>
                      <a:gd name="connsiteY0" fmla="*/ 92905 h 173060"/>
                      <a:gd name="connsiteX1" fmla="*/ 100494 w 273711"/>
                      <a:gd name="connsiteY1" fmla="*/ 107261 h 173060"/>
                      <a:gd name="connsiteX2" fmla="*/ 129206 w 273711"/>
                      <a:gd name="connsiteY2" fmla="*/ 140759 h 173060"/>
                      <a:gd name="connsiteX3" fmla="*/ 205773 w 273711"/>
                      <a:gd name="connsiteY3" fmla="*/ 169472 h 173060"/>
                      <a:gd name="connsiteX4" fmla="*/ 267983 w 273711"/>
                      <a:gd name="connsiteY4" fmla="*/ 126403 h 173060"/>
                      <a:gd name="connsiteX5" fmla="*/ 244056 w 273711"/>
                      <a:gd name="connsiteY5" fmla="*/ 45051 h 173060"/>
                      <a:gd name="connsiteX6" fmla="*/ 167490 w 273711"/>
                      <a:gd name="connsiteY6" fmla="*/ 6767 h 173060"/>
                      <a:gd name="connsiteX7" fmla="*/ 114850 w 273711"/>
                      <a:gd name="connsiteY7" fmla="*/ 1982 h 173060"/>
                      <a:gd name="connsiteX8" fmla="*/ 110065 w 273711"/>
                      <a:gd name="connsiteY8" fmla="*/ 1982 h 173060"/>
                      <a:gd name="connsiteX9" fmla="*/ 0 w 273711"/>
                      <a:gd name="connsiteY9" fmla="*/ 68978 h 173060"/>
                      <a:gd name="connsiteX10" fmla="*/ 14356 w 273711"/>
                      <a:gd name="connsiteY10" fmla="*/ 92905 h 173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3711" h="173060">
                        <a:moveTo>
                          <a:pt x="14356" y="92905"/>
                        </a:moveTo>
                        <a:cubicBezTo>
                          <a:pt x="38283" y="112047"/>
                          <a:pt x="71781" y="102476"/>
                          <a:pt x="100494" y="107261"/>
                        </a:cubicBezTo>
                        <a:cubicBezTo>
                          <a:pt x="114850" y="112047"/>
                          <a:pt x="124421" y="126403"/>
                          <a:pt x="129206" y="140759"/>
                        </a:cubicBezTo>
                        <a:cubicBezTo>
                          <a:pt x="148348" y="169472"/>
                          <a:pt x="172275" y="179042"/>
                          <a:pt x="205773" y="169472"/>
                        </a:cubicBezTo>
                        <a:cubicBezTo>
                          <a:pt x="229700" y="164686"/>
                          <a:pt x="258413" y="150330"/>
                          <a:pt x="267983" y="126403"/>
                        </a:cubicBezTo>
                        <a:cubicBezTo>
                          <a:pt x="282340" y="97690"/>
                          <a:pt x="267983" y="64192"/>
                          <a:pt x="244056" y="45051"/>
                        </a:cubicBezTo>
                        <a:cubicBezTo>
                          <a:pt x="220129" y="25909"/>
                          <a:pt x="196202" y="11553"/>
                          <a:pt x="167490" y="6767"/>
                        </a:cubicBezTo>
                        <a:cubicBezTo>
                          <a:pt x="153133" y="1982"/>
                          <a:pt x="129206" y="-2803"/>
                          <a:pt x="114850" y="1982"/>
                        </a:cubicBezTo>
                        <a:cubicBezTo>
                          <a:pt x="114850" y="1982"/>
                          <a:pt x="114850" y="1982"/>
                          <a:pt x="110065" y="1982"/>
                        </a:cubicBezTo>
                        <a:cubicBezTo>
                          <a:pt x="76567" y="35480"/>
                          <a:pt x="43069" y="54622"/>
                          <a:pt x="0" y="68978"/>
                        </a:cubicBezTo>
                        <a:cubicBezTo>
                          <a:pt x="0" y="78549"/>
                          <a:pt x="4785" y="83334"/>
                          <a:pt x="14356" y="92905"/>
                        </a:cubicBezTo>
                        <a:close/>
                      </a:path>
                    </a:pathLst>
                  </a:custGeom>
                  <a:solidFill>
                    <a:srgbClr val="B92C74">
                      <a:alpha val="50000"/>
                    </a:srgbClr>
                  </a:solidFill>
                  <a:ln w="47824" cap="flat">
                    <a:noFill/>
                    <a:prstDash val="solid"/>
                    <a:miter/>
                  </a:ln>
                </p:spPr>
                <p:txBody>
                  <a:bodyPr rtlCol="0" anchor="ctr"/>
                  <a:lstStyle/>
                  <a:p>
                    <a:endParaRPr lang="en-US"/>
                  </a:p>
                </p:txBody>
              </p:sp>
              <p:sp>
                <p:nvSpPr>
                  <p:cNvPr id="368" name="Freeform: Shape 367">
                    <a:extLst>
                      <a:ext uri="{FF2B5EF4-FFF2-40B4-BE49-F238E27FC236}">
                        <a16:creationId xmlns:a16="http://schemas.microsoft.com/office/drawing/2014/main" xmlns="" id="{7D9C517A-6F1B-4E16-8E49-E57ECDC36EFA}"/>
                      </a:ext>
                    </a:extLst>
                  </p:cNvPr>
                  <p:cNvSpPr/>
                  <p:nvPr/>
                </p:nvSpPr>
                <p:spPr>
                  <a:xfrm>
                    <a:off x="8679814" y="9698299"/>
                    <a:ext cx="81351" cy="81352"/>
                  </a:xfrm>
                  <a:custGeom>
                    <a:avLst/>
                    <a:gdLst>
                      <a:gd name="connsiteX0" fmla="*/ 57425 w 81351"/>
                      <a:gd name="connsiteY0" fmla="*/ 0 h 81352"/>
                      <a:gd name="connsiteX1" fmla="*/ 52640 w 81351"/>
                      <a:gd name="connsiteY1" fmla="*/ 4786 h 81352"/>
                      <a:gd name="connsiteX2" fmla="*/ 43068 w 81351"/>
                      <a:gd name="connsiteY2" fmla="*/ 19142 h 81352"/>
                      <a:gd name="connsiteX3" fmla="*/ 19141 w 81351"/>
                      <a:gd name="connsiteY3" fmla="*/ 43069 h 81352"/>
                      <a:gd name="connsiteX4" fmla="*/ 0 w 81351"/>
                      <a:gd name="connsiteY4" fmla="*/ 57425 h 81352"/>
                      <a:gd name="connsiteX5" fmla="*/ 14356 w 81351"/>
                      <a:gd name="connsiteY5" fmla="*/ 81352 h 81352"/>
                      <a:gd name="connsiteX6" fmla="*/ 71781 w 81351"/>
                      <a:gd name="connsiteY6" fmla="*/ 38283 h 81352"/>
                      <a:gd name="connsiteX7" fmla="*/ 81352 w 81351"/>
                      <a:gd name="connsiteY7" fmla="*/ 19142 h 81352"/>
                      <a:gd name="connsiteX8" fmla="*/ 57425 w 81351"/>
                      <a:gd name="connsiteY8" fmla="*/ 0 h 81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351" h="81352">
                        <a:moveTo>
                          <a:pt x="57425" y="0"/>
                        </a:moveTo>
                        <a:cubicBezTo>
                          <a:pt x="52640" y="0"/>
                          <a:pt x="52640" y="0"/>
                          <a:pt x="52640" y="4786"/>
                        </a:cubicBezTo>
                        <a:cubicBezTo>
                          <a:pt x="47854" y="9571"/>
                          <a:pt x="47854" y="14356"/>
                          <a:pt x="43068" y="19142"/>
                        </a:cubicBezTo>
                        <a:cubicBezTo>
                          <a:pt x="38283" y="28713"/>
                          <a:pt x="28712" y="38283"/>
                          <a:pt x="19141" y="43069"/>
                        </a:cubicBezTo>
                        <a:cubicBezTo>
                          <a:pt x="14356" y="47854"/>
                          <a:pt x="4785" y="52640"/>
                          <a:pt x="0" y="57425"/>
                        </a:cubicBezTo>
                        <a:cubicBezTo>
                          <a:pt x="4785" y="66996"/>
                          <a:pt x="14356" y="71781"/>
                          <a:pt x="14356" y="81352"/>
                        </a:cubicBezTo>
                        <a:cubicBezTo>
                          <a:pt x="38283" y="71781"/>
                          <a:pt x="57425" y="57425"/>
                          <a:pt x="71781" y="38283"/>
                        </a:cubicBezTo>
                        <a:cubicBezTo>
                          <a:pt x="76567" y="33498"/>
                          <a:pt x="76567" y="28713"/>
                          <a:pt x="81352" y="19142"/>
                        </a:cubicBezTo>
                        <a:cubicBezTo>
                          <a:pt x="71781" y="9571"/>
                          <a:pt x="62210" y="4786"/>
                          <a:pt x="57425" y="0"/>
                        </a:cubicBezTo>
                        <a:close/>
                      </a:path>
                    </a:pathLst>
                  </a:custGeom>
                  <a:solidFill>
                    <a:srgbClr val="B92C74">
                      <a:alpha val="50000"/>
                    </a:srgbClr>
                  </a:solidFill>
                  <a:ln w="47824" cap="flat">
                    <a:noFill/>
                    <a:prstDash val="solid"/>
                    <a:miter/>
                  </a:ln>
                </p:spPr>
                <p:txBody>
                  <a:bodyPr rtlCol="0" anchor="ctr"/>
                  <a:lstStyle/>
                  <a:p>
                    <a:endParaRPr lang="en-US"/>
                  </a:p>
                </p:txBody>
              </p:sp>
              <p:grpSp>
                <p:nvGrpSpPr>
                  <p:cNvPr id="369" name="Graphic 3">
                    <a:extLst>
                      <a:ext uri="{FF2B5EF4-FFF2-40B4-BE49-F238E27FC236}">
                        <a16:creationId xmlns:a16="http://schemas.microsoft.com/office/drawing/2014/main" xmlns="" id="{480E9C02-E76C-4D2B-ADF7-DF852C2AB3F6}"/>
                      </a:ext>
                    </a:extLst>
                  </p:cNvPr>
                  <p:cNvGrpSpPr/>
                  <p:nvPr/>
                </p:nvGrpSpPr>
                <p:grpSpPr>
                  <a:xfrm>
                    <a:off x="8185924" y="9894501"/>
                    <a:ext cx="637453" cy="196201"/>
                    <a:chOff x="8185924" y="9894501"/>
                    <a:chExt cx="637453" cy="196201"/>
                  </a:xfrm>
                </p:grpSpPr>
                <p:sp>
                  <p:nvSpPr>
                    <p:cNvPr id="374" name="Freeform: Shape 373">
                      <a:extLst>
                        <a:ext uri="{FF2B5EF4-FFF2-40B4-BE49-F238E27FC236}">
                          <a16:creationId xmlns:a16="http://schemas.microsoft.com/office/drawing/2014/main" xmlns="" id="{9C54667E-E5EA-4B7A-AFFF-C9CEF0DE0795}"/>
                        </a:ext>
                      </a:extLst>
                    </p:cNvPr>
                    <p:cNvSpPr/>
                    <p:nvPr/>
                  </p:nvSpPr>
                  <p:spPr>
                    <a:xfrm>
                      <a:off x="8185924" y="9894501"/>
                      <a:ext cx="632667" cy="191531"/>
                    </a:xfrm>
                    <a:custGeom>
                      <a:avLst/>
                      <a:gdLst>
                        <a:gd name="connsiteX0" fmla="*/ 551316 w 632667"/>
                        <a:gd name="connsiteY0" fmla="*/ 62210 h 191531"/>
                        <a:gd name="connsiteX1" fmla="*/ 364684 w 632667"/>
                        <a:gd name="connsiteY1" fmla="*/ 124421 h 191531"/>
                        <a:gd name="connsiteX2" fmla="*/ 125413 w 632667"/>
                        <a:gd name="connsiteY2" fmla="*/ 138777 h 191531"/>
                        <a:gd name="connsiteX3" fmla="*/ 10563 w 632667"/>
                        <a:gd name="connsiteY3" fmla="*/ 81352 h 191531"/>
                        <a:gd name="connsiteX4" fmla="*/ 992 w 632667"/>
                        <a:gd name="connsiteY4" fmla="*/ 114850 h 191531"/>
                        <a:gd name="connsiteX5" fmla="*/ 77559 w 632667"/>
                        <a:gd name="connsiteY5" fmla="*/ 177060 h 191531"/>
                        <a:gd name="connsiteX6" fmla="*/ 493891 w 632667"/>
                        <a:gd name="connsiteY6" fmla="*/ 148348 h 191531"/>
                        <a:gd name="connsiteX7" fmla="*/ 599170 w 632667"/>
                        <a:gd name="connsiteY7" fmla="*/ 95708 h 191531"/>
                        <a:gd name="connsiteX8" fmla="*/ 632667 w 632667"/>
                        <a:gd name="connsiteY8" fmla="*/ 19141 h 191531"/>
                        <a:gd name="connsiteX9" fmla="*/ 632667 w 632667"/>
                        <a:gd name="connsiteY9" fmla="*/ 0 h 191531"/>
                        <a:gd name="connsiteX10" fmla="*/ 551316 w 632667"/>
                        <a:gd name="connsiteY10" fmla="*/ 62210 h 191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32667" h="191531">
                          <a:moveTo>
                            <a:pt x="551316" y="62210"/>
                          </a:moveTo>
                          <a:cubicBezTo>
                            <a:pt x="493891" y="90923"/>
                            <a:pt x="431680" y="110064"/>
                            <a:pt x="364684" y="124421"/>
                          </a:cubicBezTo>
                          <a:cubicBezTo>
                            <a:pt x="288118" y="143562"/>
                            <a:pt x="201980" y="153133"/>
                            <a:pt x="125413" y="138777"/>
                          </a:cubicBezTo>
                          <a:cubicBezTo>
                            <a:pt x="82344" y="129206"/>
                            <a:pt x="39276" y="110064"/>
                            <a:pt x="10563" y="81352"/>
                          </a:cubicBezTo>
                          <a:cubicBezTo>
                            <a:pt x="5778" y="90923"/>
                            <a:pt x="5778" y="105279"/>
                            <a:pt x="992" y="114850"/>
                          </a:cubicBezTo>
                          <a:cubicBezTo>
                            <a:pt x="-8578" y="148348"/>
                            <a:pt x="53632" y="172275"/>
                            <a:pt x="77559" y="177060"/>
                          </a:cubicBezTo>
                          <a:cubicBezTo>
                            <a:pt x="125413" y="191417"/>
                            <a:pt x="292903" y="210558"/>
                            <a:pt x="493891" y="148348"/>
                          </a:cubicBezTo>
                          <a:cubicBezTo>
                            <a:pt x="532174" y="138777"/>
                            <a:pt x="565672" y="119635"/>
                            <a:pt x="599170" y="95708"/>
                          </a:cubicBezTo>
                          <a:cubicBezTo>
                            <a:pt x="627882" y="76567"/>
                            <a:pt x="632667" y="52640"/>
                            <a:pt x="632667" y="19141"/>
                          </a:cubicBezTo>
                          <a:cubicBezTo>
                            <a:pt x="632667" y="14356"/>
                            <a:pt x="632667" y="4785"/>
                            <a:pt x="632667" y="0"/>
                          </a:cubicBezTo>
                          <a:cubicBezTo>
                            <a:pt x="603955" y="28712"/>
                            <a:pt x="575243" y="47854"/>
                            <a:pt x="551316" y="62210"/>
                          </a:cubicBezTo>
                          <a:close/>
                        </a:path>
                      </a:pathLst>
                    </a:custGeom>
                    <a:solidFill>
                      <a:srgbClr val="FFFBEB"/>
                    </a:solidFill>
                    <a:ln w="47824" cap="flat">
                      <a:noFill/>
                      <a:prstDash val="solid"/>
                      <a:miter/>
                    </a:ln>
                  </p:spPr>
                  <p:txBody>
                    <a:bodyPr rtlCol="0" anchor="ctr"/>
                    <a:lstStyle/>
                    <a:p>
                      <a:endParaRPr lang="en-US"/>
                    </a:p>
                  </p:txBody>
                </p:sp>
                <p:sp>
                  <p:nvSpPr>
                    <p:cNvPr id="375" name="Freeform: Shape 374">
                      <a:extLst>
                        <a:ext uri="{FF2B5EF4-FFF2-40B4-BE49-F238E27FC236}">
                          <a16:creationId xmlns:a16="http://schemas.microsoft.com/office/drawing/2014/main" xmlns="" id="{D170E540-D3DB-43A9-8CBD-1F4AB729EF02}"/>
                        </a:ext>
                      </a:extLst>
                    </p:cNvPr>
                    <p:cNvSpPr/>
                    <p:nvPr/>
                  </p:nvSpPr>
                  <p:spPr>
                    <a:xfrm>
                      <a:off x="8185924" y="9897160"/>
                      <a:ext cx="637453" cy="193543"/>
                    </a:xfrm>
                    <a:custGeom>
                      <a:avLst/>
                      <a:gdLst>
                        <a:gd name="connsiteX0" fmla="*/ 216336 w 637453"/>
                        <a:gd name="connsiteY0" fmla="*/ 193543 h 193543"/>
                        <a:gd name="connsiteX1" fmla="*/ 77559 w 637453"/>
                        <a:gd name="connsiteY1" fmla="*/ 179187 h 193543"/>
                        <a:gd name="connsiteX2" fmla="*/ 992 w 637453"/>
                        <a:gd name="connsiteY2" fmla="*/ 112191 h 193543"/>
                        <a:gd name="connsiteX3" fmla="*/ 10563 w 637453"/>
                        <a:gd name="connsiteY3" fmla="*/ 78693 h 193543"/>
                        <a:gd name="connsiteX4" fmla="*/ 15349 w 637453"/>
                        <a:gd name="connsiteY4" fmla="*/ 73908 h 193543"/>
                        <a:gd name="connsiteX5" fmla="*/ 20134 w 637453"/>
                        <a:gd name="connsiteY5" fmla="*/ 73908 h 193543"/>
                        <a:gd name="connsiteX6" fmla="*/ 134984 w 637453"/>
                        <a:gd name="connsiteY6" fmla="*/ 131333 h 193543"/>
                        <a:gd name="connsiteX7" fmla="*/ 216336 w 637453"/>
                        <a:gd name="connsiteY7" fmla="*/ 140904 h 193543"/>
                        <a:gd name="connsiteX8" fmla="*/ 374255 w 637453"/>
                        <a:gd name="connsiteY8" fmla="*/ 121762 h 193543"/>
                        <a:gd name="connsiteX9" fmla="*/ 556101 w 637453"/>
                        <a:gd name="connsiteY9" fmla="*/ 59552 h 193543"/>
                        <a:gd name="connsiteX10" fmla="*/ 627882 w 637453"/>
                        <a:gd name="connsiteY10" fmla="*/ 2127 h 193543"/>
                        <a:gd name="connsiteX11" fmla="*/ 632667 w 637453"/>
                        <a:gd name="connsiteY11" fmla="*/ 2127 h 193543"/>
                        <a:gd name="connsiteX12" fmla="*/ 637453 w 637453"/>
                        <a:gd name="connsiteY12" fmla="*/ 6912 h 193543"/>
                        <a:gd name="connsiteX13" fmla="*/ 637453 w 637453"/>
                        <a:gd name="connsiteY13" fmla="*/ 26054 h 193543"/>
                        <a:gd name="connsiteX14" fmla="*/ 603955 w 637453"/>
                        <a:gd name="connsiteY14" fmla="*/ 107406 h 193543"/>
                        <a:gd name="connsiteX15" fmla="*/ 498676 w 637453"/>
                        <a:gd name="connsiteY15" fmla="*/ 160045 h 193543"/>
                        <a:gd name="connsiteX16" fmla="*/ 216336 w 637453"/>
                        <a:gd name="connsiteY16" fmla="*/ 193543 h 193543"/>
                        <a:gd name="connsiteX17" fmla="*/ 10563 w 637453"/>
                        <a:gd name="connsiteY17" fmla="*/ 88264 h 193543"/>
                        <a:gd name="connsiteX18" fmla="*/ 5778 w 637453"/>
                        <a:gd name="connsiteY18" fmla="*/ 112191 h 193543"/>
                        <a:gd name="connsiteX19" fmla="*/ 77559 w 637453"/>
                        <a:gd name="connsiteY19" fmla="*/ 169616 h 193543"/>
                        <a:gd name="connsiteX20" fmla="*/ 216336 w 637453"/>
                        <a:gd name="connsiteY20" fmla="*/ 183972 h 193543"/>
                        <a:gd name="connsiteX21" fmla="*/ 489105 w 637453"/>
                        <a:gd name="connsiteY21" fmla="*/ 140904 h 193543"/>
                        <a:gd name="connsiteX22" fmla="*/ 589599 w 637453"/>
                        <a:gd name="connsiteY22" fmla="*/ 88264 h 193543"/>
                        <a:gd name="connsiteX23" fmla="*/ 618311 w 637453"/>
                        <a:gd name="connsiteY23" fmla="*/ 16483 h 193543"/>
                        <a:gd name="connsiteX24" fmla="*/ 618311 w 637453"/>
                        <a:gd name="connsiteY24" fmla="*/ 11698 h 193543"/>
                        <a:gd name="connsiteX25" fmla="*/ 551316 w 637453"/>
                        <a:gd name="connsiteY25" fmla="*/ 59552 h 193543"/>
                        <a:gd name="connsiteX26" fmla="*/ 364684 w 637453"/>
                        <a:gd name="connsiteY26" fmla="*/ 121762 h 193543"/>
                        <a:gd name="connsiteX27" fmla="*/ 206766 w 637453"/>
                        <a:gd name="connsiteY27" fmla="*/ 140904 h 193543"/>
                        <a:gd name="connsiteX28" fmla="*/ 125413 w 637453"/>
                        <a:gd name="connsiteY28" fmla="*/ 131333 h 193543"/>
                        <a:gd name="connsiteX29" fmla="*/ 10563 w 637453"/>
                        <a:gd name="connsiteY29" fmla="*/ 88264 h 19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637453" h="193543">
                          <a:moveTo>
                            <a:pt x="216336" y="193543"/>
                          </a:moveTo>
                          <a:cubicBezTo>
                            <a:pt x="149340" y="193543"/>
                            <a:pt x="101486" y="183972"/>
                            <a:pt x="77559" y="179187"/>
                          </a:cubicBezTo>
                          <a:cubicBezTo>
                            <a:pt x="53632" y="169616"/>
                            <a:pt x="-8578" y="150475"/>
                            <a:pt x="992" y="112191"/>
                          </a:cubicBezTo>
                          <a:cubicBezTo>
                            <a:pt x="992" y="102620"/>
                            <a:pt x="5778" y="88264"/>
                            <a:pt x="10563" y="78693"/>
                          </a:cubicBezTo>
                          <a:cubicBezTo>
                            <a:pt x="10563" y="78693"/>
                            <a:pt x="10563" y="73908"/>
                            <a:pt x="15349" y="73908"/>
                          </a:cubicBezTo>
                          <a:cubicBezTo>
                            <a:pt x="15349" y="73908"/>
                            <a:pt x="20134" y="73908"/>
                            <a:pt x="20134" y="73908"/>
                          </a:cubicBezTo>
                          <a:cubicBezTo>
                            <a:pt x="48847" y="97835"/>
                            <a:pt x="87130" y="121762"/>
                            <a:pt x="134984" y="131333"/>
                          </a:cubicBezTo>
                          <a:cubicBezTo>
                            <a:pt x="158911" y="136118"/>
                            <a:pt x="187624" y="140904"/>
                            <a:pt x="216336" y="140904"/>
                          </a:cubicBezTo>
                          <a:cubicBezTo>
                            <a:pt x="264190" y="140904"/>
                            <a:pt x="312045" y="136118"/>
                            <a:pt x="374255" y="121762"/>
                          </a:cubicBezTo>
                          <a:cubicBezTo>
                            <a:pt x="446036" y="107406"/>
                            <a:pt x="508247" y="83479"/>
                            <a:pt x="556101" y="59552"/>
                          </a:cubicBezTo>
                          <a:cubicBezTo>
                            <a:pt x="589599" y="40410"/>
                            <a:pt x="613526" y="26054"/>
                            <a:pt x="627882" y="2127"/>
                          </a:cubicBezTo>
                          <a:cubicBezTo>
                            <a:pt x="627882" y="2127"/>
                            <a:pt x="632667" y="-2659"/>
                            <a:pt x="632667" y="2127"/>
                          </a:cubicBezTo>
                          <a:cubicBezTo>
                            <a:pt x="632667" y="2127"/>
                            <a:pt x="637453" y="6912"/>
                            <a:pt x="637453" y="6912"/>
                          </a:cubicBezTo>
                          <a:cubicBezTo>
                            <a:pt x="637453" y="11698"/>
                            <a:pt x="637453" y="21269"/>
                            <a:pt x="637453" y="26054"/>
                          </a:cubicBezTo>
                          <a:cubicBezTo>
                            <a:pt x="637453" y="59552"/>
                            <a:pt x="637453" y="83479"/>
                            <a:pt x="603955" y="107406"/>
                          </a:cubicBezTo>
                          <a:cubicBezTo>
                            <a:pt x="575243" y="126548"/>
                            <a:pt x="536959" y="145689"/>
                            <a:pt x="498676" y="160045"/>
                          </a:cubicBezTo>
                          <a:cubicBezTo>
                            <a:pt x="379041" y="183972"/>
                            <a:pt x="278547" y="193543"/>
                            <a:pt x="216336" y="193543"/>
                          </a:cubicBezTo>
                          <a:close/>
                          <a:moveTo>
                            <a:pt x="10563" y="88264"/>
                          </a:moveTo>
                          <a:cubicBezTo>
                            <a:pt x="10563" y="97835"/>
                            <a:pt x="5778" y="102620"/>
                            <a:pt x="5778" y="112191"/>
                          </a:cubicBezTo>
                          <a:cubicBezTo>
                            <a:pt x="992" y="140904"/>
                            <a:pt x="58417" y="164831"/>
                            <a:pt x="77559" y="169616"/>
                          </a:cubicBezTo>
                          <a:cubicBezTo>
                            <a:pt x="101486" y="174402"/>
                            <a:pt x="149340" y="183972"/>
                            <a:pt x="216336" y="183972"/>
                          </a:cubicBezTo>
                          <a:cubicBezTo>
                            <a:pt x="278547" y="183972"/>
                            <a:pt x="379041" y="179187"/>
                            <a:pt x="489105" y="140904"/>
                          </a:cubicBezTo>
                          <a:cubicBezTo>
                            <a:pt x="527388" y="131333"/>
                            <a:pt x="560886" y="107406"/>
                            <a:pt x="589599" y="88264"/>
                          </a:cubicBezTo>
                          <a:cubicBezTo>
                            <a:pt x="618311" y="69123"/>
                            <a:pt x="618311" y="49981"/>
                            <a:pt x="618311" y="16483"/>
                          </a:cubicBezTo>
                          <a:cubicBezTo>
                            <a:pt x="618311" y="16483"/>
                            <a:pt x="618311" y="11698"/>
                            <a:pt x="618311" y="11698"/>
                          </a:cubicBezTo>
                          <a:cubicBezTo>
                            <a:pt x="603955" y="30839"/>
                            <a:pt x="580028" y="45196"/>
                            <a:pt x="551316" y="59552"/>
                          </a:cubicBezTo>
                          <a:cubicBezTo>
                            <a:pt x="498676" y="88264"/>
                            <a:pt x="436465" y="107406"/>
                            <a:pt x="364684" y="121762"/>
                          </a:cubicBezTo>
                          <a:cubicBezTo>
                            <a:pt x="302474" y="136118"/>
                            <a:pt x="249834" y="140904"/>
                            <a:pt x="206766" y="140904"/>
                          </a:cubicBezTo>
                          <a:cubicBezTo>
                            <a:pt x="178053" y="140904"/>
                            <a:pt x="149340" y="136118"/>
                            <a:pt x="125413" y="131333"/>
                          </a:cubicBezTo>
                          <a:cubicBezTo>
                            <a:pt x="82344" y="131333"/>
                            <a:pt x="39276" y="112191"/>
                            <a:pt x="10563" y="88264"/>
                          </a:cubicBezTo>
                          <a:close/>
                        </a:path>
                      </a:pathLst>
                    </a:custGeom>
                    <a:solidFill>
                      <a:srgbClr val="7E7E7D"/>
                    </a:solidFill>
                    <a:ln w="47824" cap="flat">
                      <a:noFill/>
                      <a:prstDash val="solid"/>
                      <a:miter/>
                    </a:ln>
                  </p:spPr>
                  <p:txBody>
                    <a:bodyPr rtlCol="0" anchor="ctr"/>
                    <a:lstStyle/>
                    <a:p>
                      <a:endParaRPr lang="en-US"/>
                    </a:p>
                  </p:txBody>
                </p:sp>
              </p:grpSp>
              <p:grpSp>
                <p:nvGrpSpPr>
                  <p:cNvPr id="370" name="Graphic 3">
                    <a:extLst>
                      <a:ext uri="{FF2B5EF4-FFF2-40B4-BE49-F238E27FC236}">
                        <a16:creationId xmlns:a16="http://schemas.microsoft.com/office/drawing/2014/main" xmlns="" id="{BBD1B2A7-80F3-424B-8ACE-B0DC94695F99}"/>
                      </a:ext>
                    </a:extLst>
                  </p:cNvPr>
                  <p:cNvGrpSpPr/>
                  <p:nvPr/>
                </p:nvGrpSpPr>
                <p:grpSpPr>
                  <a:xfrm>
                    <a:off x="8387903" y="9750939"/>
                    <a:ext cx="259387" cy="167489"/>
                    <a:chOff x="8387903" y="9750939"/>
                    <a:chExt cx="259387" cy="167489"/>
                  </a:xfrm>
                </p:grpSpPr>
                <p:sp>
                  <p:nvSpPr>
                    <p:cNvPr id="372" name="Freeform: Shape 371">
                      <a:extLst>
                        <a:ext uri="{FF2B5EF4-FFF2-40B4-BE49-F238E27FC236}">
                          <a16:creationId xmlns:a16="http://schemas.microsoft.com/office/drawing/2014/main" xmlns="" id="{916B253C-C479-4D1E-B418-38C5022C4F2E}"/>
                        </a:ext>
                      </a:extLst>
                    </p:cNvPr>
                    <p:cNvSpPr/>
                    <p:nvPr/>
                  </p:nvSpPr>
                  <p:spPr>
                    <a:xfrm>
                      <a:off x="8392689" y="9759440"/>
                      <a:ext cx="248435" cy="155130"/>
                    </a:xfrm>
                    <a:custGeom>
                      <a:avLst/>
                      <a:gdLst>
                        <a:gd name="connsiteX0" fmla="*/ 0 w 248435"/>
                        <a:gd name="connsiteY0" fmla="*/ 63280 h 155130"/>
                        <a:gd name="connsiteX1" fmla="*/ 19141 w 248435"/>
                        <a:gd name="connsiteY1" fmla="*/ 77636 h 155130"/>
                        <a:gd name="connsiteX2" fmla="*/ 57425 w 248435"/>
                        <a:gd name="connsiteY2" fmla="*/ 77636 h 155130"/>
                        <a:gd name="connsiteX3" fmla="*/ 138777 w 248435"/>
                        <a:gd name="connsiteY3" fmla="*/ 125490 h 155130"/>
                        <a:gd name="connsiteX4" fmla="*/ 181846 w 248435"/>
                        <a:gd name="connsiteY4" fmla="*/ 154203 h 155130"/>
                        <a:gd name="connsiteX5" fmla="*/ 215344 w 248435"/>
                        <a:gd name="connsiteY5" fmla="*/ 135061 h 155130"/>
                        <a:gd name="connsiteX6" fmla="*/ 244056 w 248435"/>
                        <a:gd name="connsiteY6" fmla="*/ 72851 h 155130"/>
                        <a:gd name="connsiteX7" fmla="*/ 129206 w 248435"/>
                        <a:gd name="connsiteY7" fmla="*/ 1070 h 155130"/>
                        <a:gd name="connsiteX8" fmla="*/ 0 w 248435"/>
                        <a:gd name="connsiteY8" fmla="*/ 63280 h 155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8435" h="155130">
                          <a:moveTo>
                            <a:pt x="0" y="63280"/>
                          </a:moveTo>
                          <a:cubicBezTo>
                            <a:pt x="0" y="72851"/>
                            <a:pt x="9571" y="77636"/>
                            <a:pt x="19141" y="77636"/>
                          </a:cubicBezTo>
                          <a:cubicBezTo>
                            <a:pt x="33498" y="77636"/>
                            <a:pt x="43068" y="77636"/>
                            <a:pt x="57425" y="77636"/>
                          </a:cubicBezTo>
                          <a:cubicBezTo>
                            <a:pt x="95708" y="77636"/>
                            <a:pt x="119635" y="87207"/>
                            <a:pt x="138777" y="125490"/>
                          </a:cubicBezTo>
                          <a:cubicBezTo>
                            <a:pt x="148348" y="144632"/>
                            <a:pt x="157919" y="158988"/>
                            <a:pt x="181846" y="154203"/>
                          </a:cubicBezTo>
                          <a:cubicBezTo>
                            <a:pt x="196202" y="149417"/>
                            <a:pt x="205773" y="144632"/>
                            <a:pt x="215344" y="135061"/>
                          </a:cubicBezTo>
                          <a:cubicBezTo>
                            <a:pt x="234485" y="120705"/>
                            <a:pt x="258412" y="96778"/>
                            <a:pt x="244056" y="72851"/>
                          </a:cubicBezTo>
                          <a:cubicBezTo>
                            <a:pt x="224914" y="34567"/>
                            <a:pt x="167490" y="1070"/>
                            <a:pt x="129206" y="1070"/>
                          </a:cubicBezTo>
                          <a:cubicBezTo>
                            <a:pt x="57425" y="-8501"/>
                            <a:pt x="0" y="48924"/>
                            <a:pt x="0" y="63280"/>
                          </a:cubicBezTo>
                          <a:close/>
                        </a:path>
                      </a:pathLst>
                    </a:custGeom>
                    <a:solidFill>
                      <a:srgbClr val="B14191"/>
                    </a:solidFill>
                    <a:ln w="47824" cap="flat">
                      <a:noFill/>
                      <a:prstDash val="solid"/>
                      <a:miter/>
                    </a:ln>
                  </p:spPr>
                  <p:txBody>
                    <a:bodyPr rtlCol="0" anchor="ctr"/>
                    <a:lstStyle/>
                    <a:p>
                      <a:endParaRPr lang="en-US"/>
                    </a:p>
                  </p:txBody>
                </p:sp>
                <p:sp>
                  <p:nvSpPr>
                    <p:cNvPr id="373" name="Freeform: Shape 372">
                      <a:extLst>
                        <a:ext uri="{FF2B5EF4-FFF2-40B4-BE49-F238E27FC236}">
                          <a16:creationId xmlns:a16="http://schemas.microsoft.com/office/drawing/2014/main" xmlns="" id="{9CE65E71-A521-42DB-9991-D6C958F2B20B}"/>
                        </a:ext>
                      </a:extLst>
                    </p:cNvPr>
                    <p:cNvSpPr/>
                    <p:nvPr/>
                  </p:nvSpPr>
                  <p:spPr>
                    <a:xfrm>
                      <a:off x="8387903" y="9750939"/>
                      <a:ext cx="259387" cy="167489"/>
                    </a:xfrm>
                    <a:custGeom>
                      <a:avLst/>
                      <a:gdLst>
                        <a:gd name="connsiteX0" fmla="*/ 177061 w 259387"/>
                        <a:gd name="connsiteY0" fmla="*/ 167490 h 167489"/>
                        <a:gd name="connsiteX1" fmla="*/ 177061 w 259387"/>
                        <a:gd name="connsiteY1" fmla="*/ 167490 h 167489"/>
                        <a:gd name="connsiteX2" fmla="*/ 138777 w 259387"/>
                        <a:gd name="connsiteY2" fmla="*/ 133991 h 167489"/>
                        <a:gd name="connsiteX3" fmla="*/ 62211 w 259387"/>
                        <a:gd name="connsiteY3" fmla="*/ 90923 h 167489"/>
                        <a:gd name="connsiteX4" fmla="*/ 52640 w 259387"/>
                        <a:gd name="connsiteY4" fmla="*/ 90923 h 167489"/>
                        <a:gd name="connsiteX5" fmla="*/ 23927 w 259387"/>
                        <a:gd name="connsiteY5" fmla="*/ 90923 h 167489"/>
                        <a:gd name="connsiteX6" fmla="*/ 0 w 259387"/>
                        <a:gd name="connsiteY6" fmla="*/ 71781 h 167489"/>
                        <a:gd name="connsiteX7" fmla="*/ 9571 w 259387"/>
                        <a:gd name="connsiteY7" fmla="*/ 52640 h 167489"/>
                        <a:gd name="connsiteX8" fmla="*/ 119635 w 259387"/>
                        <a:gd name="connsiteY8" fmla="*/ 0 h 167489"/>
                        <a:gd name="connsiteX9" fmla="*/ 133992 w 259387"/>
                        <a:gd name="connsiteY9" fmla="*/ 0 h 167489"/>
                        <a:gd name="connsiteX10" fmla="*/ 253627 w 259387"/>
                        <a:gd name="connsiteY10" fmla="*/ 76567 h 167489"/>
                        <a:gd name="connsiteX11" fmla="*/ 224915 w 259387"/>
                        <a:gd name="connsiteY11" fmla="*/ 148348 h 167489"/>
                        <a:gd name="connsiteX12" fmla="*/ 191417 w 259387"/>
                        <a:gd name="connsiteY12" fmla="*/ 167490 h 167489"/>
                        <a:gd name="connsiteX13" fmla="*/ 177061 w 259387"/>
                        <a:gd name="connsiteY13" fmla="*/ 167490 h 167489"/>
                        <a:gd name="connsiteX14" fmla="*/ 119635 w 259387"/>
                        <a:gd name="connsiteY14" fmla="*/ 9571 h 167489"/>
                        <a:gd name="connsiteX15" fmla="*/ 19142 w 259387"/>
                        <a:gd name="connsiteY15" fmla="*/ 57425 h 167489"/>
                        <a:gd name="connsiteX16" fmla="*/ 9571 w 259387"/>
                        <a:gd name="connsiteY16" fmla="*/ 71781 h 167489"/>
                        <a:gd name="connsiteX17" fmla="*/ 23927 w 259387"/>
                        <a:gd name="connsiteY17" fmla="*/ 81352 h 167489"/>
                        <a:gd name="connsiteX18" fmla="*/ 52640 w 259387"/>
                        <a:gd name="connsiteY18" fmla="*/ 81352 h 167489"/>
                        <a:gd name="connsiteX19" fmla="*/ 62211 w 259387"/>
                        <a:gd name="connsiteY19" fmla="*/ 81352 h 167489"/>
                        <a:gd name="connsiteX20" fmla="*/ 148348 w 259387"/>
                        <a:gd name="connsiteY20" fmla="*/ 129206 h 167489"/>
                        <a:gd name="connsiteX21" fmla="*/ 186631 w 259387"/>
                        <a:gd name="connsiteY21" fmla="*/ 153133 h 167489"/>
                        <a:gd name="connsiteX22" fmla="*/ 220130 w 259387"/>
                        <a:gd name="connsiteY22" fmla="*/ 133991 h 167489"/>
                        <a:gd name="connsiteX23" fmla="*/ 248842 w 259387"/>
                        <a:gd name="connsiteY23" fmla="*/ 76567 h 167489"/>
                        <a:gd name="connsiteX24" fmla="*/ 138777 w 259387"/>
                        <a:gd name="connsiteY24" fmla="*/ 4785 h 167489"/>
                        <a:gd name="connsiteX25" fmla="*/ 119635 w 259387"/>
                        <a:gd name="connsiteY25" fmla="*/ 9571 h 167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59387" h="167489">
                          <a:moveTo>
                            <a:pt x="177061" y="167490"/>
                          </a:moveTo>
                          <a:lnTo>
                            <a:pt x="177061" y="167490"/>
                          </a:lnTo>
                          <a:cubicBezTo>
                            <a:pt x="153134" y="167490"/>
                            <a:pt x="143563" y="143562"/>
                            <a:pt x="138777" y="133991"/>
                          </a:cubicBezTo>
                          <a:cubicBezTo>
                            <a:pt x="119635" y="100494"/>
                            <a:pt x="95708" y="90923"/>
                            <a:pt x="62211" y="90923"/>
                          </a:cubicBezTo>
                          <a:lnTo>
                            <a:pt x="52640" y="90923"/>
                          </a:lnTo>
                          <a:cubicBezTo>
                            <a:pt x="43069" y="90923"/>
                            <a:pt x="33498" y="90923"/>
                            <a:pt x="23927" y="90923"/>
                          </a:cubicBezTo>
                          <a:cubicBezTo>
                            <a:pt x="14356" y="90923"/>
                            <a:pt x="4786" y="81352"/>
                            <a:pt x="0" y="71781"/>
                          </a:cubicBezTo>
                          <a:cubicBezTo>
                            <a:pt x="0" y="66996"/>
                            <a:pt x="0" y="57425"/>
                            <a:pt x="9571" y="52640"/>
                          </a:cubicBezTo>
                          <a:cubicBezTo>
                            <a:pt x="23927" y="33498"/>
                            <a:pt x="66996" y="0"/>
                            <a:pt x="119635" y="0"/>
                          </a:cubicBezTo>
                          <a:cubicBezTo>
                            <a:pt x="124421" y="0"/>
                            <a:pt x="129206" y="0"/>
                            <a:pt x="133992" y="0"/>
                          </a:cubicBezTo>
                          <a:cubicBezTo>
                            <a:pt x="172275" y="4785"/>
                            <a:pt x="234486" y="38283"/>
                            <a:pt x="253627" y="76567"/>
                          </a:cubicBezTo>
                          <a:cubicBezTo>
                            <a:pt x="272769" y="110064"/>
                            <a:pt x="239271" y="138777"/>
                            <a:pt x="224915" y="148348"/>
                          </a:cubicBezTo>
                          <a:cubicBezTo>
                            <a:pt x="215344" y="157919"/>
                            <a:pt x="200988" y="162704"/>
                            <a:pt x="191417" y="167490"/>
                          </a:cubicBezTo>
                          <a:cubicBezTo>
                            <a:pt x="181846" y="167490"/>
                            <a:pt x="181846" y="167490"/>
                            <a:pt x="177061" y="167490"/>
                          </a:cubicBezTo>
                          <a:close/>
                          <a:moveTo>
                            <a:pt x="119635" y="9571"/>
                          </a:moveTo>
                          <a:cubicBezTo>
                            <a:pt x="71781" y="9571"/>
                            <a:pt x="33498" y="38283"/>
                            <a:pt x="19142" y="57425"/>
                          </a:cubicBezTo>
                          <a:cubicBezTo>
                            <a:pt x="14356" y="66996"/>
                            <a:pt x="9571" y="71781"/>
                            <a:pt x="9571" y="71781"/>
                          </a:cubicBezTo>
                          <a:cubicBezTo>
                            <a:pt x="9571" y="76567"/>
                            <a:pt x="14356" y="81352"/>
                            <a:pt x="23927" y="81352"/>
                          </a:cubicBezTo>
                          <a:cubicBezTo>
                            <a:pt x="33498" y="81352"/>
                            <a:pt x="43069" y="81352"/>
                            <a:pt x="52640" y="81352"/>
                          </a:cubicBezTo>
                          <a:lnTo>
                            <a:pt x="62211" y="81352"/>
                          </a:lnTo>
                          <a:cubicBezTo>
                            <a:pt x="100494" y="81352"/>
                            <a:pt x="129206" y="90923"/>
                            <a:pt x="148348" y="129206"/>
                          </a:cubicBezTo>
                          <a:cubicBezTo>
                            <a:pt x="157919" y="148348"/>
                            <a:pt x="172275" y="157919"/>
                            <a:pt x="186631" y="153133"/>
                          </a:cubicBezTo>
                          <a:cubicBezTo>
                            <a:pt x="200988" y="148348"/>
                            <a:pt x="210558" y="143562"/>
                            <a:pt x="220130" y="133991"/>
                          </a:cubicBezTo>
                          <a:cubicBezTo>
                            <a:pt x="239271" y="119635"/>
                            <a:pt x="258413" y="100494"/>
                            <a:pt x="248842" y="76567"/>
                          </a:cubicBezTo>
                          <a:cubicBezTo>
                            <a:pt x="229700" y="43068"/>
                            <a:pt x="172275" y="9571"/>
                            <a:pt x="138777" y="4785"/>
                          </a:cubicBezTo>
                          <a:cubicBezTo>
                            <a:pt x="129206" y="9571"/>
                            <a:pt x="124421" y="9571"/>
                            <a:pt x="119635" y="9571"/>
                          </a:cubicBezTo>
                          <a:close/>
                        </a:path>
                      </a:pathLst>
                    </a:custGeom>
                    <a:solidFill>
                      <a:srgbClr val="6F2669"/>
                    </a:solidFill>
                    <a:ln w="47824" cap="flat">
                      <a:noFill/>
                      <a:prstDash val="solid"/>
                      <a:miter/>
                    </a:ln>
                  </p:spPr>
                  <p:txBody>
                    <a:bodyPr rtlCol="0" anchor="ctr"/>
                    <a:lstStyle/>
                    <a:p>
                      <a:endParaRPr lang="en-US"/>
                    </a:p>
                  </p:txBody>
                </p:sp>
              </p:grpSp>
              <p:sp>
                <p:nvSpPr>
                  <p:cNvPr id="371" name="Freeform: Shape 370">
                    <a:extLst>
                      <a:ext uri="{FF2B5EF4-FFF2-40B4-BE49-F238E27FC236}">
                        <a16:creationId xmlns:a16="http://schemas.microsoft.com/office/drawing/2014/main" xmlns="" id="{95006BD7-7719-4B78-8276-5A4E4E6CB249}"/>
                      </a:ext>
                    </a:extLst>
                  </p:cNvPr>
                  <p:cNvSpPr/>
                  <p:nvPr/>
                </p:nvSpPr>
                <p:spPr>
                  <a:xfrm>
                    <a:off x="8396736" y="9779651"/>
                    <a:ext cx="244435" cy="134919"/>
                  </a:xfrm>
                  <a:custGeom>
                    <a:avLst/>
                    <a:gdLst>
                      <a:gd name="connsiteX0" fmla="*/ 240009 w 244435"/>
                      <a:gd name="connsiteY0" fmla="*/ 52640 h 134919"/>
                      <a:gd name="connsiteX1" fmla="*/ 225653 w 244435"/>
                      <a:gd name="connsiteY1" fmla="*/ 28712 h 134919"/>
                      <a:gd name="connsiteX2" fmla="*/ 177799 w 244435"/>
                      <a:gd name="connsiteY2" fmla="*/ 90923 h 134919"/>
                      <a:gd name="connsiteX3" fmla="*/ 134730 w 244435"/>
                      <a:gd name="connsiteY3" fmla="*/ 52640 h 134919"/>
                      <a:gd name="connsiteX4" fmla="*/ 53378 w 244435"/>
                      <a:gd name="connsiteY4" fmla="*/ 23927 h 134919"/>
                      <a:gd name="connsiteX5" fmla="*/ 39021 w 244435"/>
                      <a:gd name="connsiteY5" fmla="*/ 0 h 134919"/>
                      <a:gd name="connsiteX6" fmla="*/ 738 w 244435"/>
                      <a:gd name="connsiteY6" fmla="*/ 43069 h 134919"/>
                      <a:gd name="connsiteX7" fmla="*/ 19880 w 244435"/>
                      <a:gd name="connsiteY7" fmla="*/ 57425 h 134919"/>
                      <a:gd name="connsiteX8" fmla="*/ 58163 w 244435"/>
                      <a:gd name="connsiteY8" fmla="*/ 57425 h 134919"/>
                      <a:gd name="connsiteX9" fmla="*/ 139515 w 244435"/>
                      <a:gd name="connsiteY9" fmla="*/ 105279 h 134919"/>
                      <a:gd name="connsiteX10" fmla="*/ 182584 w 244435"/>
                      <a:gd name="connsiteY10" fmla="*/ 133991 h 134919"/>
                      <a:gd name="connsiteX11" fmla="*/ 216082 w 244435"/>
                      <a:gd name="connsiteY11" fmla="*/ 114850 h 134919"/>
                      <a:gd name="connsiteX12" fmla="*/ 240009 w 244435"/>
                      <a:gd name="connsiteY12" fmla="*/ 52640 h 134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4435" h="134919">
                        <a:moveTo>
                          <a:pt x="240009" y="52640"/>
                        </a:moveTo>
                        <a:cubicBezTo>
                          <a:pt x="235224" y="43069"/>
                          <a:pt x="230438" y="38283"/>
                          <a:pt x="225653" y="28712"/>
                        </a:cubicBezTo>
                        <a:cubicBezTo>
                          <a:pt x="230438" y="57425"/>
                          <a:pt x="211297" y="86137"/>
                          <a:pt x="177799" y="90923"/>
                        </a:cubicBezTo>
                        <a:cubicBezTo>
                          <a:pt x="153871" y="90923"/>
                          <a:pt x="144301" y="71781"/>
                          <a:pt x="134730" y="52640"/>
                        </a:cubicBezTo>
                        <a:cubicBezTo>
                          <a:pt x="115588" y="19142"/>
                          <a:pt x="82090" y="38283"/>
                          <a:pt x="53378" y="23927"/>
                        </a:cubicBezTo>
                        <a:cubicBezTo>
                          <a:pt x="43807" y="19142"/>
                          <a:pt x="34236" y="9571"/>
                          <a:pt x="39021" y="0"/>
                        </a:cubicBezTo>
                        <a:cubicBezTo>
                          <a:pt x="15094" y="14356"/>
                          <a:pt x="-4047" y="38283"/>
                          <a:pt x="738" y="43069"/>
                        </a:cubicBezTo>
                        <a:cubicBezTo>
                          <a:pt x="738" y="52640"/>
                          <a:pt x="10309" y="57425"/>
                          <a:pt x="19880" y="57425"/>
                        </a:cubicBezTo>
                        <a:cubicBezTo>
                          <a:pt x="34236" y="57425"/>
                          <a:pt x="43807" y="57425"/>
                          <a:pt x="58163" y="57425"/>
                        </a:cubicBezTo>
                        <a:cubicBezTo>
                          <a:pt x="96447" y="57425"/>
                          <a:pt x="120374" y="66996"/>
                          <a:pt x="139515" y="105279"/>
                        </a:cubicBezTo>
                        <a:cubicBezTo>
                          <a:pt x="149086" y="124421"/>
                          <a:pt x="158657" y="138777"/>
                          <a:pt x="182584" y="133991"/>
                        </a:cubicBezTo>
                        <a:cubicBezTo>
                          <a:pt x="196940" y="129206"/>
                          <a:pt x="206511" y="124421"/>
                          <a:pt x="216082" y="114850"/>
                        </a:cubicBezTo>
                        <a:cubicBezTo>
                          <a:pt x="230438" y="100494"/>
                          <a:pt x="254365" y="81352"/>
                          <a:pt x="240009" y="52640"/>
                        </a:cubicBezTo>
                        <a:close/>
                      </a:path>
                    </a:pathLst>
                  </a:custGeom>
                  <a:solidFill>
                    <a:srgbClr val="B14191">
                      <a:alpha val="50000"/>
                    </a:srgbClr>
                  </a:solidFill>
                  <a:ln w="47824" cap="flat">
                    <a:noFill/>
                    <a:prstDash val="solid"/>
                    <a:miter/>
                  </a:ln>
                </p:spPr>
                <p:txBody>
                  <a:bodyPr rtlCol="0" anchor="ctr"/>
                  <a:lstStyle/>
                  <a:p>
                    <a:endParaRPr lang="en-US"/>
                  </a:p>
                </p:txBody>
              </p:sp>
            </p:grpSp>
            <p:grpSp>
              <p:nvGrpSpPr>
                <p:cNvPr id="334" name="Graphic 3">
                  <a:extLst>
                    <a:ext uri="{FF2B5EF4-FFF2-40B4-BE49-F238E27FC236}">
                      <a16:creationId xmlns:a16="http://schemas.microsoft.com/office/drawing/2014/main" xmlns="" id="{60043F3D-5E65-475F-8626-0243BEA5828E}"/>
                    </a:ext>
                  </a:extLst>
                </p:cNvPr>
                <p:cNvGrpSpPr/>
                <p:nvPr/>
              </p:nvGrpSpPr>
              <p:grpSpPr>
                <a:xfrm>
                  <a:off x="8814316" y="8990057"/>
                  <a:ext cx="516314" cy="722597"/>
                  <a:chOff x="8814316" y="8990057"/>
                  <a:chExt cx="516314" cy="722597"/>
                </a:xfrm>
              </p:grpSpPr>
              <p:sp>
                <p:nvSpPr>
                  <p:cNvPr id="355" name="Freeform: Shape 354">
                    <a:extLst>
                      <a:ext uri="{FF2B5EF4-FFF2-40B4-BE49-F238E27FC236}">
                        <a16:creationId xmlns:a16="http://schemas.microsoft.com/office/drawing/2014/main" xmlns="" id="{398D2931-7637-4FA6-A982-16FD8C81383B}"/>
                      </a:ext>
                    </a:extLst>
                  </p:cNvPr>
                  <p:cNvSpPr/>
                  <p:nvPr/>
                </p:nvSpPr>
                <p:spPr>
                  <a:xfrm>
                    <a:off x="8814316" y="8990057"/>
                    <a:ext cx="506743" cy="717812"/>
                  </a:xfrm>
                  <a:custGeom>
                    <a:avLst/>
                    <a:gdLst>
                      <a:gd name="connsiteX0" fmla="*/ 348825 w 506743"/>
                      <a:gd name="connsiteY0" fmla="*/ 717812 h 717812"/>
                      <a:gd name="connsiteX1" fmla="*/ 458890 w 506743"/>
                      <a:gd name="connsiteY1" fmla="*/ 689100 h 717812"/>
                      <a:gd name="connsiteX2" fmla="*/ 506744 w 506743"/>
                      <a:gd name="connsiteY2" fmla="*/ 660387 h 717812"/>
                      <a:gd name="connsiteX3" fmla="*/ 444534 w 506743"/>
                      <a:gd name="connsiteY3" fmla="*/ 574250 h 717812"/>
                      <a:gd name="connsiteX4" fmla="*/ 320113 w 506743"/>
                      <a:gd name="connsiteY4" fmla="*/ 382833 h 717812"/>
                      <a:gd name="connsiteX5" fmla="*/ 238761 w 506743"/>
                      <a:gd name="connsiteY5" fmla="*/ 191417 h 717812"/>
                      <a:gd name="connsiteX6" fmla="*/ 253117 w 506743"/>
                      <a:gd name="connsiteY6" fmla="*/ 14356 h 717812"/>
                      <a:gd name="connsiteX7" fmla="*/ 257902 w 506743"/>
                      <a:gd name="connsiteY7" fmla="*/ 0 h 717812"/>
                      <a:gd name="connsiteX8" fmla="*/ 171765 w 506743"/>
                      <a:gd name="connsiteY8" fmla="*/ 28712 h 717812"/>
                      <a:gd name="connsiteX9" fmla="*/ 9061 w 506743"/>
                      <a:gd name="connsiteY9" fmla="*/ 71781 h 717812"/>
                      <a:gd name="connsiteX10" fmla="*/ 9061 w 506743"/>
                      <a:gd name="connsiteY10" fmla="*/ 234485 h 717812"/>
                      <a:gd name="connsiteX11" fmla="*/ 95198 w 506743"/>
                      <a:gd name="connsiteY11" fmla="*/ 421116 h 717812"/>
                      <a:gd name="connsiteX12" fmla="*/ 210048 w 506743"/>
                      <a:gd name="connsiteY12" fmla="*/ 583821 h 717812"/>
                      <a:gd name="connsiteX13" fmla="*/ 277044 w 506743"/>
                      <a:gd name="connsiteY13" fmla="*/ 655602 h 717812"/>
                      <a:gd name="connsiteX14" fmla="*/ 348825 w 506743"/>
                      <a:gd name="connsiteY14" fmla="*/ 717812 h 71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6743" h="717812">
                        <a:moveTo>
                          <a:pt x="348825" y="717812"/>
                        </a:moveTo>
                        <a:cubicBezTo>
                          <a:pt x="387109" y="708241"/>
                          <a:pt x="425392" y="703456"/>
                          <a:pt x="458890" y="689100"/>
                        </a:cubicBezTo>
                        <a:cubicBezTo>
                          <a:pt x="478032" y="679529"/>
                          <a:pt x="492388" y="669958"/>
                          <a:pt x="506744" y="660387"/>
                        </a:cubicBezTo>
                        <a:cubicBezTo>
                          <a:pt x="482817" y="636460"/>
                          <a:pt x="463675" y="602962"/>
                          <a:pt x="444534" y="574250"/>
                        </a:cubicBezTo>
                        <a:cubicBezTo>
                          <a:pt x="401465" y="512039"/>
                          <a:pt x="358396" y="449829"/>
                          <a:pt x="320113" y="382833"/>
                        </a:cubicBezTo>
                        <a:cubicBezTo>
                          <a:pt x="286615" y="325408"/>
                          <a:pt x="253117" y="263198"/>
                          <a:pt x="238761" y="191417"/>
                        </a:cubicBezTo>
                        <a:cubicBezTo>
                          <a:pt x="229190" y="129206"/>
                          <a:pt x="243546" y="71781"/>
                          <a:pt x="253117" y="14356"/>
                        </a:cubicBezTo>
                        <a:cubicBezTo>
                          <a:pt x="253117" y="9571"/>
                          <a:pt x="257902" y="4785"/>
                          <a:pt x="257902" y="0"/>
                        </a:cubicBezTo>
                        <a:cubicBezTo>
                          <a:pt x="229190" y="9571"/>
                          <a:pt x="200478" y="19142"/>
                          <a:pt x="171765" y="28712"/>
                        </a:cubicBezTo>
                        <a:cubicBezTo>
                          <a:pt x="119125" y="47854"/>
                          <a:pt x="66486" y="57425"/>
                          <a:pt x="9061" y="71781"/>
                        </a:cubicBezTo>
                        <a:cubicBezTo>
                          <a:pt x="-510" y="124421"/>
                          <a:pt x="-5296" y="181846"/>
                          <a:pt x="9061" y="234485"/>
                        </a:cubicBezTo>
                        <a:cubicBezTo>
                          <a:pt x="23417" y="301481"/>
                          <a:pt x="56915" y="363692"/>
                          <a:pt x="95198" y="421116"/>
                        </a:cubicBezTo>
                        <a:cubicBezTo>
                          <a:pt x="128696" y="478542"/>
                          <a:pt x="166979" y="531181"/>
                          <a:pt x="210048" y="583821"/>
                        </a:cubicBezTo>
                        <a:cubicBezTo>
                          <a:pt x="229190" y="607748"/>
                          <a:pt x="253117" y="631675"/>
                          <a:pt x="277044" y="655602"/>
                        </a:cubicBezTo>
                        <a:cubicBezTo>
                          <a:pt x="291400" y="665173"/>
                          <a:pt x="339254" y="717812"/>
                          <a:pt x="348825" y="717812"/>
                        </a:cubicBezTo>
                        <a:close/>
                      </a:path>
                    </a:pathLst>
                  </a:custGeom>
                  <a:solidFill>
                    <a:srgbClr val="FBC98F"/>
                  </a:solidFill>
                  <a:ln w="47824" cap="flat">
                    <a:noFill/>
                    <a:prstDash val="solid"/>
                    <a:miter/>
                  </a:ln>
                </p:spPr>
                <p:txBody>
                  <a:bodyPr rtlCol="0" anchor="ctr"/>
                  <a:lstStyle/>
                  <a:p>
                    <a:endParaRPr lang="en-US"/>
                  </a:p>
                </p:txBody>
              </p:sp>
              <p:sp>
                <p:nvSpPr>
                  <p:cNvPr id="356" name="Freeform: Shape 355">
                    <a:extLst>
                      <a:ext uri="{FF2B5EF4-FFF2-40B4-BE49-F238E27FC236}">
                        <a16:creationId xmlns:a16="http://schemas.microsoft.com/office/drawing/2014/main" xmlns="" id="{973395A2-BB4B-4303-AE2D-6AA68F44E497}"/>
                      </a:ext>
                    </a:extLst>
                  </p:cNvPr>
                  <p:cNvSpPr/>
                  <p:nvPr/>
                </p:nvSpPr>
                <p:spPr>
                  <a:xfrm>
                    <a:off x="8820984" y="8990057"/>
                    <a:ext cx="509647" cy="722597"/>
                  </a:xfrm>
                  <a:custGeom>
                    <a:avLst/>
                    <a:gdLst>
                      <a:gd name="connsiteX0" fmla="*/ 342158 w 509647"/>
                      <a:gd name="connsiteY0" fmla="*/ 722598 h 722597"/>
                      <a:gd name="connsiteX1" fmla="*/ 342158 w 509647"/>
                      <a:gd name="connsiteY1" fmla="*/ 722598 h 722597"/>
                      <a:gd name="connsiteX2" fmla="*/ 284732 w 509647"/>
                      <a:gd name="connsiteY2" fmla="*/ 669958 h 722597"/>
                      <a:gd name="connsiteX3" fmla="*/ 275162 w 509647"/>
                      <a:gd name="connsiteY3" fmla="*/ 660387 h 722597"/>
                      <a:gd name="connsiteX4" fmla="*/ 208166 w 509647"/>
                      <a:gd name="connsiteY4" fmla="*/ 588606 h 722597"/>
                      <a:gd name="connsiteX5" fmla="*/ 93316 w 509647"/>
                      <a:gd name="connsiteY5" fmla="*/ 425902 h 722597"/>
                      <a:gd name="connsiteX6" fmla="*/ 7178 w 509647"/>
                      <a:gd name="connsiteY6" fmla="*/ 239271 h 722597"/>
                      <a:gd name="connsiteX7" fmla="*/ 7178 w 509647"/>
                      <a:gd name="connsiteY7" fmla="*/ 71781 h 722597"/>
                      <a:gd name="connsiteX8" fmla="*/ 11964 w 509647"/>
                      <a:gd name="connsiteY8" fmla="*/ 66996 h 722597"/>
                      <a:gd name="connsiteX9" fmla="*/ 31105 w 509647"/>
                      <a:gd name="connsiteY9" fmla="*/ 62210 h 722597"/>
                      <a:gd name="connsiteX10" fmla="*/ 174668 w 509647"/>
                      <a:gd name="connsiteY10" fmla="*/ 23927 h 722597"/>
                      <a:gd name="connsiteX11" fmla="*/ 193810 w 509647"/>
                      <a:gd name="connsiteY11" fmla="*/ 19142 h 722597"/>
                      <a:gd name="connsiteX12" fmla="*/ 260805 w 509647"/>
                      <a:gd name="connsiteY12" fmla="*/ 0 h 722597"/>
                      <a:gd name="connsiteX13" fmla="*/ 265591 w 509647"/>
                      <a:gd name="connsiteY13" fmla="*/ 0 h 722597"/>
                      <a:gd name="connsiteX14" fmla="*/ 265591 w 509647"/>
                      <a:gd name="connsiteY14" fmla="*/ 4785 h 722597"/>
                      <a:gd name="connsiteX15" fmla="*/ 260805 w 509647"/>
                      <a:gd name="connsiteY15" fmla="*/ 19142 h 722597"/>
                      <a:gd name="connsiteX16" fmla="*/ 260805 w 509647"/>
                      <a:gd name="connsiteY16" fmla="*/ 28712 h 722597"/>
                      <a:gd name="connsiteX17" fmla="*/ 246449 w 509647"/>
                      <a:gd name="connsiteY17" fmla="*/ 196202 h 722597"/>
                      <a:gd name="connsiteX18" fmla="*/ 323016 w 509647"/>
                      <a:gd name="connsiteY18" fmla="*/ 382833 h 722597"/>
                      <a:gd name="connsiteX19" fmla="*/ 447437 w 509647"/>
                      <a:gd name="connsiteY19" fmla="*/ 574250 h 722597"/>
                      <a:gd name="connsiteX20" fmla="*/ 466578 w 509647"/>
                      <a:gd name="connsiteY20" fmla="*/ 602962 h 722597"/>
                      <a:gd name="connsiteX21" fmla="*/ 509647 w 509647"/>
                      <a:gd name="connsiteY21" fmla="*/ 660387 h 722597"/>
                      <a:gd name="connsiteX22" fmla="*/ 509647 w 509647"/>
                      <a:gd name="connsiteY22" fmla="*/ 665173 h 722597"/>
                      <a:gd name="connsiteX23" fmla="*/ 509647 w 509647"/>
                      <a:gd name="connsiteY23" fmla="*/ 669958 h 722597"/>
                      <a:gd name="connsiteX24" fmla="*/ 461793 w 509647"/>
                      <a:gd name="connsiteY24" fmla="*/ 698671 h 722597"/>
                      <a:gd name="connsiteX25" fmla="*/ 375655 w 509647"/>
                      <a:gd name="connsiteY25" fmla="*/ 722598 h 722597"/>
                      <a:gd name="connsiteX26" fmla="*/ 342158 w 509647"/>
                      <a:gd name="connsiteY26" fmla="*/ 722598 h 722597"/>
                      <a:gd name="connsiteX27" fmla="*/ 342158 w 509647"/>
                      <a:gd name="connsiteY27" fmla="*/ 722598 h 722597"/>
                      <a:gd name="connsiteX28" fmla="*/ 16749 w 509647"/>
                      <a:gd name="connsiteY28" fmla="*/ 76567 h 722597"/>
                      <a:gd name="connsiteX29" fmla="*/ 16749 w 509647"/>
                      <a:gd name="connsiteY29" fmla="*/ 234485 h 722597"/>
                      <a:gd name="connsiteX30" fmla="*/ 102887 w 509647"/>
                      <a:gd name="connsiteY30" fmla="*/ 416331 h 722597"/>
                      <a:gd name="connsiteX31" fmla="*/ 217737 w 509647"/>
                      <a:gd name="connsiteY31" fmla="*/ 574250 h 722597"/>
                      <a:gd name="connsiteX32" fmla="*/ 284732 w 509647"/>
                      <a:gd name="connsiteY32" fmla="*/ 646031 h 722597"/>
                      <a:gd name="connsiteX33" fmla="*/ 294303 w 509647"/>
                      <a:gd name="connsiteY33" fmla="*/ 655602 h 722597"/>
                      <a:gd name="connsiteX34" fmla="*/ 346943 w 509647"/>
                      <a:gd name="connsiteY34" fmla="*/ 703456 h 722597"/>
                      <a:gd name="connsiteX35" fmla="*/ 370870 w 509647"/>
                      <a:gd name="connsiteY35" fmla="*/ 698671 h 722597"/>
                      <a:gd name="connsiteX36" fmla="*/ 457008 w 509647"/>
                      <a:gd name="connsiteY36" fmla="*/ 674744 h 722597"/>
                      <a:gd name="connsiteX37" fmla="*/ 500076 w 509647"/>
                      <a:gd name="connsiteY37" fmla="*/ 650817 h 722597"/>
                      <a:gd name="connsiteX38" fmla="*/ 461793 w 509647"/>
                      <a:gd name="connsiteY38" fmla="*/ 598177 h 722597"/>
                      <a:gd name="connsiteX39" fmla="*/ 442651 w 509647"/>
                      <a:gd name="connsiteY39" fmla="*/ 569465 h 722597"/>
                      <a:gd name="connsiteX40" fmla="*/ 318230 w 509647"/>
                      <a:gd name="connsiteY40" fmla="*/ 378048 h 722597"/>
                      <a:gd name="connsiteX41" fmla="*/ 236878 w 509647"/>
                      <a:gd name="connsiteY41" fmla="*/ 186631 h 722597"/>
                      <a:gd name="connsiteX42" fmla="*/ 251235 w 509647"/>
                      <a:gd name="connsiteY42" fmla="*/ 19142 h 722597"/>
                      <a:gd name="connsiteX43" fmla="*/ 251235 w 509647"/>
                      <a:gd name="connsiteY43" fmla="*/ 9571 h 722597"/>
                      <a:gd name="connsiteX44" fmla="*/ 251235 w 509647"/>
                      <a:gd name="connsiteY44" fmla="*/ 9571 h 722597"/>
                      <a:gd name="connsiteX45" fmla="*/ 251235 w 509647"/>
                      <a:gd name="connsiteY45" fmla="*/ 4785 h 722597"/>
                      <a:gd name="connsiteX46" fmla="*/ 198595 w 509647"/>
                      <a:gd name="connsiteY46" fmla="*/ 23927 h 722597"/>
                      <a:gd name="connsiteX47" fmla="*/ 179453 w 509647"/>
                      <a:gd name="connsiteY47" fmla="*/ 28712 h 722597"/>
                      <a:gd name="connsiteX48" fmla="*/ 35891 w 509647"/>
                      <a:gd name="connsiteY48" fmla="*/ 66996 h 722597"/>
                      <a:gd name="connsiteX49" fmla="*/ 16749 w 509647"/>
                      <a:gd name="connsiteY49" fmla="*/ 76567 h 722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509647" h="722597">
                        <a:moveTo>
                          <a:pt x="342158" y="722598"/>
                        </a:moveTo>
                        <a:lnTo>
                          <a:pt x="342158" y="722598"/>
                        </a:lnTo>
                        <a:cubicBezTo>
                          <a:pt x="332586" y="722598"/>
                          <a:pt x="313445" y="703456"/>
                          <a:pt x="284732" y="669958"/>
                        </a:cubicBezTo>
                        <a:cubicBezTo>
                          <a:pt x="279947" y="665173"/>
                          <a:pt x="275162" y="660387"/>
                          <a:pt x="275162" y="660387"/>
                        </a:cubicBezTo>
                        <a:cubicBezTo>
                          <a:pt x="251235" y="636460"/>
                          <a:pt x="232093" y="612533"/>
                          <a:pt x="208166" y="588606"/>
                        </a:cubicBezTo>
                        <a:cubicBezTo>
                          <a:pt x="165097" y="535966"/>
                          <a:pt x="126814" y="483327"/>
                          <a:pt x="93316" y="425902"/>
                        </a:cubicBezTo>
                        <a:cubicBezTo>
                          <a:pt x="59818" y="373262"/>
                          <a:pt x="21534" y="311052"/>
                          <a:pt x="7178" y="239271"/>
                        </a:cubicBezTo>
                        <a:cubicBezTo>
                          <a:pt x="-2393" y="186631"/>
                          <a:pt x="-2393" y="133991"/>
                          <a:pt x="7178" y="71781"/>
                        </a:cubicBezTo>
                        <a:cubicBezTo>
                          <a:pt x="7178" y="71781"/>
                          <a:pt x="7178" y="66996"/>
                          <a:pt x="11964" y="66996"/>
                        </a:cubicBezTo>
                        <a:lnTo>
                          <a:pt x="31105" y="62210"/>
                        </a:lnTo>
                        <a:cubicBezTo>
                          <a:pt x="78960" y="52640"/>
                          <a:pt x="126814" y="38283"/>
                          <a:pt x="174668" y="23927"/>
                        </a:cubicBezTo>
                        <a:cubicBezTo>
                          <a:pt x="179453" y="23927"/>
                          <a:pt x="189024" y="19142"/>
                          <a:pt x="193810" y="19142"/>
                        </a:cubicBezTo>
                        <a:cubicBezTo>
                          <a:pt x="212951" y="9571"/>
                          <a:pt x="236878" y="4785"/>
                          <a:pt x="260805" y="0"/>
                        </a:cubicBezTo>
                        <a:cubicBezTo>
                          <a:pt x="260805" y="0"/>
                          <a:pt x="265591" y="0"/>
                          <a:pt x="265591" y="0"/>
                        </a:cubicBezTo>
                        <a:cubicBezTo>
                          <a:pt x="265591" y="0"/>
                          <a:pt x="265591" y="4785"/>
                          <a:pt x="265591" y="4785"/>
                        </a:cubicBezTo>
                        <a:cubicBezTo>
                          <a:pt x="265591" y="9571"/>
                          <a:pt x="260805" y="14356"/>
                          <a:pt x="260805" y="19142"/>
                        </a:cubicBezTo>
                        <a:lnTo>
                          <a:pt x="260805" y="28712"/>
                        </a:lnTo>
                        <a:cubicBezTo>
                          <a:pt x="251235" y="86137"/>
                          <a:pt x="236878" y="138777"/>
                          <a:pt x="246449" y="196202"/>
                        </a:cubicBezTo>
                        <a:cubicBezTo>
                          <a:pt x="256020" y="263198"/>
                          <a:pt x="289518" y="320623"/>
                          <a:pt x="323016" y="382833"/>
                        </a:cubicBezTo>
                        <a:cubicBezTo>
                          <a:pt x="366085" y="454615"/>
                          <a:pt x="404368" y="516825"/>
                          <a:pt x="447437" y="574250"/>
                        </a:cubicBezTo>
                        <a:cubicBezTo>
                          <a:pt x="452222" y="583821"/>
                          <a:pt x="461793" y="593392"/>
                          <a:pt x="466578" y="602962"/>
                        </a:cubicBezTo>
                        <a:cubicBezTo>
                          <a:pt x="480935" y="622104"/>
                          <a:pt x="495291" y="641246"/>
                          <a:pt x="509647" y="660387"/>
                        </a:cubicBezTo>
                        <a:cubicBezTo>
                          <a:pt x="509647" y="660387"/>
                          <a:pt x="509647" y="665173"/>
                          <a:pt x="509647" y="665173"/>
                        </a:cubicBezTo>
                        <a:cubicBezTo>
                          <a:pt x="509647" y="665173"/>
                          <a:pt x="509647" y="669958"/>
                          <a:pt x="509647" y="669958"/>
                        </a:cubicBezTo>
                        <a:cubicBezTo>
                          <a:pt x="495291" y="679529"/>
                          <a:pt x="480935" y="689100"/>
                          <a:pt x="461793" y="698671"/>
                        </a:cubicBezTo>
                        <a:cubicBezTo>
                          <a:pt x="433081" y="713027"/>
                          <a:pt x="404368" y="717812"/>
                          <a:pt x="375655" y="722598"/>
                        </a:cubicBezTo>
                        <a:cubicBezTo>
                          <a:pt x="356514" y="717812"/>
                          <a:pt x="351728" y="722598"/>
                          <a:pt x="342158" y="722598"/>
                        </a:cubicBezTo>
                        <a:cubicBezTo>
                          <a:pt x="342158" y="722598"/>
                          <a:pt x="342158" y="722598"/>
                          <a:pt x="342158" y="722598"/>
                        </a:cubicBezTo>
                        <a:close/>
                        <a:moveTo>
                          <a:pt x="16749" y="76567"/>
                        </a:moveTo>
                        <a:cubicBezTo>
                          <a:pt x="7178" y="133991"/>
                          <a:pt x="2393" y="186631"/>
                          <a:pt x="16749" y="234485"/>
                        </a:cubicBezTo>
                        <a:cubicBezTo>
                          <a:pt x="31105" y="301481"/>
                          <a:pt x="69389" y="363692"/>
                          <a:pt x="102887" y="416331"/>
                        </a:cubicBezTo>
                        <a:cubicBezTo>
                          <a:pt x="136384" y="468971"/>
                          <a:pt x="174668" y="526396"/>
                          <a:pt x="217737" y="574250"/>
                        </a:cubicBezTo>
                        <a:cubicBezTo>
                          <a:pt x="236878" y="598177"/>
                          <a:pt x="260805" y="622104"/>
                          <a:pt x="284732" y="646031"/>
                        </a:cubicBezTo>
                        <a:cubicBezTo>
                          <a:pt x="284732" y="646031"/>
                          <a:pt x="289518" y="650817"/>
                          <a:pt x="294303" y="655602"/>
                        </a:cubicBezTo>
                        <a:cubicBezTo>
                          <a:pt x="303874" y="665173"/>
                          <a:pt x="337372" y="703456"/>
                          <a:pt x="346943" y="703456"/>
                        </a:cubicBezTo>
                        <a:cubicBezTo>
                          <a:pt x="356514" y="703456"/>
                          <a:pt x="361299" y="698671"/>
                          <a:pt x="370870" y="698671"/>
                        </a:cubicBezTo>
                        <a:cubicBezTo>
                          <a:pt x="399582" y="693885"/>
                          <a:pt x="428295" y="689100"/>
                          <a:pt x="457008" y="674744"/>
                        </a:cubicBezTo>
                        <a:cubicBezTo>
                          <a:pt x="471364" y="665173"/>
                          <a:pt x="485720" y="660387"/>
                          <a:pt x="500076" y="650817"/>
                        </a:cubicBezTo>
                        <a:cubicBezTo>
                          <a:pt x="485720" y="631675"/>
                          <a:pt x="471364" y="612533"/>
                          <a:pt x="461793" y="598177"/>
                        </a:cubicBezTo>
                        <a:cubicBezTo>
                          <a:pt x="457008" y="588606"/>
                          <a:pt x="447437" y="579035"/>
                          <a:pt x="442651" y="569465"/>
                        </a:cubicBezTo>
                        <a:cubicBezTo>
                          <a:pt x="399582" y="512039"/>
                          <a:pt x="361299" y="449829"/>
                          <a:pt x="318230" y="378048"/>
                        </a:cubicBezTo>
                        <a:cubicBezTo>
                          <a:pt x="279947" y="311052"/>
                          <a:pt x="246449" y="253627"/>
                          <a:pt x="236878" y="186631"/>
                        </a:cubicBezTo>
                        <a:cubicBezTo>
                          <a:pt x="227307" y="129206"/>
                          <a:pt x="236878" y="71781"/>
                          <a:pt x="251235" y="19142"/>
                        </a:cubicBezTo>
                        <a:lnTo>
                          <a:pt x="251235" y="9571"/>
                        </a:lnTo>
                        <a:cubicBezTo>
                          <a:pt x="251235" y="9571"/>
                          <a:pt x="251235" y="9571"/>
                          <a:pt x="251235" y="9571"/>
                        </a:cubicBezTo>
                        <a:cubicBezTo>
                          <a:pt x="251235" y="9571"/>
                          <a:pt x="251235" y="9571"/>
                          <a:pt x="251235" y="4785"/>
                        </a:cubicBezTo>
                        <a:cubicBezTo>
                          <a:pt x="232093" y="9571"/>
                          <a:pt x="212951" y="14356"/>
                          <a:pt x="198595" y="23927"/>
                        </a:cubicBezTo>
                        <a:cubicBezTo>
                          <a:pt x="193810" y="23927"/>
                          <a:pt x="184239" y="28712"/>
                          <a:pt x="179453" y="28712"/>
                        </a:cubicBezTo>
                        <a:cubicBezTo>
                          <a:pt x="131599" y="43069"/>
                          <a:pt x="83745" y="57425"/>
                          <a:pt x="35891" y="66996"/>
                        </a:cubicBezTo>
                        <a:lnTo>
                          <a:pt x="16749" y="76567"/>
                        </a:lnTo>
                        <a:close/>
                      </a:path>
                    </a:pathLst>
                  </a:custGeom>
                  <a:solidFill>
                    <a:srgbClr val="D97D30"/>
                  </a:solidFill>
                  <a:ln w="47824" cap="flat">
                    <a:noFill/>
                    <a:prstDash val="solid"/>
                    <a:miter/>
                  </a:ln>
                </p:spPr>
                <p:txBody>
                  <a:bodyPr rtlCol="0" anchor="ctr"/>
                  <a:lstStyle/>
                  <a:p>
                    <a:endParaRPr lang="en-US"/>
                  </a:p>
                </p:txBody>
              </p:sp>
            </p:grpSp>
            <p:sp>
              <p:nvSpPr>
                <p:cNvPr id="335" name="Freeform: Shape 334">
                  <a:extLst>
                    <a:ext uri="{FF2B5EF4-FFF2-40B4-BE49-F238E27FC236}">
                      <a16:creationId xmlns:a16="http://schemas.microsoft.com/office/drawing/2014/main" xmlns="" id="{5C3423CF-8CBE-42C2-917E-61B7B76E3439}"/>
                    </a:ext>
                  </a:extLst>
                </p:cNvPr>
                <p:cNvSpPr/>
                <p:nvPr/>
              </p:nvSpPr>
              <p:spPr>
                <a:xfrm>
                  <a:off x="8809530" y="8985272"/>
                  <a:ext cx="506744" cy="698670"/>
                </a:xfrm>
                <a:custGeom>
                  <a:avLst/>
                  <a:gdLst>
                    <a:gd name="connsiteX0" fmla="*/ 162194 w 506744"/>
                    <a:gd name="connsiteY0" fmla="*/ 258412 h 698670"/>
                    <a:gd name="connsiteX1" fmla="*/ 439748 w 506744"/>
                    <a:gd name="connsiteY1" fmla="*/ 698671 h 698670"/>
                    <a:gd name="connsiteX2" fmla="*/ 458890 w 506744"/>
                    <a:gd name="connsiteY2" fmla="*/ 689100 h 698670"/>
                    <a:gd name="connsiteX3" fmla="*/ 506744 w 506744"/>
                    <a:gd name="connsiteY3" fmla="*/ 660387 h 698670"/>
                    <a:gd name="connsiteX4" fmla="*/ 444534 w 506744"/>
                    <a:gd name="connsiteY4" fmla="*/ 574250 h 698670"/>
                    <a:gd name="connsiteX5" fmla="*/ 320113 w 506744"/>
                    <a:gd name="connsiteY5" fmla="*/ 382833 h 698670"/>
                    <a:gd name="connsiteX6" fmla="*/ 238761 w 506744"/>
                    <a:gd name="connsiteY6" fmla="*/ 191417 h 698670"/>
                    <a:gd name="connsiteX7" fmla="*/ 253117 w 506744"/>
                    <a:gd name="connsiteY7" fmla="*/ 14356 h 698670"/>
                    <a:gd name="connsiteX8" fmla="*/ 257902 w 506744"/>
                    <a:gd name="connsiteY8" fmla="*/ 0 h 698670"/>
                    <a:gd name="connsiteX9" fmla="*/ 171765 w 506744"/>
                    <a:gd name="connsiteY9" fmla="*/ 28712 h 698670"/>
                    <a:gd name="connsiteX10" fmla="*/ 9061 w 506744"/>
                    <a:gd name="connsiteY10" fmla="*/ 71781 h 698670"/>
                    <a:gd name="connsiteX11" fmla="*/ 9061 w 506744"/>
                    <a:gd name="connsiteY11" fmla="*/ 234485 h 698670"/>
                    <a:gd name="connsiteX12" fmla="*/ 18632 w 506744"/>
                    <a:gd name="connsiteY12" fmla="*/ 272769 h 698670"/>
                    <a:gd name="connsiteX13" fmla="*/ 162194 w 506744"/>
                    <a:gd name="connsiteY13" fmla="*/ 258412 h 698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6744" h="698670">
                      <a:moveTo>
                        <a:pt x="162194" y="258412"/>
                      </a:moveTo>
                      <a:cubicBezTo>
                        <a:pt x="186121" y="320623"/>
                        <a:pt x="277044" y="598177"/>
                        <a:pt x="439748" y="698671"/>
                      </a:cubicBezTo>
                      <a:cubicBezTo>
                        <a:pt x="444534" y="693885"/>
                        <a:pt x="454105" y="693885"/>
                        <a:pt x="458890" y="689100"/>
                      </a:cubicBezTo>
                      <a:cubicBezTo>
                        <a:pt x="478032" y="679529"/>
                        <a:pt x="492388" y="669958"/>
                        <a:pt x="506744" y="660387"/>
                      </a:cubicBezTo>
                      <a:cubicBezTo>
                        <a:pt x="482817" y="636460"/>
                        <a:pt x="463675" y="602962"/>
                        <a:pt x="444534" y="574250"/>
                      </a:cubicBezTo>
                      <a:cubicBezTo>
                        <a:pt x="401465" y="512039"/>
                        <a:pt x="358396" y="449829"/>
                        <a:pt x="320113" y="382833"/>
                      </a:cubicBezTo>
                      <a:cubicBezTo>
                        <a:pt x="286615" y="325408"/>
                        <a:pt x="253117" y="263198"/>
                        <a:pt x="238761" y="191417"/>
                      </a:cubicBezTo>
                      <a:cubicBezTo>
                        <a:pt x="229190" y="129206"/>
                        <a:pt x="243546" y="71781"/>
                        <a:pt x="253117" y="14356"/>
                      </a:cubicBezTo>
                      <a:cubicBezTo>
                        <a:pt x="253117" y="9571"/>
                        <a:pt x="257902" y="4785"/>
                        <a:pt x="257902" y="0"/>
                      </a:cubicBezTo>
                      <a:cubicBezTo>
                        <a:pt x="229190" y="9571"/>
                        <a:pt x="200477" y="19141"/>
                        <a:pt x="171765" y="28712"/>
                      </a:cubicBezTo>
                      <a:cubicBezTo>
                        <a:pt x="119125" y="47854"/>
                        <a:pt x="66486" y="57425"/>
                        <a:pt x="9061" y="71781"/>
                      </a:cubicBezTo>
                      <a:cubicBezTo>
                        <a:pt x="-510" y="124421"/>
                        <a:pt x="-5296" y="181846"/>
                        <a:pt x="9061" y="234485"/>
                      </a:cubicBezTo>
                      <a:cubicBezTo>
                        <a:pt x="13846" y="248841"/>
                        <a:pt x="13846" y="258412"/>
                        <a:pt x="18632" y="272769"/>
                      </a:cubicBezTo>
                      <a:cubicBezTo>
                        <a:pt x="13846" y="210558"/>
                        <a:pt x="128696" y="172275"/>
                        <a:pt x="162194" y="258412"/>
                      </a:cubicBezTo>
                      <a:close/>
                    </a:path>
                  </a:pathLst>
                </a:custGeom>
                <a:solidFill>
                  <a:srgbClr val="FBC98F">
                    <a:alpha val="50000"/>
                  </a:srgbClr>
                </a:solidFill>
                <a:ln w="47824" cap="flat">
                  <a:noFill/>
                  <a:prstDash val="solid"/>
                  <a:miter/>
                </a:ln>
              </p:spPr>
              <p:txBody>
                <a:bodyPr rtlCol="0" anchor="ctr"/>
                <a:lstStyle/>
                <a:p>
                  <a:endParaRPr lang="en-US"/>
                </a:p>
              </p:txBody>
            </p:sp>
            <p:sp>
              <p:nvSpPr>
                <p:cNvPr id="336" name="Freeform: Shape 335">
                  <a:extLst>
                    <a:ext uri="{FF2B5EF4-FFF2-40B4-BE49-F238E27FC236}">
                      <a16:creationId xmlns:a16="http://schemas.microsoft.com/office/drawing/2014/main" xmlns="" id="{544AABCB-C9C7-43D0-B203-27622BEAC32E}"/>
                    </a:ext>
                  </a:extLst>
                </p:cNvPr>
                <p:cNvSpPr/>
                <p:nvPr/>
              </p:nvSpPr>
              <p:spPr>
                <a:xfrm>
                  <a:off x="8813806" y="8990057"/>
                  <a:ext cx="507254" cy="679528"/>
                </a:xfrm>
                <a:custGeom>
                  <a:avLst/>
                  <a:gdLst>
                    <a:gd name="connsiteX0" fmla="*/ 76567 w 507254"/>
                    <a:gd name="connsiteY0" fmla="*/ 148348 h 679528"/>
                    <a:gd name="connsiteX1" fmla="*/ 157919 w 507254"/>
                    <a:gd name="connsiteY1" fmla="*/ 143562 h 679528"/>
                    <a:gd name="connsiteX2" fmla="*/ 205773 w 507254"/>
                    <a:gd name="connsiteY2" fmla="*/ 210558 h 679528"/>
                    <a:gd name="connsiteX3" fmla="*/ 248842 w 507254"/>
                    <a:gd name="connsiteY3" fmla="*/ 358906 h 679528"/>
                    <a:gd name="connsiteX4" fmla="*/ 473756 w 507254"/>
                    <a:gd name="connsiteY4" fmla="*/ 679529 h 679528"/>
                    <a:gd name="connsiteX5" fmla="*/ 507254 w 507254"/>
                    <a:gd name="connsiteY5" fmla="*/ 660387 h 679528"/>
                    <a:gd name="connsiteX6" fmla="*/ 445044 w 507254"/>
                    <a:gd name="connsiteY6" fmla="*/ 574250 h 679528"/>
                    <a:gd name="connsiteX7" fmla="*/ 320623 w 507254"/>
                    <a:gd name="connsiteY7" fmla="*/ 382833 h 679528"/>
                    <a:gd name="connsiteX8" fmla="*/ 239271 w 507254"/>
                    <a:gd name="connsiteY8" fmla="*/ 191417 h 679528"/>
                    <a:gd name="connsiteX9" fmla="*/ 253627 w 507254"/>
                    <a:gd name="connsiteY9" fmla="*/ 14356 h 679528"/>
                    <a:gd name="connsiteX10" fmla="*/ 258413 w 507254"/>
                    <a:gd name="connsiteY10" fmla="*/ 0 h 679528"/>
                    <a:gd name="connsiteX11" fmla="*/ 172275 w 507254"/>
                    <a:gd name="connsiteY11" fmla="*/ 28712 h 679528"/>
                    <a:gd name="connsiteX12" fmla="*/ 9571 w 507254"/>
                    <a:gd name="connsiteY12" fmla="*/ 71781 h 679528"/>
                    <a:gd name="connsiteX13" fmla="*/ 0 w 507254"/>
                    <a:gd name="connsiteY13" fmla="*/ 162704 h 679528"/>
                    <a:gd name="connsiteX14" fmla="*/ 76567 w 507254"/>
                    <a:gd name="connsiteY14" fmla="*/ 148348 h 679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7254" h="679528">
                      <a:moveTo>
                        <a:pt x="76567" y="148348"/>
                      </a:moveTo>
                      <a:cubicBezTo>
                        <a:pt x="100494" y="143562"/>
                        <a:pt x="129206" y="133991"/>
                        <a:pt x="157919" y="143562"/>
                      </a:cubicBezTo>
                      <a:cubicBezTo>
                        <a:pt x="186631" y="153133"/>
                        <a:pt x="196202" y="186631"/>
                        <a:pt x="205773" y="210558"/>
                      </a:cubicBezTo>
                      <a:cubicBezTo>
                        <a:pt x="220129" y="258413"/>
                        <a:pt x="234486" y="311052"/>
                        <a:pt x="248842" y="358906"/>
                      </a:cubicBezTo>
                      <a:cubicBezTo>
                        <a:pt x="291910" y="478542"/>
                        <a:pt x="373263" y="593392"/>
                        <a:pt x="473756" y="679529"/>
                      </a:cubicBezTo>
                      <a:cubicBezTo>
                        <a:pt x="483327" y="674744"/>
                        <a:pt x="497684" y="665173"/>
                        <a:pt x="507254" y="660387"/>
                      </a:cubicBezTo>
                      <a:cubicBezTo>
                        <a:pt x="483327" y="636460"/>
                        <a:pt x="464186" y="602962"/>
                        <a:pt x="445044" y="574250"/>
                      </a:cubicBezTo>
                      <a:cubicBezTo>
                        <a:pt x="401975" y="512039"/>
                        <a:pt x="358906" y="449829"/>
                        <a:pt x="320623" y="382833"/>
                      </a:cubicBezTo>
                      <a:cubicBezTo>
                        <a:pt x="287125" y="325408"/>
                        <a:pt x="253627" y="263198"/>
                        <a:pt x="239271" y="191417"/>
                      </a:cubicBezTo>
                      <a:cubicBezTo>
                        <a:pt x="229700" y="129206"/>
                        <a:pt x="244056" y="71781"/>
                        <a:pt x="253627" y="14356"/>
                      </a:cubicBezTo>
                      <a:cubicBezTo>
                        <a:pt x="253627" y="9571"/>
                        <a:pt x="258413" y="4785"/>
                        <a:pt x="258413" y="0"/>
                      </a:cubicBezTo>
                      <a:cubicBezTo>
                        <a:pt x="229700" y="9571"/>
                        <a:pt x="200988" y="19142"/>
                        <a:pt x="172275" y="28712"/>
                      </a:cubicBezTo>
                      <a:cubicBezTo>
                        <a:pt x="119635" y="47854"/>
                        <a:pt x="66996" y="57425"/>
                        <a:pt x="9571" y="71781"/>
                      </a:cubicBezTo>
                      <a:cubicBezTo>
                        <a:pt x="4785" y="100494"/>
                        <a:pt x="0" y="133991"/>
                        <a:pt x="0" y="162704"/>
                      </a:cubicBezTo>
                      <a:cubicBezTo>
                        <a:pt x="33498" y="157919"/>
                        <a:pt x="52640" y="153133"/>
                        <a:pt x="76567" y="148348"/>
                      </a:cubicBezTo>
                      <a:close/>
                    </a:path>
                  </a:pathLst>
                </a:custGeom>
                <a:solidFill>
                  <a:srgbClr val="FBC98F">
                    <a:alpha val="50000"/>
                  </a:srgbClr>
                </a:solidFill>
                <a:ln w="47824" cap="flat">
                  <a:noFill/>
                  <a:prstDash val="solid"/>
                  <a:miter/>
                </a:ln>
              </p:spPr>
              <p:txBody>
                <a:bodyPr rtlCol="0" anchor="ctr"/>
                <a:lstStyle/>
                <a:p>
                  <a:endParaRPr lang="en-US"/>
                </a:p>
              </p:txBody>
            </p:sp>
            <p:grpSp>
              <p:nvGrpSpPr>
                <p:cNvPr id="337" name="Graphic 3">
                  <a:extLst>
                    <a:ext uri="{FF2B5EF4-FFF2-40B4-BE49-F238E27FC236}">
                      <a16:creationId xmlns:a16="http://schemas.microsoft.com/office/drawing/2014/main" xmlns="" id="{2B2E8CAB-5D1A-4F41-B67B-09DCD11345D4}"/>
                    </a:ext>
                  </a:extLst>
                </p:cNvPr>
                <p:cNvGrpSpPr/>
                <p:nvPr/>
              </p:nvGrpSpPr>
              <p:grpSpPr>
                <a:xfrm>
                  <a:off x="9000437" y="9459028"/>
                  <a:ext cx="334979" cy="253627"/>
                  <a:chOff x="9000437" y="9459028"/>
                  <a:chExt cx="334979" cy="253627"/>
                </a:xfrm>
              </p:grpSpPr>
              <p:sp>
                <p:nvSpPr>
                  <p:cNvPr id="353" name="Freeform: Shape 352">
                    <a:extLst>
                      <a:ext uri="{FF2B5EF4-FFF2-40B4-BE49-F238E27FC236}">
                        <a16:creationId xmlns:a16="http://schemas.microsoft.com/office/drawing/2014/main" xmlns="" id="{7B34F6A0-76F1-4543-9B65-F0817D5CB6A0}"/>
                      </a:ext>
                    </a:extLst>
                  </p:cNvPr>
                  <p:cNvSpPr/>
                  <p:nvPr/>
                </p:nvSpPr>
                <p:spPr>
                  <a:xfrm>
                    <a:off x="9000437" y="9459028"/>
                    <a:ext cx="320622" cy="244339"/>
                  </a:xfrm>
                  <a:custGeom>
                    <a:avLst/>
                    <a:gdLst>
                      <a:gd name="connsiteX0" fmla="*/ 258413 w 320622"/>
                      <a:gd name="connsiteY0" fmla="*/ 105279 h 244339"/>
                      <a:gd name="connsiteX1" fmla="*/ 186631 w 320622"/>
                      <a:gd name="connsiteY1" fmla="*/ 0 h 244339"/>
                      <a:gd name="connsiteX2" fmla="*/ 0 w 320622"/>
                      <a:gd name="connsiteY2" fmla="*/ 76567 h 244339"/>
                      <a:gd name="connsiteX3" fmla="*/ 28712 w 320622"/>
                      <a:gd name="connsiteY3" fmla="*/ 110065 h 244339"/>
                      <a:gd name="connsiteX4" fmla="*/ 95708 w 320622"/>
                      <a:gd name="connsiteY4" fmla="*/ 181846 h 244339"/>
                      <a:gd name="connsiteX5" fmla="*/ 162704 w 320622"/>
                      <a:gd name="connsiteY5" fmla="*/ 244057 h 244339"/>
                      <a:gd name="connsiteX6" fmla="*/ 272769 w 320622"/>
                      <a:gd name="connsiteY6" fmla="*/ 215344 h 244339"/>
                      <a:gd name="connsiteX7" fmla="*/ 320623 w 320622"/>
                      <a:gd name="connsiteY7" fmla="*/ 186631 h 244339"/>
                      <a:gd name="connsiteX8" fmla="*/ 258413 w 320622"/>
                      <a:gd name="connsiteY8" fmla="*/ 105279 h 244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0622" h="244339">
                        <a:moveTo>
                          <a:pt x="258413" y="105279"/>
                        </a:moveTo>
                        <a:cubicBezTo>
                          <a:pt x="234486" y="71781"/>
                          <a:pt x="210558" y="38283"/>
                          <a:pt x="186631" y="0"/>
                        </a:cubicBezTo>
                        <a:cubicBezTo>
                          <a:pt x="148348" y="57425"/>
                          <a:pt x="66996" y="86138"/>
                          <a:pt x="0" y="76567"/>
                        </a:cubicBezTo>
                        <a:cubicBezTo>
                          <a:pt x="9571" y="86138"/>
                          <a:pt x="19142" y="100494"/>
                          <a:pt x="28712" y="110065"/>
                        </a:cubicBezTo>
                        <a:cubicBezTo>
                          <a:pt x="47854" y="133992"/>
                          <a:pt x="71781" y="157919"/>
                          <a:pt x="95708" y="181846"/>
                        </a:cubicBezTo>
                        <a:cubicBezTo>
                          <a:pt x="105279" y="191417"/>
                          <a:pt x="153133" y="248842"/>
                          <a:pt x="162704" y="244057"/>
                        </a:cubicBezTo>
                        <a:cubicBezTo>
                          <a:pt x="200987" y="234485"/>
                          <a:pt x="239271" y="229700"/>
                          <a:pt x="272769" y="215344"/>
                        </a:cubicBezTo>
                        <a:cubicBezTo>
                          <a:pt x="291910" y="205773"/>
                          <a:pt x="306267" y="196202"/>
                          <a:pt x="320623" y="186631"/>
                        </a:cubicBezTo>
                        <a:cubicBezTo>
                          <a:pt x="296696" y="162704"/>
                          <a:pt x="277554" y="129206"/>
                          <a:pt x="258413" y="105279"/>
                        </a:cubicBezTo>
                        <a:close/>
                      </a:path>
                    </a:pathLst>
                  </a:custGeom>
                  <a:solidFill>
                    <a:srgbClr val="F4F4F4"/>
                  </a:solidFill>
                  <a:ln w="47824" cap="flat">
                    <a:noFill/>
                    <a:prstDash val="solid"/>
                    <a:miter/>
                  </a:ln>
                </p:spPr>
                <p:txBody>
                  <a:bodyPr rtlCol="0" anchor="ctr"/>
                  <a:lstStyle/>
                  <a:p>
                    <a:endParaRPr lang="en-US"/>
                  </a:p>
                </p:txBody>
              </p:sp>
              <p:sp>
                <p:nvSpPr>
                  <p:cNvPr id="354" name="Freeform: Shape 353">
                    <a:extLst>
                      <a:ext uri="{FF2B5EF4-FFF2-40B4-BE49-F238E27FC236}">
                        <a16:creationId xmlns:a16="http://schemas.microsoft.com/office/drawing/2014/main" xmlns="" id="{EE653CA6-4150-4E1A-BCBA-82E7DBD624A0}"/>
                      </a:ext>
                    </a:extLst>
                  </p:cNvPr>
                  <p:cNvSpPr/>
                  <p:nvPr/>
                </p:nvSpPr>
                <p:spPr>
                  <a:xfrm>
                    <a:off x="9000437" y="9459028"/>
                    <a:ext cx="334979" cy="253627"/>
                  </a:xfrm>
                  <a:custGeom>
                    <a:avLst/>
                    <a:gdLst>
                      <a:gd name="connsiteX0" fmla="*/ 162704 w 334979"/>
                      <a:gd name="connsiteY0" fmla="*/ 253627 h 253627"/>
                      <a:gd name="connsiteX1" fmla="*/ 162704 w 334979"/>
                      <a:gd name="connsiteY1" fmla="*/ 253627 h 253627"/>
                      <a:gd name="connsiteX2" fmla="*/ 105279 w 334979"/>
                      <a:gd name="connsiteY2" fmla="*/ 200988 h 253627"/>
                      <a:gd name="connsiteX3" fmla="*/ 95708 w 334979"/>
                      <a:gd name="connsiteY3" fmla="*/ 191417 h 253627"/>
                      <a:gd name="connsiteX4" fmla="*/ 28712 w 334979"/>
                      <a:gd name="connsiteY4" fmla="*/ 119635 h 253627"/>
                      <a:gd name="connsiteX5" fmla="*/ 0 w 334979"/>
                      <a:gd name="connsiteY5" fmla="*/ 86138 h 253627"/>
                      <a:gd name="connsiteX6" fmla="*/ 0 w 334979"/>
                      <a:gd name="connsiteY6" fmla="*/ 81352 h 253627"/>
                      <a:gd name="connsiteX7" fmla="*/ 4785 w 334979"/>
                      <a:gd name="connsiteY7" fmla="*/ 76567 h 253627"/>
                      <a:gd name="connsiteX8" fmla="*/ 33498 w 334979"/>
                      <a:gd name="connsiteY8" fmla="*/ 76567 h 253627"/>
                      <a:gd name="connsiteX9" fmla="*/ 191417 w 334979"/>
                      <a:gd name="connsiteY9" fmla="*/ 0 h 253627"/>
                      <a:gd name="connsiteX10" fmla="*/ 196202 w 334979"/>
                      <a:gd name="connsiteY10" fmla="*/ 0 h 253627"/>
                      <a:gd name="connsiteX11" fmla="*/ 200987 w 334979"/>
                      <a:gd name="connsiteY11" fmla="*/ 4786 h 253627"/>
                      <a:gd name="connsiteX12" fmla="*/ 272769 w 334979"/>
                      <a:gd name="connsiteY12" fmla="*/ 105279 h 253627"/>
                      <a:gd name="connsiteX13" fmla="*/ 291910 w 334979"/>
                      <a:gd name="connsiteY13" fmla="*/ 133992 h 253627"/>
                      <a:gd name="connsiteX14" fmla="*/ 334979 w 334979"/>
                      <a:gd name="connsiteY14" fmla="*/ 191417 h 253627"/>
                      <a:gd name="connsiteX15" fmla="*/ 334979 w 334979"/>
                      <a:gd name="connsiteY15" fmla="*/ 196202 h 253627"/>
                      <a:gd name="connsiteX16" fmla="*/ 334979 w 334979"/>
                      <a:gd name="connsiteY16" fmla="*/ 200988 h 253627"/>
                      <a:gd name="connsiteX17" fmla="*/ 287125 w 334979"/>
                      <a:gd name="connsiteY17" fmla="*/ 229700 h 253627"/>
                      <a:gd name="connsiteX18" fmla="*/ 200987 w 334979"/>
                      <a:gd name="connsiteY18" fmla="*/ 253627 h 253627"/>
                      <a:gd name="connsiteX19" fmla="*/ 162704 w 334979"/>
                      <a:gd name="connsiteY19" fmla="*/ 253627 h 253627"/>
                      <a:gd name="connsiteX20" fmla="*/ 162704 w 334979"/>
                      <a:gd name="connsiteY20" fmla="*/ 253627 h 253627"/>
                      <a:gd name="connsiteX21" fmla="*/ 14356 w 334979"/>
                      <a:gd name="connsiteY21" fmla="*/ 81352 h 253627"/>
                      <a:gd name="connsiteX22" fmla="*/ 33498 w 334979"/>
                      <a:gd name="connsiteY22" fmla="*/ 105279 h 253627"/>
                      <a:gd name="connsiteX23" fmla="*/ 100494 w 334979"/>
                      <a:gd name="connsiteY23" fmla="*/ 177061 h 253627"/>
                      <a:gd name="connsiteX24" fmla="*/ 110065 w 334979"/>
                      <a:gd name="connsiteY24" fmla="*/ 186631 h 253627"/>
                      <a:gd name="connsiteX25" fmla="*/ 162704 w 334979"/>
                      <a:gd name="connsiteY25" fmla="*/ 234485 h 253627"/>
                      <a:gd name="connsiteX26" fmla="*/ 186631 w 334979"/>
                      <a:gd name="connsiteY26" fmla="*/ 229700 h 253627"/>
                      <a:gd name="connsiteX27" fmla="*/ 272769 w 334979"/>
                      <a:gd name="connsiteY27" fmla="*/ 205773 h 253627"/>
                      <a:gd name="connsiteX28" fmla="*/ 315838 w 334979"/>
                      <a:gd name="connsiteY28" fmla="*/ 181846 h 253627"/>
                      <a:gd name="connsiteX29" fmla="*/ 277554 w 334979"/>
                      <a:gd name="connsiteY29" fmla="*/ 129206 h 253627"/>
                      <a:gd name="connsiteX30" fmla="*/ 258413 w 334979"/>
                      <a:gd name="connsiteY30" fmla="*/ 100494 h 253627"/>
                      <a:gd name="connsiteX31" fmla="*/ 191417 w 334979"/>
                      <a:gd name="connsiteY31" fmla="*/ 4786 h 253627"/>
                      <a:gd name="connsiteX32" fmla="*/ 33498 w 334979"/>
                      <a:gd name="connsiteY32" fmla="*/ 81352 h 253627"/>
                      <a:gd name="connsiteX33" fmla="*/ 14356 w 334979"/>
                      <a:gd name="connsiteY33" fmla="*/ 81352 h 253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34979" h="253627">
                        <a:moveTo>
                          <a:pt x="162704" y="253627"/>
                        </a:moveTo>
                        <a:lnTo>
                          <a:pt x="162704" y="253627"/>
                        </a:lnTo>
                        <a:cubicBezTo>
                          <a:pt x="153133" y="253627"/>
                          <a:pt x="133992" y="234485"/>
                          <a:pt x="105279" y="200988"/>
                        </a:cubicBezTo>
                        <a:cubicBezTo>
                          <a:pt x="100494" y="196202"/>
                          <a:pt x="95708" y="191417"/>
                          <a:pt x="95708" y="191417"/>
                        </a:cubicBezTo>
                        <a:cubicBezTo>
                          <a:pt x="71781" y="167490"/>
                          <a:pt x="52640" y="143562"/>
                          <a:pt x="28712" y="119635"/>
                        </a:cubicBezTo>
                        <a:cubicBezTo>
                          <a:pt x="19142" y="110065"/>
                          <a:pt x="9571" y="95708"/>
                          <a:pt x="0" y="86138"/>
                        </a:cubicBezTo>
                        <a:cubicBezTo>
                          <a:pt x="0" y="86138"/>
                          <a:pt x="0" y="81352"/>
                          <a:pt x="0" y="81352"/>
                        </a:cubicBezTo>
                        <a:cubicBezTo>
                          <a:pt x="0" y="81352"/>
                          <a:pt x="4785" y="76567"/>
                          <a:pt x="4785" y="76567"/>
                        </a:cubicBezTo>
                        <a:cubicBezTo>
                          <a:pt x="14356" y="76567"/>
                          <a:pt x="23927" y="76567"/>
                          <a:pt x="33498" y="76567"/>
                        </a:cubicBezTo>
                        <a:cubicBezTo>
                          <a:pt x="95708" y="76567"/>
                          <a:pt x="157919" y="47854"/>
                          <a:pt x="191417" y="0"/>
                        </a:cubicBezTo>
                        <a:cubicBezTo>
                          <a:pt x="191417" y="0"/>
                          <a:pt x="196202" y="0"/>
                          <a:pt x="196202" y="0"/>
                        </a:cubicBezTo>
                        <a:cubicBezTo>
                          <a:pt x="196202" y="0"/>
                          <a:pt x="200987" y="0"/>
                          <a:pt x="200987" y="4786"/>
                        </a:cubicBezTo>
                        <a:cubicBezTo>
                          <a:pt x="224914" y="43069"/>
                          <a:pt x="248842" y="76567"/>
                          <a:pt x="272769" y="105279"/>
                        </a:cubicBezTo>
                        <a:cubicBezTo>
                          <a:pt x="277554" y="114850"/>
                          <a:pt x="287125" y="124421"/>
                          <a:pt x="291910" y="133992"/>
                        </a:cubicBezTo>
                        <a:cubicBezTo>
                          <a:pt x="306267" y="153134"/>
                          <a:pt x="320623" y="172275"/>
                          <a:pt x="334979" y="191417"/>
                        </a:cubicBezTo>
                        <a:cubicBezTo>
                          <a:pt x="334979" y="191417"/>
                          <a:pt x="334979" y="196202"/>
                          <a:pt x="334979" y="196202"/>
                        </a:cubicBezTo>
                        <a:cubicBezTo>
                          <a:pt x="334979" y="196202"/>
                          <a:pt x="334979" y="200988"/>
                          <a:pt x="334979" y="200988"/>
                        </a:cubicBezTo>
                        <a:cubicBezTo>
                          <a:pt x="320623" y="210558"/>
                          <a:pt x="306267" y="220129"/>
                          <a:pt x="287125" y="229700"/>
                        </a:cubicBezTo>
                        <a:cubicBezTo>
                          <a:pt x="258413" y="244057"/>
                          <a:pt x="229700" y="248842"/>
                          <a:pt x="200987" y="253627"/>
                        </a:cubicBezTo>
                        <a:cubicBezTo>
                          <a:pt x="177060" y="248842"/>
                          <a:pt x="172275" y="253627"/>
                          <a:pt x="162704" y="253627"/>
                        </a:cubicBezTo>
                        <a:cubicBezTo>
                          <a:pt x="162704" y="253627"/>
                          <a:pt x="162704" y="253627"/>
                          <a:pt x="162704" y="253627"/>
                        </a:cubicBezTo>
                        <a:close/>
                        <a:moveTo>
                          <a:pt x="14356" y="81352"/>
                        </a:moveTo>
                        <a:cubicBezTo>
                          <a:pt x="19142" y="90923"/>
                          <a:pt x="28712" y="100494"/>
                          <a:pt x="33498" y="105279"/>
                        </a:cubicBezTo>
                        <a:cubicBezTo>
                          <a:pt x="52640" y="129206"/>
                          <a:pt x="76567" y="153134"/>
                          <a:pt x="100494" y="177061"/>
                        </a:cubicBezTo>
                        <a:cubicBezTo>
                          <a:pt x="100494" y="177061"/>
                          <a:pt x="105279" y="181846"/>
                          <a:pt x="110065" y="186631"/>
                        </a:cubicBezTo>
                        <a:cubicBezTo>
                          <a:pt x="119635" y="196202"/>
                          <a:pt x="153133" y="234485"/>
                          <a:pt x="162704" y="234485"/>
                        </a:cubicBezTo>
                        <a:cubicBezTo>
                          <a:pt x="172275" y="234485"/>
                          <a:pt x="177060" y="229700"/>
                          <a:pt x="186631" y="229700"/>
                        </a:cubicBezTo>
                        <a:cubicBezTo>
                          <a:pt x="215344" y="224915"/>
                          <a:pt x="244056" y="220129"/>
                          <a:pt x="272769" y="205773"/>
                        </a:cubicBezTo>
                        <a:cubicBezTo>
                          <a:pt x="287125" y="196202"/>
                          <a:pt x="301481" y="191417"/>
                          <a:pt x="315838" y="181846"/>
                        </a:cubicBezTo>
                        <a:cubicBezTo>
                          <a:pt x="301481" y="162704"/>
                          <a:pt x="287125" y="143562"/>
                          <a:pt x="277554" y="129206"/>
                        </a:cubicBezTo>
                        <a:cubicBezTo>
                          <a:pt x="272769" y="119635"/>
                          <a:pt x="263198" y="110065"/>
                          <a:pt x="258413" y="100494"/>
                        </a:cubicBezTo>
                        <a:cubicBezTo>
                          <a:pt x="234486" y="71781"/>
                          <a:pt x="215344" y="38283"/>
                          <a:pt x="191417" y="4786"/>
                        </a:cubicBezTo>
                        <a:cubicBezTo>
                          <a:pt x="157919" y="47854"/>
                          <a:pt x="95708" y="81352"/>
                          <a:pt x="33498" y="81352"/>
                        </a:cubicBezTo>
                        <a:cubicBezTo>
                          <a:pt x="23927" y="86138"/>
                          <a:pt x="19142" y="86138"/>
                          <a:pt x="14356" y="81352"/>
                        </a:cubicBezTo>
                        <a:close/>
                      </a:path>
                    </a:pathLst>
                  </a:custGeom>
                  <a:solidFill>
                    <a:srgbClr val="A5A5A5"/>
                  </a:solidFill>
                  <a:ln w="47824" cap="flat">
                    <a:noFill/>
                    <a:prstDash val="solid"/>
                    <a:miter/>
                  </a:ln>
                </p:spPr>
                <p:txBody>
                  <a:bodyPr rtlCol="0" anchor="ctr"/>
                  <a:lstStyle/>
                  <a:p>
                    <a:endParaRPr lang="en-US"/>
                  </a:p>
                </p:txBody>
              </p:sp>
            </p:grpSp>
            <p:sp>
              <p:nvSpPr>
                <p:cNvPr id="338" name="Freeform: Shape 337">
                  <a:extLst>
                    <a:ext uri="{FF2B5EF4-FFF2-40B4-BE49-F238E27FC236}">
                      <a16:creationId xmlns:a16="http://schemas.microsoft.com/office/drawing/2014/main" xmlns="" id="{387B5C60-87EB-4B4D-8917-683035C93AB7}"/>
                    </a:ext>
                  </a:extLst>
                </p:cNvPr>
                <p:cNvSpPr/>
                <p:nvPr/>
              </p:nvSpPr>
              <p:spPr>
                <a:xfrm>
                  <a:off x="9100931" y="9459028"/>
                  <a:ext cx="220129" cy="220129"/>
                </a:xfrm>
                <a:custGeom>
                  <a:avLst/>
                  <a:gdLst>
                    <a:gd name="connsiteX0" fmla="*/ 100494 w 220129"/>
                    <a:gd name="connsiteY0" fmla="*/ 186631 h 220129"/>
                    <a:gd name="connsiteX1" fmla="*/ 167490 w 220129"/>
                    <a:gd name="connsiteY1" fmla="*/ 220129 h 220129"/>
                    <a:gd name="connsiteX2" fmla="*/ 172275 w 220129"/>
                    <a:gd name="connsiteY2" fmla="*/ 220129 h 220129"/>
                    <a:gd name="connsiteX3" fmla="*/ 220129 w 220129"/>
                    <a:gd name="connsiteY3" fmla="*/ 191417 h 220129"/>
                    <a:gd name="connsiteX4" fmla="*/ 157919 w 220129"/>
                    <a:gd name="connsiteY4" fmla="*/ 105279 h 220129"/>
                    <a:gd name="connsiteX5" fmla="*/ 86138 w 220129"/>
                    <a:gd name="connsiteY5" fmla="*/ 0 h 220129"/>
                    <a:gd name="connsiteX6" fmla="*/ 0 w 220129"/>
                    <a:gd name="connsiteY6" fmla="*/ 62211 h 220129"/>
                    <a:gd name="connsiteX7" fmla="*/ 100494 w 220129"/>
                    <a:gd name="connsiteY7" fmla="*/ 186631 h 220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0129" h="220129">
                      <a:moveTo>
                        <a:pt x="100494" y="186631"/>
                      </a:moveTo>
                      <a:cubicBezTo>
                        <a:pt x="124421" y="205773"/>
                        <a:pt x="143563" y="205773"/>
                        <a:pt x="167490" y="220129"/>
                      </a:cubicBezTo>
                      <a:cubicBezTo>
                        <a:pt x="167490" y="220129"/>
                        <a:pt x="172275" y="220129"/>
                        <a:pt x="172275" y="220129"/>
                      </a:cubicBezTo>
                      <a:cubicBezTo>
                        <a:pt x="191417" y="210558"/>
                        <a:pt x="205773" y="200988"/>
                        <a:pt x="220129" y="191417"/>
                      </a:cubicBezTo>
                      <a:cubicBezTo>
                        <a:pt x="196202" y="167490"/>
                        <a:pt x="177061" y="133992"/>
                        <a:pt x="157919" y="105279"/>
                      </a:cubicBezTo>
                      <a:cubicBezTo>
                        <a:pt x="133992" y="71781"/>
                        <a:pt x="110065" y="38283"/>
                        <a:pt x="86138" y="0"/>
                      </a:cubicBezTo>
                      <a:cubicBezTo>
                        <a:pt x="66996" y="28713"/>
                        <a:pt x="38283" y="52640"/>
                        <a:pt x="0" y="62211"/>
                      </a:cubicBezTo>
                      <a:cubicBezTo>
                        <a:pt x="33498" y="100494"/>
                        <a:pt x="62211" y="157919"/>
                        <a:pt x="100494" y="186631"/>
                      </a:cubicBezTo>
                      <a:close/>
                    </a:path>
                  </a:pathLst>
                </a:custGeom>
                <a:solidFill>
                  <a:srgbClr val="C9C9C9">
                    <a:alpha val="60000"/>
                  </a:srgbClr>
                </a:solidFill>
                <a:ln w="47824" cap="flat">
                  <a:noFill/>
                  <a:prstDash val="solid"/>
                  <a:miter/>
                </a:ln>
              </p:spPr>
              <p:txBody>
                <a:bodyPr rtlCol="0" anchor="ctr"/>
                <a:lstStyle/>
                <a:p>
                  <a:endParaRPr lang="en-US"/>
                </a:p>
              </p:txBody>
            </p:sp>
            <p:sp>
              <p:nvSpPr>
                <p:cNvPr id="339" name="Freeform: Shape 338">
                  <a:extLst>
                    <a:ext uri="{FF2B5EF4-FFF2-40B4-BE49-F238E27FC236}">
                      <a16:creationId xmlns:a16="http://schemas.microsoft.com/office/drawing/2014/main" xmlns="" id="{A8671953-77F8-407D-8200-FEC35499D965}"/>
                    </a:ext>
                  </a:extLst>
                </p:cNvPr>
                <p:cNvSpPr/>
                <p:nvPr/>
              </p:nvSpPr>
              <p:spPr>
                <a:xfrm>
                  <a:off x="9134429" y="9454243"/>
                  <a:ext cx="181845" cy="210558"/>
                </a:xfrm>
                <a:custGeom>
                  <a:avLst/>
                  <a:gdLst>
                    <a:gd name="connsiteX0" fmla="*/ 105279 w 181845"/>
                    <a:gd name="connsiteY0" fmla="*/ 167490 h 210558"/>
                    <a:gd name="connsiteX1" fmla="*/ 157919 w 181845"/>
                    <a:gd name="connsiteY1" fmla="*/ 210558 h 210558"/>
                    <a:gd name="connsiteX2" fmla="*/ 181846 w 181845"/>
                    <a:gd name="connsiteY2" fmla="*/ 191417 h 210558"/>
                    <a:gd name="connsiteX3" fmla="*/ 119635 w 181845"/>
                    <a:gd name="connsiteY3" fmla="*/ 105279 h 210558"/>
                    <a:gd name="connsiteX4" fmla="*/ 47854 w 181845"/>
                    <a:gd name="connsiteY4" fmla="*/ 0 h 210558"/>
                    <a:gd name="connsiteX5" fmla="*/ 0 w 181845"/>
                    <a:gd name="connsiteY5" fmla="*/ 43069 h 210558"/>
                    <a:gd name="connsiteX6" fmla="*/ 105279 w 181845"/>
                    <a:gd name="connsiteY6" fmla="*/ 167490 h 210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845" h="210558">
                      <a:moveTo>
                        <a:pt x="105279" y="167490"/>
                      </a:moveTo>
                      <a:cubicBezTo>
                        <a:pt x="124421" y="181846"/>
                        <a:pt x="143563" y="196202"/>
                        <a:pt x="157919" y="210558"/>
                      </a:cubicBezTo>
                      <a:cubicBezTo>
                        <a:pt x="167490" y="205773"/>
                        <a:pt x="177060" y="200988"/>
                        <a:pt x="181846" y="191417"/>
                      </a:cubicBezTo>
                      <a:cubicBezTo>
                        <a:pt x="157919" y="167490"/>
                        <a:pt x="138777" y="133992"/>
                        <a:pt x="119635" y="105279"/>
                      </a:cubicBezTo>
                      <a:cubicBezTo>
                        <a:pt x="95708" y="71781"/>
                        <a:pt x="71781" y="38283"/>
                        <a:pt x="47854" y="0"/>
                      </a:cubicBezTo>
                      <a:cubicBezTo>
                        <a:pt x="33498" y="19142"/>
                        <a:pt x="19141" y="33498"/>
                        <a:pt x="0" y="43069"/>
                      </a:cubicBezTo>
                      <a:cubicBezTo>
                        <a:pt x="19141" y="66996"/>
                        <a:pt x="81352" y="143562"/>
                        <a:pt x="105279" y="167490"/>
                      </a:cubicBezTo>
                      <a:close/>
                    </a:path>
                  </a:pathLst>
                </a:custGeom>
                <a:solidFill>
                  <a:srgbClr val="C9C9C9">
                    <a:alpha val="60000"/>
                  </a:srgbClr>
                </a:solidFill>
                <a:ln w="47824" cap="flat">
                  <a:noFill/>
                  <a:prstDash val="solid"/>
                  <a:miter/>
                </a:ln>
              </p:spPr>
              <p:txBody>
                <a:bodyPr rtlCol="0" anchor="ctr"/>
                <a:lstStyle/>
                <a:p>
                  <a:endParaRPr lang="en-US"/>
                </a:p>
              </p:txBody>
            </p:sp>
            <p:sp>
              <p:nvSpPr>
                <p:cNvPr id="340" name="Freeform: Shape 339">
                  <a:extLst>
                    <a:ext uri="{FF2B5EF4-FFF2-40B4-BE49-F238E27FC236}">
                      <a16:creationId xmlns:a16="http://schemas.microsoft.com/office/drawing/2014/main" xmlns="" id="{EEB4A023-AA9D-4B7E-B9ED-88F3438A5937}"/>
                    </a:ext>
                  </a:extLst>
                </p:cNvPr>
                <p:cNvSpPr/>
                <p:nvPr/>
              </p:nvSpPr>
              <p:spPr>
                <a:xfrm>
                  <a:off x="8896354" y="9210186"/>
                  <a:ext cx="47398" cy="11553"/>
                </a:xfrm>
                <a:custGeom>
                  <a:avLst/>
                  <a:gdLst>
                    <a:gd name="connsiteX0" fmla="*/ 41872 w 47398"/>
                    <a:gd name="connsiteY0" fmla="*/ 4785 h 11553"/>
                    <a:gd name="connsiteX1" fmla="*/ 3589 w 47398"/>
                    <a:gd name="connsiteY1" fmla="*/ 0 h 11553"/>
                    <a:gd name="connsiteX2" fmla="*/ 3589 w 47398"/>
                    <a:gd name="connsiteY2" fmla="*/ 4785 h 11553"/>
                    <a:gd name="connsiteX3" fmla="*/ 41872 w 47398"/>
                    <a:gd name="connsiteY3" fmla="*/ 9571 h 11553"/>
                    <a:gd name="connsiteX4" fmla="*/ 41872 w 47398"/>
                    <a:gd name="connsiteY4" fmla="*/ 4785 h 11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98" h="11553">
                      <a:moveTo>
                        <a:pt x="41872" y="4785"/>
                      </a:moveTo>
                      <a:cubicBezTo>
                        <a:pt x="27516" y="4785"/>
                        <a:pt x="17945" y="4785"/>
                        <a:pt x="3589" y="0"/>
                      </a:cubicBezTo>
                      <a:cubicBezTo>
                        <a:pt x="-1196" y="0"/>
                        <a:pt x="-1196" y="4785"/>
                        <a:pt x="3589" y="4785"/>
                      </a:cubicBezTo>
                      <a:cubicBezTo>
                        <a:pt x="17945" y="9571"/>
                        <a:pt x="32301" y="14356"/>
                        <a:pt x="41872" y="9571"/>
                      </a:cubicBezTo>
                      <a:cubicBezTo>
                        <a:pt x="51443" y="9571"/>
                        <a:pt x="46658" y="4785"/>
                        <a:pt x="41872" y="4785"/>
                      </a:cubicBezTo>
                      <a:close/>
                    </a:path>
                  </a:pathLst>
                </a:custGeom>
                <a:solidFill>
                  <a:srgbClr val="D97D30"/>
                </a:solidFill>
                <a:ln w="47824" cap="flat">
                  <a:noFill/>
                  <a:prstDash val="solid"/>
                  <a:miter/>
                </a:ln>
              </p:spPr>
              <p:txBody>
                <a:bodyPr rtlCol="0" anchor="ctr"/>
                <a:lstStyle/>
                <a:p>
                  <a:endParaRPr lang="en-US"/>
                </a:p>
              </p:txBody>
            </p:sp>
            <p:grpSp>
              <p:nvGrpSpPr>
                <p:cNvPr id="341" name="Graphic 3">
                  <a:extLst>
                    <a:ext uri="{FF2B5EF4-FFF2-40B4-BE49-F238E27FC236}">
                      <a16:creationId xmlns:a16="http://schemas.microsoft.com/office/drawing/2014/main" xmlns="" id="{0CD79205-D4AF-483C-ACF0-270E4435CAA9}"/>
                    </a:ext>
                  </a:extLst>
                </p:cNvPr>
                <p:cNvGrpSpPr/>
                <p:nvPr/>
              </p:nvGrpSpPr>
              <p:grpSpPr>
                <a:xfrm>
                  <a:off x="8987111" y="9545166"/>
                  <a:ext cx="489617" cy="574249"/>
                  <a:chOff x="8987111" y="9545166"/>
                  <a:chExt cx="489617" cy="574249"/>
                </a:xfrm>
              </p:grpSpPr>
              <p:sp>
                <p:nvSpPr>
                  <p:cNvPr id="351" name="Freeform: Shape 350">
                    <a:extLst>
                      <a:ext uri="{FF2B5EF4-FFF2-40B4-BE49-F238E27FC236}">
                        <a16:creationId xmlns:a16="http://schemas.microsoft.com/office/drawing/2014/main" xmlns="" id="{07B81270-8825-4BC6-AFE6-903EF67D1C98}"/>
                      </a:ext>
                    </a:extLst>
                  </p:cNvPr>
                  <p:cNvSpPr/>
                  <p:nvPr/>
                </p:nvSpPr>
                <p:spPr>
                  <a:xfrm>
                    <a:off x="8987111" y="9545166"/>
                    <a:ext cx="477614" cy="567598"/>
                  </a:xfrm>
                  <a:custGeom>
                    <a:avLst/>
                    <a:gdLst>
                      <a:gd name="connsiteX0" fmla="*/ 467940 w 477614"/>
                      <a:gd name="connsiteY0" fmla="*/ 253627 h 567598"/>
                      <a:gd name="connsiteX1" fmla="*/ 420086 w 477614"/>
                      <a:gd name="connsiteY1" fmla="*/ 138777 h 567598"/>
                      <a:gd name="connsiteX2" fmla="*/ 348305 w 477614"/>
                      <a:gd name="connsiteY2" fmla="*/ 28712 h 567598"/>
                      <a:gd name="connsiteX3" fmla="*/ 266953 w 477614"/>
                      <a:gd name="connsiteY3" fmla="*/ 0 h 567598"/>
                      <a:gd name="connsiteX4" fmla="*/ 262167 w 477614"/>
                      <a:gd name="connsiteY4" fmla="*/ 9571 h 567598"/>
                      <a:gd name="connsiteX5" fmla="*/ 286094 w 477614"/>
                      <a:gd name="connsiteY5" fmla="*/ 43069 h 567598"/>
                      <a:gd name="connsiteX6" fmla="*/ 290880 w 477614"/>
                      <a:gd name="connsiteY6" fmla="*/ 47854 h 567598"/>
                      <a:gd name="connsiteX7" fmla="*/ 286094 w 477614"/>
                      <a:gd name="connsiteY7" fmla="*/ 86138 h 567598"/>
                      <a:gd name="connsiteX8" fmla="*/ 266953 w 477614"/>
                      <a:gd name="connsiteY8" fmla="*/ 76567 h 567598"/>
                      <a:gd name="connsiteX9" fmla="*/ 171244 w 477614"/>
                      <a:gd name="connsiteY9" fmla="*/ 76567 h 567598"/>
                      <a:gd name="connsiteX10" fmla="*/ 109034 w 477614"/>
                      <a:gd name="connsiteY10" fmla="*/ 153133 h 567598"/>
                      <a:gd name="connsiteX11" fmla="*/ 94677 w 477614"/>
                      <a:gd name="connsiteY11" fmla="*/ 162704 h 567598"/>
                      <a:gd name="connsiteX12" fmla="*/ 89892 w 477614"/>
                      <a:gd name="connsiteY12" fmla="*/ 200987 h 567598"/>
                      <a:gd name="connsiteX13" fmla="*/ 80321 w 477614"/>
                      <a:gd name="connsiteY13" fmla="*/ 287125 h 567598"/>
                      <a:gd name="connsiteX14" fmla="*/ 22896 w 477614"/>
                      <a:gd name="connsiteY14" fmla="*/ 411546 h 567598"/>
                      <a:gd name="connsiteX15" fmla="*/ 3755 w 477614"/>
                      <a:gd name="connsiteY15" fmla="*/ 516825 h 567598"/>
                      <a:gd name="connsiteX16" fmla="*/ 65965 w 477614"/>
                      <a:gd name="connsiteY16" fmla="*/ 559894 h 567598"/>
                      <a:gd name="connsiteX17" fmla="*/ 276523 w 477614"/>
                      <a:gd name="connsiteY17" fmla="*/ 531181 h 567598"/>
                      <a:gd name="connsiteX18" fmla="*/ 381802 w 477614"/>
                      <a:gd name="connsiteY18" fmla="*/ 478542 h 567598"/>
                      <a:gd name="connsiteX19" fmla="*/ 444013 w 477614"/>
                      <a:gd name="connsiteY19" fmla="*/ 416331 h 567598"/>
                      <a:gd name="connsiteX20" fmla="*/ 467940 w 477614"/>
                      <a:gd name="connsiteY20" fmla="*/ 373263 h 567598"/>
                      <a:gd name="connsiteX21" fmla="*/ 467940 w 477614"/>
                      <a:gd name="connsiteY21" fmla="*/ 253627 h 567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7614" h="567598">
                        <a:moveTo>
                          <a:pt x="467940" y="253627"/>
                        </a:moveTo>
                        <a:cubicBezTo>
                          <a:pt x="458369" y="210558"/>
                          <a:pt x="444013" y="177060"/>
                          <a:pt x="420086" y="138777"/>
                        </a:cubicBezTo>
                        <a:cubicBezTo>
                          <a:pt x="396159" y="100494"/>
                          <a:pt x="372232" y="62211"/>
                          <a:pt x="348305" y="28712"/>
                        </a:cubicBezTo>
                        <a:cubicBezTo>
                          <a:pt x="324378" y="0"/>
                          <a:pt x="305236" y="4785"/>
                          <a:pt x="266953" y="0"/>
                        </a:cubicBezTo>
                        <a:cubicBezTo>
                          <a:pt x="262167" y="0"/>
                          <a:pt x="262167" y="4785"/>
                          <a:pt x="262167" y="9571"/>
                        </a:cubicBezTo>
                        <a:cubicBezTo>
                          <a:pt x="271738" y="19142"/>
                          <a:pt x="276523" y="33498"/>
                          <a:pt x="286094" y="43069"/>
                        </a:cubicBezTo>
                        <a:cubicBezTo>
                          <a:pt x="286094" y="43069"/>
                          <a:pt x="286094" y="47854"/>
                          <a:pt x="290880" y="47854"/>
                        </a:cubicBezTo>
                        <a:cubicBezTo>
                          <a:pt x="290880" y="62211"/>
                          <a:pt x="286094" y="71781"/>
                          <a:pt x="286094" y="86138"/>
                        </a:cubicBezTo>
                        <a:cubicBezTo>
                          <a:pt x="281309" y="81352"/>
                          <a:pt x="276523" y="76567"/>
                          <a:pt x="266953" y="76567"/>
                        </a:cubicBezTo>
                        <a:cubicBezTo>
                          <a:pt x="238240" y="62211"/>
                          <a:pt x="199957" y="66996"/>
                          <a:pt x="171244" y="76567"/>
                        </a:cubicBezTo>
                        <a:cubicBezTo>
                          <a:pt x="137746" y="86138"/>
                          <a:pt x="109034" y="119635"/>
                          <a:pt x="109034" y="153133"/>
                        </a:cubicBezTo>
                        <a:cubicBezTo>
                          <a:pt x="104248" y="153133"/>
                          <a:pt x="99463" y="157919"/>
                          <a:pt x="94677" y="162704"/>
                        </a:cubicBezTo>
                        <a:cubicBezTo>
                          <a:pt x="85107" y="177060"/>
                          <a:pt x="89892" y="186631"/>
                          <a:pt x="89892" y="200987"/>
                        </a:cubicBezTo>
                        <a:cubicBezTo>
                          <a:pt x="94677" y="234485"/>
                          <a:pt x="89892" y="258413"/>
                          <a:pt x="80321" y="287125"/>
                        </a:cubicBezTo>
                        <a:cubicBezTo>
                          <a:pt x="65965" y="330194"/>
                          <a:pt x="42038" y="368477"/>
                          <a:pt x="22896" y="411546"/>
                        </a:cubicBezTo>
                        <a:cubicBezTo>
                          <a:pt x="3755" y="445044"/>
                          <a:pt x="-5816" y="483327"/>
                          <a:pt x="3755" y="516825"/>
                        </a:cubicBezTo>
                        <a:cubicBezTo>
                          <a:pt x="8540" y="540752"/>
                          <a:pt x="42038" y="555108"/>
                          <a:pt x="65965" y="559894"/>
                        </a:cubicBezTo>
                        <a:cubicBezTo>
                          <a:pt x="137746" y="579035"/>
                          <a:pt x="209528" y="559894"/>
                          <a:pt x="276523" y="531181"/>
                        </a:cubicBezTo>
                        <a:cubicBezTo>
                          <a:pt x="314807" y="516825"/>
                          <a:pt x="348305" y="502469"/>
                          <a:pt x="381802" y="478542"/>
                        </a:cubicBezTo>
                        <a:cubicBezTo>
                          <a:pt x="405730" y="464185"/>
                          <a:pt x="429657" y="440258"/>
                          <a:pt x="444013" y="416331"/>
                        </a:cubicBezTo>
                        <a:cubicBezTo>
                          <a:pt x="453584" y="401975"/>
                          <a:pt x="463155" y="387619"/>
                          <a:pt x="467940" y="373263"/>
                        </a:cubicBezTo>
                        <a:cubicBezTo>
                          <a:pt x="487082" y="334979"/>
                          <a:pt x="472726" y="291910"/>
                          <a:pt x="467940" y="253627"/>
                        </a:cubicBezTo>
                        <a:close/>
                      </a:path>
                    </a:pathLst>
                  </a:custGeom>
                  <a:solidFill>
                    <a:srgbClr val="E40274"/>
                  </a:solidFill>
                  <a:ln w="47824" cap="flat">
                    <a:noFill/>
                    <a:prstDash val="solid"/>
                    <a:miter/>
                  </a:ln>
                </p:spPr>
                <p:txBody>
                  <a:bodyPr rtlCol="0" anchor="ctr"/>
                  <a:lstStyle/>
                  <a:p>
                    <a:endParaRPr lang="en-US"/>
                  </a:p>
                </p:txBody>
              </p:sp>
              <p:sp>
                <p:nvSpPr>
                  <p:cNvPr id="352" name="Freeform: Shape 351">
                    <a:extLst>
                      <a:ext uri="{FF2B5EF4-FFF2-40B4-BE49-F238E27FC236}">
                        <a16:creationId xmlns:a16="http://schemas.microsoft.com/office/drawing/2014/main" xmlns="" id="{914106B2-7130-4C4D-A016-A02B9EE9EA30}"/>
                      </a:ext>
                    </a:extLst>
                  </p:cNvPr>
                  <p:cNvSpPr/>
                  <p:nvPr/>
                </p:nvSpPr>
                <p:spPr>
                  <a:xfrm>
                    <a:off x="8987767" y="9549951"/>
                    <a:ext cx="488961" cy="569464"/>
                  </a:xfrm>
                  <a:custGeom>
                    <a:avLst/>
                    <a:gdLst>
                      <a:gd name="connsiteX0" fmla="*/ 122734 w 488961"/>
                      <a:gd name="connsiteY0" fmla="*/ 569465 h 569464"/>
                      <a:gd name="connsiteX1" fmla="*/ 122734 w 488961"/>
                      <a:gd name="connsiteY1" fmla="*/ 569465 h 569464"/>
                      <a:gd name="connsiteX2" fmla="*/ 65309 w 488961"/>
                      <a:gd name="connsiteY2" fmla="*/ 564679 h 569464"/>
                      <a:gd name="connsiteX3" fmla="*/ 3099 w 488961"/>
                      <a:gd name="connsiteY3" fmla="*/ 516825 h 569464"/>
                      <a:gd name="connsiteX4" fmla="*/ 22240 w 488961"/>
                      <a:gd name="connsiteY4" fmla="*/ 406760 h 569464"/>
                      <a:gd name="connsiteX5" fmla="*/ 79666 w 488961"/>
                      <a:gd name="connsiteY5" fmla="*/ 287125 h 569464"/>
                      <a:gd name="connsiteX6" fmla="*/ 89236 w 488961"/>
                      <a:gd name="connsiteY6" fmla="*/ 200988 h 569464"/>
                      <a:gd name="connsiteX7" fmla="*/ 94022 w 488961"/>
                      <a:gd name="connsiteY7" fmla="*/ 157919 h 569464"/>
                      <a:gd name="connsiteX8" fmla="*/ 108378 w 488961"/>
                      <a:gd name="connsiteY8" fmla="*/ 148348 h 569464"/>
                      <a:gd name="connsiteX9" fmla="*/ 175374 w 488961"/>
                      <a:gd name="connsiteY9" fmla="*/ 71781 h 569464"/>
                      <a:gd name="connsiteX10" fmla="*/ 228014 w 488961"/>
                      <a:gd name="connsiteY10" fmla="*/ 62211 h 569464"/>
                      <a:gd name="connsiteX11" fmla="*/ 271082 w 488961"/>
                      <a:gd name="connsiteY11" fmla="*/ 71781 h 569464"/>
                      <a:gd name="connsiteX12" fmla="*/ 280653 w 488961"/>
                      <a:gd name="connsiteY12" fmla="*/ 76567 h 569464"/>
                      <a:gd name="connsiteX13" fmla="*/ 285438 w 488961"/>
                      <a:gd name="connsiteY13" fmla="*/ 52640 h 569464"/>
                      <a:gd name="connsiteX14" fmla="*/ 285438 w 488961"/>
                      <a:gd name="connsiteY14" fmla="*/ 47854 h 569464"/>
                      <a:gd name="connsiteX15" fmla="*/ 266297 w 488961"/>
                      <a:gd name="connsiteY15" fmla="*/ 23927 h 569464"/>
                      <a:gd name="connsiteX16" fmla="*/ 261511 w 488961"/>
                      <a:gd name="connsiteY16" fmla="*/ 14356 h 569464"/>
                      <a:gd name="connsiteX17" fmla="*/ 256726 w 488961"/>
                      <a:gd name="connsiteY17" fmla="*/ 4785 h 569464"/>
                      <a:gd name="connsiteX18" fmla="*/ 266297 w 488961"/>
                      <a:gd name="connsiteY18" fmla="*/ 0 h 569464"/>
                      <a:gd name="connsiteX19" fmla="*/ 285438 w 488961"/>
                      <a:gd name="connsiteY19" fmla="*/ 0 h 569464"/>
                      <a:gd name="connsiteX20" fmla="*/ 352434 w 488961"/>
                      <a:gd name="connsiteY20" fmla="*/ 28712 h 569464"/>
                      <a:gd name="connsiteX21" fmla="*/ 409860 w 488961"/>
                      <a:gd name="connsiteY21" fmla="*/ 110065 h 569464"/>
                      <a:gd name="connsiteX22" fmla="*/ 429001 w 488961"/>
                      <a:gd name="connsiteY22" fmla="*/ 138777 h 569464"/>
                      <a:gd name="connsiteX23" fmla="*/ 476855 w 488961"/>
                      <a:gd name="connsiteY23" fmla="*/ 253627 h 569464"/>
                      <a:gd name="connsiteX24" fmla="*/ 481641 w 488961"/>
                      <a:gd name="connsiteY24" fmla="*/ 378048 h 569464"/>
                      <a:gd name="connsiteX25" fmla="*/ 457714 w 488961"/>
                      <a:gd name="connsiteY25" fmla="*/ 425902 h 569464"/>
                      <a:gd name="connsiteX26" fmla="*/ 390718 w 488961"/>
                      <a:gd name="connsiteY26" fmla="*/ 488113 h 569464"/>
                      <a:gd name="connsiteX27" fmla="*/ 299795 w 488961"/>
                      <a:gd name="connsiteY27" fmla="*/ 531181 h 569464"/>
                      <a:gd name="connsiteX28" fmla="*/ 285438 w 488961"/>
                      <a:gd name="connsiteY28" fmla="*/ 535967 h 569464"/>
                      <a:gd name="connsiteX29" fmla="*/ 122734 w 488961"/>
                      <a:gd name="connsiteY29" fmla="*/ 569465 h 569464"/>
                      <a:gd name="connsiteX30" fmla="*/ 232799 w 488961"/>
                      <a:gd name="connsiteY30" fmla="*/ 66996 h 569464"/>
                      <a:gd name="connsiteX31" fmla="*/ 180159 w 488961"/>
                      <a:gd name="connsiteY31" fmla="*/ 71781 h 569464"/>
                      <a:gd name="connsiteX32" fmla="*/ 122734 w 488961"/>
                      <a:gd name="connsiteY32" fmla="*/ 143562 h 569464"/>
                      <a:gd name="connsiteX33" fmla="*/ 122734 w 488961"/>
                      <a:gd name="connsiteY33" fmla="*/ 148348 h 569464"/>
                      <a:gd name="connsiteX34" fmla="*/ 117949 w 488961"/>
                      <a:gd name="connsiteY34" fmla="*/ 148348 h 569464"/>
                      <a:gd name="connsiteX35" fmla="*/ 108378 w 488961"/>
                      <a:gd name="connsiteY35" fmla="*/ 153134 h 569464"/>
                      <a:gd name="connsiteX36" fmla="*/ 103593 w 488961"/>
                      <a:gd name="connsiteY36" fmla="*/ 191417 h 569464"/>
                      <a:gd name="connsiteX37" fmla="*/ 94022 w 488961"/>
                      <a:gd name="connsiteY37" fmla="*/ 282340 h 569464"/>
                      <a:gd name="connsiteX38" fmla="*/ 36597 w 488961"/>
                      <a:gd name="connsiteY38" fmla="*/ 406760 h 569464"/>
                      <a:gd name="connsiteX39" fmla="*/ 17455 w 488961"/>
                      <a:gd name="connsiteY39" fmla="*/ 512040 h 569464"/>
                      <a:gd name="connsiteX40" fmla="*/ 74880 w 488961"/>
                      <a:gd name="connsiteY40" fmla="*/ 550323 h 569464"/>
                      <a:gd name="connsiteX41" fmla="*/ 132305 w 488961"/>
                      <a:gd name="connsiteY41" fmla="*/ 555108 h 569464"/>
                      <a:gd name="connsiteX42" fmla="*/ 285438 w 488961"/>
                      <a:gd name="connsiteY42" fmla="*/ 516825 h 569464"/>
                      <a:gd name="connsiteX43" fmla="*/ 299795 w 488961"/>
                      <a:gd name="connsiteY43" fmla="*/ 512040 h 569464"/>
                      <a:gd name="connsiteX44" fmla="*/ 385932 w 488961"/>
                      <a:gd name="connsiteY44" fmla="*/ 468971 h 569464"/>
                      <a:gd name="connsiteX45" fmla="*/ 448143 w 488961"/>
                      <a:gd name="connsiteY45" fmla="*/ 406760 h 569464"/>
                      <a:gd name="connsiteX46" fmla="*/ 472070 w 488961"/>
                      <a:gd name="connsiteY46" fmla="*/ 363692 h 569464"/>
                      <a:gd name="connsiteX47" fmla="*/ 467284 w 488961"/>
                      <a:gd name="connsiteY47" fmla="*/ 248842 h 569464"/>
                      <a:gd name="connsiteX48" fmla="*/ 424216 w 488961"/>
                      <a:gd name="connsiteY48" fmla="*/ 138777 h 569464"/>
                      <a:gd name="connsiteX49" fmla="*/ 405074 w 488961"/>
                      <a:gd name="connsiteY49" fmla="*/ 110065 h 569464"/>
                      <a:gd name="connsiteX50" fmla="*/ 352434 w 488961"/>
                      <a:gd name="connsiteY50" fmla="*/ 28712 h 569464"/>
                      <a:gd name="connsiteX51" fmla="*/ 295009 w 488961"/>
                      <a:gd name="connsiteY51" fmla="*/ 4785 h 569464"/>
                      <a:gd name="connsiteX52" fmla="*/ 280653 w 488961"/>
                      <a:gd name="connsiteY52" fmla="*/ 4785 h 569464"/>
                      <a:gd name="connsiteX53" fmla="*/ 285438 w 488961"/>
                      <a:gd name="connsiteY53" fmla="*/ 14356 h 569464"/>
                      <a:gd name="connsiteX54" fmla="*/ 299795 w 488961"/>
                      <a:gd name="connsiteY54" fmla="*/ 38283 h 569464"/>
                      <a:gd name="connsiteX55" fmla="*/ 304580 w 488961"/>
                      <a:gd name="connsiteY55" fmla="*/ 43069 h 569464"/>
                      <a:gd name="connsiteX56" fmla="*/ 304580 w 488961"/>
                      <a:gd name="connsiteY56" fmla="*/ 43069 h 569464"/>
                      <a:gd name="connsiteX57" fmla="*/ 304580 w 488961"/>
                      <a:gd name="connsiteY57" fmla="*/ 43069 h 569464"/>
                      <a:gd name="connsiteX58" fmla="*/ 299795 w 488961"/>
                      <a:gd name="connsiteY58" fmla="*/ 81352 h 569464"/>
                      <a:gd name="connsiteX59" fmla="*/ 299795 w 488961"/>
                      <a:gd name="connsiteY59" fmla="*/ 90923 h 569464"/>
                      <a:gd name="connsiteX60" fmla="*/ 290224 w 488961"/>
                      <a:gd name="connsiteY60" fmla="*/ 81352 h 569464"/>
                      <a:gd name="connsiteX61" fmla="*/ 275868 w 488961"/>
                      <a:gd name="connsiteY61" fmla="*/ 71781 h 569464"/>
                      <a:gd name="connsiteX62" fmla="*/ 232799 w 488961"/>
                      <a:gd name="connsiteY62" fmla="*/ 66996 h 569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488961" h="569464">
                        <a:moveTo>
                          <a:pt x="122734" y="569465"/>
                        </a:moveTo>
                        <a:lnTo>
                          <a:pt x="122734" y="569465"/>
                        </a:lnTo>
                        <a:cubicBezTo>
                          <a:pt x="103593" y="569465"/>
                          <a:pt x="84451" y="569465"/>
                          <a:pt x="65309" y="564679"/>
                        </a:cubicBezTo>
                        <a:cubicBezTo>
                          <a:pt x="46168" y="559894"/>
                          <a:pt x="7884" y="545538"/>
                          <a:pt x="3099" y="516825"/>
                        </a:cubicBezTo>
                        <a:cubicBezTo>
                          <a:pt x="-6472" y="473756"/>
                          <a:pt x="7884" y="430687"/>
                          <a:pt x="22240" y="406760"/>
                        </a:cubicBezTo>
                        <a:cubicBezTo>
                          <a:pt x="41382" y="368477"/>
                          <a:pt x="65309" y="330194"/>
                          <a:pt x="79666" y="287125"/>
                        </a:cubicBezTo>
                        <a:cubicBezTo>
                          <a:pt x="94022" y="253627"/>
                          <a:pt x="94022" y="234485"/>
                          <a:pt x="89236" y="200988"/>
                        </a:cubicBezTo>
                        <a:cubicBezTo>
                          <a:pt x="89236" y="186631"/>
                          <a:pt x="89236" y="172275"/>
                          <a:pt x="94022" y="157919"/>
                        </a:cubicBezTo>
                        <a:cubicBezTo>
                          <a:pt x="98807" y="153134"/>
                          <a:pt x="103593" y="148348"/>
                          <a:pt x="108378" y="148348"/>
                        </a:cubicBezTo>
                        <a:cubicBezTo>
                          <a:pt x="113163" y="114850"/>
                          <a:pt x="141876" y="81352"/>
                          <a:pt x="175374" y="71781"/>
                        </a:cubicBezTo>
                        <a:cubicBezTo>
                          <a:pt x="189730" y="66996"/>
                          <a:pt x="208872" y="62211"/>
                          <a:pt x="228014" y="62211"/>
                        </a:cubicBezTo>
                        <a:cubicBezTo>
                          <a:pt x="247155" y="62211"/>
                          <a:pt x="261511" y="66996"/>
                          <a:pt x="271082" y="71781"/>
                        </a:cubicBezTo>
                        <a:cubicBezTo>
                          <a:pt x="275868" y="71781"/>
                          <a:pt x="275868" y="76567"/>
                          <a:pt x="280653" y="76567"/>
                        </a:cubicBezTo>
                        <a:cubicBezTo>
                          <a:pt x="280653" y="66996"/>
                          <a:pt x="280653" y="62211"/>
                          <a:pt x="285438" y="52640"/>
                        </a:cubicBezTo>
                        <a:cubicBezTo>
                          <a:pt x="285438" y="52640"/>
                          <a:pt x="285438" y="52640"/>
                          <a:pt x="285438" y="47854"/>
                        </a:cubicBezTo>
                        <a:cubicBezTo>
                          <a:pt x="280653" y="38283"/>
                          <a:pt x="275868" y="33498"/>
                          <a:pt x="266297" y="23927"/>
                        </a:cubicBezTo>
                        <a:cubicBezTo>
                          <a:pt x="266297" y="19142"/>
                          <a:pt x="261511" y="19142"/>
                          <a:pt x="261511" y="14356"/>
                        </a:cubicBezTo>
                        <a:cubicBezTo>
                          <a:pt x="256726" y="14356"/>
                          <a:pt x="256726" y="9571"/>
                          <a:pt x="256726" y="4785"/>
                        </a:cubicBezTo>
                        <a:cubicBezTo>
                          <a:pt x="256726" y="0"/>
                          <a:pt x="261511" y="0"/>
                          <a:pt x="266297" y="0"/>
                        </a:cubicBezTo>
                        <a:cubicBezTo>
                          <a:pt x="271082" y="0"/>
                          <a:pt x="280653" y="0"/>
                          <a:pt x="285438" y="0"/>
                        </a:cubicBezTo>
                        <a:cubicBezTo>
                          <a:pt x="309365" y="0"/>
                          <a:pt x="328507" y="0"/>
                          <a:pt x="352434" y="28712"/>
                        </a:cubicBezTo>
                        <a:cubicBezTo>
                          <a:pt x="371576" y="57425"/>
                          <a:pt x="390718" y="86138"/>
                          <a:pt x="409860" y="110065"/>
                        </a:cubicBezTo>
                        <a:cubicBezTo>
                          <a:pt x="414645" y="119635"/>
                          <a:pt x="419430" y="129206"/>
                          <a:pt x="429001" y="138777"/>
                        </a:cubicBezTo>
                        <a:cubicBezTo>
                          <a:pt x="452928" y="172275"/>
                          <a:pt x="467284" y="210558"/>
                          <a:pt x="476855" y="253627"/>
                        </a:cubicBezTo>
                        <a:cubicBezTo>
                          <a:pt x="486426" y="291910"/>
                          <a:pt x="495997" y="339764"/>
                          <a:pt x="481641" y="378048"/>
                        </a:cubicBezTo>
                        <a:cubicBezTo>
                          <a:pt x="476855" y="392404"/>
                          <a:pt x="467284" y="411546"/>
                          <a:pt x="457714" y="425902"/>
                        </a:cubicBezTo>
                        <a:cubicBezTo>
                          <a:pt x="438572" y="449829"/>
                          <a:pt x="409860" y="473756"/>
                          <a:pt x="390718" y="488113"/>
                        </a:cubicBezTo>
                        <a:cubicBezTo>
                          <a:pt x="362005" y="507254"/>
                          <a:pt x="333293" y="521610"/>
                          <a:pt x="299795" y="531181"/>
                        </a:cubicBezTo>
                        <a:cubicBezTo>
                          <a:pt x="295009" y="531181"/>
                          <a:pt x="290224" y="535967"/>
                          <a:pt x="285438" y="535967"/>
                        </a:cubicBezTo>
                        <a:cubicBezTo>
                          <a:pt x="223228" y="555108"/>
                          <a:pt x="170589" y="569465"/>
                          <a:pt x="122734" y="569465"/>
                        </a:cubicBezTo>
                        <a:close/>
                        <a:moveTo>
                          <a:pt x="232799" y="66996"/>
                        </a:moveTo>
                        <a:cubicBezTo>
                          <a:pt x="213657" y="66996"/>
                          <a:pt x="194516" y="71781"/>
                          <a:pt x="180159" y="71781"/>
                        </a:cubicBezTo>
                        <a:cubicBezTo>
                          <a:pt x="151447" y="81352"/>
                          <a:pt x="122734" y="110065"/>
                          <a:pt x="122734" y="143562"/>
                        </a:cubicBezTo>
                        <a:lnTo>
                          <a:pt x="122734" y="148348"/>
                        </a:lnTo>
                        <a:lnTo>
                          <a:pt x="117949" y="148348"/>
                        </a:lnTo>
                        <a:cubicBezTo>
                          <a:pt x="113163" y="148348"/>
                          <a:pt x="113163" y="153134"/>
                          <a:pt x="108378" y="153134"/>
                        </a:cubicBezTo>
                        <a:cubicBezTo>
                          <a:pt x="103593" y="162704"/>
                          <a:pt x="103593" y="177061"/>
                          <a:pt x="103593" y="191417"/>
                        </a:cubicBezTo>
                        <a:cubicBezTo>
                          <a:pt x="108378" y="220129"/>
                          <a:pt x="108378" y="248842"/>
                          <a:pt x="94022" y="282340"/>
                        </a:cubicBezTo>
                        <a:cubicBezTo>
                          <a:pt x="79666" y="325408"/>
                          <a:pt x="55739" y="368477"/>
                          <a:pt x="36597" y="406760"/>
                        </a:cubicBezTo>
                        <a:cubicBezTo>
                          <a:pt x="22240" y="430687"/>
                          <a:pt x="7884" y="473756"/>
                          <a:pt x="17455" y="512040"/>
                        </a:cubicBezTo>
                        <a:cubicBezTo>
                          <a:pt x="22240" y="535967"/>
                          <a:pt x="60524" y="550323"/>
                          <a:pt x="74880" y="550323"/>
                        </a:cubicBezTo>
                        <a:cubicBezTo>
                          <a:pt x="94022" y="555108"/>
                          <a:pt x="113163" y="555108"/>
                          <a:pt x="132305" y="555108"/>
                        </a:cubicBezTo>
                        <a:cubicBezTo>
                          <a:pt x="175374" y="555108"/>
                          <a:pt x="228014" y="545538"/>
                          <a:pt x="285438" y="516825"/>
                        </a:cubicBezTo>
                        <a:cubicBezTo>
                          <a:pt x="290224" y="516825"/>
                          <a:pt x="295009" y="512040"/>
                          <a:pt x="299795" y="512040"/>
                        </a:cubicBezTo>
                        <a:cubicBezTo>
                          <a:pt x="328507" y="497683"/>
                          <a:pt x="357220" y="488113"/>
                          <a:pt x="385932" y="468971"/>
                        </a:cubicBezTo>
                        <a:cubicBezTo>
                          <a:pt x="405074" y="454615"/>
                          <a:pt x="433787" y="435473"/>
                          <a:pt x="448143" y="406760"/>
                        </a:cubicBezTo>
                        <a:cubicBezTo>
                          <a:pt x="457714" y="392404"/>
                          <a:pt x="467284" y="378048"/>
                          <a:pt x="472070" y="363692"/>
                        </a:cubicBezTo>
                        <a:cubicBezTo>
                          <a:pt x="481641" y="325408"/>
                          <a:pt x="476855" y="287125"/>
                          <a:pt x="467284" y="248842"/>
                        </a:cubicBezTo>
                        <a:cubicBezTo>
                          <a:pt x="457714" y="205773"/>
                          <a:pt x="443357" y="172275"/>
                          <a:pt x="424216" y="138777"/>
                        </a:cubicBezTo>
                        <a:cubicBezTo>
                          <a:pt x="419430" y="129206"/>
                          <a:pt x="414645" y="119635"/>
                          <a:pt x="405074" y="110065"/>
                        </a:cubicBezTo>
                        <a:cubicBezTo>
                          <a:pt x="385932" y="81352"/>
                          <a:pt x="371576" y="52640"/>
                          <a:pt x="352434" y="28712"/>
                        </a:cubicBezTo>
                        <a:cubicBezTo>
                          <a:pt x="333293" y="4785"/>
                          <a:pt x="318937" y="4785"/>
                          <a:pt x="295009" y="4785"/>
                        </a:cubicBezTo>
                        <a:cubicBezTo>
                          <a:pt x="290224" y="4785"/>
                          <a:pt x="285438" y="4785"/>
                          <a:pt x="280653" y="4785"/>
                        </a:cubicBezTo>
                        <a:cubicBezTo>
                          <a:pt x="280653" y="9571"/>
                          <a:pt x="285438" y="9571"/>
                          <a:pt x="285438" y="14356"/>
                        </a:cubicBezTo>
                        <a:cubicBezTo>
                          <a:pt x="290224" y="23927"/>
                          <a:pt x="295009" y="28712"/>
                          <a:pt x="299795" y="38283"/>
                        </a:cubicBezTo>
                        <a:cubicBezTo>
                          <a:pt x="299795" y="38283"/>
                          <a:pt x="304580" y="43069"/>
                          <a:pt x="304580" y="43069"/>
                        </a:cubicBezTo>
                        <a:lnTo>
                          <a:pt x="304580" y="43069"/>
                        </a:lnTo>
                        <a:lnTo>
                          <a:pt x="304580" y="43069"/>
                        </a:lnTo>
                        <a:cubicBezTo>
                          <a:pt x="304580" y="57425"/>
                          <a:pt x="299795" y="66996"/>
                          <a:pt x="299795" y="81352"/>
                        </a:cubicBezTo>
                        <a:lnTo>
                          <a:pt x="299795" y="90923"/>
                        </a:lnTo>
                        <a:lnTo>
                          <a:pt x="290224" y="81352"/>
                        </a:lnTo>
                        <a:cubicBezTo>
                          <a:pt x="285438" y="76567"/>
                          <a:pt x="280653" y="71781"/>
                          <a:pt x="275868" y="71781"/>
                        </a:cubicBezTo>
                        <a:cubicBezTo>
                          <a:pt x="261511" y="71781"/>
                          <a:pt x="247155" y="66996"/>
                          <a:pt x="232799" y="66996"/>
                        </a:cubicBezTo>
                        <a:close/>
                      </a:path>
                    </a:pathLst>
                  </a:custGeom>
                  <a:solidFill>
                    <a:srgbClr val="B00562"/>
                  </a:solidFill>
                  <a:ln w="47824" cap="flat">
                    <a:noFill/>
                    <a:prstDash val="solid"/>
                    <a:miter/>
                  </a:ln>
                </p:spPr>
                <p:txBody>
                  <a:bodyPr rtlCol="0" anchor="ctr"/>
                  <a:lstStyle/>
                  <a:p>
                    <a:endParaRPr lang="en-US"/>
                  </a:p>
                </p:txBody>
              </p:sp>
            </p:grpSp>
            <p:sp>
              <p:nvSpPr>
                <p:cNvPr id="342" name="Freeform: Shape 341">
                  <a:extLst>
                    <a:ext uri="{FF2B5EF4-FFF2-40B4-BE49-F238E27FC236}">
                      <a16:creationId xmlns:a16="http://schemas.microsoft.com/office/drawing/2014/main" xmlns="" id="{1F8CB830-65F4-42CA-B722-15149EA79DE5}"/>
                    </a:ext>
                  </a:extLst>
                </p:cNvPr>
                <p:cNvSpPr/>
                <p:nvPr/>
              </p:nvSpPr>
              <p:spPr>
                <a:xfrm>
                  <a:off x="9091892" y="9606778"/>
                  <a:ext cx="206163" cy="131786"/>
                </a:xfrm>
                <a:custGeom>
                  <a:avLst/>
                  <a:gdLst>
                    <a:gd name="connsiteX0" fmla="*/ 99962 w 206163"/>
                    <a:gd name="connsiteY0" fmla="*/ 598 h 131786"/>
                    <a:gd name="connsiteX1" fmla="*/ 23396 w 206163"/>
                    <a:gd name="connsiteY1" fmla="*/ 43667 h 131786"/>
                    <a:gd name="connsiteX2" fmla="*/ 9039 w 206163"/>
                    <a:gd name="connsiteY2" fmla="*/ 129804 h 131786"/>
                    <a:gd name="connsiteX3" fmla="*/ 13824 w 206163"/>
                    <a:gd name="connsiteY3" fmla="*/ 125019 h 131786"/>
                    <a:gd name="connsiteX4" fmla="*/ 104747 w 206163"/>
                    <a:gd name="connsiteY4" fmla="*/ 14954 h 131786"/>
                    <a:gd name="connsiteX5" fmla="*/ 162173 w 206163"/>
                    <a:gd name="connsiteY5" fmla="*/ 24525 h 131786"/>
                    <a:gd name="connsiteX6" fmla="*/ 195670 w 206163"/>
                    <a:gd name="connsiteY6" fmla="*/ 72379 h 131786"/>
                    <a:gd name="connsiteX7" fmla="*/ 205241 w 206163"/>
                    <a:gd name="connsiteY7" fmla="*/ 72379 h 131786"/>
                    <a:gd name="connsiteX8" fmla="*/ 99962 w 206163"/>
                    <a:gd name="connsiteY8" fmla="*/ 598 h 13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163" h="131786">
                      <a:moveTo>
                        <a:pt x="99962" y="598"/>
                      </a:moveTo>
                      <a:cubicBezTo>
                        <a:pt x="71250" y="5384"/>
                        <a:pt x="42537" y="19740"/>
                        <a:pt x="23396" y="43667"/>
                      </a:cubicBezTo>
                      <a:cubicBezTo>
                        <a:pt x="4254" y="62808"/>
                        <a:pt x="-10103" y="105877"/>
                        <a:pt x="9039" y="129804"/>
                      </a:cubicBezTo>
                      <a:cubicBezTo>
                        <a:pt x="9039" y="134590"/>
                        <a:pt x="13824" y="129804"/>
                        <a:pt x="13824" y="125019"/>
                      </a:cubicBezTo>
                      <a:cubicBezTo>
                        <a:pt x="4254" y="67594"/>
                        <a:pt x="47323" y="24525"/>
                        <a:pt x="104747" y="14954"/>
                      </a:cubicBezTo>
                      <a:cubicBezTo>
                        <a:pt x="123889" y="14954"/>
                        <a:pt x="143031" y="14954"/>
                        <a:pt x="162173" y="24525"/>
                      </a:cubicBezTo>
                      <a:cubicBezTo>
                        <a:pt x="181314" y="34096"/>
                        <a:pt x="190885" y="53238"/>
                        <a:pt x="195670" y="72379"/>
                      </a:cubicBezTo>
                      <a:cubicBezTo>
                        <a:pt x="195670" y="77165"/>
                        <a:pt x="205241" y="77165"/>
                        <a:pt x="205241" y="72379"/>
                      </a:cubicBezTo>
                      <a:cubicBezTo>
                        <a:pt x="214812" y="19740"/>
                        <a:pt x="147816" y="-4187"/>
                        <a:pt x="99962" y="598"/>
                      </a:cubicBezTo>
                      <a:close/>
                    </a:path>
                  </a:pathLst>
                </a:custGeom>
                <a:solidFill>
                  <a:srgbClr val="B00562"/>
                </a:solidFill>
                <a:ln w="47824" cap="flat">
                  <a:noFill/>
                  <a:prstDash val="solid"/>
                  <a:miter/>
                </a:ln>
              </p:spPr>
              <p:txBody>
                <a:bodyPr rtlCol="0" anchor="ctr"/>
                <a:lstStyle/>
                <a:p>
                  <a:endParaRPr lang="en-US"/>
                </a:p>
              </p:txBody>
            </p:sp>
            <p:sp>
              <p:nvSpPr>
                <p:cNvPr id="343" name="Freeform: Shape 342">
                  <a:extLst>
                    <a:ext uri="{FF2B5EF4-FFF2-40B4-BE49-F238E27FC236}">
                      <a16:creationId xmlns:a16="http://schemas.microsoft.com/office/drawing/2014/main" xmlns="" id="{CBE47541-58B3-4A32-8EB6-F490A57E3BA1}"/>
                    </a:ext>
                  </a:extLst>
                </p:cNvPr>
                <p:cNvSpPr/>
                <p:nvPr/>
              </p:nvSpPr>
              <p:spPr>
                <a:xfrm>
                  <a:off x="8987111" y="9545166"/>
                  <a:ext cx="477614" cy="567598"/>
                </a:xfrm>
                <a:custGeom>
                  <a:avLst/>
                  <a:gdLst>
                    <a:gd name="connsiteX0" fmla="*/ 467940 w 477614"/>
                    <a:gd name="connsiteY0" fmla="*/ 253627 h 567598"/>
                    <a:gd name="connsiteX1" fmla="*/ 420086 w 477614"/>
                    <a:gd name="connsiteY1" fmla="*/ 138777 h 567598"/>
                    <a:gd name="connsiteX2" fmla="*/ 348305 w 477614"/>
                    <a:gd name="connsiteY2" fmla="*/ 28712 h 567598"/>
                    <a:gd name="connsiteX3" fmla="*/ 266953 w 477614"/>
                    <a:gd name="connsiteY3" fmla="*/ 0 h 567598"/>
                    <a:gd name="connsiteX4" fmla="*/ 262167 w 477614"/>
                    <a:gd name="connsiteY4" fmla="*/ 9571 h 567598"/>
                    <a:gd name="connsiteX5" fmla="*/ 286094 w 477614"/>
                    <a:gd name="connsiteY5" fmla="*/ 43069 h 567598"/>
                    <a:gd name="connsiteX6" fmla="*/ 290880 w 477614"/>
                    <a:gd name="connsiteY6" fmla="*/ 47854 h 567598"/>
                    <a:gd name="connsiteX7" fmla="*/ 286094 w 477614"/>
                    <a:gd name="connsiteY7" fmla="*/ 86138 h 567598"/>
                    <a:gd name="connsiteX8" fmla="*/ 266953 w 477614"/>
                    <a:gd name="connsiteY8" fmla="*/ 76567 h 567598"/>
                    <a:gd name="connsiteX9" fmla="*/ 171244 w 477614"/>
                    <a:gd name="connsiteY9" fmla="*/ 76567 h 567598"/>
                    <a:gd name="connsiteX10" fmla="*/ 109034 w 477614"/>
                    <a:gd name="connsiteY10" fmla="*/ 153133 h 567598"/>
                    <a:gd name="connsiteX11" fmla="*/ 94677 w 477614"/>
                    <a:gd name="connsiteY11" fmla="*/ 162704 h 567598"/>
                    <a:gd name="connsiteX12" fmla="*/ 89892 w 477614"/>
                    <a:gd name="connsiteY12" fmla="*/ 200987 h 567598"/>
                    <a:gd name="connsiteX13" fmla="*/ 80321 w 477614"/>
                    <a:gd name="connsiteY13" fmla="*/ 287125 h 567598"/>
                    <a:gd name="connsiteX14" fmla="*/ 22896 w 477614"/>
                    <a:gd name="connsiteY14" fmla="*/ 411546 h 567598"/>
                    <a:gd name="connsiteX15" fmla="*/ 3755 w 477614"/>
                    <a:gd name="connsiteY15" fmla="*/ 516825 h 567598"/>
                    <a:gd name="connsiteX16" fmla="*/ 65965 w 477614"/>
                    <a:gd name="connsiteY16" fmla="*/ 559894 h 567598"/>
                    <a:gd name="connsiteX17" fmla="*/ 276523 w 477614"/>
                    <a:gd name="connsiteY17" fmla="*/ 531181 h 567598"/>
                    <a:gd name="connsiteX18" fmla="*/ 381802 w 477614"/>
                    <a:gd name="connsiteY18" fmla="*/ 478542 h 567598"/>
                    <a:gd name="connsiteX19" fmla="*/ 444013 w 477614"/>
                    <a:gd name="connsiteY19" fmla="*/ 416331 h 567598"/>
                    <a:gd name="connsiteX20" fmla="*/ 467940 w 477614"/>
                    <a:gd name="connsiteY20" fmla="*/ 373263 h 567598"/>
                    <a:gd name="connsiteX21" fmla="*/ 467940 w 477614"/>
                    <a:gd name="connsiteY21" fmla="*/ 253627 h 567598"/>
                    <a:gd name="connsiteX22" fmla="*/ 147317 w 477614"/>
                    <a:gd name="connsiteY22" fmla="*/ 138777 h 567598"/>
                    <a:gd name="connsiteX23" fmla="*/ 219099 w 477614"/>
                    <a:gd name="connsiteY23" fmla="*/ 95708 h 567598"/>
                    <a:gd name="connsiteX24" fmla="*/ 271738 w 477614"/>
                    <a:gd name="connsiteY24" fmla="*/ 153133 h 567598"/>
                    <a:gd name="connsiteX25" fmla="*/ 219099 w 477614"/>
                    <a:gd name="connsiteY25" fmla="*/ 162704 h 567598"/>
                    <a:gd name="connsiteX26" fmla="*/ 161673 w 477614"/>
                    <a:gd name="connsiteY26" fmla="*/ 191417 h 567598"/>
                    <a:gd name="connsiteX27" fmla="*/ 147317 w 477614"/>
                    <a:gd name="connsiteY27" fmla="*/ 138777 h 567598"/>
                    <a:gd name="connsiteX28" fmla="*/ 424871 w 477614"/>
                    <a:gd name="connsiteY28" fmla="*/ 267983 h 567598"/>
                    <a:gd name="connsiteX29" fmla="*/ 333948 w 477614"/>
                    <a:gd name="connsiteY29" fmla="*/ 421117 h 567598"/>
                    <a:gd name="connsiteX30" fmla="*/ 290880 w 477614"/>
                    <a:gd name="connsiteY30" fmla="*/ 449829 h 567598"/>
                    <a:gd name="connsiteX31" fmla="*/ 243026 w 477614"/>
                    <a:gd name="connsiteY31" fmla="*/ 468971 h 567598"/>
                    <a:gd name="connsiteX32" fmla="*/ 152103 w 477614"/>
                    <a:gd name="connsiteY32" fmla="*/ 492898 h 567598"/>
                    <a:gd name="connsiteX33" fmla="*/ 65965 w 477614"/>
                    <a:gd name="connsiteY33" fmla="*/ 483327 h 567598"/>
                    <a:gd name="connsiteX34" fmla="*/ 65965 w 477614"/>
                    <a:gd name="connsiteY34" fmla="*/ 483327 h 567598"/>
                    <a:gd name="connsiteX35" fmla="*/ 37253 w 477614"/>
                    <a:gd name="connsiteY35" fmla="*/ 435473 h 567598"/>
                    <a:gd name="connsiteX36" fmla="*/ 61180 w 477614"/>
                    <a:gd name="connsiteY36" fmla="*/ 368477 h 567598"/>
                    <a:gd name="connsiteX37" fmla="*/ 161673 w 477614"/>
                    <a:gd name="connsiteY37" fmla="*/ 349336 h 567598"/>
                    <a:gd name="connsiteX38" fmla="*/ 271738 w 477614"/>
                    <a:gd name="connsiteY38" fmla="*/ 330194 h 567598"/>
                    <a:gd name="connsiteX39" fmla="*/ 343519 w 477614"/>
                    <a:gd name="connsiteY39" fmla="*/ 287125 h 567598"/>
                    <a:gd name="connsiteX40" fmla="*/ 338734 w 477614"/>
                    <a:gd name="connsiteY40" fmla="*/ 191417 h 567598"/>
                    <a:gd name="connsiteX41" fmla="*/ 324378 w 477614"/>
                    <a:gd name="connsiteY41" fmla="*/ 177060 h 567598"/>
                    <a:gd name="connsiteX42" fmla="*/ 319592 w 477614"/>
                    <a:gd name="connsiteY42" fmla="*/ 157919 h 567598"/>
                    <a:gd name="connsiteX43" fmla="*/ 319592 w 477614"/>
                    <a:gd name="connsiteY43" fmla="*/ 153133 h 567598"/>
                    <a:gd name="connsiteX44" fmla="*/ 319592 w 477614"/>
                    <a:gd name="connsiteY44" fmla="*/ 153133 h 567598"/>
                    <a:gd name="connsiteX45" fmla="*/ 333948 w 477614"/>
                    <a:gd name="connsiteY45" fmla="*/ 114850 h 567598"/>
                    <a:gd name="connsiteX46" fmla="*/ 324378 w 477614"/>
                    <a:gd name="connsiteY46" fmla="*/ 62211 h 567598"/>
                    <a:gd name="connsiteX47" fmla="*/ 362661 w 477614"/>
                    <a:gd name="connsiteY47" fmla="*/ 71781 h 567598"/>
                    <a:gd name="connsiteX48" fmla="*/ 405730 w 477614"/>
                    <a:gd name="connsiteY48" fmla="*/ 148348 h 567598"/>
                    <a:gd name="connsiteX49" fmla="*/ 424871 w 477614"/>
                    <a:gd name="connsiteY49" fmla="*/ 267983 h 567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77614" h="567598">
                      <a:moveTo>
                        <a:pt x="467940" y="253627"/>
                      </a:moveTo>
                      <a:cubicBezTo>
                        <a:pt x="458369" y="210558"/>
                        <a:pt x="444013" y="177060"/>
                        <a:pt x="420086" y="138777"/>
                      </a:cubicBezTo>
                      <a:cubicBezTo>
                        <a:pt x="396159" y="100494"/>
                        <a:pt x="372232" y="62211"/>
                        <a:pt x="348305" y="28712"/>
                      </a:cubicBezTo>
                      <a:cubicBezTo>
                        <a:pt x="324378" y="0"/>
                        <a:pt x="305236" y="4785"/>
                        <a:pt x="266953" y="0"/>
                      </a:cubicBezTo>
                      <a:cubicBezTo>
                        <a:pt x="262167" y="0"/>
                        <a:pt x="262167" y="4785"/>
                        <a:pt x="262167" y="9571"/>
                      </a:cubicBezTo>
                      <a:cubicBezTo>
                        <a:pt x="271738" y="19142"/>
                        <a:pt x="276523" y="33498"/>
                        <a:pt x="286094" y="43069"/>
                      </a:cubicBezTo>
                      <a:cubicBezTo>
                        <a:pt x="286094" y="43069"/>
                        <a:pt x="286094" y="47854"/>
                        <a:pt x="290880" y="47854"/>
                      </a:cubicBezTo>
                      <a:cubicBezTo>
                        <a:pt x="290880" y="62211"/>
                        <a:pt x="286094" y="71781"/>
                        <a:pt x="286094" y="86138"/>
                      </a:cubicBezTo>
                      <a:cubicBezTo>
                        <a:pt x="281309" y="81352"/>
                        <a:pt x="276523" y="76567"/>
                        <a:pt x="266953" y="76567"/>
                      </a:cubicBezTo>
                      <a:cubicBezTo>
                        <a:pt x="238240" y="62211"/>
                        <a:pt x="199957" y="66996"/>
                        <a:pt x="171244" y="76567"/>
                      </a:cubicBezTo>
                      <a:cubicBezTo>
                        <a:pt x="137746" y="86138"/>
                        <a:pt x="109034" y="119635"/>
                        <a:pt x="109034" y="153133"/>
                      </a:cubicBezTo>
                      <a:cubicBezTo>
                        <a:pt x="104248" y="153133"/>
                        <a:pt x="99463" y="157919"/>
                        <a:pt x="94677" y="162704"/>
                      </a:cubicBezTo>
                      <a:cubicBezTo>
                        <a:pt x="85107" y="177060"/>
                        <a:pt x="89892" y="186631"/>
                        <a:pt x="89892" y="200987"/>
                      </a:cubicBezTo>
                      <a:cubicBezTo>
                        <a:pt x="94677" y="234485"/>
                        <a:pt x="89892" y="258413"/>
                        <a:pt x="80321" y="287125"/>
                      </a:cubicBezTo>
                      <a:cubicBezTo>
                        <a:pt x="65965" y="330194"/>
                        <a:pt x="42038" y="368477"/>
                        <a:pt x="22896" y="411546"/>
                      </a:cubicBezTo>
                      <a:cubicBezTo>
                        <a:pt x="3755" y="445044"/>
                        <a:pt x="-5816" y="483327"/>
                        <a:pt x="3755" y="516825"/>
                      </a:cubicBezTo>
                      <a:cubicBezTo>
                        <a:pt x="8540" y="540752"/>
                        <a:pt x="42038" y="555108"/>
                        <a:pt x="65965" y="559894"/>
                      </a:cubicBezTo>
                      <a:cubicBezTo>
                        <a:pt x="137746" y="579035"/>
                        <a:pt x="209528" y="559894"/>
                        <a:pt x="276523" y="531181"/>
                      </a:cubicBezTo>
                      <a:cubicBezTo>
                        <a:pt x="314807" y="516825"/>
                        <a:pt x="348305" y="502469"/>
                        <a:pt x="381802" y="478542"/>
                      </a:cubicBezTo>
                      <a:cubicBezTo>
                        <a:pt x="405730" y="464185"/>
                        <a:pt x="429657" y="440258"/>
                        <a:pt x="444013" y="416331"/>
                      </a:cubicBezTo>
                      <a:cubicBezTo>
                        <a:pt x="453584" y="401975"/>
                        <a:pt x="463155" y="387619"/>
                        <a:pt x="467940" y="373263"/>
                      </a:cubicBezTo>
                      <a:cubicBezTo>
                        <a:pt x="487082" y="334979"/>
                        <a:pt x="472726" y="291910"/>
                        <a:pt x="467940" y="253627"/>
                      </a:cubicBezTo>
                      <a:close/>
                      <a:moveTo>
                        <a:pt x="147317" y="138777"/>
                      </a:moveTo>
                      <a:cubicBezTo>
                        <a:pt x="161673" y="114850"/>
                        <a:pt x="190386" y="90923"/>
                        <a:pt x="219099" y="95708"/>
                      </a:cubicBezTo>
                      <a:cubicBezTo>
                        <a:pt x="233455" y="100494"/>
                        <a:pt x="300451" y="129206"/>
                        <a:pt x="271738" y="153133"/>
                      </a:cubicBezTo>
                      <a:cubicBezTo>
                        <a:pt x="257382" y="167490"/>
                        <a:pt x="238240" y="167490"/>
                        <a:pt x="219099" y="162704"/>
                      </a:cubicBezTo>
                      <a:cubicBezTo>
                        <a:pt x="195171" y="157919"/>
                        <a:pt x="180815" y="186631"/>
                        <a:pt x="161673" y="191417"/>
                      </a:cubicBezTo>
                      <a:cubicBezTo>
                        <a:pt x="128176" y="191417"/>
                        <a:pt x="137746" y="153133"/>
                        <a:pt x="147317" y="138777"/>
                      </a:cubicBezTo>
                      <a:close/>
                      <a:moveTo>
                        <a:pt x="424871" y="267983"/>
                      </a:moveTo>
                      <a:cubicBezTo>
                        <a:pt x="415301" y="330194"/>
                        <a:pt x="381802" y="382833"/>
                        <a:pt x="333948" y="421117"/>
                      </a:cubicBezTo>
                      <a:cubicBezTo>
                        <a:pt x="319592" y="430687"/>
                        <a:pt x="305236" y="440258"/>
                        <a:pt x="290880" y="449829"/>
                      </a:cubicBezTo>
                      <a:cubicBezTo>
                        <a:pt x="276523" y="459400"/>
                        <a:pt x="257382" y="464185"/>
                        <a:pt x="243026" y="468971"/>
                      </a:cubicBezTo>
                      <a:cubicBezTo>
                        <a:pt x="214313" y="478542"/>
                        <a:pt x="180815" y="488112"/>
                        <a:pt x="152103" y="492898"/>
                      </a:cubicBezTo>
                      <a:cubicBezTo>
                        <a:pt x="128176" y="497683"/>
                        <a:pt x="89892" y="497683"/>
                        <a:pt x="65965" y="483327"/>
                      </a:cubicBezTo>
                      <a:cubicBezTo>
                        <a:pt x="65965" y="483327"/>
                        <a:pt x="65965" y="483327"/>
                        <a:pt x="65965" y="483327"/>
                      </a:cubicBezTo>
                      <a:cubicBezTo>
                        <a:pt x="46823" y="473756"/>
                        <a:pt x="37253" y="454615"/>
                        <a:pt x="37253" y="435473"/>
                      </a:cubicBezTo>
                      <a:cubicBezTo>
                        <a:pt x="37253" y="411546"/>
                        <a:pt x="42038" y="382833"/>
                        <a:pt x="61180" y="368477"/>
                      </a:cubicBezTo>
                      <a:cubicBezTo>
                        <a:pt x="89892" y="349336"/>
                        <a:pt x="128176" y="358906"/>
                        <a:pt x="161673" y="349336"/>
                      </a:cubicBezTo>
                      <a:cubicBezTo>
                        <a:pt x="199957" y="339764"/>
                        <a:pt x="233455" y="334979"/>
                        <a:pt x="271738" y="330194"/>
                      </a:cubicBezTo>
                      <a:cubicBezTo>
                        <a:pt x="300451" y="325408"/>
                        <a:pt x="329163" y="315837"/>
                        <a:pt x="343519" y="287125"/>
                      </a:cubicBezTo>
                      <a:cubicBezTo>
                        <a:pt x="353090" y="263198"/>
                        <a:pt x="362661" y="215344"/>
                        <a:pt x="338734" y="191417"/>
                      </a:cubicBezTo>
                      <a:cubicBezTo>
                        <a:pt x="333948" y="186631"/>
                        <a:pt x="329163" y="181846"/>
                        <a:pt x="324378" y="177060"/>
                      </a:cubicBezTo>
                      <a:cubicBezTo>
                        <a:pt x="319592" y="172275"/>
                        <a:pt x="319592" y="162704"/>
                        <a:pt x="319592" y="157919"/>
                      </a:cubicBezTo>
                      <a:cubicBezTo>
                        <a:pt x="319592" y="157919"/>
                        <a:pt x="319592" y="157919"/>
                        <a:pt x="319592" y="153133"/>
                      </a:cubicBezTo>
                      <a:cubicBezTo>
                        <a:pt x="319592" y="153133"/>
                        <a:pt x="319592" y="153133"/>
                        <a:pt x="319592" y="153133"/>
                      </a:cubicBezTo>
                      <a:cubicBezTo>
                        <a:pt x="319592" y="138777"/>
                        <a:pt x="338734" y="133992"/>
                        <a:pt x="333948" y="114850"/>
                      </a:cubicBezTo>
                      <a:cubicBezTo>
                        <a:pt x="329163" y="105279"/>
                        <a:pt x="310021" y="71781"/>
                        <a:pt x="324378" y="62211"/>
                      </a:cubicBezTo>
                      <a:cubicBezTo>
                        <a:pt x="338734" y="52640"/>
                        <a:pt x="353090" y="62211"/>
                        <a:pt x="362661" y="71781"/>
                      </a:cubicBezTo>
                      <a:cubicBezTo>
                        <a:pt x="381802" y="95708"/>
                        <a:pt x="391374" y="119635"/>
                        <a:pt x="405730" y="148348"/>
                      </a:cubicBezTo>
                      <a:cubicBezTo>
                        <a:pt x="410515" y="186631"/>
                        <a:pt x="429657" y="229700"/>
                        <a:pt x="424871" y="267983"/>
                      </a:cubicBezTo>
                      <a:close/>
                    </a:path>
                  </a:pathLst>
                </a:custGeom>
                <a:solidFill>
                  <a:srgbClr val="B92C74">
                    <a:alpha val="50000"/>
                  </a:srgbClr>
                </a:solidFill>
                <a:ln w="47824" cap="flat">
                  <a:noFill/>
                  <a:prstDash val="solid"/>
                  <a:miter/>
                </a:ln>
              </p:spPr>
              <p:txBody>
                <a:bodyPr rtlCol="0" anchor="ctr"/>
                <a:lstStyle/>
                <a:p>
                  <a:endParaRPr lang="en-US"/>
                </a:p>
              </p:txBody>
            </p:sp>
            <p:grpSp>
              <p:nvGrpSpPr>
                <p:cNvPr id="344" name="Graphic 3">
                  <a:extLst>
                    <a:ext uri="{FF2B5EF4-FFF2-40B4-BE49-F238E27FC236}">
                      <a16:creationId xmlns:a16="http://schemas.microsoft.com/office/drawing/2014/main" xmlns="" id="{F5BD11B4-5D22-4F13-A1E9-61FDAC96C606}"/>
                    </a:ext>
                  </a:extLst>
                </p:cNvPr>
                <p:cNvGrpSpPr/>
                <p:nvPr/>
              </p:nvGrpSpPr>
              <p:grpSpPr>
                <a:xfrm>
                  <a:off x="8992790" y="9808363"/>
                  <a:ext cx="479415" cy="311052"/>
                  <a:chOff x="8992790" y="9808363"/>
                  <a:chExt cx="479415" cy="311052"/>
                </a:xfrm>
              </p:grpSpPr>
              <p:sp>
                <p:nvSpPr>
                  <p:cNvPr id="349" name="Freeform: Shape 348">
                    <a:extLst>
                      <a:ext uri="{FF2B5EF4-FFF2-40B4-BE49-F238E27FC236}">
                        <a16:creationId xmlns:a16="http://schemas.microsoft.com/office/drawing/2014/main" xmlns="" id="{84ADD9D0-22CD-4E1A-8B6F-9556875FFF28}"/>
                      </a:ext>
                    </a:extLst>
                  </p:cNvPr>
                  <p:cNvSpPr/>
                  <p:nvPr/>
                </p:nvSpPr>
                <p:spPr>
                  <a:xfrm>
                    <a:off x="8993774" y="9817934"/>
                    <a:ext cx="471588" cy="295472"/>
                  </a:xfrm>
                  <a:custGeom>
                    <a:avLst/>
                    <a:gdLst>
                      <a:gd name="connsiteX0" fmla="*/ 466063 w 471588"/>
                      <a:gd name="connsiteY0" fmla="*/ 0 h 295472"/>
                      <a:gd name="connsiteX1" fmla="*/ 384711 w 471588"/>
                      <a:gd name="connsiteY1" fmla="*/ 129206 h 295472"/>
                      <a:gd name="connsiteX2" fmla="*/ 178938 w 471588"/>
                      <a:gd name="connsiteY2" fmla="*/ 229700 h 295472"/>
                      <a:gd name="connsiteX3" fmla="*/ 11448 w 471588"/>
                      <a:gd name="connsiteY3" fmla="*/ 191417 h 295472"/>
                      <a:gd name="connsiteX4" fmla="*/ 11448 w 471588"/>
                      <a:gd name="connsiteY4" fmla="*/ 157919 h 295472"/>
                      <a:gd name="connsiteX5" fmla="*/ 1877 w 471588"/>
                      <a:gd name="connsiteY5" fmla="*/ 244057 h 295472"/>
                      <a:gd name="connsiteX6" fmla="*/ 64088 w 471588"/>
                      <a:gd name="connsiteY6" fmla="*/ 287125 h 295472"/>
                      <a:gd name="connsiteX7" fmla="*/ 236363 w 471588"/>
                      <a:gd name="connsiteY7" fmla="*/ 277554 h 295472"/>
                      <a:gd name="connsiteX8" fmla="*/ 375140 w 471588"/>
                      <a:gd name="connsiteY8" fmla="*/ 210558 h 295472"/>
                      <a:gd name="connsiteX9" fmla="*/ 437350 w 471588"/>
                      <a:gd name="connsiteY9" fmla="*/ 153134 h 295472"/>
                      <a:gd name="connsiteX10" fmla="*/ 466063 w 471588"/>
                      <a:gd name="connsiteY10" fmla="*/ 100494 h 295472"/>
                      <a:gd name="connsiteX11" fmla="*/ 466063 w 471588"/>
                      <a:gd name="connsiteY11" fmla="*/ 0 h 295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71588" h="295472">
                        <a:moveTo>
                          <a:pt x="466063" y="0"/>
                        </a:moveTo>
                        <a:cubicBezTo>
                          <a:pt x="456492" y="47854"/>
                          <a:pt x="427780" y="95708"/>
                          <a:pt x="384711" y="129206"/>
                        </a:cubicBezTo>
                        <a:cubicBezTo>
                          <a:pt x="327286" y="177061"/>
                          <a:pt x="250719" y="210558"/>
                          <a:pt x="178938" y="229700"/>
                        </a:cubicBezTo>
                        <a:cubicBezTo>
                          <a:pt x="135869" y="239271"/>
                          <a:pt x="25804" y="258413"/>
                          <a:pt x="11448" y="191417"/>
                        </a:cubicBezTo>
                        <a:cubicBezTo>
                          <a:pt x="6663" y="181846"/>
                          <a:pt x="11448" y="167490"/>
                          <a:pt x="11448" y="157919"/>
                        </a:cubicBezTo>
                        <a:cubicBezTo>
                          <a:pt x="1877" y="186631"/>
                          <a:pt x="-2908" y="215344"/>
                          <a:pt x="1877" y="244057"/>
                        </a:cubicBezTo>
                        <a:cubicBezTo>
                          <a:pt x="6663" y="267984"/>
                          <a:pt x="40160" y="282340"/>
                          <a:pt x="64088" y="287125"/>
                        </a:cubicBezTo>
                        <a:cubicBezTo>
                          <a:pt x="121513" y="301481"/>
                          <a:pt x="183723" y="296696"/>
                          <a:pt x="236363" y="277554"/>
                        </a:cubicBezTo>
                        <a:cubicBezTo>
                          <a:pt x="284217" y="258413"/>
                          <a:pt x="332071" y="239271"/>
                          <a:pt x="375140" y="210558"/>
                        </a:cubicBezTo>
                        <a:cubicBezTo>
                          <a:pt x="399067" y="196202"/>
                          <a:pt x="422994" y="172275"/>
                          <a:pt x="437350" y="153134"/>
                        </a:cubicBezTo>
                        <a:cubicBezTo>
                          <a:pt x="446921" y="138777"/>
                          <a:pt x="456492" y="119635"/>
                          <a:pt x="466063" y="100494"/>
                        </a:cubicBezTo>
                        <a:cubicBezTo>
                          <a:pt x="475634" y="66996"/>
                          <a:pt x="470848" y="33498"/>
                          <a:pt x="466063" y="0"/>
                        </a:cubicBezTo>
                        <a:close/>
                      </a:path>
                    </a:pathLst>
                  </a:custGeom>
                  <a:solidFill>
                    <a:srgbClr val="FFFBEB"/>
                  </a:solidFill>
                  <a:ln w="47824" cap="flat">
                    <a:noFill/>
                    <a:prstDash val="solid"/>
                    <a:miter/>
                  </a:ln>
                </p:spPr>
                <p:txBody>
                  <a:bodyPr rtlCol="0" anchor="ctr"/>
                  <a:lstStyle/>
                  <a:p>
                    <a:endParaRPr lang="en-US"/>
                  </a:p>
                </p:txBody>
              </p:sp>
              <p:sp>
                <p:nvSpPr>
                  <p:cNvPr id="350" name="Freeform: Shape 349">
                    <a:extLst>
                      <a:ext uri="{FF2B5EF4-FFF2-40B4-BE49-F238E27FC236}">
                        <a16:creationId xmlns:a16="http://schemas.microsoft.com/office/drawing/2014/main" xmlns="" id="{6D2D24B0-463A-4752-8B27-477782380C55}"/>
                      </a:ext>
                    </a:extLst>
                  </p:cNvPr>
                  <p:cNvSpPr/>
                  <p:nvPr/>
                </p:nvSpPr>
                <p:spPr>
                  <a:xfrm>
                    <a:off x="8992790" y="9808363"/>
                    <a:ext cx="479415" cy="311052"/>
                  </a:xfrm>
                  <a:custGeom>
                    <a:avLst/>
                    <a:gdLst>
                      <a:gd name="connsiteX0" fmla="*/ 132068 w 479415"/>
                      <a:gd name="connsiteY0" fmla="*/ 311052 h 311052"/>
                      <a:gd name="connsiteX1" fmla="*/ 132068 w 479415"/>
                      <a:gd name="connsiteY1" fmla="*/ 311052 h 311052"/>
                      <a:gd name="connsiteX2" fmla="*/ 65072 w 479415"/>
                      <a:gd name="connsiteY2" fmla="*/ 301481 h 311052"/>
                      <a:gd name="connsiteX3" fmla="*/ 2862 w 479415"/>
                      <a:gd name="connsiteY3" fmla="*/ 253627 h 311052"/>
                      <a:gd name="connsiteX4" fmla="*/ 12433 w 479415"/>
                      <a:gd name="connsiteY4" fmla="*/ 162704 h 311052"/>
                      <a:gd name="connsiteX5" fmla="*/ 17218 w 479415"/>
                      <a:gd name="connsiteY5" fmla="*/ 157919 h 311052"/>
                      <a:gd name="connsiteX6" fmla="*/ 22004 w 479415"/>
                      <a:gd name="connsiteY6" fmla="*/ 162704 h 311052"/>
                      <a:gd name="connsiteX7" fmla="*/ 22004 w 479415"/>
                      <a:gd name="connsiteY7" fmla="*/ 196202 h 311052"/>
                      <a:gd name="connsiteX8" fmla="*/ 98570 w 479415"/>
                      <a:gd name="connsiteY8" fmla="*/ 239271 h 311052"/>
                      <a:gd name="connsiteX9" fmla="*/ 179922 w 479415"/>
                      <a:gd name="connsiteY9" fmla="*/ 229700 h 311052"/>
                      <a:gd name="connsiteX10" fmla="*/ 385695 w 479415"/>
                      <a:gd name="connsiteY10" fmla="*/ 129206 h 311052"/>
                      <a:gd name="connsiteX11" fmla="*/ 462262 w 479415"/>
                      <a:gd name="connsiteY11" fmla="*/ 4785 h 311052"/>
                      <a:gd name="connsiteX12" fmla="*/ 467047 w 479415"/>
                      <a:gd name="connsiteY12" fmla="*/ 0 h 311052"/>
                      <a:gd name="connsiteX13" fmla="*/ 467047 w 479415"/>
                      <a:gd name="connsiteY13" fmla="*/ 0 h 311052"/>
                      <a:gd name="connsiteX14" fmla="*/ 471833 w 479415"/>
                      <a:gd name="connsiteY14" fmla="*/ 4785 h 311052"/>
                      <a:gd name="connsiteX15" fmla="*/ 471833 w 479415"/>
                      <a:gd name="connsiteY15" fmla="*/ 110065 h 311052"/>
                      <a:gd name="connsiteX16" fmla="*/ 443120 w 479415"/>
                      <a:gd name="connsiteY16" fmla="*/ 162704 h 311052"/>
                      <a:gd name="connsiteX17" fmla="*/ 376124 w 479415"/>
                      <a:gd name="connsiteY17" fmla="*/ 224914 h 311052"/>
                      <a:gd name="connsiteX18" fmla="*/ 237348 w 479415"/>
                      <a:gd name="connsiteY18" fmla="*/ 291910 h 311052"/>
                      <a:gd name="connsiteX19" fmla="*/ 132068 w 479415"/>
                      <a:gd name="connsiteY19" fmla="*/ 311052 h 311052"/>
                      <a:gd name="connsiteX20" fmla="*/ 7647 w 479415"/>
                      <a:gd name="connsiteY20" fmla="*/ 200987 h 311052"/>
                      <a:gd name="connsiteX21" fmla="*/ 7647 w 479415"/>
                      <a:gd name="connsiteY21" fmla="*/ 248841 h 311052"/>
                      <a:gd name="connsiteX22" fmla="*/ 65072 w 479415"/>
                      <a:gd name="connsiteY22" fmla="*/ 287125 h 311052"/>
                      <a:gd name="connsiteX23" fmla="*/ 237348 w 479415"/>
                      <a:gd name="connsiteY23" fmla="*/ 277554 h 311052"/>
                      <a:gd name="connsiteX24" fmla="*/ 376124 w 479415"/>
                      <a:gd name="connsiteY24" fmla="*/ 210558 h 311052"/>
                      <a:gd name="connsiteX25" fmla="*/ 438335 w 479415"/>
                      <a:gd name="connsiteY25" fmla="*/ 153133 h 311052"/>
                      <a:gd name="connsiteX26" fmla="*/ 467047 w 479415"/>
                      <a:gd name="connsiteY26" fmla="*/ 105279 h 311052"/>
                      <a:gd name="connsiteX27" fmla="*/ 471833 w 479415"/>
                      <a:gd name="connsiteY27" fmla="*/ 28712 h 311052"/>
                      <a:gd name="connsiteX28" fmla="*/ 395266 w 479415"/>
                      <a:gd name="connsiteY28" fmla="*/ 138777 h 311052"/>
                      <a:gd name="connsiteX29" fmla="*/ 184708 w 479415"/>
                      <a:gd name="connsiteY29" fmla="*/ 239271 h 311052"/>
                      <a:gd name="connsiteX30" fmla="*/ 103356 w 479415"/>
                      <a:gd name="connsiteY30" fmla="*/ 248841 h 311052"/>
                      <a:gd name="connsiteX31" fmla="*/ 7647 w 479415"/>
                      <a:gd name="connsiteY31" fmla="*/ 200987 h 311052"/>
                      <a:gd name="connsiteX32" fmla="*/ 7647 w 479415"/>
                      <a:gd name="connsiteY32" fmla="*/ 200987 h 311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79415" h="311052">
                        <a:moveTo>
                          <a:pt x="132068" y="311052"/>
                        </a:moveTo>
                        <a:lnTo>
                          <a:pt x="132068" y="311052"/>
                        </a:lnTo>
                        <a:cubicBezTo>
                          <a:pt x="108141" y="311052"/>
                          <a:pt x="84214" y="306267"/>
                          <a:pt x="65072" y="301481"/>
                        </a:cubicBezTo>
                        <a:cubicBezTo>
                          <a:pt x="45931" y="296696"/>
                          <a:pt x="7647" y="282340"/>
                          <a:pt x="2862" y="253627"/>
                        </a:cubicBezTo>
                        <a:cubicBezTo>
                          <a:pt x="-1923" y="224914"/>
                          <a:pt x="-1923" y="196202"/>
                          <a:pt x="12433" y="162704"/>
                        </a:cubicBezTo>
                        <a:cubicBezTo>
                          <a:pt x="12433" y="157919"/>
                          <a:pt x="17218" y="157919"/>
                          <a:pt x="17218" y="157919"/>
                        </a:cubicBezTo>
                        <a:cubicBezTo>
                          <a:pt x="22004" y="157919"/>
                          <a:pt x="22004" y="162704"/>
                          <a:pt x="22004" y="162704"/>
                        </a:cubicBezTo>
                        <a:cubicBezTo>
                          <a:pt x="22004" y="172275"/>
                          <a:pt x="22004" y="186631"/>
                          <a:pt x="22004" y="196202"/>
                        </a:cubicBezTo>
                        <a:cubicBezTo>
                          <a:pt x="26789" y="224914"/>
                          <a:pt x="55502" y="239271"/>
                          <a:pt x="98570" y="239271"/>
                        </a:cubicBezTo>
                        <a:cubicBezTo>
                          <a:pt x="122497" y="239271"/>
                          <a:pt x="146425" y="234485"/>
                          <a:pt x="179922" y="229700"/>
                        </a:cubicBezTo>
                        <a:cubicBezTo>
                          <a:pt x="256489" y="210558"/>
                          <a:pt x="328270" y="177060"/>
                          <a:pt x="385695" y="129206"/>
                        </a:cubicBezTo>
                        <a:cubicBezTo>
                          <a:pt x="428764" y="95708"/>
                          <a:pt x="452691" y="52640"/>
                          <a:pt x="462262" y="4785"/>
                        </a:cubicBezTo>
                        <a:cubicBezTo>
                          <a:pt x="462262" y="0"/>
                          <a:pt x="467047" y="0"/>
                          <a:pt x="467047" y="0"/>
                        </a:cubicBezTo>
                        <a:lnTo>
                          <a:pt x="467047" y="0"/>
                        </a:lnTo>
                        <a:cubicBezTo>
                          <a:pt x="471833" y="0"/>
                          <a:pt x="471833" y="0"/>
                          <a:pt x="471833" y="4785"/>
                        </a:cubicBezTo>
                        <a:cubicBezTo>
                          <a:pt x="476618" y="38283"/>
                          <a:pt x="486189" y="76567"/>
                          <a:pt x="471833" y="110065"/>
                        </a:cubicBezTo>
                        <a:cubicBezTo>
                          <a:pt x="467047" y="129206"/>
                          <a:pt x="457477" y="148348"/>
                          <a:pt x="443120" y="162704"/>
                        </a:cubicBezTo>
                        <a:cubicBezTo>
                          <a:pt x="423979" y="191417"/>
                          <a:pt x="395266" y="210558"/>
                          <a:pt x="376124" y="224914"/>
                        </a:cubicBezTo>
                        <a:cubicBezTo>
                          <a:pt x="337841" y="248841"/>
                          <a:pt x="294772" y="272769"/>
                          <a:pt x="237348" y="291910"/>
                        </a:cubicBezTo>
                        <a:cubicBezTo>
                          <a:pt x="203849" y="306267"/>
                          <a:pt x="165566" y="311052"/>
                          <a:pt x="132068" y="311052"/>
                        </a:cubicBezTo>
                        <a:close/>
                        <a:moveTo>
                          <a:pt x="7647" y="200987"/>
                        </a:moveTo>
                        <a:cubicBezTo>
                          <a:pt x="2862" y="220129"/>
                          <a:pt x="2862" y="234485"/>
                          <a:pt x="7647" y="248841"/>
                        </a:cubicBezTo>
                        <a:cubicBezTo>
                          <a:pt x="12433" y="272769"/>
                          <a:pt x="50716" y="287125"/>
                          <a:pt x="65072" y="287125"/>
                        </a:cubicBezTo>
                        <a:cubicBezTo>
                          <a:pt x="117712" y="301481"/>
                          <a:pt x="179922" y="296696"/>
                          <a:pt x="237348" y="277554"/>
                        </a:cubicBezTo>
                        <a:cubicBezTo>
                          <a:pt x="294772" y="258413"/>
                          <a:pt x="337841" y="234485"/>
                          <a:pt x="376124" y="210558"/>
                        </a:cubicBezTo>
                        <a:cubicBezTo>
                          <a:pt x="395266" y="196202"/>
                          <a:pt x="419193" y="177060"/>
                          <a:pt x="438335" y="153133"/>
                        </a:cubicBezTo>
                        <a:cubicBezTo>
                          <a:pt x="447906" y="138777"/>
                          <a:pt x="457477" y="119635"/>
                          <a:pt x="467047" y="105279"/>
                        </a:cubicBezTo>
                        <a:cubicBezTo>
                          <a:pt x="476618" y="81352"/>
                          <a:pt x="471833" y="57425"/>
                          <a:pt x="471833" y="28712"/>
                        </a:cubicBezTo>
                        <a:cubicBezTo>
                          <a:pt x="457477" y="71781"/>
                          <a:pt x="433550" y="105279"/>
                          <a:pt x="395266" y="138777"/>
                        </a:cubicBezTo>
                        <a:cubicBezTo>
                          <a:pt x="337841" y="186631"/>
                          <a:pt x="266060" y="220129"/>
                          <a:pt x="184708" y="239271"/>
                        </a:cubicBezTo>
                        <a:cubicBezTo>
                          <a:pt x="151210" y="248841"/>
                          <a:pt x="122497" y="248841"/>
                          <a:pt x="103356" y="248841"/>
                        </a:cubicBezTo>
                        <a:cubicBezTo>
                          <a:pt x="31574" y="258413"/>
                          <a:pt x="12433" y="229700"/>
                          <a:pt x="7647" y="200987"/>
                        </a:cubicBezTo>
                        <a:cubicBezTo>
                          <a:pt x="7647" y="205773"/>
                          <a:pt x="7647" y="205773"/>
                          <a:pt x="7647" y="200987"/>
                        </a:cubicBezTo>
                        <a:close/>
                      </a:path>
                    </a:pathLst>
                  </a:custGeom>
                  <a:solidFill>
                    <a:srgbClr val="7E7E7D"/>
                  </a:solidFill>
                  <a:ln w="47824" cap="flat">
                    <a:noFill/>
                    <a:prstDash val="solid"/>
                    <a:miter/>
                  </a:ln>
                </p:spPr>
                <p:txBody>
                  <a:bodyPr rtlCol="0" anchor="ctr"/>
                  <a:lstStyle/>
                  <a:p>
                    <a:endParaRPr lang="en-US"/>
                  </a:p>
                </p:txBody>
              </p:sp>
            </p:grpSp>
            <p:grpSp>
              <p:nvGrpSpPr>
                <p:cNvPr id="345" name="Graphic 3">
                  <a:extLst>
                    <a:ext uri="{FF2B5EF4-FFF2-40B4-BE49-F238E27FC236}">
                      <a16:creationId xmlns:a16="http://schemas.microsoft.com/office/drawing/2014/main" xmlns="" id="{C139B343-DA41-4028-B842-BB426222F195}"/>
                    </a:ext>
                  </a:extLst>
                </p:cNvPr>
                <p:cNvGrpSpPr/>
                <p:nvPr/>
              </p:nvGrpSpPr>
              <p:grpSpPr>
                <a:xfrm>
                  <a:off x="9078927" y="9727012"/>
                  <a:ext cx="246918" cy="167489"/>
                  <a:chOff x="9078927" y="9727012"/>
                  <a:chExt cx="246918" cy="167489"/>
                </a:xfrm>
              </p:grpSpPr>
              <p:sp>
                <p:nvSpPr>
                  <p:cNvPr id="347" name="Freeform: Shape 346">
                    <a:extLst>
                      <a:ext uri="{FF2B5EF4-FFF2-40B4-BE49-F238E27FC236}">
                        <a16:creationId xmlns:a16="http://schemas.microsoft.com/office/drawing/2014/main" xmlns="" id="{2AB310DC-F05B-433D-8CC2-18FEF82B0BE3}"/>
                      </a:ext>
                    </a:extLst>
                  </p:cNvPr>
                  <p:cNvSpPr/>
                  <p:nvPr/>
                </p:nvSpPr>
                <p:spPr>
                  <a:xfrm>
                    <a:off x="9083449" y="9732618"/>
                    <a:ext cx="232825" cy="153965"/>
                  </a:xfrm>
                  <a:custGeom>
                    <a:avLst/>
                    <a:gdLst>
                      <a:gd name="connsiteX0" fmla="*/ 98834 w 232825"/>
                      <a:gd name="connsiteY0" fmla="*/ 128385 h 153965"/>
                      <a:gd name="connsiteX1" fmla="*/ 184971 w 232825"/>
                      <a:gd name="connsiteY1" fmla="*/ 118814 h 153965"/>
                      <a:gd name="connsiteX2" fmla="*/ 232825 w 232825"/>
                      <a:gd name="connsiteY2" fmla="*/ 66175 h 153965"/>
                      <a:gd name="connsiteX3" fmla="*/ 213683 w 232825"/>
                      <a:gd name="connsiteY3" fmla="*/ 13535 h 153965"/>
                      <a:gd name="connsiteX4" fmla="*/ 98834 w 232825"/>
                      <a:gd name="connsiteY4" fmla="*/ 3964 h 153965"/>
                      <a:gd name="connsiteX5" fmla="*/ 36623 w 232825"/>
                      <a:gd name="connsiteY5" fmla="*/ 32677 h 153965"/>
                      <a:gd name="connsiteX6" fmla="*/ 3125 w 232825"/>
                      <a:gd name="connsiteY6" fmla="*/ 90102 h 153965"/>
                      <a:gd name="connsiteX7" fmla="*/ 7911 w 232825"/>
                      <a:gd name="connsiteY7" fmla="*/ 147527 h 153965"/>
                      <a:gd name="connsiteX8" fmla="*/ 98834 w 232825"/>
                      <a:gd name="connsiteY8" fmla="*/ 128385 h 153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2825" h="153965">
                        <a:moveTo>
                          <a:pt x="98834" y="128385"/>
                        </a:moveTo>
                        <a:cubicBezTo>
                          <a:pt x="127546" y="118814"/>
                          <a:pt x="156259" y="118814"/>
                          <a:pt x="184971" y="118814"/>
                        </a:cubicBezTo>
                        <a:cubicBezTo>
                          <a:pt x="218469" y="118814"/>
                          <a:pt x="232825" y="109243"/>
                          <a:pt x="232825" y="66175"/>
                        </a:cubicBezTo>
                        <a:cubicBezTo>
                          <a:pt x="232825" y="42248"/>
                          <a:pt x="228040" y="23106"/>
                          <a:pt x="213683" y="13535"/>
                        </a:cubicBezTo>
                        <a:cubicBezTo>
                          <a:pt x="194542" y="3964"/>
                          <a:pt x="151473" y="-5606"/>
                          <a:pt x="98834" y="3964"/>
                        </a:cubicBezTo>
                        <a:cubicBezTo>
                          <a:pt x="79692" y="8750"/>
                          <a:pt x="50979" y="23106"/>
                          <a:pt x="36623" y="32677"/>
                        </a:cubicBezTo>
                        <a:cubicBezTo>
                          <a:pt x="17481" y="47033"/>
                          <a:pt x="3125" y="66175"/>
                          <a:pt x="3125" y="90102"/>
                        </a:cubicBezTo>
                        <a:cubicBezTo>
                          <a:pt x="3125" y="99673"/>
                          <a:pt x="-6446" y="142741"/>
                          <a:pt x="7911" y="147527"/>
                        </a:cubicBezTo>
                        <a:cubicBezTo>
                          <a:pt x="41408" y="166669"/>
                          <a:pt x="70121" y="137956"/>
                          <a:pt x="98834" y="128385"/>
                        </a:cubicBezTo>
                        <a:close/>
                      </a:path>
                    </a:pathLst>
                  </a:custGeom>
                  <a:solidFill>
                    <a:srgbClr val="B14191"/>
                  </a:solidFill>
                  <a:ln w="47824" cap="flat">
                    <a:noFill/>
                    <a:prstDash val="solid"/>
                    <a:miter/>
                  </a:ln>
                </p:spPr>
                <p:txBody>
                  <a:bodyPr rtlCol="0" anchor="ctr"/>
                  <a:lstStyle/>
                  <a:p>
                    <a:endParaRPr lang="en-US"/>
                  </a:p>
                </p:txBody>
              </p:sp>
              <p:sp>
                <p:nvSpPr>
                  <p:cNvPr id="348" name="Freeform: Shape 347">
                    <a:extLst>
                      <a:ext uri="{FF2B5EF4-FFF2-40B4-BE49-F238E27FC236}">
                        <a16:creationId xmlns:a16="http://schemas.microsoft.com/office/drawing/2014/main" xmlns="" id="{ECF481D1-C1D5-4420-A55A-BC60533488BD}"/>
                      </a:ext>
                    </a:extLst>
                  </p:cNvPr>
                  <p:cNvSpPr/>
                  <p:nvPr/>
                </p:nvSpPr>
                <p:spPr>
                  <a:xfrm>
                    <a:off x="9078927" y="9727012"/>
                    <a:ext cx="246918" cy="167489"/>
                  </a:xfrm>
                  <a:custGeom>
                    <a:avLst/>
                    <a:gdLst>
                      <a:gd name="connsiteX0" fmla="*/ 31575 w 246918"/>
                      <a:gd name="connsiteY0" fmla="*/ 167490 h 167489"/>
                      <a:gd name="connsiteX1" fmla="*/ 31575 w 246918"/>
                      <a:gd name="connsiteY1" fmla="*/ 167490 h 167489"/>
                      <a:gd name="connsiteX2" fmla="*/ 12433 w 246918"/>
                      <a:gd name="connsiteY2" fmla="*/ 162704 h 167489"/>
                      <a:gd name="connsiteX3" fmla="*/ 2862 w 246918"/>
                      <a:gd name="connsiteY3" fmla="*/ 105279 h 167489"/>
                      <a:gd name="connsiteX4" fmla="*/ 2862 w 246918"/>
                      <a:gd name="connsiteY4" fmla="*/ 100494 h 167489"/>
                      <a:gd name="connsiteX5" fmla="*/ 41145 w 246918"/>
                      <a:gd name="connsiteY5" fmla="*/ 38283 h 167489"/>
                      <a:gd name="connsiteX6" fmla="*/ 108141 w 246918"/>
                      <a:gd name="connsiteY6" fmla="*/ 4785 h 167489"/>
                      <a:gd name="connsiteX7" fmla="*/ 151210 w 246918"/>
                      <a:gd name="connsiteY7" fmla="*/ 0 h 167489"/>
                      <a:gd name="connsiteX8" fmla="*/ 222991 w 246918"/>
                      <a:gd name="connsiteY8" fmla="*/ 14356 h 167489"/>
                      <a:gd name="connsiteX9" fmla="*/ 246919 w 246918"/>
                      <a:gd name="connsiteY9" fmla="*/ 71781 h 167489"/>
                      <a:gd name="connsiteX10" fmla="*/ 189493 w 246918"/>
                      <a:gd name="connsiteY10" fmla="*/ 129206 h 167489"/>
                      <a:gd name="connsiteX11" fmla="*/ 160781 w 246918"/>
                      <a:gd name="connsiteY11" fmla="*/ 129206 h 167489"/>
                      <a:gd name="connsiteX12" fmla="*/ 103356 w 246918"/>
                      <a:gd name="connsiteY12" fmla="*/ 138777 h 167489"/>
                      <a:gd name="connsiteX13" fmla="*/ 79429 w 246918"/>
                      <a:gd name="connsiteY13" fmla="*/ 148348 h 167489"/>
                      <a:gd name="connsiteX14" fmla="*/ 31575 w 246918"/>
                      <a:gd name="connsiteY14" fmla="*/ 167490 h 167489"/>
                      <a:gd name="connsiteX15" fmla="*/ 146425 w 246918"/>
                      <a:gd name="connsiteY15" fmla="*/ 14356 h 167489"/>
                      <a:gd name="connsiteX16" fmla="*/ 103356 w 246918"/>
                      <a:gd name="connsiteY16" fmla="*/ 19141 h 167489"/>
                      <a:gd name="connsiteX17" fmla="*/ 41145 w 246918"/>
                      <a:gd name="connsiteY17" fmla="*/ 47854 h 167489"/>
                      <a:gd name="connsiteX18" fmla="*/ 7648 w 246918"/>
                      <a:gd name="connsiteY18" fmla="*/ 100494 h 167489"/>
                      <a:gd name="connsiteX19" fmla="*/ 7648 w 246918"/>
                      <a:gd name="connsiteY19" fmla="*/ 105279 h 167489"/>
                      <a:gd name="connsiteX20" fmla="*/ 12433 w 246918"/>
                      <a:gd name="connsiteY20" fmla="*/ 148348 h 167489"/>
                      <a:gd name="connsiteX21" fmla="*/ 31575 w 246918"/>
                      <a:gd name="connsiteY21" fmla="*/ 153133 h 167489"/>
                      <a:gd name="connsiteX22" fmla="*/ 31575 w 246918"/>
                      <a:gd name="connsiteY22" fmla="*/ 153133 h 167489"/>
                      <a:gd name="connsiteX23" fmla="*/ 74643 w 246918"/>
                      <a:gd name="connsiteY23" fmla="*/ 138777 h 167489"/>
                      <a:gd name="connsiteX24" fmla="*/ 98570 w 246918"/>
                      <a:gd name="connsiteY24" fmla="*/ 129206 h 167489"/>
                      <a:gd name="connsiteX25" fmla="*/ 160781 w 246918"/>
                      <a:gd name="connsiteY25" fmla="*/ 119635 h 167489"/>
                      <a:gd name="connsiteX26" fmla="*/ 189493 w 246918"/>
                      <a:gd name="connsiteY26" fmla="*/ 119635 h 167489"/>
                      <a:gd name="connsiteX27" fmla="*/ 232562 w 246918"/>
                      <a:gd name="connsiteY27" fmla="*/ 71781 h 167489"/>
                      <a:gd name="connsiteX28" fmla="*/ 213420 w 246918"/>
                      <a:gd name="connsiteY28" fmla="*/ 23927 h 167489"/>
                      <a:gd name="connsiteX29" fmla="*/ 146425 w 246918"/>
                      <a:gd name="connsiteY29" fmla="*/ 14356 h 167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6918" h="167489">
                        <a:moveTo>
                          <a:pt x="31575" y="167490"/>
                        </a:moveTo>
                        <a:lnTo>
                          <a:pt x="31575" y="167490"/>
                        </a:lnTo>
                        <a:cubicBezTo>
                          <a:pt x="22004" y="167490"/>
                          <a:pt x="17218" y="167490"/>
                          <a:pt x="12433" y="162704"/>
                        </a:cubicBezTo>
                        <a:cubicBezTo>
                          <a:pt x="-1923" y="157919"/>
                          <a:pt x="-1923" y="124421"/>
                          <a:pt x="2862" y="105279"/>
                        </a:cubicBezTo>
                        <a:cubicBezTo>
                          <a:pt x="2862" y="100494"/>
                          <a:pt x="2862" y="100494"/>
                          <a:pt x="2862" y="100494"/>
                        </a:cubicBezTo>
                        <a:cubicBezTo>
                          <a:pt x="7648" y="71781"/>
                          <a:pt x="22004" y="57425"/>
                          <a:pt x="41145" y="38283"/>
                        </a:cubicBezTo>
                        <a:cubicBezTo>
                          <a:pt x="55502" y="23927"/>
                          <a:pt x="89000" y="9571"/>
                          <a:pt x="108141" y="4785"/>
                        </a:cubicBezTo>
                        <a:cubicBezTo>
                          <a:pt x="122497" y="0"/>
                          <a:pt x="136854" y="0"/>
                          <a:pt x="151210" y="0"/>
                        </a:cubicBezTo>
                        <a:cubicBezTo>
                          <a:pt x="184708" y="0"/>
                          <a:pt x="213420" y="9571"/>
                          <a:pt x="222991" y="14356"/>
                        </a:cubicBezTo>
                        <a:cubicBezTo>
                          <a:pt x="237348" y="23927"/>
                          <a:pt x="246919" y="43068"/>
                          <a:pt x="246919" y="71781"/>
                        </a:cubicBezTo>
                        <a:cubicBezTo>
                          <a:pt x="246919" y="114850"/>
                          <a:pt x="227777" y="129206"/>
                          <a:pt x="189493" y="129206"/>
                        </a:cubicBezTo>
                        <a:cubicBezTo>
                          <a:pt x="179923" y="129206"/>
                          <a:pt x="170352" y="129206"/>
                          <a:pt x="160781" y="129206"/>
                        </a:cubicBezTo>
                        <a:cubicBezTo>
                          <a:pt x="136854" y="129206"/>
                          <a:pt x="122497" y="133991"/>
                          <a:pt x="103356" y="138777"/>
                        </a:cubicBezTo>
                        <a:cubicBezTo>
                          <a:pt x="93785" y="143562"/>
                          <a:pt x="89000" y="143562"/>
                          <a:pt x="79429" y="148348"/>
                        </a:cubicBezTo>
                        <a:cubicBezTo>
                          <a:pt x="65073" y="157919"/>
                          <a:pt x="50716" y="167490"/>
                          <a:pt x="31575" y="167490"/>
                        </a:cubicBezTo>
                        <a:close/>
                        <a:moveTo>
                          <a:pt x="146425" y="14356"/>
                        </a:moveTo>
                        <a:cubicBezTo>
                          <a:pt x="132068" y="14356"/>
                          <a:pt x="117712" y="14356"/>
                          <a:pt x="103356" y="19141"/>
                        </a:cubicBezTo>
                        <a:cubicBezTo>
                          <a:pt x="84214" y="23927"/>
                          <a:pt x="55502" y="33498"/>
                          <a:pt x="41145" y="47854"/>
                        </a:cubicBezTo>
                        <a:cubicBezTo>
                          <a:pt x="22004" y="62210"/>
                          <a:pt x="7648" y="76567"/>
                          <a:pt x="7648" y="100494"/>
                        </a:cubicBezTo>
                        <a:cubicBezTo>
                          <a:pt x="7648" y="100494"/>
                          <a:pt x="7648" y="105279"/>
                          <a:pt x="7648" y="105279"/>
                        </a:cubicBezTo>
                        <a:cubicBezTo>
                          <a:pt x="7648" y="114850"/>
                          <a:pt x="2862" y="148348"/>
                          <a:pt x="12433" y="148348"/>
                        </a:cubicBezTo>
                        <a:cubicBezTo>
                          <a:pt x="17218" y="148348"/>
                          <a:pt x="22004" y="153133"/>
                          <a:pt x="31575" y="153133"/>
                        </a:cubicBezTo>
                        <a:lnTo>
                          <a:pt x="31575" y="153133"/>
                        </a:lnTo>
                        <a:cubicBezTo>
                          <a:pt x="45931" y="153133"/>
                          <a:pt x="60287" y="143562"/>
                          <a:pt x="74643" y="138777"/>
                        </a:cubicBezTo>
                        <a:cubicBezTo>
                          <a:pt x="84214" y="133991"/>
                          <a:pt x="89000" y="129206"/>
                          <a:pt x="98570" y="129206"/>
                        </a:cubicBezTo>
                        <a:cubicBezTo>
                          <a:pt x="117712" y="124421"/>
                          <a:pt x="136854" y="119635"/>
                          <a:pt x="160781" y="119635"/>
                        </a:cubicBezTo>
                        <a:cubicBezTo>
                          <a:pt x="170352" y="119635"/>
                          <a:pt x="179923" y="119635"/>
                          <a:pt x="189493" y="119635"/>
                        </a:cubicBezTo>
                        <a:cubicBezTo>
                          <a:pt x="218206" y="119635"/>
                          <a:pt x="232562" y="114850"/>
                          <a:pt x="232562" y="71781"/>
                        </a:cubicBezTo>
                        <a:cubicBezTo>
                          <a:pt x="232562" y="47854"/>
                          <a:pt x="227777" y="33498"/>
                          <a:pt x="213420" y="23927"/>
                        </a:cubicBezTo>
                        <a:cubicBezTo>
                          <a:pt x="203850" y="19141"/>
                          <a:pt x="179923" y="14356"/>
                          <a:pt x="146425" y="14356"/>
                        </a:cubicBezTo>
                        <a:close/>
                      </a:path>
                    </a:pathLst>
                  </a:custGeom>
                  <a:solidFill>
                    <a:srgbClr val="6F2669"/>
                  </a:solidFill>
                  <a:ln w="47824" cap="flat">
                    <a:noFill/>
                    <a:prstDash val="solid"/>
                    <a:miter/>
                  </a:ln>
                </p:spPr>
                <p:txBody>
                  <a:bodyPr rtlCol="0" anchor="ctr"/>
                  <a:lstStyle/>
                  <a:p>
                    <a:endParaRPr lang="en-US"/>
                  </a:p>
                </p:txBody>
              </p:sp>
            </p:grpSp>
            <p:sp>
              <p:nvSpPr>
                <p:cNvPr id="346" name="Freeform: Shape 345">
                  <a:extLst>
                    <a:ext uri="{FF2B5EF4-FFF2-40B4-BE49-F238E27FC236}">
                      <a16:creationId xmlns:a16="http://schemas.microsoft.com/office/drawing/2014/main" xmlns="" id="{49F72C74-BF8A-415B-90CD-834D290AA5FA}"/>
                    </a:ext>
                  </a:extLst>
                </p:cNvPr>
                <p:cNvSpPr/>
                <p:nvPr/>
              </p:nvSpPr>
              <p:spPr>
                <a:xfrm>
                  <a:off x="9086575" y="9741368"/>
                  <a:ext cx="234485" cy="147989"/>
                </a:xfrm>
                <a:custGeom>
                  <a:avLst/>
                  <a:gdLst>
                    <a:gd name="connsiteX0" fmla="*/ 210558 w 234485"/>
                    <a:gd name="connsiteY0" fmla="*/ 9571 h 147989"/>
                    <a:gd name="connsiteX1" fmla="*/ 191417 w 234485"/>
                    <a:gd name="connsiteY1" fmla="*/ 0 h 147989"/>
                    <a:gd name="connsiteX2" fmla="*/ 200987 w 234485"/>
                    <a:gd name="connsiteY2" fmla="*/ 9571 h 147989"/>
                    <a:gd name="connsiteX3" fmla="*/ 162704 w 234485"/>
                    <a:gd name="connsiteY3" fmla="*/ 86138 h 147989"/>
                    <a:gd name="connsiteX4" fmla="*/ 110064 w 234485"/>
                    <a:gd name="connsiteY4" fmla="*/ 81352 h 147989"/>
                    <a:gd name="connsiteX5" fmla="*/ 52640 w 234485"/>
                    <a:gd name="connsiteY5" fmla="*/ 110065 h 147989"/>
                    <a:gd name="connsiteX6" fmla="*/ 4785 w 234485"/>
                    <a:gd name="connsiteY6" fmla="*/ 110065 h 147989"/>
                    <a:gd name="connsiteX7" fmla="*/ 0 w 234485"/>
                    <a:gd name="connsiteY7" fmla="*/ 105279 h 147989"/>
                    <a:gd name="connsiteX8" fmla="*/ 9571 w 234485"/>
                    <a:gd name="connsiteY8" fmla="*/ 143562 h 147989"/>
                    <a:gd name="connsiteX9" fmla="*/ 100494 w 234485"/>
                    <a:gd name="connsiteY9" fmla="*/ 119635 h 147989"/>
                    <a:gd name="connsiteX10" fmla="*/ 186631 w 234485"/>
                    <a:gd name="connsiteY10" fmla="*/ 110065 h 147989"/>
                    <a:gd name="connsiteX11" fmla="*/ 234485 w 234485"/>
                    <a:gd name="connsiteY11" fmla="*/ 57425 h 147989"/>
                    <a:gd name="connsiteX12" fmla="*/ 210558 w 234485"/>
                    <a:gd name="connsiteY12" fmla="*/ 9571 h 14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485" h="147989">
                      <a:moveTo>
                        <a:pt x="210558" y="9571"/>
                      </a:moveTo>
                      <a:cubicBezTo>
                        <a:pt x="205773" y="4785"/>
                        <a:pt x="200987" y="4785"/>
                        <a:pt x="191417" y="0"/>
                      </a:cubicBezTo>
                      <a:cubicBezTo>
                        <a:pt x="196202" y="4785"/>
                        <a:pt x="196202" y="4785"/>
                        <a:pt x="200987" y="9571"/>
                      </a:cubicBezTo>
                      <a:cubicBezTo>
                        <a:pt x="220129" y="43069"/>
                        <a:pt x="205773" y="90923"/>
                        <a:pt x="162704" y="86138"/>
                      </a:cubicBezTo>
                      <a:cubicBezTo>
                        <a:pt x="143563" y="86138"/>
                        <a:pt x="129206" y="81352"/>
                        <a:pt x="110064" y="81352"/>
                      </a:cubicBezTo>
                      <a:cubicBezTo>
                        <a:pt x="86137" y="86138"/>
                        <a:pt x="71781" y="100494"/>
                        <a:pt x="52640" y="110065"/>
                      </a:cubicBezTo>
                      <a:cubicBezTo>
                        <a:pt x="38283" y="119635"/>
                        <a:pt x="19141" y="119635"/>
                        <a:pt x="4785" y="110065"/>
                      </a:cubicBezTo>
                      <a:cubicBezTo>
                        <a:pt x="0" y="110065"/>
                        <a:pt x="0" y="105279"/>
                        <a:pt x="0" y="105279"/>
                      </a:cubicBezTo>
                      <a:cubicBezTo>
                        <a:pt x="0" y="119635"/>
                        <a:pt x="0" y="138777"/>
                        <a:pt x="9571" y="143562"/>
                      </a:cubicBezTo>
                      <a:cubicBezTo>
                        <a:pt x="43068" y="157919"/>
                        <a:pt x="71781" y="133992"/>
                        <a:pt x="100494" y="119635"/>
                      </a:cubicBezTo>
                      <a:cubicBezTo>
                        <a:pt x="129206" y="110065"/>
                        <a:pt x="157919" y="110065"/>
                        <a:pt x="186631" y="110065"/>
                      </a:cubicBezTo>
                      <a:cubicBezTo>
                        <a:pt x="220129" y="110065"/>
                        <a:pt x="234485" y="100494"/>
                        <a:pt x="234485" y="57425"/>
                      </a:cubicBezTo>
                      <a:cubicBezTo>
                        <a:pt x="234485" y="38283"/>
                        <a:pt x="224914" y="19142"/>
                        <a:pt x="210558" y="9571"/>
                      </a:cubicBezTo>
                      <a:close/>
                    </a:path>
                  </a:pathLst>
                </a:custGeom>
                <a:solidFill>
                  <a:srgbClr val="B14191">
                    <a:alpha val="50000"/>
                  </a:srgbClr>
                </a:solidFill>
                <a:ln w="47824" cap="flat">
                  <a:noFill/>
                  <a:prstDash val="solid"/>
                  <a:miter/>
                </a:ln>
              </p:spPr>
              <p:txBody>
                <a:bodyPr rtlCol="0" anchor="ctr"/>
                <a:lstStyle/>
                <a:p>
                  <a:endParaRPr lang="en-US"/>
                </a:p>
              </p:txBody>
            </p:sp>
          </p:grpSp>
          <p:grpSp>
            <p:nvGrpSpPr>
              <p:cNvPr id="131" name="Graphic 3">
                <a:extLst>
                  <a:ext uri="{FF2B5EF4-FFF2-40B4-BE49-F238E27FC236}">
                    <a16:creationId xmlns:a16="http://schemas.microsoft.com/office/drawing/2014/main" xmlns="" id="{EC968D7A-CF87-41FB-8285-D1066A7C9975}"/>
                  </a:ext>
                </a:extLst>
              </p:cNvPr>
              <p:cNvGrpSpPr/>
              <p:nvPr/>
            </p:nvGrpSpPr>
            <p:grpSpPr>
              <a:xfrm>
                <a:off x="8000285" y="8348812"/>
                <a:ext cx="1339406" cy="818306"/>
                <a:chOff x="8000285" y="8348812"/>
                <a:chExt cx="1339406" cy="818306"/>
              </a:xfrm>
            </p:grpSpPr>
            <p:grpSp>
              <p:nvGrpSpPr>
                <p:cNvPr id="315" name="Graphic 3">
                  <a:extLst>
                    <a:ext uri="{FF2B5EF4-FFF2-40B4-BE49-F238E27FC236}">
                      <a16:creationId xmlns:a16="http://schemas.microsoft.com/office/drawing/2014/main" xmlns="" id="{0B913FF0-D9ED-4C22-8150-7E6D83BC8C80}"/>
                    </a:ext>
                  </a:extLst>
                </p:cNvPr>
                <p:cNvGrpSpPr/>
                <p:nvPr/>
              </p:nvGrpSpPr>
              <p:grpSpPr>
                <a:xfrm>
                  <a:off x="8005602" y="8348812"/>
                  <a:ext cx="1334089" cy="818306"/>
                  <a:chOff x="8005602" y="8348812"/>
                  <a:chExt cx="1334089" cy="818306"/>
                </a:xfrm>
              </p:grpSpPr>
              <p:sp>
                <p:nvSpPr>
                  <p:cNvPr id="331" name="Freeform: Shape 330">
                    <a:extLst>
                      <a:ext uri="{FF2B5EF4-FFF2-40B4-BE49-F238E27FC236}">
                        <a16:creationId xmlns:a16="http://schemas.microsoft.com/office/drawing/2014/main" xmlns="" id="{EC87FDDD-AEF4-40C1-8C54-01E5C3EB9E1B}"/>
                      </a:ext>
                    </a:extLst>
                  </p:cNvPr>
                  <p:cNvSpPr/>
                  <p:nvPr/>
                </p:nvSpPr>
                <p:spPr>
                  <a:xfrm>
                    <a:off x="8008809" y="8364336"/>
                    <a:ext cx="1316526" cy="789621"/>
                  </a:xfrm>
                  <a:custGeom>
                    <a:avLst/>
                    <a:gdLst>
                      <a:gd name="connsiteX0" fmla="*/ 1307466 w 1316526"/>
                      <a:gd name="connsiteY0" fmla="*/ 419949 h 789621"/>
                      <a:gd name="connsiteX1" fmla="*/ 1226114 w 1316526"/>
                      <a:gd name="connsiteY1" fmla="*/ 209390 h 789621"/>
                      <a:gd name="connsiteX2" fmla="*/ 1120834 w 1316526"/>
                      <a:gd name="connsiteY2" fmla="*/ 41901 h 789621"/>
                      <a:gd name="connsiteX3" fmla="*/ 1106478 w 1316526"/>
                      <a:gd name="connsiteY3" fmla="*/ 22759 h 789621"/>
                      <a:gd name="connsiteX4" fmla="*/ 1044268 w 1316526"/>
                      <a:gd name="connsiteY4" fmla="*/ 3617 h 789621"/>
                      <a:gd name="connsiteX5" fmla="*/ 757143 w 1316526"/>
                      <a:gd name="connsiteY5" fmla="*/ 46686 h 789621"/>
                      <a:gd name="connsiteX6" fmla="*/ 618365 w 1316526"/>
                      <a:gd name="connsiteY6" fmla="*/ 56257 h 789621"/>
                      <a:gd name="connsiteX7" fmla="*/ 470018 w 1316526"/>
                      <a:gd name="connsiteY7" fmla="*/ 61042 h 789621"/>
                      <a:gd name="connsiteX8" fmla="*/ 407807 w 1316526"/>
                      <a:gd name="connsiteY8" fmla="*/ 46686 h 789621"/>
                      <a:gd name="connsiteX9" fmla="*/ 374309 w 1316526"/>
                      <a:gd name="connsiteY9" fmla="*/ 46686 h 789621"/>
                      <a:gd name="connsiteX10" fmla="*/ 359953 w 1316526"/>
                      <a:gd name="connsiteY10" fmla="*/ 61042 h 789621"/>
                      <a:gd name="connsiteX11" fmla="*/ 336026 w 1316526"/>
                      <a:gd name="connsiteY11" fmla="*/ 89755 h 789621"/>
                      <a:gd name="connsiteX12" fmla="*/ 288172 w 1316526"/>
                      <a:gd name="connsiteY12" fmla="*/ 137609 h 789621"/>
                      <a:gd name="connsiteX13" fmla="*/ 197249 w 1316526"/>
                      <a:gd name="connsiteY13" fmla="*/ 214176 h 789621"/>
                      <a:gd name="connsiteX14" fmla="*/ 24974 w 1316526"/>
                      <a:gd name="connsiteY14" fmla="*/ 419949 h 789621"/>
                      <a:gd name="connsiteX15" fmla="*/ 5832 w 1316526"/>
                      <a:gd name="connsiteY15" fmla="*/ 501301 h 789621"/>
                      <a:gd name="connsiteX16" fmla="*/ 82399 w 1316526"/>
                      <a:gd name="connsiteY16" fmla="*/ 587438 h 789621"/>
                      <a:gd name="connsiteX17" fmla="*/ 240318 w 1316526"/>
                      <a:gd name="connsiteY17" fmla="*/ 611365 h 789621"/>
                      <a:gd name="connsiteX18" fmla="*/ 288172 w 1316526"/>
                      <a:gd name="connsiteY18" fmla="*/ 654434 h 789621"/>
                      <a:gd name="connsiteX19" fmla="*/ 484374 w 1316526"/>
                      <a:gd name="connsiteY19" fmla="*/ 754928 h 789621"/>
                      <a:gd name="connsiteX20" fmla="*/ 929418 w 1316526"/>
                      <a:gd name="connsiteY20" fmla="*/ 759713 h 789621"/>
                      <a:gd name="connsiteX21" fmla="*/ 1259612 w 1316526"/>
                      <a:gd name="connsiteY21" fmla="*/ 568296 h 789621"/>
                      <a:gd name="connsiteX22" fmla="*/ 1307466 w 1316526"/>
                      <a:gd name="connsiteY22" fmla="*/ 496515 h 789621"/>
                      <a:gd name="connsiteX23" fmla="*/ 1307466 w 1316526"/>
                      <a:gd name="connsiteY23" fmla="*/ 419949 h 78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16526" h="789621">
                        <a:moveTo>
                          <a:pt x="1307466" y="419949"/>
                        </a:moveTo>
                        <a:cubicBezTo>
                          <a:pt x="1283539" y="348167"/>
                          <a:pt x="1259612" y="276386"/>
                          <a:pt x="1226114" y="209390"/>
                        </a:cubicBezTo>
                        <a:cubicBezTo>
                          <a:pt x="1197401" y="151965"/>
                          <a:pt x="1163903" y="94540"/>
                          <a:pt x="1120834" y="41901"/>
                        </a:cubicBezTo>
                        <a:cubicBezTo>
                          <a:pt x="1116049" y="37115"/>
                          <a:pt x="1111264" y="27545"/>
                          <a:pt x="1106478" y="22759"/>
                        </a:cubicBezTo>
                        <a:cubicBezTo>
                          <a:pt x="1087337" y="-5953"/>
                          <a:pt x="1072980" y="-1168"/>
                          <a:pt x="1044268" y="3617"/>
                        </a:cubicBezTo>
                        <a:cubicBezTo>
                          <a:pt x="948559" y="8403"/>
                          <a:pt x="852851" y="37115"/>
                          <a:pt x="757143" y="46686"/>
                        </a:cubicBezTo>
                        <a:cubicBezTo>
                          <a:pt x="709288" y="51472"/>
                          <a:pt x="666220" y="51472"/>
                          <a:pt x="618365" y="56257"/>
                        </a:cubicBezTo>
                        <a:cubicBezTo>
                          <a:pt x="570511" y="61042"/>
                          <a:pt x="522657" y="65828"/>
                          <a:pt x="470018" y="61042"/>
                        </a:cubicBezTo>
                        <a:cubicBezTo>
                          <a:pt x="450876" y="61042"/>
                          <a:pt x="426949" y="51472"/>
                          <a:pt x="407807" y="46686"/>
                        </a:cubicBezTo>
                        <a:cubicBezTo>
                          <a:pt x="398236" y="41901"/>
                          <a:pt x="383880" y="41901"/>
                          <a:pt x="374309" y="46686"/>
                        </a:cubicBezTo>
                        <a:cubicBezTo>
                          <a:pt x="369524" y="46686"/>
                          <a:pt x="364739" y="56257"/>
                          <a:pt x="359953" y="61042"/>
                        </a:cubicBezTo>
                        <a:cubicBezTo>
                          <a:pt x="350382" y="70613"/>
                          <a:pt x="340811" y="75399"/>
                          <a:pt x="336026" y="89755"/>
                        </a:cubicBezTo>
                        <a:cubicBezTo>
                          <a:pt x="321670" y="108897"/>
                          <a:pt x="312099" y="123253"/>
                          <a:pt x="288172" y="137609"/>
                        </a:cubicBezTo>
                        <a:cubicBezTo>
                          <a:pt x="254674" y="161536"/>
                          <a:pt x="225961" y="185463"/>
                          <a:pt x="197249" y="214176"/>
                        </a:cubicBezTo>
                        <a:cubicBezTo>
                          <a:pt x="130253" y="276386"/>
                          <a:pt x="72828" y="343382"/>
                          <a:pt x="24974" y="419949"/>
                        </a:cubicBezTo>
                        <a:cubicBezTo>
                          <a:pt x="5832" y="448661"/>
                          <a:pt x="-8524" y="467803"/>
                          <a:pt x="5832" y="501301"/>
                        </a:cubicBezTo>
                        <a:cubicBezTo>
                          <a:pt x="24974" y="534799"/>
                          <a:pt x="48901" y="568296"/>
                          <a:pt x="82399" y="587438"/>
                        </a:cubicBezTo>
                        <a:cubicBezTo>
                          <a:pt x="130253" y="616151"/>
                          <a:pt x="187678" y="625722"/>
                          <a:pt x="240318" y="611365"/>
                        </a:cubicBezTo>
                        <a:cubicBezTo>
                          <a:pt x="254674" y="625722"/>
                          <a:pt x="269030" y="640078"/>
                          <a:pt x="288172" y="654434"/>
                        </a:cubicBezTo>
                        <a:cubicBezTo>
                          <a:pt x="345597" y="702288"/>
                          <a:pt x="417378" y="731001"/>
                          <a:pt x="484374" y="754928"/>
                        </a:cubicBezTo>
                        <a:cubicBezTo>
                          <a:pt x="627936" y="802782"/>
                          <a:pt x="781070" y="797997"/>
                          <a:pt x="929418" y="759713"/>
                        </a:cubicBezTo>
                        <a:cubicBezTo>
                          <a:pt x="1053839" y="731001"/>
                          <a:pt x="1173474" y="659219"/>
                          <a:pt x="1259612" y="568296"/>
                        </a:cubicBezTo>
                        <a:cubicBezTo>
                          <a:pt x="1278753" y="549155"/>
                          <a:pt x="1293110" y="525228"/>
                          <a:pt x="1307466" y="496515"/>
                        </a:cubicBezTo>
                        <a:cubicBezTo>
                          <a:pt x="1321822" y="477374"/>
                          <a:pt x="1317037" y="448661"/>
                          <a:pt x="1307466" y="419949"/>
                        </a:cubicBezTo>
                        <a:close/>
                      </a:path>
                    </a:pathLst>
                  </a:custGeom>
                  <a:solidFill>
                    <a:srgbClr val="602483"/>
                  </a:solidFill>
                  <a:ln w="47824" cap="flat">
                    <a:noFill/>
                    <a:prstDash val="solid"/>
                    <a:miter/>
                  </a:ln>
                </p:spPr>
                <p:txBody>
                  <a:bodyPr rtlCol="0" anchor="ctr"/>
                  <a:lstStyle/>
                  <a:p>
                    <a:endParaRPr lang="en-US"/>
                  </a:p>
                </p:txBody>
              </p:sp>
              <p:sp>
                <p:nvSpPr>
                  <p:cNvPr id="332" name="Freeform: Shape 331">
                    <a:extLst>
                      <a:ext uri="{FF2B5EF4-FFF2-40B4-BE49-F238E27FC236}">
                        <a16:creationId xmlns:a16="http://schemas.microsoft.com/office/drawing/2014/main" xmlns="" id="{93CBB38A-402D-4AE7-9F09-EA98DDBF47CE}"/>
                      </a:ext>
                    </a:extLst>
                  </p:cNvPr>
                  <p:cNvSpPr/>
                  <p:nvPr/>
                </p:nvSpPr>
                <p:spPr>
                  <a:xfrm>
                    <a:off x="8005602" y="8348812"/>
                    <a:ext cx="1334089" cy="818306"/>
                  </a:xfrm>
                  <a:custGeom>
                    <a:avLst/>
                    <a:gdLst>
                      <a:gd name="connsiteX0" fmla="*/ 712495 w 1334089"/>
                      <a:gd name="connsiteY0" fmla="*/ 818306 h 818306"/>
                      <a:gd name="connsiteX1" fmla="*/ 712495 w 1334089"/>
                      <a:gd name="connsiteY1" fmla="*/ 818306 h 818306"/>
                      <a:gd name="connsiteX2" fmla="*/ 487581 w 1334089"/>
                      <a:gd name="connsiteY2" fmla="*/ 784808 h 818306"/>
                      <a:gd name="connsiteX3" fmla="*/ 291379 w 1334089"/>
                      <a:gd name="connsiteY3" fmla="*/ 679529 h 818306"/>
                      <a:gd name="connsiteX4" fmla="*/ 257881 w 1334089"/>
                      <a:gd name="connsiteY4" fmla="*/ 646031 h 818306"/>
                      <a:gd name="connsiteX5" fmla="*/ 248310 w 1334089"/>
                      <a:gd name="connsiteY5" fmla="*/ 636461 h 818306"/>
                      <a:gd name="connsiteX6" fmla="*/ 205241 w 1334089"/>
                      <a:gd name="connsiteY6" fmla="*/ 641246 h 818306"/>
                      <a:gd name="connsiteX7" fmla="*/ 90391 w 1334089"/>
                      <a:gd name="connsiteY7" fmla="*/ 607748 h 818306"/>
                      <a:gd name="connsiteX8" fmla="*/ 9039 w 1334089"/>
                      <a:gd name="connsiteY8" fmla="*/ 516825 h 818306"/>
                      <a:gd name="connsiteX9" fmla="*/ 23395 w 1334089"/>
                      <a:gd name="connsiteY9" fmla="*/ 435473 h 818306"/>
                      <a:gd name="connsiteX10" fmla="*/ 28181 w 1334089"/>
                      <a:gd name="connsiteY10" fmla="*/ 430687 h 818306"/>
                      <a:gd name="connsiteX11" fmla="*/ 200456 w 1334089"/>
                      <a:gd name="connsiteY11" fmla="*/ 224914 h 818306"/>
                      <a:gd name="connsiteX12" fmla="*/ 291379 w 1334089"/>
                      <a:gd name="connsiteY12" fmla="*/ 148348 h 818306"/>
                      <a:gd name="connsiteX13" fmla="*/ 334447 w 1334089"/>
                      <a:gd name="connsiteY13" fmla="*/ 100494 h 818306"/>
                      <a:gd name="connsiteX14" fmla="*/ 358374 w 1334089"/>
                      <a:gd name="connsiteY14" fmla="*/ 76567 h 818306"/>
                      <a:gd name="connsiteX15" fmla="*/ 363160 w 1334089"/>
                      <a:gd name="connsiteY15" fmla="*/ 71781 h 818306"/>
                      <a:gd name="connsiteX16" fmla="*/ 377516 w 1334089"/>
                      <a:gd name="connsiteY16" fmla="*/ 52640 h 818306"/>
                      <a:gd name="connsiteX17" fmla="*/ 415800 w 1334089"/>
                      <a:gd name="connsiteY17" fmla="*/ 52640 h 818306"/>
                      <a:gd name="connsiteX18" fmla="*/ 478010 w 1334089"/>
                      <a:gd name="connsiteY18" fmla="*/ 66996 h 818306"/>
                      <a:gd name="connsiteX19" fmla="*/ 516293 w 1334089"/>
                      <a:gd name="connsiteY19" fmla="*/ 66996 h 818306"/>
                      <a:gd name="connsiteX20" fmla="*/ 588075 w 1334089"/>
                      <a:gd name="connsiteY20" fmla="*/ 62211 h 818306"/>
                      <a:gd name="connsiteX21" fmla="*/ 626358 w 1334089"/>
                      <a:gd name="connsiteY21" fmla="*/ 57425 h 818306"/>
                      <a:gd name="connsiteX22" fmla="*/ 659856 w 1334089"/>
                      <a:gd name="connsiteY22" fmla="*/ 57425 h 818306"/>
                      <a:gd name="connsiteX23" fmla="*/ 765135 w 1334089"/>
                      <a:gd name="connsiteY23" fmla="*/ 47854 h 818306"/>
                      <a:gd name="connsiteX24" fmla="*/ 899127 w 1334089"/>
                      <a:gd name="connsiteY24" fmla="*/ 23927 h 818306"/>
                      <a:gd name="connsiteX25" fmla="*/ 1052260 w 1334089"/>
                      <a:gd name="connsiteY25" fmla="*/ 0 h 818306"/>
                      <a:gd name="connsiteX26" fmla="*/ 1061831 w 1334089"/>
                      <a:gd name="connsiteY26" fmla="*/ 0 h 818306"/>
                      <a:gd name="connsiteX27" fmla="*/ 1080973 w 1334089"/>
                      <a:gd name="connsiteY27" fmla="*/ 0 h 818306"/>
                      <a:gd name="connsiteX28" fmla="*/ 1119256 w 1334089"/>
                      <a:gd name="connsiteY28" fmla="*/ 23927 h 818306"/>
                      <a:gd name="connsiteX29" fmla="*/ 1124041 w 1334089"/>
                      <a:gd name="connsiteY29" fmla="*/ 28712 h 818306"/>
                      <a:gd name="connsiteX30" fmla="*/ 1133612 w 1334089"/>
                      <a:gd name="connsiteY30" fmla="*/ 43069 h 818306"/>
                      <a:gd name="connsiteX31" fmla="*/ 1243677 w 1334089"/>
                      <a:gd name="connsiteY31" fmla="*/ 210558 h 818306"/>
                      <a:gd name="connsiteX32" fmla="*/ 1325029 w 1334089"/>
                      <a:gd name="connsiteY32" fmla="*/ 421117 h 818306"/>
                      <a:gd name="connsiteX33" fmla="*/ 1325029 w 1334089"/>
                      <a:gd name="connsiteY33" fmla="*/ 512039 h 818306"/>
                      <a:gd name="connsiteX34" fmla="*/ 1277175 w 1334089"/>
                      <a:gd name="connsiteY34" fmla="*/ 583821 h 818306"/>
                      <a:gd name="connsiteX35" fmla="*/ 942196 w 1334089"/>
                      <a:gd name="connsiteY35" fmla="*/ 780023 h 818306"/>
                      <a:gd name="connsiteX36" fmla="*/ 712495 w 1334089"/>
                      <a:gd name="connsiteY36" fmla="*/ 818306 h 818306"/>
                      <a:gd name="connsiteX37" fmla="*/ 248310 w 1334089"/>
                      <a:gd name="connsiteY37" fmla="*/ 626889 h 818306"/>
                      <a:gd name="connsiteX38" fmla="*/ 262666 w 1334089"/>
                      <a:gd name="connsiteY38" fmla="*/ 641246 h 818306"/>
                      <a:gd name="connsiteX39" fmla="*/ 296164 w 1334089"/>
                      <a:gd name="connsiteY39" fmla="*/ 674744 h 818306"/>
                      <a:gd name="connsiteX40" fmla="*/ 492366 w 1334089"/>
                      <a:gd name="connsiteY40" fmla="*/ 775237 h 818306"/>
                      <a:gd name="connsiteX41" fmla="*/ 712495 w 1334089"/>
                      <a:gd name="connsiteY41" fmla="*/ 808735 h 818306"/>
                      <a:gd name="connsiteX42" fmla="*/ 712495 w 1334089"/>
                      <a:gd name="connsiteY42" fmla="*/ 808735 h 818306"/>
                      <a:gd name="connsiteX43" fmla="*/ 932625 w 1334089"/>
                      <a:gd name="connsiteY43" fmla="*/ 780023 h 818306"/>
                      <a:gd name="connsiteX44" fmla="*/ 1262818 w 1334089"/>
                      <a:gd name="connsiteY44" fmla="*/ 588606 h 818306"/>
                      <a:gd name="connsiteX45" fmla="*/ 1305887 w 1334089"/>
                      <a:gd name="connsiteY45" fmla="*/ 521610 h 818306"/>
                      <a:gd name="connsiteX46" fmla="*/ 1305887 w 1334089"/>
                      <a:gd name="connsiteY46" fmla="*/ 435473 h 818306"/>
                      <a:gd name="connsiteX47" fmla="*/ 1229321 w 1334089"/>
                      <a:gd name="connsiteY47" fmla="*/ 224914 h 818306"/>
                      <a:gd name="connsiteX48" fmla="*/ 1124041 w 1334089"/>
                      <a:gd name="connsiteY48" fmla="*/ 62211 h 818306"/>
                      <a:gd name="connsiteX49" fmla="*/ 1124041 w 1334089"/>
                      <a:gd name="connsiteY49" fmla="*/ 62211 h 818306"/>
                      <a:gd name="connsiteX50" fmla="*/ 1114471 w 1334089"/>
                      <a:gd name="connsiteY50" fmla="*/ 47854 h 818306"/>
                      <a:gd name="connsiteX51" fmla="*/ 1109685 w 1334089"/>
                      <a:gd name="connsiteY51" fmla="*/ 43069 h 818306"/>
                      <a:gd name="connsiteX52" fmla="*/ 1061831 w 1334089"/>
                      <a:gd name="connsiteY52" fmla="*/ 23927 h 818306"/>
                      <a:gd name="connsiteX53" fmla="*/ 1052260 w 1334089"/>
                      <a:gd name="connsiteY53" fmla="*/ 23927 h 818306"/>
                      <a:gd name="connsiteX54" fmla="*/ 903912 w 1334089"/>
                      <a:gd name="connsiteY54" fmla="*/ 47854 h 818306"/>
                      <a:gd name="connsiteX55" fmla="*/ 765135 w 1334089"/>
                      <a:gd name="connsiteY55" fmla="*/ 71781 h 818306"/>
                      <a:gd name="connsiteX56" fmla="*/ 655071 w 1334089"/>
                      <a:gd name="connsiteY56" fmla="*/ 81352 h 818306"/>
                      <a:gd name="connsiteX57" fmla="*/ 621572 w 1334089"/>
                      <a:gd name="connsiteY57" fmla="*/ 81352 h 818306"/>
                      <a:gd name="connsiteX58" fmla="*/ 583289 w 1334089"/>
                      <a:gd name="connsiteY58" fmla="*/ 86138 h 818306"/>
                      <a:gd name="connsiteX59" fmla="*/ 473225 w 1334089"/>
                      <a:gd name="connsiteY59" fmla="*/ 86138 h 818306"/>
                      <a:gd name="connsiteX60" fmla="*/ 411014 w 1334089"/>
                      <a:gd name="connsiteY60" fmla="*/ 71781 h 818306"/>
                      <a:gd name="connsiteX61" fmla="*/ 377516 w 1334089"/>
                      <a:gd name="connsiteY61" fmla="*/ 71781 h 818306"/>
                      <a:gd name="connsiteX62" fmla="*/ 367945 w 1334089"/>
                      <a:gd name="connsiteY62" fmla="*/ 86138 h 818306"/>
                      <a:gd name="connsiteX63" fmla="*/ 367945 w 1334089"/>
                      <a:gd name="connsiteY63" fmla="*/ 86138 h 818306"/>
                      <a:gd name="connsiteX64" fmla="*/ 363160 w 1334089"/>
                      <a:gd name="connsiteY64" fmla="*/ 90923 h 818306"/>
                      <a:gd name="connsiteX65" fmla="*/ 344018 w 1334089"/>
                      <a:gd name="connsiteY65" fmla="*/ 114850 h 818306"/>
                      <a:gd name="connsiteX66" fmla="*/ 296164 w 1334089"/>
                      <a:gd name="connsiteY66" fmla="*/ 167490 h 818306"/>
                      <a:gd name="connsiteX67" fmla="*/ 205241 w 1334089"/>
                      <a:gd name="connsiteY67" fmla="*/ 244056 h 818306"/>
                      <a:gd name="connsiteX68" fmla="*/ 32966 w 1334089"/>
                      <a:gd name="connsiteY68" fmla="*/ 445044 h 818306"/>
                      <a:gd name="connsiteX69" fmla="*/ 28181 w 1334089"/>
                      <a:gd name="connsiteY69" fmla="*/ 449829 h 818306"/>
                      <a:gd name="connsiteX70" fmla="*/ 13824 w 1334089"/>
                      <a:gd name="connsiteY70" fmla="*/ 521610 h 818306"/>
                      <a:gd name="connsiteX71" fmla="*/ 90391 w 1334089"/>
                      <a:gd name="connsiteY71" fmla="*/ 607748 h 818306"/>
                      <a:gd name="connsiteX72" fmla="*/ 200456 w 1334089"/>
                      <a:gd name="connsiteY72" fmla="*/ 636461 h 818306"/>
                      <a:gd name="connsiteX73" fmla="*/ 248310 w 1334089"/>
                      <a:gd name="connsiteY73" fmla="*/ 626889 h 818306"/>
                      <a:gd name="connsiteX74" fmla="*/ 248310 w 1334089"/>
                      <a:gd name="connsiteY74" fmla="*/ 626889 h 818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1334089" h="818306">
                        <a:moveTo>
                          <a:pt x="712495" y="818306"/>
                        </a:moveTo>
                        <a:lnTo>
                          <a:pt x="712495" y="818306"/>
                        </a:lnTo>
                        <a:cubicBezTo>
                          <a:pt x="635929" y="818306"/>
                          <a:pt x="559362" y="808735"/>
                          <a:pt x="487581" y="784808"/>
                        </a:cubicBezTo>
                        <a:cubicBezTo>
                          <a:pt x="401443" y="756096"/>
                          <a:pt x="334447" y="722598"/>
                          <a:pt x="291379" y="679529"/>
                        </a:cubicBezTo>
                        <a:cubicBezTo>
                          <a:pt x="277022" y="669958"/>
                          <a:pt x="267452" y="660388"/>
                          <a:pt x="257881" y="646031"/>
                        </a:cubicBezTo>
                        <a:lnTo>
                          <a:pt x="248310" y="636461"/>
                        </a:lnTo>
                        <a:cubicBezTo>
                          <a:pt x="233954" y="641246"/>
                          <a:pt x="219598" y="641246"/>
                          <a:pt x="205241" y="641246"/>
                        </a:cubicBezTo>
                        <a:cubicBezTo>
                          <a:pt x="162172" y="641246"/>
                          <a:pt x="123889" y="631675"/>
                          <a:pt x="90391" y="607748"/>
                        </a:cubicBezTo>
                        <a:cubicBezTo>
                          <a:pt x="56893" y="588606"/>
                          <a:pt x="28181" y="555108"/>
                          <a:pt x="9039" y="516825"/>
                        </a:cubicBezTo>
                        <a:cubicBezTo>
                          <a:pt x="-10103" y="483327"/>
                          <a:pt x="4254" y="459400"/>
                          <a:pt x="23395" y="435473"/>
                        </a:cubicBezTo>
                        <a:lnTo>
                          <a:pt x="28181" y="430687"/>
                        </a:lnTo>
                        <a:cubicBezTo>
                          <a:pt x="76035" y="354121"/>
                          <a:pt x="133460" y="287125"/>
                          <a:pt x="200456" y="224914"/>
                        </a:cubicBezTo>
                        <a:cubicBezTo>
                          <a:pt x="229168" y="196202"/>
                          <a:pt x="257881" y="172275"/>
                          <a:pt x="291379" y="148348"/>
                        </a:cubicBezTo>
                        <a:cubicBezTo>
                          <a:pt x="310520" y="133992"/>
                          <a:pt x="324877" y="119635"/>
                          <a:pt x="334447" y="100494"/>
                        </a:cubicBezTo>
                        <a:cubicBezTo>
                          <a:pt x="339233" y="90923"/>
                          <a:pt x="348804" y="81352"/>
                          <a:pt x="358374" y="76567"/>
                        </a:cubicBezTo>
                        <a:lnTo>
                          <a:pt x="363160" y="71781"/>
                        </a:lnTo>
                        <a:cubicBezTo>
                          <a:pt x="367945" y="66996"/>
                          <a:pt x="372731" y="57425"/>
                          <a:pt x="377516" y="52640"/>
                        </a:cubicBezTo>
                        <a:cubicBezTo>
                          <a:pt x="391873" y="47854"/>
                          <a:pt x="401443" y="52640"/>
                          <a:pt x="415800" y="52640"/>
                        </a:cubicBezTo>
                        <a:cubicBezTo>
                          <a:pt x="439727" y="57425"/>
                          <a:pt x="458868" y="62211"/>
                          <a:pt x="478010" y="66996"/>
                        </a:cubicBezTo>
                        <a:cubicBezTo>
                          <a:pt x="492366" y="66996"/>
                          <a:pt x="501937" y="66996"/>
                          <a:pt x="516293" y="66996"/>
                        </a:cubicBezTo>
                        <a:cubicBezTo>
                          <a:pt x="540220" y="66996"/>
                          <a:pt x="564148" y="66996"/>
                          <a:pt x="588075" y="62211"/>
                        </a:cubicBezTo>
                        <a:cubicBezTo>
                          <a:pt x="602431" y="62211"/>
                          <a:pt x="612002" y="62211"/>
                          <a:pt x="626358" y="57425"/>
                        </a:cubicBezTo>
                        <a:lnTo>
                          <a:pt x="659856" y="57425"/>
                        </a:lnTo>
                        <a:cubicBezTo>
                          <a:pt x="693354" y="57425"/>
                          <a:pt x="731637" y="52640"/>
                          <a:pt x="765135" y="47854"/>
                        </a:cubicBezTo>
                        <a:cubicBezTo>
                          <a:pt x="812989" y="43069"/>
                          <a:pt x="856058" y="33498"/>
                          <a:pt x="899127" y="23927"/>
                        </a:cubicBezTo>
                        <a:cubicBezTo>
                          <a:pt x="946981" y="14356"/>
                          <a:pt x="999620" y="4785"/>
                          <a:pt x="1052260" y="0"/>
                        </a:cubicBezTo>
                        <a:cubicBezTo>
                          <a:pt x="1057046" y="0"/>
                          <a:pt x="1061831" y="0"/>
                          <a:pt x="1061831" y="0"/>
                        </a:cubicBezTo>
                        <a:cubicBezTo>
                          <a:pt x="1066616" y="0"/>
                          <a:pt x="1071402" y="0"/>
                          <a:pt x="1080973" y="0"/>
                        </a:cubicBezTo>
                        <a:cubicBezTo>
                          <a:pt x="1095329" y="0"/>
                          <a:pt x="1109685" y="4785"/>
                          <a:pt x="1119256" y="23927"/>
                        </a:cubicBezTo>
                        <a:lnTo>
                          <a:pt x="1124041" y="28712"/>
                        </a:lnTo>
                        <a:cubicBezTo>
                          <a:pt x="1128827" y="33498"/>
                          <a:pt x="1128827" y="38283"/>
                          <a:pt x="1133612" y="43069"/>
                        </a:cubicBezTo>
                        <a:cubicBezTo>
                          <a:pt x="1171895" y="86138"/>
                          <a:pt x="1210179" y="143562"/>
                          <a:pt x="1243677" y="210558"/>
                        </a:cubicBezTo>
                        <a:cubicBezTo>
                          <a:pt x="1272390" y="272769"/>
                          <a:pt x="1296317" y="339764"/>
                          <a:pt x="1325029" y="421117"/>
                        </a:cubicBezTo>
                        <a:cubicBezTo>
                          <a:pt x="1334600" y="454615"/>
                          <a:pt x="1339385" y="483327"/>
                          <a:pt x="1325029" y="512039"/>
                        </a:cubicBezTo>
                        <a:cubicBezTo>
                          <a:pt x="1315458" y="535966"/>
                          <a:pt x="1296317" y="559894"/>
                          <a:pt x="1277175" y="583821"/>
                        </a:cubicBezTo>
                        <a:cubicBezTo>
                          <a:pt x="1191037" y="674744"/>
                          <a:pt x="1066616" y="746525"/>
                          <a:pt x="942196" y="780023"/>
                        </a:cubicBezTo>
                        <a:cubicBezTo>
                          <a:pt x="856058" y="808735"/>
                          <a:pt x="779491" y="818306"/>
                          <a:pt x="712495" y="818306"/>
                        </a:cubicBezTo>
                        <a:close/>
                        <a:moveTo>
                          <a:pt x="248310" y="626889"/>
                        </a:moveTo>
                        <a:lnTo>
                          <a:pt x="262666" y="641246"/>
                        </a:lnTo>
                        <a:cubicBezTo>
                          <a:pt x="272237" y="650817"/>
                          <a:pt x="286593" y="665173"/>
                          <a:pt x="296164" y="674744"/>
                        </a:cubicBezTo>
                        <a:cubicBezTo>
                          <a:pt x="344018" y="713027"/>
                          <a:pt x="406229" y="746525"/>
                          <a:pt x="492366" y="775237"/>
                        </a:cubicBezTo>
                        <a:cubicBezTo>
                          <a:pt x="559362" y="799164"/>
                          <a:pt x="635929" y="808735"/>
                          <a:pt x="712495" y="808735"/>
                        </a:cubicBezTo>
                        <a:lnTo>
                          <a:pt x="712495" y="808735"/>
                        </a:lnTo>
                        <a:cubicBezTo>
                          <a:pt x="784277" y="808735"/>
                          <a:pt x="856058" y="799164"/>
                          <a:pt x="932625" y="780023"/>
                        </a:cubicBezTo>
                        <a:cubicBezTo>
                          <a:pt x="1057046" y="751310"/>
                          <a:pt x="1176681" y="679529"/>
                          <a:pt x="1262818" y="588606"/>
                        </a:cubicBezTo>
                        <a:cubicBezTo>
                          <a:pt x="1281960" y="569465"/>
                          <a:pt x="1296317" y="545538"/>
                          <a:pt x="1305887" y="521610"/>
                        </a:cubicBezTo>
                        <a:cubicBezTo>
                          <a:pt x="1320244" y="492898"/>
                          <a:pt x="1315458" y="468971"/>
                          <a:pt x="1305887" y="435473"/>
                        </a:cubicBezTo>
                        <a:cubicBezTo>
                          <a:pt x="1281960" y="354121"/>
                          <a:pt x="1258033" y="287125"/>
                          <a:pt x="1229321" y="224914"/>
                        </a:cubicBezTo>
                        <a:cubicBezTo>
                          <a:pt x="1195823" y="157919"/>
                          <a:pt x="1162325" y="105279"/>
                          <a:pt x="1124041" y="62211"/>
                        </a:cubicBezTo>
                        <a:lnTo>
                          <a:pt x="1124041" y="62211"/>
                        </a:lnTo>
                        <a:cubicBezTo>
                          <a:pt x="1119256" y="57425"/>
                          <a:pt x="1119256" y="52640"/>
                          <a:pt x="1114471" y="47854"/>
                        </a:cubicBezTo>
                        <a:lnTo>
                          <a:pt x="1109685" y="43069"/>
                        </a:lnTo>
                        <a:cubicBezTo>
                          <a:pt x="1095329" y="19142"/>
                          <a:pt x="1085758" y="23927"/>
                          <a:pt x="1061831" y="23927"/>
                        </a:cubicBezTo>
                        <a:cubicBezTo>
                          <a:pt x="1057046" y="23927"/>
                          <a:pt x="1052260" y="23927"/>
                          <a:pt x="1052260" y="23927"/>
                        </a:cubicBezTo>
                        <a:cubicBezTo>
                          <a:pt x="999620" y="28712"/>
                          <a:pt x="951766" y="38283"/>
                          <a:pt x="903912" y="47854"/>
                        </a:cubicBezTo>
                        <a:cubicBezTo>
                          <a:pt x="860843" y="57425"/>
                          <a:pt x="812989" y="66996"/>
                          <a:pt x="765135" y="71781"/>
                        </a:cubicBezTo>
                        <a:cubicBezTo>
                          <a:pt x="726852" y="76567"/>
                          <a:pt x="693354" y="76567"/>
                          <a:pt x="655071" y="81352"/>
                        </a:cubicBezTo>
                        <a:lnTo>
                          <a:pt x="621572" y="81352"/>
                        </a:lnTo>
                        <a:cubicBezTo>
                          <a:pt x="607216" y="81352"/>
                          <a:pt x="597645" y="81352"/>
                          <a:pt x="583289" y="86138"/>
                        </a:cubicBezTo>
                        <a:cubicBezTo>
                          <a:pt x="545006" y="90923"/>
                          <a:pt x="506723" y="90923"/>
                          <a:pt x="473225" y="86138"/>
                        </a:cubicBezTo>
                        <a:cubicBezTo>
                          <a:pt x="454083" y="86138"/>
                          <a:pt x="434941" y="81352"/>
                          <a:pt x="411014" y="71781"/>
                        </a:cubicBezTo>
                        <a:cubicBezTo>
                          <a:pt x="396658" y="66996"/>
                          <a:pt x="387087" y="66996"/>
                          <a:pt x="377516" y="71781"/>
                        </a:cubicBezTo>
                        <a:cubicBezTo>
                          <a:pt x="372731" y="71781"/>
                          <a:pt x="367945" y="81352"/>
                          <a:pt x="367945" y="86138"/>
                        </a:cubicBezTo>
                        <a:lnTo>
                          <a:pt x="367945" y="86138"/>
                        </a:lnTo>
                        <a:lnTo>
                          <a:pt x="363160" y="90923"/>
                        </a:lnTo>
                        <a:cubicBezTo>
                          <a:pt x="353589" y="100494"/>
                          <a:pt x="348804" y="105279"/>
                          <a:pt x="344018" y="114850"/>
                        </a:cubicBezTo>
                        <a:cubicBezTo>
                          <a:pt x="329662" y="138777"/>
                          <a:pt x="315306" y="153133"/>
                          <a:pt x="296164" y="167490"/>
                        </a:cubicBezTo>
                        <a:cubicBezTo>
                          <a:pt x="262666" y="191417"/>
                          <a:pt x="233954" y="215344"/>
                          <a:pt x="205241" y="244056"/>
                        </a:cubicBezTo>
                        <a:cubicBezTo>
                          <a:pt x="138245" y="306267"/>
                          <a:pt x="80820" y="373263"/>
                          <a:pt x="32966" y="445044"/>
                        </a:cubicBezTo>
                        <a:lnTo>
                          <a:pt x="28181" y="449829"/>
                        </a:lnTo>
                        <a:cubicBezTo>
                          <a:pt x="9039" y="473756"/>
                          <a:pt x="-532" y="492898"/>
                          <a:pt x="13824" y="521610"/>
                        </a:cubicBezTo>
                        <a:cubicBezTo>
                          <a:pt x="32966" y="559894"/>
                          <a:pt x="61679" y="588606"/>
                          <a:pt x="90391" y="607748"/>
                        </a:cubicBezTo>
                        <a:cubicBezTo>
                          <a:pt x="119104" y="626889"/>
                          <a:pt x="157387" y="636461"/>
                          <a:pt x="200456" y="636461"/>
                        </a:cubicBezTo>
                        <a:cubicBezTo>
                          <a:pt x="214812" y="631675"/>
                          <a:pt x="233954" y="631675"/>
                          <a:pt x="248310" y="626889"/>
                        </a:cubicBezTo>
                        <a:lnTo>
                          <a:pt x="248310" y="626889"/>
                        </a:lnTo>
                        <a:close/>
                      </a:path>
                    </a:pathLst>
                  </a:custGeom>
                  <a:solidFill>
                    <a:srgbClr val="3C2868"/>
                  </a:solidFill>
                  <a:ln w="47824" cap="flat">
                    <a:noFill/>
                    <a:prstDash val="solid"/>
                    <a:miter/>
                  </a:ln>
                </p:spPr>
                <p:txBody>
                  <a:bodyPr rtlCol="0" anchor="ctr"/>
                  <a:lstStyle/>
                  <a:p>
                    <a:endParaRPr lang="en-US"/>
                  </a:p>
                </p:txBody>
              </p:sp>
            </p:grpSp>
            <p:sp>
              <p:nvSpPr>
                <p:cNvPr id="316" name="Freeform: Shape 315">
                  <a:extLst>
                    <a:ext uri="{FF2B5EF4-FFF2-40B4-BE49-F238E27FC236}">
                      <a16:creationId xmlns:a16="http://schemas.microsoft.com/office/drawing/2014/main" xmlns="" id="{8FBBF370-977E-4F85-99D6-57290413E823}"/>
                    </a:ext>
                  </a:extLst>
                </p:cNvPr>
                <p:cNvSpPr/>
                <p:nvPr/>
              </p:nvSpPr>
              <p:spPr>
                <a:xfrm>
                  <a:off x="9097787" y="8600554"/>
                  <a:ext cx="121007" cy="382130"/>
                </a:xfrm>
                <a:custGeom>
                  <a:avLst/>
                  <a:gdLst>
                    <a:gd name="connsiteX0" fmla="*/ 89281 w 121007"/>
                    <a:gd name="connsiteY0" fmla="*/ 44954 h 382130"/>
                    <a:gd name="connsiteX1" fmla="*/ 55783 w 121007"/>
                    <a:gd name="connsiteY1" fmla="*/ 6670 h 382130"/>
                    <a:gd name="connsiteX2" fmla="*/ 7929 w 121007"/>
                    <a:gd name="connsiteY2" fmla="*/ 11456 h 382130"/>
                    <a:gd name="connsiteX3" fmla="*/ 3143 w 121007"/>
                    <a:gd name="connsiteY3" fmla="*/ 59310 h 382130"/>
                    <a:gd name="connsiteX4" fmla="*/ 27070 w 121007"/>
                    <a:gd name="connsiteY4" fmla="*/ 155018 h 382130"/>
                    <a:gd name="connsiteX5" fmla="*/ 36641 w 121007"/>
                    <a:gd name="connsiteY5" fmla="*/ 279439 h 382130"/>
                    <a:gd name="connsiteX6" fmla="*/ 46212 w 121007"/>
                    <a:gd name="connsiteY6" fmla="*/ 379933 h 382130"/>
                    <a:gd name="connsiteX7" fmla="*/ 84496 w 121007"/>
                    <a:gd name="connsiteY7" fmla="*/ 351220 h 382130"/>
                    <a:gd name="connsiteX8" fmla="*/ 89281 w 121007"/>
                    <a:gd name="connsiteY8" fmla="*/ 54525 h 382130"/>
                    <a:gd name="connsiteX9" fmla="*/ 89281 w 121007"/>
                    <a:gd name="connsiteY9" fmla="*/ 44954 h 382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007" h="382130">
                      <a:moveTo>
                        <a:pt x="89281" y="44954"/>
                      </a:moveTo>
                      <a:cubicBezTo>
                        <a:pt x="79710" y="30598"/>
                        <a:pt x="74925" y="16241"/>
                        <a:pt x="55783" y="6670"/>
                      </a:cubicBezTo>
                      <a:cubicBezTo>
                        <a:pt x="41427" y="-2901"/>
                        <a:pt x="17500" y="-2901"/>
                        <a:pt x="7929" y="11456"/>
                      </a:cubicBezTo>
                      <a:cubicBezTo>
                        <a:pt x="-1642" y="25812"/>
                        <a:pt x="-1642" y="40168"/>
                        <a:pt x="3143" y="59310"/>
                      </a:cubicBezTo>
                      <a:cubicBezTo>
                        <a:pt x="7929" y="92808"/>
                        <a:pt x="17500" y="121521"/>
                        <a:pt x="27070" y="155018"/>
                      </a:cubicBezTo>
                      <a:cubicBezTo>
                        <a:pt x="36641" y="198087"/>
                        <a:pt x="36641" y="236370"/>
                        <a:pt x="36641" y="279439"/>
                      </a:cubicBezTo>
                      <a:cubicBezTo>
                        <a:pt x="36641" y="298581"/>
                        <a:pt x="22285" y="365577"/>
                        <a:pt x="46212" y="379933"/>
                      </a:cubicBezTo>
                      <a:cubicBezTo>
                        <a:pt x="65354" y="389504"/>
                        <a:pt x="79710" y="365577"/>
                        <a:pt x="84496" y="351220"/>
                      </a:cubicBezTo>
                      <a:cubicBezTo>
                        <a:pt x="137135" y="265083"/>
                        <a:pt x="127564" y="145448"/>
                        <a:pt x="89281" y="54525"/>
                      </a:cubicBezTo>
                      <a:cubicBezTo>
                        <a:pt x="89281" y="49739"/>
                        <a:pt x="89281" y="49739"/>
                        <a:pt x="89281" y="44954"/>
                      </a:cubicBezTo>
                      <a:close/>
                    </a:path>
                  </a:pathLst>
                </a:custGeom>
                <a:solidFill>
                  <a:srgbClr val="602483">
                    <a:alpha val="30000"/>
                  </a:srgbClr>
                </a:solidFill>
                <a:ln w="47824" cap="flat">
                  <a:noFill/>
                  <a:prstDash val="solid"/>
                  <a:miter/>
                </a:ln>
              </p:spPr>
              <p:txBody>
                <a:bodyPr rtlCol="0" anchor="ctr"/>
                <a:lstStyle/>
                <a:p>
                  <a:endParaRPr lang="en-US"/>
                </a:p>
              </p:txBody>
            </p:sp>
            <p:sp>
              <p:nvSpPr>
                <p:cNvPr id="317" name="Freeform: Shape 316">
                  <a:extLst>
                    <a:ext uri="{FF2B5EF4-FFF2-40B4-BE49-F238E27FC236}">
                      <a16:creationId xmlns:a16="http://schemas.microsoft.com/office/drawing/2014/main" xmlns="" id="{C83B7F65-33C2-40BC-9CE7-18ADD8ED6AB6}"/>
                    </a:ext>
                  </a:extLst>
                </p:cNvPr>
                <p:cNvSpPr/>
                <p:nvPr/>
              </p:nvSpPr>
              <p:spPr>
                <a:xfrm>
                  <a:off x="8385245" y="8620970"/>
                  <a:ext cx="525039" cy="282012"/>
                </a:xfrm>
                <a:custGeom>
                  <a:avLst/>
                  <a:gdLst>
                    <a:gd name="connsiteX0" fmla="*/ 328067 w 525039"/>
                    <a:gd name="connsiteY0" fmla="*/ 610 h 282012"/>
                    <a:gd name="connsiteX1" fmla="*/ 127080 w 525039"/>
                    <a:gd name="connsiteY1" fmla="*/ 53250 h 282012"/>
                    <a:gd name="connsiteX2" fmla="*/ 45727 w 525039"/>
                    <a:gd name="connsiteY2" fmla="*/ 125031 h 282012"/>
                    <a:gd name="connsiteX3" fmla="*/ 2659 w 525039"/>
                    <a:gd name="connsiteY3" fmla="*/ 225525 h 282012"/>
                    <a:gd name="connsiteX4" fmla="*/ 17015 w 525039"/>
                    <a:gd name="connsiteY4" fmla="*/ 273379 h 282012"/>
                    <a:gd name="connsiteX5" fmla="*/ 84011 w 525039"/>
                    <a:gd name="connsiteY5" fmla="*/ 249452 h 282012"/>
                    <a:gd name="connsiteX6" fmla="*/ 237144 w 525039"/>
                    <a:gd name="connsiteY6" fmla="*/ 182456 h 282012"/>
                    <a:gd name="connsiteX7" fmla="*/ 366351 w 525039"/>
                    <a:gd name="connsiteY7" fmla="*/ 239881 h 282012"/>
                    <a:gd name="connsiteX8" fmla="*/ 476415 w 525039"/>
                    <a:gd name="connsiteY8" fmla="*/ 278164 h 282012"/>
                    <a:gd name="connsiteX9" fmla="*/ 490771 w 525039"/>
                    <a:gd name="connsiteY9" fmla="*/ 81962 h 282012"/>
                    <a:gd name="connsiteX10" fmla="*/ 328067 w 525039"/>
                    <a:gd name="connsiteY10" fmla="*/ 610 h 28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5039" h="282012">
                      <a:moveTo>
                        <a:pt x="328067" y="610"/>
                      </a:moveTo>
                      <a:cubicBezTo>
                        <a:pt x="256286" y="-4176"/>
                        <a:pt x="184505" y="19751"/>
                        <a:pt x="127080" y="53250"/>
                      </a:cubicBezTo>
                      <a:cubicBezTo>
                        <a:pt x="98367" y="72391"/>
                        <a:pt x="64869" y="96318"/>
                        <a:pt x="45727" y="125031"/>
                      </a:cubicBezTo>
                      <a:cubicBezTo>
                        <a:pt x="26586" y="153743"/>
                        <a:pt x="12230" y="192026"/>
                        <a:pt x="2659" y="225525"/>
                      </a:cubicBezTo>
                      <a:cubicBezTo>
                        <a:pt x="-2127" y="239881"/>
                        <a:pt x="-2127" y="263808"/>
                        <a:pt x="17015" y="273379"/>
                      </a:cubicBezTo>
                      <a:cubicBezTo>
                        <a:pt x="40942" y="282949"/>
                        <a:pt x="69654" y="259022"/>
                        <a:pt x="84011" y="249452"/>
                      </a:cubicBezTo>
                      <a:cubicBezTo>
                        <a:pt x="131865" y="220739"/>
                        <a:pt x="174934" y="177670"/>
                        <a:pt x="237144" y="182456"/>
                      </a:cubicBezTo>
                      <a:cubicBezTo>
                        <a:pt x="289784" y="187241"/>
                        <a:pt x="328067" y="215953"/>
                        <a:pt x="366351" y="239881"/>
                      </a:cubicBezTo>
                      <a:cubicBezTo>
                        <a:pt x="399848" y="263808"/>
                        <a:pt x="433346" y="292520"/>
                        <a:pt x="476415" y="278164"/>
                      </a:cubicBezTo>
                      <a:cubicBezTo>
                        <a:pt x="552982" y="249452"/>
                        <a:pt x="524269" y="134602"/>
                        <a:pt x="490771" y="81962"/>
                      </a:cubicBezTo>
                      <a:cubicBezTo>
                        <a:pt x="447703" y="29323"/>
                        <a:pt x="390278" y="5395"/>
                        <a:pt x="328067" y="610"/>
                      </a:cubicBezTo>
                      <a:close/>
                    </a:path>
                  </a:pathLst>
                </a:custGeom>
                <a:solidFill>
                  <a:srgbClr val="602483">
                    <a:alpha val="30000"/>
                  </a:srgbClr>
                </a:solidFill>
                <a:ln w="47824" cap="flat">
                  <a:noFill/>
                  <a:prstDash val="solid"/>
                  <a:miter/>
                </a:ln>
              </p:spPr>
              <p:txBody>
                <a:bodyPr rtlCol="0" anchor="ctr"/>
                <a:lstStyle/>
                <a:p>
                  <a:endParaRPr lang="en-US"/>
                </a:p>
              </p:txBody>
            </p:sp>
            <p:sp>
              <p:nvSpPr>
                <p:cNvPr id="318" name="Freeform: Shape 317">
                  <a:extLst>
                    <a:ext uri="{FF2B5EF4-FFF2-40B4-BE49-F238E27FC236}">
                      <a16:creationId xmlns:a16="http://schemas.microsoft.com/office/drawing/2014/main" xmlns="" id="{8F32C322-6EF7-4407-8154-8A0C4467A103}"/>
                    </a:ext>
                  </a:extLst>
                </p:cNvPr>
                <p:cNvSpPr/>
                <p:nvPr/>
              </p:nvSpPr>
              <p:spPr>
                <a:xfrm>
                  <a:off x="8100118" y="8535813"/>
                  <a:ext cx="226107" cy="281969"/>
                </a:xfrm>
                <a:custGeom>
                  <a:avLst/>
                  <a:gdLst>
                    <a:gd name="connsiteX0" fmla="*/ 15017 w 226107"/>
                    <a:gd name="connsiteY0" fmla="*/ 281969 h 281969"/>
                    <a:gd name="connsiteX1" fmla="*/ 38944 w 226107"/>
                    <a:gd name="connsiteY1" fmla="*/ 277184 h 281969"/>
                    <a:gd name="connsiteX2" fmla="*/ 149009 w 226107"/>
                    <a:gd name="connsiteY2" fmla="*/ 176690 h 281969"/>
                    <a:gd name="connsiteX3" fmla="*/ 220790 w 226107"/>
                    <a:gd name="connsiteY3" fmla="*/ 57055 h 281969"/>
                    <a:gd name="connsiteX4" fmla="*/ 192077 w 226107"/>
                    <a:gd name="connsiteY4" fmla="*/ 4415 h 281969"/>
                    <a:gd name="connsiteX5" fmla="*/ 129867 w 226107"/>
                    <a:gd name="connsiteY5" fmla="*/ 57055 h 281969"/>
                    <a:gd name="connsiteX6" fmla="*/ 48515 w 226107"/>
                    <a:gd name="connsiteY6" fmla="*/ 152763 h 281969"/>
                    <a:gd name="connsiteX7" fmla="*/ 48515 w 226107"/>
                    <a:gd name="connsiteY7" fmla="*/ 157548 h 281969"/>
                    <a:gd name="connsiteX8" fmla="*/ 10232 w 226107"/>
                    <a:gd name="connsiteY8" fmla="*/ 238901 h 281969"/>
                    <a:gd name="connsiteX9" fmla="*/ 15017 w 226107"/>
                    <a:gd name="connsiteY9" fmla="*/ 281969 h 281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107" h="281969">
                      <a:moveTo>
                        <a:pt x="15017" y="281969"/>
                      </a:moveTo>
                      <a:cubicBezTo>
                        <a:pt x="24588" y="281969"/>
                        <a:pt x="29374" y="281969"/>
                        <a:pt x="38944" y="277184"/>
                      </a:cubicBezTo>
                      <a:cubicBezTo>
                        <a:pt x="82013" y="258042"/>
                        <a:pt x="120296" y="219759"/>
                        <a:pt x="149009" y="176690"/>
                      </a:cubicBezTo>
                      <a:cubicBezTo>
                        <a:pt x="172936" y="138407"/>
                        <a:pt x="206434" y="100124"/>
                        <a:pt x="220790" y="57055"/>
                      </a:cubicBezTo>
                      <a:cubicBezTo>
                        <a:pt x="230361" y="33128"/>
                        <a:pt x="230361" y="-14727"/>
                        <a:pt x="192077" y="4415"/>
                      </a:cubicBezTo>
                      <a:cubicBezTo>
                        <a:pt x="168150" y="18772"/>
                        <a:pt x="149009" y="37913"/>
                        <a:pt x="129867" y="57055"/>
                      </a:cubicBezTo>
                      <a:cubicBezTo>
                        <a:pt x="101155" y="85767"/>
                        <a:pt x="72442" y="119265"/>
                        <a:pt x="48515" y="152763"/>
                      </a:cubicBezTo>
                      <a:cubicBezTo>
                        <a:pt x="48515" y="152763"/>
                        <a:pt x="48515" y="152763"/>
                        <a:pt x="48515" y="157548"/>
                      </a:cubicBezTo>
                      <a:cubicBezTo>
                        <a:pt x="34159" y="181475"/>
                        <a:pt x="19802" y="210188"/>
                        <a:pt x="10232" y="238901"/>
                      </a:cubicBezTo>
                      <a:cubicBezTo>
                        <a:pt x="661" y="243686"/>
                        <a:pt x="-8910" y="281969"/>
                        <a:pt x="15017" y="281969"/>
                      </a:cubicBezTo>
                      <a:close/>
                    </a:path>
                  </a:pathLst>
                </a:custGeom>
                <a:solidFill>
                  <a:srgbClr val="602483">
                    <a:alpha val="30000"/>
                  </a:srgbClr>
                </a:solidFill>
                <a:ln w="47824" cap="flat">
                  <a:noFill/>
                  <a:prstDash val="solid"/>
                  <a:miter/>
                </a:ln>
              </p:spPr>
              <p:txBody>
                <a:bodyPr rtlCol="0" anchor="ctr"/>
                <a:lstStyle/>
                <a:p>
                  <a:endParaRPr lang="en-US"/>
                </a:p>
              </p:txBody>
            </p:sp>
            <p:grpSp>
              <p:nvGrpSpPr>
                <p:cNvPr id="319" name="Graphic 3">
                  <a:extLst>
                    <a:ext uri="{FF2B5EF4-FFF2-40B4-BE49-F238E27FC236}">
                      <a16:creationId xmlns:a16="http://schemas.microsoft.com/office/drawing/2014/main" xmlns="" id="{9C898103-7C85-4D35-BCE3-8E94B4959144}"/>
                    </a:ext>
                  </a:extLst>
                </p:cNvPr>
                <p:cNvGrpSpPr/>
                <p:nvPr/>
              </p:nvGrpSpPr>
              <p:grpSpPr>
                <a:xfrm>
                  <a:off x="8139062" y="8414503"/>
                  <a:ext cx="881257" cy="454722"/>
                  <a:chOff x="8139062" y="8414503"/>
                  <a:chExt cx="881257" cy="454722"/>
                </a:xfrm>
                <a:solidFill>
                  <a:srgbClr val="3C2868"/>
                </a:solidFill>
              </p:grpSpPr>
              <p:sp>
                <p:nvSpPr>
                  <p:cNvPr id="327" name="Freeform: Shape 326">
                    <a:extLst>
                      <a:ext uri="{FF2B5EF4-FFF2-40B4-BE49-F238E27FC236}">
                        <a16:creationId xmlns:a16="http://schemas.microsoft.com/office/drawing/2014/main" xmlns="" id="{21DA03D6-B850-4DFF-ABD0-A4ED9FEDB8FE}"/>
                      </a:ext>
                    </a:extLst>
                  </p:cNvPr>
                  <p:cNvSpPr/>
                  <p:nvPr/>
                </p:nvSpPr>
                <p:spPr>
                  <a:xfrm>
                    <a:off x="8139062" y="8438395"/>
                    <a:ext cx="260394" cy="250181"/>
                  </a:xfrm>
                  <a:custGeom>
                    <a:avLst/>
                    <a:gdLst>
                      <a:gd name="connsiteX0" fmla="*/ 253627 w 260394"/>
                      <a:gd name="connsiteY0" fmla="*/ 1340 h 250181"/>
                      <a:gd name="connsiteX1" fmla="*/ 119635 w 260394"/>
                      <a:gd name="connsiteY1" fmla="*/ 97048 h 250181"/>
                      <a:gd name="connsiteX2" fmla="*/ 0 w 260394"/>
                      <a:gd name="connsiteY2" fmla="*/ 245396 h 250181"/>
                      <a:gd name="connsiteX3" fmla="*/ 4785 w 260394"/>
                      <a:gd name="connsiteY3" fmla="*/ 250181 h 250181"/>
                      <a:gd name="connsiteX4" fmla="*/ 114850 w 260394"/>
                      <a:gd name="connsiteY4" fmla="*/ 116190 h 250181"/>
                      <a:gd name="connsiteX5" fmla="*/ 258413 w 260394"/>
                      <a:gd name="connsiteY5" fmla="*/ 6125 h 250181"/>
                      <a:gd name="connsiteX6" fmla="*/ 253627 w 260394"/>
                      <a:gd name="connsiteY6" fmla="*/ 1340 h 250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0394" h="250181">
                        <a:moveTo>
                          <a:pt x="253627" y="1340"/>
                        </a:moveTo>
                        <a:cubicBezTo>
                          <a:pt x="200987" y="20482"/>
                          <a:pt x="157919" y="58765"/>
                          <a:pt x="119635" y="97048"/>
                        </a:cubicBezTo>
                        <a:cubicBezTo>
                          <a:pt x="76567" y="144902"/>
                          <a:pt x="38283" y="197542"/>
                          <a:pt x="0" y="245396"/>
                        </a:cubicBezTo>
                        <a:cubicBezTo>
                          <a:pt x="0" y="250181"/>
                          <a:pt x="0" y="250181"/>
                          <a:pt x="4785" y="250181"/>
                        </a:cubicBezTo>
                        <a:cubicBezTo>
                          <a:pt x="43069" y="207113"/>
                          <a:pt x="76567" y="159258"/>
                          <a:pt x="114850" y="116190"/>
                        </a:cubicBezTo>
                        <a:cubicBezTo>
                          <a:pt x="157919" y="68336"/>
                          <a:pt x="205773" y="39623"/>
                          <a:pt x="258413" y="6125"/>
                        </a:cubicBezTo>
                        <a:cubicBezTo>
                          <a:pt x="263198" y="6125"/>
                          <a:pt x="258413" y="-3445"/>
                          <a:pt x="253627" y="1340"/>
                        </a:cubicBezTo>
                        <a:close/>
                      </a:path>
                    </a:pathLst>
                  </a:custGeom>
                  <a:solidFill>
                    <a:srgbClr val="3C2868"/>
                  </a:solidFill>
                  <a:ln w="47824" cap="flat">
                    <a:noFill/>
                    <a:prstDash val="solid"/>
                    <a:miter/>
                  </a:ln>
                </p:spPr>
                <p:txBody>
                  <a:bodyPr rtlCol="0" anchor="ctr"/>
                  <a:lstStyle/>
                  <a:p>
                    <a:endParaRPr lang="en-US"/>
                  </a:p>
                </p:txBody>
              </p:sp>
              <p:sp>
                <p:nvSpPr>
                  <p:cNvPr id="328" name="Freeform: Shape 327">
                    <a:extLst>
                      <a:ext uri="{FF2B5EF4-FFF2-40B4-BE49-F238E27FC236}">
                        <a16:creationId xmlns:a16="http://schemas.microsoft.com/office/drawing/2014/main" xmlns="" id="{57D5F902-7C74-40C4-A1B1-4B4AC6E0B4EA}"/>
                      </a:ext>
                    </a:extLst>
                  </p:cNvPr>
                  <p:cNvSpPr/>
                  <p:nvPr/>
                </p:nvSpPr>
                <p:spPr>
                  <a:xfrm>
                    <a:off x="8344835" y="8482803"/>
                    <a:ext cx="191416" cy="295499"/>
                  </a:xfrm>
                  <a:custGeom>
                    <a:avLst/>
                    <a:gdLst>
                      <a:gd name="connsiteX0" fmla="*/ 181846 w 191416"/>
                      <a:gd name="connsiteY0" fmla="*/ 0 h 295499"/>
                      <a:gd name="connsiteX1" fmla="*/ 0 w 191416"/>
                      <a:gd name="connsiteY1" fmla="*/ 291910 h 295499"/>
                      <a:gd name="connsiteX2" fmla="*/ 4785 w 191416"/>
                      <a:gd name="connsiteY2" fmla="*/ 291910 h 295499"/>
                      <a:gd name="connsiteX3" fmla="*/ 86137 w 191416"/>
                      <a:gd name="connsiteY3" fmla="*/ 143562 h 295499"/>
                      <a:gd name="connsiteX4" fmla="*/ 191417 w 191416"/>
                      <a:gd name="connsiteY4" fmla="*/ 4785 h 295499"/>
                      <a:gd name="connsiteX5" fmla="*/ 181846 w 191416"/>
                      <a:gd name="connsiteY5" fmla="*/ 0 h 29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416" h="295499">
                        <a:moveTo>
                          <a:pt x="181846" y="0"/>
                        </a:moveTo>
                        <a:cubicBezTo>
                          <a:pt x="95708" y="76567"/>
                          <a:pt x="43068" y="186631"/>
                          <a:pt x="0" y="291910"/>
                        </a:cubicBezTo>
                        <a:cubicBezTo>
                          <a:pt x="0" y="296696"/>
                          <a:pt x="4785" y="296696"/>
                          <a:pt x="4785" y="291910"/>
                        </a:cubicBezTo>
                        <a:cubicBezTo>
                          <a:pt x="28712" y="239271"/>
                          <a:pt x="57425" y="191417"/>
                          <a:pt x="86137" y="143562"/>
                        </a:cubicBezTo>
                        <a:cubicBezTo>
                          <a:pt x="114850" y="90923"/>
                          <a:pt x="153133" y="47854"/>
                          <a:pt x="191417" y="4785"/>
                        </a:cubicBezTo>
                        <a:cubicBezTo>
                          <a:pt x="191417" y="4785"/>
                          <a:pt x="186631" y="0"/>
                          <a:pt x="181846" y="0"/>
                        </a:cubicBezTo>
                        <a:close/>
                      </a:path>
                    </a:pathLst>
                  </a:custGeom>
                  <a:solidFill>
                    <a:srgbClr val="3C2868"/>
                  </a:solidFill>
                  <a:ln w="47824" cap="flat">
                    <a:noFill/>
                    <a:prstDash val="solid"/>
                    <a:miter/>
                  </a:ln>
                </p:spPr>
                <p:txBody>
                  <a:bodyPr rtlCol="0" anchor="ctr"/>
                  <a:lstStyle/>
                  <a:p>
                    <a:endParaRPr lang="en-US"/>
                  </a:p>
                </p:txBody>
              </p:sp>
              <p:sp>
                <p:nvSpPr>
                  <p:cNvPr id="329" name="Freeform: Shape 328">
                    <a:extLst>
                      <a:ext uri="{FF2B5EF4-FFF2-40B4-BE49-F238E27FC236}">
                        <a16:creationId xmlns:a16="http://schemas.microsoft.com/office/drawing/2014/main" xmlns="" id="{973B6EA5-11D0-4AFC-8156-56A622769A34}"/>
                      </a:ext>
                    </a:extLst>
                  </p:cNvPr>
                  <p:cNvSpPr/>
                  <p:nvPr/>
                </p:nvSpPr>
                <p:spPr>
                  <a:xfrm>
                    <a:off x="8497968" y="8458876"/>
                    <a:ext cx="129946" cy="167489"/>
                  </a:xfrm>
                  <a:custGeom>
                    <a:avLst/>
                    <a:gdLst>
                      <a:gd name="connsiteX0" fmla="*/ 124421 w 129946"/>
                      <a:gd name="connsiteY0" fmla="*/ 0 h 167489"/>
                      <a:gd name="connsiteX1" fmla="*/ 0 w 129946"/>
                      <a:gd name="connsiteY1" fmla="*/ 162704 h 167489"/>
                      <a:gd name="connsiteX2" fmla="*/ 4785 w 129946"/>
                      <a:gd name="connsiteY2" fmla="*/ 167490 h 167489"/>
                      <a:gd name="connsiteX3" fmla="*/ 124421 w 129946"/>
                      <a:gd name="connsiteY3" fmla="*/ 9571 h 167489"/>
                      <a:gd name="connsiteX4" fmla="*/ 124421 w 129946"/>
                      <a:gd name="connsiteY4" fmla="*/ 0 h 167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946" h="167489">
                        <a:moveTo>
                          <a:pt x="124421" y="0"/>
                        </a:moveTo>
                        <a:cubicBezTo>
                          <a:pt x="62211" y="33498"/>
                          <a:pt x="28712" y="100494"/>
                          <a:pt x="0" y="162704"/>
                        </a:cubicBezTo>
                        <a:cubicBezTo>
                          <a:pt x="0" y="167490"/>
                          <a:pt x="4785" y="167490"/>
                          <a:pt x="4785" y="167490"/>
                        </a:cubicBezTo>
                        <a:cubicBezTo>
                          <a:pt x="38283" y="105279"/>
                          <a:pt x="71781" y="52640"/>
                          <a:pt x="124421" y="9571"/>
                        </a:cubicBezTo>
                        <a:cubicBezTo>
                          <a:pt x="133992" y="4785"/>
                          <a:pt x="129206" y="0"/>
                          <a:pt x="124421" y="0"/>
                        </a:cubicBezTo>
                        <a:close/>
                      </a:path>
                    </a:pathLst>
                  </a:custGeom>
                  <a:solidFill>
                    <a:srgbClr val="3C2868"/>
                  </a:solidFill>
                  <a:ln w="47824" cap="flat">
                    <a:noFill/>
                    <a:prstDash val="solid"/>
                    <a:miter/>
                  </a:ln>
                </p:spPr>
                <p:txBody>
                  <a:bodyPr rtlCol="0" anchor="ctr"/>
                  <a:lstStyle/>
                  <a:p>
                    <a:endParaRPr lang="en-US"/>
                  </a:p>
                </p:txBody>
              </p:sp>
              <p:sp>
                <p:nvSpPr>
                  <p:cNvPr id="330" name="Freeform: Shape 329">
                    <a:extLst>
                      <a:ext uri="{FF2B5EF4-FFF2-40B4-BE49-F238E27FC236}">
                        <a16:creationId xmlns:a16="http://schemas.microsoft.com/office/drawing/2014/main" xmlns="" id="{FBE36035-49C2-466C-8DD6-1EF0F5822A51}"/>
                      </a:ext>
                    </a:extLst>
                  </p:cNvPr>
                  <p:cNvSpPr/>
                  <p:nvPr/>
                </p:nvSpPr>
                <p:spPr>
                  <a:xfrm>
                    <a:off x="8922566" y="8414503"/>
                    <a:ext cx="97752" cy="454722"/>
                  </a:xfrm>
                  <a:custGeom>
                    <a:avLst/>
                    <a:gdLst>
                      <a:gd name="connsiteX0" fmla="*/ 92227 w 97752"/>
                      <a:gd name="connsiteY0" fmla="*/ 197506 h 454722"/>
                      <a:gd name="connsiteX1" fmla="*/ 10875 w 97752"/>
                      <a:gd name="connsiteY1" fmla="*/ 1304 h 454722"/>
                      <a:gd name="connsiteX2" fmla="*/ 1304 w 97752"/>
                      <a:gd name="connsiteY2" fmla="*/ 10875 h 454722"/>
                      <a:gd name="connsiteX3" fmla="*/ 77871 w 97752"/>
                      <a:gd name="connsiteY3" fmla="*/ 202292 h 454722"/>
                      <a:gd name="connsiteX4" fmla="*/ 82656 w 97752"/>
                      <a:gd name="connsiteY4" fmla="*/ 317142 h 454722"/>
                      <a:gd name="connsiteX5" fmla="*/ 63514 w 97752"/>
                      <a:gd name="connsiteY5" fmla="*/ 451133 h 454722"/>
                      <a:gd name="connsiteX6" fmla="*/ 68300 w 97752"/>
                      <a:gd name="connsiteY6" fmla="*/ 451133 h 454722"/>
                      <a:gd name="connsiteX7" fmla="*/ 92227 w 97752"/>
                      <a:gd name="connsiteY7" fmla="*/ 331498 h 454722"/>
                      <a:gd name="connsiteX8" fmla="*/ 92227 w 97752"/>
                      <a:gd name="connsiteY8" fmla="*/ 197506 h 454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752" h="454722">
                        <a:moveTo>
                          <a:pt x="92227" y="197506"/>
                        </a:moveTo>
                        <a:cubicBezTo>
                          <a:pt x="82656" y="130510"/>
                          <a:pt x="63514" y="49158"/>
                          <a:pt x="10875" y="1304"/>
                        </a:cubicBezTo>
                        <a:cubicBezTo>
                          <a:pt x="6090" y="-3481"/>
                          <a:pt x="-3481" y="6090"/>
                          <a:pt x="1304" y="10875"/>
                        </a:cubicBezTo>
                        <a:cubicBezTo>
                          <a:pt x="44373" y="68300"/>
                          <a:pt x="68300" y="130510"/>
                          <a:pt x="77871" y="202292"/>
                        </a:cubicBezTo>
                        <a:cubicBezTo>
                          <a:pt x="82656" y="240575"/>
                          <a:pt x="87442" y="278858"/>
                          <a:pt x="82656" y="317142"/>
                        </a:cubicBezTo>
                        <a:cubicBezTo>
                          <a:pt x="82656" y="360210"/>
                          <a:pt x="82656" y="408065"/>
                          <a:pt x="63514" y="451133"/>
                        </a:cubicBezTo>
                        <a:cubicBezTo>
                          <a:pt x="63514" y="455919"/>
                          <a:pt x="68300" y="455919"/>
                          <a:pt x="68300" y="451133"/>
                        </a:cubicBezTo>
                        <a:cubicBezTo>
                          <a:pt x="87442" y="412850"/>
                          <a:pt x="87442" y="374566"/>
                          <a:pt x="92227" y="331498"/>
                        </a:cubicBezTo>
                        <a:cubicBezTo>
                          <a:pt x="101798" y="288429"/>
                          <a:pt x="97013" y="245360"/>
                          <a:pt x="92227" y="197506"/>
                        </a:cubicBezTo>
                        <a:close/>
                      </a:path>
                    </a:pathLst>
                  </a:custGeom>
                  <a:solidFill>
                    <a:srgbClr val="3C2868"/>
                  </a:solidFill>
                  <a:ln w="47824" cap="flat">
                    <a:noFill/>
                    <a:prstDash val="solid"/>
                    <a:miter/>
                  </a:ln>
                </p:spPr>
                <p:txBody>
                  <a:bodyPr rtlCol="0" anchor="ctr"/>
                  <a:lstStyle/>
                  <a:p>
                    <a:endParaRPr lang="en-US"/>
                  </a:p>
                </p:txBody>
              </p:sp>
            </p:grpSp>
            <p:grpSp>
              <p:nvGrpSpPr>
                <p:cNvPr id="320" name="Graphic 3">
                  <a:extLst>
                    <a:ext uri="{FF2B5EF4-FFF2-40B4-BE49-F238E27FC236}">
                      <a16:creationId xmlns:a16="http://schemas.microsoft.com/office/drawing/2014/main" xmlns="" id="{97DFCFD6-911D-4187-809A-19A9E8A1F9A0}"/>
                    </a:ext>
                  </a:extLst>
                </p:cNvPr>
                <p:cNvGrpSpPr/>
                <p:nvPr/>
              </p:nvGrpSpPr>
              <p:grpSpPr>
                <a:xfrm>
                  <a:off x="8335264" y="8353597"/>
                  <a:ext cx="823092" cy="167489"/>
                  <a:chOff x="8335264" y="8353597"/>
                  <a:chExt cx="823092" cy="167489"/>
                </a:xfrm>
              </p:grpSpPr>
              <p:sp>
                <p:nvSpPr>
                  <p:cNvPr id="325" name="Freeform: Shape 324">
                    <a:extLst>
                      <a:ext uri="{FF2B5EF4-FFF2-40B4-BE49-F238E27FC236}">
                        <a16:creationId xmlns:a16="http://schemas.microsoft.com/office/drawing/2014/main" xmlns="" id="{05DEA298-3C5E-4D3E-957C-0E34CF06BB9A}"/>
                      </a:ext>
                    </a:extLst>
                  </p:cNvPr>
                  <p:cNvSpPr/>
                  <p:nvPr/>
                </p:nvSpPr>
                <p:spPr>
                  <a:xfrm>
                    <a:off x="8344835" y="8369121"/>
                    <a:ext cx="799164" cy="147373"/>
                  </a:xfrm>
                  <a:custGeom>
                    <a:avLst/>
                    <a:gdLst>
                      <a:gd name="connsiteX0" fmla="*/ 81352 w 799164"/>
                      <a:gd name="connsiteY0" fmla="*/ 118467 h 147373"/>
                      <a:gd name="connsiteX1" fmla="*/ 215344 w 799164"/>
                      <a:gd name="connsiteY1" fmla="*/ 142395 h 147373"/>
                      <a:gd name="connsiteX2" fmla="*/ 502469 w 799164"/>
                      <a:gd name="connsiteY2" fmla="*/ 132824 h 147373"/>
                      <a:gd name="connsiteX3" fmla="*/ 736954 w 799164"/>
                      <a:gd name="connsiteY3" fmla="*/ 89755 h 147373"/>
                      <a:gd name="connsiteX4" fmla="*/ 799165 w 799164"/>
                      <a:gd name="connsiteY4" fmla="*/ 61042 h 147373"/>
                      <a:gd name="connsiteX5" fmla="*/ 784808 w 799164"/>
                      <a:gd name="connsiteY5" fmla="*/ 41901 h 147373"/>
                      <a:gd name="connsiteX6" fmla="*/ 770452 w 799164"/>
                      <a:gd name="connsiteY6" fmla="*/ 22759 h 147373"/>
                      <a:gd name="connsiteX7" fmla="*/ 708242 w 799164"/>
                      <a:gd name="connsiteY7" fmla="*/ 3617 h 147373"/>
                      <a:gd name="connsiteX8" fmla="*/ 421117 w 799164"/>
                      <a:gd name="connsiteY8" fmla="*/ 46686 h 147373"/>
                      <a:gd name="connsiteX9" fmla="*/ 282339 w 799164"/>
                      <a:gd name="connsiteY9" fmla="*/ 56257 h 147373"/>
                      <a:gd name="connsiteX10" fmla="*/ 133991 w 799164"/>
                      <a:gd name="connsiteY10" fmla="*/ 61042 h 147373"/>
                      <a:gd name="connsiteX11" fmla="*/ 71781 w 799164"/>
                      <a:gd name="connsiteY11" fmla="*/ 46686 h 147373"/>
                      <a:gd name="connsiteX12" fmla="*/ 38283 w 799164"/>
                      <a:gd name="connsiteY12" fmla="*/ 46686 h 147373"/>
                      <a:gd name="connsiteX13" fmla="*/ 23927 w 799164"/>
                      <a:gd name="connsiteY13" fmla="*/ 61042 h 147373"/>
                      <a:gd name="connsiteX14" fmla="*/ 0 w 799164"/>
                      <a:gd name="connsiteY14" fmla="*/ 89755 h 147373"/>
                      <a:gd name="connsiteX15" fmla="*/ 0 w 799164"/>
                      <a:gd name="connsiteY15" fmla="*/ 89755 h 147373"/>
                      <a:gd name="connsiteX16" fmla="*/ 19141 w 799164"/>
                      <a:gd name="connsiteY16" fmla="*/ 99326 h 147373"/>
                      <a:gd name="connsiteX17" fmla="*/ 81352 w 799164"/>
                      <a:gd name="connsiteY17" fmla="*/ 118467 h 147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99164" h="147373">
                        <a:moveTo>
                          <a:pt x="81352" y="118467"/>
                        </a:moveTo>
                        <a:cubicBezTo>
                          <a:pt x="124421" y="128038"/>
                          <a:pt x="172275" y="137609"/>
                          <a:pt x="215344" y="142395"/>
                        </a:cubicBezTo>
                        <a:cubicBezTo>
                          <a:pt x="311052" y="151965"/>
                          <a:pt x="406761" y="147180"/>
                          <a:pt x="502469" y="132824"/>
                        </a:cubicBezTo>
                        <a:cubicBezTo>
                          <a:pt x="579035" y="123253"/>
                          <a:pt x="660387" y="113682"/>
                          <a:pt x="736954" y="89755"/>
                        </a:cubicBezTo>
                        <a:cubicBezTo>
                          <a:pt x="760881" y="80184"/>
                          <a:pt x="780023" y="70613"/>
                          <a:pt x="799165" y="61042"/>
                        </a:cubicBezTo>
                        <a:cubicBezTo>
                          <a:pt x="794379" y="56257"/>
                          <a:pt x="789594" y="46686"/>
                          <a:pt x="784808" y="41901"/>
                        </a:cubicBezTo>
                        <a:cubicBezTo>
                          <a:pt x="780023" y="37115"/>
                          <a:pt x="775238" y="27544"/>
                          <a:pt x="770452" y="22759"/>
                        </a:cubicBezTo>
                        <a:cubicBezTo>
                          <a:pt x="751310" y="-5953"/>
                          <a:pt x="736954" y="-1168"/>
                          <a:pt x="708242" y="3617"/>
                        </a:cubicBezTo>
                        <a:cubicBezTo>
                          <a:pt x="612533" y="8403"/>
                          <a:pt x="516825" y="37115"/>
                          <a:pt x="421117" y="46686"/>
                        </a:cubicBezTo>
                        <a:cubicBezTo>
                          <a:pt x="373262" y="51472"/>
                          <a:pt x="330194" y="51472"/>
                          <a:pt x="282339" y="56257"/>
                        </a:cubicBezTo>
                        <a:cubicBezTo>
                          <a:pt x="234485" y="61042"/>
                          <a:pt x="186631" y="65828"/>
                          <a:pt x="133991" y="61042"/>
                        </a:cubicBezTo>
                        <a:cubicBezTo>
                          <a:pt x="114850" y="61042"/>
                          <a:pt x="90923" y="51472"/>
                          <a:pt x="71781" y="46686"/>
                        </a:cubicBezTo>
                        <a:cubicBezTo>
                          <a:pt x="62210" y="41901"/>
                          <a:pt x="47854" y="41901"/>
                          <a:pt x="38283" y="46686"/>
                        </a:cubicBezTo>
                        <a:cubicBezTo>
                          <a:pt x="33498" y="46686"/>
                          <a:pt x="28712" y="56257"/>
                          <a:pt x="23927" y="61042"/>
                        </a:cubicBezTo>
                        <a:cubicBezTo>
                          <a:pt x="14356" y="70613"/>
                          <a:pt x="4785" y="75399"/>
                          <a:pt x="0" y="89755"/>
                        </a:cubicBezTo>
                        <a:cubicBezTo>
                          <a:pt x="0" y="89755"/>
                          <a:pt x="0" y="89755"/>
                          <a:pt x="0" y="89755"/>
                        </a:cubicBezTo>
                        <a:cubicBezTo>
                          <a:pt x="4785" y="94540"/>
                          <a:pt x="14356" y="99326"/>
                          <a:pt x="19141" y="99326"/>
                        </a:cubicBezTo>
                        <a:cubicBezTo>
                          <a:pt x="38283" y="108896"/>
                          <a:pt x="62210" y="113682"/>
                          <a:pt x="81352" y="118467"/>
                        </a:cubicBezTo>
                        <a:close/>
                      </a:path>
                    </a:pathLst>
                  </a:custGeom>
                  <a:solidFill>
                    <a:srgbClr val="602483"/>
                  </a:solidFill>
                  <a:ln w="47824" cap="flat">
                    <a:noFill/>
                    <a:prstDash val="solid"/>
                    <a:miter/>
                  </a:ln>
                </p:spPr>
                <p:txBody>
                  <a:bodyPr rtlCol="0" anchor="ctr"/>
                  <a:lstStyle/>
                  <a:p>
                    <a:endParaRPr lang="en-US"/>
                  </a:p>
                </p:txBody>
              </p:sp>
              <p:sp>
                <p:nvSpPr>
                  <p:cNvPr id="326" name="Freeform: Shape 325">
                    <a:extLst>
                      <a:ext uri="{FF2B5EF4-FFF2-40B4-BE49-F238E27FC236}">
                        <a16:creationId xmlns:a16="http://schemas.microsoft.com/office/drawing/2014/main" xmlns="" id="{CEF491FE-F7EB-48BE-B95B-E1B2F2020CAA}"/>
                      </a:ext>
                    </a:extLst>
                  </p:cNvPr>
                  <p:cNvSpPr/>
                  <p:nvPr/>
                </p:nvSpPr>
                <p:spPr>
                  <a:xfrm>
                    <a:off x="8335264" y="8353597"/>
                    <a:ext cx="823092" cy="167489"/>
                  </a:xfrm>
                  <a:custGeom>
                    <a:avLst/>
                    <a:gdLst>
                      <a:gd name="connsiteX0" fmla="*/ 330194 w 823092"/>
                      <a:gd name="connsiteY0" fmla="*/ 167490 h 167489"/>
                      <a:gd name="connsiteX1" fmla="*/ 330194 w 823092"/>
                      <a:gd name="connsiteY1" fmla="*/ 167490 h 167489"/>
                      <a:gd name="connsiteX2" fmla="*/ 224915 w 823092"/>
                      <a:gd name="connsiteY2" fmla="*/ 162704 h 167489"/>
                      <a:gd name="connsiteX3" fmla="*/ 86138 w 823092"/>
                      <a:gd name="connsiteY3" fmla="*/ 138777 h 167489"/>
                      <a:gd name="connsiteX4" fmla="*/ 23927 w 823092"/>
                      <a:gd name="connsiteY4" fmla="*/ 119635 h 167489"/>
                      <a:gd name="connsiteX5" fmla="*/ 4785 w 823092"/>
                      <a:gd name="connsiteY5" fmla="*/ 110065 h 167489"/>
                      <a:gd name="connsiteX6" fmla="*/ 0 w 823092"/>
                      <a:gd name="connsiteY6" fmla="*/ 105279 h 167489"/>
                      <a:gd name="connsiteX7" fmla="*/ 4785 w 823092"/>
                      <a:gd name="connsiteY7" fmla="*/ 100494 h 167489"/>
                      <a:gd name="connsiteX8" fmla="*/ 28712 w 823092"/>
                      <a:gd name="connsiteY8" fmla="*/ 76567 h 167489"/>
                      <a:gd name="connsiteX9" fmla="*/ 33498 w 823092"/>
                      <a:gd name="connsiteY9" fmla="*/ 71781 h 167489"/>
                      <a:gd name="connsiteX10" fmla="*/ 47854 w 823092"/>
                      <a:gd name="connsiteY10" fmla="*/ 52640 h 167489"/>
                      <a:gd name="connsiteX11" fmla="*/ 86138 w 823092"/>
                      <a:gd name="connsiteY11" fmla="*/ 52640 h 167489"/>
                      <a:gd name="connsiteX12" fmla="*/ 148348 w 823092"/>
                      <a:gd name="connsiteY12" fmla="*/ 66996 h 167489"/>
                      <a:gd name="connsiteX13" fmla="*/ 186631 w 823092"/>
                      <a:gd name="connsiteY13" fmla="*/ 66996 h 167489"/>
                      <a:gd name="connsiteX14" fmla="*/ 258413 w 823092"/>
                      <a:gd name="connsiteY14" fmla="*/ 62211 h 167489"/>
                      <a:gd name="connsiteX15" fmla="*/ 296696 w 823092"/>
                      <a:gd name="connsiteY15" fmla="*/ 57425 h 167489"/>
                      <a:gd name="connsiteX16" fmla="*/ 330194 w 823092"/>
                      <a:gd name="connsiteY16" fmla="*/ 57425 h 167489"/>
                      <a:gd name="connsiteX17" fmla="*/ 435473 w 823092"/>
                      <a:gd name="connsiteY17" fmla="*/ 47854 h 167489"/>
                      <a:gd name="connsiteX18" fmla="*/ 569465 w 823092"/>
                      <a:gd name="connsiteY18" fmla="*/ 23927 h 167489"/>
                      <a:gd name="connsiteX19" fmla="*/ 722598 w 823092"/>
                      <a:gd name="connsiteY19" fmla="*/ 0 h 167489"/>
                      <a:gd name="connsiteX20" fmla="*/ 732169 w 823092"/>
                      <a:gd name="connsiteY20" fmla="*/ 0 h 167489"/>
                      <a:gd name="connsiteX21" fmla="*/ 751311 w 823092"/>
                      <a:gd name="connsiteY21" fmla="*/ 0 h 167489"/>
                      <a:gd name="connsiteX22" fmla="*/ 789594 w 823092"/>
                      <a:gd name="connsiteY22" fmla="*/ 23927 h 167489"/>
                      <a:gd name="connsiteX23" fmla="*/ 794379 w 823092"/>
                      <a:gd name="connsiteY23" fmla="*/ 28713 h 167489"/>
                      <a:gd name="connsiteX24" fmla="*/ 803950 w 823092"/>
                      <a:gd name="connsiteY24" fmla="*/ 43069 h 167489"/>
                      <a:gd name="connsiteX25" fmla="*/ 818306 w 823092"/>
                      <a:gd name="connsiteY25" fmla="*/ 62211 h 167489"/>
                      <a:gd name="connsiteX26" fmla="*/ 823092 w 823092"/>
                      <a:gd name="connsiteY26" fmla="*/ 66996 h 167489"/>
                      <a:gd name="connsiteX27" fmla="*/ 818306 w 823092"/>
                      <a:gd name="connsiteY27" fmla="*/ 71781 h 167489"/>
                      <a:gd name="connsiteX28" fmla="*/ 756096 w 823092"/>
                      <a:gd name="connsiteY28" fmla="*/ 100494 h 167489"/>
                      <a:gd name="connsiteX29" fmla="*/ 545538 w 823092"/>
                      <a:gd name="connsiteY29" fmla="*/ 143562 h 167489"/>
                      <a:gd name="connsiteX30" fmla="*/ 521611 w 823092"/>
                      <a:gd name="connsiteY30" fmla="*/ 148348 h 167489"/>
                      <a:gd name="connsiteX31" fmla="*/ 330194 w 823092"/>
                      <a:gd name="connsiteY31" fmla="*/ 167490 h 167489"/>
                      <a:gd name="connsiteX32" fmla="*/ 19142 w 823092"/>
                      <a:gd name="connsiteY32" fmla="*/ 100494 h 167489"/>
                      <a:gd name="connsiteX33" fmla="*/ 33498 w 823092"/>
                      <a:gd name="connsiteY33" fmla="*/ 110065 h 167489"/>
                      <a:gd name="connsiteX34" fmla="*/ 95708 w 823092"/>
                      <a:gd name="connsiteY34" fmla="*/ 129206 h 167489"/>
                      <a:gd name="connsiteX35" fmla="*/ 229700 w 823092"/>
                      <a:gd name="connsiteY35" fmla="*/ 153134 h 167489"/>
                      <a:gd name="connsiteX36" fmla="*/ 334979 w 823092"/>
                      <a:gd name="connsiteY36" fmla="*/ 157919 h 167489"/>
                      <a:gd name="connsiteX37" fmla="*/ 521611 w 823092"/>
                      <a:gd name="connsiteY37" fmla="*/ 143562 h 167489"/>
                      <a:gd name="connsiteX38" fmla="*/ 545538 w 823092"/>
                      <a:gd name="connsiteY38" fmla="*/ 138777 h 167489"/>
                      <a:gd name="connsiteX39" fmla="*/ 751311 w 823092"/>
                      <a:gd name="connsiteY39" fmla="*/ 95708 h 167489"/>
                      <a:gd name="connsiteX40" fmla="*/ 808736 w 823092"/>
                      <a:gd name="connsiteY40" fmla="*/ 66996 h 167489"/>
                      <a:gd name="connsiteX41" fmla="*/ 799165 w 823092"/>
                      <a:gd name="connsiteY41" fmla="*/ 52640 h 167489"/>
                      <a:gd name="connsiteX42" fmla="*/ 799165 w 823092"/>
                      <a:gd name="connsiteY42" fmla="*/ 52640 h 167489"/>
                      <a:gd name="connsiteX43" fmla="*/ 789594 w 823092"/>
                      <a:gd name="connsiteY43" fmla="*/ 38283 h 167489"/>
                      <a:gd name="connsiteX44" fmla="*/ 784809 w 823092"/>
                      <a:gd name="connsiteY44" fmla="*/ 33498 h 167489"/>
                      <a:gd name="connsiteX45" fmla="*/ 736954 w 823092"/>
                      <a:gd name="connsiteY45" fmla="*/ 14356 h 167489"/>
                      <a:gd name="connsiteX46" fmla="*/ 727384 w 823092"/>
                      <a:gd name="connsiteY46" fmla="*/ 14356 h 167489"/>
                      <a:gd name="connsiteX47" fmla="*/ 579035 w 823092"/>
                      <a:gd name="connsiteY47" fmla="*/ 38283 h 167489"/>
                      <a:gd name="connsiteX48" fmla="*/ 440259 w 823092"/>
                      <a:gd name="connsiteY48" fmla="*/ 62211 h 167489"/>
                      <a:gd name="connsiteX49" fmla="*/ 330194 w 823092"/>
                      <a:gd name="connsiteY49" fmla="*/ 71781 h 167489"/>
                      <a:gd name="connsiteX50" fmla="*/ 296696 w 823092"/>
                      <a:gd name="connsiteY50" fmla="*/ 71781 h 167489"/>
                      <a:gd name="connsiteX51" fmla="*/ 258413 w 823092"/>
                      <a:gd name="connsiteY51" fmla="*/ 76567 h 167489"/>
                      <a:gd name="connsiteX52" fmla="*/ 148348 w 823092"/>
                      <a:gd name="connsiteY52" fmla="*/ 76567 h 167489"/>
                      <a:gd name="connsiteX53" fmla="*/ 86138 w 823092"/>
                      <a:gd name="connsiteY53" fmla="*/ 62211 h 167489"/>
                      <a:gd name="connsiteX54" fmla="*/ 52640 w 823092"/>
                      <a:gd name="connsiteY54" fmla="*/ 62211 h 167489"/>
                      <a:gd name="connsiteX55" fmla="*/ 43069 w 823092"/>
                      <a:gd name="connsiteY55" fmla="*/ 76567 h 167489"/>
                      <a:gd name="connsiteX56" fmla="*/ 43069 w 823092"/>
                      <a:gd name="connsiteY56" fmla="*/ 76567 h 167489"/>
                      <a:gd name="connsiteX57" fmla="*/ 38283 w 823092"/>
                      <a:gd name="connsiteY57" fmla="*/ 81352 h 167489"/>
                      <a:gd name="connsiteX58" fmla="*/ 19142 w 823092"/>
                      <a:gd name="connsiteY58" fmla="*/ 100494 h 167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823092" h="167489">
                        <a:moveTo>
                          <a:pt x="330194" y="167490"/>
                        </a:moveTo>
                        <a:lnTo>
                          <a:pt x="330194" y="167490"/>
                        </a:lnTo>
                        <a:cubicBezTo>
                          <a:pt x="296696" y="167490"/>
                          <a:pt x="258413" y="167490"/>
                          <a:pt x="224915" y="162704"/>
                        </a:cubicBezTo>
                        <a:cubicBezTo>
                          <a:pt x="177061" y="157919"/>
                          <a:pt x="129206" y="148348"/>
                          <a:pt x="86138" y="138777"/>
                        </a:cubicBezTo>
                        <a:cubicBezTo>
                          <a:pt x="62211" y="133992"/>
                          <a:pt x="43069" y="129206"/>
                          <a:pt x="23927" y="119635"/>
                        </a:cubicBezTo>
                        <a:cubicBezTo>
                          <a:pt x="14356" y="114850"/>
                          <a:pt x="9571" y="110065"/>
                          <a:pt x="4785" y="110065"/>
                        </a:cubicBezTo>
                        <a:lnTo>
                          <a:pt x="0" y="105279"/>
                        </a:lnTo>
                        <a:lnTo>
                          <a:pt x="4785" y="100494"/>
                        </a:lnTo>
                        <a:cubicBezTo>
                          <a:pt x="9571" y="90923"/>
                          <a:pt x="19142" y="81352"/>
                          <a:pt x="28712" y="76567"/>
                        </a:cubicBezTo>
                        <a:lnTo>
                          <a:pt x="33498" y="71781"/>
                        </a:lnTo>
                        <a:cubicBezTo>
                          <a:pt x="38283" y="66996"/>
                          <a:pt x="43069" y="57425"/>
                          <a:pt x="47854" y="52640"/>
                        </a:cubicBezTo>
                        <a:cubicBezTo>
                          <a:pt x="62211" y="47854"/>
                          <a:pt x="71781" y="52640"/>
                          <a:pt x="86138" y="52640"/>
                        </a:cubicBezTo>
                        <a:cubicBezTo>
                          <a:pt x="110065" y="57425"/>
                          <a:pt x="129206" y="62211"/>
                          <a:pt x="148348" y="66996"/>
                        </a:cubicBezTo>
                        <a:cubicBezTo>
                          <a:pt x="162704" y="66996"/>
                          <a:pt x="172275" y="66996"/>
                          <a:pt x="186631" y="66996"/>
                        </a:cubicBezTo>
                        <a:cubicBezTo>
                          <a:pt x="210558" y="66996"/>
                          <a:pt x="234486" y="66996"/>
                          <a:pt x="258413" y="62211"/>
                        </a:cubicBezTo>
                        <a:cubicBezTo>
                          <a:pt x="272769" y="62211"/>
                          <a:pt x="282340" y="62211"/>
                          <a:pt x="296696" y="57425"/>
                        </a:cubicBezTo>
                        <a:lnTo>
                          <a:pt x="330194" y="57425"/>
                        </a:lnTo>
                        <a:cubicBezTo>
                          <a:pt x="363692" y="57425"/>
                          <a:pt x="401975" y="52640"/>
                          <a:pt x="435473" y="47854"/>
                        </a:cubicBezTo>
                        <a:cubicBezTo>
                          <a:pt x="483327" y="43069"/>
                          <a:pt x="526396" y="33498"/>
                          <a:pt x="569465" y="23927"/>
                        </a:cubicBezTo>
                        <a:cubicBezTo>
                          <a:pt x="617319" y="14356"/>
                          <a:pt x="669958" y="4786"/>
                          <a:pt x="722598" y="0"/>
                        </a:cubicBezTo>
                        <a:cubicBezTo>
                          <a:pt x="727384" y="0"/>
                          <a:pt x="732169" y="0"/>
                          <a:pt x="732169" y="0"/>
                        </a:cubicBezTo>
                        <a:cubicBezTo>
                          <a:pt x="736954" y="0"/>
                          <a:pt x="741740" y="0"/>
                          <a:pt x="751311" y="0"/>
                        </a:cubicBezTo>
                        <a:cubicBezTo>
                          <a:pt x="765667" y="0"/>
                          <a:pt x="780023" y="4786"/>
                          <a:pt x="789594" y="23927"/>
                        </a:cubicBezTo>
                        <a:lnTo>
                          <a:pt x="794379" y="28713"/>
                        </a:lnTo>
                        <a:cubicBezTo>
                          <a:pt x="799165" y="33498"/>
                          <a:pt x="799165" y="38283"/>
                          <a:pt x="803950" y="43069"/>
                        </a:cubicBezTo>
                        <a:cubicBezTo>
                          <a:pt x="808736" y="47854"/>
                          <a:pt x="813521" y="57425"/>
                          <a:pt x="818306" y="62211"/>
                        </a:cubicBezTo>
                        <a:lnTo>
                          <a:pt x="823092" y="66996"/>
                        </a:lnTo>
                        <a:lnTo>
                          <a:pt x="818306" y="71781"/>
                        </a:lnTo>
                        <a:cubicBezTo>
                          <a:pt x="799165" y="86138"/>
                          <a:pt x="775238" y="95708"/>
                          <a:pt x="756096" y="100494"/>
                        </a:cubicBezTo>
                        <a:cubicBezTo>
                          <a:pt x="689100" y="124421"/>
                          <a:pt x="617319" y="133992"/>
                          <a:pt x="545538" y="143562"/>
                        </a:cubicBezTo>
                        <a:lnTo>
                          <a:pt x="521611" y="148348"/>
                        </a:lnTo>
                        <a:cubicBezTo>
                          <a:pt x="449829" y="162704"/>
                          <a:pt x="387619" y="167490"/>
                          <a:pt x="330194" y="167490"/>
                        </a:cubicBezTo>
                        <a:close/>
                        <a:moveTo>
                          <a:pt x="19142" y="100494"/>
                        </a:moveTo>
                        <a:cubicBezTo>
                          <a:pt x="23927" y="105279"/>
                          <a:pt x="28712" y="105279"/>
                          <a:pt x="33498" y="110065"/>
                        </a:cubicBezTo>
                        <a:cubicBezTo>
                          <a:pt x="47854" y="114850"/>
                          <a:pt x="66996" y="119635"/>
                          <a:pt x="95708" y="129206"/>
                        </a:cubicBezTo>
                        <a:cubicBezTo>
                          <a:pt x="133992" y="138777"/>
                          <a:pt x="181846" y="148348"/>
                          <a:pt x="229700" y="153134"/>
                        </a:cubicBezTo>
                        <a:cubicBezTo>
                          <a:pt x="263198" y="157919"/>
                          <a:pt x="296696" y="157919"/>
                          <a:pt x="334979" y="157919"/>
                        </a:cubicBezTo>
                        <a:cubicBezTo>
                          <a:pt x="392404" y="157919"/>
                          <a:pt x="454615" y="153134"/>
                          <a:pt x="521611" y="143562"/>
                        </a:cubicBezTo>
                        <a:lnTo>
                          <a:pt x="545538" y="138777"/>
                        </a:lnTo>
                        <a:cubicBezTo>
                          <a:pt x="617319" y="129206"/>
                          <a:pt x="689100" y="119635"/>
                          <a:pt x="751311" y="95708"/>
                        </a:cubicBezTo>
                        <a:cubicBezTo>
                          <a:pt x="770452" y="90923"/>
                          <a:pt x="789594" y="81352"/>
                          <a:pt x="808736" y="66996"/>
                        </a:cubicBezTo>
                        <a:cubicBezTo>
                          <a:pt x="803950" y="62211"/>
                          <a:pt x="799165" y="57425"/>
                          <a:pt x="799165" y="52640"/>
                        </a:cubicBezTo>
                        <a:lnTo>
                          <a:pt x="799165" y="52640"/>
                        </a:lnTo>
                        <a:cubicBezTo>
                          <a:pt x="794379" y="47854"/>
                          <a:pt x="794379" y="43069"/>
                          <a:pt x="789594" y="38283"/>
                        </a:cubicBezTo>
                        <a:lnTo>
                          <a:pt x="784809" y="33498"/>
                        </a:lnTo>
                        <a:cubicBezTo>
                          <a:pt x="770452" y="9571"/>
                          <a:pt x="760881" y="14356"/>
                          <a:pt x="736954" y="14356"/>
                        </a:cubicBezTo>
                        <a:cubicBezTo>
                          <a:pt x="732169" y="14356"/>
                          <a:pt x="727384" y="14356"/>
                          <a:pt x="727384" y="14356"/>
                        </a:cubicBezTo>
                        <a:cubicBezTo>
                          <a:pt x="674744" y="19142"/>
                          <a:pt x="626890" y="28713"/>
                          <a:pt x="579035" y="38283"/>
                        </a:cubicBezTo>
                        <a:cubicBezTo>
                          <a:pt x="535967" y="47854"/>
                          <a:pt x="488113" y="57425"/>
                          <a:pt x="440259" y="62211"/>
                        </a:cubicBezTo>
                        <a:cubicBezTo>
                          <a:pt x="401975" y="66996"/>
                          <a:pt x="368477" y="66996"/>
                          <a:pt x="330194" y="71781"/>
                        </a:cubicBezTo>
                        <a:lnTo>
                          <a:pt x="296696" y="71781"/>
                        </a:lnTo>
                        <a:cubicBezTo>
                          <a:pt x="282340" y="71781"/>
                          <a:pt x="272769" y="71781"/>
                          <a:pt x="258413" y="76567"/>
                        </a:cubicBezTo>
                        <a:cubicBezTo>
                          <a:pt x="220129" y="81352"/>
                          <a:pt x="181846" y="81352"/>
                          <a:pt x="148348" y="76567"/>
                        </a:cubicBezTo>
                        <a:cubicBezTo>
                          <a:pt x="129206" y="76567"/>
                          <a:pt x="110065" y="71781"/>
                          <a:pt x="86138" y="62211"/>
                        </a:cubicBezTo>
                        <a:cubicBezTo>
                          <a:pt x="71781" y="57425"/>
                          <a:pt x="62211" y="57425"/>
                          <a:pt x="52640" y="62211"/>
                        </a:cubicBezTo>
                        <a:cubicBezTo>
                          <a:pt x="47854" y="62211"/>
                          <a:pt x="43069" y="71781"/>
                          <a:pt x="43069" y="76567"/>
                        </a:cubicBezTo>
                        <a:lnTo>
                          <a:pt x="43069" y="76567"/>
                        </a:lnTo>
                        <a:lnTo>
                          <a:pt x="38283" y="81352"/>
                        </a:lnTo>
                        <a:cubicBezTo>
                          <a:pt x="28712" y="86138"/>
                          <a:pt x="23927" y="95708"/>
                          <a:pt x="19142" y="100494"/>
                        </a:cubicBezTo>
                        <a:close/>
                      </a:path>
                    </a:pathLst>
                  </a:custGeom>
                  <a:solidFill>
                    <a:srgbClr val="3C2868"/>
                  </a:solidFill>
                  <a:ln w="47824" cap="flat">
                    <a:noFill/>
                    <a:prstDash val="solid"/>
                    <a:miter/>
                  </a:ln>
                </p:spPr>
                <p:txBody>
                  <a:bodyPr rtlCol="0" anchor="ctr"/>
                  <a:lstStyle/>
                  <a:p>
                    <a:endParaRPr lang="en-US"/>
                  </a:p>
                </p:txBody>
              </p:sp>
            </p:grpSp>
            <p:sp>
              <p:nvSpPr>
                <p:cNvPr id="321" name="Freeform: Shape 320">
                  <a:extLst>
                    <a:ext uri="{FF2B5EF4-FFF2-40B4-BE49-F238E27FC236}">
                      <a16:creationId xmlns:a16="http://schemas.microsoft.com/office/drawing/2014/main" xmlns="" id="{A8362495-375A-4508-BFEE-F232D69E6BF7}"/>
                    </a:ext>
                  </a:extLst>
                </p:cNvPr>
                <p:cNvSpPr/>
                <p:nvPr/>
              </p:nvSpPr>
              <p:spPr>
                <a:xfrm>
                  <a:off x="8009856" y="8836030"/>
                  <a:ext cx="234485" cy="151052"/>
                </a:xfrm>
                <a:custGeom>
                  <a:avLst/>
                  <a:gdLst>
                    <a:gd name="connsiteX0" fmla="*/ 162704 w 234485"/>
                    <a:gd name="connsiteY0" fmla="*/ 72675 h 151052"/>
                    <a:gd name="connsiteX1" fmla="*/ 81352 w 234485"/>
                    <a:gd name="connsiteY1" fmla="*/ 15251 h 151052"/>
                    <a:gd name="connsiteX2" fmla="*/ 0 w 234485"/>
                    <a:gd name="connsiteY2" fmla="*/ 10465 h 151052"/>
                    <a:gd name="connsiteX3" fmla="*/ 4785 w 234485"/>
                    <a:gd name="connsiteY3" fmla="*/ 34392 h 151052"/>
                    <a:gd name="connsiteX4" fmla="*/ 81352 w 234485"/>
                    <a:gd name="connsiteY4" fmla="*/ 120530 h 151052"/>
                    <a:gd name="connsiteX5" fmla="*/ 234485 w 234485"/>
                    <a:gd name="connsiteY5" fmla="*/ 144457 h 151052"/>
                    <a:gd name="connsiteX6" fmla="*/ 162704 w 234485"/>
                    <a:gd name="connsiteY6" fmla="*/ 72675 h 151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4485" h="151052">
                      <a:moveTo>
                        <a:pt x="162704" y="72675"/>
                      </a:moveTo>
                      <a:cubicBezTo>
                        <a:pt x="138777" y="53534"/>
                        <a:pt x="110064" y="29607"/>
                        <a:pt x="81352" y="15251"/>
                      </a:cubicBezTo>
                      <a:cubicBezTo>
                        <a:pt x="76567" y="10465"/>
                        <a:pt x="0" y="-13462"/>
                        <a:pt x="0" y="10465"/>
                      </a:cubicBezTo>
                      <a:cubicBezTo>
                        <a:pt x="0" y="20036"/>
                        <a:pt x="0" y="24821"/>
                        <a:pt x="4785" y="34392"/>
                      </a:cubicBezTo>
                      <a:cubicBezTo>
                        <a:pt x="23927" y="67890"/>
                        <a:pt x="47854" y="101388"/>
                        <a:pt x="81352" y="120530"/>
                      </a:cubicBezTo>
                      <a:cubicBezTo>
                        <a:pt x="124421" y="149242"/>
                        <a:pt x="181846" y="158813"/>
                        <a:pt x="234485" y="144457"/>
                      </a:cubicBezTo>
                      <a:cubicBezTo>
                        <a:pt x="215344" y="120530"/>
                        <a:pt x="186631" y="96603"/>
                        <a:pt x="162704" y="72675"/>
                      </a:cubicBezTo>
                      <a:close/>
                    </a:path>
                  </a:pathLst>
                </a:custGeom>
                <a:solidFill>
                  <a:srgbClr val="3C2868"/>
                </a:solidFill>
                <a:ln w="47824" cap="flat">
                  <a:noFill/>
                  <a:prstDash val="solid"/>
                  <a:miter/>
                </a:ln>
              </p:spPr>
              <p:txBody>
                <a:bodyPr rtlCol="0" anchor="ctr"/>
                <a:lstStyle/>
                <a:p>
                  <a:endParaRPr lang="en-US"/>
                </a:p>
              </p:txBody>
            </p:sp>
            <p:sp>
              <p:nvSpPr>
                <p:cNvPr id="322" name="Freeform: Shape 321">
                  <a:extLst>
                    <a:ext uri="{FF2B5EF4-FFF2-40B4-BE49-F238E27FC236}">
                      <a16:creationId xmlns:a16="http://schemas.microsoft.com/office/drawing/2014/main" xmlns="" id="{B945867A-9333-4CA6-914A-67F60D45A880}"/>
                    </a:ext>
                  </a:extLst>
                </p:cNvPr>
                <p:cNvSpPr/>
                <p:nvPr/>
              </p:nvSpPr>
              <p:spPr>
                <a:xfrm>
                  <a:off x="8000285" y="8364336"/>
                  <a:ext cx="1323399" cy="630506"/>
                </a:xfrm>
                <a:custGeom>
                  <a:avLst/>
                  <a:gdLst>
                    <a:gd name="connsiteX0" fmla="*/ 1315990 w 1323399"/>
                    <a:gd name="connsiteY0" fmla="*/ 419949 h 630506"/>
                    <a:gd name="connsiteX1" fmla="*/ 1234638 w 1323399"/>
                    <a:gd name="connsiteY1" fmla="*/ 209390 h 630506"/>
                    <a:gd name="connsiteX2" fmla="*/ 1129359 w 1323399"/>
                    <a:gd name="connsiteY2" fmla="*/ 41901 h 630506"/>
                    <a:gd name="connsiteX3" fmla="*/ 1115003 w 1323399"/>
                    <a:gd name="connsiteY3" fmla="*/ 22759 h 630506"/>
                    <a:gd name="connsiteX4" fmla="*/ 1052792 w 1323399"/>
                    <a:gd name="connsiteY4" fmla="*/ 3617 h 630506"/>
                    <a:gd name="connsiteX5" fmla="*/ 765667 w 1323399"/>
                    <a:gd name="connsiteY5" fmla="*/ 46686 h 630506"/>
                    <a:gd name="connsiteX6" fmla="*/ 626890 w 1323399"/>
                    <a:gd name="connsiteY6" fmla="*/ 56257 h 630506"/>
                    <a:gd name="connsiteX7" fmla="*/ 478542 w 1323399"/>
                    <a:gd name="connsiteY7" fmla="*/ 61042 h 630506"/>
                    <a:gd name="connsiteX8" fmla="*/ 416332 w 1323399"/>
                    <a:gd name="connsiteY8" fmla="*/ 46686 h 630506"/>
                    <a:gd name="connsiteX9" fmla="*/ 382833 w 1323399"/>
                    <a:gd name="connsiteY9" fmla="*/ 46686 h 630506"/>
                    <a:gd name="connsiteX10" fmla="*/ 368477 w 1323399"/>
                    <a:gd name="connsiteY10" fmla="*/ 61042 h 630506"/>
                    <a:gd name="connsiteX11" fmla="*/ 344550 w 1323399"/>
                    <a:gd name="connsiteY11" fmla="*/ 89755 h 630506"/>
                    <a:gd name="connsiteX12" fmla="*/ 296696 w 1323399"/>
                    <a:gd name="connsiteY12" fmla="*/ 137609 h 630506"/>
                    <a:gd name="connsiteX13" fmla="*/ 263198 w 1323399"/>
                    <a:gd name="connsiteY13" fmla="*/ 161536 h 630506"/>
                    <a:gd name="connsiteX14" fmla="*/ 358906 w 1323399"/>
                    <a:gd name="connsiteY14" fmla="*/ 147180 h 630506"/>
                    <a:gd name="connsiteX15" fmla="*/ 334979 w 1323399"/>
                    <a:gd name="connsiteY15" fmla="*/ 252459 h 630506"/>
                    <a:gd name="connsiteX16" fmla="*/ 263198 w 1323399"/>
                    <a:gd name="connsiteY16" fmla="*/ 396021 h 630506"/>
                    <a:gd name="connsiteX17" fmla="*/ 172275 w 1323399"/>
                    <a:gd name="connsiteY17" fmla="*/ 496515 h 630506"/>
                    <a:gd name="connsiteX18" fmla="*/ 66996 w 1323399"/>
                    <a:gd name="connsiteY18" fmla="*/ 491730 h 630506"/>
                    <a:gd name="connsiteX19" fmla="*/ 0 w 1323399"/>
                    <a:gd name="connsiteY19" fmla="*/ 482159 h 630506"/>
                    <a:gd name="connsiteX20" fmla="*/ 4785 w 1323399"/>
                    <a:gd name="connsiteY20" fmla="*/ 496515 h 630506"/>
                    <a:gd name="connsiteX21" fmla="*/ 81352 w 1323399"/>
                    <a:gd name="connsiteY21" fmla="*/ 582653 h 630506"/>
                    <a:gd name="connsiteX22" fmla="*/ 239271 w 1323399"/>
                    <a:gd name="connsiteY22" fmla="*/ 606580 h 630506"/>
                    <a:gd name="connsiteX23" fmla="*/ 248842 w 1323399"/>
                    <a:gd name="connsiteY23" fmla="*/ 616151 h 630506"/>
                    <a:gd name="connsiteX24" fmla="*/ 311052 w 1323399"/>
                    <a:gd name="connsiteY24" fmla="*/ 448661 h 630506"/>
                    <a:gd name="connsiteX25" fmla="*/ 382833 w 1323399"/>
                    <a:gd name="connsiteY25" fmla="*/ 329026 h 630506"/>
                    <a:gd name="connsiteX26" fmla="*/ 631675 w 1323399"/>
                    <a:gd name="connsiteY26" fmla="*/ 209390 h 630506"/>
                    <a:gd name="connsiteX27" fmla="*/ 894873 w 1323399"/>
                    <a:gd name="connsiteY27" fmla="*/ 281171 h 630506"/>
                    <a:gd name="connsiteX28" fmla="*/ 947513 w 1323399"/>
                    <a:gd name="connsiteY28" fmla="*/ 510872 h 630506"/>
                    <a:gd name="connsiteX29" fmla="*/ 1057577 w 1323399"/>
                    <a:gd name="connsiteY29" fmla="*/ 257244 h 630506"/>
                    <a:gd name="connsiteX30" fmla="*/ 1162857 w 1323399"/>
                    <a:gd name="connsiteY30" fmla="*/ 233317 h 630506"/>
                    <a:gd name="connsiteX31" fmla="*/ 1225067 w 1323399"/>
                    <a:gd name="connsiteY31" fmla="*/ 376880 h 630506"/>
                    <a:gd name="connsiteX32" fmla="*/ 1181998 w 1323399"/>
                    <a:gd name="connsiteY32" fmla="*/ 630507 h 630506"/>
                    <a:gd name="connsiteX33" fmla="*/ 1253780 w 1323399"/>
                    <a:gd name="connsiteY33" fmla="*/ 563511 h 630506"/>
                    <a:gd name="connsiteX34" fmla="*/ 1301634 w 1323399"/>
                    <a:gd name="connsiteY34" fmla="*/ 491730 h 630506"/>
                    <a:gd name="connsiteX35" fmla="*/ 1315990 w 1323399"/>
                    <a:gd name="connsiteY35" fmla="*/ 419949 h 630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23399" h="630506">
                      <a:moveTo>
                        <a:pt x="1315990" y="419949"/>
                      </a:moveTo>
                      <a:cubicBezTo>
                        <a:pt x="1292063" y="348167"/>
                        <a:pt x="1268136" y="276386"/>
                        <a:pt x="1234638" y="209390"/>
                      </a:cubicBezTo>
                      <a:cubicBezTo>
                        <a:pt x="1205926" y="151965"/>
                        <a:pt x="1172427" y="94540"/>
                        <a:pt x="1129359" y="41901"/>
                      </a:cubicBezTo>
                      <a:cubicBezTo>
                        <a:pt x="1124573" y="37115"/>
                        <a:pt x="1119788" y="27545"/>
                        <a:pt x="1115003" y="22759"/>
                      </a:cubicBezTo>
                      <a:cubicBezTo>
                        <a:pt x="1095861" y="-5953"/>
                        <a:pt x="1081504" y="-1168"/>
                        <a:pt x="1052792" y="3617"/>
                      </a:cubicBezTo>
                      <a:cubicBezTo>
                        <a:pt x="957084" y="8403"/>
                        <a:pt x="861375" y="37115"/>
                        <a:pt x="765667" y="46686"/>
                      </a:cubicBezTo>
                      <a:cubicBezTo>
                        <a:pt x="717813" y="51472"/>
                        <a:pt x="674744" y="51472"/>
                        <a:pt x="626890" y="56257"/>
                      </a:cubicBezTo>
                      <a:cubicBezTo>
                        <a:pt x="579035" y="61042"/>
                        <a:pt x="531181" y="65828"/>
                        <a:pt x="478542" y="61042"/>
                      </a:cubicBezTo>
                      <a:cubicBezTo>
                        <a:pt x="459400" y="61042"/>
                        <a:pt x="435473" y="51472"/>
                        <a:pt x="416332" y="46686"/>
                      </a:cubicBezTo>
                      <a:cubicBezTo>
                        <a:pt x="406761" y="41901"/>
                        <a:pt x="392404" y="41901"/>
                        <a:pt x="382833" y="46686"/>
                      </a:cubicBezTo>
                      <a:cubicBezTo>
                        <a:pt x="378048" y="46686"/>
                        <a:pt x="373263" y="56257"/>
                        <a:pt x="368477" y="61042"/>
                      </a:cubicBezTo>
                      <a:cubicBezTo>
                        <a:pt x="358906" y="70613"/>
                        <a:pt x="349336" y="75399"/>
                        <a:pt x="344550" y="89755"/>
                      </a:cubicBezTo>
                      <a:cubicBezTo>
                        <a:pt x="330194" y="108897"/>
                        <a:pt x="320623" y="123253"/>
                        <a:pt x="296696" y="137609"/>
                      </a:cubicBezTo>
                      <a:cubicBezTo>
                        <a:pt x="287125" y="147180"/>
                        <a:pt x="272769" y="151965"/>
                        <a:pt x="263198" y="161536"/>
                      </a:cubicBezTo>
                      <a:cubicBezTo>
                        <a:pt x="282340" y="147180"/>
                        <a:pt x="344550" y="108897"/>
                        <a:pt x="358906" y="147180"/>
                      </a:cubicBezTo>
                      <a:cubicBezTo>
                        <a:pt x="378048" y="180678"/>
                        <a:pt x="349336" y="223747"/>
                        <a:pt x="334979" y="252459"/>
                      </a:cubicBezTo>
                      <a:cubicBezTo>
                        <a:pt x="311052" y="300313"/>
                        <a:pt x="291910" y="348167"/>
                        <a:pt x="263198" y="396021"/>
                      </a:cubicBezTo>
                      <a:cubicBezTo>
                        <a:pt x="239271" y="434305"/>
                        <a:pt x="215344" y="477374"/>
                        <a:pt x="172275" y="496515"/>
                      </a:cubicBezTo>
                      <a:cubicBezTo>
                        <a:pt x="138777" y="515657"/>
                        <a:pt x="105279" y="501301"/>
                        <a:pt x="66996" y="491730"/>
                      </a:cubicBezTo>
                      <a:cubicBezTo>
                        <a:pt x="47854" y="486944"/>
                        <a:pt x="23927" y="477374"/>
                        <a:pt x="0" y="482159"/>
                      </a:cubicBezTo>
                      <a:cubicBezTo>
                        <a:pt x="0" y="486944"/>
                        <a:pt x="4785" y="491730"/>
                        <a:pt x="4785" y="496515"/>
                      </a:cubicBezTo>
                      <a:cubicBezTo>
                        <a:pt x="23927" y="530013"/>
                        <a:pt x="47854" y="563511"/>
                        <a:pt x="81352" y="582653"/>
                      </a:cubicBezTo>
                      <a:cubicBezTo>
                        <a:pt x="129206" y="611365"/>
                        <a:pt x="186631" y="620936"/>
                        <a:pt x="239271" y="606580"/>
                      </a:cubicBezTo>
                      <a:cubicBezTo>
                        <a:pt x="244056" y="611365"/>
                        <a:pt x="244056" y="611365"/>
                        <a:pt x="248842" y="616151"/>
                      </a:cubicBezTo>
                      <a:cubicBezTo>
                        <a:pt x="277554" y="563511"/>
                        <a:pt x="291910" y="501301"/>
                        <a:pt x="311052" y="448661"/>
                      </a:cubicBezTo>
                      <a:cubicBezTo>
                        <a:pt x="330194" y="405593"/>
                        <a:pt x="354121" y="362524"/>
                        <a:pt x="382833" y="329026"/>
                      </a:cubicBezTo>
                      <a:cubicBezTo>
                        <a:pt x="449829" y="252459"/>
                        <a:pt x="531181" y="218961"/>
                        <a:pt x="631675" y="209390"/>
                      </a:cubicBezTo>
                      <a:cubicBezTo>
                        <a:pt x="722598" y="199819"/>
                        <a:pt x="827877" y="209390"/>
                        <a:pt x="894873" y="281171"/>
                      </a:cubicBezTo>
                      <a:cubicBezTo>
                        <a:pt x="952298" y="348167"/>
                        <a:pt x="961869" y="429520"/>
                        <a:pt x="947513" y="510872"/>
                      </a:cubicBezTo>
                      <a:cubicBezTo>
                        <a:pt x="1024079" y="453447"/>
                        <a:pt x="1004938" y="329026"/>
                        <a:pt x="1057577" y="257244"/>
                      </a:cubicBezTo>
                      <a:cubicBezTo>
                        <a:pt x="1081504" y="223747"/>
                        <a:pt x="1124573" y="195034"/>
                        <a:pt x="1162857" y="233317"/>
                      </a:cubicBezTo>
                      <a:cubicBezTo>
                        <a:pt x="1201140" y="271601"/>
                        <a:pt x="1215496" y="329026"/>
                        <a:pt x="1225067" y="376880"/>
                      </a:cubicBezTo>
                      <a:cubicBezTo>
                        <a:pt x="1239423" y="463017"/>
                        <a:pt x="1225067" y="553940"/>
                        <a:pt x="1181998" y="630507"/>
                      </a:cubicBezTo>
                      <a:cubicBezTo>
                        <a:pt x="1210711" y="611365"/>
                        <a:pt x="1234638" y="587438"/>
                        <a:pt x="1253780" y="563511"/>
                      </a:cubicBezTo>
                      <a:cubicBezTo>
                        <a:pt x="1272921" y="544369"/>
                        <a:pt x="1287277" y="520442"/>
                        <a:pt x="1301634" y="491730"/>
                      </a:cubicBezTo>
                      <a:cubicBezTo>
                        <a:pt x="1330346" y="477374"/>
                        <a:pt x="1325561" y="448661"/>
                        <a:pt x="1315990" y="419949"/>
                      </a:cubicBezTo>
                      <a:close/>
                    </a:path>
                  </a:pathLst>
                </a:custGeom>
                <a:solidFill>
                  <a:srgbClr val="602483">
                    <a:alpha val="30000"/>
                  </a:srgbClr>
                </a:solidFill>
                <a:ln w="47824" cap="flat">
                  <a:noFill/>
                  <a:prstDash val="solid"/>
                  <a:miter/>
                </a:ln>
              </p:spPr>
              <p:txBody>
                <a:bodyPr rtlCol="0" anchor="ctr"/>
                <a:lstStyle/>
                <a:p>
                  <a:endParaRPr lang="en-US"/>
                </a:p>
              </p:txBody>
            </p:sp>
            <p:sp>
              <p:nvSpPr>
                <p:cNvPr id="323" name="Freeform: Shape 322">
                  <a:extLst>
                    <a:ext uri="{FF2B5EF4-FFF2-40B4-BE49-F238E27FC236}">
                      <a16:creationId xmlns:a16="http://schemas.microsoft.com/office/drawing/2014/main" xmlns="" id="{FE0C2A78-6DD9-4365-AA31-D25D5FE838B4}"/>
                    </a:ext>
                  </a:extLst>
                </p:cNvPr>
                <p:cNvSpPr/>
                <p:nvPr/>
              </p:nvSpPr>
              <p:spPr>
                <a:xfrm>
                  <a:off x="8067281" y="8387095"/>
                  <a:ext cx="1258054" cy="598177"/>
                </a:xfrm>
                <a:custGeom>
                  <a:avLst/>
                  <a:gdLst>
                    <a:gd name="connsiteX0" fmla="*/ 1248994 w 1258054"/>
                    <a:gd name="connsiteY0" fmla="*/ 397190 h 598177"/>
                    <a:gd name="connsiteX1" fmla="*/ 1167642 w 1258054"/>
                    <a:gd name="connsiteY1" fmla="*/ 186631 h 598177"/>
                    <a:gd name="connsiteX2" fmla="*/ 1062363 w 1258054"/>
                    <a:gd name="connsiteY2" fmla="*/ 19142 h 598177"/>
                    <a:gd name="connsiteX3" fmla="*/ 1048007 w 1258054"/>
                    <a:gd name="connsiteY3" fmla="*/ 0 h 598177"/>
                    <a:gd name="connsiteX4" fmla="*/ 1048007 w 1258054"/>
                    <a:gd name="connsiteY4" fmla="*/ 0 h 598177"/>
                    <a:gd name="connsiteX5" fmla="*/ 995367 w 1258054"/>
                    <a:gd name="connsiteY5" fmla="*/ 9571 h 598177"/>
                    <a:gd name="connsiteX6" fmla="*/ 899659 w 1258054"/>
                    <a:gd name="connsiteY6" fmla="*/ 28713 h 598177"/>
                    <a:gd name="connsiteX7" fmla="*/ 784809 w 1258054"/>
                    <a:gd name="connsiteY7" fmla="*/ 43069 h 598177"/>
                    <a:gd name="connsiteX8" fmla="*/ 301481 w 1258054"/>
                    <a:gd name="connsiteY8" fmla="*/ 57425 h 598177"/>
                    <a:gd name="connsiteX9" fmla="*/ 301481 w 1258054"/>
                    <a:gd name="connsiteY9" fmla="*/ 57425 h 598177"/>
                    <a:gd name="connsiteX10" fmla="*/ 349336 w 1258054"/>
                    <a:gd name="connsiteY10" fmla="*/ 114850 h 598177"/>
                    <a:gd name="connsiteX11" fmla="*/ 330194 w 1258054"/>
                    <a:gd name="connsiteY11" fmla="*/ 205773 h 598177"/>
                    <a:gd name="connsiteX12" fmla="*/ 200987 w 1258054"/>
                    <a:gd name="connsiteY12" fmla="*/ 454615 h 598177"/>
                    <a:gd name="connsiteX13" fmla="*/ 23927 w 1258054"/>
                    <a:gd name="connsiteY13" fmla="*/ 555108 h 598177"/>
                    <a:gd name="connsiteX14" fmla="*/ 0 w 1258054"/>
                    <a:gd name="connsiteY14" fmla="*/ 545537 h 598177"/>
                    <a:gd name="connsiteX15" fmla="*/ 23927 w 1258054"/>
                    <a:gd name="connsiteY15" fmla="*/ 564679 h 598177"/>
                    <a:gd name="connsiteX16" fmla="*/ 181846 w 1258054"/>
                    <a:gd name="connsiteY16" fmla="*/ 588606 h 598177"/>
                    <a:gd name="connsiteX17" fmla="*/ 191417 w 1258054"/>
                    <a:gd name="connsiteY17" fmla="*/ 598177 h 598177"/>
                    <a:gd name="connsiteX18" fmla="*/ 311052 w 1258054"/>
                    <a:gd name="connsiteY18" fmla="*/ 306267 h 598177"/>
                    <a:gd name="connsiteX19" fmla="*/ 368477 w 1258054"/>
                    <a:gd name="connsiteY19" fmla="*/ 200988 h 598177"/>
                    <a:gd name="connsiteX20" fmla="*/ 425902 w 1258054"/>
                    <a:gd name="connsiteY20" fmla="*/ 124421 h 598177"/>
                    <a:gd name="connsiteX21" fmla="*/ 449829 w 1258054"/>
                    <a:gd name="connsiteY21" fmla="*/ 148348 h 598177"/>
                    <a:gd name="connsiteX22" fmla="*/ 430688 w 1258054"/>
                    <a:gd name="connsiteY22" fmla="*/ 224915 h 598177"/>
                    <a:gd name="connsiteX23" fmla="*/ 430688 w 1258054"/>
                    <a:gd name="connsiteY23" fmla="*/ 224915 h 598177"/>
                    <a:gd name="connsiteX24" fmla="*/ 559894 w 1258054"/>
                    <a:gd name="connsiteY24" fmla="*/ 138777 h 598177"/>
                    <a:gd name="connsiteX25" fmla="*/ 784809 w 1258054"/>
                    <a:gd name="connsiteY25" fmla="*/ 114850 h 598177"/>
                    <a:gd name="connsiteX26" fmla="*/ 928371 w 1258054"/>
                    <a:gd name="connsiteY26" fmla="*/ 291911 h 598177"/>
                    <a:gd name="connsiteX27" fmla="*/ 933156 w 1258054"/>
                    <a:gd name="connsiteY27" fmla="*/ 291911 h 598177"/>
                    <a:gd name="connsiteX28" fmla="*/ 933156 w 1258054"/>
                    <a:gd name="connsiteY28" fmla="*/ 282339 h 598177"/>
                    <a:gd name="connsiteX29" fmla="*/ 942727 w 1258054"/>
                    <a:gd name="connsiteY29" fmla="*/ 153133 h 598177"/>
                    <a:gd name="connsiteX30" fmla="*/ 976225 w 1258054"/>
                    <a:gd name="connsiteY30" fmla="*/ 90923 h 598177"/>
                    <a:gd name="connsiteX31" fmla="*/ 1052792 w 1258054"/>
                    <a:gd name="connsiteY31" fmla="*/ 90923 h 598177"/>
                    <a:gd name="connsiteX32" fmla="*/ 1162857 w 1258054"/>
                    <a:gd name="connsiteY32" fmla="*/ 234485 h 598177"/>
                    <a:gd name="connsiteX33" fmla="*/ 1215496 w 1258054"/>
                    <a:gd name="connsiteY33" fmla="*/ 354121 h 598177"/>
                    <a:gd name="connsiteX34" fmla="*/ 1248994 w 1258054"/>
                    <a:gd name="connsiteY34" fmla="*/ 459400 h 598177"/>
                    <a:gd name="connsiteX35" fmla="*/ 1248994 w 1258054"/>
                    <a:gd name="connsiteY35" fmla="*/ 397190 h 598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58054" h="598177">
                      <a:moveTo>
                        <a:pt x="1248994" y="397190"/>
                      </a:moveTo>
                      <a:cubicBezTo>
                        <a:pt x="1225067" y="325408"/>
                        <a:pt x="1201140" y="253627"/>
                        <a:pt x="1167642" y="186631"/>
                      </a:cubicBezTo>
                      <a:cubicBezTo>
                        <a:pt x="1138930" y="129206"/>
                        <a:pt x="1105431" y="71781"/>
                        <a:pt x="1062363" y="19142"/>
                      </a:cubicBezTo>
                      <a:cubicBezTo>
                        <a:pt x="1057577" y="14356"/>
                        <a:pt x="1052792" y="4786"/>
                        <a:pt x="1048007" y="0"/>
                      </a:cubicBezTo>
                      <a:cubicBezTo>
                        <a:pt x="1048007" y="0"/>
                        <a:pt x="1048007" y="0"/>
                        <a:pt x="1048007" y="0"/>
                      </a:cubicBezTo>
                      <a:cubicBezTo>
                        <a:pt x="1028865" y="4786"/>
                        <a:pt x="1014508" y="9571"/>
                        <a:pt x="995367" y="9571"/>
                      </a:cubicBezTo>
                      <a:cubicBezTo>
                        <a:pt x="961869" y="14356"/>
                        <a:pt x="933156" y="23927"/>
                        <a:pt x="899659" y="28713"/>
                      </a:cubicBezTo>
                      <a:cubicBezTo>
                        <a:pt x="861375" y="38283"/>
                        <a:pt x="823092" y="38283"/>
                        <a:pt x="784809" y="43069"/>
                      </a:cubicBezTo>
                      <a:cubicBezTo>
                        <a:pt x="622104" y="62210"/>
                        <a:pt x="464185" y="86137"/>
                        <a:pt x="301481" y="57425"/>
                      </a:cubicBezTo>
                      <a:cubicBezTo>
                        <a:pt x="301481" y="57425"/>
                        <a:pt x="301481" y="57425"/>
                        <a:pt x="301481" y="57425"/>
                      </a:cubicBezTo>
                      <a:cubicBezTo>
                        <a:pt x="320623" y="71781"/>
                        <a:pt x="344550" y="90923"/>
                        <a:pt x="349336" y="114850"/>
                      </a:cubicBezTo>
                      <a:cubicBezTo>
                        <a:pt x="354121" y="148348"/>
                        <a:pt x="344550" y="177060"/>
                        <a:pt x="330194" y="205773"/>
                      </a:cubicBezTo>
                      <a:cubicBezTo>
                        <a:pt x="287125" y="287125"/>
                        <a:pt x="253627" y="378048"/>
                        <a:pt x="200987" y="454615"/>
                      </a:cubicBezTo>
                      <a:cubicBezTo>
                        <a:pt x="162704" y="512040"/>
                        <a:pt x="100494" y="574250"/>
                        <a:pt x="23927" y="555108"/>
                      </a:cubicBezTo>
                      <a:cubicBezTo>
                        <a:pt x="14356" y="555108"/>
                        <a:pt x="9571" y="550323"/>
                        <a:pt x="0" y="545537"/>
                      </a:cubicBezTo>
                      <a:cubicBezTo>
                        <a:pt x="9571" y="550323"/>
                        <a:pt x="14356" y="559894"/>
                        <a:pt x="23927" y="564679"/>
                      </a:cubicBezTo>
                      <a:cubicBezTo>
                        <a:pt x="71781" y="593392"/>
                        <a:pt x="129206" y="602963"/>
                        <a:pt x="181846" y="588606"/>
                      </a:cubicBezTo>
                      <a:cubicBezTo>
                        <a:pt x="186631" y="593392"/>
                        <a:pt x="186631" y="593392"/>
                        <a:pt x="191417" y="598177"/>
                      </a:cubicBezTo>
                      <a:cubicBezTo>
                        <a:pt x="224914" y="497683"/>
                        <a:pt x="263198" y="401975"/>
                        <a:pt x="311052" y="306267"/>
                      </a:cubicBezTo>
                      <a:cubicBezTo>
                        <a:pt x="330194" y="272769"/>
                        <a:pt x="349336" y="234485"/>
                        <a:pt x="368477" y="200988"/>
                      </a:cubicBezTo>
                      <a:cubicBezTo>
                        <a:pt x="382833" y="177060"/>
                        <a:pt x="401975" y="143563"/>
                        <a:pt x="425902" y="124421"/>
                      </a:cubicBezTo>
                      <a:cubicBezTo>
                        <a:pt x="445044" y="110065"/>
                        <a:pt x="454615" y="129206"/>
                        <a:pt x="449829" y="148348"/>
                      </a:cubicBezTo>
                      <a:cubicBezTo>
                        <a:pt x="449829" y="177060"/>
                        <a:pt x="435473" y="200988"/>
                        <a:pt x="430688" y="224915"/>
                      </a:cubicBezTo>
                      <a:cubicBezTo>
                        <a:pt x="430688" y="224915"/>
                        <a:pt x="430688" y="224915"/>
                        <a:pt x="430688" y="224915"/>
                      </a:cubicBezTo>
                      <a:cubicBezTo>
                        <a:pt x="445044" y="172275"/>
                        <a:pt x="516825" y="153133"/>
                        <a:pt x="559894" y="138777"/>
                      </a:cubicBezTo>
                      <a:cubicBezTo>
                        <a:pt x="631675" y="114850"/>
                        <a:pt x="708242" y="105279"/>
                        <a:pt x="784809" y="114850"/>
                      </a:cubicBezTo>
                      <a:cubicBezTo>
                        <a:pt x="880517" y="129206"/>
                        <a:pt x="928371" y="205773"/>
                        <a:pt x="928371" y="291911"/>
                      </a:cubicBezTo>
                      <a:cubicBezTo>
                        <a:pt x="928371" y="291911"/>
                        <a:pt x="928371" y="291911"/>
                        <a:pt x="933156" y="291911"/>
                      </a:cubicBezTo>
                      <a:cubicBezTo>
                        <a:pt x="933156" y="287125"/>
                        <a:pt x="933156" y="287125"/>
                        <a:pt x="933156" y="282339"/>
                      </a:cubicBezTo>
                      <a:cubicBezTo>
                        <a:pt x="937942" y="239271"/>
                        <a:pt x="937942" y="196202"/>
                        <a:pt x="942727" y="153133"/>
                      </a:cubicBezTo>
                      <a:cubicBezTo>
                        <a:pt x="947513" y="129206"/>
                        <a:pt x="952298" y="105279"/>
                        <a:pt x="976225" y="90923"/>
                      </a:cubicBezTo>
                      <a:cubicBezTo>
                        <a:pt x="1000152" y="76567"/>
                        <a:pt x="1028865" y="81352"/>
                        <a:pt x="1052792" y="90923"/>
                      </a:cubicBezTo>
                      <a:cubicBezTo>
                        <a:pt x="1110217" y="114850"/>
                        <a:pt x="1138930" y="181846"/>
                        <a:pt x="1162857" y="234485"/>
                      </a:cubicBezTo>
                      <a:cubicBezTo>
                        <a:pt x="1181998" y="272769"/>
                        <a:pt x="1196354" y="315838"/>
                        <a:pt x="1215496" y="354121"/>
                      </a:cubicBezTo>
                      <a:cubicBezTo>
                        <a:pt x="1229852" y="387619"/>
                        <a:pt x="1239423" y="425902"/>
                        <a:pt x="1248994" y="459400"/>
                      </a:cubicBezTo>
                      <a:cubicBezTo>
                        <a:pt x="1263350" y="445044"/>
                        <a:pt x="1258565" y="421117"/>
                        <a:pt x="1248994" y="397190"/>
                      </a:cubicBezTo>
                      <a:close/>
                    </a:path>
                  </a:pathLst>
                </a:custGeom>
                <a:solidFill>
                  <a:srgbClr val="602483">
                    <a:alpha val="30000"/>
                  </a:srgbClr>
                </a:solidFill>
                <a:ln w="47824" cap="flat">
                  <a:noFill/>
                  <a:prstDash val="solid"/>
                  <a:miter/>
                </a:ln>
              </p:spPr>
              <p:txBody>
                <a:bodyPr rtlCol="0" anchor="ctr"/>
                <a:lstStyle/>
                <a:p>
                  <a:endParaRPr lang="en-US"/>
                </a:p>
              </p:txBody>
            </p:sp>
            <p:sp>
              <p:nvSpPr>
                <p:cNvPr id="324" name="Freeform: Shape 323">
                  <a:extLst>
                    <a:ext uri="{FF2B5EF4-FFF2-40B4-BE49-F238E27FC236}">
                      <a16:creationId xmlns:a16="http://schemas.microsoft.com/office/drawing/2014/main" xmlns="" id="{E30EF441-B778-4447-AD22-0C228DB3CD52}"/>
                    </a:ext>
                  </a:extLst>
                </p:cNvPr>
                <p:cNvSpPr/>
                <p:nvPr/>
              </p:nvSpPr>
              <p:spPr>
                <a:xfrm>
                  <a:off x="8373547" y="8382310"/>
                  <a:ext cx="780022" cy="123224"/>
                </a:xfrm>
                <a:custGeom>
                  <a:avLst/>
                  <a:gdLst>
                    <a:gd name="connsiteX0" fmla="*/ 421117 w 780022"/>
                    <a:gd name="connsiteY0" fmla="*/ 114850 h 123224"/>
                    <a:gd name="connsiteX1" fmla="*/ 588606 w 780022"/>
                    <a:gd name="connsiteY1" fmla="*/ 100494 h 123224"/>
                    <a:gd name="connsiteX2" fmla="*/ 780023 w 780022"/>
                    <a:gd name="connsiteY2" fmla="*/ 43069 h 123224"/>
                    <a:gd name="connsiteX3" fmla="*/ 760881 w 780022"/>
                    <a:gd name="connsiteY3" fmla="*/ 19142 h 123224"/>
                    <a:gd name="connsiteX4" fmla="*/ 746525 w 780022"/>
                    <a:gd name="connsiteY4" fmla="*/ 0 h 123224"/>
                    <a:gd name="connsiteX5" fmla="*/ 746525 w 780022"/>
                    <a:gd name="connsiteY5" fmla="*/ 0 h 123224"/>
                    <a:gd name="connsiteX6" fmla="*/ 693886 w 780022"/>
                    <a:gd name="connsiteY6" fmla="*/ 9571 h 123224"/>
                    <a:gd name="connsiteX7" fmla="*/ 598177 w 780022"/>
                    <a:gd name="connsiteY7" fmla="*/ 28713 h 123224"/>
                    <a:gd name="connsiteX8" fmla="*/ 483327 w 780022"/>
                    <a:gd name="connsiteY8" fmla="*/ 43069 h 123224"/>
                    <a:gd name="connsiteX9" fmla="*/ 0 w 780022"/>
                    <a:gd name="connsiteY9" fmla="*/ 57425 h 123224"/>
                    <a:gd name="connsiteX10" fmla="*/ 0 w 780022"/>
                    <a:gd name="connsiteY10" fmla="*/ 57425 h 123224"/>
                    <a:gd name="connsiteX11" fmla="*/ 43069 w 780022"/>
                    <a:gd name="connsiteY11" fmla="*/ 95708 h 123224"/>
                    <a:gd name="connsiteX12" fmla="*/ 62210 w 780022"/>
                    <a:gd name="connsiteY12" fmla="*/ 100494 h 123224"/>
                    <a:gd name="connsiteX13" fmla="*/ 186631 w 780022"/>
                    <a:gd name="connsiteY13" fmla="*/ 119635 h 123224"/>
                    <a:gd name="connsiteX14" fmla="*/ 306267 w 780022"/>
                    <a:gd name="connsiteY14" fmla="*/ 119635 h 123224"/>
                    <a:gd name="connsiteX15" fmla="*/ 421117 w 780022"/>
                    <a:gd name="connsiteY15" fmla="*/ 114850 h 123224"/>
                    <a:gd name="connsiteX16" fmla="*/ 421117 w 780022"/>
                    <a:gd name="connsiteY16" fmla="*/ 114850 h 123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80022" h="123224">
                      <a:moveTo>
                        <a:pt x="421117" y="114850"/>
                      </a:moveTo>
                      <a:cubicBezTo>
                        <a:pt x="478542" y="110065"/>
                        <a:pt x="535967" y="110065"/>
                        <a:pt x="588606" y="100494"/>
                      </a:cubicBezTo>
                      <a:cubicBezTo>
                        <a:pt x="650817" y="90923"/>
                        <a:pt x="722598" y="76567"/>
                        <a:pt x="780023" y="43069"/>
                      </a:cubicBezTo>
                      <a:cubicBezTo>
                        <a:pt x="775238" y="33498"/>
                        <a:pt x="765667" y="28713"/>
                        <a:pt x="760881" y="19142"/>
                      </a:cubicBezTo>
                      <a:cubicBezTo>
                        <a:pt x="756096" y="14356"/>
                        <a:pt x="751310" y="4785"/>
                        <a:pt x="746525" y="0"/>
                      </a:cubicBezTo>
                      <a:cubicBezTo>
                        <a:pt x="746525" y="0"/>
                        <a:pt x="746525" y="0"/>
                        <a:pt x="746525" y="0"/>
                      </a:cubicBezTo>
                      <a:cubicBezTo>
                        <a:pt x="727383" y="4785"/>
                        <a:pt x="713027" y="9571"/>
                        <a:pt x="693886" y="9571"/>
                      </a:cubicBezTo>
                      <a:cubicBezTo>
                        <a:pt x="660387" y="14356"/>
                        <a:pt x="631675" y="23927"/>
                        <a:pt x="598177" y="28713"/>
                      </a:cubicBezTo>
                      <a:cubicBezTo>
                        <a:pt x="559894" y="38283"/>
                        <a:pt x="521611" y="38283"/>
                        <a:pt x="483327" y="43069"/>
                      </a:cubicBezTo>
                      <a:cubicBezTo>
                        <a:pt x="320623" y="62210"/>
                        <a:pt x="162704" y="86137"/>
                        <a:pt x="0" y="57425"/>
                      </a:cubicBezTo>
                      <a:cubicBezTo>
                        <a:pt x="0" y="57425"/>
                        <a:pt x="0" y="57425"/>
                        <a:pt x="0" y="57425"/>
                      </a:cubicBezTo>
                      <a:cubicBezTo>
                        <a:pt x="14356" y="71781"/>
                        <a:pt x="33498" y="81352"/>
                        <a:pt x="43069" y="95708"/>
                      </a:cubicBezTo>
                      <a:cubicBezTo>
                        <a:pt x="47854" y="95708"/>
                        <a:pt x="57425" y="100494"/>
                        <a:pt x="62210" y="100494"/>
                      </a:cubicBezTo>
                      <a:cubicBezTo>
                        <a:pt x="100494" y="114850"/>
                        <a:pt x="143563" y="114850"/>
                        <a:pt x="186631" y="119635"/>
                      </a:cubicBezTo>
                      <a:cubicBezTo>
                        <a:pt x="224914" y="124421"/>
                        <a:pt x="267983" y="124421"/>
                        <a:pt x="306267" y="119635"/>
                      </a:cubicBezTo>
                      <a:cubicBezTo>
                        <a:pt x="339765" y="124421"/>
                        <a:pt x="378048" y="124421"/>
                        <a:pt x="421117" y="114850"/>
                      </a:cubicBezTo>
                      <a:cubicBezTo>
                        <a:pt x="416331" y="114850"/>
                        <a:pt x="416331" y="114850"/>
                        <a:pt x="421117" y="114850"/>
                      </a:cubicBezTo>
                      <a:close/>
                    </a:path>
                  </a:pathLst>
                </a:custGeom>
                <a:solidFill>
                  <a:srgbClr val="602483">
                    <a:alpha val="60000"/>
                  </a:srgbClr>
                </a:solidFill>
                <a:ln w="47824" cap="flat">
                  <a:noFill/>
                  <a:prstDash val="solid"/>
                  <a:miter/>
                </a:ln>
              </p:spPr>
              <p:txBody>
                <a:bodyPr rtlCol="0" anchor="ctr"/>
                <a:lstStyle/>
                <a:p>
                  <a:endParaRPr lang="en-US"/>
                </a:p>
              </p:txBody>
            </p:sp>
          </p:grpSp>
          <p:grpSp>
            <p:nvGrpSpPr>
              <p:cNvPr id="132" name="Graphic 3">
                <a:extLst>
                  <a:ext uri="{FF2B5EF4-FFF2-40B4-BE49-F238E27FC236}">
                    <a16:creationId xmlns:a16="http://schemas.microsoft.com/office/drawing/2014/main" xmlns="" id="{A17B44BA-A32F-4FD8-9446-3866528E968A}"/>
                  </a:ext>
                </a:extLst>
              </p:cNvPr>
              <p:cNvGrpSpPr/>
              <p:nvPr/>
            </p:nvGrpSpPr>
            <p:grpSpPr>
              <a:xfrm>
                <a:off x="9387318" y="7324732"/>
                <a:ext cx="514760" cy="679529"/>
                <a:chOff x="9387318" y="7324732"/>
                <a:chExt cx="514760" cy="679529"/>
              </a:xfrm>
            </p:grpSpPr>
            <p:grpSp>
              <p:nvGrpSpPr>
                <p:cNvPr id="288" name="Graphic 3">
                  <a:extLst>
                    <a:ext uri="{FF2B5EF4-FFF2-40B4-BE49-F238E27FC236}">
                      <a16:creationId xmlns:a16="http://schemas.microsoft.com/office/drawing/2014/main" xmlns="" id="{5AF171EA-DBD3-4B35-80EA-817950C5EAF1}"/>
                    </a:ext>
                  </a:extLst>
                </p:cNvPr>
                <p:cNvGrpSpPr/>
                <p:nvPr/>
              </p:nvGrpSpPr>
              <p:grpSpPr>
                <a:xfrm>
                  <a:off x="9387318" y="7324732"/>
                  <a:ext cx="514760" cy="679529"/>
                  <a:chOff x="9387318" y="7324732"/>
                  <a:chExt cx="514760" cy="679529"/>
                </a:xfrm>
              </p:grpSpPr>
              <p:grpSp>
                <p:nvGrpSpPr>
                  <p:cNvPr id="293" name="Graphic 3">
                    <a:extLst>
                      <a:ext uri="{FF2B5EF4-FFF2-40B4-BE49-F238E27FC236}">
                        <a16:creationId xmlns:a16="http://schemas.microsoft.com/office/drawing/2014/main" xmlns="" id="{D6EB5F6F-1111-4BE7-A903-CFADC65C5B6F}"/>
                      </a:ext>
                    </a:extLst>
                  </p:cNvPr>
                  <p:cNvGrpSpPr/>
                  <p:nvPr/>
                </p:nvGrpSpPr>
                <p:grpSpPr>
                  <a:xfrm>
                    <a:off x="9507691" y="7497008"/>
                    <a:ext cx="163654" cy="215343"/>
                    <a:chOff x="9507691" y="7497008"/>
                    <a:chExt cx="163654" cy="215343"/>
                  </a:xfrm>
                </p:grpSpPr>
                <p:sp>
                  <p:nvSpPr>
                    <p:cNvPr id="313" name="Freeform: Shape 312">
                      <a:extLst>
                        <a:ext uri="{FF2B5EF4-FFF2-40B4-BE49-F238E27FC236}">
                          <a16:creationId xmlns:a16="http://schemas.microsoft.com/office/drawing/2014/main" xmlns="" id="{FAEFFB94-B562-4949-8014-DA4AC72F19E9}"/>
                        </a:ext>
                      </a:extLst>
                    </p:cNvPr>
                    <p:cNvSpPr/>
                    <p:nvPr/>
                  </p:nvSpPr>
                  <p:spPr>
                    <a:xfrm>
                      <a:off x="9512194" y="7501695"/>
                      <a:ext cx="154041" cy="202782"/>
                    </a:xfrm>
                    <a:custGeom>
                      <a:avLst/>
                      <a:gdLst>
                        <a:gd name="connsiteX0" fmla="*/ 72063 w 154041"/>
                        <a:gd name="connsiteY0" fmla="*/ 98 h 202782"/>
                        <a:gd name="connsiteX1" fmla="*/ 153415 w 154041"/>
                        <a:gd name="connsiteY1" fmla="*/ 52737 h 202782"/>
                        <a:gd name="connsiteX2" fmla="*/ 124703 w 154041"/>
                        <a:gd name="connsiteY2" fmla="*/ 196300 h 202782"/>
                        <a:gd name="connsiteX3" fmla="*/ 282 w 154041"/>
                        <a:gd name="connsiteY3" fmla="*/ 81450 h 202782"/>
                        <a:gd name="connsiteX4" fmla="*/ 72063 w 154041"/>
                        <a:gd name="connsiteY4" fmla="*/ 98 h 202782"/>
                        <a:gd name="connsiteX5" fmla="*/ 72063 w 154041"/>
                        <a:gd name="connsiteY5" fmla="*/ 98 h 20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041" h="202782">
                          <a:moveTo>
                            <a:pt x="72063" y="98"/>
                          </a:moveTo>
                          <a:cubicBezTo>
                            <a:pt x="72063" y="98"/>
                            <a:pt x="148630" y="-4688"/>
                            <a:pt x="153415" y="52737"/>
                          </a:cubicBezTo>
                          <a:cubicBezTo>
                            <a:pt x="158201" y="110162"/>
                            <a:pt x="134274" y="162802"/>
                            <a:pt x="124703" y="196300"/>
                          </a:cubicBezTo>
                          <a:cubicBezTo>
                            <a:pt x="115133" y="225012"/>
                            <a:pt x="5068" y="153231"/>
                            <a:pt x="282" y="81450"/>
                          </a:cubicBezTo>
                          <a:cubicBezTo>
                            <a:pt x="-4503" y="9669"/>
                            <a:pt x="52922" y="98"/>
                            <a:pt x="72063" y="98"/>
                          </a:cubicBezTo>
                          <a:lnTo>
                            <a:pt x="72063" y="98"/>
                          </a:lnTo>
                          <a:close/>
                        </a:path>
                      </a:pathLst>
                    </a:custGeom>
                    <a:solidFill>
                      <a:srgbClr val="D9531E"/>
                    </a:solidFill>
                    <a:ln w="47824" cap="flat">
                      <a:noFill/>
                      <a:prstDash val="solid"/>
                      <a:miter/>
                    </a:ln>
                  </p:spPr>
                  <p:txBody>
                    <a:bodyPr rtlCol="0" anchor="ctr"/>
                    <a:lstStyle/>
                    <a:p>
                      <a:endParaRPr lang="en-US"/>
                    </a:p>
                  </p:txBody>
                </p:sp>
                <p:sp>
                  <p:nvSpPr>
                    <p:cNvPr id="314" name="Freeform: Shape 313">
                      <a:extLst>
                        <a:ext uri="{FF2B5EF4-FFF2-40B4-BE49-F238E27FC236}">
                          <a16:creationId xmlns:a16="http://schemas.microsoft.com/office/drawing/2014/main" xmlns="" id="{D58B0ECD-E42D-4506-B6A0-0A592D2537CD}"/>
                        </a:ext>
                      </a:extLst>
                    </p:cNvPr>
                    <p:cNvSpPr/>
                    <p:nvPr/>
                  </p:nvSpPr>
                  <p:spPr>
                    <a:xfrm>
                      <a:off x="9507691" y="7497008"/>
                      <a:ext cx="163654" cy="215343"/>
                    </a:xfrm>
                    <a:custGeom>
                      <a:avLst/>
                      <a:gdLst>
                        <a:gd name="connsiteX0" fmla="*/ 0 w 163654"/>
                        <a:gd name="connsiteY0" fmla="*/ 86137 h 215343"/>
                        <a:gd name="connsiteX1" fmla="*/ 19142 w 163654"/>
                        <a:gd name="connsiteY1" fmla="*/ 23927 h 215343"/>
                        <a:gd name="connsiteX2" fmla="*/ 76567 w 163654"/>
                        <a:gd name="connsiteY2" fmla="*/ 0 h 215343"/>
                        <a:gd name="connsiteX3" fmla="*/ 76567 w 163654"/>
                        <a:gd name="connsiteY3" fmla="*/ 0 h 215343"/>
                        <a:gd name="connsiteX4" fmla="*/ 76567 w 163654"/>
                        <a:gd name="connsiteY4" fmla="*/ 0 h 215343"/>
                        <a:gd name="connsiteX5" fmla="*/ 162704 w 163654"/>
                        <a:gd name="connsiteY5" fmla="*/ 57425 h 215343"/>
                        <a:gd name="connsiteX6" fmla="*/ 143563 w 163654"/>
                        <a:gd name="connsiteY6" fmla="*/ 181846 h 215343"/>
                        <a:gd name="connsiteX7" fmla="*/ 138777 w 163654"/>
                        <a:gd name="connsiteY7" fmla="*/ 205773 h 215343"/>
                        <a:gd name="connsiteX8" fmla="*/ 124421 w 163654"/>
                        <a:gd name="connsiteY8" fmla="*/ 215344 h 215343"/>
                        <a:gd name="connsiteX9" fmla="*/ 124421 w 163654"/>
                        <a:gd name="connsiteY9" fmla="*/ 215344 h 215343"/>
                        <a:gd name="connsiteX10" fmla="*/ 0 w 163654"/>
                        <a:gd name="connsiteY10" fmla="*/ 86137 h 215343"/>
                        <a:gd name="connsiteX11" fmla="*/ 76567 w 163654"/>
                        <a:gd name="connsiteY11" fmla="*/ 9571 h 215343"/>
                        <a:gd name="connsiteX12" fmla="*/ 28712 w 163654"/>
                        <a:gd name="connsiteY12" fmla="*/ 33498 h 215343"/>
                        <a:gd name="connsiteX13" fmla="*/ 14356 w 163654"/>
                        <a:gd name="connsiteY13" fmla="*/ 86137 h 215343"/>
                        <a:gd name="connsiteX14" fmla="*/ 124421 w 163654"/>
                        <a:gd name="connsiteY14" fmla="*/ 200988 h 215343"/>
                        <a:gd name="connsiteX15" fmla="*/ 129206 w 163654"/>
                        <a:gd name="connsiteY15" fmla="*/ 200988 h 215343"/>
                        <a:gd name="connsiteX16" fmla="*/ 133991 w 163654"/>
                        <a:gd name="connsiteY16" fmla="*/ 177060 h 215343"/>
                        <a:gd name="connsiteX17" fmla="*/ 153134 w 163654"/>
                        <a:gd name="connsiteY17" fmla="*/ 57425 h 215343"/>
                        <a:gd name="connsiteX18" fmla="*/ 76567 w 163654"/>
                        <a:gd name="connsiteY18" fmla="*/ 9571 h 215343"/>
                        <a:gd name="connsiteX19" fmla="*/ 76567 w 163654"/>
                        <a:gd name="connsiteY19" fmla="*/ 9571 h 215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3654" h="215343">
                          <a:moveTo>
                            <a:pt x="0" y="86137"/>
                          </a:moveTo>
                          <a:cubicBezTo>
                            <a:pt x="0" y="57425"/>
                            <a:pt x="4785" y="38283"/>
                            <a:pt x="19142" y="23927"/>
                          </a:cubicBezTo>
                          <a:cubicBezTo>
                            <a:pt x="33498" y="4785"/>
                            <a:pt x="62210" y="0"/>
                            <a:pt x="76567" y="0"/>
                          </a:cubicBezTo>
                          <a:lnTo>
                            <a:pt x="76567" y="0"/>
                          </a:lnTo>
                          <a:lnTo>
                            <a:pt x="76567" y="0"/>
                          </a:lnTo>
                          <a:cubicBezTo>
                            <a:pt x="90923" y="0"/>
                            <a:pt x="157919" y="0"/>
                            <a:pt x="162704" y="57425"/>
                          </a:cubicBezTo>
                          <a:cubicBezTo>
                            <a:pt x="167490" y="105279"/>
                            <a:pt x="153134" y="148348"/>
                            <a:pt x="143563" y="181846"/>
                          </a:cubicBezTo>
                          <a:cubicBezTo>
                            <a:pt x="138777" y="191417"/>
                            <a:pt x="138777" y="196202"/>
                            <a:pt x="138777" y="205773"/>
                          </a:cubicBezTo>
                          <a:cubicBezTo>
                            <a:pt x="138777" y="215344"/>
                            <a:pt x="129206" y="215344"/>
                            <a:pt x="124421" y="215344"/>
                          </a:cubicBezTo>
                          <a:lnTo>
                            <a:pt x="124421" y="215344"/>
                          </a:lnTo>
                          <a:cubicBezTo>
                            <a:pt x="90923" y="215344"/>
                            <a:pt x="4785" y="148348"/>
                            <a:pt x="0" y="86137"/>
                          </a:cubicBezTo>
                          <a:close/>
                          <a:moveTo>
                            <a:pt x="76567" y="9571"/>
                          </a:moveTo>
                          <a:cubicBezTo>
                            <a:pt x="71782" y="9571"/>
                            <a:pt x="47855" y="9571"/>
                            <a:pt x="28712" y="33498"/>
                          </a:cubicBezTo>
                          <a:cubicBezTo>
                            <a:pt x="19142" y="47854"/>
                            <a:pt x="14356" y="66996"/>
                            <a:pt x="14356" y="86137"/>
                          </a:cubicBezTo>
                          <a:cubicBezTo>
                            <a:pt x="19142" y="143562"/>
                            <a:pt x="100494" y="200988"/>
                            <a:pt x="124421" y="200988"/>
                          </a:cubicBezTo>
                          <a:cubicBezTo>
                            <a:pt x="129206" y="200988"/>
                            <a:pt x="129206" y="200988"/>
                            <a:pt x="129206" y="200988"/>
                          </a:cubicBezTo>
                          <a:cubicBezTo>
                            <a:pt x="129206" y="196202"/>
                            <a:pt x="133991" y="186631"/>
                            <a:pt x="133991" y="177060"/>
                          </a:cubicBezTo>
                          <a:cubicBezTo>
                            <a:pt x="143563" y="148348"/>
                            <a:pt x="157919" y="105279"/>
                            <a:pt x="153134" y="57425"/>
                          </a:cubicBezTo>
                          <a:cubicBezTo>
                            <a:pt x="148348" y="9571"/>
                            <a:pt x="90923" y="9571"/>
                            <a:pt x="76567" y="9571"/>
                          </a:cubicBezTo>
                          <a:lnTo>
                            <a:pt x="76567" y="9571"/>
                          </a:lnTo>
                          <a:close/>
                        </a:path>
                      </a:pathLst>
                    </a:custGeom>
                    <a:solidFill>
                      <a:srgbClr val="B3351C"/>
                    </a:solidFill>
                    <a:ln w="47824" cap="flat">
                      <a:noFill/>
                      <a:prstDash val="solid"/>
                      <a:miter/>
                    </a:ln>
                  </p:spPr>
                  <p:txBody>
                    <a:bodyPr rtlCol="0" anchor="ctr"/>
                    <a:lstStyle/>
                    <a:p>
                      <a:endParaRPr lang="en-US"/>
                    </a:p>
                  </p:txBody>
                </p:sp>
              </p:grpSp>
              <p:sp>
                <p:nvSpPr>
                  <p:cNvPr id="294" name="Freeform: Shape 293">
                    <a:extLst>
                      <a:ext uri="{FF2B5EF4-FFF2-40B4-BE49-F238E27FC236}">
                        <a16:creationId xmlns:a16="http://schemas.microsoft.com/office/drawing/2014/main" xmlns="" id="{713D9397-29EF-4FFF-AFB1-85EE95231FDE}"/>
                      </a:ext>
                    </a:extLst>
                  </p:cNvPr>
                  <p:cNvSpPr/>
                  <p:nvPr/>
                </p:nvSpPr>
                <p:spPr>
                  <a:xfrm>
                    <a:off x="9512194" y="7501695"/>
                    <a:ext cx="154041" cy="202782"/>
                  </a:xfrm>
                  <a:custGeom>
                    <a:avLst/>
                    <a:gdLst>
                      <a:gd name="connsiteX0" fmla="*/ 282 w 154041"/>
                      <a:gd name="connsiteY0" fmla="*/ 81450 h 202782"/>
                      <a:gd name="connsiteX1" fmla="*/ 124703 w 154041"/>
                      <a:gd name="connsiteY1" fmla="*/ 196300 h 202782"/>
                      <a:gd name="connsiteX2" fmla="*/ 153415 w 154041"/>
                      <a:gd name="connsiteY2" fmla="*/ 52737 h 202782"/>
                      <a:gd name="connsiteX3" fmla="*/ 72063 w 154041"/>
                      <a:gd name="connsiteY3" fmla="*/ 98 h 202782"/>
                      <a:gd name="connsiteX4" fmla="*/ 282 w 154041"/>
                      <a:gd name="connsiteY4" fmla="*/ 81450 h 202782"/>
                      <a:gd name="connsiteX5" fmla="*/ 76849 w 154041"/>
                      <a:gd name="connsiteY5" fmla="*/ 86235 h 202782"/>
                      <a:gd name="connsiteX6" fmla="*/ 105561 w 154041"/>
                      <a:gd name="connsiteY6" fmla="*/ 86235 h 202782"/>
                      <a:gd name="connsiteX7" fmla="*/ 95990 w 154041"/>
                      <a:gd name="connsiteY7" fmla="*/ 33596 h 202782"/>
                      <a:gd name="connsiteX8" fmla="*/ 100776 w 154041"/>
                      <a:gd name="connsiteY8" fmla="*/ 28810 h 202782"/>
                      <a:gd name="connsiteX9" fmla="*/ 129488 w 154041"/>
                      <a:gd name="connsiteY9" fmla="*/ 67094 h 202782"/>
                      <a:gd name="connsiteX10" fmla="*/ 119918 w 154041"/>
                      <a:gd name="connsiteY10" fmla="*/ 167587 h 202782"/>
                      <a:gd name="connsiteX11" fmla="*/ 110347 w 154041"/>
                      <a:gd name="connsiteY11" fmla="*/ 162802 h 202782"/>
                      <a:gd name="connsiteX12" fmla="*/ 105561 w 154041"/>
                      <a:gd name="connsiteY12" fmla="*/ 148446 h 202782"/>
                      <a:gd name="connsiteX13" fmla="*/ 105561 w 154041"/>
                      <a:gd name="connsiteY13" fmla="*/ 153231 h 202782"/>
                      <a:gd name="connsiteX14" fmla="*/ 95990 w 154041"/>
                      <a:gd name="connsiteY14" fmla="*/ 153231 h 202782"/>
                      <a:gd name="connsiteX15" fmla="*/ 76849 w 154041"/>
                      <a:gd name="connsiteY15" fmla="*/ 86235 h 20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4041" h="202782">
                        <a:moveTo>
                          <a:pt x="282" y="81450"/>
                        </a:moveTo>
                        <a:cubicBezTo>
                          <a:pt x="5068" y="153231"/>
                          <a:pt x="119918" y="225012"/>
                          <a:pt x="124703" y="196300"/>
                        </a:cubicBezTo>
                        <a:cubicBezTo>
                          <a:pt x="134274" y="167587"/>
                          <a:pt x="158201" y="110162"/>
                          <a:pt x="153415" y="52737"/>
                        </a:cubicBezTo>
                        <a:cubicBezTo>
                          <a:pt x="148630" y="-4688"/>
                          <a:pt x="72063" y="98"/>
                          <a:pt x="72063" y="98"/>
                        </a:cubicBezTo>
                        <a:cubicBezTo>
                          <a:pt x="52922" y="98"/>
                          <a:pt x="-4503" y="9669"/>
                          <a:pt x="282" y="81450"/>
                        </a:cubicBezTo>
                        <a:close/>
                        <a:moveTo>
                          <a:pt x="76849" y="86235"/>
                        </a:moveTo>
                        <a:cubicBezTo>
                          <a:pt x="81634" y="67094"/>
                          <a:pt x="95990" y="76664"/>
                          <a:pt x="105561" y="86235"/>
                        </a:cubicBezTo>
                        <a:cubicBezTo>
                          <a:pt x="100776" y="67094"/>
                          <a:pt x="95990" y="52737"/>
                          <a:pt x="95990" y="33596"/>
                        </a:cubicBezTo>
                        <a:cubicBezTo>
                          <a:pt x="95990" y="28810"/>
                          <a:pt x="100776" y="28810"/>
                          <a:pt x="100776" y="28810"/>
                        </a:cubicBezTo>
                        <a:cubicBezTo>
                          <a:pt x="119918" y="33596"/>
                          <a:pt x="124703" y="47952"/>
                          <a:pt x="129488" y="67094"/>
                        </a:cubicBezTo>
                        <a:cubicBezTo>
                          <a:pt x="139060" y="100592"/>
                          <a:pt x="139060" y="138875"/>
                          <a:pt x="119918" y="167587"/>
                        </a:cubicBezTo>
                        <a:cubicBezTo>
                          <a:pt x="115133" y="172373"/>
                          <a:pt x="110347" y="167587"/>
                          <a:pt x="110347" y="162802"/>
                        </a:cubicBezTo>
                        <a:cubicBezTo>
                          <a:pt x="110347" y="158016"/>
                          <a:pt x="105561" y="153231"/>
                          <a:pt x="105561" y="148446"/>
                        </a:cubicBezTo>
                        <a:cubicBezTo>
                          <a:pt x="105561" y="148446"/>
                          <a:pt x="105561" y="148446"/>
                          <a:pt x="105561" y="153231"/>
                        </a:cubicBezTo>
                        <a:cubicBezTo>
                          <a:pt x="105561" y="158016"/>
                          <a:pt x="100776" y="158016"/>
                          <a:pt x="95990" y="153231"/>
                        </a:cubicBezTo>
                        <a:cubicBezTo>
                          <a:pt x="86420" y="134089"/>
                          <a:pt x="76849" y="105377"/>
                          <a:pt x="76849" y="86235"/>
                        </a:cubicBezTo>
                        <a:close/>
                      </a:path>
                    </a:pathLst>
                  </a:custGeom>
                  <a:solidFill>
                    <a:srgbClr val="D6371E">
                      <a:alpha val="50000"/>
                    </a:srgbClr>
                  </a:solidFill>
                  <a:ln w="47824" cap="flat">
                    <a:noFill/>
                    <a:prstDash val="solid"/>
                    <a:miter/>
                  </a:ln>
                </p:spPr>
                <p:txBody>
                  <a:bodyPr rtlCol="0" anchor="ctr"/>
                  <a:lstStyle/>
                  <a:p>
                    <a:endParaRPr lang="en-US"/>
                  </a:p>
                </p:txBody>
              </p:sp>
              <p:grpSp>
                <p:nvGrpSpPr>
                  <p:cNvPr id="295" name="Graphic 3">
                    <a:extLst>
                      <a:ext uri="{FF2B5EF4-FFF2-40B4-BE49-F238E27FC236}">
                        <a16:creationId xmlns:a16="http://schemas.microsoft.com/office/drawing/2014/main" xmlns="" id="{072B421B-71E5-4BD9-A82B-CEA423751C7E}"/>
                      </a:ext>
                    </a:extLst>
                  </p:cNvPr>
                  <p:cNvGrpSpPr/>
                  <p:nvPr/>
                </p:nvGrpSpPr>
                <p:grpSpPr>
                  <a:xfrm>
                    <a:off x="9387318" y="7324732"/>
                    <a:ext cx="220883" cy="277554"/>
                    <a:chOff x="9387318" y="7324732"/>
                    <a:chExt cx="220883" cy="277554"/>
                  </a:xfrm>
                </p:grpSpPr>
                <p:sp>
                  <p:nvSpPr>
                    <p:cNvPr id="311" name="Freeform: Shape 310">
                      <a:extLst>
                        <a:ext uri="{FF2B5EF4-FFF2-40B4-BE49-F238E27FC236}">
                          <a16:creationId xmlns:a16="http://schemas.microsoft.com/office/drawing/2014/main" xmlns="" id="{8D472BA3-96E9-4633-BA25-F27FE5F3C6A5}"/>
                        </a:ext>
                      </a:extLst>
                    </p:cNvPr>
                    <p:cNvSpPr/>
                    <p:nvPr/>
                  </p:nvSpPr>
                  <p:spPr>
                    <a:xfrm>
                      <a:off x="9387898" y="7332411"/>
                      <a:ext cx="203183" cy="260564"/>
                    </a:xfrm>
                    <a:custGeom>
                      <a:avLst/>
                      <a:gdLst>
                        <a:gd name="connsiteX0" fmla="*/ 162862 w 203183"/>
                        <a:gd name="connsiteY0" fmla="*/ 11463 h 260564"/>
                        <a:gd name="connsiteX1" fmla="*/ 129364 w 203183"/>
                        <a:gd name="connsiteY1" fmla="*/ 260305 h 260564"/>
                        <a:gd name="connsiteX2" fmla="*/ 158 w 203183"/>
                        <a:gd name="connsiteY2" fmla="*/ 140669 h 260564"/>
                        <a:gd name="connsiteX3" fmla="*/ 162862 w 203183"/>
                        <a:gd name="connsiteY3" fmla="*/ 11463 h 260564"/>
                        <a:gd name="connsiteX4" fmla="*/ 162862 w 203183"/>
                        <a:gd name="connsiteY4" fmla="*/ 11463 h 260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183" h="260564">
                          <a:moveTo>
                            <a:pt x="162862" y="11463"/>
                          </a:moveTo>
                          <a:cubicBezTo>
                            <a:pt x="162862" y="11463"/>
                            <a:pt x="272927" y="269876"/>
                            <a:pt x="129364" y="260305"/>
                          </a:cubicBezTo>
                          <a:cubicBezTo>
                            <a:pt x="57583" y="255519"/>
                            <a:pt x="9729" y="178953"/>
                            <a:pt x="158" y="140669"/>
                          </a:cubicBezTo>
                          <a:cubicBezTo>
                            <a:pt x="-4628" y="102386"/>
                            <a:pt x="100651" y="-41176"/>
                            <a:pt x="162862" y="11463"/>
                          </a:cubicBezTo>
                          <a:lnTo>
                            <a:pt x="162862" y="11463"/>
                          </a:lnTo>
                          <a:close/>
                        </a:path>
                      </a:pathLst>
                    </a:custGeom>
                    <a:solidFill>
                      <a:srgbClr val="D9531E"/>
                    </a:solidFill>
                    <a:ln w="47824" cap="flat">
                      <a:noFill/>
                      <a:prstDash val="solid"/>
                      <a:miter/>
                    </a:ln>
                  </p:spPr>
                  <p:txBody>
                    <a:bodyPr rtlCol="0" anchor="ctr"/>
                    <a:lstStyle/>
                    <a:p>
                      <a:endParaRPr lang="en-US"/>
                    </a:p>
                  </p:txBody>
                </p:sp>
                <p:sp>
                  <p:nvSpPr>
                    <p:cNvPr id="312" name="Freeform: Shape 311">
                      <a:extLst>
                        <a:ext uri="{FF2B5EF4-FFF2-40B4-BE49-F238E27FC236}">
                          <a16:creationId xmlns:a16="http://schemas.microsoft.com/office/drawing/2014/main" xmlns="" id="{1BDD7150-532B-40E9-A7D0-1A70E0A2B5A8}"/>
                        </a:ext>
                      </a:extLst>
                    </p:cNvPr>
                    <p:cNvSpPr/>
                    <p:nvPr/>
                  </p:nvSpPr>
                  <p:spPr>
                    <a:xfrm>
                      <a:off x="9387318" y="7324732"/>
                      <a:ext cx="220883" cy="277554"/>
                    </a:xfrm>
                    <a:custGeom>
                      <a:avLst/>
                      <a:gdLst>
                        <a:gd name="connsiteX0" fmla="*/ 134730 w 220883"/>
                        <a:gd name="connsiteY0" fmla="*/ 272769 h 277554"/>
                        <a:gd name="connsiteX1" fmla="*/ 738 w 220883"/>
                        <a:gd name="connsiteY1" fmla="*/ 148348 h 277554"/>
                        <a:gd name="connsiteX2" fmla="*/ 39022 w 220883"/>
                        <a:gd name="connsiteY2" fmla="*/ 66996 h 277554"/>
                        <a:gd name="connsiteX3" fmla="*/ 139515 w 220883"/>
                        <a:gd name="connsiteY3" fmla="*/ 0 h 277554"/>
                        <a:gd name="connsiteX4" fmla="*/ 177799 w 220883"/>
                        <a:gd name="connsiteY4" fmla="*/ 14356 h 277554"/>
                        <a:gd name="connsiteX5" fmla="*/ 177799 w 220883"/>
                        <a:gd name="connsiteY5" fmla="*/ 19142 h 277554"/>
                        <a:gd name="connsiteX6" fmla="*/ 206511 w 220883"/>
                        <a:gd name="connsiteY6" fmla="*/ 248842 h 277554"/>
                        <a:gd name="connsiteX7" fmla="*/ 153872 w 220883"/>
                        <a:gd name="connsiteY7" fmla="*/ 277554 h 277554"/>
                        <a:gd name="connsiteX8" fmla="*/ 153872 w 220883"/>
                        <a:gd name="connsiteY8" fmla="*/ 277554 h 277554"/>
                        <a:gd name="connsiteX9" fmla="*/ 134730 w 220883"/>
                        <a:gd name="connsiteY9" fmla="*/ 272769 h 277554"/>
                        <a:gd name="connsiteX10" fmla="*/ 134730 w 220883"/>
                        <a:gd name="connsiteY10" fmla="*/ 14356 h 277554"/>
                        <a:gd name="connsiteX11" fmla="*/ 43807 w 220883"/>
                        <a:gd name="connsiteY11" fmla="*/ 76567 h 277554"/>
                        <a:gd name="connsiteX12" fmla="*/ 10309 w 220883"/>
                        <a:gd name="connsiteY12" fmla="*/ 148348 h 277554"/>
                        <a:gd name="connsiteX13" fmla="*/ 134730 w 220883"/>
                        <a:gd name="connsiteY13" fmla="*/ 263198 h 277554"/>
                        <a:gd name="connsiteX14" fmla="*/ 144301 w 220883"/>
                        <a:gd name="connsiteY14" fmla="*/ 263198 h 277554"/>
                        <a:gd name="connsiteX15" fmla="*/ 144301 w 220883"/>
                        <a:gd name="connsiteY15" fmla="*/ 263198 h 277554"/>
                        <a:gd name="connsiteX16" fmla="*/ 187370 w 220883"/>
                        <a:gd name="connsiteY16" fmla="*/ 239271 h 277554"/>
                        <a:gd name="connsiteX17" fmla="*/ 158657 w 220883"/>
                        <a:gd name="connsiteY17" fmla="*/ 23927 h 277554"/>
                        <a:gd name="connsiteX18" fmla="*/ 134730 w 220883"/>
                        <a:gd name="connsiteY18" fmla="*/ 14356 h 277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0883" h="277554">
                          <a:moveTo>
                            <a:pt x="134730" y="272769"/>
                          </a:moveTo>
                          <a:cubicBezTo>
                            <a:pt x="62949" y="267983"/>
                            <a:pt x="10309" y="186631"/>
                            <a:pt x="738" y="148348"/>
                          </a:cubicBezTo>
                          <a:cubicBezTo>
                            <a:pt x="-4047" y="129206"/>
                            <a:pt x="15095" y="95708"/>
                            <a:pt x="39022" y="66996"/>
                          </a:cubicBezTo>
                          <a:cubicBezTo>
                            <a:pt x="72519" y="28713"/>
                            <a:pt x="106018" y="0"/>
                            <a:pt x="139515" y="0"/>
                          </a:cubicBezTo>
                          <a:cubicBezTo>
                            <a:pt x="153872" y="0"/>
                            <a:pt x="163442" y="4786"/>
                            <a:pt x="177799" y="14356"/>
                          </a:cubicBezTo>
                          <a:cubicBezTo>
                            <a:pt x="177799" y="14356"/>
                            <a:pt x="177799" y="14356"/>
                            <a:pt x="177799" y="19142"/>
                          </a:cubicBezTo>
                          <a:cubicBezTo>
                            <a:pt x="182584" y="23927"/>
                            <a:pt x="249580" y="181846"/>
                            <a:pt x="206511" y="248842"/>
                          </a:cubicBezTo>
                          <a:cubicBezTo>
                            <a:pt x="196940" y="267983"/>
                            <a:pt x="177799" y="277554"/>
                            <a:pt x="153872" y="277554"/>
                          </a:cubicBezTo>
                          <a:lnTo>
                            <a:pt x="153872" y="277554"/>
                          </a:lnTo>
                          <a:cubicBezTo>
                            <a:pt x="144301" y="272769"/>
                            <a:pt x="139515" y="272769"/>
                            <a:pt x="134730" y="272769"/>
                          </a:cubicBezTo>
                          <a:close/>
                          <a:moveTo>
                            <a:pt x="134730" y="14356"/>
                          </a:moveTo>
                          <a:cubicBezTo>
                            <a:pt x="110803" y="14356"/>
                            <a:pt x="77305" y="38283"/>
                            <a:pt x="43807" y="76567"/>
                          </a:cubicBezTo>
                          <a:cubicBezTo>
                            <a:pt x="19880" y="110065"/>
                            <a:pt x="10309" y="133992"/>
                            <a:pt x="10309" y="148348"/>
                          </a:cubicBezTo>
                          <a:cubicBezTo>
                            <a:pt x="19880" y="181846"/>
                            <a:pt x="67734" y="258413"/>
                            <a:pt x="134730" y="263198"/>
                          </a:cubicBezTo>
                          <a:cubicBezTo>
                            <a:pt x="139515" y="263198"/>
                            <a:pt x="144301" y="263198"/>
                            <a:pt x="144301" y="263198"/>
                          </a:cubicBezTo>
                          <a:lnTo>
                            <a:pt x="144301" y="263198"/>
                          </a:lnTo>
                          <a:cubicBezTo>
                            <a:pt x="163442" y="263198"/>
                            <a:pt x="177799" y="253627"/>
                            <a:pt x="187370" y="239271"/>
                          </a:cubicBezTo>
                          <a:cubicBezTo>
                            <a:pt x="220867" y="181846"/>
                            <a:pt x="163442" y="38283"/>
                            <a:pt x="158657" y="23927"/>
                          </a:cubicBezTo>
                          <a:cubicBezTo>
                            <a:pt x="153872" y="14356"/>
                            <a:pt x="144301" y="14356"/>
                            <a:pt x="134730" y="14356"/>
                          </a:cubicBezTo>
                          <a:close/>
                        </a:path>
                      </a:pathLst>
                    </a:custGeom>
                    <a:solidFill>
                      <a:srgbClr val="B3351C"/>
                    </a:solidFill>
                    <a:ln w="47824" cap="flat">
                      <a:noFill/>
                      <a:prstDash val="solid"/>
                      <a:miter/>
                    </a:ln>
                  </p:spPr>
                  <p:txBody>
                    <a:bodyPr rtlCol="0" anchor="ctr"/>
                    <a:lstStyle/>
                    <a:p>
                      <a:endParaRPr lang="en-US"/>
                    </a:p>
                  </p:txBody>
                </p:sp>
              </p:grpSp>
              <p:sp>
                <p:nvSpPr>
                  <p:cNvPr id="296" name="Freeform: Shape 295">
                    <a:extLst>
                      <a:ext uri="{FF2B5EF4-FFF2-40B4-BE49-F238E27FC236}">
                        <a16:creationId xmlns:a16="http://schemas.microsoft.com/office/drawing/2014/main" xmlns="" id="{6BD439EB-BD6E-4F05-AF46-66B9F1948197}"/>
                      </a:ext>
                    </a:extLst>
                  </p:cNvPr>
                  <p:cNvSpPr/>
                  <p:nvPr/>
                </p:nvSpPr>
                <p:spPr>
                  <a:xfrm>
                    <a:off x="9392231" y="7329418"/>
                    <a:ext cx="203635" cy="259078"/>
                  </a:xfrm>
                  <a:custGeom>
                    <a:avLst/>
                    <a:gdLst>
                      <a:gd name="connsiteX0" fmla="*/ 610 w 203635"/>
                      <a:gd name="connsiteY0" fmla="*/ 138877 h 259078"/>
                      <a:gd name="connsiteX1" fmla="*/ 129816 w 203635"/>
                      <a:gd name="connsiteY1" fmla="*/ 258512 h 259078"/>
                      <a:gd name="connsiteX2" fmla="*/ 163314 w 203635"/>
                      <a:gd name="connsiteY2" fmla="*/ 9671 h 259078"/>
                      <a:gd name="connsiteX3" fmla="*/ 610 w 203635"/>
                      <a:gd name="connsiteY3" fmla="*/ 138877 h 259078"/>
                      <a:gd name="connsiteX4" fmla="*/ 134602 w 203635"/>
                      <a:gd name="connsiteY4" fmla="*/ 91023 h 259078"/>
                      <a:gd name="connsiteX5" fmla="*/ 129816 w 203635"/>
                      <a:gd name="connsiteY5" fmla="*/ 47954 h 259078"/>
                      <a:gd name="connsiteX6" fmla="*/ 148958 w 203635"/>
                      <a:gd name="connsiteY6" fmla="*/ 43169 h 259078"/>
                      <a:gd name="connsiteX7" fmla="*/ 177670 w 203635"/>
                      <a:gd name="connsiteY7" fmla="*/ 105379 h 259078"/>
                      <a:gd name="connsiteX8" fmla="*/ 187241 w 203635"/>
                      <a:gd name="connsiteY8" fmla="*/ 210658 h 259078"/>
                      <a:gd name="connsiteX9" fmla="*/ 177670 w 203635"/>
                      <a:gd name="connsiteY9" fmla="*/ 210658 h 259078"/>
                      <a:gd name="connsiteX10" fmla="*/ 153743 w 203635"/>
                      <a:gd name="connsiteY10" fmla="*/ 148448 h 259078"/>
                      <a:gd name="connsiteX11" fmla="*/ 172885 w 203635"/>
                      <a:gd name="connsiteY11" fmla="*/ 215444 h 259078"/>
                      <a:gd name="connsiteX12" fmla="*/ 168099 w 203635"/>
                      <a:gd name="connsiteY12" fmla="*/ 220229 h 259078"/>
                      <a:gd name="connsiteX13" fmla="*/ 77177 w 203635"/>
                      <a:gd name="connsiteY13" fmla="*/ 114950 h 259078"/>
                      <a:gd name="connsiteX14" fmla="*/ 134602 w 203635"/>
                      <a:gd name="connsiteY14" fmla="*/ 91023 h 259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3635" h="259078">
                        <a:moveTo>
                          <a:pt x="610" y="138877"/>
                        </a:moveTo>
                        <a:cubicBezTo>
                          <a:pt x="10181" y="177160"/>
                          <a:pt x="58035" y="253727"/>
                          <a:pt x="129816" y="258512"/>
                        </a:cubicBezTo>
                        <a:cubicBezTo>
                          <a:pt x="273378" y="272869"/>
                          <a:pt x="163314" y="9671"/>
                          <a:pt x="163314" y="9671"/>
                        </a:cubicBezTo>
                        <a:cubicBezTo>
                          <a:pt x="96318" y="-38183"/>
                          <a:pt x="-8961" y="105379"/>
                          <a:pt x="610" y="138877"/>
                        </a:cubicBezTo>
                        <a:close/>
                        <a:moveTo>
                          <a:pt x="134602" y="91023"/>
                        </a:moveTo>
                        <a:cubicBezTo>
                          <a:pt x="129816" y="76667"/>
                          <a:pt x="125031" y="62310"/>
                          <a:pt x="129816" y="47954"/>
                        </a:cubicBezTo>
                        <a:cubicBezTo>
                          <a:pt x="129816" y="38383"/>
                          <a:pt x="144172" y="33598"/>
                          <a:pt x="148958" y="43169"/>
                        </a:cubicBezTo>
                        <a:cubicBezTo>
                          <a:pt x="163314" y="57525"/>
                          <a:pt x="172885" y="81452"/>
                          <a:pt x="177670" y="105379"/>
                        </a:cubicBezTo>
                        <a:cubicBezTo>
                          <a:pt x="187241" y="138877"/>
                          <a:pt x="192026" y="172375"/>
                          <a:pt x="187241" y="210658"/>
                        </a:cubicBezTo>
                        <a:cubicBezTo>
                          <a:pt x="187241" y="215444"/>
                          <a:pt x="177670" y="210658"/>
                          <a:pt x="177670" y="210658"/>
                        </a:cubicBezTo>
                        <a:cubicBezTo>
                          <a:pt x="172885" y="191517"/>
                          <a:pt x="163314" y="167590"/>
                          <a:pt x="153743" y="148448"/>
                        </a:cubicBezTo>
                        <a:cubicBezTo>
                          <a:pt x="163314" y="172375"/>
                          <a:pt x="168099" y="191517"/>
                          <a:pt x="172885" y="215444"/>
                        </a:cubicBezTo>
                        <a:cubicBezTo>
                          <a:pt x="172885" y="220229"/>
                          <a:pt x="172885" y="220229"/>
                          <a:pt x="168099" y="220229"/>
                        </a:cubicBezTo>
                        <a:cubicBezTo>
                          <a:pt x="115460" y="220229"/>
                          <a:pt x="81962" y="162804"/>
                          <a:pt x="77177" y="114950"/>
                        </a:cubicBezTo>
                        <a:cubicBezTo>
                          <a:pt x="67606" y="62310"/>
                          <a:pt x="105889" y="76667"/>
                          <a:pt x="134602" y="91023"/>
                        </a:cubicBezTo>
                        <a:close/>
                      </a:path>
                    </a:pathLst>
                  </a:custGeom>
                  <a:solidFill>
                    <a:srgbClr val="D6371E">
                      <a:alpha val="50000"/>
                    </a:srgbClr>
                  </a:solidFill>
                  <a:ln w="47824" cap="flat">
                    <a:noFill/>
                    <a:prstDash val="solid"/>
                    <a:miter/>
                  </a:ln>
                </p:spPr>
                <p:txBody>
                  <a:bodyPr rtlCol="0" anchor="ctr"/>
                  <a:lstStyle/>
                  <a:p>
                    <a:endParaRPr lang="en-US"/>
                  </a:p>
                </p:txBody>
              </p:sp>
              <p:grpSp>
                <p:nvGrpSpPr>
                  <p:cNvPr id="297" name="Graphic 3">
                    <a:extLst>
                      <a:ext uri="{FF2B5EF4-FFF2-40B4-BE49-F238E27FC236}">
                        <a16:creationId xmlns:a16="http://schemas.microsoft.com/office/drawing/2014/main" xmlns="" id="{620F3D72-2EB7-4440-8433-66A202A2EB73}"/>
                      </a:ext>
                    </a:extLst>
                  </p:cNvPr>
                  <p:cNvGrpSpPr/>
                  <p:nvPr/>
                </p:nvGrpSpPr>
                <p:grpSpPr>
                  <a:xfrm>
                    <a:off x="9567509" y="7678853"/>
                    <a:ext cx="334568" cy="325408"/>
                    <a:chOff x="9567509" y="7678853"/>
                    <a:chExt cx="334568" cy="325408"/>
                  </a:xfrm>
                </p:grpSpPr>
                <p:sp>
                  <p:nvSpPr>
                    <p:cNvPr id="309" name="Freeform: Shape 308">
                      <a:extLst>
                        <a:ext uri="{FF2B5EF4-FFF2-40B4-BE49-F238E27FC236}">
                          <a16:creationId xmlns:a16="http://schemas.microsoft.com/office/drawing/2014/main" xmlns="" id="{9D66C852-BB13-4712-A020-5DE00BF5A620}"/>
                        </a:ext>
                      </a:extLst>
                    </p:cNvPr>
                    <p:cNvSpPr/>
                    <p:nvPr/>
                  </p:nvSpPr>
                  <p:spPr>
                    <a:xfrm>
                      <a:off x="9576157" y="7687909"/>
                      <a:ext cx="320565" cy="309134"/>
                    </a:xfrm>
                    <a:custGeom>
                      <a:avLst/>
                      <a:gdLst>
                        <a:gd name="connsiteX0" fmla="*/ 46384 w 320565"/>
                        <a:gd name="connsiteY0" fmla="*/ 5300 h 309134"/>
                        <a:gd name="connsiteX1" fmla="*/ 314368 w 320565"/>
                        <a:gd name="connsiteY1" fmla="*/ 96223 h 309134"/>
                        <a:gd name="connsiteX2" fmla="*/ 276084 w 320565"/>
                        <a:gd name="connsiteY2" fmla="*/ 96223 h 309134"/>
                        <a:gd name="connsiteX3" fmla="*/ 295226 w 320565"/>
                        <a:gd name="connsiteY3" fmla="*/ 297211 h 309134"/>
                        <a:gd name="connsiteX4" fmla="*/ 218659 w 320565"/>
                        <a:gd name="connsiteY4" fmla="*/ 278069 h 309134"/>
                        <a:gd name="connsiteX5" fmla="*/ 89453 w 320565"/>
                        <a:gd name="connsiteY5" fmla="*/ 249357 h 309134"/>
                        <a:gd name="connsiteX6" fmla="*/ 94238 w 320565"/>
                        <a:gd name="connsiteY6" fmla="*/ 268498 h 309134"/>
                        <a:gd name="connsiteX7" fmla="*/ 36813 w 320565"/>
                        <a:gd name="connsiteY7" fmla="*/ 14871 h 309134"/>
                        <a:gd name="connsiteX8" fmla="*/ 46384 w 320565"/>
                        <a:gd name="connsiteY8" fmla="*/ 5300 h 309134"/>
                        <a:gd name="connsiteX9" fmla="*/ 46384 w 320565"/>
                        <a:gd name="connsiteY9" fmla="*/ 5300 h 309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0565" h="309134">
                          <a:moveTo>
                            <a:pt x="46384" y="5300"/>
                          </a:moveTo>
                          <a:cubicBezTo>
                            <a:pt x="46384" y="5300"/>
                            <a:pt x="233015" y="-32983"/>
                            <a:pt x="314368" y="96223"/>
                          </a:cubicBezTo>
                          <a:cubicBezTo>
                            <a:pt x="333509" y="124936"/>
                            <a:pt x="304796" y="96223"/>
                            <a:pt x="276084" y="96223"/>
                          </a:cubicBezTo>
                          <a:cubicBezTo>
                            <a:pt x="247372" y="96223"/>
                            <a:pt x="338295" y="196717"/>
                            <a:pt x="295226" y="297211"/>
                          </a:cubicBezTo>
                          <a:cubicBezTo>
                            <a:pt x="280869" y="335494"/>
                            <a:pt x="252157" y="268498"/>
                            <a:pt x="218659" y="278069"/>
                          </a:cubicBezTo>
                          <a:cubicBezTo>
                            <a:pt x="185161" y="282855"/>
                            <a:pt x="108595" y="268498"/>
                            <a:pt x="89453" y="249357"/>
                          </a:cubicBezTo>
                          <a:cubicBezTo>
                            <a:pt x="65525" y="230215"/>
                            <a:pt x="89453" y="258927"/>
                            <a:pt x="94238" y="268498"/>
                          </a:cubicBezTo>
                          <a:cubicBezTo>
                            <a:pt x="99024" y="273284"/>
                            <a:pt x="-73251" y="206288"/>
                            <a:pt x="36813" y="14871"/>
                          </a:cubicBezTo>
                          <a:lnTo>
                            <a:pt x="46384" y="5300"/>
                          </a:lnTo>
                          <a:lnTo>
                            <a:pt x="46384" y="5300"/>
                          </a:lnTo>
                          <a:close/>
                        </a:path>
                      </a:pathLst>
                    </a:custGeom>
                    <a:solidFill>
                      <a:srgbClr val="D9531E"/>
                    </a:solidFill>
                    <a:ln w="47824" cap="flat">
                      <a:noFill/>
                      <a:prstDash val="solid"/>
                      <a:miter/>
                    </a:ln>
                  </p:spPr>
                  <p:txBody>
                    <a:bodyPr rtlCol="0" anchor="ctr"/>
                    <a:lstStyle/>
                    <a:p>
                      <a:endParaRPr lang="en-US"/>
                    </a:p>
                  </p:txBody>
                </p:sp>
                <p:sp>
                  <p:nvSpPr>
                    <p:cNvPr id="310" name="Freeform: Shape 309">
                      <a:extLst>
                        <a:ext uri="{FF2B5EF4-FFF2-40B4-BE49-F238E27FC236}">
                          <a16:creationId xmlns:a16="http://schemas.microsoft.com/office/drawing/2014/main" xmlns="" id="{2A9E2FB5-E7A1-44FC-9AFE-E0D1E321B4F3}"/>
                        </a:ext>
                      </a:extLst>
                    </p:cNvPr>
                    <p:cNvSpPr/>
                    <p:nvPr/>
                  </p:nvSpPr>
                  <p:spPr>
                    <a:xfrm>
                      <a:off x="9567509" y="7678853"/>
                      <a:ext cx="334568" cy="325408"/>
                    </a:xfrm>
                    <a:custGeom>
                      <a:avLst/>
                      <a:gdLst>
                        <a:gd name="connsiteX0" fmla="*/ 260805 w 334568"/>
                        <a:gd name="connsiteY0" fmla="*/ 311052 h 325408"/>
                        <a:gd name="connsiteX1" fmla="*/ 222522 w 334568"/>
                        <a:gd name="connsiteY1" fmla="*/ 291910 h 325408"/>
                        <a:gd name="connsiteX2" fmla="*/ 208165 w 334568"/>
                        <a:gd name="connsiteY2" fmla="*/ 291910 h 325408"/>
                        <a:gd name="connsiteX3" fmla="*/ 102886 w 334568"/>
                        <a:gd name="connsiteY3" fmla="*/ 272769 h 325408"/>
                        <a:gd name="connsiteX4" fmla="*/ 102886 w 334568"/>
                        <a:gd name="connsiteY4" fmla="*/ 277554 h 325408"/>
                        <a:gd name="connsiteX5" fmla="*/ 98101 w 334568"/>
                        <a:gd name="connsiteY5" fmla="*/ 282340 h 325408"/>
                        <a:gd name="connsiteX6" fmla="*/ 98101 w 334568"/>
                        <a:gd name="connsiteY6" fmla="*/ 282340 h 325408"/>
                        <a:gd name="connsiteX7" fmla="*/ 21534 w 334568"/>
                        <a:gd name="connsiteY7" fmla="*/ 215344 h 325408"/>
                        <a:gd name="connsiteX8" fmla="*/ 35891 w 334568"/>
                        <a:gd name="connsiteY8" fmla="*/ 14356 h 325408"/>
                        <a:gd name="connsiteX9" fmla="*/ 40676 w 334568"/>
                        <a:gd name="connsiteY9" fmla="*/ 9571 h 325408"/>
                        <a:gd name="connsiteX10" fmla="*/ 55032 w 334568"/>
                        <a:gd name="connsiteY10" fmla="*/ 4785 h 325408"/>
                        <a:gd name="connsiteX11" fmla="*/ 112457 w 334568"/>
                        <a:gd name="connsiteY11" fmla="*/ 0 h 325408"/>
                        <a:gd name="connsiteX12" fmla="*/ 327801 w 334568"/>
                        <a:gd name="connsiteY12" fmla="*/ 100494 h 325408"/>
                        <a:gd name="connsiteX13" fmla="*/ 332587 w 334568"/>
                        <a:gd name="connsiteY13" fmla="*/ 119635 h 325408"/>
                        <a:gd name="connsiteX14" fmla="*/ 327801 w 334568"/>
                        <a:gd name="connsiteY14" fmla="*/ 124421 h 325408"/>
                        <a:gd name="connsiteX15" fmla="*/ 318230 w 334568"/>
                        <a:gd name="connsiteY15" fmla="*/ 119635 h 325408"/>
                        <a:gd name="connsiteX16" fmla="*/ 284732 w 334568"/>
                        <a:gd name="connsiteY16" fmla="*/ 110065 h 325408"/>
                        <a:gd name="connsiteX17" fmla="*/ 294303 w 334568"/>
                        <a:gd name="connsiteY17" fmla="*/ 138777 h 325408"/>
                        <a:gd name="connsiteX18" fmla="*/ 308659 w 334568"/>
                        <a:gd name="connsiteY18" fmla="*/ 311052 h 325408"/>
                        <a:gd name="connsiteX19" fmla="*/ 289517 w 334568"/>
                        <a:gd name="connsiteY19" fmla="*/ 325408 h 325408"/>
                        <a:gd name="connsiteX20" fmla="*/ 260805 w 334568"/>
                        <a:gd name="connsiteY20" fmla="*/ 311052 h 325408"/>
                        <a:gd name="connsiteX21" fmla="*/ 284732 w 334568"/>
                        <a:gd name="connsiteY21" fmla="*/ 95708 h 325408"/>
                        <a:gd name="connsiteX22" fmla="*/ 318230 w 334568"/>
                        <a:gd name="connsiteY22" fmla="*/ 105279 h 325408"/>
                        <a:gd name="connsiteX23" fmla="*/ 112457 w 334568"/>
                        <a:gd name="connsiteY23" fmla="*/ 14356 h 325408"/>
                        <a:gd name="connsiteX24" fmla="*/ 59818 w 334568"/>
                        <a:gd name="connsiteY24" fmla="*/ 19142 h 325408"/>
                        <a:gd name="connsiteX25" fmla="*/ 59818 w 334568"/>
                        <a:gd name="connsiteY25" fmla="*/ 19142 h 325408"/>
                        <a:gd name="connsiteX26" fmla="*/ 50246 w 334568"/>
                        <a:gd name="connsiteY26" fmla="*/ 23927 h 325408"/>
                        <a:gd name="connsiteX27" fmla="*/ 31105 w 334568"/>
                        <a:gd name="connsiteY27" fmla="*/ 196202 h 325408"/>
                        <a:gd name="connsiteX28" fmla="*/ 83745 w 334568"/>
                        <a:gd name="connsiteY28" fmla="*/ 258413 h 325408"/>
                        <a:gd name="connsiteX29" fmla="*/ 83745 w 334568"/>
                        <a:gd name="connsiteY29" fmla="*/ 248842 h 325408"/>
                        <a:gd name="connsiteX30" fmla="*/ 88530 w 334568"/>
                        <a:gd name="connsiteY30" fmla="*/ 244056 h 325408"/>
                        <a:gd name="connsiteX31" fmla="*/ 102886 w 334568"/>
                        <a:gd name="connsiteY31" fmla="*/ 253627 h 325408"/>
                        <a:gd name="connsiteX32" fmla="*/ 212951 w 334568"/>
                        <a:gd name="connsiteY32" fmla="*/ 282340 h 325408"/>
                        <a:gd name="connsiteX33" fmla="*/ 227308 w 334568"/>
                        <a:gd name="connsiteY33" fmla="*/ 282340 h 325408"/>
                        <a:gd name="connsiteX34" fmla="*/ 275162 w 334568"/>
                        <a:gd name="connsiteY34" fmla="*/ 301481 h 325408"/>
                        <a:gd name="connsiteX35" fmla="*/ 294303 w 334568"/>
                        <a:gd name="connsiteY35" fmla="*/ 315837 h 325408"/>
                        <a:gd name="connsiteX36" fmla="*/ 299089 w 334568"/>
                        <a:gd name="connsiteY36" fmla="*/ 306267 h 325408"/>
                        <a:gd name="connsiteX37" fmla="*/ 284732 w 334568"/>
                        <a:gd name="connsiteY37" fmla="*/ 143562 h 325408"/>
                        <a:gd name="connsiteX38" fmla="*/ 275162 w 334568"/>
                        <a:gd name="connsiteY38" fmla="*/ 100494 h 325408"/>
                        <a:gd name="connsiteX39" fmla="*/ 284732 w 334568"/>
                        <a:gd name="connsiteY39" fmla="*/ 95708 h 325408"/>
                        <a:gd name="connsiteX40" fmla="*/ 284732 w 334568"/>
                        <a:gd name="connsiteY40" fmla="*/ 95708 h 325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34568" h="325408">
                          <a:moveTo>
                            <a:pt x="260805" y="311052"/>
                          </a:moveTo>
                          <a:cubicBezTo>
                            <a:pt x="251235" y="301481"/>
                            <a:pt x="236878" y="291910"/>
                            <a:pt x="222522" y="291910"/>
                          </a:cubicBezTo>
                          <a:cubicBezTo>
                            <a:pt x="217736" y="291910"/>
                            <a:pt x="212951" y="291910"/>
                            <a:pt x="208165" y="291910"/>
                          </a:cubicBezTo>
                          <a:cubicBezTo>
                            <a:pt x="179453" y="291910"/>
                            <a:pt x="131599" y="282340"/>
                            <a:pt x="102886" y="272769"/>
                          </a:cubicBezTo>
                          <a:cubicBezTo>
                            <a:pt x="102886" y="272769"/>
                            <a:pt x="102886" y="277554"/>
                            <a:pt x="102886" y="277554"/>
                          </a:cubicBezTo>
                          <a:cubicBezTo>
                            <a:pt x="102886" y="282340"/>
                            <a:pt x="98101" y="282340"/>
                            <a:pt x="98101" y="282340"/>
                          </a:cubicBezTo>
                          <a:lnTo>
                            <a:pt x="98101" y="282340"/>
                          </a:lnTo>
                          <a:cubicBezTo>
                            <a:pt x="88530" y="282340"/>
                            <a:pt x="45462" y="263198"/>
                            <a:pt x="21534" y="215344"/>
                          </a:cubicBezTo>
                          <a:cubicBezTo>
                            <a:pt x="-2393" y="177060"/>
                            <a:pt x="-16749" y="110065"/>
                            <a:pt x="35891" y="14356"/>
                          </a:cubicBezTo>
                          <a:cubicBezTo>
                            <a:pt x="35891" y="14356"/>
                            <a:pt x="35891" y="14356"/>
                            <a:pt x="40676" y="9571"/>
                          </a:cubicBezTo>
                          <a:lnTo>
                            <a:pt x="55032" y="4785"/>
                          </a:lnTo>
                          <a:cubicBezTo>
                            <a:pt x="55032" y="4785"/>
                            <a:pt x="78959" y="0"/>
                            <a:pt x="112457" y="0"/>
                          </a:cubicBezTo>
                          <a:cubicBezTo>
                            <a:pt x="169882" y="0"/>
                            <a:pt x="275162" y="9571"/>
                            <a:pt x="327801" y="100494"/>
                          </a:cubicBezTo>
                          <a:cubicBezTo>
                            <a:pt x="332587" y="110065"/>
                            <a:pt x="337372" y="114850"/>
                            <a:pt x="332587" y="119635"/>
                          </a:cubicBezTo>
                          <a:cubicBezTo>
                            <a:pt x="332587" y="119635"/>
                            <a:pt x="327801" y="124421"/>
                            <a:pt x="327801" y="124421"/>
                          </a:cubicBezTo>
                          <a:cubicBezTo>
                            <a:pt x="323016" y="124421"/>
                            <a:pt x="323016" y="124421"/>
                            <a:pt x="318230" y="119635"/>
                          </a:cubicBezTo>
                          <a:cubicBezTo>
                            <a:pt x="308659" y="114850"/>
                            <a:pt x="299089" y="110065"/>
                            <a:pt x="284732" y="110065"/>
                          </a:cubicBezTo>
                          <a:cubicBezTo>
                            <a:pt x="284732" y="114850"/>
                            <a:pt x="289517" y="129206"/>
                            <a:pt x="294303" y="138777"/>
                          </a:cubicBezTo>
                          <a:cubicBezTo>
                            <a:pt x="308659" y="177060"/>
                            <a:pt x="337372" y="244056"/>
                            <a:pt x="308659" y="311052"/>
                          </a:cubicBezTo>
                          <a:cubicBezTo>
                            <a:pt x="303874" y="320623"/>
                            <a:pt x="299089" y="325408"/>
                            <a:pt x="289517" y="325408"/>
                          </a:cubicBezTo>
                          <a:cubicBezTo>
                            <a:pt x="279947" y="325408"/>
                            <a:pt x="270376" y="315837"/>
                            <a:pt x="260805" y="311052"/>
                          </a:cubicBezTo>
                          <a:close/>
                          <a:moveTo>
                            <a:pt x="284732" y="95708"/>
                          </a:moveTo>
                          <a:cubicBezTo>
                            <a:pt x="299089" y="95708"/>
                            <a:pt x="308659" y="100494"/>
                            <a:pt x="318230" y="105279"/>
                          </a:cubicBezTo>
                          <a:cubicBezTo>
                            <a:pt x="270376" y="28712"/>
                            <a:pt x="179453" y="14356"/>
                            <a:pt x="112457" y="14356"/>
                          </a:cubicBezTo>
                          <a:cubicBezTo>
                            <a:pt x="83745" y="14356"/>
                            <a:pt x="59818" y="19142"/>
                            <a:pt x="59818" y="19142"/>
                          </a:cubicBezTo>
                          <a:lnTo>
                            <a:pt x="59818" y="19142"/>
                          </a:lnTo>
                          <a:lnTo>
                            <a:pt x="50246" y="23927"/>
                          </a:lnTo>
                          <a:cubicBezTo>
                            <a:pt x="16749" y="90923"/>
                            <a:pt x="7178" y="148348"/>
                            <a:pt x="31105" y="196202"/>
                          </a:cubicBezTo>
                          <a:cubicBezTo>
                            <a:pt x="45462" y="229700"/>
                            <a:pt x="69389" y="248842"/>
                            <a:pt x="83745" y="258413"/>
                          </a:cubicBezTo>
                          <a:cubicBezTo>
                            <a:pt x="83745" y="253627"/>
                            <a:pt x="83745" y="253627"/>
                            <a:pt x="83745" y="248842"/>
                          </a:cubicBezTo>
                          <a:cubicBezTo>
                            <a:pt x="83745" y="244056"/>
                            <a:pt x="88530" y="244056"/>
                            <a:pt x="88530" y="244056"/>
                          </a:cubicBezTo>
                          <a:cubicBezTo>
                            <a:pt x="93316" y="244056"/>
                            <a:pt x="93316" y="244056"/>
                            <a:pt x="102886" y="253627"/>
                          </a:cubicBezTo>
                          <a:cubicBezTo>
                            <a:pt x="122028" y="267983"/>
                            <a:pt x="174668" y="282340"/>
                            <a:pt x="212951" y="282340"/>
                          </a:cubicBezTo>
                          <a:cubicBezTo>
                            <a:pt x="217736" y="282340"/>
                            <a:pt x="222522" y="282340"/>
                            <a:pt x="227308" y="282340"/>
                          </a:cubicBezTo>
                          <a:cubicBezTo>
                            <a:pt x="246449" y="277554"/>
                            <a:pt x="260805" y="291910"/>
                            <a:pt x="275162" y="301481"/>
                          </a:cubicBezTo>
                          <a:cubicBezTo>
                            <a:pt x="279947" y="306267"/>
                            <a:pt x="289517" y="315837"/>
                            <a:pt x="294303" y="315837"/>
                          </a:cubicBezTo>
                          <a:cubicBezTo>
                            <a:pt x="299089" y="315837"/>
                            <a:pt x="299089" y="311052"/>
                            <a:pt x="299089" y="306267"/>
                          </a:cubicBezTo>
                          <a:cubicBezTo>
                            <a:pt x="323016" y="244056"/>
                            <a:pt x="299089" y="181846"/>
                            <a:pt x="284732" y="143562"/>
                          </a:cubicBezTo>
                          <a:cubicBezTo>
                            <a:pt x="275162" y="124421"/>
                            <a:pt x="270376" y="110065"/>
                            <a:pt x="275162" y="100494"/>
                          </a:cubicBezTo>
                          <a:cubicBezTo>
                            <a:pt x="275162" y="100494"/>
                            <a:pt x="275162" y="95708"/>
                            <a:pt x="284732" y="95708"/>
                          </a:cubicBezTo>
                          <a:lnTo>
                            <a:pt x="284732" y="95708"/>
                          </a:lnTo>
                          <a:close/>
                        </a:path>
                      </a:pathLst>
                    </a:custGeom>
                    <a:solidFill>
                      <a:srgbClr val="B3351C"/>
                    </a:solidFill>
                    <a:ln w="47824" cap="flat">
                      <a:noFill/>
                      <a:prstDash val="solid"/>
                      <a:miter/>
                    </a:ln>
                  </p:spPr>
                  <p:txBody>
                    <a:bodyPr rtlCol="0" anchor="ctr"/>
                    <a:lstStyle/>
                    <a:p>
                      <a:endParaRPr lang="en-US"/>
                    </a:p>
                  </p:txBody>
                </p:sp>
              </p:grpSp>
              <p:sp>
                <p:nvSpPr>
                  <p:cNvPr id="298" name="Freeform: Shape 297">
                    <a:extLst>
                      <a:ext uri="{FF2B5EF4-FFF2-40B4-BE49-F238E27FC236}">
                        <a16:creationId xmlns:a16="http://schemas.microsoft.com/office/drawing/2014/main" xmlns="" id="{D2F831F4-F242-4620-9ACC-6F4A0D39DFFA}"/>
                      </a:ext>
                    </a:extLst>
                  </p:cNvPr>
                  <p:cNvSpPr/>
                  <p:nvPr/>
                </p:nvSpPr>
                <p:spPr>
                  <a:xfrm>
                    <a:off x="9574109" y="7687909"/>
                    <a:ext cx="321201" cy="278069"/>
                  </a:xfrm>
                  <a:custGeom>
                    <a:avLst/>
                    <a:gdLst>
                      <a:gd name="connsiteX0" fmla="*/ 34076 w 321201"/>
                      <a:gd name="connsiteY0" fmla="*/ 10086 h 278069"/>
                      <a:gd name="connsiteX1" fmla="*/ 48433 w 321201"/>
                      <a:gd name="connsiteY1" fmla="*/ 5300 h 278069"/>
                      <a:gd name="connsiteX2" fmla="*/ 316416 w 321201"/>
                      <a:gd name="connsiteY2" fmla="*/ 96223 h 278069"/>
                      <a:gd name="connsiteX3" fmla="*/ 321201 w 321201"/>
                      <a:gd name="connsiteY3" fmla="*/ 110580 h 278069"/>
                      <a:gd name="connsiteX4" fmla="*/ 201566 w 321201"/>
                      <a:gd name="connsiteY4" fmla="*/ 48369 h 278069"/>
                      <a:gd name="connsiteX5" fmla="*/ 196781 w 321201"/>
                      <a:gd name="connsiteY5" fmla="*/ 57940 h 278069"/>
                      <a:gd name="connsiteX6" fmla="*/ 263776 w 321201"/>
                      <a:gd name="connsiteY6" fmla="*/ 144078 h 278069"/>
                      <a:gd name="connsiteX7" fmla="*/ 187209 w 321201"/>
                      <a:gd name="connsiteY7" fmla="*/ 81867 h 278069"/>
                      <a:gd name="connsiteX8" fmla="*/ 182424 w 321201"/>
                      <a:gd name="connsiteY8" fmla="*/ 91438 h 278069"/>
                      <a:gd name="connsiteX9" fmla="*/ 230279 w 321201"/>
                      <a:gd name="connsiteY9" fmla="*/ 172790 h 278069"/>
                      <a:gd name="connsiteX10" fmla="*/ 278133 w 321201"/>
                      <a:gd name="connsiteY10" fmla="*/ 239786 h 278069"/>
                      <a:gd name="connsiteX11" fmla="*/ 105857 w 321201"/>
                      <a:gd name="connsiteY11" fmla="*/ 86653 h 278069"/>
                      <a:gd name="connsiteX12" fmla="*/ 96287 w 321201"/>
                      <a:gd name="connsiteY12" fmla="*/ 81867 h 278069"/>
                      <a:gd name="connsiteX13" fmla="*/ 144141 w 321201"/>
                      <a:gd name="connsiteY13" fmla="*/ 225430 h 278069"/>
                      <a:gd name="connsiteX14" fmla="*/ 101072 w 321201"/>
                      <a:gd name="connsiteY14" fmla="*/ 201503 h 278069"/>
                      <a:gd name="connsiteX15" fmla="*/ 96287 w 321201"/>
                      <a:gd name="connsiteY15" fmla="*/ 206288 h 278069"/>
                      <a:gd name="connsiteX16" fmla="*/ 163282 w 321201"/>
                      <a:gd name="connsiteY16" fmla="*/ 278069 h 278069"/>
                      <a:gd name="connsiteX17" fmla="*/ 96287 w 321201"/>
                      <a:gd name="connsiteY17" fmla="*/ 254142 h 278069"/>
                      <a:gd name="connsiteX18" fmla="*/ 101072 w 321201"/>
                      <a:gd name="connsiteY18" fmla="*/ 273284 h 278069"/>
                      <a:gd name="connsiteX19" fmla="*/ 34076 w 321201"/>
                      <a:gd name="connsiteY19" fmla="*/ 10086 h 27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21201" h="278069">
                        <a:moveTo>
                          <a:pt x="34076" y="10086"/>
                        </a:moveTo>
                        <a:lnTo>
                          <a:pt x="48433" y="5300"/>
                        </a:lnTo>
                        <a:cubicBezTo>
                          <a:pt x="48433" y="5300"/>
                          <a:pt x="235064" y="-32983"/>
                          <a:pt x="316416" y="96223"/>
                        </a:cubicBezTo>
                        <a:cubicBezTo>
                          <a:pt x="321201" y="101009"/>
                          <a:pt x="321201" y="105794"/>
                          <a:pt x="321201" y="110580"/>
                        </a:cubicBezTo>
                        <a:cubicBezTo>
                          <a:pt x="287704" y="77082"/>
                          <a:pt x="249420" y="53155"/>
                          <a:pt x="201566" y="48369"/>
                        </a:cubicBezTo>
                        <a:cubicBezTo>
                          <a:pt x="196781" y="48369"/>
                          <a:pt x="196781" y="53155"/>
                          <a:pt x="196781" y="57940"/>
                        </a:cubicBezTo>
                        <a:cubicBezTo>
                          <a:pt x="220708" y="86653"/>
                          <a:pt x="244635" y="110580"/>
                          <a:pt x="263776" y="144078"/>
                        </a:cubicBezTo>
                        <a:cubicBezTo>
                          <a:pt x="244635" y="120150"/>
                          <a:pt x="215922" y="96223"/>
                          <a:pt x="187209" y="81867"/>
                        </a:cubicBezTo>
                        <a:cubicBezTo>
                          <a:pt x="182424" y="81867"/>
                          <a:pt x="177639" y="86653"/>
                          <a:pt x="182424" y="91438"/>
                        </a:cubicBezTo>
                        <a:cubicBezTo>
                          <a:pt x="201566" y="120150"/>
                          <a:pt x="211137" y="148863"/>
                          <a:pt x="230279" y="172790"/>
                        </a:cubicBezTo>
                        <a:cubicBezTo>
                          <a:pt x="244635" y="196717"/>
                          <a:pt x="263776" y="215859"/>
                          <a:pt x="278133" y="239786"/>
                        </a:cubicBezTo>
                        <a:cubicBezTo>
                          <a:pt x="206352" y="206288"/>
                          <a:pt x="139355" y="163219"/>
                          <a:pt x="105857" y="86653"/>
                        </a:cubicBezTo>
                        <a:cubicBezTo>
                          <a:pt x="105857" y="81867"/>
                          <a:pt x="96287" y="77082"/>
                          <a:pt x="96287" y="81867"/>
                        </a:cubicBezTo>
                        <a:cubicBezTo>
                          <a:pt x="62789" y="134507"/>
                          <a:pt x="101072" y="187146"/>
                          <a:pt x="144141" y="225430"/>
                        </a:cubicBezTo>
                        <a:cubicBezTo>
                          <a:pt x="129785" y="215859"/>
                          <a:pt x="115428" y="211073"/>
                          <a:pt x="101072" y="201503"/>
                        </a:cubicBezTo>
                        <a:cubicBezTo>
                          <a:pt x="96287" y="201503"/>
                          <a:pt x="91501" y="201503"/>
                          <a:pt x="96287" y="206288"/>
                        </a:cubicBezTo>
                        <a:cubicBezTo>
                          <a:pt x="105857" y="239786"/>
                          <a:pt x="134570" y="263713"/>
                          <a:pt x="163282" y="278069"/>
                        </a:cubicBezTo>
                        <a:cubicBezTo>
                          <a:pt x="134570" y="273284"/>
                          <a:pt x="105857" y="263713"/>
                          <a:pt x="96287" y="254142"/>
                        </a:cubicBezTo>
                        <a:cubicBezTo>
                          <a:pt x="72360" y="235000"/>
                          <a:pt x="96287" y="263713"/>
                          <a:pt x="101072" y="273284"/>
                        </a:cubicBezTo>
                        <a:cubicBezTo>
                          <a:pt x="101072" y="268498"/>
                          <a:pt x="-71203" y="201503"/>
                          <a:pt x="34076" y="10086"/>
                        </a:cubicBezTo>
                        <a:close/>
                      </a:path>
                    </a:pathLst>
                  </a:custGeom>
                  <a:solidFill>
                    <a:srgbClr val="D6371E">
                      <a:alpha val="50000"/>
                    </a:srgbClr>
                  </a:solidFill>
                  <a:ln w="47824" cap="flat">
                    <a:noFill/>
                    <a:prstDash val="solid"/>
                    <a:miter/>
                  </a:ln>
                </p:spPr>
                <p:txBody>
                  <a:bodyPr rtlCol="0" anchor="ctr"/>
                  <a:lstStyle/>
                  <a:p>
                    <a:endParaRPr lang="en-US"/>
                  </a:p>
                </p:txBody>
              </p:sp>
              <p:sp>
                <p:nvSpPr>
                  <p:cNvPr id="299" name="Freeform: Shape 298">
                    <a:extLst>
                      <a:ext uri="{FF2B5EF4-FFF2-40B4-BE49-F238E27FC236}">
                        <a16:creationId xmlns:a16="http://schemas.microsoft.com/office/drawing/2014/main" xmlns="" id="{1D65E961-53E6-42A2-BF61-C19843F4F09C}"/>
                      </a:ext>
                    </a:extLst>
                  </p:cNvPr>
                  <p:cNvSpPr/>
                  <p:nvPr/>
                </p:nvSpPr>
                <p:spPr>
                  <a:xfrm>
                    <a:off x="9574687" y="7687765"/>
                    <a:ext cx="224914" cy="129865"/>
                  </a:xfrm>
                  <a:custGeom>
                    <a:avLst/>
                    <a:gdLst>
                      <a:gd name="connsiteX0" fmla="*/ 162704 w 224914"/>
                      <a:gd name="connsiteY0" fmla="*/ 34157 h 129865"/>
                      <a:gd name="connsiteX1" fmla="*/ 81352 w 224914"/>
                      <a:gd name="connsiteY1" fmla="*/ 43728 h 129865"/>
                      <a:gd name="connsiteX2" fmla="*/ 0 w 224914"/>
                      <a:gd name="connsiteY2" fmla="*/ 129866 h 129865"/>
                      <a:gd name="connsiteX3" fmla="*/ 33498 w 224914"/>
                      <a:gd name="connsiteY3" fmla="*/ 10230 h 129865"/>
                      <a:gd name="connsiteX4" fmla="*/ 47854 w 224914"/>
                      <a:gd name="connsiteY4" fmla="*/ 5445 h 129865"/>
                      <a:gd name="connsiteX5" fmla="*/ 224914 w 224914"/>
                      <a:gd name="connsiteY5" fmla="*/ 19801 h 129865"/>
                      <a:gd name="connsiteX6" fmla="*/ 162704 w 224914"/>
                      <a:gd name="connsiteY6" fmla="*/ 34157 h 129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914" h="129865">
                        <a:moveTo>
                          <a:pt x="162704" y="34157"/>
                        </a:moveTo>
                        <a:cubicBezTo>
                          <a:pt x="138777" y="38943"/>
                          <a:pt x="105279" y="34157"/>
                          <a:pt x="81352" y="43728"/>
                        </a:cubicBezTo>
                        <a:cubicBezTo>
                          <a:pt x="38283" y="53299"/>
                          <a:pt x="28713" y="101153"/>
                          <a:pt x="0" y="129866"/>
                        </a:cubicBezTo>
                        <a:cubicBezTo>
                          <a:pt x="0" y="96368"/>
                          <a:pt x="9571" y="58084"/>
                          <a:pt x="33498" y="10230"/>
                        </a:cubicBezTo>
                        <a:lnTo>
                          <a:pt x="47854" y="5445"/>
                        </a:lnTo>
                        <a:cubicBezTo>
                          <a:pt x="47854" y="5445"/>
                          <a:pt x="138777" y="-13697"/>
                          <a:pt x="224914" y="19801"/>
                        </a:cubicBezTo>
                        <a:cubicBezTo>
                          <a:pt x="205773" y="24586"/>
                          <a:pt x="181846" y="34157"/>
                          <a:pt x="162704" y="34157"/>
                        </a:cubicBezTo>
                        <a:close/>
                      </a:path>
                    </a:pathLst>
                  </a:custGeom>
                  <a:solidFill>
                    <a:srgbClr val="D6371E">
                      <a:alpha val="50000"/>
                    </a:srgbClr>
                  </a:solidFill>
                  <a:ln w="47824" cap="flat">
                    <a:noFill/>
                    <a:prstDash val="solid"/>
                    <a:miter/>
                  </a:ln>
                </p:spPr>
                <p:txBody>
                  <a:bodyPr rtlCol="0" anchor="ctr"/>
                  <a:lstStyle/>
                  <a:p>
                    <a:endParaRPr lang="en-US"/>
                  </a:p>
                </p:txBody>
              </p:sp>
              <p:grpSp>
                <p:nvGrpSpPr>
                  <p:cNvPr id="300" name="Graphic 3">
                    <a:extLst>
                      <a:ext uri="{FF2B5EF4-FFF2-40B4-BE49-F238E27FC236}">
                        <a16:creationId xmlns:a16="http://schemas.microsoft.com/office/drawing/2014/main" xmlns="" id="{7015DD0D-7F3D-470D-9549-92B5843BE272}"/>
                      </a:ext>
                    </a:extLst>
                  </p:cNvPr>
                  <p:cNvGrpSpPr/>
                  <p:nvPr/>
                </p:nvGrpSpPr>
                <p:grpSpPr>
                  <a:xfrm>
                    <a:off x="9468480" y="7578360"/>
                    <a:ext cx="325139" cy="224914"/>
                    <a:chOff x="9468480" y="7578360"/>
                    <a:chExt cx="325139" cy="224914"/>
                  </a:xfrm>
                </p:grpSpPr>
                <p:grpSp>
                  <p:nvGrpSpPr>
                    <p:cNvPr id="301" name="Graphic 3">
                      <a:extLst>
                        <a:ext uri="{FF2B5EF4-FFF2-40B4-BE49-F238E27FC236}">
                          <a16:creationId xmlns:a16="http://schemas.microsoft.com/office/drawing/2014/main" xmlns="" id="{4D780BEE-A156-4026-9A19-3EBBDA50939D}"/>
                        </a:ext>
                      </a:extLst>
                    </p:cNvPr>
                    <p:cNvGrpSpPr/>
                    <p:nvPr/>
                  </p:nvGrpSpPr>
                  <p:grpSpPr>
                    <a:xfrm>
                      <a:off x="9468480" y="7578360"/>
                      <a:ext cx="325139" cy="224914"/>
                      <a:chOff x="9468480" y="7578360"/>
                      <a:chExt cx="325139" cy="224914"/>
                    </a:xfrm>
                  </p:grpSpPr>
                  <p:sp>
                    <p:nvSpPr>
                      <p:cNvPr id="307" name="Freeform: Shape 306">
                        <a:extLst>
                          <a:ext uri="{FF2B5EF4-FFF2-40B4-BE49-F238E27FC236}">
                            <a16:creationId xmlns:a16="http://schemas.microsoft.com/office/drawing/2014/main" xmlns="" id="{B3C69B10-4D9E-444C-9BDC-359EAF950DBB}"/>
                          </a:ext>
                        </a:extLst>
                      </p:cNvPr>
                      <p:cNvSpPr/>
                      <p:nvPr/>
                    </p:nvSpPr>
                    <p:spPr>
                      <a:xfrm>
                        <a:off x="9472974" y="7584341"/>
                        <a:ext cx="314065" cy="213214"/>
                      </a:xfrm>
                      <a:custGeom>
                        <a:avLst/>
                        <a:gdLst>
                          <a:gd name="connsiteX0" fmla="*/ 254846 w 314065"/>
                          <a:gd name="connsiteY0" fmla="*/ 3589 h 213214"/>
                          <a:gd name="connsiteX1" fmla="*/ 245276 w 314065"/>
                          <a:gd name="connsiteY1" fmla="*/ 8375 h 213214"/>
                          <a:gd name="connsiteX2" fmla="*/ 173494 w 314065"/>
                          <a:gd name="connsiteY2" fmla="*/ 61014 h 213214"/>
                          <a:gd name="connsiteX3" fmla="*/ 144782 w 314065"/>
                          <a:gd name="connsiteY3" fmla="*/ 99297 h 213214"/>
                          <a:gd name="connsiteX4" fmla="*/ 101713 w 314065"/>
                          <a:gd name="connsiteY4" fmla="*/ 94512 h 213214"/>
                          <a:gd name="connsiteX5" fmla="*/ 29932 w 314065"/>
                          <a:gd name="connsiteY5" fmla="*/ 108868 h 213214"/>
                          <a:gd name="connsiteX6" fmla="*/ 25147 w 314065"/>
                          <a:gd name="connsiteY6" fmla="*/ 113654 h 213214"/>
                          <a:gd name="connsiteX7" fmla="*/ 1219 w 314065"/>
                          <a:gd name="connsiteY7" fmla="*/ 132795 h 213214"/>
                          <a:gd name="connsiteX8" fmla="*/ 34717 w 314065"/>
                          <a:gd name="connsiteY8" fmla="*/ 166293 h 213214"/>
                          <a:gd name="connsiteX9" fmla="*/ 34717 w 314065"/>
                          <a:gd name="connsiteY9" fmla="*/ 171079 h 213214"/>
                          <a:gd name="connsiteX10" fmla="*/ 39503 w 314065"/>
                          <a:gd name="connsiteY10" fmla="*/ 195006 h 213214"/>
                          <a:gd name="connsiteX11" fmla="*/ 68215 w 314065"/>
                          <a:gd name="connsiteY11" fmla="*/ 209362 h 213214"/>
                          <a:gd name="connsiteX12" fmla="*/ 77786 w 314065"/>
                          <a:gd name="connsiteY12" fmla="*/ 204577 h 213214"/>
                          <a:gd name="connsiteX13" fmla="*/ 154353 w 314065"/>
                          <a:gd name="connsiteY13" fmla="*/ 113654 h 213214"/>
                          <a:gd name="connsiteX14" fmla="*/ 288344 w 314065"/>
                          <a:gd name="connsiteY14" fmla="*/ 118439 h 213214"/>
                          <a:gd name="connsiteX15" fmla="*/ 297916 w 314065"/>
                          <a:gd name="connsiteY15" fmla="*/ 113654 h 213214"/>
                          <a:gd name="connsiteX16" fmla="*/ 312271 w 314065"/>
                          <a:gd name="connsiteY16" fmla="*/ 84941 h 213214"/>
                          <a:gd name="connsiteX17" fmla="*/ 293130 w 314065"/>
                          <a:gd name="connsiteY17" fmla="*/ 56229 h 213214"/>
                          <a:gd name="connsiteX18" fmla="*/ 288344 w 314065"/>
                          <a:gd name="connsiteY18" fmla="*/ 46658 h 213214"/>
                          <a:gd name="connsiteX19" fmla="*/ 288344 w 314065"/>
                          <a:gd name="connsiteY19" fmla="*/ 3589 h 213214"/>
                          <a:gd name="connsiteX20" fmla="*/ 254846 w 314065"/>
                          <a:gd name="connsiteY20" fmla="*/ 3589 h 213214"/>
                          <a:gd name="connsiteX21" fmla="*/ 254846 w 314065"/>
                          <a:gd name="connsiteY21" fmla="*/ 3589 h 21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4065" h="213214">
                            <a:moveTo>
                              <a:pt x="254846" y="3589"/>
                            </a:moveTo>
                            <a:cubicBezTo>
                              <a:pt x="250061" y="3589"/>
                              <a:pt x="250061" y="8375"/>
                              <a:pt x="245276" y="8375"/>
                            </a:cubicBezTo>
                            <a:cubicBezTo>
                              <a:pt x="216563" y="22731"/>
                              <a:pt x="192636" y="41872"/>
                              <a:pt x="173494" y="61014"/>
                            </a:cubicBezTo>
                            <a:cubicBezTo>
                              <a:pt x="159138" y="75370"/>
                              <a:pt x="149567" y="89727"/>
                              <a:pt x="144782" y="99297"/>
                            </a:cubicBezTo>
                            <a:cubicBezTo>
                              <a:pt x="135211" y="99297"/>
                              <a:pt x="120855" y="94512"/>
                              <a:pt x="101713" y="94512"/>
                            </a:cubicBezTo>
                            <a:cubicBezTo>
                              <a:pt x="77786" y="94512"/>
                              <a:pt x="53859" y="99297"/>
                              <a:pt x="29932" y="108868"/>
                            </a:cubicBezTo>
                            <a:cubicBezTo>
                              <a:pt x="29932" y="108868"/>
                              <a:pt x="25147" y="108868"/>
                              <a:pt x="25147" y="113654"/>
                            </a:cubicBezTo>
                            <a:cubicBezTo>
                              <a:pt x="6005" y="123224"/>
                              <a:pt x="-3566" y="128010"/>
                              <a:pt x="1219" y="132795"/>
                            </a:cubicBezTo>
                            <a:cubicBezTo>
                              <a:pt x="6005" y="142366"/>
                              <a:pt x="29932" y="147151"/>
                              <a:pt x="34717" y="166293"/>
                            </a:cubicBezTo>
                            <a:cubicBezTo>
                              <a:pt x="34717" y="166293"/>
                              <a:pt x="34717" y="171079"/>
                              <a:pt x="34717" y="171079"/>
                            </a:cubicBezTo>
                            <a:cubicBezTo>
                              <a:pt x="34717" y="180649"/>
                              <a:pt x="39503" y="190220"/>
                              <a:pt x="39503" y="195006"/>
                            </a:cubicBezTo>
                            <a:cubicBezTo>
                              <a:pt x="44288" y="209362"/>
                              <a:pt x="53859" y="218933"/>
                              <a:pt x="68215" y="209362"/>
                            </a:cubicBezTo>
                            <a:cubicBezTo>
                              <a:pt x="73001" y="209362"/>
                              <a:pt x="73001" y="204577"/>
                              <a:pt x="77786" y="204577"/>
                            </a:cubicBezTo>
                            <a:cubicBezTo>
                              <a:pt x="101713" y="185435"/>
                              <a:pt x="144782" y="137581"/>
                              <a:pt x="154353" y="113654"/>
                            </a:cubicBezTo>
                            <a:cubicBezTo>
                              <a:pt x="183065" y="123224"/>
                              <a:pt x="254846" y="123224"/>
                              <a:pt x="288344" y="118439"/>
                            </a:cubicBezTo>
                            <a:cubicBezTo>
                              <a:pt x="293130" y="118439"/>
                              <a:pt x="293130" y="118439"/>
                              <a:pt x="297916" y="113654"/>
                            </a:cubicBezTo>
                            <a:cubicBezTo>
                              <a:pt x="312271" y="108868"/>
                              <a:pt x="317057" y="99297"/>
                              <a:pt x="312271" y="84941"/>
                            </a:cubicBezTo>
                            <a:cubicBezTo>
                              <a:pt x="307486" y="75370"/>
                              <a:pt x="302701" y="65800"/>
                              <a:pt x="293130" y="56229"/>
                            </a:cubicBezTo>
                            <a:cubicBezTo>
                              <a:pt x="293130" y="56229"/>
                              <a:pt x="288344" y="51443"/>
                              <a:pt x="288344" y="46658"/>
                            </a:cubicBezTo>
                            <a:cubicBezTo>
                              <a:pt x="283559" y="32302"/>
                              <a:pt x="293130" y="13160"/>
                              <a:pt x="288344" y="3589"/>
                            </a:cubicBezTo>
                            <a:cubicBezTo>
                              <a:pt x="278773" y="-1196"/>
                              <a:pt x="273989" y="-1196"/>
                              <a:pt x="254846" y="3589"/>
                            </a:cubicBezTo>
                            <a:lnTo>
                              <a:pt x="254846" y="3589"/>
                            </a:lnTo>
                            <a:close/>
                          </a:path>
                        </a:pathLst>
                      </a:custGeom>
                      <a:solidFill>
                        <a:srgbClr val="ABB81F"/>
                      </a:solidFill>
                      <a:ln w="47824" cap="flat">
                        <a:noFill/>
                        <a:prstDash val="solid"/>
                        <a:miter/>
                      </a:ln>
                    </p:spPr>
                    <p:txBody>
                      <a:bodyPr rtlCol="0" anchor="ctr"/>
                      <a:lstStyle/>
                      <a:p>
                        <a:endParaRPr lang="en-US"/>
                      </a:p>
                    </p:txBody>
                  </p:sp>
                  <p:sp>
                    <p:nvSpPr>
                      <p:cNvPr id="308" name="Freeform: Shape 307">
                        <a:extLst>
                          <a:ext uri="{FF2B5EF4-FFF2-40B4-BE49-F238E27FC236}">
                            <a16:creationId xmlns:a16="http://schemas.microsoft.com/office/drawing/2014/main" xmlns="" id="{4ABF30DA-9FCB-4433-A556-0D372249C33C}"/>
                          </a:ext>
                        </a:extLst>
                      </p:cNvPr>
                      <p:cNvSpPr/>
                      <p:nvPr/>
                    </p:nvSpPr>
                    <p:spPr>
                      <a:xfrm>
                        <a:off x="9468480" y="7578360"/>
                        <a:ext cx="325139" cy="224914"/>
                      </a:xfrm>
                      <a:custGeom>
                        <a:avLst/>
                        <a:gdLst>
                          <a:gd name="connsiteX0" fmla="*/ 39211 w 325139"/>
                          <a:gd name="connsiteY0" fmla="*/ 205773 h 224914"/>
                          <a:gd name="connsiteX1" fmla="*/ 34425 w 325139"/>
                          <a:gd name="connsiteY1" fmla="*/ 177060 h 224914"/>
                          <a:gd name="connsiteX2" fmla="*/ 34425 w 325139"/>
                          <a:gd name="connsiteY2" fmla="*/ 172275 h 224914"/>
                          <a:gd name="connsiteX3" fmla="*/ 15284 w 325139"/>
                          <a:gd name="connsiteY3" fmla="*/ 157919 h 224914"/>
                          <a:gd name="connsiteX4" fmla="*/ 928 w 325139"/>
                          <a:gd name="connsiteY4" fmla="*/ 143562 h 224914"/>
                          <a:gd name="connsiteX5" fmla="*/ 29640 w 325139"/>
                          <a:gd name="connsiteY5" fmla="*/ 114850 h 224914"/>
                          <a:gd name="connsiteX6" fmla="*/ 34425 w 325139"/>
                          <a:gd name="connsiteY6" fmla="*/ 110065 h 224914"/>
                          <a:gd name="connsiteX7" fmla="*/ 106207 w 325139"/>
                          <a:gd name="connsiteY7" fmla="*/ 95708 h 224914"/>
                          <a:gd name="connsiteX8" fmla="*/ 110992 w 325139"/>
                          <a:gd name="connsiteY8" fmla="*/ 95708 h 224914"/>
                          <a:gd name="connsiteX9" fmla="*/ 149275 w 325139"/>
                          <a:gd name="connsiteY9" fmla="*/ 95708 h 224914"/>
                          <a:gd name="connsiteX10" fmla="*/ 177988 w 325139"/>
                          <a:gd name="connsiteY10" fmla="*/ 62210 h 224914"/>
                          <a:gd name="connsiteX11" fmla="*/ 249769 w 325139"/>
                          <a:gd name="connsiteY11" fmla="*/ 9571 h 224914"/>
                          <a:gd name="connsiteX12" fmla="*/ 259340 w 325139"/>
                          <a:gd name="connsiteY12" fmla="*/ 4785 h 224914"/>
                          <a:gd name="connsiteX13" fmla="*/ 278482 w 325139"/>
                          <a:gd name="connsiteY13" fmla="*/ 0 h 224914"/>
                          <a:gd name="connsiteX14" fmla="*/ 292838 w 325139"/>
                          <a:gd name="connsiteY14" fmla="*/ 9571 h 224914"/>
                          <a:gd name="connsiteX15" fmla="*/ 292838 w 325139"/>
                          <a:gd name="connsiteY15" fmla="*/ 28712 h 224914"/>
                          <a:gd name="connsiteX16" fmla="*/ 292838 w 325139"/>
                          <a:gd name="connsiteY16" fmla="*/ 52640 h 224914"/>
                          <a:gd name="connsiteX17" fmla="*/ 297623 w 325139"/>
                          <a:gd name="connsiteY17" fmla="*/ 57425 h 224914"/>
                          <a:gd name="connsiteX18" fmla="*/ 321550 w 325139"/>
                          <a:gd name="connsiteY18" fmla="*/ 90923 h 224914"/>
                          <a:gd name="connsiteX19" fmla="*/ 321550 w 325139"/>
                          <a:gd name="connsiteY19" fmla="*/ 110065 h 224914"/>
                          <a:gd name="connsiteX20" fmla="*/ 302409 w 325139"/>
                          <a:gd name="connsiteY20" fmla="*/ 124421 h 224914"/>
                          <a:gd name="connsiteX21" fmla="*/ 292838 w 325139"/>
                          <a:gd name="connsiteY21" fmla="*/ 129206 h 224914"/>
                          <a:gd name="connsiteX22" fmla="*/ 244983 w 325139"/>
                          <a:gd name="connsiteY22" fmla="*/ 133992 h 224914"/>
                          <a:gd name="connsiteX23" fmla="*/ 163631 w 325139"/>
                          <a:gd name="connsiteY23" fmla="*/ 129206 h 224914"/>
                          <a:gd name="connsiteX24" fmla="*/ 91850 w 325139"/>
                          <a:gd name="connsiteY24" fmla="*/ 215344 h 224914"/>
                          <a:gd name="connsiteX25" fmla="*/ 77494 w 325139"/>
                          <a:gd name="connsiteY25" fmla="*/ 224914 h 224914"/>
                          <a:gd name="connsiteX26" fmla="*/ 67923 w 325139"/>
                          <a:gd name="connsiteY26" fmla="*/ 224914 h 224914"/>
                          <a:gd name="connsiteX27" fmla="*/ 39211 w 325139"/>
                          <a:gd name="connsiteY27" fmla="*/ 205773 h 224914"/>
                          <a:gd name="connsiteX28" fmla="*/ 158847 w 325139"/>
                          <a:gd name="connsiteY28" fmla="*/ 114850 h 224914"/>
                          <a:gd name="connsiteX29" fmla="*/ 240198 w 325139"/>
                          <a:gd name="connsiteY29" fmla="*/ 119635 h 224914"/>
                          <a:gd name="connsiteX30" fmla="*/ 283267 w 325139"/>
                          <a:gd name="connsiteY30" fmla="*/ 114850 h 224914"/>
                          <a:gd name="connsiteX31" fmla="*/ 292838 w 325139"/>
                          <a:gd name="connsiteY31" fmla="*/ 110065 h 224914"/>
                          <a:gd name="connsiteX32" fmla="*/ 302409 w 325139"/>
                          <a:gd name="connsiteY32" fmla="*/ 100494 h 224914"/>
                          <a:gd name="connsiteX33" fmla="*/ 302409 w 325139"/>
                          <a:gd name="connsiteY33" fmla="*/ 90923 h 224914"/>
                          <a:gd name="connsiteX34" fmla="*/ 283267 w 325139"/>
                          <a:gd name="connsiteY34" fmla="*/ 62210 h 224914"/>
                          <a:gd name="connsiteX35" fmla="*/ 278482 w 325139"/>
                          <a:gd name="connsiteY35" fmla="*/ 52640 h 224914"/>
                          <a:gd name="connsiteX36" fmla="*/ 278482 w 325139"/>
                          <a:gd name="connsiteY36" fmla="*/ 23927 h 224914"/>
                          <a:gd name="connsiteX37" fmla="*/ 278482 w 325139"/>
                          <a:gd name="connsiteY37" fmla="*/ 9571 h 224914"/>
                          <a:gd name="connsiteX38" fmla="*/ 273696 w 325139"/>
                          <a:gd name="connsiteY38" fmla="*/ 9571 h 224914"/>
                          <a:gd name="connsiteX39" fmla="*/ 259340 w 325139"/>
                          <a:gd name="connsiteY39" fmla="*/ 14356 h 224914"/>
                          <a:gd name="connsiteX40" fmla="*/ 249769 w 325139"/>
                          <a:gd name="connsiteY40" fmla="*/ 19142 h 224914"/>
                          <a:gd name="connsiteX41" fmla="*/ 182774 w 325139"/>
                          <a:gd name="connsiteY41" fmla="*/ 71781 h 224914"/>
                          <a:gd name="connsiteX42" fmla="*/ 154061 w 325139"/>
                          <a:gd name="connsiteY42" fmla="*/ 110065 h 224914"/>
                          <a:gd name="connsiteX43" fmla="*/ 149275 w 325139"/>
                          <a:gd name="connsiteY43" fmla="*/ 114850 h 224914"/>
                          <a:gd name="connsiteX44" fmla="*/ 110992 w 325139"/>
                          <a:gd name="connsiteY44" fmla="*/ 110065 h 224914"/>
                          <a:gd name="connsiteX45" fmla="*/ 106207 w 325139"/>
                          <a:gd name="connsiteY45" fmla="*/ 110065 h 224914"/>
                          <a:gd name="connsiteX46" fmla="*/ 39211 w 325139"/>
                          <a:gd name="connsiteY46" fmla="*/ 124421 h 224914"/>
                          <a:gd name="connsiteX47" fmla="*/ 34425 w 325139"/>
                          <a:gd name="connsiteY47" fmla="*/ 129206 h 224914"/>
                          <a:gd name="connsiteX48" fmla="*/ 15284 w 325139"/>
                          <a:gd name="connsiteY48" fmla="*/ 143562 h 224914"/>
                          <a:gd name="connsiteX49" fmla="*/ 15284 w 325139"/>
                          <a:gd name="connsiteY49" fmla="*/ 143562 h 224914"/>
                          <a:gd name="connsiteX50" fmla="*/ 24855 w 325139"/>
                          <a:gd name="connsiteY50" fmla="*/ 153133 h 224914"/>
                          <a:gd name="connsiteX51" fmla="*/ 48782 w 325139"/>
                          <a:gd name="connsiteY51" fmla="*/ 177060 h 224914"/>
                          <a:gd name="connsiteX52" fmla="*/ 48782 w 325139"/>
                          <a:gd name="connsiteY52" fmla="*/ 181846 h 224914"/>
                          <a:gd name="connsiteX53" fmla="*/ 53567 w 325139"/>
                          <a:gd name="connsiteY53" fmla="*/ 205773 h 224914"/>
                          <a:gd name="connsiteX54" fmla="*/ 72709 w 325139"/>
                          <a:gd name="connsiteY54" fmla="*/ 220129 h 224914"/>
                          <a:gd name="connsiteX55" fmla="*/ 82280 w 325139"/>
                          <a:gd name="connsiteY55" fmla="*/ 215344 h 224914"/>
                          <a:gd name="connsiteX56" fmla="*/ 154061 w 325139"/>
                          <a:gd name="connsiteY56" fmla="*/ 129206 h 224914"/>
                          <a:gd name="connsiteX57" fmla="*/ 158847 w 325139"/>
                          <a:gd name="connsiteY57" fmla="*/ 114850 h 224914"/>
                          <a:gd name="connsiteX58" fmla="*/ 158847 w 325139"/>
                          <a:gd name="connsiteY58" fmla="*/ 114850 h 224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25139" h="224914">
                            <a:moveTo>
                              <a:pt x="39211" y="205773"/>
                            </a:moveTo>
                            <a:cubicBezTo>
                              <a:pt x="34425" y="196202"/>
                              <a:pt x="34425" y="191417"/>
                              <a:pt x="34425" y="177060"/>
                            </a:cubicBezTo>
                            <a:cubicBezTo>
                              <a:pt x="34425" y="177060"/>
                              <a:pt x="34425" y="177060"/>
                              <a:pt x="34425" y="172275"/>
                            </a:cubicBezTo>
                            <a:cubicBezTo>
                              <a:pt x="29640" y="167490"/>
                              <a:pt x="24855" y="162704"/>
                              <a:pt x="15284" y="157919"/>
                            </a:cubicBezTo>
                            <a:cubicBezTo>
                              <a:pt x="5713" y="153133"/>
                              <a:pt x="928" y="148348"/>
                              <a:pt x="928" y="143562"/>
                            </a:cubicBezTo>
                            <a:cubicBezTo>
                              <a:pt x="-3858" y="129206"/>
                              <a:pt x="10498" y="119635"/>
                              <a:pt x="29640" y="114850"/>
                            </a:cubicBezTo>
                            <a:cubicBezTo>
                              <a:pt x="29640" y="114850"/>
                              <a:pt x="34425" y="114850"/>
                              <a:pt x="34425" y="110065"/>
                            </a:cubicBezTo>
                            <a:cubicBezTo>
                              <a:pt x="53567" y="100494"/>
                              <a:pt x="77494" y="95708"/>
                              <a:pt x="106207" y="95708"/>
                            </a:cubicBezTo>
                            <a:lnTo>
                              <a:pt x="110992" y="95708"/>
                            </a:lnTo>
                            <a:cubicBezTo>
                              <a:pt x="125348" y="95708"/>
                              <a:pt x="139704" y="95708"/>
                              <a:pt x="149275" y="95708"/>
                            </a:cubicBezTo>
                            <a:cubicBezTo>
                              <a:pt x="154061" y="86137"/>
                              <a:pt x="163631" y="76567"/>
                              <a:pt x="177988" y="62210"/>
                            </a:cubicBezTo>
                            <a:cubicBezTo>
                              <a:pt x="192344" y="47854"/>
                              <a:pt x="216271" y="23927"/>
                              <a:pt x="249769" y="9571"/>
                            </a:cubicBezTo>
                            <a:cubicBezTo>
                              <a:pt x="254555" y="9571"/>
                              <a:pt x="254555" y="4785"/>
                              <a:pt x="259340" y="4785"/>
                            </a:cubicBezTo>
                            <a:cubicBezTo>
                              <a:pt x="268911" y="0"/>
                              <a:pt x="273696" y="0"/>
                              <a:pt x="278482" y="0"/>
                            </a:cubicBezTo>
                            <a:cubicBezTo>
                              <a:pt x="288053" y="0"/>
                              <a:pt x="292838" y="4785"/>
                              <a:pt x="292838" y="9571"/>
                            </a:cubicBezTo>
                            <a:cubicBezTo>
                              <a:pt x="292838" y="14356"/>
                              <a:pt x="292838" y="23927"/>
                              <a:pt x="292838" y="28712"/>
                            </a:cubicBezTo>
                            <a:cubicBezTo>
                              <a:pt x="292838" y="38283"/>
                              <a:pt x="292838" y="47854"/>
                              <a:pt x="292838" y="52640"/>
                            </a:cubicBezTo>
                            <a:cubicBezTo>
                              <a:pt x="292838" y="52640"/>
                              <a:pt x="292838" y="57425"/>
                              <a:pt x="297623" y="57425"/>
                            </a:cubicBezTo>
                            <a:cubicBezTo>
                              <a:pt x="307194" y="66996"/>
                              <a:pt x="316765" y="81352"/>
                              <a:pt x="321550" y="90923"/>
                            </a:cubicBezTo>
                            <a:cubicBezTo>
                              <a:pt x="326336" y="100494"/>
                              <a:pt x="326336" y="105279"/>
                              <a:pt x="321550" y="110065"/>
                            </a:cubicBezTo>
                            <a:cubicBezTo>
                              <a:pt x="316765" y="114850"/>
                              <a:pt x="311980" y="124421"/>
                              <a:pt x="302409" y="124421"/>
                            </a:cubicBezTo>
                            <a:cubicBezTo>
                              <a:pt x="297623" y="124421"/>
                              <a:pt x="297623" y="124421"/>
                              <a:pt x="292838" y="129206"/>
                            </a:cubicBezTo>
                            <a:cubicBezTo>
                              <a:pt x="283267" y="129206"/>
                              <a:pt x="264126" y="133992"/>
                              <a:pt x="244983" y="133992"/>
                            </a:cubicBezTo>
                            <a:cubicBezTo>
                              <a:pt x="216271" y="133992"/>
                              <a:pt x="182774" y="133992"/>
                              <a:pt x="163631" y="129206"/>
                            </a:cubicBezTo>
                            <a:cubicBezTo>
                              <a:pt x="149275" y="157919"/>
                              <a:pt x="110992" y="200987"/>
                              <a:pt x="91850" y="215344"/>
                            </a:cubicBezTo>
                            <a:cubicBezTo>
                              <a:pt x="87065" y="220129"/>
                              <a:pt x="82280" y="220129"/>
                              <a:pt x="77494" y="224914"/>
                            </a:cubicBezTo>
                            <a:cubicBezTo>
                              <a:pt x="72709" y="224914"/>
                              <a:pt x="72709" y="224914"/>
                              <a:pt x="67923" y="224914"/>
                            </a:cubicBezTo>
                            <a:cubicBezTo>
                              <a:pt x="58352" y="224914"/>
                              <a:pt x="48782" y="220129"/>
                              <a:pt x="39211" y="205773"/>
                            </a:cubicBezTo>
                            <a:close/>
                            <a:moveTo>
                              <a:pt x="158847" y="114850"/>
                            </a:moveTo>
                            <a:cubicBezTo>
                              <a:pt x="173202" y="119635"/>
                              <a:pt x="206701" y="124421"/>
                              <a:pt x="240198" y="119635"/>
                            </a:cubicBezTo>
                            <a:cubicBezTo>
                              <a:pt x="259340" y="119635"/>
                              <a:pt x="273696" y="119635"/>
                              <a:pt x="283267" y="114850"/>
                            </a:cubicBezTo>
                            <a:cubicBezTo>
                              <a:pt x="288053" y="114850"/>
                              <a:pt x="288053" y="114850"/>
                              <a:pt x="292838" y="110065"/>
                            </a:cubicBezTo>
                            <a:cubicBezTo>
                              <a:pt x="297623" y="110065"/>
                              <a:pt x="302409" y="105279"/>
                              <a:pt x="302409" y="100494"/>
                            </a:cubicBezTo>
                            <a:cubicBezTo>
                              <a:pt x="302409" y="95708"/>
                              <a:pt x="302409" y="95708"/>
                              <a:pt x="302409" y="90923"/>
                            </a:cubicBezTo>
                            <a:cubicBezTo>
                              <a:pt x="297623" y="81352"/>
                              <a:pt x="292838" y="71781"/>
                              <a:pt x="283267" y="62210"/>
                            </a:cubicBezTo>
                            <a:cubicBezTo>
                              <a:pt x="278482" y="57425"/>
                              <a:pt x="278482" y="57425"/>
                              <a:pt x="278482" y="52640"/>
                            </a:cubicBezTo>
                            <a:cubicBezTo>
                              <a:pt x="273696" y="43069"/>
                              <a:pt x="273696" y="33498"/>
                              <a:pt x="278482" y="23927"/>
                            </a:cubicBezTo>
                            <a:cubicBezTo>
                              <a:pt x="278482" y="19142"/>
                              <a:pt x="278482" y="9571"/>
                              <a:pt x="278482" y="9571"/>
                            </a:cubicBezTo>
                            <a:cubicBezTo>
                              <a:pt x="278482" y="9571"/>
                              <a:pt x="278482" y="9571"/>
                              <a:pt x="273696" y="9571"/>
                            </a:cubicBezTo>
                            <a:cubicBezTo>
                              <a:pt x="268911" y="9571"/>
                              <a:pt x="264126" y="9571"/>
                              <a:pt x="259340" y="14356"/>
                            </a:cubicBezTo>
                            <a:cubicBezTo>
                              <a:pt x="254555" y="14356"/>
                              <a:pt x="254555" y="14356"/>
                              <a:pt x="249769" y="19142"/>
                            </a:cubicBezTo>
                            <a:cubicBezTo>
                              <a:pt x="221056" y="33498"/>
                              <a:pt x="197129" y="52640"/>
                              <a:pt x="182774" y="71781"/>
                            </a:cubicBezTo>
                            <a:cubicBezTo>
                              <a:pt x="168417" y="86137"/>
                              <a:pt x="158847" y="100494"/>
                              <a:pt x="154061" y="110065"/>
                            </a:cubicBezTo>
                            <a:cubicBezTo>
                              <a:pt x="154061" y="110065"/>
                              <a:pt x="149275" y="114850"/>
                              <a:pt x="149275" y="114850"/>
                            </a:cubicBezTo>
                            <a:cubicBezTo>
                              <a:pt x="139704" y="114850"/>
                              <a:pt x="125348" y="110065"/>
                              <a:pt x="110992" y="110065"/>
                            </a:cubicBezTo>
                            <a:lnTo>
                              <a:pt x="106207" y="110065"/>
                            </a:lnTo>
                            <a:cubicBezTo>
                              <a:pt x="82280" y="110065"/>
                              <a:pt x="58352" y="114850"/>
                              <a:pt x="39211" y="124421"/>
                            </a:cubicBezTo>
                            <a:cubicBezTo>
                              <a:pt x="39211" y="124421"/>
                              <a:pt x="34425" y="124421"/>
                              <a:pt x="34425" y="129206"/>
                            </a:cubicBezTo>
                            <a:cubicBezTo>
                              <a:pt x="15284" y="138777"/>
                              <a:pt x="15284" y="143562"/>
                              <a:pt x="15284" y="143562"/>
                            </a:cubicBezTo>
                            <a:lnTo>
                              <a:pt x="15284" y="143562"/>
                            </a:lnTo>
                            <a:cubicBezTo>
                              <a:pt x="15284" y="143562"/>
                              <a:pt x="20069" y="148348"/>
                              <a:pt x="24855" y="153133"/>
                            </a:cubicBezTo>
                            <a:cubicBezTo>
                              <a:pt x="34425" y="157919"/>
                              <a:pt x="43996" y="167490"/>
                              <a:pt x="48782" y="177060"/>
                            </a:cubicBezTo>
                            <a:cubicBezTo>
                              <a:pt x="48782" y="177060"/>
                              <a:pt x="48782" y="181846"/>
                              <a:pt x="48782" y="181846"/>
                            </a:cubicBezTo>
                            <a:cubicBezTo>
                              <a:pt x="48782" y="191417"/>
                              <a:pt x="53567" y="200987"/>
                              <a:pt x="53567" y="205773"/>
                            </a:cubicBezTo>
                            <a:cubicBezTo>
                              <a:pt x="58352" y="215344"/>
                              <a:pt x="63138" y="220129"/>
                              <a:pt x="72709" y="220129"/>
                            </a:cubicBezTo>
                            <a:cubicBezTo>
                              <a:pt x="77494" y="220129"/>
                              <a:pt x="77494" y="215344"/>
                              <a:pt x="82280" y="215344"/>
                            </a:cubicBezTo>
                            <a:cubicBezTo>
                              <a:pt x="106207" y="196202"/>
                              <a:pt x="144490" y="153133"/>
                              <a:pt x="154061" y="129206"/>
                            </a:cubicBezTo>
                            <a:cubicBezTo>
                              <a:pt x="154061" y="114850"/>
                              <a:pt x="154061" y="114850"/>
                              <a:pt x="158847" y="114850"/>
                            </a:cubicBezTo>
                            <a:cubicBezTo>
                              <a:pt x="158847" y="114850"/>
                              <a:pt x="158847" y="114850"/>
                              <a:pt x="158847" y="114850"/>
                            </a:cubicBezTo>
                            <a:close/>
                          </a:path>
                        </a:pathLst>
                      </a:custGeom>
                      <a:solidFill>
                        <a:srgbClr val="499D38"/>
                      </a:solidFill>
                      <a:ln w="47824" cap="flat">
                        <a:noFill/>
                        <a:prstDash val="solid"/>
                        <a:miter/>
                      </a:ln>
                    </p:spPr>
                    <p:txBody>
                      <a:bodyPr rtlCol="0" anchor="ctr"/>
                      <a:lstStyle/>
                      <a:p>
                        <a:endParaRPr lang="en-US"/>
                      </a:p>
                    </p:txBody>
                  </p:sp>
                </p:grpSp>
                <p:sp>
                  <p:nvSpPr>
                    <p:cNvPr id="302" name="Freeform: Shape 301">
                      <a:extLst>
                        <a:ext uri="{FF2B5EF4-FFF2-40B4-BE49-F238E27FC236}">
                          <a16:creationId xmlns:a16="http://schemas.microsoft.com/office/drawing/2014/main" xmlns="" id="{30D388C9-FE5C-48A9-9720-B24ED3CED00D}"/>
                        </a:ext>
                      </a:extLst>
                    </p:cNvPr>
                    <p:cNvSpPr/>
                    <p:nvPr/>
                  </p:nvSpPr>
                  <p:spPr>
                    <a:xfrm>
                      <a:off x="9679966" y="7607072"/>
                      <a:ext cx="59407" cy="57425"/>
                    </a:xfrm>
                    <a:custGeom>
                      <a:avLst/>
                      <a:gdLst>
                        <a:gd name="connsiteX0" fmla="*/ 4786 w 59407"/>
                        <a:gd name="connsiteY0" fmla="*/ 33498 h 57425"/>
                        <a:gd name="connsiteX1" fmla="*/ 43069 w 59407"/>
                        <a:gd name="connsiteY1" fmla="*/ 0 h 57425"/>
                        <a:gd name="connsiteX2" fmla="*/ 57425 w 59407"/>
                        <a:gd name="connsiteY2" fmla="*/ 9571 h 57425"/>
                        <a:gd name="connsiteX3" fmla="*/ 52640 w 59407"/>
                        <a:gd name="connsiteY3" fmla="*/ 28712 h 57425"/>
                        <a:gd name="connsiteX4" fmla="*/ 28713 w 59407"/>
                        <a:gd name="connsiteY4" fmla="*/ 47854 h 57425"/>
                        <a:gd name="connsiteX5" fmla="*/ 14356 w 59407"/>
                        <a:gd name="connsiteY5" fmla="*/ 57425 h 57425"/>
                        <a:gd name="connsiteX6" fmla="*/ 0 w 59407"/>
                        <a:gd name="connsiteY6" fmla="*/ 52640 h 57425"/>
                        <a:gd name="connsiteX7" fmla="*/ 4786 w 59407"/>
                        <a:gd name="connsiteY7" fmla="*/ 33498 h 5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407" h="57425">
                          <a:moveTo>
                            <a:pt x="4786" y="33498"/>
                          </a:moveTo>
                          <a:cubicBezTo>
                            <a:pt x="14356" y="19142"/>
                            <a:pt x="23927" y="4785"/>
                            <a:pt x="43069" y="0"/>
                          </a:cubicBezTo>
                          <a:cubicBezTo>
                            <a:pt x="47854" y="0"/>
                            <a:pt x="57425" y="0"/>
                            <a:pt x="57425" y="9571"/>
                          </a:cubicBezTo>
                          <a:cubicBezTo>
                            <a:pt x="62211" y="14356"/>
                            <a:pt x="57425" y="23927"/>
                            <a:pt x="52640" y="28712"/>
                          </a:cubicBezTo>
                          <a:cubicBezTo>
                            <a:pt x="47854" y="38283"/>
                            <a:pt x="38283" y="43069"/>
                            <a:pt x="28713" y="47854"/>
                          </a:cubicBezTo>
                          <a:cubicBezTo>
                            <a:pt x="23927" y="52640"/>
                            <a:pt x="19142" y="52640"/>
                            <a:pt x="14356" y="57425"/>
                          </a:cubicBezTo>
                          <a:cubicBezTo>
                            <a:pt x="9571" y="57425"/>
                            <a:pt x="4786" y="57425"/>
                            <a:pt x="0" y="52640"/>
                          </a:cubicBezTo>
                          <a:cubicBezTo>
                            <a:pt x="0" y="43069"/>
                            <a:pt x="4786" y="38283"/>
                            <a:pt x="4786" y="33498"/>
                          </a:cubicBezTo>
                          <a:close/>
                        </a:path>
                      </a:pathLst>
                    </a:custGeom>
                    <a:solidFill>
                      <a:srgbClr val="ABB81F"/>
                    </a:solidFill>
                    <a:ln w="47824" cap="flat">
                      <a:noFill/>
                      <a:prstDash val="solid"/>
                      <a:miter/>
                    </a:ln>
                  </p:spPr>
                  <p:txBody>
                    <a:bodyPr rtlCol="0" anchor="ctr"/>
                    <a:lstStyle/>
                    <a:p>
                      <a:endParaRPr lang="en-US"/>
                    </a:p>
                  </p:txBody>
                </p:sp>
                <p:sp>
                  <p:nvSpPr>
                    <p:cNvPr id="303" name="Freeform: Shape 302">
                      <a:extLst>
                        <a:ext uri="{FF2B5EF4-FFF2-40B4-BE49-F238E27FC236}">
                          <a16:creationId xmlns:a16="http://schemas.microsoft.com/office/drawing/2014/main" xmlns="" id="{671C1BBA-8016-488F-95D1-0781508A17D7}"/>
                        </a:ext>
                      </a:extLst>
                    </p:cNvPr>
                    <p:cNvSpPr/>
                    <p:nvPr/>
                  </p:nvSpPr>
                  <p:spPr>
                    <a:xfrm>
                      <a:off x="9725694" y="7667405"/>
                      <a:ext cx="35624" cy="21019"/>
                    </a:xfrm>
                    <a:custGeom>
                      <a:avLst/>
                      <a:gdLst>
                        <a:gd name="connsiteX0" fmla="*/ 2127 w 35624"/>
                        <a:gd name="connsiteY0" fmla="*/ 11448 h 21019"/>
                        <a:gd name="connsiteX1" fmla="*/ 30839 w 35624"/>
                        <a:gd name="connsiteY1" fmla="*/ 1877 h 21019"/>
                        <a:gd name="connsiteX2" fmla="*/ 35624 w 35624"/>
                        <a:gd name="connsiteY2" fmla="*/ 11448 h 21019"/>
                        <a:gd name="connsiteX3" fmla="*/ 6912 w 35624"/>
                        <a:gd name="connsiteY3" fmla="*/ 21019 h 21019"/>
                        <a:gd name="connsiteX4" fmla="*/ 2127 w 35624"/>
                        <a:gd name="connsiteY4" fmla="*/ 11448 h 21019"/>
                        <a:gd name="connsiteX5" fmla="*/ 2127 w 35624"/>
                        <a:gd name="connsiteY5" fmla="*/ 11448 h 21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624" h="21019">
                          <a:moveTo>
                            <a:pt x="2127" y="11448"/>
                          </a:moveTo>
                          <a:cubicBezTo>
                            <a:pt x="6912" y="1877"/>
                            <a:pt x="21269" y="-2908"/>
                            <a:pt x="30839" y="1877"/>
                          </a:cubicBezTo>
                          <a:cubicBezTo>
                            <a:pt x="35624" y="1877"/>
                            <a:pt x="35624" y="6663"/>
                            <a:pt x="35624" y="11448"/>
                          </a:cubicBezTo>
                          <a:cubicBezTo>
                            <a:pt x="30839" y="21019"/>
                            <a:pt x="16483" y="21019"/>
                            <a:pt x="6912" y="21019"/>
                          </a:cubicBezTo>
                          <a:cubicBezTo>
                            <a:pt x="6912" y="21019"/>
                            <a:pt x="2127" y="21019"/>
                            <a:pt x="2127" y="11448"/>
                          </a:cubicBezTo>
                          <a:cubicBezTo>
                            <a:pt x="2127" y="16234"/>
                            <a:pt x="-2658" y="16234"/>
                            <a:pt x="2127" y="11448"/>
                          </a:cubicBezTo>
                          <a:close/>
                        </a:path>
                      </a:pathLst>
                    </a:custGeom>
                    <a:solidFill>
                      <a:srgbClr val="ABB81F"/>
                    </a:solidFill>
                    <a:ln w="47824" cap="flat">
                      <a:noFill/>
                      <a:prstDash val="solid"/>
                      <a:miter/>
                    </a:ln>
                  </p:spPr>
                  <p:txBody>
                    <a:bodyPr rtlCol="0" anchor="ctr"/>
                    <a:lstStyle/>
                    <a:p>
                      <a:endParaRPr lang="en-US"/>
                    </a:p>
                  </p:txBody>
                </p:sp>
                <p:sp>
                  <p:nvSpPr>
                    <p:cNvPr id="304" name="Freeform: Shape 303">
                      <a:extLst>
                        <a:ext uri="{FF2B5EF4-FFF2-40B4-BE49-F238E27FC236}">
                          <a16:creationId xmlns:a16="http://schemas.microsoft.com/office/drawing/2014/main" xmlns="" id="{28E63D15-8C1C-492F-801E-A1B8AC91F049}"/>
                        </a:ext>
                      </a:extLst>
                    </p:cNvPr>
                    <p:cNvSpPr/>
                    <p:nvPr/>
                  </p:nvSpPr>
                  <p:spPr>
                    <a:xfrm>
                      <a:off x="9534277" y="7721922"/>
                      <a:ext cx="42392" cy="52639"/>
                    </a:xfrm>
                    <a:custGeom>
                      <a:avLst/>
                      <a:gdLst>
                        <a:gd name="connsiteX0" fmla="*/ 2127 w 42392"/>
                        <a:gd name="connsiteY0" fmla="*/ 28712 h 52639"/>
                        <a:gd name="connsiteX1" fmla="*/ 16483 w 42392"/>
                        <a:gd name="connsiteY1" fmla="*/ 9571 h 52639"/>
                        <a:gd name="connsiteX2" fmla="*/ 30840 w 42392"/>
                        <a:gd name="connsiteY2" fmla="*/ 0 h 52639"/>
                        <a:gd name="connsiteX3" fmla="*/ 40410 w 42392"/>
                        <a:gd name="connsiteY3" fmla="*/ 4785 h 52639"/>
                        <a:gd name="connsiteX4" fmla="*/ 40410 w 42392"/>
                        <a:gd name="connsiteY4" fmla="*/ 4785 h 52639"/>
                        <a:gd name="connsiteX5" fmla="*/ 35625 w 42392"/>
                        <a:gd name="connsiteY5" fmla="*/ 33498 h 52639"/>
                        <a:gd name="connsiteX6" fmla="*/ 11698 w 42392"/>
                        <a:gd name="connsiteY6" fmla="*/ 52640 h 52639"/>
                        <a:gd name="connsiteX7" fmla="*/ 2127 w 42392"/>
                        <a:gd name="connsiteY7" fmla="*/ 47854 h 52639"/>
                        <a:gd name="connsiteX8" fmla="*/ 2127 w 42392"/>
                        <a:gd name="connsiteY8" fmla="*/ 28712 h 52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392" h="52639">
                          <a:moveTo>
                            <a:pt x="2127" y="28712"/>
                          </a:moveTo>
                          <a:cubicBezTo>
                            <a:pt x="6913" y="23927"/>
                            <a:pt x="11698" y="19142"/>
                            <a:pt x="16483" y="9571"/>
                          </a:cubicBezTo>
                          <a:cubicBezTo>
                            <a:pt x="21269" y="4785"/>
                            <a:pt x="26054" y="0"/>
                            <a:pt x="30840" y="0"/>
                          </a:cubicBezTo>
                          <a:cubicBezTo>
                            <a:pt x="35625" y="0"/>
                            <a:pt x="40410" y="0"/>
                            <a:pt x="40410" y="4785"/>
                          </a:cubicBezTo>
                          <a:cubicBezTo>
                            <a:pt x="40410" y="4785"/>
                            <a:pt x="40410" y="4785"/>
                            <a:pt x="40410" y="4785"/>
                          </a:cubicBezTo>
                          <a:cubicBezTo>
                            <a:pt x="45196" y="14356"/>
                            <a:pt x="40410" y="23927"/>
                            <a:pt x="35625" y="33498"/>
                          </a:cubicBezTo>
                          <a:cubicBezTo>
                            <a:pt x="30840" y="43069"/>
                            <a:pt x="21269" y="52640"/>
                            <a:pt x="11698" y="52640"/>
                          </a:cubicBezTo>
                          <a:cubicBezTo>
                            <a:pt x="6913" y="52640"/>
                            <a:pt x="2127" y="52640"/>
                            <a:pt x="2127" y="47854"/>
                          </a:cubicBezTo>
                          <a:cubicBezTo>
                            <a:pt x="-2659" y="43069"/>
                            <a:pt x="2127" y="33498"/>
                            <a:pt x="2127" y="28712"/>
                          </a:cubicBezTo>
                          <a:close/>
                        </a:path>
                      </a:pathLst>
                    </a:custGeom>
                    <a:solidFill>
                      <a:srgbClr val="ABB81F"/>
                    </a:solidFill>
                    <a:ln w="47824" cap="flat">
                      <a:noFill/>
                      <a:prstDash val="solid"/>
                      <a:miter/>
                    </a:ln>
                  </p:spPr>
                  <p:txBody>
                    <a:bodyPr rtlCol="0" anchor="ctr"/>
                    <a:lstStyle/>
                    <a:p>
                      <a:endParaRPr lang="en-US"/>
                    </a:p>
                  </p:txBody>
                </p:sp>
                <p:sp>
                  <p:nvSpPr>
                    <p:cNvPr id="305" name="Freeform: Shape 304">
                      <a:extLst>
                        <a:ext uri="{FF2B5EF4-FFF2-40B4-BE49-F238E27FC236}">
                          <a16:creationId xmlns:a16="http://schemas.microsoft.com/office/drawing/2014/main" xmlns="" id="{2CF5EFCB-5703-4316-858C-B7E29870313C}"/>
                        </a:ext>
                      </a:extLst>
                    </p:cNvPr>
                    <p:cNvSpPr/>
                    <p:nvPr/>
                  </p:nvSpPr>
                  <p:spPr>
                    <a:xfrm>
                      <a:off x="9507691" y="7707566"/>
                      <a:ext cx="19141" cy="14356"/>
                    </a:xfrm>
                    <a:custGeom>
                      <a:avLst/>
                      <a:gdLst>
                        <a:gd name="connsiteX0" fmla="*/ 0 w 19141"/>
                        <a:gd name="connsiteY0" fmla="*/ 9571 h 14356"/>
                        <a:gd name="connsiteX1" fmla="*/ 14356 w 19141"/>
                        <a:gd name="connsiteY1" fmla="*/ 0 h 14356"/>
                        <a:gd name="connsiteX2" fmla="*/ 19142 w 19141"/>
                        <a:gd name="connsiteY2" fmla="*/ 4786 h 14356"/>
                        <a:gd name="connsiteX3" fmla="*/ 9571 w 19141"/>
                        <a:gd name="connsiteY3" fmla="*/ 14356 h 14356"/>
                        <a:gd name="connsiteX4" fmla="*/ 4785 w 19141"/>
                        <a:gd name="connsiteY4" fmla="*/ 14356 h 14356"/>
                        <a:gd name="connsiteX5" fmla="*/ 0 w 19141"/>
                        <a:gd name="connsiteY5" fmla="*/ 9571 h 1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41" h="14356">
                          <a:moveTo>
                            <a:pt x="0" y="9571"/>
                          </a:moveTo>
                          <a:cubicBezTo>
                            <a:pt x="0" y="4786"/>
                            <a:pt x="4785" y="0"/>
                            <a:pt x="14356" y="0"/>
                          </a:cubicBezTo>
                          <a:cubicBezTo>
                            <a:pt x="19142" y="0"/>
                            <a:pt x="19142" y="4786"/>
                            <a:pt x="19142" y="4786"/>
                          </a:cubicBezTo>
                          <a:cubicBezTo>
                            <a:pt x="19142" y="9571"/>
                            <a:pt x="14356" y="14356"/>
                            <a:pt x="9571" y="14356"/>
                          </a:cubicBezTo>
                          <a:cubicBezTo>
                            <a:pt x="9571" y="14356"/>
                            <a:pt x="4785" y="14356"/>
                            <a:pt x="4785" y="14356"/>
                          </a:cubicBezTo>
                          <a:cubicBezTo>
                            <a:pt x="4785" y="14356"/>
                            <a:pt x="0" y="9571"/>
                            <a:pt x="0" y="9571"/>
                          </a:cubicBezTo>
                          <a:close/>
                        </a:path>
                      </a:pathLst>
                    </a:custGeom>
                    <a:solidFill>
                      <a:srgbClr val="ABB81F"/>
                    </a:solidFill>
                    <a:ln w="47824" cap="flat">
                      <a:noFill/>
                      <a:prstDash val="solid"/>
                      <a:miter/>
                    </a:ln>
                  </p:spPr>
                  <p:txBody>
                    <a:bodyPr rtlCol="0" anchor="ctr"/>
                    <a:lstStyle/>
                    <a:p>
                      <a:endParaRPr lang="en-US"/>
                    </a:p>
                  </p:txBody>
                </p:sp>
                <p:sp>
                  <p:nvSpPr>
                    <p:cNvPr id="306" name="Freeform: Shape 305">
                      <a:extLst>
                        <a:ext uri="{FF2B5EF4-FFF2-40B4-BE49-F238E27FC236}">
                          <a16:creationId xmlns:a16="http://schemas.microsoft.com/office/drawing/2014/main" xmlns="" id="{B0EB51A6-2343-4133-8B46-584EFB0DE757}"/>
                        </a:ext>
                      </a:extLst>
                    </p:cNvPr>
                    <p:cNvSpPr/>
                    <p:nvPr/>
                  </p:nvSpPr>
                  <p:spPr>
                    <a:xfrm>
                      <a:off x="9512477" y="7621428"/>
                      <a:ext cx="220129" cy="129206"/>
                    </a:xfrm>
                    <a:custGeom>
                      <a:avLst/>
                      <a:gdLst>
                        <a:gd name="connsiteX0" fmla="*/ 81352 w 220129"/>
                        <a:gd name="connsiteY0" fmla="*/ 86137 h 129206"/>
                        <a:gd name="connsiteX1" fmla="*/ 4786 w 220129"/>
                        <a:gd name="connsiteY1" fmla="*/ 71781 h 129206"/>
                        <a:gd name="connsiteX2" fmla="*/ 0 w 220129"/>
                        <a:gd name="connsiteY2" fmla="*/ 71781 h 129206"/>
                        <a:gd name="connsiteX3" fmla="*/ 62211 w 220129"/>
                        <a:gd name="connsiteY3" fmla="*/ 62210 h 129206"/>
                        <a:gd name="connsiteX4" fmla="*/ 105279 w 220129"/>
                        <a:gd name="connsiteY4" fmla="*/ 66996 h 129206"/>
                        <a:gd name="connsiteX5" fmla="*/ 133992 w 220129"/>
                        <a:gd name="connsiteY5" fmla="*/ 28713 h 129206"/>
                        <a:gd name="connsiteX6" fmla="*/ 167490 w 220129"/>
                        <a:gd name="connsiteY6" fmla="*/ 0 h 129206"/>
                        <a:gd name="connsiteX7" fmla="*/ 157919 w 220129"/>
                        <a:gd name="connsiteY7" fmla="*/ 62210 h 129206"/>
                        <a:gd name="connsiteX8" fmla="*/ 215344 w 220129"/>
                        <a:gd name="connsiteY8" fmla="*/ 86137 h 129206"/>
                        <a:gd name="connsiteX9" fmla="*/ 220130 w 220129"/>
                        <a:gd name="connsiteY9" fmla="*/ 86137 h 129206"/>
                        <a:gd name="connsiteX10" fmla="*/ 119635 w 220129"/>
                        <a:gd name="connsiteY10" fmla="*/ 81352 h 129206"/>
                        <a:gd name="connsiteX11" fmla="*/ 90923 w 220129"/>
                        <a:gd name="connsiteY11" fmla="*/ 129206 h 129206"/>
                        <a:gd name="connsiteX12" fmla="*/ 81352 w 220129"/>
                        <a:gd name="connsiteY12" fmla="*/ 86137 h 129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0129" h="129206">
                          <a:moveTo>
                            <a:pt x="81352" y="86137"/>
                          </a:moveTo>
                          <a:cubicBezTo>
                            <a:pt x="66996" y="66996"/>
                            <a:pt x="28713" y="71781"/>
                            <a:pt x="4786" y="71781"/>
                          </a:cubicBezTo>
                          <a:cubicBezTo>
                            <a:pt x="4786" y="71781"/>
                            <a:pt x="0" y="71781"/>
                            <a:pt x="0" y="71781"/>
                          </a:cubicBezTo>
                          <a:cubicBezTo>
                            <a:pt x="23927" y="62210"/>
                            <a:pt x="43069" y="62210"/>
                            <a:pt x="62211" y="62210"/>
                          </a:cubicBezTo>
                          <a:cubicBezTo>
                            <a:pt x="81352" y="62210"/>
                            <a:pt x="95708" y="62210"/>
                            <a:pt x="105279" y="66996"/>
                          </a:cubicBezTo>
                          <a:cubicBezTo>
                            <a:pt x="110065" y="62210"/>
                            <a:pt x="119635" y="47854"/>
                            <a:pt x="133992" y="28713"/>
                          </a:cubicBezTo>
                          <a:cubicBezTo>
                            <a:pt x="143563" y="19142"/>
                            <a:pt x="153133" y="9571"/>
                            <a:pt x="167490" y="0"/>
                          </a:cubicBezTo>
                          <a:cubicBezTo>
                            <a:pt x="153133" y="19142"/>
                            <a:pt x="143563" y="38283"/>
                            <a:pt x="157919" y="62210"/>
                          </a:cubicBezTo>
                          <a:cubicBezTo>
                            <a:pt x="167490" y="81352"/>
                            <a:pt x="196202" y="86137"/>
                            <a:pt x="215344" y="86137"/>
                          </a:cubicBezTo>
                          <a:cubicBezTo>
                            <a:pt x="215344" y="86137"/>
                            <a:pt x="215344" y="86137"/>
                            <a:pt x="220130" y="86137"/>
                          </a:cubicBezTo>
                          <a:cubicBezTo>
                            <a:pt x="186632" y="86137"/>
                            <a:pt x="138778" y="86137"/>
                            <a:pt x="119635" y="81352"/>
                          </a:cubicBezTo>
                          <a:cubicBezTo>
                            <a:pt x="114850" y="90923"/>
                            <a:pt x="100494" y="110065"/>
                            <a:pt x="90923" y="129206"/>
                          </a:cubicBezTo>
                          <a:cubicBezTo>
                            <a:pt x="90923" y="110065"/>
                            <a:pt x="90923" y="95708"/>
                            <a:pt x="81352" y="86137"/>
                          </a:cubicBezTo>
                          <a:close/>
                        </a:path>
                      </a:pathLst>
                    </a:custGeom>
                    <a:solidFill>
                      <a:srgbClr val="ABB81F"/>
                    </a:solidFill>
                    <a:ln w="47824" cap="flat">
                      <a:noFill/>
                      <a:prstDash val="solid"/>
                      <a:miter/>
                    </a:ln>
                  </p:spPr>
                  <p:txBody>
                    <a:bodyPr rtlCol="0" anchor="ctr"/>
                    <a:lstStyle/>
                    <a:p>
                      <a:endParaRPr lang="en-US"/>
                    </a:p>
                  </p:txBody>
                </p:sp>
              </p:grpSp>
            </p:grpSp>
            <p:sp>
              <p:nvSpPr>
                <p:cNvPr id="289" name="Freeform: Shape 288">
                  <a:extLst>
                    <a:ext uri="{FF2B5EF4-FFF2-40B4-BE49-F238E27FC236}">
                      <a16:creationId xmlns:a16="http://schemas.microsoft.com/office/drawing/2014/main" xmlns="" id="{3E9B4059-3097-4C51-B39F-BE01CCD316EA}"/>
                    </a:ext>
                  </a:extLst>
                </p:cNvPr>
                <p:cNvSpPr/>
                <p:nvPr/>
              </p:nvSpPr>
              <p:spPr>
                <a:xfrm>
                  <a:off x="9785245" y="7788918"/>
                  <a:ext cx="82571" cy="164831"/>
                </a:xfrm>
                <a:custGeom>
                  <a:avLst/>
                  <a:gdLst>
                    <a:gd name="connsiteX0" fmla="*/ 0 w 82571"/>
                    <a:gd name="connsiteY0" fmla="*/ 0 h 164831"/>
                    <a:gd name="connsiteX1" fmla="*/ 28713 w 82571"/>
                    <a:gd name="connsiteY1" fmla="*/ 19142 h 164831"/>
                    <a:gd name="connsiteX2" fmla="*/ 57426 w 82571"/>
                    <a:gd name="connsiteY2" fmla="*/ 57425 h 164831"/>
                    <a:gd name="connsiteX3" fmla="*/ 81353 w 82571"/>
                    <a:gd name="connsiteY3" fmla="*/ 162704 h 164831"/>
                    <a:gd name="connsiteX4" fmla="*/ 76567 w 82571"/>
                    <a:gd name="connsiteY4" fmla="*/ 162704 h 164831"/>
                    <a:gd name="connsiteX5" fmla="*/ 33499 w 82571"/>
                    <a:gd name="connsiteY5" fmla="*/ 43069 h 164831"/>
                    <a:gd name="connsiteX6" fmla="*/ 0 w 82571"/>
                    <a:gd name="connsiteY6" fmla="*/ 0 h 164831"/>
                    <a:gd name="connsiteX7" fmla="*/ 0 w 82571"/>
                    <a:gd name="connsiteY7" fmla="*/ 0 h 164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571" h="164831">
                      <a:moveTo>
                        <a:pt x="0" y="0"/>
                      </a:moveTo>
                      <a:cubicBezTo>
                        <a:pt x="9571" y="4786"/>
                        <a:pt x="19142" y="9571"/>
                        <a:pt x="28713" y="19142"/>
                      </a:cubicBezTo>
                      <a:cubicBezTo>
                        <a:pt x="38283" y="28713"/>
                        <a:pt x="47854" y="43069"/>
                        <a:pt x="57426" y="57425"/>
                      </a:cubicBezTo>
                      <a:cubicBezTo>
                        <a:pt x="76567" y="90923"/>
                        <a:pt x="86138" y="124421"/>
                        <a:pt x="81353" y="162704"/>
                      </a:cubicBezTo>
                      <a:cubicBezTo>
                        <a:pt x="81353" y="167490"/>
                        <a:pt x="76567" y="162704"/>
                        <a:pt x="76567" y="162704"/>
                      </a:cubicBezTo>
                      <a:cubicBezTo>
                        <a:pt x="71781" y="119635"/>
                        <a:pt x="57426" y="81352"/>
                        <a:pt x="33499" y="43069"/>
                      </a:cubicBezTo>
                      <a:cubicBezTo>
                        <a:pt x="19142" y="28713"/>
                        <a:pt x="0" y="14356"/>
                        <a:pt x="0" y="0"/>
                      </a:cubicBezTo>
                      <a:cubicBezTo>
                        <a:pt x="0" y="0"/>
                        <a:pt x="0" y="0"/>
                        <a:pt x="0" y="0"/>
                      </a:cubicBezTo>
                      <a:close/>
                    </a:path>
                  </a:pathLst>
                </a:custGeom>
                <a:solidFill>
                  <a:srgbClr val="D9531E"/>
                </a:solidFill>
                <a:ln w="47824" cap="flat">
                  <a:noFill/>
                  <a:prstDash val="solid"/>
                  <a:miter/>
                </a:ln>
              </p:spPr>
              <p:txBody>
                <a:bodyPr rtlCol="0" anchor="ctr"/>
                <a:lstStyle/>
                <a:p>
                  <a:endParaRPr lang="en-US"/>
                </a:p>
              </p:txBody>
            </p:sp>
            <p:sp>
              <p:nvSpPr>
                <p:cNvPr id="290" name="Freeform: Shape 289">
                  <a:extLst>
                    <a:ext uri="{FF2B5EF4-FFF2-40B4-BE49-F238E27FC236}">
                      <a16:creationId xmlns:a16="http://schemas.microsoft.com/office/drawing/2014/main" xmlns="" id="{1A1335B2-7179-4C0E-972C-7503D3F994E0}"/>
                    </a:ext>
                  </a:extLst>
                </p:cNvPr>
                <p:cNvSpPr/>
                <p:nvPr/>
              </p:nvSpPr>
              <p:spPr>
                <a:xfrm>
                  <a:off x="9668529" y="7803274"/>
                  <a:ext cx="145428" cy="148348"/>
                </a:xfrm>
                <a:custGeom>
                  <a:avLst/>
                  <a:gdLst>
                    <a:gd name="connsiteX0" fmla="*/ 1866 w 145428"/>
                    <a:gd name="connsiteY0" fmla="*/ 0 h 148348"/>
                    <a:gd name="connsiteX1" fmla="*/ 64077 w 145428"/>
                    <a:gd name="connsiteY1" fmla="*/ 76567 h 148348"/>
                    <a:gd name="connsiteX2" fmla="*/ 145429 w 145428"/>
                    <a:gd name="connsiteY2" fmla="*/ 129206 h 148348"/>
                    <a:gd name="connsiteX3" fmla="*/ 107145 w 145428"/>
                    <a:gd name="connsiteY3" fmla="*/ 129206 h 148348"/>
                    <a:gd name="connsiteX4" fmla="*/ 107145 w 145428"/>
                    <a:gd name="connsiteY4" fmla="*/ 129206 h 148348"/>
                    <a:gd name="connsiteX5" fmla="*/ 131072 w 145428"/>
                    <a:gd name="connsiteY5" fmla="*/ 138777 h 148348"/>
                    <a:gd name="connsiteX6" fmla="*/ 135858 w 145428"/>
                    <a:gd name="connsiteY6" fmla="*/ 148348 h 148348"/>
                    <a:gd name="connsiteX7" fmla="*/ 30579 w 145428"/>
                    <a:gd name="connsiteY7" fmla="*/ 110065 h 148348"/>
                    <a:gd name="connsiteX8" fmla="*/ 30579 w 145428"/>
                    <a:gd name="connsiteY8" fmla="*/ 105279 h 148348"/>
                    <a:gd name="connsiteX9" fmla="*/ 54506 w 145428"/>
                    <a:gd name="connsiteY9" fmla="*/ 110065 h 148348"/>
                    <a:gd name="connsiteX10" fmla="*/ 1866 w 145428"/>
                    <a:gd name="connsiteY10" fmla="*/ 0 h 1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428" h="148348">
                      <a:moveTo>
                        <a:pt x="1866" y="0"/>
                      </a:moveTo>
                      <a:cubicBezTo>
                        <a:pt x="16222" y="28713"/>
                        <a:pt x="40149" y="57425"/>
                        <a:pt x="64077" y="76567"/>
                      </a:cubicBezTo>
                      <a:cubicBezTo>
                        <a:pt x="88004" y="100494"/>
                        <a:pt x="116716" y="119635"/>
                        <a:pt x="145429" y="129206"/>
                      </a:cubicBezTo>
                      <a:cubicBezTo>
                        <a:pt x="131072" y="129206"/>
                        <a:pt x="121501" y="129206"/>
                        <a:pt x="107145" y="129206"/>
                      </a:cubicBezTo>
                      <a:cubicBezTo>
                        <a:pt x="107145" y="129206"/>
                        <a:pt x="107145" y="129206"/>
                        <a:pt x="107145" y="129206"/>
                      </a:cubicBezTo>
                      <a:cubicBezTo>
                        <a:pt x="111931" y="133992"/>
                        <a:pt x="121501" y="138777"/>
                        <a:pt x="131072" y="138777"/>
                      </a:cubicBezTo>
                      <a:cubicBezTo>
                        <a:pt x="135858" y="138777"/>
                        <a:pt x="140643" y="148348"/>
                        <a:pt x="135858" y="148348"/>
                      </a:cubicBezTo>
                      <a:cubicBezTo>
                        <a:pt x="102360" y="148348"/>
                        <a:pt x="49720" y="143562"/>
                        <a:pt x="30579" y="110065"/>
                      </a:cubicBezTo>
                      <a:cubicBezTo>
                        <a:pt x="30579" y="105279"/>
                        <a:pt x="30579" y="105279"/>
                        <a:pt x="30579" y="105279"/>
                      </a:cubicBezTo>
                      <a:cubicBezTo>
                        <a:pt x="40149" y="105279"/>
                        <a:pt x="44934" y="110065"/>
                        <a:pt x="54506" y="110065"/>
                      </a:cubicBezTo>
                      <a:cubicBezTo>
                        <a:pt x="21007" y="81352"/>
                        <a:pt x="-7705" y="33498"/>
                        <a:pt x="1866" y="0"/>
                      </a:cubicBezTo>
                      <a:close/>
                    </a:path>
                  </a:pathLst>
                </a:custGeom>
                <a:solidFill>
                  <a:srgbClr val="D9531E"/>
                </a:solidFill>
                <a:ln w="47824" cap="flat">
                  <a:noFill/>
                  <a:prstDash val="solid"/>
                  <a:miter/>
                </a:ln>
              </p:spPr>
              <p:txBody>
                <a:bodyPr rtlCol="0" anchor="ctr"/>
                <a:lstStyle/>
                <a:p>
                  <a:endParaRPr lang="en-US"/>
                </a:p>
              </p:txBody>
            </p:sp>
            <p:sp>
              <p:nvSpPr>
                <p:cNvPr id="291" name="Freeform: Shape 290">
                  <a:extLst>
                    <a:ext uri="{FF2B5EF4-FFF2-40B4-BE49-F238E27FC236}">
                      <a16:creationId xmlns:a16="http://schemas.microsoft.com/office/drawing/2014/main" xmlns="" id="{53F71F3A-1EB5-4B99-A605-DA59EFF68FC0}"/>
                    </a:ext>
                  </a:extLst>
                </p:cNvPr>
                <p:cNvSpPr/>
                <p:nvPr/>
              </p:nvSpPr>
              <p:spPr>
                <a:xfrm>
                  <a:off x="9612971" y="7540076"/>
                  <a:ext cx="33497" cy="102475"/>
                </a:xfrm>
                <a:custGeom>
                  <a:avLst/>
                  <a:gdLst>
                    <a:gd name="connsiteX0" fmla="*/ 4785 w 33497"/>
                    <a:gd name="connsiteY0" fmla="*/ 52640 h 102475"/>
                    <a:gd name="connsiteX1" fmla="*/ 14356 w 33497"/>
                    <a:gd name="connsiteY1" fmla="*/ 66996 h 102475"/>
                    <a:gd name="connsiteX2" fmla="*/ 14356 w 33497"/>
                    <a:gd name="connsiteY2" fmla="*/ 43069 h 102475"/>
                    <a:gd name="connsiteX3" fmla="*/ 4785 w 33497"/>
                    <a:gd name="connsiteY3" fmla="*/ 0 h 102475"/>
                    <a:gd name="connsiteX4" fmla="*/ 9571 w 33497"/>
                    <a:gd name="connsiteY4" fmla="*/ 0 h 102475"/>
                    <a:gd name="connsiteX5" fmla="*/ 28712 w 33497"/>
                    <a:gd name="connsiteY5" fmla="*/ 47854 h 102475"/>
                    <a:gd name="connsiteX6" fmla="*/ 23927 w 33497"/>
                    <a:gd name="connsiteY6" fmla="*/ 100494 h 102475"/>
                    <a:gd name="connsiteX7" fmla="*/ 14356 w 33497"/>
                    <a:gd name="connsiteY7" fmla="*/ 95708 h 102475"/>
                    <a:gd name="connsiteX8" fmla="*/ 9571 w 33497"/>
                    <a:gd name="connsiteY8" fmla="*/ 76567 h 102475"/>
                    <a:gd name="connsiteX9" fmla="*/ 9571 w 33497"/>
                    <a:gd name="connsiteY9" fmla="*/ 90923 h 102475"/>
                    <a:gd name="connsiteX10" fmla="*/ 4785 w 33497"/>
                    <a:gd name="connsiteY10" fmla="*/ 90923 h 102475"/>
                    <a:gd name="connsiteX11" fmla="*/ 0 w 33497"/>
                    <a:gd name="connsiteY11" fmla="*/ 57425 h 102475"/>
                    <a:gd name="connsiteX12" fmla="*/ 4785 w 33497"/>
                    <a:gd name="connsiteY12" fmla="*/ 52640 h 10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497" h="102475">
                      <a:moveTo>
                        <a:pt x="4785" y="52640"/>
                      </a:moveTo>
                      <a:cubicBezTo>
                        <a:pt x="9571" y="57425"/>
                        <a:pt x="9571" y="62211"/>
                        <a:pt x="14356" y="66996"/>
                      </a:cubicBezTo>
                      <a:cubicBezTo>
                        <a:pt x="14356" y="57425"/>
                        <a:pt x="14356" y="52640"/>
                        <a:pt x="14356" y="43069"/>
                      </a:cubicBezTo>
                      <a:cubicBezTo>
                        <a:pt x="14356" y="28713"/>
                        <a:pt x="9571" y="14356"/>
                        <a:pt x="4785" y="0"/>
                      </a:cubicBezTo>
                      <a:cubicBezTo>
                        <a:pt x="4785" y="0"/>
                        <a:pt x="4785" y="0"/>
                        <a:pt x="9571" y="0"/>
                      </a:cubicBezTo>
                      <a:cubicBezTo>
                        <a:pt x="19141" y="14356"/>
                        <a:pt x="28712" y="28713"/>
                        <a:pt x="28712" y="47854"/>
                      </a:cubicBezTo>
                      <a:cubicBezTo>
                        <a:pt x="33498" y="62211"/>
                        <a:pt x="38283" y="86138"/>
                        <a:pt x="23927" y="100494"/>
                      </a:cubicBezTo>
                      <a:cubicBezTo>
                        <a:pt x="19141" y="105279"/>
                        <a:pt x="14356" y="100494"/>
                        <a:pt x="14356" y="95708"/>
                      </a:cubicBezTo>
                      <a:cubicBezTo>
                        <a:pt x="14356" y="90923"/>
                        <a:pt x="9571" y="81352"/>
                        <a:pt x="9571" y="76567"/>
                      </a:cubicBezTo>
                      <a:cubicBezTo>
                        <a:pt x="9571" y="81352"/>
                        <a:pt x="9571" y="86138"/>
                        <a:pt x="9571" y="90923"/>
                      </a:cubicBezTo>
                      <a:cubicBezTo>
                        <a:pt x="9571" y="95708"/>
                        <a:pt x="4785" y="90923"/>
                        <a:pt x="4785" y="90923"/>
                      </a:cubicBezTo>
                      <a:cubicBezTo>
                        <a:pt x="0" y="81352"/>
                        <a:pt x="0" y="71781"/>
                        <a:pt x="0" y="57425"/>
                      </a:cubicBezTo>
                      <a:cubicBezTo>
                        <a:pt x="0" y="47854"/>
                        <a:pt x="4785" y="52640"/>
                        <a:pt x="4785" y="52640"/>
                      </a:cubicBezTo>
                      <a:close/>
                    </a:path>
                  </a:pathLst>
                </a:custGeom>
                <a:solidFill>
                  <a:srgbClr val="D9531E"/>
                </a:solidFill>
                <a:ln w="47824" cap="flat">
                  <a:noFill/>
                  <a:prstDash val="solid"/>
                  <a:miter/>
                </a:ln>
              </p:spPr>
              <p:txBody>
                <a:bodyPr rtlCol="0" anchor="ctr"/>
                <a:lstStyle/>
                <a:p>
                  <a:endParaRPr lang="en-US"/>
                </a:p>
              </p:txBody>
            </p:sp>
            <p:sp>
              <p:nvSpPr>
                <p:cNvPr id="292" name="Freeform: Shape 291">
                  <a:extLst>
                    <a:ext uri="{FF2B5EF4-FFF2-40B4-BE49-F238E27FC236}">
                      <a16:creationId xmlns:a16="http://schemas.microsoft.com/office/drawing/2014/main" xmlns="" id="{C51848E9-7273-4873-A8B5-C138C7C13FD1}"/>
                    </a:ext>
                  </a:extLst>
                </p:cNvPr>
                <p:cNvSpPr/>
                <p:nvPr/>
              </p:nvSpPr>
              <p:spPr>
                <a:xfrm>
                  <a:off x="9474193" y="7394387"/>
                  <a:ext cx="111368" cy="145689"/>
                </a:xfrm>
                <a:custGeom>
                  <a:avLst/>
                  <a:gdLst>
                    <a:gd name="connsiteX0" fmla="*/ 0 w 111368"/>
                    <a:gd name="connsiteY0" fmla="*/ 45196 h 145689"/>
                    <a:gd name="connsiteX1" fmla="*/ 4785 w 111368"/>
                    <a:gd name="connsiteY1" fmla="*/ 45196 h 145689"/>
                    <a:gd name="connsiteX2" fmla="*/ 33498 w 111368"/>
                    <a:gd name="connsiteY2" fmla="*/ 69123 h 145689"/>
                    <a:gd name="connsiteX3" fmla="*/ 52640 w 111368"/>
                    <a:gd name="connsiteY3" fmla="*/ 88264 h 145689"/>
                    <a:gd name="connsiteX4" fmla="*/ 52640 w 111368"/>
                    <a:gd name="connsiteY4" fmla="*/ 78694 h 145689"/>
                    <a:gd name="connsiteX5" fmla="*/ 52640 w 111368"/>
                    <a:gd name="connsiteY5" fmla="*/ 69123 h 145689"/>
                    <a:gd name="connsiteX6" fmla="*/ 47854 w 111368"/>
                    <a:gd name="connsiteY6" fmla="*/ 49981 h 145689"/>
                    <a:gd name="connsiteX7" fmla="*/ 47854 w 111368"/>
                    <a:gd name="connsiteY7" fmla="*/ 49981 h 145689"/>
                    <a:gd name="connsiteX8" fmla="*/ 47854 w 111368"/>
                    <a:gd name="connsiteY8" fmla="*/ 45196 h 145689"/>
                    <a:gd name="connsiteX9" fmla="*/ 52640 w 111368"/>
                    <a:gd name="connsiteY9" fmla="*/ 45196 h 145689"/>
                    <a:gd name="connsiteX10" fmla="*/ 86137 w 111368"/>
                    <a:gd name="connsiteY10" fmla="*/ 83479 h 145689"/>
                    <a:gd name="connsiteX11" fmla="*/ 57425 w 111368"/>
                    <a:gd name="connsiteY11" fmla="*/ 2127 h 145689"/>
                    <a:gd name="connsiteX12" fmla="*/ 62210 w 111368"/>
                    <a:gd name="connsiteY12" fmla="*/ 2127 h 145689"/>
                    <a:gd name="connsiteX13" fmla="*/ 100494 w 111368"/>
                    <a:gd name="connsiteY13" fmla="*/ 59552 h 145689"/>
                    <a:gd name="connsiteX14" fmla="*/ 110064 w 111368"/>
                    <a:gd name="connsiteY14" fmla="*/ 121762 h 145689"/>
                    <a:gd name="connsiteX15" fmla="*/ 95708 w 111368"/>
                    <a:gd name="connsiteY15" fmla="*/ 116977 h 145689"/>
                    <a:gd name="connsiteX16" fmla="*/ 81352 w 111368"/>
                    <a:gd name="connsiteY16" fmla="*/ 83479 h 145689"/>
                    <a:gd name="connsiteX17" fmla="*/ 71781 w 111368"/>
                    <a:gd name="connsiteY17" fmla="*/ 64337 h 145689"/>
                    <a:gd name="connsiteX18" fmla="*/ 76567 w 111368"/>
                    <a:gd name="connsiteY18" fmla="*/ 73908 h 145689"/>
                    <a:gd name="connsiteX19" fmla="*/ 95708 w 111368"/>
                    <a:gd name="connsiteY19" fmla="*/ 140904 h 145689"/>
                    <a:gd name="connsiteX20" fmla="*/ 86137 w 111368"/>
                    <a:gd name="connsiteY20" fmla="*/ 145689 h 145689"/>
                    <a:gd name="connsiteX21" fmla="*/ 14356 w 111368"/>
                    <a:gd name="connsiteY21" fmla="*/ 64337 h 145689"/>
                    <a:gd name="connsiteX22" fmla="*/ 14356 w 111368"/>
                    <a:gd name="connsiteY22" fmla="*/ 64337 h 145689"/>
                    <a:gd name="connsiteX23" fmla="*/ 0 w 111368"/>
                    <a:gd name="connsiteY23" fmla="*/ 45196 h 14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1368" h="145689">
                      <a:moveTo>
                        <a:pt x="0" y="45196"/>
                      </a:moveTo>
                      <a:cubicBezTo>
                        <a:pt x="0" y="40410"/>
                        <a:pt x="4785" y="40410"/>
                        <a:pt x="4785" y="45196"/>
                      </a:cubicBezTo>
                      <a:cubicBezTo>
                        <a:pt x="14356" y="54767"/>
                        <a:pt x="23927" y="64337"/>
                        <a:pt x="33498" y="69123"/>
                      </a:cubicBezTo>
                      <a:cubicBezTo>
                        <a:pt x="38283" y="73908"/>
                        <a:pt x="47854" y="83479"/>
                        <a:pt x="52640" y="88264"/>
                      </a:cubicBezTo>
                      <a:cubicBezTo>
                        <a:pt x="52640" y="83479"/>
                        <a:pt x="52640" y="78694"/>
                        <a:pt x="52640" y="78694"/>
                      </a:cubicBezTo>
                      <a:cubicBezTo>
                        <a:pt x="52640" y="73908"/>
                        <a:pt x="52640" y="73908"/>
                        <a:pt x="52640" y="69123"/>
                      </a:cubicBezTo>
                      <a:cubicBezTo>
                        <a:pt x="52640" y="64337"/>
                        <a:pt x="47854" y="54767"/>
                        <a:pt x="47854" y="49981"/>
                      </a:cubicBezTo>
                      <a:lnTo>
                        <a:pt x="47854" y="49981"/>
                      </a:lnTo>
                      <a:cubicBezTo>
                        <a:pt x="47854" y="49981"/>
                        <a:pt x="47854" y="45196"/>
                        <a:pt x="47854" y="45196"/>
                      </a:cubicBezTo>
                      <a:cubicBezTo>
                        <a:pt x="47854" y="40410"/>
                        <a:pt x="52640" y="40410"/>
                        <a:pt x="52640" y="45196"/>
                      </a:cubicBezTo>
                      <a:cubicBezTo>
                        <a:pt x="66996" y="54767"/>
                        <a:pt x="76567" y="69123"/>
                        <a:pt x="86137" y="83479"/>
                      </a:cubicBezTo>
                      <a:cubicBezTo>
                        <a:pt x="81352" y="54767"/>
                        <a:pt x="71781" y="26054"/>
                        <a:pt x="57425" y="2127"/>
                      </a:cubicBezTo>
                      <a:cubicBezTo>
                        <a:pt x="57425" y="2127"/>
                        <a:pt x="57425" y="-2659"/>
                        <a:pt x="62210" y="2127"/>
                      </a:cubicBezTo>
                      <a:cubicBezTo>
                        <a:pt x="76567" y="21269"/>
                        <a:pt x="95708" y="40410"/>
                        <a:pt x="100494" y="59552"/>
                      </a:cubicBezTo>
                      <a:cubicBezTo>
                        <a:pt x="105279" y="78694"/>
                        <a:pt x="114850" y="102621"/>
                        <a:pt x="110064" y="121762"/>
                      </a:cubicBezTo>
                      <a:cubicBezTo>
                        <a:pt x="105279" y="131333"/>
                        <a:pt x="95708" y="121762"/>
                        <a:pt x="95708" y="116977"/>
                      </a:cubicBezTo>
                      <a:cubicBezTo>
                        <a:pt x="90923" y="102621"/>
                        <a:pt x="86137" y="93050"/>
                        <a:pt x="81352" y="83479"/>
                      </a:cubicBezTo>
                      <a:cubicBezTo>
                        <a:pt x="76567" y="78694"/>
                        <a:pt x="76567" y="73908"/>
                        <a:pt x="71781" y="64337"/>
                      </a:cubicBezTo>
                      <a:cubicBezTo>
                        <a:pt x="57425" y="45196"/>
                        <a:pt x="71781" y="73908"/>
                        <a:pt x="76567" y="73908"/>
                      </a:cubicBezTo>
                      <a:cubicBezTo>
                        <a:pt x="86137" y="93050"/>
                        <a:pt x="95708" y="121762"/>
                        <a:pt x="95708" y="140904"/>
                      </a:cubicBezTo>
                      <a:cubicBezTo>
                        <a:pt x="95708" y="145689"/>
                        <a:pt x="90923" y="145689"/>
                        <a:pt x="86137" y="145689"/>
                      </a:cubicBezTo>
                      <a:cubicBezTo>
                        <a:pt x="52640" y="131333"/>
                        <a:pt x="23927" y="97835"/>
                        <a:pt x="14356" y="64337"/>
                      </a:cubicBezTo>
                      <a:cubicBezTo>
                        <a:pt x="14356" y="64337"/>
                        <a:pt x="14356" y="64337"/>
                        <a:pt x="14356" y="64337"/>
                      </a:cubicBezTo>
                      <a:cubicBezTo>
                        <a:pt x="0" y="54767"/>
                        <a:pt x="0" y="49981"/>
                        <a:pt x="0" y="45196"/>
                      </a:cubicBezTo>
                      <a:close/>
                    </a:path>
                  </a:pathLst>
                </a:custGeom>
                <a:solidFill>
                  <a:srgbClr val="D9531E"/>
                </a:solidFill>
                <a:ln w="47824" cap="flat">
                  <a:noFill/>
                  <a:prstDash val="solid"/>
                  <a:miter/>
                </a:ln>
              </p:spPr>
              <p:txBody>
                <a:bodyPr rtlCol="0" anchor="ctr"/>
                <a:lstStyle/>
                <a:p>
                  <a:endParaRPr lang="en-US"/>
                </a:p>
              </p:txBody>
            </p:sp>
          </p:grpSp>
          <p:grpSp>
            <p:nvGrpSpPr>
              <p:cNvPr id="133" name="Graphic 3">
                <a:extLst>
                  <a:ext uri="{FF2B5EF4-FFF2-40B4-BE49-F238E27FC236}">
                    <a16:creationId xmlns:a16="http://schemas.microsoft.com/office/drawing/2014/main" xmlns="" id="{63E9F0AC-9D6E-4A05-97D4-6B9CA3B0E382}"/>
                  </a:ext>
                </a:extLst>
              </p:cNvPr>
              <p:cNvGrpSpPr/>
              <p:nvPr/>
            </p:nvGrpSpPr>
            <p:grpSpPr>
              <a:xfrm>
                <a:off x="7730797" y="7276878"/>
                <a:ext cx="607566" cy="584347"/>
                <a:chOff x="7730797" y="7276878"/>
                <a:chExt cx="607566" cy="584347"/>
              </a:xfrm>
            </p:grpSpPr>
            <p:grpSp>
              <p:nvGrpSpPr>
                <p:cNvPr id="260" name="Graphic 3">
                  <a:extLst>
                    <a:ext uri="{FF2B5EF4-FFF2-40B4-BE49-F238E27FC236}">
                      <a16:creationId xmlns:a16="http://schemas.microsoft.com/office/drawing/2014/main" xmlns="" id="{357D32E6-D6D3-4E14-A06F-CB1A25E49A45}"/>
                    </a:ext>
                  </a:extLst>
                </p:cNvPr>
                <p:cNvGrpSpPr/>
                <p:nvPr/>
              </p:nvGrpSpPr>
              <p:grpSpPr>
                <a:xfrm>
                  <a:off x="7730797" y="7276878"/>
                  <a:ext cx="607566" cy="584347"/>
                  <a:chOff x="7730797" y="7276878"/>
                  <a:chExt cx="607566" cy="584347"/>
                </a:xfrm>
              </p:grpSpPr>
              <p:grpSp>
                <p:nvGrpSpPr>
                  <p:cNvPr id="265" name="Graphic 3">
                    <a:extLst>
                      <a:ext uri="{FF2B5EF4-FFF2-40B4-BE49-F238E27FC236}">
                        <a16:creationId xmlns:a16="http://schemas.microsoft.com/office/drawing/2014/main" xmlns="" id="{2E47CA65-D481-4F51-B17B-6ECB4DCAED62}"/>
                      </a:ext>
                    </a:extLst>
                  </p:cNvPr>
                  <p:cNvGrpSpPr/>
                  <p:nvPr/>
                </p:nvGrpSpPr>
                <p:grpSpPr>
                  <a:xfrm>
                    <a:off x="7730797" y="7276878"/>
                    <a:ext cx="607566" cy="584347"/>
                    <a:chOff x="7730797" y="7276878"/>
                    <a:chExt cx="607566" cy="584347"/>
                  </a:xfrm>
                </p:grpSpPr>
                <p:grpSp>
                  <p:nvGrpSpPr>
                    <p:cNvPr id="275" name="Graphic 3">
                      <a:extLst>
                        <a:ext uri="{FF2B5EF4-FFF2-40B4-BE49-F238E27FC236}">
                          <a16:creationId xmlns:a16="http://schemas.microsoft.com/office/drawing/2014/main" xmlns="" id="{7F935DC7-B67A-417C-B221-000FAE2CA071}"/>
                        </a:ext>
                      </a:extLst>
                    </p:cNvPr>
                    <p:cNvGrpSpPr/>
                    <p:nvPr/>
                  </p:nvGrpSpPr>
                  <p:grpSpPr>
                    <a:xfrm>
                      <a:off x="8021415" y="7427126"/>
                      <a:ext cx="167893" cy="209021"/>
                      <a:chOff x="8021415" y="7427126"/>
                      <a:chExt cx="167893" cy="209021"/>
                    </a:xfrm>
                  </p:grpSpPr>
                  <p:sp>
                    <p:nvSpPr>
                      <p:cNvPr id="286" name="Freeform: Shape 285">
                        <a:extLst>
                          <a:ext uri="{FF2B5EF4-FFF2-40B4-BE49-F238E27FC236}">
                            <a16:creationId xmlns:a16="http://schemas.microsoft.com/office/drawing/2014/main" xmlns="" id="{D7A2A6F5-1666-4223-8AF9-4D0979F08C64}"/>
                          </a:ext>
                        </a:extLst>
                      </p:cNvPr>
                      <p:cNvSpPr/>
                      <p:nvPr/>
                    </p:nvSpPr>
                    <p:spPr>
                      <a:xfrm>
                        <a:off x="8025442" y="7434639"/>
                        <a:ext cx="158023" cy="197753"/>
                      </a:xfrm>
                      <a:custGeom>
                        <a:avLst/>
                        <a:gdLst>
                          <a:gd name="connsiteX0" fmla="*/ 104049 w 158023"/>
                          <a:gd name="connsiteY0" fmla="*/ 4944 h 197753"/>
                          <a:gd name="connsiteX1" fmla="*/ 8340 w 158023"/>
                          <a:gd name="connsiteY1" fmla="*/ 38442 h 197753"/>
                          <a:gd name="connsiteX2" fmla="*/ 13126 w 158023"/>
                          <a:gd name="connsiteY2" fmla="*/ 186789 h 197753"/>
                          <a:gd name="connsiteX3" fmla="*/ 151903 w 158023"/>
                          <a:gd name="connsiteY3" fmla="*/ 105437 h 197753"/>
                          <a:gd name="connsiteX4" fmla="*/ 104049 w 158023"/>
                          <a:gd name="connsiteY4" fmla="*/ 4944 h 197753"/>
                          <a:gd name="connsiteX5" fmla="*/ 104049 w 158023"/>
                          <a:gd name="connsiteY5" fmla="*/ 4944 h 197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023" h="197753">
                            <a:moveTo>
                              <a:pt x="104049" y="4944"/>
                            </a:moveTo>
                            <a:cubicBezTo>
                              <a:pt x="104049" y="4944"/>
                              <a:pt x="27482" y="-18983"/>
                              <a:pt x="8340" y="38442"/>
                            </a:cubicBezTo>
                            <a:cubicBezTo>
                              <a:pt x="-10801" y="95867"/>
                              <a:pt x="8340" y="153291"/>
                              <a:pt x="13126" y="186789"/>
                            </a:cubicBezTo>
                            <a:cubicBezTo>
                              <a:pt x="13126" y="220287"/>
                              <a:pt x="127976" y="172433"/>
                              <a:pt x="151903" y="105437"/>
                            </a:cubicBezTo>
                            <a:cubicBezTo>
                              <a:pt x="175830" y="33656"/>
                              <a:pt x="123190" y="9729"/>
                              <a:pt x="104049" y="4944"/>
                            </a:cubicBezTo>
                            <a:lnTo>
                              <a:pt x="104049" y="4944"/>
                            </a:lnTo>
                            <a:close/>
                          </a:path>
                        </a:pathLst>
                      </a:custGeom>
                      <a:solidFill>
                        <a:srgbClr val="D9531E"/>
                      </a:solidFill>
                      <a:ln w="47824" cap="flat">
                        <a:noFill/>
                        <a:prstDash val="solid"/>
                        <a:miter/>
                      </a:ln>
                    </p:spPr>
                    <p:txBody>
                      <a:bodyPr rtlCol="0" anchor="ctr"/>
                      <a:lstStyle/>
                      <a:p>
                        <a:endParaRPr lang="en-US"/>
                      </a:p>
                    </p:txBody>
                  </p:sp>
                  <p:sp>
                    <p:nvSpPr>
                      <p:cNvPr id="287" name="Freeform: Shape 286">
                        <a:extLst>
                          <a:ext uri="{FF2B5EF4-FFF2-40B4-BE49-F238E27FC236}">
                            <a16:creationId xmlns:a16="http://schemas.microsoft.com/office/drawing/2014/main" xmlns="" id="{132C6C88-DD4B-4F0F-B980-78E5FC2A3870}"/>
                          </a:ext>
                        </a:extLst>
                      </p:cNvPr>
                      <p:cNvSpPr/>
                      <p:nvPr/>
                    </p:nvSpPr>
                    <p:spPr>
                      <a:xfrm>
                        <a:off x="8021415" y="7427126"/>
                        <a:ext cx="167893" cy="209021"/>
                      </a:xfrm>
                      <a:custGeom>
                        <a:avLst/>
                        <a:gdLst>
                          <a:gd name="connsiteX0" fmla="*/ 12368 w 167893"/>
                          <a:gd name="connsiteY0" fmla="*/ 189517 h 209021"/>
                          <a:gd name="connsiteX1" fmla="*/ 7582 w 167893"/>
                          <a:gd name="connsiteY1" fmla="*/ 156019 h 209021"/>
                          <a:gd name="connsiteX2" fmla="*/ 7582 w 167893"/>
                          <a:gd name="connsiteY2" fmla="*/ 41169 h 209021"/>
                          <a:gd name="connsiteX3" fmla="*/ 98505 w 167893"/>
                          <a:gd name="connsiteY3" fmla="*/ 2886 h 209021"/>
                          <a:gd name="connsiteX4" fmla="*/ 108076 w 167893"/>
                          <a:gd name="connsiteY4" fmla="*/ 7671 h 209021"/>
                          <a:gd name="connsiteX5" fmla="*/ 160716 w 167893"/>
                          <a:gd name="connsiteY5" fmla="*/ 45955 h 209021"/>
                          <a:gd name="connsiteX6" fmla="*/ 160716 w 167893"/>
                          <a:gd name="connsiteY6" fmla="*/ 112950 h 209021"/>
                          <a:gd name="connsiteX7" fmla="*/ 21939 w 167893"/>
                          <a:gd name="connsiteY7" fmla="*/ 208659 h 209021"/>
                          <a:gd name="connsiteX8" fmla="*/ 12368 w 167893"/>
                          <a:gd name="connsiteY8" fmla="*/ 189517 h 209021"/>
                          <a:gd name="connsiteX9" fmla="*/ 21939 w 167893"/>
                          <a:gd name="connsiteY9" fmla="*/ 45955 h 209021"/>
                          <a:gd name="connsiteX10" fmla="*/ 21939 w 167893"/>
                          <a:gd name="connsiteY10" fmla="*/ 156019 h 209021"/>
                          <a:gd name="connsiteX11" fmla="*/ 26724 w 167893"/>
                          <a:gd name="connsiteY11" fmla="*/ 189517 h 209021"/>
                          <a:gd name="connsiteX12" fmla="*/ 31509 w 167893"/>
                          <a:gd name="connsiteY12" fmla="*/ 194302 h 209021"/>
                          <a:gd name="connsiteX13" fmla="*/ 155930 w 167893"/>
                          <a:gd name="connsiteY13" fmla="*/ 108165 h 209021"/>
                          <a:gd name="connsiteX14" fmla="*/ 155930 w 167893"/>
                          <a:gd name="connsiteY14" fmla="*/ 50740 h 209021"/>
                          <a:gd name="connsiteX15" fmla="*/ 112862 w 167893"/>
                          <a:gd name="connsiteY15" fmla="*/ 17242 h 209021"/>
                          <a:gd name="connsiteX16" fmla="*/ 103291 w 167893"/>
                          <a:gd name="connsiteY16" fmla="*/ 12457 h 209021"/>
                          <a:gd name="connsiteX17" fmla="*/ 21939 w 167893"/>
                          <a:gd name="connsiteY17" fmla="*/ 45955 h 20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7893" h="209021">
                            <a:moveTo>
                              <a:pt x="12368" y="189517"/>
                            </a:moveTo>
                            <a:cubicBezTo>
                              <a:pt x="12368" y="179946"/>
                              <a:pt x="12368" y="170375"/>
                              <a:pt x="7582" y="156019"/>
                            </a:cubicBezTo>
                            <a:cubicBezTo>
                              <a:pt x="2797" y="122521"/>
                              <a:pt x="-6774" y="79452"/>
                              <a:pt x="7582" y="41169"/>
                            </a:cubicBezTo>
                            <a:cubicBezTo>
                              <a:pt x="21939" y="-6685"/>
                              <a:pt x="74578" y="-1900"/>
                              <a:pt x="98505" y="2886"/>
                            </a:cubicBezTo>
                            <a:cubicBezTo>
                              <a:pt x="103291" y="2886"/>
                              <a:pt x="108076" y="7671"/>
                              <a:pt x="108076" y="7671"/>
                            </a:cubicBezTo>
                            <a:cubicBezTo>
                              <a:pt x="122432" y="12457"/>
                              <a:pt x="146359" y="26813"/>
                              <a:pt x="160716" y="45955"/>
                            </a:cubicBezTo>
                            <a:cubicBezTo>
                              <a:pt x="170286" y="65096"/>
                              <a:pt x="170286" y="89023"/>
                              <a:pt x="160716" y="112950"/>
                            </a:cubicBezTo>
                            <a:cubicBezTo>
                              <a:pt x="141574" y="170375"/>
                              <a:pt x="55436" y="213444"/>
                              <a:pt x="21939" y="208659"/>
                            </a:cubicBezTo>
                            <a:cubicBezTo>
                              <a:pt x="17153" y="203873"/>
                              <a:pt x="12368" y="199088"/>
                              <a:pt x="12368" y="189517"/>
                            </a:cubicBezTo>
                            <a:close/>
                            <a:moveTo>
                              <a:pt x="21939" y="45955"/>
                            </a:moveTo>
                            <a:cubicBezTo>
                              <a:pt x="7582" y="84238"/>
                              <a:pt x="17153" y="122521"/>
                              <a:pt x="21939" y="156019"/>
                            </a:cubicBezTo>
                            <a:cubicBezTo>
                              <a:pt x="21939" y="170375"/>
                              <a:pt x="26724" y="179946"/>
                              <a:pt x="26724" y="189517"/>
                            </a:cubicBezTo>
                            <a:cubicBezTo>
                              <a:pt x="26724" y="189517"/>
                              <a:pt x="26724" y="194302"/>
                              <a:pt x="31509" y="194302"/>
                            </a:cubicBezTo>
                            <a:cubicBezTo>
                              <a:pt x="55436" y="199088"/>
                              <a:pt x="136789" y="160804"/>
                              <a:pt x="155930" y="108165"/>
                            </a:cubicBezTo>
                            <a:cubicBezTo>
                              <a:pt x="165501" y="84238"/>
                              <a:pt x="160716" y="69882"/>
                              <a:pt x="155930" y="50740"/>
                            </a:cubicBezTo>
                            <a:cubicBezTo>
                              <a:pt x="146359" y="31598"/>
                              <a:pt x="122432" y="22027"/>
                              <a:pt x="112862" y="17242"/>
                            </a:cubicBezTo>
                            <a:cubicBezTo>
                              <a:pt x="112862" y="17242"/>
                              <a:pt x="108076" y="17242"/>
                              <a:pt x="103291" y="12457"/>
                            </a:cubicBezTo>
                            <a:cubicBezTo>
                              <a:pt x="74578" y="12457"/>
                              <a:pt x="36295" y="12457"/>
                              <a:pt x="21939" y="45955"/>
                            </a:cubicBezTo>
                            <a:close/>
                          </a:path>
                        </a:pathLst>
                      </a:custGeom>
                      <a:solidFill>
                        <a:srgbClr val="B3351C"/>
                      </a:solidFill>
                      <a:ln w="47824" cap="flat">
                        <a:noFill/>
                        <a:prstDash val="solid"/>
                        <a:miter/>
                      </a:ln>
                    </p:spPr>
                    <p:txBody>
                      <a:bodyPr rtlCol="0" anchor="ctr"/>
                      <a:lstStyle/>
                      <a:p>
                        <a:endParaRPr lang="en-US"/>
                      </a:p>
                    </p:txBody>
                  </p:sp>
                </p:grpSp>
                <p:sp>
                  <p:nvSpPr>
                    <p:cNvPr id="276" name="Freeform: Shape 275">
                      <a:extLst>
                        <a:ext uri="{FF2B5EF4-FFF2-40B4-BE49-F238E27FC236}">
                          <a16:creationId xmlns:a16="http://schemas.microsoft.com/office/drawing/2014/main" xmlns="" id="{DD59C7FE-9BA1-4F91-9492-DA57C979F51E}"/>
                        </a:ext>
                      </a:extLst>
                    </p:cNvPr>
                    <p:cNvSpPr/>
                    <p:nvPr/>
                  </p:nvSpPr>
                  <p:spPr>
                    <a:xfrm>
                      <a:off x="8028444" y="7434639"/>
                      <a:ext cx="155021" cy="192968"/>
                    </a:xfrm>
                    <a:custGeom>
                      <a:avLst/>
                      <a:gdLst>
                        <a:gd name="connsiteX0" fmla="*/ 10125 w 155021"/>
                        <a:gd name="connsiteY0" fmla="*/ 182004 h 192968"/>
                        <a:gd name="connsiteX1" fmla="*/ 148902 w 155021"/>
                        <a:gd name="connsiteY1" fmla="*/ 100652 h 192968"/>
                        <a:gd name="connsiteX2" fmla="*/ 101048 w 155021"/>
                        <a:gd name="connsiteY2" fmla="*/ 4944 h 192968"/>
                        <a:gd name="connsiteX3" fmla="*/ 5339 w 155021"/>
                        <a:gd name="connsiteY3" fmla="*/ 38442 h 192968"/>
                        <a:gd name="connsiteX4" fmla="*/ 10125 w 155021"/>
                        <a:gd name="connsiteY4" fmla="*/ 182004 h 192968"/>
                        <a:gd name="connsiteX5" fmla="*/ 57979 w 155021"/>
                        <a:gd name="connsiteY5" fmla="*/ 76725 h 192968"/>
                        <a:gd name="connsiteX6" fmla="*/ 67549 w 155021"/>
                        <a:gd name="connsiteY6" fmla="*/ 81510 h 192968"/>
                        <a:gd name="connsiteX7" fmla="*/ 67549 w 155021"/>
                        <a:gd name="connsiteY7" fmla="*/ 119794 h 192968"/>
                        <a:gd name="connsiteX8" fmla="*/ 96262 w 155021"/>
                        <a:gd name="connsiteY8" fmla="*/ 110223 h 192968"/>
                        <a:gd name="connsiteX9" fmla="*/ 101048 w 155021"/>
                        <a:gd name="connsiteY9" fmla="*/ 119794 h 192968"/>
                        <a:gd name="connsiteX10" fmla="*/ 96262 w 155021"/>
                        <a:gd name="connsiteY10" fmla="*/ 134150 h 192968"/>
                        <a:gd name="connsiteX11" fmla="*/ 96262 w 155021"/>
                        <a:gd name="connsiteY11" fmla="*/ 143721 h 192968"/>
                        <a:gd name="connsiteX12" fmla="*/ 34052 w 155021"/>
                        <a:gd name="connsiteY12" fmla="*/ 138935 h 192968"/>
                        <a:gd name="connsiteX13" fmla="*/ 57979 w 155021"/>
                        <a:gd name="connsiteY13" fmla="*/ 76725 h 192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5021" h="192968">
                          <a:moveTo>
                            <a:pt x="10125" y="182004"/>
                          </a:moveTo>
                          <a:cubicBezTo>
                            <a:pt x="10125" y="215502"/>
                            <a:pt x="124975" y="167648"/>
                            <a:pt x="148902" y="100652"/>
                          </a:cubicBezTo>
                          <a:cubicBezTo>
                            <a:pt x="172829" y="33656"/>
                            <a:pt x="120189" y="9729"/>
                            <a:pt x="101048" y="4944"/>
                          </a:cubicBezTo>
                          <a:cubicBezTo>
                            <a:pt x="101048" y="4944"/>
                            <a:pt x="24481" y="-18983"/>
                            <a:pt x="5339" y="38442"/>
                          </a:cubicBezTo>
                          <a:cubicBezTo>
                            <a:pt x="-9017" y="91081"/>
                            <a:pt x="10125" y="153291"/>
                            <a:pt x="10125" y="182004"/>
                          </a:cubicBezTo>
                          <a:close/>
                          <a:moveTo>
                            <a:pt x="57979" y="76725"/>
                          </a:moveTo>
                          <a:cubicBezTo>
                            <a:pt x="62764" y="76725"/>
                            <a:pt x="67549" y="76725"/>
                            <a:pt x="67549" y="81510"/>
                          </a:cubicBezTo>
                          <a:cubicBezTo>
                            <a:pt x="72335" y="95867"/>
                            <a:pt x="67549" y="105437"/>
                            <a:pt x="67549" y="119794"/>
                          </a:cubicBezTo>
                          <a:cubicBezTo>
                            <a:pt x="77120" y="115008"/>
                            <a:pt x="86691" y="110223"/>
                            <a:pt x="96262" y="110223"/>
                          </a:cubicBezTo>
                          <a:cubicBezTo>
                            <a:pt x="101048" y="110223"/>
                            <a:pt x="101048" y="115008"/>
                            <a:pt x="101048" y="119794"/>
                          </a:cubicBezTo>
                          <a:cubicBezTo>
                            <a:pt x="101048" y="124579"/>
                            <a:pt x="101048" y="129364"/>
                            <a:pt x="96262" y="134150"/>
                          </a:cubicBezTo>
                          <a:cubicBezTo>
                            <a:pt x="96262" y="138935"/>
                            <a:pt x="101048" y="143721"/>
                            <a:pt x="96262" y="143721"/>
                          </a:cubicBezTo>
                          <a:cubicBezTo>
                            <a:pt x="77120" y="153291"/>
                            <a:pt x="43622" y="177219"/>
                            <a:pt x="34052" y="138935"/>
                          </a:cubicBezTo>
                          <a:cubicBezTo>
                            <a:pt x="24481" y="119794"/>
                            <a:pt x="38837" y="86296"/>
                            <a:pt x="57979" y="76725"/>
                          </a:cubicBezTo>
                          <a:close/>
                        </a:path>
                      </a:pathLst>
                    </a:custGeom>
                    <a:solidFill>
                      <a:srgbClr val="D6371E">
                        <a:alpha val="50000"/>
                      </a:srgbClr>
                    </a:solidFill>
                    <a:ln w="47824" cap="flat">
                      <a:noFill/>
                      <a:prstDash val="solid"/>
                      <a:miter/>
                    </a:ln>
                  </p:spPr>
                  <p:txBody>
                    <a:bodyPr rtlCol="0" anchor="ctr"/>
                    <a:lstStyle/>
                    <a:p>
                      <a:endParaRPr lang="en-US"/>
                    </a:p>
                  </p:txBody>
                </p:sp>
                <p:grpSp>
                  <p:nvGrpSpPr>
                    <p:cNvPr id="277" name="Graphic 3">
                      <a:extLst>
                        <a:ext uri="{FF2B5EF4-FFF2-40B4-BE49-F238E27FC236}">
                          <a16:creationId xmlns:a16="http://schemas.microsoft.com/office/drawing/2014/main" xmlns="" id="{D37EA733-9C55-4785-A963-F55DFF11CEAB}"/>
                        </a:ext>
                      </a:extLst>
                    </p:cNvPr>
                    <p:cNvGrpSpPr/>
                    <p:nvPr/>
                  </p:nvGrpSpPr>
                  <p:grpSpPr>
                    <a:xfrm>
                      <a:off x="8105398" y="7276878"/>
                      <a:ext cx="232964" cy="268244"/>
                      <a:chOff x="8105398" y="7276878"/>
                      <a:chExt cx="232964" cy="268244"/>
                    </a:xfrm>
                  </p:grpSpPr>
                  <p:sp>
                    <p:nvSpPr>
                      <p:cNvPr id="284" name="Freeform: Shape 283">
                        <a:extLst>
                          <a:ext uri="{FF2B5EF4-FFF2-40B4-BE49-F238E27FC236}">
                            <a16:creationId xmlns:a16="http://schemas.microsoft.com/office/drawing/2014/main" xmlns="" id="{7E1C3EA8-9A41-459F-8A4B-0CC5C5E7684C}"/>
                          </a:ext>
                        </a:extLst>
                      </p:cNvPr>
                      <p:cNvSpPr/>
                      <p:nvPr/>
                    </p:nvSpPr>
                    <p:spPr>
                      <a:xfrm>
                        <a:off x="8110176" y="7281928"/>
                        <a:ext cx="218821" cy="249566"/>
                      </a:xfrm>
                      <a:custGeom>
                        <a:avLst/>
                        <a:gdLst>
                          <a:gd name="connsiteX0" fmla="*/ 91097 w 218821"/>
                          <a:gd name="connsiteY0" fmla="*/ 4521 h 249566"/>
                          <a:gd name="connsiteX1" fmla="*/ 174 w 218821"/>
                          <a:gd name="connsiteY1" fmla="*/ 200723 h 249566"/>
                          <a:gd name="connsiteX2" fmla="*/ 62384 w 218821"/>
                          <a:gd name="connsiteY2" fmla="*/ 248577 h 249566"/>
                          <a:gd name="connsiteX3" fmla="*/ 215517 w 218821"/>
                          <a:gd name="connsiteY3" fmla="*/ 162439 h 249566"/>
                          <a:gd name="connsiteX4" fmla="*/ 91097 w 218821"/>
                          <a:gd name="connsiteY4" fmla="*/ 4521 h 249566"/>
                          <a:gd name="connsiteX5" fmla="*/ 91097 w 218821"/>
                          <a:gd name="connsiteY5" fmla="*/ 4521 h 249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8821" h="249566">
                            <a:moveTo>
                              <a:pt x="91097" y="4521"/>
                            </a:moveTo>
                            <a:cubicBezTo>
                              <a:pt x="91097" y="4521"/>
                              <a:pt x="-4612" y="61946"/>
                              <a:pt x="174" y="200723"/>
                            </a:cubicBezTo>
                            <a:cubicBezTo>
                              <a:pt x="174" y="219864"/>
                              <a:pt x="-4612" y="243792"/>
                              <a:pt x="62384" y="248577"/>
                            </a:cubicBezTo>
                            <a:cubicBezTo>
                              <a:pt x="134165" y="258148"/>
                              <a:pt x="201161" y="195937"/>
                              <a:pt x="215517" y="162439"/>
                            </a:cubicBezTo>
                            <a:cubicBezTo>
                              <a:pt x="234659" y="133727"/>
                              <a:pt x="167663" y="-28977"/>
                              <a:pt x="91097" y="4521"/>
                            </a:cubicBezTo>
                            <a:lnTo>
                              <a:pt x="91097" y="4521"/>
                            </a:lnTo>
                            <a:close/>
                          </a:path>
                        </a:pathLst>
                      </a:custGeom>
                      <a:solidFill>
                        <a:srgbClr val="D9531E"/>
                      </a:solidFill>
                      <a:ln w="47824" cap="flat">
                        <a:noFill/>
                        <a:prstDash val="solid"/>
                        <a:miter/>
                      </a:ln>
                    </p:spPr>
                    <p:txBody>
                      <a:bodyPr rtlCol="0" anchor="ctr"/>
                      <a:lstStyle/>
                      <a:p>
                        <a:endParaRPr lang="en-US"/>
                      </a:p>
                    </p:txBody>
                  </p:sp>
                  <p:sp>
                    <p:nvSpPr>
                      <p:cNvPr id="285" name="Freeform: Shape 284">
                        <a:extLst>
                          <a:ext uri="{FF2B5EF4-FFF2-40B4-BE49-F238E27FC236}">
                            <a16:creationId xmlns:a16="http://schemas.microsoft.com/office/drawing/2014/main" xmlns="" id="{C15026CD-3E76-435F-9AA1-EECF35840444}"/>
                          </a:ext>
                        </a:extLst>
                      </p:cNvPr>
                      <p:cNvSpPr/>
                      <p:nvPr/>
                    </p:nvSpPr>
                    <p:spPr>
                      <a:xfrm>
                        <a:off x="8105398" y="7276878"/>
                        <a:ext cx="232964" cy="268244"/>
                      </a:xfrm>
                      <a:custGeom>
                        <a:avLst/>
                        <a:gdLst>
                          <a:gd name="connsiteX0" fmla="*/ 166 w 232964"/>
                          <a:gd name="connsiteY0" fmla="*/ 215344 h 268244"/>
                          <a:gd name="connsiteX1" fmla="*/ 166 w 232964"/>
                          <a:gd name="connsiteY1" fmla="*/ 210558 h 268244"/>
                          <a:gd name="connsiteX2" fmla="*/ 95874 w 232964"/>
                          <a:gd name="connsiteY2" fmla="*/ 4786 h 268244"/>
                          <a:gd name="connsiteX3" fmla="*/ 129372 w 232964"/>
                          <a:gd name="connsiteY3" fmla="*/ 0 h 268244"/>
                          <a:gd name="connsiteX4" fmla="*/ 210724 w 232964"/>
                          <a:gd name="connsiteY4" fmla="*/ 81352 h 268244"/>
                          <a:gd name="connsiteX5" fmla="*/ 229865 w 232964"/>
                          <a:gd name="connsiteY5" fmla="*/ 177060 h 268244"/>
                          <a:gd name="connsiteX6" fmla="*/ 71947 w 232964"/>
                          <a:gd name="connsiteY6" fmla="*/ 267983 h 268244"/>
                          <a:gd name="connsiteX7" fmla="*/ 52805 w 232964"/>
                          <a:gd name="connsiteY7" fmla="*/ 263198 h 268244"/>
                          <a:gd name="connsiteX8" fmla="*/ 166 w 232964"/>
                          <a:gd name="connsiteY8" fmla="*/ 215344 h 268244"/>
                          <a:gd name="connsiteX9" fmla="*/ 100659 w 232964"/>
                          <a:gd name="connsiteY9" fmla="*/ 19142 h 268244"/>
                          <a:gd name="connsiteX10" fmla="*/ 14522 w 232964"/>
                          <a:gd name="connsiteY10" fmla="*/ 210558 h 268244"/>
                          <a:gd name="connsiteX11" fmla="*/ 14522 w 232964"/>
                          <a:gd name="connsiteY11" fmla="*/ 215344 h 268244"/>
                          <a:gd name="connsiteX12" fmla="*/ 57591 w 232964"/>
                          <a:gd name="connsiteY12" fmla="*/ 248842 h 268244"/>
                          <a:gd name="connsiteX13" fmla="*/ 71947 w 232964"/>
                          <a:gd name="connsiteY13" fmla="*/ 253627 h 268244"/>
                          <a:gd name="connsiteX14" fmla="*/ 220295 w 232964"/>
                          <a:gd name="connsiteY14" fmla="*/ 172275 h 268244"/>
                          <a:gd name="connsiteX15" fmla="*/ 201153 w 232964"/>
                          <a:gd name="connsiteY15" fmla="*/ 86138 h 268244"/>
                          <a:gd name="connsiteX16" fmla="*/ 129372 w 232964"/>
                          <a:gd name="connsiteY16" fmla="*/ 14356 h 268244"/>
                          <a:gd name="connsiteX17" fmla="*/ 100659 w 232964"/>
                          <a:gd name="connsiteY17" fmla="*/ 19142 h 268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2964" h="268244">
                            <a:moveTo>
                              <a:pt x="166" y="215344"/>
                            </a:moveTo>
                            <a:cubicBezTo>
                              <a:pt x="166" y="215344"/>
                              <a:pt x="166" y="210558"/>
                              <a:pt x="166" y="210558"/>
                            </a:cubicBezTo>
                            <a:cubicBezTo>
                              <a:pt x="-4620" y="66996"/>
                              <a:pt x="95874" y="4786"/>
                              <a:pt x="95874" y="4786"/>
                            </a:cubicBezTo>
                            <a:cubicBezTo>
                              <a:pt x="105445" y="0"/>
                              <a:pt x="119801" y="0"/>
                              <a:pt x="129372" y="0"/>
                            </a:cubicBezTo>
                            <a:cubicBezTo>
                              <a:pt x="172441" y="9571"/>
                              <a:pt x="201153" y="57425"/>
                              <a:pt x="210724" y="81352"/>
                            </a:cubicBezTo>
                            <a:cubicBezTo>
                              <a:pt x="225080" y="114850"/>
                              <a:pt x="239437" y="157919"/>
                              <a:pt x="229865" y="177060"/>
                            </a:cubicBezTo>
                            <a:cubicBezTo>
                              <a:pt x="210724" y="210558"/>
                              <a:pt x="143728" y="272769"/>
                              <a:pt x="71947" y="267983"/>
                            </a:cubicBezTo>
                            <a:cubicBezTo>
                              <a:pt x="67161" y="267983"/>
                              <a:pt x="62376" y="267983"/>
                              <a:pt x="52805" y="263198"/>
                            </a:cubicBezTo>
                            <a:cubicBezTo>
                              <a:pt x="4951" y="253627"/>
                              <a:pt x="166" y="234485"/>
                              <a:pt x="166" y="215344"/>
                            </a:cubicBezTo>
                            <a:close/>
                            <a:moveTo>
                              <a:pt x="100659" y="19142"/>
                            </a:moveTo>
                            <a:cubicBezTo>
                              <a:pt x="100659" y="19142"/>
                              <a:pt x="4951" y="76567"/>
                              <a:pt x="14522" y="210558"/>
                            </a:cubicBezTo>
                            <a:cubicBezTo>
                              <a:pt x="14522" y="210558"/>
                              <a:pt x="14522" y="215344"/>
                              <a:pt x="14522" y="215344"/>
                            </a:cubicBezTo>
                            <a:cubicBezTo>
                              <a:pt x="14522" y="229700"/>
                              <a:pt x="14522" y="244056"/>
                              <a:pt x="57591" y="248842"/>
                            </a:cubicBezTo>
                            <a:cubicBezTo>
                              <a:pt x="62376" y="248842"/>
                              <a:pt x="67161" y="248842"/>
                              <a:pt x="71947" y="253627"/>
                            </a:cubicBezTo>
                            <a:cubicBezTo>
                              <a:pt x="138942" y="263198"/>
                              <a:pt x="201153" y="205773"/>
                              <a:pt x="220295" y="172275"/>
                            </a:cubicBezTo>
                            <a:cubicBezTo>
                              <a:pt x="225080" y="162704"/>
                              <a:pt x="220295" y="124421"/>
                              <a:pt x="201153" y="86138"/>
                            </a:cubicBezTo>
                            <a:cubicBezTo>
                              <a:pt x="182011" y="43069"/>
                              <a:pt x="153299" y="19142"/>
                              <a:pt x="129372" y="14356"/>
                            </a:cubicBezTo>
                            <a:cubicBezTo>
                              <a:pt x="115015" y="14356"/>
                              <a:pt x="110230" y="14356"/>
                              <a:pt x="100659" y="19142"/>
                            </a:cubicBezTo>
                            <a:close/>
                          </a:path>
                        </a:pathLst>
                      </a:custGeom>
                      <a:solidFill>
                        <a:srgbClr val="B3351C"/>
                      </a:solidFill>
                      <a:ln w="47824" cap="flat">
                        <a:noFill/>
                        <a:prstDash val="solid"/>
                        <a:miter/>
                      </a:ln>
                    </p:spPr>
                    <p:txBody>
                      <a:bodyPr rtlCol="0" anchor="ctr"/>
                      <a:lstStyle/>
                      <a:p>
                        <a:endParaRPr lang="en-US"/>
                      </a:p>
                    </p:txBody>
                  </p:sp>
                </p:grpSp>
                <p:sp>
                  <p:nvSpPr>
                    <p:cNvPr id="278" name="Freeform: Shape 277">
                      <a:extLst>
                        <a:ext uri="{FF2B5EF4-FFF2-40B4-BE49-F238E27FC236}">
                          <a16:creationId xmlns:a16="http://schemas.microsoft.com/office/drawing/2014/main" xmlns="" id="{5F597534-565E-426A-9467-891A699DD543}"/>
                        </a:ext>
                      </a:extLst>
                    </p:cNvPr>
                    <p:cNvSpPr/>
                    <p:nvPr/>
                  </p:nvSpPr>
                  <p:spPr>
                    <a:xfrm>
                      <a:off x="8110176" y="7281932"/>
                      <a:ext cx="217473" cy="254347"/>
                    </a:xfrm>
                    <a:custGeom>
                      <a:avLst/>
                      <a:gdLst>
                        <a:gd name="connsiteX0" fmla="*/ 174 w 217473"/>
                        <a:gd name="connsiteY0" fmla="*/ 205504 h 254347"/>
                        <a:gd name="connsiteX1" fmla="*/ 62384 w 217473"/>
                        <a:gd name="connsiteY1" fmla="*/ 253359 h 254347"/>
                        <a:gd name="connsiteX2" fmla="*/ 215517 w 217473"/>
                        <a:gd name="connsiteY2" fmla="*/ 167221 h 254347"/>
                        <a:gd name="connsiteX3" fmla="*/ 91097 w 217473"/>
                        <a:gd name="connsiteY3" fmla="*/ 4517 h 254347"/>
                        <a:gd name="connsiteX4" fmla="*/ 174 w 217473"/>
                        <a:gd name="connsiteY4" fmla="*/ 205504 h 254347"/>
                        <a:gd name="connsiteX5" fmla="*/ 81526 w 217473"/>
                        <a:gd name="connsiteY5" fmla="*/ 76298 h 254347"/>
                        <a:gd name="connsiteX6" fmla="*/ 91097 w 217473"/>
                        <a:gd name="connsiteY6" fmla="*/ 85869 h 254347"/>
                        <a:gd name="connsiteX7" fmla="*/ 81526 w 217473"/>
                        <a:gd name="connsiteY7" fmla="*/ 114581 h 254347"/>
                        <a:gd name="connsiteX8" fmla="*/ 76740 w 217473"/>
                        <a:gd name="connsiteY8" fmla="*/ 124152 h 254347"/>
                        <a:gd name="connsiteX9" fmla="*/ 110238 w 217473"/>
                        <a:gd name="connsiteY9" fmla="*/ 114581 h 254347"/>
                        <a:gd name="connsiteX10" fmla="*/ 110238 w 217473"/>
                        <a:gd name="connsiteY10" fmla="*/ 176792 h 254347"/>
                        <a:gd name="connsiteX11" fmla="*/ 148522 w 217473"/>
                        <a:gd name="connsiteY11" fmla="*/ 200719 h 254347"/>
                        <a:gd name="connsiteX12" fmla="*/ 57599 w 217473"/>
                        <a:gd name="connsiteY12" fmla="*/ 239002 h 254347"/>
                        <a:gd name="connsiteX13" fmla="*/ 52813 w 217473"/>
                        <a:gd name="connsiteY13" fmla="*/ 234217 h 254347"/>
                        <a:gd name="connsiteX14" fmla="*/ 48028 w 217473"/>
                        <a:gd name="connsiteY14" fmla="*/ 224646 h 254347"/>
                        <a:gd name="connsiteX15" fmla="*/ 71955 w 217473"/>
                        <a:gd name="connsiteY15" fmla="*/ 186363 h 254347"/>
                        <a:gd name="connsiteX16" fmla="*/ 48028 w 217473"/>
                        <a:gd name="connsiteY16" fmla="*/ 200719 h 254347"/>
                        <a:gd name="connsiteX17" fmla="*/ 38457 w 217473"/>
                        <a:gd name="connsiteY17" fmla="*/ 195934 h 254347"/>
                        <a:gd name="connsiteX18" fmla="*/ 48028 w 217473"/>
                        <a:gd name="connsiteY18" fmla="*/ 167221 h 254347"/>
                        <a:gd name="connsiteX19" fmla="*/ 33671 w 217473"/>
                        <a:gd name="connsiteY19" fmla="*/ 176792 h 254347"/>
                        <a:gd name="connsiteX20" fmla="*/ 24101 w 217473"/>
                        <a:gd name="connsiteY20" fmla="*/ 167221 h 254347"/>
                        <a:gd name="connsiteX21" fmla="*/ 81526 w 217473"/>
                        <a:gd name="connsiteY21" fmla="*/ 76298 h 254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17473" h="254347">
                          <a:moveTo>
                            <a:pt x="174" y="205504"/>
                          </a:moveTo>
                          <a:cubicBezTo>
                            <a:pt x="174" y="224646"/>
                            <a:pt x="-4612" y="248573"/>
                            <a:pt x="62384" y="253359"/>
                          </a:cubicBezTo>
                          <a:cubicBezTo>
                            <a:pt x="134165" y="262930"/>
                            <a:pt x="201161" y="200719"/>
                            <a:pt x="215517" y="167221"/>
                          </a:cubicBezTo>
                          <a:cubicBezTo>
                            <a:pt x="229873" y="133723"/>
                            <a:pt x="162878" y="-28981"/>
                            <a:pt x="91097" y="4517"/>
                          </a:cubicBezTo>
                          <a:cubicBezTo>
                            <a:pt x="91097" y="4517"/>
                            <a:pt x="-4612" y="66727"/>
                            <a:pt x="174" y="205504"/>
                          </a:cubicBezTo>
                          <a:close/>
                          <a:moveTo>
                            <a:pt x="81526" y="76298"/>
                          </a:moveTo>
                          <a:cubicBezTo>
                            <a:pt x="86311" y="71513"/>
                            <a:pt x="91097" y="81084"/>
                            <a:pt x="91097" y="85869"/>
                          </a:cubicBezTo>
                          <a:cubicBezTo>
                            <a:pt x="86311" y="95440"/>
                            <a:pt x="86311" y="105011"/>
                            <a:pt x="81526" y="114581"/>
                          </a:cubicBezTo>
                          <a:cubicBezTo>
                            <a:pt x="81526" y="119367"/>
                            <a:pt x="81526" y="119367"/>
                            <a:pt x="76740" y="124152"/>
                          </a:cubicBezTo>
                          <a:cubicBezTo>
                            <a:pt x="86311" y="114581"/>
                            <a:pt x="95882" y="109796"/>
                            <a:pt x="110238" y="114581"/>
                          </a:cubicBezTo>
                          <a:cubicBezTo>
                            <a:pt x="134165" y="119367"/>
                            <a:pt x="119809" y="157650"/>
                            <a:pt x="110238" y="176792"/>
                          </a:cubicBezTo>
                          <a:cubicBezTo>
                            <a:pt x="129380" y="172007"/>
                            <a:pt x="158092" y="176792"/>
                            <a:pt x="148522" y="200719"/>
                          </a:cubicBezTo>
                          <a:cubicBezTo>
                            <a:pt x="143736" y="234217"/>
                            <a:pt x="81526" y="239002"/>
                            <a:pt x="57599" y="239002"/>
                          </a:cubicBezTo>
                          <a:cubicBezTo>
                            <a:pt x="52813" y="239002"/>
                            <a:pt x="52813" y="234217"/>
                            <a:pt x="52813" y="234217"/>
                          </a:cubicBezTo>
                          <a:cubicBezTo>
                            <a:pt x="48028" y="234217"/>
                            <a:pt x="48028" y="229432"/>
                            <a:pt x="48028" y="224646"/>
                          </a:cubicBezTo>
                          <a:cubicBezTo>
                            <a:pt x="52813" y="210290"/>
                            <a:pt x="62384" y="200719"/>
                            <a:pt x="71955" y="186363"/>
                          </a:cubicBezTo>
                          <a:cubicBezTo>
                            <a:pt x="62384" y="191148"/>
                            <a:pt x="57599" y="195934"/>
                            <a:pt x="48028" y="200719"/>
                          </a:cubicBezTo>
                          <a:cubicBezTo>
                            <a:pt x="43242" y="200719"/>
                            <a:pt x="38457" y="195934"/>
                            <a:pt x="38457" y="195934"/>
                          </a:cubicBezTo>
                          <a:cubicBezTo>
                            <a:pt x="38457" y="186363"/>
                            <a:pt x="43242" y="176792"/>
                            <a:pt x="48028" y="167221"/>
                          </a:cubicBezTo>
                          <a:cubicBezTo>
                            <a:pt x="43242" y="172007"/>
                            <a:pt x="38457" y="176792"/>
                            <a:pt x="33671" y="176792"/>
                          </a:cubicBezTo>
                          <a:cubicBezTo>
                            <a:pt x="28886" y="181577"/>
                            <a:pt x="24101" y="172007"/>
                            <a:pt x="24101" y="167221"/>
                          </a:cubicBezTo>
                          <a:cubicBezTo>
                            <a:pt x="33671" y="133723"/>
                            <a:pt x="52813" y="95440"/>
                            <a:pt x="81526" y="76298"/>
                          </a:cubicBezTo>
                          <a:close/>
                        </a:path>
                      </a:pathLst>
                    </a:custGeom>
                    <a:solidFill>
                      <a:srgbClr val="D6371E">
                        <a:alpha val="50000"/>
                      </a:srgbClr>
                    </a:solidFill>
                    <a:ln w="47824" cap="flat">
                      <a:noFill/>
                      <a:prstDash val="solid"/>
                      <a:miter/>
                    </a:ln>
                  </p:spPr>
                  <p:txBody>
                    <a:bodyPr rtlCol="0" anchor="ctr"/>
                    <a:lstStyle/>
                    <a:p>
                      <a:endParaRPr lang="en-US"/>
                    </a:p>
                  </p:txBody>
                </p:sp>
                <p:grpSp>
                  <p:nvGrpSpPr>
                    <p:cNvPr id="279" name="Graphic 3">
                      <a:extLst>
                        <a:ext uri="{FF2B5EF4-FFF2-40B4-BE49-F238E27FC236}">
                          <a16:creationId xmlns:a16="http://schemas.microsoft.com/office/drawing/2014/main" xmlns="" id="{82EC1A26-7C94-4204-ADF2-A671774F8236}"/>
                        </a:ext>
                      </a:extLst>
                    </p:cNvPr>
                    <p:cNvGrpSpPr/>
                    <p:nvPr/>
                  </p:nvGrpSpPr>
                  <p:grpSpPr>
                    <a:xfrm>
                      <a:off x="7730797" y="7573727"/>
                      <a:ext cx="348377" cy="287499"/>
                      <a:chOff x="7730797" y="7573727"/>
                      <a:chExt cx="348377" cy="287499"/>
                    </a:xfrm>
                  </p:grpSpPr>
                  <p:sp>
                    <p:nvSpPr>
                      <p:cNvPr id="282" name="Freeform: Shape 281">
                        <a:extLst>
                          <a:ext uri="{FF2B5EF4-FFF2-40B4-BE49-F238E27FC236}">
                            <a16:creationId xmlns:a16="http://schemas.microsoft.com/office/drawing/2014/main" xmlns="" id="{380DB13B-F7A2-4A36-9703-87ABA56711C1}"/>
                          </a:ext>
                        </a:extLst>
                      </p:cNvPr>
                      <p:cNvSpPr/>
                      <p:nvPr/>
                    </p:nvSpPr>
                    <p:spPr>
                      <a:xfrm>
                        <a:off x="7740574" y="7586655"/>
                        <a:ext cx="337704" cy="274571"/>
                      </a:xfrm>
                      <a:custGeom>
                        <a:avLst/>
                        <a:gdLst>
                          <a:gd name="connsiteX0" fmla="*/ 312350 w 337704"/>
                          <a:gd name="connsiteY0" fmla="*/ 29988 h 274571"/>
                          <a:gd name="connsiteX1" fmla="*/ 30011 w 337704"/>
                          <a:gd name="connsiteY1" fmla="*/ 53915 h 274571"/>
                          <a:gd name="connsiteX2" fmla="*/ 68294 w 337704"/>
                          <a:gd name="connsiteY2" fmla="*/ 63486 h 274571"/>
                          <a:gd name="connsiteX3" fmla="*/ 1298 w 337704"/>
                          <a:gd name="connsiteY3" fmla="*/ 254903 h 274571"/>
                          <a:gd name="connsiteX4" fmla="*/ 82650 w 337704"/>
                          <a:gd name="connsiteY4" fmla="*/ 254903 h 274571"/>
                          <a:gd name="connsiteX5" fmla="*/ 216642 w 337704"/>
                          <a:gd name="connsiteY5" fmla="*/ 259688 h 274571"/>
                          <a:gd name="connsiteX6" fmla="*/ 207071 w 337704"/>
                          <a:gd name="connsiteY6" fmla="*/ 274044 h 274571"/>
                          <a:gd name="connsiteX7" fmla="*/ 326707 w 337704"/>
                          <a:gd name="connsiteY7" fmla="*/ 39559 h 274571"/>
                          <a:gd name="connsiteX8" fmla="*/ 312350 w 337704"/>
                          <a:gd name="connsiteY8" fmla="*/ 29988 h 274571"/>
                          <a:gd name="connsiteX9" fmla="*/ 312350 w 337704"/>
                          <a:gd name="connsiteY9" fmla="*/ 29988 h 274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7704" h="274571">
                            <a:moveTo>
                              <a:pt x="312350" y="29988"/>
                            </a:moveTo>
                            <a:cubicBezTo>
                              <a:pt x="312350" y="29988"/>
                              <a:pt x="140075" y="-51364"/>
                              <a:pt x="30011" y="53915"/>
                            </a:cubicBezTo>
                            <a:cubicBezTo>
                              <a:pt x="6084" y="77842"/>
                              <a:pt x="39582" y="53915"/>
                              <a:pt x="68294" y="63486"/>
                            </a:cubicBezTo>
                            <a:cubicBezTo>
                              <a:pt x="97007" y="68272"/>
                              <a:pt x="-13058" y="144838"/>
                              <a:pt x="1298" y="254903"/>
                            </a:cubicBezTo>
                            <a:cubicBezTo>
                              <a:pt x="6084" y="297971"/>
                              <a:pt x="49152" y="240546"/>
                              <a:pt x="82650" y="254903"/>
                            </a:cubicBezTo>
                            <a:cubicBezTo>
                              <a:pt x="116148" y="269259"/>
                              <a:pt x="192715" y="269259"/>
                              <a:pt x="216642" y="259688"/>
                            </a:cubicBezTo>
                            <a:cubicBezTo>
                              <a:pt x="240569" y="245332"/>
                              <a:pt x="216642" y="269259"/>
                              <a:pt x="207071" y="274044"/>
                            </a:cubicBezTo>
                            <a:cubicBezTo>
                              <a:pt x="197501" y="278830"/>
                              <a:pt x="384132" y="254903"/>
                              <a:pt x="326707" y="39559"/>
                            </a:cubicBezTo>
                            <a:lnTo>
                              <a:pt x="312350" y="29988"/>
                            </a:lnTo>
                            <a:lnTo>
                              <a:pt x="312350" y="29988"/>
                            </a:lnTo>
                            <a:close/>
                          </a:path>
                        </a:pathLst>
                      </a:custGeom>
                      <a:solidFill>
                        <a:srgbClr val="D9531E"/>
                      </a:solidFill>
                      <a:ln w="47824" cap="flat">
                        <a:noFill/>
                        <a:prstDash val="solid"/>
                        <a:miter/>
                      </a:ln>
                    </p:spPr>
                    <p:txBody>
                      <a:bodyPr rtlCol="0" anchor="ctr"/>
                      <a:lstStyle/>
                      <a:p>
                        <a:endParaRPr lang="en-US"/>
                      </a:p>
                    </p:txBody>
                  </p:sp>
                  <p:sp>
                    <p:nvSpPr>
                      <p:cNvPr id="283" name="Freeform: Shape 282">
                        <a:extLst>
                          <a:ext uri="{FF2B5EF4-FFF2-40B4-BE49-F238E27FC236}">
                            <a16:creationId xmlns:a16="http://schemas.microsoft.com/office/drawing/2014/main" xmlns="" id="{F9A05A07-FA2E-4920-9A8F-8C54A6EEF7B7}"/>
                          </a:ext>
                        </a:extLst>
                      </p:cNvPr>
                      <p:cNvSpPr/>
                      <p:nvPr/>
                    </p:nvSpPr>
                    <p:spPr>
                      <a:xfrm>
                        <a:off x="7730797" y="7573727"/>
                        <a:ext cx="348377" cy="283981"/>
                      </a:xfrm>
                      <a:custGeom>
                        <a:avLst/>
                        <a:gdLst>
                          <a:gd name="connsiteX0" fmla="*/ 6290 w 348377"/>
                          <a:gd name="connsiteY0" fmla="*/ 267831 h 283981"/>
                          <a:gd name="connsiteX1" fmla="*/ 58930 w 348377"/>
                          <a:gd name="connsiteY1" fmla="*/ 105127 h 283981"/>
                          <a:gd name="connsiteX2" fmla="*/ 73286 w 348377"/>
                          <a:gd name="connsiteY2" fmla="*/ 81200 h 283981"/>
                          <a:gd name="connsiteX3" fmla="*/ 73286 w 348377"/>
                          <a:gd name="connsiteY3" fmla="*/ 81200 h 283981"/>
                          <a:gd name="connsiteX4" fmla="*/ 39788 w 348377"/>
                          <a:gd name="connsiteY4" fmla="*/ 81200 h 283981"/>
                          <a:gd name="connsiteX5" fmla="*/ 30217 w 348377"/>
                          <a:gd name="connsiteY5" fmla="*/ 81200 h 283981"/>
                          <a:gd name="connsiteX6" fmla="*/ 25432 w 348377"/>
                          <a:gd name="connsiteY6" fmla="*/ 76414 h 283981"/>
                          <a:gd name="connsiteX7" fmla="*/ 35003 w 348377"/>
                          <a:gd name="connsiteY7" fmla="*/ 57273 h 283981"/>
                          <a:gd name="connsiteX8" fmla="*/ 240776 w 348377"/>
                          <a:gd name="connsiteY8" fmla="*/ 4633 h 283981"/>
                          <a:gd name="connsiteX9" fmla="*/ 322128 w 348377"/>
                          <a:gd name="connsiteY9" fmla="*/ 28560 h 283981"/>
                          <a:gd name="connsiteX10" fmla="*/ 331699 w 348377"/>
                          <a:gd name="connsiteY10" fmla="*/ 38131 h 283981"/>
                          <a:gd name="connsiteX11" fmla="*/ 336484 w 348377"/>
                          <a:gd name="connsiteY11" fmla="*/ 42916 h 283981"/>
                          <a:gd name="connsiteX12" fmla="*/ 307772 w 348377"/>
                          <a:gd name="connsiteY12" fmla="*/ 234333 h 283981"/>
                          <a:gd name="connsiteX13" fmla="*/ 212063 w 348377"/>
                          <a:gd name="connsiteY13" fmla="*/ 282187 h 283981"/>
                          <a:gd name="connsiteX14" fmla="*/ 207278 w 348377"/>
                          <a:gd name="connsiteY14" fmla="*/ 277402 h 283981"/>
                          <a:gd name="connsiteX15" fmla="*/ 207278 w 348377"/>
                          <a:gd name="connsiteY15" fmla="*/ 272616 h 283981"/>
                          <a:gd name="connsiteX16" fmla="*/ 116355 w 348377"/>
                          <a:gd name="connsiteY16" fmla="*/ 272616 h 283981"/>
                          <a:gd name="connsiteX17" fmla="*/ 87642 w 348377"/>
                          <a:gd name="connsiteY17" fmla="*/ 263046 h 283981"/>
                          <a:gd name="connsiteX18" fmla="*/ 49359 w 348377"/>
                          <a:gd name="connsiteY18" fmla="*/ 272616 h 283981"/>
                          <a:gd name="connsiteX19" fmla="*/ 20647 w 348377"/>
                          <a:gd name="connsiteY19" fmla="*/ 282187 h 283981"/>
                          <a:gd name="connsiteX20" fmla="*/ 6290 w 348377"/>
                          <a:gd name="connsiteY20" fmla="*/ 267831 h 283981"/>
                          <a:gd name="connsiteX21" fmla="*/ 92428 w 348377"/>
                          <a:gd name="connsiteY21" fmla="*/ 258260 h 283981"/>
                          <a:gd name="connsiteX22" fmla="*/ 116355 w 348377"/>
                          <a:gd name="connsiteY22" fmla="*/ 263046 h 283981"/>
                          <a:gd name="connsiteX23" fmla="*/ 216849 w 348377"/>
                          <a:gd name="connsiteY23" fmla="*/ 258260 h 283981"/>
                          <a:gd name="connsiteX24" fmla="*/ 231205 w 348377"/>
                          <a:gd name="connsiteY24" fmla="*/ 253475 h 283981"/>
                          <a:gd name="connsiteX25" fmla="*/ 235990 w 348377"/>
                          <a:gd name="connsiteY25" fmla="*/ 258260 h 283981"/>
                          <a:gd name="connsiteX26" fmla="*/ 231205 w 348377"/>
                          <a:gd name="connsiteY26" fmla="*/ 267831 h 283981"/>
                          <a:gd name="connsiteX27" fmla="*/ 298201 w 348377"/>
                          <a:gd name="connsiteY27" fmla="*/ 219977 h 283981"/>
                          <a:gd name="connsiteX28" fmla="*/ 317342 w 348377"/>
                          <a:gd name="connsiteY28" fmla="*/ 47702 h 283981"/>
                          <a:gd name="connsiteX29" fmla="*/ 307772 w 348377"/>
                          <a:gd name="connsiteY29" fmla="*/ 42916 h 283981"/>
                          <a:gd name="connsiteX30" fmla="*/ 226419 w 348377"/>
                          <a:gd name="connsiteY30" fmla="*/ 18989 h 283981"/>
                          <a:gd name="connsiteX31" fmla="*/ 35003 w 348377"/>
                          <a:gd name="connsiteY31" fmla="*/ 66844 h 283981"/>
                          <a:gd name="connsiteX32" fmla="*/ 63715 w 348377"/>
                          <a:gd name="connsiteY32" fmla="*/ 66844 h 283981"/>
                          <a:gd name="connsiteX33" fmla="*/ 63715 w 348377"/>
                          <a:gd name="connsiteY33" fmla="*/ 66844 h 283981"/>
                          <a:gd name="connsiteX34" fmla="*/ 73286 w 348377"/>
                          <a:gd name="connsiteY34" fmla="*/ 76414 h 283981"/>
                          <a:gd name="connsiteX35" fmla="*/ 54144 w 348377"/>
                          <a:gd name="connsiteY35" fmla="*/ 114698 h 283981"/>
                          <a:gd name="connsiteX36" fmla="*/ 1505 w 348377"/>
                          <a:gd name="connsiteY36" fmla="*/ 267831 h 283981"/>
                          <a:gd name="connsiteX37" fmla="*/ 6290 w 348377"/>
                          <a:gd name="connsiteY37" fmla="*/ 277402 h 283981"/>
                          <a:gd name="connsiteX38" fmla="*/ 25432 w 348377"/>
                          <a:gd name="connsiteY38" fmla="*/ 267831 h 283981"/>
                          <a:gd name="connsiteX39" fmla="*/ 68501 w 348377"/>
                          <a:gd name="connsiteY39" fmla="*/ 258260 h 283981"/>
                          <a:gd name="connsiteX40" fmla="*/ 92428 w 348377"/>
                          <a:gd name="connsiteY40" fmla="*/ 258260 h 283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48377" h="283981">
                            <a:moveTo>
                              <a:pt x="6290" y="267831"/>
                            </a:moveTo>
                            <a:cubicBezTo>
                              <a:pt x="-3281" y="196050"/>
                              <a:pt x="35003" y="138625"/>
                              <a:pt x="58930" y="105127"/>
                            </a:cubicBezTo>
                            <a:cubicBezTo>
                              <a:pt x="63715" y="95556"/>
                              <a:pt x="73286" y="85985"/>
                              <a:pt x="73286" y="81200"/>
                            </a:cubicBezTo>
                            <a:lnTo>
                              <a:pt x="73286" y="81200"/>
                            </a:lnTo>
                            <a:cubicBezTo>
                              <a:pt x="63715" y="81200"/>
                              <a:pt x="49359" y="81200"/>
                              <a:pt x="39788" y="81200"/>
                            </a:cubicBezTo>
                            <a:cubicBezTo>
                              <a:pt x="35003" y="81200"/>
                              <a:pt x="30217" y="81200"/>
                              <a:pt x="30217" y="81200"/>
                            </a:cubicBezTo>
                            <a:cubicBezTo>
                              <a:pt x="25432" y="81200"/>
                              <a:pt x="25432" y="76414"/>
                              <a:pt x="25432" y="76414"/>
                            </a:cubicBezTo>
                            <a:cubicBezTo>
                              <a:pt x="25432" y="71629"/>
                              <a:pt x="25432" y="66844"/>
                              <a:pt x="35003" y="57273"/>
                            </a:cubicBezTo>
                            <a:cubicBezTo>
                              <a:pt x="97213" y="-4938"/>
                              <a:pt x="183351" y="-4938"/>
                              <a:pt x="240776" y="4633"/>
                            </a:cubicBezTo>
                            <a:cubicBezTo>
                              <a:pt x="288630" y="14204"/>
                              <a:pt x="322128" y="28560"/>
                              <a:pt x="322128" y="28560"/>
                            </a:cubicBezTo>
                            <a:lnTo>
                              <a:pt x="331699" y="38131"/>
                            </a:lnTo>
                            <a:cubicBezTo>
                              <a:pt x="331699" y="38131"/>
                              <a:pt x="331699" y="38131"/>
                              <a:pt x="336484" y="42916"/>
                            </a:cubicBezTo>
                            <a:cubicBezTo>
                              <a:pt x="365196" y="148196"/>
                              <a:pt x="336484" y="205620"/>
                              <a:pt x="307772" y="234333"/>
                            </a:cubicBezTo>
                            <a:cubicBezTo>
                              <a:pt x="269488" y="272616"/>
                              <a:pt x="216849" y="282187"/>
                              <a:pt x="212063" y="282187"/>
                            </a:cubicBezTo>
                            <a:cubicBezTo>
                              <a:pt x="207278" y="282187"/>
                              <a:pt x="207278" y="277402"/>
                              <a:pt x="207278" y="277402"/>
                            </a:cubicBezTo>
                            <a:cubicBezTo>
                              <a:pt x="207278" y="277402"/>
                              <a:pt x="207278" y="272616"/>
                              <a:pt x="207278" y="272616"/>
                            </a:cubicBezTo>
                            <a:cubicBezTo>
                              <a:pt x="183351" y="277402"/>
                              <a:pt x="145067" y="277402"/>
                              <a:pt x="116355" y="272616"/>
                            </a:cubicBezTo>
                            <a:cubicBezTo>
                              <a:pt x="106784" y="272616"/>
                              <a:pt x="97213" y="267831"/>
                              <a:pt x="87642" y="263046"/>
                            </a:cubicBezTo>
                            <a:cubicBezTo>
                              <a:pt x="78071" y="258260"/>
                              <a:pt x="58930" y="263046"/>
                              <a:pt x="49359" y="272616"/>
                            </a:cubicBezTo>
                            <a:cubicBezTo>
                              <a:pt x="39788" y="277402"/>
                              <a:pt x="30217" y="282187"/>
                              <a:pt x="20647" y="282187"/>
                            </a:cubicBezTo>
                            <a:cubicBezTo>
                              <a:pt x="11075" y="286973"/>
                              <a:pt x="6290" y="282187"/>
                              <a:pt x="6290" y="267831"/>
                            </a:cubicBezTo>
                            <a:close/>
                            <a:moveTo>
                              <a:pt x="92428" y="258260"/>
                            </a:moveTo>
                            <a:cubicBezTo>
                              <a:pt x="97213" y="263046"/>
                              <a:pt x="106784" y="263046"/>
                              <a:pt x="116355" y="263046"/>
                            </a:cubicBezTo>
                            <a:cubicBezTo>
                              <a:pt x="154638" y="267831"/>
                              <a:pt x="202492" y="267831"/>
                              <a:pt x="216849" y="258260"/>
                            </a:cubicBezTo>
                            <a:cubicBezTo>
                              <a:pt x="226419" y="253475"/>
                              <a:pt x="226419" y="253475"/>
                              <a:pt x="231205" y="253475"/>
                            </a:cubicBezTo>
                            <a:cubicBezTo>
                              <a:pt x="235990" y="253475"/>
                              <a:pt x="235990" y="258260"/>
                              <a:pt x="235990" y="258260"/>
                            </a:cubicBezTo>
                            <a:cubicBezTo>
                              <a:pt x="235990" y="258260"/>
                              <a:pt x="235990" y="263046"/>
                              <a:pt x="231205" y="267831"/>
                            </a:cubicBezTo>
                            <a:cubicBezTo>
                              <a:pt x="250346" y="263046"/>
                              <a:pt x="279059" y="248689"/>
                              <a:pt x="298201" y="219977"/>
                            </a:cubicBezTo>
                            <a:cubicBezTo>
                              <a:pt x="331699" y="176908"/>
                              <a:pt x="336484" y="119483"/>
                              <a:pt x="317342" y="47702"/>
                            </a:cubicBezTo>
                            <a:lnTo>
                              <a:pt x="307772" y="42916"/>
                            </a:lnTo>
                            <a:cubicBezTo>
                              <a:pt x="307772" y="42916"/>
                              <a:pt x="274273" y="28560"/>
                              <a:pt x="226419" y="18989"/>
                            </a:cubicBezTo>
                            <a:cubicBezTo>
                              <a:pt x="168994" y="9418"/>
                              <a:pt x="92428" y="9418"/>
                              <a:pt x="35003" y="66844"/>
                            </a:cubicBezTo>
                            <a:cubicBezTo>
                              <a:pt x="44574" y="66844"/>
                              <a:pt x="54144" y="62058"/>
                              <a:pt x="63715" y="66844"/>
                            </a:cubicBezTo>
                            <a:lnTo>
                              <a:pt x="63715" y="66844"/>
                            </a:lnTo>
                            <a:cubicBezTo>
                              <a:pt x="68501" y="66844"/>
                              <a:pt x="73286" y="71629"/>
                              <a:pt x="73286" y="76414"/>
                            </a:cubicBezTo>
                            <a:cubicBezTo>
                              <a:pt x="78071" y="85985"/>
                              <a:pt x="68501" y="95556"/>
                              <a:pt x="54144" y="114698"/>
                            </a:cubicBezTo>
                            <a:cubicBezTo>
                              <a:pt x="30217" y="148196"/>
                              <a:pt x="-8066" y="200835"/>
                              <a:pt x="1505" y="267831"/>
                            </a:cubicBezTo>
                            <a:cubicBezTo>
                              <a:pt x="1505" y="272616"/>
                              <a:pt x="1505" y="277402"/>
                              <a:pt x="6290" y="277402"/>
                            </a:cubicBezTo>
                            <a:cubicBezTo>
                              <a:pt x="11075" y="277402"/>
                              <a:pt x="20647" y="272616"/>
                              <a:pt x="25432" y="267831"/>
                            </a:cubicBezTo>
                            <a:cubicBezTo>
                              <a:pt x="39788" y="263046"/>
                              <a:pt x="54144" y="253475"/>
                              <a:pt x="68501" y="258260"/>
                            </a:cubicBezTo>
                            <a:cubicBezTo>
                              <a:pt x="87642" y="258260"/>
                              <a:pt x="92428" y="258260"/>
                              <a:pt x="92428" y="258260"/>
                            </a:cubicBezTo>
                            <a:close/>
                          </a:path>
                        </a:pathLst>
                      </a:custGeom>
                      <a:solidFill>
                        <a:srgbClr val="B3351C"/>
                      </a:solidFill>
                      <a:ln w="47824" cap="flat">
                        <a:noFill/>
                        <a:prstDash val="solid"/>
                        <a:miter/>
                      </a:ln>
                    </p:spPr>
                    <p:txBody>
                      <a:bodyPr rtlCol="0" anchor="ctr"/>
                      <a:lstStyle/>
                      <a:p>
                        <a:endParaRPr lang="en-US"/>
                      </a:p>
                    </p:txBody>
                  </p:sp>
                </p:grpSp>
                <p:sp>
                  <p:nvSpPr>
                    <p:cNvPr id="280" name="Freeform: Shape 279">
                      <a:extLst>
                        <a:ext uri="{FF2B5EF4-FFF2-40B4-BE49-F238E27FC236}">
                          <a16:creationId xmlns:a16="http://schemas.microsoft.com/office/drawing/2014/main" xmlns="" id="{EF1E7D0F-1008-4B4D-B144-19507BCD5AF6}"/>
                        </a:ext>
                      </a:extLst>
                    </p:cNvPr>
                    <p:cNvSpPr/>
                    <p:nvPr/>
                  </p:nvSpPr>
                  <p:spPr>
                    <a:xfrm>
                      <a:off x="7760674" y="7586655"/>
                      <a:ext cx="313045" cy="274571"/>
                    </a:xfrm>
                    <a:custGeom>
                      <a:avLst/>
                      <a:gdLst>
                        <a:gd name="connsiteX0" fmla="*/ 206113 w 313045"/>
                        <a:gd name="connsiteY0" fmla="*/ 254903 h 274571"/>
                        <a:gd name="connsiteX1" fmla="*/ 277894 w 313045"/>
                        <a:gd name="connsiteY1" fmla="*/ 159194 h 274571"/>
                        <a:gd name="connsiteX2" fmla="*/ 268323 w 313045"/>
                        <a:gd name="connsiteY2" fmla="*/ 149624 h 274571"/>
                        <a:gd name="connsiteX3" fmla="*/ 201328 w 313045"/>
                        <a:gd name="connsiteY3" fmla="*/ 202263 h 274571"/>
                        <a:gd name="connsiteX4" fmla="*/ 234825 w 313045"/>
                        <a:gd name="connsiteY4" fmla="*/ 144838 h 274571"/>
                        <a:gd name="connsiteX5" fmla="*/ 225255 w 313045"/>
                        <a:gd name="connsiteY5" fmla="*/ 135267 h 274571"/>
                        <a:gd name="connsiteX6" fmla="*/ 96048 w 313045"/>
                        <a:gd name="connsiteY6" fmla="*/ 207049 h 274571"/>
                        <a:gd name="connsiteX7" fmla="*/ 182186 w 313045"/>
                        <a:gd name="connsiteY7" fmla="*/ 120911 h 274571"/>
                        <a:gd name="connsiteX8" fmla="*/ 177401 w 313045"/>
                        <a:gd name="connsiteY8" fmla="*/ 111340 h 274571"/>
                        <a:gd name="connsiteX9" fmla="*/ 48194 w 313045"/>
                        <a:gd name="connsiteY9" fmla="*/ 178336 h 274571"/>
                        <a:gd name="connsiteX10" fmla="*/ 186971 w 313045"/>
                        <a:gd name="connsiteY10" fmla="*/ 68272 h 274571"/>
                        <a:gd name="connsiteX11" fmla="*/ 186971 w 313045"/>
                        <a:gd name="connsiteY11" fmla="*/ 58701 h 274571"/>
                        <a:gd name="connsiteX12" fmla="*/ 33838 w 313045"/>
                        <a:gd name="connsiteY12" fmla="*/ 63486 h 274571"/>
                        <a:gd name="connsiteX13" fmla="*/ 9911 w 313045"/>
                        <a:gd name="connsiteY13" fmla="*/ 53915 h 274571"/>
                        <a:gd name="connsiteX14" fmla="*/ 292250 w 313045"/>
                        <a:gd name="connsiteY14" fmla="*/ 29988 h 274571"/>
                        <a:gd name="connsiteX15" fmla="*/ 301821 w 313045"/>
                        <a:gd name="connsiteY15" fmla="*/ 39559 h 274571"/>
                        <a:gd name="connsiteX16" fmla="*/ 182186 w 313045"/>
                        <a:gd name="connsiteY16" fmla="*/ 274044 h 274571"/>
                        <a:gd name="connsiteX17" fmla="*/ 206113 w 313045"/>
                        <a:gd name="connsiteY17" fmla="*/ 254903 h 274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13045" h="274571">
                          <a:moveTo>
                            <a:pt x="206113" y="254903"/>
                          </a:moveTo>
                          <a:cubicBezTo>
                            <a:pt x="239611" y="230976"/>
                            <a:pt x="263538" y="197478"/>
                            <a:pt x="277894" y="159194"/>
                          </a:cubicBezTo>
                          <a:cubicBezTo>
                            <a:pt x="277894" y="154409"/>
                            <a:pt x="273109" y="144838"/>
                            <a:pt x="268323" y="149624"/>
                          </a:cubicBezTo>
                          <a:cubicBezTo>
                            <a:pt x="249182" y="173551"/>
                            <a:pt x="225255" y="187907"/>
                            <a:pt x="201328" y="202263"/>
                          </a:cubicBezTo>
                          <a:cubicBezTo>
                            <a:pt x="215684" y="183122"/>
                            <a:pt x="225255" y="163980"/>
                            <a:pt x="234825" y="144838"/>
                          </a:cubicBezTo>
                          <a:cubicBezTo>
                            <a:pt x="234825" y="140053"/>
                            <a:pt x="230040" y="130482"/>
                            <a:pt x="225255" y="135267"/>
                          </a:cubicBezTo>
                          <a:cubicBezTo>
                            <a:pt x="186971" y="168765"/>
                            <a:pt x="143902" y="192692"/>
                            <a:pt x="96048" y="207049"/>
                          </a:cubicBezTo>
                          <a:cubicBezTo>
                            <a:pt x="129546" y="183122"/>
                            <a:pt x="163044" y="159194"/>
                            <a:pt x="182186" y="120911"/>
                          </a:cubicBezTo>
                          <a:cubicBezTo>
                            <a:pt x="182186" y="116126"/>
                            <a:pt x="182186" y="111340"/>
                            <a:pt x="177401" y="111340"/>
                          </a:cubicBezTo>
                          <a:cubicBezTo>
                            <a:pt x="129546" y="120911"/>
                            <a:pt x="86478" y="149624"/>
                            <a:pt x="48194" y="178336"/>
                          </a:cubicBezTo>
                          <a:cubicBezTo>
                            <a:pt x="76906" y="125697"/>
                            <a:pt x="129546" y="87413"/>
                            <a:pt x="186971" y="68272"/>
                          </a:cubicBezTo>
                          <a:cubicBezTo>
                            <a:pt x="191757" y="68272"/>
                            <a:pt x="186971" y="58701"/>
                            <a:pt x="186971" y="58701"/>
                          </a:cubicBezTo>
                          <a:cubicBezTo>
                            <a:pt x="134332" y="34774"/>
                            <a:pt x="81692" y="39559"/>
                            <a:pt x="33838" y="63486"/>
                          </a:cubicBezTo>
                          <a:cubicBezTo>
                            <a:pt x="9911" y="63486"/>
                            <a:pt x="-14016" y="77842"/>
                            <a:pt x="9911" y="53915"/>
                          </a:cubicBezTo>
                          <a:cubicBezTo>
                            <a:pt x="115190" y="-51364"/>
                            <a:pt x="292250" y="29988"/>
                            <a:pt x="292250" y="29988"/>
                          </a:cubicBezTo>
                          <a:lnTo>
                            <a:pt x="301821" y="39559"/>
                          </a:lnTo>
                          <a:cubicBezTo>
                            <a:pt x="359246" y="254903"/>
                            <a:pt x="177401" y="278830"/>
                            <a:pt x="182186" y="274044"/>
                          </a:cubicBezTo>
                          <a:cubicBezTo>
                            <a:pt x="191757" y="269259"/>
                            <a:pt x="201328" y="259688"/>
                            <a:pt x="206113" y="254903"/>
                          </a:cubicBezTo>
                          <a:close/>
                        </a:path>
                      </a:pathLst>
                    </a:custGeom>
                    <a:solidFill>
                      <a:srgbClr val="D6371E">
                        <a:alpha val="50000"/>
                      </a:srgbClr>
                    </a:solidFill>
                    <a:ln w="47824" cap="flat">
                      <a:noFill/>
                      <a:prstDash val="solid"/>
                      <a:miter/>
                    </a:ln>
                  </p:spPr>
                  <p:txBody>
                    <a:bodyPr rtlCol="0" anchor="ctr"/>
                    <a:lstStyle/>
                    <a:p>
                      <a:endParaRPr lang="en-US"/>
                    </a:p>
                  </p:txBody>
                </p:sp>
                <p:sp>
                  <p:nvSpPr>
                    <p:cNvPr id="281" name="Freeform: Shape 280">
                      <a:extLst>
                        <a:ext uri="{FF2B5EF4-FFF2-40B4-BE49-F238E27FC236}">
                          <a16:creationId xmlns:a16="http://schemas.microsoft.com/office/drawing/2014/main" xmlns="" id="{8C8DFC26-E7DE-40F6-8AB9-1DD302F4B85E}"/>
                        </a:ext>
                      </a:extLst>
                    </p:cNvPr>
                    <p:cNvSpPr/>
                    <p:nvPr/>
                  </p:nvSpPr>
                  <p:spPr>
                    <a:xfrm>
                      <a:off x="7847151" y="7588931"/>
                      <a:ext cx="222334" cy="233484"/>
                    </a:xfrm>
                    <a:custGeom>
                      <a:avLst/>
                      <a:gdLst>
                        <a:gd name="connsiteX0" fmla="*/ 196202 w 222334"/>
                        <a:gd name="connsiteY0" fmla="*/ 161703 h 233484"/>
                        <a:gd name="connsiteX1" fmla="*/ 124421 w 222334"/>
                        <a:gd name="connsiteY1" fmla="*/ 46853 h 233484"/>
                        <a:gd name="connsiteX2" fmla="*/ 0 w 222334"/>
                        <a:gd name="connsiteY2" fmla="*/ 8570 h 233484"/>
                        <a:gd name="connsiteX3" fmla="*/ 200987 w 222334"/>
                        <a:gd name="connsiteY3" fmla="*/ 32497 h 233484"/>
                        <a:gd name="connsiteX4" fmla="*/ 210558 w 222334"/>
                        <a:gd name="connsiteY4" fmla="*/ 42068 h 233484"/>
                        <a:gd name="connsiteX5" fmla="*/ 177060 w 222334"/>
                        <a:gd name="connsiteY5" fmla="*/ 233484 h 233484"/>
                        <a:gd name="connsiteX6" fmla="*/ 196202 w 222334"/>
                        <a:gd name="connsiteY6" fmla="*/ 161703 h 233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334" h="233484">
                          <a:moveTo>
                            <a:pt x="196202" y="161703"/>
                          </a:moveTo>
                          <a:cubicBezTo>
                            <a:pt x="205773" y="99493"/>
                            <a:pt x="157919" y="65995"/>
                            <a:pt x="124421" y="46853"/>
                          </a:cubicBezTo>
                          <a:cubicBezTo>
                            <a:pt x="86137" y="22926"/>
                            <a:pt x="43069" y="13355"/>
                            <a:pt x="0" y="8570"/>
                          </a:cubicBezTo>
                          <a:cubicBezTo>
                            <a:pt x="95708" y="-20143"/>
                            <a:pt x="200987" y="32497"/>
                            <a:pt x="200987" y="32497"/>
                          </a:cubicBezTo>
                          <a:lnTo>
                            <a:pt x="210558" y="42068"/>
                          </a:lnTo>
                          <a:cubicBezTo>
                            <a:pt x="239271" y="142561"/>
                            <a:pt x="210558" y="199986"/>
                            <a:pt x="177060" y="233484"/>
                          </a:cubicBezTo>
                          <a:cubicBezTo>
                            <a:pt x="186631" y="204772"/>
                            <a:pt x="200987" y="161703"/>
                            <a:pt x="196202" y="161703"/>
                          </a:cubicBezTo>
                          <a:close/>
                        </a:path>
                      </a:pathLst>
                    </a:custGeom>
                    <a:solidFill>
                      <a:srgbClr val="D6371E">
                        <a:alpha val="50000"/>
                      </a:srgbClr>
                    </a:solidFill>
                    <a:ln w="47824" cap="flat">
                      <a:noFill/>
                      <a:prstDash val="solid"/>
                      <a:miter/>
                    </a:ln>
                  </p:spPr>
                  <p:txBody>
                    <a:bodyPr rtlCol="0" anchor="ctr"/>
                    <a:lstStyle/>
                    <a:p>
                      <a:endParaRPr lang="en-US"/>
                    </a:p>
                  </p:txBody>
                </p:sp>
              </p:grpSp>
              <p:grpSp>
                <p:nvGrpSpPr>
                  <p:cNvPr id="266" name="Graphic 3">
                    <a:extLst>
                      <a:ext uri="{FF2B5EF4-FFF2-40B4-BE49-F238E27FC236}">
                        <a16:creationId xmlns:a16="http://schemas.microsoft.com/office/drawing/2014/main" xmlns="" id="{74208AAF-A93B-4761-87E1-736E0529AF16}"/>
                      </a:ext>
                    </a:extLst>
                  </p:cNvPr>
                  <p:cNvGrpSpPr/>
                  <p:nvPr/>
                </p:nvGrpSpPr>
                <p:grpSpPr>
                  <a:xfrm>
                    <a:off x="7890220" y="7473080"/>
                    <a:ext cx="301481" cy="284732"/>
                    <a:chOff x="7890220" y="7473080"/>
                    <a:chExt cx="301481" cy="284732"/>
                  </a:xfrm>
                </p:grpSpPr>
                <p:grpSp>
                  <p:nvGrpSpPr>
                    <p:cNvPr id="267" name="Graphic 3">
                      <a:extLst>
                        <a:ext uri="{FF2B5EF4-FFF2-40B4-BE49-F238E27FC236}">
                          <a16:creationId xmlns:a16="http://schemas.microsoft.com/office/drawing/2014/main" xmlns="" id="{ECB5A809-1A55-492B-8BAF-A371DC579943}"/>
                        </a:ext>
                      </a:extLst>
                    </p:cNvPr>
                    <p:cNvGrpSpPr/>
                    <p:nvPr/>
                  </p:nvGrpSpPr>
                  <p:grpSpPr>
                    <a:xfrm>
                      <a:off x="7890220" y="7473080"/>
                      <a:ext cx="301481" cy="284732"/>
                      <a:chOff x="7890220" y="7473080"/>
                      <a:chExt cx="301481" cy="284732"/>
                    </a:xfrm>
                  </p:grpSpPr>
                  <p:sp>
                    <p:nvSpPr>
                      <p:cNvPr id="273" name="Freeform: Shape 272">
                        <a:extLst>
                          <a:ext uri="{FF2B5EF4-FFF2-40B4-BE49-F238E27FC236}">
                            <a16:creationId xmlns:a16="http://schemas.microsoft.com/office/drawing/2014/main" xmlns="" id="{0D6A0E08-F4C2-4434-A153-11000CEAB724}"/>
                          </a:ext>
                        </a:extLst>
                      </p:cNvPr>
                      <p:cNvSpPr/>
                      <p:nvPr/>
                    </p:nvSpPr>
                    <p:spPr>
                      <a:xfrm>
                        <a:off x="7899359" y="7485642"/>
                        <a:ext cx="284656" cy="272170"/>
                      </a:xfrm>
                      <a:custGeom>
                        <a:avLst/>
                        <a:gdLst>
                          <a:gd name="connsiteX0" fmla="*/ 273200 w 284656"/>
                          <a:gd name="connsiteY0" fmla="*/ 178855 h 272170"/>
                          <a:gd name="connsiteX1" fmla="*/ 263629 w 284656"/>
                          <a:gd name="connsiteY1" fmla="*/ 174069 h 272170"/>
                          <a:gd name="connsiteX2" fmla="*/ 187063 w 284656"/>
                          <a:gd name="connsiteY2" fmla="*/ 131001 h 272170"/>
                          <a:gd name="connsiteX3" fmla="*/ 139209 w 284656"/>
                          <a:gd name="connsiteY3" fmla="*/ 121430 h 272170"/>
                          <a:gd name="connsiteX4" fmla="*/ 124852 w 284656"/>
                          <a:gd name="connsiteY4" fmla="*/ 83147 h 272170"/>
                          <a:gd name="connsiteX5" fmla="*/ 81783 w 284656"/>
                          <a:gd name="connsiteY5" fmla="*/ 20936 h 272170"/>
                          <a:gd name="connsiteX6" fmla="*/ 76998 w 284656"/>
                          <a:gd name="connsiteY6" fmla="*/ 16151 h 272170"/>
                          <a:gd name="connsiteX7" fmla="*/ 48286 w 284656"/>
                          <a:gd name="connsiteY7" fmla="*/ 1795 h 272170"/>
                          <a:gd name="connsiteX8" fmla="*/ 33929 w 284656"/>
                          <a:gd name="connsiteY8" fmla="*/ 44863 h 272170"/>
                          <a:gd name="connsiteX9" fmla="*/ 29144 w 284656"/>
                          <a:gd name="connsiteY9" fmla="*/ 49649 h 272170"/>
                          <a:gd name="connsiteX10" fmla="*/ 10002 w 284656"/>
                          <a:gd name="connsiteY10" fmla="*/ 64005 h 272170"/>
                          <a:gd name="connsiteX11" fmla="*/ 5217 w 284656"/>
                          <a:gd name="connsiteY11" fmla="*/ 97503 h 272170"/>
                          <a:gd name="connsiteX12" fmla="*/ 14788 w 284656"/>
                          <a:gd name="connsiteY12" fmla="*/ 107074 h 272170"/>
                          <a:gd name="connsiteX13" fmla="*/ 129638 w 284656"/>
                          <a:gd name="connsiteY13" fmla="*/ 135786 h 272170"/>
                          <a:gd name="connsiteX14" fmla="*/ 182278 w 284656"/>
                          <a:gd name="connsiteY14" fmla="*/ 255422 h 272170"/>
                          <a:gd name="connsiteX15" fmla="*/ 187063 w 284656"/>
                          <a:gd name="connsiteY15" fmla="*/ 264992 h 272170"/>
                          <a:gd name="connsiteX16" fmla="*/ 215775 w 284656"/>
                          <a:gd name="connsiteY16" fmla="*/ 264992 h 272170"/>
                          <a:gd name="connsiteX17" fmla="*/ 234917 w 284656"/>
                          <a:gd name="connsiteY17" fmla="*/ 231494 h 272170"/>
                          <a:gd name="connsiteX18" fmla="*/ 239702 w 284656"/>
                          <a:gd name="connsiteY18" fmla="*/ 221924 h 272170"/>
                          <a:gd name="connsiteX19" fmla="*/ 277986 w 284656"/>
                          <a:gd name="connsiteY19" fmla="*/ 202782 h 272170"/>
                          <a:gd name="connsiteX20" fmla="*/ 273200 w 284656"/>
                          <a:gd name="connsiteY20" fmla="*/ 178855 h 272170"/>
                          <a:gd name="connsiteX21" fmla="*/ 273200 w 284656"/>
                          <a:gd name="connsiteY21" fmla="*/ 178855 h 272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4656" h="272170">
                            <a:moveTo>
                              <a:pt x="273200" y="178855"/>
                            </a:moveTo>
                            <a:cubicBezTo>
                              <a:pt x="273200" y="178855"/>
                              <a:pt x="268415" y="174069"/>
                              <a:pt x="263629" y="174069"/>
                            </a:cubicBezTo>
                            <a:cubicBezTo>
                              <a:pt x="239702" y="150142"/>
                              <a:pt x="210990" y="140572"/>
                              <a:pt x="187063" y="131001"/>
                            </a:cubicBezTo>
                            <a:cubicBezTo>
                              <a:pt x="167921" y="126215"/>
                              <a:pt x="148779" y="121430"/>
                              <a:pt x="139209" y="121430"/>
                            </a:cubicBezTo>
                            <a:cubicBezTo>
                              <a:pt x="139209" y="111859"/>
                              <a:pt x="134423" y="97503"/>
                              <a:pt x="124852" y="83147"/>
                            </a:cubicBezTo>
                            <a:cubicBezTo>
                              <a:pt x="115282" y="64005"/>
                              <a:pt x="100925" y="40078"/>
                              <a:pt x="81783" y="20936"/>
                            </a:cubicBezTo>
                            <a:cubicBezTo>
                              <a:pt x="81783" y="20936"/>
                              <a:pt x="76998" y="16151"/>
                              <a:pt x="76998" y="16151"/>
                            </a:cubicBezTo>
                            <a:cubicBezTo>
                              <a:pt x="57856" y="1795"/>
                              <a:pt x="53071" y="-2991"/>
                              <a:pt x="48286" y="1795"/>
                            </a:cubicBezTo>
                            <a:cubicBezTo>
                              <a:pt x="43500" y="6580"/>
                              <a:pt x="43500" y="35292"/>
                              <a:pt x="33929" y="44863"/>
                            </a:cubicBezTo>
                            <a:cubicBezTo>
                              <a:pt x="33929" y="44863"/>
                              <a:pt x="33929" y="44863"/>
                              <a:pt x="29144" y="49649"/>
                            </a:cubicBezTo>
                            <a:cubicBezTo>
                              <a:pt x="19573" y="54434"/>
                              <a:pt x="14788" y="59220"/>
                              <a:pt x="10002" y="64005"/>
                            </a:cubicBezTo>
                            <a:cubicBezTo>
                              <a:pt x="431" y="73576"/>
                              <a:pt x="-4354" y="87932"/>
                              <a:pt x="5217" y="97503"/>
                            </a:cubicBezTo>
                            <a:cubicBezTo>
                              <a:pt x="10002" y="102288"/>
                              <a:pt x="10002" y="102288"/>
                              <a:pt x="14788" y="107074"/>
                            </a:cubicBezTo>
                            <a:cubicBezTo>
                              <a:pt x="38715" y="121430"/>
                              <a:pt x="100925" y="140572"/>
                              <a:pt x="129638" y="135786"/>
                            </a:cubicBezTo>
                            <a:cubicBezTo>
                              <a:pt x="134423" y="164499"/>
                              <a:pt x="163136" y="231494"/>
                              <a:pt x="182278" y="255422"/>
                            </a:cubicBezTo>
                            <a:cubicBezTo>
                              <a:pt x="182278" y="260207"/>
                              <a:pt x="187063" y="260207"/>
                              <a:pt x="187063" y="264992"/>
                            </a:cubicBezTo>
                            <a:cubicBezTo>
                              <a:pt x="196634" y="274563"/>
                              <a:pt x="210990" y="274563"/>
                              <a:pt x="215775" y="264992"/>
                            </a:cubicBezTo>
                            <a:cubicBezTo>
                              <a:pt x="225346" y="255422"/>
                              <a:pt x="230132" y="245851"/>
                              <a:pt x="234917" y="231494"/>
                            </a:cubicBezTo>
                            <a:cubicBezTo>
                              <a:pt x="234917" y="226709"/>
                              <a:pt x="239702" y="226709"/>
                              <a:pt x="239702" y="221924"/>
                            </a:cubicBezTo>
                            <a:cubicBezTo>
                              <a:pt x="249273" y="212353"/>
                              <a:pt x="273200" y="207567"/>
                              <a:pt x="277986" y="202782"/>
                            </a:cubicBezTo>
                            <a:cubicBezTo>
                              <a:pt x="287557" y="197996"/>
                              <a:pt x="287557" y="193211"/>
                              <a:pt x="273200" y="178855"/>
                            </a:cubicBezTo>
                            <a:lnTo>
                              <a:pt x="273200" y="178855"/>
                            </a:lnTo>
                            <a:close/>
                          </a:path>
                        </a:pathLst>
                      </a:custGeom>
                      <a:solidFill>
                        <a:srgbClr val="ABB81F"/>
                      </a:solidFill>
                      <a:ln w="47824" cap="flat">
                        <a:noFill/>
                        <a:prstDash val="solid"/>
                        <a:miter/>
                      </a:ln>
                    </p:spPr>
                    <p:txBody>
                      <a:bodyPr rtlCol="0" anchor="ctr"/>
                      <a:lstStyle/>
                      <a:p>
                        <a:endParaRPr lang="en-US"/>
                      </a:p>
                    </p:txBody>
                  </p:sp>
                  <p:sp>
                    <p:nvSpPr>
                      <p:cNvPr id="274" name="Freeform: Shape 273">
                        <a:extLst>
                          <a:ext uri="{FF2B5EF4-FFF2-40B4-BE49-F238E27FC236}">
                            <a16:creationId xmlns:a16="http://schemas.microsoft.com/office/drawing/2014/main" xmlns="" id="{D3977578-51AE-4762-8752-FFC8D97CFDC7}"/>
                          </a:ext>
                        </a:extLst>
                      </p:cNvPr>
                      <p:cNvSpPr/>
                      <p:nvPr/>
                    </p:nvSpPr>
                    <p:spPr>
                      <a:xfrm>
                        <a:off x="7890220" y="7473080"/>
                        <a:ext cx="301481" cy="283079"/>
                      </a:xfrm>
                      <a:custGeom>
                        <a:avLst/>
                        <a:gdLst>
                          <a:gd name="connsiteX0" fmla="*/ 196202 w 301481"/>
                          <a:gd name="connsiteY0" fmla="*/ 277554 h 283079"/>
                          <a:gd name="connsiteX1" fmla="*/ 186631 w 301481"/>
                          <a:gd name="connsiteY1" fmla="*/ 267983 h 283079"/>
                          <a:gd name="connsiteX2" fmla="*/ 133991 w 301481"/>
                          <a:gd name="connsiteY2" fmla="*/ 148348 h 283079"/>
                          <a:gd name="connsiteX3" fmla="*/ 23927 w 301481"/>
                          <a:gd name="connsiteY3" fmla="*/ 114850 h 283079"/>
                          <a:gd name="connsiteX4" fmla="*/ 9571 w 301481"/>
                          <a:gd name="connsiteY4" fmla="*/ 105279 h 283079"/>
                          <a:gd name="connsiteX5" fmla="*/ 0 w 301481"/>
                          <a:gd name="connsiteY5" fmla="*/ 86137 h 283079"/>
                          <a:gd name="connsiteX6" fmla="*/ 9571 w 301481"/>
                          <a:gd name="connsiteY6" fmla="*/ 62210 h 283079"/>
                          <a:gd name="connsiteX7" fmla="*/ 33498 w 301481"/>
                          <a:gd name="connsiteY7" fmla="*/ 47854 h 283079"/>
                          <a:gd name="connsiteX8" fmla="*/ 38283 w 301481"/>
                          <a:gd name="connsiteY8" fmla="*/ 47854 h 283079"/>
                          <a:gd name="connsiteX9" fmla="*/ 47854 w 301481"/>
                          <a:gd name="connsiteY9" fmla="*/ 23927 h 283079"/>
                          <a:gd name="connsiteX10" fmla="*/ 52640 w 301481"/>
                          <a:gd name="connsiteY10" fmla="*/ 4785 h 283079"/>
                          <a:gd name="connsiteX11" fmla="*/ 66996 w 301481"/>
                          <a:gd name="connsiteY11" fmla="*/ 0 h 283079"/>
                          <a:gd name="connsiteX12" fmla="*/ 90923 w 301481"/>
                          <a:gd name="connsiteY12" fmla="*/ 14356 h 283079"/>
                          <a:gd name="connsiteX13" fmla="*/ 95708 w 301481"/>
                          <a:gd name="connsiteY13" fmla="*/ 19142 h 283079"/>
                          <a:gd name="connsiteX14" fmla="*/ 138777 w 301481"/>
                          <a:gd name="connsiteY14" fmla="*/ 81352 h 283079"/>
                          <a:gd name="connsiteX15" fmla="*/ 153133 w 301481"/>
                          <a:gd name="connsiteY15" fmla="*/ 119635 h 283079"/>
                          <a:gd name="connsiteX16" fmla="*/ 162704 w 301481"/>
                          <a:gd name="connsiteY16" fmla="*/ 119635 h 283079"/>
                          <a:gd name="connsiteX17" fmla="*/ 196202 w 301481"/>
                          <a:gd name="connsiteY17" fmla="*/ 129206 h 283079"/>
                          <a:gd name="connsiteX18" fmla="*/ 277554 w 301481"/>
                          <a:gd name="connsiteY18" fmla="*/ 172275 h 283079"/>
                          <a:gd name="connsiteX19" fmla="*/ 287125 w 301481"/>
                          <a:gd name="connsiteY19" fmla="*/ 177060 h 283079"/>
                          <a:gd name="connsiteX20" fmla="*/ 301481 w 301481"/>
                          <a:gd name="connsiteY20" fmla="*/ 200988 h 283079"/>
                          <a:gd name="connsiteX21" fmla="*/ 296696 w 301481"/>
                          <a:gd name="connsiteY21" fmla="*/ 210558 h 283079"/>
                          <a:gd name="connsiteX22" fmla="*/ 277554 w 301481"/>
                          <a:gd name="connsiteY22" fmla="*/ 220129 h 283079"/>
                          <a:gd name="connsiteX23" fmla="*/ 253627 w 301481"/>
                          <a:gd name="connsiteY23" fmla="*/ 229700 h 283079"/>
                          <a:gd name="connsiteX24" fmla="*/ 248842 w 301481"/>
                          <a:gd name="connsiteY24" fmla="*/ 234485 h 283079"/>
                          <a:gd name="connsiteX25" fmla="*/ 229700 w 301481"/>
                          <a:gd name="connsiteY25" fmla="*/ 267983 h 283079"/>
                          <a:gd name="connsiteX26" fmla="*/ 205773 w 301481"/>
                          <a:gd name="connsiteY26" fmla="*/ 277554 h 283079"/>
                          <a:gd name="connsiteX27" fmla="*/ 205773 w 301481"/>
                          <a:gd name="connsiteY27" fmla="*/ 277554 h 283079"/>
                          <a:gd name="connsiteX28" fmla="*/ 196202 w 301481"/>
                          <a:gd name="connsiteY28" fmla="*/ 277554 h 283079"/>
                          <a:gd name="connsiteX29" fmla="*/ 153133 w 301481"/>
                          <a:gd name="connsiteY29" fmla="*/ 138777 h 283079"/>
                          <a:gd name="connsiteX30" fmla="*/ 148348 w 301481"/>
                          <a:gd name="connsiteY30" fmla="*/ 133992 h 283079"/>
                          <a:gd name="connsiteX31" fmla="*/ 133991 w 301481"/>
                          <a:gd name="connsiteY31" fmla="*/ 95708 h 283079"/>
                          <a:gd name="connsiteX32" fmla="*/ 95708 w 301481"/>
                          <a:gd name="connsiteY32" fmla="*/ 38283 h 283079"/>
                          <a:gd name="connsiteX33" fmla="*/ 90923 w 301481"/>
                          <a:gd name="connsiteY33" fmla="*/ 33498 h 283079"/>
                          <a:gd name="connsiteX34" fmla="*/ 71781 w 301481"/>
                          <a:gd name="connsiteY34" fmla="*/ 19142 h 283079"/>
                          <a:gd name="connsiteX35" fmla="*/ 66996 w 301481"/>
                          <a:gd name="connsiteY35" fmla="*/ 33498 h 283079"/>
                          <a:gd name="connsiteX36" fmla="*/ 57425 w 301481"/>
                          <a:gd name="connsiteY36" fmla="*/ 62210 h 283079"/>
                          <a:gd name="connsiteX37" fmla="*/ 52640 w 301481"/>
                          <a:gd name="connsiteY37" fmla="*/ 66996 h 283079"/>
                          <a:gd name="connsiteX38" fmla="*/ 33498 w 301481"/>
                          <a:gd name="connsiteY38" fmla="*/ 81352 h 283079"/>
                          <a:gd name="connsiteX39" fmla="*/ 23927 w 301481"/>
                          <a:gd name="connsiteY39" fmla="*/ 95708 h 283079"/>
                          <a:gd name="connsiteX40" fmla="*/ 28712 w 301481"/>
                          <a:gd name="connsiteY40" fmla="*/ 105279 h 283079"/>
                          <a:gd name="connsiteX41" fmla="*/ 38283 w 301481"/>
                          <a:gd name="connsiteY41" fmla="*/ 110065 h 283079"/>
                          <a:gd name="connsiteX42" fmla="*/ 148348 w 301481"/>
                          <a:gd name="connsiteY42" fmla="*/ 138777 h 283079"/>
                          <a:gd name="connsiteX43" fmla="*/ 153133 w 301481"/>
                          <a:gd name="connsiteY43" fmla="*/ 143562 h 283079"/>
                          <a:gd name="connsiteX44" fmla="*/ 200987 w 301481"/>
                          <a:gd name="connsiteY44" fmla="*/ 263198 h 283079"/>
                          <a:gd name="connsiteX45" fmla="*/ 205773 w 301481"/>
                          <a:gd name="connsiteY45" fmla="*/ 267983 h 283079"/>
                          <a:gd name="connsiteX46" fmla="*/ 215344 w 301481"/>
                          <a:gd name="connsiteY46" fmla="*/ 272769 h 283079"/>
                          <a:gd name="connsiteX47" fmla="*/ 215344 w 301481"/>
                          <a:gd name="connsiteY47" fmla="*/ 272769 h 283079"/>
                          <a:gd name="connsiteX48" fmla="*/ 229700 w 301481"/>
                          <a:gd name="connsiteY48" fmla="*/ 267983 h 283079"/>
                          <a:gd name="connsiteX49" fmla="*/ 248842 w 301481"/>
                          <a:gd name="connsiteY49" fmla="*/ 239271 h 283079"/>
                          <a:gd name="connsiteX50" fmla="*/ 253627 w 301481"/>
                          <a:gd name="connsiteY50" fmla="*/ 229700 h 283079"/>
                          <a:gd name="connsiteX51" fmla="*/ 282339 w 301481"/>
                          <a:gd name="connsiteY51" fmla="*/ 215344 h 283079"/>
                          <a:gd name="connsiteX52" fmla="*/ 296696 w 301481"/>
                          <a:gd name="connsiteY52" fmla="*/ 210558 h 283079"/>
                          <a:gd name="connsiteX53" fmla="*/ 287125 w 301481"/>
                          <a:gd name="connsiteY53" fmla="*/ 196202 h 283079"/>
                          <a:gd name="connsiteX54" fmla="*/ 282339 w 301481"/>
                          <a:gd name="connsiteY54" fmla="*/ 191417 h 283079"/>
                          <a:gd name="connsiteX55" fmla="*/ 205773 w 301481"/>
                          <a:gd name="connsiteY55" fmla="*/ 148348 h 283079"/>
                          <a:gd name="connsiteX56" fmla="*/ 172275 w 301481"/>
                          <a:gd name="connsiteY56" fmla="*/ 138777 h 283079"/>
                          <a:gd name="connsiteX57" fmla="*/ 153133 w 301481"/>
                          <a:gd name="connsiteY57" fmla="*/ 138777 h 28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01481" h="283079">
                            <a:moveTo>
                              <a:pt x="196202" y="277554"/>
                            </a:moveTo>
                            <a:cubicBezTo>
                              <a:pt x="196202" y="277554"/>
                              <a:pt x="191417" y="272769"/>
                              <a:pt x="186631" y="267983"/>
                            </a:cubicBezTo>
                            <a:cubicBezTo>
                              <a:pt x="167490" y="244056"/>
                              <a:pt x="138777" y="181846"/>
                              <a:pt x="133991" y="148348"/>
                            </a:cubicBezTo>
                            <a:cubicBezTo>
                              <a:pt x="105279" y="148348"/>
                              <a:pt x="47854" y="129206"/>
                              <a:pt x="23927" y="114850"/>
                            </a:cubicBezTo>
                            <a:cubicBezTo>
                              <a:pt x="19141" y="110065"/>
                              <a:pt x="14356" y="110065"/>
                              <a:pt x="9571" y="105279"/>
                            </a:cubicBezTo>
                            <a:cubicBezTo>
                              <a:pt x="4785" y="100494"/>
                              <a:pt x="0" y="95708"/>
                              <a:pt x="0" y="86137"/>
                            </a:cubicBezTo>
                            <a:cubicBezTo>
                              <a:pt x="0" y="76567"/>
                              <a:pt x="4785" y="71781"/>
                              <a:pt x="9571" y="62210"/>
                            </a:cubicBezTo>
                            <a:cubicBezTo>
                              <a:pt x="14356" y="57425"/>
                              <a:pt x="23927" y="52640"/>
                              <a:pt x="33498" y="47854"/>
                            </a:cubicBezTo>
                            <a:cubicBezTo>
                              <a:pt x="33498" y="47854"/>
                              <a:pt x="33498" y="47854"/>
                              <a:pt x="38283" y="47854"/>
                            </a:cubicBezTo>
                            <a:cubicBezTo>
                              <a:pt x="43068" y="43069"/>
                              <a:pt x="43068" y="33498"/>
                              <a:pt x="47854" y="23927"/>
                            </a:cubicBezTo>
                            <a:cubicBezTo>
                              <a:pt x="47854" y="14356"/>
                              <a:pt x="52640" y="9571"/>
                              <a:pt x="52640" y="4785"/>
                            </a:cubicBezTo>
                            <a:cubicBezTo>
                              <a:pt x="52640" y="4785"/>
                              <a:pt x="57425" y="0"/>
                              <a:pt x="66996" y="0"/>
                            </a:cubicBezTo>
                            <a:cubicBezTo>
                              <a:pt x="71781" y="0"/>
                              <a:pt x="81352" y="4785"/>
                              <a:pt x="90923" y="14356"/>
                            </a:cubicBezTo>
                            <a:cubicBezTo>
                              <a:pt x="90923" y="14356"/>
                              <a:pt x="95708" y="19142"/>
                              <a:pt x="95708" y="19142"/>
                            </a:cubicBezTo>
                            <a:cubicBezTo>
                              <a:pt x="114850" y="38283"/>
                              <a:pt x="129206" y="57425"/>
                              <a:pt x="138777" y="81352"/>
                            </a:cubicBezTo>
                            <a:cubicBezTo>
                              <a:pt x="143563" y="95708"/>
                              <a:pt x="148348" y="110065"/>
                              <a:pt x="153133" y="119635"/>
                            </a:cubicBezTo>
                            <a:cubicBezTo>
                              <a:pt x="157919" y="119635"/>
                              <a:pt x="157919" y="119635"/>
                              <a:pt x="162704" y="119635"/>
                            </a:cubicBezTo>
                            <a:cubicBezTo>
                              <a:pt x="172275" y="119635"/>
                              <a:pt x="186631" y="124421"/>
                              <a:pt x="196202" y="129206"/>
                            </a:cubicBezTo>
                            <a:cubicBezTo>
                              <a:pt x="220129" y="133992"/>
                              <a:pt x="248842" y="148348"/>
                              <a:pt x="277554" y="172275"/>
                            </a:cubicBezTo>
                            <a:cubicBezTo>
                              <a:pt x="282339" y="177060"/>
                              <a:pt x="282339" y="177060"/>
                              <a:pt x="287125" y="177060"/>
                            </a:cubicBezTo>
                            <a:cubicBezTo>
                              <a:pt x="296696" y="186631"/>
                              <a:pt x="301481" y="196202"/>
                              <a:pt x="301481" y="200988"/>
                            </a:cubicBezTo>
                            <a:cubicBezTo>
                              <a:pt x="301481" y="205773"/>
                              <a:pt x="301481" y="205773"/>
                              <a:pt x="296696" y="210558"/>
                            </a:cubicBezTo>
                            <a:cubicBezTo>
                              <a:pt x="291910" y="215344"/>
                              <a:pt x="287125" y="215344"/>
                              <a:pt x="277554" y="220129"/>
                            </a:cubicBezTo>
                            <a:cubicBezTo>
                              <a:pt x="267983" y="224915"/>
                              <a:pt x="263198" y="224915"/>
                              <a:pt x="253627" y="229700"/>
                            </a:cubicBezTo>
                            <a:cubicBezTo>
                              <a:pt x="253627" y="229700"/>
                              <a:pt x="248842" y="234485"/>
                              <a:pt x="248842" y="234485"/>
                            </a:cubicBezTo>
                            <a:cubicBezTo>
                              <a:pt x="244056" y="248842"/>
                              <a:pt x="234485" y="258412"/>
                              <a:pt x="229700" y="267983"/>
                            </a:cubicBezTo>
                            <a:cubicBezTo>
                              <a:pt x="220129" y="277554"/>
                              <a:pt x="210558" y="277554"/>
                              <a:pt x="205773" y="277554"/>
                            </a:cubicBezTo>
                            <a:lnTo>
                              <a:pt x="205773" y="277554"/>
                            </a:lnTo>
                            <a:cubicBezTo>
                              <a:pt x="205773" y="287125"/>
                              <a:pt x="200987" y="282339"/>
                              <a:pt x="196202" y="277554"/>
                            </a:cubicBezTo>
                            <a:close/>
                            <a:moveTo>
                              <a:pt x="153133" y="138777"/>
                            </a:moveTo>
                            <a:cubicBezTo>
                              <a:pt x="148348" y="138777"/>
                              <a:pt x="148348" y="138777"/>
                              <a:pt x="148348" y="133992"/>
                            </a:cubicBezTo>
                            <a:cubicBezTo>
                              <a:pt x="148348" y="129206"/>
                              <a:pt x="143563" y="114850"/>
                              <a:pt x="133991" y="95708"/>
                            </a:cubicBezTo>
                            <a:cubicBezTo>
                              <a:pt x="124421" y="71781"/>
                              <a:pt x="110064" y="52640"/>
                              <a:pt x="95708" y="38283"/>
                            </a:cubicBezTo>
                            <a:cubicBezTo>
                              <a:pt x="95708" y="38283"/>
                              <a:pt x="90923" y="33498"/>
                              <a:pt x="90923" y="33498"/>
                            </a:cubicBezTo>
                            <a:cubicBezTo>
                              <a:pt x="76567" y="23927"/>
                              <a:pt x="71781" y="19142"/>
                              <a:pt x="71781" y="19142"/>
                            </a:cubicBezTo>
                            <a:cubicBezTo>
                              <a:pt x="71781" y="19142"/>
                              <a:pt x="66996" y="28712"/>
                              <a:pt x="66996" y="33498"/>
                            </a:cubicBezTo>
                            <a:cubicBezTo>
                              <a:pt x="66996" y="43069"/>
                              <a:pt x="62210" y="57425"/>
                              <a:pt x="57425" y="62210"/>
                            </a:cubicBezTo>
                            <a:cubicBezTo>
                              <a:pt x="57425" y="62210"/>
                              <a:pt x="52640" y="66996"/>
                              <a:pt x="52640" y="66996"/>
                            </a:cubicBezTo>
                            <a:cubicBezTo>
                              <a:pt x="43068" y="71781"/>
                              <a:pt x="38283" y="76567"/>
                              <a:pt x="33498" y="81352"/>
                            </a:cubicBezTo>
                            <a:cubicBezTo>
                              <a:pt x="28712" y="86137"/>
                              <a:pt x="23927" y="90923"/>
                              <a:pt x="23927" y="95708"/>
                            </a:cubicBezTo>
                            <a:cubicBezTo>
                              <a:pt x="23927" y="100494"/>
                              <a:pt x="23927" y="100494"/>
                              <a:pt x="28712" y="105279"/>
                            </a:cubicBezTo>
                            <a:cubicBezTo>
                              <a:pt x="28712" y="105279"/>
                              <a:pt x="33498" y="110065"/>
                              <a:pt x="38283" y="110065"/>
                            </a:cubicBezTo>
                            <a:cubicBezTo>
                              <a:pt x="62210" y="124421"/>
                              <a:pt x="124421" y="138777"/>
                              <a:pt x="148348" y="138777"/>
                            </a:cubicBezTo>
                            <a:cubicBezTo>
                              <a:pt x="153133" y="138777"/>
                              <a:pt x="153133" y="143562"/>
                              <a:pt x="153133" y="143562"/>
                            </a:cubicBezTo>
                            <a:cubicBezTo>
                              <a:pt x="153133" y="172275"/>
                              <a:pt x="186631" y="234485"/>
                              <a:pt x="200987" y="263198"/>
                            </a:cubicBezTo>
                            <a:cubicBezTo>
                              <a:pt x="200987" y="267983"/>
                              <a:pt x="205773" y="267983"/>
                              <a:pt x="205773" y="267983"/>
                            </a:cubicBezTo>
                            <a:cubicBezTo>
                              <a:pt x="210558" y="272769"/>
                              <a:pt x="210558" y="272769"/>
                              <a:pt x="215344" y="272769"/>
                            </a:cubicBezTo>
                            <a:lnTo>
                              <a:pt x="215344" y="272769"/>
                            </a:lnTo>
                            <a:cubicBezTo>
                              <a:pt x="215344" y="272769"/>
                              <a:pt x="220129" y="272769"/>
                              <a:pt x="229700" y="267983"/>
                            </a:cubicBezTo>
                            <a:cubicBezTo>
                              <a:pt x="234485" y="263198"/>
                              <a:pt x="239271" y="253627"/>
                              <a:pt x="248842" y="239271"/>
                            </a:cubicBezTo>
                            <a:cubicBezTo>
                              <a:pt x="248842" y="234485"/>
                              <a:pt x="253627" y="234485"/>
                              <a:pt x="253627" y="229700"/>
                            </a:cubicBezTo>
                            <a:cubicBezTo>
                              <a:pt x="263198" y="220129"/>
                              <a:pt x="272769" y="220129"/>
                              <a:pt x="282339" y="215344"/>
                            </a:cubicBezTo>
                            <a:cubicBezTo>
                              <a:pt x="287125" y="215344"/>
                              <a:pt x="291910" y="210558"/>
                              <a:pt x="296696" y="210558"/>
                            </a:cubicBezTo>
                            <a:cubicBezTo>
                              <a:pt x="296696" y="210558"/>
                              <a:pt x="296696" y="205773"/>
                              <a:pt x="287125" y="196202"/>
                            </a:cubicBezTo>
                            <a:cubicBezTo>
                              <a:pt x="287125" y="196202"/>
                              <a:pt x="282339" y="191417"/>
                              <a:pt x="282339" y="191417"/>
                            </a:cubicBezTo>
                            <a:cubicBezTo>
                              <a:pt x="258412" y="167490"/>
                              <a:pt x="229700" y="157919"/>
                              <a:pt x="205773" y="148348"/>
                            </a:cubicBezTo>
                            <a:cubicBezTo>
                              <a:pt x="196202" y="143562"/>
                              <a:pt x="186631" y="143562"/>
                              <a:pt x="172275" y="138777"/>
                            </a:cubicBezTo>
                            <a:cubicBezTo>
                              <a:pt x="157919" y="138777"/>
                              <a:pt x="153133" y="138777"/>
                              <a:pt x="153133" y="138777"/>
                            </a:cubicBezTo>
                            <a:close/>
                          </a:path>
                        </a:pathLst>
                      </a:custGeom>
                      <a:solidFill>
                        <a:srgbClr val="499D38"/>
                      </a:solidFill>
                      <a:ln w="47824" cap="flat">
                        <a:noFill/>
                        <a:prstDash val="solid"/>
                        <a:miter/>
                      </a:ln>
                    </p:spPr>
                    <p:txBody>
                      <a:bodyPr rtlCol="0" anchor="ctr"/>
                      <a:lstStyle/>
                      <a:p>
                        <a:endParaRPr lang="en-US"/>
                      </a:p>
                    </p:txBody>
                  </p:sp>
                </p:grpSp>
                <p:sp>
                  <p:nvSpPr>
                    <p:cNvPr id="268" name="Freeform: Shape 267">
                      <a:extLst>
                        <a:ext uri="{FF2B5EF4-FFF2-40B4-BE49-F238E27FC236}">
                          <a16:creationId xmlns:a16="http://schemas.microsoft.com/office/drawing/2014/main" xmlns="" id="{724FDC86-250C-4D5C-974F-07BA80522642}"/>
                        </a:ext>
                      </a:extLst>
                    </p:cNvPr>
                    <p:cNvSpPr/>
                    <p:nvPr/>
                  </p:nvSpPr>
                  <p:spPr>
                    <a:xfrm>
                      <a:off x="8087619" y="7646998"/>
                      <a:ext cx="69388" cy="46212"/>
                    </a:xfrm>
                    <a:custGeom>
                      <a:avLst/>
                      <a:gdLst>
                        <a:gd name="connsiteX0" fmla="*/ 22731 w 69388"/>
                        <a:gd name="connsiteY0" fmla="*/ 3143 h 46212"/>
                        <a:gd name="connsiteX1" fmla="*/ 65800 w 69388"/>
                        <a:gd name="connsiteY1" fmla="*/ 22285 h 46212"/>
                        <a:gd name="connsiteX2" fmla="*/ 65800 w 69388"/>
                        <a:gd name="connsiteY2" fmla="*/ 41427 h 46212"/>
                        <a:gd name="connsiteX3" fmla="*/ 46658 w 69388"/>
                        <a:gd name="connsiteY3" fmla="*/ 46212 h 46212"/>
                        <a:gd name="connsiteX4" fmla="*/ 17945 w 69388"/>
                        <a:gd name="connsiteY4" fmla="*/ 31856 h 46212"/>
                        <a:gd name="connsiteX5" fmla="*/ 3589 w 69388"/>
                        <a:gd name="connsiteY5" fmla="*/ 22285 h 46212"/>
                        <a:gd name="connsiteX6" fmla="*/ 3589 w 69388"/>
                        <a:gd name="connsiteY6" fmla="*/ 7929 h 46212"/>
                        <a:gd name="connsiteX7" fmla="*/ 22731 w 69388"/>
                        <a:gd name="connsiteY7" fmla="*/ 3143 h 46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388" h="46212">
                          <a:moveTo>
                            <a:pt x="22731" y="3143"/>
                          </a:moveTo>
                          <a:cubicBezTo>
                            <a:pt x="37087" y="3143"/>
                            <a:pt x="61014" y="7929"/>
                            <a:pt x="65800" y="22285"/>
                          </a:cubicBezTo>
                          <a:cubicBezTo>
                            <a:pt x="70585" y="27070"/>
                            <a:pt x="70585" y="36641"/>
                            <a:pt x="65800" y="41427"/>
                          </a:cubicBezTo>
                          <a:cubicBezTo>
                            <a:pt x="61014" y="46212"/>
                            <a:pt x="51443" y="46212"/>
                            <a:pt x="46658" y="46212"/>
                          </a:cubicBezTo>
                          <a:cubicBezTo>
                            <a:pt x="37087" y="46212"/>
                            <a:pt x="27516" y="41427"/>
                            <a:pt x="17945" y="31856"/>
                          </a:cubicBezTo>
                          <a:cubicBezTo>
                            <a:pt x="13160" y="27070"/>
                            <a:pt x="8374" y="22285"/>
                            <a:pt x="3589" y="22285"/>
                          </a:cubicBezTo>
                          <a:cubicBezTo>
                            <a:pt x="-1196" y="17500"/>
                            <a:pt x="-1196" y="12714"/>
                            <a:pt x="3589" y="7929"/>
                          </a:cubicBezTo>
                          <a:cubicBezTo>
                            <a:pt x="8374" y="-1642"/>
                            <a:pt x="17945" y="-1642"/>
                            <a:pt x="22731" y="3143"/>
                          </a:cubicBezTo>
                          <a:close/>
                        </a:path>
                      </a:pathLst>
                    </a:custGeom>
                    <a:solidFill>
                      <a:srgbClr val="ABB81F"/>
                    </a:solidFill>
                    <a:ln w="47824" cap="flat">
                      <a:noFill/>
                      <a:prstDash val="solid"/>
                      <a:miter/>
                    </a:ln>
                  </p:spPr>
                  <p:txBody>
                    <a:bodyPr rtlCol="0" anchor="ctr"/>
                    <a:lstStyle/>
                    <a:p>
                      <a:endParaRPr lang="en-US"/>
                    </a:p>
                  </p:txBody>
                </p:sp>
                <p:sp>
                  <p:nvSpPr>
                    <p:cNvPr id="269" name="Freeform: Shape 268">
                      <a:extLst>
                        <a:ext uri="{FF2B5EF4-FFF2-40B4-BE49-F238E27FC236}">
                          <a16:creationId xmlns:a16="http://schemas.microsoft.com/office/drawing/2014/main" xmlns="" id="{ECF05676-8A4E-4D0F-B82D-1957A1C35930}"/>
                        </a:ext>
                      </a:extLst>
                    </p:cNvPr>
                    <p:cNvSpPr/>
                    <p:nvPr/>
                  </p:nvSpPr>
                  <p:spPr>
                    <a:xfrm>
                      <a:off x="8086422" y="7697995"/>
                      <a:ext cx="23927" cy="33497"/>
                    </a:xfrm>
                    <a:custGeom>
                      <a:avLst/>
                      <a:gdLst>
                        <a:gd name="connsiteX0" fmla="*/ 4785 w 23927"/>
                        <a:gd name="connsiteY0" fmla="*/ 0 h 33497"/>
                        <a:gd name="connsiteX1" fmla="*/ 23927 w 23927"/>
                        <a:gd name="connsiteY1" fmla="*/ 23927 h 33497"/>
                        <a:gd name="connsiteX2" fmla="*/ 19142 w 23927"/>
                        <a:gd name="connsiteY2" fmla="*/ 33498 h 33497"/>
                        <a:gd name="connsiteX3" fmla="*/ 0 w 23927"/>
                        <a:gd name="connsiteY3" fmla="*/ 14356 h 33497"/>
                        <a:gd name="connsiteX4" fmla="*/ 4785 w 23927"/>
                        <a:gd name="connsiteY4" fmla="*/ 0 h 33497"/>
                        <a:gd name="connsiteX5" fmla="*/ 4785 w 23927"/>
                        <a:gd name="connsiteY5" fmla="*/ 0 h 33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27" h="33497">
                          <a:moveTo>
                            <a:pt x="4785" y="0"/>
                          </a:moveTo>
                          <a:cubicBezTo>
                            <a:pt x="14356" y="0"/>
                            <a:pt x="23927" y="14356"/>
                            <a:pt x="23927" y="23927"/>
                          </a:cubicBezTo>
                          <a:cubicBezTo>
                            <a:pt x="23927" y="28712"/>
                            <a:pt x="23927" y="33498"/>
                            <a:pt x="19142" y="33498"/>
                          </a:cubicBezTo>
                          <a:cubicBezTo>
                            <a:pt x="9571" y="33498"/>
                            <a:pt x="0" y="19142"/>
                            <a:pt x="0" y="14356"/>
                          </a:cubicBezTo>
                          <a:cubicBezTo>
                            <a:pt x="0" y="9571"/>
                            <a:pt x="0" y="9571"/>
                            <a:pt x="4785" y="0"/>
                          </a:cubicBezTo>
                          <a:cubicBezTo>
                            <a:pt x="0" y="4785"/>
                            <a:pt x="0" y="0"/>
                            <a:pt x="4785" y="0"/>
                          </a:cubicBezTo>
                          <a:close/>
                        </a:path>
                      </a:pathLst>
                    </a:custGeom>
                    <a:solidFill>
                      <a:srgbClr val="ABB81F"/>
                    </a:solidFill>
                    <a:ln w="47824" cap="flat">
                      <a:noFill/>
                      <a:prstDash val="solid"/>
                      <a:miter/>
                    </a:ln>
                  </p:spPr>
                  <p:txBody>
                    <a:bodyPr rtlCol="0" anchor="ctr"/>
                    <a:lstStyle/>
                    <a:p>
                      <a:endParaRPr lang="en-US"/>
                    </a:p>
                  </p:txBody>
                </p:sp>
                <p:sp>
                  <p:nvSpPr>
                    <p:cNvPr id="270" name="Freeform: Shape 269">
                      <a:extLst>
                        <a:ext uri="{FF2B5EF4-FFF2-40B4-BE49-F238E27FC236}">
                          <a16:creationId xmlns:a16="http://schemas.microsoft.com/office/drawing/2014/main" xmlns="" id="{C1FE1C95-9AB6-45C2-8807-E57C27E088B8}"/>
                        </a:ext>
                      </a:extLst>
                    </p:cNvPr>
                    <p:cNvSpPr/>
                    <p:nvPr/>
                  </p:nvSpPr>
                  <p:spPr>
                    <a:xfrm>
                      <a:off x="7921591" y="7559218"/>
                      <a:ext cx="61678" cy="31855"/>
                    </a:xfrm>
                    <a:custGeom>
                      <a:avLst/>
                      <a:gdLst>
                        <a:gd name="connsiteX0" fmla="*/ 26054 w 61678"/>
                        <a:gd name="connsiteY0" fmla="*/ 0 h 31855"/>
                        <a:gd name="connsiteX1" fmla="*/ 45196 w 61678"/>
                        <a:gd name="connsiteY1" fmla="*/ 4785 h 31855"/>
                        <a:gd name="connsiteX2" fmla="*/ 59552 w 61678"/>
                        <a:gd name="connsiteY2" fmla="*/ 14356 h 31855"/>
                        <a:gd name="connsiteX3" fmla="*/ 59552 w 61678"/>
                        <a:gd name="connsiteY3" fmla="*/ 23927 h 31855"/>
                        <a:gd name="connsiteX4" fmla="*/ 59552 w 61678"/>
                        <a:gd name="connsiteY4" fmla="*/ 23927 h 31855"/>
                        <a:gd name="connsiteX5" fmla="*/ 30839 w 61678"/>
                        <a:gd name="connsiteY5" fmla="*/ 28712 h 31855"/>
                        <a:gd name="connsiteX6" fmla="*/ 2127 w 61678"/>
                        <a:gd name="connsiteY6" fmla="*/ 14356 h 31855"/>
                        <a:gd name="connsiteX7" fmla="*/ 2127 w 61678"/>
                        <a:gd name="connsiteY7" fmla="*/ 4785 h 31855"/>
                        <a:gd name="connsiteX8" fmla="*/ 26054 w 61678"/>
                        <a:gd name="connsiteY8" fmla="*/ 0 h 31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678" h="31855">
                          <a:moveTo>
                            <a:pt x="26054" y="0"/>
                          </a:moveTo>
                          <a:cubicBezTo>
                            <a:pt x="30839" y="0"/>
                            <a:pt x="40410" y="4785"/>
                            <a:pt x="45196" y="4785"/>
                          </a:cubicBezTo>
                          <a:cubicBezTo>
                            <a:pt x="49981" y="4785"/>
                            <a:pt x="59552" y="9571"/>
                            <a:pt x="59552" y="14356"/>
                          </a:cubicBezTo>
                          <a:cubicBezTo>
                            <a:pt x="64337" y="19142"/>
                            <a:pt x="59552" y="23927"/>
                            <a:pt x="59552" y="23927"/>
                          </a:cubicBezTo>
                          <a:cubicBezTo>
                            <a:pt x="59552" y="23927"/>
                            <a:pt x="59552" y="23927"/>
                            <a:pt x="59552" y="23927"/>
                          </a:cubicBezTo>
                          <a:cubicBezTo>
                            <a:pt x="54766" y="33498"/>
                            <a:pt x="40410" y="33498"/>
                            <a:pt x="30839" y="28712"/>
                          </a:cubicBezTo>
                          <a:cubicBezTo>
                            <a:pt x="21269" y="28712"/>
                            <a:pt x="6912" y="23927"/>
                            <a:pt x="2127" y="14356"/>
                          </a:cubicBezTo>
                          <a:cubicBezTo>
                            <a:pt x="-2659" y="9571"/>
                            <a:pt x="2127" y="4785"/>
                            <a:pt x="2127" y="4785"/>
                          </a:cubicBezTo>
                          <a:cubicBezTo>
                            <a:pt x="11698" y="0"/>
                            <a:pt x="21269" y="0"/>
                            <a:pt x="26054" y="0"/>
                          </a:cubicBezTo>
                          <a:close/>
                        </a:path>
                      </a:pathLst>
                    </a:custGeom>
                    <a:solidFill>
                      <a:srgbClr val="ABB81F"/>
                    </a:solidFill>
                    <a:ln w="47824" cap="flat">
                      <a:noFill/>
                      <a:prstDash val="solid"/>
                      <a:miter/>
                    </a:ln>
                  </p:spPr>
                  <p:txBody>
                    <a:bodyPr rtlCol="0" anchor="ctr"/>
                    <a:lstStyle/>
                    <a:p>
                      <a:endParaRPr lang="en-US"/>
                    </a:p>
                  </p:txBody>
                </p:sp>
                <p:sp>
                  <p:nvSpPr>
                    <p:cNvPr id="271" name="Freeform: Shape 270">
                      <a:extLst>
                        <a:ext uri="{FF2B5EF4-FFF2-40B4-BE49-F238E27FC236}">
                          <a16:creationId xmlns:a16="http://schemas.microsoft.com/office/drawing/2014/main" xmlns="" id="{885BE32B-538F-42F2-9B24-98242E5B2DB7}"/>
                        </a:ext>
                      </a:extLst>
                    </p:cNvPr>
                    <p:cNvSpPr/>
                    <p:nvPr/>
                  </p:nvSpPr>
                  <p:spPr>
                    <a:xfrm>
                      <a:off x="7962002" y="7516149"/>
                      <a:ext cx="19141" cy="14356"/>
                    </a:xfrm>
                    <a:custGeom>
                      <a:avLst/>
                      <a:gdLst>
                        <a:gd name="connsiteX0" fmla="*/ 4785 w 19141"/>
                        <a:gd name="connsiteY0" fmla="*/ 0 h 14356"/>
                        <a:gd name="connsiteX1" fmla="*/ 19141 w 19141"/>
                        <a:gd name="connsiteY1" fmla="*/ 4786 h 14356"/>
                        <a:gd name="connsiteX2" fmla="*/ 14356 w 19141"/>
                        <a:gd name="connsiteY2" fmla="*/ 14356 h 14356"/>
                        <a:gd name="connsiteX3" fmla="*/ 0 w 19141"/>
                        <a:gd name="connsiteY3" fmla="*/ 9571 h 14356"/>
                        <a:gd name="connsiteX4" fmla="*/ 0 w 19141"/>
                        <a:gd name="connsiteY4" fmla="*/ 4786 h 14356"/>
                        <a:gd name="connsiteX5" fmla="*/ 4785 w 19141"/>
                        <a:gd name="connsiteY5" fmla="*/ 0 h 1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41" h="14356">
                          <a:moveTo>
                            <a:pt x="4785" y="0"/>
                          </a:moveTo>
                          <a:cubicBezTo>
                            <a:pt x="9571" y="0"/>
                            <a:pt x="14356" y="0"/>
                            <a:pt x="19141" y="4786"/>
                          </a:cubicBezTo>
                          <a:cubicBezTo>
                            <a:pt x="19141" y="9571"/>
                            <a:pt x="19141" y="14356"/>
                            <a:pt x="14356" y="14356"/>
                          </a:cubicBezTo>
                          <a:cubicBezTo>
                            <a:pt x="9571" y="14356"/>
                            <a:pt x="4785" y="14356"/>
                            <a:pt x="0" y="9571"/>
                          </a:cubicBezTo>
                          <a:cubicBezTo>
                            <a:pt x="0" y="9571"/>
                            <a:pt x="0" y="4786"/>
                            <a:pt x="0" y="4786"/>
                          </a:cubicBezTo>
                          <a:cubicBezTo>
                            <a:pt x="0" y="4786"/>
                            <a:pt x="4785" y="0"/>
                            <a:pt x="4785" y="0"/>
                          </a:cubicBezTo>
                          <a:close/>
                        </a:path>
                      </a:pathLst>
                    </a:custGeom>
                    <a:solidFill>
                      <a:srgbClr val="ABB81F"/>
                    </a:solidFill>
                    <a:ln w="47824" cap="flat">
                      <a:noFill/>
                      <a:prstDash val="solid"/>
                      <a:miter/>
                    </a:ln>
                  </p:spPr>
                  <p:txBody>
                    <a:bodyPr rtlCol="0" anchor="ctr"/>
                    <a:lstStyle/>
                    <a:p>
                      <a:endParaRPr lang="en-US"/>
                    </a:p>
                  </p:txBody>
                </p:sp>
                <p:sp>
                  <p:nvSpPr>
                    <p:cNvPr id="272" name="Freeform: Shape 271">
                      <a:extLst>
                        <a:ext uri="{FF2B5EF4-FFF2-40B4-BE49-F238E27FC236}">
                          <a16:creationId xmlns:a16="http://schemas.microsoft.com/office/drawing/2014/main" xmlns="" id="{E4BE500D-9D2F-4137-BD0E-BBF8DAC6AFF1}"/>
                        </a:ext>
                      </a:extLst>
                    </p:cNvPr>
                    <p:cNvSpPr/>
                    <p:nvPr/>
                  </p:nvSpPr>
                  <p:spPr>
                    <a:xfrm>
                      <a:off x="7976358" y="7511364"/>
                      <a:ext cx="148347" cy="196201"/>
                    </a:xfrm>
                    <a:custGeom>
                      <a:avLst/>
                      <a:gdLst>
                        <a:gd name="connsiteX0" fmla="*/ 38283 w 148347"/>
                        <a:gd name="connsiteY0" fmla="*/ 76567 h 196201"/>
                        <a:gd name="connsiteX1" fmla="*/ 19142 w 148347"/>
                        <a:gd name="connsiteY1" fmla="*/ 4785 h 196201"/>
                        <a:gd name="connsiteX2" fmla="*/ 14356 w 148347"/>
                        <a:gd name="connsiteY2" fmla="*/ 0 h 196201"/>
                        <a:gd name="connsiteX3" fmla="*/ 47854 w 148347"/>
                        <a:gd name="connsiteY3" fmla="*/ 52640 h 196201"/>
                        <a:gd name="connsiteX4" fmla="*/ 62211 w 148347"/>
                        <a:gd name="connsiteY4" fmla="*/ 90923 h 196201"/>
                        <a:gd name="connsiteX5" fmla="*/ 110065 w 148347"/>
                        <a:gd name="connsiteY5" fmla="*/ 100494 h 196201"/>
                        <a:gd name="connsiteX6" fmla="*/ 148348 w 148347"/>
                        <a:gd name="connsiteY6" fmla="*/ 114850 h 196201"/>
                        <a:gd name="connsiteX7" fmla="*/ 86138 w 148347"/>
                        <a:gd name="connsiteY7" fmla="*/ 129206 h 196201"/>
                        <a:gd name="connsiteX8" fmla="*/ 86138 w 148347"/>
                        <a:gd name="connsiteY8" fmla="*/ 191417 h 196201"/>
                        <a:gd name="connsiteX9" fmla="*/ 86138 w 148347"/>
                        <a:gd name="connsiteY9" fmla="*/ 196202 h 196201"/>
                        <a:gd name="connsiteX10" fmla="*/ 52640 w 148347"/>
                        <a:gd name="connsiteY10" fmla="*/ 100494 h 196201"/>
                        <a:gd name="connsiteX11" fmla="*/ 0 w 148347"/>
                        <a:gd name="connsiteY11" fmla="*/ 90923 h 196201"/>
                        <a:gd name="connsiteX12" fmla="*/ 38283 w 148347"/>
                        <a:gd name="connsiteY12" fmla="*/ 76567 h 196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8347" h="196201">
                          <a:moveTo>
                            <a:pt x="38283" y="76567"/>
                          </a:moveTo>
                          <a:cubicBezTo>
                            <a:pt x="47854" y="52640"/>
                            <a:pt x="33498" y="23927"/>
                            <a:pt x="19142" y="4785"/>
                          </a:cubicBezTo>
                          <a:cubicBezTo>
                            <a:pt x="19142" y="4785"/>
                            <a:pt x="19142" y="0"/>
                            <a:pt x="14356" y="0"/>
                          </a:cubicBezTo>
                          <a:cubicBezTo>
                            <a:pt x="28712" y="19142"/>
                            <a:pt x="43069" y="38283"/>
                            <a:pt x="47854" y="52640"/>
                          </a:cubicBezTo>
                          <a:cubicBezTo>
                            <a:pt x="57425" y="71781"/>
                            <a:pt x="62211" y="86137"/>
                            <a:pt x="62211" y="90923"/>
                          </a:cubicBezTo>
                          <a:cubicBezTo>
                            <a:pt x="71781" y="90923"/>
                            <a:pt x="86138" y="95708"/>
                            <a:pt x="110065" y="100494"/>
                          </a:cubicBezTo>
                          <a:cubicBezTo>
                            <a:pt x="124421" y="105279"/>
                            <a:pt x="133992" y="110065"/>
                            <a:pt x="148348" y="114850"/>
                          </a:cubicBezTo>
                          <a:cubicBezTo>
                            <a:pt x="124421" y="110065"/>
                            <a:pt x="105279" y="110065"/>
                            <a:pt x="86138" y="129206"/>
                          </a:cubicBezTo>
                          <a:cubicBezTo>
                            <a:pt x="71781" y="143562"/>
                            <a:pt x="81352" y="172275"/>
                            <a:pt x="86138" y="191417"/>
                          </a:cubicBezTo>
                          <a:cubicBezTo>
                            <a:pt x="86138" y="191417"/>
                            <a:pt x="86138" y="191417"/>
                            <a:pt x="86138" y="196202"/>
                          </a:cubicBezTo>
                          <a:cubicBezTo>
                            <a:pt x="71781" y="167490"/>
                            <a:pt x="52640" y="124421"/>
                            <a:pt x="52640" y="100494"/>
                          </a:cubicBezTo>
                          <a:cubicBezTo>
                            <a:pt x="38283" y="100494"/>
                            <a:pt x="19142" y="95708"/>
                            <a:pt x="0" y="90923"/>
                          </a:cubicBezTo>
                          <a:cubicBezTo>
                            <a:pt x="14356" y="95708"/>
                            <a:pt x="28712" y="90923"/>
                            <a:pt x="38283" y="76567"/>
                          </a:cubicBezTo>
                          <a:close/>
                        </a:path>
                      </a:pathLst>
                    </a:custGeom>
                    <a:solidFill>
                      <a:srgbClr val="ABB81F"/>
                    </a:solidFill>
                    <a:ln w="47824" cap="flat">
                      <a:noFill/>
                      <a:prstDash val="solid"/>
                      <a:miter/>
                    </a:ln>
                  </p:spPr>
                  <p:txBody>
                    <a:bodyPr rtlCol="0" anchor="ctr"/>
                    <a:lstStyle/>
                    <a:p>
                      <a:endParaRPr lang="en-US"/>
                    </a:p>
                  </p:txBody>
                </p:sp>
              </p:grpSp>
            </p:grpSp>
            <p:sp>
              <p:nvSpPr>
                <p:cNvPr id="261" name="Freeform: Shape 260">
                  <a:extLst>
                    <a:ext uri="{FF2B5EF4-FFF2-40B4-BE49-F238E27FC236}">
                      <a16:creationId xmlns:a16="http://schemas.microsoft.com/office/drawing/2014/main" xmlns="" id="{3EEFBAE1-DC42-4BF8-8695-692D74660659}"/>
                    </a:ext>
                  </a:extLst>
                </p:cNvPr>
                <p:cNvSpPr/>
                <p:nvPr/>
              </p:nvSpPr>
              <p:spPr>
                <a:xfrm>
                  <a:off x="8172560" y="7430012"/>
                  <a:ext cx="81352" cy="84149"/>
                </a:xfrm>
                <a:custGeom>
                  <a:avLst/>
                  <a:gdLst>
                    <a:gd name="connsiteX0" fmla="*/ 0 w 81352"/>
                    <a:gd name="connsiteY0" fmla="*/ 71781 h 84149"/>
                    <a:gd name="connsiteX1" fmla="*/ 14356 w 81352"/>
                    <a:gd name="connsiteY1" fmla="*/ 66996 h 84149"/>
                    <a:gd name="connsiteX2" fmla="*/ 14356 w 81352"/>
                    <a:gd name="connsiteY2" fmla="*/ 57425 h 84149"/>
                    <a:gd name="connsiteX3" fmla="*/ 23927 w 81352"/>
                    <a:gd name="connsiteY3" fmla="*/ 52640 h 84149"/>
                    <a:gd name="connsiteX4" fmla="*/ 19142 w 81352"/>
                    <a:gd name="connsiteY4" fmla="*/ 43069 h 84149"/>
                    <a:gd name="connsiteX5" fmla="*/ 28713 w 81352"/>
                    <a:gd name="connsiteY5" fmla="*/ 23927 h 84149"/>
                    <a:gd name="connsiteX6" fmla="*/ 43069 w 81352"/>
                    <a:gd name="connsiteY6" fmla="*/ 0 h 84149"/>
                    <a:gd name="connsiteX7" fmla="*/ 47854 w 81352"/>
                    <a:gd name="connsiteY7" fmla="*/ 4786 h 84149"/>
                    <a:gd name="connsiteX8" fmla="*/ 38283 w 81352"/>
                    <a:gd name="connsiteY8" fmla="*/ 28713 h 84149"/>
                    <a:gd name="connsiteX9" fmla="*/ 33498 w 81352"/>
                    <a:gd name="connsiteY9" fmla="*/ 38283 h 84149"/>
                    <a:gd name="connsiteX10" fmla="*/ 43069 w 81352"/>
                    <a:gd name="connsiteY10" fmla="*/ 33498 h 84149"/>
                    <a:gd name="connsiteX11" fmla="*/ 52640 w 81352"/>
                    <a:gd name="connsiteY11" fmla="*/ 43069 h 84149"/>
                    <a:gd name="connsiteX12" fmla="*/ 47854 w 81352"/>
                    <a:gd name="connsiteY12" fmla="*/ 47854 h 84149"/>
                    <a:gd name="connsiteX13" fmla="*/ 76567 w 81352"/>
                    <a:gd name="connsiteY13" fmla="*/ 33498 h 84149"/>
                    <a:gd name="connsiteX14" fmla="*/ 81352 w 81352"/>
                    <a:gd name="connsiteY14" fmla="*/ 38283 h 84149"/>
                    <a:gd name="connsiteX15" fmla="*/ 81352 w 81352"/>
                    <a:gd name="connsiteY15" fmla="*/ 43069 h 84149"/>
                    <a:gd name="connsiteX16" fmla="*/ 47854 w 81352"/>
                    <a:gd name="connsiteY16" fmla="*/ 76567 h 84149"/>
                    <a:gd name="connsiteX17" fmla="*/ 0 w 81352"/>
                    <a:gd name="connsiteY17" fmla="*/ 76567 h 84149"/>
                    <a:gd name="connsiteX18" fmla="*/ 0 w 81352"/>
                    <a:gd name="connsiteY18" fmla="*/ 71781 h 8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1352" h="84149">
                      <a:moveTo>
                        <a:pt x="0" y="71781"/>
                      </a:moveTo>
                      <a:cubicBezTo>
                        <a:pt x="4786" y="66996"/>
                        <a:pt x="9571" y="66996"/>
                        <a:pt x="14356" y="66996"/>
                      </a:cubicBezTo>
                      <a:cubicBezTo>
                        <a:pt x="14356" y="62210"/>
                        <a:pt x="14356" y="62210"/>
                        <a:pt x="14356" y="57425"/>
                      </a:cubicBezTo>
                      <a:cubicBezTo>
                        <a:pt x="14356" y="52640"/>
                        <a:pt x="19142" y="52640"/>
                        <a:pt x="23927" y="52640"/>
                      </a:cubicBezTo>
                      <a:cubicBezTo>
                        <a:pt x="19142" y="52640"/>
                        <a:pt x="19142" y="47854"/>
                        <a:pt x="19142" y="43069"/>
                      </a:cubicBezTo>
                      <a:cubicBezTo>
                        <a:pt x="19142" y="38283"/>
                        <a:pt x="23927" y="28713"/>
                        <a:pt x="28713" y="23927"/>
                      </a:cubicBezTo>
                      <a:cubicBezTo>
                        <a:pt x="33498" y="14356"/>
                        <a:pt x="38283" y="4786"/>
                        <a:pt x="43069" y="0"/>
                      </a:cubicBezTo>
                      <a:cubicBezTo>
                        <a:pt x="47854" y="0"/>
                        <a:pt x="47854" y="4786"/>
                        <a:pt x="47854" y="4786"/>
                      </a:cubicBezTo>
                      <a:cubicBezTo>
                        <a:pt x="47854" y="14356"/>
                        <a:pt x="43069" y="19142"/>
                        <a:pt x="38283" y="28713"/>
                      </a:cubicBezTo>
                      <a:cubicBezTo>
                        <a:pt x="38283" y="33498"/>
                        <a:pt x="33498" y="33498"/>
                        <a:pt x="33498" y="38283"/>
                      </a:cubicBezTo>
                      <a:cubicBezTo>
                        <a:pt x="38283" y="38283"/>
                        <a:pt x="38283" y="38283"/>
                        <a:pt x="43069" y="33498"/>
                      </a:cubicBezTo>
                      <a:cubicBezTo>
                        <a:pt x="47854" y="28713"/>
                        <a:pt x="52640" y="38283"/>
                        <a:pt x="52640" y="43069"/>
                      </a:cubicBezTo>
                      <a:cubicBezTo>
                        <a:pt x="52640" y="43069"/>
                        <a:pt x="52640" y="47854"/>
                        <a:pt x="47854" y="47854"/>
                      </a:cubicBezTo>
                      <a:cubicBezTo>
                        <a:pt x="57425" y="43069"/>
                        <a:pt x="66996" y="43069"/>
                        <a:pt x="76567" y="33498"/>
                      </a:cubicBezTo>
                      <a:cubicBezTo>
                        <a:pt x="76567" y="33498"/>
                        <a:pt x="81352" y="33498"/>
                        <a:pt x="81352" y="38283"/>
                      </a:cubicBezTo>
                      <a:cubicBezTo>
                        <a:pt x="81352" y="38283"/>
                        <a:pt x="81352" y="38283"/>
                        <a:pt x="81352" y="43069"/>
                      </a:cubicBezTo>
                      <a:cubicBezTo>
                        <a:pt x="81352" y="62210"/>
                        <a:pt x="62211" y="71781"/>
                        <a:pt x="47854" y="76567"/>
                      </a:cubicBezTo>
                      <a:cubicBezTo>
                        <a:pt x="33498" y="81352"/>
                        <a:pt x="9571" y="90923"/>
                        <a:pt x="0" y="76567"/>
                      </a:cubicBezTo>
                      <a:cubicBezTo>
                        <a:pt x="0" y="76567"/>
                        <a:pt x="0" y="71781"/>
                        <a:pt x="0" y="71781"/>
                      </a:cubicBezTo>
                      <a:close/>
                    </a:path>
                  </a:pathLst>
                </a:custGeom>
                <a:solidFill>
                  <a:srgbClr val="D9531E"/>
                </a:solidFill>
                <a:ln w="47824" cap="flat">
                  <a:no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xmlns="" id="{1AC421B4-4CD5-45DA-849C-5FC97568B268}"/>
                    </a:ext>
                  </a:extLst>
                </p:cNvPr>
                <p:cNvSpPr/>
                <p:nvPr/>
              </p:nvSpPr>
              <p:spPr>
                <a:xfrm>
                  <a:off x="8076851" y="7564003"/>
                  <a:ext cx="43068" cy="25231"/>
                </a:xfrm>
                <a:custGeom>
                  <a:avLst/>
                  <a:gdLst>
                    <a:gd name="connsiteX0" fmla="*/ 0 w 43068"/>
                    <a:gd name="connsiteY0" fmla="*/ 9571 h 25231"/>
                    <a:gd name="connsiteX1" fmla="*/ 14356 w 43068"/>
                    <a:gd name="connsiteY1" fmla="*/ 4786 h 25231"/>
                    <a:gd name="connsiteX2" fmla="*/ 23927 w 43068"/>
                    <a:gd name="connsiteY2" fmla="*/ 0 h 25231"/>
                    <a:gd name="connsiteX3" fmla="*/ 28713 w 43068"/>
                    <a:gd name="connsiteY3" fmla="*/ 4786 h 25231"/>
                    <a:gd name="connsiteX4" fmla="*/ 38283 w 43068"/>
                    <a:gd name="connsiteY4" fmla="*/ 0 h 25231"/>
                    <a:gd name="connsiteX5" fmla="*/ 43069 w 43068"/>
                    <a:gd name="connsiteY5" fmla="*/ 4786 h 25231"/>
                    <a:gd name="connsiteX6" fmla="*/ 14356 w 43068"/>
                    <a:gd name="connsiteY6" fmla="*/ 23927 h 25231"/>
                    <a:gd name="connsiteX7" fmla="*/ 4786 w 43068"/>
                    <a:gd name="connsiteY7" fmla="*/ 14356 h 25231"/>
                    <a:gd name="connsiteX8" fmla="*/ 0 w 43068"/>
                    <a:gd name="connsiteY8" fmla="*/ 9571 h 25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068" h="25231">
                      <a:moveTo>
                        <a:pt x="0" y="9571"/>
                      </a:moveTo>
                      <a:cubicBezTo>
                        <a:pt x="4786" y="4786"/>
                        <a:pt x="9571" y="4786"/>
                        <a:pt x="14356" y="4786"/>
                      </a:cubicBezTo>
                      <a:cubicBezTo>
                        <a:pt x="19142" y="4786"/>
                        <a:pt x="19142" y="0"/>
                        <a:pt x="23927" y="0"/>
                      </a:cubicBezTo>
                      <a:cubicBezTo>
                        <a:pt x="28713" y="0"/>
                        <a:pt x="28713" y="0"/>
                        <a:pt x="28713" y="4786"/>
                      </a:cubicBezTo>
                      <a:cubicBezTo>
                        <a:pt x="33498" y="4786"/>
                        <a:pt x="33498" y="4786"/>
                        <a:pt x="38283" y="0"/>
                      </a:cubicBezTo>
                      <a:cubicBezTo>
                        <a:pt x="43069" y="0"/>
                        <a:pt x="43069" y="4786"/>
                        <a:pt x="43069" y="4786"/>
                      </a:cubicBezTo>
                      <a:cubicBezTo>
                        <a:pt x="33498" y="14356"/>
                        <a:pt x="23927" y="19142"/>
                        <a:pt x="14356" y="23927"/>
                      </a:cubicBezTo>
                      <a:cubicBezTo>
                        <a:pt x="9571" y="28713"/>
                        <a:pt x="4786" y="19142"/>
                        <a:pt x="4786" y="14356"/>
                      </a:cubicBezTo>
                      <a:cubicBezTo>
                        <a:pt x="0" y="14356"/>
                        <a:pt x="0" y="9571"/>
                        <a:pt x="0" y="9571"/>
                      </a:cubicBezTo>
                      <a:close/>
                    </a:path>
                  </a:pathLst>
                </a:custGeom>
                <a:solidFill>
                  <a:srgbClr val="D9531E"/>
                </a:solidFill>
                <a:ln w="47824" cap="flat">
                  <a:no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xmlns="" id="{58806A8B-C9FD-4868-B833-22D5BA9C8DE4}"/>
                    </a:ext>
                  </a:extLst>
                </p:cNvPr>
                <p:cNvSpPr/>
                <p:nvPr/>
              </p:nvSpPr>
              <p:spPr>
                <a:xfrm>
                  <a:off x="7754102" y="7736278"/>
                  <a:ext cx="253095" cy="105279"/>
                </a:xfrm>
                <a:custGeom>
                  <a:avLst/>
                  <a:gdLst>
                    <a:gd name="connsiteX0" fmla="*/ 2127 w 253095"/>
                    <a:gd name="connsiteY0" fmla="*/ 90923 h 105279"/>
                    <a:gd name="connsiteX1" fmla="*/ 16483 w 253095"/>
                    <a:gd name="connsiteY1" fmla="*/ 81352 h 105279"/>
                    <a:gd name="connsiteX2" fmla="*/ 83479 w 253095"/>
                    <a:gd name="connsiteY2" fmla="*/ 43069 h 105279"/>
                    <a:gd name="connsiteX3" fmla="*/ 155260 w 253095"/>
                    <a:gd name="connsiteY3" fmla="*/ 0 h 105279"/>
                    <a:gd name="connsiteX4" fmla="*/ 155260 w 253095"/>
                    <a:gd name="connsiteY4" fmla="*/ 0 h 105279"/>
                    <a:gd name="connsiteX5" fmla="*/ 102621 w 253095"/>
                    <a:gd name="connsiteY5" fmla="*/ 57425 h 105279"/>
                    <a:gd name="connsiteX6" fmla="*/ 73908 w 253095"/>
                    <a:gd name="connsiteY6" fmla="*/ 76567 h 105279"/>
                    <a:gd name="connsiteX7" fmla="*/ 73908 w 253095"/>
                    <a:gd name="connsiteY7" fmla="*/ 76567 h 105279"/>
                    <a:gd name="connsiteX8" fmla="*/ 150475 w 253095"/>
                    <a:gd name="connsiteY8" fmla="*/ 66996 h 105279"/>
                    <a:gd name="connsiteX9" fmla="*/ 222256 w 253095"/>
                    <a:gd name="connsiteY9" fmla="*/ 23927 h 105279"/>
                    <a:gd name="connsiteX10" fmla="*/ 222256 w 253095"/>
                    <a:gd name="connsiteY10" fmla="*/ 23927 h 105279"/>
                    <a:gd name="connsiteX11" fmla="*/ 155260 w 253095"/>
                    <a:gd name="connsiteY11" fmla="*/ 86137 h 105279"/>
                    <a:gd name="connsiteX12" fmla="*/ 145689 w 253095"/>
                    <a:gd name="connsiteY12" fmla="*/ 86137 h 105279"/>
                    <a:gd name="connsiteX13" fmla="*/ 250968 w 253095"/>
                    <a:gd name="connsiteY13" fmla="*/ 43069 h 105279"/>
                    <a:gd name="connsiteX14" fmla="*/ 250968 w 253095"/>
                    <a:gd name="connsiteY14" fmla="*/ 47854 h 105279"/>
                    <a:gd name="connsiteX15" fmla="*/ 145689 w 253095"/>
                    <a:gd name="connsiteY15" fmla="*/ 105279 h 105279"/>
                    <a:gd name="connsiteX16" fmla="*/ 78693 w 253095"/>
                    <a:gd name="connsiteY16" fmla="*/ 95708 h 105279"/>
                    <a:gd name="connsiteX17" fmla="*/ 21269 w 253095"/>
                    <a:gd name="connsiteY17" fmla="*/ 95708 h 105279"/>
                    <a:gd name="connsiteX18" fmla="*/ 11698 w 253095"/>
                    <a:gd name="connsiteY18" fmla="*/ 100494 h 105279"/>
                    <a:gd name="connsiteX19" fmla="*/ 11698 w 253095"/>
                    <a:gd name="connsiteY19" fmla="*/ 100494 h 105279"/>
                    <a:gd name="connsiteX20" fmla="*/ 2127 w 253095"/>
                    <a:gd name="connsiteY20" fmla="*/ 100494 h 105279"/>
                    <a:gd name="connsiteX21" fmla="*/ 2127 w 253095"/>
                    <a:gd name="connsiteY21" fmla="*/ 90923 h 10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3095" h="105279">
                      <a:moveTo>
                        <a:pt x="2127" y="90923"/>
                      </a:moveTo>
                      <a:cubicBezTo>
                        <a:pt x="6912" y="86137"/>
                        <a:pt x="11698" y="81352"/>
                        <a:pt x="16483" y="81352"/>
                      </a:cubicBezTo>
                      <a:cubicBezTo>
                        <a:pt x="35625" y="62210"/>
                        <a:pt x="59552" y="52640"/>
                        <a:pt x="83479" y="43069"/>
                      </a:cubicBezTo>
                      <a:cubicBezTo>
                        <a:pt x="107406" y="28712"/>
                        <a:pt x="131333" y="9571"/>
                        <a:pt x="155260" y="0"/>
                      </a:cubicBezTo>
                      <a:cubicBezTo>
                        <a:pt x="155260" y="0"/>
                        <a:pt x="155260" y="0"/>
                        <a:pt x="155260" y="0"/>
                      </a:cubicBezTo>
                      <a:cubicBezTo>
                        <a:pt x="136119" y="19142"/>
                        <a:pt x="121762" y="43069"/>
                        <a:pt x="102621" y="57425"/>
                      </a:cubicBezTo>
                      <a:cubicBezTo>
                        <a:pt x="93050" y="62210"/>
                        <a:pt x="83479" y="71781"/>
                        <a:pt x="73908" y="76567"/>
                      </a:cubicBezTo>
                      <a:cubicBezTo>
                        <a:pt x="73908" y="76567"/>
                        <a:pt x="73908" y="76567"/>
                        <a:pt x="73908" y="76567"/>
                      </a:cubicBezTo>
                      <a:cubicBezTo>
                        <a:pt x="97835" y="76567"/>
                        <a:pt x="121762" y="71781"/>
                        <a:pt x="150475" y="66996"/>
                      </a:cubicBezTo>
                      <a:cubicBezTo>
                        <a:pt x="179187" y="57425"/>
                        <a:pt x="198329" y="43069"/>
                        <a:pt x="222256" y="23927"/>
                      </a:cubicBezTo>
                      <a:cubicBezTo>
                        <a:pt x="222256" y="23927"/>
                        <a:pt x="222256" y="23927"/>
                        <a:pt x="222256" y="23927"/>
                      </a:cubicBezTo>
                      <a:cubicBezTo>
                        <a:pt x="203114" y="52640"/>
                        <a:pt x="188758" y="71781"/>
                        <a:pt x="155260" y="86137"/>
                      </a:cubicBezTo>
                      <a:cubicBezTo>
                        <a:pt x="150475" y="86137"/>
                        <a:pt x="150475" y="86137"/>
                        <a:pt x="145689" y="86137"/>
                      </a:cubicBezTo>
                      <a:cubicBezTo>
                        <a:pt x="183973" y="86137"/>
                        <a:pt x="217471" y="71781"/>
                        <a:pt x="250968" y="43069"/>
                      </a:cubicBezTo>
                      <a:cubicBezTo>
                        <a:pt x="250968" y="43069"/>
                        <a:pt x="255754" y="43069"/>
                        <a:pt x="250968" y="47854"/>
                      </a:cubicBezTo>
                      <a:cubicBezTo>
                        <a:pt x="222256" y="86137"/>
                        <a:pt x="193544" y="105279"/>
                        <a:pt x="145689" y="105279"/>
                      </a:cubicBezTo>
                      <a:cubicBezTo>
                        <a:pt x="121762" y="105279"/>
                        <a:pt x="102621" y="100494"/>
                        <a:pt x="78693" y="95708"/>
                      </a:cubicBezTo>
                      <a:cubicBezTo>
                        <a:pt x="59552" y="90923"/>
                        <a:pt x="40410" y="90923"/>
                        <a:pt x="21269" y="95708"/>
                      </a:cubicBezTo>
                      <a:cubicBezTo>
                        <a:pt x="16483" y="95708"/>
                        <a:pt x="16483" y="95708"/>
                        <a:pt x="11698" y="100494"/>
                      </a:cubicBezTo>
                      <a:cubicBezTo>
                        <a:pt x="11698" y="100494"/>
                        <a:pt x="11698" y="100494"/>
                        <a:pt x="11698" y="100494"/>
                      </a:cubicBezTo>
                      <a:cubicBezTo>
                        <a:pt x="6912" y="100494"/>
                        <a:pt x="6912" y="100494"/>
                        <a:pt x="2127" y="100494"/>
                      </a:cubicBezTo>
                      <a:cubicBezTo>
                        <a:pt x="2127" y="95708"/>
                        <a:pt x="-2659" y="90923"/>
                        <a:pt x="2127" y="90923"/>
                      </a:cubicBezTo>
                      <a:close/>
                    </a:path>
                  </a:pathLst>
                </a:custGeom>
                <a:solidFill>
                  <a:srgbClr val="D9531E"/>
                </a:solidFill>
                <a:ln w="47824" cap="flat">
                  <a:noFill/>
                  <a:prstDash val="solid"/>
                  <a:miter/>
                </a:ln>
              </p:spPr>
              <p:txBody>
                <a:bodyPr rtlCol="0" anchor="ctr"/>
                <a:lstStyle/>
                <a:p>
                  <a:endParaRPr lang="en-US"/>
                </a:p>
              </p:txBody>
            </p:sp>
            <p:sp>
              <p:nvSpPr>
                <p:cNvPr id="264" name="Freeform: Shape 263">
                  <a:extLst>
                    <a:ext uri="{FF2B5EF4-FFF2-40B4-BE49-F238E27FC236}">
                      <a16:creationId xmlns:a16="http://schemas.microsoft.com/office/drawing/2014/main" xmlns="" id="{EF9BBE81-061B-4067-866A-286406020020}"/>
                    </a:ext>
                  </a:extLst>
                </p:cNvPr>
                <p:cNvSpPr/>
                <p:nvPr/>
              </p:nvSpPr>
              <p:spPr>
                <a:xfrm>
                  <a:off x="7784941" y="7640570"/>
                  <a:ext cx="140904" cy="125725"/>
                </a:xfrm>
                <a:custGeom>
                  <a:avLst/>
                  <a:gdLst>
                    <a:gd name="connsiteX0" fmla="*/ 28712 w 140904"/>
                    <a:gd name="connsiteY0" fmla="*/ 57425 h 125725"/>
                    <a:gd name="connsiteX1" fmla="*/ 28712 w 140904"/>
                    <a:gd name="connsiteY1" fmla="*/ 57425 h 125725"/>
                    <a:gd name="connsiteX2" fmla="*/ 52640 w 140904"/>
                    <a:gd name="connsiteY2" fmla="*/ 23927 h 125725"/>
                    <a:gd name="connsiteX3" fmla="*/ 90923 w 140904"/>
                    <a:gd name="connsiteY3" fmla="*/ 0 h 125725"/>
                    <a:gd name="connsiteX4" fmla="*/ 95708 w 140904"/>
                    <a:gd name="connsiteY4" fmla="*/ 4785 h 125725"/>
                    <a:gd name="connsiteX5" fmla="*/ 66996 w 140904"/>
                    <a:gd name="connsiteY5" fmla="*/ 28712 h 125725"/>
                    <a:gd name="connsiteX6" fmla="*/ 62211 w 140904"/>
                    <a:gd name="connsiteY6" fmla="*/ 33498 h 125725"/>
                    <a:gd name="connsiteX7" fmla="*/ 138777 w 140904"/>
                    <a:gd name="connsiteY7" fmla="*/ 19142 h 125725"/>
                    <a:gd name="connsiteX8" fmla="*/ 138777 w 140904"/>
                    <a:gd name="connsiteY8" fmla="*/ 23927 h 125725"/>
                    <a:gd name="connsiteX9" fmla="*/ 66996 w 140904"/>
                    <a:gd name="connsiteY9" fmla="*/ 57425 h 125725"/>
                    <a:gd name="connsiteX10" fmla="*/ 9571 w 140904"/>
                    <a:gd name="connsiteY10" fmla="*/ 124421 h 125725"/>
                    <a:gd name="connsiteX11" fmla="*/ 0 w 140904"/>
                    <a:gd name="connsiteY11" fmla="*/ 114850 h 125725"/>
                    <a:gd name="connsiteX12" fmla="*/ 28712 w 140904"/>
                    <a:gd name="connsiteY12" fmla="*/ 57425 h 12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0904" h="125725">
                      <a:moveTo>
                        <a:pt x="28712" y="57425"/>
                      </a:moveTo>
                      <a:lnTo>
                        <a:pt x="28712" y="57425"/>
                      </a:lnTo>
                      <a:cubicBezTo>
                        <a:pt x="33498" y="43069"/>
                        <a:pt x="43069" y="33498"/>
                        <a:pt x="52640" y="23927"/>
                      </a:cubicBezTo>
                      <a:cubicBezTo>
                        <a:pt x="62211" y="14356"/>
                        <a:pt x="81352" y="9571"/>
                        <a:pt x="90923" y="0"/>
                      </a:cubicBezTo>
                      <a:cubicBezTo>
                        <a:pt x="90923" y="0"/>
                        <a:pt x="95708" y="0"/>
                        <a:pt x="95708" y="4785"/>
                      </a:cubicBezTo>
                      <a:cubicBezTo>
                        <a:pt x="86138" y="14356"/>
                        <a:pt x="76567" y="19142"/>
                        <a:pt x="66996" y="28712"/>
                      </a:cubicBezTo>
                      <a:cubicBezTo>
                        <a:pt x="66996" y="28712"/>
                        <a:pt x="62211" y="33498"/>
                        <a:pt x="62211" y="33498"/>
                      </a:cubicBezTo>
                      <a:cubicBezTo>
                        <a:pt x="86138" y="19142"/>
                        <a:pt x="114850" y="9571"/>
                        <a:pt x="138777" y="19142"/>
                      </a:cubicBezTo>
                      <a:cubicBezTo>
                        <a:pt x="138777" y="19142"/>
                        <a:pt x="143563" y="23927"/>
                        <a:pt x="138777" y="23927"/>
                      </a:cubicBezTo>
                      <a:cubicBezTo>
                        <a:pt x="114850" y="23927"/>
                        <a:pt x="90923" y="43069"/>
                        <a:pt x="66996" y="57425"/>
                      </a:cubicBezTo>
                      <a:cubicBezTo>
                        <a:pt x="43069" y="76567"/>
                        <a:pt x="28712" y="105279"/>
                        <a:pt x="9571" y="124421"/>
                      </a:cubicBezTo>
                      <a:cubicBezTo>
                        <a:pt x="4785" y="129206"/>
                        <a:pt x="0" y="119635"/>
                        <a:pt x="0" y="114850"/>
                      </a:cubicBezTo>
                      <a:cubicBezTo>
                        <a:pt x="0" y="95708"/>
                        <a:pt x="14356" y="71781"/>
                        <a:pt x="28712" y="57425"/>
                      </a:cubicBezTo>
                      <a:close/>
                    </a:path>
                  </a:pathLst>
                </a:custGeom>
                <a:solidFill>
                  <a:srgbClr val="D9531E"/>
                </a:solidFill>
                <a:ln w="47824" cap="flat">
                  <a:noFill/>
                  <a:prstDash val="solid"/>
                  <a:miter/>
                </a:ln>
              </p:spPr>
              <p:txBody>
                <a:bodyPr rtlCol="0" anchor="ctr"/>
                <a:lstStyle/>
                <a:p>
                  <a:endParaRPr lang="en-US"/>
                </a:p>
              </p:txBody>
            </p:sp>
          </p:grpSp>
          <p:grpSp>
            <p:nvGrpSpPr>
              <p:cNvPr id="134" name="Graphic 3">
                <a:extLst>
                  <a:ext uri="{FF2B5EF4-FFF2-40B4-BE49-F238E27FC236}">
                    <a16:creationId xmlns:a16="http://schemas.microsoft.com/office/drawing/2014/main" xmlns="" id="{8D887C7D-E5A0-4BCB-8EF8-58D92A6161E6}"/>
                  </a:ext>
                </a:extLst>
              </p:cNvPr>
              <p:cNvGrpSpPr/>
              <p:nvPr/>
            </p:nvGrpSpPr>
            <p:grpSpPr>
              <a:xfrm>
                <a:off x="8153418" y="7534018"/>
                <a:ext cx="1330345" cy="987068"/>
                <a:chOff x="8153418" y="7534018"/>
                <a:chExt cx="1330345" cy="987068"/>
              </a:xfrm>
            </p:grpSpPr>
            <p:grpSp>
              <p:nvGrpSpPr>
                <p:cNvPr id="240" name="Graphic 3">
                  <a:extLst>
                    <a:ext uri="{FF2B5EF4-FFF2-40B4-BE49-F238E27FC236}">
                      <a16:creationId xmlns:a16="http://schemas.microsoft.com/office/drawing/2014/main" xmlns="" id="{A446BC26-AC7A-4F30-B482-847716F015FE}"/>
                    </a:ext>
                  </a:extLst>
                </p:cNvPr>
                <p:cNvGrpSpPr/>
                <p:nvPr/>
              </p:nvGrpSpPr>
              <p:grpSpPr>
                <a:xfrm>
                  <a:off x="8153418" y="7541635"/>
                  <a:ext cx="1315495" cy="979451"/>
                  <a:chOff x="8153418" y="7541635"/>
                  <a:chExt cx="1315495" cy="979451"/>
                </a:xfrm>
              </p:grpSpPr>
              <p:sp>
                <p:nvSpPr>
                  <p:cNvPr id="258" name="Freeform: Shape 257">
                    <a:extLst>
                      <a:ext uri="{FF2B5EF4-FFF2-40B4-BE49-F238E27FC236}">
                        <a16:creationId xmlns:a16="http://schemas.microsoft.com/office/drawing/2014/main" xmlns="" id="{D6B57142-6EF5-4F00-9A6C-7CA784CC5201}"/>
                      </a:ext>
                    </a:extLst>
                  </p:cNvPr>
                  <p:cNvSpPr/>
                  <p:nvPr/>
                </p:nvSpPr>
                <p:spPr>
                  <a:xfrm>
                    <a:off x="8165549" y="7541635"/>
                    <a:ext cx="1303364" cy="962702"/>
                  </a:xfrm>
                  <a:custGeom>
                    <a:avLst/>
                    <a:gdLst>
                      <a:gd name="connsiteX0" fmla="*/ 1299074 w 1303364"/>
                      <a:gd name="connsiteY0" fmla="*/ 299922 h 962702"/>
                      <a:gd name="connsiteX1" fmla="*/ 1270361 w 1303364"/>
                      <a:gd name="connsiteY1" fmla="*/ 261639 h 962702"/>
                      <a:gd name="connsiteX2" fmla="*/ 1241649 w 1303364"/>
                      <a:gd name="connsiteY2" fmla="*/ 266424 h 962702"/>
                      <a:gd name="connsiteX3" fmla="*/ 1198580 w 1303364"/>
                      <a:gd name="connsiteY3" fmla="*/ 271210 h 962702"/>
                      <a:gd name="connsiteX4" fmla="*/ 1064588 w 1303364"/>
                      <a:gd name="connsiteY4" fmla="*/ 170716 h 962702"/>
                      <a:gd name="connsiteX5" fmla="*/ 887528 w 1303364"/>
                      <a:gd name="connsiteY5" fmla="*/ 65437 h 962702"/>
                      <a:gd name="connsiteX6" fmla="*/ 696111 w 1303364"/>
                      <a:gd name="connsiteY6" fmla="*/ 36724 h 962702"/>
                      <a:gd name="connsiteX7" fmla="*/ 581261 w 1303364"/>
                      <a:gd name="connsiteY7" fmla="*/ 27154 h 962702"/>
                      <a:gd name="connsiteX8" fmla="*/ 552549 w 1303364"/>
                      <a:gd name="connsiteY8" fmla="*/ 22368 h 962702"/>
                      <a:gd name="connsiteX9" fmla="*/ 557334 w 1303364"/>
                      <a:gd name="connsiteY9" fmla="*/ 22368 h 962702"/>
                      <a:gd name="connsiteX10" fmla="*/ 557334 w 1303364"/>
                      <a:gd name="connsiteY10" fmla="*/ 17583 h 962702"/>
                      <a:gd name="connsiteX11" fmla="*/ 413771 w 1303364"/>
                      <a:gd name="connsiteY11" fmla="*/ 12797 h 962702"/>
                      <a:gd name="connsiteX12" fmla="*/ 385059 w 1303364"/>
                      <a:gd name="connsiteY12" fmla="*/ 46295 h 962702"/>
                      <a:gd name="connsiteX13" fmla="*/ 188857 w 1303364"/>
                      <a:gd name="connsiteY13" fmla="*/ 75008 h 962702"/>
                      <a:gd name="connsiteX14" fmla="*/ 107505 w 1303364"/>
                      <a:gd name="connsiteY14" fmla="*/ 156360 h 962702"/>
                      <a:gd name="connsiteX15" fmla="*/ 54865 w 1303364"/>
                      <a:gd name="connsiteY15" fmla="*/ 228141 h 962702"/>
                      <a:gd name="connsiteX16" fmla="*/ 7011 w 1303364"/>
                      <a:gd name="connsiteY16" fmla="*/ 242497 h 962702"/>
                      <a:gd name="connsiteX17" fmla="*/ 50080 w 1303364"/>
                      <a:gd name="connsiteY17" fmla="*/ 323849 h 962702"/>
                      <a:gd name="connsiteX18" fmla="*/ 50080 w 1303364"/>
                      <a:gd name="connsiteY18" fmla="*/ 323849 h 962702"/>
                      <a:gd name="connsiteX19" fmla="*/ 69221 w 1303364"/>
                      <a:gd name="connsiteY19" fmla="*/ 338206 h 962702"/>
                      <a:gd name="connsiteX20" fmla="*/ 126646 w 1303364"/>
                      <a:gd name="connsiteY20" fmla="*/ 386060 h 962702"/>
                      <a:gd name="connsiteX21" fmla="*/ 145788 w 1303364"/>
                      <a:gd name="connsiteY21" fmla="*/ 405201 h 962702"/>
                      <a:gd name="connsiteX22" fmla="*/ 227140 w 1303364"/>
                      <a:gd name="connsiteY22" fmla="*/ 424343 h 962702"/>
                      <a:gd name="connsiteX23" fmla="*/ 231926 w 1303364"/>
                      <a:gd name="connsiteY23" fmla="*/ 366918 h 962702"/>
                      <a:gd name="connsiteX24" fmla="*/ 279780 w 1303364"/>
                      <a:gd name="connsiteY24" fmla="*/ 319064 h 962702"/>
                      <a:gd name="connsiteX25" fmla="*/ 298922 w 1303364"/>
                      <a:gd name="connsiteY25" fmla="*/ 295137 h 962702"/>
                      <a:gd name="connsiteX26" fmla="*/ 270209 w 1303364"/>
                      <a:gd name="connsiteY26" fmla="*/ 371704 h 962702"/>
                      <a:gd name="connsiteX27" fmla="*/ 227140 w 1303364"/>
                      <a:gd name="connsiteY27" fmla="*/ 529622 h 962702"/>
                      <a:gd name="connsiteX28" fmla="*/ 198428 w 1303364"/>
                      <a:gd name="connsiteY28" fmla="*/ 687541 h 962702"/>
                      <a:gd name="connsiteX29" fmla="*/ 193642 w 1303364"/>
                      <a:gd name="connsiteY29" fmla="*/ 759322 h 962702"/>
                      <a:gd name="connsiteX30" fmla="*/ 193642 w 1303364"/>
                      <a:gd name="connsiteY30" fmla="*/ 788035 h 962702"/>
                      <a:gd name="connsiteX31" fmla="*/ 179286 w 1303364"/>
                      <a:gd name="connsiteY31" fmla="*/ 797605 h 962702"/>
                      <a:gd name="connsiteX32" fmla="*/ 155359 w 1303364"/>
                      <a:gd name="connsiteY32" fmla="*/ 883743 h 962702"/>
                      <a:gd name="connsiteX33" fmla="*/ 284565 w 1303364"/>
                      <a:gd name="connsiteY33" fmla="*/ 950739 h 962702"/>
                      <a:gd name="connsiteX34" fmla="*/ 370703 w 1303364"/>
                      <a:gd name="connsiteY34" fmla="*/ 950739 h 962702"/>
                      <a:gd name="connsiteX35" fmla="*/ 432913 w 1303364"/>
                      <a:gd name="connsiteY35" fmla="*/ 941168 h 962702"/>
                      <a:gd name="connsiteX36" fmla="*/ 490338 w 1303364"/>
                      <a:gd name="connsiteY36" fmla="*/ 955524 h 962702"/>
                      <a:gd name="connsiteX37" fmla="*/ 657828 w 1303364"/>
                      <a:gd name="connsiteY37" fmla="*/ 955524 h 962702"/>
                      <a:gd name="connsiteX38" fmla="*/ 844459 w 1303364"/>
                      <a:gd name="connsiteY38" fmla="*/ 902885 h 962702"/>
                      <a:gd name="connsiteX39" fmla="*/ 911455 w 1303364"/>
                      <a:gd name="connsiteY39" fmla="*/ 902885 h 962702"/>
                      <a:gd name="connsiteX40" fmla="*/ 1050232 w 1303364"/>
                      <a:gd name="connsiteY40" fmla="*/ 855031 h 962702"/>
                      <a:gd name="connsiteX41" fmla="*/ 1078945 w 1303364"/>
                      <a:gd name="connsiteY41" fmla="*/ 744966 h 962702"/>
                      <a:gd name="connsiteX42" fmla="*/ 1031090 w 1303364"/>
                      <a:gd name="connsiteY42" fmla="*/ 673185 h 962702"/>
                      <a:gd name="connsiteX43" fmla="*/ 1035876 w 1303364"/>
                      <a:gd name="connsiteY43" fmla="*/ 582262 h 962702"/>
                      <a:gd name="connsiteX44" fmla="*/ 1035876 w 1303364"/>
                      <a:gd name="connsiteY44" fmla="*/ 491339 h 962702"/>
                      <a:gd name="connsiteX45" fmla="*/ 1050232 w 1303364"/>
                      <a:gd name="connsiteY45" fmla="*/ 500910 h 962702"/>
                      <a:gd name="connsiteX46" fmla="*/ 1050232 w 1303364"/>
                      <a:gd name="connsiteY46" fmla="*/ 500910 h 962702"/>
                      <a:gd name="connsiteX47" fmla="*/ 1050232 w 1303364"/>
                      <a:gd name="connsiteY47" fmla="*/ 548764 h 962702"/>
                      <a:gd name="connsiteX48" fmla="*/ 1107657 w 1303364"/>
                      <a:gd name="connsiteY48" fmla="*/ 572691 h 962702"/>
                      <a:gd name="connsiteX49" fmla="*/ 1260791 w 1303364"/>
                      <a:gd name="connsiteY49" fmla="*/ 453055 h 962702"/>
                      <a:gd name="connsiteX50" fmla="*/ 1299074 w 1303364"/>
                      <a:gd name="connsiteY50" fmla="*/ 299922 h 962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303364" h="962702">
                        <a:moveTo>
                          <a:pt x="1299074" y="299922"/>
                        </a:moveTo>
                        <a:cubicBezTo>
                          <a:pt x="1294288" y="285566"/>
                          <a:pt x="1284718" y="266424"/>
                          <a:pt x="1270361" y="261639"/>
                        </a:cubicBezTo>
                        <a:cubicBezTo>
                          <a:pt x="1260791" y="261639"/>
                          <a:pt x="1251219" y="261639"/>
                          <a:pt x="1241649" y="266424"/>
                        </a:cubicBezTo>
                        <a:cubicBezTo>
                          <a:pt x="1227292" y="271210"/>
                          <a:pt x="1212936" y="271210"/>
                          <a:pt x="1198580" y="271210"/>
                        </a:cubicBezTo>
                        <a:cubicBezTo>
                          <a:pt x="1150726" y="247283"/>
                          <a:pt x="1107657" y="208999"/>
                          <a:pt x="1064588" y="170716"/>
                        </a:cubicBezTo>
                        <a:cubicBezTo>
                          <a:pt x="1011949" y="127647"/>
                          <a:pt x="954524" y="84579"/>
                          <a:pt x="887528" y="65437"/>
                        </a:cubicBezTo>
                        <a:cubicBezTo>
                          <a:pt x="825318" y="46295"/>
                          <a:pt x="763107" y="36724"/>
                          <a:pt x="696111" y="36724"/>
                        </a:cubicBezTo>
                        <a:cubicBezTo>
                          <a:pt x="657828" y="36724"/>
                          <a:pt x="619544" y="36724"/>
                          <a:pt x="581261" y="27154"/>
                        </a:cubicBezTo>
                        <a:cubicBezTo>
                          <a:pt x="571690" y="27154"/>
                          <a:pt x="562120" y="22368"/>
                          <a:pt x="552549" y="22368"/>
                        </a:cubicBezTo>
                        <a:cubicBezTo>
                          <a:pt x="552549" y="22368"/>
                          <a:pt x="557334" y="22368"/>
                          <a:pt x="557334" y="22368"/>
                        </a:cubicBezTo>
                        <a:cubicBezTo>
                          <a:pt x="557334" y="22368"/>
                          <a:pt x="557334" y="17583"/>
                          <a:pt x="557334" y="17583"/>
                        </a:cubicBezTo>
                        <a:cubicBezTo>
                          <a:pt x="514265" y="3226"/>
                          <a:pt x="456840" y="-11130"/>
                          <a:pt x="413771" y="12797"/>
                        </a:cubicBezTo>
                        <a:cubicBezTo>
                          <a:pt x="399415" y="22368"/>
                          <a:pt x="389844" y="31939"/>
                          <a:pt x="385059" y="46295"/>
                        </a:cubicBezTo>
                        <a:cubicBezTo>
                          <a:pt x="318063" y="27154"/>
                          <a:pt x="241496" y="36724"/>
                          <a:pt x="188857" y="75008"/>
                        </a:cubicBezTo>
                        <a:cubicBezTo>
                          <a:pt x="160144" y="98935"/>
                          <a:pt x="131432" y="127647"/>
                          <a:pt x="107505" y="156360"/>
                        </a:cubicBezTo>
                        <a:cubicBezTo>
                          <a:pt x="93148" y="175501"/>
                          <a:pt x="64436" y="199428"/>
                          <a:pt x="54865" y="228141"/>
                        </a:cubicBezTo>
                        <a:cubicBezTo>
                          <a:pt x="35724" y="223356"/>
                          <a:pt x="16582" y="228141"/>
                          <a:pt x="7011" y="242497"/>
                        </a:cubicBezTo>
                        <a:cubicBezTo>
                          <a:pt x="-16916" y="271210"/>
                          <a:pt x="26153" y="309493"/>
                          <a:pt x="50080" y="323849"/>
                        </a:cubicBezTo>
                        <a:cubicBezTo>
                          <a:pt x="50080" y="323849"/>
                          <a:pt x="50080" y="323849"/>
                          <a:pt x="50080" y="323849"/>
                        </a:cubicBezTo>
                        <a:cubicBezTo>
                          <a:pt x="54865" y="328635"/>
                          <a:pt x="64436" y="333420"/>
                          <a:pt x="69221" y="338206"/>
                        </a:cubicBezTo>
                        <a:cubicBezTo>
                          <a:pt x="88363" y="352562"/>
                          <a:pt x="107505" y="371704"/>
                          <a:pt x="126646" y="386060"/>
                        </a:cubicBezTo>
                        <a:cubicBezTo>
                          <a:pt x="131432" y="390845"/>
                          <a:pt x="136217" y="395631"/>
                          <a:pt x="145788" y="405201"/>
                        </a:cubicBezTo>
                        <a:cubicBezTo>
                          <a:pt x="164930" y="433914"/>
                          <a:pt x="203213" y="462626"/>
                          <a:pt x="227140" y="424343"/>
                        </a:cubicBezTo>
                        <a:cubicBezTo>
                          <a:pt x="236711" y="409987"/>
                          <a:pt x="236711" y="390845"/>
                          <a:pt x="231926" y="366918"/>
                        </a:cubicBezTo>
                        <a:cubicBezTo>
                          <a:pt x="251067" y="352562"/>
                          <a:pt x="265423" y="333420"/>
                          <a:pt x="279780" y="319064"/>
                        </a:cubicBezTo>
                        <a:cubicBezTo>
                          <a:pt x="284565" y="309493"/>
                          <a:pt x="294136" y="304708"/>
                          <a:pt x="298922" y="295137"/>
                        </a:cubicBezTo>
                        <a:cubicBezTo>
                          <a:pt x="289351" y="319064"/>
                          <a:pt x="279780" y="342991"/>
                          <a:pt x="270209" y="371704"/>
                        </a:cubicBezTo>
                        <a:cubicBezTo>
                          <a:pt x="255853" y="424343"/>
                          <a:pt x="241496" y="476983"/>
                          <a:pt x="227140" y="529622"/>
                        </a:cubicBezTo>
                        <a:cubicBezTo>
                          <a:pt x="212784" y="582262"/>
                          <a:pt x="203213" y="634901"/>
                          <a:pt x="198428" y="687541"/>
                        </a:cubicBezTo>
                        <a:cubicBezTo>
                          <a:pt x="193642" y="711468"/>
                          <a:pt x="193642" y="735395"/>
                          <a:pt x="193642" y="759322"/>
                        </a:cubicBezTo>
                        <a:cubicBezTo>
                          <a:pt x="193642" y="768893"/>
                          <a:pt x="193642" y="778464"/>
                          <a:pt x="193642" y="788035"/>
                        </a:cubicBezTo>
                        <a:cubicBezTo>
                          <a:pt x="188857" y="792820"/>
                          <a:pt x="184072" y="792820"/>
                          <a:pt x="179286" y="797605"/>
                        </a:cubicBezTo>
                        <a:cubicBezTo>
                          <a:pt x="141003" y="811962"/>
                          <a:pt x="141003" y="850245"/>
                          <a:pt x="155359" y="883743"/>
                        </a:cubicBezTo>
                        <a:cubicBezTo>
                          <a:pt x="179286" y="926812"/>
                          <a:pt x="241496" y="941168"/>
                          <a:pt x="284565" y="950739"/>
                        </a:cubicBezTo>
                        <a:cubicBezTo>
                          <a:pt x="313278" y="955524"/>
                          <a:pt x="341990" y="955524"/>
                          <a:pt x="370703" y="950739"/>
                        </a:cubicBezTo>
                        <a:cubicBezTo>
                          <a:pt x="389844" y="950739"/>
                          <a:pt x="408986" y="945953"/>
                          <a:pt x="432913" y="941168"/>
                        </a:cubicBezTo>
                        <a:cubicBezTo>
                          <a:pt x="452055" y="945953"/>
                          <a:pt x="471197" y="950739"/>
                          <a:pt x="490338" y="955524"/>
                        </a:cubicBezTo>
                        <a:cubicBezTo>
                          <a:pt x="547763" y="965095"/>
                          <a:pt x="600403" y="965095"/>
                          <a:pt x="657828" y="955524"/>
                        </a:cubicBezTo>
                        <a:cubicBezTo>
                          <a:pt x="720038" y="945953"/>
                          <a:pt x="787034" y="926812"/>
                          <a:pt x="844459" y="902885"/>
                        </a:cubicBezTo>
                        <a:cubicBezTo>
                          <a:pt x="868386" y="902885"/>
                          <a:pt x="892313" y="902885"/>
                          <a:pt x="911455" y="902885"/>
                        </a:cubicBezTo>
                        <a:cubicBezTo>
                          <a:pt x="964094" y="902885"/>
                          <a:pt x="1011949" y="888528"/>
                          <a:pt x="1050232" y="855031"/>
                        </a:cubicBezTo>
                        <a:cubicBezTo>
                          <a:pt x="1083730" y="826318"/>
                          <a:pt x="1093301" y="783249"/>
                          <a:pt x="1078945" y="744966"/>
                        </a:cubicBezTo>
                        <a:cubicBezTo>
                          <a:pt x="1069374" y="716253"/>
                          <a:pt x="1055017" y="697112"/>
                          <a:pt x="1031090" y="673185"/>
                        </a:cubicBezTo>
                        <a:cubicBezTo>
                          <a:pt x="1035876" y="644472"/>
                          <a:pt x="1035876" y="610974"/>
                          <a:pt x="1035876" y="582262"/>
                        </a:cubicBezTo>
                        <a:cubicBezTo>
                          <a:pt x="1035876" y="553549"/>
                          <a:pt x="1035876" y="520051"/>
                          <a:pt x="1035876" y="491339"/>
                        </a:cubicBezTo>
                        <a:cubicBezTo>
                          <a:pt x="1040661" y="496124"/>
                          <a:pt x="1045447" y="496124"/>
                          <a:pt x="1050232" y="500910"/>
                        </a:cubicBezTo>
                        <a:cubicBezTo>
                          <a:pt x="1050232" y="500910"/>
                          <a:pt x="1050232" y="500910"/>
                          <a:pt x="1050232" y="500910"/>
                        </a:cubicBezTo>
                        <a:cubicBezTo>
                          <a:pt x="1050232" y="520051"/>
                          <a:pt x="1045447" y="534408"/>
                          <a:pt x="1050232" y="548764"/>
                        </a:cubicBezTo>
                        <a:cubicBezTo>
                          <a:pt x="1059803" y="572691"/>
                          <a:pt x="1083730" y="577476"/>
                          <a:pt x="1107657" y="572691"/>
                        </a:cubicBezTo>
                        <a:cubicBezTo>
                          <a:pt x="1174653" y="558335"/>
                          <a:pt x="1227292" y="510481"/>
                          <a:pt x="1260791" y="453055"/>
                        </a:cubicBezTo>
                        <a:cubicBezTo>
                          <a:pt x="1289503" y="409987"/>
                          <a:pt x="1313430" y="357347"/>
                          <a:pt x="1299074" y="299922"/>
                        </a:cubicBezTo>
                        <a:close/>
                      </a:path>
                    </a:pathLst>
                  </a:custGeom>
                  <a:solidFill>
                    <a:srgbClr val="009A9A"/>
                  </a:solidFill>
                  <a:ln w="47824" cap="flat">
                    <a:no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xmlns="" id="{20381D01-EE21-4622-B62F-EA2A35A6D03D}"/>
                      </a:ext>
                    </a:extLst>
                  </p:cNvPr>
                  <p:cNvSpPr/>
                  <p:nvPr/>
                </p:nvSpPr>
                <p:spPr>
                  <a:xfrm>
                    <a:off x="8153418" y="7554433"/>
                    <a:ext cx="1309870" cy="966653"/>
                  </a:xfrm>
                  <a:custGeom>
                    <a:avLst/>
                    <a:gdLst>
                      <a:gd name="connsiteX0" fmla="*/ 579035 w 1309870"/>
                      <a:gd name="connsiteY0" fmla="*/ 952298 h 966653"/>
                      <a:gd name="connsiteX1" fmla="*/ 497683 w 1309870"/>
                      <a:gd name="connsiteY1" fmla="*/ 947512 h 966653"/>
                      <a:gd name="connsiteX2" fmla="*/ 440258 w 1309870"/>
                      <a:gd name="connsiteY2" fmla="*/ 933156 h 966653"/>
                      <a:gd name="connsiteX3" fmla="*/ 382833 w 1309870"/>
                      <a:gd name="connsiteY3" fmla="*/ 937941 h 966653"/>
                      <a:gd name="connsiteX4" fmla="*/ 378048 w 1309870"/>
                      <a:gd name="connsiteY4" fmla="*/ 937941 h 966653"/>
                      <a:gd name="connsiteX5" fmla="*/ 334979 w 1309870"/>
                      <a:gd name="connsiteY5" fmla="*/ 937941 h 966653"/>
                      <a:gd name="connsiteX6" fmla="*/ 291910 w 1309870"/>
                      <a:gd name="connsiteY6" fmla="*/ 933156 h 966653"/>
                      <a:gd name="connsiteX7" fmla="*/ 157919 w 1309870"/>
                      <a:gd name="connsiteY7" fmla="*/ 866160 h 966653"/>
                      <a:gd name="connsiteX8" fmla="*/ 153133 w 1309870"/>
                      <a:gd name="connsiteY8" fmla="*/ 803950 h 966653"/>
                      <a:gd name="connsiteX9" fmla="*/ 186631 w 1309870"/>
                      <a:gd name="connsiteY9" fmla="*/ 775237 h 966653"/>
                      <a:gd name="connsiteX10" fmla="*/ 196202 w 1309870"/>
                      <a:gd name="connsiteY10" fmla="*/ 770452 h 966653"/>
                      <a:gd name="connsiteX11" fmla="*/ 196202 w 1309870"/>
                      <a:gd name="connsiteY11" fmla="*/ 756096 h 966653"/>
                      <a:gd name="connsiteX12" fmla="*/ 196202 w 1309870"/>
                      <a:gd name="connsiteY12" fmla="*/ 746525 h 966653"/>
                      <a:gd name="connsiteX13" fmla="*/ 200987 w 1309870"/>
                      <a:gd name="connsiteY13" fmla="*/ 693885 h 966653"/>
                      <a:gd name="connsiteX14" fmla="*/ 200987 w 1309870"/>
                      <a:gd name="connsiteY14" fmla="*/ 674744 h 966653"/>
                      <a:gd name="connsiteX15" fmla="*/ 229700 w 1309870"/>
                      <a:gd name="connsiteY15" fmla="*/ 516825 h 966653"/>
                      <a:gd name="connsiteX16" fmla="*/ 272769 w 1309870"/>
                      <a:gd name="connsiteY16" fmla="*/ 358906 h 966653"/>
                      <a:gd name="connsiteX17" fmla="*/ 287125 w 1309870"/>
                      <a:gd name="connsiteY17" fmla="*/ 320623 h 966653"/>
                      <a:gd name="connsiteX18" fmla="*/ 244056 w 1309870"/>
                      <a:gd name="connsiteY18" fmla="*/ 363692 h 966653"/>
                      <a:gd name="connsiteX19" fmla="*/ 234485 w 1309870"/>
                      <a:gd name="connsiteY19" fmla="*/ 421117 h 966653"/>
                      <a:gd name="connsiteX20" fmla="*/ 200987 w 1309870"/>
                      <a:gd name="connsiteY20" fmla="*/ 440258 h 966653"/>
                      <a:gd name="connsiteX21" fmla="*/ 143563 w 1309870"/>
                      <a:gd name="connsiteY21" fmla="*/ 401975 h 966653"/>
                      <a:gd name="connsiteX22" fmla="*/ 133991 w 1309870"/>
                      <a:gd name="connsiteY22" fmla="*/ 392404 h 966653"/>
                      <a:gd name="connsiteX23" fmla="*/ 124421 w 1309870"/>
                      <a:gd name="connsiteY23" fmla="*/ 382833 h 966653"/>
                      <a:gd name="connsiteX24" fmla="*/ 100494 w 1309870"/>
                      <a:gd name="connsiteY24" fmla="*/ 358906 h 966653"/>
                      <a:gd name="connsiteX25" fmla="*/ 71781 w 1309870"/>
                      <a:gd name="connsiteY25" fmla="*/ 334979 h 966653"/>
                      <a:gd name="connsiteX26" fmla="*/ 62210 w 1309870"/>
                      <a:gd name="connsiteY26" fmla="*/ 330194 h 966653"/>
                      <a:gd name="connsiteX27" fmla="*/ 52640 w 1309870"/>
                      <a:gd name="connsiteY27" fmla="*/ 325408 h 966653"/>
                      <a:gd name="connsiteX28" fmla="*/ 52640 w 1309870"/>
                      <a:gd name="connsiteY28" fmla="*/ 325408 h 966653"/>
                      <a:gd name="connsiteX29" fmla="*/ 0 w 1309870"/>
                      <a:gd name="connsiteY29" fmla="*/ 267983 h 966653"/>
                      <a:gd name="connsiteX30" fmla="*/ 9571 w 1309870"/>
                      <a:gd name="connsiteY30" fmla="*/ 239271 h 966653"/>
                      <a:gd name="connsiteX31" fmla="*/ 57425 w 1309870"/>
                      <a:gd name="connsiteY31" fmla="*/ 224914 h 966653"/>
                      <a:gd name="connsiteX32" fmla="*/ 95708 w 1309870"/>
                      <a:gd name="connsiteY32" fmla="*/ 172275 h 966653"/>
                      <a:gd name="connsiteX33" fmla="*/ 110064 w 1309870"/>
                      <a:gd name="connsiteY33" fmla="*/ 157919 h 966653"/>
                      <a:gd name="connsiteX34" fmla="*/ 191417 w 1309870"/>
                      <a:gd name="connsiteY34" fmla="*/ 76567 h 966653"/>
                      <a:gd name="connsiteX35" fmla="*/ 325408 w 1309870"/>
                      <a:gd name="connsiteY35" fmla="*/ 38283 h 966653"/>
                      <a:gd name="connsiteX36" fmla="*/ 392404 w 1309870"/>
                      <a:gd name="connsiteY36" fmla="*/ 47854 h 966653"/>
                      <a:gd name="connsiteX37" fmla="*/ 421117 w 1309870"/>
                      <a:gd name="connsiteY37" fmla="*/ 14356 h 966653"/>
                      <a:gd name="connsiteX38" fmla="*/ 478542 w 1309870"/>
                      <a:gd name="connsiteY38" fmla="*/ 0 h 966653"/>
                      <a:gd name="connsiteX39" fmla="*/ 564679 w 1309870"/>
                      <a:gd name="connsiteY39" fmla="*/ 14356 h 966653"/>
                      <a:gd name="connsiteX40" fmla="*/ 569464 w 1309870"/>
                      <a:gd name="connsiteY40" fmla="*/ 14356 h 966653"/>
                      <a:gd name="connsiteX41" fmla="*/ 574250 w 1309870"/>
                      <a:gd name="connsiteY41" fmla="*/ 19142 h 966653"/>
                      <a:gd name="connsiteX42" fmla="*/ 574250 w 1309870"/>
                      <a:gd name="connsiteY42" fmla="*/ 23927 h 966653"/>
                      <a:gd name="connsiteX43" fmla="*/ 593392 w 1309870"/>
                      <a:gd name="connsiteY43" fmla="*/ 28712 h 966653"/>
                      <a:gd name="connsiteX44" fmla="*/ 684315 w 1309870"/>
                      <a:gd name="connsiteY44" fmla="*/ 38283 h 966653"/>
                      <a:gd name="connsiteX45" fmla="*/ 708242 w 1309870"/>
                      <a:gd name="connsiteY45" fmla="*/ 38283 h 966653"/>
                      <a:gd name="connsiteX46" fmla="*/ 899658 w 1309870"/>
                      <a:gd name="connsiteY46" fmla="*/ 66996 h 966653"/>
                      <a:gd name="connsiteX47" fmla="*/ 1076719 w 1309870"/>
                      <a:gd name="connsiteY47" fmla="*/ 172275 h 966653"/>
                      <a:gd name="connsiteX48" fmla="*/ 1095860 w 1309870"/>
                      <a:gd name="connsiteY48" fmla="*/ 191417 h 966653"/>
                      <a:gd name="connsiteX49" fmla="*/ 1205925 w 1309870"/>
                      <a:gd name="connsiteY49" fmla="*/ 272769 h 966653"/>
                      <a:gd name="connsiteX50" fmla="*/ 1244209 w 1309870"/>
                      <a:gd name="connsiteY50" fmla="*/ 267983 h 966653"/>
                      <a:gd name="connsiteX51" fmla="*/ 1272921 w 1309870"/>
                      <a:gd name="connsiteY51" fmla="*/ 263198 h 966653"/>
                      <a:gd name="connsiteX52" fmla="*/ 1306419 w 1309870"/>
                      <a:gd name="connsiteY52" fmla="*/ 306267 h 966653"/>
                      <a:gd name="connsiteX53" fmla="*/ 1268136 w 1309870"/>
                      <a:gd name="connsiteY53" fmla="*/ 464185 h 966653"/>
                      <a:gd name="connsiteX54" fmla="*/ 1110217 w 1309870"/>
                      <a:gd name="connsiteY54" fmla="*/ 583821 h 966653"/>
                      <a:gd name="connsiteX55" fmla="*/ 1095860 w 1309870"/>
                      <a:gd name="connsiteY55" fmla="*/ 583821 h 966653"/>
                      <a:gd name="connsiteX56" fmla="*/ 1095860 w 1309870"/>
                      <a:gd name="connsiteY56" fmla="*/ 583821 h 966653"/>
                      <a:gd name="connsiteX57" fmla="*/ 1048006 w 1309870"/>
                      <a:gd name="connsiteY57" fmla="*/ 555108 h 966653"/>
                      <a:gd name="connsiteX58" fmla="*/ 1043221 w 1309870"/>
                      <a:gd name="connsiteY58" fmla="*/ 540752 h 966653"/>
                      <a:gd name="connsiteX59" fmla="*/ 1043221 w 1309870"/>
                      <a:gd name="connsiteY59" fmla="*/ 588606 h 966653"/>
                      <a:gd name="connsiteX60" fmla="*/ 1043221 w 1309870"/>
                      <a:gd name="connsiteY60" fmla="*/ 593392 h 966653"/>
                      <a:gd name="connsiteX61" fmla="*/ 1038435 w 1309870"/>
                      <a:gd name="connsiteY61" fmla="*/ 679529 h 966653"/>
                      <a:gd name="connsiteX62" fmla="*/ 1086290 w 1309870"/>
                      <a:gd name="connsiteY62" fmla="*/ 751310 h 966653"/>
                      <a:gd name="connsiteX63" fmla="*/ 1052792 w 1309870"/>
                      <a:gd name="connsiteY63" fmla="*/ 866160 h 966653"/>
                      <a:gd name="connsiteX64" fmla="*/ 909229 w 1309870"/>
                      <a:gd name="connsiteY64" fmla="*/ 914014 h 966653"/>
                      <a:gd name="connsiteX65" fmla="*/ 875731 w 1309870"/>
                      <a:gd name="connsiteY65" fmla="*/ 914014 h 966653"/>
                      <a:gd name="connsiteX66" fmla="*/ 842233 w 1309870"/>
                      <a:gd name="connsiteY66" fmla="*/ 914014 h 966653"/>
                      <a:gd name="connsiteX67" fmla="*/ 655602 w 1309870"/>
                      <a:gd name="connsiteY67" fmla="*/ 966654 h 966653"/>
                      <a:gd name="connsiteX68" fmla="*/ 579035 w 1309870"/>
                      <a:gd name="connsiteY68" fmla="*/ 952298 h 966653"/>
                      <a:gd name="connsiteX69" fmla="*/ 445044 w 1309870"/>
                      <a:gd name="connsiteY69" fmla="*/ 918800 h 966653"/>
                      <a:gd name="connsiteX70" fmla="*/ 445044 w 1309870"/>
                      <a:gd name="connsiteY70" fmla="*/ 918800 h 966653"/>
                      <a:gd name="connsiteX71" fmla="*/ 502469 w 1309870"/>
                      <a:gd name="connsiteY71" fmla="*/ 933156 h 966653"/>
                      <a:gd name="connsiteX72" fmla="*/ 579035 w 1309870"/>
                      <a:gd name="connsiteY72" fmla="*/ 937941 h 966653"/>
                      <a:gd name="connsiteX73" fmla="*/ 665173 w 1309870"/>
                      <a:gd name="connsiteY73" fmla="*/ 933156 h 966653"/>
                      <a:gd name="connsiteX74" fmla="*/ 851804 w 1309870"/>
                      <a:gd name="connsiteY74" fmla="*/ 880517 h 966653"/>
                      <a:gd name="connsiteX75" fmla="*/ 851804 w 1309870"/>
                      <a:gd name="connsiteY75" fmla="*/ 880517 h 966653"/>
                      <a:gd name="connsiteX76" fmla="*/ 851804 w 1309870"/>
                      <a:gd name="connsiteY76" fmla="*/ 880517 h 966653"/>
                      <a:gd name="connsiteX77" fmla="*/ 885302 w 1309870"/>
                      <a:gd name="connsiteY77" fmla="*/ 880517 h 966653"/>
                      <a:gd name="connsiteX78" fmla="*/ 918800 w 1309870"/>
                      <a:gd name="connsiteY78" fmla="*/ 880517 h 966653"/>
                      <a:gd name="connsiteX79" fmla="*/ 1052792 w 1309870"/>
                      <a:gd name="connsiteY79" fmla="*/ 832662 h 966653"/>
                      <a:gd name="connsiteX80" fmla="*/ 1081504 w 1309870"/>
                      <a:gd name="connsiteY80" fmla="*/ 727383 h 966653"/>
                      <a:gd name="connsiteX81" fmla="*/ 1038435 w 1309870"/>
                      <a:gd name="connsiteY81" fmla="*/ 660387 h 966653"/>
                      <a:gd name="connsiteX82" fmla="*/ 1038435 w 1309870"/>
                      <a:gd name="connsiteY82" fmla="*/ 660387 h 966653"/>
                      <a:gd name="connsiteX83" fmla="*/ 1038435 w 1309870"/>
                      <a:gd name="connsiteY83" fmla="*/ 655602 h 966653"/>
                      <a:gd name="connsiteX84" fmla="*/ 1043221 w 1309870"/>
                      <a:gd name="connsiteY84" fmla="*/ 569464 h 966653"/>
                      <a:gd name="connsiteX85" fmla="*/ 1043221 w 1309870"/>
                      <a:gd name="connsiteY85" fmla="*/ 564679 h 966653"/>
                      <a:gd name="connsiteX86" fmla="*/ 1043221 w 1309870"/>
                      <a:gd name="connsiteY86" fmla="*/ 473756 h 966653"/>
                      <a:gd name="connsiteX87" fmla="*/ 1043221 w 1309870"/>
                      <a:gd name="connsiteY87" fmla="*/ 464185 h 966653"/>
                      <a:gd name="connsiteX88" fmla="*/ 1052792 w 1309870"/>
                      <a:gd name="connsiteY88" fmla="*/ 473756 h 966653"/>
                      <a:gd name="connsiteX89" fmla="*/ 1062363 w 1309870"/>
                      <a:gd name="connsiteY89" fmla="*/ 483327 h 966653"/>
                      <a:gd name="connsiteX90" fmla="*/ 1067148 w 1309870"/>
                      <a:gd name="connsiteY90" fmla="*/ 488112 h 966653"/>
                      <a:gd name="connsiteX91" fmla="*/ 1067148 w 1309870"/>
                      <a:gd name="connsiteY91" fmla="*/ 492898 h 966653"/>
                      <a:gd name="connsiteX92" fmla="*/ 1067148 w 1309870"/>
                      <a:gd name="connsiteY92" fmla="*/ 540752 h 966653"/>
                      <a:gd name="connsiteX93" fmla="*/ 1105431 w 1309870"/>
                      <a:gd name="connsiteY93" fmla="*/ 564679 h 966653"/>
                      <a:gd name="connsiteX94" fmla="*/ 1105431 w 1309870"/>
                      <a:gd name="connsiteY94" fmla="*/ 564679 h 966653"/>
                      <a:gd name="connsiteX95" fmla="*/ 1119787 w 1309870"/>
                      <a:gd name="connsiteY95" fmla="*/ 564679 h 966653"/>
                      <a:gd name="connsiteX96" fmla="*/ 1268136 w 1309870"/>
                      <a:gd name="connsiteY96" fmla="*/ 449829 h 966653"/>
                      <a:gd name="connsiteX97" fmla="*/ 1306419 w 1309870"/>
                      <a:gd name="connsiteY97" fmla="*/ 296696 h 966653"/>
                      <a:gd name="connsiteX98" fmla="*/ 1282492 w 1309870"/>
                      <a:gd name="connsiteY98" fmla="*/ 263198 h 966653"/>
                      <a:gd name="connsiteX99" fmla="*/ 1258565 w 1309870"/>
                      <a:gd name="connsiteY99" fmla="*/ 267983 h 966653"/>
                      <a:gd name="connsiteX100" fmla="*/ 1215496 w 1309870"/>
                      <a:gd name="connsiteY100" fmla="*/ 272769 h 966653"/>
                      <a:gd name="connsiteX101" fmla="*/ 1215496 w 1309870"/>
                      <a:gd name="connsiteY101" fmla="*/ 272769 h 966653"/>
                      <a:gd name="connsiteX102" fmla="*/ 1100646 w 1309870"/>
                      <a:gd name="connsiteY102" fmla="*/ 191417 h 966653"/>
                      <a:gd name="connsiteX103" fmla="*/ 1081504 w 1309870"/>
                      <a:gd name="connsiteY103" fmla="*/ 172275 h 966653"/>
                      <a:gd name="connsiteX104" fmla="*/ 909229 w 1309870"/>
                      <a:gd name="connsiteY104" fmla="*/ 66996 h 966653"/>
                      <a:gd name="connsiteX105" fmla="*/ 722598 w 1309870"/>
                      <a:gd name="connsiteY105" fmla="*/ 38283 h 966653"/>
                      <a:gd name="connsiteX106" fmla="*/ 698671 w 1309870"/>
                      <a:gd name="connsiteY106" fmla="*/ 38283 h 966653"/>
                      <a:gd name="connsiteX107" fmla="*/ 607748 w 1309870"/>
                      <a:gd name="connsiteY107" fmla="*/ 28712 h 966653"/>
                      <a:gd name="connsiteX108" fmla="*/ 579035 w 1309870"/>
                      <a:gd name="connsiteY108" fmla="*/ 23927 h 966653"/>
                      <a:gd name="connsiteX109" fmla="*/ 559894 w 1309870"/>
                      <a:gd name="connsiteY109" fmla="*/ 19142 h 966653"/>
                      <a:gd name="connsiteX110" fmla="*/ 574250 w 1309870"/>
                      <a:gd name="connsiteY110" fmla="*/ 14356 h 966653"/>
                      <a:gd name="connsiteX111" fmla="*/ 497683 w 1309870"/>
                      <a:gd name="connsiteY111" fmla="*/ 0 h 966653"/>
                      <a:gd name="connsiteX112" fmla="*/ 445044 w 1309870"/>
                      <a:gd name="connsiteY112" fmla="*/ 14356 h 966653"/>
                      <a:gd name="connsiteX113" fmla="*/ 416331 w 1309870"/>
                      <a:gd name="connsiteY113" fmla="*/ 47854 h 966653"/>
                      <a:gd name="connsiteX114" fmla="*/ 416331 w 1309870"/>
                      <a:gd name="connsiteY114" fmla="*/ 52640 h 966653"/>
                      <a:gd name="connsiteX115" fmla="*/ 411546 w 1309870"/>
                      <a:gd name="connsiteY115" fmla="*/ 52640 h 966653"/>
                      <a:gd name="connsiteX116" fmla="*/ 344550 w 1309870"/>
                      <a:gd name="connsiteY116" fmla="*/ 43069 h 966653"/>
                      <a:gd name="connsiteX117" fmla="*/ 220129 w 1309870"/>
                      <a:gd name="connsiteY117" fmla="*/ 81352 h 966653"/>
                      <a:gd name="connsiteX118" fmla="*/ 138777 w 1309870"/>
                      <a:gd name="connsiteY118" fmla="*/ 162704 h 966653"/>
                      <a:gd name="connsiteX119" fmla="*/ 124421 w 1309870"/>
                      <a:gd name="connsiteY119" fmla="*/ 177060 h 966653"/>
                      <a:gd name="connsiteX120" fmla="*/ 81352 w 1309870"/>
                      <a:gd name="connsiteY120" fmla="*/ 234485 h 966653"/>
                      <a:gd name="connsiteX121" fmla="*/ 81352 w 1309870"/>
                      <a:gd name="connsiteY121" fmla="*/ 239271 h 966653"/>
                      <a:gd name="connsiteX122" fmla="*/ 76567 w 1309870"/>
                      <a:gd name="connsiteY122" fmla="*/ 239271 h 966653"/>
                      <a:gd name="connsiteX123" fmla="*/ 66996 w 1309870"/>
                      <a:gd name="connsiteY123" fmla="*/ 239271 h 966653"/>
                      <a:gd name="connsiteX124" fmla="*/ 33498 w 1309870"/>
                      <a:gd name="connsiteY124" fmla="*/ 253627 h 966653"/>
                      <a:gd name="connsiteX125" fmla="*/ 28712 w 1309870"/>
                      <a:gd name="connsiteY125" fmla="*/ 277554 h 966653"/>
                      <a:gd name="connsiteX126" fmla="*/ 76567 w 1309870"/>
                      <a:gd name="connsiteY126" fmla="*/ 325408 h 966653"/>
                      <a:gd name="connsiteX127" fmla="*/ 76567 w 1309870"/>
                      <a:gd name="connsiteY127" fmla="*/ 325408 h 966653"/>
                      <a:gd name="connsiteX128" fmla="*/ 86137 w 1309870"/>
                      <a:gd name="connsiteY128" fmla="*/ 334979 h 966653"/>
                      <a:gd name="connsiteX129" fmla="*/ 95708 w 1309870"/>
                      <a:gd name="connsiteY129" fmla="*/ 339764 h 966653"/>
                      <a:gd name="connsiteX130" fmla="*/ 124421 w 1309870"/>
                      <a:gd name="connsiteY130" fmla="*/ 363692 h 966653"/>
                      <a:gd name="connsiteX131" fmla="*/ 148348 w 1309870"/>
                      <a:gd name="connsiteY131" fmla="*/ 387619 h 966653"/>
                      <a:gd name="connsiteX132" fmla="*/ 157919 w 1309870"/>
                      <a:gd name="connsiteY132" fmla="*/ 397190 h 966653"/>
                      <a:gd name="connsiteX133" fmla="*/ 167490 w 1309870"/>
                      <a:gd name="connsiteY133" fmla="*/ 406760 h 966653"/>
                      <a:gd name="connsiteX134" fmla="*/ 215344 w 1309870"/>
                      <a:gd name="connsiteY134" fmla="*/ 445044 h 966653"/>
                      <a:gd name="connsiteX135" fmla="*/ 239271 w 1309870"/>
                      <a:gd name="connsiteY135" fmla="*/ 430687 h 966653"/>
                      <a:gd name="connsiteX136" fmla="*/ 244056 w 1309870"/>
                      <a:gd name="connsiteY136" fmla="*/ 378048 h 966653"/>
                      <a:gd name="connsiteX137" fmla="*/ 244056 w 1309870"/>
                      <a:gd name="connsiteY137" fmla="*/ 373262 h 966653"/>
                      <a:gd name="connsiteX138" fmla="*/ 248842 w 1309870"/>
                      <a:gd name="connsiteY138" fmla="*/ 373262 h 966653"/>
                      <a:gd name="connsiteX139" fmla="*/ 296696 w 1309870"/>
                      <a:gd name="connsiteY139" fmla="*/ 325408 h 966653"/>
                      <a:gd name="connsiteX140" fmla="*/ 315838 w 1309870"/>
                      <a:gd name="connsiteY140" fmla="*/ 301481 h 966653"/>
                      <a:gd name="connsiteX141" fmla="*/ 344550 w 1309870"/>
                      <a:gd name="connsiteY141" fmla="*/ 263198 h 966653"/>
                      <a:gd name="connsiteX142" fmla="*/ 325408 w 1309870"/>
                      <a:gd name="connsiteY142" fmla="*/ 306267 h 966653"/>
                      <a:gd name="connsiteX143" fmla="*/ 296696 w 1309870"/>
                      <a:gd name="connsiteY143" fmla="*/ 378048 h 966653"/>
                      <a:gd name="connsiteX144" fmla="*/ 253627 w 1309870"/>
                      <a:gd name="connsiteY144" fmla="*/ 535966 h 966653"/>
                      <a:gd name="connsiteX145" fmla="*/ 224914 w 1309870"/>
                      <a:gd name="connsiteY145" fmla="*/ 693885 h 966653"/>
                      <a:gd name="connsiteX146" fmla="*/ 224914 w 1309870"/>
                      <a:gd name="connsiteY146" fmla="*/ 713027 h 966653"/>
                      <a:gd name="connsiteX147" fmla="*/ 220129 w 1309870"/>
                      <a:gd name="connsiteY147" fmla="*/ 765667 h 966653"/>
                      <a:gd name="connsiteX148" fmla="*/ 220129 w 1309870"/>
                      <a:gd name="connsiteY148" fmla="*/ 780023 h 966653"/>
                      <a:gd name="connsiteX149" fmla="*/ 220129 w 1309870"/>
                      <a:gd name="connsiteY149" fmla="*/ 799164 h 966653"/>
                      <a:gd name="connsiteX150" fmla="*/ 220129 w 1309870"/>
                      <a:gd name="connsiteY150" fmla="*/ 799164 h 966653"/>
                      <a:gd name="connsiteX151" fmla="*/ 220129 w 1309870"/>
                      <a:gd name="connsiteY151" fmla="*/ 799164 h 966653"/>
                      <a:gd name="connsiteX152" fmla="*/ 200987 w 1309870"/>
                      <a:gd name="connsiteY152" fmla="*/ 808735 h 966653"/>
                      <a:gd name="connsiteX153" fmla="*/ 172275 w 1309870"/>
                      <a:gd name="connsiteY153" fmla="*/ 832662 h 966653"/>
                      <a:gd name="connsiteX154" fmla="*/ 177060 w 1309870"/>
                      <a:gd name="connsiteY154" fmla="*/ 885302 h 966653"/>
                      <a:gd name="connsiteX155" fmla="*/ 301481 w 1309870"/>
                      <a:gd name="connsiteY155" fmla="*/ 947512 h 966653"/>
                      <a:gd name="connsiteX156" fmla="*/ 339765 w 1309870"/>
                      <a:gd name="connsiteY156" fmla="*/ 952298 h 966653"/>
                      <a:gd name="connsiteX157" fmla="*/ 382833 w 1309870"/>
                      <a:gd name="connsiteY157" fmla="*/ 952298 h 966653"/>
                      <a:gd name="connsiteX158" fmla="*/ 387619 w 1309870"/>
                      <a:gd name="connsiteY158" fmla="*/ 952298 h 966653"/>
                      <a:gd name="connsiteX159" fmla="*/ 445044 w 1309870"/>
                      <a:gd name="connsiteY159" fmla="*/ 918800 h 966653"/>
                      <a:gd name="connsiteX160" fmla="*/ 445044 w 1309870"/>
                      <a:gd name="connsiteY160" fmla="*/ 918800 h 966653"/>
                      <a:gd name="connsiteX161" fmla="*/ 1052792 w 1309870"/>
                      <a:gd name="connsiteY161" fmla="*/ 488112 h 966653"/>
                      <a:gd name="connsiteX162" fmla="*/ 1052792 w 1309870"/>
                      <a:gd name="connsiteY162" fmla="*/ 502469 h 966653"/>
                      <a:gd name="connsiteX163" fmla="*/ 1052792 w 1309870"/>
                      <a:gd name="connsiteY163" fmla="*/ 488112 h 966653"/>
                      <a:gd name="connsiteX164" fmla="*/ 1052792 w 1309870"/>
                      <a:gd name="connsiteY164" fmla="*/ 488112 h 966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1309870" h="966653">
                        <a:moveTo>
                          <a:pt x="579035" y="952298"/>
                        </a:moveTo>
                        <a:cubicBezTo>
                          <a:pt x="550323" y="952298"/>
                          <a:pt x="526396" y="952298"/>
                          <a:pt x="497683" y="947512"/>
                        </a:cubicBezTo>
                        <a:cubicBezTo>
                          <a:pt x="478542" y="942727"/>
                          <a:pt x="459400" y="937941"/>
                          <a:pt x="440258" y="933156"/>
                        </a:cubicBezTo>
                        <a:cubicBezTo>
                          <a:pt x="421117" y="937941"/>
                          <a:pt x="401975" y="937941"/>
                          <a:pt x="382833" y="937941"/>
                        </a:cubicBezTo>
                        <a:lnTo>
                          <a:pt x="378048" y="937941"/>
                        </a:lnTo>
                        <a:cubicBezTo>
                          <a:pt x="363692" y="937941"/>
                          <a:pt x="349335" y="937941"/>
                          <a:pt x="334979" y="937941"/>
                        </a:cubicBezTo>
                        <a:cubicBezTo>
                          <a:pt x="320623" y="937941"/>
                          <a:pt x="306266" y="937941"/>
                          <a:pt x="291910" y="933156"/>
                        </a:cubicBezTo>
                        <a:cubicBezTo>
                          <a:pt x="244056" y="928371"/>
                          <a:pt x="181846" y="909229"/>
                          <a:pt x="157919" y="866160"/>
                        </a:cubicBezTo>
                        <a:cubicBezTo>
                          <a:pt x="148348" y="847019"/>
                          <a:pt x="143563" y="823091"/>
                          <a:pt x="153133" y="803950"/>
                        </a:cubicBezTo>
                        <a:cubicBezTo>
                          <a:pt x="157919" y="789594"/>
                          <a:pt x="172275" y="780023"/>
                          <a:pt x="186631" y="775237"/>
                        </a:cubicBezTo>
                        <a:cubicBezTo>
                          <a:pt x="191417" y="775237"/>
                          <a:pt x="196202" y="770452"/>
                          <a:pt x="196202" y="770452"/>
                        </a:cubicBezTo>
                        <a:cubicBezTo>
                          <a:pt x="196202" y="765667"/>
                          <a:pt x="196202" y="760881"/>
                          <a:pt x="196202" y="756096"/>
                        </a:cubicBezTo>
                        <a:cubicBezTo>
                          <a:pt x="196202" y="751310"/>
                          <a:pt x="196202" y="746525"/>
                          <a:pt x="196202" y="746525"/>
                        </a:cubicBezTo>
                        <a:cubicBezTo>
                          <a:pt x="196202" y="727383"/>
                          <a:pt x="200987" y="713027"/>
                          <a:pt x="200987" y="693885"/>
                        </a:cubicBezTo>
                        <a:cubicBezTo>
                          <a:pt x="200987" y="689100"/>
                          <a:pt x="200987" y="679529"/>
                          <a:pt x="200987" y="674744"/>
                        </a:cubicBezTo>
                        <a:cubicBezTo>
                          <a:pt x="205773" y="626889"/>
                          <a:pt x="215344" y="579035"/>
                          <a:pt x="229700" y="516825"/>
                        </a:cubicBezTo>
                        <a:cubicBezTo>
                          <a:pt x="244056" y="459400"/>
                          <a:pt x="258412" y="401975"/>
                          <a:pt x="272769" y="358906"/>
                        </a:cubicBezTo>
                        <a:cubicBezTo>
                          <a:pt x="277554" y="344550"/>
                          <a:pt x="282339" y="334979"/>
                          <a:pt x="287125" y="320623"/>
                        </a:cubicBezTo>
                        <a:cubicBezTo>
                          <a:pt x="272769" y="334979"/>
                          <a:pt x="258412" y="349335"/>
                          <a:pt x="244056" y="363692"/>
                        </a:cubicBezTo>
                        <a:cubicBezTo>
                          <a:pt x="248842" y="387619"/>
                          <a:pt x="248842" y="406760"/>
                          <a:pt x="234485" y="421117"/>
                        </a:cubicBezTo>
                        <a:cubicBezTo>
                          <a:pt x="224914" y="435473"/>
                          <a:pt x="215344" y="440258"/>
                          <a:pt x="200987" y="440258"/>
                        </a:cubicBezTo>
                        <a:cubicBezTo>
                          <a:pt x="172275" y="440258"/>
                          <a:pt x="148348" y="411546"/>
                          <a:pt x="143563" y="401975"/>
                        </a:cubicBezTo>
                        <a:cubicBezTo>
                          <a:pt x="143563" y="401975"/>
                          <a:pt x="138777" y="397190"/>
                          <a:pt x="133991" y="392404"/>
                        </a:cubicBezTo>
                        <a:cubicBezTo>
                          <a:pt x="129206" y="387619"/>
                          <a:pt x="124421" y="382833"/>
                          <a:pt x="124421" y="382833"/>
                        </a:cubicBezTo>
                        <a:cubicBezTo>
                          <a:pt x="114850" y="378048"/>
                          <a:pt x="105279" y="368477"/>
                          <a:pt x="100494" y="358906"/>
                        </a:cubicBezTo>
                        <a:cubicBezTo>
                          <a:pt x="90923" y="349335"/>
                          <a:pt x="81352" y="339764"/>
                          <a:pt x="71781" y="334979"/>
                        </a:cubicBezTo>
                        <a:cubicBezTo>
                          <a:pt x="66996" y="334979"/>
                          <a:pt x="66996" y="330194"/>
                          <a:pt x="62210" y="330194"/>
                        </a:cubicBezTo>
                        <a:cubicBezTo>
                          <a:pt x="57425" y="330194"/>
                          <a:pt x="57425" y="325408"/>
                          <a:pt x="52640" y="325408"/>
                        </a:cubicBezTo>
                        <a:lnTo>
                          <a:pt x="52640" y="325408"/>
                        </a:lnTo>
                        <a:cubicBezTo>
                          <a:pt x="33498" y="315837"/>
                          <a:pt x="4785" y="291910"/>
                          <a:pt x="0" y="267983"/>
                        </a:cubicBezTo>
                        <a:cubicBezTo>
                          <a:pt x="0" y="258412"/>
                          <a:pt x="0" y="244056"/>
                          <a:pt x="9571" y="239271"/>
                        </a:cubicBezTo>
                        <a:cubicBezTo>
                          <a:pt x="19141" y="224914"/>
                          <a:pt x="38283" y="220129"/>
                          <a:pt x="57425" y="224914"/>
                        </a:cubicBezTo>
                        <a:cubicBezTo>
                          <a:pt x="66996" y="205773"/>
                          <a:pt x="86137" y="186631"/>
                          <a:pt x="95708" y="172275"/>
                        </a:cubicBezTo>
                        <a:cubicBezTo>
                          <a:pt x="100494" y="167490"/>
                          <a:pt x="105279" y="162704"/>
                          <a:pt x="110064" y="157919"/>
                        </a:cubicBezTo>
                        <a:cubicBezTo>
                          <a:pt x="133991" y="129206"/>
                          <a:pt x="157919" y="100494"/>
                          <a:pt x="191417" y="76567"/>
                        </a:cubicBezTo>
                        <a:cubicBezTo>
                          <a:pt x="224914" y="52640"/>
                          <a:pt x="272769" y="38283"/>
                          <a:pt x="325408" y="38283"/>
                        </a:cubicBezTo>
                        <a:cubicBezTo>
                          <a:pt x="349335" y="38283"/>
                          <a:pt x="368477" y="43069"/>
                          <a:pt x="392404" y="47854"/>
                        </a:cubicBezTo>
                        <a:cubicBezTo>
                          <a:pt x="401975" y="33498"/>
                          <a:pt x="411546" y="23927"/>
                          <a:pt x="421117" y="14356"/>
                        </a:cubicBezTo>
                        <a:cubicBezTo>
                          <a:pt x="435473" y="4785"/>
                          <a:pt x="454615" y="0"/>
                          <a:pt x="478542" y="0"/>
                        </a:cubicBezTo>
                        <a:cubicBezTo>
                          <a:pt x="507254" y="0"/>
                          <a:pt x="535967" y="9571"/>
                          <a:pt x="564679" y="14356"/>
                        </a:cubicBezTo>
                        <a:lnTo>
                          <a:pt x="569464" y="14356"/>
                        </a:lnTo>
                        <a:cubicBezTo>
                          <a:pt x="574250" y="14356"/>
                          <a:pt x="574250" y="19142"/>
                          <a:pt x="574250" y="19142"/>
                        </a:cubicBezTo>
                        <a:cubicBezTo>
                          <a:pt x="574250" y="19142"/>
                          <a:pt x="574250" y="19142"/>
                          <a:pt x="574250" y="23927"/>
                        </a:cubicBezTo>
                        <a:cubicBezTo>
                          <a:pt x="579035" y="23927"/>
                          <a:pt x="583821" y="28712"/>
                          <a:pt x="593392" y="28712"/>
                        </a:cubicBezTo>
                        <a:cubicBezTo>
                          <a:pt x="622104" y="33498"/>
                          <a:pt x="650817" y="38283"/>
                          <a:pt x="684315" y="38283"/>
                        </a:cubicBezTo>
                        <a:cubicBezTo>
                          <a:pt x="693886" y="38283"/>
                          <a:pt x="698671" y="38283"/>
                          <a:pt x="708242" y="38283"/>
                        </a:cubicBezTo>
                        <a:cubicBezTo>
                          <a:pt x="770452" y="33498"/>
                          <a:pt x="823092" y="43069"/>
                          <a:pt x="899658" y="66996"/>
                        </a:cubicBezTo>
                        <a:cubicBezTo>
                          <a:pt x="966654" y="86137"/>
                          <a:pt x="1028865" y="133992"/>
                          <a:pt x="1076719" y="172275"/>
                        </a:cubicBezTo>
                        <a:cubicBezTo>
                          <a:pt x="1081504" y="177060"/>
                          <a:pt x="1091075" y="181846"/>
                          <a:pt x="1095860" y="191417"/>
                        </a:cubicBezTo>
                        <a:cubicBezTo>
                          <a:pt x="1129359" y="220129"/>
                          <a:pt x="1167642" y="253627"/>
                          <a:pt x="1205925" y="272769"/>
                        </a:cubicBezTo>
                        <a:cubicBezTo>
                          <a:pt x="1215496" y="272769"/>
                          <a:pt x="1229852" y="272769"/>
                          <a:pt x="1244209" y="267983"/>
                        </a:cubicBezTo>
                        <a:cubicBezTo>
                          <a:pt x="1253779" y="263198"/>
                          <a:pt x="1263350" y="263198"/>
                          <a:pt x="1272921" y="263198"/>
                        </a:cubicBezTo>
                        <a:cubicBezTo>
                          <a:pt x="1292063" y="267983"/>
                          <a:pt x="1301633" y="287125"/>
                          <a:pt x="1306419" y="306267"/>
                        </a:cubicBezTo>
                        <a:cubicBezTo>
                          <a:pt x="1315990" y="354121"/>
                          <a:pt x="1306419" y="406760"/>
                          <a:pt x="1268136" y="464185"/>
                        </a:cubicBezTo>
                        <a:cubicBezTo>
                          <a:pt x="1225067" y="531181"/>
                          <a:pt x="1167642" y="574250"/>
                          <a:pt x="1110217" y="583821"/>
                        </a:cubicBezTo>
                        <a:cubicBezTo>
                          <a:pt x="1105431" y="583821"/>
                          <a:pt x="1100646" y="583821"/>
                          <a:pt x="1095860" y="583821"/>
                        </a:cubicBezTo>
                        <a:lnTo>
                          <a:pt x="1095860" y="583821"/>
                        </a:lnTo>
                        <a:cubicBezTo>
                          <a:pt x="1071933" y="583821"/>
                          <a:pt x="1057577" y="574250"/>
                          <a:pt x="1048006" y="555108"/>
                        </a:cubicBezTo>
                        <a:cubicBezTo>
                          <a:pt x="1048006" y="550323"/>
                          <a:pt x="1043221" y="545537"/>
                          <a:pt x="1043221" y="540752"/>
                        </a:cubicBezTo>
                        <a:cubicBezTo>
                          <a:pt x="1043221" y="555108"/>
                          <a:pt x="1043221" y="574250"/>
                          <a:pt x="1043221" y="588606"/>
                        </a:cubicBezTo>
                        <a:lnTo>
                          <a:pt x="1043221" y="593392"/>
                        </a:lnTo>
                        <a:cubicBezTo>
                          <a:pt x="1043221" y="622104"/>
                          <a:pt x="1043221" y="650817"/>
                          <a:pt x="1038435" y="679529"/>
                        </a:cubicBezTo>
                        <a:cubicBezTo>
                          <a:pt x="1062363" y="703456"/>
                          <a:pt x="1076719" y="727383"/>
                          <a:pt x="1086290" y="751310"/>
                        </a:cubicBezTo>
                        <a:cubicBezTo>
                          <a:pt x="1095860" y="794379"/>
                          <a:pt x="1086290" y="837448"/>
                          <a:pt x="1052792" y="866160"/>
                        </a:cubicBezTo>
                        <a:cubicBezTo>
                          <a:pt x="1014508" y="899658"/>
                          <a:pt x="966654" y="914014"/>
                          <a:pt x="909229" y="914014"/>
                        </a:cubicBezTo>
                        <a:cubicBezTo>
                          <a:pt x="899658" y="914014"/>
                          <a:pt x="890088" y="914014"/>
                          <a:pt x="875731" y="914014"/>
                        </a:cubicBezTo>
                        <a:cubicBezTo>
                          <a:pt x="866161" y="914014"/>
                          <a:pt x="856589" y="914014"/>
                          <a:pt x="842233" y="914014"/>
                        </a:cubicBezTo>
                        <a:cubicBezTo>
                          <a:pt x="789594" y="937941"/>
                          <a:pt x="722598" y="957083"/>
                          <a:pt x="655602" y="966654"/>
                        </a:cubicBezTo>
                        <a:cubicBezTo>
                          <a:pt x="636460" y="947512"/>
                          <a:pt x="607748" y="952298"/>
                          <a:pt x="579035" y="952298"/>
                        </a:cubicBezTo>
                        <a:close/>
                        <a:moveTo>
                          <a:pt x="445044" y="918800"/>
                        </a:moveTo>
                        <a:lnTo>
                          <a:pt x="445044" y="918800"/>
                        </a:lnTo>
                        <a:cubicBezTo>
                          <a:pt x="464185" y="923585"/>
                          <a:pt x="483327" y="928371"/>
                          <a:pt x="502469" y="933156"/>
                        </a:cubicBezTo>
                        <a:cubicBezTo>
                          <a:pt x="526396" y="937941"/>
                          <a:pt x="555108" y="937941"/>
                          <a:pt x="579035" y="937941"/>
                        </a:cubicBezTo>
                        <a:cubicBezTo>
                          <a:pt x="607748" y="937941"/>
                          <a:pt x="636460" y="937941"/>
                          <a:pt x="665173" y="933156"/>
                        </a:cubicBezTo>
                        <a:cubicBezTo>
                          <a:pt x="732169" y="923585"/>
                          <a:pt x="794379" y="904444"/>
                          <a:pt x="851804" y="880517"/>
                        </a:cubicBezTo>
                        <a:lnTo>
                          <a:pt x="851804" y="880517"/>
                        </a:lnTo>
                        <a:lnTo>
                          <a:pt x="851804" y="880517"/>
                        </a:lnTo>
                        <a:cubicBezTo>
                          <a:pt x="861375" y="880517"/>
                          <a:pt x="875731" y="880517"/>
                          <a:pt x="885302" y="880517"/>
                        </a:cubicBezTo>
                        <a:cubicBezTo>
                          <a:pt x="894873" y="880517"/>
                          <a:pt x="909229" y="880517"/>
                          <a:pt x="918800" y="880517"/>
                        </a:cubicBezTo>
                        <a:cubicBezTo>
                          <a:pt x="971440" y="880517"/>
                          <a:pt x="1019294" y="866160"/>
                          <a:pt x="1052792" y="832662"/>
                        </a:cubicBezTo>
                        <a:cubicBezTo>
                          <a:pt x="1081504" y="808735"/>
                          <a:pt x="1091075" y="765667"/>
                          <a:pt x="1081504" y="727383"/>
                        </a:cubicBezTo>
                        <a:cubicBezTo>
                          <a:pt x="1076719" y="703456"/>
                          <a:pt x="1062363" y="679529"/>
                          <a:pt x="1038435" y="660387"/>
                        </a:cubicBezTo>
                        <a:lnTo>
                          <a:pt x="1038435" y="660387"/>
                        </a:lnTo>
                        <a:lnTo>
                          <a:pt x="1038435" y="655602"/>
                        </a:lnTo>
                        <a:cubicBezTo>
                          <a:pt x="1043221" y="626889"/>
                          <a:pt x="1043221" y="598177"/>
                          <a:pt x="1043221" y="569464"/>
                        </a:cubicBezTo>
                        <a:lnTo>
                          <a:pt x="1043221" y="564679"/>
                        </a:lnTo>
                        <a:cubicBezTo>
                          <a:pt x="1043221" y="535966"/>
                          <a:pt x="1043221" y="507254"/>
                          <a:pt x="1043221" y="473756"/>
                        </a:cubicBezTo>
                        <a:lnTo>
                          <a:pt x="1043221" y="464185"/>
                        </a:lnTo>
                        <a:lnTo>
                          <a:pt x="1052792" y="473756"/>
                        </a:lnTo>
                        <a:cubicBezTo>
                          <a:pt x="1057577" y="478542"/>
                          <a:pt x="1057577" y="478542"/>
                          <a:pt x="1062363" y="483327"/>
                        </a:cubicBezTo>
                        <a:lnTo>
                          <a:pt x="1067148" y="488112"/>
                        </a:lnTo>
                        <a:lnTo>
                          <a:pt x="1067148" y="492898"/>
                        </a:lnTo>
                        <a:cubicBezTo>
                          <a:pt x="1067148" y="507254"/>
                          <a:pt x="1062363" y="526396"/>
                          <a:pt x="1067148" y="540752"/>
                        </a:cubicBezTo>
                        <a:cubicBezTo>
                          <a:pt x="1071933" y="559894"/>
                          <a:pt x="1091075" y="564679"/>
                          <a:pt x="1105431" y="564679"/>
                        </a:cubicBezTo>
                        <a:lnTo>
                          <a:pt x="1105431" y="564679"/>
                        </a:lnTo>
                        <a:cubicBezTo>
                          <a:pt x="1110217" y="564679"/>
                          <a:pt x="1115002" y="564679"/>
                          <a:pt x="1119787" y="564679"/>
                        </a:cubicBezTo>
                        <a:cubicBezTo>
                          <a:pt x="1177213" y="555108"/>
                          <a:pt x="1229852" y="512039"/>
                          <a:pt x="1268136" y="449829"/>
                        </a:cubicBezTo>
                        <a:cubicBezTo>
                          <a:pt x="1306419" y="392404"/>
                          <a:pt x="1315990" y="344550"/>
                          <a:pt x="1306419" y="296696"/>
                        </a:cubicBezTo>
                        <a:cubicBezTo>
                          <a:pt x="1301633" y="282339"/>
                          <a:pt x="1292063" y="263198"/>
                          <a:pt x="1282492" y="263198"/>
                        </a:cubicBezTo>
                        <a:cubicBezTo>
                          <a:pt x="1272921" y="263198"/>
                          <a:pt x="1268136" y="263198"/>
                          <a:pt x="1258565" y="267983"/>
                        </a:cubicBezTo>
                        <a:cubicBezTo>
                          <a:pt x="1244209" y="272769"/>
                          <a:pt x="1229852" y="272769"/>
                          <a:pt x="1215496" y="272769"/>
                        </a:cubicBezTo>
                        <a:lnTo>
                          <a:pt x="1215496" y="272769"/>
                        </a:lnTo>
                        <a:cubicBezTo>
                          <a:pt x="1172427" y="253627"/>
                          <a:pt x="1138929" y="220129"/>
                          <a:pt x="1100646" y="191417"/>
                        </a:cubicBezTo>
                        <a:cubicBezTo>
                          <a:pt x="1095860" y="186631"/>
                          <a:pt x="1086290" y="181846"/>
                          <a:pt x="1081504" y="172275"/>
                        </a:cubicBezTo>
                        <a:cubicBezTo>
                          <a:pt x="1033650" y="129206"/>
                          <a:pt x="976225" y="86137"/>
                          <a:pt x="909229" y="66996"/>
                        </a:cubicBezTo>
                        <a:cubicBezTo>
                          <a:pt x="832662" y="47854"/>
                          <a:pt x="780023" y="38283"/>
                          <a:pt x="722598" y="38283"/>
                        </a:cubicBezTo>
                        <a:cubicBezTo>
                          <a:pt x="713027" y="38283"/>
                          <a:pt x="703456" y="38283"/>
                          <a:pt x="698671" y="38283"/>
                        </a:cubicBezTo>
                        <a:cubicBezTo>
                          <a:pt x="665173" y="38283"/>
                          <a:pt x="636460" y="33498"/>
                          <a:pt x="607748" y="28712"/>
                        </a:cubicBezTo>
                        <a:cubicBezTo>
                          <a:pt x="598177" y="28712"/>
                          <a:pt x="588606" y="23927"/>
                          <a:pt x="579035" y="23927"/>
                        </a:cubicBezTo>
                        <a:lnTo>
                          <a:pt x="559894" y="19142"/>
                        </a:lnTo>
                        <a:lnTo>
                          <a:pt x="574250" y="14356"/>
                        </a:lnTo>
                        <a:cubicBezTo>
                          <a:pt x="550323" y="9571"/>
                          <a:pt x="521610" y="0"/>
                          <a:pt x="497683" y="0"/>
                        </a:cubicBezTo>
                        <a:cubicBezTo>
                          <a:pt x="478542" y="0"/>
                          <a:pt x="459400" y="4785"/>
                          <a:pt x="445044" y="14356"/>
                        </a:cubicBezTo>
                        <a:cubicBezTo>
                          <a:pt x="435473" y="19142"/>
                          <a:pt x="425902" y="33498"/>
                          <a:pt x="416331" y="47854"/>
                        </a:cubicBezTo>
                        <a:lnTo>
                          <a:pt x="416331" y="52640"/>
                        </a:lnTo>
                        <a:lnTo>
                          <a:pt x="411546" y="52640"/>
                        </a:lnTo>
                        <a:cubicBezTo>
                          <a:pt x="392404" y="47854"/>
                          <a:pt x="368477" y="43069"/>
                          <a:pt x="344550" y="43069"/>
                        </a:cubicBezTo>
                        <a:cubicBezTo>
                          <a:pt x="296696" y="43069"/>
                          <a:pt x="253627" y="57425"/>
                          <a:pt x="220129" y="81352"/>
                        </a:cubicBezTo>
                        <a:cubicBezTo>
                          <a:pt x="191417" y="105279"/>
                          <a:pt x="162704" y="133992"/>
                          <a:pt x="138777" y="162704"/>
                        </a:cubicBezTo>
                        <a:cubicBezTo>
                          <a:pt x="133991" y="167490"/>
                          <a:pt x="129206" y="172275"/>
                          <a:pt x="124421" y="177060"/>
                        </a:cubicBezTo>
                        <a:cubicBezTo>
                          <a:pt x="110064" y="191417"/>
                          <a:pt x="90923" y="210558"/>
                          <a:pt x="81352" y="234485"/>
                        </a:cubicBezTo>
                        <a:lnTo>
                          <a:pt x="81352" y="239271"/>
                        </a:lnTo>
                        <a:lnTo>
                          <a:pt x="76567" y="239271"/>
                        </a:lnTo>
                        <a:cubicBezTo>
                          <a:pt x="71781" y="239271"/>
                          <a:pt x="66996" y="239271"/>
                          <a:pt x="66996" y="239271"/>
                        </a:cubicBezTo>
                        <a:cubicBezTo>
                          <a:pt x="57425" y="239271"/>
                          <a:pt x="43068" y="239271"/>
                          <a:pt x="33498" y="253627"/>
                        </a:cubicBezTo>
                        <a:cubicBezTo>
                          <a:pt x="28712" y="258412"/>
                          <a:pt x="23927" y="267983"/>
                          <a:pt x="28712" y="277554"/>
                        </a:cubicBezTo>
                        <a:cubicBezTo>
                          <a:pt x="33498" y="296696"/>
                          <a:pt x="62210" y="315837"/>
                          <a:pt x="76567" y="325408"/>
                        </a:cubicBezTo>
                        <a:lnTo>
                          <a:pt x="76567" y="325408"/>
                        </a:lnTo>
                        <a:cubicBezTo>
                          <a:pt x="81352" y="330194"/>
                          <a:pt x="81352" y="330194"/>
                          <a:pt x="86137" y="334979"/>
                        </a:cubicBezTo>
                        <a:cubicBezTo>
                          <a:pt x="90923" y="334979"/>
                          <a:pt x="90923" y="339764"/>
                          <a:pt x="95708" y="339764"/>
                        </a:cubicBezTo>
                        <a:cubicBezTo>
                          <a:pt x="105279" y="349335"/>
                          <a:pt x="114850" y="354121"/>
                          <a:pt x="124421" y="363692"/>
                        </a:cubicBezTo>
                        <a:cubicBezTo>
                          <a:pt x="133991" y="373262"/>
                          <a:pt x="143563" y="378048"/>
                          <a:pt x="148348" y="387619"/>
                        </a:cubicBezTo>
                        <a:cubicBezTo>
                          <a:pt x="153133" y="392404"/>
                          <a:pt x="157919" y="392404"/>
                          <a:pt x="157919" y="397190"/>
                        </a:cubicBezTo>
                        <a:cubicBezTo>
                          <a:pt x="157919" y="401975"/>
                          <a:pt x="162704" y="401975"/>
                          <a:pt x="167490" y="406760"/>
                        </a:cubicBezTo>
                        <a:cubicBezTo>
                          <a:pt x="181846" y="425902"/>
                          <a:pt x="200987" y="445044"/>
                          <a:pt x="215344" y="445044"/>
                        </a:cubicBezTo>
                        <a:cubicBezTo>
                          <a:pt x="224914" y="445044"/>
                          <a:pt x="229700" y="440258"/>
                          <a:pt x="239271" y="430687"/>
                        </a:cubicBezTo>
                        <a:cubicBezTo>
                          <a:pt x="248842" y="416331"/>
                          <a:pt x="248842" y="401975"/>
                          <a:pt x="244056" y="378048"/>
                        </a:cubicBezTo>
                        <a:lnTo>
                          <a:pt x="244056" y="373262"/>
                        </a:lnTo>
                        <a:lnTo>
                          <a:pt x="248842" y="373262"/>
                        </a:lnTo>
                        <a:cubicBezTo>
                          <a:pt x="267983" y="358906"/>
                          <a:pt x="282339" y="344550"/>
                          <a:pt x="296696" y="325408"/>
                        </a:cubicBezTo>
                        <a:cubicBezTo>
                          <a:pt x="301481" y="315837"/>
                          <a:pt x="311052" y="311052"/>
                          <a:pt x="315838" y="301481"/>
                        </a:cubicBezTo>
                        <a:lnTo>
                          <a:pt x="344550" y="263198"/>
                        </a:lnTo>
                        <a:lnTo>
                          <a:pt x="325408" y="306267"/>
                        </a:lnTo>
                        <a:cubicBezTo>
                          <a:pt x="315838" y="330194"/>
                          <a:pt x="306266" y="354121"/>
                          <a:pt x="296696" y="378048"/>
                        </a:cubicBezTo>
                        <a:cubicBezTo>
                          <a:pt x="282339" y="421117"/>
                          <a:pt x="267983" y="478542"/>
                          <a:pt x="253627" y="535966"/>
                        </a:cubicBezTo>
                        <a:cubicBezTo>
                          <a:pt x="239271" y="598177"/>
                          <a:pt x="229700" y="646031"/>
                          <a:pt x="224914" y="693885"/>
                        </a:cubicBezTo>
                        <a:cubicBezTo>
                          <a:pt x="224914" y="698671"/>
                          <a:pt x="224914" y="708242"/>
                          <a:pt x="224914" y="713027"/>
                        </a:cubicBezTo>
                        <a:cubicBezTo>
                          <a:pt x="224914" y="732169"/>
                          <a:pt x="220129" y="746525"/>
                          <a:pt x="220129" y="765667"/>
                        </a:cubicBezTo>
                        <a:cubicBezTo>
                          <a:pt x="220129" y="770452"/>
                          <a:pt x="220129" y="775237"/>
                          <a:pt x="220129" y="780023"/>
                        </a:cubicBezTo>
                        <a:cubicBezTo>
                          <a:pt x="220129" y="784808"/>
                          <a:pt x="220129" y="789594"/>
                          <a:pt x="220129" y="799164"/>
                        </a:cubicBezTo>
                        <a:lnTo>
                          <a:pt x="220129" y="799164"/>
                        </a:lnTo>
                        <a:lnTo>
                          <a:pt x="220129" y="799164"/>
                        </a:lnTo>
                        <a:cubicBezTo>
                          <a:pt x="215344" y="803950"/>
                          <a:pt x="210558" y="808735"/>
                          <a:pt x="200987" y="808735"/>
                        </a:cubicBezTo>
                        <a:cubicBezTo>
                          <a:pt x="186631" y="813521"/>
                          <a:pt x="177060" y="823091"/>
                          <a:pt x="172275" y="832662"/>
                        </a:cubicBezTo>
                        <a:cubicBezTo>
                          <a:pt x="167490" y="847019"/>
                          <a:pt x="167490" y="866160"/>
                          <a:pt x="177060" y="885302"/>
                        </a:cubicBezTo>
                        <a:cubicBezTo>
                          <a:pt x="200987" y="923585"/>
                          <a:pt x="258412" y="942727"/>
                          <a:pt x="301481" y="947512"/>
                        </a:cubicBezTo>
                        <a:cubicBezTo>
                          <a:pt x="315838" y="947512"/>
                          <a:pt x="325408" y="952298"/>
                          <a:pt x="339765" y="952298"/>
                        </a:cubicBezTo>
                        <a:cubicBezTo>
                          <a:pt x="354121" y="952298"/>
                          <a:pt x="368477" y="952298"/>
                          <a:pt x="382833" y="952298"/>
                        </a:cubicBezTo>
                        <a:lnTo>
                          <a:pt x="387619" y="952298"/>
                        </a:lnTo>
                        <a:cubicBezTo>
                          <a:pt x="401975" y="923585"/>
                          <a:pt x="421117" y="923585"/>
                          <a:pt x="445044" y="918800"/>
                        </a:cubicBezTo>
                        <a:lnTo>
                          <a:pt x="445044" y="918800"/>
                        </a:lnTo>
                        <a:close/>
                        <a:moveTo>
                          <a:pt x="1052792" y="488112"/>
                        </a:moveTo>
                        <a:cubicBezTo>
                          <a:pt x="1052792" y="492898"/>
                          <a:pt x="1052792" y="497683"/>
                          <a:pt x="1052792" y="502469"/>
                        </a:cubicBezTo>
                        <a:cubicBezTo>
                          <a:pt x="1052792" y="497683"/>
                          <a:pt x="1052792" y="492898"/>
                          <a:pt x="1052792" y="488112"/>
                        </a:cubicBezTo>
                        <a:cubicBezTo>
                          <a:pt x="1052792" y="488112"/>
                          <a:pt x="1052792" y="488112"/>
                          <a:pt x="1052792" y="488112"/>
                        </a:cubicBezTo>
                        <a:close/>
                      </a:path>
                    </a:pathLst>
                  </a:custGeom>
                  <a:solidFill>
                    <a:srgbClr val="007481"/>
                  </a:solidFill>
                  <a:ln w="47824" cap="flat">
                    <a:noFill/>
                    <a:prstDash val="solid"/>
                    <a:miter/>
                  </a:ln>
                </p:spPr>
                <p:txBody>
                  <a:bodyPr rtlCol="0" anchor="ctr"/>
                  <a:lstStyle/>
                  <a:p>
                    <a:endParaRPr lang="en-US"/>
                  </a:p>
                </p:txBody>
              </p:sp>
            </p:grpSp>
            <p:sp>
              <p:nvSpPr>
                <p:cNvPr id="241" name="Freeform: Shape 240">
                  <a:extLst>
                    <a:ext uri="{FF2B5EF4-FFF2-40B4-BE49-F238E27FC236}">
                      <a16:creationId xmlns:a16="http://schemas.microsoft.com/office/drawing/2014/main" xmlns="" id="{2AF08C83-40FC-4769-BD4B-42DBFDA6FD3A}"/>
                    </a:ext>
                  </a:extLst>
                </p:cNvPr>
                <p:cNvSpPr/>
                <p:nvPr/>
              </p:nvSpPr>
              <p:spPr>
                <a:xfrm>
                  <a:off x="8551113" y="7534018"/>
                  <a:ext cx="286619" cy="101766"/>
                </a:xfrm>
                <a:custGeom>
                  <a:avLst/>
                  <a:gdLst>
                    <a:gd name="connsiteX0" fmla="*/ 281834 w 286619"/>
                    <a:gd name="connsiteY0" fmla="*/ 39556 h 101766"/>
                    <a:gd name="connsiteX1" fmla="*/ 166984 w 286619"/>
                    <a:gd name="connsiteY1" fmla="*/ 15629 h 101766"/>
                    <a:gd name="connsiteX2" fmla="*/ 80847 w 286619"/>
                    <a:gd name="connsiteY2" fmla="*/ 1273 h 101766"/>
                    <a:gd name="connsiteX3" fmla="*/ 13851 w 286619"/>
                    <a:gd name="connsiteY3" fmla="*/ 34771 h 101766"/>
                    <a:gd name="connsiteX4" fmla="*/ 4280 w 286619"/>
                    <a:gd name="connsiteY4" fmla="*/ 101767 h 101766"/>
                    <a:gd name="connsiteX5" fmla="*/ 9066 w 286619"/>
                    <a:gd name="connsiteY5" fmla="*/ 101767 h 101766"/>
                    <a:gd name="connsiteX6" fmla="*/ 37778 w 286619"/>
                    <a:gd name="connsiteY6" fmla="*/ 29985 h 101766"/>
                    <a:gd name="connsiteX7" fmla="*/ 123916 w 286619"/>
                    <a:gd name="connsiteY7" fmla="*/ 20415 h 101766"/>
                    <a:gd name="connsiteX8" fmla="*/ 200483 w 286619"/>
                    <a:gd name="connsiteY8" fmla="*/ 49127 h 101766"/>
                    <a:gd name="connsiteX9" fmla="*/ 286620 w 286619"/>
                    <a:gd name="connsiteY9" fmla="*/ 53912 h 101766"/>
                    <a:gd name="connsiteX10" fmla="*/ 281834 w 286619"/>
                    <a:gd name="connsiteY10" fmla="*/ 39556 h 10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6619" h="101766">
                      <a:moveTo>
                        <a:pt x="281834" y="39556"/>
                      </a:moveTo>
                      <a:cubicBezTo>
                        <a:pt x="243551" y="29985"/>
                        <a:pt x="205268" y="29985"/>
                        <a:pt x="166984" y="15629"/>
                      </a:cubicBezTo>
                      <a:cubicBezTo>
                        <a:pt x="138272" y="6058"/>
                        <a:pt x="109560" y="-3513"/>
                        <a:pt x="80847" y="1273"/>
                      </a:cubicBezTo>
                      <a:cubicBezTo>
                        <a:pt x="56920" y="6058"/>
                        <a:pt x="32993" y="15629"/>
                        <a:pt x="13851" y="34771"/>
                      </a:cubicBezTo>
                      <a:cubicBezTo>
                        <a:pt x="-5291" y="53912"/>
                        <a:pt x="-505" y="77839"/>
                        <a:pt x="4280" y="101767"/>
                      </a:cubicBezTo>
                      <a:cubicBezTo>
                        <a:pt x="4280" y="101767"/>
                        <a:pt x="4280" y="101767"/>
                        <a:pt x="9066" y="101767"/>
                      </a:cubicBezTo>
                      <a:cubicBezTo>
                        <a:pt x="13851" y="73054"/>
                        <a:pt x="9066" y="49127"/>
                        <a:pt x="37778" y="29985"/>
                      </a:cubicBezTo>
                      <a:cubicBezTo>
                        <a:pt x="61705" y="15629"/>
                        <a:pt x="95203" y="15629"/>
                        <a:pt x="123916" y="20415"/>
                      </a:cubicBezTo>
                      <a:cubicBezTo>
                        <a:pt x="147843" y="25200"/>
                        <a:pt x="171770" y="39556"/>
                        <a:pt x="200483" y="49127"/>
                      </a:cubicBezTo>
                      <a:cubicBezTo>
                        <a:pt x="229195" y="58698"/>
                        <a:pt x="257907" y="58698"/>
                        <a:pt x="286620" y="53912"/>
                      </a:cubicBezTo>
                      <a:cubicBezTo>
                        <a:pt x="286620" y="44342"/>
                        <a:pt x="286620" y="39556"/>
                        <a:pt x="281834" y="39556"/>
                      </a:cubicBezTo>
                      <a:close/>
                    </a:path>
                  </a:pathLst>
                </a:custGeom>
                <a:solidFill>
                  <a:srgbClr val="007481"/>
                </a:solidFill>
                <a:ln w="47824" cap="flat">
                  <a:no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xmlns="" id="{717AA3BA-4A00-4AF9-B481-6B5CAC80ACFF}"/>
                    </a:ext>
                  </a:extLst>
                </p:cNvPr>
                <p:cNvSpPr/>
                <p:nvPr/>
              </p:nvSpPr>
              <p:spPr>
                <a:xfrm>
                  <a:off x="8426187" y="7750635"/>
                  <a:ext cx="68873" cy="133991"/>
                </a:xfrm>
                <a:custGeom>
                  <a:avLst/>
                  <a:gdLst>
                    <a:gd name="connsiteX0" fmla="*/ 66996 w 68873"/>
                    <a:gd name="connsiteY0" fmla="*/ 0 h 133991"/>
                    <a:gd name="connsiteX1" fmla="*/ 66996 w 68873"/>
                    <a:gd name="connsiteY1" fmla="*/ 0 h 133991"/>
                    <a:gd name="connsiteX2" fmla="*/ 43069 w 68873"/>
                    <a:gd name="connsiteY2" fmla="*/ 76567 h 133991"/>
                    <a:gd name="connsiteX3" fmla="*/ 0 w 68873"/>
                    <a:gd name="connsiteY3" fmla="*/ 129206 h 133991"/>
                    <a:gd name="connsiteX4" fmla="*/ 4785 w 68873"/>
                    <a:gd name="connsiteY4" fmla="*/ 133992 h 133991"/>
                    <a:gd name="connsiteX5" fmla="*/ 57425 w 68873"/>
                    <a:gd name="connsiteY5" fmla="*/ 81352 h 133991"/>
                    <a:gd name="connsiteX6" fmla="*/ 66996 w 68873"/>
                    <a:gd name="connsiteY6" fmla="*/ 0 h 13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873" h="133991">
                      <a:moveTo>
                        <a:pt x="66996" y="0"/>
                      </a:moveTo>
                      <a:cubicBezTo>
                        <a:pt x="66996" y="0"/>
                        <a:pt x="62211" y="0"/>
                        <a:pt x="66996" y="0"/>
                      </a:cubicBezTo>
                      <a:cubicBezTo>
                        <a:pt x="57425" y="23927"/>
                        <a:pt x="57425" y="52640"/>
                        <a:pt x="43069" y="76567"/>
                      </a:cubicBezTo>
                      <a:cubicBezTo>
                        <a:pt x="28712" y="95708"/>
                        <a:pt x="9571" y="110065"/>
                        <a:pt x="0" y="129206"/>
                      </a:cubicBezTo>
                      <a:cubicBezTo>
                        <a:pt x="0" y="133992"/>
                        <a:pt x="0" y="133992"/>
                        <a:pt x="4785" y="133992"/>
                      </a:cubicBezTo>
                      <a:cubicBezTo>
                        <a:pt x="23927" y="124421"/>
                        <a:pt x="47854" y="100494"/>
                        <a:pt x="57425" y="81352"/>
                      </a:cubicBezTo>
                      <a:cubicBezTo>
                        <a:pt x="66996" y="57425"/>
                        <a:pt x="71781" y="28712"/>
                        <a:pt x="66996" y="0"/>
                      </a:cubicBezTo>
                      <a:close/>
                    </a:path>
                  </a:pathLst>
                </a:custGeom>
                <a:solidFill>
                  <a:srgbClr val="007481"/>
                </a:solidFill>
                <a:ln w="47824" cap="flat">
                  <a:no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xmlns="" id="{A2CB9771-04EF-43A6-9E08-D01CB3F6C31D}"/>
                    </a:ext>
                  </a:extLst>
                </p:cNvPr>
                <p:cNvSpPr/>
                <p:nvPr/>
              </p:nvSpPr>
              <p:spPr>
                <a:xfrm>
                  <a:off x="9086575" y="7707566"/>
                  <a:ext cx="116727" cy="607747"/>
                </a:xfrm>
                <a:custGeom>
                  <a:avLst/>
                  <a:gdLst>
                    <a:gd name="connsiteX0" fmla="*/ 105279 w 116727"/>
                    <a:gd name="connsiteY0" fmla="*/ 205773 h 607747"/>
                    <a:gd name="connsiteX1" fmla="*/ 100494 w 116727"/>
                    <a:gd name="connsiteY1" fmla="*/ 172275 h 607747"/>
                    <a:gd name="connsiteX2" fmla="*/ 76567 w 116727"/>
                    <a:gd name="connsiteY2" fmla="*/ 33498 h 607747"/>
                    <a:gd name="connsiteX3" fmla="*/ 71781 w 116727"/>
                    <a:gd name="connsiteY3" fmla="*/ 33498 h 607747"/>
                    <a:gd name="connsiteX4" fmla="*/ 90923 w 116727"/>
                    <a:gd name="connsiteY4" fmla="*/ 133992 h 607747"/>
                    <a:gd name="connsiteX5" fmla="*/ 76567 w 116727"/>
                    <a:gd name="connsiteY5" fmla="*/ 90923 h 607747"/>
                    <a:gd name="connsiteX6" fmla="*/ 4785 w 116727"/>
                    <a:gd name="connsiteY6" fmla="*/ 0 h 607747"/>
                    <a:gd name="connsiteX7" fmla="*/ 0 w 116727"/>
                    <a:gd name="connsiteY7" fmla="*/ 4786 h 607747"/>
                    <a:gd name="connsiteX8" fmla="*/ 62210 w 116727"/>
                    <a:gd name="connsiteY8" fmla="*/ 100494 h 607747"/>
                    <a:gd name="connsiteX9" fmla="*/ 95708 w 116727"/>
                    <a:gd name="connsiteY9" fmla="*/ 215344 h 607747"/>
                    <a:gd name="connsiteX10" fmla="*/ 105279 w 116727"/>
                    <a:gd name="connsiteY10" fmla="*/ 334979 h 607747"/>
                    <a:gd name="connsiteX11" fmla="*/ 105279 w 116727"/>
                    <a:gd name="connsiteY11" fmla="*/ 445044 h 607747"/>
                    <a:gd name="connsiteX12" fmla="*/ 95708 w 116727"/>
                    <a:gd name="connsiteY12" fmla="*/ 512040 h 607747"/>
                    <a:gd name="connsiteX13" fmla="*/ 62210 w 116727"/>
                    <a:gd name="connsiteY13" fmla="*/ 607748 h 607747"/>
                    <a:gd name="connsiteX14" fmla="*/ 62210 w 116727"/>
                    <a:gd name="connsiteY14" fmla="*/ 607748 h 607747"/>
                    <a:gd name="connsiteX15" fmla="*/ 100494 w 116727"/>
                    <a:gd name="connsiteY15" fmla="*/ 521610 h 607747"/>
                    <a:gd name="connsiteX16" fmla="*/ 114850 w 116727"/>
                    <a:gd name="connsiteY16" fmla="*/ 416331 h 607747"/>
                    <a:gd name="connsiteX17" fmla="*/ 105279 w 116727"/>
                    <a:gd name="connsiteY17" fmla="*/ 205773 h 607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6727" h="607747">
                      <a:moveTo>
                        <a:pt x="105279" y="205773"/>
                      </a:moveTo>
                      <a:cubicBezTo>
                        <a:pt x="105279" y="196202"/>
                        <a:pt x="100494" y="186631"/>
                        <a:pt x="100494" y="172275"/>
                      </a:cubicBezTo>
                      <a:cubicBezTo>
                        <a:pt x="105279" y="124421"/>
                        <a:pt x="100494" y="76567"/>
                        <a:pt x="76567" y="33498"/>
                      </a:cubicBezTo>
                      <a:cubicBezTo>
                        <a:pt x="76567" y="33498"/>
                        <a:pt x="71781" y="33498"/>
                        <a:pt x="71781" y="33498"/>
                      </a:cubicBezTo>
                      <a:cubicBezTo>
                        <a:pt x="86137" y="66996"/>
                        <a:pt x="86137" y="100494"/>
                        <a:pt x="90923" y="133992"/>
                      </a:cubicBezTo>
                      <a:cubicBezTo>
                        <a:pt x="86137" y="119635"/>
                        <a:pt x="81352" y="105279"/>
                        <a:pt x="76567" y="90923"/>
                      </a:cubicBezTo>
                      <a:cubicBezTo>
                        <a:pt x="57425" y="57425"/>
                        <a:pt x="33498" y="28713"/>
                        <a:pt x="4785" y="0"/>
                      </a:cubicBezTo>
                      <a:cubicBezTo>
                        <a:pt x="4785" y="0"/>
                        <a:pt x="0" y="0"/>
                        <a:pt x="0" y="4786"/>
                      </a:cubicBezTo>
                      <a:cubicBezTo>
                        <a:pt x="19141" y="38283"/>
                        <a:pt x="47854" y="62211"/>
                        <a:pt x="62210" y="100494"/>
                      </a:cubicBezTo>
                      <a:cubicBezTo>
                        <a:pt x="76567" y="138777"/>
                        <a:pt x="86137" y="177060"/>
                        <a:pt x="95708" y="215344"/>
                      </a:cubicBezTo>
                      <a:cubicBezTo>
                        <a:pt x="100494" y="253627"/>
                        <a:pt x="105279" y="296696"/>
                        <a:pt x="105279" y="334979"/>
                      </a:cubicBezTo>
                      <a:cubicBezTo>
                        <a:pt x="105279" y="373263"/>
                        <a:pt x="100494" y="406760"/>
                        <a:pt x="105279" y="445044"/>
                      </a:cubicBezTo>
                      <a:cubicBezTo>
                        <a:pt x="105279" y="468971"/>
                        <a:pt x="100494" y="488112"/>
                        <a:pt x="95708" y="512040"/>
                      </a:cubicBezTo>
                      <a:cubicBezTo>
                        <a:pt x="86137" y="540752"/>
                        <a:pt x="76567" y="579035"/>
                        <a:pt x="62210" y="607748"/>
                      </a:cubicBezTo>
                      <a:cubicBezTo>
                        <a:pt x="62210" y="607748"/>
                        <a:pt x="62210" y="607748"/>
                        <a:pt x="62210" y="607748"/>
                      </a:cubicBezTo>
                      <a:cubicBezTo>
                        <a:pt x="81352" y="583821"/>
                        <a:pt x="90923" y="550323"/>
                        <a:pt x="100494" y="521610"/>
                      </a:cubicBezTo>
                      <a:cubicBezTo>
                        <a:pt x="110064" y="488112"/>
                        <a:pt x="114850" y="449829"/>
                        <a:pt x="114850" y="416331"/>
                      </a:cubicBezTo>
                      <a:cubicBezTo>
                        <a:pt x="119635" y="349336"/>
                        <a:pt x="114850" y="277554"/>
                        <a:pt x="105279" y="205773"/>
                      </a:cubicBezTo>
                      <a:close/>
                    </a:path>
                  </a:pathLst>
                </a:custGeom>
                <a:solidFill>
                  <a:srgbClr val="007481"/>
                </a:solidFill>
                <a:ln w="47824" cap="flat">
                  <a:no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xmlns="" id="{A6F8F7D3-3F29-4A32-BD1D-192E24C86FDD}"/>
                    </a:ext>
                  </a:extLst>
                </p:cNvPr>
                <p:cNvSpPr/>
                <p:nvPr/>
              </p:nvSpPr>
              <p:spPr>
                <a:xfrm>
                  <a:off x="9205282" y="7997349"/>
                  <a:ext cx="48781" cy="127163"/>
                </a:xfrm>
                <a:custGeom>
                  <a:avLst/>
                  <a:gdLst>
                    <a:gd name="connsiteX0" fmla="*/ 48782 w 48781"/>
                    <a:gd name="connsiteY0" fmla="*/ 116977 h 127163"/>
                    <a:gd name="connsiteX1" fmla="*/ 15284 w 48781"/>
                    <a:gd name="connsiteY1" fmla="*/ 73908 h 127163"/>
                    <a:gd name="connsiteX2" fmla="*/ 34425 w 48781"/>
                    <a:gd name="connsiteY2" fmla="*/ 2127 h 127163"/>
                    <a:gd name="connsiteX3" fmla="*/ 29640 w 48781"/>
                    <a:gd name="connsiteY3" fmla="*/ 2127 h 127163"/>
                    <a:gd name="connsiteX4" fmla="*/ 928 w 48781"/>
                    <a:gd name="connsiteY4" fmla="*/ 83479 h 127163"/>
                    <a:gd name="connsiteX5" fmla="*/ 48782 w 48781"/>
                    <a:gd name="connsiteY5" fmla="*/ 126548 h 127163"/>
                    <a:gd name="connsiteX6" fmla="*/ 48782 w 48781"/>
                    <a:gd name="connsiteY6" fmla="*/ 116977 h 127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781" h="127163">
                      <a:moveTo>
                        <a:pt x="48782" y="116977"/>
                      </a:moveTo>
                      <a:cubicBezTo>
                        <a:pt x="29640" y="107406"/>
                        <a:pt x="20069" y="97835"/>
                        <a:pt x="15284" y="73908"/>
                      </a:cubicBezTo>
                      <a:cubicBezTo>
                        <a:pt x="10498" y="45196"/>
                        <a:pt x="24855" y="26054"/>
                        <a:pt x="34425" y="2127"/>
                      </a:cubicBezTo>
                      <a:cubicBezTo>
                        <a:pt x="34425" y="2127"/>
                        <a:pt x="34425" y="-2659"/>
                        <a:pt x="29640" y="2127"/>
                      </a:cubicBezTo>
                      <a:cubicBezTo>
                        <a:pt x="10498" y="26054"/>
                        <a:pt x="-3858" y="54766"/>
                        <a:pt x="928" y="83479"/>
                      </a:cubicBezTo>
                      <a:cubicBezTo>
                        <a:pt x="5713" y="107406"/>
                        <a:pt x="20069" y="131333"/>
                        <a:pt x="48782" y="126548"/>
                      </a:cubicBezTo>
                      <a:cubicBezTo>
                        <a:pt x="48782" y="121762"/>
                        <a:pt x="48782" y="116977"/>
                        <a:pt x="48782" y="116977"/>
                      </a:cubicBezTo>
                      <a:close/>
                    </a:path>
                  </a:pathLst>
                </a:custGeom>
                <a:solidFill>
                  <a:srgbClr val="007481"/>
                </a:solidFill>
                <a:ln w="47824" cap="flat">
                  <a:no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xmlns="" id="{F31C68CB-8129-4589-9B0E-A8A5BD635BCD}"/>
                    </a:ext>
                  </a:extLst>
                </p:cNvPr>
                <p:cNvSpPr/>
                <p:nvPr/>
              </p:nvSpPr>
              <p:spPr>
                <a:xfrm>
                  <a:off x="8505412" y="8401451"/>
                  <a:ext cx="565609" cy="108466"/>
                </a:xfrm>
                <a:custGeom>
                  <a:avLst/>
                  <a:gdLst>
                    <a:gd name="connsiteX0" fmla="*/ 562021 w 565609"/>
                    <a:gd name="connsiteY0" fmla="*/ 0 h 108466"/>
                    <a:gd name="connsiteX1" fmla="*/ 279681 w 565609"/>
                    <a:gd name="connsiteY1" fmla="*/ 90923 h 108466"/>
                    <a:gd name="connsiteX2" fmla="*/ 2127 w 565609"/>
                    <a:gd name="connsiteY2" fmla="*/ 38283 h 108466"/>
                    <a:gd name="connsiteX3" fmla="*/ 2127 w 565609"/>
                    <a:gd name="connsiteY3" fmla="*/ 43069 h 108466"/>
                    <a:gd name="connsiteX4" fmla="*/ 270111 w 565609"/>
                    <a:gd name="connsiteY4" fmla="*/ 105279 h 108466"/>
                    <a:gd name="connsiteX5" fmla="*/ 428029 w 565609"/>
                    <a:gd name="connsiteY5" fmla="*/ 71781 h 108466"/>
                    <a:gd name="connsiteX6" fmla="*/ 562021 w 565609"/>
                    <a:gd name="connsiteY6" fmla="*/ 0 h 108466"/>
                    <a:gd name="connsiteX7" fmla="*/ 562021 w 565609"/>
                    <a:gd name="connsiteY7" fmla="*/ 0 h 108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5609" h="108466">
                      <a:moveTo>
                        <a:pt x="562021" y="0"/>
                      </a:moveTo>
                      <a:cubicBezTo>
                        <a:pt x="475883" y="47854"/>
                        <a:pt x="380175" y="71781"/>
                        <a:pt x="279681" y="90923"/>
                      </a:cubicBezTo>
                      <a:cubicBezTo>
                        <a:pt x="183973" y="105279"/>
                        <a:pt x="88264" y="81352"/>
                        <a:pt x="2127" y="38283"/>
                      </a:cubicBezTo>
                      <a:cubicBezTo>
                        <a:pt x="2127" y="38283"/>
                        <a:pt x="-2659" y="38283"/>
                        <a:pt x="2127" y="43069"/>
                      </a:cubicBezTo>
                      <a:cubicBezTo>
                        <a:pt x="73908" y="105279"/>
                        <a:pt x="183973" y="114850"/>
                        <a:pt x="270111" y="105279"/>
                      </a:cubicBezTo>
                      <a:cubicBezTo>
                        <a:pt x="322750" y="100494"/>
                        <a:pt x="375390" y="86138"/>
                        <a:pt x="428029" y="71781"/>
                      </a:cubicBezTo>
                      <a:cubicBezTo>
                        <a:pt x="475883" y="52640"/>
                        <a:pt x="528523" y="38283"/>
                        <a:pt x="562021" y="0"/>
                      </a:cubicBezTo>
                      <a:cubicBezTo>
                        <a:pt x="566806" y="0"/>
                        <a:pt x="566806" y="0"/>
                        <a:pt x="562021" y="0"/>
                      </a:cubicBezTo>
                      <a:close/>
                    </a:path>
                  </a:pathLst>
                </a:custGeom>
                <a:solidFill>
                  <a:srgbClr val="007481"/>
                </a:solidFill>
                <a:ln w="47824" cap="flat">
                  <a:noFill/>
                  <a:prstDash val="solid"/>
                  <a:miter/>
                </a:ln>
              </p:spPr>
              <p:txBody>
                <a:bodyPr rtlCol="0" anchor="ctr"/>
                <a:lstStyle/>
                <a:p>
                  <a:endParaRPr lang="en-US"/>
                </a:p>
              </p:txBody>
            </p:sp>
            <p:sp>
              <p:nvSpPr>
                <p:cNvPr id="246" name="Freeform: Shape 245">
                  <a:extLst>
                    <a:ext uri="{FF2B5EF4-FFF2-40B4-BE49-F238E27FC236}">
                      <a16:creationId xmlns:a16="http://schemas.microsoft.com/office/drawing/2014/main" xmlns="" id="{98434267-C7DE-47E2-A16A-B922CB117EDD}"/>
                    </a:ext>
                  </a:extLst>
                </p:cNvPr>
                <p:cNvSpPr/>
                <p:nvPr/>
              </p:nvSpPr>
              <p:spPr>
                <a:xfrm>
                  <a:off x="8610691" y="7686297"/>
                  <a:ext cx="216274" cy="61485"/>
                </a:xfrm>
                <a:custGeom>
                  <a:avLst/>
                  <a:gdLst>
                    <a:gd name="connsiteX0" fmla="*/ 212685 w 216274"/>
                    <a:gd name="connsiteY0" fmla="*/ 2127 h 61485"/>
                    <a:gd name="connsiteX1" fmla="*/ 2127 w 216274"/>
                    <a:gd name="connsiteY1" fmla="*/ 16483 h 61485"/>
                    <a:gd name="connsiteX2" fmla="*/ 2127 w 216274"/>
                    <a:gd name="connsiteY2" fmla="*/ 16483 h 61485"/>
                    <a:gd name="connsiteX3" fmla="*/ 212685 w 216274"/>
                    <a:gd name="connsiteY3" fmla="*/ 2127 h 61485"/>
                    <a:gd name="connsiteX4" fmla="*/ 212685 w 216274"/>
                    <a:gd name="connsiteY4" fmla="*/ 2127 h 614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274" h="61485">
                      <a:moveTo>
                        <a:pt x="212685" y="2127"/>
                      </a:moveTo>
                      <a:cubicBezTo>
                        <a:pt x="164831" y="59552"/>
                        <a:pt x="59552" y="73908"/>
                        <a:pt x="2127" y="16483"/>
                      </a:cubicBezTo>
                      <a:cubicBezTo>
                        <a:pt x="2127" y="16483"/>
                        <a:pt x="-2659" y="16483"/>
                        <a:pt x="2127" y="16483"/>
                      </a:cubicBezTo>
                      <a:cubicBezTo>
                        <a:pt x="54766" y="78693"/>
                        <a:pt x="183972" y="78693"/>
                        <a:pt x="212685" y="2127"/>
                      </a:cubicBezTo>
                      <a:cubicBezTo>
                        <a:pt x="217471" y="2127"/>
                        <a:pt x="217471" y="-2659"/>
                        <a:pt x="212685" y="2127"/>
                      </a:cubicBezTo>
                      <a:close/>
                    </a:path>
                  </a:pathLst>
                </a:custGeom>
                <a:solidFill>
                  <a:srgbClr val="007481"/>
                </a:solidFill>
                <a:ln w="47824" cap="flat">
                  <a:noFill/>
                  <a:prstDash val="solid"/>
                  <a:miter/>
                </a:ln>
              </p:spPr>
              <p:txBody>
                <a:bodyPr rtlCol="0" anchor="ctr"/>
                <a:lstStyle/>
                <a:p>
                  <a:endParaRPr lang="en-US"/>
                </a:p>
              </p:txBody>
            </p:sp>
            <p:sp>
              <p:nvSpPr>
                <p:cNvPr id="247" name="Freeform: Shape 246">
                  <a:extLst>
                    <a:ext uri="{FF2B5EF4-FFF2-40B4-BE49-F238E27FC236}">
                      <a16:creationId xmlns:a16="http://schemas.microsoft.com/office/drawing/2014/main" xmlns="" id="{1DB0785B-EC3A-4DE6-9BCF-438332EB5BEA}"/>
                    </a:ext>
                  </a:extLst>
                </p:cNvPr>
                <p:cNvSpPr/>
                <p:nvPr/>
              </p:nvSpPr>
              <p:spPr>
                <a:xfrm>
                  <a:off x="8558982" y="7554433"/>
                  <a:ext cx="292971" cy="193517"/>
                </a:xfrm>
                <a:custGeom>
                  <a:avLst/>
                  <a:gdLst>
                    <a:gd name="connsiteX0" fmla="*/ 283536 w 292971"/>
                    <a:gd name="connsiteY0" fmla="*/ 38283 h 193517"/>
                    <a:gd name="connsiteX1" fmla="*/ 283536 w 292971"/>
                    <a:gd name="connsiteY1" fmla="*/ 38283 h 193517"/>
                    <a:gd name="connsiteX2" fmla="*/ 230896 w 292971"/>
                    <a:gd name="connsiteY2" fmla="*/ 23927 h 193517"/>
                    <a:gd name="connsiteX3" fmla="*/ 159115 w 292971"/>
                    <a:gd name="connsiteY3" fmla="*/ 19142 h 193517"/>
                    <a:gd name="connsiteX4" fmla="*/ 29909 w 292971"/>
                    <a:gd name="connsiteY4" fmla="*/ 0 h 193517"/>
                    <a:gd name="connsiteX5" fmla="*/ 29909 w 292971"/>
                    <a:gd name="connsiteY5" fmla="*/ 0 h 193517"/>
                    <a:gd name="connsiteX6" fmla="*/ 1196 w 292971"/>
                    <a:gd name="connsiteY6" fmla="*/ 86137 h 193517"/>
                    <a:gd name="connsiteX7" fmla="*/ 63407 w 292971"/>
                    <a:gd name="connsiteY7" fmla="*/ 167490 h 193517"/>
                    <a:gd name="connsiteX8" fmla="*/ 240467 w 292971"/>
                    <a:gd name="connsiteY8" fmla="*/ 172275 h 193517"/>
                    <a:gd name="connsiteX9" fmla="*/ 278750 w 292971"/>
                    <a:gd name="connsiteY9" fmla="*/ 133992 h 193517"/>
                    <a:gd name="connsiteX10" fmla="*/ 283536 w 292971"/>
                    <a:gd name="connsiteY10" fmla="*/ 38283 h 193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971" h="193517">
                      <a:moveTo>
                        <a:pt x="283536" y="38283"/>
                      </a:moveTo>
                      <a:cubicBezTo>
                        <a:pt x="283536" y="38283"/>
                        <a:pt x="283536" y="38283"/>
                        <a:pt x="283536" y="38283"/>
                      </a:cubicBezTo>
                      <a:cubicBezTo>
                        <a:pt x="269180" y="19142"/>
                        <a:pt x="250038" y="23927"/>
                        <a:pt x="230896" y="23927"/>
                      </a:cubicBezTo>
                      <a:cubicBezTo>
                        <a:pt x="206969" y="23927"/>
                        <a:pt x="183042" y="19142"/>
                        <a:pt x="159115" y="19142"/>
                      </a:cubicBezTo>
                      <a:cubicBezTo>
                        <a:pt x="116046" y="14356"/>
                        <a:pt x="72978" y="9571"/>
                        <a:pt x="29909" y="0"/>
                      </a:cubicBezTo>
                      <a:cubicBezTo>
                        <a:pt x="29909" y="0"/>
                        <a:pt x="29909" y="0"/>
                        <a:pt x="29909" y="0"/>
                      </a:cubicBezTo>
                      <a:cubicBezTo>
                        <a:pt x="5982" y="14356"/>
                        <a:pt x="-3589" y="57425"/>
                        <a:pt x="1196" y="86137"/>
                      </a:cubicBezTo>
                      <a:cubicBezTo>
                        <a:pt x="10767" y="119635"/>
                        <a:pt x="34694" y="148348"/>
                        <a:pt x="63407" y="167490"/>
                      </a:cubicBezTo>
                      <a:cubicBezTo>
                        <a:pt x="111261" y="196202"/>
                        <a:pt x="187827" y="205773"/>
                        <a:pt x="240467" y="172275"/>
                      </a:cubicBezTo>
                      <a:cubicBezTo>
                        <a:pt x="254823" y="162704"/>
                        <a:pt x="269180" y="148348"/>
                        <a:pt x="278750" y="133992"/>
                      </a:cubicBezTo>
                      <a:cubicBezTo>
                        <a:pt x="288322" y="105279"/>
                        <a:pt x="302678" y="62210"/>
                        <a:pt x="283536" y="38283"/>
                      </a:cubicBezTo>
                      <a:close/>
                    </a:path>
                  </a:pathLst>
                </a:custGeom>
                <a:solidFill>
                  <a:srgbClr val="009A9A">
                    <a:alpha val="30000"/>
                  </a:srgbClr>
                </a:solidFill>
                <a:ln w="47824"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xmlns="" id="{25E810C7-2C52-447F-BE13-FA30C146B401}"/>
                    </a:ext>
                  </a:extLst>
                </p:cNvPr>
                <p:cNvSpPr/>
                <p:nvPr/>
              </p:nvSpPr>
              <p:spPr>
                <a:xfrm>
                  <a:off x="8558982" y="7554433"/>
                  <a:ext cx="292761" cy="196201"/>
                </a:xfrm>
                <a:custGeom>
                  <a:avLst/>
                  <a:gdLst>
                    <a:gd name="connsiteX0" fmla="*/ 283536 w 292761"/>
                    <a:gd name="connsiteY0" fmla="*/ 38283 h 196201"/>
                    <a:gd name="connsiteX1" fmla="*/ 283536 w 292761"/>
                    <a:gd name="connsiteY1" fmla="*/ 38283 h 196201"/>
                    <a:gd name="connsiteX2" fmla="*/ 230896 w 292761"/>
                    <a:gd name="connsiteY2" fmla="*/ 23927 h 196201"/>
                    <a:gd name="connsiteX3" fmla="*/ 159115 w 292761"/>
                    <a:gd name="connsiteY3" fmla="*/ 19142 h 196201"/>
                    <a:gd name="connsiteX4" fmla="*/ 29909 w 292761"/>
                    <a:gd name="connsiteY4" fmla="*/ 0 h 196201"/>
                    <a:gd name="connsiteX5" fmla="*/ 29909 w 292761"/>
                    <a:gd name="connsiteY5" fmla="*/ 0 h 196201"/>
                    <a:gd name="connsiteX6" fmla="*/ 1196 w 292761"/>
                    <a:gd name="connsiteY6" fmla="*/ 86137 h 196201"/>
                    <a:gd name="connsiteX7" fmla="*/ 63407 w 292761"/>
                    <a:gd name="connsiteY7" fmla="*/ 167490 h 196201"/>
                    <a:gd name="connsiteX8" fmla="*/ 77763 w 292761"/>
                    <a:gd name="connsiteY8" fmla="*/ 172275 h 196201"/>
                    <a:gd name="connsiteX9" fmla="*/ 44265 w 292761"/>
                    <a:gd name="connsiteY9" fmla="*/ 133992 h 196201"/>
                    <a:gd name="connsiteX10" fmla="*/ 39480 w 292761"/>
                    <a:gd name="connsiteY10" fmla="*/ 105279 h 196201"/>
                    <a:gd name="connsiteX11" fmla="*/ 63407 w 292761"/>
                    <a:gd name="connsiteY11" fmla="*/ 100494 h 196201"/>
                    <a:gd name="connsiteX12" fmla="*/ 87334 w 292761"/>
                    <a:gd name="connsiteY12" fmla="*/ 124421 h 196201"/>
                    <a:gd name="connsiteX13" fmla="*/ 144759 w 292761"/>
                    <a:gd name="connsiteY13" fmla="*/ 153133 h 196201"/>
                    <a:gd name="connsiteX14" fmla="*/ 183042 w 292761"/>
                    <a:gd name="connsiteY14" fmla="*/ 153133 h 196201"/>
                    <a:gd name="connsiteX15" fmla="*/ 230896 w 292761"/>
                    <a:gd name="connsiteY15" fmla="*/ 124421 h 196201"/>
                    <a:gd name="connsiteX16" fmla="*/ 245253 w 292761"/>
                    <a:gd name="connsiteY16" fmla="*/ 119635 h 196201"/>
                    <a:gd name="connsiteX17" fmla="*/ 240467 w 292761"/>
                    <a:gd name="connsiteY17" fmla="*/ 157919 h 196201"/>
                    <a:gd name="connsiteX18" fmla="*/ 183042 w 292761"/>
                    <a:gd name="connsiteY18" fmla="*/ 191417 h 196201"/>
                    <a:gd name="connsiteX19" fmla="*/ 168686 w 292761"/>
                    <a:gd name="connsiteY19" fmla="*/ 196202 h 196201"/>
                    <a:gd name="connsiteX20" fmla="*/ 235682 w 292761"/>
                    <a:gd name="connsiteY20" fmla="*/ 177060 h 196201"/>
                    <a:gd name="connsiteX21" fmla="*/ 273965 w 292761"/>
                    <a:gd name="connsiteY21" fmla="*/ 138777 h 196201"/>
                    <a:gd name="connsiteX22" fmla="*/ 283536 w 292761"/>
                    <a:gd name="connsiteY22" fmla="*/ 38283 h 196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2761" h="196201">
                      <a:moveTo>
                        <a:pt x="283536" y="38283"/>
                      </a:moveTo>
                      <a:cubicBezTo>
                        <a:pt x="283536" y="38283"/>
                        <a:pt x="283536" y="38283"/>
                        <a:pt x="283536" y="38283"/>
                      </a:cubicBezTo>
                      <a:cubicBezTo>
                        <a:pt x="269180" y="19142"/>
                        <a:pt x="250038" y="23927"/>
                        <a:pt x="230896" y="23927"/>
                      </a:cubicBezTo>
                      <a:cubicBezTo>
                        <a:pt x="206969" y="23927"/>
                        <a:pt x="183042" y="19142"/>
                        <a:pt x="159115" y="19142"/>
                      </a:cubicBezTo>
                      <a:cubicBezTo>
                        <a:pt x="116046" y="14356"/>
                        <a:pt x="72978" y="9571"/>
                        <a:pt x="29909" y="0"/>
                      </a:cubicBezTo>
                      <a:cubicBezTo>
                        <a:pt x="29909" y="0"/>
                        <a:pt x="29909" y="0"/>
                        <a:pt x="29909" y="0"/>
                      </a:cubicBezTo>
                      <a:cubicBezTo>
                        <a:pt x="5982" y="14356"/>
                        <a:pt x="-3589" y="57425"/>
                        <a:pt x="1196" y="86137"/>
                      </a:cubicBezTo>
                      <a:cubicBezTo>
                        <a:pt x="10767" y="119635"/>
                        <a:pt x="34694" y="148348"/>
                        <a:pt x="63407" y="167490"/>
                      </a:cubicBezTo>
                      <a:cubicBezTo>
                        <a:pt x="68192" y="167490"/>
                        <a:pt x="72978" y="172275"/>
                        <a:pt x="77763" y="172275"/>
                      </a:cubicBezTo>
                      <a:cubicBezTo>
                        <a:pt x="63407" y="162704"/>
                        <a:pt x="53836" y="153133"/>
                        <a:pt x="44265" y="133992"/>
                      </a:cubicBezTo>
                      <a:cubicBezTo>
                        <a:pt x="39480" y="124421"/>
                        <a:pt x="34694" y="114850"/>
                        <a:pt x="39480" y="105279"/>
                      </a:cubicBezTo>
                      <a:cubicBezTo>
                        <a:pt x="39480" y="90923"/>
                        <a:pt x="53836" y="90923"/>
                        <a:pt x="63407" y="100494"/>
                      </a:cubicBezTo>
                      <a:cubicBezTo>
                        <a:pt x="72978" y="110065"/>
                        <a:pt x="77763" y="114850"/>
                        <a:pt x="87334" y="124421"/>
                      </a:cubicBezTo>
                      <a:cubicBezTo>
                        <a:pt x="106476" y="138777"/>
                        <a:pt x="125617" y="148348"/>
                        <a:pt x="144759" y="153133"/>
                      </a:cubicBezTo>
                      <a:cubicBezTo>
                        <a:pt x="159115" y="153133"/>
                        <a:pt x="168686" y="153133"/>
                        <a:pt x="183042" y="153133"/>
                      </a:cubicBezTo>
                      <a:cubicBezTo>
                        <a:pt x="202184" y="148348"/>
                        <a:pt x="216540" y="133992"/>
                        <a:pt x="230896" y="124421"/>
                      </a:cubicBezTo>
                      <a:cubicBezTo>
                        <a:pt x="235682" y="119635"/>
                        <a:pt x="240467" y="119635"/>
                        <a:pt x="245253" y="119635"/>
                      </a:cubicBezTo>
                      <a:cubicBezTo>
                        <a:pt x="259609" y="124421"/>
                        <a:pt x="250038" y="148348"/>
                        <a:pt x="240467" y="157919"/>
                      </a:cubicBezTo>
                      <a:cubicBezTo>
                        <a:pt x="226111" y="177060"/>
                        <a:pt x="202184" y="186631"/>
                        <a:pt x="183042" y="191417"/>
                      </a:cubicBezTo>
                      <a:cubicBezTo>
                        <a:pt x="178257" y="191417"/>
                        <a:pt x="173471" y="191417"/>
                        <a:pt x="168686" y="196202"/>
                      </a:cubicBezTo>
                      <a:cubicBezTo>
                        <a:pt x="192613" y="196202"/>
                        <a:pt x="216540" y="186631"/>
                        <a:pt x="235682" y="177060"/>
                      </a:cubicBezTo>
                      <a:cubicBezTo>
                        <a:pt x="250038" y="167490"/>
                        <a:pt x="264394" y="153133"/>
                        <a:pt x="273965" y="138777"/>
                      </a:cubicBezTo>
                      <a:cubicBezTo>
                        <a:pt x="288322" y="105279"/>
                        <a:pt x="302678" y="62210"/>
                        <a:pt x="283536" y="38283"/>
                      </a:cubicBezTo>
                      <a:close/>
                    </a:path>
                  </a:pathLst>
                </a:custGeom>
                <a:solidFill>
                  <a:srgbClr val="009A9A">
                    <a:alpha val="30000"/>
                  </a:srgbClr>
                </a:solidFill>
                <a:ln w="47824" cap="flat">
                  <a:no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xmlns="" id="{C5A37CD2-BA52-40A4-81D5-8A394C5E27FD}"/>
                    </a:ext>
                  </a:extLst>
                </p:cNvPr>
                <p:cNvSpPr/>
                <p:nvPr/>
              </p:nvSpPr>
              <p:spPr>
                <a:xfrm>
                  <a:off x="8177345" y="7691250"/>
                  <a:ext cx="1306418" cy="813087"/>
                </a:xfrm>
                <a:custGeom>
                  <a:avLst/>
                  <a:gdLst>
                    <a:gd name="connsiteX0" fmla="*/ 1124573 w 1306418"/>
                    <a:gd name="connsiteY0" fmla="*/ 217304 h 813087"/>
                    <a:gd name="connsiteX1" fmla="*/ 1024079 w 1306418"/>
                    <a:gd name="connsiteY1" fmla="*/ 83312 h 813087"/>
                    <a:gd name="connsiteX2" fmla="*/ 985796 w 1306418"/>
                    <a:gd name="connsiteY2" fmla="*/ 30672 h 813087"/>
                    <a:gd name="connsiteX3" fmla="*/ 957084 w 1306418"/>
                    <a:gd name="connsiteY3" fmla="*/ 35458 h 813087"/>
                    <a:gd name="connsiteX4" fmla="*/ 923585 w 1306418"/>
                    <a:gd name="connsiteY4" fmla="*/ 6745 h 813087"/>
                    <a:gd name="connsiteX5" fmla="*/ 890088 w 1306418"/>
                    <a:gd name="connsiteY5" fmla="*/ 25887 h 813087"/>
                    <a:gd name="connsiteX6" fmla="*/ 928371 w 1306418"/>
                    <a:gd name="connsiteY6" fmla="*/ 88097 h 813087"/>
                    <a:gd name="connsiteX7" fmla="*/ 952298 w 1306418"/>
                    <a:gd name="connsiteY7" fmla="*/ 159879 h 813087"/>
                    <a:gd name="connsiteX8" fmla="*/ 976225 w 1306418"/>
                    <a:gd name="connsiteY8" fmla="*/ 303441 h 813087"/>
                    <a:gd name="connsiteX9" fmla="*/ 961869 w 1306418"/>
                    <a:gd name="connsiteY9" fmla="*/ 509214 h 813087"/>
                    <a:gd name="connsiteX10" fmla="*/ 851804 w 1306418"/>
                    <a:gd name="connsiteY10" fmla="*/ 633635 h 813087"/>
                    <a:gd name="connsiteX11" fmla="*/ 732169 w 1306418"/>
                    <a:gd name="connsiteY11" fmla="*/ 662347 h 813087"/>
                    <a:gd name="connsiteX12" fmla="*/ 727383 w 1306418"/>
                    <a:gd name="connsiteY12" fmla="*/ 614493 h 813087"/>
                    <a:gd name="connsiteX13" fmla="*/ 751310 w 1306418"/>
                    <a:gd name="connsiteY13" fmla="*/ 537926 h 813087"/>
                    <a:gd name="connsiteX14" fmla="*/ 751310 w 1306418"/>
                    <a:gd name="connsiteY14" fmla="*/ 284299 h 813087"/>
                    <a:gd name="connsiteX15" fmla="*/ 717813 w 1306418"/>
                    <a:gd name="connsiteY15" fmla="*/ 83312 h 813087"/>
                    <a:gd name="connsiteX16" fmla="*/ 607748 w 1306418"/>
                    <a:gd name="connsiteY16" fmla="*/ 49814 h 813087"/>
                    <a:gd name="connsiteX17" fmla="*/ 555108 w 1306418"/>
                    <a:gd name="connsiteY17" fmla="*/ 59385 h 813087"/>
                    <a:gd name="connsiteX18" fmla="*/ 473756 w 1306418"/>
                    <a:gd name="connsiteY18" fmla="*/ 49814 h 813087"/>
                    <a:gd name="connsiteX19" fmla="*/ 421117 w 1306418"/>
                    <a:gd name="connsiteY19" fmla="*/ 64170 h 813087"/>
                    <a:gd name="connsiteX20" fmla="*/ 382833 w 1306418"/>
                    <a:gd name="connsiteY20" fmla="*/ 97668 h 813087"/>
                    <a:gd name="connsiteX21" fmla="*/ 306266 w 1306418"/>
                    <a:gd name="connsiteY21" fmla="*/ 11531 h 813087"/>
                    <a:gd name="connsiteX22" fmla="*/ 172275 w 1306418"/>
                    <a:gd name="connsiteY22" fmla="*/ 150308 h 813087"/>
                    <a:gd name="connsiteX23" fmla="*/ 19141 w 1306418"/>
                    <a:gd name="connsiteY23" fmla="*/ 112024 h 813087"/>
                    <a:gd name="connsiteX24" fmla="*/ 0 w 1306418"/>
                    <a:gd name="connsiteY24" fmla="*/ 121595 h 813087"/>
                    <a:gd name="connsiteX25" fmla="*/ 52640 w 1306418"/>
                    <a:gd name="connsiteY25" fmla="*/ 174235 h 813087"/>
                    <a:gd name="connsiteX26" fmla="*/ 71781 w 1306418"/>
                    <a:gd name="connsiteY26" fmla="*/ 188591 h 813087"/>
                    <a:gd name="connsiteX27" fmla="*/ 129206 w 1306418"/>
                    <a:gd name="connsiteY27" fmla="*/ 236445 h 813087"/>
                    <a:gd name="connsiteX28" fmla="*/ 148348 w 1306418"/>
                    <a:gd name="connsiteY28" fmla="*/ 255587 h 813087"/>
                    <a:gd name="connsiteX29" fmla="*/ 229700 w 1306418"/>
                    <a:gd name="connsiteY29" fmla="*/ 274729 h 813087"/>
                    <a:gd name="connsiteX30" fmla="*/ 234485 w 1306418"/>
                    <a:gd name="connsiteY30" fmla="*/ 217304 h 813087"/>
                    <a:gd name="connsiteX31" fmla="*/ 282339 w 1306418"/>
                    <a:gd name="connsiteY31" fmla="*/ 169449 h 813087"/>
                    <a:gd name="connsiteX32" fmla="*/ 301481 w 1306418"/>
                    <a:gd name="connsiteY32" fmla="*/ 145522 h 813087"/>
                    <a:gd name="connsiteX33" fmla="*/ 272769 w 1306418"/>
                    <a:gd name="connsiteY33" fmla="*/ 222089 h 813087"/>
                    <a:gd name="connsiteX34" fmla="*/ 229700 w 1306418"/>
                    <a:gd name="connsiteY34" fmla="*/ 380008 h 813087"/>
                    <a:gd name="connsiteX35" fmla="*/ 200987 w 1306418"/>
                    <a:gd name="connsiteY35" fmla="*/ 537926 h 813087"/>
                    <a:gd name="connsiteX36" fmla="*/ 196202 w 1306418"/>
                    <a:gd name="connsiteY36" fmla="*/ 609708 h 813087"/>
                    <a:gd name="connsiteX37" fmla="*/ 196202 w 1306418"/>
                    <a:gd name="connsiteY37" fmla="*/ 638420 h 813087"/>
                    <a:gd name="connsiteX38" fmla="*/ 181846 w 1306418"/>
                    <a:gd name="connsiteY38" fmla="*/ 647991 h 813087"/>
                    <a:gd name="connsiteX39" fmla="*/ 157919 w 1306418"/>
                    <a:gd name="connsiteY39" fmla="*/ 734128 h 813087"/>
                    <a:gd name="connsiteX40" fmla="*/ 287125 w 1306418"/>
                    <a:gd name="connsiteY40" fmla="*/ 801124 h 813087"/>
                    <a:gd name="connsiteX41" fmla="*/ 373262 w 1306418"/>
                    <a:gd name="connsiteY41" fmla="*/ 801124 h 813087"/>
                    <a:gd name="connsiteX42" fmla="*/ 435473 w 1306418"/>
                    <a:gd name="connsiteY42" fmla="*/ 791554 h 813087"/>
                    <a:gd name="connsiteX43" fmla="*/ 492898 w 1306418"/>
                    <a:gd name="connsiteY43" fmla="*/ 805910 h 813087"/>
                    <a:gd name="connsiteX44" fmla="*/ 660387 w 1306418"/>
                    <a:gd name="connsiteY44" fmla="*/ 805910 h 813087"/>
                    <a:gd name="connsiteX45" fmla="*/ 847019 w 1306418"/>
                    <a:gd name="connsiteY45" fmla="*/ 753270 h 813087"/>
                    <a:gd name="connsiteX46" fmla="*/ 914015 w 1306418"/>
                    <a:gd name="connsiteY46" fmla="*/ 753270 h 813087"/>
                    <a:gd name="connsiteX47" fmla="*/ 1052792 w 1306418"/>
                    <a:gd name="connsiteY47" fmla="*/ 705416 h 813087"/>
                    <a:gd name="connsiteX48" fmla="*/ 1081504 w 1306418"/>
                    <a:gd name="connsiteY48" fmla="*/ 595351 h 813087"/>
                    <a:gd name="connsiteX49" fmla="*/ 1033650 w 1306418"/>
                    <a:gd name="connsiteY49" fmla="*/ 523570 h 813087"/>
                    <a:gd name="connsiteX50" fmla="*/ 1038435 w 1306418"/>
                    <a:gd name="connsiteY50" fmla="*/ 432647 h 813087"/>
                    <a:gd name="connsiteX51" fmla="*/ 1038435 w 1306418"/>
                    <a:gd name="connsiteY51" fmla="*/ 341724 h 813087"/>
                    <a:gd name="connsiteX52" fmla="*/ 1052792 w 1306418"/>
                    <a:gd name="connsiteY52" fmla="*/ 351295 h 813087"/>
                    <a:gd name="connsiteX53" fmla="*/ 1052792 w 1306418"/>
                    <a:gd name="connsiteY53" fmla="*/ 351295 h 813087"/>
                    <a:gd name="connsiteX54" fmla="*/ 1052792 w 1306418"/>
                    <a:gd name="connsiteY54" fmla="*/ 399149 h 813087"/>
                    <a:gd name="connsiteX55" fmla="*/ 1110217 w 1306418"/>
                    <a:gd name="connsiteY55" fmla="*/ 423076 h 813087"/>
                    <a:gd name="connsiteX56" fmla="*/ 1263350 w 1306418"/>
                    <a:gd name="connsiteY56" fmla="*/ 303441 h 813087"/>
                    <a:gd name="connsiteX57" fmla="*/ 1306419 w 1306418"/>
                    <a:gd name="connsiteY57" fmla="*/ 174235 h 813087"/>
                    <a:gd name="connsiteX58" fmla="*/ 1124573 w 1306418"/>
                    <a:gd name="connsiteY58" fmla="*/ 217304 h 813087"/>
                    <a:gd name="connsiteX59" fmla="*/ 545537 w 1306418"/>
                    <a:gd name="connsiteY59" fmla="*/ 748485 h 813087"/>
                    <a:gd name="connsiteX60" fmla="*/ 339765 w 1306418"/>
                    <a:gd name="connsiteY60" fmla="*/ 705416 h 813087"/>
                    <a:gd name="connsiteX61" fmla="*/ 277554 w 1306418"/>
                    <a:gd name="connsiteY61" fmla="*/ 719772 h 813087"/>
                    <a:gd name="connsiteX62" fmla="*/ 263198 w 1306418"/>
                    <a:gd name="connsiteY62" fmla="*/ 743699 h 813087"/>
                    <a:gd name="connsiteX63" fmla="*/ 224914 w 1306418"/>
                    <a:gd name="connsiteY63" fmla="*/ 758056 h 813087"/>
                    <a:gd name="connsiteX64" fmla="*/ 172275 w 1306418"/>
                    <a:gd name="connsiteY64" fmla="*/ 724558 h 813087"/>
                    <a:gd name="connsiteX65" fmla="*/ 167490 w 1306418"/>
                    <a:gd name="connsiteY65" fmla="*/ 686274 h 813087"/>
                    <a:gd name="connsiteX66" fmla="*/ 172275 w 1306418"/>
                    <a:gd name="connsiteY66" fmla="*/ 667133 h 813087"/>
                    <a:gd name="connsiteX67" fmla="*/ 205773 w 1306418"/>
                    <a:gd name="connsiteY67" fmla="*/ 647991 h 813087"/>
                    <a:gd name="connsiteX68" fmla="*/ 215344 w 1306418"/>
                    <a:gd name="connsiteY68" fmla="*/ 590566 h 813087"/>
                    <a:gd name="connsiteX69" fmla="*/ 239271 w 1306418"/>
                    <a:gd name="connsiteY69" fmla="*/ 580995 h 813087"/>
                    <a:gd name="connsiteX70" fmla="*/ 272769 w 1306418"/>
                    <a:gd name="connsiteY70" fmla="*/ 614493 h 813087"/>
                    <a:gd name="connsiteX71" fmla="*/ 325408 w 1306418"/>
                    <a:gd name="connsiteY71" fmla="*/ 590566 h 813087"/>
                    <a:gd name="connsiteX72" fmla="*/ 354121 w 1306418"/>
                    <a:gd name="connsiteY72" fmla="*/ 595351 h 813087"/>
                    <a:gd name="connsiteX73" fmla="*/ 378048 w 1306418"/>
                    <a:gd name="connsiteY73" fmla="*/ 638420 h 813087"/>
                    <a:gd name="connsiteX74" fmla="*/ 416331 w 1306418"/>
                    <a:gd name="connsiteY74" fmla="*/ 652777 h 813087"/>
                    <a:gd name="connsiteX75" fmla="*/ 512040 w 1306418"/>
                    <a:gd name="connsiteY75" fmla="*/ 652777 h 813087"/>
                    <a:gd name="connsiteX76" fmla="*/ 650817 w 1306418"/>
                    <a:gd name="connsiteY76" fmla="*/ 691060 h 813087"/>
                    <a:gd name="connsiteX77" fmla="*/ 545537 w 1306418"/>
                    <a:gd name="connsiteY77" fmla="*/ 748485 h 81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306418" h="813087">
                      <a:moveTo>
                        <a:pt x="1124573" y="217304"/>
                      </a:moveTo>
                      <a:cubicBezTo>
                        <a:pt x="1062363" y="226874"/>
                        <a:pt x="1043221" y="121595"/>
                        <a:pt x="1024079" y="83312"/>
                      </a:cubicBezTo>
                      <a:cubicBezTo>
                        <a:pt x="1014508" y="64170"/>
                        <a:pt x="1004938" y="40243"/>
                        <a:pt x="985796" y="30672"/>
                      </a:cubicBezTo>
                      <a:cubicBezTo>
                        <a:pt x="971440" y="21102"/>
                        <a:pt x="971440" y="35458"/>
                        <a:pt x="957084" y="35458"/>
                      </a:cubicBezTo>
                      <a:cubicBezTo>
                        <a:pt x="937942" y="35458"/>
                        <a:pt x="933156" y="16316"/>
                        <a:pt x="923585" y="6745"/>
                      </a:cubicBezTo>
                      <a:cubicBezTo>
                        <a:pt x="904444" y="-7611"/>
                        <a:pt x="885302" y="1960"/>
                        <a:pt x="890088" y="25887"/>
                      </a:cubicBezTo>
                      <a:cubicBezTo>
                        <a:pt x="894873" y="49814"/>
                        <a:pt x="918800" y="68956"/>
                        <a:pt x="928371" y="88097"/>
                      </a:cubicBezTo>
                      <a:cubicBezTo>
                        <a:pt x="937942" y="112024"/>
                        <a:pt x="947512" y="135951"/>
                        <a:pt x="952298" y="159879"/>
                      </a:cubicBezTo>
                      <a:cubicBezTo>
                        <a:pt x="966654" y="207733"/>
                        <a:pt x="971440" y="255587"/>
                        <a:pt x="976225" y="303441"/>
                      </a:cubicBezTo>
                      <a:cubicBezTo>
                        <a:pt x="985796" y="370437"/>
                        <a:pt x="995367" y="447003"/>
                        <a:pt x="961869" y="509214"/>
                      </a:cubicBezTo>
                      <a:cubicBezTo>
                        <a:pt x="937942" y="557068"/>
                        <a:pt x="894873" y="600137"/>
                        <a:pt x="851804" y="633635"/>
                      </a:cubicBezTo>
                      <a:cubicBezTo>
                        <a:pt x="827877" y="652777"/>
                        <a:pt x="760881" y="695845"/>
                        <a:pt x="732169" y="662347"/>
                      </a:cubicBezTo>
                      <a:cubicBezTo>
                        <a:pt x="722598" y="647991"/>
                        <a:pt x="722598" y="628849"/>
                        <a:pt x="727383" y="614493"/>
                      </a:cubicBezTo>
                      <a:cubicBezTo>
                        <a:pt x="736954" y="590566"/>
                        <a:pt x="746525" y="566639"/>
                        <a:pt x="751310" y="537926"/>
                      </a:cubicBezTo>
                      <a:cubicBezTo>
                        <a:pt x="756096" y="451789"/>
                        <a:pt x="751310" y="370437"/>
                        <a:pt x="751310" y="284299"/>
                      </a:cubicBezTo>
                      <a:cubicBezTo>
                        <a:pt x="751310" y="222089"/>
                        <a:pt x="765667" y="135951"/>
                        <a:pt x="717813" y="83312"/>
                      </a:cubicBezTo>
                      <a:cubicBezTo>
                        <a:pt x="689100" y="54599"/>
                        <a:pt x="650817" y="49814"/>
                        <a:pt x="607748" y="49814"/>
                      </a:cubicBezTo>
                      <a:cubicBezTo>
                        <a:pt x="588606" y="54599"/>
                        <a:pt x="569464" y="59385"/>
                        <a:pt x="555108" y="59385"/>
                      </a:cubicBezTo>
                      <a:cubicBezTo>
                        <a:pt x="526396" y="59385"/>
                        <a:pt x="497683" y="59385"/>
                        <a:pt x="473756" y="49814"/>
                      </a:cubicBezTo>
                      <a:cubicBezTo>
                        <a:pt x="454615" y="49814"/>
                        <a:pt x="435473" y="54599"/>
                        <a:pt x="421117" y="64170"/>
                      </a:cubicBezTo>
                      <a:cubicBezTo>
                        <a:pt x="411546" y="73741"/>
                        <a:pt x="397189" y="92883"/>
                        <a:pt x="382833" y="97668"/>
                      </a:cubicBezTo>
                      <a:cubicBezTo>
                        <a:pt x="339765" y="112024"/>
                        <a:pt x="344550" y="-17182"/>
                        <a:pt x="306266" y="11531"/>
                      </a:cubicBezTo>
                      <a:cubicBezTo>
                        <a:pt x="253627" y="49814"/>
                        <a:pt x="253627" y="155093"/>
                        <a:pt x="172275" y="150308"/>
                      </a:cubicBezTo>
                      <a:cubicBezTo>
                        <a:pt x="119635" y="145522"/>
                        <a:pt x="76567" y="92883"/>
                        <a:pt x="19141" y="112024"/>
                      </a:cubicBezTo>
                      <a:cubicBezTo>
                        <a:pt x="9571" y="116810"/>
                        <a:pt x="4785" y="116810"/>
                        <a:pt x="0" y="121595"/>
                      </a:cubicBezTo>
                      <a:cubicBezTo>
                        <a:pt x="4785" y="145522"/>
                        <a:pt x="33498" y="164664"/>
                        <a:pt x="52640" y="174235"/>
                      </a:cubicBezTo>
                      <a:cubicBezTo>
                        <a:pt x="57425" y="179020"/>
                        <a:pt x="66996" y="183806"/>
                        <a:pt x="71781" y="188591"/>
                      </a:cubicBezTo>
                      <a:cubicBezTo>
                        <a:pt x="90923" y="202947"/>
                        <a:pt x="110064" y="222089"/>
                        <a:pt x="129206" y="236445"/>
                      </a:cubicBezTo>
                      <a:cubicBezTo>
                        <a:pt x="133991" y="241231"/>
                        <a:pt x="138777" y="246016"/>
                        <a:pt x="148348" y="255587"/>
                      </a:cubicBezTo>
                      <a:cubicBezTo>
                        <a:pt x="167490" y="284299"/>
                        <a:pt x="205773" y="313012"/>
                        <a:pt x="229700" y="274729"/>
                      </a:cubicBezTo>
                      <a:cubicBezTo>
                        <a:pt x="239271" y="260372"/>
                        <a:pt x="239271" y="241231"/>
                        <a:pt x="234485" y="217304"/>
                      </a:cubicBezTo>
                      <a:cubicBezTo>
                        <a:pt x="253627" y="202947"/>
                        <a:pt x="267983" y="183806"/>
                        <a:pt x="282339" y="169449"/>
                      </a:cubicBezTo>
                      <a:cubicBezTo>
                        <a:pt x="287125" y="159879"/>
                        <a:pt x="296696" y="155093"/>
                        <a:pt x="301481" y="145522"/>
                      </a:cubicBezTo>
                      <a:cubicBezTo>
                        <a:pt x="291910" y="169449"/>
                        <a:pt x="282339" y="193376"/>
                        <a:pt x="272769" y="222089"/>
                      </a:cubicBezTo>
                      <a:cubicBezTo>
                        <a:pt x="258412" y="274729"/>
                        <a:pt x="244056" y="327368"/>
                        <a:pt x="229700" y="380008"/>
                      </a:cubicBezTo>
                      <a:cubicBezTo>
                        <a:pt x="215344" y="432647"/>
                        <a:pt x="205773" y="485287"/>
                        <a:pt x="200987" y="537926"/>
                      </a:cubicBezTo>
                      <a:cubicBezTo>
                        <a:pt x="196202" y="561854"/>
                        <a:pt x="196202" y="585781"/>
                        <a:pt x="196202" y="609708"/>
                      </a:cubicBezTo>
                      <a:cubicBezTo>
                        <a:pt x="196202" y="619279"/>
                        <a:pt x="196202" y="628849"/>
                        <a:pt x="196202" y="638420"/>
                      </a:cubicBezTo>
                      <a:cubicBezTo>
                        <a:pt x="191417" y="643206"/>
                        <a:pt x="186631" y="643206"/>
                        <a:pt x="181846" y="647991"/>
                      </a:cubicBezTo>
                      <a:cubicBezTo>
                        <a:pt x="143563" y="662347"/>
                        <a:pt x="143563" y="700631"/>
                        <a:pt x="157919" y="734128"/>
                      </a:cubicBezTo>
                      <a:cubicBezTo>
                        <a:pt x="181846" y="777197"/>
                        <a:pt x="244056" y="791554"/>
                        <a:pt x="287125" y="801124"/>
                      </a:cubicBezTo>
                      <a:cubicBezTo>
                        <a:pt x="315838" y="805910"/>
                        <a:pt x="344550" y="805910"/>
                        <a:pt x="373262" y="801124"/>
                      </a:cubicBezTo>
                      <a:cubicBezTo>
                        <a:pt x="392404" y="801124"/>
                        <a:pt x="411546" y="796339"/>
                        <a:pt x="435473" y="791554"/>
                      </a:cubicBezTo>
                      <a:cubicBezTo>
                        <a:pt x="454615" y="796339"/>
                        <a:pt x="473756" y="801124"/>
                        <a:pt x="492898" y="805910"/>
                      </a:cubicBezTo>
                      <a:cubicBezTo>
                        <a:pt x="550323" y="815481"/>
                        <a:pt x="602963" y="815481"/>
                        <a:pt x="660387" y="805910"/>
                      </a:cubicBezTo>
                      <a:cubicBezTo>
                        <a:pt x="722598" y="796339"/>
                        <a:pt x="789594" y="777197"/>
                        <a:pt x="847019" y="753270"/>
                      </a:cubicBezTo>
                      <a:cubicBezTo>
                        <a:pt x="870946" y="753270"/>
                        <a:pt x="894873" y="753270"/>
                        <a:pt x="914015" y="753270"/>
                      </a:cubicBezTo>
                      <a:cubicBezTo>
                        <a:pt x="966654" y="753270"/>
                        <a:pt x="1014508" y="738914"/>
                        <a:pt x="1052792" y="705416"/>
                      </a:cubicBezTo>
                      <a:cubicBezTo>
                        <a:pt x="1086290" y="676704"/>
                        <a:pt x="1095860" y="633635"/>
                        <a:pt x="1081504" y="595351"/>
                      </a:cubicBezTo>
                      <a:cubicBezTo>
                        <a:pt x="1071933" y="566639"/>
                        <a:pt x="1057577" y="547497"/>
                        <a:pt x="1033650" y="523570"/>
                      </a:cubicBezTo>
                      <a:cubicBezTo>
                        <a:pt x="1038435" y="494858"/>
                        <a:pt x="1038435" y="461360"/>
                        <a:pt x="1038435" y="432647"/>
                      </a:cubicBezTo>
                      <a:cubicBezTo>
                        <a:pt x="1038435" y="403935"/>
                        <a:pt x="1038435" y="370437"/>
                        <a:pt x="1038435" y="341724"/>
                      </a:cubicBezTo>
                      <a:cubicBezTo>
                        <a:pt x="1043221" y="346510"/>
                        <a:pt x="1048006" y="346510"/>
                        <a:pt x="1052792" y="351295"/>
                      </a:cubicBezTo>
                      <a:cubicBezTo>
                        <a:pt x="1052792" y="351295"/>
                        <a:pt x="1052792" y="351295"/>
                        <a:pt x="1052792" y="351295"/>
                      </a:cubicBezTo>
                      <a:cubicBezTo>
                        <a:pt x="1052792" y="370437"/>
                        <a:pt x="1048006" y="384793"/>
                        <a:pt x="1052792" y="399149"/>
                      </a:cubicBezTo>
                      <a:cubicBezTo>
                        <a:pt x="1062363" y="423076"/>
                        <a:pt x="1086290" y="427862"/>
                        <a:pt x="1110217" y="423076"/>
                      </a:cubicBezTo>
                      <a:cubicBezTo>
                        <a:pt x="1177213" y="408720"/>
                        <a:pt x="1229852" y="360866"/>
                        <a:pt x="1263350" y="303441"/>
                      </a:cubicBezTo>
                      <a:cubicBezTo>
                        <a:pt x="1287277" y="265158"/>
                        <a:pt x="1306419" y="222089"/>
                        <a:pt x="1306419" y="174235"/>
                      </a:cubicBezTo>
                      <a:cubicBezTo>
                        <a:pt x="1244209" y="150308"/>
                        <a:pt x="1172427" y="212518"/>
                        <a:pt x="1124573" y="217304"/>
                      </a:cubicBezTo>
                      <a:close/>
                      <a:moveTo>
                        <a:pt x="545537" y="748485"/>
                      </a:moveTo>
                      <a:cubicBezTo>
                        <a:pt x="473756" y="753270"/>
                        <a:pt x="406761" y="729343"/>
                        <a:pt x="339765" y="705416"/>
                      </a:cubicBezTo>
                      <a:cubicBezTo>
                        <a:pt x="315838" y="695845"/>
                        <a:pt x="291910" y="691060"/>
                        <a:pt x="277554" y="719772"/>
                      </a:cubicBezTo>
                      <a:cubicBezTo>
                        <a:pt x="272769" y="729343"/>
                        <a:pt x="272769" y="738914"/>
                        <a:pt x="263198" y="743699"/>
                      </a:cubicBezTo>
                      <a:cubicBezTo>
                        <a:pt x="253627" y="753270"/>
                        <a:pt x="239271" y="758056"/>
                        <a:pt x="224914" y="758056"/>
                      </a:cubicBezTo>
                      <a:cubicBezTo>
                        <a:pt x="205773" y="758056"/>
                        <a:pt x="186631" y="743699"/>
                        <a:pt x="172275" y="724558"/>
                      </a:cubicBezTo>
                      <a:cubicBezTo>
                        <a:pt x="167490" y="714987"/>
                        <a:pt x="162704" y="695845"/>
                        <a:pt x="167490" y="686274"/>
                      </a:cubicBezTo>
                      <a:cubicBezTo>
                        <a:pt x="167490" y="676704"/>
                        <a:pt x="167490" y="671918"/>
                        <a:pt x="172275" y="667133"/>
                      </a:cubicBezTo>
                      <a:cubicBezTo>
                        <a:pt x="181846" y="657562"/>
                        <a:pt x="191417" y="652777"/>
                        <a:pt x="205773" y="647991"/>
                      </a:cubicBezTo>
                      <a:cubicBezTo>
                        <a:pt x="205773" y="628849"/>
                        <a:pt x="205773" y="609708"/>
                        <a:pt x="215344" y="590566"/>
                      </a:cubicBezTo>
                      <a:cubicBezTo>
                        <a:pt x="220129" y="580995"/>
                        <a:pt x="229700" y="576210"/>
                        <a:pt x="239271" y="580995"/>
                      </a:cubicBezTo>
                      <a:cubicBezTo>
                        <a:pt x="253627" y="590566"/>
                        <a:pt x="258412" y="609708"/>
                        <a:pt x="272769" y="614493"/>
                      </a:cubicBezTo>
                      <a:cubicBezTo>
                        <a:pt x="296696" y="628849"/>
                        <a:pt x="306266" y="600137"/>
                        <a:pt x="325408" y="590566"/>
                      </a:cubicBezTo>
                      <a:cubicBezTo>
                        <a:pt x="334979" y="585781"/>
                        <a:pt x="349335" y="585781"/>
                        <a:pt x="354121" y="595351"/>
                      </a:cubicBezTo>
                      <a:cubicBezTo>
                        <a:pt x="363692" y="609708"/>
                        <a:pt x="363692" y="628849"/>
                        <a:pt x="378048" y="638420"/>
                      </a:cubicBezTo>
                      <a:cubicBezTo>
                        <a:pt x="387619" y="647991"/>
                        <a:pt x="401975" y="652777"/>
                        <a:pt x="416331" y="652777"/>
                      </a:cubicBezTo>
                      <a:cubicBezTo>
                        <a:pt x="449829" y="652777"/>
                        <a:pt x="478542" y="652777"/>
                        <a:pt x="512040" y="652777"/>
                      </a:cubicBezTo>
                      <a:cubicBezTo>
                        <a:pt x="540752" y="652777"/>
                        <a:pt x="650817" y="643206"/>
                        <a:pt x="650817" y="691060"/>
                      </a:cubicBezTo>
                      <a:cubicBezTo>
                        <a:pt x="655602" y="743699"/>
                        <a:pt x="574250" y="748485"/>
                        <a:pt x="545537" y="748485"/>
                      </a:cubicBezTo>
                      <a:close/>
                    </a:path>
                  </a:pathLst>
                </a:custGeom>
                <a:solidFill>
                  <a:srgbClr val="009A9A">
                    <a:alpha val="30000"/>
                  </a:srgbClr>
                </a:solidFill>
                <a:ln w="47824" cap="flat">
                  <a:no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xmlns="" id="{3F1979B6-E4E0-48D6-84FA-322FE45F1815}"/>
                    </a:ext>
                  </a:extLst>
                </p:cNvPr>
                <p:cNvSpPr/>
                <p:nvPr/>
              </p:nvSpPr>
              <p:spPr>
                <a:xfrm>
                  <a:off x="8307288" y="8324885"/>
                  <a:ext cx="276817" cy="161507"/>
                </a:xfrm>
                <a:custGeom>
                  <a:avLst/>
                  <a:gdLst>
                    <a:gd name="connsiteX0" fmla="*/ 224178 w 276817"/>
                    <a:gd name="connsiteY0" fmla="*/ 124421 h 161507"/>
                    <a:gd name="connsiteX1" fmla="*/ 71044 w 276817"/>
                    <a:gd name="connsiteY1" fmla="*/ 119635 h 161507"/>
                    <a:gd name="connsiteX2" fmla="*/ 18405 w 276817"/>
                    <a:gd name="connsiteY2" fmla="*/ 66996 h 161507"/>
                    <a:gd name="connsiteX3" fmla="*/ 42332 w 276817"/>
                    <a:gd name="connsiteY3" fmla="*/ 0 h 161507"/>
                    <a:gd name="connsiteX4" fmla="*/ 32761 w 276817"/>
                    <a:gd name="connsiteY4" fmla="*/ 4785 h 161507"/>
                    <a:gd name="connsiteX5" fmla="*/ 8834 w 276817"/>
                    <a:gd name="connsiteY5" fmla="*/ 90923 h 161507"/>
                    <a:gd name="connsiteX6" fmla="*/ 138040 w 276817"/>
                    <a:gd name="connsiteY6" fmla="*/ 157919 h 161507"/>
                    <a:gd name="connsiteX7" fmla="*/ 224178 w 276817"/>
                    <a:gd name="connsiteY7" fmla="*/ 157919 h 161507"/>
                    <a:gd name="connsiteX8" fmla="*/ 276818 w 276817"/>
                    <a:gd name="connsiteY8" fmla="*/ 153133 h 161507"/>
                    <a:gd name="connsiteX9" fmla="*/ 224178 w 276817"/>
                    <a:gd name="connsiteY9" fmla="*/ 124421 h 161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6817" h="161507">
                      <a:moveTo>
                        <a:pt x="224178" y="124421"/>
                      </a:moveTo>
                      <a:cubicBezTo>
                        <a:pt x="176324" y="138777"/>
                        <a:pt x="118899" y="138777"/>
                        <a:pt x="71044" y="119635"/>
                      </a:cubicBezTo>
                      <a:cubicBezTo>
                        <a:pt x="47117" y="110065"/>
                        <a:pt x="27976" y="90923"/>
                        <a:pt x="18405" y="66996"/>
                      </a:cubicBezTo>
                      <a:cubicBezTo>
                        <a:pt x="8834" y="38283"/>
                        <a:pt x="23190" y="19142"/>
                        <a:pt x="42332" y="0"/>
                      </a:cubicBezTo>
                      <a:cubicBezTo>
                        <a:pt x="42332" y="0"/>
                        <a:pt x="37547" y="4785"/>
                        <a:pt x="32761" y="4785"/>
                      </a:cubicBezTo>
                      <a:cubicBezTo>
                        <a:pt x="-5522" y="19142"/>
                        <a:pt x="-5522" y="57425"/>
                        <a:pt x="8834" y="90923"/>
                      </a:cubicBezTo>
                      <a:cubicBezTo>
                        <a:pt x="32761" y="133992"/>
                        <a:pt x="94972" y="148348"/>
                        <a:pt x="138040" y="157919"/>
                      </a:cubicBezTo>
                      <a:cubicBezTo>
                        <a:pt x="166753" y="162704"/>
                        <a:pt x="195465" y="162704"/>
                        <a:pt x="224178" y="157919"/>
                      </a:cubicBezTo>
                      <a:cubicBezTo>
                        <a:pt x="243319" y="157919"/>
                        <a:pt x="257676" y="153133"/>
                        <a:pt x="276818" y="153133"/>
                      </a:cubicBezTo>
                      <a:cubicBezTo>
                        <a:pt x="262461" y="148348"/>
                        <a:pt x="243319" y="138777"/>
                        <a:pt x="224178" y="124421"/>
                      </a:cubicBezTo>
                      <a:close/>
                    </a:path>
                  </a:pathLst>
                </a:custGeom>
                <a:solidFill>
                  <a:srgbClr val="009A9A">
                    <a:alpha val="30000"/>
                  </a:srgbClr>
                </a:solidFill>
                <a:ln w="47824" cap="flat">
                  <a:noFill/>
                  <a:prstDash val="solid"/>
                  <a:miter/>
                </a:ln>
              </p:spPr>
              <p:txBody>
                <a:bodyPr rtlCol="0" anchor="ctr"/>
                <a:lstStyle/>
                <a:p>
                  <a:endParaRPr lang="en-US"/>
                </a:p>
              </p:txBody>
            </p:sp>
            <p:sp>
              <p:nvSpPr>
                <p:cNvPr id="251" name="Freeform: Shape 250">
                  <a:extLst>
                    <a:ext uri="{FF2B5EF4-FFF2-40B4-BE49-F238E27FC236}">
                      <a16:creationId xmlns:a16="http://schemas.microsoft.com/office/drawing/2014/main" xmlns="" id="{BE5B3945-D9BB-49DE-B9A1-E559623B39DE}"/>
                    </a:ext>
                  </a:extLst>
                </p:cNvPr>
                <p:cNvSpPr/>
                <p:nvPr/>
              </p:nvSpPr>
              <p:spPr>
                <a:xfrm>
                  <a:off x="8866445" y="7717137"/>
                  <a:ext cx="593391" cy="756095"/>
                </a:xfrm>
                <a:custGeom>
                  <a:avLst/>
                  <a:gdLst>
                    <a:gd name="connsiteX0" fmla="*/ 564679 w 593391"/>
                    <a:gd name="connsiteY0" fmla="*/ 177060 h 756095"/>
                    <a:gd name="connsiteX1" fmla="*/ 492898 w 593391"/>
                    <a:gd name="connsiteY1" fmla="*/ 210558 h 756095"/>
                    <a:gd name="connsiteX2" fmla="*/ 445044 w 593391"/>
                    <a:gd name="connsiteY2" fmla="*/ 267983 h 756095"/>
                    <a:gd name="connsiteX3" fmla="*/ 421117 w 593391"/>
                    <a:gd name="connsiteY3" fmla="*/ 306267 h 756095"/>
                    <a:gd name="connsiteX4" fmla="*/ 378048 w 593391"/>
                    <a:gd name="connsiteY4" fmla="*/ 282340 h 756095"/>
                    <a:gd name="connsiteX5" fmla="*/ 378048 w 593391"/>
                    <a:gd name="connsiteY5" fmla="*/ 272769 h 756095"/>
                    <a:gd name="connsiteX6" fmla="*/ 349336 w 593391"/>
                    <a:gd name="connsiteY6" fmla="*/ 167490 h 756095"/>
                    <a:gd name="connsiteX7" fmla="*/ 311052 w 593391"/>
                    <a:gd name="connsiteY7" fmla="*/ 43069 h 756095"/>
                    <a:gd name="connsiteX8" fmla="*/ 296696 w 593391"/>
                    <a:gd name="connsiteY8" fmla="*/ 23927 h 756095"/>
                    <a:gd name="connsiteX9" fmla="*/ 291911 w 593391"/>
                    <a:gd name="connsiteY9" fmla="*/ 33498 h 756095"/>
                    <a:gd name="connsiteX10" fmla="*/ 229700 w 593391"/>
                    <a:gd name="connsiteY10" fmla="*/ 0 h 756095"/>
                    <a:gd name="connsiteX11" fmla="*/ 282340 w 593391"/>
                    <a:gd name="connsiteY11" fmla="*/ 124421 h 756095"/>
                    <a:gd name="connsiteX12" fmla="*/ 311052 w 593391"/>
                    <a:gd name="connsiteY12" fmla="*/ 325408 h 756095"/>
                    <a:gd name="connsiteX13" fmla="*/ 277554 w 593391"/>
                    <a:gd name="connsiteY13" fmla="*/ 516825 h 756095"/>
                    <a:gd name="connsiteX14" fmla="*/ 291911 w 593391"/>
                    <a:gd name="connsiteY14" fmla="*/ 602963 h 756095"/>
                    <a:gd name="connsiteX15" fmla="*/ 330194 w 593391"/>
                    <a:gd name="connsiteY15" fmla="*/ 593392 h 756095"/>
                    <a:gd name="connsiteX16" fmla="*/ 344550 w 593391"/>
                    <a:gd name="connsiteY16" fmla="*/ 641246 h 756095"/>
                    <a:gd name="connsiteX17" fmla="*/ 282340 w 593391"/>
                    <a:gd name="connsiteY17" fmla="*/ 693886 h 756095"/>
                    <a:gd name="connsiteX18" fmla="*/ 220130 w 593391"/>
                    <a:gd name="connsiteY18" fmla="*/ 698671 h 756095"/>
                    <a:gd name="connsiteX19" fmla="*/ 210558 w 593391"/>
                    <a:gd name="connsiteY19" fmla="*/ 650817 h 756095"/>
                    <a:gd name="connsiteX20" fmla="*/ 177061 w 593391"/>
                    <a:gd name="connsiteY20" fmla="*/ 669958 h 756095"/>
                    <a:gd name="connsiteX21" fmla="*/ 148348 w 593391"/>
                    <a:gd name="connsiteY21" fmla="*/ 689100 h 756095"/>
                    <a:gd name="connsiteX22" fmla="*/ 43069 w 593391"/>
                    <a:gd name="connsiteY22" fmla="*/ 741740 h 756095"/>
                    <a:gd name="connsiteX23" fmla="*/ 0 w 593391"/>
                    <a:gd name="connsiteY23" fmla="*/ 756096 h 756095"/>
                    <a:gd name="connsiteX24" fmla="*/ 138777 w 593391"/>
                    <a:gd name="connsiteY24" fmla="*/ 713027 h 756095"/>
                    <a:gd name="connsiteX25" fmla="*/ 205773 w 593391"/>
                    <a:gd name="connsiteY25" fmla="*/ 713027 h 756095"/>
                    <a:gd name="connsiteX26" fmla="*/ 344550 w 593391"/>
                    <a:gd name="connsiteY26" fmla="*/ 665173 h 756095"/>
                    <a:gd name="connsiteX27" fmla="*/ 373263 w 593391"/>
                    <a:gd name="connsiteY27" fmla="*/ 555108 h 756095"/>
                    <a:gd name="connsiteX28" fmla="*/ 325409 w 593391"/>
                    <a:gd name="connsiteY28" fmla="*/ 483327 h 756095"/>
                    <a:gd name="connsiteX29" fmla="*/ 330194 w 593391"/>
                    <a:gd name="connsiteY29" fmla="*/ 392404 h 756095"/>
                    <a:gd name="connsiteX30" fmla="*/ 330194 w 593391"/>
                    <a:gd name="connsiteY30" fmla="*/ 301481 h 756095"/>
                    <a:gd name="connsiteX31" fmla="*/ 344550 w 593391"/>
                    <a:gd name="connsiteY31" fmla="*/ 311052 h 756095"/>
                    <a:gd name="connsiteX32" fmla="*/ 344550 w 593391"/>
                    <a:gd name="connsiteY32" fmla="*/ 311052 h 756095"/>
                    <a:gd name="connsiteX33" fmla="*/ 344550 w 593391"/>
                    <a:gd name="connsiteY33" fmla="*/ 358906 h 756095"/>
                    <a:gd name="connsiteX34" fmla="*/ 401975 w 593391"/>
                    <a:gd name="connsiteY34" fmla="*/ 382833 h 756095"/>
                    <a:gd name="connsiteX35" fmla="*/ 555109 w 593391"/>
                    <a:gd name="connsiteY35" fmla="*/ 263198 h 756095"/>
                    <a:gd name="connsiteX36" fmla="*/ 593392 w 593391"/>
                    <a:gd name="connsiteY36" fmla="*/ 167490 h 756095"/>
                    <a:gd name="connsiteX37" fmla="*/ 564679 w 593391"/>
                    <a:gd name="connsiteY37" fmla="*/ 177060 h 756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593391" h="756095">
                      <a:moveTo>
                        <a:pt x="564679" y="177060"/>
                      </a:moveTo>
                      <a:cubicBezTo>
                        <a:pt x="535967" y="177060"/>
                        <a:pt x="512040" y="196202"/>
                        <a:pt x="492898" y="210558"/>
                      </a:cubicBezTo>
                      <a:cubicBezTo>
                        <a:pt x="473756" y="229700"/>
                        <a:pt x="454615" y="248842"/>
                        <a:pt x="445044" y="267983"/>
                      </a:cubicBezTo>
                      <a:cubicBezTo>
                        <a:pt x="435473" y="282340"/>
                        <a:pt x="430688" y="296696"/>
                        <a:pt x="421117" y="306267"/>
                      </a:cubicBezTo>
                      <a:cubicBezTo>
                        <a:pt x="401975" y="330194"/>
                        <a:pt x="382833" y="306267"/>
                        <a:pt x="378048" y="282340"/>
                      </a:cubicBezTo>
                      <a:cubicBezTo>
                        <a:pt x="378048" y="277554"/>
                        <a:pt x="378048" y="277554"/>
                        <a:pt x="378048" y="272769"/>
                      </a:cubicBezTo>
                      <a:cubicBezTo>
                        <a:pt x="349336" y="263198"/>
                        <a:pt x="349336" y="191417"/>
                        <a:pt x="349336" y="167490"/>
                      </a:cubicBezTo>
                      <a:cubicBezTo>
                        <a:pt x="344550" y="124421"/>
                        <a:pt x="339765" y="81352"/>
                        <a:pt x="311052" y="43069"/>
                      </a:cubicBezTo>
                      <a:cubicBezTo>
                        <a:pt x="306267" y="38283"/>
                        <a:pt x="301481" y="28713"/>
                        <a:pt x="296696" y="23927"/>
                      </a:cubicBezTo>
                      <a:cubicBezTo>
                        <a:pt x="296696" y="28713"/>
                        <a:pt x="296696" y="33498"/>
                        <a:pt x="291911" y="33498"/>
                      </a:cubicBezTo>
                      <a:cubicBezTo>
                        <a:pt x="272769" y="52640"/>
                        <a:pt x="244057" y="19142"/>
                        <a:pt x="229700" y="0"/>
                      </a:cubicBezTo>
                      <a:cubicBezTo>
                        <a:pt x="253627" y="38283"/>
                        <a:pt x="267984" y="81352"/>
                        <a:pt x="282340" y="124421"/>
                      </a:cubicBezTo>
                      <a:cubicBezTo>
                        <a:pt x="301481" y="186631"/>
                        <a:pt x="315838" y="258413"/>
                        <a:pt x="311052" y="325408"/>
                      </a:cubicBezTo>
                      <a:cubicBezTo>
                        <a:pt x="311052" y="387619"/>
                        <a:pt x="301481" y="454615"/>
                        <a:pt x="277554" y="516825"/>
                      </a:cubicBezTo>
                      <a:cubicBezTo>
                        <a:pt x="267984" y="535967"/>
                        <a:pt x="244057" y="617319"/>
                        <a:pt x="291911" y="602963"/>
                      </a:cubicBezTo>
                      <a:cubicBezTo>
                        <a:pt x="306267" y="598177"/>
                        <a:pt x="320623" y="588606"/>
                        <a:pt x="330194" y="593392"/>
                      </a:cubicBezTo>
                      <a:cubicBezTo>
                        <a:pt x="354121" y="598177"/>
                        <a:pt x="349336" y="626890"/>
                        <a:pt x="344550" y="641246"/>
                      </a:cubicBezTo>
                      <a:cubicBezTo>
                        <a:pt x="330194" y="665173"/>
                        <a:pt x="306267" y="684314"/>
                        <a:pt x="282340" y="693886"/>
                      </a:cubicBezTo>
                      <a:cubicBezTo>
                        <a:pt x="267984" y="703456"/>
                        <a:pt x="239271" y="713027"/>
                        <a:pt x="220130" y="698671"/>
                      </a:cubicBezTo>
                      <a:cubicBezTo>
                        <a:pt x="205773" y="689100"/>
                        <a:pt x="205773" y="665173"/>
                        <a:pt x="210558" y="650817"/>
                      </a:cubicBezTo>
                      <a:cubicBezTo>
                        <a:pt x="200988" y="650817"/>
                        <a:pt x="186631" y="665173"/>
                        <a:pt x="177061" y="669958"/>
                      </a:cubicBezTo>
                      <a:cubicBezTo>
                        <a:pt x="167490" y="679529"/>
                        <a:pt x="157919" y="684314"/>
                        <a:pt x="148348" y="689100"/>
                      </a:cubicBezTo>
                      <a:cubicBezTo>
                        <a:pt x="114850" y="708242"/>
                        <a:pt x="81352" y="727383"/>
                        <a:pt x="43069" y="741740"/>
                      </a:cubicBezTo>
                      <a:cubicBezTo>
                        <a:pt x="28713" y="746525"/>
                        <a:pt x="14356" y="751310"/>
                        <a:pt x="0" y="756096"/>
                      </a:cubicBezTo>
                      <a:cubicBezTo>
                        <a:pt x="47854" y="746525"/>
                        <a:pt x="90923" y="732169"/>
                        <a:pt x="138777" y="713027"/>
                      </a:cubicBezTo>
                      <a:cubicBezTo>
                        <a:pt x="162704" y="713027"/>
                        <a:pt x="186631" y="713027"/>
                        <a:pt x="205773" y="713027"/>
                      </a:cubicBezTo>
                      <a:cubicBezTo>
                        <a:pt x="258413" y="713027"/>
                        <a:pt x="306267" y="698671"/>
                        <a:pt x="344550" y="665173"/>
                      </a:cubicBezTo>
                      <a:cubicBezTo>
                        <a:pt x="378048" y="636460"/>
                        <a:pt x="387619" y="593392"/>
                        <a:pt x="373263" y="555108"/>
                      </a:cubicBezTo>
                      <a:cubicBezTo>
                        <a:pt x="363692" y="526396"/>
                        <a:pt x="349336" y="507254"/>
                        <a:pt x="325409" y="483327"/>
                      </a:cubicBezTo>
                      <a:cubicBezTo>
                        <a:pt x="330194" y="454615"/>
                        <a:pt x="330194" y="421117"/>
                        <a:pt x="330194" y="392404"/>
                      </a:cubicBezTo>
                      <a:cubicBezTo>
                        <a:pt x="330194" y="363692"/>
                        <a:pt x="330194" y="330194"/>
                        <a:pt x="330194" y="301481"/>
                      </a:cubicBezTo>
                      <a:cubicBezTo>
                        <a:pt x="334979" y="306267"/>
                        <a:pt x="339765" y="306267"/>
                        <a:pt x="344550" y="311052"/>
                      </a:cubicBezTo>
                      <a:cubicBezTo>
                        <a:pt x="344550" y="311052"/>
                        <a:pt x="344550" y="311052"/>
                        <a:pt x="344550" y="311052"/>
                      </a:cubicBezTo>
                      <a:cubicBezTo>
                        <a:pt x="344550" y="330194"/>
                        <a:pt x="339765" y="344550"/>
                        <a:pt x="344550" y="358906"/>
                      </a:cubicBezTo>
                      <a:cubicBezTo>
                        <a:pt x="354121" y="382833"/>
                        <a:pt x="378048" y="387619"/>
                        <a:pt x="401975" y="382833"/>
                      </a:cubicBezTo>
                      <a:cubicBezTo>
                        <a:pt x="468971" y="368477"/>
                        <a:pt x="521611" y="320623"/>
                        <a:pt x="555109" y="263198"/>
                      </a:cubicBezTo>
                      <a:cubicBezTo>
                        <a:pt x="574250" y="234485"/>
                        <a:pt x="588607" y="200988"/>
                        <a:pt x="593392" y="167490"/>
                      </a:cubicBezTo>
                      <a:cubicBezTo>
                        <a:pt x="588607" y="181846"/>
                        <a:pt x="579036" y="177060"/>
                        <a:pt x="564679" y="177060"/>
                      </a:cubicBezTo>
                      <a:close/>
                    </a:path>
                  </a:pathLst>
                </a:custGeom>
                <a:solidFill>
                  <a:srgbClr val="009A9A">
                    <a:alpha val="30000"/>
                  </a:srgbClr>
                </a:solidFill>
                <a:ln w="47824" cap="flat">
                  <a:noFill/>
                  <a:prstDash val="solid"/>
                  <a:miter/>
                </a:ln>
              </p:spPr>
              <p:txBody>
                <a:bodyPr rtlCol="0" anchor="ctr"/>
                <a:lstStyle/>
                <a:p>
                  <a:endParaRPr lang="en-US"/>
                </a:p>
              </p:txBody>
            </p:sp>
            <p:grpSp>
              <p:nvGrpSpPr>
                <p:cNvPr id="252" name="Graphic 3">
                  <a:extLst>
                    <a:ext uri="{FF2B5EF4-FFF2-40B4-BE49-F238E27FC236}">
                      <a16:creationId xmlns:a16="http://schemas.microsoft.com/office/drawing/2014/main" xmlns="" id="{BD86F08D-8E1A-4371-8205-52AE55C8DCB6}"/>
                    </a:ext>
                  </a:extLst>
                </p:cNvPr>
                <p:cNvGrpSpPr/>
                <p:nvPr/>
              </p:nvGrpSpPr>
              <p:grpSpPr>
                <a:xfrm>
                  <a:off x="8619246" y="7549647"/>
                  <a:ext cx="186971" cy="162704"/>
                  <a:chOff x="8619246" y="7549647"/>
                  <a:chExt cx="186971" cy="162704"/>
                </a:xfrm>
              </p:grpSpPr>
              <p:grpSp>
                <p:nvGrpSpPr>
                  <p:cNvPr id="253" name="Graphic 3">
                    <a:extLst>
                      <a:ext uri="{FF2B5EF4-FFF2-40B4-BE49-F238E27FC236}">
                        <a16:creationId xmlns:a16="http://schemas.microsoft.com/office/drawing/2014/main" xmlns="" id="{3C51C320-D28A-4798-BB3A-1E71BC86CEB8}"/>
                      </a:ext>
                    </a:extLst>
                  </p:cNvPr>
                  <p:cNvGrpSpPr/>
                  <p:nvPr/>
                </p:nvGrpSpPr>
                <p:grpSpPr>
                  <a:xfrm>
                    <a:off x="8619246" y="7549647"/>
                    <a:ext cx="186971" cy="162704"/>
                    <a:chOff x="8619246" y="7549647"/>
                    <a:chExt cx="186971" cy="162704"/>
                  </a:xfrm>
                </p:grpSpPr>
                <p:sp>
                  <p:nvSpPr>
                    <p:cNvPr id="256" name="Freeform: Shape 255">
                      <a:extLst>
                        <a:ext uri="{FF2B5EF4-FFF2-40B4-BE49-F238E27FC236}">
                          <a16:creationId xmlns:a16="http://schemas.microsoft.com/office/drawing/2014/main" xmlns="" id="{4B86577C-66FE-4ADD-92B4-55721DF1647B}"/>
                        </a:ext>
                      </a:extLst>
                    </p:cNvPr>
                    <p:cNvSpPr/>
                    <p:nvPr/>
                  </p:nvSpPr>
                  <p:spPr>
                    <a:xfrm>
                      <a:off x="8619730" y="7559218"/>
                      <a:ext cx="180459" cy="144280"/>
                    </a:xfrm>
                    <a:custGeom>
                      <a:avLst/>
                      <a:gdLst>
                        <a:gd name="connsiteX0" fmla="*/ 174933 w 180459"/>
                        <a:gd name="connsiteY0" fmla="*/ 52640 h 144280"/>
                        <a:gd name="connsiteX1" fmla="*/ 170148 w 180459"/>
                        <a:gd name="connsiteY1" fmla="*/ 28712 h 144280"/>
                        <a:gd name="connsiteX2" fmla="*/ 170148 w 180459"/>
                        <a:gd name="connsiteY2" fmla="*/ 28712 h 144280"/>
                        <a:gd name="connsiteX3" fmla="*/ 155792 w 180459"/>
                        <a:gd name="connsiteY3" fmla="*/ 9571 h 144280"/>
                        <a:gd name="connsiteX4" fmla="*/ 26586 w 180459"/>
                        <a:gd name="connsiteY4" fmla="*/ 0 h 144280"/>
                        <a:gd name="connsiteX5" fmla="*/ 17015 w 180459"/>
                        <a:gd name="connsiteY5" fmla="*/ 4785 h 144280"/>
                        <a:gd name="connsiteX6" fmla="*/ 17015 w 180459"/>
                        <a:gd name="connsiteY6" fmla="*/ 4785 h 144280"/>
                        <a:gd name="connsiteX7" fmla="*/ 17015 w 180459"/>
                        <a:gd name="connsiteY7" fmla="*/ 33498 h 144280"/>
                        <a:gd name="connsiteX8" fmla="*/ 2659 w 180459"/>
                        <a:gd name="connsiteY8" fmla="*/ 86137 h 144280"/>
                        <a:gd name="connsiteX9" fmla="*/ 93582 w 180459"/>
                        <a:gd name="connsiteY9" fmla="*/ 143562 h 144280"/>
                        <a:gd name="connsiteX10" fmla="*/ 174933 w 180459"/>
                        <a:gd name="connsiteY10" fmla="*/ 76567 h 144280"/>
                        <a:gd name="connsiteX11" fmla="*/ 174933 w 180459"/>
                        <a:gd name="connsiteY11" fmla="*/ 52640 h 14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459" h="144280">
                          <a:moveTo>
                            <a:pt x="174933" y="52640"/>
                          </a:moveTo>
                          <a:cubicBezTo>
                            <a:pt x="174933" y="43069"/>
                            <a:pt x="174933" y="38283"/>
                            <a:pt x="170148" y="28712"/>
                          </a:cubicBezTo>
                          <a:cubicBezTo>
                            <a:pt x="170148" y="28712"/>
                            <a:pt x="170148" y="28712"/>
                            <a:pt x="170148" y="28712"/>
                          </a:cubicBezTo>
                          <a:cubicBezTo>
                            <a:pt x="170148" y="19142"/>
                            <a:pt x="165363" y="9571"/>
                            <a:pt x="155792" y="9571"/>
                          </a:cubicBezTo>
                          <a:cubicBezTo>
                            <a:pt x="112723" y="4785"/>
                            <a:pt x="69654" y="0"/>
                            <a:pt x="26586" y="0"/>
                          </a:cubicBezTo>
                          <a:cubicBezTo>
                            <a:pt x="21800" y="0"/>
                            <a:pt x="21800" y="4785"/>
                            <a:pt x="17015" y="4785"/>
                          </a:cubicBezTo>
                          <a:cubicBezTo>
                            <a:pt x="17015" y="4785"/>
                            <a:pt x="17015" y="4785"/>
                            <a:pt x="17015" y="4785"/>
                          </a:cubicBezTo>
                          <a:cubicBezTo>
                            <a:pt x="17015" y="14356"/>
                            <a:pt x="17015" y="23927"/>
                            <a:pt x="17015" y="33498"/>
                          </a:cubicBezTo>
                          <a:cubicBezTo>
                            <a:pt x="-2127" y="38283"/>
                            <a:pt x="-2127" y="71781"/>
                            <a:pt x="2659" y="86137"/>
                          </a:cubicBezTo>
                          <a:cubicBezTo>
                            <a:pt x="12230" y="129206"/>
                            <a:pt x="55298" y="148348"/>
                            <a:pt x="93582" y="143562"/>
                          </a:cubicBezTo>
                          <a:cubicBezTo>
                            <a:pt x="131865" y="143562"/>
                            <a:pt x="170148" y="119635"/>
                            <a:pt x="174933" y="76567"/>
                          </a:cubicBezTo>
                          <a:cubicBezTo>
                            <a:pt x="184505" y="71781"/>
                            <a:pt x="179719" y="62210"/>
                            <a:pt x="174933" y="52640"/>
                          </a:cubicBezTo>
                          <a:close/>
                        </a:path>
                      </a:pathLst>
                    </a:custGeom>
                    <a:solidFill>
                      <a:srgbClr val="FBC98F"/>
                    </a:solidFill>
                    <a:ln w="47824" cap="flat">
                      <a:noFill/>
                      <a:prstDash val="solid"/>
                      <a:miter/>
                    </a:ln>
                  </p:spPr>
                  <p:txBody>
                    <a:bodyPr rtlCol="0" anchor="ctr"/>
                    <a:lstStyle/>
                    <a:p>
                      <a:endParaRPr lang="en-US"/>
                    </a:p>
                  </p:txBody>
                </p:sp>
                <p:sp>
                  <p:nvSpPr>
                    <p:cNvPr id="257" name="Freeform: Shape 256">
                      <a:extLst>
                        <a:ext uri="{FF2B5EF4-FFF2-40B4-BE49-F238E27FC236}">
                          <a16:creationId xmlns:a16="http://schemas.microsoft.com/office/drawing/2014/main" xmlns="" id="{E8B56009-B825-4405-AD12-4E42570AFD03}"/>
                        </a:ext>
                      </a:extLst>
                    </p:cNvPr>
                    <p:cNvSpPr/>
                    <p:nvPr/>
                  </p:nvSpPr>
                  <p:spPr>
                    <a:xfrm>
                      <a:off x="8619246" y="7549647"/>
                      <a:ext cx="186971" cy="162704"/>
                    </a:xfrm>
                    <a:custGeom>
                      <a:avLst/>
                      <a:gdLst>
                        <a:gd name="connsiteX0" fmla="*/ 94066 w 186971"/>
                        <a:gd name="connsiteY0" fmla="*/ 162704 h 162704"/>
                        <a:gd name="connsiteX1" fmla="*/ 94066 w 186971"/>
                        <a:gd name="connsiteY1" fmla="*/ 162704 h 162704"/>
                        <a:gd name="connsiteX2" fmla="*/ 3143 w 186971"/>
                        <a:gd name="connsiteY2" fmla="*/ 100494 h 162704"/>
                        <a:gd name="connsiteX3" fmla="*/ 7929 w 186971"/>
                        <a:gd name="connsiteY3" fmla="*/ 52640 h 162704"/>
                        <a:gd name="connsiteX4" fmla="*/ 17500 w 186971"/>
                        <a:gd name="connsiteY4" fmla="*/ 43069 h 162704"/>
                        <a:gd name="connsiteX5" fmla="*/ 17500 w 186971"/>
                        <a:gd name="connsiteY5" fmla="*/ 38283 h 162704"/>
                        <a:gd name="connsiteX6" fmla="*/ 17500 w 186971"/>
                        <a:gd name="connsiteY6" fmla="*/ 14356 h 162704"/>
                        <a:gd name="connsiteX7" fmla="*/ 17500 w 186971"/>
                        <a:gd name="connsiteY7" fmla="*/ 9571 h 162704"/>
                        <a:gd name="connsiteX8" fmla="*/ 27070 w 186971"/>
                        <a:gd name="connsiteY8" fmla="*/ 0 h 162704"/>
                        <a:gd name="connsiteX9" fmla="*/ 156277 w 186971"/>
                        <a:gd name="connsiteY9" fmla="*/ 9571 h 162704"/>
                        <a:gd name="connsiteX10" fmla="*/ 175418 w 186971"/>
                        <a:gd name="connsiteY10" fmla="*/ 33498 h 162704"/>
                        <a:gd name="connsiteX11" fmla="*/ 180204 w 186971"/>
                        <a:gd name="connsiteY11" fmla="*/ 57425 h 162704"/>
                        <a:gd name="connsiteX12" fmla="*/ 184989 w 186971"/>
                        <a:gd name="connsiteY12" fmla="*/ 86137 h 162704"/>
                        <a:gd name="connsiteX13" fmla="*/ 94066 w 186971"/>
                        <a:gd name="connsiteY13" fmla="*/ 162704 h 162704"/>
                        <a:gd name="connsiteX14" fmla="*/ 94066 w 186971"/>
                        <a:gd name="connsiteY14" fmla="*/ 162704 h 162704"/>
                        <a:gd name="connsiteX15" fmla="*/ 36641 w 186971"/>
                        <a:gd name="connsiteY15" fmla="*/ 14356 h 162704"/>
                        <a:gd name="connsiteX16" fmla="*/ 27070 w 186971"/>
                        <a:gd name="connsiteY16" fmla="*/ 14356 h 162704"/>
                        <a:gd name="connsiteX17" fmla="*/ 27070 w 186971"/>
                        <a:gd name="connsiteY17" fmla="*/ 19142 h 162704"/>
                        <a:gd name="connsiteX18" fmla="*/ 27070 w 186971"/>
                        <a:gd name="connsiteY18" fmla="*/ 19142 h 162704"/>
                        <a:gd name="connsiteX19" fmla="*/ 27070 w 186971"/>
                        <a:gd name="connsiteY19" fmla="*/ 38283 h 162704"/>
                        <a:gd name="connsiteX20" fmla="*/ 27070 w 186971"/>
                        <a:gd name="connsiteY20" fmla="*/ 47854 h 162704"/>
                        <a:gd name="connsiteX21" fmla="*/ 22285 w 186971"/>
                        <a:gd name="connsiteY21" fmla="*/ 52640 h 162704"/>
                        <a:gd name="connsiteX22" fmla="*/ 12714 w 186971"/>
                        <a:gd name="connsiteY22" fmla="*/ 57425 h 162704"/>
                        <a:gd name="connsiteX23" fmla="*/ 12714 w 186971"/>
                        <a:gd name="connsiteY23" fmla="*/ 95708 h 162704"/>
                        <a:gd name="connsiteX24" fmla="*/ 94066 w 186971"/>
                        <a:gd name="connsiteY24" fmla="*/ 148348 h 162704"/>
                        <a:gd name="connsiteX25" fmla="*/ 98852 w 186971"/>
                        <a:gd name="connsiteY25" fmla="*/ 148348 h 162704"/>
                        <a:gd name="connsiteX26" fmla="*/ 175418 w 186971"/>
                        <a:gd name="connsiteY26" fmla="*/ 86137 h 162704"/>
                        <a:gd name="connsiteX27" fmla="*/ 170633 w 186971"/>
                        <a:gd name="connsiteY27" fmla="*/ 62210 h 162704"/>
                        <a:gd name="connsiteX28" fmla="*/ 170633 w 186971"/>
                        <a:gd name="connsiteY28" fmla="*/ 57425 h 162704"/>
                        <a:gd name="connsiteX29" fmla="*/ 165848 w 186971"/>
                        <a:gd name="connsiteY29" fmla="*/ 33498 h 162704"/>
                        <a:gd name="connsiteX30" fmla="*/ 165848 w 186971"/>
                        <a:gd name="connsiteY30" fmla="*/ 33498 h 162704"/>
                        <a:gd name="connsiteX31" fmla="*/ 170633 w 186971"/>
                        <a:gd name="connsiteY31" fmla="*/ 33498 h 162704"/>
                        <a:gd name="connsiteX32" fmla="*/ 165848 w 186971"/>
                        <a:gd name="connsiteY32" fmla="*/ 33498 h 162704"/>
                        <a:gd name="connsiteX33" fmla="*/ 156277 w 186971"/>
                        <a:gd name="connsiteY33" fmla="*/ 19142 h 162704"/>
                        <a:gd name="connsiteX34" fmla="*/ 36641 w 186971"/>
                        <a:gd name="connsiteY34" fmla="*/ 14356 h 162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86971" h="162704">
                          <a:moveTo>
                            <a:pt x="94066" y="162704"/>
                          </a:moveTo>
                          <a:lnTo>
                            <a:pt x="94066" y="162704"/>
                          </a:lnTo>
                          <a:cubicBezTo>
                            <a:pt x="55783" y="162704"/>
                            <a:pt x="12714" y="143562"/>
                            <a:pt x="3143" y="100494"/>
                          </a:cubicBezTo>
                          <a:cubicBezTo>
                            <a:pt x="-1642" y="90923"/>
                            <a:pt x="-1642" y="66996"/>
                            <a:pt x="7929" y="52640"/>
                          </a:cubicBezTo>
                          <a:cubicBezTo>
                            <a:pt x="12714" y="47854"/>
                            <a:pt x="12714" y="47854"/>
                            <a:pt x="17500" y="43069"/>
                          </a:cubicBezTo>
                          <a:cubicBezTo>
                            <a:pt x="17500" y="43069"/>
                            <a:pt x="17500" y="43069"/>
                            <a:pt x="17500" y="38283"/>
                          </a:cubicBezTo>
                          <a:cubicBezTo>
                            <a:pt x="17500" y="28713"/>
                            <a:pt x="17500" y="23927"/>
                            <a:pt x="17500" y="14356"/>
                          </a:cubicBezTo>
                          <a:cubicBezTo>
                            <a:pt x="17500" y="14356"/>
                            <a:pt x="17500" y="9571"/>
                            <a:pt x="17500" y="9571"/>
                          </a:cubicBezTo>
                          <a:cubicBezTo>
                            <a:pt x="17500" y="4786"/>
                            <a:pt x="22285" y="0"/>
                            <a:pt x="27070" y="0"/>
                          </a:cubicBezTo>
                          <a:cubicBezTo>
                            <a:pt x="74925" y="0"/>
                            <a:pt x="122779" y="4786"/>
                            <a:pt x="156277" y="9571"/>
                          </a:cubicBezTo>
                          <a:cubicBezTo>
                            <a:pt x="170633" y="9571"/>
                            <a:pt x="180204" y="23927"/>
                            <a:pt x="175418" y="33498"/>
                          </a:cubicBezTo>
                          <a:cubicBezTo>
                            <a:pt x="175418" y="43069"/>
                            <a:pt x="180204" y="47854"/>
                            <a:pt x="180204" y="57425"/>
                          </a:cubicBezTo>
                          <a:cubicBezTo>
                            <a:pt x="184989" y="66996"/>
                            <a:pt x="189775" y="76567"/>
                            <a:pt x="184989" y="86137"/>
                          </a:cubicBezTo>
                          <a:cubicBezTo>
                            <a:pt x="180204" y="133992"/>
                            <a:pt x="137135" y="162704"/>
                            <a:pt x="94066" y="162704"/>
                          </a:cubicBezTo>
                          <a:cubicBezTo>
                            <a:pt x="98852" y="162704"/>
                            <a:pt x="94066" y="162704"/>
                            <a:pt x="94066" y="162704"/>
                          </a:cubicBezTo>
                          <a:close/>
                          <a:moveTo>
                            <a:pt x="36641" y="14356"/>
                          </a:moveTo>
                          <a:cubicBezTo>
                            <a:pt x="31856" y="14356"/>
                            <a:pt x="31856" y="14356"/>
                            <a:pt x="27070" y="14356"/>
                          </a:cubicBezTo>
                          <a:cubicBezTo>
                            <a:pt x="27070" y="14356"/>
                            <a:pt x="27070" y="14356"/>
                            <a:pt x="27070" y="19142"/>
                          </a:cubicBezTo>
                          <a:cubicBezTo>
                            <a:pt x="27070" y="19142"/>
                            <a:pt x="27070" y="19142"/>
                            <a:pt x="27070" y="19142"/>
                          </a:cubicBezTo>
                          <a:cubicBezTo>
                            <a:pt x="27070" y="23927"/>
                            <a:pt x="27070" y="33498"/>
                            <a:pt x="27070" y="38283"/>
                          </a:cubicBezTo>
                          <a:cubicBezTo>
                            <a:pt x="27070" y="38283"/>
                            <a:pt x="27070" y="43069"/>
                            <a:pt x="27070" y="47854"/>
                          </a:cubicBezTo>
                          <a:cubicBezTo>
                            <a:pt x="27070" y="52640"/>
                            <a:pt x="27070" y="52640"/>
                            <a:pt x="22285" y="52640"/>
                          </a:cubicBezTo>
                          <a:cubicBezTo>
                            <a:pt x="17500" y="52640"/>
                            <a:pt x="17500" y="52640"/>
                            <a:pt x="12714" y="57425"/>
                          </a:cubicBezTo>
                          <a:cubicBezTo>
                            <a:pt x="7929" y="66996"/>
                            <a:pt x="7929" y="86137"/>
                            <a:pt x="12714" y="95708"/>
                          </a:cubicBezTo>
                          <a:cubicBezTo>
                            <a:pt x="22285" y="133992"/>
                            <a:pt x="60569" y="148348"/>
                            <a:pt x="94066" y="148348"/>
                          </a:cubicBezTo>
                          <a:cubicBezTo>
                            <a:pt x="94066" y="148348"/>
                            <a:pt x="94066" y="148348"/>
                            <a:pt x="98852" y="148348"/>
                          </a:cubicBezTo>
                          <a:cubicBezTo>
                            <a:pt x="132350" y="148348"/>
                            <a:pt x="170633" y="124421"/>
                            <a:pt x="175418" y="86137"/>
                          </a:cubicBezTo>
                          <a:cubicBezTo>
                            <a:pt x="175418" y="76567"/>
                            <a:pt x="175418" y="71781"/>
                            <a:pt x="170633" y="62210"/>
                          </a:cubicBezTo>
                          <a:cubicBezTo>
                            <a:pt x="170633" y="62210"/>
                            <a:pt x="170633" y="62210"/>
                            <a:pt x="170633" y="57425"/>
                          </a:cubicBezTo>
                          <a:cubicBezTo>
                            <a:pt x="170633" y="47854"/>
                            <a:pt x="170633" y="43069"/>
                            <a:pt x="165848" y="33498"/>
                          </a:cubicBezTo>
                          <a:cubicBezTo>
                            <a:pt x="165848" y="33498"/>
                            <a:pt x="165848" y="33498"/>
                            <a:pt x="165848" y="33498"/>
                          </a:cubicBezTo>
                          <a:lnTo>
                            <a:pt x="170633" y="33498"/>
                          </a:lnTo>
                          <a:lnTo>
                            <a:pt x="165848" y="33498"/>
                          </a:lnTo>
                          <a:cubicBezTo>
                            <a:pt x="165848" y="23927"/>
                            <a:pt x="161062" y="19142"/>
                            <a:pt x="156277" y="19142"/>
                          </a:cubicBezTo>
                          <a:cubicBezTo>
                            <a:pt x="122779" y="19142"/>
                            <a:pt x="79710" y="14356"/>
                            <a:pt x="36641" y="14356"/>
                          </a:cubicBezTo>
                          <a:close/>
                        </a:path>
                      </a:pathLst>
                    </a:custGeom>
                    <a:solidFill>
                      <a:srgbClr val="D97D30"/>
                    </a:solidFill>
                    <a:ln w="47824" cap="flat">
                      <a:noFill/>
                      <a:prstDash val="solid"/>
                      <a:miter/>
                    </a:ln>
                  </p:spPr>
                  <p:txBody>
                    <a:bodyPr rtlCol="0" anchor="ctr"/>
                    <a:lstStyle/>
                    <a:p>
                      <a:endParaRPr lang="en-US"/>
                    </a:p>
                  </p:txBody>
                </p:sp>
              </p:grpSp>
              <p:sp>
                <p:nvSpPr>
                  <p:cNvPr id="254" name="Freeform: Shape 253">
                    <a:extLst>
                      <a:ext uri="{FF2B5EF4-FFF2-40B4-BE49-F238E27FC236}">
                        <a16:creationId xmlns:a16="http://schemas.microsoft.com/office/drawing/2014/main" xmlns="" id="{6BF34DE7-20AC-4081-B5F0-59AFC12733F5}"/>
                      </a:ext>
                    </a:extLst>
                  </p:cNvPr>
                  <p:cNvSpPr/>
                  <p:nvPr/>
                </p:nvSpPr>
                <p:spPr>
                  <a:xfrm>
                    <a:off x="8619730" y="7559218"/>
                    <a:ext cx="180459" cy="144280"/>
                  </a:xfrm>
                  <a:custGeom>
                    <a:avLst/>
                    <a:gdLst>
                      <a:gd name="connsiteX0" fmla="*/ 174933 w 180459"/>
                      <a:gd name="connsiteY0" fmla="*/ 52640 h 144280"/>
                      <a:gd name="connsiteX1" fmla="*/ 170148 w 180459"/>
                      <a:gd name="connsiteY1" fmla="*/ 28712 h 144280"/>
                      <a:gd name="connsiteX2" fmla="*/ 170148 w 180459"/>
                      <a:gd name="connsiteY2" fmla="*/ 28712 h 144280"/>
                      <a:gd name="connsiteX3" fmla="*/ 155792 w 180459"/>
                      <a:gd name="connsiteY3" fmla="*/ 9571 h 144280"/>
                      <a:gd name="connsiteX4" fmla="*/ 26586 w 180459"/>
                      <a:gd name="connsiteY4" fmla="*/ 0 h 144280"/>
                      <a:gd name="connsiteX5" fmla="*/ 17015 w 180459"/>
                      <a:gd name="connsiteY5" fmla="*/ 4785 h 144280"/>
                      <a:gd name="connsiteX6" fmla="*/ 17015 w 180459"/>
                      <a:gd name="connsiteY6" fmla="*/ 4785 h 144280"/>
                      <a:gd name="connsiteX7" fmla="*/ 17015 w 180459"/>
                      <a:gd name="connsiteY7" fmla="*/ 33498 h 144280"/>
                      <a:gd name="connsiteX8" fmla="*/ 2659 w 180459"/>
                      <a:gd name="connsiteY8" fmla="*/ 86137 h 144280"/>
                      <a:gd name="connsiteX9" fmla="*/ 93582 w 180459"/>
                      <a:gd name="connsiteY9" fmla="*/ 143562 h 144280"/>
                      <a:gd name="connsiteX10" fmla="*/ 174933 w 180459"/>
                      <a:gd name="connsiteY10" fmla="*/ 76567 h 144280"/>
                      <a:gd name="connsiteX11" fmla="*/ 174933 w 180459"/>
                      <a:gd name="connsiteY11" fmla="*/ 52640 h 144280"/>
                      <a:gd name="connsiteX12" fmla="*/ 151006 w 180459"/>
                      <a:gd name="connsiteY12" fmla="*/ 110065 h 144280"/>
                      <a:gd name="connsiteX13" fmla="*/ 93582 w 180459"/>
                      <a:gd name="connsiteY13" fmla="*/ 133992 h 144280"/>
                      <a:gd name="connsiteX14" fmla="*/ 21800 w 180459"/>
                      <a:gd name="connsiteY14" fmla="*/ 95708 h 144280"/>
                      <a:gd name="connsiteX15" fmla="*/ 36157 w 180459"/>
                      <a:gd name="connsiteY15" fmla="*/ 66996 h 144280"/>
                      <a:gd name="connsiteX16" fmla="*/ 93582 w 180459"/>
                      <a:gd name="connsiteY16" fmla="*/ 71781 h 144280"/>
                      <a:gd name="connsiteX17" fmla="*/ 155792 w 180459"/>
                      <a:gd name="connsiteY17" fmla="*/ 90923 h 144280"/>
                      <a:gd name="connsiteX18" fmla="*/ 151006 w 180459"/>
                      <a:gd name="connsiteY18" fmla="*/ 110065 h 14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0459" h="144280">
                        <a:moveTo>
                          <a:pt x="174933" y="52640"/>
                        </a:moveTo>
                        <a:cubicBezTo>
                          <a:pt x="174933" y="43069"/>
                          <a:pt x="174933" y="38283"/>
                          <a:pt x="170148" y="28712"/>
                        </a:cubicBezTo>
                        <a:cubicBezTo>
                          <a:pt x="170148" y="28712"/>
                          <a:pt x="170148" y="28712"/>
                          <a:pt x="170148" y="28712"/>
                        </a:cubicBezTo>
                        <a:cubicBezTo>
                          <a:pt x="170148" y="19142"/>
                          <a:pt x="165363" y="9571"/>
                          <a:pt x="155792" y="9571"/>
                        </a:cubicBezTo>
                        <a:cubicBezTo>
                          <a:pt x="112723" y="4785"/>
                          <a:pt x="69654" y="0"/>
                          <a:pt x="26586" y="0"/>
                        </a:cubicBezTo>
                        <a:cubicBezTo>
                          <a:pt x="21800" y="0"/>
                          <a:pt x="21800" y="4785"/>
                          <a:pt x="17015" y="4785"/>
                        </a:cubicBezTo>
                        <a:cubicBezTo>
                          <a:pt x="17015" y="4785"/>
                          <a:pt x="17015" y="4785"/>
                          <a:pt x="17015" y="4785"/>
                        </a:cubicBezTo>
                        <a:cubicBezTo>
                          <a:pt x="17015" y="14356"/>
                          <a:pt x="17015" y="23927"/>
                          <a:pt x="17015" y="33498"/>
                        </a:cubicBezTo>
                        <a:cubicBezTo>
                          <a:pt x="-2127" y="38283"/>
                          <a:pt x="-2127" y="71781"/>
                          <a:pt x="2659" y="86137"/>
                        </a:cubicBezTo>
                        <a:cubicBezTo>
                          <a:pt x="12230" y="129206"/>
                          <a:pt x="55298" y="148348"/>
                          <a:pt x="93582" y="143562"/>
                        </a:cubicBezTo>
                        <a:cubicBezTo>
                          <a:pt x="131865" y="143562"/>
                          <a:pt x="170148" y="119635"/>
                          <a:pt x="174933" y="76567"/>
                        </a:cubicBezTo>
                        <a:cubicBezTo>
                          <a:pt x="184505" y="71781"/>
                          <a:pt x="179719" y="62210"/>
                          <a:pt x="174933" y="52640"/>
                        </a:cubicBezTo>
                        <a:close/>
                        <a:moveTo>
                          <a:pt x="151006" y="110065"/>
                        </a:moveTo>
                        <a:cubicBezTo>
                          <a:pt x="141436" y="129206"/>
                          <a:pt x="112723" y="133992"/>
                          <a:pt x="93582" y="133992"/>
                        </a:cubicBezTo>
                        <a:cubicBezTo>
                          <a:pt x="64869" y="133992"/>
                          <a:pt x="36157" y="119635"/>
                          <a:pt x="21800" y="95708"/>
                        </a:cubicBezTo>
                        <a:cubicBezTo>
                          <a:pt x="17015" y="81352"/>
                          <a:pt x="21800" y="66996"/>
                          <a:pt x="36157" y="66996"/>
                        </a:cubicBezTo>
                        <a:cubicBezTo>
                          <a:pt x="55298" y="62210"/>
                          <a:pt x="74440" y="71781"/>
                          <a:pt x="93582" y="71781"/>
                        </a:cubicBezTo>
                        <a:cubicBezTo>
                          <a:pt x="112723" y="71781"/>
                          <a:pt x="141436" y="71781"/>
                          <a:pt x="155792" y="90923"/>
                        </a:cubicBezTo>
                        <a:cubicBezTo>
                          <a:pt x="155792" y="95708"/>
                          <a:pt x="155792" y="105279"/>
                          <a:pt x="151006" y="110065"/>
                        </a:cubicBezTo>
                        <a:close/>
                      </a:path>
                    </a:pathLst>
                  </a:custGeom>
                  <a:solidFill>
                    <a:srgbClr val="FBC98F">
                      <a:alpha val="50000"/>
                    </a:srgbClr>
                  </a:solidFill>
                  <a:ln w="47824" cap="flat">
                    <a:noFill/>
                    <a:prstDash val="solid"/>
                    <a:miter/>
                  </a:ln>
                </p:spPr>
                <p:txBody>
                  <a:bodyPr rtlCol="0" anchor="ctr"/>
                  <a:lstStyle/>
                  <a:p>
                    <a:endParaRPr lang="en-US"/>
                  </a:p>
                </p:txBody>
              </p:sp>
              <p:sp>
                <p:nvSpPr>
                  <p:cNvPr id="255" name="Freeform: Shape 254">
                    <a:extLst>
                      <a:ext uri="{FF2B5EF4-FFF2-40B4-BE49-F238E27FC236}">
                        <a16:creationId xmlns:a16="http://schemas.microsoft.com/office/drawing/2014/main" xmlns="" id="{7FAA794D-0C24-4186-A022-8CC4ACCD20BD}"/>
                      </a:ext>
                    </a:extLst>
                  </p:cNvPr>
                  <p:cNvSpPr/>
                  <p:nvPr/>
                </p:nvSpPr>
                <p:spPr>
                  <a:xfrm>
                    <a:off x="8627174" y="7559218"/>
                    <a:ext cx="174257" cy="133991"/>
                  </a:xfrm>
                  <a:custGeom>
                    <a:avLst/>
                    <a:gdLst>
                      <a:gd name="connsiteX0" fmla="*/ 167490 w 174257"/>
                      <a:gd name="connsiteY0" fmla="*/ 52640 h 133991"/>
                      <a:gd name="connsiteX1" fmla="*/ 162704 w 174257"/>
                      <a:gd name="connsiteY1" fmla="*/ 28712 h 133991"/>
                      <a:gd name="connsiteX2" fmla="*/ 162704 w 174257"/>
                      <a:gd name="connsiteY2" fmla="*/ 28712 h 133991"/>
                      <a:gd name="connsiteX3" fmla="*/ 148348 w 174257"/>
                      <a:gd name="connsiteY3" fmla="*/ 9571 h 133991"/>
                      <a:gd name="connsiteX4" fmla="*/ 19142 w 174257"/>
                      <a:gd name="connsiteY4" fmla="*/ 0 h 133991"/>
                      <a:gd name="connsiteX5" fmla="*/ 9571 w 174257"/>
                      <a:gd name="connsiteY5" fmla="*/ 4785 h 133991"/>
                      <a:gd name="connsiteX6" fmla="*/ 9571 w 174257"/>
                      <a:gd name="connsiteY6" fmla="*/ 4785 h 133991"/>
                      <a:gd name="connsiteX7" fmla="*/ 9571 w 174257"/>
                      <a:gd name="connsiteY7" fmla="*/ 33498 h 133991"/>
                      <a:gd name="connsiteX8" fmla="*/ 0 w 174257"/>
                      <a:gd name="connsiteY8" fmla="*/ 43069 h 133991"/>
                      <a:gd name="connsiteX9" fmla="*/ 4786 w 174257"/>
                      <a:gd name="connsiteY9" fmla="*/ 43069 h 133991"/>
                      <a:gd name="connsiteX10" fmla="*/ 90923 w 174257"/>
                      <a:gd name="connsiteY10" fmla="*/ 52640 h 133991"/>
                      <a:gd name="connsiteX11" fmla="*/ 157919 w 174257"/>
                      <a:gd name="connsiteY11" fmla="*/ 66996 h 133991"/>
                      <a:gd name="connsiteX12" fmla="*/ 162704 w 174257"/>
                      <a:gd name="connsiteY12" fmla="*/ 105279 h 133991"/>
                      <a:gd name="connsiteX13" fmla="*/ 133992 w 174257"/>
                      <a:gd name="connsiteY13" fmla="*/ 133992 h 133991"/>
                      <a:gd name="connsiteX14" fmla="*/ 172275 w 174257"/>
                      <a:gd name="connsiteY14" fmla="*/ 81352 h 133991"/>
                      <a:gd name="connsiteX15" fmla="*/ 167490 w 174257"/>
                      <a:gd name="connsiteY15" fmla="*/ 52640 h 13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4257" h="133991">
                        <a:moveTo>
                          <a:pt x="167490" y="52640"/>
                        </a:moveTo>
                        <a:cubicBezTo>
                          <a:pt x="167490" y="43069"/>
                          <a:pt x="167490" y="38283"/>
                          <a:pt x="162704" y="28712"/>
                        </a:cubicBezTo>
                        <a:cubicBezTo>
                          <a:pt x="162704" y="28712"/>
                          <a:pt x="162704" y="28712"/>
                          <a:pt x="162704" y="28712"/>
                        </a:cubicBezTo>
                        <a:cubicBezTo>
                          <a:pt x="162704" y="19142"/>
                          <a:pt x="157919" y="9571"/>
                          <a:pt x="148348" y="9571"/>
                        </a:cubicBezTo>
                        <a:cubicBezTo>
                          <a:pt x="105279" y="4785"/>
                          <a:pt x="62211" y="0"/>
                          <a:pt x="19142" y="0"/>
                        </a:cubicBezTo>
                        <a:cubicBezTo>
                          <a:pt x="14356" y="0"/>
                          <a:pt x="14356" y="4785"/>
                          <a:pt x="9571" y="4785"/>
                        </a:cubicBezTo>
                        <a:cubicBezTo>
                          <a:pt x="9571" y="4785"/>
                          <a:pt x="9571" y="4785"/>
                          <a:pt x="9571" y="4785"/>
                        </a:cubicBezTo>
                        <a:cubicBezTo>
                          <a:pt x="9571" y="14356"/>
                          <a:pt x="9571" y="23927"/>
                          <a:pt x="9571" y="33498"/>
                        </a:cubicBezTo>
                        <a:cubicBezTo>
                          <a:pt x="4786" y="33498"/>
                          <a:pt x="0" y="38283"/>
                          <a:pt x="0" y="43069"/>
                        </a:cubicBezTo>
                        <a:cubicBezTo>
                          <a:pt x="0" y="43069"/>
                          <a:pt x="4786" y="43069"/>
                          <a:pt x="4786" y="43069"/>
                        </a:cubicBezTo>
                        <a:cubicBezTo>
                          <a:pt x="28713" y="33498"/>
                          <a:pt x="62211" y="52640"/>
                          <a:pt x="90923" y="52640"/>
                        </a:cubicBezTo>
                        <a:cubicBezTo>
                          <a:pt x="110065" y="52640"/>
                          <a:pt x="143563" y="47854"/>
                          <a:pt x="157919" y="66996"/>
                        </a:cubicBezTo>
                        <a:cubicBezTo>
                          <a:pt x="167490" y="76567"/>
                          <a:pt x="172275" y="90923"/>
                          <a:pt x="162704" y="105279"/>
                        </a:cubicBezTo>
                        <a:cubicBezTo>
                          <a:pt x="157919" y="119635"/>
                          <a:pt x="143563" y="129206"/>
                          <a:pt x="133992" y="133992"/>
                        </a:cubicBezTo>
                        <a:cubicBezTo>
                          <a:pt x="153134" y="124421"/>
                          <a:pt x="172275" y="105279"/>
                          <a:pt x="172275" y="81352"/>
                        </a:cubicBezTo>
                        <a:cubicBezTo>
                          <a:pt x="177061" y="71781"/>
                          <a:pt x="172275" y="62210"/>
                          <a:pt x="167490" y="52640"/>
                        </a:cubicBezTo>
                        <a:close/>
                      </a:path>
                    </a:pathLst>
                  </a:custGeom>
                  <a:solidFill>
                    <a:srgbClr val="FBC98F">
                      <a:alpha val="50000"/>
                    </a:srgbClr>
                  </a:solidFill>
                  <a:ln w="47824" cap="flat">
                    <a:noFill/>
                    <a:prstDash val="solid"/>
                    <a:miter/>
                  </a:ln>
                </p:spPr>
                <p:txBody>
                  <a:bodyPr rtlCol="0" anchor="ctr"/>
                  <a:lstStyle/>
                  <a:p>
                    <a:endParaRPr lang="en-US"/>
                  </a:p>
                </p:txBody>
              </p:sp>
            </p:grpSp>
          </p:grpSp>
          <p:grpSp>
            <p:nvGrpSpPr>
              <p:cNvPr id="135" name="Graphic 3">
                <a:extLst>
                  <a:ext uri="{FF2B5EF4-FFF2-40B4-BE49-F238E27FC236}">
                    <a16:creationId xmlns:a16="http://schemas.microsoft.com/office/drawing/2014/main" xmlns="" id="{81AF6F7D-7851-4EEF-AE4C-64A14C523033}"/>
                  </a:ext>
                </a:extLst>
              </p:cNvPr>
              <p:cNvGrpSpPr/>
              <p:nvPr/>
            </p:nvGrpSpPr>
            <p:grpSpPr>
              <a:xfrm>
                <a:off x="9220566" y="7889412"/>
                <a:ext cx="507254" cy="789593"/>
                <a:chOff x="9220566" y="7889412"/>
                <a:chExt cx="507254" cy="789593"/>
              </a:xfrm>
            </p:grpSpPr>
            <p:grpSp>
              <p:nvGrpSpPr>
                <p:cNvPr id="224" name="Graphic 3">
                  <a:extLst>
                    <a:ext uri="{FF2B5EF4-FFF2-40B4-BE49-F238E27FC236}">
                      <a16:creationId xmlns:a16="http://schemas.microsoft.com/office/drawing/2014/main" xmlns="" id="{FE4578A3-A278-431C-B4AA-D3EDBEF7B6E3}"/>
                    </a:ext>
                  </a:extLst>
                </p:cNvPr>
                <p:cNvGrpSpPr/>
                <p:nvPr/>
              </p:nvGrpSpPr>
              <p:grpSpPr>
                <a:xfrm>
                  <a:off x="9220566" y="7898982"/>
                  <a:ext cx="507254" cy="780022"/>
                  <a:chOff x="9220566" y="7898982"/>
                  <a:chExt cx="507254" cy="780022"/>
                </a:xfrm>
              </p:grpSpPr>
              <p:grpSp>
                <p:nvGrpSpPr>
                  <p:cNvPr id="226" name="Graphic 3">
                    <a:extLst>
                      <a:ext uri="{FF2B5EF4-FFF2-40B4-BE49-F238E27FC236}">
                        <a16:creationId xmlns:a16="http://schemas.microsoft.com/office/drawing/2014/main" xmlns="" id="{2119D61A-088A-4A17-AC05-5C04EF0D0401}"/>
                      </a:ext>
                    </a:extLst>
                  </p:cNvPr>
                  <p:cNvGrpSpPr/>
                  <p:nvPr/>
                </p:nvGrpSpPr>
                <p:grpSpPr>
                  <a:xfrm>
                    <a:off x="9220566" y="7898982"/>
                    <a:ext cx="507254" cy="780022"/>
                    <a:chOff x="9220566" y="7898982"/>
                    <a:chExt cx="507254" cy="780022"/>
                  </a:xfrm>
                </p:grpSpPr>
                <p:sp>
                  <p:nvSpPr>
                    <p:cNvPr id="238" name="Freeform: Shape 237">
                      <a:extLst>
                        <a:ext uri="{FF2B5EF4-FFF2-40B4-BE49-F238E27FC236}">
                          <a16:creationId xmlns:a16="http://schemas.microsoft.com/office/drawing/2014/main" xmlns="" id="{8E0EA7BD-9BE9-4C9A-BAAC-C977E55E300E}"/>
                        </a:ext>
                      </a:extLst>
                    </p:cNvPr>
                    <p:cNvSpPr/>
                    <p:nvPr/>
                  </p:nvSpPr>
                  <p:spPr>
                    <a:xfrm>
                      <a:off x="9225018" y="7898982"/>
                      <a:ext cx="481902" cy="769388"/>
                    </a:xfrm>
                    <a:custGeom>
                      <a:avLst/>
                      <a:gdLst>
                        <a:gd name="connsiteX0" fmla="*/ 450163 w 481902"/>
                        <a:gd name="connsiteY0" fmla="*/ 516825 h 769388"/>
                        <a:gd name="connsiteX1" fmla="*/ 407094 w 481902"/>
                        <a:gd name="connsiteY1" fmla="*/ 464185 h 769388"/>
                        <a:gd name="connsiteX2" fmla="*/ 364025 w 481902"/>
                        <a:gd name="connsiteY2" fmla="*/ 440258 h 769388"/>
                        <a:gd name="connsiteX3" fmla="*/ 172609 w 481902"/>
                        <a:gd name="connsiteY3" fmla="*/ 0 h 769388"/>
                        <a:gd name="connsiteX4" fmla="*/ 48188 w 481902"/>
                        <a:gd name="connsiteY4" fmla="*/ 119635 h 769388"/>
                        <a:gd name="connsiteX5" fmla="*/ 48188 w 481902"/>
                        <a:gd name="connsiteY5" fmla="*/ 124421 h 769388"/>
                        <a:gd name="connsiteX6" fmla="*/ 105613 w 481902"/>
                        <a:gd name="connsiteY6" fmla="*/ 186631 h 769388"/>
                        <a:gd name="connsiteX7" fmla="*/ 153467 w 481902"/>
                        <a:gd name="connsiteY7" fmla="*/ 272769 h 769388"/>
                        <a:gd name="connsiteX8" fmla="*/ 163038 w 481902"/>
                        <a:gd name="connsiteY8" fmla="*/ 425902 h 769388"/>
                        <a:gd name="connsiteX9" fmla="*/ 96042 w 481902"/>
                        <a:gd name="connsiteY9" fmla="*/ 464185 h 769388"/>
                        <a:gd name="connsiteX10" fmla="*/ 29046 w 481902"/>
                        <a:gd name="connsiteY10" fmla="*/ 516825 h 769388"/>
                        <a:gd name="connsiteX11" fmla="*/ 333 w 481902"/>
                        <a:gd name="connsiteY11" fmla="*/ 564679 h 769388"/>
                        <a:gd name="connsiteX12" fmla="*/ 72115 w 481902"/>
                        <a:gd name="connsiteY12" fmla="*/ 593392 h 769388"/>
                        <a:gd name="connsiteX13" fmla="*/ 139111 w 481902"/>
                        <a:gd name="connsiteY13" fmla="*/ 540752 h 769388"/>
                        <a:gd name="connsiteX14" fmla="*/ 186965 w 481902"/>
                        <a:gd name="connsiteY14" fmla="*/ 641246 h 769388"/>
                        <a:gd name="connsiteX15" fmla="*/ 143896 w 481902"/>
                        <a:gd name="connsiteY15" fmla="*/ 698671 h 769388"/>
                        <a:gd name="connsiteX16" fmla="*/ 148682 w 481902"/>
                        <a:gd name="connsiteY16" fmla="*/ 746525 h 769388"/>
                        <a:gd name="connsiteX17" fmla="*/ 253961 w 481902"/>
                        <a:gd name="connsiteY17" fmla="*/ 698671 h 769388"/>
                        <a:gd name="connsiteX18" fmla="*/ 253961 w 481902"/>
                        <a:gd name="connsiteY18" fmla="*/ 698671 h 769388"/>
                        <a:gd name="connsiteX19" fmla="*/ 253961 w 481902"/>
                        <a:gd name="connsiteY19" fmla="*/ 756096 h 769388"/>
                        <a:gd name="connsiteX20" fmla="*/ 306600 w 481902"/>
                        <a:gd name="connsiteY20" fmla="*/ 741740 h 769388"/>
                        <a:gd name="connsiteX21" fmla="*/ 344883 w 481902"/>
                        <a:gd name="connsiteY21" fmla="*/ 636461 h 769388"/>
                        <a:gd name="connsiteX22" fmla="*/ 344883 w 481902"/>
                        <a:gd name="connsiteY22" fmla="*/ 641246 h 769388"/>
                        <a:gd name="connsiteX23" fmla="*/ 349669 w 481902"/>
                        <a:gd name="connsiteY23" fmla="*/ 713027 h 769388"/>
                        <a:gd name="connsiteX24" fmla="*/ 368810 w 481902"/>
                        <a:gd name="connsiteY24" fmla="*/ 751311 h 769388"/>
                        <a:gd name="connsiteX25" fmla="*/ 402309 w 481902"/>
                        <a:gd name="connsiteY25" fmla="*/ 732169 h 769388"/>
                        <a:gd name="connsiteX26" fmla="*/ 416665 w 481902"/>
                        <a:gd name="connsiteY26" fmla="*/ 679529 h 769388"/>
                        <a:gd name="connsiteX27" fmla="*/ 426236 w 481902"/>
                        <a:gd name="connsiteY27" fmla="*/ 689100 h 769388"/>
                        <a:gd name="connsiteX28" fmla="*/ 474090 w 481902"/>
                        <a:gd name="connsiteY28" fmla="*/ 636461 h 769388"/>
                        <a:gd name="connsiteX29" fmla="*/ 450163 w 481902"/>
                        <a:gd name="connsiteY29" fmla="*/ 516825 h 769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81902" h="769388">
                          <a:moveTo>
                            <a:pt x="450163" y="516825"/>
                          </a:moveTo>
                          <a:cubicBezTo>
                            <a:pt x="435807" y="497683"/>
                            <a:pt x="426236" y="478542"/>
                            <a:pt x="407094" y="464185"/>
                          </a:cubicBezTo>
                          <a:cubicBezTo>
                            <a:pt x="397523" y="454615"/>
                            <a:pt x="373596" y="445044"/>
                            <a:pt x="364025" y="440258"/>
                          </a:cubicBezTo>
                          <a:cubicBezTo>
                            <a:pt x="392737" y="153133"/>
                            <a:pt x="177394" y="0"/>
                            <a:pt x="172609" y="0"/>
                          </a:cubicBezTo>
                          <a:cubicBezTo>
                            <a:pt x="124754" y="28713"/>
                            <a:pt x="76900" y="71781"/>
                            <a:pt x="48188" y="119635"/>
                          </a:cubicBezTo>
                          <a:cubicBezTo>
                            <a:pt x="48188" y="119635"/>
                            <a:pt x="48188" y="124421"/>
                            <a:pt x="48188" y="124421"/>
                          </a:cubicBezTo>
                          <a:cubicBezTo>
                            <a:pt x="72115" y="138777"/>
                            <a:pt x="91256" y="167490"/>
                            <a:pt x="105613" y="186631"/>
                          </a:cubicBezTo>
                          <a:cubicBezTo>
                            <a:pt x="124754" y="210558"/>
                            <a:pt x="139111" y="244056"/>
                            <a:pt x="153467" y="272769"/>
                          </a:cubicBezTo>
                          <a:cubicBezTo>
                            <a:pt x="167823" y="315838"/>
                            <a:pt x="177394" y="378048"/>
                            <a:pt x="163038" y="425902"/>
                          </a:cubicBezTo>
                          <a:cubicBezTo>
                            <a:pt x="139111" y="425902"/>
                            <a:pt x="115183" y="449829"/>
                            <a:pt x="96042" y="464185"/>
                          </a:cubicBezTo>
                          <a:cubicBezTo>
                            <a:pt x="76900" y="488112"/>
                            <a:pt x="57759" y="502469"/>
                            <a:pt x="29046" y="516825"/>
                          </a:cubicBezTo>
                          <a:cubicBezTo>
                            <a:pt x="9904" y="526396"/>
                            <a:pt x="333" y="545538"/>
                            <a:pt x="333" y="564679"/>
                          </a:cubicBezTo>
                          <a:cubicBezTo>
                            <a:pt x="-4452" y="602962"/>
                            <a:pt x="43402" y="612533"/>
                            <a:pt x="72115" y="593392"/>
                          </a:cubicBezTo>
                          <a:cubicBezTo>
                            <a:pt x="91256" y="583821"/>
                            <a:pt x="115183" y="526396"/>
                            <a:pt x="139111" y="540752"/>
                          </a:cubicBezTo>
                          <a:cubicBezTo>
                            <a:pt x="177394" y="559894"/>
                            <a:pt x="206106" y="598177"/>
                            <a:pt x="186965" y="641246"/>
                          </a:cubicBezTo>
                          <a:cubicBezTo>
                            <a:pt x="177394" y="665173"/>
                            <a:pt x="153467" y="674744"/>
                            <a:pt x="143896" y="698671"/>
                          </a:cubicBezTo>
                          <a:cubicBezTo>
                            <a:pt x="139111" y="713027"/>
                            <a:pt x="139111" y="732169"/>
                            <a:pt x="148682" y="746525"/>
                          </a:cubicBezTo>
                          <a:cubicBezTo>
                            <a:pt x="177394" y="789594"/>
                            <a:pt x="239604" y="717812"/>
                            <a:pt x="253961" y="698671"/>
                          </a:cubicBezTo>
                          <a:cubicBezTo>
                            <a:pt x="253961" y="698671"/>
                            <a:pt x="253961" y="698671"/>
                            <a:pt x="253961" y="698671"/>
                          </a:cubicBezTo>
                          <a:cubicBezTo>
                            <a:pt x="249175" y="713027"/>
                            <a:pt x="244390" y="741740"/>
                            <a:pt x="253961" y="756096"/>
                          </a:cubicBezTo>
                          <a:cubicBezTo>
                            <a:pt x="273102" y="784808"/>
                            <a:pt x="297029" y="760881"/>
                            <a:pt x="306600" y="741740"/>
                          </a:cubicBezTo>
                          <a:cubicBezTo>
                            <a:pt x="330528" y="708242"/>
                            <a:pt x="340098" y="674744"/>
                            <a:pt x="344883" y="636461"/>
                          </a:cubicBezTo>
                          <a:cubicBezTo>
                            <a:pt x="344883" y="636461"/>
                            <a:pt x="344883" y="641246"/>
                            <a:pt x="344883" y="641246"/>
                          </a:cubicBezTo>
                          <a:cubicBezTo>
                            <a:pt x="349669" y="665173"/>
                            <a:pt x="344883" y="689100"/>
                            <a:pt x="349669" y="713027"/>
                          </a:cubicBezTo>
                          <a:cubicBezTo>
                            <a:pt x="354455" y="722598"/>
                            <a:pt x="354455" y="746525"/>
                            <a:pt x="368810" y="751311"/>
                          </a:cubicBezTo>
                          <a:cubicBezTo>
                            <a:pt x="383167" y="756096"/>
                            <a:pt x="397523" y="746525"/>
                            <a:pt x="402309" y="732169"/>
                          </a:cubicBezTo>
                          <a:cubicBezTo>
                            <a:pt x="411880" y="717812"/>
                            <a:pt x="416665" y="698671"/>
                            <a:pt x="416665" y="679529"/>
                          </a:cubicBezTo>
                          <a:cubicBezTo>
                            <a:pt x="421450" y="684315"/>
                            <a:pt x="421450" y="684315"/>
                            <a:pt x="426236" y="689100"/>
                          </a:cubicBezTo>
                          <a:cubicBezTo>
                            <a:pt x="454948" y="708242"/>
                            <a:pt x="474090" y="660388"/>
                            <a:pt x="474090" y="636461"/>
                          </a:cubicBezTo>
                          <a:cubicBezTo>
                            <a:pt x="493232" y="602962"/>
                            <a:pt x="474090" y="555108"/>
                            <a:pt x="450163" y="516825"/>
                          </a:cubicBezTo>
                          <a:close/>
                        </a:path>
                      </a:pathLst>
                    </a:custGeom>
                    <a:solidFill>
                      <a:srgbClr val="FBC98F"/>
                    </a:solidFill>
                    <a:ln w="47824"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xmlns="" id="{A3652C1D-F4CC-45C3-92C2-64C6939755AA}"/>
                        </a:ext>
                      </a:extLst>
                    </p:cNvPr>
                    <p:cNvSpPr/>
                    <p:nvPr/>
                  </p:nvSpPr>
                  <p:spPr>
                    <a:xfrm>
                      <a:off x="9220566" y="7898982"/>
                      <a:ext cx="507254" cy="780022"/>
                    </a:xfrm>
                    <a:custGeom>
                      <a:avLst/>
                      <a:gdLst>
                        <a:gd name="connsiteX0" fmla="*/ 287125 w 507254"/>
                        <a:gd name="connsiteY0" fmla="*/ 780023 h 780022"/>
                        <a:gd name="connsiteX1" fmla="*/ 263198 w 507254"/>
                        <a:gd name="connsiteY1" fmla="*/ 765667 h 780022"/>
                        <a:gd name="connsiteX2" fmla="*/ 258413 w 507254"/>
                        <a:gd name="connsiteY2" fmla="*/ 717812 h 780022"/>
                        <a:gd name="connsiteX3" fmla="*/ 181846 w 507254"/>
                        <a:gd name="connsiteY3" fmla="*/ 765667 h 780022"/>
                        <a:gd name="connsiteX4" fmla="*/ 153134 w 507254"/>
                        <a:gd name="connsiteY4" fmla="*/ 751311 h 780022"/>
                        <a:gd name="connsiteX5" fmla="*/ 148348 w 507254"/>
                        <a:gd name="connsiteY5" fmla="*/ 698671 h 780022"/>
                        <a:gd name="connsiteX6" fmla="*/ 172275 w 507254"/>
                        <a:gd name="connsiteY6" fmla="*/ 665173 h 780022"/>
                        <a:gd name="connsiteX7" fmla="*/ 191417 w 507254"/>
                        <a:gd name="connsiteY7" fmla="*/ 641246 h 780022"/>
                        <a:gd name="connsiteX8" fmla="*/ 143563 w 507254"/>
                        <a:gd name="connsiteY8" fmla="*/ 550323 h 780022"/>
                        <a:gd name="connsiteX9" fmla="*/ 105279 w 507254"/>
                        <a:gd name="connsiteY9" fmla="*/ 579035 h 780022"/>
                        <a:gd name="connsiteX10" fmla="*/ 81352 w 507254"/>
                        <a:gd name="connsiteY10" fmla="*/ 602962 h 780022"/>
                        <a:gd name="connsiteX11" fmla="*/ 47854 w 507254"/>
                        <a:gd name="connsiteY11" fmla="*/ 612533 h 780022"/>
                        <a:gd name="connsiteX12" fmla="*/ 9571 w 507254"/>
                        <a:gd name="connsiteY12" fmla="*/ 598177 h 780022"/>
                        <a:gd name="connsiteX13" fmla="*/ 0 w 507254"/>
                        <a:gd name="connsiteY13" fmla="*/ 569465 h 780022"/>
                        <a:gd name="connsiteX14" fmla="*/ 33498 w 507254"/>
                        <a:gd name="connsiteY14" fmla="*/ 516825 h 780022"/>
                        <a:gd name="connsiteX15" fmla="*/ 100494 w 507254"/>
                        <a:gd name="connsiteY15" fmla="*/ 464185 h 780022"/>
                        <a:gd name="connsiteX16" fmla="*/ 167490 w 507254"/>
                        <a:gd name="connsiteY16" fmla="*/ 421117 h 780022"/>
                        <a:gd name="connsiteX17" fmla="*/ 157919 w 507254"/>
                        <a:gd name="connsiteY17" fmla="*/ 277554 h 780022"/>
                        <a:gd name="connsiteX18" fmla="*/ 114850 w 507254"/>
                        <a:gd name="connsiteY18" fmla="*/ 196202 h 780022"/>
                        <a:gd name="connsiteX19" fmla="*/ 105279 w 507254"/>
                        <a:gd name="connsiteY19" fmla="*/ 186631 h 780022"/>
                        <a:gd name="connsiteX20" fmla="*/ 57425 w 507254"/>
                        <a:gd name="connsiteY20" fmla="*/ 133992 h 780022"/>
                        <a:gd name="connsiteX21" fmla="*/ 52640 w 507254"/>
                        <a:gd name="connsiteY21" fmla="*/ 124421 h 780022"/>
                        <a:gd name="connsiteX22" fmla="*/ 177061 w 507254"/>
                        <a:gd name="connsiteY22" fmla="*/ 0 h 780022"/>
                        <a:gd name="connsiteX23" fmla="*/ 181846 w 507254"/>
                        <a:gd name="connsiteY23" fmla="*/ 0 h 780022"/>
                        <a:gd name="connsiteX24" fmla="*/ 253627 w 507254"/>
                        <a:gd name="connsiteY24" fmla="*/ 62211 h 780022"/>
                        <a:gd name="connsiteX25" fmla="*/ 378048 w 507254"/>
                        <a:gd name="connsiteY25" fmla="*/ 445044 h 780022"/>
                        <a:gd name="connsiteX26" fmla="*/ 387619 w 507254"/>
                        <a:gd name="connsiteY26" fmla="*/ 449829 h 780022"/>
                        <a:gd name="connsiteX27" fmla="*/ 421117 w 507254"/>
                        <a:gd name="connsiteY27" fmla="*/ 468971 h 780022"/>
                        <a:gd name="connsiteX28" fmla="*/ 464186 w 507254"/>
                        <a:gd name="connsiteY28" fmla="*/ 521610 h 780022"/>
                        <a:gd name="connsiteX29" fmla="*/ 507254 w 507254"/>
                        <a:gd name="connsiteY29" fmla="*/ 655602 h 780022"/>
                        <a:gd name="connsiteX30" fmla="*/ 488113 w 507254"/>
                        <a:gd name="connsiteY30" fmla="*/ 708242 h 780022"/>
                        <a:gd name="connsiteX31" fmla="*/ 468971 w 507254"/>
                        <a:gd name="connsiteY31" fmla="*/ 717812 h 780022"/>
                        <a:gd name="connsiteX32" fmla="*/ 468971 w 507254"/>
                        <a:gd name="connsiteY32" fmla="*/ 717812 h 780022"/>
                        <a:gd name="connsiteX33" fmla="*/ 454615 w 507254"/>
                        <a:gd name="connsiteY33" fmla="*/ 713027 h 780022"/>
                        <a:gd name="connsiteX34" fmla="*/ 449829 w 507254"/>
                        <a:gd name="connsiteY34" fmla="*/ 708242 h 780022"/>
                        <a:gd name="connsiteX35" fmla="*/ 435473 w 507254"/>
                        <a:gd name="connsiteY35" fmla="*/ 751311 h 780022"/>
                        <a:gd name="connsiteX36" fmla="*/ 397189 w 507254"/>
                        <a:gd name="connsiteY36" fmla="*/ 770452 h 780022"/>
                        <a:gd name="connsiteX37" fmla="*/ 373262 w 507254"/>
                        <a:gd name="connsiteY37" fmla="*/ 732169 h 780022"/>
                        <a:gd name="connsiteX38" fmla="*/ 373262 w 507254"/>
                        <a:gd name="connsiteY38" fmla="*/ 727383 h 780022"/>
                        <a:gd name="connsiteX39" fmla="*/ 368477 w 507254"/>
                        <a:gd name="connsiteY39" fmla="*/ 689100 h 780022"/>
                        <a:gd name="connsiteX40" fmla="*/ 368477 w 507254"/>
                        <a:gd name="connsiteY40" fmla="*/ 684315 h 780022"/>
                        <a:gd name="connsiteX41" fmla="*/ 334980 w 507254"/>
                        <a:gd name="connsiteY41" fmla="*/ 760881 h 780022"/>
                        <a:gd name="connsiteX42" fmla="*/ 287125 w 507254"/>
                        <a:gd name="connsiteY42" fmla="*/ 780023 h 780022"/>
                        <a:gd name="connsiteX43" fmla="*/ 267983 w 507254"/>
                        <a:gd name="connsiteY43" fmla="*/ 693885 h 780022"/>
                        <a:gd name="connsiteX44" fmla="*/ 267983 w 507254"/>
                        <a:gd name="connsiteY44" fmla="*/ 693885 h 780022"/>
                        <a:gd name="connsiteX45" fmla="*/ 272769 w 507254"/>
                        <a:gd name="connsiteY45" fmla="*/ 698671 h 780022"/>
                        <a:gd name="connsiteX46" fmla="*/ 272769 w 507254"/>
                        <a:gd name="connsiteY46" fmla="*/ 703456 h 780022"/>
                        <a:gd name="connsiteX47" fmla="*/ 272769 w 507254"/>
                        <a:gd name="connsiteY47" fmla="*/ 756096 h 780022"/>
                        <a:gd name="connsiteX48" fmla="*/ 287125 w 507254"/>
                        <a:gd name="connsiteY48" fmla="*/ 765667 h 780022"/>
                        <a:gd name="connsiteX49" fmla="*/ 320623 w 507254"/>
                        <a:gd name="connsiteY49" fmla="*/ 741740 h 780022"/>
                        <a:gd name="connsiteX50" fmla="*/ 358907 w 507254"/>
                        <a:gd name="connsiteY50" fmla="*/ 636461 h 780022"/>
                        <a:gd name="connsiteX51" fmla="*/ 363692 w 507254"/>
                        <a:gd name="connsiteY51" fmla="*/ 631675 h 780022"/>
                        <a:gd name="connsiteX52" fmla="*/ 363692 w 507254"/>
                        <a:gd name="connsiteY52" fmla="*/ 631675 h 780022"/>
                        <a:gd name="connsiteX53" fmla="*/ 368477 w 507254"/>
                        <a:gd name="connsiteY53" fmla="*/ 636461 h 780022"/>
                        <a:gd name="connsiteX54" fmla="*/ 368477 w 507254"/>
                        <a:gd name="connsiteY54" fmla="*/ 641246 h 780022"/>
                        <a:gd name="connsiteX55" fmla="*/ 373262 w 507254"/>
                        <a:gd name="connsiteY55" fmla="*/ 674744 h 780022"/>
                        <a:gd name="connsiteX56" fmla="*/ 378048 w 507254"/>
                        <a:gd name="connsiteY56" fmla="*/ 713027 h 780022"/>
                        <a:gd name="connsiteX57" fmla="*/ 378048 w 507254"/>
                        <a:gd name="connsiteY57" fmla="*/ 717812 h 780022"/>
                        <a:gd name="connsiteX58" fmla="*/ 392404 w 507254"/>
                        <a:gd name="connsiteY58" fmla="*/ 751311 h 780022"/>
                        <a:gd name="connsiteX59" fmla="*/ 421117 w 507254"/>
                        <a:gd name="connsiteY59" fmla="*/ 736954 h 780022"/>
                        <a:gd name="connsiteX60" fmla="*/ 435473 w 507254"/>
                        <a:gd name="connsiteY60" fmla="*/ 689100 h 780022"/>
                        <a:gd name="connsiteX61" fmla="*/ 440259 w 507254"/>
                        <a:gd name="connsiteY61" fmla="*/ 684315 h 780022"/>
                        <a:gd name="connsiteX62" fmla="*/ 445044 w 507254"/>
                        <a:gd name="connsiteY62" fmla="*/ 684315 h 780022"/>
                        <a:gd name="connsiteX63" fmla="*/ 454615 w 507254"/>
                        <a:gd name="connsiteY63" fmla="*/ 693885 h 780022"/>
                        <a:gd name="connsiteX64" fmla="*/ 464186 w 507254"/>
                        <a:gd name="connsiteY64" fmla="*/ 698671 h 780022"/>
                        <a:gd name="connsiteX65" fmla="*/ 464186 w 507254"/>
                        <a:gd name="connsiteY65" fmla="*/ 698671 h 780022"/>
                        <a:gd name="connsiteX66" fmla="*/ 473756 w 507254"/>
                        <a:gd name="connsiteY66" fmla="*/ 693885 h 780022"/>
                        <a:gd name="connsiteX67" fmla="*/ 488113 w 507254"/>
                        <a:gd name="connsiteY67" fmla="*/ 650817 h 780022"/>
                        <a:gd name="connsiteX68" fmla="*/ 445044 w 507254"/>
                        <a:gd name="connsiteY68" fmla="*/ 521610 h 780022"/>
                        <a:gd name="connsiteX69" fmla="*/ 406761 w 507254"/>
                        <a:gd name="connsiteY69" fmla="*/ 468971 h 780022"/>
                        <a:gd name="connsiteX70" fmla="*/ 378048 w 507254"/>
                        <a:gd name="connsiteY70" fmla="*/ 454615 h 780022"/>
                        <a:gd name="connsiteX71" fmla="*/ 363692 w 507254"/>
                        <a:gd name="connsiteY71" fmla="*/ 449829 h 780022"/>
                        <a:gd name="connsiteX72" fmla="*/ 358907 w 507254"/>
                        <a:gd name="connsiteY72" fmla="*/ 445044 h 780022"/>
                        <a:gd name="connsiteX73" fmla="*/ 172275 w 507254"/>
                        <a:gd name="connsiteY73" fmla="*/ 14356 h 780022"/>
                        <a:gd name="connsiteX74" fmla="*/ 57425 w 507254"/>
                        <a:gd name="connsiteY74" fmla="*/ 129206 h 780022"/>
                        <a:gd name="connsiteX75" fmla="*/ 105279 w 507254"/>
                        <a:gd name="connsiteY75" fmla="*/ 181846 h 780022"/>
                        <a:gd name="connsiteX76" fmla="*/ 114850 w 507254"/>
                        <a:gd name="connsiteY76" fmla="*/ 191417 h 780022"/>
                        <a:gd name="connsiteX77" fmla="*/ 162704 w 507254"/>
                        <a:gd name="connsiteY77" fmla="*/ 277554 h 780022"/>
                        <a:gd name="connsiteX78" fmla="*/ 172275 w 507254"/>
                        <a:gd name="connsiteY78" fmla="*/ 430687 h 780022"/>
                        <a:gd name="connsiteX79" fmla="*/ 167490 w 507254"/>
                        <a:gd name="connsiteY79" fmla="*/ 435473 h 780022"/>
                        <a:gd name="connsiteX80" fmla="*/ 105279 w 507254"/>
                        <a:gd name="connsiteY80" fmla="*/ 473756 h 780022"/>
                        <a:gd name="connsiteX81" fmla="*/ 38283 w 507254"/>
                        <a:gd name="connsiteY81" fmla="*/ 531181 h 780022"/>
                        <a:gd name="connsiteX82" fmla="*/ 9571 w 507254"/>
                        <a:gd name="connsiteY82" fmla="*/ 574250 h 780022"/>
                        <a:gd name="connsiteX83" fmla="*/ 14356 w 507254"/>
                        <a:gd name="connsiteY83" fmla="*/ 598177 h 780022"/>
                        <a:gd name="connsiteX84" fmla="*/ 43069 w 507254"/>
                        <a:gd name="connsiteY84" fmla="*/ 607748 h 780022"/>
                        <a:gd name="connsiteX85" fmla="*/ 71781 w 507254"/>
                        <a:gd name="connsiteY85" fmla="*/ 598177 h 780022"/>
                        <a:gd name="connsiteX86" fmla="*/ 90923 w 507254"/>
                        <a:gd name="connsiteY86" fmla="*/ 579035 h 780022"/>
                        <a:gd name="connsiteX87" fmla="*/ 133992 w 507254"/>
                        <a:gd name="connsiteY87" fmla="*/ 545538 h 780022"/>
                        <a:gd name="connsiteX88" fmla="*/ 143563 w 507254"/>
                        <a:gd name="connsiteY88" fmla="*/ 545538 h 780022"/>
                        <a:gd name="connsiteX89" fmla="*/ 196202 w 507254"/>
                        <a:gd name="connsiteY89" fmla="*/ 650817 h 780022"/>
                        <a:gd name="connsiteX90" fmla="*/ 172275 w 507254"/>
                        <a:gd name="connsiteY90" fmla="*/ 679529 h 780022"/>
                        <a:gd name="connsiteX91" fmla="*/ 153134 w 507254"/>
                        <a:gd name="connsiteY91" fmla="*/ 708242 h 780022"/>
                        <a:gd name="connsiteX92" fmla="*/ 157919 w 507254"/>
                        <a:gd name="connsiteY92" fmla="*/ 751311 h 780022"/>
                        <a:gd name="connsiteX93" fmla="*/ 177061 w 507254"/>
                        <a:gd name="connsiteY93" fmla="*/ 760881 h 780022"/>
                        <a:gd name="connsiteX94" fmla="*/ 267983 w 507254"/>
                        <a:gd name="connsiteY94" fmla="*/ 693885 h 780022"/>
                        <a:gd name="connsiteX95" fmla="*/ 267983 w 507254"/>
                        <a:gd name="connsiteY95" fmla="*/ 693885 h 780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507254" h="780022">
                          <a:moveTo>
                            <a:pt x="287125" y="780023"/>
                          </a:moveTo>
                          <a:cubicBezTo>
                            <a:pt x="282340" y="780023"/>
                            <a:pt x="272769" y="775238"/>
                            <a:pt x="263198" y="765667"/>
                          </a:cubicBezTo>
                          <a:cubicBezTo>
                            <a:pt x="253627" y="751311"/>
                            <a:pt x="253627" y="736954"/>
                            <a:pt x="258413" y="717812"/>
                          </a:cubicBezTo>
                          <a:cubicBezTo>
                            <a:pt x="239271" y="736954"/>
                            <a:pt x="205773" y="765667"/>
                            <a:pt x="181846" y="765667"/>
                          </a:cubicBezTo>
                          <a:cubicBezTo>
                            <a:pt x="172275" y="765667"/>
                            <a:pt x="162704" y="760881"/>
                            <a:pt x="153134" y="751311"/>
                          </a:cubicBezTo>
                          <a:cubicBezTo>
                            <a:pt x="143563" y="736954"/>
                            <a:pt x="143563" y="717812"/>
                            <a:pt x="148348" y="698671"/>
                          </a:cubicBezTo>
                          <a:cubicBezTo>
                            <a:pt x="153134" y="684315"/>
                            <a:pt x="162704" y="674744"/>
                            <a:pt x="172275" y="665173"/>
                          </a:cubicBezTo>
                          <a:cubicBezTo>
                            <a:pt x="181846" y="655602"/>
                            <a:pt x="186631" y="650817"/>
                            <a:pt x="191417" y="641246"/>
                          </a:cubicBezTo>
                          <a:cubicBezTo>
                            <a:pt x="210558" y="598177"/>
                            <a:pt x="177061" y="564679"/>
                            <a:pt x="143563" y="550323"/>
                          </a:cubicBezTo>
                          <a:cubicBezTo>
                            <a:pt x="129206" y="545538"/>
                            <a:pt x="114850" y="564679"/>
                            <a:pt x="105279" y="579035"/>
                          </a:cubicBezTo>
                          <a:cubicBezTo>
                            <a:pt x="95708" y="588606"/>
                            <a:pt x="90923" y="598177"/>
                            <a:pt x="81352" y="602962"/>
                          </a:cubicBezTo>
                          <a:cubicBezTo>
                            <a:pt x="71781" y="607748"/>
                            <a:pt x="57425" y="612533"/>
                            <a:pt x="47854" y="612533"/>
                          </a:cubicBezTo>
                          <a:cubicBezTo>
                            <a:pt x="33498" y="612533"/>
                            <a:pt x="19142" y="607748"/>
                            <a:pt x="9571" y="598177"/>
                          </a:cubicBezTo>
                          <a:cubicBezTo>
                            <a:pt x="4785" y="588606"/>
                            <a:pt x="0" y="579035"/>
                            <a:pt x="0" y="569465"/>
                          </a:cubicBezTo>
                          <a:cubicBezTo>
                            <a:pt x="0" y="545538"/>
                            <a:pt x="14356" y="531181"/>
                            <a:pt x="33498" y="516825"/>
                          </a:cubicBezTo>
                          <a:cubicBezTo>
                            <a:pt x="62211" y="502469"/>
                            <a:pt x="81352" y="483327"/>
                            <a:pt x="100494" y="464185"/>
                          </a:cubicBezTo>
                          <a:cubicBezTo>
                            <a:pt x="114850" y="445044"/>
                            <a:pt x="138777" y="425902"/>
                            <a:pt x="167490" y="421117"/>
                          </a:cubicBezTo>
                          <a:cubicBezTo>
                            <a:pt x="177061" y="382833"/>
                            <a:pt x="172275" y="325408"/>
                            <a:pt x="157919" y="277554"/>
                          </a:cubicBezTo>
                          <a:cubicBezTo>
                            <a:pt x="148348" y="248842"/>
                            <a:pt x="133992" y="220129"/>
                            <a:pt x="114850" y="196202"/>
                          </a:cubicBezTo>
                          <a:cubicBezTo>
                            <a:pt x="110065" y="191417"/>
                            <a:pt x="110065" y="186631"/>
                            <a:pt x="105279" y="186631"/>
                          </a:cubicBezTo>
                          <a:cubicBezTo>
                            <a:pt x="90923" y="167490"/>
                            <a:pt x="76567" y="148348"/>
                            <a:pt x="57425" y="133992"/>
                          </a:cubicBezTo>
                          <a:cubicBezTo>
                            <a:pt x="52640" y="133992"/>
                            <a:pt x="52640" y="129206"/>
                            <a:pt x="52640" y="124421"/>
                          </a:cubicBezTo>
                          <a:cubicBezTo>
                            <a:pt x="81352" y="76567"/>
                            <a:pt x="124421" y="28713"/>
                            <a:pt x="177061" y="0"/>
                          </a:cubicBezTo>
                          <a:cubicBezTo>
                            <a:pt x="177061" y="0"/>
                            <a:pt x="177061" y="0"/>
                            <a:pt x="181846" y="0"/>
                          </a:cubicBezTo>
                          <a:cubicBezTo>
                            <a:pt x="186631" y="0"/>
                            <a:pt x="220129" y="23927"/>
                            <a:pt x="253627" y="62211"/>
                          </a:cubicBezTo>
                          <a:cubicBezTo>
                            <a:pt x="306267" y="124421"/>
                            <a:pt x="397189" y="253627"/>
                            <a:pt x="378048" y="445044"/>
                          </a:cubicBezTo>
                          <a:cubicBezTo>
                            <a:pt x="382834" y="445044"/>
                            <a:pt x="382834" y="449829"/>
                            <a:pt x="387619" y="449829"/>
                          </a:cubicBezTo>
                          <a:cubicBezTo>
                            <a:pt x="397189" y="454615"/>
                            <a:pt x="411546" y="459400"/>
                            <a:pt x="421117" y="468971"/>
                          </a:cubicBezTo>
                          <a:cubicBezTo>
                            <a:pt x="435473" y="483327"/>
                            <a:pt x="449829" y="502469"/>
                            <a:pt x="464186" y="521610"/>
                          </a:cubicBezTo>
                          <a:cubicBezTo>
                            <a:pt x="492898" y="569465"/>
                            <a:pt x="507254" y="612533"/>
                            <a:pt x="507254" y="655602"/>
                          </a:cubicBezTo>
                          <a:cubicBezTo>
                            <a:pt x="507254" y="669958"/>
                            <a:pt x="502469" y="693885"/>
                            <a:pt x="488113" y="708242"/>
                          </a:cubicBezTo>
                          <a:cubicBezTo>
                            <a:pt x="483327" y="713027"/>
                            <a:pt x="473756" y="717812"/>
                            <a:pt x="468971" y="717812"/>
                          </a:cubicBezTo>
                          <a:lnTo>
                            <a:pt x="468971" y="717812"/>
                          </a:lnTo>
                          <a:cubicBezTo>
                            <a:pt x="464186" y="717812"/>
                            <a:pt x="459400" y="717812"/>
                            <a:pt x="454615" y="713027"/>
                          </a:cubicBezTo>
                          <a:cubicBezTo>
                            <a:pt x="454615" y="713027"/>
                            <a:pt x="449829" y="713027"/>
                            <a:pt x="449829" y="708242"/>
                          </a:cubicBezTo>
                          <a:cubicBezTo>
                            <a:pt x="445044" y="722598"/>
                            <a:pt x="440259" y="736954"/>
                            <a:pt x="435473" y="751311"/>
                          </a:cubicBezTo>
                          <a:cubicBezTo>
                            <a:pt x="425902" y="765667"/>
                            <a:pt x="411546" y="775238"/>
                            <a:pt x="397189" y="770452"/>
                          </a:cubicBezTo>
                          <a:cubicBezTo>
                            <a:pt x="378048" y="765667"/>
                            <a:pt x="373262" y="741740"/>
                            <a:pt x="373262" y="732169"/>
                          </a:cubicBezTo>
                          <a:lnTo>
                            <a:pt x="373262" y="727383"/>
                          </a:lnTo>
                          <a:cubicBezTo>
                            <a:pt x="368477" y="713027"/>
                            <a:pt x="368477" y="698671"/>
                            <a:pt x="368477" y="689100"/>
                          </a:cubicBezTo>
                          <a:cubicBezTo>
                            <a:pt x="368477" y="689100"/>
                            <a:pt x="368477" y="684315"/>
                            <a:pt x="368477" y="684315"/>
                          </a:cubicBezTo>
                          <a:cubicBezTo>
                            <a:pt x="358907" y="713027"/>
                            <a:pt x="349335" y="736954"/>
                            <a:pt x="334980" y="760881"/>
                          </a:cubicBezTo>
                          <a:cubicBezTo>
                            <a:pt x="320623" y="760881"/>
                            <a:pt x="306267" y="780023"/>
                            <a:pt x="287125" y="780023"/>
                          </a:cubicBezTo>
                          <a:close/>
                          <a:moveTo>
                            <a:pt x="267983" y="693885"/>
                          </a:moveTo>
                          <a:cubicBezTo>
                            <a:pt x="267983" y="693885"/>
                            <a:pt x="267983" y="693885"/>
                            <a:pt x="267983" y="693885"/>
                          </a:cubicBezTo>
                          <a:cubicBezTo>
                            <a:pt x="272769" y="693885"/>
                            <a:pt x="272769" y="698671"/>
                            <a:pt x="272769" y="698671"/>
                          </a:cubicBezTo>
                          <a:lnTo>
                            <a:pt x="272769" y="703456"/>
                          </a:lnTo>
                          <a:cubicBezTo>
                            <a:pt x="267983" y="717812"/>
                            <a:pt x="267983" y="741740"/>
                            <a:pt x="272769" y="756096"/>
                          </a:cubicBezTo>
                          <a:cubicBezTo>
                            <a:pt x="277554" y="760881"/>
                            <a:pt x="282340" y="765667"/>
                            <a:pt x="287125" y="765667"/>
                          </a:cubicBezTo>
                          <a:cubicBezTo>
                            <a:pt x="296696" y="765667"/>
                            <a:pt x="311052" y="751311"/>
                            <a:pt x="320623" y="741740"/>
                          </a:cubicBezTo>
                          <a:cubicBezTo>
                            <a:pt x="339765" y="713027"/>
                            <a:pt x="354121" y="679529"/>
                            <a:pt x="358907" y="636461"/>
                          </a:cubicBezTo>
                          <a:cubicBezTo>
                            <a:pt x="358907" y="631675"/>
                            <a:pt x="363692" y="631675"/>
                            <a:pt x="363692" y="631675"/>
                          </a:cubicBezTo>
                          <a:lnTo>
                            <a:pt x="363692" y="631675"/>
                          </a:lnTo>
                          <a:cubicBezTo>
                            <a:pt x="368477" y="631675"/>
                            <a:pt x="368477" y="631675"/>
                            <a:pt x="368477" y="636461"/>
                          </a:cubicBezTo>
                          <a:lnTo>
                            <a:pt x="368477" y="641246"/>
                          </a:lnTo>
                          <a:cubicBezTo>
                            <a:pt x="368477" y="650817"/>
                            <a:pt x="368477" y="665173"/>
                            <a:pt x="373262" y="674744"/>
                          </a:cubicBezTo>
                          <a:cubicBezTo>
                            <a:pt x="373262" y="689100"/>
                            <a:pt x="373262" y="698671"/>
                            <a:pt x="378048" y="713027"/>
                          </a:cubicBezTo>
                          <a:lnTo>
                            <a:pt x="378048" y="717812"/>
                          </a:lnTo>
                          <a:cubicBezTo>
                            <a:pt x="378048" y="727383"/>
                            <a:pt x="382834" y="746525"/>
                            <a:pt x="392404" y="751311"/>
                          </a:cubicBezTo>
                          <a:cubicBezTo>
                            <a:pt x="401975" y="751311"/>
                            <a:pt x="416332" y="746525"/>
                            <a:pt x="421117" y="736954"/>
                          </a:cubicBezTo>
                          <a:cubicBezTo>
                            <a:pt x="430688" y="722598"/>
                            <a:pt x="435473" y="703456"/>
                            <a:pt x="435473" y="689100"/>
                          </a:cubicBezTo>
                          <a:cubicBezTo>
                            <a:pt x="435473" y="689100"/>
                            <a:pt x="435473" y="684315"/>
                            <a:pt x="440259" y="684315"/>
                          </a:cubicBezTo>
                          <a:cubicBezTo>
                            <a:pt x="440259" y="684315"/>
                            <a:pt x="445044" y="684315"/>
                            <a:pt x="445044" y="684315"/>
                          </a:cubicBezTo>
                          <a:cubicBezTo>
                            <a:pt x="449829" y="689100"/>
                            <a:pt x="449829" y="689100"/>
                            <a:pt x="454615" y="693885"/>
                          </a:cubicBezTo>
                          <a:cubicBezTo>
                            <a:pt x="459400" y="698671"/>
                            <a:pt x="464186" y="698671"/>
                            <a:pt x="464186" y="698671"/>
                          </a:cubicBezTo>
                          <a:lnTo>
                            <a:pt x="464186" y="698671"/>
                          </a:lnTo>
                          <a:cubicBezTo>
                            <a:pt x="468971" y="698671"/>
                            <a:pt x="473756" y="698671"/>
                            <a:pt x="473756" y="693885"/>
                          </a:cubicBezTo>
                          <a:cubicBezTo>
                            <a:pt x="483327" y="684315"/>
                            <a:pt x="488113" y="660388"/>
                            <a:pt x="488113" y="650817"/>
                          </a:cubicBezTo>
                          <a:cubicBezTo>
                            <a:pt x="488113" y="607748"/>
                            <a:pt x="473756" y="564679"/>
                            <a:pt x="445044" y="521610"/>
                          </a:cubicBezTo>
                          <a:cubicBezTo>
                            <a:pt x="430688" y="497683"/>
                            <a:pt x="421117" y="483327"/>
                            <a:pt x="406761" y="468971"/>
                          </a:cubicBezTo>
                          <a:cubicBezTo>
                            <a:pt x="401975" y="464185"/>
                            <a:pt x="387619" y="459400"/>
                            <a:pt x="378048" y="454615"/>
                          </a:cubicBezTo>
                          <a:cubicBezTo>
                            <a:pt x="373262" y="449829"/>
                            <a:pt x="368477" y="449829"/>
                            <a:pt x="363692" y="449829"/>
                          </a:cubicBezTo>
                          <a:cubicBezTo>
                            <a:pt x="363692" y="449829"/>
                            <a:pt x="358907" y="445044"/>
                            <a:pt x="358907" y="445044"/>
                          </a:cubicBezTo>
                          <a:cubicBezTo>
                            <a:pt x="387619" y="172275"/>
                            <a:pt x="196202" y="28713"/>
                            <a:pt x="172275" y="14356"/>
                          </a:cubicBezTo>
                          <a:cubicBezTo>
                            <a:pt x="124421" y="43069"/>
                            <a:pt x="81352" y="86138"/>
                            <a:pt x="57425" y="129206"/>
                          </a:cubicBezTo>
                          <a:cubicBezTo>
                            <a:pt x="76567" y="143562"/>
                            <a:pt x="95708" y="162704"/>
                            <a:pt x="105279" y="181846"/>
                          </a:cubicBezTo>
                          <a:cubicBezTo>
                            <a:pt x="110065" y="186631"/>
                            <a:pt x="110065" y="191417"/>
                            <a:pt x="114850" y="191417"/>
                          </a:cubicBezTo>
                          <a:cubicBezTo>
                            <a:pt x="133992" y="215344"/>
                            <a:pt x="153134" y="248842"/>
                            <a:pt x="162704" y="277554"/>
                          </a:cubicBezTo>
                          <a:cubicBezTo>
                            <a:pt x="181846" y="334979"/>
                            <a:pt x="186631" y="392404"/>
                            <a:pt x="172275" y="430687"/>
                          </a:cubicBezTo>
                          <a:cubicBezTo>
                            <a:pt x="172275" y="430687"/>
                            <a:pt x="167490" y="435473"/>
                            <a:pt x="167490" y="435473"/>
                          </a:cubicBezTo>
                          <a:cubicBezTo>
                            <a:pt x="143563" y="435473"/>
                            <a:pt x="119635" y="459400"/>
                            <a:pt x="105279" y="473756"/>
                          </a:cubicBezTo>
                          <a:cubicBezTo>
                            <a:pt x="86138" y="497683"/>
                            <a:pt x="66996" y="512040"/>
                            <a:pt x="38283" y="531181"/>
                          </a:cubicBezTo>
                          <a:cubicBezTo>
                            <a:pt x="19142" y="540752"/>
                            <a:pt x="14356" y="555108"/>
                            <a:pt x="9571" y="574250"/>
                          </a:cubicBezTo>
                          <a:cubicBezTo>
                            <a:pt x="9571" y="583821"/>
                            <a:pt x="9571" y="588606"/>
                            <a:pt x="14356" y="598177"/>
                          </a:cubicBezTo>
                          <a:cubicBezTo>
                            <a:pt x="19142" y="602962"/>
                            <a:pt x="28712" y="607748"/>
                            <a:pt x="43069" y="607748"/>
                          </a:cubicBezTo>
                          <a:cubicBezTo>
                            <a:pt x="52640" y="607748"/>
                            <a:pt x="62211" y="602962"/>
                            <a:pt x="71781" y="598177"/>
                          </a:cubicBezTo>
                          <a:cubicBezTo>
                            <a:pt x="76567" y="593392"/>
                            <a:pt x="86138" y="583821"/>
                            <a:pt x="90923" y="579035"/>
                          </a:cubicBezTo>
                          <a:cubicBezTo>
                            <a:pt x="105279" y="559894"/>
                            <a:pt x="119635" y="545538"/>
                            <a:pt x="133992" y="545538"/>
                          </a:cubicBezTo>
                          <a:cubicBezTo>
                            <a:pt x="138777" y="545538"/>
                            <a:pt x="138777" y="545538"/>
                            <a:pt x="143563" y="545538"/>
                          </a:cubicBezTo>
                          <a:cubicBezTo>
                            <a:pt x="191417" y="569465"/>
                            <a:pt x="210558" y="607748"/>
                            <a:pt x="196202" y="650817"/>
                          </a:cubicBezTo>
                          <a:cubicBezTo>
                            <a:pt x="191417" y="665173"/>
                            <a:pt x="181846" y="669958"/>
                            <a:pt x="172275" y="679529"/>
                          </a:cubicBezTo>
                          <a:cubicBezTo>
                            <a:pt x="162704" y="689100"/>
                            <a:pt x="153134" y="693885"/>
                            <a:pt x="153134" y="708242"/>
                          </a:cubicBezTo>
                          <a:cubicBezTo>
                            <a:pt x="148348" y="727383"/>
                            <a:pt x="148348" y="741740"/>
                            <a:pt x="157919" y="751311"/>
                          </a:cubicBezTo>
                          <a:cubicBezTo>
                            <a:pt x="162704" y="760881"/>
                            <a:pt x="167490" y="760881"/>
                            <a:pt x="177061" y="760881"/>
                          </a:cubicBezTo>
                          <a:cubicBezTo>
                            <a:pt x="210558" y="760881"/>
                            <a:pt x="248842" y="717812"/>
                            <a:pt x="267983" y="693885"/>
                          </a:cubicBezTo>
                          <a:cubicBezTo>
                            <a:pt x="263198" y="693885"/>
                            <a:pt x="263198" y="693885"/>
                            <a:pt x="267983" y="693885"/>
                          </a:cubicBezTo>
                          <a:close/>
                        </a:path>
                      </a:pathLst>
                    </a:custGeom>
                    <a:solidFill>
                      <a:srgbClr val="D97D30"/>
                    </a:solidFill>
                    <a:ln w="47824" cap="flat">
                      <a:noFill/>
                      <a:prstDash val="solid"/>
                      <a:miter/>
                    </a:ln>
                  </p:spPr>
                  <p:txBody>
                    <a:bodyPr rtlCol="0" anchor="ctr"/>
                    <a:lstStyle/>
                    <a:p>
                      <a:endParaRPr lang="en-US"/>
                    </a:p>
                  </p:txBody>
                </p:sp>
              </p:grpSp>
              <p:sp>
                <p:nvSpPr>
                  <p:cNvPr id="227" name="Freeform: Shape 226">
                    <a:extLst>
                      <a:ext uri="{FF2B5EF4-FFF2-40B4-BE49-F238E27FC236}">
                        <a16:creationId xmlns:a16="http://schemas.microsoft.com/office/drawing/2014/main" xmlns="" id="{38B12C93-02E9-4274-90A6-7DF3769D0CC0}"/>
                      </a:ext>
                    </a:extLst>
                  </p:cNvPr>
                  <p:cNvSpPr/>
                  <p:nvPr/>
                </p:nvSpPr>
                <p:spPr>
                  <a:xfrm>
                    <a:off x="9565116" y="8420593"/>
                    <a:ext cx="62210" cy="229700"/>
                  </a:xfrm>
                  <a:custGeom>
                    <a:avLst/>
                    <a:gdLst>
                      <a:gd name="connsiteX0" fmla="*/ 47854 w 62210"/>
                      <a:gd name="connsiteY0" fmla="*/ 181846 h 229700"/>
                      <a:gd name="connsiteX1" fmla="*/ 0 w 62210"/>
                      <a:gd name="connsiteY1" fmla="*/ 0 h 229700"/>
                      <a:gd name="connsiteX2" fmla="*/ 0 w 62210"/>
                      <a:gd name="connsiteY2" fmla="*/ 0 h 229700"/>
                      <a:gd name="connsiteX3" fmla="*/ 4785 w 62210"/>
                      <a:gd name="connsiteY3" fmla="*/ 4785 h 229700"/>
                      <a:gd name="connsiteX4" fmla="*/ 23927 w 62210"/>
                      <a:gd name="connsiteY4" fmla="*/ 129206 h 229700"/>
                      <a:gd name="connsiteX5" fmla="*/ 28712 w 62210"/>
                      <a:gd name="connsiteY5" fmla="*/ 191417 h 229700"/>
                      <a:gd name="connsiteX6" fmla="*/ 47854 w 62210"/>
                      <a:gd name="connsiteY6" fmla="*/ 229700 h 229700"/>
                      <a:gd name="connsiteX7" fmla="*/ 62211 w 62210"/>
                      <a:gd name="connsiteY7" fmla="*/ 229700 h 229700"/>
                      <a:gd name="connsiteX8" fmla="*/ 47854 w 62210"/>
                      <a:gd name="connsiteY8" fmla="*/ 181846 h 22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210" h="229700">
                        <a:moveTo>
                          <a:pt x="47854" y="181846"/>
                        </a:moveTo>
                        <a:cubicBezTo>
                          <a:pt x="47854" y="129206"/>
                          <a:pt x="52639" y="33498"/>
                          <a:pt x="0" y="0"/>
                        </a:cubicBezTo>
                        <a:cubicBezTo>
                          <a:pt x="0" y="0"/>
                          <a:pt x="0" y="0"/>
                          <a:pt x="0" y="0"/>
                        </a:cubicBezTo>
                        <a:cubicBezTo>
                          <a:pt x="0" y="0"/>
                          <a:pt x="4785" y="4785"/>
                          <a:pt x="4785" y="4785"/>
                        </a:cubicBezTo>
                        <a:cubicBezTo>
                          <a:pt x="23927" y="38283"/>
                          <a:pt x="28712" y="90923"/>
                          <a:pt x="23927" y="129206"/>
                        </a:cubicBezTo>
                        <a:cubicBezTo>
                          <a:pt x="28712" y="148348"/>
                          <a:pt x="23927" y="172275"/>
                          <a:pt x="28712" y="191417"/>
                        </a:cubicBezTo>
                        <a:cubicBezTo>
                          <a:pt x="33498" y="200987"/>
                          <a:pt x="33498" y="224914"/>
                          <a:pt x="47854" y="229700"/>
                        </a:cubicBezTo>
                        <a:cubicBezTo>
                          <a:pt x="52639" y="229700"/>
                          <a:pt x="57425" y="229700"/>
                          <a:pt x="62211" y="229700"/>
                        </a:cubicBezTo>
                        <a:cubicBezTo>
                          <a:pt x="47854" y="224914"/>
                          <a:pt x="47854" y="200987"/>
                          <a:pt x="47854" y="181846"/>
                        </a:cubicBezTo>
                        <a:close/>
                      </a:path>
                    </a:pathLst>
                  </a:custGeom>
                  <a:solidFill>
                    <a:srgbClr val="FBC98F">
                      <a:alpha val="50000"/>
                    </a:srgbClr>
                  </a:solidFill>
                  <a:ln w="47824" cap="flat">
                    <a:no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xmlns="" id="{3A844BEA-8A2B-418D-A127-3DBF109289F9}"/>
                      </a:ext>
                    </a:extLst>
                  </p:cNvPr>
                  <p:cNvSpPr/>
                  <p:nvPr/>
                </p:nvSpPr>
                <p:spPr>
                  <a:xfrm>
                    <a:off x="9459837" y="8367953"/>
                    <a:ext cx="80155" cy="296695"/>
                  </a:xfrm>
                  <a:custGeom>
                    <a:avLst/>
                    <a:gdLst>
                      <a:gd name="connsiteX0" fmla="*/ 76567 w 80155"/>
                      <a:gd name="connsiteY0" fmla="*/ 95708 h 296695"/>
                      <a:gd name="connsiteX1" fmla="*/ 57425 w 80155"/>
                      <a:gd name="connsiteY1" fmla="*/ 33498 h 296695"/>
                      <a:gd name="connsiteX2" fmla="*/ 0 w 80155"/>
                      <a:gd name="connsiteY2" fmla="*/ 0 h 296695"/>
                      <a:gd name="connsiteX3" fmla="*/ 4785 w 80155"/>
                      <a:gd name="connsiteY3" fmla="*/ 0 h 296695"/>
                      <a:gd name="connsiteX4" fmla="*/ 57425 w 80155"/>
                      <a:gd name="connsiteY4" fmla="*/ 90923 h 296695"/>
                      <a:gd name="connsiteX5" fmla="*/ 28712 w 80155"/>
                      <a:gd name="connsiteY5" fmla="*/ 220129 h 296695"/>
                      <a:gd name="connsiteX6" fmla="*/ 23927 w 80155"/>
                      <a:gd name="connsiteY6" fmla="*/ 234485 h 296695"/>
                      <a:gd name="connsiteX7" fmla="*/ 23927 w 80155"/>
                      <a:gd name="connsiteY7" fmla="*/ 234485 h 296695"/>
                      <a:gd name="connsiteX8" fmla="*/ 23927 w 80155"/>
                      <a:gd name="connsiteY8" fmla="*/ 291910 h 296695"/>
                      <a:gd name="connsiteX9" fmla="*/ 28712 w 80155"/>
                      <a:gd name="connsiteY9" fmla="*/ 296696 h 296695"/>
                      <a:gd name="connsiteX10" fmla="*/ 28712 w 80155"/>
                      <a:gd name="connsiteY10" fmla="*/ 296696 h 296695"/>
                      <a:gd name="connsiteX11" fmla="*/ 38283 w 80155"/>
                      <a:gd name="connsiteY11" fmla="*/ 272769 h 296695"/>
                      <a:gd name="connsiteX12" fmla="*/ 62211 w 80155"/>
                      <a:gd name="connsiteY12" fmla="*/ 229700 h 296695"/>
                      <a:gd name="connsiteX13" fmla="*/ 76567 w 80155"/>
                      <a:gd name="connsiteY13" fmla="*/ 138777 h 296695"/>
                      <a:gd name="connsiteX14" fmla="*/ 76567 w 80155"/>
                      <a:gd name="connsiteY14" fmla="*/ 95708 h 296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0155" h="296695">
                        <a:moveTo>
                          <a:pt x="76567" y="95708"/>
                        </a:moveTo>
                        <a:cubicBezTo>
                          <a:pt x="71781" y="71781"/>
                          <a:pt x="66996" y="52640"/>
                          <a:pt x="57425" y="33498"/>
                        </a:cubicBezTo>
                        <a:cubicBezTo>
                          <a:pt x="43069" y="14356"/>
                          <a:pt x="23927" y="0"/>
                          <a:pt x="0" y="0"/>
                        </a:cubicBezTo>
                        <a:cubicBezTo>
                          <a:pt x="0" y="0"/>
                          <a:pt x="4785" y="0"/>
                          <a:pt x="4785" y="0"/>
                        </a:cubicBezTo>
                        <a:cubicBezTo>
                          <a:pt x="38283" y="14356"/>
                          <a:pt x="52640" y="52640"/>
                          <a:pt x="57425" y="90923"/>
                        </a:cubicBezTo>
                        <a:cubicBezTo>
                          <a:pt x="62211" y="133991"/>
                          <a:pt x="52640" y="181846"/>
                          <a:pt x="28712" y="220129"/>
                        </a:cubicBezTo>
                        <a:cubicBezTo>
                          <a:pt x="28712" y="224914"/>
                          <a:pt x="23927" y="229700"/>
                          <a:pt x="23927" y="234485"/>
                        </a:cubicBezTo>
                        <a:cubicBezTo>
                          <a:pt x="23927" y="234485"/>
                          <a:pt x="23927" y="234485"/>
                          <a:pt x="23927" y="234485"/>
                        </a:cubicBezTo>
                        <a:cubicBezTo>
                          <a:pt x="19142" y="248841"/>
                          <a:pt x="14356" y="277554"/>
                          <a:pt x="23927" y="291910"/>
                        </a:cubicBezTo>
                        <a:cubicBezTo>
                          <a:pt x="23927" y="291910"/>
                          <a:pt x="23927" y="296696"/>
                          <a:pt x="28712" y="296696"/>
                        </a:cubicBezTo>
                        <a:cubicBezTo>
                          <a:pt x="28712" y="296696"/>
                          <a:pt x="28712" y="296696"/>
                          <a:pt x="28712" y="296696"/>
                        </a:cubicBezTo>
                        <a:cubicBezTo>
                          <a:pt x="28712" y="287125"/>
                          <a:pt x="33498" y="282340"/>
                          <a:pt x="38283" y="272769"/>
                        </a:cubicBezTo>
                        <a:cubicBezTo>
                          <a:pt x="47854" y="258413"/>
                          <a:pt x="57425" y="244056"/>
                          <a:pt x="62211" y="229700"/>
                        </a:cubicBezTo>
                        <a:cubicBezTo>
                          <a:pt x="71781" y="200987"/>
                          <a:pt x="76567" y="167490"/>
                          <a:pt x="76567" y="138777"/>
                        </a:cubicBezTo>
                        <a:cubicBezTo>
                          <a:pt x="81352" y="129206"/>
                          <a:pt x="81352" y="110064"/>
                          <a:pt x="76567" y="95708"/>
                        </a:cubicBezTo>
                        <a:close/>
                      </a:path>
                    </a:pathLst>
                  </a:custGeom>
                  <a:solidFill>
                    <a:srgbClr val="FBC98F">
                      <a:alpha val="50000"/>
                    </a:srgbClr>
                  </a:solidFill>
                  <a:ln w="47824" cap="flat">
                    <a:no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xmlns="" id="{2D4DB466-D7F3-4B11-86A6-0489AE20DAA1}"/>
                      </a:ext>
                    </a:extLst>
                  </p:cNvPr>
                  <p:cNvSpPr/>
                  <p:nvPr/>
                </p:nvSpPr>
                <p:spPr>
                  <a:xfrm>
                    <a:off x="9234923" y="8407031"/>
                    <a:ext cx="222160" cy="261207"/>
                  </a:xfrm>
                  <a:custGeom>
                    <a:avLst/>
                    <a:gdLst>
                      <a:gd name="connsiteX0" fmla="*/ 181846 w 222160"/>
                      <a:gd name="connsiteY0" fmla="*/ 248048 h 261207"/>
                      <a:gd name="connsiteX1" fmla="*/ 167490 w 222160"/>
                      <a:gd name="connsiteY1" fmla="*/ 243262 h 261207"/>
                      <a:gd name="connsiteX2" fmla="*/ 162704 w 222160"/>
                      <a:gd name="connsiteY2" fmla="*/ 219335 h 261207"/>
                      <a:gd name="connsiteX3" fmla="*/ 162704 w 222160"/>
                      <a:gd name="connsiteY3" fmla="*/ 214549 h 261207"/>
                      <a:gd name="connsiteX4" fmla="*/ 196202 w 222160"/>
                      <a:gd name="connsiteY4" fmla="*/ 171481 h 261207"/>
                      <a:gd name="connsiteX5" fmla="*/ 186631 w 222160"/>
                      <a:gd name="connsiteY5" fmla="*/ 23133 h 261207"/>
                      <a:gd name="connsiteX6" fmla="*/ 66996 w 222160"/>
                      <a:gd name="connsiteY6" fmla="*/ 42274 h 261207"/>
                      <a:gd name="connsiteX7" fmla="*/ 9571 w 222160"/>
                      <a:gd name="connsiteY7" fmla="*/ 85343 h 261207"/>
                      <a:gd name="connsiteX8" fmla="*/ 0 w 222160"/>
                      <a:gd name="connsiteY8" fmla="*/ 75773 h 261207"/>
                      <a:gd name="connsiteX9" fmla="*/ 71781 w 222160"/>
                      <a:gd name="connsiteY9" fmla="*/ 94914 h 261207"/>
                      <a:gd name="connsiteX10" fmla="*/ 138777 w 222160"/>
                      <a:gd name="connsiteY10" fmla="*/ 42274 h 261207"/>
                      <a:gd name="connsiteX11" fmla="*/ 186631 w 222160"/>
                      <a:gd name="connsiteY11" fmla="*/ 142768 h 261207"/>
                      <a:gd name="connsiteX12" fmla="*/ 143563 w 222160"/>
                      <a:gd name="connsiteY12" fmla="*/ 200193 h 261207"/>
                      <a:gd name="connsiteX13" fmla="*/ 148348 w 222160"/>
                      <a:gd name="connsiteY13" fmla="*/ 248048 h 261207"/>
                      <a:gd name="connsiteX14" fmla="*/ 196202 w 222160"/>
                      <a:gd name="connsiteY14" fmla="*/ 252833 h 261207"/>
                      <a:gd name="connsiteX15" fmla="*/ 181846 w 222160"/>
                      <a:gd name="connsiteY15" fmla="*/ 248048 h 261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2160" h="261207">
                        <a:moveTo>
                          <a:pt x="181846" y="248048"/>
                        </a:moveTo>
                        <a:cubicBezTo>
                          <a:pt x="177060" y="248048"/>
                          <a:pt x="172275" y="248048"/>
                          <a:pt x="167490" y="243262"/>
                        </a:cubicBezTo>
                        <a:cubicBezTo>
                          <a:pt x="162704" y="233691"/>
                          <a:pt x="157919" y="228906"/>
                          <a:pt x="162704" y="219335"/>
                        </a:cubicBezTo>
                        <a:cubicBezTo>
                          <a:pt x="162704" y="219335"/>
                          <a:pt x="162704" y="214549"/>
                          <a:pt x="162704" y="214549"/>
                        </a:cubicBezTo>
                        <a:cubicBezTo>
                          <a:pt x="167490" y="195408"/>
                          <a:pt x="181846" y="185837"/>
                          <a:pt x="196202" y="171481"/>
                        </a:cubicBezTo>
                        <a:cubicBezTo>
                          <a:pt x="234486" y="128412"/>
                          <a:pt x="229700" y="61416"/>
                          <a:pt x="186631" y="23133"/>
                        </a:cubicBezTo>
                        <a:cubicBezTo>
                          <a:pt x="148348" y="-10365"/>
                          <a:pt x="90923" y="-10365"/>
                          <a:pt x="66996" y="42274"/>
                        </a:cubicBezTo>
                        <a:cubicBezTo>
                          <a:pt x="57425" y="56631"/>
                          <a:pt x="33498" y="99700"/>
                          <a:pt x="9571" y="85343"/>
                        </a:cubicBezTo>
                        <a:cubicBezTo>
                          <a:pt x="4785" y="85343"/>
                          <a:pt x="4785" y="80558"/>
                          <a:pt x="0" y="75773"/>
                        </a:cubicBezTo>
                        <a:cubicBezTo>
                          <a:pt x="4785" y="104485"/>
                          <a:pt x="47854" y="109270"/>
                          <a:pt x="71781" y="94914"/>
                        </a:cubicBezTo>
                        <a:cubicBezTo>
                          <a:pt x="90923" y="85343"/>
                          <a:pt x="114850" y="27918"/>
                          <a:pt x="138777" y="42274"/>
                        </a:cubicBezTo>
                        <a:cubicBezTo>
                          <a:pt x="177060" y="61416"/>
                          <a:pt x="205773" y="99700"/>
                          <a:pt x="186631" y="142768"/>
                        </a:cubicBezTo>
                        <a:cubicBezTo>
                          <a:pt x="177060" y="166695"/>
                          <a:pt x="153133" y="176266"/>
                          <a:pt x="143563" y="200193"/>
                        </a:cubicBezTo>
                        <a:cubicBezTo>
                          <a:pt x="138777" y="214549"/>
                          <a:pt x="138777" y="233691"/>
                          <a:pt x="148348" y="248048"/>
                        </a:cubicBezTo>
                        <a:cubicBezTo>
                          <a:pt x="157919" y="267189"/>
                          <a:pt x="181846" y="262404"/>
                          <a:pt x="196202" y="252833"/>
                        </a:cubicBezTo>
                        <a:cubicBezTo>
                          <a:pt x="191417" y="248048"/>
                          <a:pt x="186631" y="248048"/>
                          <a:pt x="181846" y="248048"/>
                        </a:cubicBezTo>
                        <a:close/>
                      </a:path>
                    </a:pathLst>
                  </a:custGeom>
                  <a:solidFill>
                    <a:srgbClr val="FBC98F">
                      <a:alpha val="50000"/>
                    </a:srgbClr>
                  </a:solidFill>
                  <a:ln w="47824"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xmlns="" id="{D6421067-2CD5-4F28-81C5-90357AB48FD4}"/>
                      </a:ext>
                    </a:extLst>
                  </p:cNvPr>
                  <p:cNvSpPr/>
                  <p:nvPr/>
                </p:nvSpPr>
                <p:spPr>
                  <a:xfrm>
                    <a:off x="9277991" y="7903768"/>
                    <a:ext cx="167489" cy="430687"/>
                  </a:xfrm>
                  <a:custGeom>
                    <a:avLst/>
                    <a:gdLst>
                      <a:gd name="connsiteX0" fmla="*/ 114850 w 167489"/>
                      <a:gd name="connsiteY0" fmla="*/ 421117 h 430687"/>
                      <a:gd name="connsiteX1" fmla="*/ 138777 w 167489"/>
                      <a:gd name="connsiteY1" fmla="*/ 430687 h 430687"/>
                      <a:gd name="connsiteX2" fmla="*/ 148348 w 167489"/>
                      <a:gd name="connsiteY2" fmla="*/ 325408 h 430687"/>
                      <a:gd name="connsiteX3" fmla="*/ 105279 w 167489"/>
                      <a:gd name="connsiteY3" fmla="*/ 167490 h 430687"/>
                      <a:gd name="connsiteX4" fmla="*/ 100494 w 167489"/>
                      <a:gd name="connsiteY4" fmla="*/ 66996 h 430687"/>
                      <a:gd name="connsiteX5" fmla="*/ 153133 w 167489"/>
                      <a:gd name="connsiteY5" fmla="*/ 38283 h 430687"/>
                      <a:gd name="connsiteX6" fmla="*/ 167490 w 167489"/>
                      <a:gd name="connsiteY6" fmla="*/ 38283 h 430687"/>
                      <a:gd name="connsiteX7" fmla="*/ 124421 w 167489"/>
                      <a:gd name="connsiteY7" fmla="*/ 0 h 430687"/>
                      <a:gd name="connsiteX8" fmla="*/ 0 w 167489"/>
                      <a:gd name="connsiteY8" fmla="*/ 119635 h 430687"/>
                      <a:gd name="connsiteX9" fmla="*/ 0 w 167489"/>
                      <a:gd name="connsiteY9" fmla="*/ 124421 h 430687"/>
                      <a:gd name="connsiteX10" fmla="*/ 57425 w 167489"/>
                      <a:gd name="connsiteY10" fmla="*/ 186631 h 430687"/>
                      <a:gd name="connsiteX11" fmla="*/ 105279 w 167489"/>
                      <a:gd name="connsiteY11" fmla="*/ 272769 h 430687"/>
                      <a:gd name="connsiteX12" fmla="*/ 114850 w 167489"/>
                      <a:gd name="connsiteY12" fmla="*/ 421117 h 430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7489" h="430687">
                        <a:moveTo>
                          <a:pt x="114850" y="421117"/>
                        </a:moveTo>
                        <a:cubicBezTo>
                          <a:pt x="114850" y="421117"/>
                          <a:pt x="129206" y="425902"/>
                          <a:pt x="138777" y="430687"/>
                        </a:cubicBezTo>
                        <a:cubicBezTo>
                          <a:pt x="153133" y="397190"/>
                          <a:pt x="153133" y="358906"/>
                          <a:pt x="148348" y="325408"/>
                        </a:cubicBezTo>
                        <a:cubicBezTo>
                          <a:pt x="143563" y="267983"/>
                          <a:pt x="119635" y="220129"/>
                          <a:pt x="105279" y="167490"/>
                        </a:cubicBezTo>
                        <a:cubicBezTo>
                          <a:pt x="95708" y="138777"/>
                          <a:pt x="90923" y="95708"/>
                          <a:pt x="100494" y="66996"/>
                        </a:cubicBezTo>
                        <a:cubicBezTo>
                          <a:pt x="110064" y="43069"/>
                          <a:pt x="129206" y="38283"/>
                          <a:pt x="153133" y="38283"/>
                        </a:cubicBezTo>
                        <a:cubicBezTo>
                          <a:pt x="157919" y="38283"/>
                          <a:pt x="162704" y="38283"/>
                          <a:pt x="167490" y="38283"/>
                        </a:cubicBezTo>
                        <a:cubicBezTo>
                          <a:pt x="143563" y="14356"/>
                          <a:pt x="124421" y="0"/>
                          <a:pt x="124421" y="0"/>
                        </a:cubicBezTo>
                        <a:cubicBezTo>
                          <a:pt x="76567" y="28712"/>
                          <a:pt x="28712" y="71781"/>
                          <a:pt x="0" y="119635"/>
                        </a:cubicBezTo>
                        <a:cubicBezTo>
                          <a:pt x="0" y="119635"/>
                          <a:pt x="0" y="124421"/>
                          <a:pt x="0" y="124421"/>
                        </a:cubicBezTo>
                        <a:cubicBezTo>
                          <a:pt x="23927" y="138777"/>
                          <a:pt x="43068" y="167490"/>
                          <a:pt x="57425" y="186631"/>
                        </a:cubicBezTo>
                        <a:cubicBezTo>
                          <a:pt x="76567" y="210558"/>
                          <a:pt x="90923" y="244056"/>
                          <a:pt x="105279" y="272769"/>
                        </a:cubicBezTo>
                        <a:cubicBezTo>
                          <a:pt x="119635" y="315837"/>
                          <a:pt x="129206" y="373262"/>
                          <a:pt x="114850" y="421117"/>
                        </a:cubicBezTo>
                        <a:close/>
                      </a:path>
                    </a:pathLst>
                  </a:custGeom>
                  <a:solidFill>
                    <a:srgbClr val="FBC98F">
                      <a:alpha val="50000"/>
                    </a:srgbClr>
                  </a:solidFill>
                  <a:ln w="47824" cap="flat">
                    <a:noFill/>
                    <a:prstDash val="solid"/>
                    <a:miter/>
                  </a:ln>
                </p:spPr>
                <p:txBody>
                  <a:bodyPr rtlCol="0" anchor="ctr"/>
                  <a:lstStyle/>
                  <a:p>
                    <a:endParaRPr lang="en-US"/>
                  </a:p>
                </p:txBody>
              </p:sp>
              <p:sp>
                <p:nvSpPr>
                  <p:cNvPr id="231" name="Freeform: Shape 230">
                    <a:extLst>
                      <a:ext uri="{FF2B5EF4-FFF2-40B4-BE49-F238E27FC236}">
                        <a16:creationId xmlns:a16="http://schemas.microsoft.com/office/drawing/2014/main" xmlns="" id="{452EC5A3-1FC9-4E9F-BE7C-CE78666AC389}"/>
                      </a:ext>
                    </a:extLst>
                  </p:cNvPr>
                  <p:cNvSpPr/>
                  <p:nvPr/>
                </p:nvSpPr>
                <p:spPr>
                  <a:xfrm>
                    <a:off x="9277991" y="7951622"/>
                    <a:ext cx="133991" cy="373262"/>
                  </a:xfrm>
                  <a:custGeom>
                    <a:avLst/>
                    <a:gdLst>
                      <a:gd name="connsiteX0" fmla="*/ 114850 w 133991"/>
                      <a:gd name="connsiteY0" fmla="*/ 373262 h 373262"/>
                      <a:gd name="connsiteX1" fmla="*/ 119635 w 133991"/>
                      <a:gd name="connsiteY1" fmla="*/ 373262 h 373262"/>
                      <a:gd name="connsiteX2" fmla="*/ 133991 w 133991"/>
                      <a:gd name="connsiteY2" fmla="*/ 277554 h 373262"/>
                      <a:gd name="connsiteX3" fmla="*/ 86137 w 133991"/>
                      <a:gd name="connsiteY3" fmla="*/ 114850 h 373262"/>
                      <a:gd name="connsiteX4" fmla="*/ 57425 w 133991"/>
                      <a:gd name="connsiteY4" fmla="*/ 0 h 373262"/>
                      <a:gd name="connsiteX5" fmla="*/ 57425 w 133991"/>
                      <a:gd name="connsiteY5" fmla="*/ 0 h 373262"/>
                      <a:gd name="connsiteX6" fmla="*/ 0 w 133991"/>
                      <a:gd name="connsiteY6" fmla="*/ 71781 h 373262"/>
                      <a:gd name="connsiteX7" fmla="*/ 0 w 133991"/>
                      <a:gd name="connsiteY7" fmla="*/ 76567 h 373262"/>
                      <a:gd name="connsiteX8" fmla="*/ 57425 w 133991"/>
                      <a:gd name="connsiteY8" fmla="*/ 138777 h 373262"/>
                      <a:gd name="connsiteX9" fmla="*/ 105279 w 133991"/>
                      <a:gd name="connsiteY9" fmla="*/ 224915 h 373262"/>
                      <a:gd name="connsiteX10" fmla="*/ 114850 w 133991"/>
                      <a:gd name="connsiteY10" fmla="*/ 373262 h 373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3991" h="373262">
                        <a:moveTo>
                          <a:pt x="114850" y="373262"/>
                        </a:moveTo>
                        <a:cubicBezTo>
                          <a:pt x="114850" y="373262"/>
                          <a:pt x="119635" y="373262"/>
                          <a:pt x="119635" y="373262"/>
                        </a:cubicBezTo>
                        <a:cubicBezTo>
                          <a:pt x="129206" y="339764"/>
                          <a:pt x="133991" y="301481"/>
                          <a:pt x="133991" y="277554"/>
                        </a:cubicBezTo>
                        <a:cubicBezTo>
                          <a:pt x="129206" y="220129"/>
                          <a:pt x="105279" y="167490"/>
                          <a:pt x="86137" y="114850"/>
                        </a:cubicBezTo>
                        <a:cubicBezTo>
                          <a:pt x="71781" y="81352"/>
                          <a:pt x="52640" y="38283"/>
                          <a:pt x="57425" y="0"/>
                        </a:cubicBezTo>
                        <a:cubicBezTo>
                          <a:pt x="57425" y="0"/>
                          <a:pt x="57425" y="0"/>
                          <a:pt x="57425" y="0"/>
                        </a:cubicBezTo>
                        <a:cubicBezTo>
                          <a:pt x="33498" y="19142"/>
                          <a:pt x="14356" y="47854"/>
                          <a:pt x="0" y="71781"/>
                        </a:cubicBezTo>
                        <a:cubicBezTo>
                          <a:pt x="0" y="71781"/>
                          <a:pt x="0" y="76567"/>
                          <a:pt x="0" y="76567"/>
                        </a:cubicBezTo>
                        <a:cubicBezTo>
                          <a:pt x="23927" y="90923"/>
                          <a:pt x="43068" y="119635"/>
                          <a:pt x="57425" y="138777"/>
                        </a:cubicBezTo>
                        <a:cubicBezTo>
                          <a:pt x="76567" y="162704"/>
                          <a:pt x="90923" y="196202"/>
                          <a:pt x="105279" y="224915"/>
                        </a:cubicBezTo>
                        <a:cubicBezTo>
                          <a:pt x="119635" y="267983"/>
                          <a:pt x="129206" y="325408"/>
                          <a:pt x="114850" y="373262"/>
                        </a:cubicBezTo>
                        <a:close/>
                      </a:path>
                    </a:pathLst>
                  </a:custGeom>
                  <a:solidFill>
                    <a:srgbClr val="FBC98F">
                      <a:alpha val="50000"/>
                    </a:srgbClr>
                  </a:solidFill>
                  <a:ln w="47824"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xmlns="" id="{3764D64D-FC2C-4995-B0FE-8AE37A75D525}"/>
                      </a:ext>
                    </a:extLst>
                  </p:cNvPr>
                  <p:cNvSpPr/>
                  <p:nvPr/>
                </p:nvSpPr>
                <p:spPr>
                  <a:xfrm>
                    <a:off x="9617756" y="8430164"/>
                    <a:ext cx="86137" cy="172706"/>
                  </a:xfrm>
                  <a:custGeom>
                    <a:avLst/>
                    <a:gdLst>
                      <a:gd name="connsiteX0" fmla="*/ 81353 w 86137"/>
                      <a:gd name="connsiteY0" fmla="*/ 167490 h 172706"/>
                      <a:gd name="connsiteX1" fmla="*/ 66996 w 86137"/>
                      <a:gd name="connsiteY1" fmla="*/ 114850 h 172706"/>
                      <a:gd name="connsiteX2" fmla="*/ 0 w 86137"/>
                      <a:gd name="connsiteY2" fmla="*/ 0 h 172706"/>
                      <a:gd name="connsiteX3" fmla="*/ 14356 w 86137"/>
                      <a:gd name="connsiteY3" fmla="*/ 19142 h 172706"/>
                      <a:gd name="connsiteX4" fmla="*/ 47854 w 86137"/>
                      <a:gd name="connsiteY4" fmla="*/ 167490 h 172706"/>
                      <a:gd name="connsiteX5" fmla="*/ 47854 w 86137"/>
                      <a:gd name="connsiteY5" fmla="*/ 157919 h 172706"/>
                      <a:gd name="connsiteX6" fmla="*/ 57426 w 86137"/>
                      <a:gd name="connsiteY6" fmla="*/ 167490 h 172706"/>
                      <a:gd name="connsiteX7" fmla="*/ 86138 w 86137"/>
                      <a:gd name="connsiteY7" fmla="*/ 162704 h 172706"/>
                      <a:gd name="connsiteX8" fmla="*/ 81353 w 86137"/>
                      <a:gd name="connsiteY8" fmla="*/ 167490 h 172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6137" h="172706">
                        <a:moveTo>
                          <a:pt x="81353" y="167490"/>
                        </a:moveTo>
                        <a:cubicBezTo>
                          <a:pt x="62211" y="167490"/>
                          <a:pt x="66996" y="124421"/>
                          <a:pt x="66996" y="114850"/>
                        </a:cubicBezTo>
                        <a:cubicBezTo>
                          <a:pt x="62211" y="76567"/>
                          <a:pt x="43069" y="14356"/>
                          <a:pt x="0" y="0"/>
                        </a:cubicBezTo>
                        <a:cubicBezTo>
                          <a:pt x="4786" y="4786"/>
                          <a:pt x="9571" y="14356"/>
                          <a:pt x="14356" y="19142"/>
                        </a:cubicBezTo>
                        <a:cubicBezTo>
                          <a:pt x="38283" y="66996"/>
                          <a:pt x="38283" y="119635"/>
                          <a:pt x="47854" y="167490"/>
                        </a:cubicBezTo>
                        <a:cubicBezTo>
                          <a:pt x="47854" y="162704"/>
                          <a:pt x="47854" y="162704"/>
                          <a:pt x="47854" y="157919"/>
                        </a:cubicBezTo>
                        <a:cubicBezTo>
                          <a:pt x="52640" y="162704"/>
                          <a:pt x="52640" y="162704"/>
                          <a:pt x="57426" y="167490"/>
                        </a:cubicBezTo>
                        <a:cubicBezTo>
                          <a:pt x="71781" y="177061"/>
                          <a:pt x="81353" y="172275"/>
                          <a:pt x="86138" y="162704"/>
                        </a:cubicBezTo>
                        <a:cubicBezTo>
                          <a:pt x="86138" y="167490"/>
                          <a:pt x="81353" y="167490"/>
                          <a:pt x="81353" y="167490"/>
                        </a:cubicBezTo>
                        <a:close/>
                      </a:path>
                    </a:pathLst>
                  </a:custGeom>
                  <a:solidFill>
                    <a:srgbClr val="FBC98F">
                      <a:alpha val="50000"/>
                    </a:srgbClr>
                  </a:solidFill>
                  <a:ln w="47824" cap="flat">
                    <a:no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xmlns="" id="{0165ECD0-4ED4-4BBA-8EA6-A4B7B409E653}"/>
                      </a:ext>
                    </a:extLst>
                  </p:cNvPr>
                  <p:cNvSpPr/>
                  <p:nvPr/>
                </p:nvSpPr>
                <p:spPr>
                  <a:xfrm>
                    <a:off x="9407197" y="8425378"/>
                    <a:ext cx="28148" cy="128010"/>
                  </a:xfrm>
                  <a:custGeom>
                    <a:avLst/>
                    <a:gdLst>
                      <a:gd name="connsiteX0" fmla="*/ 0 w 28148"/>
                      <a:gd name="connsiteY0" fmla="*/ 0 h 128010"/>
                      <a:gd name="connsiteX1" fmla="*/ 0 w 28148"/>
                      <a:gd name="connsiteY1" fmla="*/ 0 h 128010"/>
                      <a:gd name="connsiteX2" fmla="*/ 19142 w 28148"/>
                      <a:gd name="connsiteY2" fmla="*/ 57425 h 128010"/>
                      <a:gd name="connsiteX3" fmla="*/ 4785 w 28148"/>
                      <a:gd name="connsiteY3" fmla="*/ 124421 h 128010"/>
                      <a:gd name="connsiteX4" fmla="*/ 9571 w 28148"/>
                      <a:gd name="connsiteY4" fmla="*/ 124421 h 128010"/>
                      <a:gd name="connsiteX5" fmla="*/ 0 w 28148"/>
                      <a:gd name="connsiteY5" fmla="*/ 0 h 128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148" h="128010">
                        <a:moveTo>
                          <a:pt x="0" y="0"/>
                        </a:moveTo>
                        <a:cubicBezTo>
                          <a:pt x="0" y="0"/>
                          <a:pt x="0" y="0"/>
                          <a:pt x="0" y="0"/>
                        </a:cubicBezTo>
                        <a:cubicBezTo>
                          <a:pt x="9571" y="19142"/>
                          <a:pt x="14356" y="38283"/>
                          <a:pt x="19142" y="57425"/>
                        </a:cubicBezTo>
                        <a:cubicBezTo>
                          <a:pt x="23927" y="81352"/>
                          <a:pt x="14356" y="100494"/>
                          <a:pt x="4785" y="124421"/>
                        </a:cubicBezTo>
                        <a:cubicBezTo>
                          <a:pt x="4785" y="129206"/>
                          <a:pt x="4785" y="129206"/>
                          <a:pt x="9571" y="124421"/>
                        </a:cubicBezTo>
                        <a:cubicBezTo>
                          <a:pt x="33498" y="86138"/>
                          <a:pt x="38283" y="33498"/>
                          <a:pt x="0" y="0"/>
                        </a:cubicBezTo>
                        <a:close/>
                      </a:path>
                    </a:pathLst>
                  </a:custGeom>
                  <a:solidFill>
                    <a:srgbClr val="D97D30"/>
                  </a:solidFill>
                  <a:ln w="47824" cap="flat">
                    <a:noFill/>
                    <a:prstDash val="solid"/>
                    <a:miter/>
                  </a:ln>
                </p:spPr>
                <p:txBody>
                  <a:bodyPr rtlCol="0" anchor="ctr"/>
                  <a:lstStyle/>
                  <a:p>
                    <a:endParaRPr lang="en-US"/>
                  </a:p>
                </p:txBody>
              </p:sp>
              <p:sp>
                <p:nvSpPr>
                  <p:cNvPr id="234" name="Freeform: Shape 233">
                    <a:extLst>
                      <a:ext uri="{FF2B5EF4-FFF2-40B4-BE49-F238E27FC236}">
                        <a16:creationId xmlns:a16="http://schemas.microsoft.com/office/drawing/2014/main" xmlns="" id="{E9F7533D-987D-448E-8D84-684BF66386A7}"/>
                      </a:ext>
                    </a:extLst>
                  </p:cNvPr>
                  <p:cNvSpPr/>
                  <p:nvPr/>
                </p:nvSpPr>
                <p:spPr>
                  <a:xfrm>
                    <a:off x="9416768" y="8357234"/>
                    <a:ext cx="109034" cy="283487"/>
                  </a:xfrm>
                  <a:custGeom>
                    <a:avLst/>
                    <a:gdLst>
                      <a:gd name="connsiteX0" fmla="*/ 105279 w 109034"/>
                      <a:gd name="connsiteY0" fmla="*/ 87286 h 283487"/>
                      <a:gd name="connsiteX1" fmla="*/ 66996 w 109034"/>
                      <a:gd name="connsiteY1" fmla="*/ 15505 h 283487"/>
                      <a:gd name="connsiteX2" fmla="*/ 0 w 109034"/>
                      <a:gd name="connsiteY2" fmla="*/ 10719 h 283487"/>
                      <a:gd name="connsiteX3" fmla="*/ 0 w 109034"/>
                      <a:gd name="connsiteY3" fmla="*/ 15505 h 283487"/>
                      <a:gd name="connsiteX4" fmla="*/ 90923 w 109034"/>
                      <a:gd name="connsiteY4" fmla="*/ 120784 h 283487"/>
                      <a:gd name="connsiteX5" fmla="*/ 33498 w 109034"/>
                      <a:gd name="connsiteY5" fmla="*/ 278703 h 283487"/>
                      <a:gd name="connsiteX6" fmla="*/ 38283 w 109034"/>
                      <a:gd name="connsiteY6" fmla="*/ 283488 h 283487"/>
                      <a:gd name="connsiteX7" fmla="*/ 86138 w 109034"/>
                      <a:gd name="connsiteY7" fmla="*/ 202136 h 283487"/>
                      <a:gd name="connsiteX8" fmla="*/ 105279 w 109034"/>
                      <a:gd name="connsiteY8" fmla="*/ 87286 h 283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034" h="283487">
                        <a:moveTo>
                          <a:pt x="105279" y="87286"/>
                        </a:moveTo>
                        <a:cubicBezTo>
                          <a:pt x="100494" y="58574"/>
                          <a:pt x="90923" y="34646"/>
                          <a:pt x="66996" y="15505"/>
                        </a:cubicBezTo>
                        <a:cubicBezTo>
                          <a:pt x="47854" y="1149"/>
                          <a:pt x="19142" y="-8422"/>
                          <a:pt x="0" y="10719"/>
                        </a:cubicBezTo>
                        <a:cubicBezTo>
                          <a:pt x="0" y="10719"/>
                          <a:pt x="0" y="15505"/>
                          <a:pt x="0" y="15505"/>
                        </a:cubicBezTo>
                        <a:cubicBezTo>
                          <a:pt x="66996" y="1149"/>
                          <a:pt x="90923" y="68144"/>
                          <a:pt x="90923" y="120784"/>
                        </a:cubicBezTo>
                        <a:cubicBezTo>
                          <a:pt x="95708" y="178209"/>
                          <a:pt x="62211" y="230848"/>
                          <a:pt x="33498" y="278703"/>
                        </a:cubicBezTo>
                        <a:cubicBezTo>
                          <a:pt x="33498" y="283488"/>
                          <a:pt x="33498" y="283488"/>
                          <a:pt x="38283" y="283488"/>
                        </a:cubicBezTo>
                        <a:cubicBezTo>
                          <a:pt x="66996" y="264346"/>
                          <a:pt x="76567" y="230848"/>
                          <a:pt x="86138" y="202136"/>
                        </a:cubicBezTo>
                        <a:cubicBezTo>
                          <a:pt x="105279" y="163853"/>
                          <a:pt x="114850" y="125569"/>
                          <a:pt x="105279" y="87286"/>
                        </a:cubicBezTo>
                        <a:close/>
                      </a:path>
                    </a:pathLst>
                  </a:custGeom>
                  <a:solidFill>
                    <a:srgbClr val="D97D30"/>
                  </a:solidFill>
                  <a:ln w="47824" cap="flat">
                    <a:no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xmlns="" id="{ED6AC2C8-D13E-4A99-BDEF-1B1224170CF5}"/>
                      </a:ext>
                    </a:extLst>
                  </p:cNvPr>
                  <p:cNvSpPr/>
                  <p:nvPr/>
                </p:nvSpPr>
                <p:spPr>
                  <a:xfrm>
                    <a:off x="9335416" y="8325740"/>
                    <a:ext cx="88264" cy="34769"/>
                  </a:xfrm>
                  <a:custGeom>
                    <a:avLst/>
                    <a:gdLst>
                      <a:gd name="connsiteX0" fmla="*/ 86138 w 88264"/>
                      <a:gd name="connsiteY0" fmla="*/ 8716 h 34769"/>
                      <a:gd name="connsiteX1" fmla="*/ 0 w 88264"/>
                      <a:gd name="connsiteY1" fmla="*/ 32643 h 34769"/>
                      <a:gd name="connsiteX2" fmla="*/ 4785 w 88264"/>
                      <a:gd name="connsiteY2" fmla="*/ 32643 h 34769"/>
                      <a:gd name="connsiteX3" fmla="*/ 38283 w 88264"/>
                      <a:gd name="connsiteY3" fmla="*/ 13501 h 34769"/>
                      <a:gd name="connsiteX4" fmla="*/ 66996 w 88264"/>
                      <a:gd name="connsiteY4" fmla="*/ 8716 h 34769"/>
                      <a:gd name="connsiteX5" fmla="*/ 86138 w 88264"/>
                      <a:gd name="connsiteY5" fmla="*/ 8716 h 34769"/>
                      <a:gd name="connsiteX6" fmla="*/ 86138 w 88264"/>
                      <a:gd name="connsiteY6" fmla="*/ 8716 h 34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264" h="34769">
                        <a:moveTo>
                          <a:pt x="86138" y="8716"/>
                        </a:moveTo>
                        <a:cubicBezTo>
                          <a:pt x="57425" y="-10426"/>
                          <a:pt x="14356" y="3930"/>
                          <a:pt x="0" y="32643"/>
                        </a:cubicBezTo>
                        <a:cubicBezTo>
                          <a:pt x="0" y="32643"/>
                          <a:pt x="0" y="37428"/>
                          <a:pt x="4785" y="32643"/>
                        </a:cubicBezTo>
                        <a:cubicBezTo>
                          <a:pt x="14356" y="23072"/>
                          <a:pt x="28712" y="18287"/>
                          <a:pt x="38283" y="13501"/>
                        </a:cubicBezTo>
                        <a:cubicBezTo>
                          <a:pt x="47854" y="8716"/>
                          <a:pt x="57425" y="8716"/>
                          <a:pt x="66996" y="8716"/>
                        </a:cubicBezTo>
                        <a:cubicBezTo>
                          <a:pt x="76567" y="13501"/>
                          <a:pt x="81352" y="13501"/>
                          <a:pt x="86138" y="8716"/>
                        </a:cubicBezTo>
                        <a:cubicBezTo>
                          <a:pt x="86138" y="13501"/>
                          <a:pt x="90923" y="13501"/>
                          <a:pt x="86138" y="8716"/>
                        </a:cubicBezTo>
                        <a:close/>
                      </a:path>
                    </a:pathLst>
                  </a:custGeom>
                  <a:solidFill>
                    <a:srgbClr val="D97D30"/>
                  </a:solidFill>
                  <a:ln w="47824" cap="flat">
                    <a:no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xmlns="" id="{7BD82612-0442-4481-AEC7-0728DCA0C11C}"/>
                      </a:ext>
                    </a:extLst>
                  </p:cNvPr>
                  <p:cNvSpPr/>
                  <p:nvPr/>
                </p:nvSpPr>
                <p:spPr>
                  <a:xfrm>
                    <a:off x="9555546" y="8420593"/>
                    <a:ext cx="37920" cy="190220"/>
                  </a:xfrm>
                  <a:custGeom>
                    <a:avLst/>
                    <a:gdLst>
                      <a:gd name="connsiteX0" fmla="*/ 9571 w 37920"/>
                      <a:gd name="connsiteY0" fmla="*/ 0 h 190220"/>
                      <a:gd name="connsiteX1" fmla="*/ 9571 w 37920"/>
                      <a:gd name="connsiteY1" fmla="*/ 0 h 190220"/>
                      <a:gd name="connsiteX2" fmla="*/ 23927 w 37920"/>
                      <a:gd name="connsiteY2" fmla="*/ 100494 h 190220"/>
                      <a:gd name="connsiteX3" fmla="*/ 0 w 37920"/>
                      <a:gd name="connsiteY3" fmla="*/ 186631 h 190220"/>
                      <a:gd name="connsiteX4" fmla="*/ 4785 w 37920"/>
                      <a:gd name="connsiteY4" fmla="*/ 186631 h 190220"/>
                      <a:gd name="connsiteX5" fmla="*/ 9571 w 37920"/>
                      <a:gd name="connsiteY5" fmla="*/ 0 h 190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920" h="190220">
                        <a:moveTo>
                          <a:pt x="9571" y="0"/>
                        </a:moveTo>
                        <a:cubicBezTo>
                          <a:pt x="9571" y="0"/>
                          <a:pt x="9571" y="0"/>
                          <a:pt x="9571" y="0"/>
                        </a:cubicBezTo>
                        <a:cubicBezTo>
                          <a:pt x="23927" y="33498"/>
                          <a:pt x="28712" y="66996"/>
                          <a:pt x="23927" y="100494"/>
                        </a:cubicBezTo>
                        <a:cubicBezTo>
                          <a:pt x="19141" y="129206"/>
                          <a:pt x="9571" y="157919"/>
                          <a:pt x="0" y="186631"/>
                        </a:cubicBezTo>
                        <a:cubicBezTo>
                          <a:pt x="0" y="191417"/>
                          <a:pt x="4785" y="191417"/>
                          <a:pt x="4785" y="186631"/>
                        </a:cubicBezTo>
                        <a:cubicBezTo>
                          <a:pt x="43068" y="138777"/>
                          <a:pt x="52639" y="52640"/>
                          <a:pt x="9571" y="0"/>
                        </a:cubicBezTo>
                        <a:close/>
                      </a:path>
                    </a:pathLst>
                  </a:custGeom>
                  <a:solidFill>
                    <a:srgbClr val="D97D30"/>
                  </a:solidFill>
                  <a:ln w="47824" cap="flat">
                    <a:no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xmlns="" id="{1B113B40-BEBB-4715-8ABA-0A2E813B553C}"/>
                      </a:ext>
                    </a:extLst>
                  </p:cNvPr>
                  <p:cNvSpPr/>
                  <p:nvPr/>
                </p:nvSpPr>
                <p:spPr>
                  <a:xfrm>
                    <a:off x="9615629" y="8425378"/>
                    <a:ext cx="54256" cy="195005"/>
                  </a:xfrm>
                  <a:custGeom>
                    <a:avLst/>
                    <a:gdLst>
                      <a:gd name="connsiteX0" fmla="*/ 45196 w 54256"/>
                      <a:gd name="connsiteY0" fmla="*/ 90923 h 195005"/>
                      <a:gd name="connsiteX1" fmla="*/ 2127 w 54256"/>
                      <a:gd name="connsiteY1" fmla="*/ 0 h 195005"/>
                      <a:gd name="connsiteX2" fmla="*/ 2127 w 54256"/>
                      <a:gd name="connsiteY2" fmla="*/ 0 h 195005"/>
                      <a:gd name="connsiteX3" fmla="*/ 40410 w 54256"/>
                      <a:gd name="connsiteY3" fmla="*/ 191417 h 195005"/>
                      <a:gd name="connsiteX4" fmla="*/ 45196 w 54256"/>
                      <a:gd name="connsiteY4" fmla="*/ 191417 h 195005"/>
                      <a:gd name="connsiteX5" fmla="*/ 45196 w 54256"/>
                      <a:gd name="connsiteY5" fmla="*/ 90923 h 19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56" h="195005">
                        <a:moveTo>
                          <a:pt x="45196" y="90923"/>
                        </a:moveTo>
                        <a:cubicBezTo>
                          <a:pt x="40410" y="57425"/>
                          <a:pt x="26054" y="23927"/>
                          <a:pt x="2127" y="0"/>
                        </a:cubicBezTo>
                        <a:cubicBezTo>
                          <a:pt x="2127" y="0"/>
                          <a:pt x="-2658" y="0"/>
                          <a:pt x="2127" y="0"/>
                        </a:cubicBezTo>
                        <a:cubicBezTo>
                          <a:pt x="45196" y="52640"/>
                          <a:pt x="45196" y="129206"/>
                          <a:pt x="40410" y="191417"/>
                        </a:cubicBezTo>
                        <a:cubicBezTo>
                          <a:pt x="40410" y="196202"/>
                          <a:pt x="45196" y="196202"/>
                          <a:pt x="45196" y="191417"/>
                        </a:cubicBezTo>
                        <a:cubicBezTo>
                          <a:pt x="59552" y="167490"/>
                          <a:pt x="54767" y="124421"/>
                          <a:pt x="45196" y="90923"/>
                        </a:cubicBezTo>
                        <a:close/>
                      </a:path>
                    </a:pathLst>
                  </a:custGeom>
                  <a:solidFill>
                    <a:srgbClr val="D97D30"/>
                  </a:solidFill>
                  <a:ln w="47824" cap="flat">
                    <a:noFill/>
                    <a:prstDash val="solid"/>
                    <a:miter/>
                  </a:ln>
                </p:spPr>
                <p:txBody>
                  <a:bodyPr rtlCol="0" anchor="ctr"/>
                  <a:lstStyle/>
                  <a:p>
                    <a:endParaRPr lang="en-US"/>
                  </a:p>
                </p:txBody>
              </p:sp>
            </p:grpSp>
            <p:sp>
              <p:nvSpPr>
                <p:cNvPr id="225" name="Freeform: Shape 224">
                  <a:extLst>
                    <a:ext uri="{FF2B5EF4-FFF2-40B4-BE49-F238E27FC236}">
                      <a16:creationId xmlns:a16="http://schemas.microsoft.com/office/drawing/2014/main" xmlns="" id="{6A4207BA-7C9F-440E-B188-FCD734993D4C}"/>
                    </a:ext>
                  </a:extLst>
                </p:cNvPr>
                <p:cNvSpPr/>
                <p:nvPr/>
              </p:nvSpPr>
              <p:spPr>
                <a:xfrm>
                  <a:off x="9258850" y="7889412"/>
                  <a:ext cx="175863" cy="191416"/>
                </a:xfrm>
                <a:custGeom>
                  <a:avLst/>
                  <a:gdLst>
                    <a:gd name="connsiteX0" fmla="*/ 172275 w 175863"/>
                    <a:gd name="connsiteY0" fmla="*/ 0 h 191416"/>
                    <a:gd name="connsiteX1" fmla="*/ 0 w 175863"/>
                    <a:gd name="connsiteY1" fmla="*/ 191417 h 191416"/>
                    <a:gd name="connsiteX2" fmla="*/ 0 w 175863"/>
                    <a:gd name="connsiteY2" fmla="*/ 191417 h 191416"/>
                    <a:gd name="connsiteX3" fmla="*/ 62210 w 175863"/>
                    <a:gd name="connsiteY3" fmla="*/ 81352 h 191416"/>
                    <a:gd name="connsiteX4" fmla="*/ 114850 w 175863"/>
                    <a:gd name="connsiteY4" fmla="*/ 38283 h 191416"/>
                    <a:gd name="connsiteX5" fmla="*/ 172275 w 175863"/>
                    <a:gd name="connsiteY5" fmla="*/ 14356 h 191416"/>
                    <a:gd name="connsiteX6" fmla="*/ 172275 w 175863"/>
                    <a:gd name="connsiteY6" fmla="*/ 0 h 191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5863" h="191416">
                      <a:moveTo>
                        <a:pt x="172275" y="0"/>
                      </a:moveTo>
                      <a:cubicBezTo>
                        <a:pt x="90923" y="0"/>
                        <a:pt x="0" y="110065"/>
                        <a:pt x="0" y="191417"/>
                      </a:cubicBezTo>
                      <a:cubicBezTo>
                        <a:pt x="0" y="191417"/>
                        <a:pt x="0" y="191417"/>
                        <a:pt x="0" y="191417"/>
                      </a:cubicBezTo>
                      <a:cubicBezTo>
                        <a:pt x="19142" y="153133"/>
                        <a:pt x="38283" y="114850"/>
                        <a:pt x="62210" y="81352"/>
                      </a:cubicBezTo>
                      <a:cubicBezTo>
                        <a:pt x="76567" y="62210"/>
                        <a:pt x="95708" y="47854"/>
                        <a:pt x="114850" y="38283"/>
                      </a:cubicBezTo>
                      <a:cubicBezTo>
                        <a:pt x="133991" y="23927"/>
                        <a:pt x="153133" y="23927"/>
                        <a:pt x="172275" y="14356"/>
                      </a:cubicBezTo>
                      <a:cubicBezTo>
                        <a:pt x="177060" y="4785"/>
                        <a:pt x="177060" y="0"/>
                        <a:pt x="172275" y="0"/>
                      </a:cubicBezTo>
                      <a:close/>
                    </a:path>
                  </a:pathLst>
                </a:custGeom>
                <a:solidFill>
                  <a:srgbClr val="025963"/>
                </a:solidFill>
                <a:ln w="47824" cap="flat">
                  <a:noFill/>
                  <a:prstDash val="solid"/>
                  <a:miter/>
                </a:ln>
              </p:spPr>
              <p:txBody>
                <a:bodyPr rtlCol="0" anchor="ctr"/>
                <a:lstStyle/>
                <a:p>
                  <a:endParaRPr lang="en-US"/>
                </a:p>
              </p:txBody>
            </p:sp>
          </p:grpSp>
          <p:grpSp>
            <p:nvGrpSpPr>
              <p:cNvPr id="136" name="Graphic 3">
                <a:extLst>
                  <a:ext uri="{FF2B5EF4-FFF2-40B4-BE49-F238E27FC236}">
                    <a16:creationId xmlns:a16="http://schemas.microsoft.com/office/drawing/2014/main" xmlns="" id="{D2A1360C-0A57-4A08-B3A8-147F6B46500D}"/>
                  </a:ext>
                </a:extLst>
              </p:cNvPr>
              <p:cNvGrpSpPr/>
              <p:nvPr/>
            </p:nvGrpSpPr>
            <p:grpSpPr>
              <a:xfrm>
                <a:off x="8023631" y="5960889"/>
                <a:ext cx="1722903" cy="1649772"/>
                <a:chOff x="8023631" y="5960889"/>
                <a:chExt cx="1722903" cy="1649772"/>
              </a:xfrm>
            </p:grpSpPr>
            <p:grpSp>
              <p:nvGrpSpPr>
                <p:cNvPr id="137" name="Graphic 3">
                  <a:extLst>
                    <a:ext uri="{FF2B5EF4-FFF2-40B4-BE49-F238E27FC236}">
                      <a16:creationId xmlns:a16="http://schemas.microsoft.com/office/drawing/2014/main" xmlns="" id="{21FF105E-BA1C-4927-906B-CB326FE3C2EE}"/>
                    </a:ext>
                  </a:extLst>
                </p:cNvPr>
                <p:cNvGrpSpPr/>
                <p:nvPr/>
              </p:nvGrpSpPr>
              <p:grpSpPr>
                <a:xfrm>
                  <a:off x="8048445" y="6746341"/>
                  <a:ext cx="177227" cy="223074"/>
                  <a:chOff x="8048445" y="6746341"/>
                  <a:chExt cx="177227" cy="223074"/>
                </a:xfrm>
              </p:grpSpPr>
              <p:sp>
                <p:nvSpPr>
                  <p:cNvPr id="222" name="Freeform: Shape 221">
                    <a:extLst>
                      <a:ext uri="{FF2B5EF4-FFF2-40B4-BE49-F238E27FC236}">
                        <a16:creationId xmlns:a16="http://schemas.microsoft.com/office/drawing/2014/main" xmlns="" id="{BF017FB5-8505-4279-B629-4A98A05D363E}"/>
                      </a:ext>
                    </a:extLst>
                  </p:cNvPr>
                  <p:cNvSpPr/>
                  <p:nvPr/>
                </p:nvSpPr>
                <p:spPr>
                  <a:xfrm>
                    <a:off x="8056733" y="6754735"/>
                    <a:ext cx="164210" cy="203893"/>
                  </a:xfrm>
                  <a:custGeom>
                    <a:avLst/>
                    <a:gdLst>
                      <a:gd name="connsiteX0" fmla="*/ 163681 w 164210"/>
                      <a:gd name="connsiteY0" fmla="*/ 29245 h 203893"/>
                      <a:gd name="connsiteX1" fmla="*/ 24904 w 164210"/>
                      <a:gd name="connsiteY1" fmla="*/ 38816 h 203893"/>
                      <a:gd name="connsiteX2" fmla="*/ 111042 w 164210"/>
                      <a:gd name="connsiteY2" fmla="*/ 201520 h 203893"/>
                      <a:gd name="connsiteX3" fmla="*/ 163681 w 164210"/>
                      <a:gd name="connsiteY3" fmla="*/ 29245 h 203893"/>
                    </a:gdLst>
                    <a:ahLst/>
                    <a:cxnLst>
                      <a:cxn ang="0">
                        <a:pos x="connsiteX0" y="connsiteY0"/>
                      </a:cxn>
                      <a:cxn ang="0">
                        <a:pos x="connsiteX1" y="connsiteY1"/>
                      </a:cxn>
                      <a:cxn ang="0">
                        <a:pos x="connsiteX2" y="connsiteY2"/>
                      </a:cxn>
                      <a:cxn ang="0">
                        <a:pos x="connsiteX3" y="connsiteY3"/>
                      </a:cxn>
                    </a:cxnLst>
                    <a:rect l="l" t="t" r="r" b="b"/>
                    <a:pathLst>
                      <a:path w="164210" h="203893">
                        <a:moveTo>
                          <a:pt x="163681" y="29245"/>
                        </a:moveTo>
                        <a:cubicBezTo>
                          <a:pt x="163681" y="29245"/>
                          <a:pt x="96685" y="-42536"/>
                          <a:pt x="24904" y="38816"/>
                        </a:cubicBezTo>
                        <a:cubicBezTo>
                          <a:pt x="-46877" y="120168"/>
                          <a:pt x="53617" y="220662"/>
                          <a:pt x="111042" y="201520"/>
                        </a:cubicBezTo>
                        <a:cubicBezTo>
                          <a:pt x="173252" y="187164"/>
                          <a:pt x="163681" y="29245"/>
                          <a:pt x="163681" y="29245"/>
                        </a:cubicBezTo>
                        <a:close/>
                      </a:path>
                    </a:pathLst>
                  </a:custGeom>
                  <a:solidFill>
                    <a:srgbClr val="FBC98F"/>
                  </a:solidFill>
                  <a:ln w="47824" cap="flat">
                    <a:noFill/>
                    <a:prstDash val="solid"/>
                    <a:miter/>
                  </a:ln>
                </p:spPr>
                <p:txBody>
                  <a:bodyPr rtlCol="0" anchor="ctr"/>
                  <a:lstStyle/>
                  <a:p>
                    <a:endParaRPr lang="en-US"/>
                  </a:p>
                </p:txBody>
              </p:sp>
              <p:sp>
                <p:nvSpPr>
                  <p:cNvPr id="223" name="Freeform: Shape 222">
                    <a:extLst>
                      <a:ext uri="{FF2B5EF4-FFF2-40B4-BE49-F238E27FC236}">
                        <a16:creationId xmlns:a16="http://schemas.microsoft.com/office/drawing/2014/main" xmlns="" id="{92FF3E86-6FA6-4EEC-B7D4-1646587504C9}"/>
                      </a:ext>
                    </a:extLst>
                  </p:cNvPr>
                  <p:cNvSpPr/>
                  <p:nvPr/>
                </p:nvSpPr>
                <p:spPr>
                  <a:xfrm>
                    <a:off x="8048445" y="6746341"/>
                    <a:ext cx="177227" cy="223074"/>
                  </a:xfrm>
                  <a:custGeom>
                    <a:avLst/>
                    <a:gdLst>
                      <a:gd name="connsiteX0" fmla="*/ 4479 w 177227"/>
                      <a:gd name="connsiteY0" fmla="*/ 138134 h 223074"/>
                      <a:gd name="connsiteX1" fmla="*/ 28407 w 177227"/>
                      <a:gd name="connsiteY1" fmla="*/ 42425 h 223074"/>
                      <a:gd name="connsiteX2" fmla="*/ 128901 w 177227"/>
                      <a:gd name="connsiteY2" fmla="*/ 4142 h 223074"/>
                      <a:gd name="connsiteX3" fmla="*/ 176755 w 177227"/>
                      <a:gd name="connsiteY3" fmla="*/ 32854 h 223074"/>
                      <a:gd name="connsiteX4" fmla="*/ 176755 w 177227"/>
                      <a:gd name="connsiteY4" fmla="*/ 37640 h 223074"/>
                      <a:gd name="connsiteX5" fmla="*/ 119330 w 177227"/>
                      <a:gd name="connsiteY5" fmla="*/ 219486 h 223074"/>
                      <a:gd name="connsiteX6" fmla="*/ 81046 w 177227"/>
                      <a:gd name="connsiteY6" fmla="*/ 219486 h 223074"/>
                      <a:gd name="connsiteX7" fmla="*/ 4479 w 177227"/>
                      <a:gd name="connsiteY7" fmla="*/ 138134 h 223074"/>
                      <a:gd name="connsiteX8" fmla="*/ 124115 w 177227"/>
                      <a:gd name="connsiteY8" fmla="*/ 18498 h 223074"/>
                      <a:gd name="connsiteX9" fmla="*/ 33192 w 177227"/>
                      <a:gd name="connsiteY9" fmla="*/ 51996 h 223074"/>
                      <a:gd name="connsiteX10" fmla="*/ 14051 w 177227"/>
                      <a:gd name="connsiteY10" fmla="*/ 138134 h 223074"/>
                      <a:gd name="connsiteX11" fmla="*/ 85832 w 177227"/>
                      <a:gd name="connsiteY11" fmla="*/ 209915 h 223074"/>
                      <a:gd name="connsiteX12" fmla="*/ 114544 w 177227"/>
                      <a:gd name="connsiteY12" fmla="*/ 209915 h 223074"/>
                      <a:gd name="connsiteX13" fmla="*/ 162398 w 177227"/>
                      <a:gd name="connsiteY13" fmla="*/ 42425 h 223074"/>
                      <a:gd name="connsiteX14" fmla="*/ 124115 w 177227"/>
                      <a:gd name="connsiteY14" fmla="*/ 18498 h 223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7227" h="223074">
                        <a:moveTo>
                          <a:pt x="4479" y="138134"/>
                        </a:moveTo>
                        <a:cubicBezTo>
                          <a:pt x="-5091" y="104636"/>
                          <a:pt x="-306" y="71138"/>
                          <a:pt x="28407" y="42425"/>
                        </a:cubicBezTo>
                        <a:cubicBezTo>
                          <a:pt x="66690" y="-644"/>
                          <a:pt x="104974" y="-5429"/>
                          <a:pt x="128901" y="4142"/>
                        </a:cubicBezTo>
                        <a:cubicBezTo>
                          <a:pt x="157613" y="13713"/>
                          <a:pt x="176755" y="32854"/>
                          <a:pt x="176755" y="32854"/>
                        </a:cubicBezTo>
                        <a:cubicBezTo>
                          <a:pt x="176755" y="32854"/>
                          <a:pt x="176755" y="37640"/>
                          <a:pt x="176755" y="37640"/>
                        </a:cubicBezTo>
                        <a:cubicBezTo>
                          <a:pt x="176755" y="42425"/>
                          <a:pt x="186325" y="200344"/>
                          <a:pt x="119330" y="219486"/>
                        </a:cubicBezTo>
                        <a:cubicBezTo>
                          <a:pt x="109759" y="224271"/>
                          <a:pt x="95402" y="224271"/>
                          <a:pt x="81046" y="219486"/>
                        </a:cubicBezTo>
                        <a:cubicBezTo>
                          <a:pt x="47548" y="209915"/>
                          <a:pt x="18836" y="176417"/>
                          <a:pt x="4479" y="138134"/>
                        </a:cubicBezTo>
                        <a:close/>
                        <a:moveTo>
                          <a:pt x="124115" y="18498"/>
                        </a:moveTo>
                        <a:cubicBezTo>
                          <a:pt x="90617" y="8927"/>
                          <a:pt x="61905" y="23284"/>
                          <a:pt x="33192" y="51996"/>
                        </a:cubicBezTo>
                        <a:cubicBezTo>
                          <a:pt x="4479" y="85494"/>
                          <a:pt x="9265" y="114206"/>
                          <a:pt x="14051" y="138134"/>
                        </a:cubicBezTo>
                        <a:cubicBezTo>
                          <a:pt x="23621" y="171631"/>
                          <a:pt x="52334" y="200344"/>
                          <a:pt x="85832" y="209915"/>
                        </a:cubicBezTo>
                        <a:cubicBezTo>
                          <a:pt x="95402" y="214700"/>
                          <a:pt x="104974" y="214700"/>
                          <a:pt x="114544" y="209915"/>
                        </a:cubicBezTo>
                        <a:cubicBezTo>
                          <a:pt x="157613" y="195558"/>
                          <a:pt x="162398" y="85494"/>
                          <a:pt x="162398" y="42425"/>
                        </a:cubicBezTo>
                        <a:cubicBezTo>
                          <a:pt x="162398" y="32854"/>
                          <a:pt x="148042" y="23284"/>
                          <a:pt x="124115" y="18498"/>
                        </a:cubicBezTo>
                        <a:close/>
                      </a:path>
                    </a:pathLst>
                  </a:custGeom>
                  <a:solidFill>
                    <a:srgbClr val="D97D30"/>
                  </a:solidFill>
                  <a:ln w="47824" cap="flat">
                    <a:noFill/>
                    <a:prstDash val="solid"/>
                    <a:miter/>
                  </a:ln>
                </p:spPr>
                <p:txBody>
                  <a:bodyPr rtlCol="0" anchor="ctr"/>
                  <a:lstStyle/>
                  <a:p>
                    <a:endParaRPr lang="en-US"/>
                  </a:p>
                </p:txBody>
              </p:sp>
            </p:grpSp>
            <p:grpSp>
              <p:nvGrpSpPr>
                <p:cNvPr id="138" name="Graphic 3">
                  <a:extLst>
                    <a:ext uri="{FF2B5EF4-FFF2-40B4-BE49-F238E27FC236}">
                      <a16:creationId xmlns:a16="http://schemas.microsoft.com/office/drawing/2014/main" xmlns="" id="{04C62D3D-A197-4558-AD54-37F72225F84B}"/>
                    </a:ext>
                  </a:extLst>
                </p:cNvPr>
                <p:cNvGrpSpPr/>
                <p:nvPr/>
              </p:nvGrpSpPr>
              <p:grpSpPr>
                <a:xfrm>
                  <a:off x="8092404" y="6783981"/>
                  <a:ext cx="90466" cy="129206"/>
                  <a:chOff x="8092404" y="6783981"/>
                  <a:chExt cx="90466" cy="129206"/>
                </a:xfrm>
              </p:grpSpPr>
              <p:sp>
                <p:nvSpPr>
                  <p:cNvPr id="220" name="Freeform: Shape 219">
                    <a:extLst>
                      <a:ext uri="{FF2B5EF4-FFF2-40B4-BE49-F238E27FC236}">
                        <a16:creationId xmlns:a16="http://schemas.microsoft.com/office/drawing/2014/main" xmlns="" id="{55A10DAE-23D1-4140-B325-BE3B69193FB8}"/>
                      </a:ext>
                    </a:extLst>
                  </p:cNvPr>
                  <p:cNvSpPr/>
                  <p:nvPr/>
                </p:nvSpPr>
                <p:spPr>
                  <a:xfrm>
                    <a:off x="8092404" y="6783981"/>
                    <a:ext cx="90466" cy="129206"/>
                  </a:xfrm>
                  <a:custGeom>
                    <a:avLst/>
                    <a:gdLst>
                      <a:gd name="connsiteX0" fmla="*/ 56229 w 90466"/>
                      <a:gd name="connsiteY0" fmla="*/ 76567 h 129206"/>
                      <a:gd name="connsiteX1" fmla="*/ 65800 w 90466"/>
                      <a:gd name="connsiteY1" fmla="*/ 47854 h 129206"/>
                      <a:gd name="connsiteX2" fmla="*/ 84941 w 90466"/>
                      <a:gd name="connsiteY2" fmla="*/ 38283 h 129206"/>
                      <a:gd name="connsiteX3" fmla="*/ 84941 w 90466"/>
                      <a:gd name="connsiteY3" fmla="*/ 9571 h 129206"/>
                      <a:gd name="connsiteX4" fmla="*/ 41872 w 90466"/>
                      <a:gd name="connsiteY4" fmla="*/ 4785 h 129206"/>
                      <a:gd name="connsiteX5" fmla="*/ 3589 w 90466"/>
                      <a:gd name="connsiteY5" fmla="*/ 62210 h 129206"/>
                      <a:gd name="connsiteX6" fmla="*/ 3589 w 90466"/>
                      <a:gd name="connsiteY6" fmla="*/ 105279 h 129206"/>
                      <a:gd name="connsiteX7" fmla="*/ 32301 w 90466"/>
                      <a:gd name="connsiteY7" fmla="*/ 129206 h 129206"/>
                      <a:gd name="connsiteX8" fmla="*/ 51443 w 90466"/>
                      <a:gd name="connsiteY8" fmla="*/ 114850 h 129206"/>
                      <a:gd name="connsiteX9" fmla="*/ 56229 w 90466"/>
                      <a:gd name="connsiteY9" fmla="*/ 76567 h 129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0466" h="129206">
                        <a:moveTo>
                          <a:pt x="56229" y="76567"/>
                        </a:moveTo>
                        <a:cubicBezTo>
                          <a:pt x="51443" y="66996"/>
                          <a:pt x="51443" y="52640"/>
                          <a:pt x="65800" y="47854"/>
                        </a:cubicBezTo>
                        <a:cubicBezTo>
                          <a:pt x="75370" y="43069"/>
                          <a:pt x="80156" y="43069"/>
                          <a:pt x="84941" y="38283"/>
                        </a:cubicBezTo>
                        <a:cubicBezTo>
                          <a:pt x="89727" y="28712"/>
                          <a:pt x="94512" y="19142"/>
                          <a:pt x="84941" y="9571"/>
                        </a:cubicBezTo>
                        <a:cubicBezTo>
                          <a:pt x="75370" y="-4785"/>
                          <a:pt x="51443" y="0"/>
                          <a:pt x="41872" y="4785"/>
                        </a:cubicBezTo>
                        <a:cubicBezTo>
                          <a:pt x="22731" y="14356"/>
                          <a:pt x="8374" y="38283"/>
                          <a:pt x="3589" y="62210"/>
                        </a:cubicBezTo>
                        <a:cubicBezTo>
                          <a:pt x="-1196" y="76567"/>
                          <a:pt x="-1196" y="90923"/>
                          <a:pt x="3589" y="105279"/>
                        </a:cubicBezTo>
                        <a:cubicBezTo>
                          <a:pt x="8374" y="114850"/>
                          <a:pt x="17945" y="129206"/>
                          <a:pt x="32301" y="129206"/>
                        </a:cubicBezTo>
                        <a:cubicBezTo>
                          <a:pt x="37087" y="129206"/>
                          <a:pt x="46658" y="124421"/>
                          <a:pt x="51443" y="114850"/>
                        </a:cubicBezTo>
                        <a:cubicBezTo>
                          <a:pt x="61014" y="100494"/>
                          <a:pt x="61014" y="90923"/>
                          <a:pt x="56229" y="76567"/>
                        </a:cubicBezTo>
                        <a:close/>
                      </a:path>
                    </a:pathLst>
                  </a:custGeom>
                  <a:solidFill>
                    <a:srgbClr val="D46429"/>
                  </a:solidFill>
                  <a:ln w="47824" cap="flat">
                    <a:no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xmlns="" id="{569BFE9D-A26A-4178-97F8-B615919E8B2B}"/>
                      </a:ext>
                    </a:extLst>
                  </p:cNvPr>
                  <p:cNvSpPr/>
                  <p:nvPr/>
                </p:nvSpPr>
                <p:spPr>
                  <a:xfrm>
                    <a:off x="8119920" y="6801140"/>
                    <a:ext cx="62210" cy="97690"/>
                  </a:xfrm>
                  <a:custGeom>
                    <a:avLst/>
                    <a:gdLst>
                      <a:gd name="connsiteX0" fmla="*/ 4785 w 62210"/>
                      <a:gd name="connsiteY0" fmla="*/ 35480 h 97690"/>
                      <a:gd name="connsiteX1" fmla="*/ 0 w 62210"/>
                      <a:gd name="connsiteY1" fmla="*/ 68978 h 97690"/>
                      <a:gd name="connsiteX2" fmla="*/ 23927 w 62210"/>
                      <a:gd name="connsiteY2" fmla="*/ 97691 h 97690"/>
                      <a:gd name="connsiteX3" fmla="*/ 28712 w 62210"/>
                      <a:gd name="connsiteY3" fmla="*/ 64193 h 97690"/>
                      <a:gd name="connsiteX4" fmla="*/ 38283 w 62210"/>
                      <a:gd name="connsiteY4" fmla="*/ 35480 h 97690"/>
                      <a:gd name="connsiteX5" fmla="*/ 57425 w 62210"/>
                      <a:gd name="connsiteY5" fmla="*/ 25909 h 97690"/>
                      <a:gd name="connsiteX6" fmla="*/ 62211 w 62210"/>
                      <a:gd name="connsiteY6" fmla="*/ 6768 h 97690"/>
                      <a:gd name="connsiteX7" fmla="*/ 47854 w 62210"/>
                      <a:gd name="connsiteY7" fmla="*/ 1982 h 97690"/>
                      <a:gd name="connsiteX8" fmla="*/ 4785 w 62210"/>
                      <a:gd name="connsiteY8" fmla="*/ 35480 h 97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210" h="97690">
                        <a:moveTo>
                          <a:pt x="4785" y="35480"/>
                        </a:moveTo>
                        <a:cubicBezTo>
                          <a:pt x="0" y="45051"/>
                          <a:pt x="0" y="54622"/>
                          <a:pt x="0" y="68978"/>
                        </a:cubicBezTo>
                        <a:cubicBezTo>
                          <a:pt x="0" y="83334"/>
                          <a:pt x="9571" y="97691"/>
                          <a:pt x="23927" y="97691"/>
                        </a:cubicBezTo>
                        <a:cubicBezTo>
                          <a:pt x="33498" y="88120"/>
                          <a:pt x="33498" y="73763"/>
                          <a:pt x="28712" y="64193"/>
                        </a:cubicBezTo>
                        <a:cubicBezTo>
                          <a:pt x="23927" y="54622"/>
                          <a:pt x="23927" y="40265"/>
                          <a:pt x="38283" y="35480"/>
                        </a:cubicBezTo>
                        <a:cubicBezTo>
                          <a:pt x="47854" y="30695"/>
                          <a:pt x="52640" y="30695"/>
                          <a:pt x="57425" y="25909"/>
                        </a:cubicBezTo>
                        <a:cubicBezTo>
                          <a:pt x="62211" y="21124"/>
                          <a:pt x="62211" y="16338"/>
                          <a:pt x="62211" y="6768"/>
                        </a:cubicBezTo>
                        <a:cubicBezTo>
                          <a:pt x="62211" y="1982"/>
                          <a:pt x="57425" y="-2803"/>
                          <a:pt x="47854" y="1982"/>
                        </a:cubicBezTo>
                        <a:cubicBezTo>
                          <a:pt x="38283" y="1982"/>
                          <a:pt x="14356" y="11553"/>
                          <a:pt x="4785" y="35480"/>
                        </a:cubicBezTo>
                        <a:close/>
                      </a:path>
                    </a:pathLst>
                  </a:custGeom>
                  <a:solidFill>
                    <a:srgbClr val="DA8D28">
                      <a:alpha val="50000"/>
                    </a:srgbClr>
                  </a:solidFill>
                  <a:ln w="47824" cap="flat">
                    <a:noFill/>
                    <a:prstDash val="solid"/>
                    <a:miter/>
                  </a:ln>
                </p:spPr>
                <p:txBody>
                  <a:bodyPr rtlCol="0" anchor="ctr"/>
                  <a:lstStyle/>
                  <a:p>
                    <a:endParaRPr lang="en-US"/>
                  </a:p>
                </p:txBody>
              </p:sp>
            </p:grpSp>
            <p:grpSp>
              <p:nvGrpSpPr>
                <p:cNvPr id="139" name="Graphic 3">
                  <a:extLst>
                    <a:ext uri="{FF2B5EF4-FFF2-40B4-BE49-F238E27FC236}">
                      <a16:creationId xmlns:a16="http://schemas.microsoft.com/office/drawing/2014/main" xmlns="" id="{D8E38747-13D7-48C9-A166-C292D399EB14}"/>
                    </a:ext>
                  </a:extLst>
                </p:cNvPr>
                <p:cNvGrpSpPr/>
                <p:nvPr/>
              </p:nvGrpSpPr>
              <p:grpSpPr>
                <a:xfrm>
                  <a:off x="8085134" y="6372435"/>
                  <a:ext cx="1464233" cy="1238226"/>
                  <a:chOff x="8085134" y="6372435"/>
                  <a:chExt cx="1464233" cy="1238226"/>
                </a:xfrm>
              </p:grpSpPr>
              <p:sp>
                <p:nvSpPr>
                  <p:cNvPr id="218" name="Freeform: Shape 217">
                    <a:extLst>
                      <a:ext uri="{FF2B5EF4-FFF2-40B4-BE49-F238E27FC236}">
                        <a16:creationId xmlns:a16="http://schemas.microsoft.com/office/drawing/2014/main" xmlns="" id="{191886C1-888B-4704-9CCC-360F9B8CE78C}"/>
                      </a:ext>
                    </a:extLst>
                  </p:cNvPr>
                  <p:cNvSpPr/>
                  <p:nvPr/>
                </p:nvSpPr>
                <p:spPr>
                  <a:xfrm>
                    <a:off x="8093171" y="6382006"/>
                    <a:ext cx="1450758" cy="1219706"/>
                  </a:xfrm>
                  <a:custGeom>
                    <a:avLst/>
                    <a:gdLst>
                      <a:gd name="connsiteX0" fmla="*/ 1242245 w 1450758"/>
                      <a:gd name="connsiteY0" fmla="*/ 899658 h 1219706"/>
                      <a:gd name="connsiteX1" fmla="*/ 1448018 w 1450758"/>
                      <a:gd name="connsiteY1" fmla="*/ 765667 h 1219706"/>
                      <a:gd name="connsiteX2" fmla="*/ 1266172 w 1450758"/>
                      <a:gd name="connsiteY2" fmla="*/ 722598 h 1219706"/>
                      <a:gd name="connsiteX3" fmla="*/ 1232674 w 1450758"/>
                      <a:gd name="connsiteY3" fmla="*/ 157919 h 1219706"/>
                      <a:gd name="connsiteX4" fmla="*/ 1050828 w 1450758"/>
                      <a:gd name="connsiteY4" fmla="*/ 258412 h 1219706"/>
                      <a:gd name="connsiteX5" fmla="*/ 1093897 w 1450758"/>
                      <a:gd name="connsiteY5" fmla="*/ 43069 h 1219706"/>
                      <a:gd name="connsiteX6" fmla="*/ 711064 w 1450758"/>
                      <a:gd name="connsiteY6" fmla="*/ 133992 h 1219706"/>
                      <a:gd name="connsiteX7" fmla="*/ 825914 w 1450758"/>
                      <a:gd name="connsiteY7" fmla="*/ 19142 h 1219706"/>
                      <a:gd name="connsiteX8" fmla="*/ 376084 w 1450758"/>
                      <a:gd name="connsiteY8" fmla="*/ 138777 h 1219706"/>
                      <a:gd name="connsiteX9" fmla="*/ 419153 w 1450758"/>
                      <a:gd name="connsiteY9" fmla="*/ 0 h 1219706"/>
                      <a:gd name="connsiteX10" fmla="*/ 127242 w 1450758"/>
                      <a:gd name="connsiteY10" fmla="*/ 358906 h 1219706"/>
                      <a:gd name="connsiteX11" fmla="*/ 36320 w 1450758"/>
                      <a:gd name="connsiteY11" fmla="*/ 540752 h 1219706"/>
                      <a:gd name="connsiteX12" fmla="*/ 304303 w 1450758"/>
                      <a:gd name="connsiteY12" fmla="*/ 1110217 h 1219706"/>
                      <a:gd name="connsiteX13" fmla="*/ 955120 w 1450758"/>
                      <a:gd name="connsiteY13" fmla="*/ 1162856 h 1219706"/>
                      <a:gd name="connsiteX14" fmla="*/ 1242245 w 1450758"/>
                      <a:gd name="connsiteY14" fmla="*/ 899658 h 1219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0758" h="1219706">
                        <a:moveTo>
                          <a:pt x="1242245" y="899658"/>
                        </a:moveTo>
                        <a:cubicBezTo>
                          <a:pt x="1294884" y="933156"/>
                          <a:pt x="1424091" y="894873"/>
                          <a:pt x="1448018" y="765667"/>
                        </a:cubicBezTo>
                        <a:cubicBezTo>
                          <a:pt x="1471945" y="631675"/>
                          <a:pt x="1333168" y="612533"/>
                          <a:pt x="1266172" y="722598"/>
                        </a:cubicBezTo>
                        <a:cubicBezTo>
                          <a:pt x="1304456" y="574250"/>
                          <a:pt x="1342739" y="315837"/>
                          <a:pt x="1232674" y="157919"/>
                        </a:cubicBezTo>
                        <a:cubicBezTo>
                          <a:pt x="1141751" y="287125"/>
                          <a:pt x="1050828" y="258412"/>
                          <a:pt x="1050828" y="258412"/>
                        </a:cubicBezTo>
                        <a:cubicBezTo>
                          <a:pt x="1050828" y="258412"/>
                          <a:pt x="1141751" y="200988"/>
                          <a:pt x="1093897" y="43069"/>
                        </a:cubicBezTo>
                        <a:cubicBezTo>
                          <a:pt x="916836" y="191417"/>
                          <a:pt x="711064" y="133992"/>
                          <a:pt x="711064" y="133992"/>
                        </a:cubicBezTo>
                        <a:cubicBezTo>
                          <a:pt x="711064" y="133992"/>
                          <a:pt x="744561" y="110065"/>
                          <a:pt x="825914" y="19142"/>
                        </a:cubicBezTo>
                        <a:cubicBezTo>
                          <a:pt x="534003" y="-38283"/>
                          <a:pt x="376084" y="138777"/>
                          <a:pt x="376084" y="138777"/>
                        </a:cubicBezTo>
                        <a:cubicBezTo>
                          <a:pt x="376084" y="138777"/>
                          <a:pt x="352157" y="76567"/>
                          <a:pt x="419153" y="0"/>
                        </a:cubicBezTo>
                        <a:cubicBezTo>
                          <a:pt x="151170" y="28713"/>
                          <a:pt x="127242" y="358906"/>
                          <a:pt x="127242" y="358906"/>
                        </a:cubicBezTo>
                        <a:cubicBezTo>
                          <a:pt x="127242" y="358906"/>
                          <a:pt x="127242" y="373263"/>
                          <a:pt x="36320" y="540752"/>
                        </a:cubicBezTo>
                        <a:cubicBezTo>
                          <a:pt x="-68960" y="756096"/>
                          <a:pt x="65032" y="976225"/>
                          <a:pt x="304303" y="1110217"/>
                        </a:cubicBezTo>
                        <a:cubicBezTo>
                          <a:pt x="687137" y="1320775"/>
                          <a:pt x="955120" y="1162856"/>
                          <a:pt x="955120" y="1162856"/>
                        </a:cubicBezTo>
                        <a:cubicBezTo>
                          <a:pt x="1055614" y="1115002"/>
                          <a:pt x="1189605" y="1004937"/>
                          <a:pt x="1242245" y="899658"/>
                        </a:cubicBezTo>
                        <a:close/>
                      </a:path>
                    </a:pathLst>
                  </a:custGeom>
                  <a:solidFill>
                    <a:srgbClr val="FBC98F"/>
                  </a:solidFill>
                  <a:ln w="47824" cap="flat">
                    <a:noFill/>
                    <a:prstDash val="solid"/>
                    <a:miter/>
                  </a:ln>
                </p:spPr>
                <p:txBody>
                  <a:bodyPr rtlCol="0" anchor="ctr"/>
                  <a:lstStyle/>
                  <a:p>
                    <a:endParaRPr lang="en-US"/>
                  </a:p>
                </p:txBody>
              </p:sp>
              <p:sp>
                <p:nvSpPr>
                  <p:cNvPr id="219" name="Freeform: Shape 218">
                    <a:extLst>
                      <a:ext uri="{FF2B5EF4-FFF2-40B4-BE49-F238E27FC236}">
                        <a16:creationId xmlns:a16="http://schemas.microsoft.com/office/drawing/2014/main" xmlns="" id="{37B08E4A-BCE0-4FDE-B30F-942F4F10224F}"/>
                      </a:ext>
                    </a:extLst>
                  </p:cNvPr>
                  <p:cNvSpPr/>
                  <p:nvPr/>
                </p:nvSpPr>
                <p:spPr>
                  <a:xfrm>
                    <a:off x="8085134" y="6372435"/>
                    <a:ext cx="1464233" cy="1238226"/>
                  </a:xfrm>
                  <a:custGeom>
                    <a:avLst/>
                    <a:gdLst>
                      <a:gd name="connsiteX0" fmla="*/ 307555 w 1464233"/>
                      <a:gd name="connsiteY0" fmla="*/ 1119787 h 1238226"/>
                      <a:gd name="connsiteX1" fmla="*/ 34786 w 1464233"/>
                      <a:gd name="connsiteY1" fmla="*/ 545537 h 1238226"/>
                      <a:gd name="connsiteX2" fmla="*/ 125709 w 1464233"/>
                      <a:gd name="connsiteY2" fmla="*/ 368477 h 1238226"/>
                      <a:gd name="connsiteX3" fmla="*/ 422405 w 1464233"/>
                      <a:gd name="connsiteY3" fmla="*/ 0 h 1238226"/>
                      <a:gd name="connsiteX4" fmla="*/ 427191 w 1464233"/>
                      <a:gd name="connsiteY4" fmla="*/ 4785 h 1238226"/>
                      <a:gd name="connsiteX5" fmla="*/ 427191 w 1464233"/>
                      <a:gd name="connsiteY5" fmla="*/ 14356 h 1238226"/>
                      <a:gd name="connsiteX6" fmla="*/ 384122 w 1464233"/>
                      <a:gd name="connsiteY6" fmla="*/ 138777 h 1238226"/>
                      <a:gd name="connsiteX7" fmla="*/ 829166 w 1464233"/>
                      <a:gd name="connsiteY7" fmla="*/ 28712 h 1238226"/>
                      <a:gd name="connsiteX8" fmla="*/ 833951 w 1464233"/>
                      <a:gd name="connsiteY8" fmla="*/ 33498 h 1238226"/>
                      <a:gd name="connsiteX9" fmla="*/ 833951 w 1464233"/>
                      <a:gd name="connsiteY9" fmla="*/ 38283 h 1238226"/>
                      <a:gd name="connsiteX10" fmla="*/ 728672 w 1464233"/>
                      <a:gd name="connsiteY10" fmla="*/ 143562 h 1238226"/>
                      <a:gd name="connsiteX11" fmla="*/ 1092364 w 1464233"/>
                      <a:gd name="connsiteY11" fmla="*/ 47854 h 1238226"/>
                      <a:gd name="connsiteX12" fmla="*/ 1097149 w 1464233"/>
                      <a:gd name="connsiteY12" fmla="*/ 47854 h 1238226"/>
                      <a:gd name="connsiteX13" fmla="*/ 1101935 w 1464233"/>
                      <a:gd name="connsiteY13" fmla="*/ 52640 h 1238226"/>
                      <a:gd name="connsiteX14" fmla="*/ 1068436 w 1464233"/>
                      <a:gd name="connsiteY14" fmla="*/ 267983 h 1238226"/>
                      <a:gd name="connsiteX15" fmla="*/ 1231141 w 1464233"/>
                      <a:gd name="connsiteY15" fmla="*/ 167490 h 1238226"/>
                      <a:gd name="connsiteX16" fmla="*/ 1235926 w 1464233"/>
                      <a:gd name="connsiteY16" fmla="*/ 162704 h 1238226"/>
                      <a:gd name="connsiteX17" fmla="*/ 1240712 w 1464233"/>
                      <a:gd name="connsiteY17" fmla="*/ 167490 h 1238226"/>
                      <a:gd name="connsiteX18" fmla="*/ 1283780 w 1464233"/>
                      <a:gd name="connsiteY18" fmla="*/ 708242 h 1238226"/>
                      <a:gd name="connsiteX19" fmla="*/ 1403416 w 1464233"/>
                      <a:gd name="connsiteY19" fmla="*/ 660387 h 1238226"/>
                      <a:gd name="connsiteX20" fmla="*/ 1460841 w 1464233"/>
                      <a:gd name="connsiteY20" fmla="*/ 780023 h 1238226"/>
                      <a:gd name="connsiteX21" fmla="*/ 1374703 w 1464233"/>
                      <a:gd name="connsiteY21" fmla="*/ 909229 h 1238226"/>
                      <a:gd name="connsiteX22" fmla="*/ 1264639 w 1464233"/>
                      <a:gd name="connsiteY22" fmla="*/ 933156 h 1238226"/>
                      <a:gd name="connsiteX23" fmla="*/ 1250282 w 1464233"/>
                      <a:gd name="connsiteY23" fmla="*/ 928371 h 1238226"/>
                      <a:gd name="connsiteX24" fmla="*/ 963157 w 1464233"/>
                      <a:gd name="connsiteY24" fmla="*/ 1181998 h 1238226"/>
                      <a:gd name="connsiteX25" fmla="*/ 838737 w 1464233"/>
                      <a:gd name="connsiteY25" fmla="*/ 1225066 h 1238226"/>
                      <a:gd name="connsiteX26" fmla="*/ 513328 w 1464233"/>
                      <a:gd name="connsiteY26" fmla="*/ 1215496 h 1238226"/>
                      <a:gd name="connsiteX27" fmla="*/ 307555 w 1464233"/>
                      <a:gd name="connsiteY27" fmla="*/ 1119787 h 1238226"/>
                      <a:gd name="connsiteX28" fmla="*/ 1255068 w 1464233"/>
                      <a:gd name="connsiteY28" fmla="*/ 904444 h 1238226"/>
                      <a:gd name="connsiteX29" fmla="*/ 1274210 w 1464233"/>
                      <a:gd name="connsiteY29" fmla="*/ 914014 h 1238226"/>
                      <a:gd name="connsiteX30" fmla="*/ 1374703 w 1464233"/>
                      <a:gd name="connsiteY30" fmla="*/ 894873 h 1238226"/>
                      <a:gd name="connsiteX31" fmla="*/ 1451270 w 1464233"/>
                      <a:gd name="connsiteY31" fmla="*/ 775237 h 1238226"/>
                      <a:gd name="connsiteX32" fmla="*/ 1403416 w 1464233"/>
                      <a:gd name="connsiteY32" fmla="*/ 669958 h 1238226"/>
                      <a:gd name="connsiteX33" fmla="*/ 1278995 w 1464233"/>
                      <a:gd name="connsiteY33" fmla="*/ 736954 h 1238226"/>
                      <a:gd name="connsiteX34" fmla="*/ 1269424 w 1464233"/>
                      <a:gd name="connsiteY34" fmla="*/ 741740 h 1238226"/>
                      <a:gd name="connsiteX35" fmla="*/ 1264639 w 1464233"/>
                      <a:gd name="connsiteY35" fmla="*/ 732169 h 1238226"/>
                      <a:gd name="connsiteX36" fmla="*/ 1235926 w 1464233"/>
                      <a:gd name="connsiteY36" fmla="*/ 181846 h 1238226"/>
                      <a:gd name="connsiteX37" fmla="*/ 1054080 w 1464233"/>
                      <a:gd name="connsiteY37" fmla="*/ 277554 h 1238226"/>
                      <a:gd name="connsiteX38" fmla="*/ 1054080 w 1464233"/>
                      <a:gd name="connsiteY38" fmla="*/ 277554 h 1238226"/>
                      <a:gd name="connsiteX39" fmla="*/ 1049295 w 1464233"/>
                      <a:gd name="connsiteY39" fmla="*/ 272769 h 1238226"/>
                      <a:gd name="connsiteX40" fmla="*/ 1054080 w 1464233"/>
                      <a:gd name="connsiteY40" fmla="*/ 267983 h 1238226"/>
                      <a:gd name="connsiteX41" fmla="*/ 1097149 w 1464233"/>
                      <a:gd name="connsiteY41" fmla="*/ 66996 h 1238226"/>
                      <a:gd name="connsiteX42" fmla="*/ 719101 w 1464233"/>
                      <a:gd name="connsiteY42" fmla="*/ 153133 h 1238226"/>
                      <a:gd name="connsiteX43" fmla="*/ 719101 w 1464233"/>
                      <a:gd name="connsiteY43" fmla="*/ 153133 h 1238226"/>
                      <a:gd name="connsiteX44" fmla="*/ 714316 w 1464233"/>
                      <a:gd name="connsiteY44" fmla="*/ 148348 h 1238226"/>
                      <a:gd name="connsiteX45" fmla="*/ 719101 w 1464233"/>
                      <a:gd name="connsiteY45" fmla="*/ 143562 h 1238226"/>
                      <a:gd name="connsiteX46" fmla="*/ 824380 w 1464233"/>
                      <a:gd name="connsiteY46" fmla="*/ 38283 h 1238226"/>
                      <a:gd name="connsiteX47" fmla="*/ 508543 w 1464233"/>
                      <a:gd name="connsiteY47" fmla="*/ 76567 h 1238226"/>
                      <a:gd name="connsiteX48" fmla="*/ 393693 w 1464233"/>
                      <a:gd name="connsiteY48" fmla="*/ 157919 h 1238226"/>
                      <a:gd name="connsiteX49" fmla="*/ 388907 w 1464233"/>
                      <a:gd name="connsiteY49" fmla="*/ 157919 h 1238226"/>
                      <a:gd name="connsiteX50" fmla="*/ 384122 w 1464233"/>
                      <a:gd name="connsiteY50" fmla="*/ 153133 h 1238226"/>
                      <a:gd name="connsiteX51" fmla="*/ 417620 w 1464233"/>
                      <a:gd name="connsiteY51" fmla="*/ 19142 h 1238226"/>
                      <a:gd name="connsiteX52" fmla="*/ 144851 w 1464233"/>
                      <a:gd name="connsiteY52" fmla="*/ 373262 h 1238226"/>
                      <a:gd name="connsiteX53" fmla="*/ 53928 w 1464233"/>
                      <a:gd name="connsiteY53" fmla="*/ 555108 h 1238226"/>
                      <a:gd name="connsiteX54" fmla="*/ 317126 w 1464233"/>
                      <a:gd name="connsiteY54" fmla="*/ 1115002 h 1238226"/>
                      <a:gd name="connsiteX55" fmla="*/ 522899 w 1464233"/>
                      <a:gd name="connsiteY55" fmla="*/ 1201139 h 1238226"/>
                      <a:gd name="connsiteX56" fmla="*/ 958372 w 1464233"/>
                      <a:gd name="connsiteY56" fmla="*/ 1172427 h 1238226"/>
                      <a:gd name="connsiteX57" fmla="*/ 1245497 w 1464233"/>
                      <a:gd name="connsiteY57" fmla="*/ 918800 h 1238226"/>
                      <a:gd name="connsiteX58" fmla="*/ 1250282 w 1464233"/>
                      <a:gd name="connsiteY58" fmla="*/ 914014 h 1238226"/>
                      <a:gd name="connsiteX59" fmla="*/ 1255068 w 1464233"/>
                      <a:gd name="connsiteY59" fmla="*/ 904444 h 1238226"/>
                      <a:gd name="connsiteX60" fmla="*/ 1255068 w 1464233"/>
                      <a:gd name="connsiteY60" fmla="*/ 904444 h 1238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464233" h="1238226">
                        <a:moveTo>
                          <a:pt x="307555" y="1119787"/>
                        </a:moveTo>
                        <a:cubicBezTo>
                          <a:pt x="44357" y="976225"/>
                          <a:pt x="-60922" y="746525"/>
                          <a:pt x="34786" y="545537"/>
                        </a:cubicBezTo>
                        <a:cubicBezTo>
                          <a:pt x="120924" y="387619"/>
                          <a:pt x="125709" y="368477"/>
                          <a:pt x="125709" y="368477"/>
                        </a:cubicBezTo>
                        <a:cubicBezTo>
                          <a:pt x="125709" y="363692"/>
                          <a:pt x="154422" y="33498"/>
                          <a:pt x="422405" y="0"/>
                        </a:cubicBezTo>
                        <a:cubicBezTo>
                          <a:pt x="427191" y="0"/>
                          <a:pt x="427191" y="0"/>
                          <a:pt x="427191" y="4785"/>
                        </a:cubicBezTo>
                        <a:cubicBezTo>
                          <a:pt x="427191" y="4785"/>
                          <a:pt x="427191" y="9571"/>
                          <a:pt x="427191" y="14356"/>
                        </a:cubicBezTo>
                        <a:cubicBezTo>
                          <a:pt x="379337" y="66996"/>
                          <a:pt x="379337" y="114850"/>
                          <a:pt x="384122" y="138777"/>
                        </a:cubicBezTo>
                        <a:cubicBezTo>
                          <a:pt x="422405" y="105279"/>
                          <a:pt x="575539" y="-23927"/>
                          <a:pt x="829166" y="28712"/>
                        </a:cubicBezTo>
                        <a:cubicBezTo>
                          <a:pt x="833951" y="28712"/>
                          <a:pt x="833951" y="28712"/>
                          <a:pt x="833951" y="33498"/>
                        </a:cubicBezTo>
                        <a:cubicBezTo>
                          <a:pt x="833951" y="33498"/>
                          <a:pt x="833951" y="38283"/>
                          <a:pt x="833951" y="38283"/>
                        </a:cubicBezTo>
                        <a:cubicBezTo>
                          <a:pt x="776526" y="100494"/>
                          <a:pt x="743028" y="129206"/>
                          <a:pt x="728672" y="143562"/>
                        </a:cubicBezTo>
                        <a:cubicBezTo>
                          <a:pt x="776526" y="153133"/>
                          <a:pt x="939230" y="177060"/>
                          <a:pt x="1092364" y="47854"/>
                        </a:cubicBezTo>
                        <a:cubicBezTo>
                          <a:pt x="1092364" y="47854"/>
                          <a:pt x="1097149" y="47854"/>
                          <a:pt x="1097149" y="47854"/>
                        </a:cubicBezTo>
                        <a:cubicBezTo>
                          <a:pt x="1097149" y="47854"/>
                          <a:pt x="1101935" y="47854"/>
                          <a:pt x="1101935" y="52640"/>
                        </a:cubicBezTo>
                        <a:cubicBezTo>
                          <a:pt x="1140218" y="181846"/>
                          <a:pt x="1092364" y="244056"/>
                          <a:pt x="1068436" y="267983"/>
                        </a:cubicBezTo>
                        <a:cubicBezTo>
                          <a:pt x="1097149" y="267983"/>
                          <a:pt x="1164145" y="263198"/>
                          <a:pt x="1231141" y="167490"/>
                        </a:cubicBezTo>
                        <a:cubicBezTo>
                          <a:pt x="1231141" y="167490"/>
                          <a:pt x="1235926" y="162704"/>
                          <a:pt x="1235926" y="162704"/>
                        </a:cubicBezTo>
                        <a:cubicBezTo>
                          <a:pt x="1235926" y="162704"/>
                          <a:pt x="1240712" y="162704"/>
                          <a:pt x="1240712" y="167490"/>
                        </a:cubicBezTo>
                        <a:cubicBezTo>
                          <a:pt x="1350776" y="325408"/>
                          <a:pt x="1312493" y="579035"/>
                          <a:pt x="1283780" y="708242"/>
                        </a:cubicBezTo>
                        <a:cubicBezTo>
                          <a:pt x="1322064" y="665173"/>
                          <a:pt x="1369918" y="655602"/>
                          <a:pt x="1403416" y="660387"/>
                        </a:cubicBezTo>
                        <a:cubicBezTo>
                          <a:pt x="1441699" y="669958"/>
                          <a:pt x="1475197" y="708242"/>
                          <a:pt x="1460841" y="780023"/>
                        </a:cubicBezTo>
                        <a:cubicBezTo>
                          <a:pt x="1451270" y="837448"/>
                          <a:pt x="1422557" y="880516"/>
                          <a:pt x="1374703" y="909229"/>
                        </a:cubicBezTo>
                        <a:cubicBezTo>
                          <a:pt x="1341205" y="933156"/>
                          <a:pt x="1298137" y="937941"/>
                          <a:pt x="1264639" y="933156"/>
                        </a:cubicBezTo>
                        <a:cubicBezTo>
                          <a:pt x="1259853" y="933156"/>
                          <a:pt x="1255068" y="928371"/>
                          <a:pt x="1250282" y="928371"/>
                        </a:cubicBezTo>
                        <a:cubicBezTo>
                          <a:pt x="1192858" y="1038435"/>
                          <a:pt x="1058866" y="1143714"/>
                          <a:pt x="963157" y="1181998"/>
                        </a:cubicBezTo>
                        <a:cubicBezTo>
                          <a:pt x="963157" y="1181998"/>
                          <a:pt x="920089" y="1205925"/>
                          <a:pt x="838737" y="1225066"/>
                        </a:cubicBezTo>
                        <a:cubicBezTo>
                          <a:pt x="766955" y="1239423"/>
                          <a:pt x="656891" y="1248994"/>
                          <a:pt x="513328" y="1215496"/>
                        </a:cubicBezTo>
                        <a:cubicBezTo>
                          <a:pt x="451118" y="1186783"/>
                          <a:pt x="379337" y="1158071"/>
                          <a:pt x="307555" y="1119787"/>
                        </a:cubicBezTo>
                        <a:close/>
                        <a:moveTo>
                          <a:pt x="1255068" y="904444"/>
                        </a:moveTo>
                        <a:cubicBezTo>
                          <a:pt x="1259853" y="909229"/>
                          <a:pt x="1264639" y="909229"/>
                          <a:pt x="1274210" y="914014"/>
                        </a:cubicBezTo>
                        <a:cubicBezTo>
                          <a:pt x="1302922" y="923585"/>
                          <a:pt x="1341205" y="914014"/>
                          <a:pt x="1374703" y="894873"/>
                        </a:cubicBezTo>
                        <a:cubicBezTo>
                          <a:pt x="1412987" y="870946"/>
                          <a:pt x="1441699" y="827877"/>
                          <a:pt x="1451270" y="775237"/>
                        </a:cubicBezTo>
                        <a:cubicBezTo>
                          <a:pt x="1460841" y="722598"/>
                          <a:pt x="1446485" y="679529"/>
                          <a:pt x="1403416" y="669958"/>
                        </a:cubicBezTo>
                        <a:cubicBezTo>
                          <a:pt x="1369918" y="660387"/>
                          <a:pt x="1317278" y="679529"/>
                          <a:pt x="1278995" y="736954"/>
                        </a:cubicBezTo>
                        <a:cubicBezTo>
                          <a:pt x="1278995" y="741740"/>
                          <a:pt x="1274210" y="741740"/>
                          <a:pt x="1269424" y="741740"/>
                        </a:cubicBezTo>
                        <a:cubicBezTo>
                          <a:pt x="1264639" y="741740"/>
                          <a:pt x="1264639" y="736954"/>
                          <a:pt x="1264639" y="732169"/>
                        </a:cubicBezTo>
                        <a:cubicBezTo>
                          <a:pt x="1293351" y="622104"/>
                          <a:pt x="1350776" y="349335"/>
                          <a:pt x="1235926" y="181846"/>
                        </a:cubicBezTo>
                        <a:cubicBezTo>
                          <a:pt x="1149789" y="296696"/>
                          <a:pt x="1063651" y="277554"/>
                          <a:pt x="1054080" y="277554"/>
                        </a:cubicBezTo>
                        <a:lnTo>
                          <a:pt x="1054080" y="277554"/>
                        </a:lnTo>
                        <a:cubicBezTo>
                          <a:pt x="1054080" y="277554"/>
                          <a:pt x="1049295" y="272769"/>
                          <a:pt x="1049295" y="272769"/>
                        </a:cubicBezTo>
                        <a:cubicBezTo>
                          <a:pt x="1049295" y="267983"/>
                          <a:pt x="1049295" y="267983"/>
                          <a:pt x="1054080" y="267983"/>
                        </a:cubicBezTo>
                        <a:cubicBezTo>
                          <a:pt x="1058866" y="267983"/>
                          <a:pt x="1135432" y="210558"/>
                          <a:pt x="1097149" y="66996"/>
                        </a:cubicBezTo>
                        <a:cubicBezTo>
                          <a:pt x="924874" y="205773"/>
                          <a:pt x="738243" y="162704"/>
                          <a:pt x="719101" y="153133"/>
                        </a:cubicBezTo>
                        <a:lnTo>
                          <a:pt x="719101" y="153133"/>
                        </a:lnTo>
                        <a:cubicBezTo>
                          <a:pt x="714316" y="153133"/>
                          <a:pt x="714316" y="148348"/>
                          <a:pt x="714316" y="148348"/>
                        </a:cubicBezTo>
                        <a:cubicBezTo>
                          <a:pt x="714316" y="143562"/>
                          <a:pt x="714316" y="143562"/>
                          <a:pt x="719101" y="143562"/>
                        </a:cubicBezTo>
                        <a:cubicBezTo>
                          <a:pt x="719101" y="143562"/>
                          <a:pt x="747814" y="119635"/>
                          <a:pt x="824380" y="38283"/>
                        </a:cubicBezTo>
                        <a:cubicBezTo>
                          <a:pt x="680818" y="14356"/>
                          <a:pt x="575539" y="43069"/>
                          <a:pt x="508543" y="76567"/>
                        </a:cubicBezTo>
                        <a:cubicBezTo>
                          <a:pt x="436761" y="114850"/>
                          <a:pt x="393693" y="157919"/>
                          <a:pt x="393693" y="157919"/>
                        </a:cubicBezTo>
                        <a:cubicBezTo>
                          <a:pt x="393693" y="157919"/>
                          <a:pt x="388907" y="162704"/>
                          <a:pt x="388907" y="157919"/>
                        </a:cubicBezTo>
                        <a:cubicBezTo>
                          <a:pt x="388907" y="157919"/>
                          <a:pt x="384122" y="157919"/>
                          <a:pt x="384122" y="153133"/>
                        </a:cubicBezTo>
                        <a:cubicBezTo>
                          <a:pt x="384122" y="148348"/>
                          <a:pt x="364980" y="90923"/>
                          <a:pt x="417620" y="19142"/>
                        </a:cubicBezTo>
                        <a:cubicBezTo>
                          <a:pt x="173563" y="57425"/>
                          <a:pt x="144851" y="368477"/>
                          <a:pt x="144851" y="373262"/>
                        </a:cubicBezTo>
                        <a:cubicBezTo>
                          <a:pt x="144851" y="382833"/>
                          <a:pt x="120924" y="430687"/>
                          <a:pt x="53928" y="555108"/>
                        </a:cubicBezTo>
                        <a:cubicBezTo>
                          <a:pt x="-41780" y="751310"/>
                          <a:pt x="63499" y="971439"/>
                          <a:pt x="317126" y="1115002"/>
                        </a:cubicBezTo>
                        <a:cubicBezTo>
                          <a:pt x="384122" y="1153285"/>
                          <a:pt x="455903" y="1181998"/>
                          <a:pt x="522899" y="1201139"/>
                        </a:cubicBezTo>
                        <a:cubicBezTo>
                          <a:pt x="786097" y="1268135"/>
                          <a:pt x="958372" y="1172427"/>
                          <a:pt x="958372" y="1172427"/>
                        </a:cubicBezTo>
                        <a:cubicBezTo>
                          <a:pt x="1058866" y="1129358"/>
                          <a:pt x="1192858" y="1024079"/>
                          <a:pt x="1245497" y="918800"/>
                        </a:cubicBezTo>
                        <a:cubicBezTo>
                          <a:pt x="1245497" y="918800"/>
                          <a:pt x="1250282" y="914014"/>
                          <a:pt x="1250282" y="914014"/>
                        </a:cubicBezTo>
                        <a:cubicBezTo>
                          <a:pt x="1250282" y="904444"/>
                          <a:pt x="1250282" y="904444"/>
                          <a:pt x="1255068" y="904444"/>
                        </a:cubicBezTo>
                        <a:cubicBezTo>
                          <a:pt x="1255068" y="904444"/>
                          <a:pt x="1255068" y="904444"/>
                          <a:pt x="1255068" y="904444"/>
                        </a:cubicBezTo>
                        <a:close/>
                      </a:path>
                    </a:pathLst>
                  </a:custGeom>
                  <a:solidFill>
                    <a:srgbClr val="D97D30"/>
                  </a:solidFill>
                  <a:ln w="47824" cap="flat">
                    <a:noFill/>
                    <a:prstDash val="solid"/>
                    <a:miter/>
                  </a:ln>
                </p:spPr>
                <p:txBody>
                  <a:bodyPr rtlCol="0" anchor="ctr"/>
                  <a:lstStyle/>
                  <a:p>
                    <a:endParaRPr lang="en-US"/>
                  </a:p>
                </p:txBody>
              </p:sp>
            </p:grpSp>
            <p:sp>
              <p:nvSpPr>
                <p:cNvPr id="140" name="Freeform: Shape 139">
                  <a:extLst>
                    <a:ext uri="{FF2B5EF4-FFF2-40B4-BE49-F238E27FC236}">
                      <a16:creationId xmlns:a16="http://schemas.microsoft.com/office/drawing/2014/main" xmlns="" id="{D3BA8D55-D047-4F86-9D02-55B82DCF97F1}"/>
                    </a:ext>
                  </a:extLst>
                </p:cNvPr>
                <p:cNvSpPr/>
                <p:nvPr/>
              </p:nvSpPr>
              <p:spPr>
                <a:xfrm>
                  <a:off x="8091208" y="6372435"/>
                  <a:ext cx="1359058" cy="784808"/>
                </a:xfrm>
                <a:custGeom>
                  <a:avLst/>
                  <a:gdLst>
                    <a:gd name="connsiteX0" fmla="*/ 1244209 w 1359058"/>
                    <a:gd name="connsiteY0" fmla="*/ 244056 h 784808"/>
                    <a:gd name="connsiteX1" fmla="*/ 1234638 w 1359058"/>
                    <a:gd name="connsiteY1" fmla="*/ 239271 h 784808"/>
                    <a:gd name="connsiteX2" fmla="*/ 1019294 w 1359058"/>
                    <a:gd name="connsiteY2" fmla="*/ 287125 h 784808"/>
                    <a:gd name="connsiteX3" fmla="*/ 1043221 w 1359058"/>
                    <a:gd name="connsiteY3" fmla="*/ 248842 h 784808"/>
                    <a:gd name="connsiteX4" fmla="*/ 1091075 w 1359058"/>
                    <a:gd name="connsiteY4" fmla="*/ 95708 h 784808"/>
                    <a:gd name="connsiteX5" fmla="*/ 1081504 w 1359058"/>
                    <a:gd name="connsiteY5" fmla="*/ 90923 h 784808"/>
                    <a:gd name="connsiteX6" fmla="*/ 655602 w 1359058"/>
                    <a:gd name="connsiteY6" fmla="*/ 157919 h 784808"/>
                    <a:gd name="connsiteX7" fmla="*/ 775238 w 1359058"/>
                    <a:gd name="connsiteY7" fmla="*/ 57425 h 784808"/>
                    <a:gd name="connsiteX8" fmla="*/ 770452 w 1359058"/>
                    <a:gd name="connsiteY8" fmla="*/ 47854 h 784808"/>
                    <a:gd name="connsiteX9" fmla="*/ 512040 w 1359058"/>
                    <a:gd name="connsiteY9" fmla="*/ 86137 h 784808"/>
                    <a:gd name="connsiteX10" fmla="*/ 368477 w 1359058"/>
                    <a:gd name="connsiteY10" fmla="*/ 196202 h 784808"/>
                    <a:gd name="connsiteX11" fmla="*/ 368477 w 1359058"/>
                    <a:gd name="connsiteY11" fmla="*/ 57425 h 784808"/>
                    <a:gd name="connsiteX12" fmla="*/ 358906 w 1359058"/>
                    <a:gd name="connsiteY12" fmla="*/ 47854 h 784808"/>
                    <a:gd name="connsiteX13" fmla="*/ 220129 w 1359058"/>
                    <a:gd name="connsiteY13" fmla="*/ 167490 h 784808"/>
                    <a:gd name="connsiteX14" fmla="*/ 181846 w 1359058"/>
                    <a:gd name="connsiteY14" fmla="*/ 244056 h 784808"/>
                    <a:gd name="connsiteX15" fmla="*/ 162704 w 1359058"/>
                    <a:gd name="connsiteY15" fmla="*/ 344550 h 784808"/>
                    <a:gd name="connsiteX16" fmla="*/ 47854 w 1359058"/>
                    <a:gd name="connsiteY16" fmla="*/ 555108 h 784808"/>
                    <a:gd name="connsiteX17" fmla="*/ 0 w 1359058"/>
                    <a:gd name="connsiteY17" fmla="*/ 679529 h 784808"/>
                    <a:gd name="connsiteX18" fmla="*/ 33498 w 1359058"/>
                    <a:gd name="connsiteY18" fmla="*/ 540752 h 784808"/>
                    <a:gd name="connsiteX19" fmla="*/ 124421 w 1359058"/>
                    <a:gd name="connsiteY19" fmla="*/ 358906 h 784808"/>
                    <a:gd name="connsiteX20" fmla="*/ 416331 w 1359058"/>
                    <a:gd name="connsiteY20" fmla="*/ 0 h 784808"/>
                    <a:gd name="connsiteX21" fmla="*/ 373263 w 1359058"/>
                    <a:gd name="connsiteY21" fmla="*/ 138777 h 784808"/>
                    <a:gd name="connsiteX22" fmla="*/ 823092 w 1359058"/>
                    <a:gd name="connsiteY22" fmla="*/ 19142 h 784808"/>
                    <a:gd name="connsiteX23" fmla="*/ 708242 w 1359058"/>
                    <a:gd name="connsiteY23" fmla="*/ 133992 h 784808"/>
                    <a:gd name="connsiteX24" fmla="*/ 1091075 w 1359058"/>
                    <a:gd name="connsiteY24" fmla="*/ 43069 h 784808"/>
                    <a:gd name="connsiteX25" fmla="*/ 1048007 w 1359058"/>
                    <a:gd name="connsiteY25" fmla="*/ 258412 h 784808"/>
                    <a:gd name="connsiteX26" fmla="*/ 1229852 w 1359058"/>
                    <a:gd name="connsiteY26" fmla="*/ 157919 h 784808"/>
                    <a:gd name="connsiteX27" fmla="*/ 1263350 w 1359058"/>
                    <a:gd name="connsiteY27" fmla="*/ 722598 h 784808"/>
                    <a:gd name="connsiteX28" fmla="*/ 1359059 w 1359058"/>
                    <a:gd name="connsiteY28" fmla="*/ 650817 h 784808"/>
                    <a:gd name="connsiteX29" fmla="*/ 1234638 w 1359058"/>
                    <a:gd name="connsiteY29" fmla="*/ 784808 h 784808"/>
                    <a:gd name="connsiteX30" fmla="*/ 1244209 w 1359058"/>
                    <a:gd name="connsiteY30" fmla="*/ 244056 h 784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59058" h="784808">
                      <a:moveTo>
                        <a:pt x="1244209" y="244056"/>
                      </a:moveTo>
                      <a:cubicBezTo>
                        <a:pt x="1244209" y="239271"/>
                        <a:pt x="1239423" y="239271"/>
                        <a:pt x="1234638" y="239271"/>
                      </a:cubicBezTo>
                      <a:cubicBezTo>
                        <a:pt x="1162857" y="272769"/>
                        <a:pt x="1091075" y="291910"/>
                        <a:pt x="1019294" y="287125"/>
                      </a:cubicBezTo>
                      <a:cubicBezTo>
                        <a:pt x="1028865" y="272769"/>
                        <a:pt x="1038435" y="253627"/>
                        <a:pt x="1043221" y="248842"/>
                      </a:cubicBezTo>
                      <a:cubicBezTo>
                        <a:pt x="1071934" y="205773"/>
                        <a:pt x="1091075" y="148348"/>
                        <a:pt x="1091075" y="95708"/>
                      </a:cubicBezTo>
                      <a:cubicBezTo>
                        <a:pt x="1091075" y="90923"/>
                        <a:pt x="1086290" y="86137"/>
                        <a:pt x="1081504" y="90923"/>
                      </a:cubicBezTo>
                      <a:cubicBezTo>
                        <a:pt x="971440" y="186631"/>
                        <a:pt x="799165" y="210558"/>
                        <a:pt x="655602" y="157919"/>
                      </a:cubicBezTo>
                      <a:cubicBezTo>
                        <a:pt x="703456" y="133992"/>
                        <a:pt x="746525" y="100494"/>
                        <a:pt x="775238" y="57425"/>
                      </a:cubicBezTo>
                      <a:cubicBezTo>
                        <a:pt x="775238" y="52640"/>
                        <a:pt x="775238" y="47854"/>
                        <a:pt x="770452" y="47854"/>
                      </a:cubicBezTo>
                      <a:cubicBezTo>
                        <a:pt x="684315" y="33498"/>
                        <a:pt x="588607" y="52640"/>
                        <a:pt x="512040" y="86137"/>
                      </a:cubicBezTo>
                      <a:cubicBezTo>
                        <a:pt x="459400" y="110065"/>
                        <a:pt x="401975" y="148348"/>
                        <a:pt x="368477" y="196202"/>
                      </a:cubicBezTo>
                      <a:cubicBezTo>
                        <a:pt x="349336" y="153133"/>
                        <a:pt x="354121" y="105279"/>
                        <a:pt x="368477" y="57425"/>
                      </a:cubicBezTo>
                      <a:cubicBezTo>
                        <a:pt x="368477" y="52640"/>
                        <a:pt x="368477" y="43069"/>
                        <a:pt x="358906" y="47854"/>
                      </a:cubicBezTo>
                      <a:cubicBezTo>
                        <a:pt x="301481" y="76567"/>
                        <a:pt x="253627" y="114850"/>
                        <a:pt x="220129" y="167490"/>
                      </a:cubicBezTo>
                      <a:cubicBezTo>
                        <a:pt x="205773" y="191417"/>
                        <a:pt x="191417" y="220129"/>
                        <a:pt x="181846" y="244056"/>
                      </a:cubicBezTo>
                      <a:cubicBezTo>
                        <a:pt x="172275" y="277554"/>
                        <a:pt x="172275" y="311052"/>
                        <a:pt x="162704" y="344550"/>
                      </a:cubicBezTo>
                      <a:cubicBezTo>
                        <a:pt x="143563" y="425902"/>
                        <a:pt x="86138" y="483327"/>
                        <a:pt x="47854" y="555108"/>
                      </a:cubicBezTo>
                      <a:cubicBezTo>
                        <a:pt x="23927" y="593392"/>
                        <a:pt x="9571" y="636460"/>
                        <a:pt x="0" y="679529"/>
                      </a:cubicBezTo>
                      <a:cubicBezTo>
                        <a:pt x="0" y="631675"/>
                        <a:pt x="14356" y="588606"/>
                        <a:pt x="33498" y="540752"/>
                      </a:cubicBezTo>
                      <a:cubicBezTo>
                        <a:pt x="124421" y="373262"/>
                        <a:pt x="124421" y="358906"/>
                        <a:pt x="124421" y="358906"/>
                      </a:cubicBezTo>
                      <a:cubicBezTo>
                        <a:pt x="124421" y="358906"/>
                        <a:pt x="148348" y="28712"/>
                        <a:pt x="416331" y="0"/>
                      </a:cubicBezTo>
                      <a:cubicBezTo>
                        <a:pt x="349336" y="76567"/>
                        <a:pt x="373263" y="138777"/>
                        <a:pt x="373263" y="138777"/>
                      </a:cubicBezTo>
                      <a:cubicBezTo>
                        <a:pt x="373263" y="138777"/>
                        <a:pt x="531181" y="-38283"/>
                        <a:pt x="823092" y="19142"/>
                      </a:cubicBezTo>
                      <a:cubicBezTo>
                        <a:pt x="741740" y="110065"/>
                        <a:pt x="708242" y="133992"/>
                        <a:pt x="708242" y="133992"/>
                      </a:cubicBezTo>
                      <a:cubicBezTo>
                        <a:pt x="708242" y="133992"/>
                        <a:pt x="909229" y="191417"/>
                        <a:pt x="1091075" y="43069"/>
                      </a:cubicBezTo>
                      <a:cubicBezTo>
                        <a:pt x="1138930" y="200987"/>
                        <a:pt x="1048007" y="258412"/>
                        <a:pt x="1048007" y="258412"/>
                      </a:cubicBezTo>
                      <a:cubicBezTo>
                        <a:pt x="1048007" y="258412"/>
                        <a:pt x="1138930" y="287125"/>
                        <a:pt x="1229852" y="157919"/>
                      </a:cubicBezTo>
                      <a:cubicBezTo>
                        <a:pt x="1339917" y="315837"/>
                        <a:pt x="1301633" y="574250"/>
                        <a:pt x="1263350" y="722598"/>
                      </a:cubicBezTo>
                      <a:cubicBezTo>
                        <a:pt x="1287277" y="679529"/>
                        <a:pt x="1325561" y="655602"/>
                        <a:pt x="1359059" y="650817"/>
                      </a:cubicBezTo>
                      <a:cubicBezTo>
                        <a:pt x="1306419" y="684314"/>
                        <a:pt x="1268136" y="732169"/>
                        <a:pt x="1234638" y="784808"/>
                      </a:cubicBezTo>
                      <a:cubicBezTo>
                        <a:pt x="1296848" y="617319"/>
                        <a:pt x="1277706" y="425902"/>
                        <a:pt x="1244209" y="244056"/>
                      </a:cubicBezTo>
                      <a:close/>
                    </a:path>
                  </a:pathLst>
                </a:custGeom>
                <a:solidFill>
                  <a:srgbClr val="FBC98F">
                    <a:alpha val="80000"/>
                  </a:srgbClr>
                </a:solidFill>
                <a:ln w="47824"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xmlns="" id="{8724DA20-35FD-41F9-BD20-A17FB3832720}"/>
                    </a:ext>
                  </a:extLst>
                </p:cNvPr>
                <p:cNvSpPr/>
                <p:nvPr/>
              </p:nvSpPr>
              <p:spPr>
                <a:xfrm>
                  <a:off x="9507691" y="7157243"/>
                  <a:ext cx="33498" cy="66995"/>
                </a:xfrm>
                <a:custGeom>
                  <a:avLst/>
                  <a:gdLst>
                    <a:gd name="connsiteX0" fmla="*/ 0 w 33498"/>
                    <a:gd name="connsiteY0" fmla="*/ 66996 h 66995"/>
                    <a:gd name="connsiteX1" fmla="*/ 33498 w 33498"/>
                    <a:gd name="connsiteY1" fmla="*/ 0 h 66995"/>
                    <a:gd name="connsiteX2" fmla="*/ 14356 w 33498"/>
                    <a:gd name="connsiteY2" fmla="*/ 47854 h 66995"/>
                    <a:gd name="connsiteX3" fmla="*/ 0 w 33498"/>
                    <a:gd name="connsiteY3" fmla="*/ 66996 h 66995"/>
                  </a:gdLst>
                  <a:ahLst/>
                  <a:cxnLst>
                    <a:cxn ang="0">
                      <a:pos x="connsiteX0" y="connsiteY0"/>
                    </a:cxn>
                    <a:cxn ang="0">
                      <a:pos x="connsiteX1" y="connsiteY1"/>
                    </a:cxn>
                    <a:cxn ang="0">
                      <a:pos x="connsiteX2" y="connsiteY2"/>
                    </a:cxn>
                    <a:cxn ang="0">
                      <a:pos x="connsiteX3" y="connsiteY3"/>
                    </a:cxn>
                  </a:cxnLst>
                  <a:rect l="l" t="t" r="r" b="b"/>
                  <a:pathLst>
                    <a:path w="33498" h="66995">
                      <a:moveTo>
                        <a:pt x="0" y="66996"/>
                      </a:moveTo>
                      <a:cubicBezTo>
                        <a:pt x="14356" y="47854"/>
                        <a:pt x="23927" y="23927"/>
                        <a:pt x="33498" y="0"/>
                      </a:cubicBezTo>
                      <a:cubicBezTo>
                        <a:pt x="28712" y="19142"/>
                        <a:pt x="23927" y="33498"/>
                        <a:pt x="14356" y="47854"/>
                      </a:cubicBezTo>
                      <a:cubicBezTo>
                        <a:pt x="9571" y="52640"/>
                        <a:pt x="4785" y="57425"/>
                        <a:pt x="0" y="66996"/>
                      </a:cubicBezTo>
                      <a:close/>
                    </a:path>
                  </a:pathLst>
                </a:custGeom>
                <a:solidFill>
                  <a:srgbClr val="FBC98F">
                    <a:alpha val="50000"/>
                  </a:srgbClr>
                </a:solidFill>
                <a:ln w="47824"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xmlns="" id="{2900AD03-10E2-4C0C-9BF0-419FCC0D2B05}"/>
                    </a:ext>
                  </a:extLst>
                </p:cNvPr>
                <p:cNvSpPr/>
                <p:nvPr/>
              </p:nvSpPr>
              <p:spPr>
                <a:xfrm>
                  <a:off x="8804235" y="7195526"/>
                  <a:ext cx="617318" cy="401974"/>
                </a:xfrm>
                <a:custGeom>
                  <a:avLst/>
                  <a:gdLst>
                    <a:gd name="connsiteX0" fmla="*/ 287125 w 617318"/>
                    <a:gd name="connsiteY0" fmla="*/ 301481 h 401974"/>
                    <a:gd name="connsiteX1" fmla="*/ 449829 w 617318"/>
                    <a:gd name="connsiteY1" fmla="*/ 157919 h 401974"/>
                    <a:gd name="connsiteX2" fmla="*/ 540752 w 617318"/>
                    <a:gd name="connsiteY2" fmla="*/ 0 h 401974"/>
                    <a:gd name="connsiteX3" fmla="*/ 607748 w 617318"/>
                    <a:gd name="connsiteY3" fmla="*/ 90923 h 401974"/>
                    <a:gd name="connsiteX4" fmla="*/ 617319 w 617318"/>
                    <a:gd name="connsiteY4" fmla="*/ 90923 h 401974"/>
                    <a:gd name="connsiteX5" fmla="*/ 531181 w 617318"/>
                    <a:gd name="connsiteY5" fmla="*/ 86137 h 401974"/>
                    <a:gd name="connsiteX6" fmla="*/ 239271 w 617318"/>
                    <a:gd name="connsiteY6" fmla="*/ 344550 h 401974"/>
                    <a:gd name="connsiteX7" fmla="*/ 0 w 617318"/>
                    <a:gd name="connsiteY7" fmla="*/ 401975 h 401974"/>
                    <a:gd name="connsiteX8" fmla="*/ 287125 w 617318"/>
                    <a:gd name="connsiteY8" fmla="*/ 301481 h 40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7318" h="401974">
                      <a:moveTo>
                        <a:pt x="287125" y="301481"/>
                      </a:moveTo>
                      <a:cubicBezTo>
                        <a:pt x="344550" y="263198"/>
                        <a:pt x="406761" y="215344"/>
                        <a:pt x="449829" y="157919"/>
                      </a:cubicBezTo>
                      <a:cubicBezTo>
                        <a:pt x="488112" y="110065"/>
                        <a:pt x="516825" y="52640"/>
                        <a:pt x="540752" y="0"/>
                      </a:cubicBezTo>
                      <a:cubicBezTo>
                        <a:pt x="540752" y="43069"/>
                        <a:pt x="555108" y="90923"/>
                        <a:pt x="607748" y="90923"/>
                      </a:cubicBezTo>
                      <a:cubicBezTo>
                        <a:pt x="612533" y="90923"/>
                        <a:pt x="612533" y="90923"/>
                        <a:pt x="617319" y="90923"/>
                      </a:cubicBezTo>
                      <a:cubicBezTo>
                        <a:pt x="583821" y="100494"/>
                        <a:pt x="550323" y="100494"/>
                        <a:pt x="531181" y="86137"/>
                      </a:cubicBezTo>
                      <a:cubicBezTo>
                        <a:pt x="478542" y="191417"/>
                        <a:pt x="344550" y="301481"/>
                        <a:pt x="239271" y="344550"/>
                      </a:cubicBezTo>
                      <a:cubicBezTo>
                        <a:pt x="239271" y="344550"/>
                        <a:pt x="148348" y="397190"/>
                        <a:pt x="0" y="401975"/>
                      </a:cubicBezTo>
                      <a:cubicBezTo>
                        <a:pt x="105279" y="392404"/>
                        <a:pt x="200987" y="354121"/>
                        <a:pt x="287125" y="301481"/>
                      </a:cubicBezTo>
                      <a:close/>
                    </a:path>
                  </a:pathLst>
                </a:custGeom>
                <a:solidFill>
                  <a:srgbClr val="FBC98F">
                    <a:alpha val="50000"/>
                  </a:srgbClr>
                </a:solidFill>
                <a:ln w="47824"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xmlns="" id="{FC78DC28-47A0-48A4-9EAF-37426C01C372}"/>
                    </a:ext>
                  </a:extLst>
                </p:cNvPr>
                <p:cNvSpPr/>
                <p:nvPr/>
              </p:nvSpPr>
              <p:spPr>
                <a:xfrm>
                  <a:off x="9364129" y="7080676"/>
                  <a:ext cx="135211" cy="165362"/>
                </a:xfrm>
                <a:custGeom>
                  <a:avLst/>
                  <a:gdLst>
                    <a:gd name="connsiteX0" fmla="*/ 0 w 135211"/>
                    <a:gd name="connsiteY0" fmla="*/ 119635 h 165362"/>
                    <a:gd name="connsiteX1" fmla="*/ 4785 w 135211"/>
                    <a:gd name="connsiteY1" fmla="*/ 148348 h 165362"/>
                    <a:gd name="connsiteX2" fmla="*/ 62211 w 135211"/>
                    <a:gd name="connsiteY2" fmla="*/ 162704 h 165362"/>
                    <a:gd name="connsiteX3" fmla="*/ 110065 w 135211"/>
                    <a:gd name="connsiteY3" fmla="*/ 129206 h 165362"/>
                    <a:gd name="connsiteX4" fmla="*/ 133992 w 135211"/>
                    <a:gd name="connsiteY4" fmla="*/ 43069 h 165362"/>
                    <a:gd name="connsiteX5" fmla="*/ 81352 w 135211"/>
                    <a:gd name="connsiteY5" fmla="*/ 0 h 165362"/>
                    <a:gd name="connsiteX6" fmla="*/ 47854 w 135211"/>
                    <a:gd name="connsiteY6" fmla="*/ 23927 h 165362"/>
                    <a:gd name="connsiteX7" fmla="*/ 57425 w 135211"/>
                    <a:gd name="connsiteY7" fmla="*/ 52640 h 165362"/>
                    <a:gd name="connsiteX8" fmla="*/ 33498 w 135211"/>
                    <a:gd name="connsiteY8" fmla="*/ 86137 h 165362"/>
                    <a:gd name="connsiteX9" fmla="*/ 0 w 135211"/>
                    <a:gd name="connsiteY9" fmla="*/ 119635 h 165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5211" h="165362">
                      <a:moveTo>
                        <a:pt x="0" y="119635"/>
                      </a:moveTo>
                      <a:cubicBezTo>
                        <a:pt x="0" y="129206"/>
                        <a:pt x="0" y="143562"/>
                        <a:pt x="4785" y="148348"/>
                      </a:cubicBezTo>
                      <a:cubicBezTo>
                        <a:pt x="14356" y="167490"/>
                        <a:pt x="43069" y="167490"/>
                        <a:pt x="62211" y="162704"/>
                      </a:cubicBezTo>
                      <a:cubicBezTo>
                        <a:pt x="81352" y="157919"/>
                        <a:pt x="100494" y="143562"/>
                        <a:pt x="110065" y="129206"/>
                      </a:cubicBezTo>
                      <a:cubicBezTo>
                        <a:pt x="129206" y="105279"/>
                        <a:pt x="138777" y="76567"/>
                        <a:pt x="133992" y="43069"/>
                      </a:cubicBezTo>
                      <a:cubicBezTo>
                        <a:pt x="129206" y="23927"/>
                        <a:pt x="110065" y="0"/>
                        <a:pt x="81352" y="0"/>
                      </a:cubicBezTo>
                      <a:cubicBezTo>
                        <a:pt x="57425" y="0"/>
                        <a:pt x="52640" y="9571"/>
                        <a:pt x="47854" y="23927"/>
                      </a:cubicBezTo>
                      <a:cubicBezTo>
                        <a:pt x="43069" y="33498"/>
                        <a:pt x="47854" y="43069"/>
                        <a:pt x="57425" y="52640"/>
                      </a:cubicBezTo>
                      <a:cubicBezTo>
                        <a:pt x="66996" y="71781"/>
                        <a:pt x="52640" y="81352"/>
                        <a:pt x="33498" y="86137"/>
                      </a:cubicBezTo>
                      <a:cubicBezTo>
                        <a:pt x="14356" y="95708"/>
                        <a:pt x="4785" y="105279"/>
                        <a:pt x="0" y="119635"/>
                      </a:cubicBezTo>
                      <a:close/>
                    </a:path>
                  </a:pathLst>
                </a:custGeom>
                <a:solidFill>
                  <a:srgbClr val="D46429"/>
                </a:solidFill>
                <a:ln w="47824"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xmlns="" id="{7B1DE79A-CF0F-4D12-B99F-EB921E485213}"/>
                    </a:ext>
                  </a:extLst>
                </p:cNvPr>
                <p:cNvSpPr/>
                <p:nvPr/>
              </p:nvSpPr>
              <p:spPr>
                <a:xfrm>
                  <a:off x="9364129" y="7085462"/>
                  <a:ext cx="95811" cy="128009"/>
                </a:xfrm>
                <a:custGeom>
                  <a:avLst/>
                  <a:gdLst>
                    <a:gd name="connsiteX0" fmla="*/ 86138 w 95811"/>
                    <a:gd name="connsiteY0" fmla="*/ 86138 h 128009"/>
                    <a:gd name="connsiteX1" fmla="*/ 57425 w 95811"/>
                    <a:gd name="connsiteY1" fmla="*/ 119635 h 128009"/>
                    <a:gd name="connsiteX2" fmla="*/ 0 w 95811"/>
                    <a:gd name="connsiteY2" fmla="*/ 114850 h 128009"/>
                    <a:gd name="connsiteX3" fmla="*/ 33498 w 95811"/>
                    <a:gd name="connsiteY3" fmla="*/ 81352 h 128009"/>
                    <a:gd name="connsiteX4" fmla="*/ 57425 w 95811"/>
                    <a:gd name="connsiteY4" fmla="*/ 47854 h 128009"/>
                    <a:gd name="connsiteX5" fmla="*/ 47854 w 95811"/>
                    <a:gd name="connsiteY5" fmla="*/ 19142 h 128009"/>
                    <a:gd name="connsiteX6" fmla="*/ 62211 w 95811"/>
                    <a:gd name="connsiteY6" fmla="*/ 0 h 128009"/>
                    <a:gd name="connsiteX7" fmla="*/ 86138 w 95811"/>
                    <a:gd name="connsiteY7" fmla="*/ 9571 h 128009"/>
                    <a:gd name="connsiteX8" fmla="*/ 86138 w 95811"/>
                    <a:gd name="connsiteY8" fmla="*/ 86138 h 12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811" h="128009">
                      <a:moveTo>
                        <a:pt x="86138" y="86138"/>
                      </a:moveTo>
                      <a:cubicBezTo>
                        <a:pt x="76567" y="100494"/>
                        <a:pt x="71781" y="110065"/>
                        <a:pt x="57425" y="119635"/>
                      </a:cubicBezTo>
                      <a:cubicBezTo>
                        <a:pt x="38283" y="129206"/>
                        <a:pt x="14356" y="133992"/>
                        <a:pt x="0" y="114850"/>
                      </a:cubicBezTo>
                      <a:cubicBezTo>
                        <a:pt x="4785" y="100494"/>
                        <a:pt x="14356" y="86138"/>
                        <a:pt x="33498" y="81352"/>
                      </a:cubicBezTo>
                      <a:cubicBezTo>
                        <a:pt x="47854" y="76567"/>
                        <a:pt x="66996" y="66996"/>
                        <a:pt x="57425" y="47854"/>
                      </a:cubicBezTo>
                      <a:cubicBezTo>
                        <a:pt x="52640" y="38283"/>
                        <a:pt x="47854" y="33498"/>
                        <a:pt x="47854" y="19142"/>
                      </a:cubicBezTo>
                      <a:cubicBezTo>
                        <a:pt x="52640" y="9571"/>
                        <a:pt x="52640" y="4786"/>
                        <a:pt x="62211" y="0"/>
                      </a:cubicBezTo>
                      <a:cubicBezTo>
                        <a:pt x="66996" y="0"/>
                        <a:pt x="76567" y="0"/>
                        <a:pt x="86138" y="9571"/>
                      </a:cubicBezTo>
                      <a:cubicBezTo>
                        <a:pt x="90923" y="23927"/>
                        <a:pt x="105279" y="62211"/>
                        <a:pt x="86138" y="86138"/>
                      </a:cubicBezTo>
                      <a:close/>
                    </a:path>
                  </a:pathLst>
                </a:custGeom>
                <a:solidFill>
                  <a:srgbClr val="DA8D28">
                    <a:alpha val="50000"/>
                  </a:srgbClr>
                </a:solidFill>
                <a:ln w="47824" cap="flat">
                  <a:noFill/>
                  <a:prstDash val="solid"/>
                  <a:miter/>
                </a:ln>
              </p:spPr>
              <p:txBody>
                <a:bodyPr rtlCol="0" anchor="ctr"/>
                <a:lstStyle/>
                <a:p>
                  <a:endParaRPr lang="en-US"/>
                </a:p>
              </p:txBody>
            </p:sp>
            <p:grpSp>
              <p:nvGrpSpPr>
                <p:cNvPr id="145" name="Graphic 3">
                  <a:extLst>
                    <a:ext uri="{FF2B5EF4-FFF2-40B4-BE49-F238E27FC236}">
                      <a16:creationId xmlns:a16="http://schemas.microsoft.com/office/drawing/2014/main" xmlns="" id="{ED1A39D3-612C-408F-AB93-1024F53BC4CA}"/>
                    </a:ext>
                  </a:extLst>
                </p:cNvPr>
                <p:cNvGrpSpPr/>
                <p:nvPr/>
              </p:nvGrpSpPr>
              <p:grpSpPr>
                <a:xfrm>
                  <a:off x="8484029" y="6917972"/>
                  <a:ext cx="109647" cy="139301"/>
                  <a:chOff x="8484029" y="6917972"/>
                  <a:chExt cx="109647" cy="139301"/>
                </a:xfrm>
              </p:grpSpPr>
              <p:sp>
                <p:nvSpPr>
                  <p:cNvPr id="216" name="Freeform: Shape 215">
                    <a:extLst>
                      <a:ext uri="{FF2B5EF4-FFF2-40B4-BE49-F238E27FC236}">
                        <a16:creationId xmlns:a16="http://schemas.microsoft.com/office/drawing/2014/main" xmlns="" id="{19BB4405-0F23-49F5-A4FE-4AB2708BAD36}"/>
                      </a:ext>
                    </a:extLst>
                  </p:cNvPr>
                  <p:cNvSpPr/>
                  <p:nvPr/>
                </p:nvSpPr>
                <p:spPr>
                  <a:xfrm>
                    <a:off x="8484029" y="6917972"/>
                    <a:ext cx="109647" cy="139301"/>
                  </a:xfrm>
                  <a:custGeom>
                    <a:avLst/>
                    <a:gdLst>
                      <a:gd name="connsiteX0" fmla="*/ 109647 w 109647"/>
                      <a:gd name="connsiteY0" fmla="*/ 0 h 139301"/>
                      <a:gd name="connsiteX1" fmla="*/ 80935 w 109647"/>
                      <a:gd name="connsiteY1" fmla="*/ 57425 h 139301"/>
                      <a:gd name="connsiteX2" fmla="*/ 28295 w 109647"/>
                      <a:gd name="connsiteY2" fmla="*/ 52640 h 139301"/>
                      <a:gd name="connsiteX3" fmla="*/ 42651 w 109647"/>
                      <a:gd name="connsiteY3" fmla="*/ 133992 h 139301"/>
                      <a:gd name="connsiteX4" fmla="*/ 9154 w 109647"/>
                      <a:gd name="connsiteY4" fmla="*/ 47854 h 139301"/>
                      <a:gd name="connsiteX5" fmla="*/ 80935 w 109647"/>
                      <a:gd name="connsiteY5" fmla="*/ 47854 h 139301"/>
                      <a:gd name="connsiteX6" fmla="*/ 109647 w 109647"/>
                      <a:gd name="connsiteY6" fmla="*/ 0 h 139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647" h="139301">
                        <a:moveTo>
                          <a:pt x="109647" y="0"/>
                        </a:moveTo>
                        <a:cubicBezTo>
                          <a:pt x="109647" y="0"/>
                          <a:pt x="109647" y="52640"/>
                          <a:pt x="80935" y="57425"/>
                        </a:cubicBezTo>
                        <a:cubicBezTo>
                          <a:pt x="80935" y="57425"/>
                          <a:pt x="57008" y="33498"/>
                          <a:pt x="28295" y="52640"/>
                        </a:cubicBezTo>
                        <a:cubicBezTo>
                          <a:pt x="-417" y="71781"/>
                          <a:pt x="18724" y="119635"/>
                          <a:pt x="42651" y="133992"/>
                        </a:cubicBezTo>
                        <a:cubicBezTo>
                          <a:pt x="66578" y="153133"/>
                          <a:pt x="-29130" y="119635"/>
                          <a:pt x="9154" y="47854"/>
                        </a:cubicBezTo>
                        <a:cubicBezTo>
                          <a:pt x="37866" y="14356"/>
                          <a:pt x="80935" y="47854"/>
                          <a:pt x="80935" y="47854"/>
                        </a:cubicBezTo>
                        <a:cubicBezTo>
                          <a:pt x="80935" y="47854"/>
                          <a:pt x="100077" y="38283"/>
                          <a:pt x="109647" y="0"/>
                        </a:cubicBezTo>
                        <a:close/>
                      </a:path>
                    </a:pathLst>
                  </a:custGeom>
                  <a:solidFill>
                    <a:srgbClr val="D97D30"/>
                  </a:solidFill>
                  <a:ln w="47824" cap="flat">
                    <a:noFill/>
                    <a:prstDash val="solid"/>
                    <a:miter/>
                  </a:ln>
                </p:spPr>
                <p:txBody>
                  <a:bodyPr rtlCol="0" anchor="ctr"/>
                  <a:lstStyle/>
                  <a:p>
                    <a:endParaRPr lang="en-US"/>
                  </a:p>
                </p:txBody>
              </p:sp>
              <p:sp>
                <p:nvSpPr>
                  <p:cNvPr id="217" name="Freeform: Shape 216">
                    <a:extLst>
                      <a:ext uri="{FF2B5EF4-FFF2-40B4-BE49-F238E27FC236}">
                        <a16:creationId xmlns:a16="http://schemas.microsoft.com/office/drawing/2014/main" xmlns="" id="{51487CF4-AE9D-4EEF-8F1A-35F6D2172802}"/>
                      </a:ext>
                    </a:extLst>
                  </p:cNvPr>
                  <p:cNvSpPr/>
                  <p:nvPr/>
                </p:nvSpPr>
                <p:spPr>
                  <a:xfrm>
                    <a:off x="8520018" y="6970612"/>
                    <a:ext cx="42038" cy="31855"/>
                  </a:xfrm>
                  <a:custGeom>
                    <a:avLst/>
                    <a:gdLst>
                      <a:gd name="connsiteX0" fmla="*/ 1877 w 42038"/>
                      <a:gd name="connsiteY0" fmla="*/ 4785 h 31855"/>
                      <a:gd name="connsiteX1" fmla="*/ 11448 w 42038"/>
                      <a:gd name="connsiteY1" fmla="*/ 28712 h 31855"/>
                      <a:gd name="connsiteX2" fmla="*/ 40161 w 42038"/>
                      <a:gd name="connsiteY2" fmla="*/ 23927 h 31855"/>
                      <a:gd name="connsiteX3" fmla="*/ 30590 w 42038"/>
                      <a:gd name="connsiteY3" fmla="*/ 0 h 31855"/>
                      <a:gd name="connsiteX4" fmla="*/ 1877 w 42038"/>
                      <a:gd name="connsiteY4" fmla="*/ 4785 h 31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38" h="31855">
                        <a:moveTo>
                          <a:pt x="1877" y="4785"/>
                        </a:moveTo>
                        <a:cubicBezTo>
                          <a:pt x="-2908" y="14356"/>
                          <a:pt x="1877" y="23927"/>
                          <a:pt x="11448" y="28712"/>
                        </a:cubicBezTo>
                        <a:cubicBezTo>
                          <a:pt x="21019" y="33498"/>
                          <a:pt x="35375" y="33498"/>
                          <a:pt x="40161" y="23927"/>
                        </a:cubicBezTo>
                        <a:cubicBezTo>
                          <a:pt x="44946" y="14356"/>
                          <a:pt x="40161" y="4785"/>
                          <a:pt x="30590" y="0"/>
                        </a:cubicBezTo>
                        <a:cubicBezTo>
                          <a:pt x="16234" y="0"/>
                          <a:pt x="6663" y="0"/>
                          <a:pt x="1877" y="4785"/>
                        </a:cubicBezTo>
                        <a:close/>
                      </a:path>
                    </a:pathLst>
                  </a:custGeom>
                  <a:solidFill>
                    <a:srgbClr val="FBC98F"/>
                  </a:solidFill>
                  <a:ln w="47824" cap="flat">
                    <a:noFill/>
                    <a:prstDash val="solid"/>
                    <a:miter/>
                  </a:ln>
                </p:spPr>
                <p:txBody>
                  <a:bodyPr rtlCol="0" anchor="ctr"/>
                  <a:lstStyle/>
                  <a:p>
                    <a:endParaRPr lang="en-US"/>
                  </a:p>
                </p:txBody>
              </p:sp>
            </p:grpSp>
            <p:sp>
              <p:nvSpPr>
                <p:cNvPr id="146" name="Freeform: Shape 145">
                  <a:extLst>
                    <a:ext uri="{FF2B5EF4-FFF2-40B4-BE49-F238E27FC236}">
                      <a16:creationId xmlns:a16="http://schemas.microsoft.com/office/drawing/2014/main" xmlns="" id="{3C9268EC-1677-410D-934C-9CB9A6EB90D1}"/>
                    </a:ext>
                  </a:extLst>
                </p:cNvPr>
                <p:cNvSpPr/>
                <p:nvPr/>
              </p:nvSpPr>
              <p:spPr>
                <a:xfrm>
                  <a:off x="8258697" y="6595925"/>
                  <a:ext cx="244056" cy="140201"/>
                </a:xfrm>
                <a:custGeom>
                  <a:avLst/>
                  <a:gdLst>
                    <a:gd name="connsiteX0" fmla="*/ 0 w 244056"/>
                    <a:gd name="connsiteY0" fmla="*/ 121060 h 140201"/>
                    <a:gd name="connsiteX1" fmla="*/ 244056 w 244056"/>
                    <a:gd name="connsiteY1" fmla="*/ 140201 h 140201"/>
                    <a:gd name="connsiteX2" fmla="*/ 0 w 244056"/>
                    <a:gd name="connsiteY2" fmla="*/ 121060 h 140201"/>
                  </a:gdLst>
                  <a:ahLst/>
                  <a:cxnLst>
                    <a:cxn ang="0">
                      <a:pos x="connsiteX0" y="connsiteY0"/>
                    </a:cxn>
                    <a:cxn ang="0">
                      <a:pos x="connsiteX1" y="connsiteY1"/>
                    </a:cxn>
                    <a:cxn ang="0">
                      <a:pos x="connsiteX2" y="connsiteY2"/>
                    </a:cxn>
                  </a:cxnLst>
                  <a:rect l="l" t="t" r="r" b="b"/>
                  <a:pathLst>
                    <a:path w="244056" h="140201">
                      <a:moveTo>
                        <a:pt x="0" y="121060"/>
                      </a:moveTo>
                      <a:cubicBezTo>
                        <a:pt x="0" y="121060"/>
                        <a:pt x="162704" y="-75142"/>
                        <a:pt x="244056" y="140201"/>
                      </a:cubicBezTo>
                      <a:cubicBezTo>
                        <a:pt x="229700" y="6210"/>
                        <a:pt x="86138" y="-84713"/>
                        <a:pt x="0" y="121060"/>
                      </a:cubicBezTo>
                      <a:close/>
                    </a:path>
                  </a:pathLst>
                </a:custGeom>
                <a:solidFill>
                  <a:srgbClr val="FBC98F"/>
                </a:solidFill>
                <a:ln w="47824"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xmlns="" id="{5BA2C53A-DDCA-4D74-9B94-2585837BA5CB}"/>
                    </a:ext>
                  </a:extLst>
                </p:cNvPr>
                <p:cNvSpPr/>
                <p:nvPr/>
              </p:nvSpPr>
              <p:spPr>
                <a:xfrm>
                  <a:off x="8756381" y="6561792"/>
                  <a:ext cx="320622" cy="136051"/>
                </a:xfrm>
                <a:custGeom>
                  <a:avLst/>
                  <a:gdLst>
                    <a:gd name="connsiteX0" fmla="*/ 0 w 320622"/>
                    <a:gd name="connsiteY0" fmla="*/ 131266 h 136051"/>
                    <a:gd name="connsiteX1" fmla="*/ 320623 w 320622"/>
                    <a:gd name="connsiteY1" fmla="*/ 136051 h 136051"/>
                    <a:gd name="connsiteX2" fmla="*/ 0 w 320622"/>
                    <a:gd name="connsiteY2" fmla="*/ 131266 h 136051"/>
                  </a:gdLst>
                  <a:ahLst/>
                  <a:cxnLst>
                    <a:cxn ang="0">
                      <a:pos x="connsiteX0" y="connsiteY0"/>
                    </a:cxn>
                    <a:cxn ang="0">
                      <a:pos x="connsiteX1" y="connsiteY1"/>
                    </a:cxn>
                    <a:cxn ang="0">
                      <a:pos x="connsiteX2" y="connsiteY2"/>
                    </a:cxn>
                  </a:cxnLst>
                  <a:rect l="l" t="t" r="r" b="b"/>
                  <a:pathLst>
                    <a:path w="320622" h="136051">
                      <a:moveTo>
                        <a:pt x="0" y="131266"/>
                      </a:moveTo>
                      <a:cubicBezTo>
                        <a:pt x="0" y="131266"/>
                        <a:pt x="210558" y="-60151"/>
                        <a:pt x="320623" y="136051"/>
                      </a:cubicBezTo>
                      <a:cubicBezTo>
                        <a:pt x="282340" y="-17082"/>
                        <a:pt x="119635" y="-69722"/>
                        <a:pt x="0" y="131266"/>
                      </a:cubicBezTo>
                      <a:close/>
                    </a:path>
                  </a:pathLst>
                </a:custGeom>
                <a:solidFill>
                  <a:srgbClr val="FBC98F"/>
                </a:solidFill>
                <a:ln w="47824" cap="flat">
                  <a:noFill/>
                  <a:prstDash val="solid"/>
                  <a:miter/>
                </a:ln>
              </p:spPr>
              <p:txBody>
                <a:bodyPr rtlCol="0" anchor="ctr"/>
                <a:lstStyle/>
                <a:p>
                  <a:endParaRPr lang="en-US"/>
                </a:p>
              </p:txBody>
            </p:sp>
            <p:grpSp>
              <p:nvGrpSpPr>
                <p:cNvPr id="148" name="Graphic 3">
                  <a:extLst>
                    <a:ext uri="{FF2B5EF4-FFF2-40B4-BE49-F238E27FC236}">
                      <a16:creationId xmlns:a16="http://schemas.microsoft.com/office/drawing/2014/main" xmlns="" id="{0EC3D767-ECBD-4622-997D-CD8A488FC180}"/>
                    </a:ext>
                  </a:extLst>
                </p:cNvPr>
                <p:cNvGrpSpPr/>
                <p:nvPr/>
              </p:nvGrpSpPr>
              <p:grpSpPr>
                <a:xfrm>
                  <a:off x="8023631" y="5960889"/>
                  <a:ext cx="1722903" cy="1588084"/>
                  <a:chOff x="8023631" y="5960889"/>
                  <a:chExt cx="1722903" cy="1588084"/>
                </a:xfrm>
              </p:grpSpPr>
              <p:sp>
                <p:nvSpPr>
                  <p:cNvPr id="214" name="Freeform: Shape 213">
                    <a:extLst>
                      <a:ext uri="{FF2B5EF4-FFF2-40B4-BE49-F238E27FC236}">
                        <a16:creationId xmlns:a16="http://schemas.microsoft.com/office/drawing/2014/main" xmlns="" id="{6303B8D3-E328-4802-829D-8067152BBB49}"/>
                      </a:ext>
                    </a:extLst>
                  </p:cNvPr>
                  <p:cNvSpPr/>
                  <p:nvPr/>
                </p:nvSpPr>
                <p:spPr>
                  <a:xfrm>
                    <a:off x="8023631" y="5965674"/>
                    <a:ext cx="1708486" cy="1573614"/>
                  </a:xfrm>
                  <a:custGeom>
                    <a:avLst/>
                    <a:gdLst>
                      <a:gd name="connsiteX0" fmla="*/ 1661120 w 1708486"/>
                      <a:gd name="connsiteY0" fmla="*/ 655602 h 1573614"/>
                      <a:gd name="connsiteX1" fmla="*/ 1517558 w 1708486"/>
                      <a:gd name="connsiteY1" fmla="*/ 416331 h 1573614"/>
                      <a:gd name="connsiteX2" fmla="*/ 1565412 w 1708486"/>
                      <a:gd name="connsiteY2" fmla="*/ 392404 h 1573614"/>
                      <a:gd name="connsiteX3" fmla="*/ 1450562 w 1708486"/>
                      <a:gd name="connsiteY3" fmla="*/ 349335 h 1573614"/>
                      <a:gd name="connsiteX4" fmla="*/ 1421850 w 1708486"/>
                      <a:gd name="connsiteY4" fmla="*/ 234485 h 1573614"/>
                      <a:gd name="connsiteX5" fmla="*/ 1397922 w 1708486"/>
                      <a:gd name="connsiteY5" fmla="*/ 287125 h 1573614"/>
                      <a:gd name="connsiteX6" fmla="*/ 742320 w 1708486"/>
                      <a:gd name="connsiteY6" fmla="*/ 62210 h 1573614"/>
                      <a:gd name="connsiteX7" fmla="*/ 373843 w 1708486"/>
                      <a:gd name="connsiteY7" fmla="*/ 0 h 1573614"/>
                      <a:gd name="connsiteX8" fmla="*/ 421697 w 1708486"/>
                      <a:gd name="connsiteY8" fmla="*/ 100494 h 1573614"/>
                      <a:gd name="connsiteX9" fmla="*/ 10151 w 1708486"/>
                      <a:gd name="connsiteY9" fmla="*/ 387619 h 1573614"/>
                      <a:gd name="connsiteX10" fmla="*/ 191997 w 1708486"/>
                      <a:gd name="connsiteY10" fmla="*/ 770452 h 1573614"/>
                      <a:gd name="connsiteX11" fmla="*/ 483907 w 1708486"/>
                      <a:gd name="connsiteY11" fmla="*/ 411546 h 1573614"/>
                      <a:gd name="connsiteX12" fmla="*/ 440839 w 1708486"/>
                      <a:gd name="connsiteY12" fmla="*/ 550323 h 1573614"/>
                      <a:gd name="connsiteX13" fmla="*/ 890668 w 1708486"/>
                      <a:gd name="connsiteY13" fmla="*/ 430688 h 1573614"/>
                      <a:gd name="connsiteX14" fmla="*/ 775818 w 1708486"/>
                      <a:gd name="connsiteY14" fmla="*/ 545537 h 1573614"/>
                      <a:gd name="connsiteX15" fmla="*/ 1158652 w 1708486"/>
                      <a:gd name="connsiteY15" fmla="*/ 454615 h 1573614"/>
                      <a:gd name="connsiteX16" fmla="*/ 1115583 w 1708486"/>
                      <a:gd name="connsiteY16" fmla="*/ 669958 h 1573614"/>
                      <a:gd name="connsiteX17" fmla="*/ 1297428 w 1708486"/>
                      <a:gd name="connsiteY17" fmla="*/ 569465 h 1573614"/>
                      <a:gd name="connsiteX18" fmla="*/ 1330927 w 1708486"/>
                      <a:gd name="connsiteY18" fmla="*/ 1134144 h 1573614"/>
                      <a:gd name="connsiteX19" fmla="*/ 1512772 w 1708486"/>
                      <a:gd name="connsiteY19" fmla="*/ 1177212 h 1573614"/>
                      <a:gd name="connsiteX20" fmla="*/ 1306999 w 1708486"/>
                      <a:gd name="connsiteY20" fmla="*/ 1311204 h 1573614"/>
                      <a:gd name="connsiteX21" fmla="*/ 1015089 w 1708486"/>
                      <a:gd name="connsiteY21" fmla="*/ 1569617 h 1573614"/>
                      <a:gd name="connsiteX22" fmla="*/ 1584553 w 1708486"/>
                      <a:gd name="connsiteY22" fmla="*/ 1287277 h 1573614"/>
                      <a:gd name="connsiteX23" fmla="*/ 1661120 w 1708486"/>
                      <a:gd name="connsiteY23" fmla="*/ 655602 h 157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08486" h="1573614">
                        <a:moveTo>
                          <a:pt x="1661120" y="655602"/>
                        </a:moveTo>
                        <a:cubicBezTo>
                          <a:pt x="1637193" y="598177"/>
                          <a:pt x="1555841" y="459400"/>
                          <a:pt x="1517558" y="416331"/>
                        </a:cubicBezTo>
                        <a:cubicBezTo>
                          <a:pt x="1512772" y="411546"/>
                          <a:pt x="1565412" y="392404"/>
                          <a:pt x="1565412" y="392404"/>
                        </a:cubicBezTo>
                        <a:cubicBezTo>
                          <a:pt x="1565412" y="392404"/>
                          <a:pt x="1541485" y="354121"/>
                          <a:pt x="1450562" y="349335"/>
                        </a:cubicBezTo>
                        <a:cubicBezTo>
                          <a:pt x="1464918" y="287125"/>
                          <a:pt x="1421850" y="234485"/>
                          <a:pt x="1421850" y="234485"/>
                        </a:cubicBezTo>
                        <a:lnTo>
                          <a:pt x="1397922" y="287125"/>
                        </a:lnTo>
                        <a:cubicBezTo>
                          <a:pt x="1311785" y="133992"/>
                          <a:pt x="1048587" y="38283"/>
                          <a:pt x="742320" y="62210"/>
                        </a:cubicBezTo>
                        <a:cubicBezTo>
                          <a:pt x="431268" y="86138"/>
                          <a:pt x="373843" y="0"/>
                          <a:pt x="373843" y="0"/>
                        </a:cubicBezTo>
                        <a:cubicBezTo>
                          <a:pt x="373843" y="0"/>
                          <a:pt x="369058" y="71781"/>
                          <a:pt x="421697" y="100494"/>
                        </a:cubicBezTo>
                        <a:cubicBezTo>
                          <a:pt x="335559" y="90923"/>
                          <a:pt x="72361" y="162704"/>
                          <a:pt x="10151" y="387619"/>
                        </a:cubicBezTo>
                        <a:cubicBezTo>
                          <a:pt x="-52059" y="612533"/>
                          <a:pt x="191997" y="770452"/>
                          <a:pt x="191997" y="770452"/>
                        </a:cubicBezTo>
                        <a:cubicBezTo>
                          <a:pt x="191997" y="770452"/>
                          <a:pt x="215924" y="440258"/>
                          <a:pt x="483907" y="411546"/>
                        </a:cubicBezTo>
                        <a:cubicBezTo>
                          <a:pt x="416912" y="488112"/>
                          <a:pt x="440839" y="550323"/>
                          <a:pt x="440839" y="550323"/>
                        </a:cubicBezTo>
                        <a:cubicBezTo>
                          <a:pt x="440839" y="550323"/>
                          <a:pt x="598757" y="373262"/>
                          <a:pt x="890668" y="430688"/>
                        </a:cubicBezTo>
                        <a:cubicBezTo>
                          <a:pt x="809316" y="521610"/>
                          <a:pt x="775818" y="545537"/>
                          <a:pt x="775818" y="545537"/>
                        </a:cubicBezTo>
                        <a:cubicBezTo>
                          <a:pt x="775818" y="545537"/>
                          <a:pt x="976806" y="602962"/>
                          <a:pt x="1158652" y="454615"/>
                        </a:cubicBezTo>
                        <a:cubicBezTo>
                          <a:pt x="1206506" y="612533"/>
                          <a:pt x="1115583" y="669958"/>
                          <a:pt x="1115583" y="669958"/>
                        </a:cubicBezTo>
                        <a:cubicBezTo>
                          <a:pt x="1115583" y="669958"/>
                          <a:pt x="1206506" y="698671"/>
                          <a:pt x="1297428" y="569465"/>
                        </a:cubicBezTo>
                        <a:cubicBezTo>
                          <a:pt x="1407493" y="727383"/>
                          <a:pt x="1369210" y="985796"/>
                          <a:pt x="1330927" y="1134144"/>
                        </a:cubicBezTo>
                        <a:cubicBezTo>
                          <a:pt x="1397922" y="1024079"/>
                          <a:pt x="1536699" y="1043221"/>
                          <a:pt x="1512772" y="1177212"/>
                        </a:cubicBezTo>
                        <a:cubicBezTo>
                          <a:pt x="1488845" y="1311204"/>
                          <a:pt x="1364424" y="1354273"/>
                          <a:pt x="1306999" y="1311204"/>
                        </a:cubicBezTo>
                        <a:cubicBezTo>
                          <a:pt x="1254360" y="1416483"/>
                          <a:pt x="1120368" y="1526548"/>
                          <a:pt x="1015089" y="1569617"/>
                        </a:cubicBezTo>
                        <a:cubicBezTo>
                          <a:pt x="1225647" y="1598329"/>
                          <a:pt x="1479274" y="1469123"/>
                          <a:pt x="1584553" y="1287277"/>
                        </a:cubicBezTo>
                        <a:cubicBezTo>
                          <a:pt x="1704189" y="1095860"/>
                          <a:pt x="1752043" y="861375"/>
                          <a:pt x="1661120" y="655602"/>
                        </a:cubicBezTo>
                        <a:close/>
                      </a:path>
                    </a:pathLst>
                  </a:custGeom>
                  <a:solidFill>
                    <a:srgbClr val="D9531E"/>
                  </a:solidFill>
                  <a:ln w="47824" cap="flat">
                    <a:noFill/>
                    <a:prstDash val="solid"/>
                    <a:miter/>
                  </a:ln>
                </p:spPr>
                <p:txBody>
                  <a:bodyPr rtlCol="0" anchor="ctr"/>
                  <a:lstStyle/>
                  <a:p>
                    <a:endParaRPr lang="en-US"/>
                  </a:p>
                </p:txBody>
              </p:sp>
              <p:sp>
                <p:nvSpPr>
                  <p:cNvPr id="215" name="Freeform: Shape 214">
                    <a:extLst>
                      <a:ext uri="{FF2B5EF4-FFF2-40B4-BE49-F238E27FC236}">
                        <a16:creationId xmlns:a16="http://schemas.microsoft.com/office/drawing/2014/main" xmlns="" id="{9081B280-24F5-4840-9693-779D9B3B97D8}"/>
                      </a:ext>
                    </a:extLst>
                  </p:cNvPr>
                  <p:cNvSpPr/>
                  <p:nvPr/>
                </p:nvSpPr>
                <p:spPr>
                  <a:xfrm>
                    <a:off x="8026723" y="5960889"/>
                    <a:ext cx="1719811" cy="1588084"/>
                  </a:xfrm>
                  <a:custGeom>
                    <a:avLst/>
                    <a:gdLst>
                      <a:gd name="connsiteX0" fmla="*/ 1016783 w 1719811"/>
                      <a:gd name="connsiteY0" fmla="*/ 1583973 h 1588084"/>
                      <a:gd name="connsiteX1" fmla="*/ 1011997 w 1719811"/>
                      <a:gd name="connsiteY1" fmla="*/ 1574402 h 1588084"/>
                      <a:gd name="connsiteX2" fmla="*/ 1016783 w 1719811"/>
                      <a:gd name="connsiteY2" fmla="*/ 1569617 h 1588084"/>
                      <a:gd name="connsiteX3" fmla="*/ 1303908 w 1719811"/>
                      <a:gd name="connsiteY3" fmla="*/ 1315989 h 1588084"/>
                      <a:gd name="connsiteX4" fmla="*/ 1308693 w 1719811"/>
                      <a:gd name="connsiteY4" fmla="*/ 1311204 h 1588084"/>
                      <a:gd name="connsiteX5" fmla="*/ 1313478 w 1719811"/>
                      <a:gd name="connsiteY5" fmla="*/ 1311204 h 1588084"/>
                      <a:gd name="connsiteX6" fmla="*/ 1428328 w 1719811"/>
                      <a:gd name="connsiteY6" fmla="*/ 1306419 h 1588084"/>
                      <a:gd name="connsiteX7" fmla="*/ 1509680 w 1719811"/>
                      <a:gd name="connsiteY7" fmla="*/ 1181998 h 1588084"/>
                      <a:gd name="connsiteX8" fmla="*/ 1461826 w 1719811"/>
                      <a:gd name="connsiteY8" fmla="*/ 1076719 h 1588084"/>
                      <a:gd name="connsiteX9" fmla="*/ 1337405 w 1719811"/>
                      <a:gd name="connsiteY9" fmla="*/ 1143714 h 1588084"/>
                      <a:gd name="connsiteX10" fmla="*/ 1327835 w 1719811"/>
                      <a:gd name="connsiteY10" fmla="*/ 1148500 h 1588084"/>
                      <a:gd name="connsiteX11" fmla="*/ 1323049 w 1719811"/>
                      <a:gd name="connsiteY11" fmla="*/ 1138929 h 1588084"/>
                      <a:gd name="connsiteX12" fmla="*/ 1294337 w 1719811"/>
                      <a:gd name="connsiteY12" fmla="*/ 588606 h 1588084"/>
                      <a:gd name="connsiteX13" fmla="*/ 1112491 w 1719811"/>
                      <a:gd name="connsiteY13" fmla="*/ 684314 h 1588084"/>
                      <a:gd name="connsiteX14" fmla="*/ 1107706 w 1719811"/>
                      <a:gd name="connsiteY14" fmla="*/ 679529 h 1588084"/>
                      <a:gd name="connsiteX15" fmla="*/ 1112491 w 1719811"/>
                      <a:gd name="connsiteY15" fmla="*/ 674744 h 1588084"/>
                      <a:gd name="connsiteX16" fmla="*/ 1155560 w 1719811"/>
                      <a:gd name="connsiteY16" fmla="*/ 473756 h 1588084"/>
                      <a:gd name="connsiteX17" fmla="*/ 777512 w 1719811"/>
                      <a:gd name="connsiteY17" fmla="*/ 559894 h 1588084"/>
                      <a:gd name="connsiteX18" fmla="*/ 777512 w 1719811"/>
                      <a:gd name="connsiteY18" fmla="*/ 559894 h 1588084"/>
                      <a:gd name="connsiteX19" fmla="*/ 772726 w 1719811"/>
                      <a:gd name="connsiteY19" fmla="*/ 555108 h 1588084"/>
                      <a:gd name="connsiteX20" fmla="*/ 777512 w 1719811"/>
                      <a:gd name="connsiteY20" fmla="*/ 550323 h 1588084"/>
                      <a:gd name="connsiteX21" fmla="*/ 882791 w 1719811"/>
                      <a:gd name="connsiteY21" fmla="*/ 445044 h 1588084"/>
                      <a:gd name="connsiteX22" fmla="*/ 452103 w 1719811"/>
                      <a:gd name="connsiteY22" fmla="*/ 564679 h 1588084"/>
                      <a:gd name="connsiteX23" fmla="*/ 447318 w 1719811"/>
                      <a:gd name="connsiteY23" fmla="*/ 564679 h 1588084"/>
                      <a:gd name="connsiteX24" fmla="*/ 442533 w 1719811"/>
                      <a:gd name="connsiteY24" fmla="*/ 559894 h 1588084"/>
                      <a:gd name="connsiteX25" fmla="*/ 476030 w 1719811"/>
                      <a:gd name="connsiteY25" fmla="*/ 425902 h 1588084"/>
                      <a:gd name="connsiteX26" fmla="*/ 203262 w 1719811"/>
                      <a:gd name="connsiteY26" fmla="*/ 775237 h 1588084"/>
                      <a:gd name="connsiteX27" fmla="*/ 198476 w 1719811"/>
                      <a:gd name="connsiteY27" fmla="*/ 780023 h 1588084"/>
                      <a:gd name="connsiteX28" fmla="*/ 193691 w 1719811"/>
                      <a:gd name="connsiteY28" fmla="*/ 780023 h 1588084"/>
                      <a:gd name="connsiteX29" fmla="*/ 78841 w 1719811"/>
                      <a:gd name="connsiteY29" fmla="*/ 669958 h 1588084"/>
                      <a:gd name="connsiteX30" fmla="*/ 11845 w 1719811"/>
                      <a:gd name="connsiteY30" fmla="*/ 387619 h 1588084"/>
                      <a:gd name="connsiteX31" fmla="*/ 404249 w 1719811"/>
                      <a:gd name="connsiteY31" fmla="*/ 95708 h 1588084"/>
                      <a:gd name="connsiteX32" fmla="*/ 370751 w 1719811"/>
                      <a:gd name="connsiteY32" fmla="*/ 4785 h 1588084"/>
                      <a:gd name="connsiteX33" fmla="*/ 375537 w 1719811"/>
                      <a:gd name="connsiteY33" fmla="*/ 0 h 1588084"/>
                      <a:gd name="connsiteX34" fmla="*/ 385107 w 1719811"/>
                      <a:gd name="connsiteY34" fmla="*/ 4785 h 1588084"/>
                      <a:gd name="connsiteX35" fmla="*/ 476030 w 1719811"/>
                      <a:gd name="connsiteY35" fmla="*/ 52640 h 1588084"/>
                      <a:gd name="connsiteX36" fmla="*/ 748799 w 1719811"/>
                      <a:gd name="connsiteY36" fmla="*/ 66996 h 1588084"/>
                      <a:gd name="connsiteX37" fmla="*/ 1107706 w 1719811"/>
                      <a:gd name="connsiteY37" fmla="*/ 95708 h 1588084"/>
                      <a:gd name="connsiteX38" fmla="*/ 1404401 w 1719811"/>
                      <a:gd name="connsiteY38" fmla="*/ 282340 h 1588084"/>
                      <a:gd name="connsiteX39" fmla="*/ 1423543 w 1719811"/>
                      <a:gd name="connsiteY39" fmla="*/ 239271 h 1588084"/>
                      <a:gd name="connsiteX40" fmla="*/ 1428328 w 1719811"/>
                      <a:gd name="connsiteY40" fmla="*/ 234485 h 1588084"/>
                      <a:gd name="connsiteX41" fmla="*/ 1433114 w 1719811"/>
                      <a:gd name="connsiteY41" fmla="*/ 234485 h 1588084"/>
                      <a:gd name="connsiteX42" fmla="*/ 1461826 w 1719811"/>
                      <a:gd name="connsiteY42" fmla="*/ 344550 h 1588084"/>
                      <a:gd name="connsiteX43" fmla="*/ 1509680 w 1719811"/>
                      <a:gd name="connsiteY43" fmla="*/ 354121 h 1588084"/>
                      <a:gd name="connsiteX44" fmla="*/ 1576677 w 1719811"/>
                      <a:gd name="connsiteY44" fmla="*/ 392404 h 1588084"/>
                      <a:gd name="connsiteX45" fmla="*/ 1576677 w 1719811"/>
                      <a:gd name="connsiteY45" fmla="*/ 397190 h 1588084"/>
                      <a:gd name="connsiteX46" fmla="*/ 1571891 w 1719811"/>
                      <a:gd name="connsiteY46" fmla="*/ 401975 h 1588084"/>
                      <a:gd name="connsiteX47" fmla="*/ 1533608 w 1719811"/>
                      <a:gd name="connsiteY47" fmla="*/ 421117 h 1588084"/>
                      <a:gd name="connsiteX48" fmla="*/ 1672385 w 1719811"/>
                      <a:gd name="connsiteY48" fmla="*/ 660387 h 1588084"/>
                      <a:gd name="connsiteX49" fmla="*/ 1605389 w 1719811"/>
                      <a:gd name="connsiteY49" fmla="*/ 1296848 h 1588084"/>
                      <a:gd name="connsiteX50" fmla="*/ 1016783 w 1719811"/>
                      <a:gd name="connsiteY50" fmla="*/ 1583973 h 1588084"/>
                      <a:gd name="connsiteX51" fmla="*/ 1016783 w 1719811"/>
                      <a:gd name="connsiteY51" fmla="*/ 1583973 h 1588084"/>
                      <a:gd name="connsiteX52" fmla="*/ 1016783 w 1719811"/>
                      <a:gd name="connsiteY52" fmla="*/ 1583973 h 1588084"/>
                      <a:gd name="connsiteX53" fmla="*/ 1500110 w 1719811"/>
                      <a:gd name="connsiteY53" fmla="*/ 368477 h 1588084"/>
                      <a:gd name="connsiteX54" fmla="*/ 1447470 w 1719811"/>
                      <a:gd name="connsiteY54" fmla="*/ 358906 h 1588084"/>
                      <a:gd name="connsiteX55" fmla="*/ 1442685 w 1719811"/>
                      <a:gd name="connsiteY55" fmla="*/ 354121 h 1588084"/>
                      <a:gd name="connsiteX56" fmla="*/ 1442685 w 1719811"/>
                      <a:gd name="connsiteY56" fmla="*/ 349335 h 1588084"/>
                      <a:gd name="connsiteX57" fmla="*/ 1423543 w 1719811"/>
                      <a:gd name="connsiteY57" fmla="*/ 248842 h 1588084"/>
                      <a:gd name="connsiteX58" fmla="*/ 1404401 w 1719811"/>
                      <a:gd name="connsiteY58" fmla="*/ 291910 h 1588084"/>
                      <a:gd name="connsiteX59" fmla="*/ 1399616 w 1719811"/>
                      <a:gd name="connsiteY59" fmla="*/ 296696 h 1588084"/>
                      <a:gd name="connsiteX60" fmla="*/ 1394831 w 1719811"/>
                      <a:gd name="connsiteY60" fmla="*/ 291910 h 1588084"/>
                      <a:gd name="connsiteX61" fmla="*/ 1098135 w 1719811"/>
                      <a:gd name="connsiteY61" fmla="*/ 100494 h 1588084"/>
                      <a:gd name="connsiteX62" fmla="*/ 744014 w 1719811"/>
                      <a:gd name="connsiteY62" fmla="*/ 71781 h 1588084"/>
                      <a:gd name="connsiteX63" fmla="*/ 466460 w 1719811"/>
                      <a:gd name="connsiteY63" fmla="*/ 57425 h 1588084"/>
                      <a:gd name="connsiteX64" fmla="*/ 380322 w 1719811"/>
                      <a:gd name="connsiteY64" fmla="*/ 19142 h 1588084"/>
                      <a:gd name="connsiteX65" fmla="*/ 423391 w 1719811"/>
                      <a:gd name="connsiteY65" fmla="*/ 95708 h 1588084"/>
                      <a:gd name="connsiteX66" fmla="*/ 428176 w 1719811"/>
                      <a:gd name="connsiteY66" fmla="*/ 105279 h 1588084"/>
                      <a:gd name="connsiteX67" fmla="*/ 423391 w 1719811"/>
                      <a:gd name="connsiteY67" fmla="*/ 110065 h 1588084"/>
                      <a:gd name="connsiteX68" fmla="*/ 21416 w 1719811"/>
                      <a:gd name="connsiteY68" fmla="*/ 392404 h 1588084"/>
                      <a:gd name="connsiteX69" fmla="*/ 88412 w 1719811"/>
                      <a:gd name="connsiteY69" fmla="*/ 665173 h 1588084"/>
                      <a:gd name="connsiteX70" fmla="*/ 193691 w 1719811"/>
                      <a:gd name="connsiteY70" fmla="*/ 765667 h 1588084"/>
                      <a:gd name="connsiteX71" fmla="*/ 490387 w 1719811"/>
                      <a:gd name="connsiteY71" fmla="*/ 411546 h 1588084"/>
                      <a:gd name="connsiteX72" fmla="*/ 495172 w 1719811"/>
                      <a:gd name="connsiteY72" fmla="*/ 416331 h 1588084"/>
                      <a:gd name="connsiteX73" fmla="*/ 495172 w 1719811"/>
                      <a:gd name="connsiteY73" fmla="*/ 425902 h 1588084"/>
                      <a:gd name="connsiteX74" fmla="*/ 452103 w 1719811"/>
                      <a:gd name="connsiteY74" fmla="*/ 545537 h 1588084"/>
                      <a:gd name="connsiteX75" fmla="*/ 562168 w 1719811"/>
                      <a:gd name="connsiteY75" fmla="*/ 473756 h 1588084"/>
                      <a:gd name="connsiteX76" fmla="*/ 901933 w 1719811"/>
                      <a:gd name="connsiteY76" fmla="*/ 435473 h 1588084"/>
                      <a:gd name="connsiteX77" fmla="*/ 906718 w 1719811"/>
                      <a:gd name="connsiteY77" fmla="*/ 440258 h 1588084"/>
                      <a:gd name="connsiteX78" fmla="*/ 906718 w 1719811"/>
                      <a:gd name="connsiteY78" fmla="*/ 445044 h 1588084"/>
                      <a:gd name="connsiteX79" fmla="*/ 801439 w 1719811"/>
                      <a:gd name="connsiteY79" fmla="*/ 550323 h 1588084"/>
                      <a:gd name="connsiteX80" fmla="*/ 1165131 w 1719811"/>
                      <a:gd name="connsiteY80" fmla="*/ 454615 h 1588084"/>
                      <a:gd name="connsiteX81" fmla="*/ 1169916 w 1719811"/>
                      <a:gd name="connsiteY81" fmla="*/ 454615 h 1588084"/>
                      <a:gd name="connsiteX82" fmla="*/ 1174701 w 1719811"/>
                      <a:gd name="connsiteY82" fmla="*/ 459400 h 1588084"/>
                      <a:gd name="connsiteX83" fmla="*/ 1141203 w 1719811"/>
                      <a:gd name="connsiteY83" fmla="*/ 674744 h 1588084"/>
                      <a:gd name="connsiteX84" fmla="*/ 1303908 w 1719811"/>
                      <a:gd name="connsiteY84" fmla="*/ 574250 h 1588084"/>
                      <a:gd name="connsiteX85" fmla="*/ 1308693 w 1719811"/>
                      <a:gd name="connsiteY85" fmla="*/ 569465 h 1588084"/>
                      <a:gd name="connsiteX86" fmla="*/ 1313478 w 1719811"/>
                      <a:gd name="connsiteY86" fmla="*/ 574250 h 1588084"/>
                      <a:gd name="connsiteX87" fmla="*/ 1356547 w 1719811"/>
                      <a:gd name="connsiteY87" fmla="*/ 1115002 h 1588084"/>
                      <a:gd name="connsiteX88" fmla="*/ 1476183 w 1719811"/>
                      <a:gd name="connsiteY88" fmla="*/ 1071933 h 1588084"/>
                      <a:gd name="connsiteX89" fmla="*/ 1533608 w 1719811"/>
                      <a:gd name="connsiteY89" fmla="*/ 1191569 h 1588084"/>
                      <a:gd name="connsiteX90" fmla="*/ 1447470 w 1719811"/>
                      <a:gd name="connsiteY90" fmla="*/ 1325560 h 1588084"/>
                      <a:gd name="connsiteX91" fmla="*/ 1346977 w 1719811"/>
                      <a:gd name="connsiteY91" fmla="*/ 1344702 h 1588084"/>
                      <a:gd name="connsiteX92" fmla="*/ 1323049 w 1719811"/>
                      <a:gd name="connsiteY92" fmla="*/ 1335131 h 1588084"/>
                      <a:gd name="connsiteX93" fmla="*/ 1045495 w 1719811"/>
                      <a:gd name="connsiteY93" fmla="*/ 1574402 h 1588084"/>
                      <a:gd name="connsiteX94" fmla="*/ 1586247 w 1719811"/>
                      <a:gd name="connsiteY94" fmla="*/ 1292062 h 1588084"/>
                      <a:gd name="connsiteX95" fmla="*/ 1653243 w 1719811"/>
                      <a:gd name="connsiteY95" fmla="*/ 665173 h 1588084"/>
                      <a:gd name="connsiteX96" fmla="*/ 1509680 w 1719811"/>
                      <a:gd name="connsiteY96" fmla="*/ 425902 h 1588084"/>
                      <a:gd name="connsiteX97" fmla="*/ 1509680 w 1719811"/>
                      <a:gd name="connsiteY97" fmla="*/ 416331 h 1588084"/>
                      <a:gd name="connsiteX98" fmla="*/ 1552750 w 1719811"/>
                      <a:gd name="connsiteY98" fmla="*/ 392404 h 1588084"/>
                      <a:gd name="connsiteX99" fmla="*/ 1500110 w 1719811"/>
                      <a:gd name="connsiteY99" fmla="*/ 368477 h 1588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719811" h="1588084">
                        <a:moveTo>
                          <a:pt x="1016783" y="1583973"/>
                        </a:moveTo>
                        <a:cubicBezTo>
                          <a:pt x="1011997" y="1583973"/>
                          <a:pt x="1011997" y="1579187"/>
                          <a:pt x="1011997" y="1574402"/>
                        </a:cubicBezTo>
                        <a:cubicBezTo>
                          <a:pt x="1011997" y="1569617"/>
                          <a:pt x="1016783" y="1569617"/>
                          <a:pt x="1016783" y="1569617"/>
                        </a:cubicBezTo>
                        <a:cubicBezTo>
                          <a:pt x="1117276" y="1526548"/>
                          <a:pt x="1251268" y="1421269"/>
                          <a:pt x="1303908" y="1315989"/>
                        </a:cubicBezTo>
                        <a:cubicBezTo>
                          <a:pt x="1303908" y="1315989"/>
                          <a:pt x="1308693" y="1311204"/>
                          <a:pt x="1308693" y="1311204"/>
                        </a:cubicBezTo>
                        <a:cubicBezTo>
                          <a:pt x="1308693" y="1311204"/>
                          <a:pt x="1313478" y="1311204"/>
                          <a:pt x="1313478" y="1311204"/>
                        </a:cubicBezTo>
                        <a:cubicBezTo>
                          <a:pt x="1342191" y="1330346"/>
                          <a:pt x="1390045" y="1330346"/>
                          <a:pt x="1428328" y="1306419"/>
                        </a:cubicBezTo>
                        <a:cubicBezTo>
                          <a:pt x="1471397" y="1282492"/>
                          <a:pt x="1495324" y="1234637"/>
                          <a:pt x="1509680" y="1181998"/>
                        </a:cubicBezTo>
                        <a:cubicBezTo>
                          <a:pt x="1519252" y="1129358"/>
                          <a:pt x="1500110" y="1086289"/>
                          <a:pt x="1461826" y="1076719"/>
                        </a:cubicBezTo>
                        <a:cubicBezTo>
                          <a:pt x="1428328" y="1067148"/>
                          <a:pt x="1375689" y="1086289"/>
                          <a:pt x="1337405" y="1143714"/>
                        </a:cubicBezTo>
                        <a:cubicBezTo>
                          <a:pt x="1337405" y="1148500"/>
                          <a:pt x="1332620" y="1148500"/>
                          <a:pt x="1327835" y="1148500"/>
                        </a:cubicBezTo>
                        <a:cubicBezTo>
                          <a:pt x="1323049" y="1148500"/>
                          <a:pt x="1323049" y="1143714"/>
                          <a:pt x="1323049" y="1138929"/>
                        </a:cubicBezTo>
                        <a:cubicBezTo>
                          <a:pt x="1351762" y="1028864"/>
                          <a:pt x="1409187" y="756096"/>
                          <a:pt x="1294337" y="588606"/>
                        </a:cubicBezTo>
                        <a:cubicBezTo>
                          <a:pt x="1208199" y="703456"/>
                          <a:pt x="1122062" y="684314"/>
                          <a:pt x="1112491" y="684314"/>
                        </a:cubicBezTo>
                        <a:cubicBezTo>
                          <a:pt x="1112491" y="684314"/>
                          <a:pt x="1107706" y="679529"/>
                          <a:pt x="1107706" y="679529"/>
                        </a:cubicBezTo>
                        <a:cubicBezTo>
                          <a:pt x="1107706" y="674744"/>
                          <a:pt x="1107706" y="674744"/>
                          <a:pt x="1112491" y="674744"/>
                        </a:cubicBezTo>
                        <a:cubicBezTo>
                          <a:pt x="1112491" y="674744"/>
                          <a:pt x="1193843" y="622104"/>
                          <a:pt x="1155560" y="473756"/>
                        </a:cubicBezTo>
                        <a:cubicBezTo>
                          <a:pt x="983284" y="612533"/>
                          <a:pt x="796653" y="569465"/>
                          <a:pt x="777512" y="559894"/>
                        </a:cubicBezTo>
                        <a:lnTo>
                          <a:pt x="777512" y="559894"/>
                        </a:lnTo>
                        <a:cubicBezTo>
                          <a:pt x="772726" y="559894"/>
                          <a:pt x="772726" y="555108"/>
                          <a:pt x="772726" y="555108"/>
                        </a:cubicBezTo>
                        <a:cubicBezTo>
                          <a:pt x="772726" y="550323"/>
                          <a:pt x="772726" y="550323"/>
                          <a:pt x="777512" y="550323"/>
                        </a:cubicBezTo>
                        <a:cubicBezTo>
                          <a:pt x="777512" y="550323"/>
                          <a:pt x="806224" y="526396"/>
                          <a:pt x="882791" y="445044"/>
                        </a:cubicBezTo>
                        <a:cubicBezTo>
                          <a:pt x="605237" y="392404"/>
                          <a:pt x="452103" y="559894"/>
                          <a:pt x="452103" y="564679"/>
                        </a:cubicBezTo>
                        <a:cubicBezTo>
                          <a:pt x="452103" y="564679"/>
                          <a:pt x="447318" y="569465"/>
                          <a:pt x="447318" y="564679"/>
                        </a:cubicBezTo>
                        <a:cubicBezTo>
                          <a:pt x="447318" y="564679"/>
                          <a:pt x="442533" y="564679"/>
                          <a:pt x="442533" y="559894"/>
                        </a:cubicBezTo>
                        <a:cubicBezTo>
                          <a:pt x="442533" y="555108"/>
                          <a:pt x="423391" y="497683"/>
                          <a:pt x="476030" y="425902"/>
                        </a:cubicBezTo>
                        <a:cubicBezTo>
                          <a:pt x="231974" y="464185"/>
                          <a:pt x="203262" y="775237"/>
                          <a:pt x="203262" y="775237"/>
                        </a:cubicBezTo>
                        <a:cubicBezTo>
                          <a:pt x="203262" y="775237"/>
                          <a:pt x="203262" y="780023"/>
                          <a:pt x="198476" y="780023"/>
                        </a:cubicBezTo>
                        <a:cubicBezTo>
                          <a:pt x="198476" y="780023"/>
                          <a:pt x="193691" y="780023"/>
                          <a:pt x="193691" y="780023"/>
                        </a:cubicBezTo>
                        <a:cubicBezTo>
                          <a:pt x="188905" y="780023"/>
                          <a:pt x="131480" y="736954"/>
                          <a:pt x="78841" y="669958"/>
                        </a:cubicBezTo>
                        <a:cubicBezTo>
                          <a:pt x="7060" y="579035"/>
                          <a:pt x="-16868" y="483327"/>
                          <a:pt x="11845" y="387619"/>
                        </a:cubicBezTo>
                        <a:cubicBezTo>
                          <a:pt x="69270" y="177060"/>
                          <a:pt x="298970" y="100494"/>
                          <a:pt x="404249" y="95708"/>
                        </a:cubicBezTo>
                        <a:cubicBezTo>
                          <a:pt x="370751" y="62210"/>
                          <a:pt x="370751" y="4785"/>
                          <a:pt x="370751" y="4785"/>
                        </a:cubicBezTo>
                        <a:cubicBezTo>
                          <a:pt x="370751" y="0"/>
                          <a:pt x="370751" y="0"/>
                          <a:pt x="375537" y="0"/>
                        </a:cubicBezTo>
                        <a:cubicBezTo>
                          <a:pt x="380322" y="0"/>
                          <a:pt x="380322" y="0"/>
                          <a:pt x="385107" y="4785"/>
                        </a:cubicBezTo>
                        <a:cubicBezTo>
                          <a:pt x="385107" y="4785"/>
                          <a:pt x="404249" y="33498"/>
                          <a:pt x="476030" y="52640"/>
                        </a:cubicBezTo>
                        <a:cubicBezTo>
                          <a:pt x="543026" y="71781"/>
                          <a:pt x="633949" y="76567"/>
                          <a:pt x="748799" y="66996"/>
                        </a:cubicBezTo>
                        <a:cubicBezTo>
                          <a:pt x="873220" y="57425"/>
                          <a:pt x="997641" y="66996"/>
                          <a:pt x="1107706" y="95708"/>
                        </a:cubicBezTo>
                        <a:cubicBezTo>
                          <a:pt x="1251268" y="133992"/>
                          <a:pt x="1356547" y="200987"/>
                          <a:pt x="1404401" y="282340"/>
                        </a:cubicBezTo>
                        <a:lnTo>
                          <a:pt x="1423543" y="239271"/>
                        </a:lnTo>
                        <a:cubicBezTo>
                          <a:pt x="1423543" y="239271"/>
                          <a:pt x="1428328" y="234485"/>
                          <a:pt x="1428328" y="234485"/>
                        </a:cubicBezTo>
                        <a:cubicBezTo>
                          <a:pt x="1428328" y="234485"/>
                          <a:pt x="1433114" y="234485"/>
                          <a:pt x="1433114" y="234485"/>
                        </a:cubicBezTo>
                        <a:cubicBezTo>
                          <a:pt x="1433114" y="234485"/>
                          <a:pt x="1471397" y="282340"/>
                          <a:pt x="1461826" y="344550"/>
                        </a:cubicBezTo>
                        <a:cubicBezTo>
                          <a:pt x="1480968" y="344550"/>
                          <a:pt x="1495324" y="349335"/>
                          <a:pt x="1509680" y="354121"/>
                        </a:cubicBezTo>
                        <a:cubicBezTo>
                          <a:pt x="1562320" y="368477"/>
                          <a:pt x="1576677" y="392404"/>
                          <a:pt x="1576677" y="392404"/>
                        </a:cubicBezTo>
                        <a:cubicBezTo>
                          <a:pt x="1576677" y="392404"/>
                          <a:pt x="1576677" y="397190"/>
                          <a:pt x="1576677" y="397190"/>
                        </a:cubicBezTo>
                        <a:cubicBezTo>
                          <a:pt x="1576677" y="397190"/>
                          <a:pt x="1576677" y="401975"/>
                          <a:pt x="1571891" y="401975"/>
                        </a:cubicBezTo>
                        <a:cubicBezTo>
                          <a:pt x="1557535" y="406760"/>
                          <a:pt x="1538393" y="416331"/>
                          <a:pt x="1533608" y="421117"/>
                        </a:cubicBezTo>
                        <a:cubicBezTo>
                          <a:pt x="1571891" y="468971"/>
                          <a:pt x="1648458" y="602962"/>
                          <a:pt x="1672385" y="660387"/>
                        </a:cubicBezTo>
                        <a:cubicBezTo>
                          <a:pt x="1753737" y="847019"/>
                          <a:pt x="1729810" y="1076719"/>
                          <a:pt x="1605389" y="1296848"/>
                        </a:cubicBezTo>
                        <a:cubicBezTo>
                          <a:pt x="1485753" y="1488264"/>
                          <a:pt x="1232126" y="1612685"/>
                          <a:pt x="1016783" y="1583973"/>
                        </a:cubicBezTo>
                        <a:cubicBezTo>
                          <a:pt x="1016783" y="1583973"/>
                          <a:pt x="1016783" y="1583973"/>
                          <a:pt x="1016783" y="1583973"/>
                        </a:cubicBezTo>
                        <a:cubicBezTo>
                          <a:pt x="1016783" y="1583973"/>
                          <a:pt x="1016783" y="1583973"/>
                          <a:pt x="1016783" y="1583973"/>
                        </a:cubicBezTo>
                        <a:close/>
                        <a:moveTo>
                          <a:pt x="1500110" y="368477"/>
                        </a:moveTo>
                        <a:cubicBezTo>
                          <a:pt x="1485753" y="363692"/>
                          <a:pt x="1466612" y="363692"/>
                          <a:pt x="1447470" y="358906"/>
                        </a:cubicBezTo>
                        <a:cubicBezTo>
                          <a:pt x="1447470" y="358906"/>
                          <a:pt x="1442685" y="358906"/>
                          <a:pt x="1442685" y="354121"/>
                        </a:cubicBezTo>
                        <a:cubicBezTo>
                          <a:pt x="1442685" y="354121"/>
                          <a:pt x="1442685" y="349335"/>
                          <a:pt x="1442685" y="349335"/>
                        </a:cubicBezTo>
                        <a:cubicBezTo>
                          <a:pt x="1452256" y="306267"/>
                          <a:pt x="1433114" y="267983"/>
                          <a:pt x="1423543" y="248842"/>
                        </a:cubicBezTo>
                        <a:lnTo>
                          <a:pt x="1404401" y="291910"/>
                        </a:lnTo>
                        <a:cubicBezTo>
                          <a:pt x="1404401" y="291910"/>
                          <a:pt x="1399616" y="296696"/>
                          <a:pt x="1399616" y="296696"/>
                        </a:cubicBezTo>
                        <a:cubicBezTo>
                          <a:pt x="1394831" y="296696"/>
                          <a:pt x="1394831" y="296696"/>
                          <a:pt x="1394831" y="291910"/>
                        </a:cubicBezTo>
                        <a:cubicBezTo>
                          <a:pt x="1346977" y="205773"/>
                          <a:pt x="1241697" y="133992"/>
                          <a:pt x="1098135" y="100494"/>
                        </a:cubicBezTo>
                        <a:cubicBezTo>
                          <a:pt x="992856" y="71781"/>
                          <a:pt x="868435" y="62210"/>
                          <a:pt x="744014" y="71781"/>
                        </a:cubicBezTo>
                        <a:cubicBezTo>
                          <a:pt x="629164" y="81352"/>
                          <a:pt x="538241" y="76567"/>
                          <a:pt x="466460" y="57425"/>
                        </a:cubicBezTo>
                        <a:cubicBezTo>
                          <a:pt x="423391" y="43069"/>
                          <a:pt x="394678" y="28712"/>
                          <a:pt x="380322" y="19142"/>
                        </a:cubicBezTo>
                        <a:cubicBezTo>
                          <a:pt x="385107" y="43069"/>
                          <a:pt x="389893" y="76567"/>
                          <a:pt x="423391" y="95708"/>
                        </a:cubicBezTo>
                        <a:cubicBezTo>
                          <a:pt x="428176" y="95708"/>
                          <a:pt x="428176" y="100494"/>
                          <a:pt x="428176" y="105279"/>
                        </a:cubicBezTo>
                        <a:cubicBezTo>
                          <a:pt x="428176" y="110065"/>
                          <a:pt x="423391" y="110065"/>
                          <a:pt x="423391" y="110065"/>
                        </a:cubicBezTo>
                        <a:cubicBezTo>
                          <a:pt x="332468" y="100494"/>
                          <a:pt x="83626" y="172275"/>
                          <a:pt x="21416" y="392404"/>
                        </a:cubicBezTo>
                        <a:cubicBezTo>
                          <a:pt x="-2511" y="483327"/>
                          <a:pt x="16630" y="574250"/>
                          <a:pt x="88412" y="665173"/>
                        </a:cubicBezTo>
                        <a:cubicBezTo>
                          <a:pt x="126695" y="717812"/>
                          <a:pt x="174549" y="751310"/>
                          <a:pt x="193691" y="765667"/>
                        </a:cubicBezTo>
                        <a:cubicBezTo>
                          <a:pt x="203262" y="708242"/>
                          <a:pt x="251116" y="435473"/>
                          <a:pt x="490387" y="411546"/>
                        </a:cubicBezTo>
                        <a:cubicBezTo>
                          <a:pt x="495172" y="411546"/>
                          <a:pt x="495172" y="411546"/>
                          <a:pt x="495172" y="416331"/>
                        </a:cubicBezTo>
                        <a:cubicBezTo>
                          <a:pt x="495172" y="416331"/>
                          <a:pt x="495172" y="421117"/>
                          <a:pt x="495172" y="425902"/>
                        </a:cubicBezTo>
                        <a:cubicBezTo>
                          <a:pt x="447318" y="478542"/>
                          <a:pt x="447318" y="526396"/>
                          <a:pt x="452103" y="545537"/>
                        </a:cubicBezTo>
                        <a:cubicBezTo>
                          <a:pt x="466460" y="531181"/>
                          <a:pt x="504743" y="497683"/>
                          <a:pt x="562168" y="473756"/>
                        </a:cubicBezTo>
                        <a:cubicBezTo>
                          <a:pt x="633949" y="440258"/>
                          <a:pt x="748799" y="406760"/>
                          <a:pt x="901933" y="435473"/>
                        </a:cubicBezTo>
                        <a:cubicBezTo>
                          <a:pt x="901933" y="435473"/>
                          <a:pt x="906718" y="435473"/>
                          <a:pt x="906718" y="440258"/>
                        </a:cubicBezTo>
                        <a:cubicBezTo>
                          <a:pt x="906718" y="440258"/>
                          <a:pt x="906718" y="445044"/>
                          <a:pt x="906718" y="445044"/>
                        </a:cubicBezTo>
                        <a:cubicBezTo>
                          <a:pt x="849293" y="507254"/>
                          <a:pt x="815795" y="535967"/>
                          <a:pt x="801439" y="550323"/>
                        </a:cubicBezTo>
                        <a:cubicBezTo>
                          <a:pt x="849293" y="559894"/>
                          <a:pt x="1011997" y="583821"/>
                          <a:pt x="1165131" y="454615"/>
                        </a:cubicBezTo>
                        <a:cubicBezTo>
                          <a:pt x="1165131" y="454615"/>
                          <a:pt x="1169916" y="454615"/>
                          <a:pt x="1169916" y="454615"/>
                        </a:cubicBezTo>
                        <a:cubicBezTo>
                          <a:pt x="1169916" y="454615"/>
                          <a:pt x="1174701" y="454615"/>
                          <a:pt x="1174701" y="459400"/>
                        </a:cubicBezTo>
                        <a:cubicBezTo>
                          <a:pt x="1212985" y="588606"/>
                          <a:pt x="1165131" y="650817"/>
                          <a:pt x="1141203" y="674744"/>
                        </a:cubicBezTo>
                        <a:cubicBezTo>
                          <a:pt x="1169916" y="674744"/>
                          <a:pt x="1236912" y="669958"/>
                          <a:pt x="1303908" y="574250"/>
                        </a:cubicBezTo>
                        <a:cubicBezTo>
                          <a:pt x="1303908" y="574250"/>
                          <a:pt x="1308693" y="569465"/>
                          <a:pt x="1308693" y="569465"/>
                        </a:cubicBezTo>
                        <a:cubicBezTo>
                          <a:pt x="1308693" y="569465"/>
                          <a:pt x="1313478" y="569465"/>
                          <a:pt x="1313478" y="574250"/>
                        </a:cubicBezTo>
                        <a:cubicBezTo>
                          <a:pt x="1423543" y="732169"/>
                          <a:pt x="1385260" y="985796"/>
                          <a:pt x="1356547" y="1115002"/>
                        </a:cubicBezTo>
                        <a:cubicBezTo>
                          <a:pt x="1394831" y="1071933"/>
                          <a:pt x="1442685" y="1062362"/>
                          <a:pt x="1476183" y="1071933"/>
                        </a:cubicBezTo>
                        <a:cubicBezTo>
                          <a:pt x="1509680" y="1081504"/>
                          <a:pt x="1547964" y="1119787"/>
                          <a:pt x="1533608" y="1191569"/>
                        </a:cubicBezTo>
                        <a:cubicBezTo>
                          <a:pt x="1524037" y="1248994"/>
                          <a:pt x="1490539" y="1296848"/>
                          <a:pt x="1447470" y="1325560"/>
                        </a:cubicBezTo>
                        <a:cubicBezTo>
                          <a:pt x="1413972" y="1344702"/>
                          <a:pt x="1375689" y="1354273"/>
                          <a:pt x="1346977" y="1344702"/>
                        </a:cubicBezTo>
                        <a:cubicBezTo>
                          <a:pt x="1337405" y="1344702"/>
                          <a:pt x="1332620" y="1339916"/>
                          <a:pt x="1323049" y="1335131"/>
                        </a:cubicBezTo>
                        <a:cubicBezTo>
                          <a:pt x="1260839" y="1430839"/>
                          <a:pt x="1141203" y="1526548"/>
                          <a:pt x="1045495" y="1574402"/>
                        </a:cubicBezTo>
                        <a:cubicBezTo>
                          <a:pt x="1246482" y="1588758"/>
                          <a:pt x="1485753" y="1464337"/>
                          <a:pt x="1586247" y="1292062"/>
                        </a:cubicBezTo>
                        <a:cubicBezTo>
                          <a:pt x="1710668" y="1076719"/>
                          <a:pt x="1734595" y="847019"/>
                          <a:pt x="1653243" y="665173"/>
                        </a:cubicBezTo>
                        <a:cubicBezTo>
                          <a:pt x="1629316" y="607748"/>
                          <a:pt x="1547964" y="468971"/>
                          <a:pt x="1509680" y="425902"/>
                        </a:cubicBezTo>
                        <a:cubicBezTo>
                          <a:pt x="1509680" y="425902"/>
                          <a:pt x="1504895" y="421117"/>
                          <a:pt x="1509680" y="416331"/>
                        </a:cubicBezTo>
                        <a:cubicBezTo>
                          <a:pt x="1509680" y="411546"/>
                          <a:pt x="1524037" y="401975"/>
                          <a:pt x="1552750" y="392404"/>
                        </a:cubicBezTo>
                        <a:cubicBezTo>
                          <a:pt x="1543178" y="387619"/>
                          <a:pt x="1528823" y="378048"/>
                          <a:pt x="1500110" y="368477"/>
                        </a:cubicBezTo>
                        <a:close/>
                      </a:path>
                    </a:pathLst>
                  </a:custGeom>
                  <a:solidFill>
                    <a:srgbClr val="B3351C"/>
                  </a:solidFill>
                  <a:ln w="47824" cap="flat">
                    <a:noFill/>
                    <a:prstDash val="solid"/>
                    <a:miter/>
                  </a:ln>
                </p:spPr>
                <p:txBody>
                  <a:bodyPr rtlCol="0" anchor="ctr"/>
                  <a:lstStyle/>
                  <a:p>
                    <a:endParaRPr lang="en-US"/>
                  </a:p>
                </p:txBody>
              </p:sp>
            </p:grpSp>
            <p:sp>
              <p:nvSpPr>
                <p:cNvPr id="149" name="Freeform: Shape 148">
                  <a:extLst>
                    <a:ext uri="{FF2B5EF4-FFF2-40B4-BE49-F238E27FC236}">
                      <a16:creationId xmlns:a16="http://schemas.microsoft.com/office/drawing/2014/main" xmlns="" id="{EDD92918-87E1-4522-B499-0C42C15C6370}"/>
                    </a:ext>
                  </a:extLst>
                </p:cNvPr>
                <p:cNvSpPr/>
                <p:nvPr/>
              </p:nvSpPr>
              <p:spPr>
                <a:xfrm>
                  <a:off x="8028417" y="5965674"/>
                  <a:ext cx="1699367" cy="1573614"/>
                </a:xfrm>
                <a:custGeom>
                  <a:avLst/>
                  <a:gdLst>
                    <a:gd name="connsiteX0" fmla="*/ 10151 w 1699367"/>
                    <a:gd name="connsiteY0" fmla="*/ 387619 h 1573614"/>
                    <a:gd name="connsiteX1" fmla="*/ 191997 w 1699367"/>
                    <a:gd name="connsiteY1" fmla="*/ 770452 h 1573614"/>
                    <a:gd name="connsiteX2" fmla="*/ 483908 w 1699367"/>
                    <a:gd name="connsiteY2" fmla="*/ 411546 h 1573614"/>
                    <a:gd name="connsiteX3" fmla="*/ 440839 w 1699367"/>
                    <a:gd name="connsiteY3" fmla="*/ 550323 h 1573614"/>
                    <a:gd name="connsiteX4" fmla="*/ 890668 w 1699367"/>
                    <a:gd name="connsiteY4" fmla="*/ 430688 h 1573614"/>
                    <a:gd name="connsiteX5" fmla="*/ 775818 w 1699367"/>
                    <a:gd name="connsiteY5" fmla="*/ 545537 h 1573614"/>
                    <a:gd name="connsiteX6" fmla="*/ 1158652 w 1699367"/>
                    <a:gd name="connsiteY6" fmla="*/ 454615 h 1573614"/>
                    <a:gd name="connsiteX7" fmla="*/ 1115583 w 1699367"/>
                    <a:gd name="connsiteY7" fmla="*/ 669958 h 1573614"/>
                    <a:gd name="connsiteX8" fmla="*/ 1297429 w 1699367"/>
                    <a:gd name="connsiteY8" fmla="*/ 569465 h 1573614"/>
                    <a:gd name="connsiteX9" fmla="*/ 1330927 w 1699367"/>
                    <a:gd name="connsiteY9" fmla="*/ 1134144 h 1573614"/>
                    <a:gd name="connsiteX10" fmla="*/ 1512773 w 1699367"/>
                    <a:gd name="connsiteY10" fmla="*/ 1177212 h 1573614"/>
                    <a:gd name="connsiteX11" fmla="*/ 1306999 w 1699367"/>
                    <a:gd name="connsiteY11" fmla="*/ 1311204 h 1573614"/>
                    <a:gd name="connsiteX12" fmla="*/ 1015089 w 1699367"/>
                    <a:gd name="connsiteY12" fmla="*/ 1569617 h 1573614"/>
                    <a:gd name="connsiteX13" fmla="*/ 1584554 w 1699367"/>
                    <a:gd name="connsiteY13" fmla="*/ 1287277 h 1573614"/>
                    <a:gd name="connsiteX14" fmla="*/ 1651549 w 1699367"/>
                    <a:gd name="connsiteY14" fmla="*/ 655602 h 1573614"/>
                    <a:gd name="connsiteX15" fmla="*/ 1507987 w 1699367"/>
                    <a:gd name="connsiteY15" fmla="*/ 416331 h 1573614"/>
                    <a:gd name="connsiteX16" fmla="*/ 1555841 w 1699367"/>
                    <a:gd name="connsiteY16" fmla="*/ 392404 h 1573614"/>
                    <a:gd name="connsiteX17" fmla="*/ 1440991 w 1699367"/>
                    <a:gd name="connsiteY17" fmla="*/ 349335 h 1573614"/>
                    <a:gd name="connsiteX18" fmla="*/ 1412278 w 1699367"/>
                    <a:gd name="connsiteY18" fmla="*/ 234485 h 1573614"/>
                    <a:gd name="connsiteX19" fmla="*/ 1393137 w 1699367"/>
                    <a:gd name="connsiteY19" fmla="*/ 287125 h 1573614"/>
                    <a:gd name="connsiteX20" fmla="*/ 732749 w 1699367"/>
                    <a:gd name="connsiteY20" fmla="*/ 62210 h 1573614"/>
                    <a:gd name="connsiteX21" fmla="*/ 364272 w 1699367"/>
                    <a:gd name="connsiteY21" fmla="*/ 0 h 1573614"/>
                    <a:gd name="connsiteX22" fmla="*/ 412126 w 1699367"/>
                    <a:gd name="connsiteY22" fmla="*/ 100494 h 1573614"/>
                    <a:gd name="connsiteX23" fmla="*/ 10151 w 1699367"/>
                    <a:gd name="connsiteY23" fmla="*/ 387619 h 1573614"/>
                    <a:gd name="connsiteX24" fmla="*/ 163285 w 1699367"/>
                    <a:gd name="connsiteY24" fmla="*/ 320623 h 1573614"/>
                    <a:gd name="connsiteX25" fmla="*/ 397770 w 1699367"/>
                    <a:gd name="connsiteY25" fmla="*/ 133992 h 1573614"/>
                    <a:gd name="connsiteX26" fmla="*/ 584401 w 1699367"/>
                    <a:gd name="connsiteY26" fmla="*/ 119635 h 1573614"/>
                    <a:gd name="connsiteX27" fmla="*/ 555689 w 1699367"/>
                    <a:gd name="connsiteY27" fmla="*/ 90923 h 1573614"/>
                    <a:gd name="connsiteX28" fmla="*/ 560474 w 1699367"/>
                    <a:gd name="connsiteY28" fmla="*/ 81352 h 1573614"/>
                    <a:gd name="connsiteX29" fmla="*/ 828458 w 1699367"/>
                    <a:gd name="connsiteY29" fmla="*/ 90923 h 1573614"/>
                    <a:gd name="connsiteX30" fmla="*/ 1072514 w 1699367"/>
                    <a:gd name="connsiteY30" fmla="*/ 114850 h 1573614"/>
                    <a:gd name="connsiteX31" fmla="*/ 1397922 w 1699367"/>
                    <a:gd name="connsiteY31" fmla="*/ 325408 h 1573614"/>
                    <a:gd name="connsiteX32" fmla="*/ 1397922 w 1699367"/>
                    <a:gd name="connsiteY32" fmla="*/ 334979 h 1573614"/>
                    <a:gd name="connsiteX33" fmla="*/ 1306999 w 1699367"/>
                    <a:gd name="connsiteY33" fmla="*/ 253627 h 1573614"/>
                    <a:gd name="connsiteX34" fmla="*/ 1306999 w 1699367"/>
                    <a:gd name="connsiteY34" fmla="*/ 263198 h 1573614"/>
                    <a:gd name="connsiteX35" fmla="*/ 1383566 w 1699367"/>
                    <a:gd name="connsiteY35" fmla="*/ 368477 h 1573614"/>
                    <a:gd name="connsiteX36" fmla="*/ 1302214 w 1699367"/>
                    <a:gd name="connsiteY36" fmla="*/ 306267 h 1573614"/>
                    <a:gd name="connsiteX37" fmla="*/ 1350068 w 1699367"/>
                    <a:gd name="connsiteY37" fmla="*/ 363692 h 1573614"/>
                    <a:gd name="connsiteX38" fmla="*/ 1345283 w 1699367"/>
                    <a:gd name="connsiteY38" fmla="*/ 363692 h 1573614"/>
                    <a:gd name="connsiteX39" fmla="*/ 1292643 w 1699367"/>
                    <a:gd name="connsiteY39" fmla="*/ 358906 h 1573614"/>
                    <a:gd name="connsiteX40" fmla="*/ 1292643 w 1699367"/>
                    <a:gd name="connsiteY40" fmla="*/ 363692 h 1573614"/>
                    <a:gd name="connsiteX41" fmla="*/ 1340497 w 1699367"/>
                    <a:gd name="connsiteY41" fmla="*/ 387619 h 1573614"/>
                    <a:gd name="connsiteX42" fmla="*/ 1364424 w 1699367"/>
                    <a:gd name="connsiteY42" fmla="*/ 406760 h 1573614"/>
                    <a:gd name="connsiteX43" fmla="*/ 1383566 w 1699367"/>
                    <a:gd name="connsiteY43" fmla="*/ 445044 h 1573614"/>
                    <a:gd name="connsiteX44" fmla="*/ 1393137 w 1699367"/>
                    <a:gd name="connsiteY44" fmla="*/ 516825 h 1573614"/>
                    <a:gd name="connsiteX45" fmla="*/ 1397922 w 1699367"/>
                    <a:gd name="connsiteY45" fmla="*/ 521610 h 1573614"/>
                    <a:gd name="connsiteX46" fmla="*/ 1407493 w 1699367"/>
                    <a:gd name="connsiteY46" fmla="*/ 454615 h 1573614"/>
                    <a:gd name="connsiteX47" fmla="*/ 1488845 w 1699367"/>
                    <a:gd name="connsiteY47" fmla="*/ 531181 h 1573614"/>
                    <a:gd name="connsiteX48" fmla="*/ 1412278 w 1699367"/>
                    <a:gd name="connsiteY48" fmla="*/ 416331 h 1573614"/>
                    <a:gd name="connsiteX49" fmla="*/ 1527129 w 1699367"/>
                    <a:gd name="connsiteY49" fmla="*/ 502469 h 1573614"/>
                    <a:gd name="connsiteX50" fmla="*/ 1622837 w 1699367"/>
                    <a:gd name="connsiteY50" fmla="*/ 717812 h 1573614"/>
                    <a:gd name="connsiteX51" fmla="*/ 1555841 w 1699367"/>
                    <a:gd name="connsiteY51" fmla="*/ 1215496 h 1573614"/>
                    <a:gd name="connsiteX52" fmla="*/ 1546270 w 1699367"/>
                    <a:gd name="connsiteY52" fmla="*/ 1205925 h 1573614"/>
                    <a:gd name="connsiteX53" fmla="*/ 1565412 w 1699367"/>
                    <a:gd name="connsiteY53" fmla="*/ 923585 h 1573614"/>
                    <a:gd name="connsiteX54" fmla="*/ 1507987 w 1699367"/>
                    <a:gd name="connsiteY54" fmla="*/ 1033650 h 1573614"/>
                    <a:gd name="connsiteX55" fmla="*/ 1527129 w 1699367"/>
                    <a:gd name="connsiteY55" fmla="*/ 861375 h 1573614"/>
                    <a:gd name="connsiteX56" fmla="*/ 1493631 w 1699367"/>
                    <a:gd name="connsiteY56" fmla="*/ 736954 h 1573614"/>
                    <a:gd name="connsiteX57" fmla="*/ 1417064 w 1699367"/>
                    <a:gd name="connsiteY57" fmla="*/ 995367 h 1573614"/>
                    <a:gd name="connsiteX58" fmla="*/ 1407493 w 1699367"/>
                    <a:gd name="connsiteY58" fmla="*/ 655602 h 1573614"/>
                    <a:gd name="connsiteX59" fmla="*/ 1283072 w 1699367"/>
                    <a:gd name="connsiteY59" fmla="*/ 440258 h 1573614"/>
                    <a:gd name="connsiteX60" fmla="*/ 1201720 w 1699367"/>
                    <a:gd name="connsiteY60" fmla="*/ 631675 h 1573614"/>
                    <a:gd name="connsiteX61" fmla="*/ 1158652 w 1699367"/>
                    <a:gd name="connsiteY61" fmla="*/ 392404 h 1573614"/>
                    <a:gd name="connsiteX62" fmla="*/ 895454 w 1699367"/>
                    <a:gd name="connsiteY62" fmla="*/ 516825 h 1573614"/>
                    <a:gd name="connsiteX63" fmla="*/ 991162 w 1699367"/>
                    <a:gd name="connsiteY63" fmla="*/ 378048 h 1573614"/>
                    <a:gd name="connsiteX64" fmla="*/ 881097 w 1699367"/>
                    <a:gd name="connsiteY64" fmla="*/ 401975 h 1573614"/>
                    <a:gd name="connsiteX65" fmla="*/ 742320 w 1699367"/>
                    <a:gd name="connsiteY65" fmla="*/ 387619 h 1573614"/>
                    <a:gd name="connsiteX66" fmla="*/ 483908 w 1699367"/>
                    <a:gd name="connsiteY66" fmla="*/ 459400 h 1573614"/>
                    <a:gd name="connsiteX67" fmla="*/ 584401 w 1699367"/>
                    <a:gd name="connsiteY67" fmla="*/ 334979 h 1573614"/>
                    <a:gd name="connsiteX68" fmla="*/ 555689 w 1699367"/>
                    <a:gd name="connsiteY68" fmla="*/ 330194 h 1573614"/>
                    <a:gd name="connsiteX69" fmla="*/ 555689 w 1699367"/>
                    <a:gd name="connsiteY69" fmla="*/ 330194 h 1573614"/>
                    <a:gd name="connsiteX70" fmla="*/ 526976 w 1699367"/>
                    <a:gd name="connsiteY70" fmla="*/ 330194 h 1573614"/>
                    <a:gd name="connsiteX71" fmla="*/ 526976 w 1699367"/>
                    <a:gd name="connsiteY71" fmla="*/ 330194 h 1573614"/>
                    <a:gd name="connsiteX72" fmla="*/ 220710 w 1699367"/>
                    <a:gd name="connsiteY72" fmla="*/ 507254 h 1573614"/>
                    <a:gd name="connsiteX73" fmla="*/ 503049 w 1699367"/>
                    <a:gd name="connsiteY73" fmla="*/ 224915 h 1573614"/>
                    <a:gd name="connsiteX74" fmla="*/ 163285 w 1699367"/>
                    <a:gd name="connsiteY74" fmla="*/ 320623 h 157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1699367" h="1573614">
                      <a:moveTo>
                        <a:pt x="10151" y="387619"/>
                      </a:moveTo>
                      <a:cubicBezTo>
                        <a:pt x="-52059" y="612533"/>
                        <a:pt x="191997" y="770452"/>
                        <a:pt x="191997" y="770452"/>
                      </a:cubicBezTo>
                      <a:cubicBezTo>
                        <a:pt x="191997" y="770452"/>
                        <a:pt x="215924" y="440258"/>
                        <a:pt x="483908" y="411546"/>
                      </a:cubicBezTo>
                      <a:cubicBezTo>
                        <a:pt x="416912" y="488112"/>
                        <a:pt x="440839" y="550323"/>
                        <a:pt x="440839" y="550323"/>
                      </a:cubicBezTo>
                      <a:cubicBezTo>
                        <a:pt x="440839" y="550323"/>
                        <a:pt x="598757" y="373262"/>
                        <a:pt x="890668" y="430688"/>
                      </a:cubicBezTo>
                      <a:cubicBezTo>
                        <a:pt x="809316" y="521610"/>
                        <a:pt x="775818" y="545537"/>
                        <a:pt x="775818" y="545537"/>
                      </a:cubicBezTo>
                      <a:cubicBezTo>
                        <a:pt x="775818" y="545537"/>
                        <a:pt x="976806" y="602962"/>
                        <a:pt x="1158652" y="454615"/>
                      </a:cubicBezTo>
                      <a:cubicBezTo>
                        <a:pt x="1206506" y="612533"/>
                        <a:pt x="1115583" y="669958"/>
                        <a:pt x="1115583" y="669958"/>
                      </a:cubicBezTo>
                      <a:cubicBezTo>
                        <a:pt x="1115583" y="669958"/>
                        <a:pt x="1206506" y="698671"/>
                        <a:pt x="1297429" y="569465"/>
                      </a:cubicBezTo>
                      <a:cubicBezTo>
                        <a:pt x="1407493" y="727383"/>
                        <a:pt x="1369210" y="985796"/>
                        <a:pt x="1330927" y="1134144"/>
                      </a:cubicBezTo>
                      <a:cubicBezTo>
                        <a:pt x="1397922" y="1024079"/>
                        <a:pt x="1536700" y="1043221"/>
                        <a:pt x="1512773" y="1177212"/>
                      </a:cubicBezTo>
                      <a:cubicBezTo>
                        <a:pt x="1488845" y="1311204"/>
                        <a:pt x="1364424" y="1354273"/>
                        <a:pt x="1306999" y="1311204"/>
                      </a:cubicBezTo>
                      <a:cubicBezTo>
                        <a:pt x="1254360" y="1416483"/>
                        <a:pt x="1120368" y="1526548"/>
                        <a:pt x="1015089" y="1569617"/>
                      </a:cubicBezTo>
                      <a:cubicBezTo>
                        <a:pt x="1225647" y="1598329"/>
                        <a:pt x="1479274" y="1469123"/>
                        <a:pt x="1584554" y="1287277"/>
                      </a:cubicBezTo>
                      <a:cubicBezTo>
                        <a:pt x="1694619" y="1091075"/>
                        <a:pt x="1742473" y="856590"/>
                        <a:pt x="1651549" y="655602"/>
                      </a:cubicBezTo>
                      <a:cubicBezTo>
                        <a:pt x="1627622" y="598177"/>
                        <a:pt x="1546270" y="459400"/>
                        <a:pt x="1507987" y="416331"/>
                      </a:cubicBezTo>
                      <a:cubicBezTo>
                        <a:pt x="1503201" y="411546"/>
                        <a:pt x="1555841" y="392404"/>
                        <a:pt x="1555841" y="392404"/>
                      </a:cubicBezTo>
                      <a:cubicBezTo>
                        <a:pt x="1555841" y="392404"/>
                        <a:pt x="1531914" y="354121"/>
                        <a:pt x="1440991" y="349335"/>
                      </a:cubicBezTo>
                      <a:cubicBezTo>
                        <a:pt x="1455347" y="287125"/>
                        <a:pt x="1412278" y="234485"/>
                        <a:pt x="1412278" y="234485"/>
                      </a:cubicBezTo>
                      <a:lnTo>
                        <a:pt x="1393137" y="287125"/>
                      </a:lnTo>
                      <a:cubicBezTo>
                        <a:pt x="1297429" y="143563"/>
                        <a:pt x="1034231" y="38283"/>
                        <a:pt x="732749" y="62210"/>
                      </a:cubicBezTo>
                      <a:cubicBezTo>
                        <a:pt x="421697" y="86138"/>
                        <a:pt x="364272" y="0"/>
                        <a:pt x="364272" y="0"/>
                      </a:cubicBezTo>
                      <a:cubicBezTo>
                        <a:pt x="364272" y="0"/>
                        <a:pt x="359487" y="71781"/>
                        <a:pt x="412126" y="100494"/>
                      </a:cubicBezTo>
                      <a:cubicBezTo>
                        <a:pt x="335559" y="90923"/>
                        <a:pt x="72361" y="162704"/>
                        <a:pt x="10151" y="387619"/>
                      </a:cubicBezTo>
                      <a:close/>
                      <a:moveTo>
                        <a:pt x="163285" y="320623"/>
                      </a:moveTo>
                      <a:cubicBezTo>
                        <a:pt x="191997" y="205773"/>
                        <a:pt x="292491" y="157919"/>
                        <a:pt x="397770" y="133992"/>
                      </a:cubicBezTo>
                      <a:cubicBezTo>
                        <a:pt x="459981" y="119635"/>
                        <a:pt x="522191" y="110065"/>
                        <a:pt x="584401" y="119635"/>
                      </a:cubicBezTo>
                      <a:cubicBezTo>
                        <a:pt x="574830" y="110065"/>
                        <a:pt x="565260" y="100494"/>
                        <a:pt x="555689" y="90923"/>
                      </a:cubicBezTo>
                      <a:cubicBezTo>
                        <a:pt x="550903" y="86138"/>
                        <a:pt x="550903" y="81352"/>
                        <a:pt x="560474" y="81352"/>
                      </a:cubicBezTo>
                      <a:cubicBezTo>
                        <a:pt x="646612" y="100494"/>
                        <a:pt x="737535" y="90923"/>
                        <a:pt x="828458" y="90923"/>
                      </a:cubicBezTo>
                      <a:cubicBezTo>
                        <a:pt x="909810" y="90923"/>
                        <a:pt x="991162" y="95708"/>
                        <a:pt x="1072514" y="114850"/>
                      </a:cubicBezTo>
                      <a:cubicBezTo>
                        <a:pt x="1196935" y="143563"/>
                        <a:pt x="1330927" y="215344"/>
                        <a:pt x="1397922" y="325408"/>
                      </a:cubicBezTo>
                      <a:cubicBezTo>
                        <a:pt x="1397922" y="330194"/>
                        <a:pt x="1397922" y="330194"/>
                        <a:pt x="1397922" y="334979"/>
                      </a:cubicBezTo>
                      <a:cubicBezTo>
                        <a:pt x="1378781" y="301481"/>
                        <a:pt x="1345283" y="263198"/>
                        <a:pt x="1306999" y="253627"/>
                      </a:cubicBezTo>
                      <a:cubicBezTo>
                        <a:pt x="1302214" y="253627"/>
                        <a:pt x="1302214" y="258412"/>
                        <a:pt x="1306999" y="263198"/>
                      </a:cubicBezTo>
                      <a:cubicBezTo>
                        <a:pt x="1335712" y="296696"/>
                        <a:pt x="1373995" y="325408"/>
                        <a:pt x="1383566" y="368477"/>
                      </a:cubicBezTo>
                      <a:cubicBezTo>
                        <a:pt x="1364424" y="339765"/>
                        <a:pt x="1335712" y="315837"/>
                        <a:pt x="1302214" y="306267"/>
                      </a:cubicBezTo>
                      <a:cubicBezTo>
                        <a:pt x="1321356" y="320623"/>
                        <a:pt x="1335712" y="339765"/>
                        <a:pt x="1350068" y="363692"/>
                      </a:cubicBezTo>
                      <a:cubicBezTo>
                        <a:pt x="1350068" y="363692"/>
                        <a:pt x="1345283" y="363692"/>
                        <a:pt x="1345283" y="363692"/>
                      </a:cubicBezTo>
                      <a:cubicBezTo>
                        <a:pt x="1330927" y="358906"/>
                        <a:pt x="1306999" y="349335"/>
                        <a:pt x="1292643" y="358906"/>
                      </a:cubicBezTo>
                      <a:cubicBezTo>
                        <a:pt x="1287858" y="358906"/>
                        <a:pt x="1292643" y="363692"/>
                        <a:pt x="1292643" y="363692"/>
                      </a:cubicBezTo>
                      <a:cubicBezTo>
                        <a:pt x="1306999" y="373262"/>
                        <a:pt x="1326141" y="378048"/>
                        <a:pt x="1340497" y="387619"/>
                      </a:cubicBezTo>
                      <a:cubicBezTo>
                        <a:pt x="1350068" y="392404"/>
                        <a:pt x="1354854" y="397190"/>
                        <a:pt x="1364424" y="406760"/>
                      </a:cubicBezTo>
                      <a:cubicBezTo>
                        <a:pt x="1373995" y="416331"/>
                        <a:pt x="1378781" y="430688"/>
                        <a:pt x="1383566" y="445044"/>
                      </a:cubicBezTo>
                      <a:cubicBezTo>
                        <a:pt x="1388351" y="468971"/>
                        <a:pt x="1388351" y="492898"/>
                        <a:pt x="1393137" y="516825"/>
                      </a:cubicBezTo>
                      <a:cubicBezTo>
                        <a:pt x="1393137" y="516825"/>
                        <a:pt x="1397922" y="521610"/>
                        <a:pt x="1397922" y="521610"/>
                      </a:cubicBezTo>
                      <a:cubicBezTo>
                        <a:pt x="1402708" y="502469"/>
                        <a:pt x="1407493" y="478542"/>
                        <a:pt x="1407493" y="454615"/>
                      </a:cubicBezTo>
                      <a:cubicBezTo>
                        <a:pt x="1431420" y="478542"/>
                        <a:pt x="1488845" y="535967"/>
                        <a:pt x="1488845" y="531181"/>
                      </a:cubicBezTo>
                      <a:cubicBezTo>
                        <a:pt x="1493631" y="512040"/>
                        <a:pt x="1479274" y="454615"/>
                        <a:pt x="1412278" y="416331"/>
                      </a:cubicBezTo>
                      <a:cubicBezTo>
                        <a:pt x="1455347" y="416331"/>
                        <a:pt x="1488845" y="440258"/>
                        <a:pt x="1527129" y="502469"/>
                      </a:cubicBezTo>
                      <a:cubicBezTo>
                        <a:pt x="1574983" y="564679"/>
                        <a:pt x="1603695" y="641246"/>
                        <a:pt x="1622837" y="717812"/>
                      </a:cubicBezTo>
                      <a:cubicBezTo>
                        <a:pt x="1661120" y="880517"/>
                        <a:pt x="1641979" y="1067148"/>
                        <a:pt x="1555841" y="1215496"/>
                      </a:cubicBezTo>
                      <a:cubicBezTo>
                        <a:pt x="1551056" y="1220281"/>
                        <a:pt x="1546270" y="1210710"/>
                        <a:pt x="1546270" y="1205925"/>
                      </a:cubicBezTo>
                      <a:cubicBezTo>
                        <a:pt x="1584554" y="1115002"/>
                        <a:pt x="1589339" y="1019294"/>
                        <a:pt x="1565412" y="923585"/>
                      </a:cubicBezTo>
                      <a:cubicBezTo>
                        <a:pt x="1555841" y="961869"/>
                        <a:pt x="1536700" y="1000152"/>
                        <a:pt x="1507987" y="1033650"/>
                      </a:cubicBezTo>
                      <a:cubicBezTo>
                        <a:pt x="1503201" y="1038435"/>
                        <a:pt x="1541485" y="928371"/>
                        <a:pt x="1527129" y="861375"/>
                      </a:cubicBezTo>
                      <a:cubicBezTo>
                        <a:pt x="1517558" y="823092"/>
                        <a:pt x="1503201" y="780023"/>
                        <a:pt x="1493631" y="736954"/>
                      </a:cubicBezTo>
                      <a:cubicBezTo>
                        <a:pt x="1498416" y="827877"/>
                        <a:pt x="1479274" y="918800"/>
                        <a:pt x="1417064" y="995367"/>
                      </a:cubicBezTo>
                      <a:cubicBezTo>
                        <a:pt x="1412278" y="1000152"/>
                        <a:pt x="1440991" y="765667"/>
                        <a:pt x="1407493" y="655602"/>
                      </a:cubicBezTo>
                      <a:cubicBezTo>
                        <a:pt x="1383566" y="574250"/>
                        <a:pt x="1335712" y="502469"/>
                        <a:pt x="1283072" y="440258"/>
                      </a:cubicBezTo>
                      <a:cubicBezTo>
                        <a:pt x="1287858" y="512040"/>
                        <a:pt x="1259145" y="579035"/>
                        <a:pt x="1201720" y="631675"/>
                      </a:cubicBezTo>
                      <a:cubicBezTo>
                        <a:pt x="1196935" y="636460"/>
                        <a:pt x="1259145" y="488112"/>
                        <a:pt x="1158652" y="392404"/>
                      </a:cubicBezTo>
                      <a:cubicBezTo>
                        <a:pt x="1091656" y="468971"/>
                        <a:pt x="986377" y="526396"/>
                        <a:pt x="895454" y="516825"/>
                      </a:cubicBezTo>
                      <a:cubicBezTo>
                        <a:pt x="890668" y="516825"/>
                        <a:pt x="972020" y="430688"/>
                        <a:pt x="991162" y="378048"/>
                      </a:cubicBezTo>
                      <a:cubicBezTo>
                        <a:pt x="957664" y="392404"/>
                        <a:pt x="924166" y="401975"/>
                        <a:pt x="881097" y="401975"/>
                      </a:cubicBezTo>
                      <a:cubicBezTo>
                        <a:pt x="833243" y="401975"/>
                        <a:pt x="785389" y="392404"/>
                        <a:pt x="742320" y="387619"/>
                      </a:cubicBezTo>
                      <a:cubicBezTo>
                        <a:pt x="699252" y="382833"/>
                        <a:pt x="526976" y="435473"/>
                        <a:pt x="483908" y="459400"/>
                      </a:cubicBezTo>
                      <a:cubicBezTo>
                        <a:pt x="479122" y="464185"/>
                        <a:pt x="512620" y="358906"/>
                        <a:pt x="584401" y="334979"/>
                      </a:cubicBezTo>
                      <a:cubicBezTo>
                        <a:pt x="574830" y="334979"/>
                        <a:pt x="565260" y="330194"/>
                        <a:pt x="555689" y="330194"/>
                      </a:cubicBezTo>
                      <a:lnTo>
                        <a:pt x="555689" y="330194"/>
                      </a:lnTo>
                      <a:cubicBezTo>
                        <a:pt x="546118" y="330194"/>
                        <a:pt x="536547" y="330194"/>
                        <a:pt x="526976" y="330194"/>
                      </a:cubicBezTo>
                      <a:cubicBezTo>
                        <a:pt x="526976" y="330194"/>
                        <a:pt x="526976" y="330194"/>
                        <a:pt x="526976" y="330194"/>
                      </a:cubicBezTo>
                      <a:cubicBezTo>
                        <a:pt x="369058" y="325408"/>
                        <a:pt x="282920" y="368477"/>
                        <a:pt x="220710" y="507254"/>
                      </a:cubicBezTo>
                      <a:cubicBezTo>
                        <a:pt x="215924" y="512040"/>
                        <a:pt x="249422" y="291910"/>
                        <a:pt x="503049" y="224915"/>
                      </a:cubicBezTo>
                      <a:cubicBezTo>
                        <a:pt x="311632" y="124421"/>
                        <a:pt x="163285" y="325408"/>
                        <a:pt x="163285" y="320623"/>
                      </a:cubicBezTo>
                      <a:close/>
                    </a:path>
                  </a:pathLst>
                </a:custGeom>
                <a:solidFill>
                  <a:srgbClr val="D6371E">
                    <a:alpha val="50000"/>
                  </a:srgbClr>
                </a:solidFill>
                <a:ln w="47824"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xmlns="" id="{7C837B3A-9E04-466B-8E09-A401B9070680}"/>
                    </a:ext>
                  </a:extLst>
                </p:cNvPr>
                <p:cNvSpPr/>
                <p:nvPr/>
              </p:nvSpPr>
              <p:spPr>
                <a:xfrm>
                  <a:off x="9048291" y="6539924"/>
                  <a:ext cx="684314" cy="1004267"/>
                </a:xfrm>
                <a:custGeom>
                  <a:avLst/>
                  <a:gdLst>
                    <a:gd name="connsiteX0" fmla="*/ 287125 w 684314"/>
                    <a:gd name="connsiteY0" fmla="*/ 741740 h 1004267"/>
                    <a:gd name="connsiteX1" fmla="*/ 492898 w 684314"/>
                    <a:gd name="connsiteY1" fmla="*/ 607748 h 1004267"/>
                    <a:gd name="connsiteX2" fmla="*/ 311052 w 684314"/>
                    <a:gd name="connsiteY2" fmla="*/ 564679 h 1004267"/>
                    <a:gd name="connsiteX3" fmla="*/ 277554 w 684314"/>
                    <a:gd name="connsiteY3" fmla="*/ 4785 h 1004267"/>
                    <a:gd name="connsiteX4" fmla="*/ 277554 w 684314"/>
                    <a:gd name="connsiteY4" fmla="*/ 0 h 1004267"/>
                    <a:gd name="connsiteX5" fmla="*/ 287125 w 684314"/>
                    <a:gd name="connsiteY5" fmla="*/ 4785 h 1004267"/>
                    <a:gd name="connsiteX6" fmla="*/ 330194 w 684314"/>
                    <a:gd name="connsiteY6" fmla="*/ 47854 h 1004267"/>
                    <a:gd name="connsiteX7" fmla="*/ 368477 w 684314"/>
                    <a:gd name="connsiteY7" fmla="*/ 167490 h 1004267"/>
                    <a:gd name="connsiteX8" fmla="*/ 373263 w 684314"/>
                    <a:gd name="connsiteY8" fmla="*/ 478542 h 1004267"/>
                    <a:gd name="connsiteX9" fmla="*/ 378048 w 684314"/>
                    <a:gd name="connsiteY9" fmla="*/ 488112 h 1004267"/>
                    <a:gd name="connsiteX10" fmla="*/ 387619 w 684314"/>
                    <a:gd name="connsiteY10" fmla="*/ 497683 h 1004267"/>
                    <a:gd name="connsiteX11" fmla="*/ 497684 w 684314"/>
                    <a:gd name="connsiteY11" fmla="*/ 301481 h 1004267"/>
                    <a:gd name="connsiteX12" fmla="*/ 488112 w 684314"/>
                    <a:gd name="connsiteY12" fmla="*/ 492898 h 1004267"/>
                    <a:gd name="connsiteX13" fmla="*/ 497684 w 684314"/>
                    <a:gd name="connsiteY13" fmla="*/ 502469 h 1004267"/>
                    <a:gd name="connsiteX14" fmla="*/ 531182 w 684314"/>
                    <a:gd name="connsiteY14" fmla="*/ 445044 h 1004267"/>
                    <a:gd name="connsiteX15" fmla="*/ 401975 w 684314"/>
                    <a:gd name="connsiteY15" fmla="*/ 832662 h 1004267"/>
                    <a:gd name="connsiteX16" fmla="*/ 406761 w 684314"/>
                    <a:gd name="connsiteY16" fmla="*/ 842233 h 1004267"/>
                    <a:gd name="connsiteX17" fmla="*/ 646031 w 684314"/>
                    <a:gd name="connsiteY17" fmla="*/ 545537 h 1004267"/>
                    <a:gd name="connsiteX18" fmla="*/ 684315 w 684314"/>
                    <a:gd name="connsiteY18" fmla="*/ 334979 h 1004267"/>
                    <a:gd name="connsiteX19" fmla="*/ 684315 w 684314"/>
                    <a:gd name="connsiteY19" fmla="*/ 325408 h 1004267"/>
                    <a:gd name="connsiteX20" fmla="*/ 569464 w 684314"/>
                    <a:gd name="connsiteY20" fmla="*/ 717812 h 1004267"/>
                    <a:gd name="connsiteX21" fmla="*/ 0 w 684314"/>
                    <a:gd name="connsiteY21" fmla="*/ 1000152 h 1004267"/>
                    <a:gd name="connsiteX22" fmla="*/ 287125 w 684314"/>
                    <a:gd name="connsiteY22" fmla="*/ 741740 h 1004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84314" h="1004267">
                      <a:moveTo>
                        <a:pt x="287125" y="741740"/>
                      </a:moveTo>
                      <a:cubicBezTo>
                        <a:pt x="344550" y="784808"/>
                        <a:pt x="468971" y="741740"/>
                        <a:pt x="492898" y="607748"/>
                      </a:cubicBezTo>
                      <a:cubicBezTo>
                        <a:pt x="516825" y="473756"/>
                        <a:pt x="378048" y="449829"/>
                        <a:pt x="311052" y="564679"/>
                      </a:cubicBezTo>
                      <a:cubicBezTo>
                        <a:pt x="349336" y="416331"/>
                        <a:pt x="387619" y="162704"/>
                        <a:pt x="277554" y="4785"/>
                      </a:cubicBezTo>
                      <a:cubicBezTo>
                        <a:pt x="277554" y="4785"/>
                        <a:pt x="277554" y="0"/>
                        <a:pt x="277554" y="0"/>
                      </a:cubicBezTo>
                      <a:cubicBezTo>
                        <a:pt x="277554" y="0"/>
                        <a:pt x="282340" y="0"/>
                        <a:pt x="287125" y="4785"/>
                      </a:cubicBezTo>
                      <a:cubicBezTo>
                        <a:pt x="306267" y="14356"/>
                        <a:pt x="320623" y="28712"/>
                        <a:pt x="330194" y="47854"/>
                      </a:cubicBezTo>
                      <a:cubicBezTo>
                        <a:pt x="349336" y="86137"/>
                        <a:pt x="358906" y="133992"/>
                        <a:pt x="368477" y="167490"/>
                      </a:cubicBezTo>
                      <a:cubicBezTo>
                        <a:pt x="387619" y="267983"/>
                        <a:pt x="382833" y="373262"/>
                        <a:pt x="373263" y="478542"/>
                      </a:cubicBezTo>
                      <a:cubicBezTo>
                        <a:pt x="373263" y="483327"/>
                        <a:pt x="373263" y="483327"/>
                        <a:pt x="378048" y="488112"/>
                      </a:cubicBezTo>
                      <a:cubicBezTo>
                        <a:pt x="378048" y="492898"/>
                        <a:pt x="382833" y="497683"/>
                        <a:pt x="387619" y="497683"/>
                      </a:cubicBezTo>
                      <a:cubicBezTo>
                        <a:pt x="454615" y="449829"/>
                        <a:pt x="488112" y="378048"/>
                        <a:pt x="497684" y="301481"/>
                      </a:cubicBezTo>
                      <a:cubicBezTo>
                        <a:pt x="502469" y="363692"/>
                        <a:pt x="497684" y="430687"/>
                        <a:pt x="488112" y="492898"/>
                      </a:cubicBezTo>
                      <a:cubicBezTo>
                        <a:pt x="488112" y="497683"/>
                        <a:pt x="492898" y="502469"/>
                        <a:pt x="497684" y="502469"/>
                      </a:cubicBezTo>
                      <a:cubicBezTo>
                        <a:pt x="516825" y="488112"/>
                        <a:pt x="526396" y="468971"/>
                        <a:pt x="531182" y="445044"/>
                      </a:cubicBezTo>
                      <a:cubicBezTo>
                        <a:pt x="535967" y="588606"/>
                        <a:pt x="507255" y="727383"/>
                        <a:pt x="401975" y="832662"/>
                      </a:cubicBezTo>
                      <a:cubicBezTo>
                        <a:pt x="397190" y="837448"/>
                        <a:pt x="401975" y="847019"/>
                        <a:pt x="406761" y="842233"/>
                      </a:cubicBezTo>
                      <a:cubicBezTo>
                        <a:pt x="521610" y="775237"/>
                        <a:pt x="602963" y="665173"/>
                        <a:pt x="646031" y="545537"/>
                      </a:cubicBezTo>
                      <a:cubicBezTo>
                        <a:pt x="669958" y="478542"/>
                        <a:pt x="679529" y="406760"/>
                        <a:pt x="684315" y="334979"/>
                      </a:cubicBezTo>
                      <a:cubicBezTo>
                        <a:pt x="684315" y="330194"/>
                        <a:pt x="684315" y="325408"/>
                        <a:pt x="684315" y="325408"/>
                      </a:cubicBezTo>
                      <a:cubicBezTo>
                        <a:pt x="684315" y="459400"/>
                        <a:pt x="636461" y="598177"/>
                        <a:pt x="569464" y="717812"/>
                      </a:cubicBezTo>
                      <a:cubicBezTo>
                        <a:pt x="464185" y="904444"/>
                        <a:pt x="210558" y="1028864"/>
                        <a:pt x="0" y="1000152"/>
                      </a:cubicBezTo>
                      <a:cubicBezTo>
                        <a:pt x="100494" y="957083"/>
                        <a:pt x="234486" y="847019"/>
                        <a:pt x="287125" y="741740"/>
                      </a:cubicBezTo>
                      <a:close/>
                    </a:path>
                  </a:pathLst>
                </a:custGeom>
                <a:solidFill>
                  <a:srgbClr val="D6371E">
                    <a:alpha val="80000"/>
                  </a:srgbClr>
                </a:solidFill>
                <a:ln w="47824"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xmlns="" id="{463E77AC-F0DD-43F5-8858-39AB248E588E}"/>
                    </a:ext>
                  </a:extLst>
                </p:cNvPr>
                <p:cNvSpPr/>
                <p:nvPr/>
              </p:nvSpPr>
              <p:spPr>
                <a:xfrm>
                  <a:off x="8818591" y="6386791"/>
                  <a:ext cx="148348" cy="114849"/>
                </a:xfrm>
                <a:custGeom>
                  <a:avLst/>
                  <a:gdLst>
                    <a:gd name="connsiteX0" fmla="*/ 62211 w 148348"/>
                    <a:gd name="connsiteY0" fmla="*/ 86137 h 114849"/>
                    <a:gd name="connsiteX1" fmla="*/ 0 w 148348"/>
                    <a:gd name="connsiteY1" fmla="*/ 114850 h 114849"/>
                    <a:gd name="connsiteX2" fmla="*/ 100494 w 148348"/>
                    <a:gd name="connsiteY2" fmla="*/ 9571 h 114849"/>
                    <a:gd name="connsiteX3" fmla="*/ 148348 w 148348"/>
                    <a:gd name="connsiteY3" fmla="*/ 0 h 114849"/>
                    <a:gd name="connsiteX4" fmla="*/ 62211 w 148348"/>
                    <a:gd name="connsiteY4" fmla="*/ 86137 h 1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348" h="114849">
                      <a:moveTo>
                        <a:pt x="62211" y="86137"/>
                      </a:moveTo>
                      <a:cubicBezTo>
                        <a:pt x="43069" y="100494"/>
                        <a:pt x="19142" y="110065"/>
                        <a:pt x="0" y="114850"/>
                      </a:cubicBezTo>
                      <a:cubicBezTo>
                        <a:pt x="14356" y="100494"/>
                        <a:pt x="47854" y="71781"/>
                        <a:pt x="100494" y="9571"/>
                      </a:cubicBezTo>
                      <a:cubicBezTo>
                        <a:pt x="114850" y="9571"/>
                        <a:pt x="133992" y="4785"/>
                        <a:pt x="148348" y="0"/>
                      </a:cubicBezTo>
                      <a:cubicBezTo>
                        <a:pt x="119635" y="33498"/>
                        <a:pt x="95708" y="66996"/>
                        <a:pt x="62211" y="86137"/>
                      </a:cubicBezTo>
                      <a:close/>
                    </a:path>
                  </a:pathLst>
                </a:custGeom>
                <a:solidFill>
                  <a:srgbClr val="D6371E">
                    <a:alpha val="80000"/>
                  </a:srgbClr>
                </a:solidFill>
                <a:ln w="47824"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xmlns="" id="{647B74EB-BE78-45E5-BE20-FB8EFE211B85}"/>
                    </a:ext>
                  </a:extLst>
                </p:cNvPr>
                <p:cNvSpPr/>
                <p:nvPr/>
              </p:nvSpPr>
              <p:spPr>
                <a:xfrm>
                  <a:off x="8464470" y="6362864"/>
                  <a:ext cx="76566" cy="138777"/>
                </a:xfrm>
                <a:custGeom>
                  <a:avLst/>
                  <a:gdLst>
                    <a:gd name="connsiteX0" fmla="*/ 76567 w 76566"/>
                    <a:gd name="connsiteY0" fmla="*/ 0 h 138777"/>
                    <a:gd name="connsiteX1" fmla="*/ 19141 w 76566"/>
                    <a:gd name="connsiteY1" fmla="*/ 95708 h 138777"/>
                    <a:gd name="connsiteX2" fmla="*/ 0 w 76566"/>
                    <a:gd name="connsiteY2" fmla="*/ 138777 h 138777"/>
                    <a:gd name="connsiteX3" fmla="*/ 33498 w 76566"/>
                    <a:gd name="connsiteY3" fmla="*/ 33498 h 138777"/>
                    <a:gd name="connsiteX4" fmla="*/ 76567 w 76566"/>
                    <a:gd name="connsiteY4" fmla="*/ 0 h 138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66" h="138777">
                      <a:moveTo>
                        <a:pt x="76567" y="0"/>
                      </a:moveTo>
                      <a:cubicBezTo>
                        <a:pt x="52640" y="28713"/>
                        <a:pt x="33498" y="62210"/>
                        <a:pt x="19141" y="95708"/>
                      </a:cubicBezTo>
                      <a:cubicBezTo>
                        <a:pt x="14356" y="105279"/>
                        <a:pt x="4785" y="119635"/>
                        <a:pt x="0" y="138777"/>
                      </a:cubicBezTo>
                      <a:cubicBezTo>
                        <a:pt x="0" y="119635"/>
                        <a:pt x="0" y="76567"/>
                        <a:pt x="33498" y="33498"/>
                      </a:cubicBezTo>
                      <a:cubicBezTo>
                        <a:pt x="47854" y="19142"/>
                        <a:pt x="62210" y="9571"/>
                        <a:pt x="76567" y="0"/>
                      </a:cubicBezTo>
                      <a:close/>
                    </a:path>
                  </a:pathLst>
                </a:custGeom>
                <a:solidFill>
                  <a:srgbClr val="D6371E">
                    <a:alpha val="80000"/>
                  </a:srgbClr>
                </a:solidFill>
                <a:ln w="47824"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xmlns="" id="{B281A8C8-151B-4095-96B5-4BEB3129FCB6}"/>
                    </a:ext>
                  </a:extLst>
                </p:cNvPr>
                <p:cNvSpPr/>
                <p:nvPr/>
              </p:nvSpPr>
              <p:spPr>
                <a:xfrm>
                  <a:off x="8023631" y="6061383"/>
                  <a:ext cx="431267" cy="665172"/>
                </a:xfrm>
                <a:custGeom>
                  <a:avLst/>
                  <a:gdLst>
                    <a:gd name="connsiteX0" fmla="*/ 426482 w 431267"/>
                    <a:gd name="connsiteY0" fmla="*/ 4785 h 665172"/>
                    <a:gd name="connsiteX1" fmla="*/ 416912 w 431267"/>
                    <a:gd name="connsiteY1" fmla="*/ 0 h 665172"/>
                    <a:gd name="connsiteX2" fmla="*/ 431268 w 431267"/>
                    <a:gd name="connsiteY2" fmla="*/ 9571 h 665172"/>
                    <a:gd name="connsiteX3" fmla="*/ 144143 w 431267"/>
                    <a:gd name="connsiteY3" fmla="*/ 215344 h 665172"/>
                    <a:gd name="connsiteX4" fmla="*/ 125001 w 431267"/>
                    <a:gd name="connsiteY4" fmla="*/ 478542 h 665172"/>
                    <a:gd name="connsiteX5" fmla="*/ 378628 w 431267"/>
                    <a:gd name="connsiteY5" fmla="*/ 129206 h 665172"/>
                    <a:gd name="connsiteX6" fmla="*/ 244636 w 431267"/>
                    <a:gd name="connsiteY6" fmla="*/ 267983 h 665172"/>
                    <a:gd name="connsiteX7" fmla="*/ 177641 w 431267"/>
                    <a:gd name="connsiteY7" fmla="*/ 574250 h 665172"/>
                    <a:gd name="connsiteX8" fmla="*/ 187212 w 431267"/>
                    <a:gd name="connsiteY8" fmla="*/ 574250 h 665172"/>
                    <a:gd name="connsiteX9" fmla="*/ 302062 w 431267"/>
                    <a:gd name="connsiteY9" fmla="*/ 392404 h 665172"/>
                    <a:gd name="connsiteX10" fmla="*/ 335559 w 431267"/>
                    <a:gd name="connsiteY10" fmla="*/ 368477 h 665172"/>
                    <a:gd name="connsiteX11" fmla="*/ 191997 w 431267"/>
                    <a:gd name="connsiteY11" fmla="*/ 665173 h 665172"/>
                    <a:gd name="connsiteX12" fmla="*/ 10151 w 431267"/>
                    <a:gd name="connsiteY12" fmla="*/ 282340 h 665172"/>
                    <a:gd name="connsiteX13" fmla="*/ 426482 w 431267"/>
                    <a:gd name="connsiteY13" fmla="*/ 4785 h 665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1267" h="665172">
                      <a:moveTo>
                        <a:pt x="426482" y="4785"/>
                      </a:moveTo>
                      <a:cubicBezTo>
                        <a:pt x="421697" y="4785"/>
                        <a:pt x="421697" y="0"/>
                        <a:pt x="416912" y="0"/>
                      </a:cubicBezTo>
                      <a:cubicBezTo>
                        <a:pt x="421697" y="4785"/>
                        <a:pt x="426482" y="4785"/>
                        <a:pt x="431268" y="9571"/>
                      </a:cubicBezTo>
                      <a:cubicBezTo>
                        <a:pt x="311632" y="14356"/>
                        <a:pt x="187212" y="105279"/>
                        <a:pt x="144143" y="215344"/>
                      </a:cubicBezTo>
                      <a:cubicBezTo>
                        <a:pt x="91503" y="344550"/>
                        <a:pt x="125001" y="483327"/>
                        <a:pt x="125001" y="478542"/>
                      </a:cubicBezTo>
                      <a:cubicBezTo>
                        <a:pt x="163285" y="224915"/>
                        <a:pt x="345131" y="143563"/>
                        <a:pt x="378628" y="129206"/>
                      </a:cubicBezTo>
                      <a:cubicBezTo>
                        <a:pt x="373843" y="138777"/>
                        <a:pt x="311632" y="157919"/>
                        <a:pt x="244636" y="267983"/>
                      </a:cubicBezTo>
                      <a:cubicBezTo>
                        <a:pt x="196782" y="349335"/>
                        <a:pt x="163285" y="478542"/>
                        <a:pt x="177641" y="574250"/>
                      </a:cubicBezTo>
                      <a:cubicBezTo>
                        <a:pt x="177641" y="579035"/>
                        <a:pt x="187212" y="583821"/>
                        <a:pt x="187212" y="574250"/>
                      </a:cubicBezTo>
                      <a:cubicBezTo>
                        <a:pt x="206353" y="507254"/>
                        <a:pt x="244636" y="440258"/>
                        <a:pt x="302062" y="392404"/>
                      </a:cubicBezTo>
                      <a:cubicBezTo>
                        <a:pt x="311632" y="382833"/>
                        <a:pt x="325989" y="378048"/>
                        <a:pt x="335559" y="368477"/>
                      </a:cubicBezTo>
                      <a:cubicBezTo>
                        <a:pt x="206353" y="473756"/>
                        <a:pt x="191997" y="665173"/>
                        <a:pt x="191997" y="665173"/>
                      </a:cubicBezTo>
                      <a:cubicBezTo>
                        <a:pt x="191997" y="665173"/>
                        <a:pt x="-52059" y="507254"/>
                        <a:pt x="10151" y="282340"/>
                      </a:cubicBezTo>
                      <a:cubicBezTo>
                        <a:pt x="77147" y="66996"/>
                        <a:pt x="340345" y="-4785"/>
                        <a:pt x="426482" y="4785"/>
                      </a:cubicBezTo>
                      <a:close/>
                    </a:path>
                  </a:pathLst>
                </a:custGeom>
                <a:solidFill>
                  <a:srgbClr val="D6371E">
                    <a:alpha val="80000"/>
                  </a:srgbClr>
                </a:solidFill>
                <a:ln w="47824"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xmlns="" id="{C4C9E1C6-19CC-43B2-ADFA-8FE9A82372FA}"/>
                    </a:ext>
                  </a:extLst>
                </p:cNvPr>
                <p:cNvSpPr/>
                <p:nvPr/>
              </p:nvSpPr>
              <p:spPr>
                <a:xfrm>
                  <a:off x="9144000" y="6386791"/>
                  <a:ext cx="85882" cy="253627"/>
                </a:xfrm>
                <a:custGeom>
                  <a:avLst/>
                  <a:gdLst>
                    <a:gd name="connsiteX0" fmla="*/ 4785 w 85882"/>
                    <a:gd name="connsiteY0" fmla="*/ 253627 h 253627"/>
                    <a:gd name="connsiteX1" fmla="*/ 0 w 85882"/>
                    <a:gd name="connsiteY1" fmla="*/ 253627 h 253627"/>
                    <a:gd name="connsiteX2" fmla="*/ 43069 w 85882"/>
                    <a:gd name="connsiteY2" fmla="*/ 38283 h 253627"/>
                    <a:gd name="connsiteX3" fmla="*/ 43069 w 85882"/>
                    <a:gd name="connsiteY3" fmla="*/ 38283 h 253627"/>
                    <a:gd name="connsiteX4" fmla="*/ 38283 w 85882"/>
                    <a:gd name="connsiteY4" fmla="*/ 0 h 253627"/>
                    <a:gd name="connsiteX5" fmla="*/ 4785 w 85882"/>
                    <a:gd name="connsiteY5" fmla="*/ 253627 h 253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882" h="253627">
                      <a:moveTo>
                        <a:pt x="4785" y="253627"/>
                      </a:moveTo>
                      <a:cubicBezTo>
                        <a:pt x="0" y="253627"/>
                        <a:pt x="0" y="253627"/>
                        <a:pt x="0" y="253627"/>
                      </a:cubicBezTo>
                      <a:cubicBezTo>
                        <a:pt x="0" y="253627"/>
                        <a:pt x="90923" y="196202"/>
                        <a:pt x="43069" y="38283"/>
                      </a:cubicBezTo>
                      <a:cubicBezTo>
                        <a:pt x="43069" y="38283"/>
                        <a:pt x="43069" y="38283"/>
                        <a:pt x="43069" y="38283"/>
                      </a:cubicBezTo>
                      <a:cubicBezTo>
                        <a:pt x="43069" y="23927"/>
                        <a:pt x="38283" y="14356"/>
                        <a:pt x="38283" y="0"/>
                      </a:cubicBezTo>
                      <a:cubicBezTo>
                        <a:pt x="114850" y="52640"/>
                        <a:pt x="95708" y="220129"/>
                        <a:pt x="4785" y="253627"/>
                      </a:cubicBezTo>
                      <a:close/>
                    </a:path>
                  </a:pathLst>
                </a:custGeom>
                <a:solidFill>
                  <a:srgbClr val="D6371E">
                    <a:alpha val="80000"/>
                  </a:srgbClr>
                </a:solidFill>
                <a:ln w="47824"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xmlns="" id="{D4755CD1-A36E-46FC-95A9-CD548AD7842A}"/>
                    </a:ext>
                  </a:extLst>
                </p:cNvPr>
                <p:cNvSpPr/>
                <p:nvPr/>
              </p:nvSpPr>
              <p:spPr>
                <a:xfrm>
                  <a:off x="9421554" y="6471589"/>
                  <a:ext cx="228476" cy="424583"/>
                </a:xfrm>
                <a:custGeom>
                  <a:avLst/>
                  <a:gdLst>
                    <a:gd name="connsiteX0" fmla="*/ 47854 w 228476"/>
                    <a:gd name="connsiteY0" fmla="*/ 92263 h 424583"/>
                    <a:gd name="connsiteX1" fmla="*/ 14356 w 228476"/>
                    <a:gd name="connsiteY1" fmla="*/ 68336 h 424583"/>
                    <a:gd name="connsiteX2" fmla="*/ 9571 w 228476"/>
                    <a:gd name="connsiteY2" fmla="*/ 73121 h 424583"/>
                    <a:gd name="connsiteX3" fmla="*/ 47854 w 228476"/>
                    <a:gd name="connsiteY3" fmla="*/ 144902 h 424583"/>
                    <a:gd name="connsiteX4" fmla="*/ 66996 w 228476"/>
                    <a:gd name="connsiteY4" fmla="*/ 235825 h 424583"/>
                    <a:gd name="connsiteX5" fmla="*/ 47854 w 228476"/>
                    <a:gd name="connsiteY5" fmla="*/ 412886 h 424583"/>
                    <a:gd name="connsiteX6" fmla="*/ 52640 w 228476"/>
                    <a:gd name="connsiteY6" fmla="*/ 417671 h 424583"/>
                    <a:gd name="connsiteX7" fmla="*/ 71781 w 228476"/>
                    <a:gd name="connsiteY7" fmla="*/ 369817 h 424583"/>
                    <a:gd name="connsiteX8" fmla="*/ 86137 w 228476"/>
                    <a:gd name="connsiteY8" fmla="*/ 312392 h 424583"/>
                    <a:gd name="connsiteX9" fmla="*/ 95708 w 228476"/>
                    <a:gd name="connsiteY9" fmla="*/ 264538 h 424583"/>
                    <a:gd name="connsiteX10" fmla="*/ 95708 w 228476"/>
                    <a:gd name="connsiteY10" fmla="*/ 168829 h 424583"/>
                    <a:gd name="connsiteX11" fmla="*/ 110064 w 228476"/>
                    <a:gd name="connsiteY11" fmla="*/ 192757 h 424583"/>
                    <a:gd name="connsiteX12" fmla="*/ 157919 w 228476"/>
                    <a:gd name="connsiteY12" fmla="*/ 393744 h 424583"/>
                    <a:gd name="connsiteX13" fmla="*/ 162704 w 228476"/>
                    <a:gd name="connsiteY13" fmla="*/ 393744 h 424583"/>
                    <a:gd name="connsiteX14" fmla="*/ 167490 w 228476"/>
                    <a:gd name="connsiteY14" fmla="*/ 293250 h 424583"/>
                    <a:gd name="connsiteX15" fmla="*/ 162704 w 228476"/>
                    <a:gd name="connsiteY15" fmla="*/ 240611 h 424583"/>
                    <a:gd name="connsiteX16" fmla="*/ 157919 w 228476"/>
                    <a:gd name="connsiteY16" fmla="*/ 226254 h 424583"/>
                    <a:gd name="connsiteX17" fmla="*/ 196202 w 228476"/>
                    <a:gd name="connsiteY17" fmla="*/ 317177 h 424583"/>
                    <a:gd name="connsiteX18" fmla="*/ 215344 w 228476"/>
                    <a:gd name="connsiteY18" fmla="*/ 422456 h 424583"/>
                    <a:gd name="connsiteX19" fmla="*/ 220129 w 228476"/>
                    <a:gd name="connsiteY19" fmla="*/ 422456 h 424583"/>
                    <a:gd name="connsiteX20" fmla="*/ 210558 w 228476"/>
                    <a:gd name="connsiteY20" fmla="*/ 216684 h 424583"/>
                    <a:gd name="connsiteX21" fmla="*/ 143563 w 228476"/>
                    <a:gd name="connsiteY21" fmla="*/ 77907 h 424583"/>
                    <a:gd name="connsiteX22" fmla="*/ 105279 w 228476"/>
                    <a:gd name="connsiteY22" fmla="*/ 30052 h 424583"/>
                    <a:gd name="connsiteX23" fmla="*/ 100494 w 228476"/>
                    <a:gd name="connsiteY23" fmla="*/ 34838 h 424583"/>
                    <a:gd name="connsiteX24" fmla="*/ 143563 w 228476"/>
                    <a:gd name="connsiteY24" fmla="*/ 168829 h 424583"/>
                    <a:gd name="connsiteX25" fmla="*/ 143563 w 228476"/>
                    <a:gd name="connsiteY25" fmla="*/ 173615 h 424583"/>
                    <a:gd name="connsiteX26" fmla="*/ 143563 w 228476"/>
                    <a:gd name="connsiteY26" fmla="*/ 168829 h 424583"/>
                    <a:gd name="connsiteX27" fmla="*/ 133992 w 228476"/>
                    <a:gd name="connsiteY27" fmla="*/ 144902 h 424583"/>
                    <a:gd name="connsiteX28" fmla="*/ 105279 w 228476"/>
                    <a:gd name="connsiteY28" fmla="*/ 92263 h 424583"/>
                    <a:gd name="connsiteX29" fmla="*/ 95708 w 228476"/>
                    <a:gd name="connsiteY29" fmla="*/ 92263 h 424583"/>
                    <a:gd name="connsiteX30" fmla="*/ 114850 w 228476"/>
                    <a:gd name="connsiteY30" fmla="*/ 149688 h 424583"/>
                    <a:gd name="connsiteX31" fmla="*/ 86137 w 228476"/>
                    <a:gd name="connsiteY31" fmla="*/ 97048 h 424583"/>
                    <a:gd name="connsiteX32" fmla="*/ 4785 w 228476"/>
                    <a:gd name="connsiteY32" fmla="*/ 1340 h 424583"/>
                    <a:gd name="connsiteX33" fmla="*/ 0 w 228476"/>
                    <a:gd name="connsiteY33" fmla="*/ 6125 h 424583"/>
                    <a:gd name="connsiteX34" fmla="*/ 47854 w 228476"/>
                    <a:gd name="connsiteY34" fmla="*/ 92263 h 42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28476" h="424583">
                      <a:moveTo>
                        <a:pt x="47854" y="92263"/>
                      </a:moveTo>
                      <a:cubicBezTo>
                        <a:pt x="38283" y="82692"/>
                        <a:pt x="28712" y="73121"/>
                        <a:pt x="14356" y="68336"/>
                      </a:cubicBezTo>
                      <a:cubicBezTo>
                        <a:pt x="9571" y="68336"/>
                        <a:pt x="9571" y="73121"/>
                        <a:pt x="9571" y="73121"/>
                      </a:cubicBezTo>
                      <a:cubicBezTo>
                        <a:pt x="19141" y="97048"/>
                        <a:pt x="38283" y="120975"/>
                        <a:pt x="47854" y="144902"/>
                      </a:cubicBezTo>
                      <a:cubicBezTo>
                        <a:pt x="57425" y="173615"/>
                        <a:pt x="66996" y="207113"/>
                        <a:pt x="66996" y="235825"/>
                      </a:cubicBezTo>
                      <a:cubicBezTo>
                        <a:pt x="71781" y="293250"/>
                        <a:pt x="66996" y="355461"/>
                        <a:pt x="47854" y="412886"/>
                      </a:cubicBezTo>
                      <a:cubicBezTo>
                        <a:pt x="47854" y="417671"/>
                        <a:pt x="52640" y="422456"/>
                        <a:pt x="52640" y="417671"/>
                      </a:cubicBezTo>
                      <a:cubicBezTo>
                        <a:pt x="62210" y="403315"/>
                        <a:pt x="66996" y="388959"/>
                        <a:pt x="71781" y="369817"/>
                      </a:cubicBezTo>
                      <a:cubicBezTo>
                        <a:pt x="76567" y="350675"/>
                        <a:pt x="86137" y="331534"/>
                        <a:pt x="86137" y="312392"/>
                      </a:cubicBezTo>
                      <a:cubicBezTo>
                        <a:pt x="90923" y="298036"/>
                        <a:pt x="90923" y="278894"/>
                        <a:pt x="95708" y="264538"/>
                      </a:cubicBezTo>
                      <a:cubicBezTo>
                        <a:pt x="100494" y="235825"/>
                        <a:pt x="105279" y="197542"/>
                        <a:pt x="95708" y="168829"/>
                      </a:cubicBezTo>
                      <a:cubicBezTo>
                        <a:pt x="100494" y="178400"/>
                        <a:pt x="105279" y="183186"/>
                        <a:pt x="110064" y="192757"/>
                      </a:cubicBezTo>
                      <a:cubicBezTo>
                        <a:pt x="143563" y="259752"/>
                        <a:pt x="148348" y="321963"/>
                        <a:pt x="157919" y="393744"/>
                      </a:cubicBezTo>
                      <a:cubicBezTo>
                        <a:pt x="157919" y="398529"/>
                        <a:pt x="162704" y="403315"/>
                        <a:pt x="162704" y="393744"/>
                      </a:cubicBezTo>
                      <a:cubicBezTo>
                        <a:pt x="167490" y="360246"/>
                        <a:pt x="167490" y="326748"/>
                        <a:pt x="167490" y="293250"/>
                      </a:cubicBezTo>
                      <a:cubicBezTo>
                        <a:pt x="167490" y="274109"/>
                        <a:pt x="162704" y="254967"/>
                        <a:pt x="162704" y="240611"/>
                      </a:cubicBezTo>
                      <a:cubicBezTo>
                        <a:pt x="162704" y="235825"/>
                        <a:pt x="148348" y="207113"/>
                        <a:pt x="157919" y="226254"/>
                      </a:cubicBezTo>
                      <a:cubicBezTo>
                        <a:pt x="177060" y="254967"/>
                        <a:pt x="186631" y="288465"/>
                        <a:pt x="196202" y="317177"/>
                      </a:cubicBezTo>
                      <a:cubicBezTo>
                        <a:pt x="205773" y="350675"/>
                        <a:pt x="205773" y="388959"/>
                        <a:pt x="215344" y="422456"/>
                      </a:cubicBezTo>
                      <a:cubicBezTo>
                        <a:pt x="215344" y="422456"/>
                        <a:pt x="220129" y="427242"/>
                        <a:pt x="220129" y="422456"/>
                      </a:cubicBezTo>
                      <a:cubicBezTo>
                        <a:pt x="234485" y="360246"/>
                        <a:pt x="229700" y="278894"/>
                        <a:pt x="210558" y="216684"/>
                      </a:cubicBezTo>
                      <a:cubicBezTo>
                        <a:pt x="196202" y="164044"/>
                        <a:pt x="172275" y="120975"/>
                        <a:pt x="143563" y="77907"/>
                      </a:cubicBezTo>
                      <a:cubicBezTo>
                        <a:pt x="133992" y="58765"/>
                        <a:pt x="124421" y="44409"/>
                        <a:pt x="105279" y="30052"/>
                      </a:cubicBezTo>
                      <a:cubicBezTo>
                        <a:pt x="100494" y="30052"/>
                        <a:pt x="100494" y="30052"/>
                        <a:pt x="100494" y="34838"/>
                      </a:cubicBezTo>
                      <a:cubicBezTo>
                        <a:pt x="114850" y="77907"/>
                        <a:pt x="133992" y="120975"/>
                        <a:pt x="143563" y="168829"/>
                      </a:cubicBezTo>
                      <a:cubicBezTo>
                        <a:pt x="143563" y="173615"/>
                        <a:pt x="143563" y="173615"/>
                        <a:pt x="143563" y="173615"/>
                      </a:cubicBezTo>
                      <a:cubicBezTo>
                        <a:pt x="143563" y="173615"/>
                        <a:pt x="143563" y="168829"/>
                        <a:pt x="143563" y="168829"/>
                      </a:cubicBezTo>
                      <a:cubicBezTo>
                        <a:pt x="138777" y="159259"/>
                        <a:pt x="133992" y="154473"/>
                        <a:pt x="133992" y="144902"/>
                      </a:cubicBezTo>
                      <a:cubicBezTo>
                        <a:pt x="124421" y="125761"/>
                        <a:pt x="114850" y="111405"/>
                        <a:pt x="105279" y="92263"/>
                      </a:cubicBezTo>
                      <a:cubicBezTo>
                        <a:pt x="100494" y="87477"/>
                        <a:pt x="95708" y="87477"/>
                        <a:pt x="95708" y="92263"/>
                      </a:cubicBezTo>
                      <a:cubicBezTo>
                        <a:pt x="95708" y="111405"/>
                        <a:pt x="110064" y="130546"/>
                        <a:pt x="114850" y="149688"/>
                      </a:cubicBezTo>
                      <a:cubicBezTo>
                        <a:pt x="114850" y="135332"/>
                        <a:pt x="95708" y="106619"/>
                        <a:pt x="86137" y="97048"/>
                      </a:cubicBezTo>
                      <a:cubicBezTo>
                        <a:pt x="62210" y="63550"/>
                        <a:pt x="38283" y="25267"/>
                        <a:pt x="4785" y="1340"/>
                      </a:cubicBezTo>
                      <a:cubicBezTo>
                        <a:pt x="0" y="-3445"/>
                        <a:pt x="0" y="6125"/>
                        <a:pt x="0" y="6125"/>
                      </a:cubicBezTo>
                      <a:cubicBezTo>
                        <a:pt x="28712" y="39623"/>
                        <a:pt x="38283" y="63550"/>
                        <a:pt x="47854" y="92263"/>
                      </a:cubicBezTo>
                      <a:close/>
                    </a:path>
                  </a:pathLst>
                </a:custGeom>
                <a:solidFill>
                  <a:srgbClr val="D9531E"/>
                </a:solidFill>
                <a:ln w="47824"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xmlns="" id="{AA021BEF-9F36-4AD3-A966-76BB956AAA1B}"/>
                    </a:ext>
                  </a:extLst>
                </p:cNvPr>
                <p:cNvSpPr/>
                <p:nvPr/>
              </p:nvSpPr>
              <p:spPr>
                <a:xfrm>
                  <a:off x="8481601" y="6956256"/>
                  <a:ext cx="150359" cy="116431"/>
                </a:xfrm>
                <a:custGeom>
                  <a:avLst/>
                  <a:gdLst>
                    <a:gd name="connsiteX0" fmla="*/ 150359 w 150359"/>
                    <a:gd name="connsiteY0" fmla="*/ 86137 h 116431"/>
                    <a:gd name="connsiteX1" fmla="*/ 40294 w 150359"/>
                    <a:gd name="connsiteY1" fmla="*/ 62210 h 116431"/>
                    <a:gd name="connsiteX2" fmla="*/ 25938 w 150359"/>
                    <a:gd name="connsiteY2" fmla="*/ 0 h 116431"/>
                    <a:gd name="connsiteX3" fmla="*/ 40294 w 150359"/>
                    <a:gd name="connsiteY3" fmla="*/ 105279 h 116431"/>
                    <a:gd name="connsiteX4" fmla="*/ 150359 w 150359"/>
                    <a:gd name="connsiteY4" fmla="*/ 86137 h 116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359" h="116431">
                      <a:moveTo>
                        <a:pt x="150359" y="86137"/>
                      </a:moveTo>
                      <a:cubicBezTo>
                        <a:pt x="150359" y="86137"/>
                        <a:pt x="78578" y="100494"/>
                        <a:pt x="40294" y="62210"/>
                      </a:cubicBezTo>
                      <a:cubicBezTo>
                        <a:pt x="6797" y="23927"/>
                        <a:pt x="25938" y="0"/>
                        <a:pt x="25938" y="0"/>
                      </a:cubicBezTo>
                      <a:cubicBezTo>
                        <a:pt x="25938" y="0"/>
                        <a:pt x="-41058" y="62210"/>
                        <a:pt x="40294" y="105279"/>
                      </a:cubicBezTo>
                      <a:cubicBezTo>
                        <a:pt x="102505" y="138777"/>
                        <a:pt x="150359" y="86137"/>
                        <a:pt x="150359" y="86137"/>
                      </a:cubicBezTo>
                      <a:close/>
                    </a:path>
                  </a:pathLst>
                </a:custGeom>
                <a:solidFill>
                  <a:srgbClr val="FBC98F">
                    <a:alpha val="50000"/>
                  </a:srgbClr>
                </a:solidFill>
                <a:ln w="47824"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xmlns="" id="{94DC35B5-6B5E-43C6-97B1-DFA5A131E5CE}"/>
                    </a:ext>
                  </a:extLst>
                </p:cNvPr>
                <p:cNvSpPr/>
                <p:nvPr/>
              </p:nvSpPr>
              <p:spPr>
                <a:xfrm>
                  <a:off x="8684599" y="6058327"/>
                  <a:ext cx="622104" cy="199258"/>
                </a:xfrm>
                <a:custGeom>
                  <a:avLst/>
                  <a:gdLst>
                    <a:gd name="connsiteX0" fmla="*/ 133991 w 622104"/>
                    <a:gd name="connsiteY0" fmla="*/ 7842 h 199258"/>
                    <a:gd name="connsiteX1" fmla="*/ 406761 w 622104"/>
                    <a:gd name="connsiteY1" fmla="*/ 17412 h 199258"/>
                    <a:gd name="connsiteX2" fmla="*/ 535967 w 622104"/>
                    <a:gd name="connsiteY2" fmla="*/ 74837 h 199258"/>
                    <a:gd name="connsiteX3" fmla="*/ 622104 w 622104"/>
                    <a:gd name="connsiteY3" fmla="*/ 141833 h 199258"/>
                    <a:gd name="connsiteX4" fmla="*/ 378048 w 622104"/>
                    <a:gd name="connsiteY4" fmla="*/ 36554 h 199258"/>
                    <a:gd name="connsiteX5" fmla="*/ 612533 w 622104"/>
                    <a:gd name="connsiteY5" fmla="*/ 194473 h 199258"/>
                    <a:gd name="connsiteX6" fmla="*/ 612533 w 622104"/>
                    <a:gd name="connsiteY6" fmla="*/ 199258 h 199258"/>
                    <a:gd name="connsiteX7" fmla="*/ 263198 w 622104"/>
                    <a:gd name="connsiteY7" fmla="*/ 41339 h 199258"/>
                    <a:gd name="connsiteX8" fmla="*/ 57425 w 622104"/>
                    <a:gd name="connsiteY8" fmla="*/ 22198 h 199258"/>
                    <a:gd name="connsiteX9" fmla="*/ 0 w 622104"/>
                    <a:gd name="connsiteY9" fmla="*/ 12627 h 199258"/>
                    <a:gd name="connsiteX10" fmla="*/ 133991 w 622104"/>
                    <a:gd name="connsiteY10" fmla="*/ 7842 h 199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2104" h="199258">
                      <a:moveTo>
                        <a:pt x="133991" y="7842"/>
                      </a:moveTo>
                      <a:cubicBezTo>
                        <a:pt x="224914" y="-1729"/>
                        <a:pt x="320623" y="-6515"/>
                        <a:pt x="406761" y="17412"/>
                      </a:cubicBezTo>
                      <a:cubicBezTo>
                        <a:pt x="449829" y="31769"/>
                        <a:pt x="492898" y="50910"/>
                        <a:pt x="535967" y="74837"/>
                      </a:cubicBezTo>
                      <a:cubicBezTo>
                        <a:pt x="564679" y="93979"/>
                        <a:pt x="598177" y="113121"/>
                        <a:pt x="622104" y="141833"/>
                      </a:cubicBezTo>
                      <a:cubicBezTo>
                        <a:pt x="545538" y="93979"/>
                        <a:pt x="464185" y="55696"/>
                        <a:pt x="378048" y="36554"/>
                      </a:cubicBezTo>
                      <a:cubicBezTo>
                        <a:pt x="473756" y="65267"/>
                        <a:pt x="555108" y="113121"/>
                        <a:pt x="612533" y="194473"/>
                      </a:cubicBezTo>
                      <a:cubicBezTo>
                        <a:pt x="612533" y="194473"/>
                        <a:pt x="612533" y="199258"/>
                        <a:pt x="612533" y="199258"/>
                      </a:cubicBezTo>
                      <a:cubicBezTo>
                        <a:pt x="516825" y="113121"/>
                        <a:pt x="387619" y="60481"/>
                        <a:pt x="263198" y="41339"/>
                      </a:cubicBezTo>
                      <a:cubicBezTo>
                        <a:pt x="196202" y="31769"/>
                        <a:pt x="124421" y="31769"/>
                        <a:pt x="57425" y="22198"/>
                      </a:cubicBezTo>
                      <a:cubicBezTo>
                        <a:pt x="38283" y="22198"/>
                        <a:pt x="19142" y="17412"/>
                        <a:pt x="0" y="12627"/>
                      </a:cubicBezTo>
                      <a:cubicBezTo>
                        <a:pt x="43069" y="17412"/>
                        <a:pt x="86137" y="12627"/>
                        <a:pt x="133991" y="7842"/>
                      </a:cubicBezTo>
                      <a:close/>
                    </a:path>
                  </a:pathLst>
                </a:custGeom>
                <a:solidFill>
                  <a:srgbClr val="D9531E"/>
                </a:solidFill>
                <a:ln w="47824"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xmlns="" id="{73F8CA40-0AD8-4B0E-8CA6-1B34EB0B1F9C}"/>
                    </a:ext>
                  </a:extLst>
                </p:cNvPr>
                <p:cNvSpPr/>
                <p:nvPr/>
              </p:nvSpPr>
              <p:spPr>
                <a:xfrm>
                  <a:off x="8584106" y="6262370"/>
                  <a:ext cx="602962" cy="181845"/>
                </a:xfrm>
                <a:custGeom>
                  <a:avLst/>
                  <a:gdLst>
                    <a:gd name="connsiteX0" fmla="*/ 296696 w 602962"/>
                    <a:gd name="connsiteY0" fmla="*/ 76567 h 181845"/>
                    <a:gd name="connsiteX1" fmla="*/ 0 w 602962"/>
                    <a:gd name="connsiteY1" fmla="*/ 119635 h 181845"/>
                    <a:gd name="connsiteX2" fmla="*/ 167490 w 602962"/>
                    <a:gd name="connsiteY2" fmla="*/ 62210 h 181845"/>
                    <a:gd name="connsiteX3" fmla="*/ 320623 w 602962"/>
                    <a:gd name="connsiteY3" fmla="*/ 57425 h 181845"/>
                    <a:gd name="connsiteX4" fmla="*/ 531181 w 602962"/>
                    <a:gd name="connsiteY4" fmla="*/ 0 h 181845"/>
                    <a:gd name="connsiteX5" fmla="*/ 473756 w 602962"/>
                    <a:gd name="connsiteY5" fmla="*/ 119635 h 181845"/>
                    <a:gd name="connsiteX6" fmla="*/ 435473 w 602962"/>
                    <a:gd name="connsiteY6" fmla="*/ 157919 h 181845"/>
                    <a:gd name="connsiteX7" fmla="*/ 521610 w 602962"/>
                    <a:gd name="connsiteY7" fmla="*/ 114850 h 181845"/>
                    <a:gd name="connsiteX8" fmla="*/ 602963 w 602962"/>
                    <a:gd name="connsiteY8" fmla="*/ 43069 h 181845"/>
                    <a:gd name="connsiteX9" fmla="*/ 602963 w 602962"/>
                    <a:gd name="connsiteY9" fmla="*/ 43069 h 181845"/>
                    <a:gd name="connsiteX10" fmla="*/ 555108 w 602962"/>
                    <a:gd name="connsiteY10" fmla="*/ 119635 h 181845"/>
                    <a:gd name="connsiteX11" fmla="*/ 478542 w 602962"/>
                    <a:gd name="connsiteY11" fmla="*/ 167490 h 181845"/>
                    <a:gd name="connsiteX12" fmla="*/ 411546 w 602962"/>
                    <a:gd name="connsiteY12" fmla="*/ 177060 h 181845"/>
                    <a:gd name="connsiteX13" fmla="*/ 363692 w 602962"/>
                    <a:gd name="connsiteY13" fmla="*/ 181846 h 181845"/>
                    <a:gd name="connsiteX14" fmla="*/ 363692 w 602962"/>
                    <a:gd name="connsiteY14" fmla="*/ 177060 h 181845"/>
                    <a:gd name="connsiteX15" fmla="*/ 497683 w 602962"/>
                    <a:gd name="connsiteY15" fmla="*/ 23927 h 181845"/>
                    <a:gd name="connsiteX16" fmla="*/ 296696 w 602962"/>
                    <a:gd name="connsiteY16" fmla="*/ 76567 h 181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2962" h="181845">
                      <a:moveTo>
                        <a:pt x="296696" y="76567"/>
                      </a:moveTo>
                      <a:cubicBezTo>
                        <a:pt x="186631" y="71781"/>
                        <a:pt x="95708" y="66996"/>
                        <a:pt x="0" y="119635"/>
                      </a:cubicBezTo>
                      <a:cubicBezTo>
                        <a:pt x="43068" y="81352"/>
                        <a:pt x="114850" y="66996"/>
                        <a:pt x="167490" y="62210"/>
                      </a:cubicBezTo>
                      <a:cubicBezTo>
                        <a:pt x="220129" y="57425"/>
                        <a:pt x="267983" y="62210"/>
                        <a:pt x="320623" y="57425"/>
                      </a:cubicBezTo>
                      <a:cubicBezTo>
                        <a:pt x="392404" y="57425"/>
                        <a:pt x="473756" y="47854"/>
                        <a:pt x="531181" y="0"/>
                      </a:cubicBezTo>
                      <a:cubicBezTo>
                        <a:pt x="521610" y="43069"/>
                        <a:pt x="502469" y="86138"/>
                        <a:pt x="473756" y="119635"/>
                      </a:cubicBezTo>
                      <a:cubicBezTo>
                        <a:pt x="464185" y="133992"/>
                        <a:pt x="449829" y="143562"/>
                        <a:pt x="435473" y="157919"/>
                      </a:cubicBezTo>
                      <a:cubicBezTo>
                        <a:pt x="464185" y="148348"/>
                        <a:pt x="497683" y="133992"/>
                        <a:pt x="521610" y="114850"/>
                      </a:cubicBezTo>
                      <a:cubicBezTo>
                        <a:pt x="555108" y="95708"/>
                        <a:pt x="579035" y="76567"/>
                        <a:pt x="602963" y="43069"/>
                      </a:cubicBezTo>
                      <a:cubicBezTo>
                        <a:pt x="602963" y="43069"/>
                        <a:pt x="602963" y="43069"/>
                        <a:pt x="602963" y="43069"/>
                      </a:cubicBezTo>
                      <a:cubicBezTo>
                        <a:pt x="598177" y="71781"/>
                        <a:pt x="574250" y="95708"/>
                        <a:pt x="555108" y="119635"/>
                      </a:cubicBezTo>
                      <a:cubicBezTo>
                        <a:pt x="531181" y="138777"/>
                        <a:pt x="507254" y="157919"/>
                        <a:pt x="478542" y="167490"/>
                      </a:cubicBezTo>
                      <a:cubicBezTo>
                        <a:pt x="454615" y="172275"/>
                        <a:pt x="435473" y="172275"/>
                        <a:pt x="411546" y="177060"/>
                      </a:cubicBezTo>
                      <a:cubicBezTo>
                        <a:pt x="397189" y="177060"/>
                        <a:pt x="382833" y="181846"/>
                        <a:pt x="363692" y="181846"/>
                      </a:cubicBezTo>
                      <a:cubicBezTo>
                        <a:pt x="363692" y="181846"/>
                        <a:pt x="363692" y="181846"/>
                        <a:pt x="363692" y="177060"/>
                      </a:cubicBezTo>
                      <a:cubicBezTo>
                        <a:pt x="425902" y="148348"/>
                        <a:pt x="473756" y="90923"/>
                        <a:pt x="497683" y="23927"/>
                      </a:cubicBezTo>
                      <a:cubicBezTo>
                        <a:pt x="445044" y="71781"/>
                        <a:pt x="373262" y="81352"/>
                        <a:pt x="296696" y="76567"/>
                      </a:cubicBezTo>
                      <a:close/>
                    </a:path>
                  </a:pathLst>
                </a:custGeom>
                <a:solidFill>
                  <a:srgbClr val="D9531E"/>
                </a:solidFill>
                <a:ln w="47824"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xmlns="" id="{781E68DA-7A38-4925-ADC8-00287C38DC7C}"/>
                    </a:ext>
                  </a:extLst>
                </p:cNvPr>
                <p:cNvSpPr/>
                <p:nvPr/>
              </p:nvSpPr>
              <p:spPr>
                <a:xfrm>
                  <a:off x="8402260" y="6247274"/>
                  <a:ext cx="315837" cy="134731"/>
                </a:xfrm>
                <a:custGeom>
                  <a:avLst/>
                  <a:gdLst>
                    <a:gd name="connsiteX0" fmla="*/ 0 w 315837"/>
                    <a:gd name="connsiteY0" fmla="*/ 43809 h 134731"/>
                    <a:gd name="connsiteX1" fmla="*/ 0 w 315837"/>
                    <a:gd name="connsiteY1" fmla="*/ 43809 h 134731"/>
                    <a:gd name="connsiteX2" fmla="*/ 124421 w 315837"/>
                    <a:gd name="connsiteY2" fmla="*/ 5526 h 134731"/>
                    <a:gd name="connsiteX3" fmla="*/ 253627 w 315837"/>
                    <a:gd name="connsiteY3" fmla="*/ 5526 h 134731"/>
                    <a:gd name="connsiteX4" fmla="*/ 315838 w 315837"/>
                    <a:gd name="connsiteY4" fmla="*/ 19882 h 134731"/>
                    <a:gd name="connsiteX5" fmla="*/ 229700 w 315837"/>
                    <a:gd name="connsiteY5" fmla="*/ 67736 h 134731"/>
                    <a:gd name="connsiteX6" fmla="*/ 205773 w 315837"/>
                    <a:gd name="connsiteY6" fmla="*/ 86878 h 134731"/>
                    <a:gd name="connsiteX7" fmla="*/ 153133 w 315837"/>
                    <a:gd name="connsiteY7" fmla="*/ 134732 h 134731"/>
                    <a:gd name="connsiteX8" fmla="*/ 167490 w 315837"/>
                    <a:gd name="connsiteY8" fmla="*/ 110805 h 134731"/>
                    <a:gd name="connsiteX9" fmla="*/ 258413 w 315837"/>
                    <a:gd name="connsiteY9" fmla="*/ 29453 h 134731"/>
                    <a:gd name="connsiteX10" fmla="*/ 205773 w 315837"/>
                    <a:gd name="connsiteY10" fmla="*/ 24667 h 134731"/>
                    <a:gd name="connsiteX11" fmla="*/ 0 w 315837"/>
                    <a:gd name="connsiteY11" fmla="*/ 43809 h 134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5837" h="134731">
                      <a:moveTo>
                        <a:pt x="0" y="43809"/>
                      </a:moveTo>
                      <a:cubicBezTo>
                        <a:pt x="0" y="43809"/>
                        <a:pt x="0" y="43809"/>
                        <a:pt x="0" y="43809"/>
                      </a:cubicBezTo>
                      <a:cubicBezTo>
                        <a:pt x="38283" y="24667"/>
                        <a:pt x="81352" y="10311"/>
                        <a:pt x="124421" y="5526"/>
                      </a:cubicBezTo>
                      <a:cubicBezTo>
                        <a:pt x="167490" y="740"/>
                        <a:pt x="210558" y="-4045"/>
                        <a:pt x="253627" y="5526"/>
                      </a:cubicBezTo>
                      <a:cubicBezTo>
                        <a:pt x="272769" y="10311"/>
                        <a:pt x="296696" y="15097"/>
                        <a:pt x="315838" y="19882"/>
                      </a:cubicBezTo>
                      <a:cubicBezTo>
                        <a:pt x="287125" y="29453"/>
                        <a:pt x="253627" y="53380"/>
                        <a:pt x="229700" y="67736"/>
                      </a:cubicBezTo>
                      <a:cubicBezTo>
                        <a:pt x="220129" y="72522"/>
                        <a:pt x="210558" y="82092"/>
                        <a:pt x="205773" y="86878"/>
                      </a:cubicBezTo>
                      <a:cubicBezTo>
                        <a:pt x="186631" y="101234"/>
                        <a:pt x="167490" y="115590"/>
                        <a:pt x="153133" y="134732"/>
                      </a:cubicBezTo>
                      <a:cubicBezTo>
                        <a:pt x="157919" y="125161"/>
                        <a:pt x="162704" y="120376"/>
                        <a:pt x="167490" y="110805"/>
                      </a:cubicBezTo>
                      <a:cubicBezTo>
                        <a:pt x="191417" y="77307"/>
                        <a:pt x="224914" y="48594"/>
                        <a:pt x="258413" y="29453"/>
                      </a:cubicBezTo>
                      <a:cubicBezTo>
                        <a:pt x="239271" y="29453"/>
                        <a:pt x="224914" y="24667"/>
                        <a:pt x="205773" y="24667"/>
                      </a:cubicBezTo>
                      <a:cubicBezTo>
                        <a:pt x="129206" y="10311"/>
                        <a:pt x="66996" y="19882"/>
                        <a:pt x="0" y="43809"/>
                      </a:cubicBezTo>
                      <a:close/>
                    </a:path>
                  </a:pathLst>
                </a:custGeom>
                <a:solidFill>
                  <a:srgbClr val="D9531E"/>
                </a:solidFill>
                <a:ln w="47824"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xmlns="" id="{9FAF3A46-F749-4167-9CB2-CCDA0A8B9768}"/>
                    </a:ext>
                  </a:extLst>
                </p:cNvPr>
                <p:cNvSpPr/>
                <p:nvPr/>
              </p:nvSpPr>
              <p:spPr>
                <a:xfrm>
                  <a:off x="9263635" y="6324581"/>
                  <a:ext cx="34414" cy="215343"/>
                </a:xfrm>
                <a:custGeom>
                  <a:avLst/>
                  <a:gdLst>
                    <a:gd name="connsiteX0" fmla="*/ 14356 w 34414"/>
                    <a:gd name="connsiteY0" fmla="*/ 129206 h 215343"/>
                    <a:gd name="connsiteX1" fmla="*/ 0 w 34414"/>
                    <a:gd name="connsiteY1" fmla="*/ 0 h 215343"/>
                    <a:gd name="connsiteX2" fmla="*/ 33498 w 34414"/>
                    <a:gd name="connsiteY2" fmla="*/ 119635 h 215343"/>
                    <a:gd name="connsiteX3" fmla="*/ 4785 w 34414"/>
                    <a:gd name="connsiteY3" fmla="*/ 215344 h 215343"/>
                    <a:gd name="connsiteX4" fmla="*/ 14356 w 34414"/>
                    <a:gd name="connsiteY4" fmla="*/ 129206 h 2153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14" h="215343">
                      <a:moveTo>
                        <a:pt x="14356" y="129206"/>
                      </a:moveTo>
                      <a:cubicBezTo>
                        <a:pt x="14356" y="90923"/>
                        <a:pt x="9571" y="43069"/>
                        <a:pt x="0" y="0"/>
                      </a:cubicBezTo>
                      <a:cubicBezTo>
                        <a:pt x="23927" y="33498"/>
                        <a:pt x="38283" y="81352"/>
                        <a:pt x="33498" y="119635"/>
                      </a:cubicBezTo>
                      <a:cubicBezTo>
                        <a:pt x="33498" y="153133"/>
                        <a:pt x="19142" y="186631"/>
                        <a:pt x="4785" y="215344"/>
                      </a:cubicBezTo>
                      <a:cubicBezTo>
                        <a:pt x="9571" y="186631"/>
                        <a:pt x="9571" y="153133"/>
                        <a:pt x="14356" y="129206"/>
                      </a:cubicBezTo>
                      <a:close/>
                    </a:path>
                  </a:pathLst>
                </a:custGeom>
                <a:solidFill>
                  <a:srgbClr val="D9531E"/>
                </a:solidFill>
                <a:ln w="47824" cap="flat">
                  <a:noFill/>
                  <a:prstDash val="solid"/>
                  <a:miter/>
                </a:ln>
              </p:spPr>
              <p:txBody>
                <a:bodyPr rtlCol="0" anchor="ctr"/>
                <a:lstStyle/>
                <a:p>
                  <a:endParaRPr lang="en-US"/>
                </a:p>
              </p:txBody>
            </p:sp>
            <p:pic>
              <p:nvPicPr>
                <p:cNvPr id="161" name="Picture 160">
                  <a:extLst>
                    <a:ext uri="{FF2B5EF4-FFF2-40B4-BE49-F238E27FC236}">
                      <a16:creationId xmlns:a16="http://schemas.microsoft.com/office/drawing/2014/main" xmlns="" id="{E33D1C10-9EDE-43E9-959D-5251A28A983E}"/>
                    </a:ext>
                  </a:extLst>
                </p:cNvPr>
                <p:cNvPicPr>
                  <a:picLocks noChangeAspect="1"/>
                </p:cNvPicPr>
                <p:nvPr/>
              </p:nvPicPr>
              <p:blipFill>
                <a:blip r:embed="rId19"/>
                <a:stretch>
                  <a:fillRect/>
                </a:stretch>
              </p:blipFill>
              <p:spPr>
                <a:xfrm>
                  <a:off x="8819405" y="6892954"/>
                  <a:ext cx="321580" cy="206729"/>
                </a:xfrm>
                <a:custGeom>
                  <a:avLst/>
                  <a:gdLst>
                    <a:gd name="connsiteX0" fmla="*/ 102 w 321580"/>
                    <a:gd name="connsiteY0" fmla="*/ 26 h 206729"/>
                    <a:gd name="connsiteX1" fmla="*/ 321682 w 321580"/>
                    <a:gd name="connsiteY1" fmla="*/ 26 h 206729"/>
                    <a:gd name="connsiteX2" fmla="*/ 321682 w 321580"/>
                    <a:gd name="connsiteY2" fmla="*/ 206756 h 206729"/>
                    <a:gd name="connsiteX3" fmla="*/ 102 w 321580"/>
                    <a:gd name="connsiteY3" fmla="*/ 206756 h 206729"/>
                  </a:gdLst>
                  <a:ahLst/>
                  <a:cxnLst>
                    <a:cxn ang="0">
                      <a:pos x="connsiteX0" y="connsiteY0"/>
                    </a:cxn>
                    <a:cxn ang="0">
                      <a:pos x="connsiteX1" y="connsiteY1"/>
                    </a:cxn>
                    <a:cxn ang="0">
                      <a:pos x="connsiteX2" y="connsiteY2"/>
                    </a:cxn>
                    <a:cxn ang="0">
                      <a:pos x="connsiteX3" y="connsiteY3"/>
                    </a:cxn>
                  </a:cxnLst>
                  <a:rect l="l" t="t" r="r" b="b"/>
                  <a:pathLst>
                    <a:path w="321580" h="206729">
                      <a:moveTo>
                        <a:pt x="102" y="26"/>
                      </a:moveTo>
                      <a:lnTo>
                        <a:pt x="321682" y="26"/>
                      </a:lnTo>
                      <a:lnTo>
                        <a:pt x="321682" y="206756"/>
                      </a:lnTo>
                      <a:lnTo>
                        <a:pt x="102" y="206756"/>
                      </a:lnTo>
                      <a:close/>
                    </a:path>
                  </a:pathLst>
                </a:custGeom>
              </p:spPr>
            </p:pic>
            <p:pic>
              <p:nvPicPr>
                <p:cNvPr id="162" name="Picture 161">
                  <a:extLst>
                    <a:ext uri="{FF2B5EF4-FFF2-40B4-BE49-F238E27FC236}">
                      <a16:creationId xmlns:a16="http://schemas.microsoft.com/office/drawing/2014/main" xmlns="" id="{AE1908C4-D64E-444E-BBCB-3E466B356EE3}"/>
                    </a:ext>
                  </a:extLst>
                </p:cNvPr>
                <p:cNvPicPr>
                  <a:picLocks noChangeAspect="1"/>
                </p:cNvPicPr>
                <p:nvPr/>
              </p:nvPicPr>
              <p:blipFill>
                <a:blip r:embed="rId20"/>
                <a:stretch>
                  <a:fillRect/>
                </a:stretch>
              </p:blipFill>
              <p:spPr>
                <a:xfrm>
                  <a:off x="8200478" y="6893055"/>
                  <a:ext cx="275640" cy="172274"/>
                </a:xfrm>
                <a:custGeom>
                  <a:avLst/>
                  <a:gdLst>
                    <a:gd name="connsiteX0" fmla="*/ 91 w 275640"/>
                    <a:gd name="connsiteY0" fmla="*/ 27 h 172274"/>
                    <a:gd name="connsiteX1" fmla="*/ 275731 w 275640"/>
                    <a:gd name="connsiteY1" fmla="*/ 27 h 172274"/>
                    <a:gd name="connsiteX2" fmla="*/ 275731 w 275640"/>
                    <a:gd name="connsiteY2" fmla="*/ 172302 h 172274"/>
                    <a:gd name="connsiteX3" fmla="*/ 91 w 275640"/>
                    <a:gd name="connsiteY3" fmla="*/ 172302 h 172274"/>
                  </a:gdLst>
                  <a:ahLst/>
                  <a:cxnLst>
                    <a:cxn ang="0">
                      <a:pos x="connsiteX0" y="connsiteY0"/>
                    </a:cxn>
                    <a:cxn ang="0">
                      <a:pos x="connsiteX1" y="connsiteY1"/>
                    </a:cxn>
                    <a:cxn ang="0">
                      <a:pos x="connsiteX2" y="connsiteY2"/>
                    </a:cxn>
                    <a:cxn ang="0">
                      <a:pos x="connsiteX3" y="connsiteY3"/>
                    </a:cxn>
                  </a:cxnLst>
                  <a:rect l="l" t="t" r="r" b="b"/>
                  <a:pathLst>
                    <a:path w="275640" h="172274">
                      <a:moveTo>
                        <a:pt x="91" y="27"/>
                      </a:moveTo>
                      <a:lnTo>
                        <a:pt x="275731" y="27"/>
                      </a:lnTo>
                      <a:lnTo>
                        <a:pt x="275731" y="172302"/>
                      </a:lnTo>
                      <a:lnTo>
                        <a:pt x="91" y="172302"/>
                      </a:lnTo>
                      <a:close/>
                    </a:path>
                  </a:pathLst>
                </a:custGeom>
              </p:spPr>
            </p:pic>
            <p:grpSp>
              <p:nvGrpSpPr>
                <p:cNvPr id="163" name="Graphic 3">
                  <a:extLst>
                    <a:ext uri="{FF2B5EF4-FFF2-40B4-BE49-F238E27FC236}">
                      <a16:creationId xmlns:a16="http://schemas.microsoft.com/office/drawing/2014/main" xmlns="" id="{DF9A8E9E-5C4D-4E4D-A26B-0BB7BB3008E8}"/>
                    </a:ext>
                  </a:extLst>
                </p:cNvPr>
                <p:cNvGrpSpPr/>
                <p:nvPr/>
              </p:nvGrpSpPr>
              <p:grpSpPr>
                <a:xfrm>
                  <a:off x="8799450" y="6684937"/>
                  <a:ext cx="253626" cy="280889"/>
                  <a:chOff x="8799450" y="6684937"/>
                  <a:chExt cx="253626" cy="280889"/>
                </a:xfrm>
              </p:grpSpPr>
              <p:sp>
                <p:nvSpPr>
                  <p:cNvPr id="203" name="Freeform: Shape 202">
                    <a:extLst>
                      <a:ext uri="{FF2B5EF4-FFF2-40B4-BE49-F238E27FC236}">
                        <a16:creationId xmlns:a16="http://schemas.microsoft.com/office/drawing/2014/main" xmlns="" id="{032F8140-AB98-4D08-BAB7-1C89BA8559BA}"/>
                      </a:ext>
                    </a:extLst>
                  </p:cNvPr>
                  <p:cNvSpPr/>
                  <p:nvPr/>
                </p:nvSpPr>
                <p:spPr>
                  <a:xfrm>
                    <a:off x="8799450" y="6684937"/>
                    <a:ext cx="253626" cy="280889"/>
                  </a:xfrm>
                  <a:custGeom>
                    <a:avLst/>
                    <a:gdLst>
                      <a:gd name="connsiteX0" fmla="*/ 28712 w 253626"/>
                      <a:gd name="connsiteY0" fmla="*/ 237820 h 280889"/>
                      <a:gd name="connsiteX1" fmla="*/ 33498 w 253626"/>
                      <a:gd name="connsiteY1" fmla="*/ 233035 h 280889"/>
                      <a:gd name="connsiteX2" fmla="*/ 33498 w 253626"/>
                      <a:gd name="connsiteY2" fmla="*/ 233035 h 280889"/>
                      <a:gd name="connsiteX3" fmla="*/ 28712 w 253626"/>
                      <a:gd name="connsiteY3" fmla="*/ 166039 h 280889"/>
                      <a:gd name="connsiteX4" fmla="*/ 162704 w 253626"/>
                      <a:gd name="connsiteY4" fmla="*/ 3335 h 280889"/>
                      <a:gd name="connsiteX5" fmla="*/ 229700 w 253626"/>
                      <a:gd name="connsiteY5" fmla="*/ 166039 h 280889"/>
                      <a:gd name="connsiteX6" fmla="*/ 224914 w 253626"/>
                      <a:gd name="connsiteY6" fmla="*/ 166039 h 280889"/>
                      <a:gd name="connsiteX7" fmla="*/ 215344 w 253626"/>
                      <a:gd name="connsiteY7" fmla="*/ 132541 h 280889"/>
                      <a:gd name="connsiteX8" fmla="*/ 215344 w 253626"/>
                      <a:gd name="connsiteY8" fmla="*/ 151683 h 280889"/>
                      <a:gd name="connsiteX9" fmla="*/ 196202 w 253626"/>
                      <a:gd name="connsiteY9" fmla="*/ 213893 h 280889"/>
                      <a:gd name="connsiteX10" fmla="*/ 253627 w 253626"/>
                      <a:gd name="connsiteY10" fmla="*/ 271318 h 280889"/>
                      <a:gd name="connsiteX11" fmla="*/ 248842 w 253626"/>
                      <a:gd name="connsiteY11" fmla="*/ 276104 h 280889"/>
                      <a:gd name="connsiteX12" fmla="*/ 114850 w 253626"/>
                      <a:gd name="connsiteY12" fmla="*/ 233035 h 280889"/>
                      <a:gd name="connsiteX13" fmla="*/ 0 w 253626"/>
                      <a:gd name="connsiteY13" fmla="*/ 280889 h 280889"/>
                      <a:gd name="connsiteX14" fmla="*/ 0 w 253626"/>
                      <a:gd name="connsiteY14" fmla="*/ 280889 h 280889"/>
                      <a:gd name="connsiteX15" fmla="*/ 28712 w 253626"/>
                      <a:gd name="connsiteY15" fmla="*/ 237820 h 280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3626" h="280889">
                        <a:moveTo>
                          <a:pt x="28712" y="237820"/>
                        </a:moveTo>
                        <a:cubicBezTo>
                          <a:pt x="28712" y="237820"/>
                          <a:pt x="33498" y="233035"/>
                          <a:pt x="33498" y="233035"/>
                        </a:cubicBezTo>
                        <a:cubicBezTo>
                          <a:pt x="33498" y="233035"/>
                          <a:pt x="33498" y="233035"/>
                          <a:pt x="33498" y="233035"/>
                        </a:cubicBezTo>
                        <a:cubicBezTo>
                          <a:pt x="52640" y="218679"/>
                          <a:pt x="28712" y="185181"/>
                          <a:pt x="28712" y="166039"/>
                        </a:cubicBezTo>
                        <a:cubicBezTo>
                          <a:pt x="19141" y="89473"/>
                          <a:pt x="66996" y="-20592"/>
                          <a:pt x="162704" y="3335"/>
                        </a:cubicBezTo>
                        <a:cubicBezTo>
                          <a:pt x="234485" y="22477"/>
                          <a:pt x="234485" y="108614"/>
                          <a:pt x="229700" y="166039"/>
                        </a:cubicBezTo>
                        <a:cubicBezTo>
                          <a:pt x="229700" y="170825"/>
                          <a:pt x="224914" y="166039"/>
                          <a:pt x="224914" y="166039"/>
                        </a:cubicBezTo>
                        <a:cubicBezTo>
                          <a:pt x="220129" y="151683"/>
                          <a:pt x="220129" y="151683"/>
                          <a:pt x="215344" y="132541"/>
                        </a:cubicBezTo>
                        <a:cubicBezTo>
                          <a:pt x="215344" y="127756"/>
                          <a:pt x="215344" y="146897"/>
                          <a:pt x="215344" y="151683"/>
                        </a:cubicBezTo>
                        <a:cubicBezTo>
                          <a:pt x="215344" y="175610"/>
                          <a:pt x="205773" y="194752"/>
                          <a:pt x="196202" y="213893"/>
                        </a:cubicBezTo>
                        <a:cubicBezTo>
                          <a:pt x="220129" y="228250"/>
                          <a:pt x="244056" y="247391"/>
                          <a:pt x="253627" y="271318"/>
                        </a:cubicBezTo>
                        <a:cubicBezTo>
                          <a:pt x="253627" y="276104"/>
                          <a:pt x="253627" y="280889"/>
                          <a:pt x="248842" y="276104"/>
                        </a:cubicBezTo>
                        <a:cubicBezTo>
                          <a:pt x="215344" y="247391"/>
                          <a:pt x="167490" y="233035"/>
                          <a:pt x="114850" y="233035"/>
                        </a:cubicBezTo>
                        <a:cubicBezTo>
                          <a:pt x="71781" y="237820"/>
                          <a:pt x="33498" y="247391"/>
                          <a:pt x="0" y="280889"/>
                        </a:cubicBezTo>
                        <a:cubicBezTo>
                          <a:pt x="0" y="280889"/>
                          <a:pt x="0" y="280889"/>
                          <a:pt x="0" y="280889"/>
                        </a:cubicBezTo>
                        <a:cubicBezTo>
                          <a:pt x="14356" y="266533"/>
                          <a:pt x="23927" y="252177"/>
                          <a:pt x="28712" y="237820"/>
                        </a:cubicBezTo>
                        <a:close/>
                      </a:path>
                    </a:pathLst>
                  </a:custGeom>
                  <a:solidFill>
                    <a:srgbClr val="FBC98F">
                      <a:alpha val="50000"/>
                    </a:srgbClr>
                  </a:solidFill>
                  <a:ln w="47824" cap="flat">
                    <a:noFill/>
                    <a:prstDash val="solid"/>
                    <a:miter/>
                  </a:ln>
                </p:spPr>
                <p:txBody>
                  <a:bodyPr rtlCol="0" anchor="ctr"/>
                  <a:lstStyle/>
                  <a:p>
                    <a:endParaRPr lang="en-US"/>
                  </a:p>
                </p:txBody>
              </p:sp>
              <p:grpSp>
                <p:nvGrpSpPr>
                  <p:cNvPr id="204" name="Graphic 3">
                    <a:extLst>
                      <a:ext uri="{FF2B5EF4-FFF2-40B4-BE49-F238E27FC236}">
                        <a16:creationId xmlns:a16="http://schemas.microsoft.com/office/drawing/2014/main" xmlns="" id="{8032466E-A008-4045-A9CE-407004BAC90F}"/>
                      </a:ext>
                    </a:extLst>
                  </p:cNvPr>
                  <p:cNvGrpSpPr/>
                  <p:nvPr/>
                </p:nvGrpSpPr>
                <p:grpSpPr>
                  <a:xfrm>
                    <a:off x="8837733" y="6702628"/>
                    <a:ext cx="191416" cy="239270"/>
                    <a:chOff x="8837733" y="6702628"/>
                    <a:chExt cx="191416" cy="239270"/>
                  </a:xfrm>
                </p:grpSpPr>
                <p:grpSp>
                  <p:nvGrpSpPr>
                    <p:cNvPr id="206" name="Graphic 3">
                      <a:extLst>
                        <a:ext uri="{FF2B5EF4-FFF2-40B4-BE49-F238E27FC236}">
                          <a16:creationId xmlns:a16="http://schemas.microsoft.com/office/drawing/2014/main" xmlns="" id="{F9ECD4D7-3D51-42EC-960B-CBFC47363D99}"/>
                        </a:ext>
                      </a:extLst>
                    </p:cNvPr>
                    <p:cNvGrpSpPr/>
                    <p:nvPr/>
                  </p:nvGrpSpPr>
                  <p:grpSpPr>
                    <a:xfrm>
                      <a:off x="8856417" y="6702628"/>
                      <a:ext cx="158711" cy="207243"/>
                      <a:chOff x="8856417" y="6702628"/>
                      <a:chExt cx="158711" cy="207243"/>
                    </a:xfrm>
                  </p:grpSpPr>
                  <p:sp>
                    <p:nvSpPr>
                      <p:cNvPr id="208" name="Freeform: Shape 207">
                        <a:extLst>
                          <a:ext uri="{FF2B5EF4-FFF2-40B4-BE49-F238E27FC236}">
                            <a16:creationId xmlns:a16="http://schemas.microsoft.com/office/drawing/2014/main" xmlns="" id="{928D83DC-F036-4F5B-9FF3-54B85CEDFD4C}"/>
                          </a:ext>
                        </a:extLst>
                      </p:cNvPr>
                      <p:cNvSpPr/>
                      <p:nvPr/>
                    </p:nvSpPr>
                    <p:spPr>
                      <a:xfrm>
                        <a:off x="8866445" y="6702628"/>
                        <a:ext cx="148683" cy="87541"/>
                      </a:xfrm>
                      <a:custGeom>
                        <a:avLst/>
                        <a:gdLst>
                          <a:gd name="connsiteX0" fmla="*/ 0 w 148683"/>
                          <a:gd name="connsiteY0" fmla="*/ 52640 h 87541"/>
                          <a:gd name="connsiteX1" fmla="*/ 66996 w 148683"/>
                          <a:gd name="connsiteY1" fmla="*/ 0 h 87541"/>
                          <a:gd name="connsiteX2" fmla="*/ 129206 w 148683"/>
                          <a:gd name="connsiteY2" fmla="*/ 86137 h 87541"/>
                          <a:gd name="connsiteX3" fmla="*/ 0 w 148683"/>
                          <a:gd name="connsiteY3" fmla="*/ 52640 h 87541"/>
                        </a:gdLst>
                        <a:ahLst/>
                        <a:cxnLst>
                          <a:cxn ang="0">
                            <a:pos x="connsiteX0" y="connsiteY0"/>
                          </a:cxn>
                          <a:cxn ang="0">
                            <a:pos x="connsiteX1" y="connsiteY1"/>
                          </a:cxn>
                          <a:cxn ang="0">
                            <a:pos x="connsiteX2" y="connsiteY2"/>
                          </a:cxn>
                          <a:cxn ang="0">
                            <a:pos x="connsiteX3" y="connsiteY3"/>
                          </a:cxn>
                        </a:cxnLst>
                        <a:rect l="l" t="t" r="r" b="b"/>
                        <a:pathLst>
                          <a:path w="148683" h="87541">
                            <a:moveTo>
                              <a:pt x="0" y="52640"/>
                            </a:moveTo>
                            <a:cubicBezTo>
                              <a:pt x="0" y="52640"/>
                              <a:pt x="14356" y="0"/>
                              <a:pt x="66996" y="0"/>
                            </a:cubicBezTo>
                            <a:cubicBezTo>
                              <a:pt x="129206" y="0"/>
                              <a:pt x="177061" y="100494"/>
                              <a:pt x="129206" y="86137"/>
                            </a:cubicBezTo>
                            <a:cubicBezTo>
                              <a:pt x="86138" y="76567"/>
                              <a:pt x="28713" y="23927"/>
                              <a:pt x="0" y="52640"/>
                            </a:cubicBezTo>
                            <a:close/>
                          </a:path>
                        </a:pathLst>
                      </a:custGeom>
                      <a:solidFill>
                        <a:srgbClr val="6F1200"/>
                      </a:solidFill>
                      <a:ln w="47824" cap="flat">
                        <a:noFill/>
                        <a:prstDash val="solid"/>
                        <a:miter/>
                      </a:ln>
                    </p:spPr>
                    <p:txBody>
                      <a:bodyPr rtlCol="0" anchor="ctr"/>
                      <a:lstStyle/>
                      <a:p>
                        <a:endParaRPr lang="en-US"/>
                      </a:p>
                    </p:txBody>
                  </p:sp>
                  <p:sp>
                    <p:nvSpPr>
                      <p:cNvPr id="209" name="Freeform: Shape 208">
                        <a:extLst>
                          <a:ext uri="{FF2B5EF4-FFF2-40B4-BE49-F238E27FC236}">
                            <a16:creationId xmlns:a16="http://schemas.microsoft.com/office/drawing/2014/main" xmlns="" id="{E1D49A5D-F367-453A-9CC8-47843AD8767C}"/>
                          </a:ext>
                        </a:extLst>
                      </p:cNvPr>
                      <p:cNvSpPr/>
                      <p:nvPr/>
                    </p:nvSpPr>
                    <p:spPr>
                      <a:xfrm>
                        <a:off x="8856417" y="6715514"/>
                        <a:ext cx="139234" cy="194358"/>
                      </a:xfrm>
                      <a:custGeom>
                        <a:avLst/>
                        <a:gdLst>
                          <a:gd name="connsiteX0" fmla="*/ 457 w 139234"/>
                          <a:gd name="connsiteY0" fmla="*/ 111536 h 194358"/>
                          <a:gd name="connsiteX1" fmla="*/ 72238 w 139234"/>
                          <a:gd name="connsiteY1" fmla="*/ 192888 h 194358"/>
                          <a:gd name="connsiteX2" fmla="*/ 139234 w 139234"/>
                          <a:gd name="connsiteY2" fmla="*/ 82823 h 194358"/>
                          <a:gd name="connsiteX3" fmla="*/ 67453 w 139234"/>
                          <a:gd name="connsiteY3" fmla="*/ 1471 h 194358"/>
                          <a:gd name="connsiteX4" fmla="*/ 457 w 139234"/>
                          <a:gd name="connsiteY4" fmla="*/ 111536 h 194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234" h="194358">
                            <a:moveTo>
                              <a:pt x="457" y="111536"/>
                            </a:moveTo>
                            <a:cubicBezTo>
                              <a:pt x="457" y="164175"/>
                              <a:pt x="33955" y="202458"/>
                              <a:pt x="72238" y="192888"/>
                            </a:cubicBezTo>
                            <a:cubicBezTo>
                              <a:pt x="110522" y="183317"/>
                              <a:pt x="139234" y="135463"/>
                              <a:pt x="139234" y="82823"/>
                            </a:cubicBezTo>
                            <a:cubicBezTo>
                              <a:pt x="139234" y="30184"/>
                              <a:pt x="105736" y="-8100"/>
                              <a:pt x="67453" y="1471"/>
                            </a:cubicBezTo>
                            <a:cubicBezTo>
                              <a:pt x="29170" y="6256"/>
                              <a:pt x="-4328" y="58896"/>
                              <a:pt x="457" y="111536"/>
                            </a:cubicBezTo>
                            <a:close/>
                          </a:path>
                        </a:pathLst>
                      </a:custGeom>
                      <a:solidFill>
                        <a:srgbClr val="FEFDF2"/>
                      </a:solidFill>
                      <a:ln w="47824" cap="flat">
                        <a:noFill/>
                        <a:prstDash val="solid"/>
                        <a:miter/>
                      </a:ln>
                    </p:spPr>
                    <p:txBody>
                      <a:bodyPr rtlCol="0" anchor="ctr"/>
                      <a:lstStyle/>
                      <a:p>
                        <a:endParaRPr lang="en-US"/>
                      </a:p>
                    </p:txBody>
                  </p:sp>
                  <p:sp>
                    <p:nvSpPr>
                      <p:cNvPr id="210" name="Freeform: Shape 209">
                        <a:extLst>
                          <a:ext uri="{FF2B5EF4-FFF2-40B4-BE49-F238E27FC236}">
                            <a16:creationId xmlns:a16="http://schemas.microsoft.com/office/drawing/2014/main" xmlns="" id="{D6323F70-5C13-4D28-A6B3-AF08B66E327A}"/>
                          </a:ext>
                        </a:extLst>
                      </p:cNvPr>
                      <p:cNvSpPr/>
                      <p:nvPr/>
                    </p:nvSpPr>
                    <p:spPr>
                      <a:xfrm>
                        <a:off x="8883627" y="6760016"/>
                        <a:ext cx="96637" cy="134066"/>
                      </a:xfrm>
                      <a:custGeom>
                        <a:avLst/>
                        <a:gdLst>
                          <a:gd name="connsiteX0" fmla="*/ 92883 w 96637"/>
                          <a:gd name="connsiteY0" fmla="*/ 90960 h 134066"/>
                          <a:gd name="connsiteX1" fmla="*/ 25887 w 96637"/>
                          <a:gd name="connsiteY1" fmla="*/ 129243 h 134066"/>
                          <a:gd name="connsiteX2" fmla="*/ 6745 w 96637"/>
                          <a:gd name="connsiteY2" fmla="*/ 43106 h 134066"/>
                          <a:gd name="connsiteX3" fmla="*/ 73741 w 96637"/>
                          <a:gd name="connsiteY3" fmla="*/ 4823 h 134066"/>
                          <a:gd name="connsiteX4" fmla="*/ 92883 w 96637"/>
                          <a:gd name="connsiteY4" fmla="*/ 90960 h 134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37" h="134066">
                            <a:moveTo>
                              <a:pt x="92883" y="90960"/>
                            </a:moveTo>
                            <a:cubicBezTo>
                              <a:pt x="78526" y="124458"/>
                              <a:pt x="49814" y="143600"/>
                              <a:pt x="25887" y="129243"/>
                            </a:cubicBezTo>
                            <a:cubicBezTo>
                              <a:pt x="1960" y="114887"/>
                              <a:pt x="-7611" y="76604"/>
                              <a:pt x="6745" y="43106"/>
                            </a:cubicBezTo>
                            <a:cubicBezTo>
                              <a:pt x="21102" y="9608"/>
                              <a:pt x="49814" y="-9534"/>
                              <a:pt x="73741" y="4823"/>
                            </a:cubicBezTo>
                            <a:cubicBezTo>
                              <a:pt x="92883" y="19179"/>
                              <a:pt x="102453" y="57462"/>
                              <a:pt x="92883" y="90960"/>
                            </a:cubicBezTo>
                            <a:close/>
                          </a:path>
                        </a:pathLst>
                      </a:custGeom>
                      <a:solidFill>
                        <a:srgbClr val="9D641A"/>
                      </a:solidFill>
                      <a:ln w="47824" cap="flat">
                        <a:noFill/>
                        <a:prstDash val="solid"/>
                        <a:miter/>
                      </a:ln>
                    </p:spPr>
                    <p:txBody>
                      <a:bodyPr rtlCol="0" anchor="ctr"/>
                      <a:lstStyle/>
                      <a:p>
                        <a:endParaRPr lang="en-US"/>
                      </a:p>
                    </p:txBody>
                  </p:sp>
                  <p:sp>
                    <p:nvSpPr>
                      <p:cNvPr id="211" name="Freeform: Shape 210">
                        <a:extLst>
                          <a:ext uri="{FF2B5EF4-FFF2-40B4-BE49-F238E27FC236}">
                            <a16:creationId xmlns:a16="http://schemas.microsoft.com/office/drawing/2014/main" xmlns="" id="{2F6E6184-B47A-409D-AE7E-D5FB3C9DB532}"/>
                          </a:ext>
                        </a:extLst>
                      </p:cNvPr>
                      <p:cNvSpPr/>
                      <p:nvPr/>
                    </p:nvSpPr>
                    <p:spPr>
                      <a:xfrm>
                        <a:off x="8890372" y="6778349"/>
                        <a:ext cx="78693" cy="106972"/>
                      </a:xfrm>
                      <a:custGeom>
                        <a:avLst/>
                        <a:gdLst>
                          <a:gd name="connsiteX0" fmla="*/ 71781 w 78693"/>
                          <a:gd name="connsiteY0" fmla="*/ 72628 h 106972"/>
                          <a:gd name="connsiteX1" fmla="*/ 19142 w 78693"/>
                          <a:gd name="connsiteY1" fmla="*/ 101340 h 106972"/>
                          <a:gd name="connsiteX2" fmla="*/ 4786 w 78693"/>
                          <a:gd name="connsiteY2" fmla="*/ 34345 h 106972"/>
                          <a:gd name="connsiteX3" fmla="*/ 57425 w 78693"/>
                          <a:gd name="connsiteY3" fmla="*/ 5632 h 106972"/>
                          <a:gd name="connsiteX4" fmla="*/ 71781 w 78693"/>
                          <a:gd name="connsiteY4" fmla="*/ 72628 h 1069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93" h="106972">
                            <a:moveTo>
                              <a:pt x="71781" y="72628"/>
                            </a:moveTo>
                            <a:cubicBezTo>
                              <a:pt x="62210" y="101340"/>
                              <a:pt x="38283" y="115697"/>
                              <a:pt x="19142" y="101340"/>
                            </a:cubicBezTo>
                            <a:cubicBezTo>
                              <a:pt x="0" y="91769"/>
                              <a:pt x="-4785" y="58272"/>
                              <a:pt x="4786" y="34345"/>
                            </a:cubicBezTo>
                            <a:cubicBezTo>
                              <a:pt x="14356" y="5632"/>
                              <a:pt x="38283" y="-8724"/>
                              <a:pt x="57425" y="5632"/>
                            </a:cubicBezTo>
                            <a:cubicBezTo>
                              <a:pt x="76567" y="15203"/>
                              <a:pt x="86138" y="43915"/>
                              <a:pt x="71781" y="72628"/>
                            </a:cubicBezTo>
                            <a:close/>
                          </a:path>
                        </a:pathLst>
                      </a:custGeom>
                      <a:solidFill>
                        <a:srgbClr val="3E1700"/>
                      </a:solidFill>
                      <a:ln w="47824" cap="flat">
                        <a:noFill/>
                        <a:prstDash val="solid"/>
                        <a:miter/>
                      </a:ln>
                    </p:spPr>
                    <p:txBody>
                      <a:bodyPr rtlCol="0" anchor="ctr"/>
                      <a:lstStyle/>
                      <a:p>
                        <a:endParaRPr lang="en-US"/>
                      </a:p>
                    </p:txBody>
                  </p:sp>
                  <p:sp>
                    <p:nvSpPr>
                      <p:cNvPr id="212" name="Freeform: Shape 211">
                        <a:extLst>
                          <a:ext uri="{FF2B5EF4-FFF2-40B4-BE49-F238E27FC236}">
                            <a16:creationId xmlns:a16="http://schemas.microsoft.com/office/drawing/2014/main" xmlns="" id="{3D110124-F84E-44AB-997B-4BC637A7035A}"/>
                          </a:ext>
                        </a:extLst>
                      </p:cNvPr>
                      <p:cNvSpPr/>
                      <p:nvPr/>
                    </p:nvSpPr>
                    <p:spPr>
                      <a:xfrm>
                        <a:off x="8901585" y="6777318"/>
                        <a:ext cx="39784" cy="46823"/>
                      </a:xfrm>
                      <a:custGeom>
                        <a:avLst/>
                        <a:gdLst>
                          <a:gd name="connsiteX0" fmla="*/ 36641 w 39784"/>
                          <a:gd name="connsiteY0" fmla="*/ 35375 h 46823"/>
                          <a:gd name="connsiteX1" fmla="*/ 7929 w 39784"/>
                          <a:gd name="connsiteY1" fmla="*/ 44946 h 46823"/>
                          <a:gd name="connsiteX2" fmla="*/ 3143 w 39784"/>
                          <a:gd name="connsiteY2" fmla="*/ 11448 h 46823"/>
                          <a:gd name="connsiteX3" fmla="*/ 31856 w 39784"/>
                          <a:gd name="connsiteY3" fmla="*/ 1877 h 46823"/>
                          <a:gd name="connsiteX4" fmla="*/ 36641 w 39784"/>
                          <a:gd name="connsiteY4" fmla="*/ 35375 h 46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84" h="46823">
                            <a:moveTo>
                              <a:pt x="36641" y="35375"/>
                            </a:moveTo>
                            <a:cubicBezTo>
                              <a:pt x="31856" y="44946"/>
                              <a:pt x="17500" y="49732"/>
                              <a:pt x="7929" y="44946"/>
                            </a:cubicBezTo>
                            <a:cubicBezTo>
                              <a:pt x="-1642" y="40161"/>
                              <a:pt x="-1642" y="21019"/>
                              <a:pt x="3143" y="11448"/>
                            </a:cubicBezTo>
                            <a:cubicBezTo>
                              <a:pt x="7929" y="1877"/>
                              <a:pt x="22285" y="-2908"/>
                              <a:pt x="31856" y="1877"/>
                            </a:cubicBezTo>
                            <a:cubicBezTo>
                              <a:pt x="41427" y="6663"/>
                              <a:pt x="41427" y="21019"/>
                              <a:pt x="36641" y="35375"/>
                            </a:cubicBezTo>
                            <a:close/>
                          </a:path>
                        </a:pathLst>
                      </a:custGeom>
                      <a:solidFill>
                        <a:srgbClr val="FEFDF2"/>
                      </a:solidFill>
                      <a:ln w="47824" cap="flat">
                        <a:no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xmlns="" id="{5304BED1-F217-4A66-9C80-ADF45B7E400B}"/>
                          </a:ext>
                        </a:extLst>
                      </p:cNvPr>
                      <p:cNvSpPr/>
                      <p:nvPr/>
                    </p:nvSpPr>
                    <p:spPr>
                      <a:xfrm>
                        <a:off x="8926674" y="6849099"/>
                        <a:ext cx="27891" cy="37252"/>
                      </a:xfrm>
                      <a:custGeom>
                        <a:avLst/>
                        <a:gdLst>
                          <a:gd name="connsiteX0" fmla="*/ 25909 w 27891"/>
                          <a:gd name="connsiteY0" fmla="*/ 25804 h 37252"/>
                          <a:gd name="connsiteX1" fmla="*/ 6767 w 27891"/>
                          <a:gd name="connsiteY1" fmla="*/ 35375 h 37252"/>
                          <a:gd name="connsiteX2" fmla="*/ 1982 w 27891"/>
                          <a:gd name="connsiteY2" fmla="*/ 11448 h 37252"/>
                          <a:gd name="connsiteX3" fmla="*/ 21124 w 27891"/>
                          <a:gd name="connsiteY3" fmla="*/ 1877 h 37252"/>
                          <a:gd name="connsiteX4" fmla="*/ 25909 w 27891"/>
                          <a:gd name="connsiteY4" fmla="*/ 25804 h 37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91" h="37252">
                            <a:moveTo>
                              <a:pt x="25909" y="25804"/>
                            </a:moveTo>
                            <a:cubicBezTo>
                              <a:pt x="21124" y="35375"/>
                              <a:pt x="11553" y="40161"/>
                              <a:pt x="6767" y="35375"/>
                            </a:cubicBezTo>
                            <a:cubicBezTo>
                              <a:pt x="1982" y="30590"/>
                              <a:pt x="-2803" y="21019"/>
                              <a:pt x="1982" y="11448"/>
                            </a:cubicBezTo>
                            <a:cubicBezTo>
                              <a:pt x="6767" y="1877"/>
                              <a:pt x="16339" y="-2908"/>
                              <a:pt x="21124" y="1877"/>
                            </a:cubicBezTo>
                            <a:cubicBezTo>
                              <a:pt x="25909" y="1877"/>
                              <a:pt x="30695" y="16234"/>
                              <a:pt x="25909" y="25804"/>
                            </a:cubicBezTo>
                            <a:close/>
                          </a:path>
                        </a:pathLst>
                      </a:custGeom>
                      <a:solidFill>
                        <a:srgbClr val="EAEFF2"/>
                      </a:solidFill>
                      <a:ln w="47824" cap="flat">
                        <a:noFill/>
                        <a:prstDash val="solid"/>
                        <a:miter/>
                      </a:ln>
                    </p:spPr>
                    <p:txBody>
                      <a:bodyPr rtlCol="0" anchor="ctr"/>
                      <a:lstStyle/>
                      <a:p>
                        <a:endParaRPr lang="en-US"/>
                      </a:p>
                    </p:txBody>
                  </p:sp>
                </p:grpSp>
                <p:sp>
                  <p:nvSpPr>
                    <p:cNvPr id="207" name="Freeform: Shape 206">
                      <a:extLst>
                        <a:ext uri="{FF2B5EF4-FFF2-40B4-BE49-F238E27FC236}">
                          <a16:creationId xmlns:a16="http://schemas.microsoft.com/office/drawing/2014/main" xmlns="" id="{63932EAB-4651-4832-B178-EB8694FC8258}"/>
                        </a:ext>
                      </a:extLst>
                    </p:cNvPr>
                    <p:cNvSpPr/>
                    <p:nvPr/>
                  </p:nvSpPr>
                  <p:spPr>
                    <a:xfrm>
                      <a:off x="8837733" y="6903694"/>
                      <a:ext cx="191416" cy="38204"/>
                    </a:xfrm>
                    <a:custGeom>
                      <a:avLst/>
                      <a:gdLst>
                        <a:gd name="connsiteX0" fmla="*/ 0 w 191416"/>
                        <a:gd name="connsiteY0" fmla="*/ 38205 h 38204"/>
                        <a:gd name="connsiteX1" fmla="*/ 191417 w 191416"/>
                        <a:gd name="connsiteY1" fmla="*/ 38205 h 38204"/>
                        <a:gd name="connsiteX2" fmla="*/ 0 w 191416"/>
                        <a:gd name="connsiteY2" fmla="*/ 38205 h 38204"/>
                      </a:gdLst>
                      <a:ahLst/>
                      <a:cxnLst>
                        <a:cxn ang="0">
                          <a:pos x="connsiteX0" y="connsiteY0"/>
                        </a:cxn>
                        <a:cxn ang="0">
                          <a:pos x="connsiteX1" y="connsiteY1"/>
                        </a:cxn>
                        <a:cxn ang="0">
                          <a:pos x="connsiteX2" y="connsiteY2"/>
                        </a:cxn>
                      </a:cxnLst>
                      <a:rect l="l" t="t" r="r" b="b"/>
                      <a:pathLst>
                        <a:path w="191416" h="38204">
                          <a:moveTo>
                            <a:pt x="0" y="38205"/>
                          </a:moveTo>
                          <a:cubicBezTo>
                            <a:pt x="0" y="38205"/>
                            <a:pt x="100494" y="-9649"/>
                            <a:pt x="191417" y="38205"/>
                          </a:cubicBezTo>
                          <a:cubicBezTo>
                            <a:pt x="153134" y="-78"/>
                            <a:pt x="71781" y="-24005"/>
                            <a:pt x="0" y="38205"/>
                          </a:cubicBezTo>
                          <a:close/>
                        </a:path>
                      </a:pathLst>
                    </a:custGeom>
                    <a:solidFill>
                      <a:srgbClr val="D97D30"/>
                    </a:solidFill>
                    <a:ln w="47824" cap="flat">
                      <a:noFill/>
                      <a:prstDash val="solid"/>
                      <a:miter/>
                    </a:ln>
                  </p:spPr>
                  <p:txBody>
                    <a:bodyPr rtlCol="0" anchor="ctr"/>
                    <a:lstStyle/>
                    <a:p>
                      <a:endParaRPr lang="en-US"/>
                    </a:p>
                  </p:txBody>
                </p:sp>
              </p:grpSp>
              <p:sp>
                <p:nvSpPr>
                  <p:cNvPr id="205" name="Freeform: Shape 204">
                    <a:extLst>
                      <a:ext uri="{FF2B5EF4-FFF2-40B4-BE49-F238E27FC236}">
                        <a16:creationId xmlns:a16="http://schemas.microsoft.com/office/drawing/2014/main" xmlns="" id="{FB693F82-03B1-445D-AF50-6B3B7E1616DD}"/>
                      </a:ext>
                    </a:extLst>
                  </p:cNvPr>
                  <p:cNvSpPr/>
                  <p:nvPr/>
                </p:nvSpPr>
                <p:spPr>
                  <a:xfrm>
                    <a:off x="8883460" y="6920517"/>
                    <a:ext cx="131333" cy="30952"/>
                  </a:xfrm>
                  <a:custGeom>
                    <a:avLst/>
                    <a:gdLst>
                      <a:gd name="connsiteX0" fmla="*/ 2127 w 131333"/>
                      <a:gd name="connsiteY0" fmla="*/ 16597 h 30952"/>
                      <a:gd name="connsiteX1" fmla="*/ 2127 w 131333"/>
                      <a:gd name="connsiteY1" fmla="*/ 11811 h 30952"/>
                      <a:gd name="connsiteX2" fmla="*/ 131333 w 131333"/>
                      <a:gd name="connsiteY2" fmla="*/ 21382 h 30952"/>
                      <a:gd name="connsiteX3" fmla="*/ 131333 w 131333"/>
                      <a:gd name="connsiteY3" fmla="*/ 30953 h 30952"/>
                      <a:gd name="connsiteX4" fmla="*/ 2127 w 131333"/>
                      <a:gd name="connsiteY4" fmla="*/ 16597 h 30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333" h="30952">
                        <a:moveTo>
                          <a:pt x="2127" y="16597"/>
                        </a:moveTo>
                        <a:cubicBezTo>
                          <a:pt x="2127" y="16597"/>
                          <a:pt x="-2659" y="11811"/>
                          <a:pt x="2127" y="11811"/>
                        </a:cubicBezTo>
                        <a:cubicBezTo>
                          <a:pt x="45196" y="-7330"/>
                          <a:pt x="93050" y="-2545"/>
                          <a:pt x="131333" y="21382"/>
                        </a:cubicBezTo>
                        <a:cubicBezTo>
                          <a:pt x="131333" y="21382"/>
                          <a:pt x="131333" y="26168"/>
                          <a:pt x="131333" y="30953"/>
                        </a:cubicBezTo>
                        <a:cubicBezTo>
                          <a:pt x="88264" y="16597"/>
                          <a:pt x="45196" y="11811"/>
                          <a:pt x="2127" y="16597"/>
                        </a:cubicBezTo>
                        <a:close/>
                      </a:path>
                    </a:pathLst>
                  </a:custGeom>
                  <a:solidFill>
                    <a:srgbClr val="FBC98F"/>
                  </a:solidFill>
                  <a:ln w="47824" cap="flat">
                    <a:noFill/>
                    <a:prstDash val="solid"/>
                    <a:miter/>
                  </a:ln>
                </p:spPr>
                <p:txBody>
                  <a:bodyPr rtlCol="0" anchor="ctr"/>
                  <a:lstStyle/>
                  <a:p>
                    <a:endParaRPr lang="en-US"/>
                  </a:p>
                </p:txBody>
              </p:sp>
            </p:grpSp>
            <p:grpSp>
              <p:nvGrpSpPr>
                <p:cNvPr id="164" name="Graphic 3">
                  <a:extLst>
                    <a:ext uri="{FF2B5EF4-FFF2-40B4-BE49-F238E27FC236}">
                      <a16:creationId xmlns:a16="http://schemas.microsoft.com/office/drawing/2014/main" xmlns="" id="{C327EE1F-C857-4284-99B2-3883913DFB93}"/>
                    </a:ext>
                  </a:extLst>
                </p:cNvPr>
                <p:cNvGrpSpPr/>
                <p:nvPr/>
              </p:nvGrpSpPr>
              <p:grpSpPr>
                <a:xfrm>
                  <a:off x="8268268" y="6693554"/>
                  <a:ext cx="192355" cy="248344"/>
                  <a:chOff x="8268268" y="6693554"/>
                  <a:chExt cx="192355" cy="248344"/>
                </a:xfrm>
              </p:grpSpPr>
              <p:sp>
                <p:nvSpPr>
                  <p:cNvPr id="192" name="Freeform: Shape 191">
                    <a:extLst>
                      <a:ext uri="{FF2B5EF4-FFF2-40B4-BE49-F238E27FC236}">
                        <a16:creationId xmlns:a16="http://schemas.microsoft.com/office/drawing/2014/main" xmlns="" id="{61C5AF00-1393-42C6-8832-F956F6B368F3}"/>
                      </a:ext>
                    </a:extLst>
                  </p:cNvPr>
                  <p:cNvSpPr/>
                  <p:nvPr/>
                </p:nvSpPr>
                <p:spPr>
                  <a:xfrm>
                    <a:off x="8268268" y="6693554"/>
                    <a:ext cx="192355" cy="248344"/>
                  </a:xfrm>
                  <a:custGeom>
                    <a:avLst/>
                    <a:gdLst>
                      <a:gd name="connsiteX0" fmla="*/ 0 w 192355"/>
                      <a:gd name="connsiteY0" fmla="*/ 248345 h 248344"/>
                      <a:gd name="connsiteX1" fmla="*/ 9571 w 192355"/>
                      <a:gd name="connsiteY1" fmla="*/ 219633 h 248344"/>
                      <a:gd name="connsiteX2" fmla="*/ 52640 w 192355"/>
                      <a:gd name="connsiteY2" fmla="*/ 186135 h 248344"/>
                      <a:gd name="connsiteX3" fmla="*/ 33498 w 192355"/>
                      <a:gd name="connsiteY3" fmla="*/ 119139 h 248344"/>
                      <a:gd name="connsiteX4" fmla="*/ 28713 w 192355"/>
                      <a:gd name="connsiteY4" fmla="*/ 143066 h 248344"/>
                      <a:gd name="connsiteX5" fmla="*/ 23927 w 192355"/>
                      <a:gd name="connsiteY5" fmla="*/ 143066 h 248344"/>
                      <a:gd name="connsiteX6" fmla="*/ 66996 w 192355"/>
                      <a:gd name="connsiteY6" fmla="*/ 13860 h 248344"/>
                      <a:gd name="connsiteX7" fmla="*/ 167490 w 192355"/>
                      <a:gd name="connsiteY7" fmla="*/ 23430 h 248344"/>
                      <a:gd name="connsiteX8" fmla="*/ 186631 w 192355"/>
                      <a:gd name="connsiteY8" fmla="*/ 143066 h 248344"/>
                      <a:gd name="connsiteX9" fmla="*/ 143563 w 192355"/>
                      <a:gd name="connsiteY9" fmla="*/ 200491 h 248344"/>
                      <a:gd name="connsiteX10" fmla="*/ 186631 w 192355"/>
                      <a:gd name="connsiteY10" fmla="*/ 248345 h 248344"/>
                      <a:gd name="connsiteX11" fmla="*/ 124421 w 192355"/>
                      <a:gd name="connsiteY11" fmla="*/ 214847 h 248344"/>
                      <a:gd name="connsiteX12" fmla="*/ 14356 w 192355"/>
                      <a:gd name="connsiteY12" fmla="*/ 238774 h 248344"/>
                      <a:gd name="connsiteX13" fmla="*/ 0 w 192355"/>
                      <a:gd name="connsiteY13" fmla="*/ 248345 h 248344"/>
                      <a:gd name="connsiteX14" fmla="*/ 0 w 192355"/>
                      <a:gd name="connsiteY14" fmla="*/ 248345 h 248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2355" h="248344">
                        <a:moveTo>
                          <a:pt x="0" y="248345"/>
                        </a:moveTo>
                        <a:cubicBezTo>
                          <a:pt x="0" y="238774"/>
                          <a:pt x="4786" y="229203"/>
                          <a:pt x="9571" y="219633"/>
                        </a:cubicBezTo>
                        <a:cubicBezTo>
                          <a:pt x="19142" y="205276"/>
                          <a:pt x="33498" y="195705"/>
                          <a:pt x="52640" y="186135"/>
                        </a:cubicBezTo>
                        <a:cubicBezTo>
                          <a:pt x="38283" y="166993"/>
                          <a:pt x="33498" y="143066"/>
                          <a:pt x="33498" y="119139"/>
                        </a:cubicBezTo>
                        <a:cubicBezTo>
                          <a:pt x="28713" y="128710"/>
                          <a:pt x="28713" y="133495"/>
                          <a:pt x="28713" y="143066"/>
                        </a:cubicBezTo>
                        <a:cubicBezTo>
                          <a:pt x="28713" y="147851"/>
                          <a:pt x="23927" y="143066"/>
                          <a:pt x="23927" y="143066"/>
                        </a:cubicBezTo>
                        <a:cubicBezTo>
                          <a:pt x="19142" y="95212"/>
                          <a:pt x="28713" y="47358"/>
                          <a:pt x="66996" y="13860"/>
                        </a:cubicBezTo>
                        <a:cubicBezTo>
                          <a:pt x="100494" y="-10067"/>
                          <a:pt x="143563" y="-497"/>
                          <a:pt x="167490" y="23430"/>
                        </a:cubicBezTo>
                        <a:cubicBezTo>
                          <a:pt x="196202" y="52143"/>
                          <a:pt x="196202" y="104783"/>
                          <a:pt x="186631" y="143066"/>
                        </a:cubicBezTo>
                        <a:cubicBezTo>
                          <a:pt x="181846" y="162207"/>
                          <a:pt x="162704" y="190920"/>
                          <a:pt x="143563" y="200491"/>
                        </a:cubicBezTo>
                        <a:cubicBezTo>
                          <a:pt x="162704" y="205276"/>
                          <a:pt x="177061" y="229203"/>
                          <a:pt x="186631" y="248345"/>
                        </a:cubicBezTo>
                        <a:cubicBezTo>
                          <a:pt x="162704" y="233989"/>
                          <a:pt x="133992" y="214847"/>
                          <a:pt x="124421" y="214847"/>
                        </a:cubicBezTo>
                        <a:cubicBezTo>
                          <a:pt x="86138" y="205276"/>
                          <a:pt x="47854" y="219633"/>
                          <a:pt x="14356" y="238774"/>
                        </a:cubicBezTo>
                        <a:cubicBezTo>
                          <a:pt x="9571" y="243560"/>
                          <a:pt x="4786" y="243560"/>
                          <a:pt x="0" y="248345"/>
                        </a:cubicBezTo>
                        <a:cubicBezTo>
                          <a:pt x="0" y="248345"/>
                          <a:pt x="0" y="248345"/>
                          <a:pt x="0" y="248345"/>
                        </a:cubicBezTo>
                        <a:close/>
                      </a:path>
                    </a:pathLst>
                  </a:custGeom>
                  <a:solidFill>
                    <a:srgbClr val="FBC98F">
                      <a:alpha val="50000"/>
                    </a:srgbClr>
                  </a:solidFill>
                  <a:ln w="47824" cap="flat">
                    <a:noFill/>
                    <a:prstDash val="solid"/>
                    <a:miter/>
                  </a:ln>
                </p:spPr>
                <p:txBody>
                  <a:bodyPr rtlCol="0" anchor="ctr"/>
                  <a:lstStyle/>
                  <a:p>
                    <a:endParaRPr lang="en-US"/>
                  </a:p>
                </p:txBody>
              </p:sp>
              <p:grpSp>
                <p:nvGrpSpPr>
                  <p:cNvPr id="193" name="Graphic 3">
                    <a:extLst>
                      <a:ext uri="{FF2B5EF4-FFF2-40B4-BE49-F238E27FC236}">
                        <a16:creationId xmlns:a16="http://schemas.microsoft.com/office/drawing/2014/main" xmlns="" id="{2CC3F4EA-63D9-4438-B54E-344101F148CF}"/>
                      </a:ext>
                    </a:extLst>
                  </p:cNvPr>
                  <p:cNvGrpSpPr/>
                  <p:nvPr/>
                </p:nvGrpSpPr>
                <p:grpSpPr>
                  <a:xfrm>
                    <a:off x="8292195" y="6715192"/>
                    <a:ext cx="149105" cy="212351"/>
                    <a:chOff x="8292195" y="6715192"/>
                    <a:chExt cx="149105" cy="212351"/>
                  </a:xfrm>
                </p:grpSpPr>
                <p:sp>
                  <p:nvSpPr>
                    <p:cNvPr id="195" name="Freeform: Shape 194">
                      <a:extLst>
                        <a:ext uri="{FF2B5EF4-FFF2-40B4-BE49-F238E27FC236}">
                          <a16:creationId xmlns:a16="http://schemas.microsoft.com/office/drawing/2014/main" xmlns="" id="{71615EF6-2376-4DB6-B4AD-0D31287627A4}"/>
                        </a:ext>
                      </a:extLst>
                    </p:cNvPr>
                    <p:cNvSpPr/>
                    <p:nvPr/>
                  </p:nvSpPr>
                  <p:spPr>
                    <a:xfrm>
                      <a:off x="8292195" y="6898395"/>
                      <a:ext cx="148348" cy="29147"/>
                    </a:xfrm>
                    <a:custGeom>
                      <a:avLst/>
                      <a:gdLst>
                        <a:gd name="connsiteX0" fmla="*/ 0 w 148348"/>
                        <a:gd name="connsiteY0" fmla="*/ 29148 h 29147"/>
                        <a:gd name="connsiteX1" fmla="*/ 148348 w 148348"/>
                        <a:gd name="connsiteY1" fmla="*/ 29148 h 29147"/>
                        <a:gd name="connsiteX2" fmla="*/ 0 w 148348"/>
                        <a:gd name="connsiteY2" fmla="*/ 29148 h 29147"/>
                      </a:gdLst>
                      <a:ahLst/>
                      <a:cxnLst>
                        <a:cxn ang="0">
                          <a:pos x="connsiteX0" y="connsiteY0"/>
                        </a:cxn>
                        <a:cxn ang="0">
                          <a:pos x="connsiteX1" y="connsiteY1"/>
                        </a:cxn>
                        <a:cxn ang="0">
                          <a:pos x="connsiteX2" y="connsiteY2"/>
                        </a:cxn>
                      </a:cxnLst>
                      <a:rect l="l" t="t" r="r" b="b"/>
                      <a:pathLst>
                        <a:path w="148348" h="29147">
                          <a:moveTo>
                            <a:pt x="0" y="29148"/>
                          </a:moveTo>
                          <a:cubicBezTo>
                            <a:pt x="0" y="29148"/>
                            <a:pt x="76567" y="-9135"/>
                            <a:pt x="148348" y="29148"/>
                          </a:cubicBezTo>
                          <a:cubicBezTo>
                            <a:pt x="119635" y="436"/>
                            <a:pt x="52640" y="-18706"/>
                            <a:pt x="0" y="29148"/>
                          </a:cubicBezTo>
                          <a:close/>
                        </a:path>
                      </a:pathLst>
                    </a:custGeom>
                    <a:solidFill>
                      <a:srgbClr val="D97D30"/>
                    </a:solidFill>
                    <a:ln w="47824" cap="flat">
                      <a:noFill/>
                      <a:prstDash val="solid"/>
                      <a:miter/>
                    </a:ln>
                  </p:spPr>
                  <p:txBody>
                    <a:bodyPr rtlCol="0" anchor="ctr"/>
                    <a:lstStyle/>
                    <a:p>
                      <a:endParaRPr lang="en-US"/>
                    </a:p>
                  </p:txBody>
                </p:sp>
                <p:grpSp>
                  <p:nvGrpSpPr>
                    <p:cNvPr id="196" name="Graphic 3">
                      <a:extLst>
                        <a:ext uri="{FF2B5EF4-FFF2-40B4-BE49-F238E27FC236}">
                          <a16:creationId xmlns:a16="http://schemas.microsoft.com/office/drawing/2014/main" xmlns="" id="{C5B70374-42A4-4410-9316-445AD0149886}"/>
                        </a:ext>
                      </a:extLst>
                    </p:cNvPr>
                    <p:cNvGrpSpPr/>
                    <p:nvPr/>
                  </p:nvGrpSpPr>
                  <p:grpSpPr>
                    <a:xfrm>
                      <a:off x="8309298" y="6715192"/>
                      <a:ext cx="132003" cy="185461"/>
                      <a:chOff x="8309298" y="6715192"/>
                      <a:chExt cx="132003" cy="185461"/>
                    </a:xfrm>
                  </p:grpSpPr>
                  <p:sp>
                    <p:nvSpPr>
                      <p:cNvPr id="197" name="Freeform: Shape 196">
                        <a:extLst>
                          <a:ext uri="{FF2B5EF4-FFF2-40B4-BE49-F238E27FC236}">
                            <a16:creationId xmlns:a16="http://schemas.microsoft.com/office/drawing/2014/main" xmlns="" id="{C2B00193-66F4-4209-A559-273BA7B36A6A}"/>
                          </a:ext>
                        </a:extLst>
                      </p:cNvPr>
                      <p:cNvSpPr/>
                      <p:nvPr/>
                    </p:nvSpPr>
                    <p:spPr>
                      <a:xfrm>
                        <a:off x="8309298" y="6715192"/>
                        <a:ext cx="131245" cy="64003"/>
                      </a:xfrm>
                      <a:custGeom>
                        <a:avLst/>
                        <a:gdLst>
                          <a:gd name="connsiteX0" fmla="*/ 131245 w 131245"/>
                          <a:gd name="connsiteY0" fmla="*/ 64004 h 64003"/>
                          <a:gd name="connsiteX1" fmla="*/ 88177 w 131245"/>
                          <a:gd name="connsiteY1" fmla="*/ 1793 h 64003"/>
                          <a:gd name="connsiteX2" fmla="*/ 16395 w 131245"/>
                          <a:gd name="connsiteY2" fmla="*/ 64004 h 64003"/>
                          <a:gd name="connsiteX3" fmla="*/ 131245 w 131245"/>
                          <a:gd name="connsiteY3" fmla="*/ 64004 h 64003"/>
                        </a:gdLst>
                        <a:ahLst/>
                        <a:cxnLst>
                          <a:cxn ang="0">
                            <a:pos x="connsiteX0" y="connsiteY0"/>
                          </a:cxn>
                          <a:cxn ang="0">
                            <a:pos x="connsiteX1" y="connsiteY1"/>
                          </a:cxn>
                          <a:cxn ang="0">
                            <a:pos x="connsiteX2" y="connsiteY2"/>
                          </a:cxn>
                          <a:cxn ang="0">
                            <a:pos x="connsiteX3" y="connsiteY3"/>
                          </a:cxn>
                        </a:cxnLst>
                        <a:rect l="l" t="t" r="r" b="b"/>
                        <a:pathLst>
                          <a:path w="131245" h="64003">
                            <a:moveTo>
                              <a:pt x="131245" y="64004"/>
                            </a:moveTo>
                            <a:cubicBezTo>
                              <a:pt x="131245" y="64004"/>
                              <a:pt x="131245" y="16149"/>
                              <a:pt x="88177" y="1793"/>
                            </a:cubicBezTo>
                            <a:cubicBezTo>
                              <a:pt x="35537" y="-12563"/>
                              <a:pt x="-31459" y="64004"/>
                              <a:pt x="16395" y="64004"/>
                            </a:cubicBezTo>
                            <a:cubicBezTo>
                              <a:pt x="54678" y="59218"/>
                              <a:pt x="116889" y="30506"/>
                              <a:pt x="131245" y="64004"/>
                            </a:cubicBezTo>
                            <a:close/>
                          </a:path>
                        </a:pathLst>
                      </a:custGeom>
                      <a:solidFill>
                        <a:srgbClr val="6F1200"/>
                      </a:solidFill>
                      <a:ln w="47824" cap="flat">
                        <a:noFill/>
                        <a:prstDash val="solid"/>
                        <a:miter/>
                      </a:ln>
                    </p:spPr>
                    <p:txBody>
                      <a:bodyPr rtlCol="0" anchor="ctr"/>
                      <a:lstStyle/>
                      <a:p>
                        <a:endParaRPr lang="en-US"/>
                      </a:p>
                    </p:txBody>
                  </p:sp>
                  <p:sp>
                    <p:nvSpPr>
                      <p:cNvPr id="198" name="Freeform: Shape 197">
                        <a:extLst>
                          <a:ext uri="{FF2B5EF4-FFF2-40B4-BE49-F238E27FC236}">
                            <a16:creationId xmlns:a16="http://schemas.microsoft.com/office/drawing/2014/main" xmlns="" id="{5B934518-CDF7-49ED-9F2C-A276C5BAE17D}"/>
                          </a:ext>
                        </a:extLst>
                      </p:cNvPr>
                      <p:cNvSpPr/>
                      <p:nvPr/>
                    </p:nvSpPr>
                    <p:spPr>
                      <a:xfrm>
                        <a:off x="8310579" y="6719948"/>
                        <a:ext cx="130722" cy="180705"/>
                      </a:xfrm>
                      <a:custGeom>
                        <a:avLst/>
                        <a:gdLst>
                          <a:gd name="connsiteX0" fmla="*/ 125179 w 130722"/>
                          <a:gd name="connsiteY0" fmla="*/ 121458 h 180705"/>
                          <a:gd name="connsiteX1" fmla="*/ 39041 w 130722"/>
                          <a:gd name="connsiteY1" fmla="*/ 174097 h 180705"/>
                          <a:gd name="connsiteX2" fmla="*/ 5543 w 130722"/>
                          <a:gd name="connsiteY2" fmla="*/ 59248 h 180705"/>
                          <a:gd name="connsiteX3" fmla="*/ 91681 w 130722"/>
                          <a:gd name="connsiteY3" fmla="*/ 6608 h 180705"/>
                          <a:gd name="connsiteX4" fmla="*/ 125179 w 130722"/>
                          <a:gd name="connsiteY4" fmla="*/ 121458 h 180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722" h="180705">
                            <a:moveTo>
                              <a:pt x="125179" y="121458"/>
                            </a:moveTo>
                            <a:cubicBezTo>
                              <a:pt x="110823" y="169312"/>
                              <a:pt x="72539" y="193239"/>
                              <a:pt x="39041" y="174097"/>
                            </a:cubicBezTo>
                            <a:cubicBezTo>
                              <a:pt x="5543" y="159741"/>
                              <a:pt x="-8813" y="107102"/>
                              <a:pt x="5543" y="59248"/>
                            </a:cubicBezTo>
                            <a:cubicBezTo>
                              <a:pt x="19900" y="11393"/>
                              <a:pt x="58183" y="-12534"/>
                              <a:pt x="91681" y="6608"/>
                            </a:cubicBezTo>
                            <a:cubicBezTo>
                              <a:pt x="125179" y="25750"/>
                              <a:pt x="139535" y="78389"/>
                              <a:pt x="125179" y="121458"/>
                            </a:cubicBezTo>
                            <a:close/>
                          </a:path>
                        </a:pathLst>
                      </a:custGeom>
                      <a:solidFill>
                        <a:srgbClr val="FEFDF2"/>
                      </a:solidFill>
                      <a:ln w="47824" cap="flat">
                        <a:no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xmlns="" id="{AC79EB63-5794-4A13-A4B0-65852FF9F983}"/>
                          </a:ext>
                        </a:extLst>
                      </p:cNvPr>
                      <p:cNvSpPr/>
                      <p:nvPr/>
                    </p:nvSpPr>
                    <p:spPr>
                      <a:xfrm>
                        <a:off x="8342708" y="6766671"/>
                        <a:ext cx="85605" cy="115970"/>
                      </a:xfrm>
                      <a:custGeom>
                        <a:avLst/>
                        <a:gdLst>
                          <a:gd name="connsiteX0" fmla="*/ 78694 w 85605"/>
                          <a:gd name="connsiteY0" fmla="*/ 79520 h 115970"/>
                          <a:gd name="connsiteX1" fmla="*/ 21268 w 85605"/>
                          <a:gd name="connsiteY1" fmla="*/ 113017 h 115970"/>
                          <a:gd name="connsiteX2" fmla="*/ 6912 w 85605"/>
                          <a:gd name="connsiteY2" fmla="*/ 36451 h 115970"/>
                          <a:gd name="connsiteX3" fmla="*/ 64337 w 85605"/>
                          <a:gd name="connsiteY3" fmla="*/ 2953 h 115970"/>
                          <a:gd name="connsiteX4" fmla="*/ 78694 w 85605"/>
                          <a:gd name="connsiteY4" fmla="*/ 79520 h 115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605" h="115970">
                            <a:moveTo>
                              <a:pt x="78694" y="79520"/>
                            </a:moveTo>
                            <a:cubicBezTo>
                              <a:pt x="69123" y="108232"/>
                              <a:pt x="40410" y="122588"/>
                              <a:pt x="21268" y="113017"/>
                            </a:cubicBezTo>
                            <a:cubicBezTo>
                              <a:pt x="2127" y="98661"/>
                              <a:pt x="-7444" y="65163"/>
                              <a:pt x="6912" y="36451"/>
                            </a:cubicBezTo>
                            <a:cubicBezTo>
                              <a:pt x="16483" y="7738"/>
                              <a:pt x="45195" y="-6618"/>
                              <a:pt x="64337" y="2953"/>
                            </a:cubicBezTo>
                            <a:cubicBezTo>
                              <a:pt x="83479" y="12524"/>
                              <a:pt x="93050" y="50807"/>
                              <a:pt x="78694" y="79520"/>
                            </a:cubicBezTo>
                            <a:close/>
                          </a:path>
                        </a:pathLst>
                      </a:custGeom>
                      <a:solidFill>
                        <a:srgbClr val="9D641A"/>
                      </a:solidFill>
                      <a:ln w="47824" cap="flat">
                        <a:noFill/>
                        <a:prstDash val="solid"/>
                        <a:miter/>
                      </a:ln>
                    </p:spPr>
                    <p:txBody>
                      <a:bodyPr rtlCol="0" anchor="ctr"/>
                      <a:lstStyle/>
                      <a:p>
                        <a:endParaRPr lang="en-US"/>
                      </a:p>
                    </p:txBody>
                  </p:sp>
                  <p:sp>
                    <p:nvSpPr>
                      <p:cNvPr id="200" name="Freeform: Shape 199">
                        <a:extLst>
                          <a:ext uri="{FF2B5EF4-FFF2-40B4-BE49-F238E27FC236}">
                            <a16:creationId xmlns:a16="http://schemas.microsoft.com/office/drawing/2014/main" xmlns="" id="{09E6DB54-4077-4874-957E-D0EA72B72F77}"/>
                          </a:ext>
                        </a:extLst>
                      </p:cNvPr>
                      <p:cNvSpPr/>
                      <p:nvPr/>
                    </p:nvSpPr>
                    <p:spPr>
                      <a:xfrm>
                        <a:off x="8349620" y="6780313"/>
                        <a:ext cx="71781" cy="93472"/>
                      </a:xfrm>
                      <a:custGeom>
                        <a:avLst/>
                        <a:gdLst>
                          <a:gd name="connsiteX0" fmla="*/ 66996 w 71781"/>
                          <a:gd name="connsiteY0" fmla="*/ 65878 h 93472"/>
                          <a:gd name="connsiteX1" fmla="*/ 19142 w 71781"/>
                          <a:gd name="connsiteY1" fmla="*/ 89805 h 93472"/>
                          <a:gd name="connsiteX2" fmla="*/ 4785 w 71781"/>
                          <a:gd name="connsiteY2" fmla="*/ 27595 h 93472"/>
                          <a:gd name="connsiteX3" fmla="*/ 52640 w 71781"/>
                          <a:gd name="connsiteY3" fmla="*/ 3668 h 93472"/>
                          <a:gd name="connsiteX4" fmla="*/ 66996 w 71781"/>
                          <a:gd name="connsiteY4" fmla="*/ 65878 h 93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81" h="93472">
                            <a:moveTo>
                              <a:pt x="66996" y="65878"/>
                            </a:moveTo>
                            <a:cubicBezTo>
                              <a:pt x="57425" y="89805"/>
                              <a:pt x="38283" y="99376"/>
                              <a:pt x="19142" y="89805"/>
                            </a:cubicBezTo>
                            <a:cubicBezTo>
                              <a:pt x="0" y="80234"/>
                              <a:pt x="-4785" y="51522"/>
                              <a:pt x="4785" y="27595"/>
                            </a:cubicBezTo>
                            <a:cubicBezTo>
                              <a:pt x="14356" y="3668"/>
                              <a:pt x="33498" y="-5903"/>
                              <a:pt x="52640" y="3668"/>
                            </a:cubicBezTo>
                            <a:cubicBezTo>
                              <a:pt x="71781" y="13238"/>
                              <a:pt x="76567" y="41951"/>
                              <a:pt x="66996" y="65878"/>
                            </a:cubicBezTo>
                            <a:close/>
                          </a:path>
                        </a:pathLst>
                      </a:custGeom>
                      <a:solidFill>
                        <a:srgbClr val="3E1700"/>
                      </a:solidFill>
                      <a:ln w="47824" cap="flat">
                        <a:noFill/>
                        <a:prstDash val="solid"/>
                        <a:miter/>
                      </a:ln>
                    </p:spPr>
                    <p:txBody>
                      <a:bodyPr rtlCol="0" anchor="ctr"/>
                      <a:lstStyle/>
                      <a:p>
                        <a:endParaRPr lang="en-US"/>
                      </a:p>
                    </p:txBody>
                  </p:sp>
                  <p:sp>
                    <p:nvSpPr>
                      <p:cNvPr id="201" name="Freeform: Shape 200">
                        <a:extLst>
                          <a:ext uri="{FF2B5EF4-FFF2-40B4-BE49-F238E27FC236}">
                            <a16:creationId xmlns:a16="http://schemas.microsoft.com/office/drawing/2014/main" xmlns="" id="{A3859848-DBE4-41EA-99C4-DC9EF05C0810}"/>
                          </a:ext>
                        </a:extLst>
                      </p:cNvPr>
                      <p:cNvSpPr/>
                      <p:nvPr/>
                    </p:nvSpPr>
                    <p:spPr>
                      <a:xfrm>
                        <a:off x="8358451" y="6778764"/>
                        <a:ext cx="34978" cy="43931"/>
                      </a:xfrm>
                      <a:custGeom>
                        <a:avLst/>
                        <a:gdLst>
                          <a:gd name="connsiteX0" fmla="*/ 29453 w 34978"/>
                          <a:gd name="connsiteY0" fmla="*/ 33929 h 43931"/>
                          <a:gd name="connsiteX1" fmla="*/ 5526 w 34978"/>
                          <a:gd name="connsiteY1" fmla="*/ 38715 h 43931"/>
                          <a:gd name="connsiteX2" fmla="*/ 5526 w 34978"/>
                          <a:gd name="connsiteY2" fmla="*/ 10002 h 43931"/>
                          <a:gd name="connsiteX3" fmla="*/ 29453 w 34978"/>
                          <a:gd name="connsiteY3" fmla="*/ 5217 h 43931"/>
                          <a:gd name="connsiteX4" fmla="*/ 29453 w 34978"/>
                          <a:gd name="connsiteY4" fmla="*/ 33929 h 43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78" h="43931">
                            <a:moveTo>
                              <a:pt x="29453" y="33929"/>
                            </a:moveTo>
                            <a:cubicBezTo>
                              <a:pt x="24667" y="43500"/>
                              <a:pt x="10311" y="48286"/>
                              <a:pt x="5526" y="38715"/>
                            </a:cubicBezTo>
                            <a:cubicBezTo>
                              <a:pt x="740" y="33929"/>
                              <a:pt x="-4045" y="19573"/>
                              <a:pt x="5526" y="10002"/>
                            </a:cubicBezTo>
                            <a:cubicBezTo>
                              <a:pt x="10311" y="432"/>
                              <a:pt x="24667" y="-4354"/>
                              <a:pt x="29453" y="5217"/>
                            </a:cubicBezTo>
                            <a:cubicBezTo>
                              <a:pt x="34238" y="10002"/>
                              <a:pt x="39024" y="19573"/>
                              <a:pt x="29453" y="33929"/>
                            </a:cubicBezTo>
                            <a:close/>
                          </a:path>
                        </a:pathLst>
                      </a:custGeom>
                      <a:solidFill>
                        <a:srgbClr val="FEFDF2"/>
                      </a:solidFill>
                      <a:ln w="47824" cap="flat">
                        <a:noFill/>
                        <a:prstDash val="solid"/>
                        <a:miter/>
                      </a:ln>
                    </p:spPr>
                    <p:txBody>
                      <a:bodyPr rtlCol="0" anchor="ctr"/>
                      <a:lstStyle/>
                      <a:p>
                        <a:endParaRPr lang="en-US"/>
                      </a:p>
                    </p:txBody>
                  </p:sp>
                  <p:sp>
                    <p:nvSpPr>
                      <p:cNvPr id="202" name="Freeform: Shape 201">
                        <a:extLst>
                          <a:ext uri="{FF2B5EF4-FFF2-40B4-BE49-F238E27FC236}">
                            <a16:creationId xmlns:a16="http://schemas.microsoft.com/office/drawing/2014/main" xmlns="" id="{AF1B8E86-4517-4C19-807B-8A30A79B725D}"/>
                          </a:ext>
                        </a:extLst>
                      </p:cNvPr>
                      <p:cNvSpPr/>
                      <p:nvPr/>
                    </p:nvSpPr>
                    <p:spPr>
                      <a:xfrm>
                        <a:off x="8378333" y="6841406"/>
                        <a:ext cx="27070" cy="33497"/>
                      </a:xfrm>
                      <a:custGeom>
                        <a:avLst/>
                        <a:gdLst>
                          <a:gd name="connsiteX0" fmla="*/ 23927 w 27070"/>
                          <a:gd name="connsiteY0" fmla="*/ 23927 h 33497"/>
                          <a:gd name="connsiteX1" fmla="*/ 4785 w 27070"/>
                          <a:gd name="connsiteY1" fmla="*/ 33498 h 33497"/>
                          <a:gd name="connsiteX2" fmla="*/ 0 w 27070"/>
                          <a:gd name="connsiteY2" fmla="*/ 9571 h 33497"/>
                          <a:gd name="connsiteX3" fmla="*/ 19142 w 27070"/>
                          <a:gd name="connsiteY3" fmla="*/ 0 h 33497"/>
                          <a:gd name="connsiteX4" fmla="*/ 23927 w 27070"/>
                          <a:gd name="connsiteY4" fmla="*/ 23927 h 33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70" h="33497">
                            <a:moveTo>
                              <a:pt x="23927" y="23927"/>
                            </a:moveTo>
                            <a:cubicBezTo>
                              <a:pt x="19142" y="33498"/>
                              <a:pt x="9571" y="33498"/>
                              <a:pt x="4785" y="33498"/>
                            </a:cubicBezTo>
                            <a:cubicBezTo>
                              <a:pt x="0" y="28712"/>
                              <a:pt x="0" y="19142"/>
                              <a:pt x="0" y="9571"/>
                            </a:cubicBezTo>
                            <a:cubicBezTo>
                              <a:pt x="4785" y="0"/>
                              <a:pt x="14356" y="0"/>
                              <a:pt x="19142" y="0"/>
                            </a:cubicBezTo>
                            <a:cubicBezTo>
                              <a:pt x="28712" y="4785"/>
                              <a:pt x="28712" y="14356"/>
                              <a:pt x="23927" y="23927"/>
                            </a:cubicBezTo>
                            <a:close/>
                          </a:path>
                        </a:pathLst>
                      </a:custGeom>
                      <a:solidFill>
                        <a:srgbClr val="EAEFF2"/>
                      </a:solidFill>
                      <a:ln w="47824" cap="flat">
                        <a:noFill/>
                        <a:prstDash val="solid"/>
                        <a:miter/>
                      </a:ln>
                    </p:spPr>
                    <p:txBody>
                      <a:bodyPr rtlCol="0" anchor="ctr"/>
                      <a:lstStyle/>
                      <a:p>
                        <a:endParaRPr lang="en-US"/>
                      </a:p>
                    </p:txBody>
                  </p:sp>
                </p:grpSp>
              </p:grpSp>
              <p:sp>
                <p:nvSpPr>
                  <p:cNvPr id="194" name="Freeform: Shape 193">
                    <a:extLst>
                      <a:ext uri="{FF2B5EF4-FFF2-40B4-BE49-F238E27FC236}">
                        <a16:creationId xmlns:a16="http://schemas.microsoft.com/office/drawing/2014/main" xmlns="" id="{DCEB894B-C81A-4F8A-BBB4-8F5F864F6CFE}"/>
                      </a:ext>
                    </a:extLst>
                  </p:cNvPr>
                  <p:cNvSpPr/>
                  <p:nvPr/>
                </p:nvSpPr>
                <p:spPr>
                  <a:xfrm>
                    <a:off x="8311337" y="6916127"/>
                    <a:ext cx="95708" cy="20986"/>
                  </a:xfrm>
                  <a:custGeom>
                    <a:avLst/>
                    <a:gdLst>
                      <a:gd name="connsiteX0" fmla="*/ 0 w 95708"/>
                      <a:gd name="connsiteY0" fmla="*/ 16201 h 20986"/>
                      <a:gd name="connsiteX1" fmla="*/ 0 w 95708"/>
                      <a:gd name="connsiteY1" fmla="*/ 11416 h 20986"/>
                      <a:gd name="connsiteX2" fmla="*/ 95708 w 95708"/>
                      <a:gd name="connsiteY2" fmla="*/ 20987 h 20986"/>
                      <a:gd name="connsiteX3" fmla="*/ 95708 w 95708"/>
                      <a:gd name="connsiteY3" fmla="*/ 20987 h 20986"/>
                      <a:gd name="connsiteX4" fmla="*/ 0 w 95708"/>
                      <a:gd name="connsiteY4" fmla="*/ 16201 h 20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08" h="20986">
                        <a:moveTo>
                          <a:pt x="0" y="16201"/>
                        </a:moveTo>
                        <a:cubicBezTo>
                          <a:pt x="0" y="16201"/>
                          <a:pt x="0" y="11416"/>
                          <a:pt x="0" y="11416"/>
                        </a:cubicBezTo>
                        <a:cubicBezTo>
                          <a:pt x="28712" y="-2941"/>
                          <a:pt x="71781" y="-7726"/>
                          <a:pt x="95708" y="20987"/>
                        </a:cubicBezTo>
                        <a:cubicBezTo>
                          <a:pt x="95708" y="20987"/>
                          <a:pt x="95708" y="20987"/>
                          <a:pt x="95708" y="20987"/>
                        </a:cubicBezTo>
                        <a:cubicBezTo>
                          <a:pt x="62211" y="6630"/>
                          <a:pt x="28712" y="11416"/>
                          <a:pt x="0" y="16201"/>
                        </a:cubicBezTo>
                        <a:close/>
                      </a:path>
                    </a:pathLst>
                  </a:custGeom>
                  <a:solidFill>
                    <a:srgbClr val="FBC98F"/>
                  </a:solidFill>
                  <a:ln w="47824" cap="flat">
                    <a:noFill/>
                    <a:prstDash val="solid"/>
                    <a:miter/>
                  </a:ln>
                </p:spPr>
                <p:txBody>
                  <a:bodyPr rtlCol="0" anchor="ctr"/>
                  <a:lstStyle/>
                  <a:p>
                    <a:endParaRPr lang="en-US"/>
                  </a:p>
                </p:txBody>
              </p:sp>
            </p:grpSp>
            <p:sp>
              <p:nvSpPr>
                <p:cNvPr id="165" name="Freeform: Shape 164">
                  <a:extLst>
                    <a:ext uri="{FF2B5EF4-FFF2-40B4-BE49-F238E27FC236}">
                      <a16:creationId xmlns:a16="http://schemas.microsoft.com/office/drawing/2014/main" xmlns="" id="{75A481CF-871B-4FFF-83C8-41F7724249E2}"/>
                    </a:ext>
                  </a:extLst>
                </p:cNvPr>
                <p:cNvSpPr/>
                <p:nvPr/>
              </p:nvSpPr>
              <p:spPr>
                <a:xfrm>
                  <a:off x="8210843" y="7021124"/>
                  <a:ext cx="856589" cy="442790"/>
                </a:xfrm>
                <a:custGeom>
                  <a:avLst/>
                  <a:gdLst>
                    <a:gd name="connsiteX0" fmla="*/ 52640 w 856589"/>
                    <a:gd name="connsiteY0" fmla="*/ 73908 h 442790"/>
                    <a:gd name="connsiteX1" fmla="*/ 43069 w 856589"/>
                    <a:gd name="connsiteY1" fmla="*/ 64337 h 442790"/>
                    <a:gd name="connsiteX2" fmla="*/ 19142 w 856589"/>
                    <a:gd name="connsiteY2" fmla="*/ 35625 h 442790"/>
                    <a:gd name="connsiteX3" fmla="*/ 0 w 856589"/>
                    <a:gd name="connsiteY3" fmla="*/ 6912 h 442790"/>
                    <a:gd name="connsiteX4" fmla="*/ 0 w 856589"/>
                    <a:gd name="connsiteY4" fmla="*/ 6912 h 442790"/>
                    <a:gd name="connsiteX5" fmla="*/ 0 w 856589"/>
                    <a:gd name="connsiteY5" fmla="*/ 6912 h 442790"/>
                    <a:gd name="connsiteX6" fmla="*/ 196202 w 856589"/>
                    <a:gd name="connsiteY6" fmla="*/ 64337 h 442790"/>
                    <a:gd name="connsiteX7" fmla="*/ 411546 w 856589"/>
                    <a:gd name="connsiteY7" fmla="*/ 88264 h 442790"/>
                    <a:gd name="connsiteX8" fmla="*/ 602963 w 856589"/>
                    <a:gd name="connsiteY8" fmla="*/ 83479 h 442790"/>
                    <a:gd name="connsiteX9" fmla="*/ 770452 w 856589"/>
                    <a:gd name="connsiteY9" fmla="*/ 59552 h 442790"/>
                    <a:gd name="connsiteX10" fmla="*/ 770452 w 856589"/>
                    <a:gd name="connsiteY10" fmla="*/ 2127 h 442790"/>
                    <a:gd name="connsiteX11" fmla="*/ 775238 w 856589"/>
                    <a:gd name="connsiteY11" fmla="*/ 2127 h 442790"/>
                    <a:gd name="connsiteX12" fmla="*/ 803950 w 856589"/>
                    <a:gd name="connsiteY12" fmla="*/ 49981 h 442790"/>
                    <a:gd name="connsiteX13" fmla="*/ 856590 w 856589"/>
                    <a:gd name="connsiteY13" fmla="*/ 69123 h 442790"/>
                    <a:gd name="connsiteX14" fmla="*/ 803950 w 856589"/>
                    <a:gd name="connsiteY14" fmla="*/ 97835 h 442790"/>
                    <a:gd name="connsiteX15" fmla="*/ 607748 w 856589"/>
                    <a:gd name="connsiteY15" fmla="*/ 418458 h 442790"/>
                    <a:gd name="connsiteX16" fmla="*/ 464185 w 856589"/>
                    <a:gd name="connsiteY16" fmla="*/ 442385 h 442790"/>
                    <a:gd name="connsiteX17" fmla="*/ 191417 w 856589"/>
                    <a:gd name="connsiteY17" fmla="*/ 365819 h 442790"/>
                    <a:gd name="connsiteX18" fmla="*/ 57425 w 856589"/>
                    <a:gd name="connsiteY18" fmla="*/ 78694 h 442790"/>
                    <a:gd name="connsiteX19" fmla="*/ 52640 w 856589"/>
                    <a:gd name="connsiteY19" fmla="*/ 73908 h 442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6589" h="442790">
                      <a:moveTo>
                        <a:pt x="52640" y="73908"/>
                      </a:moveTo>
                      <a:cubicBezTo>
                        <a:pt x="47854" y="69123"/>
                        <a:pt x="43069" y="69123"/>
                        <a:pt x="43069" y="64337"/>
                      </a:cubicBezTo>
                      <a:cubicBezTo>
                        <a:pt x="33498" y="54767"/>
                        <a:pt x="28712" y="45196"/>
                        <a:pt x="19142" y="35625"/>
                      </a:cubicBezTo>
                      <a:cubicBezTo>
                        <a:pt x="14356" y="26054"/>
                        <a:pt x="4785" y="16483"/>
                        <a:pt x="0" y="6912"/>
                      </a:cubicBezTo>
                      <a:cubicBezTo>
                        <a:pt x="0" y="6912"/>
                        <a:pt x="0" y="6912"/>
                        <a:pt x="0" y="6912"/>
                      </a:cubicBezTo>
                      <a:cubicBezTo>
                        <a:pt x="0" y="6912"/>
                        <a:pt x="0" y="6912"/>
                        <a:pt x="0" y="6912"/>
                      </a:cubicBezTo>
                      <a:cubicBezTo>
                        <a:pt x="66996" y="30839"/>
                        <a:pt x="129206" y="49981"/>
                        <a:pt x="196202" y="64337"/>
                      </a:cubicBezTo>
                      <a:cubicBezTo>
                        <a:pt x="267983" y="78694"/>
                        <a:pt x="339765" y="88264"/>
                        <a:pt x="411546" y="88264"/>
                      </a:cubicBezTo>
                      <a:cubicBezTo>
                        <a:pt x="473756" y="88264"/>
                        <a:pt x="540752" y="88264"/>
                        <a:pt x="602963" y="83479"/>
                      </a:cubicBezTo>
                      <a:cubicBezTo>
                        <a:pt x="655602" y="78694"/>
                        <a:pt x="717813" y="73908"/>
                        <a:pt x="770452" y="59552"/>
                      </a:cubicBezTo>
                      <a:cubicBezTo>
                        <a:pt x="765667" y="40410"/>
                        <a:pt x="765667" y="21269"/>
                        <a:pt x="770452" y="2127"/>
                      </a:cubicBezTo>
                      <a:cubicBezTo>
                        <a:pt x="770452" y="-2659"/>
                        <a:pt x="775238" y="2127"/>
                        <a:pt x="775238" y="2127"/>
                      </a:cubicBezTo>
                      <a:cubicBezTo>
                        <a:pt x="780023" y="21269"/>
                        <a:pt x="789594" y="35625"/>
                        <a:pt x="803950" y="49981"/>
                      </a:cubicBezTo>
                      <a:cubicBezTo>
                        <a:pt x="818306" y="64337"/>
                        <a:pt x="837448" y="73908"/>
                        <a:pt x="856590" y="69123"/>
                      </a:cubicBezTo>
                      <a:cubicBezTo>
                        <a:pt x="842233" y="88264"/>
                        <a:pt x="823092" y="102621"/>
                        <a:pt x="803950" y="97835"/>
                      </a:cubicBezTo>
                      <a:cubicBezTo>
                        <a:pt x="803950" y="231827"/>
                        <a:pt x="732169" y="365819"/>
                        <a:pt x="607748" y="418458"/>
                      </a:cubicBezTo>
                      <a:cubicBezTo>
                        <a:pt x="564679" y="437600"/>
                        <a:pt x="512040" y="442385"/>
                        <a:pt x="464185" y="442385"/>
                      </a:cubicBezTo>
                      <a:cubicBezTo>
                        <a:pt x="368477" y="447170"/>
                        <a:pt x="267983" y="408887"/>
                        <a:pt x="191417" y="365819"/>
                      </a:cubicBezTo>
                      <a:cubicBezTo>
                        <a:pt x="90923" y="313179"/>
                        <a:pt x="19142" y="193543"/>
                        <a:pt x="57425" y="78694"/>
                      </a:cubicBezTo>
                      <a:cubicBezTo>
                        <a:pt x="57425" y="78694"/>
                        <a:pt x="57425" y="73908"/>
                        <a:pt x="52640" y="73908"/>
                      </a:cubicBezTo>
                      <a:close/>
                    </a:path>
                  </a:pathLst>
                </a:custGeom>
                <a:solidFill>
                  <a:srgbClr val="FBC98F">
                    <a:alpha val="50000"/>
                  </a:srgbClr>
                </a:solidFill>
                <a:ln w="47824" cap="flat">
                  <a:noFill/>
                  <a:prstDash val="solid"/>
                  <a:miter/>
                </a:ln>
              </p:spPr>
              <p:txBody>
                <a:bodyPr rtlCol="0" anchor="ctr"/>
                <a:lstStyle/>
                <a:p>
                  <a:endParaRPr lang="en-US"/>
                </a:p>
              </p:txBody>
            </p:sp>
            <p:grpSp>
              <p:nvGrpSpPr>
                <p:cNvPr id="166" name="Graphic 3">
                  <a:extLst>
                    <a:ext uri="{FF2B5EF4-FFF2-40B4-BE49-F238E27FC236}">
                      <a16:creationId xmlns:a16="http://schemas.microsoft.com/office/drawing/2014/main" xmlns="" id="{A838DD25-873E-42BA-BBB8-D2FBE4C424E1}"/>
                    </a:ext>
                  </a:extLst>
                </p:cNvPr>
                <p:cNvGrpSpPr/>
                <p:nvPr/>
              </p:nvGrpSpPr>
              <p:grpSpPr>
                <a:xfrm>
                  <a:off x="8234770" y="7037608"/>
                  <a:ext cx="818306" cy="410242"/>
                  <a:chOff x="8234770" y="7037608"/>
                  <a:chExt cx="818306" cy="410242"/>
                </a:xfrm>
              </p:grpSpPr>
              <p:grpSp>
                <p:nvGrpSpPr>
                  <p:cNvPr id="174" name="Graphic 3">
                    <a:extLst>
                      <a:ext uri="{FF2B5EF4-FFF2-40B4-BE49-F238E27FC236}">
                        <a16:creationId xmlns:a16="http://schemas.microsoft.com/office/drawing/2014/main" xmlns="" id="{5104FD5D-EFC6-468D-BD39-DCE058A6FA60}"/>
                      </a:ext>
                    </a:extLst>
                  </p:cNvPr>
                  <p:cNvGrpSpPr/>
                  <p:nvPr/>
                </p:nvGrpSpPr>
                <p:grpSpPr>
                  <a:xfrm>
                    <a:off x="8234770" y="7037608"/>
                    <a:ext cx="818306" cy="409876"/>
                    <a:chOff x="8234770" y="7037608"/>
                    <a:chExt cx="818306" cy="409876"/>
                  </a:xfrm>
                </p:grpSpPr>
                <p:sp>
                  <p:nvSpPr>
                    <p:cNvPr id="176" name="Freeform: Shape 175">
                      <a:extLst>
                        <a:ext uri="{FF2B5EF4-FFF2-40B4-BE49-F238E27FC236}">
                          <a16:creationId xmlns:a16="http://schemas.microsoft.com/office/drawing/2014/main" xmlns="" id="{2F9437F1-0B07-4344-9F3E-28725227C5C3}"/>
                        </a:ext>
                      </a:extLst>
                    </p:cNvPr>
                    <p:cNvSpPr/>
                    <p:nvPr/>
                  </p:nvSpPr>
                  <p:spPr>
                    <a:xfrm>
                      <a:off x="8291845" y="7080676"/>
                      <a:ext cx="713377" cy="366216"/>
                    </a:xfrm>
                    <a:custGeom>
                      <a:avLst/>
                      <a:gdLst>
                        <a:gd name="connsiteX0" fmla="*/ 9921 w 713377"/>
                        <a:gd name="connsiteY0" fmla="*/ 0 h 366216"/>
                        <a:gd name="connsiteX1" fmla="*/ 713377 w 713377"/>
                        <a:gd name="connsiteY1" fmla="*/ 14356 h 366216"/>
                        <a:gd name="connsiteX2" fmla="*/ 287475 w 713377"/>
                        <a:gd name="connsiteY2" fmla="*/ 354121 h 366216"/>
                        <a:gd name="connsiteX3" fmla="*/ 9921 w 713377"/>
                        <a:gd name="connsiteY3" fmla="*/ 0 h 366216"/>
                      </a:gdLst>
                      <a:ahLst/>
                      <a:cxnLst>
                        <a:cxn ang="0">
                          <a:pos x="connsiteX0" y="connsiteY0"/>
                        </a:cxn>
                        <a:cxn ang="0">
                          <a:pos x="connsiteX1" y="connsiteY1"/>
                        </a:cxn>
                        <a:cxn ang="0">
                          <a:pos x="connsiteX2" y="connsiteY2"/>
                        </a:cxn>
                        <a:cxn ang="0">
                          <a:pos x="connsiteX3" y="connsiteY3"/>
                        </a:cxn>
                      </a:cxnLst>
                      <a:rect l="l" t="t" r="r" b="b"/>
                      <a:pathLst>
                        <a:path w="713377" h="366216">
                          <a:moveTo>
                            <a:pt x="9921" y="0"/>
                          </a:moveTo>
                          <a:cubicBezTo>
                            <a:pt x="9921" y="0"/>
                            <a:pt x="287475" y="90923"/>
                            <a:pt x="713377" y="14356"/>
                          </a:cubicBezTo>
                          <a:cubicBezTo>
                            <a:pt x="713377" y="196202"/>
                            <a:pt x="593742" y="421117"/>
                            <a:pt x="287475" y="354121"/>
                          </a:cubicBezTo>
                          <a:cubicBezTo>
                            <a:pt x="-18791" y="282340"/>
                            <a:pt x="-14006" y="153133"/>
                            <a:pt x="9921" y="0"/>
                          </a:cubicBezTo>
                          <a:close/>
                        </a:path>
                      </a:pathLst>
                    </a:custGeom>
                    <a:solidFill>
                      <a:srgbClr val="941511"/>
                    </a:solidFill>
                    <a:ln w="47824" cap="flat">
                      <a:noFill/>
                      <a:prstDash val="solid"/>
                      <a:miter/>
                    </a:ln>
                  </p:spPr>
                  <p:txBody>
                    <a:bodyPr rtlCol="0" anchor="ctr"/>
                    <a:lstStyle/>
                    <a:p>
                      <a:endParaRPr lang="en-US"/>
                    </a:p>
                  </p:txBody>
                </p:sp>
                <p:sp>
                  <p:nvSpPr>
                    <p:cNvPr id="177" name="Freeform: Shape 176">
                      <a:extLst>
                        <a:ext uri="{FF2B5EF4-FFF2-40B4-BE49-F238E27FC236}">
                          <a16:creationId xmlns:a16="http://schemas.microsoft.com/office/drawing/2014/main" xmlns="" id="{D9403107-7C0E-4FD0-9809-CDDA524BAA74}"/>
                        </a:ext>
                      </a:extLst>
                    </p:cNvPr>
                    <p:cNvSpPr/>
                    <p:nvPr/>
                  </p:nvSpPr>
                  <p:spPr>
                    <a:xfrm>
                      <a:off x="8291845" y="7080676"/>
                      <a:ext cx="713377" cy="362813"/>
                    </a:xfrm>
                    <a:custGeom>
                      <a:avLst/>
                      <a:gdLst>
                        <a:gd name="connsiteX0" fmla="*/ 9921 w 713377"/>
                        <a:gd name="connsiteY0" fmla="*/ 0 h 362813"/>
                        <a:gd name="connsiteX1" fmla="*/ 287475 w 713377"/>
                        <a:gd name="connsiteY1" fmla="*/ 349335 h 362813"/>
                        <a:gd name="connsiteX2" fmla="*/ 713377 w 713377"/>
                        <a:gd name="connsiteY2" fmla="*/ 9571 h 362813"/>
                        <a:gd name="connsiteX3" fmla="*/ 9921 w 713377"/>
                        <a:gd name="connsiteY3" fmla="*/ 0 h 362813"/>
                        <a:gd name="connsiteX4" fmla="*/ 191767 w 713377"/>
                        <a:gd name="connsiteY4" fmla="*/ 62210 h 362813"/>
                        <a:gd name="connsiteX5" fmla="*/ 411896 w 713377"/>
                        <a:gd name="connsiteY5" fmla="*/ 47854 h 362813"/>
                        <a:gd name="connsiteX6" fmla="*/ 617669 w 713377"/>
                        <a:gd name="connsiteY6" fmla="*/ 76567 h 362813"/>
                        <a:gd name="connsiteX7" fmla="*/ 622454 w 713377"/>
                        <a:gd name="connsiteY7" fmla="*/ 81352 h 362813"/>
                        <a:gd name="connsiteX8" fmla="*/ 646381 w 713377"/>
                        <a:gd name="connsiteY8" fmla="*/ 100494 h 362813"/>
                        <a:gd name="connsiteX9" fmla="*/ 617669 w 713377"/>
                        <a:gd name="connsiteY9" fmla="*/ 196202 h 362813"/>
                        <a:gd name="connsiteX10" fmla="*/ 469321 w 713377"/>
                        <a:gd name="connsiteY10" fmla="*/ 215344 h 362813"/>
                        <a:gd name="connsiteX11" fmla="*/ 196552 w 713377"/>
                        <a:gd name="connsiteY11" fmla="*/ 210558 h 362813"/>
                        <a:gd name="connsiteX12" fmla="*/ 91273 w 713377"/>
                        <a:gd name="connsiteY12" fmla="*/ 143562 h 362813"/>
                        <a:gd name="connsiteX13" fmla="*/ 191767 w 713377"/>
                        <a:gd name="connsiteY13" fmla="*/ 62210 h 36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13377" h="362813">
                          <a:moveTo>
                            <a:pt x="9921" y="0"/>
                          </a:moveTo>
                          <a:cubicBezTo>
                            <a:pt x="-14006" y="153133"/>
                            <a:pt x="-18791" y="282340"/>
                            <a:pt x="287475" y="349335"/>
                          </a:cubicBezTo>
                          <a:cubicBezTo>
                            <a:pt x="593742" y="421117"/>
                            <a:pt x="713377" y="191417"/>
                            <a:pt x="713377" y="9571"/>
                          </a:cubicBezTo>
                          <a:cubicBezTo>
                            <a:pt x="282690" y="90923"/>
                            <a:pt x="9921" y="0"/>
                            <a:pt x="9921" y="0"/>
                          </a:cubicBezTo>
                          <a:close/>
                          <a:moveTo>
                            <a:pt x="191767" y="62210"/>
                          </a:moveTo>
                          <a:cubicBezTo>
                            <a:pt x="263548" y="43069"/>
                            <a:pt x="340115" y="43069"/>
                            <a:pt x="411896" y="47854"/>
                          </a:cubicBezTo>
                          <a:cubicBezTo>
                            <a:pt x="478892" y="52640"/>
                            <a:pt x="560244" y="38283"/>
                            <a:pt x="617669" y="76567"/>
                          </a:cubicBezTo>
                          <a:cubicBezTo>
                            <a:pt x="617669" y="76567"/>
                            <a:pt x="622454" y="81352"/>
                            <a:pt x="622454" y="81352"/>
                          </a:cubicBezTo>
                          <a:cubicBezTo>
                            <a:pt x="632025" y="86137"/>
                            <a:pt x="641596" y="90923"/>
                            <a:pt x="646381" y="100494"/>
                          </a:cubicBezTo>
                          <a:cubicBezTo>
                            <a:pt x="670309" y="133992"/>
                            <a:pt x="646381" y="177060"/>
                            <a:pt x="617669" y="196202"/>
                          </a:cubicBezTo>
                          <a:cubicBezTo>
                            <a:pt x="579386" y="224915"/>
                            <a:pt x="517175" y="220129"/>
                            <a:pt x="469321" y="215344"/>
                          </a:cubicBezTo>
                          <a:cubicBezTo>
                            <a:pt x="378398" y="210558"/>
                            <a:pt x="287475" y="215344"/>
                            <a:pt x="196552" y="210558"/>
                          </a:cubicBezTo>
                          <a:cubicBezTo>
                            <a:pt x="153484" y="205773"/>
                            <a:pt x="100844" y="196202"/>
                            <a:pt x="91273" y="143562"/>
                          </a:cubicBezTo>
                          <a:cubicBezTo>
                            <a:pt x="91273" y="95708"/>
                            <a:pt x="153484" y="76567"/>
                            <a:pt x="191767" y="62210"/>
                          </a:cubicBezTo>
                          <a:close/>
                        </a:path>
                      </a:pathLst>
                    </a:custGeom>
                    <a:solidFill>
                      <a:srgbClr val="941511">
                        <a:alpha val="50000"/>
                      </a:srgbClr>
                    </a:solidFill>
                    <a:ln w="47824"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xmlns="" id="{B71BC8F5-77D7-4F52-B1EC-E9A5630F2CD9}"/>
                        </a:ext>
                      </a:extLst>
                    </p:cNvPr>
                    <p:cNvSpPr/>
                    <p:nvPr/>
                  </p:nvSpPr>
                  <p:spPr>
                    <a:xfrm>
                      <a:off x="8349620" y="7095033"/>
                      <a:ext cx="564679" cy="141497"/>
                    </a:xfrm>
                    <a:custGeom>
                      <a:avLst/>
                      <a:gdLst>
                        <a:gd name="connsiteX0" fmla="*/ 258413 w 564679"/>
                        <a:gd name="connsiteY0" fmla="*/ 138777 h 141497"/>
                        <a:gd name="connsiteX1" fmla="*/ 564679 w 564679"/>
                        <a:gd name="connsiteY1" fmla="*/ 14356 h 141497"/>
                        <a:gd name="connsiteX2" fmla="*/ 0 w 564679"/>
                        <a:gd name="connsiteY2" fmla="*/ 0 h 141497"/>
                        <a:gd name="connsiteX3" fmla="*/ 258413 w 564679"/>
                        <a:gd name="connsiteY3" fmla="*/ 138777 h 141497"/>
                      </a:gdLst>
                      <a:ahLst/>
                      <a:cxnLst>
                        <a:cxn ang="0">
                          <a:pos x="connsiteX0" y="connsiteY0"/>
                        </a:cxn>
                        <a:cxn ang="0">
                          <a:pos x="connsiteX1" y="connsiteY1"/>
                        </a:cxn>
                        <a:cxn ang="0">
                          <a:pos x="connsiteX2" y="connsiteY2"/>
                        </a:cxn>
                        <a:cxn ang="0">
                          <a:pos x="connsiteX3" y="connsiteY3"/>
                        </a:cxn>
                      </a:cxnLst>
                      <a:rect l="l" t="t" r="r" b="b"/>
                      <a:pathLst>
                        <a:path w="564679" h="141497">
                          <a:moveTo>
                            <a:pt x="258413" y="138777"/>
                          </a:moveTo>
                          <a:cubicBezTo>
                            <a:pt x="512040" y="157919"/>
                            <a:pt x="555108" y="71781"/>
                            <a:pt x="564679" y="14356"/>
                          </a:cubicBezTo>
                          <a:cubicBezTo>
                            <a:pt x="291910" y="52640"/>
                            <a:pt x="90923" y="19142"/>
                            <a:pt x="0" y="0"/>
                          </a:cubicBezTo>
                          <a:cubicBezTo>
                            <a:pt x="9571" y="43069"/>
                            <a:pt x="52640" y="124421"/>
                            <a:pt x="258413" y="138777"/>
                          </a:cubicBezTo>
                          <a:close/>
                        </a:path>
                      </a:pathLst>
                    </a:custGeom>
                    <a:solidFill>
                      <a:srgbClr val="FFFFFF"/>
                    </a:solidFill>
                    <a:ln w="47824" cap="flat">
                      <a:no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xmlns="" id="{1E9A7EF8-1A7F-41AF-B663-2F9E2BB688AC}"/>
                        </a:ext>
                      </a:extLst>
                    </p:cNvPr>
                    <p:cNvSpPr/>
                    <p:nvPr/>
                  </p:nvSpPr>
                  <p:spPr>
                    <a:xfrm>
                      <a:off x="8349620" y="7095033"/>
                      <a:ext cx="564679" cy="76922"/>
                    </a:xfrm>
                    <a:custGeom>
                      <a:avLst/>
                      <a:gdLst>
                        <a:gd name="connsiteX0" fmla="*/ 564679 w 564679"/>
                        <a:gd name="connsiteY0" fmla="*/ 14356 h 76922"/>
                        <a:gd name="connsiteX1" fmla="*/ 559894 w 564679"/>
                        <a:gd name="connsiteY1" fmla="*/ 33498 h 76922"/>
                        <a:gd name="connsiteX2" fmla="*/ 272769 w 564679"/>
                        <a:gd name="connsiteY2" fmla="*/ 71781 h 76922"/>
                        <a:gd name="connsiteX3" fmla="*/ 90923 w 564679"/>
                        <a:gd name="connsiteY3" fmla="*/ 47854 h 76922"/>
                        <a:gd name="connsiteX4" fmla="*/ 43069 w 564679"/>
                        <a:gd name="connsiteY4" fmla="*/ 71781 h 76922"/>
                        <a:gd name="connsiteX5" fmla="*/ 0 w 564679"/>
                        <a:gd name="connsiteY5" fmla="*/ 0 h 76922"/>
                        <a:gd name="connsiteX6" fmla="*/ 564679 w 564679"/>
                        <a:gd name="connsiteY6" fmla="*/ 14356 h 76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4679" h="76922">
                          <a:moveTo>
                            <a:pt x="564679" y="14356"/>
                          </a:moveTo>
                          <a:cubicBezTo>
                            <a:pt x="564679" y="19142"/>
                            <a:pt x="564679" y="28713"/>
                            <a:pt x="559894" y="33498"/>
                          </a:cubicBezTo>
                          <a:cubicBezTo>
                            <a:pt x="483327" y="90923"/>
                            <a:pt x="363692" y="76567"/>
                            <a:pt x="272769" y="71781"/>
                          </a:cubicBezTo>
                          <a:cubicBezTo>
                            <a:pt x="215344" y="66996"/>
                            <a:pt x="148348" y="66996"/>
                            <a:pt x="90923" y="47854"/>
                          </a:cubicBezTo>
                          <a:cubicBezTo>
                            <a:pt x="66996" y="43069"/>
                            <a:pt x="38283" y="38283"/>
                            <a:pt x="43069" y="71781"/>
                          </a:cubicBezTo>
                          <a:cubicBezTo>
                            <a:pt x="14356" y="47854"/>
                            <a:pt x="0" y="19142"/>
                            <a:pt x="0" y="0"/>
                          </a:cubicBezTo>
                          <a:cubicBezTo>
                            <a:pt x="90923" y="19142"/>
                            <a:pt x="291910" y="52640"/>
                            <a:pt x="564679" y="14356"/>
                          </a:cubicBezTo>
                          <a:close/>
                        </a:path>
                      </a:pathLst>
                    </a:custGeom>
                    <a:solidFill>
                      <a:srgbClr val="D8D8D8">
                        <a:alpha val="50000"/>
                      </a:srgbClr>
                    </a:solidFill>
                    <a:ln w="47824" cap="flat">
                      <a:noFill/>
                      <a:prstDash val="solid"/>
                      <a:miter/>
                    </a:ln>
                  </p:spPr>
                  <p:txBody>
                    <a:bodyPr rtlCol="0" anchor="ctr"/>
                    <a:lstStyle/>
                    <a:p>
                      <a:endParaRPr lang="en-US"/>
                    </a:p>
                  </p:txBody>
                </p:sp>
                <p:grpSp>
                  <p:nvGrpSpPr>
                    <p:cNvPr id="180" name="Graphic 3">
                      <a:extLst>
                        <a:ext uri="{FF2B5EF4-FFF2-40B4-BE49-F238E27FC236}">
                          <a16:creationId xmlns:a16="http://schemas.microsoft.com/office/drawing/2014/main" xmlns="" id="{CA7EF006-FA07-44D2-92E4-C6EECDBFA77A}"/>
                        </a:ext>
                      </a:extLst>
                    </p:cNvPr>
                    <p:cNvGrpSpPr/>
                    <p:nvPr/>
                  </p:nvGrpSpPr>
                  <p:grpSpPr>
                    <a:xfrm>
                      <a:off x="8316122" y="7258196"/>
                      <a:ext cx="641246" cy="189288"/>
                      <a:chOff x="8316122" y="7258196"/>
                      <a:chExt cx="641246" cy="189288"/>
                    </a:xfrm>
                  </p:grpSpPr>
                  <p:sp>
                    <p:nvSpPr>
                      <p:cNvPr id="189" name="Freeform: Shape 188">
                        <a:extLst>
                          <a:ext uri="{FF2B5EF4-FFF2-40B4-BE49-F238E27FC236}">
                            <a16:creationId xmlns:a16="http://schemas.microsoft.com/office/drawing/2014/main" xmlns="" id="{F755F209-4315-4F94-A2FC-10F54E13527D}"/>
                          </a:ext>
                        </a:extLst>
                      </p:cNvPr>
                      <p:cNvSpPr/>
                      <p:nvPr/>
                    </p:nvSpPr>
                    <p:spPr>
                      <a:xfrm>
                        <a:off x="8449368" y="7268504"/>
                        <a:ext cx="503214" cy="114847"/>
                      </a:xfrm>
                      <a:custGeom>
                        <a:avLst/>
                        <a:gdLst>
                          <a:gd name="connsiteX0" fmla="*/ 53385 w 503214"/>
                          <a:gd name="connsiteY0" fmla="*/ 94512 h 114847"/>
                          <a:gd name="connsiteX1" fmla="*/ 474502 w 503214"/>
                          <a:gd name="connsiteY1" fmla="*/ 65799 h 114847"/>
                          <a:gd name="connsiteX2" fmla="*/ 503215 w 503214"/>
                          <a:gd name="connsiteY2" fmla="*/ 27516 h 114847"/>
                          <a:gd name="connsiteX3" fmla="*/ 249588 w 503214"/>
                          <a:gd name="connsiteY3" fmla="*/ 22731 h 114847"/>
                          <a:gd name="connsiteX4" fmla="*/ 43815 w 503214"/>
                          <a:gd name="connsiteY4" fmla="*/ 17945 h 114847"/>
                          <a:gd name="connsiteX5" fmla="*/ 53385 w 503214"/>
                          <a:gd name="connsiteY5" fmla="*/ 94512 h 114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3214" h="114847">
                            <a:moveTo>
                              <a:pt x="53385" y="94512"/>
                            </a:moveTo>
                            <a:cubicBezTo>
                              <a:pt x="254373" y="142366"/>
                              <a:pt x="407506" y="94512"/>
                              <a:pt x="474502" y="65799"/>
                            </a:cubicBezTo>
                            <a:cubicBezTo>
                              <a:pt x="484073" y="51443"/>
                              <a:pt x="493644" y="37087"/>
                              <a:pt x="503215" y="27516"/>
                            </a:cubicBezTo>
                            <a:cubicBezTo>
                              <a:pt x="421863" y="-10767"/>
                              <a:pt x="297442" y="-5982"/>
                              <a:pt x="249588" y="22731"/>
                            </a:cubicBezTo>
                            <a:cubicBezTo>
                              <a:pt x="216090" y="-1196"/>
                              <a:pt x="120381" y="-10767"/>
                              <a:pt x="43815" y="17945"/>
                            </a:cubicBezTo>
                            <a:cubicBezTo>
                              <a:pt x="-4039" y="46658"/>
                              <a:pt x="-27966" y="70585"/>
                              <a:pt x="53385" y="94512"/>
                            </a:cubicBezTo>
                            <a:close/>
                          </a:path>
                        </a:pathLst>
                      </a:custGeom>
                      <a:solidFill>
                        <a:srgbClr val="F58C86"/>
                      </a:solidFill>
                      <a:ln w="47824" cap="flat">
                        <a:no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xmlns="" id="{08F5AEA8-238C-4858-886C-D17E3E631111}"/>
                          </a:ext>
                        </a:extLst>
                      </p:cNvPr>
                      <p:cNvSpPr/>
                      <p:nvPr/>
                    </p:nvSpPr>
                    <p:spPr>
                      <a:xfrm>
                        <a:off x="8450050" y="7267308"/>
                        <a:ext cx="507317" cy="106473"/>
                      </a:xfrm>
                      <a:custGeom>
                        <a:avLst/>
                        <a:gdLst>
                          <a:gd name="connsiteX0" fmla="*/ 43132 w 507317"/>
                          <a:gd name="connsiteY0" fmla="*/ 19142 h 106473"/>
                          <a:gd name="connsiteX1" fmla="*/ 52703 w 507317"/>
                          <a:gd name="connsiteY1" fmla="*/ 14356 h 106473"/>
                          <a:gd name="connsiteX2" fmla="*/ 52703 w 507317"/>
                          <a:gd name="connsiteY2" fmla="*/ 14356 h 106473"/>
                          <a:gd name="connsiteX3" fmla="*/ 71845 w 507317"/>
                          <a:gd name="connsiteY3" fmla="*/ 62210 h 106473"/>
                          <a:gd name="connsiteX4" fmla="*/ 258476 w 507317"/>
                          <a:gd name="connsiteY4" fmla="*/ 14356 h 106473"/>
                          <a:gd name="connsiteX5" fmla="*/ 258476 w 507317"/>
                          <a:gd name="connsiteY5" fmla="*/ 9571 h 106473"/>
                          <a:gd name="connsiteX6" fmla="*/ 282403 w 507317"/>
                          <a:gd name="connsiteY6" fmla="*/ 0 h 106473"/>
                          <a:gd name="connsiteX7" fmla="*/ 239334 w 507317"/>
                          <a:gd name="connsiteY7" fmla="*/ 86137 h 106473"/>
                          <a:gd name="connsiteX8" fmla="*/ 311116 w 507317"/>
                          <a:gd name="connsiteY8" fmla="*/ 86137 h 106473"/>
                          <a:gd name="connsiteX9" fmla="*/ 440322 w 507317"/>
                          <a:gd name="connsiteY9" fmla="*/ 52640 h 106473"/>
                          <a:gd name="connsiteX10" fmla="*/ 488176 w 507317"/>
                          <a:gd name="connsiteY10" fmla="*/ 9571 h 106473"/>
                          <a:gd name="connsiteX11" fmla="*/ 507318 w 507317"/>
                          <a:gd name="connsiteY11" fmla="*/ 19142 h 106473"/>
                          <a:gd name="connsiteX12" fmla="*/ 478605 w 507317"/>
                          <a:gd name="connsiteY12" fmla="*/ 57425 h 106473"/>
                          <a:gd name="connsiteX13" fmla="*/ 57488 w 507317"/>
                          <a:gd name="connsiteY13" fmla="*/ 86137 h 106473"/>
                          <a:gd name="connsiteX14" fmla="*/ 43132 w 507317"/>
                          <a:gd name="connsiteY14" fmla="*/ 19142 h 106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7317" h="106473">
                            <a:moveTo>
                              <a:pt x="43132" y="19142"/>
                            </a:moveTo>
                            <a:cubicBezTo>
                              <a:pt x="47918" y="19142"/>
                              <a:pt x="47918" y="19142"/>
                              <a:pt x="52703" y="14356"/>
                            </a:cubicBezTo>
                            <a:cubicBezTo>
                              <a:pt x="52703" y="14356"/>
                              <a:pt x="52703" y="14356"/>
                              <a:pt x="52703" y="14356"/>
                            </a:cubicBezTo>
                            <a:cubicBezTo>
                              <a:pt x="43132" y="33498"/>
                              <a:pt x="52703" y="52640"/>
                              <a:pt x="71845" y="62210"/>
                            </a:cubicBezTo>
                            <a:cubicBezTo>
                              <a:pt x="143626" y="100494"/>
                              <a:pt x="201051" y="57425"/>
                              <a:pt x="258476" y="14356"/>
                            </a:cubicBezTo>
                            <a:cubicBezTo>
                              <a:pt x="258476" y="14356"/>
                              <a:pt x="258476" y="14356"/>
                              <a:pt x="258476" y="9571"/>
                            </a:cubicBezTo>
                            <a:cubicBezTo>
                              <a:pt x="263262" y="4785"/>
                              <a:pt x="272832" y="4785"/>
                              <a:pt x="282403" y="0"/>
                            </a:cubicBezTo>
                            <a:cubicBezTo>
                              <a:pt x="253691" y="14356"/>
                              <a:pt x="196266" y="62210"/>
                              <a:pt x="239334" y="86137"/>
                            </a:cubicBezTo>
                            <a:cubicBezTo>
                              <a:pt x="258476" y="100494"/>
                              <a:pt x="287189" y="90923"/>
                              <a:pt x="311116" y="86137"/>
                            </a:cubicBezTo>
                            <a:cubicBezTo>
                              <a:pt x="354185" y="81352"/>
                              <a:pt x="402039" y="71781"/>
                              <a:pt x="440322" y="52640"/>
                            </a:cubicBezTo>
                            <a:cubicBezTo>
                              <a:pt x="454678" y="43069"/>
                              <a:pt x="483391" y="28712"/>
                              <a:pt x="488176" y="9571"/>
                            </a:cubicBezTo>
                            <a:cubicBezTo>
                              <a:pt x="492962" y="9571"/>
                              <a:pt x="497747" y="14356"/>
                              <a:pt x="507318" y="19142"/>
                            </a:cubicBezTo>
                            <a:cubicBezTo>
                              <a:pt x="497747" y="33498"/>
                              <a:pt x="488176" y="47854"/>
                              <a:pt x="478605" y="57425"/>
                            </a:cubicBezTo>
                            <a:cubicBezTo>
                              <a:pt x="411609" y="86137"/>
                              <a:pt x="258476" y="133992"/>
                              <a:pt x="57488" y="86137"/>
                            </a:cubicBezTo>
                            <a:cubicBezTo>
                              <a:pt x="-28649" y="71781"/>
                              <a:pt x="-4722" y="47854"/>
                              <a:pt x="43132" y="19142"/>
                            </a:cubicBezTo>
                            <a:close/>
                          </a:path>
                        </a:pathLst>
                      </a:custGeom>
                      <a:solidFill>
                        <a:srgbClr val="F58C86">
                          <a:alpha val="40000"/>
                        </a:srgbClr>
                      </a:solidFill>
                      <a:ln w="47824" cap="flat">
                        <a:noFill/>
                        <a:prstDash val="solid"/>
                        <a:miter/>
                      </a:ln>
                    </p:spPr>
                    <p:txBody>
                      <a:bodyPr rtlCol="0" anchor="ctr"/>
                      <a:lstStyle/>
                      <a:p>
                        <a:endParaRPr lang="en-US"/>
                      </a:p>
                    </p:txBody>
                  </p:sp>
                  <p:sp>
                    <p:nvSpPr>
                      <p:cNvPr id="191" name="Freeform: Shape 190">
                        <a:extLst>
                          <a:ext uri="{FF2B5EF4-FFF2-40B4-BE49-F238E27FC236}">
                            <a16:creationId xmlns:a16="http://schemas.microsoft.com/office/drawing/2014/main" xmlns="" id="{FAED3797-FD1A-496C-B7CF-FD1092B762E9}"/>
                          </a:ext>
                        </a:extLst>
                      </p:cNvPr>
                      <p:cNvSpPr/>
                      <p:nvPr/>
                    </p:nvSpPr>
                    <p:spPr>
                      <a:xfrm>
                        <a:off x="8316122" y="7258196"/>
                        <a:ext cx="612533" cy="189288"/>
                      </a:xfrm>
                      <a:custGeom>
                        <a:avLst/>
                        <a:gdLst>
                          <a:gd name="connsiteX0" fmla="*/ 186631 w 612533"/>
                          <a:gd name="connsiteY0" fmla="*/ 104820 h 189288"/>
                          <a:gd name="connsiteX1" fmla="*/ 177061 w 612533"/>
                          <a:gd name="connsiteY1" fmla="*/ 28254 h 189288"/>
                          <a:gd name="connsiteX2" fmla="*/ 0 w 612533"/>
                          <a:gd name="connsiteY2" fmla="*/ 28254 h 189288"/>
                          <a:gd name="connsiteX3" fmla="*/ 263198 w 612533"/>
                          <a:gd name="connsiteY3" fmla="*/ 176602 h 189288"/>
                          <a:gd name="connsiteX4" fmla="*/ 612534 w 612533"/>
                          <a:gd name="connsiteY4" fmla="*/ 76108 h 189288"/>
                          <a:gd name="connsiteX5" fmla="*/ 186631 w 612533"/>
                          <a:gd name="connsiteY5" fmla="*/ 104820 h 189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2533" h="189288">
                            <a:moveTo>
                              <a:pt x="186631" y="104820"/>
                            </a:moveTo>
                            <a:cubicBezTo>
                              <a:pt x="105279" y="80893"/>
                              <a:pt x="129206" y="52181"/>
                              <a:pt x="177061" y="28254"/>
                            </a:cubicBezTo>
                            <a:cubicBezTo>
                              <a:pt x="100494" y="-24386"/>
                              <a:pt x="33498" y="9112"/>
                              <a:pt x="0" y="28254"/>
                            </a:cubicBezTo>
                            <a:cubicBezTo>
                              <a:pt x="33498" y="90464"/>
                              <a:pt x="110065" y="138318"/>
                              <a:pt x="263198" y="176602"/>
                            </a:cubicBezTo>
                            <a:cubicBezTo>
                              <a:pt x="430688" y="214885"/>
                              <a:pt x="545538" y="162245"/>
                              <a:pt x="612534" y="76108"/>
                            </a:cubicBezTo>
                            <a:cubicBezTo>
                              <a:pt x="545538" y="104820"/>
                              <a:pt x="387619" y="152675"/>
                              <a:pt x="186631" y="104820"/>
                            </a:cubicBezTo>
                            <a:close/>
                          </a:path>
                        </a:pathLst>
                      </a:custGeom>
                      <a:solidFill>
                        <a:srgbClr val="D2D2D2"/>
                      </a:solidFill>
                      <a:ln w="47824" cap="flat">
                        <a:noFill/>
                        <a:prstDash val="solid"/>
                        <a:miter/>
                      </a:ln>
                    </p:spPr>
                    <p:txBody>
                      <a:bodyPr rtlCol="0" anchor="ctr"/>
                      <a:lstStyle/>
                      <a:p>
                        <a:endParaRPr lang="en-US"/>
                      </a:p>
                    </p:txBody>
                  </p:sp>
                </p:grpSp>
                <p:sp>
                  <p:nvSpPr>
                    <p:cNvPr id="181" name="Freeform: Shape 180">
                      <a:extLst>
                        <a:ext uri="{FF2B5EF4-FFF2-40B4-BE49-F238E27FC236}">
                          <a16:creationId xmlns:a16="http://schemas.microsoft.com/office/drawing/2014/main" xmlns="" id="{DF90A3F4-F7AF-40D0-AADA-AF8C9E015E67}"/>
                        </a:ext>
                      </a:extLst>
                    </p:cNvPr>
                    <p:cNvSpPr/>
                    <p:nvPr/>
                  </p:nvSpPr>
                  <p:spPr>
                    <a:xfrm>
                      <a:off x="8662429" y="7291235"/>
                      <a:ext cx="36526" cy="49803"/>
                    </a:xfrm>
                    <a:custGeom>
                      <a:avLst/>
                      <a:gdLst>
                        <a:gd name="connsiteX0" fmla="*/ 36527 w 36526"/>
                        <a:gd name="connsiteY0" fmla="*/ 0 h 49803"/>
                        <a:gd name="connsiteX1" fmla="*/ 7815 w 36526"/>
                        <a:gd name="connsiteY1" fmla="*/ 38283 h 49803"/>
                        <a:gd name="connsiteX2" fmla="*/ 36527 w 36526"/>
                        <a:gd name="connsiteY2" fmla="*/ 0 h 49803"/>
                      </a:gdLst>
                      <a:ahLst/>
                      <a:cxnLst>
                        <a:cxn ang="0">
                          <a:pos x="connsiteX0" y="connsiteY0"/>
                        </a:cxn>
                        <a:cxn ang="0">
                          <a:pos x="connsiteX1" y="connsiteY1"/>
                        </a:cxn>
                        <a:cxn ang="0">
                          <a:pos x="connsiteX2" y="connsiteY2"/>
                        </a:cxn>
                      </a:cxnLst>
                      <a:rect l="l" t="t" r="r" b="b"/>
                      <a:pathLst>
                        <a:path w="36526" h="49803">
                          <a:moveTo>
                            <a:pt x="36527" y="0"/>
                          </a:moveTo>
                          <a:cubicBezTo>
                            <a:pt x="36527" y="0"/>
                            <a:pt x="22171" y="9571"/>
                            <a:pt x="7815" y="38283"/>
                          </a:cubicBezTo>
                          <a:cubicBezTo>
                            <a:pt x="-1756" y="71781"/>
                            <a:pt x="-11327" y="23927"/>
                            <a:pt x="36527" y="0"/>
                          </a:cubicBezTo>
                          <a:close/>
                        </a:path>
                      </a:pathLst>
                    </a:custGeom>
                    <a:solidFill>
                      <a:srgbClr val="EB5771"/>
                    </a:solidFill>
                    <a:ln w="47824" cap="flat">
                      <a:no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xmlns="" id="{6CACFE0C-6A75-4555-A5FC-4AC40EF9EC17}"/>
                        </a:ext>
                      </a:extLst>
                    </p:cNvPr>
                    <p:cNvSpPr/>
                    <p:nvPr/>
                  </p:nvSpPr>
                  <p:spPr>
                    <a:xfrm>
                      <a:off x="8407577" y="7286449"/>
                      <a:ext cx="61678" cy="66995"/>
                    </a:xfrm>
                    <a:custGeom>
                      <a:avLst/>
                      <a:gdLst>
                        <a:gd name="connsiteX0" fmla="*/ 4254 w 61678"/>
                        <a:gd name="connsiteY0" fmla="*/ 0 h 66995"/>
                        <a:gd name="connsiteX1" fmla="*/ 61679 w 61678"/>
                        <a:gd name="connsiteY1" fmla="*/ 66996 h 66995"/>
                        <a:gd name="connsiteX2" fmla="*/ 4254 w 61678"/>
                        <a:gd name="connsiteY2" fmla="*/ 0 h 66995"/>
                      </a:gdLst>
                      <a:ahLst/>
                      <a:cxnLst>
                        <a:cxn ang="0">
                          <a:pos x="connsiteX0" y="connsiteY0"/>
                        </a:cxn>
                        <a:cxn ang="0">
                          <a:pos x="connsiteX1" y="connsiteY1"/>
                        </a:cxn>
                        <a:cxn ang="0">
                          <a:pos x="connsiteX2" y="connsiteY2"/>
                        </a:cxn>
                      </a:cxnLst>
                      <a:rect l="l" t="t" r="r" b="b"/>
                      <a:pathLst>
                        <a:path w="61678" h="66995">
                          <a:moveTo>
                            <a:pt x="4254" y="0"/>
                          </a:moveTo>
                          <a:cubicBezTo>
                            <a:pt x="4254" y="0"/>
                            <a:pt x="4254" y="47854"/>
                            <a:pt x="61679" y="66996"/>
                          </a:cubicBezTo>
                          <a:cubicBezTo>
                            <a:pt x="-14888" y="52640"/>
                            <a:pt x="-532" y="14356"/>
                            <a:pt x="4254" y="0"/>
                          </a:cubicBezTo>
                          <a:close/>
                        </a:path>
                      </a:pathLst>
                    </a:custGeom>
                    <a:solidFill>
                      <a:srgbClr val="A29E92"/>
                    </a:solidFill>
                    <a:ln w="47824"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xmlns="" id="{AD4BA80B-132A-488B-B9BE-EBE997AF416B}"/>
                        </a:ext>
                      </a:extLst>
                    </p:cNvPr>
                    <p:cNvSpPr/>
                    <p:nvPr/>
                  </p:nvSpPr>
                  <p:spPr>
                    <a:xfrm>
                      <a:off x="8995283" y="7037608"/>
                      <a:ext cx="57793" cy="65321"/>
                    </a:xfrm>
                    <a:custGeom>
                      <a:avLst/>
                      <a:gdLst>
                        <a:gd name="connsiteX0" fmla="*/ 368 w 57793"/>
                        <a:gd name="connsiteY0" fmla="*/ 0 h 65321"/>
                        <a:gd name="connsiteX1" fmla="*/ 57793 w 57793"/>
                        <a:gd name="connsiteY1" fmla="*/ 57425 h 65321"/>
                        <a:gd name="connsiteX2" fmla="*/ 368 w 57793"/>
                        <a:gd name="connsiteY2" fmla="*/ 0 h 65321"/>
                      </a:gdLst>
                      <a:ahLst/>
                      <a:cxnLst>
                        <a:cxn ang="0">
                          <a:pos x="connsiteX0" y="connsiteY0"/>
                        </a:cxn>
                        <a:cxn ang="0">
                          <a:pos x="connsiteX1" y="connsiteY1"/>
                        </a:cxn>
                        <a:cxn ang="0">
                          <a:pos x="connsiteX2" y="connsiteY2"/>
                        </a:cxn>
                      </a:cxnLst>
                      <a:rect l="l" t="t" r="r" b="b"/>
                      <a:pathLst>
                        <a:path w="57793" h="65321">
                          <a:moveTo>
                            <a:pt x="368" y="0"/>
                          </a:moveTo>
                          <a:cubicBezTo>
                            <a:pt x="368" y="0"/>
                            <a:pt x="9939" y="47854"/>
                            <a:pt x="57793" y="57425"/>
                          </a:cubicBezTo>
                          <a:cubicBezTo>
                            <a:pt x="38652" y="76567"/>
                            <a:pt x="-4417" y="62211"/>
                            <a:pt x="368" y="0"/>
                          </a:cubicBezTo>
                          <a:close/>
                        </a:path>
                      </a:pathLst>
                    </a:custGeom>
                    <a:solidFill>
                      <a:srgbClr val="D97D30"/>
                    </a:solidFill>
                    <a:ln w="47824" cap="flat">
                      <a:no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xmlns="" id="{A4319BBB-50C0-4E68-ADE8-E727281283A8}"/>
                        </a:ext>
                      </a:extLst>
                    </p:cNvPr>
                    <p:cNvSpPr/>
                    <p:nvPr/>
                  </p:nvSpPr>
                  <p:spPr>
                    <a:xfrm>
                      <a:off x="8343219" y="7261540"/>
                      <a:ext cx="513890" cy="177894"/>
                    </a:xfrm>
                    <a:custGeom>
                      <a:avLst/>
                      <a:gdLst>
                        <a:gd name="connsiteX0" fmla="*/ 68612 w 513890"/>
                        <a:gd name="connsiteY0" fmla="*/ 10553 h 177894"/>
                        <a:gd name="connsiteX1" fmla="*/ 106895 w 513890"/>
                        <a:gd name="connsiteY1" fmla="*/ 91905 h 177894"/>
                        <a:gd name="connsiteX2" fmla="*/ 494514 w 513890"/>
                        <a:gd name="connsiteY2" fmla="*/ 111047 h 177894"/>
                        <a:gd name="connsiteX3" fmla="*/ 269600 w 513890"/>
                        <a:gd name="connsiteY3" fmla="*/ 168472 h 177894"/>
                        <a:gd name="connsiteX4" fmla="*/ 1616 w 513890"/>
                        <a:gd name="connsiteY4" fmla="*/ 44051 h 177894"/>
                        <a:gd name="connsiteX5" fmla="*/ 68612 w 513890"/>
                        <a:gd name="connsiteY5" fmla="*/ 10553 h 177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3890" h="177894">
                          <a:moveTo>
                            <a:pt x="68612" y="10553"/>
                          </a:moveTo>
                          <a:cubicBezTo>
                            <a:pt x="68612" y="10553"/>
                            <a:pt x="20758" y="53622"/>
                            <a:pt x="106895" y="91905"/>
                          </a:cubicBezTo>
                          <a:cubicBezTo>
                            <a:pt x="240887" y="149330"/>
                            <a:pt x="432304" y="134974"/>
                            <a:pt x="494514" y="111047"/>
                          </a:cubicBezTo>
                          <a:cubicBezTo>
                            <a:pt x="556725" y="91905"/>
                            <a:pt x="465802" y="211541"/>
                            <a:pt x="269600" y="168472"/>
                          </a:cubicBezTo>
                          <a:cubicBezTo>
                            <a:pt x="78183" y="130188"/>
                            <a:pt x="11187" y="82334"/>
                            <a:pt x="1616" y="44051"/>
                          </a:cubicBezTo>
                          <a:cubicBezTo>
                            <a:pt x="-12740" y="5768"/>
                            <a:pt x="73397" y="-13374"/>
                            <a:pt x="68612" y="10553"/>
                          </a:cubicBezTo>
                          <a:close/>
                        </a:path>
                      </a:pathLst>
                    </a:custGeom>
                    <a:solidFill>
                      <a:srgbClr val="FFFFFF"/>
                    </a:solidFill>
                    <a:ln w="47824" cap="flat">
                      <a:noFill/>
                      <a:prstDash val="solid"/>
                      <a:miter/>
                    </a:ln>
                  </p:spPr>
                  <p:txBody>
                    <a:bodyPr rtlCol="0" anchor="ctr"/>
                    <a:lstStyle/>
                    <a:p>
                      <a:endParaRPr lang="en-US"/>
                    </a:p>
                  </p:txBody>
                </p:sp>
                <p:sp>
                  <p:nvSpPr>
                    <p:cNvPr id="185" name="Freeform: Shape 184">
                      <a:extLst>
                        <a:ext uri="{FF2B5EF4-FFF2-40B4-BE49-F238E27FC236}">
                          <a16:creationId xmlns:a16="http://schemas.microsoft.com/office/drawing/2014/main" xmlns="" id="{6AD82F42-E869-43A4-BD69-9BF527284124}"/>
                        </a:ext>
                      </a:extLst>
                    </p:cNvPr>
                    <p:cNvSpPr/>
                    <p:nvPr/>
                  </p:nvSpPr>
                  <p:spPr>
                    <a:xfrm>
                      <a:off x="8424894" y="7270637"/>
                      <a:ext cx="49146" cy="53833"/>
                    </a:xfrm>
                    <a:custGeom>
                      <a:avLst/>
                      <a:gdLst>
                        <a:gd name="connsiteX0" fmla="*/ 49147 w 49146"/>
                        <a:gd name="connsiteY0" fmla="*/ 15812 h 53833"/>
                        <a:gd name="connsiteX1" fmla="*/ 15649 w 49146"/>
                        <a:gd name="connsiteY1" fmla="*/ 49310 h 53833"/>
                        <a:gd name="connsiteX2" fmla="*/ 49147 w 49146"/>
                        <a:gd name="connsiteY2" fmla="*/ 15812 h 53833"/>
                      </a:gdLst>
                      <a:ahLst/>
                      <a:cxnLst>
                        <a:cxn ang="0">
                          <a:pos x="connsiteX0" y="connsiteY0"/>
                        </a:cxn>
                        <a:cxn ang="0">
                          <a:pos x="connsiteX1" y="connsiteY1"/>
                        </a:cxn>
                        <a:cxn ang="0">
                          <a:pos x="connsiteX2" y="connsiteY2"/>
                        </a:cxn>
                      </a:cxnLst>
                      <a:rect l="l" t="t" r="r" b="b"/>
                      <a:pathLst>
                        <a:path w="49146" h="53833">
                          <a:moveTo>
                            <a:pt x="49147" y="15812"/>
                          </a:moveTo>
                          <a:cubicBezTo>
                            <a:pt x="49147" y="15812"/>
                            <a:pt x="25220" y="15812"/>
                            <a:pt x="15649" y="49310"/>
                          </a:cubicBezTo>
                          <a:cubicBezTo>
                            <a:pt x="10863" y="78022"/>
                            <a:pt x="-32205" y="-41613"/>
                            <a:pt x="49147" y="15812"/>
                          </a:cubicBezTo>
                          <a:close/>
                        </a:path>
                      </a:pathLst>
                    </a:custGeom>
                    <a:solidFill>
                      <a:srgbClr val="FFFFFF"/>
                    </a:solidFill>
                    <a:ln w="47824" cap="flat">
                      <a:noFill/>
                      <a:prstDash val="solid"/>
                      <a:miter/>
                    </a:ln>
                  </p:spPr>
                  <p:txBody>
                    <a:bodyPr rtlCol="0" anchor="ctr"/>
                    <a:lstStyle/>
                    <a:p>
                      <a:endParaRPr lang="en-US"/>
                    </a:p>
                  </p:txBody>
                </p:sp>
                <p:sp>
                  <p:nvSpPr>
                    <p:cNvPr id="186" name="Freeform: Shape 185">
                      <a:extLst>
                        <a:ext uri="{FF2B5EF4-FFF2-40B4-BE49-F238E27FC236}">
                          <a16:creationId xmlns:a16="http://schemas.microsoft.com/office/drawing/2014/main" xmlns="" id="{9846E29D-88E1-4B0F-96FB-7469AEA34BDF}"/>
                        </a:ext>
                      </a:extLst>
                    </p:cNvPr>
                    <p:cNvSpPr/>
                    <p:nvPr/>
                  </p:nvSpPr>
                  <p:spPr>
                    <a:xfrm>
                      <a:off x="8564772" y="7280132"/>
                      <a:ext cx="98919" cy="32492"/>
                    </a:xfrm>
                    <a:custGeom>
                      <a:avLst/>
                      <a:gdLst>
                        <a:gd name="connsiteX0" fmla="*/ 81544 w 98919"/>
                        <a:gd name="connsiteY0" fmla="*/ 1531 h 32492"/>
                        <a:gd name="connsiteX1" fmla="*/ 192 w 98919"/>
                        <a:gd name="connsiteY1" fmla="*/ 20673 h 32492"/>
                        <a:gd name="connsiteX2" fmla="*/ 81544 w 98919"/>
                        <a:gd name="connsiteY2" fmla="*/ 1531 h 32492"/>
                      </a:gdLst>
                      <a:ahLst/>
                      <a:cxnLst>
                        <a:cxn ang="0">
                          <a:pos x="connsiteX0" y="connsiteY0"/>
                        </a:cxn>
                        <a:cxn ang="0">
                          <a:pos x="connsiteX1" y="connsiteY1"/>
                        </a:cxn>
                        <a:cxn ang="0">
                          <a:pos x="connsiteX2" y="connsiteY2"/>
                        </a:cxn>
                      </a:cxnLst>
                      <a:rect l="l" t="t" r="r" b="b"/>
                      <a:pathLst>
                        <a:path w="98919" h="32492">
                          <a:moveTo>
                            <a:pt x="81544" y="1531"/>
                          </a:moveTo>
                          <a:cubicBezTo>
                            <a:pt x="81544" y="1531"/>
                            <a:pt x="-4593" y="-8040"/>
                            <a:pt x="192" y="20673"/>
                          </a:cubicBezTo>
                          <a:cubicBezTo>
                            <a:pt x="192" y="54171"/>
                            <a:pt x="148540" y="6317"/>
                            <a:pt x="81544" y="1531"/>
                          </a:cubicBezTo>
                          <a:close/>
                        </a:path>
                      </a:pathLst>
                    </a:custGeom>
                    <a:solidFill>
                      <a:srgbClr val="F8AAA5"/>
                    </a:solidFill>
                    <a:ln w="47824" cap="flat">
                      <a:noFill/>
                      <a:prstDash val="solid"/>
                      <a:miter/>
                    </a:ln>
                  </p:spPr>
                  <p:txBody>
                    <a:bodyPr rtlCol="0" anchor="ctr"/>
                    <a:lstStyle/>
                    <a:p>
                      <a:endParaRPr lang="en-US"/>
                    </a:p>
                  </p:txBody>
                </p:sp>
                <p:sp>
                  <p:nvSpPr>
                    <p:cNvPr id="187" name="Freeform: Shape 186">
                      <a:extLst>
                        <a:ext uri="{FF2B5EF4-FFF2-40B4-BE49-F238E27FC236}">
                          <a16:creationId xmlns:a16="http://schemas.microsoft.com/office/drawing/2014/main" xmlns="" id="{1788F41E-024A-4C73-A2B5-6E7DB65D36FE}"/>
                        </a:ext>
                      </a:extLst>
                    </p:cNvPr>
                    <p:cNvSpPr/>
                    <p:nvPr/>
                  </p:nvSpPr>
                  <p:spPr>
                    <a:xfrm>
                      <a:off x="8623688" y="7398818"/>
                      <a:ext cx="192714" cy="40764"/>
                    </a:xfrm>
                    <a:custGeom>
                      <a:avLst/>
                      <a:gdLst>
                        <a:gd name="connsiteX0" fmla="*/ 22628 w 192714"/>
                        <a:gd name="connsiteY0" fmla="*/ 7266 h 40764"/>
                        <a:gd name="connsiteX1" fmla="*/ 170976 w 192714"/>
                        <a:gd name="connsiteY1" fmla="*/ 2481 h 40764"/>
                        <a:gd name="connsiteX2" fmla="*/ 80053 w 192714"/>
                        <a:gd name="connsiteY2" fmla="*/ 40764 h 40764"/>
                        <a:gd name="connsiteX3" fmla="*/ 22628 w 192714"/>
                        <a:gd name="connsiteY3" fmla="*/ 7266 h 40764"/>
                      </a:gdLst>
                      <a:ahLst/>
                      <a:cxnLst>
                        <a:cxn ang="0">
                          <a:pos x="connsiteX0" y="connsiteY0"/>
                        </a:cxn>
                        <a:cxn ang="0">
                          <a:pos x="connsiteX1" y="connsiteY1"/>
                        </a:cxn>
                        <a:cxn ang="0">
                          <a:pos x="connsiteX2" y="connsiteY2"/>
                        </a:cxn>
                        <a:cxn ang="0">
                          <a:pos x="connsiteX3" y="connsiteY3"/>
                        </a:cxn>
                      </a:cxnLst>
                      <a:rect l="l" t="t" r="r" b="b"/>
                      <a:pathLst>
                        <a:path w="192714" h="40764">
                          <a:moveTo>
                            <a:pt x="22628" y="7266"/>
                          </a:moveTo>
                          <a:cubicBezTo>
                            <a:pt x="22628" y="7266"/>
                            <a:pt x="123122" y="16837"/>
                            <a:pt x="170976" y="2481"/>
                          </a:cubicBezTo>
                          <a:cubicBezTo>
                            <a:pt x="223616" y="-11875"/>
                            <a:pt x="175761" y="40764"/>
                            <a:pt x="80053" y="40764"/>
                          </a:cubicBezTo>
                          <a:cubicBezTo>
                            <a:pt x="-10870" y="35979"/>
                            <a:pt x="-15655" y="2481"/>
                            <a:pt x="22628" y="7266"/>
                          </a:cubicBezTo>
                          <a:close/>
                        </a:path>
                      </a:pathLst>
                    </a:custGeom>
                    <a:solidFill>
                      <a:srgbClr val="F4F5F5"/>
                    </a:solidFill>
                    <a:ln w="47824" cap="flat">
                      <a:noFill/>
                      <a:prstDash val="solid"/>
                      <a:miter/>
                    </a:ln>
                  </p:spPr>
                  <p:txBody>
                    <a:bodyPr rtlCol="0" anchor="ctr"/>
                    <a:lstStyle/>
                    <a:p>
                      <a:endParaRPr lang="en-US"/>
                    </a:p>
                  </p:txBody>
                </p:sp>
                <p:sp>
                  <p:nvSpPr>
                    <p:cNvPr id="188" name="Freeform: Shape 187">
                      <a:extLst>
                        <a:ext uri="{FF2B5EF4-FFF2-40B4-BE49-F238E27FC236}">
                          <a16:creationId xmlns:a16="http://schemas.microsoft.com/office/drawing/2014/main" xmlns="" id="{4CC27E7C-A399-40EF-82DE-A3FC79835816}"/>
                        </a:ext>
                      </a:extLst>
                    </p:cNvPr>
                    <p:cNvSpPr/>
                    <p:nvPr/>
                  </p:nvSpPr>
                  <p:spPr>
                    <a:xfrm>
                      <a:off x="8234770" y="7051964"/>
                      <a:ext cx="82254" cy="37218"/>
                    </a:xfrm>
                    <a:custGeom>
                      <a:avLst/>
                      <a:gdLst>
                        <a:gd name="connsiteX0" fmla="*/ 0 w 82254"/>
                        <a:gd name="connsiteY0" fmla="*/ 0 h 37218"/>
                        <a:gd name="connsiteX1" fmla="*/ 66996 w 82254"/>
                        <a:gd name="connsiteY1" fmla="*/ 23927 h 37218"/>
                        <a:gd name="connsiteX2" fmla="*/ 0 w 82254"/>
                        <a:gd name="connsiteY2" fmla="*/ 0 h 37218"/>
                      </a:gdLst>
                      <a:ahLst/>
                      <a:cxnLst>
                        <a:cxn ang="0">
                          <a:pos x="connsiteX0" y="connsiteY0"/>
                        </a:cxn>
                        <a:cxn ang="0">
                          <a:pos x="connsiteX1" y="connsiteY1"/>
                        </a:cxn>
                        <a:cxn ang="0">
                          <a:pos x="connsiteX2" y="connsiteY2"/>
                        </a:cxn>
                      </a:cxnLst>
                      <a:rect l="l" t="t" r="r" b="b"/>
                      <a:pathLst>
                        <a:path w="82254" h="37218">
                          <a:moveTo>
                            <a:pt x="0" y="0"/>
                          </a:moveTo>
                          <a:cubicBezTo>
                            <a:pt x="0" y="0"/>
                            <a:pt x="14356" y="4785"/>
                            <a:pt x="66996" y="23927"/>
                          </a:cubicBezTo>
                          <a:cubicBezTo>
                            <a:pt x="114850" y="38283"/>
                            <a:pt x="38283" y="52640"/>
                            <a:pt x="0" y="0"/>
                          </a:cubicBezTo>
                          <a:close/>
                        </a:path>
                      </a:pathLst>
                    </a:custGeom>
                    <a:solidFill>
                      <a:srgbClr val="D97D30"/>
                    </a:solidFill>
                    <a:ln w="47824" cap="flat">
                      <a:noFill/>
                      <a:prstDash val="solid"/>
                      <a:miter/>
                    </a:ln>
                  </p:spPr>
                  <p:txBody>
                    <a:bodyPr rtlCol="0" anchor="ctr"/>
                    <a:lstStyle/>
                    <a:p>
                      <a:endParaRPr lang="en-US"/>
                    </a:p>
                  </p:txBody>
                </p:sp>
              </p:grpSp>
              <p:sp>
                <p:nvSpPr>
                  <p:cNvPr id="175" name="Freeform: Shape 174">
                    <a:extLst>
                      <a:ext uri="{FF2B5EF4-FFF2-40B4-BE49-F238E27FC236}">
                        <a16:creationId xmlns:a16="http://schemas.microsoft.com/office/drawing/2014/main" xmlns="" id="{290D5E54-4B10-42D6-B257-5E345C925D7E}"/>
                      </a:ext>
                    </a:extLst>
                  </p:cNvPr>
                  <p:cNvSpPr/>
                  <p:nvPr/>
                </p:nvSpPr>
                <p:spPr>
                  <a:xfrm>
                    <a:off x="8285331" y="7075891"/>
                    <a:ext cx="724676" cy="371958"/>
                  </a:xfrm>
                  <a:custGeom>
                    <a:avLst/>
                    <a:gdLst>
                      <a:gd name="connsiteX0" fmla="*/ 11650 w 724676"/>
                      <a:gd name="connsiteY0" fmla="*/ 4785 h 371958"/>
                      <a:gd name="connsiteX1" fmla="*/ 11650 w 724676"/>
                      <a:gd name="connsiteY1" fmla="*/ 4785 h 371958"/>
                      <a:gd name="connsiteX2" fmla="*/ 21220 w 724676"/>
                      <a:gd name="connsiteY2" fmla="*/ 0 h 371958"/>
                      <a:gd name="connsiteX3" fmla="*/ 40362 w 724676"/>
                      <a:gd name="connsiteY3" fmla="*/ 4785 h 371958"/>
                      <a:gd name="connsiteX4" fmla="*/ 719891 w 724676"/>
                      <a:gd name="connsiteY4" fmla="*/ 9571 h 371958"/>
                      <a:gd name="connsiteX5" fmla="*/ 724677 w 724676"/>
                      <a:gd name="connsiteY5" fmla="*/ 9571 h 371958"/>
                      <a:gd name="connsiteX6" fmla="*/ 724677 w 724676"/>
                      <a:gd name="connsiteY6" fmla="*/ 14356 h 371958"/>
                      <a:gd name="connsiteX7" fmla="*/ 600256 w 724676"/>
                      <a:gd name="connsiteY7" fmla="*/ 306267 h 371958"/>
                      <a:gd name="connsiteX8" fmla="*/ 293989 w 724676"/>
                      <a:gd name="connsiteY8" fmla="*/ 358906 h 371958"/>
                      <a:gd name="connsiteX9" fmla="*/ 260491 w 724676"/>
                      <a:gd name="connsiteY9" fmla="*/ 349335 h 371958"/>
                      <a:gd name="connsiteX10" fmla="*/ 260491 w 724676"/>
                      <a:gd name="connsiteY10" fmla="*/ 349335 h 371958"/>
                      <a:gd name="connsiteX11" fmla="*/ 11650 w 724676"/>
                      <a:gd name="connsiteY11" fmla="*/ 4785 h 371958"/>
                      <a:gd name="connsiteX12" fmla="*/ 21220 w 724676"/>
                      <a:gd name="connsiteY12" fmla="*/ 14356 h 371958"/>
                      <a:gd name="connsiteX13" fmla="*/ 293989 w 724676"/>
                      <a:gd name="connsiteY13" fmla="*/ 349335 h 371958"/>
                      <a:gd name="connsiteX14" fmla="*/ 590685 w 724676"/>
                      <a:gd name="connsiteY14" fmla="*/ 301481 h 371958"/>
                      <a:gd name="connsiteX15" fmla="*/ 710320 w 724676"/>
                      <a:gd name="connsiteY15" fmla="*/ 23927 h 371958"/>
                      <a:gd name="connsiteX16" fmla="*/ 21220 w 724676"/>
                      <a:gd name="connsiteY16" fmla="*/ 14356 h 371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24676" h="371958">
                        <a:moveTo>
                          <a:pt x="11650" y="4785"/>
                        </a:moveTo>
                        <a:cubicBezTo>
                          <a:pt x="11650" y="4785"/>
                          <a:pt x="11650" y="0"/>
                          <a:pt x="11650" y="4785"/>
                        </a:cubicBezTo>
                        <a:cubicBezTo>
                          <a:pt x="16435" y="0"/>
                          <a:pt x="16435" y="0"/>
                          <a:pt x="21220" y="0"/>
                        </a:cubicBezTo>
                        <a:cubicBezTo>
                          <a:pt x="21220" y="0"/>
                          <a:pt x="26006" y="0"/>
                          <a:pt x="40362" y="4785"/>
                        </a:cubicBezTo>
                        <a:cubicBezTo>
                          <a:pt x="107358" y="23927"/>
                          <a:pt x="360985" y="76567"/>
                          <a:pt x="719891" y="9571"/>
                        </a:cubicBezTo>
                        <a:cubicBezTo>
                          <a:pt x="719891" y="9571"/>
                          <a:pt x="724677" y="9571"/>
                          <a:pt x="724677" y="9571"/>
                        </a:cubicBezTo>
                        <a:cubicBezTo>
                          <a:pt x="724677" y="9571"/>
                          <a:pt x="724677" y="14356"/>
                          <a:pt x="724677" y="14356"/>
                        </a:cubicBezTo>
                        <a:cubicBezTo>
                          <a:pt x="724677" y="133992"/>
                          <a:pt x="676822" y="244056"/>
                          <a:pt x="600256" y="306267"/>
                        </a:cubicBezTo>
                        <a:cubicBezTo>
                          <a:pt x="523689" y="368477"/>
                          <a:pt x="418410" y="387619"/>
                          <a:pt x="293989" y="358906"/>
                        </a:cubicBezTo>
                        <a:cubicBezTo>
                          <a:pt x="284418" y="354121"/>
                          <a:pt x="270062" y="354121"/>
                          <a:pt x="260491" y="349335"/>
                        </a:cubicBezTo>
                        <a:lnTo>
                          <a:pt x="260491" y="349335"/>
                        </a:lnTo>
                        <a:cubicBezTo>
                          <a:pt x="-12278" y="282339"/>
                          <a:pt x="-17063" y="153133"/>
                          <a:pt x="11650" y="4785"/>
                        </a:cubicBezTo>
                        <a:close/>
                        <a:moveTo>
                          <a:pt x="21220" y="14356"/>
                        </a:moveTo>
                        <a:cubicBezTo>
                          <a:pt x="-2707" y="162704"/>
                          <a:pt x="6864" y="282339"/>
                          <a:pt x="293989" y="349335"/>
                        </a:cubicBezTo>
                        <a:cubicBezTo>
                          <a:pt x="413624" y="378048"/>
                          <a:pt x="514118" y="358906"/>
                          <a:pt x="590685" y="301481"/>
                        </a:cubicBezTo>
                        <a:cubicBezTo>
                          <a:pt x="667252" y="239271"/>
                          <a:pt x="710320" y="138777"/>
                          <a:pt x="710320" y="23927"/>
                        </a:cubicBezTo>
                        <a:cubicBezTo>
                          <a:pt x="327487" y="95708"/>
                          <a:pt x="69074" y="28712"/>
                          <a:pt x="21220" y="14356"/>
                        </a:cubicBezTo>
                        <a:close/>
                      </a:path>
                    </a:pathLst>
                  </a:custGeom>
                  <a:solidFill>
                    <a:srgbClr val="D97D30"/>
                  </a:solidFill>
                  <a:ln w="47824" cap="flat">
                    <a:noFill/>
                    <a:prstDash val="solid"/>
                    <a:miter/>
                  </a:ln>
                </p:spPr>
                <p:txBody>
                  <a:bodyPr rtlCol="0" anchor="ctr"/>
                  <a:lstStyle/>
                  <a:p>
                    <a:endParaRPr lang="en-US"/>
                  </a:p>
                </p:txBody>
              </p:sp>
            </p:grpSp>
            <p:sp>
              <p:nvSpPr>
                <p:cNvPr id="167" name="Freeform: Shape 166">
                  <a:extLst>
                    <a:ext uri="{FF2B5EF4-FFF2-40B4-BE49-F238E27FC236}">
                      <a16:creationId xmlns:a16="http://schemas.microsoft.com/office/drawing/2014/main" xmlns="" id="{36B80772-DF18-4BC2-B294-32E5059241E4}"/>
                    </a:ext>
                  </a:extLst>
                </p:cNvPr>
                <p:cNvSpPr/>
                <p:nvPr/>
              </p:nvSpPr>
              <p:spPr>
                <a:xfrm>
                  <a:off x="8095281" y="6382006"/>
                  <a:ext cx="1450693" cy="1214921"/>
                </a:xfrm>
                <a:custGeom>
                  <a:avLst/>
                  <a:gdLst>
                    <a:gd name="connsiteX0" fmla="*/ 302193 w 1450693"/>
                    <a:gd name="connsiteY0" fmla="*/ 1105431 h 1214921"/>
                    <a:gd name="connsiteX1" fmla="*/ 953010 w 1450693"/>
                    <a:gd name="connsiteY1" fmla="*/ 1158071 h 1214921"/>
                    <a:gd name="connsiteX2" fmla="*/ 1244920 w 1450693"/>
                    <a:gd name="connsiteY2" fmla="*/ 899658 h 1214921"/>
                    <a:gd name="connsiteX3" fmla="*/ 1450693 w 1450693"/>
                    <a:gd name="connsiteY3" fmla="*/ 770452 h 1214921"/>
                    <a:gd name="connsiteX4" fmla="*/ 1345414 w 1450693"/>
                    <a:gd name="connsiteY4" fmla="*/ 885302 h 1214921"/>
                    <a:gd name="connsiteX5" fmla="*/ 1264062 w 1450693"/>
                    <a:gd name="connsiteY5" fmla="*/ 794379 h 1214921"/>
                    <a:gd name="connsiteX6" fmla="*/ 1364556 w 1450693"/>
                    <a:gd name="connsiteY6" fmla="*/ 655602 h 1214921"/>
                    <a:gd name="connsiteX7" fmla="*/ 1383697 w 1450693"/>
                    <a:gd name="connsiteY7" fmla="*/ 650817 h 1214921"/>
                    <a:gd name="connsiteX8" fmla="*/ 1268847 w 1450693"/>
                    <a:gd name="connsiteY8" fmla="*/ 722598 h 1214921"/>
                    <a:gd name="connsiteX9" fmla="*/ 1235350 w 1450693"/>
                    <a:gd name="connsiteY9" fmla="*/ 157919 h 1214921"/>
                    <a:gd name="connsiteX10" fmla="*/ 1053504 w 1450693"/>
                    <a:gd name="connsiteY10" fmla="*/ 258412 h 1214921"/>
                    <a:gd name="connsiteX11" fmla="*/ 1096572 w 1450693"/>
                    <a:gd name="connsiteY11" fmla="*/ 43069 h 1214921"/>
                    <a:gd name="connsiteX12" fmla="*/ 713739 w 1450693"/>
                    <a:gd name="connsiteY12" fmla="*/ 133992 h 1214921"/>
                    <a:gd name="connsiteX13" fmla="*/ 828589 w 1450693"/>
                    <a:gd name="connsiteY13" fmla="*/ 19142 h 1214921"/>
                    <a:gd name="connsiteX14" fmla="*/ 378760 w 1450693"/>
                    <a:gd name="connsiteY14" fmla="*/ 138777 h 1214921"/>
                    <a:gd name="connsiteX15" fmla="*/ 421828 w 1450693"/>
                    <a:gd name="connsiteY15" fmla="*/ 0 h 1214921"/>
                    <a:gd name="connsiteX16" fmla="*/ 129918 w 1450693"/>
                    <a:gd name="connsiteY16" fmla="*/ 358906 h 1214921"/>
                    <a:gd name="connsiteX17" fmla="*/ 38995 w 1450693"/>
                    <a:gd name="connsiteY17" fmla="*/ 540752 h 1214921"/>
                    <a:gd name="connsiteX18" fmla="*/ 302193 w 1450693"/>
                    <a:gd name="connsiteY18" fmla="*/ 1105431 h 1214921"/>
                    <a:gd name="connsiteX19" fmla="*/ 110776 w 1450693"/>
                    <a:gd name="connsiteY19" fmla="*/ 512039 h 1214921"/>
                    <a:gd name="connsiteX20" fmla="*/ 192128 w 1450693"/>
                    <a:gd name="connsiteY20" fmla="*/ 378048 h 1214921"/>
                    <a:gd name="connsiteX21" fmla="*/ 225626 w 1450693"/>
                    <a:gd name="connsiteY21" fmla="*/ 248842 h 1214921"/>
                    <a:gd name="connsiteX22" fmla="*/ 345262 w 1450693"/>
                    <a:gd name="connsiteY22" fmla="*/ 66996 h 1214921"/>
                    <a:gd name="connsiteX23" fmla="*/ 354833 w 1450693"/>
                    <a:gd name="connsiteY23" fmla="*/ 76567 h 1214921"/>
                    <a:gd name="connsiteX24" fmla="*/ 359618 w 1450693"/>
                    <a:gd name="connsiteY24" fmla="*/ 239271 h 1214921"/>
                    <a:gd name="connsiteX25" fmla="*/ 464897 w 1450693"/>
                    <a:gd name="connsiteY25" fmla="*/ 124421 h 1214921"/>
                    <a:gd name="connsiteX26" fmla="*/ 584533 w 1450693"/>
                    <a:gd name="connsiteY26" fmla="*/ 66996 h 1214921"/>
                    <a:gd name="connsiteX27" fmla="*/ 708954 w 1450693"/>
                    <a:gd name="connsiteY27" fmla="*/ 62210 h 1214921"/>
                    <a:gd name="connsiteX28" fmla="*/ 522322 w 1450693"/>
                    <a:gd name="connsiteY28" fmla="*/ 177060 h 1214921"/>
                    <a:gd name="connsiteX29" fmla="*/ 1039147 w 1450693"/>
                    <a:gd name="connsiteY29" fmla="*/ 129206 h 1214921"/>
                    <a:gd name="connsiteX30" fmla="*/ 967366 w 1450693"/>
                    <a:gd name="connsiteY30" fmla="*/ 320623 h 1214921"/>
                    <a:gd name="connsiteX31" fmla="*/ 953010 w 1450693"/>
                    <a:gd name="connsiteY31" fmla="*/ 349335 h 1214921"/>
                    <a:gd name="connsiteX32" fmla="*/ 1168354 w 1450693"/>
                    <a:gd name="connsiteY32" fmla="*/ 306267 h 1214921"/>
                    <a:gd name="connsiteX33" fmla="*/ 1216208 w 1450693"/>
                    <a:gd name="connsiteY33" fmla="*/ 277554 h 1214921"/>
                    <a:gd name="connsiteX34" fmla="*/ 1216208 w 1450693"/>
                    <a:gd name="connsiteY34" fmla="*/ 669958 h 1214921"/>
                    <a:gd name="connsiteX35" fmla="*/ 1077431 w 1450693"/>
                    <a:gd name="connsiteY35" fmla="*/ 942727 h 1214921"/>
                    <a:gd name="connsiteX36" fmla="*/ 933868 w 1450693"/>
                    <a:gd name="connsiteY36" fmla="*/ 1081504 h 1214921"/>
                    <a:gd name="connsiteX37" fmla="*/ 464897 w 1450693"/>
                    <a:gd name="connsiteY37" fmla="*/ 1129358 h 1214921"/>
                    <a:gd name="connsiteX38" fmla="*/ 177772 w 1450693"/>
                    <a:gd name="connsiteY38" fmla="*/ 942727 h 1214921"/>
                    <a:gd name="connsiteX39" fmla="*/ 101205 w 1450693"/>
                    <a:gd name="connsiteY39" fmla="*/ 803950 h 1214921"/>
                    <a:gd name="connsiteX40" fmla="*/ 110776 w 1450693"/>
                    <a:gd name="connsiteY40" fmla="*/ 512039 h 1214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450693" h="1214921">
                      <a:moveTo>
                        <a:pt x="302193" y="1105431"/>
                      </a:moveTo>
                      <a:cubicBezTo>
                        <a:pt x="685026" y="1315990"/>
                        <a:pt x="953010" y="1158071"/>
                        <a:pt x="953010" y="1158071"/>
                      </a:cubicBezTo>
                      <a:cubicBezTo>
                        <a:pt x="1058289" y="1115002"/>
                        <a:pt x="1192281" y="1009723"/>
                        <a:pt x="1244920" y="899658"/>
                      </a:cubicBezTo>
                      <a:cubicBezTo>
                        <a:pt x="1297560" y="933156"/>
                        <a:pt x="1417195" y="899658"/>
                        <a:pt x="1450693" y="770452"/>
                      </a:cubicBezTo>
                      <a:cubicBezTo>
                        <a:pt x="1436337" y="823092"/>
                        <a:pt x="1407624" y="870946"/>
                        <a:pt x="1345414" y="885302"/>
                      </a:cubicBezTo>
                      <a:cubicBezTo>
                        <a:pt x="1283204" y="904444"/>
                        <a:pt x="1254491" y="847019"/>
                        <a:pt x="1264062" y="794379"/>
                      </a:cubicBezTo>
                      <a:cubicBezTo>
                        <a:pt x="1273633" y="736954"/>
                        <a:pt x="1316701" y="684315"/>
                        <a:pt x="1364556" y="655602"/>
                      </a:cubicBezTo>
                      <a:cubicBezTo>
                        <a:pt x="1369341" y="650817"/>
                        <a:pt x="1374127" y="650817"/>
                        <a:pt x="1383697" y="650817"/>
                      </a:cubicBezTo>
                      <a:cubicBezTo>
                        <a:pt x="1345414" y="650817"/>
                        <a:pt x="1297560" y="669958"/>
                        <a:pt x="1268847" y="722598"/>
                      </a:cubicBezTo>
                      <a:cubicBezTo>
                        <a:pt x="1307131" y="574250"/>
                        <a:pt x="1345414" y="315837"/>
                        <a:pt x="1235350" y="157919"/>
                      </a:cubicBezTo>
                      <a:cubicBezTo>
                        <a:pt x="1144427" y="287125"/>
                        <a:pt x="1053504" y="258412"/>
                        <a:pt x="1053504" y="258412"/>
                      </a:cubicBezTo>
                      <a:cubicBezTo>
                        <a:pt x="1053504" y="258412"/>
                        <a:pt x="1144427" y="200988"/>
                        <a:pt x="1096572" y="43069"/>
                      </a:cubicBezTo>
                      <a:cubicBezTo>
                        <a:pt x="919512" y="191417"/>
                        <a:pt x="713739" y="133992"/>
                        <a:pt x="713739" y="133992"/>
                      </a:cubicBezTo>
                      <a:cubicBezTo>
                        <a:pt x="713739" y="133992"/>
                        <a:pt x="747237" y="110065"/>
                        <a:pt x="828589" y="19142"/>
                      </a:cubicBezTo>
                      <a:cubicBezTo>
                        <a:pt x="536679" y="-38283"/>
                        <a:pt x="378760" y="138777"/>
                        <a:pt x="378760" y="138777"/>
                      </a:cubicBezTo>
                      <a:cubicBezTo>
                        <a:pt x="378760" y="138777"/>
                        <a:pt x="354833" y="76567"/>
                        <a:pt x="421828" y="0"/>
                      </a:cubicBezTo>
                      <a:cubicBezTo>
                        <a:pt x="153845" y="28713"/>
                        <a:pt x="129918" y="358906"/>
                        <a:pt x="129918" y="358906"/>
                      </a:cubicBezTo>
                      <a:cubicBezTo>
                        <a:pt x="129918" y="358906"/>
                        <a:pt x="129918" y="373263"/>
                        <a:pt x="38995" y="540752"/>
                      </a:cubicBezTo>
                      <a:cubicBezTo>
                        <a:pt x="-71070" y="751310"/>
                        <a:pt x="62922" y="971440"/>
                        <a:pt x="302193" y="1105431"/>
                      </a:cubicBezTo>
                      <a:close/>
                      <a:moveTo>
                        <a:pt x="110776" y="512039"/>
                      </a:moveTo>
                      <a:cubicBezTo>
                        <a:pt x="134703" y="464185"/>
                        <a:pt x="168201" y="425902"/>
                        <a:pt x="192128" y="378048"/>
                      </a:cubicBezTo>
                      <a:cubicBezTo>
                        <a:pt x="211270" y="339765"/>
                        <a:pt x="216055" y="291910"/>
                        <a:pt x="225626" y="248842"/>
                      </a:cubicBezTo>
                      <a:cubicBezTo>
                        <a:pt x="239982" y="172275"/>
                        <a:pt x="263910" y="90923"/>
                        <a:pt x="345262" y="66996"/>
                      </a:cubicBezTo>
                      <a:cubicBezTo>
                        <a:pt x="350047" y="66996"/>
                        <a:pt x="354833" y="71781"/>
                        <a:pt x="354833" y="76567"/>
                      </a:cubicBezTo>
                      <a:cubicBezTo>
                        <a:pt x="335691" y="119635"/>
                        <a:pt x="335691" y="196202"/>
                        <a:pt x="359618" y="239271"/>
                      </a:cubicBezTo>
                      <a:cubicBezTo>
                        <a:pt x="388330" y="196202"/>
                        <a:pt x="421828" y="157919"/>
                        <a:pt x="464897" y="124421"/>
                      </a:cubicBezTo>
                      <a:cubicBezTo>
                        <a:pt x="503180" y="95708"/>
                        <a:pt x="541464" y="81352"/>
                        <a:pt x="584533" y="66996"/>
                      </a:cubicBezTo>
                      <a:cubicBezTo>
                        <a:pt x="622816" y="52640"/>
                        <a:pt x="713739" y="57425"/>
                        <a:pt x="708954" y="62210"/>
                      </a:cubicBezTo>
                      <a:cubicBezTo>
                        <a:pt x="670670" y="90923"/>
                        <a:pt x="555820" y="138777"/>
                        <a:pt x="522322" y="177060"/>
                      </a:cubicBezTo>
                      <a:cubicBezTo>
                        <a:pt x="661099" y="229700"/>
                        <a:pt x="866872" y="306267"/>
                        <a:pt x="1039147" y="129206"/>
                      </a:cubicBezTo>
                      <a:cubicBezTo>
                        <a:pt x="1043933" y="124421"/>
                        <a:pt x="1010435" y="267983"/>
                        <a:pt x="967366" y="320623"/>
                      </a:cubicBezTo>
                      <a:cubicBezTo>
                        <a:pt x="962580" y="330194"/>
                        <a:pt x="953010" y="339765"/>
                        <a:pt x="953010" y="349335"/>
                      </a:cubicBezTo>
                      <a:cubicBezTo>
                        <a:pt x="1029576" y="344550"/>
                        <a:pt x="1101358" y="334979"/>
                        <a:pt x="1168354" y="306267"/>
                      </a:cubicBezTo>
                      <a:cubicBezTo>
                        <a:pt x="1197066" y="291910"/>
                        <a:pt x="1216208" y="277554"/>
                        <a:pt x="1216208" y="277554"/>
                      </a:cubicBezTo>
                      <a:cubicBezTo>
                        <a:pt x="1249706" y="411546"/>
                        <a:pt x="1249706" y="535967"/>
                        <a:pt x="1216208" y="669958"/>
                      </a:cubicBezTo>
                      <a:cubicBezTo>
                        <a:pt x="1192281" y="765667"/>
                        <a:pt x="1144427" y="866160"/>
                        <a:pt x="1077431" y="942727"/>
                      </a:cubicBezTo>
                      <a:cubicBezTo>
                        <a:pt x="1039147" y="995367"/>
                        <a:pt x="986508" y="1043221"/>
                        <a:pt x="933868" y="1081504"/>
                      </a:cubicBezTo>
                      <a:cubicBezTo>
                        <a:pt x="795091" y="1172427"/>
                        <a:pt x="618031" y="1177212"/>
                        <a:pt x="464897" y="1129358"/>
                      </a:cubicBezTo>
                      <a:cubicBezTo>
                        <a:pt x="354833" y="1095860"/>
                        <a:pt x="244768" y="1033650"/>
                        <a:pt x="177772" y="942727"/>
                      </a:cubicBezTo>
                      <a:cubicBezTo>
                        <a:pt x="144274" y="904444"/>
                        <a:pt x="115562" y="856589"/>
                        <a:pt x="101205" y="803950"/>
                      </a:cubicBezTo>
                      <a:cubicBezTo>
                        <a:pt x="53351" y="703456"/>
                        <a:pt x="62922" y="607748"/>
                        <a:pt x="110776" y="512039"/>
                      </a:cubicBezTo>
                      <a:close/>
                    </a:path>
                  </a:pathLst>
                </a:custGeom>
                <a:solidFill>
                  <a:srgbClr val="FBC98F">
                    <a:alpha val="50000"/>
                  </a:srgbClr>
                </a:solidFill>
                <a:ln w="47824" cap="flat">
                  <a:noFill/>
                  <a:prstDash val="solid"/>
                  <a:miter/>
                </a:ln>
              </p:spPr>
              <p:txBody>
                <a:bodyPr rtlCol="0" anchor="ctr"/>
                <a:lstStyle/>
                <a:p>
                  <a:endParaRPr lang="en-US"/>
                </a:p>
              </p:txBody>
            </p:sp>
            <p:grpSp>
              <p:nvGrpSpPr>
                <p:cNvPr id="168" name="Graphic 3">
                  <a:extLst>
                    <a:ext uri="{FF2B5EF4-FFF2-40B4-BE49-F238E27FC236}">
                      <a16:creationId xmlns:a16="http://schemas.microsoft.com/office/drawing/2014/main" xmlns="" id="{B1DD4DF7-D5FC-4785-A785-4EC73F48CE80}"/>
                    </a:ext>
                  </a:extLst>
                </p:cNvPr>
                <p:cNvGrpSpPr/>
                <p:nvPr/>
              </p:nvGrpSpPr>
              <p:grpSpPr>
                <a:xfrm>
                  <a:off x="8253912" y="6562074"/>
                  <a:ext cx="244056" cy="145339"/>
                  <a:chOff x="8253912" y="6562074"/>
                  <a:chExt cx="244056" cy="145339"/>
                </a:xfrm>
              </p:grpSpPr>
              <p:sp>
                <p:nvSpPr>
                  <p:cNvPr id="172" name="Freeform: Shape 171">
                    <a:extLst>
                      <a:ext uri="{FF2B5EF4-FFF2-40B4-BE49-F238E27FC236}">
                        <a16:creationId xmlns:a16="http://schemas.microsoft.com/office/drawing/2014/main" xmlns="" id="{4D0D8224-4614-4DD4-B12E-BB5ECDF31B4F}"/>
                      </a:ext>
                    </a:extLst>
                  </p:cNvPr>
                  <p:cNvSpPr/>
                  <p:nvPr/>
                </p:nvSpPr>
                <p:spPr>
                  <a:xfrm>
                    <a:off x="8263483" y="6568216"/>
                    <a:ext cx="229700" cy="134412"/>
                  </a:xfrm>
                  <a:custGeom>
                    <a:avLst/>
                    <a:gdLst>
                      <a:gd name="connsiteX0" fmla="*/ 0 w 229700"/>
                      <a:gd name="connsiteY0" fmla="*/ 124842 h 134412"/>
                      <a:gd name="connsiteX1" fmla="*/ 229700 w 229700"/>
                      <a:gd name="connsiteY1" fmla="*/ 134412 h 134412"/>
                      <a:gd name="connsiteX2" fmla="*/ 0 w 229700"/>
                      <a:gd name="connsiteY2" fmla="*/ 124842 h 134412"/>
                    </a:gdLst>
                    <a:ahLst/>
                    <a:cxnLst>
                      <a:cxn ang="0">
                        <a:pos x="connsiteX0" y="connsiteY0"/>
                      </a:cxn>
                      <a:cxn ang="0">
                        <a:pos x="connsiteX1" y="connsiteY1"/>
                      </a:cxn>
                      <a:cxn ang="0">
                        <a:pos x="connsiteX2" y="connsiteY2"/>
                      </a:cxn>
                    </a:cxnLst>
                    <a:rect l="l" t="t" r="r" b="b"/>
                    <a:pathLst>
                      <a:path w="229700" h="134412">
                        <a:moveTo>
                          <a:pt x="0" y="124842"/>
                        </a:moveTo>
                        <a:cubicBezTo>
                          <a:pt x="0" y="124842"/>
                          <a:pt x="148348" y="-80931"/>
                          <a:pt x="229700" y="134412"/>
                        </a:cubicBezTo>
                        <a:cubicBezTo>
                          <a:pt x="220129" y="421"/>
                          <a:pt x="90923" y="-80931"/>
                          <a:pt x="0" y="124842"/>
                        </a:cubicBezTo>
                        <a:close/>
                      </a:path>
                    </a:pathLst>
                  </a:custGeom>
                  <a:solidFill>
                    <a:srgbClr val="D9531E"/>
                  </a:solidFill>
                  <a:ln w="47824"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xmlns="" id="{E92A5CB5-AE7F-4AB6-BDFE-FB21C43A0AC1}"/>
                      </a:ext>
                    </a:extLst>
                  </p:cNvPr>
                  <p:cNvSpPr/>
                  <p:nvPr/>
                </p:nvSpPr>
                <p:spPr>
                  <a:xfrm>
                    <a:off x="8253912" y="6562074"/>
                    <a:ext cx="244056" cy="145339"/>
                  </a:xfrm>
                  <a:custGeom>
                    <a:avLst/>
                    <a:gdLst>
                      <a:gd name="connsiteX0" fmla="*/ 4785 w 244056"/>
                      <a:gd name="connsiteY0" fmla="*/ 135769 h 145339"/>
                      <a:gd name="connsiteX1" fmla="*/ 0 w 244056"/>
                      <a:gd name="connsiteY1" fmla="*/ 126198 h 145339"/>
                      <a:gd name="connsiteX2" fmla="*/ 153133 w 244056"/>
                      <a:gd name="connsiteY2" fmla="*/ 1777 h 145339"/>
                      <a:gd name="connsiteX3" fmla="*/ 244056 w 244056"/>
                      <a:gd name="connsiteY3" fmla="*/ 140554 h 145339"/>
                      <a:gd name="connsiteX4" fmla="*/ 239271 w 244056"/>
                      <a:gd name="connsiteY4" fmla="*/ 145340 h 145339"/>
                      <a:gd name="connsiteX5" fmla="*/ 229700 w 244056"/>
                      <a:gd name="connsiteY5" fmla="*/ 140554 h 145339"/>
                      <a:gd name="connsiteX6" fmla="*/ 153133 w 244056"/>
                      <a:gd name="connsiteY6" fmla="*/ 49631 h 145339"/>
                      <a:gd name="connsiteX7" fmla="*/ 9571 w 244056"/>
                      <a:gd name="connsiteY7" fmla="*/ 130983 h 145339"/>
                      <a:gd name="connsiteX8" fmla="*/ 4785 w 244056"/>
                      <a:gd name="connsiteY8" fmla="*/ 135769 h 145339"/>
                      <a:gd name="connsiteX9" fmla="*/ 4785 w 244056"/>
                      <a:gd name="connsiteY9" fmla="*/ 135769 h 145339"/>
                      <a:gd name="connsiteX10" fmla="*/ 220129 w 244056"/>
                      <a:gd name="connsiteY10" fmla="*/ 87915 h 145339"/>
                      <a:gd name="connsiteX11" fmla="*/ 153133 w 244056"/>
                      <a:gd name="connsiteY11" fmla="*/ 16133 h 145339"/>
                      <a:gd name="connsiteX12" fmla="*/ 38283 w 244056"/>
                      <a:gd name="connsiteY12" fmla="*/ 87915 h 145339"/>
                      <a:gd name="connsiteX13" fmla="*/ 157919 w 244056"/>
                      <a:gd name="connsiteY13" fmla="*/ 40061 h 145339"/>
                      <a:gd name="connsiteX14" fmla="*/ 220129 w 244056"/>
                      <a:gd name="connsiteY14" fmla="*/ 87915 h 145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4056" h="145339">
                        <a:moveTo>
                          <a:pt x="4785" y="135769"/>
                        </a:moveTo>
                        <a:cubicBezTo>
                          <a:pt x="0" y="135769"/>
                          <a:pt x="0" y="130983"/>
                          <a:pt x="0" y="126198"/>
                        </a:cubicBezTo>
                        <a:cubicBezTo>
                          <a:pt x="57425" y="-7794"/>
                          <a:pt x="124421" y="-3008"/>
                          <a:pt x="153133" y="1777"/>
                        </a:cubicBezTo>
                        <a:cubicBezTo>
                          <a:pt x="200987" y="16133"/>
                          <a:pt x="239271" y="68773"/>
                          <a:pt x="244056" y="140554"/>
                        </a:cubicBezTo>
                        <a:cubicBezTo>
                          <a:pt x="244056" y="145340"/>
                          <a:pt x="244056" y="145340"/>
                          <a:pt x="239271" y="145340"/>
                        </a:cubicBezTo>
                        <a:cubicBezTo>
                          <a:pt x="234486" y="145340"/>
                          <a:pt x="234486" y="145340"/>
                          <a:pt x="229700" y="140554"/>
                        </a:cubicBezTo>
                        <a:cubicBezTo>
                          <a:pt x="210558" y="87915"/>
                          <a:pt x="181846" y="54417"/>
                          <a:pt x="153133" y="49631"/>
                        </a:cubicBezTo>
                        <a:cubicBezTo>
                          <a:pt x="86137" y="30490"/>
                          <a:pt x="9571" y="130983"/>
                          <a:pt x="9571" y="130983"/>
                        </a:cubicBezTo>
                        <a:cubicBezTo>
                          <a:pt x="14356" y="135769"/>
                          <a:pt x="9571" y="135769"/>
                          <a:pt x="4785" y="135769"/>
                        </a:cubicBezTo>
                        <a:cubicBezTo>
                          <a:pt x="9571" y="135769"/>
                          <a:pt x="4785" y="135769"/>
                          <a:pt x="4785" y="135769"/>
                        </a:cubicBezTo>
                        <a:close/>
                        <a:moveTo>
                          <a:pt x="220129" y="87915"/>
                        </a:moveTo>
                        <a:cubicBezTo>
                          <a:pt x="205773" y="49631"/>
                          <a:pt x="181846" y="25704"/>
                          <a:pt x="153133" y="16133"/>
                        </a:cubicBezTo>
                        <a:cubicBezTo>
                          <a:pt x="114850" y="6563"/>
                          <a:pt x="71781" y="30490"/>
                          <a:pt x="38283" y="87915"/>
                        </a:cubicBezTo>
                        <a:cubicBezTo>
                          <a:pt x="66996" y="59202"/>
                          <a:pt x="114850" y="25704"/>
                          <a:pt x="157919" y="40061"/>
                        </a:cubicBezTo>
                        <a:cubicBezTo>
                          <a:pt x="181846" y="44846"/>
                          <a:pt x="205773" y="59202"/>
                          <a:pt x="220129" y="87915"/>
                        </a:cubicBezTo>
                        <a:close/>
                      </a:path>
                    </a:pathLst>
                  </a:custGeom>
                  <a:solidFill>
                    <a:srgbClr val="B3351C"/>
                  </a:solidFill>
                  <a:ln w="47824" cap="flat">
                    <a:noFill/>
                    <a:prstDash val="solid"/>
                    <a:miter/>
                  </a:ln>
                </p:spPr>
                <p:txBody>
                  <a:bodyPr rtlCol="0" anchor="ctr"/>
                  <a:lstStyle/>
                  <a:p>
                    <a:endParaRPr lang="en-US"/>
                  </a:p>
                </p:txBody>
              </p:sp>
            </p:grpSp>
            <p:grpSp>
              <p:nvGrpSpPr>
                <p:cNvPr id="169" name="Graphic 3">
                  <a:extLst>
                    <a:ext uri="{FF2B5EF4-FFF2-40B4-BE49-F238E27FC236}">
                      <a16:creationId xmlns:a16="http://schemas.microsoft.com/office/drawing/2014/main" xmlns="" id="{E7B9A9A0-71AD-46A8-80D2-9421AAB2BF0E}"/>
                    </a:ext>
                  </a:extLst>
                </p:cNvPr>
                <p:cNvGrpSpPr/>
                <p:nvPr/>
              </p:nvGrpSpPr>
              <p:grpSpPr>
                <a:xfrm>
                  <a:off x="8767148" y="6527854"/>
                  <a:ext cx="309855" cy="150847"/>
                  <a:chOff x="8767148" y="6527854"/>
                  <a:chExt cx="309855" cy="150847"/>
                </a:xfrm>
              </p:grpSpPr>
              <p:sp>
                <p:nvSpPr>
                  <p:cNvPr id="170" name="Freeform: Shape 169">
                    <a:extLst>
                      <a:ext uri="{FF2B5EF4-FFF2-40B4-BE49-F238E27FC236}">
                        <a16:creationId xmlns:a16="http://schemas.microsoft.com/office/drawing/2014/main" xmlns="" id="{A91C94E1-0C72-42E2-9176-FFF1A20FF0A5}"/>
                      </a:ext>
                    </a:extLst>
                  </p:cNvPr>
                  <p:cNvSpPr/>
                  <p:nvPr/>
                </p:nvSpPr>
                <p:spPr>
                  <a:xfrm>
                    <a:off x="8775522" y="6534298"/>
                    <a:ext cx="291910" cy="139617"/>
                  </a:xfrm>
                  <a:custGeom>
                    <a:avLst/>
                    <a:gdLst>
                      <a:gd name="connsiteX0" fmla="*/ 0 w 291910"/>
                      <a:gd name="connsiteY0" fmla="*/ 134832 h 139617"/>
                      <a:gd name="connsiteX1" fmla="*/ 291910 w 291910"/>
                      <a:gd name="connsiteY1" fmla="*/ 139618 h 139617"/>
                      <a:gd name="connsiteX2" fmla="*/ 0 w 291910"/>
                      <a:gd name="connsiteY2" fmla="*/ 134832 h 139617"/>
                    </a:gdLst>
                    <a:ahLst/>
                    <a:cxnLst>
                      <a:cxn ang="0">
                        <a:pos x="connsiteX0" y="connsiteY0"/>
                      </a:cxn>
                      <a:cxn ang="0">
                        <a:pos x="connsiteX1" y="connsiteY1"/>
                      </a:cxn>
                      <a:cxn ang="0">
                        <a:pos x="connsiteX2" y="connsiteY2"/>
                      </a:cxn>
                    </a:cxnLst>
                    <a:rect l="l" t="t" r="r" b="b"/>
                    <a:pathLst>
                      <a:path w="291910" h="139617">
                        <a:moveTo>
                          <a:pt x="0" y="134832"/>
                        </a:moveTo>
                        <a:cubicBezTo>
                          <a:pt x="0" y="134832"/>
                          <a:pt x="186631" y="-56584"/>
                          <a:pt x="291910" y="139618"/>
                        </a:cubicBezTo>
                        <a:cubicBezTo>
                          <a:pt x="258412" y="-18301"/>
                          <a:pt x="119635" y="-70940"/>
                          <a:pt x="0" y="134832"/>
                        </a:cubicBezTo>
                        <a:close/>
                      </a:path>
                    </a:pathLst>
                  </a:custGeom>
                  <a:solidFill>
                    <a:srgbClr val="D9531E"/>
                  </a:solidFill>
                  <a:ln w="47824" cap="flat">
                    <a:no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xmlns="" id="{4C218A4F-1F84-4B32-8B97-E5D430DAB44D}"/>
                      </a:ext>
                    </a:extLst>
                  </p:cNvPr>
                  <p:cNvSpPr/>
                  <p:nvPr/>
                </p:nvSpPr>
                <p:spPr>
                  <a:xfrm>
                    <a:off x="8767148" y="6527854"/>
                    <a:ext cx="309855" cy="150847"/>
                  </a:xfrm>
                  <a:custGeom>
                    <a:avLst/>
                    <a:gdLst>
                      <a:gd name="connsiteX0" fmla="*/ 3589 w 309855"/>
                      <a:gd name="connsiteY0" fmla="*/ 146062 h 150847"/>
                      <a:gd name="connsiteX1" fmla="*/ 3589 w 309855"/>
                      <a:gd name="connsiteY1" fmla="*/ 136491 h 150847"/>
                      <a:gd name="connsiteX2" fmla="*/ 199791 w 309855"/>
                      <a:gd name="connsiteY2" fmla="*/ 2500 h 150847"/>
                      <a:gd name="connsiteX3" fmla="*/ 309856 w 309855"/>
                      <a:gd name="connsiteY3" fmla="*/ 141277 h 150847"/>
                      <a:gd name="connsiteX4" fmla="*/ 305070 w 309855"/>
                      <a:gd name="connsiteY4" fmla="*/ 150848 h 150847"/>
                      <a:gd name="connsiteX5" fmla="*/ 295500 w 309855"/>
                      <a:gd name="connsiteY5" fmla="*/ 146062 h 150847"/>
                      <a:gd name="connsiteX6" fmla="*/ 204577 w 309855"/>
                      <a:gd name="connsiteY6" fmla="*/ 64710 h 150847"/>
                      <a:gd name="connsiteX7" fmla="*/ 13160 w 309855"/>
                      <a:gd name="connsiteY7" fmla="*/ 141277 h 150847"/>
                      <a:gd name="connsiteX8" fmla="*/ 3589 w 309855"/>
                      <a:gd name="connsiteY8" fmla="*/ 146062 h 150847"/>
                      <a:gd name="connsiteX9" fmla="*/ 3589 w 309855"/>
                      <a:gd name="connsiteY9" fmla="*/ 146062 h 150847"/>
                      <a:gd name="connsiteX10" fmla="*/ 281143 w 309855"/>
                      <a:gd name="connsiteY10" fmla="*/ 107779 h 150847"/>
                      <a:gd name="connsiteX11" fmla="*/ 195006 w 309855"/>
                      <a:gd name="connsiteY11" fmla="*/ 16856 h 150847"/>
                      <a:gd name="connsiteX12" fmla="*/ 37087 w 309855"/>
                      <a:gd name="connsiteY12" fmla="*/ 107779 h 150847"/>
                      <a:gd name="connsiteX13" fmla="*/ 204577 w 309855"/>
                      <a:gd name="connsiteY13" fmla="*/ 55139 h 150847"/>
                      <a:gd name="connsiteX14" fmla="*/ 281143 w 309855"/>
                      <a:gd name="connsiteY14" fmla="*/ 107779 h 15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9855" h="150847">
                        <a:moveTo>
                          <a:pt x="3589" y="146062"/>
                        </a:moveTo>
                        <a:cubicBezTo>
                          <a:pt x="-1196" y="146062"/>
                          <a:pt x="-1196" y="141277"/>
                          <a:pt x="3589" y="136491"/>
                        </a:cubicBezTo>
                        <a:cubicBezTo>
                          <a:pt x="61014" y="35998"/>
                          <a:pt x="132796" y="-11857"/>
                          <a:pt x="199791" y="2500"/>
                        </a:cubicBezTo>
                        <a:cubicBezTo>
                          <a:pt x="252431" y="16856"/>
                          <a:pt x="290714" y="69495"/>
                          <a:pt x="309856" y="141277"/>
                        </a:cubicBezTo>
                        <a:cubicBezTo>
                          <a:pt x="309856" y="146062"/>
                          <a:pt x="309856" y="146062"/>
                          <a:pt x="305070" y="150848"/>
                        </a:cubicBezTo>
                        <a:cubicBezTo>
                          <a:pt x="300285" y="150848"/>
                          <a:pt x="300285" y="150848"/>
                          <a:pt x="295500" y="146062"/>
                        </a:cubicBezTo>
                        <a:cubicBezTo>
                          <a:pt x="271573" y="102993"/>
                          <a:pt x="242860" y="74281"/>
                          <a:pt x="204577" y="64710"/>
                        </a:cubicBezTo>
                        <a:cubicBezTo>
                          <a:pt x="113654" y="40783"/>
                          <a:pt x="13160" y="141277"/>
                          <a:pt x="13160" y="141277"/>
                        </a:cubicBezTo>
                        <a:cubicBezTo>
                          <a:pt x="13160" y="146062"/>
                          <a:pt x="8375" y="146062"/>
                          <a:pt x="3589" y="146062"/>
                        </a:cubicBezTo>
                        <a:cubicBezTo>
                          <a:pt x="8375" y="146062"/>
                          <a:pt x="8375" y="146062"/>
                          <a:pt x="3589" y="146062"/>
                        </a:cubicBezTo>
                        <a:close/>
                        <a:moveTo>
                          <a:pt x="281143" y="107779"/>
                        </a:moveTo>
                        <a:cubicBezTo>
                          <a:pt x="262002" y="59925"/>
                          <a:pt x="233289" y="26427"/>
                          <a:pt x="195006" y="16856"/>
                        </a:cubicBezTo>
                        <a:cubicBezTo>
                          <a:pt x="142366" y="2500"/>
                          <a:pt x="89727" y="35998"/>
                          <a:pt x="37087" y="107779"/>
                        </a:cubicBezTo>
                        <a:cubicBezTo>
                          <a:pt x="75370" y="79066"/>
                          <a:pt x="142366" y="40783"/>
                          <a:pt x="204577" y="55139"/>
                        </a:cubicBezTo>
                        <a:cubicBezTo>
                          <a:pt x="238075" y="64710"/>
                          <a:pt x="262002" y="79066"/>
                          <a:pt x="281143" y="107779"/>
                        </a:cubicBezTo>
                        <a:close/>
                      </a:path>
                    </a:pathLst>
                  </a:custGeom>
                  <a:solidFill>
                    <a:srgbClr val="B3351C"/>
                  </a:solidFill>
                  <a:ln w="47824" cap="flat">
                    <a:noFill/>
                    <a:prstDash val="solid"/>
                    <a:miter/>
                  </a:ln>
                </p:spPr>
                <p:txBody>
                  <a:bodyPr rtlCol="0" anchor="ctr"/>
                  <a:lstStyle/>
                  <a:p>
                    <a:endParaRPr lang="en-US"/>
                  </a:p>
                </p:txBody>
              </p:sp>
            </p:grpSp>
          </p:grpSp>
        </p:grpSp>
        <p:grpSp>
          <p:nvGrpSpPr>
            <p:cNvPr id="26" name="Graphic 3">
              <a:extLst>
                <a:ext uri="{FF2B5EF4-FFF2-40B4-BE49-F238E27FC236}">
                  <a16:creationId xmlns:a16="http://schemas.microsoft.com/office/drawing/2014/main" xmlns="" id="{C43C15E3-A6C1-4E8F-B0F8-7C3AC267E76B}"/>
                </a:ext>
              </a:extLst>
            </p:cNvPr>
            <p:cNvGrpSpPr/>
            <p:nvPr/>
          </p:nvGrpSpPr>
          <p:grpSpPr>
            <a:xfrm>
              <a:off x="8367187" y="7449153"/>
              <a:ext cx="1226641" cy="1244207"/>
              <a:chOff x="8367187" y="7449153"/>
              <a:chExt cx="1226641" cy="1244207"/>
            </a:xfrm>
          </p:grpSpPr>
          <p:grpSp>
            <p:nvGrpSpPr>
              <p:cNvPr id="53" name="Graphic 3">
                <a:extLst>
                  <a:ext uri="{FF2B5EF4-FFF2-40B4-BE49-F238E27FC236}">
                    <a16:creationId xmlns:a16="http://schemas.microsoft.com/office/drawing/2014/main" xmlns="" id="{C8AD5199-46BF-4B13-A62C-18F8A2ACCE70}"/>
                  </a:ext>
                </a:extLst>
              </p:cNvPr>
              <p:cNvGrpSpPr/>
              <p:nvPr/>
            </p:nvGrpSpPr>
            <p:grpSpPr>
              <a:xfrm>
                <a:off x="8387542" y="7600676"/>
                <a:ext cx="369020" cy="968264"/>
                <a:chOff x="8387542" y="7600676"/>
                <a:chExt cx="369020" cy="968264"/>
              </a:xfrm>
            </p:grpSpPr>
            <p:sp>
              <p:nvSpPr>
                <p:cNvPr id="128" name="Freeform: Shape 127">
                  <a:extLst>
                    <a:ext uri="{FF2B5EF4-FFF2-40B4-BE49-F238E27FC236}">
                      <a16:creationId xmlns:a16="http://schemas.microsoft.com/office/drawing/2014/main" xmlns="" id="{95D2D36F-AA2D-41B5-986C-3502698D5A7D}"/>
                    </a:ext>
                  </a:extLst>
                </p:cNvPr>
                <p:cNvSpPr/>
                <p:nvPr/>
              </p:nvSpPr>
              <p:spPr>
                <a:xfrm>
                  <a:off x="8396785" y="7600676"/>
                  <a:ext cx="359777" cy="961043"/>
                </a:xfrm>
                <a:custGeom>
                  <a:avLst/>
                  <a:gdLst>
                    <a:gd name="connsiteX0" fmla="*/ 359596 w 359777"/>
                    <a:gd name="connsiteY0" fmla="*/ 73392 h 961043"/>
                    <a:gd name="connsiteX1" fmla="*/ 211248 w 359777"/>
                    <a:gd name="connsiteY1" fmla="*/ 54250 h 961043"/>
                    <a:gd name="connsiteX2" fmla="*/ 86827 w 359777"/>
                    <a:gd name="connsiteY2" fmla="*/ 432298 h 961043"/>
                    <a:gd name="connsiteX3" fmla="*/ 263887 w 359777"/>
                    <a:gd name="connsiteY3" fmla="*/ 882128 h 961043"/>
                    <a:gd name="connsiteX4" fmla="*/ 220819 w 359777"/>
                    <a:gd name="connsiteY4" fmla="*/ 958694 h 961043"/>
                    <a:gd name="connsiteX5" fmla="*/ 689 w 359777"/>
                    <a:gd name="connsiteY5" fmla="*/ 504080 h 961043"/>
                    <a:gd name="connsiteX6" fmla="*/ 158608 w 359777"/>
                    <a:gd name="connsiteY6" fmla="*/ 15967 h 961043"/>
                    <a:gd name="connsiteX7" fmla="*/ 359596 w 359777"/>
                    <a:gd name="connsiteY7" fmla="*/ 73392 h 961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9777" h="961043">
                      <a:moveTo>
                        <a:pt x="359596" y="73392"/>
                      </a:moveTo>
                      <a:cubicBezTo>
                        <a:pt x="364381" y="78178"/>
                        <a:pt x="273458" y="11182"/>
                        <a:pt x="211248" y="54250"/>
                      </a:cubicBezTo>
                      <a:cubicBezTo>
                        <a:pt x="144252" y="102105"/>
                        <a:pt x="86827" y="293521"/>
                        <a:pt x="86827" y="432298"/>
                      </a:cubicBezTo>
                      <a:cubicBezTo>
                        <a:pt x="91612" y="571075"/>
                        <a:pt x="58114" y="791205"/>
                        <a:pt x="263887" y="882128"/>
                      </a:cubicBezTo>
                      <a:cubicBezTo>
                        <a:pt x="263887" y="882128"/>
                        <a:pt x="364381" y="934767"/>
                        <a:pt x="220819" y="958694"/>
                      </a:cubicBezTo>
                      <a:cubicBezTo>
                        <a:pt x="82041" y="987407"/>
                        <a:pt x="-8882" y="748136"/>
                        <a:pt x="689" y="504080"/>
                      </a:cubicBezTo>
                      <a:cubicBezTo>
                        <a:pt x="10260" y="255238"/>
                        <a:pt x="29402" y="63821"/>
                        <a:pt x="158608" y="15967"/>
                      </a:cubicBezTo>
                      <a:cubicBezTo>
                        <a:pt x="283029" y="-31887"/>
                        <a:pt x="335669" y="39894"/>
                        <a:pt x="359596" y="73392"/>
                      </a:cubicBezTo>
                      <a:close/>
                    </a:path>
                  </a:pathLst>
                </a:custGeom>
                <a:solidFill>
                  <a:srgbClr val="FFD900"/>
                </a:solidFill>
                <a:ln w="47824"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xmlns="" id="{A6385E8A-0AB8-4DC9-83D6-7DE440CC458C}"/>
                    </a:ext>
                  </a:extLst>
                </p:cNvPr>
                <p:cNvSpPr/>
                <p:nvPr/>
              </p:nvSpPr>
              <p:spPr>
                <a:xfrm>
                  <a:off x="8387542" y="7602287"/>
                  <a:ext cx="368838" cy="966653"/>
                </a:xfrm>
                <a:custGeom>
                  <a:avLst/>
                  <a:gdLst>
                    <a:gd name="connsiteX0" fmla="*/ 206134 w 368838"/>
                    <a:gd name="connsiteY0" fmla="*/ 966654 h 966653"/>
                    <a:gd name="connsiteX1" fmla="*/ 110426 w 368838"/>
                    <a:gd name="connsiteY1" fmla="*/ 923585 h 966653"/>
                    <a:gd name="connsiteX2" fmla="*/ 361 w 368838"/>
                    <a:gd name="connsiteY2" fmla="*/ 507254 h 966653"/>
                    <a:gd name="connsiteX3" fmla="*/ 158280 w 368838"/>
                    <a:gd name="connsiteY3" fmla="*/ 14356 h 966653"/>
                    <a:gd name="connsiteX4" fmla="*/ 239632 w 368838"/>
                    <a:gd name="connsiteY4" fmla="*/ 0 h 966653"/>
                    <a:gd name="connsiteX5" fmla="*/ 364053 w 368838"/>
                    <a:gd name="connsiteY5" fmla="*/ 71781 h 966653"/>
                    <a:gd name="connsiteX6" fmla="*/ 368839 w 368838"/>
                    <a:gd name="connsiteY6" fmla="*/ 76567 h 966653"/>
                    <a:gd name="connsiteX7" fmla="*/ 364053 w 368838"/>
                    <a:gd name="connsiteY7" fmla="*/ 81352 h 966653"/>
                    <a:gd name="connsiteX8" fmla="*/ 359268 w 368838"/>
                    <a:gd name="connsiteY8" fmla="*/ 81352 h 966653"/>
                    <a:gd name="connsiteX9" fmla="*/ 354482 w 368838"/>
                    <a:gd name="connsiteY9" fmla="*/ 76567 h 966653"/>
                    <a:gd name="connsiteX10" fmla="*/ 210920 w 368838"/>
                    <a:gd name="connsiteY10" fmla="*/ 62210 h 966653"/>
                    <a:gd name="connsiteX11" fmla="*/ 91284 w 368838"/>
                    <a:gd name="connsiteY11" fmla="*/ 435473 h 966653"/>
                    <a:gd name="connsiteX12" fmla="*/ 91284 w 368838"/>
                    <a:gd name="connsiteY12" fmla="*/ 492898 h 966653"/>
                    <a:gd name="connsiteX13" fmla="*/ 263559 w 368838"/>
                    <a:gd name="connsiteY13" fmla="*/ 875731 h 966653"/>
                    <a:gd name="connsiteX14" fmla="*/ 301843 w 368838"/>
                    <a:gd name="connsiteY14" fmla="*/ 918800 h 966653"/>
                    <a:gd name="connsiteX15" fmla="*/ 225276 w 368838"/>
                    <a:gd name="connsiteY15" fmla="*/ 961869 h 966653"/>
                    <a:gd name="connsiteX16" fmla="*/ 206134 w 368838"/>
                    <a:gd name="connsiteY16" fmla="*/ 966654 h 966653"/>
                    <a:gd name="connsiteX17" fmla="*/ 244418 w 368838"/>
                    <a:gd name="connsiteY17" fmla="*/ 4785 h 966653"/>
                    <a:gd name="connsiteX18" fmla="*/ 167851 w 368838"/>
                    <a:gd name="connsiteY18" fmla="*/ 19142 h 966653"/>
                    <a:gd name="connsiteX19" fmla="*/ 14718 w 368838"/>
                    <a:gd name="connsiteY19" fmla="*/ 502469 h 966653"/>
                    <a:gd name="connsiteX20" fmla="*/ 119997 w 368838"/>
                    <a:gd name="connsiteY20" fmla="*/ 914014 h 966653"/>
                    <a:gd name="connsiteX21" fmla="*/ 230062 w 368838"/>
                    <a:gd name="connsiteY21" fmla="*/ 952298 h 966653"/>
                    <a:gd name="connsiteX22" fmla="*/ 301843 w 368838"/>
                    <a:gd name="connsiteY22" fmla="*/ 918800 h 966653"/>
                    <a:gd name="connsiteX23" fmla="*/ 268345 w 368838"/>
                    <a:gd name="connsiteY23" fmla="*/ 885302 h 966653"/>
                    <a:gd name="connsiteX24" fmla="*/ 91284 w 368838"/>
                    <a:gd name="connsiteY24" fmla="*/ 492898 h 966653"/>
                    <a:gd name="connsiteX25" fmla="*/ 91284 w 368838"/>
                    <a:gd name="connsiteY25" fmla="*/ 435473 h 966653"/>
                    <a:gd name="connsiteX26" fmla="*/ 215705 w 368838"/>
                    <a:gd name="connsiteY26" fmla="*/ 52640 h 966653"/>
                    <a:gd name="connsiteX27" fmla="*/ 349697 w 368838"/>
                    <a:gd name="connsiteY27" fmla="*/ 57425 h 966653"/>
                    <a:gd name="connsiteX28" fmla="*/ 244418 w 368838"/>
                    <a:gd name="connsiteY28" fmla="*/ 4785 h 966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8838" h="966653">
                      <a:moveTo>
                        <a:pt x="206134" y="966654"/>
                      </a:moveTo>
                      <a:cubicBezTo>
                        <a:pt x="172637" y="966654"/>
                        <a:pt x="139139" y="952298"/>
                        <a:pt x="110426" y="923585"/>
                      </a:cubicBezTo>
                      <a:cubicBezTo>
                        <a:pt x="38645" y="847019"/>
                        <a:pt x="-4424" y="684314"/>
                        <a:pt x="361" y="507254"/>
                      </a:cubicBezTo>
                      <a:cubicBezTo>
                        <a:pt x="9932" y="267983"/>
                        <a:pt x="29074" y="62210"/>
                        <a:pt x="158280" y="14356"/>
                      </a:cubicBezTo>
                      <a:cubicBezTo>
                        <a:pt x="186993" y="4785"/>
                        <a:pt x="215705" y="0"/>
                        <a:pt x="239632" y="0"/>
                      </a:cubicBezTo>
                      <a:cubicBezTo>
                        <a:pt x="311413" y="0"/>
                        <a:pt x="344912" y="47854"/>
                        <a:pt x="364053" y="71781"/>
                      </a:cubicBezTo>
                      <a:lnTo>
                        <a:pt x="368839" y="76567"/>
                      </a:lnTo>
                      <a:lnTo>
                        <a:pt x="364053" y="81352"/>
                      </a:lnTo>
                      <a:lnTo>
                        <a:pt x="359268" y="81352"/>
                      </a:lnTo>
                      <a:cubicBezTo>
                        <a:pt x="359268" y="81352"/>
                        <a:pt x="359268" y="81352"/>
                        <a:pt x="354482" y="76567"/>
                      </a:cubicBezTo>
                      <a:cubicBezTo>
                        <a:pt x="297057" y="43069"/>
                        <a:pt x="249203" y="33498"/>
                        <a:pt x="210920" y="62210"/>
                      </a:cubicBezTo>
                      <a:cubicBezTo>
                        <a:pt x="148710" y="105279"/>
                        <a:pt x="86499" y="296696"/>
                        <a:pt x="91284" y="435473"/>
                      </a:cubicBezTo>
                      <a:cubicBezTo>
                        <a:pt x="91284" y="454615"/>
                        <a:pt x="91284" y="473756"/>
                        <a:pt x="91284" y="492898"/>
                      </a:cubicBezTo>
                      <a:cubicBezTo>
                        <a:pt x="91284" y="631675"/>
                        <a:pt x="86499" y="803950"/>
                        <a:pt x="263559" y="875731"/>
                      </a:cubicBezTo>
                      <a:cubicBezTo>
                        <a:pt x="268345" y="875731"/>
                        <a:pt x="301843" y="899658"/>
                        <a:pt x="301843" y="918800"/>
                      </a:cubicBezTo>
                      <a:cubicBezTo>
                        <a:pt x="297057" y="937941"/>
                        <a:pt x="273130" y="952298"/>
                        <a:pt x="225276" y="961869"/>
                      </a:cubicBezTo>
                      <a:cubicBezTo>
                        <a:pt x="225276" y="966654"/>
                        <a:pt x="215705" y="966654"/>
                        <a:pt x="206134" y="966654"/>
                      </a:cubicBezTo>
                      <a:close/>
                      <a:moveTo>
                        <a:pt x="244418" y="4785"/>
                      </a:moveTo>
                      <a:cubicBezTo>
                        <a:pt x="220491" y="4785"/>
                        <a:pt x="196564" y="9571"/>
                        <a:pt x="167851" y="19142"/>
                      </a:cubicBezTo>
                      <a:cubicBezTo>
                        <a:pt x="43430" y="66996"/>
                        <a:pt x="24288" y="267983"/>
                        <a:pt x="14718" y="502469"/>
                      </a:cubicBezTo>
                      <a:cubicBezTo>
                        <a:pt x="9932" y="679529"/>
                        <a:pt x="48216" y="837448"/>
                        <a:pt x="119997" y="914014"/>
                      </a:cubicBezTo>
                      <a:cubicBezTo>
                        <a:pt x="153495" y="947512"/>
                        <a:pt x="186993" y="961869"/>
                        <a:pt x="230062" y="952298"/>
                      </a:cubicBezTo>
                      <a:cubicBezTo>
                        <a:pt x="287486" y="942727"/>
                        <a:pt x="301843" y="928371"/>
                        <a:pt x="301843" y="918800"/>
                      </a:cubicBezTo>
                      <a:cubicBezTo>
                        <a:pt x="301843" y="904444"/>
                        <a:pt x="277916" y="890087"/>
                        <a:pt x="268345" y="885302"/>
                      </a:cubicBezTo>
                      <a:cubicBezTo>
                        <a:pt x="86499" y="808735"/>
                        <a:pt x="91284" y="631675"/>
                        <a:pt x="91284" y="492898"/>
                      </a:cubicBezTo>
                      <a:cubicBezTo>
                        <a:pt x="91284" y="473756"/>
                        <a:pt x="91284" y="454615"/>
                        <a:pt x="91284" y="435473"/>
                      </a:cubicBezTo>
                      <a:cubicBezTo>
                        <a:pt x="86499" y="287125"/>
                        <a:pt x="148710" y="100494"/>
                        <a:pt x="215705" y="52640"/>
                      </a:cubicBezTo>
                      <a:cubicBezTo>
                        <a:pt x="249203" y="28712"/>
                        <a:pt x="297057" y="28712"/>
                        <a:pt x="349697" y="57425"/>
                      </a:cubicBezTo>
                      <a:cubicBezTo>
                        <a:pt x="330555" y="28712"/>
                        <a:pt x="297057" y="4785"/>
                        <a:pt x="244418" y="4785"/>
                      </a:cubicBezTo>
                      <a:close/>
                    </a:path>
                  </a:pathLst>
                </a:custGeom>
                <a:solidFill>
                  <a:srgbClr val="EA9600"/>
                </a:solidFill>
                <a:ln w="47824" cap="flat">
                  <a:noFill/>
                  <a:prstDash val="solid"/>
                  <a:miter/>
                </a:ln>
              </p:spPr>
              <p:txBody>
                <a:bodyPr rtlCol="0" anchor="ctr"/>
                <a:lstStyle/>
                <a:p>
                  <a:endParaRPr lang="en-US"/>
                </a:p>
              </p:txBody>
            </p:sp>
          </p:grpSp>
          <p:sp>
            <p:nvSpPr>
              <p:cNvPr id="54" name="Freeform: Shape 53">
                <a:extLst>
                  <a:ext uri="{FF2B5EF4-FFF2-40B4-BE49-F238E27FC236}">
                    <a16:creationId xmlns:a16="http://schemas.microsoft.com/office/drawing/2014/main" xmlns="" id="{D9ED92B6-B5CE-407D-8455-EB76067F95A4}"/>
                  </a:ext>
                </a:extLst>
              </p:cNvPr>
              <p:cNvSpPr/>
              <p:nvPr/>
            </p:nvSpPr>
            <p:spPr>
              <a:xfrm>
                <a:off x="8396785" y="7600676"/>
                <a:ext cx="359777" cy="961043"/>
              </a:xfrm>
              <a:custGeom>
                <a:avLst/>
                <a:gdLst>
                  <a:gd name="connsiteX0" fmla="*/ 359596 w 359777"/>
                  <a:gd name="connsiteY0" fmla="*/ 73392 h 961043"/>
                  <a:gd name="connsiteX1" fmla="*/ 211248 w 359777"/>
                  <a:gd name="connsiteY1" fmla="*/ 54250 h 961043"/>
                  <a:gd name="connsiteX2" fmla="*/ 86827 w 359777"/>
                  <a:gd name="connsiteY2" fmla="*/ 432298 h 961043"/>
                  <a:gd name="connsiteX3" fmla="*/ 263887 w 359777"/>
                  <a:gd name="connsiteY3" fmla="*/ 882128 h 961043"/>
                  <a:gd name="connsiteX4" fmla="*/ 220819 w 359777"/>
                  <a:gd name="connsiteY4" fmla="*/ 958694 h 961043"/>
                  <a:gd name="connsiteX5" fmla="*/ 689 w 359777"/>
                  <a:gd name="connsiteY5" fmla="*/ 504080 h 961043"/>
                  <a:gd name="connsiteX6" fmla="*/ 158608 w 359777"/>
                  <a:gd name="connsiteY6" fmla="*/ 15967 h 961043"/>
                  <a:gd name="connsiteX7" fmla="*/ 359596 w 359777"/>
                  <a:gd name="connsiteY7" fmla="*/ 73392 h 961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9777" h="961043">
                    <a:moveTo>
                      <a:pt x="359596" y="73392"/>
                    </a:moveTo>
                    <a:cubicBezTo>
                      <a:pt x="364381" y="78178"/>
                      <a:pt x="273458" y="11182"/>
                      <a:pt x="211248" y="54250"/>
                    </a:cubicBezTo>
                    <a:cubicBezTo>
                      <a:pt x="144252" y="102105"/>
                      <a:pt x="86827" y="293521"/>
                      <a:pt x="86827" y="432298"/>
                    </a:cubicBezTo>
                    <a:cubicBezTo>
                      <a:pt x="91612" y="571075"/>
                      <a:pt x="58114" y="791205"/>
                      <a:pt x="263887" y="882128"/>
                    </a:cubicBezTo>
                    <a:cubicBezTo>
                      <a:pt x="263887" y="882128"/>
                      <a:pt x="364381" y="934767"/>
                      <a:pt x="220819" y="958694"/>
                    </a:cubicBezTo>
                    <a:cubicBezTo>
                      <a:pt x="82041" y="987407"/>
                      <a:pt x="-8882" y="748136"/>
                      <a:pt x="689" y="504080"/>
                    </a:cubicBezTo>
                    <a:cubicBezTo>
                      <a:pt x="10260" y="255238"/>
                      <a:pt x="29402" y="63821"/>
                      <a:pt x="158608" y="15967"/>
                    </a:cubicBezTo>
                    <a:cubicBezTo>
                      <a:pt x="283029" y="-31887"/>
                      <a:pt x="335669" y="39894"/>
                      <a:pt x="359596" y="73392"/>
                    </a:cubicBezTo>
                    <a:close/>
                  </a:path>
                </a:pathLst>
              </a:custGeom>
              <a:solidFill>
                <a:srgbClr val="FFBC00"/>
              </a:solidFill>
              <a:ln w="47824"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xmlns="" id="{4696B63F-F9DC-4641-B7F2-E9F6ACEE96D3}"/>
                  </a:ext>
                </a:extLst>
              </p:cNvPr>
              <p:cNvSpPr/>
              <p:nvPr/>
            </p:nvSpPr>
            <p:spPr>
              <a:xfrm>
                <a:off x="8401570" y="7605461"/>
                <a:ext cx="359786" cy="961085"/>
              </a:xfrm>
              <a:custGeom>
                <a:avLst/>
                <a:gdLst>
                  <a:gd name="connsiteX0" fmla="*/ 259102 w 359786"/>
                  <a:gd name="connsiteY0" fmla="*/ 882128 h 961085"/>
                  <a:gd name="connsiteX1" fmla="*/ 101183 w 359786"/>
                  <a:gd name="connsiteY1" fmla="*/ 690711 h 961085"/>
                  <a:gd name="connsiteX2" fmla="*/ 96398 w 359786"/>
                  <a:gd name="connsiteY2" fmla="*/ 700282 h 961085"/>
                  <a:gd name="connsiteX3" fmla="*/ 53329 w 359786"/>
                  <a:gd name="connsiteY3" fmla="*/ 719423 h 961085"/>
                  <a:gd name="connsiteX4" fmla="*/ 29402 w 359786"/>
                  <a:gd name="connsiteY4" fmla="*/ 542363 h 961085"/>
                  <a:gd name="connsiteX5" fmla="*/ 43758 w 359786"/>
                  <a:gd name="connsiteY5" fmla="*/ 327019 h 961085"/>
                  <a:gd name="connsiteX6" fmla="*/ 110754 w 359786"/>
                  <a:gd name="connsiteY6" fmla="*/ 130817 h 961085"/>
                  <a:gd name="connsiteX7" fmla="*/ 144252 w 359786"/>
                  <a:gd name="connsiteY7" fmla="*/ 149959 h 961085"/>
                  <a:gd name="connsiteX8" fmla="*/ 211248 w 359786"/>
                  <a:gd name="connsiteY8" fmla="*/ 54250 h 961085"/>
                  <a:gd name="connsiteX9" fmla="*/ 359596 w 359786"/>
                  <a:gd name="connsiteY9" fmla="*/ 73392 h 961085"/>
                  <a:gd name="connsiteX10" fmla="*/ 158608 w 359786"/>
                  <a:gd name="connsiteY10" fmla="*/ 15967 h 961085"/>
                  <a:gd name="connsiteX11" fmla="*/ 689 w 359786"/>
                  <a:gd name="connsiteY11" fmla="*/ 504080 h 961085"/>
                  <a:gd name="connsiteX12" fmla="*/ 220819 w 359786"/>
                  <a:gd name="connsiteY12" fmla="*/ 958694 h 961085"/>
                  <a:gd name="connsiteX13" fmla="*/ 259102 w 359786"/>
                  <a:gd name="connsiteY13" fmla="*/ 882128 h 961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9786" h="961085">
                    <a:moveTo>
                      <a:pt x="259102" y="882128"/>
                    </a:moveTo>
                    <a:cubicBezTo>
                      <a:pt x="163394" y="839059"/>
                      <a:pt x="120325" y="772063"/>
                      <a:pt x="101183" y="690711"/>
                    </a:cubicBezTo>
                    <a:cubicBezTo>
                      <a:pt x="101183" y="695496"/>
                      <a:pt x="101183" y="695496"/>
                      <a:pt x="96398" y="700282"/>
                    </a:cubicBezTo>
                    <a:cubicBezTo>
                      <a:pt x="91612" y="714638"/>
                      <a:pt x="62900" y="743350"/>
                      <a:pt x="53329" y="719423"/>
                    </a:cubicBezTo>
                    <a:cubicBezTo>
                      <a:pt x="38973" y="681140"/>
                      <a:pt x="29402" y="599788"/>
                      <a:pt x="29402" y="542363"/>
                    </a:cubicBezTo>
                    <a:cubicBezTo>
                      <a:pt x="34187" y="470582"/>
                      <a:pt x="38973" y="398800"/>
                      <a:pt x="43758" y="327019"/>
                    </a:cubicBezTo>
                    <a:cubicBezTo>
                      <a:pt x="48544" y="269594"/>
                      <a:pt x="77256" y="154744"/>
                      <a:pt x="110754" y="130817"/>
                    </a:cubicBezTo>
                    <a:cubicBezTo>
                      <a:pt x="125110" y="121246"/>
                      <a:pt x="139467" y="135603"/>
                      <a:pt x="144252" y="149959"/>
                    </a:cubicBezTo>
                    <a:cubicBezTo>
                      <a:pt x="163394" y="106890"/>
                      <a:pt x="187321" y="68607"/>
                      <a:pt x="211248" y="54250"/>
                    </a:cubicBezTo>
                    <a:cubicBezTo>
                      <a:pt x="278244" y="6396"/>
                      <a:pt x="364381" y="73392"/>
                      <a:pt x="359596" y="73392"/>
                    </a:cubicBezTo>
                    <a:cubicBezTo>
                      <a:pt x="335669" y="39894"/>
                      <a:pt x="283029" y="-31887"/>
                      <a:pt x="158608" y="15967"/>
                    </a:cubicBezTo>
                    <a:cubicBezTo>
                      <a:pt x="29402" y="63821"/>
                      <a:pt x="10260" y="255238"/>
                      <a:pt x="689" y="504080"/>
                    </a:cubicBezTo>
                    <a:cubicBezTo>
                      <a:pt x="-8881" y="752921"/>
                      <a:pt x="82041" y="987407"/>
                      <a:pt x="220819" y="958694"/>
                    </a:cubicBezTo>
                    <a:cubicBezTo>
                      <a:pt x="354810" y="934767"/>
                      <a:pt x="259102" y="882128"/>
                      <a:pt x="259102" y="882128"/>
                    </a:cubicBezTo>
                    <a:close/>
                  </a:path>
                </a:pathLst>
              </a:custGeom>
              <a:solidFill>
                <a:srgbClr val="C17429">
                  <a:alpha val="50000"/>
                </a:srgbClr>
              </a:solidFill>
              <a:ln w="47824" cap="flat">
                <a:noFill/>
                <a:prstDash val="solid"/>
                <a:miter/>
              </a:ln>
            </p:spPr>
            <p:txBody>
              <a:bodyPr rtlCol="0" anchor="ctr"/>
              <a:lstStyle/>
              <a:p>
                <a:endParaRPr lang="en-US"/>
              </a:p>
            </p:txBody>
          </p:sp>
          <p:grpSp>
            <p:nvGrpSpPr>
              <p:cNvPr id="56" name="Graphic 3">
                <a:extLst>
                  <a:ext uri="{FF2B5EF4-FFF2-40B4-BE49-F238E27FC236}">
                    <a16:creationId xmlns:a16="http://schemas.microsoft.com/office/drawing/2014/main" xmlns="" id="{838DC330-AF67-4413-9BAC-171D938F5FA3}"/>
                  </a:ext>
                </a:extLst>
              </p:cNvPr>
              <p:cNvGrpSpPr/>
              <p:nvPr/>
            </p:nvGrpSpPr>
            <p:grpSpPr>
              <a:xfrm>
                <a:off x="8367187" y="7587930"/>
                <a:ext cx="384707" cy="985795"/>
                <a:chOff x="8367187" y="7587930"/>
                <a:chExt cx="384707" cy="985795"/>
              </a:xfrm>
            </p:grpSpPr>
            <p:sp>
              <p:nvSpPr>
                <p:cNvPr id="126" name="Freeform: Shape 125">
                  <a:extLst>
                    <a:ext uri="{FF2B5EF4-FFF2-40B4-BE49-F238E27FC236}">
                      <a16:creationId xmlns:a16="http://schemas.microsoft.com/office/drawing/2014/main" xmlns="" id="{6002339A-543E-4A5C-951A-21A54078D2D2}"/>
                    </a:ext>
                  </a:extLst>
                </p:cNvPr>
                <p:cNvSpPr/>
                <p:nvPr/>
              </p:nvSpPr>
              <p:spPr>
                <a:xfrm>
                  <a:off x="8370767" y="7588666"/>
                  <a:ext cx="381126" cy="971612"/>
                </a:xfrm>
                <a:custGeom>
                  <a:avLst/>
                  <a:gdLst>
                    <a:gd name="connsiteX0" fmla="*/ 380828 w 381126"/>
                    <a:gd name="connsiteY0" fmla="*/ 61475 h 971612"/>
                    <a:gd name="connsiteX1" fmla="*/ 289905 w 381126"/>
                    <a:gd name="connsiteY1" fmla="*/ 4050 h 971612"/>
                    <a:gd name="connsiteX2" fmla="*/ 60205 w 381126"/>
                    <a:gd name="connsiteY2" fmla="*/ 138042 h 971612"/>
                    <a:gd name="connsiteX3" fmla="*/ 41063 w 381126"/>
                    <a:gd name="connsiteY3" fmla="*/ 812786 h 971612"/>
                    <a:gd name="connsiteX4" fmla="*/ 237265 w 381126"/>
                    <a:gd name="connsiteY4" fmla="*/ 970704 h 971612"/>
                    <a:gd name="connsiteX5" fmla="*/ 227694 w 381126"/>
                    <a:gd name="connsiteY5" fmla="*/ 922850 h 971612"/>
                    <a:gd name="connsiteX6" fmla="*/ 41063 w 381126"/>
                    <a:gd name="connsiteY6" fmla="*/ 669223 h 971612"/>
                    <a:gd name="connsiteX7" fmla="*/ 93703 w 381126"/>
                    <a:gd name="connsiteY7" fmla="*/ 138042 h 971612"/>
                    <a:gd name="connsiteX8" fmla="*/ 356901 w 381126"/>
                    <a:gd name="connsiteY8" fmla="*/ 71046 h 971612"/>
                    <a:gd name="connsiteX9" fmla="*/ 380828 w 381126"/>
                    <a:gd name="connsiteY9" fmla="*/ 61475 h 971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1126" h="971612">
                      <a:moveTo>
                        <a:pt x="380828" y="61475"/>
                      </a:moveTo>
                      <a:cubicBezTo>
                        <a:pt x="380828" y="61475"/>
                        <a:pt x="352115" y="18407"/>
                        <a:pt x="289905" y="4050"/>
                      </a:cubicBezTo>
                      <a:cubicBezTo>
                        <a:pt x="232480" y="-10306"/>
                        <a:pt x="103274" y="8836"/>
                        <a:pt x="60205" y="138042"/>
                      </a:cubicBezTo>
                      <a:cubicBezTo>
                        <a:pt x="17136" y="267248"/>
                        <a:pt x="-40289" y="587871"/>
                        <a:pt x="41063" y="812786"/>
                      </a:cubicBezTo>
                      <a:cubicBezTo>
                        <a:pt x="74561" y="913279"/>
                        <a:pt x="155913" y="980275"/>
                        <a:pt x="237265" y="970704"/>
                      </a:cubicBezTo>
                      <a:cubicBezTo>
                        <a:pt x="318617" y="961133"/>
                        <a:pt x="313832" y="932421"/>
                        <a:pt x="227694" y="922850"/>
                      </a:cubicBezTo>
                      <a:cubicBezTo>
                        <a:pt x="141557" y="918065"/>
                        <a:pt x="60205" y="841498"/>
                        <a:pt x="41063" y="669223"/>
                      </a:cubicBezTo>
                      <a:cubicBezTo>
                        <a:pt x="21922" y="487377"/>
                        <a:pt x="41063" y="276819"/>
                        <a:pt x="93703" y="138042"/>
                      </a:cubicBezTo>
                      <a:cubicBezTo>
                        <a:pt x="160698" y="-29448"/>
                        <a:pt x="323403" y="13621"/>
                        <a:pt x="356901" y="71046"/>
                      </a:cubicBezTo>
                      <a:cubicBezTo>
                        <a:pt x="385613" y="118900"/>
                        <a:pt x="380828" y="61475"/>
                        <a:pt x="380828" y="61475"/>
                      </a:cubicBezTo>
                      <a:close/>
                    </a:path>
                  </a:pathLst>
                </a:custGeom>
                <a:solidFill>
                  <a:srgbClr val="FFD900"/>
                </a:solidFill>
                <a:ln w="47824"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xmlns="" id="{A0F89F1A-A826-4CDA-B60C-DC8BE9E6E541}"/>
                    </a:ext>
                  </a:extLst>
                </p:cNvPr>
                <p:cNvSpPr/>
                <p:nvPr/>
              </p:nvSpPr>
              <p:spPr>
                <a:xfrm>
                  <a:off x="8367187" y="7587930"/>
                  <a:ext cx="384408" cy="985795"/>
                </a:xfrm>
                <a:custGeom>
                  <a:avLst/>
                  <a:gdLst>
                    <a:gd name="connsiteX0" fmla="*/ 226490 w 384408"/>
                    <a:gd name="connsiteY0" fmla="*/ 981010 h 985795"/>
                    <a:gd name="connsiteX1" fmla="*/ 39858 w 384408"/>
                    <a:gd name="connsiteY1" fmla="*/ 818306 h 985795"/>
                    <a:gd name="connsiteX2" fmla="*/ 59000 w 384408"/>
                    <a:gd name="connsiteY2" fmla="*/ 138777 h 985795"/>
                    <a:gd name="connsiteX3" fmla="*/ 259987 w 384408"/>
                    <a:gd name="connsiteY3" fmla="*/ 0 h 985795"/>
                    <a:gd name="connsiteX4" fmla="*/ 293486 w 384408"/>
                    <a:gd name="connsiteY4" fmla="*/ 4786 h 985795"/>
                    <a:gd name="connsiteX5" fmla="*/ 384409 w 384408"/>
                    <a:gd name="connsiteY5" fmla="*/ 62211 h 985795"/>
                    <a:gd name="connsiteX6" fmla="*/ 384409 w 384408"/>
                    <a:gd name="connsiteY6" fmla="*/ 62211 h 985795"/>
                    <a:gd name="connsiteX7" fmla="*/ 384409 w 384408"/>
                    <a:gd name="connsiteY7" fmla="*/ 62211 h 985795"/>
                    <a:gd name="connsiteX8" fmla="*/ 379623 w 384408"/>
                    <a:gd name="connsiteY8" fmla="*/ 95708 h 985795"/>
                    <a:gd name="connsiteX9" fmla="*/ 374838 w 384408"/>
                    <a:gd name="connsiteY9" fmla="*/ 100494 h 985795"/>
                    <a:gd name="connsiteX10" fmla="*/ 374838 w 384408"/>
                    <a:gd name="connsiteY10" fmla="*/ 100494 h 985795"/>
                    <a:gd name="connsiteX11" fmla="*/ 355696 w 384408"/>
                    <a:gd name="connsiteY11" fmla="*/ 81352 h 985795"/>
                    <a:gd name="connsiteX12" fmla="*/ 245631 w 384408"/>
                    <a:gd name="connsiteY12" fmla="*/ 33498 h 985795"/>
                    <a:gd name="connsiteX13" fmla="*/ 97284 w 384408"/>
                    <a:gd name="connsiteY13" fmla="*/ 148348 h 985795"/>
                    <a:gd name="connsiteX14" fmla="*/ 44644 w 384408"/>
                    <a:gd name="connsiteY14" fmla="*/ 679529 h 985795"/>
                    <a:gd name="connsiteX15" fmla="*/ 226490 w 384408"/>
                    <a:gd name="connsiteY15" fmla="*/ 928371 h 985795"/>
                    <a:gd name="connsiteX16" fmla="*/ 298271 w 384408"/>
                    <a:gd name="connsiteY16" fmla="*/ 957083 h 985795"/>
                    <a:gd name="connsiteX17" fmla="*/ 236060 w 384408"/>
                    <a:gd name="connsiteY17" fmla="*/ 985796 h 985795"/>
                    <a:gd name="connsiteX18" fmla="*/ 226490 w 384408"/>
                    <a:gd name="connsiteY18" fmla="*/ 981010 h 985795"/>
                    <a:gd name="connsiteX19" fmla="*/ 259987 w 384408"/>
                    <a:gd name="connsiteY19" fmla="*/ 9571 h 985795"/>
                    <a:gd name="connsiteX20" fmla="*/ 68571 w 384408"/>
                    <a:gd name="connsiteY20" fmla="*/ 143562 h 985795"/>
                    <a:gd name="connsiteX21" fmla="*/ 49429 w 384408"/>
                    <a:gd name="connsiteY21" fmla="*/ 818306 h 985795"/>
                    <a:gd name="connsiteX22" fmla="*/ 240846 w 384408"/>
                    <a:gd name="connsiteY22" fmla="*/ 976225 h 985795"/>
                    <a:gd name="connsiteX23" fmla="*/ 293486 w 384408"/>
                    <a:gd name="connsiteY23" fmla="*/ 957083 h 985795"/>
                    <a:gd name="connsiteX24" fmla="*/ 231275 w 384408"/>
                    <a:gd name="connsiteY24" fmla="*/ 937941 h 985795"/>
                    <a:gd name="connsiteX25" fmla="*/ 39858 w 384408"/>
                    <a:gd name="connsiteY25" fmla="*/ 679529 h 985795"/>
                    <a:gd name="connsiteX26" fmla="*/ 92498 w 384408"/>
                    <a:gd name="connsiteY26" fmla="*/ 143562 h 985795"/>
                    <a:gd name="connsiteX27" fmla="*/ 250417 w 384408"/>
                    <a:gd name="connsiteY27" fmla="*/ 23927 h 985795"/>
                    <a:gd name="connsiteX28" fmla="*/ 365267 w 384408"/>
                    <a:gd name="connsiteY28" fmla="*/ 76567 h 985795"/>
                    <a:gd name="connsiteX29" fmla="*/ 374838 w 384408"/>
                    <a:gd name="connsiteY29" fmla="*/ 90923 h 985795"/>
                    <a:gd name="connsiteX30" fmla="*/ 374838 w 384408"/>
                    <a:gd name="connsiteY30" fmla="*/ 66996 h 985795"/>
                    <a:gd name="connsiteX31" fmla="*/ 288700 w 384408"/>
                    <a:gd name="connsiteY31" fmla="*/ 14356 h 985795"/>
                    <a:gd name="connsiteX32" fmla="*/ 259987 w 384408"/>
                    <a:gd name="connsiteY32" fmla="*/ 9571 h 98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84408" h="985795">
                      <a:moveTo>
                        <a:pt x="226490" y="981010"/>
                      </a:moveTo>
                      <a:cubicBezTo>
                        <a:pt x="149923" y="981010"/>
                        <a:pt x="73356" y="914014"/>
                        <a:pt x="39858" y="818306"/>
                      </a:cubicBezTo>
                      <a:cubicBezTo>
                        <a:pt x="-41494" y="583821"/>
                        <a:pt x="20717" y="253627"/>
                        <a:pt x="59000" y="138777"/>
                      </a:cubicBezTo>
                      <a:cubicBezTo>
                        <a:pt x="97284" y="38283"/>
                        <a:pt x="188206" y="0"/>
                        <a:pt x="259987" y="0"/>
                      </a:cubicBezTo>
                      <a:cubicBezTo>
                        <a:pt x="274344" y="0"/>
                        <a:pt x="283915" y="0"/>
                        <a:pt x="293486" y="4786"/>
                      </a:cubicBezTo>
                      <a:cubicBezTo>
                        <a:pt x="355696" y="19142"/>
                        <a:pt x="384409" y="62211"/>
                        <a:pt x="384409" y="62211"/>
                      </a:cubicBezTo>
                      <a:lnTo>
                        <a:pt x="384409" y="62211"/>
                      </a:lnTo>
                      <a:lnTo>
                        <a:pt x="384409" y="62211"/>
                      </a:lnTo>
                      <a:cubicBezTo>
                        <a:pt x="384409" y="66996"/>
                        <a:pt x="384409" y="86138"/>
                        <a:pt x="379623" y="95708"/>
                      </a:cubicBezTo>
                      <a:cubicBezTo>
                        <a:pt x="379623" y="95708"/>
                        <a:pt x="374838" y="100494"/>
                        <a:pt x="374838" y="100494"/>
                      </a:cubicBezTo>
                      <a:lnTo>
                        <a:pt x="374838" y="100494"/>
                      </a:lnTo>
                      <a:cubicBezTo>
                        <a:pt x="370052" y="100494"/>
                        <a:pt x="365267" y="95708"/>
                        <a:pt x="355696" y="81352"/>
                      </a:cubicBezTo>
                      <a:cubicBezTo>
                        <a:pt x="341340" y="57425"/>
                        <a:pt x="298271" y="33498"/>
                        <a:pt x="245631" y="33498"/>
                      </a:cubicBezTo>
                      <a:cubicBezTo>
                        <a:pt x="207348" y="33498"/>
                        <a:pt x="135567" y="47854"/>
                        <a:pt x="97284" y="148348"/>
                      </a:cubicBezTo>
                      <a:cubicBezTo>
                        <a:pt x="44644" y="277554"/>
                        <a:pt x="25502" y="488112"/>
                        <a:pt x="44644" y="679529"/>
                      </a:cubicBezTo>
                      <a:cubicBezTo>
                        <a:pt x="59000" y="827877"/>
                        <a:pt x="125996" y="923585"/>
                        <a:pt x="226490" y="928371"/>
                      </a:cubicBezTo>
                      <a:cubicBezTo>
                        <a:pt x="269559" y="933156"/>
                        <a:pt x="298271" y="942727"/>
                        <a:pt x="298271" y="957083"/>
                      </a:cubicBezTo>
                      <a:cubicBezTo>
                        <a:pt x="298271" y="971440"/>
                        <a:pt x="274344" y="981010"/>
                        <a:pt x="236060" y="985796"/>
                      </a:cubicBezTo>
                      <a:cubicBezTo>
                        <a:pt x="236060" y="981010"/>
                        <a:pt x="231275" y="981010"/>
                        <a:pt x="226490" y="981010"/>
                      </a:cubicBezTo>
                      <a:close/>
                      <a:moveTo>
                        <a:pt x="259987" y="9571"/>
                      </a:moveTo>
                      <a:cubicBezTo>
                        <a:pt x="188206" y="9571"/>
                        <a:pt x="102069" y="43069"/>
                        <a:pt x="68571" y="143562"/>
                      </a:cubicBezTo>
                      <a:cubicBezTo>
                        <a:pt x="30288" y="258413"/>
                        <a:pt x="-31923" y="583821"/>
                        <a:pt x="49429" y="818306"/>
                      </a:cubicBezTo>
                      <a:cubicBezTo>
                        <a:pt x="82927" y="918800"/>
                        <a:pt x="159494" y="981010"/>
                        <a:pt x="240846" y="976225"/>
                      </a:cubicBezTo>
                      <a:cubicBezTo>
                        <a:pt x="279129" y="971440"/>
                        <a:pt x="293486" y="961869"/>
                        <a:pt x="293486" y="957083"/>
                      </a:cubicBezTo>
                      <a:cubicBezTo>
                        <a:pt x="293486" y="952298"/>
                        <a:pt x="279129" y="942727"/>
                        <a:pt x="231275" y="937941"/>
                      </a:cubicBezTo>
                      <a:cubicBezTo>
                        <a:pt x="192992" y="933156"/>
                        <a:pt x="63785" y="909229"/>
                        <a:pt x="39858" y="679529"/>
                      </a:cubicBezTo>
                      <a:cubicBezTo>
                        <a:pt x="20717" y="483327"/>
                        <a:pt x="39858" y="282340"/>
                        <a:pt x="92498" y="143562"/>
                      </a:cubicBezTo>
                      <a:cubicBezTo>
                        <a:pt x="135567" y="38283"/>
                        <a:pt x="207348" y="23927"/>
                        <a:pt x="250417" y="23927"/>
                      </a:cubicBezTo>
                      <a:cubicBezTo>
                        <a:pt x="298271" y="23927"/>
                        <a:pt x="346125" y="47854"/>
                        <a:pt x="365267" y="76567"/>
                      </a:cubicBezTo>
                      <a:cubicBezTo>
                        <a:pt x="370052" y="86138"/>
                        <a:pt x="374838" y="90923"/>
                        <a:pt x="374838" y="90923"/>
                      </a:cubicBezTo>
                      <a:cubicBezTo>
                        <a:pt x="374838" y="86138"/>
                        <a:pt x="374838" y="76567"/>
                        <a:pt x="374838" y="66996"/>
                      </a:cubicBezTo>
                      <a:cubicBezTo>
                        <a:pt x="370052" y="62211"/>
                        <a:pt x="341340" y="23927"/>
                        <a:pt x="288700" y="14356"/>
                      </a:cubicBezTo>
                      <a:cubicBezTo>
                        <a:pt x="283915" y="9571"/>
                        <a:pt x="274344" y="9571"/>
                        <a:pt x="259987" y="9571"/>
                      </a:cubicBezTo>
                      <a:close/>
                    </a:path>
                  </a:pathLst>
                </a:custGeom>
                <a:solidFill>
                  <a:srgbClr val="EA9600"/>
                </a:solidFill>
                <a:ln w="47824" cap="flat">
                  <a:noFill/>
                  <a:prstDash val="solid"/>
                  <a:miter/>
                </a:ln>
              </p:spPr>
              <p:txBody>
                <a:bodyPr rtlCol="0" anchor="ctr"/>
                <a:lstStyle/>
                <a:p>
                  <a:endParaRPr lang="en-US"/>
                </a:p>
              </p:txBody>
            </p:sp>
          </p:grpSp>
          <p:sp>
            <p:nvSpPr>
              <p:cNvPr id="57" name="Freeform: Shape 56">
                <a:extLst>
                  <a:ext uri="{FF2B5EF4-FFF2-40B4-BE49-F238E27FC236}">
                    <a16:creationId xmlns:a16="http://schemas.microsoft.com/office/drawing/2014/main" xmlns="" id="{A99862CB-D16A-48CF-8A1C-6E6CF0675E3F}"/>
                  </a:ext>
                </a:extLst>
              </p:cNvPr>
              <p:cNvSpPr/>
              <p:nvPr/>
            </p:nvSpPr>
            <p:spPr>
              <a:xfrm>
                <a:off x="8560179" y="7641985"/>
                <a:ext cx="297249" cy="242641"/>
              </a:xfrm>
              <a:custGeom>
                <a:avLst/>
                <a:gdLst>
                  <a:gd name="connsiteX0" fmla="*/ 0 w 297249"/>
                  <a:gd name="connsiteY0" fmla="*/ 161289 h 242641"/>
                  <a:gd name="connsiteX1" fmla="*/ 90923 w 297249"/>
                  <a:gd name="connsiteY1" fmla="*/ 27298 h 242641"/>
                  <a:gd name="connsiteX2" fmla="*/ 291910 w 297249"/>
                  <a:gd name="connsiteY2" fmla="*/ 65581 h 242641"/>
                  <a:gd name="connsiteX3" fmla="*/ 287125 w 297249"/>
                  <a:gd name="connsiteY3" fmla="*/ 242641 h 242641"/>
                  <a:gd name="connsiteX4" fmla="*/ 0 w 297249"/>
                  <a:gd name="connsiteY4" fmla="*/ 161289 h 2426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249" h="242641">
                    <a:moveTo>
                      <a:pt x="0" y="161289"/>
                    </a:moveTo>
                    <a:cubicBezTo>
                      <a:pt x="0" y="161289"/>
                      <a:pt x="14356" y="79937"/>
                      <a:pt x="90923" y="27298"/>
                    </a:cubicBezTo>
                    <a:cubicBezTo>
                      <a:pt x="167490" y="-30127"/>
                      <a:pt x="277554" y="12941"/>
                      <a:pt x="291910" y="65581"/>
                    </a:cubicBezTo>
                    <a:cubicBezTo>
                      <a:pt x="306266" y="118221"/>
                      <a:pt x="287125" y="242641"/>
                      <a:pt x="287125" y="242641"/>
                    </a:cubicBezTo>
                    <a:lnTo>
                      <a:pt x="0" y="161289"/>
                    </a:lnTo>
                    <a:close/>
                  </a:path>
                </a:pathLst>
              </a:custGeom>
              <a:solidFill>
                <a:srgbClr val="EA9600"/>
              </a:solidFill>
              <a:ln w="47824"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xmlns="" id="{ED5FD5E9-7DE9-4577-BCB6-6267C30FDE26}"/>
                  </a:ext>
                </a:extLst>
              </p:cNvPr>
              <p:cNvSpPr/>
              <p:nvPr/>
            </p:nvSpPr>
            <p:spPr>
              <a:xfrm>
                <a:off x="8560179" y="7641985"/>
                <a:ext cx="297249" cy="242641"/>
              </a:xfrm>
              <a:custGeom>
                <a:avLst/>
                <a:gdLst>
                  <a:gd name="connsiteX0" fmla="*/ 0 w 297249"/>
                  <a:gd name="connsiteY0" fmla="*/ 161289 h 242641"/>
                  <a:gd name="connsiteX1" fmla="*/ 90923 w 297249"/>
                  <a:gd name="connsiteY1" fmla="*/ 27298 h 242641"/>
                  <a:gd name="connsiteX2" fmla="*/ 291910 w 297249"/>
                  <a:gd name="connsiteY2" fmla="*/ 65581 h 242641"/>
                  <a:gd name="connsiteX3" fmla="*/ 287125 w 297249"/>
                  <a:gd name="connsiteY3" fmla="*/ 242641 h 242641"/>
                  <a:gd name="connsiteX4" fmla="*/ 0 w 297249"/>
                  <a:gd name="connsiteY4" fmla="*/ 161289 h 2426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249" h="242641">
                    <a:moveTo>
                      <a:pt x="0" y="161289"/>
                    </a:moveTo>
                    <a:cubicBezTo>
                      <a:pt x="0" y="161289"/>
                      <a:pt x="14356" y="79937"/>
                      <a:pt x="90923" y="27298"/>
                    </a:cubicBezTo>
                    <a:cubicBezTo>
                      <a:pt x="167490" y="-30127"/>
                      <a:pt x="277554" y="12941"/>
                      <a:pt x="291910" y="65581"/>
                    </a:cubicBezTo>
                    <a:cubicBezTo>
                      <a:pt x="306266" y="118221"/>
                      <a:pt x="287125" y="242641"/>
                      <a:pt x="287125" y="242641"/>
                    </a:cubicBezTo>
                    <a:lnTo>
                      <a:pt x="0" y="161289"/>
                    </a:lnTo>
                    <a:close/>
                  </a:path>
                </a:pathLst>
              </a:custGeom>
              <a:solidFill>
                <a:srgbClr val="C17429"/>
              </a:solidFill>
              <a:ln w="47824"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xmlns="" id="{C45073B2-C81B-4035-87DB-6B8256F429E8}"/>
                  </a:ext>
                </a:extLst>
              </p:cNvPr>
              <p:cNvSpPr/>
              <p:nvPr/>
            </p:nvSpPr>
            <p:spPr>
              <a:xfrm>
                <a:off x="8623450" y="7678078"/>
                <a:ext cx="234401" cy="206548"/>
              </a:xfrm>
              <a:custGeom>
                <a:avLst/>
                <a:gdLst>
                  <a:gd name="connsiteX0" fmla="*/ 166429 w 234401"/>
                  <a:gd name="connsiteY0" fmla="*/ 10346 h 206548"/>
                  <a:gd name="connsiteX1" fmla="*/ 3724 w 234401"/>
                  <a:gd name="connsiteY1" fmla="*/ 144338 h 206548"/>
                  <a:gd name="connsiteX2" fmla="*/ 223854 w 234401"/>
                  <a:gd name="connsiteY2" fmla="*/ 206548 h 206548"/>
                  <a:gd name="connsiteX3" fmla="*/ 233425 w 234401"/>
                  <a:gd name="connsiteY3" fmla="*/ 58201 h 206548"/>
                  <a:gd name="connsiteX4" fmla="*/ 166429 w 234401"/>
                  <a:gd name="connsiteY4" fmla="*/ 10346 h 206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401" h="206548">
                    <a:moveTo>
                      <a:pt x="166429" y="10346"/>
                    </a:moveTo>
                    <a:cubicBezTo>
                      <a:pt x="75506" y="-32722"/>
                      <a:pt x="-20203" y="67771"/>
                      <a:pt x="3724" y="144338"/>
                    </a:cubicBezTo>
                    <a:lnTo>
                      <a:pt x="223854" y="206548"/>
                    </a:lnTo>
                    <a:cubicBezTo>
                      <a:pt x="223854" y="206548"/>
                      <a:pt x="238210" y="120411"/>
                      <a:pt x="233425" y="58201"/>
                    </a:cubicBezTo>
                    <a:cubicBezTo>
                      <a:pt x="209497" y="39059"/>
                      <a:pt x="190356" y="19917"/>
                      <a:pt x="166429" y="10346"/>
                    </a:cubicBezTo>
                    <a:close/>
                  </a:path>
                </a:pathLst>
              </a:custGeom>
              <a:solidFill>
                <a:srgbClr val="C17429"/>
              </a:solidFill>
              <a:ln w="47824" cap="flat">
                <a:noFill/>
                <a:prstDash val="solid"/>
                <a:miter/>
              </a:ln>
            </p:spPr>
            <p:txBody>
              <a:bodyPr rtlCol="0" anchor="ctr"/>
              <a:lstStyle/>
              <a:p>
                <a:endParaRPr lang="en-US"/>
              </a:p>
            </p:txBody>
          </p:sp>
          <p:grpSp>
            <p:nvGrpSpPr>
              <p:cNvPr id="60" name="Graphic 3">
                <a:extLst>
                  <a:ext uri="{FF2B5EF4-FFF2-40B4-BE49-F238E27FC236}">
                    <a16:creationId xmlns:a16="http://schemas.microsoft.com/office/drawing/2014/main" xmlns="" id="{224D7B14-CA89-4EE5-80EC-690F80E6488A}"/>
                  </a:ext>
                </a:extLst>
              </p:cNvPr>
              <p:cNvGrpSpPr/>
              <p:nvPr/>
            </p:nvGrpSpPr>
            <p:grpSpPr>
              <a:xfrm>
                <a:off x="9014793" y="7530506"/>
                <a:ext cx="267983" cy="100493"/>
                <a:chOff x="9014793" y="7530506"/>
                <a:chExt cx="267983" cy="100493"/>
              </a:xfrm>
            </p:grpSpPr>
            <p:sp>
              <p:nvSpPr>
                <p:cNvPr id="124" name="Freeform: Shape 123">
                  <a:extLst>
                    <a:ext uri="{FF2B5EF4-FFF2-40B4-BE49-F238E27FC236}">
                      <a16:creationId xmlns:a16="http://schemas.microsoft.com/office/drawing/2014/main" xmlns="" id="{5C6D18E3-A7A1-4117-9B01-CC3D2C3189FC}"/>
                    </a:ext>
                  </a:extLst>
                </p:cNvPr>
                <p:cNvSpPr/>
                <p:nvPr/>
              </p:nvSpPr>
              <p:spPr>
                <a:xfrm>
                  <a:off x="9014793" y="7532371"/>
                  <a:ext cx="253626" cy="89057"/>
                </a:xfrm>
                <a:custGeom>
                  <a:avLst/>
                  <a:gdLst>
                    <a:gd name="connsiteX0" fmla="*/ 253627 w 253626"/>
                    <a:gd name="connsiteY0" fmla="*/ 36418 h 89057"/>
                    <a:gd name="connsiteX1" fmla="*/ 153133 w 253626"/>
                    <a:gd name="connsiteY1" fmla="*/ 26847 h 89057"/>
                    <a:gd name="connsiteX2" fmla="*/ 114850 w 253626"/>
                    <a:gd name="connsiteY2" fmla="*/ 74701 h 89057"/>
                    <a:gd name="connsiteX3" fmla="*/ 0 w 253626"/>
                    <a:gd name="connsiteY3" fmla="*/ 89057 h 89057"/>
                    <a:gd name="connsiteX4" fmla="*/ 66996 w 253626"/>
                    <a:gd name="connsiteY4" fmla="*/ 7705 h 89057"/>
                    <a:gd name="connsiteX5" fmla="*/ 253627 w 253626"/>
                    <a:gd name="connsiteY5" fmla="*/ 36418 h 8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626" h="89057">
                      <a:moveTo>
                        <a:pt x="253627" y="36418"/>
                      </a:moveTo>
                      <a:cubicBezTo>
                        <a:pt x="253627" y="36418"/>
                        <a:pt x="186631" y="17276"/>
                        <a:pt x="153133" y="26847"/>
                      </a:cubicBezTo>
                      <a:cubicBezTo>
                        <a:pt x="114850" y="36418"/>
                        <a:pt x="114850" y="74701"/>
                        <a:pt x="114850" y="74701"/>
                      </a:cubicBezTo>
                      <a:lnTo>
                        <a:pt x="0" y="89057"/>
                      </a:lnTo>
                      <a:cubicBezTo>
                        <a:pt x="0" y="89057"/>
                        <a:pt x="4785" y="36418"/>
                        <a:pt x="66996" y="7705"/>
                      </a:cubicBezTo>
                      <a:cubicBezTo>
                        <a:pt x="133991" y="-11436"/>
                        <a:pt x="239271" y="7705"/>
                        <a:pt x="253627" y="36418"/>
                      </a:cubicBezTo>
                      <a:close/>
                    </a:path>
                  </a:pathLst>
                </a:custGeom>
                <a:solidFill>
                  <a:srgbClr val="FFD900"/>
                </a:solidFill>
                <a:ln w="47824"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xmlns="" id="{1B52F129-3C49-4CCE-B44D-61979E835B8E}"/>
                    </a:ext>
                  </a:extLst>
                </p:cNvPr>
                <p:cNvSpPr/>
                <p:nvPr/>
              </p:nvSpPr>
              <p:spPr>
                <a:xfrm>
                  <a:off x="9014793" y="7530506"/>
                  <a:ext cx="267983" cy="100493"/>
                </a:xfrm>
                <a:custGeom>
                  <a:avLst/>
                  <a:gdLst>
                    <a:gd name="connsiteX0" fmla="*/ 0 w 267983"/>
                    <a:gd name="connsiteY0" fmla="*/ 100494 h 100493"/>
                    <a:gd name="connsiteX1" fmla="*/ 0 w 267983"/>
                    <a:gd name="connsiteY1" fmla="*/ 95708 h 100493"/>
                    <a:gd name="connsiteX2" fmla="*/ 71781 w 267983"/>
                    <a:gd name="connsiteY2" fmla="*/ 9571 h 100493"/>
                    <a:gd name="connsiteX3" fmla="*/ 143563 w 267983"/>
                    <a:gd name="connsiteY3" fmla="*/ 0 h 100493"/>
                    <a:gd name="connsiteX4" fmla="*/ 263198 w 267983"/>
                    <a:gd name="connsiteY4" fmla="*/ 33498 h 100493"/>
                    <a:gd name="connsiteX5" fmla="*/ 267983 w 267983"/>
                    <a:gd name="connsiteY5" fmla="*/ 43069 h 100493"/>
                    <a:gd name="connsiteX6" fmla="*/ 258412 w 267983"/>
                    <a:gd name="connsiteY6" fmla="*/ 38283 h 100493"/>
                    <a:gd name="connsiteX7" fmla="*/ 181846 w 267983"/>
                    <a:gd name="connsiteY7" fmla="*/ 28712 h 100493"/>
                    <a:gd name="connsiteX8" fmla="*/ 157919 w 267983"/>
                    <a:gd name="connsiteY8" fmla="*/ 33498 h 100493"/>
                    <a:gd name="connsiteX9" fmla="*/ 124421 w 267983"/>
                    <a:gd name="connsiteY9" fmla="*/ 81352 h 100493"/>
                    <a:gd name="connsiteX10" fmla="*/ 124421 w 267983"/>
                    <a:gd name="connsiteY10" fmla="*/ 86137 h 100493"/>
                    <a:gd name="connsiteX11" fmla="*/ 0 w 267983"/>
                    <a:gd name="connsiteY11" fmla="*/ 100494 h 100493"/>
                    <a:gd name="connsiteX12" fmla="*/ 138777 w 267983"/>
                    <a:gd name="connsiteY12" fmla="*/ 9571 h 100493"/>
                    <a:gd name="connsiteX13" fmla="*/ 71781 w 267983"/>
                    <a:gd name="connsiteY13" fmla="*/ 19142 h 100493"/>
                    <a:gd name="connsiteX14" fmla="*/ 9571 w 267983"/>
                    <a:gd name="connsiteY14" fmla="*/ 90923 h 100493"/>
                    <a:gd name="connsiteX15" fmla="*/ 110064 w 267983"/>
                    <a:gd name="connsiteY15" fmla="*/ 76567 h 100493"/>
                    <a:gd name="connsiteX16" fmla="*/ 148348 w 267983"/>
                    <a:gd name="connsiteY16" fmla="*/ 23927 h 100493"/>
                    <a:gd name="connsiteX17" fmla="*/ 177060 w 267983"/>
                    <a:gd name="connsiteY17" fmla="*/ 19142 h 100493"/>
                    <a:gd name="connsiteX18" fmla="*/ 234485 w 267983"/>
                    <a:gd name="connsiteY18" fmla="*/ 23927 h 100493"/>
                    <a:gd name="connsiteX19" fmla="*/ 138777 w 267983"/>
                    <a:gd name="connsiteY19" fmla="*/ 9571 h 1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983" h="100493">
                      <a:moveTo>
                        <a:pt x="0" y="100494"/>
                      </a:moveTo>
                      <a:lnTo>
                        <a:pt x="0" y="95708"/>
                      </a:lnTo>
                      <a:cubicBezTo>
                        <a:pt x="0" y="95708"/>
                        <a:pt x="4785" y="38283"/>
                        <a:pt x="71781" y="9571"/>
                      </a:cubicBezTo>
                      <a:cubicBezTo>
                        <a:pt x="90923" y="0"/>
                        <a:pt x="114850" y="0"/>
                        <a:pt x="143563" y="0"/>
                      </a:cubicBezTo>
                      <a:cubicBezTo>
                        <a:pt x="196202" y="0"/>
                        <a:pt x="248842" y="14356"/>
                        <a:pt x="263198" y="33498"/>
                      </a:cubicBezTo>
                      <a:lnTo>
                        <a:pt x="267983" y="43069"/>
                      </a:lnTo>
                      <a:lnTo>
                        <a:pt x="258412" y="38283"/>
                      </a:lnTo>
                      <a:cubicBezTo>
                        <a:pt x="258412" y="38283"/>
                        <a:pt x="220129" y="28712"/>
                        <a:pt x="181846" y="28712"/>
                      </a:cubicBezTo>
                      <a:cubicBezTo>
                        <a:pt x="172275" y="28712"/>
                        <a:pt x="162704" y="28712"/>
                        <a:pt x="157919" y="33498"/>
                      </a:cubicBezTo>
                      <a:cubicBezTo>
                        <a:pt x="124421" y="43069"/>
                        <a:pt x="124421" y="76567"/>
                        <a:pt x="124421" y="81352"/>
                      </a:cubicBezTo>
                      <a:lnTo>
                        <a:pt x="124421" y="86137"/>
                      </a:lnTo>
                      <a:lnTo>
                        <a:pt x="0" y="100494"/>
                      </a:lnTo>
                      <a:close/>
                      <a:moveTo>
                        <a:pt x="138777" y="9571"/>
                      </a:moveTo>
                      <a:cubicBezTo>
                        <a:pt x="114850" y="9571"/>
                        <a:pt x="90923" y="14356"/>
                        <a:pt x="71781" y="19142"/>
                      </a:cubicBezTo>
                      <a:cubicBezTo>
                        <a:pt x="23927" y="38283"/>
                        <a:pt x="9571" y="76567"/>
                        <a:pt x="9571" y="90923"/>
                      </a:cubicBezTo>
                      <a:lnTo>
                        <a:pt x="110064" y="76567"/>
                      </a:lnTo>
                      <a:cubicBezTo>
                        <a:pt x="110064" y="66996"/>
                        <a:pt x="119635" y="33498"/>
                        <a:pt x="148348" y="23927"/>
                      </a:cubicBezTo>
                      <a:cubicBezTo>
                        <a:pt x="157919" y="23927"/>
                        <a:pt x="162704" y="19142"/>
                        <a:pt x="177060" y="19142"/>
                      </a:cubicBezTo>
                      <a:cubicBezTo>
                        <a:pt x="196202" y="19142"/>
                        <a:pt x="220129" y="23927"/>
                        <a:pt x="234485" y="23927"/>
                      </a:cubicBezTo>
                      <a:cubicBezTo>
                        <a:pt x="220129" y="19142"/>
                        <a:pt x="181846" y="9571"/>
                        <a:pt x="138777" y="9571"/>
                      </a:cubicBezTo>
                      <a:close/>
                    </a:path>
                  </a:pathLst>
                </a:custGeom>
                <a:solidFill>
                  <a:srgbClr val="EA9600"/>
                </a:solidFill>
                <a:ln w="47824" cap="flat">
                  <a:noFill/>
                  <a:prstDash val="solid"/>
                  <a:miter/>
                </a:ln>
              </p:spPr>
              <p:txBody>
                <a:bodyPr rtlCol="0" anchor="ctr"/>
                <a:lstStyle/>
                <a:p>
                  <a:endParaRPr lang="en-US"/>
                </a:p>
              </p:txBody>
            </p:sp>
          </p:grpSp>
          <p:sp>
            <p:nvSpPr>
              <p:cNvPr id="61" name="Freeform: Shape 60">
                <a:extLst>
                  <a:ext uri="{FF2B5EF4-FFF2-40B4-BE49-F238E27FC236}">
                    <a16:creationId xmlns:a16="http://schemas.microsoft.com/office/drawing/2014/main" xmlns="" id="{1B0E6699-7B82-43AF-8895-A9F220B2E6F3}"/>
                  </a:ext>
                </a:extLst>
              </p:cNvPr>
              <p:cNvSpPr/>
              <p:nvPr/>
            </p:nvSpPr>
            <p:spPr>
              <a:xfrm>
                <a:off x="9014793" y="7532371"/>
                <a:ext cx="253626" cy="89057"/>
              </a:xfrm>
              <a:custGeom>
                <a:avLst/>
                <a:gdLst>
                  <a:gd name="connsiteX0" fmla="*/ 253627 w 253626"/>
                  <a:gd name="connsiteY0" fmla="*/ 36418 h 89057"/>
                  <a:gd name="connsiteX1" fmla="*/ 153133 w 253626"/>
                  <a:gd name="connsiteY1" fmla="*/ 26847 h 89057"/>
                  <a:gd name="connsiteX2" fmla="*/ 114850 w 253626"/>
                  <a:gd name="connsiteY2" fmla="*/ 74701 h 89057"/>
                  <a:gd name="connsiteX3" fmla="*/ 0 w 253626"/>
                  <a:gd name="connsiteY3" fmla="*/ 89057 h 89057"/>
                  <a:gd name="connsiteX4" fmla="*/ 66996 w 253626"/>
                  <a:gd name="connsiteY4" fmla="*/ 7705 h 89057"/>
                  <a:gd name="connsiteX5" fmla="*/ 253627 w 253626"/>
                  <a:gd name="connsiteY5" fmla="*/ 36418 h 8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626" h="89057">
                    <a:moveTo>
                      <a:pt x="253627" y="36418"/>
                    </a:moveTo>
                    <a:cubicBezTo>
                      <a:pt x="253627" y="36418"/>
                      <a:pt x="186631" y="17276"/>
                      <a:pt x="153133" y="26847"/>
                    </a:cubicBezTo>
                    <a:cubicBezTo>
                      <a:pt x="114850" y="36418"/>
                      <a:pt x="114850" y="74701"/>
                      <a:pt x="114850" y="74701"/>
                    </a:cubicBezTo>
                    <a:lnTo>
                      <a:pt x="0" y="89057"/>
                    </a:lnTo>
                    <a:cubicBezTo>
                      <a:pt x="0" y="89057"/>
                      <a:pt x="4785" y="36418"/>
                      <a:pt x="66996" y="7705"/>
                    </a:cubicBezTo>
                    <a:cubicBezTo>
                      <a:pt x="133991" y="-11436"/>
                      <a:pt x="239271" y="7705"/>
                      <a:pt x="253627" y="36418"/>
                    </a:cubicBezTo>
                    <a:close/>
                  </a:path>
                </a:pathLst>
              </a:custGeom>
              <a:solidFill>
                <a:srgbClr val="FFBC00"/>
              </a:solidFill>
              <a:ln w="47824"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xmlns="" id="{1CB1DC8A-7BE6-4156-ADD1-746BCCEA57D0}"/>
                  </a:ext>
                </a:extLst>
              </p:cNvPr>
              <p:cNvSpPr/>
              <p:nvPr/>
            </p:nvSpPr>
            <p:spPr>
              <a:xfrm>
                <a:off x="9014793" y="7532371"/>
                <a:ext cx="253626" cy="89057"/>
              </a:xfrm>
              <a:custGeom>
                <a:avLst/>
                <a:gdLst>
                  <a:gd name="connsiteX0" fmla="*/ 253627 w 253626"/>
                  <a:gd name="connsiteY0" fmla="*/ 36418 h 89057"/>
                  <a:gd name="connsiteX1" fmla="*/ 153133 w 253626"/>
                  <a:gd name="connsiteY1" fmla="*/ 26847 h 89057"/>
                  <a:gd name="connsiteX2" fmla="*/ 114850 w 253626"/>
                  <a:gd name="connsiteY2" fmla="*/ 74701 h 89057"/>
                  <a:gd name="connsiteX3" fmla="*/ 0 w 253626"/>
                  <a:gd name="connsiteY3" fmla="*/ 89057 h 89057"/>
                  <a:gd name="connsiteX4" fmla="*/ 66996 w 253626"/>
                  <a:gd name="connsiteY4" fmla="*/ 7705 h 89057"/>
                  <a:gd name="connsiteX5" fmla="*/ 253627 w 253626"/>
                  <a:gd name="connsiteY5" fmla="*/ 36418 h 8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626" h="89057">
                    <a:moveTo>
                      <a:pt x="253627" y="36418"/>
                    </a:moveTo>
                    <a:cubicBezTo>
                      <a:pt x="253627" y="36418"/>
                      <a:pt x="186631" y="17276"/>
                      <a:pt x="153133" y="26847"/>
                    </a:cubicBezTo>
                    <a:cubicBezTo>
                      <a:pt x="114850" y="36418"/>
                      <a:pt x="114850" y="74701"/>
                      <a:pt x="114850" y="74701"/>
                    </a:cubicBezTo>
                    <a:lnTo>
                      <a:pt x="0" y="89057"/>
                    </a:lnTo>
                    <a:cubicBezTo>
                      <a:pt x="0" y="89057"/>
                      <a:pt x="4785" y="36418"/>
                      <a:pt x="66996" y="7705"/>
                    </a:cubicBezTo>
                    <a:cubicBezTo>
                      <a:pt x="133991" y="-11436"/>
                      <a:pt x="239271" y="7705"/>
                      <a:pt x="253627" y="36418"/>
                    </a:cubicBezTo>
                    <a:close/>
                  </a:path>
                </a:pathLst>
              </a:custGeom>
              <a:solidFill>
                <a:srgbClr val="C17429">
                  <a:alpha val="50000"/>
                </a:srgbClr>
              </a:solidFill>
              <a:ln w="47824" cap="flat">
                <a:noFill/>
                <a:prstDash val="solid"/>
                <a:miter/>
              </a:ln>
            </p:spPr>
            <p:txBody>
              <a:bodyPr rtlCol="0" anchor="ctr"/>
              <a:lstStyle/>
              <a:p>
                <a:endParaRPr lang="en-US"/>
              </a:p>
            </p:txBody>
          </p:sp>
          <p:grpSp>
            <p:nvGrpSpPr>
              <p:cNvPr id="63" name="Graphic 3">
                <a:extLst>
                  <a:ext uri="{FF2B5EF4-FFF2-40B4-BE49-F238E27FC236}">
                    <a16:creationId xmlns:a16="http://schemas.microsoft.com/office/drawing/2014/main" xmlns="" id="{120EA351-D1BE-4D05-A858-3A106D164FE4}"/>
                  </a:ext>
                </a:extLst>
              </p:cNvPr>
              <p:cNvGrpSpPr/>
              <p:nvPr/>
            </p:nvGrpSpPr>
            <p:grpSpPr>
              <a:xfrm>
                <a:off x="9000437" y="7505962"/>
                <a:ext cx="344549" cy="125036"/>
                <a:chOff x="9000437" y="7505962"/>
                <a:chExt cx="344549" cy="125036"/>
              </a:xfrm>
            </p:grpSpPr>
            <p:sp>
              <p:nvSpPr>
                <p:cNvPr id="122" name="Freeform: Shape 121">
                  <a:extLst>
                    <a:ext uri="{FF2B5EF4-FFF2-40B4-BE49-F238E27FC236}">
                      <a16:creationId xmlns:a16="http://schemas.microsoft.com/office/drawing/2014/main" xmlns="" id="{0269D163-CE3D-4A23-AB89-2A95FD00AACD}"/>
                    </a:ext>
                  </a:extLst>
                </p:cNvPr>
                <p:cNvSpPr/>
                <p:nvPr/>
              </p:nvSpPr>
              <p:spPr>
                <a:xfrm>
                  <a:off x="9010008" y="7511172"/>
                  <a:ext cx="334979" cy="110256"/>
                </a:xfrm>
                <a:custGeom>
                  <a:avLst/>
                  <a:gdLst>
                    <a:gd name="connsiteX0" fmla="*/ 334979 w 334979"/>
                    <a:gd name="connsiteY0" fmla="*/ 81544 h 110256"/>
                    <a:gd name="connsiteX1" fmla="*/ 196202 w 334979"/>
                    <a:gd name="connsiteY1" fmla="*/ 192 h 110256"/>
                    <a:gd name="connsiteX2" fmla="*/ 0 w 334979"/>
                    <a:gd name="connsiteY2" fmla="*/ 110257 h 110256"/>
                    <a:gd name="connsiteX3" fmla="*/ 28713 w 334979"/>
                    <a:gd name="connsiteY3" fmla="*/ 110257 h 110256"/>
                    <a:gd name="connsiteX4" fmla="*/ 133992 w 334979"/>
                    <a:gd name="connsiteY4" fmla="*/ 33690 h 110256"/>
                    <a:gd name="connsiteX5" fmla="*/ 224915 w 334979"/>
                    <a:gd name="connsiteY5" fmla="*/ 91115 h 110256"/>
                    <a:gd name="connsiteX6" fmla="*/ 334979 w 334979"/>
                    <a:gd name="connsiteY6" fmla="*/ 81544 h 110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79" h="110256">
                      <a:moveTo>
                        <a:pt x="334979" y="81544"/>
                      </a:moveTo>
                      <a:cubicBezTo>
                        <a:pt x="334979" y="81544"/>
                        <a:pt x="320623" y="-4593"/>
                        <a:pt x="196202" y="192"/>
                      </a:cubicBezTo>
                      <a:cubicBezTo>
                        <a:pt x="71781" y="4978"/>
                        <a:pt x="19142" y="62403"/>
                        <a:pt x="0" y="110257"/>
                      </a:cubicBezTo>
                      <a:lnTo>
                        <a:pt x="28713" y="110257"/>
                      </a:lnTo>
                      <a:cubicBezTo>
                        <a:pt x="28713" y="110257"/>
                        <a:pt x="43069" y="43261"/>
                        <a:pt x="133992" y="33690"/>
                      </a:cubicBezTo>
                      <a:cubicBezTo>
                        <a:pt x="224915" y="24119"/>
                        <a:pt x="224915" y="91115"/>
                        <a:pt x="224915" y="91115"/>
                      </a:cubicBezTo>
                      <a:lnTo>
                        <a:pt x="334979" y="81544"/>
                      </a:lnTo>
                      <a:close/>
                    </a:path>
                  </a:pathLst>
                </a:custGeom>
                <a:solidFill>
                  <a:srgbClr val="FFD900"/>
                </a:solidFill>
                <a:ln w="47824"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xmlns="" id="{6081B67A-684C-489C-9EA6-FFB0DB4F352C}"/>
                    </a:ext>
                  </a:extLst>
                </p:cNvPr>
                <p:cNvSpPr/>
                <p:nvPr/>
              </p:nvSpPr>
              <p:spPr>
                <a:xfrm>
                  <a:off x="9000437" y="7505962"/>
                  <a:ext cx="344549" cy="125036"/>
                </a:xfrm>
                <a:custGeom>
                  <a:avLst/>
                  <a:gdLst>
                    <a:gd name="connsiteX0" fmla="*/ 0 w 344549"/>
                    <a:gd name="connsiteY0" fmla="*/ 120251 h 125036"/>
                    <a:gd name="connsiteX1" fmla="*/ 0 w 344549"/>
                    <a:gd name="connsiteY1" fmla="*/ 115466 h 125036"/>
                    <a:gd name="connsiteX2" fmla="*/ 196202 w 344549"/>
                    <a:gd name="connsiteY2" fmla="*/ 616 h 125036"/>
                    <a:gd name="connsiteX3" fmla="*/ 320623 w 344549"/>
                    <a:gd name="connsiteY3" fmla="*/ 43685 h 125036"/>
                    <a:gd name="connsiteX4" fmla="*/ 344550 w 344549"/>
                    <a:gd name="connsiteY4" fmla="*/ 86753 h 125036"/>
                    <a:gd name="connsiteX5" fmla="*/ 344550 w 344549"/>
                    <a:gd name="connsiteY5" fmla="*/ 91539 h 125036"/>
                    <a:gd name="connsiteX6" fmla="*/ 224914 w 344549"/>
                    <a:gd name="connsiteY6" fmla="*/ 105895 h 125036"/>
                    <a:gd name="connsiteX7" fmla="*/ 224914 w 344549"/>
                    <a:gd name="connsiteY7" fmla="*/ 101110 h 125036"/>
                    <a:gd name="connsiteX8" fmla="*/ 138777 w 344549"/>
                    <a:gd name="connsiteY8" fmla="*/ 48470 h 125036"/>
                    <a:gd name="connsiteX9" fmla="*/ 38283 w 344549"/>
                    <a:gd name="connsiteY9" fmla="*/ 120251 h 125036"/>
                    <a:gd name="connsiteX10" fmla="*/ 38283 w 344549"/>
                    <a:gd name="connsiteY10" fmla="*/ 125037 h 125036"/>
                    <a:gd name="connsiteX11" fmla="*/ 0 w 344549"/>
                    <a:gd name="connsiteY11" fmla="*/ 120251 h 125036"/>
                    <a:gd name="connsiteX12" fmla="*/ 210558 w 344549"/>
                    <a:gd name="connsiteY12" fmla="*/ 10187 h 125036"/>
                    <a:gd name="connsiteX13" fmla="*/ 200987 w 344549"/>
                    <a:gd name="connsiteY13" fmla="*/ 10187 h 125036"/>
                    <a:gd name="connsiteX14" fmla="*/ 14356 w 344549"/>
                    <a:gd name="connsiteY14" fmla="*/ 110680 h 125036"/>
                    <a:gd name="connsiteX15" fmla="*/ 33498 w 344549"/>
                    <a:gd name="connsiteY15" fmla="*/ 110680 h 125036"/>
                    <a:gd name="connsiteX16" fmla="*/ 138777 w 344549"/>
                    <a:gd name="connsiteY16" fmla="*/ 34114 h 125036"/>
                    <a:gd name="connsiteX17" fmla="*/ 153133 w 344549"/>
                    <a:gd name="connsiteY17" fmla="*/ 34114 h 125036"/>
                    <a:gd name="connsiteX18" fmla="*/ 234486 w 344549"/>
                    <a:gd name="connsiteY18" fmla="*/ 91539 h 125036"/>
                    <a:gd name="connsiteX19" fmla="*/ 334979 w 344549"/>
                    <a:gd name="connsiteY19" fmla="*/ 81968 h 125036"/>
                    <a:gd name="connsiteX20" fmla="*/ 210558 w 344549"/>
                    <a:gd name="connsiteY20" fmla="*/ 10187 h 125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44549" h="125036">
                      <a:moveTo>
                        <a:pt x="0" y="120251"/>
                      </a:moveTo>
                      <a:lnTo>
                        <a:pt x="0" y="115466"/>
                      </a:lnTo>
                      <a:cubicBezTo>
                        <a:pt x="9571" y="91539"/>
                        <a:pt x="47854" y="10187"/>
                        <a:pt x="196202" y="616"/>
                      </a:cubicBezTo>
                      <a:cubicBezTo>
                        <a:pt x="263198" y="-4170"/>
                        <a:pt x="301481" y="19758"/>
                        <a:pt x="320623" y="43685"/>
                      </a:cubicBezTo>
                      <a:cubicBezTo>
                        <a:pt x="339765" y="62826"/>
                        <a:pt x="344550" y="86753"/>
                        <a:pt x="344550" y="86753"/>
                      </a:cubicBezTo>
                      <a:lnTo>
                        <a:pt x="344550" y="91539"/>
                      </a:lnTo>
                      <a:lnTo>
                        <a:pt x="224914" y="105895"/>
                      </a:lnTo>
                      <a:lnTo>
                        <a:pt x="224914" y="101110"/>
                      </a:lnTo>
                      <a:cubicBezTo>
                        <a:pt x="224914" y="101110"/>
                        <a:pt x="220129" y="38899"/>
                        <a:pt x="138777" y="48470"/>
                      </a:cubicBezTo>
                      <a:cubicBezTo>
                        <a:pt x="52640" y="58041"/>
                        <a:pt x="38283" y="120251"/>
                        <a:pt x="38283" y="120251"/>
                      </a:cubicBezTo>
                      <a:lnTo>
                        <a:pt x="38283" y="125037"/>
                      </a:lnTo>
                      <a:lnTo>
                        <a:pt x="0" y="120251"/>
                      </a:lnTo>
                      <a:close/>
                      <a:moveTo>
                        <a:pt x="210558" y="10187"/>
                      </a:moveTo>
                      <a:cubicBezTo>
                        <a:pt x="205773" y="10187"/>
                        <a:pt x="205773" y="10187"/>
                        <a:pt x="200987" y="10187"/>
                      </a:cubicBezTo>
                      <a:cubicBezTo>
                        <a:pt x="66996" y="14972"/>
                        <a:pt x="23927" y="81968"/>
                        <a:pt x="14356" y="110680"/>
                      </a:cubicBezTo>
                      <a:lnTo>
                        <a:pt x="33498" y="110680"/>
                      </a:lnTo>
                      <a:cubicBezTo>
                        <a:pt x="38283" y="96324"/>
                        <a:pt x="62211" y="43685"/>
                        <a:pt x="138777" y="34114"/>
                      </a:cubicBezTo>
                      <a:cubicBezTo>
                        <a:pt x="143563" y="34114"/>
                        <a:pt x="148348" y="34114"/>
                        <a:pt x="153133" y="34114"/>
                      </a:cubicBezTo>
                      <a:cubicBezTo>
                        <a:pt x="220129" y="34114"/>
                        <a:pt x="229700" y="77183"/>
                        <a:pt x="234486" y="91539"/>
                      </a:cubicBezTo>
                      <a:lnTo>
                        <a:pt x="334979" y="81968"/>
                      </a:lnTo>
                      <a:cubicBezTo>
                        <a:pt x="330194" y="67612"/>
                        <a:pt x="306267" y="10187"/>
                        <a:pt x="210558" y="10187"/>
                      </a:cubicBezTo>
                      <a:close/>
                    </a:path>
                  </a:pathLst>
                </a:custGeom>
                <a:solidFill>
                  <a:srgbClr val="EA9600"/>
                </a:solidFill>
                <a:ln w="47824" cap="flat">
                  <a:noFill/>
                  <a:prstDash val="solid"/>
                  <a:miter/>
                </a:ln>
              </p:spPr>
              <p:txBody>
                <a:bodyPr rtlCol="0" anchor="ctr"/>
                <a:lstStyle/>
                <a:p>
                  <a:endParaRPr lang="en-US"/>
                </a:p>
              </p:txBody>
            </p:sp>
          </p:grpSp>
          <p:grpSp>
            <p:nvGrpSpPr>
              <p:cNvPr id="64" name="Graphic 3">
                <a:extLst>
                  <a:ext uri="{FF2B5EF4-FFF2-40B4-BE49-F238E27FC236}">
                    <a16:creationId xmlns:a16="http://schemas.microsoft.com/office/drawing/2014/main" xmlns="" id="{3FA6ED29-A7E7-4F40-8096-F67AD2D4A134}"/>
                  </a:ext>
                </a:extLst>
              </p:cNvPr>
              <p:cNvGrpSpPr/>
              <p:nvPr/>
            </p:nvGrpSpPr>
            <p:grpSpPr>
              <a:xfrm>
                <a:off x="8512310" y="7769776"/>
                <a:ext cx="473770" cy="918799"/>
                <a:chOff x="8512310" y="7769776"/>
                <a:chExt cx="473770" cy="918799"/>
              </a:xfrm>
            </p:grpSpPr>
            <p:sp>
              <p:nvSpPr>
                <p:cNvPr id="120" name="Freeform: Shape 119">
                  <a:extLst>
                    <a:ext uri="{FF2B5EF4-FFF2-40B4-BE49-F238E27FC236}">
                      <a16:creationId xmlns:a16="http://schemas.microsoft.com/office/drawing/2014/main" xmlns="" id="{728DFEF3-E4E8-4013-8AB0-663BCEF425F4}"/>
                    </a:ext>
                  </a:extLst>
                </p:cNvPr>
                <p:cNvSpPr/>
                <p:nvPr/>
              </p:nvSpPr>
              <p:spPr>
                <a:xfrm>
                  <a:off x="8513388" y="7774562"/>
                  <a:ext cx="463194" cy="907010"/>
                </a:xfrm>
                <a:custGeom>
                  <a:avLst/>
                  <a:gdLst>
                    <a:gd name="connsiteX0" fmla="*/ 123357 w 463194"/>
                    <a:gd name="connsiteY0" fmla="*/ 875731 h 907010"/>
                    <a:gd name="connsiteX1" fmla="*/ 51576 w 463194"/>
                    <a:gd name="connsiteY1" fmla="*/ 0 h 907010"/>
                    <a:gd name="connsiteX2" fmla="*/ 314774 w 463194"/>
                    <a:gd name="connsiteY2" fmla="*/ 66996 h 907010"/>
                    <a:gd name="connsiteX3" fmla="*/ 463122 w 463194"/>
                    <a:gd name="connsiteY3" fmla="*/ 890087 h 907010"/>
                    <a:gd name="connsiteX4" fmla="*/ 123357 w 463194"/>
                    <a:gd name="connsiteY4" fmla="*/ 875731 h 907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3194" h="907010">
                      <a:moveTo>
                        <a:pt x="123357" y="875731"/>
                      </a:moveTo>
                      <a:cubicBezTo>
                        <a:pt x="27649" y="827877"/>
                        <a:pt x="-58489" y="272769"/>
                        <a:pt x="51576" y="0"/>
                      </a:cubicBezTo>
                      <a:cubicBezTo>
                        <a:pt x="51576" y="0"/>
                        <a:pt x="128143" y="38283"/>
                        <a:pt x="314774" y="66996"/>
                      </a:cubicBezTo>
                      <a:cubicBezTo>
                        <a:pt x="314774" y="66996"/>
                        <a:pt x="314774" y="435473"/>
                        <a:pt x="463122" y="890087"/>
                      </a:cubicBezTo>
                      <a:cubicBezTo>
                        <a:pt x="467907" y="894873"/>
                        <a:pt x="233422" y="933156"/>
                        <a:pt x="123357" y="875731"/>
                      </a:cubicBezTo>
                      <a:close/>
                    </a:path>
                  </a:pathLst>
                </a:custGeom>
                <a:solidFill>
                  <a:srgbClr val="FFD900"/>
                </a:solidFill>
                <a:ln w="47824"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xmlns="" id="{49E8FD5C-89C9-4FD0-AD4B-0292AE8457F7}"/>
                    </a:ext>
                  </a:extLst>
                </p:cNvPr>
                <p:cNvSpPr/>
                <p:nvPr/>
              </p:nvSpPr>
              <p:spPr>
                <a:xfrm>
                  <a:off x="8512310" y="7769776"/>
                  <a:ext cx="473770" cy="918799"/>
                </a:xfrm>
                <a:custGeom>
                  <a:avLst/>
                  <a:gdLst>
                    <a:gd name="connsiteX0" fmla="*/ 306281 w 473770"/>
                    <a:gd name="connsiteY0" fmla="*/ 918800 h 918799"/>
                    <a:gd name="connsiteX1" fmla="*/ 124435 w 473770"/>
                    <a:gd name="connsiteY1" fmla="*/ 885302 h 918799"/>
                    <a:gd name="connsiteX2" fmla="*/ 52654 w 473770"/>
                    <a:gd name="connsiteY2" fmla="*/ 4785 h 918799"/>
                    <a:gd name="connsiteX3" fmla="*/ 52654 w 473770"/>
                    <a:gd name="connsiteY3" fmla="*/ 0 h 918799"/>
                    <a:gd name="connsiteX4" fmla="*/ 57439 w 473770"/>
                    <a:gd name="connsiteY4" fmla="*/ 0 h 918799"/>
                    <a:gd name="connsiteX5" fmla="*/ 320637 w 473770"/>
                    <a:gd name="connsiteY5" fmla="*/ 66996 h 918799"/>
                    <a:gd name="connsiteX6" fmla="*/ 325423 w 473770"/>
                    <a:gd name="connsiteY6" fmla="*/ 66996 h 918799"/>
                    <a:gd name="connsiteX7" fmla="*/ 325423 w 473770"/>
                    <a:gd name="connsiteY7" fmla="*/ 71781 h 918799"/>
                    <a:gd name="connsiteX8" fmla="*/ 473770 w 473770"/>
                    <a:gd name="connsiteY8" fmla="*/ 894873 h 918799"/>
                    <a:gd name="connsiteX9" fmla="*/ 473770 w 473770"/>
                    <a:gd name="connsiteY9" fmla="*/ 899658 h 918799"/>
                    <a:gd name="connsiteX10" fmla="*/ 468985 w 473770"/>
                    <a:gd name="connsiteY10" fmla="*/ 899658 h 918799"/>
                    <a:gd name="connsiteX11" fmla="*/ 306281 w 473770"/>
                    <a:gd name="connsiteY11" fmla="*/ 918800 h 918799"/>
                    <a:gd name="connsiteX12" fmla="*/ 57439 w 473770"/>
                    <a:gd name="connsiteY12" fmla="*/ 14356 h 918799"/>
                    <a:gd name="connsiteX13" fmla="*/ 19156 w 473770"/>
                    <a:gd name="connsiteY13" fmla="*/ 526396 h 918799"/>
                    <a:gd name="connsiteX14" fmla="*/ 129221 w 473770"/>
                    <a:gd name="connsiteY14" fmla="*/ 875731 h 918799"/>
                    <a:gd name="connsiteX15" fmla="*/ 306281 w 473770"/>
                    <a:gd name="connsiteY15" fmla="*/ 904444 h 918799"/>
                    <a:gd name="connsiteX16" fmla="*/ 464200 w 473770"/>
                    <a:gd name="connsiteY16" fmla="*/ 894873 h 918799"/>
                    <a:gd name="connsiteX17" fmla="*/ 315852 w 473770"/>
                    <a:gd name="connsiteY17" fmla="*/ 81352 h 918799"/>
                    <a:gd name="connsiteX18" fmla="*/ 57439 w 473770"/>
                    <a:gd name="connsiteY18" fmla="*/ 14356 h 918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73770" h="918799">
                      <a:moveTo>
                        <a:pt x="306281" y="918800"/>
                      </a:moveTo>
                      <a:cubicBezTo>
                        <a:pt x="224929" y="918800"/>
                        <a:pt x="162718" y="909229"/>
                        <a:pt x="124435" y="885302"/>
                      </a:cubicBezTo>
                      <a:cubicBezTo>
                        <a:pt x="23941" y="832662"/>
                        <a:pt x="-57411" y="272769"/>
                        <a:pt x="52654" y="4785"/>
                      </a:cubicBezTo>
                      <a:lnTo>
                        <a:pt x="52654" y="0"/>
                      </a:lnTo>
                      <a:lnTo>
                        <a:pt x="57439" y="0"/>
                      </a:lnTo>
                      <a:cubicBezTo>
                        <a:pt x="57439" y="0"/>
                        <a:pt x="134006" y="38283"/>
                        <a:pt x="320637" y="66996"/>
                      </a:cubicBezTo>
                      <a:lnTo>
                        <a:pt x="325423" y="66996"/>
                      </a:lnTo>
                      <a:lnTo>
                        <a:pt x="325423" y="71781"/>
                      </a:lnTo>
                      <a:cubicBezTo>
                        <a:pt x="325423" y="76567"/>
                        <a:pt x="325423" y="445044"/>
                        <a:pt x="473770" y="894873"/>
                      </a:cubicBezTo>
                      <a:lnTo>
                        <a:pt x="473770" y="899658"/>
                      </a:lnTo>
                      <a:lnTo>
                        <a:pt x="468985" y="899658"/>
                      </a:lnTo>
                      <a:cubicBezTo>
                        <a:pt x="468985" y="904444"/>
                        <a:pt x="387633" y="918800"/>
                        <a:pt x="306281" y="918800"/>
                      </a:cubicBezTo>
                      <a:close/>
                      <a:moveTo>
                        <a:pt x="57439" y="14356"/>
                      </a:moveTo>
                      <a:cubicBezTo>
                        <a:pt x="9585" y="133992"/>
                        <a:pt x="-4771" y="325408"/>
                        <a:pt x="19156" y="526396"/>
                      </a:cubicBezTo>
                      <a:cubicBezTo>
                        <a:pt x="38298" y="708241"/>
                        <a:pt x="86152" y="851804"/>
                        <a:pt x="129221" y="875731"/>
                      </a:cubicBezTo>
                      <a:cubicBezTo>
                        <a:pt x="167504" y="894873"/>
                        <a:pt x="229714" y="904444"/>
                        <a:pt x="306281" y="904444"/>
                      </a:cubicBezTo>
                      <a:cubicBezTo>
                        <a:pt x="378062" y="904444"/>
                        <a:pt x="445058" y="894873"/>
                        <a:pt x="464200" y="894873"/>
                      </a:cubicBezTo>
                      <a:cubicBezTo>
                        <a:pt x="325423" y="473756"/>
                        <a:pt x="315852" y="119635"/>
                        <a:pt x="315852" y="81352"/>
                      </a:cubicBezTo>
                      <a:cubicBezTo>
                        <a:pt x="153148" y="57425"/>
                        <a:pt x="76581" y="23927"/>
                        <a:pt x="57439" y="14356"/>
                      </a:cubicBezTo>
                      <a:close/>
                    </a:path>
                  </a:pathLst>
                </a:custGeom>
                <a:solidFill>
                  <a:srgbClr val="EA9600"/>
                </a:solidFill>
                <a:ln w="47824" cap="flat">
                  <a:noFill/>
                  <a:prstDash val="solid"/>
                  <a:miter/>
                </a:ln>
              </p:spPr>
              <p:txBody>
                <a:bodyPr rtlCol="0" anchor="ctr"/>
                <a:lstStyle/>
                <a:p>
                  <a:endParaRPr lang="en-US"/>
                </a:p>
              </p:txBody>
            </p:sp>
          </p:grpSp>
          <p:sp>
            <p:nvSpPr>
              <p:cNvPr id="65" name="Freeform: Shape 64">
                <a:extLst>
                  <a:ext uri="{FF2B5EF4-FFF2-40B4-BE49-F238E27FC236}">
                    <a16:creationId xmlns:a16="http://schemas.microsoft.com/office/drawing/2014/main" xmlns="" id="{34EC920E-7B40-40F6-AB25-DC3AF8CA9B43}"/>
                  </a:ext>
                </a:extLst>
              </p:cNvPr>
              <p:cNvSpPr/>
              <p:nvPr/>
            </p:nvSpPr>
            <p:spPr>
              <a:xfrm>
                <a:off x="8737239" y="7831987"/>
                <a:ext cx="138777" cy="861374"/>
              </a:xfrm>
              <a:custGeom>
                <a:avLst/>
                <a:gdLst>
                  <a:gd name="connsiteX0" fmla="*/ 14356 w 138777"/>
                  <a:gd name="connsiteY0" fmla="*/ 0 h 861374"/>
                  <a:gd name="connsiteX1" fmla="*/ 14356 w 138777"/>
                  <a:gd name="connsiteY1" fmla="*/ 9571 h 861374"/>
                  <a:gd name="connsiteX2" fmla="*/ 14356 w 138777"/>
                  <a:gd name="connsiteY2" fmla="*/ 38283 h 861374"/>
                  <a:gd name="connsiteX3" fmla="*/ 14356 w 138777"/>
                  <a:gd name="connsiteY3" fmla="*/ 81352 h 861374"/>
                  <a:gd name="connsiteX4" fmla="*/ 19142 w 138777"/>
                  <a:gd name="connsiteY4" fmla="*/ 138777 h 861374"/>
                  <a:gd name="connsiteX5" fmla="*/ 23927 w 138777"/>
                  <a:gd name="connsiteY5" fmla="*/ 205773 h 861374"/>
                  <a:gd name="connsiteX6" fmla="*/ 28712 w 138777"/>
                  <a:gd name="connsiteY6" fmla="*/ 277554 h 861374"/>
                  <a:gd name="connsiteX7" fmla="*/ 33498 w 138777"/>
                  <a:gd name="connsiteY7" fmla="*/ 315837 h 861374"/>
                  <a:gd name="connsiteX8" fmla="*/ 38283 w 138777"/>
                  <a:gd name="connsiteY8" fmla="*/ 354121 h 861374"/>
                  <a:gd name="connsiteX9" fmla="*/ 47854 w 138777"/>
                  <a:gd name="connsiteY9" fmla="*/ 435473 h 861374"/>
                  <a:gd name="connsiteX10" fmla="*/ 62211 w 138777"/>
                  <a:gd name="connsiteY10" fmla="*/ 516825 h 861374"/>
                  <a:gd name="connsiteX11" fmla="*/ 76567 w 138777"/>
                  <a:gd name="connsiteY11" fmla="*/ 593392 h 861374"/>
                  <a:gd name="connsiteX12" fmla="*/ 86138 w 138777"/>
                  <a:gd name="connsiteY12" fmla="*/ 631675 h 861374"/>
                  <a:gd name="connsiteX13" fmla="*/ 90923 w 138777"/>
                  <a:gd name="connsiteY13" fmla="*/ 665173 h 861374"/>
                  <a:gd name="connsiteX14" fmla="*/ 105279 w 138777"/>
                  <a:gd name="connsiteY14" fmla="*/ 727383 h 861374"/>
                  <a:gd name="connsiteX15" fmla="*/ 119635 w 138777"/>
                  <a:gd name="connsiteY15" fmla="*/ 780023 h 861374"/>
                  <a:gd name="connsiteX16" fmla="*/ 129206 w 138777"/>
                  <a:gd name="connsiteY16" fmla="*/ 823092 h 861374"/>
                  <a:gd name="connsiteX17" fmla="*/ 138777 w 138777"/>
                  <a:gd name="connsiteY17" fmla="*/ 861375 h 861374"/>
                  <a:gd name="connsiteX18" fmla="*/ 124421 w 138777"/>
                  <a:gd name="connsiteY18" fmla="*/ 827877 h 861374"/>
                  <a:gd name="connsiteX19" fmla="*/ 110065 w 138777"/>
                  <a:gd name="connsiteY19" fmla="*/ 789593 h 861374"/>
                  <a:gd name="connsiteX20" fmla="*/ 90923 w 138777"/>
                  <a:gd name="connsiteY20" fmla="*/ 736954 h 861374"/>
                  <a:gd name="connsiteX21" fmla="*/ 81352 w 138777"/>
                  <a:gd name="connsiteY21" fmla="*/ 708242 h 861374"/>
                  <a:gd name="connsiteX22" fmla="*/ 71781 w 138777"/>
                  <a:gd name="connsiteY22" fmla="*/ 674744 h 861374"/>
                  <a:gd name="connsiteX23" fmla="*/ 52640 w 138777"/>
                  <a:gd name="connsiteY23" fmla="*/ 602963 h 861374"/>
                  <a:gd name="connsiteX24" fmla="*/ 43069 w 138777"/>
                  <a:gd name="connsiteY24" fmla="*/ 564679 h 861374"/>
                  <a:gd name="connsiteX25" fmla="*/ 33498 w 138777"/>
                  <a:gd name="connsiteY25" fmla="*/ 526396 h 861374"/>
                  <a:gd name="connsiteX26" fmla="*/ 19142 w 138777"/>
                  <a:gd name="connsiteY26" fmla="*/ 445044 h 861374"/>
                  <a:gd name="connsiteX27" fmla="*/ 9571 w 138777"/>
                  <a:gd name="connsiteY27" fmla="*/ 363692 h 861374"/>
                  <a:gd name="connsiteX28" fmla="*/ 4785 w 138777"/>
                  <a:gd name="connsiteY28" fmla="*/ 287125 h 861374"/>
                  <a:gd name="connsiteX29" fmla="*/ 0 w 138777"/>
                  <a:gd name="connsiteY29" fmla="*/ 215344 h 861374"/>
                  <a:gd name="connsiteX30" fmla="*/ 0 w 138777"/>
                  <a:gd name="connsiteY30" fmla="*/ 148348 h 861374"/>
                  <a:gd name="connsiteX31" fmla="*/ 0 w 138777"/>
                  <a:gd name="connsiteY31" fmla="*/ 119635 h 861374"/>
                  <a:gd name="connsiteX32" fmla="*/ 0 w 138777"/>
                  <a:gd name="connsiteY32" fmla="*/ 95708 h 861374"/>
                  <a:gd name="connsiteX33" fmla="*/ 4785 w 138777"/>
                  <a:gd name="connsiteY33" fmla="*/ 52640 h 861374"/>
                  <a:gd name="connsiteX34" fmla="*/ 14356 w 138777"/>
                  <a:gd name="connsiteY34" fmla="*/ 0 h 861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8777" h="861374">
                    <a:moveTo>
                      <a:pt x="14356" y="0"/>
                    </a:moveTo>
                    <a:cubicBezTo>
                      <a:pt x="14356" y="0"/>
                      <a:pt x="14356" y="4785"/>
                      <a:pt x="14356" y="9571"/>
                    </a:cubicBezTo>
                    <a:cubicBezTo>
                      <a:pt x="14356" y="14356"/>
                      <a:pt x="14356" y="23927"/>
                      <a:pt x="14356" y="38283"/>
                    </a:cubicBezTo>
                    <a:cubicBezTo>
                      <a:pt x="14356" y="47854"/>
                      <a:pt x="14356" y="62210"/>
                      <a:pt x="14356" y="81352"/>
                    </a:cubicBezTo>
                    <a:cubicBezTo>
                      <a:pt x="14356" y="95708"/>
                      <a:pt x="14356" y="114850"/>
                      <a:pt x="19142" y="138777"/>
                    </a:cubicBezTo>
                    <a:cubicBezTo>
                      <a:pt x="19142" y="157919"/>
                      <a:pt x="23927" y="181846"/>
                      <a:pt x="23927" y="205773"/>
                    </a:cubicBezTo>
                    <a:cubicBezTo>
                      <a:pt x="23927" y="229700"/>
                      <a:pt x="28712" y="253627"/>
                      <a:pt x="28712" y="277554"/>
                    </a:cubicBezTo>
                    <a:cubicBezTo>
                      <a:pt x="28712" y="291910"/>
                      <a:pt x="33498" y="301481"/>
                      <a:pt x="33498" y="315837"/>
                    </a:cubicBezTo>
                    <a:cubicBezTo>
                      <a:pt x="33498" y="330194"/>
                      <a:pt x="38283" y="339764"/>
                      <a:pt x="38283" y="354121"/>
                    </a:cubicBezTo>
                    <a:cubicBezTo>
                      <a:pt x="43069" y="378048"/>
                      <a:pt x="43069" y="406760"/>
                      <a:pt x="47854" y="435473"/>
                    </a:cubicBezTo>
                    <a:cubicBezTo>
                      <a:pt x="52640" y="464185"/>
                      <a:pt x="57425" y="488112"/>
                      <a:pt x="62211" y="516825"/>
                    </a:cubicBezTo>
                    <a:cubicBezTo>
                      <a:pt x="66996" y="540752"/>
                      <a:pt x="71781" y="569464"/>
                      <a:pt x="76567" y="593392"/>
                    </a:cubicBezTo>
                    <a:cubicBezTo>
                      <a:pt x="76567" y="607748"/>
                      <a:pt x="81352" y="617319"/>
                      <a:pt x="86138" y="631675"/>
                    </a:cubicBezTo>
                    <a:cubicBezTo>
                      <a:pt x="90923" y="641246"/>
                      <a:pt x="90923" y="655602"/>
                      <a:pt x="90923" y="665173"/>
                    </a:cubicBezTo>
                    <a:cubicBezTo>
                      <a:pt x="95708" y="689100"/>
                      <a:pt x="100494" y="708242"/>
                      <a:pt x="105279" y="727383"/>
                    </a:cubicBezTo>
                    <a:cubicBezTo>
                      <a:pt x="110065" y="746525"/>
                      <a:pt x="114850" y="765666"/>
                      <a:pt x="119635" y="780023"/>
                    </a:cubicBezTo>
                    <a:cubicBezTo>
                      <a:pt x="124421" y="794379"/>
                      <a:pt x="129206" y="808735"/>
                      <a:pt x="129206" y="823092"/>
                    </a:cubicBezTo>
                    <a:cubicBezTo>
                      <a:pt x="133992" y="847019"/>
                      <a:pt x="138777" y="861375"/>
                      <a:pt x="138777" y="861375"/>
                    </a:cubicBezTo>
                    <a:cubicBezTo>
                      <a:pt x="138777" y="861375"/>
                      <a:pt x="133992" y="847019"/>
                      <a:pt x="124421" y="827877"/>
                    </a:cubicBezTo>
                    <a:cubicBezTo>
                      <a:pt x="119635" y="818306"/>
                      <a:pt x="114850" y="803950"/>
                      <a:pt x="110065" y="789593"/>
                    </a:cubicBezTo>
                    <a:cubicBezTo>
                      <a:pt x="105279" y="775237"/>
                      <a:pt x="100494" y="756096"/>
                      <a:pt x="90923" y="736954"/>
                    </a:cubicBezTo>
                    <a:cubicBezTo>
                      <a:pt x="86138" y="727383"/>
                      <a:pt x="86138" y="717812"/>
                      <a:pt x="81352" y="708242"/>
                    </a:cubicBezTo>
                    <a:cubicBezTo>
                      <a:pt x="76567" y="698671"/>
                      <a:pt x="76567" y="689100"/>
                      <a:pt x="71781" y="674744"/>
                    </a:cubicBezTo>
                    <a:cubicBezTo>
                      <a:pt x="66996" y="650817"/>
                      <a:pt x="57425" y="626890"/>
                      <a:pt x="52640" y="602963"/>
                    </a:cubicBezTo>
                    <a:cubicBezTo>
                      <a:pt x="47854" y="588606"/>
                      <a:pt x="47854" y="579035"/>
                      <a:pt x="43069" y="564679"/>
                    </a:cubicBezTo>
                    <a:cubicBezTo>
                      <a:pt x="38283" y="550323"/>
                      <a:pt x="38283" y="540752"/>
                      <a:pt x="33498" y="526396"/>
                    </a:cubicBezTo>
                    <a:cubicBezTo>
                      <a:pt x="28712" y="497683"/>
                      <a:pt x="23927" y="473756"/>
                      <a:pt x="19142" y="445044"/>
                    </a:cubicBezTo>
                    <a:cubicBezTo>
                      <a:pt x="14356" y="416331"/>
                      <a:pt x="9571" y="392404"/>
                      <a:pt x="9571" y="363692"/>
                    </a:cubicBezTo>
                    <a:cubicBezTo>
                      <a:pt x="4785" y="334979"/>
                      <a:pt x="4785" y="311052"/>
                      <a:pt x="4785" y="287125"/>
                    </a:cubicBezTo>
                    <a:cubicBezTo>
                      <a:pt x="4785" y="263198"/>
                      <a:pt x="4785" y="239271"/>
                      <a:pt x="0" y="215344"/>
                    </a:cubicBezTo>
                    <a:cubicBezTo>
                      <a:pt x="0" y="191417"/>
                      <a:pt x="0" y="172275"/>
                      <a:pt x="0" y="148348"/>
                    </a:cubicBezTo>
                    <a:cubicBezTo>
                      <a:pt x="0" y="138777"/>
                      <a:pt x="0" y="129206"/>
                      <a:pt x="0" y="119635"/>
                    </a:cubicBezTo>
                    <a:cubicBezTo>
                      <a:pt x="0" y="110065"/>
                      <a:pt x="0" y="100494"/>
                      <a:pt x="0" y="95708"/>
                    </a:cubicBezTo>
                    <a:cubicBezTo>
                      <a:pt x="0" y="81352"/>
                      <a:pt x="0" y="66996"/>
                      <a:pt x="4785" y="52640"/>
                    </a:cubicBezTo>
                    <a:cubicBezTo>
                      <a:pt x="14356" y="14356"/>
                      <a:pt x="14356" y="0"/>
                      <a:pt x="14356" y="0"/>
                    </a:cubicBezTo>
                    <a:close/>
                  </a:path>
                </a:pathLst>
              </a:custGeom>
              <a:solidFill>
                <a:srgbClr val="EA9600"/>
              </a:solidFill>
              <a:ln w="47824"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xmlns="" id="{6B20657D-8C91-4570-95E8-71E58C40B04B}"/>
                  </a:ext>
                </a:extLst>
              </p:cNvPr>
              <p:cNvSpPr/>
              <p:nvPr/>
            </p:nvSpPr>
            <p:spPr>
              <a:xfrm>
                <a:off x="8617604" y="7803274"/>
                <a:ext cx="124420" cy="885301"/>
              </a:xfrm>
              <a:custGeom>
                <a:avLst/>
                <a:gdLst>
                  <a:gd name="connsiteX0" fmla="*/ 19142 w 124420"/>
                  <a:gd name="connsiteY0" fmla="*/ 0 h 885301"/>
                  <a:gd name="connsiteX1" fmla="*/ 19142 w 124420"/>
                  <a:gd name="connsiteY1" fmla="*/ 9571 h 885301"/>
                  <a:gd name="connsiteX2" fmla="*/ 19142 w 124420"/>
                  <a:gd name="connsiteY2" fmla="*/ 38283 h 885301"/>
                  <a:gd name="connsiteX3" fmla="*/ 19142 w 124420"/>
                  <a:gd name="connsiteY3" fmla="*/ 138777 h 885301"/>
                  <a:gd name="connsiteX4" fmla="*/ 19142 w 124420"/>
                  <a:gd name="connsiteY4" fmla="*/ 205773 h 885301"/>
                  <a:gd name="connsiteX5" fmla="*/ 23927 w 124420"/>
                  <a:gd name="connsiteY5" fmla="*/ 282340 h 885301"/>
                  <a:gd name="connsiteX6" fmla="*/ 28712 w 124420"/>
                  <a:gd name="connsiteY6" fmla="*/ 363692 h 885301"/>
                  <a:gd name="connsiteX7" fmla="*/ 33498 w 124420"/>
                  <a:gd name="connsiteY7" fmla="*/ 406760 h 885301"/>
                  <a:gd name="connsiteX8" fmla="*/ 38283 w 124420"/>
                  <a:gd name="connsiteY8" fmla="*/ 449829 h 885301"/>
                  <a:gd name="connsiteX9" fmla="*/ 43069 w 124420"/>
                  <a:gd name="connsiteY9" fmla="*/ 492898 h 885301"/>
                  <a:gd name="connsiteX10" fmla="*/ 47854 w 124420"/>
                  <a:gd name="connsiteY10" fmla="*/ 531181 h 885301"/>
                  <a:gd name="connsiteX11" fmla="*/ 62211 w 124420"/>
                  <a:gd name="connsiteY11" fmla="*/ 607748 h 885301"/>
                  <a:gd name="connsiteX12" fmla="*/ 76567 w 124420"/>
                  <a:gd name="connsiteY12" fmla="*/ 679529 h 885301"/>
                  <a:gd name="connsiteX13" fmla="*/ 81352 w 124420"/>
                  <a:gd name="connsiteY13" fmla="*/ 713027 h 885301"/>
                  <a:gd name="connsiteX14" fmla="*/ 90923 w 124420"/>
                  <a:gd name="connsiteY14" fmla="*/ 746525 h 885301"/>
                  <a:gd name="connsiteX15" fmla="*/ 105279 w 124420"/>
                  <a:gd name="connsiteY15" fmla="*/ 803950 h 885301"/>
                  <a:gd name="connsiteX16" fmla="*/ 114850 w 124420"/>
                  <a:gd name="connsiteY16" fmla="*/ 847019 h 885301"/>
                  <a:gd name="connsiteX17" fmla="*/ 124421 w 124420"/>
                  <a:gd name="connsiteY17" fmla="*/ 885302 h 885301"/>
                  <a:gd name="connsiteX18" fmla="*/ 110065 w 124420"/>
                  <a:gd name="connsiteY18" fmla="*/ 851804 h 885301"/>
                  <a:gd name="connsiteX19" fmla="*/ 95708 w 124420"/>
                  <a:gd name="connsiteY19" fmla="*/ 808735 h 885301"/>
                  <a:gd name="connsiteX20" fmla="*/ 76567 w 124420"/>
                  <a:gd name="connsiteY20" fmla="*/ 756096 h 885301"/>
                  <a:gd name="connsiteX21" fmla="*/ 66996 w 124420"/>
                  <a:gd name="connsiteY21" fmla="*/ 727383 h 885301"/>
                  <a:gd name="connsiteX22" fmla="*/ 57425 w 124420"/>
                  <a:gd name="connsiteY22" fmla="*/ 693885 h 885301"/>
                  <a:gd name="connsiteX23" fmla="*/ 38283 w 124420"/>
                  <a:gd name="connsiteY23" fmla="*/ 622104 h 885301"/>
                  <a:gd name="connsiteX24" fmla="*/ 23927 w 124420"/>
                  <a:gd name="connsiteY24" fmla="*/ 540752 h 885301"/>
                  <a:gd name="connsiteX25" fmla="*/ 19142 w 124420"/>
                  <a:gd name="connsiteY25" fmla="*/ 497683 h 885301"/>
                  <a:gd name="connsiteX26" fmla="*/ 14356 w 124420"/>
                  <a:gd name="connsiteY26" fmla="*/ 454615 h 885301"/>
                  <a:gd name="connsiteX27" fmla="*/ 9571 w 124420"/>
                  <a:gd name="connsiteY27" fmla="*/ 411546 h 885301"/>
                  <a:gd name="connsiteX28" fmla="*/ 4785 w 124420"/>
                  <a:gd name="connsiteY28" fmla="*/ 368477 h 885301"/>
                  <a:gd name="connsiteX29" fmla="*/ 0 w 124420"/>
                  <a:gd name="connsiteY29" fmla="*/ 287125 h 885301"/>
                  <a:gd name="connsiteX30" fmla="*/ 0 w 124420"/>
                  <a:gd name="connsiteY30" fmla="*/ 210558 h 885301"/>
                  <a:gd name="connsiteX31" fmla="*/ 4785 w 124420"/>
                  <a:gd name="connsiteY31" fmla="*/ 143562 h 885301"/>
                  <a:gd name="connsiteX32" fmla="*/ 9571 w 124420"/>
                  <a:gd name="connsiteY32" fmla="*/ 86138 h 885301"/>
                  <a:gd name="connsiteX33" fmla="*/ 14356 w 124420"/>
                  <a:gd name="connsiteY33" fmla="*/ 43069 h 885301"/>
                  <a:gd name="connsiteX34" fmla="*/ 19142 w 124420"/>
                  <a:gd name="connsiteY34" fmla="*/ 14356 h 885301"/>
                  <a:gd name="connsiteX35" fmla="*/ 19142 w 124420"/>
                  <a:gd name="connsiteY35" fmla="*/ 0 h 88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4420" h="885301">
                    <a:moveTo>
                      <a:pt x="19142" y="0"/>
                    </a:moveTo>
                    <a:cubicBezTo>
                      <a:pt x="19142" y="0"/>
                      <a:pt x="19142" y="4786"/>
                      <a:pt x="19142" y="9571"/>
                    </a:cubicBezTo>
                    <a:cubicBezTo>
                      <a:pt x="19142" y="14356"/>
                      <a:pt x="19142" y="23927"/>
                      <a:pt x="19142" y="38283"/>
                    </a:cubicBezTo>
                    <a:cubicBezTo>
                      <a:pt x="19142" y="62211"/>
                      <a:pt x="19142" y="95708"/>
                      <a:pt x="19142" y="138777"/>
                    </a:cubicBezTo>
                    <a:cubicBezTo>
                      <a:pt x="19142" y="157919"/>
                      <a:pt x="19142" y="181846"/>
                      <a:pt x="19142" y="205773"/>
                    </a:cubicBezTo>
                    <a:cubicBezTo>
                      <a:pt x="19142" y="229700"/>
                      <a:pt x="23927" y="253627"/>
                      <a:pt x="23927" y="282340"/>
                    </a:cubicBezTo>
                    <a:cubicBezTo>
                      <a:pt x="23927" y="306267"/>
                      <a:pt x="28712" y="334979"/>
                      <a:pt x="28712" y="363692"/>
                    </a:cubicBezTo>
                    <a:cubicBezTo>
                      <a:pt x="28712" y="378048"/>
                      <a:pt x="33498" y="392404"/>
                      <a:pt x="33498" y="406760"/>
                    </a:cubicBezTo>
                    <a:cubicBezTo>
                      <a:pt x="33498" y="421117"/>
                      <a:pt x="38283" y="435473"/>
                      <a:pt x="38283" y="449829"/>
                    </a:cubicBezTo>
                    <a:cubicBezTo>
                      <a:pt x="38283" y="464185"/>
                      <a:pt x="43069" y="478542"/>
                      <a:pt x="43069" y="492898"/>
                    </a:cubicBezTo>
                    <a:cubicBezTo>
                      <a:pt x="43069" y="507254"/>
                      <a:pt x="47854" y="521610"/>
                      <a:pt x="47854" y="531181"/>
                    </a:cubicBezTo>
                    <a:cubicBezTo>
                      <a:pt x="52640" y="559894"/>
                      <a:pt x="57425" y="583821"/>
                      <a:pt x="62211" y="607748"/>
                    </a:cubicBezTo>
                    <a:cubicBezTo>
                      <a:pt x="66996" y="631675"/>
                      <a:pt x="71781" y="655602"/>
                      <a:pt x="76567" y="679529"/>
                    </a:cubicBezTo>
                    <a:cubicBezTo>
                      <a:pt x="76567" y="689100"/>
                      <a:pt x="81352" y="703456"/>
                      <a:pt x="81352" y="713027"/>
                    </a:cubicBezTo>
                    <a:cubicBezTo>
                      <a:pt x="86138" y="722598"/>
                      <a:pt x="86138" y="732169"/>
                      <a:pt x="90923" y="746525"/>
                    </a:cubicBezTo>
                    <a:cubicBezTo>
                      <a:pt x="95708" y="765667"/>
                      <a:pt x="100494" y="784808"/>
                      <a:pt x="105279" y="803950"/>
                    </a:cubicBezTo>
                    <a:cubicBezTo>
                      <a:pt x="110065" y="818306"/>
                      <a:pt x="114850" y="832662"/>
                      <a:pt x="114850" y="847019"/>
                    </a:cubicBezTo>
                    <a:cubicBezTo>
                      <a:pt x="119635" y="870946"/>
                      <a:pt x="124421" y="885302"/>
                      <a:pt x="124421" y="885302"/>
                    </a:cubicBezTo>
                    <a:cubicBezTo>
                      <a:pt x="124421" y="885302"/>
                      <a:pt x="119635" y="870946"/>
                      <a:pt x="110065" y="851804"/>
                    </a:cubicBezTo>
                    <a:cubicBezTo>
                      <a:pt x="105279" y="842233"/>
                      <a:pt x="100494" y="827877"/>
                      <a:pt x="95708" y="808735"/>
                    </a:cubicBezTo>
                    <a:cubicBezTo>
                      <a:pt x="90923" y="794379"/>
                      <a:pt x="86138" y="775238"/>
                      <a:pt x="76567" y="756096"/>
                    </a:cubicBezTo>
                    <a:cubicBezTo>
                      <a:pt x="71781" y="746525"/>
                      <a:pt x="71781" y="736954"/>
                      <a:pt x="66996" y="727383"/>
                    </a:cubicBezTo>
                    <a:cubicBezTo>
                      <a:pt x="62211" y="717812"/>
                      <a:pt x="62211" y="703456"/>
                      <a:pt x="57425" y="693885"/>
                    </a:cubicBezTo>
                    <a:cubicBezTo>
                      <a:pt x="52640" y="669958"/>
                      <a:pt x="43069" y="646031"/>
                      <a:pt x="38283" y="622104"/>
                    </a:cubicBezTo>
                    <a:cubicBezTo>
                      <a:pt x="33498" y="598177"/>
                      <a:pt x="28712" y="569465"/>
                      <a:pt x="23927" y="540752"/>
                    </a:cubicBezTo>
                    <a:cubicBezTo>
                      <a:pt x="23927" y="526396"/>
                      <a:pt x="19142" y="512040"/>
                      <a:pt x="19142" y="497683"/>
                    </a:cubicBezTo>
                    <a:cubicBezTo>
                      <a:pt x="19142" y="483327"/>
                      <a:pt x="14356" y="468971"/>
                      <a:pt x="14356" y="454615"/>
                    </a:cubicBezTo>
                    <a:cubicBezTo>
                      <a:pt x="14356" y="440258"/>
                      <a:pt x="9571" y="425902"/>
                      <a:pt x="9571" y="411546"/>
                    </a:cubicBezTo>
                    <a:cubicBezTo>
                      <a:pt x="9571" y="397190"/>
                      <a:pt x="9571" y="382833"/>
                      <a:pt x="4785" y="368477"/>
                    </a:cubicBezTo>
                    <a:cubicBezTo>
                      <a:pt x="0" y="339765"/>
                      <a:pt x="0" y="315838"/>
                      <a:pt x="0" y="287125"/>
                    </a:cubicBezTo>
                    <a:cubicBezTo>
                      <a:pt x="0" y="263198"/>
                      <a:pt x="0" y="234485"/>
                      <a:pt x="0" y="210558"/>
                    </a:cubicBezTo>
                    <a:cubicBezTo>
                      <a:pt x="0" y="186631"/>
                      <a:pt x="0" y="162704"/>
                      <a:pt x="4785" y="143562"/>
                    </a:cubicBezTo>
                    <a:cubicBezTo>
                      <a:pt x="4785" y="124421"/>
                      <a:pt x="9571" y="105279"/>
                      <a:pt x="9571" y="86138"/>
                    </a:cubicBezTo>
                    <a:cubicBezTo>
                      <a:pt x="9571" y="66996"/>
                      <a:pt x="14356" y="52640"/>
                      <a:pt x="14356" y="43069"/>
                    </a:cubicBezTo>
                    <a:cubicBezTo>
                      <a:pt x="14356" y="28713"/>
                      <a:pt x="19142" y="23927"/>
                      <a:pt x="19142" y="14356"/>
                    </a:cubicBezTo>
                    <a:cubicBezTo>
                      <a:pt x="19142" y="4786"/>
                      <a:pt x="19142" y="0"/>
                      <a:pt x="19142" y="0"/>
                    </a:cubicBezTo>
                    <a:close/>
                  </a:path>
                </a:pathLst>
              </a:custGeom>
              <a:solidFill>
                <a:srgbClr val="EA9600"/>
              </a:solidFill>
              <a:ln w="47824" cap="flat">
                <a:noFill/>
                <a:prstDash val="solid"/>
                <a:miter/>
              </a:ln>
            </p:spPr>
            <p:txBody>
              <a:bodyPr rtlCol="0" anchor="ctr"/>
              <a:lstStyle/>
              <a:p>
                <a:endParaRPr lang="en-US"/>
              </a:p>
            </p:txBody>
          </p:sp>
          <p:grpSp>
            <p:nvGrpSpPr>
              <p:cNvPr id="67" name="Graphic 3">
                <a:extLst>
                  <a:ext uri="{FF2B5EF4-FFF2-40B4-BE49-F238E27FC236}">
                    <a16:creationId xmlns:a16="http://schemas.microsoft.com/office/drawing/2014/main" xmlns="" id="{E8D40500-1C3F-47B4-8D5F-7616452AAE7D}"/>
                  </a:ext>
                </a:extLst>
              </p:cNvPr>
              <p:cNvGrpSpPr/>
              <p:nvPr/>
            </p:nvGrpSpPr>
            <p:grpSpPr>
              <a:xfrm>
                <a:off x="8765951" y="7645355"/>
                <a:ext cx="813521" cy="1034415"/>
                <a:chOff x="8765951" y="7645355"/>
                <a:chExt cx="813521" cy="1034415"/>
              </a:xfrm>
            </p:grpSpPr>
            <p:sp>
              <p:nvSpPr>
                <p:cNvPr id="118" name="Freeform: Shape 117">
                  <a:extLst>
                    <a:ext uri="{FF2B5EF4-FFF2-40B4-BE49-F238E27FC236}">
                      <a16:creationId xmlns:a16="http://schemas.microsoft.com/office/drawing/2014/main" xmlns="" id="{1D443EB8-8B50-4883-B3AC-1E8A54AB8B6C}"/>
                    </a:ext>
                  </a:extLst>
                </p:cNvPr>
                <p:cNvSpPr/>
                <p:nvPr/>
              </p:nvSpPr>
              <p:spPr>
                <a:xfrm>
                  <a:off x="8780308" y="7646887"/>
                  <a:ext cx="799164" cy="1032884"/>
                </a:xfrm>
                <a:custGeom>
                  <a:avLst/>
                  <a:gdLst>
                    <a:gd name="connsiteX0" fmla="*/ 0 w 799164"/>
                    <a:gd name="connsiteY0" fmla="*/ 36752 h 1032884"/>
                    <a:gd name="connsiteX1" fmla="*/ 43069 w 799164"/>
                    <a:gd name="connsiteY1" fmla="*/ 137246 h 1032884"/>
                    <a:gd name="connsiteX2" fmla="*/ 62210 w 799164"/>
                    <a:gd name="connsiteY2" fmla="*/ 405229 h 1032884"/>
                    <a:gd name="connsiteX3" fmla="*/ 167490 w 799164"/>
                    <a:gd name="connsiteY3" fmla="*/ 945981 h 1032884"/>
                    <a:gd name="connsiteX4" fmla="*/ 153133 w 799164"/>
                    <a:gd name="connsiteY4" fmla="*/ 1032119 h 1032884"/>
                    <a:gd name="connsiteX5" fmla="*/ 263198 w 799164"/>
                    <a:gd name="connsiteY5" fmla="*/ 1022548 h 1032884"/>
                    <a:gd name="connsiteX6" fmla="*/ 555108 w 799164"/>
                    <a:gd name="connsiteY6" fmla="*/ 960337 h 1032884"/>
                    <a:gd name="connsiteX7" fmla="*/ 799165 w 799164"/>
                    <a:gd name="connsiteY7" fmla="*/ 845487 h 1032884"/>
                    <a:gd name="connsiteX8" fmla="*/ 722598 w 799164"/>
                    <a:gd name="connsiteY8" fmla="*/ 457869 h 1032884"/>
                    <a:gd name="connsiteX9" fmla="*/ 708242 w 799164"/>
                    <a:gd name="connsiteY9" fmla="*/ 247310 h 1032884"/>
                    <a:gd name="connsiteX10" fmla="*/ 641246 w 799164"/>
                    <a:gd name="connsiteY10" fmla="*/ 8039 h 1032884"/>
                    <a:gd name="connsiteX11" fmla="*/ 0 w 799164"/>
                    <a:gd name="connsiteY11" fmla="*/ 36752 h 1032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99164" h="1032884">
                      <a:moveTo>
                        <a:pt x="0" y="36752"/>
                      </a:moveTo>
                      <a:cubicBezTo>
                        <a:pt x="0" y="36752"/>
                        <a:pt x="43069" y="65465"/>
                        <a:pt x="43069" y="137246"/>
                      </a:cubicBezTo>
                      <a:cubicBezTo>
                        <a:pt x="47854" y="209027"/>
                        <a:pt x="57425" y="333448"/>
                        <a:pt x="62210" y="405229"/>
                      </a:cubicBezTo>
                      <a:cubicBezTo>
                        <a:pt x="66996" y="477010"/>
                        <a:pt x="148348" y="874200"/>
                        <a:pt x="167490" y="945981"/>
                      </a:cubicBezTo>
                      <a:cubicBezTo>
                        <a:pt x="186631" y="1017762"/>
                        <a:pt x="186631" y="1022548"/>
                        <a:pt x="153133" y="1032119"/>
                      </a:cubicBezTo>
                      <a:cubicBezTo>
                        <a:pt x="153133" y="1032119"/>
                        <a:pt x="196202" y="1036904"/>
                        <a:pt x="263198" y="1022548"/>
                      </a:cubicBezTo>
                      <a:cubicBezTo>
                        <a:pt x="325408" y="1008192"/>
                        <a:pt x="421117" y="998620"/>
                        <a:pt x="555108" y="960337"/>
                      </a:cubicBezTo>
                      <a:cubicBezTo>
                        <a:pt x="684315" y="922054"/>
                        <a:pt x="799165" y="912483"/>
                        <a:pt x="799165" y="845487"/>
                      </a:cubicBezTo>
                      <a:cubicBezTo>
                        <a:pt x="799165" y="778491"/>
                        <a:pt x="751310" y="558362"/>
                        <a:pt x="722598" y="457869"/>
                      </a:cubicBezTo>
                      <a:cubicBezTo>
                        <a:pt x="693886" y="352589"/>
                        <a:pt x="713027" y="295164"/>
                        <a:pt x="708242" y="247310"/>
                      </a:cubicBezTo>
                      <a:cubicBezTo>
                        <a:pt x="703456" y="204241"/>
                        <a:pt x="684315" y="31967"/>
                        <a:pt x="641246" y="8039"/>
                      </a:cubicBezTo>
                      <a:cubicBezTo>
                        <a:pt x="593392" y="-20673"/>
                        <a:pt x="0" y="36752"/>
                        <a:pt x="0" y="36752"/>
                      </a:cubicBezTo>
                      <a:close/>
                    </a:path>
                  </a:pathLst>
                </a:custGeom>
                <a:solidFill>
                  <a:srgbClr val="FFD900"/>
                </a:solidFill>
                <a:ln w="47824"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xmlns="" id="{BB44C992-B92B-4793-99F3-1110A6556EBE}"/>
                    </a:ext>
                  </a:extLst>
                </p:cNvPr>
                <p:cNvSpPr/>
                <p:nvPr/>
              </p:nvSpPr>
              <p:spPr>
                <a:xfrm>
                  <a:off x="8765951" y="7645355"/>
                  <a:ext cx="813521" cy="1033649"/>
                </a:xfrm>
                <a:custGeom>
                  <a:avLst/>
                  <a:gdLst>
                    <a:gd name="connsiteX0" fmla="*/ 181846 w 813521"/>
                    <a:gd name="connsiteY0" fmla="*/ 1033650 h 1033649"/>
                    <a:gd name="connsiteX1" fmla="*/ 181846 w 813521"/>
                    <a:gd name="connsiteY1" fmla="*/ 1033650 h 1033649"/>
                    <a:gd name="connsiteX2" fmla="*/ 167490 w 813521"/>
                    <a:gd name="connsiteY2" fmla="*/ 1033650 h 1033649"/>
                    <a:gd name="connsiteX3" fmla="*/ 133992 w 813521"/>
                    <a:gd name="connsiteY3" fmla="*/ 1033650 h 1033649"/>
                    <a:gd name="connsiteX4" fmla="*/ 162704 w 813521"/>
                    <a:gd name="connsiteY4" fmla="*/ 1028865 h 1033649"/>
                    <a:gd name="connsiteX5" fmla="*/ 186631 w 813521"/>
                    <a:gd name="connsiteY5" fmla="*/ 1019294 h 1033649"/>
                    <a:gd name="connsiteX6" fmla="*/ 177061 w 813521"/>
                    <a:gd name="connsiteY6" fmla="*/ 952298 h 1033649"/>
                    <a:gd name="connsiteX7" fmla="*/ 71781 w 813521"/>
                    <a:gd name="connsiteY7" fmla="*/ 411546 h 1033649"/>
                    <a:gd name="connsiteX8" fmla="*/ 52640 w 813521"/>
                    <a:gd name="connsiteY8" fmla="*/ 143562 h 1033649"/>
                    <a:gd name="connsiteX9" fmla="*/ 9571 w 813521"/>
                    <a:gd name="connsiteY9" fmla="*/ 47854 h 1033649"/>
                    <a:gd name="connsiteX10" fmla="*/ 0 w 813521"/>
                    <a:gd name="connsiteY10" fmla="*/ 38283 h 1033649"/>
                    <a:gd name="connsiteX11" fmla="*/ 14356 w 813521"/>
                    <a:gd name="connsiteY11" fmla="*/ 38283 h 1033649"/>
                    <a:gd name="connsiteX12" fmla="*/ 583821 w 813521"/>
                    <a:gd name="connsiteY12" fmla="*/ 0 h 1033649"/>
                    <a:gd name="connsiteX13" fmla="*/ 655602 w 813521"/>
                    <a:gd name="connsiteY13" fmla="*/ 4786 h 1033649"/>
                    <a:gd name="connsiteX14" fmla="*/ 722598 w 813521"/>
                    <a:gd name="connsiteY14" fmla="*/ 229700 h 1033649"/>
                    <a:gd name="connsiteX15" fmla="*/ 722598 w 813521"/>
                    <a:gd name="connsiteY15" fmla="*/ 244056 h 1033649"/>
                    <a:gd name="connsiteX16" fmla="*/ 722598 w 813521"/>
                    <a:gd name="connsiteY16" fmla="*/ 296696 h 1033649"/>
                    <a:gd name="connsiteX17" fmla="*/ 736954 w 813521"/>
                    <a:gd name="connsiteY17" fmla="*/ 454615 h 1033649"/>
                    <a:gd name="connsiteX18" fmla="*/ 813521 w 813521"/>
                    <a:gd name="connsiteY18" fmla="*/ 847019 h 1033649"/>
                    <a:gd name="connsiteX19" fmla="*/ 641246 w 813521"/>
                    <a:gd name="connsiteY19" fmla="*/ 947512 h 1033649"/>
                    <a:gd name="connsiteX20" fmla="*/ 564679 w 813521"/>
                    <a:gd name="connsiteY20" fmla="*/ 966654 h 1033649"/>
                    <a:gd name="connsiteX21" fmla="*/ 330194 w 813521"/>
                    <a:gd name="connsiteY21" fmla="*/ 1019294 h 1033649"/>
                    <a:gd name="connsiteX22" fmla="*/ 272769 w 813521"/>
                    <a:gd name="connsiteY22" fmla="*/ 1028865 h 1033649"/>
                    <a:gd name="connsiteX23" fmla="*/ 181846 w 813521"/>
                    <a:gd name="connsiteY23" fmla="*/ 1033650 h 1033649"/>
                    <a:gd name="connsiteX24" fmla="*/ 23927 w 813521"/>
                    <a:gd name="connsiteY24" fmla="*/ 38283 h 1033649"/>
                    <a:gd name="connsiteX25" fmla="*/ 62211 w 813521"/>
                    <a:gd name="connsiteY25" fmla="*/ 133992 h 1033649"/>
                    <a:gd name="connsiteX26" fmla="*/ 81352 w 813521"/>
                    <a:gd name="connsiteY26" fmla="*/ 401975 h 1033649"/>
                    <a:gd name="connsiteX27" fmla="*/ 186631 w 813521"/>
                    <a:gd name="connsiteY27" fmla="*/ 942727 h 1033649"/>
                    <a:gd name="connsiteX28" fmla="*/ 196202 w 813521"/>
                    <a:gd name="connsiteY28" fmla="*/ 1019294 h 1033649"/>
                    <a:gd name="connsiteX29" fmla="*/ 191417 w 813521"/>
                    <a:gd name="connsiteY29" fmla="*/ 1024079 h 1033649"/>
                    <a:gd name="connsiteX30" fmla="*/ 272769 w 813521"/>
                    <a:gd name="connsiteY30" fmla="*/ 1014508 h 1033649"/>
                    <a:gd name="connsiteX31" fmla="*/ 330194 w 813521"/>
                    <a:gd name="connsiteY31" fmla="*/ 1004938 h 1033649"/>
                    <a:gd name="connsiteX32" fmla="*/ 564679 w 813521"/>
                    <a:gd name="connsiteY32" fmla="*/ 952298 h 1033649"/>
                    <a:gd name="connsiteX33" fmla="*/ 641246 w 813521"/>
                    <a:gd name="connsiteY33" fmla="*/ 933156 h 1033649"/>
                    <a:gd name="connsiteX34" fmla="*/ 803950 w 813521"/>
                    <a:gd name="connsiteY34" fmla="*/ 842233 h 1033649"/>
                    <a:gd name="connsiteX35" fmla="*/ 727384 w 813521"/>
                    <a:gd name="connsiteY35" fmla="*/ 454615 h 1033649"/>
                    <a:gd name="connsiteX36" fmla="*/ 713027 w 813521"/>
                    <a:gd name="connsiteY36" fmla="*/ 296696 h 1033649"/>
                    <a:gd name="connsiteX37" fmla="*/ 713027 w 813521"/>
                    <a:gd name="connsiteY37" fmla="*/ 244056 h 1033649"/>
                    <a:gd name="connsiteX38" fmla="*/ 713027 w 813521"/>
                    <a:gd name="connsiteY38" fmla="*/ 229700 h 1033649"/>
                    <a:gd name="connsiteX39" fmla="*/ 650817 w 813521"/>
                    <a:gd name="connsiteY39" fmla="*/ 9571 h 1033649"/>
                    <a:gd name="connsiteX40" fmla="*/ 583821 w 813521"/>
                    <a:gd name="connsiteY40" fmla="*/ 4786 h 1033649"/>
                    <a:gd name="connsiteX41" fmla="*/ 23927 w 813521"/>
                    <a:gd name="connsiteY41" fmla="*/ 38283 h 1033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13521" h="1033649">
                      <a:moveTo>
                        <a:pt x="181846" y="1033650"/>
                      </a:moveTo>
                      <a:lnTo>
                        <a:pt x="181846" y="1033650"/>
                      </a:lnTo>
                      <a:cubicBezTo>
                        <a:pt x="172275" y="1033650"/>
                        <a:pt x="167490" y="1033650"/>
                        <a:pt x="167490" y="1033650"/>
                      </a:cubicBezTo>
                      <a:lnTo>
                        <a:pt x="133992" y="1033650"/>
                      </a:lnTo>
                      <a:lnTo>
                        <a:pt x="162704" y="1028865"/>
                      </a:lnTo>
                      <a:cubicBezTo>
                        <a:pt x="177061" y="1024079"/>
                        <a:pt x="181846" y="1024079"/>
                        <a:pt x="186631" y="1019294"/>
                      </a:cubicBezTo>
                      <a:cubicBezTo>
                        <a:pt x="191417" y="1009723"/>
                        <a:pt x="186631" y="990581"/>
                        <a:pt x="177061" y="952298"/>
                      </a:cubicBezTo>
                      <a:cubicBezTo>
                        <a:pt x="157919" y="875731"/>
                        <a:pt x="76567" y="483327"/>
                        <a:pt x="71781" y="411546"/>
                      </a:cubicBezTo>
                      <a:cubicBezTo>
                        <a:pt x="66996" y="344550"/>
                        <a:pt x="57425" y="215344"/>
                        <a:pt x="52640" y="143562"/>
                      </a:cubicBezTo>
                      <a:cubicBezTo>
                        <a:pt x="47854" y="76567"/>
                        <a:pt x="9571" y="47854"/>
                        <a:pt x="9571" y="47854"/>
                      </a:cubicBezTo>
                      <a:lnTo>
                        <a:pt x="0" y="38283"/>
                      </a:lnTo>
                      <a:lnTo>
                        <a:pt x="14356" y="38283"/>
                      </a:lnTo>
                      <a:cubicBezTo>
                        <a:pt x="19142" y="38283"/>
                        <a:pt x="421117" y="0"/>
                        <a:pt x="583821" y="0"/>
                      </a:cubicBezTo>
                      <a:cubicBezTo>
                        <a:pt x="636461" y="0"/>
                        <a:pt x="650817" y="4786"/>
                        <a:pt x="655602" y="4786"/>
                      </a:cubicBezTo>
                      <a:cubicBezTo>
                        <a:pt x="693886" y="23927"/>
                        <a:pt x="708242" y="129206"/>
                        <a:pt x="722598" y="229700"/>
                      </a:cubicBezTo>
                      <a:cubicBezTo>
                        <a:pt x="722598" y="234485"/>
                        <a:pt x="722598" y="244056"/>
                        <a:pt x="722598" y="244056"/>
                      </a:cubicBezTo>
                      <a:cubicBezTo>
                        <a:pt x="722598" y="258413"/>
                        <a:pt x="722598" y="277554"/>
                        <a:pt x="722598" y="296696"/>
                      </a:cubicBezTo>
                      <a:cubicBezTo>
                        <a:pt x="722598" y="334979"/>
                        <a:pt x="717813" y="382833"/>
                        <a:pt x="736954" y="454615"/>
                      </a:cubicBezTo>
                      <a:cubicBezTo>
                        <a:pt x="765667" y="564679"/>
                        <a:pt x="813521" y="780023"/>
                        <a:pt x="813521" y="847019"/>
                      </a:cubicBezTo>
                      <a:cubicBezTo>
                        <a:pt x="813521" y="904444"/>
                        <a:pt x="736954" y="923585"/>
                        <a:pt x="641246" y="947512"/>
                      </a:cubicBezTo>
                      <a:cubicBezTo>
                        <a:pt x="617319" y="952298"/>
                        <a:pt x="593392" y="961869"/>
                        <a:pt x="564679" y="966654"/>
                      </a:cubicBezTo>
                      <a:cubicBezTo>
                        <a:pt x="468971" y="995367"/>
                        <a:pt x="387619" y="1009723"/>
                        <a:pt x="330194" y="1019294"/>
                      </a:cubicBezTo>
                      <a:cubicBezTo>
                        <a:pt x="311052" y="1024079"/>
                        <a:pt x="291910" y="1024079"/>
                        <a:pt x="272769" y="1028865"/>
                      </a:cubicBezTo>
                      <a:cubicBezTo>
                        <a:pt x="234486" y="1033650"/>
                        <a:pt x="200988" y="1033650"/>
                        <a:pt x="181846" y="1033650"/>
                      </a:cubicBezTo>
                      <a:close/>
                      <a:moveTo>
                        <a:pt x="23927" y="38283"/>
                      </a:moveTo>
                      <a:cubicBezTo>
                        <a:pt x="38283" y="52640"/>
                        <a:pt x="62211" y="81352"/>
                        <a:pt x="62211" y="133992"/>
                      </a:cubicBezTo>
                      <a:cubicBezTo>
                        <a:pt x="66996" y="205773"/>
                        <a:pt x="76567" y="334979"/>
                        <a:pt x="81352" y="401975"/>
                      </a:cubicBezTo>
                      <a:cubicBezTo>
                        <a:pt x="86138" y="473756"/>
                        <a:pt x="167490" y="866160"/>
                        <a:pt x="186631" y="942727"/>
                      </a:cubicBezTo>
                      <a:cubicBezTo>
                        <a:pt x="200988" y="985796"/>
                        <a:pt x="205773" y="1004938"/>
                        <a:pt x="196202" y="1019294"/>
                      </a:cubicBezTo>
                      <a:cubicBezTo>
                        <a:pt x="196202" y="1019294"/>
                        <a:pt x="191417" y="1024079"/>
                        <a:pt x="191417" y="1024079"/>
                      </a:cubicBezTo>
                      <a:cubicBezTo>
                        <a:pt x="210558" y="1024079"/>
                        <a:pt x="239271" y="1019294"/>
                        <a:pt x="272769" y="1014508"/>
                      </a:cubicBezTo>
                      <a:cubicBezTo>
                        <a:pt x="287125" y="1009723"/>
                        <a:pt x="306267" y="1009723"/>
                        <a:pt x="330194" y="1004938"/>
                      </a:cubicBezTo>
                      <a:cubicBezTo>
                        <a:pt x="387619" y="995367"/>
                        <a:pt x="468971" y="981010"/>
                        <a:pt x="564679" y="952298"/>
                      </a:cubicBezTo>
                      <a:cubicBezTo>
                        <a:pt x="593392" y="942727"/>
                        <a:pt x="617319" y="937942"/>
                        <a:pt x="641246" y="933156"/>
                      </a:cubicBezTo>
                      <a:cubicBezTo>
                        <a:pt x="732169" y="909229"/>
                        <a:pt x="803950" y="890088"/>
                        <a:pt x="803950" y="842233"/>
                      </a:cubicBezTo>
                      <a:cubicBezTo>
                        <a:pt x="803950" y="780023"/>
                        <a:pt x="760881" y="559894"/>
                        <a:pt x="727384" y="454615"/>
                      </a:cubicBezTo>
                      <a:cubicBezTo>
                        <a:pt x="708242" y="382833"/>
                        <a:pt x="708242" y="334979"/>
                        <a:pt x="713027" y="296696"/>
                      </a:cubicBezTo>
                      <a:cubicBezTo>
                        <a:pt x="713027" y="277554"/>
                        <a:pt x="713027" y="258413"/>
                        <a:pt x="713027" y="244056"/>
                      </a:cubicBezTo>
                      <a:cubicBezTo>
                        <a:pt x="713027" y="239271"/>
                        <a:pt x="713027" y="234485"/>
                        <a:pt x="713027" y="229700"/>
                      </a:cubicBezTo>
                      <a:cubicBezTo>
                        <a:pt x="708242" y="177060"/>
                        <a:pt x="689100" y="33498"/>
                        <a:pt x="650817" y="9571"/>
                      </a:cubicBezTo>
                      <a:cubicBezTo>
                        <a:pt x="646031" y="9571"/>
                        <a:pt x="631675" y="4786"/>
                        <a:pt x="583821" y="4786"/>
                      </a:cubicBezTo>
                      <a:cubicBezTo>
                        <a:pt x="435473" y="4786"/>
                        <a:pt x="90923" y="33498"/>
                        <a:pt x="23927" y="38283"/>
                      </a:cubicBezTo>
                      <a:close/>
                    </a:path>
                  </a:pathLst>
                </a:custGeom>
                <a:solidFill>
                  <a:srgbClr val="EA9600"/>
                </a:solidFill>
                <a:ln w="47824" cap="flat">
                  <a:noFill/>
                  <a:prstDash val="solid"/>
                  <a:miter/>
                </a:ln>
              </p:spPr>
              <p:txBody>
                <a:bodyPr rtlCol="0" anchor="ctr"/>
                <a:lstStyle/>
                <a:p>
                  <a:endParaRPr lang="en-US"/>
                </a:p>
              </p:txBody>
            </p:sp>
          </p:grpSp>
          <p:sp>
            <p:nvSpPr>
              <p:cNvPr id="68" name="Freeform: Shape 67">
                <a:extLst>
                  <a:ext uri="{FF2B5EF4-FFF2-40B4-BE49-F238E27FC236}">
                    <a16:creationId xmlns:a16="http://schemas.microsoft.com/office/drawing/2014/main" xmlns="" id="{9DB665D6-5046-4A15-9A92-4F186D37EF5E}"/>
                  </a:ext>
                </a:extLst>
              </p:cNvPr>
              <p:cNvSpPr/>
              <p:nvPr/>
            </p:nvSpPr>
            <p:spPr>
              <a:xfrm>
                <a:off x="8794664" y="7644309"/>
                <a:ext cx="799164" cy="1035462"/>
              </a:xfrm>
              <a:custGeom>
                <a:avLst/>
                <a:gdLst>
                  <a:gd name="connsiteX0" fmla="*/ 741740 w 799164"/>
                  <a:gd name="connsiteY0" fmla="*/ 848066 h 1035462"/>
                  <a:gd name="connsiteX1" fmla="*/ 593392 w 799164"/>
                  <a:gd name="connsiteY1" fmla="*/ 891134 h 1035462"/>
                  <a:gd name="connsiteX2" fmla="*/ 397190 w 799164"/>
                  <a:gd name="connsiteY2" fmla="*/ 934203 h 1035462"/>
                  <a:gd name="connsiteX3" fmla="*/ 234486 w 799164"/>
                  <a:gd name="connsiteY3" fmla="*/ 967701 h 1035462"/>
                  <a:gd name="connsiteX4" fmla="*/ 177061 w 799164"/>
                  <a:gd name="connsiteY4" fmla="*/ 924632 h 1035462"/>
                  <a:gd name="connsiteX5" fmla="*/ 76567 w 799164"/>
                  <a:gd name="connsiteY5" fmla="*/ 551370 h 1035462"/>
                  <a:gd name="connsiteX6" fmla="*/ 90923 w 799164"/>
                  <a:gd name="connsiteY6" fmla="*/ 465232 h 1035462"/>
                  <a:gd name="connsiteX7" fmla="*/ 167490 w 799164"/>
                  <a:gd name="connsiteY7" fmla="*/ 470018 h 1035462"/>
                  <a:gd name="connsiteX8" fmla="*/ 210558 w 799164"/>
                  <a:gd name="connsiteY8" fmla="*/ 575297 h 1035462"/>
                  <a:gd name="connsiteX9" fmla="*/ 272769 w 799164"/>
                  <a:gd name="connsiteY9" fmla="*/ 714074 h 1035462"/>
                  <a:gd name="connsiteX10" fmla="*/ 363692 w 799164"/>
                  <a:gd name="connsiteY10" fmla="*/ 642293 h 1035462"/>
                  <a:gd name="connsiteX11" fmla="*/ 349336 w 799164"/>
                  <a:gd name="connsiteY11" fmla="*/ 580082 h 1035462"/>
                  <a:gd name="connsiteX12" fmla="*/ 325409 w 799164"/>
                  <a:gd name="connsiteY12" fmla="*/ 474803 h 1035462"/>
                  <a:gd name="connsiteX13" fmla="*/ 378048 w 799164"/>
                  <a:gd name="connsiteY13" fmla="*/ 436520 h 1035462"/>
                  <a:gd name="connsiteX14" fmla="*/ 483327 w 799164"/>
                  <a:gd name="connsiteY14" fmla="*/ 412593 h 1035462"/>
                  <a:gd name="connsiteX15" fmla="*/ 564679 w 799164"/>
                  <a:gd name="connsiteY15" fmla="*/ 403022 h 1035462"/>
                  <a:gd name="connsiteX16" fmla="*/ 593392 w 799164"/>
                  <a:gd name="connsiteY16" fmla="*/ 484374 h 1035462"/>
                  <a:gd name="connsiteX17" fmla="*/ 626890 w 799164"/>
                  <a:gd name="connsiteY17" fmla="*/ 608795 h 1035462"/>
                  <a:gd name="connsiteX18" fmla="*/ 756096 w 799164"/>
                  <a:gd name="connsiteY18" fmla="*/ 618366 h 1035462"/>
                  <a:gd name="connsiteX19" fmla="*/ 717813 w 799164"/>
                  <a:gd name="connsiteY19" fmla="*/ 455661 h 1035462"/>
                  <a:gd name="connsiteX20" fmla="*/ 703457 w 799164"/>
                  <a:gd name="connsiteY20" fmla="*/ 245103 h 1035462"/>
                  <a:gd name="connsiteX21" fmla="*/ 636461 w 799164"/>
                  <a:gd name="connsiteY21" fmla="*/ 5832 h 1035462"/>
                  <a:gd name="connsiteX22" fmla="*/ 0 w 799164"/>
                  <a:gd name="connsiteY22" fmla="*/ 39330 h 1035462"/>
                  <a:gd name="connsiteX23" fmla="*/ 43069 w 799164"/>
                  <a:gd name="connsiteY23" fmla="*/ 139824 h 1035462"/>
                  <a:gd name="connsiteX24" fmla="*/ 62211 w 799164"/>
                  <a:gd name="connsiteY24" fmla="*/ 407807 h 1035462"/>
                  <a:gd name="connsiteX25" fmla="*/ 167490 w 799164"/>
                  <a:gd name="connsiteY25" fmla="*/ 948559 h 1035462"/>
                  <a:gd name="connsiteX26" fmla="*/ 153134 w 799164"/>
                  <a:gd name="connsiteY26" fmla="*/ 1034697 h 1035462"/>
                  <a:gd name="connsiteX27" fmla="*/ 263198 w 799164"/>
                  <a:gd name="connsiteY27" fmla="*/ 1025126 h 1035462"/>
                  <a:gd name="connsiteX28" fmla="*/ 555109 w 799164"/>
                  <a:gd name="connsiteY28" fmla="*/ 962916 h 1035462"/>
                  <a:gd name="connsiteX29" fmla="*/ 799165 w 799164"/>
                  <a:gd name="connsiteY29" fmla="*/ 848066 h 1035462"/>
                  <a:gd name="connsiteX30" fmla="*/ 794380 w 799164"/>
                  <a:gd name="connsiteY30" fmla="*/ 809782 h 1035462"/>
                  <a:gd name="connsiteX31" fmla="*/ 741740 w 799164"/>
                  <a:gd name="connsiteY31" fmla="*/ 848066 h 1035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99164" h="1035462">
                    <a:moveTo>
                      <a:pt x="741740" y="848066"/>
                    </a:moveTo>
                    <a:cubicBezTo>
                      <a:pt x="693886" y="871993"/>
                      <a:pt x="641246" y="876778"/>
                      <a:pt x="593392" y="891134"/>
                    </a:cubicBezTo>
                    <a:cubicBezTo>
                      <a:pt x="526396" y="905490"/>
                      <a:pt x="464186" y="919847"/>
                      <a:pt x="397190" y="934203"/>
                    </a:cubicBezTo>
                    <a:cubicBezTo>
                      <a:pt x="349336" y="943774"/>
                      <a:pt x="287125" y="967701"/>
                      <a:pt x="234486" y="967701"/>
                    </a:cubicBezTo>
                    <a:cubicBezTo>
                      <a:pt x="200988" y="967701"/>
                      <a:pt x="186631" y="953345"/>
                      <a:pt x="177061" y="924632"/>
                    </a:cubicBezTo>
                    <a:cubicBezTo>
                      <a:pt x="129206" y="804997"/>
                      <a:pt x="95708" y="675791"/>
                      <a:pt x="76567" y="551370"/>
                    </a:cubicBezTo>
                    <a:cubicBezTo>
                      <a:pt x="71781" y="527443"/>
                      <a:pt x="62211" y="479589"/>
                      <a:pt x="90923" y="465232"/>
                    </a:cubicBezTo>
                    <a:cubicBezTo>
                      <a:pt x="105279" y="455661"/>
                      <a:pt x="153134" y="460447"/>
                      <a:pt x="167490" y="470018"/>
                    </a:cubicBezTo>
                    <a:cubicBezTo>
                      <a:pt x="196202" y="489159"/>
                      <a:pt x="200988" y="541799"/>
                      <a:pt x="210558" y="575297"/>
                    </a:cubicBezTo>
                    <a:cubicBezTo>
                      <a:pt x="220130" y="613580"/>
                      <a:pt x="224915" y="714074"/>
                      <a:pt x="272769" y="714074"/>
                    </a:cubicBezTo>
                    <a:cubicBezTo>
                      <a:pt x="315838" y="714074"/>
                      <a:pt x="373263" y="699718"/>
                      <a:pt x="363692" y="642293"/>
                    </a:cubicBezTo>
                    <a:cubicBezTo>
                      <a:pt x="358906" y="623151"/>
                      <a:pt x="354121" y="599224"/>
                      <a:pt x="349336" y="580082"/>
                    </a:cubicBezTo>
                    <a:cubicBezTo>
                      <a:pt x="339765" y="546584"/>
                      <a:pt x="325409" y="508301"/>
                      <a:pt x="325409" y="474803"/>
                    </a:cubicBezTo>
                    <a:cubicBezTo>
                      <a:pt x="325409" y="446091"/>
                      <a:pt x="354121" y="441305"/>
                      <a:pt x="378048" y="436520"/>
                    </a:cubicBezTo>
                    <a:cubicBezTo>
                      <a:pt x="416332" y="431734"/>
                      <a:pt x="445044" y="426949"/>
                      <a:pt x="483327" y="412593"/>
                    </a:cubicBezTo>
                    <a:cubicBezTo>
                      <a:pt x="502469" y="407807"/>
                      <a:pt x="545538" y="383880"/>
                      <a:pt x="564679" y="403022"/>
                    </a:cubicBezTo>
                    <a:cubicBezTo>
                      <a:pt x="583821" y="422163"/>
                      <a:pt x="588607" y="460447"/>
                      <a:pt x="593392" y="484374"/>
                    </a:cubicBezTo>
                    <a:cubicBezTo>
                      <a:pt x="598177" y="527443"/>
                      <a:pt x="602963" y="570511"/>
                      <a:pt x="626890" y="608795"/>
                    </a:cubicBezTo>
                    <a:cubicBezTo>
                      <a:pt x="650817" y="647078"/>
                      <a:pt x="713027" y="637507"/>
                      <a:pt x="756096" y="618366"/>
                    </a:cubicBezTo>
                    <a:cubicBezTo>
                      <a:pt x="741740" y="556155"/>
                      <a:pt x="727384" y="493945"/>
                      <a:pt x="717813" y="455661"/>
                    </a:cubicBezTo>
                    <a:cubicBezTo>
                      <a:pt x="689100" y="350382"/>
                      <a:pt x="708242" y="292957"/>
                      <a:pt x="703457" y="245103"/>
                    </a:cubicBezTo>
                    <a:cubicBezTo>
                      <a:pt x="698671" y="202034"/>
                      <a:pt x="679530" y="29759"/>
                      <a:pt x="636461" y="5832"/>
                    </a:cubicBezTo>
                    <a:cubicBezTo>
                      <a:pt x="593392" y="-18095"/>
                      <a:pt x="0" y="39330"/>
                      <a:pt x="0" y="39330"/>
                    </a:cubicBezTo>
                    <a:cubicBezTo>
                      <a:pt x="0" y="39330"/>
                      <a:pt x="43069" y="68043"/>
                      <a:pt x="43069" y="139824"/>
                    </a:cubicBezTo>
                    <a:cubicBezTo>
                      <a:pt x="47854" y="211605"/>
                      <a:pt x="57425" y="336026"/>
                      <a:pt x="62211" y="407807"/>
                    </a:cubicBezTo>
                    <a:cubicBezTo>
                      <a:pt x="66996" y="479589"/>
                      <a:pt x="148348" y="876778"/>
                      <a:pt x="167490" y="948559"/>
                    </a:cubicBezTo>
                    <a:cubicBezTo>
                      <a:pt x="186631" y="1020340"/>
                      <a:pt x="186631" y="1025126"/>
                      <a:pt x="153134" y="1034697"/>
                    </a:cubicBezTo>
                    <a:cubicBezTo>
                      <a:pt x="153134" y="1034697"/>
                      <a:pt x="196202" y="1039482"/>
                      <a:pt x="263198" y="1025126"/>
                    </a:cubicBezTo>
                    <a:cubicBezTo>
                      <a:pt x="325409" y="1010770"/>
                      <a:pt x="421117" y="1001199"/>
                      <a:pt x="555109" y="962916"/>
                    </a:cubicBezTo>
                    <a:cubicBezTo>
                      <a:pt x="684315" y="924632"/>
                      <a:pt x="799165" y="915061"/>
                      <a:pt x="799165" y="848066"/>
                    </a:cubicBezTo>
                    <a:cubicBezTo>
                      <a:pt x="799165" y="838495"/>
                      <a:pt x="799165" y="824139"/>
                      <a:pt x="794380" y="809782"/>
                    </a:cubicBezTo>
                    <a:cubicBezTo>
                      <a:pt x="775238" y="824139"/>
                      <a:pt x="760882" y="838495"/>
                      <a:pt x="741740" y="848066"/>
                    </a:cubicBezTo>
                    <a:close/>
                  </a:path>
                </a:pathLst>
              </a:custGeom>
              <a:solidFill>
                <a:srgbClr val="FFD900"/>
              </a:solidFill>
              <a:ln w="47824" cap="flat">
                <a:noFill/>
                <a:prstDash val="solid"/>
                <a:miter/>
              </a:ln>
            </p:spPr>
            <p:txBody>
              <a:bodyPr rtlCol="0" anchor="ctr"/>
              <a:lstStyle/>
              <a:p>
                <a:endParaRPr lang="en-US"/>
              </a:p>
            </p:txBody>
          </p:sp>
          <p:grpSp>
            <p:nvGrpSpPr>
              <p:cNvPr id="69" name="Graphic 3">
                <a:extLst>
                  <a:ext uri="{FF2B5EF4-FFF2-40B4-BE49-F238E27FC236}">
                    <a16:creationId xmlns:a16="http://schemas.microsoft.com/office/drawing/2014/main" xmlns="" id="{F7977F49-CE14-4A7C-8B82-F65BD267EE84}"/>
                  </a:ext>
                </a:extLst>
              </p:cNvPr>
              <p:cNvGrpSpPr/>
              <p:nvPr/>
            </p:nvGrpSpPr>
            <p:grpSpPr>
              <a:xfrm>
                <a:off x="8555393" y="7564003"/>
                <a:ext cx="995828" cy="507254"/>
                <a:chOff x="8555393" y="7564003"/>
                <a:chExt cx="995828" cy="507254"/>
              </a:xfrm>
            </p:grpSpPr>
            <p:sp>
              <p:nvSpPr>
                <p:cNvPr id="116" name="Freeform: Shape 115">
                  <a:extLst>
                    <a:ext uri="{FF2B5EF4-FFF2-40B4-BE49-F238E27FC236}">
                      <a16:creationId xmlns:a16="http://schemas.microsoft.com/office/drawing/2014/main" xmlns="" id="{F07B4618-ED0E-47D0-AF5E-A501C27C1884}"/>
                    </a:ext>
                  </a:extLst>
                </p:cNvPr>
                <p:cNvSpPr/>
                <p:nvPr/>
              </p:nvSpPr>
              <p:spPr>
                <a:xfrm>
                  <a:off x="8560179" y="7575723"/>
                  <a:ext cx="991042" cy="490934"/>
                </a:xfrm>
                <a:custGeom>
                  <a:avLst/>
                  <a:gdLst>
                    <a:gd name="connsiteX0" fmla="*/ 827877 w 991042"/>
                    <a:gd name="connsiteY0" fmla="*/ 16993 h 490934"/>
                    <a:gd name="connsiteX1" fmla="*/ 937942 w 991042"/>
                    <a:gd name="connsiteY1" fmla="*/ 203624 h 490934"/>
                    <a:gd name="connsiteX2" fmla="*/ 990581 w 991042"/>
                    <a:gd name="connsiteY2" fmla="*/ 385470 h 490934"/>
                    <a:gd name="connsiteX3" fmla="*/ 870946 w 991042"/>
                    <a:gd name="connsiteY3" fmla="*/ 414182 h 490934"/>
                    <a:gd name="connsiteX4" fmla="*/ 636460 w 991042"/>
                    <a:gd name="connsiteY4" fmla="*/ 471607 h 490934"/>
                    <a:gd name="connsiteX5" fmla="*/ 488112 w 991042"/>
                    <a:gd name="connsiteY5" fmla="*/ 471607 h 490934"/>
                    <a:gd name="connsiteX6" fmla="*/ 344550 w 991042"/>
                    <a:gd name="connsiteY6" fmla="*/ 462036 h 490934"/>
                    <a:gd name="connsiteX7" fmla="*/ 291910 w 991042"/>
                    <a:gd name="connsiteY7" fmla="*/ 222765 h 490934"/>
                    <a:gd name="connsiteX8" fmla="*/ 153133 w 991042"/>
                    <a:gd name="connsiteY8" fmla="*/ 88774 h 490934"/>
                    <a:gd name="connsiteX9" fmla="*/ 0 w 991042"/>
                    <a:gd name="connsiteY9" fmla="*/ 227551 h 490934"/>
                    <a:gd name="connsiteX10" fmla="*/ 57425 w 991042"/>
                    <a:gd name="connsiteY10" fmla="*/ 112701 h 490934"/>
                    <a:gd name="connsiteX11" fmla="*/ 368477 w 991042"/>
                    <a:gd name="connsiteY11" fmla="*/ 21778 h 490934"/>
                    <a:gd name="connsiteX12" fmla="*/ 827877 w 991042"/>
                    <a:gd name="connsiteY12" fmla="*/ 16993 h 490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1042" h="490934">
                      <a:moveTo>
                        <a:pt x="827877" y="16993"/>
                      </a:moveTo>
                      <a:cubicBezTo>
                        <a:pt x="894873" y="50490"/>
                        <a:pt x="914015" y="146199"/>
                        <a:pt x="937942" y="203624"/>
                      </a:cubicBezTo>
                      <a:cubicBezTo>
                        <a:pt x="961869" y="256263"/>
                        <a:pt x="995367" y="375899"/>
                        <a:pt x="990581" y="385470"/>
                      </a:cubicBezTo>
                      <a:cubicBezTo>
                        <a:pt x="985796" y="395040"/>
                        <a:pt x="918800" y="423753"/>
                        <a:pt x="870946" y="414182"/>
                      </a:cubicBezTo>
                      <a:cubicBezTo>
                        <a:pt x="827877" y="404611"/>
                        <a:pt x="775238" y="457251"/>
                        <a:pt x="636460" y="471607"/>
                      </a:cubicBezTo>
                      <a:cubicBezTo>
                        <a:pt x="497683" y="485963"/>
                        <a:pt x="521610" y="462036"/>
                        <a:pt x="488112" y="471607"/>
                      </a:cubicBezTo>
                      <a:cubicBezTo>
                        <a:pt x="454615" y="481178"/>
                        <a:pt x="358906" y="514676"/>
                        <a:pt x="344550" y="462036"/>
                      </a:cubicBezTo>
                      <a:cubicBezTo>
                        <a:pt x="325408" y="414182"/>
                        <a:pt x="315838" y="265834"/>
                        <a:pt x="291910" y="222765"/>
                      </a:cubicBezTo>
                      <a:cubicBezTo>
                        <a:pt x="267983" y="179697"/>
                        <a:pt x="210558" y="93559"/>
                        <a:pt x="153133" y="88774"/>
                      </a:cubicBezTo>
                      <a:cubicBezTo>
                        <a:pt x="90923" y="83988"/>
                        <a:pt x="23927" y="155769"/>
                        <a:pt x="0" y="227551"/>
                      </a:cubicBezTo>
                      <a:cubicBezTo>
                        <a:pt x="0" y="227551"/>
                        <a:pt x="0" y="174911"/>
                        <a:pt x="57425" y="112701"/>
                      </a:cubicBezTo>
                      <a:cubicBezTo>
                        <a:pt x="114850" y="50490"/>
                        <a:pt x="244056" y="36134"/>
                        <a:pt x="368477" y="21778"/>
                      </a:cubicBezTo>
                      <a:cubicBezTo>
                        <a:pt x="492898" y="7422"/>
                        <a:pt x="760881" y="-16505"/>
                        <a:pt x="827877" y="16993"/>
                      </a:cubicBezTo>
                      <a:close/>
                    </a:path>
                  </a:pathLst>
                </a:custGeom>
                <a:solidFill>
                  <a:srgbClr val="00728F"/>
                </a:solidFill>
                <a:ln w="47824"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xmlns="" id="{4E0CB088-BB0D-47B1-90A8-49D0A731A008}"/>
                    </a:ext>
                  </a:extLst>
                </p:cNvPr>
                <p:cNvSpPr/>
                <p:nvPr/>
              </p:nvSpPr>
              <p:spPr>
                <a:xfrm>
                  <a:off x="8555393" y="7564003"/>
                  <a:ext cx="995828" cy="507254"/>
                </a:xfrm>
                <a:custGeom>
                  <a:avLst/>
                  <a:gdLst>
                    <a:gd name="connsiteX0" fmla="*/ 401975 w 995828"/>
                    <a:gd name="connsiteY0" fmla="*/ 507254 h 507254"/>
                    <a:gd name="connsiteX1" fmla="*/ 344550 w 995828"/>
                    <a:gd name="connsiteY1" fmla="*/ 473756 h 507254"/>
                    <a:gd name="connsiteX2" fmla="*/ 325409 w 995828"/>
                    <a:gd name="connsiteY2" fmla="*/ 368477 h 507254"/>
                    <a:gd name="connsiteX3" fmla="*/ 296696 w 995828"/>
                    <a:gd name="connsiteY3" fmla="*/ 234485 h 507254"/>
                    <a:gd name="connsiteX4" fmla="*/ 157919 w 995828"/>
                    <a:gd name="connsiteY4" fmla="*/ 100494 h 507254"/>
                    <a:gd name="connsiteX5" fmla="*/ 9571 w 995828"/>
                    <a:gd name="connsiteY5" fmla="*/ 234485 h 507254"/>
                    <a:gd name="connsiteX6" fmla="*/ 0 w 995828"/>
                    <a:gd name="connsiteY6" fmla="*/ 258413 h 507254"/>
                    <a:gd name="connsiteX7" fmla="*/ 0 w 995828"/>
                    <a:gd name="connsiteY7" fmla="*/ 229700 h 507254"/>
                    <a:gd name="connsiteX8" fmla="*/ 57425 w 995828"/>
                    <a:gd name="connsiteY8" fmla="*/ 110065 h 507254"/>
                    <a:gd name="connsiteX9" fmla="*/ 349336 w 995828"/>
                    <a:gd name="connsiteY9" fmla="*/ 23927 h 507254"/>
                    <a:gd name="connsiteX10" fmla="*/ 368477 w 995828"/>
                    <a:gd name="connsiteY10" fmla="*/ 23927 h 507254"/>
                    <a:gd name="connsiteX11" fmla="*/ 693886 w 995828"/>
                    <a:gd name="connsiteY11" fmla="*/ 0 h 507254"/>
                    <a:gd name="connsiteX12" fmla="*/ 827877 w 995828"/>
                    <a:gd name="connsiteY12" fmla="*/ 19142 h 507254"/>
                    <a:gd name="connsiteX13" fmla="*/ 923586 w 995828"/>
                    <a:gd name="connsiteY13" fmla="*/ 162704 h 507254"/>
                    <a:gd name="connsiteX14" fmla="*/ 942728 w 995828"/>
                    <a:gd name="connsiteY14" fmla="*/ 205773 h 507254"/>
                    <a:gd name="connsiteX15" fmla="*/ 995367 w 995828"/>
                    <a:gd name="connsiteY15" fmla="*/ 387619 h 507254"/>
                    <a:gd name="connsiteX16" fmla="*/ 894873 w 995828"/>
                    <a:gd name="connsiteY16" fmla="*/ 421117 h 507254"/>
                    <a:gd name="connsiteX17" fmla="*/ 870946 w 995828"/>
                    <a:gd name="connsiteY17" fmla="*/ 416331 h 507254"/>
                    <a:gd name="connsiteX18" fmla="*/ 799165 w 995828"/>
                    <a:gd name="connsiteY18" fmla="*/ 430687 h 507254"/>
                    <a:gd name="connsiteX19" fmla="*/ 636461 w 995828"/>
                    <a:gd name="connsiteY19" fmla="*/ 473756 h 507254"/>
                    <a:gd name="connsiteX20" fmla="*/ 559894 w 995828"/>
                    <a:gd name="connsiteY20" fmla="*/ 478542 h 507254"/>
                    <a:gd name="connsiteX21" fmla="*/ 512040 w 995828"/>
                    <a:gd name="connsiteY21" fmla="*/ 473756 h 507254"/>
                    <a:gd name="connsiteX22" fmla="*/ 488113 w 995828"/>
                    <a:gd name="connsiteY22" fmla="*/ 473756 h 507254"/>
                    <a:gd name="connsiteX23" fmla="*/ 401975 w 995828"/>
                    <a:gd name="connsiteY23" fmla="*/ 507254 h 507254"/>
                    <a:gd name="connsiteX24" fmla="*/ 153134 w 995828"/>
                    <a:gd name="connsiteY24" fmla="*/ 95708 h 507254"/>
                    <a:gd name="connsiteX25" fmla="*/ 157919 w 995828"/>
                    <a:gd name="connsiteY25" fmla="*/ 95708 h 507254"/>
                    <a:gd name="connsiteX26" fmla="*/ 301481 w 995828"/>
                    <a:gd name="connsiteY26" fmla="*/ 234485 h 507254"/>
                    <a:gd name="connsiteX27" fmla="*/ 330194 w 995828"/>
                    <a:gd name="connsiteY27" fmla="*/ 373263 h 507254"/>
                    <a:gd name="connsiteX28" fmla="*/ 349336 w 995828"/>
                    <a:gd name="connsiteY28" fmla="*/ 478542 h 507254"/>
                    <a:gd name="connsiteX29" fmla="*/ 397190 w 995828"/>
                    <a:gd name="connsiteY29" fmla="*/ 502469 h 507254"/>
                    <a:gd name="connsiteX30" fmla="*/ 488113 w 995828"/>
                    <a:gd name="connsiteY30" fmla="*/ 483327 h 507254"/>
                    <a:gd name="connsiteX31" fmla="*/ 516825 w 995828"/>
                    <a:gd name="connsiteY31" fmla="*/ 483327 h 507254"/>
                    <a:gd name="connsiteX32" fmla="*/ 559894 w 995828"/>
                    <a:gd name="connsiteY32" fmla="*/ 488112 h 507254"/>
                    <a:gd name="connsiteX33" fmla="*/ 636461 w 995828"/>
                    <a:gd name="connsiteY33" fmla="*/ 483327 h 507254"/>
                    <a:gd name="connsiteX34" fmla="*/ 794380 w 995828"/>
                    <a:gd name="connsiteY34" fmla="*/ 440258 h 507254"/>
                    <a:gd name="connsiteX35" fmla="*/ 856590 w 995828"/>
                    <a:gd name="connsiteY35" fmla="*/ 421117 h 507254"/>
                    <a:gd name="connsiteX36" fmla="*/ 870946 w 995828"/>
                    <a:gd name="connsiteY36" fmla="*/ 421117 h 507254"/>
                    <a:gd name="connsiteX37" fmla="*/ 890088 w 995828"/>
                    <a:gd name="connsiteY37" fmla="*/ 421117 h 507254"/>
                    <a:gd name="connsiteX38" fmla="*/ 985796 w 995828"/>
                    <a:gd name="connsiteY38" fmla="*/ 392404 h 507254"/>
                    <a:gd name="connsiteX39" fmla="*/ 933156 w 995828"/>
                    <a:gd name="connsiteY39" fmla="*/ 215344 h 507254"/>
                    <a:gd name="connsiteX40" fmla="*/ 914015 w 995828"/>
                    <a:gd name="connsiteY40" fmla="*/ 172275 h 507254"/>
                    <a:gd name="connsiteX41" fmla="*/ 823092 w 995828"/>
                    <a:gd name="connsiteY41" fmla="*/ 33498 h 507254"/>
                    <a:gd name="connsiteX42" fmla="*/ 368477 w 995828"/>
                    <a:gd name="connsiteY42" fmla="*/ 38283 h 507254"/>
                    <a:gd name="connsiteX43" fmla="*/ 349336 w 995828"/>
                    <a:gd name="connsiteY43" fmla="*/ 38283 h 507254"/>
                    <a:gd name="connsiteX44" fmla="*/ 62211 w 995828"/>
                    <a:gd name="connsiteY44" fmla="*/ 124421 h 507254"/>
                    <a:gd name="connsiteX45" fmla="*/ 19142 w 995828"/>
                    <a:gd name="connsiteY45" fmla="*/ 191417 h 507254"/>
                    <a:gd name="connsiteX46" fmla="*/ 153134 w 995828"/>
                    <a:gd name="connsiteY46" fmla="*/ 95708 h 507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995828" h="507254">
                      <a:moveTo>
                        <a:pt x="401975" y="507254"/>
                      </a:moveTo>
                      <a:cubicBezTo>
                        <a:pt x="373263" y="507254"/>
                        <a:pt x="354121" y="497683"/>
                        <a:pt x="344550" y="473756"/>
                      </a:cubicBezTo>
                      <a:cubicBezTo>
                        <a:pt x="334979" y="449829"/>
                        <a:pt x="330194" y="411546"/>
                        <a:pt x="325409" y="368477"/>
                      </a:cubicBezTo>
                      <a:cubicBezTo>
                        <a:pt x="315838" y="315838"/>
                        <a:pt x="306267" y="258413"/>
                        <a:pt x="296696" y="234485"/>
                      </a:cubicBezTo>
                      <a:cubicBezTo>
                        <a:pt x="272769" y="181846"/>
                        <a:pt x="215344" y="105279"/>
                        <a:pt x="157919" y="100494"/>
                      </a:cubicBezTo>
                      <a:cubicBezTo>
                        <a:pt x="100494" y="95708"/>
                        <a:pt x="33498" y="167490"/>
                        <a:pt x="9571" y="234485"/>
                      </a:cubicBezTo>
                      <a:lnTo>
                        <a:pt x="0" y="258413"/>
                      </a:lnTo>
                      <a:lnTo>
                        <a:pt x="0" y="229700"/>
                      </a:lnTo>
                      <a:cubicBezTo>
                        <a:pt x="0" y="229700"/>
                        <a:pt x="0" y="177060"/>
                        <a:pt x="57425" y="110065"/>
                      </a:cubicBezTo>
                      <a:cubicBezTo>
                        <a:pt x="114850" y="47854"/>
                        <a:pt x="234486" y="33498"/>
                        <a:pt x="349336" y="23927"/>
                      </a:cubicBezTo>
                      <a:lnTo>
                        <a:pt x="368477" y="23927"/>
                      </a:lnTo>
                      <a:cubicBezTo>
                        <a:pt x="507255" y="9571"/>
                        <a:pt x="612534" y="0"/>
                        <a:pt x="693886" y="0"/>
                      </a:cubicBezTo>
                      <a:cubicBezTo>
                        <a:pt x="760881" y="0"/>
                        <a:pt x="808736" y="4786"/>
                        <a:pt x="827877" y="19142"/>
                      </a:cubicBezTo>
                      <a:cubicBezTo>
                        <a:pt x="880517" y="47854"/>
                        <a:pt x="904444" y="110065"/>
                        <a:pt x="923586" y="162704"/>
                      </a:cubicBezTo>
                      <a:cubicBezTo>
                        <a:pt x="928371" y="177060"/>
                        <a:pt x="933156" y="191417"/>
                        <a:pt x="942728" y="205773"/>
                      </a:cubicBezTo>
                      <a:cubicBezTo>
                        <a:pt x="966655" y="258413"/>
                        <a:pt x="1000153" y="378048"/>
                        <a:pt x="995367" y="387619"/>
                      </a:cubicBezTo>
                      <a:cubicBezTo>
                        <a:pt x="990582" y="401975"/>
                        <a:pt x="933156" y="421117"/>
                        <a:pt x="894873" y="421117"/>
                      </a:cubicBezTo>
                      <a:cubicBezTo>
                        <a:pt x="885302" y="421117"/>
                        <a:pt x="880517" y="421117"/>
                        <a:pt x="870946" y="416331"/>
                      </a:cubicBezTo>
                      <a:cubicBezTo>
                        <a:pt x="851805" y="411546"/>
                        <a:pt x="827877" y="421117"/>
                        <a:pt x="799165" y="430687"/>
                      </a:cubicBezTo>
                      <a:cubicBezTo>
                        <a:pt x="760881" y="445044"/>
                        <a:pt x="713027" y="464185"/>
                        <a:pt x="636461" y="473756"/>
                      </a:cubicBezTo>
                      <a:cubicBezTo>
                        <a:pt x="602963" y="478542"/>
                        <a:pt x="579036" y="478542"/>
                        <a:pt x="559894" y="478542"/>
                      </a:cubicBezTo>
                      <a:cubicBezTo>
                        <a:pt x="535967" y="478542"/>
                        <a:pt x="521611" y="473756"/>
                        <a:pt x="512040" y="473756"/>
                      </a:cubicBezTo>
                      <a:cubicBezTo>
                        <a:pt x="502469" y="473756"/>
                        <a:pt x="497684" y="468971"/>
                        <a:pt x="488113" y="473756"/>
                      </a:cubicBezTo>
                      <a:cubicBezTo>
                        <a:pt x="473756" y="497683"/>
                        <a:pt x="435473" y="507254"/>
                        <a:pt x="401975" y="507254"/>
                      </a:cubicBezTo>
                      <a:close/>
                      <a:moveTo>
                        <a:pt x="153134" y="95708"/>
                      </a:moveTo>
                      <a:cubicBezTo>
                        <a:pt x="153134" y="95708"/>
                        <a:pt x="157919" y="95708"/>
                        <a:pt x="157919" y="95708"/>
                      </a:cubicBezTo>
                      <a:cubicBezTo>
                        <a:pt x="220130" y="100494"/>
                        <a:pt x="282340" y="186631"/>
                        <a:pt x="301481" y="234485"/>
                      </a:cubicBezTo>
                      <a:cubicBezTo>
                        <a:pt x="315838" y="258413"/>
                        <a:pt x="325409" y="315838"/>
                        <a:pt x="330194" y="373263"/>
                      </a:cubicBezTo>
                      <a:cubicBezTo>
                        <a:pt x="334979" y="416331"/>
                        <a:pt x="344550" y="454615"/>
                        <a:pt x="349336" y="478542"/>
                      </a:cubicBezTo>
                      <a:cubicBezTo>
                        <a:pt x="354121" y="497683"/>
                        <a:pt x="373263" y="502469"/>
                        <a:pt x="397190" y="502469"/>
                      </a:cubicBezTo>
                      <a:cubicBezTo>
                        <a:pt x="430688" y="502469"/>
                        <a:pt x="464186" y="492898"/>
                        <a:pt x="488113" y="483327"/>
                      </a:cubicBezTo>
                      <a:cubicBezTo>
                        <a:pt x="502469" y="478542"/>
                        <a:pt x="507255" y="478542"/>
                        <a:pt x="516825" y="483327"/>
                      </a:cubicBezTo>
                      <a:cubicBezTo>
                        <a:pt x="526396" y="483327"/>
                        <a:pt x="535967" y="488112"/>
                        <a:pt x="559894" y="488112"/>
                      </a:cubicBezTo>
                      <a:cubicBezTo>
                        <a:pt x="579036" y="488112"/>
                        <a:pt x="607748" y="488112"/>
                        <a:pt x="636461" y="483327"/>
                      </a:cubicBezTo>
                      <a:cubicBezTo>
                        <a:pt x="708242" y="473756"/>
                        <a:pt x="760881" y="454615"/>
                        <a:pt x="794380" y="440258"/>
                      </a:cubicBezTo>
                      <a:cubicBezTo>
                        <a:pt x="818307" y="430687"/>
                        <a:pt x="837448" y="421117"/>
                        <a:pt x="856590" y="421117"/>
                      </a:cubicBezTo>
                      <a:cubicBezTo>
                        <a:pt x="861375" y="421117"/>
                        <a:pt x="866161" y="421117"/>
                        <a:pt x="870946" y="421117"/>
                      </a:cubicBezTo>
                      <a:cubicBezTo>
                        <a:pt x="875732" y="421117"/>
                        <a:pt x="885302" y="421117"/>
                        <a:pt x="890088" y="421117"/>
                      </a:cubicBezTo>
                      <a:cubicBezTo>
                        <a:pt x="933156" y="421117"/>
                        <a:pt x="981011" y="397190"/>
                        <a:pt x="985796" y="392404"/>
                      </a:cubicBezTo>
                      <a:cubicBezTo>
                        <a:pt x="985796" y="382833"/>
                        <a:pt x="957084" y="272769"/>
                        <a:pt x="933156" y="215344"/>
                      </a:cubicBezTo>
                      <a:cubicBezTo>
                        <a:pt x="928371" y="200988"/>
                        <a:pt x="923586" y="186631"/>
                        <a:pt x="914015" y="172275"/>
                      </a:cubicBezTo>
                      <a:cubicBezTo>
                        <a:pt x="894873" y="119635"/>
                        <a:pt x="870946" y="57425"/>
                        <a:pt x="823092" y="33498"/>
                      </a:cubicBezTo>
                      <a:cubicBezTo>
                        <a:pt x="780023" y="9571"/>
                        <a:pt x="617319" y="14356"/>
                        <a:pt x="368477" y="38283"/>
                      </a:cubicBezTo>
                      <a:lnTo>
                        <a:pt x="349336" y="38283"/>
                      </a:lnTo>
                      <a:cubicBezTo>
                        <a:pt x="234486" y="52640"/>
                        <a:pt x="114850" y="62211"/>
                        <a:pt x="62211" y="124421"/>
                      </a:cubicBezTo>
                      <a:cubicBezTo>
                        <a:pt x="38283" y="148348"/>
                        <a:pt x="23927" y="172275"/>
                        <a:pt x="19142" y="191417"/>
                      </a:cubicBezTo>
                      <a:cubicBezTo>
                        <a:pt x="52640" y="138777"/>
                        <a:pt x="100494" y="95708"/>
                        <a:pt x="153134" y="95708"/>
                      </a:cubicBezTo>
                      <a:close/>
                    </a:path>
                  </a:pathLst>
                </a:custGeom>
                <a:solidFill>
                  <a:srgbClr val="2A4160"/>
                </a:solidFill>
                <a:ln w="47824" cap="flat">
                  <a:noFill/>
                  <a:prstDash val="solid"/>
                  <a:miter/>
                </a:ln>
              </p:spPr>
              <p:txBody>
                <a:bodyPr rtlCol="0" anchor="ctr"/>
                <a:lstStyle/>
                <a:p>
                  <a:endParaRPr lang="en-US"/>
                </a:p>
              </p:txBody>
            </p:sp>
          </p:grpSp>
          <p:sp>
            <p:nvSpPr>
              <p:cNvPr id="70" name="Freeform: Shape 69">
                <a:extLst>
                  <a:ext uri="{FF2B5EF4-FFF2-40B4-BE49-F238E27FC236}">
                    <a16:creationId xmlns:a16="http://schemas.microsoft.com/office/drawing/2014/main" xmlns="" id="{5264B395-AAA8-4B1C-BDEC-D325442E2667}"/>
                  </a:ext>
                </a:extLst>
              </p:cNvPr>
              <p:cNvSpPr/>
              <p:nvPr/>
            </p:nvSpPr>
            <p:spPr>
              <a:xfrm>
                <a:off x="8727668" y="7575723"/>
                <a:ext cx="703456" cy="127057"/>
              </a:xfrm>
              <a:custGeom>
                <a:avLst/>
                <a:gdLst>
                  <a:gd name="connsiteX0" fmla="*/ 660387 w 703456"/>
                  <a:gd name="connsiteY0" fmla="*/ 16993 h 127057"/>
                  <a:gd name="connsiteX1" fmla="*/ 200987 w 703456"/>
                  <a:gd name="connsiteY1" fmla="*/ 21778 h 127057"/>
                  <a:gd name="connsiteX2" fmla="*/ 0 w 703456"/>
                  <a:gd name="connsiteY2" fmla="*/ 50490 h 127057"/>
                  <a:gd name="connsiteX3" fmla="*/ 95708 w 703456"/>
                  <a:gd name="connsiteY3" fmla="*/ 103130 h 127057"/>
                  <a:gd name="connsiteX4" fmla="*/ 114850 w 703456"/>
                  <a:gd name="connsiteY4" fmla="*/ 127057 h 127057"/>
                  <a:gd name="connsiteX5" fmla="*/ 186631 w 703456"/>
                  <a:gd name="connsiteY5" fmla="*/ 117486 h 127057"/>
                  <a:gd name="connsiteX6" fmla="*/ 416331 w 703456"/>
                  <a:gd name="connsiteY6" fmla="*/ 83988 h 127057"/>
                  <a:gd name="connsiteX7" fmla="*/ 703456 w 703456"/>
                  <a:gd name="connsiteY7" fmla="*/ 50490 h 127057"/>
                  <a:gd name="connsiteX8" fmla="*/ 660387 w 703456"/>
                  <a:gd name="connsiteY8" fmla="*/ 16993 h 127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3456" h="127057">
                    <a:moveTo>
                      <a:pt x="660387" y="16993"/>
                    </a:moveTo>
                    <a:cubicBezTo>
                      <a:pt x="593392" y="-16505"/>
                      <a:pt x="325408" y="7422"/>
                      <a:pt x="200987" y="21778"/>
                    </a:cubicBezTo>
                    <a:cubicBezTo>
                      <a:pt x="129206" y="31349"/>
                      <a:pt x="57425" y="36134"/>
                      <a:pt x="0" y="50490"/>
                    </a:cubicBezTo>
                    <a:cubicBezTo>
                      <a:pt x="38283" y="55276"/>
                      <a:pt x="71781" y="69632"/>
                      <a:pt x="95708" y="103130"/>
                    </a:cubicBezTo>
                    <a:cubicBezTo>
                      <a:pt x="100494" y="112701"/>
                      <a:pt x="110064" y="122272"/>
                      <a:pt x="114850" y="127057"/>
                    </a:cubicBezTo>
                    <a:cubicBezTo>
                      <a:pt x="138777" y="122272"/>
                      <a:pt x="162704" y="122272"/>
                      <a:pt x="186631" y="117486"/>
                    </a:cubicBezTo>
                    <a:cubicBezTo>
                      <a:pt x="263198" y="107915"/>
                      <a:pt x="339765" y="93559"/>
                      <a:pt x="416331" y="83988"/>
                    </a:cubicBezTo>
                    <a:cubicBezTo>
                      <a:pt x="512040" y="69632"/>
                      <a:pt x="607748" y="60061"/>
                      <a:pt x="703456" y="50490"/>
                    </a:cubicBezTo>
                    <a:cubicBezTo>
                      <a:pt x="689100" y="36134"/>
                      <a:pt x="674744" y="26563"/>
                      <a:pt x="660387" y="16993"/>
                    </a:cubicBezTo>
                    <a:close/>
                  </a:path>
                </a:pathLst>
              </a:custGeom>
              <a:solidFill>
                <a:srgbClr val="00728F">
                  <a:alpha val="50000"/>
                </a:srgbClr>
              </a:solidFill>
              <a:ln w="47824"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xmlns="" id="{893BCF43-BD3F-4295-BECD-5EDE077246C8}"/>
                  </a:ext>
                </a:extLst>
              </p:cNvPr>
              <p:cNvSpPr/>
              <p:nvPr/>
            </p:nvSpPr>
            <p:spPr>
              <a:xfrm>
                <a:off x="8550608" y="7645355"/>
                <a:ext cx="997902" cy="424061"/>
              </a:xfrm>
              <a:custGeom>
                <a:avLst/>
                <a:gdLst>
                  <a:gd name="connsiteX0" fmla="*/ 985796 w 997902"/>
                  <a:gd name="connsiteY0" fmla="*/ 239271 h 424061"/>
                  <a:gd name="connsiteX1" fmla="*/ 981011 w 997902"/>
                  <a:gd name="connsiteY1" fmla="*/ 272769 h 424061"/>
                  <a:gd name="connsiteX2" fmla="*/ 961869 w 997902"/>
                  <a:gd name="connsiteY2" fmla="*/ 277554 h 424061"/>
                  <a:gd name="connsiteX3" fmla="*/ 904444 w 997902"/>
                  <a:gd name="connsiteY3" fmla="*/ 248842 h 424061"/>
                  <a:gd name="connsiteX4" fmla="*/ 784809 w 997902"/>
                  <a:gd name="connsiteY4" fmla="*/ 291911 h 424061"/>
                  <a:gd name="connsiteX5" fmla="*/ 717813 w 997902"/>
                  <a:gd name="connsiteY5" fmla="*/ 334979 h 424061"/>
                  <a:gd name="connsiteX6" fmla="*/ 602963 w 997902"/>
                  <a:gd name="connsiteY6" fmla="*/ 344550 h 424061"/>
                  <a:gd name="connsiteX7" fmla="*/ 579035 w 997902"/>
                  <a:gd name="connsiteY7" fmla="*/ 325408 h 424061"/>
                  <a:gd name="connsiteX8" fmla="*/ 502469 w 997902"/>
                  <a:gd name="connsiteY8" fmla="*/ 301481 h 424061"/>
                  <a:gd name="connsiteX9" fmla="*/ 392404 w 997902"/>
                  <a:gd name="connsiteY9" fmla="*/ 320623 h 424061"/>
                  <a:gd name="connsiteX10" fmla="*/ 349336 w 997902"/>
                  <a:gd name="connsiteY10" fmla="*/ 263198 h 424061"/>
                  <a:gd name="connsiteX11" fmla="*/ 267983 w 997902"/>
                  <a:gd name="connsiteY11" fmla="*/ 62210 h 424061"/>
                  <a:gd name="connsiteX12" fmla="*/ 138777 w 997902"/>
                  <a:gd name="connsiteY12" fmla="*/ 9571 h 424061"/>
                  <a:gd name="connsiteX13" fmla="*/ 129206 w 997902"/>
                  <a:gd name="connsiteY13" fmla="*/ 0 h 424061"/>
                  <a:gd name="connsiteX14" fmla="*/ 57425 w 997902"/>
                  <a:gd name="connsiteY14" fmla="*/ 47854 h 424061"/>
                  <a:gd name="connsiteX15" fmla="*/ 0 w 997902"/>
                  <a:gd name="connsiteY15" fmla="*/ 162704 h 424061"/>
                  <a:gd name="connsiteX16" fmla="*/ 153134 w 997902"/>
                  <a:gd name="connsiteY16" fmla="*/ 23927 h 424061"/>
                  <a:gd name="connsiteX17" fmla="*/ 291910 w 997902"/>
                  <a:gd name="connsiteY17" fmla="*/ 157919 h 424061"/>
                  <a:gd name="connsiteX18" fmla="*/ 344550 w 997902"/>
                  <a:gd name="connsiteY18" fmla="*/ 397190 h 424061"/>
                  <a:gd name="connsiteX19" fmla="*/ 488113 w 997902"/>
                  <a:gd name="connsiteY19" fmla="*/ 406760 h 424061"/>
                  <a:gd name="connsiteX20" fmla="*/ 636461 w 997902"/>
                  <a:gd name="connsiteY20" fmla="*/ 406760 h 424061"/>
                  <a:gd name="connsiteX21" fmla="*/ 870946 w 997902"/>
                  <a:gd name="connsiteY21" fmla="*/ 349335 h 424061"/>
                  <a:gd name="connsiteX22" fmla="*/ 990582 w 997902"/>
                  <a:gd name="connsiteY22" fmla="*/ 320623 h 424061"/>
                  <a:gd name="connsiteX23" fmla="*/ 985796 w 997902"/>
                  <a:gd name="connsiteY23" fmla="*/ 239271 h 4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97902" h="424061">
                    <a:moveTo>
                      <a:pt x="985796" y="239271"/>
                    </a:moveTo>
                    <a:cubicBezTo>
                      <a:pt x="985796" y="248842"/>
                      <a:pt x="985796" y="263198"/>
                      <a:pt x="981011" y="272769"/>
                    </a:cubicBezTo>
                    <a:cubicBezTo>
                      <a:pt x="981011" y="282340"/>
                      <a:pt x="966655" y="282340"/>
                      <a:pt x="961869" y="277554"/>
                    </a:cubicBezTo>
                    <a:cubicBezTo>
                      <a:pt x="937942" y="253627"/>
                      <a:pt x="942728" y="248842"/>
                      <a:pt x="904444" y="248842"/>
                    </a:cubicBezTo>
                    <a:cubicBezTo>
                      <a:pt x="870946" y="248842"/>
                      <a:pt x="794379" y="248842"/>
                      <a:pt x="784809" y="291911"/>
                    </a:cubicBezTo>
                    <a:cubicBezTo>
                      <a:pt x="780023" y="325408"/>
                      <a:pt x="756096" y="325408"/>
                      <a:pt x="717813" y="334979"/>
                    </a:cubicBezTo>
                    <a:cubicBezTo>
                      <a:pt x="684315" y="344550"/>
                      <a:pt x="641246" y="354121"/>
                      <a:pt x="602963" y="344550"/>
                    </a:cubicBezTo>
                    <a:cubicBezTo>
                      <a:pt x="593392" y="339765"/>
                      <a:pt x="583821" y="334979"/>
                      <a:pt x="579035" y="325408"/>
                    </a:cubicBezTo>
                    <a:cubicBezTo>
                      <a:pt x="559894" y="291911"/>
                      <a:pt x="535967" y="287125"/>
                      <a:pt x="502469" y="301481"/>
                    </a:cubicBezTo>
                    <a:cubicBezTo>
                      <a:pt x="473756" y="311052"/>
                      <a:pt x="425902" y="325408"/>
                      <a:pt x="392404" y="320623"/>
                    </a:cubicBezTo>
                    <a:cubicBezTo>
                      <a:pt x="363692" y="315838"/>
                      <a:pt x="349336" y="291911"/>
                      <a:pt x="349336" y="263198"/>
                    </a:cubicBezTo>
                    <a:cubicBezTo>
                      <a:pt x="339765" y="205773"/>
                      <a:pt x="306267" y="114850"/>
                      <a:pt x="267983" y="62210"/>
                    </a:cubicBezTo>
                    <a:cubicBezTo>
                      <a:pt x="248842" y="33498"/>
                      <a:pt x="172275" y="-4785"/>
                      <a:pt x="138777" y="9571"/>
                    </a:cubicBezTo>
                    <a:cubicBezTo>
                      <a:pt x="133992" y="9571"/>
                      <a:pt x="129206" y="4786"/>
                      <a:pt x="129206" y="0"/>
                    </a:cubicBezTo>
                    <a:cubicBezTo>
                      <a:pt x="100494" y="9571"/>
                      <a:pt x="76567" y="23927"/>
                      <a:pt x="57425" y="47854"/>
                    </a:cubicBezTo>
                    <a:cubicBezTo>
                      <a:pt x="0" y="110065"/>
                      <a:pt x="0" y="162704"/>
                      <a:pt x="0" y="162704"/>
                    </a:cubicBezTo>
                    <a:cubicBezTo>
                      <a:pt x="28712" y="90923"/>
                      <a:pt x="95708" y="19142"/>
                      <a:pt x="153134" y="23927"/>
                    </a:cubicBezTo>
                    <a:cubicBezTo>
                      <a:pt x="215344" y="28713"/>
                      <a:pt x="272769" y="114850"/>
                      <a:pt x="291910" y="157919"/>
                    </a:cubicBezTo>
                    <a:cubicBezTo>
                      <a:pt x="315838" y="200988"/>
                      <a:pt x="325409" y="349335"/>
                      <a:pt x="344550" y="397190"/>
                    </a:cubicBezTo>
                    <a:cubicBezTo>
                      <a:pt x="363692" y="445044"/>
                      <a:pt x="454615" y="416331"/>
                      <a:pt x="488113" y="406760"/>
                    </a:cubicBezTo>
                    <a:cubicBezTo>
                      <a:pt x="521611" y="397190"/>
                      <a:pt x="502469" y="421117"/>
                      <a:pt x="636461" y="406760"/>
                    </a:cubicBezTo>
                    <a:cubicBezTo>
                      <a:pt x="775238" y="392404"/>
                      <a:pt x="823092" y="334979"/>
                      <a:pt x="870946" y="349335"/>
                    </a:cubicBezTo>
                    <a:cubicBezTo>
                      <a:pt x="914015" y="358906"/>
                      <a:pt x="985796" y="330194"/>
                      <a:pt x="990582" y="320623"/>
                    </a:cubicBezTo>
                    <a:cubicBezTo>
                      <a:pt x="1004938" y="306267"/>
                      <a:pt x="995367" y="277554"/>
                      <a:pt x="985796" y="239271"/>
                    </a:cubicBezTo>
                    <a:close/>
                  </a:path>
                </a:pathLst>
              </a:custGeom>
              <a:solidFill>
                <a:srgbClr val="00728F">
                  <a:alpha val="50000"/>
                </a:srgbClr>
              </a:solidFill>
              <a:ln w="47824" cap="flat">
                <a:noFill/>
                <a:prstDash val="solid"/>
                <a:miter/>
              </a:ln>
            </p:spPr>
            <p:txBody>
              <a:bodyPr rtlCol="0" anchor="ctr"/>
              <a:lstStyle/>
              <a:p>
                <a:endParaRPr lang="en-US"/>
              </a:p>
            </p:txBody>
          </p:sp>
          <p:grpSp>
            <p:nvGrpSpPr>
              <p:cNvPr id="72" name="Graphic 3">
                <a:extLst>
                  <a:ext uri="{FF2B5EF4-FFF2-40B4-BE49-F238E27FC236}">
                    <a16:creationId xmlns:a16="http://schemas.microsoft.com/office/drawing/2014/main" xmlns="" id="{212714C3-7F3C-4554-946C-49FD5F037B86}"/>
                  </a:ext>
                </a:extLst>
              </p:cNvPr>
              <p:cNvGrpSpPr/>
              <p:nvPr/>
            </p:nvGrpSpPr>
            <p:grpSpPr>
              <a:xfrm>
                <a:off x="8764564" y="7449153"/>
                <a:ext cx="408007" cy="196201"/>
                <a:chOff x="8764564" y="7449153"/>
                <a:chExt cx="408007" cy="196201"/>
              </a:xfrm>
            </p:grpSpPr>
            <p:sp>
              <p:nvSpPr>
                <p:cNvPr id="114" name="Freeform: Shape 113">
                  <a:extLst>
                    <a:ext uri="{FF2B5EF4-FFF2-40B4-BE49-F238E27FC236}">
                      <a16:creationId xmlns:a16="http://schemas.microsoft.com/office/drawing/2014/main" xmlns="" id="{92E1C809-F9E9-4908-8339-4A294ADBBD3D}"/>
                    </a:ext>
                  </a:extLst>
                </p:cNvPr>
                <p:cNvSpPr/>
                <p:nvPr/>
              </p:nvSpPr>
              <p:spPr>
                <a:xfrm>
                  <a:off x="8769349" y="7460478"/>
                  <a:ext cx="399516" cy="181478"/>
                </a:xfrm>
                <a:custGeom>
                  <a:avLst/>
                  <a:gdLst>
                    <a:gd name="connsiteX0" fmla="*/ 374650 w 399516"/>
                    <a:gd name="connsiteY0" fmla="*/ 22173 h 181478"/>
                    <a:gd name="connsiteX1" fmla="*/ 111452 w 399516"/>
                    <a:gd name="connsiteY1" fmla="*/ 17387 h 181478"/>
                    <a:gd name="connsiteX2" fmla="*/ 1388 w 399516"/>
                    <a:gd name="connsiteY2" fmla="*/ 93954 h 181478"/>
                    <a:gd name="connsiteX3" fmla="*/ 34886 w 399516"/>
                    <a:gd name="connsiteY3" fmla="*/ 170521 h 181478"/>
                    <a:gd name="connsiteX4" fmla="*/ 73169 w 399516"/>
                    <a:gd name="connsiteY4" fmla="*/ 137023 h 181478"/>
                    <a:gd name="connsiteX5" fmla="*/ 283727 w 399516"/>
                    <a:gd name="connsiteY5" fmla="*/ 84383 h 181478"/>
                    <a:gd name="connsiteX6" fmla="*/ 365080 w 399516"/>
                    <a:gd name="connsiteY6" fmla="*/ 132238 h 181478"/>
                    <a:gd name="connsiteX7" fmla="*/ 393792 w 399516"/>
                    <a:gd name="connsiteY7" fmla="*/ 141808 h 181478"/>
                    <a:gd name="connsiteX8" fmla="*/ 374650 w 399516"/>
                    <a:gd name="connsiteY8" fmla="*/ 22173 h 181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9516" h="181478">
                      <a:moveTo>
                        <a:pt x="374650" y="22173"/>
                      </a:moveTo>
                      <a:cubicBezTo>
                        <a:pt x="345938" y="-11325"/>
                        <a:pt x="188019" y="-1754"/>
                        <a:pt x="111452" y="17387"/>
                      </a:cubicBezTo>
                      <a:cubicBezTo>
                        <a:pt x="34886" y="36529"/>
                        <a:pt x="10959" y="60456"/>
                        <a:pt x="1388" y="93954"/>
                      </a:cubicBezTo>
                      <a:cubicBezTo>
                        <a:pt x="-8183" y="127452"/>
                        <a:pt x="34886" y="170521"/>
                        <a:pt x="34886" y="170521"/>
                      </a:cubicBezTo>
                      <a:cubicBezTo>
                        <a:pt x="49242" y="184877"/>
                        <a:pt x="68384" y="194448"/>
                        <a:pt x="73169" y="137023"/>
                      </a:cubicBezTo>
                      <a:cubicBezTo>
                        <a:pt x="73169" y="98740"/>
                        <a:pt x="221517" y="89169"/>
                        <a:pt x="283727" y="84383"/>
                      </a:cubicBezTo>
                      <a:cubicBezTo>
                        <a:pt x="345938" y="84383"/>
                        <a:pt x="360294" y="108310"/>
                        <a:pt x="365080" y="132238"/>
                      </a:cubicBezTo>
                      <a:cubicBezTo>
                        <a:pt x="369865" y="156165"/>
                        <a:pt x="393792" y="141808"/>
                        <a:pt x="393792" y="141808"/>
                      </a:cubicBezTo>
                      <a:cubicBezTo>
                        <a:pt x="403363" y="117881"/>
                        <a:pt x="403363" y="50885"/>
                        <a:pt x="374650" y="22173"/>
                      </a:cubicBezTo>
                      <a:close/>
                    </a:path>
                  </a:pathLst>
                </a:custGeom>
                <a:solidFill>
                  <a:srgbClr val="00728F"/>
                </a:solidFill>
                <a:ln w="47824"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xmlns="" id="{0C64C07A-CF54-45A5-ABF9-15C4B73ACE3B}"/>
                    </a:ext>
                  </a:extLst>
                </p:cNvPr>
                <p:cNvSpPr/>
                <p:nvPr/>
              </p:nvSpPr>
              <p:spPr>
                <a:xfrm>
                  <a:off x="8764564" y="7449153"/>
                  <a:ext cx="408007" cy="196201"/>
                </a:xfrm>
                <a:custGeom>
                  <a:avLst/>
                  <a:gdLst>
                    <a:gd name="connsiteX0" fmla="*/ 58813 w 408007"/>
                    <a:gd name="connsiteY0" fmla="*/ 196202 h 196201"/>
                    <a:gd name="connsiteX1" fmla="*/ 34886 w 408007"/>
                    <a:gd name="connsiteY1" fmla="*/ 181846 h 196201"/>
                    <a:gd name="connsiteX2" fmla="*/ 1388 w 408007"/>
                    <a:gd name="connsiteY2" fmla="*/ 100494 h 196201"/>
                    <a:gd name="connsiteX3" fmla="*/ 116238 w 408007"/>
                    <a:gd name="connsiteY3" fmla="*/ 19142 h 196201"/>
                    <a:gd name="connsiteX4" fmla="*/ 269371 w 408007"/>
                    <a:gd name="connsiteY4" fmla="*/ 0 h 196201"/>
                    <a:gd name="connsiteX5" fmla="*/ 384221 w 408007"/>
                    <a:gd name="connsiteY5" fmla="*/ 23927 h 196201"/>
                    <a:gd name="connsiteX6" fmla="*/ 398578 w 408007"/>
                    <a:gd name="connsiteY6" fmla="*/ 148348 h 196201"/>
                    <a:gd name="connsiteX7" fmla="*/ 398578 w 408007"/>
                    <a:gd name="connsiteY7" fmla="*/ 148348 h 196201"/>
                    <a:gd name="connsiteX8" fmla="*/ 379436 w 408007"/>
                    <a:gd name="connsiteY8" fmla="*/ 153133 h 196201"/>
                    <a:gd name="connsiteX9" fmla="*/ 379436 w 408007"/>
                    <a:gd name="connsiteY9" fmla="*/ 153133 h 196201"/>
                    <a:gd name="connsiteX10" fmla="*/ 360294 w 408007"/>
                    <a:gd name="connsiteY10" fmla="*/ 133992 h 196201"/>
                    <a:gd name="connsiteX11" fmla="*/ 283727 w 408007"/>
                    <a:gd name="connsiteY11" fmla="*/ 90923 h 196201"/>
                    <a:gd name="connsiteX12" fmla="*/ 77954 w 408007"/>
                    <a:gd name="connsiteY12" fmla="*/ 138777 h 196201"/>
                    <a:gd name="connsiteX13" fmla="*/ 58813 w 408007"/>
                    <a:gd name="connsiteY13" fmla="*/ 196202 h 196201"/>
                    <a:gd name="connsiteX14" fmla="*/ 269371 w 408007"/>
                    <a:gd name="connsiteY14" fmla="*/ 14356 h 196201"/>
                    <a:gd name="connsiteX15" fmla="*/ 121023 w 408007"/>
                    <a:gd name="connsiteY15" fmla="*/ 33498 h 196201"/>
                    <a:gd name="connsiteX16" fmla="*/ 15744 w 408007"/>
                    <a:gd name="connsiteY16" fmla="*/ 105279 h 196201"/>
                    <a:gd name="connsiteX17" fmla="*/ 49242 w 408007"/>
                    <a:gd name="connsiteY17" fmla="*/ 177060 h 196201"/>
                    <a:gd name="connsiteX18" fmla="*/ 63598 w 408007"/>
                    <a:gd name="connsiteY18" fmla="*/ 186631 h 196201"/>
                    <a:gd name="connsiteX19" fmla="*/ 77954 w 408007"/>
                    <a:gd name="connsiteY19" fmla="*/ 143562 h 196201"/>
                    <a:gd name="connsiteX20" fmla="*/ 288513 w 408007"/>
                    <a:gd name="connsiteY20" fmla="*/ 86137 h 196201"/>
                    <a:gd name="connsiteX21" fmla="*/ 374650 w 408007"/>
                    <a:gd name="connsiteY21" fmla="*/ 138777 h 196201"/>
                    <a:gd name="connsiteX22" fmla="*/ 384221 w 408007"/>
                    <a:gd name="connsiteY22" fmla="*/ 148348 h 196201"/>
                    <a:gd name="connsiteX23" fmla="*/ 393792 w 408007"/>
                    <a:gd name="connsiteY23" fmla="*/ 143562 h 196201"/>
                    <a:gd name="connsiteX24" fmla="*/ 379436 w 408007"/>
                    <a:gd name="connsiteY24" fmla="*/ 28712 h 196201"/>
                    <a:gd name="connsiteX25" fmla="*/ 269371 w 408007"/>
                    <a:gd name="connsiteY25" fmla="*/ 14356 h 196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08007" h="196201">
                      <a:moveTo>
                        <a:pt x="58813" y="196202"/>
                      </a:moveTo>
                      <a:cubicBezTo>
                        <a:pt x="54027" y="196202"/>
                        <a:pt x="44457" y="191417"/>
                        <a:pt x="34886" y="181846"/>
                      </a:cubicBezTo>
                      <a:cubicBezTo>
                        <a:pt x="34886" y="181846"/>
                        <a:pt x="-8183" y="133992"/>
                        <a:pt x="1388" y="100494"/>
                      </a:cubicBezTo>
                      <a:cubicBezTo>
                        <a:pt x="10959" y="62210"/>
                        <a:pt x="39671" y="38283"/>
                        <a:pt x="116238" y="19142"/>
                      </a:cubicBezTo>
                      <a:cubicBezTo>
                        <a:pt x="154521" y="9571"/>
                        <a:pt x="216732" y="0"/>
                        <a:pt x="269371" y="0"/>
                      </a:cubicBezTo>
                      <a:cubicBezTo>
                        <a:pt x="302869" y="0"/>
                        <a:pt x="365079" y="4785"/>
                        <a:pt x="384221" y="23927"/>
                      </a:cubicBezTo>
                      <a:cubicBezTo>
                        <a:pt x="412934" y="57425"/>
                        <a:pt x="412934" y="129206"/>
                        <a:pt x="398578" y="148348"/>
                      </a:cubicBezTo>
                      <a:lnTo>
                        <a:pt x="398578" y="148348"/>
                      </a:lnTo>
                      <a:cubicBezTo>
                        <a:pt x="398578" y="148348"/>
                        <a:pt x="389006" y="153133"/>
                        <a:pt x="379436" y="153133"/>
                      </a:cubicBezTo>
                      <a:lnTo>
                        <a:pt x="379436" y="153133"/>
                      </a:lnTo>
                      <a:cubicBezTo>
                        <a:pt x="374650" y="153133"/>
                        <a:pt x="365079" y="153133"/>
                        <a:pt x="360294" y="133992"/>
                      </a:cubicBezTo>
                      <a:cubicBezTo>
                        <a:pt x="355509" y="114850"/>
                        <a:pt x="345938" y="86137"/>
                        <a:pt x="283727" y="90923"/>
                      </a:cubicBezTo>
                      <a:cubicBezTo>
                        <a:pt x="202375" y="90923"/>
                        <a:pt x="82740" y="110065"/>
                        <a:pt x="77954" y="138777"/>
                      </a:cubicBezTo>
                      <a:cubicBezTo>
                        <a:pt x="82740" y="167490"/>
                        <a:pt x="77954" y="196202"/>
                        <a:pt x="58813" y="196202"/>
                      </a:cubicBezTo>
                      <a:close/>
                      <a:moveTo>
                        <a:pt x="269371" y="14356"/>
                      </a:moveTo>
                      <a:cubicBezTo>
                        <a:pt x="216732" y="14356"/>
                        <a:pt x="159307" y="19142"/>
                        <a:pt x="121023" y="33498"/>
                      </a:cubicBezTo>
                      <a:cubicBezTo>
                        <a:pt x="39671" y="52640"/>
                        <a:pt x="20529" y="76567"/>
                        <a:pt x="15744" y="105279"/>
                      </a:cubicBezTo>
                      <a:cubicBezTo>
                        <a:pt x="6173" y="138777"/>
                        <a:pt x="49242" y="177060"/>
                        <a:pt x="49242" y="177060"/>
                      </a:cubicBezTo>
                      <a:cubicBezTo>
                        <a:pt x="54027" y="181846"/>
                        <a:pt x="63598" y="186631"/>
                        <a:pt x="63598" y="186631"/>
                      </a:cubicBezTo>
                      <a:cubicBezTo>
                        <a:pt x="68384" y="186631"/>
                        <a:pt x="73169" y="181846"/>
                        <a:pt x="77954" y="143562"/>
                      </a:cubicBezTo>
                      <a:cubicBezTo>
                        <a:pt x="82740" y="95708"/>
                        <a:pt x="283727" y="86137"/>
                        <a:pt x="288513" y="86137"/>
                      </a:cubicBezTo>
                      <a:cubicBezTo>
                        <a:pt x="341152" y="86137"/>
                        <a:pt x="369865" y="100494"/>
                        <a:pt x="374650" y="138777"/>
                      </a:cubicBezTo>
                      <a:cubicBezTo>
                        <a:pt x="374650" y="148348"/>
                        <a:pt x="379436" y="148348"/>
                        <a:pt x="384221" y="148348"/>
                      </a:cubicBezTo>
                      <a:cubicBezTo>
                        <a:pt x="389006" y="148348"/>
                        <a:pt x="393792" y="143562"/>
                        <a:pt x="393792" y="143562"/>
                      </a:cubicBezTo>
                      <a:cubicBezTo>
                        <a:pt x="403363" y="119635"/>
                        <a:pt x="408148" y="57425"/>
                        <a:pt x="379436" y="28712"/>
                      </a:cubicBezTo>
                      <a:cubicBezTo>
                        <a:pt x="365079" y="23927"/>
                        <a:pt x="326796" y="14356"/>
                        <a:pt x="269371" y="14356"/>
                      </a:cubicBezTo>
                      <a:close/>
                    </a:path>
                  </a:pathLst>
                </a:custGeom>
                <a:solidFill>
                  <a:srgbClr val="2A4160"/>
                </a:solidFill>
                <a:ln w="47824" cap="flat">
                  <a:noFill/>
                  <a:prstDash val="solid"/>
                  <a:miter/>
                </a:ln>
              </p:spPr>
              <p:txBody>
                <a:bodyPr rtlCol="0" anchor="ctr"/>
                <a:lstStyle/>
                <a:p>
                  <a:endParaRPr lang="en-US"/>
                </a:p>
              </p:txBody>
            </p:sp>
          </p:grpSp>
          <p:sp>
            <p:nvSpPr>
              <p:cNvPr id="73" name="Freeform: Shape 72">
                <a:extLst>
                  <a:ext uri="{FF2B5EF4-FFF2-40B4-BE49-F238E27FC236}">
                    <a16:creationId xmlns:a16="http://schemas.microsoft.com/office/drawing/2014/main" xmlns="" id="{DB157DE6-2717-4920-B008-5E01DCEC1A13}"/>
                  </a:ext>
                </a:extLst>
              </p:cNvPr>
              <p:cNvSpPr/>
              <p:nvPr/>
            </p:nvSpPr>
            <p:spPr>
              <a:xfrm>
                <a:off x="8774135" y="7479062"/>
                <a:ext cx="396164" cy="158108"/>
              </a:xfrm>
              <a:custGeom>
                <a:avLst/>
                <a:gdLst>
                  <a:gd name="connsiteX0" fmla="*/ 369865 w 396164"/>
                  <a:gd name="connsiteY0" fmla="*/ 3589 h 158108"/>
                  <a:gd name="connsiteX1" fmla="*/ 369865 w 396164"/>
                  <a:gd name="connsiteY1" fmla="*/ 3589 h 158108"/>
                  <a:gd name="connsiteX2" fmla="*/ 369865 w 396164"/>
                  <a:gd name="connsiteY2" fmla="*/ 17945 h 158108"/>
                  <a:gd name="connsiteX3" fmla="*/ 350723 w 396164"/>
                  <a:gd name="connsiteY3" fmla="*/ 37087 h 158108"/>
                  <a:gd name="connsiteX4" fmla="*/ 255015 w 396164"/>
                  <a:gd name="connsiteY4" fmla="*/ 32302 h 158108"/>
                  <a:gd name="connsiteX5" fmla="*/ 121023 w 396164"/>
                  <a:gd name="connsiteY5" fmla="*/ 56229 h 158108"/>
                  <a:gd name="connsiteX6" fmla="*/ 44456 w 396164"/>
                  <a:gd name="connsiteY6" fmla="*/ 65800 h 158108"/>
                  <a:gd name="connsiteX7" fmla="*/ 15744 w 396164"/>
                  <a:gd name="connsiteY7" fmla="*/ 41872 h 158108"/>
                  <a:gd name="connsiteX8" fmla="*/ 1388 w 396164"/>
                  <a:gd name="connsiteY8" fmla="*/ 70585 h 158108"/>
                  <a:gd name="connsiteX9" fmla="*/ 34886 w 396164"/>
                  <a:gd name="connsiteY9" fmla="*/ 147152 h 158108"/>
                  <a:gd name="connsiteX10" fmla="*/ 73169 w 396164"/>
                  <a:gd name="connsiteY10" fmla="*/ 113654 h 158108"/>
                  <a:gd name="connsiteX11" fmla="*/ 283727 w 396164"/>
                  <a:gd name="connsiteY11" fmla="*/ 61014 h 158108"/>
                  <a:gd name="connsiteX12" fmla="*/ 365080 w 396164"/>
                  <a:gd name="connsiteY12" fmla="*/ 108868 h 158108"/>
                  <a:gd name="connsiteX13" fmla="*/ 393792 w 396164"/>
                  <a:gd name="connsiteY13" fmla="*/ 118439 h 158108"/>
                  <a:gd name="connsiteX14" fmla="*/ 369865 w 396164"/>
                  <a:gd name="connsiteY14" fmla="*/ 3589 h 158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6164" h="158108">
                    <a:moveTo>
                      <a:pt x="369865" y="3589"/>
                    </a:moveTo>
                    <a:cubicBezTo>
                      <a:pt x="369865" y="-1196"/>
                      <a:pt x="369865" y="-1196"/>
                      <a:pt x="369865" y="3589"/>
                    </a:cubicBezTo>
                    <a:cubicBezTo>
                      <a:pt x="369865" y="8374"/>
                      <a:pt x="369865" y="13160"/>
                      <a:pt x="369865" y="17945"/>
                    </a:cubicBezTo>
                    <a:cubicBezTo>
                      <a:pt x="369865" y="27516"/>
                      <a:pt x="360294" y="37087"/>
                      <a:pt x="350723" y="37087"/>
                    </a:cubicBezTo>
                    <a:cubicBezTo>
                      <a:pt x="322011" y="46658"/>
                      <a:pt x="283727" y="27516"/>
                      <a:pt x="255015" y="32302"/>
                    </a:cubicBezTo>
                    <a:cubicBezTo>
                      <a:pt x="207161" y="37087"/>
                      <a:pt x="164092" y="41872"/>
                      <a:pt x="121023" y="56229"/>
                    </a:cubicBezTo>
                    <a:cubicBezTo>
                      <a:pt x="92310" y="65800"/>
                      <a:pt x="68383" y="70585"/>
                      <a:pt x="44456" y="65800"/>
                    </a:cubicBezTo>
                    <a:cubicBezTo>
                      <a:pt x="25315" y="61014"/>
                      <a:pt x="15744" y="51443"/>
                      <a:pt x="15744" y="41872"/>
                    </a:cubicBezTo>
                    <a:cubicBezTo>
                      <a:pt x="10959" y="51443"/>
                      <a:pt x="6173" y="61014"/>
                      <a:pt x="1388" y="70585"/>
                    </a:cubicBezTo>
                    <a:cubicBezTo>
                      <a:pt x="-8183" y="104083"/>
                      <a:pt x="34886" y="147152"/>
                      <a:pt x="34886" y="147152"/>
                    </a:cubicBezTo>
                    <a:cubicBezTo>
                      <a:pt x="49242" y="161508"/>
                      <a:pt x="68383" y="171079"/>
                      <a:pt x="73169" y="113654"/>
                    </a:cubicBezTo>
                    <a:cubicBezTo>
                      <a:pt x="73169" y="75370"/>
                      <a:pt x="221517" y="65800"/>
                      <a:pt x="283727" y="61014"/>
                    </a:cubicBezTo>
                    <a:cubicBezTo>
                      <a:pt x="345938" y="61014"/>
                      <a:pt x="360294" y="84941"/>
                      <a:pt x="365080" y="108868"/>
                    </a:cubicBezTo>
                    <a:cubicBezTo>
                      <a:pt x="369865" y="132795"/>
                      <a:pt x="393792" y="118439"/>
                      <a:pt x="393792" y="118439"/>
                    </a:cubicBezTo>
                    <a:cubicBezTo>
                      <a:pt x="398577" y="99297"/>
                      <a:pt x="398577" y="32302"/>
                      <a:pt x="369865" y="3589"/>
                    </a:cubicBezTo>
                    <a:close/>
                  </a:path>
                </a:pathLst>
              </a:custGeom>
              <a:solidFill>
                <a:srgbClr val="00728F">
                  <a:alpha val="30000"/>
                </a:srgbClr>
              </a:solidFill>
              <a:ln w="47824" cap="flat">
                <a:noFill/>
                <a:prstDash val="solid"/>
                <a:miter/>
              </a:ln>
            </p:spPr>
            <p:txBody>
              <a:bodyPr rtlCol="0" anchor="ctr"/>
              <a:lstStyle/>
              <a:p>
                <a:endParaRPr lang="en-US"/>
              </a:p>
            </p:txBody>
          </p:sp>
          <p:grpSp>
            <p:nvGrpSpPr>
              <p:cNvPr id="74" name="Graphic 3">
                <a:extLst>
                  <a:ext uri="{FF2B5EF4-FFF2-40B4-BE49-F238E27FC236}">
                    <a16:creationId xmlns:a16="http://schemas.microsoft.com/office/drawing/2014/main" xmlns="" id="{FDF7EB1E-C6AA-4271-9875-F049C4D88490}"/>
                  </a:ext>
                </a:extLst>
              </p:cNvPr>
              <p:cNvGrpSpPr/>
              <p:nvPr/>
            </p:nvGrpSpPr>
            <p:grpSpPr>
              <a:xfrm>
                <a:off x="8827020" y="7516149"/>
                <a:ext cx="331335" cy="133991"/>
                <a:chOff x="8827020" y="7516149"/>
                <a:chExt cx="331335" cy="133991"/>
              </a:xfrm>
            </p:grpSpPr>
            <p:sp>
              <p:nvSpPr>
                <p:cNvPr id="112" name="Freeform: Shape 111">
                  <a:extLst>
                    <a:ext uri="{FF2B5EF4-FFF2-40B4-BE49-F238E27FC236}">
                      <a16:creationId xmlns:a16="http://schemas.microsoft.com/office/drawing/2014/main" xmlns="" id="{E5139E3A-5E74-41C8-BF53-BB8846D54656}"/>
                    </a:ext>
                  </a:extLst>
                </p:cNvPr>
                <p:cNvSpPr/>
                <p:nvPr/>
              </p:nvSpPr>
              <p:spPr>
                <a:xfrm>
                  <a:off x="8830884" y="7525720"/>
                  <a:ext cx="317900" cy="114850"/>
                </a:xfrm>
                <a:custGeom>
                  <a:avLst/>
                  <a:gdLst>
                    <a:gd name="connsiteX0" fmla="*/ 317900 w 317900"/>
                    <a:gd name="connsiteY0" fmla="*/ 81352 h 114850"/>
                    <a:gd name="connsiteX1" fmla="*/ 313115 w 317900"/>
                    <a:gd name="connsiteY1" fmla="*/ 43069 h 114850"/>
                    <a:gd name="connsiteX2" fmla="*/ 203050 w 317900"/>
                    <a:gd name="connsiteY2" fmla="*/ 0 h 114850"/>
                    <a:gd name="connsiteX3" fmla="*/ 54703 w 317900"/>
                    <a:gd name="connsiteY3" fmla="*/ 23927 h 114850"/>
                    <a:gd name="connsiteX4" fmla="*/ 6848 w 317900"/>
                    <a:gd name="connsiteY4" fmla="*/ 114850 h 114850"/>
                    <a:gd name="connsiteX5" fmla="*/ 16419 w 317900"/>
                    <a:gd name="connsiteY5" fmla="*/ 71781 h 114850"/>
                    <a:gd name="connsiteX6" fmla="*/ 226977 w 317900"/>
                    <a:gd name="connsiteY6" fmla="*/ 19142 h 114850"/>
                    <a:gd name="connsiteX7" fmla="*/ 308330 w 317900"/>
                    <a:gd name="connsiteY7" fmla="*/ 66996 h 114850"/>
                    <a:gd name="connsiteX8" fmla="*/ 317900 w 317900"/>
                    <a:gd name="connsiteY8" fmla="*/ 81352 h 11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900" h="114850">
                      <a:moveTo>
                        <a:pt x="317900" y="81352"/>
                      </a:moveTo>
                      <a:cubicBezTo>
                        <a:pt x="317900" y="66996"/>
                        <a:pt x="313115" y="52640"/>
                        <a:pt x="313115" y="43069"/>
                      </a:cubicBezTo>
                      <a:cubicBezTo>
                        <a:pt x="308330" y="0"/>
                        <a:pt x="250905" y="0"/>
                        <a:pt x="203050" y="0"/>
                      </a:cubicBezTo>
                      <a:cubicBezTo>
                        <a:pt x="159982" y="0"/>
                        <a:pt x="92986" y="9571"/>
                        <a:pt x="54703" y="23927"/>
                      </a:cubicBezTo>
                      <a:cubicBezTo>
                        <a:pt x="-2722" y="43069"/>
                        <a:pt x="-7508" y="66996"/>
                        <a:pt x="6848" y="114850"/>
                      </a:cubicBezTo>
                      <a:cubicBezTo>
                        <a:pt x="11634" y="110065"/>
                        <a:pt x="16419" y="95708"/>
                        <a:pt x="16419" y="71781"/>
                      </a:cubicBezTo>
                      <a:cubicBezTo>
                        <a:pt x="16419" y="33498"/>
                        <a:pt x="164767" y="23927"/>
                        <a:pt x="226977" y="19142"/>
                      </a:cubicBezTo>
                      <a:cubicBezTo>
                        <a:pt x="289188" y="19142"/>
                        <a:pt x="303544" y="43069"/>
                        <a:pt x="308330" y="66996"/>
                      </a:cubicBezTo>
                      <a:cubicBezTo>
                        <a:pt x="303544" y="81352"/>
                        <a:pt x="313115" y="81352"/>
                        <a:pt x="317900" y="81352"/>
                      </a:cubicBezTo>
                      <a:close/>
                    </a:path>
                  </a:pathLst>
                </a:custGeom>
                <a:solidFill>
                  <a:srgbClr val="00728F"/>
                </a:solidFill>
                <a:ln w="47824"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xmlns="" id="{0AEFD1FE-A812-4ACE-B7FC-8A1A4F50A77F}"/>
                    </a:ext>
                  </a:extLst>
                </p:cNvPr>
                <p:cNvSpPr/>
                <p:nvPr/>
              </p:nvSpPr>
              <p:spPr>
                <a:xfrm>
                  <a:off x="8827020" y="7516149"/>
                  <a:ext cx="331335" cy="133991"/>
                </a:xfrm>
                <a:custGeom>
                  <a:avLst/>
                  <a:gdLst>
                    <a:gd name="connsiteX0" fmla="*/ 5927 w 331335"/>
                    <a:gd name="connsiteY0" fmla="*/ 133992 h 133991"/>
                    <a:gd name="connsiteX1" fmla="*/ 5927 w 331335"/>
                    <a:gd name="connsiteY1" fmla="*/ 124421 h 133991"/>
                    <a:gd name="connsiteX2" fmla="*/ 58567 w 331335"/>
                    <a:gd name="connsiteY2" fmla="*/ 23927 h 133991"/>
                    <a:gd name="connsiteX3" fmla="*/ 211700 w 331335"/>
                    <a:gd name="connsiteY3" fmla="*/ 0 h 133991"/>
                    <a:gd name="connsiteX4" fmla="*/ 235627 w 331335"/>
                    <a:gd name="connsiteY4" fmla="*/ 0 h 133991"/>
                    <a:gd name="connsiteX5" fmla="*/ 326550 w 331335"/>
                    <a:gd name="connsiteY5" fmla="*/ 47854 h 133991"/>
                    <a:gd name="connsiteX6" fmla="*/ 326550 w 331335"/>
                    <a:gd name="connsiteY6" fmla="*/ 62211 h 133991"/>
                    <a:gd name="connsiteX7" fmla="*/ 331336 w 331335"/>
                    <a:gd name="connsiteY7" fmla="*/ 90923 h 133991"/>
                    <a:gd name="connsiteX8" fmla="*/ 331336 w 331335"/>
                    <a:gd name="connsiteY8" fmla="*/ 95708 h 133991"/>
                    <a:gd name="connsiteX9" fmla="*/ 326550 w 331335"/>
                    <a:gd name="connsiteY9" fmla="*/ 95708 h 133991"/>
                    <a:gd name="connsiteX10" fmla="*/ 321765 w 331335"/>
                    <a:gd name="connsiteY10" fmla="*/ 95708 h 133991"/>
                    <a:gd name="connsiteX11" fmla="*/ 321765 w 331335"/>
                    <a:gd name="connsiteY11" fmla="*/ 95708 h 133991"/>
                    <a:gd name="connsiteX12" fmla="*/ 302623 w 331335"/>
                    <a:gd name="connsiteY12" fmla="*/ 76567 h 133991"/>
                    <a:gd name="connsiteX13" fmla="*/ 226056 w 331335"/>
                    <a:gd name="connsiteY13" fmla="*/ 33498 h 133991"/>
                    <a:gd name="connsiteX14" fmla="*/ 20284 w 331335"/>
                    <a:gd name="connsiteY14" fmla="*/ 81352 h 133991"/>
                    <a:gd name="connsiteX15" fmla="*/ 10713 w 331335"/>
                    <a:gd name="connsiteY15" fmla="*/ 124421 h 133991"/>
                    <a:gd name="connsiteX16" fmla="*/ 5927 w 331335"/>
                    <a:gd name="connsiteY16" fmla="*/ 133992 h 133991"/>
                    <a:gd name="connsiteX17" fmla="*/ 230842 w 331335"/>
                    <a:gd name="connsiteY17" fmla="*/ 9571 h 133991"/>
                    <a:gd name="connsiteX18" fmla="*/ 206915 w 331335"/>
                    <a:gd name="connsiteY18" fmla="*/ 9571 h 133991"/>
                    <a:gd name="connsiteX19" fmla="*/ 58567 w 331335"/>
                    <a:gd name="connsiteY19" fmla="*/ 33498 h 133991"/>
                    <a:gd name="connsiteX20" fmla="*/ 10713 w 331335"/>
                    <a:gd name="connsiteY20" fmla="*/ 110065 h 133991"/>
                    <a:gd name="connsiteX21" fmla="*/ 15498 w 331335"/>
                    <a:gd name="connsiteY21" fmla="*/ 81352 h 133991"/>
                    <a:gd name="connsiteX22" fmla="*/ 226056 w 331335"/>
                    <a:gd name="connsiteY22" fmla="*/ 23927 h 133991"/>
                    <a:gd name="connsiteX23" fmla="*/ 312194 w 331335"/>
                    <a:gd name="connsiteY23" fmla="*/ 76567 h 133991"/>
                    <a:gd name="connsiteX24" fmla="*/ 316979 w 331335"/>
                    <a:gd name="connsiteY24" fmla="*/ 86138 h 133991"/>
                    <a:gd name="connsiteX25" fmla="*/ 312194 w 331335"/>
                    <a:gd name="connsiteY25" fmla="*/ 62211 h 133991"/>
                    <a:gd name="connsiteX26" fmla="*/ 312194 w 331335"/>
                    <a:gd name="connsiteY26" fmla="*/ 47854 h 133991"/>
                    <a:gd name="connsiteX27" fmla="*/ 230842 w 331335"/>
                    <a:gd name="connsiteY27" fmla="*/ 9571 h 13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31335" h="133991">
                      <a:moveTo>
                        <a:pt x="5927" y="133992"/>
                      </a:moveTo>
                      <a:lnTo>
                        <a:pt x="5927" y="124421"/>
                      </a:lnTo>
                      <a:cubicBezTo>
                        <a:pt x="-8429" y="66996"/>
                        <a:pt x="1142" y="47854"/>
                        <a:pt x="58567" y="23927"/>
                      </a:cubicBezTo>
                      <a:cubicBezTo>
                        <a:pt x="96850" y="9571"/>
                        <a:pt x="168631" y="4786"/>
                        <a:pt x="211700" y="0"/>
                      </a:cubicBezTo>
                      <a:cubicBezTo>
                        <a:pt x="221271" y="0"/>
                        <a:pt x="230842" y="0"/>
                        <a:pt x="235627" y="0"/>
                      </a:cubicBezTo>
                      <a:cubicBezTo>
                        <a:pt x="254769" y="0"/>
                        <a:pt x="316979" y="0"/>
                        <a:pt x="326550" y="47854"/>
                      </a:cubicBezTo>
                      <a:cubicBezTo>
                        <a:pt x="326550" y="52640"/>
                        <a:pt x="326550" y="57425"/>
                        <a:pt x="326550" y="62211"/>
                      </a:cubicBezTo>
                      <a:cubicBezTo>
                        <a:pt x="326550" y="71781"/>
                        <a:pt x="331336" y="81352"/>
                        <a:pt x="331336" y="90923"/>
                      </a:cubicBezTo>
                      <a:lnTo>
                        <a:pt x="331336" y="95708"/>
                      </a:lnTo>
                      <a:lnTo>
                        <a:pt x="326550" y="95708"/>
                      </a:lnTo>
                      <a:cubicBezTo>
                        <a:pt x="326550" y="95708"/>
                        <a:pt x="321765" y="95708"/>
                        <a:pt x="321765" y="95708"/>
                      </a:cubicBezTo>
                      <a:lnTo>
                        <a:pt x="321765" y="95708"/>
                      </a:lnTo>
                      <a:cubicBezTo>
                        <a:pt x="316979" y="95708"/>
                        <a:pt x="307409" y="95708"/>
                        <a:pt x="302623" y="76567"/>
                      </a:cubicBezTo>
                      <a:cubicBezTo>
                        <a:pt x="297838" y="57425"/>
                        <a:pt x="288267" y="28713"/>
                        <a:pt x="226056" y="33498"/>
                      </a:cubicBezTo>
                      <a:cubicBezTo>
                        <a:pt x="144704" y="33498"/>
                        <a:pt x="25069" y="52640"/>
                        <a:pt x="20284" y="81352"/>
                      </a:cubicBezTo>
                      <a:cubicBezTo>
                        <a:pt x="20284" y="105279"/>
                        <a:pt x="15498" y="119635"/>
                        <a:pt x="10713" y="124421"/>
                      </a:cubicBezTo>
                      <a:lnTo>
                        <a:pt x="5927" y="133992"/>
                      </a:lnTo>
                      <a:close/>
                      <a:moveTo>
                        <a:pt x="230842" y="9571"/>
                      </a:moveTo>
                      <a:cubicBezTo>
                        <a:pt x="221271" y="9571"/>
                        <a:pt x="216486" y="9571"/>
                        <a:pt x="206915" y="9571"/>
                      </a:cubicBezTo>
                      <a:cubicBezTo>
                        <a:pt x="168631" y="9571"/>
                        <a:pt x="96850" y="19142"/>
                        <a:pt x="58567" y="33498"/>
                      </a:cubicBezTo>
                      <a:cubicBezTo>
                        <a:pt x="10713" y="52640"/>
                        <a:pt x="1142" y="71781"/>
                        <a:pt x="10713" y="110065"/>
                      </a:cubicBezTo>
                      <a:cubicBezTo>
                        <a:pt x="10713" y="105279"/>
                        <a:pt x="15498" y="95708"/>
                        <a:pt x="15498" y="81352"/>
                      </a:cubicBezTo>
                      <a:cubicBezTo>
                        <a:pt x="20284" y="33498"/>
                        <a:pt x="221271" y="23927"/>
                        <a:pt x="226056" y="23927"/>
                      </a:cubicBezTo>
                      <a:cubicBezTo>
                        <a:pt x="278696" y="23927"/>
                        <a:pt x="307409" y="38283"/>
                        <a:pt x="312194" y="76567"/>
                      </a:cubicBezTo>
                      <a:cubicBezTo>
                        <a:pt x="312194" y="86138"/>
                        <a:pt x="316979" y="86138"/>
                        <a:pt x="316979" y="86138"/>
                      </a:cubicBezTo>
                      <a:cubicBezTo>
                        <a:pt x="316979" y="76567"/>
                        <a:pt x="316979" y="71781"/>
                        <a:pt x="312194" y="62211"/>
                      </a:cubicBezTo>
                      <a:cubicBezTo>
                        <a:pt x="312194" y="57425"/>
                        <a:pt x="312194" y="52640"/>
                        <a:pt x="312194" y="47854"/>
                      </a:cubicBezTo>
                      <a:cubicBezTo>
                        <a:pt x="307409" y="23927"/>
                        <a:pt x="283482" y="9571"/>
                        <a:pt x="230842" y="9571"/>
                      </a:cubicBezTo>
                      <a:close/>
                    </a:path>
                  </a:pathLst>
                </a:custGeom>
                <a:solidFill>
                  <a:srgbClr val="2A4160"/>
                </a:solidFill>
                <a:ln w="47824" cap="flat">
                  <a:noFill/>
                  <a:prstDash val="solid"/>
                  <a:miter/>
                </a:ln>
              </p:spPr>
              <p:txBody>
                <a:bodyPr rtlCol="0" anchor="ctr"/>
                <a:lstStyle/>
                <a:p>
                  <a:endParaRPr lang="en-US"/>
                </a:p>
              </p:txBody>
            </p:sp>
          </p:grpSp>
          <p:sp>
            <p:nvSpPr>
              <p:cNvPr id="75" name="Freeform: Shape 74">
                <a:extLst>
                  <a:ext uri="{FF2B5EF4-FFF2-40B4-BE49-F238E27FC236}">
                    <a16:creationId xmlns:a16="http://schemas.microsoft.com/office/drawing/2014/main" xmlns="" id="{2C53105E-E249-4EF6-BB54-1607C0EE802E}"/>
                  </a:ext>
                </a:extLst>
              </p:cNvPr>
              <p:cNvSpPr/>
              <p:nvPr/>
            </p:nvSpPr>
            <p:spPr>
              <a:xfrm>
                <a:off x="8830884" y="7525720"/>
                <a:ext cx="317900" cy="114850"/>
              </a:xfrm>
              <a:custGeom>
                <a:avLst/>
                <a:gdLst>
                  <a:gd name="connsiteX0" fmla="*/ 317900 w 317900"/>
                  <a:gd name="connsiteY0" fmla="*/ 81352 h 114850"/>
                  <a:gd name="connsiteX1" fmla="*/ 313115 w 317900"/>
                  <a:gd name="connsiteY1" fmla="*/ 43069 h 114850"/>
                  <a:gd name="connsiteX2" fmla="*/ 203050 w 317900"/>
                  <a:gd name="connsiteY2" fmla="*/ 0 h 114850"/>
                  <a:gd name="connsiteX3" fmla="*/ 54703 w 317900"/>
                  <a:gd name="connsiteY3" fmla="*/ 23927 h 114850"/>
                  <a:gd name="connsiteX4" fmla="*/ 6848 w 317900"/>
                  <a:gd name="connsiteY4" fmla="*/ 114850 h 114850"/>
                  <a:gd name="connsiteX5" fmla="*/ 16419 w 317900"/>
                  <a:gd name="connsiteY5" fmla="*/ 71781 h 114850"/>
                  <a:gd name="connsiteX6" fmla="*/ 226977 w 317900"/>
                  <a:gd name="connsiteY6" fmla="*/ 19142 h 114850"/>
                  <a:gd name="connsiteX7" fmla="*/ 308330 w 317900"/>
                  <a:gd name="connsiteY7" fmla="*/ 66996 h 114850"/>
                  <a:gd name="connsiteX8" fmla="*/ 317900 w 317900"/>
                  <a:gd name="connsiteY8" fmla="*/ 81352 h 11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900" h="114850">
                    <a:moveTo>
                      <a:pt x="317900" y="81352"/>
                    </a:moveTo>
                    <a:cubicBezTo>
                      <a:pt x="317900" y="66996"/>
                      <a:pt x="313115" y="52640"/>
                      <a:pt x="313115" y="43069"/>
                    </a:cubicBezTo>
                    <a:cubicBezTo>
                      <a:pt x="308330" y="0"/>
                      <a:pt x="250905" y="0"/>
                      <a:pt x="203050" y="0"/>
                    </a:cubicBezTo>
                    <a:cubicBezTo>
                      <a:pt x="159982" y="0"/>
                      <a:pt x="92986" y="9571"/>
                      <a:pt x="54703" y="23927"/>
                    </a:cubicBezTo>
                    <a:cubicBezTo>
                      <a:pt x="-2722" y="43069"/>
                      <a:pt x="-7508" y="66996"/>
                      <a:pt x="6848" y="114850"/>
                    </a:cubicBezTo>
                    <a:cubicBezTo>
                      <a:pt x="11634" y="110065"/>
                      <a:pt x="16419" y="95708"/>
                      <a:pt x="16419" y="71781"/>
                    </a:cubicBezTo>
                    <a:cubicBezTo>
                      <a:pt x="16419" y="33498"/>
                      <a:pt x="164767" y="23927"/>
                      <a:pt x="226977" y="19142"/>
                    </a:cubicBezTo>
                    <a:cubicBezTo>
                      <a:pt x="289188" y="19142"/>
                      <a:pt x="303544" y="43069"/>
                      <a:pt x="308330" y="66996"/>
                    </a:cubicBezTo>
                    <a:cubicBezTo>
                      <a:pt x="303544" y="81352"/>
                      <a:pt x="313115" y="81352"/>
                      <a:pt x="317900" y="81352"/>
                    </a:cubicBezTo>
                    <a:close/>
                  </a:path>
                </a:pathLst>
              </a:custGeom>
              <a:solidFill>
                <a:srgbClr val="00728F">
                  <a:alpha val="50000"/>
                </a:srgbClr>
              </a:solidFill>
              <a:ln w="47824" cap="flat">
                <a:noFill/>
                <a:prstDash val="solid"/>
                <a:miter/>
              </a:ln>
            </p:spPr>
            <p:txBody>
              <a:bodyPr rtlCol="0" anchor="ctr"/>
              <a:lstStyle/>
              <a:p>
                <a:endParaRPr lang="en-US"/>
              </a:p>
            </p:txBody>
          </p:sp>
          <p:grpSp>
            <p:nvGrpSpPr>
              <p:cNvPr id="76" name="Graphic 3">
                <a:extLst>
                  <a:ext uri="{FF2B5EF4-FFF2-40B4-BE49-F238E27FC236}">
                    <a16:creationId xmlns:a16="http://schemas.microsoft.com/office/drawing/2014/main" xmlns="" id="{EFBA1F20-5F8F-4A65-8E79-28DF6F2BDE80}"/>
                  </a:ext>
                </a:extLst>
              </p:cNvPr>
              <p:cNvGrpSpPr/>
              <p:nvPr/>
            </p:nvGrpSpPr>
            <p:grpSpPr>
              <a:xfrm>
                <a:off x="8986081" y="7986847"/>
                <a:ext cx="186631" cy="342822"/>
                <a:chOff x="8986081" y="7986847"/>
                <a:chExt cx="186631" cy="342822"/>
              </a:xfrm>
            </p:grpSpPr>
            <p:grpSp>
              <p:nvGrpSpPr>
                <p:cNvPr id="98" name="Graphic 3">
                  <a:extLst>
                    <a:ext uri="{FF2B5EF4-FFF2-40B4-BE49-F238E27FC236}">
                      <a16:creationId xmlns:a16="http://schemas.microsoft.com/office/drawing/2014/main" xmlns="" id="{E0226F9A-E6CE-4BCC-9145-35A0489518C2}"/>
                    </a:ext>
                  </a:extLst>
                </p:cNvPr>
                <p:cNvGrpSpPr/>
                <p:nvPr/>
              </p:nvGrpSpPr>
              <p:grpSpPr>
                <a:xfrm>
                  <a:off x="8995652" y="8056901"/>
                  <a:ext cx="176629" cy="272768"/>
                  <a:chOff x="8995652" y="8056901"/>
                  <a:chExt cx="176629" cy="272768"/>
                </a:xfrm>
              </p:grpSpPr>
              <p:sp>
                <p:nvSpPr>
                  <p:cNvPr id="110" name="Freeform: Shape 109">
                    <a:extLst>
                      <a:ext uri="{FF2B5EF4-FFF2-40B4-BE49-F238E27FC236}">
                        <a16:creationId xmlns:a16="http://schemas.microsoft.com/office/drawing/2014/main" xmlns="" id="{2816BE27-5335-4FE3-B3F2-BF2B9981EAEB}"/>
                      </a:ext>
                    </a:extLst>
                  </p:cNvPr>
                  <p:cNvSpPr/>
                  <p:nvPr/>
                </p:nvSpPr>
                <p:spPr>
                  <a:xfrm>
                    <a:off x="8995652" y="8061687"/>
                    <a:ext cx="169687" cy="265806"/>
                  </a:xfrm>
                  <a:custGeom>
                    <a:avLst/>
                    <a:gdLst>
                      <a:gd name="connsiteX0" fmla="*/ 119635 w 169687"/>
                      <a:gd name="connsiteY0" fmla="*/ 4785 h 265806"/>
                      <a:gd name="connsiteX1" fmla="*/ 138777 w 169687"/>
                      <a:gd name="connsiteY1" fmla="*/ 100494 h 265806"/>
                      <a:gd name="connsiteX2" fmla="*/ 167490 w 169687"/>
                      <a:gd name="connsiteY2" fmla="*/ 244056 h 265806"/>
                      <a:gd name="connsiteX3" fmla="*/ 81352 w 169687"/>
                      <a:gd name="connsiteY3" fmla="*/ 263198 h 265806"/>
                      <a:gd name="connsiteX4" fmla="*/ 23927 w 169687"/>
                      <a:gd name="connsiteY4" fmla="*/ 129206 h 265806"/>
                      <a:gd name="connsiteX5" fmla="*/ 0 w 169687"/>
                      <a:gd name="connsiteY5" fmla="*/ 0 h 265806"/>
                      <a:gd name="connsiteX6" fmla="*/ 119635 w 169687"/>
                      <a:gd name="connsiteY6" fmla="*/ 4785 h 26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687" h="265806">
                        <a:moveTo>
                          <a:pt x="119635" y="4785"/>
                        </a:moveTo>
                        <a:cubicBezTo>
                          <a:pt x="119635" y="4785"/>
                          <a:pt x="124421" y="52640"/>
                          <a:pt x="138777" y="100494"/>
                        </a:cubicBezTo>
                        <a:cubicBezTo>
                          <a:pt x="153133" y="148348"/>
                          <a:pt x="177060" y="234485"/>
                          <a:pt x="167490" y="244056"/>
                        </a:cubicBezTo>
                        <a:cubicBezTo>
                          <a:pt x="157919" y="253627"/>
                          <a:pt x="124421" y="272769"/>
                          <a:pt x="81352" y="263198"/>
                        </a:cubicBezTo>
                        <a:cubicBezTo>
                          <a:pt x="81352" y="263198"/>
                          <a:pt x="57425" y="272769"/>
                          <a:pt x="23927" y="129206"/>
                        </a:cubicBezTo>
                        <a:cubicBezTo>
                          <a:pt x="4785" y="38283"/>
                          <a:pt x="0" y="0"/>
                          <a:pt x="0" y="0"/>
                        </a:cubicBezTo>
                        <a:lnTo>
                          <a:pt x="119635" y="4785"/>
                        </a:lnTo>
                        <a:close/>
                      </a:path>
                    </a:pathLst>
                  </a:custGeom>
                  <a:solidFill>
                    <a:srgbClr val="00728F"/>
                  </a:solidFill>
                  <a:ln w="47824"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xmlns="" id="{D2546BB0-B732-4DDF-8062-C4C56AA352FF}"/>
                      </a:ext>
                    </a:extLst>
                  </p:cNvPr>
                  <p:cNvSpPr/>
                  <p:nvPr/>
                </p:nvSpPr>
                <p:spPr>
                  <a:xfrm>
                    <a:off x="8995652" y="8056901"/>
                    <a:ext cx="176629" cy="272768"/>
                  </a:xfrm>
                  <a:custGeom>
                    <a:avLst/>
                    <a:gdLst>
                      <a:gd name="connsiteX0" fmla="*/ 105279 w 176629"/>
                      <a:gd name="connsiteY0" fmla="*/ 272769 h 272768"/>
                      <a:gd name="connsiteX1" fmla="*/ 86137 w 176629"/>
                      <a:gd name="connsiteY1" fmla="*/ 272769 h 272768"/>
                      <a:gd name="connsiteX2" fmla="*/ 86137 w 176629"/>
                      <a:gd name="connsiteY2" fmla="*/ 272769 h 272768"/>
                      <a:gd name="connsiteX3" fmla="*/ 23927 w 176629"/>
                      <a:gd name="connsiteY3" fmla="*/ 133992 h 272768"/>
                      <a:gd name="connsiteX4" fmla="*/ 0 w 176629"/>
                      <a:gd name="connsiteY4" fmla="*/ 4785 h 272768"/>
                      <a:gd name="connsiteX5" fmla="*/ 0 w 176629"/>
                      <a:gd name="connsiteY5" fmla="*/ 0 h 272768"/>
                      <a:gd name="connsiteX6" fmla="*/ 124421 w 176629"/>
                      <a:gd name="connsiteY6" fmla="*/ 4785 h 272768"/>
                      <a:gd name="connsiteX7" fmla="*/ 124421 w 176629"/>
                      <a:gd name="connsiteY7" fmla="*/ 9571 h 272768"/>
                      <a:gd name="connsiteX8" fmla="*/ 143563 w 176629"/>
                      <a:gd name="connsiteY8" fmla="*/ 105279 h 272768"/>
                      <a:gd name="connsiteX9" fmla="*/ 172275 w 176629"/>
                      <a:gd name="connsiteY9" fmla="*/ 253627 h 272768"/>
                      <a:gd name="connsiteX10" fmla="*/ 105279 w 176629"/>
                      <a:gd name="connsiteY10" fmla="*/ 272769 h 272768"/>
                      <a:gd name="connsiteX11" fmla="*/ 86137 w 176629"/>
                      <a:gd name="connsiteY11" fmla="*/ 263198 h 272768"/>
                      <a:gd name="connsiteX12" fmla="*/ 86137 w 176629"/>
                      <a:gd name="connsiteY12" fmla="*/ 263198 h 272768"/>
                      <a:gd name="connsiteX13" fmla="*/ 105279 w 176629"/>
                      <a:gd name="connsiteY13" fmla="*/ 263198 h 272768"/>
                      <a:gd name="connsiteX14" fmla="*/ 167490 w 176629"/>
                      <a:gd name="connsiteY14" fmla="*/ 244056 h 272768"/>
                      <a:gd name="connsiteX15" fmla="*/ 133991 w 176629"/>
                      <a:gd name="connsiteY15" fmla="*/ 105279 h 272768"/>
                      <a:gd name="connsiteX16" fmla="*/ 114850 w 176629"/>
                      <a:gd name="connsiteY16" fmla="*/ 9571 h 272768"/>
                      <a:gd name="connsiteX17" fmla="*/ 9571 w 176629"/>
                      <a:gd name="connsiteY17" fmla="*/ 4785 h 272768"/>
                      <a:gd name="connsiteX18" fmla="*/ 28712 w 176629"/>
                      <a:gd name="connsiteY18" fmla="*/ 124421 h 272768"/>
                      <a:gd name="connsiteX19" fmla="*/ 86137 w 176629"/>
                      <a:gd name="connsiteY19" fmla="*/ 263198 h 272768"/>
                      <a:gd name="connsiteX20" fmla="*/ 86137 w 176629"/>
                      <a:gd name="connsiteY20" fmla="*/ 263198 h 27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6629" h="272768">
                        <a:moveTo>
                          <a:pt x="105279" y="272769"/>
                        </a:moveTo>
                        <a:cubicBezTo>
                          <a:pt x="100494" y="272769"/>
                          <a:pt x="90923" y="272769"/>
                          <a:pt x="86137" y="272769"/>
                        </a:cubicBezTo>
                        <a:cubicBezTo>
                          <a:pt x="86137" y="272769"/>
                          <a:pt x="86137" y="272769"/>
                          <a:pt x="86137" y="272769"/>
                        </a:cubicBezTo>
                        <a:cubicBezTo>
                          <a:pt x="76567" y="272769"/>
                          <a:pt x="52640" y="253627"/>
                          <a:pt x="23927" y="133992"/>
                        </a:cubicBezTo>
                        <a:cubicBezTo>
                          <a:pt x="4785" y="43069"/>
                          <a:pt x="0" y="9571"/>
                          <a:pt x="0" y="4785"/>
                        </a:cubicBezTo>
                        <a:lnTo>
                          <a:pt x="0" y="0"/>
                        </a:lnTo>
                        <a:lnTo>
                          <a:pt x="124421" y="4785"/>
                        </a:lnTo>
                        <a:lnTo>
                          <a:pt x="124421" y="9571"/>
                        </a:lnTo>
                        <a:cubicBezTo>
                          <a:pt x="124421" y="9571"/>
                          <a:pt x="129206" y="57425"/>
                          <a:pt x="143563" y="105279"/>
                        </a:cubicBezTo>
                        <a:cubicBezTo>
                          <a:pt x="177060" y="220129"/>
                          <a:pt x="181846" y="248841"/>
                          <a:pt x="172275" y="253627"/>
                        </a:cubicBezTo>
                        <a:cubicBezTo>
                          <a:pt x="162704" y="258412"/>
                          <a:pt x="138777" y="272769"/>
                          <a:pt x="105279" y="272769"/>
                        </a:cubicBezTo>
                        <a:close/>
                        <a:moveTo>
                          <a:pt x="86137" y="263198"/>
                        </a:moveTo>
                        <a:lnTo>
                          <a:pt x="86137" y="263198"/>
                        </a:lnTo>
                        <a:cubicBezTo>
                          <a:pt x="90923" y="263198"/>
                          <a:pt x="100494" y="263198"/>
                          <a:pt x="105279" y="263198"/>
                        </a:cubicBezTo>
                        <a:cubicBezTo>
                          <a:pt x="133991" y="263198"/>
                          <a:pt x="157919" y="248841"/>
                          <a:pt x="167490" y="244056"/>
                        </a:cubicBezTo>
                        <a:cubicBezTo>
                          <a:pt x="172275" y="239271"/>
                          <a:pt x="167490" y="210558"/>
                          <a:pt x="133991" y="105279"/>
                        </a:cubicBezTo>
                        <a:cubicBezTo>
                          <a:pt x="119635" y="62210"/>
                          <a:pt x="114850" y="23927"/>
                          <a:pt x="114850" y="9571"/>
                        </a:cubicBezTo>
                        <a:lnTo>
                          <a:pt x="9571" y="4785"/>
                        </a:lnTo>
                        <a:cubicBezTo>
                          <a:pt x="9571" y="19142"/>
                          <a:pt x="14356" y="57425"/>
                          <a:pt x="28712" y="124421"/>
                        </a:cubicBezTo>
                        <a:cubicBezTo>
                          <a:pt x="62210" y="263198"/>
                          <a:pt x="86137" y="263198"/>
                          <a:pt x="86137" y="263198"/>
                        </a:cubicBezTo>
                        <a:lnTo>
                          <a:pt x="86137" y="263198"/>
                        </a:lnTo>
                        <a:close/>
                      </a:path>
                    </a:pathLst>
                  </a:custGeom>
                  <a:solidFill>
                    <a:srgbClr val="2A4160"/>
                  </a:solidFill>
                  <a:ln w="47824" cap="flat">
                    <a:noFill/>
                    <a:prstDash val="solid"/>
                    <a:miter/>
                  </a:ln>
                </p:spPr>
                <p:txBody>
                  <a:bodyPr rtlCol="0" anchor="ctr"/>
                  <a:lstStyle/>
                  <a:p>
                    <a:endParaRPr lang="en-US"/>
                  </a:p>
                </p:txBody>
              </p:sp>
            </p:grpSp>
            <p:grpSp>
              <p:nvGrpSpPr>
                <p:cNvPr id="99" name="Graphic 3">
                  <a:extLst>
                    <a:ext uri="{FF2B5EF4-FFF2-40B4-BE49-F238E27FC236}">
                      <a16:creationId xmlns:a16="http://schemas.microsoft.com/office/drawing/2014/main" xmlns="" id="{2CDD7E91-D409-49F9-9627-CDF6CD9DE947}"/>
                    </a:ext>
                  </a:extLst>
                </p:cNvPr>
                <p:cNvGrpSpPr/>
                <p:nvPr/>
              </p:nvGrpSpPr>
              <p:grpSpPr>
                <a:xfrm>
                  <a:off x="9019047" y="8061687"/>
                  <a:ext cx="153233" cy="267983"/>
                  <a:chOff x="9019047" y="8061687"/>
                  <a:chExt cx="153233" cy="267983"/>
                </a:xfrm>
              </p:grpSpPr>
              <p:sp>
                <p:nvSpPr>
                  <p:cNvPr id="108" name="Freeform: Shape 107">
                    <a:extLst>
                      <a:ext uri="{FF2B5EF4-FFF2-40B4-BE49-F238E27FC236}">
                        <a16:creationId xmlns:a16="http://schemas.microsoft.com/office/drawing/2014/main" xmlns="" id="{AA340D94-585C-4685-B7AE-74272DF89A44}"/>
                      </a:ext>
                    </a:extLst>
                  </p:cNvPr>
                  <p:cNvSpPr/>
                  <p:nvPr/>
                </p:nvSpPr>
                <p:spPr>
                  <a:xfrm>
                    <a:off x="9019047" y="8066472"/>
                    <a:ext cx="146292" cy="261021"/>
                  </a:xfrm>
                  <a:custGeom>
                    <a:avLst/>
                    <a:gdLst>
                      <a:gd name="connsiteX0" fmla="*/ 96240 w 146292"/>
                      <a:gd name="connsiteY0" fmla="*/ 0 h 261021"/>
                      <a:gd name="connsiteX1" fmla="*/ 115382 w 146292"/>
                      <a:gd name="connsiteY1" fmla="*/ 95708 h 261021"/>
                      <a:gd name="connsiteX2" fmla="*/ 144094 w 146292"/>
                      <a:gd name="connsiteY2" fmla="*/ 239271 h 261021"/>
                      <a:gd name="connsiteX3" fmla="*/ 57957 w 146292"/>
                      <a:gd name="connsiteY3" fmla="*/ 258413 h 261021"/>
                      <a:gd name="connsiteX4" fmla="*/ 14888 w 146292"/>
                      <a:gd name="connsiteY4" fmla="*/ 119635 h 261021"/>
                      <a:gd name="connsiteX5" fmla="*/ 532 w 146292"/>
                      <a:gd name="connsiteY5" fmla="*/ 9571 h 261021"/>
                      <a:gd name="connsiteX6" fmla="*/ 96240 w 146292"/>
                      <a:gd name="connsiteY6" fmla="*/ 0 h 261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292" h="261021">
                        <a:moveTo>
                          <a:pt x="96240" y="0"/>
                        </a:moveTo>
                        <a:cubicBezTo>
                          <a:pt x="96240" y="0"/>
                          <a:pt x="101025" y="47854"/>
                          <a:pt x="115382" y="95708"/>
                        </a:cubicBezTo>
                        <a:cubicBezTo>
                          <a:pt x="129738" y="143562"/>
                          <a:pt x="153665" y="229700"/>
                          <a:pt x="144094" y="239271"/>
                        </a:cubicBezTo>
                        <a:cubicBezTo>
                          <a:pt x="134523" y="248842"/>
                          <a:pt x="101025" y="267983"/>
                          <a:pt x="57957" y="258413"/>
                        </a:cubicBezTo>
                        <a:cubicBezTo>
                          <a:pt x="57957" y="258413"/>
                          <a:pt x="34029" y="215344"/>
                          <a:pt x="14888" y="119635"/>
                        </a:cubicBezTo>
                        <a:cubicBezTo>
                          <a:pt x="-4254" y="28713"/>
                          <a:pt x="532" y="9571"/>
                          <a:pt x="532" y="9571"/>
                        </a:cubicBezTo>
                        <a:lnTo>
                          <a:pt x="96240" y="0"/>
                        </a:lnTo>
                        <a:close/>
                      </a:path>
                    </a:pathLst>
                  </a:custGeom>
                  <a:solidFill>
                    <a:srgbClr val="00728F"/>
                  </a:solidFill>
                  <a:ln w="47824"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xmlns="" id="{CBD02713-3A5D-4AF5-84E4-10CC6AB0E946}"/>
                      </a:ext>
                    </a:extLst>
                  </p:cNvPr>
                  <p:cNvSpPr/>
                  <p:nvPr/>
                </p:nvSpPr>
                <p:spPr>
                  <a:xfrm>
                    <a:off x="9023832" y="8061687"/>
                    <a:ext cx="148448" cy="267983"/>
                  </a:xfrm>
                  <a:custGeom>
                    <a:avLst/>
                    <a:gdLst>
                      <a:gd name="connsiteX0" fmla="*/ 77098 w 148448"/>
                      <a:gd name="connsiteY0" fmla="*/ 267983 h 267983"/>
                      <a:gd name="connsiteX1" fmla="*/ 57957 w 148448"/>
                      <a:gd name="connsiteY1" fmla="*/ 267983 h 267983"/>
                      <a:gd name="connsiteX2" fmla="*/ 57957 w 148448"/>
                      <a:gd name="connsiteY2" fmla="*/ 267983 h 267983"/>
                      <a:gd name="connsiteX3" fmla="*/ 57957 w 148448"/>
                      <a:gd name="connsiteY3" fmla="*/ 267983 h 267983"/>
                      <a:gd name="connsiteX4" fmla="*/ 14888 w 148448"/>
                      <a:gd name="connsiteY4" fmla="*/ 129206 h 267983"/>
                      <a:gd name="connsiteX5" fmla="*/ 532 w 148448"/>
                      <a:gd name="connsiteY5" fmla="*/ 14356 h 267983"/>
                      <a:gd name="connsiteX6" fmla="*/ 532 w 148448"/>
                      <a:gd name="connsiteY6" fmla="*/ 9571 h 267983"/>
                      <a:gd name="connsiteX7" fmla="*/ 96240 w 148448"/>
                      <a:gd name="connsiteY7" fmla="*/ 0 h 267983"/>
                      <a:gd name="connsiteX8" fmla="*/ 96240 w 148448"/>
                      <a:gd name="connsiteY8" fmla="*/ 4785 h 267983"/>
                      <a:gd name="connsiteX9" fmla="*/ 115382 w 148448"/>
                      <a:gd name="connsiteY9" fmla="*/ 100494 h 267983"/>
                      <a:gd name="connsiteX10" fmla="*/ 144094 w 148448"/>
                      <a:gd name="connsiteY10" fmla="*/ 248842 h 267983"/>
                      <a:gd name="connsiteX11" fmla="*/ 77098 w 148448"/>
                      <a:gd name="connsiteY11" fmla="*/ 267983 h 267983"/>
                      <a:gd name="connsiteX12" fmla="*/ 62742 w 148448"/>
                      <a:gd name="connsiteY12" fmla="*/ 258413 h 267983"/>
                      <a:gd name="connsiteX13" fmla="*/ 81884 w 148448"/>
                      <a:gd name="connsiteY13" fmla="*/ 258413 h 267983"/>
                      <a:gd name="connsiteX14" fmla="*/ 144094 w 148448"/>
                      <a:gd name="connsiteY14" fmla="*/ 239271 h 267983"/>
                      <a:gd name="connsiteX15" fmla="*/ 110596 w 148448"/>
                      <a:gd name="connsiteY15" fmla="*/ 100494 h 267983"/>
                      <a:gd name="connsiteX16" fmla="*/ 91455 w 148448"/>
                      <a:gd name="connsiteY16" fmla="*/ 4785 h 267983"/>
                      <a:gd name="connsiteX17" fmla="*/ 5317 w 148448"/>
                      <a:gd name="connsiteY17" fmla="*/ 14356 h 267983"/>
                      <a:gd name="connsiteX18" fmla="*/ 19673 w 148448"/>
                      <a:gd name="connsiteY18" fmla="*/ 119635 h 267983"/>
                      <a:gd name="connsiteX19" fmla="*/ 62742 w 148448"/>
                      <a:gd name="connsiteY19" fmla="*/ 258413 h 26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8448" h="267983">
                        <a:moveTo>
                          <a:pt x="77098" y="267983"/>
                        </a:moveTo>
                        <a:cubicBezTo>
                          <a:pt x="72313" y="267983"/>
                          <a:pt x="62742" y="267983"/>
                          <a:pt x="57957" y="267983"/>
                        </a:cubicBezTo>
                        <a:lnTo>
                          <a:pt x="57957" y="267983"/>
                        </a:lnTo>
                        <a:lnTo>
                          <a:pt x="57957" y="267983"/>
                        </a:lnTo>
                        <a:cubicBezTo>
                          <a:pt x="57957" y="267983"/>
                          <a:pt x="34029" y="220129"/>
                          <a:pt x="14888" y="129206"/>
                        </a:cubicBezTo>
                        <a:cubicBezTo>
                          <a:pt x="-4254" y="38283"/>
                          <a:pt x="532" y="14356"/>
                          <a:pt x="532" y="14356"/>
                        </a:cubicBezTo>
                        <a:lnTo>
                          <a:pt x="532" y="9571"/>
                        </a:lnTo>
                        <a:lnTo>
                          <a:pt x="96240" y="0"/>
                        </a:lnTo>
                        <a:lnTo>
                          <a:pt x="96240" y="4785"/>
                        </a:lnTo>
                        <a:cubicBezTo>
                          <a:pt x="96240" y="4785"/>
                          <a:pt x="101025" y="52640"/>
                          <a:pt x="115382" y="100494"/>
                        </a:cubicBezTo>
                        <a:cubicBezTo>
                          <a:pt x="148880" y="215344"/>
                          <a:pt x="153665" y="244056"/>
                          <a:pt x="144094" y="248842"/>
                        </a:cubicBezTo>
                        <a:cubicBezTo>
                          <a:pt x="134524" y="253627"/>
                          <a:pt x="110596" y="267983"/>
                          <a:pt x="77098" y="267983"/>
                        </a:cubicBezTo>
                        <a:close/>
                        <a:moveTo>
                          <a:pt x="62742" y="258413"/>
                        </a:moveTo>
                        <a:cubicBezTo>
                          <a:pt x="67528" y="258413"/>
                          <a:pt x="72313" y="258413"/>
                          <a:pt x="81884" y="258413"/>
                        </a:cubicBezTo>
                        <a:cubicBezTo>
                          <a:pt x="110596" y="258413"/>
                          <a:pt x="134524" y="244056"/>
                          <a:pt x="144094" y="239271"/>
                        </a:cubicBezTo>
                        <a:cubicBezTo>
                          <a:pt x="148880" y="234485"/>
                          <a:pt x="144094" y="205773"/>
                          <a:pt x="110596" y="100494"/>
                        </a:cubicBezTo>
                        <a:cubicBezTo>
                          <a:pt x="96240" y="62210"/>
                          <a:pt x="91455" y="19142"/>
                          <a:pt x="91455" y="4785"/>
                        </a:cubicBezTo>
                        <a:lnTo>
                          <a:pt x="5317" y="14356"/>
                        </a:lnTo>
                        <a:cubicBezTo>
                          <a:pt x="5317" y="23927"/>
                          <a:pt x="5317" y="47854"/>
                          <a:pt x="19673" y="119635"/>
                        </a:cubicBezTo>
                        <a:cubicBezTo>
                          <a:pt x="34029" y="205773"/>
                          <a:pt x="57957" y="248842"/>
                          <a:pt x="62742" y="258413"/>
                        </a:cubicBezTo>
                        <a:close/>
                      </a:path>
                    </a:pathLst>
                  </a:custGeom>
                  <a:solidFill>
                    <a:srgbClr val="2A4160"/>
                  </a:solidFill>
                  <a:ln w="47824" cap="flat">
                    <a:noFill/>
                    <a:prstDash val="solid"/>
                    <a:miter/>
                  </a:ln>
                </p:spPr>
                <p:txBody>
                  <a:bodyPr rtlCol="0" anchor="ctr"/>
                  <a:lstStyle/>
                  <a:p>
                    <a:endParaRPr lang="en-US"/>
                  </a:p>
                </p:txBody>
              </p:sp>
            </p:grpSp>
            <p:sp>
              <p:nvSpPr>
                <p:cNvPr id="100" name="Freeform: Shape 99">
                  <a:extLst>
                    <a:ext uri="{FF2B5EF4-FFF2-40B4-BE49-F238E27FC236}">
                      <a16:creationId xmlns:a16="http://schemas.microsoft.com/office/drawing/2014/main" xmlns="" id="{5CE9384E-7F52-4414-9317-615F9F44F706}"/>
                    </a:ext>
                  </a:extLst>
                </p:cNvPr>
                <p:cNvSpPr/>
                <p:nvPr/>
              </p:nvSpPr>
              <p:spPr>
                <a:xfrm>
                  <a:off x="9005222" y="8061687"/>
                  <a:ext cx="167489" cy="265806"/>
                </a:xfrm>
                <a:custGeom>
                  <a:avLst/>
                  <a:gdLst>
                    <a:gd name="connsiteX0" fmla="*/ 81352 w 167489"/>
                    <a:gd name="connsiteY0" fmla="*/ 239271 h 265806"/>
                    <a:gd name="connsiteX1" fmla="*/ 52640 w 167489"/>
                    <a:gd name="connsiteY1" fmla="*/ 157919 h 265806"/>
                    <a:gd name="connsiteX2" fmla="*/ 38283 w 167489"/>
                    <a:gd name="connsiteY2" fmla="*/ 76567 h 265806"/>
                    <a:gd name="connsiteX3" fmla="*/ 52640 w 167489"/>
                    <a:gd name="connsiteY3" fmla="*/ 66996 h 265806"/>
                    <a:gd name="connsiteX4" fmla="*/ 124421 w 167489"/>
                    <a:gd name="connsiteY4" fmla="*/ 57425 h 265806"/>
                    <a:gd name="connsiteX5" fmla="*/ 114850 w 167489"/>
                    <a:gd name="connsiteY5" fmla="*/ 4785 h 265806"/>
                    <a:gd name="connsiteX6" fmla="*/ 0 w 167489"/>
                    <a:gd name="connsiteY6" fmla="*/ 0 h 265806"/>
                    <a:gd name="connsiteX7" fmla="*/ 23927 w 167489"/>
                    <a:gd name="connsiteY7" fmla="*/ 129206 h 265806"/>
                    <a:gd name="connsiteX8" fmla="*/ 81352 w 167489"/>
                    <a:gd name="connsiteY8" fmla="*/ 263198 h 265806"/>
                    <a:gd name="connsiteX9" fmla="*/ 167490 w 167489"/>
                    <a:gd name="connsiteY9" fmla="*/ 244056 h 265806"/>
                    <a:gd name="connsiteX10" fmla="*/ 167490 w 167489"/>
                    <a:gd name="connsiteY10" fmla="*/ 244056 h 265806"/>
                    <a:gd name="connsiteX11" fmla="*/ 81352 w 167489"/>
                    <a:gd name="connsiteY11" fmla="*/ 239271 h 26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7489" h="265806">
                      <a:moveTo>
                        <a:pt x="81352" y="239271"/>
                      </a:moveTo>
                      <a:cubicBezTo>
                        <a:pt x="66996" y="215344"/>
                        <a:pt x="57425" y="186631"/>
                        <a:pt x="52640" y="157919"/>
                      </a:cubicBezTo>
                      <a:cubicBezTo>
                        <a:pt x="43069" y="129206"/>
                        <a:pt x="38283" y="105279"/>
                        <a:pt x="38283" y="76567"/>
                      </a:cubicBezTo>
                      <a:cubicBezTo>
                        <a:pt x="38283" y="66996"/>
                        <a:pt x="43069" y="66996"/>
                        <a:pt x="52640" y="66996"/>
                      </a:cubicBezTo>
                      <a:cubicBezTo>
                        <a:pt x="76567" y="71781"/>
                        <a:pt x="105279" y="71781"/>
                        <a:pt x="124421" y="57425"/>
                      </a:cubicBezTo>
                      <a:cubicBezTo>
                        <a:pt x="119635" y="28712"/>
                        <a:pt x="114850" y="4785"/>
                        <a:pt x="114850" y="4785"/>
                      </a:cubicBezTo>
                      <a:lnTo>
                        <a:pt x="0" y="0"/>
                      </a:lnTo>
                      <a:cubicBezTo>
                        <a:pt x="0" y="0"/>
                        <a:pt x="4785" y="38283"/>
                        <a:pt x="23927" y="129206"/>
                      </a:cubicBezTo>
                      <a:cubicBezTo>
                        <a:pt x="52640" y="272769"/>
                        <a:pt x="81352" y="263198"/>
                        <a:pt x="81352" y="263198"/>
                      </a:cubicBezTo>
                      <a:cubicBezTo>
                        <a:pt x="124421" y="272769"/>
                        <a:pt x="157919" y="253627"/>
                        <a:pt x="167490" y="244056"/>
                      </a:cubicBezTo>
                      <a:cubicBezTo>
                        <a:pt x="167490" y="244056"/>
                        <a:pt x="167490" y="244056"/>
                        <a:pt x="167490" y="244056"/>
                      </a:cubicBezTo>
                      <a:cubicBezTo>
                        <a:pt x="133992" y="258413"/>
                        <a:pt x="100494" y="267983"/>
                        <a:pt x="81352" y="239271"/>
                      </a:cubicBezTo>
                      <a:close/>
                    </a:path>
                  </a:pathLst>
                </a:custGeom>
                <a:solidFill>
                  <a:srgbClr val="00728F">
                    <a:alpha val="60000"/>
                  </a:srgbClr>
                </a:solidFill>
                <a:ln w="47824" cap="flat">
                  <a:noFill/>
                  <a:prstDash val="solid"/>
                  <a:miter/>
                </a:ln>
              </p:spPr>
              <p:txBody>
                <a:bodyPr rtlCol="0" anchor="ctr"/>
                <a:lstStyle/>
                <a:p>
                  <a:endParaRPr lang="en-US"/>
                </a:p>
              </p:txBody>
            </p:sp>
            <p:grpSp>
              <p:nvGrpSpPr>
                <p:cNvPr id="101" name="Graphic 3">
                  <a:extLst>
                    <a:ext uri="{FF2B5EF4-FFF2-40B4-BE49-F238E27FC236}">
                      <a16:creationId xmlns:a16="http://schemas.microsoft.com/office/drawing/2014/main" xmlns="" id="{AA6A67F1-A2C5-48DF-BA49-060268485C3E}"/>
                    </a:ext>
                  </a:extLst>
                </p:cNvPr>
                <p:cNvGrpSpPr/>
                <p:nvPr/>
              </p:nvGrpSpPr>
              <p:grpSpPr>
                <a:xfrm>
                  <a:off x="8986081" y="7986847"/>
                  <a:ext cx="153133" cy="127478"/>
                  <a:chOff x="8986081" y="7986847"/>
                  <a:chExt cx="153133" cy="127478"/>
                </a:xfrm>
              </p:grpSpPr>
              <p:sp>
                <p:nvSpPr>
                  <p:cNvPr id="106" name="Freeform: Shape 105">
                    <a:extLst>
                      <a:ext uri="{FF2B5EF4-FFF2-40B4-BE49-F238E27FC236}">
                        <a16:creationId xmlns:a16="http://schemas.microsoft.com/office/drawing/2014/main" xmlns="" id="{32B2B0DF-B29B-445B-A00E-06168662F311}"/>
                      </a:ext>
                    </a:extLst>
                  </p:cNvPr>
                  <p:cNvSpPr/>
                  <p:nvPr/>
                </p:nvSpPr>
                <p:spPr>
                  <a:xfrm>
                    <a:off x="8986081" y="7989668"/>
                    <a:ext cx="143562" cy="121212"/>
                  </a:xfrm>
                  <a:custGeom>
                    <a:avLst/>
                    <a:gdLst>
                      <a:gd name="connsiteX0" fmla="*/ 0 w 143562"/>
                      <a:gd name="connsiteY0" fmla="*/ 24165 h 121212"/>
                      <a:gd name="connsiteX1" fmla="*/ 19142 w 143562"/>
                      <a:gd name="connsiteY1" fmla="*/ 115088 h 121212"/>
                      <a:gd name="connsiteX2" fmla="*/ 57425 w 143562"/>
                      <a:gd name="connsiteY2" fmla="*/ 119873 h 121212"/>
                      <a:gd name="connsiteX3" fmla="*/ 143563 w 143562"/>
                      <a:gd name="connsiteY3" fmla="*/ 86375 h 121212"/>
                      <a:gd name="connsiteX4" fmla="*/ 124421 w 143562"/>
                      <a:gd name="connsiteY4" fmla="*/ 5023 h 121212"/>
                      <a:gd name="connsiteX5" fmla="*/ 0 w 143562"/>
                      <a:gd name="connsiteY5" fmla="*/ 24165 h 121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562" h="121212">
                        <a:moveTo>
                          <a:pt x="0" y="24165"/>
                        </a:moveTo>
                        <a:cubicBezTo>
                          <a:pt x="0" y="24165"/>
                          <a:pt x="0" y="81590"/>
                          <a:pt x="19142" y="115088"/>
                        </a:cubicBezTo>
                        <a:cubicBezTo>
                          <a:pt x="19142" y="115088"/>
                          <a:pt x="23927" y="124658"/>
                          <a:pt x="57425" y="119873"/>
                        </a:cubicBezTo>
                        <a:cubicBezTo>
                          <a:pt x="95708" y="115088"/>
                          <a:pt x="143563" y="110302"/>
                          <a:pt x="143563" y="86375"/>
                        </a:cubicBezTo>
                        <a:cubicBezTo>
                          <a:pt x="143563" y="62448"/>
                          <a:pt x="138777" y="28950"/>
                          <a:pt x="124421" y="5023"/>
                        </a:cubicBezTo>
                        <a:cubicBezTo>
                          <a:pt x="129206" y="238"/>
                          <a:pt x="52640" y="-9333"/>
                          <a:pt x="0" y="24165"/>
                        </a:cubicBezTo>
                        <a:close/>
                      </a:path>
                    </a:pathLst>
                  </a:custGeom>
                  <a:solidFill>
                    <a:srgbClr val="FFD900"/>
                  </a:solidFill>
                  <a:ln w="47824"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xmlns="" id="{8F869098-0BF2-48E4-84F7-393ABE862AC2}"/>
                      </a:ext>
                    </a:extLst>
                  </p:cNvPr>
                  <p:cNvSpPr/>
                  <p:nvPr/>
                </p:nvSpPr>
                <p:spPr>
                  <a:xfrm>
                    <a:off x="8986081" y="7986847"/>
                    <a:ext cx="153133" cy="127478"/>
                  </a:xfrm>
                  <a:custGeom>
                    <a:avLst/>
                    <a:gdLst>
                      <a:gd name="connsiteX0" fmla="*/ 43069 w 153133"/>
                      <a:gd name="connsiteY0" fmla="*/ 127479 h 127478"/>
                      <a:gd name="connsiteX1" fmla="*/ 43069 w 153133"/>
                      <a:gd name="connsiteY1" fmla="*/ 127479 h 127478"/>
                      <a:gd name="connsiteX2" fmla="*/ 19142 w 153133"/>
                      <a:gd name="connsiteY2" fmla="*/ 117908 h 127478"/>
                      <a:gd name="connsiteX3" fmla="*/ 0 w 153133"/>
                      <a:gd name="connsiteY3" fmla="*/ 26985 h 127478"/>
                      <a:gd name="connsiteX4" fmla="*/ 0 w 153133"/>
                      <a:gd name="connsiteY4" fmla="*/ 22200 h 127478"/>
                      <a:gd name="connsiteX5" fmla="*/ 0 w 153133"/>
                      <a:gd name="connsiteY5" fmla="*/ 22200 h 127478"/>
                      <a:gd name="connsiteX6" fmla="*/ 133992 w 153133"/>
                      <a:gd name="connsiteY6" fmla="*/ 3058 h 127478"/>
                      <a:gd name="connsiteX7" fmla="*/ 133992 w 153133"/>
                      <a:gd name="connsiteY7" fmla="*/ 3058 h 127478"/>
                      <a:gd name="connsiteX8" fmla="*/ 133992 w 153133"/>
                      <a:gd name="connsiteY8" fmla="*/ 3058 h 127478"/>
                      <a:gd name="connsiteX9" fmla="*/ 153134 w 153133"/>
                      <a:gd name="connsiteY9" fmla="*/ 84410 h 127478"/>
                      <a:gd name="connsiteX10" fmla="*/ 62211 w 153133"/>
                      <a:gd name="connsiteY10" fmla="*/ 122694 h 127478"/>
                      <a:gd name="connsiteX11" fmla="*/ 43069 w 153133"/>
                      <a:gd name="connsiteY11" fmla="*/ 127479 h 127478"/>
                      <a:gd name="connsiteX12" fmla="*/ 23927 w 153133"/>
                      <a:gd name="connsiteY12" fmla="*/ 113123 h 127478"/>
                      <a:gd name="connsiteX13" fmla="*/ 43069 w 153133"/>
                      <a:gd name="connsiteY13" fmla="*/ 117908 h 127478"/>
                      <a:gd name="connsiteX14" fmla="*/ 43069 w 153133"/>
                      <a:gd name="connsiteY14" fmla="*/ 117908 h 127478"/>
                      <a:gd name="connsiteX15" fmla="*/ 62211 w 153133"/>
                      <a:gd name="connsiteY15" fmla="*/ 117908 h 127478"/>
                      <a:gd name="connsiteX16" fmla="*/ 143563 w 153133"/>
                      <a:gd name="connsiteY16" fmla="*/ 89196 h 127478"/>
                      <a:gd name="connsiteX17" fmla="*/ 129206 w 153133"/>
                      <a:gd name="connsiteY17" fmla="*/ 12629 h 127478"/>
                      <a:gd name="connsiteX18" fmla="*/ 4786 w 153133"/>
                      <a:gd name="connsiteY18" fmla="*/ 31771 h 127478"/>
                      <a:gd name="connsiteX19" fmla="*/ 23927 w 153133"/>
                      <a:gd name="connsiteY19" fmla="*/ 113123 h 127478"/>
                      <a:gd name="connsiteX20" fmla="*/ 23927 w 153133"/>
                      <a:gd name="connsiteY20" fmla="*/ 113123 h 127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3133" h="127478">
                        <a:moveTo>
                          <a:pt x="43069" y="127479"/>
                        </a:moveTo>
                        <a:lnTo>
                          <a:pt x="43069" y="127479"/>
                        </a:lnTo>
                        <a:cubicBezTo>
                          <a:pt x="23927" y="127479"/>
                          <a:pt x="19142" y="122694"/>
                          <a:pt x="19142" y="117908"/>
                        </a:cubicBezTo>
                        <a:cubicBezTo>
                          <a:pt x="0" y="84410"/>
                          <a:pt x="0" y="26985"/>
                          <a:pt x="0" y="26985"/>
                        </a:cubicBezTo>
                        <a:lnTo>
                          <a:pt x="0" y="22200"/>
                        </a:lnTo>
                        <a:lnTo>
                          <a:pt x="0" y="22200"/>
                        </a:lnTo>
                        <a:cubicBezTo>
                          <a:pt x="52640" y="-11298"/>
                          <a:pt x="133992" y="3058"/>
                          <a:pt x="133992" y="3058"/>
                        </a:cubicBezTo>
                        <a:lnTo>
                          <a:pt x="133992" y="3058"/>
                        </a:lnTo>
                        <a:lnTo>
                          <a:pt x="133992" y="3058"/>
                        </a:lnTo>
                        <a:cubicBezTo>
                          <a:pt x="148348" y="26985"/>
                          <a:pt x="153134" y="65268"/>
                          <a:pt x="153134" y="84410"/>
                        </a:cubicBezTo>
                        <a:cubicBezTo>
                          <a:pt x="153134" y="108337"/>
                          <a:pt x="110065" y="117908"/>
                          <a:pt x="62211" y="122694"/>
                        </a:cubicBezTo>
                        <a:cubicBezTo>
                          <a:pt x="52640" y="122694"/>
                          <a:pt x="47854" y="127479"/>
                          <a:pt x="43069" y="127479"/>
                        </a:cubicBezTo>
                        <a:close/>
                        <a:moveTo>
                          <a:pt x="23927" y="113123"/>
                        </a:moveTo>
                        <a:cubicBezTo>
                          <a:pt x="23927" y="113123"/>
                          <a:pt x="28713" y="117908"/>
                          <a:pt x="43069" y="117908"/>
                        </a:cubicBezTo>
                        <a:lnTo>
                          <a:pt x="43069" y="117908"/>
                        </a:lnTo>
                        <a:cubicBezTo>
                          <a:pt x="47854" y="117908"/>
                          <a:pt x="52640" y="117908"/>
                          <a:pt x="62211" y="117908"/>
                        </a:cubicBezTo>
                        <a:cubicBezTo>
                          <a:pt x="86138" y="113123"/>
                          <a:pt x="143563" y="108337"/>
                          <a:pt x="143563" y="89196"/>
                        </a:cubicBezTo>
                        <a:cubicBezTo>
                          <a:pt x="143563" y="70054"/>
                          <a:pt x="138777" y="36556"/>
                          <a:pt x="129206" y="12629"/>
                        </a:cubicBezTo>
                        <a:cubicBezTo>
                          <a:pt x="114850" y="12629"/>
                          <a:pt x="52640" y="3058"/>
                          <a:pt x="4786" y="31771"/>
                        </a:cubicBezTo>
                        <a:cubicBezTo>
                          <a:pt x="4786" y="41341"/>
                          <a:pt x="4786" y="84410"/>
                          <a:pt x="23927" y="113123"/>
                        </a:cubicBezTo>
                        <a:lnTo>
                          <a:pt x="23927" y="113123"/>
                        </a:lnTo>
                        <a:close/>
                      </a:path>
                    </a:pathLst>
                  </a:custGeom>
                  <a:solidFill>
                    <a:srgbClr val="EA9600"/>
                  </a:solidFill>
                  <a:ln w="47824" cap="flat">
                    <a:noFill/>
                    <a:prstDash val="solid"/>
                    <a:miter/>
                  </a:ln>
                </p:spPr>
                <p:txBody>
                  <a:bodyPr rtlCol="0" anchor="ctr"/>
                  <a:lstStyle/>
                  <a:p>
                    <a:endParaRPr lang="en-US"/>
                  </a:p>
                </p:txBody>
              </p:sp>
            </p:grpSp>
            <p:grpSp>
              <p:nvGrpSpPr>
                <p:cNvPr id="102" name="Graphic 3">
                  <a:extLst>
                    <a:ext uri="{FF2B5EF4-FFF2-40B4-BE49-F238E27FC236}">
                      <a16:creationId xmlns:a16="http://schemas.microsoft.com/office/drawing/2014/main" xmlns="" id="{F2C57BB8-CA56-46B9-BB2D-03FFAD186FE2}"/>
                    </a:ext>
                  </a:extLst>
                </p:cNvPr>
                <p:cNvGrpSpPr/>
                <p:nvPr/>
              </p:nvGrpSpPr>
              <p:grpSpPr>
                <a:xfrm>
                  <a:off x="8986081" y="7999476"/>
                  <a:ext cx="157918" cy="114849"/>
                  <a:chOff x="8986081" y="7999476"/>
                  <a:chExt cx="157918" cy="114849"/>
                </a:xfrm>
              </p:grpSpPr>
              <p:sp>
                <p:nvSpPr>
                  <p:cNvPr id="104" name="Freeform: Shape 103">
                    <a:extLst>
                      <a:ext uri="{FF2B5EF4-FFF2-40B4-BE49-F238E27FC236}">
                        <a16:creationId xmlns:a16="http://schemas.microsoft.com/office/drawing/2014/main" xmlns="" id="{FEAEF13A-1EC3-4B19-B954-40C8FDDF1ABB}"/>
                      </a:ext>
                    </a:extLst>
                  </p:cNvPr>
                  <p:cNvSpPr/>
                  <p:nvPr/>
                </p:nvSpPr>
                <p:spPr>
                  <a:xfrm>
                    <a:off x="8986081" y="8009047"/>
                    <a:ext cx="143562" cy="101833"/>
                  </a:xfrm>
                  <a:custGeom>
                    <a:avLst/>
                    <a:gdLst>
                      <a:gd name="connsiteX0" fmla="*/ 28713 w 143562"/>
                      <a:gd name="connsiteY0" fmla="*/ 76567 h 101833"/>
                      <a:gd name="connsiteX1" fmla="*/ 9571 w 143562"/>
                      <a:gd name="connsiteY1" fmla="*/ 0 h 101833"/>
                      <a:gd name="connsiteX2" fmla="*/ 0 w 143562"/>
                      <a:gd name="connsiteY2" fmla="*/ 4785 h 101833"/>
                      <a:gd name="connsiteX3" fmla="*/ 19142 w 143562"/>
                      <a:gd name="connsiteY3" fmla="*/ 95708 h 101833"/>
                      <a:gd name="connsiteX4" fmla="*/ 57425 w 143562"/>
                      <a:gd name="connsiteY4" fmla="*/ 100494 h 101833"/>
                      <a:gd name="connsiteX5" fmla="*/ 143563 w 143562"/>
                      <a:gd name="connsiteY5" fmla="*/ 66996 h 101833"/>
                      <a:gd name="connsiteX6" fmla="*/ 143563 w 143562"/>
                      <a:gd name="connsiteY6" fmla="*/ 66996 h 101833"/>
                      <a:gd name="connsiteX7" fmla="*/ 62211 w 143562"/>
                      <a:gd name="connsiteY7" fmla="*/ 86137 h 101833"/>
                      <a:gd name="connsiteX8" fmla="*/ 28713 w 143562"/>
                      <a:gd name="connsiteY8" fmla="*/ 76567 h 101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62" h="101833">
                        <a:moveTo>
                          <a:pt x="28713" y="76567"/>
                        </a:moveTo>
                        <a:cubicBezTo>
                          <a:pt x="14356" y="52640"/>
                          <a:pt x="9571" y="14356"/>
                          <a:pt x="9571" y="0"/>
                        </a:cubicBezTo>
                        <a:cubicBezTo>
                          <a:pt x="4786" y="0"/>
                          <a:pt x="4786" y="4785"/>
                          <a:pt x="0" y="4785"/>
                        </a:cubicBezTo>
                        <a:cubicBezTo>
                          <a:pt x="0" y="4785"/>
                          <a:pt x="0" y="62210"/>
                          <a:pt x="19142" y="95708"/>
                        </a:cubicBezTo>
                        <a:cubicBezTo>
                          <a:pt x="19142" y="95708"/>
                          <a:pt x="23927" y="105279"/>
                          <a:pt x="57425" y="100494"/>
                        </a:cubicBezTo>
                        <a:cubicBezTo>
                          <a:pt x="95708" y="95708"/>
                          <a:pt x="143563" y="90923"/>
                          <a:pt x="143563" y="66996"/>
                        </a:cubicBezTo>
                        <a:cubicBezTo>
                          <a:pt x="143563" y="66996"/>
                          <a:pt x="143563" y="66996"/>
                          <a:pt x="143563" y="66996"/>
                        </a:cubicBezTo>
                        <a:cubicBezTo>
                          <a:pt x="129206" y="81352"/>
                          <a:pt x="90923" y="86137"/>
                          <a:pt x="62211" y="86137"/>
                        </a:cubicBezTo>
                        <a:cubicBezTo>
                          <a:pt x="28713" y="86137"/>
                          <a:pt x="28713" y="76567"/>
                          <a:pt x="28713" y="76567"/>
                        </a:cubicBezTo>
                        <a:close/>
                      </a:path>
                    </a:pathLst>
                  </a:custGeom>
                  <a:solidFill>
                    <a:srgbClr val="FFD900"/>
                  </a:solidFill>
                  <a:ln w="47824"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xmlns="" id="{304CD329-C134-4E69-84F0-26E2EA844192}"/>
                      </a:ext>
                    </a:extLst>
                  </p:cNvPr>
                  <p:cNvSpPr/>
                  <p:nvPr/>
                </p:nvSpPr>
                <p:spPr>
                  <a:xfrm>
                    <a:off x="8986081" y="7999476"/>
                    <a:ext cx="157918" cy="114849"/>
                  </a:xfrm>
                  <a:custGeom>
                    <a:avLst/>
                    <a:gdLst>
                      <a:gd name="connsiteX0" fmla="*/ 43069 w 157918"/>
                      <a:gd name="connsiteY0" fmla="*/ 114850 h 114849"/>
                      <a:gd name="connsiteX1" fmla="*/ 19142 w 157918"/>
                      <a:gd name="connsiteY1" fmla="*/ 105279 h 114849"/>
                      <a:gd name="connsiteX2" fmla="*/ 0 w 157918"/>
                      <a:gd name="connsiteY2" fmla="*/ 14356 h 114849"/>
                      <a:gd name="connsiteX3" fmla="*/ 0 w 157918"/>
                      <a:gd name="connsiteY3" fmla="*/ 9571 h 114849"/>
                      <a:gd name="connsiteX4" fmla="*/ 0 w 157918"/>
                      <a:gd name="connsiteY4" fmla="*/ 9571 h 114849"/>
                      <a:gd name="connsiteX5" fmla="*/ 9571 w 157918"/>
                      <a:gd name="connsiteY5" fmla="*/ 4785 h 114849"/>
                      <a:gd name="connsiteX6" fmla="*/ 14356 w 157918"/>
                      <a:gd name="connsiteY6" fmla="*/ 0 h 114849"/>
                      <a:gd name="connsiteX7" fmla="*/ 14356 w 157918"/>
                      <a:gd name="connsiteY7" fmla="*/ 9571 h 114849"/>
                      <a:gd name="connsiteX8" fmla="*/ 33498 w 157918"/>
                      <a:gd name="connsiteY8" fmla="*/ 86137 h 114849"/>
                      <a:gd name="connsiteX9" fmla="*/ 33498 w 157918"/>
                      <a:gd name="connsiteY9" fmla="*/ 86137 h 114849"/>
                      <a:gd name="connsiteX10" fmla="*/ 52640 w 157918"/>
                      <a:gd name="connsiteY10" fmla="*/ 90923 h 114849"/>
                      <a:gd name="connsiteX11" fmla="*/ 71781 w 157918"/>
                      <a:gd name="connsiteY11" fmla="*/ 90923 h 114849"/>
                      <a:gd name="connsiteX12" fmla="*/ 148348 w 157918"/>
                      <a:gd name="connsiteY12" fmla="*/ 71781 h 114849"/>
                      <a:gd name="connsiteX13" fmla="*/ 157919 w 157918"/>
                      <a:gd name="connsiteY13" fmla="*/ 66996 h 114849"/>
                      <a:gd name="connsiteX14" fmla="*/ 157919 w 157918"/>
                      <a:gd name="connsiteY14" fmla="*/ 76567 h 114849"/>
                      <a:gd name="connsiteX15" fmla="*/ 66996 w 157918"/>
                      <a:gd name="connsiteY15" fmla="*/ 114850 h 114849"/>
                      <a:gd name="connsiteX16" fmla="*/ 43069 w 157918"/>
                      <a:gd name="connsiteY16" fmla="*/ 114850 h 114849"/>
                      <a:gd name="connsiteX17" fmla="*/ 23927 w 157918"/>
                      <a:gd name="connsiteY17" fmla="*/ 100494 h 114849"/>
                      <a:gd name="connsiteX18" fmla="*/ 43069 w 157918"/>
                      <a:gd name="connsiteY18" fmla="*/ 105279 h 114849"/>
                      <a:gd name="connsiteX19" fmla="*/ 62211 w 157918"/>
                      <a:gd name="connsiteY19" fmla="*/ 105279 h 114849"/>
                      <a:gd name="connsiteX20" fmla="*/ 143563 w 157918"/>
                      <a:gd name="connsiteY20" fmla="*/ 86137 h 114849"/>
                      <a:gd name="connsiteX21" fmla="*/ 71781 w 157918"/>
                      <a:gd name="connsiteY21" fmla="*/ 100494 h 114849"/>
                      <a:gd name="connsiteX22" fmla="*/ 52640 w 157918"/>
                      <a:gd name="connsiteY22" fmla="*/ 100494 h 114849"/>
                      <a:gd name="connsiteX23" fmla="*/ 28713 w 157918"/>
                      <a:gd name="connsiteY23" fmla="*/ 90923 h 114849"/>
                      <a:gd name="connsiteX24" fmla="*/ 9571 w 157918"/>
                      <a:gd name="connsiteY24" fmla="*/ 33498 h 114849"/>
                      <a:gd name="connsiteX25" fmla="*/ 23927 w 157918"/>
                      <a:gd name="connsiteY25" fmla="*/ 100494 h 114849"/>
                      <a:gd name="connsiteX26" fmla="*/ 23927 w 157918"/>
                      <a:gd name="connsiteY26" fmla="*/ 100494 h 114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57918" h="114849">
                        <a:moveTo>
                          <a:pt x="43069" y="114850"/>
                        </a:moveTo>
                        <a:cubicBezTo>
                          <a:pt x="23927" y="114850"/>
                          <a:pt x="19142" y="110065"/>
                          <a:pt x="19142" y="105279"/>
                        </a:cubicBezTo>
                        <a:cubicBezTo>
                          <a:pt x="0" y="71781"/>
                          <a:pt x="0" y="14356"/>
                          <a:pt x="0" y="14356"/>
                        </a:cubicBezTo>
                        <a:lnTo>
                          <a:pt x="0" y="9571"/>
                        </a:lnTo>
                        <a:lnTo>
                          <a:pt x="0" y="9571"/>
                        </a:lnTo>
                        <a:cubicBezTo>
                          <a:pt x="4786" y="9571"/>
                          <a:pt x="4786" y="4785"/>
                          <a:pt x="9571" y="4785"/>
                        </a:cubicBezTo>
                        <a:lnTo>
                          <a:pt x="14356" y="0"/>
                        </a:lnTo>
                        <a:lnTo>
                          <a:pt x="14356" y="9571"/>
                        </a:lnTo>
                        <a:cubicBezTo>
                          <a:pt x="14356" y="28712"/>
                          <a:pt x="19142" y="62210"/>
                          <a:pt x="33498" y="86137"/>
                        </a:cubicBezTo>
                        <a:lnTo>
                          <a:pt x="33498" y="86137"/>
                        </a:lnTo>
                        <a:cubicBezTo>
                          <a:pt x="33498" y="86137"/>
                          <a:pt x="38283" y="90923"/>
                          <a:pt x="52640" y="90923"/>
                        </a:cubicBezTo>
                        <a:cubicBezTo>
                          <a:pt x="57425" y="90923"/>
                          <a:pt x="62211" y="90923"/>
                          <a:pt x="71781" y="90923"/>
                        </a:cubicBezTo>
                        <a:cubicBezTo>
                          <a:pt x="90923" y="90923"/>
                          <a:pt x="133992" y="86137"/>
                          <a:pt x="148348" y="71781"/>
                        </a:cubicBezTo>
                        <a:lnTo>
                          <a:pt x="157919" y="66996"/>
                        </a:lnTo>
                        <a:lnTo>
                          <a:pt x="157919" y="76567"/>
                        </a:lnTo>
                        <a:cubicBezTo>
                          <a:pt x="157919" y="100494"/>
                          <a:pt x="114850" y="110065"/>
                          <a:pt x="66996" y="114850"/>
                        </a:cubicBezTo>
                        <a:cubicBezTo>
                          <a:pt x="52640" y="110065"/>
                          <a:pt x="47854" y="114850"/>
                          <a:pt x="43069" y="114850"/>
                        </a:cubicBezTo>
                        <a:close/>
                        <a:moveTo>
                          <a:pt x="23927" y="100494"/>
                        </a:moveTo>
                        <a:cubicBezTo>
                          <a:pt x="23927" y="100494"/>
                          <a:pt x="28713" y="105279"/>
                          <a:pt x="43069" y="105279"/>
                        </a:cubicBezTo>
                        <a:cubicBezTo>
                          <a:pt x="47854" y="105279"/>
                          <a:pt x="52640" y="105279"/>
                          <a:pt x="62211" y="105279"/>
                        </a:cubicBezTo>
                        <a:cubicBezTo>
                          <a:pt x="81352" y="105279"/>
                          <a:pt x="129206" y="100494"/>
                          <a:pt x="143563" y="86137"/>
                        </a:cubicBezTo>
                        <a:cubicBezTo>
                          <a:pt x="124421" y="95708"/>
                          <a:pt x="95708" y="100494"/>
                          <a:pt x="71781" y="100494"/>
                        </a:cubicBezTo>
                        <a:cubicBezTo>
                          <a:pt x="66996" y="100494"/>
                          <a:pt x="57425" y="100494"/>
                          <a:pt x="52640" y="100494"/>
                        </a:cubicBezTo>
                        <a:cubicBezTo>
                          <a:pt x="33498" y="100494"/>
                          <a:pt x="28713" y="95708"/>
                          <a:pt x="28713" y="90923"/>
                        </a:cubicBezTo>
                        <a:cubicBezTo>
                          <a:pt x="19142" y="76567"/>
                          <a:pt x="14356" y="52640"/>
                          <a:pt x="9571" y="33498"/>
                        </a:cubicBezTo>
                        <a:cubicBezTo>
                          <a:pt x="4786" y="52640"/>
                          <a:pt x="9571" y="81352"/>
                          <a:pt x="23927" y="100494"/>
                        </a:cubicBezTo>
                        <a:lnTo>
                          <a:pt x="23927" y="100494"/>
                        </a:lnTo>
                        <a:close/>
                      </a:path>
                    </a:pathLst>
                  </a:custGeom>
                  <a:solidFill>
                    <a:srgbClr val="EA9600"/>
                  </a:solidFill>
                  <a:ln w="47824" cap="flat">
                    <a:noFill/>
                    <a:prstDash val="solid"/>
                    <a:miter/>
                  </a:ln>
                </p:spPr>
                <p:txBody>
                  <a:bodyPr rtlCol="0" anchor="ctr"/>
                  <a:lstStyle/>
                  <a:p>
                    <a:endParaRPr lang="en-US"/>
                  </a:p>
                </p:txBody>
              </p:sp>
            </p:grpSp>
            <p:sp>
              <p:nvSpPr>
                <p:cNvPr id="103" name="Freeform: Shape 102">
                  <a:extLst>
                    <a:ext uri="{FF2B5EF4-FFF2-40B4-BE49-F238E27FC236}">
                      <a16:creationId xmlns:a16="http://schemas.microsoft.com/office/drawing/2014/main" xmlns="" id="{EDF3B873-1742-43C0-922A-6D5BF97F81CB}"/>
                    </a:ext>
                  </a:extLst>
                </p:cNvPr>
                <p:cNvSpPr/>
                <p:nvPr/>
              </p:nvSpPr>
              <p:spPr>
                <a:xfrm>
                  <a:off x="8986081" y="8009047"/>
                  <a:ext cx="145544" cy="101833"/>
                </a:xfrm>
                <a:custGeom>
                  <a:avLst/>
                  <a:gdLst>
                    <a:gd name="connsiteX0" fmla="*/ 138777 w 145544"/>
                    <a:gd name="connsiteY0" fmla="*/ 0 h 101833"/>
                    <a:gd name="connsiteX1" fmla="*/ 76567 w 145544"/>
                    <a:gd name="connsiteY1" fmla="*/ 43069 h 101833"/>
                    <a:gd name="connsiteX2" fmla="*/ 19142 w 145544"/>
                    <a:gd name="connsiteY2" fmla="*/ 38283 h 101833"/>
                    <a:gd name="connsiteX3" fmla="*/ 14356 w 145544"/>
                    <a:gd name="connsiteY3" fmla="*/ 23927 h 101833"/>
                    <a:gd name="connsiteX4" fmla="*/ 9571 w 145544"/>
                    <a:gd name="connsiteY4" fmla="*/ 0 h 101833"/>
                    <a:gd name="connsiteX5" fmla="*/ 0 w 145544"/>
                    <a:gd name="connsiteY5" fmla="*/ 4785 h 101833"/>
                    <a:gd name="connsiteX6" fmla="*/ 19142 w 145544"/>
                    <a:gd name="connsiteY6" fmla="*/ 95708 h 101833"/>
                    <a:gd name="connsiteX7" fmla="*/ 57425 w 145544"/>
                    <a:gd name="connsiteY7" fmla="*/ 100494 h 101833"/>
                    <a:gd name="connsiteX8" fmla="*/ 143563 w 145544"/>
                    <a:gd name="connsiteY8" fmla="*/ 66996 h 101833"/>
                    <a:gd name="connsiteX9" fmla="*/ 138777 w 145544"/>
                    <a:gd name="connsiteY9" fmla="*/ 0 h 101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5544" h="101833">
                      <a:moveTo>
                        <a:pt x="138777" y="0"/>
                      </a:moveTo>
                      <a:cubicBezTo>
                        <a:pt x="129206" y="23927"/>
                        <a:pt x="105279" y="38283"/>
                        <a:pt x="76567" y="43069"/>
                      </a:cubicBezTo>
                      <a:cubicBezTo>
                        <a:pt x="62211" y="43069"/>
                        <a:pt x="28713" y="47854"/>
                        <a:pt x="19142" y="38283"/>
                      </a:cubicBezTo>
                      <a:cubicBezTo>
                        <a:pt x="14356" y="33498"/>
                        <a:pt x="14356" y="28712"/>
                        <a:pt x="14356" y="23927"/>
                      </a:cubicBezTo>
                      <a:cubicBezTo>
                        <a:pt x="14356" y="14356"/>
                        <a:pt x="9571" y="4785"/>
                        <a:pt x="9571" y="0"/>
                      </a:cubicBezTo>
                      <a:cubicBezTo>
                        <a:pt x="4786" y="0"/>
                        <a:pt x="0" y="4785"/>
                        <a:pt x="0" y="4785"/>
                      </a:cubicBezTo>
                      <a:cubicBezTo>
                        <a:pt x="0" y="4785"/>
                        <a:pt x="0" y="62210"/>
                        <a:pt x="19142" y="95708"/>
                      </a:cubicBezTo>
                      <a:cubicBezTo>
                        <a:pt x="19142" y="95708"/>
                        <a:pt x="23927" y="105279"/>
                        <a:pt x="57425" y="100494"/>
                      </a:cubicBezTo>
                      <a:cubicBezTo>
                        <a:pt x="95708" y="95708"/>
                        <a:pt x="143563" y="90923"/>
                        <a:pt x="143563" y="66996"/>
                      </a:cubicBezTo>
                      <a:cubicBezTo>
                        <a:pt x="148348" y="47854"/>
                        <a:pt x="143563" y="19142"/>
                        <a:pt x="138777" y="0"/>
                      </a:cubicBezTo>
                      <a:close/>
                    </a:path>
                  </a:pathLst>
                </a:custGeom>
                <a:solidFill>
                  <a:srgbClr val="FFD900"/>
                </a:solidFill>
                <a:ln w="47824" cap="flat">
                  <a:noFill/>
                  <a:prstDash val="solid"/>
                  <a:miter/>
                </a:ln>
              </p:spPr>
              <p:txBody>
                <a:bodyPr rtlCol="0" anchor="ctr"/>
                <a:lstStyle/>
                <a:p>
                  <a:endParaRPr lang="en-US"/>
                </a:p>
              </p:txBody>
            </p:sp>
          </p:grpSp>
          <p:grpSp>
            <p:nvGrpSpPr>
              <p:cNvPr id="77" name="Graphic 3">
                <a:extLst>
                  <a:ext uri="{FF2B5EF4-FFF2-40B4-BE49-F238E27FC236}">
                    <a16:creationId xmlns:a16="http://schemas.microsoft.com/office/drawing/2014/main" xmlns="" id="{AC7C0E5D-A97E-410F-955E-21046B30514E}"/>
                  </a:ext>
                </a:extLst>
              </p:cNvPr>
              <p:cNvGrpSpPr/>
              <p:nvPr/>
            </p:nvGrpSpPr>
            <p:grpSpPr>
              <a:xfrm>
                <a:off x="9359343" y="7910281"/>
                <a:ext cx="195771" cy="347608"/>
                <a:chOff x="9359343" y="7910281"/>
                <a:chExt cx="195771" cy="347608"/>
              </a:xfrm>
            </p:grpSpPr>
            <p:grpSp>
              <p:nvGrpSpPr>
                <p:cNvPr id="84" name="Graphic 3">
                  <a:extLst>
                    <a:ext uri="{FF2B5EF4-FFF2-40B4-BE49-F238E27FC236}">
                      <a16:creationId xmlns:a16="http://schemas.microsoft.com/office/drawing/2014/main" xmlns="" id="{3CA6312A-A4CD-4B77-A06C-62C3D90C7724}"/>
                    </a:ext>
                  </a:extLst>
                </p:cNvPr>
                <p:cNvGrpSpPr/>
                <p:nvPr/>
              </p:nvGrpSpPr>
              <p:grpSpPr>
                <a:xfrm>
                  <a:off x="9373700" y="7985120"/>
                  <a:ext cx="176629" cy="272768"/>
                  <a:chOff x="9373700" y="7985120"/>
                  <a:chExt cx="176629" cy="272768"/>
                </a:xfrm>
              </p:grpSpPr>
              <p:sp>
                <p:nvSpPr>
                  <p:cNvPr id="96" name="Freeform: Shape 95">
                    <a:extLst>
                      <a:ext uri="{FF2B5EF4-FFF2-40B4-BE49-F238E27FC236}">
                        <a16:creationId xmlns:a16="http://schemas.microsoft.com/office/drawing/2014/main" xmlns="" id="{0607CACE-2DEA-4A42-B65C-1BA9A7D50E82}"/>
                      </a:ext>
                    </a:extLst>
                  </p:cNvPr>
                  <p:cNvSpPr/>
                  <p:nvPr/>
                </p:nvSpPr>
                <p:spPr>
                  <a:xfrm>
                    <a:off x="9373700" y="7985120"/>
                    <a:ext cx="169687" cy="265806"/>
                  </a:xfrm>
                  <a:custGeom>
                    <a:avLst/>
                    <a:gdLst>
                      <a:gd name="connsiteX0" fmla="*/ 119635 w 169687"/>
                      <a:gd name="connsiteY0" fmla="*/ 4785 h 265806"/>
                      <a:gd name="connsiteX1" fmla="*/ 138777 w 169687"/>
                      <a:gd name="connsiteY1" fmla="*/ 100494 h 265806"/>
                      <a:gd name="connsiteX2" fmla="*/ 167490 w 169687"/>
                      <a:gd name="connsiteY2" fmla="*/ 244056 h 265806"/>
                      <a:gd name="connsiteX3" fmla="*/ 81352 w 169687"/>
                      <a:gd name="connsiteY3" fmla="*/ 263198 h 265806"/>
                      <a:gd name="connsiteX4" fmla="*/ 23927 w 169687"/>
                      <a:gd name="connsiteY4" fmla="*/ 129206 h 265806"/>
                      <a:gd name="connsiteX5" fmla="*/ 0 w 169687"/>
                      <a:gd name="connsiteY5" fmla="*/ 0 h 265806"/>
                      <a:gd name="connsiteX6" fmla="*/ 119635 w 169687"/>
                      <a:gd name="connsiteY6" fmla="*/ 4785 h 26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687" h="265806">
                        <a:moveTo>
                          <a:pt x="119635" y="4785"/>
                        </a:moveTo>
                        <a:cubicBezTo>
                          <a:pt x="119635" y="4785"/>
                          <a:pt x="124421" y="52640"/>
                          <a:pt x="138777" y="100494"/>
                        </a:cubicBezTo>
                        <a:cubicBezTo>
                          <a:pt x="153133" y="148348"/>
                          <a:pt x="177060" y="234485"/>
                          <a:pt x="167490" y="244056"/>
                        </a:cubicBezTo>
                        <a:cubicBezTo>
                          <a:pt x="157919" y="253627"/>
                          <a:pt x="124421" y="272769"/>
                          <a:pt x="81352" y="263198"/>
                        </a:cubicBezTo>
                        <a:cubicBezTo>
                          <a:pt x="81352" y="263198"/>
                          <a:pt x="57425" y="272769"/>
                          <a:pt x="23927" y="129206"/>
                        </a:cubicBezTo>
                        <a:cubicBezTo>
                          <a:pt x="4785" y="38283"/>
                          <a:pt x="0" y="0"/>
                          <a:pt x="0" y="0"/>
                        </a:cubicBezTo>
                        <a:lnTo>
                          <a:pt x="119635" y="4785"/>
                        </a:lnTo>
                        <a:close/>
                      </a:path>
                    </a:pathLst>
                  </a:custGeom>
                  <a:solidFill>
                    <a:srgbClr val="00728F"/>
                  </a:solidFill>
                  <a:ln w="47824"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xmlns="" id="{916722A6-5691-4295-B9E9-9278C25A55D2}"/>
                      </a:ext>
                    </a:extLst>
                  </p:cNvPr>
                  <p:cNvSpPr/>
                  <p:nvPr/>
                </p:nvSpPr>
                <p:spPr>
                  <a:xfrm>
                    <a:off x="9373700" y="7985120"/>
                    <a:ext cx="176629" cy="272768"/>
                  </a:xfrm>
                  <a:custGeom>
                    <a:avLst/>
                    <a:gdLst>
                      <a:gd name="connsiteX0" fmla="*/ 105279 w 176629"/>
                      <a:gd name="connsiteY0" fmla="*/ 272769 h 272768"/>
                      <a:gd name="connsiteX1" fmla="*/ 86137 w 176629"/>
                      <a:gd name="connsiteY1" fmla="*/ 272769 h 272768"/>
                      <a:gd name="connsiteX2" fmla="*/ 86137 w 176629"/>
                      <a:gd name="connsiteY2" fmla="*/ 272769 h 272768"/>
                      <a:gd name="connsiteX3" fmla="*/ 23927 w 176629"/>
                      <a:gd name="connsiteY3" fmla="*/ 133992 h 272768"/>
                      <a:gd name="connsiteX4" fmla="*/ 0 w 176629"/>
                      <a:gd name="connsiteY4" fmla="*/ 4785 h 272768"/>
                      <a:gd name="connsiteX5" fmla="*/ 0 w 176629"/>
                      <a:gd name="connsiteY5" fmla="*/ 0 h 272768"/>
                      <a:gd name="connsiteX6" fmla="*/ 124421 w 176629"/>
                      <a:gd name="connsiteY6" fmla="*/ 4785 h 272768"/>
                      <a:gd name="connsiteX7" fmla="*/ 124421 w 176629"/>
                      <a:gd name="connsiteY7" fmla="*/ 9571 h 272768"/>
                      <a:gd name="connsiteX8" fmla="*/ 143563 w 176629"/>
                      <a:gd name="connsiteY8" fmla="*/ 105279 h 272768"/>
                      <a:gd name="connsiteX9" fmla="*/ 172275 w 176629"/>
                      <a:gd name="connsiteY9" fmla="*/ 253627 h 272768"/>
                      <a:gd name="connsiteX10" fmla="*/ 105279 w 176629"/>
                      <a:gd name="connsiteY10" fmla="*/ 272769 h 272768"/>
                      <a:gd name="connsiteX11" fmla="*/ 86137 w 176629"/>
                      <a:gd name="connsiteY11" fmla="*/ 258412 h 272768"/>
                      <a:gd name="connsiteX12" fmla="*/ 86137 w 176629"/>
                      <a:gd name="connsiteY12" fmla="*/ 258412 h 272768"/>
                      <a:gd name="connsiteX13" fmla="*/ 105279 w 176629"/>
                      <a:gd name="connsiteY13" fmla="*/ 258412 h 272768"/>
                      <a:gd name="connsiteX14" fmla="*/ 167490 w 176629"/>
                      <a:gd name="connsiteY14" fmla="*/ 239271 h 272768"/>
                      <a:gd name="connsiteX15" fmla="*/ 133991 w 176629"/>
                      <a:gd name="connsiteY15" fmla="*/ 100494 h 272768"/>
                      <a:gd name="connsiteX16" fmla="*/ 114850 w 176629"/>
                      <a:gd name="connsiteY16" fmla="*/ 4785 h 272768"/>
                      <a:gd name="connsiteX17" fmla="*/ 9571 w 176629"/>
                      <a:gd name="connsiteY17" fmla="*/ 0 h 272768"/>
                      <a:gd name="connsiteX18" fmla="*/ 28712 w 176629"/>
                      <a:gd name="connsiteY18" fmla="*/ 119635 h 272768"/>
                      <a:gd name="connsiteX19" fmla="*/ 86137 w 176629"/>
                      <a:gd name="connsiteY19" fmla="*/ 258412 h 272768"/>
                      <a:gd name="connsiteX20" fmla="*/ 86137 w 176629"/>
                      <a:gd name="connsiteY20" fmla="*/ 258412 h 27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6629" h="272768">
                        <a:moveTo>
                          <a:pt x="105279" y="272769"/>
                        </a:moveTo>
                        <a:cubicBezTo>
                          <a:pt x="100494" y="272769"/>
                          <a:pt x="90923" y="272769"/>
                          <a:pt x="86137" y="272769"/>
                        </a:cubicBezTo>
                        <a:cubicBezTo>
                          <a:pt x="86137" y="272769"/>
                          <a:pt x="86137" y="272769"/>
                          <a:pt x="86137" y="272769"/>
                        </a:cubicBezTo>
                        <a:cubicBezTo>
                          <a:pt x="76567" y="272769"/>
                          <a:pt x="52640" y="253627"/>
                          <a:pt x="23927" y="133992"/>
                        </a:cubicBezTo>
                        <a:cubicBezTo>
                          <a:pt x="4785" y="43069"/>
                          <a:pt x="0" y="9571"/>
                          <a:pt x="0" y="4785"/>
                        </a:cubicBezTo>
                        <a:lnTo>
                          <a:pt x="0" y="0"/>
                        </a:lnTo>
                        <a:lnTo>
                          <a:pt x="124421" y="4785"/>
                        </a:lnTo>
                        <a:lnTo>
                          <a:pt x="124421" y="9571"/>
                        </a:lnTo>
                        <a:cubicBezTo>
                          <a:pt x="124421" y="9571"/>
                          <a:pt x="129206" y="57425"/>
                          <a:pt x="143563" y="105279"/>
                        </a:cubicBezTo>
                        <a:cubicBezTo>
                          <a:pt x="177060" y="220129"/>
                          <a:pt x="181846" y="248841"/>
                          <a:pt x="172275" y="253627"/>
                        </a:cubicBezTo>
                        <a:cubicBezTo>
                          <a:pt x="162704" y="258412"/>
                          <a:pt x="133991" y="272769"/>
                          <a:pt x="105279" y="272769"/>
                        </a:cubicBezTo>
                        <a:close/>
                        <a:moveTo>
                          <a:pt x="86137" y="258412"/>
                        </a:moveTo>
                        <a:lnTo>
                          <a:pt x="86137" y="258412"/>
                        </a:lnTo>
                        <a:cubicBezTo>
                          <a:pt x="90923" y="258412"/>
                          <a:pt x="100494" y="258412"/>
                          <a:pt x="105279" y="258412"/>
                        </a:cubicBezTo>
                        <a:cubicBezTo>
                          <a:pt x="133991" y="258412"/>
                          <a:pt x="157919" y="244056"/>
                          <a:pt x="167490" y="239271"/>
                        </a:cubicBezTo>
                        <a:cubicBezTo>
                          <a:pt x="172275" y="234485"/>
                          <a:pt x="167490" y="205773"/>
                          <a:pt x="133991" y="100494"/>
                        </a:cubicBezTo>
                        <a:cubicBezTo>
                          <a:pt x="119635" y="57425"/>
                          <a:pt x="114850" y="19142"/>
                          <a:pt x="114850" y="4785"/>
                        </a:cubicBezTo>
                        <a:lnTo>
                          <a:pt x="9571" y="0"/>
                        </a:lnTo>
                        <a:cubicBezTo>
                          <a:pt x="9571" y="14356"/>
                          <a:pt x="14356" y="52640"/>
                          <a:pt x="28712" y="119635"/>
                        </a:cubicBezTo>
                        <a:cubicBezTo>
                          <a:pt x="57425" y="258412"/>
                          <a:pt x="81352" y="258412"/>
                          <a:pt x="86137" y="258412"/>
                        </a:cubicBezTo>
                        <a:lnTo>
                          <a:pt x="86137" y="258412"/>
                        </a:lnTo>
                        <a:close/>
                      </a:path>
                    </a:pathLst>
                  </a:custGeom>
                  <a:solidFill>
                    <a:srgbClr val="2A4160"/>
                  </a:solidFill>
                  <a:ln w="47824" cap="flat">
                    <a:noFill/>
                    <a:prstDash val="solid"/>
                    <a:miter/>
                  </a:ln>
                </p:spPr>
                <p:txBody>
                  <a:bodyPr rtlCol="0" anchor="ctr"/>
                  <a:lstStyle/>
                  <a:p>
                    <a:endParaRPr lang="en-US"/>
                  </a:p>
                </p:txBody>
              </p:sp>
            </p:grpSp>
            <p:grpSp>
              <p:nvGrpSpPr>
                <p:cNvPr id="85" name="Graphic 3">
                  <a:extLst>
                    <a:ext uri="{FF2B5EF4-FFF2-40B4-BE49-F238E27FC236}">
                      <a16:creationId xmlns:a16="http://schemas.microsoft.com/office/drawing/2014/main" xmlns="" id="{18C71EEA-20BC-446F-BF99-9EF3B7FDE8B0}"/>
                    </a:ext>
                  </a:extLst>
                </p:cNvPr>
                <p:cNvGrpSpPr/>
                <p:nvPr/>
              </p:nvGrpSpPr>
              <p:grpSpPr>
                <a:xfrm>
                  <a:off x="9397095" y="7989905"/>
                  <a:ext cx="158019" cy="267983"/>
                  <a:chOff x="9397095" y="7989905"/>
                  <a:chExt cx="158019" cy="267983"/>
                </a:xfrm>
              </p:grpSpPr>
              <p:sp>
                <p:nvSpPr>
                  <p:cNvPr id="94" name="Freeform: Shape 93">
                    <a:extLst>
                      <a:ext uri="{FF2B5EF4-FFF2-40B4-BE49-F238E27FC236}">
                        <a16:creationId xmlns:a16="http://schemas.microsoft.com/office/drawing/2014/main" xmlns="" id="{CA28E12F-00A0-4177-9761-41097F6D1DD4}"/>
                      </a:ext>
                    </a:extLst>
                  </p:cNvPr>
                  <p:cNvSpPr/>
                  <p:nvPr/>
                </p:nvSpPr>
                <p:spPr>
                  <a:xfrm>
                    <a:off x="9397095" y="7989905"/>
                    <a:ext cx="146292" cy="261020"/>
                  </a:xfrm>
                  <a:custGeom>
                    <a:avLst/>
                    <a:gdLst>
                      <a:gd name="connsiteX0" fmla="*/ 96240 w 146292"/>
                      <a:gd name="connsiteY0" fmla="*/ 0 h 261020"/>
                      <a:gd name="connsiteX1" fmla="*/ 115382 w 146292"/>
                      <a:gd name="connsiteY1" fmla="*/ 95708 h 261020"/>
                      <a:gd name="connsiteX2" fmla="*/ 144094 w 146292"/>
                      <a:gd name="connsiteY2" fmla="*/ 239271 h 261020"/>
                      <a:gd name="connsiteX3" fmla="*/ 57957 w 146292"/>
                      <a:gd name="connsiteY3" fmla="*/ 258413 h 261020"/>
                      <a:gd name="connsiteX4" fmla="*/ 14888 w 146292"/>
                      <a:gd name="connsiteY4" fmla="*/ 119635 h 261020"/>
                      <a:gd name="connsiteX5" fmla="*/ 532 w 146292"/>
                      <a:gd name="connsiteY5" fmla="*/ 9571 h 261020"/>
                      <a:gd name="connsiteX6" fmla="*/ 96240 w 146292"/>
                      <a:gd name="connsiteY6" fmla="*/ 0 h 26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292" h="261020">
                        <a:moveTo>
                          <a:pt x="96240" y="0"/>
                        </a:moveTo>
                        <a:cubicBezTo>
                          <a:pt x="96240" y="0"/>
                          <a:pt x="101025" y="47854"/>
                          <a:pt x="115382" y="95708"/>
                        </a:cubicBezTo>
                        <a:cubicBezTo>
                          <a:pt x="129738" y="143562"/>
                          <a:pt x="153665" y="229700"/>
                          <a:pt x="144094" y="239271"/>
                        </a:cubicBezTo>
                        <a:cubicBezTo>
                          <a:pt x="134523" y="248842"/>
                          <a:pt x="101025" y="267983"/>
                          <a:pt x="57957" y="258413"/>
                        </a:cubicBezTo>
                        <a:cubicBezTo>
                          <a:pt x="57957" y="258413"/>
                          <a:pt x="34030" y="215344"/>
                          <a:pt x="14888" y="119635"/>
                        </a:cubicBezTo>
                        <a:cubicBezTo>
                          <a:pt x="-4254" y="28712"/>
                          <a:pt x="532" y="9571"/>
                          <a:pt x="532" y="9571"/>
                        </a:cubicBezTo>
                        <a:lnTo>
                          <a:pt x="96240" y="0"/>
                        </a:lnTo>
                        <a:close/>
                      </a:path>
                    </a:pathLst>
                  </a:custGeom>
                  <a:solidFill>
                    <a:srgbClr val="00728F"/>
                  </a:solidFill>
                  <a:ln w="47824"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xmlns="" id="{C967000C-2995-4CDE-AA02-D087E7BF1029}"/>
                      </a:ext>
                    </a:extLst>
                  </p:cNvPr>
                  <p:cNvSpPr/>
                  <p:nvPr/>
                </p:nvSpPr>
                <p:spPr>
                  <a:xfrm>
                    <a:off x="9401880" y="7989905"/>
                    <a:ext cx="153234" cy="267983"/>
                  </a:xfrm>
                  <a:custGeom>
                    <a:avLst/>
                    <a:gdLst>
                      <a:gd name="connsiteX0" fmla="*/ 77098 w 153234"/>
                      <a:gd name="connsiteY0" fmla="*/ 267983 h 267983"/>
                      <a:gd name="connsiteX1" fmla="*/ 57957 w 153234"/>
                      <a:gd name="connsiteY1" fmla="*/ 267983 h 267983"/>
                      <a:gd name="connsiteX2" fmla="*/ 57957 w 153234"/>
                      <a:gd name="connsiteY2" fmla="*/ 267983 h 267983"/>
                      <a:gd name="connsiteX3" fmla="*/ 57957 w 153234"/>
                      <a:gd name="connsiteY3" fmla="*/ 267983 h 267983"/>
                      <a:gd name="connsiteX4" fmla="*/ 14888 w 153234"/>
                      <a:gd name="connsiteY4" fmla="*/ 129206 h 267983"/>
                      <a:gd name="connsiteX5" fmla="*/ 532 w 153234"/>
                      <a:gd name="connsiteY5" fmla="*/ 14356 h 267983"/>
                      <a:gd name="connsiteX6" fmla="*/ 532 w 153234"/>
                      <a:gd name="connsiteY6" fmla="*/ 9571 h 267983"/>
                      <a:gd name="connsiteX7" fmla="*/ 101025 w 153234"/>
                      <a:gd name="connsiteY7" fmla="*/ 0 h 267983"/>
                      <a:gd name="connsiteX8" fmla="*/ 101025 w 153234"/>
                      <a:gd name="connsiteY8" fmla="*/ 4785 h 267983"/>
                      <a:gd name="connsiteX9" fmla="*/ 120167 w 153234"/>
                      <a:gd name="connsiteY9" fmla="*/ 100494 h 267983"/>
                      <a:gd name="connsiteX10" fmla="*/ 148880 w 153234"/>
                      <a:gd name="connsiteY10" fmla="*/ 248842 h 267983"/>
                      <a:gd name="connsiteX11" fmla="*/ 77098 w 153234"/>
                      <a:gd name="connsiteY11" fmla="*/ 267983 h 267983"/>
                      <a:gd name="connsiteX12" fmla="*/ 57957 w 153234"/>
                      <a:gd name="connsiteY12" fmla="*/ 253627 h 267983"/>
                      <a:gd name="connsiteX13" fmla="*/ 77098 w 153234"/>
                      <a:gd name="connsiteY13" fmla="*/ 253627 h 267983"/>
                      <a:gd name="connsiteX14" fmla="*/ 139309 w 153234"/>
                      <a:gd name="connsiteY14" fmla="*/ 234485 h 267983"/>
                      <a:gd name="connsiteX15" fmla="*/ 105811 w 153234"/>
                      <a:gd name="connsiteY15" fmla="*/ 95708 h 267983"/>
                      <a:gd name="connsiteX16" fmla="*/ 86669 w 153234"/>
                      <a:gd name="connsiteY16" fmla="*/ 0 h 267983"/>
                      <a:gd name="connsiteX17" fmla="*/ 532 w 153234"/>
                      <a:gd name="connsiteY17" fmla="*/ 9571 h 267983"/>
                      <a:gd name="connsiteX18" fmla="*/ 14888 w 153234"/>
                      <a:gd name="connsiteY18" fmla="*/ 114850 h 267983"/>
                      <a:gd name="connsiteX19" fmla="*/ 57957 w 153234"/>
                      <a:gd name="connsiteY19" fmla="*/ 253627 h 26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3234" h="267983">
                        <a:moveTo>
                          <a:pt x="77098" y="267983"/>
                        </a:moveTo>
                        <a:cubicBezTo>
                          <a:pt x="72313" y="267983"/>
                          <a:pt x="62742" y="267983"/>
                          <a:pt x="57957" y="267983"/>
                        </a:cubicBezTo>
                        <a:lnTo>
                          <a:pt x="57957" y="267983"/>
                        </a:lnTo>
                        <a:lnTo>
                          <a:pt x="57957" y="267983"/>
                        </a:lnTo>
                        <a:cubicBezTo>
                          <a:pt x="57957" y="267983"/>
                          <a:pt x="34029" y="220129"/>
                          <a:pt x="14888" y="129206"/>
                        </a:cubicBezTo>
                        <a:cubicBezTo>
                          <a:pt x="-4254" y="38283"/>
                          <a:pt x="532" y="19142"/>
                          <a:pt x="532" y="14356"/>
                        </a:cubicBezTo>
                        <a:lnTo>
                          <a:pt x="532" y="9571"/>
                        </a:lnTo>
                        <a:lnTo>
                          <a:pt x="101025" y="0"/>
                        </a:lnTo>
                        <a:lnTo>
                          <a:pt x="101025" y="4785"/>
                        </a:lnTo>
                        <a:cubicBezTo>
                          <a:pt x="101025" y="4785"/>
                          <a:pt x="105811" y="52640"/>
                          <a:pt x="120167" y="100494"/>
                        </a:cubicBezTo>
                        <a:cubicBezTo>
                          <a:pt x="153665" y="215344"/>
                          <a:pt x="158450" y="244056"/>
                          <a:pt x="148880" y="248842"/>
                        </a:cubicBezTo>
                        <a:cubicBezTo>
                          <a:pt x="134523" y="253627"/>
                          <a:pt x="105811" y="267983"/>
                          <a:pt x="77098" y="267983"/>
                        </a:cubicBezTo>
                        <a:close/>
                        <a:moveTo>
                          <a:pt x="57957" y="253627"/>
                        </a:moveTo>
                        <a:cubicBezTo>
                          <a:pt x="62742" y="253627"/>
                          <a:pt x="67528" y="253627"/>
                          <a:pt x="77098" y="253627"/>
                        </a:cubicBezTo>
                        <a:cubicBezTo>
                          <a:pt x="105811" y="253627"/>
                          <a:pt x="129738" y="239271"/>
                          <a:pt x="139309" y="234485"/>
                        </a:cubicBezTo>
                        <a:cubicBezTo>
                          <a:pt x="144094" y="229700"/>
                          <a:pt x="139309" y="200988"/>
                          <a:pt x="105811" y="95708"/>
                        </a:cubicBezTo>
                        <a:cubicBezTo>
                          <a:pt x="91455" y="57425"/>
                          <a:pt x="86669" y="14356"/>
                          <a:pt x="86669" y="0"/>
                        </a:cubicBezTo>
                        <a:lnTo>
                          <a:pt x="532" y="9571"/>
                        </a:lnTo>
                        <a:cubicBezTo>
                          <a:pt x="532" y="19142"/>
                          <a:pt x="532" y="43069"/>
                          <a:pt x="14888" y="114850"/>
                        </a:cubicBezTo>
                        <a:cubicBezTo>
                          <a:pt x="34029" y="200988"/>
                          <a:pt x="53171" y="244056"/>
                          <a:pt x="57957" y="253627"/>
                        </a:cubicBezTo>
                        <a:close/>
                      </a:path>
                    </a:pathLst>
                  </a:custGeom>
                  <a:solidFill>
                    <a:srgbClr val="2A4160"/>
                  </a:solidFill>
                  <a:ln w="47824" cap="flat">
                    <a:noFill/>
                    <a:prstDash val="solid"/>
                    <a:miter/>
                  </a:ln>
                </p:spPr>
                <p:txBody>
                  <a:bodyPr rtlCol="0" anchor="ctr"/>
                  <a:lstStyle/>
                  <a:p>
                    <a:endParaRPr lang="en-US"/>
                  </a:p>
                </p:txBody>
              </p:sp>
            </p:grpSp>
            <p:sp>
              <p:nvSpPr>
                <p:cNvPr id="86" name="Freeform: Shape 85">
                  <a:extLst>
                    <a:ext uri="{FF2B5EF4-FFF2-40B4-BE49-F238E27FC236}">
                      <a16:creationId xmlns:a16="http://schemas.microsoft.com/office/drawing/2014/main" xmlns="" id="{92A2DFB6-04DB-4255-9E26-7DC4BE1552D5}"/>
                    </a:ext>
                  </a:extLst>
                </p:cNvPr>
                <p:cNvSpPr/>
                <p:nvPr/>
              </p:nvSpPr>
              <p:spPr>
                <a:xfrm>
                  <a:off x="9378485" y="7985120"/>
                  <a:ext cx="167489" cy="265806"/>
                </a:xfrm>
                <a:custGeom>
                  <a:avLst/>
                  <a:gdLst>
                    <a:gd name="connsiteX0" fmla="*/ 81352 w 167489"/>
                    <a:gd name="connsiteY0" fmla="*/ 244056 h 265806"/>
                    <a:gd name="connsiteX1" fmla="*/ 52640 w 167489"/>
                    <a:gd name="connsiteY1" fmla="*/ 162704 h 265806"/>
                    <a:gd name="connsiteX2" fmla="*/ 38283 w 167489"/>
                    <a:gd name="connsiteY2" fmla="*/ 81352 h 265806"/>
                    <a:gd name="connsiteX3" fmla="*/ 52640 w 167489"/>
                    <a:gd name="connsiteY3" fmla="*/ 71781 h 265806"/>
                    <a:gd name="connsiteX4" fmla="*/ 124421 w 167489"/>
                    <a:gd name="connsiteY4" fmla="*/ 57425 h 265806"/>
                    <a:gd name="connsiteX5" fmla="*/ 114850 w 167489"/>
                    <a:gd name="connsiteY5" fmla="*/ 4785 h 265806"/>
                    <a:gd name="connsiteX6" fmla="*/ 0 w 167489"/>
                    <a:gd name="connsiteY6" fmla="*/ 0 h 265806"/>
                    <a:gd name="connsiteX7" fmla="*/ 23927 w 167489"/>
                    <a:gd name="connsiteY7" fmla="*/ 129206 h 265806"/>
                    <a:gd name="connsiteX8" fmla="*/ 81352 w 167489"/>
                    <a:gd name="connsiteY8" fmla="*/ 263198 h 265806"/>
                    <a:gd name="connsiteX9" fmla="*/ 167490 w 167489"/>
                    <a:gd name="connsiteY9" fmla="*/ 244056 h 265806"/>
                    <a:gd name="connsiteX10" fmla="*/ 167490 w 167489"/>
                    <a:gd name="connsiteY10" fmla="*/ 244056 h 265806"/>
                    <a:gd name="connsiteX11" fmla="*/ 81352 w 167489"/>
                    <a:gd name="connsiteY11" fmla="*/ 244056 h 26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7489" h="265806">
                      <a:moveTo>
                        <a:pt x="81352" y="244056"/>
                      </a:moveTo>
                      <a:cubicBezTo>
                        <a:pt x="66996" y="220129"/>
                        <a:pt x="57425" y="191417"/>
                        <a:pt x="52640" y="162704"/>
                      </a:cubicBezTo>
                      <a:cubicBezTo>
                        <a:pt x="43069" y="133992"/>
                        <a:pt x="38283" y="110065"/>
                        <a:pt x="38283" y="81352"/>
                      </a:cubicBezTo>
                      <a:cubicBezTo>
                        <a:pt x="38283" y="71781"/>
                        <a:pt x="43069" y="71781"/>
                        <a:pt x="52640" y="71781"/>
                      </a:cubicBezTo>
                      <a:cubicBezTo>
                        <a:pt x="76567" y="76567"/>
                        <a:pt x="105279" y="76567"/>
                        <a:pt x="124421" y="57425"/>
                      </a:cubicBezTo>
                      <a:cubicBezTo>
                        <a:pt x="119635" y="28712"/>
                        <a:pt x="114850" y="4785"/>
                        <a:pt x="114850" y="4785"/>
                      </a:cubicBezTo>
                      <a:lnTo>
                        <a:pt x="0" y="0"/>
                      </a:lnTo>
                      <a:cubicBezTo>
                        <a:pt x="0" y="0"/>
                        <a:pt x="4785" y="38283"/>
                        <a:pt x="23927" y="129206"/>
                      </a:cubicBezTo>
                      <a:cubicBezTo>
                        <a:pt x="52640" y="272769"/>
                        <a:pt x="81352" y="263198"/>
                        <a:pt x="81352" y="263198"/>
                      </a:cubicBezTo>
                      <a:cubicBezTo>
                        <a:pt x="124421" y="272769"/>
                        <a:pt x="157919" y="253627"/>
                        <a:pt x="167490" y="244056"/>
                      </a:cubicBezTo>
                      <a:cubicBezTo>
                        <a:pt x="167490" y="244056"/>
                        <a:pt x="167490" y="244056"/>
                        <a:pt x="167490" y="244056"/>
                      </a:cubicBezTo>
                      <a:cubicBezTo>
                        <a:pt x="138777" y="258412"/>
                        <a:pt x="100494" y="267983"/>
                        <a:pt x="81352" y="244056"/>
                      </a:cubicBezTo>
                      <a:close/>
                    </a:path>
                  </a:pathLst>
                </a:custGeom>
                <a:solidFill>
                  <a:srgbClr val="00728F">
                    <a:alpha val="60000"/>
                  </a:srgbClr>
                </a:solidFill>
                <a:ln w="47824" cap="flat">
                  <a:noFill/>
                  <a:prstDash val="solid"/>
                  <a:miter/>
                </a:ln>
              </p:spPr>
              <p:txBody>
                <a:bodyPr rtlCol="0" anchor="ctr"/>
                <a:lstStyle/>
                <a:p>
                  <a:endParaRPr lang="en-US"/>
                </a:p>
              </p:txBody>
            </p:sp>
            <p:grpSp>
              <p:nvGrpSpPr>
                <p:cNvPr id="87" name="Graphic 3">
                  <a:extLst>
                    <a:ext uri="{FF2B5EF4-FFF2-40B4-BE49-F238E27FC236}">
                      <a16:creationId xmlns:a16="http://schemas.microsoft.com/office/drawing/2014/main" xmlns="" id="{12F205ED-0AE6-41F4-828D-8CD6E49332B5}"/>
                    </a:ext>
                  </a:extLst>
                </p:cNvPr>
                <p:cNvGrpSpPr/>
                <p:nvPr/>
              </p:nvGrpSpPr>
              <p:grpSpPr>
                <a:xfrm>
                  <a:off x="9359343" y="7910281"/>
                  <a:ext cx="153133" cy="127478"/>
                  <a:chOff x="9359343" y="7910281"/>
                  <a:chExt cx="153133" cy="127478"/>
                </a:xfrm>
              </p:grpSpPr>
              <p:sp>
                <p:nvSpPr>
                  <p:cNvPr id="92" name="Freeform: Shape 91">
                    <a:extLst>
                      <a:ext uri="{FF2B5EF4-FFF2-40B4-BE49-F238E27FC236}">
                        <a16:creationId xmlns:a16="http://schemas.microsoft.com/office/drawing/2014/main" xmlns="" id="{C89BE30D-9841-4CDC-B798-6A9CE70F89AC}"/>
                      </a:ext>
                    </a:extLst>
                  </p:cNvPr>
                  <p:cNvSpPr/>
                  <p:nvPr/>
                </p:nvSpPr>
                <p:spPr>
                  <a:xfrm>
                    <a:off x="9359343" y="7915066"/>
                    <a:ext cx="143562" cy="119248"/>
                  </a:xfrm>
                  <a:custGeom>
                    <a:avLst/>
                    <a:gdLst>
                      <a:gd name="connsiteX0" fmla="*/ 0 w 143562"/>
                      <a:gd name="connsiteY0" fmla="*/ 22200 h 119248"/>
                      <a:gd name="connsiteX1" fmla="*/ 19142 w 143562"/>
                      <a:gd name="connsiteY1" fmla="*/ 113123 h 119248"/>
                      <a:gd name="connsiteX2" fmla="*/ 57425 w 143562"/>
                      <a:gd name="connsiteY2" fmla="*/ 117908 h 119248"/>
                      <a:gd name="connsiteX3" fmla="*/ 143563 w 143562"/>
                      <a:gd name="connsiteY3" fmla="*/ 84410 h 119248"/>
                      <a:gd name="connsiteX4" fmla="*/ 124421 w 143562"/>
                      <a:gd name="connsiteY4" fmla="*/ 3058 h 119248"/>
                      <a:gd name="connsiteX5" fmla="*/ 0 w 143562"/>
                      <a:gd name="connsiteY5" fmla="*/ 22200 h 119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562" h="119248">
                        <a:moveTo>
                          <a:pt x="0" y="22200"/>
                        </a:moveTo>
                        <a:cubicBezTo>
                          <a:pt x="0" y="22200"/>
                          <a:pt x="0" y="79625"/>
                          <a:pt x="19142" y="113123"/>
                        </a:cubicBezTo>
                        <a:cubicBezTo>
                          <a:pt x="19142" y="113123"/>
                          <a:pt x="23927" y="122694"/>
                          <a:pt x="57425" y="117908"/>
                        </a:cubicBezTo>
                        <a:cubicBezTo>
                          <a:pt x="95708" y="113123"/>
                          <a:pt x="143563" y="108337"/>
                          <a:pt x="143563" y="84410"/>
                        </a:cubicBezTo>
                        <a:cubicBezTo>
                          <a:pt x="143563" y="60483"/>
                          <a:pt x="138777" y="26985"/>
                          <a:pt x="124421" y="3058"/>
                        </a:cubicBezTo>
                        <a:cubicBezTo>
                          <a:pt x="133992" y="3058"/>
                          <a:pt x="52640" y="-11298"/>
                          <a:pt x="0" y="22200"/>
                        </a:cubicBezTo>
                        <a:close/>
                      </a:path>
                    </a:pathLst>
                  </a:custGeom>
                  <a:solidFill>
                    <a:srgbClr val="FFD900"/>
                  </a:solidFill>
                  <a:ln w="47824"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xmlns="" id="{6BEAAE95-784B-4702-81DF-1755CDBE9CA2}"/>
                      </a:ext>
                    </a:extLst>
                  </p:cNvPr>
                  <p:cNvSpPr/>
                  <p:nvPr/>
                </p:nvSpPr>
                <p:spPr>
                  <a:xfrm>
                    <a:off x="9359343" y="7910281"/>
                    <a:ext cx="153133" cy="127478"/>
                  </a:xfrm>
                  <a:custGeom>
                    <a:avLst/>
                    <a:gdLst>
                      <a:gd name="connsiteX0" fmla="*/ 43069 w 153133"/>
                      <a:gd name="connsiteY0" fmla="*/ 127479 h 127478"/>
                      <a:gd name="connsiteX1" fmla="*/ 43069 w 153133"/>
                      <a:gd name="connsiteY1" fmla="*/ 127479 h 127478"/>
                      <a:gd name="connsiteX2" fmla="*/ 19142 w 153133"/>
                      <a:gd name="connsiteY2" fmla="*/ 117908 h 127478"/>
                      <a:gd name="connsiteX3" fmla="*/ 0 w 153133"/>
                      <a:gd name="connsiteY3" fmla="*/ 26985 h 127478"/>
                      <a:gd name="connsiteX4" fmla="*/ 0 w 153133"/>
                      <a:gd name="connsiteY4" fmla="*/ 22200 h 127478"/>
                      <a:gd name="connsiteX5" fmla="*/ 0 w 153133"/>
                      <a:gd name="connsiteY5" fmla="*/ 22200 h 127478"/>
                      <a:gd name="connsiteX6" fmla="*/ 133992 w 153133"/>
                      <a:gd name="connsiteY6" fmla="*/ 3058 h 127478"/>
                      <a:gd name="connsiteX7" fmla="*/ 133992 w 153133"/>
                      <a:gd name="connsiteY7" fmla="*/ 3058 h 127478"/>
                      <a:gd name="connsiteX8" fmla="*/ 133992 w 153133"/>
                      <a:gd name="connsiteY8" fmla="*/ 3058 h 127478"/>
                      <a:gd name="connsiteX9" fmla="*/ 153133 w 153133"/>
                      <a:gd name="connsiteY9" fmla="*/ 84410 h 127478"/>
                      <a:gd name="connsiteX10" fmla="*/ 62211 w 153133"/>
                      <a:gd name="connsiteY10" fmla="*/ 122694 h 127478"/>
                      <a:gd name="connsiteX11" fmla="*/ 43069 w 153133"/>
                      <a:gd name="connsiteY11" fmla="*/ 127479 h 127478"/>
                      <a:gd name="connsiteX12" fmla="*/ 28712 w 153133"/>
                      <a:gd name="connsiteY12" fmla="*/ 113123 h 127478"/>
                      <a:gd name="connsiteX13" fmla="*/ 47854 w 153133"/>
                      <a:gd name="connsiteY13" fmla="*/ 117908 h 127478"/>
                      <a:gd name="connsiteX14" fmla="*/ 47854 w 153133"/>
                      <a:gd name="connsiteY14" fmla="*/ 117908 h 127478"/>
                      <a:gd name="connsiteX15" fmla="*/ 66996 w 153133"/>
                      <a:gd name="connsiteY15" fmla="*/ 117908 h 127478"/>
                      <a:gd name="connsiteX16" fmla="*/ 148348 w 153133"/>
                      <a:gd name="connsiteY16" fmla="*/ 89196 h 127478"/>
                      <a:gd name="connsiteX17" fmla="*/ 133992 w 153133"/>
                      <a:gd name="connsiteY17" fmla="*/ 12629 h 127478"/>
                      <a:gd name="connsiteX18" fmla="*/ 9571 w 153133"/>
                      <a:gd name="connsiteY18" fmla="*/ 31771 h 127478"/>
                      <a:gd name="connsiteX19" fmla="*/ 28712 w 153133"/>
                      <a:gd name="connsiteY19" fmla="*/ 113123 h 127478"/>
                      <a:gd name="connsiteX20" fmla="*/ 28712 w 153133"/>
                      <a:gd name="connsiteY20" fmla="*/ 113123 h 127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3133" h="127478">
                        <a:moveTo>
                          <a:pt x="43069" y="127479"/>
                        </a:moveTo>
                        <a:lnTo>
                          <a:pt x="43069" y="127479"/>
                        </a:lnTo>
                        <a:cubicBezTo>
                          <a:pt x="23927" y="127479"/>
                          <a:pt x="19142" y="122694"/>
                          <a:pt x="19142" y="117908"/>
                        </a:cubicBezTo>
                        <a:cubicBezTo>
                          <a:pt x="0" y="84410"/>
                          <a:pt x="0" y="26985"/>
                          <a:pt x="0" y="26985"/>
                        </a:cubicBezTo>
                        <a:lnTo>
                          <a:pt x="0" y="22200"/>
                        </a:lnTo>
                        <a:lnTo>
                          <a:pt x="0" y="22200"/>
                        </a:lnTo>
                        <a:cubicBezTo>
                          <a:pt x="52640" y="-11298"/>
                          <a:pt x="133992" y="3058"/>
                          <a:pt x="133992" y="3058"/>
                        </a:cubicBezTo>
                        <a:lnTo>
                          <a:pt x="133992" y="3058"/>
                        </a:lnTo>
                        <a:lnTo>
                          <a:pt x="133992" y="3058"/>
                        </a:lnTo>
                        <a:cubicBezTo>
                          <a:pt x="148348" y="26985"/>
                          <a:pt x="153133" y="65269"/>
                          <a:pt x="153133" y="84410"/>
                        </a:cubicBezTo>
                        <a:cubicBezTo>
                          <a:pt x="153133" y="108337"/>
                          <a:pt x="110065" y="117908"/>
                          <a:pt x="62211" y="122694"/>
                        </a:cubicBezTo>
                        <a:cubicBezTo>
                          <a:pt x="57425" y="127479"/>
                          <a:pt x="47854" y="127479"/>
                          <a:pt x="43069" y="127479"/>
                        </a:cubicBezTo>
                        <a:close/>
                        <a:moveTo>
                          <a:pt x="28712" y="113123"/>
                        </a:moveTo>
                        <a:cubicBezTo>
                          <a:pt x="28712" y="113123"/>
                          <a:pt x="33498" y="117908"/>
                          <a:pt x="47854" y="117908"/>
                        </a:cubicBezTo>
                        <a:lnTo>
                          <a:pt x="47854" y="117908"/>
                        </a:lnTo>
                        <a:cubicBezTo>
                          <a:pt x="52640" y="117908"/>
                          <a:pt x="57425" y="117908"/>
                          <a:pt x="66996" y="117908"/>
                        </a:cubicBezTo>
                        <a:cubicBezTo>
                          <a:pt x="90923" y="113123"/>
                          <a:pt x="148348" y="108337"/>
                          <a:pt x="148348" y="89196"/>
                        </a:cubicBezTo>
                        <a:cubicBezTo>
                          <a:pt x="148348" y="70054"/>
                          <a:pt x="143563" y="36556"/>
                          <a:pt x="133992" y="12629"/>
                        </a:cubicBezTo>
                        <a:cubicBezTo>
                          <a:pt x="119635" y="12629"/>
                          <a:pt x="57425" y="3058"/>
                          <a:pt x="9571" y="31771"/>
                        </a:cubicBezTo>
                        <a:cubicBezTo>
                          <a:pt x="4785" y="41341"/>
                          <a:pt x="9571" y="84410"/>
                          <a:pt x="28712" y="113123"/>
                        </a:cubicBezTo>
                        <a:lnTo>
                          <a:pt x="28712" y="113123"/>
                        </a:lnTo>
                        <a:close/>
                      </a:path>
                    </a:pathLst>
                  </a:custGeom>
                  <a:solidFill>
                    <a:srgbClr val="EA9600"/>
                  </a:solidFill>
                  <a:ln w="47824" cap="flat">
                    <a:noFill/>
                    <a:prstDash val="solid"/>
                    <a:miter/>
                  </a:ln>
                </p:spPr>
                <p:txBody>
                  <a:bodyPr rtlCol="0" anchor="ctr"/>
                  <a:lstStyle/>
                  <a:p>
                    <a:endParaRPr lang="en-US"/>
                  </a:p>
                </p:txBody>
              </p:sp>
            </p:grpSp>
            <p:grpSp>
              <p:nvGrpSpPr>
                <p:cNvPr id="88" name="Graphic 3">
                  <a:extLst>
                    <a:ext uri="{FF2B5EF4-FFF2-40B4-BE49-F238E27FC236}">
                      <a16:creationId xmlns:a16="http://schemas.microsoft.com/office/drawing/2014/main" xmlns="" id="{227BFADD-9540-4BD3-9C0D-542E761C43FA}"/>
                    </a:ext>
                  </a:extLst>
                </p:cNvPr>
                <p:cNvGrpSpPr/>
                <p:nvPr/>
              </p:nvGrpSpPr>
              <p:grpSpPr>
                <a:xfrm>
                  <a:off x="9359343" y="7922909"/>
                  <a:ext cx="157918" cy="116189"/>
                  <a:chOff x="9359343" y="7922909"/>
                  <a:chExt cx="157918" cy="116189"/>
                </a:xfrm>
              </p:grpSpPr>
              <p:sp>
                <p:nvSpPr>
                  <p:cNvPr id="90" name="Freeform: Shape 89">
                    <a:extLst>
                      <a:ext uri="{FF2B5EF4-FFF2-40B4-BE49-F238E27FC236}">
                        <a16:creationId xmlns:a16="http://schemas.microsoft.com/office/drawing/2014/main" xmlns="" id="{517A2220-08E5-4754-9ED5-FE04D0FDB6E5}"/>
                      </a:ext>
                    </a:extLst>
                  </p:cNvPr>
                  <p:cNvSpPr/>
                  <p:nvPr/>
                </p:nvSpPr>
                <p:spPr>
                  <a:xfrm>
                    <a:off x="9359343" y="7937266"/>
                    <a:ext cx="143562" cy="101833"/>
                  </a:xfrm>
                  <a:custGeom>
                    <a:avLst/>
                    <a:gdLst>
                      <a:gd name="connsiteX0" fmla="*/ 28712 w 143562"/>
                      <a:gd name="connsiteY0" fmla="*/ 76567 h 101833"/>
                      <a:gd name="connsiteX1" fmla="*/ 9571 w 143562"/>
                      <a:gd name="connsiteY1" fmla="*/ 0 h 101833"/>
                      <a:gd name="connsiteX2" fmla="*/ 0 w 143562"/>
                      <a:gd name="connsiteY2" fmla="*/ 4785 h 101833"/>
                      <a:gd name="connsiteX3" fmla="*/ 19142 w 143562"/>
                      <a:gd name="connsiteY3" fmla="*/ 95708 h 101833"/>
                      <a:gd name="connsiteX4" fmla="*/ 57425 w 143562"/>
                      <a:gd name="connsiteY4" fmla="*/ 100494 h 101833"/>
                      <a:gd name="connsiteX5" fmla="*/ 143563 w 143562"/>
                      <a:gd name="connsiteY5" fmla="*/ 66996 h 101833"/>
                      <a:gd name="connsiteX6" fmla="*/ 143563 w 143562"/>
                      <a:gd name="connsiteY6" fmla="*/ 66996 h 101833"/>
                      <a:gd name="connsiteX7" fmla="*/ 62211 w 143562"/>
                      <a:gd name="connsiteY7" fmla="*/ 86137 h 101833"/>
                      <a:gd name="connsiteX8" fmla="*/ 28712 w 143562"/>
                      <a:gd name="connsiteY8" fmla="*/ 76567 h 101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62" h="101833">
                        <a:moveTo>
                          <a:pt x="28712" y="76567"/>
                        </a:moveTo>
                        <a:cubicBezTo>
                          <a:pt x="14356" y="52640"/>
                          <a:pt x="9571" y="14356"/>
                          <a:pt x="9571" y="0"/>
                        </a:cubicBezTo>
                        <a:cubicBezTo>
                          <a:pt x="4785" y="0"/>
                          <a:pt x="4785" y="4785"/>
                          <a:pt x="0" y="4785"/>
                        </a:cubicBezTo>
                        <a:cubicBezTo>
                          <a:pt x="0" y="4785"/>
                          <a:pt x="0" y="62210"/>
                          <a:pt x="19142" y="95708"/>
                        </a:cubicBezTo>
                        <a:cubicBezTo>
                          <a:pt x="19142" y="95708"/>
                          <a:pt x="23927" y="105279"/>
                          <a:pt x="57425" y="100494"/>
                        </a:cubicBezTo>
                        <a:cubicBezTo>
                          <a:pt x="95708" y="95708"/>
                          <a:pt x="143563" y="90923"/>
                          <a:pt x="143563" y="66996"/>
                        </a:cubicBezTo>
                        <a:cubicBezTo>
                          <a:pt x="143563" y="66996"/>
                          <a:pt x="143563" y="66996"/>
                          <a:pt x="143563" y="66996"/>
                        </a:cubicBezTo>
                        <a:cubicBezTo>
                          <a:pt x="129206" y="81352"/>
                          <a:pt x="90923" y="86137"/>
                          <a:pt x="62211" y="86137"/>
                        </a:cubicBezTo>
                        <a:cubicBezTo>
                          <a:pt x="33498" y="81352"/>
                          <a:pt x="28712" y="76567"/>
                          <a:pt x="28712" y="76567"/>
                        </a:cubicBezTo>
                        <a:close/>
                      </a:path>
                    </a:pathLst>
                  </a:custGeom>
                  <a:solidFill>
                    <a:srgbClr val="FFD900"/>
                  </a:solidFill>
                  <a:ln w="47824"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xmlns="" id="{90860A8E-DA37-44F0-9931-33E35D28A6A6}"/>
                      </a:ext>
                    </a:extLst>
                  </p:cNvPr>
                  <p:cNvSpPr/>
                  <p:nvPr/>
                </p:nvSpPr>
                <p:spPr>
                  <a:xfrm>
                    <a:off x="9359343" y="7922909"/>
                    <a:ext cx="157918" cy="114850"/>
                  </a:xfrm>
                  <a:custGeom>
                    <a:avLst/>
                    <a:gdLst>
                      <a:gd name="connsiteX0" fmla="*/ 43069 w 157918"/>
                      <a:gd name="connsiteY0" fmla="*/ 114850 h 114850"/>
                      <a:gd name="connsiteX1" fmla="*/ 19142 w 157918"/>
                      <a:gd name="connsiteY1" fmla="*/ 105279 h 114850"/>
                      <a:gd name="connsiteX2" fmla="*/ 0 w 157918"/>
                      <a:gd name="connsiteY2" fmla="*/ 14356 h 114850"/>
                      <a:gd name="connsiteX3" fmla="*/ 0 w 157918"/>
                      <a:gd name="connsiteY3" fmla="*/ 9571 h 114850"/>
                      <a:gd name="connsiteX4" fmla="*/ 0 w 157918"/>
                      <a:gd name="connsiteY4" fmla="*/ 9571 h 114850"/>
                      <a:gd name="connsiteX5" fmla="*/ 9571 w 157918"/>
                      <a:gd name="connsiteY5" fmla="*/ 4786 h 114850"/>
                      <a:gd name="connsiteX6" fmla="*/ 14356 w 157918"/>
                      <a:gd name="connsiteY6" fmla="*/ 0 h 114850"/>
                      <a:gd name="connsiteX7" fmla="*/ 14356 w 157918"/>
                      <a:gd name="connsiteY7" fmla="*/ 4786 h 114850"/>
                      <a:gd name="connsiteX8" fmla="*/ 33498 w 157918"/>
                      <a:gd name="connsiteY8" fmla="*/ 81352 h 114850"/>
                      <a:gd name="connsiteX9" fmla="*/ 33498 w 157918"/>
                      <a:gd name="connsiteY9" fmla="*/ 81352 h 114850"/>
                      <a:gd name="connsiteX10" fmla="*/ 52640 w 157918"/>
                      <a:gd name="connsiteY10" fmla="*/ 86138 h 114850"/>
                      <a:gd name="connsiteX11" fmla="*/ 71781 w 157918"/>
                      <a:gd name="connsiteY11" fmla="*/ 86138 h 114850"/>
                      <a:gd name="connsiteX12" fmla="*/ 148348 w 157918"/>
                      <a:gd name="connsiteY12" fmla="*/ 66996 h 114850"/>
                      <a:gd name="connsiteX13" fmla="*/ 157919 w 157918"/>
                      <a:gd name="connsiteY13" fmla="*/ 62211 h 114850"/>
                      <a:gd name="connsiteX14" fmla="*/ 157919 w 157918"/>
                      <a:gd name="connsiteY14" fmla="*/ 71781 h 114850"/>
                      <a:gd name="connsiteX15" fmla="*/ 66996 w 157918"/>
                      <a:gd name="connsiteY15" fmla="*/ 110065 h 114850"/>
                      <a:gd name="connsiteX16" fmla="*/ 43069 w 157918"/>
                      <a:gd name="connsiteY16" fmla="*/ 114850 h 114850"/>
                      <a:gd name="connsiteX17" fmla="*/ 28712 w 157918"/>
                      <a:gd name="connsiteY17" fmla="*/ 100494 h 114850"/>
                      <a:gd name="connsiteX18" fmla="*/ 47854 w 157918"/>
                      <a:gd name="connsiteY18" fmla="*/ 105279 h 114850"/>
                      <a:gd name="connsiteX19" fmla="*/ 66996 w 157918"/>
                      <a:gd name="connsiteY19" fmla="*/ 105279 h 114850"/>
                      <a:gd name="connsiteX20" fmla="*/ 148348 w 157918"/>
                      <a:gd name="connsiteY20" fmla="*/ 86138 h 114850"/>
                      <a:gd name="connsiteX21" fmla="*/ 76567 w 157918"/>
                      <a:gd name="connsiteY21" fmla="*/ 100494 h 114850"/>
                      <a:gd name="connsiteX22" fmla="*/ 57425 w 157918"/>
                      <a:gd name="connsiteY22" fmla="*/ 100494 h 114850"/>
                      <a:gd name="connsiteX23" fmla="*/ 33498 w 157918"/>
                      <a:gd name="connsiteY23" fmla="*/ 90923 h 114850"/>
                      <a:gd name="connsiteX24" fmla="*/ 14356 w 157918"/>
                      <a:gd name="connsiteY24" fmla="*/ 33498 h 114850"/>
                      <a:gd name="connsiteX25" fmla="*/ 28712 w 157918"/>
                      <a:gd name="connsiteY25" fmla="*/ 100494 h 114850"/>
                      <a:gd name="connsiteX26" fmla="*/ 28712 w 157918"/>
                      <a:gd name="connsiteY26" fmla="*/ 100494 h 11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57918" h="114850">
                        <a:moveTo>
                          <a:pt x="43069" y="114850"/>
                        </a:moveTo>
                        <a:cubicBezTo>
                          <a:pt x="23927" y="114850"/>
                          <a:pt x="19142" y="110065"/>
                          <a:pt x="19142" y="105279"/>
                        </a:cubicBezTo>
                        <a:cubicBezTo>
                          <a:pt x="0" y="71781"/>
                          <a:pt x="0" y="14356"/>
                          <a:pt x="0" y="14356"/>
                        </a:cubicBezTo>
                        <a:lnTo>
                          <a:pt x="0" y="9571"/>
                        </a:lnTo>
                        <a:lnTo>
                          <a:pt x="0" y="9571"/>
                        </a:lnTo>
                        <a:cubicBezTo>
                          <a:pt x="4785" y="9571"/>
                          <a:pt x="4785" y="4786"/>
                          <a:pt x="9571" y="4786"/>
                        </a:cubicBezTo>
                        <a:lnTo>
                          <a:pt x="14356" y="0"/>
                        </a:lnTo>
                        <a:lnTo>
                          <a:pt x="14356" y="4786"/>
                        </a:lnTo>
                        <a:cubicBezTo>
                          <a:pt x="14356" y="23927"/>
                          <a:pt x="19142" y="57425"/>
                          <a:pt x="33498" y="81352"/>
                        </a:cubicBezTo>
                        <a:lnTo>
                          <a:pt x="33498" y="81352"/>
                        </a:lnTo>
                        <a:cubicBezTo>
                          <a:pt x="33498" y="81352"/>
                          <a:pt x="38283" y="86138"/>
                          <a:pt x="52640" y="86138"/>
                        </a:cubicBezTo>
                        <a:cubicBezTo>
                          <a:pt x="57425" y="86138"/>
                          <a:pt x="62211" y="86138"/>
                          <a:pt x="71781" y="86138"/>
                        </a:cubicBezTo>
                        <a:cubicBezTo>
                          <a:pt x="90923" y="86138"/>
                          <a:pt x="133992" y="81352"/>
                          <a:pt x="148348" y="66996"/>
                        </a:cubicBezTo>
                        <a:lnTo>
                          <a:pt x="157919" y="62211"/>
                        </a:lnTo>
                        <a:lnTo>
                          <a:pt x="157919" y="71781"/>
                        </a:lnTo>
                        <a:cubicBezTo>
                          <a:pt x="157919" y="95708"/>
                          <a:pt x="114850" y="105279"/>
                          <a:pt x="66996" y="110065"/>
                        </a:cubicBezTo>
                        <a:cubicBezTo>
                          <a:pt x="57425" y="114850"/>
                          <a:pt x="47854" y="114850"/>
                          <a:pt x="43069" y="114850"/>
                        </a:cubicBezTo>
                        <a:close/>
                        <a:moveTo>
                          <a:pt x="28712" y="100494"/>
                        </a:moveTo>
                        <a:cubicBezTo>
                          <a:pt x="28712" y="100494"/>
                          <a:pt x="33498" y="105279"/>
                          <a:pt x="47854" y="105279"/>
                        </a:cubicBezTo>
                        <a:cubicBezTo>
                          <a:pt x="52640" y="105279"/>
                          <a:pt x="57425" y="105279"/>
                          <a:pt x="66996" y="105279"/>
                        </a:cubicBezTo>
                        <a:cubicBezTo>
                          <a:pt x="86138" y="105279"/>
                          <a:pt x="133992" y="100494"/>
                          <a:pt x="148348" y="86138"/>
                        </a:cubicBezTo>
                        <a:cubicBezTo>
                          <a:pt x="129206" y="95708"/>
                          <a:pt x="100494" y="100494"/>
                          <a:pt x="76567" y="100494"/>
                        </a:cubicBezTo>
                        <a:cubicBezTo>
                          <a:pt x="71781" y="100494"/>
                          <a:pt x="62211" y="100494"/>
                          <a:pt x="57425" y="100494"/>
                        </a:cubicBezTo>
                        <a:cubicBezTo>
                          <a:pt x="38283" y="100494"/>
                          <a:pt x="33498" y="95708"/>
                          <a:pt x="33498" y="90923"/>
                        </a:cubicBezTo>
                        <a:cubicBezTo>
                          <a:pt x="23927" y="76567"/>
                          <a:pt x="19142" y="52640"/>
                          <a:pt x="14356" y="33498"/>
                        </a:cubicBezTo>
                        <a:cubicBezTo>
                          <a:pt x="9571" y="52640"/>
                          <a:pt x="14356" y="81352"/>
                          <a:pt x="28712" y="100494"/>
                        </a:cubicBezTo>
                        <a:lnTo>
                          <a:pt x="28712" y="100494"/>
                        </a:lnTo>
                        <a:close/>
                      </a:path>
                    </a:pathLst>
                  </a:custGeom>
                  <a:solidFill>
                    <a:srgbClr val="EA9600"/>
                  </a:solidFill>
                  <a:ln w="47824" cap="flat">
                    <a:noFill/>
                    <a:prstDash val="solid"/>
                    <a:miter/>
                  </a:ln>
                </p:spPr>
                <p:txBody>
                  <a:bodyPr rtlCol="0" anchor="ctr"/>
                  <a:lstStyle/>
                  <a:p>
                    <a:endParaRPr lang="en-US"/>
                  </a:p>
                </p:txBody>
              </p:sp>
            </p:grpSp>
            <p:sp>
              <p:nvSpPr>
                <p:cNvPr id="89" name="Freeform: Shape 88">
                  <a:extLst>
                    <a:ext uri="{FF2B5EF4-FFF2-40B4-BE49-F238E27FC236}">
                      <a16:creationId xmlns:a16="http://schemas.microsoft.com/office/drawing/2014/main" xmlns="" id="{C1543633-C6A5-43EC-90BC-C141A7BD634D}"/>
                    </a:ext>
                  </a:extLst>
                </p:cNvPr>
                <p:cNvSpPr/>
                <p:nvPr/>
              </p:nvSpPr>
              <p:spPr>
                <a:xfrm>
                  <a:off x="9359343" y="7932480"/>
                  <a:ext cx="146705" cy="101833"/>
                </a:xfrm>
                <a:custGeom>
                  <a:avLst/>
                  <a:gdLst>
                    <a:gd name="connsiteX0" fmla="*/ 138777 w 146705"/>
                    <a:gd name="connsiteY0" fmla="*/ 0 h 101833"/>
                    <a:gd name="connsiteX1" fmla="*/ 76567 w 146705"/>
                    <a:gd name="connsiteY1" fmla="*/ 43069 h 101833"/>
                    <a:gd name="connsiteX2" fmla="*/ 19142 w 146705"/>
                    <a:gd name="connsiteY2" fmla="*/ 38283 h 101833"/>
                    <a:gd name="connsiteX3" fmla="*/ 14356 w 146705"/>
                    <a:gd name="connsiteY3" fmla="*/ 23927 h 101833"/>
                    <a:gd name="connsiteX4" fmla="*/ 9571 w 146705"/>
                    <a:gd name="connsiteY4" fmla="*/ 0 h 101833"/>
                    <a:gd name="connsiteX5" fmla="*/ 0 w 146705"/>
                    <a:gd name="connsiteY5" fmla="*/ 4786 h 101833"/>
                    <a:gd name="connsiteX6" fmla="*/ 19142 w 146705"/>
                    <a:gd name="connsiteY6" fmla="*/ 95708 h 101833"/>
                    <a:gd name="connsiteX7" fmla="*/ 57425 w 146705"/>
                    <a:gd name="connsiteY7" fmla="*/ 100494 h 101833"/>
                    <a:gd name="connsiteX8" fmla="*/ 143563 w 146705"/>
                    <a:gd name="connsiteY8" fmla="*/ 66996 h 101833"/>
                    <a:gd name="connsiteX9" fmla="*/ 138777 w 146705"/>
                    <a:gd name="connsiteY9" fmla="*/ 0 h 101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705" h="101833">
                      <a:moveTo>
                        <a:pt x="138777" y="0"/>
                      </a:moveTo>
                      <a:cubicBezTo>
                        <a:pt x="129206" y="23927"/>
                        <a:pt x="105279" y="38283"/>
                        <a:pt x="76567" y="43069"/>
                      </a:cubicBezTo>
                      <a:cubicBezTo>
                        <a:pt x="62211" y="43069"/>
                        <a:pt x="28712" y="47854"/>
                        <a:pt x="19142" y="38283"/>
                      </a:cubicBezTo>
                      <a:cubicBezTo>
                        <a:pt x="14356" y="33498"/>
                        <a:pt x="14356" y="28713"/>
                        <a:pt x="14356" y="23927"/>
                      </a:cubicBezTo>
                      <a:cubicBezTo>
                        <a:pt x="14356" y="14356"/>
                        <a:pt x="9571" y="4786"/>
                        <a:pt x="9571" y="0"/>
                      </a:cubicBezTo>
                      <a:cubicBezTo>
                        <a:pt x="4785" y="0"/>
                        <a:pt x="0" y="4786"/>
                        <a:pt x="0" y="4786"/>
                      </a:cubicBezTo>
                      <a:cubicBezTo>
                        <a:pt x="0" y="4786"/>
                        <a:pt x="0" y="62210"/>
                        <a:pt x="19142" y="95708"/>
                      </a:cubicBezTo>
                      <a:cubicBezTo>
                        <a:pt x="19142" y="95708"/>
                        <a:pt x="23927" y="105279"/>
                        <a:pt x="57425" y="100494"/>
                      </a:cubicBezTo>
                      <a:cubicBezTo>
                        <a:pt x="95708" y="95708"/>
                        <a:pt x="143563" y="90923"/>
                        <a:pt x="143563" y="66996"/>
                      </a:cubicBezTo>
                      <a:cubicBezTo>
                        <a:pt x="148348" y="47854"/>
                        <a:pt x="148348" y="23927"/>
                        <a:pt x="138777" y="0"/>
                      </a:cubicBezTo>
                      <a:close/>
                    </a:path>
                  </a:pathLst>
                </a:custGeom>
                <a:solidFill>
                  <a:srgbClr val="FFD900"/>
                </a:solidFill>
                <a:ln w="47824" cap="flat">
                  <a:noFill/>
                  <a:prstDash val="solid"/>
                  <a:miter/>
                </a:ln>
              </p:spPr>
              <p:txBody>
                <a:bodyPr rtlCol="0" anchor="ctr"/>
                <a:lstStyle/>
                <a:p>
                  <a:endParaRPr lang="en-US"/>
                </a:p>
              </p:txBody>
            </p:sp>
          </p:grpSp>
          <p:sp>
            <p:nvSpPr>
              <p:cNvPr id="78" name="Freeform: Shape 77">
                <a:extLst>
                  <a:ext uri="{FF2B5EF4-FFF2-40B4-BE49-F238E27FC236}">
                    <a16:creationId xmlns:a16="http://schemas.microsoft.com/office/drawing/2014/main" xmlns="" id="{F5CD679A-3219-43DB-82A7-7A98D11546FA}"/>
                  </a:ext>
                </a:extLst>
              </p:cNvPr>
              <p:cNvSpPr/>
              <p:nvPr/>
            </p:nvSpPr>
            <p:spPr>
              <a:xfrm>
                <a:off x="8513388" y="7774562"/>
                <a:ext cx="463194" cy="907010"/>
              </a:xfrm>
              <a:custGeom>
                <a:avLst/>
                <a:gdLst>
                  <a:gd name="connsiteX0" fmla="*/ 123357 w 463194"/>
                  <a:gd name="connsiteY0" fmla="*/ 875731 h 907010"/>
                  <a:gd name="connsiteX1" fmla="*/ 51576 w 463194"/>
                  <a:gd name="connsiteY1" fmla="*/ 0 h 907010"/>
                  <a:gd name="connsiteX2" fmla="*/ 314774 w 463194"/>
                  <a:gd name="connsiteY2" fmla="*/ 66996 h 907010"/>
                  <a:gd name="connsiteX3" fmla="*/ 463122 w 463194"/>
                  <a:gd name="connsiteY3" fmla="*/ 890087 h 907010"/>
                  <a:gd name="connsiteX4" fmla="*/ 123357 w 463194"/>
                  <a:gd name="connsiteY4" fmla="*/ 875731 h 907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3194" h="907010">
                    <a:moveTo>
                      <a:pt x="123357" y="875731"/>
                    </a:moveTo>
                    <a:cubicBezTo>
                      <a:pt x="27649" y="827877"/>
                      <a:pt x="-58489" y="272769"/>
                      <a:pt x="51576" y="0"/>
                    </a:cubicBezTo>
                    <a:cubicBezTo>
                      <a:pt x="51576" y="0"/>
                      <a:pt x="128143" y="38283"/>
                      <a:pt x="314774" y="66996"/>
                    </a:cubicBezTo>
                    <a:cubicBezTo>
                      <a:pt x="314774" y="66996"/>
                      <a:pt x="314774" y="435473"/>
                      <a:pt x="463122" y="890087"/>
                    </a:cubicBezTo>
                    <a:cubicBezTo>
                      <a:pt x="467907" y="894873"/>
                      <a:pt x="233422" y="933156"/>
                      <a:pt x="123357" y="875731"/>
                    </a:cubicBezTo>
                    <a:close/>
                  </a:path>
                </a:pathLst>
              </a:custGeom>
              <a:solidFill>
                <a:srgbClr val="FFBC00">
                  <a:alpha val="50000"/>
                </a:srgbClr>
              </a:solidFill>
              <a:ln w="47824"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xmlns="" id="{8BE9FAE6-E476-4B5C-A212-CC5629DB57EB}"/>
                  </a:ext>
                </a:extLst>
              </p:cNvPr>
              <p:cNvSpPr/>
              <p:nvPr/>
            </p:nvSpPr>
            <p:spPr>
              <a:xfrm>
                <a:off x="8527744" y="7774562"/>
                <a:ext cx="467907" cy="907373"/>
              </a:xfrm>
              <a:custGeom>
                <a:avLst/>
                <a:gdLst>
                  <a:gd name="connsiteX0" fmla="*/ 300418 w 467907"/>
                  <a:gd name="connsiteY0" fmla="*/ 71781 h 907373"/>
                  <a:gd name="connsiteX1" fmla="*/ 295633 w 467907"/>
                  <a:gd name="connsiteY1" fmla="*/ 71781 h 907373"/>
                  <a:gd name="connsiteX2" fmla="*/ 357843 w 467907"/>
                  <a:gd name="connsiteY2" fmla="*/ 736954 h 907373"/>
                  <a:gd name="connsiteX3" fmla="*/ 362628 w 467907"/>
                  <a:gd name="connsiteY3" fmla="*/ 827877 h 907373"/>
                  <a:gd name="connsiteX4" fmla="*/ 238207 w 467907"/>
                  <a:gd name="connsiteY4" fmla="*/ 62210 h 907373"/>
                  <a:gd name="connsiteX5" fmla="*/ 238207 w 467907"/>
                  <a:gd name="connsiteY5" fmla="*/ 62210 h 907373"/>
                  <a:gd name="connsiteX6" fmla="*/ 252564 w 467907"/>
                  <a:gd name="connsiteY6" fmla="*/ 789594 h 907373"/>
                  <a:gd name="connsiteX7" fmla="*/ 252564 w 467907"/>
                  <a:gd name="connsiteY7" fmla="*/ 847019 h 907373"/>
                  <a:gd name="connsiteX8" fmla="*/ 128143 w 467907"/>
                  <a:gd name="connsiteY8" fmla="*/ 239271 h 907373"/>
                  <a:gd name="connsiteX9" fmla="*/ 118572 w 467907"/>
                  <a:gd name="connsiteY9" fmla="*/ 114850 h 907373"/>
                  <a:gd name="connsiteX10" fmla="*/ 118572 w 467907"/>
                  <a:gd name="connsiteY10" fmla="*/ 66996 h 907373"/>
                  <a:gd name="connsiteX11" fmla="*/ 123357 w 467907"/>
                  <a:gd name="connsiteY11" fmla="*/ 741740 h 907373"/>
                  <a:gd name="connsiteX12" fmla="*/ 128143 w 467907"/>
                  <a:gd name="connsiteY12" fmla="*/ 813521 h 907373"/>
                  <a:gd name="connsiteX13" fmla="*/ 37220 w 467907"/>
                  <a:gd name="connsiteY13" fmla="*/ 473756 h 907373"/>
                  <a:gd name="connsiteX14" fmla="*/ 51576 w 467907"/>
                  <a:gd name="connsiteY14" fmla="*/ 0 h 907373"/>
                  <a:gd name="connsiteX15" fmla="*/ 51576 w 467907"/>
                  <a:gd name="connsiteY15" fmla="*/ 0 h 907373"/>
                  <a:gd name="connsiteX16" fmla="*/ 123357 w 467907"/>
                  <a:gd name="connsiteY16" fmla="*/ 875731 h 907373"/>
                  <a:gd name="connsiteX17" fmla="*/ 467908 w 467907"/>
                  <a:gd name="connsiteY17" fmla="*/ 894873 h 907373"/>
                  <a:gd name="connsiteX18" fmla="*/ 300418 w 467907"/>
                  <a:gd name="connsiteY18" fmla="*/ 71781 h 907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7907" h="907373">
                    <a:moveTo>
                      <a:pt x="300418" y="71781"/>
                    </a:moveTo>
                    <a:cubicBezTo>
                      <a:pt x="300418" y="71781"/>
                      <a:pt x="295633" y="71781"/>
                      <a:pt x="295633" y="71781"/>
                    </a:cubicBezTo>
                    <a:cubicBezTo>
                      <a:pt x="286062" y="133992"/>
                      <a:pt x="338701" y="631675"/>
                      <a:pt x="357843" y="736954"/>
                    </a:cubicBezTo>
                    <a:cubicBezTo>
                      <a:pt x="357843" y="751310"/>
                      <a:pt x="367414" y="842233"/>
                      <a:pt x="362628" y="827877"/>
                    </a:cubicBezTo>
                    <a:cubicBezTo>
                      <a:pt x="247778" y="526396"/>
                      <a:pt x="247778" y="124421"/>
                      <a:pt x="238207" y="62210"/>
                    </a:cubicBezTo>
                    <a:cubicBezTo>
                      <a:pt x="238207" y="62210"/>
                      <a:pt x="238207" y="62210"/>
                      <a:pt x="238207" y="62210"/>
                    </a:cubicBezTo>
                    <a:cubicBezTo>
                      <a:pt x="199924" y="167490"/>
                      <a:pt x="238207" y="655602"/>
                      <a:pt x="252564" y="789594"/>
                    </a:cubicBezTo>
                    <a:cubicBezTo>
                      <a:pt x="252564" y="799164"/>
                      <a:pt x="257349" y="856590"/>
                      <a:pt x="252564" y="847019"/>
                    </a:cubicBezTo>
                    <a:cubicBezTo>
                      <a:pt x="180783" y="746525"/>
                      <a:pt x="132928" y="306267"/>
                      <a:pt x="128143" y="239271"/>
                    </a:cubicBezTo>
                    <a:cubicBezTo>
                      <a:pt x="123357" y="196202"/>
                      <a:pt x="118572" y="157919"/>
                      <a:pt x="118572" y="114850"/>
                    </a:cubicBezTo>
                    <a:cubicBezTo>
                      <a:pt x="118572" y="100494"/>
                      <a:pt x="118572" y="81352"/>
                      <a:pt x="118572" y="66996"/>
                    </a:cubicBezTo>
                    <a:cubicBezTo>
                      <a:pt x="18078" y="325408"/>
                      <a:pt x="118572" y="684315"/>
                      <a:pt x="123357" y="741740"/>
                    </a:cubicBezTo>
                    <a:cubicBezTo>
                      <a:pt x="123357" y="751310"/>
                      <a:pt x="132928" y="818306"/>
                      <a:pt x="128143" y="813521"/>
                    </a:cubicBezTo>
                    <a:cubicBezTo>
                      <a:pt x="61147" y="756096"/>
                      <a:pt x="46791" y="555108"/>
                      <a:pt x="37220" y="473756"/>
                    </a:cubicBezTo>
                    <a:cubicBezTo>
                      <a:pt x="18078" y="315837"/>
                      <a:pt x="32435" y="157919"/>
                      <a:pt x="51576" y="0"/>
                    </a:cubicBezTo>
                    <a:lnTo>
                      <a:pt x="51576" y="0"/>
                    </a:lnTo>
                    <a:cubicBezTo>
                      <a:pt x="-58488" y="272769"/>
                      <a:pt x="27649" y="823091"/>
                      <a:pt x="123357" y="875731"/>
                    </a:cubicBezTo>
                    <a:cubicBezTo>
                      <a:pt x="233422" y="933156"/>
                      <a:pt x="467908" y="894873"/>
                      <a:pt x="467908" y="894873"/>
                    </a:cubicBezTo>
                    <a:cubicBezTo>
                      <a:pt x="300418" y="440258"/>
                      <a:pt x="300418" y="71781"/>
                      <a:pt x="300418" y="71781"/>
                    </a:cubicBezTo>
                    <a:close/>
                  </a:path>
                </a:pathLst>
              </a:custGeom>
              <a:solidFill>
                <a:srgbClr val="C17429">
                  <a:alpha val="30000"/>
                </a:srgbClr>
              </a:solidFill>
              <a:ln w="47824"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xmlns="" id="{9EC68863-93E2-41F2-BE8A-68BF43D9D39B}"/>
                  </a:ext>
                </a:extLst>
              </p:cNvPr>
              <p:cNvSpPr/>
              <p:nvPr/>
            </p:nvSpPr>
            <p:spPr>
              <a:xfrm>
                <a:off x="8383118" y="7596588"/>
                <a:ext cx="239270" cy="441171"/>
              </a:xfrm>
              <a:custGeom>
                <a:avLst/>
                <a:gdLst>
                  <a:gd name="connsiteX0" fmla="*/ 239271 w 239270"/>
                  <a:gd name="connsiteY0" fmla="*/ 913 h 441171"/>
                  <a:gd name="connsiteX1" fmla="*/ 52640 w 239270"/>
                  <a:gd name="connsiteY1" fmla="*/ 139690 h 441171"/>
                  <a:gd name="connsiteX2" fmla="*/ 0 w 239270"/>
                  <a:gd name="connsiteY2" fmla="*/ 441171 h 441171"/>
                  <a:gd name="connsiteX3" fmla="*/ 9571 w 239270"/>
                  <a:gd name="connsiteY3" fmla="*/ 374175 h 441171"/>
                  <a:gd name="connsiteX4" fmla="*/ 57425 w 239270"/>
                  <a:gd name="connsiteY4" fmla="*/ 173188 h 441171"/>
                  <a:gd name="connsiteX5" fmla="*/ 110065 w 239270"/>
                  <a:gd name="connsiteY5" fmla="*/ 67909 h 441171"/>
                  <a:gd name="connsiteX6" fmla="*/ 210558 w 239270"/>
                  <a:gd name="connsiteY6" fmla="*/ 5699 h 441171"/>
                  <a:gd name="connsiteX7" fmla="*/ 239271 w 239270"/>
                  <a:gd name="connsiteY7" fmla="*/ 913 h 441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9270" h="441171">
                    <a:moveTo>
                      <a:pt x="239271" y="913"/>
                    </a:moveTo>
                    <a:cubicBezTo>
                      <a:pt x="143563" y="-8658"/>
                      <a:pt x="81352" y="58338"/>
                      <a:pt x="52640" y="139690"/>
                    </a:cubicBezTo>
                    <a:cubicBezTo>
                      <a:pt x="23927" y="221042"/>
                      <a:pt x="0" y="359819"/>
                      <a:pt x="0" y="441171"/>
                    </a:cubicBezTo>
                    <a:cubicBezTo>
                      <a:pt x="0" y="441171"/>
                      <a:pt x="9571" y="374175"/>
                      <a:pt x="9571" y="374175"/>
                    </a:cubicBezTo>
                    <a:cubicBezTo>
                      <a:pt x="23927" y="288038"/>
                      <a:pt x="33498" y="244969"/>
                      <a:pt x="57425" y="173188"/>
                    </a:cubicBezTo>
                    <a:cubicBezTo>
                      <a:pt x="66996" y="134905"/>
                      <a:pt x="86138" y="96621"/>
                      <a:pt x="110065" y="67909"/>
                    </a:cubicBezTo>
                    <a:cubicBezTo>
                      <a:pt x="143563" y="29626"/>
                      <a:pt x="172275" y="15269"/>
                      <a:pt x="210558" y="5699"/>
                    </a:cubicBezTo>
                    <a:cubicBezTo>
                      <a:pt x="210558" y="5699"/>
                      <a:pt x="239271" y="913"/>
                      <a:pt x="239271" y="913"/>
                    </a:cubicBezTo>
                    <a:close/>
                  </a:path>
                </a:pathLst>
              </a:custGeom>
              <a:solidFill>
                <a:srgbClr val="FFFFFF"/>
              </a:solidFill>
              <a:ln w="47824"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xmlns="" id="{9720DC7B-4F13-496C-8FA3-58E1399D8DEB}"/>
                  </a:ext>
                </a:extLst>
              </p:cNvPr>
              <p:cNvSpPr/>
              <p:nvPr/>
            </p:nvSpPr>
            <p:spPr>
              <a:xfrm>
                <a:off x="8866445" y="7579590"/>
                <a:ext cx="646031" cy="290680"/>
              </a:xfrm>
              <a:custGeom>
                <a:avLst/>
                <a:gdLst>
                  <a:gd name="connsiteX0" fmla="*/ 602963 w 646031"/>
                  <a:gd name="connsiteY0" fmla="*/ 151903 h 290680"/>
                  <a:gd name="connsiteX1" fmla="*/ 555109 w 646031"/>
                  <a:gd name="connsiteY1" fmla="*/ 51409 h 290680"/>
                  <a:gd name="connsiteX2" fmla="*/ 349336 w 646031"/>
                  <a:gd name="connsiteY2" fmla="*/ 3555 h 290680"/>
                  <a:gd name="connsiteX3" fmla="*/ 349336 w 646031"/>
                  <a:gd name="connsiteY3" fmla="*/ 8340 h 290680"/>
                  <a:gd name="connsiteX4" fmla="*/ 516825 w 646031"/>
                  <a:gd name="connsiteY4" fmla="*/ 37053 h 290680"/>
                  <a:gd name="connsiteX5" fmla="*/ 0 w 646031"/>
                  <a:gd name="connsiteY5" fmla="*/ 118405 h 290680"/>
                  <a:gd name="connsiteX6" fmla="*/ 401975 w 646031"/>
                  <a:gd name="connsiteY6" fmla="*/ 70551 h 290680"/>
                  <a:gd name="connsiteX7" fmla="*/ 531182 w 646031"/>
                  <a:gd name="connsiteY7" fmla="*/ 56195 h 290680"/>
                  <a:gd name="connsiteX8" fmla="*/ 535967 w 646031"/>
                  <a:gd name="connsiteY8" fmla="*/ 56195 h 290680"/>
                  <a:gd name="connsiteX9" fmla="*/ 550323 w 646031"/>
                  <a:gd name="connsiteY9" fmla="*/ 75336 h 290680"/>
                  <a:gd name="connsiteX10" fmla="*/ 593392 w 646031"/>
                  <a:gd name="connsiteY10" fmla="*/ 166259 h 290680"/>
                  <a:gd name="connsiteX11" fmla="*/ 641246 w 646031"/>
                  <a:gd name="connsiteY11" fmla="*/ 290680 h 290680"/>
                  <a:gd name="connsiteX12" fmla="*/ 646031 w 646031"/>
                  <a:gd name="connsiteY12" fmla="*/ 290680 h 290680"/>
                  <a:gd name="connsiteX13" fmla="*/ 602963 w 646031"/>
                  <a:gd name="connsiteY13" fmla="*/ 151903 h 29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6031" h="290680">
                    <a:moveTo>
                      <a:pt x="602963" y="151903"/>
                    </a:moveTo>
                    <a:cubicBezTo>
                      <a:pt x="588607" y="118405"/>
                      <a:pt x="579036" y="84907"/>
                      <a:pt x="555109" y="51409"/>
                    </a:cubicBezTo>
                    <a:cubicBezTo>
                      <a:pt x="507255" y="-10801"/>
                      <a:pt x="421117" y="-1230"/>
                      <a:pt x="349336" y="3555"/>
                    </a:cubicBezTo>
                    <a:cubicBezTo>
                      <a:pt x="349336" y="3555"/>
                      <a:pt x="349336" y="8340"/>
                      <a:pt x="349336" y="8340"/>
                    </a:cubicBezTo>
                    <a:cubicBezTo>
                      <a:pt x="406761" y="8340"/>
                      <a:pt x="468971" y="8340"/>
                      <a:pt x="516825" y="37053"/>
                    </a:cubicBezTo>
                    <a:cubicBezTo>
                      <a:pt x="435473" y="46624"/>
                      <a:pt x="0" y="113620"/>
                      <a:pt x="0" y="118405"/>
                    </a:cubicBezTo>
                    <a:cubicBezTo>
                      <a:pt x="86138" y="127976"/>
                      <a:pt x="354121" y="75336"/>
                      <a:pt x="401975" y="70551"/>
                    </a:cubicBezTo>
                    <a:cubicBezTo>
                      <a:pt x="445044" y="65765"/>
                      <a:pt x="488113" y="65765"/>
                      <a:pt x="531182" y="56195"/>
                    </a:cubicBezTo>
                    <a:cubicBezTo>
                      <a:pt x="531182" y="56195"/>
                      <a:pt x="531182" y="56195"/>
                      <a:pt x="535967" y="56195"/>
                    </a:cubicBezTo>
                    <a:cubicBezTo>
                      <a:pt x="540752" y="60980"/>
                      <a:pt x="545538" y="65765"/>
                      <a:pt x="550323" y="75336"/>
                    </a:cubicBezTo>
                    <a:cubicBezTo>
                      <a:pt x="569465" y="104049"/>
                      <a:pt x="583821" y="137547"/>
                      <a:pt x="593392" y="166259"/>
                    </a:cubicBezTo>
                    <a:cubicBezTo>
                      <a:pt x="612534" y="209328"/>
                      <a:pt x="626890" y="247611"/>
                      <a:pt x="641246" y="290680"/>
                    </a:cubicBezTo>
                    <a:cubicBezTo>
                      <a:pt x="641246" y="290680"/>
                      <a:pt x="646031" y="290680"/>
                      <a:pt x="646031" y="290680"/>
                    </a:cubicBezTo>
                    <a:cubicBezTo>
                      <a:pt x="636461" y="242826"/>
                      <a:pt x="617319" y="199757"/>
                      <a:pt x="602963" y="151903"/>
                    </a:cubicBezTo>
                    <a:close/>
                  </a:path>
                </a:pathLst>
              </a:custGeom>
              <a:solidFill>
                <a:srgbClr val="57CAE5"/>
              </a:solidFill>
              <a:ln w="47824"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xmlns="" id="{60862A91-D8A9-4313-80C2-5E65437F92E0}"/>
                  </a:ext>
                </a:extLst>
              </p:cNvPr>
              <p:cNvSpPr/>
              <p:nvPr/>
            </p:nvSpPr>
            <p:spPr>
              <a:xfrm>
                <a:off x="9000437" y="8492374"/>
                <a:ext cx="531181" cy="113786"/>
              </a:xfrm>
              <a:custGeom>
                <a:avLst/>
                <a:gdLst>
                  <a:gd name="connsiteX0" fmla="*/ 531181 w 531181"/>
                  <a:gd name="connsiteY0" fmla="*/ 0 h 113786"/>
                  <a:gd name="connsiteX1" fmla="*/ 397190 w 531181"/>
                  <a:gd name="connsiteY1" fmla="*/ 33498 h 113786"/>
                  <a:gd name="connsiteX2" fmla="*/ 267983 w 531181"/>
                  <a:gd name="connsiteY2" fmla="*/ 71781 h 113786"/>
                  <a:gd name="connsiteX3" fmla="*/ 0 w 531181"/>
                  <a:gd name="connsiteY3" fmla="*/ 100494 h 113786"/>
                  <a:gd name="connsiteX4" fmla="*/ 0 w 531181"/>
                  <a:gd name="connsiteY4" fmla="*/ 100494 h 113786"/>
                  <a:gd name="connsiteX5" fmla="*/ 258413 w 531181"/>
                  <a:gd name="connsiteY5" fmla="*/ 86138 h 113786"/>
                  <a:gd name="connsiteX6" fmla="*/ 392404 w 531181"/>
                  <a:gd name="connsiteY6" fmla="*/ 47854 h 113786"/>
                  <a:gd name="connsiteX7" fmla="*/ 454615 w 531181"/>
                  <a:gd name="connsiteY7" fmla="*/ 28712 h 113786"/>
                  <a:gd name="connsiteX8" fmla="*/ 531181 w 531181"/>
                  <a:gd name="connsiteY8" fmla="*/ 0 h 113786"/>
                  <a:gd name="connsiteX9" fmla="*/ 531181 w 531181"/>
                  <a:gd name="connsiteY9" fmla="*/ 0 h 113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1181" h="113786">
                    <a:moveTo>
                      <a:pt x="531181" y="0"/>
                    </a:moveTo>
                    <a:cubicBezTo>
                      <a:pt x="488112" y="9571"/>
                      <a:pt x="440258" y="19142"/>
                      <a:pt x="397190" y="33498"/>
                    </a:cubicBezTo>
                    <a:cubicBezTo>
                      <a:pt x="354121" y="43069"/>
                      <a:pt x="311052" y="57425"/>
                      <a:pt x="267983" y="71781"/>
                    </a:cubicBezTo>
                    <a:cubicBezTo>
                      <a:pt x="181846" y="95708"/>
                      <a:pt x="86138" y="119635"/>
                      <a:pt x="0" y="100494"/>
                    </a:cubicBezTo>
                    <a:cubicBezTo>
                      <a:pt x="0" y="100494"/>
                      <a:pt x="0" y="100494"/>
                      <a:pt x="0" y="100494"/>
                    </a:cubicBezTo>
                    <a:cubicBezTo>
                      <a:pt x="81352" y="129206"/>
                      <a:pt x="177060" y="105279"/>
                      <a:pt x="258413" y="86138"/>
                    </a:cubicBezTo>
                    <a:cubicBezTo>
                      <a:pt x="301481" y="76567"/>
                      <a:pt x="349336" y="62211"/>
                      <a:pt x="392404" y="47854"/>
                    </a:cubicBezTo>
                    <a:cubicBezTo>
                      <a:pt x="411546" y="43069"/>
                      <a:pt x="430688" y="33498"/>
                      <a:pt x="454615" y="28712"/>
                    </a:cubicBezTo>
                    <a:cubicBezTo>
                      <a:pt x="478542" y="23927"/>
                      <a:pt x="507254" y="14356"/>
                      <a:pt x="531181" y="0"/>
                    </a:cubicBezTo>
                    <a:cubicBezTo>
                      <a:pt x="531181" y="0"/>
                      <a:pt x="531181" y="0"/>
                      <a:pt x="531181" y="0"/>
                    </a:cubicBezTo>
                    <a:close/>
                  </a:path>
                </a:pathLst>
              </a:custGeom>
              <a:solidFill>
                <a:srgbClr val="FFFFFF"/>
              </a:solidFill>
              <a:ln w="47824"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xmlns="" id="{0AB01ED7-9662-4518-AA16-02E4A9CCFA7F}"/>
                  </a:ext>
                </a:extLst>
              </p:cNvPr>
              <p:cNvSpPr/>
              <p:nvPr/>
            </p:nvSpPr>
            <p:spPr>
              <a:xfrm>
                <a:off x="8789879" y="7468295"/>
                <a:ext cx="334979" cy="71781"/>
              </a:xfrm>
              <a:custGeom>
                <a:avLst/>
                <a:gdLst>
                  <a:gd name="connsiteX0" fmla="*/ 334979 w 334979"/>
                  <a:gd name="connsiteY0" fmla="*/ 9571 h 71781"/>
                  <a:gd name="connsiteX1" fmla="*/ 244056 w 334979"/>
                  <a:gd name="connsiteY1" fmla="*/ 0 h 71781"/>
                  <a:gd name="connsiteX2" fmla="*/ 148348 w 334979"/>
                  <a:gd name="connsiteY2" fmla="*/ 4786 h 71781"/>
                  <a:gd name="connsiteX3" fmla="*/ 0 w 334979"/>
                  <a:gd name="connsiteY3" fmla="*/ 66996 h 71781"/>
                  <a:gd name="connsiteX4" fmla="*/ 4785 w 334979"/>
                  <a:gd name="connsiteY4" fmla="*/ 71781 h 71781"/>
                  <a:gd name="connsiteX5" fmla="*/ 162704 w 334979"/>
                  <a:gd name="connsiteY5" fmla="*/ 23927 h 71781"/>
                  <a:gd name="connsiteX6" fmla="*/ 330194 w 334979"/>
                  <a:gd name="connsiteY6" fmla="*/ 19142 h 71781"/>
                  <a:gd name="connsiteX7" fmla="*/ 334979 w 334979"/>
                  <a:gd name="connsiteY7" fmla="*/ 9571 h 71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4979" h="71781">
                    <a:moveTo>
                      <a:pt x="334979" y="9571"/>
                    </a:moveTo>
                    <a:cubicBezTo>
                      <a:pt x="306267" y="0"/>
                      <a:pt x="277554" y="0"/>
                      <a:pt x="244056" y="0"/>
                    </a:cubicBezTo>
                    <a:cubicBezTo>
                      <a:pt x="210558" y="0"/>
                      <a:pt x="181846" y="0"/>
                      <a:pt x="148348" y="4786"/>
                    </a:cubicBezTo>
                    <a:cubicBezTo>
                      <a:pt x="95708" y="9571"/>
                      <a:pt x="38283" y="28713"/>
                      <a:pt x="0" y="66996"/>
                    </a:cubicBezTo>
                    <a:cubicBezTo>
                      <a:pt x="0" y="66996"/>
                      <a:pt x="0" y="71781"/>
                      <a:pt x="4785" y="71781"/>
                    </a:cubicBezTo>
                    <a:cubicBezTo>
                      <a:pt x="52640" y="38283"/>
                      <a:pt x="110065" y="28713"/>
                      <a:pt x="162704" y="23927"/>
                    </a:cubicBezTo>
                    <a:cubicBezTo>
                      <a:pt x="220129" y="19142"/>
                      <a:pt x="277554" y="14356"/>
                      <a:pt x="330194" y="19142"/>
                    </a:cubicBezTo>
                    <a:cubicBezTo>
                      <a:pt x="334979" y="14356"/>
                      <a:pt x="334979" y="9571"/>
                      <a:pt x="334979" y="9571"/>
                    </a:cubicBezTo>
                    <a:close/>
                  </a:path>
                </a:pathLst>
              </a:custGeom>
              <a:solidFill>
                <a:srgbClr val="57CAE5"/>
              </a:solidFill>
              <a:ln w="47824" cap="flat">
                <a:noFill/>
                <a:prstDash val="solid"/>
                <a:miter/>
              </a:ln>
            </p:spPr>
            <p:txBody>
              <a:bodyPr rtlCol="0" anchor="ctr"/>
              <a:lstStyle/>
              <a:p>
                <a:endParaRPr lang="en-US"/>
              </a:p>
            </p:txBody>
          </p:sp>
        </p:grpSp>
        <p:grpSp>
          <p:nvGrpSpPr>
            <p:cNvPr id="27" name="Graphic 3">
              <a:extLst>
                <a:ext uri="{FF2B5EF4-FFF2-40B4-BE49-F238E27FC236}">
                  <a16:creationId xmlns:a16="http://schemas.microsoft.com/office/drawing/2014/main" xmlns="" id="{FD6899A0-D99F-4302-914C-EB9FB1A704CA}"/>
                </a:ext>
              </a:extLst>
            </p:cNvPr>
            <p:cNvGrpSpPr/>
            <p:nvPr/>
          </p:nvGrpSpPr>
          <p:grpSpPr>
            <a:xfrm>
              <a:off x="8099582" y="7808060"/>
              <a:ext cx="714223" cy="449828"/>
              <a:chOff x="8099582" y="7808060"/>
              <a:chExt cx="714223" cy="449828"/>
            </a:xfrm>
          </p:grpSpPr>
          <p:grpSp>
            <p:nvGrpSpPr>
              <p:cNvPr id="29" name="Graphic 3">
                <a:extLst>
                  <a:ext uri="{FF2B5EF4-FFF2-40B4-BE49-F238E27FC236}">
                    <a16:creationId xmlns:a16="http://schemas.microsoft.com/office/drawing/2014/main" xmlns="" id="{F5455384-AB3C-450B-BDA9-E4826382BD1B}"/>
                  </a:ext>
                </a:extLst>
              </p:cNvPr>
              <p:cNvGrpSpPr/>
              <p:nvPr/>
            </p:nvGrpSpPr>
            <p:grpSpPr>
              <a:xfrm>
                <a:off x="8099582" y="7808060"/>
                <a:ext cx="714223" cy="449828"/>
                <a:chOff x="8099582" y="7808060"/>
                <a:chExt cx="714223" cy="449828"/>
              </a:xfrm>
            </p:grpSpPr>
            <p:grpSp>
              <p:nvGrpSpPr>
                <p:cNvPr id="38" name="Graphic 3">
                  <a:extLst>
                    <a:ext uri="{FF2B5EF4-FFF2-40B4-BE49-F238E27FC236}">
                      <a16:creationId xmlns:a16="http://schemas.microsoft.com/office/drawing/2014/main" xmlns="" id="{AABC391E-A87E-4D94-A05C-4C5B31BFF14B}"/>
                    </a:ext>
                  </a:extLst>
                </p:cNvPr>
                <p:cNvGrpSpPr/>
                <p:nvPr/>
              </p:nvGrpSpPr>
              <p:grpSpPr>
                <a:xfrm>
                  <a:off x="8099582" y="7812845"/>
                  <a:ext cx="714223" cy="445043"/>
                  <a:chOff x="8099582" y="7812845"/>
                  <a:chExt cx="714223" cy="445043"/>
                </a:xfrm>
              </p:grpSpPr>
              <p:sp>
                <p:nvSpPr>
                  <p:cNvPr id="51" name="Freeform: Shape 50">
                    <a:extLst>
                      <a:ext uri="{FF2B5EF4-FFF2-40B4-BE49-F238E27FC236}">
                        <a16:creationId xmlns:a16="http://schemas.microsoft.com/office/drawing/2014/main" xmlns="" id="{60329553-EC7A-46A3-A6FC-09AA27A62969}"/>
                      </a:ext>
                    </a:extLst>
                  </p:cNvPr>
                  <p:cNvSpPr/>
                  <p:nvPr/>
                </p:nvSpPr>
                <p:spPr>
                  <a:xfrm>
                    <a:off x="8099851" y="7812845"/>
                    <a:ext cx="691904" cy="439748"/>
                  </a:xfrm>
                  <a:custGeom>
                    <a:avLst/>
                    <a:gdLst>
                      <a:gd name="connsiteX0" fmla="*/ 690028 w 691904"/>
                      <a:gd name="connsiteY0" fmla="*/ 200988 h 439748"/>
                      <a:gd name="connsiteX1" fmla="*/ 632603 w 691904"/>
                      <a:gd name="connsiteY1" fmla="*/ 172275 h 439748"/>
                      <a:gd name="connsiteX2" fmla="*/ 541680 w 691904"/>
                      <a:gd name="connsiteY2" fmla="*/ 167490 h 439748"/>
                      <a:gd name="connsiteX3" fmla="*/ 455542 w 691904"/>
                      <a:gd name="connsiteY3" fmla="*/ 181846 h 439748"/>
                      <a:gd name="connsiteX4" fmla="*/ 512967 w 691904"/>
                      <a:gd name="connsiteY4" fmla="*/ 138777 h 439748"/>
                      <a:gd name="connsiteX5" fmla="*/ 632603 w 691904"/>
                      <a:gd name="connsiteY5" fmla="*/ 124421 h 439748"/>
                      <a:gd name="connsiteX6" fmla="*/ 675672 w 691904"/>
                      <a:gd name="connsiteY6" fmla="*/ 86137 h 439748"/>
                      <a:gd name="connsiteX7" fmla="*/ 637388 w 691904"/>
                      <a:gd name="connsiteY7" fmla="*/ 43069 h 439748"/>
                      <a:gd name="connsiteX8" fmla="*/ 422044 w 691904"/>
                      <a:gd name="connsiteY8" fmla="*/ 90923 h 439748"/>
                      <a:gd name="connsiteX9" fmla="*/ 355048 w 691904"/>
                      <a:gd name="connsiteY9" fmla="*/ 181846 h 439748"/>
                      <a:gd name="connsiteX10" fmla="*/ 321551 w 691904"/>
                      <a:gd name="connsiteY10" fmla="*/ 229700 h 439748"/>
                      <a:gd name="connsiteX11" fmla="*/ 268911 w 691904"/>
                      <a:gd name="connsiteY11" fmla="*/ 224915 h 439748"/>
                      <a:gd name="connsiteX12" fmla="*/ 221057 w 691904"/>
                      <a:gd name="connsiteY12" fmla="*/ 215344 h 439748"/>
                      <a:gd name="connsiteX13" fmla="*/ 240198 w 691904"/>
                      <a:gd name="connsiteY13" fmla="*/ 172275 h 439748"/>
                      <a:gd name="connsiteX14" fmla="*/ 268911 w 691904"/>
                      <a:gd name="connsiteY14" fmla="*/ 119635 h 439748"/>
                      <a:gd name="connsiteX15" fmla="*/ 225842 w 691904"/>
                      <a:gd name="connsiteY15" fmla="*/ 57425 h 439748"/>
                      <a:gd name="connsiteX16" fmla="*/ 125349 w 691904"/>
                      <a:gd name="connsiteY16" fmla="*/ 0 h 439748"/>
                      <a:gd name="connsiteX17" fmla="*/ 96636 w 691904"/>
                      <a:gd name="connsiteY17" fmla="*/ 38283 h 439748"/>
                      <a:gd name="connsiteX18" fmla="*/ 39211 w 691904"/>
                      <a:gd name="connsiteY18" fmla="*/ 138777 h 439748"/>
                      <a:gd name="connsiteX19" fmla="*/ 927 w 691904"/>
                      <a:gd name="connsiteY19" fmla="*/ 239271 h 439748"/>
                      <a:gd name="connsiteX20" fmla="*/ 29640 w 691904"/>
                      <a:gd name="connsiteY20" fmla="*/ 315838 h 439748"/>
                      <a:gd name="connsiteX21" fmla="*/ 201915 w 691904"/>
                      <a:gd name="connsiteY21" fmla="*/ 392404 h 439748"/>
                      <a:gd name="connsiteX22" fmla="*/ 297624 w 691904"/>
                      <a:gd name="connsiteY22" fmla="*/ 397190 h 439748"/>
                      <a:gd name="connsiteX23" fmla="*/ 331121 w 691904"/>
                      <a:gd name="connsiteY23" fmla="*/ 430687 h 439748"/>
                      <a:gd name="connsiteX24" fmla="*/ 417259 w 691904"/>
                      <a:gd name="connsiteY24" fmla="*/ 430687 h 439748"/>
                      <a:gd name="connsiteX25" fmla="*/ 465113 w 691904"/>
                      <a:gd name="connsiteY25" fmla="*/ 401975 h 439748"/>
                      <a:gd name="connsiteX26" fmla="*/ 532109 w 691904"/>
                      <a:gd name="connsiteY26" fmla="*/ 411546 h 439748"/>
                      <a:gd name="connsiteX27" fmla="*/ 608676 w 691904"/>
                      <a:gd name="connsiteY27" fmla="*/ 435473 h 439748"/>
                      <a:gd name="connsiteX28" fmla="*/ 623032 w 691904"/>
                      <a:gd name="connsiteY28" fmla="*/ 397190 h 439748"/>
                      <a:gd name="connsiteX29" fmla="*/ 551251 w 691904"/>
                      <a:gd name="connsiteY29" fmla="*/ 339765 h 439748"/>
                      <a:gd name="connsiteX30" fmla="*/ 479469 w 691904"/>
                      <a:gd name="connsiteY30" fmla="*/ 334979 h 439748"/>
                      <a:gd name="connsiteX31" fmla="*/ 594319 w 691904"/>
                      <a:gd name="connsiteY31" fmla="*/ 344550 h 439748"/>
                      <a:gd name="connsiteX32" fmla="*/ 675672 w 691904"/>
                      <a:gd name="connsiteY32" fmla="*/ 330194 h 439748"/>
                      <a:gd name="connsiteX33" fmla="*/ 603890 w 691904"/>
                      <a:gd name="connsiteY33" fmla="*/ 272769 h 439748"/>
                      <a:gd name="connsiteX34" fmla="*/ 479469 w 691904"/>
                      <a:gd name="connsiteY34" fmla="*/ 267983 h 439748"/>
                      <a:gd name="connsiteX35" fmla="*/ 618246 w 691904"/>
                      <a:gd name="connsiteY35" fmla="*/ 253627 h 439748"/>
                      <a:gd name="connsiteX36" fmla="*/ 680457 w 691904"/>
                      <a:gd name="connsiteY36" fmla="*/ 244056 h 439748"/>
                      <a:gd name="connsiteX37" fmla="*/ 690028 w 691904"/>
                      <a:gd name="connsiteY37" fmla="*/ 200988 h 439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691904" h="439748">
                        <a:moveTo>
                          <a:pt x="690028" y="200988"/>
                        </a:moveTo>
                        <a:cubicBezTo>
                          <a:pt x="675672" y="181846"/>
                          <a:pt x="656530" y="172275"/>
                          <a:pt x="632603" y="172275"/>
                        </a:cubicBezTo>
                        <a:cubicBezTo>
                          <a:pt x="603890" y="167490"/>
                          <a:pt x="575178" y="167490"/>
                          <a:pt x="541680" y="167490"/>
                        </a:cubicBezTo>
                        <a:cubicBezTo>
                          <a:pt x="517753" y="167490"/>
                          <a:pt x="484255" y="172275"/>
                          <a:pt x="455542" y="181846"/>
                        </a:cubicBezTo>
                        <a:cubicBezTo>
                          <a:pt x="469899" y="162704"/>
                          <a:pt x="489040" y="148348"/>
                          <a:pt x="512967" y="138777"/>
                        </a:cubicBezTo>
                        <a:cubicBezTo>
                          <a:pt x="551251" y="124421"/>
                          <a:pt x="594319" y="133992"/>
                          <a:pt x="632603" y="124421"/>
                        </a:cubicBezTo>
                        <a:cubicBezTo>
                          <a:pt x="651745" y="119635"/>
                          <a:pt x="670886" y="110065"/>
                          <a:pt x="675672" y="86137"/>
                        </a:cubicBezTo>
                        <a:cubicBezTo>
                          <a:pt x="675672" y="62210"/>
                          <a:pt x="656530" y="47854"/>
                          <a:pt x="637388" y="43069"/>
                        </a:cubicBezTo>
                        <a:cubicBezTo>
                          <a:pt x="560822" y="23927"/>
                          <a:pt x="479469" y="38283"/>
                          <a:pt x="422044" y="90923"/>
                        </a:cubicBezTo>
                        <a:cubicBezTo>
                          <a:pt x="393332" y="114850"/>
                          <a:pt x="374190" y="153133"/>
                          <a:pt x="355048" y="181846"/>
                        </a:cubicBezTo>
                        <a:cubicBezTo>
                          <a:pt x="345478" y="196202"/>
                          <a:pt x="335907" y="215344"/>
                          <a:pt x="321551" y="229700"/>
                        </a:cubicBezTo>
                        <a:cubicBezTo>
                          <a:pt x="302409" y="229700"/>
                          <a:pt x="288053" y="229700"/>
                          <a:pt x="268911" y="224915"/>
                        </a:cubicBezTo>
                        <a:cubicBezTo>
                          <a:pt x="254555" y="224915"/>
                          <a:pt x="235413" y="220129"/>
                          <a:pt x="221057" y="215344"/>
                        </a:cubicBezTo>
                        <a:cubicBezTo>
                          <a:pt x="225842" y="200988"/>
                          <a:pt x="230628" y="186631"/>
                          <a:pt x="240198" y="172275"/>
                        </a:cubicBezTo>
                        <a:cubicBezTo>
                          <a:pt x="249769" y="153133"/>
                          <a:pt x="259340" y="133992"/>
                          <a:pt x="268911" y="119635"/>
                        </a:cubicBezTo>
                        <a:cubicBezTo>
                          <a:pt x="254555" y="95708"/>
                          <a:pt x="244984" y="76567"/>
                          <a:pt x="225842" y="57425"/>
                        </a:cubicBezTo>
                        <a:cubicBezTo>
                          <a:pt x="197130" y="28713"/>
                          <a:pt x="163632" y="9571"/>
                          <a:pt x="125349" y="0"/>
                        </a:cubicBezTo>
                        <a:cubicBezTo>
                          <a:pt x="115778" y="9571"/>
                          <a:pt x="106207" y="23927"/>
                          <a:pt x="96636" y="38283"/>
                        </a:cubicBezTo>
                        <a:cubicBezTo>
                          <a:pt x="77494" y="71781"/>
                          <a:pt x="58353" y="105279"/>
                          <a:pt x="39211" y="138777"/>
                        </a:cubicBezTo>
                        <a:cubicBezTo>
                          <a:pt x="24855" y="172275"/>
                          <a:pt x="5713" y="200988"/>
                          <a:pt x="927" y="239271"/>
                        </a:cubicBezTo>
                        <a:cubicBezTo>
                          <a:pt x="-3858" y="267983"/>
                          <a:pt x="10499" y="291911"/>
                          <a:pt x="29640" y="315838"/>
                        </a:cubicBezTo>
                        <a:cubicBezTo>
                          <a:pt x="67923" y="368477"/>
                          <a:pt x="139705" y="382833"/>
                          <a:pt x="201915" y="392404"/>
                        </a:cubicBezTo>
                        <a:cubicBezTo>
                          <a:pt x="230628" y="397190"/>
                          <a:pt x="264125" y="397190"/>
                          <a:pt x="297624" y="397190"/>
                        </a:cubicBezTo>
                        <a:cubicBezTo>
                          <a:pt x="307194" y="411546"/>
                          <a:pt x="316765" y="425902"/>
                          <a:pt x="331121" y="430687"/>
                        </a:cubicBezTo>
                        <a:cubicBezTo>
                          <a:pt x="359834" y="445044"/>
                          <a:pt x="388547" y="440258"/>
                          <a:pt x="417259" y="430687"/>
                        </a:cubicBezTo>
                        <a:cubicBezTo>
                          <a:pt x="436401" y="421117"/>
                          <a:pt x="450757" y="411546"/>
                          <a:pt x="465113" y="401975"/>
                        </a:cubicBezTo>
                        <a:cubicBezTo>
                          <a:pt x="484255" y="382833"/>
                          <a:pt x="512967" y="401975"/>
                          <a:pt x="532109" y="411546"/>
                        </a:cubicBezTo>
                        <a:cubicBezTo>
                          <a:pt x="556036" y="425902"/>
                          <a:pt x="579963" y="435473"/>
                          <a:pt x="608676" y="435473"/>
                        </a:cubicBezTo>
                        <a:cubicBezTo>
                          <a:pt x="627817" y="430687"/>
                          <a:pt x="632603" y="416331"/>
                          <a:pt x="623032" y="397190"/>
                        </a:cubicBezTo>
                        <a:cubicBezTo>
                          <a:pt x="608676" y="373262"/>
                          <a:pt x="579963" y="349335"/>
                          <a:pt x="551251" y="339765"/>
                        </a:cubicBezTo>
                        <a:cubicBezTo>
                          <a:pt x="517753" y="325408"/>
                          <a:pt x="484255" y="334979"/>
                          <a:pt x="479469" y="334979"/>
                        </a:cubicBezTo>
                        <a:cubicBezTo>
                          <a:pt x="512967" y="334979"/>
                          <a:pt x="517753" y="330194"/>
                          <a:pt x="594319" y="344550"/>
                        </a:cubicBezTo>
                        <a:cubicBezTo>
                          <a:pt x="613461" y="349335"/>
                          <a:pt x="675672" y="368477"/>
                          <a:pt x="675672" y="330194"/>
                        </a:cubicBezTo>
                        <a:cubicBezTo>
                          <a:pt x="675672" y="296696"/>
                          <a:pt x="632603" y="282340"/>
                          <a:pt x="603890" y="272769"/>
                        </a:cubicBezTo>
                        <a:cubicBezTo>
                          <a:pt x="575178" y="263198"/>
                          <a:pt x="508182" y="267983"/>
                          <a:pt x="479469" y="267983"/>
                        </a:cubicBezTo>
                        <a:cubicBezTo>
                          <a:pt x="512967" y="253627"/>
                          <a:pt x="584749" y="253627"/>
                          <a:pt x="618246" y="253627"/>
                        </a:cubicBezTo>
                        <a:cubicBezTo>
                          <a:pt x="642174" y="253627"/>
                          <a:pt x="661315" y="253627"/>
                          <a:pt x="680457" y="244056"/>
                        </a:cubicBezTo>
                        <a:cubicBezTo>
                          <a:pt x="690028" y="224915"/>
                          <a:pt x="694813" y="210558"/>
                          <a:pt x="690028" y="200988"/>
                        </a:cubicBezTo>
                        <a:close/>
                      </a:path>
                    </a:pathLst>
                  </a:custGeom>
                  <a:solidFill>
                    <a:srgbClr val="FBC98F"/>
                  </a:solidFill>
                  <a:ln w="47824"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xmlns="" id="{82E3033D-721B-4351-85B8-96EAD7280193}"/>
                      </a:ext>
                    </a:extLst>
                  </p:cNvPr>
                  <p:cNvSpPr/>
                  <p:nvPr/>
                </p:nvSpPr>
                <p:spPr>
                  <a:xfrm>
                    <a:off x="8099582" y="7812845"/>
                    <a:ext cx="714223" cy="445043"/>
                  </a:xfrm>
                  <a:custGeom>
                    <a:avLst/>
                    <a:gdLst>
                      <a:gd name="connsiteX0" fmla="*/ 364888 w 714223"/>
                      <a:gd name="connsiteY0" fmla="*/ 445044 h 445043"/>
                      <a:gd name="connsiteX1" fmla="*/ 326605 w 714223"/>
                      <a:gd name="connsiteY1" fmla="*/ 435473 h 445043"/>
                      <a:gd name="connsiteX2" fmla="*/ 293107 w 714223"/>
                      <a:gd name="connsiteY2" fmla="*/ 401975 h 445043"/>
                      <a:gd name="connsiteX3" fmla="*/ 202184 w 714223"/>
                      <a:gd name="connsiteY3" fmla="*/ 397190 h 445043"/>
                      <a:gd name="connsiteX4" fmla="*/ 29909 w 714223"/>
                      <a:gd name="connsiteY4" fmla="*/ 320623 h 445043"/>
                      <a:gd name="connsiteX5" fmla="*/ 1196 w 714223"/>
                      <a:gd name="connsiteY5" fmla="*/ 239271 h 445043"/>
                      <a:gd name="connsiteX6" fmla="*/ 39480 w 714223"/>
                      <a:gd name="connsiteY6" fmla="*/ 138777 h 445043"/>
                      <a:gd name="connsiteX7" fmla="*/ 44265 w 714223"/>
                      <a:gd name="connsiteY7" fmla="*/ 129206 h 445043"/>
                      <a:gd name="connsiteX8" fmla="*/ 96905 w 714223"/>
                      <a:gd name="connsiteY8" fmla="*/ 38283 h 445043"/>
                      <a:gd name="connsiteX9" fmla="*/ 125617 w 714223"/>
                      <a:gd name="connsiteY9" fmla="*/ 0 h 445043"/>
                      <a:gd name="connsiteX10" fmla="*/ 130403 w 714223"/>
                      <a:gd name="connsiteY10" fmla="*/ 0 h 445043"/>
                      <a:gd name="connsiteX11" fmla="*/ 230897 w 714223"/>
                      <a:gd name="connsiteY11" fmla="*/ 57425 h 445043"/>
                      <a:gd name="connsiteX12" fmla="*/ 273965 w 714223"/>
                      <a:gd name="connsiteY12" fmla="*/ 114850 h 445043"/>
                      <a:gd name="connsiteX13" fmla="*/ 278751 w 714223"/>
                      <a:gd name="connsiteY13" fmla="*/ 119635 h 445043"/>
                      <a:gd name="connsiteX14" fmla="*/ 278751 w 714223"/>
                      <a:gd name="connsiteY14" fmla="*/ 124421 h 445043"/>
                      <a:gd name="connsiteX15" fmla="*/ 269180 w 714223"/>
                      <a:gd name="connsiteY15" fmla="*/ 143562 h 445043"/>
                      <a:gd name="connsiteX16" fmla="*/ 250038 w 714223"/>
                      <a:gd name="connsiteY16" fmla="*/ 181846 h 445043"/>
                      <a:gd name="connsiteX17" fmla="*/ 235682 w 714223"/>
                      <a:gd name="connsiteY17" fmla="*/ 220129 h 445043"/>
                      <a:gd name="connsiteX18" fmla="*/ 278751 w 714223"/>
                      <a:gd name="connsiteY18" fmla="*/ 224915 h 445043"/>
                      <a:gd name="connsiteX19" fmla="*/ 331390 w 714223"/>
                      <a:gd name="connsiteY19" fmla="*/ 229700 h 445043"/>
                      <a:gd name="connsiteX20" fmla="*/ 360103 w 714223"/>
                      <a:gd name="connsiteY20" fmla="*/ 186631 h 445043"/>
                      <a:gd name="connsiteX21" fmla="*/ 369674 w 714223"/>
                      <a:gd name="connsiteY21" fmla="*/ 172275 h 445043"/>
                      <a:gd name="connsiteX22" fmla="*/ 436670 w 714223"/>
                      <a:gd name="connsiteY22" fmla="*/ 86137 h 445043"/>
                      <a:gd name="connsiteX23" fmla="*/ 594588 w 714223"/>
                      <a:gd name="connsiteY23" fmla="*/ 33498 h 445043"/>
                      <a:gd name="connsiteX24" fmla="*/ 656799 w 714223"/>
                      <a:gd name="connsiteY24" fmla="*/ 43069 h 445043"/>
                      <a:gd name="connsiteX25" fmla="*/ 699868 w 714223"/>
                      <a:gd name="connsiteY25" fmla="*/ 90923 h 445043"/>
                      <a:gd name="connsiteX26" fmla="*/ 652013 w 714223"/>
                      <a:gd name="connsiteY26" fmla="*/ 133992 h 445043"/>
                      <a:gd name="connsiteX27" fmla="*/ 594588 w 714223"/>
                      <a:gd name="connsiteY27" fmla="*/ 138777 h 445043"/>
                      <a:gd name="connsiteX28" fmla="*/ 532378 w 714223"/>
                      <a:gd name="connsiteY28" fmla="*/ 148348 h 445043"/>
                      <a:gd name="connsiteX29" fmla="*/ 489309 w 714223"/>
                      <a:gd name="connsiteY29" fmla="*/ 172275 h 445043"/>
                      <a:gd name="connsiteX30" fmla="*/ 556305 w 714223"/>
                      <a:gd name="connsiteY30" fmla="*/ 162704 h 445043"/>
                      <a:gd name="connsiteX31" fmla="*/ 647228 w 714223"/>
                      <a:gd name="connsiteY31" fmla="*/ 167490 h 445043"/>
                      <a:gd name="connsiteX32" fmla="*/ 709438 w 714223"/>
                      <a:gd name="connsiteY32" fmla="*/ 200988 h 445043"/>
                      <a:gd name="connsiteX33" fmla="*/ 714224 w 714223"/>
                      <a:gd name="connsiteY33" fmla="*/ 220129 h 445043"/>
                      <a:gd name="connsiteX34" fmla="*/ 699868 w 714223"/>
                      <a:gd name="connsiteY34" fmla="*/ 244056 h 445043"/>
                      <a:gd name="connsiteX35" fmla="*/ 652013 w 714223"/>
                      <a:gd name="connsiteY35" fmla="*/ 258413 h 445043"/>
                      <a:gd name="connsiteX36" fmla="*/ 652013 w 714223"/>
                      <a:gd name="connsiteY36" fmla="*/ 258413 h 445043"/>
                      <a:gd name="connsiteX37" fmla="*/ 637657 w 714223"/>
                      <a:gd name="connsiteY37" fmla="*/ 258413 h 445043"/>
                      <a:gd name="connsiteX38" fmla="*/ 623301 w 714223"/>
                      <a:gd name="connsiteY38" fmla="*/ 258413 h 445043"/>
                      <a:gd name="connsiteX39" fmla="*/ 561090 w 714223"/>
                      <a:gd name="connsiteY39" fmla="*/ 263198 h 445043"/>
                      <a:gd name="connsiteX40" fmla="*/ 623301 w 714223"/>
                      <a:gd name="connsiteY40" fmla="*/ 267983 h 445043"/>
                      <a:gd name="connsiteX41" fmla="*/ 699868 w 714223"/>
                      <a:gd name="connsiteY41" fmla="*/ 330194 h 445043"/>
                      <a:gd name="connsiteX42" fmla="*/ 661584 w 714223"/>
                      <a:gd name="connsiteY42" fmla="*/ 358906 h 445043"/>
                      <a:gd name="connsiteX43" fmla="*/ 618515 w 714223"/>
                      <a:gd name="connsiteY43" fmla="*/ 354121 h 445043"/>
                      <a:gd name="connsiteX44" fmla="*/ 613730 w 714223"/>
                      <a:gd name="connsiteY44" fmla="*/ 354121 h 445043"/>
                      <a:gd name="connsiteX45" fmla="*/ 589803 w 714223"/>
                      <a:gd name="connsiteY45" fmla="*/ 349335 h 445043"/>
                      <a:gd name="connsiteX46" fmla="*/ 642442 w 714223"/>
                      <a:gd name="connsiteY46" fmla="*/ 401975 h 445043"/>
                      <a:gd name="connsiteX47" fmla="*/ 642442 w 714223"/>
                      <a:gd name="connsiteY47" fmla="*/ 430687 h 445043"/>
                      <a:gd name="connsiteX48" fmla="*/ 618515 w 714223"/>
                      <a:gd name="connsiteY48" fmla="*/ 445044 h 445043"/>
                      <a:gd name="connsiteX49" fmla="*/ 608945 w 714223"/>
                      <a:gd name="connsiteY49" fmla="*/ 445044 h 445043"/>
                      <a:gd name="connsiteX50" fmla="*/ 541949 w 714223"/>
                      <a:gd name="connsiteY50" fmla="*/ 421117 h 445043"/>
                      <a:gd name="connsiteX51" fmla="*/ 537163 w 714223"/>
                      <a:gd name="connsiteY51" fmla="*/ 416331 h 445043"/>
                      <a:gd name="connsiteX52" fmla="*/ 498880 w 714223"/>
                      <a:gd name="connsiteY52" fmla="*/ 401975 h 445043"/>
                      <a:gd name="connsiteX53" fmla="*/ 484524 w 714223"/>
                      <a:gd name="connsiteY53" fmla="*/ 406760 h 445043"/>
                      <a:gd name="connsiteX54" fmla="*/ 436670 w 714223"/>
                      <a:gd name="connsiteY54" fmla="*/ 440258 h 445043"/>
                      <a:gd name="connsiteX55" fmla="*/ 364888 w 714223"/>
                      <a:gd name="connsiteY55" fmla="*/ 445044 h 445043"/>
                      <a:gd name="connsiteX56" fmla="*/ 293107 w 714223"/>
                      <a:gd name="connsiteY56" fmla="*/ 387619 h 445043"/>
                      <a:gd name="connsiteX57" fmla="*/ 293107 w 714223"/>
                      <a:gd name="connsiteY57" fmla="*/ 387619 h 445043"/>
                      <a:gd name="connsiteX58" fmla="*/ 331390 w 714223"/>
                      <a:gd name="connsiteY58" fmla="*/ 421117 h 445043"/>
                      <a:gd name="connsiteX59" fmla="*/ 412743 w 714223"/>
                      <a:gd name="connsiteY59" fmla="*/ 421117 h 445043"/>
                      <a:gd name="connsiteX60" fmla="*/ 460597 w 714223"/>
                      <a:gd name="connsiteY60" fmla="*/ 392404 h 445043"/>
                      <a:gd name="connsiteX61" fmla="*/ 484524 w 714223"/>
                      <a:gd name="connsiteY61" fmla="*/ 382833 h 445043"/>
                      <a:gd name="connsiteX62" fmla="*/ 527592 w 714223"/>
                      <a:gd name="connsiteY62" fmla="*/ 397190 h 445043"/>
                      <a:gd name="connsiteX63" fmla="*/ 532378 w 714223"/>
                      <a:gd name="connsiteY63" fmla="*/ 401975 h 445043"/>
                      <a:gd name="connsiteX64" fmla="*/ 594588 w 714223"/>
                      <a:gd name="connsiteY64" fmla="*/ 425902 h 445043"/>
                      <a:gd name="connsiteX65" fmla="*/ 604159 w 714223"/>
                      <a:gd name="connsiteY65" fmla="*/ 425902 h 445043"/>
                      <a:gd name="connsiteX66" fmla="*/ 618515 w 714223"/>
                      <a:gd name="connsiteY66" fmla="*/ 416331 h 445043"/>
                      <a:gd name="connsiteX67" fmla="*/ 618515 w 714223"/>
                      <a:gd name="connsiteY67" fmla="*/ 397190 h 445043"/>
                      <a:gd name="connsiteX68" fmla="*/ 551519 w 714223"/>
                      <a:gd name="connsiteY68" fmla="*/ 339765 h 445043"/>
                      <a:gd name="connsiteX69" fmla="*/ 508451 w 714223"/>
                      <a:gd name="connsiteY69" fmla="*/ 330194 h 445043"/>
                      <a:gd name="connsiteX70" fmla="*/ 498880 w 714223"/>
                      <a:gd name="connsiteY70" fmla="*/ 330194 h 445043"/>
                      <a:gd name="connsiteX71" fmla="*/ 489309 w 714223"/>
                      <a:gd name="connsiteY71" fmla="*/ 330194 h 445043"/>
                      <a:gd name="connsiteX72" fmla="*/ 479738 w 714223"/>
                      <a:gd name="connsiteY72" fmla="*/ 330194 h 445043"/>
                      <a:gd name="connsiteX73" fmla="*/ 474953 w 714223"/>
                      <a:gd name="connsiteY73" fmla="*/ 325408 h 445043"/>
                      <a:gd name="connsiteX74" fmla="*/ 479738 w 714223"/>
                      <a:gd name="connsiteY74" fmla="*/ 320623 h 445043"/>
                      <a:gd name="connsiteX75" fmla="*/ 484524 w 714223"/>
                      <a:gd name="connsiteY75" fmla="*/ 320623 h 445043"/>
                      <a:gd name="connsiteX76" fmla="*/ 498880 w 714223"/>
                      <a:gd name="connsiteY76" fmla="*/ 320623 h 445043"/>
                      <a:gd name="connsiteX77" fmla="*/ 594588 w 714223"/>
                      <a:gd name="connsiteY77" fmla="*/ 330194 h 445043"/>
                      <a:gd name="connsiteX78" fmla="*/ 599374 w 714223"/>
                      <a:gd name="connsiteY78" fmla="*/ 330194 h 445043"/>
                      <a:gd name="connsiteX79" fmla="*/ 642442 w 714223"/>
                      <a:gd name="connsiteY79" fmla="*/ 334979 h 445043"/>
                      <a:gd name="connsiteX80" fmla="*/ 671155 w 714223"/>
                      <a:gd name="connsiteY80" fmla="*/ 315838 h 445043"/>
                      <a:gd name="connsiteX81" fmla="*/ 604159 w 714223"/>
                      <a:gd name="connsiteY81" fmla="*/ 267983 h 445043"/>
                      <a:gd name="connsiteX82" fmla="*/ 537163 w 714223"/>
                      <a:gd name="connsiteY82" fmla="*/ 263198 h 445043"/>
                      <a:gd name="connsiteX83" fmla="*/ 484524 w 714223"/>
                      <a:gd name="connsiteY83" fmla="*/ 263198 h 445043"/>
                      <a:gd name="connsiteX84" fmla="*/ 479738 w 714223"/>
                      <a:gd name="connsiteY84" fmla="*/ 258413 h 445043"/>
                      <a:gd name="connsiteX85" fmla="*/ 484524 w 714223"/>
                      <a:gd name="connsiteY85" fmla="*/ 253627 h 445043"/>
                      <a:gd name="connsiteX86" fmla="*/ 608945 w 714223"/>
                      <a:gd name="connsiteY86" fmla="*/ 239271 h 445043"/>
                      <a:gd name="connsiteX87" fmla="*/ 623301 w 714223"/>
                      <a:gd name="connsiteY87" fmla="*/ 239271 h 445043"/>
                      <a:gd name="connsiteX88" fmla="*/ 637657 w 714223"/>
                      <a:gd name="connsiteY88" fmla="*/ 239271 h 445043"/>
                      <a:gd name="connsiteX89" fmla="*/ 680726 w 714223"/>
                      <a:gd name="connsiteY89" fmla="*/ 229700 h 445043"/>
                      <a:gd name="connsiteX90" fmla="*/ 690297 w 714223"/>
                      <a:gd name="connsiteY90" fmla="*/ 215344 h 445043"/>
                      <a:gd name="connsiteX91" fmla="*/ 690297 w 714223"/>
                      <a:gd name="connsiteY91" fmla="*/ 205773 h 445043"/>
                      <a:gd name="connsiteX92" fmla="*/ 632872 w 714223"/>
                      <a:gd name="connsiteY92" fmla="*/ 177060 h 445043"/>
                      <a:gd name="connsiteX93" fmla="*/ 546734 w 714223"/>
                      <a:gd name="connsiteY93" fmla="*/ 172275 h 445043"/>
                      <a:gd name="connsiteX94" fmla="*/ 460597 w 714223"/>
                      <a:gd name="connsiteY94" fmla="*/ 186631 h 445043"/>
                      <a:gd name="connsiteX95" fmla="*/ 455811 w 714223"/>
                      <a:gd name="connsiteY95" fmla="*/ 186631 h 445043"/>
                      <a:gd name="connsiteX96" fmla="*/ 455811 w 714223"/>
                      <a:gd name="connsiteY96" fmla="*/ 181846 h 445043"/>
                      <a:gd name="connsiteX97" fmla="*/ 518022 w 714223"/>
                      <a:gd name="connsiteY97" fmla="*/ 138777 h 445043"/>
                      <a:gd name="connsiteX98" fmla="*/ 585018 w 714223"/>
                      <a:gd name="connsiteY98" fmla="*/ 129206 h 445043"/>
                      <a:gd name="connsiteX99" fmla="*/ 637657 w 714223"/>
                      <a:gd name="connsiteY99" fmla="*/ 124421 h 445043"/>
                      <a:gd name="connsiteX100" fmla="*/ 675941 w 714223"/>
                      <a:gd name="connsiteY100" fmla="*/ 90923 h 445043"/>
                      <a:gd name="connsiteX101" fmla="*/ 637657 w 714223"/>
                      <a:gd name="connsiteY101" fmla="*/ 52640 h 445043"/>
                      <a:gd name="connsiteX102" fmla="*/ 575446 w 714223"/>
                      <a:gd name="connsiteY102" fmla="*/ 47854 h 445043"/>
                      <a:gd name="connsiteX103" fmla="*/ 422313 w 714223"/>
                      <a:gd name="connsiteY103" fmla="*/ 100494 h 445043"/>
                      <a:gd name="connsiteX104" fmla="*/ 360103 w 714223"/>
                      <a:gd name="connsiteY104" fmla="*/ 181846 h 445043"/>
                      <a:gd name="connsiteX105" fmla="*/ 350532 w 714223"/>
                      <a:gd name="connsiteY105" fmla="*/ 196202 h 445043"/>
                      <a:gd name="connsiteX106" fmla="*/ 321820 w 714223"/>
                      <a:gd name="connsiteY106" fmla="*/ 239271 h 445043"/>
                      <a:gd name="connsiteX107" fmla="*/ 317034 w 714223"/>
                      <a:gd name="connsiteY107" fmla="*/ 239271 h 445043"/>
                      <a:gd name="connsiteX108" fmla="*/ 317034 w 714223"/>
                      <a:gd name="connsiteY108" fmla="*/ 239271 h 445043"/>
                      <a:gd name="connsiteX109" fmla="*/ 264394 w 714223"/>
                      <a:gd name="connsiteY109" fmla="*/ 234485 h 445043"/>
                      <a:gd name="connsiteX110" fmla="*/ 216540 w 714223"/>
                      <a:gd name="connsiteY110" fmla="*/ 224915 h 445043"/>
                      <a:gd name="connsiteX111" fmla="*/ 211755 w 714223"/>
                      <a:gd name="connsiteY111" fmla="*/ 220129 h 445043"/>
                      <a:gd name="connsiteX112" fmla="*/ 211755 w 714223"/>
                      <a:gd name="connsiteY112" fmla="*/ 215344 h 445043"/>
                      <a:gd name="connsiteX113" fmla="*/ 230897 w 714223"/>
                      <a:gd name="connsiteY113" fmla="*/ 172275 h 445043"/>
                      <a:gd name="connsiteX114" fmla="*/ 250038 w 714223"/>
                      <a:gd name="connsiteY114" fmla="*/ 133992 h 445043"/>
                      <a:gd name="connsiteX115" fmla="*/ 259609 w 714223"/>
                      <a:gd name="connsiteY115" fmla="*/ 119635 h 445043"/>
                      <a:gd name="connsiteX116" fmla="*/ 259609 w 714223"/>
                      <a:gd name="connsiteY116" fmla="*/ 119635 h 445043"/>
                      <a:gd name="connsiteX117" fmla="*/ 221326 w 714223"/>
                      <a:gd name="connsiteY117" fmla="*/ 62210 h 445043"/>
                      <a:gd name="connsiteX118" fmla="*/ 130403 w 714223"/>
                      <a:gd name="connsiteY118" fmla="*/ 9571 h 445043"/>
                      <a:gd name="connsiteX119" fmla="*/ 106476 w 714223"/>
                      <a:gd name="connsiteY119" fmla="*/ 43069 h 445043"/>
                      <a:gd name="connsiteX120" fmla="*/ 53836 w 714223"/>
                      <a:gd name="connsiteY120" fmla="*/ 133992 h 445043"/>
                      <a:gd name="connsiteX121" fmla="*/ 49050 w 714223"/>
                      <a:gd name="connsiteY121" fmla="*/ 143562 h 445043"/>
                      <a:gd name="connsiteX122" fmla="*/ 15553 w 714223"/>
                      <a:gd name="connsiteY122" fmla="*/ 239271 h 445043"/>
                      <a:gd name="connsiteX123" fmla="*/ 44265 w 714223"/>
                      <a:gd name="connsiteY123" fmla="*/ 311052 h 445043"/>
                      <a:gd name="connsiteX124" fmla="*/ 211755 w 714223"/>
                      <a:gd name="connsiteY124" fmla="*/ 382833 h 445043"/>
                      <a:gd name="connsiteX125" fmla="*/ 293107 w 714223"/>
                      <a:gd name="connsiteY125" fmla="*/ 387619 h 445043"/>
                      <a:gd name="connsiteX126" fmla="*/ 293107 w 714223"/>
                      <a:gd name="connsiteY126" fmla="*/ 387619 h 445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714223" h="445043">
                        <a:moveTo>
                          <a:pt x="364888" y="445044"/>
                        </a:moveTo>
                        <a:cubicBezTo>
                          <a:pt x="350532" y="445044"/>
                          <a:pt x="336176" y="440258"/>
                          <a:pt x="326605" y="435473"/>
                        </a:cubicBezTo>
                        <a:cubicBezTo>
                          <a:pt x="312248" y="425902"/>
                          <a:pt x="302678" y="416331"/>
                          <a:pt x="293107" y="401975"/>
                        </a:cubicBezTo>
                        <a:cubicBezTo>
                          <a:pt x="259609" y="401975"/>
                          <a:pt x="230897" y="401975"/>
                          <a:pt x="202184" y="397190"/>
                        </a:cubicBezTo>
                        <a:cubicBezTo>
                          <a:pt x="139973" y="387619"/>
                          <a:pt x="68192" y="373262"/>
                          <a:pt x="29909" y="320623"/>
                        </a:cubicBezTo>
                        <a:cubicBezTo>
                          <a:pt x="5982" y="291911"/>
                          <a:pt x="-3589" y="267983"/>
                          <a:pt x="1196" y="239271"/>
                        </a:cubicBezTo>
                        <a:cubicBezTo>
                          <a:pt x="5982" y="200988"/>
                          <a:pt x="20338" y="167490"/>
                          <a:pt x="39480" y="138777"/>
                        </a:cubicBezTo>
                        <a:lnTo>
                          <a:pt x="44265" y="129206"/>
                        </a:lnTo>
                        <a:cubicBezTo>
                          <a:pt x="58622" y="100494"/>
                          <a:pt x="77763" y="66996"/>
                          <a:pt x="96905" y="38283"/>
                        </a:cubicBezTo>
                        <a:cubicBezTo>
                          <a:pt x="106476" y="28713"/>
                          <a:pt x="116046" y="14356"/>
                          <a:pt x="125617" y="0"/>
                        </a:cubicBezTo>
                        <a:cubicBezTo>
                          <a:pt x="125617" y="0"/>
                          <a:pt x="130403" y="0"/>
                          <a:pt x="130403" y="0"/>
                        </a:cubicBezTo>
                        <a:cubicBezTo>
                          <a:pt x="168686" y="9571"/>
                          <a:pt x="197399" y="28713"/>
                          <a:pt x="230897" y="57425"/>
                        </a:cubicBezTo>
                        <a:cubicBezTo>
                          <a:pt x="250038" y="76567"/>
                          <a:pt x="259609" y="95708"/>
                          <a:pt x="273965" y="114850"/>
                        </a:cubicBezTo>
                        <a:lnTo>
                          <a:pt x="278751" y="119635"/>
                        </a:lnTo>
                        <a:cubicBezTo>
                          <a:pt x="278751" y="119635"/>
                          <a:pt x="278751" y="124421"/>
                          <a:pt x="278751" y="124421"/>
                        </a:cubicBezTo>
                        <a:cubicBezTo>
                          <a:pt x="273965" y="129206"/>
                          <a:pt x="273965" y="133992"/>
                          <a:pt x="269180" y="143562"/>
                        </a:cubicBezTo>
                        <a:cubicBezTo>
                          <a:pt x="264394" y="153133"/>
                          <a:pt x="254824" y="167490"/>
                          <a:pt x="250038" y="181846"/>
                        </a:cubicBezTo>
                        <a:cubicBezTo>
                          <a:pt x="245253" y="191417"/>
                          <a:pt x="240467" y="205773"/>
                          <a:pt x="235682" y="220129"/>
                        </a:cubicBezTo>
                        <a:cubicBezTo>
                          <a:pt x="250038" y="224915"/>
                          <a:pt x="264394" y="224915"/>
                          <a:pt x="278751" y="224915"/>
                        </a:cubicBezTo>
                        <a:cubicBezTo>
                          <a:pt x="293107" y="224915"/>
                          <a:pt x="312248" y="229700"/>
                          <a:pt x="331390" y="229700"/>
                        </a:cubicBezTo>
                        <a:cubicBezTo>
                          <a:pt x="340961" y="215344"/>
                          <a:pt x="350532" y="200988"/>
                          <a:pt x="360103" y="186631"/>
                        </a:cubicBezTo>
                        <a:lnTo>
                          <a:pt x="369674" y="172275"/>
                        </a:lnTo>
                        <a:cubicBezTo>
                          <a:pt x="388815" y="143562"/>
                          <a:pt x="407957" y="110065"/>
                          <a:pt x="436670" y="86137"/>
                        </a:cubicBezTo>
                        <a:cubicBezTo>
                          <a:pt x="479738" y="52640"/>
                          <a:pt x="537163" y="33498"/>
                          <a:pt x="594588" y="33498"/>
                        </a:cubicBezTo>
                        <a:cubicBezTo>
                          <a:pt x="613730" y="33498"/>
                          <a:pt x="637657" y="38283"/>
                          <a:pt x="656799" y="43069"/>
                        </a:cubicBezTo>
                        <a:cubicBezTo>
                          <a:pt x="680726" y="47854"/>
                          <a:pt x="704653" y="66996"/>
                          <a:pt x="699868" y="90923"/>
                        </a:cubicBezTo>
                        <a:cubicBezTo>
                          <a:pt x="699868" y="110065"/>
                          <a:pt x="680726" y="124421"/>
                          <a:pt x="652013" y="133992"/>
                        </a:cubicBezTo>
                        <a:cubicBezTo>
                          <a:pt x="632872" y="138777"/>
                          <a:pt x="613730" y="138777"/>
                          <a:pt x="594588" y="138777"/>
                        </a:cubicBezTo>
                        <a:cubicBezTo>
                          <a:pt x="570661" y="138777"/>
                          <a:pt x="551519" y="138777"/>
                          <a:pt x="532378" y="148348"/>
                        </a:cubicBezTo>
                        <a:cubicBezTo>
                          <a:pt x="518022" y="153133"/>
                          <a:pt x="503665" y="162704"/>
                          <a:pt x="489309" y="172275"/>
                        </a:cubicBezTo>
                        <a:cubicBezTo>
                          <a:pt x="508451" y="167490"/>
                          <a:pt x="532378" y="162704"/>
                          <a:pt x="556305" y="162704"/>
                        </a:cubicBezTo>
                        <a:cubicBezTo>
                          <a:pt x="585018" y="162704"/>
                          <a:pt x="618515" y="162704"/>
                          <a:pt x="647228" y="167490"/>
                        </a:cubicBezTo>
                        <a:cubicBezTo>
                          <a:pt x="671155" y="172275"/>
                          <a:pt x="695082" y="177060"/>
                          <a:pt x="709438" y="200988"/>
                        </a:cubicBezTo>
                        <a:cubicBezTo>
                          <a:pt x="714224" y="205773"/>
                          <a:pt x="714224" y="215344"/>
                          <a:pt x="714224" y="220129"/>
                        </a:cubicBezTo>
                        <a:cubicBezTo>
                          <a:pt x="714224" y="229700"/>
                          <a:pt x="704653" y="239271"/>
                          <a:pt x="699868" y="244056"/>
                        </a:cubicBezTo>
                        <a:cubicBezTo>
                          <a:pt x="680726" y="253627"/>
                          <a:pt x="666369" y="258413"/>
                          <a:pt x="652013" y="258413"/>
                        </a:cubicBezTo>
                        <a:lnTo>
                          <a:pt x="652013" y="258413"/>
                        </a:lnTo>
                        <a:cubicBezTo>
                          <a:pt x="647228" y="258413"/>
                          <a:pt x="642442" y="258413"/>
                          <a:pt x="637657" y="258413"/>
                        </a:cubicBezTo>
                        <a:cubicBezTo>
                          <a:pt x="632872" y="258413"/>
                          <a:pt x="628086" y="258413"/>
                          <a:pt x="623301" y="258413"/>
                        </a:cubicBezTo>
                        <a:cubicBezTo>
                          <a:pt x="604159" y="258413"/>
                          <a:pt x="585018" y="258413"/>
                          <a:pt x="561090" y="263198"/>
                        </a:cubicBezTo>
                        <a:cubicBezTo>
                          <a:pt x="580232" y="263198"/>
                          <a:pt x="604159" y="263198"/>
                          <a:pt x="623301" y="267983"/>
                        </a:cubicBezTo>
                        <a:cubicBezTo>
                          <a:pt x="642442" y="272769"/>
                          <a:pt x="699868" y="287125"/>
                          <a:pt x="699868" y="330194"/>
                        </a:cubicBezTo>
                        <a:cubicBezTo>
                          <a:pt x="699868" y="344550"/>
                          <a:pt x="690297" y="358906"/>
                          <a:pt x="661584" y="358906"/>
                        </a:cubicBezTo>
                        <a:cubicBezTo>
                          <a:pt x="647228" y="358906"/>
                          <a:pt x="628086" y="354121"/>
                          <a:pt x="618515" y="354121"/>
                        </a:cubicBezTo>
                        <a:lnTo>
                          <a:pt x="613730" y="354121"/>
                        </a:lnTo>
                        <a:cubicBezTo>
                          <a:pt x="604159" y="354121"/>
                          <a:pt x="599374" y="349335"/>
                          <a:pt x="589803" y="349335"/>
                        </a:cubicBezTo>
                        <a:cubicBezTo>
                          <a:pt x="608945" y="363692"/>
                          <a:pt x="632872" y="382833"/>
                          <a:pt x="642442" y="401975"/>
                        </a:cubicBezTo>
                        <a:cubicBezTo>
                          <a:pt x="647228" y="411546"/>
                          <a:pt x="647228" y="425902"/>
                          <a:pt x="642442" y="430687"/>
                        </a:cubicBezTo>
                        <a:cubicBezTo>
                          <a:pt x="637657" y="435473"/>
                          <a:pt x="632872" y="445044"/>
                          <a:pt x="618515" y="445044"/>
                        </a:cubicBezTo>
                        <a:cubicBezTo>
                          <a:pt x="613730" y="445044"/>
                          <a:pt x="608945" y="445044"/>
                          <a:pt x="608945" y="445044"/>
                        </a:cubicBezTo>
                        <a:cubicBezTo>
                          <a:pt x="585018" y="445044"/>
                          <a:pt x="561090" y="430687"/>
                          <a:pt x="541949" y="421117"/>
                        </a:cubicBezTo>
                        <a:lnTo>
                          <a:pt x="537163" y="416331"/>
                        </a:lnTo>
                        <a:cubicBezTo>
                          <a:pt x="522807" y="411546"/>
                          <a:pt x="513236" y="401975"/>
                          <a:pt x="498880" y="401975"/>
                        </a:cubicBezTo>
                        <a:cubicBezTo>
                          <a:pt x="494094" y="401975"/>
                          <a:pt x="489309" y="401975"/>
                          <a:pt x="484524" y="406760"/>
                        </a:cubicBezTo>
                        <a:cubicBezTo>
                          <a:pt x="470167" y="421117"/>
                          <a:pt x="451026" y="430687"/>
                          <a:pt x="436670" y="440258"/>
                        </a:cubicBezTo>
                        <a:cubicBezTo>
                          <a:pt x="393601" y="440258"/>
                          <a:pt x="379244" y="445044"/>
                          <a:pt x="364888" y="445044"/>
                        </a:cubicBezTo>
                        <a:close/>
                        <a:moveTo>
                          <a:pt x="293107" y="387619"/>
                        </a:moveTo>
                        <a:cubicBezTo>
                          <a:pt x="293107" y="387619"/>
                          <a:pt x="297892" y="392404"/>
                          <a:pt x="293107" y="387619"/>
                        </a:cubicBezTo>
                        <a:cubicBezTo>
                          <a:pt x="307463" y="406760"/>
                          <a:pt x="317034" y="416331"/>
                          <a:pt x="331390" y="421117"/>
                        </a:cubicBezTo>
                        <a:cubicBezTo>
                          <a:pt x="355317" y="435473"/>
                          <a:pt x="379244" y="430687"/>
                          <a:pt x="412743" y="421117"/>
                        </a:cubicBezTo>
                        <a:cubicBezTo>
                          <a:pt x="427099" y="416331"/>
                          <a:pt x="441455" y="401975"/>
                          <a:pt x="460597" y="392404"/>
                        </a:cubicBezTo>
                        <a:cubicBezTo>
                          <a:pt x="465382" y="387619"/>
                          <a:pt x="474953" y="382833"/>
                          <a:pt x="484524" y="382833"/>
                        </a:cubicBezTo>
                        <a:cubicBezTo>
                          <a:pt x="498880" y="382833"/>
                          <a:pt x="513236" y="392404"/>
                          <a:pt x="527592" y="397190"/>
                        </a:cubicBezTo>
                        <a:lnTo>
                          <a:pt x="532378" y="401975"/>
                        </a:lnTo>
                        <a:cubicBezTo>
                          <a:pt x="551519" y="411546"/>
                          <a:pt x="570661" y="425902"/>
                          <a:pt x="594588" y="425902"/>
                        </a:cubicBezTo>
                        <a:cubicBezTo>
                          <a:pt x="599374" y="425902"/>
                          <a:pt x="599374" y="425902"/>
                          <a:pt x="604159" y="425902"/>
                        </a:cubicBezTo>
                        <a:cubicBezTo>
                          <a:pt x="608945" y="425902"/>
                          <a:pt x="613730" y="421117"/>
                          <a:pt x="618515" y="416331"/>
                        </a:cubicBezTo>
                        <a:cubicBezTo>
                          <a:pt x="623301" y="411546"/>
                          <a:pt x="618515" y="401975"/>
                          <a:pt x="618515" y="397190"/>
                        </a:cubicBezTo>
                        <a:cubicBezTo>
                          <a:pt x="604159" y="373262"/>
                          <a:pt x="575446" y="349335"/>
                          <a:pt x="551519" y="339765"/>
                        </a:cubicBezTo>
                        <a:cubicBezTo>
                          <a:pt x="537163" y="334979"/>
                          <a:pt x="522807" y="330194"/>
                          <a:pt x="508451" y="330194"/>
                        </a:cubicBezTo>
                        <a:lnTo>
                          <a:pt x="498880" y="330194"/>
                        </a:lnTo>
                        <a:cubicBezTo>
                          <a:pt x="494094" y="330194"/>
                          <a:pt x="494094" y="330194"/>
                          <a:pt x="489309" y="330194"/>
                        </a:cubicBezTo>
                        <a:cubicBezTo>
                          <a:pt x="484524" y="330194"/>
                          <a:pt x="484524" y="330194"/>
                          <a:pt x="479738" y="330194"/>
                        </a:cubicBezTo>
                        <a:cubicBezTo>
                          <a:pt x="479738" y="330194"/>
                          <a:pt x="474953" y="325408"/>
                          <a:pt x="474953" y="325408"/>
                        </a:cubicBezTo>
                        <a:cubicBezTo>
                          <a:pt x="474953" y="320623"/>
                          <a:pt x="479738" y="320623"/>
                          <a:pt x="479738" y="320623"/>
                        </a:cubicBezTo>
                        <a:cubicBezTo>
                          <a:pt x="479738" y="320623"/>
                          <a:pt x="484524" y="320623"/>
                          <a:pt x="484524" y="320623"/>
                        </a:cubicBezTo>
                        <a:cubicBezTo>
                          <a:pt x="489309" y="320623"/>
                          <a:pt x="494094" y="320623"/>
                          <a:pt x="498880" y="320623"/>
                        </a:cubicBezTo>
                        <a:cubicBezTo>
                          <a:pt x="513236" y="320623"/>
                          <a:pt x="527592" y="320623"/>
                          <a:pt x="594588" y="330194"/>
                        </a:cubicBezTo>
                        <a:cubicBezTo>
                          <a:pt x="594588" y="330194"/>
                          <a:pt x="599374" y="330194"/>
                          <a:pt x="599374" y="330194"/>
                        </a:cubicBezTo>
                        <a:cubicBezTo>
                          <a:pt x="608945" y="334979"/>
                          <a:pt x="628086" y="334979"/>
                          <a:pt x="642442" y="334979"/>
                        </a:cubicBezTo>
                        <a:cubicBezTo>
                          <a:pt x="666369" y="334979"/>
                          <a:pt x="671155" y="325408"/>
                          <a:pt x="671155" y="315838"/>
                        </a:cubicBezTo>
                        <a:cubicBezTo>
                          <a:pt x="671155" y="287125"/>
                          <a:pt x="632872" y="272769"/>
                          <a:pt x="604159" y="267983"/>
                        </a:cubicBezTo>
                        <a:cubicBezTo>
                          <a:pt x="589803" y="263198"/>
                          <a:pt x="565876" y="263198"/>
                          <a:pt x="537163" y="263198"/>
                        </a:cubicBezTo>
                        <a:cubicBezTo>
                          <a:pt x="513236" y="263198"/>
                          <a:pt x="494094" y="263198"/>
                          <a:pt x="484524" y="263198"/>
                        </a:cubicBezTo>
                        <a:cubicBezTo>
                          <a:pt x="479738" y="263198"/>
                          <a:pt x="479738" y="263198"/>
                          <a:pt x="479738" y="258413"/>
                        </a:cubicBezTo>
                        <a:cubicBezTo>
                          <a:pt x="479738" y="253627"/>
                          <a:pt x="479738" y="253627"/>
                          <a:pt x="484524" y="253627"/>
                        </a:cubicBezTo>
                        <a:cubicBezTo>
                          <a:pt x="513236" y="244056"/>
                          <a:pt x="570661" y="239271"/>
                          <a:pt x="608945" y="239271"/>
                        </a:cubicBezTo>
                        <a:cubicBezTo>
                          <a:pt x="613730" y="239271"/>
                          <a:pt x="618515" y="239271"/>
                          <a:pt x="623301" y="239271"/>
                        </a:cubicBezTo>
                        <a:cubicBezTo>
                          <a:pt x="628086" y="239271"/>
                          <a:pt x="632872" y="239271"/>
                          <a:pt x="637657" y="239271"/>
                        </a:cubicBezTo>
                        <a:cubicBezTo>
                          <a:pt x="652013" y="239271"/>
                          <a:pt x="666369" y="239271"/>
                          <a:pt x="680726" y="229700"/>
                        </a:cubicBezTo>
                        <a:cubicBezTo>
                          <a:pt x="685511" y="224915"/>
                          <a:pt x="690297" y="220129"/>
                          <a:pt x="690297" y="215344"/>
                        </a:cubicBezTo>
                        <a:cubicBezTo>
                          <a:pt x="690297" y="210558"/>
                          <a:pt x="690297" y="205773"/>
                          <a:pt x="690297" y="205773"/>
                        </a:cubicBezTo>
                        <a:cubicBezTo>
                          <a:pt x="675941" y="186631"/>
                          <a:pt x="652013" y="181846"/>
                          <a:pt x="632872" y="177060"/>
                        </a:cubicBezTo>
                        <a:cubicBezTo>
                          <a:pt x="604159" y="172275"/>
                          <a:pt x="575446" y="172275"/>
                          <a:pt x="546734" y="172275"/>
                        </a:cubicBezTo>
                        <a:cubicBezTo>
                          <a:pt x="513236" y="172275"/>
                          <a:pt x="484524" y="177060"/>
                          <a:pt x="460597" y="186631"/>
                        </a:cubicBezTo>
                        <a:cubicBezTo>
                          <a:pt x="460597" y="186631"/>
                          <a:pt x="455811" y="186631"/>
                          <a:pt x="455811" y="186631"/>
                        </a:cubicBezTo>
                        <a:cubicBezTo>
                          <a:pt x="455811" y="186631"/>
                          <a:pt x="455811" y="181846"/>
                          <a:pt x="455811" y="181846"/>
                        </a:cubicBezTo>
                        <a:cubicBezTo>
                          <a:pt x="474953" y="157919"/>
                          <a:pt x="494094" y="148348"/>
                          <a:pt x="518022" y="138777"/>
                        </a:cubicBezTo>
                        <a:cubicBezTo>
                          <a:pt x="541949" y="129206"/>
                          <a:pt x="561090" y="129206"/>
                          <a:pt x="585018" y="129206"/>
                        </a:cubicBezTo>
                        <a:cubicBezTo>
                          <a:pt x="604159" y="129206"/>
                          <a:pt x="623301" y="129206"/>
                          <a:pt x="637657" y="124421"/>
                        </a:cubicBezTo>
                        <a:cubicBezTo>
                          <a:pt x="652013" y="119635"/>
                          <a:pt x="675941" y="110065"/>
                          <a:pt x="675941" y="90923"/>
                        </a:cubicBezTo>
                        <a:cubicBezTo>
                          <a:pt x="675941" y="66996"/>
                          <a:pt x="656799" y="57425"/>
                          <a:pt x="637657" y="52640"/>
                        </a:cubicBezTo>
                        <a:cubicBezTo>
                          <a:pt x="618515" y="47854"/>
                          <a:pt x="599374" y="47854"/>
                          <a:pt x="575446" y="47854"/>
                        </a:cubicBezTo>
                        <a:cubicBezTo>
                          <a:pt x="518022" y="47854"/>
                          <a:pt x="465382" y="66996"/>
                          <a:pt x="422313" y="100494"/>
                        </a:cubicBezTo>
                        <a:cubicBezTo>
                          <a:pt x="393601" y="124421"/>
                          <a:pt x="379244" y="153133"/>
                          <a:pt x="360103" y="181846"/>
                        </a:cubicBezTo>
                        <a:lnTo>
                          <a:pt x="350532" y="196202"/>
                        </a:lnTo>
                        <a:cubicBezTo>
                          <a:pt x="340961" y="210558"/>
                          <a:pt x="331390" y="224915"/>
                          <a:pt x="321820" y="239271"/>
                        </a:cubicBezTo>
                        <a:cubicBezTo>
                          <a:pt x="321820" y="239271"/>
                          <a:pt x="317034" y="239271"/>
                          <a:pt x="317034" y="239271"/>
                        </a:cubicBezTo>
                        <a:lnTo>
                          <a:pt x="317034" y="239271"/>
                        </a:lnTo>
                        <a:cubicBezTo>
                          <a:pt x="297892" y="239271"/>
                          <a:pt x="278751" y="239271"/>
                          <a:pt x="264394" y="234485"/>
                        </a:cubicBezTo>
                        <a:cubicBezTo>
                          <a:pt x="245253" y="234485"/>
                          <a:pt x="230897" y="229700"/>
                          <a:pt x="216540" y="224915"/>
                        </a:cubicBezTo>
                        <a:cubicBezTo>
                          <a:pt x="216540" y="224915"/>
                          <a:pt x="211755" y="224915"/>
                          <a:pt x="211755" y="220129"/>
                        </a:cubicBezTo>
                        <a:cubicBezTo>
                          <a:pt x="211755" y="220129"/>
                          <a:pt x="211755" y="215344"/>
                          <a:pt x="211755" y="215344"/>
                        </a:cubicBezTo>
                        <a:cubicBezTo>
                          <a:pt x="216540" y="200988"/>
                          <a:pt x="221326" y="186631"/>
                          <a:pt x="230897" y="172275"/>
                        </a:cubicBezTo>
                        <a:cubicBezTo>
                          <a:pt x="235682" y="157919"/>
                          <a:pt x="245253" y="148348"/>
                          <a:pt x="250038" y="133992"/>
                        </a:cubicBezTo>
                        <a:cubicBezTo>
                          <a:pt x="254824" y="129206"/>
                          <a:pt x="254824" y="124421"/>
                          <a:pt x="259609" y="119635"/>
                        </a:cubicBezTo>
                        <a:lnTo>
                          <a:pt x="259609" y="119635"/>
                        </a:lnTo>
                        <a:cubicBezTo>
                          <a:pt x="250038" y="100494"/>
                          <a:pt x="235682" y="81352"/>
                          <a:pt x="221326" y="62210"/>
                        </a:cubicBezTo>
                        <a:cubicBezTo>
                          <a:pt x="192613" y="33498"/>
                          <a:pt x="163901" y="19142"/>
                          <a:pt x="130403" y="9571"/>
                        </a:cubicBezTo>
                        <a:cubicBezTo>
                          <a:pt x="120832" y="23927"/>
                          <a:pt x="111261" y="33498"/>
                          <a:pt x="106476" y="43069"/>
                        </a:cubicBezTo>
                        <a:cubicBezTo>
                          <a:pt x="87334" y="71781"/>
                          <a:pt x="72978" y="100494"/>
                          <a:pt x="53836" y="133992"/>
                        </a:cubicBezTo>
                        <a:lnTo>
                          <a:pt x="49050" y="143562"/>
                        </a:lnTo>
                        <a:cubicBezTo>
                          <a:pt x="34694" y="172275"/>
                          <a:pt x="15553" y="205773"/>
                          <a:pt x="15553" y="239271"/>
                        </a:cubicBezTo>
                        <a:cubicBezTo>
                          <a:pt x="15553" y="263198"/>
                          <a:pt x="20338" y="287125"/>
                          <a:pt x="44265" y="311052"/>
                        </a:cubicBezTo>
                        <a:cubicBezTo>
                          <a:pt x="82549" y="358906"/>
                          <a:pt x="144759" y="373262"/>
                          <a:pt x="211755" y="382833"/>
                        </a:cubicBezTo>
                        <a:cubicBezTo>
                          <a:pt x="226111" y="387619"/>
                          <a:pt x="259609" y="392404"/>
                          <a:pt x="293107" y="387619"/>
                        </a:cubicBezTo>
                        <a:lnTo>
                          <a:pt x="293107" y="387619"/>
                        </a:lnTo>
                        <a:close/>
                      </a:path>
                    </a:pathLst>
                  </a:custGeom>
                  <a:solidFill>
                    <a:srgbClr val="D97D30"/>
                  </a:solidFill>
                  <a:ln w="47824" cap="flat">
                    <a:noFill/>
                    <a:prstDash val="solid"/>
                    <a:miter/>
                  </a:ln>
                </p:spPr>
                <p:txBody>
                  <a:bodyPr rtlCol="0" anchor="ctr"/>
                  <a:lstStyle/>
                  <a:p>
                    <a:endParaRPr lang="en-US"/>
                  </a:p>
                </p:txBody>
              </p:sp>
            </p:grpSp>
            <p:sp>
              <p:nvSpPr>
                <p:cNvPr id="39" name="Freeform: Shape 38">
                  <a:extLst>
                    <a:ext uri="{FF2B5EF4-FFF2-40B4-BE49-F238E27FC236}">
                      <a16:creationId xmlns:a16="http://schemas.microsoft.com/office/drawing/2014/main" xmlns="" id="{0C23C916-0CAA-476D-B1CB-6B715DBCE8CD}"/>
                    </a:ext>
                  </a:extLst>
                </p:cNvPr>
                <p:cNvSpPr/>
                <p:nvPr/>
              </p:nvSpPr>
              <p:spPr>
                <a:xfrm>
                  <a:off x="8134276" y="7808060"/>
                  <a:ext cx="657479" cy="430177"/>
                </a:xfrm>
                <a:custGeom>
                  <a:avLst/>
                  <a:gdLst>
                    <a:gd name="connsiteX0" fmla="*/ 655602 w 657479"/>
                    <a:gd name="connsiteY0" fmla="*/ 205773 h 430177"/>
                    <a:gd name="connsiteX1" fmla="*/ 598177 w 657479"/>
                    <a:gd name="connsiteY1" fmla="*/ 177060 h 430177"/>
                    <a:gd name="connsiteX2" fmla="*/ 507254 w 657479"/>
                    <a:gd name="connsiteY2" fmla="*/ 172275 h 430177"/>
                    <a:gd name="connsiteX3" fmla="*/ 421117 w 657479"/>
                    <a:gd name="connsiteY3" fmla="*/ 186631 h 430177"/>
                    <a:gd name="connsiteX4" fmla="*/ 478542 w 657479"/>
                    <a:gd name="connsiteY4" fmla="*/ 143562 h 430177"/>
                    <a:gd name="connsiteX5" fmla="*/ 598177 w 657479"/>
                    <a:gd name="connsiteY5" fmla="*/ 129206 h 430177"/>
                    <a:gd name="connsiteX6" fmla="*/ 641246 w 657479"/>
                    <a:gd name="connsiteY6" fmla="*/ 90923 h 430177"/>
                    <a:gd name="connsiteX7" fmla="*/ 636460 w 657479"/>
                    <a:gd name="connsiteY7" fmla="*/ 66996 h 430177"/>
                    <a:gd name="connsiteX8" fmla="*/ 631675 w 657479"/>
                    <a:gd name="connsiteY8" fmla="*/ 71781 h 430177"/>
                    <a:gd name="connsiteX9" fmla="*/ 559894 w 657479"/>
                    <a:gd name="connsiteY9" fmla="*/ 95708 h 430177"/>
                    <a:gd name="connsiteX10" fmla="*/ 449829 w 657479"/>
                    <a:gd name="connsiteY10" fmla="*/ 110065 h 430177"/>
                    <a:gd name="connsiteX11" fmla="*/ 411546 w 657479"/>
                    <a:gd name="connsiteY11" fmla="*/ 148348 h 430177"/>
                    <a:gd name="connsiteX12" fmla="*/ 406761 w 657479"/>
                    <a:gd name="connsiteY12" fmla="*/ 200988 h 430177"/>
                    <a:gd name="connsiteX13" fmla="*/ 449829 w 657479"/>
                    <a:gd name="connsiteY13" fmla="*/ 210558 h 430177"/>
                    <a:gd name="connsiteX14" fmla="*/ 435473 w 657479"/>
                    <a:gd name="connsiteY14" fmla="*/ 239271 h 430177"/>
                    <a:gd name="connsiteX15" fmla="*/ 425902 w 657479"/>
                    <a:gd name="connsiteY15" fmla="*/ 267983 h 430177"/>
                    <a:gd name="connsiteX16" fmla="*/ 435473 w 657479"/>
                    <a:gd name="connsiteY16" fmla="*/ 287125 h 430177"/>
                    <a:gd name="connsiteX17" fmla="*/ 406761 w 657479"/>
                    <a:gd name="connsiteY17" fmla="*/ 334979 h 430177"/>
                    <a:gd name="connsiteX18" fmla="*/ 325408 w 657479"/>
                    <a:gd name="connsiteY18" fmla="*/ 368477 h 430177"/>
                    <a:gd name="connsiteX19" fmla="*/ 301481 w 657479"/>
                    <a:gd name="connsiteY19" fmla="*/ 267983 h 430177"/>
                    <a:gd name="connsiteX20" fmla="*/ 315838 w 657479"/>
                    <a:gd name="connsiteY20" fmla="*/ 181846 h 430177"/>
                    <a:gd name="connsiteX21" fmla="*/ 282340 w 657479"/>
                    <a:gd name="connsiteY21" fmla="*/ 229700 h 430177"/>
                    <a:gd name="connsiteX22" fmla="*/ 229700 w 657479"/>
                    <a:gd name="connsiteY22" fmla="*/ 224915 h 430177"/>
                    <a:gd name="connsiteX23" fmla="*/ 181846 w 657479"/>
                    <a:gd name="connsiteY23" fmla="*/ 215344 h 430177"/>
                    <a:gd name="connsiteX24" fmla="*/ 200987 w 657479"/>
                    <a:gd name="connsiteY24" fmla="*/ 172275 h 430177"/>
                    <a:gd name="connsiteX25" fmla="*/ 229700 w 657479"/>
                    <a:gd name="connsiteY25" fmla="*/ 119635 h 430177"/>
                    <a:gd name="connsiteX26" fmla="*/ 186631 w 657479"/>
                    <a:gd name="connsiteY26" fmla="*/ 57425 h 430177"/>
                    <a:gd name="connsiteX27" fmla="*/ 86137 w 657479"/>
                    <a:gd name="connsiteY27" fmla="*/ 0 h 430177"/>
                    <a:gd name="connsiteX28" fmla="*/ 71781 w 657479"/>
                    <a:gd name="connsiteY28" fmla="*/ 19142 h 430177"/>
                    <a:gd name="connsiteX29" fmla="*/ 100494 w 657479"/>
                    <a:gd name="connsiteY29" fmla="*/ 76567 h 430177"/>
                    <a:gd name="connsiteX30" fmla="*/ 76567 w 657479"/>
                    <a:gd name="connsiteY30" fmla="*/ 162704 h 430177"/>
                    <a:gd name="connsiteX31" fmla="*/ 62210 w 657479"/>
                    <a:gd name="connsiteY31" fmla="*/ 205773 h 430177"/>
                    <a:gd name="connsiteX32" fmla="*/ 81352 w 657479"/>
                    <a:gd name="connsiteY32" fmla="*/ 239271 h 430177"/>
                    <a:gd name="connsiteX33" fmla="*/ 172275 w 657479"/>
                    <a:gd name="connsiteY33" fmla="*/ 272769 h 430177"/>
                    <a:gd name="connsiteX34" fmla="*/ 224914 w 657479"/>
                    <a:gd name="connsiteY34" fmla="*/ 277554 h 430177"/>
                    <a:gd name="connsiteX35" fmla="*/ 258413 w 657479"/>
                    <a:gd name="connsiteY35" fmla="*/ 334979 h 430177"/>
                    <a:gd name="connsiteX36" fmla="*/ 172275 w 657479"/>
                    <a:gd name="connsiteY36" fmla="*/ 363692 h 430177"/>
                    <a:gd name="connsiteX37" fmla="*/ 14356 w 657479"/>
                    <a:gd name="connsiteY37" fmla="*/ 330194 h 430177"/>
                    <a:gd name="connsiteX38" fmla="*/ 0 w 657479"/>
                    <a:gd name="connsiteY38" fmla="*/ 315837 h 430177"/>
                    <a:gd name="connsiteX39" fmla="*/ 162704 w 657479"/>
                    <a:gd name="connsiteY39" fmla="*/ 382833 h 430177"/>
                    <a:gd name="connsiteX40" fmla="*/ 258413 w 657479"/>
                    <a:gd name="connsiteY40" fmla="*/ 387619 h 430177"/>
                    <a:gd name="connsiteX41" fmla="*/ 291910 w 657479"/>
                    <a:gd name="connsiteY41" fmla="*/ 421117 h 430177"/>
                    <a:gd name="connsiteX42" fmla="*/ 378048 w 657479"/>
                    <a:gd name="connsiteY42" fmla="*/ 421117 h 430177"/>
                    <a:gd name="connsiteX43" fmla="*/ 425902 w 657479"/>
                    <a:gd name="connsiteY43" fmla="*/ 392404 h 430177"/>
                    <a:gd name="connsiteX44" fmla="*/ 492898 w 657479"/>
                    <a:gd name="connsiteY44" fmla="*/ 401975 h 430177"/>
                    <a:gd name="connsiteX45" fmla="*/ 569465 w 657479"/>
                    <a:gd name="connsiteY45" fmla="*/ 425902 h 430177"/>
                    <a:gd name="connsiteX46" fmla="*/ 583821 w 657479"/>
                    <a:gd name="connsiteY46" fmla="*/ 387619 h 430177"/>
                    <a:gd name="connsiteX47" fmla="*/ 512040 w 657479"/>
                    <a:gd name="connsiteY47" fmla="*/ 330194 h 430177"/>
                    <a:gd name="connsiteX48" fmla="*/ 464185 w 657479"/>
                    <a:gd name="connsiteY48" fmla="*/ 320623 h 430177"/>
                    <a:gd name="connsiteX49" fmla="*/ 559894 w 657479"/>
                    <a:gd name="connsiteY49" fmla="*/ 330194 h 430177"/>
                    <a:gd name="connsiteX50" fmla="*/ 641246 w 657479"/>
                    <a:gd name="connsiteY50" fmla="*/ 315837 h 430177"/>
                    <a:gd name="connsiteX51" fmla="*/ 569465 w 657479"/>
                    <a:gd name="connsiteY51" fmla="*/ 258412 h 430177"/>
                    <a:gd name="connsiteX52" fmla="*/ 445044 w 657479"/>
                    <a:gd name="connsiteY52" fmla="*/ 253627 h 430177"/>
                    <a:gd name="connsiteX53" fmla="*/ 583821 w 657479"/>
                    <a:gd name="connsiteY53" fmla="*/ 239271 h 430177"/>
                    <a:gd name="connsiteX54" fmla="*/ 646031 w 657479"/>
                    <a:gd name="connsiteY54" fmla="*/ 229700 h 430177"/>
                    <a:gd name="connsiteX55" fmla="*/ 655602 w 657479"/>
                    <a:gd name="connsiteY55" fmla="*/ 205773 h 430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657479" h="430177">
                      <a:moveTo>
                        <a:pt x="655602" y="205773"/>
                      </a:moveTo>
                      <a:cubicBezTo>
                        <a:pt x="641246" y="186631"/>
                        <a:pt x="622104" y="177060"/>
                        <a:pt x="598177" y="177060"/>
                      </a:cubicBezTo>
                      <a:cubicBezTo>
                        <a:pt x="569465" y="172275"/>
                        <a:pt x="540752" y="172275"/>
                        <a:pt x="507254" y="172275"/>
                      </a:cubicBezTo>
                      <a:cubicBezTo>
                        <a:pt x="483327" y="172275"/>
                        <a:pt x="449829" y="177060"/>
                        <a:pt x="421117" y="186631"/>
                      </a:cubicBezTo>
                      <a:cubicBezTo>
                        <a:pt x="435473" y="167490"/>
                        <a:pt x="454615" y="153133"/>
                        <a:pt x="478542" y="143562"/>
                      </a:cubicBezTo>
                      <a:cubicBezTo>
                        <a:pt x="516825" y="129206"/>
                        <a:pt x="559894" y="138777"/>
                        <a:pt x="598177" y="129206"/>
                      </a:cubicBezTo>
                      <a:cubicBezTo>
                        <a:pt x="617319" y="124421"/>
                        <a:pt x="636460" y="114850"/>
                        <a:pt x="641246" y="90923"/>
                      </a:cubicBezTo>
                      <a:cubicBezTo>
                        <a:pt x="641246" y="81352"/>
                        <a:pt x="641246" y="76567"/>
                        <a:pt x="636460" y="66996"/>
                      </a:cubicBezTo>
                      <a:cubicBezTo>
                        <a:pt x="636460" y="66996"/>
                        <a:pt x="631675" y="71781"/>
                        <a:pt x="631675" y="71781"/>
                      </a:cubicBezTo>
                      <a:cubicBezTo>
                        <a:pt x="612533" y="90923"/>
                        <a:pt x="583821" y="95708"/>
                        <a:pt x="559894" y="95708"/>
                      </a:cubicBezTo>
                      <a:cubicBezTo>
                        <a:pt x="521611" y="95708"/>
                        <a:pt x="483327" y="90923"/>
                        <a:pt x="449829" y="110065"/>
                      </a:cubicBezTo>
                      <a:cubicBezTo>
                        <a:pt x="435473" y="119635"/>
                        <a:pt x="421117" y="133992"/>
                        <a:pt x="411546" y="148348"/>
                      </a:cubicBezTo>
                      <a:cubicBezTo>
                        <a:pt x="406761" y="157919"/>
                        <a:pt x="378048" y="196202"/>
                        <a:pt x="406761" y="200988"/>
                      </a:cubicBezTo>
                      <a:cubicBezTo>
                        <a:pt x="416331" y="200988"/>
                        <a:pt x="445044" y="196202"/>
                        <a:pt x="449829" y="210558"/>
                      </a:cubicBezTo>
                      <a:cubicBezTo>
                        <a:pt x="454615" y="224915"/>
                        <a:pt x="449829" y="234485"/>
                        <a:pt x="435473" y="239271"/>
                      </a:cubicBezTo>
                      <a:cubicBezTo>
                        <a:pt x="421117" y="244056"/>
                        <a:pt x="411546" y="253627"/>
                        <a:pt x="425902" y="267983"/>
                      </a:cubicBezTo>
                      <a:cubicBezTo>
                        <a:pt x="430688" y="272769"/>
                        <a:pt x="435473" y="282339"/>
                        <a:pt x="435473" y="287125"/>
                      </a:cubicBezTo>
                      <a:cubicBezTo>
                        <a:pt x="440258" y="306267"/>
                        <a:pt x="392404" y="320623"/>
                        <a:pt x="406761" y="334979"/>
                      </a:cubicBezTo>
                      <a:cubicBezTo>
                        <a:pt x="435473" y="354121"/>
                        <a:pt x="349335" y="392404"/>
                        <a:pt x="325408" y="368477"/>
                      </a:cubicBezTo>
                      <a:cubicBezTo>
                        <a:pt x="301481" y="344550"/>
                        <a:pt x="301481" y="301481"/>
                        <a:pt x="301481" y="267983"/>
                      </a:cubicBezTo>
                      <a:cubicBezTo>
                        <a:pt x="301481" y="239271"/>
                        <a:pt x="306267" y="210558"/>
                        <a:pt x="315838" y="181846"/>
                      </a:cubicBezTo>
                      <a:cubicBezTo>
                        <a:pt x="306267" y="196202"/>
                        <a:pt x="296696" y="215344"/>
                        <a:pt x="282340" y="229700"/>
                      </a:cubicBezTo>
                      <a:cubicBezTo>
                        <a:pt x="263198" y="229700"/>
                        <a:pt x="248842" y="229700"/>
                        <a:pt x="229700" y="224915"/>
                      </a:cubicBezTo>
                      <a:cubicBezTo>
                        <a:pt x="215344" y="224915"/>
                        <a:pt x="196202" y="220129"/>
                        <a:pt x="181846" y="215344"/>
                      </a:cubicBezTo>
                      <a:cubicBezTo>
                        <a:pt x="186631" y="200988"/>
                        <a:pt x="191417" y="186631"/>
                        <a:pt x="200987" y="172275"/>
                      </a:cubicBezTo>
                      <a:cubicBezTo>
                        <a:pt x="210558" y="153133"/>
                        <a:pt x="220129" y="133992"/>
                        <a:pt x="229700" y="119635"/>
                      </a:cubicBezTo>
                      <a:cubicBezTo>
                        <a:pt x="215344" y="95708"/>
                        <a:pt x="205773" y="76567"/>
                        <a:pt x="186631" y="57425"/>
                      </a:cubicBezTo>
                      <a:cubicBezTo>
                        <a:pt x="157919" y="28712"/>
                        <a:pt x="124421" y="9571"/>
                        <a:pt x="86137" y="0"/>
                      </a:cubicBezTo>
                      <a:cubicBezTo>
                        <a:pt x="81352" y="4785"/>
                        <a:pt x="76567" y="14356"/>
                        <a:pt x="71781" y="19142"/>
                      </a:cubicBezTo>
                      <a:cubicBezTo>
                        <a:pt x="90923" y="33498"/>
                        <a:pt x="105279" y="47854"/>
                        <a:pt x="100494" y="76567"/>
                      </a:cubicBezTo>
                      <a:cubicBezTo>
                        <a:pt x="95708" y="105279"/>
                        <a:pt x="86137" y="133992"/>
                        <a:pt x="76567" y="162704"/>
                      </a:cubicBezTo>
                      <a:cubicBezTo>
                        <a:pt x="71781" y="177060"/>
                        <a:pt x="66996" y="191417"/>
                        <a:pt x="62210" y="205773"/>
                      </a:cubicBezTo>
                      <a:cubicBezTo>
                        <a:pt x="52640" y="224915"/>
                        <a:pt x="66996" y="234485"/>
                        <a:pt x="81352" y="239271"/>
                      </a:cubicBezTo>
                      <a:cubicBezTo>
                        <a:pt x="110064" y="253627"/>
                        <a:pt x="138777" y="267983"/>
                        <a:pt x="172275" y="272769"/>
                      </a:cubicBezTo>
                      <a:cubicBezTo>
                        <a:pt x="191417" y="272769"/>
                        <a:pt x="210558" y="272769"/>
                        <a:pt x="224914" y="277554"/>
                      </a:cubicBezTo>
                      <a:cubicBezTo>
                        <a:pt x="244056" y="282339"/>
                        <a:pt x="277554" y="311052"/>
                        <a:pt x="258413" y="334979"/>
                      </a:cubicBezTo>
                      <a:cubicBezTo>
                        <a:pt x="239271" y="358906"/>
                        <a:pt x="200987" y="358906"/>
                        <a:pt x="172275" y="363692"/>
                      </a:cubicBezTo>
                      <a:cubicBezTo>
                        <a:pt x="119635" y="368477"/>
                        <a:pt x="62210" y="363692"/>
                        <a:pt x="14356" y="330194"/>
                      </a:cubicBezTo>
                      <a:cubicBezTo>
                        <a:pt x="9571" y="325408"/>
                        <a:pt x="4785" y="320623"/>
                        <a:pt x="0" y="315837"/>
                      </a:cubicBezTo>
                      <a:cubicBezTo>
                        <a:pt x="43069" y="358906"/>
                        <a:pt x="105279" y="373262"/>
                        <a:pt x="162704" y="382833"/>
                      </a:cubicBezTo>
                      <a:cubicBezTo>
                        <a:pt x="191417" y="387619"/>
                        <a:pt x="224914" y="387619"/>
                        <a:pt x="258413" y="387619"/>
                      </a:cubicBezTo>
                      <a:cubicBezTo>
                        <a:pt x="267983" y="401975"/>
                        <a:pt x="277554" y="416331"/>
                        <a:pt x="291910" y="421117"/>
                      </a:cubicBezTo>
                      <a:cubicBezTo>
                        <a:pt x="320623" y="435473"/>
                        <a:pt x="349335" y="430687"/>
                        <a:pt x="378048" y="421117"/>
                      </a:cubicBezTo>
                      <a:cubicBezTo>
                        <a:pt x="397189" y="411546"/>
                        <a:pt x="411546" y="401975"/>
                        <a:pt x="425902" y="392404"/>
                      </a:cubicBezTo>
                      <a:cubicBezTo>
                        <a:pt x="445044" y="373262"/>
                        <a:pt x="473756" y="392404"/>
                        <a:pt x="492898" y="401975"/>
                      </a:cubicBezTo>
                      <a:cubicBezTo>
                        <a:pt x="516825" y="416331"/>
                        <a:pt x="540752" y="425902"/>
                        <a:pt x="569465" y="425902"/>
                      </a:cubicBezTo>
                      <a:cubicBezTo>
                        <a:pt x="588606" y="421117"/>
                        <a:pt x="593392" y="406760"/>
                        <a:pt x="583821" y="387619"/>
                      </a:cubicBezTo>
                      <a:cubicBezTo>
                        <a:pt x="569465" y="363692"/>
                        <a:pt x="540752" y="339764"/>
                        <a:pt x="512040" y="330194"/>
                      </a:cubicBezTo>
                      <a:cubicBezTo>
                        <a:pt x="492898" y="325408"/>
                        <a:pt x="473756" y="320623"/>
                        <a:pt x="464185" y="320623"/>
                      </a:cubicBezTo>
                      <a:cubicBezTo>
                        <a:pt x="483327" y="320623"/>
                        <a:pt x="502469" y="320623"/>
                        <a:pt x="559894" y="330194"/>
                      </a:cubicBezTo>
                      <a:cubicBezTo>
                        <a:pt x="579035" y="334979"/>
                        <a:pt x="641246" y="354121"/>
                        <a:pt x="641246" y="315837"/>
                      </a:cubicBezTo>
                      <a:cubicBezTo>
                        <a:pt x="641246" y="282339"/>
                        <a:pt x="598177" y="267983"/>
                        <a:pt x="569465" y="258412"/>
                      </a:cubicBezTo>
                      <a:cubicBezTo>
                        <a:pt x="540752" y="248842"/>
                        <a:pt x="473756" y="253627"/>
                        <a:pt x="445044" y="253627"/>
                      </a:cubicBezTo>
                      <a:cubicBezTo>
                        <a:pt x="478542" y="239271"/>
                        <a:pt x="550323" y="239271"/>
                        <a:pt x="583821" y="239271"/>
                      </a:cubicBezTo>
                      <a:cubicBezTo>
                        <a:pt x="607748" y="239271"/>
                        <a:pt x="626890" y="239271"/>
                        <a:pt x="646031" y="229700"/>
                      </a:cubicBezTo>
                      <a:cubicBezTo>
                        <a:pt x="655602" y="229700"/>
                        <a:pt x="660387" y="215344"/>
                        <a:pt x="655602" y="205773"/>
                      </a:cubicBezTo>
                      <a:close/>
                    </a:path>
                  </a:pathLst>
                </a:custGeom>
                <a:solidFill>
                  <a:srgbClr val="FBC98F">
                    <a:alpha val="50000"/>
                  </a:srgbClr>
                </a:solidFill>
                <a:ln w="47824"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xmlns="" id="{6C7C1018-435D-4F5E-8AEE-AC00D2A9CF67}"/>
                    </a:ext>
                  </a:extLst>
                </p:cNvPr>
                <p:cNvSpPr/>
                <p:nvPr/>
              </p:nvSpPr>
              <p:spPr>
                <a:xfrm>
                  <a:off x="8412798" y="7975549"/>
                  <a:ext cx="49014" cy="114849"/>
                </a:xfrm>
                <a:custGeom>
                  <a:avLst/>
                  <a:gdLst>
                    <a:gd name="connsiteX0" fmla="*/ 46887 w 49014"/>
                    <a:gd name="connsiteY0" fmla="*/ 0 h 114849"/>
                    <a:gd name="connsiteX1" fmla="*/ 3819 w 49014"/>
                    <a:gd name="connsiteY1" fmla="*/ 114850 h 114849"/>
                    <a:gd name="connsiteX2" fmla="*/ 8604 w 49014"/>
                    <a:gd name="connsiteY2" fmla="*/ 114850 h 114849"/>
                    <a:gd name="connsiteX3" fmla="*/ 46887 w 49014"/>
                    <a:gd name="connsiteY3" fmla="*/ 0 h 114849"/>
                    <a:gd name="connsiteX4" fmla="*/ 46887 w 49014"/>
                    <a:gd name="connsiteY4" fmla="*/ 0 h 1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014" h="114849">
                      <a:moveTo>
                        <a:pt x="46887" y="0"/>
                      </a:moveTo>
                      <a:cubicBezTo>
                        <a:pt x="18175" y="28712"/>
                        <a:pt x="-10538" y="76567"/>
                        <a:pt x="3819" y="114850"/>
                      </a:cubicBezTo>
                      <a:cubicBezTo>
                        <a:pt x="3819" y="114850"/>
                        <a:pt x="8604" y="114850"/>
                        <a:pt x="8604" y="114850"/>
                      </a:cubicBezTo>
                      <a:cubicBezTo>
                        <a:pt x="8604" y="71781"/>
                        <a:pt x="27746" y="38283"/>
                        <a:pt x="46887" y="0"/>
                      </a:cubicBezTo>
                      <a:cubicBezTo>
                        <a:pt x="51673" y="0"/>
                        <a:pt x="46887" y="0"/>
                        <a:pt x="46887" y="0"/>
                      </a:cubicBezTo>
                      <a:close/>
                    </a:path>
                  </a:pathLst>
                </a:custGeom>
                <a:solidFill>
                  <a:srgbClr val="D97D30"/>
                </a:solidFill>
                <a:ln w="47824"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xmlns="" id="{59DE6B9E-5124-4F4A-A368-C8E04639128D}"/>
                    </a:ext>
                  </a:extLst>
                </p:cNvPr>
                <p:cNvSpPr/>
                <p:nvPr/>
              </p:nvSpPr>
              <p:spPr>
                <a:xfrm>
                  <a:off x="8247000" y="8004262"/>
                  <a:ext cx="140903" cy="40410"/>
                </a:xfrm>
                <a:custGeom>
                  <a:avLst/>
                  <a:gdLst>
                    <a:gd name="connsiteX0" fmla="*/ 140904 w 140903"/>
                    <a:gd name="connsiteY0" fmla="*/ 38283 h 40410"/>
                    <a:gd name="connsiteX1" fmla="*/ 2127 w 140903"/>
                    <a:gd name="connsiteY1" fmla="*/ 0 h 40410"/>
                    <a:gd name="connsiteX2" fmla="*/ 2127 w 140903"/>
                    <a:gd name="connsiteY2" fmla="*/ 0 h 40410"/>
                    <a:gd name="connsiteX3" fmla="*/ 140904 w 140903"/>
                    <a:gd name="connsiteY3" fmla="*/ 38283 h 40410"/>
                    <a:gd name="connsiteX4" fmla="*/ 140904 w 140903"/>
                    <a:gd name="connsiteY4" fmla="*/ 38283 h 404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903" h="40410">
                      <a:moveTo>
                        <a:pt x="140904" y="38283"/>
                      </a:moveTo>
                      <a:cubicBezTo>
                        <a:pt x="97835" y="23927"/>
                        <a:pt x="40410" y="33498"/>
                        <a:pt x="2127" y="0"/>
                      </a:cubicBezTo>
                      <a:cubicBezTo>
                        <a:pt x="2127" y="0"/>
                        <a:pt x="-2659" y="0"/>
                        <a:pt x="2127" y="0"/>
                      </a:cubicBezTo>
                      <a:cubicBezTo>
                        <a:pt x="30839" y="43069"/>
                        <a:pt x="93050" y="43069"/>
                        <a:pt x="140904" y="38283"/>
                      </a:cubicBezTo>
                      <a:cubicBezTo>
                        <a:pt x="140904" y="43069"/>
                        <a:pt x="140904" y="38283"/>
                        <a:pt x="140904" y="38283"/>
                      </a:cubicBezTo>
                      <a:close/>
                    </a:path>
                  </a:pathLst>
                </a:custGeom>
                <a:solidFill>
                  <a:srgbClr val="D97D30"/>
                </a:solidFill>
                <a:ln w="47824"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xmlns="" id="{D6D6BB13-51E7-49F3-8C39-C1369D5BFBEA}"/>
                    </a:ext>
                  </a:extLst>
                </p:cNvPr>
                <p:cNvSpPr/>
                <p:nvPr/>
              </p:nvSpPr>
              <p:spPr>
                <a:xfrm>
                  <a:off x="8253912" y="7827201"/>
                  <a:ext cx="105279" cy="202559"/>
                </a:xfrm>
                <a:custGeom>
                  <a:avLst/>
                  <a:gdLst>
                    <a:gd name="connsiteX0" fmla="*/ 28712 w 105279"/>
                    <a:gd name="connsiteY0" fmla="*/ 71781 h 202559"/>
                    <a:gd name="connsiteX1" fmla="*/ 19142 w 105279"/>
                    <a:gd name="connsiteY1" fmla="*/ 114850 h 202559"/>
                    <a:gd name="connsiteX2" fmla="*/ 0 w 105279"/>
                    <a:gd name="connsiteY2" fmla="*/ 167490 h 202559"/>
                    <a:gd name="connsiteX3" fmla="*/ 71781 w 105279"/>
                    <a:gd name="connsiteY3" fmla="*/ 200988 h 202559"/>
                    <a:gd name="connsiteX4" fmla="*/ 57425 w 105279"/>
                    <a:gd name="connsiteY4" fmla="*/ 196202 h 202559"/>
                    <a:gd name="connsiteX5" fmla="*/ 76567 w 105279"/>
                    <a:gd name="connsiteY5" fmla="*/ 153133 h 202559"/>
                    <a:gd name="connsiteX6" fmla="*/ 105279 w 105279"/>
                    <a:gd name="connsiteY6" fmla="*/ 100494 h 202559"/>
                    <a:gd name="connsiteX7" fmla="*/ 62210 w 105279"/>
                    <a:gd name="connsiteY7" fmla="*/ 38283 h 202559"/>
                    <a:gd name="connsiteX8" fmla="*/ 9571 w 105279"/>
                    <a:gd name="connsiteY8" fmla="*/ 0 h 202559"/>
                    <a:gd name="connsiteX9" fmla="*/ 28712 w 105279"/>
                    <a:gd name="connsiteY9" fmla="*/ 71781 h 202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279" h="202559">
                      <a:moveTo>
                        <a:pt x="28712" y="71781"/>
                      </a:moveTo>
                      <a:cubicBezTo>
                        <a:pt x="28712" y="86138"/>
                        <a:pt x="28712" y="100494"/>
                        <a:pt x="19142" y="114850"/>
                      </a:cubicBezTo>
                      <a:cubicBezTo>
                        <a:pt x="14356" y="129206"/>
                        <a:pt x="0" y="153133"/>
                        <a:pt x="0" y="167490"/>
                      </a:cubicBezTo>
                      <a:cubicBezTo>
                        <a:pt x="0" y="200988"/>
                        <a:pt x="38283" y="205773"/>
                        <a:pt x="71781" y="200988"/>
                      </a:cubicBezTo>
                      <a:cubicBezTo>
                        <a:pt x="66996" y="200988"/>
                        <a:pt x="62210" y="200988"/>
                        <a:pt x="57425" y="196202"/>
                      </a:cubicBezTo>
                      <a:cubicBezTo>
                        <a:pt x="62210" y="181846"/>
                        <a:pt x="66996" y="167490"/>
                        <a:pt x="76567" y="153133"/>
                      </a:cubicBezTo>
                      <a:cubicBezTo>
                        <a:pt x="86137" y="133992"/>
                        <a:pt x="95708" y="114850"/>
                        <a:pt x="105279" y="100494"/>
                      </a:cubicBezTo>
                      <a:cubicBezTo>
                        <a:pt x="90923" y="76567"/>
                        <a:pt x="81352" y="57425"/>
                        <a:pt x="62210" y="38283"/>
                      </a:cubicBezTo>
                      <a:cubicBezTo>
                        <a:pt x="43069" y="23927"/>
                        <a:pt x="28712" y="9571"/>
                        <a:pt x="9571" y="0"/>
                      </a:cubicBezTo>
                      <a:cubicBezTo>
                        <a:pt x="23927" y="23927"/>
                        <a:pt x="28712" y="52640"/>
                        <a:pt x="28712" y="71781"/>
                      </a:cubicBezTo>
                      <a:close/>
                    </a:path>
                  </a:pathLst>
                </a:custGeom>
                <a:solidFill>
                  <a:srgbClr val="FBC98F">
                    <a:alpha val="50000"/>
                  </a:srgbClr>
                </a:solidFill>
                <a:ln w="47824"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xmlns="" id="{AADDD64D-58EF-4410-ACA5-B483C076DC44}"/>
                    </a:ext>
                  </a:extLst>
                </p:cNvPr>
                <p:cNvSpPr/>
                <p:nvPr/>
              </p:nvSpPr>
              <p:spPr>
                <a:xfrm>
                  <a:off x="8354406" y="8178792"/>
                  <a:ext cx="368477" cy="69015"/>
                </a:xfrm>
                <a:custGeom>
                  <a:avLst/>
                  <a:gdLst>
                    <a:gd name="connsiteX0" fmla="*/ 320623 w 368477"/>
                    <a:gd name="connsiteY0" fmla="*/ 45599 h 69015"/>
                    <a:gd name="connsiteX1" fmla="*/ 248842 w 368477"/>
                    <a:gd name="connsiteY1" fmla="*/ 2530 h 69015"/>
                    <a:gd name="connsiteX2" fmla="*/ 153133 w 368477"/>
                    <a:gd name="connsiteY2" fmla="*/ 36028 h 69015"/>
                    <a:gd name="connsiteX3" fmla="*/ 81352 w 368477"/>
                    <a:gd name="connsiteY3" fmla="*/ 31242 h 69015"/>
                    <a:gd name="connsiteX4" fmla="*/ 66996 w 368477"/>
                    <a:gd name="connsiteY4" fmla="*/ 7315 h 69015"/>
                    <a:gd name="connsiteX5" fmla="*/ 19142 w 368477"/>
                    <a:gd name="connsiteY5" fmla="*/ 16886 h 69015"/>
                    <a:gd name="connsiteX6" fmla="*/ 0 w 368477"/>
                    <a:gd name="connsiteY6" fmla="*/ 26457 h 69015"/>
                    <a:gd name="connsiteX7" fmla="*/ 38283 w 368477"/>
                    <a:gd name="connsiteY7" fmla="*/ 26457 h 69015"/>
                    <a:gd name="connsiteX8" fmla="*/ 71781 w 368477"/>
                    <a:gd name="connsiteY8" fmla="*/ 59955 h 69015"/>
                    <a:gd name="connsiteX9" fmla="*/ 157919 w 368477"/>
                    <a:gd name="connsiteY9" fmla="*/ 59955 h 69015"/>
                    <a:gd name="connsiteX10" fmla="*/ 205773 w 368477"/>
                    <a:gd name="connsiteY10" fmla="*/ 31242 h 69015"/>
                    <a:gd name="connsiteX11" fmla="*/ 272769 w 368477"/>
                    <a:gd name="connsiteY11" fmla="*/ 40813 h 69015"/>
                    <a:gd name="connsiteX12" fmla="*/ 349336 w 368477"/>
                    <a:gd name="connsiteY12" fmla="*/ 64740 h 69015"/>
                    <a:gd name="connsiteX13" fmla="*/ 368477 w 368477"/>
                    <a:gd name="connsiteY13" fmla="*/ 55169 h 69015"/>
                    <a:gd name="connsiteX14" fmla="*/ 320623 w 368477"/>
                    <a:gd name="connsiteY14" fmla="*/ 45599 h 6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8477" h="69015">
                      <a:moveTo>
                        <a:pt x="320623" y="45599"/>
                      </a:moveTo>
                      <a:cubicBezTo>
                        <a:pt x="296696" y="36028"/>
                        <a:pt x="277554" y="7315"/>
                        <a:pt x="248842" y="2530"/>
                      </a:cubicBezTo>
                      <a:cubicBezTo>
                        <a:pt x="210558" y="-7041"/>
                        <a:pt x="186631" y="21671"/>
                        <a:pt x="153133" y="36028"/>
                      </a:cubicBezTo>
                      <a:cubicBezTo>
                        <a:pt x="129206" y="45599"/>
                        <a:pt x="105279" y="45599"/>
                        <a:pt x="81352" y="31242"/>
                      </a:cubicBezTo>
                      <a:cubicBezTo>
                        <a:pt x="71781" y="26457"/>
                        <a:pt x="71781" y="16886"/>
                        <a:pt x="66996" y="7315"/>
                      </a:cubicBezTo>
                      <a:cubicBezTo>
                        <a:pt x="52640" y="-11826"/>
                        <a:pt x="28712" y="12101"/>
                        <a:pt x="19142" y="16886"/>
                      </a:cubicBezTo>
                      <a:cubicBezTo>
                        <a:pt x="14356" y="21671"/>
                        <a:pt x="9571" y="21671"/>
                        <a:pt x="0" y="26457"/>
                      </a:cubicBezTo>
                      <a:cubicBezTo>
                        <a:pt x="14356" y="26457"/>
                        <a:pt x="23927" y="26457"/>
                        <a:pt x="38283" y="26457"/>
                      </a:cubicBezTo>
                      <a:cubicBezTo>
                        <a:pt x="47854" y="40813"/>
                        <a:pt x="57425" y="55169"/>
                        <a:pt x="71781" y="59955"/>
                      </a:cubicBezTo>
                      <a:cubicBezTo>
                        <a:pt x="100494" y="74311"/>
                        <a:pt x="129206" y="69526"/>
                        <a:pt x="157919" y="59955"/>
                      </a:cubicBezTo>
                      <a:cubicBezTo>
                        <a:pt x="177060" y="50384"/>
                        <a:pt x="191417" y="40813"/>
                        <a:pt x="205773" y="31242"/>
                      </a:cubicBezTo>
                      <a:cubicBezTo>
                        <a:pt x="224914" y="12101"/>
                        <a:pt x="253627" y="31242"/>
                        <a:pt x="272769" y="40813"/>
                      </a:cubicBezTo>
                      <a:cubicBezTo>
                        <a:pt x="296696" y="55169"/>
                        <a:pt x="320623" y="64740"/>
                        <a:pt x="349336" y="64740"/>
                      </a:cubicBezTo>
                      <a:cubicBezTo>
                        <a:pt x="358906" y="64740"/>
                        <a:pt x="363692" y="59955"/>
                        <a:pt x="368477" y="55169"/>
                      </a:cubicBezTo>
                      <a:cubicBezTo>
                        <a:pt x="349336" y="55169"/>
                        <a:pt x="330194" y="50384"/>
                        <a:pt x="320623" y="45599"/>
                      </a:cubicBezTo>
                      <a:close/>
                    </a:path>
                  </a:pathLst>
                </a:custGeom>
                <a:solidFill>
                  <a:srgbClr val="FBC98F">
                    <a:alpha val="50000"/>
                  </a:srgbClr>
                </a:solidFill>
                <a:ln w="47824"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xmlns="" id="{A6D5C29C-FFB8-4AB3-8D85-AAAC765AF8EB}"/>
                    </a:ext>
                  </a:extLst>
                </p:cNvPr>
                <p:cNvSpPr/>
                <p:nvPr/>
              </p:nvSpPr>
              <p:spPr>
                <a:xfrm>
                  <a:off x="8560179" y="7894197"/>
                  <a:ext cx="215343" cy="95708"/>
                </a:xfrm>
                <a:custGeom>
                  <a:avLst/>
                  <a:gdLst>
                    <a:gd name="connsiteX0" fmla="*/ 148348 w 215343"/>
                    <a:gd name="connsiteY0" fmla="*/ 33498 h 95708"/>
                    <a:gd name="connsiteX1" fmla="*/ 66996 w 215343"/>
                    <a:gd name="connsiteY1" fmla="*/ 38283 h 95708"/>
                    <a:gd name="connsiteX2" fmla="*/ 0 w 215343"/>
                    <a:gd name="connsiteY2" fmla="*/ 95708 h 95708"/>
                    <a:gd name="connsiteX3" fmla="*/ 52640 w 215343"/>
                    <a:gd name="connsiteY3" fmla="*/ 62210 h 95708"/>
                    <a:gd name="connsiteX4" fmla="*/ 172275 w 215343"/>
                    <a:gd name="connsiteY4" fmla="*/ 47854 h 95708"/>
                    <a:gd name="connsiteX5" fmla="*/ 215344 w 215343"/>
                    <a:gd name="connsiteY5" fmla="*/ 9571 h 95708"/>
                    <a:gd name="connsiteX6" fmla="*/ 215344 w 215343"/>
                    <a:gd name="connsiteY6" fmla="*/ 0 h 95708"/>
                    <a:gd name="connsiteX7" fmla="*/ 148348 w 215343"/>
                    <a:gd name="connsiteY7" fmla="*/ 33498 h 95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5343" h="95708">
                      <a:moveTo>
                        <a:pt x="148348" y="33498"/>
                      </a:moveTo>
                      <a:cubicBezTo>
                        <a:pt x="124421" y="33498"/>
                        <a:pt x="95708" y="28712"/>
                        <a:pt x="66996" y="38283"/>
                      </a:cubicBezTo>
                      <a:cubicBezTo>
                        <a:pt x="38283" y="43069"/>
                        <a:pt x="9571" y="66996"/>
                        <a:pt x="0" y="95708"/>
                      </a:cubicBezTo>
                      <a:cubicBezTo>
                        <a:pt x="14356" y="81352"/>
                        <a:pt x="28712" y="66996"/>
                        <a:pt x="52640" y="62210"/>
                      </a:cubicBezTo>
                      <a:cubicBezTo>
                        <a:pt x="90923" y="47854"/>
                        <a:pt x="133991" y="57425"/>
                        <a:pt x="172275" y="47854"/>
                      </a:cubicBezTo>
                      <a:cubicBezTo>
                        <a:pt x="191417" y="43069"/>
                        <a:pt x="210558" y="33498"/>
                        <a:pt x="215344" y="9571"/>
                      </a:cubicBezTo>
                      <a:cubicBezTo>
                        <a:pt x="215344" y="4785"/>
                        <a:pt x="215344" y="4785"/>
                        <a:pt x="215344" y="0"/>
                      </a:cubicBezTo>
                      <a:cubicBezTo>
                        <a:pt x="210558" y="23927"/>
                        <a:pt x="177060" y="28712"/>
                        <a:pt x="148348" y="33498"/>
                      </a:cubicBezTo>
                      <a:close/>
                    </a:path>
                  </a:pathLst>
                </a:custGeom>
                <a:solidFill>
                  <a:srgbClr val="FBC98F">
                    <a:alpha val="50000"/>
                  </a:srgbClr>
                </a:solidFill>
                <a:ln w="47824"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xmlns="" id="{B8456AFC-27EB-4E20-8810-43FC64FD6C48}"/>
                    </a:ext>
                  </a:extLst>
                </p:cNvPr>
                <p:cNvSpPr/>
                <p:nvPr/>
              </p:nvSpPr>
              <p:spPr>
                <a:xfrm>
                  <a:off x="8569749" y="7994691"/>
                  <a:ext cx="221923" cy="86137"/>
                </a:xfrm>
                <a:custGeom>
                  <a:avLst/>
                  <a:gdLst>
                    <a:gd name="connsiteX0" fmla="*/ 220129 w 221923"/>
                    <a:gd name="connsiteY0" fmla="*/ 19142 h 86137"/>
                    <a:gd name="connsiteX1" fmla="*/ 196202 w 221923"/>
                    <a:gd name="connsiteY1" fmla="*/ 0 h 86137"/>
                    <a:gd name="connsiteX2" fmla="*/ 196202 w 221923"/>
                    <a:gd name="connsiteY2" fmla="*/ 9571 h 86137"/>
                    <a:gd name="connsiteX3" fmla="*/ 153133 w 221923"/>
                    <a:gd name="connsiteY3" fmla="*/ 43069 h 86137"/>
                    <a:gd name="connsiteX4" fmla="*/ 0 w 221923"/>
                    <a:gd name="connsiteY4" fmla="*/ 86138 h 86137"/>
                    <a:gd name="connsiteX5" fmla="*/ 0 w 221923"/>
                    <a:gd name="connsiteY5" fmla="*/ 86138 h 86137"/>
                    <a:gd name="connsiteX6" fmla="*/ 0 w 221923"/>
                    <a:gd name="connsiteY6" fmla="*/ 86138 h 86137"/>
                    <a:gd name="connsiteX7" fmla="*/ 9571 w 221923"/>
                    <a:gd name="connsiteY7" fmla="*/ 81352 h 86137"/>
                    <a:gd name="connsiteX8" fmla="*/ 4785 w 221923"/>
                    <a:gd name="connsiteY8" fmla="*/ 81352 h 86137"/>
                    <a:gd name="connsiteX9" fmla="*/ 143563 w 221923"/>
                    <a:gd name="connsiteY9" fmla="*/ 66996 h 86137"/>
                    <a:gd name="connsiteX10" fmla="*/ 205773 w 221923"/>
                    <a:gd name="connsiteY10" fmla="*/ 57425 h 86137"/>
                    <a:gd name="connsiteX11" fmla="*/ 220129 w 221923"/>
                    <a:gd name="connsiteY11" fmla="*/ 19142 h 86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1923" h="86137">
                      <a:moveTo>
                        <a:pt x="220129" y="19142"/>
                      </a:moveTo>
                      <a:cubicBezTo>
                        <a:pt x="215344" y="9571"/>
                        <a:pt x="205773" y="4786"/>
                        <a:pt x="196202" y="0"/>
                      </a:cubicBezTo>
                      <a:cubicBezTo>
                        <a:pt x="196202" y="4786"/>
                        <a:pt x="196202" y="4786"/>
                        <a:pt x="196202" y="9571"/>
                      </a:cubicBezTo>
                      <a:cubicBezTo>
                        <a:pt x="191417" y="33498"/>
                        <a:pt x="172275" y="38283"/>
                        <a:pt x="153133" y="43069"/>
                      </a:cubicBezTo>
                      <a:cubicBezTo>
                        <a:pt x="105279" y="52640"/>
                        <a:pt x="33498" y="47854"/>
                        <a:pt x="0" y="86138"/>
                      </a:cubicBezTo>
                      <a:cubicBezTo>
                        <a:pt x="0" y="86138"/>
                        <a:pt x="0" y="86138"/>
                        <a:pt x="0" y="86138"/>
                      </a:cubicBezTo>
                      <a:cubicBezTo>
                        <a:pt x="0" y="86138"/>
                        <a:pt x="0" y="86138"/>
                        <a:pt x="0" y="86138"/>
                      </a:cubicBezTo>
                      <a:cubicBezTo>
                        <a:pt x="4785" y="86138"/>
                        <a:pt x="4785" y="81352"/>
                        <a:pt x="9571" y="81352"/>
                      </a:cubicBezTo>
                      <a:cubicBezTo>
                        <a:pt x="9571" y="81352"/>
                        <a:pt x="4785" y="81352"/>
                        <a:pt x="4785" y="81352"/>
                      </a:cubicBezTo>
                      <a:cubicBezTo>
                        <a:pt x="38283" y="66996"/>
                        <a:pt x="110065" y="66996"/>
                        <a:pt x="143563" y="66996"/>
                      </a:cubicBezTo>
                      <a:cubicBezTo>
                        <a:pt x="167490" y="66996"/>
                        <a:pt x="186631" y="66996"/>
                        <a:pt x="205773" y="57425"/>
                      </a:cubicBezTo>
                      <a:cubicBezTo>
                        <a:pt x="220129" y="43069"/>
                        <a:pt x="224914" y="28713"/>
                        <a:pt x="220129" y="19142"/>
                      </a:cubicBezTo>
                      <a:close/>
                    </a:path>
                  </a:pathLst>
                </a:custGeom>
                <a:solidFill>
                  <a:srgbClr val="FBC98F">
                    <a:alpha val="50000"/>
                  </a:srgbClr>
                </a:solidFill>
                <a:ln w="47824"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xmlns="" id="{C1416190-46D6-4C2D-99BD-352C755D2718}"/>
                    </a:ext>
                  </a:extLst>
                </p:cNvPr>
                <p:cNvSpPr/>
                <p:nvPr/>
              </p:nvSpPr>
              <p:spPr>
                <a:xfrm>
                  <a:off x="8598462" y="8119112"/>
                  <a:ext cx="167489" cy="32948"/>
                </a:xfrm>
                <a:custGeom>
                  <a:avLst/>
                  <a:gdLst>
                    <a:gd name="connsiteX0" fmla="*/ 133992 w 167489"/>
                    <a:gd name="connsiteY0" fmla="*/ 14356 h 32948"/>
                    <a:gd name="connsiteX1" fmla="*/ 0 w 167489"/>
                    <a:gd name="connsiteY1" fmla="*/ 9571 h 32948"/>
                    <a:gd name="connsiteX2" fmla="*/ 19142 w 167489"/>
                    <a:gd name="connsiteY2" fmla="*/ 14356 h 32948"/>
                    <a:gd name="connsiteX3" fmla="*/ 86138 w 167489"/>
                    <a:gd name="connsiteY3" fmla="*/ 23927 h 32948"/>
                    <a:gd name="connsiteX4" fmla="*/ 167490 w 167489"/>
                    <a:gd name="connsiteY4" fmla="*/ 9571 h 32948"/>
                    <a:gd name="connsiteX5" fmla="*/ 167490 w 167489"/>
                    <a:gd name="connsiteY5" fmla="*/ 0 h 32948"/>
                    <a:gd name="connsiteX6" fmla="*/ 133992 w 167489"/>
                    <a:gd name="connsiteY6" fmla="*/ 14356 h 32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489" h="32948">
                      <a:moveTo>
                        <a:pt x="133992" y="14356"/>
                      </a:moveTo>
                      <a:cubicBezTo>
                        <a:pt x="86138" y="9571"/>
                        <a:pt x="43069" y="0"/>
                        <a:pt x="0" y="9571"/>
                      </a:cubicBezTo>
                      <a:cubicBezTo>
                        <a:pt x="4785" y="9571"/>
                        <a:pt x="14356" y="14356"/>
                        <a:pt x="19142" y="14356"/>
                      </a:cubicBezTo>
                      <a:cubicBezTo>
                        <a:pt x="33498" y="14356"/>
                        <a:pt x="52640" y="19142"/>
                        <a:pt x="86138" y="23927"/>
                      </a:cubicBezTo>
                      <a:cubicBezTo>
                        <a:pt x="105279" y="28712"/>
                        <a:pt x="167490" y="47854"/>
                        <a:pt x="167490" y="9571"/>
                      </a:cubicBezTo>
                      <a:cubicBezTo>
                        <a:pt x="167490" y="4785"/>
                        <a:pt x="167490" y="4785"/>
                        <a:pt x="167490" y="0"/>
                      </a:cubicBezTo>
                      <a:cubicBezTo>
                        <a:pt x="162704" y="14356"/>
                        <a:pt x="153134" y="19142"/>
                        <a:pt x="133992" y="14356"/>
                      </a:cubicBezTo>
                      <a:close/>
                    </a:path>
                  </a:pathLst>
                </a:custGeom>
                <a:solidFill>
                  <a:srgbClr val="FBC98F">
                    <a:alpha val="50000"/>
                  </a:srgbClr>
                </a:solidFill>
                <a:ln w="47824" cap="flat">
                  <a:noFill/>
                  <a:prstDash val="solid"/>
                  <a:miter/>
                </a:ln>
              </p:spPr>
              <p:txBody>
                <a:bodyPr rtlCol="0" anchor="ctr"/>
                <a:lstStyle/>
                <a:p>
                  <a:endParaRPr lang="en-US"/>
                </a:p>
              </p:txBody>
            </p:sp>
          </p:grpSp>
          <p:sp>
            <p:nvSpPr>
              <p:cNvPr id="30" name="Freeform: Shape 29">
                <a:extLst>
                  <a:ext uri="{FF2B5EF4-FFF2-40B4-BE49-F238E27FC236}">
                    <a16:creationId xmlns:a16="http://schemas.microsoft.com/office/drawing/2014/main" xmlns="" id="{B6B1F748-8FCE-4E39-83C3-3FBA7499C27A}"/>
                  </a:ext>
                </a:extLst>
              </p:cNvPr>
              <p:cNvSpPr/>
              <p:nvPr/>
            </p:nvSpPr>
            <p:spPr>
              <a:xfrm>
                <a:off x="8180004" y="7808554"/>
                <a:ext cx="190118" cy="161013"/>
              </a:xfrm>
              <a:custGeom>
                <a:avLst/>
                <a:gdLst>
                  <a:gd name="connsiteX0" fmla="*/ 126548 w 190118"/>
                  <a:gd name="connsiteY0" fmla="*/ 42574 h 161013"/>
                  <a:gd name="connsiteX1" fmla="*/ 2127 w 190118"/>
                  <a:gd name="connsiteY1" fmla="*/ 4291 h 161013"/>
                  <a:gd name="connsiteX2" fmla="*/ 2127 w 190118"/>
                  <a:gd name="connsiteY2" fmla="*/ 9077 h 161013"/>
                  <a:gd name="connsiteX3" fmla="*/ 179187 w 190118"/>
                  <a:gd name="connsiteY3" fmla="*/ 157425 h 161013"/>
                  <a:gd name="connsiteX4" fmla="*/ 188758 w 190118"/>
                  <a:gd name="connsiteY4" fmla="*/ 157425 h 161013"/>
                  <a:gd name="connsiteX5" fmla="*/ 126548 w 190118"/>
                  <a:gd name="connsiteY5" fmla="*/ 42574 h 1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18" h="161013">
                    <a:moveTo>
                      <a:pt x="126548" y="42574"/>
                    </a:moveTo>
                    <a:cubicBezTo>
                      <a:pt x="93050" y="13862"/>
                      <a:pt x="45196" y="-10065"/>
                      <a:pt x="2127" y="4291"/>
                    </a:cubicBezTo>
                    <a:cubicBezTo>
                      <a:pt x="2127" y="4291"/>
                      <a:pt x="-2659" y="9077"/>
                      <a:pt x="2127" y="9077"/>
                    </a:cubicBezTo>
                    <a:cubicBezTo>
                      <a:pt x="83479" y="9077"/>
                      <a:pt x="155260" y="80858"/>
                      <a:pt x="179187" y="157425"/>
                    </a:cubicBezTo>
                    <a:cubicBezTo>
                      <a:pt x="179187" y="162210"/>
                      <a:pt x="188758" y="162210"/>
                      <a:pt x="188758" y="157425"/>
                    </a:cubicBezTo>
                    <a:cubicBezTo>
                      <a:pt x="198329" y="114356"/>
                      <a:pt x="155260" y="66502"/>
                      <a:pt x="126548" y="42574"/>
                    </a:cubicBezTo>
                    <a:close/>
                  </a:path>
                </a:pathLst>
              </a:custGeom>
              <a:solidFill>
                <a:srgbClr val="025963"/>
              </a:solidFill>
              <a:ln w="47824" cap="flat">
                <a:noFill/>
                <a:prstDash val="solid"/>
                <a:miter/>
              </a:ln>
            </p:spPr>
            <p:txBody>
              <a:bodyPr rtlCol="0" anchor="ctr"/>
              <a:lstStyle/>
              <a:p>
                <a:endParaRPr lang="en-US"/>
              </a:p>
            </p:txBody>
          </p:sp>
        </p:grpSp>
      </p:grpSp>
      <p:pic>
        <p:nvPicPr>
          <p:cNvPr id="383" name="Picture 382">
            <a:extLst>
              <a:ext uri="{FF2B5EF4-FFF2-40B4-BE49-F238E27FC236}">
                <a16:creationId xmlns:a16="http://schemas.microsoft.com/office/drawing/2014/main" xmlns="" id="{E21F8CF9-7F09-49F0-BAE0-B25E9722A063}"/>
              </a:ext>
            </a:extLst>
          </p:cNvPr>
          <p:cNvPicPr>
            <a:picLocks noChangeAspect="1"/>
          </p:cNvPicPr>
          <p:nvPr/>
        </p:nvPicPr>
        <p:blipFill>
          <a:blip r:embed="rId21">
            <a:clrChange>
              <a:clrFrom>
                <a:srgbClr val="FFFFFF"/>
              </a:clrFrom>
              <a:clrTo>
                <a:srgbClr val="FFFFFF">
                  <a:alpha val="0"/>
                </a:srgbClr>
              </a:clrTo>
            </a:clrChange>
            <a:extLst>
              <a:ext uri="{BEBA8EAE-BF5A-486C-A8C5-ECC9F3942E4B}">
                <a14:imgProps xmlns:a14="http://schemas.microsoft.com/office/drawing/2010/main">
                  <a14:imgLayer r:embed="rId22">
                    <a14:imgEffect>
                      <a14:backgroundRemoval t="8537" b="88720" l="3659" r="94817">
                        <a14:foregroundMark x1="33537" y1="25610" x2="45126" y2="76971"/>
                        <a14:foregroundMark x1="36890" y1="49085" x2="43472" y2="77225"/>
                        <a14:foregroundMark x1="38720" y1="50000" x2="39634" y2="62805"/>
                        <a14:foregroundMark x1="39634" y1="62805" x2="41463" y2="67683"/>
                        <a14:foregroundMark x1="41463" y1="67683" x2="42073" y2="58841"/>
                        <a14:foregroundMark x1="42073" y1="58841" x2="40244" y2="57317"/>
                        <a14:foregroundMark x1="39939" y1="58841" x2="43887" y2="77002"/>
                        <a14:foregroundMark x1="39634" y1="57317" x2="43902" y2="76524"/>
                        <a14:foregroundMark x1="39634" y1="57927" x2="42988" y2="73476"/>
                        <a14:foregroundMark x1="14939" y1="50915" x2="21951" y2="74695"/>
                        <a14:foregroundMark x1="21951" y1="74695" x2="25449" y2="80992"/>
                        <a14:foregroundMark x1="9451" y1="47561" x2="7317" y2="57622"/>
                        <a14:foregroundMark x1="7317" y1="57622" x2="7927" y2="62195"/>
                        <a14:foregroundMark x1="8537" y1="47256" x2="5488" y2="51829"/>
                        <a14:foregroundMark x1="5488" y1="51829" x2="8232" y2="62500"/>
                        <a14:foregroundMark x1="8232" y1="62500" x2="14024" y2="66159"/>
                        <a14:foregroundMark x1="10671" y1="66159" x2="7012" y2="53659"/>
                        <a14:foregroundMark x1="7012" y1="53659" x2="5793" y2="60976"/>
                        <a14:foregroundMark x1="5793" y1="60976" x2="10976" y2="66768"/>
                        <a14:foregroundMark x1="10976" y1="66768" x2="14329" y2="67073"/>
                        <a14:foregroundMark x1="6098" y1="47561" x2="3963" y2="53963"/>
                        <a14:foregroundMark x1="3963" y1="53963" x2="3963" y2="54268"/>
                        <a14:foregroundMark x1="87195" y1="38415" x2="92741" y2="43755"/>
                        <a14:foregroundMark x1="92933" y1="56125" x2="89634" y2="58841"/>
                        <a14:foregroundMark x1="89634" y1="58841" x2="88415" y2="60671"/>
                        <a14:foregroundMark x1="91159" y1="43598" x2="91343" y2="44195"/>
                        <a14:foregroundMark x1="60671" y1="47256" x2="58691" y2="76674"/>
                        <a14:foregroundMark x1="81707" y1="63110" x2="78944" y2="73835"/>
                        <a14:foregroundMark x1="22866" y1="25915" x2="20732" y2="32012"/>
                        <a14:foregroundMark x1="20732" y1="32012" x2="21646" y2="28354"/>
                        <a14:foregroundMark x1="77439" y1="64329" x2="78963" y2="81098"/>
                        <a14:foregroundMark x1="76220" y1="76524" x2="76220" y2="80793"/>
                        <a14:backgroundMark x1="94817" y1="44817" x2="94817" y2="44817"/>
                        <a14:backgroundMark x1="95122" y1="46341" x2="95122" y2="46341"/>
                        <a14:backgroundMark x1="94207" y1="43293" x2="98476" y2="56402"/>
                        <a14:backgroundMark x1="40854" y1="81402" x2="53049" y2="81098"/>
                        <a14:backgroundMark x1="53049" y1="81098" x2="84146" y2="85671"/>
                        <a14:backgroundMark x1="20732" y1="85671" x2="57317" y2="81707"/>
                        <a14:backgroundMark x1="46037" y1="81707" x2="65854" y2="80488"/>
                        <a14:backgroundMark x1="74039" y1="81544" x2="84756" y2="82927"/>
                        <a14:backgroundMark x1="65854" y1="80488" x2="73794" y2="81513"/>
                        <a14:backgroundMark x1="77662" y1="81216" x2="77134" y2="86890"/>
                      </a14:backgroundRemoval>
                    </a14:imgEffect>
                  </a14:imgLayer>
                </a14:imgProps>
              </a:ext>
            </a:extLst>
          </a:blip>
          <a:stretch>
            <a:fillRect/>
          </a:stretch>
        </p:blipFill>
        <p:spPr>
          <a:xfrm>
            <a:off x="5245766" y="1028049"/>
            <a:ext cx="9760970" cy="8505308"/>
          </a:xfrm>
          <a:prstGeom prst="rect">
            <a:avLst/>
          </a:prstGeom>
          <a:solidFill>
            <a:srgbClr val="BADBCD"/>
          </a:solidFill>
          <a:ln>
            <a:solidFill>
              <a:srgbClr val="BADBCD"/>
            </a:solidFill>
          </a:ln>
        </p:spPr>
      </p:pic>
      <p:pic>
        <p:nvPicPr>
          <p:cNvPr id="36" name="Picture 35">
            <a:extLst>
              <a:ext uri="{FF2B5EF4-FFF2-40B4-BE49-F238E27FC236}">
                <a16:creationId xmlns:a16="http://schemas.microsoft.com/office/drawing/2014/main" xmlns="" id="{17E03928-4712-437A-AB50-E761EE7CCEB1}"/>
              </a:ext>
            </a:extLst>
          </p:cNvPr>
          <p:cNvPicPr>
            <a:picLocks noChangeAspect="1"/>
          </p:cNvPicPr>
          <p:nvPr/>
        </p:nvPicPr>
        <p:blipFill>
          <a:blip r:embed="rId23"/>
          <a:stretch>
            <a:fillRect/>
          </a:stretch>
        </p:blipFill>
        <p:spPr>
          <a:xfrm>
            <a:off x="2839162" y="2589888"/>
            <a:ext cx="3343275" cy="7620000"/>
          </a:xfrm>
          <a:prstGeom prst="rect">
            <a:avLst/>
          </a:prstGeom>
        </p:spPr>
      </p:pic>
    </p:spTree>
    <p:extLst>
      <p:ext uri="{BB962C8B-B14F-4D97-AF65-F5344CB8AC3E}">
        <p14:creationId xmlns:p14="http://schemas.microsoft.com/office/powerpoint/2010/main" val="389761507"/>
      </p:ext>
    </p:extLst>
  </p:cSld>
  <p:clrMapOvr>
    <a:masterClrMapping/>
  </p:clrMapOvr>
  <mc:AlternateContent xmlns:mc="http://schemas.openxmlformats.org/markup-compatibility/2006" xmlns:p14="http://schemas.microsoft.com/office/powerpoint/2010/main">
    <mc:Choice Requires="p14">
      <p:transition spd="slow" p14:dur="1600">
        <p14:conveyor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fill="hold"/>
                                        <p:tgtEl>
                                          <p:spTgt spid="17"/>
                                        </p:tgtEl>
                                        <p:attrNameLst>
                                          <p:attrName>ppt_x</p:attrName>
                                        </p:attrNameLst>
                                      </p:cBhvr>
                                      <p:tavLst>
                                        <p:tav tm="0">
                                          <p:val>
                                            <p:strVal val="1+#ppt_w/2"/>
                                          </p:val>
                                        </p:tav>
                                        <p:tav tm="100000">
                                          <p:val>
                                            <p:strVal val="#ppt_x"/>
                                          </p:val>
                                        </p:tav>
                                      </p:tavLst>
                                    </p:anim>
                                    <p:anim calcmode="lin" valueType="num">
                                      <p:cBhvr additive="base">
                                        <p:cTn id="8" dur="500" fill="hold"/>
                                        <p:tgtEl>
                                          <p:spTgt spid="17"/>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fill="hold" nodeType="afterEffect">
                                  <p:stCondLst>
                                    <p:cond delay="0"/>
                                  </p:stCondLst>
                                  <p:childTnLst>
                                    <p:set>
                                      <p:cBhvr>
                                        <p:cTn id="11" dur="1" fill="hold">
                                          <p:stCondLst>
                                            <p:cond delay="0"/>
                                          </p:stCondLst>
                                        </p:cTn>
                                        <p:tgtEl>
                                          <p:spTgt spid="20"/>
                                        </p:tgtEl>
                                        <p:attrNameLst>
                                          <p:attrName>style.visibility</p:attrName>
                                        </p:attrNameLst>
                                      </p:cBhvr>
                                      <p:to>
                                        <p:strVal val="visible"/>
                                      </p:to>
                                    </p:set>
                                    <p:anim calcmode="lin" valueType="num">
                                      <p:cBhvr additive="base">
                                        <p:cTn id="12" dur="500" fill="hold"/>
                                        <p:tgtEl>
                                          <p:spTgt spid="20"/>
                                        </p:tgtEl>
                                        <p:attrNameLst>
                                          <p:attrName>ppt_x</p:attrName>
                                        </p:attrNameLst>
                                      </p:cBhvr>
                                      <p:tavLst>
                                        <p:tav tm="0">
                                          <p:val>
                                            <p:strVal val="1+#ppt_w/2"/>
                                          </p:val>
                                        </p:tav>
                                        <p:tav tm="100000">
                                          <p:val>
                                            <p:strVal val="#ppt_x"/>
                                          </p:val>
                                        </p:tav>
                                      </p:tavLst>
                                    </p:anim>
                                    <p:anim calcmode="lin" valueType="num">
                                      <p:cBhvr additive="base">
                                        <p:cTn id="13" dur="500" fill="hold"/>
                                        <p:tgtEl>
                                          <p:spTgt spid="20"/>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2" fill="hold" nodeType="afterEffect">
                                  <p:stCondLst>
                                    <p:cond delay="0"/>
                                  </p:stCondLst>
                                  <p:childTnLst>
                                    <p:set>
                                      <p:cBhvr>
                                        <p:cTn id="16" dur="1" fill="hold">
                                          <p:stCondLst>
                                            <p:cond delay="0"/>
                                          </p:stCondLst>
                                        </p:cTn>
                                        <p:tgtEl>
                                          <p:spTgt spid="23"/>
                                        </p:tgtEl>
                                        <p:attrNameLst>
                                          <p:attrName>style.visibility</p:attrName>
                                        </p:attrNameLst>
                                      </p:cBhvr>
                                      <p:to>
                                        <p:strVal val="visible"/>
                                      </p:to>
                                    </p:set>
                                    <p:anim calcmode="lin" valueType="num">
                                      <p:cBhvr additive="base">
                                        <p:cTn id="17" dur="500" fill="hold"/>
                                        <p:tgtEl>
                                          <p:spTgt spid="23"/>
                                        </p:tgtEl>
                                        <p:attrNameLst>
                                          <p:attrName>ppt_x</p:attrName>
                                        </p:attrNameLst>
                                      </p:cBhvr>
                                      <p:tavLst>
                                        <p:tav tm="0">
                                          <p:val>
                                            <p:strVal val="1+#ppt_w/2"/>
                                          </p:val>
                                        </p:tav>
                                        <p:tav tm="100000">
                                          <p:val>
                                            <p:strVal val="#ppt_x"/>
                                          </p:val>
                                        </p:tav>
                                      </p:tavLst>
                                    </p:anim>
                                    <p:anim calcmode="lin" valueType="num">
                                      <p:cBhvr additive="base">
                                        <p:cTn id="18" dur="500" fill="hold"/>
                                        <p:tgtEl>
                                          <p:spTgt spid="23"/>
                                        </p:tgtEl>
                                        <p:attrNameLst>
                                          <p:attrName>ppt_y</p:attrName>
                                        </p:attrNameLst>
                                      </p:cBhvr>
                                      <p:tavLst>
                                        <p:tav tm="0">
                                          <p:val>
                                            <p:strVal val="#ppt_y"/>
                                          </p:val>
                                        </p:tav>
                                        <p:tav tm="100000">
                                          <p:val>
                                            <p:strVal val="#ppt_y"/>
                                          </p:val>
                                        </p:tav>
                                      </p:tavLst>
                                    </p:anim>
                                  </p:childTnLst>
                                </p:cTn>
                              </p:par>
                              <p:par>
                                <p:cTn id="19" presetID="10" presetClass="entr" presetSubtype="0" repeatCount="indefinite" fill="remove" nodeType="with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fade">
                                      <p:cBhvr>
                                        <p:cTn id="21" dur="500"/>
                                        <p:tgtEl>
                                          <p:spTgt spid="16"/>
                                        </p:tgtEl>
                                      </p:cBhvr>
                                    </p:animEffect>
                                  </p:childTnLst>
                                </p:cTn>
                              </p:par>
                              <p:par>
                                <p:cTn id="22" presetID="10" presetClass="entr" presetSubtype="0" repeatCount="indefinite" fill="remove" nodeType="withEffect">
                                  <p:stCondLst>
                                    <p:cond delay="0"/>
                                  </p:stCondLst>
                                  <p:childTnLst>
                                    <p:set>
                                      <p:cBhvr>
                                        <p:cTn id="23" dur="1" fill="hold">
                                          <p:stCondLst>
                                            <p:cond delay="0"/>
                                          </p:stCondLst>
                                        </p:cTn>
                                        <p:tgtEl>
                                          <p:spTgt spid="15"/>
                                        </p:tgtEl>
                                        <p:attrNameLst>
                                          <p:attrName>style.visibility</p:attrName>
                                        </p:attrNameLst>
                                      </p:cBhvr>
                                      <p:to>
                                        <p:strVal val="visible"/>
                                      </p:to>
                                    </p:set>
                                    <p:animEffect transition="in" filter="fade">
                                      <p:cBhvr>
                                        <p:cTn id="24"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25" restart="whenNotActive" fill="hold" evtFilter="cancelBubble" nodeType="interactiveSeq">
                <p:stCondLst>
                  <p:cond evt="onClick" delay="0">
                    <p:tgtEl>
                      <p:spTgt spid="20"/>
                    </p:tgtEl>
                  </p:cond>
                </p:stCondLst>
                <p:endSync evt="end" delay="0">
                  <p:rtn val="all"/>
                </p:endSync>
                <p:childTnLst>
                  <p:par>
                    <p:cTn id="26" fill="hold">
                      <p:stCondLst>
                        <p:cond delay="0"/>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44"/>
                                        </p:tgtEl>
                                        <p:attrNameLst>
                                          <p:attrName>style.visibility</p:attrName>
                                        </p:attrNameLst>
                                      </p:cBhvr>
                                      <p:to>
                                        <p:strVal val="visible"/>
                                      </p:to>
                                    </p:set>
                                    <p:animEffect transition="in" filter="fade">
                                      <p:cBhvr>
                                        <p:cTn id="30" dur="500"/>
                                        <p:tgtEl>
                                          <p:spTgt spid="44"/>
                                        </p:tgtEl>
                                      </p:cBhvr>
                                    </p:animEffect>
                                  </p:childTnLst>
                                  <p:subTnLst>
                                    <p:audio>
                                      <p:cMediaNode>
                                        <p:cTn display="0" masterRel="sameClick">
                                          <p:stCondLst>
                                            <p:cond evt="begin" delay="0">
                                              <p:tn val="28"/>
                                            </p:cond>
                                          </p:stCondLst>
                                          <p:endCondLst>
                                            <p:cond evt="onStopAudio" delay="0">
                                              <p:tgtEl>
                                                <p:sldTgt/>
                                              </p:tgtEl>
                                            </p:cond>
                                          </p:endCondLst>
                                        </p:cTn>
                                        <p:tgtEl>
                                          <p:sndTgt r:embed="rId2" name="Correct-Answer-SOUND-EFFECT.wav"/>
                                        </p:tgtEl>
                                      </p:cMediaNode>
                                    </p:audio>
                                  </p:subTnLst>
                                </p:cTn>
                              </p:par>
                            </p:childTnLst>
                          </p:cTn>
                        </p:par>
                      </p:childTnLst>
                    </p:cTn>
                  </p:par>
                </p:childTnLst>
              </p:cTn>
              <p:nextCondLst>
                <p:cond evt="onClick" delay="0">
                  <p:tgtEl>
                    <p:spTgt spid="20"/>
                  </p:tgtEl>
                </p:cond>
              </p:nextCondLst>
            </p:seq>
            <p:seq concurrent="1" nextAc="seek">
              <p:cTn id="31" restart="whenNotActive" fill="hold" evtFilter="cancelBubble" nodeType="interactiveSeq">
                <p:stCondLst>
                  <p:cond evt="onClick" delay="0">
                    <p:tgtEl>
                      <p:spTgt spid="17"/>
                    </p:tgtEl>
                  </p:cond>
                </p:stCondLst>
                <p:endSync evt="end" delay="0">
                  <p:rtn val="all"/>
                </p:endSync>
                <p:childTnLst>
                  <p:par>
                    <p:cTn id="32" fill="hold">
                      <p:stCondLst>
                        <p:cond delay="0"/>
                      </p:stCondLst>
                      <p:childTnLst>
                        <p:par>
                          <p:cTn id="33" fill="hold">
                            <p:stCondLst>
                              <p:cond delay="0"/>
                            </p:stCondLst>
                            <p:childTnLst>
                              <p:par>
                                <p:cTn id="34" presetID="10" presetClass="entr" presetSubtype="0" fill="hold" nodeType="clickEffect">
                                  <p:stCondLst>
                                    <p:cond delay="0"/>
                                  </p:stCondLst>
                                  <p:childTnLst>
                                    <p:set>
                                      <p:cBhvr>
                                        <p:cTn id="35" dur="1" fill="hold">
                                          <p:stCondLst>
                                            <p:cond delay="0"/>
                                          </p:stCondLst>
                                        </p:cTn>
                                        <p:tgtEl>
                                          <p:spTgt spid="45"/>
                                        </p:tgtEl>
                                        <p:attrNameLst>
                                          <p:attrName>style.visibility</p:attrName>
                                        </p:attrNameLst>
                                      </p:cBhvr>
                                      <p:to>
                                        <p:strVal val="visible"/>
                                      </p:to>
                                    </p:set>
                                    <p:animEffect transition="in" filter="fade">
                                      <p:cBhvr>
                                        <p:cTn id="36" dur="500"/>
                                        <p:tgtEl>
                                          <p:spTgt spid="45"/>
                                        </p:tgtEl>
                                      </p:cBhvr>
                                    </p:animEffect>
                                  </p:childTnLst>
                                  <p:subTnLst>
                                    <p:audio>
                                      <p:cMediaNode>
                                        <p:cTn display="0" masterRel="sameClick">
                                          <p:stCondLst>
                                            <p:cond evt="begin" delay="0">
                                              <p:tn val="34"/>
                                            </p:cond>
                                          </p:stCondLst>
                                          <p:endCondLst>
                                            <p:cond evt="onStopAudio" delay="0">
                                              <p:tgtEl>
                                                <p:sldTgt/>
                                              </p:tgtEl>
                                            </p:cond>
                                          </p:endCondLst>
                                        </p:cTn>
                                        <p:tgtEl>
                                          <p:sndTgt r:embed="rId3" name="incorrect-sound-effect.wav"/>
                                        </p:tgtEl>
                                      </p:cMediaNode>
                                    </p:audio>
                                  </p:subTnLst>
                                </p:cTn>
                              </p:par>
                            </p:childTnLst>
                          </p:cTn>
                        </p:par>
                      </p:childTnLst>
                    </p:cTn>
                  </p:par>
                </p:childTnLst>
              </p:cTn>
              <p:nextCondLst>
                <p:cond evt="onClick" delay="0">
                  <p:tgtEl>
                    <p:spTgt spid="17"/>
                  </p:tgtEl>
                </p:cond>
              </p:nextCondLst>
            </p:seq>
            <p:seq concurrent="1" nextAc="seek">
              <p:cTn id="37" restart="whenNotActive" fill="hold" evtFilter="cancelBubble" nodeType="interactiveSeq">
                <p:stCondLst>
                  <p:cond evt="onClick" delay="0">
                    <p:tgtEl>
                      <p:spTgt spid="23"/>
                    </p:tgtEl>
                  </p:cond>
                </p:stCondLst>
                <p:endSync evt="end" delay="0">
                  <p:rtn val="all"/>
                </p:endSync>
                <p:childTnLst>
                  <p:par>
                    <p:cTn id="38" fill="hold">
                      <p:stCondLst>
                        <p:cond delay="0"/>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42"/>
                                        </p:tgtEl>
                                        <p:attrNameLst>
                                          <p:attrName>style.visibility</p:attrName>
                                        </p:attrNameLst>
                                      </p:cBhvr>
                                      <p:to>
                                        <p:strVal val="visible"/>
                                      </p:to>
                                    </p:set>
                                    <p:animEffect transition="in" filter="fade">
                                      <p:cBhvr>
                                        <p:cTn id="42" dur="500"/>
                                        <p:tgtEl>
                                          <p:spTgt spid="42"/>
                                        </p:tgtEl>
                                      </p:cBhvr>
                                    </p:animEffect>
                                  </p:childTnLst>
                                  <p:subTnLst>
                                    <p:audio>
                                      <p:cMediaNode>
                                        <p:cTn display="0" masterRel="sameClick">
                                          <p:stCondLst>
                                            <p:cond evt="begin" delay="0">
                                              <p:tn val="40"/>
                                            </p:cond>
                                          </p:stCondLst>
                                          <p:endCondLst>
                                            <p:cond evt="onStopAudio" delay="0">
                                              <p:tgtEl>
                                                <p:sldTgt/>
                                              </p:tgtEl>
                                            </p:cond>
                                          </p:endCondLst>
                                        </p:cTn>
                                        <p:tgtEl>
                                          <p:sndTgt r:embed="rId2" name="Correct-Answer-SOUND-EFFECT.wav"/>
                                        </p:tgtEl>
                                      </p:cMediaNode>
                                    </p:audio>
                                  </p:subTnLst>
                                </p:cTn>
                              </p:par>
                            </p:childTnLst>
                          </p:cTn>
                        </p:par>
                      </p:childTnLst>
                    </p:cTn>
                  </p:par>
                </p:childTnLst>
              </p:cTn>
              <p:nextCondLst>
                <p:cond evt="onClick" delay="0">
                  <p:tgtEl>
                    <p:spTgt spid="23"/>
                  </p:tgtEl>
                </p:cond>
              </p:nextCondLst>
            </p:seq>
            <p:seq concurrent="1" nextAc="seek">
              <p:cTn id="43" restart="whenNotActive" fill="hold" evtFilter="cancelBubble" nodeType="interactiveSeq">
                <p:stCondLst>
                  <p:cond evt="onClick" delay="0">
                    <p:tgtEl>
                      <p:spTgt spid="31"/>
                    </p:tgtEl>
                  </p:cond>
                </p:stCondLst>
                <p:endSync evt="end" delay="0">
                  <p:rtn val="all"/>
                </p:endSync>
                <p:childTnLst>
                  <p:par>
                    <p:cTn id="44" fill="hold">
                      <p:stCondLst>
                        <p:cond delay="0"/>
                      </p:stCondLst>
                      <p:childTnLst>
                        <p:par>
                          <p:cTn id="45" fill="hold">
                            <p:stCondLst>
                              <p:cond delay="0"/>
                            </p:stCondLst>
                            <p:childTnLst>
                              <p:par>
                                <p:cTn id="46" presetID="53" presetClass="entr" presetSubtype="16" fill="hold" nodeType="clickEffect">
                                  <p:stCondLst>
                                    <p:cond delay="0"/>
                                  </p:stCondLst>
                                  <p:childTnLst>
                                    <p:set>
                                      <p:cBhvr>
                                        <p:cTn id="47" dur="1" fill="hold">
                                          <p:stCondLst>
                                            <p:cond delay="0"/>
                                          </p:stCondLst>
                                        </p:cTn>
                                        <p:tgtEl>
                                          <p:spTgt spid="383"/>
                                        </p:tgtEl>
                                        <p:attrNameLst>
                                          <p:attrName>style.visibility</p:attrName>
                                        </p:attrNameLst>
                                      </p:cBhvr>
                                      <p:to>
                                        <p:strVal val="visible"/>
                                      </p:to>
                                    </p:set>
                                    <p:anim calcmode="lin" valueType="num">
                                      <p:cBhvr>
                                        <p:cTn id="48" dur="500" fill="hold"/>
                                        <p:tgtEl>
                                          <p:spTgt spid="383"/>
                                        </p:tgtEl>
                                        <p:attrNameLst>
                                          <p:attrName>ppt_w</p:attrName>
                                        </p:attrNameLst>
                                      </p:cBhvr>
                                      <p:tavLst>
                                        <p:tav tm="0">
                                          <p:val>
                                            <p:fltVal val="0"/>
                                          </p:val>
                                        </p:tav>
                                        <p:tav tm="100000">
                                          <p:val>
                                            <p:strVal val="#ppt_w"/>
                                          </p:val>
                                        </p:tav>
                                      </p:tavLst>
                                    </p:anim>
                                    <p:anim calcmode="lin" valueType="num">
                                      <p:cBhvr>
                                        <p:cTn id="49" dur="500" fill="hold"/>
                                        <p:tgtEl>
                                          <p:spTgt spid="383"/>
                                        </p:tgtEl>
                                        <p:attrNameLst>
                                          <p:attrName>ppt_h</p:attrName>
                                        </p:attrNameLst>
                                      </p:cBhvr>
                                      <p:tavLst>
                                        <p:tav tm="0">
                                          <p:val>
                                            <p:fltVal val="0"/>
                                          </p:val>
                                        </p:tav>
                                        <p:tav tm="100000">
                                          <p:val>
                                            <p:strVal val="#ppt_h"/>
                                          </p:val>
                                        </p:tav>
                                      </p:tavLst>
                                    </p:anim>
                                    <p:animEffect transition="in" filter="fade">
                                      <p:cBhvr>
                                        <p:cTn id="50" dur="500"/>
                                        <p:tgtEl>
                                          <p:spTgt spid="383"/>
                                        </p:tgtEl>
                                      </p:cBhvr>
                                    </p:animEffect>
                                  </p:childTnLst>
                                  <p:subTnLst>
                                    <p:audio>
                                      <p:cMediaNode>
                                        <p:cTn display="0" masterRel="sameClick">
                                          <p:stCondLst>
                                            <p:cond evt="begin" delay="0">
                                              <p:tn val="46"/>
                                            </p:cond>
                                          </p:stCondLst>
                                          <p:endCondLst>
                                            <p:cond evt="onStopAudio" delay="0">
                                              <p:tgtEl>
                                                <p:sldTgt/>
                                              </p:tgtEl>
                                            </p:cond>
                                          </p:endCondLst>
                                        </p:cTn>
                                        <p:tgtEl>
                                          <p:sndTgt r:embed="rId4" name="applause.wav"/>
                                        </p:tgtEl>
                                      </p:cMediaNode>
                                    </p:audio>
                                  </p:subTnLst>
                                </p:cTn>
                              </p:par>
                              <p:par>
                                <p:cTn id="51" presetID="53" presetClass="entr" presetSubtype="16" fill="hold" nodeType="withEffect">
                                  <p:stCondLst>
                                    <p:cond delay="0"/>
                                  </p:stCondLst>
                                  <p:childTnLst>
                                    <p:set>
                                      <p:cBhvr>
                                        <p:cTn id="52" dur="1" fill="hold">
                                          <p:stCondLst>
                                            <p:cond delay="0"/>
                                          </p:stCondLst>
                                        </p:cTn>
                                        <p:tgtEl>
                                          <p:spTgt spid="36"/>
                                        </p:tgtEl>
                                        <p:attrNameLst>
                                          <p:attrName>style.visibility</p:attrName>
                                        </p:attrNameLst>
                                      </p:cBhvr>
                                      <p:to>
                                        <p:strVal val="visible"/>
                                      </p:to>
                                    </p:set>
                                    <p:anim calcmode="lin" valueType="num">
                                      <p:cBhvr>
                                        <p:cTn id="53" dur="500" fill="hold"/>
                                        <p:tgtEl>
                                          <p:spTgt spid="36"/>
                                        </p:tgtEl>
                                        <p:attrNameLst>
                                          <p:attrName>ppt_w</p:attrName>
                                        </p:attrNameLst>
                                      </p:cBhvr>
                                      <p:tavLst>
                                        <p:tav tm="0">
                                          <p:val>
                                            <p:fltVal val="0"/>
                                          </p:val>
                                        </p:tav>
                                        <p:tav tm="100000">
                                          <p:val>
                                            <p:strVal val="#ppt_w"/>
                                          </p:val>
                                        </p:tav>
                                      </p:tavLst>
                                    </p:anim>
                                    <p:anim calcmode="lin" valueType="num">
                                      <p:cBhvr>
                                        <p:cTn id="54" dur="500" fill="hold"/>
                                        <p:tgtEl>
                                          <p:spTgt spid="36"/>
                                        </p:tgtEl>
                                        <p:attrNameLst>
                                          <p:attrName>ppt_h</p:attrName>
                                        </p:attrNameLst>
                                      </p:cBhvr>
                                      <p:tavLst>
                                        <p:tav tm="0">
                                          <p:val>
                                            <p:fltVal val="0"/>
                                          </p:val>
                                        </p:tav>
                                        <p:tav tm="100000">
                                          <p:val>
                                            <p:strVal val="#ppt_h"/>
                                          </p:val>
                                        </p:tav>
                                      </p:tavLst>
                                    </p:anim>
                                    <p:animEffect transition="in" filter="fade">
                                      <p:cBhvr>
                                        <p:cTn id="55" dur="500"/>
                                        <p:tgtEl>
                                          <p:spTgt spid="36"/>
                                        </p:tgtEl>
                                      </p:cBhvr>
                                    </p:animEffect>
                                  </p:childTnLst>
                                </p:cTn>
                              </p:par>
                            </p:childTnLst>
                          </p:cTn>
                        </p:par>
                      </p:childTnLst>
                    </p:cTn>
                  </p:par>
                </p:childTnLst>
              </p:cTn>
              <p:nextCondLst>
                <p:cond evt="onClick" delay="0">
                  <p:tgtEl>
                    <p:spTgt spid="31"/>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bg>
      <p:bgPr>
        <a:solidFill>
          <a:srgbClr val="BADBCD"/>
        </a:solidFill>
        <a:effectLst/>
      </p:bgPr>
    </p:bg>
    <p:spTree>
      <p:nvGrpSpPr>
        <p:cNvPr id="1" name=""/>
        <p:cNvGrpSpPr/>
        <p:nvPr/>
      </p:nvGrpSpPr>
      <p:grpSpPr>
        <a:xfrm>
          <a:off x="0" y="0"/>
          <a:ext cx="0" cy="0"/>
          <a:chOff x="0" y="0"/>
          <a:chExt cx="0" cy="0"/>
        </a:xfrm>
      </p:grpSpPr>
      <p:pic>
        <p:nvPicPr>
          <p:cNvPr id="15" name="Picture 15"/>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xmlns="" r:embed="rId6"/>
              </a:ext>
            </a:extLst>
          </a:blip>
          <a:srcRect/>
          <a:stretch>
            <a:fillRect/>
          </a:stretch>
        </p:blipFill>
        <p:spPr>
          <a:xfrm rot="-2317294">
            <a:off x="135445" y="765517"/>
            <a:ext cx="2348424" cy="768575"/>
          </a:xfrm>
          <a:prstGeom prst="rect">
            <a:avLst/>
          </a:prstGeom>
        </p:spPr>
      </p:pic>
      <p:pic>
        <p:nvPicPr>
          <p:cNvPr id="16" name="Picture 16"/>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xmlns="" r:embed="rId8"/>
              </a:ext>
            </a:extLst>
          </a:blip>
          <a:srcRect/>
          <a:stretch>
            <a:fillRect/>
          </a:stretch>
        </p:blipFill>
        <p:spPr>
          <a:xfrm>
            <a:off x="16687800" y="477706"/>
            <a:ext cx="1061203" cy="1061203"/>
          </a:xfrm>
          <a:prstGeom prst="rect">
            <a:avLst/>
          </a:prstGeom>
        </p:spPr>
      </p:pic>
      <mc:AlternateContent xmlns:mc="http://schemas.openxmlformats.org/markup-compatibility/2006">
        <mc:Choice xmlns:am3d="http://schemas.microsoft.com/office/drawing/2017/model3d" xmlns="" Requires="am3d">
          <p:graphicFrame>
            <p:nvGraphicFramePr>
              <p:cNvPr id="27" name="3D Model 26" descr="Flat Red Present">
                <a:extLst>
                  <a:ext uri="{FF2B5EF4-FFF2-40B4-BE49-F238E27FC236}">
                    <a16:creationId xmlns:a16="http://schemas.microsoft.com/office/drawing/2014/main" id="{4FFA0129-C166-4C52-9D5D-6088347E43AB}"/>
                  </a:ext>
                </a:extLst>
              </p:cNvPr>
              <p:cNvGraphicFramePr>
                <a:graphicFrameLocks noChangeAspect="1"/>
              </p:cNvGraphicFramePr>
              <p:nvPr>
                <p:extLst>
                  <p:ext uri="{D42A27DB-BD31-4B8C-83A1-F6EECF244321}">
                    <p14:modId xmlns:p14="http://schemas.microsoft.com/office/powerpoint/2010/main" val="2095616157"/>
                  </p:ext>
                </p:extLst>
              </p:nvPr>
            </p:nvGraphicFramePr>
            <p:xfrm>
              <a:off x="460857" y="652956"/>
              <a:ext cx="3242747" cy="3060000"/>
            </p:xfrm>
            <a:graphic>
              <a:graphicData uri="http://schemas.microsoft.com/office/drawing/2017/model3d">
                <am3d:model3d r:embed="rId9">
                  <am3d:spPr>
                    <a:xfrm>
                      <a:off x="0" y="0"/>
                      <a:ext cx="3242747" cy="3060000"/>
                    </a:xfrm>
                    <a:prstGeom prst="rect">
                      <a:avLst/>
                    </a:prstGeom>
                  </am3d:spPr>
                  <am3d:camera>
                    <am3d:pos x="0" y="0" z="60755677"/>
                    <am3d:up dx="0" dy="36000000" dz="0"/>
                    <am3d:lookAt x="0" y="0" z="0"/>
                    <am3d:perspective fov="2700000"/>
                  </am3d:camera>
                  <am3d:trans>
                    <am3d:meterPerModelUnit n="5936994" d="1000000"/>
                    <am3d:preTrans dx="-1539" dy="-6386382" dz="-5685"/>
                    <am3d:scale>
                      <am3d:sx n="1000000" d="1000000"/>
                      <am3d:sy n="1000000" d="1000000"/>
                      <am3d:sz n="1000000" d="1000000"/>
                    </am3d:scale>
                    <am3d:rot ax="5341345" ay="2301160" az="5305473"/>
                    <am3d:postTrans dx="0" dy="0" dz="0"/>
                  </am3d:trans>
                  <am3d:raster rName="Office3DRenderer" rVer="16.0.8326">
                    <am3d:blip r:embed="rId10"/>
                  </am3d:raster>
                  <am3d:objViewport viewportSz="3913091"/>
                  <am3d:ambientLight>
                    <am3d:clr>
                      <a:scrgbClr r="50000" g="50000" b="50000"/>
                    </am3d:clr>
                    <am3d:illuminance n="500000" d="1000000"/>
                  </am3d:ambientLight>
                  <am3d:ptLight rad="0">
                    <am3d:clr>
                      <a:scrgbClr r="100000" g="75000" b="50000"/>
                    </am3d:clr>
                    <am3d:intensity n="9765625" d="1000000"/>
                    <am3d:pos x="21959998" y="70920001" z="16344003"/>
                  </am3d:ptLight>
                  <am3d:ptLight rad="0">
                    <am3d:clr>
                      <a:scrgbClr r="40000" g="60000" b="95000"/>
                    </am3d:clr>
                    <am3d:intensity n="12250000" d="1000000"/>
                    <am3d:pos x="-37964106" y="51130435" z="57631972"/>
                  </am3d:ptLight>
                  <am3d:ptLight rad="0">
                    <am3d:clr>
                      <a:scrgbClr r="86837" g="72700" b="100000"/>
                    </am3d:clr>
                    <am3d:intensity n="3125000" d="1000000"/>
                    <am3d:pos x="-37739122" y="58056624" z="-34769649"/>
                  </am3d:ptLight>
                </am3d:model3d>
              </a:graphicData>
            </a:graphic>
          </p:graphicFrame>
        </mc:Choice>
        <mc:Fallback>
          <p:pic>
            <p:nvPicPr>
              <p:cNvPr id="27" name="3D Model 26" descr="Flat Red Present">
                <a:extLst>
                  <a:ext uri="{FF2B5EF4-FFF2-40B4-BE49-F238E27FC236}">
                    <a16:creationId xmlns:a16="http://schemas.microsoft.com/office/drawing/2014/main" xmlns="" id="{4FFA0129-C166-4C52-9D5D-6088347E43AB}"/>
                  </a:ext>
                </a:extLst>
              </p:cNvPr>
              <p:cNvPicPr>
                <a:picLocks noGrp="1" noRot="1" noChangeAspect="1" noMove="1" noResize="1" noEditPoints="1" noAdjustHandles="1" noChangeArrowheads="1" noChangeShapeType="1" noCrop="1"/>
              </p:cNvPicPr>
              <p:nvPr/>
            </p:nvPicPr>
            <p:blipFill>
              <a:blip r:embed="rId11"/>
              <a:stretch>
                <a:fillRect/>
              </a:stretch>
            </p:blipFill>
            <p:spPr>
              <a:xfrm>
                <a:off x="460857" y="652956"/>
                <a:ext cx="3242747" cy="3060000"/>
              </a:xfrm>
              <a:prstGeom prst="rect">
                <a:avLst/>
              </a:prstGeom>
            </p:spPr>
          </p:pic>
        </mc:Fallback>
      </mc:AlternateContent>
      <p:pic>
        <p:nvPicPr>
          <p:cNvPr id="34" name="Picture 33">
            <a:hlinkClick r:id="rId12" action="ppaction://hlinksldjump"/>
            <a:extLst>
              <a:ext uri="{FF2B5EF4-FFF2-40B4-BE49-F238E27FC236}">
                <a16:creationId xmlns:a16="http://schemas.microsoft.com/office/drawing/2014/main" xmlns="" id="{40A6ECC7-20DE-471C-B2F4-982077E881A8}"/>
              </a:ext>
            </a:extLst>
          </p:cNvPr>
          <p:cNvPicPr>
            <a:picLocks noChangeAspect="1"/>
          </p:cNvPicPr>
          <p:nvPr/>
        </p:nvPicPr>
        <p:blipFill>
          <a:blip r:embed="rId13"/>
          <a:stretch>
            <a:fillRect/>
          </a:stretch>
        </p:blipFill>
        <p:spPr>
          <a:xfrm>
            <a:off x="16193064" y="2571651"/>
            <a:ext cx="2050674" cy="6779086"/>
          </a:xfrm>
          <a:prstGeom prst="rect">
            <a:avLst/>
          </a:prstGeom>
        </p:spPr>
      </p:pic>
      <p:sp>
        <p:nvSpPr>
          <p:cNvPr id="43" name="TextBox 42">
            <a:extLst>
              <a:ext uri="{FF2B5EF4-FFF2-40B4-BE49-F238E27FC236}">
                <a16:creationId xmlns:a16="http://schemas.microsoft.com/office/drawing/2014/main" xmlns="" id="{2371B1F8-2C16-4C67-981D-539F82928FA2}"/>
              </a:ext>
            </a:extLst>
          </p:cNvPr>
          <p:cNvSpPr txBox="1"/>
          <p:nvPr/>
        </p:nvSpPr>
        <p:spPr>
          <a:xfrm>
            <a:off x="3245014" y="2796127"/>
            <a:ext cx="12656030" cy="923330"/>
          </a:xfrm>
          <a:prstGeom prst="rect">
            <a:avLst/>
          </a:prstGeom>
          <a:noFill/>
        </p:spPr>
        <p:txBody>
          <a:bodyPr wrap="none" rtlCol="0">
            <a:spAutoFit/>
          </a:bodyPr>
          <a:lstStyle/>
          <a:p>
            <a:pPr algn="ctr"/>
            <a:r>
              <a:rPr lang="en-US" sz="5400">
                <a:solidFill>
                  <a:srgbClr val="272626"/>
                </a:solidFill>
                <a:latin typeface="#9Slide03 Arima Madurai ExtraBo" panose="00000900000000000000" pitchFamily="2" charset="0"/>
                <a:cs typeface="#9Slide03 Arima Madurai ExtraBo" panose="00000900000000000000" pitchFamily="2" charset="0"/>
              </a:rPr>
              <a:t>5. Khi rửa cơ quan sinh dục nữ cần chú ý</a:t>
            </a:r>
          </a:p>
        </p:txBody>
      </p:sp>
      <p:grpSp>
        <p:nvGrpSpPr>
          <p:cNvPr id="46" name="A - 9Slide.vn">
            <a:extLst>
              <a:ext uri="{FF2B5EF4-FFF2-40B4-BE49-F238E27FC236}">
                <a16:creationId xmlns:a16="http://schemas.microsoft.com/office/drawing/2014/main" xmlns="" id="{051A115C-7460-4765-9AC4-F0E59848FA90}"/>
              </a:ext>
            </a:extLst>
          </p:cNvPr>
          <p:cNvGrpSpPr/>
          <p:nvPr/>
        </p:nvGrpSpPr>
        <p:grpSpPr>
          <a:xfrm>
            <a:off x="3912805" y="4192275"/>
            <a:ext cx="11919405" cy="707886"/>
            <a:chOff x="7982585" y="2011634"/>
            <a:chExt cx="10712069" cy="707886"/>
          </a:xfrm>
        </p:grpSpPr>
        <p:sp>
          <p:nvSpPr>
            <p:cNvPr id="47" name="文本框 19">
              <a:extLst>
                <a:ext uri="{FF2B5EF4-FFF2-40B4-BE49-F238E27FC236}">
                  <a16:creationId xmlns:a16="http://schemas.microsoft.com/office/drawing/2014/main" xmlns="" id="{977331C9-2043-454B-A503-7FE35FC6C5B6}"/>
                </a:ext>
              </a:extLst>
            </p:cNvPr>
            <p:cNvSpPr txBox="1"/>
            <p:nvPr/>
          </p:nvSpPr>
          <p:spPr>
            <a:xfrm>
              <a:off x="8705398" y="2011634"/>
              <a:ext cx="9989256" cy="707886"/>
            </a:xfrm>
            <a:prstGeom prst="rect">
              <a:avLst/>
            </a:prstGeom>
            <a:noFill/>
          </p:spPr>
          <p:txBody>
            <a:bodyPr wrap="square" rtlCol="0">
              <a:spAutoFit/>
            </a:bodyPr>
            <a:lstStyle/>
            <a:p>
              <a:r>
                <a:rPr lang="en-US" altLang="zh-CN" sz="4000" b="1" dirty="0">
                  <a:solidFill>
                    <a:sysClr val="windowText" lastClr="000000"/>
                  </a:solidFill>
                  <a:latin typeface="Times New Roman" pitchFamily="18" charset="0"/>
                  <a:cs typeface="Times New Roman" pitchFamily="18" charset="0"/>
                  <a:sym typeface="+mn-lt"/>
                </a:rPr>
                <a:t>A</a:t>
              </a:r>
              <a:r>
                <a:rPr lang="en-US" altLang="zh-CN" sz="4000" b="1">
                  <a:solidFill>
                    <a:sysClr val="windowText" lastClr="000000"/>
                  </a:solidFill>
                  <a:latin typeface="Times New Roman" pitchFamily="18" charset="0"/>
                  <a:cs typeface="Times New Roman" pitchFamily="18" charset="0"/>
                  <a:sym typeface="+mn-lt"/>
                </a:rPr>
                <a:t>. Dùng nước sạch.</a:t>
              </a:r>
              <a:endParaRPr lang="zh-CN" altLang="en-US" sz="4000" b="1" dirty="0">
                <a:solidFill>
                  <a:sysClr val="windowText" lastClr="000000"/>
                </a:solidFill>
                <a:latin typeface="Times New Roman" pitchFamily="18" charset="0"/>
                <a:cs typeface="Times New Roman" pitchFamily="18" charset="0"/>
                <a:sym typeface="+mn-lt"/>
              </a:endParaRPr>
            </a:p>
          </p:txBody>
        </p:sp>
        <p:pic>
          <p:nvPicPr>
            <p:cNvPr id="48" name="图片 20">
              <a:extLst>
                <a:ext uri="{FF2B5EF4-FFF2-40B4-BE49-F238E27FC236}">
                  <a16:creationId xmlns:a16="http://schemas.microsoft.com/office/drawing/2014/main" xmlns="" id="{49971343-4D2B-45CC-B173-C646DB1FBA60}"/>
                </a:ext>
              </a:extLst>
            </p:cNvPr>
            <p:cNvPicPr>
              <a:picLocks noChangeAspect="1"/>
            </p:cNvPicPr>
            <p:nvPr/>
          </p:nvPicPr>
          <p:blipFill>
            <a:blip r:embed="rId14" cstate="screen">
              <a:extLst>
                <a:ext uri="{28A0092B-C50C-407E-A947-70E740481C1C}">
                  <a14:useLocalDpi xmlns:a14="http://schemas.microsoft.com/office/drawing/2010/main"/>
                </a:ext>
              </a:extLst>
            </a:blip>
            <a:stretch>
              <a:fillRect/>
            </a:stretch>
          </p:blipFill>
          <p:spPr>
            <a:xfrm>
              <a:off x="7982585" y="2113915"/>
              <a:ext cx="626745" cy="582930"/>
            </a:xfrm>
            <a:prstGeom prst="rect">
              <a:avLst/>
            </a:prstGeom>
          </p:spPr>
        </p:pic>
      </p:grpSp>
      <p:grpSp>
        <p:nvGrpSpPr>
          <p:cNvPr id="49" name="B - 9Slide.vn">
            <a:extLst>
              <a:ext uri="{FF2B5EF4-FFF2-40B4-BE49-F238E27FC236}">
                <a16:creationId xmlns:a16="http://schemas.microsoft.com/office/drawing/2014/main" xmlns="" id="{03EC0687-36EA-4073-B932-D1D4C71F72E1}"/>
              </a:ext>
            </a:extLst>
          </p:cNvPr>
          <p:cNvGrpSpPr/>
          <p:nvPr/>
        </p:nvGrpSpPr>
        <p:grpSpPr>
          <a:xfrm>
            <a:off x="3912806" y="5036147"/>
            <a:ext cx="10016176" cy="707886"/>
            <a:chOff x="7982585" y="2011634"/>
            <a:chExt cx="10016176" cy="707886"/>
          </a:xfrm>
        </p:grpSpPr>
        <p:sp>
          <p:nvSpPr>
            <p:cNvPr id="50" name="文本框 19">
              <a:extLst>
                <a:ext uri="{FF2B5EF4-FFF2-40B4-BE49-F238E27FC236}">
                  <a16:creationId xmlns:a16="http://schemas.microsoft.com/office/drawing/2014/main" xmlns="" id="{DF001996-C42D-4A1C-A84E-13750F155CC4}"/>
                </a:ext>
              </a:extLst>
            </p:cNvPr>
            <p:cNvSpPr txBox="1"/>
            <p:nvPr/>
          </p:nvSpPr>
          <p:spPr>
            <a:xfrm>
              <a:off x="8705399" y="2011634"/>
              <a:ext cx="9293362" cy="707886"/>
            </a:xfrm>
            <a:prstGeom prst="rect">
              <a:avLst/>
            </a:prstGeom>
            <a:noFill/>
          </p:spPr>
          <p:txBody>
            <a:bodyPr wrap="square" rtlCol="0">
              <a:spAutoFit/>
            </a:bodyPr>
            <a:lstStyle/>
            <a:p>
              <a:r>
                <a:rPr lang="en-US" altLang="zh-CN" sz="4000" b="1">
                  <a:solidFill>
                    <a:sysClr val="windowText" lastClr="000000"/>
                  </a:solidFill>
                  <a:latin typeface="Times New Roman" pitchFamily="18" charset="0"/>
                  <a:cs typeface="Times New Roman" pitchFamily="18" charset="0"/>
                  <a:sym typeface="+mn-lt"/>
                </a:rPr>
                <a:t>B. Dùng xà phòng tắm.</a:t>
              </a:r>
              <a:endParaRPr lang="zh-CN" altLang="en-US" sz="4000" b="1" dirty="0">
                <a:solidFill>
                  <a:sysClr val="windowText" lastClr="000000"/>
                </a:solidFill>
                <a:latin typeface="Times New Roman" pitchFamily="18" charset="0"/>
                <a:cs typeface="Times New Roman" pitchFamily="18" charset="0"/>
                <a:sym typeface="+mn-lt"/>
              </a:endParaRPr>
            </a:p>
          </p:txBody>
        </p:sp>
        <p:pic>
          <p:nvPicPr>
            <p:cNvPr id="51" name="图片 20">
              <a:extLst>
                <a:ext uri="{FF2B5EF4-FFF2-40B4-BE49-F238E27FC236}">
                  <a16:creationId xmlns:a16="http://schemas.microsoft.com/office/drawing/2014/main" xmlns="" id="{379F8B0A-7CF3-4288-BA12-F8F2E1829D96}"/>
                </a:ext>
              </a:extLst>
            </p:cNvPr>
            <p:cNvPicPr>
              <a:picLocks noChangeAspect="1"/>
            </p:cNvPicPr>
            <p:nvPr/>
          </p:nvPicPr>
          <p:blipFill>
            <a:blip r:embed="rId14" cstate="screen">
              <a:extLst>
                <a:ext uri="{28A0092B-C50C-407E-A947-70E740481C1C}">
                  <a14:useLocalDpi xmlns:a14="http://schemas.microsoft.com/office/drawing/2010/main"/>
                </a:ext>
              </a:extLst>
            </a:blip>
            <a:stretch>
              <a:fillRect/>
            </a:stretch>
          </p:blipFill>
          <p:spPr>
            <a:xfrm>
              <a:off x="7982585" y="2113915"/>
              <a:ext cx="626745" cy="582930"/>
            </a:xfrm>
            <a:prstGeom prst="rect">
              <a:avLst/>
            </a:prstGeom>
          </p:spPr>
        </p:pic>
      </p:grpSp>
      <p:grpSp>
        <p:nvGrpSpPr>
          <p:cNvPr id="52" name="C - 9Slide.vn">
            <a:extLst>
              <a:ext uri="{FF2B5EF4-FFF2-40B4-BE49-F238E27FC236}">
                <a16:creationId xmlns:a16="http://schemas.microsoft.com/office/drawing/2014/main" xmlns="" id="{D8C6DC16-44E5-4FF6-9FB4-CFEA3DD39321}"/>
              </a:ext>
            </a:extLst>
          </p:cNvPr>
          <p:cNvGrpSpPr/>
          <p:nvPr/>
        </p:nvGrpSpPr>
        <p:grpSpPr>
          <a:xfrm>
            <a:off x="3905482" y="5911918"/>
            <a:ext cx="8326478" cy="707886"/>
            <a:chOff x="7982585" y="2011634"/>
            <a:chExt cx="8326478" cy="707886"/>
          </a:xfrm>
        </p:grpSpPr>
        <p:sp>
          <p:nvSpPr>
            <p:cNvPr id="53" name="文本框 19">
              <a:extLst>
                <a:ext uri="{FF2B5EF4-FFF2-40B4-BE49-F238E27FC236}">
                  <a16:creationId xmlns:a16="http://schemas.microsoft.com/office/drawing/2014/main" xmlns="" id="{176D050A-3DC2-4F0C-AA96-BF0CDC409DD7}"/>
                </a:ext>
              </a:extLst>
            </p:cNvPr>
            <p:cNvSpPr txBox="1"/>
            <p:nvPr/>
          </p:nvSpPr>
          <p:spPr>
            <a:xfrm>
              <a:off x="8705398" y="2011634"/>
              <a:ext cx="7603665" cy="707886"/>
            </a:xfrm>
            <a:prstGeom prst="rect">
              <a:avLst/>
            </a:prstGeom>
            <a:noFill/>
          </p:spPr>
          <p:txBody>
            <a:bodyPr wrap="square" rtlCol="0">
              <a:spAutoFit/>
            </a:bodyPr>
            <a:lstStyle/>
            <a:p>
              <a:r>
                <a:rPr lang="en-US" altLang="zh-CN" sz="4000" b="1" dirty="0">
                  <a:solidFill>
                    <a:sysClr val="windowText" lastClr="000000"/>
                  </a:solidFill>
                  <a:latin typeface="Times New Roman" pitchFamily="18" charset="0"/>
                  <a:cs typeface="Times New Roman" pitchFamily="18" charset="0"/>
                  <a:sym typeface="+mn-lt"/>
                </a:rPr>
                <a:t>C</a:t>
              </a:r>
              <a:r>
                <a:rPr lang="en-US" altLang="zh-CN" sz="4000" b="1">
                  <a:solidFill>
                    <a:sysClr val="windowText" lastClr="000000"/>
                  </a:solidFill>
                  <a:latin typeface="Times New Roman" pitchFamily="18" charset="0"/>
                  <a:cs typeface="Times New Roman" pitchFamily="18" charset="0"/>
                  <a:sym typeface="+mn-lt"/>
                </a:rPr>
                <a:t>. Dùng xà phòng giặt.</a:t>
              </a:r>
              <a:endParaRPr lang="zh-CN" altLang="en-US" sz="4000" b="1" dirty="0">
                <a:solidFill>
                  <a:sysClr val="windowText" lastClr="000000"/>
                </a:solidFill>
                <a:latin typeface="Times New Roman" pitchFamily="18" charset="0"/>
                <a:cs typeface="Times New Roman" pitchFamily="18" charset="0"/>
                <a:sym typeface="+mn-lt"/>
              </a:endParaRPr>
            </a:p>
          </p:txBody>
        </p:sp>
        <p:pic>
          <p:nvPicPr>
            <p:cNvPr id="54" name="图片 20">
              <a:extLst>
                <a:ext uri="{FF2B5EF4-FFF2-40B4-BE49-F238E27FC236}">
                  <a16:creationId xmlns:a16="http://schemas.microsoft.com/office/drawing/2014/main" xmlns="" id="{CE1D1FE0-8580-4286-BC4F-A25649C88954}"/>
                </a:ext>
              </a:extLst>
            </p:cNvPr>
            <p:cNvPicPr>
              <a:picLocks noChangeAspect="1"/>
            </p:cNvPicPr>
            <p:nvPr/>
          </p:nvPicPr>
          <p:blipFill>
            <a:blip r:embed="rId14" cstate="screen">
              <a:extLst>
                <a:ext uri="{28A0092B-C50C-407E-A947-70E740481C1C}">
                  <a14:useLocalDpi xmlns:a14="http://schemas.microsoft.com/office/drawing/2010/main"/>
                </a:ext>
              </a:extLst>
            </a:blip>
            <a:stretch>
              <a:fillRect/>
            </a:stretch>
          </p:blipFill>
          <p:spPr>
            <a:xfrm>
              <a:off x="7982585" y="2113915"/>
              <a:ext cx="626745" cy="582930"/>
            </a:xfrm>
            <a:prstGeom prst="rect">
              <a:avLst/>
            </a:prstGeom>
          </p:spPr>
        </p:pic>
      </p:grpSp>
      <p:grpSp>
        <p:nvGrpSpPr>
          <p:cNvPr id="55" name="D - 9Slide.vn">
            <a:extLst>
              <a:ext uri="{FF2B5EF4-FFF2-40B4-BE49-F238E27FC236}">
                <a16:creationId xmlns:a16="http://schemas.microsoft.com/office/drawing/2014/main" xmlns="" id="{C053B362-1105-4E57-B279-024F69D86246}"/>
              </a:ext>
            </a:extLst>
          </p:cNvPr>
          <p:cNvGrpSpPr/>
          <p:nvPr/>
        </p:nvGrpSpPr>
        <p:grpSpPr>
          <a:xfrm>
            <a:off x="3905483" y="6795528"/>
            <a:ext cx="12477518" cy="707886"/>
            <a:chOff x="7982585" y="2011634"/>
            <a:chExt cx="8269084" cy="1187633"/>
          </a:xfrm>
        </p:grpSpPr>
        <p:sp>
          <p:nvSpPr>
            <p:cNvPr id="56" name="文本框 19">
              <a:extLst>
                <a:ext uri="{FF2B5EF4-FFF2-40B4-BE49-F238E27FC236}">
                  <a16:creationId xmlns:a16="http://schemas.microsoft.com/office/drawing/2014/main" xmlns="" id="{FC56F010-F35E-47A6-AE50-EDA57B91457D}"/>
                </a:ext>
              </a:extLst>
            </p:cNvPr>
            <p:cNvSpPr txBox="1"/>
            <p:nvPr/>
          </p:nvSpPr>
          <p:spPr>
            <a:xfrm>
              <a:off x="8558063" y="2011634"/>
              <a:ext cx="7693606" cy="1187633"/>
            </a:xfrm>
            <a:prstGeom prst="rect">
              <a:avLst/>
            </a:prstGeom>
            <a:noFill/>
          </p:spPr>
          <p:txBody>
            <a:bodyPr wrap="square" rtlCol="0">
              <a:spAutoFit/>
            </a:bodyPr>
            <a:lstStyle/>
            <a:p>
              <a:r>
                <a:rPr lang="en-US" altLang="zh-CN" sz="4000" b="1">
                  <a:solidFill>
                    <a:sysClr val="windowText" lastClr="000000"/>
                  </a:solidFill>
                  <a:latin typeface="Times New Roman" pitchFamily="18" charset="0"/>
                  <a:cs typeface="Times New Roman" pitchFamily="18" charset="0"/>
                  <a:sym typeface="+mn-lt"/>
                </a:rPr>
                <a:t>D. Không rửa bên trong, chỉ rửa bên ngoài.</a:t>
              </a:r>
              <a:endParaRPr lang="zh-CN" altLang="en-US" sz="4000" b="1" dirty="0">
                <a:solidFill>
                  <a:sysClr val="windowText" lastClr="000000"/>
                </a:solidFill>
                <a:latin typeface="Times New Roman" pitchFamily="18" charset="0"/>
                <a:cs typeface="Times New Roman" pitchFamily="18" charset="0"/>
                <a:sym typeface="+mn-lt"/>
              </a:endParaRPr>
            </a:p>
          </p:txBody>
        </p:sp>
        <p:pic>
          <p:nvPicPr>
            <p:cNvPr id="57" name="图片 20">
              <a:extLst>
                <a:ext uri="{FF2B5EF4-FFF2-40B4-BE49-F238E27FC236}">
                  <a16:creationId xmlns:a16="http://schemas.microsoft.com/office/drawing/2014/main" xmlns="" id="{DBC5EF3C-FDE4-4444-AD2C-A34FABA781C7}"/>
                </a:ext>
              </a:extLst>
            </p:cNvPr>
            <p:cNvPicPr>
              <a:picLocks noChangeAspect="1"/>
            </p:cNvPicPr>
            <p:nvPr/>
          </p:nvPicPr>
          <p:blipFill>
            <a:blip r:embed="rId14" cstate="screen">
              <a:extLst>
                <a:ext uri="{28A0092B-C50C-407E-A947-70E740481C1C}">
                  <a14:useLocalDpi xmlns:a14="http://schemas.microsoft.com/office/drawing/2010/main"/>
                </a:ext>
              </a:extLst>
            </a:blip>
            <a:stretch>
              <a:fillRect/>
            </a:stretch>
          </p:blipFill>
          <p:spPr>
            <a:xfrm>
              <a:off x="7982585" y="2167432"/>
              <a:ext cx="556386" cy="987501"/>
            </a:xfrm>
            <a:prstGeom prst="rect">
              <a:avLst/>
            </a:prstGeom>
          </p:spPr>
        </p:pic>
      </p:grpSp>
      <p:pic>
        <p:nvPicPr>
          <p:cNvPr id="58" name="Picture 57">
            <a:extLst>
              <a:ext uri="{FF2B5EF4-FFF2-40B4-BE49-F238E27FC236}">
                <a16:creationId xmlns:a16="http://schemas.microsoft.com/office/drawing/2014/main" xmlns="" id="{AE53B069-F78A-4B8E-8511-747FAAAF7A3D}"/>
              </a:ext>
            </a:extLst>
          </p:cNvPr>
          <p:cNvPicPr>
            <a:picLocks noChangeAspect="1"/>
          </p:cNvPicPr>
          <p:nvPr/>
        </p:nvPicPr>
        <p:blipFill>
          <a:blip r:embed="rId15" cstate="print">
            <a:extLst>
              <a:ext uri="{BEBA8EAE-BF5A-486C-A8C5-ECC9F3942E4B}">
                <a14:imgProps xmlns:a14="http://schemas.microsoft.com/office/drawing/2010/main">
                  <a14:imgLayer r:embed="rId16">
                    <a14:imgEffect>
                      <a14:backgroundRemoval t="1667" b="99000" l="6667" r="96667"/>
                    </a14:imgEffect>
                  </a14:imgLayer>
                </a14:imgProps>
              </a:ext>
              <a:ext uri="{28A0092B-C50C-407E-A947-70E740481C1C}">
                <a14:useLocalDpi xmlns:a14="http://schemas.microsoft.com/office/drawing/2010/main" val="0"/>
              </a:ext>
            </a:extLst>
          </a:blip>
          <a:stretch>
            <a:fillRect/>
          </a:stretch>
        </p:blipFill>
        <p:spPr>
          <a:xfrm>
            <a:off x="3796261" y="5869967"/>
            <a:ext cx="925561" cy="925561"/>
          </a:xfrm>
          <a:prstGeom prst="rect">
            <a:avLst/>
          </a:prstGeom>
        </p:spPr>
      </p:pic>
      <p:pic>
        <p:nvPicPr>
          <p:cNvPr id="59" name="Picture 58">
            <a:extLst>
              <a:ext uri="{FF2B5EF4-FFF2-40B4-BE49-F238E27FC236}">
                <a16:creationId xmlns:a16="http://schemas.microsoft.com/office/drawing/2014/main" xmlns="" id="{17A9AC14-D24E-43F1-944E-ABC84EC81B8C}"/>
              </a:ext>
            </a:extLst>
          </p:cNvPr>
          <p:cNvPicPr>
            <a:picLocks noChangeAspect="1"/>
          </p:cNvPicPr>
          <p:nvPr/>
        </p:nvPicPr>
        <p:blipFill rotWithShape="1">
          <a:blip r:embed="rId17">
            <a:extLst>
              <a:ext uri="{BEBA8EAE-BF5A-486C-A8C5-ECC9F3942E4B}">
                <a14:imgProps xmlns:a14="http://schemas.microsoft.com/office/drawing/2010/main">
                  <a14:imgLayer r:embed="rId18">
                    <a14:imgEffect>
                      <a14:backgroundRemoval t="7923" b="71310" l="10000" r="90000"/>
                    </a14:imgEffect>
                  </a14:imgLayer>
                </a14:imgProps>
              </a:ext>
              <a:ext uri="{28A0092B-C50C-407E-A947-70E740481C1C}">
                <a14:useLocalDpi xmlns:a14="http://schemas.microsoft.com/office/drawing/2010/main" val="0"/>
              </a:ext>
            </a:extLst>
          </a:blip>
          <a:srcRect l="14893" t="20295" r="23538" b="29081"/>
          <a:stretch/>
        </p:blipFill>
        <p:spPr>
          <a:xfrm>
            <a:off x="3576045" y="6597129"/>
            <a:ext cx="1197797" cy="1060612"/>
          </a:xfrm>
          <a:prstGeom prst="rect">
            <a:avLst/>
          </a:prstGeom>
        </p:spPr>
      </p:pic>
      <p:pic>
        <p:nvPicPr>
          <p:cNvPr id="60" name="Picture 59">
            <a:extLst>
              <a:ext uri="{FF2B5EF4-FFF2-40B4-BE49-F238E27FC236}">
                <a16:creationId xmlns:a16="http://schemas.microsoft.com/office/drawing/2014/main" xmlns="" id="{39162E89-2397-499F-9A0F-21732319708A}"/>
              </a:ext>
            </a:extLst>
          </p:cNvPr>
          <p:cNvPicPr>
            <a:picLocks noChangeAspect="1"/>
          </p:cNvPicPr>
          <p:nvPr/>
        </p:nvPicPr>
        <p:blipFill rotWithShape="1">
          <a:blip r:embed="rId17">
            <a:extLst>
              <a:ext uri="{BEBA8EAE-BF5A-486C-A8C5-ECC9F3942E4B}">
                <a14:imgProps xmlns:a14="http://schemas.microsoft.com/office/drawing/2010/main">
                  <a14:imgLayer r:embed="rId18">
                    <a14:imgEffect>
                      <a14:backgroundRemoval t="7923" b="71310" l="10000" r="90000"/>
                    </a14:imgEffect>
                  </a14:imgLayer>
                </a14:imgProps>
              </a:ext>
              <a:ext uri="{28A0092B-C50C-407E-A947-70E740481C1C}">
                <a14:useLocalDpi xmlns:a14="http://schemas.microsoft.com/office/drawing/2010/main" val="0"/>
              </a:ext>
            </a:extLst>
          </a:blip>
          <a:srcRect l="14893" t="20295" r="23538" b="29081"/>
          <a:stretch/>
        </p:blipFill>
        <p:spPr>
          <a:xfrm>
            <a:off x="3722654" y="4690766"/>
            <a:ext cx="1197797" cy="1060612"/>
          </a:xfrm>
          <a:prstGeom prst="rect">
            <a:avLst/>
          </a:prstGeom>
        </p:spPr>
      </p:pic>
      <p:pic>
        <p:nvPicPr>
          <p:cNvPr id="61" name="Picture 60">
            <a:extLst>
              <a:ext uri="{FF2B5EF4-FFF2-40B4-BE49-F238E27FC236}">
                <a16:creationId xmlns:a16="http://schemas.microsoft.com/office/drawing/2014/main" xmlns="" id="{3861A7EB-482B-4A32-93C8-7FC19FB7F1E0}"/>
              </a:ext>
            </a:extLst>
          </p:cNvPr>
          <p:cNvPicPr>
            <a:picLocks noChangeAspect="1"/>
          </p:cNvPicPr>
          <p:nvPr/>
        </p:nvPicPr>
        <p:blipFill rotWithShape="1">
          <a:blip r:embed="rId17">
            <a:extLst>
              <a:ext uri="{BEBA8EAE-BF5A-486C-A8C5-ECC9F3942E4B}">
                <a14:imgProps xmlns:a14="http://schemas.microsoft.com/office/drawing/2010/main">
                  <a14:imgLayer r:embed="rId18">
                    <a14:imgEffect>
                      <a14:backgroundRemoval t="7923" b="71310" l="10000" r="90000"/>
                    </a14:imgEffect>
                  </a14:imgLayer>
                </a14:imgProps>
              </a:ext>
              <a:ext uri="{28A0092B-C50C-407E-A947-70E740481C1C}">
                <a14:useLocalDpi xmlns:a14="http://schemas.microsoft.com/office/drawing/2010/main" val="0"/>
              </a:ext>
            </a:extLst>
          </a:blip>
          <a:srcRect l="14893" t="20295" r="23538" b="29081"/>
          <a:stretch/>
        </p:blipFill>
        <p:spPr>
          <a:xfrm>
            <a:off x="3660142" y="3745129"/>
            <a:ext cx="1197797" cy="1060612"/>
          </a:xfrm>
          <a:prstGeom prst="rect">
            <a:avLst/>
          </a:prstGeom>
        </p:spPr>
      </p:pic>
      <p:grpSp>
        <p:nvGrpSpPr>
          <p:cNvPr id="26" name="Graphic 3">
            <a:extLst>
              <a:ext uri="{FF2B5EF4-FFF2-40B4-BE49-F238E27FC236}">
                <a16:creationId xmlns:a16="http://schemas.microsoft.com/office/drawing/2014/main" xmlns="" id="{2BF93B65-D947-4A03-9A74-3F4682ADF7E9}"/>
              </a:ext>
            </a:extLst>
          </p:cNvPr>
          <p:cNvGrpSpPr/>
          <p:nvPr/>
        </p:nvGrpSpPr>
        <p:grpSpPr>
          <a:xfrm flipH="1">
            <a:off x="510355" y="5770428"/>
            <a:ext cx="2171281" cy="4158526"/>
            <a:chOff x="7730797" y="5960889"/>
            <a:chExt cx="2171281" cy="4158526"/>
          </a:xfrm>
        </p:grpSpPr>
        <p:grpSp>
          <p:nvGrpSpPr>
            <p:cNvPr id="28" name="Graphic 3">
              <a:extLst>
                <a:ext uri="{FF2B5EF4-FFF2-40B4-BE49-F238E27FC236}">
                  <a16:creationId xmlns:a16="http://schemas.microsoft.com/office/drawing/2014/main" xmlns="" id="{580FC70F-B7E6-4491-AB49-EB351EF7CE19}"/>
                </a:ext>
              </a:extLst>
            </p:cNvPr>
            <p:cNvGrpSpPr/>
            <p:nvPr/>
          </p:nvGrpSpPr>
          <p:grpSpPr>
            <a:xfrm>
              <a:off x="7730797" y="5960889"/>
              <a:ext cx="2171281" cy="4158526"/>
              <a:chOff x="7730797" y="5960889"/>
              <a:chExt cx="2171281" cy="4158526"/>
            </a:xfrm>
          </p:grpSpPr>
          <p:grpSp>
            <p:nvGrpSpPr>
              <p:cNvPr id="142" name="Graphic 3">
                <a:extLst>
                  <a:ext uri="{FF2B5EF4-FFF2-40B4-BE49-F238E27FC236}">
                    <a16:creationId xmlns:a16="http://schemas.microsoft.com/office/drawing/2014/main" xmlns="" id="{832A61A3-B539-462F-9776-076E1C3D588E}"/>
                  </a:ext>
                </a:extLst>
              </p:cNvPr>
              <p:cNvGrpSpPr/>
              <p:nvPr/>
            </p:nvGrpSpPr>
            <p:grpSpPr>
              <a:xfrm>
                <a:off x="8185924" y="8985272"/>
                <a:ext cx="1290805" cy="1134143"/>
                <a:chOff x="8185924" y="8985272"/>
                <a:chExt cx="1290805" cy="1134143"/>
              </a:xfrm>
            </p:grpSpPr>
            <p:grpSp>
              <p:nvGrpSpPr>
                <p:cNvPr id="345" name="Graphic 3">
                  <a:extLst>
                    <a:ext uri="{FF2B5EF4-FFF2-40B4-BE49-F238E27FC236}">
                      <a16:creationId xmlns:a16="http://schemas.microsoft.com/office/drawing/2014/main" xmlns="" id="{A8841FD5-F4FF-48FC-BE1C-4E390FD6BAD7}"/>
                    </a:ext>
                  </a:extLst>
                </p:cNvPr>
                <p:cNvGrpSpPr/>
                <p:nvPr/>
              </p:nvGrpSpPr>
              <p:grpSpPr>
                <a:xfrm>
                  <a:off x="8185924" y="8999628"/>
                  <a:ext cx="637453" cy="1091074"/>
                  <a:chOff x="8185924" y="8999628"/>
                  <a:chExt cx="637453" cy="1091074"/>
                </a:xfrm>
              </p:grpSpPr>
              <p:grpSp>
                <p:nvGrpSpPr>
                  <p:cNvPr id="369" name="Graphic 3">
                    <a:extLst>
                      <a:ext uri="{FF2B5EF4-FFF2-40B4-BE49-F238E27FC236}">
                        <a16:creationId xmlns:a16="http://schemas.microsoft.com/office/drawing/2014/main" xmlns="" id="{84B33926-C986-464B-9C2E-D742A4E51F74}"/>
                      </a:ext>
                    </a:extLst>
                  </p:cNvPr>
                  <p:cNvGrpSpPr/>
                  <p:nvPr/>
                </p:nvGrpSpPr>
                <p:grpSpPr>
                  <a:xfrm>
                    <a:off x="8390894" y="8999628"/>
                    <a:ext cx="370271" cy="843196"/>
                    <a:chOff x="8390894" y="8999628"/>
                    <a:chExt cx="370271" cy="843196"/>
                  </a:xfrm>
                </p:grpSpPr>
                <p:sp>
                  <p:nvSpPr>
                    <p:cNvPr id="392" name="Freeform: Shape 391">
                      <a:extLst>
                        <a:ext uri="{FF2B5EF4-FFF2-40B4-BE49-F238E27FC236}">
                          <a16:creationId xmlns:a16="http://schemas.microsoft.com/office/drawing/2014/main" xmlns="" id="{7A75BC68-B4AA-48D9-AA3A-BB4ED5BF89E9}"/>
                        </a:ext>
                      </a:extLst>
                    </p:cNvPr>
                    <p:cNvSpPr/>
                    <p:nvPr/>
                  </p:nvSpPr>
                  <p:spPr>
                    <a:xfrm>
                      <a:off x="8390894" y="9013984"/>
                      <a:ext cx="360700" cy="828839"/>
                    </a:xfrm>
                    <a:custGeom>
                      <a:avLst/>
                      <a:gdLst>
                        <a:gd name="connsiteX0" fmla="*/ 250636 w 360700"/>
                        <a:gd name="connsiteY0" fmla="*/ 392404 h 828839"/>
                        <a:gd name="connsiteX1" fmla="*/ 236280 w 360700"/>
                        <a:gd name="connsiteY1" fmla="*/ 172275 h 828839"/>
                        <a:gd name="connsiteX2" fmla="*/ 250636 w 360700"/>
                        <a:gd name="connsiteY2" fmla="*/ 66996 h 828839"/>
                        <a:gd name="connsiteX3" fmla="*/ 255422 w 360700"/>
                        <a:gd name="connsiteY3" fmla="*/ 33498 h 828839"/>
                        <a:gd name="connsiteX4" fmla="*/ 188426 w 360700"/>
                        <a:gd name="connsiteY4" fmla="*/ 28712 h 828839"/>
                        <a:gd name="connsiteX5" fmla="*/ 68790 w 360700"/>
                        <a:gd name="connsiteY5" fmla="*/ 4785 h 828839"/>
                        <a:gd name="connsiteX6" fmla="*/ 30507 w 360700"/>
                        <a:gd name="connsiteY6" fmla="*/ 0 h 828839"/>
                        <a:gd name="connsiteX7" fmla="*/ 16151 w 360700"/>
                        <a:gd name="connsiteY7" fmla="*/ 52640 h 828839"/>
                        <a:gd name="connsiteX8" fmla="*/ 1795 w 360700"/>
                        <a:gd name="connsiteY8" fmla="*/ 162704 h 828839"/>
                        <a:gd name="connsiteX9" fmla="*/ 16151 w 360700"/>
                        <a:gd name="connsiteY9" fmla="*/ 397189 h 828839"/>
                        <a:gd name="connsiteX10" fmla="*/ 174070 w 360700"/>
                        <a:gd name="connsiteY10" fmla="*/ 823091 h 828839"/>
                        <a:gd name="connsiteX11" fmla="*/ 174070 w 360700"/>
                        <a:gd name="connsiteY11" fmla="*/ 827877 h 828839"/>
                        <a:gd name="connsiteX12" fmla="*/ 250636 w 360700"/>
                        <a:gd name="connsiteY12" fmla="*/ 813521 h 828839"/>
                        <a:gd name="connsiteX13" fmla="*/ 351130 w 360700"/>
                        <a:gd name="connsiteY13" fmla="*/ 794379 h 828839"/>
                        <a:gd name="connsiteX14" fmla="*/ 355915 w 360700"/>
                        <a:gd name="connsiteY14" fmla="*/ 789594 h 828839"/>
                        <a:gd name="connsiteX15" fmla="*/ 360701 w 360700"/>
                        <a:gd name="connsiteY15" fmla="*/ 780023 h 828839"/>
                        <a:gd name="connsiteX16" fmla="*/ 250636 w 360700"/>
                        <a:gd name="connsiteY16" fmla="*/ 392404 h 82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0700" h="828839">
                          <a:moveTo>
                            <a:pt x="250636" y="392404"/>
                          </a:moveTo>
                          <a:cubicBezTo>
                            <a:pt x="236280" y="320623"/>
                            <a:pt x="231494" y="244056"/>
                            <a:pt x="236280" y="172275"/>
                          </a:cubicBezTo>
                          <a:cubicBezTo>
                            <a:pt x="236280" y="133991"/>
                            <a:pt x="245851" y="100494"/>
                            <a:pt x="250636" y="66996"/>
                          </a:cubicBezTo>
                          <a:cubicBezTo>
                            <a:pt x="250636" y="57425"/>
                            <a:pt x="255422" y="43069"/>
                            <a:pt x="255422" y="33498"/>
                          </a:cubicBezTo>
                          <a:cubicBezTo>
                            <a:pt x="231494" y="33498"/>
                            <a:pt x="212353" y="33498"/>
                            <a:pt x="188426" y="28712"/>
                          </a:cubicBezTo>
                          <a:cubicBezTo>
                            <a:pt x="145357" y="23927"/>
                            <a:pt x="107074" y="14356"/>
                            <a:pt x="68790" y="4785"/>
                          </a:cubicBezTo>
                          <a:cubicBezTo>
                            <a:pt x="59220" y="0"/>
                            <a:pt x="44863" y="0"/>
                            <a:pt x="30507" y="0"/>
                          </a:cubicBezTo>
                          <a:cubicBezTo>
                            <a:pt x="25722" y="19142"/>
                            <a:pt x="20936" y="33498"/>
                            <a:pt x="16151" y="52640"/>
                          </a:cubicBezTo>
                          <a:cubicBezTo>
                            <a:pt x="6580" y="86137"/>
                            <a:pt x="1795" y="124421"/>
                            <a:pt x="1795" y="162704"/>
                          </a:cubicBezTo>
                          <a:cubicBezTo>
                            <a:pt x="-2991" y="239271"/>
                            <a:pt x="1795" y="320623"/>
                            <a:pt x="16151" y="397189"/>
                          </a:cubicBezTo>
                          <a:cubicBezTo>
                            <a:pt x="30507" y="473756"/>
                            <a:pt x="150143" y="794379"/>
                            <a:pt x="174070" y="823091"/>
                          </a:cubicBezTo>
                          <a:cubicBezTo>
                            <a:pt x="174070" y="823091"/>
                            <a:pt x="174070" y="827877"/>
                            <a:pt x="174070" y="827877"/>
                          </a:cubicBezTo>
                          <a:cubicBezTo>
                            <a:pt x="197997" y="832662"/>
                            <a:pt x="226709" y="818306"/>
                            <a:pt x="250636" y="813521"/>
                          </a:cubicBezTo>
                          <a:cubicBezTo>
                            <a:pt x="284134" y="803950"/>
                            <a:pt x="317632" y="799164"/>
                            <a:pt x="351130" y="794379"/>
                          </a:cubicBezTo>
                          <a:cubicBezTo>
                            <a:pt x="355915" y="794379"/>
                            <a:pt x="355915" y="789594"/>
                            <a:pt x="355915" y="789594"/>
                          </a:cubicBezTo>
                          <a:cubicBezTo>
                            <a:pt x="360701" y="789594"/>
                            <a:pt x="360701" y="784808"/>
                            <a:pt x="360701" y="780023"/>
                          </a:cubicBezTo>
                          <a:cubicBezTo>
                            <a:pt x="322418" y="646031"/>
                            <a:pt x="274563" y="526396"/>
                            <a:pt x="250636" y="392404"/>
                          </a:cubicBezTo>
                          <a:close/>
                        </a:path>
                      </a:pathLst>
                    </a:custGeom>
                    <a:solidFill>
                      <a:srgbClr val="FBC98F"/>
                    </a:solidFill>
                    <a:ln w="47824" cap="flat">
                      <a:noFill/>
                      <a:prstDash val="solid"/>
                      <a:miter/>
                    </a:ln>
                  </p:spPr>
                  <p:txBody>
                    <a:bodyPr rtlCol="0" anchor="ctr"/>
                    <a:lstStyle/>
                    <a:p>
                      <a:endParaRPr lang="en-US"/>
                    </a:p>
                  </p:txBody>
                </p:sp>
                <p:sp>
                  <p:nvSpPr>
                    <p:cNvPr id="393" name="Freeform: Shape 392">
                      <a:extLst>
                        <a:ext uri="{FF2B5EF4-FFF2-40B4-BE49-F238E27FC236}">
                          <a16:creationId xmlns:a16="http://schemas.microsoft.com/office/drawing/2014/main" xmlns="" id="{150DD244-30C0-4B1C-A42E-19C7898FBCC9}"/>
                        </a:ext>
                      </a:extLst>
                    </p:cNvPr>
                    <p:cNvSpPr/>
                    <p:nvPr/>
                  </p:nvSpPr>
                  <p:spPr>
                    <a:xfrm>
                      <a:off x="8390894" y="8999628"/>
                      <a:ext cx="370271" cy="837447"/>
                    </a:xfrm>
                    <a:custGeom>
                      <a:avLst/>
                      <a:gdLst>
                        <a:gd name="connsiteX0" fmla="*/ 188426 w 370271"/>
                        <a:gd name="connsiteY0" fmla="*/ 837448 h 837447"/>
                        <a:gd name="connsiteX1" fmla="*/ 188426 w 370271"/>
                        <a:gd name="connsiteY1" fmla="*/ 837448 h 837447"/>
                        <a:gd name="connsiteX2" fmla="*/ 178855 w 370271"/>
                        <a:gd name="connsiteY2" fmla="*/ 837448 h 837447"/>
                        <a:gd name="connsiteX3" fmla="*/ 174070 w 370271"/>
                        <a:gd name="connsiteY3" fmla="*/ 832662 h 837447"/>
                        <a:gd name="connsiteX4" fmla="*/ 174070 w 370271"/>
                        <a:gd name="connsiteY4" fmla="*/ 827877 h 837447"/>
                        <a:gd name="connsiteX5" fmla="*/ 16151 w 370271"/>
                        <a:gd name="connsiteY5" fmla="*/ 401975 h 837447"/>
                        <a:gd name="connsiteX6" fmla="*/ 1795 w 370271"/>
                        <a:gd name="connsiteY6" fmla="*/ 167490 h 837447"/>
                        <a:gd name="connsiteX7" fmla="*/ 16151 w 370271"/>
                        <a:gd name="connsiteY7" fmla="*/ 57425 h 837447"/>
                        <a:gd name="connsiteX8" fmla="*/ 25722 w 370271"/>
                        <a:gd name="connsiteY8" fmla="*/ 19142 h 837447"/>
                        <a:gd name="connsiteX9" fmla="*/ 30507 w 370271"/>
                        <a:gd name="connsiteY9" fmla="*/ 4785 h 837447"/>
                        <a:gd name="connsiteX10" fmla="*/ 35292 w 370271"/>
                        <a:gd name="connsiteY10" fmla="*/ 0 h 837447"/>
                        <a:gd name="connsiteX11" fmla="*/ 44863 w 370271"/>
                        <a:gd name="connsiteY11" fmla="*/ 0 h 837447"/>
                        <a:gd name="connsiteX12" fmla="*/ 68790 w 370271"/>
                        <a:gd name="connsiteY12" fmla="*/ 4785 h 837447"/>
                        <a:gd name="connsiteX13" fmla="*/ 83147 w 370271"/>
                        <a:gd name="connsiteY13" fmla="*/ 9571 h 837447"/>
                        <a:gd name="connsiteX14" fmla="*/ 188426 w 370271"/>
                        <a:gd name="connsiteY14" fmla="*/ 28712 h 837447"/>
                        <a:gd name="connsiteX15" fmla="*/ 255422 w 370271"/>
                        <a:gd name="connsiteY15" fmla="*/ 33498 h 837447"/>
                        <a:gd name="connsiteX16" fmla="*/ 260207 w 370271"/>
                        <a:gd name="connsiteY16" fmla="*/ 33498 h 837447"/>
                        <a:gd name="connsiteX17" fmla="*/ 260207 w 370271"/>
                        <a:gd name="connsiteY17" fmla="*/ 38283 h 837447"/>
                        <a:gd name="connsiteX18" fmla="*/ 260207 w 370271"/>
                        <a:gd name="connsiteY18" fmla="*/ 47854 h 837447"/>
                        <a:gd name="connsiteX19" fmla="*/ 255422 w 370271"/>
                        <a:gd name="connsiteY19" fmla="*/ 76567 h 837447"/>
                        <a:gd name="connsiteX20" fmla="*/ 250636 w 370271"/>
                        <a:gd name="connsiteY20" fmla="*/ 90923 h 837447"/>
                        <a:gd name="connsiteX21" fmla="*/ 241066 w 370271"/>
                        <a:gd name="connsiteY21" fmla="*/ 181846 h 837447"/>
                        <a:gd name="connsiteX22" fmla="*/ 255422 w 370271"/>
                        <a:gd name="connsiteY22" fmla="*/ 401975 h 837447"/>
                        <a:gd name="connsiteX23" fmla="*/ 360701 w 370271"/>
                        <a:gd name="connsiteY23" fmla="*/ 751311 h 837447"/>
                        <a:gd name="connsiteX24" fmla="*/ 370272 w 370271"/>
                        <a:gd name="connsiteY24" fmla="*/ 780023 h 837447"/>
                        <a:gd name="connsiteX25" fmla="*/ 370272 w 370271"/>
                        <a:gd name="connsiteY25" fmla="*/ 789594 h 837447"/>
                        <a:gd name="connsiteX26" fmla="*/ 365486 w 370271"/>
                        <a:gd name="connsiteY26" fmla="*/ 794379 h 837447"/>
                        <a:gd name="connsiteX27" fmla="*/ 355915 w 370271"/>
                        <a:gd name="connsiteY27" fmla="*/ 799165 h 837447"/>
                        <a:gd name="connsiteX28" fmla="*/ 312847 w 370271"/>
                        <a:gd name="connsiteY28" fmla="*/ 808735 h 837447"/>
                        <a:gd name="connsiteX29" fmla="*/ 255422 w 370271"/>
                        <a:gd name="connsiteY29" fmla="*/ 818306 h 837447"/>
                        <a:gd name="connsiteX30" fmla="*/ 236280 w 370271"/>
                        <a:gd name="connsiteY30" fmla="*/ 823092 h 837447"/>
                        <a:gd name="connsiteX31" fmla="*/ 188426 w 370271"/>
                        <a:gd name="connsiteY31" fmla="*/ 837448 h 837447"/>
                        <a:gd name="connsiteX32" fmla="*/ 183640 w 370271"/>
                        <a:gd name="connsiteY32" fmla="*/ 827877 h 837447"/>
                        <a:gd name="connsiteX33" fmla="*/ 188426 w 370271"/>
                        <a:gd name="connsiteY33" fmla="*/ 827877 h 837447"/>
                        <a:gd name="connsiteX34" fmla="*/ 188426 w 370271"/>
                        <a:gd name="connsiteY34" fmla="*/ 827877 h 837447"/>
                        <a:gd name="connsiteX35" fmla="*/ 231494 w 370271"/>
                        <a:gd name="connsiteY35" fmla="*/ 818306 h 837447"/>
                        <a:gd name="connsiteX36" fmla="*/ 250636 w 370271"/>
                        <a:gd name="connsiteY36" fmla="*/ 813521 h 837447"/>
                        <a:gd name="connsiteX37" fmla="*/ 308061 w 370271"/>
                        <a:gd name="connsiteY37" fmla="*/ 803950 h 837447"/>
                        <a:gd name="connsiteX38" fmla="*/ 351130 w 370271"/>
                        <a:gd name="connsiteY38" fmla="*/ 794379 h 837447"/>
                        <a:gd name="connsiteX39" fmla="*/ 351130 w 370271"/>
                        <a:gd name="connsiteY39" fmla="*/ 794379 h 837447"/>
                        <a:gd name="connsiteX40" fmla="*/ 355915 w 370271"/>
                        <a:gd name="connsiteY40" fmla="*/ 789594 h 837447"/>
                        <a:gd name="connsiteX41" fmla="*/ 355915 w 370271"/>
                        <a:gd name="connsiteY41" fmla="*/ 789594 h 837447"/>
                        <a:gd name="connsiteX42" fmla="*/ 346345 w 370271"/>
                        <a:gd name="connsiteY42" fmla="*/ 760881 h 837447"/>
                        <a:gd name="connsiteX43" fmla="*/ 241066 w 370271"/>
                        <a:gd name="connsiteY43" fmla="*/ 406760 h 837447"/>
                        <a:gd name="connsiteX44" fmla="*/ 226709 w 370271"/>
                        <a:gd name="connsiteY44" fmla="*/ 186631 h 837447"/>
                        <a:gd name="connsiteX45" fmla="*/ 236280 w 370271"/>
                        <a:gd name="connsiteY45" fmla="*/ 95708 h 837447"/>
                        <a:gd name="connsiteX46" fmla="*/ 236280 w 370271"/>
                        <a:gd name="connsiteY46" fmla="*/ 81352 h 837447"/>
                        <a:gd name="connsiteX47" fmla="*/ 241066 w 370271"/>
                        <a:gd name="connsiteY47" fmla="*/ 57425 h 837447"/>
                        <a:gd name="connsiteX48" fmla="*/ 241066 w 370271"/>
                        <a:gd name="connsiteY48" fmla="*/ 52640 h 837447"/>
                        <a:gd name="connsiteX49" fmla="*/ 178855 w 370271"/>
                        <a:gd name="connsiteY49" fmla="*/ 47854 h 837447"/>
                        <a:gd name="connsiteX50" fmla="*/ 73576 w 370271"/>
                        <a:gd name="connsiteY50" fmla="*/ 28712 h 837447"/>
                        <a:gd name="connsiteX51" fmla="*/ 59220 w 370271"/>
                        <a:gd name="connsiteY51" fmla="*/ 23927 h 837447"/>
                        <a:gd name="connsiteX52" fmla="*/ 35292 w 370271"/>
                        <a:gd name="connsiteY52" fmla="*/ 19142 h 837447"/>
                        <a:gd name="connsiteX53" fmla="*/ 30507 w 370271"/>
                        <a:gd name="connsiteY53" fmla="*/ 19142 h 837447"/>
                        <a:gd name="connsiteX54" fmla="*/ 30507 w 370271"/>
                        <a:gd name="connsiteY54" fmla="*/ 28712 h 837447"/>
                        <a:gd name="connsiteX55" fmla="*/ 20936 w 370271"/>
                        <a:gd name="connsiteY55" fmla="*/ 66996 h 837447"/>
                        <a:gd name="connsiteX56" fmla="*/ 6580 w 370271"/>
                        <a:gd name="connsiteY56" fmla="*/ 172275 h 837447"/>
                        <a:gd name="connsiteX57" fmla="*/ 20936 w 370271"/>
                        <a:gd name="connsiteY57" fmla="*/ 401975 h 837447"/>
                        <a:gd name="connsiteX58" fmla="*/ 183640 w 370271"/>
                        <a:gd name="connsiteY58" fmla="*/ 827877 h 837447"/>
                        <a:gd name="connsiteX59" fmla="*/ 183640 w 370271"/>
                        <a:gd name="connsiteY59" fmla="*/ 827877 h 83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70271" h="837447">
                          <a:moveTo>
                            <a:pt x="188426" y="837448"/>
                          </a:moveTo>
                          <a:lnTo>
                            <a:pt x="188426" y="837448"/>
                          </a:lnTo>
                          <a:cubicBezTo>
                            <a:pt x="183640" y="837448"/>
                            <a:pt x="183640" y="837448"/>
                            <a:pt x="178855" y="837448"/>
                          </a:cubicBezTo>
                          <a:cubicBezTo>
                            <a:pt x="174070" y="837448"/>
                            <a:pt x="174070" y="832662"/>
                            <a:pt x="174070" y="832662"/>
                          </a:cubicBezTo>
                          <a:cubicBezTo>
                            <a:pt x="174070" y="832662"/>
                            <a:pt x="174070" y="827877"/>
                            <a:pt x="174070" y="827877"/>
                          </a:cubicBezTo>
                          <a:cubicBezTo>
                            <a:pt x="145357" y="784808"/>
                            <a:pt x="30507" y="473756"/>
                            <a:pt x="16151" y="401975"/>
                          </a:cubicBezTo>
                          <a:cubicBezTo>
                            <a:pt x="1795" y="325408"/>
                            <a:pt x="-2991" y="244056"/>
                            <a:pt x="1795" y="167490"/>
                          </a:cubicBezTo>
                          <a:cubicBezTo>
                            <a:pt x="6580" y="124421"/>
                            <a:pt x="6580" y="90923"/>
                            <a:pt x="16151" y="57425"/>
                          </a:cubicBezTo>
                          <a:cubicBezTo>
                            <a:pt x="20936" y="43069"/>
                            <a:pt x="20936" y="28712"/>
                            <a:pt x="25722" y="19142"/>
                          </a:cubicBezTo>
                          <a:lnTo>
                            <a:pt x="30507" y="4785"/>
                          </a:lnTo>
                          <a:cubicBezTo>
                            <a:pt x="30507" y="0"/>
                            <a:pt x="35292" y="0"/>
                            <a:pt x="35292" y="0"/>
                          </a:cubicBezTo>
                          <a:lnTo>
                            <a:pt x="44863" y="0"/>
                          </a:lnTo>
                          <a:cubicBezTo>
                            <a:pt x="54434" y="0"/>
                            <a:pt x="64005" y="4785"/>
                            <a:pt x="68790" y="4785"/>
                          </a:cubicBezTo>
                          <a:lnTo>
                            <a:pt x="83147" y="9571"/>
                          </a:lnTo>
                          <a:cubicBezTo>
                            <a:pt x="121430" y="19142"/>
                            <a:pt x="154928" y="23927"/>
                            <a:pt x="188426" y="28712"/>
                          </a:cubicBezTo>
                          <a:cubicBezTo>
                            <a:pt x="207567" y="28712"/>
                            <a:pt x="231494" y="33498"/>
                            <a:pt x="255422" y="33498"/>
                          </a:cubicBezTo>
                          <a:cubicBezTo>
                            <a:pt x="255422" y="33498"/>
                            <a:pt x="260207" y="33498"/>
                            <a:pt x="260207" y="33498"/>
                          </a:cubicBezTo>
                          <a:cubicBezTo>
                            <a:pt x="260207" y="33498"/>
                            <a:pt x="260207" y="38283"/>
                            <a:pt x="260207" y="38283"/>
                          </a:cubicBezTo>
                          <a:lnTo>
                            <a:pt x="260207" y="47854"/>
                          </a:lnTo>
                          <a:cubicBezTo>
                            <a:pt x="260207" y="57425"/>
                            <a:pt x="260207" y="66996"/>
                            <a:pt x="255422" y="76567"/>
                          </a:cubicBezTo>
                          <a:lnTo>
                            <a:pt x="250636" y="90923"/>
                          </a:lnTo>
                          <a:cubicBezTo>
                            <a:pt x="245851" y="119635"/>
                            <a:pt x="241066" y="153134"/>
                            <a:pt x="241066" y="181846"/>
                          </a:cubicBezTo>
                          <a:cubicBezTo>
                            <a:pt x="236280" y="253627"/>
                            <a:pt x="241066" y="325408"/>
                            <a:pt x="255422" y="401975"/>
                          </a:cubicBezTo>
                          <a:cubicBezTo>
                            <a:pt x="274563" y="526396"/>
                            <a:pt x="317632" y="641246"/>
                            <a:pt x="360701" y="751311"/>
                          </a:cubicBezTo>
                          <a:lnTo>
                            <a:pt x="370272" y="780023"/>
                          </a:lnTo>
                          <a:cubicBezTo>
                            <a:pt x="370272" y="784808"/>
                            <a:pt x="370272" y="784808"/>
                            <a:pt x="370272" y="789594"/>
                          </a:cubicBezTo>
                          <a:cubicBezTo>
                            <a:pt x="370272" y="789594"/>
                            <a:pt x="365486" y="794379"/>
                            <a:pt x="365486" y="794379"/>
                          </a:cubicBezTo>
                          <a:cubicBezTo>
                            <a:pt x="365486" y="799165"/>
                            <a:pt x="360701" y="799165"/>
                            <a:pt x="355915" y="799165"/>
                          </a:cubicBezTo>
                          <a:cubicBezTo>
                            <a:pt x="341559" y="803950"/>
                            <a:pt x="327203" y="803950"/>
                            <a:pt x="312847" y="808735"/>
                          </a:cubicBezTo>
                          <a:cubicBezTo>
                            <a:pt x="293705" y="813521"/>
                            <a:pt x="274563" y="813521"/>
                            <a:pt x="255422" y="818306"/>
                          </a:cubicBezTo>
                          <a:cubicBezTo>
                            <a:pt x="250636" y="818306"/>
                            <a:pt x="241066" y="823092"/>
                            <a:pt x="236280" y="823092"/>
                          </a:cubicBezTo>
                          <a:cubicBezTo>
                            <a:pt x="217138" y="832662"/>
                            <a:pt x="202782" y="837448"/>
                            <a:pt x="188426" y="837448"/>
                          </a:cubicBezTo>
                          <a:close/>
                          <a:moveTo>
                            <a:pt x="183640" y="827877"/>
                          </a:moveTo>
                          <a:cubicBezTo>
                            <a:pt x="183640" y="827877"/>
                            <a:pt x="188426" y="827877"/>
                            <a:pt x="188426" y="827877"/>
                          </a:cubicBezTo>
                          <a:lnTo>
                            <a:pt x="188426" y="827877"/>
                          </a:lnTo>
                          <a:cubicBezTo>
                            <a:pt x="202782" y="827877"/>
                            <a:pt x="217138" y="823092"/>
                            <a:pt x="231494" y="818306"/>
                          </a:cubicBezTo>
                          <a:cubicBezTo>
                            <a:pt x="236280" y="818306"/>
                            <a:pt x="245851" y="813521"/>
                            <a:pt x="250636" y="813521"/>
                          </a:cubicBezTo>
                          <a:cubicBezTo>
                            <a:pt x="269778" y="808735"/>
                            <a:pt x="288920" y="803950"/>
                            <a:pt x="308061" y="803950"/>
                          </a:cubicBezTo>
                          <a:cubicBezTo>
                            <a:pt x="322418" y="799165"/>
                            <a:pt x="336774" y="799165"/>
                            <a:pt x="351130" y="794379"/>
                          </a:cubicBezTo>
                          <a:cubicBezTo>
                            <a:pt x="351130" y="794379"/>
                            <a:pt x="351130" y="794379"/>
                            <a:pt x="351130" y="794379"/>
                          </a:cubicBezTo>
                          <a:cubicBezTo>
                            <a:pt x="351130" y="794379"/>
                            <a:pt x="351130" y="789594"/>
                            <a:pt x="355915" y="789594"/>
                          </a:cubicBezTo>
                          <a:cubicBezTo>
                            <a:pt x="355915" y="789594"/>
                            <a:pt x="355915" y="789594"/>
                            <a:pt x="355915" y="789594"/>
                          </a:cubicBezTo>
                          <a:lnTo>
                            <a:pt x="346345" y="760881"/>
                          </a:lnTo>
                          <a:cubicBezTo>
                            <a:pt x="303276" y="646031"/>
                            <a:pt x="264993" y="531181"/>
                            <a:pt x="241066" y="406760"/>
                          </a:cubicBezTo>
                          <a:cubicBezTo>
                            <a:pt x="226709" y="330194"/>
                            <a:pt x="221924" y="258413"/>
                            <a:pt x="226709" y="186631"/>
                          </a:cubicBezTo>
                          <a:cubicBezTo>
                            <a:pt x="226709" y="153134"/>
                            <a:pt x="231494" y="124421"/>
                            <a:pt x="236280" y="95708"/>
                          </a:cubicBezTo>
                          <a:lnTo>
                            <a:pt x="236280" y="81352"/>
                          </a:lnTo>
                          <a:cubicBezTo>
                            <a:pt x="236280" y="71781"/>
                            <a:pt x="241066" y="62211"/>
                            <a:pt x="241066" y="57425"/>
                          </a:cubicBezTo>
                          <a:lnTo>
                            <a:pt x="241066" y="52640"/>
                          </a:lnTo>
                          <a:cubicBezTo>
                            <a:pt x="217138" y="52640"/>
                            <a:pt x="197997" y="52640"/>
                            <a:pt x="178855" y="47854"/>
                          </a:cubicBezTo>
                          <a:cubicBezTo>
                            <a:pt x="140571" y="43069"/>
                            <a:pt x="107074" y="38283"/>
                            <a:pt x="73576" y="28712"/>
                          </a:cubicBezTo>
                          <a:lnTo>
                            <a:pt x="59220" y="23927"/>
                          </a:lnTo>
                          <a:cubicBezTo>
                            <a:pt x="49649" y="23927"/>
                            <a:pt x="40078" y="19142"/>
                            <a:pt x="35292" y="19142"/>
                          </a:cubicBezTo>
                          <a:lnTo>
                            <a:pt x="30507" y="19142"/>
                          </a:lnTo>
                          <a:lnTo>
                            <a:pt x="30507" y="28712"/>
                          </a:lnTo>
                          <a:cubicBezTo>
                            <a:pt x="25722" y="43069"/>
                            <a:pt x="20936" y="52640"/>
                            <a:pt x="20936" y="66996"/>
                          </a:cubicBezTo>
                          <a:cubicBezTo>
                            <a:pt x="16151" y="100494"/>
                            <a:pt x="11365" y="133992"/>
                            <a:pt x="6580" y="172275"/>
                          </a:cubicBezTo>
                          <a:cubicBezTo>
                            <a:pt x="1795" y="248842"/>
                            <a:pt x="6580" y="325408"/>
                            <a:pt x="20936" y="401975"/>
                          </a:cubicBezTo>
                          <a:cubicBezTo>
                            <a:pt x="40078" y="478542"/>
                            <a:pt x="159713" y="799165"/>
                            <a:pt x="183640" y="827877"/>
                          </a:cubicBezTo>
                          <a:cubicBezTo>
                            <a:pt x="183640" y="823092"/>
                            <a:pt x="183640" y="827877"/>
                            <a:pt x="183640" y="827877"/>
                          </a:cubicBezTo>
                          <a:close/>
                        </a:path>
                      </a:pathLst>
                    </a:custGeom>
                    <a:solidFill>
                      <a:srgbClr val="D97D30"/>
                    </a:solidFill>
                    <a:ln w="47824" cap="flat">
                      <a:noFill/>
                      <a:prstDash val="solid"/>
                      <a:miter/>
                    </a:ln>
                  </p:spPr>
                  <p:txBody>
                    <a:bodyPr rtlCol="0" anchor="ctr"/>
                    <a:lstStyle/>
                    <a:p>
                      <a:endParaRPr lang="en-US"/>
                    </a:p>
                  </p:txBody>
                </p:sp>
              </p:grpSp>
              <p:sp>
                <p:nvSpPr>
                  <p:cNvPr id="370" name="Freeform: Shape 369">
                    <a:extLst>
                      <a:ext uri="{FF2B5EF4-FFF2-40B4-BE49-F238E27FC236}">
                        <a16:creationId xmlns:a16="http://schemas.microsoft.com/office/drawing/2014/main" xmlns="" id="{379F58F3-488B-4AFC-8441-E54586D4BE16}"/>
                      </a:ext>
                    </a:extLst>
                  </p:cNvPr>
                  <p:cNvSpPr/>
                  <p:nvPr/>
                </p:nvSpPr>
                <p:spPr>
                  <a:xfrm>
                    <a:off x="8390562" y="9009199"/>
                    <a:ext cx="365818" cy="828839"/>
                  </a:xfrm>
                  <a:custGeom>
                    <a:avLst/>
                    <a:gdLst>
                      <a:gd name="connsiteX0" fmla="*/ 365819 w 365818"/>
                      <a:gd name="connsiteY0" fmla="*/ 775237 h 828839"/>
                      <a:gd name="connsiteX1" fmla="*/ 250969 w 365818"/>
                      <a:gd name="connsiteY1" fmla="*/ 392404 h 828839"/>
                      <a:gd name="connsiteX2" fmla="*/ 236612 w 365818"/>
                      <a:gd name="connsiteY2" fmla="*/ 172275 h 828839"/>
                      <a:gd name="connsiteX3" fmla="*/ 250969 w 365818"/>
                      <a:gd name="connsiteY3" fmla="*/ 66996 h 828839"/>
                      <a:gd name="connsiteX4" fmla="*/ 255754 w 365818"/>
                      <a:gd name="connsiteY4" fmla="*/ 33498 h 828839"/>
                      <a:gd name="connsiteX5" fmla="*/ 188758 w 365818"/>
                      <a:gd name="connsiteY5" fmla="*/ 28712 h 828839"/>
                      <a:gd name="connsiteX6" fmla="*/ 69123 w 365818"/>
                      <a:gd name="connsiteY6" fmla="*/ 4785 h 828839"/>
                      <a:gd name="connsiteX7" fmla="*/ 30839 w 365818"/>
                      <a:gd name="connsiteY7" fmla="*/ 0 h 828839"/>
                      <a:gd name="connsiteX8" fmla="*/ 16483 w 365818"/>
                      <a:gd name="connsiteY8" fmla="*/ 52640 h 828839"/>
                      <a:gd name="connsiteX9" fmla="*/ 2127 w 365818"/>
                      <a:gd name="connsiteY9" fmla="*/ 162704 h 828839"/>
                      <a:gd name="connsiteX10" fmla="*/ 2127 w 365818"/>
                      <a:gd name="connsiteY10" fmla="*/ 301481 h 828839"/>
                      <a:gd name="connsiteX11" fmla="*/ 30839 w 365818"/>
                      <a:gd name="connsiteY11" fmla="*/ 200987 h 828839"/>
                      <a:gd name="connsiteX12" fmla="*/ 136118 w 365818"/>
                      <a:gd name="connsiteY12" fmla="*/ 191417 h 828839"/>
                      <a:gd name="connsiteX13" fmla="*/ 140904 w 365818"/>
                      <a:gd name="connsiteY13" fmla="*/ 306266 h 828839"/>
                      <a:gd name="connsiteX14" fmla="*/ 145690 w 365818"/>
                      <a:gd name="connsiteY14" fmla="*/ 440258 h 828839"/>
                      <a:gd name="connsiteX15" fmla="*/ 174402 w 365818"/>
                      <a:gd name="connsiteY15" fmla="*/ 598177 h 828839"/>
                      <a:gd name="connsiteX16" fmla="*/ 126548 w 365818"/>
                      <a:gd name="connsiteY16" fmla="*/ 727383 h 828839"/>
                      <a:gd name="connsiteX17" fmla="*/ 169617 w 365818"/>
                      <a:gd name="connsiteY17" fmla="*/ 823091 h 828839"/>
                      <a:gd name="connsiteX18" fmla="*/ 169617 w 365818"/>
                      <a:gd name="connsiteY18" fmla="*/ 827877 h 828839"/>
                      <a:gd name="connsiteX19" fmla="*/ 246183 w 365818"/>
                      <a:gd name="connsiteY19" fmla="*/ 813521 h 828839"/>
                      <a:gd name="connsiteX20" fmla="*/ 346677 w 365818"/>
                      <a:gd name="connsiteY20" fmla="*/ 794379 h 828839"/>
                      <a:gd name="connsiteX21" fmla="*/ 351462 w 365818"/>
                      <a:gd name="connsiteY21" fmla="*/ 789594 h 828839"/>
                      <a:gd name="connsiteX22" fmla="*/ 365819 w 365818"/>
                      <a:gd name="connsiteY22" fmla="*/ 775237 h 82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818" h="828839">
                        <a:moveTo>
                          <a:pt x="365819" y="775237"/>
                        </a:moveTo>
                        <a:cubicBezTo>
                          <a:pt x="322750" y="650817"/>
                          <a:pt x="274896" y="526396"/>
                          <a:pt x="250969" y="392404"/>
                        </a:cubicBezTo>
                        <a:cubicBezTo>
                          <a:pt x="236612" y="320623"/>
                          <a:pt x="231827" y="244056"/>
                          <a:pt x="236612" y="172275"/>
                        </a:cubicBezTo>
                        <a:cubicBezTo>
                          <a:pt x="236612" y="133991"/>
                          <a:pt x="246183" y="100494"/>
                          <a:pt x="250969" y="66996"/>
                        </a:cubicBezTo>
                        <a:cubicBezTo>
                          <a:pt x="250969" y="57425"/>
                          <a:pt x="255754" y="43068"/>
                          <a:pt x="255754" y="33498"/>
                        </a:cubicBezTo>
                        <a:cubicBezTo>
                          <a:pt x="231827" y="33498"/>
                          <a:pt x="212685" y="33498"/>
                          <a:pt x="188758" y="28712"/>
                        </a:cubicBezTo>
                        <a:cubicBezTo>
                          <a:pt x="145690" y="23927"/>
                          <a:pt x="107406" y="14356"/>
                          <a:pt x="69123" y="4785"/>
                        </a:cubicBezTo>
                        <a:cubicBezTo>
                          <a:pt x="59552" y="0"/>
                          <a:pt x="45195" y="0"/>
                          <a:pt x="30839" y="0"/>
                        </a:cubicBezTo>
                        <a:cubicBezTo>
                          <a:pt x="26054" y="19141"/>
                          <a:pt x="21268" y="33498"/>
                          <a:pt x="16483" y="52640"/>
                        </a:cubicBezTo>
                        <a:cubicBezTo>
                          <a:pt x="6912" y="86137"/>
                          <a:pt x="2127" y="124421"/>
                          <a:pt x="2127" y="162704"/>
                        </a:cubicBezTo>
                        <a:cubicBezTo>
                          <a:pt x="-2659" y="210558"/>
                          <a:pt x="2127" y="258412"/>
                          <a:pt x="2127" y="301481"/>
                        </a:cubicBezTo>
                        <a:cubicBezTo>
                          <a:pt x="6912" y="267983"/>
                          <a:pt x="11698" y="229700"/>
                          <a:pt x="30839" y="200987"/>
                        </a:cubicBezTo>
                        <a:cubicBezTo>
                          <a:pt x="54767" y="162704"/>
                          <a:pt x="107406" y="157919"/>
                          <a:pt x="136118" y="191417"/>
                        </a:cubicBezTo>
                        <a:cubicBezTo>
                          <a:pt x="160046" y="220129"/>
                          <a:pt x="150475" y="272769"/>
                          <a:pt x="140904" y="306266"/>
                        </a:cubicBezTo>
                        <a:cubicBezTo>
                          <a:pt x="131333" y="354121"/>
                          <a:pt x="131333" y="392404"/>
                          <a:pt x="145690" y="440258"/>
                        </a:cubicBezTo>
                        <a:cubicBezTo>
                          <a:pt x="160046" y="492898"/>
                          <a:pt x="174402" y="545537"/>
                          <a:pt x="174402" y="598177"/>
                        </a:cubicBezTo>
                        <a:cubicBezTo>
                          <a:pt x="174402" y="641245"/>
                          <a:pt x="160046" y="703456"/>
                          <a:pt x="126548" y="727383"/>
                        </a:cubicBezTo>
                        <a:cubicBezTo>
                          <a:pt x="145690" y="775237"/>
                          <a:pt x="164831" y="813521"/>
                          <a:pt x="169617" y="823091"/>
                        </a:cubicBezTo>
                        <a:cubicBezTo>
                          <a:pt x="169617" y="823091"/>
                          <a:pt x="169617" y="827877"/>
                          <a:pt x="169617" y="827877"/>
                        </a:cubicBezTo>
                        <a:cubicBezTo>
                          <a:pt x="193544" y="832662"/>
                          <a:pt x="222256" y="818306"/>
                          <a:pt x="246183" y="813521"/>
                        </a:cubicBezTo>
                        <a:cubicBezTo>
                          <a:pt x="279681" y="803950"/>
                          <a:pt x="313179" y="799164"/>
                          <a:pt x="346677" y="794379"/>
                        </a:cubicBezTo>
                        <a:cubicBezTo>
                          <a:pt x="351462" y="794379"/>
                          <a:pt x="351462" y="789594"/>
                          <a:pt x="351462" y="789594"/>
                        </a:cubicBezTo>
                        <a:cubicBezTo>
                          <a:pt x="365819" y="784808"/>
                          <a:pt x="365819" y="780023"/>
                          <a:pt x="365819" y="775237"/>
                        </a:cubicBezTo>
                        <a:close/>
                      </a:path>
                    </a:pathLst>
                  </a:custGeom>
                  <a:solidFill>
                    <a:srgbClr val="FBC98F">
                      <a:alpha val="50000"/>
                    </a:srgbClr>
                  </a:solidFill>
                  <a:ln w="47824" cap="flat">
                    <a:noFill/>
                    <a:prstDash val="solid"/>
                    <a:miter/>
                  </a:ln>
                </p:spPr>
                <p:txBody>
                  <a:bodyPr rtlCol="0" anchor="ctr"/>
                  <a:lstStyle/>
                  <a:p>
                    <a:endParaRPr lang="en-US"/>
                  </a:p>
                </p:txBody>
              </p:sp>
              <p:sp>
                <p:nvSpPr>
                  <p:cNvPr id="371" name="Freeform: Shape 370">
                    <a:extLst>
                      <a:ext uri="{FF2B5EF4-FFF2-40B4-BE49-F238E27FC236}">
                        <a16:creationId xmlns:a16="http://schemas.microsoft.com/office/drawing/2014/main" xmlns="" id="{F0E0B6DD-2F58-4FDA-85FD-65CC05908AD9}"/>
                      </a:ext>
                    </a:extLst>
                  </p:cNvPr>
                  <p:cNvSpPr/>
                  <p:nvPr/>
                </p:nvSpPr>
                <p:spPr>
                  <a:xfrm>
                    <a:off x="8397474" y="9009199"/>
                    <a:ext cx="358906" cy="799164"/>
                  </a:xfrm>
                  <a:custGeom>
                    <a:avLst/>
                    <a:gdLst>
                      <a:gd name="connsiteX0" fmla="*/ 358906 w 358906"/>
                      <a:gd name="connsiteY0" fmla="*/ 775237 h 799164"/>
                      <a:gd name="connsiteX1" fmla="*/ 244056 w 358906"/>
                      <a:gd name="connsiteY1" fmla="*/ 392404 h 799164"/>
                      <a:gd name="connsiteX2" fmla="*/ 229700 w 358906"/>
                      <a:gd name="connsiteY2" fmla="*/ 172275 h 799164"/>
                      <a:gd name="connsiteX3" fmla="*/ 244056 w 358906"/>
                      <a:gd name="connsiteY3" fmla="*/ 66996 h 799164"/>
                      <a:gd name="connsiteX4" fmla="*/ 248842 w 358906"/>
                      <a:gd name="connsiteY4" fmla="*/ 33498 h 799164"/>
                      <a:gd name="connsiteX5" fmla="*/ 181846 w 358906"/>
                      <a:gd name="connsiteY5" fmla="*/ 28712 h 799164"/>
                      <a:gd name="connsiteX6" fmla="*/ 62210 w 358906"/>
                      <a:gd name="connsiteY6" fmla="*/ 4785 h 799164"/>
                      <a:gd name="connsiteX7" fmla="*/ 23927 w 358906"/>
                      <a:gd name="connsiteY7" fmla="*/ 0 h 799164"/>
                      <a:gd name="connsiteX8" fmla="*/ 9571 w 358906"/>
                      <a:gd name="connsiteY8" fmla="*/ 52640 h 799164"/>
                      <a:gd name="connsiteX9" fmla="*/ 0 w 358906"/>
                      <a:gd name="connsiteY9" fmla="*/ 100494 h 799164"/>
                      <a:gd name="connsiteX10" fmla="*/ 86137 w 358906"/>
                      <a:gd name="connsiteY10" fmla="*/ 124421 h 799164"/>
                      <a:gd name="connsiteX11" fmla="*/ 157919 w 358906"/>
                      <a:gd name="connsiteY11" fmla="*/ 162704 h 799164"/>
                      <a:gd name="connsiteX12" fmla="*/ 177060 w 358906"/>
                      <a:gd name="connsiteY12" fmla="*/ 334979 h 799164"/>
                      <a:gd name="connsiteX13" fmla="*/ 215344 w 358906"/>
                      <a:gd name="connsiteY13" fmla="*/ 559894 h 799164"/>
                      <a:gd name="connsiteX14" fmla="*/ 330194 w 358906"/>
                      <a:gd name="connsiteY14" fmla="*/ 799164 h 799164"/>
                      <a:gd name="connsiteX15" fmla="*/ 339765 w 358906"/>
                      <a:gd name="connsiteY15" fmla="*/ 799164 h 799164"/>
                      <a:gd name="connsiteX16" fmla="*/ 344550 w 358906"/>
                      <a:gd name="connsiteY16" fmla="*/ 794379 h 799164"/>
                      <a:gd name="connsiteX17" fmla="*/ 358906 w 358906"/>
                      <a:gd name="connsiteY17" fmla="*/ 775237 h 799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8906" h="799164">
                        <a:moveTo>
                          <a:pt x="358906" y="775237"/>
                        </a:moveTo>
                        <a:cubicBezTo>
                          <a:pt x="315838" y="650817"/>
                          <a:pt x="267983" y="526396"/>
                          <a:pt x="244056" y="392404"/>
                        </a:cubicBezTo>
                        <a:cubicBezTo>
                          <a:pt x="229700" y="320623"/>
                          <a:pt x="224914" y="244056"/>
                          <a:pt x="229700" y="172275"/>
                        </a:cubicBezTo>
                        <a:cubicBezTo>
                          <a:pt x="229700" y="133991"/>
                          <a:pt x="239271" y="100494"/>
                          <a:pt x="244056" y="66996"/>
                        </a:cubicBezTo>
                        <a:cubicBezTo>
                          <a:pt x="244056" y="57425"/>
                          <a:pt x="248842" y="43068"/>
                          <a:pt x="248842" y="33498"/>
                        </a:cubicBezTo>
                        <a:cubicBezTo>
                          <a:pt x="224914" y="33498"/>
                          <a:pt x="205773" y="33498"/>
                          <a:pt x="181846" y="28712"/>
                        </a:cubicBezTo>
                        <a:cubicBezTo>
                          <a:pt x="138777" y="23927"/>
                          <a:pt x="100494" y="14356"/>
                          <a:pt x="62210" y="4785"/>
                        </a:cubicBezTo>
                        <a:cubicBezTo>
                          <a:pt x="52640" y="0"/>
                          <a:pt x="38283" y="0"/>
                          <a:pt x="23927" y="0"/>
                        </a:cubicBezTo>
                        <a:cubicBezTo>
                          <a:pt x="19142" y="19141"/>
                          <a:pt x="14356" y="33498"/>
                          <a:pt x="9571" y="52640"/>
                        </a:cubicBezTo>
                        <a:cubicBezTo>
                          <a:pt x="4785" y="66996"/>
                          <a:pt x="4785" y="81352"/>
                          <a:pt x="0" y="100494"/>
                        </a:cubicBezTo>
                        <a:cubicBezTo>
                          <a:pt x="0" y="110064"/>
                          <a:pt x="76567" y="119635"/>
                          <a:pt x="86137" y="124421"/>
                        </a:cubicBezTo>
                        <a:cubicBezTo>
                          <a:pt x="114850" y="129206"/>
                          <a:pt x="138777" y="138777"/>
                          <a:pt x="157919" y="162704"/>
                        </a:cubicBezTo>
                        <a:cubicBezTo>
                          <a:pt x="191417" y="210558"/>
                          <a:pt x="172275" y="277554"/>
                          <a:pt x="177060" y="334979"/>
                        </a:cubicBezTo>
                        <a:cubicBezTo>
                          <a:pt x="177060" y="421116"/>
                          <a:pt x="186631" y="478542"/>
                          <a:pt x="215344" y="559894"/>
                        </a:cubicBezTo>
                        <a:cubicBezTo>
                          <a:pt x="244056" y="636460"/>
                          <a:pt x="291910" y="732168"/>
                          <a:pt x="330194" y="799164"/>
                        </a:cubicBezTo>
                        <a:cubicBezTo>
                          <a:pt x="334979" y="799164"/>
                          <a:pt x="334979" y="799164"/>
                          <a:pt x="339765" y="799164"/>
                        </a:cubicBezTo>
                        <a:cubicBezTo>
                          <a:pt x="344550" y="799164"/>
                          <a:pt x="344550" y="794379"/>
                          <a:pt x="344550" y="794379"/>
                        </a:cubicBezTo>
                        <a:cubicBezTo>
                          <a:pt x="358906" y="784808"/>
                          <a:pt x="358906" y="780023"/>
                          <a:pt x="358906" y="775237"/>
                        </a:cubicBezTo>
                        <a:close/>
                      </a:path>
                    </a:pathLst>
                  </a:custGeom>
                  <a:solidFill>
                    <a:srgbClr val="FBC98F">
                      <a:alpha val="50000"/>
                    </a:srgbClr>
                  </a:solidFill>
                  <a:ln w="47824" cap="flat">
                    <a:noFill/>
                    <a:prstDash val="solid"/>
                    <a:miter/>
                  </a:ln>
                </p:spPr>
                <p:txBody>
                  <a:bodyPr rtlCol="0" anchor="ctr"/>
                  <a:lstStyle/>
                  <a:p>
                    <a:endParaRPr lang="en-US"/>
                  </a:p>
                </p:txBody>
              </p:sp>
              <p:grpSp>
                <p:nvGrpSpPr>
                  <p:cNvPr id="372" name="Graphic 3">
                    <a:extLst>
                      <a:ext uri="{FF2B5EF4-FFF2-40B4-BE49-F238E27FC236}">
                        <a16:creationId xmlns:a16="http://schemas.microsoft.com/office/drawing/2014/main" xmlns="" id="{50BABA9E-FFD1-436F-A704-99F4EB6E6B4C}"/>
                      </a:ext>
                    </a:extLst>
                  </p:cNvPr>
                  <p:cNvGrpSpPr/>
                  <p:nvPr/>
                </p:nvGrpSpPr>
                <p:grpSpPr>
                  <a:xfrm>
                    <a:off x="8440543" y="9497311"/>
                    <a:ext cx="320622" cy="339764"/>
                    <a:chOff x="8440543" y="9497311"/>
                    <a:chExt cx="320622" cy="339764"/>
                  </a:xfrm>
                </p:grpSpPr>
                <p:sp>
                  <p:nvSpPr>
                    <p:cNvPr id="390" name="Freeform: Shape 389">
                      <a:extLst>
                        <a:ext uri="{FF2B5EF4-FFF2-40B4-BE49-F238E27FC236}">
                          <a16:creationId xmlns:a16="http://schemas.microsoft.com/office/drawing/2014/main" xmlns="" id="{B85DC3B3-CA2D-44B6-BEDB-98B2AB2E496B}"/>
                        </a:ext>
                      </a:extLst>
                    </p:cNvPr>
                    <p:cNvSpPr/>
                    <p:nvPr/>
                  </p:nvSpPr>
                  <p:spPr>
                    <a:xfrm>
                      <a:off x="8440543" y="9502097"/>
                      <a:ext cx="315837" cy="331156"/>
                    </a:xfrm>
                    <a:custGeom>
                      <a:avLst/>
                      <a:gdLst>
                        <a:gd name="connsiteX0" fmla="*/ 315838 w 315837"/>
                        <a:gd name="connsiteY0" fmla="*/ 282340 h 331156"/>
                        <a:gd name="connsiteX1" fmla="*/ 220129 w 315837"/>
                        <a:gd name="connsiteY1" fmla="*/ 0 h 331156"/>
                        <a:gd name="connsiteX2" fmla="*/ 129206 w 315837"/>
                        <a:gd name="connsiteY2" fmla="*/ 23927 h 331156"/>
                        <a:gd name="connsiteX3" fmla="*/ 38283 w 315837"/>
                        <a:gd name="connsiteY3" fmla="*/ 23927 h 331156"/>
                        <a:gd name="connsiteX4" fmla="*/ 0 w 315837"/>
                        <a:gd name="connsiteY4" fmla="*/ 9571 h 331156"/>
                        <a:gd name="connsiteX5" fmla="*/ 124421 w 315837"/>
                        <a:gd name="connsiteY5" fmla="*/ 325408 h 331156"/>
                        <a:gd name="connsiteX6" fmla="*/ 124421 w 315837"/>
                        <a:gd name="connsiteY6" fmla="*/ 330194 h 331156"/>
                        <a:gd name="connsiteX7" fmla="*/ 200987 w 315837"/>
                        <a:gd name="connsiteY7" fmla="*/ 315837 h 331156"/>
                        <a:gd name="connsiteX8" fmla="*/ 301481 w 315837"/>
                        <a:gd name="connsiteY8" fmla="*/ 296696 h 331156"/>
                        <a:gd name="connsiteX9" fmla="*/ 306266 w 315837"/>
                        <a:gd name="connsiteY9" fmla="*/ 291910 h 331156"/>
                        <a:gd name="connsiteX10" fmla="*/ 315838 w 315837"/>
                        <a:gd name="connsiteY10" fmla="*/ 282340 h 33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5837" h="331156">
                          <a:moveTo>
                            <a:pt x="315838" y="282340"/>
                          </a:moveTo>
                          <a:cubicBezTo>
                            <a:pt x="282339" y="186631"/>
                            <a:pt x="248842" y="95708"/>
                            <a:pt x="220129" y="0"/>
                          </a:cubicBezTo>
                          <a:cubicBezTo>
                            <a:pt x="191417" y="14356"/>
                            <a:pt x="162704" y="19142"/>
                            <a:pt x="129206" y="23927"/>
                          </a:cubicBezTo>
                          <a:cubicBezTo>
                            <a:pt x="100494" y="28712"/>
                            <a:pt x="66996" y="28712"/>
                            <a:pt x="38283" y="23927"/>
                          </a:cubicBezTo>
                          <a:cubicBezTo>
                            <a:pt x="23927" y="19142"/>
                            <a:pt x="14356" y="14356"/>
                            <a:pt x="0" y="9571"/>
                          </a:cubicBezTo>
                          <a:cubicBezTo>
                            <a:pt x="43068" y="133992"/>
                            <a:pt x="110064" y="306267"/>
                            <a:pt x="124421" y="325408"/>
                          </a:cubicBezTo>
                          <a:cubicBezTo>
                            <a:pt x="124421" y="325408"/>
                            <a:pt x="124421" y="330194"/>
                            <a:pt x="124421" y="330194"/>
                          </a:cubicBezTo>
                          <a:cubicBezTo>
                            <a:pt x="148348" y="334979"/>
                            <a:pt x="177060" y="320623"/>
                            <a:pt x="200987" y="315837"/>
                          </a:cubicBezTo>
                          <a:cubicBezTo>
                            <a:pt x="234485" y="306267"/>
                            <a:pt x="267983" y="301481"/>
                            <a:pt x="301481" y="296696"/>
                          </a:cubicBezTo>
                          <a:cubicBezTo>
                            <a:pt x="306266" y="296696"/>
                            <a:pt x="306266" y="291910"/>
                            <a:pt x="306266" y="291910"/>
                          </a:cubicBezTo>
                          <a:cubicBezTo>
                            <a:pt x="315838" y="291910"/>
                            <a:pt x="315838" y="287125"/>
                            <a:pt x="315838" y="282340"/>
                          </a:cubicBezTo>
                          <a:close/>
                        </a:path>
                      </a:pathLst>
                    </a:custGeom>
                    <a:solidFill>
                      <a:srgbClr val="F4F4F4"/>
                    </a:solidFill>
                    <a:ln w="47824" cap="flat">
                      <a:noFill/>
                      <a:prstDash val="solid"/>
                      <a:miter/>
                    </a:ln>
                  </p:spPr>
                  <p:txBody>
                    <a:bodyPr rtlCol="0" anchor="ctr"/>
                    <a:lstStyle/>
                    <a:p>
                      <a:endParaRPr lang="en-US"/>
                    </a:p>
                  </p:txBody>
                </p:sp>
                <p:sp>
                  <p:nvSpPr>
                    <p:cNvPr id="391" name="Freeform: Shape 390">
                      <a:extLst>
                        <a:ext uri="{FF2B5EF4-FFF2-40B4-BE49-F238E27FC236}">
                          <a16:creationId xmlns:a16="http://schemas.microsoft.com/office/drawing/2014/main" xmlns="" id="{BEF97BC5-0AF5-4120-ADC6-C2573AA7AEDD}"/>
                        </a:ext>
                      </a:extLst>
                    </p:cNvPr>
                    <p:cNvSpPr/>
                    <p:nvPr/>
                  </p:nvSpPr>
                  <p:spPr>
                    <a:xfrm>
                      <a:off x="8440543" y="9497311"/>
                      <a:ext cx="320622" cy="339764"/>
                    </a:xfrm>
                    <a:custGeom>
                      <a:avLst/>
                      <a:gdLst>
                        <a:gd name="connsiteX0" fmla="*/ 138777 w 320622"/>
                        <a:gd name="connsiteY0" fmla="*/ 339764 h 339764"/>
                        <a:gd name="connsiteX1" fmla="*/ 138777 w 320622"/>
                        <a:gd name="connsiteY1" fmla="*/ 339764 h 339764"/>
                        <a:gd name="connsiteX2" fmla="*/ 129206 w 320622"/>
                        <a:gd name="connsiteY2" fmla="*/ 339764 h 339764"/>
                        <a:gd name="connsiteX3" fmla="*/ 124421 w 320622"/>
                        <a:gd name="connsiteY3" fmla="*/ 334979 h 339764"/>
                        <a:gd name="connsiteX4" fmla="*/ 124421 w 320622"/>
                        <a:gd name="connsiteY4" fmla="*/ 330194 h 339764"/>
                        <a:gd name="connsiteX5" fmla="*/ 0 w 320622"/>
                        <a:gd name="connsiteY5" fmla="*/ 14356 h 339764"/>
                        <a:gd name="connsiteX6" fmla="*/ 0 w 320622"/>
                        <a:gd name="connsiteY6" fmla="*/ 9571 h 339764"/>
                        <a:gd name="connsiteX7" fmla="*/ 4785 w 320622"/>
                        <a:gd name="connsiteY7" fmla="*/ 9571 h 339764"/>
                        <a:gd name="connsiteX8" fmla="*/ 43068 w 320622"/>
                        <a:gd name="connsiteY8" fmla="*/ 23927 h 339764"/>
                        <a:gd name="connsiteX9" fmla="*/ 81352 w 320622"/>
                        <a:gd name="connsiteY9" fmla="*/ 28712 h 339764"/>
                        <a:gd name="connsiteX10" fmla="*/ 129206 w 320622"/>
                        <a:gd name="connsiteY10" fmla="*/ 23927 h 339764"/>
                        <a:gd name="connsiteX11" fmla="*/ 220129 w 320622"/>
                        <a:gd name="connsiteY11" fmla="*/ 0 h 339764"/>
                        <a:gd name="connsiteX12" fmla="*/ 224914 w 320622"/>
                        <a:gd name="connsiteY12" fmla="*/ 0 h 339764"/>
                        <a:gd name="connsiteX13" fmla="*/ 229700 w 320622"/>
                        <a:gd name="connsiteY13" fmla="*/ 4785 h 339764"/>
                        <a:gd name="connsiteX14" fmla="*/ 311052 w 320622"/>
                        <a:gd name="connsiteY14" fmla="*/ 258413 h 339764"/>
                        <a:gd name="connsiteX15" fmla="*/ 320623 w 320622"/>
                        <a:gd name="connsiteY15" fmla="*/ 287125 h 339764"/>
                        <a:gd name="connsiteX16" fmla="*/ 320623 w 320622"/>
                        <a:gd name="connsiteY16" fmla="*/ 296696 h 339764"/>
                        <a:gd name="connsiteX17" fmla="*/ 315838 w 320622"/>
                        <a:gd name="connsiteY17" fmla="*/ 301481 h 339764"/>
                        <a:gd name="connsiteX18" fmla="*/ 306266 w 320622"/>
                        <a:gd name="connsiteY18" fmla="*/ 306267 h 339764"/>
                        <a:gd name="connsiteX19" fmla="*/ 263198 w 320622"/>
                        <a:gd name="connsiteY19" fmla="*/ 315837 h 339764"/>
                        <a:gd name="connsiteX20" fmla="*/ 205773 w 320622"/>
                        <a:gd name="connsiteY20" fmla="*/ 325408 h 339764"/>
                        <a:gd name="connsiteX21" fmla="*/ 186631 w 320622"/>
                        <a:gd name="connsiteY21" fmla="*/ 330194 h 339764"/>
                        <a:gd name="connsiteX22" fmla="*/ 138777 w 320622"/>
                        <a:gd name="connsiteY22" fmla="*/ 339764 h 339764"/>
                        <a:gd name="connsiteX23" fmla="*/ 133991 w 320622"/>
                        <a:gd name="connsiteY23" fmla="*/ 330194 h 339764"/>
                        <a:gd name="connsiteX24" fmla="*/ 138777 w 320622"/>
                        <a:gd name="connsiteY24" fmla="*/ 330194 h 339764"/>
                        <a:gd name="connsiteX25" fmla="*/ 138777 w 320622"/>
                        <a:gd name="connsiteY25" fmla="*/ 330194 h 339764"/>
                        <a:gd name="connsiteX26" fmla="*/ 181846 w 320622"/>
                        <a:gd name="connsiteY26" fmla="*/ 320623 h 339764"/>
                        <a:gd name="connsiteX27" fmla="*/ 200987 w 320622"/>
                        <a:gd name="connsiteY27" fmla="*/ 315837 h 339764"/>
                        <a:gd name="connsiteX28" fmla="*/ 258412 w 320622"/>
                        <a:gd name="connsiteY28" fmla="*/ 306267 h 339764"/>
                        <a:gd name="connsiteX29" fmla="*/ 301481 w 320622"/>
                        <a:gd name="connsiteY29" fmla="*/ 296696 h 339764"/>
                        <a:gd name="connsiteX30" fmla="*/ 301481 w 320622"/>
                        <a:gd name="connsiteY30" fmla="*/ 296696 h 339764"/>
                        <a:gd name="connsiteX31" fmla="*/ 306266 w 320622"/>
                        <a:gd name="connsiteY31" fmla="*/ 291910 h 339764"/>
                        <a:gd name="connsiteX32" fmla="*/ 306266 w 320622"/>
                        <a:gd name="connsiteY32" fmla="*/ 291910 h 339764"/>
                        <a:gd name="connsiteX33" fmla="*/ 296696 w 320622"/>
                        <a:gd name="connsiteY33" fmla="*/ 263198 h 339764"/>
                        <a:gd name="connsiteX34" fmla="*/ 215344 w 320622"/>
                        <a:gd name="connsiteY34" fmla="*/ 14356 h 339764"/>
                        <a:gd name="connsiteX35" fmla="*/ 129206 w 320622"/>
                        <a:gd name="connsiteY35" fmla="*/ 38283 h 339764"/>
                        <a:gd name="connsiteX36" fmla="*/ 76567 w 320622"/>
                        <a:gd name="connsiteY36" fmla="*/ 43069 h 339764"/>
                        <a:gd name="connsiteX37" fmla="*/ 33498 w 320622"/>
                        <a:gd name="connsiteY37" fmla="*/ 38283 h 339764"/>
                        <a:gd name="connsiteX38" fmla="*/ 4785 w 320622"/>
                        <a:gd name="connsiteY38" fmla="*/ 28712 h 339764"/>
                        <a:gd name="connsiteX39" fmla="*/ 133991 w 320622"/>
                        <a:gd name="connsiteY39" fmla="*/ 330194 h 339764"/>
                        <a:gd name="connsiteX40" fmla="*/ 133991 w 320622"/>
                        <a:gd name="connsiteY40" fmla="*/ 330194 h 339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20622" h="339764">
                          <a:moveTo>
                            <a:pt x="138777" y="339764"/>
                          </a:moveTo>
                          <a:lnTo>
                            <a:pt x="138777" y="339764"/>
                          </a:lnTo>
                          <a:cubicBezTo>
                            <a:pt x="133991" y="339764"/>
                            <a:pt x="133991" y="339764"/>
                            <a:pt x="129206" y="339764"/>
                          </a:cubicBezTo>
                          <a:cubicBezTo>
                            <a:pt x="124421" y="339764"/>
                            <a:pt x="124421" y="334979"/>
                            <a:pt x="124421" y="334979"/>
                          </a:cubicBezTo>
                          <a:cubicBezTo>
                            <a:pt x="124421" y="334979"/>
                            <a:pt x="124421" y="330194"/>
                            <a:pt x="124421" y="330194"/>
                          </a:cubicBezTo>
                          <a:cubicBezTo>
                            <a:pt x="105279" y="301481"/>
                            <a:pt x="38283" y="133992"/>
                            <a:pt x="0" y="14356"/>
                          </a:cubicBezTo>
                          <a:cubicBezTo>
                            <a:pt x="0" y="14356"/>
                            <a:pt x="0" y="9571"/>
                            <a:pt x="0" y="9571"/>
                          </a:cubicBezTo>
                          <a:cubicBezTo>
                            <a:pt x="0" y="9571"/>
                            <a:pt x="4785" y="9571"/>
                            <a:pt x="4785" y="9571"/>
                          </a:cubicBezTo>
                          <a:cubicBezTo>
                            <a:pt x="19141" y="14356"/>
                            <a:pt x="28712" y="19142"/>
                            <a:pt x="43068" y="23927"/>
                          </a:cubicBezTo>
                          <a:cubicBezTo>
                            <a:pt x="57425" y="28712"/>
                            <a:pt x="66996" y="28712"/>
                            <a:pt x="81352" y="28712"/>
                          </a:cubicBezTo>
                          <a:cubicBezTo>
                            <a:pt x="100494" y="28712"/>
                            <a:pt x="114850" y="28712"/>
                            <a:pt x="129206" y="23927"/>
                          </a:cubicBezTo>
                          <a:cubicBezTo>
                            <a:pt x="157919" y="19142"/>
                            <a:pt x="191417" y="14356"/>
                            <a:pt x="220129" y="0"/>
                          </a:cubicBezTo>
                          <a:cubicBezTo>
                            <a:pt x="220129" y="0"/>
                            <a:pt x="224914" y="0"/>
                            <a:pt x="224914" y="0"/>
                          </a:cubicBezTo>
                          <a:cubicBezTo>
                            <a:pt x="224914" y="0"/>
                            <a:pt x="224914" y="0"/>
                            <a:pt x="229700" y="4785"/>
                          </a:cubicBezTo>
                          <a:cubicBezTo>
                            <a:pt x="253627" y="90923"/>
                            <a:pt x="282339" y="177060"/>
                            <a:pt x="311052" y="258413"/>
                          </a:cubicBezTo>
                          <a:lnTo>
                            <a:pt x="320623" y="287125"/>
                          </a:lnTo>
                          <a:cubicBezTo>
                            <a:pt x="320623" y="291910"/>
                            <a:pt x="320623" y="291910"/>
                            <a:pt x="320623" y="296696"/>
                          </a:cubicBezTo>
                          <a:cubicBezTo>
                            <a:pt x="320623" y="296696"/>
                            <a:pt x="315838" y="301481"/>
                            <a:pt x="315838" y="301481"/>
                          </a:cubicBezTo>
                          <a:cubicBezTo>
                            <a:pt x="315838" y="306267"/>
                            <a:pt x="311052" y="306267"/>
                            <a:pt x="306266" y="306267"/>
                          </a:cubicBezTo>
                          <a:cubicBezTo>
                            <a:pt x="291910" y="311052"/>
                            <a:pt x="277554" y="311052"/>
                            <a:pt x="263198" y="315837"/>
                          </a:cubicBezTo>
                          <a:cubicBezTo>
                            <a:pt x="244056" y="320623"/>
                            <a:pt x="224914" y="320623"/>
                            <a:pt x="205773" y="325408"/>
                          </a:cubicBezTo>
                          <a:cubicBezTo>
                            <a:pt x="200987" y="325408"/>
                            <a:pt x="191417" y="330194"/>
                            <a:pt x="186631" y="330194"/>
                          </a:cubicBezTo>
                          <a:cubicBezTo>
                            <a:pt x="167490" y="334979"/>
                            <a:pt x="153133" y="339764"/>
                            <a:pt x="138777" y="339764"/>
                          </a:cubicBezTo>
                          <a:close/>
                          <a:moveTo>
                            <a:pt x="133991" y="330194"/>
                          </a:moveTo>
                          <a:cubicBezTo>
                            <a:pt x="133991" y="330194"/>
                            <a:pt x="138777" y="330194"/>
                            <a:pt x="138777" y="330194"/>
                          </a:cubicBezTo>
                          <a:lnTo>
                            <a:pt x="138777" y="330194"/>
                          </a:lnTo>
                          <a:cubicBezTo>
                            <a:pt x="153133" y="330194"/>
                            <a:pt x="167490" y="325408"/>
                            <a:pt x="181846" y="320623"/>
                          </a:cubicBezTo>
                          <a:cubicBezTo>
                            <a:pt x="186631" y="320623"/>
                            <a:pt x="196202" y="315837"/>
                            <a:pt x="200987" y="315837"/>
                          </a:cubicBezTo>
                          <a:cubicBezTo>
                            <a:pt x="220129" y="311052"/>
                            <a:pt x="239271" y="306267"/>
                            <a:pt x="258412" y="306267"/>
                          </a:cubicBezTo>
                          <a:cubicBezTo>
                            <a:pt x="272769" y="301481"/>
                            <a:pt x="287125" y="301481"/>
                            <a:pt x="301481" y="296696"/>
                          </a:cubicBezTo>
                          <a:cubicBezTo>
                            <a:pt x="301481" y="296696"/>
                            <a:pt x="301481" y="296696"/>
                            <a:pt x="301481" y="296696"/>
                          </a:cubicBezTo>
                          <a:cubicBezTo>
                            <a:pt x="301481" y="296696"/>
                            <a:pt x="301481" y="291910"/>
                            <a:pt x="306266" y="291910"/>
                          </a:cubicBezTo>
                          <a:cubicBezTo>
                            <a:pt x="306266" y="291910"/>
                            <a:pt x="306266" y="291910"/>
                            <a:pt x="306266" y="291910"/>
                          </a:cubicBezTo>
                          <a:lnTo>
                            <a:pt x="296696" y="263198"/>
                          </a:lnTo>
                          <a:cubicBezTo>
                            <a:pt x="267983" y="181846"/>
                            <a:pt x="239271" y="95708"/>
                            <a:pt x="215344" y="14356"/>
                          </a:cubicBezTo>
                          <a:cubicBezTo>
                            <a:pt x="186631" y="23927"/>
                            <a:pt x="157919" y="33498"/>
                            <a:pt x="129206" y="38283"/>
                          </a:cubicBezTo>
                          <a:cubicBezTo>
                            <a:pt x="114850" y="38283"/>
                            <a:pt x="95708" y="43069"/>
                            <a:pt x="76567" y="43069"/>
                          </a:cubicBezTo>
                          <a:cubicBezTo>
                            <a:pt x="62210" y="43069"/>
                            <a:pt x="47854" y="43069"/>
                            <a:pt x="33498" y="38283"/>
                          </a:cubicBezTo>
                          <a:cubicBezTo>
                            <a:pt x="23927" y="38283"/>
                            <a:pt x="14356" y="33498"/>
                            <a:pt x="4785" y="28712"/>
                          </a:cubicBezTo>
                          <a:cubicBezTo>
                            <a:pt x="52640" y="153133"/>
                            <a:pt x="114850" y="311052"/>
                            <a:pt x="133991" y="330194"/>
                          </a:cubicBezTo>
                          <a:cubicBezTo>
                            <a:pt x="133991" y="325408"/>
                            <a:pt x="133991" y="330194"/>
                            <a:pt x="133991" y="330194"/>
                          </a:cubicBezTo>
                          <a:close/>
                        </a:path>
                      </a:pathLst>
                    </a:custGeom>
                    <a:solidFill>
                      <a:srgbClr val="A5A5A5"/>
                    </a:solidFill>
                    <a:ln w="47824" cap="flat">
                      <a:noFill/>
                      <a:prstDash val="solid"/>
                      <a:miter/>
                    </a:ln>
                  </p:spPr>
                  <p:txBody>
                    <a:bodyPr rtlCol="0" anchor="ctr"/>
                    <a:lstStyle/>
                    <a:p>
                      <a:endParaRPr lang="en-US"/>
                    </a:p>
                  </p:txBody>
                </p:sp>
              </p:grpSp>
              <p:sp>
                <p:nvSpPr>
                  <p:cNvPr id="373" name="Freeform: Shape 372">
                    <a:extLst>
                      <a:ext uri="{FF2B5EF4-FFF2-40B4-BE49-F238E27FC236}">
                        <a16:creationId xmlns:a16="http://schemas.microsoft.com/office/drawing/2014/main" xmlns="" id="{0A4164FE-41B9-4E5B-93CE-EFA395248172}"/>
                      </a:ext>
                    </a:extLst>
                  </p:cNvPr>
                  <p:cNvSpPr/>
                  <p:nvPr/>
                </p:nvSpPr>
                <p:spPr>
                  <a:xfrm>
                    <a:off x="8550608" y="9502097"/>
                    <a:ext cx="205773" cy="331156"/>
                  </a:xfrm>
                  <a:custGeom>
                    <a:avLst/>
                    <a:gdLst>
                      <a:gd name="connsiteX0" fmla="*/ 205773 w 205773"/>
                      <a:gd name="connsiteY0" fmla="*/ 282340 h 331156"/>
                      <a:gd name="connsiteX1" fmla="*/ 110065 w 205773"/>
                      <a:gd name="connsiteY1" fmla="*/ 0 h 331156"/>
                      <a:gd name="connsiteX2" fmla="*/ 19142 w 205773"/>
                      <a:gd name="connsiteY2" fmla="*/ 23927 h 331156"/>
                      <a:gd name="connsiteX3" fmla="*/ 14356 w 205773"/>
                      <a:gd name="connsiteY3" fmla="*/ 23927 h 331156"/>
                      <a:gd name="connsiteX4" fmla="*/ 38283 w 205773"/>
                      <a:gd name="connsiteY4" fmla="*/ 110065 h 331156"/>
                      <a:gd name="connsiteX5" fmla="*/ 47854 w 205773"/>
                      <a:gd name="connsiteY5" fmla="*/ 248842 h 331156"/>
                      <a:gd name="connsiteX6" fmla="*/ 0 w 205773"/>
                      <a:gd name="connsiteY6" fmla="*/ 306267 h 331156"/>
                      <a:gd name="connsiteX7" fmla="*/ 9571 w 205773"/>
                      <a:gd name="connsiteY7" fmla="*/ 325408 h 331156"/>
                      <a:gd name="connsiteX8" fmla="*/ 9571 w 205773"/>
                      <a:gd name="connsiteY8" fmla="*/ 330194 h 331156"/>
                      <a:gd name="connsiteX9" fmla="*/ 86138 w 205773"/>
                      <a:gd name="connsiteY9" fmla="*/ 315837 h 331156"/>
                      <a:gd name="connsiteX10" fmla="*/ 186631 w 205773"/>
                      <a:gd name="connsiteY10" fmla="*/ 296696 h 331156"/>
                      <a:gd name="connsiteX11" fmla="*/ 191417 w 205773"/>
                      <a:gd name="connsiteY11" fmla="*/ 291910 h 331156"/>
                      <a:gd name="connsiteX12" fmla="*/ 205773 w 205773"/>
                      <a:gd name="connsiteY12" fmla="*/ 282340 h 33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773" h="331156">
                        <a:moveTo>
                          <a:pt x="205773" y="282340"/>
                        </a:moveTo>
                        <a:cubicBezTo>
                          <a:pt x="172275" y="186631"/>
                          <a:pt x="138777" y="95708"/>
                          <a:pt x="110065" y="0"/>
                        </a:cubicBezTo>
                        <a:cubicBezTo>
                          <a:pt x="81352" y="14356"/>
                          <a:pt x="52640" y="19142"/>
                          <a:pt x="19142" y="23927"/>
                        </a:cubicBezTo>
                        <a:cubicBezTo>
                          <a:pt x="19142" y="23927"/>
                          <a:pt x="14356" y="23927"/>
                          <a:pt x="14356" y="23927"/>
                        </a:cubicBezTo>
                        <a:cubicBezTo>
                          <a:pt x="23927" y="52640"/>
                          <a:pt x="33498" y="81352"/>
                          <a:pt x="38283" y="110065"/>
                        </a:cubicBezTo>
                        <a:cubicBezTo>
                          <a:pt x="47854" y="157919"/>
                          <a:pt x="66996" y="200988"/>
                          <a:pt x="47854" y="248842"/>
                        </a:cubicBezTo>
                        <a:cubicBezTo>
                          <a:pt x="38283" y="267983"/>
                          <a:pt x="23927" y="291910"/>
                          <a:pt x="0" y="306267"/>
                        </a:cubicBezTo>
                        <a:cubicBezTo>
                          <a:pt x="4785" y="315837"/>
                          <a:pt x="9571" y="325408"/>
                          <a:pt x="9571" y="325408"/>
                        </a:cubicBezTo>
                        <a:cubicBezTo>
                          <a:pt x="9571" y="325408"/>
                          <a:pt x="9571" y="330194"/>
                          <a:pt x="9571" y="330194"/>
                        </a:cubicBezTo>
                        <a:cubicBezTo>
                          <a:pt x="33498" y="334979"/>
                          <a:pt x="62211" y="320623"/>
                          <a:pt x="86138" y="315837"/>
                        </a:cubicBezTo>
                        <a:cubicBezTo>
                          <a:pt x="119635" y="306267"/>
                          <a:pt x="153134" y="301481"/>
                          <a:pt x="186631" y="296696"/>
                        </a:cubicBezTo>
                        <a:cubicBezTo>
                          <a:pt x="191417" y="296696"/>
                          <a:pt x="191417" y="291910"/>
                          <a:pt x="191417" y="291910"/>
                        </a:cubicBezTo>
                        <a:cubicBezTo>
                          <a:pt x="205773" y="291910"/>
                          <a:pt x="205773" y="287125"/>
                          <a:pt x="205773" y="282340"/>
                        </a:cubicBezTo>
                        <a:close/>
                      </a:path>
                    </a:pathLst>
                  </a:custGeom>
                  <a:solidFill>
                    <a:srgbClr val="C9C9C9">
                      <a:alpha val="60000"/>
                    </a:srgbClr>
                  </a:solidFill>
                  <a:ln w="47824" cap="flat">
                    <a:noFill/>
                    <a:prstDash val="solid"/>
                    <a:miter/>
                  </a:ln>
                </p:spPr>
                <p:txBody>
                  <a:bodyPr rtlCol="0" anchor="ctr"/>
                  <a:lstStyle/>
                  <a:p>
                    <a:endParaRPr lang="en-US"/>
                  </a:p>
                </p:txBody>
              </p:sp>
              <p:sp>
                <p:nvSpPr>
                  <p:cNvPr id="374" name="Freeform: Shape 373">
                    <a:extLst>
                      <a:ext uri="{FF2B5EF4-FFF2-40B4-BE49-F238E27FC236}">
                        <a16:creationId xmlns:a16="http://schemas.microsoft.com/office/drawing/2014/main" xmlns="" id="{C4E9E411-59D9-4DD5-B463-C188D2C469C4}"/>
                      </a:ext>
                    </a:extLst>
                  </p:cNvPr>
                  <p:cNvSpPr/>
                  <p:nvPr/>
                </p:nvSpPr>
                <p:spPr>
                  <a:xfrm>
                    <a:off x="8555393" y="9502097"/>
                    <a:ext cx="200987" cy="331156"/>
                  </a:xfrm>
                  <a:custGeom>
                    <a:avLst/>
                    <a:gdLst>
                      <a:gd name="connsiteX0" fmla="*/ 200988 w 200987"/>
                      <a:gd name="connsiteY0" fmla="*/ 282340 h 331156"/>
                      <a:gd name="connsiteX1" fmla="*/ 105279 w 200987"/>
                      <a:gd name="connsiteY1" fmla="*/ 0 h 331156"/>
                      <a:gd name="connsiteX2" fmla="*/ 47854 w 200987"/>
                      <a:gd name="connsiteY2" fmla="*/ 19142 h 331156"/>
                      <a:gd name="connsiteX3" fmla="*/ 90923 w 200987"/>
                      <a:gd name="connsiteY3" fmla="*/ 148348 h 331156"/>
                      <a:gd name="connsiteX4" fmla="*/ 86138 w 200987"/>
                      <a:gd name="connsiteY4" fmla="*/ 272769 h 331156"/>
                      <a:gd name="connsiteX5" fmla="*/ 0 w 200987"/>
                      <a:gd name="connsiteY5" fmla="*/ 301481 h 331156"/>
                      <a:gd name="connsiteX6" fmla="*/ 14356 w 200987"/>
                      <a:gd name="connsiteY6" fmla="*/ 325408 h 331156"/>
                      <a:gd name="connsiteX7" fmla="*/ 14356 w 200987"/>
                      <a:gd name="connsiteY7" fmla="*/ 330194 h 331156"/>
                      <a:gd name="connsiteX8" fmla="*/ 90923 w 200987"/>
                      <a:gd name="connsiteY8" fmla="*/ 315837 h 331156"/>
                      <a:gd name="connsiteX9" fmla="*/ 191417 w 200987"/>
                      <a:gd name="connsiteY9" fmla="*/ 296696 h 331156"/>
                      <a:gd name="connsiteX10" fmla="*/ 196202 w 200987"/>
                      <a:gd name="connsiteY10" fmla="*/ 291910 h 331156"/>
                      <a:gd name="connsiteX11" fmla="*/ 200988 w 200987"/>
                      <a:gd name="connsiteY11" fmla="*/ 282340 h 33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987" h="331156">
                        <a:moveTo>
                          <a:pt x="200988" y="282340"/>
                        </a:moveTo>
                        <a:cubicBezTo>
                          <a:pt x="167490" y="186631"/>
                          <a:pt x="133992" y="95708"/>
                          <a:pt x="105279" y="0"/>
                        </a:cubicBezTo>
                        <a:cubicBezTo>
                          <a:pt x="86138" y="9571"/>
                          <a:pt x="66996" y="14356"/>
                          <a:pt x="47854" y="19142"/>
                        </a:cubicBezTo>
                        <a:cubicBezTo>
                          <a:pt x="66996" y="62211"/>
                          <a:pt x="81352" y="105279"/>
                          <a:pt x="90923" y="148348"/>
                        </a:cubicBezTo>
                        <a:cubicBezTo>
                          <a:pt x="100494" y="186631"/>
                          <a:pt x="105279" y="234485"/>
                          <a:pt x="86138" y="272769"/>
                        </a:cubicBezTo>
                        <a:cubicBezTo>
                          <a:pt x="66996" y="301481"/>
                          <a:pt x="33498" y="311052"/>
                          <a:pt x="0" y="301481"/>
                        </a:cubicBezTo>
                        <a:cubicBezTo>
                          <a:pt x="4786" y="311052"/>
                          <a:pt x="9571" y="320623"/>
                          <a:pt x="14356" y="325408"/>
                        </a:cubicBezTo>
                        <a:cubicBezTo>
                          <a:pt x="14356" y="325408"/>
                          <a:pt x="14356" y="330194"/>
                          <a:pt x="14356" y="330194"/>
                        </a:cubicBezTo>
                        <a:cubicBezTo>
                          <a:pt x="38283" y="334979"/>
                          <a:pt x="66996" y="320623"/>
                          <a:pt x="90923" y="315837"/>
                        </a:cubicBezTo>
                        <a:cubicBezTo>
                          <a:pt x="124421" y="306267"/>
                          <a:pt x="157919" y="301481"/>
                          <a:pt x="191417" y="296696"/>
                        </a:cubicBezTo>
                        <a:cubicBezTo>
                          <a:pt x="196202" y="296696"/>
                          <a:pt x="196202" y="291910"/>
                          <a:pt x="196202" y="291910"/>
                        </a:cubicBezTo>
                        <a:cubicBezTo>
                          <a:pt x="200988" y="291910"/>
                          <a:pt x="200988" y="287125"/>
                          <a:pt x="200988" y="282340"/>
                        </a:cubicBezTo>
                        <a:close/>
                      </a:path>
                    </a:pathLst>
                  </a:custGeom>
                  <a:solidFill>
                    <a:srgbClr val="C9C9C9">
                      <a:alpha val="60000"/>
                    </a:srgbClr>
                  </a:solidFill>
                  <a:ln w="47824" cap="flat">
                    <a:noFill/>
                    <a:prstDash val="solid"/>
                    <a:miter/>
                  </a:ln>
                </p:spPr>
                <p:txBody>
                  <a:bodyPr rtlCol="0" anchor="ctr"/>
                  <a:lstStyle/>
                  <a:p>
                    <a:endParaRPr lang="en-US"/>
                  </a:p>
                </p:txBody>
              </p:sp>
              <p:sp>
                <p:nvSpPr>
                  <p:cNvPr id="375" name="Freeform: Shape 374">
                    <a:extLst>
                      <a:ext uri="{FF2B5EF4-FFF2-40B4-BE49-F238E27FC236}">
                        <a16:creationId xmlns:a16="http://schemas.microsoft.com/office/drawing/2014/main" xmlns="" id="{61E1E661-2F52-4ADD-8436-4B23C1665EA7}"/>
                      </a:ext>
                    </a:extLst>
                  </p:cNvPr>
                  <p:cNvSpPr/>
                  <p:nvPr/>
                </p:nvSpPr>
                <p:spPr>
                  <a:xfrm>
                    <a:off x="8469256" y="9258041"/>
                    <a:ext cx="46212" cy="11553"/>
                  </a:xfrm>
                  <a:custGeom>
                    <a:avLst/>
                    <a:gdLst>
                      <a:gd name="connsiteX0" fmla="*/ 43069 w 46212"/>
                      <a:gd name="connsiteY0" fmla="*/ 4785 h 11553"/>
                      <a:gd name="connsiteX1" fmla="*/ 4785 w 46212"/>
                      <a:gd name="connsiteY1" fmla="*/ 0 h 11553"/>
                      <a:gd name="connsiteX2" fmla="*/ 0 w 46212"/>
                      <a:gd name="connsiteY2" fmla="*/ 4785 h 11553"/>
                      <a:gd name="connsiteX3" fmla="*/ 38283 w 46212"/>
                      <a:gd name="connsiteY3" fmla="*/ 9571 h 11553"/>
                      <a:gd name="connsiteX4" fmla="*/ 43069 w 46212"/>
                      <a:gd name="connsiteY4" fmla="*/ 4785 h 11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12" h="11553">
                        <a:moveTo>
                          <a:pt x="43069" y="4785"/>
                        </a:moveTo>
                        <a:cubicBezTo>
                          <a:pt x="28712" y="4785"/>
                          <a:pt x="19142" y="4785"/>
                          <a:pt x="4785" y="0"/>
                        </a:cubicBezTo>
                        <a:cubicBezTo>
                          <a:pt x="0" y="0"/>
                          <a:pt x="0" y="4785"/>
                          <a:pt x="0" y="4785"/>
                        </a:cubicBezTo>
                        <a:cubicBezTo>
                          <a:pt x="9571" y="9571"/>
                          <a:pt x="28712" y="14356"/>
                          <a:pt x="38283" y="9571"/>
                        </a:cubicBezTo>
                        <a:cubicBezTo>
                          <a:pt x="47854" y="9571"/>
                          <a:pt x="47854" y="4785"/>
                          <a:pt x="43069" y="4785"/>
                        </a:cubicBezTo>
                        <a:close/>
                      </a:path>
                    </a:pathLst>
                  </a:custGeom>
                  <a:solidFill>
                    <a:srgbClr val="D97D30"/>
                  </a:solidFill>
                  <a:ln w="47824" cap="flat">
                    <a:noFill/>
                    <a:prstDash val="solid"/>
                    <a:miter/>
                  </a:ln>
                </p:spPr>
                <p:txBody>
                  <a:bodyPr rtlCol="0" anchor="ctr"/>
                  <a:lstStyle/>
                  <a:p>
                    <a:endParaRPr lang="en-US"/>
                  </a:p>
                </p:txBody>
              </p:sp>
              <p:grpSp>
                <p:nvGrpSpPr>
                  <p:cNvPr id="376" name="Graphic 3">
                    <a:extLst>
                      <a:ext uri="{FF2B5EF4-FFF2-40B4-BE49-F238E27FC236}">
                        <a16:creationId xmlns:a16="http://schemas.microsoft.com/office/drawing/2014/main" xmlns="" id="{6285E8DD-CB45-49C7-BEFA-A2F22FDDB91B}"/>
                      </a:ext>
                    </a:extLst>
                  </p:cNvPr>
                  <p:cNvGrpSpPr/>
                  <p:nvPr/>
                </p:nvGrpSpPr>
                <p:grpSpPr>
                  <a:xfrm>
                    <a:off x="8185924" y="9696317"/>
                    <a:ext cx="637453" cy="394386"/>
                    <a:chOff x="8185924" y="9696317"/>
                    <a:chExt cx="637453" cy="394386"/>
                  </a:xfrm>
                </p:grpSpPr>
                <p:sp>
                  <p:nvSpPr>
                    <p:cNvPr id="388" name="Freeform: Shape 387">
                      <a:extLst>
                        <a:ext uri="{FF2B5EF4-FFF2-40B4-BE49-F238E27FC236}">
                          <a16:creationId xmlns:a16="http://schemas.microsoft.com/office/drawing/2014/main" xmlns="" id="{BD6469E4-84A7-422B-89B1-795674FC45E2}"/>
                        </a:ext>
                      </a:extLst>
                    </p:cNvPr>
                    <p:cNvSpPr/>
                    <p:nvPr/>
                  </p:nvSpPr>
                  <p:spPr>
                    <a:xfrm>
                      <a:off x="8185924" y="9698299"/>
                      <a:ext cx="632667" cy="382948"/>
                    </a:xfrm>
                    <a:custGeom>
                      <a:avLst/>
                      <a:gdLst>
                        <a:gd name="connsiteX0" fmla="*/ 603955 w 632667"/>
                        <a:gd name="connsiteY0" fmla="*/ 90923 h 382948"/>
                        <a:gd name="connsiteX1" fmla="*/ 589599 w 632667"/>
                        <a:gd name="connsiteY1" fmla="*/ 33498 h 382948"/>
                        <a:gd name="connsiteX2" fmla="*/ 551316 w 632667"/>
                        <a:gd name="connsiteY2" fmla="*/ 0 h 382948"/>
                        <a:gd name="connsiteX3" fmla="*/ 546530 w 632667"/>
                        <a:gd name="connsiteY3" fmla="*/ 4786 h 382948"/>
                        <a:gd name="connsiteX4" fmla="*/ 536959 w 632667"/>
                        <a:gd name="connsiteY4" fmla="*/ 19142 h 382948"/>
                        <a:gd name="connsiteX5" fmla="*/ 513032 w 632667"/>
                        <a:gd name="connsiteY5" fmla="*/ 43069 h 382948"/>
                        <a:gd name="connsiteX6" fmla="*/ 484320 w 632667"/>
                        <a:gd name="connsiteY6" fmla="*/ 57425 h 382948"/>
                        <a:gd name="connsiteX7" fmla="*/ 379041 w 632667"/>
                        <a:gd name="connsiteY7" fmla="*/ 19142 h 382948"/>
                        <a:gd name="connsiteX8" fmla="*/ 335972 w 632667"/>
                        <a:gd name="connsiteY8" fmla="*/ 38283 h 382948"/>
                        <a:gd name="connsiteX9" fmla="*/ 302474 w 632667"/>
                        <a:gd name="connsiteY9" fmla="*/ 47854 h 382948"/>
                        <a:gd name="connsiteX10" fmla="*/ 158911 w 632667"/>
                        <a:gd name="connsiteY10" fmla="*/ 129206 h 382948"/>
                        <a:gd name="connsiteX11" fmla="*/ 44061 w 632667"/>
                        <a:gd name="connsiteY11" fmla="*/ 186631 h 382948"/>
                        <a:gd name="connsiteX12" fmla="*/ 992 w 632667"/>
                        <a:gd name="connsiteY12" fmla="*/ 306267 h 382948"/>
                        <a:gd name="connsiteX13" fmla="*/ 77559 w 632667"/>
                        <a:gd name="connsiteY13" fmla="*/ 368477 h 382948"/>
                        <a:gd name="connsiteX14" fmla="*/ 493891 w 632667"/>
                        <a:gd name="connsiteY14" fmla="*/ 339765 h 382948"/>
                        <a:gd name="connsiteX15" fmla="*/ 599170 w 632667"/>
                        <a:gd name="connsiteY15" fmla="*/ 287125 h 382948"/>
                        <a:gd name="connsiteX16" fmla="*/ 632667 w 632667"/>
                        <a:gd name="connsiteY16" fmla="*/ 210558 h 382948"/>
                        <a:gd name="connsiteX17" fmla="*/ 603955 w 632667"/>
                        <a:gd name="connsiteY17" fmla="*/ 90923 h 382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2667" h="382948">
                          <a:moveTo>
                            <a:pt x="603955" y="90923"/>
                          </a:moveTo>
                          <a:cubicBezTo>
                            <a:pt x="599170" y="71781"/>
                            <a:pt x="599170" y="47854"/>
                            <a:pt x="589599" y="33498"/>
                          </a:cubicBezTo>
                          <a:cubicBezTo>
                            <a:pt x="584813" y="19142"/>
                            <a:pt x="565672" y="9571"/>
                            <a:pt x="551316" y="0"/>
                          </a:cubicBezTo>
                          <a:cubicBezTo>
                            <a:pt x="546530" y="0"/>
                            <a:pt x="546530" y="0"/>
                            <a:pt x="546530" y="4786"/>
                          </a:cubicBezTo>
                          <a:cubicBezTo>
                            <a:pt x="541745" y="9571"/>
                            <a:pt x="541745" y="14356"/>
                            <a:pt x="536959" y="19142"/>
                          </a:cubicBezTo>
                          <a:cubicBezTo>
                            <a:pt x="532174" y="28713"/>
                            <a:pt x="522603" y="38283"/>
                            <a:pt x="513032" y="43069"/>
                          </a:cubicBezTo>
                          <a:cubicBezTo>
                            <a:pt x="503461" y="47854"/>
                            <a:pt x="493891" y="57425"/>
                            <a:pt x="484320" y="57425"/>
                          </a:cubicBezTo>
                          <a:cubicBezTo>
                            <a:pt x="455607" y="28713"/>
                            <a:pt x="422109" y="14356"/>
                            <a:pt x="379041" y="19142"/>
                          </a:cubicBezTo>
                          <a:cubicBezTo>
                            <a:pt x="364684" y="23927"/>
                            <a:pt x="350328" y="28713"/>
                            <a:pt x="335972" y="38283"/>
                          </a:cubicBezTo>
                          <a:cubicBezTo>
                            <a:pt x="326401" y="33498"/>
                            <a:pt x="321615" y="33498"/>
                            <a:pt x="302474" y="47854"/>
                          </a:cubicBezTo>
                          <a:cubicBezTo>
                            <a:pt x="259405" y="90923"/>
                            <a:pt x="211551" y="110065"/>
                            <a:pt x="158911" y="129206"/>
                          </a:cubicBezTo>
                          <a:cubicBezTo>
                            <a:pt x="115843" y="143562"/>
                            <a:pt x="72774" y="148348"/>
                            <a:pt x="44061" y="186631"/>
                          </a:cubicBezTo>
                          <a:cubicBezTo>
                            <a:pt x="15349" y="220129"/>
                            <a:pt x="5778" y="263198"/>
                            <a:pt x="992" y="306267"/>
                          </a:cubicBezTo>
                          <a:cubicBezTo>
                            <a:pt x="-8578" y="339765"/>
                            <a:pt x="53632" y="363692"/>
                            <a:pt x="77559" y="368477"/>
                          </a:cubicBezTo>
                          <a:cubicBezTo>
                            <a:pt x="125413" y="382833"/>
                            <a:pt x="292903" y="401975"/>
                            <a:pt x="493891" y="339765"/>
                          </a:cubicBezTo>
                          <a:cubicBezTo>
                            <a:pt x="532174" y="330194"/>
                            <a:pt x="565672" y="311052"/>
                            <a:pt x="599170" y="287125"/>
                          </a:cubicBezTo>
                          <a:cubicBezTo>
                            <a:pt x="627882" y="267984"/>
                            <a:pt x="632667" y="244057"/>
                            <a:pt x="632667" y="210558"/>
                          </a:cubicBezTo>
                          <a:cubicBezTo>
                            <a:pt x="623097" y="177061"/>
                            <a:pt x="613526" y="133992"/>
                            <a:pt x="603955" y="90923"/>
                          </a:cubicBezTo>
                          <a:close/>
                        </a:path>
                      </a:pathLst>
                    </a:custGeom>
                    <a:solidFill>
                      <a:srgbClr val="E40274"/>
                    </a:solidFill>
                    <a:ln w="47824" cap="flat">
                      <a:noFill/>
                      <a:prstDash val="solid"/>
                      <a:miter/>
                    </a:ln>
                  </p:spPr>
                  <p:txBody>
                    <a:bodyPr rtlCol="0" anchor="ctr"/>
                    <a:lstStyle/>
                    <a:p>
                      <a:endParaRPr lang="en-US"/>
                    </a:p>
                  </p:txBody>
                </p:sp>
                <p:sp>
                  <p:nvSpPr>
                    <p:cNvPr id="389" name="Freeform: Shape 388">
                      <a:extLst>
                        <a:ext uri="{FF2B5EF4-FFF2-40B4-BE49-F238E27FC236}">
                          <a16:creationId xmlns:a16="http://schemas.microsoft.com/office/drawing/2014/main" xmlns="" id="{0DE94671-5BFB-432D-ACFD-AEC4966377ED}"/>
                        </a:ext>
                      </a:extLst>
                    </p:cNvPr>
                    <p:cNvSpPr/>
                    <p:nvPr/>
                  </p:nvSpPr>
                  <p:spPr>
                    <a:xfrm>
                      <a:off x="8185924" y="9696317"/>
                      <a:ext cx="637453" cy="394386"/>
                    </a:xfrm>
                    <a:custGeom>
                      <a:avLst/>
                      <a:gdLst>
                        <a:gd name="connsiteX0" fmla="*/ 216336 w 637453"/>
                        <a:gd name="connsiteY0" fmla="*/ 394386 h 394386"/>
                        <a:gd name="connsiteX1" fmla="*/ 77559 w 637453"/>
                        <a:gd name="connsiteY1" fmla="*/ 380030 h 394386"/>
                        <a:gd name="connsiteX2" fmla="*/ 992 w 637453"/>
                        <a:gd name="connsiteY2" fmla="*/ 313034 h 394386"/>
                        <a:gd name="connsiteX3" fmla="*/ 48847 w 637453"/>
                        <a:gd name="connsiteY3" fmla="*/ 193399 h 394386"/>
                        <a:gd name="connsiteX4" fmla="*/ 139770 w 637453"/>
                        <a:gd name="connsiteY4" fmla="*/ 145545 h 394386"/>
                        <a:gd name="connsiteX5" fmla="*/ 168482 w 637453"/>
                        <a:gd name="connsiteY5" fmla="*/ 135974 h 394386"/>
                        <a:gd name="connsiteX6" fmla="*/ 312045 w 637453"/>
                        <a:gd name="connsiteY6" fmla="*/ 54622 h 394386"/>
                        <a:gd name="connsiteX7" fmla="*/ 335972 w 637453"/>
                        <a:gd name="connsiteY7" fmla="*/ 40266 h 394386"/>
                        <a:gd name="connsiteX8" fmla="*/ 345542 w 637453"/>
                        <a:gd name="connsiteY8" fmla="*/ 45051 h 394386"/>
                        <a:gd name="connsiteX9" fmla="*/ 383826 w 637453"/>
                        <a:gd name="connsiteY9" fmla="*/ 25909 h 394386"/>
                        <a:gd name="connsiteX10" fmla="*/ 493891 w 637453"/>
                        <a:gd name="connsiteY10" fmla="*/ 59407 h 394386"/>
                        <a:gd name="connsiteX11" fmla="*/ 517818 w 637453"/>
                        <a:gd name="connsiteY11" fmla="*/ 45051 h 394386"/>
                        <a:gd name="connsiteX12" fmla="*/ 541745 w 637453"/>
                        <a:gd name="connsiteY12" fmla="*/ 21124 h 394386"/>
                        <a:gd name="connsiteX13" fmla="*/ 546530 w 637453"/>
                        <a:gd name="connsiteY13" fmla="*/ 16339 h 394386"/>
                        <a:gd name="connsiteX14" fmla="*/ 551316 w 637453"/>
                        <a:gd name="connsiteY14" fmla="*/ 6768 h 394386"/>
                        <a:gd name="connsiteX15" fmla="*/ 565672 w 637453"/>
                        <a:gd name="connsiteY15" fmla="*/ 1982 h 394386"/>
                        <a:gd name="connsiteX16" fmla="*/ 575243 w 637453"/>
                        <a:gd name="connsiteY16" fmla="*/ 6768 h 394386"/>
                        <a:gd name="connsiteX17" fmla="*/ 603955 w 637453"/>
                        <a:gd name="connsiteY17" fmla="*/ 35480 h 394386"/>
                        <a:gd name="connsiteX18" fmla="*/ 613526 w 637453"/>
                        <a:gd name="connsiteY18" fmla="*/ 78549 h 394386"/>
                        <a:gd name="connsiteX19" fmla="*/ 618311 w 637453"/>
                        <a:gd name="connsiteY19" fmla="*/ 97690 h 394386"/>
                        <a:gd name="connsiteX20" fmla="*/ 618311 w 637453"/>
                        <a:gd name="connsiteY20" fmla="*/ 102476 h 394386"/>
                        <a:gd name="connsiteX21" fmla="*/ 637453 w 637453"/>
                        <a:gd name="connsiteY21" fmla="*/ 222112 h 394386"/>
                        <a:gd name="connsiteX22" fmla="*/ 603955 w 637453"/>
                        <a:gd name="connsiteY22" fmla="*/ 303464 h 394386"/>
                        <a:gd name="connsiteX23" fmla="*/ 498676 w 637453"/>
                        <a:gd name="connsiteY23" fmla="*/ 356103 h 394386"/>
                        <a:gd name="connsiteX24" fmla="*/ 216336 w 637453"/>
                        <a:gd name="connsiteY24" fmla="*/ 394386 h 394386"/>
                        <a:gd name="connsiteX25" fmla="*/ 326401 w 637453"/>
                        <a:gd name="connsiteY25" fmla="*/ 45051 h 394386"/>
                        <a:gd name="connsiteX26" fmla="*/ 307259 w 637453"/>
                        <a:gd name="connsiteY26" fmla="*/ 59407 h 394386"/>
                        <a:gd name="connsiteX27" fmla="*/ 163697 w 637453"/>
                        <a:gd name="connsiteY27" fmla="*/ 145545 h 394386"/>
                        <a:gd name="connsiteX28" fmla="*/ 134984 w 637453"/>
                        <a:gd name="connsiteY28" fmla="*/ 155116 h 394386"/>
                        <a:gd name="connsiteX29" fmla="*/ 48847 w 637453"/>
                        <a:gd name="connsiteY29" fmla="*/ 202970 h 394386"/>
                        <a:gd name="connsiteX30" fmla="*/ 5778 w 637453"/>
                        <a:gd name="connsiteY30" fmla="*/ 317820 h 394386"/>
                        <a:gd name="connsiteX31" fmla="*/ 77559 w 637453"/>
                        <a:gd name="connsiteY31" fmla="*/ 375245 h 394386"/>
                        <a:gd name="connsiteX32" fmla="*/ 216336 w 637453"/>
                        <a:gd name="connsiteY32" fmla="*/ 389601 h 394386"/>
                        <a:gd name="connsiteX33" fmla="*/ 489105 w 637453"/>
                        <a:gd name="connsiteY33" fmla="*/ 346532 h 394386"/>
                        <a:gd name="connsiteX34" fmla="*/ 589599 w 637453"/>
                        <a:gd name="connsiteY34" fmla="*/ 293893 h 394386"/>
                        <a:gd name="connsiteX35" fmla="*/ 618311 w 637453"/>
                        <a:gd name="connsiteY35" fmla="*/ 222112 h 394386"/>
                        <a:gd name="connsiteX36" fmla="*/ 599170 w 637453"/>
                        <a:gd name="connsiteY36" fmla="*/ 102476 h 394386"/>
                        <a:gd name="connsiteX37" fmla="*/ 599170 w 637453"/>
                        <a:gd name="connsiteY37" fmla="*/ 97690 h 394386"/>
                        <a:gd name="connsiteX38" fmla="*/ 594384 w 637453"/>
                        <a:gd name="connsiteY38" fmla="*/ 78549 h 394386"/>
                        <a:gd name="connsiteX39" fmla="*/ 584813 w 637453"/>
                        <a:gd name="connsiteY39" fmla="*/ 40266 h 394386"/>
                        <a:gd name="connsiteX40" fmla="*/ 556101 w 637453"/>
                        <a:gd name="connsiteY40" fmla="*/ 16339 h 394386"/>
                        <a:gd name="connsiteX41" fmla="*/ 546530 w 637453"/>
                        <a:gd name="connsiteY41" fmla="*/ 11553 h 394386"/>
                        <a:gd name="connsiteX42" fmla="*/ 546530 w 637453"/>
                        <a:gd name="connsiteY42" fmla="*/ 11553 h 394386"/>
                        <a:gd name="connsiteX43" fmla="*/ 541745 w 637453"/>
                        <a:gd name="connsiteY43" fmla="*/ 16339 h 394386"/>
                        <a:gd name="connsiteX44" fmla="*/ 536959 w 637453"/>
                        <a:gd name="connsiteY44" fmla="*/ 25909 h 394386"/>
                        <a:gd name="connsiteX45" fmla="*/ 513032 w 637453"/>
                        <a:gd name="connsiteY45" fmla="*/ 49836 h 394386"/>
                        <a:gd name="connsiteX46" fmla="*/ 484320 w 637453"/>
                        <a:gd name="connsiteY46" fmla="*/ 68978 h 394386"/>
                        <a:gd name="connsiteX47" fmla="*/ 479534 w 637453"/>
                        <a:gd name="connsiteY47" fmla="*/ 68978 h 394386"/>
                        <a:gd name="connsiteX48" fmla="*/ 474749 w 637453"/>
                        <a:gd name="connsiteY48" fmla="*/ 64193 h 394386"/>
                        <a:gd name="connsiteX49" fmla="*/ 374255 w 637453"/>
                        <a:gd name="connsiteY49" fmla="*/ 30695 h 394386"/>
                        <a:gd name="connsiteX50" fmla="*/ 335972 w 637453"/>
                        <a:gd name="connsiteY50" fmla="*/ 49836 h 394386"/>
                        <a:gd name="connsiteX51" fmla="*/ 331186 w 637453"/>
                        <a:gd name="connsiteY51" fmla="*/ 54622 h 394386"/>
                        <a:gd name="connsiteX52" fmla="*/ 326401 w 637453"/>
                        <a:gd name="connsiteY52" fmla="*/ 49836 h 394386"/>
                        <a:gd name="connsiteX53" fmla="*/ 326401 w 637453"/>
                        <a:gd name="connsiteY53" fmla="*/ 45051 h 394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637453" h="394386">
                          <a:moveTo>
                            <a:pt x="216336" y="394386"/>
                          </a:moveTo>
                          <a:cubicBezTo>
                            <a:pt x="149340" y="394386"/>
                            <a:pt x="101486" y="384815"/>
                            <a:pt x="77559" y="380030"/>
                          </a:cubicBezTo>
                          <a:cubicBezTo>
                            <a:pt x="53632" y="370459"/>
                            <a:pt x="-8578" y="351318"/>
                            <a:pt x="992" y="313034"/>
                          </a:cubicBezTo>
                          <a:cubicBezTo>
                            <a:pt x="10563" y="269966"/>
                            <a:pt x="20134" y="226897"/>
                            <a:pt x="48847" y="193399"/>
                          </a:cubicBezTo>
                          <a:cubicBezTo>
                            <a:pt x="72774" y="164686"/>
                            <a:pt x="106272" y="155116"/>
                            <a:pt x="139770" y="145545"/>
                          </a:cubicBezTo>
                          <a:cubicBezTo>
                            <a:pt x="149340" y="140759"/>
                            <a:pt x="158911" y="140759"/>
                            <a:pt x="168482" y="135974"/>
                          </a:cubicBezTo>
                          <a:cubicBezTo>
                            <a:pt x="216336" y="121618"/>
                            <a:pt x="268976" y="97690"/>
                            <a:pt x="312045" y="54622"/>
                          </a:cubicBezTo>
                          <a:cubicBezTo>
                            <a:pt x="321615" y="45051"/>
                            <a:pt x="331186" y="40266"/>
                            <a:pt x="335972" y="40266"/>
                          </a:cubicBezTo>
                          <a:cubicBezTo>
                            <a:pt x="340757" y="40266"/>
                            <a:pt x="340757" y="40266"/>
                            <a:pt x="345542" y="45051"/>
                          </a:cubicBezTo>
                          <a:cubicBezTo>
                            <a:pt x="359899" y="35480"/>
                            <a:pt x="369469" y="30695"/>
                            <a:pt x="383826" y="25909"/>
                          </a:cubicBezTo>
                          <a:cubicBezTo>
                            <a:pt x="426895" y="16339"/>
                            <a:pt x="465178" y="30695"/>
                            <a:pt x="493891" y="59407"/>
                          </a:cubicBezTo>
                          <a:cubicBezTo>
                            <a:pt x="503461" y="54622"/>
                            <a:pt x="508247" y="49836"/>
                            <a:pt x="517818" y="45051"/>
                          </a:cubicBezTo>
                          <a:cubicBezTo>
                            <a:pt x="527388" y="35480"/>
                            <a:pt x="532174" y="30695"/>
                            <a:pt x="541745" y="21124"/>
                          </a:cubicBezTo>
                          <a:cubicBezTo>
                            <a:pt x="541745" y="16339"/>
                            <a:pt x="546530" y="16339"/>
                            <a:pt x="546530" y="16339"/>
                          </a:cubicBezTo>
                          <a:cubicBezTo>
                            <a:pt x="546530" y="11553"/>
                            <a:pt x="551316" y="11553"/>
                            <a:pt x="551316" y="6768"/>
                          </a:cubicBezTo>
                          <a:cubicBezTo>
                            <a:pt x="551316" y="1982"/>
                            <a:pt x="560886" y="-2803"/>
                            <a:pt x="565672" y="1982"/>
                          </a:cubicBezTo>
                          <a:cubicBezTo>
                            <a:pt x="570457" y="1982"/>
                            <a:pt x="570457" y="6768"/>
                            <a:pt x="575243" y="6768"/>
                          </a:cubicBezTo>
                          <a:cubicBezTo>
                            <a:pt x="584813" y="16339"/>
                            <a:pt x="599170" y="21124"/>
                            <a:pt x="603955" y="35480"/>
                          </a:cubicBezTo>
                          <a:cubicBezTo>
                            <a:pt x="608740" y="49836"/>
                            <a:pt x="613526" y="64193"/>
                            <a:pt x="613526" y="78549"/>
                          </a:cubicBezTo>
                          <a:cubicBezTo>
                            <a:pt x="613526" y="83334"/>
                            <a:pt x="613526" y="92905"/>
                            <a:pt x="618311" y="97690"/>
                          </a:cubicBezTo>
                          <a:lnTo>
                            <a:pt x="618311" y="102476"/>
                          </a:lnTo>
                          <a:cubicBezTo>
                            <a:pt x="627882" y="140759"/>
                            <a:pt x="637453" y="183828"/>
                            <a:pt x="637453" y="222112"/>
                          </a:cubicBezTo>
                          <a:cubicBezTo>
                            <a:pt x="637453" y="255609"/>
                            <a:pt x="637453" y="279536"/>
                            <a:pt x="603955" y="303464"/>
                          </a:cubicBezTo>
                          <a:cubicBezTo>
                            <a:pt x="575243" y="322605"/>
                            <a:pt x="536959" y="341747"/>
                            <a:pt x="498676" y="356103"/>
                          </a:cubicBezTo>
                          <a:cubicBezTo>
                            <a:pt x="379041" y="384815"/>
                            <a:pt x="278547" y="394386"/>
                            <a:pt x="216336" y="394386"/>
                          </a:cubicBezTo>
                          <a:close/>
                          <a:moveTo>
                            <a:pt x="326401" y="45051"/>
                          </a:moveTo>
                          <a:cubicBezTo>
                            <a:pt x="321615" y="45051"/>
                            <a:pt x="316830" y="49836"/>
                            <a:pt x="307259" y="59407"/>
                          </a:cubicBezTo>
                          <a:cubicBezTo>
                            <a:pt x="264190" y="102476"/>
                            <a:pt x="206766" y="126403"/>
                            <a:pt x="163697" y="145545"/>
                          </a:cubicBezTo>
                          <a:cubicBezTo>
                            <a:pt x="154126" y="150330"/>
                            <a:pt x="144555" y="150330"/>
                            <a:pt x="134984" y="155116"/>
                          </a:cubicBezTo>
                          <a:cubicBezTo>
                            <a:pt x="101486" y="164686"/>
                            <a:pt x="72774" y="174257"/>
                            <a:pt x="48847" y="202970"/>
                          </a:cubicBezTo>
                          <a:cubicBezTo>
                            <a:pt x="24920" y="236468"/>
                            <a:pt x="15349" y="279536"/>
                            <a:pt x="5778" y="317820"/>
                          </a:cubicBezTo>
                          <a:cubicBezTo>
                            <a:pt x="992" y="351318"/>
                            <a:pt x="58417" y="370459"/>
                            <a:pt x="77559" y="375245"/>
                          </a:cubicBezTo>
                          <a:cubicBezTo>
                            <a:pt x="101486" y="380030"/>
                            <a:pt x="149340" y="389601"/>
                            <a:pt x="216336" y="389601"/>
                          </a:cubicBezTo>
                          <a:cubicBezTo>
                            <a:pt x="278547" y="389601"/>
                            <a:pt x="379041" y="384815"/>
                            <a:pt x="489105" y="346532"/>
                          </a:cubicBezTo>
                          <a:cubicBezTo>
                            <a:pt x="527388" y="336961"/>
                            <a:pt x="560886" y="313034"/>
                            <a:pt x="589599" y="293893"/>
                          </a:cubicBezTo>
                          <a:cubicBezTo>
                            <a:pt x="618311" y="274751"/>
                            <a:pt x="618311" y="255609"/>
                            <a:pt x="618311" y="222112"/>
                          </a:cubicBezTo>
                          <a:cubicBezTo>
                            <a:pt x="618311" y="183828"/>
                            <a:pt x="608740" y="140759"/>
                            <a:pt x="599170" y="102476"/>
                          </a:cubicBezTo>
                          <a:lnTo>
                            <a:pt x="599170" y="97690"/>
                          </a:lnTo>
                          <a:cubicBezTo>
                            <a:pt x="599170" y="92905"/>
                            <a:pt x="594384" y="83334"/>
                            <a:pt x="594384" y="78549"/>
                          </a:cubicBezTo>
                          <a:cubicBezTo>
                            <a:pt x="589599" y="64193"/>
                            <a:pt x="589599" y="49836"/>
                            <a:pt x="584813" y="40266"/>
                          </a:cubicBezTo>
                          <a:cubicBezTo>
                            <a:pt x="580028" y="30695"/>
                            <a:pt x="570457" y="21124"/>
                            <a:pt x="556101" y="16339"/>
                          </a:cubicBezTo>
                          <a:cubicBezTo>
                            <a:pt x="551316" y="16339"/>
                            <a:pt x="551316" y="11553"/>
                            <a:pt x="546530" y="11553"/>
                          </a:cubicBezTo>
                          <a:lnTo>
                            <a:pt x="546530" y="11553"/>
                          </a:lnTo>
                          <a:cubicBezTo>
                            <a:pt x="546530" y="11553"/>
                            <a:pt x="541745" y="16339"/>
                            <a:pt x="541745" y="16339"/>
                          </a:cubicBezTo>
                          <a:cubicBezTo>
                            <a:pt x="541745" y="16339"/>
                            <a:pt x="541745" y="21124"/>
                            <a:pt x="536959" y="25909"/>
                          </a:cubicBezTo>
                          <a:cubicBezTo>
                            <a:pt x="532174" y="35480"/>
                            <a:pt x="522603" y="45051"/>
                            <a:pt x="513032" y="49836"/>
                          </a:cubicBezTo>
                          <a:cubicBezTo>
                            <a:pt x="503461" y="59407"/>
                            <a:pt x="493891" y="64193"/>
                            <a:pt x="484320" y="68978"/>
                          </a:cubicBezTo>
                          <a:lnTo>
                            <a:pt x="479534" y="68978"/>
                          </a:lnTo>
                          <a:lnTo>
                            <a:pt x="474749" y="64193"/>
                          </a:lnTo>
                          <a:cubicBezTo>
                            <a:pt x="450822" y="35480"/>
                            <a:pt x="412538" y="21124"/>
                            <a:pt x="374255" y="30695"/>
                          </a:cubicBezTo>
                          <a:cubicBezTo>
                            <a:pt x="359899" y="35480"/>
                            <a:pt x="345542" y="40266"/>
                            <a:pt x="335972" y="49836"/>
                          </a:cubicBezTo>
                          <a:lnTo>
                            <a:pt x="331186" y="54622"/>
                          </a:lnTo>
                          <a:lnTo>
                            <a:pt x="326401" y="49836"/>
                          </a:lnTo>
                          <a:cubicBezTo>
                            <a:pt x="331186" y="49836"/>
                            <a:pt x="331186" y="45051"/>
                            <a:pt x="326401" y="45051"/>
                          </a:cubicBezTo>
                          <a:close/>
                        </a:path>
                      </a:pathLst>
                    </a:custGeom>
                    <a:solidFill>
                      <a:srgbClr val="B00562"/>
                    </a:solidFill>
                    <a:ln w="47824" cap="flat">
                      <a:noFill/>
                      <a:prstDash val="solid"/>
                      <a:miter/>
                    </a:ln>
                  </p:spPr>
                  <p:txBody>
                    <a:bodyPr rtlCol="0" anchor="ctr"/>
                    <a:lstStyle/>
                    <a:p>
                      <a:endParaRPr lang="en-US"/>
                    </a:p>
                  </p:txBody>
                </p:sp>
              </p:grpSp>
              <p:sp>
                <p:nvSpPr>
                  <p:cNvPr id="377" name="Freeform: Shape 376">
                    <a:extLst>
                      <a:ext uri="{FF2B5EF4-FFF2-40B4-BE49-F238E27FC236}">
                        <a16:creationId xmlns:a16="http://schemas.microsoft.com/office/drawing/2014/main" xmlns="" id="{041B4C1B-72EF-4DF9-B8F6-0797444599C7}"/>
                      </a:ext>
                    </a:extLst>
                  </p:cNvPr>
                  <p:cNvSpPr/>
                  <p:nvPr/>
                </p:nvSpPr>
                <p:spPr>
                  <a:xfrm>
                    <a:off x="8497968" y="9714977"/>
                    <a:ext cx="205773" cy="81012"/>
                  </a:xfrm>
                  <a:custGeom>
                    <a:avLst/>
                    <a:gdLst>
                      <a:gd name="connsiteX0" fmla="*/ 205773 w 205773"/>
                      <a:gd name="connsiteY0" fmla="*/ 74245 h 81012"/>
                      <a:gd name="connsiteX1" fmla="*/ 119635 w 205773"/>
                      <a:gd name="connsiteY1" fmla="*/ 2464 h 81012"/>
                      <a:gd name="connsiteX2" fmla="*/ 0 w 205773"/>
                      <a:gd name="connsiteY2" fmla="*/ 45532 h 81012"/>
                      <a:gd name="connsiteX3" fmla="*/ 4785 w 205773"/>
                      <a:gd name="connsiteY3" fmla="*/ 50318 h 81012"/>
                      <a:gd name="connsiteX4" fmla="*/ 119635 w 205773"/>
                      <a:gd name="connsiteY4" fmla="*/ 16820 h 81012"/>
                      <a:gd name="connsiteX5" fmla="*/ 205773 w 205773"/>
                      <a:gd name="connsiteY5" fmla="*/ 79030 h 81012"/>
                      <a:gd name="connsiteX6" fmla="*/ 205773 w 205773"/>
                      <a:gd name="connsiteY6" fmla="*/ 74245 h 81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773" h="81012">
                        <a:moveTo>
                          <a:pt x="205773" y="74245"/>
                        </a:moveTo>
                        <a:cubicBezTo>
                          <a:pt x="196202" y="35962"/>
                          <a:pt x="153133" y="12035"/>
                          <a:pt x="119635" y="2464"/>
                        </a:cubicBezTo>
                        <a:cubicBezTo>
                          <a:pt x="76567" y="-7107"/>
                          <a:pt x="28712" y="12035"/>
                          <a:pt x="0" y="45532"/>
                        </a:cubicBezTo>
                        <a:cubicBezTo>
                          <a:pt x="0" y="45532"/>
                          <a:pt x="0" y="50318"/>
                          <a:pt x="4785" y="50318"/>
                        </a:cubicBezTo>
                        <a:cubicBezTo>
                          <a:pt x="38283" y="26391"/>
                          <a:pt x="71781" y="7249"/>
                          <a:pt x="119635" y="16820"/>
                        </a:cubicBezTo>
                        <a:cubicBezTo>
                          <a:pt x="157919" y="26391"/>
                          <a:pt x="177060" y="50318"/>
                          <a:pt x="205773" y="79030"/>
                        </a:cubicBezTo>
                        <a:cubicBezTo>
                          <a:pt x="205773" y="83816"/>
                          <a:pt x="205773" y="79030"/>
                          <a:pt x="205773" y="74245"/>
                        </a:cubicBezTo>
                        <a:close/>
                      </a:path>
                    </a:pathLst>
                  </a:custGeom>
                  <a:solidFill>
                    <a:srgbClr val="B00562"/>
                  </a:solidFill>
                  <a:ln w="47824" cap="flat">
                    <a:noFill/>
                    <a:prstDash val="solid"/>
                    <a:miter/>
                  </a:ln>
                </p:spPr>
                <p:txBody>
                  <a:bodyPr rtlCol="0" anchor="ctr"/>
                  <a:lstStyle/>
                  <a:p>
                    <a:endParaRPr lang="en-US"/>
                  </a:p>
                </p:txBody>
              </p:sp>
              <p:sp>
                <p:nvSpPr>
                  <p:cNvPr id="378" name="Freeform: Shape 377">
                    <a:extLst>
                      <a:ext uri="{FF2B5EF4-FFF2-40B4-BE49-F238E27FC236}">
                        <a16:creationId xmlns:a16="http://schemas.microsoft.com/office/drawing/2014/main" xmlns="" id="{A54377D3-3551-4A7D-86DE-25B0F35C0553}"/>
                      </a:ext>
                    </a:extLst>
                  </p:cNvPr>
                  <p:cNvSpPr/>
                  <p:nvPr/>
                </p:nvSpPr>
                <p:spPr>
                  <a:xfrm>
                    <a:off x="8185924" y="9698299"/>
                    <a:ext cx="632667" cy="382948"/>
                  </a:xfrm>
                  <a:custGeom>
                    <a:avLst/>
                    <a:gdLst>
                      <a:gd name="connsiteX0" fmla="*/ 603955 w 632667"/>
                      <a:gd name="connsiteY0" fmla="*/ 90923 h 382948"/>
                      <a:gd name="connsiteX1" fmla="*/ 589599 w 632667"/>
                      <a:gd name="connsiteY1" fmla="*/ 33498 h 382948"/>
                      <a:gd name="connsiteX2" fmla="*/ 551316 w 632667"/>
                      <a:gd name="connsiteY2" fmla="*/ 0 h 382948"/>
                      <a:gd name="connsiteX3" fmla="*/ 546530 w 632667"/>
                      <a:gd name="connsiteY3" fmla="*/ 4786 h 382948"/>
                      <a:gd name="connsiteX4" fmla="*/ 536959 w 632667"/>
                      <a:gd name="connsiteY4" fmla="*/ 19142 h 382948"/>
                      <a:gd name="connsiteX5" fmla="*/ 513032 w 632667"/>
                      <a:gd name="connsiteY5" fmla="*/ 43069 h 382948"/>
                      <a:gd name="connsiteX6" fmla="*/ 484320 w 632667"/>
                      <a:gd name="connsiteY6" fmla="*/ 57425 h 382948"/>
                      <a:gd name="connsiteX7" fmla="*/ 379041 w 632667"/>
                      <a:gd name="connsiteY7" fmla="*/ 19142 h 382948"/>
                      <a:gd name="connsiteX8" fmla="*/ 335972 w 632667"/>
                      <a:gd name="connsiteY8" fmla="*/ 38283 h 382948"/>
                      <a:gd name="connsiteX9" fmla="*/ 302474 w 632667"/>
                      <a:gd name="connsiteY9" fmla="*/ 47854 h 382948"/>
                      <a:gd name="connsiteX10" fmla="*/ 158911 w 632667"/>
                      <a:gd name="connsiteY10" fmla="*/ 129206 h 382948"/>
                      <a:gd name="connsiteX11" fmla="*/ 44061 w 632667"/>
                      <a:gd name="connsiteY11" fmla="*/ 186631 h 382948"/>
                      <a:gd name="connsiteX12" fmla="*/ 992 w 632667"/>
                      <a:gd name="connsiteY12" fmla="*/ 306267 h 382948"/>
                      <a:gd name="connsiteX13" fmla="*/ 77559 w 632667"/>
                      <a:gd name="connsiteY13" fmla="*/ 368477 h 382948"/>
                      <a:gd name="connsiteX14" fmla="*/ 493891 w 632667"/>
                      <a:gd name="connsiteY14" fmla="*/ 339765 h 382948"/>
                      <a:gd name="connsiteX15" fmla="*/ 599170 w 632667"/>
                      <a:gd name="connsiteY15" fmla="*/ 287125 h 382948"/>
                      <a:gd name="connsiteX16" fmla="*/ 632667 w 632667"/>
                      <a:gd name="connsiteY16" fmla="*/ 210558 h 382948"/>
                      <a:gd name="connsiteX17" fmla="*/ 603955 w 632667"/>
                      <a:gd name="connsiteY17" fmla="*/ 90923 h 382948"/>
                      <a:gd name="connsiteX18" fmla="*/ 556101 w 632667"/>
                      <a:gd name="connsiteY18" fmla="*/ 215344 h 382948"/>
                      <a:gd name="connsiteX19" fmla="*/ 374255 w 632667"/>
                      <a:gd name="connsiteY19" fmla="*/ 306267 h 382948"/>
                      <a:gd name="connsiteX20" fmla="*/ 158911 w 632667"/>
                      <a:gd name="connsiteY20" fmla="*/ 320623 h 382948"/>
                      <a:gd name="connsiteX21" fmla="*/ 34490 w 632667"/>
                      <a:gd name="connsiteY21" fmla="*/ 248842 h 382948"/>
                      <a:gd name="connsiteX22" fmla="*/ 158911 w 632667"/>
                      <a:gd name="connsiteY22" fmla="*/ 153134 h 382948"/>
                      <a:gd name="connsiteX23" fmla="*/ 297688 w 632667"/>
                      <a:gd name="connsiteY23" fmla="*/ 229700 h 382948"/>
                      <a:gd name="connsiteX24" fmla="*/ 422109 w 632667"/>
                      <a:gd name="connsiteY24" fmla="*/ 239271 h 382948"/>
                      <a:gd name="connsiteX25" fmla="*/ 460392 w 632667"/>
                      <a:gd name="connsiteY25" fmla="*/ 215344 h 382948"/>
                      <a:gd name="connsiteX26" fmla="*/ 484320 w 632667"/>
                      <a:gd name="connsiteY26" fmla="*/ 177061 h 382948"/>
                      <a:gd name="connsiteX27" fmla="*/ 479534 w 632667"/>
                      <a:gd name="connsiteY27" fmla="*/ 143562 h 382948"/>
                      <a:gd name="connsiteX28" fmla="*/ 469964 w 632667"/>
                      <a:gd name="connsiteY28" fmla="*/ 110065 h 382948"/>
                      <a:gd name="connsiteX29" fmla="*/ 498676 w 632667"/>
                      <a:gd name="connsiteY29" fmla="*/ 100494 h 382948"/>
                      <a:gd name="connsiteX30" fmla="*/ 513032 w 632667"/>
                      <a:gd name="connsiteY30" fmla="*/ 114850 h 382948"/>
                      <a:gd name="connsiteX31" fmla="*/ 541745 w 632667"/>
                      <a:gd name="connsiteY31" fmla="*/ 100494 h 382948"/>
                      <a:gd name="connsiteX32" fmla="*/ 551316 w 632667"/>
                      <a:gd name="connsiteY32" fmla="*/ 86138 h 382948"/>
                      <a:gd name="connsiteX33" fmla="*/ 584813 w 632667"/>
                      <a:gd name="connsiteY33" fmla="*/ 95708 h 382948"/>
                      <a:gd name="connsiteX34" fmla="*/ 556101 w 632667"/>
                      <a:gd name="connsiteY34" fmla="*/ 215344 h 382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32667" h="382948">
                        <a:moveTo>
                          <a:pt x="603955" y="90923"/>
                        </a:moveTo>
                        <a:cubicBezTo>
                          <a:pt x="599170" y="71781"/>
                          <a:pt x="599170" y="47854"/>
                          <a:pt x="589599" y="33498"/>
                        </a:cubicBezTo>
                        <a:cubicBezTo>
                          <a:pt x="584813" y="19142"/>
                          <a:pt x="565672" y="9571"/>
                          <a:pt x="551316" y="0"/>
                        </a:cubicBezTo>
                        <a:cubicBezTo>
                          <a:pt x="546530" y="0"/>
                          <a:pt x="546530" y="0"/>
                          <a:pt x="546530" y="4786"/>
                        </a:cubicBezTo>
                        <a:cubicBezTo>
                          <a:pt x="541745" y="9571"/>
                          <a:pt x="541745" y="14356"/>
                          <a:pt x="536959" y="19142"/>
                        </a:cubicBezTo>
                        <a:cubicBezTo>
                          <a:pt x="532174" y="28713"/>
                          <a:pt x="522603" y="38283"/>
                          <a:pt x="513032" y="43069"/>
                        </a:cubicBezTo>
                        <a:cubicBezTo>
                          <a:pt x="503461" y="47854"/>
                          <a:pt x="493891" y="57425"/>
                          <a:pt x="484320" y="57425"/>
                        </a:cubicBezTo>
                        <a:cubicBezTo>
                          <a:pt x="455607" y="28713"/>
                          <a:pt x="422109" y="14356"/>
                          <a:pt x="379041" y="19142"/>
                        </a:cubicBezTo>
                        <a:cubicBezTo>
                          <a:pt x="364684" y="23927"/>
                          <a:pt x="350328" y="28713"/>
                          <a:pt x="335972" y="38283"/>
                        </a:cubicBezTo>
                        <a:cubicBezTo>
                          <a:pt x="326401" y="33498"/>
                          <a:pt x="321615" y="33498"/>
                          <a:pt x="302474" y="47854"/>
                        </a:cubicBezTo>
                        <a:cubicBezTo>
                          <a:pt x="259405" y="90923"/>
                          <a:pt x="211551" y="110065"/>
                          <a:pt x="158911" y="129206"/>
                        </a:cubicBezTo>
                        <a:cubicBezTo>
                          <a:pt x="115843" y="143562"/>
                          <a:pt x="72774" y="148348"/>
                          <a:pt x="44061" y="186631"/>
                        </a:cubicBezTo>
                        <a:cubicBezTo>
                          <a:pt x="15349" y="220129"/>
                          <a:pt x="5778" y="263198"/>
                          <a:pt x="992" y="306267"/>
                        </a:cubicBezTo>
                        <a:cubicBezTo>
                          <a:pt x="-8578" y="339765"/>
                          <a:pt x="53632" y="363692"/>
                          <a:pt x="77559" y="368477"/>
                        </a:cubicBezTo>
                        <a:cubicBezTo>
                          <a:pt x="125413" y="382833"/>
                          <a:pt x="292903" y="401975"/>
                          <a:pt x="493891" y="339765"/>
                        </a:cubicBezTo>
                        <a:cubicBezTo>
                          <a:pt x="532174" y="330194"/>
                          <a:pt x="565672" y="311052"/>
                          <a:pt x="599170" y="287125"/>
                        </a:cubicBezTo>
                        <a:cubicBezTo>
                          <a:pt x="627882" y="267984"/>
                          <a:pt x="632667" y="244057"/>
                          <a:pt x="632667" y="210558"/>
                        </a:cubicBezTo>
                        <a:cubicBezTo>
                          <a:pt x="623097" y="177061"/>
                          <a:pt x="613526" y="133992"/>
                          <a:pt x="603955" y="90923"/>
                        </a:cubicBezTo>
                        <a:close/>
                        <a:moveTo>
                          <a:pt x="556101" y="215344"/>
                        </a:moveTo>
                        <a:cubicBezTo>
                          <a:pt x="508247" y="258413"/>
                          <a:pt x="436465" y="287125"/>
                          <a:pt x="374255" y="306267"/>
                        </a:cubicBezTo>
                        <a:cubicBezTo>
                          <a:pt x="302474" y="325408"/>
                          <a:pt x="230693" y="330194"/>
                          <a:pt x="158911" y="320623"/>
                        </a:cubicBezTo>
                        <a:cubicBezTo>
                          <a:pt x="115843" y="315838"/>
                          <a:pt x="44061" y="301481"/>
                          <a:pt x="34490" y="248842"/>
                        </a:cubicBezTo>
                        <a:cubicBezTo>
                          <a:pt x="24920" y="196202"/>
                          <a:pt x="115843" y="143562"/>
                          <a:pt x="158911" y="153134"/>
                        </a:cubicBezTo>
                        <a:cubicBezTo>
                          <a:pt x="230693" y="162704"/>
                          <a:pt x="283332" y="210558"/>
                          <a:pt x="297688" y="229700"/>
                        </a:cubicBezTo>
                        <a:cubicBezTo>
                          <a:pt x="326401" y="263198"/>
                          <a:pt x="374255" y="258413"/>
                          <a:pt x="422109" y="239271"/>
                        </a:cubicBezTo>
                        <a:cubicBezTo>
                          <a:pt x="436465" y="234485"/>
                          <a:pt x="450822" y="224915"/>
                          <a:pt x="460392" y="215344"/>
                        </a:cubicBezTo>
                        <a:cubicBezTo>
                          <a:pt x="469964" y="205773"/>
                          <a:pt x="484320" y="191417"/>
                          <a:pt x="484320" y="177061"/>
                        </a:cubicBezTo>
                        <a:cubicBezTo>
                          <a:pt x="484320" y="167490"/>
                          <a:pt x="484320" y="153134"/>
                          <a:pt x="479534" y="143562"/>
                        </a:cubicBezTo>
                        <a:cubicBezTo>
                          <a:pt x="474749" y="133992"/>
                          <a:pt x="469964" y="124421"/>
                          <a:pt x="469964" y="110065"/>
                        </a:cubicBezTo>
                        <a:cubicBezTo>
                          <a:pt x="474749" y="95708"/>
                          <a:pt x="484320" y="95708"/>
                          <a:pt x="498676" y="100494"/>
                        </a:cubicBezTo>
                        <a:cubicBezTo>
                          <a:pt x="503461" y="105279"/>
                          <a:pt x="508247" y="110065"/>
                          <a:pt x="513032" y="114850"/>
                        </a:cubicBezTo>
                        <a:cubicBezTo>
                          <a:pt x="527388" y="129206"/>
                          <a:pt x="536959" y="105279"/>
                          <a:pt x="541745" y="100494"/>
                        </a:cubicBezTo>
                        <a:cubicBezTo>
                          <a:pt x="541745" y="95708"/>
                          <a:pt x="546530" y="90923"/>
                          <a:pt x="551316" y="86138"/>
                        </a:cubicBezTo>
                        <a:cubicBezTo>
                          <a:pt x="560886" y="81352"/>
                          <a:pt x="575243" y="86138"/>
                          <a:pt x="584813" y="95708"/>
                        </a:cubicBezTo>
                        <a:cubicBezTo>
                          <a:pt x="603955" y="129206"/>
                          <a:pt x="589599" y="186631"/>
                          <a:pt x="556101" y="215344"/>
                        </a:cubicBezTo>
                        <a:close/>
                      </a:path>
                    </a:pathLst>
                  </a:custGeom>
                  <a:solidFill>
                    <a:srgbClr val="B92C74">
                      <a:alpha val="50000"/>
                    </a:srgbClr>
                  </a:solidFill>
                  <a:ln w="47824" cap="flat">
                    <a:noFill/>
                    <a:prstDash val="solid"/>
                    <a:miter/>
                  </a:ln>
                </p:spPr>
                <p:txBody>
                  <a:bodyPr rtlCol="0" anchor="ctr"/>
                  <a:lstStyle/>
                  <a:p>
                    <a:endParaRPr lang="en-US"/>
                  </a:p>
                </p:txBody>
              </p:sp>
              <p:sp>
                <p:nvSpPr>
                  <p:cNvPr id="379" name="Freeform: Shape 378">
                    <a:extLst>
                      <a:ext uri="{FF2B5EF4-FFF2-40B4-BE49-F238E27FC236}">
                        <a16:creationId xmlns:a16="http://schemas.microsoft.com/office/drawing/2014/main" xmlns="" id="{53A36297-9747-4C11-8E72-F3C7FD1D9C2B}"/>
                      </a:ext>
                    </a:extLst>
                  </p:cNvPr>
                  <p:cNvSpPr/>
                  <p:nvPr/>
                </p:nvSpPr>
                <p:spPr>
                  <a:xfrm>
                    <a:off x="8378333" y="9753742"/>
                    <a:ext cx="273711" cy="173060"/>
                  </a:xfrm>
                  <a:custGeom>
                    <a:avLst/>
                    <a:gdLst>
                      <a:gd name="connsiteX0" fmla="*/ 14356 w 273711"/>
                      <a:gd name="connsiteY0" fmla="*/ 92905 h 173060"/>
                      <a:gd name="connsiteX1" fmla="*/ 100494 w 273711"/>
                      <a:gd name="connsiteY1" fmla="*/ 107261 h 173060"/>
                      <a:gd name="connsiteX2" fmla="*/ 129206 w 273711"/>
                      <a:gd name="connsiteY2" fmla="*/ 140759 h 173060"/>
                      <a:gd name="connsiteX3" fmla="*/ 205773 w 273711"/>
                      <a:gd name="connsiteY3" fmla="*/ 169472 h 173060"/>
                      <a:gd name="connsiteX4" fmla="*/ 267983 w 273711"/>
                      <a:gd name="connsiteY4" fmla="*/ 126403 h 173060"/>
                      <a:gd name="connsiteX5" fmla="*/ 244056 w 273711"/>
                      <a:gd name="connsiteY5" fmla="*/ 45051 h 173060"/>
                      <a:gd name="connsiteX6" fmla="*/ 167490 w 273711"/>
                      <a:gd name="connsiteY6" fmla="*/ 6767 h 173060"/>
                      <a:gd name="connsiteX7" fmla="*/ 114850 w 273711"/>
                      <a:gd name="connsiteY7" fmla="*/ 1982 h 173060"/>
                      <a:gd name="connsiteX8" fmla="*/ 110065 w 273711"/>
                      <a:gd name="connsiteY8" fmla="*/ 1982 h 173060"/>
                      <a:gd name="connsiteX9" fmla="*/ 0 w 273711"/>
                      <a:gd name="connsiteY9" fmla="*/ 68978 h 173060"/>
                      <a:gd name="connsiteX10" fmla="*/ 14356 w 273711"/>
                      <a:gd name="connsiteY10" fmla="*/ 92905 h 173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3711" h="173060">
                        <a:moveTo>
                          <a:pt x="14356" y="92905"/>
                        </a:moveTo>
                        <a:cubicBezTo>
                          <a:pt x="38283" y="112047"/>
                          <a:pt x="71781" y="102476"/>
                          <a:pt x="100494" y="107261"/>
                        </a:cubicBezTo>
                        <a:cubicBezTo>
                          <a:pt x="114850" y="112047"/>
                          <a:pt x="124421" y="126403"/>
                          <a:pt x="129206" y="140759"/>
                        </a:cubicBezTo>
                        <a:cubicBezTo>
                          <a:pt x="148348" y="169472"/>
                          <a:pt x="172275" y="179042"/>
                          <a:pt x="205773" y="169472"/>
                        </a:cubicBezTo>
                        <a:cubicBezTo>
                          <a:pt x="229700" y="164686"/>
                          <a:pt x="258413" y="150330"/>
                          <a:pt x="267983" y="126403"/>
                        </a:cubicBezTo>
                        <a:cubicBezTo>
                          <a:pt x="282340" y="97690"/>
                          <a:pt x="267983" y="64192"/>
                          <a:pt x="244056" y="45051"/>
                        </a:cubicBezTo>
                        <a:cubicBezTo>
                          <a:pt x="220129" y="25909"/>
                          <a:pt x="196202" y="11553"/>
                          <a:pt x="167490" y="6767"/>
                        </a:cubicBezTo>
                        <a:cubicBezTo>
                          <a:pt x="153133" y="1982"/>
                          <a:pt x="129206" y="-2803"/>
                          <a:pt x="114850" y="1982"/>
                        </a:cubicBezTo>
                        <a:cubicBezTo>
                          <a:pt x="114850" y="1982"/>
                          <a:pt x="114850" y="1982"/>
                          <a:pt x="110065" y="1982"/>
                        </a:cubicBezTo>
                        <a:cubicBezTo>
                          <a:pt x="76567" y="35480"/>
                          <a:pt x="43069" y="54622"/>
                          <a:pt x="0" y="68978"/>
                        </a:cubicBezTo>
                        <a:cubicBezTo>
                          <a:pt x="0" y="78549"/>
                          <a:pt x="4785" y="83334"/>
                          <a:pt x="14356" y="92905"/>
                        </a:cubicBezTo>
                        <a:close/>
                      </a:path>
                    </a:pathLst>
                  </a:custGeom>
                  <a:solidFill>
                    <a:srgbClr val="B92C74">
                      <a:alpha val="50000"/>
                    </a:srgbClr>
                  </a:solidFill>
                  <a:ln w="47824" cap="flat">
                    <a:noFill/>
                    <a:prstDash val="solid"/>
                    <a:miter/>
                  </a:ln>
                </p:spPr>
                <p:txBody>
                  <a:bodyPr rtlCol="0" anchor="ctr"/>
                  <a:lstStyle/>
                  <a:p>
                    <a:endParaRPr lang="en-US"/>
                  </a:p>
                </p:txBody>
              </p:sp>
              <p:sp>
                <p:nvSpPr>
                  <p:cNvPr id="380" name="Freeform: Shape 379">
                    <a:extLst>
                      <a:ext uri="{FF2B5EF4-FFF2-40B4-BE49-F238E27FC236}">
                        <a16:creationId xmlns:a16="http://schemas.microsoft.com/office/drawing/2014/main" xmlns="" id="{C26E4F0F-17C9-4449-A8BA-D2A82CE12D08}"/>
                      </a:ext>
                    </a:extLst>
                  </p:cNvPr>
                  <p:cNvSpPr/>
                  <p:nvPr/>
                </p:nvSpPr>
                <p:spPr>
                  <a:xfrm>
                    <a:off x="8679814" y="9698299"/>
                    <a:ext cx="81351" cy="81352"/>
                  </a:xfrm>
                  <a:custGeom>
                    <a:avLst/>
                    <a:gdLst>
                      <a:gd name="connsiteX0" fmla="*/ 57425 w 81351"/>
                      <a:gd name="connsiteY0" fmla="*/ 0 h 81352"/>
                      <a:gd name="connsiteX1" fmla="*/ 52640 w 81351"/>
                      <a:gd name="connsiteY1" fmla="*/ 4786 h 81352"/>
                      <a:gd name="connsiteX2" fmla="*/ 43068 w 81351"/>
                      <a:gd name="connsiteY2" fmla="*/ 19142 h 81352"/>
                      <a:gd name="connsiteX3" fmla="*/ 19141 w 81351"/>
                      <a:gd name="connsiteY3" fmla="*/ 43069 h 81352"/>
                      <a:gd name="connsiteX4" fmla="*/ 0 w 81351"/>
                      <a:gd name="connsiteY4" fmla="*/ 57425 h 81352"/>
                      <a:gd name="connsiteX5" fmla="*/ 14356 w 81351"/>
                      <a:gd name="connsiteY5" fmla="*/ 81352 h 81352"/>
                      <a:gd name="connsiteX6" fmla="*/ 71781 w 81351"/>
                      <a:gd name="connsiteY6" fmla="*/ 38283 h 81352"/>
                      <a:gd name="connsiteX7" fmla="*/ 81352 w 81351"/>
                      <a:gd name="connsiteY7" fmla="*/ 19142 h 81352"/>
                      <a:gd name="connsiteX8" fmla="*/ 57425 w 81351"/>
                      <a:gd name="connsiteY8" fmla="*/ 0 h 81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351" h="81352">
                        <a:moveTo>
                          <a:pt x="57425" y="0"/>
                        </a:moveTo>
                        <a:cubicBezTo>
                          <a:pt x="52640" y="0"/>
                          <a:pt x="52640" y="0"/>
                          <a:pt x="52640" y="4786"/>
                        </a:cubicBezTo>
                        <a:cubicBezTo>
                          <a:pt x="47854" y="9571"/>
                          <a:pt x="47854" y="14356"/>
                          <a:pt x="43068" y="19142"/>
                        </a:cubicBezTo>
                        <a:cubicBezTo>
                          <a:pt x="38283" y="28713"/>
                          <a:pt x="28712" y="38283"/>
                          <a:pt x="19141" y="43069"/>
                        </a:cubicBezTo>
                        <a:cubicBezTo>
                          <a:pt x="14356" y="47854"/>
                          <a:pt x="4785" y="52640"/>
                          <a:pt x="0" y="57425"/>
                        </a:cubicBezTo>
                        <a:cubicBezTo>
                          <a:pt x="4785" y="66996"/>
                          <a:pt x="14356" y="71781"/>
                          <a:pt x="14356" y="81352"/>
                        </a:cubicBezTo>
                        <a:cubicBezTo>
                          <a:pt x="38283" y="71781"/>
                          <a:pt x="57425" y="57425"/>
                          <a:pt x="71781" y="38283"/>
                        </a:cubicBezTo>
                        <a:cubicBezTo>
                          <a:pt x="76567" y="33498"/>
                          <a:pt x="76567" y="28713"/>
                          <a:pt x="81352" y="19142"/>
                        </a:cubicBezTo>
                        <a:cubicBezTo>
                          <a:pt x="71781" y="9571"/>
                          <a:pt x="62210" y="4786"/>
                          <a:pt x="57425" y="0"/>
                        </a:cubicBezTo>
                        <a:close/>
                      </a:path>
                    </a:pathLst>
                  </a:custGeom>
                  <a:solidFill>
                    <a:srgbClr val="B92C74">
                      <a:alpha val="50000"/>
                    </a:srgbClr>
                  </a:solidFill>
                  <a:ln w="47824" cap="flat">
                    <a:noFill/>
                    <a:prstDash val="solid"/>
                    <a:miter/>
                  </a:ln>
                </p:spPr>
                <p:txBody>
                  <a:bodyPr rtlCol="0" anchor="ctr"/>
                  <a:lstStyle/>
                  <a:p>
                    <a:endParaRPr lang="en-US"/>
                  </a:p>
                </p:txBody>
              </p:sp>
              <p:grpSp>
                <p:nvGrpSpPr>
                  <p:cNvPr id="381" name="Graphic 3">
                    <a:extLst>
                      <a:ext uri="{FF2B5EF4-FFF2-40B4-BE49-F238E27FC236}">
                        <a16:creationId xmlns:a16="http://schemas.microsoft.com/office/drawing/2014/main" xmlns="" id="{871DDA45-3A0B-4E90-9EE5-24F6A48FDEEA}"/>
                      </a:ext>
                    </a:extLst>
                  </p:cNvPr>
                  <p:cNvGrpSpPr/>
                  <p:nvPr/>
                </p:nvGrpSpPr>
                <p:grpSpPr>
                  <a:xfrm>
                    <a:off x="8185924" y="9894501"/>
                    <a:ext cx="637453" cy="196201"/>
                    <a:chOff x="8185924" y="9894501"/>
                    <a:chExt cx="637453" cy="196201"/>
                  </a:xfrm>
                </p:grpSpPr>
                <p:sp>
                  <p:nvSpPr>
                    <p:cNvPr id="386" name="Freeform: Shape 385">
                      <a:extLst>
                        <a:ext uri="{FF2B5EF4-FFF2-40B4-BE49-F238E27FC236}">
                          <a16:creationId xmlns:a16="http://schemas.microsoft.com/office/drawing/2014/main" xmlns="" id="{23490724-445B-48DD-AF17-17B7B955B9B4}"/>
                        </a:ext>
                      </a:extLst>
                    </p:cNvPr>
                    <p:cNvSpPr/>
                    <p:nvPr/>
                  </p:nvSpPr>
                  <p:spPr>
                    <a:xfrm>
                      <a:off x="8185924" y="9894501"/>
                      <a:ext cx="632667" cy="191531"/>
                    </a:xfrm>
                    <a:custGeom>
                      <a:avLst/>
                      <a:gdLst>
                        <a:gd name="connsiteX0" fmla="*/ 551316 w 632667"/>
                        <a:gd name="connsiteY0" fmla="*/ 62210 h 191531"/>
                        <a:gd name="connsiteX1" fmla="*/ 364684 w 632667"/>
                        <a:gd name="connsiteY1" fmla="*/ 124421 h 191531"/>
                        <a:gd name="connsiteX2" fmla="*/ 125413 w 632667"/>
                        <a:gd name="connsiteY2" fmla="*/ 138777 h 191531"/>
                        <a:gd name="connsiteX3" fmla="*/ 10563 w 632667"/>
                        <a:gd name="connsiteY3" fmla="*/ 81352 h 191531"/>
                        <a:gd name="connsiteX4" fmla="*/ 992 w 632667"/>
                        <a:gd name="connsiteY4" fmla="*/ 114850 h 191531"/>
                        <a:gd name="connsiteX5" fmla="*/ 77559 w 632667"/>
                        <a:gd name="connsiteY5" fmla="*/ 177060 h 191531"/>
                        <a:gd name="connsiteX6" fmla="*/ 493891 w 632667"/>
                        <a:gd name="connsiteY6" fmla="*/ 148348 h 191531"/>
                        <a:gd name="connsiteX7" fmla="*/ 599170 w 632667"/>
                        <a:gd name="connsiteY7" fmla="*/ 95708 h 191531"/>
                        <a:gd name="connsiteX8" fmla="*/ 632667 w 632667"/>
                        <a:gd name="connsiteY8" fmla="*/ 19141 h 191531"/>
                        <a:gd name="connsiteX9" fmla="*/ 632667 w 632667"/>
                        <a:gd name="connsiteY9" fmla="*/ 0 h 191531"/>
                        <a:gd name="connsiteX10" fmla="*/ 551316 w 632667"/>
                        <a:gd name="connsiteY10" fmla="*/ 62210 h 191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32667" h="191531">
                          <a:moveTo>
                            <a:pt x="551316" y="62210"/>
                          </a:moveTo>
                          <a:cubicBezTo>
                            <a:pt x="493891" y="90923"/>
                            <a:pt x="431680" y="110064"/>
                            <a:pt x="364684" y="124421"/>
                          </a:cubicBezTo>
                          <a:cubicBezTo>
                            <a:pt x="288118" y="143562"/>
                            <a:pt x="201980" y="153133"/>
                            <a:pt x="125413" y="138777"/>
                          </a:cubicBezTo>
                          <a:cubicBezTo>
                            <a:pt x="82344" y="129206"/>
                            <a:pt x="39276" y="110064"/>
                            <a:pt x="10563" y="81352"/>
                          </a:cubicBezTo>
                          <a:cubicBezTo>
                            <a:pt x="5778" y="90923"/>
                            <a:pt x="5778" y="105279"/>
                            <a:pt x="992" y="114850"/>
                          </a:cubicBezTo>
                          <a:cubicBezTo>
                            <a:pt x="-8578" y="148348"/>
                            <a:pt x="53632" y="172275"/>
                            <a:pt x="77559" y="177060"/>
                          </a:cubicBezTo>
                          <a:cubicBezTo>
                            <a:pt x="125413" y="191417"/>
                            <a:pt x="292903" y="210558"/>
                            <a:pt x="493891" y="148348"/>
                          </a:cubicBezTo>
                          <a:cubicBezTo>
                            <a:pt x="532174" y="138777"/>
                            <a:pt x="565672" y="119635"/>
                            <a:pt x="599170" y="95708"/>
                          </a:cubicBezTo>
                          <a:cubicBezTo>
                            <a:pt x="627882" y="76567"/>
                            <a:pt x="632667" y="52640"/>
                            <a:pt x="632667" y="19141"/>
                          </a:cubicBezTo>
                          <a:cubicBezTo>
                            <a:pt x="632667" y="14356"/>
                            <a:pt x="632667" y="4785"/>
                            <a:pt x="632667" y="0"/>
                          </a:cubicBezTo>
                          <a:cubicBezTo>
                            <a:pt x="603955" y="28712"/>
                            <a:pt x="575243" y="47854"/>
                            <a:pt x="551316" y="62210"/>
                          </a:cubicBezTo>
                          <a:close/>
                        </a:path>
                      </a:pathLst>
                    </a:custGeom>
                    <a:solidFill>
                      <a:srgbClr val="FFFBEB"/>
                    </a:solidFill>
                    <a:ln w="47824" cap="flat">
                      <a:noFill/>
                      <a:prstDash val="solid"/>
                      <a:miter/>
                    </a:ln>
                  </p:spPr>
                  <p:txBody>
                    <a:bodyPr rtlCol="0" anchor="ctr"/>
                    <a:lstStyle/>
                    <a:p>
                      <a:endParaRPr lang="en-US"/>
                    </a:p>
                  </p:txBody>
                </p:sp>
                <p:sp>
                  <p:nvSpPr>
                    <p:cNvPr id="387" name="Freeform: Shape 386">
                      <a:extLst>
                        <a:ext uri="{FF2B5EF4-FFF2-40B4-BE49-F238E27FC236}">
                          <a16:creationId xmlns:a16="http://schemas.microsoft.com/office/drawing/2014/main" xmlns="" id="{93AAE790-1556-4096-845D-9FA927C54DA3}"/>
                        </a:ext>
                      </a:extLst>
                    </p:cNvPr>
                    <p:cNvSpPr/>
                    <p:nvPr/>
                  </p:nvSpPr>
                  <p:spPr>
                    <a:xfrm>
                      <a:off x="8185924" y="9897160"/>
                      <a:ext cx="637453" cy="193543"/>
                    </a:xfrm>
                    <a:custGeom>
                      <a:avLst/>
                      <a:gdLst>
                        <a:gd name="connsiteX0" fmla="*/ 216336 w 637453"/>
                        <a:gd name="connsiteY0" fmla="*/ 193543 h 193543"/>
                        <a:gd name="connsiteX1" fmla="*/ 77559 w 637453"/>
                        <a:gd name="connsiteY1" fmla="*/ 179187 h 193543"/>
                        <a:gd name="connsiteX2" fmla="*/ 992 w 637453"/>
                        <a:gd name="connsiteY2" fmla="*/ 112191 h 193543"/>
                        <a:gd name="connsiteX3" fmla="*/ 10563 w 637453"/>
                        <a:gd name="connsiteY3" fmla="*/ 78693 h 193543"/>
                        <a:gd name="connsiteX4" fmla="*/ 15349 w 637453"/>
                        <a:gd name="connsiteY4" fmla="*/ 73908 h 193543"/>
                        <a:gd name="connsiteX5" fmla="*/ 20134 w 637453"/>
                        <a:gd name="connsiteY5" fmla="*/ 73908 h 193543"/>
                        <a:gd name="connsiteX6" fmla="*/ 134984 w 637453"/>
                        <a:gd name="connsiteY6" fmla="*/ 131333 h 193543"/>
                        <a:gd name="connsiteX7" fmla="*/ 216336 w 637453"/>
                        <a:gd name="connsiteY7" fmla="*/ 140904 h 193543"/>
                        <a:gd name="connsiteX8" fmla="*/ 374255 w 637453"/>
                        <a:gd name="connsiteY8" fmla="*/ 121762 h 193543"/>
                        <a:gd name="connsiteX9" fmla="*/ 556101 w 637453"/>
                        <a:gd name="connsiteY9" fmla="*/ 59552 h 193543"/>
                        <a:gd name="connsiteX10" fmla="*/ 627882 w 637453"/>
                        <a:gd name="connsiteY10" fmla="*/ 2127 h 193543"/>
                        <a:gd name="connsiteX11" fmla="*/ 632667 w 637453"/>
                        <a:gd name="connsiteY11" fmla="*/ 2127 h 193543"/>
                        <a:gd name="connsiteX12" fmla="*/ 637453 w 637453"/>
                        <a:gd name="connsiteY12" fmla="*/ 6912 h 193543"/>
                        <a:gd name="connsiteX13" fmla="*/ 637453 w 637453"/>
                        <a:gd name="connsiteY13" fmla="*/ 26054 h 193543"/>
                        <a:gd name="connsiteX14" fmla="*/ 603955 w 637453"/>
                        <a:gd name="connsiteY14" fmla="*/ 107406 h 193543"/>
                        <a:gd name="connsiteX15" fmla="*/ 498676 w 637453"/>
                        <a:gd name="connsiteY15" fmla="*/ 160045 h 193543"/>
                        <a:gd name="connsiteX16" fmla="*/ 216336 w 637453"/>
                        <a:gd name="connsiteY16" fmla="*/ 193543 h 193543"/>
                        <a:gd name="connsiteX17" fmla="*/ 10563 w 637453"/>
                        <a:gd name="connsiteY17" fmla="*/ 88264 h 193543"/>
                        <a:gd name="connsiteX18" fmla="*/ 5778 w 637453"/>
                        <a:gd name="connsiteY18" fmla="*/ 112191 h 193543"/>
                        <a:gd name="connsiteX19" fmla="*/ 77559 w 637453"/>
                        <a:gd name="connsiteY19" fmla="*/ 169616 h 193543"/>
                        <a:gd name="connsiteX20" fmla="*/ 216336 w 637453"/>
                        <a:gd name="connsiteY20" fmla="*/ 183972 h 193543"/>
                        <a:gd name="connsiteX21" fmla="*/ 489105 w 637453"/>
                        <a:gd name="connsiteY21" fmla="*/ 140904 h 193543"/>
                        <a:gd name="connsiteX22" fmla="*/ 589599 w 637453"/>
                        <a:gd name="connsiteY22" fmla="*/ 88264 h 193543"/>
                        <a:gd name="connsiteX23" fmla="*/ 618311 w 637453"/>
                        <a:gd name="connsiteY23" fmla="*/ 16483 h 193543"/>
                        <a:gd name="connsiteX24" fmla="*/ 618311 w 637453"/>
                        <a:gd name="connsiteY24" fmla="*/ 11698 h 193543"/>
                        <a:gd name="connsiteX25" fmla="*/ 551316 w 637453"/>
                        <a:gd name="connsiteY25" fmla="*/ 59552 h 193543"/>
                        <a:gd name="connsiteX26" fmla="*/ 364684 w 637453"/>
                        <a:gd name="connsiteY26" fmla="*/ 121762 h 193543"/>
                        <a:gd name="connsiteX27" fmla="*/ 206766 w 637453"/>
                        <a:gd name="connsiteY27" fmla="*/ 140904 h 193543"/>
                        <a:gd name="connsiteX28" fmla="*/ 125413 w 637453"/>
                        <a:gd name="connsiteY28" fmla="*/ 131333 h 193543"/>
                        <a:gd name="connsiteX29" fmla="*/ 10563 w 637453"/>
                        <a:gd name="connsiteY29" fmla="*/ 88264 h 19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637453" h="193543">
                          <a:moveTo>
                            <a:pt x="216336" y="193543"/>
                          </a:moveTo>
                          <a:cubicBezTo>
                            <a:pt x="149340" y="193543"/>
                            <a:pt x="101486" y="183972"/>
                            <a:pt x="77559" y="179187"/>
                          </a:cubicBezTo>
                          <a:cubicBezTo>
                            <a:pt x="53632" y="169616"/>
                            <a:pt x="-8578" y="150475"/>
                            <a:pt x="992" y="112191"/>
                          </a:cubicBezTo>
                          <a:cubicBezTo>
                            <a:pt x="992" y="102620"/>
                            <a:pt x="5778" y="88264"/>
                            <a:pt x="10563" y="78693"/>
                          </a:cubicBezTo>
                          <a:cubicBezTo>
                            <a:pt x="10563" y="78693"/>
                            <a:pt x="10563" y="73908"/>
                            <a:pt x="15349" y="73908"/>
                          </a:cubicBezTo>
                          <a:cubicBezTo>
                            <a:pt x="15349" y="73908"/>
                            <a:pt x="20134" y="73908"/>
                            <a:pt x="20134" y="73908"/>
                          </a:cubicBezTo>
                          <a:cubicBezTo>
                            <a:pt x="48847" y="97835"/>
                            <a:pt x="87130" y="121762"/>
                            <a:pt x="134984" y="131333"/>
                          </a:cubicBezTo>
                          <a:cubicBezTo>
                            <a:pt x="158911" y="136118"/>
                            <a:pt x="187624" y="140904"/>
                            <a:pt x="216336" y="140904"/>
                          </a:cubicBezTo>
                          <a:cubicBezTo>
                            <a:pt x="264190" y="140904"/>
                            <a:pt x="312045" y="136118"/>
                            <a:pt x="374255" y="121762"/>
                          </a:cubicBezTo>
                          <a:cubicBezTo>
                            <a:pt x="446036" y="107406"/>
                            <a:pt x="508247" y="83479"/>
                            <a:pt x="556101" y="59552"/>
                          </a:cubicBezTo>
                          <a:cubicBezTo>
                            <a:pt x="589599" y="40410"/>
                            <a:pt x="613526" y="26054"/>
                            <a:pt x="627882" y="2127"/>
                          </a:cubicBezTo>
                          <a:cubicBezTo>
                            <a:pt x="627882" y="2127"/>
                            <a:pt x="632667" y="-2659"/>
                            <a:pt x="632667" y="2127"/>
                          </a:cubicBezTo>
                          <a:cubicBezTo>
                            <a:pt x="632667" y="2127"/>
                            <a:pt x="637453" y="6912"/>
                            <a:pt x="637453" y="6912"/>
                          </a:cubicBezTo>
                          <a:cubicBezTo>
                            <a:pt x="637453" y="11698"/>
                            <a:pt x="637453" y="21269"/>
                            <a:pt x="637453" y="26054"/>
                          </a:cubicBezTo>
                          <a:cubicBezTo>
                            <a:pt x="637453" y="59552"/>
                            <a:pt x="637453" y="83479"/>
                            <a:pt x="603955" y="107406"/>
                          </a:cubicBezTo>
                          <a:cubicBezTo>
                            <a:pt x="575243" y="126548"/>
                            <a:pt x="536959" y="145689"/>
                            <a:pt x="498676" y="160045"/>
                          </a:cubicBezTo>
                          <a:cubicBezTo>
                            <a:pt x="379041" y="183972"/>
                            <a:pt x="278547" y="193543"/>
                            <a:pt x="216336" y="193543"/>
                          </a:cubicBezTo>
                          <a:close/>
                          <a:moveTo>
                            <a:pt x="10563" y="88264"/>
                          </a:moveTo>
                          <a:cubicBezTo>
                            <a:pt x="10563" y="97835"/>
                            <a:pt x="5778" y="102620"/>
                            <a:pt x="5778" y="112191"/>
                          </a:cubicBezTo>
                          <a:cubicBezTo>
                            <a:pt x="992" y="140904"/>
                            <a:pt x="58417" y="164831"/>
                            <a:pt x="77559" y="169616"/>
                          </a:cubicBezTo>
                          <a:cubicBezTo>
                            <a:pt x="101486" y="174402"/>
                            <a:pt x="149340" y="183972"/>
                            <a:pt x="216336" y="183972"/>
                          </a:cubicBezTo>
                          <a:cubicBezTo>
                            <a:pt x="278547" y="183972"/>
                            <a:pt x="379041" y="179187"/>
                            <a:pt x="489105" y="140904"/>
                          </a:cubicBezTo>
                          <a:cubicBezTo>
                            <a:pt x="527388" y="131333"/>
                            <a:pt x="560886" y="107406"/>
                            <a:pt x="589599" y="88264"/>
                          </a:cubicBezTo>
                          <a:cubicBezTo>
                            <a:pt x="618311" y="69123"/>
                            <a:pt x="618311" y="49981"/>
                            <a:pt x="618311" y="16483"/>
                          </a:cubicBezTo>
                          <a:cubicBezTo>
                            <a:pt x="618311" y="16483"/>
                            <a:pt x="618311" y="11698"/>
                            <a:pt x="618311" y="11698"/>
                          </a:cubicBezTo>
                          <a:cubicBezTo>
                            <a:pt x="603955" y="30839"/>
                            <a:pt x="580028" y="45196"/>
                            <a:pt x="551316" y="59552"/>
                          </a:cubicBezTo>
                          <a:cubicBezTo>
                            <a:pt x="498676" y="88264"/>
                            <a:pt x="436465" y="107406"/>
                            <a:pt x="364684" y="121762"/>
                          </a:cubicBezTo>
                          <a:cubicBezTo>
                            <a:pt x="302474" y="136118"/>
                            <a:pt x="249834" y="140904"/>
                            <a:pt x="206766" y="140904"/>
                          </a:cubicBezTo>
                          <a:cubicBezTo>
                            <a:pt x="178053" y="140904"/>
                            <a:pt x="149340" y="136118"/>
                            <a:pt x="125413" y="131333"/>
                          </a:cubicBezTo>
                          <a:cubicBezTo>
                            <a:pt x="82344" y="131333"/>
                            <a:pt x="39276" y="112191"/>
                            <a:pt x="10563" y="88264"/>
                          </a:cubicBezTo>
                          <a:close/>
                        </a:path>
                      </a:pathLst>
                    </a:custGeom>
                    <a:solidFill>
                      <a:srgbClr val="7E7E7D"/>
                    </a:solidFill>
                    <a:ln w="47824" cap="flat">
                      <a:noFill/>
                      <a:prstDash val="solid"/>
                      <a:miter/>
                    </a:ln>
                  </p:spPr>
                  <p:txBody>
                    <a:bodyPr rtlCol="0" anchor="ctr"/>
                    <a:lstStyle/>
                    <a:p>
                      <a:endParaRPr lang="en-US"/>
                    </a:p>
                  </p:txBody>
                </p:sp>
              </p:grpSp>
              <p:grpSp>
                <p:nvGrpSpPr>
                  <p:cNvPr id="382" name="Graphic 3">
                    <a:extLst>
                      <a:ext uri="{FF2B5EF4-FFF2-40B4-BE49-F238E27FC236}">
                        <a16:creationId xmlns:a16="http://schemas.microsoft.com/office/drawing/2014/main" xmlns="" id="{2E8E67B5-23E6-4AF1-ADA3-F7FA26866529}"/>
                      </a:ext>
                    </a:extLst>
                  </p:cNvPr>
                  <p:cNvGrpSpPr/>
                  <p:nvPr/>
                </p:nvGrpSpPr>
                <p:grpSpPr>
                  <a:xfrm>
                    <a:off x="8387903" y="9750939"/>
                    <a:ext cx="259387" cy="167489"/>
                    <a:chOff x="8387903" y="9750939"/>
                    <a:chExt cx="259387" cy="167489"/>
                  </a:xfrm>
                </p:grpSpPr>
                <p:sp>
                  <p:nvSpPr>
                    <p:cNvPr id="384" name="Freeform: Shape 383">
                      <a:extLst>
                        <a:ext uri="{FF2B5EF4-FFF2-40B4-BE49-F238E27FC236}">
                          <a16:creationId xmlns:a16="http://schemas.microsoft.com/office/drawing/2014/main" xmlns="" id="{EF2502CD-1A5B-4E57-AED2-20DD4F6A11DB}"/>
                        </a:ext>
                      </a:extLst>
                    </p:cNvPr>
                    <p:cNvSpPr/>
                    <p:nvPr/>
                  </p:nvSpPr>
                  <p:spPr>
                    <a:xfrm>
                      <a:off x="8392689" y="9759440"/>
                      <a:ext cx="248435" cy="155130"/>
                    </a:xfrm>
                    <a:custGeom>
                      <a:avLst/>
                      <a:gdLst>
                        <a:gd name="connsiteX0" fmla="*/ 0 w 248435"/>
                        <a:gd name="connsiteY0" fmla="*/ 63280 h 155130"/>
                        <a:gd name="connsiteX1" fmla="*/ 19141 w 248435"/>
                        <a:gd name="connsiteY1" fmla="*/ 77636 h 155130"/>
                        <a:gd name="connsiteX2" fmla="*/ 57425 w 248435"/>
                        <a:gd name="connsiteY2" fmla="*/ 77636 h 155130"/>
                        <a:gd name="connsiteX3" fmla="*/ 138777 w 248435"/>
                        <a:gd name="connsiteY3" fmla="*/ 125490 h 155130"/>
                        <a:gd name="connsiteX4" fmla="*/ 181846 w 248435"/>
                        <a:gd name="connsiteY4" fmla="*/ 154203 h 155130"/>
                        <a:gd name="connsiteX5" fmla="*/ 215344 w 248435"/>
                        <a:gd name="connsiteY5" fmla="*/ 135061 h 155130"/>
                        <a:gd name="connsiteX6" fmla="*/ 244056 w 248435"/>
                        <a:gd name="connsiteY6" fmla="*/ 72851 h 155130"/>
                        <a:gd name="connsiteX7" fmla="*/ 129206 w 248435"/>
                        <a:gd name="connsiteY7" fmla="*/ 1070 h 155130"/>
                        <a:gd name="connsiteX8" fmla="*/ 0 w 248435"/>
                        <a:gd name="connsiteY8" fmla="*/ 63280 h 155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8435" h="155130">
                          <a:moveTo>
                            <a:pt x="0" y="63280"/>
                          </a:moveTo>
                          <a:cubicBezTo>
                            <a:pt x="0" y="72851"/>
                            <a:pt x="9571" y="77636"/>
                            <a:pt x="19141" y="77636"/>
                          </a:cubicBezTo>
                          <a:cubicBezTo>
                            <a:pt x="33498" y="77636"/>
                            <a:pt x="43068" y="77636"/>
                            <a:pt x="57425" y="77636"/>
                          </a:cubicBezTo>
                          <a:cubicBezTo>
                            <a:pt x="95708" y="77636"/>
                            <a:pt x="119635" y="87207"/>
                            <a:pt x="138777" y="125490"/>
                          </a:cubicBezTo>
                          <a:cubicBezTo>
                            <a:pt x="148348" y="144632"/>
                            <a:pt x="157919" y="158988"/>
                            <a:pt x="181846" y="154203"/>
                          </a:cubicBezTo>
                          <a:cubicBezTo>
                            <a:pt x="196202" y="149417"/>
                            <a:pt x="205773" y="144632"/>
                            <a:pt x="215344" y="135061"/>
                          </a:cubicBezTo>
                          <a:cubicBezTo>
                            <a:pt x="234485" y="120705"/>
                            <a:pt x="258412" y="96778"/>
                            <a:pt x="244056" y="72851"/>
                          </a:cubicBezTo>
                          <a:cubicBezTo>
                            <a:pt x="224914" y="34567"/>
                            <a:pt x="167490" y="1070"/>
                            <a:pt x="129206" y="1070"/>
                          </a:cubicBezTo>
                          <a:cubicBezTo>
                            <a:pt x="57425" y="-8501"/>
                            <a:pt x="0" y="48924"/>
                            <a:pt x="0" y="63280"/>
                          </a:cubicBezTo>
                          <a:close/>
                        </a:path>
                      </a:pathLst>
                    </a:custGeom>
                    <a:solidFill>
                      <a:srgbClr val="B14191"/>
                    </a:solidFill>
                    <a:ln w="47824" cap="flat">
                      <a:noFill/>
                      <a:prstDash val="solid"/>
                      <a:miter/>
                    </a:ln>
                  </p:spPr>
                  <p:txBody>
                    <a:bodyPr rtlCol="0" anchor="ctr"/>
                    <a:lstStyle/>
                    <a:p>
                      <a:endParaRPr lang="en-US"/>
                    </a:p>
                  </p:txBody>
                </p:sp>
                <p:sp>
                  <p:nvSpPr>
                    <p:cNvPr id="385" name="Freeform: Shape 384">
                      <a:extLst>
                        <a:ext uri="{FF2B5EF4-FFF2-40B4-BE49-F238E27FC236}">
                          <a16:creationId xmlns:a16="http://schemas.microsoft.com/office/drawing/2014/main" xmlns="" id="{81701E95-E506-4D93-829A-95853E118AB9}"/>
                        </a:ext>
                      </a:extLst>
                    </p:cNvPr>
                    <p:cNvSpPr/>
                    <p:nvPr/>
                  </p:nvSpPr>
                  <p:spPr>
                    <a:xfrm>
                      <a:off x="8387903" y="9750939"/>
                      <a:ext cx="259387" cy="167489"/>
                    </a:xfrm>
                    <a:custGeom>
                      <a:avLst/>
                      <a:gdLst>
                        <a:gd name="connsiteX0" fmla="*/ 177061 w 259387"/>
                        <a:gd name="connsiteY0" fmla="*/ 167490 h 167489"/>
                        <a:gd name="connsiteX1" fmla="*/ 177061 w 259387"/>
                        <a:gd name="connsiteY1" fmla="*/ 167490 h 167489"/>
                        <a:gd name="connsiteX2" fmla="*/ 138777 w 259387"/>
                        <a:gd name="connsiteY2" fmla="*/ 133991 h 167489"/>
                        <a:gd name="connsiteX3" fmla="*/ 62211 w 259387"/>
                        <a:gd name="connsiteY3" fmla="*/ 90923 h 167489"/>
                        <a:gd name="connsiteX4" fmla="*/ 52640 w 259387"/>
                        <a:gd name="connsiteY4" fmla="*/ 90923 h 167489"/>
                        <a:gd name="connsiteX5" fmla="*/ 23927 w 259387"/>
                        <a:gd name="connsiteY5" fmla="*/ 90923 h 167489"/>
                        <a:gd name="connsiteX6" fmla="*/ 0 w 259387"/>
                        <a:gd name="connsiteY6" fmla="*/ 71781 h 167489"/>
                        <a:gd name="connsiteX7" fmla="*/ 9571 w 259387"/>
                        <a:gd name="connsiteY7" fmla="*/ 52640 h 167489"/>
                        <a:gd name="connsiteX8" fmla="*/ 119635 w 259387"/>
                        <a:gd name="connsiteY8" fmla="*/ 0 h 167489"/>
                        <a:gd name="connsiteX9" fmla="*/ 133992 w 259387"/>
                        <a:gd name="connsiteY9" fmla="*/ 0 h 167489"/>
                        <a:gd name="connsiteX10" fmla="*/ 253627 w 259387"/>
                        <a:gd name="connsiteY10" fmla="*/ 76567 h 167489"/>
                        <a:gd name="connsiteX11" fmla="*/ 224915 w 259387"/>
                        <a:gd name="connsiteY11" fmla="*/ 148348 h 167489"/>
                        <a:gd name="connsiteX12" fmla="*/ 191417 w 259387"/>
                        <a:gd name="connsiteY12" fmla="*/ 167490 h 167489"/>
                        <a:gd name="connsiteX13" fmla="*/ 177061 w 259387"/>
                        <a:gd name="connsiteY13" fmla="*/ 167490 h 167489"/>
                        <a:gd name="connsiteX14" fmla="*/ 119635 w 259387"/>
                        <a:gd name="connsiteY14" fmla="*/ 9571 h 167489"/>
                        <a:gd name="connsiteX15" fmla="*/ 19142 w 259387"/>
                        <a:gd name="connsiteY15" fmla="*/ 57425 h 167489"/>
                        <a:gd name="connsiteX16" fmla="*/ 9571 w 259387"/>
                        <a:gd name="connsiteY16" fmla="*/ 71781 h 167489"/>
                        <a:gd name="connsiteX17" fmla="*/ 23927 w 259387"/>
                        <a:gd name="connsiteY17" fmla="*/ 81352 h 167489"/>
                        <a:gd name="connsiteX18" fmla="*/ 52640 w 259387"/>
                        <a:gd name="connsiteY18" fmla="*/ 81352 h 167489"/>
                        <a:gd name="connsiteX19" fmla="*/ 62211 w 259387"/>
                        <a:gd name="connsiteY19" fmla="*/ 81352 h 167489"/>
                        <a:gd name="connsiteX20" fmla="*/ 148348 w 259387"/>
                        <a:gd name="connsiteY20" fmla="*/ 129206 h 167489"/>
                        <a:gd name="connsiteX21" fmla="*/ 186631 w 259387"/>
                        <a:gd name="connsiteY21" fmla="*/ 153133 h 167489"/>
                        <a:gd name="connsiteX22" fmla="*/ 220130 w 259387"/>
                        <a:gd name="connsiteY22" fmla="*/ 133991 h 167489"/>
                        <a:gd name="connsiteX23" fmla="*/ 248842 w 259387"/>
                        <a:gd name="connsiteY23" fmla="*/ 76567 h 167489"/>
                        <a:gd name="connsiteX24" fmla="*/ 138777 w 259387"/>
                        <a:gd name="connsiteY24" fmla="*/ 4785 h 167489"/>
                        <a:gd name="connsiteX25" fmla="*/ 119635 w 259387"/>
                        <a:gd name="connsiteY25" fmla="*/ 9571 h 167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59387" h="167489">
                          <a:moveTo>
                            <a:pt x="177061" y="167490"/>
                          </a:moveTo>
                          <a:lnTo>
                            <a:pt x="177061" y="167490"/>
                          </a:lnTo>
                          <a:cubicBezTo>
                            <a:pt x="153134" y="167490"/>
                            <a:pt x="143563" y="143562"/>
                            <a:pt x="138777" y="133991"/>
                          </a:cubicBezTo>
                          <a:cubicBezTo>
                            <a:pt x="119635" y="100494"/>
                            <a:pt x="95708" y="90923"/>
                            <a:pt x="62211" y="90923"/>
                          </a:cubicBezTo>
                          <a:lnTo>
                            <a:pt x="52640" y="90923"/>
                          </a:lnTo>
                          <a:cubicBezTo>
                            <a:pt x="43069" y="90923"/>
                            <a:pt x="33498" y="90923"/>
                            <a:pt x="23927" y="90923"/>
                          </a:cubicBezTo>
                          <a:cubicBezTo>
                            <a:pt x="14356" y="90923"/>
                            <a:pt x="4786" y="81352"/>
                            <a:pt x="0" y="71781"/>
                          </a:cubicBezTo>
                          <a:cubicBezTo>
                            <a:pt x="0" y="66996"/>
                            <a:pt x="0" y="57425"/>
                            <a:pt x="9571" y="52640"/>
                          </a:cubicBezTo>
                          <a:cubicBezTo>
                            <a:pt x="23927" y="33498"/>
                            <a:pt x="66996" y="0"/>
                            <a:pt x="119635" y="0"/>
                          </a:cubicBezTo>
                          <a:cubicBezTo>
                            <a:pt x="124421" y="0"/>
                            <a:pt x="129206" y="0"/>
                            <a:pt x="133992" y="0"/>
                          </a:cubicBezTo>
                          <a:cubicBezTo>
                            <a:pt x="172275" y="4785"/>
                            <a:pt x="234486" y="38283"/>
                            <a:pt x="253627" y="76567"/>
                          </a:cubicBezTo>
                          <a:cubicBezTo>
                            <a:pt x="272769" y="110064"/>
                            <a:pt x="239271" y="138777"/>
                            <a:pt x="224915" y="148348"/>
                          </a:cubicBezTo>
                          <a:cubicBezTo>
                            <a:pt x="215344" y="157919"/>
                            <a:pt x="200988" y="162704"/>
                            <a:pt x="191417" y="167490"/>
                          </a:cubicBezTo>
                          <a:cubicBezTo>
                            <a:pt x="181846" y="167490"/>
                            <a:pt x="181846" y="167490"/>
                            <a:pt x="177061" y="167490"/>
                          </a:cubicBezTo>
                          <a:close/>
                          <a:moveTo>
                            <a:pt x="119635" y="9571"/>
                          </a:moveTo>
                          <a:cubicBezTo>
                            <a:pt x="71781" y="9571"/>
                            <a:pt x="33498" y="38283"/>
                            <a:pt x="19142" y="57425"/>
                          </a:cubicBezTo>
                          <a:cubicBezTo>
                            <a:pt x="14356" y="66996"/>
                            <a:pt x="9571" y="71781"/>
                            <a:pt x="9571" y="71781"/>
                          </a:cubicBezTo>
                          <a:cubicBezTo>
                            <a:pt x="9571" y="76567"/>
                            <a:pt x="14356" y="81352"/>
                            <a:pt x="23927" y="81352"/>
                          </a:cubicBezTo>
                          <a:cubicBezTo>
                            <a:pt x="33498" y="81352"/>
                            <a:pt x="43069" y="81352"/>
                            <a:pt x="52640" y="81352"/>
                          </a:cubicBezTo>
                          <a:lnTo>
                            <a:pt x="62211" y="81352"/>
                          </a:lnTo>
                          <a:cubicBezTo>
                            <a:pt x="100494" y="81352"/>
                            <a:pt x="129206" y="90923"/>
                            <a:pt x="148348" y="129206"/>
                          </a:cubicBezTo>
                          <a:cubicBezTo>
                            <a:pt x="157919" y="148348"/>
                            <a:pt x="172275" y="157919"/>
                            <a:pt x="186631" y="153133"/>
                          </a:cubicBezTo>
                          <a:cubicBezTo>
                            <a:pt x="200988" y="148348"/>
                            <a:pt x="210558" y="143562"/>
                            <a:pt x="220130" y="133991"/>
                          </a:cubicBezTo>
                          <a:cubicBezTo>
                            <a:pt x="239271" y="119635"/>
                            <a:pt x="258413" y="100494"/>
                            <a:pt x="248842" y="76567"/>
                          </a:cubicBezTo>
                          <a:cubicBezTo>
                            <a:pt x="229700" y="43068"/>
                            <a:pt x="172275" y="9571"/>
                            <a:pt x="138777" y="4785"/>
                          </a:cubicBezTo>
                          <a:cubicBezTo>
                            <a:pt x="129206" y="9571"/>
                            <a:pt x="124421" y="9571"/>
                            <a:pt x="119635" y="9571"/>
                          </a:cubicBezTo>
                          <a:close/>
                        </a:path>
                      </a:pathLst>
                    </a:custGeom>
                    <a:solidFill>
                      <a:srgbClr val="6F2669"/>
                    </a:solidFill>
                    <a:ln w="47824" cap="flat">
                      <a:noFill/>
                      <a:prstDash val="solid"/>
                      <a:miter/>
                    </a:ln>
                  </p:spPr>
                  <p:txBody>
                    <a:bodyPr rtlCol="0" anchor="ctr"/>
                    <a:lstStyle/>
                    <a:p>
                      <a:endParaRPr lang="en-US"/>
                    </a:p>
                  </p:txBody>
                </p:sp>
              </p:grpSp>
              <p:sp>
                <p:nvSpPr>
                  <p:cNvPr id="383" name="Freeform: Shape 382">
                    <a:extLst>
                      <a:ext uri="{FF2B5EF4-FFF2-40B4-BE49-F238E27FC236}">
                        <a16:creationId xmlns:a16="http://schemas.microsoft.com/office/drawing/2014/main" xmlns="" id="{4A0A6DA5-D58B-481C-8E5D-36B4ED4A2A35}"/>
                      </a:ext>
                    </a:extLst>
                  </p:cNvPr>
                  <p:cNvSpPr/>
                  <p:nvPr/>
                </p:nvSpPr>
                <p:spPr>
                  <a:xfrm>
                    <a:off x="8396736" y="9779651"/>
                    <a:ext cx="244435" cy="134919"/>
                  </a:xfrm>
                  <a:custGeom>
                    <a:avLst/>
                    <a:gdLst>
                      <a:gd name="connsiteX0" fmla="*/ 240009 w 244435"/>
                      <a:gd name="connsiteY0" fmla="*/ 52640 h 134919"/>
                      <a:gd name="connsiteX1" fmla="*/ 225653 w 244435"/>
                      <a:gd name="connsiteY1" fmla="*/ 28712 h 134919"/>
                      <a:gd name="connsiteX2" fmla="*/ 177799 w 244435"/>
                      <a:gd name="connsiteY2" fmla="*/ 90923 h 134919"/>
                      <a:gd name="connsiteX3" fmla="*/ 134730 w 244435"/>
                      <a:gd name="connsiteY3" fmla="*/ 52640 h 134919"/>
                      <a:gd name="connsiteX4" fmla="*/ 53378 w 244435"/>
                      <a:gd name="connsiteY4" fmla="*/ 23927 h 134919"/>
                      <a:gd name="connsiteX5" fmla="*/ 39021 w 244435"/>
                      <a:gd name="connsiteY5" fmla="*/ 0 h 134919"/>
                      <a:gd name="connsiteX6" fmla="*/ 738 w 244435"/>
                      <a:gd name="connsiteY6" fmla="*/ 43069 h 134919"/>
                      <a:gd name="connsiteX7" fmla="*/ 19880 w 244435"/>
                      <a:gd name="connsiteY7" fmla="*/ 57425 h 134919"/>
                      <a:gd name="connsiteX8" fmla="*/ 58163 w 244435"/>
                      <a:gd name="connsiteY8" fmla="*/ 57425 h 134919"/>
                      <a:gd name="connsiteX9" fmla="*/ 139515 w 244435"/>
                      <a:gd name="connsiteY9" fmla="*/ 105279 h 134919"/>
                      <a:gd name="connsiteX10" fmla="*/ 182584 w 244435"/>
                      <a:gd name="connsiteY10" fmla="*/ 133991 h 134919"/>
                      <a:gd name="connsiteX11" fmla="*/ 216082 w 244435"/>
                      <a:gd name="connsiteY11" fmla="*/ 114850 h 134919"/>
                      <a:gd name="connsiteX12" fmla="*/ 240009 w 244435"/>
                      <a:gd name="connsiteY12" fmla="*/ 52640 h 134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4435" h="134919">
                        <a:moveTo>
                          <a:pt x="240009" y="52640"/>
                        </a:moveTo>
                        <a:cubicBezTo>
                          <a:pt x="235224" y="43069"/>
                          <a:pt x="230438" y="38283"/>
                          <a:pt x="225653" y="28712"/>
                        </a:cubicBezTo>
                        <a:cubicBezTo>
                          <a:pt x="230438" y="57425"/>
                          <a:pt x="211297" y="86137"/>
                          <a:pt x="177799" y="90923"/>
                        </a:cubicBezTo>
                        <a:cubicBezTo>
                          <a:pt x="153871" y="90923"/>
                          <a:pt x="144301" y="71781"/>
                          <a:pt x="134730" y="52640"/>
                        </a:cubicBezTo>
                        <a:cubicBezTo>
                          <a:pt x="115588" y="19142"/>
                          <a:pt x="82090" y="38283"/>
                          <a:pt x="53378" y="23927"/>
                        </a:cubicBezTo>
                        <a:cubicBezTo>
                          <a:pt x="43807" y="19142"/>
                          <a:pt x="34236" y="9571"/>
                          <a:pt x="39021" y="0"/>
                        </a:cubicBezTo>
                        <a:cubicBezTo>
                          <a:pt x="15094" y="14356"/>
                          <a:pt x="-4047" y="38283"/>
                          <a:pt x="738" y="43069"/>
                        </a:cubicBezTo>
                        <a:cubicBezTo>
                          <a:pt x="738" y="52640"/>
                          <a:pt x="10309" y="57425"/>
                          <a:pt x="19880" y="57425"/>
                        </a:cubicBezTo>
                        <a:cubicBezTo>
                          <a:pt x="34236" y="57425"/>
                          <a:pt x="43807" y="57425"/>
                          <a:pt x="58163" y="57425"/>
                        </a:cubicBezTo>
                        <a:cubicBezTo>
                          <a:pt x="96447" y="57425"/>
                          <a:pt x="120374" y="66996"/>
                          <a:pt x="139515" y="105279"/>
                        </a:cubicBezTo>
                        <a:cubicBezTo>
                          <a:pt x="149086" y="124421"/>
                          <a:pt x="158657" y="138777"/>
                          <a:pt x="182584" y="133991"/>
                        </a:cubicBezTo>
                        <a:cubicBezTo>
                          <a:pt x="196940" y="129206"/>
                          <a:pt x="206511" y="124421"/>
                          <a:pt x="216082" y="114850"/>
                        </a:cubicBezTo>
                        <a:cubicBezTo>
                          <a:pt x="230438" y="100494"/>
                          <a:pt x="254365" y="81352"/>
                          <a:pt x="240009" y="52640"/>
                        </a:cubicBezTo>
                        <a:close/>
                      </a:path>
                    </a:pathLst>
                  </a:custGeom>
                  <a:solidFill>
                    <a:srgbClr val="B14191">
                      <a:alpha val="50000"/>
                    </a:srgbClr>
                  </a:solidFill>
                  <a:ln w="47824" cap="flat">
                    <a:noFill/>
                    <a:prstDash val="solid"/>
                    <a:miter/>
                  </a:ln>
                </p:spPr>
                <p:txBody>
                  <a:bodyPr rtlCol="0" anchor="ctr"/>
                  <a:lstStyle/>
                  <a:p>
                    <a:endParaRPr lang="en-US"/>
                  </a:p>
                </p:txBody>
              </p:sp>
            </p:grpSp>
            <p:grpSp>
              <p:nvGrpSpPr>
                <p:cNvPr id="346" name="Graphic 3">
                  <a:extLst>
                    <a:ext uri="{FF2B5EF4-FFF2-40B4-BE49-F238E27FC236}">
                      <a16:creationId xmlns:a16="http://schemas.microsoft.com/office/drawing/2014/main" xmlns="" id="{B6D4D4D2-8489-4356-97CD-5F828E5C2E09}"/>
                    </a:ext>
                  </a:extLst>
                </p:cNvPr>
                <p:cNvGrpSpPr/>
                <p:nvPr/>
              </p:nvGrpSpPr>
              <p:grpSpPr>
                <a:xfrm>
                  <a:off x="8814316" y="8990057"/>
                  <a:ext cx="516314" cy="722597"/>
                  <a:chOff x="8814316" y="8990057"/>
                  <a:chExt cx="516314" cy="722597"/>
                </a:xfrm>
              </p:grpSpPr>
              <p:sp>
                <p:nvSpPr>
                  <p:cNvPr id="367" name="Freeform: Shape 366">
                    <a:extLst>
                      <a:ext uri="{FF2B5EF4-FFF2-40B4-BE49-F238E27FC236}">
                        <a16:creationId xmlns:a16="http://schemas.microsoft.com/office/drawing/2014/main" xmlns="" id="{BFE6D911-A24E-4C07-8F19-C55F0F6C8231}"/>
                      </a:ext>
                    </a:extLst>
                  </p:cNvPr>
                  <p:cNvSpPr/>
                  <p:nvPr/>
                </p:nvSpPr>
                <p:spPr>
                  <a:xfrm>
                    <a:off x="8814316" y="8990057"/>
                    <a:ext cx="506743" cy="717812"/>
                  </a:xfrm>
                  <a:custGeom>
                    <a:avLst/>
                    <a:gdLst>
                      <a:gd name="connsiteX0" fmla="*/ 348825 w 506743"/>
                      <a:gd name="connsiteY0" fmla="*/ 717812 h 717812"/>
                      <a:gd name="connsiteX1" fmla="*/ 458890 w 506743"/>
                      <a:gd name="connsiteY1" fmla="*/ 689100 h 717812"/>
                      <a:gd name="connsiteX2" fmla="*/ 506744 w 506743"/>
                      <a:gd name="connsiteY2" fmla="*/ 660387 h 717812"/>
                      <a:gd name="connsiteX3" fmla="*/ 444534 w 506743"/>
                      <a:gd name="connsiteY3" fmla="*/ 574250 h 717812"/>
                      <a:gd name="connsiteX4" fmla="*/ 320113 w 506743"/>
                      <a:gd name="connsiteY4" fmla="*/ 382833 h 717812"/>
                      <a:gd name="connsiteX5" fmla="*/ 238761 w 506743"/>
                      <a:gd name="connsiteY5" fmla="*/ 191417 h 717812"/>
                      <a:gd name="connsiteX6" fmla="*/ 253117 w 506743"/>
                      <a:gd name="connsiteY6" fmla="*/ 14356 h 717812"/>
                      <a:gd name="connsiteX7" fmla="*/ 257902 w 506743"/>
                      <a:gd name="connsiteY7" fmla="*/ 0 h 717812"/>
                      <a:gd name="connsiteX8" fmla="*/ 171765 w 506743"/>
                      <a:gd name="connsiteY8" fmla="*/ 28712 h 717812"/>
                      <a:gd name="connsiteX9" fmla="*/ 9061 w 506743"/>
                      <a:gd name="connsiteY9" fmla="*/ 71781 h 717812"/>
                      <a:gd name="connsiteX10" fmla="*/ 9061 w 506743"/>
                      <a:gd name="connsiteY10" fmla="*/ 234485 h 717812"/>
                      <a:gd name="connsiteX11" fmla="*/ 95198 w 506743"/>
                      <a:gd name="connsiteY11" fmla="*/ 421116 h 717812"/>
                      <a:gd name="connsiteX12" fmla="*/ 210048 w 506743"/>
                      <a:gd name="connsiteY12" fmla="*/ 583821 h 717812"/>
                      <a:gd name="connsiteX13" fmla="*/ 277044 w 506743"/>
                      <a:gd name="connsiteY13" fmla="*/ 655602 h 717812"/>
                      <a:gd name="connsiteX14" fmla="*/ 348825 w 506743"/>
                      <a:gd name="connsiteY14" fmla="*/ 717812 h 71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6743" h="717812">
                        <a:moveTo>
                          <a:pt x="348825" y="717812"/>
                        </a:moveTo>
                        <a:cubicBezTo>
                          <a:pt x="387109" y="708241"/>
                          <a:pt x="425392" y="703456"/>
                          <a:pt x="458890" y="689100"/>
                        </a:cubicBezTo>
                        <a:cubicBezTo>
                          <a:pt x="478032" y="679529"/>
                          <a:pt x="492388" y="669958"/>
                          <a:pt x="506744" y="660387"/>
                        </a:cubicBezTo>
                        <a:cubicBezTo>
                          <a:pt x="482817" y="636460"/>
                          <a:pt x="463675" y="602962"/>
                          <a:pt x="444534" y="574250"/>
                        </a:cubicBezTo>
                        <a:cubicBezTo>
                          <a:pt x="401465" y="512039"/>
                          <a:pt x="358396" y="449829"/>
                          <a:pt x="320113" y="382833"/>
                        </a:cubicBezTo>
                        <a:cubicBezTo>
                          <a:pt x="286615" y="325408"/>
                          <a:pt x="253117" y="263198"/>
                          <a:pt x="238761" y="191417"/>
                        </a:cubicBezTo>
                        <a:cubicBezTo>
                          <a:pt x="229190" y="129206"/>
                          <a:pt x="243546" y="71781"/>
                          <a:pt x="253117" y="14356"/>
                        </a:cubicBezTo>
                        <a:cubicBezTo>
                          <a:pt x="253117" y="9571"/>
                          <a:pt x="257902" y="4785"/>
                          <a:pt x="257902" y="0"/>
                        </a:cubicBezTo>
                        <a:cubicBezTo>
                          <a:pt x="229190" y="9571"/>
                          <a:pt x="200478" y="19142"/>
                          <a:pt x="171765" y="28712"/>
                        </a:cubicBezTo>
                        <a:cubicBezTo>
                          <a:pt x="119125" y="47854"/>
                          <a:pt x="66486" y="57425"/>
                          <a:pt x="9061" y="71781"/>
                        </a:cubicBezTo>
                        <a:cubicBezTo>
                          <a:pt x="-510" y="124421"/>
                          <a:pt x="-5296" y="181846"/>
                          <a:pt x="9061" y="234485"/>
                        </a:cubicBezTo>
                        <a:cubicBezTo>
                          <a:pt x="23417" y="301481"/>
                          <a:pt x="56915" y="363692"/>
                          <a:pt x="95198" y="421116"/>
                        </a:cubicBezTo>
                        <a:cubicBezTo>
                          <a:pt x="128696" y="478542"/>
                          <a:pt x="166979" y="531181"/>
                          <a:pt x="210048" y="583821"/>
                        </a:cubicBezTo>
                        <a:cubicBezTo>
                          <a:pt x="229190" y="607748"/>
                          <a:pt x="253117" y="631675"/>
                          <a:pt x="277044" y="655602"/>
                        </a:cubicBezTo>
                        <a:cubicBezTo>
                          <a:pt x="291400" y="665173"/>
                          <a:pt x="339254" y="717812"/>
                          <a:pt x="348825" y="717812"/>
                        </a:cubicBezTo>
                        <a:close/>
                      </a:path>
                    </a:pathLst>
                  </a:custGeom>
                  <a:solidFill>
                    <a:srgbClr val="FBC98F"/>
                  </a:solidFill>
                  <a:ln w="47824" cap="flat">
                    <a:noFill/>
                    <a:prstDash val="solid"/>
                    <a:miter/>
                  </a:ln>
                </p:spPr>
                <p:txBody>
                  <a:bodyPr rtlCol="0" anchor="ctr"/>
                  <a:lstStyle/>
                  <a:p>
                    <a:endParaRPr lang="en-US"/>
                  </a:p>
                </p:txBody>
              </p:sp>
              <p:sp>
                <p:nvSpPr>
                  <p:cNvPr id="368" name="Freeform: Shape 367">
                    <a:extLst>
                      <a:ext uri="{FF2B5EF4-FFF2-40B4-BE49-F238E27FC236}">
                        <a16:creationId xmlns:a16="http://schemas.microsoft.com/office/drawing/2014/main" xmlns="" id="{2D760035-5B6F-4424-9903-8F9424A32581}"/>
                      </a:ext>
                    </a:extLst>
                  </p:cNvPr>
                  <p:cNvSpPr/>
                  <p:nvPr/>
                </p:nvSpPr>
                <p:spPr>
                  <a:xfrm>
                    <a:off x="8820984" y="8990057"/>
                    <a:ext cx="509647" cy="722597"/>
                  </a:xfrm>
                  <a:custGeom>
                    <a:avLst/>
                    <a:gdLst>
                      <a:gd name="connsiteX0" fmla="*/ 342158 w 509647"/>
                      <a:gd name="connsiteY0" fmla="*/ 722598 h 722597"/>
                      <a:gd name="connsiteX1" fmla="*/ 342158 w 509647"/>
                      <a:gd name="connsiteY1" fmla="*/ 722598 h 722597"/>
                      <a:gd name="connsiteX2" fmla="*/ 284732 w 509647"/>
                      <a:gd name="connsiteY2" fmla="*/ 669958 h 722597"/>
                      <a:gd name="connsiteX3" fmla="*/ 275162 w 509647"/>
                      <a:gd name="connsiteY3" fmla="*/ 660387 h 722597"/>
                      <a:gd name="connsiteX4" fmla="*/ 208166 w 509647"/>
                      <a:gd name="connsiteY4" fmla="*/ 588606 h 722597"/>
                      <a:gd name="connsiteX5" fmla="*/ 93316 w 509647"/>
                      <a:gd name="connsiteY5" fmla="*/ 425902 h 722597"/>
                      <a:gd name="connsiteX6" fmla="*/ 7178 w 509647"/>
                      <a:gd name="connsiteY6" fmla="*/ 239271 h 722597"/>
                      <a:gd name="connsiteX7" fmla="*/ 7178 w 509647"/>
                      <a:gd name="connsiteY7" fmla="*/ 71781 h 722597"/>
                      <a:gd name="connsiteX8" fmla="*/ 11964 w 509647"/>
                      <a:gd name="connsiteY8" fmla="*/ 66996 h 722597"/>
                      <a:gd name="connsiteX9" fmla="*/ 31105 w 509647"/>
                      <a:gd name="connsiteY9" fmla="*/ 62210 h 722597"/>
                      <a:gd name="connsiteX10" fmla="*/ 174668 w 509647"/>
                      <a:gd name="connsiteY10" fmla="*/ 23927 h 722597"/>
                      <a:gd name="connsiteX11" fmla="*/ 193810 w 509647"/>
                      <a:gd name="connsiteY11" fmla="*/ 19142 h 722597"/>
                      <a:gd name="connsiteX12" fmla="*/ 260805 w 509647"/>
                      <a:gd name="connsiteY12" fmla="*/ 0 h 722597"/>
                      <a:gd name="connsiteX13" fmla="*/ 265591 w 509647"/>
                      <a:gd name="connsiteY13" fmla="*/ 0 h 722597"/>
                      <a:gd name="connsiteX14" fmla="*/ 265591 w 509647"/>
                      <a:gd name="connsiteY14" fmla="*/ 4785 h 722597"/>
                      <a:gd name="connsiteX15" fmla="*/ 260805 w 509647"/>
                      <a:gd name="connsiteY15" fmla="*/ 19142 h 722597"/>
                      <a:gd name="connsiteX16" fmla="*/ 260805 w 509647"/>
                      <a:gd name="connsiteY16" fmla="*/ 28712 h 722597"/>
                      <a:gd name="connsiteX17" fmla="*/ 246449 w 509647"/>
                      <a:gd name="connsiteY17" fmla="*/ 196202 h 722597"/>
                      <a:gd name="connsiteX18" fmla="*/ 323016 w 509647"/>
                      <a:gd name="connsiteY18" fmla="*/ 382833 h 722597"/>
                      <a:gd name="connsiteX19" fmla="*/ 447437 w 509647"/>
                      <a:gd name="connsiteY19" fmla="*/ 574250 h 722597"/>
                      <a:gd name="connsiteX20" fmla="*/ 466578 w 509647"/>
                      <a:gd name="connsiteY20" fmla="*/ 602962 h 722597"/>
                      <a:gd name="connsiteX21" fmla="*/ 509647 w 509647"/>
                      <a:gd name="connsiteY21" fmla="*/ 660387 h 722597"/>
                      <a:gd name="connsiteX22" fmla="*/ 509647 w 509647"/>
                      <a:gd name="connsiteY22" fmla="*/ 665173 h 722597"/>
                      <a:gd name="connsiteX23" fmla="*/ 509647 w 509647"/>
                      <a:gd name="connsiteY23" fmla="*/ 669958 h 722597"/>
                      <a:gd name="connsiteX24" fmla="*/ 461793 w 509647"/>
                      <a:gd name="connsiteY24" fmla="*/ 698671 h 722597"/>
                      <a:gd name="connsiteX25" fmla="*/ 375655 w 509647"/>
                      <a:gd name="connsiteY25" fmla="*/ 722598 h 722597"/>
                      <a:gd name="connsiteX26" fmla="*/ 342158 w 509647"/>
                      <a:gd name="connsiteY26" fmla="*/ 722598 h 722597"/>
                      <a:gd name="connsiteX27" fmla="*/ 342158 w 509647"/>
                      <a:gd name="connsiteY27" fmla="*/ 722598 h 722597"/>
                      <a:gd name="connsiteX28" fmla="*/ 16749 w 509647"/>
                      <a:gd name="connsiteY28" fmla="*/ 76567 h 722597"/>
                      <a:gd name="connsiteX29" fmla="*/ 16749 w 509647"/>
                      <a:gd name="connsiteY29" fmla="*/ 234485 h 722597"/>
                      <a:gd name="connsiteX30" fmla="*/ 102887 w 509647"/>
                      <a:gd name="connsiteY30" fmla="*/ 416331 h 722597"/>
                      <a:gd name="connsiteX31" fmla="*/ 217737 w 509647"/>
                      <a:gd name="connsiteY31" fmla="*/ 574250 h 722597"/>
                      <a:gd name="connsiteX32" fmla="*/ 284732 w 509647"/>
                      <a:gd name="connsiteY32" fmla="*/ 646031 h 722597"/>
                      <a:gd name="connsiteX33" fmla="*/ 294303 w 509647"/>
                      <a:gd name="connsiteY33" fmla="*/ 655602 h 722597"/>
                      <a:gd name="connsiteX34" fmla="*/ 346943 w 509647"/>
                      <a:gd name="connsiteY34" fmla="*/ 703456 h 722597"/>
                      <a:gd name="connsiteX35" fmla="*/ 370870 w 509647"/>
                      <a:gd name="connsiteY35" fmla="*/ 698671 h 722597"/>
                      <a:gd name="connsiteX36" fmla="*/ 457008 w 509647"/>
                      <a:gd name="connsiteY36" fmla="*/ 674744 h 722597"/>
                      <a:gd name="connsiteX37" fmla="*/ 500076 w 509647"/>
                      <a:gd name="connsiteY37" fmla="*/ 650817 h 722597"/>
                      <a:gd name="connsiteX38" fmla="*/ 461793 w 509647"/>
                      <a:gd name="connsiteY38" fmla="*/ 598177 h 722597"/>
                      <a:gd name="connsiteX39" fmla="*/ 442651 w 509647"/>
                      <a:gd name="connsiteY39" fmla="*/ 569465 h 722597"/>
                      <a:gd name="connsiteX40" fmla="*/ 318230 w 509647"/>
                      <a:gd name="connsiteY40" fmla="*/ 378048 h 722597"/>
                      <a:gd name="connsiteX41" fmla="*/ 236878 w 509647"/>
                      <a:gd name="connsiteY41" fmla="*/ 186631 h 722597"/>
                      <a:gd name="connsiteX42" fmla="*/ 251235 w 509647"/>
                      <a:gd name="connsiteY42" fmla="*/ 19142 h 722597"/>
                      <a:gd name="connsiteX43" fmla="*/ 251235 w 509647"/>
                      <a:gd name="connsiteY43" fmla="*/ 9571 h 722597"/>
                      <a:gd name="connsiteX44" fmla="*/ 251235 w 509647"/>
                      <a:gd name="connsiteY44" fmla="*/ 9571 h 722597"/>
                      <a:gd name="connsiteX45" fmla="*/ 251235 w 509647"/>
                      <a:gd name="connsiteY45" fmla="*/ 4785 h 722597"/>
                      <a:gd name="connsiteX46" fmla="*/ 198595 w 509647"/>
                      <a:gd name="connsiteY46" fmla="*/ 23927 h 722597"/>
                      <a:gd name="connsiteX47" fmla="*/ 179453 w 509647"/>
                      <a:gd name="connsiteY47" fmla="*/ 28712 h 722597"/>
                      <a:gd name="connsiteX48" fmla="*/ 35891 w 509647"/>
                      <a:gd name="connsiteY48" fmla="*/ 66996 h 722597"/>
                      <a:gd name="connsiteX49" fmla="*/ 16749 w 509647"/>
                      <a:gd name="connsiteY49" fmla="*/ 76567 h 722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509647" h="722597">
                        <a:moveTo>
                          <a:pt x="342158" y="722598"/>
                        </a:moveTo>
                        <a:lnTo>
                          <a:pt x="342158" y="722598"/>
                        </a:lnTo>
                        <a:cubicBezTo>
                          <a:pt x="332586" y="722598"/>
                          <a:pt x="313445" y="703456"/>
                          <a:pt x="284732" y="669958"/>
                        </a:cubicBezTo>
                        <a:cubicBezTo>
                          <a:pt x="279947" y="665173"/>
                          <a:pt x="275162" y="660387"/>
                          <a:pt x="275162" y="660387"/>
                        </a:cubicBezTo>
                        <a:cubicBezTo>
                          <a:pt x="251235" y="636460"/>
                          <a:pt x="232093" y="612533"/>
                          <a:pt x="208166" y="588606"/>
                        </a:cubicBezTo>
                        <a:cubicBezTo>
                          <a:pt x="165097" y="535966"/>
                          <a:pt x="126814" y="483327"/>
                          <a:pt x="93316" y="425902"/>
                        </a:cubicBezTo>
                        <a:cubicBezTo>
                          <a:pt x="59818" y="373262"/>
                          <a:pt x="21534" y="311052"/>
                          <a:pt x="7178" y="239271"/>
                        </a:cubicBezTo>
                        <a:cubicBezTo>
                          <a:pt x="-2393" y="186631"/>
                          <a:pt x="-2393" y="133991"/>
                          <a:pt x="7178" y="71781"/>
                        </a:cubicBezTo>
                        <a:cubicBezTo>
                          <a:pt x="7178" y="71781"/>
                          <a:pt x="7178" y="66996"/>
                          <a:pt x="11964" y="66996"/>
                        </a:cubicBezTo>
                        <a:lnTo>
                          <a:pt x="31105" y="62210"/>
                        </a:lnTo>
                        <a:cubicBezTo>
                          <a:pt x="78960" y="52640"/>
                          <a:pt x="126814" y="38283"/>
                          <a:pt x="174668" y="23927"/>
                        </a:cubicBezTo>
                        <a:cubicBezTo>
                          <a:pt x="179453" y="23927"/>
                          <a:pt x="189024" y="19142"/>
                          <a:pt x="193810" y="19142"/>
                        </a:cubicBezTo>
                        <a:cubicBezTo>
                          <a:pt x="212951" y="9571"/>
                          <a:pt x="236878" y="4785"/>
                          <a:pt x="260805" y="0"/>
                        </a:cubicBezTo>
                        <a:cubicBezTo>
                          <a:pt x="260805" y="0"/>
                          <a:pt x="265591" y="0"/>
                          <a:pt x="265591" y="0"/>
                        </a:cubicBezTo>
                        <a:cubicBezTo>
                          <a:pt x="265591" y="0"/>
                          <a:pt x="265591" y="4785"/>
                          <a:pt x="265591" y="4785"/>
                        </a:cubicBezTo>
                        <a:cubicBezTo>
                          <a:pt x="265591" y="9571"/>
                          <a:pt x="260805" y="14356"/>
                          <a:pt x="260805" y="19142"/>
                        </a:cubicBezTo>
                        <a:lnTo>
                          <a:pt x="260805" y="28712"/>
                        </a:lnTo>
                        <a:cubicBezTo>
                          <a:pt x="251235" y="86137"/>
                          <a:pt x="236878" y="138777"/>
                          <a:pt x="246449" y="196202"/>
                        </a:cubicBezTo>
                        <a:cubicBezTo>
                          <a:pt x="256020" y="263198"/>
                          <a:pt x="289518" y="320623"/>
                          <a:pt x="323016" y="382833"/>
                        </a:cubicBezTo>
                        <a:cubicBezTo>
                          <a:pt x="366085" y="454615"/>
                          <a:pt x="404368" y="516825"/>
                          <a:pt x="447437" y="574250"/>
                        </a:cubicBezTo>
                        <a:cubicBezTo>
                          <a:pt x="452222" y="583821"/>
                          <a:pt x="461793" y="593392"/>
                          <a:pt x="466578" y="602962"/>
                        </a:cubicBezTo>
                        <a:cubicBezTo>
                          <a:pt x="480935" y="622104"/>
                          <a:pt x="495291" y="641246"/>
                          <a:pt x="509647" y="660387"/>
                        </a:cubicBezTo>
                        <a:cubicBezTo>
                          <a:pt x="509647" y="660387"/>
                          <a:pt x="509647" y="665173"/>
                          <a:pt x="509647" y="665173"/>
                        </a:cubicBezTo>
                        <a:cubicBezTo>
                          <a:pt x="509647" y="665173"/>
                          <a:pt x="509647" y="669958"/>
                          <a:pt x="509647" y="669958"/>
                        </a:cubicBezTo>
                        <a:cubicBezTo>
                          <a:pt x="495291" y="679529"/>
                          <a:pt x="480935" y="689100"/>
                          <a:pt x="461793" y="698671"/>
                        </a:cubicBezTo>
                        <a:cubicBezTo>
                          <a:pt x="433081" y="713027"/>
                          <a:pt x="404368" y="717812"/>
                          <a:pt x="375655" y="722598"/>
                        </a:cubicBezTo>
                        <a:cubicBezTo>
                          <a:pt x="356514" y="717812"/>
                          <a:pt x="351728" y="722598"/>
                          <a:pt x="342158" y="722598"/>
                        </a:cubicBezTo>
                        <a:cubicBezTo>
                          <a:pt x="342158" y="722598"/>
                          <a:pt x="342158" y="722598"/>
                          <a:pt x="342158" y="722598"/>
                        </a:cubicBezTo>
                        <a:close/>
                        <a:moveTo>
                          <a:pt x="16749" y="76567"/>
                        </a:moveTo>
                        <a:cubicBezTo>
                          <a:pt x="7178" y="133991"/>
                          <a:pt x="2393" y="186631"/>
                          <a:pt x="16749" y="234485"/>
                        </a:cubicBezTo>
                        <a:cubicBezTo>
                          <a:pt x="31105" y="301481"/>
                          <a:pt x="69389" y="363692"/>
                          <a:pt x="102887" y="416331"/>
                        </a:cubicBezTo>
                        <a:cubicBezTo>
                          <a:pt x="136384" y="468971"/>
                          <a:pt x="174668" y="526396"/>
                          <a:pt x="217737" y="574250"/>
                        </a:cubicBezTo>
                        <a:cubicBezTo>
                          <a:pt x="236878" y="598177"/>
                          <a:pt x="260805" y="622104"/>
                          <a:pt x="284732" y="646031"/>
                        </a:cubicBezTo>
                        <a:cubicBezTo>
                          <a:pt x="284732" y="646031"/>
                          <a:pt x="289518" y="650817"/>
                          <a:pt x="294303" y="655602"/>
                        </a:cubicBezTo>
                        <a:cubicBezTo>
                          <a:pt x="303874" y="665173"/>
                          <a:pt x="337372" y="703456"/>
                          <a:pt x="346943" y="703456"/>
                        </a:cubicBezTo>
                        <a:cubicBezTo>
                          <a:pt x="356514" y="703456"/>
                          <a:pt x="361299" y="698671"/>
                          <a:pt x="370870" y="698671"/>
                        </a:cubicBezTo>
                        <a:cubicBezTo>
                          <a:pt x="399582" y="693885"/>
                          <a:pt x="428295" y="689100"/>
                          <a:pt x="457008" y="674744"/>
                        </a:cubicBezTo>
                        <a:cubicBezTo>
                          <a:pt x="471364" y="665173"/>
                          <a:pt x="485720" y="660387"/>
                          <a:pt x="500076" y="650817"/>
                        </a:cubicBezTo>
                        <a:cubicBezTo>
                          <a:pt x="485720" y="631675"/>
                          <a:pt x="471364" y="612533"/>
                          <a:pt x="461793" y="598177"/>
                        </a:cubicBezTo>
                        <a:cubicBezTo>
                          <a:pt x="457008" y="588606"/>
                          <a:pt x="447437" y="579035"/>
                          <a:pt x="442651" y="569465"/>
                        </a:cubicBezTo>
                        <a:cubicBezTo>
                          <a:pt x="399582" y="512039"/>
                          <a:pt x="361299" y="449829"/>
                          <a:pt x="318230" y="378048"/>
                        </a:cubicBezTo>
                        <a:cubicBezTo>
                          <a:pt x="279947" y="311052"/>
                          <a:pt x="246449" y="253627"/>
                          <a:pt x="236878" y="186631"/>
                        </a:cubicBezTo>
                        <a:cubicBezTo>
                          <a:pt x="227307" y="129206"/>
                          <a:pt x="236878" y="71781"/>
                          <a:pt x="251235" y="19142"/>
                        </a:cubicBezTo>
                        <a:lnTo>
                          <a:pt x="251235" y="9571"/>
                        </a:lnTo>
                        <a:cubicBezTo>
                          <a:pt x="251235" y="9571"/>
                          <a:pt x="251235" y="9571"/>
                          <a:pt x="251235" y="9571"/>
                        </a:cubicBezTo>
                        <a:cubicBezTo>
                          <a:pt x="251235" y="9571"/>
                          <a:pt x="251235" y="9571"/>
                          <a:pt x="251235" y="4785"/>
                        </a:cubicBezTo>
                        <a:cubicBezTo>
                          <a:pt x="232093" y="9571"/>
                          <a:pt x="212951" y="14356"/>
                          <a:pt x="198595" y="23927"/>
                        </a:cubicBezTo>
                        <a:cubicBezTo>
                          <a:pt x="193810" y="23927"/>
                          <a:pt x="184239" y="28712"/>
                          <a:pt x="179453" y="28712"/>
                        </a:cubicBezTo>
                        <a:cubicBezTo>
                          <a:pt x="131599" y="43069"/>
                          <a:pt x="83745" y="57425"/>
                          <a:pt x="35891" y="66996"/>
                        </a:cubicBezTo>
                        <a:lnTo>
                          <a:pt x="16749" y="76567"/>
                        </a:lnTo>
                        <a:close/>
                      </a:path>
                    </a:pathLst>
                  </a:custGeom>
                  <a:solidFill>
                    <a:srgbClr val="D97D30"/>
                  </a:solidFill>
                  <a:ln w="47824" cap="flat">
                    <a:noFill/>
                    <a:prstDash val="solid"/>
                    <a:miter/>
                  </a:ln>
                </p:spPr>
                <p:txBody>
                  <a:bodyPr rtlCol="0" anchor="ctr"/>
                  <a:lstStyle/>
                  <a:p>
                    <a:endParaRPr lang="en-US"/>
                  </a:p>
                </p:txBody>
              </p:sp>
            </p:grpSp>
            <p:sp>
              <p:nvSpPr>
                <p:cNvPr id="347" name="Freeform: Shape 346">
                  <a:extLst>
                    <a:ext uri="{FF2B5EF4-FFF2-40B4-BE49-F238E27FC236}">
                      <a16:creationId xmlns:a16="http://schemas.microsoft.com/office/drawing/2014/main" xmlns="" id="{2DFE4CB6-1308-4106-983B-34D098BE5B21}"/>
                    </a:ext>
                  </a:extLst>
                </p:cNvPr>
                <p:cNvSpPr/>
                <p:nvPr/>
              </p:nvSpPr>
              <p:spPr>
                <a:xfrm>
                  <a:off x="8809530" y="8985272"/>
                  <a:ext cx="506744" cy="698670"/>
                </a:xfrm>
                <a:custGeom>
                  <a:avLst/>
                  <a:gdLst>
                    <a:gd name="connsiteX0" fmla="*/ 162194 w 506744"/>
                    <a:gd name="connsiteY0" fmla="*/ 258412 h 698670"/>
                    <a:gd name="connsiteX1" fmla="*/ 439748 w 506744"/>
                    <a:gd name="connsiteY1" fmla="*/ 698671 h 698670"/>
                    <a:gd name="connsiteX2" fmla="*/ 458890 w 506744"/>
                    <a:gd name="connsiteY2" fmla="*/ 689100 h 698670"/>
                    <a:gd name="connsiteX3" fmla="*/ 506744 w 506744"/>
                    <a:gd name="connsiteY3" fmla="*/ 660387 h 698670"/>
                    <a:gd name="connsiteX4" fmla="*/ 444534 w 506744"/>
                    <a:gd name="connsiteY4" fmla="*/ 574250 h 698670"/>
                    <a:gd name="connsiteX5" fmla="*/ 320113 w 506744"/>
                    <a:gd name="connsiteY5" fmla="*/ 382833 h 698670"/>
                    <a:gd name="connsiteX6" fmla="*/ 238761 w 506744"/>
                    <a:gd name="connsiteY6" fmla="*/ 191417 h 698670"/>
                    <a:gd name="connsiteX7" fmla="*/ 253117 w 506744"/>
                    <a:gd name="connsiteY7" fmla="*/ 14356 h 698670"/>
                    <a:gd name="connsiteX8" fmla="*/ 257902 w 506744"/>
                    <a:gd name="connsiteY8" fmla="*/ 0 h 698670"/>
                    <a:gd name="connsiteX9" fmla="*/ 171765 w 506744"/>
                    <a:gd name="connsiteY9" fmla="*/ 28712 h 698670"/>
                    <a:gd name="connsiteX10" fmla="*/ 9061 w 506744"/>
                    <a:gd name="connsiteY10" fmla="*/ 71781 h 698670"/>
                    <a:gd name="connsiteX11" fmla="*/ 9061 w 506744"/>
                    <a:gd name="connsiteY11" fmla="*/ 234485 h 698670"/>
                    <a:gd name="connsiteX12" fmla="*/ 18632 w 506744"/>
                    <a:gd name="connsiteY12" fmla="*/ 272769 h 698670"/>
                    <a:gd name="connsiteX13" fmla="*/ 162194 w 506744"/>
                    <a:gd name="connsiteY13" fmla="*/ 258412 h 698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6744" h="698670">
                      <a:moveTo>
                        <a:pt x="162194" y="258412"/>
                      </a:moveTo>
                      <a:cubicBezTo>
                        <a:pt x="186121" y="320623"/>
                        <a:pt x="277044" y="598177"/>
                        <a:pt x="439748" y="698671"/>
                      </a:cubicBezTo>
                      <a:cubicBezTo>
                        <a:pt x="444534" y="693885"/>
                        <a:pt x="454105" y="693885"/>
                        <a:pt x="458890" y="689100"/>
                      </a:cubicBezTo>
                      <a:cubicBezTo>
                        <a:pt x="478032" y="679529"/>
                        <a:pt x="492388" y="669958"/>
                        <a:pt x="506744" y="660387"/>
                      </a:cubicBezTo>
                      <a:cubicBezTo>
                        <a:pt x="482817" y="636460"/>
                        <a:pt x="463675" y="602962"/>
                        <a:pt x="444534" y="574250"/>
                      </a:cubicBezTo>
                      <a:cubicBezTo>
                        <a:pt x="401465" y="512039"/>
                        <a:pt x="358396" y="449829"/>
                        <a:pt x="320113" y="382833"/>
                      </a:cubicBezTo>
                      <a:cubicBezTo>
                        <a:pt x="286615" y="325408"/>
                        <a:pt x="253117" y="263198"/>
                        <a:pt x="238761" y="191417"/>
                      </a:cubicBezTo>
                      <a:cubicBezTo>
                        <a:pt x="229190" y="129206"/>
                        <a:pt x="243546" y="71781"/>
                        <a:pt x="253117" y="14356"/>
                      </a:cubicBezTo>
                      <a:cubicBezTo>
                        <a:pt x="253117" y="9571"/>
                        <a:pt x="257902" y="4785"/>
                        <a:pt x="257902" y="0"/>
                      </a:cubicBezTo>
                      <a:cubicBezTo>
                        <a:pt x="229190" y="9571"/>
                        <a:pt x="200477" y="19141"/>
                        <a:pt x="171765" y="28712"/>
                      </a:cubicBezTo>
                      <a:cubicBezTo>
                        <a:pt x="119125" y="47854"/>
                        <a:pt x="66486" y="57425"/>
                        <a:pt x="9061" y="71781"/>
                      </a:cubicBezTo>
                      <a:cubicBezTo>
                        <a:pt x="-510" y="124421"/>
                        <a:pt x="-5296" y="181846"/>
                        <a:pt x="9061" y="234485"/>
                      </a:cubicBezTo>
                      <a:cubicBezTo>
                        <a:pt x="13846" y="248841"/>
                        <a:pt x="13846" y="258412"/>
                        <a:pt x="18632" y="272769"/>
                      </a:cubicBezTo>
                      <a:cubicBezTo>
                        <a:pt x="13846" y="210558"/>
                        <a:pt x="128696" y="172275"/>
                        <a:pt x="162194" y="258412"/>
                      </a:cubicBezTo>
                      <a:close/>
                    </a:path>
                  </a:pathLst>
                </a:custGeom>
                <a:solidFill>
                  <a:srgbClr val="FBC98F">
                    <a:alpha val="50000"/>
                  </a:srgbClr>
                </a:solidFill>
                <a:ln w="47824" cap="flat">
                  <a:noFill/>
                  <a:prstDash val="solid"/>
                  <a:miter/>
                </a:ln>
              </p:spPr>
              <p:txBody>
                <a:bodyPr rtlCol="0" anchor="ctr"/>
                <a:lstStyle/>
                <a:p>
                  <a:endParaRPr lang="en-US"/>
                </a:p>
              </p:txBody>
            </p:sp>
            <p:sp>
              <p:nvSpPr>
                <p:cNvPr id="348" name="Freeform: Shape 347">
                  <a:extLst>
                    <a:ext uri="{FF2B5EF4-FFF2-40B4-BE49-F238E27FC236}">
                      <a16:creationId xmlns:a16="http://schemas.microsoft.com/office/drawing/2014/main" xmlns="" id="{4ED0C11A-706F-404F-A290-960C399D6DF3}"/>
                    </a:ext>
                  </a:extLst>
                </p:cNvPr>
                <p:cNvSpPr/>
                <p:nvPr/>
              </p:nvSpPr>
              <p:spPr>
                <a:xfrm>
                  <a:off x="8813806" y="8990057"/>
                  <a:ext cx="507254" cy="679528"/>
                </a:xfrm>
                <a:custGeom>
                  <a:avLst/>
                  <a:gdLst>
                    <a:gd name="connsiteX0" fmla="*/ 76567 w 507254"/>
                    <a:gd name="connsiteY0" fmla="*/ 148348 h 679528"/>
                    <a:gd name="connsiteX1" fmla="*/ 157919 w 507254"/>
                    <a:gd name="connsiteY1" fmla="*/ 143562 h 679528"/>
                    <a:gd name="connsiteX2" fmla="*/ 205773 w 507254"/>
                    <a:gd name="connsiteY2" fmla="*/ 210558 h 679528"/>
                    <a:gd name="connsiteX3" fmla="*/ 248842 w 507254"/>
                    <a:gd name="connsiteY3" fmla="*/ 358906 h 679528"/>
                    <a:gd name="connsiteX4" fmla="*/ 473756 w 507254"/>
                    <a:gd name="connsiteY4" fmla="*/ 679529 h 679528"/>
                    <a:gd name="connsiteX5" fmla="*/ 507254 w 507254"/>
                    <a:gd name="connsiteY5" fmla="*/ 660387 h 679528"/>
                    <a:gd name="connsiteX6" fmla="*/ 445044 w 507254"/>
                    <a:gd name="connsiteY6" fmla="*/ 574250 h 679528"/>
                    <a:gd name="connsiteX7" fmla="*/ 320623 w 507254"/>
                    <a:gd name="connsiteY7" fmla="*/ 382833 h 679528"/>
                    <a:gd name="connsiteX8" fmla="*/ 239271 w 507254"/>
                    <a:gd name="connsiteY8" fmla="*/ 191417 h 679528"/>
                    <a:gd name="connsiteX9" fmla="*/ 253627 w 507254"/>
                    <a:gd name="connsiteY9" fmla="*/ 14356 h 679528"/>
                    <a:gd name="connsiteX10" fmla="*/ 258413 w 507254"/>
                    <a:gd name="connsiteY10" fmla="*/ 0 h 679528"/>
                    <a:gd name="connsiteX11" fmla="*/ 172275 w 507254"/>
                    <a:gd name="connsiteY11" fmla="*/ 28712 h 679528"/>
                    <a:gd name="connsiteX12" fmla="*/ 9571 w 507254"/>
                    <a:gd name="connsiteY12" fmla="*/ 71781 h 679528"/>
                    <a:gd name="connsiteX13" fmla="*/ 0 w 507254"/>
                    <a:gd name="connsiteY13" fmla="*/ 162704 h 679528"/>
                    <a:gd name="connsiteX14" fmla="*/ 76567 w 507254"/>
                    <a:gd name="connsiteY14" fmla="*/ 148348 h 679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7254" h="679528">
                      <a:moveTo>
                        <a:pt x="76567" y="148348"/>
                      </a:moveTo>
                      <a:cubicBezTo>
                        <a:pt x="100494" y="143562"/>
                        <a:pt x="129206" y="133991"/>
                        <a:pt x="157919" y="143562"/>
                      </a:cubicBezTo>
                      <a:cubicBezTo>
                        <a:pt x="186631" y="153133"/>
                        <a:pt x="196202" y="186631"/>
                        <a:pt x="205773" y="210558"/>
                      </a:cubicBezTo>
                      <a:cubicBezTo>
                        <a:pt x="220129" y="258413"/>
                        <a:pt x="234486" y="311052"/>
                        <a:pt x="248842" y="358906"/>
                      </a:cubicBezTo>
                      <a:cubicBezTo>
                        <a:pt x="291910" y="478542"/>
                        <a:pt x="373263" y="593392"/>
                        <a:pt x="473756" y="679529"/>
                      </a:cubicBezTo>
                      <a:cubicBezTo>
                        <a:pt x="483327" y="674744"/>
                        <a:pt x="497684" y="665173"/>
                        <a:pt x="507254" y="660387"/>
                      </a:cubicBezTo>
                      <a:cubicBezTo>
                        <a:pt x="483327" y="636460"/>
                        <a:pt x="464186" y="602962"/>
                        <a:pt x="445044" y="574250"/>
                      </a:cubicBezTo>
                      <a:cubicBezTo>
                        <a:pt x="401975" y="512039"/>
                        <a:pt x="358906" y="449829"/>
                        <a:pt x="320623" y="382833"/>
                      </a:cubicBezTo>
                      <a:cubicBezTo>
                        <a:pt x="287125" y="325408"/>
                        <a:pt x="253627" y="263198"/>
                        <a:pt x="239271" y="191417"/>
                      </a:cubicBezTo>
                      <a:cubicBezTo>
                        <a:pt x="229700" y="129206"/>
                        <a:pt x="244056" y="71781"/>
                        <a:pt x="253627" y="14356"/>
                      </a:cubicBezTo>
                      <a:cubicBezTo>
                        <a:pt x="253627" y="9571"/>
                        <a:pt x="258413" y="4785"/>
                        <a:pt x="258413" y="0"/>
                      </a:cubicBezTo>
                      <a:cubicBezTo>
                        <a:pt x="229700" y="9571"/>
                        <a:pt x="200988" y="19142"/>
                        <a:pt x="172275" y="28712"/>
                      </a:cubicBezTo>
                      <a:cubicBezTo>
                        <a:pt x="119635" y="47854"/>
                        <a:pt x="66996" y="57425"/>
                        <a:pt x="9571" y="71781"/>
                      </a:cubicBezTo>
                      <a:cubicBezTo>
                        <a:pt x="4785" y="100494"/>
                        <a:pt x="0" y="133991"/>
                        <a:pt x="0" y="162704"/>
                      </a:cubicBezTo>
                      <a:cubicBezTo>
                        <a:pt x="33498" y="157919"/>
                        <a:pt x="52640" y="153133"/>
                        <a:pt x="76567" y="148348"/>
                      </a:cubicBezTo>
                      <a:close/>
                    </a:path>
                  </a:pathLst>
                </a:custGeom>
                <a:solidFill>
                  <a:srgbClr val="FBC98F">
                    <a:alpha val="50000"/>
                  </a:srgbClr>
                </a:solidFill>
                <a:ln w="47824" cap="flat">
                  <a:noFill/>
                  <a:prstDash val="solid"/>
                  <a:miter/>
                </a:ln>
              </p:spPr>
              <p:txBody>
                <a:bodyPr rtlCol="0" anchor="ctr"/>
                <a:lstStyle/>
                <a:p>
                  <a:endParaRPr lang="en-US"/>
                </a:p>
              </p:txBody>
            </p:sp>
            <p:grpSp>
              <p:nvGrpSpPr>
                <p:cNvPr id="349" name="Graphic 3">
                  <a:extLst>
                    <a:ext uri="{FF2B5EF4-FFF2-40B4-BE49-F238E27FC236}">
                      <a16:creationId xmlns:a16="http://schemas.microsoft.com/office/drawing/2014/main" xmlns="" id="{5CAF78E8-BC87-486A-AF64-4A5B1830897A}"/>
                    </a:ext>
                  </a:extLst>
                </p:cNvPr>
                <p:cNvGrpSpPr/>
                <p:nvPr/>
              </p:nvGrpSpPr>
              <p:grpSpPr>
                <a:xfrm>
                  <a:off x="9000437" y="9459028"/>
                  <a:ext cx="334979" cy="253627"/>
                  <a:chOff x="9000437" y="9459028"/>
                  <a:chExt cx="334979" cy="253627"/>
                </a:xfrm>
              </p:grpSpPr>
              <p:sp>
                <p:nvSpPr>
                  <p:cNvPr id="365" name="Freeform: Shape 364">
                    <a:extLst>
                      <a:ext uri="{FF2B5EF4-FFF2-40B4-BE49-F238E27FC236}">
                        <a16:creationId xmlns:a16="http://schemas.microsoft.com/office/drawing/2014/main" xmlns="" id="{64C19CC2-9242-483A-A67A-9A50D0A51D9D}"/>
                      </a:ext>
                    </a:extLst>
                  </p:cNvPr>
                  <p:cNvSpPr/>
                  <p:nvPr/>
                </p:nvSpPr>
                <p:spPr>
                  <a:xfrm>
                    <a:off x="9000437" y="9459028"/>
                    <a:ext cx="320622" cy="244339"/>
                  </a:xfrm>
                  <a:custGeom>
                    <a:avLst/>
                    <a:gdLst>
                      <a:gd name="connsiteX0" fmla="*/ 258413 w 320622"/>
                      <a:gd name="connsiteY0" fmla="*/ 105279 h 244339"/>
                      <a:gd name="connsiteX1" fmla="*/ 186631 w 320622"/>
                      <a:gd name="connsiteY1" fmla="*/ 0 h 244339"/>
                      <a:gd name="connsiteX2" fmla="*/ 0 w 320622"/>
                      <a:gd name="connsiteY2" fmla="*/ 76567 h 244339"/>
                      <a:gd name="connsiteX3" fmla="*/ 28712 w 320622"/>
                      <a:gd name="connsiteY3" fmla="*/ 110065 h 244339"/>
                      <a:gd name="connsiteX4" fmla="*/ 95708 w 320622"/>
                      <a:gd name="connsiteY4" fmla="*/ 181846 h 244339"/>
                      <a:gd name="connsiteX5" fmla="*/ 162704 w 320622"/>
                      <a:gd name="connsiteY5" fmla="*/ 244057 h 244339"/>
                      <a:gd name="connsiteX6" fmla="*/ 272769 w 320622"/>
                      <a:gd name="connsiteY6" fmla="*/ 215344 h 244339"/>
                      <a:gd name="connsiteX7" fmla="*/ 320623 w 320622"/>
                      <a:gd name="connsiteY7" fmla="*/ 186631 h 244339"/>
                      <a:gd name="connsiteX8" fmla="*/ 258413 w 320622"/>
                      <a:gd name="connsiteY8" fmla="*/ 105279 h 244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0622" h="244339">
                        <a:moveTo>
                          <a:pt x="258413" y="105279"/>
                        </a:moveTo>
                        <a:cubicBezTo>
                          <a:pt x="234486" y="71781"/>
                          <a:pt x="210558" y="38283"/>
                          <a:pt x="186631" y="0"/>
                        </a:cubicBezTo>
                        <a:cubicBezTo>
                          <a:pt x="148348" y="57425"/>
                          <a:pt x="66996" y="86138"/>
                          <a:pt x="0" y="76567"/>
                        </a:cubicBezTo>
                        <a:cubicBezTo>
                          <a:pt x="9571" y="86138"/>
                          <a:pt x="19142" y="100494"/>
                          <a:pt x="28712" y="110065"/>
                        </a:cubicBezTo>
                        <a:cubicBezTo>
                          <a:pt x="47854" y="133992"/>
                          <a:pt x="71781" y="157919"/>
                          <a:pt x="95708" y="181846"/>
                        </a:cubicBezTo>
                        <a:cubicBezTo>
                          <a:pt x="105279" y="191417"/>
                          <a:pt x="153133" y="248842"/>
                          <a:pt x="162704" y="244057"/>
                        </a:cubicBezTo>
                        <a:cubicBezTo>
                          <a:pt x="200987" y="234485"/>
                          <a:pt x="239271" y="229700"/>
                          <a:pt x="272769" y="215344"/>
                        </a:cubicBezTo>
                        <a:cubicBezTo>
                          <a:pt x="291910" y="205773"/>
                          <a:pt x="306267" y="196202"/>
                          <a:pt x="320623" y="186631"/>
                        </a:cubicBezTo>
                        <a:cubicBezTo>
                          <a:pt x="296696" y="162704"/>
                          <a:pt x="277554" y="129206"/>
                          <a:pt x="258413" y="105279"/>
                        </a:cubicBezTo>
                        <a:close/>
                      </a:path>
                    </a:pathLst>
                  </a:custGeom>
                  <a:solidFill>
                    <a:srgbClr val="F4F4F4"/>
                  </a:solidFill>
                  <a:ln w="47824" cap="flat">
                    <a:noFill/>
                    <a:prstDash val="solid"/>
                    <a:miter/>
                  </a:ln>
                </p:spPr>
                <p:txBody>
                  <a:bodyPr rtlCol="0" anchor="ctr"/>
                  <a:lstStyle/>
                  <a:p>
                    <a:endParaRPr lang="en-US"/>
                  </a:p>
                </p:txBody>
              </p:sp>
              <p:sp>
                <p:nvSpPr>
                  <p:cNvPr id="366" name="Freeform: Shape 365">
                    <a:extLst>
                      <a:ext uri="{FF2B5EF4-FFF2-40B4-BE49-F238E27FC236}">
                        <a16:creationId xmlns:a16="http://schemas.microsoft.com/office/drawing/2014/main" xmlns="" id="{294037D7-607B-4303-8E42-884A3AAC9106}"/>
                      </a:ext>
                    </a:extLst>
                  </p:cNvPr>
                  <p:cNvSpPr/>
                  <p:nvPr/>
                </p:nvSpPr>
                <p:spPr>
                  <a:xfrm>
                    <a:off x="9000437" y="9459028"/>
                    <a:ext cx="334979" cy="253627"/>
                  </a:xfrm>
                  <a:custGeom>
                    <a:avLst/>
                    <a:gdLst>
                      <a:gd name="connsiteX0" fmla="*/ 162704 w 334979"/>
                      <a:gd name="connsiteY0" fmla="*/ 253627 h 253627"/>
                      <a:gd name="connsiteX1" fmla="*/ 162704 w 334979"/>
                      <a:gd name="connsiteY1" fmla="*/ 253627 h 253627"/>
                      <a:gd name="connsiteX2" fmla="*/ 105279 w 334979"/>
                      <a:gd name="connsiteY2" fmla="*/ 200988 h 253627"/>
                      <a:gd name="connsiteX3" fmla="*/ 95708 w 334979"/>
                      <a:gd name="connsiteY3" fmla="*/ 191417 h 253627"/>
                      <a:gd name="connsiteX4" fmla="*/ 28712 w 334979"/>
                      <a:gd name="connsiteY4" fmla="*/ 119635 h 253627"/>
                      <a:gd name="connsiteX5" fmla="*/ 0 w 334979"/>
                      <a:gd name="connsiteY5" fmla="*/ 86138 h 253627"/>
                      <a:gd name="connsiteX6" fmla="*/ 0 w 334979"/>
                      <a:gd name="connsiteY6" fmla="*/ 81352 h 253627"/>
                      <a:gd name="connsiteX7" fmla="*/ 4785 w 334979"/>
                      <a:gd name="connsiteY7" fmla="*/ 76567 h 253627"/>
                      <a:gd name="connsiteX8" fmla="*/ 33498 w 334979"/>
                      <a:gd name="connsiteY8" fmla="*/ 76567 h 253627"/>
                      <a:gd name="connsiteX9" fmla="*/ 191417 w 334979"/>
                      <a:gd name="connsiteY9" fmla="*/ 0 h 253627"/>
                      <a:gd name="connsiteX10" fmla="*/ 196202 w 334979"/>
                      <a:gd name="connsiteY10" fmla="*/ 0 h 253627"/>
                      <a:gd name="connsiteX11" fmla="*/ 200987 w 334979"/>
                      <a:gd name="connsiteY11" fmla="*/ 4786 h 253627"/>
                      <a:gd name="connsiteX12" fmla="*/ 272769 w 334979"/>
                      <a:gd name="connsiteY12" fmla="*/ 105279 h 253627"/>
                      <a:gd name="connsiteX13" fmla="*/ 291910 w 334979"/>
                      <a:gd name="connsiteY13" fmla="*/ 133992 h 253627"/>
                      <a:gd name="connsiteX14" fmla="*/ 334979 w 334979"/>
                      <a:gd name="connsiteY14" fmla="*/ 191417 h 253627"/>
                      <a:gd name="connsiteX15" fmla="*/ 334979 w 334979"/>
                      <a:gd name="connsiteY15" fmla="*/ 196202 h 253627"/>
                      <a:gd name="connsiteX16" fmla="*/ 334979 w 334979"/>
                      <a:gd name="connsiteY16" fmla="*/ 200988 h 253627"/>
                      <a:gd name="connsiteX17" fmla="*/ 287125 w 334979"/>
                      <a:gd name="connsiteY17" fmla="*/ 229700 h 253627"/>
                      <a:gd name="connsiteX18" fmla="*/ 200987 w 334979"/>
                      <a:gd name="connsiteY18" fmla="*/ 253627 h 253627"/>
                      <a:gd name="connsiteX19" fmla="*/ 162704 w 334979"/>
                      <a:gd name="connsiteY19" fmla="*/ 253627 h 253627"/>
                      <a:gd name="connsiteX20" fmla="*/ 162704 w 334979"/>
                      <a:gd name="connsiteY20" fmla="*/ 253627 h 253627"/>
                      <a:gd name="connsiteX21" fmla="*/ 14356 w 334979"/>
                      <a:gd name="connsiteY21" fmla="*/ 81352 h 253627"/>
                      <a:gd name="connsiteX22" fmla="*/ 33498 w 334979"/>
                      <a:gd name="connsiteY22" fmla="*/ 105279 h 253627"/>
                      <a:gd name="connsiteX23" fmla="*/ 100494 w 334979"/>
                      <a:gd name="connsiteY23" fmla="*/ 177061 h 253627"/>
                      <a:gd name="connsiteX24" fmla="*/ 110065 w 334979"/>
                      <a:gd name="connsiteY24" fmla="*/ 186631 h 253627"/>
                      <a:gd name="connsiteX25" fmla="*/ 162704 w 334979"/>
                      <a:gd name="connsiteY25" fmla="*/ 234485 h 253627"/>
                      <a:gd name="connsiteX26" fmla="*/ 186631 w 334979"/>
                      <a:gd name="connsiteY26" fmla="*/ 229700 h 253627"/>
                      <a:gd name="connsiteX27" fmla="*/ 272769 w 334979"/>
                      <a:gd name="connsiteY27" fmla="*/ 205773 h 253627"/>
                      <a:gd name="connsiteX28" fmla="*/ 315838 w 334979"/>
                      <a:gd name="connsiteY28" fmla="*/ 181846 h 253627"/>
                      <a:gd name="connsiteX29" fmla="*/ 277554 w 334979"/>
                      <a:gd name="connsiteY29" fmla="*/ 129206 h 253627"/>
                      <a:gd name="connsiteX30" fmla="*/ 258413 w 334979"/>
                      <a:gd name="connsiteY30" fmla="*/ 100494 h 253627"/>
                      <a:gd name="connsiteX31" fmla="*/ 191417 w 334979"/>
                      <a:gd name="connsiteY31" fmla="*/ 4786 h 253627"/>
                      <a:gd name="connsiteX32" fmla="*/ 33498 w 334979"/>
                      <a:gd name="connsiteY32" fmla="*/ 81352 h 253627"/>
                      <a:gd name="connsiteX33" fmla="*/ 14356 w 334979"/>
                      <a:gd name="connsiteY33" fmla="*/ 81352 h 253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34979" h="253627">
                        <a:moveTo>
                          <a:pt x="162704" y="253627"/>
                        </a:moveTo>
                        <a:lnTo>
                          <a:pt x="162704" y="253627"/>
                        </a:lnTo>
                        <a:cubicBezTo>
                          <a:pt x="153133" y="253627"/>
                          <a:pt x="133992" y="234485"/>
                          <a:pt x="105279" y="200988"/>
                        </a:cubicBezTo>
                        <a:cubicBezTo>
                          <a:pt x="100494" y="196202"/>
                          <a:pt x="95708" y="191417"/>
                          <a:pt x="95708" y="191417"/>
                        </a:cubicBezTo>
                        <a:cubicBezTo>
                          <a:pt x="71781" y="167490"/>
                          <a:pt x="52640" y="143562"/>
                          <a:pt x="28712" y="119635"/>
                        </a:cubicBezTo>
                        <a:cubicBezTo>
                          <a:pt x="19142" y="110065"/>
                          <a:pt x="9571" y="95708"/>
                          <a:pt x="0" y="86138"/>
                        </a:cubicBezTo>
                        <a:cubicBezTo>
                          <a:pt x="0" y="86138"/>
                          <a:pt x="0" y="81352"/>
                          <a:pt x="0" y="81352"/>
                        </a:cubicBezTo>
                        <a:cubicBezTo>
                          <a:pt x="0" y="81352"/>
                          <a:pt x="4785" y="76567"/>
                          <a:pt x="4785" y="76567"/>
                        </a:cubicBezTo>
                        <a:cubicBezTo>
                          <a:pt x="14356" y="76567"/>
                          <a:pt x="23927" y="76567"/>
                          <a:pt x="33498" y="76567"/>
                        </a:cubicBezTo>
                        <a:cubicBezTo>
                          <a:pt x="95708" y="76567"/>
                          <a:pt x="157919" y="47854"/>
                          <a:pt x="191417" y="0"/>
                        </a:cubicBezTo>
                        <a:cubicBezTo>
                          <a:pt x="191417" y="0"/>
                          <a:pt x="196202" y="0"/>
                          <a:pt x="196202" y="0"/>
                        </a:cubicBezTo>
                        <a:cubicBezTo>
                          <a:pt x="196202" y="0"/>
                          <a:pt x="200987" y="0"/>
                          <a:pt x="200987" y="4786"/>
                        </a:cubicBezTo>
                        <a:cubicBezTo>
                          <a:pt x="224914" y="43069"/>
                          <a:pt x="248842" y="76567"/>
                          <a:pt x="272769" y="105279"/>
                        </a:cubicBezTo>
                        <a:cubicBezTo>
                          <a:pt x="277554" y="114850"/>
                          <a:pt x="287125" y="124421"/>
                          <a:pt x="291910" y="133992"/>
                        </a:cubicBezTo>
                        <a:cubicBezTo>
                          <a:pt x="306267" y="153134"/>
                          <a:pt x="320623" y="172275"/>
                          <a:pt x="334979" y="191417"/>
                        </a:cubicBezTo>
                        <a:cubicBezTo>
                          <a:pt x="334979" y="191417"/>
                          <a:pt x="334979" y="196202"/>
                          <a:pt x="334979" y="196202"/>
                        </a:cubicBezTo>
                        <a:cubicBezTo>
                          <a:pt x="334979" y="196202"/>
                          <a:pt x="334979" y="200988"/>
                          <a:pt x="334979" y="200988"/>
                        </a:cubicBezTo>
                        <a:cubicBezTo>
                          <a:pt x="320623" y="210558"/>
                          <a:pt x="306267" y="220129"/>
                          <a:pt x="287125" y="229700"/>
                        </a:cubicBezTo>
                        <a:cubicBezTo>
                          <a:pt x="258413" y="244057"/>
                          <a:pt x="229700" y="248842"/>
                          <a:pt x="200987" y="253627"/>
                        </a:cubicBezTo>
                        <a:cubicBezTo>
                          <a:pt x="177060" y="248842"/>
                          <a:pt x="172275" y="253627"/>
                          <a:pt x="162704" y="253627"/>
                        </a:cubicBezTo>
                        <a:cubicBezTo>
                          <a:pt x="162704" y="253627"/>
                          <a:pt x="162704" y="253627"/>
                          <a:pt x="162704" y="253627"/>
                        </a:cubicBezTo>
                        <a:close/>
                        <a:moveTo>
                          <a:pt x="14356" y="81352"/>
                        </a:moveTo>
                        <a:cubicBezTo>
                          <a:pt x="19142" y="90923"/>
                          <a:pt x="28712" y="100494"/>
                          <a:pt x="33498" y="105279"/>
                        </a:cubicBezTo>
                        <a:cubicBezTo>
                          <a:pt x="52640" y="129206"/>
                          <a:pt x="76567" y="153134"/>
                          <a:pt x="100494" y="177061"/>
                        </a:cubicBezTo>
                        <a:cubicBezTo>
                          <a:pt x="100494" y="177061"/>
                          <a:pt x="105279" y="181846"/>
                          <a:pt x="110065" y="186631"/>
                        </a:cubicBezTo>
                        <a:cubicBezTo>
                          <a:pt x="119635" y="196202"/>
                          <a:pt x="153133" y="234485"/>
                          <a:pt x="162704" y="234485"/>
                        </a:cubicBezTo>
                        <a:cubicBezTo>
                          <a:pt x="172275" y="234485"/>
                          <a:pt x="177060" y="229700"/>
                          <a:pt x="186631" y="229700"/>
                        </a:cubicBezTo>
                        <a:cubicBezTo>
                          <a:pt x="215344" y="224915"/>
                          <a:pt x="244056" y="220129"/>
                          <a:pt x="272769" y="205773"/>
                        </a:cubicBezTo>
                        <a:cubicBezTo>
                          <a:pt x="287125" y="196202"/>
                          <a:pt x="301481" y="191417"/>
                          <a:pt x="315838" y="181846"/>
                        </a:cubicBezTo>
                        <a:cubicBezTo>
                          <a:pt x="301481" y="162704"/>
                          <a:pt x="287125" y="143562"/>
                          <a:pt x="277554" y="129206"/>
                        </a:cubicBezTo>
                        <a:cubicBezTo>
                          <a:pt x="272769" y="119635"/>
                          <a:pt x="263198" y="110065"/>
                          <a:pt x="258413" y="100494"/>
                        </a:cubicBezTo>
                        <a:cubicBezTo>
                          <a:pt x="234486" y="71781"/>
                          <a:pt x="215344" y="38283"/>
                          <a:pt x="191417" y="4786"/>
                        </a:cubicBezTo>
                        <a:cubicBezTo>
                          <a:pt x="157919" y="47854"/>
                          <a:pt x="95708" y="81352"/>
                          <a:pt x="33498" y="81352"/>
                        </a:cubicBezTo>
                        <a:cubicBezTo>
                          <a:pt x="23927" y="86138"/>
                          <a:pt x="19142" y="86138"/>
                          <a:pt x="14356" y="81352"/>
                        </a:cubicBezTo>
                        <a:close/>
                      </a:path>
                    </a:pathLst>
                  </a:custGeom>
                  <a:solidFill>
                    <a:srgbClr val="A5A5A5"/>
                  </a:solidFill>
                  <a:ln w="47824" cap="flat">
                    <a:noFill/>
                    <a:prstDash val="solid"/>
                    <a:miter/>
                  </a:ln>
                </p:spPr>
                <p:txBody>
                  <a:bodyPr rtlCol="0" anchor="ctr"/>
                  <a:lstStyle/>
                  <a:p>
                    <a:endParaRPr lang="en-US"/>
                  </a:p>
                </p:txBody>
              </p:sp>
            </p:grpSp>
            <p:sp>
              <p:nvSpPr>
                <p:cNvPr id="350" name="Freeform: Shape 349">
                  <a:extLst>
                    <a:ext uri="{FF2B5EF4-FFF2-40B4-BE49-F238E27FC236}">
                      <a16:creationId xmlns:a16="http://schemas.microsoft.com/office/drawing/2014/main" xmlns="" id="{BD0AB371-4190-4C35-9A96-C8EF7C599333}"/>
                    </a:ext>
                  </a:extLst>
                </p:cNvPr>
                <p:cNvSpPr/>
                <p:nvPr/>
              </p:nvSpPr>
              <p:spPr>
                <a:xfrm>
                  <a:off x="9100931" y="9459028"/>
                  <a:ext cx="220129" cy="220129"/>
                </a:xfrm>
                <a:custGeom>
                  <a:avLst/>
                  <a:gdLst>
                    <a:gd name="connsiteX0" fmla="*/ 100494 w 220129"/>
                    <a:gd name="connsiteY0" fmla="*/ 186631 h 220129"/>
                    <a:gd name="connsiteX1" fmla="*/ 167490 w 220129"/>
                    <a:gd name="connsiteY1" fmla="*/ 220129 h 220129"/>
                    <a:gd name="connsiteX2" fmla="*/ 172275 w 220129"/>
                    <a:gd name="connsiteY2" fmla="*/ 220129 h 220129"/>
                    <a:gd name="connsiteX3" fmla="*/ 220129 w 220129"/>
                    <a:gd name="connsiteY3" fmla="*/ 191417 h 220129"/>
                    <a:gd name="connsiteX4" fmla="*/ 157919 w 220129"/>
                    <a:gd name="connsiteY4" fmla="*/ 105279 h 220129"/>
                    <a:gd name="connsiteX5" fmla="*/ 86138 w 220129"/>
                    <a:gd name="connsiteY5" fmla="*/ 0 h 220129"/>
                    <a:gd name="connsiteX6" fmla="*/ 0 w 220129"/>
                    <a:gd name="connsiteY6" fmla="*/ 62211 h 220129"/>
                    <a:gd name="connsiteX7" fmla="*/ 100494 w 220129"/>
                    <a:gd name="connsiteY7" fmla="*/ 186631 h 220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0129" h="220129">
                      <a:moveTo>
                        <a:pt x="100494" y="186631"/>
                      </a:moveTo>
                      <a:cubicBezTo>
                        <a:pt x="124421" y="205773"/>
                        <a:pt x="143563" y="205773"/>
                        <a:pt x="167490" y="220129"/>
                      </a:cubicBezTo>
                      <a:cubicBezTo>
                        <a:pt x="167490" y="220129"/>
                        <a:pt x="172275" y="220129"/>
                        <a:pt x="172275" y="220129"/>
                      </a:cubicBezTo>
                      <a:cubicBezTo>
                        <a:pt x="191417" y="210558"/>
                        <a:pt x="205773" y="200988"/>
                        <a:pt x="220129" y="191417"/>
                      </a:cubicBezTo>
                      <a:cubicBezTo>
                        <a:pt x="196202" y="167490"/>
                        <a:pt x="177061" y="133992"/>
                        <a:pt x="157919" y="105279"/>
                      </a:cubicBezTo>
                      <a:cubicBezTo>
                        <a:pt x="133992" y="71781"/>
                        <a:pt x="110065" y="38283"/>
                        <a:pt x="86138" y="0"/>
                      </a:cubicBezTo>
                      <a:cubicBezTo>
                        <a:pt x="66996" y="28713"/>
                        <a:pt x="38283" y="52640"/>
                        <a:pt x="0" y="62211"/>
                      </a:cubicBezTo>
                      <a:cubicBezTo>
                        <a:pt x="33498" y="100494"/>
                        <a:pt x="62211" y="157919"/>
                        <a:pt x="100494" y="186631"/>
                      </a:cubicBezTo>
                      <a:close/>
                    </a:path>
                  </a:pathLst>
                </a:custGeom>
                <a:solidFill>
                  <a:srgbClr val="C9C9C9">
                    <a:alpha val="60000"/>
                  </a:srgbClr>
                </a:solidFill>
                <a:ln w="47824" cap="flat">
                  <a:noFill/>
                  <a:prstDash val="solid"/>
                  <a:miter/>
                </a:ln>
              </p:spPr>
              <p:txBody>
                <a:bodyPr rtlCol="0" anchor="ctr"/>
                <a:lstStyle/>
                <a:p>
                  <a:endParaRPr lang="en-US"/>
                </a:p>
              </p:txBody>
            </p:sp>
            <p:sp>
              <p:nvSpPr>
                <p:cNvPr id="351" name="Freeform: Shape 350">
                  <a:extLst>
                    <a:ext uri="{FF2B5EF4-FFF2-40B4-BE49-F238E27FC236}">
                      <a16:creationId xmlns:a16="http://schemas.microsoft.com/office/drawing/2014/main" xmlns="" id="{E4341B3B-BEA2-4659-A686-2F24BC402BDD}"/>
                    </a:ext>
                  </a:extLst>
                </p:cNvPr>
                <p:cNvSpPr/>
                <p:nvPr/>
              </p:nvSpPr>
              <p:spPr>
                <a:xfrm>
                  <a:off x="9134429" y="9454243"/>
                  <a:ext cx="181845" cy="210558"/>
                </a:xfrm>
                <a:custGeom>
                  <a:avLst/>
                  <a:gdLst>
                    <a:gd name="connsiteX0" fmla="*/ 105279 w 181845"/>
                    <a:gd name="connsiteY0" fmla="*/ 167490 h 210558"/>
                    <a:gd name="connsiteX1" fmla="*/ 157919 w 181845"/>
                    <a:gd name="connsiteY1" fmla="*/ 210558 h 210558"/>
                    <a:gd name="connsiteX2" fmla="*/ 181846 w 181845"/>
                    <a:gd name="connsiteY2" fmla="*/ 191417 h 210558"/>
                    <a:gd name="connsiteX3" fmla="*/ 119635 w 181845"/>
                    <a:gd name="connsiteY3" fmla="*/ 105279 h 210558"/>
                    <a:gd name="connsiteX4" fmla="*/ 47854 w 181845"/>
                    <a:gd name="connsiteY4" fmla="*/ 0 h 210558"/>
                    <a:gd name="connsiteX5" fmla="*/ 0 w 181845"/>
                    <a:gd name="connsiteY5" fmla="*/ 43069 h 210558"/>
                    <a:gd name="connsiteX6" fmla="*/ 105279 w 181845"/>
                    <a:gd name="connsiteY6" fmla="*/ 167490 h 210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845" h="210558">
                      <a:moveTo>
                        <a:pt x="105279" y="167490"/>
                      </a:moveTo>
                      <a:cubicBezTo>
                        <a:pt x="124421" y="181846"/>
                        <a:pt x="143563" y="196202"/>
                        <a:pt x="157919" y="210558"/>
                      </a:cubicBezTo>
                      <a:cubicBezTo>
                        <a:pt x="167490" y="205773"/>
                        <a:pt x="177060" y="200988"/>
                        <a:pt x="181846" y="191417"/>
                      </a:cubicBezTo>
                      <a:cubicBezTo>
                        <a:pt x="157919" y="167490"/>
                        <a:pt x="138777" y="133992"/>
                        <a:pt x="119635" y="105279"/>
                      </a:cubicBezTo>
                      <a:cubicBezTo>
                        <a:pt x="95708" y="71781"/>
                        <a:pt x="71781" y="38283"/>
                        <a:pt x="47854" y="0"/>
                      </a:cubicBezTo>
                      <a:cubicBezTo>
                        <a:pt x="33498" y="19142"/>
                        <a:pt x="19141" y="33498"/>
                        <a:pt x="0" y="43069"/>
                      </a:cubicBezTo>
                      <a:cubicBezTo>
                        <a:pt x="19141" y="66996"/>
                        <a:pt x="81352" y="143562"/>
                        <a:pt x="105279" y="167490"/>
                      </a:cubicBezTo>
                      <a:close/>
                    </a:path>
                  </a:pathLst>
                </a:custGeom>
                <a:solidFill>
                  <a:srgbClr val="C9C9C9">
                    <a:alpha val="60000"/>
                  </a:srgbClr>
                </a:solidFill>
                <a:ln w="47824" cap="flat">
                  <a:noFill/>
                  <a:prstDash val="solid"/>
                  <a:miter/>
                </a:ln>
              </p:spPr>
              <p:txBody>
                <a:bodyPr rtlCol="0" anchor="ctr"/>
                <a:lstStyle/>
                <a:p>
                  <a:endParaRPr lang="en-US"/>
                </a:p>
              </p:txBody>
            </p:sp>
            <p:sp>
              <p:nvSpPr>
                <p:cNvPr id="352" name="Freeform: Shape 351">
                  <a:extLst>
                    <a:ext uri="{FF2B5EF4-FFF2-40B4-BE49-F238E27FC236}">
                      <a16:creationId xmlns:a16="http://schemas.microsoft.com/office/drawing/2014/main" xmlns="" id="{06F9AEA7-47AD-4D07-A5D4-FF21129179A2}"/>
                    </a:ext>
                  </a:extLst>
                </p:cNvPr>
                <p:cNvSpPr/>
                <p:nvPr/>
              </p:nvSpPr>
              <p:spPr>
                <a:xfrm>
                  <a:off x="8896354" y="9210186"/>
                  <a:ext cx="47398" cy="11553"/>
                </a:xfrm>
                <a:custGeom>
                  <a:avLst/>
                  <a:gdLst>
                    <a:gd name="connsiteX0" fmla="*/ 41872 w 47398"/>
                    <a:gd name="connsiteY0" fmla="*/ 4785 h 11553"/>
                    <a:gd name="connsiteX1" fmla="*/ 3589 w 47398"/>
                    <a:gd name="connsiteY1" fmla="*/ 0 h 11553"/>
                    <a:gd name="connsiteX2" fmla="*/ 3589 w 47398"/>
                    <a:gd name="connsiteY2" fmla="*/ 4785 h 11553"/>
                    <a:gd name="connsiteX3" fmla="*/ 41872 w 47398"/>
                    <a:gd name="connsiteY3" fmla="*/ 9571 h 11553"/>
                    <a:gd name="connsiteX4" fmla="*/ 41872 w 47398"/>
                    <a:gd name="connsiteY4" fmla="*/ 4785 h 11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98" h="11553">
                      <a:moveTo>
                        <a:pt x="41872" y="4785"/>
                      </a:moveTo>
                      <a:cubicBezTo>
                        <a:pt x="27516" y="4785"/>
                        <a:pt x="17945" y="4785"/>
                        <a:pt x="3589" y="0"/>
                      </a:cubicBezTo>
                      <a:cubicBezTo>
                        <a:pt x="-1196" y="0"/>
                        <a:pt x="-1196" y="4785"/>
                        <a:pt x="3589" y="4785"/>
                      </a:cubicBezTo>
                      <a:cubicBezTo>
                        <a:pt x="17945" y="9571"/>
                        <a:pt x="32301" y="14356"/>
                        <a:pt x="41872" y="9571"/>
                      </a:cubicBezTo>
                      <a:cubicBezTo>
                        <a:pt x="51443" y="9571"/>
                        <a:pt x="46658" y="4785"/>
                        <a:pt x="41872" y="4785"/>
                      </a:cubicBezTo>
                      <a:close/>
                    </a:path>
                  </a:pathLst>
                </a:custGeom>
                <a:solidFill>
                  <a:srgbClr val="D97D30"/>
                </a:solidFill>
                <a:ln w="47824" cap="flat">
                  <a:noFill/>
                  <a:prstDash val="solid"/>
                  <a:miter/>
                </a:ln>
              </p:spPr>
              <p:txBody>
                <a:bodyPr rtlCol="0" anchor="ctr"/>
                <a:lstStyle/>
                <a:p>
                  <a:endParaRPr lang="en-US"/>
                </a:p>
              </p:txBody>
            </p:sp>
            <p:grpSp>
              <p:nvGrpSpPr>
                <p:cNvPr id="353" name="Graphic 3">
                  <a:extLst>
                    <a:ext uri="{FF2B5EF4-FFF2-40B4-BE49-F238E27FC236}">
                      <a16:creationId xmlns:a16="http://schemas.microsoft.com/office/drawing/2014/main" xmlns="" id="{AED98902-F5FC-4466-9CEC-6BF9E40128CB}"/>
                    </a:ext>
                  </a:extLst>
                </p:cNvPr>
                <p:cNvGrpSpPr/>
                <p:nvPr/>
              </p:nvGrpSpPr>
              <p:grpSpPr>
                <a:xfrm>
                  <a:off x="8987111" y="9545166"/>
                  <a:ext cx="489617" cy="574249"/>
                  <a:chOff x="8987111" y="9545166"/>
                  <a:chExt cx="489617" cy="574249"/>
                </a:xfrm>
              </p:grpSpPr>
              <p:sp>
                <p:nvSpPr>
                  <p:cNvPr id="363" name="Freeform: Shape 362">
                    <a:extLst>
                      <a:ext uri="{FF2B5EF4-FFF2-40B4-BE49-F238E27FC236}">
                        <a16:creationId xmlns:a16="http://schemas.microsoft.com/office/drawing/2014/main" xmlns="" id="{65F9D2C3-E27F-41F1-8967-096E935D8E47}"/>
                      </a:ext>
                    </a:extLst>
                  </p:cNvPr>
                  <p:cNvSpPr/>
                  <p:nvPr/>
                </p:nvSpPr>
                <p:spPr>
                  <a:xfrm>
                    <a:off x="8987111" y="9545166"/>
                    <a:ext cx="477614" cy="567598"/>
                  </a:xfrm>
                  <a:custGeom>
                    <a:avLst/>
                    <a:gdLst>
                      <a:gd name="connsiteX0" fmla="*/ 467940 w 477614"/>
                      <a:gd name="connsiteY0" fmla="*/ 253627 h 567598"/>
                      <a:gd name="connsiteX1" fmla="*/ 420086 w 477614"/>
                      <a:gd name="connsiteY1" fmla="*/ 138777 h 567598"/>
                      <a:gd name="connsiteX2" fmla="*/ 348305 w 477614"/>
                      <a:gd name="connsiteY2" fmla="*/ 28712 h 567598"/>
                      <a:gd name="connsiteX3" fmla="*/ 266953 w 477614"/>
                      <a:gd name="connsiteY3" fmla="*/ 0 h 567598"/>
                      <a:gd name="connsiteX4" fmla="*/ 262167 w 477614"/>
                      <a:gd name="connsiteY4" fmla="*/ 9571 h 567598"/>
                      <a:gd name="connsiteX5" fmla="*/ 286094 w 477614"/>
                      <a:gd name="connsiteY5" fmla="*/ 43069 h 567598"/>
                      <a:gd name="connsiteX6" fmla="*/ 290880 w 477614"/>
                      <a:gd name="connsiteY6" fmla="*/ 47854 h 567598"/>
                      <a:gd name="connsiteX7" fmla="*/ 286094 w 477614"/>
                      <a:gd name="connsiteY7" fmla="*/ 86138 h 567598"/>
                      <a:gd name="connsiteX8" fmla="*/ 266953 w 477614"/>
                      <a:gd name="connsiteY8" fmla="*/ 76567 h 567598"/>
                      <a:gd name="connsiteX9" fmla="*/ 171244 w 477614"/>
                      <a:gd name="connsiteY9" fmla="*/ 76567 h 567598"/>
                      <a:gd name="connsiteX10" fmla="*/ 109034 w 477614"/>
                      <a:gd name="connsiteY10" fmla="*/ 153133 h 567598"/>
                      <a:gd name="connsiteX11" fmla="*/ 94677 w 477614"/>
                      <a:gd name="connsiteY11" fmla="*/ 162704 h 567598"/>
                      <a:gd name="connsiteX12" fmla="*/ 89892 w 477614"/>
                      <a:gd name="connsiteY12" fmla="*/ 200987 h 567598"/>
                      <a:gd name="connsiteX13" fmla="*/ 80321 w 477614"/>
                      <a:gd name="connsiteY13" fmla="*/ 287125 h 567598"/>
                      <a:gd name="connsiteX14" fmla="*/ 22896 w 477614"/>
                      <a:gd name="connsiteY14" fmla="*/ 411546 h 567598"/>
                      <a:gd name="connsiteX15" fmla="*/ 3755 w 477614"/>
                      <a:gd name="connsiteY15" fmla="*/ 516825 h 567598"/>
                      <a:gd name="connsiteX16" fmla="*/ 65965 w 477614"/>
                      <a:gd name="connsiteY16" fmla="*/ 559894 h 567598"/>
                      <a:gd name="connsiteX17" fmla="*/ 276523 w 477614"/>
                      <a:gd name="connsiteY17" fmla="*/ 531181 h 567598"/>
                      <a:gd name="connsiteX18" fmla="*/ 381802 w 477614"/>
                      <a:gd name="connsiteY18" fmla="*/ 478542 h 567598"/>
                      <a:gd name="connsiteX19" fmla="*/ 444013 w 477614"/>
                      <a:gd name="connsiteY19" fmla="*/ 416331 h 567598"/>
                      <a:gd name="connsiteX20" fmla="*/ 467940 w 477614"/>
                      <a:gd name="connsiteY20" fmla="*/ 373263 h 567598"/>
                      <a:gd name="connsiteX21" fmla="*/ 467940 w 477614"/>
                      <a:gd name="connsiteY21" fmla="*/ 253627 h 567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7614" h="567598">
                        <a:moveTo>
                          <a:pt x="467940" y="253627"/>
                        </a:moveTo>
                        <a:cubicBezTo>
                          <a:pt x="458369" y="210558"/>
                          <a:pt x="444013" y="177060"/>
                          <a:pt x="420086" y="138777"/>
                        </a:cubicBezTo>
                        <a:cubicBezTo>
                          <a:pt x="396159" y="100494"/>
                          <a:pt x="372232" y="62211"/>
                          <a:pt x="348305" y="28712"/>
                        </a:cubicBezTo>
                        <a:cubicBezTo>
                          <a:pt x="324378" y="0"/>
                          <a:pt x="305236" y="4785"/>
                          <a:pt x="266953" y="0"/>
                        </a:cubicBezTo>
                        <a:cubicBezTo>
                          <a:pt x="262167" y="0"/>
                          <a:pt x="262167" y="4785"/>
                          <a:pt x="262167" y="9571"/>
                        </a:cubicBezTo>
                        <a:cubicBezTo>
                          <a:pt x="271738" y="19142"/>
                          <a:pt x="276523" y="33498"/>
                          <a:pt x="286094" y="43069"/>
                        </a:cubicBezTo>
                        <a:cubicBezTo>
                          <a:pt x="286094" y="43069"/>
                          <a:pt x="286094" y="47854"/>
                          <a:pt x="290880" y="47854"/>
                        </a:cubicBezTo>
                        <a:cubicBezTo>
                          <a:pt x="290880" y="62211"/>
                          <a:pt x="286094" y="71781"/>
                          <a:pt x="286094" y="86138"/>
                        </a:cubicBezTo>
                        <a:cubicBezTo>
                          <a:pt x="281309" y="81352"/>
                          <a:pt x="276523" y="76567"/>
                          <a:pt x="266953" y="76567"/>
                        </a:cubicBezTo>
                        <a:cubicBezTo>
                          <a:pt x="238240" y="62211"/>
                          <a:pt x="199957" y="66996"/>
                          <a:pt x="171244" y="76567"/>
                        </a:cubicBezTo>
                        <a:cubicBezTo>
                          <a:pt x="137746" y="86138"/>
                          <a:pt x="109034" y="119635"/>
                          <a:pt x="109034" y="153133"/>
                        </a:cubicBezTo>
                        <a:cubicBezTo>
                          <a:pt x="104248" y="153133"/>
                          <a:pt x="99463" y="157919"/>
                          <a:pt x="94677" y="162704"/>
                        </a:cubicBezTo>
                        <a:cubicBezTo>
                          <a:pt x="85107" y="177060"/>
                          <a:pt x="89892" y="186631"/>
                          <a:pt x="89892" y="200987"/>
                        </a:cubicBezTo>
                        <a:cubicBezTo>
                          <a:pt x="94677" y="234485"/>
                          <a:pt x="89892" y="258413"/>
                          <a:pt x="80321" y="287125"/>
                        </a:cubicBezTo>
                        <a:cubicBezTo>
                          <a:pt x="65965" y="330194"/>
                          <a:pt x="42038" y="368477"/>
                          <a:pt x="22896" y="411546"/>
                        </a:cubicBezTo>
                        <a:cubicBezTo>
                          <a:pt x="3755" y="445044"/>
                          <a:pt x="-5816" y="483327"/>
                          <a:pt x="3755" y="516825"/>
                        </a:cubicBezTo>
                        <a:cubicBezTo>
                          <a:pt x="8540" y="540752"/>
                          <a:pt x="42038" y="555108"/>
                          <a:pt x="65965" y="559894"/>
                        </a:cubicBezTo>
                        <a:cubicBezTo>
                          <a:pt x="137746" y="579035"/>
                          <a:pt x="209528" y="559894"/>
                          <a:pt x="276523" y="531181"/>
                        </a:cubicBezTo>
                        <a:cubicBezTo>
                          <a:pt x="314807" y="516825"/>
                          <a:pt x="348305" y="502469"/>
                          <a:pt x="381802" y="478542"/>
                        </a:cubicBezTo>
                        <a:cubicBezTo>
                          <a:pt x="405730" y="464185"/>
                          <a:pt x="429657" y="440258"/>
                          <a:pt x="444013" y="416331"/>
                        </a:cubicBezTo>
                        <a:cubicBezTo>
                          <a:pt x="453584" y="401975"/>
                          <a:pt x="463155" y="387619"/>
                          <a:pt x="467940" y="373263"/>
                        </a:cubicBezTo>
                        <a:cubicBezTo>
                          <a:pt x="487082" y="334979"/>
                          <a:pt x="472726" y="291910"/>
                          <a:pt x="467940" y="253627"/>
                        </a:cubicBezTo>
                        <a:close/>
                      </a:path>
                    </a:pathLst>
                  </a:custGeom>
                  <a:solidFill>
                    <a:srgbClr val="E40274"/>
                  </a:solidFill>
                  <a:ln w="47824" cap="flat">
                    <a:noFill/>
                    <a:prstDash val="solid"/>
                    <a:miter/>
                  </a:ln>
                </p:spPr>
                <p:txBody>
                  <a:bodyPr rtlCol="0" anchor="ctr"/>
                  <a:lstStyle/>
                  <a:p>
                    <a:endParaRPr lang="en-US"/>
                  </a:p>
                </p:txBody>
              </p:sp>
              <p:sp>
                <p:nvSpPr>
                  <p:cNvPr id="364" name="Freeform: Shape 363">
                    <a:extLst>
                      <a:ext uri="{FF2B5EF4-FFF2-40B4-BE49-F238E27FC236}">
                        <a16:creationId xmlns:a16="http://schemas.microsoft.com/office/drawing/2014/main" xmlns="" id="{60E44FB5-9FB6-4817-A492-9D24C1754610}"/>
                      </a:ext>
                    </a:extLst>
                  </p:cNvPr>
                  <p:cNvSpPr/>
                  <p:nvPr/>
                </p:nvSpPr>
                <p:spPr>
                  <a:xfrm>
                    <a:off x="8987767" y="9549951"/>
                    <a:ext cx="488961" cy="569464"/>
                  </a:xfrm>
                  <a:custGeom>
                    <a:avLst/>
                    <a:gdLst>
                      <a:gd name="connsiteX0" fmla="*/ 122734 w 488961"/>
                      <a:gd name="connsiteY0" fmla="*/ 569465 h 569464"/>
                      <a:gd name="connsiteX1" fmla="*/ 122734 w 488961"/>
                      <a:gd name="connsiteY1" fmla="*/ 569465 h 569464"/>
                      <a:gd name="connsiteX2" fmla="*/ 65309 w 488961"/>
                      <a:gd name="connsiteY2" fmla="*/ 564679 h 569464"/>
                      <a:gd name="connsiteX3" fmla="*/ 3099 w 488961"/>
                      <a:gd name="connsiteY3" fmla="*/ 516825 h 569464"/>
                      <a:gd name="connsiteX4" fmla="*/ 22240 w 488961"/>
                      <a:gd name="connsiteY4" fmla="*/ 406760 h 569464"/>
                      <a:gd name="connsiteX5" fmla="*/ 79666 w 488961"/>
                      <a:gd name="connsiteY5" fmla="*/ 287125 h 569464"/>
                      <a:gd name="connsiteX6" fmla="*/ 89236 w 488961"/>
                      <a:gd name="connsiteY6" fmla="*/ 200988 h 569464"/>
                      <a:gd name="connsiteX7" fmla="*/ 94022 w 488961"/>
                      <a:gd name="connsiteY7" fmla="*/ 157919 h 569464"/>
                      <a:gd name="connsiteX8" fmla="*/ 108378 w 488961"/>
                      <a:gd name="connsiteY8" fmla="*/ 148348 h 569464"/>
                      <a:gd name="connsiteX9" fmla="*/ 175374 w 488961"/>
                      <a:gd name="connsiteY9" fmla="*/ 71781 h 569464"/>
                      <a:gd name="connsiteX10" fmla="*/ 228014 w 488961"/>
                      <a:gd name="connsiteY10" fmla="*/ 62211 h 569464"/>
                      <a:gd name="connsiteX11" fmla="*/ 271082 w 488961"/>
                      <a:gd name="connsiteY11" fmla="*/ 71781 h 569464"/>
                      <a:gd name="connsiteX12" fmla="*/ 280653 w 488961"/>
                      <a:gd name="connsiteY12" fmla="*/ 76567 h 569464"/>
                      <a:gd name="connsiteX13" fmla="*/ 285438 w 488961"/>
                      <a:gd name="connsiteY13" fmla="*/ 52640 h 569464"/>
                      <a:gd name="connsiteX14" fmla="*/ 285438 w 488961"/>
                      <a:gd name="connsiteY14" fmla="*/ 47854 h 569464"/>
                      <a:gd name="connsiteX15" fmla="*/ 266297 w 488961"/>
                      <a:gd name="connsiteY15" fmla="*/ 23927 h 569464"/>
                      <a:gd name="connsiteX16" fmla="*/ 261511 w 488961"/>
                      <a:gd name="connsiteY16" fmla="*/ 14356 h 569464"/>
                      <a:gd name="connsiteX17" fmla="*/ 256726 w 488961"/>
                      <a:gd name="connsiteY17" fmla="*/ 4785 h 569464"/>
                      <a:gd name="connsiteX18" fmla="*/ 266297 w 488961"/>
                      <a:gd name="connsiteY18" fmla="*/ 0 h 569464"/>
                      <a:gd name="connsiteX19" fmla="*/ 285438 w 488961"/>
                      <a:gd name="connsiteY19" fmla="*/ 0 h 569464"/>
                      <a:gd name="connsiteX20" fmla="*/ 352434 w 488961"/>
                      <a:gd name="connsiteY20" fmla="*/ 28712 h 569464"/>
                      <a:gd name="connsiteX21" fmla="*/ 409860 w 488961"/>
                      <a:gd name="connsiteY21" fmla="*/ 110065 h 569464"/>
                      <a:gd name="connsiteX22" fmla="*/ 429001 w 488961"/>
                      <a:gd name="connsiteY22" fmla="*/ 138777 h 569464"/>
                      <a:gd name="connsiteX23" fmla="*/ 476855 w 488961"/>
                      <a:gd name="connsiteY23" fmla="*/ 253627 h 569464"/>
                      <a:gd name="connsiteX24" fmla="*/ 481641 w 488961"/>
                      <a:gd name="connsiteY24" fmla="*/ 378048 h 569464"/>
                      <a:gd name="connsiteX25" fmla="*/ 457714 w 488961"/>
                      <a:gd name="connsiteY25" fmla="*/ 425902 h 569464"/>
                      <a:gd name="connsiteX26" fmla="*/ 390718 w 488961"/>
                      <a:gd name="connsiteY26" fmla="*/ 488113 h 569464"/>
                      <a:gd name="connsiteX27" fmla="*/ 299795 w 488961"/>
                      <a:gd name="connsiteY27" fmla="*/ 531181 h 569464"/>
                      <a:gd name="connsiteX28" fmla="*/ 285438 w 488961"/>
                      <a:gd name="connsiteY28" fmla="*/ 535967 h 569464"/>
                      <a:gd name="connsiteX29" fmla="*/ 122734 w 488961"/>
                      <a:gd name="connsiteY29" fmla="*/ 569465 h 569464"/>
                      <a:gd name="connsiteX30" fmla="*/ 232799 w 488961"/>
                      <a:gd name="connsiteY30" fmla="*/ 66996 h 569464"/>
                      <a:gd name="connsiteX31" fmla="*/ 180159 w 488961"/>
                      <a:gd name="connsiteY31" fmla="*/ 71781 h 569464"/>
                      <a:gd name="connsiteX32" fmla="*/ 122734 w 488961"/>
                      <a:gd name="connsiteY32" fmla="*/ 143562 h 569464"/>
                      <a:gd name="connsiteX33" fmla="*/ 122734 w 488961"/>
                      <a:gd name="connsiteY33" fmla="*/ 148348 h 569464"/>
                      <a:gd name="connsiteX34" fmla="*/ 117949 w 488961"/>
                      <a:gd name="connsiteY34" fmla="*/ 148348 h 569464"/>
                      <a:gd name="connsiteX35" fmla="*/ 108378 w 488961"/>
                      <a:gd name="connsiteY35" fmla="*/ 153134 h 569464"/>
                      <a:gd name="connsiteX36" fmla="*/ 103593 w 488961"/>
                      <a:gd name="connsiteY36" fmla="*/ 191417 h 569464"/>
                      <a:gd name="connsiteX37" fmla="*/ 94022 w 488961"/>
                      <a:gd name="connsiteY37" fmla="*/ 282340 h 569464"/>
                      <a:gd name="connsiteX38" fmla="*/ 36597 w 488961"/>
                      <a:gd name="connsiteY38" fmla="*/ 406760 h 569464"/>
                      <a:gd name="connsiteX39" fmla="*/ 17455 w 488961"/>
                      <a:gd name="connsiteY39" fmla="*/ 512040 h 569464"/>
                      <a:gd name="connsiteX40" fmla="*/ 74880 w 488961"/>
                      <a:gd name="connsiteY40" fmla="*/ 550323 h 569464"/>
                      <a:gd name="connsiteX41" fmla="*/ 132305 w 488961"/>
                      <a:gd name="connsiteY41" fmla="*/ 555108 h 569464"/>
                      <a:gd name="connsiteX42" fmla="*/ 285438 w 488961"/>
                      <a:gd name="connsiteY42" fmla="*/ 516825 h 569464"/>
                      <a:gd name="connsiteX43" fmla="*/ 299795 w 488961"/>
                      <a:gd name="connsiteY43" fmla="*/ 512040 h 569464"/>
                      <a:gd name="connsiteX44" fmla="*/ 385932 w 488961"/>
                      <a:gd name="connsiteY44" fmla="*/ 468971 h 569464"/>
                      <a:gd name="connsiteX45" fmla="*/ 448143 w 488961"/>
                      <a:gd name="connsiteY45" fmla="*/ 406760 h 569464"/>
                      <a:gd name="connsiteX46" fmla="*/ 472070 w 488961"/>
                      <a:gd name="connsiteY46" fmla="*/ 363692 h 569464"/>
                      <a:gd name="connsiteX47" fmla="*/ 467284 w 488961"/>
                      <a:gd name="connsiteY47" fmla="*/ 248842 h 569464"/>
                      <a:gd name="connsiteX48" fmla="*/ 424216 w 488961"/>
                      <a:gd name="connsiteY48" fmla="*/ 138777 h 569464"/>
                      <a:gd name="connsiteX49" fmla="*/ 405074 w 488961"/>
                      <a:gd name="connsiteY49" fmla="*/ 110065 h 569464"/>
                      <a:gd name="connsiteX50" fmla="*/ 352434 w 488961"/>
                      <a:gd name="connsiteY50" fmla="*/ 28712 h 569464"/>
                      <a:gd name="connsiteX51" fmla="*/ 295009 w 488961"/>
                      <a:gd name="connsiteY51" fmla="*/ 4785 h 569464"/>
                      <a:gd name="connsiteX52" fmla="*/ 280653 w 488961"/>
                      <a:gd name="connsiteY52" fmla="*/ 4785 h 569464"/>
                      <a:gd name="connsiteX53" fmla="*/ 285438 w 488961"/>
                      <a:gd name="connsiteY53" fmla="*/ 14356 h 569464"/>
                      <a:gd name="connsiteX54" fmla="*/ 299795 w 488961"/>
                      <a:gd name="connsiteY54" fmla="*/ 38283 h 569464"/>
                      <a:gd name="connsiteX55" fmla="*/ 304580 w 488961"/>
                      <a:gd name="connsiteY55" fmla="*/ 43069 h 569464"/>
                      <a:gd name="connsiteX56" fmla="*/ 304580 w 488961"/>
                      <a:gd name="connsiteY56" fmla="*/ 43069 h 569464"/>
                      <a:gd name="connsiteX57" fmla="*/ 304580 w 488961"/>
                      <a:gd name="connsiteY57" fmla="*/ 43069 h 569464"/>
                      <a:gd name="connsiteX58" fmla="*/ 299795 w 488961"/>
                      <a:gd name="connsiteY58" fmla="*/ 81352 h 569464"/>
                      <a:gd name="connsiteX59" fmla="*/ 299795 w 488961"/>
                      <a:gd name="connsiteY59" fmla="*/ 90923 h 569464"/>
                      <a:gd name="connsiteX60" fmla="*/ 290224 w 488961"/>
                      <a:gd name="connsiteY60" fmla="*/ 81352 h 569464"/>
                      <a:gd name="connsiteX61" fmla="*/ 275868 w 488961"/>
                      <a:gd name="connsiteY61" fmla="*/ 71781 h 569464"/>
                      <a:gd name="connsiteX62" fmla="*/ 232799 w 488961"/>
                      <a:gd name="connsiteY62" fmla="*/ 66996 h 569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488961" h="569464">
                        <a:moveTo>
                          <a:pt x="122734" y="569465"/>
                        </a:moveTo>
                        <a:lnTo>
                          <a:pt x="122734" y="569465"/>
                        </a:lnTo>
                        <a:cubicBezTo>
                          <a:pt x="103593" y="569465"/>
                          <a:pt x="84451" y="569465"/>
                          <a:pt x="65309" y="564679"/>
                        </a:cubicBezTo>
                        <a:cubicBezTo>
                          <a:pt x="46168" y="559894"/>
                          <a:pt x="7884" y="545538"/>
                          <a:pt x="3099" y="516825"/>
                        </a:cubicBezTo>
                        <a:cubicBezTo>
                          <a:pt x="-6472" y="473756"/>
                          <a:pt x="7884" y="430687"/>
                          <a:pt x="22240" y="406760"/>
                        </a:cubicBezTo>
                        <a:cubicBezTo>
                          <a:pt x="41382" y="368477"/>
                          <a:pt x="65309" y="330194"/>
                          <a:pt x="79666" y="287125"/>
                        </a:cubicBezTo>
                        <a:cubicBezTo>
                          <a:pt x="94022" y="253627"/>
                          <a:pt x="94022" y="234485"/>
                          <a:pt x="89236" y="200988"/>
                        </a:cubicBezTo>
                        <a:cubicBezTo>
                          <a:pt x="89236" y="186631"/>
                          <a:pt x="89236" y="172275"/>
                          <a:pt x="94022" y="157919"/>
                        </a:cubicBezTo>
                        <a:cubicBezTo>
                          <a:pt x="98807" y="153134"/>
                          <a:pt x="103593" y="148348"/>
                          <a:pt x="108378" y="148348"/>
                        </a:cubicBezTo>
                        <a:cubicBezTo>
                          <a:pt x="113163" y="114850"/>
                          <a:pt x="141876" y="81352"/>
                          <a:pt x="175374" y="71781"/>
                        </a:cubicBezTo>
                        <a:cubicBezTo>
                          <a:pt x="189730" y="66996"/>
                          <a:pt x="208872" y="62211"/>
                          <a:pt x="228014" y="62211"/>
                        </a:cubicBezTo>
                        <a:cubicBezTo>
                          <a:pt x="247155" y="62211"/>
                          <a:pt x="261511" y="66996"/>
                          <a:pt x="271082" y="71781"/>
                        </a:cubicBezTo>
                        <a:cubicBezTo>
                          <a:pt x="275868" y="71781"/>
                          <a:pt x="275868" y="76567"/>
                          <a:pt x="280653" y="76567"/>
                        </a:cubicBezTo>
                        <a:cubicBezTo>
                          <a:pt x="280653" y="66996"/>
                          <a:pt x="280653" y="62211"/>
                          <a:pt x="285438" y="52640"/>
                        </a:cubicBezTo>
                        <a:cubicBezTo>
                          <a:pt x="285438" y="52640"/>
                          <a:pt x="285438" y="52640"/>
                          <a:pt x="285438" y="47854"/>
                        </a:cubicBezTo>
                        <a:cubicBezTo>
                          <a:pt x="280653" y="38283"/>
                          <a:pt x="275868" y="33498"/>
                          <a:pt x="266297" y="23927"/>
                        </a:cubicBezTo>
                        <a:cubicBezTo>
                          <a:pt x="266297" y="19142"/>
                          <a:pt x="261511" y="19142"/>
                          <a:pt x="261511" y="14356"/>
                        </a:cubicBezTo>
                        <a:cubicBezTo>
                          <a:pt x="256726" y="14356"/>
                          <a:pt x="256726" y="9571"/>
                          <a:pt x="256726" y="4785"/>
                        </a:cubicBezTo>
                        <a:cubicBezTo>
                          <a:pt x="256726" y="0"/>
                          <a:pt x="261511" y="0"/>
                          <a:pt x="266297" y="0"/>
                        </a:cubicBezTo>
                        <a:cubicBezTo>
                          <a:pt x="271082" y="0"/>
                          <a:pt x="280653" y="0"/>
                          <a:pt x="285438" y="0"/>
                        </a:cubicBezTo>
                        <a:cubicBezTo>
                          <a:pt x="309365" y="0"/>
                          <a:pt x="328507" y="0"/>
                          <a:pt x="352434" y="28712"/>
                        </a:cubicBezTo>
                        <a:cubicBezTo>
                          <a:pt x="371576" y="57425"/>
                          <a:pt x="390718" y="86138"/>
                          <a:pt x="409860" y="110065"/>
                        </a:cubicBezTo>
                        <a:cubicBezTo>
                          <a:pt x="414645" y="119635"/>
                          <a:pt x="419430" y="129206"/>
                          <a:pt x="429001" y="138777"/>
                        </a:cubicBezTo>
                        <a:cubicBezTo>
                          <a:pt x="452928" y="172275"/>
                          <a:pt x="467284" y="210558"/>
                          <a:pt x="476855" y="253627"/>
                        </a:cubicBezTo>
                        <a:cubicBezTo>
                          <a:pt x="486426" y="291910"/>
                          <a:pt x="495997" y="339764"/>
                          <a:pt x="481641" y="378048"/>
                        </a:cubicBezTo>
                        <a:cubicBezTo>
                          <a:pt x="476855" y="392404"/>
                          <a:pt x="467284" y="411546"/>
                          <a:pt x="457714" y="425902"/>
                        </a:cubicBezTo>
                        <a:cubicBezTo>
                          <a:pt x="438572" y="449829"/>
                          <a:pt x="409860" y="473756"/>
                          <a:pt x="390718" y="488113"/>
                        </a:cubicBezTo>
                        <a:cubicBezTo>
                          <a:pt x="362005" y="507254"/>
                          <a:pt x="333293" y="521610"/>
                          <a:pt x="299795" y="531181"/>
                        </a:cubicBezTo>
                        <a:cubicBezTo>
                          <a:pt x="295009" y="531181"/>
                          <a:pt x="290224" y="535967"/>
                          <a:pt x="285438" y="535967"/>
                        </a:cubicBezTo>
                        <a:cubicBezTo>
                          <a:pt x="223228" y="555108"/>
                          <a:pt x="170589" y="569465"/>
                          <a:pt x="122734" y="569465"/>
                        </a:cubicBezTo>
                        <a:close/>
                        <a:moveTo>
                          <a:pt x="232799" y="66996"/>
                        </a:moveTo>
                        <a:cubicBezTo>
                          <a:pt x="213657" y="66996"/>
                          <a:pt x="194516" y="71781"/>
                          <a:pt x="180159" y="71781"/>
                        </a:cubicBezTo>
                        <a:cubicBezTo>
                          <a:pt x="151447" y="81352"/>
                          <a:pt x="122734" y="110065"/>
                          <a:pt x="122734" y="143562"/>
                        </a:cubicBezTo>
                        <a:lnTo>
                          <a:pt x="122734" y="148348"/>
                        </a:lnTo>
                        <a:lnTo>
                          <a:pt x="117949" y="148348"/>
                        </a:lnTo>
                        <a:cubicBezTo>
                          <a:pt x="113163" y="148348"/>
                          <a:pt x="113163" y="153134"/>
                          <a:pt x="108378" y="153134"/>
                        </a:cubicBezTo>
                        <a:cubicBezTo>
                          <a:pt x="103593" y="162704"/>
                          <a:pt x="103593" y="177061"/>
                          <a:pt x="103593" y="191417"/>
                        </a:cubicBezTo>
                        <a:cubicBezTo>
                          <a:pt x="108378" y="220129"/>
                          <a:pt x="108378" y="248842"/>
                          <a:pt x="94022" y="282340"/>
                        </a:cubicBezTo>
                        <a:cubicBezTo>
                          <a:pt x="79666" y="325408"/>
                          <a:pt x="55739" y="368477"/>
                          <a:pt x="36597" y="406760"/>
                        </a:cubicBezTo>
                        <a:cubicBezTo>
                          <a:pt x="22240" y="430687"/>
                          <a:pt x="7884" y="473756"/>
                          <a:pt x="17455" y="512040"/>
                        </a:cubicBezTo>
                        <a:cubicBezTo>
                          <a:pt x="22240" y="535967"/>
                          <a:pt x="60524" y="550323"/>
                          <a:pt x="74880" y="550323"/>
                        </a:cubicBezTo>
                        <a:cubicBezTo>
                          <a:pt x="94022" y="555108"/>
                          <a:pt x="113163" y="555108"/>
                          <a:pt x="132305" y="555108"/>
                        </a:cubicBezTo>
                        <a:cubicBezTo>
                          <a:pt x="175374" y="555108"/>
                          <a:pt x="228014" y="545538"/>
                          <a:pt x="285438" y="516825"/>
                        </a:cubicBezTo>
                        <a:cubicBezTo>
                          <a:pt x="290224" y="516825"/>
                          <a:pt x="295009" y="512040"/>
                          <a:pt x="299795" y="512040"/>
                        </a:cubicBezTo>
                        <a:cubicBezTo>
                          <a:pt x="328507" y="497683"/>
                          <a:pt x="357220" y="488113"/>
                          <a:pt x="385932" y="468971"/>
                        </a:cubicBezTo>
                        <a:cubicBezTo>
                          <a:pt x="405074" y="454615"/>
                          <a:pt x="433787" y="435473"/>
                          <a:pt x="448143" y="406760"/>
                        </a:cubicBezTo>
                        <a:cubicBezTo>
                          <a:pt x="457714" y="392404"/>
                          <a:pt x="467284" y="378048"/>
                          <a:pt x="472070" y="363692"/>
                        </a:cubicBezTo>
                        <a:cubicBezTo>
                          <a:pt x="481641" y="325408"/>
                          <a:pt x="476855" y="287125"/>
                          <a:pt x="467284" y="248842"/>
                        </a:cubicBezTo>
                        <a:cubicBezTo>
                          <a:pt x="457714" y="205773"/>
                          <a:pt x="443357" y="172275"/>
                          <a:pt x="424216" y="138777"/>
                        </a:cubicBezTo>
                        <a:cubicBezTo>
                          <a:pt x="419430" y="129206"/>
                          <a:pt x="414645" y="119635"/>
                          <a:pt x="405074" y="110065"/>
                        </a:cubicBezTo>
                        <a:cubicBezTo>
                          <a:pt x="385932" y="81352"/>
                          <a:pt x="371576" y="52640"/>
                          <a:pt x="352434" y="28712"/>
                        </a:cubicBezTo>
                        <a:cubicBezTo>
                          <a:pt x="333293" y="4785"/>
                          <a:pt x="318937" y="4785"/>
                          <a:pt x="295009" y="4785"/>
                        </a:cubicBezTo>
                        <a:cubicBezTo>
                          <a:pt x="290224" y="4785"/>
                          <a:pt x="285438" y="4785"/>
                          <a:pt x="280653" y="4785"/>
                        </a:cubicBezTo>
                        <a:cubicBezTo>
                          <a:pt x="280653" y="9571"/>
                          <a:pt x="285438" y="9571"/>
                          <a:pt x="285438" y="14356"/>
                        </a:cubicBezTo>
                        <a:cubicBezTo>
                          <a:pt x="290224" y="23927"/>
                          <a:pt x="295009" y="28712"/>
                          <a:pt x="299795" y="38283"/>
                        </a:cubicBezTo>
                        <a:cubicBezTo>
                          <a:pt x="299795" y="38283"/>
                          <a:pt x="304580" y="43069"/>
                          <a:pt x="304580" y="43069"/>
                        </a:cubicBezTo>
                        <a:lnTo>
                          <a:pt x="304580" y="43069"/>
                        </a:lnTo>
                        <a:lnTo>
                          <a:pt x="304580" y="43069"/>
                        </a:lnTo>
                        <a:cubicBezTo>
                          <a:pt x="304580" y="57425"/>
                          <a:pt x="299795" y="66996"/>
                          <a:pt x="299795" y="81352"/>
                        </a:cubicBezTo>
                        <a:lnTo>
                          <a:pt x="299795" y="90923"/>
                        </a:lnTo>
                        <a:lnTo>
                          <a:pt x="290224" y="81352"/>
                        </a:lnTo>
                        <a:cubicBezTo>
                          <a:pt x="285438" y="76567"/>
                          <a:pt x="280653" y="71781"/>
                          <a:pt x="275868" y="71781"/>
                        </a:cubicBezTo>
                        <a:cubicBezTo>
                          <a:pt x="261511" y="71781"/>
                          <a:pt x="247155" y="66996"/>
                          <a:pt x="232799" y="66996"/>
                        </a:cubicBezTo>
                        <a:close/>
                      </a:path>
                    </a:pathLst>
                  </a:custGeom>
                  <a:solidFill>
                    <a:srgbClr val="B00562"/>
                  </a:solidFill>
                  <a:ln w="47824" cap="flat">
                    <a:noFill/>
                    <a:prstDash val="solid"/>
                    <a:miter/>
                  </a:ln>
                </p:spPr>
                <p:txBody>
                  <a:bodyPr rtlCol="0" anchor="ctr"/>
                  <a:lstStyle/>
                  <a:p>
                    <a:endParaRPr lang="en-US"/>
                  </a:p>
                </p:txBody>
              </p:sp>
            </p:grpSp>
            <p:sp>
              <p:nvSpPr>
                <p:cNvPr id="354" name="Freeform: Shape 353">
                  <a:extLst>
                    <a:ext uri="{FF2B5EF4-FFF2-40B4-BE49-F238E27FC236}">
                      <a16:creationId xmlns:a16="http://schemas.microsoft.com/office/drawing/2014/main" xmlns="" id="{84DF0FE7-AEF8-412F-A4D2-2F3009B1EDAE}"/>
                    </a:ext>
                  </a:extLst>
                </p:cNvPr>
                <p:cNvSpPr/>
                <p:nvPr/>
              </p:nvSpPr>
              <p:spPr>
                <a:xfrm>
                  <a:off x="9091892" y="9606778"/>
                  <a:ext cx="206163" cy="131786"/>
                </a:xfrm>
                <a:custGeom>
                  <a:avLst/>
                  <a:gdLst>
                    <a:gd name="connsiteX0" fmla="*/ 99962 w 206163"/>
                    <a:gd name="connsiteY0" fmla="*/ 598 h 131786"/>
                    <a:gd name="connsiteX1" fmla="*/ 23396 w 206163"/>
                    <a:gd name="connsiteY1" fmla="*/ 43667 h 131786"/>
                    <a:gd name="connsiteX2" fmla="*/ 9039 w 206163"/>
                    <a:gd name="connsiteY2" fmla="*/ 129804 h 131786"/>
                    <a:gd name="connsiteX3" fmla="*/ 13824 w 206163"/>
                    <a:gd name="connsiteY3" fmla="*/ 125019 h 131786"/>
                    <a:gd name="connsiteX4" fmla="*/ 104747 w 206163"/>
                    <a:gd name="connsiteY4" fmla="*/ 14954 h 131786"/>
                    <a:gd name="connsiteX5" fmla="*/ 162173 w 206163"/>
                    <a:gd name="connsiteY5" fmla="*/ 24525 h 131786"/>
                    <a:gd name="connsiteX6" fmla="*/ 195670 w 206163"/>
                    <a:gd name="connsiteY6" fmla="*/ 72379 h 131786"/>
                    <a:gd name="connsiteX7" fmla="*/ 205241 w 206163"/>
                    <a:gd name="connsiteY7" fmla="*/ 72379 h 131786"/>
                    <a:gd name="connsiteX8" fmla="*/ 99962 w 206163"/>
                    <a:gd name="connsiteY8" fmla="*/ 598 h 13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163" h="131786">
                      <a:moveTo>
                        <a:pt x="99962" y="598"/>
                      </a:moveTo>
                      <a:cubicBezTo>
                        <a:pt x="71250" y="5384"/>
                        <a:pt x="42537" y="19740"/>
                        <a:pt x="23396" y="43667"/>
                      </a:cubicBezTo>
                      <a:cubicBezTo>
                        <a:pt x="4254" y="62808"/>
                        <a:pt x="-10103" y="105877"/>
                        <a:pt x="9039" y="129804"/>
                      </a:cubicBezTo>
                      <a:cubicBezTo>
                        <a:pt x="9039" y="134590"/>
                        <a:pt x="13824" y="129804"/>
                        <a:pt x="13824" y="125019"/>
                      </a:cubicBezTo>
                      <a:cubicBezTo>
                        <a:pt x="4254" y="67594"/>
                        <a:pt x="47323" y="24525"/>
                        <a:pt x="104747" y="14954"/>
                      </a:cubicBezTo>
                      <a:cubicBezTo>
                        <a:pt x="123889" y="14954"/>
                        <a:pt x="143031" y="14954"/>
                        <a:pt x="162173" y="24525"/>
                      </a:cubicBezTo>
                      <a:cubicBezTo>
                        <a:pt x="181314" y="34096"/>
                        <a:pt x="190885" y="53238"/>
                        <a:pt x="195670" y="72379"/>
                      </a:cubicBezTo>
                      <a:cubicBezTo>
                        <a:pt x="195670" y="77165"/>
                        <a:pt x="205241" y="77165"/>
                        <a:pt x="205241" y="72379"/>
                      </a:cubicBezTo>
                      <a:cubicBezTo>
                        <a:pt x="214812" y="19740"/>
                        <a:pt x="147816" y="-4187"/>
                        <a:pt x="99962" y="598"/>
                      </a:cubicBezTo>
                      <a:close/>
                    </a:path>
                  </a:pathLst>
                </a:custGeom>
                <a:solidFill>
                  <a:srgbClr val="B00562"/>
                </a:solidFill>
                <a:ln w="47824" cap="flat">
                  <a:noFill/>
                  <a:prstDash val="solid"/>
                  <a:miter/>
                </a:ln>
              </p:spPr>
              <p:txBody>
                <a:bodyPr rtlCol="0" anchor="ctr"/>
                <a:lstStyle/>
                <a:p>
                  <a:endParaRPr lang="en-US"/>
                </a:p>
              </p:txBody>
            </p:sp>
            <p:sp>
              <p:nvSpPr>
                <p:cNvPr id="355" name="Freeform: Shape 354">
                  <a:extLst>
                    <a:ext uri="{FF2B5EF4-FFF2-40B4-BE49-F238E27FC236}">
                      <a16:creationId xmlns:a16="http://schemas.microsoft.com/office/drawing/2014/main" xmlns="" id="{7A44D8F3-7A00-4AE1-BC3B-9710921A8C94}"/>
                    </a:ext>
                  </a:extLst>
                </p:cNvPr>
                <p:cNvSpPr/>
                <p:nvPr/>
              </p:nvSpPr>
              <p:spPr>
                <a:xfrm>
                  <a:off x="8987111" y="9545166"/>
                  <a:ext cx="477614" cy="567598"/>
                </a:xfrm>
                <a:custGeom>
                  <a:avLst/>
                  <a:gdLst>
                    <a:gd name="connsiteX0" fmla="*/ 467940 w 477614"/>
                    <a:gd name="connsiteY0" fmla="*/ 253627 h 567598"/>
                    <a:gd name="connsiteX1" fmla="*/ 420086 w 477614"/>
                    <a:gd name="connsiteY1" fmla="*/ 138777 h 567598"/>
                    <a:gd name="connsiteX2" fmla="*/ 348305 w 477614"/>
                    <a:gd name="connsiteY2" fmla="*/ 28712 h 567598"/>
                    <a:gd name="connsiteX3" fmla="*/ 266953 w 477614"/>
                    <a:gd name="connsiteY3" fmla="*/ 0 h 567598"/>
                    <a:gd name="connsiteX4" fmla="*/ 262167 w 477614"/>
                    <a:gd name="connsiteY4" fmla="*/ 9571 h 567598"/>
                    <a:gd name="connsiteX5" fmla="*/ 286094 w 477614"/>
                    <a:gd name="connsiteY5" fmla="*/ 43069 h 567598"/>
                    <a:gd name="connsiteX6" fmla="*/ 290880 w 477614"/>
                    <a:gd name="connsiteY6" fmla="*/ 47854 h 567598"/>
                    <a:gd name="connsiteX7" fmla="*/ 286094 w 477614"/>
                    <a:gd name="connsiteY7" fmla="*/ 86138 h 567598"/>
                    <a:gd name="connsiteX8" fmla="*/ 266953 w 477614"/>
                    <a:gd name="connsiteY8" fmla="*/ 76567 h 567598"/>
                    <a:gd name="connsiteX9" fmla="*/ 171244 w 477614"/>
                    <a:gd name="connsiteY9" fmla="*/ 76567 h 567598"/>
                    <a:gd name="connsiteX10" fmla="*/ 109034 w 477614"/>
                    <a:gd name="connsiteY10" fmla="*/ 153133 h 567598"/>
                    <a:gd name="connsiteX11" fmla="*/ 94677 w 477614"/>
                    <a:gd name="connsiteY11" fmla="*/ 162704 h 567598"/>
                    <a:gd name="connsiteX12" fmla="*/ 89892 w 477614"/>
                    <a:gd name="connsiteY12" fmla="*/ 200987 h 567598"/>
                    <a:gd name="connsiteX13" fmla="*/ 80321 w 477614"/>
                    <a:gd name="connsiteY13" fmla="*/ 287125 h 567598"/>
                    <a:gd name="connsiteX14" fmla="*/ 22896 w 477614"/>
                    <a:gd name="connsiteY14" fmla="*/ 411546 h 567598"/>
                    <a:gd name="connsiteX15" fmla="*/ 3755 w 477614"/>
                    <a:gd name="connsiteY15" fmla="*/ 516825 h 567598"/>
                    <a:gd name="connsiteX16" fmla="*/ 65965 w 477614"/>
                    <a:gd name="connsiteY16" fmla="*/ 559894 h 567598"/>
                    <a:gd name="connsiteX17" fmla="*/ 276523 w 477614"/>
                    <a:gd name="connsiteY17" fmla="*/ 531181 h 567598"/>
                    <a:gd name="connsiteX18" fmla="*/ 381802 w 477614"/>
                    <a:gd name="connsiteY18" fmla="*/ 478542 h 567598"/>
                    <a:gd name="connsiteX19" fmla="*/ 444013 w 477614"/>
                    <a:gd name="connsiteY19" fmla="*/ 416331 h 567598"/>
                    <a:gd name="connsiteX20" fmla="*/ 467940 w 477614"/>
                    <a:gd name="connsiteY20" fmla="*/ 373263 h 567598"/>
                    <a:gd name="connsiteX21" fmla="*/ 467940 w 477614"/>
                    <a:gd name="connsiteY21" fmla="*/ 253627 h 567598"/>
                    <a:gd name="connsiteX22" fmla="*/ 147317 w 477614"/>
                    <a:gd name="connsiteY22" fmla="*/ 138777 h 567598"/>
                    <a:gd name="connsiteX23" fmla="*/ 219099 w 477614"/>
                    <a:gd name="connsiteY23" fmla="*/ 95708 h 567598"/>
                    <a:gd name="connsiteX24" fmla="*/ 271738 w 477614"/>
                    <a:gd name="connsiteY24" fmla="*/ 153133 h 567598"/>
                    <a:gd name="connsiteX25" fmla="*/ 219099 w 477614"/>
                    <a:gd name="connsiteY25" fmla="*/ 162704 h 567598"/>
                    <a:gd name="connsiteX26" fmla="*/ 161673 w 477614"/>
                    <a:gd name="connsiteY26" fmla="*/ 191417 h 567598"/>
                    <a:gd name="connsiteX27" fmla="*/ 147317 w 477614"/>
                    <a:gd name="connsiteY27" fmla="*/ 138777 h 567598"/>
                    <a:gd name="connsiteX28" fmla="*/ 424871 w 477614"/>
                    <a:gd name="connsiteY28" fmla="*/ 267983 h 567598"/>
                    <a:gd name="connsiteX29" fmla="*/ 333948 w 477614"/>
                    <a:gd name="connsiteY29" fmla="*/ 421117 h 567598"/>
                    <a:gd name="connsiteX30" fmla="*/ 290880 w 477614"/>
                    <a:gd name="connsiteY30" fmla="*/ 449829 h 567598"/>
                    <a:gd name="connsiteX31" fmla="*/ 243026 w 477614"/>
                    <a:gd name="connsiteY31" fmla="*/ 468971 h 567598"/>
                    <a:gd name="connsiteX32" fmla="*/ 152103 w 477614"/>
                    <a:gd name="connsiteY32" fmla="*/ 492898 h 567598"/>
                    <a:gd name="connsiteX33" fmla="*/ 65965 w 477614"/>
                    <a:gd name="connsiteY33" fmla="*/ 483327 h 567598"/>
                    <a:gd name="connsiteX34" fmla="*/ 65965 w 477614"/>
                    <a:gd name="connsiteY34" fmla="*/ 483327 h 567598"/>
                    <a:gd name="connsiteX35" fmla="*/ 37253 w 477614"/>
                    <a:gd name="connsiteY35" fmla="*/ 435473 h 567598"/>
                    <a:gd name="connsiteX36" fmla="*/ 61180 w 477614"/>
                    <a:gd name="connsiteY36" fmla="*/ 368477 h 567598"/>
                    <a:gd name="connsiteX37" fmla="*/ 161673 w 477614"/>
                    <a:gd name="connsiteY37" fmla="*/ 349336 h 567598"/>
                    <a:gd name="connsiteX38" fmla="*/ 271738 w 477614"/>
                    <a:gd name="connsiteY38" fmla="*/ 330194 h 567598"/>
                    <a:gd name="connsiteX39" fmla="*/ 343519 w 477614"/>
                    <a:gd name="connsiteY39" fmla="*/ 287125 h 567598"/>
                    <a:gd name="connsiteX40" fmla="*/ 338734 w 477614"/>
                    <a:gd name="connsiteY40" fmla="*/ 191417 h 567598"/>
                    <a:gd name="connsiteX41" fmla="*/ 324378 w 477614"/>
                    <a:gd name="connsiteY41" fmla="*/ 177060 h 567598"/>
                    <a:gd name="connsiteX42" fmla="*/ 319592 w 477614"/>
                    <a:gd name="connsiteY42" fmla="*/ 157919 h 567598"/>
                    <a:gd name="connsiteX43" fmla="*/ 319592 w 477614"/>
                    <a:gd name="connsiteY43" fmla="*/ 153133 h 567598"/>
                    <a:gd name="connsiteX44" fmla="*/ 319592 w 477614"/>
                    <a:gd name="connsiteY44" fmla="*/ 153133 h 567598"/>
                    <a:gd name="connsiteX45" fmla="*/ 333948 w 477614"/>
                    <a:gd name="connsiteY45" fmla="*/ 114850 h 567598"/>
                    <a:gd name="connsiteX46" fmla="*/ 324378 w 477614"/>
                    <a:gd name="connsiteY46" fmla="*/ 62211 h 567598"/>
                    <a:gd name="connsiteX47" fmla="*/ 362661 w 477614"/>
                    <a:gd name="connsiteY47" fmla="*/ 71781 h 567598"/>
                    <a:gd name="connsiteX48" fmla="*/ 405730 w 477614"/>
                    <a:gd name="connsiteY48" fmla="*/ 148348 h 567598"/>
                    <a:gd name="connsiteX49" fmla="*/ 424871 w 477614"/>
                    <a:gd name="connsiteY49" fmla="*/ 267983 h 567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77614" h="567598">
                      <a:moveTo>
                        <a:pt x="467940" y="253627"/>
                      </a:moveTo>
                      <a:cubicBezTo>
                        <a:pt x="458369" y="210558"/>
                        <a:pt x="444013" y="177060"/>
                        <a:pt x="420086" y="138777"/>
                      </a:cubicBezTo>
                      <a:cubicBezTo>
                        <a:pt x="396159" y="100494"/>
                        <a:pt x="372232" y="62211"/>
                        <a:pt x="348305" y="28712"/>
                      </a:cubicBezTo>
                      <a:cubicBezTo>
                        <a:pt x="324378" y="0"/>
                        <a:pt x="305236" y="4785"/>
                        <a:pt x="266953" y="0"/>
                      </a:cubicBezTo>
                      <a:cubicBezTo>
                        <a:pt x="262167" y="0"/>
                        <a:pt x="262167" y="4785"/>
                        <a:pt x="262167" y="9571"/>
                      </a:cubicBezTo>
                      <a:cubicBezTo>
                        <a:pt x="271738" y="19142"/>
                        <a:pt x="276523" y="33498"/>
                        <a:pt x="286094" y="43069"/>
                      </a:cubicBezTo>
                      <a:cubicBezTo>
                        <a:pt x="286094" y="43069"/>
                        <a:pt x="286094" y="47854"/>
                        <a:pt x="290880" y="47854"/>
                      </a:cubicBezTo>
                      <a:cubicBezTo>
                        <a:pt x="290880" y="62211"/>
                        <a:pt x="286094" y="71781"/>
                        <a:pt x="286094" y="86138"/>
                      </a:cubicBezTo>
                      <a:cubicBezTo>
                        <a:pt x="281309" y="81352"/>
                        <a:pt x="276523" y="76567"/>
                        <a:pt x="266953" y="76567"/>
                      </a:cubicBezTo>
                      <a:cubicBezTo>
                        <a:pt x="238240" y="62211"/>
                        <a:pt x="199957" y="66996"/>
                        <a:pt x="171244" y="76567"/>
                      </a:cubicBezTo>
                      <a:cubicBezTo>
                        <a:pt x="137746" y="86138"/>
                        <a:pt x="109034" y="119635"/>
                        <a:pt x="109034" y="153133"/>
                      </a:cubicBezTo>
                      <a:cubicBezTo>
                        <a:pt x="104248" y="153133"/>
                        <a:pt x="99463" y="157919"/>
                        <a:pt x="94677" y="162704"/>
                      </a:cubicBezTo>
                      <a:cubicBezTo>
                        <a:pt x="85107" y="177060"/>
                        <a:pt x="89892" y="186631"/>
                        <a:pt x="89892" y="200987"/>
                      </a:cubicBezTo>
                      <a:cubicBezTo>
                        <a:pt x="94677" y="234485"/>
                        <a:pt x="89892" y="258413"/>
                        <a:pt x="80321" y="287125"/>
                      </a:cubicBezTo>
                      <a:cubicBezTo>
                        <a:pt x="65965" y="330194"/>
                        <a:pt x="42038" y="368477"/>
                        <a:pt x="22896" y="411546"/>
                      </a:cubicBezTo>
                      <a:cubicBezTo>
                        <a:pt x="3755" y="445044"/>
                        <a:pt x="-5816" y="483327"/>
                        <a:pt x="3755" y="516825"/>
                      </a:cubicBezTo>
                      <a:cubicBezTo>
                        <a:pt x="8540" y="540752"/>
                        <a:pt x="42038" y="555108"/>
                        <a:pt x="65965" y="559894"/>
                      </a:cubicBezTo>
                      <a:cubicBezTo>
                        <a:pt x="137746" y="579035"/>
                        <a:pt x="209528" y="559894"/>
                        <a:pt x="276523" y="531181"/>
                      </a:cubicBezTo>
                      <a:cubicBezTo>
                        <a:pt x="314807" y="516825"/>
                        <a:pt x="348305" y="502469"/>
                        <a:pt x="381802" y="478542"/>
                      </a:cubicBezTo>
                      <a:cubicBezTo>
                        <a:pt x="405730" y="464185"/>
                        <a:pt x="429657" y="440258"/>
                        <a:pt x="444013" y="416331"/>
                      </a:cubicBezTo>
                      <a:cubicBezTo>
                        <a:pt x="453584" y="401975"/>
                        <a:pt x="463155" y="387619"/>
                        <a:pt x="467940" y="373263"/>
                      </a:cubicBezTo>
                      <a:cubicBezTo>
                        <a:pt x="487082" y="334979"/>
                        <a:pt x="472726" y="291910"/>
                        <a:pt x="467940" y="253627"/>
                      </a:cubicBezTo>
                      <a:close/>
                      <a:moveTo>
                        <a:pt x="147317" y="138777"/>
                      </a:moveTo>
                      <a:cubicBezTo>
                        <a:pt x="161673" y="114850"/>
                        <a:pt x="190386" y="90923"/>
                        <a:pt x="219099" y="95708"/>
                      </a:cubicBezTo>
                      <a:cubicBezTo>
                        <a:pt x="233455" y="100494"/>
                        <a:pt x="300451" y="129206"/>
                        <a:pt x="271738" y="153133"/>
                      </a:cubicBezTo>
                      <a:cubicBezTo>
                        <a:pt x="257382" y="167490"/>
                        <a:pt x="238240" y="167490"/>
                        <a:pt x="219099" y="162704"/>
                      </a:cubicBezTo>
                      <a:cubicBezTo>
                        <a:pt x="195171" y="157919"/>
                        <a:pt x="180815" y="186631"/>
                        <a:pt x="161673" y="191417"/>
                      </a:cubicBezTo>
                      <a:cubicBezTo>
                        <a:pt x="128176" y="191417"/>
                        <a:pt x="137746" y="153133"/>
                        <a:pt x="147317" y="138777"/>
                      </a:cubicBezTo>
                      <a:close/>
                      <a:moveTo>
                        <a:pt x="424871" y="267983"/>
                      </a:moveTo>
                      <a:cubicBezTo>
                        <a:pt x="415301" y="330194"/>
                        <a:pt x="381802" y="382833"/>
                        <a:pt x="333948" y="421117"/>
                      </a:cubicBezTo>
                      <a:cubicBezTo>
                        <a:pt x="319592" y="430687"/>
                        <a:pt x="305236" y="440258"/>
                        <a:pt x="290880" y="449829"/>
                      </a:cubicBezTo>
                      <a:cubicBezTo>
                        <a:pt x="276523" y="459400"/>
                        <a:pt x="257382" y="464185"/>
                        <a:pt x="243026" y="468971"/>
                      </a:cubicBezTo>
                      <a:cubicBezTo>
                        <a:pt x="214313" y="478542"/>
                        <a:pt x="180815" y="488112"/>
                        <a:pt x="152103" y="492898"/>
                      </a:cubicBezTo>
                      <a:cubicBezTo>
                        <a:pt x="128176" y="497683"/>
                        <a:pt x="89892" y="497683"/>
                        <a:pt x="65965" y="483327"/>
                      </a:cubicBezTo>
                      <a:cubicBezTo>
                        <a:pt x="65965" y="483327"/>
                        <a:pt x="65965" y="483327"/>
                        <a:pt x="65965" y="483327"/>
                      </a:cubicBezTo>
                      <a:cubicBezTo>
                        <a:pt x="46823" y="473756"/>
                        <a:pt x="37253" y="454615"/>
                        <a:pt x="37253" y="435473"/>
                      </a:cubicBezTo>
                      <a:cubicBezTo>
                        <a:pt x="37253" y="411546"/>
                        <a:pt x="42038" y="382833"/>
                        <a:pt x="61180" y="368477"/>
                      </a:cubicBezTo>
                      <a:cubicBezTo>
                        <a:pt x="89892" y="349336"/>
                        <a:pt x="128176" y="358906"/>
                        <a:pt x="161673" y="349336"/>
                      </a:cubicBezTo>
                      <a:cubicBezTo>
                        <a:pt x="199957" y="339764"/>
                        <a:pt x="233455" y="334979"/>
                        <a:pt x="271738" y="330194"/>
                      </a:cubicBezTo>
                      <a:cubicBezTo>
                        <a:pt x="300451" y="325408"/>
                        <a:pt x="329163" y="315837"/>
                        <a:pt x="343519" y="287125"/>
                      </a:cubicBezTo>
                      <a:cubicBezTo>
                        <a:pt x="353090" y="263198"/>
                        <a:pt x="362661" y="215344"/>
                        <a:pt x="338734" y="191417"/>
                      </a:cubicBezTo>
                      <a:cubicBezTo>
                        <a:pt x="333948" y="186631"/>
                        <a:pt x="329163" y="181846"/>
                        <a:pt x="324378" y="177060"/>
                      </a:cubicBezTo>
                      <a:cubicBezTo>
                        <a:pt x="319592" y="172275"/>
                        <a:pt x="319592" y="162704"/>
                        <a:pt x="319592" y="157919"/>
                      </a:cubicBezTo>
                      <a:cubicBezTo>
                        <a:pt x="319592" y="157919"/>
                        <a:pt x="319592" y="157919"/>
                        <a:pt x="319592" y="153133"/>
                      </a:cubicBezTo>
                      <a:cubicBezTo>
                        <a:pt x="319592" y="153133"/>
                        <a:pt x="319592" y="153133"/>
                        <a:pt x="319592" y="153133"/>
                      </a:cubicBezTo>
                      <a:cubicBezTo>
                        <a:pt x="319592" y="138777"/>
                        <a:pt x="338734" y="133992"/>
                        <a:pt x="333948" y="114850"/>
                      </a:cubicBezTo>
                      <a:cubicBezTo>
                        <a:pt x="329163" y="105279"/>
                        <a:pt x="310021" y="71781"/>
                        <a:pt x="324378" y="62211"/>
                      </a:cubicBezTo>
                      <a:cubicBezTo>
                        <a:pt x="338734" y="52640"/>
                        <a:pt x="353090" y="62211"/>
                        <a:pt x="362661" y="71781"/>
                      </a:cubicBezTo>
                      <a:cubicBezTo>
                        <a:pt x="381802" y="95708"/>
                        <a:pt x="391374" y="119635"/>
                        <a:pt x="405730" y="148348"/>
                      </a:cubicBezTo>
                      <a:cubicBezTo>
                        <a:pt x="410515" y="186631"/>
                        <a:pt x="429657" y="229700"/>
                        <a:pt x="424871" y="267983"/>
                      </a:cubicBezTo>
                      <a:close/>
                    </a:path>
                  </a:pathLst>
                </a:custGeom>
                <a:solidFill>
                  <a:srgbClr val="B92C74">
                    <a:alpha val="50000"/>
                  </a:srgbClr>
                </a:solidFill>
                <a:ln w="47824" cap="flat">
                  <a:noFill/>
                  <a:prstDash val="solid"/>
                  <a:miter/>
                </a:ln>
              </p:spPr>
              <p:txBody>
                <a:bodyPr rtlCol="0" anchor="ctr"/>
                <a:lstStyle/>
                <a:p>
                  <a:endParaRPr lang="en-US"/>
                </a:p>
              </p:txBody>
            </p:sp>
            <p:grpSp>
              <p:nvGrpSpPr>
                <p:cNvPr id="356" name="Graphic 3">
                  <a:extLst>
                    <a:ext uri="{FF2B5EF4-FFF2-40B4-BE49-F238E27FC236}">
                      <a16:creationId xmlns:a16="http://schemas.microsoft.com/office/drawing/2014/main" xmlns="" id="{149AC4AD-F7D7-46CA-956F-F54454DB1BE7}"/>
                    </a:ext>
                  </a:extLst>
                </p:cNvPr>
                <p:cNvGrpSpPr/>
                <p:nvPr/>
              </p:nvGrpSpPr>
              <p:grpSpPr>
                <a:xfrm>
                  <a:off x="8992790" y="9808363"/>
                  <a:ext cx="479415" cy="311052"/>
                  <a:chOff x="8992790" y="9808363"/>
                  <a:chExt cx="479415" cy="311052"/>
                </a:xfrm>
              </p:grpSpPr>
              <p:sp>
                <p:nvSpPr>
                  <p:cNvPr id="361" name="Freeform: Shape 360">
                    <a:extLst>
                      <a:ext uri="{FF2B5EF4-FFF2-40B4-BE49-F238E27FC236}">
                        <a16:creationId xmlns:a16="http://schemas.microsoft.com/office/drawing/2014/main" xmlns="" id="{8E244897-E733-480A-8AAA-34E969770242}"/>
                      </a:ext>
                    </a:extLst>
                  </p:cNvPr>
                  <p:cNvSpPr/>
                  <p:nvPr/>
                </p:nvSpPr>
                <p:spPr>
                  <a:xfrm>
                    <a:off x="8993774" y="9817934"/>
                    <a:ext cx="471588" cy="295472"/>
                  </a:xfrm>
                  <a:custGeom>
                    <a:avLst/>
                    <a:gdLst>
                      <a:gd name="connsiteX0" fmla="*/ 466063 w 471588"/>
                      <a:gd name="connsiteY0" fmla="*/ 0 h 295472"/>
                      <a:gd name="connsiteX1" fmla="*/ 384711 w 471588"/>
                      <a:gd name="connsiteY1" fmla="*/ 129206 h 295472"/>
                      <a:gd name="connsiteX2" fmla="*/ 178938 w 471588"/>
                      <a:gd name="connsiteY2" fmla="*/ 229700 h 295472"/>
                      <a:gd name="connsiteX3" fmla="*/ 11448 w 471588"/>
                      <a:gd name="connsiteY3" fmla="*/ 191417 h 295472"/>
                      <a:gd name="connsiteX4" fmla="*/ 11448 w 471588"/>
                      <a:gd name="connsiteY4" fmla="*/ 157919 h 295472"/>
                      <a:gd name="connsiteX5" fmla="*/ 1877 w 471588"/>
                      <a:gd name="connsiteY5" fmla="*/ 244057 h 295472"/>
                      <a:gd name="connsiteX6" fmla="*/ 64088 w 471588"/>
                      <a:gd name="connsiteY6" fmla="*/ 287125 h 295472"/>
                      <a:gd name="connsiteX7" fmla="*/ 236363 w 471588"/>
                      <a:gd name="connsiteY7" fmla="*/ 277554 h 295472"/>
                      <a:gd name="connsiteX8" fmla="*/ 375140 w 471588"/>
                      <a:gd name="connsiteY8" fmla="*/ 210558 h 295472"/>
                      <a:gd name="connsiteX9" fmla="*/ 437350 w 471588"/>
                      <a:gd name="connsiteY9" fmla="*/ 153134 h 295472"/>
                      <a:gd name="connsiteX10" fmla="*/ 466063 w 471588"/>
                      <a:gd name="connsiteY10" fmla="*/ 100494 h 295472"/>
                      <a:gd name="connsiteX11" fmla="*/ 466063 w 471588"/>
                      <a:gd name="connsiteY11" fmla="*/ 0 h 295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71588" h="295472">
                        <a:moveTo>
                          <a:pt x="466063" y="0"/>
                        </a:moveTo>
                        <a:cubicBezTo>
                          <a:pt x="456492" y="47854"/>
                          <a:pt x="427780" y="95708"/>
                          <a:pt x="384711" y="129206"/>
                        </a:cubicBezTo>
                        <a:cubicBezTo>
                          <a:pt x="327286" y="177061"/>
                          <a:pt x="250719" y="210558"/>
                          <a:pt x="178938" y="229700"/>
                        </a:cubicBezTo>
                        <a:cubicBezTo>
                          <a:pt x="135869" y="239271"/>
                          <a:pt x="25804" y="258413"/>
                          <a:pt x="11448" y="191417"/>
                        </a:cubicBezTo>
                        <a:cubicBezTo>
                          <a:pt x="6663" y="181846"/>
                          <a:pt x="11448" y="167490"/>
                          <a:pt x="11448" y="157919"/>
                        </a:cubicBezTo>
                        <a:cubicBezTo>
                          <a:pt x="1877" y="186631"/>
                          <a:pt x="-2908" y="215344"/>
                          <a:pt x="1877" y="244057"/>
                        </a:cubicBezTo>
                        <a:cubicBezTo>
                          <a:pt x="6663" y="267984"/>
                          <a:pt x="40160" y="282340"/>
                          <a:pt x="64088" y="287125"/>
                        </a:cubicBezTo>
                        <a:cubicBezTo>
                          <a:pt x="121513" y="301481"/>
                          <a:pt x="183723" y="296696"/>
                          <a:pt x="236363" y="277554"/>
                        </a:cubicBezTo>
                        <a:cubicBezTo>
                          <a:pt x="284217" y="258413"/>
                          <a:pt x="332071" y="239271"/>
                          <a:pt x="375140" y="210558"/>
                        </a:cubicBezTo>
                        <a:cubicBezTo>
                          <a:pt x="399067" y="196202"/>
                          <a:pt x="422994" y="172275"/>
                          <a:pt x="437350" y="153134"/>
                        </a:cubicBezTo>
                        <a:cubicBezTo>
                          <a:pt x="446921" y="138777"/>
                          <a:pt x="456492" y="119635"/>
                          <a:pt x="466063" y="100494"/>
                        </a:cubicBezTo>
                        <a:cubicBezTo>
                          <a:pt x="475634" y="66996"/>
                          <a:pt x="470848" y="33498"/>
                          <a:pt x="466063" y="0"/>
                        </a:cubicBezTo>
                        <a:close/>
                      </a:path>
                    </a:pathLst>
                  </a:custGeom>
                  <a:solidFill>
                    <a:srgbClr val="FFFBEB"/>
                  </a:solidFill>
                  <a:ln w="47824" cap="flat">
                    <a:noFill/>
                    <a:prstDash val="solid"/>
                    <a:miter/>
                  </a:ln>
                </p:spPr>
                <p:txBody>
                  <a:bodyPr rtlCol="0" anchor="ctr"/>
                  <a:lstStyle/>
                  <a:p>
                    <a:endParaRPr lang="en-US"/>
                  </a:p>
                </p:txBody>
              </p:sp>
              <p:sp>
                <p:nvSpPr>
                  <p:cNvPr id="362" name="Freeform: Shape 361">
                    <a:extLst>
                      <a:ext uri="{FF2B5EF4-FFF2-40B4-BE49-F238E27FC236}">
                        <a16:creationId xmlns:a16="http://schemas.microsoft.com/office/drawing/2014/main" xmlns="" id="{F32CD149-0DA5-4BB3-9D13-9D1E3B5C209A}"/>
                      </a:ext>
                    </a:extLst>
                  </p:cNvPr>
                  <p:cNvSpPr/>
                  <p:nvPr/>
                </p:nvSpPr>
                <p:spPr>
                  <a:xfrm>
                    <a:off x="8992790" y="9808363"/>
                    <a:ext cx="479415" cy="311052"/>
                  </a:xfrm>
                  <a:custGeom>
                    <a:avLst/>
                    <a:gdLst>
                      <a:gd name="connsiteX0" fmla="*/ 132068 w 479415"/>
                      <a:gd name="connsiteY0" fmla="*/ 311052 h 311052"/>
                      <a:gd name="connsiteX1" fmla="*/ 132068 w 479415"/>
                      <a:gd name="connsiteY1" fmla="*/ 311052 h 311052"/>
                      <a:gd name="connsiteX2" fmla="*/ 65072 w 479415"/>
                      <a:gd name="connsiteY2" fmla="*/ 301481 h 311052"/>
                      <a:gd name="connsiteX3" fmla="*/ 2862 w 479415"/>
                      <a:gd name="connsiteY3" fmla="*/ 253627 h 311052"/>
                      <a:gd name="connsiteX4" fmla="*/ 12433 w 479415"/>
                      <a:gd name="connsiteY4" fmla="*/ 162704 h 311052"/>
                      <a:gd name="connsiteX5" fmla="*/ 17218 w 479415"/>
                      <a:gd name="connsiteY5" fmla="*/ 157919 h 311052"/>
                      <a:gd name="connsiteX6" fmla="*/ 22004 w 479415"/>
                      <a:gd name="connsiteY6" fmla="*/ 162704 h 311052"/>
                      <a:gd name="connsiteX7" fmla="*/ 22004 w 479415"/>
                      <a:gd name="connsiteY7" fmla="*/ 196202 h 311052"/>
                      <a:gd name="connsiteX8" fmla="*/ 98570 w 479415"/>
                      <a:gd name="connsiteY8" fmla="*/ 239271 h 311052"/>
                      <a:gd name="connsiteX9" fmla="*/ 179922 w 479415"/>
                      <a:gd name="connsiteY9" fmla="*/ 229700 h 311052"/>
                      <a:gd name="connsiteX10" fmla="*/ 385695 w 479415"/>
                      <a:gd name="connsiteY10" fmla="*/ 129206 h 311052"/>
                      <a:gd name="connsiteX11" fmla="*/ 462262 w 479415"/>
                      <a:gd name="connsiteY11" fmla="*/ 4785 h 311052"/>
                      <a:gd name="connsiteX12" fmla="*/ 467047 w 479415"/>
                      <a:gd name="connsiteY12" fmla="*/ 0 h 311052"/>
                      <a:gd name="connsiteX13" fmla="*/ 467047 w 479415"/>
                      <a:gd name="connsiteY13" fmla="*/ 0 h 311052"/>
                      <a:gd name="connsiteX14" fmla="*/ 471833 w 479415"/>
                      <a:gd name="connsiteY14" fmla="*/ 4785 h 311052"/>
                      <a:gd name="connsiteX15" fmla="*/ 471833 w 479415"/>
                      <a:gd name="connsiteY15" fmla="*/ 110065 h 311052"/>
                      <a:gd name="connsiteX16" fmla="*/ 443120 w 479415"/>
                      <a:gd name="connsiteY16" fmla="*/ 162704 h 311052"/>
                      <a:gd name="connsiteX17" fmla="*/ 376124 w 479415"/>
                      <a:gd name="connsiteY17" fmla="*/ 224914 h 311052"/>
                      <a:gd name="connsiteX18" fmla="*/ 237348 w 479415"/>
                      <a:gd name="connsiteY18" fmla="*/ 291910 h 311052"/>
                      <a:gd name="connsiteX19" fmla="*/ 132068 w 479415"/>
                      <a:gd name="connsiteY19" fmla="*/ 311052 h 311052"/>
                      <a:gd name="connsiteX20" fmla="*/ 7647 w 479415"/>
                      <a:gd name="connsiteY20" fmla="*/ 200987 h 311052"/>
                      <a:gd name="connsiteX21" fmla="*/ 7647 w 479415"/>
                      <a:gd name="connsiteY21" fmla="*/ 248841 h 311052"/>
                      <a:gd name="connsiteX22" fmla="*/ 65072 w 479415"/>
                      <a:gd name="connsiteY22" fmla="*/ 287125 h 311052"/>
                      <a:gd name="connsiteX23" fmla="*/ 237348 w 479415"/>
                      <a:gd name="connsiteY23" fmla="*/ 277554 h 311052"/>
                      <a:gd name="connsiteX24" fmla="*/ 376124 w 479415"/>
                      <a:gd name="connsiteY24" fmla="*/ 210558 h 311052"/>
                      <a:gd name="connsiteX25" fmla="*/ 438335 w 479415"/>
                      <a:gd name="connsiteY25" fmla="*/ 153133 h 311052"/>
                      <a:gd name="connsiteX26" fmla="*/ 467047 w 479415"/>
                      <a:gd name="connsiteY26" fmla="*/ 105279 h 311052"/>
                      <a:gd name="connsiteX27" fmla="*/ 471833 w 479415"/>
                      <a:gd name="connsiteY27" fmla="*/ 28712 h 311052"/>
                      <a:gd name="connsiteX28" fmla="*/ 395266 w 479415"/>
                      <a:gd name="connsiteY28" fmla="*/ 138777 h 311052"/>
                      <a:gd name="connsiteX29" fmla="*/ 184708 w 479415"/>
                      <a:gd name="connsiteY29" fmla="*/ 239271 h 311052"/>
                      <a:gd name="connsiteX30" fmla="*/ 103356 w 479415"/>
                      <a:gd name="connsiteY30" fmla="*/ 248841 h 311052"/>
                      <a:gd name="connsiteX31" fmla="*/ 7647 w 479415"/>
                      <a:gd name="connsiteY31" fmla="*/ 200987 h 311052"/>
                      <a:gd name="connsiteX32" fmla="*/ 7647 w 479415"/>
                      <a:gd name="connsiteY32" fmla="*/ 200987 h 311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79415" h="311052">
                        <a:moveTo>
                          <a:pt x="132068" y="311052"/>
                        </a:moveTo>
                        <a:lnTo>
                          <a:pt x="132068" y="311052"/>
                        </a:lnTo>
                        <a:cubicBezTo>
                          <a:pt x="108141" y="311052"/>
                          <a:pt x="84214" y="306267"/>
                          <a:pt x="65072" y="301481"/>
                        </a:cubicBezTo>
                        <a:cubicBezTo>
                          <a:pt x="45931" y="296696"/>
                          <a:pt x="7647" y="282340"/>
                          <a:pt x="2862" y="253627"/>
                        </a:cubicBezTo>
                        <a:cubicBezTo>
                          <a:pt x="-1923" y="224914"/>
                          <a:pt x="-1923" y="196202"/>
                          <a:pt x="12433" y="162704"/>
                        </a:cubicBezTo>
                        <a:cubicBezTo>
                          <a:pt x="12433" y="157919"/>
                          <a:pt x="17218" y="157919"/>
                          <a:pt x="17218" y="157919"/>
                        </a:cubicBezTo>
                        <a:cubicBezTo>
                          <a:pt x="22004" y="157919"/>
                          <a:pt x="22004" y="162704"/>
                          <a:pt x="22004" y="162704"/>
                        </a:cubicBezTo>
                        <a:cubicBezTo>
                          <a:pt x="22004" y="172275"/>
                          <a:pt x="22004" y="186631"/>
                          <a:pt x="22004" y="196202"/>
                        </a:cubicBezTo>
                        <a:cubicBezTo>
                          <a:pt x="26789" y="224914"/>
                          <a:pt x="55502" y="239271"/>
                          <a:pt x="98570" y="239271"/>
                        </a:cubicBezTo>
                        <a:cubicBezTo>
                          <a:pt x="122497" y="239271"/>
                          <a:pt x="146425" y="234485"/>
                          <a:pt x="179922" y="229700"/>
                        </a:cubicBezTo>
                        <a:cubicBezTo>
                          <a:pt x="256489" y="210558"/>
                          <a:pt x="328270" y="177060"/>
                          <a:pt x="385695" y="129206"/>
                        </a:cubicBezTo>
                        <a:cubicBezTo>
                          <a:pt x="428764" y="95708"/>
                          <a:pt x="452691" y="52640"/>
                          <a:pt x="462262" y="4785"/>
                        </a:cubicBezTo>
                        <a:cubicBezTo>
                          <a:pt x="462262" y="0"/>
                          <a:pt x="467047" y="0"/>
                          <a:pt x="467047" y="0"/>
                        </a:cubicBezTo>
                        <a:lnTo>
                          <a:pt x="467047" y="0"/>
                        </a:lnTo>
                        <a:cubicBezTo>
                          <a:pt x="471833" y="0"/>
                          <a:pt x="471833" y="0"/>
                          <a:pt x="471833" y="4785"/>
                        </a:cubicBezTo>
                        <a:cubicBezTo>
                          <a:pt x="476618" y="38283"/>
                          <a:pt x="486189" y="76567"/>
                          <a:pt x="471833" y="110065"/>
                        </a:cubicBezTo>
                        <a:cubicBezTo>
                          <a:pt x="467047" y="129206"/>
                          <a:pt x="457477" y="148348"/>
                          <a:pt x="443120" y="162704"/>
                        </a:cubicBezTo>
                        <a:cubicBezTo>
                          <a:pt x="423979" y="191417"/>
                          <a:pt x="395266" y="210558"/>
                          <a:pt x="376124" y="224914"/>
                        </a:cubicBezTo>
                        <a:cubicBezTo>
                          <a:pt x="337841" y="248841"/>
                          <a:pt x="294772" y="272769"/>
                          <a:pt x="237348" y="291910"/>
                        </a:cubicBezTo>
                        <a:cubicBezTo>
                          <a:pt x="203849" y="306267"/>
                          <a:pt x="165566" y="311052"/>
                          <a:pt x="132068" y="311052"/>
                        </a:cubicBezTo>
                        <a:close/>
                        <a:moveTo>
                          <a:pt x="7647" y="200987"/>
                        </a:moveTo>
                        <a:cubicBezTo>
                          <a:pt x="2862" y="220129"/>
                          <a:pt x="2862" y="234485"/>
                          <a:pt x="7647" y="248841"/>
                        </a:cubicBezTo>
                        <a:cubicBezTo>
                          <a:pt x="12433" y="272769"/>
                          <a:pt x="50716" y="287125"/>
                          <a:pt x="65072" y="287125"/>
                        </a:cubicBezTo>
                        <a:cubicBezTo>
                          <a:pt x="117712" y="301481"/>
                          <a:pt x="179922" y="296696"/>
                          <a:pt x="237348" y="277554"/>
                        </a:cubicBezTo>
                        <a:cubicBezTo>
                          <a:pt x="294772" y="258413"/>
                          <a:pt x="337841" y="234485"/>
                          <a:pt x="376124" y="210558"/>
                        </a:cubicBezTo>
                        <a:cubicBezTo>
                          <a:pt x="395266" y="196202"/>
                          <a:pt x="419193" y="177060"/>
                          <a:pt x="438335" y="153133"/>
                        </a:cubicBezTo>
                        <a:cubicBezTo>
                          <a:pt x="447906" y="138777"/>
                          <a:pt x="457477" y="119635"/>
                          <a:pt x="467047" y="105279"/>
                        </a:cubicBezTo>
                        <a:cubicBezTo>
                          <a:pt x="476618" y="81352"/>
                          <a:pt x="471833" y="57425"/>
                          <a:pt x="471833" y="28712"/>
                        </a:cubicBezTo>
                        <a:cubicBezTo>
                          <a:pt x="457477" y="71781"/>
                          <a:pt x="433550" y="105279"/>
                          <a:pt x="395266" y="138777"/>
                        </a:cubicBezTo>
                        <a:cubicBezTo>
                          <a:pt x="337841" y="186631"/>
                          <a:pt x="266060" y="220129"/>
                          <a:pt x="184708" y="239271"/>
                        </a:cubicBezTo>
                        <a:cubicBezTo>
                          <a:pt x="151210" y="248841"/>
                          <a:pt x="122497" y="248841"/>
                          <a:pt x="103356" y="248841"/>
                        </a:cubicBezTo>
                        <a:cubicBezTo>
                          <a:pt x="31574" y="258413"/>
                          <a:pt x="12433" y="229700"/>
                          <a:pt x="7647" y="200987"/>
                        </a:cubicBezTo>
                        <a:cubicBezTo>
                          <a:pt x="7647" y="205773"/>
                          <a:pt x="7647" y="205773"/>
                          <a:pt x="7647" y="200987"/>
                        </a:cubicBezTo>
                        <a:close/>
                      </a:path>
                    </a:pathLst>
                  </a:custGeom>
                  <a:solidFill>
                    <a:srgbClr val="7E7E7D"/>
                  </a:solidFill>
                  <a:ln w="47824" cap="flat">
                    <a:noFill/>
                    <a:prstDash val="solid"/>
                    <a:miter/>
                  </a:ln>
                </p:spPr>
                <p:txBody>
                  <a:bodyPr rtlCol="0" anchor="ctr"/>
                  <a:lstStyle/>
                  <a:p>
                    <a:endParaRPr lang="en-US"/>
                  </a:p>
                </p:txBody>
              </p:sp>
            </p:grpSp>
            <p:grpSp>
              <p:nvGrpSpPr>
                <p:cNvPr id="357" name="Graphic 3">
                  <a:extLst>
                    <a:ext uri="{FF2B5EF4-FFF2-40B4-BE49-F238E27FC236}">
                      <a16:creationId xmlns:a16="http://schemas.microsoft.com/office/drawing/2014/main" xmlns="" id="{2E5C384E-4D54-4956-92C0-0D277DF53BE7}"/>
                    </a:ext>
                  </a:extLst>
                </p:cNvPr>
                <p:cNvGrpSpPr/>
                <p:nvPr/>
              </p:nvGrpSpPr>
              <p:grpSpPr>
                <a:xfrm>
                  <a:off x="9078927" y="9727012"/>
                  <a:ext cx="246918" cy="167489"/>
                  <a:chOff x="9078927" y="9727012"/>
                  <a:chExt cx="246918" cy="167489"/>
                </a:xfrm>
              </p:grpSpPr>
              <p:sp>
                <p:nvSpPr>
                  <p:cNvPr id="359" name="Freeform: Shape 358">
                    <a:extLst>
                      <a:ext uri="{FF2B5EF4-FFF2-40B4-BE49-F238E27FC236}">
                        <a16:creationId xmlns:a16="http://schemas.microsoft.com/office/drawing/2014/main" xmlns="" id="{CB2FD8C4-FA05-4C09-8AD0-6CE62E1266A2}"/>
                      </a:ext>
                    </a:extLst>
                  </p:cNvPr>
                  <p:cNvSpPr/>
                  <p:nvPr/>
                </p:nvSpPr>
                <p:spPr>
                  <a:xfrm>
                    <a:off x="9083449" y="9732618"/>
                    <a:ext cx="232825" cy="153965"/>
                  </a:xfrm>
                  <a:custGeom>
                    <a:avLst/>
                    <a:gdLst>
                      <a:gd name="connsiteX0" fmla="*/ 98834 w 232825"/>
                      <a:gd name="connsiteY0" fmla="*/ 128385 h 153965"/>
                      <a:gd name="connsiteX1" fmla="*/ 184971 w 232825"/>
                      <a:gd name="connsiteY1" fmla="*/ 118814 h 153965"/>
                      <a:gd name="connsiteX2" fmla="*/ 232825 w 232825"/>
                      <a:gd name="connsiteY2" fmla="*/ 66175 h 153965"/>
                      <a:gd name="connsiteX3" fmla="*/ 213683 w 232825"/>
                      <a:gd name="connsiteY3" fmla="*/ 13535 h 153965"/>
                      <a:gd name="connsiteX4" fmla="*/ 98834 w 232825"/>
                      <a:gd name="connsiteY4" fmla="*/ 3964 h 153965"/>
                      <a:gd name="connsiteX5" fmla="*/ 36623 w 232825"/>
                      <a:gd name="connsiteY5" fmla="*/ 32677 h 153965"/>
                      <a:gd name="connsiteX6" fmla="*/ 3125 w 232825"/>
                      <a:gd name="connsiteY6" fmla="*/ 90102 h 153965"/>
                      <a:gd name="connsiteX7" fmla="*/ 7911 w 232825"/>
                      <a:gd name="connsiteY7" fmla="*/ 147527 h 153965"/>
                      <a:gd name="connsiteX8" fmla="*/ 98834 w 232825"/>
                      <a:gd name="connsiteY8" fmla="*/ 128385 h 153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2825" h="153965">
                        <a:moveTo>
                          <a:pt x="98834" y="128385"/>
                        </a:moveTo>
                        <a:cubicBezTo>
                          <a:pt x="127546" y="118814"/>
                          <a:pt x="156259" y="118814"/>
                          <a:pt x="184971" y="118814"/>
                        </a:cubicBezTo>
                        <a:cubicBezTo>
                          <a:pt x="218469" y="118814"/>
                          <a:pt x="232825" y="109243"/>
                          <a:pt x="232825" y="66175"/>
                        </a:cubicBezTo>
                        <a:cubicBezTo>
                          <a:pt x="232825" y="42248"/>
                          <a:pt x="228040" y="23106"/>
                          <a:pt x="213683" y="13535"/>
                        </a:cubicBezTo>
                        <a:cubicBezTo>
                          <a:pt x="194542" y="3964"/>
                          <a:pt x="151473" y="-5606"/>
                          <a:pt x="98834" y="3964"/>
                        </a:cubicBezTo>
                        <a:cubicBezTo>
                          <a:pt x="79692" y="8750"/>
                          <a:pt x="50979" y="23106"/>
                          <a:pt x="36623" y="32677"/>
                        </a:cubicBezTo>
                        <a:cubicBezTo>
                          <a:pt x="17481" y="47033"/>
                          <a:pt x="3125" y="66175"/>
                          <a:pt x="3125" y="90102"/>
                        </a:cubicBezTo>
                        <a:cubicBezTo>
                          <a:pt x="3125" y="99673"/>
                          <a:pt x="-6446" y="142741"/>
                          <a:pt x="7911" y="147527"/>
                        </a:cubicBezTo>
                        <a:cubicBezTo>
                          <a:pt x="41408" y="166669"/>
                          <a:pt x="70121" y="137956"/>
                          <a:pt x="98834" y="128385"/>
                        </a:cubicBezTo>
                        <a:close/>
                      </a:path>
                    </a:pathLst>
                  </a:custGeom>
                  <a:solidFill>
                    <a:srgbClr val="B14191"/>
                  </a:solidFill>
                  <a:ln w="47824" cap="flat">
                    <a:noFill/>
                    <a:prstDash val="solid"/>
                    <a:miter/>
                  </a:ln>
                </p:spPr>
                <p:txBody>
                  <a:bodyPr rtlCol="0" anchor="ctr"/>
                  <a:lstStyle/>
                  <a:p>
                    <a:endParaRPr lang="en-US"/>
                  </a:p>
                </p:txBody>
              </p:sp>
              <p:sp>
                <p:nvSpPr>
                  <p:cNvPr id="360" name="Freeform: Shape 359">
                    <a:extLst>
                      <a:ext uri="{FF2B5EF4-FFF2-40B4-BE49-F238E27FC236}">
                        <a16:creationId xmlns:a16="http://schemas.microsoft.com/office/drawing/2014/main" xmlns="" id="{A61698E8-1CB6-42DB-82E9-3DB02CC88BEA}"/>
                      </a:ext>
                    </a:extLst>
                  </p:cNvPr>
                  <p:cNvSpPr/>
                  <p:nvPr/>
                </p:nvSpPr>
                <p:spPr>
                  <a:xfrm>
                    <a:off x="9078927" y="9727012"/>
                    <a:ext cx="246918" cy="167489"/>
                  </a:xfrm>
                  <a:custGeom>
                    <a:avLst/>
                    <a:gdLst>
                      <a:gd name="connsiteX0" fmla="*/ 31575 w 246918"/>
                      <a:gd name="connsiteY0" fmla="*/ 167490 h 167489"/>
                      <a:gd name="connsiteX1" fmla="*/ 31575 w 246918"/>
                      <a:gd name="connsiteY1" fmla="*/ 167490 h 167489"/>
                      <a:gd name="connsiteX2" fmla="*/ 12433 w 246918"/>
                      <a:gd name="connsiteY2" fmla="*/ 162704 h 167489"/>
                      <a:gd name="connsiteX3" fmla="*/ 2862 w 246918"/>
                      <a:gd name="connsiteY3" fmla="*/ 105279 h 167489"/>
                      <a:gd name="connsiteX4" fmla="*/ 2862 w 246918"/>
                      <a:gd name="connsiteY4" fmla="*/ 100494 h 167489"/>
                      <a:gd name="connsiteX5" fmla="*/ 41145 w 246918"/>
                      <a:gd name="connsiteY5" fmla="*/ 38283 h 167489"/>
                      <a:gd name="connsiteX6" fmla="*/ 108141 w 246918"/>
                      <a:gd name="connsiteY6" fmla="*/ 4785 h 167489"/>
                      <a:gd name="connsiteX7" fmla="*/ 151210 w 246918"/>
                      <a:gd name="connsiteY7" fmla="*/ 0 h 167489"/>
                      <a:gd name="connsiteX8" fmla="*/ 222991 w 246918"/>
                      <a:gd name="connsiteY8" fmla="*/ 14356 h 167489"/>
                      <a:gd name="connsiteX9" fmla="*/ 246919 w 246918"/>
                      <a:gd name="connsiteY9" fmla="*/ 71781 h 167489"/>
                      <a:gd name="connsiteX10" fmla="*/ 189493 w 246918"/>
                      <a:gd name="connsiteY10" fmla="*/ 129206 h 167489"/>
                      <a:gd name="connsiteX11" fmla="*/ 160781 w 246918"/>
                      <a:gd name="connsiteY11" fmla="*/ 129206 h 167489"/>
                      <a:gd name="connsiteX12" fmla="*/ 103356 w 246918"/>
                      <a:gd name="connsiteY12" fmla="*/ 138777 h 167489"/>
                      <a:gd name="connsiteX13" fmla="*/ 79429 w 246918"/>
                      <a:gd name="connsiteY13" fmla="*/ 148348 h 167489"/>
                      <a:gd name="connsiteX14" fmla="*/ 31575 w 246918"/>
                      <a:gd name="connsiteY14" fmla="*/ 167490 h 167489"/>
                      <a:gd name="connsiteX15" fmla="*/ 146425 w 246918"/>
                      <a:gd name="connsiteY15" fmla="*/ 14356 h 167489"/>
                      <a:gd name="connsiteX16" fmla="*/ 103356 w 246918"/>
                      <a:gd name="connsiteY16" fmla="*/ 19141 h 167489"/>
                      <a:gd name="connsiteX17" fmla="*/ 41145 w 246918"/>
                      <a:gd name="connsiteY17" fmla="*/ 47854 h 167489"/>
                      <a:gd name="connsiteX18" fmla="*/ 7648 w 246918"/>
                      <a:gd name="connsiteY18" fmla="*/ 100494 h 167489"/>
                      <a:gd name="connsiteX19" fmla="*/ 7648 w 246918"/>
                      <a:gd name="connsiteY19" fmla="*/ 105279 h 167489"/>
                      <a:gd name="connsiteX20" fmla="*/ 12433 w 246918"/>
                      <a:gd name="connsiteY20" fmla="*/ 148348 h 167489"/>
                      <a:gd name="connsiteX21" fmla="*/ 31575 w 246918"/>
                      <a:gd name="connsiteY21" fmla="*/ 153133 h 167489"/>
                      <a:gd name="connsiteX22" fmla="*/ 31575 w 246918"/>
                      <a:gd name="connsiteY22" fmla="*/ 153133 h 167489"/>
                      <a:gd name="connsiteX23" fmla="*/ 74643 w 246918"/>
                      <a:gd name="connsiteY23" fmla="*/ 138777 h 167489"/>
                      <a:gd name="connsiteX24" fmla="*/ 98570 w 246918"/>
                      <a:gd name="connsiteY24" fmla="*/ 129206 h 167489"/>
                      <a:gd name="connsiteX25" fmla="*/ 160781 w 246918"/>
                      <a:gd name="connsiteY25" fmla="*/ 119635 h 167489"/>
                      <a:gd name="connsiteX26" fmla="*/ 189493 w 246918"/>
                      <a:gd name="connsiteY26" fmla="*/ 119635 h 167489"/>
                      <a:gd name="connsiteX27" fmla="*/ 232562 w 246918"/>
                      <a:gd name="connsiteY27" fmla="*/ 71781 h 167489"/>
                      <a:gd name="connsiteX28" fmla="*/ 213420 w 246918"/>
                      <a:gd name="connsiteY28" fmla="*/ 23927 h 167489"/>
                      <a:gd name="connsiteX29" fmla="*/ 146425 w 246918"/>
                      <a:gd name="connsiteY29" fmla="*/ 14356 h 167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6918" h="167489">
                        <a:moveTo>
                          <a:pt x="31575" y="167490"/>
                        </a:moveTo>
                        <a:lnTo>
                          <a:pt x="31575" y="167490"/>
                        </a:lnTo>
                        <a:cubicBezTo>
                          <a:pt x="22004" y="167490"/>
                          <a:pt x="17218" y="167490"/>
                          <a:pt x="12433" y="162704"/>
                        </a:cubicBezTo>
                        <a:cubicBezTo>
                          <a:pt x="-1923" y="157919"/>
                          <a:pt x="-1923" y="124421"/>
                          <a:pt x="2862" y="105279"/>
                        </a:cubicBezTo>
                        <a:cubicBezTo>
                          <a:pt x="2862" y="100494"/>
                          <a:pt x="2862" y="100494"/>
                          <a:pt x="2862" y="100494"/>
                        </a:cubicBezTo>
                        <a:cubicBezTo>
                          <a:pt x="7648" y="71781"/>
                          <a:pt x="22004" y="57425"/>
                          <a:pt x="41145" y="38283"/>
                        </a:cubicBezTo>
                        <a:cubicBezTo>
                          <a:pt x="55502" y="23927"/>
                          <a:pt x="89000" y="9571"/>
                          <a:pt x="108141" y="4785"/>
                        </a:cubicBezTo>
                        <a:cubicBezTo>
                          <a:pt x="122497" y="0"/>
                          <a:pt x="136854" y="0"/>
                          <a:pt x="151210" y="0"/>
                        </a:cubicBezTo>
                        <a:cubicBezTo>
                          <a:pt x="184708" y="0"/>
                          <a:pt x="213420" y="9571"/>
                          <a:pt x="222991" y="14356"/>
                        </a:cubicBezTo>
                        <a:cubicBezTo>
                          <a:pt x="237348" y="23927"/>
                          <a:pt x="246919" y="43068"/>
                          <a:pt x="246919" y="71781"/>
                        </a:cubicBezTo>
                        <a:cubicBezTo>
                          <a:pt x="246919" y="114850"/>
                          <a:pt x="227777" y="129206"/>
                          <a:pt x="189493" y="129206"/>
                        </a:cubicBezTo>
                        <a:cubicBezTo>
                          <a:pt x="179923" y="129206"/>
                          <a:pt x="170352" y="129206"/>
                          <a:pt x="160781" y="129206"/>
                        </a:cubicBezTo>
                        <a:cubicBezTo>
                          <a:pt x="136854" y="129206"/>
                          <a:pt x="122497" y="133991"/>
                          <a:pt x="103356" y="138777"/>
                        </a:cubicBezTo>
                        <a:cubicBezTo>
                          <a:pt x="93785" y="143562"/>
                          <a:pt x="89000" y="143562"/>
                          <a:pt x="79429" y="148348"/>
                        </a:cubicBezTo>
                        <a:cubicBezTo>
                          <a:pt x="65073" y="157919"/>
                          <a:pt x="50716" y="167490"/>
                          <a:pt x="31575" y="167490"/>
                        </a:cubicBezTo>
                        <a:close/>
                        <a:moveTo>
                          <a:pt x="146425" y="14356"/>
                        </a:moveTo>
                        <a:cubicBezTo>
                          <a:pt x="132068" y="14356"/>
                          <a:pt x="117712" y="14356"/>
                          <a:pt x="103356" y="19141"/>
                        </a:cubicBezTo>
                        <a:cubicBezTo>
                          <a:pt x="84214" y="23927"/>
                          <a:pt x="55502" y="33498"/>
                          <a:pt x="41145" y="47854"/>
                        </a:cubicBezTo>
                        <a:cubicBezTo>
                          <a:pt x="22004" y="62210"/>
                          <a:pt x="7648" y="76567"/>
                          <a:pt x="7648" y="100494"/>
                        </a:cubicBezTo>
                        <a:cubicBezTo>
                          <a:pt x="7648" y="100494"/>
                          <a:pt x="7648" y="105279"/>
                          <a:pt x="7648" y="105279"/>
                        </a:cubicBezTo>
                        <a:cubicBezTo>
                          <a:pt x="7648" y="114850"/>
                          <a:pt x="2862" y="148348"/>
                          <a:pt x="12433" y="148348"/>
                        </a:cubicBezTo>
                        <a:cubicBezTo>
                          <a:pt x="17218" y="148348"/>
                          <a:pt x="22004" y="153133"/>
                          <a:pt x="31575" y="153133"/>
                        </a:cubicBezTo>
                        <a:lnTo>
                          <a:pt x="31575" y="153133"/>
                        </a:lnTo>
                        <a:cubicBezTo>
                          <a:pt x="45931" y="153133"/>
                          <a:pt x="60287" y="143562"/>
                          <a:pt x="74643" y="138777"/>
                        </a:cubicBezTo>
                        <a:cubicBezTo>
                          <a:pt x="84214" y="133991"/>
                          <a:pt x="89000" y="129206"/>
                          <a:pt x="98570" y="129206"/>
                        </a:cubicBezTo>
                        <a:cubicBezTo>
                          <a:pt x="117712" y="124421"/>
                          <a:pt x="136854" y="119635"/>
                          <a:pt x="160781" y="119635"/>
                        </a:cubicBezTo>
                        <a:cubicBezTo>
                          <a:pt x="170352" y="119635"/>
                          <a:pt x="179923" y="119635"/>
                          <a:pt x="189493" y="119635"/>
                        </a:cubicBezTo>
                        <a:cubicBezTo>
                          <a:pt x="218206" y="119635"/>
                          <a:pt x="232562" y="114850"/>
                          <a:pt x="232562" y="71781"/>
                        </a:cubicBezTo>
                        <a:cubicBezTo>
                          <a:pt x="232562" y="47854"/>
                          <a:pt x="227777" y="33498"/>
                          <a:pt x="213420" y="23927"/>
                        </a:cubicBezTo>
                        <a:cubicBezTo>
                          <a:pt x="203850" y="19141"/>
                          <a:pt x="179923" y="14356"/>
                          <a:pt x="146425" y="14356"/>
                        </a:cubicBezTo>
                        <a:close/>
                      </a:path>
                    </a:pathLst>
                  </a:custGeom>
                  <a:solidFill>
                    <a:srgbClr val="6F2669"/>
                  </a:solidFill>
                  <a:ln w="47824" cap="flat">
                    <a:noFill/>
                    <a:prstDash val="solid"/>
                    <a:miter/>
                  </a:ln>
                </p:spPr>
                <p:txBody>
                  <a:bodyPr rtlCol="0" anchor="ctr"/>
                  <a:lstStyle/>
                  <a:p>
                    <a:endParaRPr lang="en-US"/>
                  </a:p>
                </p:txBody>
              </p:sp>
            </p:grpSp>
            <p:sp>
              <p:nvSpPr>
                <p:cNvPr id="358" name="Freeform: Shape 357">
                  <a:extLst>
                    <a:ext uri="{FF2B5EF4-FFF2-40B4-BE49-F238E27FC236}">
                      <a16:creationId xmlns:a16="http://schemas.microsoft.com/office/drawing/2014/main" xmlns="" id="{956D7AED-ABE2-4E89-A143-E0DC320FF94B}"/>
                    </a:ext>
                  </a:extLst>
                </p:cNvPr>
                <p:cNvSpPr/>
                <p:nvPr/>
              </p:nvSpPr>
              <p:spPr>
                <a:xfrm>
                  <a:off x="9086575" y="9741368"/>
                  <a:ext cx="234485" cy="147989"/>
                </a:xfrm>
                <a:custGeom>
                  <a:avLst/>
                  <a:gdLst>
                    <a:gd name="connsiteX0" fmla="*/ 210558 w 234485"/>
                    <a:gd name="connsiteY0" fmla="*/ 9571 h 147989"/>
                    <a:gd name="connsiteX1" fmla="*/ 191417 w 234485"/>
                    <a:gd name="connsiteY1" fmla="*/ 0 h 147989"/>
                    <a:gd name="connsiteX2" fmla="*/ 200987 w 234485"/>
                    <a:gd name="connsiteY2" fmla="*/ 9571 h 147989"/>
                    <a:gd name="connsiteX3" fmla="*/ 162704 w 234485"/>
                    <a:gd name="connsiteY3" fmla="*/ 86138 h 147989"/>
                    <a:gd name="connsiteX4" fmla="*/ 110064 w 234485"/>
                    <a:gd name="connsiteY4" fmla="*/ 81352 h 147989"/>
                    <a:gd name="connsiteX5" fmla="*/ 52640 w 234485"/>
                    <a:gd name="connsiteY5" fmla="*/ 110065 h 147989"/>
                    <a:gd name="connsiteX6" fmla="*/ 4785 w 234485"/>
                    <a:gd name="connsiteY6" fmla="*/ 110065 h 147989"/>
                    <a:gd name="connsiteX7" fmla="*/ 0 w 234485"/>
                    <a:gd name="connsiteY7" fmla="*/ 105279 h 147989"/>
                    <a:gd name="connsiteX8" fmla="*/ 9571 w 234485"/>
                    <a:gd name="connsiteY8" fmla="*/ 143562 h 147989"/>
                    <a:gd name="connsiteX9" fmla="*/ 100494 w 234485"/>
                    <a:gd name="connsiteY9" fmla="*/ 119635 h 147989"/>
                    <a:gd name="connsiteX10" fmla="*/ 186631 w 234485"/>
                    <a:gd name="connsiteY10" fmla="*/ 110065 h 147989"/>
                    <a:gd name="connsiteX11" fmla="*/ 234485 w 234485"/>
                    <a:gd name="connsiteY11" fmla="*/ 57425 h 147989"/>
                    <a:gd name="connsiteX12" fmla="*/ 210558 w 234485"/>
                    <a:gd name="connsiteY12" fmla="*/ 9571 h 14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485" h="147989">
                      <a:moveTo>
                        <a:pt x="210558" y="9571"/>
                      </a:moveTo>
                      <a:cubicBezTo>
                        <a:pt x="205773" y="4785"/>
                        <a:pt x="200987" y="4785"/>
                        <a:pt x="191417" y="0"/>
                      </a:cubicBezTo>
                      <a:cubicBezTo>
                        <a:pt x="196202" y="4785"/>
                        <a:pt x="196202" y="4785"/>
                        <a:pt x="200987" y="9571"/>
                      </a:cubicBezTo>
                      <a:cubicBezTo>
                        <a:pt x="220129" y="43069"/>
                        <a:pt x="205773" y="90923"/>
                        <a:pt x="162704" y="86138"/>
                      </a:cubicBezTo>
                      <a:cubicBezTo>
                        <a:pt x="143563" y="86138"/>
                        <a:pt x="129206" y="81352"/>
                        <a:pt x="110064" y="81352"/>
                      </a:cubicBezTo>
                      <a:cubicBezTo>
                        <a:pt x="86137" y="86138"/>
                        <a:pt x="71781" y="100494"/>
                        <a:pt x="52640" y="110065"/>
                      </a:cubicBezTo>
                      <a:cubicBezTo>
                        <a:pt x="38283" y="119635"/>
                        <a:pt x="19141" y="119635"/>
                        <a:pt x="4785" y="110065"/>
                      </a:cubicBezTo>
                      <a:cubicBezTo>
                        <a:pt x="0" y="110065"/>
                        <a:pt x="0" y="105279"/>
                        <a:pt x="0" y="105279"/>
                      </a:cubicBezTo>
                      <a:cubicBezTo>
                        <a:pt x="0" y="119635"/>
                        <a:pt x="0" y="138777"/>
                        <a:pt x="9571" y="143562"/>
                      </a:cubicBezTo>
                      <a:cubicBezTo>
                        <a:pt x="43068" y="157919"/>
                        <a:pt x="71781" y="133992"/>
                        <a:pt x="100494" y="119635"/>
                      </a:cubicBezTo>
                      <a:cubicBezTo>
                        <a:pt x="129206" y="110065"/>
                        <a:pt x="157919" y="110065"/>
                        <a:pt x="186631" y="110065"/>
                      </a:cubicBezTo>
                      <a:cubicBezTo>
                        <a:pt x="220129" y="110065"/>
                        <a:pt x="234485" y="100494"/>
                        <a:pt x="234485" y="57425"/>
                      </a:cubicBezTo>
                      <a:cubicBezTo>
                        <a:pt x="234485" y="38283"/>
                        <a:pt x="224914" y="19142"/>
                        <a:pt x="210558" y="9571"/>
                      </a:cubicBezTo>
                      <a:close/>
                    </a:path>
                  </a:pathLst>
                </a:custGeom>
                <a:solidFill>
                  <a:srgbClr val="B14191">
                    <a:alpha val="50000"/>
                  </a:srgbClr>
                </a:solidFill>
                <a:ln w="47824" cap="flat">
                  <a:noFill/>
                  <a:prstDash val="solid"/>
                  <a:miter/>
                </a:ln>
              </p:spPr>
              <p:txBody>
                <a:bodyPr rtlCol="0" anchor="ctr"/>
                <a:lstStyle/>
                <a:p>
                  <a:endParaRPr lang="en-US"/>
                </a:p>
              </p:txBody>
            </p:sp>
          </p:grpSp>
          <p:grpSp>
            <p:nvGrpSpPr>
              <p:cNvPr id="143" name="Graphic 3">
                <a:extLst>
                  <a:ext uri="{FF2B5EF4-FFF2-40B4-BE49-F238E27FC236}">
                    <a16:creationId xmlns:a16="http://schemas.microsoft.com/office/drawing/2014/main" xmlns="" id="{D7578ED8-8F1C-4353-8390-82C089426293}"/>
                  </a:ext>
                </a:extLst>
              </p:cNvPr>
              <p:cNvGrpSpPr/>
              <p:nvPr/>
            </p:nvGrpSpPr>
            <p:grpSpPr>
              <a:xfrm>
                <a:off x="8000285" y="8348812"/>
                <a:ext cx="1339406" cy="818306"/>
                <a:chOff x="8000285" y="8348812"/>
                <a:chExt cx="1339406" cy="818306"/>
              </a:xfrm>
            </p:grpSpPr>
            <p:grpSp>
              <p:nvGrpSpPr>
                <p:cNvPr id="327" name="Graphic 3">
                  <a:extLst>
                    <a:ext uri="{FF2B5EF4-FFF2-40B4-BE49-F238E27FC236}">
                      <a16:creationId xmlns:a16="http://schemas.microsoft.com/office/drawing/2014/main" xmlns="" id="{DA72517F-84E1-46A4-A242-0AD679460C35}"/>
                    </a:ext>
                  </a:extLst>
                </p:cNvPr>
                <p:cNvGrpSpPr/>
                <p:nvPr/>
              </p:nvGrpSpPr>
              <p:grpSpPr>
                <a:xfrm>
                  <a:off x="8005602" y="8348812"/>
                  <a:ext cx="1334089" cy="818306"/>
                  <a:chOff x="8005602" y="8348812"/>
                  <a:chExt cx="1334089" cy="818306"/>
                </a:xfrm>
              </p:grpSpPr>
              <p:sp>
                <p:nvSpPr>
                  <p:cNvPr id="343" name="Freeform: Shape 342">
                    <a:extLst>
                      <a:ext uri="{FF2B5EF4-FFF2-40B4-BE49-F238E27FC236}">
                        <a16:creationId xmlns:a16="http://schemas.microsoft.com/office/drawing/2014/main" xmlns="" id="{4BCE9B3A-19F3-4D29-928B-195C50D75B74}"/>
                      </a:ext>
                    </a:extLst>
                  </p:cNvPr>
                  <p:cNvSpPr/>
                  <p:nvPr/>
                </p:nvSpPr>
                <p:spPr>
                  <a:xfrm>
                    <a:off x="8008809" y="8364336"/>
                    <a:ext cx="1316526" cy="789621"/>
                  </a:xfrm>
                  <a:custGeom>
                    <a:avLst/>
                    <a:gdLst>
                      <a:gd name="connsiteX0" fmla="*/ 1307466 w 1316526"/>
                      <a:gd name="connsiteY0" fmla="*/ 419949 h 789621"/>
                      <a:gd name="connsiteX1" fmla="*/ 1226114 w 1316526"/>
                      <a:gd name="connsiteY1" fmla="*/ 209390 h 789621"/>
                      <a:gd name="connsiteX2" fmla="*/ 1120834 w 1316526"/>
                      <a:gd name="connsiteY2" fmla="*/ 41901 h 789621"/>
                      <a:gd name="connsiteX3" fmla="*/ 1106478 w 1316526"/>
                      <a:gd name="connsiteY3" fmla="*/ 22759 h 789621"/>
                      <a:gd name="connsiteX4" fmla="*/ 1044268 w 1316526"/>
                      <a:gd name="connsiteY4" fmla="*/ 3617 h 789621"/>
                      <a:gd name="connsiteX5" fmla="*/ 757143 w 1316526"/>
                      <a:gd name="connsiteY5" fmla="*/ 46686 h 789621"/>
                      <a:gd name="connsiteX6" fmla="*/ 618365 w 1316526"/>
                      <a:gd name="connsiteY6" fmla="*/ 56257 h 789621"/>
                      <a:gd name="connsiteX7" fmla="*/ 470018 w 1316526"/>
                      <a:gd name="connsiteY7" fmla="*/ 61042 h 789621"/>
                      <a:gd name="connsiteX8" fmla="*/ 407807 w 1316526"/>
                      <a:gd name="connsiteY8" fmla="*/ 46686 h 789621"/>
                      <a:gd name="connsiteX9" fmla="*/ 374309 w 1316526"/>
                      <a:gd name="connsiteY9" fmla="*/ 46686 h 789621"/>
                      <a:gd name="connsiteX10" fmla="*/ 359953 w 1316526"/>
                      <a:gd name="connsiteY10" fmla="*/ 61042 h 789621"/>
                      <a:gd name="connsiteX11" fmla="*/ 336026 w 1316526"/>
                      <a:gd name="connsiteY11" fmla="*/ 89755 h 789621"/>
                      <a:gd name="connsiteX12" fmla="*/ 288172 w 1316526"/>
                      <a:gd name="connsiteY12" fmla="*/ 137609 h 789621"/>
                      <a:gd name="connsiteX13" fmla="*/ 197249 w 1316526"/>
                      <a:gd name="connsiteY13" fmla="*/ 214176 h 789621"/>
                      <a:gd name="connsiteX14" fmla="*/ 24974 w 1316526"/>
                      <a:gd name="connsiteY14" fmla="*/ 419949 h 789621"/>
                      <a:gd name="connsiteX15" fmla="*/ 5832 w 1316526"/>
                      <a:gd name="connsiteY15" fmla="*/ 501301 h 789621"/>
                      <a:gd name="connsiteX16" fmla="*/ 82399 w 1316526"/>
                      <a:gd name="connsiteY16" fmla="*/ 587438 h 789621"/>
                      <a:gd name="connsiteX17" fmla="*/ 240318 w 1316526"/>
                      <a:gd name="connsiteY17" fmla="*/ 611365 h 789621"/>
                      <a:gd name="connsiteX18" fmla="*/ 288172 w 1316526"/>
                      <a:gd name="connsiteY18" fmla="*/ 654434 h 789621"/>
                      <a:gd name="connsiteX19" fmla="*/ 484374 w 1316526"/>
                      <a:gd name="connsiteY19" fmla="*/ 754928 h 789621"/>
                      <a:gd name="connsiteX20" fmla="*/ 929418 w 1316526"/>
                      <a:gd name="connsiteY20" fmla="*/ 759713 h 789621"/>
                      <a:gd name="connsiteX21" fmla="*/ 1259612 w 1316526"/>
                      <a:gd name="connsiteY21" fmla="*/ 568296 h 789621"/>
                      <a:gd name="connsiteX22" fmla="*/ 1307466 w 1316526"/>
                      <a:gd name="connsiteY22" fmla="*/ 496515 h 789621"/>
                      <a:gd name="connsiteX23" fmla="*/ 1307466 w 1316526"/>
                      <a:gd name="connsiteY23" fmla="*/ 419949 h 78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16526" h="789621">
                        <a:moveTo>
                          <a:pt x="1307466" y="419949"/>
                        </a:moveTo>
                        <a:cubicBezTo>
                          <a:pt x="1283539" y="348167"/>
                          <a:pt x="1259612" y="276386"/>
                          <a:pt x="1226114" y="209390"/>
                        </a:cubicBezTo>
                        <a:cubicBezTo>
                          <a:pt x="1197401" y="151965"/>
                          <a:pt x="1163903" y="94540"/>
                          <a:pt x="1120834" y="41901"/>
                        </a:cubicBezTo>
                        <a:cubicBezTo>
                          <a:pt x="1116049" y="37115"/>
                          <a:pt x="1111264" y="27545"/>
                          <a:pt x="1106478" y="22759"/>
                        </a:cubicBezTo>
                        <a:cubicBezTo>
                          <a:pt x="1087337" y="-5953"/>
                          <a:pt x="1072980" y="-1168"/>
                          <a:pt x="1044268" y="3617"/>
                        </a:cubicBezTo>
                        <a:cubicBezTo>
                          <a:pt x="948559" y="8403"/>
                          <a:pt x="852851" y="37115"/>
                          <a:pt x="757143" y="46686"/>
                        </a:cubicBezTo>
                        <a:cubicBezTo>
                          <a:pt x="709288" y="51472"/>
                          <a:pt x="666220" y="51472"/>
                          <a:pt x="618365" y="56257"/>
                        </a:cubicBezTo>
                        <a:cubicBezTo>
                          <a:pt x="570511" y="61042"/>
                          <a:pt x="522657" y="65828"/>
                          <a:pt x="470018" y="61042"/>
                        </a:cubicBezTo>
                        <a:cubicBezTo>
                          <a:pt x="450876" y="61042"/>
                          <a:pt x="426949" y="51472"/>
                          <a:pt x="407807" y="46686"/>
                        </a:cubicBezTo>
                        <a:cubicBezTo>
                          <a:pt x="398236" y="41901"/>
                          <a:pt x="383880" y="41901"/>
                          <a:pt x="374309" y="46686"/>
                        </a:cubicBezTo>
                        <a:cubicBezTo>
                          <a:pt x="369524" y="46686"/>
                          <a:pt x="364739" y="56257"/>
                          <a:pt x="359953" y="61042"/>
                        </a:cubicBezTo>
                        <a:cubicBezTo>
                          <a:pt x="350382" y="70613"/>
                          <a:pt x="340811" y="75399"/>
                          <a:pt x="336026" y="89755"/>
                        </a:cubicBezTo>
                        <a:cubicBezTo>
                          <a:pt x="321670" y="108897"/>
                          <a:pt x="312099" y="123253"/>
                          <a:pt x="288172" y="137609"/>
                        </a:cubicBezTo>
                        <a:cubicBezTo>
                          <a:pt x="254674" y="161536"/>
                          <a:pt x="225961" y="185463"/>
                          <a:pt x="197249" y="214176"/>
                        </a:cubicBezTo>
                        <a:cubicBezTo>
                          <a:pt x="130253" y="276386"/>
                          <a:pt x="72828" y="343382"/>
                          <a:pt x="24974" y="419949"/>
                        </a:cubicBezTo>
                        <a:cubicBezTo>
                          <a:pt x="5832" y="448661"/>
                          <a:pt x="-8524" y="467803"/>
                          <a:pt x="5832" y="501301"/>
                        </a:cubicBezTo>
                        <a:cubicBezTo>
                          <a:pt x="24974" y="534799"/>
                          <a:pt x="48901" y="568296"/>
                          <a:pt x="82399" y="587438"/>
                        </a:cubicBezTo>
                        <a:cubicBezTo>
                          <a:pt x="130253" y="616151"/>
                          <a:pt x="187678" y="625722"/>
                          <a:pt x="240318" y="611365"/>
                        </a:cubicBezTo>
                        <a:cubicBezTo>
                          <a:pt x="254674" y="625722"/>
                          <a:pt x="269030" y="640078"/>
                          <a:pt x="288172" y="654434"/>
                        </a:cubicBezTo>
                        <a:cubicBezTo>
                          <a:pt x="345597" y="702288"/>
                          <a:pt x="417378" y="731001"/>
                          <a:pt x="484374" y="754928"/>
                        </a:cubicBezTo>
                        <a:cubicBezTo>
                          <a:pt x="627936" y="802782"/>
                          <a:pt x="781070" y="797997"/>
                          <a:pt x="929418" y="759713"/>
                        </a:cubicBezTo>
                        <a:cubicBezTo>
                          <a:pt x="1053839" y="731001"/>
                          <a:pt x="1173474" y="659219"/>
                          <a:pt x="1259612" y="568296"/>
                        </a:cubicBezTo>
                        <a:cubicBezTo>
                          <a:pt x="1278753" y="549155"/>
                          <a:pt x="1293110" y="525228"/>
                          <a:pt x="1307466" y="496515"/>
                        </a:cubicBezTo>
                        <a:cubicBezTo>
                          <a:pt x="1321822" y="477374"/>
                          <a:pt x="1317037" y="448661"/>
                          <a:pt x="1307466" y="419949"/>
                        </a:cubicBezTo>
                        <a:close/>
                      </a:path>
                    </a:pathLst>
                  </a:custGeom>
                  <a:solidFill>
                    <a:srgbClr val="602483"/>
                  </a:solidFill>
                  <a:ln w="47824" cap="flat">
                    <a:noFill/>
                    <a:prstDash val="solid"/>
                    <a:miter/>
                  </a:ln>
                </p:spPr>
                <p:txBody>
                  <a:bodyPr rtlCol="0" anchor="ctr"/>
                  <a:lstStyle/>
                  <a:p>
                    <a:endParaRPr lang="en-US"/>
                  </a:p>
                </p:txBody>
              </p:sp>
              <p:sp>
                <p:nvSpPr>
                  <p:cNvPr id="344" name="Freeform: Shape 343">
                    <a:extLst>
                      <a:ext uri="{FF2B5EF4-FFF2-40B4-BE49-F238E27FC236}">
                        <a16:creationId xmlns:a16="http://schemas.microsoft.com/office/drawing/2014/main" xmlns="" id="{FC5544F1-B2EE-4F8E-88C5-3A4195CF4295}"/>
                      </a:ext>
                    </a:extLst>
                  </p:cNvPr>
                  <p:cNvSpPr/>
                  <p:nvPr/>
                </p:nvSpPr>
                <p:spPr>
                  <a:xfrm>
                    <a:off x="8005602" y="8348812"/>
                    <a:ext cx="1334089" cy="818306"/>
                  </a:xfrm>
                  <a:custGeom>
                    <a:avLst/>
                    <a:gdLst>
                      <a:gd name="connsiteX0" fmla="*/ 712495 w 1334089"/>
                      <a:gd name="connsiteY0" fmla="*/ 818306 h 818306"/>
                      <a:gd name="connsiteX1" fmla="*/ 712495 w 1334089"/>
                      <a:gd name="connsiteY1" fmla="*/ 818306 h 818306"/>
                      <a:gd name="connsiteX2" fmla="*/ 487581 w 1334089"/>
                      <a:gd name="connsiteY2" fmla="*/ 784808 h 818306"/>
                      <a:gd name="connsiteX3" fmla="*/ 291379 w 1334089"/>
                      <a:gd name="connsiteY3" fmla="*/ 679529 h 818306"/>
                      <a:gd name="connsiteX4" fmla="*/ 257881 w 1334089"/>
                      <a:gd name="connsiteY4" fmla="*/ 646031 h 818306"/>
                      <a:gd name="connsiteX5" fmla="*/ 248310 w 1334089"/>
                      <a:gd name="connsiteY5" fmla="*/ 636461 h 818306"/>
                      <a:gd name="connsiteX6" fmla="*/ 205241 w 1334089"/>
                      <a:gd name="connsiteY6" fmla="*/ 641246 h 818306"/>
                      <a:gd name="connsiteX7" fmla="*/ 90391 w 1334089"/>
                      <a:gd name="connsiteY7" fmla="*/ 607748 h 818306"/>
                      <a:gd name="connsiteX8" fmla="*/ 9039 w 1334089"/>
                      <a:gd name="connsiteY8" fmla="*/ 516825 h 818306"/>
                      <a:gd name="connsiteX9" fmla="*/ 23395 w 1334089"/>
                      <a:gd name="connsiteY9" fmla="*/ 435473 h 818306"/>
                      <a:gd name="connsiteX10" fmla="*/ 28181 w 1334089"/>
                      <a:gd name="connsiteY10" fmla="*/ 430687 h 818306"/>
                      <a:gd name="connsiteX11" fmla="*/ 200456 w 1334089"/>
                      <a:gd name="connsiteY11" fmla="*/ 224914 h 818306"/>
                      <a:gd name="connsiteX12" fmla="*/ 291379 w 1334089"/>
                      <a:gd name="connsiteY12" fmla="*/ 148348 h 818306"/>
                      <a:gd name="connsiteX13" fmla="*/ 334447 w 1334089"/>
                      <a:gd name="connsiteY13" fmla="*/ 100494 h 818306"/>
                      <a:gd name="connsiteX14" fmla="*/ 358374 w 1334089"/>
                      <a:gd name="connsiteY14" fmla="*/ 76567 h 818306"/>
                      <a:gd name="connsiteX15" fmla="*/ 363160 w 1334089"/>
                      <a:gd name="connsiteY15" fmla="*/ 71781 h 818306"/>
                      <a:gd name="connsiteX16" fmla="*/ 377516 w 1334089"/>
                      <a:gd name="connsiteY16" fmla="*/ 52640 h 818306"/>
                      <a:gd name="connsiteX17" fmla="*/ 415800 w 1334089"/>
                      <a:gd name="connsiteY17" fmla="*/ 52640 h 818306"/>
                      <a:gd name="connsiteX18" fmla="*/ 478010 w 1334089"/>
                      <a:gd name="connsiteY18" fmla="*/ 66996 h 818306"/>
                      <a:gd name="connsiteX19" fmla="*/ 516293 w 1334089"/>
                      <a:gd name="connsiteY19" fmla="*/ 66996 h 818306"/>
                      <a:gd name="connsiteX20" fmla="*/ 588075 w 1334089"/>
                      <a:gd name="connsiteY20" fmla="*/ 62211 h 818306"/>
                      <a:gd name="connsiteX21" fmla="*/ 626358 w 1334089"/>
                      <a:gd name="connsiteY21" fmla="*/ 57425 h 818306"/>
                      <a:gd name="connsiteX22" fmla="*/ 659856 w 1334089"/>
                      <a:gd name="connsiteY22" fmla="*/ 57425 h 818306"/>
                      <a:gd name="connsiteX23" fmla="*/ 765135 w 1334089"/>
                      <a:gd name="connsiteY23" fmla="*/ 47854 h 818306"/>
                      <a:gd name="connsiteX24" fmla="*/ 899127 w 1334089"/>
                      <a:gd name="connsiteY24" fmla="*/ 23927 h 818306"/>
                      <a:gd name="connsiteX25" fmla="*/ 1052260 w 1334089"/>
                      <a:gd name="connsiteY25" fmla="*/ 0 h 818306"/>
                      <a:gd name="connsiteX26" fmla="*/ 1061831 w 1334089"/>
                      <a:gd name="connsiteY26" fmla="*/ 0 h 818306"/>
                      <a:gd name="connsiteX27" fmla="*/ 1080973 w 1334089"/>
                      <a:gd name="connsiteY27" fmla="*/ 0 h 818306"/>
                      <a:gd name="connsiteX28" fmla="*/ 1119256 w 1334089"/>
                      <a:gd name="connsiteY28" fmla="*/ 23927 h 818306"/>
                      <a:gd name="connsiteX29" fmla="*/ 1124041 w 1334089"/>
                      <a:gd name="connsiteY29" fmla="*/ 28712 h 818306"/>
                      <a:gd name="connsiteX30" fmla="*/ 1133612 w 1334089"/>
                      <a:gd name="connsiteY30" fmla="*/ 43069 h 818306"/>
                      <a:gd name="connsiteX31" fmla="*/ 1243677 w 1334089"/>
                      <a:gd name="connsiteY31" fmla="*/ 210558 h 818306"/>
                      <a:gd name="connsiteX32" fmla="*/ 1325029 w 1334089"/>
                      <a:gd name="connsiteY32" fmla="*/ 421117 h 818306"/>
                      <a:gd name="connsiteX33" fmla="*/ 1325029 w 1334089"/>
                      <a:gd name="connsiteY33" fmla="*/ 512039 h 818306"/>
                      <a:gd name="connsiteX34" fmla="*/ 1277175 w 1334089"/>
                      <a:gd name="connsiteY34" fmla="*/ 583821 h 818306"/>
                      <a:gd name="connsiteX35" fmla="*/ 942196 w 1334089"/>
                      <a:gd name="connsiteY35" fmla="*/ 780023 h 818306"/>
                      <a:gd name="connsiteX36" fmla="*/ 712495 w 1334089"/>
                      <a:gd name="connsiteY36" fmla="*/ 818306 h 818306"/>
                      <a:gd name="connsiteX37" fmla="*/ 248310 w 1334089"/>
                      <a:gd name="connsiteY37" fmla="*/ 626889 h 818306"/>
                      <a:gd name="connsiteX38" fmla="*/ 262666 w 1334089"/>
                      <a:gd name="connsiteY38" fmla="*/ 641246 h 818306"/>
                      <a:gd name="connsiteX39" fmla="*/ 296164 w 1334089"/>
                      <a:gd name="connsiteY39" fmla="*/ 674744 h 818306"/>
                      <a:gd name="connsiteX40" fmla="*/ 492366 w 1334089"/>
                      <a:gd name="connsiteY40" fmla="*/ 775237 h 818306"/>
                      <a:gd name="connsiteX41" fmla="*/ 712495 w 1334089"/>
                      <a:gd name="connsiteY41" fmla="*/ 808735 h 818306"/>
                      <a:gd name="connsiteX42" fmla="*/ 712495 w 1334089"/>
                      <a:gd name="connsiteY42" fmla="*/ 808735 h 818306"/>
                      <a:gd name="connsiteX43" fmla="*/ 932625 w 1334089"/>
                      <a:gd name="connsiteY43" fmla="*/ 780023 h 818306"/>
                      <a:gd name="connsiteX44" fmla="*/ 1262818 w 1334089"/>
                      <a:gd name="connsiteY44" fmla="*/ 588606 h 818306"/>
                      <a:gd name="connsiteX45" fmla="*/ 1305887 w 1334089"/>
                      <a:gd name="connsiteY45" fmla="*/ 521610 h 818306"/>
                      <a:gd name="connsiteX46" fmla="*/ 1305887 w 1334089"/>
                      <a:gd name="connsiteY46" fmla="*/ 435473 h 818306"/>
                      <a:gd name="connsiteX47" fmla="*/ 1229321 w 1334089"/>
                      <a:gd name="connsiteY47" fmla="*/ 224914 h 818306"/>
                      <a:gd name="connsiteX48" fmla="*/ 1124041 w 1334089"/>
                      <a:gd name="connsiteY48" fmla="*/ 62211 h 818306"/>
                      <a:gd name="connsiteX49" fmla="*/ 1124041 w 1334089"/>
                      <a:gd name="connsiteY49" fmla="*/ 62211 h 818306"/>
                      <a:gd name="connsiteX50" fmla="*/ 1114471 w 1334089"/>
                      <a:gd name="connsiteY50" fmla="*/ 47854 h 818306"/>
                      <a:gd name="connsiteX51" fmla="*/ 1109685 w 1334089"/>
                      <a:gd name="connsiteY51" fmla="*/ 43069 h 818306"/>
                      <a:gd name="connsiteX52" fmla="*/ 1061831 w 1334089"/>
                      <a:gd name="connsiteY52" fmla="*/ 23927 h 818306"/>
                      <a:gd name="connsiteX53" fmla="*/ 1052260 w 1334089"/>
                      <a:gd name="connsiteY53" fmla="*/ 23927 h 818306"/>
                      <a:gd name="connsiteX54" fmla="*/ 903912 w 1334089"/>
                      <a:gd name="connsiteY54" fmla="*/ 47854 h 818306"/>
                      <a:gd name="connsiteX55" fmla="*/ 765135 w 1334089"/>
                      <a:gd name="connsiteY55" fmla="*/ 71781 h 818306"/>
                      <a:gd name="connsiteX56" fmla="*/ 655071 w 1334089"/>
                      <a:gd name="connsiteY56" fmla="*/ 81352 h 818306"/>
                      <a:gd name="connsiteX57" fmla="*/ 621572 w 1334089"/>
                      <a:gd name="connsiteY57" fmla="*/ 81352 h 818306"/>
                      <a:gd name="connsiteX58" fmla="*/ 583289 w 1334089"/>
                      <a:gd name="connsiteY58" fmla="*/ 86138 h 818306"/>
                      <a:gd name="connsiteX59" fmla="*/ 473225 w 1334089"/>
                      <a:gd name="connsiteY59" fmla="*/ 86138 h 818306"/>
                      <a:gd name="connsiteX60" fmla="*/ 411014 w 1334089"/>
                      <a:gd name="connsiteY60" fmla="*/ 71781 h 818306"/>
                      <a:gd name="connsiteX61" fmla="*/ 377516 w 1334089"/>
                      <a:gd name="connsiteY61" fmla="*/ 71781 h 818306"/>
                      <a:gd name="connsiteX62" fmla="*/ 367945 w 1334089"/>
                      <a:gd name="connsiteY62" fmla="*/ 86138 h 818306"/>
                      <a:gd name="connsiteX63" fmla="*/ 367945 w 1334089"/>
                      <a:gd name="connsiteY63" fmla="*/ 86138 h 818306"/>
                      <a:gd name="connsiteX64" fmla="*/ 363160 w 1334089"/>
                      <a:gd name="connsiteY64" fmla="*/ 90923 h 818306"/>
                      <a:gd name="connsiteX65" fmla="*/ 344018 w 1334089"/>
                      <a:gd name="connsiteY65" fmla="*/ 114850 h 818306"/>
                      <a:gd name="connsiteX66" fmla="*/ 296164 w 1334089"/>
                      <a:gd name="connsiteY66" fmla="*/ 167490 h 818306"/>
                      <a:gd name="connsiteX67" fmla="*/ 205241 w 1334089"/>
                      <a:gd name="connsiteY67" fmla="*/ 244056 h 818306"/>
                      <a:gd name="connsiteX68" fmla="*/ 32966 w 1334089"/>
                      <a:gd name="connsiteY68" fmla="*/ 445044 h 818306"/>
                      <a:gd name="connsiteX69" fmla="*/ 28181 w 1334089"/>
                      <a:gd name="connsiteY69" fmla="*/ 449829 h 818306"/>
                      <a:gd name="connsiteX70" fmla="*/ 13824 w 1334089"/>
                      <a:gd name="connsiteY70" fmla="*/ 521610 h 818306"/>
                      <a:gd name="connsiteX71" fmla="*/ 90391 w 1334089"/>
                      <a:gd name="connsiteY71" fmla="*/ 607748 h 818306"/>
                      <a:gd name="connsiteX72" fmla="*/ 200456 w 1334089"/>
                      <a:gd name="connsiteY72" fmla="*/ 636461 h 818306"/>
                      <a:gd name="connsiteX73" fmla="*/ 248310 w 1334089"/>
                      <a:gd name="connsiteY73" fmla="*/ 626889 h 818306"/>
                      <a:gd name="connsiteX74" fmla="*/ 248310 w 1334089"/>
                      <a:gd name="connsiteY74" fmla="*/ 626889 h 818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1334089" h="818306">
                        <a:moveTo>
                          <a:pt x="712495" y="818306"/>
                        </a:moveTo>
                        <a:lnTo>
                          <a:pt x="712495" y="818306"/>
                        </a:lnTo>
                        <a:cubicBezTo>
                          <a:pt x="635929" y="818306"/>
                          <a:pt x="559362" y="808735"/>
                          <a:pt x="487581" y="784808"/>
                        </a:cubicBezTo>
                        <a:cubicBezTo>
                          <a:pt x="401443" y="756096"/>
                          <a:pt x="334447" y="722598"/>
                          <a:pt x="291379" y="679529"/>
                        </a:cubicBezTo>
                        <a:cubicBezTo>
                          <a:pt x="277022" y="669958"/>
                          <a:pt x="267452" y="660388"/>
                          <a:pt x="257881" y="646031"/>
                        </a:cubicBezTo>
                        <a:lnTo>
                          <a:pt x="248310" y="636461"/>
                        </a:lnTo>
                        <a:cubicBezTo>
                          <a:pt x="233954" y="641246"/>
                          <a:pt x="219598" y="641246"/>
                          <a:pt x="205241" y="641246"/>
                        </a:cubicBezTo>
                        <a:cubicBezTo>
                          <a:pt x="162172" y="641246"/>
                          <a:pt x="123889" y="631675"/>
                          <a:pt x="90391" y="607748"/>
                        </a:cubicBezTo>
                        <a:cubicBezTo>
                          <a:pt x="56893" y="588606"/>
                          <a:pt x="28181" y="555108"/>
                          <a:pt x="9039" y="516825"/>
                        </a:cubicBezTo>
                        <a:cubicBezTo>
                          <a:pt x="-10103" y="483327"/>
                          <a:pt x="4254" y="459400"/>
                          <a:pt x="23395" y="435473"/>
                        </a:cubicBezTo>
                        <a:lnTo>
                          <a:pt x="28181" y="430687"/>
                        </a:lnTo>
                        <a:cubicBezTo>
                          <a:pt x="76035" y="354121"/>
                          <a:pt x="133460" y="287125"/>
                          <a:pt x="200456" y="224914"/>
                        </a:cubicBezTo>
                        <a:cubicBezTo>
                          <a:pt x="229168" y="196202"/>
                          <a:pt x="257881" y="172275"/>
                          <a:pt x="291379" y="148348"/>
                        </a:cubicBezTo>
                        <a:cubicBezTo>
                          <a:pt x="310520" y="133992"/>
                          <a:pt x="324877" y="119635"/>
                          <a:pt x="334447" y="100494"/>
                        </a:cubicBezTo>
                        <a:cubicBezTo>
                          <a:pt x="339233" y="90923"/>
                          <a:pt x="348804" y="81352"/>
                          <a:pt x="358374" y="76567"/>
                        </a:cubicBezTo>
                        <a:lnTo>
                          <a:pt x="363160" y="71781"/>
                        </a:lnTo>
                        <a:cubicBezTo>
                          <a:pt x="367945" y="66996"/>
                          <a:pt x="372731" y="57425"/>
                          <a:pt x="377516" y="52640"/>
                        </a:cubicBezTo>
                        <a:cubicBezTo>
                          <a:pt x="391873" y="47854"/>
                          <a:pt x="401443" y="52640"/>
                          <a:pt x="415800" y="52640"/>
                        </a:cubicBezTo>
                        <a:cubicBezTo>
                          <a:pt x="439727" y="57425"/>
                          <a:pt x="458868" y="62211"/>
                          <a:pt x="478010" y="66996"/>
                        </a:cubicBezTo>
                        <a:cubicBezTo>
                          <a:pt x="492366" y="66996"/>
                          <a:pt x="501937" y="66996"/>
                          <a:pt x="516293" y="66996"/>
                        </a:cubicBezTo>
                        <a:cubicBezTo>
                          <a:pt x="540220" y="66996"/>
                          <a:pt x="564148" y="66996"/>
                          <a:pt x="588075" y="62211"/>
                        </a:cubicBezTo>
                        <a:cubicBezTo>
                          <a:pt x="602431" y="62211"/>
                          <a:pt x="612002" y="62211"/>
                          <a:pt x="626358" y="57425"/>
                        </a:cubicBezTo>
                        <a:lnTo>
                          <a:pt x="659856" y="57425"/>
                        </a:lnTo>
                        <a:cubicBezTo>
                          <a:pt x="693354" y="57425"/>
                          <a:pt x="731637" y="52640"/>
                          <a:pt x="765135" y="47854"/>
                        </a:cubicBezTo>
                        <a:cubicBezTo>
                          <a:pt x="812989" y="43069"/>
                          <a:pt x="856058" y="33498"/>
                          <a:pt x="899127" y="23927"/>
                        </a:cubicBezTo>
                        <a:cubicBezTo>
                          <a:pt x="946981" y="14356"/>
                          <a:pt x="999620" y="4785"/>
                          <a:pt x="1052260" y="0"/>
                        </a:cubicBezTo>
                        <a:cubicBezTo>
                          <a:pt x="1057046" y="0"/>
                          <a:pt x="1061831" y="0"/>
                          <a:pt x="1061831" y="0"/>
                        </a:cubicBezTo>
                        <a:cubicBezTo>
                          <a:pt x="1066616" y="0"/>
                          <a:pt x="1071402" y="0"/>
                          <a:pt x="1080973" y="0"/>
                        </a:cubicBezTo>
                        <a:cubicBezTo>
                          <a:pt x="1095329" y="0"/>
                          <a:pt x="1109685" y="4785"/>
                          <a:pt x="1119256" y="23927"/>
                        </a:cubicBezTo>
                        <a:lnTo>
                          <a:pt x="1124041" y="28712"/>
                        </a:lnTo>
                        <a:cubicBezTo>
                          <a:pt x="1128827" y="33498"/>
                          <a:pt x="1128827" y="38283"/>
                          <a:pt x="1133612" y="43069"/>
                        </a:cubicBezTo>
                        <a:cubicBezTo>
                          <a:pt x="1171895" y="86138"/>
                          <a:pt x="1210179" y="143562"/>
                          <a:pt x="1243677" y="210558"/>
                        </a:cubicBezTo>
                        <a:cubicBezTo>
                          <a:pt x="1272390" y="272769"/>
                          <a:pt x="1296317" y="339764"/>
                          <a:pt x="1325029" y="421117"/>
                        </a:cubicBezTo>
                        <a:cubicBezTo>
                          <a:pt x="1334600" y="454615"/>
                          <a:pt x="1339385" y="483327"/>
                          <a:pt x="1325029" y="512039"/>
                        </a:cubicBezTo>
                        <a:cubicBezTo>
                          <a:pt x="1315458" y="535966"/>
                          <a:pt x="1296317" y="559894"/>
                          <a:pt x="1277175" y="583821"/>
                        </a:cubicBezTo>
                        <a:cubicBezTo>
                          <a:pt x="1191037" y="674744"/>
                          <a:pt x="1066616" y="746525"/>
                          <a:pt x="942196" y="780023"/>
                        </a:cubicBezTo>
                        <a:cubicBezTo>
                          <a:pt x="856058" y="808735"/>
                          <a:pt x="779491" y="818306"/>
                          <a:pt x="712495" y="818306"/>
                        </a:cubicBezTo>
                        <a:close/>
                        <a:moveTo>
                          <a:pt x="248310" y="626889"/>
                        </a:moveTo>
                        <a:lnTo>
                          <a:pt x="262666" y="641246"/>
                        </a:lnTo>
                        <a:cubicBezTo>
                          <a:pt x="272237" y="650817"/>
                          <a:pt x="286593" y="665173"/>
                          <a:pt x="296164" y="674744"/>
                        </a:cubicBezTo>
                        <a:cubicBezTo>
                          <a:pt x="344018" y="713027"/>
                          <a:pt x="406229" y="746525"/>
                          <a:pt x="492366" y="775237"/>
                        </a:cubicBezTo>
                        <a:cubicBezTo>
                          <a:pt x="559362" y="799164"/>
                          <a:pt x="635929" y="808735"/>
                          <a:pt x="712495" y="808735"/>
                        </a:cubicBezTo>
                        <a:lnTo>
                          <a:pt x="712495" y="808735"/>
                        </a:lnTo>
                        <a:cubicBezTo>
                          <a:pt x="784277" y="808735"/>
                          <a:pt x="856058" y="799164"/>
                          <a:pt x="932625" y="780023"/>
                        </a:cubicBezTo>
                        <a:cubicBezTo>
                          <a:pt x="1057046" y="751310"/>
                          <a:pt x="1176681" y="679529"/>
                          <a:pt x="1262818" y="588606"/>
                        </a:cubicBezTo>
                        <a:cubicBezTo>
                          <a:pt x="1281960" y="569465"/>
                          <a:pt x="1296317" y="545538"/>
                          <a:pt x="1305887" y="521610"/>
                        </a:cubicBezTo>
                        <a:cubicBezTo>
                          <a:pt x="1320244" y="492898"/>
                          <a:pt x="1315458" y="468971"/>
                          <a:pt x="1305887" y="435473"/>
                        </a:cubicBezTo>
                        <a:cubicBezTo>
                          <a:pt x="1281960" y="354121"/>
                          <a:pt x="1258033" y="287125"/>
                          <a:pt x="1229321" y="224914"/>
                        </a:cubicBezTo>
                        <a:cubicBezTo>
                          <a:pt x="1195823" y="157919"/>
                          <a:pt x="1162325" y="105279"/>
                          <a:pt x="1124041" y="62211"/>
                        </a:cubicBezTo>
                        <a:lnTo>
                          <a:pt x="1124041" y="62211"/>
                        </a:lnTo>
                        <a:cubicBezTo>
                          <a:pt x="1119256" y="57425"/>
                          <a:pt x="1119256" y="52640"/>
                          <a:pt x="1114471" y="47854"/>
                        </a:cubicBezTo>
                        <a:lnTo>
                          <a:pt x="1109685" y="43069"/>
                        </a:lnTo>
                        <a:cubicBezTo>
                          <a:pt x="1095329" y="19142"/>
                          <a:pt x="1085758" y="23927"/>
                          <a:pt x="1061831" y="23927"/>
                        </a:cubicBezTo>
                        <a:cubicBezTo>
                          <a:pt x="1057046" y="23927"/>
                          <a:pt x="1052260" y="23927"/>
                          <a:pt x="1052260" y="23927"/>
                        </a:cubicBezTo>
                        <a:cubicBezTo>
                          <a:pt x="999620" y="28712"/>
                          <a:pt x="951766" y="38283"/>
                          <a:pt x="903912" y="47854"/>
                        </a:cubicBezTo>
                        <a:cubicBezTo>
                          <a:pt x="860843" y="57425"/>
                          <a:pt x="812989" y="66996"/>
                          <a:pt x="765135" y="71781"/>
                        </a:cubicBezTo>
                        <a:cubicBezTo>
                          <a:pt x="726852" y="76567"/>
                          <a:pt x="693354" y="76567"/>
                          <a:pt x="655071" y="81352"/>
                        </a:cubicBezTo>
                        <a:lnTo>
                          <a:pt x="621572" y="81352"/>
                        </a:lnTo>
                        <a:cubicBezTo>
                          <a:pt x="607216" y="81352"/>
                          <a:pt x="597645" y="81352"/>
                          <a:pt x="583289" y="86138"/>
                        </a:cubicBezTo>
                        <a:cubicBezTo>
                          <a:pt x="545006" y="90923"/>
                          <a:pt x="506723" y="90923"/>
                          <a:pt x="473225" y="86138"/>
                        </a:cubicBezTo>
                        <a:cubicBezTo>
                          <a:pt x="454083" y="86138"/>
                          <a:pt x="434941" y="81352"/>
                          <a:pt x="411014" y="71781"/>
                        </a:cubicBezTo>
                        <a:cubicBezTo>
                          <a:pt x="396658" y="66996"/>
                          <a:pt x="387087" y="66996"/>
                          <a:pt x="377516" y="71781"/>
                        </a:cubicBezTo>
                        <a:cubicBezTo>
                          <a:pt x="372731" y="71781"/>
                          <a:pt x="367945" y="81352"/>
                          <a:pt x="367945" y="86138"/>
                        </a:cubicBezTo>
                        <a:lnTo>
                          <a:pt x="367945" y="86138"/>
                        </a:lnTo>
                        <a:lnTo>
                          <a:pt x="363160" y="90923"/>
                        </a:lnTo>
                        <a:cubicBezTo>
                          <a:pt x="353589" y="100494"/>
                          <a:pt x="348804" y="105279"/>
                          <a:pt x="344018" y="114850"/>
                        </a:cubicBezTo>
                        <a:cubicBezTo>
                          <a:pt x="329662" y="138777"/>
                          <a:pt x="315306" y="153133"/>
                          <a:pt x="296164" y="167490"/>
                        </a:cubicBezTo>
                        <a:cubicBezTo>
                          <a:pt x="262666" y="191417"/>
                          <a:pt x="233954" y="215344"/>
                          <a:pt x="205241" y="244056"/>
                        </a:cubicBezTo>
                        <a:cubicBezTo>
                          <a:pt x="138245" y="306267"/>
                          <a:pt x="80820" y="373263"/>
                          <a:pt x="32966" y="445044"/>
                        </a:cubicBezTo>
                        <a:lnTo>
                          <a:pt x="28181" y="449829"/>
                        </a:lnTo>
                        <a:cubicBezTo>
                          <a:pt x="9039" y="473756"/>
                          <a:pt x="-532" y="492898"/>
                          <a:pt x="13824" y="521610"/>
                        </a:cubicBezTo>
                        <a:cubicBezTo>
                          <a:pt x="32966" y="559894"/>
                          <a:pt x="61679" y="588606"/>
                          <a:pt x="90391" y="607748"/>
                        </a:cubicBezTo>
                        <a:cubicBezTo>
                          <a:pt x="119104" y="626889"/>
                          <a:pt x="157387" y="636461"/>
                          <a:pt x="200456" y="636461"/>
                        </a:cubicBezTo>
                        <a:cubicBezTo>
                          <a:pt x="214812" y="631675"/>
                          <a:pt x="233954" y="631675"/>
                          <a:pt x="248310" y="626889"/>
                        </a:cubicBezTo>
                        <a:lnTo>
                          <a:pt x="248310" y="626889"/>
                        </a:lnTo>
                        <a:close/>
                      </a:path>
                    </a:pathLst>
                  </a:custGeom>
                  <a:solidFill>
                    <a:srgbClr val="3C2868"/>
                  </a:solidFill>
                  <a:ln w="47824" cap="flat">
                    <a:noFill/>
                    <a:prstDash val="solid"/>
                    <a:miter/>
                  </a:ln>
                </p:spPr>
                <p:txBody>
                  <a:bodyPr rtlCol="0" anchor="ctr"/>
                  <a:lstStyle/>
                  <a:p>
                    <a:endParaRPr lang="en-US"/>
                  </a:p>
                </p:txBody>
              </p:sp>
            </p:grpSp>
            <p:sp>
              <p:nvSpPr>
                <p:cNvPr id="328" name="Freeform: Shape 327">
                  <a:extLst>
                    <a:ext uri="{FF2B5EF4-FFF2-40B4-BE49-F238E27FC236}">
                      <a16:creationId xmlns:a16="http://schemas.microsoft.com/office/drawing/2014/main" xmlns="" id="{169D4C61-0FAB-405A-B41F-1B3075665248}"/>
                    </a:ext>
                  </a:extLst>
                </p:cNvPr>
                <p:cNvSpPr/>
                <p:nvPr/>
              </p:nvSpPr>
              <p:spPr>
                <a:xfrm>
                  <a:off x="9097787" y="8600554"/>
                  <a:ext cx="121007" cy="382130"/>
                </a:xfrm>
                <a:custGeom>
                  <a:avLst/>
                  <a:gdLst>
                    <a:gd name="connsiteX0" fmla="*/ 89281 w 121007"/>
                    <a:gd name="connsiteY0" fmla="*/ 44954 h 382130"/>
                    <a:gd name="connsiteX1" fmla="*/ 55783 w 121007"/>
                    <a:gd name="connsiteY1" fmla="*/ 6670 h 382130"/>
                    <a:gd name="connsiteX2" fmla="*/ 7929 w 121007"/>
                    <a:gd name="connsiteY2" fmla="*/ 11456 h 382130"/>
                    <a:gd name="connsiteX3" fmla="*/ 3143 w 121007"/>
                    <a:gd name="connsiteY3" fmla="*/ 59310 h 382130"/>
                    <a:gd name="connsiteX4" fmla="*/ 27070 w 121007"/>
                    <a:gd name="connsiteY4" fmla="*/ 155018 h 382130"/>
                    <a:gd name="connsiteX5" fmla="*/ 36641 w 121007"/>
                    <a:gd name="connsiteY5" fmla="*/ 279439 h 382130"/>
                    <a:gd name="connsiteX6" fmla="*/ 46212 w 121007"/>
                    <a:gd name="connsiteY6" fmla="*/ 379933 h 382130"/>
                    <a:gd name="connsiteX7" fmla="*/ 84496 w 121007"/>
                    <a:gd name="connsiteY7" fmla="*/ 351220 h 382130"/>
                    <a:gd name="connsiteX8" fmla="*/ 89281 w 121007"/>
                    <a:gd name="connsiteY8" fmla="*/ 54525 h 382130"/>
                    <a:gd name="connsiteX9" fmla="*/ 89281 w 121007"/>
                    <a:gd name="connsiteY9" fmla="*/ 44954 h 382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007" h="382130">
                      <a:moveTo>
                        <a:pt x="89281" y="44954"/>
                      </a:moveTo>
                      <a:cubicBezTo>
                        <a:pt x="79710" y="30598"/>
                        <a:pt x="74925" y="16241"/>
                        <a:pt x="55783" y="6670"/>
                      </a:cubicBezTo>
                      <a:cubicBezTo>
                        <a:pt x="41427" y="-2901"/>
                        <a:pt x="17500" y="-2901"/>
                        <a:pt x="7929" y="11456"/>
                      </a:cubicBezTo>
                      <a:cubicBezTo>
                        <a:pt x="-1642" y="25812"/>
                        <a:pt x="-1642" y="40168"/>
                        <a:pt x="3143" y="59310"/>
                      </a:cubicBezTo>
                      <a:cubicBezTo>
                        <a:pt x="7929" y="92808"/>
                        <a:pt x="17500" y="121521"/>
                        <a:pt x="27070" y="155018"/>
                      </a:cubicBezTo>
                      <a:cubicBezTo>
                        <a:pt x="36641" y="198087"/>
                        <a:pt x="36641" y="236370"/>
                        <a:pt x="36641" y="279439"/>
                      </a:cubicBezTo>
                      <a:cubicBezTo>
                        <a:pt x="36641" y="298581"/>
                        <a:pt x="22285" y="365577"/>
                        <a:pt x="46212" y="379933"/>
                      </a:cubicBezTo>
                      <a:cubicBezTo>
                        <a:pt x="65354" y="389504"/>
                        <a:pt x="79710" y="365577"/>
                        <a:pt x="84496" y="351220"/>
                      </a:cubicBezTo>
                      <a:cubicBezTo>
                        <a:pt x="137135" y="265083"/>
                        <a:pt x="127564" y="145448"/>
                        <a:pt x="89281" y="54525"/>
                      </a:cubicBezTo>
                      <a:cubicBezTo>
                        <a:pt x="89281" y="49739"/>
                        <a:pt x="89281" y="49739"/>
                        <a:pt x="89281" y="44954"/>
                      </a:cubicBezTo>
                      <a:close/>
                    </a:path>
                  </a:pathLst>
                </a:custGeom>
                <a:solidFill>
                  <a:srgbClr val="602483">
                    <a:alpha val="30000"/>
                  </a:srgbClr>
                </a:solidFill>
                <a:ln w="47824" cap="flat">
                  <a:noFill/>
                  <a:prstDash val="solid"/>
                  <a:miter/>
                </a:ln>
              </p:spPr>
              <p:txBody>
                <a:bodyPr rtlCol="0" anchor="ctr"/>
                <a:lstStyle/>
                <a:p>
                  <a:endParaRPr lang="en-US"/>
                </a:p>
              </p:txBody>
            </p:sp>
            <p:sp>
              <p:nvSpPr>
                <p:cNvPr id="329" name="Freeform: Shape 328">
                  <a:extLst>
                    <a:ext uri="{FF2B5EF4-FFF2-40B4-BE49-F238E27FC236}">
                      <a16:creationId xmlns:a16="http://schemas.microsoft.com/office/drawing/2014/main" xmlns="" id="{76D97DC7-8723-4B4F-8E91-8652583AA323}"/>
                    </a:ext>
                  </a:extLst>
                </p:cNvPr>
                <p:cNvSpPr/>
                <p:nvPr/>
              </p:nvSpPr>
              <p:spPr>
                <a:xfrm>
                  <a:off x="8385245" y="8620970"/>
                  <a:ext cx="525039" cy="282012"/>
                </a:xfrm>
                <a:custGeom>
                  <a:avLst/>
                  <a:gdLst>
                    <a:gd name="connsiteX0" fmla="*/ 328067 w 525039"/>
                    <a:gd name="connsiteY0" fmla="*/ 610 h 282012"/>
                    <a:gd name="connsiteX1" fmla="*/ 127080 w 525039"/>
                    <a:gd name="connsiteY1" fmla="*/ 53250 h 282012"/>
                    <a:gd name="connsiteX2" fmla="*/ 45727 w 525039"/>
                    <a:gd name="connsiteY2" fmla="*/ 125031 h 282012"/>
                    <a:gd name="connsiteX3" fmla="*/ 2659 w 525039"/>
                    <a:gd name="connsiteY3" fmla="*/ 225525 h 282012"/>
                    <a:gd name="connsiteX4" fmla="*/ 17015 w 525039"/>
                    <a:gd name="connsiteY4" fmla="*/ 273379 h 282012"/>
                    <a:gd name="connsiteX5" fmla="*/ 84011 w 525039"/>
                    <a:gd name="connsiteY5" fmla="*/ 249452 h 282012"/>
                    <a:gd name="connsiteX6" fmla="*/ 237144 w 525039"/>
                    <a:gd name="connsiteY6" fmla="*/ 182456 h 282012"/>
                    <a:gd name="connsiteX7" fmla="*/ 366351 w 525039"/>
                    <a:gd name="connsiteY7" fmla="*/ 239881 h 282012"/>
                    <a:gd name="connsiteX8" fmla="*/ 476415 w 525039"/>
                    <a:gd name="connsiteY8" fmla="*/ 278164 h 282012"/>
                    <a:gd name="connsiteX9" fmla="*/ 490771 w 525039"/>
                    <a:gd name="connsiteY9" fmla="*/ 81962 h 282012"/>
                    <a:gd name="connsiteX10" fmla="*/ 328067 w 525039"/>
                    <a:gd name="connsiteY10" fmla="*/ 610 h 28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5039" h="282012">
                      <a:moveTo>
                        <a:pt x="328067" y="610"/>
                      </a:moveTo>
                      <a:cubicBezTo>
                        <a:pt x="256286" y="-4176"/>
                        <a:pt x="184505" y="19751"/>
                        <a:pt x="127080" y="53250"/>
                      </a:cubicBezTo>
                      <a:cubicBezTo>
                        <a:pt x="98367" y="72391"/>
                        <a:pt x="64869" y="96318"/>
                        <a:pt x="45727" y="125031"/>
                      </a:cubicBezTo>
                      <a:cubicBezTo>
                        <a:pt x="26586" y="153743"/>
                        <a:pt x="12230" y="192026"/>
                        <a:pt x="2659" y="225525"/>
                      </a:cubicBezTo>
                      <a:cubicBezTo>
                        <a:pt x="-2127" y="239881"/>
                        <a:pt x="-2127" y="263808"/>
                        <a:pt x="17015" y="273379"/>
                      </a:cubicBezTo>
                      <a:cubicBezTo>
                        <a:pt x="40942" y="282949"/>
                        <a:pt x="69654" y="259022"/>
                        <a:pt x="84011" y="249452"/>
                      </a:cubicBezTo>
                      <a:cubicBezTo>
                        <a:pt x="131865" y="220739"/>
                        <a:pt x="174934" y="177670"/>
                        <a:pt x="237144" y="182456"/>
                      </a:cubicBezTo>
                      <a:cubicBezTo>
                        <a:pt x="289784" y="187241"/>
                        <a:pt x="328067" y="215953"/>
                        <a:pt x="366351" y="239881"/>
                      </a:cubicBezTo>
                      <a:cubicBezTo>
                        <a:pt x="399848" y="263808"/>
                        <a:pt x="433346" y="292520"/>
                        <a:pt x="476415" y="278164"/>
                      </a:cubicBezTo>
                      <a:cubicBezTo>
                        <a:pt x="552982" y="249452"/>
                        <a:pt x="524269" y="134602"/>
                        <a:pt x="490771" y="81962"/>
                      </a:cubicBezTo>
                      <a:cubicBezTo>
                        <a:pt x="447703" y="29323"/>
                        <a:pt x="390278" y="5395"/>
                        <a:pt x="328067" y="610"/>
                      </a:cubicBezTo>
                      <a:close/>
                    </a:path>
                  </a:pathLst>
                </a:custGeom>
                <a:solidFill>
                  <a:srgbClr val="602483">
                    <a:alpha val="30000"/>
                  </a:srgbClr>
                </a:solidFill>
                <a:ln w="47824" cap="flat">
                  <a:noFill/>
                  <a:prstDash val="solid"/>
                  <a:miter/>
                </a:ln>
              </p:spPr>
              <p:txBody>
                <a:bodyPr rtlCol="0" anchor="ctr"/>
                <a:lstStyle/>
                <a:p>
                  <a:endParaRPr lang="en-US"/>
                </a:p>
              </p:txBody>
            </p:sp>
            <p:sp>
              <p:nvSpPr>
                <p:cNvPr id="330" name="Freeform: Shape 329">
                  <a:extLst>
                    <a:ext uri="{FF2B5EF4-FFF2-40B4-BE49-F238E27FC236}">
                      <a16:creationId xmlns:a16="http://schemas.microsoft.com/office/drawing/2014/main" xmlns="" id="{AB251BCE-97DB-4CA4-B77F-A36A944C658A}"/>
                    </a:ext>
                  </a:extLst>
                </p:cNvPr>
                <p:cNvSpPr/>
                <p:nvPr/>
              </p:nvSpPr>
              <p:spPr>
                <a:xfrm>
                  <a:off x="8100118" y="8535813"/>
                  <a:ext cx="226107" cy="281969"/>
                </a:xfrm>
                <a:custGeom>
                  <a:avLst/>
                  <a:gdLst>
                    <a:gd name="connsiteX0" fmla="*/ 15017 w 226107"/>
                    <a:gd name="connsiteY0" fmla="*/ 281969 h 281969"/>
                    <a:gd name="connsiteX1" fmla="*/ 38944 w 226107"/>
                    <a:gd name="connsiteY1" fmla="*/ 277184 h 281969"/>
                    <a:gd name="connsiteX2" fmla="*/ 149009 w 226107"/>
                    <a:gd name="connsiteY2" fmla="*/ 176690 h 281969"/>
                    <a:gd name="connsiteX3" fmla="*/ 220790 w 226107"/>
                    <a:gd name="connsiteY3" fmla="*/ 57055 h 281969"/>
                    <a:gd name="connsiteX4" fmla="*/ 192077 w 226107"/>
                    <a:gd name="connsiteY4" fmla="*/ 4415 h 281969"/>
                    <a:gd name="connsiteX5" fmla="*/ 129867 w 226107"/>
                    <a:gd name="connsiteY5" fmla="*/ 57055 h 281969"/>
                    <a:gd name="connsiteX6" fmla="*/ 48515 w 226107"/>
                    <a:gd name="connsiteY6" fmla="*/ 152763 h 281969"/>
                    <a:gd name="connsiteX7" fmla="*/ 48515 w 226107"/>
                    <a:gd name="connsiteY7" fmla="*/ 157548 h 281969"/>
                    <a:gd name="connsiteX8" fmla="*/ 10232 w 226107"/>
                    <a:gd name="connsiteY8" fmla="*/ 238901 h 281969"/>
                    <a:gd name="connsiteX9" fmla="*/ 15017 w 226107"/>
                    <a:gd name="connsiteY9" fmla="*/ 281969 h 281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107" h="281969">
                      <a:moveTo>
                        <a:pt x="15017" y="281969"/>
                      </a:moveTo>
                      <a:cubicBezTo>
                        <a:pt x="24588" y="281969"/>
                        <a:pt x="29374" y="281969"/>
                        <a:pt x="38944" y="277184"/>
                      </a:cubicBezTo>
                      <a:cubicBezTo>
                        <a:pt x="82013" y="258042"/>
                        <a:pt x="120296" y="219759"/>
                        <a:pt x="149009" y="176690"/>
                      </a:cubicBezTo>
                      <a:cubicBezTo>
                        <a:pt x="172936" y="138407"/>
                        <a:pt x="206434" y="100124"/>
                        <a:pt x="220790" y="57055"/>
                      </a:cubicBezTo>
                      <a:cubicBezTo>
                        <a:pt x="230361" y="33128"/>
                        <a:pt x="230361" y="-14727"/>
                        <a:pt x="192077" y="4415"/>
                      </a:cubicBezTo>
                      <a:cubicBezTo>
                        <a:pt x="168150" y="18772"/>
                        <a:pt x="149009" y="37913"/>
                        <a:pt x="129867" y="57055"/>
                      </a:cubicBezTo>
                      <a:cubicBezTo>
                        <a:pt x="101155" y="85767"/>
                        <a:pt x="72442" y="119265"/>
                        <a:pt x="48515" y="152763"/>
                      </a:cubicBezTo>
                      <a:cubicBezTo>
                        <a:pt x="48515" y="152763"/>
                        <a:pt x="48515" y="152763"/>
                        <a:pt x="48515" y="157548"/>
                      </a:cubicBezTo>
                      <a:cubicBezTo>
                        <a:pt x="34159" y="181475"/>
                        <a:pt x="19802" y="210188"/>
                        <a:pt x="10232" y="238901"/>
                      </a:cubicBezTo>
                      <a:cubicBezTo>
                        <a:pt x="661" y="243686"/>
                        <a:pt x="-8910" y="281969"/>
                        <a:pt x="15017" y="281969"/>
                      </a:cubicBezTo>
                      <a:close/>
                    </a:path>
                  </a:pathLst>
                </a:custGeom>
                <a:solidFill>
                  <a:srgbClr val="602483">
                    <a:alpha val="30000"/>
                  </a:srgbClr>
                </a:solidFill>
                <a:ln w="47824" cap="flat">
                  <a:noFill/>
                  <a:prstDash val="solid"/>
                  <a:miter/>
                </a:ln>
              </p:spPr>
              <p:txBody>
                <a:bodyPr rtlCol="0" anchor="ctr"/>
                <a:lstStyle/>
                <a:p>
                  <a:endParaRPr lang="en-US"/>
                </a:p>
              </p:txBody>
            </p:sp>
            <p:grpSp>
              <p:nvGrpSpPr>
                <p:cNvPr id="331" name="Graphic 3">
                  <a:extLst>
                    <a:ext uri="{FF2B5EF4-FFF2-40B4-BE49-F238E27FC236}">
                      <a16:creationId xmlns:a16="http://schemas.microsoft.com/office/drawing/2014/main" xmlns="" id="{D3D396A6-F702-4847-994A-09A8273881C5}"/>
                    </a:ext>
                  </a:extLst>
                </p:cNvPr>
                <p:cNvGrpSpPr/>
                <p:nvPr/>
              </p:nvGrpSpPr>
              <p:grpSpPr>
                <a:xfrm>
                  <a:off x="8139062" y="8414503"/>
                  <a:ext cx="881257" cy="454722"/>
                  <a:chOff x="8139062" y="8414503"/>
                  <a:chExt cx="881257" cy="454722"/>
                </a:xfrm>
                <a:solidFill>
                  <a:srgbClr val="3C2868"/>
                </a:solidFill>
              </p:grpSpPr>
              <p:sp>
                <p:nvSpPr>
                  <p:cNvPr id="339" name="Freeform: Shape 338">
                    <a:extLst>
                      <a:ext uri="{FF2B5EF4-FFF2-40B4-BE49-F238E27FC236}">
                        <a16:creationId xmlns:a16="http://schemas.microsoft.com/office/drawing/2014/main" xmlns="" id="{839B950A-1A86-48CE-953E-6E8E861E469D}"/>
                      </a:ext>
                    </a:extLst>
                  </p:cNvPr>
                  <p:cNvSpPr/>
                  <p:nvPr/>
                </p:nvSpPr>
                <p:spPr>
                  <a:xfrm>
                    <a:off x="8139062" y="8438395"/>
                    <a:ext cx="260394" cy="250181"/>
                  </a:xfrm>
                  <a:custGeom>
                    <a:avLst/>
                    <a:gdLst>
                      <a:gd name="connsiteX0" fmla="*/ 253627 w 260394"/>
                      <a:gd name="connsiteY0" fmla="*/ 1340 h 250181"/>
                      <a:gd name="connsiteX1" fmla="*/ 119635 w 260394"/>
                      <a:gd name="connsiteY1" fmla="*/ 97048 h 250181"/>
                      <a:gd name="connsiteX2" fmla="*/ 0 w 260394"/>
                      <a:gd name="connsiteY2" fmla="*/ 245396 h 250181"/>
                      <a:gd name="connsiteX3" fmla="*/ 4785 w 260394"/>
                      <a:gd name="connsiteY3" fmla="*/ 250181 h 250181"/>
                      <a:gd name="connsiteX4" fmla="*/ 114850 w 260394"/>
                      <a:gd name="connsiteY4" fmla="*/ 116190 h 250181"/>
                      <a:gd name="connsiteX5" fmla="*/ 258413 w 260394"/>
                      <a:gd name="connsiteY5" fmla="*/ 6125 h 250181"/>
                      <a:gd name="connsiteX6" fmla="*/ 253627 w 260394"/>
                      <a:gd name="connsiteY6" fmla="*/ 1340 h 250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0394" h="250181">
                        <a:moveTo>
                          <a:pt x="253627" y="1340"/>
                        </a:moveTo>
                        <a:cubicBezTo>
                          <a:pt x="200987" y="20482"/>
                          <a:pt x="157919" y="58765"/>
                          <a:pt x="119635" y="97048"/>
                        </a:cubicBezTo>
                        <a:cubicBezTo>
                          <a:pt x="76567" y="144902"/>
                          <a:pt x="38283" y="197542"/>
                          <a:pt x="0" y="245396"/>
                        </a:cubicBezTo>
                        <a:cubicBezTo>
                          <a:pt x="0" y="250181"/>
                          <a:pt x="0" y="250181"/>
                          <a:pt x="4785" y="250181"/>
                        </a:cubicBezTo>
                        <a:cubicBezTo>
                          <a:pt x="43069" y="207113"/>
                          <a:pt x="76567" y="159258"/>
                          <a:pt x="114850" y="116190"/>
                        </a:cubicBezTo>
                        <a:cubicBezTo>
                          <a:pt x="157919" y="68336"/>
                          <a:pt x="205773" y="39623"/>
                          <a:pt x="258413" y="6125"/>
                        </a:cubicBezTo>
                        <a:cubicBezTo>
                          <a:pt x="263198" y="6125"/>
                          <a:pt x="258413" y="-3445"/>
                          <a:pt x="253627" y="1340"/>
                        </a:cubicBezTo>
                        <a:close/>
                      </a:path>
                    </a:pathLst>
                  </a:custGeom>
                  <a:solidFill>
                    <a:srgbClr val="3C2868"/>
                  </a:solidFill>
                  <a:ln w="47824" cap="flat">
                    <a:noFill/>
                    <a:prstDash val="solid"/>
                    <a:miter/>
                  </a:ln>
                </p:spPr>
                <p:txBody>
                  <a:bodyPr rtlCol="0" anchor="ctr"/>
                  <a:lstStyle/>
                  <a:p>
                    <a:endParaRPr lang="en-US"/>
                  </a:p>
                </p:txBody>
              </p:sp>
              <p:sp>
                <p:nvSpPr>
                  <p:cNvPr id="340" name="Freeform: Shape 339">
                    <a:extLst>
                      <a:ext uri="{FF2B5EF4-FFF2-40B4-BE49-F238E27FC236}">
                        <a16:creationId xmlns:a16="http://schemas.microsoft.com/office/drawing/2014/main" xmlns="" id="{EB8BB500-0641-4BB8-BCB2-FD293DB661E9}"/>
                      </a:ext>
                    </a:extLst>
                  </p:cNvPr>
                  <p:cNvSpPr/>
                  <p:nvPr/>
                </p:nvSpPr>
                <p:spPr>
                  <a:xfrm>
                    <a:off x="8344835" y="8482803"/>
                    <a:ext cx="191416" cy="295499"/>
                  </a:xfrm>
                  <a:custGeom>
                    <a:avLst/>
                    <a:gdLst>
                      <a:gd name="connsiteX0" fmla="*/ 181846 w 191416"/>
                      <a:gd name="connsiteY0" fmla="*/ 0 h 295499"/>
                      <a:gd name="connsiteX1" fmla="*/ 0 w 191416"/>
                      <a:gd name="connsiteY1" fmla="*/ 291910 h 295499"/>
                      <a:gd name="connsiteX2" fmla="*/ 4785 w 191416"/>
                      <a:gd name="connsiteY2" fmla="*/ 291910 h 295499"/>
                      <a:gd name="connsiteX3" fmla="*/ 86137 w 191416"/>
                      <a:gd name="connsiteY3" fmla="*/ 143562 h 295499"/>
                      <a:gd name="connsiteX4" fmla="*/ 191417 w 191416"/>
                      <a:gd name="connsiteY4" fmla="*/ 4785 h 295499"/>
                      <a:gd name="connsiteX5" fmla="*/ 181846 w 191416"/>
                      <a:gd name="connsiteY5" fmla="*/ 0 h 29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416" h="295499">
                        <a:moveTo>
                          <a:pt x="181846" y="0"/>
                        </a:moveTo>
                        <a:cubicBezTo>
                          <a:pt x="95708" y="76567"/>
                          <a:pt x="43068" y="186631"/>
                          <a:pt x="0" y="291910"/>
                        </a:cubicBezTo>
                        <a:cubicBezTo>
                          <a:pt x="0" y="296696"/>
                          <a:pt x="4785" y="296696"/>
                          <a:pt x="4785" y="291910"/>
                        </a:cubicBezTo>
                        <a:cubicBezTo>
                          <a:pt x="28712" y="239271"/>
                          <a:pt x="57425" y="191417"/>
                          <a:pt x="86137" y="143562"/>
                        </a:cubicBezTo>
                        <a:cubicBezTo>
                          <a:pt x="114850" y="90923"/>
                          <a:pt x="153133" y="47854"/>
                          <a:pt x="191417" y="4785"/>
                        </a:cubicBezTo>
                        <a:cubicBezTo>
                          <a:pt x="191417" y="4785"/>
                          <a:pt x="186631" y="0"/>
                          <a:pt x="181846" y="0"/>
                        </a:cubicBezTo>
                        <a:close/>
                      </a:path>
                    </a:pathLst>
                  </a:custGeom>
                  <a:solidFill>
                    <a:srgbClr val="3C2868"/>
                  </a:solidFill>
                  <a:ln w="47824" cap="flat">
                    <a:noFill/>
                    <a:prstDash val="solid"/>
                    <a:miter/>
                  </a:ln>
                </p:spPr>
                <p:txBody>
                  <a:bodyPr rtlCol="0" anchor="ctr"/>
                  <a:lstStyle/>
                  <a:p>
                    <a:endParaRPr lang="en-US"/>
                  </a:p>
                </p:txBody>
              </p:sp>
              <p:sp>
                <p:nvSpPr>
                  <p:cNvPr id="341" name="Freeform: Shape 340">
                    <a:extLst>
                      <a:ext uri="{FF2B5EF4-FFF2-40B4-BE49-F238E27FC236}">
                        <a16:creationId xmlns:a16="http://schemas.microsoft.com/office/drawing/2014/main" xmlns="" id="{83D67859-F38F-43F9-B3DA-D95AE7B7A62D}"/>
                      </a:ext>
                    </a:extLst>
                  </p:cNvPr>
                  <p:cNvSpPr/>
                  <p:nvPr/>
                </p:nvSpPr>
                <p:spPr>
                  <a:xfrm>
                    <a:off x="8497968" y="8458876"/>
                    <a:ext cx="129946" cy="167489"/>
                  </a:xfrm>
                  <a:custGeom>
                    <a:avLst/>
                    <a:gdLst>
                      <a:gd name="connsiteX0" fmla="*/ 124421 w 129946"/>
                      <a:gd name="connsiteY0" fmla="*/ 0 h 167489"/>
                      <a:gd name="connsiteX1" fmla="*/ 0 w 129946"/>
                      <a:gd name="connsiteY1" fmla="*/ 162704 h 167489"/>
                      <a:gd name="connsiteX2" fmla="*/ 4785 w 129946"/>
                      <a:gd name="connsiteY2" fmla="*/ 167490 h 167489"/>
                      <a:gd name="connsiteX3" fmla="*/ 124421 w 129946"/>
                      <a:gd name="connsiteY3" fmla="*/ 9571 h 167489"/>
                      <a:gd name="connsiteX4" fmla="*/ 124421 w 129946"/>
                      <a:gd name="connsiteY4" fmla="*/ 0 h 167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946" h="167489">
                        <a:moveTo>
                          <a:pt x="124421" y="0"/>
                        </a:moveTo>
                        <a:cubicBezTo>
                          <a:pt x="62211" y="33498"/>
                          <a:pt x="28712" y="100494"/>
                          <a:pt x="0" y="162704"/>
                        </a:cubicBezTo>
                        <a:cubicBezTo>
                          <a:pt x="0" y="167490"/>
                          <a:pt x="4785" y="167490"/>
                          <a:pt x="4785" y="167490"/>
                        </a:cubicBezTo>
                        <a:cubicBezTo>
                          <a:pt x="38283" y="105279"/>
                          <a:pt x="71781" y="52640"/>
                          <a:pt x="124421" y="9571"/>
                        </a:cubicBezTo>
                        <a:cubicBezTo>
                          <a:pt x="133992" y="4785"/>
                          <a:pt x="129206" y="0"/>
                          <a:pt x="124421" y="0"/>
                        </a:cubicBezTo>
                        <a:close/>
                      </a:path>
                    </a:pathLst>
                  </a:custGeom>
                  <a:solidFill>
                    <a:srgbClr val="3C2868"/>
                  </a:solidFill>
                  <a:ln w="47824" cap="flat">
                    <a:noFill/>
                    <a:prstDash val="solid"/>
                    <a:miter/>
                  </a:ln>
                </p:spPr>
                <p:txBody>
                  <a:bodyPr rtlCol="0" anchor="ctr"/>
                  <a:lstStyle/>
                  <a:p>
                    <a:endParaRPr lang="en-US"/>
                  </a:p>
                </p:txBody>
              </p:sp>
              <p:sp>
                <p:nvSpPr>
                  <p:cNvPr id="342" name="Freeform: Shape 341">
                    <a:extLst>
                      <a:ext uri="{FF2B5EF4-FFF2-40B4-BE49-F238E27FC236}">
                        <a16:creationId xmlns:a16="http://schemas.microsoft.com/office/drawing/2014/main" xmlns="" id="{2F28C8B5-D92E-46B8-9615-1143647DDDA1}"/>
                      </a:ext>
                    </a:extLst>
                  </p:cNvPr>
                  <p:cNvSpPr/>
                  <p:nvPr/>
                </p:nvSpPr>
                <p:spPr>
                  <a:xfrm>
                    <a:off x="8922566" y="8414503"/>
                    <a:ext cx="97752" cy="454722"/>
                  </a:xfrm>
                  <a:custGeom>
                    <a:avLst/>
                    <a:gdLst>
                      <a:gd name="connsiteX0" fmla="*/ 92227 w 97752"/>
                      <a:gd name="connsiteY0" fmla="*/ 197506 h 454722"/>
                      <a:gd name="connsiteX1" fmla="*/ 10875 w 97752"/>
                      <a:gd name="connsiteY1" fmla="*/ 1304 h 454722"/>
                      <a:gd name="connsiteX2" fmla="*/ 1304 w 97752"/>
                      <a:gd name="connsiteY2" fmla="*/ 10875 h 454722"/>
                      <a:gd name="connsiteX3" fmla="*/ 77871 w 97752"/>
                      <a:gd name="connsiteY3" fmla="*/ 202292 h 454722"/>
                      <a:gd name="connsiteX4" fmla="*/ 82656 w 97752"/>
                      <a:gd name="connsiteY4" fmla="*/ 317142 h 454722"/>
                      <a:gd name="connsiteX5" fmla="*/ 63514 w 97752"/>
                      <a:gd name="connsiteY5" fmla="*/ 451133 h 454722"/>
                      <a:gd name="connsiteX6" fmla="*/ 68300 w 97752"/>
                      <a:gd name="connsiteY6" fmla="*/ 451133 h 454722"/>
                      <a:gd name="connsiteX7" fmla="*/ 92227 w 97752"/>
                      <a:gd name="connsiteY7" fmla="*/ 331498 h 454722"/>
                      <a:gd name="connsiteX8" fmla="*/ 92227 w 97752"/>
                      <a:gd name="connsiteY8" fmla="*/ 197506 h 454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752" h="454722">
                        <a:moveTo>
                          <a:pt x="92227" y="197506"/>
                        </a:moveTo>
                        <a:cubicBezTo>
                          <a:pt x="82656" y="130510"/>
                          <a:pt x="63514" y="49158"/>
                          <a:pt x="10875" y="1304"/>
                        </a:cubicBezTo>
                        <a:cubicBezTo>
                          <a:pt x="6090" y="-3481"/>
                          <a:pt x="-3481" y="6090"/>
                          <a:pt x="1304" y="10875"/>
                        </a:cubicBezTo>
                        <a:cubicBezTo>
                          <a:pt x="44373" y="68300"/>
                          <a:pt x="68300" y="130510"/>
                          <a:pt x="77871" y="202292"/>
                        </a:cubicBezTo>
                        <a:cubicBezTo>
                          <a:pt x="82656" y="240575"/>
                          <a:pt x="87442" y="278858"/>
                          <a:pt x="82656" y="317142"/>
                        </a:cubicBezTo>
                        <a:cubicBezTo>
                          <a:pt x="82656" y="360210"/>
                          <a:pt x="82656" y="408065"/>
                          <a:pt x="63514" y="451133"/>
                        </a:cubicBezTo>
                        <a:cubicBezTo>
                          <a:pt x="63514" y="455919"/>
                          <a:pt x="68300" y="455919"/>
                          <a:pt x="68300" y="451133"/>
                        </a:cubicBezTo>
                        <a:cubicBezTo>
                          <a:pt x="87442" y="412850"/>
                          <a:pt x="87442" y="374566"/>
                          <a:pt x="92227" y="331498"/>
                        </a:cubicBezTo>
                        <a:cubicBezTo>
                          <a:pt x="101798" y="288429"/>
                          <a:pt x="97013" y="245360"/>
                          <a:pt x="92227" y="197506"/>
                        </a:cubicBezTo>
                        <a:close/>
                      </a:path>
                    </a:pathLst>
                  </a:custGeom>
                  <a:solidFill>
                    <a:srgbClr val="3C2868"/>
                  </a:solidFill>
                  <a:ln w="47824" cap="flat">
                    <a:noFill/>
                    <a:prstDash val="solid"/>
                    <a:miter/>
                  </a:ln>
                </p:spPr>
                <p:txBody>
                  <a:bodyPr rtlCol="0" anchor="ctr"/>
                  <a:lstStyle/>
                  <a:p>
                    <a:endParaRPr lang="en-US"/>
                  </a:p>
                </p:txBody>
              </p:sp>
            </p:grpSp>
            <p:grpSp>
              <p:nvGrpSpPr>
                <p:cNvPr id="332" name="Graphic 3">
                  <a:extLst>
                    <a:ext uri="{FF2B5EF4-FFF2-40B4-BE49-F238E27FC236}">
                      <a16:creationId xmlns:a16="http://schemas.microsoft.com/office/drawing/2014/main" xmlns="" id="{602EFD73-4AE7-4016-84BE-D6BB268F3F38}"/>
                    </a:ext>
                  </a:extLst>
                </p:cNvPr>
                <p:cNvGrpSpPr/>
                <p:nvPr/>
              </p:nvGrpSpPr>
              <p:grpSpPr>
                <a:xfrm>
                  <a:off x="8335264" y="8353597"/>
                  <a:ext cx="823092" cy="167489"/>
                  <a:chOff x="8335264" y="8353597"/>
                  <a:chExt cx="823092" cy="167489"/>
                </a:xfrm>
              </p:grpSpPr>
              <p:sp>
                <p:nvSpPr>
                  <p:cNvPr id="337" name="Freeform: Shape 336">
                    <a:extLst>
                      <a:ext uri="{FF2B5EF4-FFF2-40B4-BE49-F238E27FC236}">
                        <a16:creationId xmlns:a16="http://schemas.microsoft.com/office/drawing/2014/main" xmlns="" id="{36EBE4AE-0F25-49D4-A220-D3732AB3EFCD}"/>
                      </a:ext>
                    </a:extLst>
                  </p:cNvPr>
                  <p:cNvSpPr/>
                  <p:nvPr/>
                </p:nvSpPr>
                <p:spPr>
                  <a:xfrm>
                    <a:off x="8344835" y="8369121"/>
                    <a:ext cx="799164" cy="147373"/>
                  </a:xfrm>
                  <a:custGeom>
                    <a:avLst/>
                    <a:gdLst>
                      <a:gd name="connsiteX0" fmla="*/ 81352 w 799164"/>
                      <a:gd name="connsiteY0" fmla="*/ 118467 h 147373"/>
                      <a:gd name="connsiteX1" fmla="*/ 215344 w 799164"/>
                      <a:gd name="connsiteY1" fmla="*/ 142395 h 147373"/>
                      <a:gd name="connsiteX2" fmla="*/ 502469 w 799164"/>
                      <a:gd name="connsiteY2" fmla="*/ 132824 h 147373"/>
                      <a:gd name="connsiteX3" fmla="*/ 736954 w 799164"/>
                      <a:gd name="connsiteY3" fmla="*/ 89755 h 147373"/>
                      <a:gd name="connsiteX4" fmla="*/ 799165 w 799164"/>
                      <a:gd name="connsiteY4" fmla="*/ 61042 h 147373"/>
                      <a:gd name="connsiteX5" fmla="*/ 784808 w 799164"/>
                      <a:gd name="connsiteY5" fmla="*/ 41901 h 147373"/>
                      <a:gd name="connsiteX6" fmla="*/ 770452 w 799164"/>
                      <a:gd name="connsiteY6" fmla="*/ 22759 h 147373"/>
                      <a:gd name="connsiteX7" fmla="*/ 708242 w 799164"/>
                      <a:gd name="connsiteY7" fmla="*/ 3617 h 147373"/>
                      <a:gd name="connsiteX8" fmla="*/ 421117 w 799164"/>
                      <a:gd name="connsiteY8" fmla="*/ 46686 h 147373"/>
                      <a:gd name="connsiteX9" fmla="*/ 282339 w 799164"/>
                      <a:gd name="connsiteY9" fmla="*/ 56257 h 147373"/>
                      <a:gd name="connsiteX10" fmla="*/ 133991 w 799164"/>
                      <a:gd name="connsiteY10" fmla="*/ 61042 h 147373"/>
                      <a:gd name="connsiteX11" fmla="*/ 71781 w 799164"/>
                      <a:gd name="connsiteY11" fmla="*/ 46686 h 147373"/>
                      <a:gd name="connsiteX12" fmla="*/ 38283 w 799164"/>
                      <a:gd name="connsiteY12" fmla="*/ 46686 h 147373"/>
                      <a:gd name="connsiteX13" fmla="*/ 23927 w 799164"/>
                      <a:gd name="connsiteY13" fmla="*/ 61042 h 147373"/>
                      <a:gd name="connsiteX14" fmla="*/ 0 w 799164"/>
                      <a:gd name="connsiteY14" fmla="*/ 89755 h 147373"/>
                      <a:gd name="connsiteX15" fmla="*/ 0 w 799164"/>
                      <a:gd name="connsiteY15" fmla="*/ 89755 h 147373"/>
                      <a:gd name="connsiteX16" fmla="*/ 19141 w 799164"/>
                      <a:gd name="connsiteY16" fmla="*/ 99326 h 147373"/>
                      <a:gd name="connsiteX17" fmla="*/ 81352 w 799164"/>
                      <a:gd name="connsiteY17" fmla="*/ 118467 h 147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99164" h="147373">
                        <a:moveTo>
                          <a:pt x="81352" y="118467"/>
                        </a:moveTo>
                        <a:cubicBezTo>
                          <a:pt x="124421" y="128038"/>
                          <a:pt x="172275" y="137609"/>
                          <a:pt x="215344" y="142395"/>
                        </a:cubicBezTo>
                        <a:cubicBezTo>
                          <a:pt x="311052" y="151965"/>
                          <a:pt x="406761" y="147180"/>
                          <a:pt x="502469" y="132824"/>
                        </a:cubicBezTo>
                        <a:cubicBezTo>
                          <a:pt x="579035" y="123253"/>
                          <a:pt x="660387" y="113682"/>
                          <a:pt x="736954" y="89755"/>
                        </a:cubicBezTo>
                        <a:cubicBezTo>
                          <a:pt x="760881" y="80184"/>
                          <a:pt x="780023" y="70613"/>
                          <a:pt x="799165" y="61042"/>
                        </a:cubicBezTo>
                        <a:cubicBezTo>
                          <a:pt x="794379" y="56257"/>
                          <a:pt x="789594" y="46686"/>
                          <a:pt x="784808" y="41901"/>
                        </a:cubicBezTo>
                        <a:cubicBezTo>
                          <a:pt x="780023" y="37115"/>
                          <a:pt x="775238" y="27544"/>
                          <a:pt x="770452" y="22759"/>
                        </a:cubicBezTo>
                        <a:cubicBezTo>
                          <a:pt x="751310" y="-5953"/>
                          <a:pt x="736954" y="-1168"/>
                          <a:pt x="708242" y="3617"/>
                        </a:cubicBezTo>
                        <a:cubicBezTo>
                          <a:pt x="612533" y="8403"/>
                          <a:pt x="516825" y="37115"/>
                          <a:pt x="421117" y="46686"/>
                        </a:cubicBezTo>
                        <a:cubicBezTo>
                          <a:pt x="373262" y="51472"/>
                          <a:pt x="330194" y="51472"/>
                          <a:pt x="282339" y="56257"/>
                        </a:cubicBezTo>
                        <a:cubicBezTo>
                          <a:pt x="234485" y="61042"/>
                          <a:pt x="186631" y="65828"/>
                          <a:pt x="133991" y="61042"/>
                        </a:cubicBezTo>
                        <a:cubicBezTo>
                          <a:pt x="114850" y="61042"/>
                          <a:pt x="90923" y="51472"/>
                          <a:pt x="71781" y="46686"/>
                        </a:cubicBezTo>
                        <a:cubicBezTo>
                          <a:pt x="62210" y="41901"/>
                          <a:pt x="47854" y="41901"/>
                          <a:pt x="38283" y="46686"/>
                        </a:cubicBezTo>
                        <a:cubicBezTo>
                          <a:pt x="33498" y="46686"/>
                          <a:pt x="28712" y="56257"/>
                          <a:pt x="23927" y="61042"/>
                        </a:cubicBezTo>
                        <a:cubicBezTo>
                          <a:pt x="14356" y="70613"/>
                          <a:pt x="4785" y="75399"/>
                          <a:pt x="0" y="89755"/>
                        </a:cubicBezTo>
                        <a:cubicBezTo>
                          <a:pt x="0" y="89755"/>
                          <a:pt x="0" y="89755"/>
                          <a:pt x="0" y="89755"/>
                        </a:cubicBezTo>
                        <a:cubicBezTo>
                          <a:pt x="4785" y="94540"/>
                          <a:pt x="14356" y="99326"/>
                          <a:pt x="19141" y="99326"/>
                        </a:cubicBezTo>
                        <a:cubicBezTo>
                          <a:pt x="38283" y="108896"/>
                          <a:pt x="62210" y="113682"/>
                          <a:pt x="81352" y="118467"/>
                        </a:cubicBezTo>
                        <a:close/>
                      </a:path>
                    </a:pathLst>
                  </a:custGeom>
                  <a:solidFill>
                    <a:srgbClr val="602483"/>
                  </a:solidFill>
                  <a:ln w="47824" cap="flat">
                    <a:noFill/>
                    <a:prstDash val="solid"/>
                    <a:miter/>
                  </a:ln>
                </p:spPr>
                <p:txBody>
                  <a:bodyPr rtlCol="0" anchor="ctr"/>
                  <a:lstStyle/>
                  <a:p>
                    <a:endParaRPr lang="en-US"/>
                  </a:p>
                </p:txBody>
              </p:sp>
              <p:sp>
                <p:nvSpPr>
                  <p:cNvPr id="338" name="Freeform: Shape 337">
                    <a:extLst>
                      <a:ext uri="{FF2B5EF4-FFF2-40B4-BE49-F238E27FC236}">
                        <a16:creationId xmlns:a16="http://schemas.microsoft.com/office/drawing/2014/main" xmlns="" id="{9FDE5AC2-0FF0-48D6-96AC-BC61EE8D0129}"/>
                      </a:ext>
                    </a:extLst>
                  </p:cNvPr>
                  <p:cNvSpPr/>
                  <p:nvPr/>
                </p:nvSpPr>
                <p:spPr>
                  <a:xfrm>
                    <a:off x="8335264" y="8353597"/>
                    <a:ext cx="823092" cy="167489"/>
                  </a:xfrm>
                  <a:custGeom>
                    <a:avLst/>
                    <a:gdLst>
                      <a:gd name="connsiteX0" fmla="*/ 330194 w 823092"/>
                      <a:gd name="connsiteY0" fmla="*/ 167490 h 167489"/>
                      <a:gd name="connsiteX1" fmla="*/ 330194 w 823092"/>
                      <a:gd name="connsiteY1" fmla="*/ 167490 h 167489"/>
                      <a:gd name="connsiteX2" fmla="*/ 224915 w 823092"/>
                      <a:gd name="connsiteY2" fmla="*/ 162704 h 167489"/>
                      <a:gd name="connsiteX3" fmla="*/ 86138 w 823092"/>
                      <a:gd name="connsiteY3" fmla="*/ 138777 h 167489"/>
                      <a:gd name="connsiteX4" fmla="*/ 23927 w 823092"/>
                      <a:gd name="connsiteY4" fmla="*/ 119635 h 167489"/>
                      <a:gd name="connsiteX5" fmla="*/ 4785 w 823092"/>
                      <a:gd name="connsiteY5" fmla="*/ 110065 h 167489"/>
                      <a:gd name="connsiteX6" fmla="*/ 0 w 823092"/>
                      <a:gd name="connsiteY6" fmla="*/ 105279 h 167489"/>
                      <a:gd name="connsiteX7" fmla="*/ 4785 w 823092"/>
                      <a:gd name="connsiteY7" fmla="*/ 100494 h 167489"/>
                      <a:gd name="connsiteX8" fmla="*/ 28712 w 823092"/>
                      <a:gd name="connsiteY8" fmla="*/ 76567 h 167489"/>
                      <a:gd name="connsiteX9" fmla="*/ 33498 w 823092"/>
                      <a:gd name="connsiteY9" fmla="*/ 71781 h 167489"/>
                      <a:gd name="connsiteX10" fmla="*/ 47854 w 823092"/>
                      <a:gd name="connsiteY10" fmla="*/ 52640 h 167489"/>
                      <a:gd name="connsiteX11" fmla="*/ 86138 w 823092"/>
                      <a:gd name="connsiteY11" fmla="*/ 52640 h 167489"/>
                      <a:gd name="connsiteX12" fmla="*/ 148348 w 823092"/>
                      <a:gd name="connsiteY12" fmla="*/ 66996 h 167489"/>
                      <a:gd name="connsiteX13" fmla="*/ 186631 w 823092"/>
                      <a:gd name="connsiteY13" fmla="*/ 66996 h 167489"/>
                      <a:gd name="connsiteX14" fmla="*/ 258413 w 823092"/>
                      <a:gd name="connsiteY14" fmla="*/ 62211 h 167489"/>
                      <a:gd name="connsiteX15" fmla="*/ 296696 w 823092"/>
                      <a:gd name="connsiteY15" fmla="*/ 57425 h 167489"/>
                      <a:gd name="connsiteX16" fmla="*/ 330194 w 823092"/>
                      <a:gd name="connsiteY16" fmla="*/ 57425 h 167489"/>
                      <a:gd name="connsiteX17" fmla="*/ 435473 w 823092"/>
                      <a:gd name="connsiteY17" fmla="*/ 47854 h 167489"/>
                      <a:gd name="connsiteX18" fmla="*/ 569465 w 823092"/>
                      <a:gd name="connsiteY18" fmla="*/ 23927 h 167489"/>
                      <a:gd name="connsiteX19" fmla="*/ 722598 w 823092"/>
                      <a:gd name="connsiteY19" fmla="*/ 0 h 167489"/>
                      <a:gd name="connsiteX20" fmla="*/ 732169 w 823092"/>
                      <a:gd name="connsiteY20" fmla="*/ 0 h 167489"/>
                      <a:gd name="connsiteX21" fmla="*/ 751311 w 823092"/>
                      <a:gd name="connsiteY21" fmla="*/ 0 h 167489"/>
                      <a:gd name="connsiteX22" fmla="*/ 789594 w 823092"/>
                      <a:gd name="connsiteY22" fmla="*/ 23927 h 167489"/>
                      <a:gd name="connsiteX23" fmla="*/ 794379 w 823092"/>
                      <a:gd name="connsiteY23" fmla="*/ 28713 h 167489"/>
                      <a:gd name="connsiteX24" fmla="*/ 803950 w 823092"/>
                      <a:gd name="connsiteY24" fmla="*/ 43069 h 167489"/>
                      <a:gd name="connsiteX25" fmla="*/ 818306 w 823092"/>
                      <a:gd name="connsiteY25" fmla="*/ 62211 h 167489"/>
                      <a:gd name="connsiteX26" fmla="*/ 823092 w 823092"/>
                      <a:gd name="connsiteY26" fmla="*/ 66996 h 167489"/>
                      <a:gd name="connsiteX27" fmla="*/ 818306 w 823092"/>
                      <a:gd name="connsiteY27" fmla="*/ 71781 h 167489"/>
                      <a:gd name="connsiteX28" fmla="*/ 756096 w 823092"/>
                      <a:gd name="connsiteY28" fmla="*/ 100494 h 167489"/>
                      <a:gd name="connsiteX29" fmla="*/ 545538 w 823092"/>
                      <a:gd name="connsiteY29" fmla="*/ 143562 h 167489"/>
                      <a:gd name="connsiteX30" fmla="*/ 521611 w 823092"/>
                      <a:gd name="connsiteY30" fmla="*/ 148348 h 167489"/>
                      <a:gd name="connsiteX31" fmla="*/ 330194 w 823092"/>
                      <a:gd name="connsiteY31" fmla="*/ 167490 h 167489"/>
                      <a:gd name="connsiteX32" fmla="*/ 19142 w 823092"/>
                      <a:gd name="connsiteY32" fmla="*/ 100494 h 167489"/>
                      <a:gd name="connsiteX33" fmla="*/ 33498 w 823092"/>
                      <a:gd name="connsiteY33" fmla="*/ 110065 h 167489"/>
                      <a:gd name="connsiteX34" fmla="*/ 95708 w 823092"/>
                      <a:gd name="connsiteY34" fmla="*/ 129206 h 167489"/>
                      <a:gd name="connsiteX35" fmla="*/ 229700 w 823092"/>
                      <a:gd name="connsiteY35" fmla="*/ 153134 h 167489"/>
                      <a:gd name="connsiteX36" fmla="*/ 334979 w 823092"/>
                      <a:gd name="connsiteY36" fmla="*/ 157919 h 167489"/>
                      <a:gd name="connsiteX37" fmla="*/ 521611 w 823092"/>
                      <a:gd name="connsiteY37" fmla="*/ 143562 h 167489"/>
                      <a:gd name="connsiteX38" fmla="*/ 545538 w 823092"/>
                      <a:gd name="connsiteY38" fmla="*/ 138777 h 167489"/>
                      <a:gd name="connsiteX39" fmla="*/ 751311 w 823092"/>
                      <a:gd name="connsiteY39" fmla="*/ 95708 h 167489"/>
                      <a:gd name="connsiteX40" fmla="*/ 808736 w 823092"/>
                      <a:gd name="connsiteY40" fmla="*/ 66996 h 167489"/>
                      <a:gd name="connsiteX41" fmla="*/ 799165 w 823092"/>
                      <a:gd name="connsiteY41" fmla="*/ 52640 h 167489"/>
                      <a:gd name="connsiteX42" fmla="*/ 799165 w 823092"/>
                      <a:gd name="connsiteY42" fmla="*/ 52640 h 167489"/>
                      <a:gd name="connsiteX43" fmla="*/ 789594 w 823092"/>
                      <a:gd name="connsiteY43" fmla="*/ 38283 h 167489"/>
                      <a:gd name="connsiteX44" fmla="*/ 784809 w 823092"/>
                      <a:gd name="connsiteY44" fmla="*/ 33498 h 167489"/>
                      <a:gd name="connsiteX45" fmla="*/ 736954 w 823092"/>
                      <a:gd name="connsiteY45" fmla="*/ 14356 h 167489"/>
                      <a:gd name="connsiteX46" fmla="*/ 727384 w 823092"/>
                      <a:gd name="connsiteY46" fmla="*/ 14356 h 167489"/>
                      <a:gd name="connsiteX47" fmla="*/ 579035 w 823092"/>
                      <a:gd name="connsiteY47" fmla="*/ 38283 h 167489"/>
                      <a:gd name="connsiteX48" fmla="*/ 440259 w 823092"/>
                      <a:gd name="connsiteY48" fmla="*/ 62211 h 167489"/>
                      <a:gd name="connsiteX49" fmla="*/ 330194 w 823092"/>
                      <a:gd name="connsiteY49" fmla="*/ 71781 h 167489"/>
                      <a:gd name="connsiteX50" fmla="*/ 296696 w 823092"/>
                      <a:gd name="connsiteY50" fmla="*/ 71781 h 167489"/>
                      <a:gd name="connsiteX51" fmla="*/ 258413 w 823092"/>
                      <a:gd name="connsiteY51" fmla="*/ 76567 h 167489"/>
                      <a:gd name="connsiteX52" fmla="*/ 148348 w 823092"/>
                      <a:gd name="connsiteY52" fmla="*/ 76567 h 167489"/>
                      <a:gd name="connsiteX53" fmla="*/ 86138 w 823092"/>
                      <a:gd name="connsiteY53" fmla="*/ 62211 h 167489"/>
                      <a:gd name="connsiteX54" fmla="*/ 52640 w 823092"/>
                      <a:gd name="connsiteY54" fmla="*/ 62211 h 167489"/>
                      <a:gd name="connsiteX55" fmla="*/ 43069 w 823092"/>
                      <a:gd name="connsiteY55" fmla="*/ 76567 h 167489"/>
                      <a:gd name="connsiteX56" fmla="*/ 43069 w 823092"/>
                      <a:gd name="connsiteY56" fmla="*/ 76567 h 167489"/>
                      <a:gd name="connsiteX57" fmla="*/ 38283 w 823092"/>
                      <a:gd name="connsiteY57" fmla="*/ 81352 h 167489"/>
                      <a:gd name="connsiteX58" fmla="*/ 19142 w 823092"/>
                      <a:gd name="connsiteY58" fmla="*/ 100494 h 167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823092" h="167489">
                        <a:moveTo>
                          <a:pt x="330194" y="167490"/>
                        </a:moveTo>
                        <a:lnTo>
                          <a:pt x="330194" y="167490"/>
                        </a:lnTo>
                        <a:cubicBezTo>
                          <a:pt x="296696" y="167490"/>
                          <a:pt x="258413" y="167490"/>
                          <a:pt x="224915" y="162704"/>
                        </a:cubicBezTo>
                        <a:cubicBezTo>
                          <a:pt x="177061" y="157919"/>
                          <a:pt x="129206" y="148348"/>
                          <a:pt x="86138" y="138777"/>
                        </a:cubicBezTo>
                        <a:cubicBezTo>
                          <a:pt x="62211" y="133992"/>
                          <a:pt x="43069" y="129206"/>
                          <a:pt x="23927" y="119635"/>
                        </a:cubicBezTo>
                        <a:cubicBezTo>
                          <a:pt x="14356" y="114850"/>
                          <a:pt x="9571" y="110065"/>
                          <a:pt x="4785" y="110065"/>
                        </a:cubicBezTo>
                        <a:lnTo>
                          <a:pt x="0" y="105279"/>
                        </a:lnTo>
                        <a:lnTo>
                          <a:pt x="4785" y="100494"/>
                        </a:lnTo>
                        <a:cubicBezTo>
                          <a:pt x="9571" y="90923"/>
                          <a:pt x="19142" y="81352"/>
                          <a:pt x="28712" y="76567"/>
                        </a:cubicBezTo>
                        <a:lnTo>
                          <a:pt x="33498" y="71781"/>
                        </a:lnTo>
                        <a:cubicBezTo>
                          <a:pt x="38283" y="66996"/>
                          <a:pt x="43069" y="57425"/>
                          <a:pt x="47854" y="52640"/>
                        </a:cubicBezTo>
                        <a:cubicBezTo>
                          <a:pt x="62211" y="47854"/>
                          <a:pt x="71781" y="52640"/>
                          <a:pt x="86138" y="52640"/>
                        </a:cubicBezTo>
                        <a:cubicBezTo>
                          <a:pt x="110065" y="57425"/>
                          <a:pt x="129206" y="62211"/>
                          <a:pt x="148348" y="66996"/>
                        </a:cubicBezTo>
                        <a:cubicBezTo>
                          <a:pt x="162704" y="66996"/>
                          <a:pt x="172275" y="66996"/>
                          <a:pt x="186631" y="66996"/>
                        </a:cubicBezTo>
                        <a:cubicBezTo>
                          <a:pt x="210558" y="66996"/>
                          <a:pt x="234486" y="66996"/>
                          <a:pt x="258413" y="62211"/>
                        </a:cubicBezTo>
                        <a:cubicBezTo>
                          <a:pt x="272769" y="62211"/>
                          <a:pt x="282340" y="62211"/>
                          <a:pt x="296696" y="57425"/>
                        </a:cubicBezTo>
                        <a:lnTo>
                          <a:pt x="330194" y="57425"/>
                        </a:lnTo>
                        <a:cubicBezTo>
                          <a:pt x="363692" y="57425"/>
                          <a:pt x="401975" y="52640"/>
                          <a:pt x="435473" y="47854"/>
                        </a:cubicBezTo>
                        <a:cubicBezTo>
                          <a:pt x="483327" y="43069"/>
                          <a:pt x="526396" y="33498"/>
                          <a:pt x="569465" y="23927"/>
                        </a:cubicBezTo>
                        <a:cubicBezTo>
                          <a:pt x="617319" y="14356"/>
                          <a:pt x="669958" y="4786"/>
                          <a:pt x="722598" y="0"/>
                        </a:cubicBezTo>
                        <a:cubicBezTo>
                          <a:pt x="727384" y="0"/>
                          <a:pt x="732169" y="0"/>
                          <a:pt x="732169" y="0"/>
                        </a:cubicBezTo>
                        <a:cubicBezTo>
                          <a:pt x="736954" y="0"/>
                          <a:pt x="741740" y="0"/>
                          <a:pt x="751311" y="0"/>
                        </a:cubicBezTo>
                        <a:cubicBezTo>
                          <a:pt x="765667" y="0"/>
                          <a:pt x="780023" y="4786"/>
                          <a:pt x="789594" y="23927"/>
                        </a:cubicBezTo>
                        <a:lnTo>
                          <a:pt x="794379" y="28713"/>
                        </a:lnTo>
                        <a:cubicBezTo>
                          <a:pt x="799165" y="33498"/>
                          <a:pt x="799165" y="38283"/>
                          <a:pt x="803950" y="43069"/>
                        </a:cubicBezTo>
                        <a:cubicBezTo>
                          <a:pt x="808736" y="47854"/>
                          <a:pt x="813521" y="57425"/>
                          <a:pt x="818306" y="62211"/>
                        </a:cubicBezTo>
                        <a:lnTo>
                          <a:pt x="823092" y="66996"/>
                        </a:lnTo>
                        <a:lnTo>
                          <a:pt x="818306" y="71781"/>
                        </a:lnTo>
                        <a:cubicBezTo>
                          <a:pt x="799165" y="86138"/>
                          <a:pt x="775238" y="95708"/>
                          <a:pt x="756096" y="100494"/>
                        </a:cubicBezTo>
                        <a:cubicBezTo>
                          <a:pt x="689100" y="124421"/>
                          <a:pt x="617319" y="133992"/>
                          <a:pt x="545538" y="143562"/>
                        </a:cubicBezTo>
                        <a:lnTo>
                          <a:pt x="521611" y="148348"/>
                        </a:lnTo>
                        <a:cubicBezTo>
                          <a:pt x="449829" y="162704"/>
                          <a:pt x="387619" y="167490"/>
                          <a:pt x="330194" y="167490"/>
                        </a:cubicBezTo>
                        <a:close/>
                        <a:moveTo>
                          <a:pt x="19142" y="100494"/>
                        </a:moveTo>
                        <a:cubicBezTo>
                          <a:pt x="23927" y="105279"/>
                          <a:pt x="28712" y="105279"/>
                          <a:pt x="33498" y="110065"/>
                        </a:cubicBezTo>
                        <a:cubicBezTo>
                          <a:pt x="47854" y="114850"/>
                          <a:pt x="66996" y="119635"/>
                          <a:pt x="95708" y="129206"/>
                        </a:cubicBezTo>
                        <a:cubicBezTo>
                          <a:pt x="133992" y="138777"/>
                          <a:pt x="181846" y="148348"/>
                          <a:pt x="229700" y="153134"/>
                        </a:cubicBezTo>
                        <a:cubicBezTo>
                          <a:pt x="263198" y="157919"/>
                          <a:pt x="296696" y="157919"/>
                          <a:pt x="334979" y="157919"/>
                        </a:cubicBezTo>
                        <a:cubicBezTo>
                          <a:pt x="392404" y="157919"/>
                          <a:pt x="454615" y="153134"/>
                          <a:pt x="521611" y="143562"/>
                        </a:cubicBezTo>
                        <a:lnTo>
                          <a:pt x="545538" y="138777"/>
                        </a:lnTo>
                        <a:cubicBezTo>
                          <a:pt x="617319" y="129206"/>
                          <a:pt x="689100" y="119635"/>
                          <a:pt x="751311" y="95708"/>
                        </a:cubicBezTo>
                        <a:cubicBezTo>
                          <a:pt x="770452" y="90923"/>
                          <a:pt x="789594" y="81352"/>
                          <a:pt x="808736" y="66996"/>
                        </a:cubicBezTo>
                        <a:cubicBezTo>
                          <a:pt x="803950" y="62211"/>
                          <a:pt x="799165" y="57425"/>
                          <a:pt x="799165" y="52640"/>
                        </a:cubicBezTo>
                        <a:lnTo>
                          <a:pt x="799165" y="52640"/>
                        </a:lnTo>
                        <a:cubicBezTo>
                          <a:pt x="794379" y="47854"/>
                          <a:pt x="794379" y="43069"/>
                          <a:pt x="789594" y="38283"/>
                        </a:cubicBezTo>
                        <a:lnTo>
                          <a:pt x="784809" y="33498"/>
                        </a:lnTo>
                        <a:cubicBezTo>
                          <a:pt x="770452" y="9571"/>
                          <a:pt x="760881" y="14356"/>
                          <a:pt x="736954" y="14356"/>
                        </a:cubicBezTo>
                        <a:cubicBezTo>
                          <a:pt x="732169" y="14356"/>
                          <a:pt x="727384" y="14356"/>
                          <a:pt x="727384" y="14356"/>
                        </a:cubicBezTo>
                        <a:cubicBezTo>
                          <a:pt x="674744" y="19142"/>
                          <a:pt x="626890" y="28713"/>
                          <a:pt x="579035" y="38283"/>
                        </a:cubicBezTo>
                        <a:cubicBezTo>
                          <a:pt x="535967" y="47854"/>
                          <a:pt x="488113" y="57425"/>
                          <a:pt x="440259" y="62211"/>
                        </a:cubicBezTo>
                        <a:cubicBezTo>
                          <a:pt x="401975" y="66996"/>
                          <a:pt x="368477" y="66996"/>
                          <a:pt x="330194" y="71781"/>
                        </a:cubicBezTo>
                        <a:lnTo>
                          <a:pt x="296696" y="71781"/>
                        </a:lnTo>
                        <a:cubicBezTo>
                          <a:pt x="282340" y="71781"/>
                          <a:pt x="272769" y="71781"/>
                          <a:pt x="258413" y="76567"/>
                        </a:cubicBezTo>
                        <a:cubicBezTo>
                          <a:pt x="220129" y="81352"/>
                          <a:pt x="181846" y="81352"/>
                          <a:pt x="148348" y="76567"/>
                        </a:cubicBezTo>
                        <a:cubicBezTo>
                          <a:pt x="129206" y="76567"/>
                          <a:pt x="110065" y="71781"/>
                          <a:pt x="86138" y="62211"/>
                        </a:cubicBezTo>
                        <a:cubicBezTo>
                          <a:pt x="71781" y="57425"/>
                          <a:pt x="62211" y="57425"/>
                          <a:pt x="52640" y="62211"/>
                        </a:cubicBezTo>
                        <a:cubicBezTo>
                          <a:pt x="47854" y="62211"/>
                          <a:pt x="43069" y="71781"/>
                          <a:pt x="43069" y="76567"/>
                        </a:cubicBezTo>
                        <a:lnTo>
                          <a:pt x="43069" y="76567"/>
                        </a:lnTo>
                        <a:lnTo>
                          <a:pt x="38283" y="81352"/>
                        </a:lnTo>
                        <a:cubicBezTo>
                          <a:pt x="28712" y="86138"/>
                          <a:pt x="23927" y="95708"/>
                          <a:pt x="19142" y="100494"/>
                        </a:cubicBezTo>
                        <a:close/>
                      </a:path>
                    </a:pathLst>
                  </a:custGeom>
                  <a:solidFill>
                    <a:srgbClr val="3C2868"/>
                  </a:solidFill>
                  <a:ln w="47824" cap="flat">
                    <a:noFill/>
                    <a:prstDash val="solid"/>
                    <a:miter/>
                  </a:ln>
                </p:spPr>
                <p:txBody>
                  <a:bodyPr rtlCol="0" anchor="ctr"/>
                  <a:lstStyle/>
                  <a:p>
                    <a:endParaRPr lang="en-US"/>
                  </a:p>
                </p:txBody>
              </p:sp>
            </p:grpSp>
            <p:sp>
              <p:nvSpPr>
                <p:cNvPr id="333" name="Freeform: Shape 332">
                  <a:extLst>
                    <a:ext uri="{FF2B5EF4-FFF2-40B4-BE49-F238E27FC236}">
                      <a16:creationId xmlns:a16="http://schemas.microsoft.com/office/drawing/2014/main" xmlns="" id="{5CA26C80-D766-4073-B7A3-8CD3B0D63AD1}"/>
                    </a:ext>
                  </a:extLst>
                </p:cNvPr>
                <p:cNvSpPr/>
                <p:nvPr/>
              </p:nvSpPr>
              <p:spPr>
                <a:xfrm>
                  <a:off x="8009856" y="8836030"/>
                  <a:ext cx="234485" cy="151052"/>
                </a:xfrm>
                <a:custGeom>
                  <a:avLst/>
                  <a:gdLst>
                    <a:gd name="connsiteX0" fmla="*/ 162704 w 234485"/>
                    <a:gd name="connsiteY0" fmla="*/ 72675 h 151052"/>
                    <a:gd name="connsiteX1" fmla="*/ 81352 w 234485"/>
                    <a:gd name="connsiteY1" fmla="*/ 15251 h 151052"/>
                    <a:gd name="connsiteX2" fmla="*/ 0 w 234485"/>
                    <a:gd name="connsiteY2" fmla="*/ 10465 h 151052"/>
                    <a:gd name="connsiteX3" fmla="*/ 4785 w 234485"/>
                    <a:gd name="connsiteY3" fmla="*/ 34392 h 151052"/>
                    <a:gd name="connsiteX4" fmla="*/ 81352 w 234485"/>
                    <a:gd name="connsiteY4" fmla="*/ 120530 h 151052"/>
                    <a:gd name="connsiteX5" fmla="*/ 234485 w 234485"/>
                    <a:gd name="connsiteY5" fmla="*/ 144457 h 151052"/>
                    <a:gd name="connsiteX6" fmla="*/ 162704 w 234485"/>
                    <a:gd name="connsiteY6" fmla="*/ 72675 h 151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4485" h="151052">
                      <a:moveTo>
                        <a:pt x="162704" y="72675"/>
                      </a:moveTo>
                      <a:cubicBezTo>
                        <a:pt x="138777" y="53534"/>
                        <a:pt x="110064" y="29607"/>
                        <a:pt x="81352" y="15251"/>
                      </a:cubicBezTo>
                      <a:cubicBezTo>
                        <a:pt x="76567" y="10465"/>
                        <a:pt x="0" y="-13462"/>
                        <a:pt x="0" y="10465"/>
                      </a:cubicBezTo>
                      <a:cubicBezTo>
                        <a:pt x="0" y="20036"/>
                        <a:pt x="0" y="24821"/>
                        <a:pt x="4785" y="34392"/>
                      </a:cubicBezTo>
                      <a:cubicBezTo>
                        <a:pt x="23927" y="67890"/>
                        <a:pt x="47854" y="101388"/>
                        <a:pt x="81352" y="120530"/>
                      </a:cubicBezTo>
                      <a:cubicBezTo>
                        <a:pt x="124421" y="149242"/>
                        <a:pt x="181846" y="158813"/>
                        <a:pt x="234485" y="144457"/>
                      </a:cubicBezTo>
                      <a:cubicBezTo>
                        <a:pt x="215344" y="120530"/>
                        <a:pt x="186631" y="96603"/>
                        <a:pt x="162704" y="72675"/>
                      </a:cubicBezTo>
                      <a:close/>
                    </a:path>
                  </a:pathLst>
                </a:custGeom>
                <a:solidFill>
                  <a:srgbClr val="3C2868"/>
                </a:solidFill>
                <a:ln w="47824" cap="flat">
                  <a:noFill/>
                  <a:prstDash val="solid"/>
                  <a:miter/>
                </a:ln>
              </p:spPr>
              <p:txBody>
                <a:bodyPr rtlCol="0" anchor="ctr"/>
                <a:lstStyle/>
                <a:p>
                  <a:endParaRPr lang="en-US"/>
                </a:p>
              </p:txBody>
            </p:sp>
            <p:sp>
              <p:nvSpPr>
                <p:cNvPr id="334" name="Freeform: Shape 333">
                  <a:extLst>
                    <a:ext uri="{FF2B5EF4-FFF2-40B4-BE49-F238E27FC236}">
                      <a16:creationId xmlns:a16="http://schemas.microsoft.com/office/drawing/2014/main" xmlns="" id="{6ED21C8D-F736-4E7C-BA83-71D1B1AF41BB}"/>
                    </a:ext>
                  </a:extLst>
                </p:cNvPr>
                <p:cNvSpPr/>
                <p:nvPr/>
              </p:nvSpPr>
              <p:spPr>
                <a:xfrm>
                  <a:off x="8000285" y="8364336"/>
                  <a:ext cx="1323399" cy="630506"/>
                </a:xfrm>
                <a:custGeom>
                  <a:avLst/>
                  <a:gdLst>
                    <a:gd name="connsiteX0" fmla="*/ 1315990 w 1323399"/>
                    <a:gd name="connsiteY0" fmla="*/ 419949 h 630506"/>
                    <a:gd name="connsiteX1" fmla="*/ 1234638 w 1323399"/>
                    <a:gd name="connsiteY1" fmla="*/ 209390 h 630506"/>
                    <a:gd name="connsiteX2" fmla="*/ 1129359 w 1323399"/>
                    <a:gd name="connsiteY2" fmla="*/ 41901 h 630506"/>
                    <a:gd name="connsiteX3" fmla="*/ 1115003 w 1323399"/>
                    <a:gd name="connsiteY3" fmla="*/ 22759 h 630506"/>
                    <a:gd name="connsiteX4" fmla="*/ 1052792 w 1323399"/>
                    <a:gd name="connsiteY4" fmla="*/ 3617 h 630506"/>
                    <a:gd name="connsiteX5" fmla="*/ 765667 w 1323399"/>
                    <a:gd name="connsiteY5" fmla="*/ 46686 h 630506"/>
                    <a:gd name="connsiteX6" fmla="*/ 626890 w 1323399"/>
                    <a:gd name="connsiteY6" fmla="*/ 56257 h 630506"/>
                    <a:gd name="connsiteX7" fmla="*/ 478542 w 1323399"/>
                    <a:gd name="connsiteY7" fmla="*/ 61042 h 630506"/>
                    <a:gd name="connsiteX8" fmla="*/ 416332 w 1323399"/>
                    <a:gd name="connsiteY8" fmla="*/ 46686 h 630506"/>
                    <a:gd name="connsiteX9" fmla="*/ 382833 w 1323399"/>
                    <a:gd name="connsiteY9" fmla="*/ 46686 h 630506"/>
                    <a:gd name="connsiteX10" fmla="*/ 368477 w 1323399"/>
                    <a:gd name="connsiteY10" fmla="*/ 61042 h 630506"/>
                    <a:gd name="connsiteX11" fmla="*/ 344550 w 1323399"/>
                    <a:gd name="connsiteY11" fmla="*/ 89755 h 630506"/>
                    <a:gd name="connsiteX12" fmla="*/ 296696 w 1323399"/>
                    <a:gd name="connsiteY12" fmla="*/ 137609 h 630506"/>
                    <a:gd name="connsiteX13" fmla="*/ 263198 w 1323399"/>
                    <a:gd name="connsiteY13" fmla="*/ 161536 h 630506"/>
                    <a:gd name="connsiteX14" fmla="*/ 358906 w 1323399"/>
                    <a:gd name="connsiteY14" fmla="*/ 147180 h 630506"/>
                    <a:gd name="connsiteX15" fmla="*/ 334979 w 1323399"/>
                    <a:gd name="connsiteY15" fmla="*/ 252459 h 630506"/>
                    <a:gd name="connsiteX16" fmla="*/ 263198 w 1323399"/>
                    <a:gd name="connsiteY16" fmla="*/ 396021 h 630506"/>
                    <a:gd name="connsiteX17" fmla="*/ 172275 w 1323399"/>
                    <a:gd name="connsiteY17" fmla="*/ 496515 h 630506"/>
                    <a:gd name="connsiteX18" fmla="*/ 66996 w 1323399"/>
                    <a:gd name="connsiteY18" fmla="*/ 491730 h 630506"/>
                    <a:gd name="connsiteX19" fmla="*/ 0 w 1323399"/>
                    <a:gd name="connsiteY19" fmla="*/ 482159 h 630506"/>
                    <a:gd name="connsiteX20" fmla="*/ 4785 w 1323399"/>
                    <a:gd name="connsiteY20" fmla="*/ 496515 h 630506"/>
                    <a:gd name="connsiteX21" fmla="*/ 81352 w 1323399"/>
                    <a:gd name="connsiteY21" fmla="*/ 582653 h 630506"/>
                    <a:gd name="connsiteX22" fmla="*/ 239271 w 1323399"/>
                    <a:gd name="connsiteY22" fmla="*/ 606580 h 630506"/>
                    <a:gd name="connsiteX23" fmla="*/ 248842 w 1323399"/>
                    <a:gd name="connsiteY23" fmla="*/ 616151 h 630506"/>
                    <a:gd name="connsiteX24" fmla="*/ 311052 w 1323399"/>
                    <a:gd name="connsiteY24" fmla="*/ 448661 h 630506"/>
                    <a:gd name="connsiteX25" fmla="*/ 382833 w 1323399"/>
                    <a:gd name="connsiteY25" fmla="*/ 329026 h 630506"/>
                    <a:gd name="connsiteX26" fmla="*/ 631675 w 1323399"/>
                    <a:gd name="connsiteY26" fmla="*/ 209390 h 630506"/>
                    <a:gd name="connsiteX27" fmla="*/ 894873 w 1323399"/>
                    <a:gd name="connsiteY27" fmla="*/ 281171 h 630506"/>
                    <a:gd name="connsiteX28" fmla="*/ 947513 w 1323399"/>
                    <a:gd name="connsiteY28" fmla="*/ 510872 h 630506"/>
                    <a:gd name="connsiteX29" fmla="*/ 1057577 w 1323399"/>
                    <a:gd name="connsiteY29" fmla="*/ 257244 h 630506"/>
                    <a:gd name="connsiteX30" fmla="*/ 1162857 w 1323399"/>
                    <a:gd name="connsiteY30" fmla="*/ 233317 h 630506"/>
                    <a:gd name="connsiteX31" fmla="*/ 1225067 w 1323399"/>
                    <a:gd name="connsiteY31" fmla="*/ 376880 h 630506"/>
                    <a:gd name="connsiteX32" fmla="*/ 1181998 w 1323399"/>
                    <a:gd name="connsiteY32" fmla="*/ 630507 h 630506"/>
                    <a:gd name="connsiteX33" fmla="*/ 1253780 w 1323399"/>
                    <a:gd name="connsiteY33" fmla="*/ 563511 h 630506"/>
                    <a:gd name="connsiteX34" fmla="*/ 1301634 w 1323399"/>
                    <a:gd name="connsiteY34" fmla="*/ 491730 h 630506"/>
                    <a:gd name="connsiteX35" fmla="*/ 1315990 w 1323399"/>
                    <a:gd name="connsiteY35" fmla="*/ 419949 h 630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23399" h="630506">
                      <a:moveTo>
                        <a:pt x="1315990" y="419949"/>
                      </a:moveTo>
                      <a:cubicBezTo>
                        <a:pt x="1292063" y="348167"/>
                        <a:pt x="1268136" y="276386"/>
                        <a:pt x="1234638" y="209390"/>
                      </a:cubicBezTo>
                      <a:cubicBezTo>
                        <a:pt x="1205926" y="151965"/>
                        <a:pt x="1172427" y="94540"/>
                        <a:pt x="1129359" y="41901"/>
                      </a:cubicBezTo>
                      <a:cubicBezTo>
                        <a:pt x="1124573" y="37115"/>
                        <a:pt x="1119788" y="27545"/>
                        <a:pt x="1115003" y="22759"/>
                      </a:cubicBezTo>
                      <a:cubicBezTo>
                        <a:pt x="1095861" y="-5953"/>
                        <a:pt x="1081504" y="-1168"/>
                        <a:pt x="1052792" y="3617"/>
                      </a:cubicBezTo>
                      <a:cubicBezTo>
                        <a:pt x="957084" y="8403"/>
                        <a:pt x="861375" y="37115"/>
                        <a:pt x="765667" y="46686"/>
                      </a:cubicBezTo>
                      <a:cubicBezTo>
                        <a:pt x="717813" y="51472"/>
                        <a:pt x="674744" y="51472"/>
                        <a:pt x="626890" y="56257"/>
                      </a:cubicBezTo>
                      <a:cubicBezTo>
                        <a:pt x="579035" y="61042"/>
                        <a:pt x="531181" y="65828"/>
                        <a:pt x="478542" y="61042"/>
                      </a:cubicBezTo>
                      <a:cubicBezTo>
                        <a:pt x="459400" y="61042"/>
                        <a:pt x="435473" y="51472"/>
                        <a:pt x="416332" y="46686"/>
                      </a:cubicBezTo>
                      <a:cubicBezTo>
                        <a:pt x="406761" y="41901"/>
                        <a:pt x="392404" y="41901"/>
                        <a:pt x="382833" y="46686"/>
                      </a:cubicBezTo>
                      <a:cubicBezTo>
                        <a:pt x="378048" y="46686"/>
                        <a:pt x="373263" y="56257"/>
                        <a:pt x="368477" y="61042"/>
                      </a:cubicBezTo>
                      <a:cubicBezTo>
                        <a:pt x="358906" y="70613"/>
                        <a:pt x="349336" y="75399"/>
                        <a:pt x="344550" y="89755"/>
                      </a:cubicBezTo>
                      <a:cubicBezTo>
                        <a:pt x="330194" y="108897"/>
                        <a:pt x="320623" y="123253"/>
                        <a:pt x="296696" y="137609"/>
                      </a:cubicBezTo>
                      <a:cubicBezTo>
                        <a:pt x="287125" y="147180"/>
                        <a:pt x="272769" y="151965"/>
                        <a:pt x="263198" y="161536"/>
                      </a:cubicBezTo>
                      <a:cubicBezTo>
                        <a:pt x="282340" y="147180"/>
                        <a:pt x="344550" y="108897"/>
                        <a:pt x="358906" y="147180"/>
                      </a:cubicBezTo>
                      <a:cubicBezTo>
                        <a:pt x="378048" y="180678"/>
                        <a:pt x="349336" y="223747"/>
                        <a:pt x="334979" y="252459"/>
                      </a:cubicBezTo>
                      <a:cubicBezTo>
                        <a:pt x="311052" y="300313"/>
                        <a:pt x="291910" y="348167"/>
                        <a:pt x="263198" y="396021"/>
                      </a:cubicBezTo>
                      <a:cubicBezTo>
                        <a:pt x="239271" y="434305"/>
                        <a:pt x="215344" y="477374"/>
                        <a:pt x="172275" y="496515"/>
                      </a:cubicBezTo>
                      <a:cubicBezTo>
                        <a:pt x="138777" y="515657"/>
                        <a:pt x="105279" y="501301"/>
                        <a:pt x="66996" y="491730"/>
                      </a:cubicBezTo>
                      <a:cubicBezTo>
                        <a:pt x="47854" y="486944"/>
                        <a:pt x="23927" y="477374"/>
                        <a:pt x="0" y="482159"/>
                      </a:cubicBezTo>
                      <a:cubicBezTo>
                        <a:pt x="0" y="486944"/>
                        <a:pt x="4785" y="491730"/>
                        <a:pt x="4785" y="496515"/>
                      </a:cubicBezTo>
                      <a:cubicBezTo>
                        <a:pt x="23927" y="530013"/>
                        <a:pt x="47854" y="563511"/>
                        <a:pt x="81352" y="582653"/>
                      </a:cubicBezTo>
                      <a:cubicBezTo>
                        <a:pt x="129206" y="611365"/>
                        <a:pt x="186631" y="620936"/>
                        <a:pt x="239271" y="606580"/>
                      </a:cubicBezTo>
                      <a:cubicBezTo>
                        <a:pt x="244056" y="611365"/>
                        <a:pt x="244056" y="611365"/>
                        <a:pt x="248842" y="616151"/>
                      </a:cubicBezTo>
                      <a:cubicBezTo>
                        <a:pt x="277554" y="563511"/>
                        <a:pt x="291910" y="501301"/>
                        <a:pt x="311052" y="448661"/>
                      </a:cubicBezTo>
                      <a:cubicBezTo>
                        <a:pt x="330194" y="405593"/>
                        <a:pt x="354121" y="362524"/>
                        <a:pt x="382833" y="329026"/>
                      </a:cubicBezTo>
                      <a:cubicBezTo>
                        <a:pt x="449829" y="252459"/>
                        <a:pt x="531181" y="218961"/>
                        <a:pt x="631675" y="209390"/>
                      </a:cubicBezTo>
                      <a:cubicBezTo>
                        <a:pt x="722598" y="199819"/>
                        <a:pt x="827877" y="209390"/>
                        <a:pt x="894873" y="281171"/>
                      </a:cubicBezTo>
                      <a:cubicBezTo>
                        <a:pt x="952298" y="348167"/>
                        <a:pt x="961869" y="429520"/>
                        <a:pt x="947513" y="510872"/>
                      </a:cubicBezTo>
                      <a:cubicBezTo>
                        <a:pt x="1024079" y="453447"/>
                        <a:pt x="1004938" y="329026"/>
                        <a:pt x="1057577" y="257244"/>
                      </a:cubicBezTo>
                      <a:cubicBezTo>
                        <a:pt x="1081504" y="223747"/>
                        <a:pt x="1124573" y="195034"/>
                        <a:pt x="1162857" y="233317"/>
                      </a:cubicBezTo>
                      <a:cubicBezTo>
                        <a:pt x="1201140" y="271601"/>
                        <a:pt x="1215496" y="329026"/>
                        <a:pt x="1225067" y="376880"/>
                      </a:cubicBezTo>
                      <a:cubicBezTo>
                        <a:pt x="1239423" y="463017"/>
                        <a:pt x="1225067" y="553940"/>
                        <a:pt x="1181998" y="630507"/>
                      </a:cubicBezTo>
                      <a:cubicBezTo>
                        <a:pt x="1210711" y="611365"/>
                        <a:pt x="1234638" y="587438"/>
                        <a:pt x="1253780" y="563511"/>
                      </a:cubicBezTo>
                      <a:cubicBezTo>
                        <a:pt x="1272921" y="544369"/>
                        <a:pt x="1287277" y="520442"/>
                        <a:pt x="1301634" y="491730"/>
                      </a:cubicBezTo>
                      <a:cubicBezTo>
                        <a:pt x="1330346" y="477374"/>
                        <a:pt x="1325561" y="448661"/>
                        <a:pt x="1315990" y="419949"/>
                      </a:cubicBezTo>
                      <a:close/>
                    </a:path>
                  </a:pathLst>
                </a:custGeom>
                <a:solidFill>
                  <a:srgbClr val="602483">
                    <a:alpha val="30000"/>
                  </a:srgbClr>
                </a:solidFill>
                <a:ln w="47824" cap="flat">
                  <a:noFill/>
                  <a:prstDash val="solid"/>
                  <a:miter/>
                </a:ln>
              </p:spPr>
              <p:txBody>
                <a:bodyPr rtlCol="0" anchor="ctr"/>
                <a:lstStyle/>
                <a:p>
                  <a:endParaRPr lang="en-US"/>
                </a:p>
              </p:txBody>
            </p:sp>
            <p:sp>
              <p:nvSpPr>
                <p:cNvPr id="335" name="Freeform: Shape 334">
                  <a:extLst>
                    <a:ext uri="{FF2B5EF4-FFF2-40B4-BE49-F238E27FC236}">
                      <a16:creationId xmlns:a16="http://schemas.microsoft.com/office/drawing/2014/main" xmlns="" id="{6F31BC40-69A9-4B65-8D81-92CB7AC2A471}"/>
                    </a:ext>
                  </a:extLst>
                </p:cNvPr>
                <p:cNvSpPr/>
                <p:nvPr/>
              </p:nvSpPr>
              <p:spPr>
                <a:xfrm>
                  <a:off x="8067281" y="8387095"/>
                  <a:ext cx="1258054" cy="598177"/>
                </a:xfrm>
                <a:custGeom>
                  <a:avLst/>
                  <a:gdLst>
                    <a:gd name="connsiteX0" fmla="*/ 1248994 w 1258054"/>
                    <a:gd name="connsiteY0" fmla="*/ 397190 h 598177"/>
                    <a:gd name="connsiteX1" fmla="*/ 1167642 w 1258054"/>
                    <a:gd name="connsiteY1" fmla="*/ 186631 h 598177"/>
                    <a:gd name="connsiteX2" fmla="*/ 1062363 w 1258054"/>
                    <a:gd name="connsiteY2" fmla="*/ 19142 h 598177"/>
                    <a:gd name="connsiteX3" fmla="*/ 1048007 w 1258054"/>
                    <a:gd name="connsiteY3" fmla="*/ 0 h 598177"/>
                    <a:gd name="connsiteX4" fmla="*/ 1048007 w 1258054"/>
                    <a:gd name="connsiteY4" fmla="*/ 0 h 598177"/>
                    <a:gd name="connsiteX5" fmla="*/ 995367 w 1258054"/>
                    <a:gd name="connsiteY5" fmla="*/ 9571 h 598177"/>
                    <a:gd name="connsiteX6" fmla="*/ 899659 w 1258054"/>
                    <a:gd name="connsiteY6" fmla="*/ 28713 h 598177"/>
                    <a:gd name="connsiteX7" fmla="*/ 784809 w 1258054"/>
                    <a:gd name="connsiteY7" fmla="*/ 43069 h 598177"/>
                    <a:gd name="connsiteX8" fmla="*/ 301481 w 1258054"/>
                    <a:gd name="connsiteY8" fmla="*/ 57425 h 598177"/>
                    <a:gd name="connsiteX9" fmla="*/ 301481 w 1258054"/>
                    <a:gd name="connsiteY9" fmla="*/ 57425 h 598177"/>
                    <a:gd name="connsiteX10" fmla="*/ 349336 w 1258054"/>
                    <a:gd name="connsiteY10" fmla="*/ 114850 h 598177"/>
                    <a:gd name="connsiteX11" fmla="*/ 330194 w 1258054"/>
                    <a:gd name="connsiteY11" fmla="*/ 205773 h 598177"/>
                    <a:gd name="connsiteX12" fmla="*/ 200987 w 1258054"/>
                    <a:gd name="connsiteY12" fmla="*/ 454615 h 598177"/>
                    <a:gd name="connsiteX13" fmla="*/ 23927 w 1258054"/>
                    <a:gd name="connsiteY13" fmla="*/ 555108 h 598177"/>
                    <a:gd name="connsiteX14" fmla="*/ 0 w 1258054"/>
                    <a:gd name="connsiteY14" fmla="*/ 545537 h 598177"/>
                    <a:gd name="connsiteX15" fmla="*/ 23927 w 1258054"/>
                    <a:gd name="connsiteY15" fmla="*/ 564679 h 598177"/>
                    <a:gd name="connsiteX16" fmla="*/ 181846 w 1258054"/>
                    <a:gd name="connsiteY16" fmla="*/ 588606 h 598177"/>
                    <a:gd name="connsiteX17" fmla="*/ 191417 w 1258054"/>
                    <a:gd name="connsiteY17" fmla="*/ 598177 h 598177"/>
                    <a:gd name="connsiteX18" fmla="*/ 311052 w 1258054"/>
                    <a:gd name="connsiteY18" fmla="*/ 306267 h 598177"/>
                    <a:gd name="connsiteX19" fmla="*/ 368477 w 1258054"/>
                    <a:gd name="connsiteY19" fmla="*/ 200988 h 598177"/>
                    <a:gd name="connsiteX20" fmla="*/ 425902 w 1258054"/>
                    <a:gd name="connsiteY20" fmla="*/ 124421 h 598177"/>
                    <a:gd name="connsiteX21" fmla="*/ 449829 w 1258054"/>
                    <a:gd name="connsiteY21" fmla="*/ 148348 h 598177"/>
                    <a:gd name="connsiteX22" fmla="*/ 430688 w 1258054"/>
                    <a:gd name="connsiteY22" fmla="*/ 224915 h 598177"/>
                    <a:gd name="connsiteX23" fmla="*/ 430688 w 1258054"/>
                    <a:gd name="connsiteY23" fmla="*/ 224915 h 598177"/>
                    <a:gd name="connsiteX24" fmla="*/ 559894 w 1258054"/>
                    <a:gd name="connsiteY24" fmla="*/ 138777 h 598177"/>
                    <a:gd name="connsiteX25" fmla="*/ 784809 w 1258054"/>
                    <a:gd name="connsiteY25" fmla="*/ 114850 h 598177"/>
                    <a:gd name="connsiteX26" fmla="*/ 928371 w 1258054"/>
                    <a:gd name="connsiteY26" fmla="*/ 291911 h 598177"/>
                    <a:gd name="connsiteX27" fmla="*/ 933156 w 1258054"/>
                    <a:gd name="connsiteY27" fmla="*/ 291911 h 598177"/>
                    <a:gd name="connsiteX28" fmla="*/ 933156 w 1258054"/>
                    <a:gd name="connsiteY28" fmla="*/ 282339 h 598177"/>
                    <a:gd name="connsiteX29" fmla="*/ 942727 w 1258054"/>
                    <a:gd name="connsiteY29" fmla="*/ 153133 h 598177"/>
                    <a:gd name="connsiteX30" fmla="*/ 976225 w 1258054"/>
                    <a:gd name="connsiteY30" fmla="*/ 90923 h 598177"/>
                    <a:gd name="connsiteX31" fmla="*/ 1052792 w 1258054"/>
                    <a:gd name="connsiteY31" fmla="*/ 90923 h 598177"/>
                    <a:gd name="connsiteX32" fmla="*/ 1162857 w 1258054"/>
                    <a:gd name="connsiteY32" fmla="*/ 234485 h 598177"/>
                    <a:gd name="connsiteX33" fmla="*/ 1215496 w 1258054"/>
                    <a:gd name="connsiteY33" fmla="*/ 354121 h 598177"/>
                    <a:gd name="connsiteX34" fmla="*/ 1248994 w 1258054"/>
                    <a:gd name="connsiteY34" fmla="*/ 459400 h 598177"/>
                    <a:gd name="connsiteX35" fmla="*/ 1248994 w 1258054"/>
                    <a:gd name="connsiteY35" fmla="*/ 397190 h 598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58054" h="598177">
                      <a:moveTo>
                        <a:pt x="1248994" y="397190"/>
                      </a:moveTo>
                      <a:cubicBezTo>
                        <a:pt x="1225067" y="325408"/>
                        <a:pt x="1201140" y="253627"/>
                        <a:pt x="1167642" y="186631"/>
                      </a:cubicBezTo>
                      <a:cubicBezTo>
                        <a:pt x="1138930" y="129206"/>
                        <a:pt x="1105431" y="71781"/>
                        <a:pt x="1062363" y="19142"/>
                      </a:cubicBezTo>
                      <a:cubicBezTo>
                        <a:pt x="1057577" y="14356"/>
                        <a:pt x="1052792" y="4786"/>
                        <a:pt x="1048007" y="0"/>
                      </a:cubicBezTo>
                      <a:cubicBezTo>
                        <a:pt x="1048007" y="0"/>
                        <a:pt x="1048007" y="0"/>
                        <a:pt x="1048007" y="0"/>
                      </a:cubicBezTo>
                      <a:cubicBezTo>
                        <a:pt x="1028865" y="4786"/>
                        <a:pt x="1014508" y="9571"/>
                        <a:pt x="995367" y="9571"/>
                      </a:cubicBezTo>
                      <a:cubicBezTo>
                        <a:pt x="961869" y="14356"/>
                        <a:pt x="933156" y="23927"/>
                        <a:pt x="899659" y="28713"/>
                      </a:cubicBezTo>
                      <a:cubicBezTo>
                        <a:pt x="861375" y="38283"/>
                        <a:pt x="823092" y="38283"/>
                        <a:pt x="784809" y="43069"/>
                      </a:cubicBezTo>
                      <a:cubicBezTo>
                        <a:pt x="622104" y="62210"/>
                        <a:pt x="464185" y="86137"/>
                        <a:pt x="301481" y="57425"/>
                      </a:cubicBezTo>
                      <a:cubicBezTo>
                        <a:pt x="301481" y="57425"/>
                        <a:pt x="301481" y="57425"/>
                        <a:pt x="301481" y="57425"/>
                      </a:cubicBezTo>
                      <a:cubicBezTo>
                        <a:pt x="320623" y="71781"/>
                        <a:pt x="344550" y="90923"/>
                        <a:pt x="349336" y="114850"/>
                      </a:cubicBezTo>
                      <a:cubicBezTo>
                        <a:pt x="354121" y="148348"/>
                        <a:pt x="344550" y="177060"/>
                        <a:pt x="330194" y="205773"/>
                      </a:cubicBezTo>
                      <a:cubicBezTo>
                        <a:pt x="287125" y="287125"/>
                        <a:pt x="253627" y="378048"/>
                        <a:pt x="200987" y="454615"/>
                      </a:cubicBezTo>
                      <a:cubicBezTo>
                        <a:pt x="162704" y="512040"/>
                        <a:pt x="100494" y="574250"/>
                        <a:pt x="23927" y="555108"/>
                      </a:cubicBezTo>
                      <a:cubicBezTo>
                        <a:pt x="14356" y="555108"/>
                        <a:pt x="9571" y="550323"/>
                        <a:pt x="0" y="545537"/>
                      </a:cubicBezTo>
                      <a:cubicBezTo>
                        <a:pt x="9571" y="550323"/>
                        <a:pt x="14356" y="559894"/>
                        <a:pt x="23927" y="564679"/>
                      </a:cubicBezTo>
                      <a:cubicBezTo>
                        <a:pt x="71781" y="593392"/>
                        <a:pt x="129206" y="602963"/>
                        <a:pt x="181846" y="588606"/>
                      </a:cubicBezTo>
                      <a:cubicBezTo>
                        <a:pt x="186631" y="593392"/>
                        <a:pt x="186631" y="593392"/>
                        <a:pt x="191417" y="598177"/>
                      </a:cubicBezTo>
                      <a:cubicBezTo>
                        <a:pt x="224914" y="497683"/>
                        <a:pt x="263198" y="401975"/>
                        <a:pt x="311052" y="306267"/>
                      </a:cubicBezTo>
                      <a:cubicBezTo>
                        <a:pt x="330194" y="272769"/>
                        <a:pt x="349336" y="234485"/>
                        <a:pt x="368477" y="200988"/>
                      </a:cubicBezTo>
                      <a:cubicBezTo>
                        <a:pt x="382833" y="177060"/>
                        <a:pt x="401975" y="143563"/>
                        <a:pt x="425902" y="124421"/>
                      </a:cubicBezTo>
                      <a:cubicBezTo>
                        <a:pt x="445044" y="110065"/>
                        <a:pt x="454615" y="129206"/>
                        <a:pt x="449829" y="148348"/>
                      </a:cubicBezTo>
                      <a:cubicBezTo>
                        <a:pt x="449829" y="177060"/>
                        <a:pt x="435473" y="200988"/>
                        <a:pt x="430688" y="224915"/>
                      </a:cubicBezTo>
                      <a:cubicBezTo>
                        <a:pt x="430688" y="224915"/>
                        <a:pt x="430688" y="224915"/>
                        <a:pt x="430688" y="224915"/>
                      </a:cubicBezTo>
                      <a:cubicBezTo>
                        <a:pt x="445044" y="172275"/>
                        <a:pt x="516825" y="153133"/>
                        <a:pt x="559894" y="138777"/>
                      </a:cubicBezTo>
                      <a:cubicBezTo>
                        <a:pt x="631675" y="114850"/>
                        <a:pt x="708242" y="105279"/>
                        <a:pt x="784809" y="114850"/>
                      </a:cubicBezTo>
                      <a:cubicBezTo>
                        <a:pt x="880517" y="129206"/>
                        <a:pt x="928371" y="205773"/>
                        <a:pt x="928371" y="291911"/>
                      </a:cubicBezTo>
                      <a:cubicBezTo>
                        <a:pt x="928371" y="291911"/>
                        <a:pt x="928371" y="291911"/>
                        <a:pt x="933156" y="291911"/>
                      </a:cubicBezTo>
                      <a:cubicBezTo>
                        <a:pt x="933156" y="287125"/>
                        <a:pt x="933156" y="287125"/>
                        <a:pt x="933156" y="282339"/>
                      </a:cubicBezTo>
                      <a:cubicBezTo>
                        <a:pt x="937942" y="239271"/>
                        <a:pt x="937942" y="196202"/>
                        <a:pt x="942727" y="153133"/>
                      </a:cubicBezTo>
                      <a:cubicBezTo>
                        <a:pt x="947513" y="129206"/>
                        <a:pt x="952298" y="105279"/>
                        <a:pt x="976225" y="90923"/>
                      </a:cubicBezTo>
                      <a:cubicBezTo>
                        <a:pt x="1000152" y="76567"/>
                        <a:pt x="1028865" y="81352"/>
                        <a:pt x="1052792" y="90923"/>
                      </a:cubicBezTo>
                      <a:cubicBezTo>
                        <a:pt x="1110217" y="114850"/>
                        <a:pt x="1138930" y="181846"/>
                        <a:pt x="1162857" y="234485"/>
                      </a:cubicBezTo>
                      <a:cubicBezTo>
                        <a:pt x="1181998" y="272769"/>
                        <a:pt x="1196354" y="315838"/>
                        <a:pt x="1215496" y="354121"/>
                      </a:cubicBezTo>
                      <a:cubicBezTo>
                        <a:pt x="1229852" y="387619"/>
                        <a:pt x="1239423" y="425902"/>
                        <a:pt x="1248994" y="459400"/>
                      </a:cubicBezTo>
                      <a:cubicBezTo>
                        <a:pt x="1263350" y="445044"/>
                        <a:pt x="1258565" y="421117"/>
                        <a:pt x="1248994" y="397190"/>
                      </a:cubicBezTo>
                      <a:close/>
                    </a:path>
                  </a:pathLst>
                </a:custGeom>
                <a:solidFill>
                  <a:srgbClr val="602483">
                    <a:alpha val="30000"/>
                  </a:srgbClr>
                </a:solidFill>
                <a:ln w="47824" cap="flat">
                  <a:noFill/>
                  <a:prstDash val="solid"/>
                  <a:miter/>
                </a:ln>
              </p:spPr>
              <p:txBody>
                <a:bodyPr rtlCol="0" anchor="ctr"/>
                <a:lstStyle/>
                <a:p>
                  <a:endParaRPr lang="en-US"/>
                </a:p>
              </p:txBody>
            </p:sp>
            <p:sp>
              <p:nvSpPr>
                <p:cNvPr id="336" name="Freeform: Shape 335">
                  <a:extLst>
                    <a:ext uri="{FF2B5EF4-FFF2-40B4-BE49-F238E27FC236}">
                      <a16:creationId xmlns:a16="http://schemas.microsoft.com/office/drawing/2014/main" xmlns="" id="{EF340E39-248E-42CB-87B0-430964C3B0BD}"/>
                    </a:ext>
                  </a:extLst>
                </p:cNvPr>
                <p:cNvSpPr/>
                <p:nvPr/>
              </p:nvSpPr>
              <p:spPr>
                <a:xfrm>
                  <a:off x="8373547" y="8382310"/>
                  <a:ext cx="780022" cy="123224"/>
                </a:xfrm>
                <a:custGeom>
                  <a:avLst/>
                  <a:gdLst>
                    <a:gd name="connsiteX0" fmla="*/ 421117 w 780022"/>
                    <a:gd name="connsiteY0" fmla="*/ 114850 h 123224"/>
                    <a:gd name="connsiteX1" fmla="*/ 588606 w 780022"/>
                    <a:gd name="connsiteY1" fmla="*/ 100494 h 123224"/>
                    <a:gd name="connsiteX2" fmla="*/ 780023 w 780022"/>
                    <a:gd name="connsiteY2" fmla="*/ 43069 h 123224"/>
                    <a:gd name="connsiteX3" fmla="*/ 760881 w 780022"/>
                    <a:gd name="connsiteY3" fmla="*/ 19142 h 123224"/>
                    <a:gd name="connsiteX4" fmla="*/ 746525 w 780022"/>
                    <a:gd name="connsiteY4" fmla="*/ 0 h 123224"/>
                    <a:gd name="connsiteX5" fmla="*/ 746525 w 780022"/>
                    <a:gd name="connsiteY5" fmla="*/ 0 h 123224"/>
                    <a:gd name="connsiteX6" fmla="*/ 693886 w 780022"/>
                    <a:gd name="connsiteY6" fmla="*/ 9571 h 123224"/>
                    <a:gd name="connsiteX7" fmla="*/ 598177 w 780022"/>
                    <a:gd name="connsiteY7" fmla="*/ 28713 h 123224"/>
                    <a:gd name="connsiteX8" fmla="*/ 483327 w 780022"/>
                    <a:gd name="connsiteY8" fmla="*/ 43069 h 123224"/>
                    <a:gd name="connsiteX9" fmla="*/ 0 w 780022"/>
                    <a:gd name="connsiteY9" fmla="*/ 57425 h 123224"/>
                    <a:gd name="connsiteX10" fmla="*/ 0 w 780022"/>
                    <a:gd name="connsiteY10" fmla="*/ 57425 h 123224"/>
                    <a:gd name="connsiteX11" fmla="*/ 43069 w 780022"/>
                    <a:gd name="connsiteY11" fmla="*/ 95708 h 123224"/>
                    <a:gd name="connsiteX12" fmla="*/ 62210 w 780022"/>
                    <a:gd name="connsiteY12" fmla="*/ 100494 h 123224"/>
                    <a:gd name="connsiteX13" fmla="*/ 186631 w 780022"/>
                    <a:gd name="connsiteY13" fmla="*/ 119635 h 123224"/>
                    <a:gd name="connsiteX14" fmla="*/ 306267 w 780022"/>
                    <a:gd name="connsiteY14" fmla="*/ 119635 h 123224"/>
                    <a:gd name="connsiteX15" fmla="*/ 421117 w 780022"/>
                    <a:gd name="connsiteY15" fmla="*/ 114850 h 123224"/>
                    <a:gd name="connsiteX16" fmla="*/ 421117 w 780022"/>
                    <a:gd name="connsiteY16" fmla="*/ 114850 h 123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80022" h="123224">
                      <a:moveTo>
                        <a:pt x="421117" y="114850"/>
                      </a:moveTo>
                      <a:cubicBezTo>
                        <a:pt x="478542" y="110065"/>
                        <a:pt x="535967" y="110065"/>
                        <a:pt x="588606" y="100494"/>
                      </a:cubicBezTo>
                      <a:cubicBezTo>
                        <a:pt x="650817" y="90923"/>
                        <a:pt x="722598" y="76567"/>
                        <a:pt x="780023" y="43069"/>
                      </a:cubicBezTo>
                      <a:cubicBezTo>
                        <a:pt x="775238" y="33498"/>
                        <a:pt x="765667" y="28713"/>
                        <a:pt x="760881" y="19142"/>
                      </a:cubicBezTo>
                      <a:cubicBezTo>
                        <a:pt x="756096" y="14356"/>
                        <a:pt x="751310" y="4785"/>
                        <a:pt x="746525" y="0"/>
                      </a:cubicBezTo>
                      <a:cubicBezTo>
                        <a:pt x="746525" y="0"/>
                        <a:pt x="746525" y="0"/>
                        <a:pt x="746525" y="0"/>
                      </a:cubicBezTo>
                      <a:cubicBezTo>
                        <a:pt x="727383" y="4785"/>
                        <a:pt x="713027" y="9571"/>
                        <a:pt x="693886" y="9571"/>
                      </a:cubicBezTo>
                      <a:cubicBezTo>
                        <a:pt x="660387" y="14356"/>
                        <a:pt x="631675" y="23927"/>
                        <a:pt x="598177" y="28713"/>
                      </a:cubicBezTo>
                      <a:cubicBezTo>
                        <a:pt x="559894" y="38283"/>
                        <a:pt x="521611" y="38283"/>
                        <a:pt x="483327" y="43069"/>
                      </a:cubicBezTo>
                      <a:cubicBezTo>
                        <a:pt x="320623" y="62210"/>
                        <a:pt x="162704" y="86137"/>
                        <a:pt x="0" y="57425"/>
                      </a:cubicBezTo>
                      <a:cubicBezTo>
                        <a:pt x="0" y="57425"/>
                        <a:pt x="0" y="57425"/>
                        <a:pt x="0" y="57425"/>
                      </a:cubicBezTo>
                      <a:cubicBezTo>
                        <a:pt x="14356" y="71781"/>
                        <a:pt x="33498" y="81352"/>
                        <a:pt x="43069" y="95708"/>
                      </a:cubicBezTo>
                      <a:cubicBezTo>
                        <a:pt x="47854" y="95708"/>
                        <a:pt x="57425" y="100494"/>
                        <a:pt x="62210" y="100494"/>
                      </a:cubicBezTo>
                      <a:cubicBezTo>
                        <a:pt x="100494" y="114850"/>
                        <a:pt x="143563" y="114850"/>
                        <a:pt x="186631" y="119635"/>
                      </a:cubicBezTo>
                      <a:cubicBezTo>
                        <a:pt x="224914" y="124421"/>
                        <a:pt x="267983" y="124421"/>
                        <a:pt x="306267" y="119635"/>
                      </a:cubicBezTo>
                      <a:cubicBezTo>
                        <a:pt x="339765" y="124421"/>
                        <a:pt x="378048" y="124421"/>
                        <a:pt x="421117" y="114850"/>
                      </a:cubicBezTo>
                      <a:cubicBezTo>
                        <a:pt x="416331" y="114850"/>
                        <a:pt x="416331" y="114850"/>
                        <a:pt x="421117" y="114850"/>
                      </a:cubicBezTo>
                      <a:close/>
                    </a:path>
                  </a:pathLst>
                </a:custGeom>
                <a:solidFill>
                  <a:srgbClr val="602483">
                    <a:alpha val="60000"/>
                  </a:srgbClr>
                </a:solidFill>
                <a:ln w="47824" cap="flat">
                  <a:noFill/>
                  <a:prstDash val="solid"/>
                  <a:miter/>
                </a:ln>
              </p:spPr>
              <p:txBody>
                <a:bodyPr rtlCol="0" anchor="ctr"/>
                <a:lstStyle/>
                <a:p>
                  <a:endParaRPr lang="en-US"/>
                </a:p>
              </p:txBody>
            </p:sp>
          </p:grpSp>
          <p:grpSp>
            <p:nvGrpSpPr>
              <p:cNvPr id="144" name="Graphic 3">
                <a:extLst>
                  <a:ext uri="{FF2B5EF4-FFF2-40B4-BE49-F238E27FC236}">
                    <a16:creationId xmlns:a16="http://schemas.microsoft.com/office/drawing/2014/main" xmlns="" id="{F9F20916-4214-41E3-876E-20F752836C4D}"/>
                  </a:ext>
                </a:extLst>
              </p:cNvPr>
              <p:cNvGrpSpPr/>
              <p:nvPr/>
            </p:nvGrpSpPr>
            <p:grpSpPr>
              <a:xfrm>
                <a:off x="9387318" y="7324732"/>
                <a:ext cx="514760" cy="679529"/>
                <a:chOff x="9387318" y="7324732"/>
                <a:chExt cx="514760" cy="679529"/>
              </a:xfrm>
            </p:grpSpPr>
            <p:grpSp>
              <p:nvGrpSpPr>
                <p:cNvPr id="300" name="Graphic 3">
                  <a:extLst>
                    <a:ext uri="{FF2B5EF4-FFF2-40B4-BE49-F238E27FC236}">
                      <a16:creationId xmlns:a16="http://schemas.microsoft.com/office/drawing/2014/main" xmlns="" id="{6753938B-0CFA-4624-914E-01641BBD8164}"/>
                    </a:ext>
                  </a:extLst>
                </p:cNvPr>
                <p:cNvGrpSpPr/>
                <p:nvPr/>
              </p:nvGrpSpPr>
              <p:grpSpPr>
                <a:xfrm>
                  <a:off x="9387318" y="7324732"/>
                  <a:ext cx="514760" cy="679529"/>
                  <a:chOff x="9387318" y="7324732"/>
                  <a:chExt cx="514760" cy="679529"/>
                </a:xfrm>
              </p:grpSpPr>
              <p:grpSp>
                <p:nvGrpSpPr>
                  <p:cNvPr id="305" name="Graphic 3">
                    <a:extLst>
                      <a:ext uri="{FF2B5EF4-FFF2-40B4-BE49-F238E27FC236}">
                        <a16:creationId xmlns:a16="http://schemas.microsoft.com/office/drawing/2014/main" xmlns="" id="{07F0D9DD-6320-4CB4-9407-1A33ED6C715C}"/>
                      </a:ext>
                    </a:extLst>
                  </p:cNvPr>
                  <p:cNvGrpSpPr/>
                  <p:nvPr/>
                </p:nvGrpSpPr>
                <p:grpSpPr>
                  <a:xfrm>
                    <a:off x="9507691" y="7497008"/>
                    <a:ext cx="163654" cy="215343"/>
                    <a:chOff x="9507691" y="7497008"/>
                    <a:chExt cx="163654" cy="215343"/>
                  </a:xfrm>
                </p:grpSpPr>
                <p:sp>
                  <p:nvSpPr>
                    <p:cNvPr id="325" name="Freeform: Shape 324">
                      <a:extLst>
                        <a:ext uri="{FF2B5EF4-FFF2-40B4-BE49-F238E27FC236}">
                          <a16:creationId xmlns:a16="http://schemas.microsoft.com/office/drawing/2014/main" xmlns="" id="{612F7EA7-5FF2-438E-A53F-F9BC7E76709C}"/>
                        </a:ext>
                      </a:extLst>
                    </p:cNvPr>
                    <p:cNvSpPr/>
                    <p:nvPr/>
                  </p:nvSpPr>
                  <p:spPr>
                    <a:xfrm>
                      <a:off x="9512194" y="7501695"/>
                      <a:ext cx="154041" cy="202782"/>
                    </a:xfrm>
                    <a:custGeom>
                      <a:avLst/>
                      <a:gdLst>
                        <a:gd name="connsiteX0" fmla="*/ 72063 w 154041"/>
                        <a:gd name="connsiteY0" fmla="*/ 98 h 202782"/>
                        <a:gd name="connsiteX1" fmla="*/ 153415 w 154041"/>
                        <a:gd name="connsiteY1" fmla="*/ 52737 h 202782"/>
                        <a:gd name="connsiteX2" fmla="*/ 124703 w 154041"/>
                        <a:gd name="connsiteY2" fmla="*/ 196300 h 202782"/>
                        <a:gd name="connsiteX3" fmla="*/ 282 w 154041"/>
                        <a:gd name="connsiteY3" fmla="*/ 81450 h 202782"/>
                        <a:gd name="connsiteX4" fmla="*/ 72063 w 154041"/>
                        <a:gd name="connsiteY4" fmla="*/ 98 h 202782"/>
                        <a:gd name="connsiteX5" fmla="*/ 72063 w 154041"/>
                        <a:gd name="connsiteY5" fmla="*/ 98 h 20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041" h="202782">
                          <a:moveTo>
                            <a:pt x="72063" y="98"/>
                          </a:moveTo>
                          <a:cubicBezTo>
                            <a:pt x="72063" y="98"/>
                            <a:pt x="148630" y="-4688"/>
                            <a:pt x="153415" y="52737"/>
                          </a:cubicBezTo>
                          <a:cubicBezTo>
                            <a:pt x="158201" y="110162"/>
                            <a:pt x="134274" y="162802"/>
                            <a:pt x="124703" y="196300"/>
                          </a:cubicBezTo>
                          <a:cubicBezTo>
                            <a:pt x="115133" y="225012"/>
                            <a:pt x="5068" y="153231"/>
                            <a:pt x="282" y="81450"/>
                          </a:cubicBezTo>
                          <a:cubicBezTo>
                            <a:pt x="-4503" y="9669"/>
                            <a:pt x="52922" y="98"/>
                            <a:pt x="72063" y="98"/>
                          </a:cubicBezTo>
                          <a:lnTo>
                            <a:pt x="72063" y="98"/>
                          </a:lnTo>
                          <a:close/>
                        </a:path>
                      </a:pathLst>
                    </a:custGeom>
                    <a:solidFill>
                      <a:srgbClr val="D9531E"/>
                    </a:solidFill>
                    <a:ln w="47824" cap="flat">
                      <a:noFill/>
                      <a:prstDash val="solid"/>
                      <a:miter/>
                    </a:ln>
                  </p:spPr>
                  <p:txBody>
                    <a:bodyPr rtlCol="0" anchor="ctr"/>
                    <a:lstStyle/>
                    <a:p>
                      <a:endParaRPr lang="en-US"/>
                    </a:p>
                  </p:txBody>
                </p:sp>
                <p:sp>
                  <p:nvSpPr>
                    <p:cNvPr id="326" name="Freeform: Shape 325">
                      <a:extLst>
                        <a:ext uri="{FF2B5EF4-FFF2-40B4-BE49-F238E27FC236}">
                          <a16:creationId xmlns:a16="http://schemas.microsoft.com/office/drawing/2014/main" xmlns="" id="{89C7D220-242C-4D05-A8B4-E9C64BF0051E}"/>
                        </a:ext>
                      </a:extLst>
                    </p:cNvPr>
                    <p:cNvSpPr/>
                    <p:nvPr/>
                  </p:nvSpPr>
                  <p:spPr>
                    <a:xfrm>
                      <a:off x="9507691" y="7497008"/>
                      <a:ext cx="163654" cy="215343"/>
                    </a:xfrm>
                    <a:custGeom>
                      <a:avLst/>
                      <a:gdLst>
                        <a:gd name="connsiteX0" fmla="*/ 0 w 163654"/>
                        <a:gd name="connsiteY0" fmla="*/ 86137 h 215343"/>
                        <a:gd name="connsiteX1" fmla="*/ 19142 w 163654"/>
                        <a:gd name="connsiteY1" fmla="*/ 23927 h 215343"/>
                        <a:gd name="connsiteX2" fmla="*/ 76567 w 163654"/>
                        <a:gd name="connsiteY2" fmla="*/ 0 h 215343"/>
                        <a:gd name="connsiteX3" fmla="*/ 76567 w 163654"/>
                        <a:gd name="connsiteY3" fmla="*/ 0 h 215343"/>
                        <a:gd name="connsiteX4" fmla="*/ 76567 w 163654"/>
                        <a:gd name="connsiteY4" fmla="*/ 0 h 215343"/>
                        <a:gd name="connsiteX5" fmla="*/ 162704 w 163654"/>
                        <a:gd name="connsiteY5" fmla="*/ 57425 h 215343"/>
                        <a:gd name="connsiteX6" fmla="*/ 143563 w 163654"/>
                        <a:gd name="connsiteY6" fmla="*/ 181846 h 215343"/>
                        <a:gd name="connsiteX7" fmla="*/ 138777 w 163654"/>
                        <a:gd name="connsiteY7" fmla="*/ 205773 h 215343"/>
                        <a:gd name="connsiteX8" fmla="*/ 124421 w 163654"/>
                        <a:gd name="connsiteY8" fmla="*/ 215344 h 215343"/>
                        <a:gd name="connsiteX9" fmla="*/ 124421 w 163654"/>
                        <a:gd name="connsiteY9" fmla="*/ 215344 h 215343"/>
                        <a:gd name="connsiteX10" fmla="*/ 0 w 163654"/>
                        <a:gd name="connsiteY10" fmla="*/ 86137 h 215343"/>
                        <a:gd name="connsiteX11" fmla="*/ 76567 w 163654"/>
                        <a:gd name="connsiteY11" fmla="*/ 9571 h 215343"/>
                        <a:gd name="connsiteX12" fmla="*/ 28712 w 163654"/>
                        <a:gd name="connsiteY12" fmla="*/ 33498 h 215343"/>
                        <a:gd name="connsiteX13" fmla="*/ 14356 w 163654"/>
                        <a:gd name="connsiteY13" fmla="*/ 86137 h 215343"/>
                        <a:gd name="connsiteX14" fmla="*/ 124421 w 163654"/>
                        <a:gd name="connsiteY14" fmla="*/ 200988 h 215343"/>
                        <a:gd name="connsiteX15" fmla="*/ 129206 w 163654"/>
                        <a:gd name="connsiteY15" fmla="*/ 200988 h 215343"/>
                        <a:gd name="connsiteX16" fmla="*/ 133991 w 163654"/>
                        <a:gd name="connsiteY16" fmla="*/ 177060 h 215343"/>
                        <a:gd name="connsiteX17" fmla="*/ 153134 w 163654"/>
                        <a:gd name="connsiteY17" fmla="*/ 57425 h 215343"/>
                        <a:gd name="connsiteX18" fmla="*/ 76567 w 163654"/>
                        <a:gd name="connsiteY18" fmla="*/ 9571 h 215343"/>
                        <a:gd name="connsiteX19" fmla="*/ 76567 w 163654"/>
                        <a:gd name="connsiteY19" fmla="*/ 9571 h 215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3654" h="215343">
                          <a:moveTo>
                            <a:pt x="0" y="86137"/>
                          </a:moveTo>
                          <a:cubicBezTo>
                            <a:pt x="0" y="57425"/>
                            <a:pt x="4785" y="38283"/>
                            <a:pt x="19142" y="23927"/>
                          </a:cubicBezTo>
                          <a:cubicBezTo>
                            <a:pt x="33498" y="4785"/>
                            <a:pt x="62210" y="0"/>
                            <a:pt x="76567" y="0"/>
                          </a:cubicBezTo>
                          <a:lnTo>
                            <a:pt x="76567" y="0"/>
                          </a:lnTo>
                          <a:lnTo>
                            <a:pt x="76567" y="0"/>
                          </a:lnTo>
                          <a:cubicBezTo>
                            <a:pt x="90923" y="0"/>
                            <a:pt x="157919" y="0"/>
                            <a:pt x="162704" y="57425"/>
                          </a:cubicBezTo>
                          <a:cubicBezTo>
                            <a:pt x="167490" y="105279"/>
                            <a:pt x="153134" y="148348"/>
                            <a:pt x="143563" y="181846"/>
                          </a:cubicBezTo>
                          <a:cubicBezTo>
                            <a:pt x="138777" y="191417"/>
                            <a:pt x="138777" y="196202"/>
                            <a:pt x="138777" y="205773"/>
                          </a:cubicBezTo>
                          <a:cubicBezTo>
                            <a:pt x="138777" y="215344"/>
                            <a:pt x="129206" y="215344"/>
                            <a:pt x="124421" y="215344"/>
                          </a:cubicBezTo>
                          <a:lnTo>
                            <a:pt x="124421" y="215344"/>
                          </a:lnTo>
                          <a:cubicBezTo>
                            <a:pt x="90923" y="215344"/>
                            <a:pt x="4785" y="148348"/>
                            <a:pt x="0" y="86137"/>
                          </a:cubicBezTo>
                          <a:close/>
                          <a:moveTo>
                            <a:pt x="76567" y="9571"/>
                          </a:moveTo>
                          <a:cubicBezTo>
                            <a:pt x="71782" y="9571"/>
                            <a:pt x="47855" y="9571"/>
                            <a:pt x="28712" y="33498"/>
                          </a:cubicBezTo>
                          <a:cubicBezTo>
                            <a:pt x="19142" y="47854"/>
                            <a:pt x="14356" y="66996"/>
                            <a:pt x="14356" y="86137"/>
                          </a:cubicBezTo>
                          <a:cubicBezTo>
                            <a:pt x="19142" y="143562"/>
                            <a:pt x="100494" y="200988"/>
                            <a:pt x="124421" y="200988"/>
                          </a:cubicBezTo>
                          <a:cubicBezTo>
                            <a:pt x="129206" y="200988"/>
                            <a:pt x="129206" y="200988"/>
                            <a:pt x="129206" y="200988"/>
                          </a:cubicBezTo>
                          <a:cubicBezTo>
                            <a:pt x="129206" y="196202"/>
                            <a:pt x="133991" y="186631"/>
                            <a:pt x="133991" y="177060"/>
                          </a:cubicBezTo>
                          <a:cubicBezTo>
                            <a:pt x="143563" y="148348"/>
                            <a:pt x="157919" y="105279"/>
                            <a:pt x="153134" y="57425"/>
                          </a:cubicBezTo>
                          <a:cubicBezTo>
                            <a:pt x="148348" y="9571"/>
                            <a:pt x="90923" y="9571"/>
                            <a:pt x="76567" y="9571"/>
                          </a:cubicBezTo>
                          <a:lnTo>
                            <a:pt x="76567" y="9571"/>
                          </a:lnTo>
                          <a:close/>
                        </a:path>
                      </a:pathLst>
                    </a:custGeom>
                    <a:solidFill>
                      <a:srgbClr val="B3351C"/>
                    </a:solidFill>
                    <a:ln w="47824" cap="flat">
                      <a:noFill/>
                      <a:prstDash val="solid"/>
                      <a:miter/>
                    </a:ln>
                  </p:spPr>
                  <p:txBody>
                    <a:bodyPr rtlCol="0" anchor="ctr"/>
                    <a:lstStyle/>
                    <a:p>
                      <a:endParaRPr lang="en-US"/>
                    </a:p>
                  </p:txBody>
                </p:sp>
              </p:grpSp>
              <p:sp>
                <p:nvSpPr>
                  <p:cNvPr id="306" name="Freeform: Shape 305">
                    <a:extLst>
                      <a:ext uri="{FF2B5EF4-FFF2-40B4-BE49-F238E27FC236}">
                        <a16:creationId xmlns:a16="http://schemas.microsoft.com/office/drawing/2014/main" xmlns="" id="{F96D2A97-CD02-47F1-949F-509462CF58D2}"/>
                      </a:ext>
                    </a:extLst>
                  </p:cNvPr>
                  <p:cNvSpPr/>
                  <p:nvPr/>
                </p:nvSpPr>
                <p:spPr>
                  <a:xfrm>
                    <a:off x="9512194" y="7501695"/>
                    <a:ext cx="154041" cy="202782"/>
                  </a:xfrm>
                  <a:custGeom>
                    <a:avLst/>
                    <a:gdLst>
                      <a:gd name="connsiteX0" fmla="*/ 282 w 154041"/>
                      <a:gd name="connsiteY0" fmla="*/ 81450 h 202782"/>
                      <a:gd name="connsiteX1" fmla="*/ 124703 w 154041"/>
                      <a:gd name="connsiteY1" fmla="*/ 196300 h 202782"/>
                      <a:gd name="connsiteX2" fmla="*/ 153415 w 154041"/>
                      <a:gd name="connsiteY2" fmla="*/ 52737 h 202782"/>
                      <a:gd name="connsiteX3" fmla="*/ 72063 w 154041"/>
                      <a:gd name="connsiteY3" fmla="*/ 98 h 202782"/>
                      <a:gd name="connsiteX4" fmla="*/ 282 w 154041"/>
                      <a:gd name="connsiteY4" fmla="*/ 81450 h 202782"/>
                      <a:gd name="connsiteX5" fmla="*/ 76849 w 154041"/>
                      <a:gd name="connsiteY5" fmla="*/ 86235 h 202782"/>
                      <a:gd name="connsiteX6" fmla="*/ 105561 w 154041"/>
                      <a:gd name="connsiteY6" fmla="*/ 86235 h 202782"/>
                      <a:gd name="connsiteX7" fmla="*/ 95990 w 154041"/>
                      <a:gd name="connsiteY7" fmla="*/ 33596 h 202782"/>
                      <a:gd name="connsiteX8" fmla="*/ 100776 w 154041"/>
                      <a:gd name="connsiteY8" fmla="*/ 28810 h 202782"/>
                      <a:gd name="connsiteX9" fmla="*/ 129488 w 154041"/>
                      <a:gd name="connsiteY9" fmla="*/ 67094 h 202782"/>
                      <a:gd name="connsiteX10" fmla="*/ 119918 w 154041"/>
                      <a:gd name="connsiteY10" fmla="*/ 167587 h 202782"/>
                      <a:gd name="connsiteX11" fmla="*/ 110347 w 154041"/>
                      <a:gd name="connsiteY11" fmla="*/ 162802 h 202782"/>
                      <a:gd name="connsiteX12" fmla="*/ 105561 w 154041"/>
                      <a:gd name="connsiteY12" fmla="*/ 148446 h 202782"/>
                      <a:gd name="connsiteX13" fmla="*/ 105561 w 154041"/>
                      <a:gd name="connsiteY13" fmla="*/ 153231 h 202782"/>
                      <a:gd name="connsiteX14" fmla="*/ 95990 w 154041"/>
                      <a:gd name="connsiteY14" fmla="*/ 153231 h 202782"/>
                      <a:gd name="connsiteX15" fmla="*/ 76849 w 154041"/>
                      <a:gd name="connsiteY15" fmla="*/ 86235 h 20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4041" h="202782">
                        <a:moveTo>
                          <a:pt x="282" y="81450"/>
                        </a:moveTo>
                        <a:cubicBezTo>
                          <a:pt x="5068" y="153231"/>
                          <a:pt x="119918" y="225012"/>
                          <a:pt x="124703" y="196300"/>
                        </a:cubicBezTo>
                        <a:cubicBezTo>
                          <a:pt x="134274" y="167587"/>
                          <a:pt x="158201" y="110162"/>
                          <a:pt x="153415" y="52737"/>
                        </a:cubicBezTo>
                        <a:cubicBezTo>
                          <a:pt x="148630" y="-4688"/>
                          <a:pt x="72063" y="98"/>
                          <a:pt x="72063" y="98"/>
                        </a:cubicBezTo>
                        <a:cubicBezTo>
                          <a:pt x="52922" y="98"/>
                          <a:pt x="-4503" y="9669"/>
                          <a:pt x="282" y="81450"/>
                        </a:cubicBezTo>
                        <a:close/>
                        <a:moveTo>
                          <a:pt x="76849" y="86235"/>
                        </a:moveTo>
                        <a:cubicBezTo>
                          <a:pt x="81634" y="67094"/>
                          <a:pt x="95990" y="76664"/>
                          <a:pt x="105561" y="86235"/>
                        </a:cubicBezTo>
                        <a:cubicBezTo>
                          <a:pt x="100776" y="67094"/>
                          <a:pt x="95990" y="52737"/>
                          <a:pt x="95990" y="33596"/>
                        </a:cubicBezTo>
                        <a:cubicBezTo>
                          <a:pt x="95990" y="28810"/>
                          <a:pt x="100776" y="28810"/>
                          <a:pt x="100776" y="28810"/>
                        </a:cubicBezTo>
                        <a:cubicBezTo>
                          <a:pt x="119918" y="33596"/>
                          <a:pt x="124703" y="47952"/>
                          <a:pt x="129488" y="67094"/>
                        </a:cubicBezTo>
                        <a:cubicBezTo>
                          <a:pt x="139060" y="100592"/>
                          <a:pt x="139060" y="138875"/>
                          <a:pt x="119918" y="167587"/>
                        </a:cubicBezTo>
                        <a:cubicBezTo>
                          <a:pt x="115133" y="172373"/>
                          <a:pt x="110347" y="167587"/>
                          <a:pt x="110347" y="162802"/>
                        </a:cubicBezTo>
                        <a:cubicBezTo>
                          <a:pt x="110347" y="158016"/>
                          <a:pt x="105561" y="153231"/>
                          <a:pt x="105561" y="148446"/>
                        </a:cubicBezTo>
                        <a:cubicBezTo>
                          <a:pt x="105561" y="148446"/>
                          <a:pt x="105561" y="148446"/>
                          <a:pt x="105561" y="153231"/>
                        </a:cubicBezTo>
                        <a:cubicBezTo>
                          <a:pt x="105561" y="158016"/>
                          <a:pt x="100776" y="158016"/>
                          <a:pt x="95990" y="153231"/>
                        </a:cubicBezTo>
                        <a:cubicBezTo>
                          <a:pt x="86420" y="134089"/>
                          <a:pt x="76849" y="105377"/>
                          <a:pt x="76849" y="86235"/>
                        </a:cubicBezTo>
                        <a:close/>
                      </a:path>
                    </a:pathLst>
                  </a:custGeom>
                  <a:solidFill>
                    <a:srgbClr val="D6371E">
                      <a:alpha val="50000"/>
                    </a:srgbClr>
                  </a:solidFill>
                  <a:ln w="47824" cap="flat">
                    <a:noFill/>
                    <a:prstDash val="solid"/>
                    <a:miter/>
                  </a:ln>
                </p:spPr>
                <p:txBody>
                  <a:bodyPr rtlCol="0" anchor="ctr"/>
                  <a:lstStyle/>
                  <a:p>
                    <a:endParaRPr lang="en-US"/>
                  </a:p>
                </p:txBody>
              </p:sp>
              <p:grpSp>
                <p:nvGrpSpPr>
                  <p:cNvPr id="307" name="Graphic 3">
                    <a:extLst>
                      <a:ext uri="{FF2B5EF4-FFF2-40B4-BE49-F238E27FC236}">
                        <a16:creationId xmlns:a16="http://schemas.microsoft.com/office/drawing/2014/main" xmlns="" id="{5F16D95E-1D99-496B-993E-D6B53AFB55DC}"/>
                      </a:ext>
                    </a:extLst>
                  </p:cNvPr>
                  <p:cNvGrpSpPr/>
                  <p:nvPr/>
                </p:nvGrpSpPr>
                <p:grpSpPr>
                  <a:xfrm>
                    <a:off x="9387318" y="7324732"/>
                    <a:ext cx="220883" cy="277554"/>
                    <a:chOff x="9387318" y="7324732"/>
                    <a:chExt cx="220883" cy="277554"/>
                  </a:xfrm>
                </p:grpSpPr>
                <p:sp>
                  <p:nvSpPr>
                    <p:cNvPr id="323" name="Freeform: Shape 322">
                      <a:extLst>
                        <a:ext uri="{FF2B5EF4-FFF2-40B4-BE49-F238E27FC236}">
                          <a16:creationId xmlns:a16="http://schemas.microsoft.com/office/drawing/2014/main" xmlns="" id="{B53E38A5-DC21-437D-AFDB-2CF82F0FD7A6}"/>
                        </a:ext>
                      </a:extLst>
                    </p:cNvPr>
                    <p:cNvSpPr/>
                    <p:nvPr/>
                  </p:nvSpPr>
                  <p:spPr>
                    <a:xfrm>
                      <a:off x="9387898" y="7332411"/>
                      <a:ext cx="203183" cy="260564"/>
                    </a:xfrm>
                    <a:custGeom>
                      <a:avLst/>
                      <a:gdLst>
                        <a:gd name="connsiteX0" fmla="*/ 162862 w 203183"/>
                        <a:gd name="connsiteY0" fmla="*/ 11463 h 260564"/>
                        <a:gd name="connsiteX1" fmla="*/ 129364 w 203183"/>
                        <a:gd name="connsiteY1" fmla="*/ 260305 h 260564"/>
                        <a:gd name="connsiteX2" fmla="*/ 158 w 203183"/>
                        <a:gd name="connsiteY2" fmla="*/ 140669 h 260564"/>
                        <a:gd name="connsiteX3" fmla="*/ 162862 w 203183"/>
                        <a:gd name="connsiteY3" fmla="*/ 11463 h 260564"/>
                        <a:gd name="connsiteX4" fmla="*/ 162862 w 203183"/>
                        <a:gd name="connsiteY4" fmla="*/ 11463 h 260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183" h="260564">
                          <a:moveTo>
                            <a:pt x="162862" y="11463"/>
                          </a:moveTo>
                          <a:cubicBezTo>
                            <a:pt x="162862" y="11463"/>
                            <a:pt x="272927" y="269876"/>
                            <a:pt x="129364" y="260305"/>
                          </a:cubicBezTo>
                          <a:cubicBezTo>
                            <a:pt x="57583" y="255519"/>
                            <a:pt x="9729" y="178953"/>
                            <a:pt x="158" y="140669"/>
                          </a:cubicBezTo>
                          <a:cubicBezTo>
                            <a:pt x="-4628" y="102386"/>
                            <a:pt x="100651" y="-41176"/>
                            <a:pt x="162862" y="11463"/>
                          </a:cubicBezTo>
                          <a:lnTo>
                            <a:pt x="162862" y="11463"/>
                          </a:lnTo>
                          <a:close/>
                        </a:path>
                      </a:pathLst>
                    </a:custGeom>
                    <a:solidFill>
                      <a:srgbClr val="D9531E"/>
                    </a:solidFill>
                    <a:ln w="47824" cap="flat">
                      <a:noFill/>
                      <a:prstDash val="solid"/>
                      <a:miter/>
                    </a:ln>
                  </p:spPr>
                  <p:txBody>
                    <a:bodyPr rtlCol="0" anchor="ctr"/>
                    <a:lstStyle/>
                    <a:p>
                      <a:endParaRPr lang="en-US"/>
                    </a:p>
                  </p:txBody>
                </p:sp>
                <p:sp>
                  <p:nvSpPr>
                    <p:cNvPr id="324" name="Freeform: Shape 323">
                      <a:extLst>
                        <a:ext uri="{FF2B5EF4-FFF2-40B4-BE49-F238E27FC236}">
                          <a16:creationId xmlns:a16="http://schemas.microsoft.com/office/drawing/2014/main" xmlns="" id="{C4364152-89C6-4284-B750-3EDC6608265A}"/>
                        </a:ext>
                      </a:extLst>
                    </p:cNvPr>
                    <p:cNvSpPr/>
                    <p:nvPr/>
                  </p:nvSpPr>
                  <p:spPr>
                    <a:xfrm>
                      <a:off x="9387318" y="7324732"/>
                      <a:ext cx="220883" cy="277554"/>
                    </a:xfrm>
                    <a:custGeom>
                      <a:avLst/>
                      <a:gdLst>
                        <a:gd name="connsiteX0" fmla="*/ 134730 w 220883"/>
                        <a:gd name="connsiteY0" fmla="*/ 272769 h 277554"/>
                        <a:gd name="connsiteX1" fmla="*/ 738 w 220883"/>
                        <a:gd name="connsiteY1" fmla="*/ 148348 h 277554"/>
                        <a:gd name="connsiteX2" fmla="*/ 39022 w 220883"/>
                        <a:gd name="connsiteY2" fmla="*/ 66996 h 277554"/>
                        <a:gd name="connsiteX3" fmla="*/ 139515 w 220883"/>
                        <a:gd name="connsiteY3" fmla="*/ 0 h 277554"/>
                        <a:gd name="connsiteX4" fmla="*/ 177799 w 220883"/>
                        <a:gd name="connsiteY4" fmla="*/ 14356 h 277554"/>
                        <a:gd name="connsiteX5" fmla="*/ 177799 w 220883"/>
                        <a:gd name="connsiteY5" fmla="*/ 19142 h 277554"/>
                        <a:gd name="connsiteX6" fmla="*/ 206511 w 220883"/>
                        <a:gd name="connsiteY6" fmla="*/ 248842 h 277554"/>
                        <a:gd name="connsiteX7" fmla="*/ 153872 w 220883"/>
                        <a:gd name="connsiteY7" fmla="*/ 277554 h 277554"/>
                        <a:gd name="connsiteX8" fmla="*/ 153872 w 220883"/>
                        <a:gd name="connsiteY8" fmla="*/ 277554 h 277554"/>
                        <a:gd name="connsiteX9" fmla="*/ 134730 w 220883"/>
                        <a:gd name="connsiteY9" fmla="*/ 272769 h 277554"/>
                        <a:gd name="connsiteX10" fmla="*/ 134730 w 220883"/>
                        <a:gd name="connsiteY10" fmla="*/ 14356 h 277554"/>
                        <a:gd name="connsiteX11" fmla="*/ 43807 w 220883"/>
                        <a:gd name="connsiteY11" fmla="*/ 76567 h 277554"/>
                        <a:gd name="connsiteX12" fmla="*/ 10309 w 220883"/>
                        <a:gd name="connsiteY12" fmla="*/ 148348 h 277554"/>
                        <a:gd name="connsiteX13" fmla="*/ 134730 w 220883"/>
                        <a:gd name="connsiteY13" fmla="*/ 263198 h 277554"/>
                        <a:gd name="connsiteX14" fmla="*/ 144301 w 220883"/>
                        <a:gd name="connsiteY14" fmla="*/ 263198 h 277554"/>
                        <a:gd name="connsiteX15" fmla="*/ 144301 w 220883"/>
                        <a:gd name="connsiteY15" fmla="*/ 263198 h 277554"/>
                        <a:gd name="connsiteX16" fmla="*/ 187370 w 220883"/>
                        <a:gd name="connsiteY16" fmla="*/ 239271 h 277554"/>
                        <a:gd name="connsiteX17" fmla="*/ 158657 w 220883"/>
                        <a:gd name="connsiteY17" fmla="*/ 23927 h 277554"/>
                        <a:gd name="connsiteX18" fmla="*/ 134730 w 220883"/>
                        <a:gd name="connsiteY18" fmla="*/ 14356 h 277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0883" h="277554">
                          <a:moveTo>
                            <a:pt x="134730" y="272769"/>
                          </a:moveTo>
                          <a:cubicBezTo>
                            <a:pt x="62949" y="267983"/>
                            <a:pt x="10309" y="186631"/>
                            <a:pt x="738" y="148348"/>
                          </a:cubicBezTo>
                          <a:cubicBezTo>
                            <a:pt x="-4047" y="129206"/>
                            <a:pt x="15095" y="95708"/>
                            <a:pt x="39022" y="66996"/>
                          </a:cubicBezTo>
                          <a:cubicBezTo>
                            <a:pt x="72519" y="28713"/>
                            <a:pt x="106018" y="0"/>
                            <a:pt x="139515" y="0"/>
                          </a:cubicBezTo>
                          <a:cubicBezTo>
                            <a:pt x="153872" y="0"/>
                            <a:pt x="163442" y="4786"/>
                            <a:pt x="177799" y="14356"/>
                          </a:cubicBezTo>
                          <a:cubicBezTo>
                            <a:pt x="177799" y="14356"/>
                            <a:pt x="177799" y="14356"/>
                            <a:pt x="177799" y="19142"/>
                          </a:cubicBezTo>
                          <a:cubicBezTo>
                            <a:pt x="182584" y="23927"/>
                            <a:pt x="249580" y="181846"/>
                            <a:pt x="206511" y="248842"/>
                          </a:cubicBezTo>
                          <a:cubicBezTo>
                            <a:pt x="196940" y="267983"/>
                            <a:pt x="177799" y="277554"/>
                            <a:pt x="153872" y="277554"/>
                          </a:cubicBezTo>
                          <a:lnTo>
                            <a:pt x="153872" y="277554"/>
                          </a:lnTo>
                          <a:cubicBezTo>
                            <a:pt x="144301" y="272769"/>
                            <a:pt x="139515" y="272769"/>
                            <a:pt x="134730" y="272769"/>
                          </a:cubicBezTo>
                          <a:close/>
                          <a:moveTo>
                            <a:pt x="134730" y="14356"/>
                          </a:moveTo>
                          <a:cubicBezTo>
                            <a:pt x="110803" y="14356"/>
                            <a:pt x="77305" y="38283"/>
                            <a:pt x="43807" y="76567"/>
                          </a:cubicBezTo>
                          <a:cubicBezTo>
                            <a:pt x="19880" y="110065"/>
                            <a:pt x="10309" y="133992"/>
                            <a:pt x="10309" y="148348"/>
                          </a:cubicBezTo>
                          <a:cubicBezTo>
                            <a:pt x="19880" y="181846"/>
                            <a:pt x="67734" y="258413"/>
                            <a:pt x="134730" y="263198"/>
                          </a:cubicBezTo>
                          <a:cubicBezTo>
                            <a:pt x="139515" y="263198"/>
                            <a:pt x="144301" y="263198"/>
                            <a:pt x="144301" y="263198"/>
                          </a:cubicBezTo>
                          <a:lnTo>
                            <a:pt x="144301" y="263198"/>
                          </a:lnTo>
                          <a:cubicBezTo>
                            <a:pt x="163442" y="263198"/>
                            <a:pt x="177799" y="253627"/>
                            <a:pt x="187370" y="239271"/>
                          </a:cubicBezTo>
                          <a:cubicBezTo>
                            <a:pt x="220867" y="181846"/>
                            <a:pt x="163442" y="38283"/>
                            <a:pt x="158657" y="23927"/>
                          </a:cubicBezTo>
                          <a:cubicBezTo>
                            <a:pt x="153872" y="14356"/>
                            <a:pt x="144301" y="14356"/>
                            <a:pt x="134730" y="14356"/>
                          </a:cubicBezTo>
                          <a:close/>
                        </a:path>
                      </a:pathLst>
                    </a:custGeom>
                    <a:solidFill>
                      <a:srgbClr val="B3351C"/>
                    </a:solidFill>
                    <a:ln w="47824" cap="flat">
                      <a:noFill/>
                      <a:prstDash val="solid"/>
                      <a:miter/>
                    </a:ln>
                  </p:spPr>
                  <p:txBody>
                    <a:bodyPr rtlCol="0" anchor="ctr"/>
                    <a:lstStyle/>
                    <a:p>
                      <a:endParaRPr lang="en-US"/>
                    </a:p>
                  </p:txBody>
                </p:sp>
              </p:grpSp>
              <p:sp>
                <p:nvSpPr>
                  <p:cNvPr id="308" name="Freeform: Shape 307">
                    <a:extLst>
                      <a:ext uri="{FF2B5EF4-FFF2-40B4-BE49-F238E27FC236}">
                        <a16:creationId xmlns:a16="http://schemas.microsoft.com/office/drawing/2014/main" xmlns="" id="{2456113C-D6C6-4B25-B632-45F116DFFE77}"/>
                      </a:ext>
                    </a:extLst>
                  </p:cNvPr>
                  <p:cNvSpPr/>
                  <p:nvPr/>
                </p:nvSpPr>
                <p:spPr>
                  <a:xfrm>
                    <a:off x="9392231" y="7329418"/>
                    <a:ext cx="203635" cy="259078"/>
                  </a:xfrm>
                  <a:custGeom>
                    <a:avLst/>
                    <a:gdLst>
                      <a:gd name="connsiteX0" fmla="*/ 610 w 203635"/>
                      <a:gd name="connsiteY0" fmla="*/ 138877 h 259078"/>
                      <a:gd name="connsiteX1" fmla="*/ 129816 w 203635"/>
                      <a:gd name="connsiteY1" fmla="*/ 258512 h 259078"/>
                      <a:gd name="connsiteX2" fmla="*/ 163314 w 203635"/>
                      <a:gd name="connsiteY2" fmla="*/ 9671 h 259078"/>
                      <a:gd name="connsiteX3" fmla="*/ 610 w 203635"/>
                      <a:gd name="connsiteY3" fmla="*/ 138877 h 259078"/>
                      <a:gd name="connsiteX4" fmla="*/ 134602 w 203635"/>
                      <a:gd name="connsiteY4" fmla="*/ 91023 h 259078"/>
                      <a:gd name="connsiteX5" fmla="*/ 129816 w 203635"/>
                      <a:gd name="connsiteY5" fmla="*/ 47954 h 259078"/>
                      <a:gd name="connsiteX6" fmla="*/ 148958 w 203635"/>
                      <a:gd name="connsiteY6" fmla="*/ 43169 h 259078"/>
                      <a:gd name="connsiteX7" fmla="*/ 177670 w 203635"/>
                      <a:gd name="connsiteY7" fmla="*/ 105379 h 259078"/>
                      <a:gd name="connsiteX8" fmla="*/ 187241 w 203635"/>
                      <a:gd name="connsiteY8" fmla="*/ 210658 h 259078"/>
                      <a:gd name="connsiteX9" fmla="*/ 177670 w 203635"/>
                      <a:gd name="connsiteY9" fmla="*/ 210658 h 259078"/>
                      <a:gd name="connsiteX10" fmla="*/ 153743 w 203635"/>
                      <a:gd name="connsiteY10" fmla="*/ 148448 h 259078"/>
                      <a:gd name="connsiteX11" fmla="*/ 172885 w 203635"/>
                      <a:gd name="connsiteY11" fmla="*/ 215444 h 259078"/>
                      <a:gd name="connsiteX12" fmla="*/ 168099 w 203635"/>
                      <a:gd name="connsiteY12" fmla="*/ 220229 h 259078"/>
                      <a:gd name="connsiteX13" fmla="*/ 77177 w 203635"/>
                      <a:gd name="connsiteY13" fmla="*/ 114950 h 259078"/>
                      <a:gd name="connsiteX14" fmla="*/ 134602 w 203635"/>
                      <a:gd name="connsiteY14" fmla="*/ 91023 h 259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3635" h="259078">
                        <a:moveTo>
                          <a:pt x="610" y="138877"/>
                        </a:moveTo>
                        <a:cubicBezTo>
                          <a:pt x="10181" y="177160"/>
                          <a:pt x="58035" y="253727"/>
                          <a:pt x="129816" y="258512"/>
                        </a:cubicBezTo>
                        <a:cubicBezTo>
                          <a:pt x="273378" y="272869"/>
                          <a:pt x="163314" y="9671"/>
                          <a:pt x="163314" y="9671"/>
                        </a:cubicBezTo>
                        <a:cubicBezTo>
                          <a:pt x="96318" y="-38183"/>
                          <a:pt x="-8961" y="105379"/>
                          <a:pt x="610" y="138877"/>
                        </a:cubicBezTo>
                        <a:close/>
                        <a:moveTo>
                          <a:pt x="134602" y="91023"/>
                        </a:moveTo>
                        <a:cubicBezTo>
                          <a:pt x="129816" y="76667"/>
                          <a:pt x="125031" y="62310"/>
                          <a:pt x="129816" y="47954"/>
                        </a:cubicBezTo>
                        <a:cubicBezTo>
                          <a:pt x="129816" y="38383"/>
                          <a:pt x="144172" y="33598"/>
                          <a:pt x="148958" y="43169"/>
                        </a:cubicBezTo>
                        <a:cubicBezTo>
                          <a:pt x="163314" y="57525"/>
                          <a:pt x="172885" y="81452"/>
                          <a:pt x="177670" y="105379"/>
                        </a:cubicBezTo>
                        <a:cubicBezTo>
                          <a:pt x="187241" y="138877"/>
                          <a:pt x="192026" y="172375"/>
                          <a:pt x="187241" y="210658"/>
                        </a:cubicBezTo>
                        <a:cubicBezTo>
                          <a:pt x="187241" y="215444"/>
                          <a:pt x="177670" y="210658"/>
                          <a:pt x="177670" y="210658"/>
                        </a:cubicBezTo>
                        <a:cubicBezTo>
                          <a:pt x="172885" y="191517"/>
                          <a:pt x="163314" y="167590"/>
                          <a:pt x="153743" y="148448"/>
                        </a:cubicBezTo>
                        <a:cubicBezTo>
                          <a:pt x="163314" y="172375"/>
                          <a:pt x="168099" y="191517"/>
                          <a:pt x="172885" y="215444"/>
                        </a:cubicBezTo>
                        <a:cubicBezTo>
                          <a:pt x="172885" y="220229"/>
                          <a:pt x="172885" y="220229"/>
                          <a:pt x="168099" y="220229"/>
                        </a:cubicBezTo>
                        <a:cubicBezTo>
                          <a:pt x="115460" y="220229"/>
                          <a:pt x="81962" y="162804"/>
                          <a:pt x="77177" y="114950"/>
                        </a:cubicBezTo>
                        <a:cubicBezTo>
                          <a:pt x="67606" y="62310"/>
                          <a:pt x="105889" y="76667"/>
                          <a:pt x="134602" y="91023"/>
                        </a:cubicBezTo>
                        <a:close/>
                      </a:path>
                    </a:pathLst>
                  </a:custGeom>
                  <a:solidFill>
                    <a:srgbClr val="D6371E">
                      <a:alpha val="50000"/>
                    </a:srgbClr>
                  </a:solidFill>
                  <a:ln w="47824" cap="flat">
                    <a:noFill/>
                    <a:prstDash val="solid"/>
                    <a:miter/>
                  </a:ln>
                </p:spPr>
                <p:txBody>
                  <a:bodyPr rtlCol="0" anchor="ctr"/>
                  <a:lstStyle/>
                  <a:p>
                    <a:endParaRPr lang="en-US"/>
                  </a:p>
                </p:txBody>
              </p:sp>
              <p:grpSp>
                <p:nvGrpSpPr>
                  <p:cNvPr id="309" name="Graphic 3">
                    <a:extLst>
                      <a:ext uri="{FF2B5EF4-FFF2-40B4-BE49-F238E27FC236}">
                        <a16:creationId xmlns:a16="http://schemas.microsoft.com/office/drawing/2014/main" xmlns="" id="{B3D15BBD-D94F-4A20-A785-E9BA7AA6C913}"/>
                      </a:ext>
                    </a:extLst>
                  </p:cNvPr>
                  <p:cNvGrpSpPr/>
                  <p:nvPr/>
                </p:nvGrpSpPr>
                <p:grpSpPr>
                  <a:xfrm>
                    <a:off x="9567509" y="7678853"/>
                    <a:ext cx="334568" cy="325408"/>
                    <a:chOff x="9567509" y="7678853"/>
                    <a:chExt cx="334568" cy="325408"/>
                  </a:xfrm>
                </p:grpSpPr>
                <p:sp>
                  <p:nvSpPr>
                    <p:cNvPr id="321" name="Freeform: Shape 320">
                      <a:extLst>
                        <a:ext uri="{FF2B5EF4-FFF2-40B4-BE49-F238E27FC236}">
                          <a16:creationId xmlns:a16="http://schemas.microsoft.com/office/drawing/2014/main" xmlns="" id="{89E4F5DE-FD7E-4E61-99DB-859AA227952B}"/>
                        </a:ext>
                      </a:extLst>
                    </p:cNvPr>
                    <p:cNvSpPr/>
                    <p:nvPr/>
                  </p:nvSpPr>
                  <p:spPr>
                    <a:xfrm>
                      <a:off x="9576157" y="7687909"/>
                      <a:ext cx="320565" cy="309134"/>
                    </a:xfrm>
                    <a:custGeom>
                      <a:avLst/>
                      <a:gdLst>
                        <a:gd name="connsiteX0" fmla="*/ 46384 w 320565"/>
                        <a:gd name="connsiteY0" fmla="*/ 5300 h 309134"/>
                        <a:gd name="connsiteX1" fmla="*/ 314368 w 320565"/>
                        <a:gd name="connsiteY1" fmla="*/ 96223 h 309134"/>
                        <a:gd name="connsiteX2" fmla="*/ 276084 w 320565"/>
                        <a:gd name="connsiteY2" fmla="*/ 96223 h 309134"/>
                        <a:gd name="connsiteX3" fmla="*/ 295226 w 320565"/>
                        <a:gd name="connsiteY3" fmla="*/ 297211 h 309134"/>
                        <a:gd name="connsiteX4" fmla="*/ 218659 w 320565"/>
                        <a:gd name="connsiteY4" fmla="*/ 278069 h 309134"/>
                        <a:gd name="connsiteX5" fmla="*/ 89453 w 320565"/>
                        <a:gd name="connsiteY5" fmla="*/ 249357 h 309134"/>
                        <a:gd name="connsiteX6" fmla="*/ 94238 w 320565"/>
                        <a:gd name="connsiteY6" fmla="*/ 268498 h 309134"/>
                        <a:gd name="connsiteX7" fmla="*/ 36813 w 320565"/>
                        <a:gd name="connsiteY7" fmla="*/ 14871 h 309134"/>
                        <a:gd name="connsiteX8" fmla="*/ 46384 w 320565"/>
                        <a:gd name="connsiteY8" fmla="*/ 5300 h 309134"/>
                        <a:gd name="connsiteX9" fmla="*/ 46384 w 320565"/>
                        <a:gd name="connsiteY9" fmla="*/ 5300 h 309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0565" h="309134">
                          <a:moveTo>
                            <a:pt x="46384" y="5300"/>
                          </a:moveTo>
                          <a:cubicBezTo>
                            <a:pt x="46384" y="5300"/>
                            <a:pt x="233015" y="-32983"/>
                            <a:pt x="314368" y="96223"/>
                          </a:cubicBezTo>
                          <a:cubicBezTo>
                            <a:pt x="333509" y="124936"/>
                            <a:pt x="304796" y="96223"/>
                            <a:pt x="276084" y="96223"/>
                          </a:cubicBezTo>
                          <a:cubicBezTo>
                            <a:pt x="247372" y="96223"/>
                            <a:pt x="338295" y="196717"/>
                            <a:pt x="295226" y="297211"/>
                          </a:cubicBezTo>
                          <a:cubicBezTo>
                            <a:pt x="280869" y="335494"/>
                            <a:pt x="252157" y="268498"/>
                            <a:pt x="218659" y="278069"/>
                          </a:cubicBezTo>
                          <a:cubicBezTo>
                            <a:pt x="185161" y="282855"/>
                            <a:pt x="108595" y="268498"/>
                            <a:pt x="89453" y="249357"/>
                          </a:cubicBezTo>
                          <a:cubicBezTo>
                            <a:pt x="65525" y="230215"/>
                            <a:pt x="89453" y="258927"/>
                            <a:pt x="94238" y="268498"/>
                          </a:cubicBezTo>
                          <a:cubicBezTo>
                            <a:pt x="99024" y="273284"/>
                            <a:pt x="-73251" y="206288"/>
                            <a:pt x="36813" y="14871"/>
                          </a:cubicBezTo>
                          <a:lnTo>
                            <a:pt x="46384" y="5300"/>
                          </a:lnTo>
                          <a:lnTo>
                            <a:pt x="46384" y="5300"/>
                          </a:lnTo>
                          <a:close/>
                        </a:path>
                      </a:pathLst>
                    </a:custGeom>
                    <a:solidFill>
                      <a:srgbClr val="D9531E"/>
                    </a:solidFill>
                    <a:ln w="47824" cap="flat">
                      <a:noFill/>
                      <a:prstDash val="solid"/>
                      <a:miter/>
                    </a:ln>
                  </p:spPr>
                  <p:txBody>
                    <a:bodyPr rtlCol="0" anchor="ctr"/>
                    <a:lstStyle/>
                    <a:p>
                      <a:endParaRPr lang="en-US"/>
                    </a:p>
                  </p:txBody>
                </p:sp>
                <p:sp>
                  <p:nvSpPr>
                    <p:cNvPr id="322" name="Freeform: Shape 321">
                      <a:extLst>
                        <a:ext uri="{FF2B5EF4-FFF2-40B4-BE49-F238E27FC236}">
                          <a16:creationId xmlns:a16="http://schemas.microsoft.com/office/drawing/2014/main" xmlns="" id="{297B3EAA-85B3-4091-9297-EAC93BBF0264}"/>
                        </a:ext>
                      </a:extLst>
                    </p:cNvPr>
                    <p:cNvSpPr/>
                    <p:nvPr/>
                  </p:nvSpPr>
                  <p:spPr>
                    <a:xfrm>
                      <a:off x="9567509" y="7678853"/>
                      <a:ext cx="334568" cy="325408"/>
                    </a:xfrm>
                    <a:custGeom>
                      <a:avLst/>
                      <a:gdLst>
                        <a:gd name="connsiteX0" fmla="*/ 260805 w 334568"/>
                        <a:gd name="connsiteY0" fmla="*/ 311052 h 325408"/>
                        <a:gd name="connsiteX1" fmla="*/ 222522 w 334568"/>
                        <a:gd name="connsiteY1" fmla="*/ 291910 h 325408"/>
                        <a:gd name="connsiteX2" fmla="*/ 208165 w 334568"/>
                        <a:gd name="connsiteY2" fmla="*/ 291910 h 325408"/>
                        <a:gd name="connsiteX3" fmla="*/ 102886 w 334568"/>
                        <a:gd name="connsiteY3" fmla="*/ 272769 h 325408"/>
                        <a:gd name="connsiteX4" fmla="*/ 102886 w 334568"/>
                        <a:gd name="connsiteY4" fmla="*/ 277554 h 325408"/>
                        <a:gd name="connsiteX5" fmla="*/ 98101 w 334568"/>
                        <a:gd name="connsiteY5" fmla="*/ 282340 h 325408"/>
                        <a:gd name="connsiteX6" fmla="*/ 98101 w 334568"/>
                        <a:gd name="connsiteY6" fmla="*/ 282340 h 325408"/>
                        <a:gd name="connsiteX7" fmla="*/ 21534 w 334568"/>
                        <a:gd name="connsiteY7" fmla="*/ 215344 h 325408"/>
                        <a:gd name="connsiteX8" fmla="*/ 35891 w 334568"/>
                        <a:gd name="connsiteY8" fmla="*/ 14356 h 325408"/>
                        <a:gd name="connsiteX9" fmla="*/ 40676 w 334568"/>
                        <a:gd name="connsiteY9" fmla="*/ 9571 h 325408"/>
                        <a:gd name="connsiteX10" fmla="*/ 55032 w 334568"/>
                        <a:gd name="connsiteY10" fmla="*/ 4785 h 325408"/>
                        <a:gd name="connsiteX11" fmla="*/ 112457 w 334568"/>
                        <a:gd name="connsiteY11" fmla="*/ 0 h 325408"/>
                        <a:gd name="connsiteX12" fmla="*/ 327801 w 334568"/>
                        <a:gd name="connsiteY12" fmla="*/ 100494 h 325408"/>
                        <a:gd name="connsiteX13" fmla="*/ 332587 w 334568"/>
                        <a:gd name="connsiteY13" fmla="*/ 119635 h 325408"/>
                        <a:gd name="connsiteX14" fmla="*/ 327801 w 334568"/>
                        <a:gd name="connsiteY14" fmla="*/ 124421 h 325408"/>
                        <a:gd name="connsiteX15" fmla="*/ 318230 w 334568"/>
                        <a:gd name="connsiteY15" fmla="*/ 119635 h 325408"/>
                        <a:gd name="connsiteX16" fmla="*/ 284732 w 334568"/>
                        <a:gd name="connsiteY16" fmla="*/ 110065 h 325408"/>
                        <a:gd name="connsiteX17" fmla="*/ 294303 w 334568"/>
                        <a:gd name="connsiteY17" fmla="*/ 138777 h 325408"/>
                        <a:gd name="connsiteX18" fmla="*/ 308659 w 334568"/>
                        <a:gd name="connsiteY18" fmla="*/ 311052 h 325408"/>
                        <a:gd name="connsiteX19" fmla="*/ 289517 w 334568"/>
                        <a:gd name="connsiteY19" fmla="*/ 325408 h 325408"/>
                        <a:gd name="connsiteX20" fmla="*/ 260805 w 334568"/>
                        <a:gd name="connsiteY20" fmla="*/ 311052 h 325408"/>
                        <a:gd name="connsiteX21" fmla="*/ 284732 w 334568"/>
                        <a:gd name="connsiteY21" fmla="*/ 95708 h 325408"/>
                        <a:gd name="connsiteX22" fmla="*/ 318230 w 334568"/>
                        <a:gd name="connsiteY22" fmla="*/ 105279 h 325408"/>
                        <a:gd name="connsiteX23" fmla="*/ 112457 w 334568"/>
                        <a:gd name="connsiteY23" fmla="*/ 14356 h 325408"/>
                        <a:gd name="connsiteX24" fmla="*/ 59818 w 334568"/>
                        <a:gd name="connsiteY24" fmla="*/ 19142 h 325408"/>
                        <a:gd name="connsiteX25" fmla="*/ 59818 w 334568"/>
                        <a:gd name="connsiteY25" fmla="*/ 19142 h 325408"/>
                        <a:gd name="connsiteX26" fmla="*/ 50246 w 334568"/>
                        <a:gd name="connsiteY26" fmla="*/ 23927 h 325408"/>
                        <a:gd name="connsiteX27" fmla="*/ 31105 w 334568"/>
                        <a:gd name="connsiteY27" fmla="*/ 196202 h 325408"/>
                        <a:gd name="connsiteX28" fmla="*/ 83745 w 334568"/>
                        <a:gd name="connsiteY28" fmla="*/ 258413 h 325408"/>
                        <a:gd name="connsiteX29" fmla="*/ 83745 w 334568"/>
                        <a:gd name="connsiteY29" fmla="*/ 248842 h 325408"/>
                        <a:gd name="connsiteX30" fmla="*/ 88530 w 334568"/>
                        <a:gd name="connsiteY30" fmla="*/ 244056 h 325408"/>
                        <a:gd name="connsiteX31" fmla="*/ 102886 w 334568"/>
                        <a:gd name="connsiteY31" fmla="*/ 253627 h 325408"/>
                        <a:gd name="connsiteX32" fmla="*/ 212951 w 334568"/>
                        <a:gd name="connsiteY32" fmla="*/ 282340 h 325408"/>
                        <a:gd name="connsiteX33" fmla="*/ 227308 w 334568"/>
                        <a:gd name="connsiteY33" fmla="*/ 282340 h 325408"/>
                        <a:gd name="connsiteX34" fmla="*/ 275162 w 334568"/>
                        <a:gd name="connsiteY34" fmla="*/ 301481 h 325408"/>
                        <a:gd name="connsiteX35" fmla="*/ 294303 w 334568"/>
                        <a:gd name="connsiteY35" fmla="*/ 315837 h 325408"/>
                        <a:gd name="connsiteX36" fmla="*/ 299089 w 334568"/>
                        <a:gd name="connsiteY36" fmla="*/ 306267 h 325408"/>
                        <a:gd name="connsiteX37" fmla="*/ 284732 w 334568"/>
                        <a:gd name="connsiteY37" fmla="*/ 143562 h 325408"/>
                        <a:gd name="connsiteX38" fmla="*/ 275162 w 334568"/>
                        <a:gd name="connsiteY38" fmla="*/ 100494 h 325408"/>
                        <a:gd name="connsiteX39" fmla="*/ 284732 w 334568"/>
                        <a:gd name="connsiteY39" fmla="*/ 95708 h 325408"/>
                        <a:gd name="connsiteX40" fmla="*/ 284732 w 334568"/>
                        <a:gd name="connsiteY40" fmla="*/ 95708 h 325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34568" h="325408">
                          <a:moveTo>
                            <a:pt x="260805" y="311052"/>
                          </a:moveTo>
                          <a:cubicBezTo>
                            <a:pt x="251235" y="301481"/>
                            <a:pt x="236878" y="291910"/>
                            <a:pt x="222522" y="291910"/>
                          </a:cubicBezTo>
                          <a:cubicBezTo>
                            <a:pt x="217736" y="291910"/>
                            <a:pt x="212951" y="291910"/>
                            <a:pt x="208165" y="291910"/>
                          </a:cubicBezTo>
                          <a:cubicBezTo>
                            <a:pt x="179453" y="291910"/>
                            <a:pt x="131599" y="282340"/>
                            <a:pt x="102886" y="272769"/>
                          </a:cubicBezTo>
                          <a:cubicBezTo>
                            <a:pt x="102886" y="272769"/>
                            <a:pt x="102886" y="277554"/>
                            <a:pt x="102886" y="277554"/>
                          </a:cubicBezTo>
                          <a:cubicBezTo>
                            <a:pt x="102886" y="282340"/>
                            <a:pt x="98101" y="282340"/>
                            <a:pt x="98101" y="282340"/>
                          </a:cubicBezTo>
                          <a:lnTo>
                            <a:pt x="98101" y="282340"/>
                          </a:lnTo>
                          <a:cubicBezTo>
                            <a:pt x="88530" y="282340"/>
                            <a:pt x="45462" y="263198"/>
                            <a:pt x="21534" y="215344"/>
                          </a:cubicBezTo>
                          <a:cubicBezTo>
                            <a:pt x="-2393" y="177060"/>
                            <a:pt x="-16749" y="110065"/>
                            <a:pt x="35891" y="14356"/>
                          </a:cubicBezTo>
                          <a:cubicBezTo>
                            <a:pt x="35891" y="14356"/>
                            <a:pt x="35891" y="14356"/>
                            <a:pt x="40676" y="9571"/>
                          </a:cubicBezTo>
                          <a:lnTo>
                            <a:pt x="55032" y="4785"/>
                          </a:lnTo>
                          <a:cubicBezTo>
                            <a:pt x="55032" y="4785"/>
                            <a:pt x="78959" y="0"/>
                            <a:pt x="112457" y="0"/>
                          </a:cubicBezTo>
                          <a:cubicBezTo>
                            <a:pt x="169882" y="0"/>
                            <a:pt x="275162" y="9571"/>
                            <a:pt x="327801" y="100494"/>
                          </a:cubicBezTo>
                          <a:cubicBezTo>
                            <a:pt x="332587" y="110065"/>
                            <a:pt x="337372" y="114850"/>
                            <a:pt x="332587" y="119635"/>
                          </a:cubicBezTo>
                          <a:cubicBezTo>
                            <a:pt x="332587" y="119635"/>
                            <a:pt x="327801" y="124421"/>
                            <a:pt x="327801" y="124421"/>
                          </a:cubicBezTo>
                          <a:cubicBezTo>
                            <a:pt x="323016" y="124421"/>
                            <a:pt x="323016" y="124421"/>
                            <a:pt x="318230" y="119635"/>
                          </a:cubicBezTo>
                          <a:cubicBezTo>
                            <a:pt x="308659" y="114850"/>
                            <a:pt x="299089" y="110065"/>
                            <a:pt x="284732" y="110065"/>
                          </a:cubicBezTo>
                          <a:cubicBezTo>
                            <a:pt x="284732" y="114850"/>
                            <a:pt x="289517" y="129206"/>
                            <a:pt x="294303" y="138777"/>
                          </a:cubicBezTo>
                          <a:cubicBezTo>
                            <a:pt x="308659" y="177060"/>
                            <a:pt x="337372" y="244056"/>
                            <a:pt x="308659" y="311052"/>
                          </a:cubicBezTo>
                          <a:cubicBezTo>
                            <a:pt x="303874" y="320623"/>
                            <a:pt x="299089" y="325408"/>
                            <a:pt x="289517" y="325408"/>
                          </a:cubicBezTo>
                          <a:cubicBezTo>
                            <a:pt x="279947" y="325408"/>
                            <a:pt x="270376" y="315837"/>
                            <a:pt x="260805" y="311052"/>
                          </a:cubicBezTo>
                          <a:close/>
                          <a:moveTo>
                            <a:pt x="284732" y="95708"/>
                          </a:moveTo>
                          <a:cubicBezTo>
                            <a:pt x="299089" y="95708"/>
                            <a:pt x="308659" y="100494"/>
                            <a:pt x="318230" y="105279"/>
                          </a:cubicBezTo>
                          <a:cubicBezTo>
                            <a:pt x="270376" y="28712"/>
                            <a:pt x="179453" y="14356"/>
                            <a:pt x="112457" y="14356"/>
                          </a:cubicBezTo>
                          <a:cubicBezTo>
                            <a:pt x="83745" y="14356"/>
                            <a:pt x="59818" y="19142"/>
                            <a:pt x="59818" y="19142"/>
                          </a:cubicBezTo>
                          <a:lnTo>
                            <a:pt x="59818" y="19142"/>
                          </a:lnTo>
                          <a:lnTo>
                            <a:pt x="50246" y="23927"/>
                          </a:lnTo>
                          <a:cubicBezTo>
                            <a:pt x="16749" y="90923"/>
                            <a:pt x="7178" y="148348"/>
                            <a:pt x="31105" y="196202"/>
                          </a:cubicBezTo>
                          <a:cubicBezTo>
                            <a:pt x="45462" y="229700"/>
                            <a:pt x="69389" y="248842"/>
                            <a:pt x="83745" y="258413"/>
                          </a:cubicBezTo>
                          <a:cubicBezTo>
                            <a:pt x="83745" y="253627"/>
                            <a:pt x="83745" y="253627"/>
                            <a:pt x="83745" y="248842"/>
                          </a:cubicBezTo>
                          <a:cubicBezTo>
                            <a:pt x="83745" y="244056"/>
                            <a:pt x="88530" y="244056"/>
                            <a:pt x="88530" y="244056"/>
                          </a:cubicBezTo>
                          <a:cubicBezTo>
                            <a:pt x="93316" y="244056"/>
                            <a:pt x="93316" y="244056"/>
                            <a:pt x="102886" y="253627"/>
                          </a:cubicBezTo>
                          <a:cubicBezTo>
                            <a:pt x="122028" y="267983"/>
                            <a:pt x="174668" y="282340"/>
                            <a:pt x="212951" y="282340"/>
                          </a:cubicBezTo>
                          <a:cubicBezTo>
                            <a:pt x="217736" y="282340"/>
                            <a:pt x="222522" y="282340"/>
                            <a:pt x="227308" y="282340"/>
                          </a:cubicBezTo>
                          <a:cubicBezTo>
                            <a:pt x="246449" y="277554"/>
                            <a:pt x="260805" y="291910"/>
                            <a:pt x="275162" y="301481"/>
                          </a:cubicBezTo>
                          <a:cubicBezTo>
                            <a:pt x="279947" y="306267"/>
                            <a:pt x="289517" y="315837"/>
                            <a:pt x="294303" y="315837"/>
                          </a:cubicBezTo>
                          <a:cubicBezTo>
                            <a:pt x="299089" y="315837"/>
                            <a:pt x="299089" y="311052"/>
                            <a:pt x="299089" y="306267"/>
                          </a:cubicBezTo>
                          <a:cubicBezTo>
                            <a:pt x="323016" y="244056"/>
                            <a:pt x="299089" y="181846"/>
                            <a:pt x="284732" y="143562"/>
                          </a:cubicBezTo>
                          <a:cubicBezTo>
                            <a:pt x="275162" y="124421"/>
                            <a:pt x="270376" y="110065"/>
                            <a:pt x="275162" y="100494"/>
                          </a:cubicBezTo>
                          <a:cubicBezTo>
                            <a:pt x="275162" y="100494"/>
                            <a:pt x="275162" y="95708"/>
                            <a:pt x="284732" y="95708"/>
                          </a:cubicBezTo>
                          <a:lnTo>
                            <a:pt x="284732" y="95708"/>
                          </a:lnTo>
                          <a:close/>
                        </a:path>
                      </a:pathLst>
                    </a:custGeom>
                    <a:solidFill>
                      <a:srgbClr val="B3351C"/>
                    </a:solidFill>
                    <a:ln w="47824" cap="flat">
                      <a:noFill/>
                      <a:prstDash val="solid"/>
                      <a:miter/>
                    </a:ln>
                  </p:spPr>
                  <p:txBody>
                    <a:bodyPr rtlCol="0" anchor="ctr"/>
                    <a:lstStyle/>
                    <a:p>
                      <a:endParaRPr lang="en-US"/>
                    </a:p>
                  </p:txBody>
                </p:sp>
              </p:grpSp>
              <p:sp>
                <p:nvSpPr>
                  <p:cNvPr id="310" name="Freeform: Shape 309">
                    <a:extLst>
                      <a:ext uri="{FF2B5EF4-FFF2-40B4-BE49-F238E27FC236}">
                        <a16:creationId xmlns:a16="http://schemas.microsoft.com/office/drawing/2014/main" xmlns="" id="{CAB0C71E-A446-451A-844E-59A61F5A548D}"/>
                      </a:ext>
                    </a:extLst>
                  </p:cNvPr>
                  <p:cNvSpPr/>
                  <p:nvPr/>
                </p:nvSpPr>
                <p:spPr>
                  <a:xfrm>
                    <a:off x="9574109" y="7687909"/>
                    <a:ext cx="321201" cy="278069"/>
                  </a:xfrm>
                  <a:custGeom>
                    <a:avLst/>
                    <a:gdLst>
                      <a:gd name="connsiteX0" fmla="*/ 34076 w 321201"/>
                      <a:gd name="connsiteY0" fmla="*/ 10086 h 278069"/>
                      <a:gd name="connsiteX1" fmla="*/ 48433 w 321201"/>
                      <a:gd name="connsiteY1" fmla="*/ 5300 h 278069"/>
                      <a:gd name="connsiteX2" fmla="*/ 316416 w 321201"/>
                      <a:gd name="connsiteY2" fmla="*/ 96223 h 278069"/>
                      <a:gd name="connsiteX3" fmla="*/ 321201 w 321201"/>
                      <a:gd name="connsiteY3" fmla="*/ 110580 h 278069"/>
                      <a:gd name="connsiteX4" fmla="*/ 201566 w 321201"/>
                      <a:gd name="connsiteY4" fmla="*/ 48369 h 278069"/>
                      <a:gd name="connsiteX5" fmla="*/ 196781 w 321201"/>
                      <a:gd name="connsiteY5" fmla="*/ 57940 h 278069"/>
                      <a:gd name="connsiteX6" fmla="*/ 263776 w 321201"/>
                      <a:gd name="connsiteY6" fmla="*/ 144078 h 278069"/>
                      <a:gd name="connsiteX7" fmla="*/ 187209 w 321201"/>
                      <a:gd name="connsiteY7" fmla="*/ 81867 h 278069"/>
                      <a:gd name="connsiteX8" fmla="*/ 182424 w 321201"/>
                      <a:gd name="connsiteY8" fmla="*/ 91438 h 278069"/>
                      <a:gd name="connsiteX9" fmla="*/ 230279 w 321201"/>
                      <a:gd name="connsiteY9" fmla="*/ 172790 h 278069"/>
                      <a:gd name="connsiteX10" fmla="*/ 278133 w 321201"/>
                      <a:gd name="connsiteY10" fmla="*/ 239786 h 278069"/>
                      <a:gd name="connsiteX11" fmla="*/ 105857 w 321201"/>
                      <a:gd name="connsiteY11" fmla="*/ 86653 h 278069"/>
                      <a:gd name="connsiteX12" fmla="*/ 96287 w 321201"/>
                      <a:gd name="connsiteY12" fmla="*/ 81867 h 278069"/>
                      <a:gd name="connsiteX13" fmla="*/ 144141 w 321201"/>
                      <a:gd name="connsiteY13" fmla="*/ 225430 h 278069"/>
                      <a:gd name="connsiteX14" fmla="*/ 101072 w 321201"/>
                      <a:gd name="connsiteY14" fmla="*/ 201503 h 278069"/>
                      <a:gd name="connsiteX15" fmla="*/ 96287 w 321201"/>
                      <a:gd name="connsiteY15" fmla="*/ 206288 h 278069"/>
                      <a:gd name="connsiteX16" fmla="*/ 163282 w 321201"/>
                      <a:gd name="connsiteY16" fmla="*/ 278069 h 278069"/>
                      <a:gd name="connsiteX17" fmla="*/ 96287 w 321201"/>
                      <a:gd name="connsiteY17" fmla="*/ 254142 h 278069"/>
                      <a:gd name="connsiteX18" fmla="*/ 101072 w 321201"/>
                      <a:gd name="connsiteY18" fmla="*/ 273284 h 278069"/>
                      <a:gd name="connsiteX19" fmla="*/ 34076 w 321201"/>
                      <a:gd name="connsiteY19" fmla="*/ 10086 h 27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21201" h="278069">
                        <a:moveTo>
                          <a:pt x="34076" y="10086"/>
                        </a:moveTo>
                        <a:lnTo>
                          <a:pt x="48433" y="5300"/>
                        </a:lnTo>
                        <a:cubicBezTo>
                          <a:pt x="48433" y="5300"/>
                          <a:pt x="235064" y="-32983"/>
                          <a:pt x="316416" y="96223"/>
                        </a:cubicBezTo>
                        <a:cubicBezTo>
                          <a:pt x="321201" y="101009"/>
                          <a:pt x="321201" y="105794"/>
                          <a:pt x="321201" y="110580"/>
                        </a:cubicBezTo>
                        <a:cubicBezTo>
                          <a:pt x="287704" y="77082"/>
                          <a:pt x="249420" y="53155"/>
                          <a:pt x="201566" y="48369"/>
                        </a:cubicBezTo>
                        <a:cubicBezTo>
                          <a:pt x="196781" y="48369"/>
                          <a:pt x="196781" y="53155"/>
                          <a:pt x="196781" y="57940"/>
                        </a:cubicBezTo>
                        <a:cubicBezTo>
                          <a:pt x="220708" y="86653"/>
                          <a:pt x="244635" y="110580"/>
                          <a:pt x="263776" y="144078"/>
                        </a:cubicBezTo>
                        <a:cubicBezTo>
                          <a:pt x="244635" y="120150"/>
                          <a:pt x="215922" y="96223"/>
                          <a:pt x="187209" y="81867"/>
                        </a:cubicBezTo>
                        <a:cubicBezTo>
                          <a:pt x="182424" y="81867"/>
                          <a:pt x="177639" y="86653"/>
                          <a:pt x="182424" y="91438"/>
                        </a:cubicBezTo>
                        <a:cubicBezTo>
                          <a:pt x="201566" y="120150"/>
                          <a:pt x="211137" y="148863"/>
                          <a:pt x="230279" y="172790"/>
                        </a:cubicBezTo>
                        <a:cubicBezTo>
                          <a:pt x="244635" y="196717"/>
                          <a:pt x="263776" y="215859"/>
                          <a:pt x="278133" y="239786"/>
                        </a:cubicBezTo>
                        <a:cubicBezTo>
                          <a:pt x="206352" y="206288"/>
                          <a:pt x="139355" y="163219"/>
                          <a:pt x="105857" y="86653"/>
                        </a:cubicBezTo>
                        <a:cubicBezTo>
                          <a:pt x="105857" y="81867"/>
                          <a:pt x="96287" y="77082"/>
                          <a:pt x="96287" y="81867"/>
                        </a:cubicBezTo>
                        <a:cubicBezTo>
                          <a:pt x="62789" y="134507"/>
                          <a:pt x="101072" y="187146"/>
                          <a:pt x="144141" y="225430"/>
                        </a:cubicBezTo>
                        <a:cubicBezTo>
                          <a:pt x="129785" y="215859"/>
                          <a:pt x="115428" y="211073"/>
                          <a:pt x="101072" y="201503"/>
                        </a:cubicBezTo>
                        <a:cubicBezTo>
                          <a:pt x="96287" y="201503"/>
                          <a:pt x="91501" y="201503"/>
                          <a:pt x="96287" y="206288"/>
                        </a:cubicBezTo>
                        <a:cubicBezTo>
                          <a:pt x="105857" y="239786"/>
                          <a:pt x="134570" y="263713"/>
                          <a:pt x="163282" y="278069"/>
                        </a:cubicBezTo>
                        <a:cubicBezTo>
                          <a:pt x="134570" y="273284"/>
                          <a:pt x="105857" y="263713"/>
                          <a:pt x="96287" y="254142"/>
                        </a:cubicBezTo>
                        <a:cubicBezTo>
                          <a:pt x="72360" y="235000"/>
                          <a:pt x="96287" y="263713"/>
                          <a:pt x="101072" y="273284"/>
                        </a:cubicBezTo>
                        <a:cubicBezTo>
                          <a:pt x="101072" y="268498"/>
                          <a:pt x="-71203" y="201503"/>
                          <a:pt x="34076" y="10086"/>
                        </a:cubicBezTo>
                        <a:close/>
                      </a:path>
                    </a:pathLst>
                  </a:custGeom>
                  <a:solidFill>
                    <a:srgbClr val="D6371E">
                      <a:alpha val="50000"/>
                    </a:srgbClr>
                  </a:solidFill>
                  <a:ln w="47824" cap="flat">
                    <a:noFill/>
                    <a:prstDash val="solid"/>
                    <a:miter/>
                  </a:ln>
                </p:spPr>
                <p:txBody>
                  <a:bodyPr rtlCol="0" anchor="ctr"/>
                  <a:lstStyle/>
                  <a:p>
                    <a:endParaRPr lang="en-US"/>
                  </a:p>
                </p:txBody>
              </p:sp>
              <p:sp>
                <p:nvSpPr>
                  <p:cNvPr id="311" name="Freeform: Shape 310">
                    <a:extLst>
                      <a:ext uri="{FF2B5EF4-FFF2-40B4-BE49-F238E27FC236}">
                        <a16:creationId xmlns:a16="http://schemas.microsoft.com/office/drawing/2014/main" xmlns="" id="{2F3267D1-4210-4A68-949A-996E563AF159}"/>
                      </a:ext>
                    </a:extLst>
                  </p:cNvPr>
                  <p:cNvSpPr/>
                  <p:nvPr/>
                </p:nvSpPr>
                <p:spPr>
                  <a:xfrm>
                    <a:off x="9574687" y="7687765"/>
                    <a:ext cx="224914" cy="129865"/>
                  </a:xfrm>
                  <a:custGeom>
                    <a:avLst/>
                    <a:gdLst>
                      <a:gd name="connsiteX0" fmla="*/ 162704 w 224914"/>
                      <a:gd name="connsiteY0" fmla="*/ 34157 h 129865"/>
                      <a:gd name="connsiteX1" fmla="*/ 81352 w 224914"/>
                      <a:gd name="connsiteY1" fmla="*/ 43728 h 129865"/>
                      <a:gd name="connsiteX2" fmla="*/ 0 w 224914"/>
                      <a:gd name="connsiteY2" fmla="*/ 129866 h 129865"/>
                      <a:gd name="connsiteX3" fmla="*/ 33498 w 224914"/>
                      <a:gd name="connsiteY3" fmla="*/ 10230 h 129865"/>
                      <a:gd name="connsiteX4" fmla="*/ 47854 w 224914"/>
                      <a:gd name="connsiteY4" fmla="*/ 5445 h 129865"/>
                      <a:gd name="connsiteX5" fmla="*/ 224914 w 224914"/>
                      <a:gd name="connsiteY5" fmla="*/ 19801 h 129865"/>
                      <a:gd name="connsiteX6" fmla="*/ 162704 w 224914"/>
                      <a:gd name="connsiteY6" fmla="*/ 34157 h 129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914" h="129865">
                        <a:moveTo>
                          <a:pt x="162704" y="34157"/>
                        </a:moveTo>
                        <a:cubicBezTo>
                          <a:pt x="138777" y="38943"/>
                          <a:pt x="105279" y="34157"/>
                          <a:pt x="81352" y="43728"/>
                        </a:cubicBezTo>
                        <a:cubicBezTo>
                          <a:pt x="38283" y="53299"/>
                          <a:pt x="28713" y="101153"/>
                          <a:pt x="0" y="129866"/>
                        </a:cubicBezTo>
                        <a:cubicBezTo>
                          <a:pt x="0" y="96368"/>
                          <a:pt x="9571" y="58084"/>
                          <a:pt x="33498" y="10230"/>
                        </a:cubicBezTo>
                        <a:lnTo>
                          <a:pt x="47854" y="5445"/>
                        </a:lnTo>
                        <a:cubicBezTo>
                          <a:pt x="47854" y="5445"/>
                          <a:pt x="138777" y="-13697"/>
                          <a:pt x="224914" y="19801"/>
                        </a:cubicBezTo>
                        <a:cubicBezTo>
                          <a:pt x="205773" y="24586"/>
                          <a:pt x="181846" y="34157"/>
                          <a:pt x="162704" y="34157"/>
                        </a:cubicBezTo>
                        <a:close/>
                      </a:path>
                    </a:pathLst>
                  </a:custGeom>
                  <a:solidFill>
                    <a:srgbClr val="D6371E">
                      <a:alpha val="50000"/>
                    </a:srgbClr>
                  </a:solidFill>
                  <a:ln w="47824" cap="flat">
                    <a:noFill/>
                    <a:prstDash val="solid"/>
                    <a:miter/>
                  </a:ln>
                </p:spPr>
                <p:txBody>
                  <a:bodyPr rtlCol="0" anchor="ctr"/>
                  <a:lstStyle/>
                  <a:p>
                    <a:endParaRPr lang="en-US"/>
                  </a:p>
                </p:txBody>
              </p:sp>
              <p:grpSp>
                <p:nvGrpSpPr>
                  <p:cNvPr id="312" name="Graphic 3">
                    <a:extLst>
                      <a:ext uri="{FF2B5EF4-FFF2-40B4-BE49-F238E27FC236}">
                        <a16:creationId xmlns:a16="http://schemas.microsoft.com/office/drawing/2014/main" xmlns="" id="{A5EA1C11-C3CC-49C6-9F3F-E360240723A3}"/>
                      </a:ext>
                    </a:extLst>
                  </p:cNvPr>
                  <p:cNvGrpSpPr/>
                  <p:nvPr/>
                </p:nvGrpSpPr>
                <p:grpSpPr>
                  <a:xfrm>
                    <a:off x="9468480" y="7578360"/>
                    <a:ext cx="325139" cy="224914"/>
                    <a:chOff x="9468480" y="7578360"/>
                    <a:chExt cx="325139" cy="224914"/>
                  </a:xfrm>
                </p:grpSpPr>
                <p:grpSp>
                  <p:nvGrpSpPr>
                    <p:cNvPr id="313" name="Graphic 3">
                      <a:extLst>
                        <a:ext uri="{FF2B5EF4-FFF2-40B4-BE49-F238E27FC236}">
                          <a16:creationId xmlns:a16="http://schemas.microsoft.com/office/drawing/2014/main" xmlns="" id="{8620E214-379E-4ECC-84E4-F26D3A197B98}"/>
                        </a:ext>
                      </a:extLst>
                    </p:cNvPr>
                    <p:cNvGrpSpPr/>
                    <p:nvPr/>
                  </p:nvGrpSpPr>
                  <p:grpSpPr>
                    <a:xfrm>
                      <a:off x="9468480" y="7578360"/>
                      <a:ext cx="325139" cy="224914"/>
                      <a:chOff x="9468480" y="7578360"/>
                      <a:chExt cx="325139" cy="224914"/>
                    </a:xfrm>
                  </p:grpSpPr>
                  <p:sp>
                    <p:nvSpPr>
                      <p:cNvPr id="319" name="Freeform: Shape 318">
                        <a:extLst>
                          <a:ext uri="{FF2B5EF4-FFF2-40B4-BE49-F238E27FC236}">
                            <a16:creationId xmlns:a16="http://schemas.microsoft.com/office/drawing/2014/main" xmlns="" id="{3799C67F-642C-40F6-8796-95682F4C0ACA}"/>
                          </a:ext>
                        </a:extLst>
                      </p:cNvPr>
                      <p:cNvSpPr/>
                      <p:nvPr/>
                    </p:nvSpPr>
                    <p:spPr>
                      <a:xfrm>
                        <a:off x="9472974" y="7584341"/>
                        <a:ext cx="314065" cy="213214"/>
                      </a:xfrm>
                      <a:custGeom>
                        <a:avLst/>
                        <a:gdLst>
                          <a:gd name="connsiteX0" fmla="*/ 254846 w 314065"/>
                          <a:gd name="connsiteY0" fmla="*/ 3589 h 213214"/>
                          <a:gd name="connsiteX1" fmla="*/ 245276 w 314065"/>
                          <a:gd name="connsiteY1" fmla="*/ 8375 h 213214"/>
                          <a:gd name="connsiteX2" fmla="*/ 173494 w 314065"/>
                          <a:gd name="connsiteY2" fmla="*/ 61014 h 213214"/>
                          <a:gd name="connsiteX3" fmla="*/ 144782 w 314065"/>
                          <a:gd name="connsiteY3" fmla="*/ 99297 h 213214"/>
                          <a:gd name="connsiteX4" fmla="*/ 101713 w 314065"/>
                          <a:gd name="connsiteY4" fmla="*/ 94512 h 213214"/>
                          <a:gd name="connsiteX5" fmla="*/ 29932 w 314065"/>
                          <a:gd name="connsiteY5" fmla="*/ 108868 h 213214"/>
                          <a:gd name="connsiteX6" fmla="*/ 25147 w 314065"/>
                          <a:gd name="connsiteY6" fmla="*/ 113654 h 213214"/>
                          <a:gd name="connsiteX7" fmla="*/ 1219 w 314065"/>
                          <a:gd name="connsiteY7" fmla="*/ 132795 h 213214"/>
                          <a:gd name="connsiteX8" fmla="*/ 34717 w 314065"/>
                          <a:gd name="connsiteY8" fmla="*/ 166293 h 213214"/>
                          <a:gd name="connsiteX9" fmla="*/ 34717 w 314065"/>
                          <a:gd name="connsiteY9" fmla="*/ 171079 h 213214"/>
                          <a:gd name="connsiteX10" fmla="*/ 39503 w 314065"/>
                          <a:gd name="connsiteY10" fmla="*/ 195006 h 213214"/>
                          <a:gd name="connsiteX11" fmla="*/ 68215 w 314065"/>
                          <a:gd name="connsiteY11" fmla="*/ 209362 h 213214"/>
                          <a:gd name="connsiteX12" fmla="*/ 77786 w 314065"/>
                          <a:gd name="connsiteY12" fmla="*/ 204577 h 213214"/>
                          <a:gd name="connsiteX13" fmla="*/ 154353 w 314065"/>
                          <a:gd name="connsiteY13" fmla="*/ 113654 h 213214"/>
                          <a:gd name="connsiteX14" fmla="*/ 288344 w 314065"/>
                          <a:gd name="connsiteY14" fmla="*/ 118439 h 213214"/>
                          <a:gd name="connsiteX15" fmla="*/ 297916 w 314065"/>
                          <a:gd name="connsiteY15" fmla="*/ 113654 h 213214"/>
                          <a:gd name="connsiteX16" fmla="*/ 312271 w 314065"/>
                          <a:gd name="connsiteY16" fmla="*/ 84941 h 213214"/>
                          <a:gd name="connsiteX17" fmla="*/ 293130 w 314065"/>
                          <a:gd name="connsiteY17" fmla="*/ 56229 h 213214"/>
                          <a:gd name="connsiteX18" fmla="*/ 288344 w 314065"/>
                          <a:gd name="connsiteY18" fmla="*/ 46658 h 213214"/>
                          <a:gd name="connsiteX19" fmla="*/ 288344 w 314065"/>
                          <a:gd name="connsiteY19" fmla="*/ 3589 h 213214"/>
                          <a:gd name="connsiteX20" fmla="*/ 254846 w 314065"/>
                          <a:gd name="connsiteY20" fmla="*/ 3589 h 213214"/>
                          <a:gd name="connsiteX21" fmla="*/ 254846 w 314065"/>
                          <a:gd name="connsiteY21" fmla="*/ 3589 h 21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4065" h="213214">
                            <a:moveTo>
                              <a:pt x="254846" y="3589"/>
                            </a:moveTo>
                            <a:cubicBezTo>
                              <a:pt x="250061" y="3589"/>
                              <a:pt x="250061" y="8375"/>
                              <a:pt x="245276" y="8375"/>
                            </a:cubicBezTo>
                            <a:cubicBezTo>
                              <a:pt x="216563" y="22731"/>
                              <a:pt x="192636" y="41872"/>
                              <a:pt x="173494" y="61014"/>
                            </a:cubicBezTo>
                            <a:cubicBezTo>
                              <a:pt x="159138" y="75370"/>
                              <a:pt x="149567" y="89727"/>
                              <a:pt x="144782" y="99297"/>
                            </a:cubicBezTo>
                            <a:cubicBezTo>
                              <a:pt x="135211" y="99297"/>
                              <a:pt x="120855" y="94512"/>
                              <a:pt x="101713" y="94512"/>
                            </a:cubicBezTo>
                            <a:cubicBezTo>
                              <a:pt x="77786" y="94512"/>
                              <a:pt x="53859" y="99297"/>
                              <a:pt x="29932" y="108868"/>
                            </a:cubicBezTo>
                            <a:cubicBezTo>
                              <a:pt x="29932" y="108868"/>
                              <a:pt x="25147" y="108868"/>
                              <a:pt x="25147" y="113654"/>
                            </a:cubicBezTo>
                            <a:cubicBezTo>
                              <a:pt x="6005" y="123224"/>
                              <a:pt x="-3566" y="128010"/>
                              <a:pt x="1219" y="132795"/>
                            </a:cubicBezTo>
                            <a:cubicBezTo>
                              <a:pt x="6005" y="142366"/>
                              <a:pt x="29932" y="147151"/>
                              <a:pt x="34717" y="166293"/>
                            </a:cubicBezTo>
                            <a:cubicBezTo>
                              <a:pt x="34717" y="166293"/>
                              <a:pt x="34717" y="171079"/>
                              <a:pt x="34717" y="171079"/>
                            </a:cubicBezTo>
                            <a:cubicBezTo>
                              <a:pt x="34717" y="180649"/>
                              <a:pt x="39503" y="190220"/>
                              <a:pt x="39503" y="195006"/>
                            </a:cubicBezTo>
                            <a:cubicBezTo>
                              <a:pt x="44288" y="209362"/>
                              <a:pt x="53859" y="218933"/>
                              <a:pt x="68215" y="209362"/>
                            </a:cubicBezTo>
                            <a:cubicBezTo>
                              <a:pt x="73001" y="209362"/>
                              <a:pt x="73001" y="204577"/>
                              <a:pt x="77786" y="204577"/>
                            </a:cubicBezTo>
                            <a:cubicBezTo>
                              <a:pt x="101713" y="185435"/>
                              <a:pt x="144782" y="137581"/>
                              <a:pt x="154353" y="113654"/>
                            </a:cubicBezTo>
                            <a:cubicBezTo>
                              <a:pt x="183065" y="123224"/>
                              <a:pt x="254846" y="123224"/>
                              <a:pt x="288344" y="118439"/>
                            </a:cubicBezTo>
                            <a:cubicBezTo>
                              <a:pt x="293130" y="118439"/>
                              <a:pt x="293130" y="118439"/>
                              <a:pt x="297916" y="113654"/>
                            </a:cubicBezTo>
                            <a:cubicBezTo>
                              <a:pt x="312271" y="108868"/>
                              <a:pt x="317057" y="99297"/>
                              <a:pt x="312271" y="84941"/>
                            </a:cubicBezTo>
                            <a:cubicBezTo>
                              <a:pt x="307486" y="75370"/>
                              <a:pt x="302701" y="65800"/>
                              <a:pt x="293130" y="56229"/>
                            </a:cubicBezTo>
                            <a:cubicBezTo>
                              <a:pt x="293130" y="56229"/>
                              <a:pt x="288344" y="51443"/>
                              <a:pt x="288344" y="46658"/>
                            </a:cubicBezTo>
                            <a:cubicBezTo>
                              <a:pt x="283559" y="32302"/>
                              <a:pt x="293130" y="13160"/>
                              <a:pt x="288344" y="3589"/>
                            </a:cubicBezTo>
                            <a:cubicBezTo>
                              <a:pt x="278773" y="-1196"/>
                              <a:pt x="273989" y="-1196"/>
                              <a:pt x="254846" y="3589"/>
                            </a:cubicBezTo>
                            <a:lnTo>
                              <a:pt x="254846" y="3589"/>
                            </a:lnTo>
                            <a:close/>
                          </a:path>
                        </a:pathLst>
                      </a:custGeom>
                      <a:solidFill>
                        <a:srgbClr val="ABB81F"/>
                      </a:solidFill>
                      <a:ln w="47824" cap="flat">
                        <a:noFill/>
                        <a:prstDash val="solid"/>
                        <a:miter/>
                      </a:ln>
                    </p:spPr>
                    <p:txBody>
                      <a:bodyPr rtlCol="0" anchor="ctr"/>
                      <a:lstStyle/>
                      <a:p>
                        <a:endParaRPr lang="en-US"/>
                      </a:p>
                    </p:txBody>
                  </p:sp>
                  <p:sp>
                    <p:nvSpPr>
                      <p:cNvPr id="320" name="Freeform: Shape 319">
                        <a:extLst>
                          <a:ext uri="{FF2B5EF4-FFF2-40B4-BE49-F238E27FC236}">
                            <a16:creationId xmlns:a16="http://schemas.microsoft.com/office/drawing/2014/main" xmlns="" id="{C4FF127D-FBDD-4E48-B932-39522FDAB681}"/>
                          </a:ext>
                        </a:extLst>
                      </p:cNvPr>
                      <p:cNvSpPr/>
                      <p:nvPr/>
                    </p:nvSpPr>
                    <p:spPr>
                      <a:xfrm>
                        <a:off x="9468480" y="7578360"/>
                        <a:ext cx="325139" cy="224914"/>
                      </a:xfrm>
                      <a:custGeom>
                        <a:avLst/>
                        <a:gdLst>
                          <a:gd name="connsiteX0" fmla="*/ 39211 w 325139"/>
                          <a:gd name="connsiteY0" fmla="*/ 205773 h 224914"/>
                          <a:gd name="connsiteX1" fmla="*/ 34425 w 325139"/>
                          <a:gd name="connsiteY1" fmla="*/ 177060 h 224914"/>
                          <a:gd name="connsiteX2" fmla="*/ 34425 w 325139"/>
                          <a:gd name="connsiteY2" fmla="*/ 172275 h 224914"/>
                          <a:gd name="connsiteX3" fmla="*/ 15284 w 325139"/>
                          <a:gd name="connsiteY3" fmla="*/ 157919 h 224914"/>
                          <a:gd name="connsiteX4" fmla="*/ 928 w 325139"/>
                          <a:gd name="connsiteY4" fmla="*/ 143562 h 224914"/>
                          <a:gd name="connsiteX5" fmla="*/ 29640 w 325139"/>
                          <a:gd name="connsiteY5" fmla="*/ 114850 h 224914"/>
                          <a:gd name="connsiteX6" fmla="*/ 34425 w 325139"/>
                          <a:gd name="connsiteY6" fmla="*/ 110065 h 224914"/>
                          <a:gd name="connsiteX7" fmla="*/ 106207 w 325139"/>
                          <a:gd name="connsiteY7" fmla="*/ 95708 h 224914"/>
                          <a:gd name="connsiteX8" fmla="*/ 110992 w 325139"/>
                          <a:gd name="connsiteY8" fmla="*/ 95708 h 224914"/>
                          <a:gd name="connsiteX9" fmla="*/ 149275 w 325139"/>
                          <a:gd name="connsiteY9" fmla="*/ 95708 h 224914"/>
                          <a:gd name="connsiteX10" fmla="*/ 177988 w 325139"/>
                          <a:gd name="connsiteY10" fmla="*/ 62210 h 224914"/>
                          <a:gd name="connsiteX11" fmla="*/ 249769 w 325139"/>
                          <a:gd name="connsiteY11" fmla="*/ 9571 h 224914"/>
                          <a:gd name="connsiteX12" fmla="*/ 259340 w 325139"/>
                          <a:gd name="connsiteY12" fmla="*/ 4785 h 224914"/>
                          <a:gd name="connsiteX13" fmla="*/ 278482 w 325139"/>
                          <a:gd name="connsiteY13" fmla="*/ 0 h 224914"/>
                          <a:gd name="connsiteX14" fmla="*/ 292838 w 325139"/>
                          <a:gd name="connsiteY14" fmla="*/ 9571 h 224914"/>
                          <a:gd name="connsiteX15" fmla="*/ 292838 w 325139"/>
                          <a:gd name="connsiteY15" fmla="*/ 28712 h 224914"/>
                          <a:gd name="connsiteX16" fmla="*/ 292838 w 325139"/>
                          <a:gd name="connsiteY16" fmla="*/ 52640 h 224914"/>
                          <a:gd name="connsiteX17" fmla="*/ 297623 w 325139"/>
                          <a:gd name="connsiteY17" fmla="*/ 57425 h 224914"/>
                          <a:gd name="connsiteX18" fmla="*/ 321550 w 325139"/>
                          <a:gd name="connsiteY18" fmla="*/ 90923 h 224914"/>
                          <a:gd name="connsiteX19" fmla="*/ 321550 w 325139"/>
                          <a:gd name="connsiteY19" fmla="*/ 110065 h 224914"/>
                          <a:gd name="connsiteX20" fmla="*/ 302409 w 325139"/>
                          <a:gd name="connsiteY20" fmla="*/ 124421 h 224914"/>
                          <a:gd name="connsiteX21" fmla="*/ 292838 w 325139"/>
                          <a:gd name="connsiteY21" fmla="*/ 129206 h 224914"/>
                          <a:gd name="connsiteX22" fmla="*/ 244983 w 325139"/>
                          <a:gd name="connsiteY22" fmla="*/ 133992 h 224914"/>
                          <a:gd name="connsiteX23" fmla="*/ 163631 w 325139"/>
                          <a:gd name="connsiteY23" fmla="*/ 129206 h 224914"/>
                          <a:gd name="connsiteX24" fmla="*/ 91850 w 325139"/>
                          <a:gd name="connsiteY24" fmla="*/ 215344 h 224914"/>
                          <a:gd name="connsiteX25" fmla="*/ 77494 w 325139"/>
                          <a:gd name="connsiteY25" fmla="*/ 224914 h 224914"/>
                          <a:gd name="connsiteX26" fmla="*/ 67923 w 325139"/>
                          <a:gd name="connsiteY26" fmla="*/ 224914 h 224914"/>
                          <a:gd name="connsiteX27" fmla="*/ 39211 w 325139"/>
                          <a:gd name="connsiteY27" fmla="*/ 205773 h 224914"/>
                          <a:gd name="connsiteX28" fmla="*/ 158847 w 325139"/>
                          <a:gd name="connsiteY28" fmla="*/ 114850 h 224914"/>
                          <a:gd name="connsiteX29" fmla="*/ 240198 w 325139"/>
                          <a:gd name="connsiteY29" fmla="*/ 119635 h 224914"/>
                          <a:gd name="connsiteX30" fmla="*/ 283267 w 325139"/>
                          <a:gd name="connsiteY30" fmla="*/ 114850 h 224914"/>
                          <a:gd name="connsiteX31" fmla="*/ 292838 w 325139"/>
                          <a:gd name="connsiteY31" fmla="*/ 110065 h 224914"/>
                          <a:gd name="connsiteX32" fmla="*/ 302409 w 325139"/>
                          <a:gd name="connsiteY32" fmla="*/ 100494 h 224914"/>
                          <a:gd name="connsiteX33" fmla="*/ 302409 w 325139"/>
                          <a:gd name="connsiteY33" fmla="*/ 90923 h 224914"/>
                          <a:gd name="connsiteX34" fmla="*/ 283267 w 325139"/>
                          <a:gd name="connsiteY34" fmla="*/ 62210 h 224914"/>
                          <a:gd name="connsiteX35" fmla="*/ 278482 w 325139"/>
                          <a:gd name="connsiteY35" fmla="*/ 52640 h 224914"/>
                          <a:gd name="connsiteX36" fmla="*/ 278482 w 325139"/>
                          <a:gd name="connsiteY36" fmla="*/ 23927 h 224914"/>
                          <a:gd name="connsiteX37" fmla="*/ 278482 w 325139"/>
                          <a:gd name="connsiteY37" fmla="*/ 9571 h 224914"/>
                          <a:gd name="connsiteX38" fmla="*/ 273696 w 325139"/>
                          <a:gd name="connsiteY38" fmla="*/ 9571 h 224914"/>
                          <a:gd name="connsiteX39" fmla="*/ 259340 w 325139"/>
                          <a:gd name="connsiteY39" fmla="*/ 14356 h 224914"/>
                          <a:gd name="connsiteX40" fmla="*/ 249769 w 325139"/>
                          <a:gd name="connsiteY40" fmla="*/ 19142 h 224914"/>
                          <a:gd name="connsiteX41" fmla="*/ 182774 w 325139"/>
                          <a:gd name="connsiteY41" fmla="*/ 71781 h 224914"/>
                          <a:gd name="connsiteX42" fmla="*/ 154061 w 325139"/>
                          <a:gd name="connsiteY42" fmla="*/ 110065 h 224914"/>
                          <a:gd name="connsiteX43" fmla="*/ 149275 w 325139"/>
                          <a:gd name="connsiteY43" fmla="*/ 114850 h 224914"/>
                          <a:gd name="connsiteX44" fmla="*/ 110992 w 325139"/>
                          <a:gd name="connsiteY44" fmla="*/ 110065 h 224914"/>
                          <a:gd name="connsiteX45" fmla="*/ 106207 w 325139"/>
                          <a:gd name="connsiteY45" fmla="*/ 110065 h 224914"/>
                          <a:gd name="connsiteX46" fmla="*/ 39211 w 325139"/>
                          <a:gd name="connsiteY46" fmla="*/ 124421 h 224914"/>
                          <a:gd name="connsiteX47" fmla="*/ 34425 w 325139"/>
                          <a:gd name="connsiteY47" fmla="*/ 129206 h 224914"/>
                          <a:gd name="connsiteX48" fmla="*/ 15284 w 325139"/>
                          <a:gd name="connsiteY48" fmla="*/ 143562 h 224914"/>
                          <a:gd name="connsiteX49" fmla="*/ 15284 w 325139"/>
                          <a:gd name="connsiteY49" fmla="*/ 143562 h 224914"/>
                          <a:gd name="connsiteX50" fmla="*/ 24855 w 325139"/>
                          <a:gd name="connsiteY50" fmla="*/ 153133 h 224914"/>
                          <a:gd name="connsiteX51" fmla="*/ 48782 w 325139"/>
                          <a:gd name="connsiteY51" fmla="*/ 177060 h 224914"/>
                          <a:gd name="connsiteX52" fmla="*/ 48782 w 325139"/>
                          <a:gd name="connsiteY52" fmla="*/ 181846 h 224914"/>
                          <a:gd name="connsiteX53" fmla="*/ 53567 w 325139"/>
                          <a:gd name="connsiteY53" fmla="*/ 205773 h 224914"/>
                          <a:gd name="connsiteX54" fmla="*/ 72709 w 325139"/>
                          <a:gd name="connsiteY54" fmla="*/ 220129 h 224914"/>
                          <a:gd name="connsiteX55" fmla="*/ 82280 w 325139"/>
                          <a:gd name="connsiteY55" fmla="*/ 215344 h 224914"/>
                          <a:gd name="connsiteX56" fmla="*/ 154061 w 325139"/>
                          <a:gd name="connsiteY56" fmla="*/ 129206 h 224914"/>
                          <a:gd name="connsiteX57" fmla="*/ 158847 w 325139"/>
                          <a:gd name="connsiteY57" fmla="*/ 114850 h 224914"/>
                          <a:gd name="connsiteX58" fmla="*/ 158847 w 325139"/>
                          <a:gd name="connsiteY58" fmla="*/ 114850 h 224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25139" h="224914">
                            <a:moveTo>
                              <a:pt x="39211" y="205773"/>
                            </a:moveTo>
                            <a:cubicBezTo>
                              <a:pt x="34425" y="196202"/>
                              <a:pt x="34425" y="191417"/>
                              <a:pt x="34425" y="177060"/>
                            </a:cubicBezTo>
                            <a:cubicBezTo>
                              <a:pt x="34425" y="177060"/>
                              <a:pt x="34425" y="177060"/>
                              <a:pt x="34425" y="172275"/>
                            </a:cubicBezTo>
                            <a:cubicBezTo>
                              <a:pt x="29640" y="167490"/>
                              <a:pt x="24855" y="162704"/>
                              <a:pt x="15284" y="157919"/>
                            </a:cubicBezTo>
                            <a:cubicBezTo>
                              <a:pt x="5713" y="153133"/>
                              <a:pt x="928" y="148348"/>
                              <a:pt x="928" y="143562"/>
                            </a:cubicBezTo>
                            <a:cubicBezTo>
                              <a:pt x="-3858" y="129206"/>
                              <a:pt x="10498" y="119635"/>
                              <a:pt x="29640" y="114850"/>
                            </a:cubicBezTo>
                            <a:cubicBezTo>
                              <a:pt x="29640" y="114850"/>
                              <a:pt x="34425" y="114850"/>
                              <a:pt x="34425" y="110065"/>
                            </a:cubicBezTo>
                            <a:cubicBezTo>
                              <a:pt x="53567" y="100494"/>
                              <a:pt x="77494" y="95708"/>
                              <a:pt x="106207" y="95708"/>
                            </a:cubicBezTo>
                            <a:lnTo>
                              <a:pt x="110992" y="95708"/>
                            </a:lnTo>
                            <a:cubicBezTo>
                              <a:pt x="125348" y="95708"/>
                              <a:pt x="139704" y="95708"/>
                              <a:pt x="149275" y="95708"/>
                            </a:cubicBezTo>
                            <a:cubicBezTo>
                              <a:pt x="154061" y="86137"/>
                              <a:pt x="163631" y="76567"/>
                              <a:pt x="177988" y="62210"/>
                            </a:cubicBezTo>
                            <a:cubicBezTo>
                              <a:pt x="192344" y="47854"/>
                              <a:pt x="216271" y="23927"/>
                              <a:pt x="249769" y="9571"/>
                            </a:cubicBezTo>
                            <a:cubicBezTo>
                              <a:pt x="254555" y="9571"/>
                              <a:pt x="254555" y="4785"/>
                              <a:pt x="259340" y="4785"/>
                            </a:cubicBezTo>
                            <a:cubicBezTo>
                              <a:pt x="268911" y="0"/>
                              <a:pt x="273696" y="0"/>
                              <a:pt x="278482" y="0"/>
                            </a:cubicBezTo>
                            <a:cubicBezTo>
                              <a:pt x="288053" y="0"/>
                              <a:pt x="292838" y="4785"/>
                              <a:pt x="292838" y="9571"/>
                            </a:cubicBezTo>
                            <a:cubicBezTo>
                              <a:pt x="292838" y="14356"/>
                              <a:pt x="292838" y="23927"/>
                              <a:pt x="292838" y="28712"/>
                            </a:cubicBezTo>
                            <a:cubicBezTo>
                              <a:pt x="292838" y="38283"/>
                              <a:pt x="292838" y="47854"/>
                              <a:pt x="292838" y="52640"/>
                            </a:cubicBezTo>
                            <a:cubicBezTo>
                              <a:pt x="292838" y="52640"/>
                              <a:pt x="292838" y="57425"/>
                              <a:pt x="297623" y="57425"/>
                            </a:cubicBezTo>
                            <a:cubicBezTo>
                              <a:pt x="307194" y="66996"/>
                              <a:pt x="316765" y="81352"/>
                              <a:pt x="321550" y="90923"/>
                            </a:cubicBezTo>
                            <a:cubicBezTo>
                              <a:pt x="326336" y="100494"/>
                              <a:pt x="326336" y="105279"/>
                              <a:pt x="321550" y="110065"/>
                            </a:cubicBezTo>
                            <a:cubicBezTo>
                              <a:pt x="316765" y="114850"/>
                              <a:pt x="311980" y="124421"/>
                              <a:pt x="302409" y="124421"/>
                            </a:cubicBezTo>
                            <a:cubicBezTo>
                              <a:pt x="297623" y="124421"/>
                              <a:pt x="297623" y="124421"/>
                              <a:pt x="292838" y="129206"/>
                            </a:cubicBezTo>
                            <a:cubicBezTo>
                              <a:pt x="283267" y="129206"/>
                              <a:pt x="264126" y="133992"/>
                              <a:pt x="244983" y="133992"/>
                            </a:cubicBezTo>
                            <a:cubicBezTo>
                              <a:pt x="216271" y="133992"/>
                              <a:pt x="182774" y="133992"/>
                              <a:pt x="163631" y="129206"/>
                            </a:cubicBezTo>
                            <a:cubicBezTo>
                              <a:pt x="149275" y="157919"/>
                              <a:pt x="110992" y="200987"/>
                              <a:pt x="91850" y="215344"/>
                            </a:cubicBezTo>
                            <a:cubicBezTo>
                              <a:pt x="87065" y="220129"/>
                              <a:pt x="82280" y="220129"/>
                              <a:pt x="77494" y="224914"/>
                            </a:cubicBezTo>
                            <a:cubicBezTo>
                              <a:pt x="72709" y="224914"/>
                              <a:pt x="72709" y="224914"/>
                              <a:pt x="67923" y="224914"/>
                            </a:cubicBezTo>
                            <a:cubicBezTo>
                              <a:pt x="58352" y="224914"/>
                              <a:pt x="48782" y="220129"/>
                              <a:pt x="39211" y="205773"/>
                            </a:cubicBezTo>
                            <a:close/>
                            <a:moveTo>
                              <a:pt x="158847" y="114850"/>
                            </a:moveTo>
                            <a:cubicBezTo>
                              <a:pt x="173202" y="119635"/>
                              <a:pt x="206701" y="124421"/>
                              <a:pt x="240198" y="119635"/>
                            </a:cubicBezTo>
                            <a:cubicBezTo>
                              <a:pt x="259340" y="119635"/>
                              <a:pt x="273696" y="119635"/>
                              <a:pt x="283267" y="114850"/>
                            </a:cubicBezTo>
                            <a:cubicBezTo>
                              <a:pt x="288053" y="114850"/>
                              <a:pt x="288053" y="114850"/>
                              <a:pt x="292838" y="110065"/>
                            </a:cubicBezTo>
                            <a:cubicBezTo>
                              <a:pt x="297623" y="110065"/>
                              <a:pt x="302409" y="105279"/>
                              <a:pt x="302409" y="100494"/>
                            </a:cubicBezTo>
                            <a:cubicBezTo>
                              <a:pt x="302409" y="95708"/>
                              <a:pt x="302409" y="95708"/>
                              <a:pt x="302409" y="90923"/>
                            </a:cubicBezTo>
                            <a:cubicBezTo>
                              <a:pt x="297623" y="81352"/>
                              <a:pt x="292838" y="71781"/>
                              <a:pt x="283267" y="62210"/>
                            </a:cubicBezTo>
                            <a:cubicBezTo>
                              <a:pt x="278482" y="57425"/>
                              <a:pt x="278482" y="57425"/>
                              <a:pt x="278482" y="52640"/>
                            </a:cubicBezTo>
                            <a:cubicBezTo>
                              <a:pt x="273696" y="43069"/>
                              <a:pt x="273696" y="33498"/>
                              <a:pt x="278482" y="23927"/>
                            </a:cubicBezTo>
                            <a:cubicBezTo>
                              <a:pt x="278482" y="19142"/>
                              <a:pt x="278482" y="9571"/>
                              <a:pt x="278482" y="9571"/>
                            </a:cubicBezTo>
                            <a:cubicBezTo>
                              <a:pt x="278482" y="9571"/>
                              <a:pt x="278482" y="9571"/>
                              <a:pt x="273696" y="9571"/>
                            </a:cubicBezTo>
                            <a:cubicBezTo>
                              <a:pt x="268911" y="9571"/>
                              <a:pt x="264126" y="9571"/>
                              <a:pt x="259340" y="14356"/>
                            </a:cubicBezTo>
                            <a:cubicBezTo>
                              <a:pt x="254555" y="14356"/>
                              <a:pt x="254555" y="14356"/>
                              <a:pt x="249769" y="19142"/>
                            </a:cubicBezTo>
                            <a:cubicBezTo>
                              <a:pt x="221056" y="33498"/>
                              <a:pt x="197129" y="52640"/>
                              <a:pt x="182774" y="71781"/>
                            </a:cubicBezTo>
                            <a:cubicBezTo>
                              <a:pt x="168417" y="86137"/>
                              <a:pt x="158847" y="100494"/>
                              <a:pt x="154061" y="110065"/>
                            </a:cubicBezTo>
                            <a:cubicBezTo>
                              <a:pt x="154061" y="110065"/>
                              <a:pt x="149275" y="114850"/>
                              <a:pt x="149275" y="114850"/>
                            </a:cubicBezTo>
                            <a:cubicBezTo>
                              <a:pt x="139704" y="114850"/>
                              <a:pt x="125348" y="110065"/>
                              <a:pt x="110992" y="110065"/>
                            </a:cubicBezTo>
                            <a:lnTo>
                              <a:pt x="106207" y="110065"/>
                            </a:lnTo>
                            <a:cubicBezTo>
                              <a:pt x="82280" y="110065"/>
                              <a:pt x="58352" y="114850"/>
                              <a:pt x="39211" y="124421"/>
                            </a:cubicBezTo>
                            <a:cubicBezTo>
                              <a:pt x="39211" y="124421"/>
                              <a:pt x="34425" y="124421"/>
                              <a:pt x="34425" y="129206"/>
                            </a:cubicBezTo>
                            <a:cubicBezTo>
                              <a:pt x="15284" y="138777"/>
                              <a:pt x="15284" y="143562"/>
                              <a:pt x="15284" y="143562"/>
                            </a:cubicBezTo>
                            <a:lnTo>
                              <a:pt x="15284" y="143562"/>
                            </a:lnTo>
                            <a:cubicBezTo>
                              <a:pt x="15284" y="143562"/>
                              <a:pt x="20069" y="148348"/>
                              <a:pt x="24855" y="153133"/>
                            </a:cubicBezTo>
                            <a:cubicBezTo>
                              <a:pt x="34425" y="157919"/>
                              <a:pt x="43996" y="167490"/>
                              <a:pt x="48782" y="177060"/>
                            </a:cubicBezTo>
                            <a:cubicBezTo>
                              <a:pt x="48782" y="177060"/>
                              <a:pt x="48782" y="181846"/>
                              <a:pt x="48782" y="181846"/>
                            </a:cubicBezTo>
                            <a:cubicBezTo>
                              <a:pt x="48782" y="191417"/>
                              <a:pt x="53567" y="200987"/>
                              <a:pt x="53567" y="205773"/>
                            </a:cubicBezTo>
                            <a:cubicBezTo>
                              <a:pt x="58352" y="215344"/>
                              <a:pt x="63138" y="220129"/>
                              <a:pt x="72709" y="220129"/>
                            </a:cubicBezTo>
                            <a:cubicBezTo>
                              <a:pt x="77494" y="220129"/>
                              <a:pt x="77494" y="215344"/>
                              <a:pt x="82280" y="215344"/>
                            </a:cubicBezTo>
                            <a:cubicBezTo>
                              <a:pt x="106207" y="196202"/>
                              <a:pt x="144490" y="153133"/>
                              <a:pt x="154061" y="129206"/>
                            </a:cubicBezTo>
                            <a:cubicBezTo>
                              <a:pt x="154061" y="114850"/>
                              <a:pt x="154061" y="114850"/>
                              <a:pt x="158847" y="114850"/>
                            </a:cubicBezTo>
                            <a:cubicBezTo>
                              <a:pt x="158847" y="114850"/>
                              <a:pt x="158847" y="114850"/>
                              <a:pt x="158847" y="114850"/>
                            </a:cubicBezTo>
                            <a:close/>
                          </a:path>
                        </a:pathLst>
                      </a:custGeom>
                      <a:solidFill>
                        <a:srgbClr val="499D38"/>
                      </a:solidFill>
                      <a:ln w="47824" cap="flat">
                        <a:noFill/>
                        <a:prstDash val="solid"/>
                        <a:miter/>
                      </a:ln>
                    </p:spPr>
                    <p:txBody>
                      <a:bodyPr rtlCol="0" anchor="ctr"/>
                      <a:lstStyle/>
                      <a:p>
                        <a:endParaRPr lang="en-US"/>
                      </a:p>
                    </p:txBody>
                  </p:sp>
                </p:grpSp>
                <p:sp>
                  <p:nvSpPr>
                    <p:cNvPr id="314" name="Freeform: Shape 313">
                      <a:extLst>
                        <a:ext uri="{FF2B5EF4-FFF2-40B4-BE49-F238E27FC236}">
                          <a16:creationId xmlns:a16="http://schemas.microsoft.com/office/drawing/2014/main" xmlns="" id="{3FA38AA2-B32C-46F5-A0AE-14446B1AC445}"/>
                        </a:ext>
                      </a:extLst>
                    </p:cNvPr>
                    <p:cNvSpPr/>
                    <p:nvPr/>
                  </p:nvSpPr>
                  <p:spPr>
                    <a:xfrm>
                      <a:off x="9679966" y="7607072"/>
                      <a:ext cx="59407" cy="57425"/>
                    </a:xfrm>
                    <a:custGeom>
                      <a:avLst/>
                      <a:gdLst>
                        <a:gd name="connsiteX0" fmla="*/ 4786 w 59407"/>
                        <a:gd name="connsiteY0" fmla="*/ 33498 h 57425"/>
                        <a:gd name="connsiteX1" fmla="*/ 43069 w 59407"/>
                        <a:gd name="connsiteY1" fmla="*/ 0 h 57425"/>
                        <a:gd name="connsiteX2" fmla="*/ 57425 w 59407"/>
                        <a:gd name="connsiteY2" fmla="*/ 9571 h 57425"/>
                        <a:gd name="connsiteX3" fmla="*/ 52640 w 59407"/>
                        <a:gd name="connsiteY3" fmla="*/ 28712 h 57425"/>
                        <a:gd name="connsiteX4" fmla="*/ 28713 w 59407"/>
                        <a:gd name="connsiteY4" fmla="*/ 47854 h 57425"/>
                        <a:gd name="connsiteX5" fmla="*/ 14356 w 59407"/>
                        <a:gd name="connsiteY5" fmla="*/ 57425 h 57425"/>
                        <a:gd name="connsiteX6" fmla="*/ 0 w 59407"/>
                        <a:gd name="connsiteY6" fmla="*/ 52640 h 57425"/>
                        <a:gd name="connsiteX7" fmla="*/ 4786 w 59407"/>
                        <a:gd name="connsiteY7" fmla="*/ 33498 h 5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407" h="57425">
                          <a:moveTo>
                            <a:pt x="4786" y="33498"/>
                          </a:moveTo>
                          <a:cubicBezTo>
                            <a:pt x="14356" y="19142"/>
                            <a:pt x="23927" y="4785"/>
                            <a:pt x="43069" y="0"/>
                          </a:cubicBezTo>
                          <a:cubicBezTo>
                            <a:pt x="47854" y="0"/>
                            <a:pt x="57425" y="0"/>
                            <a:pt x="57425" y="9571"/>
                          </a:cubicBezTo>
                          <a:cubicBezTo>
                            <a:pt x="62211" y="14356"/>
                            <a:pt x="57425" y="23927"/>
                            <a:pt x="52640" y="28712"/>
                          </a:cubicBezTo>
                          <a:cubicBezTo>
                            <a:pt x="47854" y="38283"/>
                            <a:pt x="38283" y="43069"/>
                            <a:pt x="28713" y="47854"/>
                          </a:cubicBezTo>
                          <a:cubicBezTo>
                            <a:pt x="23927" y="52640"/>
                            <a:pt x="19142" y="52640"/>
                            <a:pt x="14356" y="57425"/>
                          </a:cubicBezTo>
                          <a:cubicBezTo>
                            <a:pt x="9571" y="57425"/>
                            <a:pt x="4786" y="57425"/>
                            <a:pt x="0" y="52640"/>
                          </a:cubicBezTo>
                          <a:cubicBezTo>
                            <a:pt x="0" y="43069"/>
                            <a:pt x="4786" y="38283"/>
                            <a:pt x="4786" y="33498"/>
                          </a:cubicBezTo>
                          <a:close/>
                        </a:path>
                      </a:pathLst>
                    </a:custGeom>
                    <a:solidFill>
                      <a:srgbClr val="ABB81F"/>
                    </a:solidFill>
                    <a:ln w="47824" cap="flat">
                      <a:noFill/>
                      <a:prstDash val="solid"/>
                      <a:miter/>
                    </a:ln>
                  </p:spPr>
                  <p:txBody>
                    <a:bodyPr rtlCol="0" anchor="ctr"/>
                    <a:lstStyle/>
                    <a:p>
                      <a:endParaRPr lang="en-US"/>
                    </a:p>
                  </p:txBody>
                </p:sp>
                <p:sp>
                  <p:nvSpPr>
                    <p:cNvPr id="315" name="Freeform: Shape 314">
                      <a:extLst>
                        <a:ext uri="{FF2B5EF4-FFF2-40B4-BE49-F238E27FC236}">
                          <a16:creationId xmlns:a16="http://schemas.microsoft.com/office/drawing/2014/main" xmlns="" id="{CF7C7799-0E9D-4F6A-AECB-F0FB153317E7}"/>
                        </a:ext>
                      </a:extLst>
                    </p:cNvPr>
                    <p:cNvSpPr/>
                    <p:nvPr/>
                  </p:nvSpPr>
                  <p:spPr>
                    <a:xfrm>
                      <a:off x="9725694" y="7667405"/>
                      <a:ext cx="35624" cy="21019"/>
                    </a:xfrm>
                    <a:custGeom>
                      <a:avLst/>
                      <a:gdLst>
                        <a:gd name="connsiteX0" fmla="*/ 2127 w 35624"/>
                        <a:gd name="connsiteY0" fmla="*/ 11448 h 21019"/>
                        <a:gd name="connsiteX1" fmla="*/ 30839 w 35624"/>
                        <a:gd name="connsiteY1" fmla="*/ 1877 h 21019"/>
                        <a:gd name="connsiteX2" fmla="*/ 35624 w 35624"/>
                        <a:gd name="connsiteY2" fmla="*/ 11448 h 21019"/>
                        <a:gd name="connsiteX3" fmla="*/ 6912 w 35624"/>
                        <a:gd name="connsiteY3" fmla="*/ 21019 h 21019"/>
                        <a:gd name="connsiteX4" fmla="*/ 2127 w 35624"/>
                        <a:gd name="connsiteY4" fmla="*/ 11448 h 21019"/>
                        <a:gd name="connsiteX5" fmla="*/ 2127 w 35624"/>
                        <a:gd name="connsiteY5" fmla="*/ 11448 h 21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624" h="21019">
                          <a:moveTo>
                            <a:pt x="2127" y="11448"/>
                          </a:moveTo>
                          <a:cubicBezTo>
                            <a:pt x="6912" y="1877"/>
                            <a:pt x="21269" y="-2908"/>
                            <a:pt x="30839" y="1877"/>
                          </a:cubicBezTo>
                          <a:cubicBezTo>
                            <a:pt x="35624" y="1877"/>
                            <a:pt x="35624" y="6663"/>
                            <a:pt x="35624" y="11448"/>
                          </a:cubicBezTo>
                          <a:cubicBezTo>
                            <a:pt x="30839" y="21019"/>
                            <a:pt x="16483" y="21019"/>
                            <a:pt x="6912" y="21019"/>
                          </a:cubicBezTo>
                          <a:cubicBezTo>
                            <a:pt x="6912" y="21019"/>
                            <a:pt x="2127" y="21019"/>
                            <a:pt x="2127" y="11448"/>
                          </a:cubicBezTo>
                          <a:cubicBezTo>
                            <a:pt x="2127" y="16234"/>
                            <a:pt x="-2658" y="16234"/>
                            <a:pt x="2127" y="11448"/>
                          </a:cubicBezTo>
                          <a:close/>
                        </a:path>
                      </a:pathLst>
                    </a:custGeom>
                    <a:solidFill>
                      <a:srgbClr val="ABB81F"/>
                    </a:solidFill>
                    <a:ln w="47824" cap="flat">
                      <a:noFill/>
                      <a:prstDash val="solid"/>
                      <a:miter/>
                    </a:ln>
                  </p:spPr>
                  <p:txBody>
                    <a:bodyPr rtlCol="0" anchor="ctr"/>
                    <a:lstStyle/>
                    <a:p>
                      <a:endParaRPr lang="en-US"/>
                    </a:p>
                  </p:txBody>
                </p:sp>
                <p:sp>
                  <p:nvSpPr>
                    <p:cNvPr id="316" name="Freeform: Shape 315">
                      <a:extLst>
                        <a:ext uri="{FF2B5EF4-FFF2-40B4-BE49-F238E27FC236}">
                          <a16:creationId xmlns:a16="http://schemas.microsoft.com/office/drawing/2014/main" xmlns="" id="{88C26107-560A-46C1-B91A-7EDAFE0136E1}"/>
                        </a:ext>
                      </a:extLst>
                    </p:cNvPr>
                    <p:cNvSpPr/>
                    <p:nvPr/>
                  </p:nvSpPr>
                  <p:spPr>
                    <a:xfrm>
                      <a:off x="9534277" y="7721922"/>
                      <a:ext cx="42392" cy="52639"/>
                    </a:xfrm>
                    <a:custGeom>
                      <a:avLst/>
                      <a:gdLst>
                        <a:gd name="connsiteX0" fmla="*/ 2127 w 42392"/>
                        <a:gd name="connsiteY0" fmla="*/ 28712 h 52639"/>
                        <a:gd name="connsiteX1" fmla="*/ 16483 w 42392"/>
                        <a:gd name="connsiteY1" fmla="*/ 9571 h 52639"/>
                        <a:gd name="connsiteX2" fmla="*/ 30840 w 42392"/>
                        <a:gd name="connsiteY2" fmla="*/ 0 h 52639"/>
                        <a:gd name="connsiteX3" fmla="*/ 40410 w 42392"/>
                        <a:gd name="connsiteY3" fmla="*/ 4785 h 52639"/>
                        <a:gd name="connsiteX4" fmla="*/ 40410 w 42392"/>
                        <a:gd name="connsiteY4" fmla="*/ 4785 h 52639"/>
                        <a:gd name="connsiteX5" fmla="*/ 35625 w 42392"/>
                        <a:gd name="connsiteY5" fmla="*/ 33498 h 52639"/>
                        <a:gd name="connsiteX6" fmla="*/ 11698 w 42392"/>
                        <a:gd name="connsiteY6" fmla="*/ 52640 h 52639"/>
                        <a:gd name="connsiteX7" fmla="*/ 2127 w 42392"/>
                        <a:gd name="connsiteY7" fmla="*/ 47854 h 52639"/>
                        <a:gd name="connsiteX8" fmla="*/ 2127 w 42392"/>
                        <a:gd name="connsiteY8" fmla="*/ 28712 h 52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392" h="52639">
                          <a:moveTo>
                            <a:pt x="2127" y="28712"/>
                          </a:moveTo>
                          <a:cubicBezTo>
                            <a:pt x="6913" y="23927"/>
                            <a:pt x="11698" y="19142"/>
                            <a:pt x="16483" y="9571"/>
                          </a:cubicBezTo>
                          <a:cubicBezTo>
                            <a:pt x="21269" y="4785"/>
                            <a:pt x="26054" y="0"/>
                            <a:pt x="30840" y="0"/>
                          </a:cubicBezTo>
                          <a:cubicBezTo>
                            <a:pt x="35625" y="0"/>
                            <a:pt x="40410" y="0"/>
                            <a:pt x="40410" y="4785"/>
                          </a:cubicBezTo>
                          <a:cubicBezTo>
                            <a:pt x="40410" y="4785"/>
                            <a:pt x="40410" y="4785"/>
                            <a:pt x="40410" y="4785"/>
                          </a:cubicBezTo>
                          <a:cubicBezTo>
                            <a:pt x="45196" y="14356"/>
                            <a:pt x="40410" y="23927"/>
                            <a:pt x="35625" y="33498"/>
                          </a:cubicBezTo>
                          <a:cubicBezTo>
                            <a:pt x="30840" y="43069"/>
                            <a:pt x="21269" y="52640"/>
                            <a:pt x="11698" y="52640"/>
                          </a:cubicBezTo>
                          <a:cubicBezTo>
                            <a:pt x="6913" y="52640"/>
                            <a:pt x="2127" y="52640"/>
                            <a:pt x="2127" y="47854"/>
                          </a:cubicBezTo>
                          <a:cubicBezTo>
                            <a:pt x="-2659" y="43069"/>
                            <a:pt x="2127" y="33498"/>
                            <a:pt x="2127" y="28712"/>
                          </a:cubicBezTo>
                          <a:close/>
                        </a:path>
                      </a:pathLst>
                    </a:custGeom>
                    <a:solidFill>
                      <a:srgbClr val="ABB81F"/>
                    </a:solidFill>
                    <a:ln w="47824" cap="flat">
                      <a:noFill/>
                      <a:prstDash val="solid"/>
                      <a:miter/>
                    </a:ln>
                  </p:spPr>
                  <p:txBody>
                    <a:bodyPr rtlCol="0" anchor="ctr"/>
                    <a:lstStyle/>
                    <a:p>
                      <a:endParaRPr lang="en-US"/>
                    </a:p>
                  </p:txBody>
                </p:sp>
                <p:sp>
                  <p:nvSpPr>
                    <p:cNvPr id="317" name="Freeform: Shape 316">
                      <a:extLst>
                        <a:ext uri="{FF2B5EF4-FFF2-40B4-BE49-F238E27FC236}">
                          <a16:creationId xmlns:a16="http://schemas.microsoft.com/office/drawing/2014/main" xmlns="" id="{E1DD1E46-95A2-4509-A57E-E4D155A2AE38}"/>
                        </a:ext>
                      </a:extLst>
                    </p:cNvPr>
                    <p:cNvSpPr/>
                    <p:nvPr/>
                  </p:nvSpPr>
                  <p:spPr>
                    <a:xfrm>
                      <a:off x="9507691" y="7707566"/>
                      <a:ext cx="19141" cy="14356"/>
                    </a:xfrm>
                    <a:custGeom>
                      <a:avLst/>
                      <a:gdLst>
                        <a:gd name="connsiteX0" fmla="*/ 0 w 19141"/>
                        <a:gd name="connsiteY0" fmla="*/ 9571 h 14356"/>
                        <a:gd name="connsiteX1" fmla="*/ 14356 w 19141"/>
                        <a:gd name="connsiteY1" fmla="*/ 0 h 14356"/>
                        <a:gd name="connsiteX2" fmla="*/ 19142 w 19141"/>
                        <a:gd name="connsiteY2" fmla="*/ 4786 h 14356"/>
                        <a:gd name="connsiteX3" fmla="*/ 9571 w 19141"/>
                        <a:gd name="connsiteY3" fmla="*/ 14356 h 14356"/>
                        <a:gd name="connsiteX4" fmla="*/ 4785 w 19141"/>
                        <a:gd name="connsiteY4" fmla="*/ 14356 h 14356"/>
                        <a:gd name="connsiteX5" fmla="*/ 0 w 19141"/>
                        <a:gd name="connsiteY5" fmla="*/ 9571 h 1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41" h="14356">
                          <a:moveTo>
                            <a:pt x="0" y="9571"/>
                          </a:moveTo>
                          <a:cubicBezTo>
                            <a:pt x="0" y="4786"/>
                            <a:pt x="4785" y="0"/>
                            <a:pt x="14356" y="0"/>
                          </a:cubicBezTo>
                          <a:cubicBezTo>
                            <a:pt x="19142" y="0"/>
                            <a:pt x="19142" y="4786"/>
                            <a:pt x="19142" y="4786"/>
                          </a:cubicBezTo>
                          <a:cubicBezTo>
                            <a:pt x="19142" y="9571"/>
                            <a:pt x="14356" y="14356"/>
                            <a:pt x="9571" y="14356"/>
                          </a:cubicBezTo>
                          <a:cubicBezTo>
                            <a:pt x="9571" y="14356"/>
                            <a:pt x="4785" y="14356"/>
                            <a:pt x="4785" y="14356"/>
                          </a:cubicBezTo>
                          <a:cubicBezTo>
                            <a:pt x="4785" y="14356"/>
                            <a:pt x="0" y="9571"/>
                            <a:pt x="0" y="9571"/>
                          </a:cubicBezTo>
                          <a:close/>
                        </a:path>
                      </a:pathLst>
                    </a:custGeom>
                    <a:solidFill>
                      <a:srgbClr val="ABB81F"/>
                    </a:solidFill>
                    <a:ln w="47824" cap="flat">
                      <a:noFill/>
                      <a:prstDash val="solid"/>
                      <a:miter/>
                    </a:ln>
                  </p:spPr>
                  <p:txBody>
                    <a:bodyPr rtlCol="0" anchor="ctr"/>
                    <a:lstStyle/>
                    <a:p>
                      <a:endParaRPr lang="en-US"/>
                    </a:p>
                  </p:txBody>
                </p:sp>
                <p:sp>
                  <p:nvSpPr>
                    <p:cNvPr id="318" name="Freeform: Shape 317">
                      <a:extLst>
                        <a:ext uri="{FF2B5EF4-FFF2-40B4-BE49-F238E27FC236}">
                          <a16:creationId xmlns:a16="http://schemas.microsoft.com/office/drawing/2014/main" xmlns="" id="{116361F4-D19D-4F4C-A4F2-6ECA6F24BD07}"/>
                        </a:ext>
                      </a:extLst>
                    </p:cNvPr>
                    <p:cNvSpPr/>
                    <p:nvPr/>
                  </p:nvSpPr>
                  <p:spPr>
                    <a:xfrm>
                      <a:off x="9512477" y="7621428"/>
                      <a:ext cx="220129" cy="129206"/>
                    </a:xfrm>
                    <a:custGeom>
                      <a:avLst/>
                      <a:gdLst>
                        <a:gd name="connsiteX0" fmla="*/ 81352 w 220129"/>
                        <a:gd name="connsiteY0" fmla="*/ 86137 h 129206"/>
                        <a:gd name="connsiteX1" fmla="*/ 4786 w 220129"/>
                        <a:gd name="connsiteY1" fmla="*/ 71781 h 129206"/>
                        <a:gd name="connsiteX2" fmla="*/ 0 w 220129"/>
                        <a:gd name="connsiteY2" fmla="*/ 71781 h 129206"/>
                        <a:gd name="connsiteX3" fmla="*/ 62211 w 220129"/>
                        <a:gd name="connsiteY3" fmla="*/ 62210 h 129206"/>
                        <a:gd name="connsiteX4" fmla="*/ 105279 w 220129"/>
                        <a:gd name="connsiteY4" fmla="*/ 66996 h 129206"/>
                        <a:gd name="connsiteX5" fmla="*/ 133992 w 220129"/>
                        <a:gd name="connsiteY5" fmla="*/ 28713 h 129206"/>
                        <a:gd name="connsiteX6" fmla="*/ 167490 w 220129"/>
                        <a:gd name="connsiteY6" fmla="*/ 0 h 129206"/>
                        <a:gd name="connsiteX7" fmla="*/ 157919 w 220129"/>
                        <a:gd name="connsiteY7" fmla="*/ 62210 h 129206"/>
                        <a:gd name="connsiteX8" fmla="*/ 215344 w 220129"/>
                        <a:gd name="connsiteY8" fmla="*/ 86137 h 129206"/>
                        <a:gd name="connsiteX9" fmla="*/ 220130 w 220129"/>
                        <a:gd name="connsiteY9" fmla="*/ 86137 h 129206"/>
                        <a:gd name="connsiteX10" fmla="*/ 119635 w 220129"/>
                        <a:gd name="connsiteY10" fmla="*/ 81352 h 129206"/>
                        <a:gd name="connsiteX11" fmla="*/ 90923 w 220129"/>
                        <a:gd name="connsiteY11" fmla="*/ 129206 h 129206"/>
                        <a:gd name="connsiteX12" fmla="*/ 81352 w 220129"/>
                        <a:gd name="connsiteY12" fmla="*/ 86137 h 129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0129" h="129206">
                          <a:moveTo>
                            <a:pt x="81352" y="86137"/>
                          </a:moveTo>
                          <a:cubicBezTo>
                            <a:pt x="66996" y="66996"/>
                            <a:pt x="28713" y="71781"/>
                            <a:pt x="4786" y="71781"/>
                          </a:cubicBezTo>
                          <a:cubicBezTo>
                            <a:pt x="4786" y="71781"/>
                            <a:pt x="0" y="71781"/>
                            <a:pt x="0" y="71781"/>
                          </a:cubicBezTo>
                          <a:cubicBezTo>
                            <a:pt x="23927" y="62210"/>
                            <a:pt x="43069" y="62210"/>
                            <a:pt x="62211" y="62210"/>
                          </a:cubicBezTo>
                          <a:cubicBezTo>
                            <a:pt x="81352" y="62210"/>
                            <a:pt x="95708" y="62210"/>
                            <a:pt x="105279" y="66996"/>
                          </a:cubicBezTo>
                          <a:cubicBezTo>
                            <a:pt x="110065" y="62210"/>
                            <a:pt x="119635" y="47854"/>
                            <a:pt x="133992" y="28713"/>
                          </a:cubicBezTo>
                          <a:cubicBezTo>
                            <a:pt x="143563" y="19142"/>
                            <a:pt x="153133" y="9571"/>
                            <a:pt x="167490" y="0"/>
                          </a:cubicBezTo>
                          <a:cubicBezTo>
                            <a:pt x="153133" y="19142"/>
                            <a:pt x="143563" y="38283"/>
                            <a:pt x="157919" y="62210"/>
                          </a:cubicBezTo>
                          <a:cubicBezTo>
                            <a:pt x="167490" y="81352"/>
                            <a:pt x="196202" y="86137"/>
                            <a:pt x="215344" y="86137"/>
                          </a:cubicBezTo>
                          <a:cubicBezTo>
                            <a:pt x="215344" y="86137"/>
                            <a:pt x="215344" y="86137"/>
                            <a:pt x="220130" y="86137"/>
                          </a:cubicBezTo>
                          <a:cubicBezTo>
                            <a:pt x="186632" y="86137"/>
                            <a:pt x="138778" y="86137"/>
                            <a:pt x="119635" y="81352"/>
                          </a:cubicBezTo>
                          <a:cubicBezTo>
                            <a:pt x="114850" y="90923"/>
                            <a:pt x="100494" y="110065"/>
                            <a:pt x="90923" y="129206"/>
                          </a:cubicBezTo>
                          <a:cubicBezTo>
                            <a:pt x="90923" y="110065"/>
                            <a:pt x="90923" y="95708"/>
                            <a:pt x="81352" y="86137"/>
                          </a:cubicBezTo>
                          <a:close/>
                        </a:path>
                      </a:pathLst>
                    </a:custGeom>
                    <a:solidFill>
                      <a:srgbClr val="ABB81F"/>
                    </a:solidFill>
                    <a:ln w="47824" cap="flat">
                      <a:noFill/>
                      <a:prstDash val="solid"/>
                      <a:miter/>
                    </a:ln>
                  </p:spPr>
                  <p:txBody>
                    <a:bodyPr rtlCol="0" anchor="ctr"/>
                    <a:lstStyle/>
                    <a:p>
                      <a:endParaRPr lang="en-US"/>
                    </a:p>
                  </p:txBody>
                </p:sp>
              </p:grpSp>
            </p:grpSp>
            <p:sp>
              <p:nvSpPr>
                <p:cNvPr id="301" name="Freeform: Shape 300">
                  <a:extLst>
                    <a:ext uri="{FF2B5EF4-FFF2-40B4-BE49-F238E27FC236}">
                      <a16:creationId xmlns:a16="http://schemas.microsoft.com/office/drawing/2014/main" xmlns="" id="{1A8F038D-AAEC-41B3-900D-01A4D7178AD0}"/>
                    </a:ext>
                  </a:extLst>
                </p:cNvPr>
                <p:cNvSpPr/>
                <p:nvPr/>
              </p:nvSpPr>
              <p:spPr>
                <a:xfrm>
                  <a:off x="9785245" y="7788918"/>
                  <a:ext cx="82571" cy="164831"/>
                </a:xfrm>
                <a:custGeom>
                  <a:avLst/>
                  <a:gdLst>
                    <a:gd name="connsiteX0" fmla="*/ 0 w 82571"/>
                    <a:gd name="connsiteY0" fmla="*/ 0 h 164831"/>
                    <a:gd name="connsiteX1" fmla="*/ 28713 w 82571"/>
                    <a:gd name="connsiteY1" fmla="*/ 19142 h 164831"/>
                    <a:gd name="connsiteX2" fmla="*/ 57426 w 82571"/>
                    <a:gd name="connsiteY2" fmla="*/ 57425 h 164831"/>
                    <a:gd name="connsiteX3" fmla="*/ 81353 w 82571"/>
                    <a:gd name="connsiteY3" fmla="*/ 162704 h 164831"/>
                    <a:gd name="connsiteX4" fmla="*/ 76567 w 82571"/>
                    <a:gd name="connsiteY4" fmla="*/ 162704 h 164831"/>
                    <a:gd name="connsiteX5" fmla="*/ 33499 w 82571"/>
                    <a:gd name="connsiteY5" fmla="*/ 43069 h 164831"/>
                    <a:gd name="connsiteX6" fmla="*/ 0 w 82571"/>
                    <a:gd name="connsiteY6" fmla="*/ 0 h 164831"/>
                    <a:gd name="connsiteX7" fmla="*/ 0 w 82571"/>
                    <a:gd name="connsiteY7" fmla="*/ 0 h 164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571" h="164831">
                      <a:moveTo>
                        <a:pt x="0" y="0"/>
                      </a:moveTo>
                      <a:cubicBezTo>
                        <a:pt x="9571" y="4786"/>
                        <a:pt x="19142" y="9571"/>
                        <a:pt x="28713" y="19142"/>
                      </a:cubicBezTo>
                      <a:cubicBezTo>
                        <a:pt x="38283" y="28713"/>
                        <a:pt x="47854" y="43069"/>
                        <a:pt x="57426" y="57425"/>
                      </a:cubicBezTo>
                      <a:cubicBezTo>
                        <a:pt x="76567" y="90923"/>
                        <a:pt x="86138" y="124421"/>
                        <a:pt x="81353" y="162704"/>
                      </a:cubicBezTo>
                      <a:cubicBezTo>
                        <a:pt x="81353" y="167490"/>
                        <a:pt x="76567" y="162704"/>
                        <a:pt x="76567" y="162704"/>
                      </a:cubicBezTo>
                      <a:cubicBezTo>
                        <a:pt x="71781" y="119635"/>
                        <a:pt x="57426" y="81352"/>
                        <a:pt x="33499" y="43069"/>
                      </a:cubicBezTo>
                      <a:cubicBezTo>
                        <a:pt x="19142" y="28713"/>
                        <a:pt x="0" y="14356"/>
                        <a:pt x="0" y="0"/>
                      </a:cubicBezTo>
                      <a:cubicBezTo>
                        <a:pt x="0" y="0"/>
                        <a:pt x="0" y="0"/>
                        <a:pt x="0" y="0"/>
                      </a:cubicBezTo>
                      <a:close/>
                    </a:path>
                  </a:pathLst>
                </a:custGeom>
                <a:solidFill>
                  <a:srgbClr val="D9531E"/>
                </a:solidFill>
                <a:ln w="47824" cap="flat">
                  <a:noFill/>
                  <a:prstDash val="solid"/>
                  <a:miter/>
                </a:ln>
              </p:spPr>
              <p:txBody>
                <a:bodyPr rtlCol="0" anchor="ctr"/>
                <a:lstStyle/>
                <a:p>
                  <a:endParaRPr lang="en-US"/>
                </a:p>
              </p:txBody>
            </p:sp>
            <p:sp>
              <p:nvSpPr>
                <p:cNvPr id="302" name="Freeform: Shape 301">
                  <a:extLst>
                    <a:ext uri="{FF2B5EF4-FFF2-40B4-BE49-F238E27FC236}">
                      <a16:creationId xmlns:a16="http://schemas.microsoft.com/office/drawing/2014/main" xmlns="" id="{56A1512C-15FF-4E0A-A774-FBEE7AA335CC}"/>
                    </a:ext>
                  </a:extLst>
                </p:cNvPr>
                <p:cNvSpPr/>
                <p:nvPr/>
              </p:nvSpPr>
              <p:spPr>
                <a:xfrm>
                  <a:off x="9668529" y="7803274"/>
                  <a:ext cx="145428" cy="148348"/>
                </a:xfrm>
                <a:custGeom>
                  <a:avLst/>
                  <a:gdLst>
                    <a:gd name="connsiteX0" fmla="*/ 1866 w 145428"/>
                    <a:gd name="connsiteY0" fmla="*/ 0 h 148348"/>
                    <a:gd name="connsiteX1" fmla="*/ 64077 w 145428"/>
                    <a:gd name="connsiteY1" fmla="*/ 76567 h 148348"/>
                    <a:gd name="connsiteX2" fmla="*/ 145429 w 145428"/>
                    <a:gd name="connsiteY2" fmla="*/ 129206 h 148348"/>
                    <a:gd name="connsiteX3" fmla="*/ 107145 w 145428"/>
                    <a:gd name="connsiteY3" fmla="*/ 129206 h 148348"/>
                    <a:gd name="connsiteX4" fmla="*/ 107145 w 145428"/>
                    <a:gd name="connsiteY4" fmla="*/ 129206 h 148348"/>
                    <a:gd name="connsiteX5" fmla="*/ 131072 w 145428"/>
                    <a:gd name="connsiteY5" fmla="*/ 138777 h 148348"/>
                    <a:gd name="connsiteX6" fmla="*/ 135858 w 145428"/>
                    <a:gd name="connsiteY6" fmla="*/ 148348 h 148348"/>
                    <a:gd name="connsiteX7" fmla="*/ 30579 w 145428"/>
                    <a:gd name="connsiteY7" fmla="*/ 110065 h 148348"/>
                    <a:gd name="connsiteX8" fmla="*/ 30579 w 145428"/>
                    <a:gd name="connsiteY8" fmla="*/ 105279 h 148348"/>
                    <a:gd name="connsiteX9" fmla="*/ 54506 w 145428"/>
                    <a:gd name="connsiteY9" fmla="*/ 110065 h 148348"/>
                    <a:gd name="connsiteX10" fmla="*/ 1866 w 145428"/>
                    <a:gd name="connsiteY10" fmla="*/ 0 h 1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428" h="148348">
                      <a:moveTo>
                        <a:pt x="1866" y="0"/>
                      </a:moveTo>
                      <a:cubicBezTo>
                        <a:pt x="16222" y="28713"/>
                        <a:pt x="40149" y="57425"/>
                        <a:pt x="64077" y="76567"/>
                      </a:cubicBezTo>
                      <a:cubicBezTo>
                        <a:pt x="88004" y="100494"/>
                        <a:pt x="116716" y="119635"/>
                        <a:pt x="145429" y="129206"/>
                      </a:cubicBezTo>
                      <a:cubicBezTo>
                        <a:pt x="131072" y="129206"/>
                        <a:pt x="121501" y="129206"/>
                        <a:pt x="107145" y="129206"/>
                      </a:cubicBezTo>
                      <a:cubicBezTo>
                        <a:pt x="107145" y="129206"/>
                        <a:pt x="107145" y="129206"/>
                        <a:pt x="107145" y="129206"/>
                      </a:cubicBezTo>
                      <a:cubicBezTo>
                        <a:pt x="111931" y="133992"/>
                        <a:pt x="121501" y="138777"/>
                        <a:pt x="131072" y="138777"/>
                      </a:cubicBezTo>
                      <a:cubicBezTo>
                        <a:pt x="135858" y="138777"/>
                        <a:pt x="140643" y="148348"/>
                        <a:pt x="135858" y="148348"/>
                      </a:cubicBezTo>
                      <a:cubicBezTo>
                        <a:pt x="102360" y="148348"/>
                        <a:pt x="49720" y="143562"/>
                        <a:pt x="30579" y="110065"/>
                      </a:cubicBezTo>
                      <a:cubicBezTo>
                        <a:pt x="30579" y="105279"/>
                        <a:pt x="30579" y="105279"/>
                        <a:pt x="30579" y="105279"/>
                      </a:cubicBezTo>
                      <a:cubicBezTo>
                        <a:pt x="40149" y="105279"/>
                        <a:pt x="44934" y="110065"/>
                        <a:pt x="54506" y="110065"/>
                      </a:cubicBezTo>
                      <a:cubicBezTo>
                        <a:pt x="21007" y="81352"/>
                        <a:pt x="-7705" y="33498"/>
                        <a:pt x="1866" y="0"/>
                      </a:cubicBezTo>
                      <a:close/>
                    </a:path>
                  </a:pathLst>
                </a:custGeom>
                <a:solidFill>
                  <a:srgbClr val="D9531E"/>
                </a:solidFill>
                <a:ln w="47824" cap="flat">
                  <a:noFill/>
                  <a:prstDash val="solid"/>
                  <a:miter/>
                </a:ln>
              </p:spPr>
              <p:txBody>
                <a:bodyPr rtlCol="0" anchor="ctr"/>
                <a:lstStyle/>
                <a:p>
                  <a:endParaRPr lang="en-US"/>
                </a:p>
              </p:txBody>
            </p:sp>
            <p:sp>
              <p:nvSpPr>
                <p:cNvPr id="303" name="Freeform: Shape 302">
                  <a:extLst>
                    <a:ext uri="{FF2B5EF4-FFF2-40B4-BE49-F238E27FC236}">
                      <a16:creationId xmlns:a16="http://schemas.microsoft.com/office/drawing/2014/main" xmlns="" id="{B06C2A8F-AE1A-48FF-9CB7-10B15E16C5AC}"/>
                    </a:ext>
                  </a:extLst>
                </p:cNvPr>
                <p:cNvSpPr/>
                <p:nvPr/>
              </p:nvSpPr>
              <p:spPr>
                <a:xfrm>
                  <a:off x="9612971" y="7540076"/>
                  <a:ext cx="33497" cy="102475"/>
                </a:xfrm>
                <a:custGeom>
                  <a:avLst/>
                  <a:gdLst>
                    <a:gd name="connsiteX0" fmla="*/ 4785 w 33497"/>
                    <a:gd name="connsiteY0" fmla="*/ 52640 h 102475"/>
                    <a:gd name="connsiteX1" fmla="*/ 14356 w 33497"/>
                    <a:gd name="connsiteY1" fmla="*/ 66996 h 102475"/>
                    <a:gd name="connsiteX2" fmla="*/ 14356 w 33497"/>
                    <a:gd name="connsiteY2" fmla="*/ 43069 h 102475"/>
                    <a:gd name="connsiteX3" fmla="*/ 4785 w 33497"/>
                    <a:gd name="connsiteY3" fmla="*/ 0 h 102475"/>
                    <a:gd name="connsiteX4" fmla="*/ 9571 w 33497"/>
                    <a:gd name="connsiteY4" fmla="*/ 0 h 102475"/>
                    <a:gd name="connsiteX5" fmla="*/ 28712 w 33497"/>
                    <a:gd name="connsiteY5" fmla="*/ 47854 h 102475"/>
                    <a:gd name="connsiteX6" fmla="*/ 23927 w 33497"/>
                    <a:gd name="connsiteY6" fmla="*/ 100494 h 102475"/>
                    <a:gd name="connsiteX7" fmla="*/ 14356 w 33497"/>
                    <a:gd name="connsiteY7" fmla="*/ 95708 h 102475"/>
                    <a:gd name="connsiteX8" fmla="*/ 9571 w 33497"/>
                    <a:gd name="connsiteY8" fmla="*/ 76567 h 102475"/>
                    <a:gd name="connsiteX9" fmla="*/ 9571 w 33497"/>
                    <a:gd name="connsiteY9" fmla="*/ 90923 h 102475"/>
                    <a:gd name="connsiteX10" fmla="*/ 4785 w 33497"/>
                    <a:gd name="connsiteY10" fmla="*/ 90923 h 102475"/>
                    <a:gd name="connsiteX11" fmla="*/ 0 w 33497"/>
                    <a:gd name="connsiteY11" fmla="*/ 57425 h 102475"/>
                    <a:gd name="connsiteX12" fmla="*/ 4785 w 33497"/>
                    <a:gd name="connsiteY12" fmla="*/ 52640 h 10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497" h="102475">
                      <a:moveTo>
                        <a:pt x="4785" y="52640"/>
                      </a:moveTo>
                      <a:cubicBezTo>
                        <a:pt x="9571" y="57425"/>
                        <a:pt x="9571" y="62211"/>
                        <a:pt x="14356" y="66996"/>
                      </a:cubicBezTo>
                      <a:cubicBezTo>
                        <a:pt x="14356" y="57425"/>
                        <a:pt x="14356" y="52640"/>
                        <a:pt x="14356" y="43069"/>
                      </a:cubicBezTo>
                      <a:cubicBezTo>
                        <a:pt x="14356" y="28713"/>
                        <a:pt x="9571" y="14356"/>
                        <a:pt x="4785" y="0"/>
                      </a:cubicBezTo>
                      <a:cubicBezTo>
                        <a:pt x="4785" y="0"/>
                        <a:pt x="4785" y="0"/>
                        <a:pt x="9571" y="0"/>
                      </a:cubicBezTo>
                      <a:cubicBezTo>
                        <a:pt x="19141" y="14356"/>
                        <a:pt x="28712" y="28713"/>
                        <a:pt x="28712" y="47854"/>
                      </a:cubicBezTo>
                      <a:cubicBezTo>
                        <a:pt x="33498" y="62211"/>
                        <a:pt x="38283" y="86138"/>
                        <a:pt x="23927" y="100494"/>
                      </a:cubicBezTo>
                      <a:cubicBezTo>
                        <a:pt x="19141" y="105279"/>
                        <a:pt x="14356" y="100494"/>
                        <a:pt x="14356" y="95708"/>
                      </a:cubicBezTo>
                      <a:cubicBezTo>
                        <a:pt x="14356" y="90923"/>
                        <a:pt x="9571" y="81352"/>
                        <a:pt x="9571" y="76567"/>
                      </a:cubicBezTo>
                      <a:cubicBezTo>
                        <a:pt x="9571" y="81352"/>
                        <a:pt x="9571" y="86138"/>
                        <a:pt x="9571" y="90923"/>
                      </a:cubicBezTo>
                      <a:cubicBezTo>
                        <a:pt x="9571" y="95708"/>
                        <a:pt x="4785" y="90923"/>
                        <a:pt x="4785" y="90923"/>
                      </a:cubicBezTo>
                      <a:cubicBezTo>
                        <a:pt x="0" y="81352"/>
                        <a:pt x="0" y="71781"/>
                        <a:pt x="0" y="57425"/>
                      </a:cubicBezTo>
                      <a:cubicBezTo>
                        <a:pt x="0" y="47854"/>
                        <a:pt x="4785" y="52640"/>
                        <a:pt x="4785" y="52640"/>
                      </a:cubicBezTo>
                      <a:close/>
                    </a:path>
                  </a:pathLst>
                </a:custGeom>
                <a:solidFill>
                  <a:srgbClr val="D9531E"/>
                </a:solidFill>
                <a:ln w="47824" cap="flat">
                  <a:noFill/>
                  <a:prstDash val="solid"/>
                  <a:miter/>
                </a:ln>
              </p:spPr>
              <p:txBody>
                <a:bodyPr rtlCol="0" anchor="ctr"/>
                <a:lstStyle/>
                <a:p>
                  <a:endParaRPr lang="en-US"/>
                </a:p>
              </p:txBody>
            </p:sp>
            <p:sp>
              <p:nvSpPr>
                <p:cNvPr id="304" name="Freeform: Shape 303">
                  <a:extLst>
                    <a:ext uri="{FF2B5EF4-FFF2-40B4-BE49-F238E27FC236}">
                      <a16:creationId xmlns:a16="http://schemas.microsoft.com/office/drawing/2014/main" xmlns="" id="{DE76BD0C-7D4B-4457-90D2-3D7D63F279F0}"/>
                    </a:ext>
                  </a:extLst>
                </p:cNvPr>
                <p:cNvSpPr/>
                <p:nvPr/>
              </p:nvSpPr>
              <p:spPr>
                <a:xfrm>
                  <a:off x="9474193" y="7394387"/>
                  <a:ext cx="111368" cy="145689"/>
                </a:xfrm>
                <a:custGeom>
                  <a:avLst/>
                  <a:gdLst>
                    <a:gd name="connsiteX0" fmla="*/ 0 w 111368"/>
                    <a:gd name="connsiteY0" fmla="*/ 45196 h 145689"/>
                    <a:gd name="connsiteX1" fmla="*/ 4785 w 111368"/>
                    <a:gd name="connsiteY1" fmla="*/ 45196 h 145689"/>
                    <a:gd name="connsiteX2" fmla="*/ 33498 w 111368"/>
                    <a:gd name="connsiteY2" fmla="*/ 69123 h 145689"/>
                    <a:gd name="connsiteX3" fmla="*/ 52640 w 111368"/>
                    <a:gd name="connsiteY3" fmla="*/ 88264 h 145689"/>
                    <a:gd name="connsiteX4" fmla="*/ 52640 w 111368"/>
                    <a:gd name="connsiteY4" fmla="*/ 78694 h 145689"/>
                    <a:gd name="connsiteX5" fmla="*/ 52640 w 111368"/>
                    <a:gd name="connsiteY5" fmla="*/ 69123 h 145689"/>
                    <a:gd name="connsiteX6" fmla="*/ 47854 w 111368"/>
                    <a:gd name="connsiteY6" fmla="*/ 49981 h 145689"/>
                    <a:gd name="connsiteX7" fmla="*/ 47854 w 111368"/>
                    <a:gd name="connsiteY7" fmla="*/ 49981 h 145689"/>
                    <a:gd name="connsiteX8" fmla="*/ 47854 w 111368"/>
                    <a:gd name="connsiteY8" fmla="*/ 45196 h 145689"/>
                    <a:gd name="connsiteX9" fmla="*/ 52640 w 111368"/>
                    <a:gd name="connsiteY9" fmla="*/ 45196 h 145689"/>
                    <a:gd name="connsiteX10" fmla="*/ 86137 w 111368"/>
                    <a:gd name="connsiteY10" fmla="*/ 83479 h 145689"/>
                    <a:gd name="connsiteX11" fmla="*/ 57425 w 111368"/>
                    <a:gd name="connsiteY11" fmla="*/ 2127 h 145689"/>
                    <a:gd name="connsiteX12" fmla="*/ 62210 w 111368"/>
                    <a:gd name="connsiteY12" fmla="*/ 2127 h 145689"/>
                    <a:gd name="connsiteX13" fmla="*/ 100494 w 111368"/>
                    <a:gd name="connsiteY13" fmla="*/ 59552 h 145689"/>
                    <a:gd name="connsiteX14" fmla="*/ 110064 w 111368"/>
                    <a:gd name="connsiteY14" fmla="*/ 121762 h 145689"/>
                    <a:gd name="connsiteX15" fmla="*/ 95708 w 111368"/>
                    <a:gd name="connsiteY15" fmla="*/ 116977 h 145689"/>
                    <a:gd name="connsiteX16" fmla="*/ 81352 w 111368"/>
                    <a:gd name="connsiteY16" fmla="*/ 83479 h 145689"/>
                    <a:gd name="connsiteX17" fmla="*/ 71781 w 111368"/>
                    <a:gd name="connsiteY17" fmla="*/ 64337 h 145689"/>
                    <a:gd name="connsiteX18" fmla="*/ 76567 w 111368"/>
                    <a:gd name="connsiteY18" fmla="*/ 73908 h 145689"/>
                    <a:gd name="connsiteX19" fmla="*/ 95708 w 111368"/>
                    <a:gd name="connsiteY19" fmla="*/ 140904 h 145689"/>
                    <a:gd name="connsiteX20" fmla="*/ 86137 w 111368"/>
                    <a:gd name="connsiteY20" fmla="*/ 145689 h 145689"/>
                    <a:gd name="connsiteX21" fmla="*/ 14356 w 111368"/>
                    <a:gd name="connsiteY21" fmla="*/ 64337 h 145689"/>
                    <a:gd name="connsiteX22" fmla="*/ 14356 w 111368"/>
                    <a:gd name="connsiteY22" fmla="*/ 64337 h 145689"/>
                    <a:gd name="connsiteX23" fmla="*/ 0 w 111368"/>
                    <a:gd name="connsiteY23" fmla="*/ 45196 h 14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1368" h="145689">
                      <a:moveTo>
                        <a:pt x="0" y="45196"/>
                      </a:moveTo>
                      <a:cubicBezTo>
                        <a:pt x="0" y="40410"/>
                        <a:pt x="4785" y="40410"/>
                        <a:pt x="4785" y="45196"/>
                      </a:cubicBezTo>
                      <a:cubicBezTo>
                        <a:pt x="14356" y="54767"/>
                        <a:pt x="23927" y="64337"/>
                        <a:pt x="33498" y="69123"/>
                      </a:cubicBezTo>
                      <a:cubicBezTo>
                        <a:pt x="38283" y="73908"/>
                        <a:pt x="47854" y="83479"/>
                        <a:pt x="52640" y="88264"/>
                      </a:cubicBezTo>
                      <a:cubicBezTo>
                        <a:pt x="52640" y="83479"/>
                        <a:pt x="52640" y="78694"/>
                        <a:pt x="52640" y="78694"/>
                      </a:cubicBezTo>
                      <a:cubicBezTo>
                        <a:pt x="52640" y="73908"/>
                        <a:pt x="52640" y="73908"/>
                        <a:pt x="52640" y="69123"/>
                      </a:cubicBezTo>
                      <a:cubicBezTo>
                        <a:pt x="52640" y="64337"/>
                        <a:pt x="47854" y="54767"/>
                        <a:pt x="47854" y="49981"/>
                      </a:cubicBezTo>
                      <a:lnTo>
                        <a:pt x="47854" y="49981"/>
                      </a:lnTo>
                      <a:cubicBezTo>
                        <a:pt x="47854" y="49981"/>
                        <a:pt x="47854" y="45196"/>
                        <a:pt x="47854" y="45196"/>
                      </a:cubicBezTo>
                      <a:cubicBezTo>
                        <a:pt x="47854" y="40410"/>
                        <a:pt x="52640" y="40410"/>
                        <a:pt x="52640" y="45196"/>
                      </a:cubicBezTo>
                      <a:cubicBezTo>
                        <a:pt x="66996" y="54767"/>
                        <a:pt x="76567" y="69123"/>
                        <a:pt x="86137" y="83479"/>
                      </a:cubicBezTo>
                      <a:cubicBezTo>
                        <a:pt x="81352" y="54767"/>
                        <a:pt x="71781" y="26054"/>
                        <a:pt x="57425" y="2127"/>
                      </a:cubicBezTo>
                      <a:cubicBezTo>
                        <a:pt x="57425" y="2127"/>
                        <a:pt x="57425" y="-2659"/>
                        <a:pt x="62210" y="2127"/>
                      </a:cubicBezTo>
                      <a:cubicBezTo>
                        <a:pt x="76567" y="21269"/>
                        <a:pt x="95708" y="40410"/>
                        <a:pt x="100494" y="59552"/>
                      </a:cubicBezTo>
                      <a:cubicBezTo>
                        <a:pt x="105279" y="78694"/>
                        <a:pt x="114850" y="102621"/>
                        <a:pt x="110064" y="121762"/>
                      </a:cubicBezTo>
                      <a:cubicBezTo>
                        <a:pt x="105279" y="131333"/>
                        <a:pt x="95708" y="121762"/>
                        <a:pt x="95708" y="116977"/>
                      </a:cubicBezTo>
                      <a:cubicBezTo>
                        <a:pt x="90923" y="102621"/>
                        <a:pt x="86137" y="93050"/>
                        <a:pt x="81352" y="83479"/>
                      </a:cubicBezTo>
                      <a:cubicBezTo>
                        <a:pt x="76567" y="78694"/>
                        <a:pt x="76567" y="73908"/>
                        <a:pt x="71781" y="64337"/>
                      </a:cubicBezTo>
                      <a:cubicBezTo>
                        <a:pt x="57425" y="45196"/>
                        <a:pt x="71781" y="73908"/>
                        <a:pt x="76567" y="73908"/>
                      </a:cubicBezTo>
                      <a:cubicBezTo>
                        <a:pt x="86137" y="93050"/>
                        <a:pt x="95708" y="121762"/>
                        <a:pt x="95708" y="140904"/>
                      </a:cubicBezTo>
                      <a:cubicBezTo>
                        <a:pt x="95708" y="145689"/>
                        <a:pt x="90923" y="145689"/>
                        <a:pt x="86137" y="145689"/>
                      </a:cubicBezTo>
                      <a:cubicBezTo>
                        <a:pt x="52640" y="131333"/>
                        <a:pt x="23927" y="97835"/>
                        <a:pt x="14356" y="64337"/>
                      </a:cubicBezTo>
                      <a:cubicBezTo>
                        <a:pt x="14356" y="64337"/>
                        <a:pt x="14356" y="64337"/>
                        <a:pt x="14356" y="64337"/>
                      </a:cubicBezTo>
                      <a:cubicBezTo>
                        <a:pt x="0" y="54767"/>
                        <a:pt x="0" y="49981"/>
                        <a:pt x="0" y="45196"/>
                      </a:cubicBezTo>
                      <a:close/>
                    </a:path>
                  </a:pathLst>
                </a:custGeom>
                <a:solidFill>
                  <a:srgbClr val="D9531E"/>
                </a:solidFill>
                <a:ln w="47824" cap="flat">
                  <a:noFill/>
                  <a:prstDash val="solid"/>
                  <a:miter/>
                </a:ln>
              </p:spPr>
              <p:txBody>
                <a:bodyPr rtlCol="0" anchor="ctr"/>
                <a:lstStyle/>
                <a:p>
                  <a:endParaRPr lang="en-US"/>
                </a:p>
              </p:txBody>
            </p:sp>
          </p:grpSp>
          <p:grpSp>
            <p:nvGrpSpPr>
              <p:cNvPr id="145" name="Graphic 3">
                <a:extLst>
                  <a:ext uri="{FF2B5EF4-FFF2-40B4-BE49-F238E27FC236}">
                    <a16:creationId xmlns:a16="http://schemas.microsoft.com/office/drawing/2014/main" xmlns="" id="{D70DEE52-CF56-4C78-86B7-020224A181F8}"/>
                  </a:ext>
                </a:extLst>
              </p:cNvPr>
              <p:cNvGrpSpPr/>
              <p:nvPr/>
            </p:nvGrpSpPr>
            <p:grpSpPr>
              <a:xfrm>
                <a:off x="7730797" y="7276878"/>
                <a:ext cx="607566" cy="584347"/>
                <a:chOff x="7730797" y="7276878"/>
                <a:chExt cx="607566" cy="584347"/>
              </a:xfrm>
            </p:grpSpPr>
            <p:grpSp>
              <p:nvGrpSpPr>
                <p:cNvPr id="272" name="Graphic 3">
                  <a:extLst>
                    <a:ext uri="{FF2B5EF4-FFF2-40B4-BE49-F238E27FC236}">
                      <a16:creationId xmlns:a16="http://schemas.microsoft.com/office/drawing/2014/main" xmlns="" id="{8397C104-6594-4D23-81EC-74196C1BC46B}"/>
                    </a:ext>
                  </a:extLst>
                </p:cNvPr>
                <p:cNvGrpSpPr/>
                <p:nvPr/>
              </p:nvGrpSpPr>
              <p:grpSpPr>
                <a:xfrm>
                  <a:off x="7730797" y="7276878"/>
                  <a:ext cx="607566" cy="584347"/>
                  <a:chOff x="7730797" y="7276878"/>
                  <a:chExt cx="607566" cy="584347"/>
                </a:xfrm>
              </p:grpSpPr>
              <p:grpSp>
                <p:nvGrpSpPr>
                  <p:cNvPr id="277" name="Graphic 3">
                    <a:extLst>
                      <a:ext uri="{FF2B5EF4-FFF2-40B4-BE49-F238E27FC236}">
                        <a16:creationId xmlns:a16="http://schemas.microsoft.com/office/drawing/2014/main" xmlns="" id="{F1719511-F9A6-4E86-A4A8-5CBF0DFD4B0E}"/>
                      </a:ext>
                    </a:extLst>
                  </p:cNvPr>
                  <p:cNvGrpSpPr/>
                  <p:nvPr/>
                </p:nvGrpSpPr>
                <p:grpSpPr>
                  <a:xfrm>
                    <a:off x="7730797" y="7276878"/>
                    <a:ext cx="607566" cy="584347"/>
                    <a:chOff x="7730797" y="7276878"/>
                    <a:chExt cx="607566" cy="584347"/>
                  </a:xfrm>
                </p:grpSpPr>
                <p:grpSp>
                  <p:nvGrpSpPr>
                    <p:cNvPr id="287" name="Graphic 3">
                      <a:extLst>
                        <a:ext uri="{FF2B5EF4-FFF2-40B4-BE49-F238E27FC236}">
                          <a16:creationId xmlns:a16="http://schemas.microsoft.com/office/drawing/2014/main" xmlns="" id="{BF88CDF1-7117-4D7E-947B-312AB6F775EC}"/>
                        </a:ext>
                      </a:extLst>
                    </p:cNvPr>
                    <p:cNvGrpSpPr/>
                    <p:nvPr/>
                  </p:nvGrpSpPr>
                  <p:grpSpPr>
                    <a:xfrm>
                      <a:off x="8021415" y="7427126"/>
                      <a:ext cx="167893" cy="209021"/>
                      <a:chOff x="8021415" y="7427126"/>
                      <a:chExt cx="167893" cy="209021"/>
                    </a:xfrm>
                  </p:grpSpPr>
                  <p:sp>
                    <p:nvSpPr>
                      <p:cNvPr id="298" name="Freeform: Shape 297">
                        <a:extLst>
                          <a:ext uri="{FF2B5EF4-FFF2-40B4-BE49-F238E27FC236}">
                            <a16:creationId xmlns:a16="http://schemas.microsoft.com/office/drawing/2014/main" xmlns="" id="{651E4929-D27B-4C21-816D-F619FFAC55CF}"/>
                          </a:ext>
                        </a:extLst>
                      </p:cNvPr>
                      <p:cNvSpPr/>
                      <p:nvPr/>
                    </p:nvSpPr>
                    <p:spPr>
                      <a:xfrm>
                        <a:off x="8025442" y="7434639"/>
                        <a:ext cx="158023" cy="197753"/>
                      </a:xfrm>
                      <a:custGeom>
                        <a:avLst/>
                        <a:gdLst>
                          <a:gd name="connsiteX0" fmla="*/ 104049 w 158023"/>
                          <a:gd name="connsiteY0" fmla="*/ 4944 h 197753"/>
                          <a:gd name="connsiteX1" fmla="*/ 8340 w 158023"/>
                          <a:gd name="connsiteY1" fmla="*/ 38442 h 197753"/>
                          <a:gd name="connsiteX2" fmla="*/ 13126 w 158023"/>
                          <a:gd name="connsiteY2" fmla="*/ 186789 h 197753"/>
                          <a:gd name="connsiteX3" fmla="*/ 151903 w 158023"/>
                          <a:gd name="connsiteY3" fmla="*/ 105437 h 197753"/>
                          <a:gd name="connsiteX4" fmla="*/ 104049 w 158023"/>
                          <a:gd name="connsiteY4" fmla="*/ 4944 h 197753"/>
                          <a:gd name="connsiteX5" fmla="*/ 104049 w 158023"/>
                          <a:gd name="connsiteY5" fmla="*/ 4944 h 197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023" h="197753">
                            <a:moveTo>
                              <a:pt x="104049" y="4944"/>
                            </a:moveTo>
                            <a:cubicBezTo>
                              <a:pt x="104049" y="4944"/>
                              <a:pt x="27482" y="-18983"/>
                              <a:pt x="8340" y="38442"/>
                            </a:cubicBezTo>
                            <a:cubicBezTo>
                              <a:pt x="-10801" y="95867"/>
                              <a:pt x="8340" y="153291"/>
                              <a:pt x="13126" y="186789"/>
                            </a:cubicBezTo>
                            <a:cubicBezTo>
                              <a:pt x="13126" y="220287"/>
                              <a:pt x="127976" y="172433"/>
                              <a:pt x="151903" y="105437"/>
                            </a:cubicBezTo>
                            <a:cubicBezTo>
                              <a:pt x="175830" y="33656"/>
                              <a:pt x="123190" y="9729"/>
                              <a:pt x="104049" y="4944"/>
                            </a:cubicBezTo>
                            <a:lnTo>
                              <a:pt x="104049" y="4944"/>
                            </a:lnTo>
                            <a:close/>
                          </a:path>
                        </a:pathLst>
                      </a:custGeom>
                      <a:solidFill>
                        <a:srgbClr val="D9531E"/>
                      </a:solidFill>
                      <a:ln w="47824" cap="flat">
                        <a:noFill/>
                        <a:prstDash val="solid"/>
                        <a:miter/>
                      </a:ln>
                    </p:spPr>
                    <p:txBody>
                      <a:bodyPr rtlCol="0" anchor="ctr"/>
                      <a:lstStyle/>
                      <a:p>
                        <a:endParaRPr lang="en-US"/>
                      </a:p>
                    </p:txBody>
                  </p:sp>
                  <p:sp>
                    <p:nvSpPr>
                      <p:cNvPr id="299" name="Freeform: Shape 298">
                        <a:extLst>
                          <a:ext uri="{FF2B5EF4-FFF2-40B4-BE49-F238E27FC236}">
                            <a16:creationId xmlns:a16="http://schemas.microsoft.com/office/drawing/2014/main" xmlns="" id="{C574B418-55FE-4A41-9A0A-14CE4A9C4FE4}"/>
                          </a:ext>
                        </a:extLst>
                      </p:cNvPr>
                      <p:cNvSpPr/>
                      <p:nvPr/>
                    </p:nvSpPr>
                    <p:spPr>
                      <a:xfrm>
                        <a:off x="8021415" y="7427126"/>
                        <a:ext cx="167893" cy="209021"/>
                      </a:xfrm>
                      <a:custGeom>
                        <a:avLst/>
                        <a:gdLst>
                          <a:gd name="connsiteX0" fmla="*/ 12368 w 167893"/>
                          <a:gd name="connsiteY0" fmla="*/ 189517 h 209021"/>
                          <a:gd name="connsiteX1" fmla="*/ 7582 w 167893"/>
                          <a:gd name="connsiteY1" fmla="*/ 156019 h 209021"/>
                          <a:gd name="connsiteX2" fmla="*/ 7582 w 167893"/>
                          <a:gd name="connsiteY2" fmla="*/ 41169 h 209021"/>
                          <a:gd name="connsiteX3" fmla="*/ 98505 w 167893"/>
                          <a:gd name="connsiteY3" fmla="*/ 2886 h 209021"/>
                          <a:gd name="connsiteX4" fmla="*/ 108076 w 167893"/>
                          <a:gd name="connsiteY4" fmla="*/ 7671 h 209021"/>
                          <a:gd name="connsiteX5" fmla="*/ 160716 w 167893"/>
                          <a:gd name="connsiteY5" fmla="*/ 45955 h 209021"/>
                          <a:gd name="connsiteX6" fmla="*/ 160716 w 167893"/>
                          <a:gd name="connsiteY6" fmla="*/ 112950 h 209021"/>
                          <a:gd name="connsiteX7" fmla="*/ 21939 w 167893"/>
                          <a:gd name="connsiteY7" fmla="*/ 208659 h 209021"/>
                          <a:gd name="connsiteX8" fmla="*/ 12368 w 167893"/>
                          <a:gd name="connsiteY8" fmla="*/ 189517 h 209021"/>
                          <a:gd name="connsiteX9" fmla="*/ 21939 w 167893"/>
                          <a:gd name="connsiteY9" fmla="*/ 45955 h 209021"/>
                          <a:gd name="connsiteX10" fmla="*/ 21939 w 167893"/>
                          <a:gd name="connsiteY10" fmla="*/ 156019 h 209021"/>
                          <a:gd name="connsiteX11" fmla="*/ 26724 w 167893"/>
                          <a:gd name="connsiteY11" fmla="*/ 189517 h 209021"/>
                          <a:gd name="connsiteX12" fmla="*/ 31509 w 167893"/>
                          <a:gd name="connsiteY12" fmla="*/ 194302 h 209021"/>
                          <a:gd name="connsiteX13" fmla="*/ 155930 w 167893"/>
                          <a:gd name="connsiteY13" fmla="*/ 108165 h 209021"/>
                          <a:gd name="connsiteX14" fmla="*/ 155930 w 167893"/>
                          <a:gd name="connsiteY14" fmla="*/ 50740 h 209021"/>
                          <a:gd name="connsiteX15" fmla="*/ 112862 w 167893"/>
                          <a:gd name="connsiteY15" fmla="*/ 17242 h 209021"/>
                          <a:gd name="connsiteX16" fmla="*/ 103291 w 167893"/>
                          <a:gd name="connsiteY16" fmla="*/ 12457 h 209021"/>
                          <a:gd name="connsiteX17" fmla="*/ 21939 w 167893"/>
                          <a:gd name="connsiteY17" fmla="*/ 45955 h 20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7893" h="209021">
                            <a:moveTo>
                              <a:pt x="12368" y="189517"/>
                            </a:moveTo>
                            <a:cubicBezTo>
                              <a:pt x="12368" y="179946"/>
                              <a:pt x="12368" y="170375"/>
                              <a:pt x="7582" y="156019"/>
                            </a:cubicBezTo>
                            <a:cubicBezTo>
                              <a:pt x="2797" y="122521"/>
                              <a:pt x="-6774" y="79452"/>
                              <a:pt x="7582" y="41169"/>
                            </a:cubicBezTo>
                            <a:cubicBezTo>
                              <a:pt x="21939" y="-6685"/>
                              <a:pt x="74578" y="-1900"/>
                              <a:pt x="98505" y="2886"/>
                            </a:cubicBezTo>
                            <a:cubicBezTo>
                              <a:pt x="103291" y="2886"/>
                              <a:pt x="108076" y="7671"/>
                              <a:pt x="108076" y="7671"/>
                            </a:cubicBezTo>
                            <a:cubicBezTo>
                              <a:pt x="122432" y="12457"/>
                              <a:pt x="146359" y="26813"/>
                              <a:pt x="160716" y="45955"/>
                            </a:cubicBezTo>
                            <a:cubicBezTo>
                              <a:pt x="170286" y="65096"/>
                              <a:pt x="170286" y="89023"/>
                              <a:pt x="160716" y="112950"/>
                            </a:cubicBezTo>
                            <a:cubicBezTo>
                              <a:pt x="141574" y="170375"/>
                              <a:pt x="55436" y="213444"/>
                              <a:pt x="21939" y="208659"/>
                            </a:cubicBezTo>
                            <a:cubicBezTo>
                              <a:pt x="17153" y="203873"/>
                              <a:pt x="12368" y="199088"/>
                              <a:pt x="12368" y="189517"/>
                            </a:cubicBezTo>
                            <a:close/>
                            <a:moveTo>
                              <a:pt x="21939" y="45955"/>
                            </a:moveTo>
                            <a:cubicBezTo>
                              <a:pt x="7582" y="84238"/>
                              <a:pt x="17153" y="122521"/>
                              <a:pt x="21939" y="156019"/>
                            </a:cubicBezTo>
                            <a:cubicBezTo>
                              <a:pt x="21939" y="170375"/>
                              <a:pt x="26724" y="179946"/>
                              <a:pt x="26724" y="189517"/>
                            </a:cubicBezTo>
                            <a:cubicBezTo>
                              <a:pt x="26724" y="189517"/>
                              <a:pt x="26724" y="194302"/>
                              <a:pt x="31509" y="194302"/>
                            </a:cubicBezTo>
                            <a:cubicBezTo>
                              <a:pt x="55436" y="199088"/>
                              <a:pt x="136789" y="160804"/>
                              <a:pt x="155930" y="108165"/>
                            </a:cubicBezTo>
                            <a:cubicBezTo>
                              <a:pt x="165501" y="84238"/>
                              <a:pt x="160716" y="69882"/>
                              <a:pt x="155930" y="50740"/>
                            </a:cubicBezTo>
                            <a:cubicBezTo>
                              <a:pt x="146359" y="31598"/>
                              <a:pt x="122432" y="22027"/>
                              <a:pt x="112862" y="17242"/>
                            </a:cubicBezTo>
                            <a:cubicBezTo>
                              <a:pt x="112862" y="17242"/>
                              <a:pt x="108076" y="17242"/>
                              <a:pt x="103291" y="12457"/>
                            </a:cubicBezTo>
                            <a:cubicBezTo>
                              <a:pt x="74578" y="12457"/>
                              <a:pt x="36295" y="12457"/>
                              <a:pt x="21939" y="45955"/>
                            </a:cubicBezTo>
                            <a:close/>
                          </a:path>
                        </a:pathLst>
                      </a:custGeom>
                      <a:solidFill>
                        <a:srgbClr val="B3351C"/>
                      </a:solidFill>
                      <a:ln w="47824" cap="flat">
                        <a:noFill/>
                        <a:prstDash val="solid"/>
                        <a:miter/>
                      </a:ln>
                    </p:spPr>
                    <p:txBody>
                      <a:bodyPr rtlCol="0" anchor="ctr"/>
                      <a:lstStyle/>
                      <a:p>
                        <a:endParaRPr lang="en-US"/>
                      </a:p>
                    </p:txBody>
                  </p:sp>
                </p:grpSp>
                <p:sp>
                  <p:nvSpPr>
                    <p:cNvPr id="288" name="Freeform: Shape 287">
                      <a:extLst>
                        <a:ext uri="{FF2B5EF4-FFF2-40B4-BE49-F238E27FC236}">
                          <a16:creationId xmlns:a16="http://schemas.microsoft.com/office/drawing/2014/main" xmlns="" id="{745A70B6-571C-4473-A067-CEFFAD826749}"/>
                        </a:ext>
                      </a:extLst>
                    </p:cNvPr>
                    <p:cNvSpPr/>
                    <p:nvPr/>
                  </p:nvSpPr>
                  <p:spPr>
                    <a:xfrm>
                      <a:off x="8028444" y="7434639"/>
                      <a:ext cx="155021" cy="192968"/>
                    </a:xfrm>
                    <a:custGeom>
                      <a:avLst/>
                      <a:gdLst>
                        <a:gd name="connsiteX0" fmla="*/ 10125 w 155021"/>
                        <a:gd name="connsiteY0" fmla="*/ 182004 h 192968"/>
                        <a:gd name="connsiteX1" fmla="*/ 148902 w 155021"/>
                        <a:gd name="connsiteY1" fmla="*/ 100652 h 192968"/>
                        <a:gd name="connsiteX2" fmla="*/ 101048 w 155021"/>
                        <a:gd name="connsiteY2" fmla="*/ 4944 h 192968"/>
                        <a:gd name="connsiteX3" fmla="*/ 5339 w 155021"/>
                        <a:gd name="connsiteY3" fmla="*/ 38442 h 192968"/>
                        <a:gd name="connsiteX4" fmla="*/ 10125 w 155021"/>
                        <a:gd name="connsiteY4" fmla="*/ 182004 h 192968"/>
                        <a:gd name="connsiteX5" fmla="*/ 57979 w 155021"/>
                        <a:gd name="connsiteY5" fmla="*/ 76725 h 192968"/>
                        <a:gd name="connsiteX6" fmla="*/ 67549 w 155021"/>
                        <a:gd name="connsiteY6" fmla="*/ 81510 h 192968"/>
                        <a:gd name="connsiteX7" fmla="*/ 67549 w 155021"/>
                        <a:gd name="connsiteY7" fmla="*/ 119794 h 192968"/>
                        <a:gd name="connsiteX8" fmla="*/ 96262 w 155021"/>
                        <a:gd name="connsiteY8" fmla="*/ 110223 h 192968"/>
                        <a:gd name="connsiteX9" fmla="*/ 101048 w 155021"/>
                        <a:gd name="connsiteY9" fmla="*/ 119794 h 192968"/>
                        <a:gd name="connsiteX10" fmla="*/ 96262 w 155021"/>
                        <a:gd name="connsiteY10" fmla="*/ 134150 h 192968"/>
                        <a:gd name="connsiteX11" fmla="*/ 96262 w 155021"/>
                        <a:gd name="connsiteY11" fmla="*/ 143721 h 192968"/>
                        <a:gd name="connsiteX12" fmla="*/ 34052 w 155021"/>
                        <a:gd name="connsiteY12" fmla="*/ 138935 h 192968"/>
                        <a:gd name="connsiteX13" fmla="*/ 57979 w 155021"/>
                        <a:gd name="connsiteY13" fmla="*/ 76725 h 192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5021" h="192968">
                          <a:moveTo>
                            <a:pt x="10125" y="182004"/>
                          </a:moveTo>
                          <a:cubicBezTo>
                            <a:pt x="10125" y="215502"/>
                            <a:pt x="124975" y="167648"/>
                            <a:pt x="148902" y="100652"/>
                          </a:cubicBezTo>
                          <a:cubicBezTo>
                            <a:pt x="172829" y="33656"/>
                            <a:pt x="120189" y="9729"/>
                            <a:pt x="101048" y="4944"/>
                          </a:cubicBezTo>
                          <a:cubicBezTo>
                            <a:pt x="101048" y="4944"/>
                            <a:pt x="24481" y="-18983"/>
                            <a:pt x="5339" y="38442"/>
                          </a:cubicBezTo>
                          <a:cubicBezTo>
                            <a:pt x="-9017" y="91081"/>
                            <a:pt x="10125" y="153291"/>
                            <a:pt x="10125" y="182004"/>
                          </a:cubicBezTo>
                          <a:close/>
                          <a:moveTo>
                            <a:pt x="57979" y="76725"/>
                          </a:moveTo>
                          <a:cubicBezTo>
                            <a:pt x="62764" y="76725"/>
                            <a:pt x="67549" y="76725"/>
                            <a:pt x="67549" y="81510"/>
                          </a:cubicBezTo>
                          <a:cubicBezTo>
                            <a:pt x="72335" y="95867"/>
                            <a:pt x="67549" y="105437"/>
                            <a:pt x="67549" y="119794"/>
                          </a:cubicBezTo>
                          <a:cubicBezTo>
                            <a:pt x="77120" y="115008"/>
                            <a:pt x="86691" y="110223"/>
                            <a:pt x="96262" y="110223"/>
                          </a:cubicBezTo>
                          <a:cubicBezTo>
                            <a:pt x="101048" y="110223"/>
                            <a:pt x="101048" y="115008"/>
                            <a:pt x="101048" y="119794"/>
                          </a:cubicBezTo>
                          <a:cubicBezTo>
                            <a:pt x="101048" y="124579"/>
                            <a:pt x="101048" y="129364"/>
                            <a:pt x="96262" y="134150"/>
                          </a:cubicBezTo>
                          <a:cubicBezTo>
                            <a:pt x="96262" y="138935"/>
                            <a:pt x="101048" y="143721"/>
                            <a:pt x="96262" y="143721"/>
                          </a:cubicBezTo>
                          <a:cubicBezTo>
                            <a:pt x="77120" y="153291"/>
                            <a:pt x="43622" y="177219"/>
                            <a:pt x="34052" y="138935"/>
                          </a:cubicBezTo>
                          <a:cubicBezTo>
                            <a:pt x="24481" y="119794"/>
                            <a:pt x="38837" y="86296"/>
                            <a:pt x="57979" y="76725"/>
                          </a:cubicBezTo>
                          <a:close/>
                        </a:path>
                      </a:pathLst>
                    </a:custGeom>
                    <a:solidFill>
                      <a:srgbClr val="D6371E">
                        <a:alpha val="50000"/>
                      </a:srgbClr>
                    </a:solidFill>
                    <a:ln w="47824" cap="flat">
                      <a:noFill/>
                      <a:prstDash val="solid"/>
                      <a:miter/>
                    </a:ln>
                  </p:spPr>
                  <p:txBody>
                    <a:bodyPr rtlCol="0" anchor="ctr"/>
                    <a:lstStyle/>
                    <a:p>
                      <a:endParaRPr lang="en-US"/>
                    </a:p>
                  </p:txBody>
                </p:sp>
                <p:grpSp>
                  <p:nvGrpSpPr>
                    <p:cNvPr id="289" name="Graphic 3">
                      <a:extLst>
                        <a:ext uri="{FF2B5EF4-FFF2-40B4-BE49-F238E27FC236}">
                          <a16:creationId xmlns:a16="http://schemas.microsoft.com/office/drawing/2014/main" xmlns="" id="{F76EA04F-DD49-4D11-BC09-4EDC9EA094D0}"/>
                        </a:ext>
                      </a:extLst>
                    </p:cNvPr>
                    <p:cNvGrpSpPr/>
                    <p:nvPr/>
                  </p:nvGrpSpPr>
                  <p:grpSpPr>
                    <a:xfrm>
                      <a:off x="8105398" y="7276878"/>
                      <a:ext cx="232964" cy="268244"/>
                      <a:chOff x="8105398" y="7276878"/>
                      <a:chExt cx="232964" cy="268244"/>
                    </a:xfrm>
                  </p:grpSpPr>
                  <p:sp>
                    <p:nvSpPr>
                      <p:cNvPr id="296" name="Freeform: Shape 295">
                        <a:extLst>
                          <a:ext uri="{FF2B5EF4-FFF2-40B4-BE49-F238E27FC236}">
                            <a16:creationId xmlns:a16="http://schemas.microsoft.com/office/drawing/2014/main" xmlns="" id="{70EB4F04-2BDE-4858-BD91-EC12585C4EB5}"/>
                          </a:ext>
                        </a:extLst>
                      </p:cNvPr>
                      <p:cNvSpPr/>
                      <p:nvPr/>
                    </p:nvSpPr>
                    <p:spPr>
                      <a:xfrm>
                        <a:off x="8110176" y="7281928"/>
                        <a:ext cx="218821" cy="249566"/>
                      </a:xfrm>
                      <a:custGeom>
                        <a:avLst/>
                        <a:gdLst>
                          <a:gd name="connsiteX0" fmla="*/ 91097 w 218821"/>
                          <a:gd name="connsiteY0" fmla="*/ 4521 h 249566"/>
                          <a:gd name="connsiteX1" fmla="*/ 174 w 218821"/>
                          <a:gd name="connsiteY1" fmla="*/ 200723 h 249566"/>
                          <a:gd name="connsiteX2" fmla="*/ 62384 w 218821"/>
                          <a:gd name="connsiteY2" fmla="*/ 248577 h 249566"/>
                          <a:gd name="connsiteX3" fmla="*/ 215517 w 218821"/>
                          <a:gd name="connsiteY3" fmla="*/ 162439 h 249566"/>
                          <a:gd name="connsiteX4" fmla="*/ 91097 w 218821"/>
                          <a:gd name="connsiteY4" fmla="*/ 4521 h 249566"/>
                          <a:gd name="connsiteX5" fmla="*/ 91097 w 218821"/>
                          <a:gd name="connsiteY5" fmla="*/ 4521 h 249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8821" h="249566">
                            <a:moveTo>
                              <a:pt x="91097" y="4521"/>
                            </a:moveTo>
                            <a:cubicBezTo>
                              <a:pt x="91097" y="4521"/>
                              <a:pt x="-4612" y="61946"/>
                              <a:pt x="174" y="200723"/>
                            </a:cubicBezTo>
                            <a:cubicBezTo>
                              <a:pt x="174" y="219864"/>
                              <a:pt x="-4612" y="243792"/>
                              <a:pt x="62384" y="248577"/>
                            </a:cubicBezTo>
                            <a:cubicBezTo>
                              <a:pt x="134165" y="258148"/>
                              <a:pt x="201161" y="195937"/>
                              <a:pt x="215517" y="162439"/>
                            </a:cubicBezTo>
                            <a:cubicBezTo>
                              <a:pt x="234659" y="133727"/>
                              <a:pt x="167663" y="-28977"/>
                              <a:pt x="91097" y="4521"/>
                            </a:cubicBezTo>
                            <a:lnTo>
                              <a:pt x="91097" y="4521"/>
                            </a:lnTo>
                            <a:close/>
                          </a:path>
                        </a:pathLst>
                      </a:custGeom>
                      <a:solidFill>
                        <a:srgbClr val="D9531E"/>
                      </a:solidFill>
                      <a:ln w="47824" cap="flat">
                        <a:noFill/>
                        <a:prstDash val="solid"/>
                        <a:miter/>
                      </a:ln>
                    </p:spPr>
                    <p:txBody>
                      <a:bodyPr rtlCol="0" anchor="ctr"/>
                      <a:lstStyle/>
                      <a:p>
                        <a:endParaRPr lang="en-US"/>
                      </a:p>
                    </p:txBody>
                  </p:sp>
                  <p:sp>
                    <p:nvSpPr>
                      <p:cNvPr id="297" name="Freeform: Shape 296">
                        <a:extLst>
                          <a:ext uri="{FF2B5EF4-FFF2-40B4-BE49-F238E27FC236}">
                            <a16:creationId xmlns:a16="http://schemas.microsoft.com/office/drawing/2014/main" xmlns="" id="{11059D2A-E75B-412D-B6D0-9C5376B397AA}"/>
                          </a:ext>
                        </a:extLst>
                      </p:cNvPr>
                      <p:cNvSpPr/>
                      <p:nvPr/>
                    </p:nvSpPr>
                    <p:spPr>
                      <a:xfrm>
                        <a:off x="8105398" y="7276878"/>
                        <a:ext cx="232964" cy="268244"/>
                      </a:xfrm>
                      <a:custGeom>
                        <a:avLst/>
                        <a:gdLst>
                          <a:gd name="connsiteX0" fmla="*/ 166 w 232964"/>
                          <a:gd name="connsiteY0" fmla="*/ 215344 h 268244"/>
                          <a:gd name="connsiteX1" fmla="*/ 166 w 232964"/>
                          <a:gd name="connsiteY1" fmla="*/ 210558 h 268244"/>
                          <a:gd name="connsiteX2" fmla="*/ 95874 w 232964"/>
                          <a:gd name="connsiteY2" fmla="*/ 4786 h 268244"/>
                          <a:gd name="connsiteX3" fmla="*/ 129372 w 232964"/>
                          <a:gd name="connsiteY3" fmla="*/ 0 h 268244"/>
                          <a:gd name="connsiteX4" fmla="*/ 210724 w 232964"/>
                          <a:gd name="connsiteY4" fmla="*/ 81352 h 268244"/>
                          <a:gd name="connsiteX5" fmla="*/ 229865 w 232964"/>
                          <a:gd name="connsiteY5" fmla="*/ 177060 h 268244"/>
                          <a:gd name="connsiteX6" fmla="*/ 71947 w 232964"/>
                          <a:gd name="connsiteY6" fmla="*/ 267983 h 268244"/>
                          <a:gd name="connsiteX7" fmla="*/ 52805 w 232964"/>
                          <a:gd name="connsiteY7" fmla="*/ 263198 h 268244"/>
                          <a:gd name="connsiteX8" fmla="*/ 166 w 232964"/>
                          <a:gd name="connsiteY8" fmla="*/ 215344 h 268244"/>
                          <a:gd name="connsiteX9" fmla="*/ 100659 w 232964"/>
                          <a:gd name="connsiteY9" fmla="*/ 19142 h 268244"/>
                          <a:gd name="connsiteX10" fmla="*/ 14522 w 232964"/>
                          <a:gd name="connsiteY10" fmla="*/ 210558 h 268244"/>
                          <a:gd name="connsiteX11" fmla="*/ 14522 w 232964"/>
                          <a:gd name="connsiteY11" fmla="*/ 215344 h 268244"/>
                          <a:gd name="connsiteX12" fmla="*/ 57591 w 232964"/>
                          <a:gd name="connsiteY12" fmla="*/ 248842 h 268244"/>
                          <a:gd name="connsiteX13" fmla="*/ 71947 w 232964"/>
                          <a:gd name="connsiteY13" fmla="*/ 253627 h 268244"/>
                          <a:gd name="connsiteX14" fmla="*/ 220295 w 232964"/>
                          <a:gd name="connsiteY14" fmla="*/ 172275 h 268244"/>
                          <a:gd name="connsiteX15" fmla="*/ 201153 w 232964"/>
                          <a:gd name="connsiteY15" fmla="*/ 86138 h 268244"/>
                          <a:gd name="connsiteX16" fmla="*/ 129372 w 232964"/>
                          <a:gd name="connsiteY16" fmla="*/ 14356 h 268244"/>
                          <a:gd name="connsiteX17" fmla="*/ 100659 w 232964"/>
                          <a:gd name="connsiteY17" fmla="*/ 19142 h 268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2964" h="268244">
                            <a:moveTo>
                              <a:pt x="166" y="215344"/>
                            </a:moveTo>
                            <a:cubicBezTo>
                              <a:pt x="166" y="215344"/>
                              <a:pt x="166" y="210558"/>
                              <a:pt x="166" y="210558"/>
                            </a:cubicBezTo>
                            <a:cubicBezTo>
                              <a:pt x="-4620" y="66996"/>
                              <a:pt x="95874" y="4786"/>
                              <a:pt x="95874" y="4786"/>
                            </a:cubicBezTo>
                            <a:cubicBezTo>
                              <a:pt x="105445" y="0"/>
                              <a:pt x="119801" y="0"/>
                              <a:pt x="129372" y="0"/>
                            </a:cubicBezTo>
                            <a:cubicBezTo>
                              <a:pt x="172441" y="9571"/>
                              <a:pt x="201153" y="57425"/>
                              <a:pt x="210724" y="81352"/>
                            </a:cubicBezTo>
                            <a:cubicBezTo>
                              <a:pt x="225080" y="114850"/>
                              <a:pt x="239437" y="157919"/>
                              <a:pt x="229865" y="177060"/>
                            </a:cubicBezTo>
                            <a:cubicBezTo>
                              <a:pt x="210724" y="210558"/>
                              <a:pt x="143728" y="272769"/>
                              <a:pt x="71947" y="267983"/>
                            </a:cubicBezTo>
                            <a:cubicBezTo>
                              <a:pt x="67161" y="267983"/>
                              <a:pt x="62376" y="267983"/>
                              <a:pt x="52805" y="263198"/>
                            </a:cubicBezTo>
                            <a:cubicBezTo>
                              <a:pt x="4951" y="253627"/>
                              <a:pt x="166" y="234485"/>
                              <a:pt x="166" y="215344"/>
                            </a:cubicBezTo>
                            <a:close/>
                            <a:moveTo>
                              <a:pt x="100659" y="19142"/>
                            </a:moveTo>
                            <a:cubicBezTo>
                              <a:pt x="100659" y="19142"/>
                              <a:pt x="4951" y="76567"/>
                              <a:pt x="14522" y="210558"/>
                            </a:cubicBezTo>
                            <a:cubicBezTo>
                              <a:pt x="14522" y="210558"/>
                              <a:pt x="14522" y="215344"/>
                              <a:pt x="14522" y="215344"/>
                            </a:cubicBezTo>
                            <a:cubicBezTo>
                              <a:pt x="14522" y="229700"/>
                              <a:pt x="14522" y="244056"/>
                              <a:pt x="57591" y="248842"/>
                            </a:cubicBezTo>
                            <a:cubicBezTo>
                              <a:pt x="62376" y="248842"/>
                              <a:pt x="67161" y="248842"/>
                              <a:pt x="71947" y="253627"/>
                            </a:cubicBezTo>
                            <a:cubicBezTo>
                              <a:pt x="138942" y="263198"/>
                              <a:pt x="201153" y="205773"/>
                              <a:pt x="220295" y="172275"/>
                            </a:cubicBezTo>
                            <a:cubicBezTo>
                              <a:pt x="225080" y="162704"/>
                              <a:pt x="220295" y="124421"/>
                              <a:pt x="201153" y="86138"/>
                            </a:cubicBezTo>
                            <a:cubicBezTo>
                              <a:pt x="182011" y="43069"/>
                              <a:pt x="153299" y="19142"/>
                              <a:pt x="129372" y="14356"/>
                            </a:cubicBezTo>
                            <a:cubicBezTo>
                              <a:pt x="115015" y="14356"/>
                              <a:pt x="110230" y="14356"/>
                              <a:pt x="100659" y="19142"/>
                            </a:cubicBezTo>
                            <a:close/>
                          </a:path>
                        </a:pathLst>
                      </a:custGeom>
                      <a:solidFill>
                        <a:srgbClr val="B3351C"/>
                      </a:solidFill>
                      <a:ln w="47824" cap="flat">
                        <a:noFill/>
                        <a:prstDash val="solid"/>
                        <a:miter/>
                      </a:ln>
                    </p:spPr>
                    <p:txBody>
                      <a:bodyPr rtlCol="0" anchor="ctr"/>
                      <a:lstStyle/>
                      <a:p>
                        <a:endParaRPr lang="en-US"/>
                      </a:p>
                    </p:txBody>
                  </p:sp>
                </p:grpSp>
                <p:sp>
                  <p:nvSpPr>
                    <p:cNvPr id="290" name="Freeform: Shape 289">
                      <a:extLst>
                        <a:ext uri="{FF2B5EF4-FFF2-40B4-BE49-F238E27FC236}">
                          <a16:creationId xmlns:a16="http://schemas.microsoft.com/office/drawing/2014/main" xmlns="" id="{F00A182E-BE8C-4BF4-9B57-4A2C1F92B247}"/>
                        </a:ext>
                      </a:extLst>
                    </p:cNvPr>
                    <p:cNvSpPr/>
                    <p:nvPr/>
                  </p:nvSpPr>
                  <p:spPr>
                    <a:xfrm>
                      <a:off x="8110176" y="7281932"/>
                      <a:ext cx="217473" cy="254347"/>
                    </a:xfrm>
                    <a:custGeom>
                      <a:avLst/>
                      <a:gdLst>
                        <a:gd name="connsiteX0" fmla="*/ 174 w 217473"/>
                        <a:gd name="connsiteY0" fmla="*/ 205504 h 254347"/>
                        <a:gd name="connsiteX1" fmla="*/ 62384 w 217473"/>
                        <a:gd name="connsiteY1" fmla="*/ 253359 h 254347"/>
                        <a:gd name="connsiteX2" fmla="*/ 215517 w 217473"/>
                        <a:gd name="connsiteY2" fmla="*/ 167221 h 254347"/>
                        <a:gd name="connsiteX3" fmla="*/ 91097 w 217473"/>
                        <a:gd name="connsiteY3" fmla="*/ 4517 h 254347"/>
                        <a:gd name="connsiteX4" fmla="*/ 174 w 217473"/>
                        <a:gd name="connsiteY4" fmla="*/ 205504 h 254347"/>
                        <a:gd name="connsiteX5" fmla="*/ 81526 w 217473"/>
                        <a:gd name="connsiteY5" fmla="*/ 76298 h 254347"/>
                        <a:gd name="connsiteX6" fmla="*/ 91097 w 217473"/>
                        <a:gd name="connsiteY6" fmla="*/ 85869 h 254347"/>
                        <a:gd name="connsiteX7" fmla="*/ 81526 w 217473"/>
                        <a:gd name="connsiteY7" fmla="*/ 114581 h 254347"/>
                        <a:gd name="connsiteX8" fmla="*/ 76740 w 217473"/>
                        <a:gd name="connsiteY8" fmla="*/ 124152 h 254347"/>
                        <a:gd name="connsiteX9" fmla="*/ 110238 w 217473"/>
                        <a:gd name="connsiteY9" fmla="*/ 114581 h 254347"/>
                        <a:gd name="connsiteX10" fmla="*/ 110238 w 217473"/>
                        <a:gd name="connsiteY10" fmla="*/ 176792 h 254347"/>
                        <a:gd name="connsiteX11" fmla="*/ 148522 w 217473"/>
                        <a:gd name="connsiteY11" fmla="*/ 200719 h 254347"/>
                        <a:gd name="connsiteX12" fmla="*/ 57599 w 217473"/>
                        <a:gd name="connsiteY12" fmla="*/ 239002 h 254347"/>
                        <a:gd name="connsiteX13" fmla="*/ 52813 w 217473"/>
                        <a:gd name="connsiteY13" fmla="*/ 234217 h 254347"/>
                        <a:gd name="connsiteX14" fmla="*/ 48028 w 217473"/>
                        <a:gd name="connsiteY14" fmla="*/ 224646 h 254347"/>
                        <a:gd name="connsiteX15" fmla="*/ 71955 w 217473"/>
                        <a:gd name="connsiteY15" fmla="*/ 186363 h 254347"/>
                        <a:gd name="connsiteX16" fmla="*/ 48028 w 217473"/>
                        <a:gd name="connsiteY16" fmla="*/ 200719 h 254347"/>
                        <a:gd name="connsiteX17" fmla="*/ 38457 w 217473"/>
                        <a:gd name="connsiteY17" fmla="*/ 195934 h 254347"/>
                        <a:gd name="connsiteX18" fmla="*/ 48028 w 217473"/>
                        <a:gd name="connsiteY18" fmla="*/ 167221 h 254347"/>
                        <a:gd name="connsiteX19" fmla="*/ 33671 w 217473"/>
                        <a:gd name="connsiteY19" fmla="*/ 176792 h 254347"/>
                        <a:gd name="connsiteX20" fmla="*/ 24101 w 217473"/>
                        <a:gd name="connsiteY20" fmla="*/ 167221 h 254347"/>
                        <a:gd name="connsiteX21" fmla="*/ 81526 w 217473"/>
                        <a:gd name="connsiteY21" fmla="*/ 76298 h 254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17473" h="254347">
                          <a:moveTo>
                            <a:pt x="174" y="205504"/>
                          </a:moveTo>
                          <a:cubicBezTo>
                            <a:pt x="174" y="224646"/>
                            <a:pt x="-4612" y="248573"/>
                            <a:pt x="62384" y="253359"/>
                          </a:cubicBezTo>
                          <a:cubicBezTo>
                            <a:pt x="134165" y="262930"/>
                            <a:pt x="201161" y="200719"/>
                            <a:pt x="215517" y="167221"/>
                          </a:cubicBezTo>
                          <a:cubicBezTo>
                            <a:pt x="229873" y="133723"/>
                            <a:pt x="162878" y="-28981"/>
                            <a:pt x="91097" y="4517"/>
                          </a:cubicBezTo>
                          <a:cubicBezTo>
                            <a:pt x="91097" y="4517"/>
                            <a:pt x="-4612" y="66727"/>
                            <a:pt x="174" y="205504"/>
                          </a:cubicBezTo>
                          <a:close/>
                          <a:moveTo>
                            <a:pt x="81526" y="76298"/>
                          </a:moveTo>
                          <a:cubicBezTo>
                            <a:pt x="86311" y="71513"/>
                            <a:pt x="91097" y="81084"/>
                            <a:pt x="91097" y="85869"/>
                          </a:cubicBezTo>
                          <a:cubicBezTo>
                            <a:pt x="86311" y="95440"/>
                            <a:pt x="86311" y="105011"/>
                            <a:pt x="81526" y="114581"/>
                          </a:cubicBezTo>
                          <a:cubicBezTo>
                            <a:pt x="81526" y="119367"/>
                            <a:pt x="81526" y="119367"/>
                            <a:pt x="76740" y="124152"/>
                          </a:cubicBezTo>
                          <a:cubicBezTo>
                            <a:pt x="86311" y="114581"/>
                            <a:pt x="95882" y="109796"/>
                            <a:pt x="110238" y="114581"/>
                          </a:cubicBezTo>
                          <a:cubicBezTo>
                            <a:pt x="134165" y="119367"/>
                            <a:pt x="119809" y="157650"/>
                            <a:pt x="110238" y="176792"/>
                          </a:cubicBezTo>
                          <a:cubicBezTo>
                            <a:pt x="129380" y="172007"/>
                            <a:pt x="158092" y="176792"/>
                            <a:pt x="148522" y="200719"/>
                          </a:cubicBezTo>
                          <a:cubicBezTo>
                            <a:pt x="143736" y="234217"/>
                            <a:pt x="81526" y="239002"/>
                            <a:pt x="57599" y="239002"/>
                          </a:cubicBezTo>
                          <a:cubicBezTo>
                            <a:pt x="52813" y="239002"/>
                            <a:pt x="52813" y="234217"/>
                            <a:pt x="52813" y="234217"/>
                          </a:cubicBezTo>
                          <a:cubicBezTo>
                            <a:pt x="48028" y="234217"/>
                            <a:pt x="48028" y="229432"/>
                            <a:pt x="48028" y="224646"/>
                          </a:cubicBezTo>
                          <a:cubicBezTo>
                            <a:pt x="52813" y="210290"/>
                            <a:pt x="62384" y="200719"/>
                            <a:pt x="71955" y="186363"/>
                          </a:cubicBezTo>
                          <a:cubicBezTo>
                            <a:pt x="62384" y="191148"/>
                            <a:pt x="57599" y="195934"/>
                            <a:pt x="48028" y="200719"/>
                          </a:cubicBezTo>
                          <a:cubicBezTo>
                            <a:pt x="43242" y="200719"/>
                            <a:pt x="38457" y="195934"/>
                            <a:pt x="38457" y="195934"/>
                          </a:cubicBezTo>
                          <a:cubicBezTo>
                            <a:pt x="38457" y="186363"/>
                            <a:pt x="43242" y="176792"/>
                            <a:pt x="48028" y="167221"/>
                          </a:cubicBezTo>
                          <a:cubicBezTo>
                            <a:pt x="43242" y="172007"/>
                            <a:pt x="38457" y="176792"/>
                            <a:pt x="33671" y="176792"/>
                          </a:cubicBezTo>
                          <a:cubicBezTo>
                            <a:pt x="28886" y="181577"/>
                            <a:pt x="24101" y="172007"/>
                            <a:pt x="24101" y="167221"/>
                          </a:cubicBezTo>
                          <a:cubicBezTo>
                            <a:pt x="33671" y="133723"/>
                            <a:pt x="52813" y="95440"/>
                            <a:pt x="81526" y="76298"/>
                          </a:cubicBezTo>
                          <a:close/>
                        </a:path>
                      </a:pathLst>
                    </a:custGeom>
                    <a:solidFill>
                      <a:srgbClr val="D6371E">
                        <a:alpha val="50000"/>
                      </a:srgbClr>
                    </a:solidFill>
                    <a:ln w="47824" cap="flat">
                      <a:noFill/>
                      <a:prstDash val="solid"/>
                      <a:miter/>
                    </a:ln>
                  </p:spPr>
                  <p:txBody>
                    <a:bodyPr rtlCol="0" anchor="ctr"/>
                    <a:lstStyle/>
                    <a:p>
                      <a:endParaRPr lang="en-US"/>
                    </a:p>
                  </p:txBody>
                </p:sp>
                <p:grpSp>
                  <p:nvGrpSpPr>
                    <p:cNvPr id="291" name="Graphic 3">
                      <a:extLst>
                        <a:ext uri="{FF2B5EF4-FFF2-40B4-BE49-F238E27FC236}">
                          <a16:creationId xmlns:a16="http://schemas.microsoft.com/office/drawing/2014/main" xmlns="" id="{FB725F83-B91B-49F0-AD49-1774132C6399}"/>
                        </a:ext>
                      </a:extLst>
                    </p:cNvPr>
                    <p:cNvGrpSpPr/>
                    <p:nvPr/>
                  </p:nvGrpSpPr>
                  <p:grpSpPr>
                    <a:xfrm>
                      <a:off x="7730797" y="7573727"/>
                      <a:ext cx="348377" cy="287499"/>
                      <a:chOff x="7730797" y="7573727"/>
                      <a:chExt cx="348377" cy="287499"/>
                    </a:xfrm>
                  </p:grpSpPr>
                  <p:sp>
                    <p:nvSpPr>
                      <p:cNvPr id="294" name="Freeform: Shape 293">
                        <a:extLst>
                          <a:ext uri="{FF2B5EF4-FFF2-40B4-BE49-F238E27FC236}">
                            <a16:creationId xmlns:a16="http://schemas.microsoft.com/office/drawing/2014/main" xmlns="" id="{84FB68D7-33C5-4CAF-A580-14647157AEB9}"/>
                          </a:ext>
                        </a:extLst>
                      </p:cNvPr>
                      <p:cNvSpPr/>
                      <p:nvPr/>
                    </p:nvSpPr>
                    <p:spPr>
                      <a:xfrm>
                        <a:off x="7740574" y="7586655"/>
                        <a:ext cx="337704" cy="274571"/>
                      </a:xfrm>
                      <a:custGeom>
                        <a:avLst/>
                        <a:gdLst>
                          <a:gd name="connsiteX0" fmla="*/ 312350 w 337704"/>
                          <a:gd name="connsiteY0" fmla="*/ 29988 h 274571"/>
                          <a:gd name="connsiteX1" fmla="*/ 30011 w 337704"/>
                          <a:gd name="connsiteY1" fmla="*/ 53915 h 274571"/>
                          <a:gd name="connsiteX2" fmla="*/ 68294 w 337704"/>
                          <a:gd name="connsiteY2" fmla="*/ 63486 h 274571"/>
                          <a:gd name="connsiteX3" fmla="*/ 1298 w 337704"/>
                          <a:gd name="connsiteY3" fmla="*/ 254903 h 274571"/>
                          <a:gd name="connsiteX4" fmla="*/ 82650 w 337704"/>
                          <a:gd name="connsiteY4" fmla="*/ 254903 h 274571"/>
                          <a:gd name="connsiteX5" fmla="*/ 216642 w 337704"/>
                          <a:gd name="connsiteY5" fmla="*/ 259688 h 274571"/>
                          <a:gd name="connsiteX6" fmla="*/ 207071 w 337704"/>
                          <a:gd name="connsiteY6" fmla="*/ 274044 h 274571"/>
                          <a:gd name="connsiteX7" fmla="*/ 326707 w 337704"/>
                          <a:gd name="connsiteY7" fmla="*/ 39559 h 274571"/>
                          <a:gd name="connsiteX8" fmla="*/ 312350 w 337704"/>
                          <a:gd name="connsiteY8" fmla="*/ 29988 h 274571"/>
                          <a:gd name="connsiteX9" fmla="*/ 312350 w 337704"/>
                          <a:gd name="connsiteY9" fmla="*/ 29988 h 274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7704" h="274571">
                            <a:moveTo>
                              <a:pt x="312350" y="29988"/>
                            </a:moveTo>
                            <a:cubicBezTo>
                              <a:pt x="312350" y="29988"/>
                              <a:pt x="140075" y="-51364"/>
                              <a:pt x="30011" y="53915"/>
                            </a:cubicBezTo>
                            <a:cubicBezTo>
                              <a:pt x="6084" y="77842"/>
                              <a:pt x="39582" y="53915"/>
                              <a:pt x="68294" y="63486"/>
                            </a:cubicBezTo>
                            <a:cubicBezTo>
                              <a:pt x="97007" y="68272"/>
                              <a:pt x="-13058" y="144838"/>
                              <a:pt x="1298" y="254903"/>
                            </a:cubicBezTo>
                            <a:cubicBezTo>
                              <a:pt x="6084" y="297971"/>
                              <a:pt x="49152" y="240546"/>
                              <a:pt x="82650" y="254903"/>
                            </a:cubicBezTo>
                            <a:cubicBezTo>
                              <a:pt x="116148" y="269259"/>
                              <a:pt x="192715" y="269259"/>
                              <a:pt x="216642" y="259688"/>
                            </a:cubicBezTo>
                            <a:cubicBezTo>
                              <a:pt x="240569" y="245332"/>
                              <a:pt x="216642" y="269259"/>
                              <a:pt x="207071" y="274044"/>
                            </a:cubicBezTo>
                            <a:cubicBezTo>
                              <a:pt x="197501" y="278830"/>
                              <a:pt x="384132" y="254903"/>
                              <a:pt x="326707" y="39559"/>
                            </a:cubicBezTo>
                            <a:lnTo>
                              <a:pt x="312350" y="29988"/>
                            </a:lnTo>
                            <a:lnTo>
                              <a:pt x="312350" y="29988"/>
                            </a:lnTo>
                            <a:close/>
                          </a:path>
                        </a:pathLst>
                      </a:custGeom>
                      <a:solidFill>
                        <a:srgbClr val="D9531E"/>
                      </a:solidFill>
                      <a:ln w="47824" cap="flat">
                        <a:noFill/>
                        <a:prstDash val="solid"/>
                        <a:miter/>
                      </a:ln>
                    </p:spPr>
                    <p:txBody>
                      <a:bodyPr rtlCol="0" anchor="ctr"/>
                      <a:lstStyle/>
                      <a:p>
                        <a:endParaRPr lang="en-US"/>
                      </a:p>
                    </p:txBody>
                  </p:sp>
                  <p:sp>
                    <p:nvSpPr>
                      <p:cNvPr id="295" name="Freeform: Shape 294">
                        <a:extLst>
                          <a:ext uri="{FF2B5EF4-FFF2-40B4-BE49-F238E27FC236}">
                            <a16:creationId xmlns:a16="http://schemas.microsoft.com/office/drawing/2014/main" xmlns="" id="{11C592EE-9A08-4A55-9807-D81EF26B6683}"/>
                          </a:ext>
                        </a:extLst>
                      </p:cNvPr>
                      <p:cNvSpPr/>
                      <p:nvPr/>
                    </p:nvSpPr>
                    <p:spPr>
                      <a:xfrm>
                        <a:off x="7730797" y="7573727"/>
                        <a:ext cx="348377" cy="283981"/>
                      </a:xfrm>
                      <a:custGeom>
                        <a:avLst/>
                        <a:gdLst>
                          <a:gd name="connsiteX0" fmla="*/ 6290 w 348377"/>
                          <a:gd name="connsiteY0" fmla="*/ 267831 h 283981"/>
                          <a:gd name="connsiteX1" fmla="*/ 58930 w 348377"/>
                          <a:gd name="connsiteY1" fmla="*/ 105127 h 283981"/>
                          <a:gd name="connsiteX2" fmla="*/ 73286 w 348377"/>
                          <a:gd name="connsiteY2" fmla="*/ 81200 h 283981"/>
                          <a:gd name="connsiteX3" fmla="*/ 73286 w 348377"/>
                          <a:gd name="connsiteY3" fmla="*/ 81200 h 283981"/>
                          <a:gd name="connsiteX4" fmla="*/ 39788 w 348377"/>
                          <a:gd name="connsiteY4" fmla="*/ 81200 h 283981"/>
                          <a:gd name="connsiteX5" fmla="*/ 30217 w 348377"/>
                          <a:gd name="connsiteY5" fmla="*/ 81200 h 283981"/>
                          <a:gd name="connsiteX6" fmla="*/ 25432 w 348377"/>
                          <a:gd name="connsiteY6" fmla="*/ 76414 h 283981"/>
                          <a:gd name="connsiteX7" fmla="*/ 35003 w 348377"/>
                          <a:gd name="connsiteY7" fmla="*/ 57273 h 283981"/>
                          <a:gd name="connsiteX8" fmla="*/ 240776 w 348377"/>
                          <a:gd name="connsiteY8" fmla="*/ 4633 h 283981"/>
                          <a:gd name="connsiteX9" fmla="*/ 322128 w 348377"/>
                          <a:gd name="connsiteY9" fmla="*/ 28560 h 283981"/>
                          <a:gd name="connsiteX10" fmla="*/ 331699 w 348377"/>
                          <a:gd name="connsiteY10" fmla="*/ 38131 h 283981"/>
                          <a:gd name="connsiteX11" fmla="*/ 336484 w 348377"/>
                          <a:gd name="connsiteY11" fmla="*/ 42916 h 283981"/>
                          <a:gd name="connsiteX12" fmla="*/ 307772 w 348377"/>
                          <a:gd name="connsiteY12" fmla="*/ 234333 h 283981"/>
                          <a:gd name="connsiteX13" fmla="*/ 212063 w 348377"/>
                          <a:gd name="connsiteY13" fmla="*/ 282187 h 283981"/>
                          <a:gd name="connsiteX14" fmla="*/ 207278 w 348377"/>
                          <a:gd name="connsiteY14" fmla="*/ 277402 h 283981"/>
                          <a:gd name="connsiteX15" fmla="*/ 207278 w 348377"/>
                          <a:gd name="connsiteY15" fmla="*/ 272616 h 283981"/>
                          <a:gd name="connsiteX16" fmla="*/ 116355 w 348377"/>
                          <a:gd name="connsiteY16" fmla="*/ 272616 h 283981"/>
                          <a:gd name="connsiteX17" fmla="*/ 87642 w 348377"/>
                          <a:gd name="connsiteY17" fmla="*/ 263046 h 283981"/>
                          <a:gd name="connsiteX18" fmla="*/ 49359 w 348377"/>
                          <a:gd name="connsiteY18" fmla="*/ 272616 h 283981"/>
                          <a:gd name="connsiteX19" fmla="*/ 20647 w 348377"/>
                          <a:gd name="connsiteY19" fmla="*/ 282187 h 283981"/>
                          <a:gd name="connsiteX20" fmla="*/ 6290 w 348377"/>
                          <a:gd name="connsiteY20" fmla="*/ 267831 h 283981"/>
                          <a:gd name="connsiteX21" fmla="*/ 92428 w 348377"/>
                          <a:gd name="connsiteY21" fmla="*/ 258260 h 283981"/>
                          <a:gd name="connsiteX22" fmla="*/ 116355 w 348377"/>
                          <a:gd name="connsiteY22" fmla="*/ 263046 h 283981"/>
                          <a:gd name="connsiteX23" fmla="*/ 216849 w 348377"/>
                          <a:gd name="connsiteY23" fmla="*/ 258260 h 283981"/>
                          <a:gd name="connsiteX24" fmla="*/ 231205 w 348377"/>
                          <a:gd name="connsiteY24" fmla="*/ 253475 h 283981"/>
                          <a:gd name="connsiteX25" fmla="*/ 235990 w 348377"/>
                          <a:gd name="connsiteY25" fmla="*/ 258260 h 283981"/>
                          <a:gd name="connsiteX26" fmla="*/ 231205 w 348377"/>
                          <a:gd name="connsiteY26" fmla="*/ 267831 h 283981"/>
                          <a:gd name="connsiteX27" fmla="*/ 298201 w 348377"/>
                          <a:gd name="connsiteY27" fmla="*/ 219977 h 283981"/>
                          <a:gd name="connsiteX28" fmla="*/ 317342 w 348377"/>
                          <a:gd name="connsiteY28" fmla="*/ 47702 h 283981"/>
                          <a:gd name="connsiteX29" fmla="*/ 307772 w 348377"/>
                          <a:gd name="connsiteY29" fmla="*/ 42916 h 283981"/>
                          <a:gd name="connsiteX30" fmla="*/ 226419 w 348377"/>
                          <a:gd name="connsiteY30" fmla="*/ 18989 h 283981"/>
                          <a:gd name="connsiteX31" fmla="*/ 35003 w 348377"/>
                          <a:gd name="connsiteY31" fmla="*/ 66844 h 283981"/>
                          <a:gd name="connsiteX32" fmla="*/ 63715 w 348377"/>
                          <a:gd name="connsiteY32" fmla="*/ 66844 h 283981"/>
                          <a:gd name="connsiteX33" fmla="*/ 63715 w 348377"/>
                          <a:gd name="connsiteY33" fmla="*/ 66844 h 283981"/>
                          <a:gd name="connsiteX34" fmla="*/ 73286 w 348377"/>
                          <a:gd name="connsiteY34" fmla="*/ 76414 h 283981"/>
                          <a:gd name="connsiteX35" fmla="*/ 54144 w 348377"/>
                          <a:gd name="connsiteY35" fmla="*/ 114698 h 283981"/>
                          <a:gd name="connsiteX36" fmla="*/ 1505 w 348377"/>
                          <a:gd name="connsiteY36" fmla="*/ 267831 h 283981"/>
                          <a:gd name="connsiteX37" fmla="*/ 6290 w 348377"/>
                          <a:gd name="connsiteY37" fmla="*/ 277402 h 283981"/>
                          <a:gd name="connsiteX38" fmla="*/ 25432 w 348377"/>
                          <a:gd name="connsiteY38" fmla="*/ 267831 h 283981"/>
                          <a:gd name="connsiteX39" fmla="*/ 68501 w 348377"/>
                          <a:gd name="connsiteY39" fmla="*/ 258260 h 283981"/>
                          <a:gd name="connsiteX40" fmla="*/ 92428 w 348377"/>
                          <a:gd name="connsiteY40" fmla="*/ 258260 h 283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48377" h="283981">
                            <a:moveTo>
                              <a:pt x="6290" y="267831"/>
                            </a:moveTo>
                            <a:cubicBezTo>
                              <a:pt x="-3281" y="196050"/>
                              <a:pt x="35003" y="138625"/>
                              <a:pt x="58930" y="105127"/>
                            </a:cubicBezTo>
                            <a:cubicBezTo>
                              <a:pt x="63715" y="95556"/>
                              <a:pt x="73286" y="85985"/>
                              <a:pt x="73286" y="81200"/>
                            </a:cubicBezTo>
                            <a:lnTo>
                              <a:pt x="73286" y="81200"/>
                            </a:lnTo>
                            <a:cubicBezTo>
                              <a:pt x="63715" y="81200"/>
                              <a:pt x="49359" y="81200"/>
                              <a:pt x="39788" y="81200"/>
                            </a:cubicBezTo>
                            <a:cubicBezTo>
                              <a:pt x="35003" y="81200"/>
                              <a:pt x="30217" y="81200"/>
                              <a:pt x="30217" y="81200"/>
                            </a:cubicBezTo>
                            <a:cubicBezTo>
                              <a:pt x="25432" y="81200"/>
                              <a:pt x="25432" y="76414"/>
                              <a:pt x="25432" y="76414"/>
                            </a:cubicBezTo>
                            <a:cubicBezTo>
                              <a:pt x="25432" y="71629"/>
                              <a:pt x="25432" y="66844"/>
                              <a:pt x="35003" y="57273"/>
                            </a:cubicBezTo>
                            <a:cubicBezTo>
                              <a:pt x="97213" y="-4938"/>
                              <a:pt x="183351" y="-4938"/>
                              <a:pt x="240776" y="4633"/>
                            </a:cubicBezTo>
                            <a:cubicBezTo>
                              <a:pt x="288630" y="14204"/>
                              <a:pt x="322128" y="28560"/>
                              <a:pt x="322128" y="28560"/>
                            </a:cubicBezTo>
                            <a:lnTo>
                              <a:pt x="331699" y="38131"/>
                            </a:lnTo>
                            <a:cubicBezTo>
                              <a:pt x="331699" y="38131"/>
                              <a:pt x="331699" y="38131"/>
                              <a:pt x="336484" y="42916"/>
                            </a:cubicBezTo>
                            <a:cubicBezTo>
                              <a:pt x="365196" y="148196"/>
                              <a:pt x="336484" y="205620"/>
                              <a:pt x="307772" y="234333"/>
                            </a:cubicBezTo>
                            <a:cubicBezTo>
                              <a:pt x="269488" y="272616"/>
                              <a:pt x="216849" y="282187"/>
                              <a:pt x="212063" y="282187"/>
                            </a:cubicBezTo>
                            <a:cubicBezTo>
                              <a:pt x="207278" y="282187"/>
                              <a:pt x="207278" y="277402"/>
                              <a:pt x="207278" y="277402"/>
                            </a:cubicBezTo>
                            <a:cubicBezTo>
                              <a:pt x="207278" y="277402"/>
                              <a:pt x="207278" y="272616"/>
                              <a:pt x="207278" y="272616"/>
                            </a:cubicBezTo>
                            <a:cubicBezTo>
                              <a:pt x="183351" y="277402"/>
                              <a:pt x="145067" y="277402"/>
                              <a:pt x="116355" y="272616"/>
                            </a:cubicBezTo>
                            <a:cubicBezTo>
                              <a:pt x="106784" y="272616"/>
                              <a:pt x="97213" y="267831"/>
                              <a:pt x="87642" y="263046"/>
                            </a:cubicBezTo>
                            <a:cubicBezTo>
                              <a:pt x="78071" y="258260"/>
                              <a:pt x="58930" y="263046"/>
                              <a:pt x="49359" y="272616"/>
                            </a:cubicBezTo>
                            <a:cubicBezTo>
                              <a:pt x="39788" y="277402"/>
                              <a:pt x="30217" y="282187"/>
                              <a:pt x="20647" y="282187"/>
                            </a:cubicBezTo>
                            <a:cubicBezTo>
                              <a:pt x="11075" y="286973"/>
                              <a:pt x="6290" y="282187"/>
                              <a:pt x="6290" y="267831"/>
                            </a:cubicBezTo>
                            <a:close/>
                            <a:moveTo>
                              <a:pt x="92428" y="258260"/>
                            </a:moveTo>
                            <a:cubicBezTo>
                              <a:pt x="97213" y="263046"/>
                              <a:pt x="106784" y="263046"/>
                              <a:pt x="116355" y="263046"/>
                            </a:cubicBezTo>
                            <a:cubicBezTo>
                              <a:pt x="154638" y="267831"/>
                              <a:pt x="202492" y="267831"/>
                              <a:pt x="216849" y="258260"/>
                            </a:cubicBezTo>
                            <a:cubicBezTo>
                              <a:pt x="226419" y="253475"/>
                              <a:pt x="226419" y="253475"/>
                              <a:pt x="231205" y="253475"/>
                            </a:cubicBezTo>
                            <a:cubicBezTo>
                              <a:pt x="235990" y="253475"/>
                              <a:pt x="235990" y="258260"/>
                              <a:pt x="235990" y="258260"/>
                            </a:cubicBezTo>
                            <a:cubicBezTo>
                              <a:pt x="235990" y="258260"/>
                              <a:pt x="235990" y="263046"/>
                              <a:pt x="231205" y="267831"/>
                            </a:cubicBezTo>
                            <a:cubicBezTo>
                              <a:pt x="250346" y="263046"/>
                              <a:pt x="279059" y="248689"/>
                              <a:pt x="298201" y="219977"/>
                            </a:cubicBezTo>
                            <a:cubicBezTo>
                              <a:pt x="331699" y="176908"/>
                              <a:pt x="336484" y="119483"/>
                              <a:pt x="317342" y="47702"/>
                            </a:cubicBezTo>
                            <a:lnTo>
                              <a:pt x="307772" y="42916"/>
                            </a:lnTo>
                            <a:cubicBezTo>
                              <a:pt x="307772" y="42916"/>
                              <a:pt x="274273" y="28560"/>
                              <a:pt x="226419" y="18989"/>
                            </a:cubicBezTo>
                            <a:cubicBezTo>
                              <a:pt x="168994" y="9418"/>
                              <a:pt x="92428" y="9418"/>
                              <a:pt x="35003" y="66844"/>
                            </a:cubicBezTo>
                            <a:cubicBezTo>
                              <a:pt x="44574" y="66844"/>
                              <a:pt x="54144" y="62058"/>
                              <a:pt x="63715" y="66844"/>
                            </a:cubicBezTo>
                            <a:lnTo>
                              <a:pt x="63715" y="66844"/>
                            </a:lnTo>
                            <a:cubicBezTo>
                              <a:pt x="68501" y="66844"/>
                              <a:pt x="73286" y="71629"/>
                              <a:pt x="73286" y="76414"/>
                            </a:cubicBezTo>
                            <a:cubicBezTo>
                              <a:pt x="78071" y="85985"/>
                              <a:pt x="68501" y="95556"/>
                              <a:pt x="54144" y="114698"/>
                            </a:cubicBezTo>
                            <a:cubicBezTo>
                              <a:pt x="30217" y="148196"/>
                              <a:pt x="-8066" y="200835"/>
                              <a:pt x="1505" y="267831"/>
                            </a:cubicBezTo>
                            <a:cubicBezTo>
                              <a:pt x="1505" y="272616"/>
                              <a:pt x="1505" y="277402"/>
                              <a:pt x="6290" y="277402"/>
                            </a:cubicBezTo>
                            <a:cubicBezTo>
                              <a:pt x="11075" y="277402"/>
                              <a:pt x="20647" y="272616"/>
                              <a:pt x="25432" y="267831"/>
                            </a:cubicBezTo>
                            <a:cubicBezTo>
                              <a:pt x="39788" y="263046"/>
                              <a:pt x="54144" y="253475"/>
                              <a:pt x="68501" y="258260"/>
                            </a:cubicBezTo>
                            <a:cubicBezTo>
                              <a:pt x="87642" y="258260"/>
                              <a:pt x="92428" y="258260"/>
                              <a:pt x="92428" y="258260"/>
                            </a:cubicBezTo>
                            <a:close/>
                          </a:path>
                        </a:pathLst>
                      </a:custGeom>
                      <a:solidFill>
                        <a:srgbClr val="B3351C"/>
                      </a:solidFill>
                      <a:ln w="47824" cap="flat">
                        <a:noFill/>
                        <a:prstDash val="solid"/>
                        <a:miter/>
                      </a:ln>
                    </p:spPr>
                    <p:txBody>
                      <a:bodyPr rtlCol="0" anchor="ctr"/>
                      <a:lstStyle/>
                      <a:p>
                        <a:endParaRPr lang="en-US"/>
                      </a:p>
                    </p:txBody>
                  </p:sp>
                </p:grpSp>
                <p:sp>
                  <p:nvSpPr>
                    <p:cNvPr id="292" name="Freeform: Shape 291">
                      <a:extLst>
                        <a:ext uri="{FF2B5EF4-FFF2-40B4-BE49-F238E27FC236}">
                          <a16:creationId xmlns:a16="http://schemas.microsoft.com/office/drawing/2014/main" xmlns="" id="{E07D9D95-2AC1-4DBD-A0ED-CF494E31E9A2}"/>
                        </a:ext>
                      </a:extLst>
                    </p:cNvPr>
                    <p:cNvSpPr/>
                    <p:nvPr/>
                  </p:nvSpPr>
                  <p:spPr>
                    <a:xfrm>
                      <a:off x="7760674" y="7586655"/>
                      <a:ext cx="313045" cy="274571"/>
                    </a:xfrm>
                    <a:custGeom>
                      <a:avLst/>
                      <a:gdLst>
                        <a:gd name="connsiteX0" fmla="*/ 206113 w 313045"/>
                        <a:gd name="connsiteY0" fmla="*/ 254903 h 274571"/>
                        <a:gd name="connsiteX1" fmla="*/ 277894 w 313045"/>
                        <a:gd name="connsiteY1" fmla="*/ 159194 h 274571"/>
                        <a:gd name="connsiteX2" fmla="*/ 268323 w 313045"/>
                        <a:gd name="connsiteY2" fmla="*/ 149624 h 274571"/>
                        <a:gd name="connsiteX3" fmla="*/ 201328 w 313045"/>
                        <a:gd name="connsiteY3" fmla="*/ 202263 h 274571"/>
                        <a:gd name="connsiteX4" fmla="*/ 234825 w 313045"/>
                        <a:gd name="connsiteY4" fmla="*/ 144838 h 274571"/>
                        <a:gd name="connsiteX5" fmla="*/ 225255 w 313045"/>
                        <a:gd name="connsiteY5" fmla="*/ 135267 h 274571"/>
                        <a:gd name="connsiteX6" fmla="*/ 96048 w 313045"/>
                        <a:gd name="connsiteY6" fmla="*/ 207049 h 274571"/>
                        <a:gd name="connsiteX7" fmla="*/ 182186 w 313045"/>
                        <a:gd name="connsiteY7" fmla="*/ 120911 h 274571"/>
                        <a:gd name="connsiteX8" fmla="*/ 177401 w 313045"/>
                        <a:gd name="connsiteY8" fmla="*/ 111340 h 274571"/>
                        <a:gd name="connsiteX9" fmla="*/ 48194 w 313045"/>
                        <a:gd name="connsiteY9" fmla="*/ 178336 h 274571"/>
                        <a:gd name="connsiteX10" fmla="*/ 186971 w 313045"/>
                        <a:gd name="connsiteY10" fmla="*/ 68272 h 274571"/>
                        <a:gd name="connsiteX11" fmla="*/ 186971 w 313045"/>
                        <a:gd name="connsiteY11" fmla="*/ 58701 h 274571"/>
                        <a:gd name="connsiteX12" fmla="*/ 33838 w 313045"/>
                        <a:gd name="connsiteY12" fmla="*/ 63486 h 274571"/>
                        <a:gd name="connsiteX13" fmla="*/ 9911 w 313045"/>
                        <a:gd name="connsiteY13" fmla="*/ 53915 h 274571"/>
                        <a:gd name="connsiteX14" fmla="*/ 292250 w 313045"/>
                        <a:gd name="connsiteY14" fmla="*/ 29988 h 274571"/>
                        <a:gd name="connsiteX15" fmla="*/ 301821 w 313045"/>
                        <a:gd name="connsiteY15" fmla="*/ 39559 h 274571"/>
                        <a:gd name="connsiteX16" fmla="*/ 182186 w 313045"/>
                        <a:gd name="connsiteY16" fmla="*/ 274044 h 274571"/>
                        <a:gd name="connsiteX17" fmla="*/ 206113 w 313045"/>
                        <a:gd name="connsiteY17" fmla="*/ 254903 h 274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13045" h="274571">
                          <a:moveTo>
                            <a:pt x="206113" y="254903"/>
                          </a:moveTo>
                          <a:cubicBezTo>
                            <a:pt x="239611" y="230976"/>
                            <a:pt x="263538" y="197478"/>
                            <a:pt x="277894" y="159194"/>
                          </a:cubicBezTo>
                          <a:cubicBezTo>
                            <a:pt x="277894" y="154409"/>
                            <a:pt x="273109" y="144838"/>
                            <a:pt x="268323" y="149624"/>
                          </a:cubicBezTo>
                          <a:cubicBezTo>
                            <a:pt x="249182" y="173551"/>
                            <a:pt x="225255" y="187907"/>
                            <a:pt x="201328" y="202263"/>
                          </a:cubicBezTo>
                          <a:cubicBezTo>
                            <a:pt x="215684" y="183122"/>
                            <a:pt x="225255" y="163980"/>
                            <a:pt x="234825" y="144838"/>
                          </a:cubicBezTo>
                          <a:cubicBezTo>
                            <a:pt x="234825" y="140053"/>
                            <a:pt x="230040" y="130482"/>
                            <a:pt x="225255" y="135267"/>
                          </a:cubicBezTo>
                          <a:cubicBezTo>
                            <a:pt x="186971" y="168765"/>
                            <a:pt x="143902" y="192692"/>
                            <a:pt x="96048" y="207049"/>
                          </a:cubicBezTo>
                          <a:cubicBezTo>
                            <a:pt x="129546" y="183122"/>
                            <a:pt x="163044" y="159194"/>
                            <a:pt x="182186" y="120911"/>
                          </a:cubicBezTo>
                          <a:cubicBezTo>
                            <a:pt x="182186" y="116126"/>
                            <a:pt x="182186" y="111340"/>
                            <a:pt x="177401" y="111340"/>
                          </a:cubicBezTo>
                          <a:cubicBezTo>
                            <a:pt x="129546" y="120911"/>
                            <a:pt x="86478" y="149624"/>
                            <a:pt x="48194" y="178336"/>
                          </a:cubicBezTo>
                          <a:cubicBezTo>
                            <a:pt x="76906" y="125697"/>
                            <a:pt x="129546" y="87413"/>
                            <a:pt x="186971" y="68272"/>
                          </a:cubicBezTo>
                          <a:cubicBezTo>
                            <a:pt x="191757" y="68272"/>
                            <a:pt x="186971" y="58701"/>
                            <a:pt x="186971" y="58701"/>
                          </a:cubicBezTo>
                          <a:cubicBezTo>
                            <a:pt x="134332" y="34774"/>
                            <a:pt x="81692" y="39559"/>
                            <a:pt x="33838" y="63486"/>
                          </a:cubicBezTo>
                          <a:cubicBezTo>
                            <a:pt x="9911" y="63486"/>
                            <a:pt x="-14016" y="77842"/>
                            <a:pt x="9911" y="53915"/>
                          </a:cubicBezTo>
                          <a:cubicBezTo>
                            <a:pt x="115190" y="-51364"/>
                            <a:pt x="292250" y="29988"/>
                            <a:pt x="292250" y="29988"/>
                          </a:cubicBezTo>
                          <a:lnTo>
                            <a:pt x="301821" y="39559"/>
                          </a:lnTo>
                          <a:cubicBezTo>
                            <a:pt x="359246" y="254903"/>
                            <a:pt x="177401" y="278830"/>
                            <a:pt x="182186" y="274044"/>
                          </a:cubicBezTo>
                          <a:cubicBezTo>
                            <a:pt x="191757" y="269259"/>
                            <a:pt x="201328" y="259688"/>
                            <a:pt x="206113" y="254903"/>
                          </a:cubicBezTo>
                          <a:close/>
                        </a:path>
                      </a:pathLst>
                    </a:custGeom>
                    <a:solidFill>
                      <a:srgbClr val="D6371E">
                        <a:alpha val="50000"/>
                      </a:srgbClr>
                    </a:solidFill>
                    <a:ln w="47824" cap="flat">
                      <a:noFill/>
                      <a:prstDash val="solid"/>
                      <a:miter/>
                    </a:ln>
                  </p:spPr>
                  <p:txBody>
                    <a:bodyPr rtlCol="0" anchor="ctr"/>
                    <a:lstStyle/>
                    <a:p>
                      <a:endParaRPr lang="en-US"/>
                    </a:p>
                  </p:txBody>
                </p:sp>
                <p:sp>
                  <p:nvSpPr>
                    <p:cNvPr id="293" name="Freeform: Shape 292">
                      <a:extLst>
                        <a:ext uri="{FF2B5EF4-FFF2-40B4-BE49-F238E27FC236}">
                          <a16:creationId xmlns:a16="http://schemas.microsoft.com/office/drawing/2014/main" xmlns="" id="{35B613C8-9773-4885-8830-237B5AF38A47}"/>
                        </a:ext>
                      </a:extLst>
                    </p:cNvPr>
                    <p:cNvSpPr/>
                    <p:nvPr/>
                  </p:nvSpPr>
                  <p:spPr>
                    <a:xfrm>
                      <a:off x="7847151" y="7588931"/>
                      <a:ext cx="222334" cy="233484"/>
                    </a:xfrm>
                    <a:custGeom>
                      <a:avLst/>
                      <a:gdLst>
                        <a:gd name="connsiteX0" fmla="*/ 196202 w 222334"/>
                        <a:gd name="connsiteY0" fmla="*/ 161703 h 233484"/>
                        <a:gd name="connsiteX1" fmla="*/ 124421 w 222334"/>
                        <a:gd name="connsiteY1" fmla="*/ 46853 h 233484"/>
                        <a:gd name="connsiteX2" fmla="*/ 0 w 222334"/>
                        <a:gd name="connsiteY2" fmla="*/ 8570 h 233484"/>
                        <a:gd name="connsiteX3" fmla="*/ 200987 w 222334"/>
                        <a:gd name="connsiteY3" fmla="*/ 32497 h 233484"/>
                        <a:gd name="connsiteX4" fmla="*/ 210558 w 222334"/>
                        <a:gd name="connsiteY4" fmla="*/ 42068 h 233484"/>
                        <a:gd name="connsiteX5" fmla="*/ 177060 w 222334"/>
                        <a:gd name="connsiteY5" fmla="*/ 233484 h 233484"/>
                        <a:gd name="connsiteX6" fmla="*/ 196202 w 222334"/>
                        <a:gd name="connsiteY6" fmla="*/ 161703 h 233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334" h="233484">
                          <a:moveTo>
                            <a:pt x="196202" y="161703"/>
                          </a:moveTo>
                          <a:cubicBezTo>
                            <a:pt x="205773" y="99493"/>
                            <a:pt x="157919" y="65995"/>
                            <a:pt x="124421" y="46853"/>
                          </a:cubicBezTo>
                          <a:cubicBezTo>
                            <a:pt x="86137" y="22926"/>
                            <a:pt x="43069" y="13355"/>
                            <a:pt x="0" y="8570"/>
                          </a:cubicBezTo>
                          <a:cubicBezTo>
                            <a:pt x="95708" y="-20143"/>
                            <a:pt x="200987" y="32497"/>
                            <a:pt x="200987" y="32497"/>
                          </a:cubicBezTo>
                          <a:lnTo>
                            <a:pt x="210558" y="42068"/>
                          </a:lnTo>
                          <a:cubicBezTo>
                            <a:pt x="239271" y="142561"/>
                            <a:pt x="210558" y="199986"/>
                            <a:pt x="177060" y="233484"/>
                          </a:cubicBezTo>
                          <a:cubicBezTo>
                            <a:pt x="186631" y="204772"/>
                            <a:pt x="200987" y="161703"/>
                            <a:pt x="196202" y="161703"/>
                          </a:cubicBezTo>
                          <a:close/>
                        </a:path>
                      </a:pathLst>
                    </a:custGeom>
                    <a:solidFill>
                      <a:srgbClr val="D6371E">
                        <a:alpha val="50000"/>
                      </a:srgbClr>
                    </a:solidFill>
                    <a:ln w="47824" cap="flat">
                      <a:noFill/>
                      <a:prstDash val="solid"/>
                      <a:miter/>
                    </a:ln>
                  </p:spPr>
                  <p:txBody>
                    <a:bodyPr rtlCol="0" anchor="ctr"/>
                    <a:lstStyle/>
                    <a:p>
                      <a:endParaRPr lang="en-US"/>
                    </a:p>
                  </p:txBody>
                </p:sp>
              </p:grpSp>
              <p:grpSp>
                <p:nvGrpSpPr>
                  <p:cNvPr id="278" name="Graphic 3">
                    <a:extLst>
                      <a:ext uri="{FF2B5EF4-FFF2-40B4-BE49-F238E27FC236}">
                        <a16:creationId xmlns:a16="http://schemas.microsoft.com/office/drawing/2014/main" xmlns="" id="{5A4EDB57-6AC2-4E03-A30F-458D0A3D845B}"/>
                      </a:ext>
                    </a:extLst>
                  </p:cNvPr>
                  <p:cNvGrpSpPr/>
                  <p:nvPr/>
                </p:nvGrpSpPr>
                <p:grpSpPr>
                  <a:xfrm>
                    <a:off x="7890220" y="7473080"/>
                    <a:ext cx="301481" cy="284732"/>
                    <a:chOff x="7890220" y="7473080"/>
                    <a:chExt cx="301481" cy="284732"/>
                  </a:xfrm>
                </p:grpSpPr>
                <p:grpSp>
                  <p:nvGrpSpPr>
                    <p:cNvPr id="279" name="Graphic 3">
                      <a:extLst>
                        <a:ext uri="{FF2B5EF4-FFF2-40B4-BE49-F238E27FC236}">
                          <a16:creationId xmlns:a16="http://schemas.microsoft.com/office/drawing/2014/main" xmlns="" id="{0216C9D3-F47E-4542-9BDA-7D01B872CE73}"/>
                        </a:ext>
                      </a:extLst>
                    </p:cNvPr>
                    <p:cNvGrpSpPr/>
                    <p:nvPr/>
                  </p:nvGrpSpPr>
                  <p:grpSpPr>
                    <a:xfrm>
                      <a:off x="7890220" y="7473080"/>
                      <a:ext cx="301481" cy="284732"/>
                      <a:chOff x="7890220" y="7473080"/>
                      <a:chExt cx="301481" cy="284732"/>
                    </a:xfrm>
                  </p:grpSpPr>
                  <p:sp>
                    <p:nvSpPr>
                      <p:cNvPr id="285" name="Freeform: Shape 284">
                        <a:extLst>
                          <a:ext uri="{FF2B5EF4-FFF2-40B4-BE49-F238E27FC236}">
                            <a16:creationId xmlns:a16="http://schemas.microsoft.com/office/drawing/2014/main" xmlns="" id="{DCCE6E52-919E-4E90-A17D-B2B954CFDA3F}"/>
                          </a:ext>
                        </a:extLst>
                      </p:cNvPr>
                      <p:cNvSpPr/>
                      <p:nvPr/>
                    </p:nvSpPr>
                    <p:spPr>
                      <a:xfrm>
                        <a:off x="7899359" y="7485642"/>
                        <a:ext cx="284656" cy="272170"/>
                      </a:xfrm>
                      <a:custGeom>
                        <a:avLst/>
                        <a:gdLst>
                          <a:gd name="connsiteX0" fmla="*/ 273200 w 284656"/>
                          <a:gd name="connsiteY0" fmla="*/ 178855 h 272170"/>
                          <a:gd name="connsiteX1" fmla="*/ 263629 w 284656"/>
                          <a:gd name="connsiteY1" fmla="*/ 174069 h 272170"/>
                          <a:gd name="connsiteX2" fmla="*/ 187063 w 284656"/>
                          <a:gd name="connsiteY2" fmla="*/ 131001 h 272170"/>
                          <a:gd name="connsiteX3" fmla="*/ 139209 w 284656"/>
                          <a:gd name="connsiteY3" fmla="*/ 121430 h 272170"/>
                          <a:gd name="connsiteX4" fmla="*/ 124852 w 284656"/>
                          <a:gd name="connsiteY4" fmla="*/ 83147 h 272170"/>
                          <a:gd name="connsiteX5" fmla="*/ 81783 w 284656"/>
                          <a:gd name="connsiteY5" fmla="*/ 20936 h 272170"/>
                          <a:gd name="connsiteX6" fmla="*/ 76998 w 284656"/>
                          <a:gd name="connsiteY6" fmla="*/ 16151 h 272170"/>
                          <a:gd name="connsiteX7" fmla="*/ 48286 w 284656"/>
                          <a:gd name="connsiteY7" fmla="*/ 1795 h 272170"/>
                          <a:gd name="connsiteX8" fmla="*/ 33929 w 284656"/>
                          <a:gd name="connsiteY8" fmla="*/ 44863 h 272170"/>
                          <a:gd name="connsiteX9" fmla="*/ 29144 w 284656"/>
                          <a:gd name="connsiteY9" fmla="*/ 49649 h 272170"/>
                          <a:gd name="connsiteX10" fmla="*/ 10002 w 284656"/>
                          <a:gd name="connsiteY10" fmla="*/ 64005 h 272170"/>
                          <a:gd name="connsiteX11" fmla="*/ 5217 w 284656"/>
                          <a:gd name="connsiteY11" fmla="*/ 97503 h 272170"/>
                          <a:gd name="connsiteX12" fmla="*/ 14788 w 284656"/>
                          <a:gd name="connsiteY12" fmla="*/ 107074 h 272170"/>
                          <a:gd name="connsiteX13" fmla="*/ 129638 w 284656"/>
                          <a:gd name="connsiteY13" fmla="*/ 135786 h 272170"/>
                          <a:gd name="connsiteX14" fmla="*/ 182278 w 284656"/>
                          <a:gd name="connsiteY14" fmla="*/ 255422 h 272170"/>
                          <a:gd name="connsiteX15" fmla="*/ 187063 w 284656"/>
                          <a:gd name="connsiteY15" fmla="*/ 264992 h 272170"/>
                          <a:gd name="connsiteX16" fmla="*/ 215775 w 284656"/>
                          <a:gd name="connsiteY16" fmla="*/ 264992 h 272170"/>
                          <a:gd name="connsiteX17" fmla="*/ 234917 w 284656"/>
                          <a:gd name="connsiteY17" fmla="*/ 231494 h 272170"/>
                          <a:gd name="connsiteX18" fmla="*/ 239702 w 284656"/>
                          <a:gd name="connsiteY18" fmla="*/ 221924 h 272170"/>
                          <a:gd name="connsiteX19" fmla="*/ 277986 w 284656"/>
                          <a:gd name="connsiteY19" fmla="*/ 202782 h 272170"/>
                          <a:gd name="connsiteX20" fmla="*/ 273200 w 284656"/>
                          <a:gd name="connsiteY20" fmla="*/ 178855 h 272170"/>
                          <a:gd name="connsiteX21" fmla="*/ 273200 w 284656"/>
                          <a:gd name="connsiteY21" fmla="*/ 178855 h 272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4656" h="272170">
                            <a:moveTo>
                              <a:pt x="273200" y="178855"/>
                            </a:moveTo>
                            <a:cubicBezTo>
                              <a:pt x="273200" y="178855"/>
                              <a:pt x="268415" y="174069"/>
                              <a:pt x="263629" y="174069"/>
                            </a:cubicBezTo>
                            <a:cubicBezTo>
                              <a:pt x="239702" y="150142"/>
                              <a:pt x="210990" y="140572"/>
                              <a:pt x="187063" y="131001"/>
                            </a:cubicBezTo>
                            <a:cubicBezTo>
                              <a:pt x="167921" y="126215"/>
                              <a:pt x="148779" y="121430"/>
                              <a:pt x="139209" y="121430"/>
                            </a:cubicBezTo>
                            <a:cubicBezTo>
                              <a:pt x="139209" y="111859"/>
                              <a:pt x="134423" y="97503"/>
                              <a:pt x="124852" y="83147"/>
                            </a:cubicBezTo>
                            <a:cubicBezTo>
                              <a:pt x="115282" y="64005"/>
                              <a:pt x="100925" y="40078"/>
                              <a:pt x="81783" y="20936"/>
                            </a:cubicBezTo>
                            <a:cubicBezTo>
                              <a:pt x="81783" y="20936"/>
                              <a:pt x="76998" y="16151"/>
                              <a:pt x="76998" y="16151"/>
                            </a:cubicBezTo>
                            <a:cubicBezTo>
                              <a:pt x="57856" y="1795"/>
                              <a:pt x="53071" y="-2991"/>
                              <a:pt x="48286" y="1795"/>
                            </a:cubicBezTo>
                            <a:cubicBezTo>
                              <a:pt x="43500" y="6580"/>
                              <a:pt x="43500" y="35292"/>
                              <a:pt x="33929" y="44863"/>
                            </a:cubicBezTo>
                            <a:cubicBezTo>
                              <a:pt x="33929" y="44863"/>
                              <a:pt x="33929" y="44863"/>
                              <a:pt x="29144" y="49649"/>
                            </a:cubicBezTo>
                            <a:cubicBezTo>
                              <a:pt x="19573" y="54434"/>
                              <a:pt x="14788" y="59220"/>
                              <a:pt x="10002" y="64005"/>
                            </a:cubicBezTo>
                            <a:cubicBezTo>
                              <a:pt x="431" y="73576"/>
                              <a:pt x="-4354" y="87932"/>
                              <a:pt x="5217" y="97503"/>
                            </a:cubicBezTo>
                            <a:cubicBezTo>
                              <a:pt x="10002" y="102288"/>
                              <a:pt x="10002" y="102288"/>
                              <a:pt x="14788" y="107074"/>
                            </a:cubicBezTo>
                            <a:cubicBezTo>
                              <a:pt x="38715" y="121430"/>
                              <a:pt x="100925" y="140572"/>
                              <a:pt x="129638" y="135786"/>
                            </a:cubicBezTo>
                            <a:cubicBezTo>
                              <a:pt x="134423" y="164499"/>
                              <a:pt x="163136" y="231494"/>
                              <a:pt x="182278" y="255422"/>
                            </a:cubicBezTo>
                            <a:cubicBezTo>
                              <a:pt x="182278" y="260207"/>
                              <a:pt x="187063" y="260207"/>
                              <a:pt x="187063" y="264992"/>
                            </a:cubicBezTo>
                            <a:cubicBezTo>
                              <a:pt x="196634" y="274563"/>
                              <a:pt x="210990" y="274563"/>
                              <a:pt x="215775" y="264992"/>
                            </a:cubicBezTo>
                            <a:cubicBezTo>
                              <a:pt x="225346" y="255422"/>
                              <a:pt x="230132" y="245851"/>
                              <a:pt x="234917" y="231494"/>
                            </a:cubicBezTo>
                            <a:cubicBezTo>
                              <a:pt x="234917" y="226709"/>
                              <a:pt x="239702" y="226709"/>
                              <a:pt x="239702" y="221924"/>
                            </a:cubicBezTo>
                            <a:cubicBezTo>
                              <a:pt x="249273" y="212353"/>
                              <a:pt x="273200" y="207567"/>
                              <a:pt x="277986" y="202782"/>
                            </a:cubicBezTo>
                            <a:cubicBezTo>
                              <a:pt x="287557" y="197996"/>
                              <a:pt x="287557" y="193211"/>
                              <a:pt x="273200" y="178855"/>
                            </a:cubicBezTo>
                            <a:lnTo>
                              <a:pt x="273200" y="178855"/>
                            </a:lnTo>
                            <a:close/>
                          </a:path>
                        </a:pathLst>
                      </a:custGeom>
                      <a:solidFill>
                        <a:srgbClr val="ABB81F"/>
                      </a:solidFill>
                      <a:ln w="47824" cap="flat">
                        <a:noFill/>
                        <a:prstDash val="solid"/>
                        <a:miter/>
                      </a:ln>
                    </p:spPr>
                    <p:txBody>
                      <a:bodyPr rtlCol="0" anchor="ctr"/>
                      <a:lstStyle/>
                      <a:p>
                        <a:endParaRPr lang="en-US"/>
                      </a:p>
                    </p:txBody>
                  </p:sp>
                  <p:sp>
                    <p:nvSpPr>
                      <p:cNvPr id="286" name="Freeform: Shape 285">
                        <a:extLst>
                          <a:ext uri="{FF2B5EF4-FFF2-40B4-BE49-F238E27FC236}">
                            <a16:creationId xmlns:a16="http://schemas.microsoft.com/office/drawing/2014/main" xmlns="" id="{FA8E5B86-CA49-454F-8094-0FA73E5E272F}"/>
                          </a:ext>
                        </a:extLst>
                      </p:cNvPr>
                      <p:cNvSpPr/>
                      <p:nvPr/>
                    </p:nvSpPr>
                    <p:spPr>
                      <a:xfrm>
                        <a:off x="7890220" y="7473080"/>
                        <a:ext cx="301481" cy="283079"/>
                      </a:xfrm>
                      <a:custGeom>
                        <a:avLst/>
                        <a:gdLst>
                          <a:gd name="connsiteX0" fmla="*/ 196202 w 301481"/>
                          <a:gd name="connsiteY0" fmla="*/ 277554 h 283079"/>
                          <a:gd name="connsiteX1" fmla="*/ 186631 w 301481"/>
                          <a:gd name="connsiteY1" fmla="*/ 267983 h 283079"/>
                          <a:gd name="connsiteX2" fmla="*/ 133991 w 301481"/>
                          <a:gd name="connsiteY2" fmla="*/ 148348 h 283079"/>
                          <a:gd name="connsiteX3" fmla="*/ 23927 w 301481"/>
                          <a:gd name="connsiteY3" fmla="*/ 114850 h 283079"/>
                          <a:gd name="connsiteX4" fmla="*/ 9571 w 301481"/>
                          <a:gd name="connsiteY4" fmla="*/ 105279 h 283079"/>
                          <a:gd name="connsiteX5" fmla="*/ 0 w 301481"/>
                          <a:gd name="connsiteY5" fmla="*/ 86137 h 283079"/>
                          <a:gd name="connsiteX6" fmla="*/ 9571 w 301481"/>
                          <a:gd name="connsiteY6" fmla="*/ 62210 h 283079"/>
                          <a:gd name="connsiteX7" fmla="*/ 33498 w 301481"/>
                          <a:gd name="connsiteY7" fmla="*/ 47854 h 283079"/>
                          <a:gd name="connsiteX8" fmla="*/ 38283 w 301481"/>
                          <a:gd name="connsiteY8" fmla="*/ 47854 h 283079"/>
                          <a:gd name="connsiteX9" fmla="*/ 47854 w 301481"/>
                          <a:gd name="connsiteY9" fmla="*/ 23927 h 283079"/>
                          <a:gd name="connsiteX10" fmla="*/ 52640 w 301481"/>
                          <a:gd name="connsiteY10" fmla="*/ 4785 h 283079"/>
                          <a:gd name="connsiteX11" fmla="*/ 66996 w 301481"/>
                          <a:gd name="connsiteY11" fmla="*/ 0 h 283079"/>
                          <a:gd name="connsiteX12" fmla="*/ 90923 w 301481"/>
                          <a:gd name="connsiteY12" fmla="*/ 14356 h 283079"/>
                          <a:gd name="connsiteX13" fmla="*/ 95708 w 301481"/>
                          <a:gd name="connsiteY13" fmla="*/ 19142 h 283079"/>
                          <a:gd name="connsiteX14" fmla="*/ 138777 w 301481"/>
                          <a:gd name="connsiteY14" fmla="*/ 81352 h 283079"/>
                          <a:gd name="connsiteX15" fmla="*/ 153133 w 301481"/>
                          <a:gd name="connsiteY15" fmla="*/ 119635 h 283079"/>
                          <a:gd name="connsiteX16" fmla="*/ 162704 w 301481"/>
                          <a:gd name="connsiteY16" fmla="*/ 119635 h 283079"/>
                          <a:gd name="connsiteX17" fmla="*/ 196202 w 301481"/>
                          <a:gd name="connsiteY17" fmla="*/ 129206 h 283079"/>
                          <a:gd name="connsiteX18" fmla="*/ 277554 w 301481"/>
                          <a:gd name="connsiteY18" fmla="*/ 172275 h 283079"/>
                          <a:gd name="connsiteX19" fmla="*/ 287125 w 301481"/>
                          <a:gd name="connsiteY19" fmla="*/ 177060 h 283079"/>
                          <a:gd name="connsiteX20" fmla="*/ 301481 w 301481"/>
                          <a:gd name="connsiteY20" fmla="*/ 200988 h 283079"/>
                          <a:gd name="connsiteX21" fmla="*/ 296696 w 301481"/>
                          <a:gd name="connsiteY21" fmla="*/ 210558 h 283079"/>
                          <a:gd name="connsiteX22" fmla="*/ 277554 w 301481"/>
                          <a:gd name="connsiteY22" fmla="*/ 220129 h 283079"/>
                          <a:gd name="connsiteX23" fmla="*/ 253627 w 301481"/>
                          <a:gd name="connsiteY23" fmla="*/ 229700 h 283079"/>
                          <a:gd name="connsiteX24" fmla="*/ 248842 w 301481"/>
                          <a:gd name="connsiteY24" fmla="*/ 234485 h 283079"/>
                          <a:gd name="connsiteX25" fmla="*/ 229700 w 301481"/>
                          <a:gd name="connsiteY25" fmla="*/ 267983 h 283079"/>
                          <a:gd name="connsiteX26" fmla="*/ 205773 w 301481"/>
                          <a:gd name="connsiteY26" fmla="*/ 277554 h 283079"/>
                          <a:gd name="connsiteX27" fmla="*/ 205773 w 301481"/>
                          <a:gd name="connsiteY27" fmla="*/ 277554 h 283079"/>
                          <a:gd name="connsiteX28" fmla="*/ 196202 w 301481"/>
                          <a:gd name="connsiteY28" fmla="*/ 277554 h 283079"/>
                          <a:gd name="connsiteX29" fmla="*/ 153133 w 301481"/>
                          <a:gd name="connsiteY29" fmla="*/ 138777 h 283079"/>
                          <a:gd name="connsiteX30" fmla="*/ 148348 w 301481"/>
                          <a:gd name="connsiteY30" fmla="*/ 133992 h 283079"/>
                          <a:gd name="connsiteX31" fmla="*/ 133991 w 301481"/>
                          <a:gd name="connsiteY31" fmla="*/ 95708 h 283079"/>
                          <a:gd name="connsiteX32" fmla="*/ 95708 w 301481"/>
                          <a:gd name="connsiteY32" fmla="*/ 38283 h 283079"/>
                          <a:gd name="connsiteX33" fmla="*/ 90923 w 301481"/>
                          <a:gd name="connsiteY33" fmla="*/ 33498 h 283079"/>
                          <a:gd name="connsiteX34" fmla="*/ 71781 w 301481"/>
                          <a:gd name="connsiteY34" fmla="*/ 19142 h 283079"/>
                          <a:gd name="connsiteX35" fmla="*/ 66996 w 301481"/>
                          <a:gd name="connsiteY35" fmla="*/ 33498 h 283079"/>
                          <a:gd name="connsiteX36" fmla="*/ 57425 w 301481"/>
                          <a:gd name="connsiteY36" fmla="*/ 62210 h 283079"/>
                          <a:gd name="connsiteX37" fmla="*/ 52640 w 301481"/>
                          <a:gd name="connsiteY37" fmla="*/ 66996 h 283079"/>
                          <a:gd name="connsiteX38" fmla="*/ 33498 w 301481"/>
                          <a:gd name="connsiteY38" fmla="*/ 81352 h 283079"/>
                          <a:gd name="connsiteX39" fmla="*/ 23927 w 301481"/>
                          <a:gd name="connsiteY39" fmla="*/ 95708 h 283079"/>
                          <a:gd name="connsiteX40" fmla="*/ 28712 w 301481"/>
                          <a:gd name="connsiteY40" fmla="*/ 105279 h 283079"/>
                          <a:gd name="connsiteX41" fmla="*/ 38283 w 301481"/>
                          <a:gd name="connsiteY41" fmla="*/ 110065 h 283079"/>
                          <a:gd name="connsiteX42" fmla="*/ 148348 w 301481"/>
                          <a:gd name="connsiteY42" fmla="*/ 138777 h 283079"/>
                          <a:gd name="connsiteX43" fmla="*/ 153133 w 301481"/>
                          <a:gd name="connsiteY43" fmla="*/ 143562 h 283079"/>
                          <a:gd name="connsiteX44" fmla="*/ 200987 w 301481"/>
                          <a:gd name="connsiteY44" fmla="*/ 263198 h 283079"/>
                          <a:gd name="connsiteX45" fmla="*/ 205773 w 301481"/>
                          <a:gd name="connsiteY45" fmla="*/ 267983 h 283079"/>
                          <a:gd name="connsiteX46" fmla="*/ 215344 w 301481"/>
                          <a:gd name="connsiteY46" fmla="*/ 272769 h 283079"/>
                          <a:gd name="connsiteX47" fmla="*/ 215344 w 301481"/>
                          <a:gd name="connsiteY47" fmla="*/ 272769 h 283079"/>
                          <a:gd name="connsiteX48" fmla="*/ 229700 w 301481"/>
                          <a:gd name="connsiteY48" fmla="*/ 267983 h 283079"/>
                          <a:gd name="connsiteX49" fmla="*/ 248842 w 301481"/>
                          <a:gd name="connsiteY49" fmla="*/ 239271 h 283079"/>
                          <a:gd name="connsiteX50" fmla="*/ 253627 w 301481"/>
                          <a:gd name="connsiteY50" fmla="*/ 229700 h 283079"/>
                          <a:gd name="connsiteX51" fmla="*/ 282339 w 301481"/>
                          <a:gd name="connsiteY51" fmla="*/ 215344 h 283079"/>
                          <a:gd name="connsiteX52" fmla="*/ 296696 w 301481"/>
                          <a:gd name="connsiteY52" fmla="*/ 210558 h 283079"/>
                          <a:gd name="connsiteX53" fmla="*/ 287125 w 301481"/>
                          <a:gd name="connsiteY53" fmla="*/ 196202 h 283079"/>
                          <a:gd name="connsiteX54" fmla="*/ 282339 w 301481"/>
                          <a:gd name="connsiteY54" fmla="*/ 191417 h 283079"/>
                          <a:gd name="connsiteX55" fmla="*/ 205773 w 301481"/>
                          <a:gd name="connsiteY55" fmla="*/ 148348 h 283079"/>
                          <a:gd name="connsiteX56" fmla="*/ 172275 w 301481"/>
                          <a:gd name="connsiteY56" fmla="*/ 138777 h 283079"/>
                          <a:gd name="connsiteX57" fmla="*/ 153133 w 301481"/>
                          <a:gd name="connsiteY57" fmla="*/ 138777 h 28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01481" h="283079">
                            <a:moveTo>
                              <a:pt x="196202" y="277554"/>
                            </a:moveTo>
                            <a:cubicBezTo>
                              <a:pt x="196202" y="277554"/>
                              <a:pt x="191417" y="272769"/>
                              <a:pt x="186631" y="267983"/>
                            </a:cubicBezTo>
                            <a:cubicBezTo>
                              <a:pt x="167490" y="244056"/>
                              <a:pt x="138777" y="181846"/>
                              <a:pt x="133991" y="148348"/>
                            </a:cubicBezTo>
                            <a:cubicBezTo>
                              <a:pt x="105279" y="148348"/>
                              <a:pt x="47854" y="129206"/>
                              <a:pt x="23927" y="114850"/>
                            </a:cubicBezTo>
                            <a:cubicBezTo>
                              <a:pt x="19141" y="110065"/>
                              <a:pt x="14356" y="110065"/>
                              <a:pt x="9571" y="105279"/>
                            </a:cubicBezTo>
                            <a:cubicBezTo>
                              <a:pt x="4785" y="100494"/>
                              <a:pt x="0" y="95708"/>
                              <a:pt x="0" y="86137"/>
                            </a:cubicBezTo>
                            <a:cubicBezTo>
                              <a:pt x="0" y="76567"/>
                              <a:pt x="4785" y="71781"/>
                              <a:pt x="9571" y="62210"/>
                            </a:cubicBezTo>
                            <a:cubicBezTo>
                              <a:pt x="14356" y="57425"/>
                              <a:pt x="23927" y="52640"/>
                              <a:pt x="33498" y="47854"/>
                            </a:cubicBezTo>
                            <a:cubicBezTo>
                              <a:pt x="33498" y="47854"/>
                              <a:pt x="33498" y="47854"/>
                              <a:pt x="38283" y="47854"/>
                            </a:cubicBezTo>
                            <a:cubicBezTo>
                              <a:pt x="43068" y="43069"/>
                              <a:pt x="43068" y="33498"/>
                              <a:pt x="47854" y="23927"/>
                            </a:cubicBezTo>
                            <a:cubicBezTo>
                              <a:pt x="47854" y="14356"/>
                              <a:pt x="52640" y="9571"/>
                              <a:pt x="52640" y="4785"/>
                            </a:cubicBezTo>
                            <a:cubicBezTo>
                              <a:pt x="52640" y="4785"/>
                              <a:pt x="57425" y="0"/>
                              <a:pt x="66996" y="0"/>
                            </a:cubicBezTo>
                            <a:cubicBezTo>
                              <a:pt x="71781" y="0"/>
                              <a:pt x="81352" y="4785"/>
                              <a:pt x="90923" y="14356"/>
                            </a:cubicBezTo>
                            <a:cubicBezTo>
                              <a:pt x="90923" y="14356"/>
                              <a:pt x="95708" y="19142"/>
                              <a:pt x="95708" y="19142"/>
                            </a:cubicBezTo>
                            <a:cubicBezTo>
                              <a:pt x="114850" y="38283"/>
                              <a:pt x="129206" y="57425"/>
                              <a:pt x="138777" y="81352"/>
                            </a:cubicBezTo>
                            <a:cubicBezTo>
                              <a:pt x="143563" y="95708"/>
                              <a:pt x="148348" y="110065"/>
                              <a:pt x="153133" y="119635"/>
                            </a:cubicBezTo>
                            <a:cubicBezTo>
                              <a:pt x="157919" y="119635"/>
                              <a:pt x="157919" y="119635"/>
                              <a:pt x="162704" y="119635"/>
                            </a:cubicBezTo>
                            <a:cubicBezTo>
                              <a:pt x="172275" y="119635"/>
                              <a:pt x="186631" y="124421"/>
                              <a:pt x="196202" y="129206"/>
                            </a:cubicBezTo>
                            <a:cubicBezTo>
                              <a:pt x="220129" y="133992"/>
                              <a:pt x="248842" y="148348"/>
                              <a:pt x="277554" y="172275"/>
                            </a:cubicBezTo>
                            <a:cubicBezTo>
                              <a:pt x="282339" y="177060"/>
                              <a:pt x="282339" y="177060"/>
                              <a:pt x="287125" y="177060"/>
                            </a:cubicBezTo>
                            <a:cubicBezTo>
                              <a:pt x="296696" y="186631"/>
                              <a:pt x="301481" y="196202"/>
                              <a:pt x="301481" y="200988"/>
                            </a:cubicBezTo>
                            <a:cubicBezTo>
                              <a:pt x="301481" y="205773"/>
                              <a:pt x="301481" y="205773"/>
                              <a:pt x="296696" y="210558"/>
                            </a:cubicBezTo>
                            <a:cubicBezTo>
                              <a:pt x="291910" y="215344"/>
                              <a:pt x="287125" y="215344"/>
                              <a:pt x="277554" y="220129"/>
                            </a:cubicBezTo>
                            <a:cubicBezTo>
                              <a:pt x="267983" y="224915"/>
                              <a:pt x="263198" y="224915"/>
                              <a:pt x="253627" y="229700"/>
                            </a:cubicBezTo>
                            <a:cubicBezTo>
                              <a:pt x="253627" y="229700"/>
                              <a:pt x="248842" y="234485"/>
                              <a:pt x="248842" y="234485"/>
                            </a:cubicBezTo>
                            <a:cubicBezTo>
                              <a:pt x="244056" y="248842"/>
                              <a:pt x="234485" y="258412"/>
                              <a:pt x="229700" y="267983"/>
                            </a:cubicBezTo>
                            <a:cubicBezTo>
                              <a:pt x="220129" y="277554"/>
                              <a:pt x="210558" y="277554"/>
                              <a:pt x="205773" y="277554"/>
                            </a:cubicBezTo>
                            <a:lnTo>
                              <a:pt x="205773" y="277554"/>
                            </a:lnTo>
                            <a:cubicBezTo>
                              <a:pt x="205773" y="287125"/>
                              <a:pt x="200987" y="282339"/>
                              <a:pt x="196202" y="277554"/>
                            </a:cubicBezTo>
                            <a:close/>
                            <a:moveTo>
                              <a:pt x="153133" y="138777"/>
                            </a:moveTo>
                            <a:cubicBezTo>
                              <a:pt x="148348" y="138777"/>
                              <a:pt x="148348" y="138777"/>
                              <a:pt x="148348" y="133992"/>
                            </a:cubicBezTo>
                            <a:cubicBezTo>
                              <a:pt x="148348" y="129206"/>
                              <a:pt x="143563" y="114850"/>
                              <a:pt x="133991" y="95708"/>
                            </a:cubicBezTo>
                            <a:cubicBezTo>
                              <a:pt x="124421" y="71781"/>
                              <a:pt x="110064" y="52640"/>
                              <a:pt x="95708" y="38283"/>
                            </a:cubicBezTo>
                            <a:cubicBezTo>
                              <a:pt x="95708" y="38283"/>
                              <a:pt x="90923" y="33498"/>
                              <a:pt x="90923" y="33498"/>
                            </a:cubicBezTo>
                            <a:cubicBezTo>
                              <a:pt x="76567" y="23927"/>
                              <a:pt x="71781" y="19142"/>
                              <a:pt x="71781" y="19142"/>
                            </a:cubicBezTo>
                            <a:cubicBezTo>
                              <a:pt x="71781" y="19142"/>
                              <a:pt x="66996" y="28712"/>
                              <a:pt x="66996" y="33498"/>
                            </a:cubicBezTo>
                            <a:cubicBezTo>
                              <a:pt x="66996" y="43069"/>
                              <a:pt x="62210" y="57425"/>
                              <a:pt x="57425" y="62210"/>
                            </a:cubicBezTo>
                            <a:cubicBezTo>
                              <a:pt x="57425" y="62210"/>
                              <a:pt x="52640" y="66996"/>
                              <a:pt x="52640" y="66996"/>
                            </a:cubicBezTo>
                            <a:cubicBezTo>
                              <a:pt x="43068" y="71781"/>
                              <a:pt x="38283" y="76567"/>
                              <a:pt x="33498" y="81352"/>
                            </a:cubicBezTo>
                            <a:cubicBezTo>
                              <a:pt x="28712" y="86137"/>
                              <a:pt x="23927" y="90923"/>
                              <a:pt x="23927" y="95708"/>
                            </a:cubicBezTo>
                            <a:cubicBezTo>
                              <a:pt x="23927" y="100494"/>
                              <a:pt x="23927" y="100494"/>
                              <a:pt x="28712" y="105279"/>
                            </a:cubicBezTo>
                            <a:cubicBezTo>
                              <a:pt x="28712" y="105279"/>
                              <a:pt x="33498" y="110065"/>
                              <a:pt x="38283" y="110065"/>
                            </a:cubicBezTo>
                            <a:cubicBezTo>
                              <a:pt x="62210" y="124421"/>
                              <a:pt x="124421" y="138777"/>
                              <a:pt x="148348" y="138777"/>
                            </a:cubicBezTo>
                            <a:cubicBezTo>
                              <a:pt x="153133" y="138777"/>
                              <a:pt x="153133" y="143562"/>
                              <a:pt x="153133" y="143562"/>
                            </a:cubicBezTo>
                            <a:cubicBezTo>
                              <a:pt x="153133" y="172275"/>
                              <a:pt x="186631" y="234485"/>
                              <a:pt x="200987" y="263198"/>
                            </a:cubicBezTo>
                            <a:cubicBezTo>
                              <a:pt x="200987" y="267983"/>
                              <a:pt x="205773" y="267983"/>
                              <a:pt x="205773" y="267983"/>
                            </a:cubicBezTo>
                            <a:cubicBezTo>
                              <a:pt x="210558" y="272769"/>
                              <a:pt x="210558" y="272769"/>
                              <a:pt x="215344" y="272769"/>
                            </a:cubicBezTo>
                            <a:lnTo>
                              <a:pt x="215344" y="272769"/>
                            </a:lnTo>
                            <a:cubicBezTo>
                              <a:pt x="215344" y="272769"/>
                              <a:pt x="220129" y="272769"/>
                              <a:pt x="229700" y="267983"/>
                            </a:cubicBezTo>
                            <a:cubicBezTo>
                              <a:pt x="234485" y="263198"/>
                              <a:pt x="239271" y="253627"/>
                              <a:pt x="248842" y="239271"/>
                            </a:cubicBezTo>
                            <a:cubicBezTo>
                              <a:pt x="248842" y="234485"/>
                              <a:pt x="253627" y="234485"/>
                              <a:pt x="253627" y="229700"/>
                            </a:cubicBezTo>
                            <a:cubicBezTo>
                              <a:pt x="263198" y="220129"/>
                              <a:pt x="272769" y="220129"/>
                              <a:pt x="282339" y="215344"/>
                            </a:cubicBezTo>
                            <a:cubicBezTo>
                              <a:pt x="287125" y="215344"/>
                              <a:pt x="291910" y="210558"/>
                              <a:pt x="296696" y="210558"/>
                            </a:cubicBezTo>
                            <a:cubicBezTo>
                              <a:pt x="296696" y="210558"/>
                              <a:pt x="296696" y="205773"/>
                              <a:pt x="287125" y="196202"/>
                            </a:cubicBezTo>
                            <a:cubicBezTo>
                              <a:pt x="287125" y="196202"/>
                              <a:pt x="282339" y="191417"/>
                              <a:pt x="282339" y="191417"/>
                            </a:cubicBezTo>
                            <a:cubicBezTo>
                              <a:pt x="258412" y="167490"/>
                              <a:pt x="229700" y="157919"/>
                              <a:pt x="205773" y="148348"/>
                            </a:cubicBezTo>
                            <a:cubicBezTo>
                              <a:pt x="196202" y="143562"/>
                              <a:pt x="186631" y="143562"/>
                              <a:pt x="172275" y="138777"/>
                            </a:cubicBezTo>
                            <a:cubicBezTo>
                              <a:pt x="157919" y="138777"/>
                              <a:pt x="153133" y="138777"/>
                              <a:pt x="153133" y="138777"/>
                            </a:cubicBezTo>
                            <a:close/>
                          </a:path>
                        </a:pathLst>
                      </a:custGeom>
                      <a:solidFill>
                        <a:srgbClr val="499D38"/>
                      </a:solidFill>
                      <a:ln w="47824" cap="flat">
                        <a:noFill/>
                        <a:prstDash val="solid"/>
                        <a:miter/>
                      </a:ln>
                    </p:spPr>
                    <p:txBody>
                      <a:bodyPr rtlCol="0" anchor="ctr"/>
                      <a:lstStyle/>
                      <a:p>
                        <a:endParaRPr lang="en-US"/>
                      </a:p>
                    </p:txBody>
                  </p:sp>
                </p:grpSp>
                <p:sp>
                  <p:nvSpPr>
                    <p:cNvPr id="280" name="Freeform: Shape 279">
                      <a:extLst>
                        <a:ext uri="{FF2B5EF4-FFF2-40B4-BE49-F238E27FC236}">
                          <a16:creationId xmlns:a16="http://schemas.microsoft.com/office/drawing/2014/main" xmlns="" id="{19F88437-BB7F-4F30-B130-B70156347D1A}"/>
                        </a:ext>
                      </a:extLst>
                    </p:cNvPr>
                    <p:cNvSpPr/>
                    <p:nvPr/>
                  </p:nvSpPr>
                  <p:spPr>
                    <a:xfrm>
                      <a:off x="8087619" y="7646998"/>
                      <a:ext cx="69388" cy="46212"/>
                    </a:xfrm>
                    <a:custGeom>
                      <a:avLst/>
                      <a:gdLst>
                        <a:gd name="connsiteX0" fmla="*/ 22731 w 69388"/>
                        <a:gd name="connsiteY0" fmla="*/ 3143 h 46212"/>
                        <a:gd name="connsiteX1" fmla="*/ 65800 w 69388"/>
                        <a:gd name="connsiteY1" fmla="*/ 22285 h 46212"/>
                        <a:gd name="connsiteX2" fmla="*/ 65800 w 69388"/>
                        <a:gd name="connsiteY2" fmla="*/ 41427 h 46212"/>
                        <a:gd name="connsiteX3" fmla="*/ 46658 w 69388"/>
                        <a:gd name="connsiteY3" fmla="*/ 46212 h 46212"/>
                        <a:gd name="connsiteX4" fmla="*/ 17945 w 69388"/>
                        <a:gd name="connsiteY4" fmla="*/ 31856 h 46212"/>
                        <a:gd name="connsiteX5" fmla="*/ 3589 w 69388"/>
                        <a:gd name="connsiteY5" fmla="*/ 22285 h 46212"/>
                        <a:gd name="connsiteX6" fmla="*/ 3589 w 69388"/>
                        <a:gd name="connsiteY6" fmla="*/ 7929 h 46212"/>
                        <a:gd name="connsiteX7" fmla="*/ 22731 w 69388"/>
                        <a:gd name="connsiteY7" fmla="*/ 3143 h 46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388" h="46212">
                          <a:moveTo>
                            <a:pt x="22731" y="3143"/>
                          </a:moveTo>
                          <a:cubicBezTo>
                            <a:pt x="37087" y="3143"/>
                            <a:pt x="61014" y="7929"/>
                            <a:pt x="65800" y="22285"/>
                          </a:cubicBezTo>
                          <a:cubicBezTo>
                            <a:pt x="70585" y="27070"/>
                            <a:pt x="70585" y="36641"/>
                            <a:pt x="65800" y="41427"/>
                          </a:cubicBezTo>
                          <a:cubicBezTo>
                            <a:pt x="61014" y="46212"/>
                            <a:pt x="51443" y="46212"/>
                            <a:pt x="46658" y="46212"/>
                          </a:cubicBezTo>
                          <a:cubicBezTo>
                            <a:pt x="37087" y="46212"/>
                            <a:pt x="27516" y="41427"/>
                            <a:pt x="17945" y="31856"/>
                          </a:cubicBezTo>
                          <a:cubicBezTo>
                            <a:pt x="13160" y="27070"/>
                            <a:pt x="8374" y="22285"/>
                            <a:pt x="3589" y="22285"/>
                          </a:cubicBezTo>
                          <a:cubicBezTo>
                            <a:pt x="-1196" y="17500"/>
                            <a:pt x="-1196" y="12714"/>
                            <a:pt x="3589" y="7929"/>
                          </a:cubicBezTo>
                          <a:cubicBezTo>
                            <a:pt x="8374" y="-1642"/>
                            <a:pt x="17945" y="-1642"/>
                            <a:pt x="22731" y="3143"/>
                          </a:cubicBezTo>
                          <a:close/>
                        </a:path>
                      </a:pathLst>
                    </a:custGeom>
                    <a:solidFill>
                      <a:srgbClr val="ABB81F"/>
                    </a:solidFill>
                    <a:ln w="47824" cap="flat">
                      <a:noFill/>
                      <a:prstDash val="solid"/>
                      <a:miter/>
                    </a:ln>
                  </p:spPr>
                  <p:txBody>
                    <a:bodyPr rtlCol="0" anchor="ctr"/>
                    <a:lstStyle/>
                    <a:p>
                      <a:endParaRPr lang="en-US"/>
                    </a:p>
                  </p:txBody>
                </p:sp>
                <p:sp>
                  <p:nvSpPr>
                    <p:cNvPr id="281" name="Freeform: Shape 280">
                      <a:extLst>
                        <a:ext uri="{FF2B5EF4-FFF2-40B4-BE49-F238E27FC236}">
                          <a16:creationId xmlns:a16="http://schemas.microsoft.com/office/drawing/2014/main" xmlns="" id="{C6721E70-35FE-4039-A60E-BBED9DA27805}"/>
                        </a:ext>
                      </a:extLst>
                    </p:cNvPr>
                    <p:cNvSpPr/>
                    <p:nvPr/>
                  </p:nvSpPr>
                  <p:spPr>
                    <a:xfrm>
                      <a:off x="8086422" y="7697995"/>
                      <a:ext cx="23927" cy="33497"/>
                    </a:xfrm>
                    <a:custGeom>
                      <a:avLst/>
                      <a:gdLst>
                        <a:gd name="connsiteX0" fmla="*/ 4785 w 23927"/>
                        <a:gd name="connsiteY0" fmla="*/ 0 h 33497"/>
                        <a:gd name="connsiteX1" fmla="*/ 23927 w 23927"/>
                        <a:gd name="connsiteY1" fmla="*/ 23927 h 33497"/>
                        <a:gd name="connsiteX2" fmla="*/ 19142 w 23927"/>
                        <a:gd name="connsiteY2" fmla="*/ 33498 h 33497"/>
                        <a:gd name="connsiteX3" fmla="*/ 0 w 23927"/>
                        <a:gd name="connsiteY3" fmla="*/ 14356 h 33497"/>
                        <a:gd name="connsiteX4" fmla="*/ 4785 w 23927"/>
                        <a:gd name="connsiteY4" fmla="*/ 0 h 33497"/>
                        <a:gd name="connsiteX5" fmla="*/ 4785 w 23927"/>
                        <a:gd name="connsiteY5" fmla="*/ 0 h 33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27" h="33497">
                          <a:moveTo>
                            <a:pt x="4785" y="0"/>
                          </a:moveTo>
                          <a:cubicBezTo>
                            <a:pt x="14356" y="0"/>
                            <a:pt x="23927" y="14356"/>
                            <a:pt x="23927" y="23927"/>
                          </a:cubicBezTo>
                          <a:cubicBezTo>
                            <a:pt x="23927" y="28712"/>
                            <a:pt x="23927" y="33498"/>
                            <a:pt x="19142" y="33498"/>
                          </a:cubicBezTo>
                          <a:cubicBezTo>
                            <a:pt x="9571" y="33498"/>
                            <a:pt x="0" y="19142"/>
                            <a:pt x="0" y="14356"/>
                          </a:cubicBezTo>
                          <a:cubicBezTo>
                            <a:pt x="0" y="9571"/>
                            <a:pt x="0" y="9571"/>
                            <a:pt x="4785" y="0"/>
                          </a:cubicBezTo>
                          <a:cubicBezTo>
                            <a:pt x="0" y="4785"/>
                            <a:pt x="0" y="0"/>
                            <a:pt x="4785" y="0"/>
                          </a:cubicBezTo>
                          <a:close/>
                        </a:path>
                      </a:pathLst>
                    </a:custGeom>
                    <a:solidFill>
                      <a:srgbClr val="ABB81F"/>
                    </a:solidFill>
                    <a:ln w="47824" cap="flat">
                      <a:noFill/>
                      <a:prstDash val="solid"/>
                      <a:miter/>
                    </a:ln>
                  </p:spPr>
                  <p:txBody>
                    <a:bodyPr rtlCol="0" anchor="ctr"/>
                    <a:lstStyle/>
                    <a:p>
                      <a:endParaRPr lang="en-US"/>
                    </a:p>
                  </p:txBody>
                </p:sp>
                <p:sp>
                  <p:nvSpPr>
                    <p:cNvPr id="282" name="Freeform: Shape 281">
                      <a:extLst>
                        <a:ext uri="{FF2B5EF4-FFF2-40B4-BE49-F238E27FC236}">
                          <a16:creationId xmlns:a16="http://schemas.microsoft.com/office/drawing/2014/main" xmlns="" id="{41F44B81-FC2A-4AAA-8FEA-06B524F6293B}"/>
                        </a:ext>
                      </a:extLst>
                    </p:cNvPr>
                    <p:cNvSpPr/>
                    <p:nvPr/>
                  </p:nvSpPr>
                  <p:spPr>
                    <a:xfrm>
                      <a:off x="7921591" y="7559218"/>
                      <a:ext cx="61678" cy="31855"/>
                    </a:xfrm>
                    <a:custGeom>
                      <a:avLst/>
                      <a:gdLst>
                        <a:gd name="connsiteX0" fmla="*/ 26054 w 61678"/>
                        <a:gd name="connsiteY0" fmla="*/ 0 h 31855"/>
                        <a:gd name="connsiteX1" fmla="*/ 45196 w 61678"/>
                        <a:gd name="connsiteY1" fmla="*/ 4785 h 31855"/>
                        <a:gd name="connsiteX2" fmla="*/ 59552 w 61678"/>
                        <a:gd name="connsiteY2" fmla="*/ 14356 h 31855"/>
                        <a:gd name="connsiteX3" fmla="*/ 59552 w 61678"/>
                        <a:gd name="connsiteY3" fmla="*/ 23927 h 31855"/>
                        <a:gd name="connsiteX4" fmla="*/ 59552 w 61678"/>
                        <a:gd name="connsiteY4" fmla="*/ 23927 h 31855"/>
                        <a:gd name="connsiteX5" fmla="*/ 30839 w 61678"/>
                        <a:gd name="connsiteY5" fmla="*/ 28712 h 31855"/>
                        <a:gd name="connsiteX6" fmla="*/ 2127 w 61678"/>
                        <a:gd name="connsiteY6" fmla="*/ 14356 h 31855"/>
                        <a:gd name="connsiteX7" fmla="*/ 2127 w 61678"/>
                        <a:gd name="connsiteY7" fmla="*/ 4785 h 31855"/>
                        <a:gd name="connsiteX8" fmla="*/ 26054 w 61678"/>
                        <a:gd name="connsiteY8" fmla="*/ 0 h 31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678" h="31855">
                          <a:moveTo>
                            <a:pt x="26054" y="0"/>
                          </a:moveTo>
                          <a:cubicBezTo>
                            <a:pt x="30839" y="0"/>
                            <a:pt x="40410" y="4785"/>
                            <a:pt x="45196" y="4785"/>
                          </a:cubicBezTo>
                          <a:cubicBezTo>
                            <a:pt x="49981" y="4785"/>
                            <a:pt x="59552" y="9571"/>
                            <a:pt x="59552" y="14356"/>
                          </a:cubicBezTo>
                          <a:cubicBezTo>
                            <a:pt x="64337" y="19142"/>
                            <a:pt x="59552" y="23927"/>
                            <a:pt x="59552" y="23927"/>
                          </a:cubicBezTo>
                          <a:cubicBezTo>
                            <a:pt x="59552" y="23927"/>
                            <a:pt x="59552" y="23927"/>
                            <a:pt x="59552" y="23927"/>
                          </a:cubicBezTo>
                          <a:cubicBezTo>
                            <a:pt x="54766" y="33498"/>
                            <a:pt x="40410" y="33498"/>
                            <a:pt x="30839" y="28712"/>
                          </a:cubicBezTo>
                          <a:cubicBezTo>
                            <a:pt x="21269" y="28712"/>
                            <a:pt x="6912" y="23927"/>
                            <a:pt x="2127" y="14356"/>
                          </a:cubicBezTo>
                          <a:cubicBezTo>
                            <a:pt x="-2659" y="9571"/>
                            <a:pt x="2127" y="4785"/>
                            <a:pt x="2127" y="4785"/>
                          </a:cubicBezTo>
                          <a:cubicBezTo>
                            <a:pt x="11698" y="0"/>
                            <a:pt x="21269" y="0"/>
                            <a:pt x="26054" y="0"/>
                          </a:cubicBezTo>
                          <a:close/>
                        </a:path>
                      </a:pathLst>
                    </a:custGeom>
                    <a:solidFill>
                      <a:srgbClr val="ABB81F"/>
                    </a:solidFill>
                    <a:ln w="47824" cap="flat">
                      <a:noFill/>
                      <a:prstDash val="solid"/>
                      <a:miter/>
                    </a:ln>
                  </p:spPr>
                  <p:txBody>
                    <a:bodyPr rtlCol="0" anchor="ctr"/>
                    <a:lstStyle/>
                    <a:p>
                      <a:endParaRPr lang="en-US"/>
                    </a:p>
                  </p:txBody>
                </p:sp>
                <p:sp>
                  <p:nvSpPr>
                    <p:cNvPr id="283" name="Freeform: Shape 282">
                      <a:extLst>
                        <a:ext uri="{FF2B5EF4-FFF2-40B4-BE49-F238E27FC236}">
                          <a16:creationId xmlns:a16="http://schemas.microsoft.com/office/drawing/2014/main" xmlns="" id="{7CAB88A8-573B-43AB-AA15-5F13D8E23782}"/>
                        </a:ext>
                      </a:extLst>
                    </p:cNvPr>
                    <p:cNvSpPr/>
                    <p:nvPr/>
                  </p:nvSpPr>
                  <p:spPr>
                    <a:xfrm>
                      <a:off x="7962002" y="7516149"/>
                      <a:ext cx="19141" cy="14356"/>
                    </a:xfrm>
                    <a:custGeom>
                      <a:avLst/>
                      <a:gdLst>
                        <a:gd name="connsiteX0" fmla="*/ 4785 w 19141"/>
                        <a:gd name="connsiteY0" fmla="*/ 0 h 14356"/>
                        <a:gd name="connsiteX1" fmla="*/ 19141 w 19141"/>
                        <a:gd name="connsiteY1" fmla="*/ 4786 h 14356"/>
                        <a:gd name="connsiteX2" fmla="*/ 14356 w 19141"/>
                        <a:gd name="connsiteY2" fmla="*/ 14356 h 14356"/>
                        <a:gd name="connsiteX3" fmla="*/ 0 w 19141"/>
                        <a:gd name="connsiteY3" fmla="*/ 9571 h 14356"/>
                        <a:gd name="connsiteX4" fmla="*/ 0 w 19141"/>
                        <a:gd name="connsiteY4" fmla="*/ 4786 h 14356"/>
                        <a:gd name="connsiteX5" fmla="*/ 4785 w 19141"/>
                        <a:gd name="connsiteY5" fmla="*/ 0 h 1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41" h="14356">
                          <a:moveTo>
                            <a:pt x="4785" y="0"/>
                          </a:moveTo>
                          <a:cubicBezTo>
                            <a:pt x="9571" y="0"/>
                            <a:pt x="14356" y="0"/>
                            <a:pt x="19141" y="4786"/>
                          </a:cubicBezTo>
                          <a:cubicBezTo>
                            <a:pt x="19141" y="9571"/>
                            <a:pt x="19141" y="14356"/>
                            <a:pt x="14356" y="14356"/>
                          </a:cubicBezTo>
                          <a:cubicBezTo>
                            <a:pt x="9571" y="14356"/>
                            <a:pt x="4785" y="14356"/>
                            <a:pt x="0" y="9571"/>
                          </a:cubicBezTo>
                          <a:cubicBezTo>
                            <a:pt x="0" y="9571"/>
                            <a:pt x="0" y="4786"/>
                            <a:pt x="0" y="4786"/>
                          </a:cubicBezTo>
                          <a:cubicBezTo>
                            <a:pt x="0" y="4786"/>
                            <a:pt x="4785" y="0"/>
                            <a:pt x="4785" y="0"/>
                          </a:cubicBezTo>
                          <a:close/>
                        </a:path>
                      </a:pathLst>
                    </a:custGeom>
                    <a:solidFill>
                      <a:srgbClr val="ABB81F"/>
                    </a:solidFill>
                    <a:ln w="47824" cap="flat">
                      <a:noFill/>
                      <a:prstDash val="solid"/>
                      <a:miter/>
                    </a:ln>
                  </p:spPr>
                  <p:txBody>
                    <a:bodyPr rtlCol="0" anchor="ctr"/>
                    <a:lstStyle/>
                    <a:p>
                      <a:endParaRPr lang="en-US"/>
                    </a:p>
                  </p:txBody>
                </p:sp>
                <p:sp>
                  <p:nvSpPr>
                    <p:cNvPr id="284" name="Freeform: Shape 283">
                      <a:extLst>
                        <a:ext uri="{FF2B5EF4-FFF2-40B4-BE49-F238E27FC236}">
                          <a16:creationId xmlns:a16="http://schemas.microsoft.com/office/drawing/2014/main" xmlns="" id="{F323D2EE-F900-40EB-9FDD-24EFE060842D}"/>
                        </a:ext>
                      </a:extLst>
                    </p:cNvPr>
                    <p:cNvSpPr/>
                    <p:nvPr/>
                  </p:nvSpPr>
                  <p:spPr>
                    <a:xfrm>
                      <a:off x="7976358" y="7511364"/>
                      <a:ext cx="148347" cy="196201"/>
                    </a:xfrm>
                    <a:custGeom>
                      <a:avLst/>
                      <a:gdLst>
                        <a:gd name="connsiteX0" fmla="*/ 38283 w 148347"/>
                        <a:gd name="connsiteY0" fmla="*/ 76567 h 196201"/>
                        <a:gd name="connsiteX1" fmla="*/ 19142 w 148347"/>
                        <a:gd name="connsiteY1" fmla="*/ 4785 h 196201"/>
                        <a:gd name="connsiteX2" fmla="*/ 14356 w 148347"/>
                        <a:gd name="connsiteY2" fmla="*/ 0 h 196201"/>
                        <a:gd name="connsiteX3" fmla="*/ 47854 w 148347"/>
                        <a:gd name="connsiteY3" fmla="*/ 52640 h 196201"/>
                        <a:gd name="connsiteX4" fmla="*/ 62211 w 148347"/>
                        <a:gd name="connsiteY4" fmla="*/ 90923 h 196201"/>
                        <a:gd name="connsiteX5" fmla="*/ 110065 w 148347"/>
                        <a:gd name="connsiteY5" fmla="*/ 100494 h 196201"/>
                        <a:gd name="connsiteX6" fmla="*/ 148348 w 148347"/>
                        <a:gd name="connsiteY6" fmla="*/ 114850 h 196201"/>
                        <a:gd name="connsiteX7" fmla="*/ 86138 w 148347"/>
                        <a:gd name="connsiteY7" fmla="*/ 129206 h 196201"/>
                        <a:gd name="connsiteX8" fmla="*/ 86138 w 148347"/>
                        <a:gd name="connsiteY8" fmla="*/ 191417 h 196201"/>
                        <a:gd name="connsiteX9" fmla="*/ 86138 w 148347"/>
                        <a:gd name="connsiteY9" fmla="*/ 196202 h 196201"/>
                        <a:gd name="connsiteX10" fmla="*/ 52640 w 148347"/>
                        <a:gd name="connsiteY10" fmla="*/ 100494 h 196201"/>
                        <a:gd name="connsiteX11" fmla="*/ 0 w 148347"/>
                        <a:gd name="connsiteY11" fmla="*/ 90923 h 196201"/>
                        <a:gd name="connsiteX12" fmla="*/ 38283 w 148347"/>
                        <a:gd name="connsiteY12" fmla="*/ 76567 h 196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8347" h="196201">
                          <a:moveTo>
                            <a:pt x="38283" y="76567"/>
                          </a:moveTo>
                          <a:cubicBezTo>
                            <a:pt x="47854" y="52640"/>
                            <a:pt x="33498" y="23927"/>
                            <a:pt x="19142" y="4785"/>
                          </a:cubicBezTo>
                          <a:cubicBezTo>
                            <a:pt x="19142" y="4785"/>
                            <a:pt x="19142" y="0"/>
                            <a:pt x="14356" y="0"/>
                          </a:cubicBezTo>
                          <a:cubicBezTo>
                            <a:pt x="28712" y="19142"/>
                            <a:pt x="43069" y="38283"/>
                            <a:pt x="47854" y="52640"/>
                          </a:cubicBezTo>
                          <a:cubicBezTo>
                            <a:pt x="57425" y="71781"/>
                            <a:pt x="62211" y="86137"/>
                            <a:pt x="62211" y="90923"/>
                          </a:cubicBezTo>
                          <a:cubicBezTo>
                            <a:pt x="71781" y="90923"/>
                            <a:pt x="86138" y="95708"/>
                            <a:pt x="110065" y="100494"/>
                          </a:cubicBezTo>
                          <a:cubicBezTo>
                            <a:pt x="124421" y="105279"/>
                            <a:pt x="133992" y="110065"/>
                            <a:pt x="148348" y="114850"/>
                          </a:cubicBezTo>
                          <a:cubicBezTo>
                            <a:pt x="124421" y="110065"/>
                            <a:pt x="105279" y="110065"/>
                            <a:pt x="86138" y="129206"/>
                          </a:cubicBezTo>
                          <a:cubicBezTo>
                            <a:pt x="71781" y="143562"/>
                            <a:pt x="81352" y="172275"/>
                            <a:pt x="86138" y="191417"/>
                          </a:cubicBezTo>
                          <a:cubicBezTo>
                            <a:pt x="86138" y="191417"/>
                            <a:pt x="86138" y="191417"/>
                            <a:pt x="86138" y="196202"/>
                          </a:cubicBezTo>
                          <a:cubicBezTo>
                            <a:pt x="71781" y="167490"/>
                            <a:pt x="52640" y="124421"/>
                            <a:pt x="52640" y="100494"/>
                          </a:cubicBezTo>
                          <a:cubicBezTo>
                            <a:pt x="38283" y="100494"/>
                            <a:pt x="19142" y="95708"/>
                            <a:pt x="0" y="90923"/>
                          </a:cubicBezTo>
                          <a:cubicBezTo>
                            <a:pt x="14356" y="95708"/>
                            <a:pt x="28712" y="90923"/>
                            <a:pt x="38283" y="76567"/>
                          </a:cubicBezTo>
                          <a:close/>
                        </a:path>
                      </a:pathLst>
                    </a:custGeom>
                    <a:solidFill>
                      <a:srgbClr val="ABB81F"/>
                    </a:solidFill>
                    <a:ln w="47824" cap="flat">
                      <a:noFill/>
                      <a:prstDash val="solid"/>
                      <a:miter/>
                    </a:ln>
                  </p:spPr>
                  <p:txBody>
                    <a:bodyPr rtlCol="0" anchor="ctr"/>
                    <a:lstStyle/>
                    <a:p>
                      <a:endParaRPr lang="en-US"/>
                    </a:p>
                  </p:txBody>
                </p:sp>
              </p:grpSp>
            </p:grpSp>
            <p:sp>
              <p:nvSpPr>
                <p:cNvPr id="273" name="Freeform: Shape 272">
                  <a:extLst>
                    <a:ext uri="{FF2B5EF4-FFF2-40B4-BE49-F238E27FC236}">
                      <a16:creationId xmlns:a16="http://schemas.microsoft.com/office/drawing/2014/main" xmlns="" id="{88AF9DB5-C2BC-4554-8915-C59D41C7C1A0}"/>
                    </a:ext>
                  </a:extLst>
                </p:cNvPr>
                <p:cNvSpPr/>
                <p:nvPr/>
              </p:nvSpPr>
              <p:spPr>
                <a:xfrm>
                  <a:off x="8172560" y="7430012"/>
                  <a:ext cx="81352" cy="84149"/>
                </a:xfrm>
                <a:custGeom>
                  <a:avLst/>
                  <a:gdLst>
                    <a:gd name="connsiteX0" fmla="*/ 0 w 81352"/>
                    <a:gd name="connsiteY0" fmla="*/ 71781 h 84149"/>
                    <a:gd name="connsiteX1" fmla="*/ 14356 w 81352"/>
                    <a:gd name="connsiteY1" fmla="*/ 66996 h 84149"/>
                    <a:gd name="connsiteX2" fmla="*/ 14356 w 81352"/>
                    <a:gd name="connsiteY2" fmla="*/ 57425 h 84149"/>
                    <a:gd name="connsiteX3" fmla="*/ 23927 w 81352"/>
                    <a:gd name="connsiteY3" fmla="*/ 52640 h 84149"/>
                    <a:gd name="connsiteX4" fmla="*/ 19142 w 81352"/>
                    <a:gd name="connsiteY4" fmla="*/ 43069 h 84149"/>
                    <a:gd name="connsiteX5" fmla="*/ 28713 w 81352"/>
                    <a:gd name="connsiteY5" fmla="*/ 23927 h 84149"/>
                    <a:gd name="connsiteX6" fmla="*/ 43069 w 81352"/>
                    <a:gd name="connsiteY6" fmla="*/ 0 h 84149"/>
                    <a:gd name="connsiteX7" fmla="*/ 47854 w 81352"/>
                    <a:gd name="connsiteY7" fmla="*/ 4786 h 84149"/>
                    <a:gd name="connsiteX8" fmla="*/ 38283 w 81352"/>
                    <a:gd name="connsiteY8" fmla="*/ 28713 h 84149"/>
                    <a:gd name="connsiteX9" fmla="*/ 33498 w 81352"/>
                    <a:gd name="connsiteY9" fmla="*/ 38283 h 84149"/>
                    <a:gd name="connsiteX10" fmla="*/ 43069 w 81352"/>
                    <a:gd name="connsiteY10" fmla="*/ 33498 h 84149"/>
                    <a:gd name="connsiteX11" fmla="*/ 52640 w 81352"/>
                    <a:gd name="connsiteY11" fmla="*/ 43069 h 84149"/>
                    <a:gd name="connsiteX12" fmla="*/ 47854 w 81352"/>
                    <a:gd name="connsiteY12" fmla="*/ 47854 h 84149"/>
                    <a:gd name="connsiteX13" fmla="*/ 76567 w 81352"/>
                    <a:gd name="connsiteY13" fmla="*/ 33498 h 84149"/>
                    <a:gd name="connsiteX14" fmla="*/ 81352 w 81352"/>
                    <a:gd name="connsiteY14" fmla="*/ 38283 h 84149"/>
                    <a:gd name="connsiteX15" fmla="*/ 81352 w 81352"/>
                    <a:gd name="connsiteY15" fmla="*/ 43069 h 84149"/>
                    <a:gd name="connsiteX16" fmla="*/ 47854 w 81352"/>
                    <a:gd name="connsiteY16" fmla="*/ 76567 h 84149"/>
                    <a:gd name="connsiteX17" fmla="*/ 0 w 81352"/>
                    <a:gd name="connsiteY17" fmla="*/ 76567 h 84149"/>
                    <a:gd name="connsiteX18" fmla="*/ 0 w 81352"/>
                    <a:gd name="connsiteY18" fmla="*/ 71781 h 8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1352" h="84149">
                      <a:moveTo>
                        <a:pt x="0" y="71781"/>
                      </a:moveTo>
                      <a:cubicBezTo>
                        <a:pt x="4786" y="66996"/>
                        <a:pt x="9571" y="66996"/>
                        <a:pt x="14356" y="66996"/>
                      </a:cubicBezTo>
                      <a:cubicBezTo>
                        <a:pt x="14356" y="62210"/>
                        <a:pt x="14356" y="62210"/>
                        <a:pt x="14356" y="57425"/>
                      </a:cubicBezTo>
                      <a:cubicBezTo>
                        <a:pt x="14356" y="52640"/>
                        <a:pt x="19142" y="52640"/>
                        <a:pt x="23927" y="52640"/>
                      </a:cubicBezTo>
                      <a:cubicBezTo>
                        <a:pt x="19142" y="52640"/>
                        <a:pt x="19142" y="47854"/>
                        <a:pt x="19142" y="43069"/>
                      </a:cubicBezTo>
                      <a:cubicBezTo>
                        <a:pt x="19142" y="38283"/>
                        <a:pt x="23927" y="28713"/>
                        <a:pt x="28713" y="23927"/>
                      </a:cubicBezTo>
                      <a:cubicBezTo>
                        <a:pt x="33498" y="14356"/>
                        <a:pt x="38283" y="4786"/>
                        <a:pt x="43069" y="0"/>
                      </a:cubicBezTo>
                      <a:cubicBezTo>
                        <a:pt x="47854" y="0"/>
                        <a:pt x="47854" y="4786"/>
                        <a:pt x="47854" y="4786"/>
                      </a:cubicBezTo>
                      <a:cubicBezTo>
                        <a:pt x="47854" y="14356"/>
                        <a:pt x="43069" y="19142"/>
                        <a:pt x="38283" y="28713"/>
                      </a:cubicBezTo>
                      <a:cubicBezTo>
                        <a:pt x="38283" y="33498"/>
                        <a:pt x="33498" y="33498"/>
                        <a:pt x="33498" y="38283"/>
                      </a:cubicBezTo>
                      <a:cubicBezTo>
                        <a:pt x="38283" y="38283"/>
                        <a:pt x="38283" y="38283"/>
                        <a:pt x="43069" y="33498"/>
                      </a:cubicBezTo>
                      <a:cubicBezTo>
                        <a:pt x="47854" y="28713"/>
                        <a:pt x="52640" y="38283"/>
                        <a:pt x="52640" y="43069"/>
                      </a:cubicBezTo>
                      <a:cubicBezTo>
                        <a:pt x="52640" y="43069"/>
                        <a:pt x="52640" y="47854"/>
                        <a:pt x="47854" y="47854"/>
                      </a:cubicBezTo>
                      <a:cubicBezTo>
                        <a:pt x="57425" y="43069"/>
                        <a:pt x="66996" y="43069"/>
                        <a:pt x="76567" y="33498"/>
                      </a:cubicBezTo>
                      <a:cubicBezTo>
                        <a:pt x="76567" y="33498"/>
                        <a:pt x="81352" y="33498"/>
                        <a:pt x="81352" y="38283"/>
                      </a:cubicBezTo>
                      <a:cubicBezTo>
                        <a:pt x="81352" y="38283"/>
                        <a:pt x="81352" y="38283"/>
                        <a:pt x="81352" y="43069"/>
                      </a:cubicBezTo>
                      <a:cubicBezTo>
                        <a:pt x="81352" y="62210"/>
                        <a:pt x="62211" y="71781"/>
                        <a:pt x="47854" y="76567"/>
                      </a:cubicBezTo>
                      <a:cubicBezTo>
                        <a:pt x="33498" y="81352"/>
                        <a:pt x="9571" y="90923"/>
                        <a:pt x="0" y="76567"/>
                      </a:cubicBezTo>
                      <a:cubicBezTo>
                        <a:pt x="0" y="76567"/>
                        <a:pt x="0" y="71781"/>
                        <a:pt x="0" y="71781"/>
                      </a:cubicBezTo>
                      <a:close/>
                    </a:path>
                  </a:pathLst>
                </a:custGeom>
                <a:solidFill>
                  <a:srgbClr val="D9531E"/>
                </a:solidFill>
                <a:ln w="47824" cap="flat">
                  <a:noFill/>
                  <a:prstDash val="solid"/>
                  <a:miter/>
                </a:ln>
              </p:spPr>
              <p:txBody>
                <a:bodyPr rtlCol="0" anchor="ctr"/>
                <a:lstStyle/>
                <a:p>
                  <a:endParaRPr lang="en-US"/>
                </a:p>
              </p:txBody>
            </p:sp>
            <p:sp>
              <p:nvSpPr>
                <p:cNvPr id="274" name="Freeform: Shape 273">
                  <a:extLst>
                    <a:ext uri="{FF2B5EF4-FFF2-40B4-BE49-F238E27FC236}">
                      <a16:creationId xmlns:a16="http://schemas.microsoft.com/office/drawing/2014/main" xmlns="" id="{71DD866B-9917-4235-9E41-85E1774DC142}"/>
                    </a:ext>
                  </a:extLst>
                </p:cNvPr>
                <p:cNvSpPr/>
                <p:nvPr/>
              </p:nvSpPr>
              <p:spPr>
                <a:xfrm>
                  <a:off x="8076851" y="7564003"/>
                  <a:ext cx="43068" cy="25231"/>
                </a:xfrm>
                <a:custGeom>
                  <a:avLst/>
                  <a:gdLst>
                    <a:gd name="connsiteX0" fmla="*/ 0 w 43068"/>
                    <a:gd name="connsiteY0" fmla="*/ 9571 h 25231"/>
                    <a:gd name="connsiteX1" fmla="*/ 14356 w 43068"/>
                    <a:gd name="connsiteY1" fmla="*/ 4786 h 25231"/>
                    <a:gd name="connsiteX2" fmla="*/ 23927 w 43068"/>
                    <a:gd name="connsiteY2" fmla="*/ 0 h 25231"/>
                    <a:gd name="connsiteX3" fmla="*/ 28713 w 43068"/>
                    <a:gd name="connsiteY3" fmla="*/ 4786 h 25231"/>
                    <a:gd name="connsiteX4" fmla="*/ 38283 w 43068"/>
                    <a:gd name="connsiteY4" fmla="*/ 0 h 25231"/>
                    <a:gd name="connsiteX5" fmla="*/ 43069 w 43068"/>
                    <a:gd name="connsiteY5" fmla="*/ 4786 h 25231"/>
                    <a:gd name="connsiteX6" fmla="*/ 14356 w 43068"/>
                    <a:gd name="connsiteY6" fmla="*/ 23927 h 25231"/>
                    <a:gd name="connsiteX7" fmla="*/ 4786 w 43068"/>
                    <a:gd name="connsiteY7" fmla="*/ 14356 h 25231"/>
                    <a:gd name="connsiteX8" fmla="*/ 0 w 43068"/>
                    <a:gd name="connsiteY8" fmla="*/ 9571 h 25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068" h="25231">
                      <a:moveTo>
                        <a:pt x="0" y="9571"/>
                      </a:moveTo>
                      <a:cubicBezTo>
                        <a:pt x="4786" y="4786"/>
                        <a:pt x="9571" y="4786"/>
                        <a:pt x="14356" y="4786"/>
                      </a:cubicBezTo>
                      <a:cubicBezTo>
                        <a:pt x="19142" y="4786"/>
                        <a:pt x="19142" y="0"/>
                        <a:pt x="23927" y="0"/>
                      </a:cubicBezTo>
                      <a:cubicBezTo>
                        <a:pt x="28713" y="0"/>
                        <a:pt x="28713" y="0"/>
                        <a:pt x="28713" y="4786"/>
                      </a:cubicBezTo>
                      <a:cubicBezTo>
                        <a:pt x="33498" y="4786"/>
                        <a:pt x="33498" y="4786"/>
                        <a:pt x="38283" y="0"/>
                      </a:cubicBezTo>
                      <a:cubicBezTo>
                        <a:pt x="43069" y="0"/>
                        <a:pt x="43069" y="4786"/>
                        <a:pt x="43069" y="4786"/>
                      </a:cubicBezTo>
                      <a:cubicBezTo>
                        <a:pt x="33498" y="14356"/>
                        <a:pt x="23927" y="19142"/>
                        <a:pt x="14356" y="23927"/>
                      </a:cubicBezTo>
                      <a:cubicBezTo>
                        <a:pt x="9571" y="28713"/>
                        <a:pt x="4786" y="19142"/>
                        <a:pt x="4786" y="14356"/>
                      </a:cubicBezTo>
                      <a:cubicBezTo>
                        <a:pt x="0" y="14356"/>
                        <a:pt x="0" y="9571"/>
                        <a:pt x="0" y="9571"/>
                      </a:cubicBezTo>
                      <a:close/>
                    </a:path>
                  </a:pathLst>
                </a:custGeom>
                <a:solidFill>
                  <a:srgbClr val="D9531E"/>
                </a:solidFill>
                <a:ln w="47824" cap="flat">
                  <a:noFill/>
                  <a:prstDash val="solid"/>
                  <a:miter/>
                </a:ln>
              </p:spPr>
              <p:txBody>
                <a:bodyPr rtlCol="0" anchor="ctr"/>
                <a:lstStyle/>
                <a:p>
                  <a:endParaRPr lang="en-US"/>
                </a:p>
              </p:txBody>
            </p:sp>
            <p:sp>
              <p:nvSpPr>
                <p:cNvPr id="275" name="Freeform: Shape 274">
                  <a:extLst>
                    <a:ext uri="{FF2B5EF4-FFF2-40B4-BE49-F238E27FC236}">
                      <a16:creationId xmlns:a16="http://schemas.microsoft.com/office/drawing/2014/main" xmlns="" id="{36E02AD9-CB43-4E02-8661-104DB50ADA46}"/>
                    </a:ext>
                  </a:extLst>
                </p:cNvPr>
                <p:cNvSpPr/>
                <p:nvPr/>
              </p:nvSpPr>
              <p:spPr>
                <a:xfrm>
                  <a:off x="7754102" y="7736278"/>
                  <a:ext cx="253095" cy="105279"/>
                </a:xfrm>
                <a:custGeom>
                  <a:avLst/>
                  <a:gdLst>
                    <a:gd name="connsiteX0" fmla="*/ 2127 w 253095"/>
                    <a:gd name="connsiteY0" fmla="*/ 90923 h 105279"/>
                    <a:gd name="connsiteX1" fmla="*/ 16483 w 253095"/>
                    <a:gd name="connsiteY1" fmla="*/ 81352 h 105279"/>
                    <a:gd name="connsiteX2" fmla="*/ 83479 w 253095"/>
                    <a:gd name="connsiteY2" fmla="*/ 43069 h 105279"/>
                    <a:gd name="connsiteX3" fmla="*/ 155260 w 253095"/>
                    <a:gd name="connsiteY3" fmla="*/ 0 h 105279"/>
                    <a:gd name="connsiteX4" fmla="*/ 155260 w 253095"/>
                    <a:gd name="connsiteY4" fmla="*/ 0 h 105279"/>
                    <a:gd name="connsiteX5" fmla="*/ 102621 w 253095"/>
                    <a:gd name="connsiteY5" fmla="*/ 57425 h 105279"/>
                    <a:gd name="connsiteX6" fmla="*/ 73908 w 253095"/>
                    <a:gd name="connsiteY6" fmla="*/ 76567 h 105279"/>
                    <a:gd name="connsiteX7" fmla="*/ 73908 w 253095"/>
                    <a:gd name="connsiteY7" fmla="*/ 76567 h 105279"/>
                    <a:gd name="connsiteX8" fmla="*/ 150475 w 253095"/>
                    <a:gd name="connsiteY8" fmla="*/ 66996 h 105279"/>
                    <a:gd name="connsiteX9" fmla="*/ 222256 w 253095"/>
                    <a:gd name="connsiteY9" fmla="*/ 23927 h 105279"/>
                    <a:gd name="connsiteX10" fmla="*/ 222256 w 253095"/>
                    <a:gd name="connsiteY10" fmla="*/ 23927 h 105279"/>
                    <a:gd name="connsiteX11" fmla="*/ 155260 w 253095"/>
                    <a:gd name="connsiteY11" fmla="*/ 86137 h 105279"/>
                    <a:gd name="connsiteX12" fmla="*/ 145689 w 253095"/>
                    <a:gd name="connsiteY12" fmla="*/ 86137 h 105279"/>
                    <a:gd name="connsiteX13" fmla="*/ 250968 w 253095"/>
                    <a:gd name="connsiteY13" fmla="*/ 43069 h 105279"/>
                    <a:gd name="connsiteX14" fmla="*/ 250968 w 253095"/>
                    <a:gd name="connsiteY14" fmla="*/ 47854 h 105279"/>
                    <a:gd name="connsiteX15" fmla="*/ 145689 w 253095"/>
                    <a:gd name="connsiteY15" fmla="*/ 105279 h 105279"/>
                    <a:gd name="connsiteX16" fmla="*/ 78693 w 253095"/>
                    <a:gd name="connsiteY16" fmla="*/ 95708 h 105279"/>
                    <a:gd name="connsiteX17" fmla="*/ 21269 w 253095"/>
                    <a:gd name="connsiteY17" fmla="*/ 95708 h 105279"/>
                    <a:gd name="connsiteX18" fmla="*/ 11698 w 253095"/>
                    <a:gd name="connsiteY18" fmla="*/ 100494 h 105279"/>
                    <a:gd name="connsiteX19" fmla="*/ 11698 w 253095"/>
                    <a:gd name="connsiteY19" fmla="*/ 100494 h 105279"/>
                    <a:gd name="connsiteX20" fmla="*/ 2127 w 253095"/>
                    <a:gd name="connsiteY20" fmla="*/ 100494 h 105279"/>
                    <a:gd name="connsiteX21" fmla="*/ 2127 w 253095"/>
                    <a:gd name="connsiteY21" fmla="*/ 90923 h 10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3095" h="105279">
                      <a:moveTo>
                        <a:pt x="2127" y="90923"/>
                      </a:moveTo>
                      <a:cubicBezTo>
                        <a:pt x="6912" y="86137"/>
                        <a:pt x="11698" y="81352"/>
                        <a:pt x="16483" y="81352"/>
                      </a:cubicBezTo>
                      <a:cubicBezTo>
                        <a:pt x="35625" y="62210"/>
                        <a:pt x="59552" y="52640"/>
                        <a:pt x="83479" y="43069"/>
                      </a:cubicBezTo>
                      <a:cubicBezTo>
                        <a:pt x="107406" y="28712"/>
                        <a:pt x="131333" y="9571"/>
                        <a:pt x="155260" y="0"/>
                      </a:cubicBezTo>
                      <a:cubicBezTo>
                        <a:pt x="155260" y="0"/>
                        <a:pt x="155260" y="0"/>
                        <a:pt x="155260" y="0"/>
                      </a:cubicBezTo>
                      <a:cubicBezTo>
                        <a:pt x="136119" y="19142"/>
                        <a:pt x="121762" y="43069"/>
                        <a:pt x="102621" y="57425"/>
                      </a:cubicBezTo>
                      <a:cubicBezTo>
                        <a:pt x="93050" y="62210"/>
                        <a:pt x="83479" y="71781"/>
                        <a:pt x="73908" y="76567"/>
                      </a:cubicBezTo>
                      <a:cubicBezTo>
                        <a:pt x="73908" y="76567"/>
                        <a:pt x="73908" y="76567"/>
                        <a:pt x="73908" y="76567"/>
                      </a:cubicBezTo>
                      <a:cubicBezTo>
                        <a:pt x="97835" y="76567"/>
                        <a:pt x="121762" y="71781"/>
                        <a:pt x="150475" y="66996"/>
                      </a:cubicBezTo>
                      <a:cubicBezTo>
                        <a:pt x="179187" y="57425"/>
                        <a:pt x="198329" y="43069"/>
                        <a:pt x="222256" y="23927"/>
                      </a:cubicBezTo>
                      <a:cubicBezTo>
                        <a:pt x="222256" y="23927"/>
                        <a:pt x="222256" y="23927"/>
                        <a:pt x="222256" y="23927"/>
                      </a:cubicBezTo>
                      <a:cubicBezTo>
                        <a:pt x="203114" y="52640"/>
                        <a:pt x="188758" y="71781"/>
                        <a:pt x="155260" y="86137"/>
                      </a:cubicBezTo>
                      <a:cubicBezTo>
                        <a:pt x="150475" y="86137"/>
                        <a:pt x="150475" y="86137"/>
                        <a:pt x="145689" y="86137"/>
                      </a:cubicBezTo>
                      <a:cubicBezTo>
                        <a:pt x="183973" y="86137"/>
                        <a:pt x="217471" y="71781"/>
                        <a:pt x="250968" y="43069"/>
                      </a:cubicBezTo>
                      <a:cubicBezTo>
                        <a:pt x="250968" y="43069"/>
                        <a:pt x="255754" y="43069"/>
                        <a:pt x="250968" y="47854"/>
                      </a:cubicBezTo>
                      <a:cubicBezTo>
                        <a:pt x="222256" y="86137"/>
                        <a:pt x="193544" y="105279"/>
                        <a:pt x="145689" y="105279"/>
                      </a:cubicBezTo>
                      <a:cubicBezTo>
                        <a:pt x="121762" y="105279"/>
                        <a:pt x="102621" y="100494"/>
                        <a:pt x="78693" y="95708"/>
                      </a:cubicBezTo>
                      <a:cubicBezTo>
                        <a:pt x="59552" y="90923"/>
                        <a:pt x="40410" y="90923"/>
                        <a:pt x="21269" y="95708"/>
                      </a:cubicBezTo>
                      <a:cubicBezTo>
                        <a:pt x="16483" y="95708"/>
                        <a:pt x="16483" y="95708"/>
                        <a:pt x="11698" y="100494"/>
                      </a:cubicBezTo>
                      <a:cubicBezTo>
                        <a:pt x="11698" y="100494"/>
                        <a:pt x="11698" y="100494"/>
                        <a:pt x="11698" y="100494"/>
                      </a:cubicBezTo>
                      <a:cubicBezTo>
                        <a:pt x="6912" y="100494"/>
                        <a:pt x="6912" y="100494"/>
                        <a:pt x="2127" y="100494"/>
                      </a:cubicBezTo>
                      <a:cubicBezTo>
                        <a:pt x="2127" y="95708"/>
                        <a:pt x="-2659" y="90923"/>
                        <a:pt x="2127" y="90923"/>
                      </a:cubicBezTo>
                      <a:close/>
                    </a:path>
                  </a:pathLst>
                </a:custGeom>
                <a:solidFill>
                  <a:srgbClr val="D9531E"/>
                </a:solidFill>
                <a:ln w="47824" cap="flat">
                  <a:noFill/>
                  <a:prstDash val="solid"/>
                  <a:miter/>
                </a:ln>
              </p:spPr>
              <p:txBody>
                <a:bodyPr rtlCol="0" anchor="ctr"/>
                <a:lstStyle/>
                <a:p>
                  <a:endParaRPr lang="en-US"/>
                </a:p>
              </p:txBody>
            </p:sp>
            <p:sp>
              <p:nvSpPr>
                <p:cNvPr id="276" name="Freeform: Shape 275">
                  <a:extLst>
                    <a:ext uri="{FF2B5EF4-FFF2-40B4-BE49-F238E27FC236}">
                      <a16:creationId xmlns:a16="http://schemas.microsoft.com/office/drawing/2014/main" xmlns="" id="{9F34B11F-11B5-4E41-B8A3-8E7790155E7D}"/>
                    </a:ext>
                  </a:extLst>
                </p:cNvPr>
                <p:cNvSpPr/>
                <p:nvPr/>
              </p:nvSpPr>
              <p:spPr>
                <a:xfrm>
                  <a:off x="7784941" y="7640570"/>
                  <a:ext cx="140904" cy="125725"/>
                </a:xfrm>
                <a:custGeom>
                  <a:avLst/>
                  <a:gdLst>
                    <a:gd name="connsiteX0" fmla="*/ 28712 w 140904"/>
                    <a:gd name="connsiteY0" fmla="*/ 57425 h 125725"/>
                    <a:gd name="connsiteX1" fmla="*/ 28712 w 140904"/>
                    <a:gd name="connsiteY1" fmla="*/ 57425 h 125725"/>
                    <a:gd name="connsiteX2" fmla="*/ 52640 w 140904"/>
                    <a:gd name="connsiteY2" fmla="*/ 23927 h 125725"/>
                    <a:gd name="connsiteX3" fmla="*/ 90923 w 140904"/>
                    <a:gd name="connsiteY3" fmla="*/ 0 h 125725"/>
                    <a:gd name="connsiteX4" fmla="*/ 95708 w 140904"/>
                    <a:gd name="connsiteY4" fmla="*/ 4785 h 125725"/>
                    <a:gd name="connsiteX5" fmla="*/ 66996 w 140904"/>
                    <a:gd name="connsiteY5" fmla="*/ 28712 h 125725"/>
                    <a:gd name="connsiteX6" fmla="*/ 62211 w 140904"/>
                    <a:gd name="connsiteY6" fmla="*/ 33498 h 125725"/>
                    <a:gd name="connsiteX7" fmla="*/ 138777 w 140904"/>
                    <a:gd name="connsiteY7" fmla="*/ 19142 h 125725"/>
                    <a:gd name="connsiteX8" fmla="*/ 138777 w 140904"/>
                    <a:gd name="connsiteY8" fmla="*/ 23927 h 125725"/>
                    <a:gd name="connsiteX9" fmla="*/ 66996 w 140904"/>
                    <a:gd name="connsiteY9" fmla="*/ 57425 h 125725"/>
                    <a:gd name="connsiteX10" fmla="*/ 9571 w 140904"/>
                    <a:gd name="connsiteY10" fmla="*/ 124421 h 125725"/>
                    <a:gd name="connsiteX11" fmla="*/ 0 w 140904"/>
                    <a:gd name="connsiteY11" fmla="*/ 114850 h 125725"/>
                    <a:gd name="connsiteX12" fmla="*/ 28712 w 140904"/>
                    <a:gd name="connsiteY12" fmla="*/ 57425 h 12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0904" h="125725">
                      <a:moveTo>
                        <a:pt x="28712" y="57425"/>
                      </a:moveTo>
                      <a:lnTo>
                        <a:pt x="28712" y="57425"/>
                      </a:lnTo>
                      <a:cubicBezTo>
                        <a:pt x="33498" y="43069"/>
                        <a:pt x="43069" y="33498"/>
                        <a:pt x="52640" y="23927"/>
                      </a:cubicBezTo>
                      <a:cubicBezTo>
                        <a:pt x="62211" y="14356"/>
                        <a:pt x="81352" y="9571"/>
                        <a:pt x="90923" y="0"/>
                      </a:cubicBezTo>
                      <a:cubicBezTo>
                        <a:pt x="90923" y="0"/>
                        <a:pt x="95708" y="0"/>
                        <a:pt x="95708" y="4785"/>
                      </a:cubicBezTo>
                      <a:cubicBezTo>
                        <a:pt x="86138" y="14356"/>
                        <a:pt x="76567" y="19142"/>
                        <a:pt x="66996" y="28712"/>
                      </a:cubicBezTo>
                      <a:cubicBezTo>
                        <a:pt x="66996" y="28712"/>
                        <a:pt x="62211" y="33498"/>
                        <a:pt x="62211" y="33498"/>
                      </a:cubicBezTo>
                      <a:cubicBezTo>
                        <a:pt x="86138" y="19142"/>
                        <a:pt x="114850" y="9571"/>
                        <a:pt x="138777" y="19142"/>
                      </a:cubicBezTo>
                      <a:cubicBezTo>
                        <a:pt x="138777" y="19142"/>
                        <a:pt x="143563" y="23927"/>
                        <a:pt x="138777" y="23927"/>
                      </a:cubicBezTo>
                      <a:cubicBezTo>
                        <a:pt x="114850" y="23927"/>
                        <a:pt x="90923" y="43069"/>
                        <a:pt x="66996" y="57425"/>
                      </a:cubicBezTo>
                      <a:cubicBezTo>
                        <a:pt x="43069" y="76567"/>
                        <a:pt x="28712" y="105279"/>
                        <a:pt x="9571" y="124421"/>
                      </a:cubicBezTo>
                      <a:cubicBezTo>
                        <a:pt x="4785" y="129206"/>
                        <a:pt x="0" y="119635"/>
                        <a:pt x="0" y="114850"/>
                      </a:cubicBezTo>
                      <a:cubicBezTo>
                        <a:pt x="0" y="95708"/>
                        <a:pt x="14356" y="71781"/>
                        <a:pt x="28712" y="57425"/>
                      </a:cubicBezTo>
                      <a:close/>
                    </a:path>
                  </a:pathLst>
                </a:custGeom>
                <a:solidFill>
                  <a:srgbClr val="D9531E"/>
                </a:solidFill>
                <a:ln w="47824" cap="flat">
                  <a:noFill/>
                  <a:prstDash val="solid"/>
                  <a:miter/>
                </a:ln>
              </p:spPr>
              <p:txBody>
                <a:bodyPr rtlCol="0" anchor="ctr"/>
                <a:lstStyle/>
                <a:p>
                  <a:endParaRPr lang="en-US"/>
                </a:p>
              </p:txBody>
            </p:sp>
          </p:grpSp>
          <p:grpSp>
            <p:nvGrpSpPr>
              <p:cNvPr id="146" name="Graphic 3">
                <a:extLst>
                  <a:ext uri="{FF2B5EF4-FFF2-40B4-BE49-F238E27FC236}">
                    <a16:creationId xmlns:a16="http://schemas.microsoft.com/office/drawing/2014/main" xmlns="" id="{39AE5C75-AB79-4E1C-8998-F4E56A10799E}"/>
                  </a:ext>
                </a:extLst>
              </p:cNvPr>
              <p:cNvGrpSpPr/>
              <p:nvPr/>
            </p:nvGrpSpPr>
            <p:grpSpPr>
              <a:xfrm>
                <a:off x="8153418" y="7534018"/>
                <a:ext cx="1330345" cy="987068"/>
                <a:chOff x="8153418" y="7534018"/>
                <a:chExt cx="1330345" cy="987068"/>
              </a:xfrm>
            </p:grpSpPr>
            <p:grpSp>
              <p:nvGrpSpPr>
                <p:cNvPr id="252" name="Graphic 3">
                  <a:extLst>
                    <a:ext uri="{FF2B5EF4-FFF2-40B4-BE49-F238E27FC236}">
                      <a16:creationId xmlns:a16="http://schemas.microsoft.com/office/drawing/2014/main" xmlns="" id="{EDB5DA58-F5C5-4621-A3B1-EF69EA5A647F}"/>
                    </a:ext>
                  </a:extLst>
                </p:cNvPr>
                <p:cNvGrpSpPr/>
                <p:nvPr/>
              </p:nvGrpSpPr>
              <p:grpSpPr>
                <a:xfrm>
                  <a:off x="8153418" y="7541635"/>
                  <a:ext cx="1315495" cy="979451"/>
                  <a:chOff x="8153418" y="7541635"/>
                  <a:chExt cx="1315495" cy="979451"/>
                </a:xfrm>
              </p:grpSpPr>
              <p:sp>
                <p:nvSpPr>
                  <p:cNvPr id="270" name="Freeform: Shape 269">
                    <a:extLst>
                      <a:ext uri="{FF2B5EF4-FFF2-40B4-BE49-F238E27FC236}">
                        <a16:creationId xmlns:a16="http://schemas.microsoft.com/office/drawing/2014/main" xmlns="" id="{6BC63383-7082-49B5-9A64-F5A13B35247E}"/>
                      </a:ext>
                    </a:extLst>
                  </p:cNvPr>
                  <p:cNvSpPr/>
                  <p:nvPr/>
                </p:nvSpPr>
                <p:spPr>
                  <a:xfrm>
                    <a:off x="8165549" y="7541635"/>
                    <a:ext cx="1303364" cy="962702"/>
                  </a:xfrm>
                  <a:custGeom>
                    <a:avLst/>
                    <a:gdLst>
                      <a:gd name="connsiteX0" fmla="*/ 1299074 w 1303364"/>
                      <a:gd name="connsiteY0" fmla="*/ 299922 h 962702"/>
                      <a:gd name="connsiteX1" fmla="*/ 1270361 w 1303364"/>
                      <a:gd name="connsiteY1" fmla="*/ 261639 h 962702"/>
                      <a:gd name="connsiteX2" fmla="*/ 1241649 w 1303364"/>
                      <a:gd name="connsiteY2" fmla="*/ 266424 h 962702"/>
                      <a:gd name="connsiteX3" fmla="*/ 1198580 w 1303364"/>
                      <a:gd name="connsiteY3" fmla="*/ 271210 h 962702"/>
                      <a:gd name="connsiteX4" fmla="*/ 1064588 w 1303364"/>
                      <a:gd name="connsiteY4" fmla="*/ 170716 h 962702"/>
                      <a:gd name="connsiteX5" fmla="*/ 887528 w 1303364"/>
                      <a:gd name="connsiteY5" fmla="*/ 65437 h 962702"/>
                      <a:gd name="connsiteX6" fmla="*/ 696111 w 1303364"/>
                      <a:gd name="connsiteY6" fmla="*/ 36724 h 962702"/>
                      <a:gd name="connsiteX7" fmla="*/ 581261 w 1303364"/>
                      <a:gd name="connsiteY7" fmla="*/ 27154 h 962702"/>
                      <a:gd name="connsiteX8" fmla="*/ 552549 w 1303364"/>
                      <a:gd name="connsiteY8" fmla="*/ 22368 h 962702"/>
                      <a:gd name="connsiteX9" fmla="*/ 557334 w 1303364"/>
                      <a:gd name="connsiteY9" fmla="*/ 22368 h 962702"/>
                      <a:gd name="connsiteX10" fmla="*/ 557334 w 1303364"/>
                      <a:gd name="connsiteY10" fmla="*/ 17583 h 962702"/>
                      <a:gd name="connsiteX11" fmla="*/ 413771 w 1303364"/>
                      <a:gd name="connsiteY11" fmla="*/ 12797 h 962702"/>
                      <a:gd name="connsiteX12" fmla="*/ 385059 w 1303364"/>
                      <a:gd name="connsiteY12" fmla="*/ 46295 h 962702"/>
                      <a:gd name="connsiteX13" fmla="*/ 188857 w 1303364"/>
                      <a:gd name="connsiteY13" fmla="*/ 75008 h 962702"/>
                      <a:gd name="connsiteX14" fmla="*/ 107505 w 1303364"/>
                      <a:gd name="connsiteY14" fmla="*/ 156360 h 962702"/>
                      <a:gd name="connsiteX15" fmla="*/ 54865 w 1303364"/>
                      <a:gd name="connsiteY15" fmla="*/ 228141 h 962702"/>
                      <a:gd name="connsiteX16" fmla="*/ 7011 w 1303364"/>
                      <a:gd name="connsiteY16" fmla="*/ 242497 h 962702"/>
                      <a:gd name="connsiteX17" fmla="*/ 50080 w 1303364"/>
                      <a:gd name="connsiteY17" fmla="*/ 323849 h 962702"/>
                      <a:gd name="connsiteX18" fmla="*/ 50080 w 1303364"/>
                      <a:gd name="connsiteY18" fmla="*/ 323849 h 962702"/>
                      <a:gd name="connsiteX19" fmla="*/ 69221 w 1303364"/>
                      <a:gd name="connsiteY19" fmla="*/ 338206 h 962702"/>
                      <a:gd name="connsiteX20" fmla="*/ 126646 w 1303364"/>
                      <a:gd name="connsiteY20" fmla="*/ 386060 h 962702"/>
                      <a:gd name="connsiteX21" fmla="*/ 145788 w 1303364"/>
                      <a:gd name="connsiteY21" fmla="*/ 405201 h 962702"/>
                      <a:gd name="connsiteX22" fmla="*/ 227140 w 1303364"/>
                      <a:gd name="connsiteY22" fmla="*/ 424343 h 962702"/>
                      <a:gd name="connsiteX23" fmla="*/ 231926 w 1303364"/>
                      <a:gd name="connsiteY23" fmla="*/ 366918 h 962702"/>
                      <a:gd name="connsiteX24" fmla="*/ 279780 w 1303364"/>
                      <a:gd name="connsiteY24" fmla="*/ 319064 h 962702"/>
                      <a:gd name="connsiteX25" fmla="*/ 298922 w 1303364"/>
                      <a:gd name="connsiteY25" fmla="*/ 295137 h 962702"/>
                      <a:gd name="connsiteX26" fmla="*/ 270209 w 1303364"/>
                      <a:gd name="connsiteY26" fmla="*/ 371704 h 962702"/>
                      <a:gd name="connsiteX27" fmla="*/ 227140 w 1303364"/>
                      <a:gd name="connsiteY27" fmla="*/ 529622 h 962702"/>
                      <a:gd name="connsiteX28" fmla="*/ 198428 w 1303364"/>
                      <a:gd name="connsiteY28" fmla="*/ 687541 h 962702"/>
                      <a:gd name="connsiteX29" fmla="*/ 193642 w 1303364"/>
                      <a:gd name="connsiteY29" fmla="*/ 759322 h 962702"/>
                      <a:gd name="connsiteX30" fmla="*/ 193642 w 1303364"/>
                      <a:gd name="connsiteY30" fmla="*/ 788035 h 962702"/>
                      <a:gd name="connsiteX31" fmla="*/ 179286 w 1303364"/>
                      <a:gd name="connsiteY31" fmla="*/ 797605 h 962702"/>
                      <a:gd name="connsiteX32" fmla="*/ 155359 w 1303364"/>
                      <a:gd name="connsiteY32" fmla="*/ 883743 h 962702"/>
                      <a:gd name="connsiteX33" fmla="*/ 284565 w 1303364"/>
                      <a:gd name="connsiteY33" fmla="*/ 950739 h 962702"/>
                      <a:gd name="connsiteX34" fmla="*/ 370703 w 1303364"/>
                      <a:gd name="connsiteY34" fmla="*/ 950739 h 962702"/>
                      <a:gd name="connsiteX35" fmla="*/ 432913 w 1303364"/>
                      <a:gd name="connsiteY35" fmla="*/ 941168 h 962702"/>
                      <a:gd name="connsiteX36" fmla="*/ 490338 w 1303364"/>
                      <a:gd name="connsiteY36" fmla="*/ 955524 h 962702"/>
                      <a:gd name="connsiteX37" fmla="*/ 657828 w 1303364"/>
                      <a:gd name="connsiteY37" fmla="*/ 955524 h 962702"/>
                      <a:gd name="connsiteX38" fmla="*/ 844459 w 1303364"/>
                      <a:gd name="connsiteY38" fmla="*/ 902885 h 962702"/>
                      <a:gd name="connsiteX39" fmla="*/ 911455 w 1303364"/>
                      <a:gd name="connsiteY39" fmla="*/ 902885 h 962702"/>
                      <a:gd name="connsiteX40" fmla="*/ 1050232 w 1303364"/>
                      <a:gd name="connsiteY40" fmla="*/ 855031 h 962702"/>
                      <a:gd name="connsiteX41" fmla="*/ 1078945 w 1303364"/>
                      <a:gd name="connsiteY41" fmla="*/ 744966 h 962702"/>
                      <a:gd name="connsiteX42" fmla="*/ 1031090 w 1303364"/>
                      <a:gd name="connsiteY42" fmla="*/ 673185 h 962702"/>
                      <a:gd name="connsiteX43" fmla="*/ 1035876 w 1303364"/>
                      <a:gd name="connsiteY43" fmla="*/ 582262 h 962702"/>
                      <a:gd name="connsiteX44" fmla="*/ 1035876 w 1303364"/>
                      <a:gd name="connsiteY44" fmla="*/ 491339 h 962702"/>
                      <a:gd name="connsiteX45" fmla="*/ 1050232 w 1303364"/>
                      <a:gd name="connsiteY45" fmla="*/ 500910 h 962702"/>
                      <a:gd name="connsiteX46" fmla="*/ 1050232 w 1303364"/>
                      <a:gd name="connsiteY46" fmla="*/ 500910 h 962702"/>
                      <a:gd name="connsiteX47" fmla="*/ 1050232 w 1303364"/>
                      <a:gd name="connsiteY47" fmla="*/ 548764 h 962702"/>
                      <a:gd name="connsiteX48" fmla="*/ 1107657 w 1303364"/>
                      <a:gd name="connsiteY48" fmla="*/ 572691 h 962702"/>
                      <a:gd name="connsiteX49" fmla="*/ 1260791 w 1303364"/>
                      <a:gd name="connsiteY49" fmla="*/ 453055 h 962702"/>
                      <a:gd name="connsiteX50" fmla="*/ 1299074 w 1303364"/>
                      <a:gd name="connsiteY50" fmla="*/ 299922 h 962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303364" h="962702">
                        <a:moveTo>
                          <a:pt x="1299074" y="299922"/>
                        </a:moveTo>
                        <a:cubicBezTo>
                          <a:pt x="1294288" y="285566"/>
                          <a:pt x="1284718" y="266424"/>
                          <a:pt x="1270361" y="261639"/>
                        </a:cubicBezTo>
                        <a:cubicBezTo>
                          <a:pt x="1260791" y="261639"/>
                          <a:pt x="1251219" y="261639"/>
                          <a:pt x="1241649" y="266424"/>
                        </a:cubicBezTo>
                        <a:cubicBezTo>
                          <a:pt x="1227292" y="271210"/>
                          <a:pt x="1212936" y="271210"/>
                          <a:pt x="1198580" y="271210"/>
                        </a:cubicBezTo>
                        <a:cubicBezTo>
                          <a:pt x="1150726" y="247283"/>
                          <a:pt x="1107657" y="208999"/>
                          <a:pt x="1064588" y="170716"/>
                        </a:cubicBezTo>
                        <a:cubicBezTo>
                          <a:pt x="1011949" y="127647"/>
                          <a:pt x="954524" y="84579"/>
                          <a:pt x="887528" y="65437"/>
                        </a:cubicBezTo>
                        <a:cubicBezTo>
                          <a:pt x="825318" y="46295"/>
                          <a:pt x="763107" y="36724"/>
                          <a:pt x="696111" y="36724"/>
                        </a:cubicBezTo>
                        <a:cubicBezTo>
                          <a:pt x="657828" y="36724"/>
                          <a:pt x="619544" y="36724"/>
                          <a:pt x="581261" y="27154"/>
                        </a:cubicBezTo>
                        <a:cubicBezTo>
                          <a:pt x="571690" y="27154"/>
                          <a:pt x="562120" y="22368"/>
                          <a:pt x="552549" y="22368"/>
                        </a:cubicBezTo>
                        <a:cubicBezTo>
                          <a:pt x="552549" y="22368"/>
                          <a:pt x="557334" y="22368"/>
                          <a:pt x="557334" y="22368"/>
                        </a:cubicBezTo>
                        <a:cubicBezTo>
                          <a:pt x="557334" y="22368"/>
                          <a:pt x="557334" y="17583"/>
                          <a:pt x="557334" y="17583"/>
                        </a:cubicBezTo>
                        <a:cubicBezTo>
                          <a:pt x="514265" y="3226"/>
                          <a:pt x="456840" y="-11130"/>
                          <a:pt x="413771" y="12797"/>
                        </a:cubicBezTo>
                        <a:cubicBezTo>
                          <a:pt x="399415" y="22368"/>
                          <a:pt x="389844" y="31939"/>
                          <a:pt x="385059" y="46295"/>
                        </a:cubicBezTo>
                        <a:cubicBezTo>
                          <a:pt x="318063" y="27154"/>
                          <a:pt x="241496" y="36724"/>
                          <a:pt x="188857" y="75008"/>
                        </a:cubicBezTo>
                        <a:cubicBezTo>
                          <a:pt x="160144" y="98935"/>
                          <a:pt x="131432" y="127647"/>
                          <a:pt x="107505" y="156360"/>
                        </a:cubicBezTo>
                        <a:cubicBezTo>
                          <a:pt x="93148" y="175501"/>
                          <a:pt x="64436" y="199428"/>
                          <a:pt x="54865" y="228141"/>
                        </a:cubicBezTo>
                        <a:cubicBezTo>
                          <a:pt x="35724" y="223356"/>
                          <a:pt x="16582" y="228141"/>
                          <a:pt x="7011" y="242497"/>
                        </a:cubicBezTo>
                        <a:cubicBezTo>
                          <a:pt x="-16916" y="271210"/>
                          <a:pt x="26153" y="309493"/>
                          <a:pt x="50080" y="323849"/>
                        </a:cubicBezTo>
                        <a:cubicBezTo>
                          <a:pt x="50080" y="323849"/>
                          <a:pt x="50080" y="323849"/>
                          <a:pt x="50080" y="323849"/>
                        </a:cubicBezTo>
                        <a:cubicBezTo>
                          <a:pt x="54865" y="328635"/>
                          <a:pt x="64436" y="333420"/>
                          <a:pt x="69221" y="338206"/>
                        </a:cubicBezTo>
                        <a:cubicBezTo>
                          <a:pt x="88363" y="352562"/>
                          <a:pt x="107505" y="371704"/>
                          <a:pt x="126646" y="386060"/>
                        </a:cubicBezTo>
                        <a:cubicBezTo>
                          <a:pt x="131432" y="390845"/>
                          <a:pt x="136217" y="395631"/>
                          <a:pt x="145788" y="405201"/>
                        </a:cubicBezTo>
                        <a:cubicBezTo>
                          <a:pt x="164930" y="433914"/>
                          <a:pt x="203213" y="462626"/>
                          <a:pt x="227140" y="424343"/>
                        </a:cubicBezTo>
                        <a:cubicBezTo>
                          <a:pt x="236711" y="409987"/>
                          <a:pt x="236711" y="390845"/>
                          <a:pt x="231926" y="366918"/>
                        </a:cubicBezTo>
                        <a:cubicBezTo>
                          <a:pt x="251067" y="352562"/>
                          <a:pt x="265423" y="333420"/>
                          <a:pt x="279780" y="319064"/>
                        </a:cubicBezTo>
                        <a:cubicBezTo>
                          <a:pt x="284565" y="309493"/>
                          <a:pt x="294136" y="304708"/>
                          <a:pt x="298922" y="295137"/>
                        </a:cubicBezTo>
                        <a:cubicBezTo>
                          <a:pt x="289351" y="319064"/>
                          <a:pt x="279780" y="342991"/>
                          <a:pt x="270209" y="371704"/>
                        </a:cubicBezTo>
                        <a:cubicBezTo>
                          <a:pt x="255853" y="424343"/>
                          <a:pt x="241496" y="476983"/>
                          <a:pt x="227140" y="529622"/>
                        </a:cubicBezTo>
                        <a:cubicBezTo>
                          <a:pt x="212784" y="582262"/>
                          <a:pt x="203213" y="634901"/>
                          <a:pt x="198428" y="687541"/>
                        </a:cubicBezTo>
                        <a:cubicBezTo>
                          <a:pt x="193642" y="711468"/>
                          <a:pt x="193642" y="735395"/>
                          <a:pt x="193642" y="759322"/>
                        </a:cubicBezTo>
                        <a:cubicBezTo>
                          <a:pt x="193642" y="768893"/>
                          <a:pt x="193642" y="778464"/>
                          <a:pt x="193642" y="788035"/>
                        </a:cubicBezTo>
                        <a:cubicBezTo>
                          <a:pt x="188857" y="792820"/>
                          <a:pt x="184072" y="792820"/>
                          <a:pt x="179286" y="797605"/>
                        </a:cubicBezTo>
                        <a:cubicBezTo>
                          <a:pt x="141003" y="811962"/>
                          <a:pt x="141003" y="850245"/>
                          <a:pt x="155359" y="883743"/>
                        </a:cubicBezTo>
                        <a:cubicBezTo>
                          <a:pt x="179286" y="926812"/>
                          <a:pt x="241496" y="941168"/>
                          <a:pt x="284565" y="950739"/>
                        </a:cubicBezTo>
                        <a:cubicBezTo>
                          <a:pt x="313278" y="955524"/>
                          <a:pt x="341990" y="955524"/>
                          <a:pt x="370703" y="950739"/>
                        </a:cubicBezTo>
                        <a:cubicBezTo>
                          <a:pt x="389844" y="950739"/>
                          <a:pt x="408986" y="945953"/>
                          <a:pt x="432913" y="941168"/>
                        </a:cubicBezTo>
                        <a:cubicBezTo>
                          <a:pt x="452055" y="945953"/>
                          <a:pt x="471197" y="950739"/>
                          <a:pt x="490338" y="955524"/>
                        </a:cubicBezTo>
                        <a:cubicBezTo>
                          <a:pt x="547763" y="965095"/>
                          <a:pt x="600403" y="965095"/>
                          <a:pt x="657828" y="955524"/>
                        </a:cubicBezTo>
                        <a:cubicBezTo>
                          <a:pt x="720038" y="945953"/>
                          <a:pt x="787034" y="926812"/>
                          <a:pt x="844459" y="902885"/>
                        </a:cubicBezTo>
                        <a:cubicBezTo>
                          <a:pt x="868386" y="902885"/>
                          <a:pt x="892313" y="902885"/>
                          <a:pt x="911455" y="902885"/>
                        </a:cubicBezTo>
                        <a:cubicBezTo>
                          <a:pt x="964094" y="902885"/>
                          <a:pt x="1011949" y="888528"/>
                          <a:pt x="1050232" y="855031"/>
                        </a:cubicBezTo>
                        <a:cubicBezTo>
                          <a:pt x="1083730" y="826318"/>
                          <a:pt x="1093301" y="783249"/>
                          <a:pt x="1078945" y="744966"/>
                        </a:cubicBezTo>
                        <a:cubicBezTo>
                          <a:pt x="1069374" y="716253"/>
                          <a:pt x="1055017" y="697112"/>
                          <a:pt x="1031090" y="673185"/>
                        </a:cubicBezTo>
                        <a:cubicBezTo>
                          <a:pt x="1035876" y="644472"/>
                          <a:pt x="1035876" y="610974"/>
                          <a:pt x="1035876" y="582262"/>
                        </a:cubicBezTo>
                        <a:cubicBezTo>
                          <a:pt x="1035876" y="553549"/>
                          <a:pt x="1035876" y="520051"/>
                          <a:pt x="1035876" y="491339"/>
                        </a:cubicBezTo>
                        <a:cubicBezTo>
                          <a:pt x="1040661" y="496124"/>
                          <a:pt x="1045447" y="496124"/>
                          <a:pt x="1050232" y="500910"/>
                        </a:cubicBezTo>
                        <a:cubicBezTo>
                          <a:pt x="1050232" y="500910"/>
                          <a:pt x="1050232" y="500910"/>
                          <a:pt x="1050232" y="500910"/>
                        </a:cubicBezTo>
                        <a:cubicBezTo>
                          <a:pt x="1050232" y="520051"/>
                          <a:pt x="1045447" y="534408"/>
                          <a:pt x="1050232" y="548764"/>
                        </a:cubicBezTo>
                        <a:cubicBezTo>
                          <a:pt x="1059803" y="572691"/>
                          <a:pt x="1083730" y="577476"/>
                          <a:pt x="1107657" y="572691"/>
                        </a:cubicBezTo>
                        <a:cubicBezTo>
                          <a:pt x="1174653" y="558335"/>
                          <a:pt x="1227292" y="510481"/>
                          <a:pt x="1260791" y="453055"/>
                        </a:cubicBezTo>
                        <a:cubicBezTo>
                          <a:pt x="1289503" y="409987"/>
                          <a:pt x="1313430" y="357347"/>
                          <a:pt x="1299074" y="299922"/>
                        </a:cubicBezTo>
                        <a:close/>
                      </a:path>
                    </a:pathLst>
                  </a:custGeom>
                  <a:solidFill>
                    <a:srgbClr val="009A9A"/>
                  </a:solidFill>
                  <a:ln w="47824" cap="flat">
                    <a:noFill/>
                    <a:prstDash val="solid"/>
                    <a:miter/>
                  </a:ln>
                </p:spPr>
                <p:txBody>
                  <a:bodyPr rtlCol="0" anchor="ctr"/>
                  <a:lstStyle/>
                  <a:p>
                    <a:endParaRPr lang="en-US"/>
                  </a:p>
                </p:txBody>
              </p:sp>
              <p:sp>
                <p:nvSpPr>
                  <p:cNvPr id="271" name="Freeform: Shape 270">
                    <a:extLst>
                      <a:ext uri="{FF2B5EF4-FFF2-40B4-BE49-F238E27FC236}">
                        <a16:creationId xmlns:a16="http://schemas.microsoft.com/office/drawing/2014/main" xmlns="" id="{1C00A0BC-AD3C-4838-B83D-CA97C79FBF83}"/>
                      </a:ext>
                    </a:extLst>
                  </p:cNvPr>
                  <p:cNvSpPr/>
                  <p:nvPr/>
                </p:nvSpPr>
                <p:spPr>
                  <a:xfrm>
                    <a:off x="8153418" y="7554433"/>
                    <a:ext cx="1309870" cy="966653"/>
                  </a:xfrm>
                  <a:custGeom>
                    <a:avLst/>
                    <a:gdLst>
                      <a:gd name="connsiteX0" fmla="*/ 579035 w 1309870"/>
                      <a:gd name="connsiteY0" fmla="*/ 952298 h 966653"/>
                      <a:gd name="connsiteX1" fmla="*/ 497683 w 1309870"/>
                      <a:gd name="connsiteY1" fmla="*/ 947512 h 966653"/>
                      <a:gd name="connsiteX2" fmla="*/ 440258 w 1309870"/>
                      <a:gd name="connsiteY2" fmla="*/ 933156 h 966653"/>
                      <a:gd name="connsiteX3" fmla="*/ 382833 w 1309870"/>
                      <a:gd name="connsiteY3" fmla="*/ 937941 h 966653"/>
                      <a:gd name="connsiteX4" fmla="*/ 378048 w 1309870"/>
                      <a:gd name="connsiteY4" fmla="*/ 937941 h 966653"/>
                      <a:gd name="connsiteX5" fmla="*/ 334979 w 1309870"/>
                      <a:gd name="connsiteY5" fmla="*/ 937941 h 966653"/>
                      <a:gd name="connsiteX6" fmla="*/ 291910 w 1309870"/>
                      <a:gd name="connsiteY6" fmla="*/ 933156 h 966653"/>
                      <a:gd name="connsiteX7" fmla="*/ 157919 w 1309870"/>
                      <a:gd name="connsiteY7" fmla="*/ 866160 h 966653"/>
                      <a:gd name="connsiteX8" fmla="*/ 153133 w 1309870"/>
                      <a:gd name="connsiteY8" fmla="*/ 803950 h 966653"/>
                      <a:gd name="connsiteX9" fmla="*/ 186631 w 1309870"/>
                      <a:gd name="connsiteY9" fmla="*/ 775237 h 966653"/>
                      <a:gd name="connsiteX10" fmla="*/ 196202 w 1309870"/>
                      <a:gd name="connsiteY10" fmla="*/ 770452 h 966653"/>
                      <a:gd name="connsiteX11" fmla="*/ 196202 w 1309870"/>
                      <a:gd name="connsiteY11" fmla="*/ 756096 h 966653"/>
                      <a:gd name="connsiteX12" fmla="*/ 196202 w 1309870"/>
                      <a:gd name="connsiteY12" fmla="*/ 746525 h 966653"/>
                      <a:gd name="connsiteX13" fmla="*/ 200987 w 1309870"/>
                      <a:gd name="connsiteY13" fmla="*/ 693885 h 966653"/>
                      <a:gd name="connsiteX14" fmla="*/ 200987 w 1309870"/>
                      <a:gd name="connsiteY14" fmla="*/ 674744 h 966653"/>
                      <a:gd name="connsiteX15" fmla="*/ 229700 w 1309870"/>
                      <a:gd name="connsiteY15" fmla="*/ 516825 h 966653"/>
                      <a:gd name="connsiteX16" fmla="*/ 272769 w 1309870"/>
                      <a:gd name="connsiteY16" fmla="*/ 358906 h 966653"/>
                      <a:gd name="connsiteX17" fmla="*/ 287125 w 1309870"/>
                      <a:gd name="connsiteY17" fmla="*/ 320623 h 966653"/>
                      <a:gd name="connsiteX18" fmla="*/ 244056 w 1309870"/>
                      <a:gd name="connsiteY18" fmla="*/ 363692 h 966653"/>
                      <a:gd name="connsiteX19" fmla="*/ 234485 w 1309870"/>
                      <a:gd name="connsiteY19" fmla="*/ 421117 h 966653"/>
                      <a:gd name="connsiteX20" fmla="*/ 200987 w 1309870"/>
                      <a:gd name="connsiteY20" fmla="*/ 440258 h 966653"/>
                      <a:gd name="connsiteX21" fmla="*/ 143563 w 1309870"/>
                      <a:gd name="connsiteY21" fmla="*/ 401975 h 966653"/>
                      <a:gd name="connsiteX22" fmla="*/ 133991 w 1309870"/>
                      <a:gd name="connsiteY22" fmla="*/ 392404 h 966653"/>
                      <a:gd name="connsiteX23" fmla="*/ 124421 w 1309870"/>
                      <a:gd name="connsiteY23" fmla="*/ 382833 h 966653"/>
                      <a:gd name="connsiteX24" fmla="*/ 100494 w 1309870"/>
                      <a:gd name="connsiteY24" fmla="*/ 358906 h 966653"/>
                      <a:gd name="connsiteX25" fmla="*/ 71781 w 1309870"/>
                      <a:gd name="connsiteY25" fmla="*/ 334979 h 966653"/>
                      <a:gd name="connsiteX26" fmla="*/ 62210 w 1309870"/>
                      <a:gd name="connsiteY26" fmla="*/ 330194 h 966653"/>
                      <a:gd name="connsiteX27" fmla="*/ 52640 w 1309870"/>
                      <a:gd name="connsiteY27" fmla="*/ 325408 h 966653"/>
                      <a:gd name="connsiteX28" fmla="*/ 52640 w 1309870"/>
                      <a:gd name="connsiteY28" fmla="*/ 325408 h 966653"/>
                      <a:gd name="connsiteX29" fmla="*/ 0 w 1309870"/>
                      <a:gd name="connsiteY29" fmla="*/ 267983 h 966653"/>
                      <a:gd name="connsiteX30" fmla="*/ 9571 w 1309870"/>
                      <a:gd name="connsiteY30" fmla="*/ 239271 h 966653"/>
                      <a:gd name="connsiteX31" fmla="*/ 57425 w 1309870"/>
                      <a:gd name="connsiteY31" fmla="*/ 224914 h 966653"/>
                      <a:gd name="connsiteX32" fmla="*/ 95708 w 1309870"/>
                      <a:gd name="connsiteY32" fmla="*/ 172275 h 966653"/>
                      <a:gd name="connsiteX33" fmla="*/ 110064 w 1309870"/>
                      <a:gd name="connsiteY33" fmla="*/ 157919 h 966653"/>
                      <a:gd name="connsiteX34" fmla="*/ 191417 w 1309870"/>
                      <a:gd name="connsiteY34" fmla="*/ 76567 h 966653"/>
                      <a:gd name="connsiteX35" fmla="*/ 325408 w 1309870"/>
                      <a:gd name="connsiteY35" fmla="*/ 38283 h 966653"/>
                      <a:gd name="connsiteX36" fmla="*/ 392404 w 1309870"/>
                      <a:gd name="connsiteY36" fmla="*/ 47854 h 966653"/>
                      <a:gd name="connsiteX37" fmla="*/ 421117 w 1309870"/>
                      <a:gd name="connsiteY37" fmla="*/ 14356 h 966653"/>
                      <a:gd name="connsiteX38" fmla="*/ 478542 w 1309870"/>
                      <a:gd name="connsiteY38" fmla="*/ 0 h 966653"/>
                      <a:gd name="connsiteX39" fmla="*/ 564679 w 1309870"/>
                      <a:gd name="connsiteY39" fmla="*/ 14356 h 966653"/>
                      <a:gd name="connsiteX40" fmla="*/ 569464 w 1309870"/>
                      <a:gd name="connsiteY40" fmla="*/ 14356 h 966653"/>
                      <a:gd name="connsiteX41" fmla="*/ 574250 w 1309870"/>
                      <a:gd name="connsiteY41" fmla="*/ 19142 h 966653"/>
                      <a:gd name="connsiteX42" fmla="*/ 574250 w 1309870"/>
                      <a:gd name="connsiteY42" fmla="*/ 23927 h 966653"/>
                      <a:gd name="connsiteX43" fmla="*/ 593392 w 1309870"/>
                      <a:gd name="connsiteY43" fmla="*/ 28712 h 966653"/>
                      <a:gd name="connsiteX44" fmla="*/ 684315 w 1309870"/>
                      <a:gd name="connsiteY44" fmla="*/ 38283 h 966653"/>
                      <a:gd name="connsiteX45" fmla="*/ 708242 w 1309870"/>
                      <a:gd name="connsiteY45" fmla="*/ 38283 h 966653"/>
                      <a:gd name="connsiteX46" fmla="*/ 899658 w 1309870"/>
                      <a:gd name="connsiteY46" fmla="*/ 66996 h 966653"/>
                      <a:gd name="connsiteX47" fmla="*/ 1076719 w 1309870"/>
                      <a:gd name="connsiteY47" fmla="*/ 172275 h 966653"/>
                      <a:gd name="connsiteX48" fmla="*/ 1095860 w 1309870"/>
                      <a:gd name="connsiteY48" fmla="*/ 191417 h 966653"/>
                      <a:gd name="connsiteX49" fmla="*/ 1205925 w 1309870"/>
                      <a:gd name="connsiteY49" fmla="*/ 272769 h 966653"/>
                      <a:gd name="connsiteX50" fmla="*/ 1244209 w 1309870"/>
                      <a:gd name="connsiteY50" fmla="*/ 267983 h 966653"/>
                      <a:gd name="connsiteX51" fmla="*/ 1272921 w 1309870"/>
                      <a:gd name="connsiteY51" fmla="*/ 263198 h 966653"/>
                      <a:gd name="connsiteX52" fmla="*/ 1306419 w 1309870"/>
                      <a:gd name="connsiteY52" fmla="*/ 306267 h 966653"/>
                      <a:gd name="connsiteX53" fmla="*/ 1268136 w 1309870"/>
                      <a:gd name="connsiteY53" fmla="*/ 464185 h 966653"/>
                      <a:gd name="connsiteX54" fmla="*/ 1110217 w 1309870"/>
                      <a:gd name="connsiteY54" fmla="*/ 583821 h 966653"/>
                      <a:gd name="connsiteX55" fmla="*/ 1095860 w 1309870"/>
                      <a:gd name="connsiteY55" fmla="*/ 583821 h 966653"/>
                      <a:gd name="connsiteX56" fmla="*/ 1095860 w 1309870"/>
                      <a:gd name="connsiteY56" fmla="*/ 583821 h 966653"/>
                      <a:gd name="connsiteX57" fmla="*/ 1048006 w 1309870"/>
                      <a:gd name="connsiteY57" fmla="*/ 555108 h 966653"/>
                      <a:gd name="connsiteX58" fmla="*/ 1043221 w 1309870"/>
                      <a:gd name="connsiteY58" fmla="*/ 540752 h 966653"/>
                      <a:gd name="connsiteX59" fmla="*/ 1043221 w 1309870"/>
                      <a:gd name="connsiteY59" fmla="*/ 588606 h 966653"/>
                      <a:gd name="connsiteX60" fmla="*/ 1043221 w 1309870"/>
                      <a:gd name="connsiteY60" fmla="*/ 593392 h 966653"/>
                      <a:gd name="connsiteX61" fmla="*/ 1038435 w 1309870"/>
                      <a:gd name="connsiteY61" fmla="*/ 679529 h 966653"/>
                      <a:gd name="connsiteX62" fmla="*/ 1086290 w 1309870"/>
                      <a:gd name="connsiteY62" fmla="*/ 751310 h 966653"/>
                      <a:gd name="connsiteX63" fmla="*/ 1052792 w 1309870"/>
                      <a:gd name="connsiteY63" fmla="*/ 866160 h 966653"/>
                      <a:gd name="connsiteX64" fmla="*/ 909229 w 1309870"/>
                      <a:gd name="connsiteY64" fmla="*/ 914014 h 966653"/>
                      <a:gd name="connsiteX65" fmla="*/ 875731 w 1309870"/>
                      <a:gd name="connsiteY65" fmla="*/ 914014 h 966653"/>
                      <a:gd name="connsiteX66" fmla="*/ 842233 w 1309870"/>
                      <a:gd name="connsiteY66" fmla="*/ 914014 h 966653"/>
                      <a:gd name="connsiteX67" fmla="*/ 655602 w 1309870"/>
                      <a:gd name="connsiteY67" fmla="*/ 966654 h 966653"/>
                      <a:gd name="connsiteX68" fmla="*/ 579035 w 1309870"/>
                      <a:gd name="connsiteY68" fmla="*/ 952298 h 966653"/>
                      <a:gd name="connsiteX69" fmla="*/ 445044 w 1309870"/>
                      <a:gd name="connsiteY69" fmla="*/ 918800 h 966653"/>
                      <a:gd name="connsiteX70" fmla="*/ 445044 w 1309870"/>
                      <a:gd name="connsiteY70" fmla="*/ 918800 h 966653"/>
                      <a:gd name="connsiteX71" fmla="*/ 502469 w 1309870"/>
                      <a:gd name="connsiteY71" fmla="*/ 933156 h 966653"/>
                      <a:gd name="connsiteX72" fmla="*/ 579035 w 1309870"/>
                      <a:gd name="connsiteY72" fmla="*/ 937941 h 966653"/>
                      <a:gd name="connsiteX73" fmla="*/ 665173 w 1309870"/>
                      <a:gd name="connsiteY73" fmla="*/ 933156 h 966653"/>
                      <a:gd name="connsiteX74" fmla="*/ 851804 w 1309870"/>
                      <a:gd name="connsiteY74" fmla="*/ 880517 h 966653"/>
                      <a:gd name="connsiteX75" fmla="*/ 851804 w 1309870"/>
                      <a:gd name="connsiteY75" fmla="*/ 880517 h 966653"/>
                      <a:gd name="connsiteX76" fmla="*/ 851804 w 1309870"/>
                      <a:gd name="connsiteY76" fmla="*/ 880517 h 966653"/>
                      <a:gd name="connsiteX77" fmla="*/ 885302 w 1309870"/>
                      <a:gd name="connsiteY77" fmla="*/ 880517 h 966653"/>
                      <a:gd name="connsiteX78" fmla="*/ 918800 w 1309870"/>
                      <a:gd name="connsiteY78" fmla="*/ 880517 h 966653"/>
                      <a:gd name="connsiteX79" fmla="*/ 1052792 w 1309870"/>
                      <a:gd name="connsiteY79" fmla="*/ 832662 h 966653"/>
                      <a:gd name="connsiteX80" fmla="*/ 1081504 w 1309870"/>
                      <a:gd name="connsiteY80" fmla="*/ 727383 h 966653"/>
                      <a:gd name="connsiteX81" fmla="*/ 1038435 w 1309870"/>
                      <a:gd name="connsiteY81" fmla="*/ 660387 h 966653"/>
                      <a:gd name="connsiteX82" fmla="*/ 1038435 w 1309870"/>
                      <a:gd name="connsiteY82" fmla="*/ 660387 h 966653"/>
                      <a:gd name="connsiteX83" fmla="*/ 1038435 w 1309870"/>
                      <a:gd name="connsiteY83" fmla="*/ 655602 h 966653"/>
                      <a:gd name="connsiteX84" fmla="*/ 1043221 w 1309870"/>
                      <a:gd name="connsiteY84" fmla="*/ 569464 h 966653"/>
                      <a:gd name="connsiteX85" fmla="*/ 1043221 w 1309870"/>
                      <a:gd name="connsiteY85" fmla="*/ 564679 h 966653"/>
                      <a:gd name="connsiteX86" fmla="*/ 1043221 w 1309870"/>
                      <a:gd name="connsiteY86" fmla="*/ 473756 h 966653"/>
                      <a:gd name="connsiteX87" fmla="*/ 1043221 w 1309870"/>
                      <a:gd name="connsiteY87" fmla="*/ 464185 h 966653"/>
                      <a:gd name="connsiteX88" fmla="*/ 1052792 w 1309870"/>
                      <a:gd name="connsiteY88" fmla="*/ 473756 h 966653"/>
                      <a:gd name="connsiteX89" fmla="*/ 1062363 w 1309870"/>
                      <a:gd name="connsiteY89" fmla="*/ 483327 h 966653"/>
                      <a:gd name="connsiteX90" fmla="*/ 1067148 w 1309870"/>
                      <a:gd name="connsiteY90" fmla="*/ 488112 h 966653"/>
                      <a:gd name="connsiteX91" fmla="*/ 1067148 w 1309870"/>
                      <a:gd name="connsiteY91" fmla="*/ 492898 h 966653"/>
                      <a:gd name="connsiteX92" fmla="*/ 1067148 w 1309870"/>
                      <a:gd name="connsiteY92" fmla="*/ 540752 h 966653"/>
                      <a:gd name="connsiteX93" fmla="*/ 1105431 w 1309870"/>
                      <a:gd name="connsiteY93" fmla="*/ 564679 h 966653"/>
                      <a:gd name="connsiteX94" fmla="*/ 1105431 w 1309870"/>
                      <a:gd name="connsiteY94" fmla="*/ 564679 h 966653"/>
                      <a:gd name="connsiteX95" fmla="*/ 1119787 w 1309870"/>
                      <a:gd name="connsiteY95" fmla="*/ 564679 h 966653"/>
                      <a:gd name="connsiteX96" fmla="*/ 1268136 w 1309870"/>
                      <a:gd name="connsiteY96" fmla="*/ 449829 h 966653"/>
                      <a:gd name="connsiteX97" fmla="*/ 1306419 w 1309870"/>
                      <a:gd name="connsiteY97" fmla="*/ 296696 h 966653"/>
                      <a:gd name="connsiteX98" fmla="*/ 1282492 w 1309870"/>
                      <a:gd name="connsiteY98" fmla="*/ 263198 h 966653"/>
                      <a:gd name="connsiteX99" fmla="*/ 1258565 w 1309870"/>
                      <a:gd name="connsiteY99" fmla="*/ 267983 h 966653"/>
                      <a:gd name="connsiteX100" fmla="*/ 1215496 w 1309870"/>
                      <a:gd name="connsiteY100" fmla="*/ 272769 h 966653"/>
                      <a:gd name="connsiteX101" fmla="*/ 1215496 w 1309870"/>
                      <a:gd name="connsiteY101" fmla="*/ 272769 h 966653"/>
                      <a:gd name="connsiteX102" fmla="*/ 1100646 w 1309870"/>
                      <a:gd name="connsiteY102" fmla="*/ 191417 h 966653"/>
                      <a:gd name="connsiteX103" fmla="*/ 1081504 w 1309870"/>
                      <a:gd name="connsiteY103" fmla="*/ 172275 h 966653"/>
                      <a:gd name="connsiteX104" fmla="*/ 909229 w 1309870"/>
                      <a:gd name="connsiteY104" fmla="*/ 66996 h 966653"/>
                      <a:gd name="connsiteX105" fmla="*/ 722598 w 1309870"/>
                      <a:gd name="connsiteY105" fmla="*/ 38283 h 966653"/>
                      <a:gd name="connsiteX106" fmla="*/ 698671 w 1309870"/>
                      <a:gd name="connsiteY106" fmla="*/ 38283 h 966653"/>
                      <a:gd name="connsiteX107" fmla="*/ 607748 w 1309870"/>
                      <a:gd name="connsiteY107" fmla="*/ 28712 h 966653"/>
                      <a:gd name="connsiteX108" fmla="*/ 579035 w 1309870"/>
                      <a:gd name="connsiteY108" fmla="*/ 23927 h 966653"/>
                      <a:gd name="connsiteX109" fmla="*/ 559894 w 1309870"/>
                      <a:gd name="connsiteY109" fmla="*/ 19142 h 966653"/>
                      <a:gd name="connsiteX110" fmla="*/ 574250 w 1309870"/>
                      <a:gd name="connsiteY110" fmla="*/ 14356 h 966653"/>
                      <a:gd name="connsiteX111" fmla="*/ 497683 w 1309870"/>
                      <a:gd name="connsiteY111" fmla="*/ 0 h 966653"/>
                      <a:gd name="connsiteX112" fmla="*/ 445044 w 1309870"/>
                      <a:gd name="connsiteY112" fmla="*/ 14356 h 966653"/>
                      <a:gd name="connsiteX113" fmla="*/ 416331 w 1309870"/>
                      <a:gd name="connsiteY113" fmla="*/ 47854 h 966653"/>
                      <a:gd name="connsiteX114" fmla="*/ 416331 w 1309870"/>
                      <a:gd name="connsiteY114" fmla="*/ 52640 h 966653"/>
                      <a:gd name="connsiteX115" fmla="*/ 411546 w 1309870"/>
                      <a:gd name="connsiteY115" fmla="*/ 52640 h 966653"/>
                      <a:gd name="connsiteX116" fmla="*/ 344550 w 1309870"/>
                      <a:gd name="connsiteY116" fmla="*/ 43069 h 966653"/>
                      <a:gd name="connsiteX117" fmla="*/ 220129 w 1309870"/>
                      <a:gd name="connsiteY117" fmla="*/ 81352 h 966653"/>
                      <a:gd name="connsiteX118" fmla="*/ 138777 w 1309870"/>
                      <a:gd name="connsiteY118" fmla="*/ 162704 h 966653"/>
                      <a:gd name="connsiteX119" fmla="*/ 124421 w 1309870"/>
                      <a:gd name="connsiteY119" fmla="*/ 177060 h 966653"/>
                      <a:gd name="connsiteX120" fmla="*/ 81352 w 1309870"/>
                      <a:gd name="connsiteY120" fmla="*/ 234485 h 966653"/>
                      <a:gd name="connsiteX121" fmla="*/ 81352 w 1309870"/>
                      <a:gd name="connsiteY121" fmla="*/ 239271 h 966653"/>
                      <a:gd name="connsiteX122" fmla="*/ 76567 w 1309870"/>
                      <a:gd name="connsiteY122" fmla="*/ 239271 h 966653"/>
                      <a:gd name="connsiteX123" fmla="*/ 66996 w 1309870"/>
                      <a:gd name="connsiteY123" fmla="*/ 239271 h 966653"/>
                      <a:gd name="connsiteX124" fmla="*/ 33498 w 1309870"/>
                      <a:gd name="connsiteY124" fmla="*/ 253627 h 966653"/>
                      <a:gd name="connsiteX125" fmla="*/ 28712 w 1309870"/>
                      <a:gd name="connsiteY125" fmla="*/ 277554 h 966653"/>
                      <a:gd name="connsiteX126" fmla="*/ 76567 w 1309870"/>
                      <a:gd name="connsiteY126" fmla="*/ 325408 h 966653"/>
                      <a:gd name="connsiteX127" fmla="*/ 76567 w 1309870"/>
                      <a:gd name="connsiteY127" fmla="*/ 325408 h 966653"/>
                      <a:gd name="connsiteX128" fmla="*/ 86137 w 1309870"/>
                      <a:gd name="connsiteY128" fmla="*/ 334979 h 966653"/>
                      <a:gd name="connsiteX129" fmla="*/ 95708 w 1309870"/>
                      <a:gd name="connsiteY129" fmla="*/ 339764 h 966653"/>
                      <a:gd name="connsiteX130" fmla="*/ 124421 w 1309870"/>
                      <a:gd name="connsiteY130" fmla="*/ 363692 h 966653"/>
                      <a:gd name="connsiteX131" fmla="*/ 148348 w 1309870"/>
                      <a:gd name="connsiteY131" fmla="*/ 387619 h 966653"/>
                      <a:gd name="connsiteX132" fmla="*/ 157919 w 1309870"/>
                      <a:gd name="connsiteY132" fmla="*/ 397190 h 966653"/>
                      <a:gd name="connsiteX133" fmla="*/ 167490 w 1309870"/>
                      <a:gd name="connsiteY133" fmla="*/ 406760 h 966653"/>
                      <a:gd name="connsiteX134" fmla="*/ 215344 w 1309870"/>
                      <a:gd name="connsiteY134" fmla="*/ 445044 h 966653"/>
                      <a:gd name="connsiteX135" fmla="*/ 239271 w 1309870"/>
                      <a:gd name="connsiteY135" fmla="*/ 430687 h 966653"/>
                      <a:gd name="connsiteX136" fmla="*/ 244056 w 1309870"/>
                      <a:gd name="connsiteY136" fmla="*/ 378048 h 966653"/>
                      <a:gd name="connsiteX137" fmla="*/ 244056 w 1309870"/>
                      <a:gd name="connsiteY137" fmla="*/ 373262 h 966653"/>
                      <a:gd name="connsiteX138" fmla="*/ 248842 w 1309870"/>
                      <a:gd name="connsiteY138" fmla="*/ 373262 h 966653"/>
                      <a:gd name="connsiteX139" fmla="*/ 296696 w 1309870"/>
                      <a:gd name="connsiteY139" fmla="*/ 325408 h 966653"/>
                      <a:gd name="connsiteX140" fmla="*/ 315838 w 1309870"/>
                      <a:gd name="connsiteY140" fmla="*/ 301481 h 966653"/>
                      <a:gd name="connsiteX141" fmla="*/ 344550 w 1309870"/>
                      <a:gd name="connsiteY141" fmla="*/ 263198 h 966653"/>
                      <a:gd name="connsiteX142" fmla="*/ 325408 w 1309870"/>
                      <a:gd name="connsiteY142" fmla="*/ 306267 h 966653"/>
                      <a:gd name="connsiteX143" fmla="*/ 296696 w 1309870"/>
                      <a:gd name="connsiteY143" fmla="*/ 378048 h 966653"/>
                      <a:gd name="connsiteX144" fmla="*/ 253627 w 1309870"/>
                      <a:gd name="connsiteY144" fmla="*/ 535966 h 966653"/>
                      <a:gd name="connsiteX145" fmla="*/ 224914 w 1309870"/>
                      <a:gd name="connsiteY145" fmla="*/ 693885 h 966653"/>
                      <a:gd name="connsiteX146" fmla="*/ 224914 w 1309870"/>
                      <a:gd name="connsiteY146" fmla="*/ 713027 h 966653"/>
                      <a:gd name="connsiteX147" fmla="*/ 220129 w 1309870"/>
                      <a:gd name="connsiteY147" fmla="*/ 765667 h 966653"/>
                      <a:gd name="connsiteX148" fmla="*/ 220129 w 1309870"/>
                      <a:gd name="connsiteY148" fmla="*/ 780023 h 966653"/>
                      <a:gd name="connsiteX149" fmla="*/ 220129 w 1309870"/>
                      <a:gd name="connsiteY149" fmla="*/ 799164 h 966653"/>
                      <a:gd name="connsiteX150" fmla="*/ 220129 w 1309870"/>
                      <a:gd name="connsiteY150" fmla="*/ 799164 h 966653"/>
                      <a:gd name="connsiteX151" fmla="*/ 220129 w 1309870"/>
                      <a:gd name="connsiteY151" fmla="*/ 799164 h 966653"/>
                      <a:gd name="connsiteX152" fmla="*/ 200987 w 1309870"/>
                      <a:gd name="connsiteY152" fmla="*/ 808735 h 966653"/>
                      <a:gd name="connsiteX153" fmla="*/ 172275 w 1309870"/>
                      <a:gd name="connsiteY153" fmla="*/ 832662 h 966653"/>
                      <a:gd name="connsiteX154" fmla="*/ 177060 w 1309870"/>
                      <a:gd name="connsiteY154" fmla="*/ 885302 h 966653"/>
                      <a:gd name="connsiteX155" fmla="*/ 301481 w 1309870"/>
                      <a:gd name="connsiteY155" fmla="*/ 947512 h 966653"/>
                      <a:gd name="connsiteX156" fmla="*/ 339765 w 1309870"/>
                      <a:gd name="connsiteY156" fmla="*/ 952298 h 966653"/>
                      <a:gd name="connsiteX157" fmla="*/ 382833 w 1309870"/>
                      <a:gd name="connsiteY157" fmla="*/ 952298 h 966653"/>
                      <a:gd name="connsiteX158" fmla="*/ 387619 w 1309870"/>
                      <a:gd name="connsiteY158" fmla="*/ 952298 h 966653"/>
                      <a:gd name="connsiteX159" fmla="*/ 445044 w 1309870"/>
                      <a:gd name="connsiteY159" fmla="*/ 918800 h 966653"/>
                      <a:gd name="connsiteX160" fmla="*/ 445044 w 1309870"/>
                      <a:gd name="connsiteY160" fmla="*/ 918800 h 966653"/>
                      <a:gd name="connsiteX161" fmla="*/ 1052792 w 1309870"/>
                      <a:gd name="connsiteY161" fmla="*/ 488112 h 966653"/>
                      <a:gd name="connsiteX162" fmla="*/ 1052792 w 1309870"/>
                      <a:gd name="connsiteY162" fmla="*/ 502469 h 966653"/>
                      <a:gd name="connsiteX163" fmla="*/ 1052792 w 1309870"/>
                      <a:gd name="connsiteY163" fmla="*/ 488112 h 966653"/>
                      <a:gd name="connsiteX164" fmla="*/ 1052792 w 1309870"/>
                      <a:gd name="connsiteY164" fmla="*/ 488112 h 966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1309870" h="966653">
                        <a:moveTo>
                          <a:pt x="579035" y="952298"/>
                        </a:moveTo>
                        <a:cubicBezTo>
                          <a:pt x="550323" y="952298"/>
                          <a:pt x="526396" y="952298"/>
                          <a:pt x="497683" y="947512"/>
                        </a:cubicBezTo>
                        <a:cubicBezTo>
                          <a:pt x="478542" y="942727"/>
                          <a:pt x="459400" y="937941"/>
                          <a:pt x="440258" y="933156"/>
                        </a:cubicBezTo>
                        <a:cubicBezTo>
                          <a:pt x="421117" y="937941"/>
                          <a:pt x="401975" y="937941"/>
                          <a:pt x="382833" y="937941"/>
                        </a:cubicBezTo>
                        <a:lnTo>
                          <a:pt x="378048" y="937941"/>
                        </a:lnTo>
                        <a:cubicBezTo>
                          <a:pt x="363692" y="937941"/>
                          <a:pt x="349335" y="937941"/>
                          <a:pt x="334979" y="937941"/>
                        </a:cubicBezTo>
                        <a:cubicBezTo>
                          <a:pt x="320623" y="937941"/>
                          <a:pt x="306266" y="937941"/>
                          <a:pt x="291910" y="933156"/>
                        </a:cubicBezTo>
                        <a:cubicBezTo>
                          <a:pt x="244056" y="928371"/>
                          <a:pt x="181846" y="909229"/>
                          <a:pt x="157919" y="866160"/>
                        </a:cubicBezTo>
                        <a:cubicBezTo>
                          <a:pt x="148348" y="847019"/>
                          <a:pt x="143563" y="823091"/>
                          <a:pt x="153133" y="803950"/>
                        </a:cubicBezTo>
                        <a:cubicBezTo>
                          <a:pt x="157919" y="789594"/>
                          <a:pt x="172275" y="780023"/>
                          <a:pt x="186631" y="775237"/>
                        </a:cubicBezTo>
                        <a:cubicBezTo>
                          <a:pt x="191417" y="775237"/>
                          <a:pt x="196202" y="770452"/>
                          <a:pt x="196202" y="770452"/>
                        </a:cubicBezTo>
                        <a:cubicBezTo>
                          <a:pt x="196202" y="765667"/>
                          <a:pt x="196202" y="760881"/>
                          <a:pt x="196202" y="756096"/>
                        </a:cubicBezTo>
                        <a:cubicBezTo>
                          <a:pt x="196202" y="751310"/>
                          <a:pt x="196202" y="746525"/>
                          <a:pt x="196202" y="746525"/>
                        </a:cubicBezTo>
                        <a:cubicBezTo>
                          <a:pt x="196202" y="727383"/>
                          <a:pt x="200987" y="713027"/>
                          <a:pt x="200987" y="693885"/>
                        </a:cubicBezTo>
                        <a:cubicBezTo>
                          <a:pt x="200987" y="689100"/>
                          <a:pt x="200987" y="679529"/>
                          <a:pt x="200987" y="674744"/>
                        </a:cubicBezTo>
                        <a:cubicBezTo>
                          <a:pt x="205773" y="626889"/>
                          <a:pt x="215344" y="579035"/>
                          <a:pt x="229700" y="516825"/>
                        </a:cubicBezTo>
                        <a:cubicBezTo>
                          <a:pt x="244056" y="459400"/>
                          <a:pt x="258412" y="401975"/>
                          <a:pt x="272769" y="358906"/>
                        </a:cubicBezTo>
                        <a:cubicBezTo>
                          <a:pt x="277554" y="344550"/>
                          <a:pt x="282339" y="334979"/>
                          <a:pt x="287125" y="320623"/>
                        </a:cubicBezTo>
                        <a:cubicBezTo>
                          <a:pt x="272769" y="334979"/>
                          <a:pt x="258412" y="349335"/>
                          <a:pt x="244056" y="363692"/>
                        </a:cubicBezTo>
                        <a:cubicBezTo>
                          <a:pt x="248842" y="387619"/>
                          <a:pt x="248842" y="406760"/>
                          <a:pt x="234485" y="421117"/>
                        </a:cubicBezTo>
                        <a:cubicBezTo>
                          <a:pt x="224914" y="435473"/>
                          <a:pt x="215344" y="440258"/>
                          <a:pt x="200987" y="440258"/>
                        </a:cubicBezTo>
                        <a:cubicBezTo>
                          <a:pt x="172275" y="440258"/>
                          <a:pt x="148348" y="411546"/>
                          <a:pt x="143563" y="401975"/>
                        </a:cubicBezTo>
                        <a:cubicBezTo>
                          <a:pt x="143563" y="401975"/>
                          <a:pt x="138777" y="397190"/>
                          <a:pt x="133991" y="392404"/>
                        </a:cubicBezTo>
                        <a:cubicBezTo>
                          <a:pt x="129206" y="387619"/>
                          <a:pt x="124421" y="382833"/>
                          <a:pt x="124421" y="382833"/>
                        </a:cubicBezTo>
                        <a:cubicBezTo>
                          <a:pt x="114850" y="378048"/>
                          <a:pt x="105279" y="368477"/>
                          <a:pt x="100494" y="358906"/>
                        </a:cubicBezTo>
                        <a:cubicBezTo>
                          <a:pt x="90923" y="349335"/>
                          <a:pt x="81352" y="339764"/>
                          <a:pt x="71781" y="334979"/>
                        </a:cubicBezTo>
                        <a:cubicBezTo>
                          <a:pt x="66996" y="334979"/>
                          <a:pt x="66996" y="330194"/>
                          <a:pt x="62210" y="330194"/>
                        </a:cubicBezTo>
                        <a:cubicBezTo>
                          <a:pt x="57425" y="330194"/>
                          <a:pt x="57425" y="325408"/>
                          <a:pt x="52640" y="325408"/>
                        </a:cubicBezTo>
                        <a:lnTo>
                          <a:pt x="52640" y="325408"/>
                        </a:lnTo>
                        <a:cubicBezTo>
                          <a:pt x="33498" y="315837"/>
                          <a:pt x="4785" y="291910"/>
                          <a:pt x="0" y="267983"/>
                        </a:cubicBezTo>
                        <a:cubicBezTo>
                          <a:pt x="0" y="258412"/>
                          <a:pt x="0" y="244056"/>
                          <a:pt x="9571" y="239271"/>
                        </a:cubicBezTo>
                        <a:cubicBezTo>
                          <a:pt x="19141" y="224914"/>
                          <a:pt x="38283" y="220129"/>
                          <a:pt x="57425" y="224914"/>
                        </a:cubicBezTo>
                        <a:cubicBezTo>
                          <a:pt x="66996" y="205773"/>
                          <a:pt x="86137" y="186631"/>
                          <a:pt x="95708" y="172275"/>
                        </a:cubicBezTo>
                        <a:cubicBezTo>
                          <a:pt x="100494" y="167490"/>
                          <a:pt x="105279" y="162704"/>
                          <a:pt x="110064" y="157919"/>
                        </a:cubicBezTo>
                        <a:cubicBezTo>
                          <a:pt x="133991" y="129206"/>
                          <a:pt x="157919" y="100494"/>
                          <a:pt x="191417" y="76567"/>
                        </a:cubicBezTo>
                        <a:cubicBezTo>
                          <a:pt x="224914" y="52640"/>
                          <a:pt x="272769" y="38283"/>
                          <a:pt x="325408" y="38283"/>
                        </a:cubicBezTo>
                        <a:cubicBezTo>
                          <a:pt x="349335" y="38283"/>
                          <a:pt x="368477" y="43069"/>
                          <a:pt x="392404" y="47854"/>
                        </a:cubicBezTo>
                        <a:cubicBezTo>
                          <a:pt x="401975" y="33498"/>
                          <a:pt x="411546" y="23927"/>
                          <a:pt x="421117" y="14356"/>
                        </a:cubicBezTo>
                        <a:cubicBezTo>
                          <a:pt x="435473" y="4785"/>
                          <a:pt x="454615" y="0"/>
                          <a:pt x="478542" y="0"/>
                        </a:cubicBezTo>
                        <a:cubicBezTo>
                          <a:pt x="507254" y="0"/>
                          <a:pt x="535967" y="9571"/>
                          <a:pt x="564679" y="14356"/>
                        </a:cubicBezTo>
                        <a:lnTo>
                          <a:pt x="569464" y="14356"/>
                        </a:lnTo>
                        <a:cubicBezTo>
                          <a:pt x="574250" y="14356"/>
                          <a:pt x="574250" y="19142"/>
                          <a:pt x="574250" y="19142"/>
                        </a:cubicBezTo>
                        <a:cubicBezTo>
                          <a:pt x="574250" y="19142"/>
                          <a:pt x="574250" y="19142"/>
                          <a:pt x="574250" y="23927"/>
                        </a:cubicBezTo>
                        <a:cubicBezTo>
                          <a:pt x="579035" y="23927"/>
                          <a:pt x="583821" y="28712"/>
                          <a:pt x="593392" y="28712"/>
                        </a:cubicBezTo>
                        <a:cubicBezTo>
                          <a:pt x="622104" y="33498"/>
                          <a:pt x="650817" y="38283"/>
                          <a:pt x="684315" y="38283"/>
                        </a:cubicBezTo>
                        <a:cubicBezTo>
                          <a:pt x="693886" y="38283"/>
                          <a:pt x="698671" y="38283"/>
                          <a:pt x="708242" y="38283"/>
                        </a:cubicBezTo>
                        <a:cubicBezTo>
                          <a:pt x="770452" y="33498"/>
                          <a:pt x="823092" y="43069"/>
                          <a:pt x="899658" y="66996"/>
                        </a:cubicBezTo>
                        <a:cubicBezTo>
                          <a:pt x="966654" y="86137"/>
                          <a:pt x="1028865" y="133992"/>
                          <a:pt x="1076719" y="172275"/>
                        </a:cubicBezTo>
                        <a:cubicBezTo>
                          <a:pt x="1081504" y="177060"/>
                          <a:pt x="1091075" y="181846"/>
                          <a:pt x="1095860" y="191417"/>
                        </a:cubicBezTo>
                        <a:cubicBezTo>
                          <a:pt x="1129359" y="220129"/>
                          <a:pt x="1167642" y="253627"/>
                          <a:pt x="1205925" y="272769"/>
                        </a:cubicBezTo>
                        <a:cubicBezTo>
                          <a:pt x="1215496" y="272769"/>
                          <a:pt x="1229852" y="272769"/>
                          <a:pt x="1244209" y="267983"/>
                        </a:cubicBezTo>
                        <a:cubicBezTo>
                          <a:pt x="1253779" y="263198"/>
                          <a:pt x="1263350" y="263198"/>
                          <a:pt x="1272921" y="263198"/>
                        </a:cubicBezTo>
                        <a:cubicBezTo>
                          <a:pt x="1292063" y="267983"/>
                          <a:pt x="1301633" y="287125"/>
                          <a:pt x="1306419" y="306267"/>
                        </a:cubicBezTo>
                        <a:cubicBezTo>
                          <a:pt x="1315990" y="354121"/>
                          <a:pt x="1306419" y="406760"/>
                          <a:pt x="1268136" y="464185"/>
                        </a:cubicBezTo>
                        <a:cubicBezTo>
                          <a:pt x="1225067" y="531181"/>
                          <a:pt x="1167642" y="574250"/>
                          <a:pt x="1110217" y="583821"/>
                        </a:cubicBezTo>
                        <a:cubicBezTo>
                          <a:pt x="1105431" y="583821"/>
                          <a:pt x="1100646" y="583821"/>
                          <a:pt x="1095860" y="583821"/>
                        </a:cubicBezTo>
                        <a:lnTo>
                          <a:pt x="1095860" y="583821"/>
                        </a:lnTo>
                        <a:cubicBezTo>
                          <a:pt x="1071933" y="583821"/>
                          <a:pt x="1057577" y="574250"/>
                          <a:pt x="1048006" y="555108"/>
                        </a:cubicBezTo>
                        <a:cubicBezTo>
                          <a:pt x="1048006" y="550323"/>
                          <a:pt x="1043221" y="545537"/>
                          <a:pt x="1043221" y="540752"/>
                        </a:cubicBezTo>
                        <a:cubicBezTo>
                          <a:pt x="1043221" y="555108"/>
                          <a:pt x="1043221" y="574250"/>
                          <a:pt x="1043221" y="588606"/>
                        </a:cubicBezTo>
                        <a:lnTo>
                          <a:pt x="1043221" y="593392"/>
                        </a:lnTo>
                        <a:cubicBezTo>
                          <a:pt x="1043221" y="622104"/>
                          <a:pt x="1043221" y="650817"/>
                          <a:pt x="1038435" y="679529"/>
                        </a:cubicBezTo>
                        <a:cubicBezTo>
                          <a:pt x="1062363" y="703456"/>
                          <a:pt x="1076719" y="727383"/>
                          <a:pt x="1086290" y="751310"/>
                        </a:cubicBezTo>
                        <a:cubicBezTo>
                          <a:pt x="1095860" y="794379"/>
                          <a:pt x="1086290" y="837448"/>
                          <a:pt x="1052792" y="866160"/>
                        </a:cubicBezTo>
                        <a:cubicBezTo>
                          <a:pt x="1014508" y="899658"/>
                          <a:pt x="966654" y="914014"/>
                          <a:pt x="909229" y="914014"/>
                        </a:cubicBezTo>
                        <a:cubicBezTo>
                          <a:pt x="899658" y="914014"/>
                          <a:pt x="890088" y="914014"/>
                          <a:pt x="875731" y="914014"/>
                        </a:cubicBezTo>
                        <a:cubicBezTo>
                          <a:pt x="866161" y="914014"/>
                          <a:pt x="856589" y="914014"/>
                          <a:pt x="842233" y="914014"/>
                        </a:cubicBezTo>
                        <a:cubicBezTo>
                          <a:pt x="789594" y="937941"/>
                          <a:pt x="722598" y="957083"/>
                          <a:pt x="655602" y="966654"/>
                        </a:cubicBezTo>
                        <a:cubicBezTo>
                          <a:pt x="636460" y="947512"/>
                          <a:pt x="607748" y="952298"/>
                          <a:pt x="579035" y="952298"/>
                        </a:cubicBezTo>
                        <a:close/>
                        <a:moveTo>
                          <a:pt x="445044" y="918800"/>
                        </a:moveTo>
                        <a:lnTo>
                          <a:pt x="445044" y="918800"/>
                        </a:lnTo>
                        <a:cubicBezTo>
                          <a:pt x="464185" y="923585"/>
                          <a:pt x="483327" y="928371"/>
                          <a:pt x="502469" y="933156"/>
                        </a:cubicBezTo>
                        <a:cubicBezTo>
                          <a:pt x="526396" y="937941"/>
                          <a:pt x="555108" y="937941"/>
                          <a:pt x="579035" y="937941"/>
                        </a:cubicBezTo>
                        <a:cubicBezTo>
                          <a:pt x="607748" y="937941"/>
                          <a:pt x="636460" y="937941"/>
                          <a:pt x="665173" y="933156"/>
                        </a:cubicBezTo>
                        <a:cubicBezTo>
                          <a:pt x="732169" y="923585"/>
                          <a:pt x="794379" y="904444"/>
                          <a:pt x="851804" y="880517"/>
                        </a:cubicBezTo>
                        <a:lnTo>
                          <a:pt x="851804" y="880517"/>
                        </a:lnTo>
                        <a:lnTo>
                          <a:pt x="851804" y="880517"/>
                        </a:lnTo>
                        <a:cubicBezTo>
                          <a:pt x="861375" y="880517"/>
                          <a:pt x="875731" y="880517"/>
                          <a:pt x="885302" y="880517"/>
                        </a:cubicBezTo>
                        <a:cubicBezTo>
                          <a:pt x="894873" y="880517"/>
                          <a:pt x="909229" y="880517"/>
                          <a:pt x="918800" y="880517"/>
                        </a:cubicBezTo>
                        <a:cubicBezTo>
                          <a:pt x="971440" y="880517"/>
                          <a:pt x="1019294" y="866160"/>
                          <a:pt x="1052792" y="832662"/>
                        </a:cubicBezTo>
                        <a:cubicBezTo>
                          <a:pt x="1081504" y="808735"/>
                          <a:pt x="1091075" y="765667"/>
                          <a:pt x="1081504" y="727383"/>
                        </a:cubicBezTo>
                        <a:cubicBezTo>
                          <a:pt x="1076719" y="703456"/>
                          <a:pt x="1062363" y="679529"/>
                          <a:pt x="1038435" y="660387"/>
                        </a:cubicBezTo>
                        <a:lnTo>
                          <a:pt x="1038435" y="660387"/>
                        </a:lnTo>
                        <a:lnTo>
                          <a:pt x="1038435" y="655602"/>
                        </a:lnTo>
                        <a:cubicBezTo>
                          <a:pt x="1043221" y="626889"/>
                          <a:pt x="1043221" y="598177"/>
                          <a:pt x="1043221" y="569464"/>
                        </a:cubicBezTo>
                        <a:lnTo>
                          <a:pt x="1043221" y="564679"/>
                        </a:lnTo>
                        <a:cubicBezTo>
                          <a:pt x="1043221" y="535966"/>
                          <a:pt x="1043221" y="507254"/>
                          <a:pt x="1043221" y="473756"/>
                        </a:cubicBezTo>
                        <a:lnTo>
                          <a:pt x="1043221" y="464185"/>
                        </a:lnTo>
                        <a:lnTo>
                          <a:pt x="1052792" y="473756"/>
                        </a:lnTo>
                        <a:cubicBezTo>
                          <a:pt x="1057577" y="478542"/>
                          <a:pt x="1057577" y="478542"/>
                          <a:pt x="1062363" y="483327"/>
                        </a:cubicBezTo>
                        <a:lnTo>
                          <a:pt x="1067148" y="488112"/>
                        </a:lnTo>
                        <a:lnTo>
                          <a:pt x="1067148" y="492898"/>
                        </a:lnTo>
                        <a:cubicBezTo>
                          <a:pt x="1067148" y="507254"/>
                          <a:pt x="1062363" y="526396"/>
                          <a:pt x="1067148" y="540752"/>
                        </a:cubicBezTo>
                        <a:cubicBezTo>
                          <a:pt x="1071933" y="559894"/>
                          <a:pt x="1091075" y="564679"/>
                          <a:pt x="1105431" y="564679"/>
                        </a:cubicBezTo>
                        <a:lnTo>
                          <a:pt x="1105431" y="564679"/>
                        </a:lnTo>
                        <a:cubicBezTo>
                          <a:pt x="1110217" y="564679"/>
                          <a:pt x="1115002" y="564679"/>
                          <a:pt x="1119787" y="564679"/>
                        </a:cubicBezTo>
                        <a:cubicBezTo>
                          <a:pt x="1177213" y="555108"/>
                          <a:pt x="1229852" y="512039"/>
                          <a:pt x="1268136" y="449829"/>
                        </a:cubicBezTo>
                        <a:cubicBezTo>
                          <a:pt x="1306419" y="392404"/>
                          <a:pt x="1315990" y="344550"/>
                          <a:pt x="1306419" y="296696"/>
                        </a:cubicBezTo>
                        <a:cubicBezTo>
                          <a:pt x="1301633" y="282339"/>
                          <a:pt x="1292063" y="263198"/>
                          <a:pt x="1282492" y="263198"/>
                        </a:cubicBezTo>
                        <a:cubicBezTo>
                          <a:pt x="1272921" y="263198"/>
                          <a:pt x="1268136" y="263198"/>
                          <a:pt x="1258565" y="267983"/>
                        </a:cubicBezTo>
                        <a:cubicBezTo>
                          <a:pt x="1244209" y="272769"/>
                          <a:pt x="1229852" y="272769"/>
                          <a:pt x="1215496" y="272769"/>
                        </a:cubicBezTo>
                        <a:lnTo>
                          <a:pt x="1215496" y="272769"/>
                        </a:lnTo>
                        <a:cubicBezTo>
                          <a:pt x="1172427" y="253627"/>
                          <a:pt x="1138929" y="220129"/>
                          <a:pt x="1100646" y="191417"/>
                        </a:cubicBezTo>
                        <a:cubicBezTo>
                          <a:pt x="1095860" y="186631"/>
                          <a:pt x="1086290" y="181846"/>
                          <a:pt x="1081504" y="172275"/>
                        </a:cubicBezTo>
                        <a:cubicBezTo>
                          <a:pt x="1033650" y="129206"/>
                          <a:pt x="976225" y="86137"/>
                          <a:pt x="909229" y="66996"/>
                        </a:cubicBezTo>
                        <a:cubicBezTo>
                          <a:pt x="832662" y="47854"/>
                          <a:pt x="780023" y="38283"/>
                          <a:pt x="722598" y="38283"/>
                        </a:cubicBezTo>
                        <a:cubicBezTo>
                          <a:pt x="713027" y="38283"/>
                          <a:pt x="703456" y="38283"/>
                          <a:pt x="698671" y="38283"/>
                        </a:cubicBezTo>
                        <a:cubicBezTo>
                          <a:pt x="665173" y="38283"/>
                          <a:pt x="636460" y="33498"/>
                          <a:pt x="607748" y="28712"/>
                        </a:cubicBezTo>
                        <a:cubicBezTo>
                          <a:pt x="598177" y="28712"/>
                          <a:pt x="588606" y="23927"/>
                          <a:pt x="579035" y="23927"/>
                        </a:cubicBezTo>
                        <a:lnTo>
                          <a:pt x="559894" y="19142"/>
                        </a:lnTo>
                        <a:lnTo>
                          <a:pt x="574250" y="14356"/>
                        </a:lnTo>
                        <a:cubicBezTo>
                          <a:pt x="550323" y="9571"/>
                          <a:pt x="521610" y="0"/>
                          <a:pt x="497683" y="0"/>
                        </a:cubicBezTo>
                        <a:cubicBezTo>
                          <a:pt x="478542" y="0"/>
                          <a:pt x="459400" y="4785"/>
                          <a:pt x="445044" y="14356"/>
                        </a:cubicBezTo>
                        <a:cubicBezTo>
                          <a:pt x="435473" y="19142"/>
                          <a:pt x="425902" y="33498"/>
                          <a:pt x="416331" y="47854"/>
                        </a:cubicBezTo>
                        <a:lnTo>
                          <a:pt x="416331" y="52640"/>
                        </a:lnTo>
                        <a:lnTo>
                          <a:pt x="411546" y="52640"/>
                        </a:lnTo>
                        <a:cubicBezTo>
                          <a:pt x="392404" y="47854"/>
                          <a:pt x="368477" y="43069"/>
                          <a:pt x="344550" y="43069"/>
                        </a:cubicBezTo>
                        <a:cubicBezTo>
                          <a:pt x="296696" y="43069"/>
                          <a:pt x="253627" y="57425"/>
                          <a:pt x="220129" y="81352"/>
                        </a:cubicBezTo>
                        <a:cubicBezTo>
                          <a:pt x="191417" y="105279"/>
                          <a:pt x="162704" y="133992"/>
                          <a:pt x="138777" y="162704"/>
                        </a:cubicBezTo>
                        <a:cubicBezTo>
                          <a:pt x="133991" y="167490"/>
                          <a:pt x="129206" y="172275"/>
                          <a:pt x="124421" y="177060"/>
                        </a:cubicBezTo>
                        <a:cubicBezTo>
                          <a:pt x="110064" y="191417"/>
                          <a:pt x="90923" y="210558"/>
                          <a:pt x="81352" y="234485"/>
                        </a:cubicBezTo>
                        <a:lnTo>
                          <a:pt x="81352" y="239271"/>
                        </a:lnTo>
                        <a:lnTo>
                          <a:pt x="76567" y="239271"/>
                        </a:lnTo>
                        <a:cubicBezTo>
                          <a:pt x="71781" y="239271"/>
                          <a:pt x="66996" y="239271"/>
                          <a:pt x="66996" y="239271"/>
                        </a:cubicBezTo>
                        <a:cubicBezTo>
                          <a:pt x="57425" y="239271"/>
                          <a:pt x="43068" y="239271"/>
                          <a:pt x="33498" y="253627"/>
                        </a:cubicBezTo>
                        <a:cubicBezTo>
                          <a:pt x="28712" y="258412"/>
                          <a:pt x="23927" y="267983"/>
                          <a:pt x="28712" y="277554"/>
                        </a:cubicBezTo>
                        <a:cubicBezTo>
                          <a:pt x="33498" y="296696"/>
                          <a:pt x="62210" y="315837"/>
                          <a:pt x="76567" y="325408"/>
                        </a:cubicBezTo>
                        <a:lnTo>
                          <a:pt x="76567" y="325408"/>
                        </a:lnTo>
                        <a:cubicBezTo>
                          <a:pt x="81352" y="330194"/>
                          <a:pt x="81352" y="330194"/>
                          <a:pt x="86137" y="334979"/>
                        </a:cubicBezTo>
                        <a:cubicBezTo>
                          <a:pt x="90923" y="334979"/>
                          <a:pt x="90923" y="339764"/>
                          <a:pt x="95708" y="339764"/>
                        </a:cubicBezTo>
                        <a:cubicBezTo>
                          <a:pt x="105279" y="349335"/>
                          <a:pt x="114850" y="354121"/>
                          <a:pt x="124421" y="363692"/>
                        </a:cubicBezTo>
                        <a:cubicBezTo>
                          <a:pt x="133991" y="373262"/>
                          <a:pt x="143563" y="378048"/>
                          <a:pt x="148348" y="387619"/>
                        </a:cubicBezTo>
                        <a:cubicBezTo>
                          <a:pt x="153133" y="392404"/>
                          <a:pt x="157919" y="392404"/>
                          <a:pt x="157919" y="397190"/>
                        </a:cubicBezTo>
                        <a:cubicBezTo>
                          <a:pt x="157919" y="401975"/>
                          <a:pt x="162704" y="401975"/>
                          <a:pt x="167490" y="406760"/>
                        </a:cubicBezTo>
                        <a:cubicBezTo>
                          <a:pt x="181846" y="425902"/>
                          <a:pt x="200987" y="445044"/>
                          <a:pt x="215344" y="445044"/>
                        </a:cubicBezTo>
                        <a:cubicBezTo>
                          <a:pt x="224914" y="445044"/>
                          <a:pt x="229700" y="440258"/>
                          <a:pt x="239271" y="430687"/>
                        </a:cubicBezTo>
                        <a:cubicBezTo>
                          <a:pt x="248842" y="416331"/>
                          <a:pt x="248842" y="401975"/>
                          <a:pt x="244056" y="378048"/>
                        </a:cubicBezTo>
                        <a:lnTo>
                          <a:pt x="244056" y="373262"/>
                        </a:lnTo>
                        <a:lnTo>
                          <a:pt x="248842" y="373262"/>
                        </a:lnTo>
                        <a:cubicBezTo>
                          <a:pt x="267983" y="358906"/>
                          <a:pt x="282339" y="344550"/>
                          <a:pt x="296696" y="325408"/>
                        </a:cubicBezTo>
                        <a:cubicBezTo>
                          <a:pt x="301481" y="315837"/>
                          <a:pt x="311052" y="311052"/>
                          <a:pt x="315838" y="301481"/>
                        </a:cubicBezTo>
                        <a:lnTo>
                          <a:pt x="344550" y="263198"/>
                        </a:lnTo>
                        <a:lnTo>
                          <a:pt x="325408" y="306267"/>
                        </a:lnTo>
                        <a:cubicBezTo>
                          <a:pt x="315838" y="330194"/>
                          <a:pt x="306266" y="354121"/>
                          <a:pt x="296696" y="378048"/>
                        </a:cubicBezTo>
                        <a:cubicBezTo>
                          <a:pt x="282339" y="421117"/>
                          <a:pt x="267983" y="478542"/>
                          <a:pt x="253627" y="535966"/>
                        </a:cubicBezTo>
                        <a:cubicBezTo>
                          <a:pt x="239271" y="598177"/>
                          <a:pt x="229700" y="646031"/>
                          <a:pt x="224914" y="693885"/>
                        </a:cubicBezTo>
                        <a:cubicBezTo>
                          <a:pt x="224914" y="698671"/>
                          <a:pt x="224914" y="708242"/>
                          <a:pt x="224914" y="713027"/>
                        </a:cubicBezTo>
                        <a:cubicBezTo>
                          <a:pt x="224914" y="732169"/>
                          <a:pt x="220129" y="746525"/>
                          <a:pt x="220129" y="765667"/>
                        </a:cubicBezTo>
                        <a:cubicBezTo>
                          <a:pt x="220129" y="770452"/>
                          <a:pt x="220129" y="775237"/>
                          <a:pt x="220129" y="780023"/>
                        </a:cubicBezTo>
                        <a:cubicBezTo>
                          <a:pt x="220129" y="784808"/>
                          <a:pt x="220129" y="789594"/>
                          <a:pt x="220129" y="799164"/>
                        </a:cubicBezTo>
                        <a:lnTo>
                          <a:pt x="220129" y="799164"/>
                        </a:lnTo>
                        <a:lnTo>
                          <a:pt x="220129" y="799164"/>
                        </a:lnTo>
                        <a:cubicBezTo>
                          <a:pt x="215344" y="803950"/>
                          <a:pt x="210558" y="808735"/>
                          <a:pt x="200987" y="808735"/>
                        </a:cubicBezTo>
                        <a:cubicBezTo>
                          <a:pt x="186631" y="813521"/>
                          <a:pt x="177060" y="823091"/>
                          <a:pt x="172275" y="832662"/>
                        </a:cubicBezTo>
                        <a:cubicBezTo>
                          <a:pt x="167490" y="847019"/>
                          <a:pt x="167490" y="866160"/>
                          <a:pt x="177060" y="885302"/>
                        </a:cubicBezTo>
                        <a:cubicBezTo>
                          <a:pt x="200987" y="923585"/>
                          <a:pt x="258412" y="942727"/>
                          <a:pt x="301481" y="947512"/>
                        </a:cubicBezTo>
                        <a:cubicBezTo>
                          <a:pt x="315838" y="947512"/>
                          <a:pt x="325408" y="952298"/>
                          <a:pt x="339765" y="952298"/>
                        </a:cubicBezTo>
                        <a:cubicBezTo>
                          <a:pt x="354121" y="952298"/>
                          <a:pt x="368477" y="952298"/>
                          <a:pt x="382833" y="952298"/>
                        </a:cubicBezTo>
                        <a:lnTo>
                          <a:pt x="387619" y="952298"/>
                        </a:lnTo>
                        <a:cubicBezTo>
                          <a:pt x="401975" y="923585"/>
                          <a:pt x="421117" y="923585"/>
                          <a:pt x="445044" y="918800"/>
                        </a:cubicBezTo>
                        <a:lnTo>
                          <a:pt x="445044" y="918800"/>
                        </a:lnTo>
                        <a:close/>
                        <a:moveTo>
                          <a:pt x="1052792" y="488112"/>
                        </a:moveTo>
                        <a:cubicBezTo>
                          <a:pt x="1052792" y="492898"/>
                          <a:pt x="1052792" y="497683"/>
                          <a:pt x="1052792" y="502469"/>
                        </a:cubicBezTo>
                        <a:cubicBezTo>
                          <a:pt x="1052792" y="497683"/>
                          <a:pt x="1052792" y="492898"/>
                          <a:pt x="1052792" y="488112"/>
                        </a:cubicBezTo>
                        <a:cubicBezTo>
                          <a:pt x="1052792" y="488112"/>
                          <a:pt x="1052792" y="488112"/>
                          <a:pt x="1052792" y="488112"/>
                        </a:cubicBezTo>
                        <a:close/>
                      </a:path>
                    </a:pathLst>
                  </a:custGeom>
                  <a:solidFill>
                    <a:srgbClr val="007481"/>
                  </a:solidFill>
                  <a:ln w="47824" cap="flat">
                    <a:noFill/>
                    <a:prstDash val="solid"/>
                    <a:miter/>
                  </a:ln>
                </p:spPr>
                <p:txBody>
                  <a:bodyPr rtlCol="0" anchor="ctr"/>
                  <a:lstStyle/>
                  <a:p>
                    <a:endParaRPr lang="en-US"/>
                  </a:p>
                </p:txBody>
              </p:sp>
            </p:grpSp>
            <p:sp>
              <p:nvSpPr>
                <p:cNvPr id="253" name="Freeform: Shape 252">
                  <a:extLst>
                    <a:ext uri="{FF2B5EF4-FFF2-40B4-BE49-F238E27FC236}">
                      <a16:creationId xmlns:a16="http://schemas.microsoft.com/office/drawing/2014/main" xmlns="" id="{C01FD40D-EF15-4E6F-89DF-3BEDC4520C59}"/>
                    </a:ext>
                  </a:extLst>
                </p:cNvPr>
                <p:cNvSpPr/>
                <p:nvPr/>
              </p:nvSpPr>
              <p:spPr>
                <a:xfrm>
                  <a:off x="8551113" y="7534018"/>
                  <a:ext cx="286619" cy="101766"/>
                </a:xfrm>
                <a:custGeom>
                  <a:avLst/>
                  <a:gdLst>
                    <a:gd name="connsiteX0" fmla="*/ 281834 w 286619"/>
                    <a:gd name="connsiteY0" fmla="*/ 39556 h 101766"/>
                    <a:gd name="connsiteX1" fmla="*/ 166984 w 286619"/>
                    <a:gd name="connsiteY1" fmla="*/ 15629 h 101766"/>
                    <a:gd name="connsiteX2" fmla="*/ 80847 w 286619"/>
                    <a:gd name="connsiteY2" fmla="*/ 1273 h 101766"/>
                    <a:gd name="connsiteX3" fmla="*/ 13851 w 286619"/>
                    <a:gd name="connsiteY3" fmla="*/ 34771 h 101766"/>
                    <a:gd name="connsiteX4" fmla="*/ 4280 w 286619"/>
                    <a:gd name="connsiteY4" fmla="*/ 101767 h 101766"/>
                    <a:gd name="connsiteX5" fmla="*/ 9066 w 286619"/>
                    <a:gd name="connsiteY5" fmla="*/ 101767 h 101766"/>
                    <a:gd name="connsiteX6" fmla="*/ 37778 w 286619"/>
                    <a:gd name="connsiteY6" fmla="*/ 29985 h 101766"/>
                    <a:gd name="connsiteX7" fmla="*/ 123916 w 286619"/>
                    <a:gd name="connsiteY7" fmla="*/ 20415 h 101766"/>
                    <a:gd name="connsiteX8" fmla="*/ 200483 w 286619"/>
                    <a:gd name="connsiteY8" fmla="*/ 49127 h 101766"/>
                    <a:gd name="connsiteX9" fmla="*/ 286620 w 286619"/>
                    <a:gd name="connsiteY9" fmla="*/ 53912 h 101766"/>
                    <a:gd name="connsiteX10" fmla="*/ 281834 w 286619"/>
                    <a:gd name="connsiteY10" fmla="*/ 39556 h 10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6619" h="101766">
                      <a:moveTo>
                        <a:pt x="281834" y="39556"/>
                      </a:moveTo>
                      <a:cubicBezTo>
                        <a:pt x="243551" y="29985"/>
                        <a:pt x="205268" y="29985"/>
                        <a:pt x="166984" y="15629"/>
                      </a:cubicBezTo>
                      <a:cubicBezTo>
                        <a:pt x="138272" y="6058"/>
                        <a:pt x="109560" y="-3513"/>
                        <a:pt x="80847" y="1273"/>
                      </a:cubicBezTo>
                      <a:cubicBezTo>
                        <a:pt x="56920" y="6058"/>
                        <a:pt x="32993" y="15629"/>
                        <a:pt x="13851" y="34771"/>
                      </a:cubicBezTo>
                      <a:cubicBezTo>
                        <a:pt x="-5291" y="53912"/>
                        <a:pt x="-505" y="77839"/>
                        <a:pt x="4280" y="101767"/>
                      </a:cubicBezTo>
                      <a:cubicBezTo>
                        <a:pt x="4280" y="101767"/>
                        <a:pt x="4280" y="101767"/>
                        <a:pt x="9066" y="101767"/>
                      </a:cubicBezTo>
                      <a:cubicBezTo>
                        <a:pt x="13851" y="73054"/>
                        <a:pt x="9066" y="49127"/>
                        <a:pt x="37778" y="29985"/>
                      </a:cubicBezTo>
                      <a:cubicBezTo>
                        <a:pt x="61705" y="15629"/>
                        <a:pt x="95203" y="15629"/>
                        <a:pt x="123916" y="20415"/>
                      </a:cubicBezTo>
                      <a:cubicBezTo>
                        <a:pt x="147843" y="25200"/>
                        <a:pt x="171770" y="39556"/>
                        <a:pt x="200483" y="49127"/>
                      </a:cubicBezTo>
                      <a:cubicBezTo>
                        <a:pt x="229195" y="58698"/>
                        <a:pt x="257907" y="58698"/>
                        <a:pt x="286620" y="53912"/>
                      </a:cubicBezTo>
                      <a:cubicBezTo>
                        <a:pt x="286620" y="44342"/>
                        <a:pt x="286620" y="39556"/>
                        <a:pt x="281834" y="39556"/>
                      </a:cubicBezTo>
                      <a:close/>
                    </a:path>
                  </a:pathLst>
                </a:custGeom>
                <a:solidFill>
                  <a:srgbClr val="007481"/>
                </a:solidFill>
                <a:ln w="47824" cap="flat">
                  <a:noFill/>
                  <a:prstDash val="solid"/>
                  <a:miter/>
                </a:ln>
              </p:spPr>
              <p:txBody>
                <a:bodyPr rtlCol="0" anchor="ctr"/>
                <a:lstStyle/>
                <a:p>
                  <a:endParaRPr lang="en-US"/>
                </a:p>
              </p:txBody>
            </p:sp>
            <p:sp>
              <p:nvSpPr>
                <p:cNvPr id="254" name="Freeform: Shape 253">
                  <a:extLst>
                    <a:ext uri="{FF2B5EF4-FFF2-40B4-BE49-F238E27FC236}">
                      <a16:creationId xmlns:a16="http://schemas.microsoft.com/office/drawing/2014/main" xmlns="" id="{1D85F53D-885C-4ACF-A8FA-FF42CBF458A5}"/>
                    </a:ext>
                  </a:extLst>
                </p:cNvPr>
                <p:cNvSpPr/>
                <p:nvPr/>
              </p:nvSpPr>
              <p:spPr>
                <a:xfrm>
                  <a:off x="8426187" y="7750635"/>
                  <a:ext cx="68873" cy="133991"/>
                </a:xfrm>
                <a:custGeom>
                  <a:avLst/>
                  <a:gdLst>
                    <a:gd name="connsiteX0" fmla="*/ 66996 w 68873"/>
                    <a:gd name="connsiteY0" fmla="*/ 0 h 133991"/>
                    <a:gd name="connsiteX1" fmla="*/ 66996 w 68873"/>
                    <a:gd name="connsiteY1" fmla="*/ 0 h 133991"/>
                    <a:gd name="connsiteX2" fmla="*/ 43069 w 68873"/>
                    <a:gd name="connsiteY2" fmla="*/ 76567 h 133991"/>
                    <a:gd name="connsiteX3" fmla="*/ 0 w 68873"/>
                    <a:gd name="connsiteY3" fmla="*/ 129206 h 133991"/>
                    <a:gd name="connsiteX4" fmla="*/ 4785 w 68873"/>
                    <a:gd name="connsiteY4" fmla="*/ 133992 h 133991"/>
                    <a:gd name="connsiteX5" fmla="*/ 57425 w 68873"/>
                    <a:gd name="connsiteY5" fmla="*/ 81352 h 133991"/>
                    <a:gd name="connsiteX6" fmla="*/ 66996 w 68873"/>
                    <a:gd name="connsiteY6" fmla="*/ 0 h 13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873" h="133991">
                      <a:moveTo>
                        <a:pt x="66996" y="0"/>
                      </a:moveTo>
                      <a:cubicBezTo>
                        <a:pt x="66996" y="0"/>
                        <a:pt x="62211" y="0"/>
                        <a:pt x="66996" y="0"/>
                      </a:cubicBezTo>
                      <a:cubicBezTo>
                        <a:pt x="57425" y="23927"/>
                        <a:pt x="57425" y="52640"/>
                        <a:pt x="43069" y="76567"/>
                      </a:cubicBezTo>
                      <a:cubicBezTo>
                        <a:pt x="28712" y="95708"/>
                        <a:pt x="9571" y="110065"/>
                        <a:pt x="0" y="129206"/>
                      </a:cubicBezTo>
                      <a:cubicBezTo>
                        <a:pt x="0" y="133992"/>
                        <a:pt x="0" y="133992"/>
                        <a:pt x="4785" y="133992"/>
                      </a:cubicBezTo>
                      <a:cubicBezTo>
                        <a:pt x="23927" y="124421"/>
                        <a:pt x="47854" y="100494"/>
                        <a:pt x="57425" y="81352"/>
                      </a:cubicBezTo>
                      <a:cubicBezTo>
                        <a:pt x="66996" y="57425"/>
                        <a:pt x="71781" y="28712"/>
                        <a:pt x="66996" y="0"/>
                      </a:cubicBezTo>
                      <a:close/>
                    </a:path>
                  </a:pathLst>
                </a:custGeom>
                <a:solidFill>
                  <a:srgbClr val="007481"/>
                </a:solidFill>
                <a:ln w="47824" cap="flat">
                  <a:noFill/>
                  <a:prstDash val="solid"/>
                  <a:miter/>
                </a:ln>
              </p:spPr>
              <p:txBody>
                <a:bodyPr rtlCol="0" anchor="ctr"/>
                <a:lstStyle/>
                <a:p>
                  <a:endParaRPr lang="en-US"/>
                </a:p>
              </p:txBody>
            </p:sp>
            <p:sp>
              <p:nvSpPr>
                <p:cNvPr id="255" name="Freeform: Shape 254">
                  <a:extLst>
                    <a:ext uri="{FF2B5EF4-FFF2-40B4-BE49-F238E27FC236}">
                      <a16:creationId xmlns:a16="http://schemas.microsoft.com/office/drawing/2014/main" xmlns="" id="{C65B58DB-6E55-4D15-A2B0-15AE096F035F}"/>
                    </a:ext>
                  </a:extLst>
                </p:cNvPr>
                <p:cNvSpPr/>
                <p:nvPr/>
              </p:nvSpPr>
              <p:spPr>
                <a:xfrm>
                  <a:off x="9086575" y="7707566"/>
                  <a:ext cx="116727" cy="607747"/>
                </a:xfrm>
                <a:custGeom>
                  <a:avLst/>
                  <a:gdLst>
                    <a:gd name="connsiteX0" fmla="*/ 105279 w 116727"/>
                    <a:gd name="connsiteY0" fmla="*/ 205773 h 607747"/>
                    <a:gd name="connsiteX1" fmla="*/ 100494 w 116727"/>
                    <a:gd name="connsiteY1" fmla="*/ 172275 h 607747"/>
                    <a:gd name="connsiteX2" fmla="*/ 76567 w 116727"/>
                    <a:gd name="connsiteY2" fmla="*/ 33498 h 607747"/>
                    <a:gd name="connsiteX3" fmla="*/ 71781 w 116727"/>
                    <a:gd name="connsiteY3" fmla="*/ 33498 h 607747"/>
                    <a:gd name="connsiteX4" fmla="*/ 90923 w 116727"/>
                    <a:gd name="connsiteY4" fmla="*/ 133992 h 607747"/>
                    <a:gd name="connsiteX5" fmla="*/ 76567 w 116727"/>
                    <a:gd name="connsiteY5" fmla="*/ 90923 h 607747"/>
                    <a:gd name="connsiteX6" fmla="*/ 4785 w 116727"/>
                    <a:gd name="connsiteY6" fmla="*/ 0 h 607747"/>
                    <a:gd name="connsiteX7" fmla="*/ 0 w 116727"/>
                    <a:gd name="connsiteY7" fmla="*/ 4786 h 607747"/>
                    <a:gd name="connsiteX8" fmla="*/ 62210 w 116727"/>
                    <a:gd name="connsiteY8" fmla="*/ 100494 h 607747"/>
                    <a:gd name="connsiteX9" fmla="*/ 95708 w 116727"/>
                    <a:gd name="connsiteY9" fmla="*/ 215344 h 607747"/>
                    <a:gd name="connsiteX10" fmla="*/ 105279 w 116727"/>
                    <a:gd name="connsiteY10" fmla="*/ 334979 h 607747"/>
                    <a:gd name="connsiteX11" fmla="*/ 105279 w 116727"/>
                    <a:gd name="connsiteY11" fmla="*/ 445044 h 607747"/>
                    <a:gd name="connsiteX12" fmla="*/ 95708 w 116727"/>
                    <a:gd name="connsiteY12" fmla="*/ 512040 h 607747"/>
                    <a:gd name="connsiteX13" fmla="*/ 62210 w 116727"/>
                    <a:gd name="connsiteY13" fmla="*/ 607748 h 607747"/>
                    <a:gd name="connsiteX14" fmla="*/ 62210 w 116727"/>
                    <a:gd name="connsiteY14" fmla="*/ 607748 h 607747"/>
                    <a:gd name="connsiteX15" fmla="*/ 100494 w 116727"/>
                    <a:gd name="connsiteY15" fmla="*/ 521610 h 607747"/>
                    <a:gd name="connsiteX16" fmla="*/ 114850 w 116727"/>
                    <a:gd name="connsiteY16" fmla="*/ 416331 h 607747"/>
                    <a:gd name="connsiteX17" fmla="*/ 105279 w 116727"/>
                    <a:gd name="connsiteY17" fmla="*/ 205773 h 607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6727" h="607747">
                      <a:moveTo>
                        <a:pt x="105279" y="205773"/>
                      </a:moveTo>
                      <a:cubicBezTo>
                        <a:pt x="105279" y="196202"/>
                        <a:pt x="100494" y="186631"/>
                        <a:pt x="100494" y="172275"/>
                      </a:cubicBezTo>
                      <a:cubicBezTo>
                        <a:pt x="105279" y="124421"/>
                        <a:pt x="100494" y="76567"/>
                        <a:pt x="76567" y="33498"/>
                      </a:cubicBezTo>
                      <a:cubicBezTo>
                        <a:pt x="76567" y="33498"/>
                        <a:pt x="71781" y="33498"/>
                        <a:pt x="71781" y="33498"/>
                      </a:cubicBezTo>
                      <a:cubicBezTo>
                        <a:pt x="86137" y="66996"/>
                        <a:pt x="86137" y="100494"/>
                        <a:pt x="90923" y="133992"/>
                      </a:cubicBezTo>
                      <a:cubicBezTo>
                        <a:pt x="86137" y="119635"/>
                        <a:pt x="81352" y="105279"/>
                        <a:pt x="76567" y="90923"/>
                      </a:cubicBezTo>
                      <a:cubicBezTo>
                        <a:pt x="57425" y="57425"/>
                        <a:pt x="33498" y="28713"/>
                        <a:pt x="4785" y="0"/>
                      </a:cubicBezTo>
                      <a:cubicBezTo>
                        <a:pt x="4785" y="0"/>
                        <a:pt x="0" y="0"/>
                        <a:pt x="0" y="4786"/>
                      </a:cubicBezTo>
                      <a:cubicBezTo>
                        <a:pt x="19141" y="38283"/>
                        <a:pt x="47854" y="62211"/>
                        <a:pt x="62210" y="100494"/>
                      </a:cubicBezTo>
                      <a:cubicBezTo>
                        <a:pt x="76567" y="138777"/>
                        <a:pt x="86137" y="177060"/>
                        <a:pt x="95708" y="215344"/>
                      </a:cubicBezTo>
                      <a:cubicBezTo>
                        <a:pt x="100494" y="253627"/>
                        <a:pt x="105279" y="296696"/>
                        <a:pt x="105279" y="334979"/>
                      </a:cubicBezTo>
                      <a:cubicBezTo>
                        <a:pt x="105279" y="373263"/>
                        <a:pt x="100494" y="406760"/>
                        <a:pt x="105279" y="445044"/>
                      </a:cubicBezTo>
                      <a:cubicBezTo>
                        <a:pt x="105279" y="468971"/>
                        <a:pt x="100494" y="488112"/>
                        <a:pt x="95708" y="512040"/>
                      </a:cubicBezTo>
                      <a:cubicBezTo>
                        <a:pt x="86137" y="540752"/>
                        <a:pt x="76567" y="579035"/>
                        <a:pt x="62210" y="607748"/>
                      </a:cubicBezTo>
                      <a:cubicBezTo>
                        <a:pt x="62210" y="607748"/>
                        <a:pt x="62210" y="607748"/>
                        <a:pt x="62210" y="607748"/>
                      </a:cubicBezTo>
                      <a:cubicBezTo>
                        <a:pt x="81352" y="583821"/>
                        <a:pt x="90923" y="550323"/>
                        <a:pt x="100494" y="521610"/>
                      </a:cubicBezTo>
                      <a:cubicBezTo>
                        <a:pt x="110064" y="488112"/>
                        <a:pt x="114850" y="449829"/>
                        <a:pt x="114850" y="416331"/>
                      </a:cubicBezTo>
                      <a:cubicBezTo>
                        <a:pt x="119635" y="349336"/>
                        <a:pt x="114850" y="277554"/>
                        <a:pt x="105279" y="205773"/>
                      </a:cubicBezTo>
                      <a:close/>
                    </a:path>
                  </a:pathLst>
                </a:custGeom>
                <a:solidFill>
                  <a:srgbClr val="007481"/>
                </a:solidFill>
                <a:ln w="47824" cap="flat">
                  <a:noFill/>
                  <a:prstDash val="solid"/>
                  <a:miter/>
                </a:ln>
              </p:spPr>
              <p:txBody>
                <a:bodyPr rtlCol="0" anchor="ctr"/>
                <a:lstStyle/>
                <a:p>
                  <a:endParaRPr lang="en-US"/>
                </a:p>
              </p:txBody>
            </p:sp>
            <p:sp>
              <p:nvSpPr>
                <p:cNvPr id="256" name="Freeform: Shape 255">
                  <a:extLst>
                    <a:ext uri="{FF2B5EF4-FFF2-40B4-BE49-F238E27FC236}">
                      <a16:creationId xmlns:a16="http://schemas.microsoft.com/office/drawing/2014/main" xmlns="" id="{F56A04F6-D8EF-45AE-B131-6C96CED46BF5}"/>
                    </a:ext>
                  </a:extLst>
                </p:cNvPr>
                <p:cNvSpPr/>
                <p:nvPr/>
              </p:nvSpPr>
              <p:spPr>
                <a:xfrm>
                  <a:off x="9205282" y="7997349"/>
                  <a:ext cx="48781" cy="127163"/>
                </a:xfrm>
                <a:custGeom>
                  <a:avLst/>
                  <a:gdLst>
                    <a:gd name="connsiteX0" fmla="*/ 48782 w 48781"/>
                    <a:gd name="connsiteY0" fmla="*/ 116977 h 127163"/>
                    <a:gd name="connsiteX1" fmla="*/ 15284 w 48781"/>
                    <a:gd name="connsiteY1" fmla="*/ 73908 h 127163"/>
                    <a:gd name="connsiteX2" fmla="*/ 34425 w 48781"/>
                    <a:gd name="connsiteY2" fmla="*/ 2127 h 127163"/>
                    <a:gd name="connsiteX3" fmla="*/ 29640 w 48781"/>
                    <a:gd name="connsiteY3" fmla="*/ 2127 h 127163"/>
                    <a:gd name="connsiteX4" fmla="*/ 928 w 48781"/>
                    <a:gd name="connsiteY4" fmla="*/ 83479 h 127163"/>
                    <a:gd name="connsiteX5" fmla="*/ 48782 w 48781"/>
                    <a:gd name="connsiteY5" fmla="*/ 126548 h 127163"/>
                    <a:gd name="connsiteX6" fmla="*/ 48782 w 48781"/>
                    <a:gd name="connsiteY6" fmla="*/ 116977 h 127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781" h="127163">
                      <a:moveTo>
                        <a:pt x="48782" y="116977"/>
                      </a:moveTo>
                      <a:cubicBezTo>
                        <a:pt x="29640" y="107406"/>
                        <a:pt x="20069" y="97835"/>
                        <a:pt x="15284" y="73908"/>
                      </a:cubicBezTo>
                      <a:cubicBezTo>
                        <a:pt x="10498" y="45196"/>
                        <a:pt x="24855" y="26054"/>
                        <a:pt x="34425" y="2127"/>
                      </a:cubicBezTo>
                      <a:cubicBezTo>
                        <a:pt x="34425" y="2127"/>
                        <a:pt x="34425" y="-2659"/>
                        <a:pt x="29640" y="2127"/>
                      </a:cubicBezTo>
                      <a:cubicBezTo>
                        <a:pt x="10498" y="26054"/>
                        <a:pt x="-3858" y="54766"/>
                        <a:pt x="928" y="83479"/>
                      </a:cubicBezTo>
                      <a:cubicBezTo>
                        <a:pt x="5713" y="107406"/>
                        <a:pt x="20069" y="131333"/>
                        <a:pt x="48782" y="126548"/>
                      </a:cubicBezTo>
                      <a:cubicBezTo>
                        <a:pt x="48782" y="121762"/>
                        <a:pt x="48782" y="116977"/>
                        <a:pt x="48782" y="116977"/>
                      </a:cubicBezTo>
                      <a:close/>
                    </a:path>
                  </a:pathLst>
                </a:custGeom>
                <a:solidFill>
                  <a:srgbClr val="007481"/>
                </a:solidFill>
                <a:ln w="47824" cap="flat">
                  <a:noFill/>
                  <a:prstDash val="solid"/>
                  <a:miter/>
                </a:ln>
              </p:spPr>
              <p:txBody>
                <a:bodyPr rtlCol="0" anchor="ctr"/>
                <a:lstStyle/>
                <a:p>
                  <a:endParaRPr lang="en-US"/>
                </a:p>
              </p:txBody>
            </p:sp>
            <p:sp>
              <p:nvSpPr>
                <p:cNvPr id="257" name="Freeform: Shape 256">
                  <a:extLst>
                    <a:ext uri="{FF2B5EF4-FFF2-40B4-BE49-F238E27FC236}">
                      <a16:creationId xmlns:a16="http://schemas.microsoft.com/office/drawing/2014/main" xmlns="" id="{AC23D458-E23E-45CD-88FA-9CD639FB4B81}"/>
                    </a:ext>
                  </a:extLst>
                </p:cNvPr>
                <p:cNvSpPr/>
                <p:nvPr/>
              </p:nvSpPr>
              <p:spPr>
                <a:xfrm>
                  <a:off x="8505412" y="8401451"/>
                  <a:ext cx="565609" cy="108466"/>
                </a:xfrm>
                <a:custGeom>
                  <a:avLst/>
                  <a:gdLst>
                    <a:gd name="connsiteX0" fmla="*/ 562021 w 565609"/>
                    <a:gd name="connsiteY0" fmla="*/ 0 h 108466"/>
                    <a:gd name="connsiteX1" fmla="*/ 279681 w 565609"/>
                    <a:gd name="connsiteY1" fmla="*/ 90923 h 108466"/>
                    <a:gd name="connsiteX2" fmla="*/ 2127 w 565609"/>
                    <a:gd name="connsiteY2" fmla="*/ 38283 h 108466"/>
                    <a:gd name="connsiteX3" fmla="*/ 2127 w 565609"/>
                    <a:gd name="connsiteY3" fmla="*/ 43069 h 108466"/>
                    <a:gd name="connsiteX4" fmla="*/ 270111 w 565609"/>
                    <a:gd name="connsiteY4" fmla="*/ 105279 h 108466"/>
                    <a:gd name="connsiteX5" fmla="*/ 428029 w 565609"/>
                    <a:gd name="connsiteY5" fmla="*/ 71781 h 108466"/>
                    <a:gd name="connsiteX6" fmla="*/ 562021 w 565609"/>
                    <a:gd name="connsiteY6" fmla="*/ 0 h 108466"/>
                    <a:gd name="connsiteX7" fmla="*/ 562021 w 565609"/>
                    <a:gd name="connsiteY7" fmla="*/ 0 h 108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5609" h="108466">
                      <a:moveTo>
                        <a:pt x="562021" y="0"/>
                      </a:moveTo>
                      <a:cubicBezTo>
                        <a:pt x="475883" y="47854"/>
                        <a:pt x="380175" y="71781"/>
                        <a:pt x="279681" y="90923"/>
                      </a:cubicBezTo>
                      <a:cubicBezTo>
                        <a:pt x="183973" y="105279"/>
                        <a:pt x="88264" y="81352"/>
                        <a:pt x="2127" y="38283"/>
                      </a:cubicBezTo>
                      <a:cubicBezTo>
                        <a:pt x="2127" y="38283"/>
                        <a:pt x="-2659" y="38283"/>
                        <a:pt x="2127" y="43069"/>
                      </a:cubicBezTo>
                      <a:cubicBezTo>
                        <a:pt x="73908" y="105279"/>
                        <a:pt x="183973" y="114850"/>
                        <a:pt x="270111" y="105279"/>
                      </a:cubicBezTo>
                      <a:cubicBezTo>
                        <a:pt x="322750" y="100494"/>
                        <a:pt x="375390" y="86138"/>
                        <a:pt x="428029" y="71781"/>
                      </a:cubicBezTo>
                      <a:cubicBezTo>
                        <a:pt x="475883" y="52640"/>
                        <a:pt x="528523" y="38283"/>
                        <a:pt x="562021" y="0"/>
                      </a:cubicBezTo>
                      <a:cubicBezTo>
                        <a:pt x="566806" y="0"/>
                        <a:pt x="566806" y="0"/>
                        <a:pt x="562021" y="0"/>
                      </a:cubicBezTo>
                      <a:close/>
                    </a:path>
                  </a:pathLst>
                </a:custGeom>
                <a:solidFill>
                  <a:srgbClr val="007481"/>
                </a:solidFill>
                <a:ln w="47824" cap="flat">
                  <a:noFill/>
                  <a:prstDash val="solid"/>
                  <a:miter/>
                </a:ln>
              </p:spPr>
              <p:txBody>
                <a:bodyPr rtlCol="0" anchor="ctr"/>
                <a:lstStyle/>
                <a:p>
                  <a:endParaRPr lang="en-US"/>
                </a:p>
              </p:txBody>
            </p:sp>
            <p:sp>
              <p:nvSpPr>
                <p:cNvPr id="258" name="Freeform: Shape 257">
                  <a:extLst>
                    <a:ext uri="{FF2B5EF4-FFF2-40B4-BE49-F238E27FC236}">
                      <a16:creationId xmlns:a16="http://schemas.microsoft.com/office/drawing/2014/main" xmlns="" id="{9D55B45E-4173-4390-9FC4-FAB6C28FD1EB}"/>
                    </a:ext>
                  </a:extLst>
                </p:cNvPr>
                <p:cNvSpPr/>
                <p:nvPr/>
              </p:nvSpPr>
              <p:spPr>
                <a:xfrm>
                  <a:off x="8610691" y="7686297"/>
                  <a:ext cx="216274" cy="61485"/>
                </a:xfrm>
                <a:custGeom>
                  <a:avLst/>
                  <a:gdLst>
                    <a:gd name="connsiteX0" fmla="*/ 212685 w 216274"/>
                    <a:gd name="connsiteY0" fmla="*/ 2127 h 61485"/>
                    <a:gd name="connsiteX1" fmla="*/ 2127 w 216274"/>
                    <a:gd name="connsiteY1" fmla="*/ 16483 h 61485"/>
                    <a:gd name="connsiteX2" fmla="*/ 2127 w 216274"/>
                    <a:gd name="connsiteY2" fmla="*/ 16483 h 61485"/>
                    <a:gd name="connsiteX3" fmla="*/ 212685 w 216274"/>
                    <a:gd name="connsiteY3" fmla="*/ 2127 h 61485"/>
                    <a:gd name="connsiteX4" fmla="*/ 212685 w 216274"/>
                    <a:gd name="connsiteY4" fmla="*/ 2127 h 614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274" h="61485">
                      <a:moveTo>
                        <a:pt x="212685" y="2127"/>
                      </a:moveTo>
                      <a:cubicBezTo>
                        <a:pt x="164831" y="59552"/>
                        <a:pt x="59552" y="73908"/>
                        <a:pt x="2127" y="16483"/>
                      </a:cubicBezTo>
                      <a:cubicBezTo>
                        <a:pt x="2127" y="16483"/>
                        <a:pt x="-2659" y="16483"/>
                        <a:pt x="2127" y="16483"/>
                      </a:cubicBezTo>
                      <a:cubicBezTo>
                        <a:pt x="54766" y="78693"/>
                        <a:pt x="183972" y="78693"/>
                        <a:pt x="212685" y="2127"/>
                      </a:cubicBezTo>
                      <a:cubicBezTo>
                        <a:pt x="217471" y="2127"/>
                        <a:pt x="217471" y="-2659"/>
                        <a:pt x="212685" y="2127"/>
                      </a:cubicBezTo>
                      <a:close/>
                    </a:path>
                  </a:pathLst>
                </a:custGeom>
                <a:solidFill>
                  <a:srgbClr val="007481"/>
                </a:solidFill>
                <a:ln w="47824" cap="flat">
                  <a:no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xmlns="" id="{96AEF185-48FB-46A9-9916-3A54F2539E18}"/>
                    </a:ext>
                  </a:extLst>
                </p:cNvPr>
                <p:cNvSpPr/>
                <p:nvPr/>
              </p:nvSpPr>
              <p:spPr>
                <a:xfrm>
                  <a:off x="8558982" y="7554433"/>
                  <a:ext cx="292971" cy="193517"/>
                </a:xfrm>
                <a:custGeom>
                  <a:avLst/>
                  <a:gdLst>
                    <a:gd name="connsiteX0" fmla="*/ 283536 w 292971"/>
                    <a:gd name="connsiteY0" fmla="*/ 38283 h 193517"/>
                    <a:gd name="connsiteX1" fmla="*/ 283536 w 292971"/>
                    <a:gd name="connsiteY1" fmla="*/ 38283 h 193517"/>
                    <a:gd name="connsiteX2" fmla="*/ 230896 w 292971"/>
                    <a:gd name="connsiteY2" fmla="*/ 23927 h 193517"/>
                    <a:gd name="connsiteX3" fmla="*/ 159115 w 292971"/>
                    <a:gd name="connsiteY3" fmla="*/ 19142 h 193517"/>
                    <a:gd name="connsiteX4" fmla="*/ 29909 w 292971"/>
                    <a:gd name="connsiteY4" fmla="*/ 0 h 193517"/>
                    <a:gd name="connsiteX5" fmla="*/ 29909 w 292971"/>
                    <a:gd name="connsiteY5" fmla="*/ 0 h 193517"/>
                    <a:gd name="connsiteX6" fmla="*/ 1196 w 292971"/>
                    <a:gd name="connsiteY6" fmla="*/ 86137 h 193517"/>
                    <a:gd name="connsiteX7" fmla="*/ 63407 w 292971"/>
                    <a:gd name="connsiteY7" fmla="*/ 167490 h 193517"/>
                    <a:gd name="connsiteX8" fmla="*/ 240467 w 292971"/>
                    <a:gd name="connsiteY8" fmla="*/ 172275 h 193517"/>
                    <a:gd name="connsiteX9" fmla="*/ 278750 w 292971"/>
                    <a:gd name="connsiteY9" fmla="*/ 133992 h 193517"/>
                    <a:gd name="connsiteX10" fmla="*/ 283536 w 292971"/>
                    <a:gd name="connsiteY10" fmla="*/ 38283 h 193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971" h="193517">
                      <a:moveTo>
                        <a:pt x="283536" y="38283"/>
                      </a:moveTo>
                      <a:cubicBezTo>
                        <a:pt x="283536" y="38283"/>
                        <a:pt x="283536" y="38283"/>
                        <a:pt x="283536" y="38283"/>
                      </a:cubicBezTo>
                      <a:cubicBezTo>
                        <a:pt x="269180" y="19142"/>
                        <a:pt x="250038" y="23927"/>
                        <a:pt x="230896" y="23927"/>
                      </a:cubicBezTo>
                      <a:cubicBezTo>
                        <a:pt x="206969" y="23927"/>
                        <a:pt x="183042" y="19142"/>
                        <a:pt x="159115" y="19142"/>
                      </a:cubicBezTo>
                      <a:cubicBezTo>
                        <a:pt x="116046" y="14356"/>
                        <a:pt x="72978" y="9571"/>
                        <a:pt x="29909" y="0"/>
                      </a:cubicBezTo>
                      <a:cubicBezTo>
                        <a:pt x="29909" y="0"/>
                        <a:pt x="29909" y="0"/>
                        <a:pt x="29909" y="0"/>
                      </a:cubicBezTo>
                      <a:cubicBezTo>
                        <a:pt x="5982" y="14356"/>
                        <a:pt x="-3589" y="57425"/>
                        <a:pt x="1196" y="86137"/>
                      </a:cubicBezTo>
                      <a:cubicBezTo>
                        <a:pt x="10767" y="119635"/>
                        <a:pt x="34694" y="148348"/>
                        <a:pt x="63407" y="167490"/>
                      </a:cubicBezTo>
                      <a:cubicBezTo>
                        <a:pt x="111261" y="196202"/>
                        <a:pt x="187827" y="205773"/>
                        <a:pt x="240467" y="172275"/>
                      </a:cubicBezTo>
                      <a:cubicBezTo>
                        <a:pt x="254823" y="162704"/>
                        <a:pt x="269180" y="148348"/>
                        <a:pt x="278750" y="133992"/>
                      </a:cubicBezTo>
                      <a:cubicBezTo>
                        <a:pt x="288322" y="105279"/>
                        <a:pt x="302678" y="62210"/>
                        <a:pt x="283536" y="38283"/>
                      </a:cubicBezTo>
                      <a:close/>
                    </a:path>
                  </a:pathLst>
                </a:custGeom>
                <a:solidFill>
                  <a:srgbClr val="009A9A">
                    <a:alpha val="30000"/>
                  </a:srgbClr>
                </a:solidFill>
                <a:ln w="47824" cap="flat">
                  <a:no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xmlns="" id="{251D61B3-D2A8-4E14-B468-1726A50F3483}"/>
                    </a:ext>
                  </a:extLst>
                </p:cNvPr>
                <p:cNvSpPr/>
                <p:nvPr/>
              </p:nvSpPr>
              <p:spPr>
                <a:xfrm>
                  <a:off x="8558982" y="7554433"/>
                  <a:ext cx="292761" cy="196201"/>
                </a:xfrm>
                <a:custGeom>
                  <a:avLst/>
                  <a:gdLst>
                    <a:gd name="connsiteX0" fmla="*/ 283536 w 292761"/>
                    <a:gd name="connsiteY0" fmla="*/ 38283 h 196201"/>
                    <a:gd name="connsiteX1" fmla="*/ 283536 w 292761"/>
                    <a:gd name="connsiteY1" fmla="*/ 38283 h 196201"/>
                    <a:gd name="connsiteX2" fmla="*/ 230896 w 292761"/>
                    <a:gd name="connsiteY2" fmla="*/ 23927 h 196201"/>
                    <a:gd name="connsiteX3" fmla="*/ 159115 w 292761"/>
                    <a:gd name="connsiteY3" fmla="*/ 19142 h 196201"/>
                    <a:gd name="connsiteX4" fmla="*/ 29909 w 292761"/>
                    <a:gd name="connsiteY4" fmla="*/ 0 h 196201"/>
                    <a:gd name="connsiteX5" fmla="*/ 29909 w 292761"/>
                    <a:gd name="connsiteY5" fmla="*/ 0 h 196201"/>
                    <a:gd name="connsiteX6" fmla="*/ 1196 w 292761"/>
                    <a:gd name="connsiteY6" fmla="*/ 86137 h 196201"/>
                    <a:gd name="connsiteX7" fmla="*/ 63407 w 292761"/>
                    <a:gd name="connsiteY7" fmla="*/ 167490 h 196201"/>
                    <a:gd name="connsiteX8" fmla="*/ 77763 w 292761"/>
                    <a:gd name="connsiteY8" fmla="*/ 172275 h 196201"/>
                    <a:gd name="connsiteX9" fmla="*/ 44265 w 292761"/>
                    <a:gd name="connsiteY9" fmla="*/ 133992 h 196201"/>
                    <a:gd name="connsiteX10" fmla="*/ 39480 w 292761"/>
                    <a:gd name="connsiteY10" fmla="*/ 105279 h 196201"/>
                    <a:gd name="connsiteX11" fmla="*/ 63407 w 292761"/>
                    <a:gd name="connsiteY11" fmla="*/ 100494 h 196201"/>
                    <a:gd name="connsiteX12" fmla="*/ 87334 w 292761"/>
                    <a:gd name="connsiteY12" fmla="*/ 124421 h 196201"/>
                    <a:gd name="connsiteX13" fmla="*/ 144759 w 292761"/>
                    <a:gd name="connsiteY13" fmla="*/ 153133 h 196201"/>
                    <a:gd name="connsiteX14" fmla="*/ 183042 w 292761"/>
                    <a:gd name="connsiteY14" fmla="*/ 153133 h 196201"/>
                    <a:gd name="connsiteX15" fmla="*/ 230896 w 292761"/>
                    <a:gd name="connsiteY15" fmla="*/ 124421 h 196201"/>
                    <a:gd name="connsiteX16" fmla="*/ 245253 w 292761"/>
                    <a:gd name="connsiteY16" fmla="*/ 119635 h 196201"/>
                    <a:gd name="connsiteX17" fmla="*/ 240467 w 292761"/>
                    <a:gd name="connsiteY17" fmla="*/ 157919 h 196201"/>
                    <a:gd name="connsiteX18" fmla="*/ 183042 w 292761"/>
                    <a:gd name="connsiteY18" fmla="*/ 191417 h 196201"/>
                    <a:gd name="connsiteX19" fmla="*/ 168686 w 292761"/>
                    <a:gd name="connsiteY19" fmla="*/ 196202 h 196201"/>
                    <a:gd name="connsiteX20" fmla="*/ 235682 w 292761"/>
                    <a:gd name="connsiteY20" fmla="*/ 177060 h 196201"/>
                    <a:gd name="connsiteX21" fmla="*/ 273965 w 292761"/>
                    <a:gd name="connsiteY21" fmla="*/ 138777 h 196201"/>
                    <a:gd name="connsiteX22" fmla="*/ 283536 w 292761"/>
                    <a:gd name="connsiteY22" fmla="*/ 38283 h 196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2761" h="196201">
                      <a:moveTo>
                        <a:pt x="283536" y="38283"/>
                      </a:moveTo>
                      <a:cubicBezTo>
                        <a:pt x="283536" y="38283"/>
                        <a:pt x="283536" y="38283"/>
                        <a:pt x="283536" y="38283"/>
                      </a:cubicBezTo>
                      <a:cubicBezTo>
                        <a:pt x="269180" y="19142"/>
                        <a:pt x="250038" y="23927"/>
                        <a:pt x="230896" y="23927"/>
                      </a:cubicBezTo>
                      <a:cubicBezTo>
                        <a:pt x="206969" y="23927"/>
                        <a:pt x="183042" y="19142"/>
                        <a:pt x="159115" y="19142"/>
                      </a:cubicBezTo>
                      <a:cubicBezTo>
                        <a:pt x="116046" y="14356"/>
                        <a:pt x="72978" y="9571"/>
                        <a:pt x="29909" y="0"/>
                      </a:cubicBezTo>
                      <a:cubicBezTo>
                        <a:pt x="29909" y="0"/>
                        <a:pt x="29909" y="0"/>
                        <a:pt x="29909" y="0"/>
                      </a:cubicBezTo>
                      <a:cubicBezTo>
                        <a:pt x="5982" y="14356"/>
                        <a:pt x="-3589" y="57425"/>
                        <a:pt x="1196" y="86137"/>
                      </a:cubicBezTo>
                      <a:cubicBezTo>
                        <a:pt x="10767" y="119635"/>
                        <a:pt x="34694" y="148348"/>
                        <a:pt x="63407" y="167490"/>
                      </a:cubicBezTo>
                      <a:cubicBezTo>
                        <a:pt x="68192" y="167490"/>
                        <a:pt x="72978" y="172275"/>
                        <a:pt x="77763" y="172275"/>
                      </a:cubicBezTo>
                      <a:cubicBezTo>
                        <a:pt x="63407" y="162704"/>
                        <a:pt x="53836" y="153133"/>
                        <a:pt x="44265" y="133992"/>
                      </a:cubicBezTo>
                      <a:cubicBezTo>
                        <a:pt x="39480" y="124421"/>
                        <a:pt x="34694" y="114850"/>
                        <a:pt x="39480" y="105279"/>
                      </a:cubicBezTo>
                      <a:cubicBezTo>
                        <a:pt x="39480" y="90923"/>
                        <a:pt x="53836" y="90923"/>
                        <a:pt x="63407" y="100494"/>
                      </a:cubicBezTo>
                      <a:cubicBezTo>
                        <a:pt x="72978" y="110065"/>
                        <a:pt x="77763" y="114850"/>
                        <a:pt x="87334" y="124421"/>
                      </a:cubicBezTo>
                      <a:cubicBezTo>
                        <a:pt x="106476" y="138777"/>
                        <a:pt x="125617" y="148348"/>
                        <a:pt x="144759" y="153133"/>
                      </a:cubicBezTo>
                      <a:cubicBezTo>
                        <a:pt x="159115" y="153133"/>
                        <a:pt x="168686" y="153133"/>
                        <a:pt x="183042" y="153133"/>
                      </a:cubicBezTo>
                      <a:cubicBezTo>
                        <a:pt x="202184" y="148348"/>
                        <a:pt x="216540" y="133992"/>
                        <a:pt x="230896" y="124421"/>
                      </a:cubicBezTo>
                      <a:cubicBezTo>
                        <a:pt x="235682" y="119635"/>
                        <a:pt x="240467" y="119635"/>
                        <a:pt x="245253" y="119635"/>
                      </a:cubicBezTo>
                      <a:cubicBezTo>
                        <a:pt x="259609" y="124421"/>
                        <a:pt x="250038" y="148348"/>
                        <a:pt x="240467" y="157919"/>
                      </a:cubicBezTo>
                      <a:cubicBezTo>
                        <a:pt x="226111" y="177060"/>
                        <a:pt x="202184" y="186631"/>
                        <a:pt x="183042" y="191417"/>
                      </a:cubicBezTo>
                      <a:cubicBezTo>
                        <a:pt x="178257" y="191417"/>
                        <a:pt x="173471" y="191417"/>
                        <a:pt x="168686" y="196202"/>
                      </a:cubicBezTo>
                      <a:cubicBezTo>
                        <a:pt x="192613" y="196202"/>
                        <a:pt x="216540" y="186631"/>
                        <a:pt x="235682" y="177060"/>
                      </a:cubicBezTo>
                      <a:cubicBezTo>
                        <a:pt x="250038" y="167490"/>
                        <a:pt x="264394" y="153133"/>
                        <a:pt x="273965" y="138777"/>
                      </a:cubicBezTo>
                      <a:cubicBezTo>
                        <a:pt x="288322" y="105279"/>
                        <a:pt x="302678" y="62210"/>
                        <a:pt x="283536" y="38283"/>
                      </a:cubicBezTo>
                      <a:close/>
                    </a:path>
                  </a:pathLst>
                </a:custGeom>
                <a:solidFill>
                  <a:srgbClr val="009A9A">
                    <a:alpha val="30000"/>
                  </a:srgbClr>
                </a:solidFill>
                <a:ln w="47824" cap="flat">
                  <a:no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xmlns="" id="{9ABE110C-DC31-4A6B-8D57-67BC800154FA}"/>
                    </a:ext>
                  </a:extLst>
                </p:cNvPr>
                <p:cNvSpPr/>
                <p:nvPr/>
              </p:nvSpPr>
              <p:spPr>
                <a:xfrm>
                  <a:off x="8177345" y="7691250"/>
                  <a:ext cx="1306418" cy="813087"/>
                </a:xfrm>
                <a:custGeom>
                  <a:avLst/>
                  <a:gdLst>
                    <a:gd name="connsiteX0" fmla="*/ 1124573 w 1306418"/>
                    <a:gd name="connsiteY0" fmla="*/ 217304 h 813087"/>
                    <a:gd name="connsiteX1" fmla="*/ 1024079 w 1306418"/>
                    <a:gd name="connsiteY1" fmla="*/ 83312 h 813087"/>
                    <a:gd name="connsiteX2" fmla="*/ 985796 w 1306418"/>
                    <a:gd name="connsiteY2" fmla="*/ 30672 h 813087"/>
                    <a:gd name="connsiteX3" fmla="*/ 957084 w 1306418"/>
                    <a:gd name="connsiteY3" fmla="*/ 35458 h 813087"/>
                    <a:gd name="connsiteX4" fmla="*/ 923585 w 1306418"/>
                    <a:gd name="connsiteY4" fmla="*/ 6745 h 813087"/>
                    <a:gd name="connsiteX5" fmla="*/ 890088 w 1306418"/>
                    <a:gd name="connsiteY5" fmla="*/ 25887 h 813087"/>
                    <a:gd name="connsiteX6" fmla="*/ 928371 w 1306418"/>
                    <a:gd name="connsiteY6" fmla="*/ 88097 h 813087"/>
                    <a:gd name="connsiteX7" fmla="*/ 952298 w 1306418"/>
                    <a:gd name="connsiteY7" fmla="*/ 159879 h 813087"/>
                    <a:gd name="connsiteX8" fmla="*/ 976225 w 1306418"/>
                    <a:gd name="connsiteY8" fmla="*/ 303441 h 813087"/>
                    <a:gd name="connsiteX9" fmla="*/ 961869 w 1306418"/>
                    <a:gd name="connsiteY9" fmla="*/ 509214 h 813087"/>
                    <a:gd name="connsiteX10" fmla="*/ 851804 w 1306418"/>
                    <a:gd name="connsiteY10" fmla="*/ 633635 h 813087"/>
                    <a:gd name="connsiteX11" fmla="*/ 732169 w 1306418"/>
                    <a:gd name="connsiteY11" fmla="*/ 662347 h 813087"/>
                    <a:gd name="connsiteX12" fmla="*/ 727383 w 1306418"/>
                    <a:gd name="connsiteY12" fmla="*/ 614493 h 813087"/>
                    <a:gd name="connsiteX13" fmla="*/ 751310 w 1306418"/>
                    <a:gd name="connsiteY13" fmla="*/ 537926 h 813087"/>
                    <a:gd name="connsiteX14" fmla="*/ 751310 w 1306418"/>
                    <a:gd name="connsiteY14" fmla="*/ 284299 h 813087"/>
                    <a:gd name="connsiteX15" fmla="*/ 717813 w 1306418"/>
                    <a:gd name="connsiteY15" fmla="*/ 83312 h 813087"/>
                    <a:gd name="connsiteX16" fmla="*/ 607748 w 1306418"/>
                    <a:gd name="connsiteY16" fmla="*/ 49814 h 813087"/>
                    <a:gd name="connsiteX17" fmla="*/ 555108 w 1306418"/>
                    <a:gd name="connsiteY17" fmla="*/ 59385 h 813087"/>
                    <a:gd name="connsiteX18" fmla="*/ 473756 w 1306418"/>
                    <a:gd name="connsiteY18" fmla="*/ 49814 h 813087"/>
                    <a:gd name="connsiteX19" fmla="*/ 421117 w 1306418"/>
                    <a:gd name="connsiteY19" fmla="*/ 64170 h 813087"/>
                    <a:gd name="connsiteX20" fmla="*/ 382833 w 1306418"/>
                    <a:gd name="connsiteY20" fmla="*/ 97668 h 813087"/>
                    <a:gd name="connsiteX21" fmla="*/ 306266 w 1306418"/>
                    <a:gd name="connsiteY21" fmla="*/ 11531 h 813087"/>
                    <a:gd name="connsiteX22" fmla="*/ 172275 w 1306418"/>
                    <a:gd name="connsiteY22" fmla="*/ 150308 h 813087"/>
                    <a:gd name="connsiteX23" fmla="*/ 19141 w 1306418"/>
                    <a:gd name="connsiteY23" fmla="*/ 112024 h 813087"/>
                    <a:gd name="connsiteX24" fmla="*/ 0 w 1306418"/>
                    <a:gd name="connsiteY24" fmla="*/ 121595 h 813087"/>
                    <a:gd name="connsiteX25" fmla="*/ 52640 w 1306418"/>
                    <a:gd name="connsiteY25" fmla="*/ 174235 h 813087"/>
                    <a:gd name="connsiteX26" fmla="*/ 71781 w 1306418"/>
                    <a:gd name="connsiteY26" fmla="*/ 188591 h 813087"/>
                    <a:gd name="connsiteX27" fmla="*/ 129206 w 1306418"/>
                    <a:gd name="connsiteY27" fmla="*/ 236445 h 813087"/>
                    <a:gd name="connsiteX28" fmla="*/ 148348 w 1306418"/>
                    <a:gd name="connsiteY28" fmla="*/ 255587 h 813087"/>
                    <a:gd name="connsiteX29" fmla="*/ 229700 w 1306418"/>
                    <a:gd name="connsiteY29" fmla="*/ 274729 h 813087"/>
                    <a:gd name="connsiteX30" fmla="*/ 234485 w 1306418"/>
                    <a:gd name="connsiteY30" fmla="*/ 217304 h 813087"/>
                    <a:gd name="connsiteX31" fmla="*/ 282339 w 1306418"/>
                    <a:gd name="connsiteY31" fmla="*/ 169449 h 813087"/>
                    <a:gd name="connsiteX32" fmla="*/ 301481 w 1306418"/>
                    <a:gd name="connsiteY32" fmla="*/ 145522 h 813087"/>
                    <a:gd name="connsiteX33" fmla="*/ 272769 w 1306418"/>
                    <a:gd name="connsiteY33" fmla="*/ 222089 h 813087"/>
                    <a:gd name="connsiteX34" fmla="*/ 229700 w 1306418"/>
                    <a:gd name="connsiteY34" fmla="*/ 380008 h 813087"/>
                    <a:gd name="connsiteX35" fmla="*/ 200987 w 1306418"/>
                    <a:gd name="connsiteY35" fmla="*/ 537926 h 813087"/>
                    <a:gd name="connsiteX36" fmla="*/ 196202 w 1306418"/>
                    <a:gd name="connsiteY36" fmla="*/ 609708 h 813087"/>
                    <a:gd name="connsiteX37" fmla="*/ 196202 w 1306418"/>
                    <a:gd name="connsiteY37" fmla="*/ 638420 h 813087"/>
                    <a:gd name="connsiteX38" fmla="*/ 181846 w 1306418"/>
                    <a:gd name="connsiteY38" fmla="*/ 647991 h 813087"/>
                    <a:gd name="connsiteX39" fmla="*/ 157919 w 1306418"/>
                    <a:gd name="connsiteY39" fmla="*/ 734128 h 813087"/>
                    <a:gd name="connsiteX40" fmla="*/ 287125 w 1306418"/>
                    <a:gd name="connsiteY40" fmla="*/ 801124 h 813087"/>
                    <a:gd name="connsiteX41" fmla="*/ 373262 w 1306418"/>
                    <a:gd name="connsiteY41" fmla="*/ 801124 h 813087"/>
                    <a:gd name="connsiteX42" fmla="*/ 435473 w 1306418"/>
                    <a:gd name="connsiteY42" fmla="*/ 791554 h 813087"/>
                    <a:gd name="connsiteX43" fmla="*/ 492898 w 1306418"/>
                    <a:gd name="connsiteY43" fmla="*/ 805910 h 813087"/>
                    <a:gd name="connsiteX44" fmla="*/ 660387 w 1306418"/>
                    <a:gd name="connsiteY44" fmla="*/ 805910 h 813087"/>
                    <a:gd name="connsiteX45" fmla="*/ 847019 w 1306418"/>
                    <a:gd name="connsiteY45" fmla="*/ 753270 h 813087"/>
                    <a:gd name="connsiteX46" fmla="*/ 914015 w 1306418"/>
                    <a:gd name="connsiteY46" fmla="*/ 753270 h 813087"/>
                    <a:gd name="connsiteX47" fmla="*/ 1052792 w 1306418"/>
                    <a:gd name="connsiteY47" fmla="*/ 705416 h 813087"/>
                    <a:gd name="connsiteX48" fmla="*/ 1081504 w 1306418"/>
                    <a:gd name="connsiteY48" fmla="*/ 595351 h 813087"/>
                    <a:gd name="connsiteX49" fmla="*/ 1033650 w 1306418"/>
                    <a:gd name="connsiteY49" fmla="*/ 523570 h 813087"/>
                    <a:gd name="connsiteX50" fmla="*/ 1038435 w 1306418"/>
                    <a:gd name="connsiteY50" fmla="*/ 432647 h 813087"/>
                    <a:gd name="connsiteX51" fmla="*/ 1038435 w 1306418"/>
                    <a:gd name="connsiteY51" fmla="*/ 341724 h 813087"/>
                    <a:gd name="connsiteX52" fmla="*/ 1052792 w 1306418"/>
                    <a:gd name="connsiteY52" fmla="*/ 351295 h 813087"/>
                    <a:gd name="connsiteX53" fmla="*/ 1052792 w 1306418"/>
                    <a:gd name="connsiteY53" fmla="*/ 351295 h 813087"/>
                    <a:gd name="connsiteX54" fmla="*/ 1052792 w 1306418"/>
                    <a:gd name="connsiteY54" fmla="*/ 399149 h 813087"/>
                    <a:gd name="connsiteX55" fmla="*/ 1110217 w 1306418"/>
                    <a:gd name="connsiteY55" fmla="*/ 423076 h 813087"/>
                    <a:gd name="connsiteX56" fmla="*/ 1263350 w 1306418"/>
                    <a:gd name="connsiteY56" fmla="*/ 303441 h 813087"/>
                    <a:gd name="connsiteX57" fmla="*/ 1306419 w 1306418"/>
                    <a:gd name="connsiteY57" fmla="*/ 174235 h 813087"/>
                    <a:gd name="connsiteX58" fmla="*/ 1124573 w 1306418"/>
                    <a:gd name="connsiteY58" fmla="*/ 217304 h 813087"/>
                    <a:gd name="connsiteX59" fmla="*/ 545537 w 1306418"/>
                    <a:gd name="connsiteY59" fmla="*/ 748485 h 813087"/>
                    <a:gd name="connsiteX60" fmla="*/ 339765 w 1306418"/>
                    <a:gd name="connsiteY60" fmla="*/ 705416 h 813087"/>
                    <a:gd name="connsiteX61" fmla="*/ 277554 w 1306418"/>
                    <a:gd name="connsiteY61" fmla="*/ 719772 h 813087"/>
                    <a:gd name="connsiteX62" fmla="*/ 263198 w 1306418"/>
                    <a:gd name="connsiteY62" fmla="*/ 743699 h 813087"/>
                    <a:gd name="connsiteX63" fmla="*/ 224914 w 1306418"/>
                    <a:gd name="connsiteY63" fmla="*/ 758056 h 813087"/>
                    <a:gd name="connsiteX64" fmla="*/ 172275 w 1306418"/>
                    <a:gd name="connsiteY64" fmla="*/ 724558 h 813087"/>
                    <a:gd name="connsiteX65" fmla="*/ 167490 w 1306418"/>
                    <a:gd name="connsiteY65" fmla="*/ 686274 h 813087"/>
                    <a:gd name="connsiteX66" fmla="*/ 172275 w 1306418"/>
                    <a:gd name="connsiteY66" fmla="*/ 667133 h 813087"/>
                    <a:gd name="connsiteX67" fmla="*/ 205773 w 1306418"/>
                    <a:gd name="connsiteY67" fmla="*/ 647991 h 813087"/>
                    <a:gd name="connsiteX68" fmla="*/ 215344 w 1306418"/>
                    <a:gd name="connsiteY68" fmla="*/ 590566 h 813087"/>
                    <a:gd name="connsiteX69" fmla="*/ 239271 w 1306418"/>
                    <a:gd name="connsiteY69" fmla="*/ 580995 h 813087"/>
                    <a:gd name="connsiteX70" fmla="*/ 272769 w 1306418"/>
                    <a:gd name="connsiteY70" fmla="*/ 614493 h 813087"/>
                    <a:gd name="connsiteX71" fmla="*/ 325408 w 1306418"/>
                    <a:gd name="connsiteY71" fmla="*/ 590566 h 813087"/>
                    <a:gd name="connsiteX72" fmla="*/ 354121 w 1306418"/>
                    <a:gd name="connsiteY72" fmla="*/ 595351 h 813087"/>
                    <a:gd name="connsiteX73" fmla="*/ 378048 w 1306418"/>
                    <a:gd name="connsiteY73" fmla="*/ 638420 h 813087"/>
                    <a:gd name="connsiteX74" fmla="*/ 416331 w 1306418"/>
                    <a:gd name="connsiteY74" fmla="*/ 652777 h 813087"/>
                    <a:gd name="connsiteX75" fmla="*/ 512040 w 1306418"/>
                    <a:gd name="connsiteY75" fmla="*/ 652777 h 813087"/>
                    <a:gd name="connsiteX76" fmla="*/ 650817 w 1306418"/>
                    <a:gd name="connsiteY76" fmla="*/ 691060 h 813087"/>
                    <a:gd name="connsiteX77" fmla="*/ 545537 w 1306418"/>
                    <a:gd name="connsiteY77" fmla="*/ 748485 h 81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306418" h="813087">
                      <a:moveTo>
                        <a:pt x="1124573" y="217304"/>
                      </a:moveTo>
                      <a:cubicBezTo>
                        <a:pt x="1062363" y="226874"/>
                        <a:pt x="1043221" y="121595"/>
                        <a:pt x="1024079" y="83312"/>
                      </a:cubicBezTo>
                      <a:cubicBezTo>
                        <a:pt x="1014508" y="64170"/>
                        <a:pt x="1004938" y="40243"/>
                        <a:pt x="985796" y="30672"/>
                      </a:cubicBezTo>
                      <a:cubicBezTo>
                        <a:pt x="971440" y="21102"/>
                        <a:pt x="971440" y="35458"/>
                        <a:pt x="957084" y="35458"/>
                      </a:cubicBezTo>
                      <a:cubicBezTo>
                        <a:pt x="937942" y="35458"/>
                        <a:pt x="933156" y="16316"/>
                        <a:pt x="923585" y="6745"/>
                      </a:cubicBezTo>
                      <a:cubicBezTo>
                        <a:pt x="904444" y="-7611"/>
                        <a:pt x="885302" y="1960"/>
                        <a:pt x="890088" y="25887"/>
                      </a:cubicBezTo>
                      <a:cubicBezTo>
                        <a:pt x="894873" y="49814"/>
                        <a:pt x="918800" y="68956"/>
                        <a:pt x="928371" y="88097"/>
                      </a:cubicBezTo>
                      <a:cubicBezTo>
                        <a:pt x="937942" y="112024"/>
                        <a:pt x="947512" y="135951"/>
                        <a:pt x="952298" y="159879"/>
                      </a:cubicBezTo>
                      <a:cubicBezTo>
                        <a:pt x="966654" y="207733"/>
                        <a:pt x="971440" y="255587"/>
                        <a:pt x="976225" y="303441"/>
                      </a:cubicBezTo>
                      <a:cubicBezTo>
                        <a:pt x="985796" y="370437"/>
                        <a:pt x="995367" y="447003"/>
                        <a:pt x="961869" y="509214"/>
                      </a:cubicBezTo>
                      <a:cubicBezTo>
                        <a:pt x="937942" y="557068"/>
                        <a:pt x="894873" y="600137"/>
                        <a:pt x="851804" y="633635"/>
                      </a:cubicBezTo>
                      <a:cubicBezTo>
                        <a:pt x="827877" y="652777"/>
                        <a:pt x="760881" y="695845"/>
                        <a:pt x="732169" y="662347"/>
                      </a:cubicBezTo>
                      <a:cubicBezTo>
                        <a:pt x="722598" y="647991"/>
                        <a:pt x="722598" y="628849"/>
                        <a:pt x="727383" y="614493"/>
                      </a:cubicBezTo>
                      <a:cubicBezTo>
                        <a:pt x="736954" y="590566"/>
                        <a:pt x="746525" y="566639"/>
                        <a:pt x="751310" y="537926"/>
                      </a:cubicBezTo>
                      <a:cubicBezTo>
                        <a:pt x="756096" y="451789"/>
                        <a:pt x="751310" y="370437"/>
                        <a:pt x="751310" y="284299"/>
                      </a:cubicBezTo>
                      <a:cubicBezTo>
                        <a:pt x="751310" y="222089"/>
                        <a:pt x="765667" y="135951"/>
                        <a:pt x="717813" y="83312"/>
                      </a:cubicBezTo>
                      <a:cubicBezTo>
                        <a:pt x="689100" y="54599"/>
                        <a:pt x="650817" y="49814"/>
                        <a:pt x="607748" y="49814"/>
                      </a:cubicBezTo>
                      <a:cubicBezTo>
                        <a:pt x="588606" y="54599"/>
                        <a:pt x="569464" y="59385"/>
                        <a:pt x="555108" y="59385"/>
                      </a:cubicBezTo>
                      <a:cubicBezTo>
                        <a:pt x="526396" y="59385"/>
                        <a:pt x="497683" y="59385"/>
                        <a:pt x="473756" y="49814"/>
                      </a:cubicBezTo>
                      <a:cubicBezTo>
                        <a:pt x="454615" y="49814"/>
                        <a:pt x="435473" y="54599"/>
                        <a:pt x="421117" y="64170"/>
                      </a:cubicBezTo>
                      <a:cubicBezTo>
                        <a:pt x="411546" y="73741"/>
                        <a:pt x="397189" y="92883"/>
                        <a:pt x="382833" y="97668"/>
                      </a:cubicBezTo>
                      <a:cubicBezTo>
                        <a:pt x="339765" y="112024"/>
                        <a:pt x="344550" y="-17182"/>
                        <a:pt x="306266" y="11531"/>
                      </a:cubicBezTo>
                      <a:cubicBezTo>
                        <a:pt x="253627" y="49814"/>
                        <a:pt x="253627" y="155093"/>
                        <a:pt x="172275" y="150308"/>
                      </a:cubicBezTo>
                      <a:cubicBezTo>
                        <a:pt x="119635" y="145522"/>
                        <a:pt x="76567" y="92883"/>
                        <a:pt x="19141" y="112024"/>
                      </a:cubicBezTo>
                      <a:cubicBezTo>
                        <a:pt x="9571" y="116810"/>
                        <a:pt x="4785" y="116810"/>
                        <a:pt x="0" y="121595"/>
                      </a:cubicBezTo>
                      <a:cubicBezTo>
                        <a:pt x="4785" y="145522"/>
                        <a:pt x="33498" y="164664"/>
                        <a:pt x="52640" y="174235"/>
                      </a:cubicBezTo>
                      <a:cubicBezTo>
                        <a:pt x="57425" y="179020"/>
                        <a:pt x="66996" y="183806"/>
                        <a:pt x="71781" y="188591"/>
                      </a:cubicBezTo>
                      <a:cubicBezTo>
                        <a:pt x="90923" y="202947"/>
                        <a:pt x="110064" y="222089"/>
                        <a:pt x="129206" y="236445"/>
                      </a:cubicBezTo>
                      <a:cubicBezTo>
                        <a:pt x="133991" y="241231"/>
                        <a:pt x="138777" y="246016"/>
                        <a:pt x="148348" y="255587"/>
                      </a:cubicBezTo>
                      <a:cubicBezTo>
                        <a:pt x="167490" y="284299"/>
                        <a:pt x="205773" y="313012"/>
                        <a:pt x="229700" y="274729"/>
                      </a:cubicBezTo>
                      <a:cubicBezTo>
                        <a:pt x="239271" y="260372"/>
                        <a:pt x="239271" y="241231"/>
                        <a:pt x="234485" y="217304"/>
                      </a:cubicBezTo>
                      <a:cubicBezTo>
                        <a:pt x="253627" y="202947"/>
                        <a:pt x="267983" y="183806"/>
                        <a:pt x="282339" y="169449"/>
                      </a:cubicBezTo>
                      <a:cubicBezTo>
                        <a:pt x="287125" y="159879"/>
                        <a:pt x="296696" y="155093"/>
                        <a:pt x="301481" y="145522"/>
                      </a:cubicBezTo>
                      <a:cubicBezTo>
                        <a:pt x="291910" y="169449"/>
                        <a:pt x="282339" y="193376"/>
                        <a:pt x="272769" y="222089"/>
                      </a:cubicBezTo>
                      <a:cubicBezTo>
                        <a:pt x="258412" y="274729"/>
                        <a:pt x="244056" y="327368"/>
                        <a:pt x="229700" y="380008"/>
                      </a:cubicBezTo>
                      <a:cubicBezTo>
                        <a:pt x="215344" y="432647"/>
                        <a:pt x="205773" y="485287"/>
                        <a:pt x="200987" y="537926"/>
                      </a:cubicBezTo>
                      <a:cubicBezTo>
                        <a:pt x="196202" y="561854"/>
                        <a:pt x="196202" y="585781"/>
                        <a:pt x="196202" y="609708"/>
                      </a:cubicBezTo>
                      <a:cubicBezTo>
                        <a:pt x="196202" y="619279"/>
                        <a:pt x="196202" y="628849"/>
                        <a:pt x="196202" y="638420"/>
                      </a:cubicBezTo>
                      <a:cubicBezTo>
                        <a:pt x="191417" y="643206"/>
                        <a:pt x="186631" y="643206"/>
                        <a:pt x="181846" y="647991"/>
                      </a:cubicBezTo>
                      <a:cubicBezTo>
                        <a:pt x="143563" y="662347"/>
                        <a:pt x="143563" y="700631"/>
                        <a:pt x="157919" y="734128"/>
                      </a:cubicBezTo>
                      <a:cubicBezTo>
                        <a:pt x="181846" y="777197"/>
                        <a:pt x="244056" y="791554"/>
                        <a:pt x="287125" y="801124"/>
                      </a:cubicBezTo>
                      <a:cubicBezTo>
                        <a:pt x="315838" y="805910"/>
                        <a:pt x="344550" y="805910"/>
                        <a:pt x="373262" y="801124"/>
                      </a:cubicBezTo>
                      <a:cubicBezTo>
                        <a:pt x="392404" y="801124"/>
                        <a:pt x="411546" y="796339"/>
                        <a:pt x="435473" y="791554"/>
                      </a:cubicBezTo>
                      <a:cubicBezTo>
                        <a:pt x="454615" y="796339"/>
                        <a:pt x="473756" y="801124"/>
                        <a:pt x="492898" y="805910"/>
                      </a:cubicBezTo>
                      <a:cubicBezTo>
                        <a:pt x="550323" y="815481"/>
                        <a:pt x="602963" y="815481"/>
                        <a:pt x="660387" y="805910"/>
                      </a:cubicBezTo>
                      <a:cubicBezTo>
                        <a:pt x="722598" y="796339"/>
                        <a:pt x="789594" y="777197"/>
                        <a:pt x="847019" y="753270"/>
                      </a:cubicBezTo>
                      <a:cubicBezTo>
                        <a:pt x="870946" y="753270"/>
                        <a:pt x="894873" y="753270"/>
                        <a:pt x="914015" y="753270"/>
                      </a:cubicBezTo>
                      <a:cubicBezTo>
                        <a:pt x="966654" y="753270"/>
                        <a:pt x="1014508" y="738914"/>
                        <a:pt x="1052792" y="705416"/>
                      </a:cubicBezTo>
                      <a:cubicBezTo>
                        <a:pt x="1086290" y="676704"/>
                        <a:pt x="1095860" y="633635"/>
                        <a:pt x="1081504" y="595351"/>
                      </a:cubicBezTo>
                      <a:cubicBezTo>
                        <a:pt x="1071933" y="566639"/>
                        <a:pt x="1057577" y="547497"/>
                        <a:pt x="1033650" y="523570"/>
                      </a:cubicBezTo>
                      <a:cubicBezTo>
                        <a:pt x="1038435" y="494858"/>
                        <a:pt x="1038435" y="461360"/>
                        <a:pt x="1038435" y="432647"/>
                      </a:cubicBezTo>
                      <a:cubicBezTo>
                        <a:pt x="1038435" y="403935"/>
                        <a:pt x="1038435" y="370437"/>
                        <a:pt x="1038435" y="341724"/>
                      </a:cubicBezTo>
                      <a:cubicBezTo>
                        <a:pt x="1043221" y="346510"/>
                        <a:pt x="1048006" y="346510"/>
                        <a:pt x="1052792" y="351295"/>
                      </a:cubicBezTo>
                      <a:cubicBezTo>
                        <a:pt x="1052792" y="351295"/>
                        <a:pt x="1052792" y="351295"/>
                        <a:pt x="1052792" y="351295"/>
                      </a:cubicBezTo>
                      <a:cubicBezTo>
                        <a:pt x="1052792" y="370437"/>
                        <a:pt x="1048006" y="384793"/>
                        <a:pt x="1052792" y="399149"/>
                      </a:cubicBezTo>
                      <a:cubicBezTo>
                        <a:pt x="1062363" y="423076"/>
                        <a:pt x="1086290" y="427862"/>
                        <a:pt x="1110217" y="423076"/>
                      </a:cubicBezTo>
                      <a:cubicBezTo>
                        <a:pt x="1177213" y="408720"/>
                        <a:pt x="1229852" y="360866"/>
                        <a:pt x="1263350" y="303441"/>
                      </a:cubicBezTo>
                      <a:cubicBezTo>
                        <a:pt x="1287277" y="265158"/>
                        <a:pt x="1306419" y="222089"/>
                        <a:pt x="1306419" y="174235"/>
                      </a:cubicBezTo>
                      <a:cubicBezTo>
                        <a:pt x="1244209" y="150308"/>
                        <a:pt x="1172427" y="212518"/>
                        <a:pt x="1124573" y="217304"/>
                      </a:cubicBezTo>
                      <a:close/>
                      <a:moveTo>
                        <a:pt x="545537" y="748485"/>
                      </a:moveTo>
                      <a:cubicBezTo>
                        <a:pt x="473756" y="753270"/>
                        <a:pt x="406761" y="729343"/>
                        <a:pt x="339765" y="705416"/>
                      </a:cubicBezTo>
                      <a:cubicBezTo>
                        <a:pt x="315838" y="695845"/>
                        <a:pt x="291910" y="691060"/>
                        <a:pt x="277554" y="719772"/>
                      </a:cubicBezTo>
                      <a:cubicBezTo>
                        <a:pt x="272769" y="729343"/>
                        <a:pt x="272769" y="738914"/>
                        <a:pt x="263198" y="743699"/>
                      </a:cubicBezTo>
                      <a:cubicBezTo>
                        <a:pt x="253627" y="753270"/>
                        <a:pt x="239271" y="758056"/>
                        <a:pt x="224914" y="758056"/>
                      </a:cubicBezTo>
                      <a:cubicBezTo>
                        <a:pt x="205773" y="758056"/>
                        <a:pt x="186631" y="743699"/>
                        <a:pt x="172275" y="724558"/>
                      </a:cubicBezTo>
                      <a:cubicBezTo>
                        <a:pt x="167490" y="714987"/>
                        <a:pt x="162704" y="695845"/>
                        <a:pt x="167490" y="686274"/>
                      </a:cubicBezTo>
                      <a:cubicBezTo>
                        <a:pt x="167490" y="676704"/>
                        <a:pt x="167490" y="671918"/>
                        <a:pt x="172275" y="667133"/>
                      </a:cubicBezTo>
                      <a:cubicBezTo>
                        <a:pt x="181846" y="657562"/>
                        <a:pt x="191417" y="652777"/>
                        <a:pt x="205773" y="647991"/>
                      </a:cubicBezTo>
                      <a:cubicBezTo>
                        <a:pt x="205773" y="628849"/>
                        <a:pt x="205773" y="609708"/>
                        <a:pt x="215344" y="590566"/>
                      </a:cubicBezTo>
                      <a:cubicBezTo>
                        <a:pt x="220129" y="580995"/>
                        <a:pt x="229700" y="576210"/>
                        <a:pt x="239271" y="580995"/>
                      </a:cubicBezTo>
                      <a:cubicBezTo>
                        <a:pt x="253627" y="590566"/>
                        <a:pt x="258412" y="609708"/>
                        <a:pt x="272769" y="614493"/>
                      </a:cubicBezTo>
                      <a:cubicBezTo>
                        <a:pt x="296696" y="628849"/>
                        <a:pt x="306266" y="600137"/>
                        <a:pt x="325408" y="590566"/>
                      </a:cubicBezTo>
                      <a:cubicBezTo>
                        <a:pt x="334979" y="585781"/>
                        <a:pt x="349335" y="585781"/>
                        <a:pt x="354121" y="595351"/>
                      </a:cubicBezTo>
                      <a:cubicBezTo>
                        <a:pt x="363692" y="609708"/>
                        <a:pt x="363692" y="628849"/>
                        <a:pt x="378048" y="638420"/>
                      </a:cubicBezTo>
                      <a:cubicBezTo>
                        <a:pt x="387619" y="647991"/>
                        <a:pt x="401975" y="652777"/>
                        <a:pt x="416331" y="652777"/>
                      </a:cubicBezTo>
                      <a:cubicBezTo>
                        <a:pt x="449829" y="652777"/>
                        <a:pt x="478542" y="652777"/>
                        <a:pt x="512040" y="652777"/>
                      </a:cubicBezTo>
                      <a:cubicBezTo>
                        <a:pt x="540752" y="652777"/>
                        <a:pt x="650817" y="643206"/>
                        <a:pt x="650817" y="691060"/>
                      </a:cubicBezTo>
                      <a:cubicBezTo>
                        <a:pt x="655602" y="743699"/>
                        <a:pt x="574250" y="748485"/>
                        <a:pt x="545537" y="748485"/>
                      </a:cubicBezTo>
                      <a:close/>
                    </a:path>
                  </a:pathLst>
                </a:custGeom>
                <a:solidFill>
                  <a:srgbClr val="009A9A">
                    <a:alpha val="30000"/>
                  </a:srgbClr>
                </a:solidFill>
                <a:ln w="47824" cap="flat">
                  <a:no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xmlns="" id="{26D88AC3-3BD5-4960-9F1C-DE6926211B90}"/>
                    </a:ext>
                  </a:extLst>
                </p:cNvPr>
                <p:cNvSpPr/>
                <p:nvPr/>
              </p:nvSpPr>
              <p:spPr>
                <a:xfrm>
                  <a:off x="8307288" y="8324885"/>
                  <a:ext cx="276817" cy="161507"/>
                </a:xfrm>
                <a:custGeom>
                  <a:avLst/>
                  <a:gdLst>
                    <a:gd name="connsiteX0" fmla="*/ 224178 w 276817"/>
                    <a:gd name="connsiteY0" fmla="*/ 124421 h 161507"/>
                    <a:gd name="connsiteX1" fmla="*/ 71044 w 276817"/>
                    <a:gd name="connsiteY1" fmla="*/ 119635 h 161507"/>
                    <a:gd name="connsiteX2" fmla="*/ 18405 w 276817"/>
                    <a:gd name="connsiteY2" fmla="*/ 66996 h 161507"/>
                    <a:gd name="connsiteX3" fmla="*/ 42332 w 276817"/>
                    <a:gd name="connsiteY3" fmla="*/ 0 h 161507"/>
                    <a:gd name="connsiteX4" fmla="*/ 32761 w 276817"/>
                    <a:gd name="connsiteY4" fmla="*/ 4785 h 161507"/>
                    <a:gd name="connsiteX5" fmla="*/ 8834 w 276817"/>
                    <a:gd name="connsiteY5" fmla="*/ 90923 h 161507"/>
                    <a:gd name="connsiteX6" fmla="*/ 138040 w 276817"/>
                    <a:gd name="connsiteY6" fmla="*/ 157919 h 161507"/>
                    <a:gd name="connsiteX7" fmla="*/ 224178 w 276817"/>
                    <a:gd name="connsiteY7" fmla="*/ 157919 h 161507"/>
                    <a:gd name="connsiteX8" fmla="*/ 276818 w 276817"/>
                    <a:gd name="connsiteY8" fmla="*/ 153133 h 161507"/>
                    <a:gd name="connsiteX9" fmla="*/ 224178 w 276817"/>
                    <a:gd name="connsiteY9" fmla="*/ 124421 h 161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6817" h="161507">
                      <a:moveTo>
                        <a:pt x="224178" y="124421"/>
                      </a:moveTo>
                      <a:cubicBezTo>
                        <a:pt x="176324" y="138777"/>
                        <a:pt x="118899" y="138777"/>
                        <a:pt x="71044" y="119635"/>
                      </a:cubicBezTo>
                      <a:cubicBezTo>
                        <a:pt x="47117" y="110065"/>
                        <a:pt x="27976" y="90923"/>
                        <a:pt x="18405" y="66996"/>
                      </a:cubicBezTo>
                      <a:cubicBezTo>
                        <a:pt x="8834" y="38283"/>
                        <a:pt x="23190" y="19142"/>
                        <a:pt x="42332" y="0"/>
                      </a:cubicBezTo>
                      <a:cubicBezTo>
                        <a:pt x="42332" y="0"/>
                        <a:pt x="37547" y="4785"/>
                        <a:pt x="32761" y="4785"/>
                      </a:cubicBezTo>
                      <a:cubicBezTo>
                        <a:pt x="-5522" y="19142"/>
                        <a:pt x="-5522" y="57425"/>
                        <a:pt x="8834" y="90923"/>
                      </a:cubicBezTo>
                      <a:cubicBezTo>
                        <a:pt x="32761" y="133992"/>
                        <a:pt x="94972" y="148348"/>
                        <a:pt x="138040" y="157919"/>
                      </a:cubicBezTo>
                      <a:cubicBezTo>
                        <a:pt x="166753" y="162704"/>
                        <a:pt x="195465" y="162704"/>
                        <a:pt x="224178" y="157919"/>
                      </a:cubicBezTo>
                      <a:cubicBezTo>
                        <a:pt x="243319" y="157919"/>
                        <a:pt x="257676" y="153133"/>
                        <a:pt x="276818" y="153133"/>
                      </a:cubicBezTo>
                      <a:cubicBezTo>
                        <a:pt x="262461" y="148348"/>
                        <a:pt x="243319" y="138777"/>
                        <a:pt x="224178" y="124421"/>
                      </a:cubicBezTo>
                      <a:close/>
                    </a:path>
                  </a:pathLst>
                </a:custGeom>
                <a:solidFill>
                  <a:srgbClr val="009A9A">
                    <a:alpha val="30000"/>
                  </a:srgbClr>
                </a:solidFill>
                <a:ln w="47824" cap="flat">
                  <a:no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xmlns="" id="{E157EC46-FC5A-4284-AE65-BFE6D601B333}"/>
                    </a:ext>
                  </a:extLst>
                </p:cNvPr>
                <p:cNvSpPr/>
                <p:nvPr/>
              </p:nvSpPr>
              <p:spPr>
                <a:xfrm>
                  <a:off x="8866445" y="7717137"/>
                  <a:ext cx="593391" cy="756095"/>
                </a:xfrm>
                <a:custGeom>
                  <a:avLst/>
                  <a:gdLst>
                    <a:gd name="connsiteX0" fmla="*/ 564679 w 593391"/>
                    <a:gd name="connsiteY0" fmla="*/ 177060 h 756095"/>
                    <a:gd name="connsiteX1" fmla="*/ 492898 w 593391"/>
                    <a:gd name="connsiteY1" fmla="*/ 210558 h 756095"/>
                    <a:gd name="connsiteX2" fmla="*/ 445044 w 593391"/>
                    <a:gd name="connsiteY2" fmla="*/ 267983 h 756095"/>
                    <a:gd name="connsiteX3" fmla="*/ 421117 w 593391"/>
                    <a:gd name="connsiteY3" fmla="*/ 306267 h 756095"/>
                    <a:gd name="connsiteX4" fmla="*/ 378048 w 593391"/>
                    <a:gd name="connsiteY4" fmla="*/ 282340 h 756095"/>
                    <a:gd name="connsiteX5" fmla="*/ 378048 w 593391"/>
                    <a:gd name="connsiteY5" fmla="*/ 272769 h 756095"/>
                    <a:gd name="connsiteX6" fmla="*/ 349336 w 593391"/>
                    <a:gd name="connsiteY6" fmla="*/ 167490 h 756095"/>
                    <a:gd name="connsiteX7" fmla="*/ 311052 w 593391"/>
                    <a:gd name="connsiteY7" fmla="*/ 43069 h 756095"/>
                    <a:gd name="connsiteX8" fmla="*/ 296696 w 593391"/>
                    <a:gd name="connsiteY8" fmla="*/ 23927 h 756095"/>
                    <a:gd name="connsiteX9" fmla="*/ 291911 w 593391"/>
                    <a:gd name="connsiteY9" fmla="*/ 33498 h 756095"/>
                    <a:gd name="connsiteX10" fmla="*/ 229700 w 593391"/>
                    <a:gd name="connsiteY10" fmla="*/ 0 h 756095"/>
                    <a:gd name="connsiteX11" fmla="*/ 282340 w 593391"/>
                    <a:gd name="connsiteY11" fmla="*/ 124421 h 756095"/>
                    <a:gd name="connsiteX12" fmla="*/ 311052 w 593391"/>
                    <a:gd name="connsiteY12" fmla="*/ 325408 h 756095"/>
                    <a:gd name="connsiteX13" fmla="*/ 277554 w 593391"/>
                    <a:gd name="connsiteY13" fmla="*/ 516825 h 756095"/>
                    <a:gd name="connsiteX14" fmla="*/ 291911 w 593391"/>
                    <a:gd name="connsiteY14" fmla="*/ 602963 h 756095"/>
                    <a:gd name="connsiteX15" fmla="*/ 330194 w 593391"/>
                    <a:gd name="connsiteY15" fmla="*/ 593392 h 756095"/>
                    <a:gd name="connsiteX16" fmla="*/ 344550 w 593391"/>
                    <a:gd name="connsiteY16" fmla="*/ 641246 h 756095"/>
                    <a:gd name="connsiteX17" fmla="*/ 282340 w 593391"/>
                    <a:gd name="connsiteY17" fmla="*/ 693886 h 756095"/>
                    <a:gd name="connsiteX18" fmla="*/ 220130 w 593391"/>
                    <a:gd name="connsiteY18" fmla="*/ 698671 h 756095"/>
                    <a:gd name="connsiteX19" fmla="*/ 210558 w 593391"/>
                    <a:gd name="connsiteY19" fmla="*/ 650817 h 756095"/>
                    <a:gd name="connsiteX20" fmla="*/ 177061 w 593391"/>
                    <a:gd name="connsiteY20" fmla="*/ 669958 h 756095"/>
                    <a:gd name="connsiteX21" fmla="*/ 148348 w 593391"/>
                    <a:gd name="connsiteY21" fmla="*/ 689100 h 756095"/>
                    <a:gd name="connsiteX22" fmla="*/ 43069 w 593391"/>
                    <a:gd name="connsiteY22" fmla="*/ 741740 h 756095"/>
                    <a:gd name="connsiteX23" fmla="*/ 0 w 593391"/>
                    <a:gd name="connsiteY23" fmla="*/ 756096 h 756095"/>
                    <a:gd name="connsiteX24" fmla="*/ 138777 w 593391"/>
                    <a:gd name="connsiteY24" fmla="*/ 713027 h 756095"/>
                    <a:gd name="connsiteX25" fmla="*/ 205773 w 593391"/>
                    <a:gd name="connsiteY25" fmla="*/ 713027 h 756095"/>
                    <a:gd name="connsiteX26" fmla="*/ 344550 w 593391"/>
                    <a:gd name="connsiteY26" fmla="*/ 665173 h 756095"/>
                    <a:gd name="connsiteX27" fmla="*/ 373263 w 593391"/>
                    <a:gd name="connsiteY27" fmla="*/ 555108 h 756095"/>
                    <a:gd name="connsiteX28" fmla="*/ 325409 w 593391"/>
                    <a:gd name="connsiteY28" fmla="*/ 483327 h 756095"/>
                    <a:gd name="connsiteX29" fmla="*/ 330194 w 593391"/>
                    <a:gd name="connsiteY29" fmla="*/ 392404 h 756095"/>
                    <a:gd name="connsiteX30" fmla="*/ 330194 w 593391"/>
                    <a:gd name="connsiteY30" fmla="*/ 301481 h 756095"/>
                    <a:gd name="connsiteX31" fmla="*/ 344550 w 593391"/>
                    <a:gd name="connsiteY31" fmla="*/ 311052 h 756095"/>
                    <a:gd name="connsiteX32" fmla="*/ 344550 w 593391"/>
                    <a:gd name="connsiteY32" fmla="*/ 311052 h 756095"/>
                    <a:gd name="connsiteX33" fmla="*/ 344550 w 593391"/>
                    <a:gd name="connsiteY33" fmla="*/ 358906 h 756095"/>
                    <a:gd name="connsiteX34" fmla="*/ 401975 w 593391"/>
                    <a:gd name="connsiteY34" fmla="*/ 382833 h 756095"/>
                    <a:gd name="connsiteX35" fmla="*/ 555109 w 593391"/>
                    <a:gd name="connsiteY35" fmla="*/ 263198 h 756095"/>
                    <a:gd name="connsiteX36" fmla="*/ 593392 w 593391"/>
                    <a:gd name="connsiteY36" fmla="*/ 167490 h 756095"/>
                    <a:gd name="connsiteX37" fmla="*/ 564679 w 593391"/>
                    <a:gd name="connsiteY37" fmla="*/ 177060 h 756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593391" h="756095">
                      <a:moveTo>
                        <a:pt x="564679" y="177060"/>
                      </a:moveTo>
                      <a:cubicBezTo>
                        <a:pt x="535967" y="177060"/>
                        <a:pt x="512040" y="196202"/>
                        <a:pt x="492898" y="210558"/>
                      </a:cubicBezTo>
                      <a:cubicBezTo>
                        <a:pt x="473756" y="229700"/>
                        <a:pt x="454615" y="248842"/>
                        <a:pt x="445044" y="267983"/>
                      </a:cubicBezTo>
                      <a:cubicBezTo>
                        <a:pt x="435473" y="282340"/>
                        <a:pt x="430688" y="296696"/>
                        <a:pt x="421117" y="306267"/>
                      </a:cubicBezTo>
                      <a:cubicBezTo>
                        <a:pt x="401975" y="330194"/>
                        <a:pt x="382833" y="306267"/>
                        <a:pt x="378048" y="282340"/>
                      </a:cubicBezTo>
                      <a:cubicBezTo>
                        <a:pt x="378048" y="277554"/>
                        <a:pt x="378048" y="277554"/>
                        <a:pt x="378048" y="272769"/>
                      </a:cubicBezTo>
                      <a:cubicBezTo>
                        <a:pt x="349336" y="263198"/>
                        <a:pt x="349336" y="191417"/>
                        <a:pt x="349336" y="167490"/>
                      </a:cubicBezTo>
                      <a:cubicBezTo>
                        <a:pt x="344550" y="124421"/>
                        <a:pt x="339765" y="81352"/>
                        <a:pt x="311052" y="43069"/>
                      </a:cubicBezTo>
                      <a:cubicBezTo>
                        <a:pt x="306267" y="38283"/>
                        <a:pt x="301481" y="28713"/>
                        <a:pt x="296696" y="23927"/>
                      </a:cubicBezTo>
                      <a:cubicBezTo>
                        <a:pt x="296696" y="28713"/>
                        <a:pt x="296696" y="33498"/>
                        <a:pt x="291911" y="33498"/>
                      </a:cubicBezTo>
                      <a:cubicBezTo>
                        <a:pt x="272769" y="52640"/>
                        <a:pt x="244057" y="19142"/>
                        <a:pt x="229700" y="0"/>
                      </a:cubicBezTo>
                      <a:cubicBezTo>
                        <a:pt x="253627" y="38283"/>
                        <a:pt x="267984" y="81352"/>
                        <a:pt x="282340" y="124421"/>
                      </a:cubicBezTo>
                      <a:cubicBezTo>
                        <a:pt x="301481" y="186631"/>
                        <a:pt x="315838" y="258413"/>
                        <a:pt x="311052" y="325408"/>
                      </a:cubicBezTo>
                      <a:cubicBezTo>
                        <a:pt x="311052" y="387619"/>
                        <a:pt x="301481" y="454615"/>
                        <a:pt x="277554" y="516825"/>
                      </a:cubicBezTo>
                      <a:cubicBezTo>
                        <a:pt x="267984" y="535967"/>
                        <a:pt x="244057" y="617319"/>
                        <a:pt x="291911" y="602963"/>
                      </a:cubicBezTo>
                      <a:cubicBezTo>
                        <a:pt x="306267" y="598177"/>
                        <a:pt x="320623" y="588606"/>
                        <a:pt x="330194" y="593392"/>
                      </a:cubicBezTo>
                      <a:cubicBezTo>
                        <a:pt x="354121" y="598177"/>
                        <a:pt x="349336" y="626890"/>
                        <a:pt x="344550" y="641246"/>
                      </a:cubicBezTo>
                      <a:cubicBezTo>
                        <a:pt x="330194" y="665173"/>
                        <a:pt x="306267" y="684314"/>
                        <a:pt x="282340" y="693886"/>
                      </a:cubicBezTo>
                      <a:cubicBezTo>
                        <a:pt x="267984" y="703456"/>
                        <a:pt x="239271" y="713027"/>
                        <a:pt x="220130" y="698671"/>
                      </a:cubicBezTo>
                      <a:cubicBezTo>
                        <a:pt x="205773" y="689100"/>
                        <a:pt x="205773" y="665173"/>
                        <a:pt x="210558" y="650817"/>
                      </a:cubicBezTo>
                      <a:cubicBezTo>
                        <a:pt x="200988" y="650817"/>
                        <a:pt x="186631" y="665173"/>
                        <a:pt x="177061" y="669958"/>
                      </a:cubicBezTo>
                      <a:cubicBezTo>
                        <a:pt x="167490" y="679529"/>
                        <a:pt x="157919" y="684314"/>
                        <a:pt x="148348" y="689100"/>
                      </a:cubicBezTo>
                      <a:cubicBezTo>
                        <a:pt x="114850" y="708242"/>
                        <a:pt x="81352" y="727383"/>
                        <a:pt x="43069" y="741740"/>
                      </a:cubicBezTo>
                      <a:cubicBezTo>
                        <a:pt x="28713" y="746525"/>
                        <a:pt x="14356" y="751310"/>
                        <a:pt x="0" y="756096"/>
                      </a:cubicBezTo>
                      <a:cubicBezTo>
                        <a:pt x="47854" y="746525"/>
                        <a:pt x="90923" y="732169"/>
                        <a:pt x="138777" y="713027"/>
                      </a:cubicBezTo>
                      <a:cubicBezTo>
                        <a:pt x="162704" y="713027"/>
                        <a:pt x="186631" y="713027"/>
                        <a:pt x="205773" y="713027"/>
                      </a:cubicBezTo>
                      <a:cubicBezTo>
                        <a:pt x="258413" y="713027"/>
                        <a:pt x="306267" y="698671"/>
                        <a:pt x="344550" y="665173"/>
                      </a:cubicBezTo>
                      <a:cubicBezTo>
                        <a:pt x="378048" y="636460"/>
                        <a:pt x="387619" y="593392"/>
                        <a:pt x="373263" y="555108"/>
                      </a:cubicBezTo>
                      <a:cubicBezTo>
                        <a:pt x="363692" y="526396"/>
                        <a:pt x="349336" y="507254"/>
                        <a:pt x="325409" y="483327"/>
                      </a:cubicBezTo>
                      <a:cubicBezTo>
                        <a:pt x="330194" y="454615"/>
                        <a:pt x="330194" y="421117"/>
                        <a:pt x="330194" y="392404"/>
                      </a:cubicBezTo>
                      <a:cubicBezTo>
                        <a:pt x="330194" y="363692"/>
                        <a:pt x="330194" y="330194"/>
                        <a:pt x="330194" y="301481"/>
                      </a:cubicBezTo>
                      <a:cubicBezTo>
                        <a:pt x="334979" y="306267"/>
                        <a:pt x="339765" y="306267"/>
                        <a:pt x="344550" y="311052"/>
                      </a:cubicBezTo>
                      <a:cubicBezTo>
                        <a:pt x="344550" y="311052"/>
                        <a:pt x="344550" y="311052"/>
                        <a:pt x="344550" y="311052"/>
                      </a:cubicBezTo>
                      <a:cubicBezTo>
                        <a:pt x="344550" y="330194"/>
                        <a:pt x="339765" y="344550"/>
                        <a:pt x="344550" y="358906"/>
                      </a:cubicBezTo>
                      <a:cubicBezTo>
                        <a:pt x="354121" y="382833"/>
                        <a:pt x="378048" y="387619"/>
                        <a:pt x="401975" y="382833"/>
                      </a:cubicBezTo>
                      <a:cubicBezTo>
                        <a:pt x="468971" y="368477"/>
                        <a:pt x="521611" y="320623"/>
                        <a:pt x="555109" y="263198"/>
                      </a:cubicBezTo>
                      <a:cubicBezTo>
                        <a:pt x="574250" y="234485"/>
                        <a:pt x="588607" y="200988"/>
                        <a:pt x="593392" y="167490"/>
                      </a:cubicBezTo>
                      <a:cubicBezTo>
                        <a:pt x="588607" y="181846"/>
                        <a:pt x="579036" y="177060"/>
                        <a:pt x="564679" y="177060"/>
                      </a:cubicBezTo>
                      <a:close/>
                    </a:path>
                  </a:pathLst>
                </a:custGeom>
                <a:solidFill>
                  <a:srgbClr val="009A9A">
                    <a:alpha val="30000"/>
                  </a:srgbClr>
                </a:solidFill>
                <a:ln w="47824" cap="flat">
                  <a:noFill/>
                  <a:prstDash val="solid"/>
                  <a:miter/>
                </a:ln>
              </p:spPr>
              <p:txBody>
                <a:bodyPr rtlCol="0" anchor="ctr"/>
                <a:lstStyle/>
                <a:p>
                  <a:endParaRPr lang="en-US"/>
                </a:p>
              </p:txBody>
            </p:sp>
            <p:grpSp>
              <p:nvGrpSpPr>
                <p:cNvPr id="264" name="Graphic 3">
                  <a:extLst>
                    <a:ext uri="{FF2B5EF4-FFF2-40B4-BE49-F238E27FC236}">
                      <a16:creationId xmlns:a16="http://schemas.microsoft.com/office/drawing/2014/main" xmlns="" id="{9ECAE7F0-4ED5-4D4F-A05E-7DE173A97C35}"/>
                    </a:ext>
                  </a:extLst>
                </p:cNvPr>
                <p:cNvGrpSpPr/>
                <p:nvPr/>
              </p:nvGrpSpPr>
              <p:grpSpPr>
                <a:xfrm>
                  <a:off x="8619246" y="7549647"/>
                  <a:ext cx="186971" cy="162704"/>
                  <a:chOff x="8619246" y="7549647"/>
                  <a:chExt cx="186971" cy="162704"/>
                </a:xfrm>
              </p:grpSpPr>
              <p:grpSp>
                <p:nvGrpSpPr>
                  <p:cNvPr id="265" name="Graphic 3">
                    <a:extLst>
                      <a:ext uri="{FF2B5EF4-FFF2-40B4-BE49-F238E27FC236}">
                        <a16:creationId xmlns:a16="http://schemas.microsoft.com/office/drawing/2014/main" xmlns="" id="{C8AFB905-9A1B-4C81-9B88-D8022C472169}"/>
                      </a:ext>
                    </a:extLst>
                  </p:cNvPr>
                  <p:cNvGrpSpPr/>
                  <p:nvPr/>
                </p:nvGrpSpPr>
                <p:grpSpPr>
                  <a:xfrm>
                    <a:off x="8619246" y="7549647"/>
                    <a:ext cx="186971" cy="162704"/>
                    <a:chOff x="8619246" y="7549647"/>
                    <a:chExt cx="186971" cy="162704"/>
                  </a:xfrm>
                </p:grpSpPr>
                <p:sp>
                  <p:nvSpPr>
                    <p:cNvPr id="268" name="Freeform: Shape 267">
                      <a:extLst>
                        <a:ext uri="{FF2B5EF4-FFF2-40B4-BE49-F238E27FC236}">
                          <a16:creationId xmlns:a16="http://schemas.microsoft.com/office/drawing/2014/main" xmlns="" id="{31741B2C-144A-4718-BD72-B1E07297CC27}"/>
                        </a:ext>
                      </a:extLst>
                    </p:cNvPr>
                    <p:cNvSpPr/>
                    <p:nvPr/>
                  </p:nvSpPr>
                  <p:spPr>
                    <a:xfrm>
                      <a:off x="8619730" y="7559218"/>
                      <a:ext cx="180459" cy="144280"/>
                    </a:xfrm>
                    <a:custGeom>
                      <a:avLst/>
                      <a:gdLst>
                        <a:gd name="connsiteX0" fmla="*/ 174933 w 180459"/>
                        <a:gd name="connsiteY0" fmla="*/ 52640 h 144280"/>
                        <a:gd name="connsiteX1" fmla="*/ 170148 w 180459"/>
                        <a:gd name="connsiteY1" fmla="*/ 28712 h 144280"/>
                        <a:gd name="connsiteX2" fmla="*/ 170148 w 180459"/>
                        <a:gd name="connsiteY2" fmla="*/ 28712 h 144280"/>
                        <a:gd name="connsiteX3" fmla="*/ 155792 w 180459"/>
                        <a:gd name="connsiteY3" fmla="*/ 9571 h 144280"/>
                        <a:gd name="connsiteX4" fmla="*/ 26586 w 180459"/>
                        <a:gd name="connsiteY4" fmla="*/ 0 h 144280"/>
                        <a:gd name="connsiteX5" fmla="*/ 17015 w 180459"/>
                        <a:gd name="connsiteY5" fmla="*/ 4785 h 144280"/>
                        <a:gd name="connsiteX6" fmla="*/ 17015 w 180459"/>
                        <a:gd name="connsiteY6" fmla="*/ 4785 h 144280"/>
                        <a:gd name="connsiteX7" fmla="*/ 17015 w 180459"/>
                        <a:gd name="connsiteY7" fmla="*/ 33498 h 144280"/>
                        <a:gd name="connsiteX8" fmla="*/ 2659 w 180459"/>
                        <a:gd name="connsiteY8" fmla="*/ 86137 h 144280"/>
                        <a:gd name="connsiteX9" fmla="*/ 93582 w 180459"/>
                        <a:gd name="connsiteY9" fmla="*/ 143562 h 144280"/>
                        <a:gd name="connsiteX10" fmla="*/ 174933 w 180459"/>
                        <a:gd name="connsiteY10" fmla="*/ 76567 h 144280"/>
                        <a:gd name="connsiteX11" fmla="*/ 174933 w 180459"/>
                        <a:gd name="connsiteY11" fmla="*/ 52640 h 14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459" h="144280">
                          <a:moveTo>
                            <a:pt x="174933" y="52640"/>
                          </a:moveTo>
                          <a:cubicBezTo>
                            <a:pt x="174933" y="43069"/>
                            <a:pt x="174933" y="38283"/>
                            <a:pt x="170148" y="28712"/>
                          </a:cubicBezTo>
                          <a:cubicBezTo>
                            <a:pt x="170148" y="28712"/>
                            <a:pt x="170148" y="28712"/>
                            <a:pt x="170148" y="28712"/>
                          </a:cubicBezTo>
                          <a:cubicBezTo>
                            <a:pt x="170148" y="19142"/>
                            <a:pt x="165363" y="9571"/>
                            <a:pt x="155792" y="9571"/>
                          </a:cubicBezTo>
                          <a:cubicBezTo>
                            <a:pt x="112723" y="4785"/>
                            <a:pt x="69654" y="0"/>
                            <a:pt x="26586" y="0"/>
                          </a:cubicBezTo>
                          <a:cubicBezTo>
                            <a:pt x="21800" y="0"/>
                            <a:pt x="21800" y="4785"/>
                            <a:pt x="17015" y="4785"/>
                          </a:cubicBezTo>
                          <a:cubicBezTo>
                            <a:pt x="17015" y="4785"/>
                            <a:pt x="17015" y="4785"/>
                            <a:pt x="17015" y="4785"/>
                          </a:cubicBezTo>
                          <a:cubicBezTo>
                            <a:pt x="17015" y="14356"/>
                            <a:pt x="17015" y="23927"/>
                            <a:pt x="17015" y="33498"/>
                          </a:cubicBezTo>
                          <a:cubicBezTo>
                            <a:pt x="-2127" y="38283"/>
                            <a:pt x="-2127" y="71781"/>
                            <a:pt x="2659" y="86137"/>
                          </a:cubicBezTo>
                          <a:cubicBezTo>
                            <a:pt x="12230" y="129206"/>
                            <a:pt x="55298" y="148348"/>
                            <a:pt x="93582" y="143562"/>
                          </a:cubicBezTo>
                          <a:cubicBezTo>
                            <a:pt x="131865" y="143562"/>
                            <a:pt x="170148" y="119635"/>
                            <a:pt x="174933" y="76567"/>
                          </a:cubicBezTo>
                          <a:cubicBezTo>
                            <a:pt x="184505" y="71781"/>
                            <a:pt x="179719" y="62210"/>
                            <a:pt x="174933" y="52640"/>
                          </a:cubicBezTo>
                          <a:close/>
                        </a:path>
                      </a:pathLst>
                    </a:custGeom>
                    <a:solidFill>
                      <a:srgbClr val="FBC98F"/>
                    </a:solidFill>
                    <a:ln w="47824" cap="flat">
                      <a:noFill/>
                      <a:prstDash val="solid"/>
                      <a:miter/>
                    </a:ln>
                  </p:spPr>
                  <p:txBody>
                    <a:bodyPr rtlCol="0" anchor="ctr"/>
                    <a:lstStyle/>
                    <a:p>
                      <a:endParaRPr lang="en-US"/>
                    </a:p>
                  </p:txBody>
                </p:sp>
                <p:sp>
                  <p:nvSpPr>
                    <p:cNvPr id="269" name="Freeform: Shape 268">
                      <a:extLst>
                        <a:ext uri="{FF2B5EF4-FFF2-40B4-BE49-F238E27FC236}">
                          <a16:creationId xmlns:a16="http://schemas.microsoft.com/office/drawing/2014/main" xmlns="" id="{24CE2337-6A8C-43D1-96BB-4622C29E9FEF}"/>
                        </a:ext>
                      </a:extLst>
                    </p:cNvPr>
                    <p:cNvSpPr/>
                    <p:nvPr/>
                  </p:nvSpPr>
                  <p:spPr>
                    <a:xfrm>
                      <a:off x="8619246" y="7549647"/>
                      <a:ext cx="186971" cy="162704"/>
                    </a:xfrm>
                    <a:custGeom>
                      <a:avLst/>
                      <a:gdLst>
                        <a:gd name="connsiteX0" fmla="*/ 94066 w 186971"/>
                        <a:gd name="connsiteY0" fmla="*/ 162704 h 162704"/>
                        <a:gd name="connsiteX1" fmla="*/ 94066 w 186971"/>
                        <a:gd name="connsiteY1" fmla="*/ 162704 h 162704"/>
                        <a:gd name="connsiteX2" fmla="*/ 3143 w 186971"/>
                        <a:gd name="connsiteY2" fmla="*/ 100494 h 162704"/>
                        <a:gd name="connsiteX3" fmla="*/ 7929 w 186971"/>
                        <a:gd name="connsiteY3" fmla="*/ 52640 h 162704"/>
                        <a:gd name="connsiteX4" fmla="*/ 17500 w 186971"/>
                        <a:gd name="connsiteY4" fmla="*/ 43069 h 162704"/>
                        <a:gd name="connsiteX5" fmla="*/ 17500 w 186971"/>
                        <a:gd name="connsiteY5" fmla="*/ 38283 h 162704"/>
                        <a:gd name="connsiteX6" fmla="*/ 17500 w 186971"/>
                        <a:gd name="connsiteY6" fmla="*/ 14356 h 162704"/>
                        <a:gd name="connsiteX7" fmla="*/ 17500 w 186971"/>
                        <a:gd name="connsiteY7" fmla="*/ 9571 h 162704"/>
                        <a:gd name="connsiteX8" fmla="*/ 27070 w 186971"/>
                        <a:gd name="connsiteY8" fmla="*/ 0 h 162704"/>
                        <a:gd name="connsiteX9" fmla="*/ 156277 w 186971"/>
                        <a:gd name="connsiteY9" fmla="*/ 9571 h 162704"/>
                        <a:gd name="connsiteX10" fmla="*/ 175418 w 186971"/>
                        <a:gd name="connsiteY10" fmla="*/ 33498 h 162704"/>
                        <a:gd name="connsiteX11" fmla="*/ 180204 w 186971"/>
                        <a:gd name="connsiteY11" fmla="*/ 57425 h 162704"/>
                        <a:gd name="connsiteX12" fmla="*/ 184989 w 186971"/>
                        <a:gd name="connsiteY12" fmla="*/ 86137 h 162704"/>
                        <a:gd name="connsiteX13" fmla="*/ 94066 w 186971"/>
                        <a:gd name="connsiteY13" fmla="*/ 162704 h 162704"/>
                        <a:gd name="connsiteX14" fmla="*/ 94066 w 186971"/>
                        <a:gd name="connsiteY14" fmla="*/ 162704 h 162704"/>
                        <a:gd name="connsiteX15" fmla="*/ 36641 w 186971"/>
                        <a:gd name="connsiteY15" fmla="*/ 14356 h 162704"/>
                        <a:gd name="connsiteX16" fmla="*/ 27070 w 186971"/>
                        <a:gd name="connsiteY16" fmla="*/ 14356 h 162704"/>
                        <a:gd name="connsiteX17" fmla="*/ 27070 w 186971"/>
                        <a:gd name="connsiteY17" fmla="*/ 19142 h 162704"/>
                        <a:gd name="connsiteX18" fmla="*/ 27070 w 186971"/>
                        <a:gd name="connsiteY18" fmla="*/ 19142 h 162704"/>
                        <a:gd name="connsiteX19" fmla="*/ 27070 w 186971"/>
                        <a:gd name="connsiteY19" fmla="*/ 38283 h 162704"/>
                        <a:gd name="connsiteX20" fmla="*/ 27070 w 186971"/>
                        <a:gd name="connsiteY20" fmla="*/ 47854 h 162704"/>
                        <a:gd name="connsiteX21" fmla="*/ 22285 w 186971"/>
                        <a:gd name="connsiteY21" fmla="*/ 52640 h 162704"/>
                        <a:gd name="connsiteX22" fmla="*/ 12714 w 186971"/>
                        <a:gd name="connsiteY22" fmla="*/ 57425 h 162704"/>
                        <a:gd name="connsiteX23" fmla="*/ 12714 w 186971"/>
                        <a:gd name="connsiteY23" fmla="*/ 95708 h 162704"/>
                        <a:gd name="connsiteX24" fmla="*/ 94066 w 186971"/>
                        <a:gd name="connsiteY24" fmla="*/ 148348 h 162704"/>
                        <a:gd name="connsiteX25" fmla="*/ 98852 w 186971"/>
                        <a:gd name="connsiteY25" fmla="*/ 148348 h 162704"/>
                        <a:gd name="connsiteX26" fmla="*/ 175418 w 186971"/>
                        <a:gd name="connsiteY26" fmla="*/ 86137 h 162704"/>
                        <a:gd name="connsiteX27" fmla="*/ 170633 w 186971"/>
                        <a:gd name="connsiteY27" fmla="*/ 62210 h 162704"/>
                        <a:gd name="connsiteX28" fmla="*/ 170633 w 186971"/>
                        <a:gd name="connsiteY28" fmla="*/ 57425 h 162704"/>
                        <a:gd name="connsiteX29" fmla="*/ 165848 w 186971"/>
                        <a:gd name="connsiteY29" fmla="*/ 33498 h 162704"/>
                        <a:gd name="connsiteX30" fmla="*/ 165848 w 186971"/>
                        <a:gd name="connsiteY30" fmla="*/ 33498 h 162704"/>
                        <a:gd name="connsiteX31" fmla="*/ 170633 w 186971"/>
                        <a:gd name="connsiteY31" fmla="*/ 33498 h 162704"/>
                        <a:gd name="connsiteX32" fmla="*/ 165848 w 186971"/>
                        <a:gd name="connsiteY32" fmla="*/ 33498 h 162704"/>
                        <a:gd name="connsiteX33" fmla="*/ 156277 w 186971"/>
                        <a:gd name="connsiteY33" fmla="*/ 19142 h 162704"/>
                        <a:gd name="connsiteX34" fmla="*/ 36641 w 186971"/>
                        <a:gd name="connsiteY34" fmla="*/ 14356 h 162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86971" h="162704">
                          <a:moveTo>
                            <a:pt x="94066" y="162704"/>
                          </a:moveTo>
                          <a:lnTo>
                            <a:pt x="94066" y="162704"/>
                          </a:lnTo>
                          <a:cubicBezTo>
                            <a:pt x="55783" y="162704"/>
                            <a:pt x="12714" y="143562"/>
                            <a:pt x="3143" y="100494"/>
                          </a:cubicBezTo>
                          <a:cubicBezTo>
                            <a:pt x="-1642" y="90923"/>
                            <a:pt x="-1642" y="66996"/>
                            <a:pt x="7929" y="52640"/>
                          </a:cubicBezTo>
                          <a:cubicBezTo>
                            <a:pt x="12714" y="47854"/>
                            <a:pt x="12714" y="47854"/>
                            <a:pt x="17500" y="43069"/>
                          </a:cubicBezTo>
                          <a:cubicBezTo>
                            <a:pt x="17500" y="43069"/>
                            <a:pt x="17500" y="43069"/>
                            <a:pt x="17500" y="38283"/>
                          </a:cubicBezTo>
                          <a:cubicBezTo>
                            <a:pt x="17500" y="28713"/>
                            <a:pt x="17500" y="23927"/>
                            <a:pt x="17500" y="14356"/>
                          </a:cubicBezTo>
                          <a:cubicBezTo>
                            <a:pt x="17500" y="14356"/>
                            <a:pt x="17500" y="9571"/>
                            <a:pt x="17500" y="9571"/>
                          </a:cubicBezTo>
                          <a:cubicBezTo>
                            <a:pt x="17500" y="4786"/>
                            <a:pt x="22285" y="0"/>
                            <a:pt x="27070" y="0"/>
                          </a:cubicBezTo>
                          <a:cubicBezTo>
                            <a:pt x="74925" y="0"/>
                            <a:pt x="122779" y="4786"/>
                            <a:pt x="156277" y="9571"/>
                          </a:cubicBezTo>
                          <a:cubicBezTo>
                            <a:pt x="170633" y="9571"/>
                            <a:pt x="180204" y="23927"/>
                            <a:pt x="175418" y="33498"/>
                          </a:cubicBezTo>
                          <a:cubicBezTo>
                            <a:pt x="175418" y="43069"/>
                            <a:pt x="180204" y="47854"/>
                            <a:pt x="180204" y="57425"/>
                          </a:cubicBezTo>
                          <a:cubicBezTo>
                            <a:pt x="184989" y="66996"/>
                            <a:pt x="189775" y="76567"/>
                            <a:pt x="184989" y="86137"/>
                          </a:cubicBezTo>
                          <a:cubicBezTo>
                            <a:pt x="180204" y="133992"/>
                            <a:pt x="137135" y="162704"/>
                            <a:pt x="94066" y="162704"/>
                          </a:cubicBezTo>
                          <a:cubicBezTo>
                            <a:pt x="98852" y="162704"/>
                            <a:pt x="94066" y="162704"/>
                            <a:pt x="94066" y="162704"/>
                          </a:cubicBezTo>
                          <a:close/>
                          <a:moveTo>
                            <a:pt x="36641" y="14356"/>
                          </a:moveTo>
                          <a:cubicBezTo>
                            <a:pt x="31856" y="14356"/>
                            <a:pt x="31856" y="14356"/>
                            <a:pt x="27070" y="14356"/>
                          </a:cubicBezTo>
                          <a:cubicBezTo>
                            <a:pt x="27070" y="14356"/>
                            <a:pt x="27070" y="14356"/>
                            <a:pt x="27070" y="19142"/>
                          </a:cubicBezTo>
                          <a:cubicBezTo>
                            <a:pt x="27070" y="19142"/>
                            <a:pt x="27070" y="19142"/>
                            <a:pt x="27070" y="19142"/>
                          </a:cubicBezTo>
                          <a:cubicBezTo>
                            <a:pt x="27070" y="23927"/>
                            <a:pt x="27070" y="33498"/>
                            <a:pt x="27070" y="38283"/>
                          </a:cubicBezTo>
                          <a:cubicBezTo>
                            <a:pt x="27070" y="38283"/>
                            <a:pt x="27070" y="43069"/>
                            <a:pt x="27070" y="47854"/>
                          </a:cubicBezTo>
                          <a:cubicBezTo>
                            <a:pt x="27070" y="52640"/>
                            <a:pt x="27070" y="52640"/>
                            <a:pt x="22285" y="52640"/>
                          </a:cubicBezTo>
                          <a:cubicBezTo>
                            <a:pt x="17500" y="52640"/>
                            <a:pt x="17500" y="52640"/>
                            <a:pt x="12714" y="57425"/>
                          </a:cubicBezTo>
                          <a:cubicBezTo>
                            <a:pt x="7929" y="66996"/>
                            <a:pt x="7929" y="86137"/>
                            <a:pt x="12714" y="95708"/>
                          </a:cubicBezTo>
                          <a:cubicBezTo>
                            <a:pt x="22285" y="133992"/>
                            <a:pt x="60569" y="148348"/>
                            <a:pt x="94066" y="148348"/>
                          </a:cubicBezTo>
                          <a:cubicBezTo>
                            <a:pt x="94066" y="148348"/>
                            <a:pt x="94066" y="148348"/>
                            <a:pt x="98852" y="148348"/>
                          </a:cubicBezTo>
                          <a:cubicBezTo>
                            <a:pt x="132350" y="148348"/>
                            <a:pt x="170633" y="124421"/>
                            <a:pt x="175418" y="86137"/>
                          </a:cubicBezTo>
                          <a:cubicBezTo>
                            <a:pt x="175418" y="76567"/>
                            <a:pt x="175418" y="71781"/>
                            <a:pt x="170633" y="62210"/>
                          </a:cubicBezTo>
                          <a:cubicBezTo>
                            <a:pt x="170633" y="62210"/>
                            <a:pt x="170633" y="62210"/>
                            <a:pt x="170633" y="57425"/>
                          </a:cubicBezTo>
                          <a:cubicBezTo>
                            <a:pt x="170633" y="47854"/>
                            <a:pt x="170633" y="43069"/>
                            <a:pt x="165848" y="33498"/>
                          </a:cubicBezTo>
                          <a:cubicBezTo>
                            <a:pt x="165848" y="33498"/>
                            <a:pt x="165848" y="33498"/>
                            <a:pt x="165848" y="33498"/>
                          </a:cubicBezTo>
                          <a:lnTo>
                            <a:pt x="170633" y="33498"/>
                          </a:lnTo>
                          <a:lnTo>
                            <a:pt x="165848" y="33498"/>
                          </a:lnTo>
                          <a:cubicBezTo>
                            <a:pt x="165848" y="23927"/>
                            <a:pt x="161062" y="19142"/>
                            <a:pt x="156277" y="19142"/>
                          </a:cubicBezTo>
                          <a:cubicBezTo>
                            <a:pt x="122779" y="19142"/>
                            <a:pt x="79710" y="14356"/>
                            <a:pt x="36641" y="14356"/>
                          </a:cubicBezTo>
                          <a:close/>
                        </a:path>
                      </a:pathLst>
                    </a:custGeom>
                    <a:solidFill>
                      <a:srgbClr val="D97D30"/>
                    </a:solidFill>
                    <a:ln w="47824" cap="flat">
                      <a:noFill/>
                      <a:prstDash val="solid"/>
                      <a:miter/>
                    </a:ln>
                  </p:spPr>
                  <p:txBody>
                    <a:bodyPr rtlCol="0" anchor="ctr"/>
                    <a:lstStyle/>
                    <a:p>
                      <a:endParaRPr lang="en-US"/>
                    </a:p>
                  </p:txBody>
                </p:sp>
              </p:grpSp>
              <p:sp>
                <p:nvSpPr>
                  <p:cNvPr id="266" name="Freeform: Shape 265">
                    <a:extLst>
                      <a:ext uri="{FF2B5EF4-FFF2-40B4-BE49-F238E27FC236}">
                        <a16:creationId xmlns:a16="http://schemas.microsoft.com/office/drawing/2014/main" xmlns="" id="{0178AABA-2AA8-4CD3-8D7A-CF7B114CA8E3}"/>
                      </a:ext>
                    </a:extLst>
                  </p:cNvPr>
                  <p:cNvSpPr/>
                  <p:nvPr/>
                </p:nvSpPr>
                <p:spPr>
                  <a:xfrm>
                    <a:off x="8619730" y="7559218"/>
                    <a:ext cx="180459" cy="144280"/>
                  </a:xfrm>
                  <a:custGeom>
                    <a:avLst/>
                    <a:gdLst>
                      <a:gd name="connsiteX0" fmla="*/ 174933 w 180459"/>
                      <a:gd name="connsiteY0" fmla="*/ 52640 h 144280"/>
                      <a:gd name="connsiteX1" fmla="*/ 170148 w 180459"/>
                      <a:gd name="connsiteY1" fmla="*/ 28712 h 144280"/>
                      <a:gd name="connsiteX2" fmla="*/ 170148 w 180459"/>
                      <a:gd name="connsiteY2" fmla="*/ 28712 h 144280"/>
                      <a:gd name="connsiteX3" fmla="*/ 155792 w 180459"/>
                      <a:gd name="connsiteY3" fmla="*/ 9571 h 144280"/>
                      <a:gd name="connsiteX4" fmla="*/ 26586 w 180459"/>
                      <a:gd name="connsiteY4" fmla="*/ 0 h 144280"/>
                      <a:gd name="connsiteX5" fmla="*/ 17015 w 180459"/>
                      <a:gd name="connsiteY5" fmla="*/ 4785 h 144280"/>
                      <a:gd name="connsiteX6" fmla="*/ 17015 w 180459"/>
                      <a:gd name="connsiteY6" fmla="*/ 4785 h 144280"/>
                      <a:gd name="connsiteX7" fmla="*/ 17015 w 180459"/>
                      <a:gd name="connsiteY7" fmla="*/ 33498 h 144280"/>
                      <a:gd name="connsiteX8" fmla="*/ 2659 w 180459"/>
                      <a:gd name="connsiteY8" fmla="*/ 86137 h 144280"/>
                      <a:gd name="connsiteX9" fmla="*/ 93582 w 180459"/>
                      <a:gd name="connsiteY9" fmla="*/ 143562 h 144280"/>
                      <a:gd name="connsiteX10" fmla="*/ 174933 w 180459"/>
                      <a:gd name="connsiteY10" fmla="*/ 76567 h 144280"/>
                      <a:gd name="connsiteX11" fmla="*/ 174933 w 180459"/>
                      <a:gd name="connsiteY11" fmla="*/ 52640 h 144280"/>
                      <a:gd name="connsiteX12" fmla="*/ 151006 w 180459"/>
                      <a:gd name="connsiteY12" fmla="*/ 110065 h 144280"/>
                      <a:gd name="connsiteX13" fmla="*/ 93582 w 180459"/>
                      <a:gd name="connsiteY13" fmla="*/ 133992 h 144280"/>
                      <a:gd name="connsiteX14" fmla="*/ 21800 w 180459"/>
                      <a:gd name="connsiteY14" fmla="*/ 95708 h 144280"/>
                      <a:gd name="connsiteX15" fmla="*/ 36157 w 180459"/>
                      <a:gd name="connsiteY15" fmla="*/ 66996 h 144280"/>
                      <a:gd name="connsiteX16" fmla="*/ 93582 w 180459"/>
                      <a:gd name="connsiteY16" fmla="*/ 71781 h 144280"/>
                      <a:gd name="connsiteX17" fmla="*/ 155792 w 180459"/>
                      <a:gd name="connsiteY17" fmla="*/ 90923 h 144280"/>
                      <a:gd name="connsiteX18" fmla="*/ 151006 w 180459"/>
                      <a:gd name="connsiteY18" fmla="*/ 110065 h 14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0459" h="144280">
                        <a:moveTo>
                          <a:pt x="174933" y="52640"/>
                        </a:moveTo>
                        <a:cubicBezTo>
                          <a:pt x="174933" y="43069"/>
                          <a:pt x="174933" y="38283"/>
                          <a:pt x="170148" y="28712"/>
                        </a:cubicBezTo>
                        <a:cubicBezTo>
                          <a:pt x="170148" y="28712"/>
                          <a:pt x="170148" y="28712"/>
                          <a:pt x="170148" y="28712"/>
                        </a:cubicBezTo>
                        <a:cubicBezTo>
                          <a:pt x="170148" y="19142"/>
                          <a:pt x="165363" y="9571"/>
                          <a:pt x="155792" y="9571"/>
                        </a:cubicBezTo>
                        <a:cubicBezTo>
                          <a:pt x="112723" y="4785"/>
                          <a:pt x="69654" y="0"/>
                          <a:pt x="26586" y="0"/>
                        </a:cubicBezTo>
                        <a:cubicBezTo>
                          <a:pt x="21800" y="0"/>
                          <a:pt x="21800" y="4785"/>
                          <a:pt x="17015" y="4785"/>
                        </a:cubicBezTo>
                        <a:cubicBezTo>
                          <a:pt x="17015" y="4785"/>
                          <a:pt x="17015" y="4785"/>
                          <a:pt x="17015" y="4785"/>
                        </a:cubicBezTo>
                        <a:cubicBezTo>
                          <a:pt x="17015" y="14356"/>
                          <a:pt x="17015" y="23927"/>
                          <a:pt x="17015" y="33498"/>
                        </a:cubicBezTo>
                        <a:cubicBezTo>
                          <a:pt x="-2127" y="38283"/>
                          <a:pt x="-2127" y="71781"/>
                          <a:pt x="2659" y="86137"/>
                        </a:cubicBezTo>
                        <a:cubicBezTo>
                          <a:pt x="12230" y="129206"/>
                          <a:pt x="55298" y="148348"/>
                          <a:pt x="93582" y="143562"/>
                        </a:cubicBezTo>
                        <a:cubicBezTo>
                          <a:pt x="131865" y="143562"/>
                          <a:pt x="170148" y="119635"/>
                          <a:pt x="174933" y="76567"/>
                        </a:cubicBezTo>
                        <a:cubicBezTo>
                          <a:pt x="184505" y="71781"/>
                          <a:pt x="179719" y="62210"/>
                          <a:pt x="174933" y="52640"/>
                        </a:cubicBezTo>
                        <a:close/>
                        <a:moveTo>
                          <a:pt x="151006" y="110065"/>
                        </a:moveTo>
                        <a:cubicBezTo>
                          <a:pt x="141436" y="129206"/>
                          <a:pt x="112723" y="133992"/>
                          <a:pt x="93582" y="133992"/>
                        </a:cubicBezTo>
                        <a:cubicBezTo>
                          <a:pt x="64869" y="133992"/>
                          <a:pt x="36157" y="119635"/>
                          <a:pt x="21800" y="95708"/>
                        </a:cubicBezTo>
                        <a:cubicBezTo>
                          <a:pt x="17015" y="81352"/>
                          <a:pt x="21800" y="66996"/>
                          <a:pt x="36157" y="66996"/>
                        </a:cubicBezTo>
                        <a:cubicBezTo>
                          <a:pt x="55298" y="62210"/>
                          <a:pt x="74440" y="71781"/>
                          <a:pt x="93582" y="71781"/>
                        </a:cubicBezTo>
                        <a:cubicBezTo>
                          <a:pt x="112723" y="71781"/>
                          <a:pt x="141436" y="71781"/>
                          <a:pt x="155792" y="90923"/>
                        </a:cubicBezTo>
                        <a:cubicBezTo>
                          <a:pt x="155792" y="95708"/>
                          <a:pt x="155792" y="105279"/>
                          <a:pt x="151006" y="110065"/>
                        </a:cubicBezTo>
                        <a:close/>
                      </a:path>
                    </a:pathLst>
                  </a:custGeom>
                  <a:solidFill>
                    <a:srgbClr val="FBC98F">
                      <a:alpha val="50000"/>
                    </a:srgbClr>
                  </a:solidFill>
                  <a:ln w="47824" cap="flat">
                    <a:no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xmlns="" id="{1D94FB1C-007A-499F-A9C3-99933C3A5721}"/>
                      </a:ext>
                    </a:extLst>
                  </p:cNvPr>
                  <p:cNvSpPr/>
                  <p:nvPr/>
                </p:nvSpPr>
                <p:spPr>
                  <a:xfrm>
                    <a:off x="8627174" y="7559218"/>
                    <a:ext cx="174257" cy="133991"/>
                  </a:xfrm>
                  <a:custGeom>
                    <a:avLst/>
                    <a:gdLst>
                      <a:gd name="connsiteX0" fmla="*/ 167490 w 174257"/>
                      <a:gd name="connsiteY0" fmla="*/ 52640 h 133991"/>
                      <a:gd name="connsiteX1" fmla="*/ 162704 w 174257"/>
                      <a:gd name="connsiteY1" fmla="*/ 28712 h 133991"/>
                      <a:gd name="connsiteX2" fmla="*/ 162704 w 174257"/>
                      <a:gd name="connsiteY2" fmla="*/ 28712 h 133991"/>
                      <a:gd name="connsiteX3" fmla="*/ 148348 w 174257"/>
                      <a:gd name="connsiteY3" fmla="*/ 9571 h 133991"/>
                      <a:gd name="connsiteX4" fmla="*/ 19142 w 174257"/>
                      <a:gd name="connsiteY4" fmla="*/ 0 h 133991"/>
                      <a:gd name="connsiteX5" fmla="*/ 9571 w 174257"/>
                      <a:gd name="connsiteY5" fmla="*/ 4785 h 133991"/>
                      <a:gd name="connsiteX6" fmla="*/ 9571 w 174257"/>
                      <a:gd name="connsiteY6" fmla="*/ 4785 h 133991"/>
                      <a:gd name="connsiteX7" fmla="*/ 9571 w 174257"/>
                      <a:gd name="connsiteY7" fmla="*/ 33498 h 133991"/>
                      <a:gd name="connsiteX8" fmla="*/ 0 w 174257"/>
                      <a:gd name="connsiteY8" fmla="*/ 43069 h 133991"/>
                      <a:gd name="connsiteX9" fmla="*/ 4786 w 174257"/>
                      <a:gd name="connsiteY9" fmla="*/ 43069 h 133991"/>
                      <a:gd name="connsiteX10" fmla="*/ 90923 w 174257"/>
                      <a:gd name="connsiteY10" fmla="*/ 52640 h 133991"/>
                      <a:gd name="connsiteX11" fmla="*/ 157919 w 174257"/>
                      <a:gd name="connsiteY11" fmla="*/ 66996 h 133991"/>
                      <a:gd name="connsiteX12" fmla="*/ 162704 w 174257"/>
                      <a:gd name="connsiteY12" fmla="*/ 105279 h 133991"/>
                      <a:gd name="connsiteX13" fmla="*/ 133992 w 174257"/>
                      <a:gd name="connsiteY13" fmla="*/ 133992 h 133991"/>
                      <a:gd name="connsiteX14" fmla="*/ 172275 w 174257"/>
                      <a:gd name="connsiteY14" fmla="*/ 81352 h 133991"/>
                      <a:gd name="connsiteX15" fmla="*/ 167490 w 174257"/>
                      <a:gd name="connsiteY15" fmla="*/ 52640 h 13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4257" h="133991">
                        <a:moveTo>
                          <a:pt x="167490" y="52640"/>
                        </a:moveTo>
                        <a:cubicBezTo>
                          <a:pt x="167490" y="43069"/>
                          <a:pt x="167490" y="38283"/>
                          <a:pt x="162704" y="28712"/>
                        </a:cubicBezTo>
                        <a:cubicBezTo>
                          <a:pt x="162704" y="28712"/>
                          <a:pt x="162704" y="28712"/>
                          <a:pt x="162704" y="28712"/>
                        </a:cubicBezTo>
                        <a:cubicBezTo>
                          <a:pt x="162704" y="19142"/>
                          <a:pt x="157919" y="9571"/>
                          <a:pt x="148348" y="9571"/>
                        </a:cubicBezTo>
                        <a:cubicBezTo>
                          <a:pt x="105279" y="4785"/>
                          <a:pt x="62211" y="0"/>
                          <a:pt x="19142" y="0"/>
                        </a:cubicBezTo>
                        <a:cubicBezTo>
                          <a:pt x="14356" y="0"/>
                          <a:pt x="14356" y="4785"/>
                          <a:pt x="9571" y="4785"/>
                        </a:cubicBezTo>
                        <a:cubicBezTo>
                          <a:pt x="9571" y="4785"/>
                          <a:pt x="9571" y="4785"/>
                          <a:pt x="9571" y="4785"/>
                        </a:cubicBezTo>
                        <a:cubicBezTo>
                          <a:pt x="9571" y="14356"/>
                          <a:pt x="9571" y="23927"/>
                          <a:pt x="9571" y="33498"/>
                        </a:cubicBezTo>
                        <a:cubicBezTo>
                          <a:pt x="4786" y="33498"/>
                          <a:pt x="0" y="38283"/>
                          <a:pt x="0" y="43069"/>
                        </a:cubicBezTo>
                        <a:cubicBezTo>
                          <a:pt x="0" y="43069"/>
                          <a:pt x="4786" y="43069"/>
                          <a:pt x="4786" y="43069"/>
                        </a:cubicBezTo>
                        <a:cubicBezTo>
                          <a:pt x="28713" y="33498"/>
                          <a:pt x="62211" y="52640"/>
                          <a:pt x="90923" y="52640"/>
                        </a:cubicBezTo>
                        <a:cubicBezTo>
                          <a:pt x="110065" y="52640"/>
                          <a:pt x="143563" y="47854"/>
                          <a:pt x="157919" y="66996"/>
                        </a:cubicBezTo>
                        <a:cubicBezTo>
                          <a:pt x="167490" y="76567"/>
                          <a:pt x="172275" y="90923"/>
                          <a:pt x="162704" y="105279"/>
                        </a:cubicBezTo>
                        <a:cubicBezTo>
                          <a:pt x="157919" y="119635"/>
                          <a:pt x="143563" y="129206"/>
                          <a:pt x="133992" y="133992"/>
                        </a:cubicBezTo>
                        <a:cubicBezTo>
                          <a:pt x="153134" y="124421"/>
                          <a:pt x="172275" y="105279"/>
                          <a:pt x="172275" y="81352"/>
                        </a:cubicBezTo>
                        <a:cubicBezTo>
                          <a:pt x="177061" y="71781"/>
                          <a:pt x="172275" y="62210"/>
                          <a:pt x="167490" y="52640"/>
                        </a:cubicBezTo>
                        <a:close/>
                      </a:path>
                    </a:pathLst>
                  </a:custGeom>
                  <a:solidFill>
                    <a:srgbClr val="FBC98F">
                      <a:alpha val="50000"/>
                    </a:srgbClr>
                  </a:solidFill>
                  <a:ln w="47824" cap="flat">
                    <a:noFill/>
                    <a:prstDash val="solid"/>
                    <a:miter/>
                  </a:ln>
                </p:spPr>
                <p:txBody>
                  <a:bodyPr rtlCol="0" anchor="ctr"/>
                  <a:lstStyle/>
                  <a:p>
                    <a:endParaRPr lang="en-US"/>
                  </a:p>
                </p:txBody>
              </p:sp>
            </p:grpSp>
          </p:grpSp>
          <p:grpSp>
            <p:nvGrpSpPr>
              <p:cNvPr id="147" name="Graphic 3">
                <a:extLst>
                  <a:ext uri="{FF2B5EF4-FFF2-40B4-BE49-F238E27FC236}">
                    <a16:creationId xmlns:a16="http://schemas.microsoft.com/office/drawing/2014/main" xmlns="" id="{C5D1DBE9-0B36-4A0E-A284-C8CA4DC579AA}"/>
                  </a:ext>
                </a:extLst>
              </p:cNvPr>
              <p:cNvGrpSpPr/>
              <p:nvPr/>
            </p:nvGrpSpPr>
            <p:grpSpPr>
              <a:xfrm>
                <a:off x="9220566" y="7889412"/>
                <a:ext cx="507254" cy="789593"/>
                <a:chOff x="9220566" y="7889412"/>
                <a:chExt cx="507254" cy="789593"/>
              </a:xfrm>
            </p:grpSpPr>
            <p:grpSp>
              <p:nvGrpSpPr>
                <p:cNvPr id="236" name="Graphic 3">
                  <a:extLst>
                    <a:ext uri="{FF2B5EF4-FFF2-40B4-BE49-F238E27FC236}">
                      <a16:creationId xmlns:a16="http://schemas.microsoft.com/office/drawing/2014/main" xmlns="" id="{3228C309-8A1D-4081-BDE0-0A1FD91D7AAB}"/>
                    </a:ext>
                  </a:extLst>
                </p:cNvPr>
                <p:cNvGrpSpPr/>
                <p:nvPr/>
              </p:nvGrpSpPr>
              <p:grpSpPr>
                <a:xfrm>
                  <a:off x="9220566" y="7898982"/>
                  <a:ext cx="507254" cy="780022"/>
                  <a:chOff x="9220566" y="7898982"/>
                  <a:chExt cx="507254" cy="780022"/>
                </a:xfrm>
              </p:grpSpPr>
              <p:grpSp>
                <p:nvGrpSpPr>
                  <p:cNvPr id="238" name="Graphic 3">
                    <a:extLst>
                      <a:ext uri="{FF2B5EF4-FFF2-40B4-BE49-F238E27FC236}">
                        <a16:creationId xmlns:a16="http://schemas.microsoft.com/office/drawing/2014/main" xmlns="" id="{FA356AFE-D040-42F8-A051-B6EE99219631}"/>
                      </a:ext>
                    </a:extLst>
                  </p:cNvPr>
                  <p:cNvGrpSpPr/>
                  <p:nvPr/>
                </p:nvGrpSpPr>
                <p:grpSpPr>
                  <a:xfrm>
                    <a:off x="9220566" y="7898982"/>
                    <a:ext cx="507254" cy="780022"/>
                    <a:chOff x="9220566" y="7898982"/>
                    <a:chExt cx="507254" cy="780022"/>
                  </a:xfrm>
                </p:grpSpPr>
                <p:sp>
                  <p:nvSpPr>
                    <p:cNvPr id="250" name="Freeform: Shape 249">
                      <a:extLst>
                        <a:ext uri="{FF2B5EF4-FFF2-40B4-BE49-F238E27FC236}">
                          <a16:creationId xmlns:a16="http://schemas.microsoft.com/office/drawing/2014/main" xmlns="" id="{2CA8C944-2129-4744-B672-BDEC3E95D560}"/>
                        </a:ext>
                      </a:extLst>
                    </p:cNvPr>
                    <p:cNvSpPr/>
                    <p:nvPr/>
                  </p:nvSpPr>
                  <p:spPr>
                    <a:xfrm>
                      <a:off x="9225018" y="7898982"/>
                      <a:ext cx="481902" cy="769388"/>
                    </a:xfrm>
                    <a:custGeom>
                      <a:avLst/>
                      <a:gdLst>
                        <a:gd name="connsiteX0" fmla="*/ 450163 w 481902"/>
                        <a:gd name="connsiteY0" fmla="*/ 516825 h 769388"/>
                        <a:gd name="connsiteX1" fmla="*/ 407094 w 481902"/>
                        <a:gd name="connsiteY1" fmla="*/ 464185 h 769388"/>
                        <a:gd name="connsiteX2" fmla="*/ 364025 w 481902"/>
                        <a:gd name="connsiteY2" fmla="*/ 440258 h 769388"/>
                        <a:gd name="connsiteX3" fmla="*/ 172609 w 481902"/>
                        <a:gd name="connsiteY3" fmla="*/ 0 h 769388"/>
                        <a:gd name="connsiteX4" fmla="*/ 48188 w 481902"/>
                        <a:gd name="connsiteY4" fmla="*/ 119635 h 769388"/>
                        <a:gd name="connsiteX5" fmla="*/ 48188 w 481902"/>
                        <a:gd name="connsiteY5" fmla="*/ 124421 h 769388"/>
                        <a:gd name="connsiteX6" fmla="*/ 105613 w 481902"/>
                        <a:gd name="connsiteY6" fmla="*/ 186631 h 769388"/>
                        <a:gd name="connsiteX7" fmla="*/ 153467 w 481902"/>
                        <a:gd name="connsiteY7" fmla="*/ 272769 h 769388"/>
                        <a:gd name="connsiteX8" fmla="*/ 163038 w 481902"/>
                        <a:gd name="connsiteY8" fmla="*/ 425902 h 769388"/>
                        <a:gd name="connsiteX9" fmla="*/ 96042 w 481902"/>
                        <a:gd name="connsiteY9" fmla="*/ 464185 h 769388"/>
                        <a:gd name="connsiteX10" fmla="*/ 29046 w 481902"/>
                        <a:gd name="connsiteY10" fmla="*/ 516825 h 769388"/>
                        <a:gd name="connsiteX11" fmla="*/ 333 w 481902"/>
                        <a:gd name="connsiteY11" fmla="*/ 564679 h 769388"/>
                        <a:gd name="connsiteX12" fmla="*/ 72115 w 481902"/>
                        <a:gd name="connsiteY12" fmla="*/ 593392 h 769388"/>
                        <a:gd name="connsiteX13" fmla="*/ 139111 w 481902"/>
                        <a:gd name="connsiteY13" fmla="*/ 540752 h 769388"/>
                        <a:gd name="connsiteX14" fmla="*/ 186965 w 481902"/>
                        <a:gd name="connsiteY14" fmla="*/ 641246 h 769388"/>
                        <a:gd name="connsiteX15" fmla="*/ 143896 w 481902"/>
                        <a:gd name="connsiteY15" fmla="*/ 698671 h 769388"/>
                        <a:gd name="connsiteX16" fmla="*/ 148682 w 481902"/>
                        <a:gd name="connsiteY16" fmla="*/ 746525 h 769388"/>
                        <a:gd name="connsiteX17" fmla="*/ 253961 w 481902"/>
                        <a:gd name="connsiteY17" fmla="*/ 698671 h 769388"/>
                        <a:gd name="connsiteX18" fmla="*/ 253961 w 481902"/>
                        <a:gd name="connsiteY18" fmla="*/ 698671 h 769388"/>
                        <a:gd name="connsiteX19" fmla="*/ 253961 w 481902"/>
                        <a:gd name="connsiteY19" fmla="*/ 756096 h 769388"/>
                        <a:gd name="connsiteX20" fmla="*/ 306600 w 481902"/>
                        <a:gd name="connsiteY20" fmla="*/ 741740 h 769388"/>
                        <a:gd name="connsiteX21" fmla="*/ 344883 w 481902"/>
                        <a:gd name="connsiteY21" fmla="*/ 636461 h 769388"/>
                        <a:gd name="connsiteX22" fmla="*/ 344883 w 481902"/>
                        <a:gd name="connsiteY22" fmla="*/ 641246 h 769388"/>
                        <a:gd name="connsiteX23" fmla="*/ 349669 w 481902"/>
                        <a:gd name="connsiteY23" fmla="*/ 713027 h 769388"/>
                        <a:gd name="connsiteX24" fmla="*/ 368810 w 481902"/>
                        <a:gd name="connsiteY24" fmla="*/ 751311 h 769388"/>
                        <a:gd name="connsiteX25" fmla="*/ 402309 w 481902"/>
                        <a:gd name="connsiteY25" fmla="*/ 732169 h 769388"/>
                        <a:gd name="connsiteX26" fmla="*/ 416665 w 481902"/>
                        <a:gd name="connsiteY26" fmla="*/ 679529 h 769388"/>
                        <a:gd name="connsiteX27" fmla="*/ 426236 w 481902"/>
                        <a:gd name="connsiteY27" fmla="*/ 689100 h 769388"/>
                        <a:gd name="connsiteX28" fmla="*/ 474090 w 481902"/>
                        <a:gd name="connsiteY28" fmla="*/ 636461 h 769388"/>
                        <a:gd name="connsiteX29" fmla="*/ 450163 w 481902"/>
                        <a:gd name="connsiteY29" fmla="*/ 516825 h 769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81902" h="769388">
                          <a:moveTo>
                            <a:pt x="450163" y="516825"/>
                          </a:moveTo>
                          <a:cubicBezTo>
                            <a:pt x="435807" y="497683"/>
                            <a:pt x="426236" y="478542"/>
                            <a:pt x="407094" y="464185"/>
                          </a:cubicBezTo>
                          <a:cubicBezTo>
                            <a:pt x="397523" y="454615"/>
                            <a:pt x="373596" y="445044"/>
                            <a:pt x="364025" y="440258"/>
                          </a:cubicBezTo>
                          <a:cubicBezTo>
                            <a:pt x="392737" y="153133"/>
                            <a:pt x="177394" y="0"/>
                            <a:pt x="172609" y="0"/>
                          </a:cubicBezTo>
                          <a:cubicBezTo>
                            <a:pt x="124754" y="28713"/>
                            <a:pt x="76900" y="71781"/>
                            <a:pt x="48188" y="119635"/>
                          </a:cubicBezTo>
                          <a:cubicBezTo>
                            <a:pt x="48188" y="119635"/>
                            <a:pt x="48188" y="124421"/>
                            <a:pt x="48188" y="124421"/>
                          </a:cubicBezTo>
                          <a:cubicBezTo>
                            <a:pt x="72115" y="138777"/>
                            <a:pt x="91256" y="167490"/>
                            <a:pt x="105613" y="186631"/>
                          </a:cubicBezTo>
                          <a:cubicBezTo>
                            <a:pt x="124754" y="210558"/>
                            <a:pt x="139111" y="244056"/>
                            <a:pt x="153467" y="272769"/>
                          </a:cubicBezTo>
                          <a:cubicBezTo>
                            <a:pt x="167823" y="315838"/>
                            <a:pt x="177394" y="378048"/>
                            <a:pt x="163038" y="425902"/>
                          </a:cubicBezTo>
                          <a:cubicBezTo>
                            <a:pt x="139111" y="425902"/>
                            <a:pt x="115183" y="449829"/>
                            <a:pt x="96042" y="464185"/>
                          </a:cubicBezTo>
                          <a:cubicBezTo>
                            <a:pt x="76900" y="488112"/>
                            <a:pt x="57759" y="502469"/>
                            <a:pt x="29046" y="516825"/>
                          </a:cubicBezTo>
                          <a:cubicBezTo>
                            <a:pt x="9904" y="526396"/>
                            <a:pt x="333" y="545538"/>
                            <a:pt x="333" y="564679"/>
                          </a:cubicBezTo>
                          <a:cubicBezTo>
                            <a:pt x="-4452" y="602962"/>
                            <a:pt x="43402" y="612533"/>
                            <a:pt x="72115" y="593392"/>
                          </a:cubicBezTo>
                          <a:cubicBezTo>
                            <a:pt x="91256" y="583821"/>
                            <a:pt x="115183" y="526396"/>
                            <a:pt x="139111" y="540752"/>
                          </a:cubicBezTo>
                          <a:cubicBezTo>
                            <a:pt x="177394" y="559894"/>
                            <a:pt x="206106" y="598177"/>
                            <a:pt x="186965" y="641246"/>
                          </a:cubicBezTo>
                          <a:cubicBezTo>
                            <a:pt x="177394" y="665173"/>
                            <a:pt x="153467" y="674744"/>
                            <a:pt x="143896" y="698671"/>
                          </a:cubicBezTo>
                          <a:cubicBezTo>
                            <a:pt x="139111" y="713027"/>
                            <a:pt x="139111" y="732169"/>
                            <a:pt x="148682" y="746525"/>
                          </a:cubicBezTo>
                          <a:cubicBezTo>
                            <a:pt x="177394" y="789594"/>
                            <a:pt x="239604" y="717812"/>
                            <a:pt x="253961" y="698671"/>
                          </a:cubicBezTo>
                          <a:cubicBezTo>
                            <a:pt x="253961" y="698671"/>
                            <a:pt x="253961" y="698671"/>
                            <a:pt x="253961" y="698671"/>
                          </a:cubicBezTo>
                          <a:cubicBezTo>
                            <a:pt x="249175" y="713027"/>
                            <a:pt x="244390" y="741740"/>
                            <a:pt x="253961" y="756096"/>
                          </a:cubicBezTo>
                          <a:cubicBezTo>
                            <a:pt x="273102" y="784808"/>
                            <a:pt x="297029" y="760881"/>
                            <a:pt x="306600" y="741740"/>
                          </a:cubicBezTo>
                          <a:cubicBezTo>
                            <a:pt x="330528" y="708242"/>
                            <a:pt x="340098" y="674744"/>
                            <a:pt x="344883" y="636461"/>
                          </a:cubicBezTo>
                          <a:cubicBezTo>
                            <a:pt x="344883" y="636461"/>
                            <a:pt x="344883" y="641246"/>
                            <a:pt x="344883" y="641246"/>
                          </a:cubicBezTo>
                          <a:cubicBezTo>
                            <a:pt x="349669" y="665173"/>
                            <a:pt x="344883" y="689100"/>
                            <a:pt x="349669" y="713027"/>
                          </a:cubicBezTo>
                          <a:cubicBezTo>
                            <a:pt x="354455" y="722598"/>
                            <a:pt x="354455" y="746525"/>
                            <a:pt x="368810" y="751311"/>
                          </a:cubicBezTo>
                          <a:cubicBezTo>
                            <a:pt x="383167" y="756096"/>
                            <a:pt x="397523" y="746525"/>
                            <a:pt x="402309" y="732169"/>
                          </a:cubicBezTo>
                          <a:cubicBezTo>
                            <a:pt x="411880" y="717812"/>
                            <a:pt x="416665" y="698671"/>
                            <a:pt x="416665" y="679529"/>
                          </a:cubicBezTo>
                          <a:cubicBezTo>
                            <a:pt x="421450" y="684315"/>
                            <a:pt x="421450" y="684315"/>
                            <a:pt x="426236" y="689100"/>
                          </a:cubicBezTo>
                          <a:cubicBezTo>
                            <a:pt x="454948" y="708242"/>
                            <a:pt x="474090" y="660388"/>
                            <a:pt x="474090" y="636461"/>
                          </a:cubicBezTo>
                          <a:cubicBezTo>
                            <a:pt x="493232" y="602962"/>
                            <a:pt x="474090" y="555108"/>
                            <a:pt x="450163" y="516825"/>
                          </a:cubicBezTo>
                          <a:close/>
                        </a:path>
                      </a:pathLst>
                    </a:custGeom>
                    <a:solidFill>
                      <a:srgbClr val="FBC98F"/>
                    </a:solidFill>
                    <a:ln w="47824" cap="flat">
                      <a:noFill/>
                      <a:prstDash val="solid"/>
                      <a:miter/>
                    </a:ln>
                  </p:spPr>
                  <p:txBody>
                    <a:bodyPr rtlCol="0" anchor="ctr"/>
                    <a:lstStyle/>
                    <a:p>
                      <a:endParaRPr lang="en-US"/>
                    </a:p>
                  </p:txBody>
                </p:sp>
                <p:sp>
                  <p:nvSpPr>
                    <p:cNvPr id="251" name="Freeform: Shape 250">
                      <a:extLst>
                        <a:ext uri="{FF2B5EF4-FFF2-40B4-BE49-F238E27FC236}">
                          <a16:creationId xmlns:a16="http://schemas.microsoft.com/office/drawing/2014/main" xmlns="" id="{9ECD5D4D-4497-457D-8C7C-C005005021B9}"/>
                        </a:ext>
                      </a:extLst>
                    </p:cNvPr>
                    <p:cNvSpPr/>
                    <p:nvPr/>
                  </p:nvSpPr>
                  <p:spPr>
                    <a:xfrm>
                      <a:off x="9220566" y="7898982"/>
                      <a:ext cx="507254" cy="780022"/>
                    </a:xfrm>
                    <a:custGeom>
                      <a:avLst/>
                      <a:gdLst>
                        <a:gd name="connsiteX0" fmla="*/ 287125 w 507254"/>
                        <a:gd name="connsiteY0" fmla="*/ 780023 h 780022"/>
                        <a:gd name="connsiteX1" fmla="*/ 263198 w 507254"/>
                        <a:gd name="connsiteY1" fmla="*/ 765667 h 780022"/>
                        <a:gd name="connsiteX2" fmla="*/ 258413 w 507254"/>
                        <a:gd name="connsiteY2" fmla="*/ 717812 h 780022"/>
                        <a:gd name="connsiteX3" fmla="*/ 181846 w 507254"/>
                        <a:gd name="connsiteY3" fmla="*/ 765667 h 780022"/>
                        <a:gd name="connsiteX4" fmla="*/ 153134 w 507254"/>
                        <a:gd name="connsiteY4" fmla="*/ 751311 h 780022"/>
                        <a:gd name="connsiteX5" fmla="*/ 148348 w 507254"/>
                        <a:gd name="connsiteY5" fmla="*/ 698671 h 780022"/>
                        <a:gd name="connsiteX6" fmla="*/ 172275 w 507254"/>
                        <a:gd name="connsiteY6" fmla="*/ 665173 h 780022"/>
                        <a:gd name="connsiteX7" fmla="*/ 191417 w 507254"/>
                        <a:gd name="connsiteY7" fmla="*/ 641246 h 780022"/>
                        <a:gd name="connsiteX8" fmla="*/ 143563 w 507254"/>
                        <a:gd name="connsiteY8" fmla="*/ 550323 h 780022"/>
                        <a:gd name="connsiteX9" fmla="*/ 105279 w 507254"/>
                        <a:gd name="connsiteY9" fmla="*/ 579035 h 780022"/>
                        <a:gd name="connsiteX10" fmla="*/ 81352 w 507254"/>
                        <a:gd name="connsiteY10" fmla="*/ 602962 h 780022"/>
                        <a:gd name="connsiteX11" fmla="*/ 47854 w 507254"/>
                        <a:gd name="connsiteY11" fmla="*/ 612533 h 780022"/>
                        <a:gd name="connsiteX12" fmla="*/ 9571 w 507254"/>
                        <a:gd name="connsiteY12" fmla="*/ 598177 h 780022"/>
                        <a:gd name="connsiteX13" fmla="*/ 0 w 507254"/>
                        <a:gd name="connsiteY13" fmla="*/ 569465 h 780022"/>
                        <a:gd name="connsiteX14" fmla="*/ 33498 w 507254"/>
                        <a:gd name="connsiteY14" fmla="*/ 516825 h 780022"/>
                        <a:gd name="connsiteX15" fmla="*/ 100494 w 507254"/>
                        <a:gd name="connsiteY15" fmla="*/ 464185 h 780022"/>
                        <a:gd name="connsiteX16" fmla="*/ 167490 w 507254"/>
                        <a:gd name="connsiteY16" fmla="*/ 421117 h 780022"/>
                        <a:gd name="connsiteX17" fmla="*/ 157919 w 507254"/>
                        <a:gd name="connsiteY17" fmla="*/ 277554 h 780022"/>
                        <a:gd name="connsiteX18" fmla="*/ 114850 w 507254"/>
                        <a:gd name="connsiteY18" fmla="*/ 196202 h 780022"/>
                        <a:gd name="connsiteX19" fmla="*/ 105279 w 507254"/>
                        <a:gd name="connsiteY19" fmla="*/ 186631 h 780022"/>
                        <a:gd name="connsiteX20" fmla="*/ 57425 w 507254"/>
                        <a:gd name="connsiteY20" fmla="*/ 133992 h 780022"/>
                        <a:gd name="connsiteX21" fmla="*/ 52640 w 507254"/>
                        <a:gd name="connsiteY21" fmla="*/ 124421 h 780022"/>
                        <a:gd name="connsiteX22" fmla="*/ 177061 w 507254"/>
                        <a:gd name="connsiteY22" fmla="*/ 0 h 780022"/>
                        <a:gd name="connsiteX23" fmla="*/ 181846 w 507254"/>
                        <a:gd name="connsiteY23" fmla="*/ 0 h 780022"/>
                        <a:gd name="connsiteX24" fmla="*/ 253627 w 507254"/>
                        <a:gd name="connsiteY24" fmla="*/ 62211 h 780022"/>
                        <a:gd name="connsiteX25" fmla="*/ 378048 w 507254"/>
                        <a:gd name="connsiteY25" fmla="*/ 445044 h 780022"/>
                        <a:gd name="connsiteX26" fmla="*/ 387619 w 507254"/>
                        <a:gd name="connsiteY26" fmla="*/ 449829 h 780022"/>
                        <a:gd name="connsiteX27" fmla="*/ 421117 w 507254"/>
                        <a:gd name="connsiteY27" fmla="*/ 468971 h 780022"/>
                        <a:gd name="connsiteX28" fmla="*/ 464186 w 507254"/>
                        <a:gd name="connsiteY28" fmla="*/ 521610 h 780022"/>
                        <a:gd name="connsiteX29" fmla="*/ 507254 w 507254"/>
                        <a:gd name="connsiteY29" fmla="*/ 655602 h 780022"/>
                        <a:gd name="connsiteX30" fmla="*/ 488113 w 507254"/>
                        <a:gd name="connsiteY30" fmla="*/ 708242 h 780022"/>
                        <a:gd name="connsiteX31" fmla="*/ 468971 w 507254"/>
                        <a:gd name="connsiteY31" fmla="*/ 717812 h 780022"/>
                        <a:gd name="connsiteX32" fmla="*/ 468971 w 507254"/>
                        <a:gd name="connsiteY32" fmla="*/ 717812 h 780022"/>
                        <a:gd name="connsiteX33" fmla="*/ 454615 w 507254"/>
                        <a:gd name="connsiteY33" fmla="*/ 713027 h 780022"/>
                        <a:gd name="connsiteX34" fmla="*/ 449829 w 507254"/>
                        <a:gd name="connsiteY34" fmla="*/ 708242 h 780022"/>
                        <a:gd name="connsiteX35" fmla="*/ 435473 w 507254"/>
                        <a:gd name="connsiteY35" fmla="*/ 751311 h 780022"/>
                        <a:gd name="connsiteX36" fmla="*/ 397189 w 507254"/>
                        <a:gd name="connsiteY36" fmla="*/ 770452 h 780022"/>
                        <a:gd name="connsiteX37" fmla="*/ 373262 w 507254"/>
                        <a:gd name="connsiteY37" fmla="*/ 732169 h 780022"/>
                        <a:gd name="connsiteX38" fmla="*/ 373262 w 507254"/>
                        <a:gd name="connsiteY38" fmla="*/ 727383 h 780022"/>
                        <a:gd name="connsiteX39" fmla="*/ 368477 w 507254"/>
                        <a:gd name="connsiteY39" fmla="*/ 689100 h 780022"/>
                        <a:gd name="connsiteX40" fmla="*/ 368477 w 507254"/>
                        <a:gd name="connsiteY40" fmla="*/ 684315 h 780022"/>
                        <a:gd name="connsiteX41" fmla="*/ 334980 w 507254"/>
                        <a:gd name="connsiteY41" fmla="*/ 760881 h 780022"/>
                        <a:gd name="connsiteX42" fmla="*/ 287125 w 507254"/>
                        <a:gd name="connsiteY42" fmla="*/ 780023 h 780022"/>
                        <a:gd name="connsiteX43" fmla="*/ 267983 w 507254"/>
                        <a:gd name="connsiteY43" fmla="*/ 693885 h 780022"/>
                        <a:gd name="connsiteX44" fmla="*/ 267983 w 507254"/>
                        <a:gd name="connsiteY44" fmla="*/ 693885 h 780022"/>
                        <a:gd name="connsiteX45" fmla="*/ 272769 w 507254"/>
                        <a:gd name="connsiteY45" fmla="*/ 698671 h 780022"/>
                        <a:gd name="connsiteX46" fmla="*/ 272769 w 507254"/>
                        <a:gd name="connsiteY46" fmla="*/ 703456 h 780022"/>
                        <a:gd name="connsiteX47" fmla="*/ 272769 w 507254"/>
                        <a:gd name="connsiteY47" fmla="*/ 756096 h 780022"/>
                        <a:gd name="connsiteX48" fmla="*/ 287125 w 507254"/>
                        <a:gd name="connsiteY48" fmla="*/ 765667 h 780022"/>
                        <a:gd name="connsiteX49" fmla="*/ 320623 w 507254"/>
                        <a:gd name="connsiteY49" fmla="*/ 741740 h 780022"/>
                        <a:gd name="connsiteX50" fmla="*/ 358907 w 507254"/>
                        <a:gd name="connsiteY50" fmla="*/ 636461 h 780022"/>
                        <a:gd name="connsiteX51" fmla="*/ 363692 w 507254"/>
                        <a:gd name="connsiteY51" fmla="*/ 631675 h 780022"/>
                        <a:gd name="connsiteX52" fmla="*/ 363692 w 507254"/>
                        <a:gd name="connsiteY52" fmla="*/ 631675 h 780022"/>
                        <a:gd name="connsiteX53" fmla="*/ 368477 w 507254"/>
                        <a:gd name="connsiteY53" fmla="*/ 636461 h 780022"/>
                        <a:gd name="connsiteX54" fmla="*/ 368477 w 507254"/>
                        <a:gd name="connsiteY54" fmla="*/ 641246 h 780022"/>
                        <a:gd name="connsiteX55" fmla="*/ 373262 w 507254"/>
                        <a:gd name="connsiteY55" fmla="*/ 674744 h 780022"/>
                        <a:gd name="connsiteX56" fmla="*/ 378048 w 507254"/>
                        <a:gd name="connsiteY56" fmla="*/ 713027 h 780022"/>
                        <a:gd name="connsiteX57" fmla="*/ 378048 w 507254"/>
                        <a:gd name="connsiteY57" fmla="*/ 717812 h 780022"/>
                        <a:gd name="connsiteX58" fmla="*/ 392404 w 507254"/>
                        <a:gd name="connsiteY58" fmla="*/ 751311 h 780022"/>
                        <a:gd name="connsiteX59" fmla="*/ 421117 w 507254"/>
                        <a:gd name="connsiteY59" fmla="*/ 736954 h 780022"/>
                        <a:gd name="connsiteX60" fmla="*/ 435473 w 507254"/>
                        <a:gd name="connsiteY60" fmla="*/ 689100 h 780022"/>
                        <a:gd name="connsiteX61" fmla="*/ 440259 w 507254"/>
                        <a:gd name="connsiteY61" fmla="*/ 684315 h 780022"/>
                        <a:gd name="connsiteX62" fmla="*/ 445044 w 507254"/>
                        <a:gd name="connsiteY62" fmla="*/ 684315 h 780022"/>
                        <a:gd name="connsiteX63" fmla="*/ 454615 w 507254"/>
                        <a:gd name="connsiteY63" fmla="*/ 693885 h 780022"/>
                        <a:gd name="connsiteX64" fmla="*/ 464186 w 507254"/>
                        <a:gd name="connsiteY64" fmla="*/ 698671 h 780022"/>
                        <a:gd name="connsiteX65" fmla="*/ 464186 w 507254"/>
                        <a:gd name="connsiteY65" fmla="*/ 698671 h 780022"/>
                        <a:gd name="connsiteX66" fmla="*/ 473756 w 507254"/>
                        <a:gd name="connsiteY66" fmla="*/ 693885 h 780022"/>
                        <a:gd name="connsiteX67" fmla="*/ 488113 w 507254"/>
                        <a:gd name="connsiteY67" fmla="*/ 650817 h 780022"/>
                        <a:gd name="connsiteX68" fmla="*/ 445044 w 507254"/>
                        <a:gd name="connsiteY68" fmla="*/ 521610 h 780022"/>
                        <a:gd name="connsiteX69" fmla="*/ 406761 w 507254"/>
                        <a:gd name="connsiteY69" fmla="*/ 468971 h 780022"/>
                        <a:gd name="connsiteX70" fmla="*/ 378048 w 507254"/>
                        <a:gd name="connsiteY70" fmla="*/ 454615 h 780022"/>
                        <a:gd name="connsiteX71" fmla="*/ 363692 w 507254"/>
                        <a:gd name="connsiteY71" fmla="*/ 449829 h 780022"/>
                        <a:gd name="connsiteX72" fmla="*/ 358907 w 507254"/>
                        <a:gd name="connsiteY72" fmla="*/ 445044 h 780022"/>
                        <a:gd name="connsiteX73" fmla="*/ 172275 w 507254"/>
                        <a:gd name="connsiteY73" fmla="*/ 14356 h 780022"/>
                        <a:gd name="connsiteX74" fmla="*/ 57425 w 507254"/>
                        <a:gd name="connsiteY74" fmla="*/ 129206 h 780022"/>
                        <a:gd name="connsiteX75" fmla="*/ 105279 w 507254"/>
                        <a:gd name="connsiteY75" fmla="*/ 181846 h 780022"/>
                        <a:gd name="connsiteX76" fmla="*/ 114850 w 507254"/>
                        <a:gd name="connsiteY76" fmla="*/ 191417 h 780022"/>
                        <a:gd name="connsiteX77" fmla="*/ 162704 w 507254"/>
                        <a:gd name="connsiteY77" fmla="*/ 277554 h 780022"/>
                        <a:gd name="connsiteX78" fmla="*/ 172275 w 507254"/>
                        <a:gd name="connsiteY78" fmla="*/ 430687 h 780022"/>
                        <a:gd name="connsiteX79" fmla="*/ 167490 w 507254"/>
                        <a:gd name="connsiteY79" fmla="*/ 435473 h 780022"/>
                        <a:gd name="connsiteX80" fmla="*/ 105279 w 507254"/>
                        <a:gd name="connsiteY80" fmla="*/ 473756 h 780022"/>
                        <a:gd name="connsiteX81" fmla="*/ 38283 w 507254"/>
                        <a:gd name="connsiteY81" fmla="*/ 531181 h 780022"/>
                        <a:gd name="connsiteX82" fmla="*/ 9571 w 507254"/>
                        <a:gd name="connsiteY82" fmla="*/ 574250 h 780022"/>
                        <a:gd name="connsiteX83" fmla="*/ 14356 w 507254"/>
                        <a:gd name="connsiteY83" fmla="*/ 598177 h 780022"/>
                        <a:gd name="connsiteX84" fmla="*/ 43069 w 507254"/>
                        <a:gd name="connsiteY84" fmla="*/ 607748 h 780022"/>
                        <a:gd name="connsiteX85" fmla="*/ 71781 w 507254"/>
                        <a:gd name="connsiteY85" fmla="*/ 598177 h 780022"/>
                        <a:gd name="connsiteX86" fmla="*/ 90923 w 507254"/>
                        <a:gd name="connsiteY86" fmla="*/ 579035 h 780022"/>
                        <a:gd name="connsiteX87" fmla="*/ 133992 w 507254"/>
                        <a:gd name="connsiteY87" fmla="*/ 545538 h 780022"/>
                        <a:gd name="connsiteX88" fmla="*/ 143563 w 507254"/>
                        <a:gd name="connsiteY88" fmla="*/ 545538 h 780022"/>
                        <a:gd name="connsiteX89" fmla="*/ 196202 w 507254"/>
                        <a:gd name="connsiteY89" fmla="*/ 650817 h 780022"/>
                        <a:gd name="connsiteX90" fmla="*/ 172275 w 507254"/>
                        <a:gd name="connsiteY90" fmla="*/ 679529 h 780022"/>
                        <a:gd name="connsiteX91" fmla="*/ 153134 w 507254"/>
                        <a:gd name="connsiteY91" fmla="*/ 708242 h 780022"/>
                        <a:gd name="connsiteX92" fmla="*/ 157919 w 507254"/>
                        <a:gd name="connsiteY92" fmla="*/ 751311 h 780022"/>
                        <a:gd name="connsiteX93" fmla="*/ 177061 w 507254"/>
                        <a:gd name="connsiteY93" fmla="*/ 760881 h 780022"/>
                        <a:gd name="connsiteX94" fmla="*/ 267983 w 507254"/>
                        <a:gd name="connsiteY94" fmla="*/ 693885 h 780022"/>
                        <a:gd name="connsiteX95" fmla="*/ 267983 w 507254"/>
                        <a:gd name="connsiteY95" fmla="*/ 693885 h 780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507254" h="780022">
                          <a:moveTo>
                            <a:pt x="287125" y="780023"/>
                          </a:moveTo>
                          <a:cubicBezTo>
                            <a:pt x="282340" y="780023"/>
                            <a:pt x="272769" y="775238"/>
                            <a:pt x="263198" y="765667"/>
                          </a:cubicBezTo>
                          <a:cubicBezTo>
                            <a:pt x="253627" y="751311"/>
                            <a:pt x="253627" y="736954"/>
                            <a:pt x="258413" y="717812"/>
                          </a:cubicBezTo>
                          <a:cubicBezTo>
                            <a:pt x="239271" y="736954"/>
                            <a:pt x="205773" y="765667"/>
                            <a:pt x="181846" y="765667"/>
                          </a:cubicBezTo>
                          <a:cubicBezTo>
                            <a:pt x="172275" y="765667"/>
                            <a:pt x="162704" y="760881"/>
                            <a:pt x="153134" y="751311"/>
                          </a:cubicBezTo>
                          <a:cubicBezTo>
                            <a:pt x="143563" y="736954"/>
                            <a:pt x="143563" y="717812"/>
                            <a:pt x="148348" y="698671"/>
                          </a:cubicBezTo>
                          <a:cubicBezTo>
                            <a:pt x="153134" y="684315"/>
                            <a:pt x="162704" y="674744"/>
                            <a:pt x="172275" y="665173"/>
                          </a:cubicBezTo>
                          <a:cubicBezTo>
                            <a:pt x="181846" y="655602"/>
                            <a:pt x="186631" y="650817"/>
                            <a:pt x="191417" y="641246"/>
                          </a:cubicBezTo>
                          <a:cubicBezTo>
                            <a:pt x="210558" y="598177"/>
                            <a:pt x="177061" y="564679"/>
                            <a:pt x="143563" y="550323"/>
                          </a:cubicBezTo>
                          <a:cubicBezTo>
                            <a:pt x="129206" y="545538"/>
                            <a:pt x="114850" y="564679"/>
                            <a:pt x="105279" y="579035"/>
                          </a:cubicBezTo>
                          <a:cubicBezTo>
                            <a:pt x="95708" y="588606"/>
                            <a:pt x="90923" y="598177"/>
                            <a:pt x="81352" y="602962"/>
                          </a:cubicBezTo>
                          <a:cubicBezTo>
                            <a:pt x="71781" y="607748"/>
                            <a:pt x="57425" y="612533"/>
                            <a:pt x="47854" y="612533"/>
                          </a:cubicBezTo>
                          <a:cubicBezTo>
                            <a:pt x="33498" y="612533"/>
                            <a:pt x="19142" y="607748"/>
                            <a:pt x="9571" y="598177"/>
                          </a:cubicBezTo>
                          <a:cubicBezTo>
                            <a:pt x="4785" y="588606"/>
                            <a:pt x="0" y="579035"/>
                            <a:pt x="0" y="569465"/>
                          </a:cubicBezTo>
                          <a:cubicBezTo>
                            <a:pt x="0" y="545538"/>
                            <a:pt x="14356" y="531181"/>
                            <a:pt x="33498" y="516825"/>
                          </a:cubicBezTo>
                          <a:cubicBezTo>
                            <a:pt x="62211" y="502469"/>
                            <a:pt x="81352" y="483327"/>
                            <a:pt x="100494" y="464185"/>
                          </a:cubicBezTo>
                          <a:cubicBezTo>
                            <a:pt x="114850" y="445044"/>
                            <a:pt x="138777" y="425902"/>
                            <a:pt x="167490" y="421117"/>
                          </a:cubicBezTo>
                          <a:cubicBezTo>
                            <a:pt x="177061" y="382833"/>
                            <a:pt x="172275" y="325408"/>
                            <a:pt x="157919" y="277554"/>
                          </a:cubicBezTo>
                          <a:cubicBezTo>
                            <a:pt x="148348" y="248842"/>
                            <a:pt x="133992" y="220129"/>
                            <a:pt x="114850" y="196202"/>
                          </a:cubicBezTo>
                          <a:cubicBezTo>
                            <a:pt x="110065" y="191417"/>
                            <a:pt x="110065" y="186631"/>
                            <a:pt x="105279" y="186631"/>
                          </a:cubicBezTo>
                          <a:cubicBezTo>
                            <a:pt x="90923" y="167490"/>
                            <a:pt x="76567" y="148348"/>
                            <a:pt x="57425" y="133992"/>
                          </a:cubicBezTo>
                          <a:cubicBezTo>
                            <a:pt x="52640" y="133992"/>
                            <a:pt x="52640" y="129206"/>
                            <a:pt x="52640" y="124421"/>
                          </a:cubicBezTo>
                          <a:cubicBezTo>
                            <a:pt x="81352" y="76567"/>
                            <a:pt x="124421" y="28713"/>
                            <a:pt x="177061" y="0"/>
                          </a:cubicBezTo>
                          <a:cubicBezTo>
                            <a:pt x="177061" y="0"/>
                            <a:pt x="177061" y="0"/>
                            <a:pt x="181846" y="0"/>
                          </a:cubicBezTo>
                          <a:cubicBezTo>
                            <a:pt x="186631" y="0"/>
                            <a:pt x="220129" y="23927"/>
                            <a:pt x="253627" y="62211"/>
                          </a:cubicBezTo>
                          <a:cubicBezTo>
                            <a:pt x="306267" y="124421"/>
                            <a:pt x="397189" y="253627"/>
                            <a:pt x="378048" y="445044"/>
                          </a:cubicBezTo>
                          <a:cubicBezTo>
                            <a:pt x="382834" y="445044"/>
                            <a:pt x="382834" y="449829"/>
                            <a:pt x="387619" y="449829"/>
                          </a:cubicBezTo>
                          <a:cubicBezTo>
                            <a:pt x="397189" y="454615"/>
                            <a:pt x="411546" y="459400"/>
                            <a:pt x="421117" y="468971"/>
                          </a:cubicBezTo>
                          <a:cubicBezTo>
                            <a:pt x="435473" y="483327"/>
                            <a:pt x="449829" y="502469"/>
                            <a:pt x="464186" y="521610"/>
                          </a:cubicBezTo>
                          <a:cubicBezTo>
                            <a:pt x="492898" y="569465"/>
                            <a:pt x="507254" y="612533"/>
                            <a:pt x="507254" y="655602"/>
                          </a:cubicBezTo>
                          <a:cubicBezTo>
                            <a:pt x="507254" y="669958"/>
                            <a:pt x="502469" y="693885"/>
                            <a:pt x="488113" y="708242"/>
                          </a:cubicBezTo>
                          <a:cubicBezTo>
                            <a:pt x="483327" y="713027"/>
                            <a:pt x="473756" y="717812"/>
                            <a:pt x="468971" y="717812"/>
                          </a:cubicBezTo>
                          <a:lnTo>
                            <a:pt x="468971" y="717812"/>
                          </a:lnTo>
                          <a:cubicBezTo>
                            <a:pt x="464186" y="717812"/>
                            <a:pt x="459400" y="717812"/>
                            <a:pt x="454615" y="713027"/>
                          </a:cubicBezTo>
                          <a:cubicBezTo>
                            <a:pt x="454615" y="713027"/>
                            <a:pt x="449829" y="713027"/>
                            <a:pt x="449829" y="708242"/>
                          </a:cubicBezTo>
                          <a:cubicBezTo>
                            <a:pt x="445044" y="722598"/>
                            <a:pt x="440259" y="736954"/>
                            <a:pt x="435473" y="751311"/>
                          </a:cubicBezTo>
                          <a:cubicBezTo>
                            <a:pt x="425902" y="765667"/>
                            <a:pt x="411546" y="775238"/>
                            <a:pt x="397189" y="770452"/>
                          </a:cubicBezTo>
                          <a:cubicBezTo>
                            <a:pt x="378048" y="765667"/>
                            <a:pt x="373262" y="741740"/>
                            <a:pt x="373262" y="732169"/>
                          </a:cubicBezTo>
                          <a:lnTo>
                            <a:pt x="373262" y="727383"/>
                          </a:lnTo>
                          <a:cubicBezTo>
                            <a:pt x="368477" y="713027"/>
                            <a:pt x="368477" y="698671"/>
                            <a:pt x="368477" y="689100"/>
                          </a:cubicBezTo>
                          <a:cubicBezTo>
                            <a:pt x="368477" y="689100"/>
                            <a:pt x="368477" y="684315"/>
                            <a:pt x="368477" y="684315"/>
                          </a:cubicBezTo>
                          <a:cubicBezTo>
                            <a:pt x="358907" y="713027"/>
                            <a:pt x="349335" y="736954"/>
                            <a:pt x="334980" y="760881"/>
                          </a:cubicBezTo>
                          <a:cubicBezTo>
                            <a:pt x="320623" y="760881"/>
                            <a:pt x="306267" y="780023"/>
                            <a:pt x="287125" y="780023"/>
                          </a:cubicBezTo>
                          <a:close/>
                          <a:moveTo>
                            <a:pt x="267983" y="693885"/>
                          </a:moveTo>
                          <a:cubicBezTo>
                            <a:pt x="267983" y="693885"/>
                            <a:pt x="267983" y="693885"/>
                            <a:pt x="267983" y="693885"/>
                          </a:cubicBezTo>
                          <a:cubicBezTo>
                            <a:pt x="272769" y="693885"/>
                            <a:pt x="272769" y="698671"/>
                            <a:pt x="272769" y="698671"/>
                          </a:cubicBezTo>
                          <a:lnTo>
                            <a:pt x="272769" y="703456"/>
                          </a:lnTo>
                          <a:cubicBezTo>
                            <a:pt x="267983" y="717812"/>
                            <a:pt x="267983" y="741740"/>
                            <a:pt x="272769" y="756096"/>
                          </a:cubicBezTo>
                          <a:cubicBezTo>
                            <a:pt x="277554" y="760881"/>
                            <a:pt x="282340" y="765667"/>
                            <a:pt x="287125" y="765667"/>
                          </a:cubicBezTo>
                          <a:cubicBezTo>
                            <a:pt x="296696" y="765667"/>
                            <a:pt x="311052" y="751311"/>
                            <a:pt x="320623" y="741740"/>
                          </a:cubicBezTo>
                          <a:cubicBezTo>
                            <a:pt x="339765" y="713027"/>
                            <a:pt x="354121" y="679529"/>
                            <a:pt x="358907" y="636461"/>
                          </a:cubicBezTo>
                          <a:cubicBezTo>
                            <a:pt x="358907" y="631675"/>
                            <a:pt x="363692" y="631675"/>
                            <a:pt x="363692" y="631675"/>
                          </a:cubicBezTo>
                          <a:lnTo>
                            <a:pt x="363692" y="631675"/>
                          </a:lnTo>
                          <a:cubicBezTo>
                            <a:pt x="368477" y="631675"/>
                            <a:pt x="368477" y="631675"/>
                            <a:pt x="368477" y="636461"/>
                          </a:cubicBezTo>
                          <a:lnTo>
                            <a:pt x="368477" y="641246"/>
                          </a:lnTo>
                          <a:cubicBezTo>
                            <a:pt x="368477" y="650817"/>
                            <a:pt x="368477" y="665173"/>
                            <a:pt x="373262" y="674744"/>
                          </a:cubicBezTo>
                          <a:cubicBezTo>
                            <a:pt x="373262" y="689100"/>
                            <a:pt x="373262" y="698671"/>
                            <a:pt x="378048" y="713027"/>
                          </a:cubicBezTo>
                          <a:lnTo>
                            <a:pt x="378048" y="717812"/>
                          </a:lnTo>
                          <a:cubicBezTo>
                            <a:pt x="378048" y="727383"/>
                            <a:pt x="382834" y="746525"/>
                            <a:pt x="392404" y="751311"/>
                          </a:cubicBezTo>
                          <a:cubicBezTo>
                            <a:pt x="401975" y="751311"/>
                            <a:pt x="416332" y="746525"/>
                            <a:pt x="421117" y="736954"/>
                          </a:cubicBezTo>
                          <a:cubicBezTo>
                            <a:pt x="430688" y="722598"/>
                            <a:pt x="435473" y="703456"/>
                            <a:pt x="435473" y="689100"/>
                          </a:cubicBezTo>
                          <a:cubicBezTo>
                            <a:pt x="435473" y="689100"/>
                            <a:pt x="435473" y="684315"/>
                            <a:pt x="440259" y="684315"/>
                          </a:cubicBezTo>
                          <a:cubicBezTo>
                            <a:pt x="440259" y="684315"/>
                            <a:pt x="445044" y="684315"/>
                            <a:pt x="445044" y="684315"/>
                          </a:cubicBezTo>
                          <a:cubicBezTo>
                            <a:pt x="449829" y="689100"/>
                            <a:pt x="449829" y="689100"/>
                            <a:pt x="454615" y="693885"/>
                          </a:cubicBezTo>
                          <a:cubicBezTo>
                            <a:pt x="459400" y="698671"/>
                            <a:pt x="464186" y="698671"/>
                            <a:pt x="464186" y="698671"/>
                          </a:cubicBezTo>
                          <a:lnTo>
                            <a:pt x="464186" y="698671"/>
                          </a:lnTo>
                          <a:cubicBezTo>
                            <a:pt x="468971" y="698671"/>
                            <a:pt x="473756" y="698671"/>
                            <a:pt x="473756" y="693885"/>
                          </a:cubicBezTo>
                          <a:cubicBezTo>
                            <a:pt x="483327" y="684315"/>
                            <a:pt x="488113" y="660388"/>
                            <a:pt x="488113" y="650817"/>
                          </a:cubicBezTo>
                          <a:cubicBezTo>
                            <a:pt x="488113" y="607748"/>
                            <a:pt x="473756" y="564679"/>
                            <a:pt x="445044" y="521610"/>
                          </a:cubicBezTo>
                          <a:cubicBezTo>
                            <a:pt x="430688" y="497683"/>
                            <a:pt x="421117" y="483327"/>
                            <a:pt x="406761" y="468971"/>
                          </a:cubicBezTo>
                          <a:cubicBezTo>
                            <a:pt x="401975" y="464185"/>
                            <a:pt x="387619" y="459400"/>
                            <a:pt x="378048" y="454615"/>
                          </a:cubicBezTo>
                          <a:cubicBezTo>
                            <a:pt x="373262" y="449829"/>
                            <a:pt x="368477" y="449829"/>
                            <a:pt x="363692" y="449829"/>
                          </a:cubicBezTo>
                          <a:cubicBezTo>
                            <a:pt x="363692" y="449829"/>
                            <a:pt x="358907" y="445044"/>
                            <a:pt x="358907" y="445044"/>
                          </a:cubicBezTo>
                          <a:cubicBezTo>
                            <a:pt x="387619" y="172275"/>
                            <a:pt x="196202" y="28713"/>
                            <a:pt x="172275" y="14356"/>
                          </a:cubicBezTo>
                          <a:cubicBezTo>
                            <a:pt x="124421" y="43069"/>
                            <a:pt x="81352" y="86138"/>
                            <a:pt x="57425" y="129206"/>
                          </a:cubicBezTo>
                          <a:cubicBezTo>
                            <a:pt x="76567" y="143562"/>
                            <a:pt x="95708" y="162704"/>
                            <a:pt x="105279" y="181846"/>
                          </a:cubicBezTo>
                          <a:cubicBezTo>
                            <a:pt x="110065" y="186631"/>
                            <a:pt x="110065" y="191417"/>
                            <a:pt x="114850" y="191417"/>
                          </a:cubicBezTo>
                          <a:cubicBezTo>
                            <a:pt x="133992" y="215344"/>
                            <a:pt x="153134" y="248842"/>
                            <a:pt x="162704" y="277554"/>
                          </a:cubicBezTo>
                          <a:cubicBezTo>
                            <a:pt x="181846" y="334979"/>
                            <a:pt x="186631" y="392404"/>
                            <a:pt x="172275" y="430687"/>
                          </a:cubicBezTo>
                          <a:cubicBezTo>
                            <a:pt x="172275" y="430687"/>
                            <a:pt x="167490" y="435473"/>
                            <a:pt x="167490" y="435473"/>
                          </a:cubicBezTo>
                          <a:cubicBezTo>
                            <a:pt x="143563" y="435473"/>
                            <a:pt x="119635" y="459400"/>
                            <a:pt x="105279" y="473756"/>
                          </a:cubicBezTo>
                          <a:cubicBezTo>
                            <a:pt x="86138" y="497683"/>
                            <a:pt x="66996" y="512040"/>
                            <a:pt x="38283" y="531181"/>
                          </a:cubicBezTo>
                          <a:cubicBezTo>
                            <a:pt x="19142" y="540752"/>
                            <a:pt x="14356" y="555108"/>
                            <a:pt x="9571" y="574250"/>
                          </a:cubicBezTo>
                          <a:cubicBezTo>
                            <a:pt x="9571" y="583821"/>
                            <a:pt x="9571" y="588606"/>
                            <a:pt x="14356" y="598177"/>
                          </a:cubicBezTo>
                          <a:cubicBezTo>
                            <a:pt x="19142" y="602962"/>
                            <a:pt x="28712" y="607748"/>
                            <a:pt x="43069" y="607748"/>
                          </a:cubicBezTo>
                          <a:cubicBezTo>
                            <a:pt x="52640" y="607748"/>
                            <a:pt x="62211" y="602962"/>
                            <a:pt x="71781" y="598177"/>
                          </a:cubicBezTo>
                          <a:cubicBezTo>
                            <a:pt x="76567" y="593392"/>
                            <a:pt x="86138" y="583821"/>
                            <a:pt x="90923" y="579035"/>
                          </a:cubicBezTo>
                          <a:cubicBezTo>
                            <a:pt x="105279" y="559894"/>
                            <a:pt x="119635" y="545538"/>
                            <a:pt x="133992" y="545538"/>
                          </a:cubicBezTo>
                          <a:cubicBezTo>
                            <a:pt x="138777" y="545538"/>
                            <a:pt x="138777" y="545538"/>
                            <a:pt x="143563" y="545538"/>
                          </a:cubicBezTo>
                          <a:cubicBezTo>
                            <a:pt x="191417" y="569465"/>
                            <a:pt x="210558" y="607748"/>
                            <a:pt x="196202" y="650817"/>
                          </a:cubicBezTo>
                          <a:cubicBezTo>
                            <a:pt x="191417" y="665173"/>
                            <a:pt x="181846" y="669958"/>
                            <a:pt x="172275" y="679529"/>
                          </a:cubicBezTo>
                          <a:cubicBezTo>
                            <a:pt x="162704" y="689100"/>
                            <a:pt x="153134" y="693885"/>
                            <a:pt x="153134" y="708242"/>
                          </a:cubicBezTo>
                          <a:cubicBezTo>
                            <a:pt x="148348" y="727383"/>
                            <a:pt x="148348" y="741740"/>
                            <a:pt x="157919" y="751311"/>
                          </a:cubicBezTo>
                          <a:cubicBezTo>
                            <a:pt x="162704" y="760881"/>
                            <a:pt x="167490" y="760881"/>
                            <a:pt x="177061" y="760881"/>
                          </a:cubicBezTo>
                          <a:cubicBezTo>
                            <a:pt x="210558" y="760881"/>
                            <a:pt x="248842" y="717812"/>
                            <a:pt x="267983" y="693885"/>
                          </a:cubicBezTo>
                          <a:cubicBezTo>
                            <a:pt x="263198" y="693885"/>
                            <a:pt x="263198" y="693885"/>
                            <a:pt x="267983" y="693885"/>
                          </a:cubicBezTo>
                          <a:close/>
                        </a:path>
                      </a:pathLst>
                    </a:custGeom>
                    <a:solidFill>
                      <a:srgbClr val="D97D30"/>
                    </a:solidFill>
                    <a:ln w="47824" cap="flat">
                      <a:noFill/>
                      <a:prstDash val="solid"/>
                      <a:miter/>
                    </a:ln>
                  </p:spPr>
                  <p:txBody>
                    <a:bodyPr rtlCol="0" anchor="ctr"/>
                    <a:lstStyle/>
                    <a:p>
                      <a:endParaRPr lang="en-US"/>
                    </a:p>
                  </p:txBody>
                </p:sp>
              </p:grpSp>
              <p:sp>
                <p:nvSpPr>
                  <p:cNvPr id="239" name="Freeform: Shape 238">
                    <a:extLst>
                      <a:ext uri="{FF2B5EF4-FFF2-40B4-BE49-F238E27FC236}">
                        <a16:creationId xmlns:a16="http://schemas.microsoft.com/office/drawing/2014/main" xmlns="" id="{B5726C53-A1FC-4B48-A547-029D065960CC}"/>
                      </a:ext>
                    </a:extLst>
                  </p:cNvPr>
                  <p:cNvSpPr/>
                  <p:nvPr/>
                </p:nvSpPr>
                <p:spPr>
                  <a:xfrm>
                    <a:off x="9565116" y="8420593"/>
                    <a:ext cx="62210" cy="229700"/>
                  </a:xfrm>
                  <a:custGeom>
                    <a:avLst/>
                    <a:gdLst>
                      <a:gd name="connsiteX0" fmla="*/ 47854 w 62210"/>
                      <a:gd name="connsiteY0" fmla="*/ 181846 h 229700"/>
                      <a:gd name="connsiteX1" fmla="*/ 0 w 62210"/>
                      <a:gd name="connsiteY1" fmla="*/ 0 h 229700"/>
                      <a:gd name="connsiteX2" fmla="*/ 0 w 62210"/>
                      <a:gd name="connsiteY2" fmla="*/ 0 h 229700"/>
                      <a:gd name="connsiteX3" fmla="*/ 4785 w 62210"/>
                      <a:gd name="connsiteY3" fmla="*/ 4785 h 229700"/>
                      <a:gd name="connsiteX4" fmla="*/ 23927 w 62210"/>
                      <a:gd name="connsiteY4" fmla="*/ 129206 h 229700"/>
                      <a:gd name="connsiteX5" fmla="*/ 28712 w 62210"/>
                      <a:gd name="connsiteY5" fmla="*/ 191417 h 229700"/>
                      <a:gd name="connsiteX6" fmla="*/ 47854 w 62210"/>
                      <a:gd name="connsiteY6" fmla="*/ 229700 h 229700"/>
                      <a:gd name="connsiteX7" fmla="*/ 62211 w 62210"/>
                      <a:gd name="connsiteY7" fmla="*/ 229700 h 229700"/>
                      <a:gd name="connsiteX8" fmla="*/ 47854 w 62210"/>
                      <a:gd name="connsiteY8" fmla="*/ 181846 h 22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210" h="229700">
                        <a:moveTo>
                          <a:pt x="47854" y="181846"/>
                        </a:moveTo>
                        <a:cubicBezTo>
                          <a:pt x="47854" y="129206"/>
                          <a:pt x="52639" y="33498"/>
                          <a:pt x="0" y="0"/>
                        </a:cubicBezTo>
                        <a:cubicBezTo>
                          <a:pt x="0" y="0"/>
                          <a:pt x="0" y="0"/>
                          <a:pt x="0" y="0"/>
                        </a:cubicBezTo>
                        <a:cubicBezTo>
                          <a:pt x="0" y="0"/>
                          <a:pt x="4785" y="4785"/>
                          <a:pt x="4785" y="4785"/>
                        </a:cubicBezTo>
                        <a:cubicBezTo>
                          <a:pt x="23927" y="38283"/>
                          <a:pt x="28712" y="90923"/>
                          <a:pt x="23927" y="129206"/>
                        </a:cubicBezTo>
                        <a:cubicBezTo>
                          <a:pt x="28712" y="148348"/>
                          <a:pt x="23927" y="172275"/>
                          <a:pt x="28712" y="191417"/>
                        </a:cubicBezTo>
                        <a:cubicBezTo>
                          <a:pt x="33498" y="200987"/>
                          <a:pt x="33498" y="224914"/>
                          <a:pt x="47854" y="229700"/>
                        </a:cubicBezTo>
                        <a:cubicBezTo>
                          <a:pt x="52639" y="229700"/>
                          <a:pt x="57425" y="229700"/>
                          <a:pt x="62211" y="229700"/>
                        </a:cubicBezTo>
                        <a:cubicBezTo>
                          <a:pt x="47854" y="224914"/>
                          <a:pt x="47854" y="200987"/>
                          <a:pt x="47854" y="181846"/>
                        </a:cubicBezTo>
                        <a:close/>
                      </a:path>
                    </a:pathLst>
                  </a:custGeom>
                  <a:solidFill>
                    <a:srgbClr val="FBC98F">
                      <a:alpha val="50000"/>
                    </a:srgbClr>
                  </a:solidFill>
                  <a:ln w="47824" cap="flat">
                    <a:no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xmlns="" id="{AE404744-DC50-4273-9AB9-E8700F8D3B6A}"/>
                      </a:ext>
                    </a:extLst>
                  </p:cNvPr>
                  <p:cNvSpPr/>
                  <p:nvPr/>
                </p:nvSpPr>
                <p:spPr>
                  <a:xfrm>
                    <a:off x="9459837" y="8367953"/>
                    <a:ext cx="80155" cy="296695"/>
                  </a:xfrm>
                  <a:custGeom>
                    <a:avLst/>
                    <a:gdLst>
                      <a:gd name="connsiteX0" fmla="*/ 76567 w 80155"/>
                      <a:gd name="connsiteY0" fmla="*/ 95708 h 296695"/>
                      <a:gd name="connsiteX1" fmla="*/ 57425 w 80155"/>
                      <a:gd name="connsiteY1" fmla="*/ 33498 h 296695"/>
                      <a:gd name="connsiteX2" fmla="*/ 0 w 80155"/>
                      <a:gd name="connsiteY2" fmla="*/ 0 h 296695"/>
                      <a:gd name="connsiteX3" fmla="*/ 4785 w 80155"/>
                      <a:gd name="connsiteY3" fmla="*/ 0 h 296695"/>
                      <a:gd name="connsiteX4" fmla="*/ 57425 w 80155"/>
                      <a:gd name="connsiteY4" fmla="*/ 90923 h 296695"/>
                      <a:gd name="connsiteX5" fmla="*/ 28712 w 80155"/>
                      <a:gd name="connsiteY5" fmla="*/ 220129 h 296695"/>
                      <a:gd name="connsiteX6" fmla="*/ 23927 w 80155"/>
                      <a:gd name="connsiteY6" fmla="*/ 234485 h 296695"/>
                      <a:gd name="connsiteX7" fmla="*/ 23927 w 80155"/>
                      <a:gd name="connsiteY7" fmla="*/ 234485 h 296695"/>
                      <a:gd name="connsiteX8" fmla="*/ 23927 w 80155"/>
                      <a:gd name="connsiteY8" fmla="*/ 291910 h 296695"/>
                      <a:gd name="connsiteX9" fmla="*/ 28712 w 80155"/>
                      <a:gd name="connsiteY9" fmla="*/ 296696 h 296695"/>
                      <a:gd name="connsiteX10" fmla="*/ 28712 w 80155"/>
                      <a:gd name="connsiteY10" fmla="*/ 296696 h 296695"/>
                      <a:gd name="connsiteX11" fmla="*/ 38283 w 80155"/>
                      <a:gd name="connsiteY11" fmla="*/ 272769 h 296695"/>
                      <a:gd name="connsiteX12" fmla="*/ 62211 w 80155"/>
                      <a:gd name="connsiteY12" fmla="*/ 229700 h 296695"/>
                      <a:gd name="connsiteX13" fmla="*/ 76567 w 80155"/>
                      <a:gd name="connsiteY13" fmla="*/ 138777 h 296695"/>
                      <a:gd name="connsiteX14" fmla="*/ 76567 w 80155"/>
                      <a:gd name="connsiteY14" fmla="*/ 95708 h 296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0155" h="296695">
                        <a:moveTo>
                          <a:pt x="76567" y="95708"/>
                        </a:moveTo>
                        <a:cubicBezTo>
                          <a:pt x="71781" y="71781"/>
                          <a:pt x="66996" y="52640"/>
                          <a:pt x="57425" y="33498"/>
                        </a:cubicBezTo>
                        <a:cubicBezTo>
                          <a:pt x="43069" y="14356"/>
                          <a:pt x="23927" y="0"/>
                          <a:pt x="0" y="0"/>
                        </a:cubicBezTo>
                        <a:cubicBezTo>
                          <a:pt x="0" y="0"/>
                          <a:pt x="4785" y="0"/>
                          <a:pt x="4785" y="0"/>
                        </a:cubicBezTo>
                        <a:cubicBezTo>
                          <a:pt x="38283" y="14356"/>
                          <a:pt x="52640" y="52640"/>
                          <a:pt x="57425" y="90923"/>
                        </a:cubicBezTo>
                        <a:cubicBezTo>
                          <a:pt x="62211" y="133991"/>
                          <a:pt x="52640" y="181846"/>
                          <a:pt x="28712" y="220129"/>
                        </a:cubicBezTo>
                        <a:cubicBezTo>
                          <a:pt x="28712" y="224914"/>
                          <a:pt x="23927" y="229700"/>
                          <a:pt x="23927" y="234485"/>
                        </a:cubicBezTo>
                        <a:cubicBezTo>
                          <a:pt x="23927" y="234485"/>
                          <a:pt x="23927" y="234485"/>
                          <a:pt x="23927" y="234485"/>
                        </a:cubicBezTo>
                        <a:cubicBezTo>
                          <a:pt x="19142" y="248841"/>
                          <a:pt x="14356" y="277554"/>
                          <a:pt x="23927" y="291910"/>
                        </a:cubicBezTo>
                        <a:cubicBezTo>
                          <a:pt x="23927" y="291910"/>
                          <a:pt x="23927" y="296696"/>
                          <a:pt x="28712" y="296696"/>
                        </a:cubicBezTo>
                        <a:cubicBezTo>
                          <a:pt x="28712" y="296696"/>
                          <a:pt x="28712" y="296696"/>
                          <a:pt x="28712" y="296696"/>
                        </a:cubicBezTo>
                        <a:cubicBezTo>
                          <a:pt x="28712" y="287125"/>
                          <a:pt x="33498" y="282340"/>
                          <a:pt x="38283" y="272769"/>
                        </a:cubicBezTo>
                        <a:cubicBezTo>
                          <a:pt x="47854" y="258413"/>
                          <a:pt x="57425" y="244056"/>
                          <a:pt x="62211" y="229700"/>
                        </a:cubicBezTo>
                        <a:cubicBezTo>
                          <a:pt x="71781" y="200987"/>
                          <a:pt x="76567" y="167490"/>
                          <a:pt x="76567" y="138777"/>
                        </a:cubicBezTo>
                        <a:cubicBezTo>
                          <a:pt x="81352" y="129206"/>
                          <a:pt x="81352" y="110064"/>
                          <a:pt x="76567" y="95708"/>
                        </a:cubicBezTo>
                        <a:close/>
                      </a:path>
                    </a:pathLst>
                  </a:custGeom>
                  <a:solidFill>
                    <a:srgbClr val="FBC98F">
                      <a:alpha val="50000"/>
                    </a:srgbClr>
                  </a:solidFill>
                  <a:ln w="47824"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xmlns="" id="{B093BB64-828F-4C98-A83D-B06050AF294E}"/>
                      </a:ext>
                    </a:extLst>
                  </p:cNvPr>
                  <p:cNvSpPr/>
                  <p:nvPr/>
                </p:nvSpPr>
                <p:spPr>
                  <a:xfrm>
                    <a:off x="9234923" y="8407031"/>
                    <a:ext cx="222160" cy="261207"/>
                  </a:xfrm>
                  <a:custGeom>
                    <a:avLst/>
                    <a:gdLst>
                      <a:gd name="connsiteX0" fmla="*/ 181846 w 222160"/>
                      <a:gd name="connsiteY0" fmla="*/ 248048 h 261207"/>
                      <a:gd name="connsiteX1" fmla="*/ 167490 w 222160"/>
                      <a:gd name="connsiteY1" fmla="*/ 243262 h 261207"/>
                      <a:gd name="connsiteX2" fmla="*/ 162704 w 222160"/>
                      <a:gd name="connsiteY2" fmla="*/ 219335 h 261207"/>
                      <a:gd name="connsiteX3" fmla="*/ 162704 w 222160"/>
                      <a:gd name="connsiteY3" fmla="*/ 214549 h 261207"/>
                      <a:gd name="connsiteX4" fmla="*/ 196202 w 222160"/>
                      <a:gd name="connsiteY4" fmla="*/ 171481 h 261207"/>
                      <a:gd name="connsiteX5" fmla="*/ 186631 w 222160"/>
                      <a:gd name="connsiteY5" fmla="*/ 23133 h 261207"/>
                      <a:gd name="connsiteX6" fmla="*/ 66996 w 222160"/>
                      <a:gd name="connsiteY6" fmla="*/ 42274 h 261207"/>
                      <a:gd name="connsiteX7" fmla="*/ 9571 w 222160"/>
                      <a:gd name="connsiteY7" fmla="*/ 85343 h 261207"/>
                      <a:gd name="connsiteX8" fmla="*/ 0 w 222160"/>
                      <a:gd name="connsiteY8" fmla="*/ 75773 h 261207"/>
                      <a:gd name="connsiteX9" fmla="*/ 71781 w 222160"/>
                      <a:gd name="connsiteY9" fmla="*/ 94914 h 261207"/>
                      <a:gd name="connsiteX10" fmla="*/ 138777 w 222160"/>
                      <a:gd name="connsiteY10" fmla="*/ 42274 h 261207"/>
                      <a:gd name="connsiteX11" fmla="*/ 186631 w 222160"/>
                      <a:gd name="connsiteY11" fmla="*/ 142768 h 261207"/>
                      <a:gd name="connsiteX12" fmla="*/ 143563 w 222160"/>
                      <a:gd name="connsiteY12" fmla="*/ 200193 h 261207"/>
                      <a:gd name="connsiteX13" fmla="*/ 148348 w 222160"/>
                      <a:gd name="connsiteY13" fmla="*/ 248048 h 261207"/>
                      <a:gd name="connsiteX14" fmla="*/ 196202 w 222160"/>
                      <a:gd name="connsiteY14" fmla="*/ 252833 h 261207"/>
                      <a:gd name="connsiteX15" fmla="*/ 181846 w 222160"/>
                      <a:gd name="connsiteY15" fmla="*/ 248048 h 261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2160" h="261207">
                        <a:moveTo>
                          <a:pt x="181846" y="248048"/>
                        </a:moveTo>
                        <a:cubicBezTo>
                          <a:pt x="177060" y="248048"/>
                          <a:pt x="172275" y="248048"/>
                          <a:pt x="167490" y="243262"/>
                        </a:cubicBezTo>
                        <a:cubicBezTo>
                          <a:pt x="162704" y="233691"/>
                          <a:pt x="157919" y="228906"/>
                          <a:pt x="162704" y="219335"/>
                        </a:cubicBezTo>
                        <a:cubicBezTo>
                          <a:pt x="162704" y="219335"/>
                          <a:pt x="162704" y="214549"/>
                          <a:pt x="162704" y="214549"/>
                        </a:cubicBezTo>
                        <a:cubicBezTo>
                          <a:pt x="167490" y="195408"/>
                          <a:pt x="181846" y="185837"/>
                          <a:pt x="196202" y="171481"/>
                        </a:cubicBezTo>
                        <a:cubicBezTo>
                          <a:pt x="234486" y="128412"/>
                          <a:pt x="229700" y="61416"/>
                          <a:pt x="186631" y="23133"/>
                        </a:cubicBezTo>
                        <a:cubicBezTo>
                          <a:pt x="148348" y="-10365"/>
                          <a:pt x="90923" y="-10365"/>
                          <a:pt x="66996" y="42274"/>
                        </a:cubicBezTo>
                        <a:cubicBezTo>
                          <a:pt x="57425" y="56631"/>
                          <a:pt x="33498" y="99700"/>
                          <a:pt x="9571" y="85343"/>
                        </a:cubicBezTo>
                        <a:cubicBezTo>
                          <a:pt x="4785" y="85343"/>
                          <a:pt x="4785" y="80558"/>
                          <a:pt x="0" y="75773"/>
                        </a:cubicBezTo>
                        <a:cubicBezTo>
                          <a:pt x="4785" y="104485"/>
                          <a:pt x="47854" y="109270"/>
                          <a:pt x="71781" y="94914"/>
                        </a:cubicBezTo>
                        <a:cubicBezTo>
                          <a:pt x="90923" y="85343"/>
                          <a:pt x="114850" y="27918"/>
                          <a:pt x="138777" y="42274"/>
                        </a:cubicBezTo>
                        <a:cubicBezTo>
                          <a:pt x="177060" y="61416"/>
                          <a:pt x="205773" y="99700"/>
                          <a:pt x="186631" y="142768"/>
                        </a:cubicBezTo>
                        <a:cubicBezTo>
                          <a:pt x="177060" y="166695"/>
                          <a:pt x="153133" y="176266"/>
                          <a:pt x="143563" y="200193"/>
                        </a:cubicBezTo>
                        <a:cubicBezTo>
                          <a:pt x="138777" y="214549"/>
                          <a:pt x="138777" y="233691"/>
                          <a:pt x="148348" y="248048"/>
                        </a:cubicBezTo>
                        <a:cubicBezTo>
                          <a:pt x="157919" y="267189"/>
                          <a:pt x="181846" y="262404"/>
                          <a:pt x="196202" y="252833"/>
                        </a:cubicBezTo>
                        <a:cubicBezTo>
                          <a:pt x="191417" y="248048"/>
                          <a:pt x="186631" y="248048"/>
                          <a:pt x="181846" y="248048"/>
                        </a:cubicBezTo>
                        <a:close/>
                      </a:path>
                    </a:pathLst>
                  </a:custGeom>
                  <a:solidFill>
                    <a:srgbClr val="FBC98F">
                      <a:alpha val="50000"/>
                    </a:srgbClr>
                  </a:solidFill>
                  <a:ln w="47824" cap="flat">
                    <a:no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xmlns="" id="{91921F93-9647-4E37-B8E6-30265D506C97}"/>
                      </a:ext>
                    </a:extLst>
                  </p:cNvPr>
                  <p:cNvSpPr/>
                  <p:nvPr/>
                </p:nvSpPr>
                <p:spPr>
                  <a:xfrm>
                    <a:off x="9277991" y="7903768"/>
                    <a:ext cx="167489" cy="430687"/>
                  </a:xfrm>
                  <a:custGeom>
                    <a:avLst/>
                    <a:gdLst>
                      <a:gd name="connsiteX0" fmla="*/ 114850 w 167489"/>
                      <a:gd name="connsiteY0" fmla="*/ 421117 h 430687"/>
                      <a:gd name="connsiteX1" fmla="*/ 138777 w 167489"/>
                      <a:gd name="connsiteY1" fmla="*/ 430687 h 430687"/>
                      <a:gd name="connsiteX2" fmla="*/ 148348 w 167489"/>
                      <a:gd name="connsiteY2" fmla="*/ 325408 h 430687"/>
                      <a:gd name="connsiteX3" fmla="*/ 105279 w 167489"/>
                      <a:gd name="connsiteY3" fmla="*/ 167490 h 430687"/>
                      <a:gd name="connsiteX4" fmla="*/ 100494 w 167489"/>
                      <a:gd name="connsiteY4" fmla="*/ 66996 h 430687"/>
                      <a:gd name="connsiteX5" fmla="*/ 153133 w 167489"/>
                      <a:gd name="connsiteY5" fmla="*/ 38283 h 430687"/>
                      <a:gd name="connsiteX6" fmla="*/ 167490 w 167489"/>
                      <a:gd name="connsiteY6" fmla="*/ 38283 h 430687"/>
                      <a:gd name="connsiteX7" fmla="*/ 124421 w 167489"/>
                      <a:gd name="connsiteY7" fmla="*/ 0 h 430687"/>
                      <a:gd name="connsiteX8" fmla="*/ 0 w 167489"/>
                      <a:gd name="connsiteY8" fmla="*/ 119635 h 430687"/>
                      <a:gd name="connsiteX9" fmla="*/ 0 w 167489"/>
                      <a:gd name="connsiteY9" fmla="*/ 124421 h 430687"/>
                      <a:gd name="connsiteX10" fmla="*/ 57425 w 167489"/>
                      <a:gd name="connsiteY10" fmla="*/ 186631 h 430687"/>
                      <a:gd name="connsiteX11" fmla="*/ 105279 w 167489"/>
                      <a:gd name="connsiteY11" fmla="*/ 272769 h 430687"/>
                      <a:gd name="connsiteX12" fmla="*/ 114850 w 167489"/>
                      <a:gd name="connsiteY12" fmla="*/ 421117 h 430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7489" h="430687">
                        <a:moveTo>
                          <a:pt x="114850" y="421117"/>
                        </a:moveTo>
                        <a:cubicBezTo>
                          <a:pt x="114850" y="421117"/>
                          <a:pt x="129206" y="425902"/>
                          <a:pt x="138777" y="430687"/>
                        </a:cubicBezTo>
                        <a:cubicBezTo>
                          <a:pt x="153133" y="397190"/>
                          <a:pt x="153133" y="358906"/>
                          <a:pt x="148348" y="325408"/>
                        </a:cubicBezTo>
                        <a:cubicBezTo>
                          <a:pt x="143563" y="267983"/>
                          <a:pt x="119635" y="220129"/>
                          <a:pt x="105279" y="167490"/>
                        </a:cubicBezTo>
                        <a:cubicBezTo>
                          <a:pt x="95708" y="138777"/>
                          <a:pt x="90923" y="95708"/>
                          <a:pt x="100494" y="66996"/>
                        </a:cubicBezTo>
                        <a:cubicBezTo>
                          <a:pt x="110064" y="43069"/>
                          <a:pt x="129206" y="38283"/>
                          <a:pt x="153133" y="38283"/>
                        </a:cubicBezTo>
                        <a:cubicBezTo>
                          <a:pt x="157919" y="38283"/>
                          <a:pt x="162704" y="38283"/>
                          <a:pt x="167490" y="38283"/>
                        </a:cubicBezTo>
                        <a:cubicBezTo>
                          <a:pt x="143563" y="14356"/>
                          <a:pt x="124421" y="0"/>
                          <a:pt x="124421" y="0"/>
                        </a:cubicBezTo>
                        <a:cubicBezTo>
                          <a:pt x="76567" y="28712"/>
                          <a:pt x="28712" y="71781"/>
                          <a:pt x="0" y="119635"/>
                        </a:cubicBezTo>
                        <a:cubicBezTo>
                          <a:pt x="0" y="119635"/>
                          <a:pt x="0" y="124421"/>
                          <a:pt x="0" y="124421"/>
                        </a:cubicBezTo>
                        <a:cubicBezTo>
                          <a:pt x="23927" y="138777"/>
                          <a:pt x="43068" y="167490"/>
                          <a:pt x="57425" y="186631"/>
                        </a:cubicBezTo>
                        <a:cubicBezTo>
                          <a:pt x="76567" y="210558"/>
                          <a:pt x="90923" y="244056"/>
                          <a:pt x="105279" y="272769"/>
                        </a:cubicBezTo>
                        <a:cubicBezTo>
                          <a:pt x="119635" y="315837"/>
                          <a:pt x="129206" y="373262"/>
                          <a:pt x="114850" y="421117"/>
                        </a:cubicBezTo>
                        <a:close/>
                      </a:path>
                    </a:pathLst>
                  </a:custGeom>
                  <a:solidFill>
                    <a:srgbClr val="FBC98F">
                      <a:alpha val="50000"/>
                    </a:srgbClr>
                  </a:solidFill>
                  <a:ln w="47824" cap="flat">
                    <a:no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xmlns="" id="{2524F151-2ADD-4625-B28E-486EDA43DFE5}"/>
                      </a:ext>
                    </a:extLst>
                  </p:cNvPr>
                  <p:cNvSpPr/>
                  <p:nvPr/>
                </p:nvSpPr>
                <p:spPr>
                  <a:xfrm>
                    <a:off x="9277991" y="7951622"/>
                    <a:ext cx="133991" cy="373262"/>
                  </a:xfrm>
                  <a:custGeom>
                    <a:avLst/>
                    <a:gdLst>
                      <a:gd name="connsiteX0" fmla="*/ 114850 w 133991"/>
                      <a:gd name="connsiteY0" fmla="*/ 373262 h 373262"/>
                      <a:gd name="connsiteX1" fmla="*/ 119635 w 133991"/>
                      <a:gd name="connsiteY1" fmla="*/ 373262 h 373262"/>
                      <a:gd name="connsiteX2" fmla="*/ 133991 w 133991"/>
                      <a:gd name="connsiteY2" fmla="*/ 277554 h 373262"/>
                      <a:gd name="connsiteX3" fmla="*/ 86137 w 133991"/>
                      <a:gd name="connsiteY3" fmla="*/ 114850 h 373262"/>
                      <a:gd name="connsiteX4" fmla="*/ 57425 w 133991"/>
                      <a:gd name="connsiteY4" fmla="*/ 0 h 373262"/>
                      <a:gd name="connsiteX5" fmla="*/ 57425 w 133991"/>
                      <a:gd name="connsiteY5" fmla="*/ 0 h 373262"/>
                      <a:gd name="connsiteX6" fmla="*/ 0 w 133991"/>
                      <a:gd name="connsiteY6" fmla="*/ 71781 h 373262"/>
                      <a:gd name="connsiteX7" fmla="*/ 0 w 133991"/>
                      <a:gd name="connsiteY7" fmla="*/ 76567 h 373262"/>
                      <a:gd name="connsiteX8" fmla="*/ 57425 w 133991"/>
                      <a:gd name="connsiteY8" fmla="*/ 138777 h 373262"/>
                      <a:gd name="connsiteX9" fmla="*/ 105279 w 133991"/>
                      <a:gd name="connsiteY9" fmla="*/ 224915 h 373262"/>
                      <a:gd name="connsiteX10" fmla="*/ 114850 w 133991"/>
                      <a:gd name="connsiteY10" fmla="*/ 373262 h 373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3991" h="373262">
                        <a:moveTo>
                          <a:pt x="114850" y="373262"/>
                        </a:moveTo>
                        <a:cubicBezTo>
                          <a:pt x="114850" y="373262"/>
                          <a:pt x="119635" y="373262"/>
                          <a:pt x="119635" y="373262"/>
                        </a:cubicBezTo>
                        <a:cubicBezTo>
                          <a:pt x="129206" y="339764"/>
                          <a:pt x="133991" y="301481"/>
                          <a:pt x="133991" y="277554"/>
                        </a:cubicBezTo>
                        <a:cubicBezTo>
                          <a:pt x="129206" y="220129"/>
                          <a:pt x="105279" y="167490"/>
                          <a:pt x="86137" y="114850"/>
                        </a:cubicBezTo>
                        <a:cubicBezTo>
                          <a:pt x="71781" y="81352"/>
                          <a:pt x="52640" y="38283"/>
                          <a:pt x="57425" y="0"/>
                        </a:cubicBezTo>
                        <a:cubicBezTo>
                          <a:pt x="57425" y="0"/>
                          <a:pt x="57425" y="0"/>
                          <a:pt x="57425" y="0"/>
                        </a:cubicBezTo>
                        <a:cubicBezTo>
                          <a:pt x="33498" y="19142"/>
                          <a:pt x="14356" y="47854"/>
                          <a:pt x="0" y="71781"/>
                        </a:cubicBezTo>
                        <a:cubicBezTo>
                          <a:pt x="0" y="71781"/>
                          <a:pt x="0" y="76567"/>
                          <a:pt x="0" y="76567"/>
                        </a:cubicBezTo>
                        <a:cubicBezTo>
                          <a:pt x="23927" y="90923"/>
                          <a:pt x="43068" y="119635"/>
                          <a:pt x="57425" y="138777"/>
                        </a:cubicBezTo>
                        <a:cubicBezTo>
                          <a:pt x="76567" y="162704"/>
                          <a:pt x="90923" y="196202"/>
                          <a:pt x="105279" y="224915"/>
                        </a:cubicBezTo>
                        <a:cubicBezTo>
                          <a:pt x="119635" y="267983"/>
                          <a:pt x="129206" y="325408"/>
                          <a:pt x="114850" y="373262"/>
                        </a:cubicBezTo>
                        <a:close/>
                      </a:path>
                    </a:pathLst>
                  </a:custGeom>
                  <a:solidFill>
                    <a:srgbClr val="FBC98F">
                      <a:alpha val="50000"/>
                    </a:srgbClr>
                  </a:solidFill>
                  <a:ln w="47824" cap="flat">
                    <a:no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xmlns="" id="{0E224AB5-34B1-49F0-A04C-617826C776F2}"/>
                      </a:ext>
                    </a:extLst>
                  </p:cNvPr>
                  <p:cNvSpPr/>
                  <p:nvPr/>
                </p:nvSpPr>
                <p:spPr>
                  <a:xfrm>
                    <a:off x="9617756" y="8430164"/>
                    <a:ext cx="86137" cy="172706"/>
                  </a:xfrm>
                  <a:custGeom>
                    <a:avLst/>
                    <a:gdLst>
                      <a:gd name="connsiteX0" fmla="*/ 81353 w 86137"/>
                      <a:gd name="connsiteY0" fmla="*/ 167490 h 172706"/>
                      <a:gd name="connsiteX1" fmla="*/ 66996 w 86137"/>
                      <a:gd name="connsiteY1" fmla="*/ 114850 h 172706"/>
                      <a:gd name="connsiteX2" fmla="*/ 0 w 86137"/>
                      <a:gd name="connsiteY2" fmla="*/ 0 h 172706"/>
                      <a:gd name="connsiteX3" fmla="*/ 14356 w 86137"/>
                      <a:gd name="connsiteY3" fmla="*/ 19142 h 172706"/>
                      <a:gd name="connsiteX4" fmla="*/ 47854 w 86137"/>
                      <a:gd name="connsiteY4" fmla="*/ 167490 h 172706"/>
                      <a:gd name="connsiteX5" fmla="*/ 47854 w 86137"/>
                      <a:gd name="connsiteY5" fmla="*/ 157919 h 172706"/>
                      <a:gd name="connsiteX6" fmla="*/ 57426 w 86137"/>
                      <a:gd name="connsiteY6" fmla="*/ 167490 h 172706"/>
                      <a:gd name="connsiteX7" fmla="*/ 86138 w 86137"/>
                      <a:gd name="connsiteY7" fmla="*/ 162704 h 172706"/>
                      <a:gd name="connsiteX8" fmla="*/ 81353 w 86137"/>
                      <a:gd name="connsiteY8" fmla="*/ 167490 h 172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6137" h="172706">
                        <a:moveTo>
                          <a:pt x="81353" y="167490"/>
                        </a:moveTo>
                        <a:cubicBezTo>
                          <a:pt x="62211" y="167490"/>
                          <a:pt x="66996" y="124421"/>
                          <a:pt x="66996" y="114850"/>
                        </a:cubicBezTo>
                        <a:cubicBezTo>
                          <a:pt x="62211" y="76567"/>
                          <a:pt x="43069" y="14356"/>
                          <a:pt x="0" y="0"/>
                        </a:cubicBezTo>
                        <a:cubicBezTo>
                          <a:pt x="4786" y="4786"/>
                          <a:pt x="9571" y="14356"/>
                          <a:pt x="14356" y="19142"/>
                        </a:cubicBezTo>
                        <a:cubicBezTo>
                          <a:pt x="38283" y="66996"/>
                          <a:pt x="38283" y="119635"/>
                          <a:pt x="47854" y="167490"/>
                        </a:cubicBezTo>
                        <a:cubicBezTo>
                          <a:pt x="47854" y="162704"/>
                          <a:pt x="47854" y="162704"/>
                          <a:pt x="47854" y="157919"/>
                        </a:cubicBezTo>
                        <a:cubicBezTo>
                          <a:pt x="52640" y="162704"/>
                          <a:pt x="52640" y="162704"/>
                          <a:pt x="57426" y="167490"/>
                        </a:cubicBezTo>
                        <a:cubicBezTo>
                          <a:pt x="71781" y="177061"/>
                          <a:pt x="81353" y="172275"/>
                          <a:pt x="86138" y="162704"/>
                        </a:cubicBezTo>
                        <a:cubicBezTo>
                          <a:pt x="86138" y="167490"/>
                          <a:pt x="81353" y="167490"/>
                          <a:pt x="81353" y="167490"/>
                        </a:cubicBezTo>
                        <a:close/>
                      </a:path>
                    </a:pathLst>
                  </a:custGeom>
                  <a:solidFill>
                    <a:srgbClr val="FBC98F">
                      <a:alpha val="50000"/>
                    </a:srgbClr>
                  </a:solidFill>
                  <a:ln w="47824" cap="flat">
                    <a:no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xmlns="" id="{D699DB11-F708-44B7-B13E-4C9A6B3F389D}"/>
                      </a:ext>
                    </a:extLst>
                  </p:cNvPr>
                  <p:cNvSpPr/>
                  <p:nvPr/>
                </p:nvSpPr>
                <p:spPr>
                  <a:xfrm>
                    <a:off x="9407197" y="8425378"/>
                    <a:ext cx="28148" cy="128010"/>
                  </a:xfrm>
                  <a:custGeom>
                    <a:avLst/>
                    <a:gdLst>
                      <a:gd name="connsiteX0" fmla="*/ 0 w 28148"/>
                      <a:gd name="connsiteY0" fmla="*/ 0 h 128010"/>
                      <a:gd name="connsiteX1" fmla="*/ 0 w 28148"/>
                      <a:gd name="connsiteY1" fmla="*/ 0 h 128010"/>
                      <a:gd name="connsiteX2" fmla="*/ 19142 w 28148"/>
                      <a:gd name="connsiteY2" fmla="*/ 57425 h 128010"/>
                      <a:gd name="connsiteX3" fmla="*/ 4785 w 28148"/>
                      <a:gd name="connsiteY3" fmla="*/ 124421 h 128010"/>
                      <a:gd name="connsiteX4" fmla="*/ 9571 w 28148"/>
                      <a:gd name="connsiteY4" fmla="*/ 124421 h 128010"/>
                      <a:gd name="connsiteX5" fmla="*/ 0 w 28148"/>
                      <a:gd name="connsiteY5" fmla="*/ 0 h 128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148" h="128010">
                        <a:moveTo>
                          <a:pt x="0" y="0"/>
                        </a:moveTo>
                        <a:cubicBezTo>
                          <a:pt x="0" y="0"/>
                          <a:pt x="0" y="0"/>
                          <a:pt x="0" y="0"/>
                        </a:cubicBezTo>
                        <a:cubicBezTo>
                          <a:pt x="9571" y="19142"/>
                          <a:pt x="14356" y="38283"/>
                          <a:pt x="19142" y="57425"/>
                        </a:cubicBezTo>
                        <a:cubicBezTo>
                          <a:pt x="23927" y="81352"/>
                          <a:pt x="14356" y="100494"/>
                          <a:pt x="4785" y="124421"/>
                        </a:cubicBezTo>
                        <a:cubicBezTo>
                          <a:pt x="4785" y="129206"/>
                          <a:pt x="4785" y="129206"/>
                          <a:pt x="9571" y="124421"/>
                        </a:cubicBezTo>
                        <a:cubicBezTo>
                          <a:pt x="33498" y="86138"/>
                          <a:pt x="38283" y="33498"/>
                          <a:pt x="0" y="0"/>
                        </a:cubicBezTo>
                        <a:close/>
                      </a:path>
                    </a:pathLst>
                  </a:custGeom>
                  <a:solidFill>
                    <a:srgbClr val="D97D30"/>
                  </a:solidFill>
                  <a:ln w="47824" cap="flat">
                    <a:noFill/>
                    <a:prstDash val="solid"/>
                    <a:miter/>
                  </a:ln>
                </p:spPr>
                <p:txBody>
                  <a:bodyPr rtlCol="0" anchor="ctr"/>
                  <a:lstStyle/>
                  <a:p>
                    <a:endParaRPr lang="en-US"/>
                  </a:p>
                </p:txBody>
              </p:sp>
              <p:sp>
                <p:nvSpPr>
                  <p:cNvPr id="246" name="Freeform: Shape 245">
                    <a:extLst>
                      <a:ext uri="{FF2B5EF4-FFF2-40B4-BE49-F238E27FC236}">
                        <a16:creationId xmlns:a16="http://schemas.microsoft.com/office/drawing/2014/main" xmlns="" id="{1FB3A6D0-8B33-415A-A445-5F5234816664}"/>
                      </a:ext>
                    </a:extLst>
                  </p:cNvPr>
                  <p:cNvSpPr/>
                  <p:nvPr/>
                </p:nvSpPr>
                <p:spPr>
                  <a:xfrm>
                    <a:off x="9416768" y="8357234"/>
                    <a:ext cx="109034" cy="283487"/>
                  </a:xfrm>
                  <a:custGeom>
                    <a:avLst/>
                    <a:gdLst>
                      <a:gd name="connsiteX0" fmla="*/ 105279 w 109034"/>
                      <a:gd name="connsiteY0" fmla="*/ 87286 h 283487"/>
                      <a:gd name="connsiteX1" fmla="*/ 66996 w 109034"/>
                      <a:gd name="connsiteY1" fmla="*/ 15505 h 283487"/>
                      <a:gd name="connsiteX2" fmla="*/ 0 w 109034"/>
                      <a:gd name="connsiteY2" fmla="*/ 10719 h 283487"/>
                      <a:gd name="connsiteX3" fmla="*/ 0 w 109034"/>
                      <a:gd name="connsiteY3" fmla="*/ 15505 h 283487"/>
                      <a:gd name="connsiteX4" fmla="*/ 90923 w 109034"/>
                      <a:gd name="connsiteY4" fmla="*/ 120784 h 283487"/>
                      <a:gd name="connsiteX5" fmla="*/ 33498 w 109034"/>
                      <a:gd name="connsiteY5" fmla="*/ 278703 h 283487"/>
                      <a:gd name="connsiteX6" fmla="*/ 38283 w 109034"/>
                      <a:gd name="connsiteY6" fmla="*/ 283488 h 283487"/>
                      <a:gd name="connsiteX7" fmla="*/ 86138 w 109034"/>
                      <a:gd name="connsiteY7" fmla="*/ 202136 h 283487"/>
                      <a:gd name="connsiteX8" fmla="*/ 105279 w 109034"/>
                      <a:gd name="connsiteY8" fmla="*/ 87286 h 283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034" h="283487">
                        <a:moveTo>
                          <a:pt x="105279" y="87286"/>
                        </a:moveTo>
                        <a:cubicBezTo>
                          <a:pt x="100494" y="58574"/>
                          <a:pt x="90923" y="34646"/>
                          <a:pt x="66996" y="15505"/>
                        </a:cubicBezTo>
                        <a:cubicBezTo>
                          <a:pt x="47854" y="1149"/>
                          <a:pt x="19142" y="-8422"/>
                          <a:pt x="0" y="10719"/>
                        </a:cubicBezTo>
                        <a:cubicBezTo>
                          <a:pt x="0" y="10719"/>
                          <a:pt x="0" y="15505"/>
                          <a:pt x="0" y="15505"/>
                        </a:cubicBezTo>
                        <a:cubicBezTo>
                          <a:pt x="66996" y="1149"/>
                          <a:pt x="90923" y="68144"/>
                          <a:pt x="90923" y="120784"/>
                        </a:cubicBezTo>
                        <a:cubicBezTo>
                          <a:pt x="95708" y="178209"/>
                          <a:pt x="62211" y="230848"/>
                          <a:pt x="33498" y="278703"/>
                        </a:cubicBezTo>
                        <a:cubicBezTo>
                          <a:pt x="33498" y="283488"/>
                          <a:pt x="33498" y="283488"/>
                          <a:pt x="38283" y="283488"/>
                        </a:cubicBezTo>
                        <a:cubicBezTo>
                          <a:pt x="66996" y="264346"/>
                          <a:pt x="76567" y="230848"/>
                          <a:pt x="86138" y="202136"/>
                        </a:cubicBezTo>
                        <a:cubicBezTo>
                          <a:pt x="105279" y="163853"/>
                          <a:pt x="114850" y="125569"/>
                          <a:pt x="105279" y="87286"/>
                        </a:cubicBezTo>
                        <a:close/>
                      </a:path>
                    </a:pathLst>
                  </a:custGeom>
                  <a:solidFill>
                    <a:srgbClr val="D97D30"/>
                  </a:solidFill>
                  <a:ln w="47824" cap="flat">
                    <a:noFill/>
                    <a:prstDash val="solid"/>
                    <a:miter/>
                  </a:ln>
                </p:spPr>
                <p:txBody>
                  <a:bodyPr rtlCol="0" anchor="ctr"/>
                  <a:lstStyle/>
                  <a:p>
                    <a:endParaRPr lang="en-US"/>
                  </a:p>
                </p:txBody>
              </p:sp>
              <p:sp>
                <p:nvSpPr>
                  <p:cNvPr id="247" name="Freeform: Shape 246">
                    <a:extLst>
                      <a:ext uri="{FF2B5EF4-FFF2-40B4-BE49-F238E27FC236}">
                        <a16:creationId xmlns:a16="http://schemas.microsoft.com/office/drawing/2014/main" xmlns="" id="{044EE3DC-FE77-416B-90CA-46750271C81E}"/>
                      </a:ext>
                    </a:extLst>
                  </p:cNvPr>
                  <p:cNvSpPr/>
                  <p:nvPr/>
                </p:nvSpPr>
                <p:spPr>
                  <a:xfrm>
                    <a:off x="9335416" y="8325740"/>
                    <a:ext cx="88264" cy="34769"/>
                  </a:xfrm>
                  <a:custGeom>
                    <a:avLst/>
                    <a:gdLst>
                      <a:gd name="connsiteX0" fmla="*/ 86138 w 88264"/>
                      <a:gd name="connsiteY0" fmla="*/ 8716 h 34769"/>
                      <a:gd name="connsiteX1" fmla="*/ 0 w 88264"/>
                      <a:gd name="connsiteY1" fmla="*/ 32643 h 34769"/>
                      <a:gd name="connsiteX2" fmla="*/ 4785 w 88264"/>
                      <a:gd name="connsiteY2" fmla="*/ 32643 h 34769"/>
                      <a:gd name="connsiteX3" fmla="*/ 38283 w 88264"/>
                      <a:gd name="connsiteY3" fmla="*/ 13501 h 34769"/>
                      <a:gd name="connsiteX4" fmla="*/ 66996 w 88264"/>
                      <a:gd name="connsiteY4" fmla="*/ 8716 h 34769"/>
                      <a:gd name="connsiteX5" fmla="*/ 86138 w 88264"/>
                      <a:gd name="connsiteY5" fmla="*/ 8716 h 34769"/>
                      <a:gd name="connsiteX6" fmla="*/ 86138 w 88264"/>
                      <a:gd name="connsiteY6" fmla="*/ 8716 h 34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264" h="34769">
                        <a:moveTo>
                          <a:pt x="86138" y="8716"/>
                        </a:moveTo>
                        <a:cubicBezTo>
                          <a:pt x="57425" y="-10426"/>
                          <a:pt x="14356" y="3930"/>
                          <a:pt x="0" y="32643"/>
                        </a:cubicBezTo>
                        <a:cubicBezTo>
                          <a:pt x="0" y="32643"/>
                          <a:pt x="0" y="37428"/>
                          <a:pt x="4785" y="32643"/>
                        </a:cubicBezTo>
                        <a:cubicBezTo>
                          <a:pt x="14356" y="23072"/>
                          <a:pt x="28712" y="18287"/>
                          <a:pt x="38283" y="13501"/>
                        </a:cubicBezTo>
                        <a:cubicBezTo>
                          <a:pt x="47854" y="8716"/>
                          <a:pt x="57425" y="8716"/>
                          <a:pt x="66996" y="8716"/>
                        </a:cubicBezTo>
                        <a:cubicBezTo>
                          <a:pt x="76567" y="13501"/>
                          <a:pt x="81352" y="13501"/>
                          <a:pt x="86138" y="8716"/>
                        </a:cubicBezTo>
                        <a:cubicBezTo>
                          <a:pt x="86138" y="13501"/>
                          <a:pt x="90923" y="13501"/>
                          <a:pt x="86138" y="8716"/>
                        </a:cubicBezTo>
                        <a:close/>
                      </a:path>
                    </a:pathLst>
                  </a:custGeom>
                  <a:solidFill>
                    <a:srgbClr val="D97D30"/>
                  </a:solidFill>
                  <a:ln w="47824"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xmlns="" id="{25066537-32CA-499B-BCF2-D6382714E97F}"/>
                      </a:ext>
                    </a:extLst>
                  </p:cNvPr>
                  <p:cNvSpPr/>
                  <p:nvPr/>
                </p:nvSpPr>
                <p:spPr>
                  <a:xfrm>
                    <a:off x="9555546" y="8420593"/>
                    <a:ext cx="37920" cy="190220"/>
                  </a:xfrm>
                  <a:custGeom>
                    <a:avLst/>
                    <a:gdLst>
                      <a:gd name="connsiteX0" fmla="*/ 9571 w 37920"/>
                      <a:gd name="connsiteY0" fmla="*/ 0 h 190220"/>
                      <a:gd name="connsiteX1" fmla="*/ 9571 w 37920"/>
                      <a:gd name="connsiteY1" fmla="*/ 0 h 190220"/>
                      <a:gd name="connsiteX2" fmla="*/ 23927 w 37920"/>
                      <a:gd name="connsiteY2" fmla="*/ 100494 h 190220"/>
                      <a:gd name="connsiteX3" fmla="*/ 0 w 37920"/>
                      <a:gd name="connsiteY3" fmla="*/ 186631 h 190220"/>
                      <a:gd name="connsiteX4" fmla="*/ 4785 w 37920"/>
                      <a:gd name="connsiteY4" fmla="*/ 186631 h 190220"/>
                      <a:gd name="connsiteX5" fmla="*/ 9571 w 37920"/>
                      <a:gd name="connsiteY5" fmla="*/ 0 h 190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920" h="190220">
                        <a:moveTo>
                          <a:pt x="9571" y="0"/>
                        </a:moveTo>
                        <a:cubicBezTo>
                          <a:pt x="9571" y="0"/>
                          <a:pt x="9571" y="0"/>
                          <a:pt x="9571" y="0"/>
                        </a:cubicBezTo>
                        <a:cubicBezTo>
                          <a:pt x="23927" y="33498"/>
                          <a:pt x="28712" y="66996"/>
                          <a:pt x="23927" y="100494"/>
                        </a:cubicBezTo>
                        <a:cubicBezTo>
                          <a:pt x="19141" y="129206"/>
                          <a:pt x="9571" y="157919"/>
                          <a:pt x="0" y="186631"/>
                        </a:cubicBezTo>
                        <a:cubicBezTo>
                          <a:pt x="0" y="191417"/>
                          <a:pt x="4785" y="191417"/>
                          <a:pt x="4785" y="186631"/>
                        </a:cubicBezTo>
                        <a:cubicBezTo>
                          <a:pt x="43068" y="138777"/>
                          <a:pt x="52639" y="52640"/>
                          <a:pt x="9571" y="0"/>
                        </a:cubicBezTo>
                        <a:close/>
                      </a:path>
                    </a:pathLst>
                  </a:custGeom>
                  <a:solidFill>
                    <a:srgbClr val="D97D30"/>
                  </a:solidFill>
                  <a:ln w="47824" cap="flat">
                    <a:no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xmlns="" id="{FBC41C18-24B3-4D8A-84E2-BDFD2B867F6B}"/>
                      </a:ext>
                    </a:extLst>
                  </p:cNvPr>
                  <p:cNvSpPr/>
                  <p:nvPr/>
                </p:nvSpPr>
                <p:spPr>
                  <a:xfrm>
                    <a:off x="9615629" y="8425378"/>
                    <a:ext cx="54256" cy="195005"/>
                  </a:xfrm>
                  <a:custGeom>
                    <a:avLst/>
                    <a:gdLst>
                      <a:gd name="connsiteX0" fmla="*/ 45196 w 54256"/>
                      <a:gd name="connsiteY0" fmla="*/ 90923 h 195005"/>
                      <a:gd name="connsiteX1" fmla="*/ 2127 w 54256"/>
                      <a:gd name="connsiteY1" fmla="*/ 0 h 195005"/>
                      <a:gd name="connsiteX2" fmla="*/ 2127 w 54256"/>
                      <a:gd name="connsiteY2" fmla="*/ 0 h 195005"/>
                      <a:gd name="connsiteX3" fmla="*/ 40410 w 54256"/>
                      <a:gd name="connsiteY3" fmla="*/ 191417 h 195005"/>
                      <a:gd name="connsiteX4" fmla="*/ 45196 w 54256"/>
                      <a:gd name="connsiteY4" fmla="*/ 191417 h 195005"/>
                      <a:gd name="connsiteX5" fmla="*/ 45196 w 54256"/>
                      <a:gd name="connsiteY5" fmla="*/ 90923 h 19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56" h="195005">
                        <a:moveTo>
                          <a:pt x="45196" y="90923"/>
                        </a:moveTo>
                        <a:cubicBezTo>
                          <a:pt x="40410" y="57425"/>
                          <a:pt x="26054" y="23927"/>
                          <a:pt x="2127" y="0"/>
                        </a:cubicBezTo>
                        <a:cubicBezTo>
                          <a:pt x="2127" y="0"/>
                          <a:pt x="-2658" y="0"/>
                          <a:pt x="2127" y="0"/>
                        </a:cubicBezTo>
                        <a:cubicBezTo>
                          <a:pt x="45196" y="52640"/>
                          <a:pt x="45196" y="129206"/>
                          <a:pt x="40410" y="191417"/>
                        </a:cubicBezTo>
                        <a:cubicBezTo>
                          <a:pt x="40410" y="196202"/>
                          <a:pt x="45196" y="196202"/>
                          <a:pt x="45196" y="191417"/>
                        </a:cubicBezTo>
                        <a:cubicBezTo>
                          <a:pt x="59552" y="167490"/>
                          <a:pt x="54767" y="124421"/>
                          <a:pt x="45196" y="90923"/>
                        </a:cubicBezTo>
                        <a:close/>
                      </a:path>
                    </a:pathLst>
                  </a:custGeom>
                  <a:solidFill>
                    <a:srgbClr val="D97D30"/>
                  </a:solidFill>
                  <a:ln w="47824" cap="flat">
                    <a:noFill/>
                    <a:prstDash val="solid"/>
                    <a:miter/>
                  </a:ln>
                </p:spPr>
                <p:txBody>
                  <a:bodyPr rtlCol="0" anchor="ctr"/>
                  <a:lstStyle/>
                  <a:p>
                    <a:endParaRPr lang="en-US"/>
                  </a:p>
                </p:txBody>
              </p:sp>
            </p:grpSp>
            <p:sp>
              <p:nvSpPr>
                <p:cNvPr id="237" name="Freeform: Shape 236">
                  <a:extLst>
                    <a:ext uri="{FF2B5EF4-FFF2-40B4-BE49-F238E27FC236}">
                      <a16:creationId xmlns:a16="http://schemas.microsoft.com/office/drawing/2014/main" xmlns="" id="{C774E9E9-1973-42BC-A318-617A75316727}"/>
                    </a:ext>
                  </a:extLst>
                </p:cNvPr>
                <p:cNvSpPr/>
                <p:nvPr/>
              </p:nvSpPr>
              <p:spPr>
                <a:xfrm>
                  <a:off x="9258850" y="7889412"/>
                  <a:ext cx="175863" cy="191416"/>
                </a:xfrm>
                <a:custGeom>
                  <a:avLst/>
                  <a:gdLst>
                    <a:gd name="connsiteX0" fmla="*/ 172275 w 175863"/>
                    <a:gd name="connsiteY0" fmla="*/ 0 h 191416"/>
                    <a:gd name="connsiteX1" fmla="*/ 0 w 175863"/>
                    <a:gd name="connsiteY1" fmla="*/ 191417 h 191416"/>
                    <a:gd name="connsiteX2" fmla="*/ 0 w 175863"/>
                    <a:gd name="connsiteY2" fmla="*/ 191417 h 191416"/>
                    <a:gd name="connsiteX3" fmla="*/ 62210 w 175863"/>
                    <a:gd name="connsiteY3" fmla="*/ 81352 h 191416"/>
                    <a:gd name="connsiteX4" fmla="*/ 114850 w 175863"/>
                    <a:gd name="connsiteY4" fmla="*/ 38283 h 191416"/>
                    <a:gd name="connsiteX5" fmla="*/ 172275 w 175863"/>
                    <a:gd name="connsiteY5" fmla="*/ 14356 h 191416"/>
                    <a:gd name="connsiteX6" fmla="*/ 172275 w 175863"/>
                    <a:gd name="connsiteY6" fmla="*/ 0 h 191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5863" h="191416">
                      <a:moveTo>
                        <a:pt x="172275" y="0"/>
                      </a:moveTo>
                      <a:cubicBezTo>
                        <a:pt x="90923" y="0"/>
                        <a:pt x="0" y="110065"/>
                        <a:pt x="0" y="191417"/>
                      </a:cubicBezTo>
                      <a:cubicBezTo>
                        <a:pt x="0" y="191417"/>
                        <a:pt x="0" y="191417"/>
                        <a:pt x="0" y="191417"/>
                      </a:cubicBezTo>
                      <a:cubicBezTo>
                        <a:pt x="19142" y="153133"/>
                        <a:pt x="38283" y="114850"/>
                        <a:pt x="62210" y="81352"/>
                      </a:cubicBezTo>
                      <a:cubicBezTo>
                        <a:pt x="76567" y="62210"/>
                        <a:pt x="95708" y="47854"/>
                        <a:pt x="114850" y="38283"/>
                      </a:cubicBezTo>
                      <a:cubicBezTo>
                        <a:pt x="133991" y="23927"/>
                        <a:pt x="153133" y="23927"/>
                        <a:pt x="172275" y="14356"/>
                      </a:cubicBezTo>
                      <a:cubicBezTo>
                        <a:pt x="177060" y="4785"/>
                        <a:pt x="177060" y="0"/>
                        <a:pt x="172275" y="0"/>
                      </a:cubicBezTo>
                      <a:close/>
                    </a:path>
                  </a:pathLst>
                </a:custGeom>
                <a:solidFill>
                  <a:srgbClr val="025963"/>
                </a:solidFill>
                <a:ln w="47824" cap="flat">
                  <a:noFill/>
                  <a:prstDash val="solid"/>
                  <a:miter/>
                </a:ln>
              </p:spPr>
              <p:txBody>
                <a:bodyPr rtlCol="0" anchor="ctr"/>
                <a:lstStyle/>
                <a:p>
                  <a:endParaRPr lang="en-US"/>
                </a:p>
              </p:txBody>
            </p:sp>
          </p:grpSp>
          <p:grpSp>
            <p:nvGrpSpPr>
              <p:cNvPr id="148" name="Graphic 3">
                <a:extLst>
                  <a:ext uri="{FF2B5EF4-FFF2-40B4-BE49-F238E27FC236}">
                    <a16:creationId xmlns:a16="http://schemas.microsoft.com/office/drawing/2014/main" xmlns="" id="{28E02EB9-0059-4D8F-B04D-F08920D5CCAF}"/>
                  </a:ext>
                </a:extLst>
              </p:cNvPr>
              <p:cNvGrpSpPr/>
              <p:nvPr/>
            </p:nvGrpSpPr>
            <p:grpSpPr>
              <a:xfrm>
                <a:off x="8023631" y="5960889"/>
                <a:ext cx="1722903" cy="1649772"/>
                <a:chOff x="8023631" y="5960889"/>
                <a:chExt cx="1722903" cy="1649772"/>
              </a:xfrm>
            </p:grpSpPr>
            <p:grpSp>
              <p:nvGrpSpPr>
                <p:cNvPr id="149" name="Graphic 3">
                  <a:extLst>
                    <a:ext uri="{FF2B5EF4-FFF2-40B4-BE49-F238E27FC236}">
                      <a16:creationId xmlns:a16="http://schemas.microsoft.com/office/drawing/2014/main" xmlns="" id="{A7C0DF7E-5D8E-499E-9FAD-11EC207A389C}"/>
                    </a:ext>
                  </a:extLst>
                </p:cNvPr>
                <p:cNvGrpSpPr/>
                <p:nvPr/>
              </p:nvGrpSpPr>
              <p:grpSpPr>
                <a:xfrm>
                  <a:off x="8048445" y="6746341"/>
                  <a:ext cx="177227" cy="223074"/>
                  <a:chOff x="8048445" y="6746341"/>
                  <a:chExt cx="177227" cy="223074"/>
                </a:xfrm>
              </p:grpSpPr>
              <p:sp>
                <p:nvSpPr>
                  <p:cNvPr id="234" name="Freeform: Shape 233">
                    <a:extLst>
                      <a:ext uri="{FF2B5EF4-FFF2-40B4-BE49-F238E27FC236}">
                        <a16:creationId xmlns:a16="http://schemas.microsoft.com/office/drawing/2014/main" xmlns="" id="{1FEC6538-6238-4F8B-8C25-E91C374D6A09}"/>
                      </a:ext>
                    </a:extLst>
                  </p:cNvPr>
                  <p:cNvSpPr/>
                  <p:nvPr/>
                </p:nvSpPr>
                <p:spPr>
                  <a:xfrm>
                    <a:off x="8056733" y="6754735"/>
                    <a:ext cx="164210" cy="203893"/>
                  </a:xfrm>
                  <a:custGeom>
                    <a:avLst/>
                    <a:gdLst>
                      <a:gd name="connsiteX0" fmla="*/ 163681 w 164210"/>
                      <a:gd name="connsiteY0" fmla="*/ 29245 h 203893"/>
                      <a:gd name="connsiteX1" fmla="*/ 24904 w 164210"/>
                      <a:gd name="connsiteY1" fmla="*/ 38816 h 203893"/>
                      <a:gd name="connsiteX2" fmla="*/ 111042 w 164210"/>
                      <a:gd name="connsiteY2" fmla="*/ 201520 h 203893"/>
                      <a:gd name="connsiteX3" fmla="*/ 163681 w 164210"/>
                      <a:gd name="connsiteY3" fmla="*/ 29245 h 203893"/>
                    </a:gdLst>
                    <a:ahLst/>
                    <a:cxnLst>
                      <a:cxn ang="0">
                        <a:pos x="connsiteX0" y="connsiteY0"/>
                      </a:cxn>
                      <a:cxn ang="0">
                        <a:pos x="connsiteX1" y="connsiteY1"/>
                      </a:cxn>
                      <a:cxn ang="0">
                        <a:pos x="connsiteX2" y="connsiteY2"/>
                      </a:cxn>
                      <a:cxn ang="0">
                        <a:pos x="connsiteX3" y="connsiteY3"/>
                      </a:cxn>
                    </a:cxnLst>
                    <a:rect l="l" t="t" r="r" b="b"/>
                    <a:pathLst>
                      <a:path w="164210" h="203893">
                        <a:moveTo>
                          <a:pt x="163681" y="29245"/>
                        </a:moveTo>
                        <a:cubicBezTo>
                          <a:pt x="163681" y="29245"/>
                          <a:pt x="96685" y="-42536"/>
                          <a:pt x="24904" y="38816"/>
                        </a:cubicBezTo>
                        <a:cubicBezTo>
                          <a:pt x="-46877" y="120168"/>
                          <a:pt x="53617" y="220662"/>
                          <a:pt x="111042" y="201520"/>
                        </a:cubicBezTo>
                        <a:cubicBezTo>
                          <a:pt x="173252" y="187164"/>
                          <a:pt x="163681" y="29245"/>
                          <a:pt x="163681" y="29245"/>
                        </a:cubicBezTo>
                        <a:close/>
                      </a:path>
                    </a:pathLst>
                  </a:custGeom>
                  <a:solidFill>
                    <a:srgbClr val="FBC98F"/>
                  </a:solidFill>
                  <a:ln w="47824" cap="flat">
                    <a:no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xmlns="" id="{B7DF30DA-EA45-4922-9528-E650C94DDADC}"/>
                      </a:ext>
                    </a:extLst>
                  </p:cNvPr>
                  <p:cNvSpPr/>
                  <p:nvPr/>
                </p:nvSpPr>
                <p:spPr>
                  <a:xfrm>
                    <a:off x="8048445" y="6746341"/>
                    <a:ext cx="177227" cy="223074"/>
                  </a:xfrm>
                  <a:custGeom>
                    <a:avLst/>
                    <a:gdLst>
                      <a:gd name="connsiteX0" fmla="*/ 4479 w 177227"/>
                      <a:gd name="connsiteY0" fmla="*/ 138134 h 223074"/>
                      <a:gd name="connsiteX1" fmla="*/ 28407 w 177227"/>
                      <a:gd name="connsiteY1" fmla="*/ 42425 h 223074"/>
                      <a:gd name="connsiteX2" fmla="*/ 128901 w 177227"/>
                      <a:gd name="connsiteY2" fmla="*/ 4142 h 223074"/>
                      <a:gd name="connsiteX3" fmla="*/ 176755 w 177227"/>
                      <a:gd name="connsiteY3" fmla="*/ 32854 h 223074"/>
                      <a:gd name="connsiteX4" fmla="*/ 176755 w 177227"/>
                      <a:gd name="connsiteY4" fmla="*/ 37640 h 223074"/>
                      <a:gd name="connsiteX5" fmla="*/ 119330 w 177227"/>
                      <a:gd name="connsiteY5" fmla="*/ 219486 h 223074"/>
                      <a:gd name="connsiteX6" fmla="*/ 81046 w 177227"/>
                      <a:gd name="connsiteY6" fmla="*/ 219486 h 223074"/>
                      <a:gd name="connsiteX7" fmla="*/ 4479 w 177227"/>
                      <a:gd name="connsiteY7" fmla="*/ 138134 h 223074"/>
                      <a:gd name="connsiteX8" fmla="*/ 124115 w 177227"/>
                      <a:gd name="connsiteY8" fmla="*/ 18498 h 223074"/>
                      <a:gd name="connsiteX9" fmla="*/ 33192 w 177227"/>
                      <a:gd name="connsiteY9" fmla="*/ 51996 h 223074"/>
                      <a:gd name="connsiteX10" fmla="*/ 14051 w 177227"/>
                      <a:gd name="connsiteY10" fmla="*/ 138134 h 223074"/>
                      <a:gd name="connsiteX11" fmla="*/ 85832 w 177227"/>
                      <a:gd name="connsiteY11" fmla="*/ 209915 h 223074"/>
                      <a:gd name="connsiteX12" fmla="*/ 114544 w 177227"/>
                      <a:gd name="connsiteY12" fmla="*/ 209915 h 223074"/>
                      <a:gd name="connsiteX13" fmla="*/ 162398 w 177227"/>
                      <a:gd name="connsiteY13" fmla="*/ 42425 h 223074"/>
                      <a:gd name="connsiteX14" fmla="*/ 124115 w 177227"/>
                      <a:gd name="connsiteY14" fmla="*/ 18498 h 223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7227" h="223074">
                        <a:moveTo>
                          <a:pt x="4479" y="138134"/>
                        </a:moveTo>
                        <a:cubicBezTo>
                          <a:pt x="-5091" y="104636"/>
                          <a:pt x="-306" y="71138"/>
                          <a:pt x="28407" y="42425"/>
                        </a:cubicBezTo>
                        <a:cubicBezTo>
                          <a:pt x="66690" y="-644"/>
                          <a:pt x="104974" y="-5429"/>
                          <a:pt x="128901" y="4142"/>
                        </a:cubicBezTo>
                        <a:cubicBezTo>
                          <a:pt x="157613" y="13713"/>
                          <a:pt x="176755" y="32854"/>
                          <a:pt x="176755" y="32854"/>
                        </a:cubicBezTo>
                        <a:cubicBezTo>
                          <a:pt x="176755" y="32854"/>
                          <a:pt x="176755" y="37640"/>
                          <a:pt x="176755" y="37640"/>
                        </a:cubicBezTo>
                        <a:cubicBezTo>
                          <a:pt x="176755" y="42425"/>
                          <a:pt x="186325" y="200344"/>
                          <a:pt x="119330" y="219486"/>
                        </a:cubicBezTo>
                        <a:cubicBezTo>
                          <a:pt x="109759" y="224271"/>
                          <a:pt x="95402" y="224271"/>
                          <a:pt x="81046" y="219486"/>
                        </a:cubicBezTo>
                        <a:cubicBezTo>
                          <a:pt x="47548" y="209915"/>
                          <a:pt x="18836" y="176417"/>
                          <a:pt x="4479" y="138134"/>
                        </a:cubicBezTo>
                        <a:close/>
                        <a:moveTo>
                          <a:pt x="124115" y="18498"/>
                        </a:moveTo>
                        <a:cubicBezTo>
                          <a:pt x="90617" y="8927"/>
                          <a:pt x="61905" y="23284"/>
                          <a:pt x="33192" y="51996"/>
                        </a:cubicBezTo>
                        <a:cubicBezTo>
                          <a:pt x="4479" y="85494"/>
                          <a:pt x="9265" y="114206"/>
                          <a:pt x="14051" y="138134"/>
                        </a:cubicBezTo>
                        <a:cubicBezTo>
                          <a:pt x="23621" y="171631"/>
                          <a:pt x="52334" y="200344"/>
                          <a:pt x="85832" y="209915"/>
                        </a:cubicBezTo>
                        <a:cubicBezTo>
                          <a:pt x="95402" y="214700"/>
                          <a:pt x="104974" y="214700"/>
                          <a:pt x="114544" y="209915"/>
                        </a:cubicBezTo>
                        <a:cubicBezTo>
                          <a:pt x="157613" y="195558"/>
                          <a:pt x="162398" y="85494"/>
                          <a:pt x="162398" y="42425"/>
                        </a:cubicBezTo>
                        <a:cubicBezTo>
                          <a:pt x="162398" y="32854"/>
                          <a:pt x="148042" y="23284"/>
                          <a:pt x="124115" y="18498"/>
                        </a:cubicBezTo>
                        <a:close/>
                      </a:path>
                    </a:pathLst>
                  </a:custGeom>
                  <a:solidFill>
                    <a:srgbClr val="D97D30"/>
                  </a:solidFill>
                  <a:ln w="47824" cap="flat">
                    <a:noFill/>
                    <a:prstDash val="solid"/>
                    <a:miter/>
                  </a:ln>
                </p:spPr>
                <p:txBody>
                  <a:bodyPr rtlCol="0" anchor="ctr"/>
                  <a:lstStyle/>
                  <a:p>
                    <a:endParaRPr lang="en-US"/>
                  </a:p>
                </p:txBody>
              </p:sp>
            </p:grpSp>
            <p:grpSp>
              <p:nvGrpSpPr>
                <p:cNvPr id="150" name="Graphic 3">
                  <a:extLst>
                    <a:ext uri="{FF2B5EF4-FFF2-40B4-BE49-F238E27FC236}">
                      <a16:creationId xmlns:a16="http://schemas.microsoft.com/office/drawing/2014/main" xmlns="" id="{B3A66159-3E1B-4ECE-80D0-D1BA0A0FF27D}"/>
                    </a:ext>
                  </a:extLst>
                </p:cNvPr>
                <p:cNvGrpSpPr/>
                <p:nvPr/>
              </p:nvGrpSpPr>
              <p:grpSpPr>
                <a:xfrm>
                  <a:off x="8092404" y="6783981"/>
                  <a:ext cx="90466" cy="129206"/>
                  <a:chOff x="8092404" y="6783981"/>
                  <a:chExt cx="90466" cy="129206"/>
                </a:xfrm>
              </p:grpSpPr>
              <p:sp>
                <p:nvSpPr>
                  <p:cNvPr id="232" name="Freeform: Shape 231">
                    <a:extLst>
                      <a:ext uri="{FF2B5EF4-FFF2-40B4-BE49-F238E27FC236}">
                        <a16:creationId xmlns:a16="http://schemas.microsoft.com/office/drawing/2014/main" xmlns="" id="{3C353028-CAA0-4BF4-81F1-05E8CCC0FA65}"/>
                      </a:ext>
                    </a:extLst>
                  </p:cNvPr>
                  <p:cNvSpPr/>
                  <p:nvPr/>
                </p:nvSpPr>
                <p:spPr>
                  <a:xfrm>
                    <a:off x="8092404" y="6783981"/>
                    <a:ext cx="90466" cy="129206"/>
                  </a:xfrm>
                  <a:custGeom>
                    <a:avLst/>
                    <a:gdLst>
                      <a:gd name="connsiteX0" fmla="*/ 56229 w 90466"/>
                      <a:gd name="connsiteY0" fmla="*/ 76567 h 129206"/>
                      <a:gd name="connsiteX1" fmla="*/ 65800 w 90466"/>
                      <a:gd name="connsiteY1" fmla="*/ 47854 h 129206"/>
                      <a:gd name="connsiteX2" fmla="*/ 84941 w 90466"/>
                      <a:gd name="connsiteY2" fmla="*/ 38283 h 129206"/>
                      <a:gd name="connsiteX3" fmla="*/ 84941 w 90466"/>
                      <a:gd name="connsiteY3" fmla="*/ 9571 h 129206"/>
                      <a:gd name="connsiteX4" fmla="*/ 41872 w 90466"/>
                      <a:gd name="connsiteY4" fmla="*/ 4785 h 129206"/>
                      <a:gd name="connsiteX5" fmla="*/ 3589 w 90466"/>
                      <a:gd name="connsiteY5" fmla="*/ 62210 h 129206"/>
                      <a:gd name="connsiteX6" fmla="*/ 3589 w 90466"/>
                      <a:gd name="connsiteY6" fmla="*/ 105279 h 129206"/>
                      <a:gd name="connsiteX7" fmla="*/ 32301 w 90466"/>
                      <a:gd name="connsiteY7" fmla="*/ 129206 h 129206"/>
                      <a:gd name="connsiteX8" fmla="*/ 51443 w 90466"/>
                      <a:gd name="connsiteY8" fmla="*/ 114850 h 129206"/>
                      <a:gd name="connsiteX9" fmla="*/ 56229 w 90466"/>
                      <a:gd name="connsiteY9" fmla="*/ 76567 h 129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0466" h="129206">
                        <a:moveTo>
                          <a:pt x="56229" y="76567"/>
                        </a:moveTo>
                        <a:cubicBezTo>
                          <a:pt x="51443" y="66996"/>
                          <a:pt x="51443" y="52640"/>
                          <a:pt x="65800" y="47854"/>
                        </a:cubicBezTo>
                        <a:cubicBezTo>
                          <a:pt x="75370" y="43069"/>
                          <a:pt x="80156" y="43069"/>
                          <a:pt x="84941" y="38283"/>
                        </a:cubicBezTo>
                        <a:cubicBezTo>
                          <a:pt x="89727" y="28712"/>
                          <a:pt x="94512" y="19142"/>
                          <a:pt x="84941" y="9571"/>
                        </a:cubicBezTo>
                        <a:cubicBezTo>
                          <a:pt x="75370" y="-4785"/>
                          <a:pt x="51443" y="0"/>
                          <a:pt x="41872" y="4785"/>
                        </a:cubicBezTo>
                        <a:cubicBezTo>
                          <a:pt x="22731" y="14356"/>
                          <a:pt x="8374" y="38283"/>
                          <a:pt x="3589" y="62210"/>
                        </a:cubicBezTo>
                        <a:cubicBezTo>
                          <a:pt x="-1196" y="76567"/>
                          <a:pt x="-1196" y="90923"/>
                          <a:pt x="3589" y="105279"/>
                        </a:cubicBezTo>
                        <a:cubicBezTo>
                          <a:pt x="8374" y="114850"/>
                          <a:pt x="17945" y="129206"/>
                          <a:pt x="32301" y="129206"/>
                        </a:cubicBezTo>
                        <a:cubicBezTo>
                          <a:pt x="37087" y="129206"/>
                          <a:pt x="46658" y="124421"/>
                          <a:pt x="51443" y="114850"/>
                        </a:cubicBezTo>
                        <a:cubicBezTo>
                          <a:pt x="61014" y="100494"/>
                          <a:pt x="61014" y="90923"/>
                          <a:pt x="56229" y="76567"/>
                        </a:cubicBezTo>
                        <a:close/>
                      </a:path>
                    </a:pathLst>
                  </a:custGeom>
                  <a:solidFill>
                    <a:srgbClr val="D46429"/>
                  </a:solidFill>
                  <a:ln w="47824" cap="flat">
                    <a:no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xmlns="" id="{A6933AC3-4892-434C-B7CE-F6F75BE5814C}"/>
                      </a:ext>
                    </a:extLst>
                  </p:cNvPr>
                  <p:cNvSpPr/>
                  <p:nvPr/>
                </p:nvSpPr>
                <p:spPr>
                  <a:xfrm>
                    <a:off x="8119920" y="6801140"/>
                    <a:ext cx="62210" cy="97690"/>
                  </a:xfrm>
                  <a:custGeom>
                    <a:avLst/>
                    <a:gdLst>
                      <a:gd name="connsiteX0" fmla="*/ 4785 w 62210"/>
                      <a:gd name="connsiteY0" fmla="*/ 35480 h 97690"/>
                      <a:gd name="connsiteX1" fmla="*/ 0 w 62210"/>
                      <a:gd name="connsiteY1" fmla="*/ 68978 h 97690"/>
                      <a:gd name="connsiteX2" fmla="*/ 23927 w 62210"/>
                      <a:gd name="connsiteY2" fmla="*/ 97691 h 97690"/>
                      <a:gd name="connsiteX3" fmla="*/ 28712 w 62210"/>
                      <a:gd name="connsiteY3" fmla="*/ 64193 h 97690"/>
                      <a:gd name="connsiteX4" fmla="*/ 38283 w 62210"/>
                      <a:gd name="connsiteY4" fmla="*/ 35480 h 97690"/>
                      <a:gd name="connsiteX5" fmla="*/ 57425 w 62210"/>
                      <a:gd name="connsiteY5" fmla="*/ 25909 h 97690"/>
                      <a:gd name="connsiteX6" fmla="*/ 62211 w 62210"/>
                      <a:gd name="connsiteY6" fmla="*/ 6768 h 97690"/>
                      <a:gd name="connsiteX7" fmla="*/ 47854 w 62210"/>
                      <a:gd name="connsiteY7" fmla="*/ 1982 h 97690"/>
                      <a:gd name="connsiteX8" fmla="*/ 4785 w 62210"/>
                      <a:gd name="connsiteY8" fmla="*/ 35480 h 97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210" h="97690">
                        <a:moveTo>
                          <a:pt x="4785" y="35480"/>
                        </a:moveTo>
                        <a:cubicBezTo>
                          <a:pt x="0" y="45051"/>
                          <a:pt x="0" y="54622"/>
                          <a:pt x="0" y="68978"/>
                        </a:cubicBezTo>
                        <a:cubicBezTo>
                          <a:pt x="0" y="83334"/>
                          <a:pt x="9571" y="97691"/>
                          <a:pt x="23927" y="97691"/>
                        </a:cubicBezTo>
                        <a:cubicBezTo>
                          <a:pt x="33498" y="88120"/>
                          <a:pt x="33498" y="73763"/>
                          <a:pt x="28712" y="64193"/>
                        </a:cubicBezTo>
                        <a:cubicBezTo>
                          <a:pt x="23927" y="54622"/>
                          <a:pt x="23927" y="40265"/>
                          <a:pt x="38283" y="35480"/>
                        </a:cubicBezTo>
                        <a:cubicBezTo>
                          <a:pt x="47854" y="30695"/>
                          <a:pt x="52640" y="30695"/>
                          <a:pt x="57425" y="25909"/>
                        </a:cubicBezTo>
                        <a:cubicBezTo>
                          <a:pt x="62211" y="21124"/>
                          <a:pt x="62211" y="16338"/>
                          <a:pt x="62211" y="6768"/>
                        </a:cubicBezTo>
                        <a:cubicBezTo>
                          <a:pt x="62211" y="1982"/>
                          <a:pt x="57425" y="-2803"/>
                          <a:pt x="47854" y="1982"/>
                        </a:cubicBezTo>
                        <a:cubicBezTo>
                          <a:pt x="38283" y="1982"/>
                          <a:pt x="14356" y="11553"/>
                          <a:pt x="4785" y="35480"/>
                        </a:cubicBezTo>
                        <a:close/>
                      </a:path>
                    </a:pathLst>
                  </a:custGeom>
                  <a:solidFill>
                    <a:srgbClr val="DA8D28">
                      <a:alpha val="50000"/>
                    </a:srgbClr>
                  </a:solidFill>
                  <a:ln w="47824" cap="flat">
                    <a:noFill/>
                    <a:prstDash val="solid"/>
                    <a:miter/>
                  </a:ln>
                </p:spPr>
                <p:txBody>
                  <a:bodyPr rtlCol="0" anchor="ctr"/>
                  <a:lstStyle/>
                  <a:p>
                    <a:endParaRPr lang="en-US"/>
                  </a:p>
                </p:txBody>
              </p:sp>
            </p:grpSp>
            <p:grpSp>
              <p:nvGrpSpPr>
                <p:cNvPr id="151" name="Graphic 3">
                  <a:extLst>
                    <a:ext uri="{FF2B5EF4-FFF2-40B4-BE49-F238E27FC236}">
                      <a16:creationId xmlns:a16="http://schemas.microsoft.com/office/drawing/2014/main" xmlns="" id="{19A546DD-4735-4ABA-A68C-33778E5AE48D}"/>
                    </a:ext>
                  </a:extLst>
                </p:cNvPr>
                <p:cNvGrpSpPr/>
                <p:nvPr/>
              </p:nvGrpSpPr>
              <p:grpSpPr>
                <a:xfrm>
                  <a:off x="8085134" y="6372435"/>
                  <a:ext cx="1464233" cy="1238226"/>
                  <a:chOff x="8085134" y="6372435"/>
                  <a:chExt cx="1464233" cy="1238226"/>
                </a:xfrm>
              </p:grpSpPr>
              <p:sp>
                <p:nvSpPr>
                  <p:cNvPr id="230" name="Freeform: Shape 229">
                    <a:extLst>
                      <a:ext uri="{FF2B5EF4-FFF2-40B4-BE49-F238E27FC236}">
                        <a16:creationId xmlns:a16="http://schemas.microsoft.com/office/drawing/2014/main" xmlns="" id="{1170FCD3-153F-4CF2-824D-8CD70BE67A8B}"/>
                      </a:ext>
                    </a:extLst>
                  </p:cNvPr>
                  <p:cNvSpPr/>
                  <p:nvPr/>
                </p:nvSpPr>
                <p:spPr>
                  <a:xfrm>
                    <a:off x="8093171" y="6382006"/>
                    <a:ext cx="1450758" cy="1219706"/>
                  </a:xfrm>
                  <a:custGeom>
                    <a:avLst/>
                    <a:gdLst>
                      <a:gd name="connsiteX0" fmla="*/ 1242245 w 1450758"/>
                      <a:gd name="connsiteY0" fmla="*/ 899658 h 1219706"/>
                      <a:gd name="connsiteX1" fmla="*/ 1448018 w 1450758"/>
                      <a:gd name="connsiteY1" fmla="*/ 765667 h 1219706"/>
                      <a:gd name="connsiteX2" fmla="*/ 1266172 w 1450758"/>
                      <a:gd name="connsiteY2" fmla="*/ 722598 h 1219706"/>
                      <a:gd name="connsiteX3" fmla="*/ 1232674 w 1450758"/>
                      <a:gd name="connsiteY3" fmla="*/ 157919 h 1219706"/>
                      <a:gd name="connsiteX4" fmla="*/ 1050828 w 1450758"/>
                      <a:gd name="connsiteY4" fmla="*/ 258412 h 1219706"/>
                      <a:gd name="connsiteX5" fmla="*/ 1093897 w 1450758"/>
                      <a:gd name="connsiteY5" fmla="*/ 43069 h 1219706"/>
                      <a:gd name="connsiteX6" fmla="*/ 711064 w 1450758"/>
                      <a:gd name="connsiteY6" fmla="*/ 133992 h 1219706"/>
                      <a:gd name="connsiteX7" fmla="*/ 825914 w 1450758"/>
                      <a:gd name="connsiteY7" fmla="*/ 19142 h 1219706"/>
                      <a:gd name="connsiteX8" fmla="*/ 376084 w 1450758"/>
                      <a:gd name="connsiteY8" fmla="*/ 138777 h 1219706"/>
                      <a:gd name="connsiteX9" fmla="*/ 419153 w 1450758"/>
                      <a:gd name="connsiteY9" fmla="*/ 0 h 1219706"/>
                      <a:gd name="connsiteX10" fmla="*/ 127242 w 1450758"/>
                      <a:gd name="connsiteY10" fmla="*/ 358906 h 1219706"/>
                      <a:gd name="connsiteX11" fmla="*/ 36320 w 1450758"/>
                      <a:gd name="connsiteY11" fmla="*/ 540752 h 1219706"/>
                      <a:gd name="connsiteX12" fmla="*/ 304303 w 1450758"/>
                      <a:gd name="connsiteY12" fmla="*/ 1110217 h 1219706"/>
                      <a:gd name="connsiteX13" fmla="*/ 955120 w 1450758"/>
                      <a:gd name="connsiteY13" fmla="*/ 1162856 h 1219706"/>
                      <a:gd name="connsiteX14" fmla="*/ 1242245 w 1450758"/>
                      <a:gd name="connsiteY14" fmla="*/ 899658 h 1219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0758" h="1219706">
                        <a:moveTo>
                          <a:pt x="1242245" y="899658"/>
                        </a:moveTo>
                        <a:cubicBezTo>
                          <a:pt x="1294884" y="933156"/>
                          <a:pt x="1424091" y="894873"/>
                          <a:pt x="1448018" y="765667"/>
                        </a:cubicBezTo>
                        <a:cubicBezTo>
                          <a:pt x="1471945" y="631675"/>
                          <a:pt x="1333168" y="612533"/>
                          <a:pt x="1266172" y="722598"/>
                        </a:cubicBezTo>
                        <a:cubicBezTo>
                          <a:pt x="1304456" y="574250"/>
                          <a:pt x="1342739" y="315837"/>
                          <a:pt x="1232674" y="157919"/>
                        </a:cubicBezTo>
                        <a:cubicBezTo>
                          <a:pt x="1141751" y="287125"/>
                          <a:pt x="1050828" y="258412"/>
                          <a:pt x="1050828" y="258412"/>
                        </a:cubicBezTo>
                        <a:cubicBezTo>
                          <a:pt x="1050828" y="258412"/>
                          <a:pt x="1141751" y="200988"/>
                          <a:pt x="1093897" y="43069"/>
                        </a:cubicBezTo>
                        <a:cubicBezTo>
                          <a:pt x="916836" y="191417"/>
                          <a:pt x="711064" y="133992"/>
                          <a:pt x="711064" y="133992"/>
                        </a:cubicBezTo>
                        <a:cubicBezTo>
                          <a:pt x="711064" y="133992"/>
                          <a:pt x="744561" y="110065"/>
                          <a:pt x="825914" y="19142"/>
                        </a:cubicBezTo>
                        <a:cubicBezTo>
                          <a:pt x="534003" y="-38283"/>
                          <a:pt x="376084" y="138777"/>
                          <a:pt x="376084" y="138777"/>
                        </a:cubicBezTo>
                        <a:cubicBezTo>
                          <a:pt x="376084" y="138777"/>
                          <a:pt x="352157" y="76567"/>
                          <a:pt x="419153" y="0"/>
                        </a:cubicBezTo>
                        <a:cubicBezTo>
                          <a:pt x="151170" y="28713"/>
                          <a:pt x="127242" y="358906"/>
                          <a:pt x="127242" y="358906"/>
                        </a:cubicBezTo>
                        <a:cubicBezTo>
                          <a:pt x="127242" y="358906"/>
                          <a:pt x="127242" y="373263"/>
                          <a:pt x="36320" y="540752"/>
                        </a:cubicBezTo>
                        <a:cubicBezTo>
                          <a:pt x="-68960" y="756096"/>
                          <a:pt x="65032" y="976225"/>
                          <a:pt x="304303" y="1110217"/>
                        </a:cubicBezTo>
                        <a:cubicBezTo>
                          <a:pt x="687137" y="1320775"/>
                          <a:pt x="955120" y="1162856"/>
                          <a:pt x="955120" y="1162856"/>
                        </a:cubicBezTo>
                        <a:cubicBezTo>
                          <a:pt x="1055614" y="1115002"/>
                          <a:pt x="1189605" y="1004937"/>
                          <a:pt x="1242245" y="899658"/>
                        </a:cubicBezTo>
                        <a:close/>
                      </a:path>
                    </a:pathLst>
                  </a:custGeom>
                  <a:solidFill>
                    <a:srgbClr val="FBC98F"/>
                  </a:solidFill>
                  <a:ln w="47824" cap="flat">
                    <a:noFill/>
                    <a:prstDash val="solid"/>
                    <a:miter/>
                  </a:ln>
                </p:spPr>
                <p:txBody>
                  <a:bodyPr rtlCol="0" anchor="ctr"/>
                  <a:lstStyle/>
                  <a:p>
                    <a:endParaRPr lang="en-US"/>
                  </a:p>
                </p:txBody>
              </p:sp>
              <p:sp>
                <p:nvSpPr>
                  <p:cNvPr id="231" name="Freeform: Shape 230">
                    <a:extLst>
                      <a:ext uri="{FF2B5EF4-FFF2-40B4-BE49-F238E27FC236}">
                        <a16:creationId xmlns:a16="http://schemas.microsoft.com/office/drawing/2014/main" xmlns="" id="{BEEC486B-F472-4F2F-8E7C-EA2585191E4D}"/>
                      </a:ext>
                    </a:extLst>
                  </p:cNvPr>
                  <p:cNvSpPr/>
                  <p:nvPr/>
                </p:nvSpPr>
                <p:spPr>
                  <a:xfrm>
                    <a:off x="8085134" y="6372435"/>
                    <a:ext cx="1464233" cy="1238226"/>
                  </a:xfrm>
                  <a:custGeom>
                    <a:avLst/>
                    <a:gdLst>
                      <a:gd name="connsiteX0" fmla="*/ 307555 w 1464233"/>
                      <a:gd name="connsiteY0" fmla="*/ 1119787 h 1238226"/>
                      <a:gd name="connsiteX1" fmla="*/ 34786 w 1464233"/>
                      <a:gd name="connsiteY1" fmla="*/ 545537 h 1238226"/>
                      <a:gd name="connsiteX2" fmla="*/ 125709 w 1464233"/>
                      <a:gd name="connsiteY2" fmla="*/ 368477 h 1238226"/>
                      <a:gd name="connsiteX3" fmla="*/ 422405 w 1464233"/>
                      <a:gd name="connsiteY3" fmla="*/ 0 h 1238226"/>
                      <a:gd name="connsiteX4" fmla="*/ 427191 w 1464233"/>
                      <a:gd name="connsiteY4" fmla="*/ 4785 h 1238226"/>
                      <a:gd name="connsiteX5" fmla="*/ 427191 w 1464233"/>
                      <a:gd name="connsiteY5" fmla="*/ 14356 h 1238226"/>
                      <a:gd name="connsiteX6" fmla="*/ 384122 w 1464233"/>
                      <a:gd name="connsiteY6" fmla="*/ 138777 h 1238226"/>
                      <a:gd name="connsiteX7" fmla="*/ 829166 w 1464233"/>
                      <a:gd name="connsiteY7" fmla="*/ 28712 h 1238226"/>
                      <a:gd name="connsiteX8" fmla="*/ 833951 w 1464233"/>
                      <a:gd name="connsiteY8" fmla="*/ 33498 h 1238226"/>
                      <a:gd name="connsiteX9" fmla="*/ 833951 w 1464233"/>
                      <a:gd name="connsiteY9" fmla="*/ 38283 h 1238226"/>
                      <a:gd name="connsiteX10" fmla="*/ 728672 w 1464233"/>
                      <a:gd name="connsiteY10" fmla="*/ 143562 h 1238226"/>
                      <a:gd name="connsiteX11" fmla="*/ 1092364 w 1464233"/>
                      <a:gd name="connsiteY11" fmla="*/ 47854 h 1238226"/>
                      <a:gd name="connsiteX12" fmla="*/ 1097149 w 1464233"/>
                      <a:gd name="connsiteY12" fmla="*/ 47854 h 1238226"/>
                      <a:gd name="connsiteX13" fmla="*/ 1101935 w 1464233"/>
                      <a:gd name="connsiteY13" fmla="*/ 52640 h 1238226"/>
                      <a:gd name="connsiteX14" fmla="*/ 1068436 w 1464233"/>
                      <a:gd name="connsiteY14" fmla="*/ 267983 h 1238226"/>
                      <a:gd name="connsiteX15" fmla="*/ 1231141 w 1464233"/>
                      <a:gd name="connsiteY15" fmla="*/ 167490 h 1238226"/>
                      <a:gd name="connsiteX16" fmla="*/ 1235926 w 1464233"/>
                      <a:gd name="connsiteY16" fmla="*/ 162704 h 1238226"/>
                      <a:gd name="connsiteX17" fmla="*/ 1240712 w 1464233"/>
                      <a:gd name="connsiteY17" fmla="*/ 167490 h 1238226"/>
                      <a:gd name="connsiteX18" fmla="*/ 1283780 w 1464233"/>
                      <a:gd name="connsiteY18" fmla="*/ 708242 h 1238226"/>
                      <a:gd name="connsiteX19" fmla="*/ 1403416 w 1464233"/>
                      <a:gd name="connsiteY19" fmla="*/ 660387 h 1238226"/>
                      <a:gd name="connsiteX20" fmla="*/ 1460841 w 1464233"/>
                      <a:gd name="connsiteY20" fmla="*/ 780023 h 1238226"/>
                      <a:gd name="connsiteX21" fmla="*/ 1374703 w 1464233"/>
                      <a:gd name="connsiteY21" fmla="*/ 909229 h 1238226"/>
                      <a:gd name="connsiteX22" fmla="*/ 1264639 w 1464233"/>
                      <a:gd name="connsiteY22" fmla="*/ 933156 h 1238226"/>
                      <a:gd name="connsiteX23" fmla="*/ 1250282 w 1464233"/>
                      <a:gd name="connsiteY23" fmla="*/ 928371 h 1238226"/>
                      <a:gd name="connsiteX24" fmla="*/ 963157 w 1464233"/>
                      <a:gd name="connsiteY24" fmla="*/ 1181998 h 1238226"/>
                      <a:gd name="connsiteX25" fmla="*/ 838737 w 1464233"/>
                      <a:gd name="connsiteY25" fmla="*/ 1225066 h 1238226"/>
                      <a:gd name="connsiteX26" fmla="*/ 513328 w 1464233"/>
                      <a:gd name="connsiteY26" fmla="*/ 1215496 h 1238226"/>
                      <a:gd name="connsiteX27" fmla="*/ 307555 w 1464233"/>
                      <a:gd name="connsiteY27" fmla="*/ 1119787 h 1238226"/>
                      <a:gd name="connsiteX28" fmla="*/ 1255068 w 1464233"/>
                      <a:gd name="connsiteY28" fmla="*/ 904444 h 1238226"/>
                      <a:gd name="connsiteX29" fmla="*/ 1274210 w 1464233"/>
                      <a:gd name="connsiteY29" fmla="*/ 914014 h 1238226"/>
                      <a:gd name="connsiteX30" fmla="*/ 1374703 w 1464233"/>
                      <a:gd name="connsiteY30" fmla="*/ 894873 h 1238226"/>
                      <a:gd name="connsiteX31" fmla="*/ 1451270 w 1464233"/>
                      <a:gd name="connsiteY31" fmla="*/ 775237 h 1238226"/>
                      <a:gd name="connsiteX32" fmla="*/ 1403416 w 1464233"/>
                      <a:gd name="connsiteY32" fmla="*/ 669958 h 1238226"/>
                      <a:gd name="connsiteX33" fmla="*/ 1278995 w 1464233"/>
                      <a:gd name="connsiteY33" fmla="*/ 736954 h 1238226"/>
                      <a:gd name="connsiteX34" fmla="*/ 1269424 w 1464233"/>
                      <a:gd name="connsiteY34" fmla="*/ 741740 h 1238226"/>
                      <a:gd name="connsiteX35" fmla="*/ 1264639 w 1464233"/>
                      <a:gd name="connsiteY35" fmla="*/ 732169 h 1238226"/>
                      <a:gd name="connsiteX36" fmla="*/ 1235926 w 1464233"/>
                      <a:gd name="connsiteY36" fmla="*/ 181846 h 1238226"/>
                      <a:gd name="connsiteX37" fmla="*/ 1054080 w 1464233"/>
                      <a:gd name="connsiteY37" fmla="*/ 277554 h 1238226"/>
                      <a:gd name="connsiteX38" fmla="*/ 1054080 w 1464233"/>
                      <a:gd name="connsiteY38" fmla="*/ 277554 h 1238226"/>
                      <a:gd name="connsiteX39" fmla="*/ 1049295 w 1464233"/>
                      <a:gd name="connsiteY39" fmla="*/ 272769 h 1238226"/>
                      <a:gd name="connsiteX40" fmla="*/ 1054080 w 1464233"/>
                      <a:gd name="connsiteY40" fmla="*/ 267983 h 1238226"/>
                      <a:gd name="connsiteX41" fmla="*/ 1097149 w 1464233"/>
                      <a:gd name="connsiteY41" fmla="*/ 66996 h 1238226"/>
                      <a:gd name="connsiteX42" fmla="*/ 719101 w 1464233"/>
                      <a:gd name="connsiteY42" fmla="*/ 153133 h 1238226"/>
                      <a:gd name="connsiteX43" fmla="*/ 719101 w 1464233"/>
                      <a:gd name="connsiteY43" fmla="*/ 153133 h 1238226"/>
                      <a:gd name="connsiteX44" fmla="*/ 714316 w 1464233"/>
                      <a:gd name="connsiteY44" fmla="*/ 148348 h 1238226"/>
                      <a:gd name="connsiteX45" fmla="*/ 719101 w 1464233"/>
                      <a:gd name="connsiteY45" fmla="*/ 143562 h 1238226"/>
                      <a:gd name="connsiteX46" fmla="*/ 824380 w 1464233"/>
                      <a:gd name="connsiteY46" fmla="*/ 38283 h 1238226"/>
                      <a:gd name="connsiteX47" fmla="*/ 508543 w 1464233"/>
                      <a:gd name="connsiteY47" fmla="*/ 76567 h 1238226"/>
                      <a:gd name="connsiteX48" fmla="*/ 393693 w 1464233"/>
                      <a:gd name="connsiteY48" fmla="*/ 157919 h 1238226"/>
                      <a:gd name="connsiteX49" fmla="*/ 388907 w 1464233"/>
                      <a:gd name="connsiteY49" fmla="*/ 157919 h 1238226"/>
                      <a:gd name="connsiteX50" fmla="*/ 384122 w 1464233"/>
                      <a:gd name="connsiteY50" fmla="*/ 153133 h 1238226"/>
                      <a:gd name="connsiteX51" fmla="*/ 417620 w 1464233"/>
                      <a:gd name="connsiteY51" fmla="*/ 19142 h 1238226"/>
                      <a:gd name="connsiteX52" fmla="*/ 144851 w 1464233"/>
                      <a:gd name="connsiteY52" fmla="*/ 373262 h 1238226"/>
                      <a:gd name="connsiteX53" fmla="*/ 53928 w 1464233"/>
                      <a:gd name="connsiteY53" fmla="*/ 555108 h 1238226"/>
                      <a:gd name="connsiteX54" fmla="*/ 317126 w 1464233"/>
                      <a:gd name="connsiteY54" fmla="*/ 1115002 h 1238226"/>
                      <a:gd name="connsiteX55" fmla="*/ 522899 w 1464233"/>
                      <a:gd name="connsiteY55" fmla="*/ 1201139 h 1238226"/>
                      <a:gd name="connsiteX56" fmla="*/ 958372 w 1464233"/>
                      <a:gd name="connsiteY56" fmla="*/ 1172427 h 1238226"/>
                      <a:gd name="connsiteX57" fmla="*/ 1245497 w 1464233"/>
                      <a:gd name="connsiteY57" fmla="*/ 918800 h 1238226"/>
                      <a:gd name="connsiteX58" fmla="*/ 1250282 w 1464233"/>
                      <a:gd name="connsiteY58" fmla="*/ 914014 h 1238226"/>
                      <a:gd name="connsiteX59" fmla="*/ 1255068 w 1464233"/>
                      <a:gd name="connsiteY59" fmla="*/ 904444 h 1238226"/>
                      <a:gd name="connsiteX60" fmla="*/ 1255068 w 1464233"/>
                      <a:gd name="connsiteY60" fmla="*/ 904444 h 1238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464233" h="1238226">
                        <a:moveTo>
                          <a:pt x="307555" y="1119787"/>
                        </a:moveTo>
                        <a:cubicBezTo>
                          <a:pt x="44357" y="976225"/>
                          <a:pt x="-60922" y="746525"/>
                          <a:pt x="34786" y="545537"/>
                        </a:cubicBezTo>
                        <a:cubicBezTo>
                          <a:pt x="120924" y="387619"/>
                          <a:pt x="125709" y="368477"/>
                          <a:pt x="125709" y="368477"/>
                        </a:cubicBezTo>
                        <a:cubicBezTo>
                          <a:pt x="125709" y="363692"/>
                          <a:pt x="154422" y="33498"/>
                          <a:pt x="422405" y="0"/>
                        </a:cubicBezTo>
                        <a:cubicBezTo>
                          <a:pt x="427191" y="0"/>
                          <a:pt x="427191" y="0"/>
                          <a:pt x="427191" y="4785"/>
                        </a:cubicBezTo>
                        <a:cubicBezTo>
                          <a:pt x="427191" y="4785"/>
                          <a:pt x="427191" y="9571"/>
                          <a:pt x="427191" y="14356"/>
                        </a:cubicBezTo>
                        <a:cubicBezTo>
                          <a:pt x="379337" y="66996"/>
                          <a:pt x="379337" y="114850"/>
                          <a:pt x="384122" y="138777"/>
                        </a:cubicBezTo>
                        <a:cubicBezTo>
                          <a:pt x="422405" y="105279"/>
                          <a:pt x="575539" y="-23927"/>
                          <a:pt x="829166" y="28712"/>
                        </a:cubicBezTo>
                        <a:cubicBezTo>
                          <a:pt x="833951" y="28712"/>
                          <a:pt x="833951" y="28712"/>
                          <a:pt x="833951" y="33498"/>
                        </a:cubicBezTo>
                        <a:cubicBezTo>
                          <a:pt x="833951" y="33498"/>
                          <a:pt x="833951" y="38283"/>
                          <a:pt x="833951" y="38283"/>
                        </a:cubicBezTo>
                        <a:cubicBezTo>
                          <a:pt x="776526" y="100494"/>
                          <a:pt x="743028" y="129206"/>
                          <a:pt x="728672" y="143562"/>
                        </a:cubicBezTo>
                        <a:cubicBezTo>
                          <a:pt x="776526" y="153133"/>
                          <a:pt x="939230" y="177060"/>
                          <a:pt x="1092364" y="47854"/>
                        </a:cubicBezTo>
                        <a:cubicBezTo>
                          <a:pt x="1092364" y="47854"/>
                          <a:pt x="1097149" y="47854"/>
                          <a:pt x="1097149" y="47854"/>
                        </a:cubicBezTo>
                        <a:cubicBezTo>
                          <a:pt x="1097149" y="47854"/>
                          <a:pt x="1101935" y="47854"/>
                          <a:pt x="1101935" y="52640"/>
                        </a:cubicBezTo>
                        <a:cubicBezTo>
                          <a:pt x="1140218" y="181846"/>
                          <a:pt x="1092364" y="244056"/>
                          <a:pt x="1068436" y="267983"/>
                        </a:cubicBezTo>
                        <a:cubicBezTo>
                          <a:pt x="1097149" y="267983"/>
                          <a:pt x="1164145" y="263198"/>
                          <a:pt x="1231141" y="167490"/>
                        </a:cubicBezTo>
                        <a:cubicBezTo>
                          <a:pt x="1231141" y="167490"/>
                          <a:pt x="1235926" y="162704"/>
                          <a:pt x="1235926" y="162704"/>
                        </a:cubicBezTo>
                        <a:cubicBezTo>
                          <a:pt x="1235926" y="162704"/>
                          <a:pt x="1240712" y="162704"/>
                          <a:pt x="1240712" y="167490"/>
                        </a:cubicBezTo>
                        <a:cubicBezTo>
                          <a:pt x="1350776" y="325408"/>
                          <a:pt x="1312493" y="579035"/>
                          <a:pt x="1283780" y="708242"/>
                        </a:cubicBezTo>
                        <a:cubicBezTo>
                          <a:pt x="1322064" y="665173"/>
                          <a:pt x="1369918" y="655602"/>
                          <a:pt x="1403416" y="660387"/>
                        </a:cubicBezTo>
                        <a:cubicBezTo>
                          <a:pt x="1441699" y="669958"/>
                          <a:pt x="1475197" y="708242"/>
                          <a:pt x="1460841" y="780023"/>
                        </a:cubicBezTo>
                        <a:cubicBezTo>
                          <a:pt x="1451270" y="837448"/>
                          <a:pt x="1422557" y="880516"/>
                          <a:pt x="1374703" y="909229"/>
                        </a:cubicBezTo>
                        <a:cubicBezTo>
                          <a:pt x="1341205" y="933156"/>
                          <a:pt x="1298137" y="937941"/>
                          <a:pt x="1264639" y="933156"/>
                        </a:cubicBezTo>
                        <a:cubicBezTo>
                          <a:pt x="1259853" y="933156"/>
                          <a:pt x="1255068" y="928371"/>
                          <a:pt x="1250282" y="928371"/>
                        </a:cubicBezTo>
                        <a:cubicBezTo>
                          <a:pt x="1192858" y="1038435"/>
                          <a:pt x="1058866" y="1143714"/>
                          <a:pt x="963157" y="1181998"/>
                        </a:cubicBezTo>
                        <a:cubicBezTo>
                          <a:pt x="963157" y="1181998"/>
                          <a:pt x="920089" y="1205925"/>
                          <a:pt x="838737" y="1225066"/>
                        </a:cubicBezTo>
                        <a:cubicBezTo>
                          <a:pt x="766955" y="1239423"/>
                          <a:pt x="656891" y="1248994"/>
                          <a:pt x="513328" y="1215496"/>
                        </a:cubicBezTo>
                        <a:cubicBezTo>
                          <a:pt x="451118" y="1186783"/>
                          <a:pt x="379337" y="1158071"/>
                          <a:pt x="307555" y="1119787"/>
                        </a:cubicBezTo>
                        <a:close/>
                        <a:moveTo>
                          <a:pt x="1255068" y="904444"/>
                        </a:moveTo>
                        <a:cubicBezTo>
                          <a:pt x="1259853" y="909229"/>
                          <a:pt x="1264639" y="909229"/>
                          <a:pt x="1274210" y="914014"/>
                        </a:cubicBezTo>
                        <a:cubicBezTo>
                          <a:pt x="1302922" y="923585"/>
                          <a:pt x="1341205" y="914014"/>
                          <a:pt x="1374703" y="894873"/>
                        </a:cubicBezTo>
                        <a:cubicBezTo>
                          <a:pt x="1412987" y="870946"/>
                          <a:pt x="1441699" y="827877"/>
                          <a:pt x="1451270" y="775237"/>
                        </a:cubicBezTo>
                        <a:cubicBezTo>
                          <a:pt x="1460841" y="722598"/>
                          <a:pt x="1446485" y="679529"/>
                          <a:pt x="1403416" y="669958"/>
                        </a:cubicBezTo>
                        <a:cubicBezTo>
                          <a:pt x="1369918" y="660387"/>
                          <a:pt x="1317278" y="679529"/>
                          <a:pt x="1278995" y="736954"/>
                        </a:cubicBezTo>
                        <a:cubicBezTo>
                          <a:pt x="1278995" y="741740"/>
                          <a:pt x="1274210" y="741740"/>
                          <a:pt x="1269424" y="741740"/>
                        </a:cubicBezTo>
                        <a:cubicBezTo>
                          <a:pt x="1264639" y="741740"/>
                          <a:pt x="1264639" y="736954"/>
                          <a:pt x="1264639" y="732169"/>
                        </a:cubicBezTo>
                        <a:cubicBezTo>
                          <a:pt x="1293351" y="622104"/>
                          <a:pt x="1350776" y="349335"/>
                          <a:pt x="1235926" y="181846"/>
                        </a:cubicBezTo>
                        <a:cubicBezTo>
                          <a:pt x="1149789" y="296696"/>
                          <a:pt x="1063651" y="277554"/>
                          <a:pt x="1054080" y="277554"/>
                        </a:cubicBezTo>
                        <a:lnTo>
                          <a:pt x="1054080" y="277554"/>
                        </a:lnTo>
                        <a:cubicBezTo>
                          <a:pt x="1054080" y="277554"/>
                          <a:pt x="1049295" y="272769"/>
                          <a:pt x="1049295" y="272769"/>
                        </a:cubicBezTo>
                        <a:cubicBezTo>
                          <a:pt x="1049295" y="267983"/>
                          <a:pt x="1049295" y="267983"/>
                          <a:pt x="1054080" y="267983"/>
                        </a:cubicBezTo>
                        <a:cubicBezTo>
                          <a:pt x="1058866" y="267983"/>
                          <a:pt x="1135432" y="210558"/>
                          <a:pt x="1097149" y="66996"/>
                        </a:cubicBezTo>
                        <a:cubicBezTo>
                          <a:pt x="924874" y="205773"/>
                          <a:pt x="738243" y="162704"/>
                          <a:pt x="719101" y="153133"/>
                        </a:cubicBezTo>
                        <a:lnTo>
                          <a:pt x="719101" y="153133"/>
                        </a:lnTo>
                        <a:cubicBezTo>
                          <a:pt x="714316" y="153133"/>
                          <a:pt x="714316" y="148348"/>
                          <a:pt x="714316" y="148348"/>
                        </a:cubicBezTo>
                        <a:cubicBezTo>
                          <a:pt x="714316" y="143562"/>
                          <a:pt x="714316" y="143562"/>
                          <a:pt x="719101" y="143562"/>
                        </a:cubicBezTo>
                        <a:cubicBezTo>
                          <a:pt x="719101" y="143562"/>
                          <a:pt x="747814" y="119635"/>
                          <a:pt x="824380" y="38283"/>
                        </a:cubicBezTo>
                        <a:cubicBezTo>
                          <a:pt x="680818" y="14356"/>
                          <a:pt x="575539" y="43069"/>
                          <a:pt x="508543" y="76567"/>
                        </a:cubicBezTo>
                        <a:cubicBezTo>
                          <a:pt x="436761" y="114850"/>
                          <a:pt x="393693" y="157919"/>
                          <a:pt x="393693" y="157919"/>
                        </a:cubicBezTo>
                        <a:cubicBezTo>
                          <a:pt x="393693" y="157919"/>
                          <a:pt x="388907" y="162704"/>
                          <a:pt x="388907" y="157919"/>
                        </a:cubicBezTo>
                        <a:cubicBezTo>
                          <a:pt x="388907" y="157919"/>
                          <a:pt x="384122" y="157919"/>
                          <a:pt x="384122" y="153133"/>
                        </a:cubicBezTo>
                        <a:cubicBezTo>
                          <a:pt x="384122" y="148348"/>
                          <a:pt x="364980" y="90923"/>
                          <a:pt x="417620" y="19142"/>
                        </a:cubicBezTo>
                        <a:cubicBezTo>
                          <a:pt x="173563" y="57425"/>
                          <a:pt x="144851" y="368477"/>
                          <a:pt x="144851" y="373262"/>
                        </a:cubicBezTo>
                        <a:cubicBezTo>
                          <a:pt x="144851" y="382833"/>
                          <a:pt x="120924" y="430687"/>
                          <a:pt x="53928" y="555108"/>
                        </a:cubicBezTo>
                        <a:cubicBezTo>
                          <a:pt x="-41780" y="751310"/>
                          <a:pt x="63499" y="971439"/>
                          <a:pt x="317126" y="1115002"/>
                        </a:cubicBezTo>
                        <a:cubicBezTo>
                          <a:pt x="384122" y="1153285"/>
                          <a:pt x="455903" y="1181998"/>
                          <a:pt x="522899" y="1201139"/>
                        </a:cubicBezTo>
                        <a:cubicBezTo>
                          <a:pt x="786097" y="1268135"/>
                          <a:pt x="958372" y="1172427"/>
                          <a:pt x="958372" y="1172427"/>
                        </a:cubicBezTo>
                        <a:cubicBezTo>
                          <a:pt x="1058866" y="1129358"/>
                          <a:pt x="1192858" y="1024079"/>
                          <a:pt x="1245497" y="918800"/>
                        </a:cubicBezTo>
                        <a:cubicBezTo>
                          <a:pt x="1245497" y="918800"/>
                          <a:pt x="1250282" y="914014"/>
                          <a:pt x="1250282" y="914014"/>
                        </a:cubicBezTo>
                        <a:cubicBezTo>
                          <a:pt x="1250282" y="904444"/>
                          <a:pt x="1250282" y="904444"/>
                          <a:pt x="1255068" y="904444"/>
                        </a:cubicBezTo>
                        <a:cubicBezTo>
                          <a:pt x="1255068" y="904444"/>
                          <a:pt x="1255068" y="904444"/>
                          <a:pt x="1255068" y="904444"/>
                        </a:cubicBezTo>
                        <a:close/>
                      </a:path>
                    </a:pathLst>
                  </a:custGeom>
                  <a:solidFill>
                    <a:srgbClr val="D97D30"/>
                  </a:solidFill>
                  <a:ln w="47824" cap="flat">
                    <a:noFill/>
                    <a:prstDash val="solid"/>
                    <a:miter/>
                  </a:ln>
                </p:spPr>
                <p:txBody>
                  <a:bodyPr rtlCol="0" anchor="ctr"/>
                  <a:lstStyle/>
                  <a:p>
                    <a:endParaRPr lang="en-US"/>
                  </a:p>
                </p:txBody>
              </p:sp>
            </p:grpSp>
            <p:sp>
              <p:nvSpPr>
                <p:cNvPr id="152" name="Freeform: Shape 151">
                  <a:extLst>
                    <a:ext uri="{FF2B5EF4-FFF2-40B4-BE49-F238E27FC236}">
                      <a16:creationId xmlns:a16="http://schemas.microsoft.com/office/drawing/2014/main" xmlns="" id="{9675D15B-C41E-476B-916E-A8B74E54E6A4}"/>
                    </a:ext>
                  </a:extLst>
                </p:cNvPr>
                <p:cNvSpPr/>
                <p:nvPr/>
              </p:nvSpPr>
              <p:spPr>
                <a:xfrm>
                  <a:off x="8091208" y="6372435"/>
                  <a:ext cx="1359058" cy="784808"/>
                </a:xfrm>
                <a:custGeom>
                  <a:avLst/>
                  <a:gdLst>
                    <a:gd name="connsiteX0" fmla="*/ 1244209 w 1359058"/>
                    <a:gd name="connsiteY0" fmla="*/ 244056 h 784808"/>
                    <a:gd name="connsiteX1" fmla="*/ 1234638 w 1359058"/>
                    <a:gd name="connsiteY1" fmla="*/ 239271 h 784808"/>
                    <a:gd name="connsiteX2" fmla="*/ 1019294 w 1359058"/>
                    <a:gd name="connsiteY2" fmla="*/ 287125 h 784808"/>
                    <a:gd name="connsiteX3" fmla="*/ 1043221 w 1359058"/>
                    <a:gd name="connsiteY3" fmla="*/ 248842 h 784808"/>
                    <a:gd name="connsiteX4" fmla="*/ 1091075 w 1359058"/>
                    <a:gd name="connsiteY4" fmla="*/ 95708 h 784808"/>
                    <a:gd name="connsiteX5" fmla="*/ 1081504 w 1359058"/>
                    <a:gd name="connsiteY5" fmla="*/ 90923 h 784808"/>
                    <a:gd name="connsiteX6" fmla="*/ 655602 w 1359058"/>
                    <a:gd name="connsiteY6" fmla="*/ 157919 h 784808"/>
                    <a:gd name="connsiteX7" fmla="*/ 775238 w 1359058"/>
                    <a:gd name="connsiteY7" fmla="*/ 57425 h 784808"/>
                    <a:gd name="connsiteX8" fmla="*/ 770452 w 1359058"/>
                    <a:gd name="connsiteY8" fmla="*/ 47854 h 784808"/>
                    <a:gd name="connsiteX9" fmla="*/ 512040 w 1359058"/>
                    <a:gd name="connsiteY9" fmla="*/ 86137 h 784808"/>
                    <a:gd name="connsiteX10" fmla="*/ 368477 w 1359058"/>
                    <a:gd name="connsiteY10" fmla="*/ 196202 h 784808"/>
                    <a:gd name="connsiteX11" fmla="*/ 368477 w 1359058"/>
                    <a:gd name="connsiteY11" fmla="*/ 57425 h 784808"/>
                    <a:gd name="connsiteX12" fmla="*/ 358906 w 1359058"/>
                    <a:gd name="connsiteY12" fmla="*/ 47854 h 784808"/>
                    <a:gd name="connsiteX13" fmla="*/ 220129 w 1359058"/>
                    <a:gd name="connsiteY13" fmla="*/ 167490 h 784808"/>
                    <a:gd name="connsiteX14" fmla="*/ 181846 w 1359058"/>
                    <a:gd name="connsiteY14" fmla="*/ 244056 h 784808"/>
                    <a:gd name="connsiteX15" fmla="*/ 162704 w 1359058"/>
                    <a:gd name="connsiteY15" fmla="*/ 344550 h 784808"/>
                    <a:gd name="connsiteX16" fmla="*/ 47854 w 1359058"/>
                    <a:gd name="connsiteY16" fmla="*/ 555108 h 784808"/>
                    <a:gd name="connsiteX17" fmla="*/ 0 w 1359058"/>
                    <a:gd name="connsiteY17" fmla="*/ 679529 h 784808"/>
                    <a:gd name="connsiteX18" fmla="*/ 33498 w 1359058"/>
                    <a:gd name="connsiteY18" fmla="*/ 540752 h 784808"/>
                    <a:gd name="connsiteX19" fmla="*/ 124421 w 1359058"/>
                    <a:gd name="connsiteY19" fmla="*/ 358906 h 784808"/>
                    <a:gd name="connsiteX20" fmla="*/ 416331 w 1359058"/>
                    <a:gd name="connsiteY20" fmla="*/ 0 h 784808"/>
                    <a:gd name="connsiteX21" fmla="*/ 373263 w 1359058"/>
                    <a:gd name="connsiteY21" fmla="*/ 138777 h 784808"/>
                    <a:gd name="connsiteX22" fmla="*/ 823092 w 1359058"/>
                    <a:gd name="connsiteY22" fmla="*/ 19142 h 784808"/>
                    <a:gd name="connsiteX23" fmla="*/ 708242 w 1359058"/>
                    <a:gd name="connsiteY23" fmla="*/ 133992 h 784808"/>
                    <a:gd name="connsiteX24" fmla="*/ 1091075 w 1359058"/>
                    <a:gd name="connsiteY24" fmla="*/ 43069 h 784808"/>
                    <a:gd name="connsiteX25" fmla="*/ 1048007 w 1359058"/>
                    <a:gd name="connsiteY25" fmla="*/ 258412 h 784808"/>
                    <a:gd name="connsiteX26" fmla="*/ 1229852 w 1359058"/>
                    <a:gd name="connsiteY26" fmla="*/ 157919 h 784808"/>
                    <a:gd name="connsiteX27" fmla="*/ 1263350 w 1359058"/>
                    <a:gd name="connsiteY27" fmla="*/ 722598 h 784808"/>
                    <a:gd name="connsiteX28" fmla="*/ 1359059 w 1359058"/>
                    <a:gd name="connsiteY28" fmla="*/ 650817 h 784808"/>
                    <a:gd name="connsiteX29" fmla="*/ 1234638 w 1359058"/>
                    <a:gd name="connsiteY29" fmla="*/ 784808 h 784808"/>
                    <a:gd name="connsiteX30" fmla="*/ 1244209 w 1359058"/>
                    <a:gd name="connsiteY30" fmla="*/ 244056 h 784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59058" h="784808">
                      <a:moveTo>
                        <a:pt x="1244209" y="244056"/>
                      </a:moveTo>
                      <a:cubicBezTo>
                        <a:pt x="1244209" y="239271"/>
                        <a:pt x="1239423" y="239271"/>
                        <a:pt x="1234638" y="239271"/>
                      </a:cubicBezTo>
                      <a:cubicBezTo>
                        <a:pt x="1162857" y="272769"/>
                        <a:pt x="1091075" y="291910"/>
                        <a:pt x="1019294" y="287125"/>
                      </a:cubicBezTo>
                      <a:cubicBezTo>
                        <a:pt x="1028865" y="272769"/>
                        <a:pt x="1038435" y="253627"/>
                        <a:pt x="1043221" y="248842"/>
                      </a:cubicBezTo>
                      <a:cubicBezTo>
                        <a:pt x="1071934" y="205773"/>
                        <a:pt x="1091075" y="148348"/>
                        <a:pt x="1091075" y="95708"/>
                      </a:cubicBezTo>
                      <a:cubicBezTo>
                        <a:pt x="1091075" y="90923"/>
                        <a:pt x="1086290" y="86137"/>
                        <a:pt x="1081504" y="90923"/>
                      </a:cubicBezTo>
                      <a:cubicBezTo>
                        <a:pt x="971440" y="186631"/>
                        <a:pt x="799165" y="210558"/>
                        <a:pt x="655602" y="157919"/>
                      </a:cubicBezTo>
                      <a:cubicBezTo>
                        <a:pt x="703456" y="133992"/>
                        <a:pt x="746525" y="100494"/>
                        <a:pt x="775238" y="57425"/>
                      </a:cubicBezTo>
                      <a:cubicBezTo>
                        <a:pt x="775238" y="52640"/>
                        <a:pt x="775238" y="47854"/>
                        <a:pt x="770452" y="47854"/>
                      </a:cubicBezTo>
                      <a:cubicBezTo>
                        <a:pt x="684315" y="33498"/>
                        <a:pt x="588607" y="52640"/>
                        <a:pt x="512040" y="86137"/>
                      </a:cubicBezTo>
                      <a:cubicBezTo>
                        <a:pt x="459400" y="110065"/>
                        <a:pt x="401975" y="148348"/>
                        <a:pt x="368477" y="196202"/>
                      </a:cubicBezTo>
                      <a:cubicBezTo>
                        <a:pt x="349336" y="153133"/>
                        <a:pt x="354121" y="105279"/>
                        <a:pt x="368477" y="57425"/>
                      </a:cubicBezTo>
                      <a:cubicBezTo>
                        <a:pt x="368477" y="52640"/>
                        <a:pt x="368477" y="43069"/>
                        <a:pt x="358906" y="47854"/>
                      </a:cubicBezTo>
                      <a:cubicBezTo>
                        <a:pt x="301481" y="76567"/>
                        <a:pt x="253627" y="114850"/>
                        <a:pt x="220129" y="167490"/>
                      </a:cubicBezTo>
                      <a:cubicBezTo>
                        <a:pt x="205773" y="191417"/>
                        <a:pt x="191417" y="220129"/>
                        <a:pt x="181846" y="244056"/>
                      </a:cubicBezTo>
                      <a:cubicBezTo>
                        <a:pt x="172275" y="277554"/>
                        <a:pt x="172275" y="311052"/>
                        <a:pt x="162704" y="344550"/>
                      </a:cubicBezTo>
                      <a:cubicBezTo>
                        <a:pt x="143563" y="425902"/>
                        <a:pt x="86138" y="483327"/>
                        <a:pt x="47854" y="555108"/>
                      </a:cubicBezTo>
                      <a:cubicBezTo>
                        <a:pt x="23927" y="593392"/>
                        <a:pt x="9571" y="636460"/>
                        <a:pt x="0" y="679529"/>
                      </a:cubicBezTo>
                      <a:cubicBezTo>
                        <a:pt x="0" y="631675"/>
                        <a:pt x="14356" y="588606"/>
                        <a:pt x="33498" y="540752"/>
                      </a:cubicBezTo>
                      <a:cubicBezTo>
                        <a:pt x="124421" y="373262"/>
                        <a:pt x="124421" y="358906"/>
                        <a:pt x="124421" y="358906"/>
                      </a:cubicBezTo>
                      <a:cubicBezTo>
                        <a:pt x="124421" y="358906"/>
                        <a:pt x="148348" y="28712"/>
                        <a:pt x="416331" y="0"/>
                      </a:cubicBezTo>
                      <a:cubicBezTo>
                        <a:pt x="349336" y="76567"/>
                        <a:pt x="373263" y="138777"/>
                        <a:pt x="373263" y="138777"/>
                      </a:cubicBezTo>
                      <a:cubicBezTo>
                        <a:pt x="373263" y="138777"/>
                        <a:pt x="531181" y="-38283"/>
                        <a:pt x="823092" y="19142"/>
                      </a:cubicBezTo>
                      <a:cubicBezTo>
                        <a:pt x="741740" y="110065"/>
                        <a:pt x="708242" y="133992"/>
                        <a:pt x="708242" y="133992"/>
                      </a:cubicBezTo>
                      <a:cubicBezTo>
                        <a:pt x="708242" y="133992"/>
                        <a:pt x="909229" y="191417"/>
                        <a:pt x="1091075" y="43069"/>
                      </a:cubicBezTo>
                      <a:cubicBezTo>
                        <a:pt x="1138930" y="200987"/>
                        <a:pt x="1048007" y="258412"/>
                        <a:pt x="1048007" y="258412"/>
                      </a:cubicBezTo>
                      <a:cubicBezTo>
                        <a:pt x="1048007" y="258412"/>
                        <a:pt x="1138930" y="287125"/>
                        <a:pt x="1229852" y="157919"/>
                      </a:cubicBezTo>
                      <a:cubicBezTo>
                        <a:pt x="1339917" y="315837"/>
                        <a:pt x="1301633" y="574250"/>
                        <a:pt x="1263350" y="722598"/>
                      </a:cubicBezTo>
                      <a:cubicBezTo>
                        <a:pt x="1287277" y="679529"/>
                        <a:pt x="1325561" y="655602"/>
                        <a:pt x="1359059" y="650817"/>
                      </a:cubicBezTo>
                      <a:cubicBezTo>
                        <a:pt x="1306419" y="684314"/>
                        <a:pt x="1268136" y="732169"/>
                        <a:pt x="1234638" y="784808"/>
                      </a:cubicBezTo>
                      <a:cubicBezTo>
                        <a:pt x="1296848" y="617319"/>
                        <a:pt x="1277706" y="425902"/>
                        <a:pt x="1244209" y="244056"/>
                      </a:cubicBezTo>
                      <a:close/>
                    </a:path>
                  </a:pathLst>
                </a:custGeom>
                <a:solidFill>
                  <a:srgbClr val="FBC98F">
                    <a:alpha val="80000"/>
                  </a:srgbClr>
                </a:solidFill>
                <a:ln w="47824"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xmlns="" id="{8233D4F6-A0BB-4955-BE1A-2210A060FB6E}"/>
                    </a:ext>
                  </a:extLst>
                </p:cNvPr>
                <p:cNvSpPr/>
                <p:nvPr/>
              </p:nvSpPr>
              <p:spPr>
                <a:xfrm>
                  <a:off x="9507691" y="7157243"/>
                  <a:ext cx="33498" cy="66995"/>
                </a:xfrm>
                <a:custGeom>
                  <a:avLst/>
                  <a:gdLst>
                    <a:gd name="connsiteX0" fmla="*/ 0 w 33498"/>
                    <a:gd name="connsiteY0" fmla="*/ 66996 h 66995"/>
                    <a:gd name="connsiteX1" fmla="*/ 33498 w 33498"/>
                    <a:gd name="connsiteY1" fmla="*/ 0 h 66995"/>
                    <a:gd name="connsiteX2" fmla="*/ 14356 w 33498"/>
                    <a:gd name="connsiteY2" fmla="*/ 47854 h 66995"/>
                    <a:gd name="connsiteX3" fmla="*/ 0 w 33498"/>
                    <a:gd name="connsiteY3" fmla="*/ 66996 h 66995"/>
                  </a:gdLst>
                  <a:ahLst/>
                  <a:cxnLst>
                    <a:cxn ang="0">
                      <a:pos x="connsiteX0" y="connsiteY0"/>
                    </a:cxn>
                    <a:cxn ang="0">
                      <a:pos x="connsiteX1" y="connsiteY1"/>
                    </a:cxn>
                    <a:cxn ang="0">
                      <a:pos x="connsiteX2" y="connsiteY2"/>
                    </a:cxn>
                    <a:cxn ang="0">
                      <a:pos x="connsiteX3" y="connsiteY3"/>
                    </a:cxn>
                  </a:cxnLst>
                  <a:rect l="l" t="t" r="r" b="b"/>
                  <a:pathLst>
                    <a:path w="33498" h="66995">
                      <a:moveTo>
                        <a:pt x="0" y="66996"/>
                      </a:moveTo>
                      <a:cubicBezTo>
                        <a:pt x="14356" y="47854"/>
                        <a:pt x="23927" y="23927"/>
                        <a:pt x="33498" y="0"/>
                      </a:cubicBezTo>
                      <a:cubicBezTo>
                        <a:pt x="28712" y="19142"/>
                        <a:pt x="23927" y="33498"/>
                        <a:pt x="14356" y="47854"/>
                      </a:cubicBezTo>
                      <a:cubicBezTo>
                        <a:pt x="9571" y="52640"/>
                        <a:pt x="4785" y="57425"/>
                        <a:pt x="0" y="66996"/>
                      </a:cubicBezTo>
                      <a:close/>
                    </a:path>
                  </a:pathLst>
                </a:custGeom>
                <a:solidFill>
                  <a:srgbClr val="FBC98F">
                    <a:alpha val="50000"/>
                  </a:srgbClr>
                </a:solidFill>
                <a:ln w="47824"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xmlns="" id="{4CA6242C-ADCA-4845-88F5-D7BEA04D4356}"/>
                    </a:ext>
                  </a:extLst>
                </p:cNvPr>
                <p:cNvSpPr/>
                <p:nvPr/>
              </p:nvSpPr>
              <p:spPr>
                <a:xfrm>
                  <a:off x="8804235" y="7195526"/>
                  <a:ext cx="617318" cy="401974"/>
                </a:xfrm>
                <a:custGeom>
                  <a:avLst/>
                  <a:gdLst>
                    <a:gd name="connsiteX0" fmla="*/ 287125 w 617318"/>
                    <a:gd name="connsiteY0" fmla="*/ 301481 h 401974"/>
                    <a:gd name="connsiteX1" fmla="*/ 449829 w 617318"/>
                    <a:gd name="connsiteY1" fmla="*/ 157919 h 401974"/>
                    <a:gd name="connsiteX2" fmla="*/ 540752 w 617318"/>
                    <a:gd name="connsiteY2" fmla="*/ 0 h 401974"/>
                    <a:gd name="connsiteX3" fmla="*/ 607748 w 617318"/>
                    <a:gd name="connsiteY3" fmla="*/ 90923 h 401974"/>
                    <a:gd name="connsiteX4" fmla="*/ 617319 w 617318"/>
                    <a:gd name="connsiteY4" fmla="*/ 90923 h 401974"/>
                    <a:gd name="connsiteX5" fmla="*/ 531181 w 617318"/>
                    <a:gd name="connsiteY5" fmla="*/ 86137 h 401974"/>
                    <a:gd name="connsiteX6" fmla="*/ 239271 w 617318"/>
                    <a:gd name="connsiteY6" fmla="*/ 344550 h 401974"/>
                    <a:gd name="connsiteX7" fmla="*/ 0 w 617318"/>
                    <a:gd name="connsiteY7" fmla="*/ 401975 h 401974"/>
                    <a:gd name="connsiteX8" fmla="*/ 287125 w 617318"/>
                    <a:gd name="connsiteY8" fmla="*/ 301481 h 40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7318" h="401974">
                      <a:moveTo>
                        <a:pt x="287125" y="301481"/>
                      </a:moveTo>
                      <a:cubicBezTo>
                        <a:pt x="344550" y="263198"/>
                        <a:pt x="406761" y="215344"/>
                        <a:pt x="449829" y="157919"/>
                      </a:cubicBezTo>
                      <a:cubicBezTo>
                        <a:pt x="488112" y="110065"/>
                        <a:pt x="516825" y="52640"/>
                        <a:pt x="540752" y="0"/>
                      </a:cubicBezTo>
                      <a:cubicBezTo>
                        <a:pt x="540752" y="43069"/>
                        <a:pt x="555108" y="90923"/>
                        <a:pt x="607748" y="90923"/>
                      </a:cubicBezTo>
                      <a:cubicBezTo>
                        <a:pt x="612533" y="90923"/>
                        <a:pt x="612533" y="90923"/>
                        <a:pt x="617319" y="90923"/>
                      </a:cubicBezTo>
                      <a:cubicBezTo>
                        <a:pt x="583821" y="100494"/>
                        <a:pt x="550323" y="100494"/>
                        <a:pt x="531181" y="86137"/>
                      </a:cubicBezTo>
                      <a:cubicBezTo>
                        <a:pt x="478542" y="191417"/>
                        <a:pt x="344550" y="301481"/>
                        <a:pt x="239271" y="344550"/>
                      </a:cubicBezTo>
                      <a:cubicBezTo>
                        <a:pt x="239271" y="344550"/>
                        <a:pt x="148348" y="397190"/>
                        <a:pt x="0" y="401975"/>
                      </a:cubicBezTo>
                      <a:cubicBezTo>
                        <a:pt x="105279" y="392404"/>
                        <a:pt x="200987" y="354121"/>
                        <a:pt x="287125" y="301481"/>
                      </a:cubicBezTo>
                      <a:close/>
                    </a:path>
                  </a:pathLst>
                </a:custGeom>
                <a:solidFill>
                  <a:srgbClr val="FBC98F">
                    <a:alpha val="50000"/>
                  </a:srgbClr>
                </a:solidFill>
                <a:ln w="47824"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xmlns="" id="{D6CF00B7-5C38-4485-87FF-7D9F4B128890}"/>
                    </a:ext>
                  </a:extLst>
                </p:cNvPr>
                <p:cNvSpPr/>
                <p:nvPr/>
              </p:nvSpPr>
              <p:spPr>
                <a:xfrm>
                  <a:off x="9364129" y="7080676"/>
                  <a:ext cx="135211" cy="165362"/>
                </a:xfrm>
                <a:custGeom>
                  <a:avLst/>
                  <a:gdLst>
                    <a:gd name="connsiteX0" fmla="*/ 0 w 135211"/>
                    <a:gd name="connsiteY0" fmla="*/ 119635 h 165362"/>
                    <a:gd name="connsiteX1" fmla="*/ 4785 w 135211"/>
                    <a:gd name="connsiteY1" fmla="*/ 148348 h 165362"/>
                    <a:gd name="connsiteX2" fmla="*/ 62211 w 135211"/>
                    <a:gd name="connsiteY2" fmla="*/ 162704 h 165362"/>
                    <a:gd name="connsiteX3" fmla="*/ 110065 w 135211"/>
                    <a:gd name="connsiteY3" fmla="*/ 129206 h 165362"/>
                    <a:gd name="connsiteX4" fmla="*/ 133992 w 135211"/>
                    <a:gd name="connsiteY4" fmla="*/ 43069 h 165362"/>
                    <a:gd name="connsiteX5" fmla="*/ 81352 w 135211"/>
                    <a:gd name="connsiteY5" fmla="*/ 0 h 165362"/>
                    <a:gd name="connsiteX6" fmla="*/ 47854 w 135211"/>
                    <a:gd name="connsiteY6" fmla="*/ 23927 h 165362"/>
                    <a:gd name="connsiteX7" fmla="*/ 57425 w 135211"/>
                    <a:gd name="connsiteY7" fmla="*/ 52640 h 165362"/>
                    <a:gd name="connsiteX8" fmla="*/ 33498 w 135211"/>
                    <a:gd name="connsiteY8" fmla="*/ 86137 h 165362"/>
                    <a:gd name="connsiteX9" fmla="*/ 0 w 135211"/>
                    <a:gd name="connsiteY9" fmla="*/ 119635 h 165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5211" h="165362">
                      <a:moveTo>
                        <a:pt x="0" y="119635"/>
                      </a:moveTo>
                      <a:cubicBezTo>
                        <a:pt x="0" y="129206"/>
                        <a:pt x="0" y="143562"/>
                        <a:pt x="4785" y="148348"/>
                      </a:cubicBezTo>
                      <a:cubicBezTo>
                        <a:pt x="14356" y="167490"/>
                        <a:pt x="43069" y="167490"/>
                        <a:pt x="62211" y="162704"/>
                      </a:cubicBezTo>
                      <a:cubicBezTo>
                        <a:pt x="81352" y="157919"/>
                        <a:pt x="100494" y="143562"/>
                        <a:pt x="110065" y="129206"/>
                      </a:cubicBezTo>
                      <a:cubicBezTo>
                        <a:pt x="129206" y="105279"/>
                        <a:pt x="138777" y="76567"/>
                        <a:pt x="133992" y="43069"/>
                      </a:cubicBezTo>
                      <a:cubicBezTo>
                        <a:pt x="129206" y="23927"/>
                        <a:pt x="110065" y="0"/>
                        <a:pt x="81352" y="0"/>
                      </a:cubicBezTo>
                      <a:cubicBezTo>
                        <a:pt x="57425" y="0"/>
                        <a:pt x="52640" y="9571"/>
                        <a:pt x="47854" y="23927"/>
                      </a:cubicBezTo>
                      <a:cubicBezTo>
                        <a:pt x="43069" y="33498"/>
                        <a:pt x="47854" y="43069"/>
                        <a:pt x="57425" y="52640"/>
                      </a:cubicBezTo>
                      <a:cubicBezTo>
                        <a:pt x="66996" y="71781"/>
                        <a:pt x="52640" y="81352"/>
                        <a:pt x="33498" y="86137"/>
                      </a:cubicBezTo>
                      <a:cubicBezTo>
                        <a:pt x="14356" y="95708"/>
                        <a:pt x="4785" y="105279"/>
                        <a:pt x="0" y="119635"/>
                      </a:cubicBezTo>
                      <a:close/>
                    </a:path>
                  </a:pathLst>
                </a:custGeom>
                <a:solidFill>
                  <a:srgbClr val="D46429"/>
                </a:solidFill>
                <a:ln w="47824"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xmlns="" id="{7D522B21-008E-44D3-991D-AE33CD060521}"/>
                    </a:ext>
                  </a:extLst>
                </p:cNvPr>
                <p:cNvSpPr/>
                <p:nvPr/>
              </p:nvSpPr>
              <p:spPr>
                <a:xfrm>
                  <a:off x="9364129" y="7085462"/>
                  <a:ext cx="95811" cy="128009"/>
                </a:xfrm>
                <a:custGeom>
                  <a:avLst/>
                  <a:gdLst>
                    <a:gd name="connsiteX0" fmla="*/ 86138 w 95811"/>
                    <a:gd name="connsiteY0" fmla="*/ 86138 h 128009"/>
                    <a:gd name="connsiteX1" fmla="*/ 57425 w 95811"/>
                    <a:gd name="connsiteY1" fmla="*/ 119635 h 128009"/>
                    <a:gd name="connsiteX2" fmla="*/ 0 w 95811"/>
                    <a:gd name="connsiteY2" fmla="*/ 114850 h 128009"/>
                    <a:gd name="connsiteX3" fmla="*/ 33498 w 95811"/>
                    <a:gd name="connsiteY3" fmla="*/ 81352 h 128009"/>
                    <a:gd name="connsiteX4" fmla="*/ 57425 w 95811"/>
                    <a:gd name="connsiteY4" fmla="*/ 47854 h 128009"/>
                    <a:gd name="connsiteX5" fmla="*/ 47854 w 95811"/>
                    <a:gd name="connsiteY5" fmla="*/ 19142 h 128009"/>
                    <a:gd name="connsiteX6" fmla="*/ 62211 w 95811"/>
                    <a:gd name="connsiteY6" fmla="*/ 0 h 128009"/>
                    <a:gd name="connsiteX7" fmla="*/ 86138 w 95811"/>
                    <a:gd name="connsiteY7" fmla="*/ 9571 h 128009"/>
                    <a:gd name="connsiteX8" fmla="*/ 86138 w 95811"/>
                    <a:gd name="connsiteY8" fmla="*/ 86138 h 12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811" h="128009">
                      <a:moveTo>
                        <a:pt x="86138" y="86138"/>
                      </a:moveTo>
                      <a:cubicBezTo>
                        <a:pt x="76567" y="100494"/>
                        <a:pt x="71781" y="110065"/>
                        <a:pt x="57425" y="119635"/>
                      </a:cubicBezTo>
                      <a:cubicBezTo>
                        <a:pt x="38283" y="129206"/>
                        <a:pt x="14356" y="133992"/>
                        <a:pt x="0" y="114850"/>
                      </a:cubicBezTo>
                      <a:cubicBezTo>
                        <a:pt x="4785" y="100494"/>
                        <a:pt x="14356" y="86138"/>
                        <a:pt x="33498" y="81352"/>
                      </a:cubicBezTo>
                      <a:cubicBezTo>
                        <a:pt x="47854" y="76567"/>
                        <a:pt x="66996" y="66996"/>
                        <a:pt x="57425" y="47854"/>
                      </a:cubicBezTo>
                      <a:cubicBezTo>
                        <a:pt x="52640" y="38283"/>
                        <a:pt x="47854" y="33498"/>
                        <a:pt x="47854" y="19142"/>
                      </a:cubicBezTo>
                      <a:cubicBezTo>
                        <a:pt x="52640" y="9571"/>
                        <a:pt x="52640" y="4786"/>
                        <a:pt x="62211" y="0"/>
                      </a:cubicBezTo>
                      <a:cubicBezTo>
                        <a:pt x="66996" y="0"/>
                        <a:pt x="76567" y="0"/>
                        <a:pt x="86138" y="9571"/>
                      </a:cubicBezTo>
                      <a:cubicBezTo>
                        <a:pt x="90923" y="23927"/>
                        <a:pt x="105279" y="62211"/>
                        <a:pt x="86138" y="86138"/>
                      </a:cubicBezTo>
                      <a:close/>
                    </a:path>
                  </a:pathLst>
                </a:custGeom>
                <a:solidFill>
                  <a:srgbClr val="DA8D28">
                    <a:alpha val="50000"/>
                  </a:srgbClr>
                </a:solidFill>
                <a:ln w="47824" cap="flat">
                  <a:noFill/>
                  <a:prstDash val="solid"/>
                  <a:miter/>
                </a:ln>
              </p:spPr>
              <p:txBody>
                <a:bodyPr rtlCol="0" anchor="ctr"/>
                <a:lstStyle/>
                <a:p>
                  <a:endParaRPr lang="en-US"/>
                </a:p>
              </p:txBody>
            </p:sp>
            <p:grpSp>
              <p:nvGrpSpPr>
                <p:cNvPr id="157" name="Graphic 3">
                  <a:extLst>
                    <a:ext uri="{FF2B5EF4-FFF2-40B4-BE49-F238E27FC236}">
                      <a16:creationId xmlns:a16="http://schemas.microsoft.com/office/drawing/2014/main" xmlns="" id="{9D3AA9C8-805F-4CEA-AB20-2DEE8B62534E}"/>
                    </a:ext>
                  </a:extLst>
                </p:cNvPr>
                <p:cNvGrpSpPr/>
                <p:nvPr/>
              </p:nvGrpSpPr>
              <p:grpSpPr>
                <a:xfrm>
                  <a:off x="8484029" y="6917972"/>
                  <a:ext cx="109647" cy="139301"/>
                  <a:chOff x="8484029" y="6917972"/>
                  <a:chExt cx="109647" cy="139301"/>
                </a:xfrm>
              </p:grpSpPr>
              <p:sp>
                <p:nvSpPr>
                  <p:cNvPr id="228" name="Freeform: Shape 227">
                    <a:extLst>
                      <a:ext uri="{FF2B5EF4-FFF2-40B4-BE49-F238E27FC236}">
                        <a16:creationId xmlns:a16="http://schemas.microsoft.com/office/drawing/2014/main" xmlns="" id="{4CA08F82-77C2-468B-A589-9DB3C813CC1C}"/>
                      </a:ext>
                    </a:extLst>
                  </p:cNvPr>
                  <p:cNvSpPr/>
                  <p:nvPr/>
                </p:nvSpPr>
                <p:spPr>
                  <a:xfrm>
                    <a:off x="8484029" y="6917972"/>
                    <a:ext cx="109647" cy="139301"/>
                  </a:xfrm>
                  <a:custGeom>
                    <a:avLst/>
                    <a:gdLst>
                      <a:gd name="connsiteX0" fmla="*/ 109647 w 109647"/>
                      <a:gd name="connsiteY0" fmla="*/ 0 h 139301"/>
                      <a:gd name="connsiteX1" fmla="*/ 80935 w 109647"/>
                      <a:gd name="connsiteY1" fmla="*/ 57425 h 139301"/>
                      <a:gd name="connsiteX2" fmla="*/ 28295 w 109647"/>
                      <a:gd name="connsiteY2" fmla="*/ 52640 h 139301"/>
                      <a:gd name="connsiteX3" fmla="*/ 42651 w 109647"/>
                      <a:gd name="connsiteY3" fmla="*/ 133992 h 139301"/>
                      <a:gd name="connsiteX4" fmla="*/ 9154 w 109647"/>
                      <a:gd name="connsiteY4" fmla="*/ 47854 h 139301"/>
                      <a:gd name="connsiteX5" fmla="*/ 80935 w 109647"/>
                      <a:gd name="connsiteY5" fmla="*/ 47854 h 139301"/>
                      <a:gd name="connsiteX6" fmla="*/ 109647 w 109647"/>
                      <a:gd name="connsiteY6" fmla="*/ 0 h 139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647" h="139301">
                        <a:moveTo>
                          <a:pt x="109647" y="0"/>
                        </a:moveTo>
                        <a:cubicBezTo>
                          <a:pt x="109647" y="0"/>
                          <a:pt x="109647" y="52640"/>
                          <a:pt x="80935" y="57425"/>
                        </a:cubicBezTo>
                        <a:cubicBezTo>
                          <a:pt x="80935" y="57425"/>
                          <a:pt x="57008" y="33498"/>
                          <a:pt x="28295" y="52640"/>
                        </a:cubicBezTo>
                        <a:cubicBezTo>
                          <a:pt x="-417" y="71781"/>
                          <a:pt x="18724" y="119635"/>
                          <a:pt x="42651" y="133992"/>
                        </a:cubicBezTo>
                        <a:cubicBezTo>
                          <a:pt x="66578" y="153133"/>
                          <a:pt x="-29130" y="119635"/>
                          <a:pt x="9154" y="47854"/>
                        </a:cubicBezTo>
                        <a:cubicBezTo>
                          <a:pt x="37866" y="14356"/>
                          <a:pt x="80935" y="47854"/>
                          <a:pt x="80935" y="47854"/>
                        </a:cubicBezTo>
                        <a:cubicBezTo>
                          <a:pt x="80935" y="47854"/>
                          <a:pt x="100077" y="38283"/>
                          <a:pt x="109647" y="0"/>
                        </a:cubicBezTo>
                        <a:close/>
                      </a:path>
                    </a:pathLst>
                  </a:custGeom>
                  <a:solidFill>
                    <a:srgbClr val="D97D30"/>
                  </a:solidFill>
                  <a:ln w="47824" cap="flat">
                    <a:no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xmlns="" id="{905B5A12-4B68-4D38-AE08-B02C774974A0}"/>
                      </a:ext>
                    </a:extLst>
                  </p:cNvPr>
                  <p:cNvSpPr/>
                  <p:nvPr/>
                </p:nvSpPr>
                <p:spPr>
                  <a:xfrm>
                    <a:off x="8520018" y="6970612"/>
                    <a:ext cx="42038" cy="31855"/>
                  </a:xfrm>
                  <a:custGeom>
                    <a:avLst/>
                    <a:gdLst>
                      <a:gd name="connsiteX0" fmla="*/ 1877 w 42038"/>
                      <a:gd name="connsiteY0" fmla="*/ 4785 h 31855"/>
                      <a:gd name="connsiteX1" fmla="*/ 11448 w 42038"/>
                      <a:gd name="connsiteY1" fmla="*/ 28712 h 31855"/>
                      <a:gd name="connsiteX2" fmla="*/ 40161 w 42038"/>
                      <a:gd name="connsiteY2" fmla="*/ 23927 h 31855"/>
                      <a:gd name="connsiteX3" fmla="*/ 30590 w 42038"/>
                      <a:gd name="connsiteY3" fmla="*/ 0 h 31855"/>
                      <a:gd name="connsiteX4" fmla="*/ 1877 w 42038"/>
                      <a:gd name="connsiteY4" fmla="*/ 4785 h 31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38" h="31855">
                        <a:moveTo>
                          <a:pt x="1877" y="4785"/>
                        </a:moveTo>
                        <a:cubicBezTo>
                          <a:pt x="-2908" y="14356"/>
                          <a:pt x="1877" y="23927"/>
                          <a:pt x="11448" y="28712"/>
                        </a:cubicBezTo>
                        <a:cubicBezTo>
                          <a:pt x="21019" y="33498"/>
                          <a:pt x="35375" y="33498"/>
                          <a:pt x="40161" y="23927"/>
                        </a:cubicBezTo>
                        <a:cubicBezTo>
                          <a:pt x="44946" y="14356"/>
                          <a:pt x="40161" y="4785"/>
                          <a:pt x="30590" y="0"/>
                        </a:cubicBezTo>
                        <a:cubicBezTo>
                          <a:pt x="16234" y="0"/>
                          <a:pt x="6663" y="0"/>
                          <a:pt x="1877" y="4785"/>
                        </a:cubicBezTo>
                        <a:close/>
                      </a:path>
                    </a:pathLst>
                  </a:custGeom>
                  <a:solidFill>
                    <a:srgbClr val="FBC98F"/>
                  </a:solidFill>
                  <a:ln w="47824" cap="flat">
                    <a:noFill/>
                    <a:prstDash val="solid"/>
                    <a:miter/>
                  </a:ln>
                </p:spPr>
                <p:txBody>
                  <a:bodyPr rtlCol="0" anchor="ctr"/>
                  <a:lstStyle/>
                  <a:p>
                    <a:endParaRPr lang="en-US"/>
                  </a:p>
                </p:txBody>
              </p:sp>
            </p:grpSp>
            <p:sp>
              <p:nvSpPr>
                <p:cNvPr id="158" name="Freeform: Shape 157">
                  <a:extLst>
                    <a:ext uri="{FF2B5EF4-FFF2-40B4-BE49-F238E27FC236}">
                      <a16:creationId xmlns:a16="http://schemas.microsoft.com/office/drawing/2014/main" xmlns="" id="{394FD366-8FB9-47C8-B5A9-8A9AA42EA7B1}"/>
                    </a:ext>
                  </a:extLst>
                </p:cNvPr>
                <p:cNvSpPr/>
                <p:nvPr/>
              </p:nvSpPr>
              <p:spPr>
                <a:xfrm>
                  <a:off x="8258697" y="6595925"/>
                  <a:ext cx="244056" cy="140201"/>
                </a:xfrm>
                <a:custGeom>
                  <a:avLst/>
                  <a:gdLst>
                    <a:gd name="connsiteX0" fmla="*/ 0 w 244056"/>
                    <a:gd name="connsiteY0" fmla="*/ 121060 h 140201"/>
                    <a:gd name="connsiteX1" fmla="*/ 244056 w 244056"/>
                    <a:gd name="connsiteY1" fmla="*/ 140201 h 140201"/>
                    <a:gd name="connsiteX2" fmla="*/ 0 w 244056"/>
                    <a:gd name="connsiteY2" fmla="*/ 121060 h 140201"/>
                  </a:gdLst>
                  <a:ahLst/>
                  <a:cxnLst>
                    <a:cxn ang="0">
                      <a:pos x="connsiteX0" y="connsiteY0"/>
                    </a:cxn>
                    <a:cxn ang="0">
                      <a:pos x="connsiteX1" y="connsiteY1"/>
                    </a:cxn>
                    <a:cxn ang="0">
                      <a:pos x="connsiteX2" y="connsiteY2"/>
                    </a:cxn>
                  </a:cxnLst>
                  <a:rect l="l" t="t" r="r" b="b"/>
                  <a:pathLst>
                    <a:path w="244056" h="140201">
                      <a:moveTo>
                        <a:pt x="0" y="121060"/>
                      </a:moveTo>
                      <a:cubicBezTo>
                        <a:pt x="0" y="121060"/>
                        <a:pt x="162704" y="-75142"/>
                        <a:pt x="244056" y="140201"/>
                      </a:cubicBezTo>
                      <a:cubicBezTo>
                        <a:pt x="229700" y="6210"/>
                        <a:pt x="86138" y="-84713"/>
                        <a:pt x="0" y="121060"/>
                      </a:cubicBezTo>
                      <a:close/>
                    </a:path>
                  </a:pathLst>
                </a:custGeom>
                <a:solidFill>
                  <a:srgbClr val="FBC98F"/>
                </a:solidFill>
                <a:ln w="47824"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xmlns="" id="{63F68BE1-D0FE-4F0F-A00C-3E5C77FDE3E1}"/>
                    </a:ext>
                  </a:extLst>
                </p:cNvPr>
                <p:cNvSpPr/>
                <p:nvPr/>
              </p:nvSpPr>
              <p:spPr>
                <a:xfrm>
                  <a:off x="8756381" y="6561792"/>
                  <a:ext cx="320622" cy="136051"/>
                </a:xfrm>
                <a:custGeom>
                  <a:avLst/>
                  <a:gdLst>
                    <a:gd name="connsiteX0" fmla="*/ 0 w 320622"/>
                    <a:gd name="connsiteY0" fmla="*/ 131266 h 136051"/>
                    <a:gd name="connsiteX1" fmla="*/ 320623 w 320622"/>
                    <a:gd name="connsiteY1" fmla="*/ 136051 h 136051"/>
                    <a:gd name="connsiteX2" fmla="*/ 0 w 320622"/>
                    <a:gd name="connsiteY2" fmla="*/ 131266 h 136051"/>
                  </a:gdLst>
                  <a:ahLst/>
                  <a:cxnLst>
                    <a:cxn ang="0">
                      <a:pos x="connsiteX0" y="connsiteY0"/>
                    </a:cxn>
                    <a:cxn ang="0">
                      <a:pos x="connsiteX1" y="connsiteY1"/>
                    </a:cxn>
                    <a:cxn ang="0">
                      <a:pos x="connsiteX2" y="connsiteY2"/>
                    </a:cxn>
                  </a:cxnLst>
                  <a:rect l="l" t="t" r="r" b="b"/>
                  <a:pathLst>
                    <a:path w="320622" h="136051">
                      <a:moveTo>
                        <a:pt x="0" y="131266"/>
                      </a:moveTo>
                      <a:cubicBezTo>
                        <a:pt x="0" y="131266"/>
                        <a:pt x="210558" y="-60151"/>
                        <a:pt x="320623" y="136051"/>
                      </a:cubicBezTo>
                      <a:cubicBezTo>
                        <a:pt x="282340" y="-17082"/>
                        <a:pt x="119635" y="-69722"/>
                        <a:pt x="0" y="131266"/>
                      </a:cubicBezTo>
                      <a:close/>
                    </a:path>
                  </a:pathLst>
                </a:custGeom>
                <a:solidFill>
                  <a:srgbClr val="FBC98F"/>
                </a:solidFill>
                <a:ln w="47824" cap="flat">
                  <a:noFill/>
                  <a:prstDash val="solid"/>
                  <a:miter/>
                </a:ln>
              </p:spPr>
              <p:txBody>
                <a:bodyPr rtlCol="0" anchor="ctr"/>
                <a:lstStyle/>
                <a:p>
                  <a:endParaRPr lang="en-US"/>
                </a:p>
              </p:txBody>
            </p:sp>
            <p:grpSp>
              <p:nvGrpSpPr>
                <p:cNvPr id="160" name="Graphic 3">
                  <a:extLst>
                    <a:ext uri="{FF2B5EF4-FFF2-40B4-BE49-F238E27FC236}">
                      <a16:creationId xmlns:a16="http://schemas.microsoft.com/office/drawing/2014/main" xmlns="" id="{4344E0E3-EF19-4410-9148-AB276BAB4BB6}"/>
                    </a:ext>
                  </a:extLst>
                </p:cNvPr>
                <p:cNvGrpSpPr/>
                <p:nvPr/>
              </p:nvGrpSpPr>
              <p:grpSpPr>
                <a:xfrm>
                  <a:off x="8023631" y="5960889"/>
                  <a:ext cx="1722903" cy="1588084"/>
                  <a:chOff x="8023631" y="5960889"/>
                  <a:chExt cx="1722903" cy="1588084"/>
                </a:xfrm>
              </p:grpSpPr>
              <p:sp>
                <p:nvSpPr>
                  <p:cNvPr id="226" name="Freeform: Shape 225">
                    <a:extLst>
                      <a:ext uri="{FF2B5EF4-FFF2-40B4-BE49-F238E27FC236}">
                        <a16:creationId xmlns:a16="http://schemas.microsoft.com/office/drawing/2014/main" xmlns="" id="{E4D71A3D-82F5-4419-80D1-02A317923B00}"/>
                      </a:ext>
                    </a:extLst>
                  </p:cNvPr>
                  <p:cNvSpPr/>
                  <p:nvPr/>
                </p:nvSpPr>
                <p:spPr>
                  <a:xfrm>
                    <a:off x="8023631" y="5965674"/>
                    <a:ext cx="1708486" cy="1573614"/>
                  </a:xfrm>
                  <a:custGeom>
                    <a:avLst/>
                    <a:gdLst>
                      <a:gd name="connsiteX0" fmla="*/ 1661120 w 1708486"/>
                      <a:gd name="connsiteY0" fmla="*/ 655602 h 1573614"/>
                      <a:gd name="connsiteX1" fmla="*/ 1517558 w 1708486"/>
                      <a:gd name="connsiteY1" fmla="*/ 416331 h 1573614"/>
                      <a:gd name="connsiteX2" fmla="*/ 1565412 w 1708486"/>
                      <a:gd name="connsiteY2" fmla="*/ 392404 h 1573614"/>
                      <a:gd name="connsiteX3" fmla="*/ 1450562 w 1708486"/>
                      <a:gd name="connsiteY3" fmla="*/ 349335 h 1573614"/>
                      <a:gd name="connsiteX4" fmla="*/ 1421850 w 1708486"/>
                      <a:gd name="connsiteY4" fmla="*/ 234485 h 1573614"/>
                      <a:gd name="connsiteX5" fmla="*/ 1397922 w 1708486"/>
                      <a:gd name="connsiteY5" fmla="*/ 287125 h 1573614"/>
                      <a:gd name="connsiteX6" fmla="*/ 742320 w 1708486"/>
                      <a:gd name="connsiteY6" fmla="*/ 62210 h 1573614"/>
                      <a:gd name="connsiteX7" fmla="*/ 373843 w 1708486"/>
                      <a:gd name="connsiteY7" fmla="*/ 0 h 1573614"/>
                      <a:gd name="connsiteX8" fmla="*/ 421697 w 1708486"/>
                      <a:gd name="connsiteY8" fmla="*/ 100494 h 1573614"/>
                      <a:gd name="connsiteX9" fmla="*/ 10151 w 1708486"/>
                      <a:gd name="connsiteY9" fmla="*/ 387619 h 1573614"/>
                      <a:gd name="connsiteX10" fmla="*/ 191997 w 1708486"/>
                      <a:gd name="connsiteY10" fmla="*/ 770452 h 1573614"/>
                      <a:gd name="connsiteX11" fmla="*/ 483907 w 1708486"/>
                      <a:gd name="connsiteY11" fmla="*/ 411546 h 1573614"/>
                      <a:gd name="connsiteX12" fmla="*/ 440839 w 1708486"/>
                      <a:gd name="connsiteY12" fmla="*/ 550323 h 1573614"/>
                      <a:gd name="connsiteX13" fmla="*/ 890668 w 1708486"/>
                      <a:gd name="connsiteY13" fmla="*/ 430688 h 1573614"/>
                      <a:gd name="connsiteX14" fmla="*/ 775818 w 1708486"/>
                      <a:gd name="connsiteY14" fmla="*/ 545537 h 1573614"/>
                      <a:gd name="connsiteX15" fmla="*/ 1158652 w 1708486"/>
                      <a:gd name="connsiteY15" fmla="*/ 454615 h 1573614"/>
                      <a:gd name="connsiteX16" fmla="*/ 1115583 w 1708486"/>
                      <a:gd name="connsiteY16" fmla="*/ 669958 h 1573614"/>
                      <a:gd name="connsiteX17" fmla="*/ 1297428 w 1708486"/>
                      <a:gd name="connsiteY17" fmla="*/ 569465 h 1573614"/>
                      <a:gd name="connsiteX18" fmla="*/ 1330927 w 1708486"/>
                      <a:gd name="connsiteY18" fmla="*/ 1134144 h 1573614"/>
                      <a:gd name="connsiteX19" fmla="*/ 1512772 w 1708486"/>
                      <a:gd name="connsiteY19" fmla="*/ 1177212 h 1573614"/>
                      <a:gd name="connsiteX20" fmla="*/ 1306999 w 1708486"/>
                      <a:gd name="connsiteY20" fmla="*/ 1311204 h 1573614"/>
                      <a:gd name="connsiteX21" fmla="*/ 1015089 w 1708486"/>
                      <a:gd name="connsiteY21" fmla="*/ 1569617 h 1573614"/>
                      <a:gd name="connsiteX22" fmla="*/ 1584553 w 1708486"/>
                      <a:gd name="connsiteY22" fmla="*/ 1287277 h 1573614"/>
                      <a:gd name="connsiteX23" fmla="*/ 1661120 w 1708486"/>
                      <a:gd name="connsiteY23" fmla="*/ 655602 h 157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08486" h="1573614">
                        <a:moveTo>
                          <a:pt x="1661120" y="655602"/>
                        </a:moveTo>
                        <a:cubicBezTo>
                          <a:pt x="1637193" y="598177"/>
                          <a:pt x="1555841" y="459400"/>
                          <a:pt x="1517558" y="416331"/>
                        </a:cubicBezTo>
                        <a:cubicBezTo>
                          <a:pt x="1512772" y="411546"/>
                          <a:pt x="1565412" y="392404"/>
                          <a:pt x="1565412" y="392404"/>
                        </a:cubicBezTo>
                        <a:cubicBezTo>
                          <a:pt x="1565412" y="392404"/>
                          <a:pt x="1541485" y="354121"/>
                          <a:pt x="1450562" y="349335"/>
                        </a:cubicBezTo>
                        <a:cubicBezTo>
                          <a:pt x="1464918" y="287125"/>
                          <a:pt x="1421850" y="234485"/>
                          <a:pt x="1421850" y="234485"/>
                        </a:cubicBezTo>
                        <a:lnTo>
                          <a:pt x="1397922" y="287125"/>
                        </a:lnTo>
                        <a:cubicBezTo>
                          <a:pt x="1311785" y="133992"/>
                          <a:pt x="1048587" y="38283"/>
                          <a:pt x="742320" y="62210"/>
                        </a:cubicBezTo>
                        <a:cubicBezTo>
                          <a:pt x="431268" y="86138"/>
                          <a:pt x="373843" y="0"/>
                          <a:pt x="373843" y="0"/>
                        </a:cubicBezTo>
                        <a:cubicBezTo>
                          <a:pt x="373843" y="0"/>
                          <a:pt x="369058" y="71781"/>
                          <a:pt x="421697" y="100494"/>
                        </a:cubicBezTo>
                        <a:cubicBezTo>
                          <a:pt x="335559" y="90923"/>
                          <a:pt x="72361" y="162704"/>
                          <a:pt x="10151" y="387619"/>
                        </a:cubicBezTo>
                        <a:cubicBezTo>
                          <a:pt x="-52059" y="612533"/>
                          <a:pt x="191997" y="770452"/>
                          <a:pt x="191997" y="770452"/>
                        </a:cubicBezTo>
                        <a:cubicBezTo>
                          <a:pt x="191997" y="770452"/>
                          <a:pt x="215924" y="440258"/>
                          <a:pt x="483907" y="411546"/>
                        </a:cubicBezTo>
                        <a:cubicBezTo>
                          <a:pt x="416912" y="488112"/>
                          <a:pt x="440839" y="550323"/>
                          <a:pt x="440839" y="550323"/>
                        </a:cubicBezTo>
                        <a:cubicBezTo>
                          <a:pt x="440839" y="550323"/>
                          <a:pt x="598757" y="373262"/>
                          <a:pt x="890668" y="430688"/>
                        </a:cubicBezTo>
                        <a:cubicBezTo>
                          <a:pt x="809316" y="521610"/>
                          <a:pt x="775818" y="545537"/>
                          <a:pt x="775818" y="545537"/>
                        </a:cubicBezTo>
                        <a:cubicBezTo>
                          <a:pt x="775818" y="545537"/>
                          <a:pt x="976806" y="602962"/>
                          <a:pt x="1158652" y="454615"/>
                        </a:cubicBezTo>
                        <a:cubicBezTo>
                          <a:pt x="1206506" y="612533"/>
                          <a:pt x="1115583" y="669958"/>
                          <a:pt x="1115583" y="669958"/>
                        </a:cubicBezTo>
                        <a:cubicBezTo>
                          <a:pt x="1115583" y="669958"/>
                          <a:pt x="1206506" y="698671"/>
                          <a:pt x="1297428" y="569465"/>
                        </a:cubicBezTo>
                        <a:cubicBezTo>
                          <a:pt x="1407493" y="727383"/>
                          <a:pt x="1369210" y="985796"/>
                          <a:pt x="1330927" y="1134144"/>
                        </a:cubicBezTo>
                        <a:cubicBezTo>
                          <a:pt x="1397922" y="1024079"/>
                          <a:pt x="1536699" y="1043221"/>
                          <a:pt x="1512772" y="1177212"/>
                        </a:cubicBezTo>
                        <a:cubicBezTo>
                          <a:pt x="1488845" y="1311204"/>
                          <a:pt x="1364424" y="1354273"/>
                          <a:pt x="1306999" y="1311204"/>
                        </a:cubicBezTo>
                        <a:cubicBezTo>
                          <a:pt x="1254360" y="1416483"/>
                          <a:pt x="1120368" y="1526548"/>
                          <a:pt x="1015089" y="1569617"/>
                        </a:cubicBezTo>
                        <a:cubicBezTo>
                          <a:pt x="1225647" y="1598329"/>
                          <a:pt x="1479274" y="1469123"/>
                          <a:pt x="1584553" y="1287277"/>
                        </a:cubicBezTo>
                        <a:cubicBezTo>
                          <a:pt x="1704189" y="1095860"/>
                          <a:pt x="1752043" y="861375"/>
                          <a:pt x="1661120" y="655602"/>
                        </a:cubicBezTo>
                        <a:close/>
                      </a:path>
                    </a:pathLst>
                  </a:custGeom>
                  <a:solidFill>
                    <a:srgbClr val="D9531E"/>
                  </a:solidFill>
                  <a:ln w="47824" cap="flat">
                    <a:noFill/>
                    <a:prstDash val="solid"/>
                    <a:miter/>
                  </a:ln>
                </p:spPr>
                <p:txBody>
                  <a:bodyPr rtlCol="0" anchor="ctr"/>
                  <a:lstStyle/>
                  <a:p>
                    <a:endParaRPr lang="en-US"/>
                  </a:p>
                </p:txBody>
              </p:sp>
              <p:sp>
                <p:nvSpPr>
                  <p:cNvPr id="227" name="Freeform: Shape 226">
                    <a:extLst>
                      <a:ext uri="{FF2B5EF4-FFF2-40B4-BE49-F238E27FC236}">
                        <a16:creationId xmlns:a16="http://schemas.microsoft.com/office/drawing/2014/main" xmlns="" id="{1A4A4DC1-DB92-49ED-8921-5E478D2D3973}"/>
                      </a:ext>
                    </a:extLst>
                  </p:cNvPr>
                  <p:cNvSpPr/>
                  <p:nvPr/>
                </p:nvSpPr>
                <p:spPr>
                  <a:xfrm>
                    <a:off x="8026723" y="5960889"/>
                    <a:ext cx="1719811" cy="1588084"/>
                  </a:xfrm>
                  <a:custGeom>
                    <a:avLst/>
                    <a:gdLst>
                      <a:gd name="connsiteX0" fmla="*/ 1016783 w 1719811"/>
                      <a:gd name="connsiteY0" fmla="*/ 1583973 h 1588084"/>
                      <a:gd name="connsiteX1" fmla="*/ 1011997 w 1719811"/>
                      <a:gd name="connsiteY1" fmla="*/ 1574402 h 1588084"/>
                      <a:gd name="connsiteX2" fmla="*/ 1016783 w 1719811"/>
                      <a:gd name="connsiteY2" fmla="*/ 1569617 h 1588084"/>
                      <a:gd name="connsiteX3" fmla="*/ 1303908 w 1719811"/>
                      <a:gd name="connsiteY3" fmla="*/ 1315989 h 1588084"/>
                      <a:gd name="connsiteX4" fmla="*/ 1308693 w 1719811"/>
                      <a:gd name="connsiteY4" fmla="*/ 1311204 h 1588084"/>
                      <a:gd name="connsiteX5" fmla="*/ 1313478 w 1719811"/>
                      <a:gd name="connsiteY5" fmla="*/ 1311204 h 1588084"/>
                      <a:gd name="connsiteX6" fmla="*/ 1428328 w 1719811"/>
                      <a:gd name="connsiteY6" fmla="*/ 1306419 h 1588084"/>
                      <a:gd name="connsiteX7" fmla="*/ 1509680 w 1719811"/>
                      <a:gd name="connsiteY7" fmla="*/ 1181998 h 1588084"/>
                      <a:gd name="connsiteX8" fmla="*/ 1461826 w 1719811"/>
                      <a:gd name="connsiteY8" fmla="*/ 1076719 h 1588084"/>
                      <a:gd name="connsiteX9" fmla="*/ 1337405 w 1719811"/>
                      <a:gd name="connsiteY9" fmla="*/ 1143714 h 1588084"/>
                      <a:gd name="connsiteX10" fmla="*/ 1327835 w 1719811"/>
                      <a:gd name="connsiteY10" fmla="*/ 1148500 h 1588084"/>
                      <a:gd name="connsiteX11" fmla="*/ 1323049 w 1719811"/>
                      <a:gd name="connsiteY11" fmla="*/ 1138929 h 1588084"/>
                      <a:gd name="connsiteX12" fmla="*/ 1294337 w 1719811"/>
                      <a:gd name="connsiteY12" fmla="*/ 588606 h 1588084"/>
                      <a:gd name="connsiteX13" fmla="*/ 1112491 w 1719811"/>
                      <a:gd name="connsiteY13" fmla="*/ 684314 h 1588084"/>
                      <a:gd name="connsiteX14" fmla="*/ 1107706 w 1719811"/>
                      <a:gd name="connsiteY14" fmla="*/ 679529 h 1588084"/>
                      <a:gd name="connsiteX15" fmla="*/ 1112491 w 1719811"/>
                      <a:gd name="connsiteY15" fmla="*/ 674744 h 1588084"/>
                      <a:gd name="connsiteX16" fmla="*/ 1155560 w 1719811"/>
                      <a:gd name="connsiteY16" fmla="*/ 473756 h 1588084"/>
                      <a:gd name="connsiteX17" fmla="*/ 777512 w 1719811"/>
                      <a:gd name="connsiteY17" fmla="*/ 559894 h 1588084"/>
                      <a:gd name="connsiteX18" fmla="*/ 777512 w 1719811"/>
                      <a:gd name="connsiteY18" fmla="*/ 559894 h 1588084"/>
                      <a:gd name="connsiteX19" fmla="*/ 772726 w 1719811"/>
                      <a:gd name="connsiteY19" fmla="*/ 555108 h 1588084"/>
                      <a:gd name="connsiteX20" fmla="*/ 777512 w 1719811"/>
                      <a:gd name="connsiteY20" fmla="*/ 550323 h 1588084"/>
                      <a:gd name="connsiteX21" fmla="*/ 882791 w 1719811"/>
                      <a:gd name="connsiteY21" fmla="*/ 445044 h 1588084"/>
                      <a:gd name="connsiteX22" fmla="*/ 452103 w 1719811"/>
                      <a:gd name="connsiteY22" fmla="*/ 564679 h 1588084"/>
                      <a:gd name="connsiteX23" fmla="*/ 447318 w 1719811"/>
                      <a:gd name="connsiteY23" fmla="*/ 564679 h 1588084"/>
                      <a:gd name="connsiteX24" fmla="*/ 442533 w 1719811"/>
                      <a:gd name="connsiteY24" fmla="*/ 559894 h 1588084"/>
                      <a:gd name="connsiteX25" fmla="*/ 476030 w 1719811"/>
                      <a:gd name="connsiteY25" fmla="*/ 425902 h 1588084"/>
                      <a:gd name="connsiteX26" fmla="*/ 203262 w 1719811"/>
                      <a:gd name="connsiteY26" fmla="*/ 775237 h 1588084"/>
                      <a:gd name="connsiteX27" fmla="*/ 198476 w 1719811"/>
                      <a:gd name="connsiteY27" fmla="*/ 780023 h 1588084"/>
                      <a:gd name="connsiteX28" fmla="*/ 193691 w 1719811"/>
                      <a:gd name="connsiteY28" fmla="*/ 780023 h 1588084"/>
                      <a:gd name="connsiteX29" fmla="*/ 78841 w 1719811"/>
                      <a:gd name="connsiteY29" fmla="*/ 669958 h 1588084"/>
                      <a:gd name="connsiteX30" fmla="*/ 11845 w 1719811"/>
                      <a:gd name="connsiteY30" fmla="*/ 387619 h 1588084"/>
                      <a:gd name="connsiteX31" fmla="*/ 404249 w 1719811"/>
                      <a:gd name="connsiteY31" fmla="*/ 95708 h 1588084"/>
                      <a:gd name="connsiteX32" fmla="*/ 370751 w 1719811"/>
                      <a:gd name="connsiteY32" fmla="*/ 4785 h 1588084"/>
                      <a:gd name="connsiteX33" fmla="*/ 375537 w 1719811"/>
                      <a:gd name="connsiteY33" fmla="*/ 0 h 1588084"/>
                      <a:gd name="connsiteX34" fmla="*/ 385107 w 1719811"/>
                      <a:gd name="connsiteY34" fmla="*/ 4785 h 1588084"/>
                      <a:gd name="connsiteX35" fmla="*/ 476030 w 1719811"/>
                      <a:gd name="connsiteY35" fmla="*/ 52640 h 1588084"/>
                      <a:gd name="connsiteX36" fmla="*/ 748799 w 1719811"/>
                      <a:gd name="connsiteY36" fmla="*/ 66996 h 1588084"/>
                      <a:gd name="connsiteX37" fmla="*/ 1107706 w 1719811"/>
                      <a:gd name="connsiteY37" fmla="*/ 95708 h 1588084"/>
                      <a:gd name="connsiteX38" fmla="*/ 1404401 w 1719811"/>
                      <a:gd name="connsiteY38" fmla="*/ 282340 h 1588084"/>
                      <a:gd name="connsiteX39" fmla="*/ 1423543 w 1719811"/>
                      <a:gd name="connsiteY39" fmla="*/ 239271 h 1588084"/>
                      <a:gd name="connsiteX40" fmla="*/ 1428328 w 1719811"/>
                      <a:gd name="connsiteY40" fmla="*/ 234485 h 1588084"/>
                      <a:gd name="connsiteX41" fmla="*/ 1433114 w 1719811"/>
                      <a:gd name="connsiteY41" fmla="*/ 234485 h 1588084"/>
                      <a:gd name="connsiteX42" fmla="*/ 1461826 w 1719811"/>
                      <a:gd name="connsiteY42" fmla="*/ 344550 h 1588084"/>
                      <a:gd name="connsiteX43" fmla="*/ 1509680 w 1719811"/>
                      <a:gd name="connsiteY43" fmla="*/ 354121 h 1588084"/>
                      <a:gd name="connsiteX44" fmla="*/ 1576677 w 1719811"/>
                      <a:gd name="connsiteY44" fmla="*/ 392404 h 1588084"/>
                      <a:gd name="connsiteX45" fmla="*/ 1576677 w 1719811"/>
                      <a:gd name="connsiteY45" fmla="*/ 397190 h 1588084"/>
                      <a:gd name="connsiteX46" fmla="*/ 1571891 w 1719811"/>
                      <a:gd name="connsiteY46" fmla="*/ 401975 h 1588084"/>
                      <a:gd name="connsiteX47" fmla="*/ 1533608 w 1719811"/>
                      <a:gd name="connsiteY47" fmla="*/ 421117 h 1588084"/>
                      <a:gd name="connsiteX48" fmla="*/ 1672385 w 1719811"/>
                      <a:gd name="connsiteY48" fmla="*/ 660387 h 1588084"/>
                      <a:gd name="connsiteX49" fmla="*/ 1605389 w 1719811"/>
                      <a:gd name="connsiteY49" fmla="*/ 1296848 h 1588084"/>
                      <a:gd name="connsiteX50" fmla="*/ 1016783 w 1719811"/>
                      <a:gd name="connsiteY50" fmla="*/ 1583973 h 1588084"/>
                      <a:gd name="connsiteX51" fmla="*/ 1016783 w 1719811"/>
                      <a:gd name="connsiteY51" fmla="*/ 1583973 h 1588084"/>
                      <a:gd name="connsiteX52" fmla="*/ 1016783 w 1719811"/>
                      <a:gd name="connsiteY52" fmla="*/ 1583973 h 1588084"/>
                      <a:gd name="connsiteX53" fmla="*/ 1500110 w 1719811"/>
                      <a:gd name="connsiteY53" fmla="*/ 368477 h 1588084"/>
                      <a:gd name="connsiteX54" fmla="*/ 1447470 w 1719811"/>
                      <a:gd name="connsiteY54" fmla="*/ 358906 h 1588084"/>
                      <a:gd name="connsiteX55" fmla="*/ 1442685 w 1719811"/>
                      <a:gd name="connsiteY55" fmla="*/ 354121 h 1588084"/>
                      <a:gd name="connsiteX56" fmla="*/ 1442685 w 1719811"/>
                      <a:gd name="connsiteY56" fmla="*/ 349335 h 1588084"/>
                      <a:gd name="connsiteX57" fmla="*/ 1423543 w 1719811"/>
                      <a:gd name="connsiteY57" fmla="*/ 248842 h 1588084"/>
                      <a:gd name="connsiteX58" fmla="*/ 1404401 w 1719811"/>
                      <a:gd name="connsiteY58" fmla="*/ 291910 h 1588084"/>
                      <a:gd name="connsiteX59" fmla="*/ 1399616 w 1719811"/>
                      <a:gd name="connsiteY59" fmla="*/ 296696 h 1588084"/>
                      <a:gd name="connsiteX60" fmla="*/ 1394831 w 1719811"/>
                      <a:gd name="connsiteY60" fmla="*/ 291910 h 1588084"/>
                      <a:gd name="connsiteX61" fmla="*/ 1098135 w 1719811"/>
                      <a:gd name="connsiteY61" fmla="*/ 100494 h 1588084"/>
                      <a:gd name="connsiteX62" fmla="*/ 744014 w 1719811"/>
                      <a:gd name="connsiteY62" fmla="*/ 71781 h 1588084"/>
                      <a:gd name="connsiteX63" fmla="*/ 466460 w 1719811"/>
                      <a:gd name="connsiteY63" fmla="*/ 57425 h 1588084"/>
                      <a:gd name="connsiteX64" fmla="*/ 380322 w 1719811"/>
                      <a:gd name="connsiteY64" fmla="*/ 19142 h 1588084"/>
                      <a:gd name="connsiteX65" fmla="*/ 423391 w 1719811"/>
                      <a:gd name="connsiteY65" fmla="*/ 95708 h 1588084"/>
                      <a:gd name="connsiteX66" fmla="*/ 428176 w 1719811"/>
                      <a:gd name="connsiteY66" fmla="*/ 105279 h 1588084"/>
                      <a:gd name="connsiteX67" fmla="*/ 423391 w 1719811"/>
                      <a:gd name="connsiteY67" fmla="*/ 110065 h 1588084"/>
                      <a:gd name="connsiteX68" fmla="*/ 21416 w 1719811"/>
                      <a:gd name="connsiteY68" fmla="*/ 392404 h 1588084"/>
                      <a:gd name="connsiteX69" fmla="*/ 88412 w 1719811"/>
                      <a:gd name="connsiteY69" fmla="*/ 665173 h 1588084"/>
                      <a:gd name="connsiteX70" fmla="*/ 193691 w 1719811"/>
                      <a:gd name="connsiteY70" fmla="*/ 765667 h 1588084"/>
                      <a:gd name="connsiteX71" fmla="*/ 490387 w 1719811"/>
                      <a:gd name="connsiteY71" fmla="*/ 411546 h 1588084"/>
                      <a:gd name="connsiteX72" fmla="*/ 495172 w 1719811"/>
                      <a:gd name="connsiteY72" fmla="*/ 416331 h 1588084"/>
                      <a:gd name="connsiteX73" fmla="*/ 495172 w 1719811"/>
                      <a:gd name="connsiteY73" fmla="*/ 425902 h 1588084"/>
                      <a:gd name="connsiteX74" fmla="*/ 452103 w 1719811"/>
                      <a:gd name="connsiteY74" fmla="*/ 545537 h 1588084"/>
                      <a:gd name="connsiteX75" fmla="*/ 562168 w 1719811"/>
                      <a:gd name="connsiteY75" fmla="*/ 473756 h 1588084"/>
                      <a:gd name="connsiteX76" fmla="*/ 901933 w 1719811"/>
                      <a:gd name="connsiteY76" fmla="*/ 435473 h 1588084"/>
                      <a:gd name="connsiteX77" fmla="*/ 906718 w 1719811"/>
                      <a:gd name="connsiteY77" fmla="*/ 440258 h 1588084"/>
                      <a:gd name="connsiteX78" fmla="*/ 906718 w 1719811"/>
                      <a:gd name="connsiteY78" fmla="*/ 445044 h 1588084"/>
                      <a:gd name="connsiteX79" fmla="*/ 801439 w 1719811"/>
                      <a:gd name="connsiteY79" fmla="*/ 550323 h 1588084"/>
                      <a:gd name="connsiteX80" fmla="*/ 1165131 w 1719811"/>
                      <a:gd name="connsiteY80" fmla="*/ 454615 h 1588084"/>
                      <a:gd name="connsiteX81" fmla="*/ 1169916 w 1719811"/>
                      <a:gd name="connsiteY81" fmla="*/ 454615 h 1588084"/>
                      <a:gd name="connsiteX82" fmla="*/ 1174701 w 1719811"/>
                      <a:gd name="connsiteY82" fmla="*/ 459400 h 1588084"/>
                      <a:gd name="connsiteX83" fmla="*/ 1141203 w 1719811"/>
                      <a:gd name="connsiteY83" fmla="*/ 674744 h 1588084"/>
                      <a:gd name="connsiteX84" fmla="*/ 1303908 w 1719811"/>
                      <a:gd name="connsiteY84" fmla="*/ 574250 h 1588084"/>
                      <a:gd name="connsiteX85" fmla="*/ 1308693 w 1719811"/>
                      <a:gd name="connsiteY85" fmla="*/ 569465 h 1588084"/>
                      <a:gd name="connsiteX86" fmla="*/ 1313478 w 1719811"/>
                      <a:gd name="connsiteY86" fmla="*/ 574250 h 1588084"/>
                      <a:gd name="connsiteX87" fmla="*/ 1356547 w 1719811"/>
                      <a:gd name="connsiteY87" fmla="*/ 1115002 h 1588084"/>
                      <a:gd name="connsiteX88" fmla="*/ 1476183 w 1719811"/>
                      <a:gd name="connsiteY88" fmla="*/ 1071933 h 1588084"/>
                      <a:gd name="connsiteX89" fmla="*/ 1533608 w 1719811"/>
                      <a:gd name="connsiteY89" fmla="*/ 1191569 h 1588084"/>
                      <a:gd name="connsiteX90" fmla="*/ 1447470 w 1719811"/>
                      <a:gd name="connsiteY90" fmla="*/ 1325560 h 1588084"/>
                      <a:gd name="connsiteX91" fmla="*/ 1346977 w 1719811"/>
                      <a:gd name="connsiteY91" fmla="*/ 1344702 h 1588084"/>
                      <a:gd name="connsiteX92" fmla="*/ 1323049 w 1719811"/>
                      <a:gd name="connsiteY92" fmla="*/ 1335131 h 1588084"/>
                      <a:gd name="connsiteX93" fmla="*/ 1045495 w 1719811"/>
                      <a:gd name="connsiteY93" fmla="*/ 1574402 h 1588084"/>
                      <a:gd name="connsiteX94" fmla="*/ 1586247 w 1719811"/>
                      <a:gd name="connsiteY94" fmla="*/ 1292062 h 1588084"/>
                      <a:gd name="connsiteX95" fmla="*/ 1653243 w 1719811"/>
                      <a:gd name="connsiteY95" fmla="*/ 665173 h 1588084"/>
                      <a:gd name="connsiteX96" fmla="*/ 1509680 w 1719811"/>
                      <a:gd name="connsiteY96" fmla="*/ 425902 h 1588084"/>
                      <a:gd name="connsiteX97" fmla="*/ 1509680 w 1719811"/>
                      <a:gd name="connsiteY97" fmla="*/ 416331 h 1588084"/>
                      <a:gd name="connsiteX98" fmla="*/ 1552750 w 1719811"/>
                      <a:gd name="connsiteY98" fmla="*/ 392404 h 1588084"/>
                      <a:gd name="connsiteX99" fmla="*/ 1500110 w 1719811"/>
                      <a:gd name="connsiteY99" fmla="*/ 368477 h 1588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719811" h="1588084">
                        <a:moveTo>
                          <a:pt x="1016783" y="1583973"/>
                        </a:moveTo>
                        <a:cubicBezTo>
                          <a:pt x="1011997" y="1583973"/>
                          <a:pt x="1011997" y="1579187"/>
                          <a:pt x="1011997" y="1574402"/>
                        </a:cubicBezTo>
                        <a:cubicBezTo>
                          <a:pt x="1011997" y="1569617"/>
                          <a:pt x="1016783" y="1569617"/>
                          <a:pt x="1016783" y="1569617"/>
                        </a:cubicBezTo>
                        <a:cubicBezTo>
                          <a:pt x="1117276" y="1526548"/>
                          <a:pt x="1251268" y="1421269"/>
                          <a:pt x="1303908" y="1315989"/>
                        </a:cubicBezTo>
                        <a:cubicBezTo>
                          <a:pt x="1303908" y="1315989"/>
                          <a:pt x="1308693" y="1311204"/>
                          <a:pt x="1308693" y="1311204"/>
                        </a:cubicBezTo>
                        <a:cubicBezTo>
                          <a:pt x="1308693" y="1311204"/>
                          <a:pt x="1313478" y="1311204"/>
                          <a:pt x="1313478" y="1311204"/>
                        </a:cubicBezTo>
                        <a:cubicBezTo>
                          <a:pt x="1342191" y="1330346"/>
                          <a:pt x="1390045" y="1330346"/>
                          <a:pt x="1428328" y="1306419"/>
                        </a:cubicBezTo>
                        <a:cubicBezTo>
                          <a:pt x="1471397" y="1282492"/>
                          <a:pt x="1495324" y="1234637"/>
                          <a:pt x="1509680" y="1181998"/>
                        </a:cubicBezTo>
                        <a:cubicBezTo>
                          <a:pt x="1519252" y="1129358"/>
                          <a:pt x="1500110" y="1086289"/>
                          <a:pt x="1461826" y="1076719"/>
                        </a:cubicBezTo>
                        <a:cubicBezTo>
                          <a:pt x="1428328" y="1067148"/>
                          <a:pt x="1375689" y="1086289"/>
                          <a:pt x="1337405" y="1143714"/>
                        </a:cubicBezTo>
                        <a:cubicBezTo>
                          <a:pt x="1337405" y="1148500"/>
                          <a:pt x="1332620" y="1148500"/>
                          <a:pt x="1327835" y="1148500"/>
                        </a:cubicBezTo>
                        <a:cubicBezTo>
                          <a:pt x="1323049" y="1148500"/>
                          <a:pt x="1323049" y="1143714"/>
                          <a:pt x="1323049" y="1138929"/>
                        </a:cubicBezTo>
                        <a:cubicBezTo>
                          <a:pt x="1351762" y="1028864"/>
                          <a:pt x="1409187" y="756096"/>
                          <a:pt x="1294337" y="588606"/>
                        </a:cubicBezTo>
                        <a:cubicBezTo>
                          <a:pt x="1208199" y="703456"/>
                          <a:pt x="1122062" y="684314"/>
                          <a:pt x="1112491" y="684314"/>
                        </a:cubicBezTo>
                        <a:cubicBezTo>
                          <a:pt x="1112491" y="684314"/>
                          <a:pt x="1107706" y="679529"/>
                          <a:pt x="1107706" y="679529"/>
                        </a:cubicBezTo>
                        <a:cubicBezTo>
                          <a:pt x="1107706" y="674744"/>
                          <a:pt x="1107706" y="674744"/>
                          <a:pt x="1112491" y="674744"/>
                        </a:cubicBezTo>
                        <a:cubicBezTo>
                          <a:pt x="1112491" y="674744"/>
                          <a:pt x="1193843" y="622104"/>
                          <a:pt x="1155560" y="473756"/>
                        </a:cubicBezTo>
                        <a:cubicBezTo>
                          <a:pt x="983284" y="612533"/>
                          <a:pt x="796653" y="569465"/>
                          <a:pt x="777512" y="559894"/>
                        </a:cubicBezTo>
                        <a:lnTo>
                          <a:pt x="777512" y="559894"/>
                        </a:lnTo>
                        <a:cubicBezTo>
                          <a:pt x="772726" y="559894"/>
                          <a:pt x="772726" y="555108"/>
                          <a:pt x="772726" y="555108"/>
                        </a:cubicBezTo>
                        <a:cubicBezTo>
                          <a:pt x="772726" y="550323"/>
                          <a:pt x="772726" y="550323"/>
                          <a:pt x="777512" y="550323"/>
                        </a:cubicBezTo>
                        <a:cubicBezTo>
                          <a:pt x="777512" y="550323"/>
                          <a:pt x="806224" y="526396"/>
                          <a:pt x="882791" y="445044"/>
                        </a:cubicBezTo>
                        <a:cubicBezTo>
                          <a:pt x="605237" y="392404"/>
                          <a:pt x="452103" y="559894"/>
                          <a:pt x="452103" y="564679"/>
                        </a:cubicBezTo>
                        <a:cubicBezTo>
                          <a:pt x="452103" y="564679"/>
                          <a:pt x="447318" y="569465"/>
                          <a:pt x="447318" y="564679"/>
                        </a:cubicBezTo>
                        <a:cubicBezTo>
                          <a:pt x="447318" y="564679"/>
                          <a:pt x="442533" y="564679"/>
                          <a:pt x="442533" y="559894"/>
                        </a:cubicBezTo>
                        <a:cubicBezTo>
                          <a:pt x="442533" y="555108"/>
                          <a:pt x="423391" y="497683"/>
                          <a:pt x="476030" y="425902"/>
                        </a:cubicBezTo>
                        <a:cubicBezTo>
                          <a:pt x="231974" y="464185"/>
                          <a:pt x="203262" y="775237"/>
                          <a:pt x="203262" y="775237"/>
                        </a:cubicBezTo>
                        <a:cubicBezTo>
                          <a:pt x="203262" y="775237"/>
                          <a:pt x="203262" y="780023"/>
                          <a:pt x="198476" y="780023"/>
                        </a:cubicBezTo>
                        <a:cubicBezTo>
                          <a:pt x="198476" y="780023"/>
                          <a:pt x="193691" y="780023"/>
                          <a:pt x="193691" y="780023"/>
                        </a:cubicBezTo>
                        <a:cubicBezTo>
                          <a:pt x="188905" y="780023"/>
                          <a:pt x="131480" y="736954"/>
                          <a:pt x="78841" y="669958"/>
                        </a:cubicBezTo>
                        <a:cubicBezTo>
                          <a:pt x="7060" y="579035"/>
                          <a:pt x="-16868" y="483327"/>
                          <a:pt x="11845" y="387619"/>
                        </a:cubicBezTo>
                        <a:cubicBezTo>
                          <a:pt x="69270" y="177060"/>
                          <a:pt x="298970" y="100494"/>
                          <a:pt x="404249" y="95708"/>
                        </a:cubicBezTo>
                        <a:cubicBezTo>
                          <a:pt x="370751" y="62210"/>
                          <a:pt x="370751" y="4785"/>
                          <a:pt x="370751" y="4785"/>
                        </a:cubicBezTo>
                        <a:cubicBezTo>
                          <a:pt x="370751" y="0"/>
                          <a:pt x="370751" y="0"/>
                          <a:pt x="375537" y="0"/>
                        </a:cubicBezTo>
                        <a:cubicBezTo>
                          <a:pt x="380322" y="0"/>
                          <a:pt x="380322" y="0"/>
                          <a:pt x="385107" y="4785"/>
                        </a:cubicBezTo>
                        <a:cubicBezTo>
                          <a:pt x="385107" y="4785"/>
                          <a:pt x="404249" y="33498"/>
                          <a:pt x="476030" y="52640"/>
                        </a:cubicBezTo>
                        <a:cubicBezTo>
                          <a:pt x="543026" y="71781"/>
                          <a:pt x="633949" y="76567"/>
                          <a:pt x="748799" y="66996"/>
                        </a:cubicBezTo>
                        <a:cubicBezTo>
                          <a:pt x="873220" y="57425"/>
                          <a:pt x="997641" y="66996"/>
                          <a:pt x="1107706" y="95708"/>
                        </a:cubicBezTo>
                        <a:cubicBezTo>
                          <a:pt x="1251268" y="133992"/>
                          <a:pt x="1356547" y="200987"/>
                          <a:pt x="1404401" y="282340"/>
                        </a:cubicBezTo>
                        <a:lnTo>
                          <a:pt x="1423543" y="239271"/>
                        </a:lnTo>
                        <a:cubicBezTo>
                          <a:pt x="1423543" y="239271"/>
                          <a:pt x="1428328" y="234485"/>
                          <a:pt x="1428328" y="234485"/>
                        </a:cubicBezTo>
                        <a:cubicBezTo>
                          <a:pt x="1428328" y="234485"/>
                          <a:pt x="1433114" y="234485"/>
                          <a:pt x="1433114" y="234485"/>
                        </a:cubicBezTo>
                        <a:cubicBezTo>
                          <a:pt x="1433114" y="234485"/>
                          <a:pt x="1471397" y="282340"/>
                          <a:pt x="1461826" y="344550"/>
                        </a:cubicBezTo>
                        <a:cubicBezTo>
                          <a:pt x="1480968" y="344550"/>
                          <a:pt x="1495324" y="349335"/>
                          <a:pt x="1509680" y="354121"/>
                        </a:cubicBezTo>
                        <a:cubicBezTo>
                          <a:pt x="1562320" y="368477"/>
                          <a:pt x="1576677" y="392404"/>
                          <a:pt x="1576677" y="392404"/>
                        </a:cubicBezTo>
                        <a:cubicBezTo>
                          <a:pt x="1576677" y="392404"/>
                          <a:pt x="1576677" y="397190"/>
                          <a:pt x="1576677" y="397190"/>
                        </a:cubicBezTo>
                        <a:cubicBezTo>
                          <a:pt x="1576677" y="397190"/>
                          <a:pt x="1576677" y="401975"/>
                          <a:pt x="1571891" y="401975"/>
                        </a:cubicBezTo>
                        <a:cubicBezTo>
                          <a:pt x="1557535" y="406760"/>
                          <a:pt x="1538393" y="416331"/>
                          <a:pt x="1533608" y="421117"/>
                        </a:cubicBezTo>
                        <a:cubicBezTo>
                          <a:pt x="1571891" y="468971"/>
                          <a:pt x="1648458" y="602962"/>
                          <a:pt x="1672385" y="660387"/>
                        </a:cubicBezTo>
                        <a:cubicBezTo>
                          <a:pt x="1753737" y="847019"/>
                          <a:pt x="1729810" y="1076719"/>
                          <a:pt x="1605389" y="1296848"/>
                        </a:cubicBezTo>
                        <a:cubicBezTo>
                          <a:pt x="1485753" y="1488264"/>
                          <a:pt x="1232126" y="1612685"/>
                          <a:pt x="1016783" y="1583973"/>
                        </a:cubicBezTo>
                        <a:cubicBezTo>
                          <a:pt x="1016783" y="1583973"/>
                          <a:pt x="1016783" y="1583973"/>
                          <a:pt x="1016783" y="1583973"/>
                        </a:cubicBezTo>
                        <a:cubicBezTo>
                          <a:pt x="1016783" y="1583973"/>
                          <a:pt x="1016783" y="1583973"/>
                          <a:pt x="1016783" y="1583973"/>
                        </a:cubicBezTo>
                        <a:close/>
                        <a:moveTo>
                          <a:pt x="1500110" y="368477"/>
                        </a:moveTo>
                        <a:cubicBezTo>
                          <a:pt x="1485753" y="363692"/>
                          <a:pt x="1466612" y="363692"/>
                          <a:pt x="1447470" y="358906"/>
                        </a:cubicBezTo>
                        <a:cubicBezTo>
                          <a:pt x="1447470" y="358906"/>
                          <a:pt x="1442685" y="358906"/>
                          <a:pt x="1442685" y="354121"/>
                        </a:cubicBezTo>
                        <a:cubicBezTo>
                          <a:pt x="1442685" y="354121"/>
                          <a:pt x="1442685" y="349335"/>
                          <a:pt x="1442685" y="349335"/>
                        </a:cubicBezTo>
                        <a:cubicBezTo>
                          <a:pt x="1452256" y="306267"/>
                          <a:pt x="1433114" y="267983"/>
                          <a:pt x="1423543" y="248842"/>
                        </a:cubicBezTo>
                        <a:lnTo>
                          <a:pt x="1404401" y="291910"/>
                        </a:lnTo>
                        <a:cubicBezTo>
                          <a:pt x="1404401" y="291910"/>
                          <a:pt x="1399616" y="296696"/>
                          <a:pt x="1399616" y="296696"/>
                        </a:cubicBezTo>
                        <a:cubicBezTo>
                          <a:pt x="1394831" y="296696"/>
                          <a:pt x="1394831" y="296696"/>
                          <a:pt x="1394831" y="291910"/>
                        </a:cubicBezTo>
                        <a:cubicBezTo>
                          <a:pt x="1346977" y="205773"/>
                          <a:pt x="1241697" y="133992"/>
                          <a:pt x="1098135" y="100494"/>
                        </a:cubicBezTo>
                        <a:cubicBezTo>
                          <a:pt x="992856" y="71781"/>
                          <a:pt x="868435" y="62210"/>
                          <a:pt x="744014" y="71781"/>
                        </a:cubicBezTo>
                        <a:cubicBezTo>
                          <a:pt x="629164" y="81352"/>
                          <a:pt x="538241" y="76567"/>
                          <a:pt x="466460" y="57425"/>
                        </a:cubicBezTo>
                        <a:cubicBezTo>
                          <a:pt x="423391" y="43069"/>
                          <a:pt x="394678" y="28712"/>
                          <a:pt x="380322" y="19142"/>
                        </a:cubicBezTo>
                        <a:cubicBezTo>
                          <a:pt x="385107" y="43069"/>
                          <a:pt x="389893" y="76567"/>
                          <a:pt x="423391" y="95708"/>
                        </a:cubicBezTo>
                        <a:cubicBezTo>
                          <a:pt x="428176" y="95708"/>
                          <a:pt x="428176" y="100494"/>
                          <a:pt x="428176" y="105279"/>
                        </a:cubicBezTo>
                        <a:cubicBezTo>
                          <a:pt x="428176" y="110065"/>
                          <a:pt x="423391" y="110065"/>
                          <a:pt x="423391" y="110065"/>
                        </a:cubicBezTo>
                        <a:cubicBezTo>
                          <a:pt x="332468" y="100494"/>
                          <a:pt x="83626" y="172275"/>
                          <a:pt x="21416" y="392404"/>
                        </a:cubicBezTo>
                        <a:cubicBezTo>
                          <a:pt x="-2511" y="483327"/>
                          <a:pt x="16630" y="574250"/>
                          <a:pt x="88412" y="665173"/>
                        </a:cubicBezTo>
                        <a:cubicBezTo>
                          <a:pt x="126695" y="717812"/>
                          <a:pt x="174549" y="751310"/>
                          <a:pt x="193691" y="765667"/>
                        </a:cubicBezTo>
                        <a:cubicBezTo>
                          <a:pt x="203262" y="708242"/>
                          <a:pt x="251116" y="435473"/>
                          <a:pt x="490387" y="411546"/>
                        </a:cubicBezTo>
                        <a:cubicBezTo>
                          <a:pt x="495172" y="411546"/>
                          <a:pt x="495172" y="411546"/>
                          <a:pt x="495172" y="416331"/>
                        </a:cubicBezTo>
                        <a:cubicBezTo>
                          <a:pt x="495172" y="416331"/>
                          <a:pt x="495172" y="421117"/>
                          <a:pt x="495172" y="425902"/>
                        </a:cubicBezTo>
                        <a:cubicBezTo>
                          <a:pt x="447318" y="478542"/>
                          <a:pt x="447318" y="526396"/>
                          <a:pt x="452103" y="545537"/>
                        </a:cubicBezTo>
                        <a:cubicBezTo>
                          <a:pt x="466460" y="531181"/>
                          <a:pt x="504743" y="497683"/>
                          <a:pt x="562168" y="473756"/>
                        </a:cubicBezTo>
                        <a:cubicBezTo>
                          <a:pt x="633949" y="440258"/>
                          <a:pt x="748799" y="406760"/>
                          <a:pt x="901933" y="435473"/>
                        </a:cubicBezTo>
                        <a:cubicBezTo>
                          <a:pt x="901933" y="435473"/>
                          <a:pt x="906718" y="435473"/>
                          <a:pt x="906718" y="440258"/>
                        </a:cubicBezTo>
                        <a:cubicBezTo>
                          <a:pt x="906718" y="440258"/>
                          <a:pt x="906718" y="445044"/>
                          <a:pt x="906718" y="445044"/>
                        </a:cubicBezTo>
                        <a:cubicBezTo>
                          <a:pt x="849293" y="507254"/>
                          <a:pt x="815795" y="535967"/>
                          <a:pt x="801439" y="550323"/>
                        </a:cubicBezTo>
                        <a:cubicBezTo>
                          <a:pt x="849293" y="559894"/>
                          <a:pt x="1011997" y="583821"/>
                          <a:pt x="1165131" y="454615"/>
                        </a:cubicBezTo>
                        <a:cubicBezTo>
                          <a:pt x="1165131" y="454615"/>
                          <a:pt x="1169916" y="454615"/>
                          <a:pt x="1169916" y="454615"/>
                        </a:cubicBezTo>
                        <a:cubicBezTo>
                          <a:pt x="1169916" y="454615"/>
                          <a:pt x="1174701" y="454615"/>
                          <a:pt x="1174701" y="459400"/>
                        </a:cubicBezTo>
                        <a:cubicBezTo>
                          <a:pt x="1212985" y="588606"/>
                          <a:pt x="1165131" y="650817"/>
                          <a:pt x="1141203" y="674744"/>
                        </a:cubicBezTo>
                        <a:cubicBezTo>
                          <a:pt x="1169916" y="674744"/>
                          <a:pt x="1236912" y="669958"/>
                          <a:pt x="1303908" y="574250"/>
                        </a:cubicBezTo>
                        <a:cubicBezTo>
                          <a:pt x="1303908" y="574250"/>
                          <a:pt x="1308693" y="569465"/>
                          <a:pt x="1308693" y="569465"/>
                        </a:cubicBezTo>
                        <a:cubicBezTo>
                          <a:pt x="1308693" y="569465"/>
                          <a:pt x="1313478" y="569465"/>
                          <a:pt x="1313478" y="574250"/>
                        </a:cubicBezTo>
                        <a:cubicBezTo>
                          <a:pt x="1423543" y="732169"/>
                          <a:pt x="1385260" y="985796"/>
                          <a:pt x="1356547" y="1115002"/>
                        </a:cubicBezTo>
                        <a:cubicBezTo>
                          <a:pt x="1394831" y="1071933"/>
                          <a:pt x="1442685" y="1062362"/>
                          <a:pt x="1476183" y="1071933"/>
                        </a:cubicBezTo>
                        <a:cubicBezTo>
                          <a:pt x="1509680" y="1081504"/>
                          <a:pt x="1547964" y="1119787"/>
                          <a:pt x="1533608" y="1191569"/>
                        </a:cubicBezTo>
                        <a:cubicBezTo>
                          <a:pt x="1524037" y="1248994"/>
                          <a:pt x="1490539" y="1296848"/>
                          <a:pt x="1447470" y="1325560"/>
                        </a:cubicBezTo>
                        <a:cubicBezTo>
                          <a:pt x="1413972" y="1344702"/>
                          <a:pt x="1375689" y="1354273"/>
                          <a:pt x="1346977" y="1344702"/>
                        </a:cubicBezTo>
                        <a:cubicBezTo>
                          <a:pt x="1337405" y="1344702"/>
                          <a:pt x="1332620" y="1339916"/>
                          <a:pt x="1323049" y="1335131"/>
                        </a:cubicBezTo>
                        <a:cubicBezTo>
                          <a:pt x="1260839" y="1430839"/>
                          <a:pt x="1141203" y="1526548"/>
                          <a:pt x="1045495" y="1574402"/>
                        </a:cubicBezTo>
                        <a:cubicBezTo>
                          <a:pt x="1246482" y="1588758"/>
                          <a:pt x="1485753" y="1464337"/>
                          <a:pt x="1586247" y="1292062"/>
                        </a:cubicBezTo>
                        <a:cubicBezTo>
                          <a:pt x="1710668" y="1076719"/>
                          <a:pt x="1734595" y="847019"/>
                          <a:pt x="1653243" y="665173"/>
                        </a:cubicBezTo>
                        <a:cubicBezTo>
                          <a:pt x="1629316" y="607748"/>
                          <a:pt x="1547964" y="468971"/>
                          <a:pt x="1509680" y="425902"/>
                        </a:cubicBezTo>
                        <a:cubicBezTo>
                          <a:pt x="1509680" y="425902"/>
                          <a:pt x="1504895" y="421117"/>
                          <a:pt x="1509680" y="416331"/>
                        </a:cubicBezTo>
                        <a:cubicBezTo>
                          <a:pt x="1509680" y="411546"/>
                          <a:pt x="1524037" y="401975"/>
                          <a:pt x="1552750" y="392404"/>
                        </a:cubicBezTo>
                        <a:cubicBezTo>
                          <a:pt x="1543178" y="387619"/>
                          <a:pt x="1528823" y="378048"/>
                          <a:pt x="1500110" y="368477"/>
                        </a:cubicBezTo>
                        <a:close/>
                      </a:path>
                    </a:pathLst>
                  </a:custGeom>
                  <a:solidFill>
                    <a:srgbClr val="B3351C"/>
                  </a:solidFill>
                  <a:ln w="47824" cap="flat">
                    <a:noFill/>
                    <a:prstDash val="solid"/>
                    <a:miter/>
                  </a:ln>
                </p:spPr>
                <p:txBody>
                  <a:bodyPr rtlCol="0" anchor="ctr"/>
                  <a:lstStyle/>
                  <a:p>
                    <a:endParaRPr lang="en-US"/>
                  </a:p>
                </p:txBody>
              </p:sp>
            </p:grpSp>
            <p:sp>
              <p:nvSpPr>
                <p:cNvPr id="161" name="Freeform: Shape 160">
                  <a:extLst>
                    <a:ext uri="{FF2B5EF4-FFF2-40B4-BE49-F238E27FC236}">
                      <a16:creationId xmlns:a16="http://schemas.microsoft.com/office/drawing/2014/main" xmlns="" id="{DC199D17-F16A-4308-9E8F-7CC9E0DE5756}"/>
                    </a:ext>
                  </a:extLst>
                </p:cNvPr>
                <p:cNvSpPr/>
                <p:nvPr/>
              </p:nvSpPr>
              <p:spPr>
                <a:xfrm>
                  <a:off x="8028417" y="5965674"/>
                  <a:ext cx="1699367" cy="1573614"/>
                </a:xfrm>
                <a:custGeom>
                  <a:avLst/>
                  <a:gdLst>
                    <a:gd name="connsiteX0" fmla="*/ 10151 w 1699367"/>
                    <a:gd name="connsiteY0" fmla="*/ 387619 h 1573614"/>
                    <a:gd name="connsiteX1" fmla="*/ 191997 w 1699367"/>
                    <a:gd name="connsiteY1" fmla="*/ 770452 h 1573614"/>
                    <a:gd name="connsiteX2" fmla="*/ 483908 w 1699367"/>
                    <a:gd name="connsiteY2" fmla="*/ 411546 h 1573614"/>
                    <a:gd name="connsiteX3" fmla="*/ 440839 w 1699367"/>
                    <a:gd name="connsiteY3" fmla="*/ 550323 h 1573614"/>
                    <a:gd name="connsiteX4" fmla="*/ 890668 w 1699367"/>
                    <a:gd name="connsiteY4" fmla="*/ 430688 h 1573614"/>
                    <a:gd name="connsiteX5" fmla="*/ 775818 w 1699367"/>
                    <a:gd name="connsiteY5" fmla="*/ 545537 h 1573614"/>
                    <a:gd name="connsiteX6" fmla="*/ 1158652 w 1699367"/>
                    <a:gd name="connsiteY6" fmla="*/ 454615 h 1573614"/>
                    <a:gd name="connsiteX7" fmla="*/ 1115583 w 1699367"/>
                    <a:gd name="connsiteY7" fmla="*/ 669958 h 1573614"/>
                    <a:gd name="connsiteX8" fmla="*/ 1297429 w 1699367"/>
                    <a:gd name="connsiteY8" fmla="*/ 569465 h 1573614"/>
                    <a:gd name="connsiteX9" fmla="*/ 1330927 w 1699367"/>
                    <a:gd name="connsiteY9" fmla="*/ 1134144 h 1573614"/>
                    <a:gd name="connsiteX10" fmla="*/ 1512773 w 1699367"/>
                    <a:gd name="connsiteY10" fmla="*/ 1177212 h 1573614"/>
                    <a:gd name="connsiteX11" fmla="*/ 1306999 w 1699367"/>
                    <a:gd name="connsiteY11" fmla="*/ 1311204 h 1573614"/>
                    <a:gd name="connsiteX12" fmla="*/ 1015089 w 1699367"/>
                    <a:gd name="connsiteY12" fmla="*/ 1569617 h 1573614"/>
                    <a:gd name="connsiteX13" fmla="*/ 1584554 w 1699367"/>
                    <a:gd name="connsiteY13" fmla="*/ 1287277 h 1573614"/>
                    <a:gd name="connsiteX14" fmla="*/ 1651549 w 1699367"/>
                    <a:gd name="connsiteY14" fmla="*/ 655602 h 1573614"/>
                    <a:gd name="connsiteX15" fmla="*/ 1507987 w 1699367"/>
                    <a:gd name="connsiteY15" fmla="*/ 416331 h 1573614"/>
                    <a:gd name="connsiteX16" fmla="*/ 1555841 w 1699367"/>
                    <a:gd name="connsiteY16" fmla="*/ 392404 h 1573614"/>
                    <a:gd name="connsiteX17" fmla="*/ 1440991 w 1699367"/>
                    <a:gd name="connsiteY17" fmla="*/ 349335 h 1573614"/>
                    <a:gd name="connsiteX18" fmla="*/ 1412278 w 1699367"/>
                    <a:gd name="connsiteY18" fmla="*/ 234485 h 1573614"/>
                    <a:gd name="connsiteX19" fmla="*/ 1393137 w 1699367"/>
                    <a:gd name="connsiteY19" fmla="*/ 287125 h 1573614"/>
                    <a:gd name="connsiteX20" fmla="*/ 732749 w 1699367"/>
                    <a:gd name="connsiteY20" fmla="*/ 62210 h 1573614"/>
                    <a:gd name="connsiteX21" fmla="*/ 364272 w 1699367"/>
                    <a:gd name="connsiteY21" fmla="*/ 0 h 1573614"/>
                    <a:gd name="connsiteX22" fmla="*/ 412126 w 1699367"/>
                    <a:gd name="connsiteY22" fmla="*/ 100494 h 1573614"/>
                    <a:gd name="connsiteX23" fmla="*/ 10151 w 1699367"/>
                    <a:gd name="connsiteY23" fmla="*/ 387619 h 1573614"/>
                    <a:gd name="connsiteX24" fmla="*/ 163285 w 1699367"/>
                    <a:gd name="connsiteY24" fmla="*/ 320623 h 1573614"/>
                    <a:gd name="connsiteX25" fmla="*/ 397770 w 1699367"/>
                    <a:gd name="connsiteY25" fmla="*/ 133992 h 1573614"/>
                    <a:gd name="connsiteX26" fmla="*/ 584401 w 1699367"/>
                    <a:gd name="connsiteY26" fmla="*/ 119635 h 1573614"/>
                    <a:gd name="connsiteX27" fmla="*/ 555689 w 1699367"/>
                    <a:gd name="connsiteY27" fmla="*/ 90923 h 1573614"/>
                    <a:gd name="connsiteX28" fmla="*/ 560474 w 1699367"/>
                    <a:gd name="connsiteY28" fmla="*/ 81352 h 1573614"/>
                    <a:gd name="connsiteX29" fmla="*/ 828458 w 1699367"/>
                    <a:gd name="connsiteY29" fmla="*/ 90923 h 1573614"/>
                    <a:gd name="connsiteX30" fmla="*/ 1072514 w 1699367"/>
                    <a:gd name="connsiteY30" fmla="*/ 114850 h 1573614"/>
                    <a:gd name="connsiteX31" fmla="*/ 1397922 w 1699367"/>
                    <a:gd name="connsiteY31" fmla="*/ 325408 h 1573614"/>
                    <a:gd name="connsiteX32" fmla="*/ 1397922 w 1699367"/>
                    <a:gd name="connsiteY32" fmla="*/ 334979 h 1573614"/>
                    <a:gd name="connsiteX33" fmla="*/ 1306999 w 1699367"/>
                    <a:gd name="connsiteY33" fmla="*/ 253627 h 1573614"/>
                    <a:gd name="connsiteX34" fmla="*/ 1306999 w 1699367"/>
                    <a:gd name="connsiteY34" fmla="*/ 263198 h 1573614"/>
                    <a:gd name="connsiteX35" fmla="*/ 1383566 w 1699367"/>
                    <a:gd name="connsiteY35" fmla="*/ 368477 h 1573614"/>
                    <a:gd name="connsiteX36" fmla="*/ 1302214 w 1699367"/>
                    <a:gd name="connsiteY36" fmla="*/ 306267 h 1573614"/>
                    <a:gd name="connsiteX37" fmla="*/ 1350068 w 1699367"/>
                    <a:gd name="connsiteY37" fmla="*/ 363692 h 1573614"/>
                    <a:gd name="connsiteX38" fmla="*/ 1345283 w 1699367"/>
                    <a:gd name="connsiteY38" fmla="*/ 363692 h 1573614"/>
                    <a:gd name="connsiteX39" fmla="*/ 1292643 w 1699367"/>
                    <a:gd name="connsiteY39" fmla="*/ 358906 h 1573614"/>
                    <a:gd name="connsiteX40" fmla="*/ 1292643 w 1699367"/>
                    <a:gd name="connsiteY40" fmla="*/ 363692 h 1573614"/>
                    <a:gd name="connsiteX41" fmla="*/ 1340497 w 1699367"/>
                    <a:gd name="connsiteY41" fmla="*/ 387619 h 1573614"/>
                    <a:gd name="connsiteX42" fmla="*/ 1364424 w 1699367"/>
                    <a:gd name="connsiteY42" fmla="*/ 406760 h 1573614"/>
                    <a:gd name="connsiteX43" fmla="*/ 1383566 w 1699367"/>
                    <a:gd name="connsiteY43" fmla="*/ 445044 h 1573614"/>
                    <a:gd name="connsiteX44" fmla="*/ 1393137 w 1699367"/>
                    <a:gd name="connsiteY44" fmla="*/ 516825 h 1573614"/>
                    <a:gd name="connsiteX45" fmla="*/ 1397922 w 1699367"/>
                    <a:gd name="connsiteY45" fmla="*/ 521610 h 1573614"/>
                    <a:gd name="connsiteX46" fmla="*/ 1407493 w 1699367"/>
                    <a:gd name="connsiteY46" fmla="*/ 454615 h 1573614"/>
                    <a:gd name="connsiteX47" fmla="*/ 1488845 w 1699367"/>
                    <a:gd name="connsiteY47" fmla="*/ 531181 h 1573614"/>
                    <a:gd name="connsiteX48" fmla="*/ 1412278 w 1699367"/>
                    <a:gd name="connsiteY48" fmla="*/ 416331 h 1573614"/>
                    <a:gd name="connsiteX49" fmla="*/ 1527129 w 1699367"/>
                    <a:gd name="connsiteY49" fmla="*/ 502469 h 1573614"/>
                    <a:gd name="connsiteX50" fmla="*/ 1622837 w 1699367"/>
                    <a:gd name="connsiteY50" fmla="*/ 717812 h 1573614"/>
                    <a:gd name="connsiteX51" fmla="*/ 1555841 w 1699367"/>
                    <a:gd name="connsiteY51" fmla="*/ 1215496 h 1573614"/>
                    <a:gd name="connsiteX52" fmla="*/ 1546270 w 1699367"/>
                    <a:gd name="connsiteY52" fmla="*/ 1205925 h 1573614"/>
                    <a:gd name="connsiteX53" fmla="*/ 1565412 w 1699367"/>
                    <a:gd name="connsiteY53" fmla="*/ 923585 h 1573614"/>
                    <a:gd name="connsiteX54" fmla="*/ 1507987 w 1699367"/>
                    <a:gd name="connsiteY54" fmla="*/ 1033650 h 1573614"/>
                    <a:gd name="connsiteX55" fmla="*/ 1527129 w 1699367"/>
                    <a:gd name="connsiteY55" fmla="*/ 861375 h 1573614"/>
                    <a:gd name="connsiteX56" fmla="*/ 1493631 w 1699367"/>
                    <a:gd name="connsiteY56" fmla="*/ 736954 h 1573614"/>
                    <a:gd name="connsiteX57" fmla="*/ 1417064 w 1699367"/>
                    <a:gd name="connsiteY57" fmla="*/ 995367 h 1573614"/>
                    <a:gd name="connsiteX58" fmla="*/ 1407493 w 1699367"/>
                    <a:gd name="connsiteY58" fmla="*/ 655602 h 1573614"/>
                    <a:gd name="connsiteX59" fmla="*/ 1283072 w 1699367"/>
                    <a:gd name="connsiteY59" fmla="*/ 440258 h 1573614"/>
                    <a:gd name="connsiteX60" fmla="*/ 1201720 w 1699367"/>
                    <a:gd name="connsiteY60" fmla="*/ 631675 h 1573614"/>
                    <a:gd name="connsiteX61" fmla="*/ 1158652 w 1699367"/>
                    <a:gd name="connsiteY61" fmla="*/ 392404 h 1573614"/>
                    <a:gd name="connsiteX62" fmla="*/ 895454 w 1699367"/>
                    <a:gd name="connsiteY62" fmla="*/ 516825 h 1573614"/>
                    <a:gd name="connsiteX63" fmla="*/ 991162 w 1699367"/>
                    <a:gd name="connsiteY63" fmla="*/ 378048 h 1573614"/>
                    <a:gd name="connsiteX64" fmla="*/ 881097 w 1699367"/>
                    <a:gd name="connsiteY64" fmla="*/ 401975 h 1573614"/>
                    <a:gd name="connsiteX65" fmla="*/ 742320 w 1699367"/>
                    <a:gd name="connsiteY65" fmla="*/ 387619 h 1573614"/>
                    <a:gd name="connsiteX66" fmla="*/ 483908 w 1699367"/>
                    <a:gd name="connsiteY66" fmla="*/ 459400 h 1573614"/>
                    <a:gd name="connsiteX67" fmla="*/ 584401 w 1699367"/>
                    <a:gd name="connsiteY67" fmla="*/ 334979 h 1573614"/>
                    <a:gd name="connsiteX68" fmla="*/ 555689 w 1699367"/>
                    <a:gd name="connsiteY68" fmla="*/ 330194 h 1573614"/>
                    <a:gd name="connsiteX69" fmla="*/ 555689 w 1699367"/>
                    <a:gd name="connsiteY69" fmla="*/ 330194 h 1573614"/>
                    <a:gd name="connsiteX70" fmla="*/ 526976 w 1699367"/>
                    <a:gd name="connsiteY70" fmla="*/ 330194 h 1573614"/>
                    <a:gd name="connsiteX71" fmla="*/ 526976 w 1699367"/>
                    <a:gd name="connsiteY71" fmla="*/ 330194 h 1573614"/>
                    <a:gd name="connsiteX72" fmla="*/ 220710 w 1699367"/>
                    <a:gd name="connsiteY72" fmla="*/ 507254 h 1573614"/>
                    <a:gd name="connsiteX73" fmla="*/ 503049 w 1699367"/>
                    <a:gd name="connsiteY73" fmla="*/ 224915 h 1573614"/>
                    <a:gd name="connsiteX74" fmla="*/ 163285 w 1699367"/>
                    <a:gd name="connsiteY74" fmla="*/ 320623 h 157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1699367" h="1573614">
                      <a:moveTo>
                        <a:pt x="10151" y="387619"/>
                      </a:moveTo>
                      <a:cubicBezTo>
                        <a:pt x="-52059" y="612533"/>
                        <a:pt x="191997" y="770452"/>
                        <a:pt x="191997" y="770452"/>
                      </a:cubicBezTo>
                      <a:cubicBezTo>
                        <a:pt x="191997" y="770452"/>
                        <a:pt x="215924" y="440258"/>
                        <a:pt x="483908" y="411546"/>
                      </a:cubicBezTo>
                      <a:cubicBezTo>
                        <a:pt x="416912" y="488112"/>
                        <a:pt x="440839" y="550323"/>
                        <a:pt x="440839" y="550323"/>
                      </a:cubicBezTo>
                      <a:cubicBezTo>
                        <a:pt x="440839" y="550323"/>
                        <a:pt x="598757" y="373262"/>
                        <a:pt x="890668" y="430688"/>
                      </a:cubicBezTo>
                      <a:cubicBezTo>
                        <a:pt x="809316" y="521610"/>
                        <a:pt x="775818" y="545537"/>
                        <a:pt x="775818" y="545537"/>
                      </a:cubicBezTo>
                      <a:cubicBezTo>
                        <a:pt x="775818" y="545537"/>
                        <a:pt x="976806" y="602962"/>
                        <a:pt x="1158652" y="454615"/>
                      </a:cubicBezTo>
                      <a:cubicBezTo>
                        <a:pt x="1206506" y="612533"/>
                        <a:pt x="1115583" y="669958"/>
                        <a:pt x="1115583" y="669958"/>
                      </a:cubicBezTo>
                      <a:cubicBezTo>
                        <a:pt x="1115583" y="669958"/>
                        <a:pt x="1206506" y="698671"/>
                        <a:pt x="1297429" y="569465"/>
                      </a:cubicBezTo>
                      <a:cubicBezTo>
                        <a:pt x="1407493" y="727383"/>
                        <a:pt x="1369210" y="985796"/>
                        <a:pt x="1330927" y="1134144"/>
                      </a:cubicBezTo>
                      <a:cubicBezTo>
                        <a:pt x="1397922" y="1024079"/>
                        <a:pt x="1536700" y="1043221"/>
                        <a:pt x="1512773" y="1177212"/>
                      </a:cubicBezTo>
                      <a:cubicBezTo>
                        <a:pt x="1488845" y="1311204"/>
                        <a:pt x="1364424" y="1354273"/>
                        <a:pt x="1306999" y="1311204"/>
                      </a:cubicBezTo>
                      <a:cubicBezTo>
                        <a:pt x="1254360" y="1416483"/>
                        <a:pt x="1120368" y="1526548"/>
                        <a:pt x="1015089" y="1569617"/>
                      </a:cubicBezTo>
                      <a:cubicBezTo>
                        <a:pt x="1225647" y="1598329"/>
                        <a:pt x="1479274" y="1469123"/>
                        <a:pt x="1584554" y="1287277"/>
                      </a:cubicBezTo>
                      <a:cubicBezTo>
                        <a:pt x="1694619" y="1091075"/>
                        <a:pt x="1742473" y="856590"/>
                        <a:pt x="1651549" y="655602"/>
                      </a:cubicBezTo>
                      <a:cubicBezTo>
                        <a:pt x="1627622" y="598177"/>
                        <a:pt x="1546270" y="459400"/>
                        <a:pt x="1507987" y="416331"/>
                      </a:cubicBezTo>
                      <a:cubicBezTo>
                        <a:pt x="1503201" y="411546"/>
                        <a:pt x="1555841" y="392404"/>
                        <a:pt x="1555841" y="392404"/>
                      </a:cubicBezTo>
                      <a:cubicBezTo>
                        <a:pt x="1555841" y="392404"/>
                        <a:pt x="1531914" y="354121"/>
                        <a:pt x="1440991" y="349335"/>
                      </a:cubicBezTo>
                      <a:cubicBezTo>
                        <a:pt x="1455347" y="287125"/>
                        <a:pt x="1412278" y="234485"/>
                        <a:pt x="1412278" y="234485"/>
                      </a:cubicBezTo>
                      <a:lnTo>
                        <a:pt x="1393137" y="287125"/>
                      </a:lnTo>
                      <a:cubicBezTo>
                        <a:pt x="1297429" y="143563"/>
                        <a:pt x="1034231" y="38283"/>
                        <a:pt x="732749" y="62210"/>
                      </a:cubicBezTo>
                      <a:cubicBezTo>
                        <a:pt x="421697" y="86138"/>
                        <a:pt x="364272" y="0"/>
                        <a:pt x="364272" y="0"/>
                      </a:cubicBezTo>
                      <a:cubicBezTo>
                        <a:pt x="364272" y="0"/>
                        <a:pt x="359487" y="71781"/>
                        <a:pt x="412126" y="100494"/>
                      </a:cubicBezTo>
                      <a:cubicBezTo>
                        <a:pt x="335559" y="90923"/>
                        <a:pt x="72361" y="162704"/>
                        <a:pt x="10151" y="387619"/>
                      </a:cubicBezTo>
                      <a:close/>
                      <a:moveTo>
                        <a:pt x="163285" y="320623"/>
                      </a:moveTo>
                      <a:cubicBezTo>
                        <a:pt x="191997" y="205773"/>
                        <a:pt x="292491" y="157919"/>
                        <a:pt x="397770" y="133992"/>
                      </a:cubicBezTo>
                      <a:cubicBezTo>
                        <a:pt x="459981" y="119635"/>
                        <a:pt x="522191" y="110065"/>
                        <a:pt x="584401" y="119635"/>
                      </a:cubicBezTo>
                      <a:cubicBezTo>
                        <a:pt x="574830" y="110065"/>
                        <a:pt x="565260" y="100494"/>
                        <a:pt x="555689" y="90923"/>
                      </a:cubicBezTo>
                      <a:cubicBezTo>
                        <a:pt x="550903" y="86138"/>
                        <a:pt x="550903" y="81352"/>
                        <a:pt x="560474" y="81352"/>
                      </a:cubicBezTo>
                      <a:cubicBezTo>
                        <a:pt x="646612" y="100494"/>
                        <a:pt x="737535" y="90923"/>
                        <a:pt x="828458" y="90923"/>
                      </a:cubicBezTo>
                      <a:cubicBezTo>
                        <a:pt x="909810" y="90923"/>
                        <a:pt x="991162" y="95708"/>
                        <a:pt x="1072514" y="114850"/>
                      </a:cubicBezTo>
                      <a:cubicBezTo>
                        <a:pt x="1196935" y="143563"/>
                        <a:pt x="1330927" y="215344"/>
                        <a:pt x="1397922" y="325408"/>
                      </a:cubicBezTo>
                      <a:cubicBezTo>
                        <a:pt x="1397922" y="330194"/>
                        <a:pt x="1397922" y="330194"/>
                        <a:pt x="1397922" y="334979"/>
                      </a:cubicBezTo>
                      <a:cubicBezTo>
                        <a:pt x="1378781" y="301481"/>
                        <a:pt x="1345283" y="263198"/>
                        <a:pt x="1306999" y="253627"/>
                      </a:cubicBezTo>
                      <a:cubicBezTo>
                        <a:pt x="1302214" y="253627"/>
                        <a:pt x="1302214" y="258412"/>
                        <a:pt x="1306999" y="263198"/>
                      </a:cubicBezTo>
                      <a:cubicBezTo>
                        <a:pt x="1335712" y="296696"/>
                        <a:pt x="1373995" y="325408"/>
                        <a:pt x="1383566" y="368477"/>
                      </a:cubicBezTo>
                      <a:cubicBezTo>
                        <a:pt x="1364424" y="339765"/>
                        <a:pt x="1335712" y="315837"/>
                        <a:pt x="1302214" y="306267"/>
                      </a:cubicBezTo>
                      <a:cubicBezTo>
                        <a:pt x="1321356" y="320623"/>
                        <a:pt x="1335712" y="339765"/>
                        <a:pt x="1350068" y="363692"/>
                      </a:cubicBezTo>
                      <a:cubicBezTo>
                        <a:pt x="1350068" y="363692"/>
                        <a:pt x="1345283" y="363692"/>
                        <a:pt x="1345283" y="363692"/>
                      </a:cubicBezTo>
                      <a:cubicBezTo>
                        <a:pt x="1330927" y="358906"/>
                        <a:pt x="1306999" y="349335"/>
                        <a:pt x="1292643" y="358906"/>
                      </a:cubicBezTo>
                      <a:cubicBezTo>
                        <a:pt x="1287858" y="358906"/>
                        <a:pt x="1292643" y="363692"/>
                        <a:pt x="1292643" y="363692"/>
                      </a:cubicBezTo>
                      <a:cubicBezTo>
                        <a:pt x="1306999" y="373262"/>
                        <a:pt x="1326141" y="378048"/>
                        <a:pt x="1340497" y="387619"/>
                      </a:cubicBezTo>
                      <a:cubicBezTo>
                        <a:pt x="1350068" y="392404"/>
                        <a:pt x="1354854" y="397190"/>
                        <a:pt x="1364424" y="406760"/>
                      </a:cubicBezTo>
                      <a:cubicBezTo>
                        <a:pt x="1373995" y="416331"/>
                        <a:pt x="1378781" y="430688"/>
                        <a:pt x="1383566" y="445044"/>
                      </a:cubicBezTo>
                      <a:cubicBezTo>
                        <a:pt x="1388351" y="468971"/>
                        <a:pt x="1388351" y="492898"/>
                        <a:pt x="1393137" y="516825"/>
                      </a:cubicBezTo>
                      <a:cubicBezTo>
                        <a:pt x="1393137" y="516825"/>
                        <a:pt x="1397922" y="521610"/>
                        <a:pt x="1397922" y="521610"/>
                      </a:cubicBezTo>
                      <a:cubicBezTo>
                        <a:pt x="1402708" y="502469"/>
                        <a:pt x="1407493" y="478542"/>
                        <a:pt x="1407493" y="454615"/>
                      </a:cubicBezTo>
                      <a:cubicBezTo>
                        <a:pt x="1431420" y="478542"/>
                        <a:pt x="1488845" y="535967"/>
                        <a:pt x="1488845" y="531181"/>
                      </a:cubicBezTo>
                      <a:cubicBezTo>
                        <a:pt x="1493631" y="512040"/>
                        <a:pt x="1479274" y="454615"/>
                        <a:pt x="1412278" y="416331"/>
                      </a:cubicBezTo>
                      <a:cubicBezTo>
                        <a:pt x="1455347" y="416331"/>
                        <a:pt x="1488845" y="440258"/>
                        <a:pt x="1527129" y="502469"/>
                      </a:cubicBezTo>
                      <a:cubicBezTo>
                        <a:pt x="1574983" y="564679"/>
                        <a:pt x="1603695" y="641246"/>
                        <a:pt x="1622837" y="717812"/>
                      </a:cubicBezTo>
                      <a:cubicBezTo>
                        <a:pt x="1661120" y="880517"/>
                        <a:pt x="1641979" y="1067148"/>
                        <a:pt x="1555841" y="1215496"/>
                      </a:cubicBezTo>
                      <a:cubicBezTo>
                        <a:pt x="1551056" y="1220281"/>
                        <a:pt x="1546270" y="1210710"/>
                        <a:pt x="1546270" y="1205925"/>
                      </a:cubicBezTo>
                      <a:cubicBezTo>
                        <a:pt x="1584554" y="1115002"/>
                        <a:pt x="1589339" y="1019294"/>
                        <a:pt x="1565412" y="923585"/>
                      </a:cubicBezTo>
                      <a:cubicBezTo>
                        <a:pt x="1555841" y="961869"/>
                        <a:pt x="1536700" y="1000152"/>
                        <a:pt x="1507987" y="1033650"/>
                      </a:cubicBezTo>
                      <a:cubicBezTo>
                        <a:pt x="1503201" y="1038435"/>
                        <a:pt x="1541485" y="928371"/>
                        <a:pt x="1527129" y="861375"/>
                      </a:cubicBezTo>
                      <a:cubicBezTo>
                        <a:pt x="1517558" y="823092"/>
                        <a:pt x="1503201" y="780023"/>
                        <a:pt x="1493631" y="736954"/>
                      </a:cubicBezTo>
                      <a:cubicBezTo>
                        <a:pt x="1498416" y="827877"/>
                        <a:pt x="1479274" y="918800"/>
                        <a:pt x="1417064" y="995367"/>
                      </a:cubicBezTo>
                      <a:cubicBezTo>
                        <a:pt x="1412278" y="1000152"/>
                        <a:pt x="1440991" y="765667"/>
                        <a:pt x="1407493" y="655602"/>
                      </a:cubicBezTo>
                      <a:cubicBezTo>
                        <a:pt x="1383566" y="574250"/>
                        <a:pt x="1335712" y="502469"/>
                        <a:pt x="1283072" y="440258"/>
                      </a:cubicBezTo>
                      <a:cubicBezTo>
                        <a:pt x="1287858" y="512040"/>
                        <a:pt x="1259145" y="579035"/>
                        <a:pt x="1201720" y="631675"/>
                      </a:cubicBezTo>
                      <a:cubicBezTo>
                        <a:pt x="1196935" y="636460"/>
                        <a:pt x="1259145" y="488112"/>
                        <a:pt x="1158652" y="392404"/>
                      </a:cubicBezTo>
                      <a:cubicBezTo>
                        <a:pt x="1091656" y="468971"/>
                        <a:pt x="986377" y="526396"/>
                        <a:pt x="895454" y="516825"/>
                      </a:cubicBezTo>
                      <a:cubicBezTo>
                        <a:pt x="890668" y="516825"/>
                        <a:pt x="972020" y="430688"/>
                        <a:pt x="991162" y="378048"/>
                      </a:cubicBezTo>
                      <a:cubicBezTo>
                        <a:pt x="957664" y="392404"/>
                        <a:pt x="924166" y="401975"/>
                        <a:pt x="881097" y="401975"/>
                      </a:cubicBezTo>
                      <a:cubicBezTo>
                        <a:pt x="833243" y="401975"/>
                        <a:pt x="785389" y="392404"/>
                        <a:pt x="742320" y="387619"/>
                      </a:cubicBezTo>
                      <a:cubicBezTo>
                        <a:pt x="699252" y="382833"/>
                        <a:pt x="526976" y="435473"/>
                        <a:pt x="483908" y="459400"/>
                      </a:cubicBezTo>
                      <a:cubicBezTo>
                        <a:pt x="479122" y="464185"/>
                        <a:pt x="512620" y="358906"/>
                        <a:pt x="584401" y="334979"/>
                      </a:cubicBezTo>
                      <a:cubicBezTo>
                        <a:pt x="574830" y="334979"/>
                        <a:pt x="565260" y="330194"/>
                        <a:pt x="555689" y="330194"/>
                      </a:cubicBezTo>
                      <a:lnTo>
                        <a:pt x="555689" y="330194"/>
                      </a:lnTo>
                      <a:cubicBezTo>
                        <a:pt x="546118" y="330194"/>
                        <a:pt x="536547" y="330194"/>
                        <a:pt x="526976" y="330194"/>
                      </a:cubicBezTo>
                      <a:cubicBezTo>
                        <a:pt x="526976" y="330194"/>
                        <a:pt x="526976" y="330194"/>
                        <a:pt x="526976" y="330194"/>
                      </a:cubicBezTo>
                      <a:cubicBezTo>
                        <a:pt x="369058" y="325408"/>
                        <a:pt x="282920" y="368477"/>
                        <a:pt x="220710" y="507254"/>
                      </a:cubicBezTo>
                      <a:cubicBezTo>
                        <a:pt x="215924" y="512040"/>
                        <a:pt x="249422" y="291910"/>
                        <a:pt x="503049" y="224915"/>
                      </a:cubicBezTo>
                      <a:cubicBezTo>
                        <a:pt x="311632" y="124421"/>
                        <a:pt x="163285" y="325408"/>
                        <a:pt x="163285" y="320623"/>
                      </a:cubicBezTo>
                      <a:close/>
                    </a:path>
                  </a:pathLst>
                </a:custGeom>
                <a:solidFill>
                  <a:srgbClr val="D6371E">
                    <a:alpha val="50000"/>
                  </a:srgbClr>
                </a:solidFill>
                <a:ln w="47824"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xmlns="" id="{5F79EA16-DF8D-41D7-A89E-912308113568}"/>
                    </a:ext>
                  </a:extLst>
                </p:cNvPr>
                <p:cNvSpPr/>
                <p:nvPr/>
              </p:nvSpPr>
              <p:spPr>
                <a:xfrm>
                  <a:off x="9048291" y="6539924"/>
                  <a:ext cx="684314" cy="1004267"/>
                </a:xfrm>
                <a:custGeom>
                  <a:avLst/>
                  <a:gdLst>
                    <a:gd name="connsiteX0" fmla="*/ 287125 w 684314"/>
                    <a:gd name="connsiteY0" fmla="*/ 741740 h 1004267"/>
                    <a:gd name="connsiteX1" fmla="*/ 492898 w 684314"/>
                    <a:gd name="connsiteY1" fmla="*/ 607748 h 1004267"/>
                    <a:gd name="connsiteX2" fmla="*/ 311052 w 684314"/>
                    <a:gd name="connsiteY2" fmla="*/ 564679 h 1004267"/>
                    <a:gd name="connsiteX3" fmla="*/ 277554 w 684314"/>
                    <a:gd name="connsiteY3" fmla="*/ 4785 h 1004267"/>
                    <a:gd name="connsiteX4" fmla="*/ 277554 w 684314"/>
                    <a:gd name="connsiteY4" fmla="*/ 0 h 1004267"/>
                    <a:gd name="connsiteX5" fmla="*/ 287125 w 684314"/>
                    <a:gd name="connsiteY5" fmla="*/ 4785 h 1004267"/>
                    <a:gd name="connsiteX6" fmla="*/ 330194 w 684314"/>
                    <a:gd name="connsiteY6" fmla="*/ 47854 h 1004267"/>
                    <a:gd name="connsiteX7" fmla="*/ 368477 w 684314"/>
                    <a:gd name="connsiteY7" fmla="*/ 167490 h 1004267"/>
                    <a:gd name="connsiteX8" fmla="*/ 373263 w 684314"/>
                    <a:gd name="connsiteY8" fmla="*/ 478542 h 1004267"/>
                    <a:gd name="connsiteX9" fmla="*/ 378048 w 684314"/>
                    <a:gd name="connsiteY9" fmla="*/ 488112 h 1004267"/>
                    <a:gd name="connsiteX10" fmla="*/ 387619 w 684314"/>
                    <a:gd name="connsiteY10" fmla="*/ 497683 h 1004267"/>
                    <a:gd name="connsiteX11" fmla="*/ 497684 w 684314"/>
                    <a:gd name="connsiteY11" fmla="*/ 301481 h 1004267"/>
                    <a:gd name="connsiteX12" fmla="*/ 488112 w 684314"/>
                    <a:gd name="connsiteY12" fmla="*/ 492898 h 1004267"/>
                    <a:gd name="connsiteX13" fmla="*/ 497684 w 684314"/>
                    <a:gd name="connsiteY13" fmla="*/ 502469 h 1004267"/>
                    <a:gd name="connsiteX14" fmla="*/ 531182 w 684314"/>
                    <a:gd name="connsiteY14" fmla="*/ 445044 h 1004267"/>
                    <a:gd name="connsiteX15" fmla="*/ 401975 w 684314"/>
                    <a:gd name="connsiteY15" fmla="*/ 832662 h 1004267"/>
                    <a:gd name="connsiteX16" fmla="*/ 406761 w 684314"/>
                    <a:gd name="connsiteY16" fmla="*/ 842233 h 1004267"/>
                    <a:gd name="connsiteX17" fmla="*/ 646031 w 684314"/>
                    <a:gd name="connsiteY17" fmla="*/ 545537 h 1004267"/>
                    <a:gd name="connsiteX18" fmla="*/ 684315 w 684314"/>
                    <a:gd name="connsiteY18" fmla="*/ 334979 h 1004267"/>
                    <a:gd name="connsiteX19" fmla="*/ 684315 w 684314"/>
                    <a:gd name="connsiteY19" fmla="*/ 325408 h 1004267"/>
                    <a:gd name="connsiteX20" fmla="*/ 569464 w 684314"/>
                    <a:gd name="connsiteY20" fmla="*/ 717812 h 1004267"/>
                    <a:gd name="connsiteX21" fmla="*/ 0 w 684314"/>
                    <a:gd name="connsiteY21" fmla="*/ 1000152 h 1004267"/>
                    <a:gd name="connsiteX22" fmla="*/ 287125 w 684314"/>
                    <a:gd name="connsiteY22" fmla="*/ 741740 h 1004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84314" h="1004267">
                      <a:moveTo>
                        <a:pt x="287125" y="741740"/>
                      </a:moveTo>
                      <a:cubicBezTo>
                        <a:pt x="344550" y="784808"/>
                        <a:pt x="468971" y="741740"/>
                        <a:pt x="492898" y="607748"/>
                      </a:cubicBezTo>
                      <a:cubicBezTo>
                        <a:pt x="516825" y="473756"/>
                        <a:pt x="378048" y="449829"/>
                        <a:pt x="311052" y="564679"/>
                      </a:cubicBezTo>
                      <a:cubicBezTo>
                        <a:pt x="349336" y="416331"/>
                        <a:pt x="387619" y="162704"/>
                        <a:pt x="277554" y="4785"/>
                      </a:cubicBezTo>
                      <a:cubicBezTo>
                        <a:pt x="277554" y="4785"/>
                        <a:pt x="277554" y="0"/>
                        <a:pt x="277554" y="0"/>
                      </a:cubicBezTo>
                      <a:cubicBezTo>
                        <a:pt x="277554" y="0"/>
                        <a:pt x="282340" y="0"/>
                        <a:pt x="287125" y="4785"/>
                      </a:cubicBezTo>
                      <a:cubicBezTo>
                        <a:pt x="306267" y="14356"/>
                        <a:pt x="320623" y="28712"/>
                        <a:pt x="330194" y="47854"/>
                      </a:cubicBezTo>
                      <a:cubicBezTo>
                        <a:pt x="349336" y="86137"/>
                        <a:pt x="358906" y="133992"/>
                        <a:pt x="368477" y="167490"/>
                      </a:cubicBezTo>
                      <a:cubicBezTo>
                        <a:pt x="387619" y="267983"/>
                        <a:pt x="382833" y="373262"/>
                        <a:pt x="373263" y="478542"/>
                      </a:cubicBezTo>
                      <a:cubicBezTo>
                        <a:pt x="373263" y="483327"/>
                        <a:pt x="373263" y="483327"/>
                        <a:pt x="378048" y="488112"/>
                      </a:cubicBezTo>
                      <a:cubicBezTo>
                        <a:pt x="378048" y="492898"/>
                        <a:pt x="382833" y="497683"/>
                        <a:pt x="387619" y="497683"/>
                      </a:cubicBezTo>
                      <a:cubicBezTo>
                        <a:pt x="454615" y="449829"/>
                        <a:pt x="488112" y="378048"/>
                        <a:pt x="497684" y="301481"/>
                      </a:cubicBezTo>
                      <a:cubicBezTo>
                        <a:pt x="502469" y="363692"/>
                        <a:pt x="497684" y="430687"/>
                        <a:pt x="488112" y="492898"/>
                      </a:cubicBezTo>
                      <a:cubicBezTo>
                        <a:pt x="488112" y="497683"/>
                        <a:pt x="492898" y="502469"/>
                        <a:pt x="497684" y="502469"/>
                      </a:cubicBezTo>
                      <a:cubicBezTo>
                        <a:pt x="516825" y="488112"/>
                        <a:pt x="526396" y="468971"/>
                        <a:pt x="531182" y="445044"/>
                      </a:cubicBezTo>
                      <a:cubicBezTo>
                        <a:pt x="535967" y="588606"/>
                        <a:pt x="507255" y="727383"/>
                        <a:pt x="401975" y="832662"/>
                      </a:cubicBezTo>
                      <a:cubicBezTo>
                        <a:pt x="397190" y="837448"/>
                        <a:pt x="401975" y="847019"/>
                        <a:pt x="406761" y="842233"/>
                      </a:cubicBezTo>
                      <a:cubicBezTo>
                        <a:pt x="521610" y="775237"/>
                        <a:pt x="602963" y="665173"/>
                        <a:pt x="646031" y="545537"/>
                      </a:cubicBezTo>
                      <a:cubicBezTo>
                        <a:pt x="669958" y="478542"/>
                        <a:pt x="679529" y="406760"/>
                        <a:pt x="684315" y="334979"/>
                      </a:cubicBezTo>
                      <a:cubicBezTo>
                        <a:pt x="684315" y="330194"/>
                        <a:pt x="684315" y="325408"/>
                        <a:pt x="684315" y="325408"/>
                      </a:cubicBezTo>
                      <a:cubicBezTo>
                        <a:pt x="684315" y="459400"/>
                        <a:pt x="636461" y="598177"/>
                        <a:pt x="569464" y="717812"/>
                      </a:cubicBezTo>
                      <a:cubicBezTo>
                        <a:pt x="464185" y="904444"/>
                        <a:pt x="210558" y="1028864"/>
                        <a:pt x="0" y="1000152"/>
                      </a:cubicBezTo>
                      <a:cubicBezTo>
                        <a:pt x="100494" y="957083"/>
                        <a:pt x="234486" y="847019"/>
                        <a:pt x="287125" y="741740"/>
                      </a:cubicBezTo>
                      <a:close/>
                    </a:path>
                  </a:pathLst>
                </a:custGeom>
                <a:solidFill>
                  <a:srgbClr val="D6371E">
                    <a:alpha val="80000"/>
                  </a:srgbClr>
                </a:solidFill>
                <a:ln w="47824"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xmlns="" id="{1284AD51-BCB1-479C-93A2-C2E401301DC0}"/>
                    </a:ext>
                  </a:extLst>
                </p:cNvPr>
                <p:cNvSpPr/>
                <p:nvPr/>
              </p:nvSpPr>
              <p:spPr>
                <a:xfrm>
                  <a:off x="8818591" y="6386791"/>
                  <a:ext cx="148348" cy="114849"/>
                </a:xfrm>
                <a:custGeom>
                  <a:avLst/>
                  <a:gdLst>
                    <a:gd name="connsiteX0" fmla="*/ 62211 w 148348"/>
                    <a:gd name="connsiteY0" fmla="*/ 86137 h 114849"/>
                    <a:gd name="connsiteX1" fmla="*/ 0 w 148348"/>
                    <a:gd name="connsiteY1" fmla="*/ 114850 h 114849"/>
                    <a:gd name="connsiteX2" fmla="*/ 100494 w 148348"/>
                    <a:gd name="connsiteY2" fmla="*/ 9571 h 114849"/>
                    <a:gd name="connsiteX3" fmla="*/ 148348 w 148348"/>
                    <a:gd name="connsiteY3" fmla="*/ 0 h 114849"/>
                    <a:gd name="connsiteX4" fmla="*/ 62211 w 148348"/>
                    <a:gd name="connsiteY4" fmla="*/ 86137 h 1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348" h="114849">
                      <a:moveTo>
                        <a:pt x="62211" y="86137"/>
                      </a:moveTo>
                      <a:cubicBezTo>
                        <a:pt x="43069" y="100494"/>
                        <a:pt x="19142" y="110065"/>
                        <a:pt x="0" y="114850"/>
                      </a:cubicBezTo>
                      <a:cubicBezTo>
                        <a:pt x="14356" y="100494"/>
                        <a:pt x="47854" y="71781"/>
                        <a:pt x="100494" y="9571"/>
                      </a:cubicBezTo>
                      <a:cubicBezTo>
                        <a:pt x="114850" y="9571"/>
                        <a:pt x="133992" y="4785"/>
                        <a:pt x="148348" y="0"/>
                      </a:cubicBezTo>
                      <a:cubicBezTo>
                        <a:pt x="119635" y="33498"/>
                        <a:pt x="95708" y="66996"/>
                        <a:pt x="62211" y="86137"/>
                      </a:cubicBezTo>
                      <a:close/>
                    </a:path>
                  </a:pathLst>
                </a:custGeom>
                <a:solidFill>
                  <a:srgbClr val="D6371E">
                    <a:alpha val="80000"/>
                  </a:srgbClr>
                </a:solidFill>
                <a:ln w="47824"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xmlns="" id="{BBC3BACB-3D89-4F67-9B8F-9F3F0714DBEE}"/>
                    </a:ext>
                  </a:extLst>
                </p:cNvPr>
                <p:cNvSpPr/>
                <p:nvPr/>
              </p:nvSpPr>
              <p:spPr>
                <a:xfrm>
                  <a:off x="8464470" y="6362864"/>
                  <a:ext cx="76566" cy="138777"/>
                </a:xfrm>
                <a:custGeom>
                  <a:avLst/>
                  <a:gdLst>
                    <a:gd name="connsiteX0" fmla="*/ 76567 w 76566"/>
                    <a:gd name="connsiteY0" fmla="*/ 0 h 138777"/>
                    <a:gd name="connsiteX1" fmla="*/ 19141 w 76566"/>
                    <a:gd name="connsiteY1" fmla="*/ 95708 h 138777"/>
                    <a:gd name="connsiteX2" fmla="*/ 0 w 76566"/>
                    <a:gd name="connsiteY2" fmla="*/ 138777 h 138777"/>
                    <a:gd name="connsiteX3" fmla="*/ 33498 w 76566"/>
                    <a:gd name="connsiteY3" fmla="*/ 33498 h 138777"/>
                    <a:gd name="connsiteX4" fmla="*/ 76567 w 76566"/>
                    <a:gd name="connsiteY4" fmla="*/ 0 h 138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66" h="138777">
                      <a:moveTo>
                        <a:pt x="76567" y="0"/>
                      </a:moveTo>
                      <a:cubicBezTo>
                        <a:pt x="52640" y="28713"/>
                        <a:pt x="33498" y="62210"/>
                        <a:pt x="19141" y="95708"/>
                      </a:cubicBezTo>
                      <a:cubicBezTo>
                        <a:pt x="14356" y="105279"/>
                        <a:pt x="4785" y="119635"/>
                        <a:pt x="0" y="138777"/>
                      </a:cubicBezTo>
                      <a:cubicBezTo>
                        <a:pt x="0" y="119635"/>
                        <a:pt x="0" y="76567"/>
                        <a:pt x="33498" y="33498"/>
                      </a:cubicBezTo>
                      <a:cubicBezTo>
                        <a:pt x="47854" y="19142"/>
                        <a:pt x="62210" y="9571"/>
                        <a:pt x="76567" y="0"/>
                      </a:cubicBezTo>
                      <a:close/>
                    </a:path>
                  </a:pathLst>
                </a:custGeom>
                <a:solidFill>
                  <a:srgbClr val="D6371E">
                    <a:alpha val="80000"/>
                  </a:srgbClr>
                </a:solidFill>
                <a:ln w="47824" cap="flat">
                  <a:no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xmlns="" id="{8861CAB1-2DF4-4D9C-9349-8357BCD1BAAE}"/>
                    </a:ext>
                  </a:extLst>
                </p:cNvPr>
                <p:cNvSpPr/>
                <p:nvPr/>
              </p:nvSpPr>
              <p:spPr>
                <a:xfrm>
                  <a:off x="8023631" y="6061383"/>
                  <a:ext cx="431267" cy="665172"/>
                </a:xfrm>
                <a:custGeom>
                  <a:avLst/>
                  <a:gdLst>
                    <a:gd name="connsiteX0" fmla="*/ 426482 w 431267"/>
                    <a:gd name="connsiteY0" fmla="*/ 4785 h 665172"/>
                    <a:gd name="connsiteX1" fmla="*/ 416912 w 431267"/>
                    <a:gd name="connsiteY1" fmla="*/ 0 h 665172"/>
                    <a:gd name="connsiteX2" fmla="*/ 431268 w 431267"/>
                    <a:gd name="connsiteY2" fmla="*/ 9571 h 665172"/>
                    <a:gd name="connsiteX3" fmla="*/ 144143 w 431267"/>
                    <a:gd name="connsiteY3" fmla="*/ 215344 h 665172"/>
                    <a:gd name="connsiteX4" fmla="*/ 125001 w 431267"/>
                    <a:gd name="connsiteY4" fmla="*/ 478542 h 665172"/>
                    <a:gd name="connsiteX5" fmla="*/ 378628 w 431267"/>
                    <a:gd name="connsiteY5" fmla="*/ 129206 h 665172"/>
                    <a:gd name="connsiteX6" fmla="*/ 244636 w 431267"/>
                    <a:gd name="connsiteY6" fmla="*/ 267983 h 665172"/>
                    <a:gd name="connsiteX7" fmla="*/ 177641 w 431267"/>
                    <a:gd name="connsiteY7" fmla="*/ 574250 h 665172"/>
                    <a:gd name="connsiteX8" fmla="*/ 187212 w 431267"/>
                    <a:gd name="connsiteY8" fmla="*/ 574250 h 665172"/>
                    <a:gd name="connsiteX9" fmla="*/ 302062 w 431267"/>
                    <a:gd name="connsiteY9" fmla="*/ 392404 h 665172"/>
                    <a:gd name="connsiteX10" fmla="*/ 335559 w 431267"/>
                    <a:gd name="connsiteY10" fmla="*/ 368477 h 665172"/>
                    <a:gd name="connsiteX11" fmla="*/ 191997 w 431267"/>
                    <a:gd name="connsiteY11" fmla="*/ 665173 h 665172"/>
                    <a:gd name="connsiteX12" fmla="*/ 10151 w 431267"/>
                    <a:gd name="connsiteY12" fmla="*/ 282340 h 665172"/>
                    <a:gd name="connsiteX13" fmla="*/ 426482 w 431267"/>
                    <a:gd name="connsiteY13" fmla="*/ 4785 h 665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1267" h="665172">
                      <a:moveTo>
                        <a:pt x="426482" y="4785"/>
                      </a:moveTo>
                      <a:cubicBezTo>
                        <a:pt x="421697" y="4785"/>
                        <a:pt x="421697" y="0"/>
                        <a:pt x="416912" y="0"/>
                      </a:cubicBezTo>
                      <a:cubicBezTo>
                        <a:pt x="421697" y="4785"/>
                        <a:pt x="426482" y="4785"/>
                        <a:pt x="431268" y="9571"/>
                      </a:cubicBezTo>
                      <a:cubicBezTo>
                        <a:pt x="311632" y="14356"/>
                        <a:pt x="187212" y="105279"/>
                        <a:pt x="144143" y="215344"/>
                      </a:cubicBezTo>
                      <a:cubicBezTo>
                        <a:pt x="91503" y="344550"/>
                        <a:pt x="125001" y="483327"/>
                        <a:pt x="125001" y="478542"/>
                      </a:cubicBezTo>
                      <a:cubicBezTo>
                        <a:pt x="163285" y="224915"/>
                        <a:pt x="345131" y="143563"/>
                        <a:pt x="378628" y="129206"/>
                      </a:cubicBezTo>
                      <a:cubicBezTo>
                        <a:pt x="373843" y="138777"/>
                        <a:pt x="311632" y="157919"/>
                        <a:pt x="244636" y="267983"/>
                      </a:cubicBezTo>
                      <a:cubicBezTo>
                        <a:pt x="196782" y="349335"/>
                        <a:pt x="163285" y="478542"/>
                        <a:pt x="177641" y="574250"/>
                      </a:cubicBezTo>
                      <a:cubicBezTo>
                        <a:pt x="177641" y="579035"/>
                        <a:pt x="187212" y="583821"/>
                        <a:pt x="187212" y="574250"/>
                      </a:cubicBezTo>
                      <a:cubicBezTo>
                        <a:pt x="206353" y="507254"/>
                        <a:pt x="244636" y="440258"/>
                        <a:pt x="302062" y="392404"/>
                      </a:cubicBezTo>
                      <a:cubicBezTo>
                        <a:pt x="311632" y="382833"/>
                        <a:pt x="325989" y="378048"/>
                        <a:pt x="335559" y="368477"/>
                      </a:cubicBezTo>
                      <a:cubicBezTo>
                        <a:pt x="206353" y="473756"/>
                        <a:pt x="191997" y="665173"/>
                        <a:pt x="191997" y="665173"/>
                      </a:cubicBezTo>
                      <a:cubicBezTo>
                        <a:pt x="191997" y="665173"/>
                        <a:pt x="-52059" y="507254"/>
                        <a:pt x="10151" y="282340"/>
                      </a:cubicBezTo>
                      <a:cubicBezTo>
                        <a:pt x="77147" y="66996"/>
                        <a:pt x="340345" y="-4785"/>
                        <a:pt x="426482" y="4785"/>
                      </a:cubicBezTo>
                      <a:close/>
                    </a:path>
                  </a:pathLst>
                </a:custGeom>
                <a:solidFill>
                  <a:srgbClr val="D6371E">
                    <a:alpha val="80000"/>
                  </a:srgbClr>
                </a:solidFill>
                <a:ln w="47824"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xmlns="" id="{9FAEAAF0-E631-4B91-9E6A-294480E41B3F}"/>
                    </a:ext>
                  </a:extLst>
                </p:cNvPr>
                <p:cNvSpPr/>
                <p:nvPr/>
              </p:nvSpPr>
              <p:spPr>
                <a:xfrm>
                  <a:off x="9144000" y="6386791"/>
                  <a:ext cx="85882" cy="253627"/>
                </a:xfrm>
                <a:custGeom>
                  <a:avLst/>
                  <a:gdLst>
                    <a:gd name="connsiteX0" fmla="*/ 4785 w 85882"/>
                    <a:gd name="connsiteY0" fmla="*/ 253627 h 253627"/>
                    <a:gd name="connsiteX1" fmla="*/ 0 w 85882"/>
                    <a:gd name="connsiteY1" fmla="*/ 253627 h 253627"/>
                    <a:gd name="connsiteX2" fmla="*/ 43069 w 85882"/>
                    <a:gd name="connsiteY2" fmla="*/ 38283 h 253627"/>
                    <a:gd name="connsiteX3" fmla="*/ 43069 w 85882"/>
                    <a:gd name="connsiteY3" fmla="*/ 38283 h 253627"/>
                    <a:gd name="connsiteX4" fmla="*/ 38283 w 85882"/>
                    <a:gd name="connsiteY4" fmla="*/ 0 h 253627"/>
                    <a:gd name="connsiteX5" fmla="*/ 4785 w 85882"/>
                    <a:gd name="connsiteY5" fmla="*/ 253627 h 253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882" h="253627">
                      <a:moveTo>
                        <a:pt x="4785" y="253627"/>
                      </a:moveTo>
                      <a:cubicBezTo>
                        <a:pt x="0" y="253627"/>
                        <a:pt x="0" y="253627"/>
                        <a:pt x="0" y="253627"/>
                      </a:cubicBezTo>
                      <a:cubicBezTo>
                        <a:pt x="0" y="253627"/>
                        <a:pt x="90923" y="196202"/>
                        <a:pt x="43069" y="38283"/>
                      </a:cubicBezTo>
                      <a:cubicBezTo>
                        <a:pt x="43069" y="38283"/>
                        <a:pt x="43069" y="38283"/>
                        <a:pt x="43069" y="38283"/>
                      </a:cubicBezTo>
                      <a:cubicBezTo>
                        <a:pt x="43069" y="23927"/>
                        <a:pt x="38283" y="14356"/>
                        <a:pt x="38283" y="0"/>
                      </a:cubicBezTo>
                      <a:cubicBezTo>
                        <a:pt x="114850" y="52640"/>
                        <a:pt x="95708" y="220129"/>
                        <a:pt x="4785" y="253627"/>
                      </a:cubicBezTo>
                      <a:close/>
                    </a:path>
                  </a:pathLst>
                </a:custGeom>
                <a:solidFill>
                  <a:srgbClr val="D6371E">
                    <a:alpha val="80000"/>
                  </a:srgbClr>
                </a:solidFill>
                <a:ln w="47824"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xmlns="" id="{11ECEA45-998C-4103-AB54-A1F29C7F530E}"/>
                    </a:ext>
                  </a:extLst>
                </p:cNvPr>
                <p:cNvSpPr/>
                <p:nvPr/>
              </p:nvSpPr>
              <p:spPr>
                <a:xfrm>
                  <a:off x="9421554" y="6471589"/>
                  <a:ext cx="228476" cy="424583"/>
                </a:xfrm>
                <a:custGeom>
                  <a:avLst/>
                  <a:gdLst>
                    <a:gd name="connsiteX0" fmla="*/ 47854 w 228476"/>
                    <a:gd name="connsiteY0" fmla="*/ 92263 h 424583"/>
                    <a:gd name="connsiteX1" fmla="*/ 14356 w 228476"/>
                    <a:gd name="connsiteY1" fmla="*/ 68336 h 424583"/>
                    <a:gd name="connsiteX2" fmla="*/ 9571 w 228476"/>
                    <a:gd name="connsiteY2" fmla="*/ 73121 h 424583"/>
                    <a:gd name="connsiteX3" fmla="*/ 47854 w 228476"/>
                    <a:gd name="connsiteY3" fmla="*/ 144902 h 424583"/>
                    <a:gd name="connsiteX4" fmla="*/ 66996 w 228476"/>
                    <a:gd name="connsiteY4" fmla="*/ 235825 h 424583"/>
                    <a:gd name="connsiteX5" fmla="*/ 47854 w 228476"/>
                    <a:gd name="connsiteY5" fmla="*/ 412886 h 424583"/>
                    <a:gd name="connsiteX6" fmla="*/ 52640 w 228476"/>
                    <a:gd name="connsiteY6" fmla="*/ 417671 h 424583"/>
                    <a:gd name="connsiteX7" fmla="*/ 71781 w 228476"/>
                    <a:gd name="connsiteY7" fmla="*/ 369817 h 424583"/>
                    <a:gd name="connsiteX8" fmla="*/ 86137 w 228476"/>
                    <a:gd name="connsiteY8" fmla="*/ 312392 h 424583"/>
                    <a:gd name="connsiteX9" fmla="*/ 95708 w 228476"/>
                    <a:gd name="connsiteY9" fmla="*/ 264538 h 424583"/>
                    <a:gd name="connsiteX10" fmla="*/ 95708 w 228476"/>
                    <a:gd name="connsiteY10" fmla="*/ 168829 h 424583"/>
                    <a:gd name="connsiteX11" fmla="*/ 110064 w 228476"/>
                    <a:gd name="connsiteY11" fmla="*/ 192757 h 424583"/>
                    <a:gd name="connsiteX12" fmla="*/ 157919 w 228476"/>
                    <a:gd name="connsiteY12" fmla="*/ 393744 h 424583"/>
                    <a:gd name="connsiteX13" fmla="*/ 162704 w 228476"/>
                    <a:gd name="connsiteY13" fmla="*/ 393744 h 424583"/>
                    <a:gd name="connsiteX14" fmla="*/ 167490 w 228476"/>
                    <a:gd name="connsiteY14" fmla="*/ 293250 h 424583"/>
                    <a:gd name="connsiteX15" fmla="*/ 162704 w 228476"/>
                    <a:gd name="connsiteY15" fmla="*/ 240611 h 424583"/>
                    <a:gd name="connsiteX16" fmla="*/ 157919 w 228476"/>
                    <a:gd name="connsiteY16" fmla="*/ 226254 h 424583"/>
                    <a:gd name="connsiteX17" fmla="*/ 196202 w 228476"/>
                    <a:gd name="connsiteY17" fmla="*/ 317177 h 424583"/>
                    <a:gd name="connsiteX18" fmla="*/ 215344 w 228476"/>
                    <a:gd name="connsiteY18" fmla="*/ 422456 h 424583"/>
                    <a:gd name="connsiteX19" fmla="*/ 220129 w 228476"/>
                    <a:gd name="connsiteY19" fmla="*/ 422456 h 424583"/>
                    <a:gd name="connsiteX20" fmla="*/ 210558 w 228476"/>
                    <a:gd name="connsiteY20" fmla="*/ 216684 h 424583"/>
                    <a:gd name="connsiteX21" fmla="*/ 143563 w 228476"/>
                    <a:gd name="connsiteY21" fmla="*/ 77907 h 424583"/>
                    <a:gd name="connsiteX22" fmla="*/ 105279 w 228476"/>
                    <a:gd name="connsiteY22" fmla="*/ 30052 h 424583"/>
                    <a:gd name="connsiteX23" fmla="*/ 100494 w 228476"/>
                    <a:gd name="connsiteY23" fmla="*/ 34838 h 424583"/>
                    <a:gd name="connsiteX24" fmla="*/ 143563 w 228476"/>
                    <a:gd name="connsiteY24" fmla="*/ 168829 h 424583"/>
                    <a:gd name="connsiteX25" fmla="*/ 143563 w 228476"/>
                    <a:gd name="connsiteY25" fmla="*/ 173615 h 424583"/>
                    <a:gd name="connsiteX26" fmla="*/ 143563 w 228476"/>
                    <a:gd name="connsiteY26" fmla="*/ 168829 h 424583"/>
                    <a:gd name="connsiteX27" fmla="*/ 133992 w 228476"/>
                    <a:gd name="connsiteY27" fmla="*/ 144902 h 424583"/>
                    <a:gd name="connsiteX28" fmla="*/ 105279 w 228476"/>
                    <a:gd name="connsiteY28" fmla="*/ 92263 h 424583"/>
                    <a:gd name="connsiteX29" fmla="*/ 95708 w 228476"/>
                    <a:gd name="connsiteY29" fmla="*/ 92263 h 424583"/>
                    <a:gd name="connsiteX30" fmla="*/ 114850 w 228476"/>
                    <a:gd name="connsiteY30" fmla="*/ 149688 h 424583"/>
                    <a:gd name="connsiteX31" fmla="*/ 86137 w 228476"/>
                    <a:gd name="connsiteY31" fmla="*/ 97048 h 424583"/>
                    <a:gd name="connsiteX32" fmla="*/ 4785 w 228476"/>
                    <a:gd name="connsiteY32" fmla="*/ 1340 h 424583"/>
                    <a:gd name="connsiteX33" fmla="*/ 0 w 228476"/>
                    <a:gd name="connsiteY33" fmla="*/ 6125 h 424583"/>
                    <a:gd name="connsiteX34" fmla="*/ 47854 w 228476"/>
                    <a:gd name="connsiteY34" fmla="*/ 92263 h 42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28476" h="424583">
                      <a:moveTo>
                        <a:pt x="47854" y="92263"/>
                      </a:moveTo>
                      <a:cubicBezTo>
                        <a:pt x="38283" y="82692"/>
                        <a:pt x="28712" y="73121"/>
                        <a:pt x="14356" y="68336"/>
                      </a:cubicBezTo>
                      <a:cubicBezTo>
                        <a:pt x="9571" y="68336"/>
                        <a:pt x="9571" y="73121"/>
                        <a:pt x="9571" y="73121"/>
                      </a:cubicBezTo>
                      <a:cubicBezTo>
                        <a:pt x="19141" y="97048"/>
                        <a:pt x="38283" y="120975"/>
                        <a:pt x="47854" y="144902"/>
                      </a:cubicBezTo>
                      <a:cubicBezTo>
                        <a:pt x="57425" y="173615"/>
                        <a:pt x="66996" y="207113"/>
                        <a:pt x="66996" y="235825"/>
                      </a:cubicBezTo>
                      <a:cubicBezTo>
                        <a:pt x="71781" y="293250"/>
                        <a:pt x="66996" y="355461"/>
                        <a:pt x="47854" y="412886"/>
                      </a:cubicBezTo>
                      <a:cubicBezTo>
                        <a:pt x="47854" y="417671"/>
                        <a:pt x="52640" y="422456"/>
                        <a:pt x="52640" y="417671"/>
                      </a:cubicBezTo>
                      <a:cubicBezTo>
                        <a:pt x="62210" y="403315"/>
                        <a:pt x="66996" y="388959"/>
                        <a:pt x="71781" y="369817"/>
                      </a:cubicBezTo>
                      <a:cubicBezTo>
                        <a:pt x="76567" y="350675"/>
                        <a:pt x="86137" y="331534"/>
                        <a:pt x="86137" y="312392"/>
                      </a:cubicBezTo>
                      <a:cubicBezTo>
                        <a:pt x="90923" y="298036"/>
                        <a:pt x="90923" y="278894"/>
                        <a:pt x="95708" y="264538"/>
                      </a:cubicBezTo>
                      <a:cubicBezTo>
                        <a:pt x="100494" y="235825"/>
                        <a:pt x="105279" y="197542"/>
                        <a:pt x="95708" y="168829"/>
                      </a:cubicBezTo>
                      <a:cubicBezTo>
                        <a:pt x="100494" y="178400"/>
                        <a:pt x="105279" y="183186"/>
                        <a:pt x="110064" y="192757"/>
                      </a:cubicBezTo>
                      <a:cubicBezTo>
                        <a:pt x="143563" y="259752"/>
                        <a:pt x="148348" y="321963"/>
                        <a:pt x="157919" y="393744"/>
                      </a:cubicBezTo>
                      <a:cubicBezTo>
                        <a:pt x="157919" y="398529"/>
                        <a:pt x="162704" y="403315"/>
                        <a:pt x="162704" y="393744"/>
                      </a:cubicBezTo>
                      <a:cubicBezTo>
                        <a:pt x="167490" y="360246"/>
                        <a:pt x="167490" y="326748"/>
                        <a:pt x="167490" y="293250"/>
                      </a:cubicBezTo>
                      <a:cubicBezTo>
                        <a:pt x="167490" y="274109"/>
                        <a:pt x="162704" y="254967"/>
                        <a:pt x="162704" y="240611"/>
                      </a:cubicBezTo>
                      <a:cubicBezTo>
                        <a:pt x="162704" y="235825"/>
                        <a:pt x="148348" y="207113"/>
                        <a:pt x="157919" y="226254"/>
                      </a:cubicBezTo>
                      <a:cubicBezTo>
                        <a:pt x="177060" y="254967"/>
                        <a:pt x="186631" y="288465"/>
                        <a:pt x="196202" y="317177"/>
                      </a:cubicBezTo>
                      <a:cubicBezTo>
                        <a:pt x="205773" y="350675"/>
                        <a:pt x="205773" y="388959"/>
                        <a:pt x="215344" y="422456"/>
                      </a:cubicBezTo>
                      <a:cubicBezTo>
                        <a:pt x="215344" y="422456"/>
                        <a:pt x="220129" y="427242"/>
                        <a:pt x="220129" y="422456"/>
                      </a:cubicBezTo>
                      <a:cubicBezTo>
                        <a:pt x="234485" y="360246"/>
                        <a:pt x="229700" y="278894"/>
                        <a:pt x="210558" y="216684"/>
                      </a:cubicBezTo>
                      <a:cubicBezTo>
                        <a:pt x="196202" y="164044"/>
                        <a:pt x="172275" y="120975"/>
                        <a:pt x="143563" y="77907"/>
                      </a:cubicBezTo>
                      <a:cubicBezTo>
                        <a:pt x="133992" y="58765"/>
                        <a:pt x="124421" y="44409"/>
                        <a:pt x="105279" y="30052"/>
                      </a:cubicBezTo>
                      <a:cubicBezTo>
                        <a:pt x="100494" y="30052"/>
                        <a:pt x="100494" y="30052"/>
                        <a:pt x="100494" y="34838"/>
                      </a:cubicBezTo>
                      <a:cubicBezTo>
                        <a:pt x="114850" y="77907"/>
                        <a:pt x="133992" y="120975"/>
                        <a:pt x="143563" y="168829"/>
                      </a:cubicBezTo>
                      <a:cubicBezTo>
                        <a:pt x="143563" y="173615"/>
                        <a:pt x="143563" y="173615"/>
                        <a:pt x="143563" y="173615"/>
                      </a:cubicBezTo>
                      <a:cubicBezTo>
                        <a:pt x="143563" y="173615"/>
                        <a:pt x="143563" y="168829"/>
                        <a:pt x="143563" y="168829"/>
                      </a:cubicBezTo>
                      <a:cubicBezTo>
                        <a:pt x="138777" y="159259"/>
                        <a:pt x="133992" y="154473"/>
                        <a:pt x="133992" y="144902"/>
                      </a:cubicBezTo>
                      <a:cubicBezTo>
                        <a:pt x="124421" y="125761"/>
                        <a:pt x="114850" y="111405"/>
                        <a:pt x="105279" y="92263"/>
                      </a:cubicBezTo>
                      <a:cubicBezTo>
                        <a:pt x="100494" y="87477"/>
                        <a:pt x="95708" y="87477"/>
                        <a:pt x="95708" y="92263"/>
                      </a:cubicBezTo>
                      <a:cubicBezTo>
                        <a:pt x="95708" y="111405"/>
                        <a:pt x="110064" y="130546"/>
                        <a:pt x="114850" y="149688"/>
                      </a:cubicBezTo>
                      <a:cubicBezTo>
                        <a:pt x="114850" y="135332"/>
                        <a:pt x="95708" y="106619"/>
                        <a:pt x="86137" y="97048"/>
                      </a:cubicBezTo>
                      <a:cubicBezTo>
                        <a:pt x="62210" y="63550"/>
                        <a:pt x="38283" y="25267"/>
                        <a:pt x="4785" y="1340"/>
                      </a:cubicBezTo>
                      <a:cubicBezTo>
                        <a:pt x="0" y="-3445"/>
                        <a:pt x="0" y="6125"/>
                        <a:pt x="0" y="6125"/>
                      </a:cubicBezTo>
                      <a:cubicBezTo>
                        <a:pt x="28712" y="39623"/>
                        <a:pt x="38283" y="63550"/>
                        <a:pt x="47854" y="92263"/>
                      </a:cubicBezTo>
                      <a:close/>
                    </a:path>
                  </a:pathLst>
                </a:custGeom>
                <a:solidFill>
                  <a:srgbClr val="D9531E"/>
                </a:solidFill>
                <a:ln w="47824"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xmlns="" id="{8FEA294B-D285-497C-B617-F55B85C633B8}"/>
                    </a:ext>
                  </a:extLst>
                </p:cNvPr>
                <p:cNvSpPr/>
                <p:nvPr/>
              </p:nvSpPr>
              <p:spPr>
                <a:xfrm>
                  <a:off x="8481601" y="6956256"/>
                  <a:ext cx="150359" cy="116431"/>
                </a:xfrm>
                <a:custGeom>
                  <a:avLst/>
                  <a:gdLst>
                    <a:gd name="connsiteX0" fmla="*/ 150359 w 150359"/>
                    <a:gd name="connsiteY0" fmla="*/ 86137 h 116431"/>
                    <a:gd name="connsiteX1" fmla="*/ 40294 w 150359"/>
                    <a:gd name="connsiteY1" fmla="*/ 62210 h 116431"/>
                    <a:gd name="connsiteX2" fmla="*/ 25938 w 150359"/>
                    <a:gd name="connsiteY2" fmla="*/ 0 h 116431"/>
                    <a:gd name="connsiteX3" fmla="*/ 40294 w 150359"/>
                    <a:gd name="connsiteY3" fmla="*/ 105279 h 116431"/>
                    <a:gd name="connsiteX4" fmla="*/ 150359 w 150359"/>
                    <a:gd name="connsiteY4" fmla="*/ 86137 h 116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359" h="116431">
                      <a:moveTo>
                        <a:pt x="150359" y="86137"/>
                      </a:moveTo>
                      <a:cubicBezTo>
                        <a:pt x="150359" y="86137"/>
                        <a:pt x="78578" y="100494"/>
                        <a:pt x="40294" y="62210"/>
                      </a:cubicBezTo>
                      <a:cubicBezTo>
                        <a:pt x="6797" y="23927"/>
                        <a:pt x="25938" y="0"/>
                        <a:pt x="25938" y="0"/>
                      </a:cubicBezTo>
                      <a:cubicBezTo>
                        <a:pt x="25938" y="0"/>
                        <a:pt x="-41058" y="62210"/>
                        <a:pt x="40294" y="105279"/>
                      </a:cubicBezTo>
                      <a:cubicBezTo>
                        <a:pt x="102505" y="138777"/>
                        <a:pt x="150359" y="86137"/>
                        <a:pt x="150359" y="86137"/>
                      </a:cubicBezTo>
                      <a:close/>
                    </a:path>
                  </a:pathLst>
                </a:custGeom>
                <a:solidFill>
                  <a:srgbClr val="FBC98F">
                    <a:alpha val="50000"/>
                  </a:srgbClr>
                </a:solidFill>
                <a:ln w="47824"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xmlns="" id="{0343A042-D95E-484A-88AA-64C1A74DAE8F}"/>
                    </a:ext>
                  </a:extLst>
                </p:cNvPr>
                <p:cNvSpPr/>
                <p:nvPr/>
              </p:nvSpPr>
              <p:spPr>
                <a:xfrm>
                  <a:off x="8684599" y="6058327"/>
                  <a:ext cx="622104" cy="199258"/>
                </a:xfrm>
                <a:custGeom>
                  <a:avLst/>
                  <a:gdLst>
                    <a:gd name="connsiteX0" fmla="*/ 133991 w 622104"/>
                    <a:gd name="connsiteY0" fmla="*/ 7842 h 199258"/>
                    <a:gd name="connsiteX1" fmla="*/ 406761 w 622104"/>
                    <a:gd name="connsiteY1" fmla="*/ 17412 h 199258"/>
                    <a:gd name="connsiteX2" fmla="*/ 535967 w 622104"/>
                    <a:gd name="connsiteY2" fmla="*/ 74837 h 199258"/>
                    <a:gd name="connsiteX3" fmla="*/ 622104 w 622104"/>
                    <a:gd name="connsiteY3" fmla="*/ 141833 h 199258"/>
                    <a:gd name="connsiteX4" fmla="*/ 378048 w 622104"/>
                    <a:gd name="connsiteY4" fmla="*/ 36554 h 199258"/>
                    <a:gd name="connsiteX5" fmla="*/ 612533 w 622104"/>
                    <a:gd name="connsiteY5" fmla="*/ 194473 h 199258"/>
                    <a:gd name="connsiteX6" fmla="*/ 612533 w 622104"/>
                    <a:gd name="connsiteY6" fmla="*/ 199258 h 199258"/>
                    <a:gd name="connsiteX7" fmla="*/ 263198 w 622104"/>
                    <a:gd name="connsiteY7" fmla="*/ 41339 h 199258"/>
                    <a:gd name="connsiteX8" fmla="*/ 57425 w 622104"/>
                    <a:gd name="connsiteY8" fmla="*/ 22198 h 199258"/>
                    <a:gd name="connsiteX9" fmla="*/ 0 w 622104"/>
                    <a:gd name="connsiteY9" fmla="*/ 12627 h 199258"/>
                    <a:gd name="connsiteX10" fmla="*/ 133991 w 622104"/>
                    <a:gd name="connsiteY10" fmla="*/ 7842 h 199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2104" h="199258">
                      <a:moveTo>
                        <a:pt x="133991" y="7842"/>
                      </a:moveTo>
                      <a:cubicBezTo>
                        <a:pt x="224914" y="-1729"/>
                        <a:pt x="320623" y="-6515"/>
                        <a:pt x="406761" y="17412"/>
                      </a:cubicBezTo>
                      <a:cubicBezTo>
                        <a:pt x="449829" y="31769"/>
                        <a:pt x="492898" y="50910"/>
                        <a:pt x="535967" y="74837"/>
                      </a:cubicBezTo>
                      <a:cubicBezTo>
                        <a:pt x="564679" y="93979"/>
                        <a:pt x="598177" y="113121"/>
                        <a:pt x="622104" y="141833"/>
                      </a:cubicBezTo>
                      <a:cubicBezTo>
                        <a:pt x="545538" y="93979"/>
                        <a:pt x="464185" y="55696"/>
                        <a:pt x="378048" y="36554"/>
                      </a:cubicBezTo>
                      <a:cubicBezTo>
                        <a:pt x="473756" y="65267"/>
                        <a:pt x="555108" y="113121"/>
                        <a:pt x="612533" y="194473"/>
                      </a:cubicBezTo>
                      <a:cubicBezTo>
                        <a:pt x="612533" y="194473"/>
                        <a:pt x="612533" y="199258"/>
                        <a:pt x="612533" y="199258"/>
                      </a:cubicBezTo>
                      <a:cubicBezTo>
                        <a:pt x="516825" y="113121"/>
                        <a:pt x="387619" y="60481"/>
                        <a:pt x="263198" y="41339"/>
                      </a:cubicBezTo>
                      <a:cubicBezTo>
                        <a:pt x="196202" y="31769"/>
                        <a:pt x="124421" y="31769"/>
                        <a:pt x="57425" y="22198"/>
                      </a:cubicBezTo>
                      <a:cubicBezTo>
                        <a:pt x="38283" y="22198"/>
                        <a:pt x="19142" y="17412"/>
                        <a:pt x="0" y="12627"/>
                      </a:cubicBezTo>
                      <a:cubicBezTo>
                        <a:pt x="43069" y="17412"/>
                        <a:pt x="86137" y="12627"/>
                        <a:pt x="133991" y="7842"/>
                      </a:cubicBezTo>
                      <a:close/>
                    </a:path>
                  </a:pathLst>
                </a:custGeom>
                <a:solidFill>
                  <a:srgbClr val="D9531E"/>
                </a:solidFill>
                <a:ln w="47824"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xmlns="" id="{5B7CF643-B177-4CCC-8C6E-AA4A71F0FEBA}"/>
                    </a:ext>
                  </a:extLst>
                </p:cNvPr>
                <p:cNvSpPr/>
                <p:nvPr/>
              </p:nvSpPr>
              <p:spPr>
                <a:xfrm>
                  <a:off x="8584106" y="6262370"/>
                  <a:ext cx="602962" cy="181845"/>
                </a:xfrm>
                <a:custGeom>
                  <a:avLst/>
                  <a:gdLst>
                    <a:gd name="connsiteX0" fmla="*/ 296696 w 602962"/>
                    <a:gd name="connsiteY0" fmla="*/ 76567 h 181845"/>
                    <a:gd name="connsiteX1" fmla="*/ 0 w 602962"/>
                    <a:gd name="connsiteY1" fmla="*/ 119635 h 181845"/>
                    <a:gd name="connsiteX2" fmla="*/ 167490 w 602962"/>
                    <a:gd name="connsiteY2" fmla="*/ 62210 h 181845"/>
                    <a:gd name="connsiteX3" fmla="*/ 320623 w 602962"/>
                    <a:gd name="connsiteY3" fmla="*/ 57425 h 181845"/>
                    <a:gd name="connsiteX4" fmla="*/ 531181 w 602962"/>
                    <a:gd name="connsiteY4" fmla="*/ 0 h 181845"/>
                    <a:gd name="connsiteX5" fmla="*/ 473756 w 602962"/>
                    <a:gd name="connsiteY5" fmla="*/ 119635 h 181845"/>
                    <a:gd name="connsiteX6" fmla="*/ 435473 w 602962"/>
                    <a:gd name="connsiteY6" fmla="*/ 157919 h 181845"/>
                    <a:gd name="connsiteX7" fmla="*/ 521610 w 602962"/>
                    <a:gd name="connsiteY7" fmla="*/ 114850 h 181845"/>
                    <a:gd name="connsiteX8" fmla="*/ 602963 w 602962"/>
                    <a:gd name="connsiteY8" fmla="*/ 43069 h 181845"/>
                    <a:gd name="connsiteX9" fmla="*/ 602963 w 602962"/>
                    <a:gd name="connsiteY9" fmla="*/ 43069 h 181845"/>
                    <a:gd name="connsiteX10" fmla="*/ 555108 w 602962"/>
                    <a:gd name="connsiteY10" fmla="*/ 119635 h 181845"/>
                    <a:gd name="connsiteX11" fmla="*/ 478542 w 602962"/>
                    <a:gd name="connsiteY11" fmla="*/ 167490 h 181845"/>
                    <a:gd name="connsiteX12" fmla="*/ 411546 w 602962"/>
                    <a:gd name="connsiteY12" fmla="*/ 177060 h 181845"/>
                    <a:gd name="connsiteX13" fmla="*/ 363692 w 602962"/>
                    <a:gd name="connsiteY13" fmla="*/ 181846 h 181845"/>
                    <a:gd name="connsiteX14" fmla="*/ 363692 w 602962"/>
                    <a:gd name="connsiteY14" fmla="*/ 177060 h 181845"/>
                    <a:gd name="connsiteX15" fmla="*/ 497683 w 602962"/>
                    <a:gd name="connsiteY15" fmla="*/ 23927 h 181845"/>
                    <a:gd name="connsiteX16" fmla="*/ 296696 w 602962"/>
                    <a:gd name="connsiteY16" fmla="*/ 76567 h 181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2962" h="181845">
                      <a:moveTo>
                        <a:pt x="296696" y="76567"/>
                      </a:moveTo>
                      <a:cubicBezTo>
                        <a:pt x="186631" y="71781"/>
                        <a:pt x="95708" y="66996"/>
                        <a:pt x="0" y="119635"/>
                      </a:cubicBezTo>
                      <a:cubicBezTo>
                        <a:pt x="43068" y="81352"/>
                        <a:pt x="114850" y="66996"/>
                        <a:pt x="167490" y="62210"/>
                      </a:cubicBezTo>
                      <a:cubicBezTo>
                        <a:pt x="220129" y="57425"/>
                        <a:pt x="267983" y="62210"/>
                        <a:pt x="320623" y="57425"/>
                      </a:cubicBezTo>
                      <a:cubicBezTo>
                        <a:pt x="392404" y="57425"/>
                        <a:pt x="473756" y="47854"/>
                        <a:pt x="531181" y="0"/>
                      </a:cubicBezTo>
                      <a:cubicBezTo>
                        <a:pt x="521610" y="43069"/>
                        <a:pt x="502469" y="86138"/>
                        <a:pt x="473756" y="119635"/>
                      </a:cubicBezTo>
                      <a:cubicBezTo>
                        <a:pt x="464185" y="133992"/>
                        <a:pt x="449829" y="143562"/>
                        <a:pt x="435473" y="157919"/>
                      </a:cubicBezTo>
                      <a:cubicBezTo>
                        <a:pt x="464185" y="148348"/>
                        <a:pt x="497683" y="133992"/>
                        <a:pt x="521610" y="114850"/>
                      </a:cubicBezTo>
                      <a:cubicBezTo>
                        <a:pt x="555108" y="95708"/>
                        <a:pt x="579035" y="76567"/>
                        <a:pt x="602963" y="43069"/>
                      </a:cubicBezTo>
                      <a:cubicBezTo>
                        <a:pt x="602963" y="43069"/>
                        <a:pt x="602963" y="43069"/>
                        <a:pt x="602963" y="43069"/>
                      </a:cubicBezTo>
                      <a:cubicBezTo>
                        <a:pt x="598177" y="71781"/>
                        <a:pt x="574250" y="95708"/>
                        <a:pt x="555108" y="119635"/>
                      </a:cubicBezTo>
                      <a:cubicBezTo>
                        <a:pt x="531181" y="138777"/>
                        <a:pt x="507254" y="157919"/>
                        <a:pt x="478542" y="167490"/>
                      </a:cubicBezTo>
                      <a:cubicBezTo>
                        <a:pt x="454615" y="172275"/>
                        <a:pt x="435473" y="172275"/>
                        <a:pt x="411546" y="177060"/>
                      </a:cubicBezTo>
                      <a:cubicBezTo>
                        <a:pt x="397189" y="177060"/>
                        <a:pt x="382833" y="181846"/>
                        <a:pt x="363692" y="181846"/>
                      </a:cubicBezTo>
                      <a:cubicBezTo>
                        <a:pt x="363692" y="181846"/>
                        <a:pt x="363692" y="181846"/>
                        <a:pt x="363692" y="177060"/>
                      </a:cubicBezTo>
                      <a:cubicBezTo>
                        <a:pt x="425902" y="148348"/>
                        <a:pt x="473756" y="90923"/>
                        <a:pt x="497683" y="23927"/>
                      </a:cubicBezTo>
                      <a:cubicBezTo>
                        <a:pt x="445044" y="71781"/>
                        <a:pt x="373262" y="81352"/>
                        <a:pt x="296696" y="76567"/>
                      </a:cubicBezTo>
                      <a:close/>
                    </a:path>
                  </a:pathLst>
                </a:custGeom>
                <a:solidFill>
                  <a:srgbClr val="D9531E"/>
                </a:solidFill>
                <a:ln w="47824" cap="flat">
                  <a:no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xmlns="" id="{08A36530-ABCE-45CA-912B-386FB3AECC48}"/>
                    </a:ext>
                  </a:extLst>
                </p:cNvPr>
                <p:cNvSpPr/>
                <p:nvPr/>
              </p:nvSpPr>
              <p:spPr>
                <a:xfrm>
                  <a:off x="8402260" y="6247274"/>
                  <a:ext cx="315837" cy="134731"/>
                </a:xfrm>
                <a:custGeom>
                  <a:avLst/>
                  <a:gdLst>
                    <a:gd name="connsiteX0" fmla="*/ 0 w 315837"/>
                    <a:gd name="connsiteY0" fmla="*/ 43809 h 134731"/>
                    <a:gd name="connsiteX1" fmla="*/ 0 w 315837"/>
                    <a:gd name="connsiteY1" fmla="*/ 43809 h 134731"/>
                    <a:gd name="connsiteX2" fmla="*/ 124421 w 315837"/>
                    <a:gd name="connsiteY2" fmla="*/ 5526 h 134731"/>
                    <a:gd name="connsiteX3" fmla="*/ 253627 w 315837"/>
                    <a:gd name="connsiteY3" fmla="*/ 5526 h 134731"/>
                    <a:gd name="connsiteX4" fmla="*/ 315838 w 315837"/>
                    <a:gd name="connsiteY4" fmla="*/ 19882 h 134731"/>
                    <a:gd name="connsiteX5" fmla="*/ 229700 w 315837"/>
                    <a:gd name="connsiteY5" fmla="*/ 67736 h 134731"/>
                    <a:gd name="connsiteX6" fmla="*/ 205773 w 315837"/>
                    <a:gd name="connsiteY6" fmla="*/ 86878 h 134731"/>
                    <a:gd name="connsiteX7" fmla="*/ 153133 w 315837"/>
                    <a:gd name="connsiteY7" fmla="*/ 134732 h 134731"/>
                    <a:gd name="connsiteX8" fmla="*/ 167490 w 315837"/>
                    <a:gd name="connsiteY8" fmla="*/ 110805 h 134731"/>
                    <a:gd name="connsiteX9" fmla="*/ 258413 w 315837"/>
                    <a:gd name="connsiteY9" fmla="*/ 29453 h 134731"/>
                    <a:gd name="connsiteX10" fmla="*/ 205773 w 315837"/>
                    <a:gd name="connsiteY10" fmla="*/ 24667 h 134731"/>
                    <a:gd name="connsiteX11" fmla="*/ 0 w 315837"/>
                    <a:gd name="connsiteY11" fmla="*/ 43809 h 134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5837" h="134731">
                      <a:moveTo>
                        <a:pt x="0" y="43809"/>
                      </a:moveTo>
                      <a:cubicBezTo>
                        <a:pt x="0" y="43809"/>
                        <a:pt x="0" y="43809"/>
                        <a:pt x="0" y="43809"/>
                      </a:cubicBezTo>
                      <a:cubicBezTo>
                        <a:pt x="38283" y="24667"/>
                        <a:pt x="81352" y="10311"/>
                        <a:pt x="124421" y="5526"/>
                      </a:cubicBezTo>
                      <a:cubicBezTo>
                        <a:pt x="167490" y="740"/>
                        <a:pt x="210558" y="-4045"/>
                        <a:pt x="253627" y="5526"/>
                      </a:cubicBezTo>
                      <a:cubicBezTo>
                        <a:pt x="272769" y="10311"/>
                        <a:pt x="296696" y="15097"/>
                        <a:pt x="315838" y="19882"/>
                      </a:cubicBezTo>
                      <a:cubicBezTo>
                        <a:pt x="287125" y="29453"/>
                        <a:pt x="253627" y="53380"/>
                        <a:pt x="229700" y="67736"/>
                      </a:cubicBezTo>
                      <a:cubicBezTo>
                        <a:pt x="220129" y="72522"/>
                        <a:pt x="210558" y="82092"/>
                        <a:pt x="205773" y="86878"/>
                      </a:cubicBezTo>
                      <a:cubicBezTo>
                        <a:pt x="186631" y="101234"/>
                        <a:pt x="167490" y="115590"/>
                        <a:pt x="153133" y="134732"/>
                      </a:cubicBezTo>
                      <a:cubicBezTo>
                        <a:pt x="157919" y="125161"/>
                        <a:pt x="162704" y="120376"/>
                        <a:pt x="167490" y="110805"/>
                      </a:cubicBezTo>
                      <a:cubicBezTo>
                        <a:pt x="191417" y="77307"/>
                        <a:pt x="224914" y="48594"/>
                        <a:pt x="258413" y="29453"/>
                      </a:cubicBezTo>
                      <a:cubicBezTo>
                        <a:pt x="239271" y="29453"/>
                        <a:pt x="224914" y="24667"/>
                        <a:pt x="205773" y="24667"/>
                      </a:cubicBezTo>
                      <a:cubicBezTo>
                        <a:pt x="129206" y="10311"/>
                        <a:pt x="66996" y="19882"/>
                        <a:pt x="0" y="43809"/>
                      </a:cubicBezTo>
                      <a:close/>
                    </a:path>
                  </a:pathLst>
                </a:custGeom>
                <a:solidFill>
                  <a:srgbClr val="D9531E"/>
                </a:solidFill>
                <a:ln w="47824"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xmlns="" id="{1BF8F6B7-AAFA-438C-9787-D3947AE745C9}"/>
                    </a:ext>
                  </a:extLst>
                </p:cNvPr>
                <p:cNvSpPr/>
                <p:nvPr/>
              </p:nvSpPr>
              <p:spPr>
                <a:xfrm>
                  <a:off x="9263635" y="6324581"/>
                  <a:ext cx="34414" cy="215343"/>
                </a:xfrm>
                <a:custGeom>
                  <a:avLst/>
                  <a:gdLst>
                    <a:gd name="connsiteX0" fmla="*/ 14356 w 34414"/>
                    <a:gd name="connsiteY0" fmla="*/ 129206 h 215343"/>
                    <a:gd name="connsiteX1" fmla="*/ 0 w 34414"/>
                    <a:gd name="connsiteY1" fmla="*/ 0 h 215343"/>
                    <a:gd name="connsiteX2" fmla="*/ 33498 w 34414"/>
                    <a:gd name="connsiteY2" fmla="*/ 119635 h 215343"/>
                    <a:gd name="connsiteX3" fmla="*/ 4785 w 34414"/>
                    <a:gd name="connsiteY3" fmla="*/ 215344 h 215343"/>
                    <a:gd name="connsiteX4" fmla="*/ 14356 w 34414"/>
                    <a:gd name="connsiteY4" fmla="*/ 129206 h 2153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14" h="215343">
                      <a:moveTo>
                        <a:pt x="14356" y="129206"/>
                      </a:moveTo>
                      <a:cubicBezTo>
                        <a:pt x="14356" y="90923"/>
                        <a:pt x="9571" y="43069"/>
                        <a:pt x="0" y="0"/>
                      </a:cubicBezTo>
                      <a:cubicBezTo>
                        <a:pt x="23927" y="33498"/>
                        <a:pt x="38283" y="81352"/>
                        <a:pt x="33498" y="119635"/>
                      </a:cubicBezTo>
                      <a:cubicBezTo>
                        <a:pt x="33498" y="153133"/>
                        <a:pt x="19142" y="186631"/>
                        <a:pt x="4785" y="215344"/>
                      </a:cubicBezTo>
                      <a:cubicBezTo>
                        <a:pt x="9571" y="186631"/>
                        <a:pt x="9571" y="153133"/>
                        <a:pt x="14356" y="129206"/>
                      </a:cubicBezTo>
                      <a:close/>
                    </a:path>
                  </a:pathLst>
                </a:custGeom>
                <a:solidFill>
                  <a:srgbClr val="D9531E"/>
                </a:solidFill>
                <a:ln w="47824" cap="flat">
                  <a:noFill/>
                  <a:prstDash val="solid"/>
                  <a:miter/>
                </a:ln>
              </p:spPr>
              <p:txBody>
                <a:bodyPr rtlCol="0" anchor="ctr"/>
                <a:lstStyle/>
                <a:p>
                  <a:endParaRPr lang="en-US"/>
                </a:p>
              </p:txBody>
            </p:sp>
            <p:pic>
              <p:nvPicPr>
                <p:cNvPr id="173" name="Picture 172">
                  <a:extLst>
                    <a:ext uri="{FF2B5EF4-FFF2-40B4-BE49-F238E27FC236}">
                      <a16:creationId xmlns:a16="http://schemas.microsoft.com/office/drawing/2014/main" xmlns="" id="{8F6946C8-1E4D-4FCD-A4AB-9C8871D9348D}"/>
                    </a:ext>
                  </a:extLst>
                </p:cNvPr>
                <p:cNvPicPr>
                  <a:picLocks noChangeAspect="1"/>
                </p:cNvPicPr>
                <p:nvPr/>
              </p:nvPicPr>
              <p:blipFill>
                <a:blip r:embed="rId19"/>
                <a:stretch>
                  <a:fillRect/>
                </a:stretch>
              </p:blipFill>
              <p:spPr>
                <a:xfrm>
                  <a:off x="8819405" y="6892954"/>
                  <a:ext cx="321580" cy="206729"/>
                </a:xfrm>
                <a:custGeom>
                  <a:avLst/>
                  <a:gdLst>
                    <a:gd name="connsiteX0" fmla="*/ 102 w 321580"/>
                    <a:gd name="connsiteY0" fmla="*/ 26 h 206729"/>
                    <a:gd name="connsiteX1" fmla="*/ 321682 w 321580"/>
                    <a:gd name="connsiteY1" fmla="*/ 26 h 206729"/>
                    <a:gd name="connsiteX2" fmla="*/ 321682 w 321580"/>
                    <a:gd name="connsiteY2" fmla="*/ 206756 h 206729"/>
                    <a:gd name="connsiteX3" fmla="*/ 102 w 321580"/>
                    <a:gd name="connsiteY3" fmla="*/ 206756 h 206729"/>
                  </a:gdLst>
                  <a:ahLst/>
                  <a:cxnLst>
                    <a:cxn ang="0">
                      <a:pos x="connsiteX0" y="connsiteY0"/>
                    </a:cxn>
                    <a:cxn ang="0">
                      <a:pos x="connsiteX1" y="connsiteY1"/>
                    </a:cxn>
                    <a:cxn ang="0">
                      <a:pos x="connsiteX2" y="connsiteY2"/>
                    </a:cxn>
                    <a:cxn ang="0">
                      <a:pos x="connsiteX3" y="connsiteY3"/>
                    </a:cxn>
                  </a:cxnLst>
                  <a:rect l="l" t="t" r="r" b="b"/>
                  <a:pathLst>
                    <a:path w="321580" h="206729">
                      <a:moveTo>
                        <a:pt x="102" y="26"/>
                      </a:moveTo>
                      <a:lnTo>
                        <a:pt x="321682" y="26"/>
                      </a:lnTo>
                      <a:lnTo>
                        <a:pt x="321682" y="206756"/>
                      </a:lnTo>
                      <a:lnTo>
                        <a:pt x="102" y="206756"/>
                      </a:lnTo>
                      <a:close/>
                    </a:path>
                  </a:pathLst>
                </a:custGeom>
              </p:spPr>
            </p:pic>
            <p:pic>
              <p:nvPicPr>
                <p:cNvPr id="174" name="Picture 173">
                  <a:extLst>
                    <a:ext uri="{FF2B5EF4-FFF2-40B4-BE49-F238E27FC236}">
                      <a16:creationId xmlns:a16="http://schemas.microsoft.com/office/drawing/2014/main" xmlns="" id="{79C39673-D49B-482C-9301-32C39B71D882}"/>
                    </a:ext>
                  </a:extLst>
                </p:cNvPr>
                <p:cNvPicPr>
                  <a:picLocks noChangeAspect="1"/>
                </p:cNvPicPr>
                <p:nvPr/>
              </p:nvPicPr>
              <p:blipFill>
                <a:blip r:embed="rId20"/>
                <a:stretch>
                  <a:fillRect/>
                </a:stretch>
              </p:blipFill>
              <p:spPr>
                <a:xfrm>
                  <a:off x="8200478" y="6893055"/>
                  <a:ext cx="275640" cy="172274"/>
                </a:xfrm>
                <a:custGeom>
                  <a:avLst/>
                  <a:gdLst>
                    <a:gd name="connsiteX0" fmla="*/ 91 w 275640"/>
                    <a:gd name="connsiteY0" fmla="*/ 27 h 172274"/>
                    <a:gd name="connsiteX1" fmla="*/ 275731 w 275640"/>
                    <a:gd name="connsiteY1" fmla="*/ 27 h 172274"/>
                    <a:gd name="connsiteX2" fmla="*/ 275731 w 275640"/>
                    <a:gd name="connsiteY2" fmla="*/ 172302 h 172274"/>
                    <a:gd name="connsiteX3" fmla="*/ 91 w 275640"/>
                    <a:gd name="connsiteY3" fmla="*/ 172302 h 172274"/>
                  </a:gdLst>
                  <a:ahLst/>
                  <a:cxnLst>
                    <a:cxn ang="0">
                      <a:pos x="connsiteX0" y="connsiteY0"/>
                    </a:cxn>
                    <a:cxn ang="0">
                      <a:pos x="connsiteX1" y="connsiteY1"/>
                    </a:cxn>
                    <a:cxn ang="0">
                      <a:pos x="connsiteX2" y="connsiteY2"/>
                    </a:cxn>
                    <a:cxn ang="0">
                      <a:pos x="connsiteX3" y="connsiteY3"/>
                    </a:cxn>
                  </a:cxnLst>
                  <a:rect l="l" t="t" r="r" b="b"/>
                  <a:pathLst>
                    <a:path w="275640" h="172274">
                      <a:moveTo>
                        <a:pt x="91" y="27"/>
                      </a:moveTo>
                      <a:lnTo>
                        <a:pt x="275731" y="27"/>
                      </a:lnTo>
                      <a:lnTo>
                        <a:pt x="275731" y="172302"/>
                      </a:lnTo>
                      <a:lnTo>
                        <a:pt x="91" y="172302"/>
                      </a:lnTo>
                      <a:close/>
                    </a:path>
                  </a:pathLst>
                </a:custGeom>
              </p:spPr>
            </p:pic>
            <p:grpSp>
              <p:nvGrpSpPr>
                <p:cNvPr id="175" name="Graphic 3">
                  <a:extLst>
                    <a:ext uri="{FF2B5EF4-FFF2-40B4-BE49-F238E27FC236}">
                      <a16:creationId xmlns:a16="http://schemas.microsoft.com/office/drawing/2014/main" xmlns="" id="{402E587E-4EA8-48E0-8CB9-2E8454E5375E}"/>
                    </a:ext>
                  </a:extLst>
                </p:cNvPr>
                <p:cNvGrpSpPr/>
                <p:nvPr/>
              </p:nvGrpSpPr>
              <p:grpSpPr>
                <a:xfrm>
                  <a:off x="8799450" y="6684937"/>
                  <a:ext cx="253626" cy="280889"/>
                  <a:chOff x="8799450" y="6684937"/>
                  <a:chExt cx="253626" cy="280889"/>
                </a:xfrm>
              </p:grpSpPr>
              <p:sp>
                <p:nvSpPr>
                  <p:cNvPr id="215" name="Freeform: Shape 214">
                    <a:extLst>
                      <a:ext uri="{FF2B5EF4-FFF2-40B4-BE49-F238E27FC236}">
                        <a16:creationId xmlns:a16="http://schemas.microsoft.com/office/drawing/2014/main" xmlns="" id="{E73106E3-9638-4206-928B-FCF514ED4525}"/>
                      </a:ext>
                    </a:extLst>
                  </p:cNvPr>
                  <p:cNvSpPr/>
                  <p:nvPr/>
                </p:nvSpPr>
                <p:spPr>
                  <a:xfrm>
                    <a:off x="8799450" y="6684937"/>
                    <a:ext cx="253626" cy="280889"/>
                  </a:xfrm>
                  <a:custGeom>
                    <a:avLst/>
                    <a:gdLst>
                      <a:gd name="connsiteX0" fmla="*/ 28712 w 253626"/>
                      <a:gd name="connsiteY0" fmla="*/ 237820 h 280889"/>
                      <a:gd name="connsiteX1" fmla="*/ 33498 w 253626"/>
                      <a:gd name="connsiteY1" fmla="*/ 233035 h 280889"/>
                      <a:gd name="connsiteX2" fmla="*/ 33498 w 253626"/>
                      <a:gd name="connsiteY2" fmla="*/ 233035 h 280889"/>
                      <a:gd name="connsiteX3" fmla="*/ 28712 w 253626"/>
                      <a:gd name="connsiteY3" fmla="*/ 166039 h 280889"/>
                      <a:gd name="connsiteX4" fmla="*/ 162704 w 253626"/>
                      <a:gd name="connsiteY4" fmla="*/ 3335 h 280889"/>
                      <a:gd name="connsiteX5" fmla="*/ 229700 w 253626"/>
                      <a:gd name="connsiteY5" fmla="*/ 166039 h 280889"/>
                      <a:gd name="connsiteX6" fmla="*/ 224914 w 253626"/>
                      <a:gd name="connsiteY6" fmla="*/ 166039 h 280889"/>
                      <a:gd name="connsiteX7" fmla="*/ 215344 w 253626"/>
                      <a:gd name="connsiteY7" fmla="*/ 132541 h 280889"/>
                      <a:gd name="connsiteX8" fmla="*/ 215344 w 253626"/>
                      <a:gd name="connsiteY8" fmla="*/ 151683 h 280889"/>
                      <a:gd name="connsiteX9" fmla="*/ 196202 w 253626"/>
                      <a:gd name="connsiteY9" fmla="*/ 213893 h 280889"/>
                      <a:gd name="connsiteX10" fmla="*/ 253627 w 253626"/>
                      <a:gd name="connsiteY10" fmla="*/ 271318 h 280889"/>
                      <a:gd name="connsiteX11" fmla="*/ 248842 w 253626"/>
                      <a:gd name="connsiteY11" fmla="*/ 276104 h 280889"/>
                      <a:gd name="connsiteX12" fmla="*/ 114850 w 253626"/>
                      <a:gd name="connsiteY12" fmla="*/ 233035 h 280889"/>
                      <a:gd name="connsiteX13" fmla="*/ 0 w 253626"/>
                      <a:gd name="connsiteY13" fmla="*/ 280889 h 280889"/>
                      <a:gd name="connsiteX14" fmla="*/ 0 w 253626"/>
                      <a:gd name="connsiteY14" fmla="*/ 280889 h 280889"/>
                      <a:gd name="connsiteX15" fmla="*/ 28712 w 253626"/>
                      <a:gd name="connsiteY15" fmla="*/ 237820 h 280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3626" h="280889">
                        <a:moveTo>
                          <a:pt x="28712" y="237820"/>
                        </a:moveTo>
                        <a:cubicBezTo>
                          <a:pt x="28712" y="237820"/>
                          <a:pt x="33498" y="233035"/>
                          <a:pt x="33498" y="233035"/>
                        </a:cubicBezTo>
                        <a:cubicBezTo>
                          <a:pt x="33498" y="233035"/>
                          <a:pt x="33498" y="233035"/>
                          <a:pt x="33498" y="233035"/>
                        </a:cubicBezTo>
                        <a:cubicBezTo>
                          <a:pt x="52640" y="218679"/>
                          <a:pt x="28712" y="185181"/>
                          <a:pt x="28712" y="166039"/>
                        </a:cubicBezTo>
                        <a:cubicBezTo>
                          <a:pt x="19141" y="89473"/>
                          <a:pt x="66996" y="-20592"/>
                          <a:pt x="162704" y="3335"/>
                        </a:cubicBezTo>
                        <a:cubicBezTo>
                          <a:pt x="234485" y="22477"/>
                          <a:pt x="234485" y="108614"/>
                          <a:pt x="229700" y="166039"/>
                        </a:cubicBezTo>
                        <a:cubicBezTo>
                          <a:pt x="229700" y="170825"/>
                          <a:pt x="224914" y="166039"/>
                          <a:pt x="224914" y="166039"/>
                        </a:cubicBezTo>
                        <a:cubicBezTo>
                          <a:pt x="220129" y="151683"/>
                          <a:pt x="220129" y="151683"/>
                          <a:pt x="215344" y="132541"/>
                        </a:cubicBezTo>
                        <a:cubicBezTo>
                          <a:pt x="215344" y="127756"/>
                          <a:pt x="215344" y="146897"/>
                          <a:pt x="215344" y="151683"/>
                        </a:cubicBezTo>
                        <a:cubicBezTo>
                          <a:pt x="215344" y="175610"/>
                          <a:pt x="205773" y="194752"/>
                          <a:pt x="196202" y="213893"/>
                        </a:cubicBezTo>
                        <a:cubicBezTo>
                          <a:pt x="220129" y="228250"/>
                          <a:pt x="244056" y="247391"/>
                          <a:pt x="253627" y="271318"/>
                        </a:cubicBezTo>
                        <a:cubicBezTo>
                          <a:pt x="253627" y="276104"/>
                          <a:pt x="253627" y="280889"/>
                          <a:pt x="248842" y="276104"/>
                        </a:cubicBezTo>
                        <a:cubicBezTo>
                          <a:pt x="215344" y="247391"/>
                          <a:pt x="167490" y="233035"/>
                          <a:pt x="114850" y="233035"/>
                        </a:cubicBezTo>
                        <a:cubicBezTo>
                          <a:pt x="71781" y="237820"/>
                          <a:pt x="33498" y="247391"/>
                          <a:pt x="0" y="280889"/>
                        </a:cubicBezTo>
                        <a:cubicBezTo>
                          <a:pt x="0" y="280889"/>
                          <a:pt x="0" y="280889"/>
                          <a:pt x="0" y="280889"/>
                        </a:cubicBezTo>
                        <a:cubicBezTo>
                          <a:pt x="14356" y="266533"/>
                          <a:pt x="23927" y="252177"/>
                          <a:pt x="28712" y="237820"/>
                        </a:cubicBezTo>
                        <a:close/>
                      </a:path>
                    </a:pathLst>
                  </a:custGeom>
                  <a:solidFill>
                    <a:srgbClr val="FBC98F">
                      <a:alpha val="50000"/>
                    </a:srgbClr>
                  </a:solidFill>
                  <a:ln w="47824" cap="flat">
                    <a:noFill/>
                    <a:prstDash val="solid"/>
                    <a:miter/>
                  </a:ln>
                </p:spPr>
                <p:txBody>
                  <a:bodyPr rtlCol="0" anchor="ctr"/>
                  <a:lstStyle/>
                  <a:p>
                    <a:endParaRPr lang="en-US"/>
                  </a:p>
                </p:txBody>
              </p:sp>
              <p:grpSp>
                <p:nvGrpSpPr>
                  <p:cNvPr id="216" name="Graphic 3">
                    <a:extLst>
                      <a:ext uri="{FF2B5EF4-FFF2-40B4-BE49-F238E27FC236}">
                        <a16:creationId xmlns:a16="http://schemas.microsoft.com/office/drawing/2014/main" xmlns="" id="{36732081-15DC-41D1-A2C6-9AA7C85F0504}"/>
                      </a:ext>
                    </a:extLst>
                  </p:cNvPr>
                  <p:cNvGrpSpPr/>
                  <p:nvPr/>
                </p:nvGrpSpPr>
                <p:grpSpPr>
                  <a:xfrm>
                    <a:off x="8837733" y="6702628"/>
                    <a:ext cx="191416" cy="239270"/>
                    <a:chOff x="8837733" y="6702628"/>
                    <a:chExt cx="191416" cy="239270"/>
                  </a:xfrm>
                </p:grpSpPr>
                <p:grpSp>
                  <p:nvGrpSpPr>
                    <p:cNvPr id="218" name="Graphic 3">
                      <a:extLst>
                        <a:ext uri="{FF2B5EF4-FFF2-40B4-BE49-F238E27FC236}">
                          <a16:creationId xmlns:a16="http://schemas.microsoft.com/office/drawing/2014/main" xmlns="" id="{41B8BD58-4F5B-4E06-9373-C8DE88A4E6BE}"/>
                        </a:ext>
                      </a:extLst>
                    </p:cNvPr>
                    <p:cNvGrpSpPr/>
                    <p:nvPr/>
                  </p:nvGrpSpPr>
                  <p:grpSpPr>
                    <a:xfrm>
                      <a:off x="8856417" y="6702628"/>
                      <a:ext cx="158711" cy="207243"/>
                      <a:chOff x="8856417" y="6702628"/>
                      <a:chExt cx="158711" cy="207243"/>
                    </a:xfrm>
                  </p:grpSpPr>
                  <p:sp>
                    <p:nvSpPr>
                      <p:cNvPr id="220" name="Freeform: Shape 219">
                        <a:extLst>
                          <a:ext uri="{FF2B5EF4-FFF2-40B4-BE49-F238E27FC236}">
                            <a16:creationId xmlns:a16="http://schemas.microsoft.com/office/drawing/2014/main" xmlns="" id="{1FAF0C42-0AD3-4805-A89B-ACA3754CF568}"/>
                          </a:ext>
                        </a:extLst>
                      </p:cNvPr>
                      <p:cNvSpPr/>
                      <p:nvPr/>
                    </p:nvSpPr>
                    <p:spPr>
                      <a:xfrm>
                        <a:off x="8866445" y="6702628"/>
                        <a:ext cx="148683" cy="87541"/>
                      </a:xfrm>
                      <a:custGeom>
                        <a:avLst/>
                        <a:gdLst>
                          <a:gd name="connsiteX0" fmla="*/ 0 w 148683"/>
                          <a:gd name="connsiteY0" fmla="*/ 52640 h 87541"/>
                          <a:gd name="connsiteX1" fmla="*/ 66996 w 148683"/>
                          <a:gd name="connsiteY1" fmla="*/ 0 h 87541"/>
                          <a:gd name="connsiteX2" fmla="*/ 129206 w 148683"/>
                          <a:gd name="connsiteY2" fmla="*/ 86137 h 87541"/>
                          <a:gd name="connsiteX3" fmla="*/ 0 w 148683"/>
                          <a:gd name="connsiteY3" fmla="*/ 52640 h 87541"/>
                        </a:gdLst>
                        <a:ahLst/>
                        <a:cxnLst>
                          <a:cxn ang="0">
                            <a:pos x="connsiteX0" y="connsiteY0"/>
                          </a:cxn>
                          <a:cxn ang="0">
                            <a:pos x="connsiteX1" y="connsiteY1"/>
                          </a:cxn>
                          <a:cxn ang="0">
                            <a:pos x="connsiteX2" y="connsiteY2"/>
                          </a:cxn>
                          <a:cxn ang="0">
                            <a:pos x="connsiteX3" y="connsiteY3"/>
                          </a:cxn>
                        </a:cxnLst>
                        <a:rect l="l" t="t" r="r" b="b"/>
                        <a:pathLst>
                          <a:path w="148683" h="87541">
                            <a:moveTo>
                              <a:pt x="0" y="52640"/>
                            </a:moveTo>
                            <a:cubicBezTo>
                              <a:pt x="0" y="52640"/>
                              <a:pt x="14356" y="0"/>
                              <a:pt x="66996" y="0"/>
                            </a:cubicBezTo>
                            <a:cubicBezTo>
                              <a:pt x="129206" y="0"/>
                              <a:pt x="177061" y="100494"/>
                              <a:pt x="129206" y="86137"/>
                            </a:cubicBezTo>
                            <a:cubicBezTo>
                              <a:pt x="86138" y="76567"/>
                              <a:pt x="28713" y="23927"/>
                              <a:pt x="0" y="52640"/>
                            </a:cubicBezTo>
                            <a:close/>
                          </a:path>
                        </a:pathLst>
                      </a:custGeom>
                      <a:solidFill>
                        <a:srgbClr val="6F1200"/>
                      </a:solidFill>
                      <a:ln w="47824" cap="flat">
                        <a:no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xmlns="" id="{19ACA6ED-EEE9-485C-B11E-082981781BB1}"/>
                          </a:ext>
                        </a:extLst>
                      </p:cNvPr>
                      <p:cNvSpPr/>
                      <p:nvPr/>
                    </p:nvSpPr>
                    <p:spPr>
                      <a:xfrm>
                        <a:off x="8856417" y="6715514"/>
                        <a:ext cx="139234" cy="194358"/>
                      </a:xfrm>
                      <a:custGeom>
                        <a:avLst/>
                        <a:gdLst>
                          <a:gd name="connsiteX0" fmla="*/ 457 w 139234"/>
                          <a:gd name="connsiteY0" fmla="*/ 111536 h 194358"/>
                          <a:gd name="connsiteX1" fmla="*/ 72238 w 139234"/>
                          <a:gd name="connsiteY1" fmla="*/ 192888 h 194358"/>
                          <a:gd name="connsiteX2" fmla="*/ 139234 w 139234"/>
                          <a:gd name="connsiteY2" fmla="*/ 82823 h 194358"/>
                          <a:gd name="connsiteX3" fmla="*/ 67453 w 139234"/>
                          <a:gd name="connsiteY3" fmla="*/ 1471 h 194358"/>
                          <a:gd name="connsiteX4" fmla="*/ 457 w 139234"/>
                          <a:gd name="connsiteY4" fmla="*/ 111536 h 194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234" h="194358">
                            <a:moveTo>
                              <a:pt x="457" y="111536"/>
                            </a:moveTo>
                            <a:cubicBezTo>
                              <a:pt x="457" y="164175"/>
                              <a:pt x="33955" y="202458"/>
                              <a:pt x="72238" y="192888"/>
                            </a:cubicBezTo>
                            <a:cubicBezTo>
                              <a:pt x="110522" y="183317"/>
                              <a:pt x="139234" y="135463"/>
                              <a:pt x="139234" y="82823"/>
                            </a:cubicBezTo>
                            <a:cubicBezTo>
                              <a:pt x="139234" y="30184"/>
                              <a:pt x="105736" y="-8100"/>
                              <a:pt x="67453" y="1471"/>
                            </a:cubicBezTo>
                            <a:cubicBezTo>
                              <a:pt x="29170" y="6256"/>
                              <a:pt x="-4328" y="58896"/>
                              <a:pt x="457" y="111536"/>
                            </a:cubicBezTo>
                            <a:close/>
                          </a:path>
                        </a:pathLst>
                      </a:custGeom>
                      <a:solidFill>
                        <a:srgbClr val="FEFDF2"/>
                      </a:solidFill>
                      <a:ln w="47824"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xmlns="" id="{DC507EFF-2372-4CA6-9BFD-A4581916381C}"/>
                          </a:ext>
                        </a:extLst>
                      </p:cNvPr>
                      <p:cNvSpPr/>
                      <p:nvPr/>
                    </p:nvSpPr>
                    <p:spPr>
                      <a:xfrm>
                        <a:off x="8883627" y="6760016"/>
                        <a:ext cx="96637" cy="134066"/>
                      </a:xfrm>
                      <a:custGeom>
                        <a:avLst/>
                        <a:gdLst>
                          <a:gd name="connsiteX0" fmla="*/ 92883 w 96637"/>
                          <a:gd name="connsiteY0" fmla="*/ 90960 h 134066"/>
                          <a:gd name="connsiteX1" fmla="*/ 25887 w 96637"/>
                          <a:gd name="connsiteY1" fmla="*/ 129243 h 134066"/>
                          <a:gd name="connsiteX2" fmla="*/ 6745 w 96637"/>
                          <a:gd name="connsiteY2" fmla="*/ 43106 h 134066"/>
                          <a:gd name="connsiteX3" fmla="*/ 73741 w 96637"/>
                          <a:gd name="connsiteY3" fmla="*/ 4823 h 134066"/>
                          <a:gd name="connsiteX4" fmla="*/ 92883 w 96637"/>
                          <a:gd name="connsiteY4" fmla="*/ 90960 h 134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37" h="134066">
                            <a:moveTo>
                              <a:pt x="92883" y="90960"/>
                            </a:moveTo>
                            <a:cubicBezTo>
                              <a:pt x="78526" y="124458"/>
                              <a:pt x="49814" y="143600"/>
                              <a:pt x="25887" y="129243"/>
                            </a:cubicBezTo>
                            <a:cubicBezTo>
                              <a:pt x="1960" y="114887"/>
                              <a:pt x="-7611" y="76604"/>
                              <a:pt x="6745" y="43106"/>
                            </a:cubicBezTo>
                            <a:cubicBezTo>
                              <a:pt x="21102" y="9608"/>
                              <a:pt x="49814" y="-9534"/>
                              <a:pt x="73741" y="4823"/>
                            </a:cubicBezTo>
                            <a:cubicBezTo>
                              <a:pt x="92883" y="19179"/>
                              <a:pt x="102453" y="57462"/>
                              <a:pt x="92883" y="90960"/>
                            </a:cubicBezTo>
                            <a:close/>
                          </a:path>
                        </a:pathLst>
                      </a:custGeom>
                      <a:solidFill>
                        <a:srgbClr val="9D641A"/>
                      </a:solidFill>
                      <a:ln w="47824" cap="flat">
                        <a:noFill/>
                        <a:prstDash val="solid"/>
                        <a:miter/>
                      </a:ln>
                    </p:spPr>
                    <p:txBody>
                      <a:bodyPr rtlCol="0" anchor="ctr"/>
                      <a:lstStyle/>
                      <a:p>
                        <a:endParaRPr lang="en-US"/>
                      </a:p>
                    </p:txBody>
                  </p:sp>
                  <p:sp>
                    <p:nvSpPr>
                      <p:cNvPr id="223" name="Freeform: Shape 222">
                        <a:extLst>
                          <a:ext uri="{FF2B5EF4-FFF2-40B4-BE49-F238E27FC236}">
                            <a16:creationId xmlns:a16="http://schemas.microsoft.com/office/drawing/2014/main" xmlns="" id="{8F28B2A9-5785-43BF-89A7-621E833D030C}"/>
                          </a:ext>
                        </a:extLst>
                      </p:cNvPr>
                      <p:cNvSpPr/>
                      <p:nvPr/>
                    </p:nvSpPr>
                    <p:spPr>
                      <a:xfrm>
                        <a:off x="8890372" y="6778349"/>
                        <a:ext cx="78693" cy="106972"/>
                      </a:xfrm>
                      <a:custGeom>
                        <a:avLst/>
                        <a:gdLst>
                          <a:gd name="connsiteX0" fmla="*/ 71781 w 78693"/>
                          <a:gd name="connsiteY0" fmla="*/ 72628 h 106972"/>
                          <a:gd name="connsiteX1" fmla="*/ 19142 w 78693"/>
                          <a:gd name="connsiteY1" fmla="*/ 101340 h 106972"/>
                          <a:gd name="connsiteX2" fmla="*/ 4786 w 78693"/>
                          <a:gd name="connsiteY2" fmla="*/ 34345 h 106972"/>
                          <a:gd name="connsiteX3" fmla="*/ 57425 w 78693"/>
                          <a:gd name="connsiteY3" fmla="*/ 5632 h 106972"/>
                          <a:gd name="connsiteX4" fmla="*/ 71781 w 78693"/>
                          <a:gd name="connsiteY4" fmla="*/ 72628 h 1069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93" h="106972">
                            <a:moveTo>
                              <a:pt x="71781" y="72628"/>
                            </a:moveTo>
                            <a:cubicBezTo>
                              <a:pt x="62210" y="101340"/>
                              <a:pt x="38283" y="115697"/>
                              <a:pt x="19142" y="101340"/>
                            </a:cubicBezTo>
                            <a:cubicBezTo>
                              <a:pt x="0" y="91769"/>
                              <a:pt x="-4785" y="58272"/>
                              <a:pt x="4786" y="34345"/>
                            </a:cubicBezTo>
                            <a:cubicBezTo>
                              <a:pt x="14356" y="5632"/>
                              <a:pt x="38283" y="-8724"/>
                              <a:pt x="57425" y="5632"/>
                            </a:cubicBezTo>
                            <a:cubicBezTo>
                              <a:pt x="76567" y="15203"/>
                              <a:pt x="86138" y="43915"/>
                              <a:pt x="71781" y="72628"/>
                            </a:cubicBezTo>
                            <a:close/>
                          </a:path>
                        </a:pathLst>
                      </a:custGeom>
                      <a:solidFill>
                        <a:srgbClr val="3E1700"/>
                      </a:solidFill>
                      <a:ln w="47824"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xmlns="" id="{62AE7901-FFAE-4AD4-BFDA-2D1F6350F169}"/>
                          </a:ext>
                        </a:extLst>
                      </p:cNvPr>
                      <p:cNvSpPr/>
                      <p:nvPr/>
                    </p:nvSpPr>
                    <p:spPr>
                      <a:xfrm>
                        <a:off x="8901585" y="6777318"/>
                        <a:ext cx="39784" cy="46823"/>
                      </a:xfrm>
                      <a:custGeom>
                        <a:avLst/>
                        <a:gdLst>
                          <a:gd name="connsiteX0" fmla="*/ 36641 w 39784"/>
                          <a:gd name="connsiteY0" fmla="*/ 35375 h 46823"/>
                          <a:gd name="connsiteX1" fmla="*/ 7929 w 39784"/>
                          <a:gd name="connsiteY1" fmla="*/ 44946 h 46823"/>
                          <a:gd name="connsiteX2" fmla="*/ 3143 w 39784"/>
                          <a:gd name="connsiteY2" fmla="*/ 11448 h 46823"/>
                          <a:gd name="connsiteX3" fmla="*/ 31856 w 39784"/>
                          <a:gd name="connsiteY3" fmla="*/ 1877 h 46823"/>
                          <a:gd name="connsiteX4" fmla="*/ 36641 w 39784"/>
                          <a:gd name="connsiteY4" fmla="*/ 35375 h 46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84" h="46823">
                            <a:moveTo>
                              <a:pt x="36641" y="35375"/>
                            </a:moveTo>
                            <a:cubicBezTo>
                              <a:pt x="31856" y="44946"/>
                              <a:pt x="17500" y="49732"/>
                              <a:pt x="7929" y="44946"/>
                            </a:cubicBezTo>
                            <a:cubicBezTo>
                              <a:pt x="-1642" y="40161"/>
                              <a:pt x="-1642" y="21019"/>
                              <a:pt x="3143" y="11448"/>
                            </a:cubicBezTo>
                            <a:cubicBezTo>
                              <a:pt x="7929" y="1877"/>
                              <a:pt x="22285" y="-2908"/>
                              <a:pt x="31856" y="1877"/>
                            </a:cubicBezTo>
                            <a:cubicBezTo>
                              <a:pt x="41427" y="6663"/>
                              <a:pt x="41427" y="21019"/>
                              <a:pt x="36641" y="35375"/>
                            </a:cubicBezTo>
                            <a:close/>
                          </a:path>
                        </a:pathLst>
                      </a:custGeom>
                      <a:solidFill>
                        <a:srgbClr val="FEFDF2"/>
                      </a:solidFill>
                      <a:ln w="47824" cap="flat">
                        <a:noFill/>
                        <a:prstDash val="solid"/>
                        <a:miter/>
                      </a:ln>
                    </p:spPr>
                    <p:txBody>
                      <a:bodyPr rtlCol="0" anchor="ctr"/>
                      <a:lstStyle/>
                      <a:p>
                        <a:endParaRPr lang="en-US"/>
                      </a:p>
                    </p:txBody>
                  </p:sp>
                  <p:sp>
                    <p:nvSpPr>
                      <p:cNvPr id="225" name="Freeform: Shape 224">
                        <a:extLst>
                          <a:ext uri="{FF2B5EF4-FFF2-40B4-BE49-F238E27FC236}">
                            <a16:creationId xmlns:a16="http://schemas.microsoft.com/office/drawing/2014/main" xmlns="" id="{FBEEBF88-C8C4-4413-BE3A-28A3C2371C20}"/>
                          </a:ext>
                        </a:extLst>
                      </p:cNvPr>
                      <p:cNvSpPr/>
                      <p:nvPr/>
                    </p:nvSpPr>
                    <p:spPr>
                      <a:xfrm>
                        <a:off x="8926674" y="6849099"/>
                        <a:ext cx="27891" cy="37252"/>
                      </a:xfrm>
                      <a:custGeom>
                        <a:avLst/>
                        <a:gdLst>
                          <a:gd name="connsiteX0" fmla="*/ 25909 w 27891"/>
                          <a:gd name="connsiteY0" fmla="*/ 25804 h 37252"/>
                          <a:gd name="connsiteX1" fmla="*/ 6767 w 27891"/>
                          <a:gd name="connsiteY1" fmla="*/ 35375 h 37252"/>
                          <a:gd name="connsiteX2" fmla="*/ 1982 w 27891"/>
                          <a:gd name="connsiteY2" fmla="*/ 11448 h 37252"/>
                          <a:gd name="connsiteX3" fmla="*/ 21124 w 27891"/>
                          <a:gd name="connsiteY3" fmla="*/ 1877 h 37252"/>
                          <a:gd name="connsiteX4" fmla="*/ 25909 w 27891"/>
                          <a:gd name="connsiteY4" fmla="*/ 25804 h 37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91" h="37252">
                            <a:moveTo>
                              <a:pt x="25909" y="25804"/>
                            </a:moveTo>
                            <a:cubicBezTo>
                              <a:pt x="21124" y="35375"/>
                              <a:pt x="11553" y="40161"/>
                              <a:pt x="6767" y="35375"/>
                            </a:cubicBezTo>
                            <a:cubicBezTo>
                              <a:pt x="1982" y="30590"/>
                              <a:pt x="-2803" y="21019"/>
                              <a:pt x="1982" y="11448"/>
                            </a:cubicBezTo>
                            <a:cubicBezTo>
                              <a:pt x="6767" y="1877"/>
                              <a:pt x="16339" y="-2908"/>
                              <a:pt x="21124" y="1877"/>
                            </a:cubicBezTo>
                            <a:cubicBezTo>
                              <a:pt x="25909" y="1877"/>
                              <a:pt x="30695" y="16234"/>
                              <a:pt x="25909" y="25804"/>
                            </a:cubicBezTo>
                            <a:close/>
                          </a:path>
                        </a:pathLst>
                      </a:custGeom>
                      <a:solidFill>
                        <a:srgbClr val="EAEFF2"/>
                      </a:solidFill>
                      <a:ln w="47824" cap="flat">
                        <a:noFill/>
                        <a:prstDash val="solid"/>
                        <a:miter/>
                      </a:ln>
                    </p:spPr>
                    <p:txBody>
                      <a:bodyPr rtlCol="0" anchor="ctr"/>
                      <a:lstStyle/>
                      <a:p>
                        <a:endParaRPr lang="en-US"/>
                      </a:p>
                    </p:txBody>
                  </p:sp>
                </p:grpSp>
                <p:sp>
                  <p:nvSpPr>
                    <p:cNvPr id="219" name="Freeform: Shape 218">
                      <a:extLst>
                        <a:ext uri="{FF2B5EF4-FFF2-40B4-BE49-F238E27FC236}">
                          <a16:creationId xmlns:a16="http://schemas.microsoft.com/office/drawing/2014/main" xmlns="" id="{54AC5AA3-F54F-4DB0-9DD7-823B69C0068B}"/>
                        </a:ext>
                      </a:extLst>
                    </p:cNvPr>
                    <p:cNvSpPr/>
                    <p:nvPr/>
                  </p:nvSpPr>
                  <p:spPr>
                    <a:xfrm>
                      <a:off x="8837733" y="6903694"/>
                      <a:ext cx="191416" cy="38204"/>
                    </a:xfrm>
                    <a:custGeom>
                      <a:avLst/>
                      <a:gdLst>
                        <a:gd name="connsiteX0" fmla="*/ 0 w 191416"/>
                        <a:gd name="connsiteY0" fmla="*/ 38205 h 38204"/>
                        <a:gd name="connsiteX1" fmla="*/ 191417 w 191416"/>
                        <a:gd name="connsiteY1" fmla="*/ 38205 h 38204"/>
                        <a:gd name="connsiteX2" fmla="*/ 0 w 191416"/>
                        <a:gd name="connsiteY2" fmla="*/ 38205 h 38204"/>
                      </a:gdLst>
                      <a:ahLst/>
                      <a:cxnLst>
                        <a:cxn ang="0">
                          <a:pos x="connsiteX0" y="connsiteY0"/>
                        </a:cxn>
                        <a:cxn ang="0">
                          <a:pos x="connsiteX1" y="connsiteY1"/>
                        </a:cxn>
                        <a:cxn ang="0">
                          <a:pos x="connsiteX2" y="connsiteY2"/>
                        </a:cxn>
                      </a:cxnLst>
                      <a:rect l="l" t="t" r="r" b="b"/>
                      <a:pathLst>
                        <a:path w="191416" h="38204">
                          <a:moveTo>
                            <a:pt x="0" y="38205"/>
                          </a:moveTo>
                          <a:cubicBezTo>
                            <a:pt x="0" y="38205"/>
                            <a:pt x="100494" y="-9649"/>
                            <a:pt x="191417" y="38205"/>
                          </a:cubicBezTo>
                          <a:cubicBezTo>
                            <a:pt x="153134" y="-78"/>
                            <a:pt x="71781" y="-24005"/>
                            <a:pt x="0" y="38205"/>
                          </a:cubicBezTo>
                          <a:close/>
                        </a:path>
                      </a:pathLst>
                    </a:custGeom>
                    <a:solidFill>
                      <a:srgbClr val="D97D30"/>
                    </a:solidFill>
                    <a:ln w="47824" cap="flat">
                      <a:noFill/>
                      <a:prstDash val="solid"/>
                      <a:miter/>
                    </a:ln>
                  </p:spPr>
                  <p:txBody>
                    <a:bodyPr rtlCol="0" anchor="ctr"/>
                    <a:lstStyle/>
                    <a:p>
                      <a:endParaRPr lang="en-US"/>
                    </a:p>
                  </p:txBody>
                </p:sp>
              </p:grpSp>
              <p:sp>
                <p:nvSpPr>
                  <p:cNvPr id="217" name="Freeform: Shape 216">
                    <a:extLst>
                      <a:ext uri="{FF2B5EF4-FFF2-40B4-BE49-F238E27FC236}">
                        <a16:creationId xmlns:a16="http://schemas.microsoft.com/office/drawing/2014/main" xmlns="" id="{16EA162C-6DE4-4A18-B409-A56C346FD68E}"/>
                      </a:ext>
                    </a:extLst>
                  </p:cNvPr>
                  <p:cNvSpPr/>
                  <p:nvPr/>
                </p:nvSpPr>
                <p:spPr>
                  <a:xfrm>
                    <a:off x="8883460" y="6920517"/>
                    <a:ext cx="131333" cy="30952"/>
                  </a:xfrm>
                  <a:custGeom>
                    <a:avLst/>
                    <a:gdLst>
                      <a:gd name="connsiteX0" fmla="*/ 2127 w 131333"/>
                      <a:gd name="connsiteY0" fmla="*/ 16597 h 30952"/>
                      <a:gd name="connsiteX1" fmla="*/ 2127 w 131333"/>
                      <a:gd name="connsiteY1" fmla="*/ 11811 h 30952"/>
                      <a:gd name="connsiteX2" fmla="*/ 131333 w 131333"/>
                      <a:gd name="connsiteY2" fmla="*/ 21382 h 30952"/>
                      <a:gd name="connsiteX3" fmla="*/ 131333 w 131333"/>
                      <a:gd name="connsiteY3" fmla="*/ 30953 h 30952"/>
                      <a:gd name="connsiteX4" fmla="*/ 2127 w 131333"/>
                      <a:gd name="connsiteY4" fmla="*/ 16597 h 30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333" h="30952">
                        <a:moveTo>
                          <a:pt x="2127" y="16597"/>
                        </a:moveTo>
                        <a:cubicBezTo>
                          <a:pt x="2127" y="16597"/>
                          <a:pt x="-2659" y="11811"/>
                          <a:pt x="2127" y="11811"/>
                        </a:cubicBezTo>
                        <a:cubicBezTo>
                          <a:pt x="45196" y="-7330"/>
                          <a:pt x="93050" y="-2545"/>
                          <a:pt x="131333" y="21382"/>
                        </a:cubicBezTo>
                        <a:cubicBezTo>
                          <a:pt x="131333" y="21382"/>
                          <a:pt x="131333" y="26168"/>
                          <a:pt x="131333" y="30953"/>
                        </a:cubicBezTo>
                        <a:cubicBezTo>
                          <a:pt x="88264" y="16597"/>
                          <a:pt x="45196" y="11811"/>
                          <a:pt x="2127" y="16597"/>
                        </a:cubicBezTo>
                        <a:close/>
                      </a:path>
                    </a:pathLst>
                  </a:custGeom>
                  <a:solidFill>
                    <a:srgbClr val="FBC98F"/>
                  </a:solidFill>
                  <a:ln w="47824" cap="flat">
                    <a:noFill/>
                    <a:prstDash val="solid"/>
                    <a:miter/>
                  </a:ln>
                </p:spPr>
                <p:txBody>
                  <a:bodyPr rtlCol="0" anchor="ctr"/>
                  <a:lstStyle/>
                  <a:p>
                    <a:endParaRPr lang="en-US"/>
                  </a:p>
                </p:txBody>
              </p:sp>
            </p:grpSp>
            <p:grpSp>
              <p:nvGrpSpPr>
                <p:cNvPr id="176" name="Graphic 3">
                  <a:extLst>
                    <a:ext uri="{FF2B5EF4-FFF2-40B4-BE49-F238E27FC236}">
                      <a16:creationId xmlns:a16="http://schemas.microsoft.com/office/drawing/2014/main" xmlns="" id="{1ED4F3AC-3988-4949-AC49-94B111B700DC}"/>
                    </a:ext>
                  </a:extLst>
                </p:cNvPr>
                <p:cNvGrpSpPr/>
                <p:nvPr/>
              </p:nvGrpSpPr>
              <p:grpSpPr>
                <a:xfrm>
                  <a:off x="8268268" y="6693554"/>
                  <a:ext cx="192355" cy="248344"/>
                  <a:chOff x="8268268" y="6693554"/>
                  <a:chExt cx="192355" cy="248344"/>
                </a:xfrm>
              </p:grpSpPr>
              <p:sp>
                <p:nvSpPr>
                  <p:cNvPr id="204" name="Freeform: Shape 203">
                    <a:extLst>
                      <a:ext uri="{FF2B5EF4-FFF2-40B4-BE49-F238E27FC236}">
                        <a16:creationId xmlns:a16="http://schemas.microsoft.com/office/drawing/2014/main" xmlns="" id="{108ACB53-0A92-4C3C-921A-C79BA0C65638}"/>
                      </a:ext>
                    </a:extLst>
                  </p:cNvPr>
                  <p:cNvSpPr/>
                  <p:nvPr/>
                </p:nvSpPr>
                <p:spPr>
                  <a:xfrm>
                    <a:off x="8268268" y="6693554"/>
                    <a:ext cx="192355" cy="248344"/>
                  </a:xfrm>
                  <a:custGeom>
                    <a:avLst/>
                    <a:gdLst>
                      <a:gd name="connsiteX0" fmla="*/ 0 w 192355"/>
                      <a:gd name="connsiteY0" fmla="*/ 248345 h 248344"/>
                      <a:gd name="connsiteX1" fmla="*/ 9571 w 192355"/>
                      <a:gd name="connsiteY1" fmla="*/ 219633 h 248344"/>
                      <a:gd name="connsiteX2" fmla="*/ 52640 w 192355"/>
                      <a:gd name="connsiteY2" fmla="*/ 186135 h 248344"/>
                      <a:gd name="connsiteX3" fmla="*/ 33498 w 192355"/>
                      <a:gd name="connsiteY3" fmla="*/ 119139 h 248344"/>
                      <a:gd name="connsiteX4" fmla="*/ 28713 w 192355"/>
                      <a:gd name="connsiteY4" fmla="*/ 143066 h 248344"/>
                      <a:gd name="connsiteX5" fmla="*/ 23927 w 192355"/>
                      <a:gd name="connsiteY5" fmla="*/ 143066 h 248344"/>
                      <a:gd name="connsiteX6" fmla="*/ 66996 w 192355"/>
                      <a:gd name="connsiteY6" fmla="*/ 13860 h 248344"/>
                      <a:gd name="connsiteX7" fmla="*/ 167490 w 192355"/>
                      <a:gd name="connsiteY7" fmla="*/ 23430 h 248344"/>
                      <a:gd name="connsiteX8" fmla="*/ 186631 w 192355"/>
                      <a:gd name="connsiteY8" fmla="*/ 143066 h 248344"/>
                      <a:gd name="connsiteX9" fmla="*/ 143563 w 192355"/>
                      <a:gd name="connsiteY9" fmla="*/ 200491 h 248344"/>
                      <a:gd name="connsiteX10" fmla="*/ 186631 w 192355"/>
                      <a:gd name="connsiteY10" fmla="*/ 248345 h 248344"/>
                      <a:gd name="connsiteX11" fmla="*/ 124421 w 192355"/>
                      <a:gd name="connsiteY11" fmla="*/ 214847 h 248344"/>
                      <a:gd name="connsiteX12" fmla="*/ 14356 w 192355"/>
                      <a:gd name="connsiteY12" fmla="*/ 238774 h 248344"/>
                      <a:gd name="connsiteX13" fmla="*/ 0 w 192355"/>
                      <a:gd name="connsiteY13" fmla="*/ 248345 h 248344"/>
                      <a:gd name="connsiteX14" fmla="*/ 0 w 192355"/>
                      <a:gd name="connsiteY14" fmla="*/ 248345 h 248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2355" h="248344">
                        <a:moveTo>
                          <a:pt x="0" y="248345"/>
                        </a:moveTo>
                        <a:cubicBezTo>
                          <a:pt x="0" y="238774"/>
                          <a:pt x="4786" y="229203"/>
                          <a:pt x="9571" y="219633"/>
                        </a:cubicBezTo>
                        <a:cubicBezTo>
                          <a:pt x="19142" y="205276"/>
                          <a:pt x="33498" y="195705"/>
                          <a:pt x="52640" y="186135"/>
                        </a:cubicBezTo>
                        <a:cubicBezTo>
                          <a:pt x="38283" y="166993"/>
                          <a:pt x="33498" y="143066"/>
                          <a:pt x="33498" y="119139"/>
                        </a:cubicBezTo>
                        <a:cubicBezTo>
                          <a:pt x="28713" y="128710"/>
                          <a:pt x="28713" y="133495"/>
                          <a:pt x="28713" y="143066"/>
                        </a:cubicBezTo>
                        <a:cubicBezTo>
                          <a:pt x="28713" y="147851"/>
                          <a:pt x="23927" y="143066"/>
                          <a:pt x="23927" y="143066"/>
                        </a:cubicBezTo>
                        <a:cubicBezTo>
                          <a:pt x="19142" y="95212"/>
                          <a:pt x="28713" y="47358"/>
                          <a:pt x="66996" y="13860"/>
                        </a:cubicBezTo>
                        <a:cubicBezTo>
                          <a:pt x="100494" y="-10067"/>
                          <a:pt x="143563" y="-497"/>
                          <a:pt x="167490" y="23430"/>
                        </a:cubicBezTo>
                        <a:cubicBezTo>
                          <a:pt x="196202" y="52143"/>
                          <a:pt x="196202" y="104783"/>
                          <a:pt x="186631" y="143066"/>
                        </a:cubicBezTo>
                        <a:cubicBezTo>
                          <a:pt x="181846" y="162207"/>
                          <a:pt x="162704" y="190920"/>
                          <a:pt x="143563" y="200491"/>
                        </a:cubicBezTo>
                        <a:cubicBezTo>
                          <a:pt x="162704" y="205276"/>
                          <a:pt x="177061" y="229203"/>
                          <a:pt x="186631" y="248345"/>
                        </a:cubicBezTo>
                        <a:cubicBezTo>
                          <a:pt x="162704" y="233989"/>
                          <a:pt x="133992" y="214847"/>
                          <a:pt x="124421" y="214847"/>
                        </a:cubicBezTo>
                        <a:cubicBezTo>
                          <a:pt x="86138" y="205276"/>
                          <a:pt x="47854" y="219633"/>
                          <a:pt x="14356" y="238774"/>
                        </a:cubicBezTo>
                        <a:cubicBezTo>
                          <a:pt x="9571" y="243560"/>
                          <a:pt x="4786" y="243560"/>
                          <a:pt x="0" y="248345"/>
                        </a:cubicBezTo>
                        <a:cubicBezTo>
                          <a:pt x="0" y="248345"/>
                          <a:pt x="0" y="248345"/>
                          <a:pt x="0" y="248345"/>
                        </a:cubicBezTo>
                        <a:close/>
                      </a:path>
                    </a:pathLst>
                  </a:custGeom>
                  <a:solidFill>
                    <a:srgbClr val="FBC98F">
                      <a:alpha val="50000"/>
                    </a:srgbClr>
                  </a:solidFill>
                  <a:ln w="47824" cap="flat">
                    <a:noFill/>
                    <a:prstDash val="solid"/>
                    <a:miter/>
                  </a:ln>
                </p:spPr>
                <p:txBody>
                  <a:bodyPr rtlCol="0" anchor="ctr"/>
                  <a:lstStyle/>
                  <a:p>
                    <a:endParaRPr lang="en-US"/>
                  </a:p>
                </p:txBody>
              </p:sp>
              <p:grpSp>
                <p:nvGrpSpPr>
                  <p:cNvPr id="205" name="Graphic 3">
                    <a:extLst>
                      <a:ext uri="{FF2B5EF4-FFF2-40B4-BE49-F238E27FC236}">
                        <a16:creationId xmlns:a16="http://schemas.microsoft.com/office/drawing/2014/main" xmlns="" id="{29BE5F26-5A7A-40B8-88EF-0BEF9556BBB8}"/>
                      </a:ext>
                    </a:extLst>
                  </p:cNvPr>
                  <p:cNvGrpSpPr/>
                  <p:nvPr/>
                </p:nvGrpSpPr>
                <p:grpSpPr>
                  <a:xfrm>
                    <a:off x="8292195" y="6715192"/>
                    <a:ext cx="149105" cy="212351"/>
                    <a:chOff x="8292195" y="6715192"/>
                    <a:chExt cx="149105" cy="212351"/>
                  </a:xfrm>
                </p:grpSpPr>
                <p:sp>
                  <p:nvSpPr>
                    <p:cNvPr id="207" name="Freeform: Shape 206">
                      <a:extLst>
                        <a:ext uri="{FF2B5EF4-FFF2-40B4-BE49-F238E27FC236}">
                          <a16:creationId xmlns:a16="http://schemas.microsoft.com/office/drawing/2014/main" xmlns="" id="{2763A89D-04CC-49DF-A2AE-E443FD4F1BC4}"/>
                        </a:ext>
                      </a:extLst>
                    </p:cNvPr>
                    <p:cNvSpPr/>
                    <p:nvPr/>
                  </p:nvSpPr>
                  <p:spPr>
                    <a:xfrm>
                      <a:off x="8292195" y="6898395"/>
                      <a:ext cx="148348" cy="29147"/>
                    </a:xfrm>
                    <a:custGeom>
                      <a:avLst/>
                      <a:gdLst>
                        <a:gd name="connsiteX0" fmla="*/ 0 w 148348"/>
                        <a:gd name="connsiteY0" fmla="*/ 29148 h 29147"/>
                        <a:gd name="connsiteX1" fmla="*/ 148348 w 148348"/>
                        <a:gd name="connsiteY1" fmla="*/ 29148 h 29147"/>
                        <a:gd name="connsiteX2" fmla="*/ 0 w 148348"/>
                        <a:gd name="connsiteY2" fmla="*/ 29148 h 29147"/>
                      </a:gdLst>
                      <a:ahLst/>
                      <a:cxnLst>
                        <a:cxn ang="0">
                          <a:pos x="connsiteX0" y="connsiteY0"/>
                        </a:cxn>
                        <a:cxn ang="0">
                          <a:pos x="connsiteX1" y="connsiteY1"/>
                        </a:cxn>
                        <a:cxn ang="0">
                          <a:pos x="connsiteX2" y="connsiteY2"/>
                        </a:cxn>
                      </a:cxnLst>
                      <a:rect l="l" t="t" r="r" b="b"/>
                      <a:pathLst>
                        <a:path w="148348" h="29147">
                          <a:moveTo>
                            <a:pt x="0" y="29148"/>
                          </a:moveTo>
                          <a:cubicBezTo>
                            <a:pt x="0" y="29148"/>
                            <a:pt x="76567" y="-9135"/>
                            <a:pt x="148348" y="29148"/>
                          </a:cubicBezTo>
                          <a:cubicBezTo>
                            <a:pt x="119635" y="436"/>
                            <a:pt x="52640" y="-18706"/>
                            <a:pt x="0" y="29148"/>
                          </a:cubicBezTo>
                          <a:close/>
                        </a:path>
                      </a:pathLst>
                    </a:custGeom>
                    <a:solidFill>
                      <a:srgbClr val="D97D30"/>
                    </a:solidFill>
                    <a:ln w="47824" cap="flat">
                      <a:noFill/>
                      <a:prstDash val="solid"/>
                      <a:miter/>
                    </a:ln>
                  </p:spPr>
                  <p:txBody>
                    <a:bodyPr rtlCol="0" anchor="ctr"/>
                    <a:lstStyle/>
                    <a:p>
                      <a:endParaRPr lang="en-US"/>
                    </a:p>
                  </p:txBody>
                </p:sp>
                <p:grpSp>
                  <p:nvGrpSpPr>
                    <p:cNvPr id="208" name="Graphic 3">
                      <a:extLst>
                        <a:ext uri="{FF2B5EF4-FFF2-40B4-BE49-F238E27FC236}">
                          <a16:creationId xmlns:a16="http://schemas.microsoft.com/office/drawing/2014/main" xmlns="" id="{7EE84D3C-19A3-4195-BDED-16CB8749621B}"/>
                        </a:ext>
                      </a:extLst>
                    </p:cNvPr>
                    <p:cNvGrpSpPr/>
                    <p:nvPr/>
                  </p:nvGrpSpPr>
                  <p:grpSpPr>
                    <a:xfrm>
                      <a:off x="8309298" y="6715192"/>
                      <a:ext cx="132003" cy="185461"/>
                      <a:chOff x="8309298" y="6715192"/>
                      <a:chExt cx="132003" cy="185461"/>
                    </a:xfrm>
                  </p:grpSpPr>
                  <p:sp>
                    <p:nvSpPr>
                      <p:cNvPr id="209" name="Freeform: Shape 208">
                        <a:extLst>
                          <a:ext uri="{FF2B5EF4-FFF2-40B4-BE49-F238E27FC236}">
                            <a16:creationId xmlns:a16="http://schemas.microsoft.com/office/drawing/2014/main" xmlns="" id="{606CAD40-80B2-421F-B7D0-635082A91D86}"/>
                          </a:ext>
                        </a:extLst>
                      </p:cNvPr>
                      <p:cNvSpPr/>
                      <p:nvPr/>
                    </p:nvSpPr>
                    <p:spPr>
                      <a:xfrm>
                        <a:off x="8309298" y="6715192"/>
                        <a:ext cx="131245" cy="64003"/>
                      </a:xfrm>
                      <a:custGeom>
                        <a:avLst/>
                        <a:gdLst>
                          <a:gd name="connsiteX0" fmla="*/ 131245 w 131245"/>
                          <a:gd name="connsiteY0" fmla="*/ 64004 h 64003"/>
                          <a:gd name="connsiteX1" fmla="*/ 88177 w 131245"/>
                          <a:gd name="connsiteY1" fmla="*/ 1793 h 64003"/>
                          <a:gd name="connsiteX2" fmla="*/ 16395 w 131245"/>
                          <a:gd name="connsiteY2" fmla="*/ 64004 h 64003"/>
                          <a:gd name="connsiteX3" fmla="*/ 131245 w 131245"/>
                          <a:gd name="connsiteY3" fmla="*/ 64004 h 64003"/>
                        </a:gdLst>
                        <a:ahLst/>
                        <a:cxnLst>
                          <a:cxn ang="0">
                            <a:pos x="connsiteX0" y="connsiteY0"/>
                          </a:cxn>
                          <a:cxn ang="0">
                            <a:pos x="connsiteX1" y="connsiteY1"/>
                          </a:cxn>
                          <a:cxn ang="0">
                            <a:pos x="connsiteX2" y="connsiteY2"/>
                          </a:cxn>
                          <a:cxn ang="0">
                            <a:pos x="connsiteX3" y="connsiteY3"/>
                          </a:cxn>
                        </a:cxnLst>
                        <a:rect l="l" t="t" r="r" b="b"/>
                        <a:pathLst>
                          <a:path w="131245" h="64003">
                            <a:moveTo>
                              <a:pt x="131245" y="64004"/>
                            </a:moveTo>
                            <a:cubicBezTo>
                              <a:pt x="131245" y="64004"/>
                              <a:pt x="131245" y="16149"/>
                              <a:pt x="88177" y="1793"/>
                            </a:cubicBezTo>
                            <a:cubicBezTo>
                              <a:pt x="35537" y="-12563"/>
                              <a:pt x="-31459" y="64004"/>
                              <a:pt x="16395" y="64004"/>
                            </a:cubicBezTo>
                            <a:cubicBezTo>
                              <a:pt x="54678" y="59218"/>
                              <a:pt x="116889" y="30506"/>
                              <a:pt x="131245" y="64004"/>
                            </a:cubicBezTo>
                            <a:close/>
                          </a:path>
                        </a:pathLst>
                      </a:custGeom>
                      <a:solidFill>
                        <a:srgbClr val="6F1200"/>
                      </a:solidFill>
                      <a:ln w="47824" cap="flat">
                        <a:noFill/>
                        <a:prstDash val="solid"/>
                        <a:miter/>
                      </a:ln>
                    </p:spPr>
                    <p:txBody>
                      <a:bodyPr rtlCol="0" anchor="ctr"/>
                      <a:lstStyle/>
                      <a:p>
                        <a:endParaRPr lang="en-US"/>
                      </a:p>
                    </p:txBody>
                  </p:sp>
                  <p:sp>
                    <p:nvSpPr>
                      <p:cNvPr id="210" name="Freeform: Shape 209">
                        <a:extLst>
                          <a:ext uri="{FF2B5EF4-FFF2-40B4-BE49-F238E27FC236}">
                            <a16:creationId xmlns:a16="http://schemas.microsoft.com/office/drawing/2014/main" xmlns="" id="{042D8748-7E5D-4626-B942-880F43733C4E}"/>
                          </a:ext>
                        </a:extLst>
                      </p:cNvPr>
                      <p:cNvSpPr/>
                      <p:nvPr/>
                    </p:nvSpPr>
                    <p:spPr>
                      <a:xfrm>
                        <a:off x="8310579" y="6719948"/>
                        <a:ext cx="130722" cy="180705"/>
                      </a:xfrm>
                      <a:custGeom>
                        <a:avLst/>
                        <a:gdLst>
                          <a:gd name="connsiteX0" fmla="*/ 125179 w 130722"/>
                          <a:gd name="connsiteY0" fmla="*/ 121458 h 180705"/>
                          <a:gd name="connsiteX1" fmla="*/ 39041 w 130722"/>
                          <a:gd name="connsiteY1" fmla="*/ 174097 h 180705"/>
                          <a:gd name="connsiteX2" fmla="*/ 5543 w 130722"/>
                          <a:gd name="connsiteY2" fmla="*/ 59248 h 180705"/>
                          <a:gd name="connsiteX3" fmla="*/ 91681 w 130722"/>
                          <a:gd name="connsiteY3" fmla="*/ 6608 h 180705"/>
                          <a:gd name="connsiteX4" fmla="*/ 125179 w 130722"/>
                          <a:gd name="connsiteY4" fmla="*/ 121458 h 180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722" h="180705">
                            <a:moveTo>
                              <a:pt x="125179" y="121458"/>
                            </a:moveTo>
                            <a:cubicBezTo>
                              <a:pt x="110823" y="169312"/>
                              <a:pt x="72539" y="193239"/>
                              <a:pt x="39041" y="174097"/>
                            </a:cubicBezTo>
                            <a:cubicBezTo>
                              <a:pt x="5543" y="159741"/>
                              <a:pt x="-8813" y="107102"/>
                              <a:pt x="5543" y="59248"/>
                            </a:cubicBezTo>
                            <a:cubicBezTo>
                              <a:pt x="19900" y="11393"/>
                              <a:pt x="58183" y="-12534"/>
                              <a:pt x="91681" y="6608"/>
                            </a:cubicBezTo>
                            <a:cubicBezTo>
                              <a:pt x="125179" y="25750"/>
                              <a:pt x="139535" y="78389"/>
                              <a:pt x="125179" y="121458"/>
                            </a:cubicBezTo>
                            <a:close/>
                          </a:path>
                        </a:pathLst>
                      </a:custGeom>
                      <a:solidFill>
                        <a:srgbClr val="FEFDF2"/>
                      </a:solidFill>
                      <a:ln w="47824" cap="flat">
                        <a:noFill/>
                        <a:prstDash val="solid"/>
                        <a:miter/>
                      </a:ln>
                    </p:spPr>
                    <p:txBody>
                      <a:bodyPr rtlCol="0" anchor="ctr"/>
                      <a:lstStyle/>
                      <a:p>
                        <a:endParaRPr lang="en-US"/>
                      </a:p>
                    </p:txBody>
                  </p:sp>
                  <p:sp>
                    <p:nvSpPr>
                      <p:cNvPr id="211" name="Freeform: Shape 210">
                        <a:extLst>
                          <a:ext uri="{FF2B5EF4-FFF2-40B4-BE49-F238E27FC236}">
                            <a16:creationId xmlns:a16="http://schemas.microsoft.com/office/drawing/2014/main" xmlns="" id="{77FC19DE-747E-433B-B145-65D06261F8FC}"/>
                          </a:ext>
                        </a:extLst>
                      </p:cNvPr>
                      <p:cNvSpPr/>
                      <p:nvPr/>
                    </p:nvSpPr>
                    <p:spPr>
                      <a:xfrm>
                        <a:off x="8342708" y="6766671"/>
                        <a:ext cx="85605" cy="115970"/>
                      </a:xfrm>
                      <a:custGeom>
                        <a:avLst/>
                        <a:gdLst>
                          <a:gd name="connsiteX0" fmla="*/ 78694 w 85605"/>
                          <a:gd name="connsiteY0" fmla="*/ 79520 h 115970"/>
                          <a:gd name="connsiteX1" fmla="*/ 21268 w 85605"/>
                          <a:gd name="connsiteY1" fmla="*/ 113017 h 115970"/>
                          <a:gd name="connsiteX2" fmla="*/ 6912 w 85605"/>
                          <a:gd name="connsiteY2" fmla="*/ 36451 h 115970"/>
                          <a:gd name="connsiteX3" fmla="*/ 64337 w 85605"/>
                          <a:gd name="connsiteY3" fmla="*/ 2953 h 115970"/>
                          <a:gd name="connsiteX4" fmla="*/ 78694 w 85605"/>
                          <a:gd name="connsiteY4" fmla="*/ 79520 h 115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605" h="115970">
                            <a:moveTo>
                              <a:pt x="78694" y="79520"/>
                            </a:moveTo>
                            <a:cubicBezTo>
                              <a:pt x="69123" y="108232"/>
                              <a:pt x="40410" y="122588"/>
                              <a:pt x="21268" y="113017"/>
                            </a:cubicBezTo>
                            <a:cubicBezTo>
                              <a:pt x="2127" y="98661"/>
                              <a:pt x="-7444" y="65163"/>
                              <a:pt x="6912" y="36451"/>
                            </a:cubicBezTo>
                            <a:cubicBezTo>
                              <a:pt x="16483" y="7738"/>
                              <a:pt x="45195" y="-6618"/>
                              <a:pt x="64337" y="2953"/>
                            </a:cubicBezTo>
                            <a:cubicBezTo>
                              <a:pt x="83479" y="12524"/>
                              <a:pt x="93050" y="50807"/>
                              <a:pt x="78694" y="79520"/>
                            </a:cubicBezTo>
                            <a:close/>
                          </a:path>
                        </a:pathLst>
                      </a:custGeom>
                      <a:solidFill>
                        <a:srgbClr val="9D641A"/>
                      </a:solidFill>
                      <a:ln w="47824" cap="flat">
                        <a:noFill/>
                        <a:prstDash val="solid"/>
                        <a:miter/>
                      </a:ln>
                    </p:spPr>
                    <p:txBody>
                      <a:bodyPr rtlCol="0" anchor="ctr"/>
                      <a:lstStyle/>
                      <a:p>
                        <a:endParaRPr lang="en-US"/>
                      </a:p>
                    </p:txBody>
                  </p:sp>
                  <p:sp>
                    <p:nvSpPr>
                      <p:cNvPr id="212" name="Freeform: Shape 211">
                        <a:extLst>
                          <a:ext uri="{FF2B5EF4-FFF2-40B4-BE49-F238E27FC236}">
                            <a16:creationId xmlns:a16="http://schemas.microsoft.com/office/drawing/2014/main" xmlns="" id="{7F32125E-1F2F-4A6B-9587-8C2EA381431A}"/>
                          </a:ext>
                        </a:extLst>
                      </p:cNvPr>
                      <p:cNvSpPr/>
                      <p:nvPr/>
                    </p:nvSpPr>
                    <p:spPr>
                      <a:xfrm>
                        <a:off x="8349620" y="6780313"/>
                        <a:ext cx="71781" cy="93472"/>
                      </a:xfrm>
                      <a:custGeom>
                        <a:avLst/>
                        <a:gdLst>
                          <a:gd name="connsiteX0" fmla="*/ 66996 w 71781"/>
                          <a:gd name="connsiteY0" fmla="*/ 65878 h 93472"/>
                          <a:gd name="connsiteX1" fmla="*/ 19142 w 71781"/>
                          <a:gd name="connsiteY1" fmla="*/ 89805 h 93472"/>
                          <a:gd name="connsiteX2" fmla="*/ 4785 w 71781"/>
                          <a:gd name="connsiteY2" fmla="*/ 27595 h 93472"/>
                          <a:gd name="connsiteX3" fmla="*/ 52640 w 71781"/>
                          <a:gd name="connsiteY3" fmla="*/ 3668 h 93472"/>
                          <a:gd name="connsiteX4" fmla="*/ 66996 w 71781"/>
                          <a:gd name="connsiteY4" fmla="*/ 65878 h 93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81" h="93472">
                            <a:moveTo>
                              <a:pt x="66996" y="65878"/>
                            </a:moveTo>
                            <a:cubicBezTo>
                              <a:pt x="57425" y="89805"/>
                              <a:pt x="38283" y="99376"/>
                              <a:pt x="19142" y="89805"/>
                            </a:cubicBezTo>
                            <a:cubicBezTo>
                              <a:pt x="0" y="80234"/>
                              <a:pt x="-4785" y="51522"/>
                              <a:pt x="4785" y="27595"/>
                            </a:cubicBezTo>
                            <a:cubicBezTo>
                              <a:pt x="14356" y="3668"/>
                              <a:pt x="33498" y="-5903"/>
                              <a:pt x="52640" y="3668"/>
                            </a:cubicBezTo>
                            <a:cubicBezTo>
                              <a:pt x="71781" y="13238"/>
                              <a:pt x="76567" y="41951"/>
                              <a:pt x="66996" y="65878"/>
                            </a:cubicBezTo>
                            <a:close/>
                          </a:path>
                        </a:pathLst>
                      </a:custGeom>
                      <a:solidFill>
                        <a:srgbClr val="3E1700"/>
                      </a:solidFill>
                      <a:ln w="47824" cap="flat">
                        <a:no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xmlns="" id="{F9906B39-6677-4B76-B90F-6E604C0F36C0}"/>
                          </a:ext>
                        </a:extLst>
                      </p:cNvPr>
                      <p:cNvSpPr/>
                      <p:nvPr/>
                    </p:nvSpPr>
                    <p:spPr>
                      <a:xfrm>
                        <a:off x="8358451" y="6778764"/>
                        <a:ext cx="34978" cy="43931"/>
                      </a:xfrm>
                      <a:custGeom>
                        <a:avLst/>
                        <a:gdLst>
                          <a:gd name="connsiteX0" fmla="*/ 29453 w 34978"/>
                          <a:gd name="connsiteY0" fmla="*/ 33929 h 43931"/>
                          <a:gd name="connsiteX1" fmla="*/ 5526 w 34978"/>
                          <a:gd name="connsiteY1" fmla="*/ 38715 h 43931"/>
                          <a:gd name="connsiteX2" fmla="*/ 5526 w 34978"/>
                          <a:gd name="connsiteY2" fmla="*/ 10002 h 43931"/>
                          <a:gd name="connsiteX3" fmla="*/ 29453 w 34978"/>
                          <a:gd name="connsiteY3" fmla="*/ 5217 h 43931"/>
                          <a:gd name="connsiteX4" fmla="*/ 29453 w 34978"/>
                          <a:gd name="connsiteY4" fmla="*/ 33929 h 43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78" h="43931">
                            <a:moveTo>
                              <a:pt x="29453" y="33929"/>
                            </a:moveTo>
                            <a:cubicBezTo>
                              <a:pt x="24667" y="43500"/>
                              <a:pt x="10311" y="48286"/>
                              <a:pt x="5526" y="38715"/>
                            </a:cubicBezTo>
                            <a:cubicBezTo>
                              <a:pt x="740" y="33929"/>
                              <a:pt x="-4045" y="19573"/>
                              <a:pt x="5526" y="10002"/>
                            </a:cubicBezTo>
                            <a:cubicBezTo>
                              <a:pt x="10311" y="432"/>
                              <a:pt x="24667" y="-4354"/>
                              <a:pt x="29453" y="5217"/>
                            </a:cubicBezTo>
                            <a:cubicBezTo>
                              <a:pt x="34238" y="10002"/>
                              <a:pt x="39024" y="19573"/>
                              <a:pt x="29453" y="33929"/>
                            </a:cubicBezTo>
                            <a:close/>
                          </a:path>
                        </a:pathLst>
                      </a:custGeom>
                      <a:solidFill>
                        <a:srgbClr val="FEFDF2"/>
                      </a:solidFill>
                      <a:ln w="47824" cap="flat">
                        <a:noFill/>
                        <a:prstDash val="solid"/>
                        <a:miter/>
                      </a:ln>
                    </p:spPr>
                    <p:txBody>
                      <a:bodyPr rtlCol="0" anchor="ctr"/>
                      <a:lstStyle/>
                      <a:p>
                        <a:endParaRPr lang="en-US"/>
                      </a:p>
                    </p:txBody>
                  </p:sp>
                  <p:sp>
                    <p:nvSpPr>
                      <p:cNvPr id="214" name="Freeform: Shape 213">
                        <a:extLst>
                          <a:ext uri="{FF2B5EF4-FFF2-40B4-BE49-F238E27FC236}">
                            <a16:creationId xmlns:a16="http://schemas.microsoft.com/office/drawing/2014/main" xmlns="" id="{EA11066F-3ACF-4913-8265-B0F07F9EF2F6}"/>
                          </a:ext>
                        </a:extLst>
                      </p:cNvPr>
                      <p:cNvSpPr/>
                      <p:nvPr/>
                    </p:nvSpPr>
                    <p:spPr>
                      <a:xfrm>
                        <a:off x="8378333" y="6841406"/>
                        <a:ext cx="27070" cy="33497"/>
                      </a:xfrm>
                      <a:custGeom>
                        <a:avLst/>
                        <a:gdLst>
                          <a:gd name="connsiteX0" fmla="*/ 23927 w 27070"/>
                          <a:gd name="connsiteY0" fmla="*/ 23927 h 33497"/>
                          <a:gd name="connsiteX1" fmla="*/ 4785 w 27070"/>
                          <a:gd name="connsiteY1" fmla="*/ 33498 h 33497"/>
                          <a:gd name="connsiteX2" fmla="*/ 0 w 27070"/>
                          <a:gd name="connsiteY2" fmla="*/ 9571 h 33497"/>
                          <a:gd name="connsiteX3" fmla="*/ 19142 w 27070"/>
                          <a:gd name="connsiteY3" fmla="*/ 0 h 33497"/>
                          <a:gd name="connsiteX4" fmla="*/ 23927 w 27070"/>
                          <a:gd name="connsiteY4" fmla="*/ 23927 h 33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70" h="33497">
                            <a:moveTo>
                              <a:pt x="23927" y="23927"/>
                            </a:moveTo>
                            <a:cubicBezTo>
                              <a:pt x="19142" y="33498"/>
                              <a:pt x="9571" y="33498"/>
                              <a:pt x="4785" y="33498"/>
                            </a:cubicBezTo>
                            <a:cubicBezTo>
                              <a:pt x="0" y="28712"/>
                              <a:pt x="0" y="19142"/>
                              <a:pt x="0" y="9571"/>
                            </a:cubicBezTo>
                            <a:cubicBezTo>
                              <a:pt x="4785" y="0"/>
                              <a:pt x="14356" y="0"/>
                              <a:pt x="19142" y="0"/>
                            </a:cubicBezTo>
                            <a:cubicBezTo>
                              <a:pt x="28712" y="4785"/>
                              <a:pt x="28712" y="14356"/>
                              <a:pt x="23927" y="23927"/>
                            </a:cubicBezTo>
                            <a:close/>
                          </a:path>
                        </a:pathLst>
                      </a:custGeom>
                      <a:solidFill>
                        <a:srgbClr val="EAEFF2"/>
                      </a:solidFill>
                      <a:ln w="47824" cap="flat">
                        <a:noFill/>
                        <a:prstDash val="solid"/>
                        <a:miter/>
                      </a:ln>
                    </p:spPr>
                    <p:txBody>
                      <a:bodyPr rtlCol="0" anchor="ctr"/>
                      <a:lstStyle/>
                      <a:p>
                        <a:endParaRPr lang="en-US"/>
                      </a:p>
                    </p:txBody>
                  </p:sp>
                </p:grpSp>
              </p:grpSp>
              <p:sp>
                <p:nvSpPr>
                  <p:cNvPr id="206" name="Freeform: Shape 205">
                    <a:extLst>
                      <a:ext uri="{FF2B5EF4-FFF2-40B4-BE49-F238E27FC236}">
                        <a16:creationId xmlns:a16="http://schemas.microsoft.com/office/drawing/2014/main" xmlns="" id="{ED814C26-2348-4936-AC33-1970950059EB}"/>
                      </a:ext>
                    </a:extLst>
                  </p:cNvPr>
                  <p:cNvSpPr/>
                  <p:nvPr/>
                </p:nvSpPr>
                <p:spPr>
                  <a:xfrm>
                    <a:off x="8311337" y="6916127"/>
                    <a:ext cx="95708" cy="20986"/>
                  </a:xfrm>
                  <a:custGeom>
                    <a:avLst/>
                    <a:gdLst>
                      <a:gd name="connsiteX0" fmla="*/ 0 w 95708"/>
                      <a:gd name="connsiteY0" fmla="*/ 16201 h 20986"/>
                      <a:gd name="connsiteX1" fmla="*/ 0 w 95708"/>
                      <a:gd name="connsiteY1" fmla="*/ 11416 h 20986"/>
                      <a:gd name="connsiteX2" fmla="*/ 95708 w 95708"/>
                      <a:gd name="connsiteY2" fmla="*/ 20987 h 20986"/>
                      <a:gd name="connsiteX3" fmla="*/ 95708 w 95708"/>
                      <a:gd name="connsiteY3" fmla="*/ 20987 h 20986"/>
                      <a:gd name="connsiteX4" fmla="*/ 0 w 95708"/>
                      <a:gd name="connsiteY4" fmla="*/ 16201 h 20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08" h="20986">
                        <a:moveTo>
                          <a:pt x="0" y="16201"/>
                        </a:moveTo>
                        <a:cubicBezTo>
                          <a:pt x="0" y="16201"/>
                          <a:pt x="0" y="11416"/>
                          <a:pt x="0" y="11416"/>
                        </a:cubicBezTo>
                        <a:cubicBezTo>
                          <a:pt x="28712" y="-2941"/>
                          <a:pt x="71781" y="-7726"/>
                          <a:pt x="95708" y="20987"/>
                        </a:cubicBezTo>
                        <a:cubicBezTo>
                          <a:pt x="95708" y="20987"/>
                          <a:pt x="95708" y="20987"/>
                          <a:pt x="95708" y="20987"/>
                        </a:cubicBezTo>
                        <a:cubicBezTo>
                          <a:pt x="62211" y="6630"/>
                          <a:pt x="28712" y="11416"/>
                          <a:pt x="0" y="16201"/>
                        </a:cubicBezTo>
                        <a:close/>
                      </a:path>
                    </a:pathLst>
                  </a:custGeom>
                  <a:solidFill>
                    <a:srgbClr val="FBC98F"/>
                  </a:solidFill>
                  <a:ln w="47824" cap="flat">
                    <a:noFill/>
                    <a:prstDash val="solid"/>
                    <a:miter/>
                  </a:ln>
                </p:spPr>
                <p:txBody>
                  <a:bodyPr rtlCol="0" anchor="ctr"/>
                  <a:lstStyle/>
                  <a:p>
                    <a:endParaRPr lang="en-US"/>
                  </a:p>
                </p:txBody>
              </p:sp>
            </p:grpSp>
            <p:sp>
              <p:nvSpPr>
                <p:cNvPr id="177" name="Freeform: Shape 176">
                  <a:extLst>
                    <a:ext uri="{FF2B5EF4-FFF2-40B4-BE49-F238E27FC236}">
                      <a16:creationId xmlns:a16="http://schemas.microsoft.com/office/drawing/2014/main" xmlns="" id="{4DD207DE-6ECE-4BFE-962C-EEAF254B4DB4}"/>
                    </a:ext>
                  </a:extLst>
                </p:cNvPr>
                <p:cNvSpPr/>
                <p:nvPr/>
              </p:nvSpPr>
              <p:spPr>
                <a:xfrm>
                  <a:off x="8210843" y="7021124"/>
                  <a:ext cx="856589" cy="442790"/>
                </a:xfrm>
                <a:custGeom>
                  <a:avLst/>
                  <a:gdLst>
                    <a:gd name="connsiteX0" fmla="*/ 52640 w 856589"/>
                    <a:gd name="connsiteY0" fmla="*/ 73908 h 442790"/>
                    <a:gd name="connsiteX1" fmla="*/ 43069 w 856589"/>
                    <a:gd name="connsiteY1" fmla="*/ 64337 h 442790"/>
                    <a:gd name="connsiteX2" fmla="*/ 19142 w 856589"/>
                    <a:gd name="connsiteY2" fmla="*/ 35625 h 442790"/>
                    <a:gd name="connsiteX3" fmla="*/ 0 w 856589"/>
                    <a:gd name="connsiteY3" fmla="*/ 6912 h 442790"/>
                    <a:gd name="connsiteX4" fmla="*/ 0 w 856589"/>
                    <a:gd name="connsiteY4" fmla="*/ 6912 h 442790"/>
                    <a:gd name="connsiteX5" fmla="*/ 0 w 856589"/>
                    <a:gd name="connsiteY5" fmla="*/ 6912 h 442790"/>
                    <a:gd name="connsiteX6" fmla="*/ 196202 w 856589"/>
                    <a:gd name="connsiteY6" fmla="*/ 64337 h 442790"/>
                    <a:gd name="connsiteX7" fmla="*/ 411546 w 856589"/>
                    <a:gd name="connsiteY7" fmla="*/ 88264 h 442790"/>
                    <a:gd name="connsiteX8" fmla="*/ 602963 w 856589"/>
                    <a:gd name="connsiteY8" fmla="*/ 83479 h 442790"/>
                    <a:gd name="connsiteX9" fmla="*/ 770452 w 856589"/>
                    <a:gd name="connsiteY9" fmla="*/ 59552 h 442790"/>
                    <a:gd name="connsiteX10" fmla="*/ 770452 w 856589"/>
                    <a:gd name="connsiteY10" fmla="*/ 2127 h 442790"/>
                    <a:gd name="connsiteX11" fmla="*/ 775238 w 856589"/>
                    <a:gd name="connsiteY11" fmla="*/ 2127 h 442790"/>
                    <a:gd name="connsiteX12" fmla="*/ 803950 w 856589"/>
                    <a:gd name="connsiteY12" fmla="*/ 49981 h 442790"/>
                    <a:gd name="connsiteX13" fmla="*/ 856590 w 856589"/>
                    <a:gd name="connsiteY13" fmla="*/ 69123 h 442790"/>
                    <a:gd name="connsiteX14" fmla="*/ 803950 w 856589"/>
                    <a:gd name="connsiteY14" fmla="*/ 97835 h 442790"/>
                    <a:gd name="connsiteX15" fmla="*/ 607748 w 856589"/>
                    <a:gd name="connsiteY15" fmla="*/ 418458 h 442790"/>
                    <a:gd name="connsiteX16" fmla="*/ 464185 w 856589"/>
                    <a:gd name="connsiteY16" fmla="*/ 442385 h 442790"/>
                    <a:gd name="connsiteX17" fmla="*/ 191417 w 856589"/>
                    <a:gd name="connsiteY17" fmla="*/ 365819 h 442790"/>
                    <a:gd name="connsiteX18" fmla="*/ 57425 w 856589"/>
                    <a:gd name="connsiteY18" fmla="*/ 78694 h 442790"/>
                    <a:gd name="connsiteX19" fmla="*/ 52640 w 856589"/>
                    <a:gd name="connsiteY19" fmla="*/ 73908 h 442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6589" h="442790">
                      <a:moveTo>
                        <a:pt x="52640" y="73908"/>
                      </a:moveTo>
                      <a:cubicBezTo>
                        <a:pt x="47854" y="69123"/>
                        <a:pt x="43069" y="69123"/>
                        <a:pt x="43069" y="64337"/>
                      </a:cubicBezTo>
                      <a:cubicBezTo>
                        <a:pt x="33498" y="54767"/>
                        <a:pt x="28712" y="45196"/>
                        <a:pt x="19142" y="35625"/>
                      </a:cubicBezTo>
                      <a:cubicBezTo>
                        <a:pt x="14356" y="26054"/>
                        <a:pt x="4785" y="16483"/>
                        <a:pt x="0" y="6912"/>
                      </a:cubicBezTo>
                      <a:cubicBezTo>
                        <a:pt x="0" y="6912"/>
                        <a:pt x="0" y="6912"/>
                        <a:pt x="0" y="6912"/>
                      </a:cubicBezTo>
                      <a:cubicBezTo>
                        <a:pt x="0" y="6912"/>
                        <a:pt x="0" y="6912"/>
                        <a:pt x="0" y="6912"/>
                      </a:cubicBezTo>
                      <a:cubicBezTo>
                        <a:pt x="66996" y="30839"/>
                        <a:pt x="129206" y="49981"/>
                        <a:pt x="196202" y="64337"/>
                      </a:cubicBezTo>
                      <a:cubicBezTo>
                        <a:pt x="267983" y="78694"/>
                        <a:pt x="339765" y="88264"/>
                        <a:pt x="411546" y="88264"/>
                      </a:cubicBezTo>
                      <a:cubicBezTo>
                        <a:pt x="473756" y="88264"/>
                        <a:pt x="540752" y="88264"/>
                        <a:pt x="602963" y="83479"/>
                      </a:cubicBezTo>
                      <a:cubicBezTo>
                        <a:pt x="655602" y="78694"/>
                        <a:pt x="717813" y="73908"/>
                        <a:pt x="770452" y="59552"/>
                      </a:cubicBezTo>
                      <a:cubicBezTo>
                        <a:pt x="765667" y="40410"/>
                        <a:pt x="765667" y="21269"/>
                        <a:pt x="770452" y="2127"/>
                      </a:cubicBezTo>
                      <a:cubicBezTo>
                        <a:pt x="770452" y="-2659"/>
                        <a:pt x="775238" y="2127"/>
                        <a:pt x="775238" y="2127"/>
                      </a:cubicBezTo>
                      <a:cubicBezTo>
                        <a:pt x="780023" y="21269"/>
                        <a:pt x="789594" y="35625"/>
                        <a:pt x="803950" y="49981"/>
                      </a:cubicBezTo>
                      <a:cubicBezTo>
                        <a:pt x="818306" y="64337"/>
                        <a:pt x="837448" y="73908"/>
                        <a:pt x="856590" y="69123"/>
                      </a:cubicBezTo>
                      <a:cubicBezTo>
                        <a:pt x="842233" y="88264"/>
                        <a:pt x="823092" y="102621"/>
                        <a:pt x="803950" y="97835"/>
                      </a:cubicBezTo>
                      <a:cubicBezTo>
                        <a:pt x="803950" y="231827"/>
                        <a:pt x="732169" y="365819"/>
                        <a:pt x="607748" y="418458"/>
                      </a:cubicBezTo>
                      <a:cubicBezTo>
                        <a:pt x="564679" y="437600"/>
                        <a:pt x="512040" y="442385"/>
                        <a:pt x="464185" y="442385"/>
                      </a:cubicBezTo>
                      <a:cubicBezTo>
                        <a:pt x="368477" y="447170"/>
                        <a:pt x="267983" y="408887"/>
                        <a:pt x="191417" y="365819"/>
                      </a:cubicBezTo>
                      <a:cubicBezTo>
                        <a:pt x="90923" y="313179"/>
                        <a:pt x="19142" y="193543"/>
                        <a:pt x="57425" y="78694"/>
                      </a:cubicBezTo>
                      <a:cubicBezTo>
                        <a:pt x="57425" y="78694"/>
                        <a:pt x="57425" y="73908"/>
                        <a:pt x="52640" y="73908"/>
                      </a:cubicBezTo>
                      <a:close/>
                    </a:path>
                  </a:pathLst>
                </a:custGeom>
                <a:solidFill>
                  <a:srgbClr val="FBC98F">
                    <a:alpha val="50000"/>
                  </a:srgbClr>
                </a:solidFill>
                <a:ln w="47824" cap="flat">
                  <a:noFill/>
                  <a:prstDash val="solid"/>
                  <a:miter/>
                </a:ln>
              </p:spPr>
              <p:txBody>
                <a:bodyPr rtlCol="0" anchor="ctr"/>
                <a:lstStyle/>
                <a:p>
                  <a:endParaRPr lang="en-US"/>
                </a:p>
              </p:txBody>
            </p:sp>
            <p:grpSp>
              <p:nvGrpSpPr>
                <p:cNvPr id="178" name="Graphic 3">
                  <a:extLst>
                    <a:ext uri="{FF2B5EF4-FFF2-40B4-BE49-F238E27FC236}">
                      <a16:creationId xmlns:a16="http://schemas.microsoft.com/office/drawing/2014/main" xmlns="" id="{F163D3AA-D622-46F5-8D0A-1F27157160F0}"/>
                    </a:ext>
                  </a:extLst>
                </p:cNvPr>
                <p:cNvGrpSpPr/>
                <p:nvPr/>
              </p:nvGrpSpPr>
              <p:grpSpPr>
                <a:xfrm>
                  <a:off x="8234770" y="7037608"/>
                  <a:ext cx="818306" cy="410242"/>
                  <a:chOff x="8234770" y="7037608"/>
                  <a:chExt cx="818306" cy="410242"/>
                </a:xfrm>
              </p:grpSpPr>
              <p:grpSp>
                <p:nvGrpSpPr>
                  <p:cNvPr id="186" name="Graphic 3">
                    <a:extLst>
                      <a:ext uri="{FF2B5EF4-FFF2-40B4-BE49-F238E27FC236}">
                        <a16:creationId xmlns:a16="http://schemas.microsoft.com/office/drawing/2014/main" xmlns="" id="{D8D176BF-5231-4A94-97BD-FCCFEE81350C}"/>
                      </a:ext>
                    </a:extLst>
                  </p:cNvPr>
                  <p:cNvGrpSpPr/>
                  <p:nvPr/>
                </p:nvGrpSpPr>
                <p:grpSpPr>
                  <a:xfrm>
                    <a:off x="8234770" y="7037608"/>
                    <a:ext cx="818306" cy="409876"/>
                    <a:chOff x="8234770" y="7037608"/>
                    <a:chExt cx="818306" cy="409876"/>
                  </a:xfrm>
                </p:grpSpPr>
                <p:sp>
                  <p:nvSpPr>
                    <p:cNvPr id="188" name="Freeform: Shape 187">
                      <a:extLst>
                        <a:ext uri="{FF2B5EF4-FFF2-40B4-BE49-F238E27FC236}">
                          <a16:creationId xmlns:a16="http://schemas.microsoft.com/office/drawing/2014/main" xmlns="" id="{5B586512-DF7D-4595-81D3-73F930A42488}"/>
                        </a:ext>
                      </a:extLst>
                    </p:cNvPr>
                    <p:cNvSpPr/>
                    <p:nvPr/>
                  </p:nvSpPr>
                  <p:spPr>
                    <a:xfrm>
                      <a:off x="8291845" y="7080676"/>
                      <a:ext cx="713377" cy="366216"/>
                    </a:xfrm>
                    <a:custGeom>
                      <a:avLst/>
                      <a:gdLst>
                        <a:gd name="connsiteX0" fmla="*/ 9921 w 713377"/>
                        <a:gd name="connsiteY0" fmla="*/ 0 h 366216"/>
                        <a:gd name="connsiteX1" fmla="*/ 713377 w 713377"/>
                        <a:gd name="connsiteY1" fmla="*/ 14356 h 366216"/>
                        <a:gd name="connsiteX2" fmla="*/ 287475 w 713377"/>
                        <a:gd name="connsiteY2" fmla="*/ 354121 h 366216"/>
                        <a:gd name="connsiteX3" fmla="*/ 9921 w 713377"/>
                        <a:gd name="connsiteY3" fmla="*/ 0 h 366216"/>
                      </a:gdLst>
                      <a:ahLst/>
                      <a:cxnLst>
                        <a:cxn ang="0">
                          <a:pos x="connsiteX0" y="connsiteY0"/>
                        </a:cxn>
                        <a:cxn ang="0">
                          <a:pos x="connsiteX1" y="connsiteY1"/>
                        </a:cxn>
                        <a:cxn ang="0">
                          <a:pos x="connsiteX2" y="connsiteY2"/>
                        </a:cxn>
                        <a:cxn ang="0">
                          <a:pos x="connsiteX3" y="connsiteY3"/>
                        </a:cxn>
                      </a:cxnLst>
                      <a:rect l="l" t="t" r="r" b="b"/>
                      <a:pathLst>
                        <a:path w="713377" h="366216">
                          <a:moveTo>
                            <a:pt x="9921" y="0"/>
                          </a:moveTo>
                          <a:cubicBezTo>
                            <a:pt x="9921" y="0"/>
                            <a:pt x="287475" y="90923"/>
                            <a:pt x="713377" y="14356"/>
                          </a:cubicBezTo>
                          <a:cubicBezTo>
                            <a:pt x="713377" y="196202"/>
                            <a:pt x="593742" y="421117"/>
                            <a:pt x="287475" y="354121"/>
                          </a:cubicBezTo>
                          <a:cubicBezTo>
                            <a:pt x="-18791" y="282340"/>
                            <a:pt x="-14006" y="153133"/>
                            <a:pt x="9921" y="0"/>
                          </a:cubicBezTo>
                          <a:close/>
                        </a:path>
                      </a:pathLst>
                    </a:custGeom>
                    <a:solidFill>
                      <a:srgbClr val="941511"/>
                    </a:solidFill>
                    <a:ln w="47824" cap="flat">
                      <a:no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xmlns="" id="{6F7D6050-10CD-4227-8A91-B6DD025B387B}"/>
                        </a:ext>
                      </a:extLst>
                    </p:cNvPr>
                    <p:cNvSpPr/>
                    <p:nvPr/>
                  </p:nvSpPr>
                  <p:spPr>
                    <a:xfrm>
                      <a:off x="8291845" y="7080676"/>
                      <a:ext cx="713377" cy="362813"/>
                    </a:xfrm>
                    <a:custGeom>
                      <a:avLst/>
                      <a:gdLst>
                        <a:gd name="connsiteX0" fmla="*/ 9921 w 713377"/>
                        <a:gd name="connsiteY0" fmla="*/ 0 h 362813"/>
                        <a:gd name="connsiteX1" fmla="*/ 287475 w 713377"/>
                        <a:gd name="connsiteY1" fmla="*/ 349335 h 362813"/>
                        <a:gd name="connsiteX2" fmla="*/ 713377 w 713377"/>
                        <a:gd name="connsiteY2" fmla="*/ 9571 h 362813"/>
                        <a:gd name="connsiteX3" fmla="*/ 9921 w 713377"/>
                        <a:gd name="connsiteY3" fmla="*/ 0 h 362813"/>
                        <a:gd name="connsiteX4" fmla="*/ 191767 w 713377"/>
                        <a:gd name="connsiteY4" fmla="*/ 62210 h 362813"/>
                        <a:gd name="connsiteX5" fmla="*/ 411896 w 713377"/>
                        <a:gd name="connsiteY5" fmla="*/ 47854 h 362813"/>
                        <a:gd name="connsiteX6" fmla="*/ 617669 w 713377"/>
                        <a:gd name="connsiteY6" fmla="*/ 76567 h 362813"/>
                        <a:gd name="connsiteX7" fmla="*/ 622454 w 713377"/>
                        <a:gd name="connsiteY7" fmla="*/ 81352 h 362813"/>
                        <a:gd name="connsiteX8" fmla="*/ 646381 w 713377"/>
                        <a:gd name="connsiteY8" fmla="*/ 100494 h 362813"/>
                        <a:gd name="connsiteX9" fmla="*/ 617669 w 713377"/>
                        <a:gd name="connsiteY9" fmla="*/ 196202 h 362813"/>
                        <a:gd name="connsiteX10" fmla="*/ 469321 w 713377"/>
                        <a:gd name="connsiteY10" fmla="*/ 215344 h 362813"/>
                        <a:gd name="connsiteX11" fmla="*/ 196552 w 713377"/>
                        <a:gd name="connsiteY11" fmla="*/ 210558 h 362813"/>
                        <a:gd name="connsiteX12" fmla="*/ 91273 w 713377"/>
                        <a:gd name="connsiteY12" fmla="*/ 143562 h 362813"/>
                        <a:gd name="connsiteX13" fmla="*/ 191767 w 713377"/>
                        <a:gd name="connsiteY13" fmla="*/ 62210 h 36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13377" h="362813">
                          <a:moveTo>
                            <a:pt x="9921" y="0"/>
                          </a:moveTo>
                          <a:cubicBezTo>
                            <a:pt x="-14006" y="153133"/>
                            <a:pt x="-18791" y="282340"/>
                            <a:pt x="287475" y="349335"/>
                          </a:cubicBezTo>
                          <a:cubicBezTo>
                            <a:pt x="593742" y="421117"/>
                            <a:pt x="713377" y="191417"/>
                            <a:pt x="713377" y="9571"/>
                          </a:cubicBezTo>
                          <a:cubicBezTo>
                            <a:pt x="282690" y="90923"/>
                            <a:pt x="9921" y="0"/>
                            <a:pt x="9921" y="0"/>
                          </a:cubicBezTo>
                          <a:close/>
                          <a:moveTo>
                            <a:pt x="191767" y="62210"/>
                          </a:moveTo>
                          <a:cubicBezTo>
                            <a:pt x="263548" y="43069"/>
                            <a:pt x="340115" y="43069"/>
                            <a:pt x="411896" y="47854"/>
                          </a:cubicBezTo>
                          <a:cubicBezTo>
                            <a:pt x="478892" y="52640"/>
                            <a:pt x="560244" y="38283"/>
                            <a:pt x="617669" y="76567"/>
                          </a:cubicBezTo>
                          <a:cubicBezTo>
                            <a:pt x="617669" y="76567"/>
                            <a:pt x="622454" y="81352"/>
                            <a:pt x="622454" y="81352"/>
                          </a:cubicBezTo>
                          <a:cubicBezTo>
                            <a:pt x="632025" y="86137"/>
                            <a:pt x="641596" y="90923"/>
                            <a:pt x="646381" y="100494"/>
                          </a:cubicBezTo>
                          <a:cubicBezTo>
                            <a:pt x="670309" y="133992"/>
                            <a:pt x="646381" y="177060"/>
                            <a:pt x="617669" y="196202"/>
                          </a:cubicBezTo>
                          <a:cubicBezTo>
                            <a:pt x="579386" y="224915"/>
                            <a:pt x="517175" y="220129"/>
                            <a:pt x="469321" y="215344"/>
                          </a:cubicBezTo>
                          <a:cubicBezTo>
                            <a:pt x="378398" y="210558"/>
                            <a:pt x="287475" y="215344"/>
                            <a:pt x="196552" y="210558"/>
                          </a:cubicBezTo>
                          <a:cubicBezTo>
                            <a:pt x="153484" y="205773"/>
                            <a:pt x="100844" y="196202"/>
                            <a:pt x="91273" y="143562"/>
                          </a:cubicBezTo>
                          <a:cubicBezTo>
                            <a:pt x="91273" y="95708"/>
                            <a:pt x="153484" y="76567"/>
                            <a:pt x="191767" y="62210"/>
                          </a:cubicBezTo>
                          <a:close/>
                        </a:path>
                      </a:pathLst>
                    </a:custGeom>
                    <a:solidFill>
                      <a:srgbClr val="941511">
                        <a:alpha val="50000"/>
                      </a:srgbClr>
                    </a:solidFill>
                    <a:ln w="47824" cap="flat">
                      <a:no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xmlns="" id="{590ACEB2-2DE9-478B-951B-86160426FCC7}"/>
                        </a:ext>
                      </a:extLst>
                    </p:cNvPr>
                    <p:cNvSpPr/>
                    <p:nvPr/>
                  </p:nvSpPr>
                  <p:spPr>
                    <a:xfrm>
                      <a:off x="8349620" y="7095033"/>
                      <a:ext cx="564679" cy="141497"/>
                    </a:xfrm>
                    <a:custGeom>
                      <a:avLst/>
                      <a:gdLst>
                        <a:gd name="connsiteX0" fmla="*/ 258413 w 564679"/>
                        <a:gd name="connsiteY0" fmla="*/ 138777 h 141497"/>
                        <a:gd name="connsiteX1" fmla="*/ 564679 w 564679"/>
                        <a:gd name="connsiteY1" fmla="*/ 14356 h 141497"/>
                        <a:gd name="connsiteX2" fmla="*/ 0 w 564679"/>
                        <a:gd name="connsiteY2" fmla="*/ 0 h 141497"/>
                        <a:gd name="connsiteX3" fmla="*/ 258413 w 564679"/>
                        <a:gd name="connsiteY3" fmla="*/ 138777 h 141497"/>
                      </a:gdLst>
                      <a:ahLst/>
                      <a:cxnLst>
                        <a:cxn ang="0">
                          <a:pos x="connsiteX0" y="connsiteY0"/>
                        </a:cxn>
                        <a:cxn ang="0">
                          <a:pos x="connsiteX1" y="connsiteY1"/>
                        </a:cxn>
                        <a:cxn ang="0">
                          <a:pos x="connsiteX2" y="connsiteY2"/>
                        </a:cxn>
                        <a:cxn ang="0">
                          <a:pos x="connsiteX3" y="connsiteY3"/>
                        </a:cxn>
                      </a:cxnLst>
                      <a:rect l="l" t="t" r="r" b="b"/>
                      <a:pathLst>
                        <a:path w="564679" h="141497">
                          <a:moveTo>
                            <a:pt x="258413" y="138777"/>
                          </a:moveTo>
                          <a:cubicBezTo>
                            <a:pt x="512040" y="157919"/>
                            <a:pt x="555108" y="71781"/>
                            <a:pt x="564679" y="14356"/>
                          </a:cubicBezTo>
                          <a:cubicBezTo>
                            <a:pt x="291910" y="52640"/>
                            <a:pt x="90923" y="19142"/>
                            <a:pt x="0" y="0"/>
                          </a:cubicBezTo>
                          <a:cubicBezTo>
                            <a:pt x="9571" y="43069"/>
                            <a:pt x="52640" y="124421"/>
                            <a:pt x="258413" y="138777"/>
                          </a:cubicBezTo>
                          <a:close/>
                        </a:path>
                      </a:pathLst>
                    </a:custGeom>
                    <a:solidFill>
                      <a:srgbClr val="FFFFFF"/>
                    </a:solidFill>
                    <a:ln w="47824" cap="flat">
                      <a:noFill/>
                      <a:prstDash val="solid"/>
                      <a:miter/>
                    </a:ln>
                  </p:spPr>
                  <p:txBody>
                    <a:bodyPr rtlCol="0" anchor="ctr"/>
                    <a:lstStyle/>
                    <a:p>
                      <a:endParaRPr lang="en-US"/>
                    </a:p>
                  </p:txBody>
                </p:sp>
                <p:sp>
                  <p:nvSpPr>
                    <p:cNvPr id="191" name="Freeform: Shape 190">
                      <a:extLst>
                        <a:ext uri="{FF2B5EF4-FFF2-40B4-BE49-F238E27FC236}">
                          <a16:creationId xmlns:a16="http://schemas.microsoft.com/office/drawing/2014/main" xmlns="" id="{04B97C4C-A86E-47F2-9CDA-55FBC8508C25}"/>
                        </a:ext>
                      </a:extLst>
                    </p:cNvPr>
                    <p:cNvSpPr/>
                    <p:nvPr/>
                  </p:nvSpPr>
                  <p:spPr>
                    <a:xfrm>
                      <a:off x="8349620" y="7095033"/>
                      <a:ext cx="564679" cy="76922"/>
                    </a:xfrm>
                    <a:custGeom>
                      <a:avLst/>
                      <a:gdLst>
                        <a:gd name="connsiteX0" fmla="*/ 564679 w 564679"/>
                        <a:gd name="connsiteY0" fmla="*/ 14356 h 76922"/>
                        <a:gd name="connsiteX1" fmla="*/ 559894 w 564679"/>
                        <a:gd name="connsiteY1" fmla="*/ 33498 h 76922"/>
                        <a:gd name="connsiteX2" fmla="*/ 272769 w 564679"/>
                        <a:gd name="connsiteY2" fmla="*/ 71781 h 76922"/>
                        <a:gd name="connsiteX3" fmla="*/ 90923 w 564679"/>
                        <a:gd name="connsiteY3" fmla="*/ 47854 h 76922"/>
                        <a:gd name="connsiteX4" fmla="*/ 43069 w 564679"/>
                        <a:gd name="connsiteY4" fmla="*/ 71781 h 76922"/>
                        <a:gd name="connsiteX5" fmla="*/ 0 w 564679"/>
                        <a:gd name="connsiteY5" fmla="*/ 0 h 76922"/>
                        <a:gd name="connsiteX6" fmla="*/ 564679 w 564679"/>
                        <a:gd name="connsiteY6" fmla="*/ 14356 h 76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4679" h="76922">
                          <a:moveTo>
                            <a:pt x="564679" y="14356"/>
                          </a:moveTo>
                          <a:cubicBezTo>
                            <a:pt x="564679" y="19142"/>
                            <a:pt x="564679" y="28713"/>
                            <a:pt x="559894" y="33498"/>
                          </a:cubicBezTo>
                          <a:cubicBezTo>
                            <a:pt x="483327" y="90923"/>
                            <a:pt x="363692" y="76567"/>
                            <a:pt x="272769" y="71781"/>
                          </a:cubicBezTo>
                          <a:cubicBezTo>
                            <a:pt x="215344" y="66996"/>
                            <a:pt x="148348" y="66996"/>
                            <a:pt x="90923" y="47854"/>
                          </a:cubicBezTo>
                          <a:cubicBezTo>
                            <a:pt x="66996" y="43069"/>
                            <a:pt x="38283" y="38283"/>
                            <a:pt x="43069" y="71781"/>
                          </a:cubicBezTo>
                          <a:cubicBezTo>
                            <a:pt x="14356" y="47854"/>
                            <a:pt x="0" y="19142"/>
                            <a:pt x="0" y="0"/>
                          </a:cubicBezTo>
                          <a:cubicBezTo>
                            <a:pt x="90923" y="19142"/>
                            <a:pt x="291910" y="52640"/>
                            <a:pt x="564679" y="14356"/>
                          </a:cubicBezTo>
                          <a:close/>
                        </a:path>
                      </a:pathLst>
                    </a:custGeom>
                    <a:solidFill>
                      <a:srgbClr val="D8D8D8">
                        <a:alpha val="50000"/>
                      </a:srgbClr>
                    </a:solidFill>
                    <a:ln w="47824" cap="flat">
                      <a:noFill/>
                      <a:prstDash val="solid"/>
                      <a:miter/>
                    </a:ln>
                  </p:spPr>
                  <p:txBody>
                    <a:bodyPr rtlCol="0" anchor="ctr"/>
                    <a:lstStyle/>
                    <a:p>
                      <a:endParaRPr lang="en-US"/>
                    </a:p>
                  </p:txBody>
                </p:sp>
                <p:grpSp>
                  <p:nvGrpSpPr>
                    <p:cNvPr id="192" name="Graphic 3">
                      <a:extLst>
                        <a:ext uri="{FF2B5EF4-FFF2-40B4-BE49-F238E27FC236}">
                          <a16:creationId xmlns:a16="http://schemas.microsoft.com/office/drawing/2014/main" xmlns="" id="{45CAAD6C-9912-4EB4-9EC4-F00D1F96DAC1}"/>
                        </a:ext>
                      </a:extLst>
                    </p:cNvPr>
                    <p:cNvGrpSpPr/>
                    <p:nvPr/>
                  </p:nvGrpSpPr>
                  <p:grpSpPr>
                    <a:xfrm>
                      <a:off x="8316122" y="7258196"/>
                      <a:ext cx="641246" cy="189288"/>
                      <a:chOff x="8316122" y="7258196"/>
                      <a:chExt cx="641246" cy="189288"/>
                    </a:xfrm>
                  </p:grpSpPr>
                  <p:sp>
                    <p:nvSpPr>
                      <p:cNvPr id="201" name="Freeform: Shape 200">
                        <a:extLst>
                          <a:ext uri="{FF2B5EF4-FFF2-40B4-BE49-F238E27FC236}">
                            <a16:creationId xmlns:a16="http://schemas.microsoft.com/office/drawing/2014/main" xmlns="" id="{A7314869-D896-4827-A2DE-1599F22FEF0D}"/>
                          </a:ext>
                        </a:extLst>
                      </p:cNvPr>
                      <p:cNvSpPr/>
                      <p:nvPr/>
                    </p:nvSpPr>
                    <p:spPr>
                      <a:xfrm>
                        <a:off x="8449368" y="7268504"/>
                        <a:ext cx="503214" cy="114847"/>
                      </a:xfrm>
                      <a:custGeom>
                        <a:avLst/>
                        <a:gdLst>
                          <a:gd name="connsiteX0" fmla="*/ 53385 w 503214"/>
                          <a:gd name="connsiteY0" fmla="*/ 94512 h 114847"/>
                          <a:gd name="connsiteX1" fmla="*/ 474502 w 503214"/>
                          <a:gd name="connsiteY1" fmla="*/ 65799 h 114847"/>
                          <a:gd name="connsiteX2" fmla="*/ 503215 w 503214"/>
                          <a:gd name="connsiteY2" fmla="*/ 27516 h 114847"/>
                          <a:gd name="connsiteX3" fmla="*/ 249588 w 503214"/>
                          <a:gd name="connsiteY3" fmla="*/ 22731 h 114847"/>
                          <a:gd name="connsiteX4" fmla="*/ 43815 w 503214"/>
                          <a:gd name="connsiteY4" fmla="*/ 17945 h 114847"/>
                          <a:gd name="connsiteX5" fmla="*/ 53385 w 503214"/>
                          <a:gd name="connsiteY5" fmla="*/ 94512 h 114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3214" h="114847">
                            <a:moveTo>
                              <a:pt x="53385" y="94512"/>
                            </a:moveTo>
                            <a:cubicBezTo>
                              <a:pt x="254373" y="142366"/>
                              <a:pt x="407506" y="94512"/>
                              <a:pt x="474502" y="65799"/>
                            </a:cubicBezTo>
                            <a:cubicBezTo>
                              <a:pt x="484073" y="51443"/>
                              <a:pt x="493644" y="37087"/>
                              <a:pt x="503215" y="27516"/>
                            </a:cubicBezTo>
                            <a:cubicBezTo>
                              <a:pt x="421863" y="-10767"/>
                              <a:pt x="297442" y="-5982"/>
                              <a:pt x="249588" y="22731"/>
                            </a:cubicBezTo>
                            <a:cubicBezTo>
                              <a:pt x="216090" y="-1196"/>
                              <a:pt x="120381" y="-10767"/>
                              <a:pt x="43815" y="17945"/>
                            </a:cubicBezTo>
                            <a:cubicBezTo>
                              <a:pt x="-4039" y="46658"/>
                              <a:pt x="-27966" y="70585"/>
                              <a:pt x="53385" y="94512"/>
                            </a:cubicBezTo>
                            <a:close/>
                          </a:path>
                        </a:pathLst>
                      </a:custGeom>
                      <a:solidFill>
                        <a:srgbClr val="F58C86"/>
                      </a:solidFill>
                      <a:ln w="47824" cap="flat">
                        <a:noFill/>
                        <a:prstDash val="solid"/>
                        <a:miter/>
                      </a:ln>
                    </p:spPr>
                    <p:txBody>
                      <a:bodyPr rtlCol="0" anchor="ctr"/>
                      <a:lstStyle/>
                      <a:p>
                        <a:endParaRPr lang="en-US"/>
                      </a:p>
                    </p:txBody>
                  </p:sp>
                  <p:sp>
                    <p:nvSpPr>
                      <p:cNvPr id="202" name="Freeform: Shape 201">
                        <a:extLst>
                          <a:ext uri="{FF2B5EF4-FFF2-40B4-BE49-F238E27FC236}">
                            <a16:creationId xmlns:a16="http://schemas.microsoft.com/office/drawing/2014/main" xmlns="" id="{B1DC585B-FEC5-4BFA-98E1-55DD081A1B4F}"/>
                          </a:ext>
                        </a:extLst>
                      </p:cNvPr>
                      <p:cNvSpPr/>
                      <p:nvPr/>
                    </p:nvSpPr>
                    <p:spPr>
                      <a:xfrm>
                        <a:off x="8450050" y="7267308"/>
                        <a:ext cx="507317" cy="106473"/>
                      </a:xfrm>
                      <a:custGeom>
                        <a:avLst/>
                        <a:gdLst>
                          <a:gd name="connsiteX0" fmla="*/ 43132 w 507317"/>
                          <a:gd name="connsiteY0" fmla="*/ 19142 h 106473"/>
                          <a:gd name="connsiteX1" fmla="*/ 52703 w 507317"/>
                          <a:gd name="connsiteY1" fmla="*/ 14356 h 106473"/>
                          <a:gd name="connsiteX2" fmla="*/ 52703 w 507317"/>
                          <a:gd name="connsiteY2" fmla="*/ 14356 h 106473"/>
                          <a:gd name="connsiteX3" fmla="*/ 71845 w 507317"/>
                          <a:gd name="connsiteY3" fmla="*/ 62210 h 106473"/>
                          <a:gd name="connsiteX4" fmla="*/ 258476 w 507317"/>
                          <a:gd name="connsiteY4" fmla="*/ 14356 h 106473"/>
                          <a:gd name="connsiteX5" fmla="*/ 258476 w 507317"/>
                          <a:gd name="connsiteY5" fmla="*/ 9571 h 106473"/>
                          <a:gd name="connsiteX6" fmla="*/ 282403 w 507317"/>
                          <a:gd name="connsiteY6" fmla="*/ 0 h 106473"/>
                          <a:gd name="connsiteX7" fmla="*/ 239334 w 507317"/>
                          <a:gd name="connsiteY7" fmla="*/ 86137 h 106473"/>
                          <a:gd name="connsiteX8" fmla="*/ 311116 w 507317"/>
                          <a:gd name="connsiteY8" fmla="*/ 86137 h 106473"/>
                          <a:gd name="connsiteX9" fmla="*/ 440322 w 507317"/>
                          <a:gd name="connsiteY9" fmla="*/ 52640 h 106473"/>
                          <a:gd name="connsiteX10" fmla="*/ 488176 w 507317"/>
                          <a:gd name="connsiteY10" fmla="*/ 9571 h 106473"/>
                          <a:gd name="connsiteX11" fmla="*/ 507318 w 507317"/>
                          <a:gd name="connsiteY11" fmla="*/ 19142 h 106473"/>
                          <a:gd name="connsiteX12" fmla="*/ 478605 w 507317"/>
                          <a:gd name="connsiteY12" fmla="*/ 57425 h 106473"/>
                          <a:gd name="connsiteX13" fmla="*/ 57488 w 507317"/>
                          <a:gd name="connsiteY13" fmla="*/ 86137 h 106473"/>
                          <a:gd name="connsiteX14" fmla="*/ 43132 w 507317"/>
                          <a:gd name="connsiteY14" fmla="*/ 19142 h 106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7317" h="106473">
                            <a:moveTo>
                              <a:pt x="43132" y="19142"/>
                            </a:moveTo>
                            <a:cubicBezTo>
                              <a:pt x="47918" y="19142"/>
                              <a:pt x="47918" y="19142"/>
                              <a:pt x="52703" y="14356"/>
                            </a:cubicBezTo>
                            <a:cubicBezTo>
                              <a:pt x="52703" y="14356"/>
                              <a:pt x="52703" y="14356"/>
                              <a:pt x="52703" y="14356"/>
                            </a:cubicBezTo>
                            <a:cubicBezTo>
                              <a:pt x="43132" y="33498"/>
                              <a:pt x="52703" y="52640"/>
                              <a:pt x="71845" y="62210"/>
                            </a:cubicBezTo>
                            <a:cubicBezTo>
                              <a:pt x="143626" y="100494"/>
                              <a:pt x="201051" y="57425"/>
                              <a:pt x="258476" y="14356"/>
                            </a:cubicBezTo>
                            <a:cubicBezTo>
                              <a:pt x="258476" y="14356"/>
                              <a:pt x="258476" y="14356"/>
                              <a:pt x="258476" y="9571"/>
                            </a:cubicBezTo>
                            <a:cubicBezTo>
                              <a:pt x="263262" y="4785"/>
                              <a:pt x="272832" y="4785"/>
                              <a:pt x="282403" y="0"/>
                            </a:cubicBezTo>
                            <a:cubicBezTo>
                              <a:pt x="253691" y="14356"/>
                              <a:pt x="196266" y="62210"/>
                              <a:pt x="239334" y="86137"/>
                            </a:cubicBezTo>
                            <a:cubicBezTo>
                              <a:pt x="258476" y="100494"/>
                              <a:pt x="287189" y="90923"/>
                              <a:pt x="311116" y="86137"/>
                            </a:cubicBezTo>
                            <a:cubicBezTo>
                              <a:pt x="354185" y="81352"/>
                              <a:pt x="402039" y="71781"/>
                              <a:pt x="440322" y="52640"/>
                            </a:cubicBezTo>
                            <a:cubicBezTo>
                              <a:pt x="454678" y="43069"/>
                              <a:pt x="483391" y="28712"/>
                              <a:pt x="488176" y="9571"/>
                            </a:cubicBezTo>
                            <a:cubicBezTo>
                              <a:pt x="492962" y="9571"/>
                              <a:pt x="497747" y="14356"/>
                              <a:pt x="507318" y="19142"/>
                            </a:cubicBezTo>
                            <a:cubicBezTo>
                              <a:pt x="497747" y="33498"/>
                              <a:pt x="488176" y="47854"/>
                              <a:pt x="478605" y="57425"/>
                            </a:cubicBezTo>
                            <a:cubicBezTo>
                              <a:pt x="411609" y="86137"/>
                              <a:pt x="258476" y="133992"/>
                              <a:pt x="57488" y="86137"/>
                            </a:cubicBezTo>
                            <a:cubicBezTo>
                              <a:pt x="-28649" y="71781"/>
                              <a:pt x="-4722" y="47854"/>
                              <a:pt x="43132" y="19142"/>
                            </a:cubicBezTo>
                            <a:close/>
                          </a:path>
                        </a:pathLst>
                      </a:custGeom>
                      <a:solidFill>
                        <a:srgbClr val="F58C86">
                          <a:alpha val="40000"/>
                        </a:srgbClr>
                      </a:solidFill>
                      <a:ln w="47824" cap="flat">
                        <a:noFill/>
                        <a:prstDash val="solid"/>
                        <a:miter/>
                      </a:ln>
                    </p:spPr>
                    <p:txBody>
                      <a:bodyPr rtlCol="0" anchor="ctr"/>
                      <a:lstStyle/>
                      <a:p>
                        <a:endParaRPr lang="en-US"/>
                      </a:p>
                    </p:txBody>
                  </p:sp>
                  <p:sp>
                    <p:nvSpPr>
                      <p:cNvPr id="203" name="Freeform: Shape 202">
                        <a:extLst>
                          <a:ext uri="{FF2B5EF4-FFF2-40B4-BE49-F238E27FC236}">
                            <a16:creationId xmlns:a16="http://schemas.microsoft.com/office/drawing/2014/main" xmlns="" id="{4483B91F-85FE-4A3F-A733-FD4000F0FE9B}"/>
                          </a:ext>
                        </a:extLst>
                      </p:cNvPr>
                      <p:cNvSpPr/>
                      <p:nvPr/>
                    </p:nvSpPr>
                    <p:spPr>
                      <a:xfrm>
                        <a:off x="8316122" y="7258196"/>
                        <a:ext cx="612533" cy="189288"/>
                      </a:xfrm>
                      <a:custGeom>
                        <a:avLst/>
                        <a:gdLst>
                          <a:gd name="connsiteX0" fmla="*/ 186631 w 612533"/>
                          <a:gd name="connsiteY0" fmla="*/ 104820 h 189288"/>
                          <a:gd name="connsiteX1" fmla="*/ 177061 w 612533"/>
                          <a:gd name="connsiteY1" fmla="*/ 28254 h 189288"/>
                          <a:gd name="connsiteX2" fmla="*/ 0 w 612533"/>
                          <a:gd name="connsiteY2" fmla="*/ 28254 h 189288"/>
                          <a:gd name="connsiteX3" fmla="*/ 263198 w 612533"/>
                          <a:gd name="connsiteY3" fmla="*/ 176602 h 189288"/>
                          <a:gd name="connsiteX4" fmla="*/ 612534 w 612533"/>
                          <a:gd name="connsiteY4" fmla="*/ 76108 h 189288"/>
                          <a:gd name="connsiteX5" fmla="*/ 186631 w 612533"/>
                          <a:gd name="connsiteY5" fmla="*/ 104820 h 189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2533" h="189288">
                            <a:moveTo>
                              <a:pt x="186631" y="104820"/>
                            </a:moveTo>
                            <a:cubicBezTo>
                              <a:pt x="105279" y="80893"/>
                              <a:pt x="129206" y="52181"/>
                              <a:pt x="177061" y="28254"/>
                            </a:cubicBezTo>
                            <a:cubicBezTo>
                              <a:pt x="100494" y="-24386"/>
                              <a:pt x="33498" y="9112"/>
                              <a:pt x="0" y="28254"/>
                            </a:cubicBezTo>
                            <a:cubicBezTo>
                              <a:pt x="33498" y="90464"/>
                              <a:pt x="110065" y="138318"/>
                              <a:pt x="263198" y="176602"/>
                            </a:cubicBezTo>
                            <a:cubicBezTo>
                              <a:pt x="430688" y="214885"/>
                              <a:pt x="545538" y="162245"/>
                              <a:pt x="612534" y="76108"/>
                            </a:cubicBezTo>
                            <a:cubicBezTo>
                              <a:pt x="545538" y="104820"/>
                              <a:pt x="387619" y="152675"/>
                              <a:pt x="186631" y="104820"/>
                            </a:cubicBezTo>
                            <a:close/>
                          </a:path>
                        </a:pathLst>
                      </a:custGeom>
                      <a:solidFill>
                        <a:srgbClr val="D2D2D2"/>
                      </a:solidFill>
                      <a:ln w="47824" cap="flat">
                        <a:noFill/>
                        <a:prstDash val="solid"/>
                        <a:miter/>
                      </a:ln>
                    </p:spPr>
                    <p:txBody>
                      <a:bodyPr rtlCol="0" anchor="ctr"/>
                      <a:lstStyle/>
                      <a:p>
                        <a:endParaRPr lang="en-US"/>
                      </a:p>
                    </p:txBody>
                  </p:sp>
                </p:grpSp>
                <p:sp>
                  <p:nvSpPr>
                    <p:cNvPr id="193" name="Freeform: Shape 192">
                      <a:extLst>
                        <a:ext uri="{FF2B5EF4-FFF2-40B4-BE49-F238E27FC236}">
                          <a16:creationId xmlns:a16="http://schemas.microsoft.com/office/drawing/2014/main" xmlns="" id="{30DD070D-9160-48F8-A071-C6CAD9EF3938}"/>
                        </a:ext>
                      </a:extLst>
                    </p:cNvPr>
                    <p:cNvSpPr/>
                    <p:nvPr/>
                  </p:nvSpPr>
                  <p:spPr>
                    <a:xfrm>
                      <a:off x="8662429" y="7291235"/>
                      <a:ext cx="36526" cy="49803"/>
                    </a:xfrm>
                    <a:custGeom>
                      <a:avLst/>
                      <a:gdLst>
                        <a:gd name="connsiteX0" fmla="*/ 36527 w 36526"/>
                        <a:gd name="connsiteY0" fmla="*/ 0 h 49803"/>
                        <a:gd name="connsiteX1" fmla="*/ 7815 w 36526"/>
                        <a:gd name="connsiteY1" fmla="*/ 38283 h 49803"/>
                        <a:gd name="connsiteX2" fmla="*/ 36527 w 36526"/>
                        <a:gd name="connsiteY2" fmla="*/ 0 h 49803"/>
                      </a:gdLst>
                      <a:ahLst/>
                      <a:cxnLst>
                        <a:cxn ang="0">
                          <a:pos x="connsiteX0" y="connsiteY0"/>
                        </a:cxn>
                        <a:cxn ang="0">
                          <a:pos x="connsiteX1" y="connsiteY1"/>
                        </a:cxn>
                        <a:cxn ang="0">
                          <a:pos x="connsiteX2" y="connsiteY2"/>
                        </a:cxn>
                      </a:cxnLst>
                      <a:rect l="l" t="t" r="r" b="b"/>
                      <a:pathLst>
                        <a:path w="36526" h="49803">
                          <a:moveTo>
                            <a:pt x="36527" y="0"/>
                          </a:moveTo>
                          <a:cubicBezTo>
                            <a:pt x="36527" y="0"/>
                            <a:pt x="22171" y="9571"/>
                            <a:pt x="7815" y="38283"/>
                          </a:cubicBezTo>
                          <a:cubicBezTo>
                            <a:pt x="-1756" y="71781"/>
                            <a:pt x="-11327" y="23927"/>
                            <a:pt x="36527" y="0"/>
                          </a:cubicBezTo>
                          <a:close/>
                        </a:path>
                      </a:pathLst>
                    </a:custGeom>
                    <a:solidFill>
                      <a:srgbClr val="EB5771"/>
                    </a:solidFill>
                    <a:ln w="47824" cap="flat">
                      <a:noFill/>
                      <a:prstDash val="solid"/>
                      <a:miter/>
                    </a:ln>
                  </p:spPr>
                  <p:txBody>
                    <a:bodyPr rtlCol="0" anchor="ctr"/>
                    <a:lstStyle/>
                    <a:p>
                      <a:endParaRPr lang="en-US"/>
                    </a:p>
                  </p:txBody>
                </p:sp>
                <p:sp>
                  <p:nvSpPr>
                    <p:cNvPr id="194" name="Freeform: Shape 193">
                      <a:extLst>
                        <a:ext uri="{FF2B5EF4-FFF2-40B4-BE49-F238E27FC236}">
                          <a16:creationId xmlns:a16="http://schemas.microsoft.com/office/drawing/2014/main" xmlns="" id="{FC383E3B-72F0-4F84-92AA-7A0612F83613}"/>
                        </a:ext>
                      </a:extLst>
                    </p:cNvPr>
                    <p:cNvSpPr/>
                    <p:nvPr/>
                  </p:nvSpPr>
                  <p:spPr>
                    <a:xfrm>
                      <a:off x="8407577" y="7286449"/>
                      <a:ext cx="61678" cy="66995"/>
                    </a:xfrm>
                    <a:custGeom>
                      <a:avLst/>
                      <a:gdLst>
                        <a:gd name="connsiteX0" fmla="*/ 4254 w 61678"/>
                        <a:gd name="connsiteY0" fmla="*/ 0 h 66995"/>
                        <a:gd name="connsiteX1" fmla="*/ 61679 w 61678"/>
                        <a:gd name="connsiteY1" fmla="*/ 66996 h 66995"/>
                        <a:gd name="connsiteX2" fmla="*/ 4254 w 61678"/>
                        <a:gd name="connsiteY2" fmla="*/ 0 h 66995"/>
                      </a:gdLst>
                      <a:ahLst/>
                      <a:cxnLst>
                        <a:cxn ang="0">
                          <a:pos x="connsiteX0" y="connsiteY0"/>
                        </a:cxn>
                        <a:cxn ang="0">
                          <a:pos x="connsiteX1" y="connsiteY1"/>
                        </a:cxn>
                        <a:cxn ang="0">
                          <a:pos x="connsiteX2" y="connsiteY2"/>
                        </a:cxn>
                      </a:cxnLst>
                      <a:rect l="l" t="t" r="r" b="b"/>
                      <a:pathLst>
                        <a:path w="61678" h="66995">
                          <a:moveTo>
                            <a:pt x="4254" y="0"/>
                          </a:moveTo>
                          <a:cubicBezTo>
                            <a:pt x="4254" y="0"/>
                            <a:pt x="4254" y="47854"/>
                            <a:pt x="61679" y="66996"/>
                          </a:cubicBezTo>
                          <a:cubicBezTo>
                            <a:pt x="-14888" y="52640"/>
                            <a:pt x="-532" y="14356"/>
                            <a:pt x="4254" y="0"/>
                          </a:cubicBezTo>
                          <a:close/>
                        </a:path>
                      </a:pathLst>
                    </a:custGeom>
                    <a:solidFill>
                      <a:srgbClr val="A29E92"/>
                    </a:solidFill>
                    <a:ln w="47824" cap="flat">
                      <a:noFill/>
                      <a:prstDash val="solid"/>
                      <a:miter/>
                    </a:ln>
                  </p:spPr>
                  <p:txBody>
                    <a:bodyPr rtlCol="0" anchor="ctr"/>
                    <a:lstStyle/>
                    <a:p>
                      <a:endParaRPr lang="en-US"/>
                    </a:p>
                  </p:txBody>
                </p:sp>
                <p:sp>
                  <p:nvSpPr>
                    <p:cNvPr id="195" name="Freeform: Shape 194">
                      <a:extLst>
                        <a:ext uri="{FF2B5EF4-FFF2-40B4-BE49-F238E27FC236}">
                          <a16:creationId xmlns:a16="http://schemas.microsoft.com/office/drawing/2014/main" xmlns="" id="{7E671BCB-7A83-4C8F-8A18-4FE62B5F19BF}"/>
                        </a:ext>
                      </a:extLst>
                    </p:cNvPr>
                    <p:cNvSpPr/>
                    <p:nvPr/>
                  </p:nvSpPr>
                  <p:spPr>
                    <a:xfrm>
                      <a:off x="8995283" y="7037608"/>
                      <a:ext cx="57793" cy="65321"/>
                    </a:xfrm>
                    <a:custGeom>
                      <a:avLst/>
                      <a:gdLst>
                        <a:gd name="connsiteX0" fmla="*/ 368 w 57793"/>
                        <a:gd name="connsiteY0" fmla="*/ 0 h 65321"/>
                        <a:gd name="connsiteX1" fmla="*/ 57793 w 57793"/>
                        <a:gd name="connsiteY1" fmla="*/ 57425 h 65321"/>
                        <a:gd name="connsiteX2" fmla="*/ 368 w 57793"/>
                        <a:gd name="connsiteY2" fmla="*/ 0 h 65321"/>
                      </a:gdLst>
                      <a:ahLst/>
                      <a:cxnLst>
                        <a:cxn ang="0">
                          <a:pos x="connsiteX0" y="connsiteY0"/>
                        </a:cxn>
                        <a:cxn ang="0">
                          <a:pos x="connsiteX1" y="connsiteY1"/>
                        </a:cxn>
                        <a:cxn ang="0">
                          <a:pos x="connsiteX2" y="connsiteY2"/>
                        </a:cxn>
                      </a:cxnLst>
                      <a:rect l="l" t="t" r="r" b="b"/>
                      <a:pathLst>
                        <a:path w="57793" h="65321">
                          <a:moveTo>
                            <a:pt x="368" y="0"/>
                          </a:moveTo>
                          <a:cubicBezTo>
                            <a:pt x="368" y="0"/>
                            <a:pt x="9939" y="47854"/>
                            <a:pt x="57793" y="57425"/>
                          </a:cubicBezTo>
                          <a:cubicBezTo>
                            <a:pt x="38652" y="76567"/>
                            <a:pt x="-4417" y="62211"/>
                            <a:pt x="368" y="0"/>
                          </a:cubicBezTo>
                          <a:close/>
                        </a:path>
                      </a:pathLst>
                    </a:custGeom>
                    <a:solidFill>
                      <a:srgbClr val="D97D30"/>
                    </a:solidFill>
                    <a:ln w="47824" cap="flat">
                      <a:noFill/>
                      <a:prstDash val="solid"/>
                      <a:miter/>
                    </a:ln>
                  </p:spPr>
                  <p:txBody>
                    <a:bodyPr rtlCol="0" anchor="ctr"/>
                    <a:lstStyle/>
                    <a:p>
                      <a:endParaRPr lang="en-US"/>
                    </a:p>
                  </p:txBody>
                </p:sp>
                <p:sp>
                  <p:nvSpPr>
                    <p:cNvPr id="196" name="Freeform: Shape 195">
                      <a:extLst>
                        <a:ext uri="{FF2B5EF4-FFF2-40B4-BE49-F238E27FC236}">
                          <a16:creationId xmlns:a16="http://schemas.microsoft.com/office/drawing/2014/main" xmlns="" id="{A085AF85-EE45-45A2-AEA2-7E07E23998C3}"/>
                        </a:ext>
                      </a:extLst>
                    </p:cNvPr>
                    <p:cNvSpPr/>
                    <p:nvPr/>
                  </p:nvSpPr>
                  <p:spPr>
                    <a:xfrm>
                      <a:off x="8343219" y="7261540"/>
                      <a:ext cx="513890" cy="177894"/>
                    </a:xfrm>
                    <a:custGeom>
                      <a:avLst/>
                      <a:gdLst>
                        <a:gd name="connsiteX0" fmla="*/ 68612 w 513890"/>
                        <a:gd name="connsiteY0" fmla="*/ 10553 h 177894"/>
                        <a:gd name="connsiteX1" fmla="*/ 106895 w 513890"/>
                        <a:gd name="connsiteY1" fmla="*/ 91905 h 177894"/>
                        <a:gd name="connsiteX2" fmla="*/ 494514 w 513890"/>
                        <a:gd name="connsiteY2" fmla="*/ 111047 h 177894"/>
                        <a:gd name="connsiteX3" fmla="*/ 269600 w 513890"/>
                        <a:gd name="connsiteY3" fmla="*/ 168472 h 177894"/>
                        <a:gd name="connsiteX4" fmla="*/ 1616 w 513890"/>
                        <a:gd name="connsiteY4" fmla="*/ 44051 h 177894"/>
                        <a:gd name="connsiteX5" fmla="*/ 68612 w 513890"/>
                        <a:gd name="connsiteY5" fmla="*/ 10553 h 177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3890" h="177894">
                          <a:moveTo>
                            <a:pt x="68612" y="10553"/>
                          </a:moveTo>
                          <a:cubicBezTo>
                            <a:pt x="68612" y="10553"/>
                            <a:pt x="20758" y="53622"/>
                            <a:pt x="106895" y="91905"/>
                          </a:cubicBezTo>
                          <a:cubicBezTo>
                            <a:pt x="240887" y="149330"/>
                            <a:pt x="432304" y="134974"/>
                            <a:pt x="494514" y="111047"/>
                          </a:cubicBezTo>
                          <a:cubicBezTo>
                            <a:pt x="556725" y="91905"/>
                            <a:pt x="465802" y="211541"/>
                            <a:pt x="269600" y="168472"/>
                          </a:cubicBezTo>
                          <a:cubicBezTo>
                            <a:pt x="78183" y="130188"/>
                            <a:pt x="11187" y="82334"/>
                            <a:pt x="1616" y="44051"/>
                          </a:cubicBezTo>
                          <a:cubicBezTo>
                            <a:pt x="-12740" y="5768"/>
                            <a:pt x="73397" y="-13374"/>
                            <a:pt x="68612" y="10553"/>
                          </a:cubicBezTo>
                          <a:close/>
                        </a:path>
                      </a:pathLst>
                    </a:custGeom>
                    <a:solidFill>
                      <a:srgbClr val="FFFFFF"/>
                    </a:solidFill>
                    <a:ln w="47824" cap="flat">
                      <a:noFill/>
                      <a:prstDash val="solid"/>
                      <a:miter/>
                    </a:ln>
                  </p:spPr>
                  <p:txBody>
                    <a:bodyPr rtlCol="0" anchor="ctr"/>
                    <a:lstStyle/>
                    <a:p>
                      <a:endParaRPr lang="en-US"/>
                    </a:p>
                  </p:txBody>
                </p:sp>
                <p:sp>
                  <p:nvSpPr>
                    <p:cNvPr id="197" name="Freeform: Shape 196">
                      <a:extLst>
                        <a:ext uri="{FF2B5EF4-FFF2-40B4-BE49-F238E27FC236}">
                          <a16:creationId xmlns:a16="http://schemas.microsoft.com/office/drawing/2014/main" xmlns="" id="{8FB2E51C-9987-458C-B12F-FC70AC17E29A}"/>
                        </a:ext>
                      </a:extLst>
                    </p:cNvPr>
                    <p:cNvSpPr/>
                    <p:nvPr/>
                  </p:nvSpPr>
                  <p:spPr>
                    <a:xfrm>
                      <a:off x="8424894" y="7270637"/>
                      <a:ext cx="49146" cy="53833"/>
                    </a:xfrm>
                    <a:custGeom>
                      <a:avLst/>
                      <a:gdLst>
                        <a:gd name="connsiteX0" fmla="*/ 49147 w 49146"/>
                        <a:gd name="connsiteY0" fmla="*/ 15812 h 53833"/>
                        <a:gd name="connsiteX1" fmla="*/ 15649 w 49146"/>
                        <a:gd name="connsiteY1" fmla="*/ 49310 h 53833"/>
                        <a:gd name="connsiteX2" fmla="*/ 49147 w 49146"/>
                        <a:gd name="connsiteY2" fmla="*/ 15812 h 53833"/>
                      </a:gdLst>
                      <a:ahLst/>
                      <a:cxnLst>
                        <a:cxn ang="0">
                          <a:pos x="connsiteX0" y="connsiteY0"/>
                        </a:cxn>
                        <a:cxn ang="0">
                          <a:pos x="connsiteX1" y="connsiteY1"/>
                        </a:cxn>
                        <a:cxn ang="0">
                          <a:pos x="connsiteX2" y="connsiteY2"/>
                        </a:cxn>
                      </a:cxnLst>
                      <a:rect l="l" t="t" r="r" b="b"/>
                      <a:pathLst>
                        <a:path w="49146" h="53833">
                          <a:moveTo>
                            <a:pt x="49147" y="15812"/>
                          </a:moveTo>
                          <a:cubicBezTo>
                            <a:pt x="49147" y="15812"/>
                            <a:pt x="25220" y="15812"/>
                            <a:pt x="15649" y="49310"/>
                          </a:cubicBezTo>
                          <a:cubicBezTo>
                            <a:pt x="10863" y="78022"/>
                            <a:pt x="-32205" y="-41613"/>
                            <a:pt x="49147" y="15812"/>
                          </a:cubicBezTo>
                          <a:close/>
                        </a:path>
                      </a:pathLst>
                    </a:custGeom>
                    <a:solidFill>
                      <a:srgbClr val="FFFFFF"/>
                    </a:solidFill>
                    <a:ln w="47824" cap="flat">
                      <a:noFill/>
                      <a:prstDash val="solid"/>
                      <a:miter/>
                    </a:ln>
                  </p:spPr>
                  <p:txBody>
                    <a:bodyPr rtlCol="0" anchor="ctr"/>
                    <a:lstStyle/>
                    <a:p>
                      <a:endParaRPr lang="en-US"/>
                    </a:p>
                  </p:txBody>
                </p:sp>
                <p:sp>
                  <p:nvSpPr>
                    <p:cNvPr id="198" name="Freeform: Shape 197">
                      <a:extLst>
                        <a:ext uri="{FF2B5EF4-FFF2-40B4-BE49-F238E27FC236}">
                          <a16:creationId xmlns:a16="http://schemas.microsoft.com/office/drawing/2014/main" xmlns="" id="{1A17596A-6575-48BB-A73F-33DBE4E09288}"/>
                        </a:ext>
                      </a:extLst>
                    </p:cNvPr>
                    <p:cNvSpPr/>
                    <p:nvPr/>
                  </p:nvSpPr>
                  <p:spPr>
                    <a:xfrm>
                      <a:off x="8564772" y="7280132"/>
                      <a:ext cx="98919" cy="32492"/>
                    </a:xfrm>
                    <a:custGeom>
                      <a:avLst/>
                      <a:gdLst>
                        <a:gd name="connsiteX0" fmla="*/ 81544 w 98919"/>
                        <a:gd name="connsiteY0" fmla="*/ 1531 h 32492"/>
                        <a:gd name="connsiteX1" fmla="*/ 192 w 98919"/>
                        <a:gd name="connsiteY1" fmla="*/ 20673 h 32492"/>
                        <a:gd name="connsiteX2" fmla="*/ 81544 w 98919"/>
                        <a:gd name="connsiteY2" fmla="*/ 1531 h 32492"/>
                      </a:gdLst>
                      <a:ahLst/>
                      <a:cxnLst>
                        <a:cxn ang="0">
                          <a:pos x="connsiteX0" y="connsiteY0"/>
                        </a:cxn>
                        <a:cxn ang="0">
                          <a:pos x="connsiteX1" y="connsiteY1"/>
                        </a:cxn>
                        <a:cxn ang="0">
                          <a:pos x="connsiteX2" y="connsiteY2"/>
                        </a:cxn>
                      </a:cxnLst>
                      <a:rect l="l" t="t" r="r" b="b"/>
                      <a:pathLst>
                        <a:path w="98919" h="32492">
                          <a:moveTo>
                            <a:pt x="81544" y="1531"/>
                          </a:moveTo>
                          <a:cubicBezTo>
                            <a:pt x="81544" y="1531"/>
                            <a:pt x="-4593" y="-8040"/>
                            <a:pt x="192" y="20673"/>
                          </a:cubicBezTo>
                          <a:cubicBezTo>
                            <a:pt x="192" y="54171"/>
                            <a:pt x="148540" y="6317"/>
                            <a:pt x="81544" y="1531"/>
                          </a:cubicBezTo>
                          <a:close/>
                        </a:path>
                      </a:pathLst>
                    </a:custGeom>
                    <a:solidFill>
                      <a:srgbClr val="F8AAA5"/>
                    </a:solidFill>
                    <a:ln w="47824" cap="flat">
                      <a:no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xmlns="" id="{947D2277-80D0-4054-9D9B-48106A612CE2}"/>
                        </a:ext>
                      </a:extLst>
                    </p:cNvPr>
                    <p:cNvSpPr/>
                    <p:nvPr/>
                  </p:nvSpPr>
                  <p:spPr>
                    <a:xfrm>
                      <a:off x="8623688" y="7398818"/>
                      <a:ext cx="192714" cy="40764"/>
                    </a:xfrm>
                    <a:custGeom>
                      <a:avLst/>
                      <a:gdLst>
                        <a:gd name="connsiteX0" fmla="*/ 22628 w 192714"/>
                        <a:gd name="connsiteY0" fmla="*/ 7266 h 40764"/>
                        <a:gd name="connsiteX1" fmla="*/ 170976 w 192714"/>
                        <a:gd name="connsiteY1" fmla="*/ 2481 h 40764"/>
                        <a:gd name="connsiteX2" fmla="*/ 80053 w 192714"/>
                        <a:gd name="connsiteY2" fmla="*/ 40764 h 40764"/>
                        <a:gd name="connsiteX3" fmla="*/ 22628 w 192714"/>
                        <a:gd name="connsiteY3" fmla="*/ 7266 h 40764"/>
                      </a:gdLst>
                      <a:ahLst/>
                      <a:cxnLst>
                        <a:cxn ang="0">
                          <a:pos x="connsiteX0" y="connsiteY0"/>
                        </a:cxn>
                        <a:cxn ang="0">
                          <a:pos x="connsiteX1" y="connsiteY1"/>
                        </a:cxn>
                        <a:cxn ang="0">
                          <a:pos x="connsiteX2" y="connsiteY2"/>
                        </a:cxn>
                        <a:cxn ang="0">
                          <a:pos x="connsiteX3" y="connsiteY3"/>
                        </a:cxn>
                      </a:cxnLst>
                      <a:rect l="l" t="t" r="r" b="b"/>
                      <a:pathLst>
                        <a:path w="192714" h="40764">
                          <a:moveTo>
                            <a:pt x="22628" y="7266"/>
                          </a:moveTo>
                          <a:cubicBezTo>
                            <a:pt x="22628" y="7266"/>
                            <a:pt x="123122" y="16837"/>
                            <a:pt x="170976" y="2481"/>
                          </a:cubicBezTo>
                          <a:cubicBezTo>
                            <a:pt x="223616" y="-11875"/>
                            <a:pt x="175761" y="40764"/>
                            <a:pt x="80053" y="40764"/>
                          </a:cubicBezTo>
                          <a:cubicBezTo>
                            <a:pt x="-10870" y="35979"/>
                            <a:pt x="-15655" y="2481"/>
                            <a:pt x="22628" y="7266"/>
                          </a:cubicBezTo>
                          <a:close/>
                        </a:path>
                      </a:pathLst>
                    </a:custGeom>
                    <a:solidFill>
                      <a:srgbClr val="F4F5F5"/>
                    </a:solidFill>
                    <a:ln w="47824" cap="flat">
                      <a:noFill/>
                      <a:prstDash val="solid"/>
                      <a:miter/>
                    </a:ln>
                  </p:spPr>
                  <p:txBody>
                    <a:bodyPr rtlCol="0" anchor="ctr"/>
                    <a:lstStyle/>
                    <a:p>
                      <a:endParaRPr lang="en-US"/>
                    </a:p>
                  </p:txBody>
                </p:sp>
                <p:sp>
                  <p:nvSpPr>
                    <p:cNvPr id="200" name="Freeform: Shape 199">
                      <a:extLst>
                        <a:ext uri="{FF2B5EF4-FFF2-40B4-BE49-F238E27FC236}">
                          <a16:creationId xmlns:a16="http://schemas.microsoft.com/office/drawing/2014/main" xmlns="" id="{4E8D9104-5DDB-4AD7-9016-096012BC6D27}"/>
                        </a:ext>
                      </a:extLst>
                    </p:cNvPr>
                    <p:cNvSpPr/>
                    <p:nvPr/>
                  </p:nvSpPr>
                  <p:spPr>
                    <a:xfrm>
                      <a:off x="8234770" y="7051964"/>
                      <a:ext cx="82254" cy="37218"/>
                    </a:xfrm>
                    <a:custGeom>
                      <a:avLst/>
                      <a:gdLst>
                        <a:gd name="connsiteX0" fmla="*/ 0 w 82254"/>
                        <a:gd name="connsiteY0" fmla="*/ 0 h 37218"/>
                        <a:gd name="connsiteX1" fmla="*/ 66996 w 82254"/>
                        <a:gd name="connsiteY1" fmla="*/ 23927 h 37218"/>
                        <a:gd name="connsiteX2" fmla="*/ 0 w 82254"/>
                        <a:gd name="connsiteY2" fmla="*/ 0 h 37218"/>
                      </a:gdLst>
                      <a:ahLst/>
                      <a:cxnLst>
                        <a:cxn ang="0">
                          <a:pos x="connsiteX0" y="connsiteY0"/>
                        </a:cxn>
                        <a:cxn ang="0">
                          <a:pos x="connsiteX1" y="connsiteY1"/>
                        </a:cxn>
                        <a:cxn ang="0">
                          <a:pos x="connsiteX2" y="connsiteY2"/>
                        </a:cxn>
                      </a:cxnLst>
                      <a:rect l="l" t="t" r="r" b="b"/>
                      <a:pathLst>
                        <a:path w="82254" h="37218">
                          <a:moveTo>
                            <a:pt x="0" y="0"/>
                          </a:moveTo>
                          <a:cubicBezTo>
                            <a:pt x="0" y="0"/>
                            <a:pt x="14356" y="4785"/>
                            <a:pt x="66996" y="23927"/>
                          </a:cubicBezTo>
                          <a:cubicBezTo>
                            <a:pt x="114850" y="38283"/>
                            <a:pt x="38283" y="52640"/>
                            <a:pt x="0" y="0"/>
                          </a:cubicBezTo>
                          <a:close/>
                        </a:path>
                      </a:pathLst>
                    </a:custGeom>
                    <a:solidFill>
                      <a:srgbClr val="D97D30"/>
                    </a:solidFill>
                    <a:ln w="47824" cap="flat">
                      <a:noFill/>
                      <a:prstDash val="solid"/>
                      <a:miter/>
                    </a:ln>
                  </p:spPr>
                  <p:txBody>
                    <a:bodyPr rtlCol="0" anchor="ctr"/>
                    <a:lstStyle/>
                    <a:p>
                      <a:endParaRPr lang="en-US"/>
                    </a:p>
                  </p:txBody>
                </p:sp>
              </p:grpSp>
              <p:sp>
                <p:nvSpPr>
                  <p:cNvPr id="187" name="Freeform: Shape 186">
                    <a:extLst>
                      <a:ext uri="{FF2B5EF4-FFF2-40B4-BE49-F238E27FC236}">
                        <a16:creationId xmlns:a16="http://schemas.microsoft.com/office/drawing/2014/main" xmlns="" id="{683DD6AB-A778-43EC-9D2A-C270C1099ED5}"/>
                      </a:ext>
                    </a:extLst>
                  </p:cNvPr>
                  <p:cNvSpPr/>
                  <p:nvPr/>
                </p:nvSpPr>
                <p:spPr>
                  <a:xfrm>
                    <a:off x="8285331" y="7075891"/>
                    <a:ext cx="724676" cy="371958"/>
                  </a:xfrm>
                  <a:custGeom>
                    <a:avLst/>
                    <a:gdLst>
                      <a:gd name="connsiteX0" fmla="*/ 11650 w 724676"/>
                      <a:gd name="connsiteY0" fmla="*/ 4785 h 371958"/>
                      <a:gd name="connsiteX1" fmla="*/ 11650 w 724676"/>
                      <a:gd name="connsiteY1" fmla="*/ 4785 h 371958"/>
                      <a:gd name="connsiteX2" fmla="*/ 21220 w 724676"/>
                      <a:gd name="connsiteY2" fmla="*/ 0 h 371958"/>
                      <a:gd name="connsiteX3" fmla="*/ 40362 w 724676"/>
                      <a:gd name="connsiteY3" fmla="*/ 4785 h 371958"/>
                      <a:gd name="connsiteX4" fmla="*/ 719891 w 724676"/>
                      <a:gd name="connsiteY4" fmla="*/ 9571 h 371958"/>
                      <a:gd name="connsiteX5" fmla="*/ 724677 w 724676"/>
                      <a:gd name="connsiteY5" fmla="*/ 9571 h 371958"/>
                      <a:gd name="connsiteX6" fmla="*/ 724677 w 724676"/>
                      <a:gd name="connsiteY6" fmla="*/ 14356 h 371958"/>
                      <a:gd name="connsiteX7" fmla="*/ 600256 w 724676"/>
                      <a:gd name="connsiteY7" fmla="*/ 306267 h 371958"/>
                      <a:gd name="connsiteX8" fmla="*/ 293989 w 724676"/>
                      <a:gd name="connsiteY8" fmla="*/ 358906 h 371958"/>
                      <a:gd name="connsiteX9" fmla="*/ 260491 w 724676"/>
                      <a:gd name="connsiteY9" fmla="*/ 349335 h 371958"/>
                      <a:gd name="connsiteX10" fmla="*/ 260491 w 724676"/>
                      <a:gd name="connsiteY10" fmla="*/ 349335 h 371958"/>
                      <a:gd name="connsiteX11" fmla="*/ 11650 w 724676"/>
                      <a:gd name="connsiteY11" fmla="*/ 4785 h 371958"/>
                      <a:gd name="connsiteX12" fmla="*/ 21220 w 724676"/>
                      <a:gd name="connsiteY12" fmla="*/ 14356 h 371958"/>
                      <a:gd name="connsiteX13" fmla="*/ 293989 w 724676"/>
                      <a:gd name="connsiteY13" fmla="*/ 349335 h 371958"/>
                      <a:gd name="connsiteX14" fmla="*/ 590685 w 724676"/>
                      <a:gd name="connsiteY14" fmla="*/ 301481 h 371958"/>
                      <a:gd name="connsiteX15" fmla="*/ 710320 w 724676"/>
                      <a:gd name="connsiteY15" fmla="*/ 23927 h 371958"/>
                      <a:gd name="connsiteX16" fmla="*/ 21220 w 724676"/>
                      <a:gd name="connsiteY16" fmla="*/ 14356 h 371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24676" h="371958">
                        <a:moveTo>
                          <a:pt x="11650" y="4785"/>
                        </a:moveTo>
                        <a:cubicBezTo>
                          <a:pt x="11650" y="4785"/>
                          <a:pt x="11650" y="0"/>
                          <a:pt x="11650" y="4785"/>
                        </a:cubicBezTo>
                        <a:cubicBezTo>
                          <a:pt x="16435" y="0"/>
                          <a:pt x="16435" y="0"/>
                          <a:pt x="21220" y="0"/>
                        </a:cubicBezTo>
                        <a:cubicBezTo>
                          <a:pt x="21220" y="0"/>
                          <a:pt x="26006" y="0"/>
                          <a:pt x="40362" y="4785"/>
                        </a:cubicBezTo>
                        <a:cubicBezTo>
                          <a:pt x="107358" y="23927"/>
                          <a:pt x="360985" y="76567"/>
                          <a:pt x="719891" y="9571"/>
                        </a:cubicBezTo>
                        <a:cubicBezTo>
                          <a:pt x="719891" y="9571"/>
                          <a:pt x="724677" y="9571"/>
                          <a:pt x="724677" y="9571"/>
                        </a:cubicBezTo>
                        <a:cubicBezTo>
                          <a:pt x="724677" y="9571"/>
                          <a:pt x="724677" y="14356"/>
                          <a:pt x="724677" y="14356"/>
                        </a:cubicBezTo>
                        <a:cubicBezTo>
                          <a:pt x="724677" y="133992"/>
                          <a:pt x="676822" y="244056"/>
                          <a:pt x="600256" y="306267"/>
                        </a:cubicBezTo>
                        <a:cubicBezTo>
                          <a:pt x="523689" y="368477"/>
                          <a:pt x="418410" y="387619"/>
                          <a:pt x="293989" y="358906"/>
                        </a:cubicBezTo>
                        <a:cubicBezTo>
                          <a:pt x="284418" y="354121"/>
                          <a:pt x="270062" y="354121"/>
                          <a:pt x="260491" y="349335"/>
                        </a:cubicBezTo>
                        <a:lnTo>
                          <a:pt x="260491" y="349335"/>
                        </a:lnTo>
                        <a:cubicBezTo>
                          <a:pt x="-12278" y="282339"/>
                          <a:pt x="-17063" y="153133"/>
                          <a:pt x="11650" y="4785"/>
                        </a:cubicBezTo>
                        <a:close/>
                        <a:moveTo>
                          <a:pt x="21220" y="14356"/>
                        </a:moveTo>
                        <a:cubicBezTo>
                          <a:pt x="-2707" y="162704"/>
                          <a:pt x="6864" y="282339"/>
                          <a:pt x="293989" y="349335"/>
                        </a:cubicBezTo>
                        <a:cubicBezTo>
                          <a:pt x="413624" y="378048"/>
                          <a:pt x="514118" y="358906"/>
                          <a:pt x="590685" y="301481"/>
                        </a:cubicBezTo>
                        <a:cubicBezTo>
                          <a:pt x="667252" y="239271"/>
                          <a:pt x="710320" y="138777"/>
                          <a:pt x="710320" y="23927"/>
                        </a:cubicBezTo>
                        <a:cubicBezTo>
                          <a:pt x="327487" y="95708"/>
                          <a:pt x="69074" y="28712"/>
                          <a:pt x="21220" y="14356"/>
                        </a:cubicBezTo>
                        <a:close/>
                      </a:path>
                    </a:pathLst>
                  </a:custGeom>
                  <a:solidFill>
                    <a:srgbClr val="D97D30"/>
                  </a:solidFill>
                  <a:ln w="47824" cap="flat">
                    <a:noFill/>
                    <a:prstDash val="solid"/>
                    <a:miter/>
                  </a:ln>
                </p:spPr>
                <p:txBody>
                  <a:bodyPr rtlCol="0" anchor="ctr"/>
                  <a:lstStyle/>
                  <a:p>
                    <a:endParaRPr lang="en-US"/>
                  </a:p>
                </p:txBody>
              </p:sp>
            </p:grpSp>
            <p:sp>
              <p:nvSpPr>
                <p:cNvPr id="179" name="Freeform: Shape 178">
                  <a:extLst>
                    <a:ext uri="{FF2B5EF4-FFF2-40B4-BE49-F238E27FC236}">
                      <a16:creationId xmlns:a16="http://schemas.microsoft.com/office/drawing/2014/main" xmlns="" id="{3B2FB7B7-654A-46AA-A64E-06BC92350C81}"/>
                    </a:ext>
                  </a:extLst>
                </p:cNvPr>
                <p:cNvSpPr/>
                <p:nvPr/>
              </p:nvSpPr>
              <p:spPr>
                <a:xfrm>
                  <a:off x="8095281" y="6382006"/>
                  <a:ext cx="1450693" cy="1214921"/>
                </a:xfrm>
                <a:custGeom>
                  <a:avLst/>
                  <a:gdLst>
                    <a:gd name="connsiteX0" fmla="*/ 302193 w 1450693"/>
                    <a:gd name="connsiteY0" fmla="*/ 1105431 h 1214921"/>
                    <a:gd name="connsiteX1" fmla="*/ 953010 w 1450693"/>
                    <a:gd name="connsiteY1" fmla="*/ 1158071 h 1214921"/>
                    <a:gd name="connsiteX2" fmla="*/ 1244920 w 1450693"/>
                    <a:gd name="connsiteY2" fmla="*/ 899658 h 1214921"/>
                    <a:gd name="connsiteX3" fmla="*/ 1450693 w 1450693"/>
                    <a:gd name="connsiteY3" fmla="*/ 770452 h 1214921"/>
                    <a:gd name="connsiteX4" fmla="*/ 1345414 w 1450693"/>
                    <a:gd name="connsiteY4" fmla="*/ 885302 h 1214921"/>
                    <a:gd name="connsiteX5" fmla="*/ 1264062 w 1450693"/>
                    <a:gd name="connsiteY5" fmla="*/ 794379 h 1214921"/>
                    <a:gd name="connsiteX6" fmla="*/ 1364556 w 1450693"/>
                    <a:gd name="connsiteY6" fmla="*/ 655602 h 1214921"/>
                    <a:gd name="connsiteX7" fmla="*/ 1383697 w 1450693"/>
                    <a:gd name="connsiteY7" fmla="*/ 650817 h 1214921"/>
                    <a:gd name="connsiteX8" fmla="*/ 1268847 w 1450693"/>
                    <a:gd name="connsiteY8" fmla="*/ 722598 h 1214921"/>
                    <a:gd name="connsiteX9" fmla="*/ 1235350 w 1450693"/>
                    <a:gd name="connsiteY9" fmla="*/ 157919 h 1214921"/>
                    <a:gd name="connsiteX10" fmla="*/ 1053504 w 1450693"/>
                    <a:gd name="connsiteY10" fmla="*/ 258412 h 1214921"/>
                    <a:gd name="connsiteX11" fmla="*/ 1096572 w 1450693"/>
                    <a:gd name="connsiteY11" fmla="*/ 43069 h 1214921"/>
                    <a:gd name="connsiteX12" fmla="*/ 713739 w 1450693"/>
                    <a:gd name="connsiteY12" fmla="*/ 133992 h 1214921"/>
                    <a:gd name="connsiteX13" fmla="*/ 828589 w 1450693"/>
                    <a:gd name="connsiteY13" fmla="*/ 19142 h 1214921"/>
                    <a:gd name="connsiteX14" fmla="*/ 378760 w 1450693"/>
                    <a:gd name="connsiteY14" fmla="*/ 138777 h 1214921"/>
                    <a:gd name="connsiteX15" fmla="*/ 421828 w 1450693"/>
                    <a:gd name="connsiteY15" fmla="*/ 0 h 1214921"/>
                    <a:gd name="connsiteX16" fmla="*/ 129918 w 1450693"/>
                    <a:gd name="connsiteY16" fmla="*/ 358906 h 1214921"/>
                    <a:gd name="connsiteX17" fmla="*/ 38995 w 1450693"/>
                    <a:gd name="connsiteY17" fmla="*/ 540752 h 1214921"/>
                    <a:gd name="connsiteX18" fmla="*/ 302193 w 1450693"/>
                    <a:gd name="connsiteY18" fmla="*/ 1105431 h 1214921"/>
                    <a:gd name="connsiteX19" fmla="*/ 110776 w 1450693"/>
                    <a:gd name="connsiteY19" fmla="*/ 512039 h 1214921"/>
                    <a:gd name="connsiteX20" fmla="*/ 192128 w 1450693"/>
                    <a:gd name="connsiteY20" fmla="*/ 378048 h 1214921"/>
                    <a:gd name="connsiteX21" fmla="*/ 225626 w 1450693"/>
                    <a:gd name="connsiteY21" fmla="*/ 248842 h 1214921"/>
                    <a:gd name="connsiteX22" fmla="*/ 345262 w 1450693"/>
                    <a:gd name="connsiteY22" fmla="*/ 66996 h 1214921"/>
                    <a:gd name="connsiteX23" fmla="*/ 354833 w 1450693"/>
                    <a:gd name="connsiteY23" fmla="*/ 76567 h 1214921"/>
                    <a:gd name="connsiteX24" fmla="*/ 359618 w 1450693"/>
                    <a:gd name="connsiteY24" fmla="*/ 239271 h 1214921"/>
                    <a:gd name="connsiteX25" fmla="*/ 464897 w 1450693"/>
                    <a:gd name="connsiteY25" fmla="*/ 124421 h 1214921"/>
                    <a:gd name="connsiteX26" fmla="*/ 584533 w 1450693"/>
                    <a:gd name="connsiteY26" fmla="*/ 66996 h 1214921"/>
                    <a:gd name="connsiteX27" fmla="*/ 708954 w 1450693"/>
                    <a:gd name="connsiteY27" fmla="*/ 62210 h 1214921"/>
                    <a:gd name="connsiteX28" fmla="*/ 522322 w 1450693"/>
                    <a:gd name="connsiteY28" fmla="*/ 177060 h 1214921"/>
                    <a:gd name="connsiteX29" fmla="*/ 1039147 w 1450693"/>
                    <a:gd name="connsiteY29" fmla="*/ 129206 h 1214921"/>
                    <a:gd name="connsiteX30" fmla="*/ 967366 w 1450693"/>
                    <a:gd name="connsiteY30" fmla="*/ 320623 h 1214921"/>
                    <a:gd name="connsiteX31" fmla="*/ 953010 w 1450693"/>
                    <a:gd name="connsiteY31" fmla="*/ 349335 h 1214921"/>
                    <a:gd name="connsiteX32" fmla="*/ 1168354 w 1450693"/>
                    <a:gd name="connsiteY32" fmla="*/ 306267 h 1214921"/>
                    <a:gd name="connsiteX33" fmla="*/ 1216208 w 1450693"/>
                    <a:gd name="connsiteY33" fmla="*/ 277554 h 1214921"/>
                    <a:gd name="connsiteX34" fmla="*/ 1216208 w 1450693"/>
                    <a:gd name="connsiteY34" fmla="*/ 669958 h 1214921"/>
                    <a:gd name="connsiteX35" fmla="*/ 1077431 w 1450693"/>
                    <a:gd name="connsiteY35" fmla="*/ 942727 h 1214921"/>
                    <a:gd name="connsiteX36" fmla="*/ 933868 w 1450693"/>
                    <a:gd name="connsiteY36" fmla="*/ 1081504 h 1214921"/>
                    <a:gd name="connsiteX37" fmla="*/ 464897 w 1450693"/>
                    <a:gd name="connsiteY37" fmla="*/ 1129358 h 1214921"/>
                    <a:gd name="connsiteX38" fmla="*/ 177772 w 1450693"/>
                    <a:gd name="connsiteY38" fmla="*/ 942727 h 1214921"/>
                    <a:gd name="connsiteX39" fmla="*/ 101205 w 1450693"/>
                    <a:gd name="connsiteY39" fmla="*/ 803950 h 1214921"/>
                    <a:gd name="connsiteX40" fmla="*/ 110776 w 1450693"/>
                    <a:gd name="connsiteY40" fmla="*/ 512039 h 1214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450693" h="1214921">
                      <a:moveTo>
                        <a:pt x="302193" y="1105431"/>
                      </a:moveTo>
                      <a:cubicBezTo>
                        <a:pt x="685026" y="1315990"/>
                        <a:pt x="953010" y="1158071"/>
                        <a:pt x="953010" y="1158071"/>
                      </a:cubicBezTo>
                      <a:cubicBezTo>
                        <a:pt x="1058289" y="1115002"/>
                        <a:pt x="1192281" y="1009723"/>
                        <a:pt x="1244920" y="899658"/>
                      </a:cubicBezTo>
                      <a:cubicBezTo>
                        <a:pt x="1297560" y="933156"/>
                        <a:pt x="1417195" y="899658"/>
                        <a:pt x="1450693" y="770452"/>
                      </a:cubicBezTo>
                      <a:cubicBezTo>
                        <a:pt x="1436337" y="823092"/>
                        <a:pt x="1407624" y="870946"/>
                        <a:pt x="1345414" y="885302"/>
                      </a:cubicBezTo>
                      <a:cubicBezTo>
                        <a:pt x="1283204" y="904444"/>
                        <a:pt x="1254491" y="847019"/>
                        <a:pt x="1264062" y="794379"/>
                      </a:cubicBezTo>
                      <a:cubicBezTo>
                        <a:pt x="1273633" y="736954"/>
                        <a:pt x="1316701" y="684315"/>
                        <a:pt x="1364556" y="655602"/>
                      </a:cubicBezTo>
                      <a:cubicBezTo>
                        <a:pt x="1369341" y="650817"/>
                        <a:pt x="1374127" y="650817"/>
                        <a:pt x="1383697" y="650817"/>
                      </a:cubicBezTo>
                      <a:cubicBezTo>
                        <a:pt x="1345414" y="650817"/>
                        <a:pt x="1297560" y="669958"/>
                        <a:pt x="1268847" y="722598"/>
                      </a:cubicBezTo>
                      <a:cubicBezTo>
                        <a:pt x="1307131" y="574250"/>
                        <a:pt x="1345414" y="315837"/>
                        <a:pt x="1235350" y="157919"/>
                      </a:cubicBezTo>
                      <a:cubicBezTo>
                        <a:pt x="1144427" y="287125"/>
                        <a:pt x="1053504" y="258412"/>
                        <a:pt x="1053504" y="258412"/>
                      </a:cubicBezTo>
                      <a:cubicBezTo>
                        <a:pt x="1053504" y="258412"/>
                        <a:pt x="1144427" y="200988"/>
                        <a:pt x="1096572" y="43069"/>
                      </a:cubicBezTo>
                      <a:cubicBezTo>
                        <a:pt x="919512" y="191417"/>
                        <a:pt x="713739" y="133992"/>
                        <a:pt x="713739" y="133992"/>
                      </a:cubicBezTo>
                      <a:cubicBezTo>
                        <a:pt x="713739" y="133992"/>
                        <a:pt x="747237" y="110065"/>
                        <a:pt x="828589" y="19142"/>
                      </a:cubicBezTo>
                      <a:cubicBezTo>
                        <a:pt x="536679" y="-38283"/>
                        <a:pt x="378760" y="138777"/>
                        <a:pt x="378760" y="138777"/>
                      </a:cubicBezTo>
                      <a:cubicBezTo>
                        <a:pt x="378760" y="138777"/>
                        <a:pt x="354833" y="76567"/>
                        <a:pt x="421828" y="0"/>
                      </a:cubicBezTo>
                      <a:cubicBezTo>
                        <a:pt x="153845" y="28713"/>
                        <a:pt x="129918" y="358906"/>
                        <a:pt x="129918" y="358906"/>
                      </a:cubicBezTo>
                      <a:cubicBezTo>
                        <a:pt x="129918" y="358906"/>
                        <a:pt x="129918" y="373263"/>
                        <a:pt x="38995" y="540752"/>
                      </a:cubicBezTo>
                      <a:cubicBezTo>
                        <a:pt x="-71070" y="751310"/>
                        <a:pt x="62922" y="971440"/>
                        <a:pt x="302193" y="1105431"/>
                      </a:cubicBezTo>
                      <a:close/>
                      <a:moveTo>
                        <a:pt x="110776" y="512039"/>
                      </a:moveTo>
                      <a:cubicBezTo>
                        <a:pt x="134703" y="464185"/>
                        <a:pt x="168201" y="425902"/>
                        <a:pt x="192128" y="378048"/>
                      </a:cubicBezTo>
                      <a:cubicBezTo>
                        <a:pt x="211270" y="339765"/>
                        <a:pt x="216055" y="291910"/>
                        <a:pt x="225626" y="248842"/>
                      </a:cubicBezTo>
                      <a:cubicBezTo>
                        <a:pt x="239982" y="172275"/>
                        <a:pt x="263910" y="90923"/>
                        <a:pt x="345262" y="66996"/>
                      </a:cubicBezTo>
                      <a:cubicBezTo>
                        <a:pt x="350047" y="66996"/>
                        <a:pt x="354833" y="71781"/>
                        <a:pt x="354833" y="76567"/>
                      </a:cubicBezTo>
                      <a:cubicBezTo>
                        <a:pt x="335691" y="119635"/>
                        <a:pt x="335691" y="196202"/>
                        <a:pt x="359618" y="239271"/>
                      </a:cubicBezTo>
                      <a:cubicBezTo>
                        <a:pt x="388330" y="196202"/>
                        <a:pt x="421828" y="157919"/>
                        <a:pt x="464897" y="124421"/>
                      </a:cubicBezTo>
                      <a:cubicBezTo>
                        <a:pt x="503180" y="95708"/>
                        <a:pt x="541464" y="81352"/>
                        <a:pt x="584533" y="66996"/>
                      </a:cubicBezTo>
                      <a:cubicBezTo>
                        <a:pt x="622816" y="52640"/>
                        <a:pt x="713739" y="57425"/>
                        <a:pt x="708954" y="62210"/>
                      </a:cubicBezTo>
                      <a:cubicBezTo>
                        <a:pt x="670670" y="90923"/>
                        <a:pt x="555820" y="138777"/>
                        <a:pt x="522322" y="177060"/>
                      </a:cubicBezTo>
                      <a:cubicBezTo>
                        <a:pt x="661099" y="229700"/>
                        <a:pt x="866872" y="306267"/>
                        <a:pt x="1039147" y="129206"/>
                      </a:cubicBezTo>
                      <a:cubicBezTo>
                        <a:pt x="1043933" y="124421"/>
                        <a:pt x="1010435" y="267983"/>
                        <a:pt x="967366" y="320623"/>
                      </a:cubicBezTo>
                      <a:cubicBezTo>
                        <a:pt x="962580" y="330194"/>
                        <a:pt x="953010" y="339765"/>
                        <a:pt x="953010" y="349335"/>
                      </a:cubicBezTo>
                      <a:cubicBezTo>
                        <a:pt x="1029576" y="344550"/>
                        <a:pt x="1101358" y="334979"/>
                        <a:pt x="1168354" y="306267"/>
                      </a:cubicBezTo>
                      <a:cubicBezTo>
                        <a:pt x="1197066" y="291910"/>
                        <a:pt x="1216208" y="277554"/>
                        <a:pt x="1216208" y="277554"/>
                      </a:cubicBezTo>
                      <a:cubicBezTo>
                        <a:pt x="1249706" y="411546"/>
                        <a:pt x="1249706" y="535967"/>
                        <a:pt x="1216208" y="669958"/>
                      </a:cubicBezTo>
                      <a:cubicBezTo>
                        <a:pt x="1192281" y="765667"/>
                        <a:pt x="1144427" y="866160"/>
                        <a:pt x="1077431" y="942727"/>
                      </a:cubicBezTo>
                      <a:cubicBezTo>
                        <a:pt x="1039147" y="995367"/>
                        <a:pt x="986508" y="1043221"/>
                        <a:pt x="933868" y="1081504"/>
                      </a:cubicBezTo>
                      <a:cubicBezTo>
                        <a:pt x="795091" y="1172427"/>
                        <a:pt x="618031" y="1177212"/>
                        <a:pt x="464897" y="1129358"/>
                      </a:cubicBezTo>
                      <a:cubicBezTo>
                        <a:pt x="354833" y="1095860"/>
                        <a:pt x="244768" y="1033650"/>
                        <a:pt x="177772" y="942727"/>
                      </a:cubicBezTo>
                      <a:cubicBezTo>
                        <a:pt x="144274" y="904444"/>
                        <a:pt x="115562" y="856589"/>
                        <a:pt x="101205" y="803950"/>
                      </a:cubicBezTo>
                      <a:cubicBezTo>
                        <a:pt x="53351" y="703456"/>
                        <a:pt x="62922" y="607748"/>
                        <a:pt x="110776" y="512039"/>
                      </a:cubicBezTo>
                      <a:close/>
                    </a:path>
                  </a:pathLst>
                </a:custGeom>
                <a:solidFill>
                  <a:srgbClr val="FBC98F">
                    <a:alpha val="50000"/>
                  </a:srgbClr>
                </a:solidFill>
                <a:ln w="47824" cap="flat">
                  <a:noFill/>
                  <a:prstDash val="solid"/>
                  <a:miter/>
                </a:ln>
              </p:spPr>
              <p:txBody>
                <a:bodyPr rtlCol="0" anchor="ctr"/>
                <a:lstStyle/>
                <a:p>
                  <a:endParaRPr lang="en-US"/>
                </a:p>
              </p:txBody>
            </p:sp>
            <p:grpSp>
              <p:nvGrpSpPr>
                <p:cNvPr id="180" name="Graphic 3">
                  <a:extLst>
                    <a:ext uri="{FF2B5EF4-FFF2-40B4-BE49-F238E27FC236}">
                      <a16:creationId xmlns:a16="http://schemas.microsoft.com/office/drawing/2014/main" xmlns="" id="{BA06C728-199D-49A7-8E42-0C8BF58A99C7}"/>
                    </a:ext>
                  </a:extLst>
                </p:cNvPr>
                <p:cNvGrpSpPr/>
                <p:nvPr/>
              </p:nvGrpSpPr>
              <p:grpSpPr>
                <a:xfrm>
                  <a:off x="8253912" y="6562074"/>
                  <a:ext cx="244056" cy="145339"/>
                  <a:chOff x="8253912" y="6562074"/>
                  <a:chExt cx="244056" cy="145339"/>
                </a:xfrm>
              </p:grpSpPr>
              <p:sp>
                <p:nvSpPr>
                  <p:cNvPr id="184" name="Freeform: Shape 183">
                    <a:extLst>
                      <a:ext uri="{FF2B5EF4-FFF2-40B4-BE49-F238E27FC236}">
                        <a16:creationId xmlns:a16="http://schemas.microsoft.com/office/drawing/2014/main" xmlns="" id="{B238DFA3-384E-4324-91D5-BF55DCD40D40}"/>
                      </a:ext>
                    </a:extLst>
                  </p:cNvPr>
                  <p:cNvSpPr/>
                  <p:nvPr/>
                </p:nvSpPr>
                <p:spPr>
                  <a:xfrm>
                    <a:off x="8263483" y="6568216"/>
                    <a:ext cx="229700" cy="134412"/>
                  </a:xfrm>
                  <a:custGeom>
                    <a:avLst/>
                    <a:gdLst>
                      <a:gd name="connsiteX0" fmla="*/ 0 w 229700"/>
                      <a:gd name="connsiteY0" fmla="*/ 124842 h 134412"/>
                      <a:gd name="connsiteX1" fmla="*/ 229700 w 229700"/>
                      <a:gd name="connsiteY1" fmla="*/ 134412 h 134412"/>
                      <a:gd name="connsiteX2" fmla="*/ 0 w 229700"/>
                      <a:gd name="connsiteY2" fmla="*/ 124842 h 134412"/>
                    </a:gdLst>
                    <a:ahLst/>
                    <a:cxnLst>
                      <a:cxn ang="0">
                        <a:pos x="connsiteX0" y="connsiteY0"/>
                      </a:cxn>
                      <a:cxn ang="0">
                        <a:pos x="connsiteX1" y="connsiteY1"/>
                      </a:cxn>
                      <a:cxn ang="0">
                        <a:pos x="connsiteX2" y="connsiteY2"/>
                      </a:cxn>
                    </a:cxnLst>
                    <a:rect l="l" t="t" r="r" b="b"/>
                    <a:pathLst>
                      <a:path w="229700" h="134412">
                        <a:moveTo>
                          <a:pt x="0" y="124842"/>
                        </a:moveTo>
                        <a:cubicBezTo>
                          <a:pt x="0" y="124842"/>
                          <a:pt x="148348" y="-80931"/>
                          <a:pt x="229700" y="134412"/>
                        </a:cubicBezTo>
                        <a:cubicBezTo>
                          <a:pt x="220129" y="421"/>
                          <a:pt x="90923" y="-80931"/>
                          <a:pt x="0" y="124842"/>
                        </a:cubicBezTo>
                        <a:close/>
                      </a:path>
                    </a:pathLst>
                  </a:custGeom>
                  <a:solidFill>
                    <a:srgbClr val="D9531E"/>
                  </a:solidFill>
                  <a:ln w="47824" cap="flat">
                    <a:noFill/>
                    <a:prstDash val="solid"/>
                    <a:miter/>
                  </a:ln>
                </p:spPr>
                <p:txBody>
                  <a:bodyPr rtlCol="0" anchor="ctr"/>
                  <a:lstStyle/>
                  <a:p>
                    <a:endParaRPr lang="en-US"/>
                  </a:p>
                </p:txBody>
              </p:sp>
              <p:sp>
                <p:nvSpPr>
                  <p:cNvPr id="185" name="Freeform: Shape 184">
                    <a:extLst>
                      <a:ext uri="{FF2B5EF4-FFF2-40B4-BE49-F238E27FC236}">
                        <a16:creationId xmlns:a16="http://schemas.microsoft.com/office/drawing/2014/main" xmlns="" id="{A4A96246-B83A-4C83-978C-AAA1EB706B2D}"/>
                      </a:ext>
                    </a:extLst>
                  </p:cNvPr>
                  <p:cNvSpPr/>
                  <p:nvPr/>
                </p:nvSpPr>
                <p:spPr>
                  <a:xfrm>
                    <a:off x="8253912" y="6562074"/>
                    <a:ext cx="244056" cy="145339"/>
                  </a:xfrm>
                  <a:custGeom>
                    <a:avLst/>
                    <a:gdLst>
                      <a:gd name="connsiteX0" fmla="*/ 4785 w 244056"/>
                      <a:gd name="connsiteY0" fmla="*/ 135769 h 145339"/>
                      <a:gd name="connsiteX1" fmla="*/ 0 w 244056"/>
                      <a:gd name="connsiteY1" fmla="*/ 126198 h 145339"/>
                      <a:gd name="connsiteX2" fmla="*/ 153133 w 244056"/>
                      <a:gd name="connsiteY2" fmla="*/ 1777 h 145339"/>
                      <a:gd name="connsiteX3" fmla="*/ 244056 w 244056"/>
                      <a:gd name="connsiteY3" fmla="*/ 140554 h 145339"/>
                      <a:gd name="connsiteX4" fmla="*/ 239271 w 244056"/>
                      <a:gd name="connsiteY4" fmla="*/ 145340 h 145339"/>
                      <a:gd name="connsiteX5" fmla="*/ 229700 w 244056"/>
                      <a:gd name="connsiteY5" fmla="*/ 140554 h 145339"/>
                      <a:gd name="connsiteX6" fmla="*/ 153133 w 244056"/>
                      <a:gd name="connsiteY6" fmla="*/ 49631 h 145339"/>
                      <a:gd name="connsiteX7" fmla="*/ 9571 w 244056"/>
                      <a:gd name="connsiteY7" fmla="*/ 130983 h 145339"/>
                      <a:gd name="connsiteX8" fmla="*/ 4785 w 244056"/>
                      <a:gd name="connsiteY8" fmla="*/ 135769 h 145339"/>
                      <a:gd name="connsiteX9" fmla="*/ 4785 w 244056"/>
                      <a:gd name="connsiteY9" fmla="*/ 135769 h 145339"/>
                      <a:gd name="connsiteX10" fmla="*/ 220129 w 244056"/>
                      <a:gd name="connsiteY10" fmla="*/ 87915 h 145339"/>
                      <a:gd name="connsiteX11" fmla="*/ 153133 w 244056"/>
                      <a:gd name="connsiteY11" fmla="*/ 16133 h 145339"/>
                      <a:gd name="connsiteX12" fmla="*/ 38283 w 244056"/>
                      <a:gd name="connsiteY12" fmla="*/ 87915 h 145339"/>
                      <a:gd name="connsiteX13" fmla="*/ 157919 w 244056"/>
                      <a:gd name="connsiteY13" fmla="*/ 40061 h 145339"/>
                      <a:gd name="connsiteX14" fmla="*/ 220129 w 244056"/>
                      <a:gd name="connsiteY14" fmla="*/ 87915 h 145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4056" h="145339">
                        <a:moveTo>
                          <a:pt x="4785" y="135769"/>
                        </a:moveTo>
                        <a:cubicBezTo>
                          <a:pt x="0" y="135769"/>
                          <a:pt x="0" y="130983"/>
                          <a:pt x="0" y="126198"/>
                        </a:cubicBezTo>
                        <a:cubicBezTo>
                          <a:pt x="57425" y="-7794"/>
                          <a:pt x="124421" y="-3008"/>
                          <a:pt x="153133" y="1777"/>
                        </a:cubicBezTo>
                        <a:cubicBezTo>
                          <a:pt x="200987" y="16133"/>
                          <a:pt x="239271" y="68773"/>
                          <a:pt x="244056" y="140554"/>
                        </a:cubicBezTo>
                        <a:cubicBezTo>
                          <a:pt x="244056" y="145340"/>
                          <a:pt x="244056" y="145340"/>
                          <a:pt x="239271" y="145340"/>
                        </a:cubicBezTo>
                        <a:cubicBezTo>
                          <a:pt x="234486" y="145340"/>
                          <a:pt x="234486" y="145340"/>
                          <a:pt x="229700" y="140554"/>
                        </a:cubicBezTo>
                        <a:cubicBezTo>
                          <a:pt x="210558" y="87915"/>
                          <a:pt x="181846" y="54417"/>
                          <a:pt x="153133" y="49631"/>
                        </a:cubicBezTo>
                        <a:cubicBezTo>
                          <a:pt x="86137" y="30490"/>
                          <a:pt x="9571" y="130983"/>
                          <a:pt x="9571" y="130983"/>
                        </a:cubicBezTo>
                        <a:cubicBezTo>
                          <a:pt x="14356" y="135769"/>
                          <a:pt x="9571" y="135769"/>
                          <a:pt x="4785" y="135769"/>
                        </a:cubicBezTo>
                        <a:cubicBezTo>
                          <a:pt x="9571" y="135769"/>
                          <a:pt x="4785" y="135769"/>
                          <a:pt x="4785" y="135769"/>
                        </a:cubicBezTo>
                        <a:close/>
                        <a:moveTo>
                          <a:pt x="220129" y="87915"/>
                        </a:moveTo>
                        <a:cubicBezTo>
                          <a:pt x="205773" y="49631"/>
                          <a:pt x="181846" y="25704"/>
                          <a:pt x="153133" y="16133"/>
                        </a:cubicBezTo>
                        <a:cubicBezTo>
                          <a:pt x="114850" y="6563"/>
                          <a:pt x="71781" y="30490"/>
                          <a:pt x="38283" y="87915"/>
                        </a:cubicBezTo>
                        <a:cubicBezTo>
                          <a:pt x="66996" y="59202"/>
                          <a:pt x="114850" y="25704"/>
                          <a:pt x="157919" y="40061"/>
                        </a:cubicBezTo>
                        <a:cubicBezTo>
                          <a:pt x="181846" y="44846"/>
                          <a:pt x="205773" y="59202"/>
                          <a:pt x="220129" y="87915"/>
                        </a:cubicBezTo>
                        <a:close/>
                      </a:path>
                    </a:pathLst>
                  </a:custGeom>
                  <a:solidFill>
                    <a:srgbClr val="B3351C"/>
                  </a:solidFill>
                  <a:ln w="47824" cap="flat">
                    <a:noFill/>
                    <a:prstDash val="solid"/>
                    <a:miter/>
                  </a:ln>
                </p:spPr>
                <p:txBody>
                  <a:bodyPr rtlCol="0" anchor="ctr"/>
                  <a:lstStyle/>
                  <a:p>
                    <a:endParaRPr lang="en-US"/>
                  </a:p>
                </p:txBody>
              </p:sp>
            </p:grpSp>
            <p:grpSp>
              <p:nvGrpSpPr>
                <p:cNvPr id="181" name="Graphic 3">
                  <a:extLst>
                    <a:ext uri="{FF2B5EF4-FFF2-40B4-BE49-F238E27FC236}">
                      <a16:creationId xmlns:a16="http://schemas.microsoft.com/office/drawing/2014/main" xmlns="" id="{A2E03B1F-5FDE-4C15-80BD-AB565709D487}"/>
                    </a:ext>
                  </a:extLst>
                </p:cNvPr>
                <p:cNvGrpSpPr/>
                <p:nvPr/>
              </p:nvGrpSpPr>
              <p:grpSpPr>
                <a:xfrm>
                  <a:off x="8767148" y="6527854"/>
                  <a:ext cx="309855" cy="150847"/>
                  <a:chOff x="8767148" y="6527854"/>
                  <a:chExt cx="309855" cy="150847"/>
                </a:xfrm>
              </p:grpSpPr>
              <p:sp>
                <p:nvSpPr>
                  <p:cNvPr id="182" name="Freeform: Shape 181">
                    <a:extLst>
                      <a:ext uri="{FF2B5EF4-FFF2-40B4-BE49-F238E27FC236}">
                        <a16:creationId xmlns:a16="http://schemas.microsoft.com/office/drawing/2014/main" xmlns="" id="{E709793A-D285-4546-9A9D-A400472FFB51}"/>
                      </a:ext>
                    </a:extLst>
                  </p:cNvPr>
                  <p:cNvSpPr/>
                  <p:nvPr/>
                </p:nvSpPr>
                <p:spPr>
                  <a:xfrm>
                    <a:off x="8775522" y="6534298"/>
                    <a:ext cx="291910" cy="139617"/>
                  </a:xfrm>
                  <a:custGeom>
                    <a:avLst/>
                    <a:gdLst>
                      <a:gd name="connsiteX0" fmla="*/ 0 w 291910"/>
                      <a:gd name="connsiteY0" fmla="*/ 134832 h 139617"/>
                      <a:gd name="connsiteX1" fmla="*/ 291910 w 291910"/>
                      <a:gd name="connsiteY1" fmla="*/ 139618 h 139617"/>
                      <a:gd name="connsiteX2" fmla="*/ 0 w 291910"/>
                      <a:gd name="connsiteY2" fmla="*/ 134832 h 139617"/>
                    </a:gdLst>
                    <a:ahLst/>
                    <a:cxnLst>
                      <a:cxn ang="0">
                        <a:pos x="connsiteX0" y="connsiteY0"/>
                      </a:cxn>
                      <a:cxn ang="0">
                        <a:pos x="connsiteX1" y="connsiteY1"/>
                      </a:cxn>
                      <a:cxn ang="0">
                        <a:pos x="connsiteX2" y="connsiteY2"/>
                      </a:cxn>
                    </a:cxnLst>
                    <a:rect l="l" t="t" r="r" b="b"/>
                    <a:pathLst>
                      <a:path w="291910" h="139617">
                        <a:moveTo>
                          <a:pt x="0" y="134832"/>
                        </a:moveTo>
                        <a:cubicBezTo>
                          <a:pt x="0" y="134832"/>
                          <a:pt x="186631" y="-56584"/>
                          <a:pt x="291910" y="139618"/>
                        </a:cubicBezTo>
                        <a:cubicBezTo>
                          <a:pt x="258412" y="-18301"/>
                          <a:pt x="119635" y="-70940"/>
                          <a:pt x="0" y="134832"/>
                        </a:cubicBezTo>
                        <a:close/>
                      </a:path>
                    </a:pathLst>
                  </a:custGeom>
                  <a:solidFill>
                    <a:srgbClr val="D9531E"/>
                  </a:solidFill>
                  <a:ln w="47824"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xmlns="" id="{C527F160-7F47-4EF5-9489-7179D0A72E86}"/>
                      </a:ext>
                    </a:extLst>
                  </p:cNvPr>
                  <p:cNvSpPr/>
                  <p:nvPr/>
                </p:nvSpPr>
                <p:spPr>
                  <a:xfrm>
                    <a:off x="8767148" y="6527854"/>
                    <a:ext cx="309855" cy="150847"/>
                  </a:xfrm>
                  <a:custGeom>
                    <a:avLst/>
                    <a:gdLst>
                      <a:gd name="connsiteX0" fmla="*/ 3589 w 309855"/>
                      <a:gd name="connsiteY0" fmla="*/ 146062 h 150847"/>
                      <a:gd name="connsiteX1" fmla="*/ 3589 w 309855"/>
                      <a:gd name="connsiteY1" fmla="*/ 136491 h 150847"/>
                      <a:gd name="connsiteX2" fmla="*/ 199791 w 309855"/>
                      <a:gd name="connsiteY2" fmla="*/ 2500 h 150847"/>
                      <a:gd name="connsiteX3" fmla="*/ 309856 w 309855"/>
                      <a:gd name="connsiteY3" fmla="*/ 141277 h 150847"/>
                      <a:gd name="connsiteX4" fmla="*/ 305070 w 309855"/>
                      <a:gd name="connsiteY4" fmla="*/ 150848 h 150847"/>
                      <a:gd name="connsiteX5" fmla="*/ 295500 w 309855"/>
                      <a:gd name="connsiteY5" fmla="*/ 146062 h 150847"/>
                      <a:gd name="connsiteX6" fmla="*/ 204577 w 309855"/>
                      <a:gd name="connsiteY6" fmla="*/ 64710 h 150847"/>
                      <a:gd name="connsiteX7" fmla="*/ 13160 w 309855"/>
                      <a:gd name="connsiteY7" fmla="*/ 141277 h 150847"/>
                      <a:gd name="connsiteX8" fmla="*/ 3589 w 309855"/>
                      <a:gd name="connsiteY8" fmla="*/ 146062 h 150847"/>
                      <a:gd name="connsiteX9" fmla="*/ 3589 w 309855"/>
                      <a:gd name="connsiteY9" fmla="*/ 146062 h 150847"/>
                      <a:gd name="connsiteX10" fmla="*/ 281143 w 309855"/>
                      <a:gd name="connsiteY10" fmla="*/ 107779 h 150847"/>
                      <a:gd name="connsiteX11" fmla="*/ 195006 w 309855"/>
                      <a:gd name="connsiteY11" fmla="*/ 16856 h 150847"/>
                      <a:gd name="connsiteX12" fmla="*/ 37087 w 309855"/>
                      <a:gd name="connsiteY12" fmla="*/ 107779 h 150847"/>
                      <a:gd name="connsiteX13" fmla="*/ 204577 w 309855"/>
                      <a:gd name="connsiteY13" fmla="*/ 55139 h 150847"/>
                      <a:gd name="connsiteX14" fmla="*/ 281143 w 309855"/>
                      <a:gd name="connsiteY14" fmla="*/ 107779 h 15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9855" h="150847">
                        <a:moveTo>
                          <a:pt x="3589" y="146062"/>
                        </a:moveTo>
                        <a:cubicBezTo>
                          <a:pt x="-1196" y="146062"/>
                          <a:pt x="-1196" y="141277"/>
                          <a:pt x="3589" y="136491"/>
                        </a:cubicBezTo>
                        <a:cubicBezTo>
                          <a:pt x="61014" y="35998"/>
                          <a:pt x="132796" y="-11857"/>
                          <a:pt x="199791" y="2500"/>
                        </a:cubicBezTo>
                        <a:cubicBezTo>
                          <a:pt x="252431" y="16856"/>
                          <a:pt x="290714" y="69495"/>
                          <a:pt x="309856" y="141277"/>
                        </a:cubicBezTo>
                        <a:cubicBezTo>
                          <a:pt x="309856" y="146062"/>
                          <a:pt x="309856" y="146062"/>
                          <a:pt x="305070" y="150848"/>
                        </a:cubicBezTo>
                        <a:cubicBezTo>
                          <a:pt x="300285" y="150848"/>
                          <a:pt x="300285" y="150848"/>
                          <a:pt x="295500" y="146062"/>
                        </a:cubicBezTo>
                        <a:cubicBezTo>
                          <a:pt x="271573" y="102993"/>
                          <a:pt x="242860" y="74281"/>
                          <a:pt x="204577" y="64710"/>
                        </a:cubicBezTo>
                        <a:cubicBezTo>
                          <a:pt x="113654" y="40783"/>
                          <a:pt x="13160" y="141277"/>
                          <a:pt x="13160" y="141277"/>
                        </a:cubicBezTo>
                        <a:cubicBezTo>
                          <a:pt x="13160" y="146062"/>
                          <a:pt x="8375" y="146062"/>
                          <a:pt x="3589" y="146062"/>
                        </a:cubicBezTo>
                        <a:cubicBezTo>
                          <a:pt x="8375" y="146062"/>
                          <a:pt x="8375" y="146062"/>
                          <a:pt x="3589" y="146062"/>
                        </a:cubicBezTo>
                        <a:close/>
                        <a:moveTo>
                          <a:pt x="281143" y="107779"/>
                        </a:moveTo>
                        <a:cubicBezTo>
                          <a:pt x="262002" y="59925"/>
                          <a:pt x="233289" y="26427"/>
                          <a:pt x="195006" y="16856"/>
                        </a:cubicBezTo>
                        <a:cubicBezTo>
                          <a:pt x="142366" y="2500"/>
                          <a:pt x="89727" y="35998"/>
                          <a:pt x="37087" y="107779"/>
                        </a:cubicBezTo>
                        <a:cubicBezTo>
                          <a:pt x="75370" y="79066"/>
                          <a:pt x="142366" y="40783"/>
                          <a:pt x="204577" y="55139"/>
                        </a:cubicBezTo>
                        <a:cubicBezTo>
                          <a:pt x="238075" y="64710"/>
                          <a:pt x="262002" y="79066"/>
                          <a:pt x="281143" y="107779"/>
                        </a:cubicBezTo>
                        <a:close/>
                      </a:path>
                    </a:pathLst>
                  </a:custGeom>
                  <a:solidFill>
                    <a:srgbClr val="B3351C"/>
                  </a:solidFill>
                  <a:ln w="47824" cap="flat">
                    <a:noFill/>
                    <a:prstDash val="solid"/>
                    <a:miter/>
                  </a:ln>
                </p:spPr>
                <p:txBody>
                  <a:bodyPr rtlCol="0" anchor="ctr"/>
                  <a:lstStyle/>
                  <a:p>
                    <a:endParaRPr lang="en-US"/>
                  </a:p>
                </p:txBody>
              </p:sp>
            </p:grpSp>
          </p:grpSp>
        </p:grpSp>
        <p:grpSp>
          <p:nvGrpSpPr>
            <p:cNvPr id="29" name="Graphic 3">
              <a:extLst>
                <a:ext uri="{FF2B5EF4-FFF2-40B4-BE49-F238E27FC236}">
                  <a16:creationId xmlns:a16="http://schemas.microsoft.com/office/drawing/2014/main" xmlns="" id="{39CEF241-46BE-425D-86D5-F07BC88EA76C}"/>
                </a:ext>
              </a:extLst>
            </p:cNvPr>
            <p:cNvGrpSpPr/>
            <p:nvPr/>
          </p:nvGrpSpPr>
          <p:grpSpPr>
            <a:xfrm>
              <a:off x="8367187" y="7449153"/>
              <a:ext cx="1226641" cy="1244207"/>
              <a:chOff x="8367187" y="7449153"/>
              <a:chExt cx="1226641" cy="1244207"/>
            </a:xfrm>
          </p:grpSpPr>
          <p:grpSp>
            <p:nvGrpSpPr>
              <p:cNvPr id="65" name="Graphic 3">
                <a:extLst>
                  <a:ext uri="{FF2B5EF4-FFF2-40B4-BE49-F238E27FC236}">
                    <a16:creationId xmlns:a16="http://schemas.microsoft.com/office/drawing/2014/main" xmlns="" id="{5F282682-D6EE-458B-8F63-3E6F3847C6FF}"/>
                  </a:ext>
                </a:extLst>
              </p:cNvPr>
              <p:cNvGrpSpPr/>
              <p:nvPr/>
            </p:nvGrpSpPr>
            <p:grpSpPr>
              <a:xfrm>
                <a:off x="8387542" y="7600676"/>
                <a:ext cx="369020" cy="968264"/>
                <a:chOff x="8387542" y="7600676"/>
                <a:chExt cx="369020" cy="968264"/>
              </a:xfrm>
            </p:grpSpPr>
            <p:sp>
              <p:nvSpPr>
                <p:cNvPr id="140" name="Freeform: Shape 139">
                  <a:extLst>
                    <a:ext uri="{FF2B5EF4-FFF2-40B4-BE49-F238E27FC236}">
                      <a16:creationId xmlns:a16="http://schemas.microsoft.com/office/drawing/2014/main" xmlns="" id="{DC8A4950-0E88-4785-9BE0-015C6B195242}"/>
                    </a:ext>
                  </a:extLst>
                </p:cNvPr>
                <p:cNvSpPr/>
                <p:nvPr/>
              </p:nvSpPr>
              <p:spPr>
                <a:xfrm>
                  <a:off x="8396785" y="7600676"/>
                  <a:ext cx="359777" cy="961043"/>
                </a:xfrm>
                <a:custGeom>
                  <a:avLst/>
                  <a:gdLst>
                    <a:gd name="connsiteX0" fmla="*/ 359596 w 359777"/>
                    <a:gd name="connsiteY0" fmla="*/ 73392 h 961043"/>
                    <a:gd name="connsiteX1" fmla="*/ 211248 w 359777"/>
                    <a:gd name="connsiteY1" fmla="*/ 54250 h 961043"/>
                    <a:gd name="connsiteX2" fmla="*/ 86827 w 359777"/>
                    <a:gd name="connsiteY2" fmla="*/ 432298 h 961043"/>
                    <a:gd name="connsiteX3" fmla="*/ 263887 w 359777"/>
                    <a:gd name="connsiteY3" fmla="*/ 882128 h 961043"/>
                    <a:gd name="connsiteX4" fmla="*/ 220819 w 359777"/>
                    <a:gd name="connsiteY4" fmla="*/ 958694 h 961043"/>
                    <a:gd name="connsiteX5" fmla="*/ 689 w 359777"/>
                    <a:gd name="connsiteY5" fmla="*/ 504080 h 961043"/>
                    <a:gd name="connsiteX6" fmla="*/ 158608 w 359777"/>
                    <a:gd name="connsiteY6" fmla="*/ 15967 h 961043"/>
                    <a:gd name="connsiteX7" fmla="*/ 359596 w 359777"/>
                    <a:gd name="connsiteY7" fmla="*/ 73392 h 961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9777" h="961043">
                      <a:moveTo>
                        <a:pt x="359596" y="73392"/>
                      </a:moveTo>
                      <a:cubicBezTo>
                        <a:pt x="364381" y="78178"/>
                        <a:pt x="273458" y="11182"/>
                        <a:pt x="211248" y="54250"/>
                      </a:cubicBezTo>
                      <a:cubicBezTo>
                        <a:pt x="144252" y="102105"/>
                        <a:pt x="86827" y="293521"/>
                        <a:pt x="86827" y="432298"/>
                      </a:cubicBezTo>
                      <a:cubicBezTo>
                        <a:pt x="91612" y="571075"/>
                        <a:pt x="58114" y="791205"/>
                        <a:pt x="263887" y="882128"/>
                      </a:cubicBezTo>
                      <a:cubicBezTo>
                        <a:pt x="263887" y="882128"/>
                        <a:pt x="364381" y="934767"/>
                        <a:pt x="220819" y="958694"/>
                      </a:cubicBezTo>
                      <a:cubicBezTo>
                        <a:pt x="82041" y="987407"/>
                        <a:pt x="-8882" y="748136"/>
                        <a:pt x="689" y="504080"/>
                      </a:cubicBezTo>
                      <a:cubicBezTo>
                        <a:pt x="10260" y="255238"/>
                        <a:pt x="29402" y="63821"/>
                        <a:pt x="158608" y="15967"/>
                      </a:cubicBezTo>
                      <a:cubicBezTo>
                        <a:pt x="283029" y="-31887"/>
                        <a:pt x="335669" y="39894"/>
                        <a:pt x="359596" y="73392"/>
                      </a:cubicBezTo>
                      <a:close/>
                    </a:path>
                  </a:pathLst>
                </a:custGeom>
                <a:solidFill>
                  <a:srgbClr val="FFD900"/>
                </a:solidFill>
                <a:ln w="47824"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xmlns="" id="{FD2FD7DE-F1B3-4463-8803-D95CD93C3DF4}"/>
                    </a:ext>
                  </a:extLst>
                </p:cNvPr>
                <p:cNvSpPr/>
                <p:nvPr/>
              </p:nvSpPr>
              <p:spPr>
                <a:xfrm>
                  <a:off x="8387542" y="7602287"/>
                  <a:ext cx="368838" cy="966653"/>
                </a:xfrm>
                <a:custGeom>
                  <a:avLst/>
                  <a:gdLst>
                    <a:gd name="connsiteX0" fmla="*/ 206134 w 368838"/>
                    <a:gd name="connsiteY0" fmla="*/ 966654 h 966653"/>
                    <a:gd name="connsiteX1" fmla="*/ 110426 w 368838"/>
                    <a:gd name="connsiteY1" fmla="*/ 923585 h 966653"/>
                    <a:gd name="connsiteX2" fmla="*/ 361 w 368838"/>
                    <a:gd name="connsiteY2" fmla="*/ 507254 h 966653"/>
                    <a:gd name="connsiteX3" fmla="*/ 158280 w 368838"/>
                    <a:gd name="connsiteY3" fmla="*/ 14356 h 966653"/>
                    <a:gd name="connsiteX4" fmla="*/ 239632 w 368838"/>
                    <a:gd name="connsiteY4" fmla="*/ 0 h 966653"/>
                    <a:gd name="connsiteX5" fmla="*/ 364053 w 368838"/>
                    <a:gd name="connsiteY5" fmla="*/ 71781 h 966653"/>
                    <a:gd name="connsiteX6" fmla="*/ 368839 w 368838"/>
                    <a:gd name="connsiteY6" fmla="*/ 76567 h 966653"/>
                    <a:gd name="connsiteX7" fmla="*/ 364053 w 368838"/>
                    <a:gd name="connsiteY7" fmla="*/ 81352 h 966653"/>
                    <a:gd name="connsiteX8" fmla="*/ 359268 w 368838"/>
                    <a:gd name="connsiteY8" fmla="*/ 81352 h 966653"/>
                    <a:gd name="connsiteX9" fmla="*/ 354482 w 368838"/>
                    <a:gd name="connsiteY9" fmla="*/ 76567 h 966653"/>
                    <a:gd name="connsiteX10" fmla="*/ 210920 w 368838"/>
                    <a:gd name="connsiteY10" fmla="*/ 62210 h 966653"/>
                    <a:gd name="connsiteX11" fmla="*/ 91284 w 368838"/>
                    <a:gd name="connsiteY11" fmla="*/ 435473 h 966653"/>
                    <a:gd name="connsiteX12" fmla="*/ 91284 w 368838"/>
                    <a:gd name="connsiteY12" fmla="*/ 492898 h 966653"/>
                    <a:gd name="connsiteX13" fmla="*/ 263559 w 368838"/>
                    <a:gd name="connsiteY13" fmla="*/ 875731 h 966653"/>
                    <a:gd name="connsiteX14" fmla="*/ 301843 w 368838"/>
                    <a:gd name="connsiteY14" fmla="*/ 918800 h 966653"/>
                    <a:gd name="connsiteX15" fmla="*/ 225276 w 368838"/>
                    <a:gd name="connsiteY15" fmla="*/ 961869 h 966653"/>
                    <a:gd name="connsiteX16" fmla="*/ 206134 w 368838"/>
                    <a:gd name="connsiteY16" fmla="*/ 966654 h 966653"/>
                    <a:gd name="connsiteX17" fmla="*/ 244418 w 368838"/>
                    <a:gd name="connsiteY17" fmla="*/ 4785 h 966653"/>
                    <a:gd name="connsiteX18" fmla="*/ 167851 w 368838"/>
                    <a:gd name="connsiteY18" fmla="*/ 19142 h 966653"/>
                    <a:gd name="connsiteX19" fmla="*/ 14718 w 368838"/>
                    <a:gd name="connsiteY19" fmla="*/ 502469 h 966653"/>
                    <a:gd name="connsiteX20" fmla="*/ 119997 w 368838"/>
                    <a:gd name="connsiteY20" fmla="*/ 914014 h 966653"/>
                    <a:gd name="connsiteX21" fmla="*/ 230062 w 368838"/>
                    <a:gd name="connsiteY21" fmla="*/ 952298 h 966653"/>
                    <a:gd name="connsiteX22" fmla="*/ 301843 w 368838"/>
                    <a:gd name="connsiteY22" fmla="*/ 918800 h 966653"/>
                    <a:gd name="connsiteX23" fmla="*/ 268345 w 368838"/>
                    <a:gd name="connsiteY23" fmla="*/ 885302 h 966653"/>
                    <a:gd name="connsiteX24" fmla="*/ 91284 w 368838"/>
                    <a:gd name="connsiteY24" fmla="*/ 492898 h 966653"/>
                    <a:gd name="connsiteX25" fmla="*/ 91284 w 368838"/>
                    <a:gd name="connsiteY25" fmla="*/ 435473 h 966653"/>
                    <a:gd name="connsiteX26" fmla="*/ 215705 w 368838"/>
                    <a:gd name="connsiteY26" fmla="*/ 52640 h 966653"/>
                    <a:gd name="connsiteX27" fmla="*/ 349697 w 368838"/>
                    <a:gd name="connsiteY27" fmla="*/ 57425 h 966653"/>
                    <a:gd name="connsiteX28" fmla="*/ 244418 w 368838"/>
                    <a:gd name="connsiteY28" fmla="*/ 4785 h 966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8838" h="966653">
                      <a:moveTo>
                        <a:pt x="206134" y="966654"/>
                      </a:moveTo>
                      <a:cubicBezTo>
                        <a:pt x="172637" y="966654"/>
                        <a:pt x="139139" y="952298"/>
                        <a:pt x="110426" y="923585"/>
                      </a:cubicBezTo>
                      <a:cubicBezTo>
                        <a:pt x="38645" y="847019"/>
                        <a:pt x="-4424" y="684314"/>
                        <a:pt x="361" y="507254"/>
                      </a:cubicBezTo>
                      <a:cubicBezTo>
                        <a:pt x="9932" y="267983"/>
                        <a:pt x="29074" y="62210"/>
                        <a:pt x="158280" y="14356"/>
                      </a:cubicBezTo>
                      <a:cubicBezTo>
                        <a:pt x="186993" y="4785"/>
                        <a:pt x="215705" y="0"/>
                        <a:pt x="239632" y="0"/>
                      </a:cubicBezTo>
                      <a:cubicBezTo>
                        <a:pt x="311413" y="0"/>
                        <a:pt x="344912" y="47854"/>
                        <a:pt x="364053" y="71781"/>
                      </a:cubicBezTo>
                      <a:lnTo>
                        <a:pt x="368839" y="76567"/>
                      </a:lnTo>
                      <a:lnTo>
                        <a:pt x="364053" y="81352"/>
                      </a:lnTo>
                      <a:lnTo>
                        <a:pt x="359268" y="81352"/>
                      </a:lnTo>
                      <a:cubicBezTo>
                        <a:pt x="359268" y="81352"/>
                        <a:pt x="359268" y="81352"/>
                        <a:pt x="354482" y="76567"/>
                      </a:cubicBezTo>
                      <a:cubicBezTo>
                        <a:pt x="297057" y="43069"/>
                        <a:pt x="249203" y="33498"/>
                        <a:pt x="210920" y="62210"/>
                      </a:cubicBezTo>
                      <a:cubicBezTo>
                        <a:pt x="148710" y="105279"/>
                        <a:pt x="86499" y="296696"/>
                        <a:pt x="91284" y="435473"/>
                      </a:cubicBezTo>
                      <a:cubicBezTo>
                        <a:pt x="91284" y="454615"/>
                        <a:pt x="91284" y="473756"/>
                        <a:pt x="91284" y="492898"/>
                      </a:cubicBezTo>
                      <a:cubicBezTo>
                        <a:pt x="91284" y="631675"/>
                        <a:pt x="86499" y="803950"/>
                        <a:pt x="263559" y="875731"/>
                      </a:cubicBezTo>
                      <a:cubicBezTo>
                        <a:pt x="268345" y="875731"/>
                        <a:pt x="301843" y="899658"/>
                        <a:pt x="301843" y="918800"/>
                      </a:cubicBezTo>
                      <a:cubicBezTo>
                        <a:pt x="297057" y="937941"/>
                        <a:pt x="273130" y="952298"/>
                        <a:pt x="225276" y="961869"/>
                      </a:cubicBezTo>
                      <a:cubicBezTo>
                        <a:pt x="225276" y="966654"/>
                        <a:pt x="215705" y="966654"/>
                        <a:pt x="206134" y="966654"/>
                      </a:cubicBezTo>
                      <a:close/>
                      <a:moveTo>
                        <a:pt x="244418" y="4785"/>
                      </a:moveTo>
                      <a:cubicBezTo>
                        <a:pt x="220491" y="4785"/>
                        <a:pt x="196564" y="9571"/>
                        <a:pt x="167851" y="19142"/>
                      </a:cubicBezTo>
                      <a:cubicBezTo>
                        <a:pt x="43430" y="66996"/>
                        <a:pt x="24288" y="267983"/>
                        <a:pt x="14718" y="502469"/>
                      </a:cubicBezTo>
                      <a:cubicBezTo>
                        <a:pt x="9932" y="679529"/>
                        <a:pt x="48216" y="837448"/>
                        <a:pt x="119997" y="914014"/>
                      </a:cubicBezTo>
                      <a:cubicBezTo>
                        <a:pt x="153495" y="947512"/>
                        <a:pt x="186993" y="961869"/>
                        <a:pt x="230062" y="952298"/>
                      </a:cubicBezTo>
                      <a:cubicBezTo>
                        <a:pt x="287486" y="942727"/>
                        <a:pt x="301843" y="928371"/>
                        <a:pt x="301843" y="918800"/>
                      </a:cubicBezTo>
                      <a:cubicBezTo>
                        <a:pt x="301843" y="904444"/>
                        <a:pt x="277916" y="890087"/>
                        <a:pt x="268345" y="885302"/>
                      </a:cubicBezTo>
                      <a:cubicBezTo>
                        <a:pt x="86499" y="808735"/>
                        <a:pt x="91284" y="631675"/>
                        <a:pt x="91284" y="492898"/>
                      </a:cubicBezTo>
                      <a:cubicBezTo>
                        <a:pt x="91284" y="473756"/>
                        <a:pt x="91284" y="454615"/>
                        <a:pt x="91284" y="435473"/>
                      </a:cubicBezTo>
                      <a:cubicBezTo>
                        <a:pt x="86499" y="287125"/>
                        <a:pt x="148710" y="100494"/>
                        <a:pt x="215705" y="52640"/>
                      </a:cubicBezTo>
                      <a:cubicBezTo>
                        <a:pt x="249203" y="28712"/>
                        <a:pt x="297057" y="28712"/>
                        <a:pt x="349697" y="57425"/>
                      </a:cubicBezTo>
                      <a:cubicBezTo>
                        <a:pt x="330555" y="28712"/>
                        <a:pt x="297057" y="4785"/>
                        <a:pt x="244418" y="4785"/>
                      </a:cubicBezTo>
                      <a:close/>
                    </a:path>
                  </a:pathLst>
                </a:custGeom>
                <a:solidFill>
                  <a:srgbClr val="EA9600"/>
                </a:solidFill>
                <a:ln w="47824" cap="flat">
                  <a:noFill/>
                  <a:prstDash val="solid"/>
                  <a:miter/>
                </a:ln>
              </p:spPr>
              <p:txBody>
                <a:bodyPr rtlCol="0" anchor="ctr"/>
                <a:lstStyle/>
                <a:p>
                  <a:endParaRPr lang="en-US"/>
                </a:p>
              </p:txBody>
            </p:sp>
          </p:grpSp>
          <p:sp>
            <p:nvSpPr>
              <p:cNvPr id="66" name="Freeform: Shape 65">
                <a:extLst>
                  <a:ext uri="{FF2B5EF4-FFF2-40B4-BE49-F238E27FC236}">
                    <a16:creationId xmlns:a16="http://schemas.microsoft.com/office/drawing/2014/main" xmlns="" id="{8D3E9C38-0355-419E-9D53-1960B1788E4E}"/>
                  </a:ext>
                </a:extLst>
              </p:cNvPr>
              <p:cNvSpPr/>
              <p:nvPr/>
            </p:nvSpPr>
            <p:spPr>
              <a:xfrm>
                <a:off x="8396785" y="7600676"/>
                <a:ext cx="359777" cy="961043"/>
              </a:xfrm>
              <a:custGeom>
                <a:avLst/>
                <a:gdLst>
                  <a:gd name="connsiteX0" fmla="*/ 359596 w 359777"/>
                  <a:gd name="connsiteY0" fmla="*/ 73392 h 961043"/>
                  <a:gd name="connsiteX1" fmla="*/ 211248 w 359777"/>
                  <a:gd name="connsiteY1" fmla="*/ 54250 h 961043"/>
                  <a:gd name="connsiteX2" fmla="*/ 86827 w 359777"/>
                  <a:gd name="connsiteY2" fmla="*/ 432298 h 961043"/>
                  <a:gd name="connsiteX3" fmla="*/ 263887 w 359777"/>
                  <a:gd name="connsiteY3" fmla="*/ 882128 h 961043"/>
                  <a:gd name="connsiteX4" fmla="*/ 220819 w 359777"/>
                  <a:gd name="connsiteY4" fmla="*/ 958694 h 961043"/>
                  <a:gd name="connsiteX5" fmla="*/ 689 w 359777"/>
                  <a:gd name="connsiteY5" fmla="*/ 504080 h 961043"/>
                  <a:gd name="connsiteX6" fmla="*/ 158608 w 359777"/>
                  <a:gd name="connsiteY6" fmla="*/ 15967 h 961043"/>
                  <a:gd name="connsiteX7" fmla="*/ 359596 w 359777"/>
                  <a:gd name="connsiteY7" fmla="*/ 73392 h 961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9777" h="961043">
                    <a:moveTo>
                      <a:pt x="359596" y="73392"/>
                    </a:moveTo>
                    <a:cubicBezTo>
                      <a:pt x="364381" y="78178"/>
                      <a:pt x="273458" y="11182"/>
                      <a:pt x="211248" y="54250"/>
                    </a:cubicBezTo>
                    <a:cubicBezTo>
                      <a:pt x="144252" y="102105"/>
                      <a:pt x="86827" y="293521"/>
                      <a:pt x="86827" y="432298"/>
                    </a:cubicBezTo>
                    <a:cubicBezTo>
                      <a:pt x="91612" y="571075"/>
                      <a:pt x="58114" y="791205"/>
                      <a:pt x="263887" y="882128"/>
                    </a:cubicBezTo>
                    <a:cubicBezTo>
                      <a:pt x="263887" y="882128"/>
                      <a:pt x="364381" y="934767"/>
                      <a:pt x="220819" y="958694"/>
                    </a:cubicBezTo>
                    <a:cubicBezTo>
                      <a:pt x="82041" y="987407"/>
                      <a:pt x="-8882" y="748136"/>
                      <a:pt x="689" y="504080"/>
                    </a:cubicBezTo>
                    <a:cubicBezTo>
                      <a:pt x="10260" y="255238"/>
                      <a:pt x="29402" y="63821"/>
                      <a:pt x="158608" y="15967"/>
                    </a:cubicBezTo>
                    <a:cubicBezTo>
                      <a:pt x="283029" y="-31887"/>
                      <a:pt x="335669" y="39894"/>
                      <a:pt x="359596" y="73392"/>
                    </a:cubicBezTo>
                    <a:close/>
                  </a:path>
                </a:pathLst>
              </a:custGeom>
              <a:solidFill>
                <a:srgbClr val="FFBC00"/>
              </a:solidFill>
              <a:ln w="47824"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xmlns="" id="{917F1082-172A-4ADA-B157-F5149CCDA74F}"/>
                  </a:ext>
                </a:extLst>
              </p:cNvPr>
              <p:cNvSpPr/>
              <p:nvPr/>
            </p:nvSpPr>
            <p:spPr>
              <a:xfrm>
                <a:off x="8401570" y="7605461"/>
                <a:ext cx="359786" cy="961085"/>
              </a:xfrm>
              <a:custGeom>
                <a:avLst/>
                <a:gdLst>
                  <a:gd name="connsiteX0" fmla="*/ 259102 w 359786"/>
                  <a:gd name="connsiteY0" fmla="*/ 882128 h 961085"/>
                  <a:gd name="connsiteX1" fmla="*/ 101183 w 359786"/>
                  <a:gd name="connsiteY1" fmla="*/ 690711 h 961085"/>
                  <a:gd name="connsiteX2" fmla="*/ 96398 w 359786"/>
                  <a:gd name="connsiteY2" fmla="*/ 700282 h 961085"/>
                  <a:gd name="connsiteX3" fmla="*/ 53329 w 359786"/>
                  <a:gd name="connsiteY3" fmla="*/ 719423 h 961085"/>
                  <a:gd name="connsiteX4" fmla="*/ 29402 w 359786"/>
                  <a:gd name="connsiteY4" fmla="*/ 542363 h 961085"/>
                  <a:gd name="connsiteX5" fmla="*/ 43758 w 359786"/>
                  <a:gd name="connsiteY5" fmla="*/ 327019 h 961085"/>
                  <a:gd name="connsiteX6" fmla="*/ 110754 w 359786"/>
                  <a:gd name="connsiteY6" fmla="*/ 130817 h 961085"/>
                  <a:gd name="connsiteX7" fmla="*/ 144252 w 359786"/>
                  <a:gd name="connsiteY7" fmla="*/ 149959 h 961085"/>
                  <a:gd name="connsiteX8" fmla="*/ 211248 w 359786"/>
                  <a:gd name="connsiteY8" fmla="*/ 54250 h 961085"/>
                  <a:gd name="connsiteX9" fmla="*/ 359596 w 359786"/>
                  <a:gd name="connsiteY9" fmla="*/ 73392 h 961085"/>
                  <a:gd name="connsiteX10" fmla="*/ 158608 w 359786"/>
                  <a:gd name="connsiteY10" fmla="*/ 15967 h 961085"/>
                  <a:gd name="connsiteX11" fmla="*/ 689 w 359786"/>
                  <a:gd name="connsiteY11" fmla="*/ 504080 h 961085"/>
                  <a:gd name="connsiteX12" fmla="*/ 220819 w 359786"/>
                  <a:gd name="connsiteY12" fmla="*/ 958694 h 961085"/>
                  <a:gd name="connsiteX13" fmla="*/ 259102 w 359786"/>
                  <a:gd name="connsiteY13" fmla="*/ 882128 h 961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9786" h="961085">
                    <a:moveTo>
                      <a:pt x="259102" y="882128"/>
                    </a:moveTo>
                    <a:cubicBezTo>
                      <a:pt x="163394" y="839059"/>
                      <a:pt x="120325" y="772063"/>
                      <a:pt x="101183" y="690711"/>
                    </a:cubicBezTo>
                    <a:cubicBezTo>
                      <a:pt x="101183" y="695496"/>
                      <a:pt x="101183" y="695496"/>
                      <a:pt x="96398" y="700282"/>
                    </a:cubicBezTo>
                    <a:cubicBezTo>
                      <a:pt x="91612" y="714638"/>
                      <a:pt x="62900" y="743350"/>
                      <a:pt x="53329" y="719423"/>
                    </a:cubicBezTo>
                    <a:cubicBezTo>
                      <a:pt x="38973" y="681140"/>
                      <a:pt x="29402" y="599788"/>
                      <a:pt x="29402" y="542363"/>
                    </a:cubicBezTo>
                    <a:cubicBezTo>
                      <a:pt x="34187" y="470582"/>
                      <a:pt x="38973" y="398800"/>
                      <a:pt x="43758" y="327019"/>
                    </a:cubicBezTo>
                    <a:cubicBezTo>
                      <a:pt x="48544" y="269594"/>
                      <a:pt x="77256" y="154744"/>
                      <a:pt x="110754" y="130817"/>
                    </a:cubicBezTo>
                    <a:cubicBezTo>
                      <a:pt x="125110" y="121246"/>
                      <a:pt x="139467" y="135603"/>
                      <a:pt x="144252" y="149959"/>
                    </a:cubicBezTo>
                    <a:cubicBezTo>
                      <a:pt x="163394" y="106890"/>
                      <a:pt x="187321" y="68607"/>
                      <a:pt x="211248" y="54250"/>
                    </a:cubicBezTo>
                    <a:cubicBezTo>
                      <a:pt x="278244" y="6396"/>
                      <a:pt x="364381" y="73392"/>
                      <a:pt x="359596" y="73392"/>
                    </a:cubicBezTo>
                    <a:cubicBezTo>
                      <a:pt x="335669" y="39894"/>
                      <a:pt x="283029" y="-31887"/>
                      <a:pt x="158608" y="15967"/>
                    </a:cubicBezTo>
                    <a:cubicBezTo>
                      <a:pt x="29402" y="63821"/>
                      <a:pt x="10260" y="255238"/>
                      <a:pt x="689" y="504080"/>
                    </a:cubicBezTo>
                    <a:cubicBezTo>
                      <a:pt x="-8881" y="752921"/>
                      <a:pt x="82041" y="987407"/>
                      <a:pt x="220819" y="958694"/>
                    </a:cubicBezTo>
                    <a:cubicBezTo>
                      <a:pt x="354810" y="934767"/>
                      <a:pt x="259102" y="882128"/>
                      <a:pt x="259102" y="882128"/>
                    </a:cubicBezTo>
                    <a:close/>
                  </a:path>
                </a:pathLst>
              </a:custGeom>
              <a:solidFill>
                <a:srgbClr val="C17429">
                  <a:alpha val="50000"/>
                </a:srgbClr>
              </a:solidFill>
              <a:ln w="47824" cap="flat">
                <a:noFill/>
                <a:prstDash val="solid"/>
                <a:miter/>
              </a:ln>
            </p:spPr>
            <p:txBody>
              <a:bodyPr rtlCol="0" anchor="ctr"/>
              <a:lstStyle/>
              <a:p>
                <a:endParaRPr lang="en-US"/>
              </a:p>
            </p:txBody>
          </p:sp>
          <p:grpSp>
            <p:nvGrpSpPr>
              <p:cNvPr id="68" name="Graphic 3">
                <a:extLst>
                  <a:ext uri="{FF2B5EF4-FFF2-40B4-BE49-F238E27FC236}">
                    <a16:creationId xmlns:a16="http://schemas.microsoft.com/office/drawing/2014/main" xmlns="" id="{995EB1B2-C4FD-4D7F-A14D-0F9A26B9EDC7}"/>
                  </a:ext>
                </a:extLst>
              </p:cNvPr>
              <p:cNvGrpSpPr/>
              <p:nvPr/>
            </p:nvGrpSpPr>
            <p:grpSpPr>
              <a:xfrm>
                <a:off x="8367187" y="7587930"/>
                <a:ext cx="384707" cy="985795"/>
                <a:chOff x="8367187" y="7587930"/>
                <a:chExt cx="384707" cy="985795"/>
              </a:xfrm>
            </p:grpSpPr>
            <p:sp>
              <p:nvSpPr>
                <p:cNvPr id="138" name="Freeform: Shape 137">
                  <a:extLst>
                    <a:ext uri="{FF2B5EF4-FFF2-40B4-BE49-F238E27FC236}">
                      <a16:creationId xmlns:a16="http://schemas.microsoft.com/office/drawing/2014/main" xmlns="" id="{89490318-02C5-4311-8792-D10E6800EC85}"/>
                    </a:ext>
                  </a:extLst>
                </p:cNvPr>
                <p:cNvSpPr/>
                <p:nvPr/>
              </p:nvSpPr>
              <p:spPr>
                <a:xfrm>
                  <a:off x="8370767" y="7588666"/>
                  <a:ext cx="381126" cy="971612"/>
                </a:xfrm>
                <a:custGeom>
                  <a:avLst/>
                  <a:gdLst>
                    <a:gd name="connsiteX0" fmla="*/ 380828 w 381126"/>
                    <a:gd name="connsiteY0" fmla="*/ 61475 h 971612"/>
                    <a:gd name="connsiteX1" fmla="*/ 289905 w 381126"/>
                    <a:gd name="connsiteY1" fmla="*/ 4050 h 971612"/>
                    <a:gd name="connsiteX2" fmla="*/ 60205 w 381126"/>
                    <a:gd name="connsiteY2" fmla="*/ 138042 h 971612"/>
                    <a:gd name="connsiteX3" fmla="*/ 41063 w 381126"/>
                    <a:gd name="connsiteY3" fmla="*/ 812786 h 971612"/>
                    <a:gd name="connsiteX4" fmla="*/ 237265 w 381126"/>
                    <a:gd name="connsiteY4" fmla="*/ 970704 h 971612"/>
                    <a:gd name="connsiteX5" fmla="*/ 227694 w 381126"/>
                    <a:gd name="connsiteY5" fmla="*/ 922850 h 971612"/>
                    <a:gd name="connsiteX6" fmla="*/ 41063 w 381126"/>
                    <a:gd name="connsiteY6" fmla="*/ 669223 h 971612"/>
                    <a:gd name="connsiteX7" fmla="*/ 93703 w 381126"/>
                    <a:gd name="connsiteY7" fmla="*/ 138042 h 971612"/>
                    <a:gd name="connsiteX8" fmla="*/ 356901 w 381126"/>
                    <a:gd name="connsiteY8" fmla="*/ 71046 h 971612"/>
                    <a:gd name="connsiteX9" fmla="*/ 380828 w 381126"/>
                    <a:gd name="connsiteY9" fmla="*/ 61475 h 971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1126" h="971612">
                      <a:moveTo>
                        <a:pt x="380828" y="61475"/>
                      </a:moveTo>
                      <a:cubicBezTo>
                        <a:pt x="380828" y="61475"/>
                        <a:pt x="352115" y="18407"/>
                        <a:pt x="289905" y="4050"/>
                      </a:cubicBezTo>
                      <a:cubicBezTo>
                        <a:pt x="232480" y="-10306"/>
                        <a:pt x="103274" y="8836"/>
                        <a:pt x="60205" y="138042"/>
                      </a:cubicBezTo>
                      <a:cubicBezTo>
                        <a:pt x="17136" y="267248"/>
                        <a:pt x="-40289" y="587871"/>
                        <a:pt x="41063" y="812786"/>
                      </a:cubicBezTo>
                      <a:cubicBezTo>
                        <a:pt x="74561" y="913279"/>
                        <a:pt x="155913" y="980275"/>
                        <a:pt x="237265" y="970704"/>
                      </a:cubicBezTo>
                      <a:cubicBezTo>
                        <a:pt x="318617" y="961133"/>
                        <a:pt x="313832" y="932421"/>
                        <a:pt x="227694" y="922850"/>
                      </a:cubicBezTo>
                      <a:cubicBezTo>
                        <a:pt x="141557" y="918065"/>
                        <a:pt x="60205" y="841498"/>
                        <a:pt x="41063" y="669223"/>
                      </a:cubicBezTo>
                      <a:cubicBezTo>
                        <a:pt x="21922" y="487377"/>
                        <a:pt x="41063" y="276819"/>
                        <a:pt x="93703" y="138042"/>
                      </a:cubicBezTo>
                      <a:cubicBezTo>
                        <a:pt x="160698" y="-29448"/>
                        <a:pt x="323403" y="13621"/>
                        <a:pt x="356901" y="71046"/>
                      </a:cubicBezTo>
                      <a:cubicBezTo>
                        <a:pt x="385613" y="118900"/>
                        <a:pt x="380828" y="61475"/>
                        <a:pt x="380828" y="61475"/>
                      </a:cubicBezTo>
                      <a:close/>
                    </a:path>
                  </a:pathLst>
                </a:custGeom>
                <a:solidFill>
                  <a:srgbClr val="FFD900"/>
                </a:solidFill>
                <a:ln w="47824"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xmlns="" id="{5B024FDE-5D64-484B-8A7E-14803F8BFE7E}"/>
                    </a:ext>
                  </a:extLst>
                </p:cNvPr>
                <p:cNvSpPr/>
                <p:nvPr/>
              </p:nvSpPr>
              <p:spPr>
                <a:xfrm>
                  <a:off x="8367187" y="7587930"/>
                  <a:ext cx="384408" cy="985795"/>
                </a:xfrm>
                <a:custGeom>
                  <a:avLst/>
                  <a:gdLst>
                    <a:gd name="connsiteX0" fmla="*/ 226490 w 384408"/>
                    <a:gd name="connsiteY0" fmla="*/ 981010 h 985795"/>
                    <a:gd name="connsiteX1" fmla="*/ 39858 w 384408"/>
                    <a:gd name="connsiteY1" fmla="*/ 818306 h 985795"/>
                    <a:gd name="connsiteX2" fmla="*/ 59000 w 384408"/>
                    <a:gd name="connsiteY2" fmla="*/ 138777 h 985795"/>
                    <a:gd name="connsiteX3" fmla="*/ 259987 w 384408"/>
                    <a:gd name="connsiteY3" fmla="*/ 0 h 985795"/>
                    <a:gd name="connsiteX4" fmla="*/ 293486 w 384408"/>
                    <a:gd name="connsiteY4" fmla="*/ 4786 h 985795"/>
                    <a:gd name="connsiteX5" fmla="*/ 384409 w 384408"/>
                    <a:gd name="connsiteY5" fmla="*/ 62211 h 985795"/>
                    <a:gd name="connsiteX6" fmla="*/ 384409 w 384408"/>
                    <a:gd name="connsiteY6" fmla="*/ 62211 h 985795"/>
                    <a:gd name="connsiteX7" fmla="*/ 384409 w 384408"/>
                    <a:gd name="connsiteY7" fmla="*/ 62211 h 985795"/>
                    <a:gd name="connsiteX8" fmla="*/ 379623 w 384408"/>
                    <a:gd name="connsiteY8" fmla="*/ 95708 h 985795"/>
                    <a:gd name="connsiteX9" fmla="*/ 374838 w 384408"/>
                    <a:gd name="connsiteY9" fmla="*/ 100494 h 985795"/>
                    <a:gd name="connsiteX10" fmla="*/ 374838 w 384408"/>
                    <a:gd name="connsiteY10" fmla="*/ 100494 h 985795"/>
                    <a:gd name="connsiteX11" fmla="*/ 355696 w 384408"/>
                    <a:gd name="connsiteY11" fmla="*/ 81352 h 985795"/>
                    <a:gd name="connsiteX12" fmla="*/ 245631 w 384408"/>
                    <a:gd name="connsiteY12" fmla="*/ 33498 h 985795"/>
                    <a:gd name="connsiteX13" fmla="*/ 97284 w 384408"/>
                    <a:gd name="connsiteY13" fmla="*/ 148348 h 985795"/>
                    <a:gd name="connsiteX14" fmla="*/ 44644 w 384408"/>
                    <a:gd name="connsiteY14" fmla="*/ 679529 h 985795"/>
                    <a:gd name="connsiteX15" fmla="*/ 226490 w 384408"/>
                    <a:gd name="connsiteY15" fmla="*/ 928371 h 985795"/>
                    <a:gd name="connsiteX16" fmla="*/ 298271 w 384408"/>
                    <a:gd name="connsiteY16" fmla="*/ 957083 h 985795"/>
                    <a:gd name="connsiteX17" fmla="*/ 236060 w 384408"/>
                    <a:gd name="connsiteY17" fmla="*/ 985796 h 985795"/>
                    <a:gd name="connsiteX18" fmla="*/ 226490 w 384408"/>
                    <a:gd name="connsiteY18" fmla="*/ 981010 h 985795"/>
                    <a:gd name="connsiteX19" fmla="*/ 259987 w 384408"/>
                    <a:gd name="connsiteY19" fmla="*/ 9571 h 985795"/>
                    <a:gd name="connsiteX20" fmla="*/ 68571 w 384408"/>
                    <a:gd name="connsiteY20" fmla="*/ 143562 h 985795"/>
                    <a:gd name="connsiteX21" fmla="*/ 49429 w 384408"/>
                    <a:gd name="connsiteY21" fmla="*/ 818306 h 985795"/>
                    <a:gd name="connsiteX22" fmla="*/ 240846 w 384408"/>
                    <a:gd name="connsiteY22" fmla="*/ 976225 h 985795"/>
                    <a:gd name="connsiteX23" fmla="*/ 293486 w 384408"/>
                    <a:gd name="connsiteY23" fmla="*/ 957083 h 985795"/>
                    <a:gd name="connsiteX24" fmla="*/ 231275 w 384408"/>
                    <a:gd name="connsiteY24" fmla="*/ 937941 h 985795"/>
                    <a:gd name="connsiteX25" fmla="*/ 39858 w 384408"/>
                    <a:gd name="connsiteY25" fmla="*/ 679529 h 985795"/>
                    <a:gd name="connsiteX26" fmla="*/ 92498 w 384408"/>
                    <a:gd name="connsiteY26" fmla="*/ 143562 h 985795"/>
                    <a:gd name="connsiteX27" fmla="*/ 250417 w 384408"/>
                    <a:gd name="connsiteY27" fmla="*/ 23927 h 985795"/>
                    <a:gd name="connsiteX28" fmla="*/ 365267 w 384408"/>
                    <a:gd name="connsiteY28" fmla="*/ 76567 h 985795"/>
                    <a:gd name="connsiteX29" fmla="*/ 374838 w 384408"/>
                    <a:gd name="connsiteY29" fmla="*/ 90923 h 985795"/>
                    <a:gd name="connsiteX30" fmla="*/ 374838 w 384408"/>
                    <a:gd name="connsiteY30" fmla="*/ 66996 h 985795"/>
                    <a:gd name="connsiteX31" fmla="*/ 288700 w 384408"/>
                    <a:gd name="connsiteY31" fmla="*/ 14356 h 985795"/>
                    <a:gd name="connsiteX32" fmla="*/ 259987 w 384408"/>
                    <a:gd name="connsiteY32" fmla="*/ 9571 h 98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84408" h="985795">
                      <a:moveTo>
                        <a:pt x="226490" y="981010"/>
                      </a:moveTo>
                      <a:cubicBezTo>
                        <a:pt x="149923" y="981010"/>
                        <a:pt x="73356" y="914014"/>
                        <a:pt x="39858" y="818306"/>
                      </a:cubicBezTo>
                      <a:cubicBezTo>
                        <a:pt x="-41494" y="583821"/>
                        <a:pt x="20717" y="253627"/>
                        <a:pt x="59000" y="138777"/>
                      </a:cubicBezTo>
                      <a:cubicBezTo>
                        <a:pt x="97284" y="38283"/>
                        <a:pt x="188206" y="0"/>
                        <a:pt x="259987" y="0"/>
                      </a:cubicBezTo>
                      <a:cubicBezTo>
                        <a:pt x="274344" y="0"/>
                        <a:pt x="283915" y="0"/>
                        <a:pt x="293486" y="4786"/>
                      </a:cubicBezTo>
                      <a:cubicBezTo>
                        <a:pt x="355696" y="19142"/>
                        <a:pt x="384409" y="62211"/>
                        <a:pt x="384409" y="62211"/>
                      </a:cubicBezTo>
                      <a:lnTo>
                        <a:pt x="384409" y="62211"/>
                      </a:lnTo>
                      <a:lnTo>
                        <a:pt x="384409" y="62211"/>
                      </a:lnTo>
                      <a:cubicBezTo>
                        <a:pt x="384409" y="66996"/>
                        <a:pt x="384409" y="86138"/>
                        <a:pt x="379623" y="95708"/>
                      </a:cubicBezTo>
                      <a:cubicBezTo>
                        <a:pt x="379623" y="95708"/>
                        <a:pt x="374838" y="100494"/>
                        <a:pt x="374838" y="100494"/>
                      </a:cubicBezTo>
                      <a:lnTo>
                        <a:pt x="374838" y="100494"/>
                      </a:lnTo>
                      <a:cubicBezTo>
                        <a:pt x="370052" y="100494"/>
                        <a:pt x="365267" y="95708"/>
                        <a:pt x="355696" y="81352"/>
                      </a:cubicBezTo>
                      <a:cubicBezTo>
                        <a:pt x="341340" y="57425"/>
                        <a:pt x="298271" y="33498"/>
                        <a:pt x="245631" y="33498"/>
                      </a:cubicBezTo>
                      <a:cubicBezTo>
                        <a:pt x="207348" y="33498"/>
                        <a:pt x="135567" y="47854"/>
                        <a:pt x="97284" y="148348"/>
                      </a:cubicBezTo>
                      <a:cubicBezTo>
                        <a:pt x="44644" y="277554"/>
                        <a:pt x="25502" y="488112"/>
                        <a:pt x="44644" y="679529"/>
                      </a:cubicBezTo>
                      <a:cubicBezTo>
                        <a:pt x="59000" y="827877"/>
                        <a:pt x="125996" y="923585"/>
                        <a:pt x="226490" y="928371"/>
                      </a:cubicBezTo>
                      <a:cubicBezTo>
                        <a:pt x="269559" y="933156"/>
                        <a:pt x="298271" y="942727"/>
                        <a:pt x="298271" y="957083"/>
                      </a:cubicBezTo>
                      <a:cubicBezTo>
                        <a:pt x="298271" y="971440"/>
                        <a:pt x="274344" y="981010"/>
                        <a:pt x="236060" y="985796"/>
                      </a:cubicBezTo>
                      <a:cubicBezTo>
                        <a:pt x="236060" y="981010"/>
                        <a:pt x="231275" y="981010"/>
                        <a:pt x="226490" y="981010"/>
                      </a:cubicBezTo>
                      <a:close/>
                      <a:moveTo>
                        <a:pt x="259987" y="9571"/>
                      </a:moveTo>
                      <a:cubicBezTo>
                        <a:pt x="188206" y="9571"/>
                        <a:pt x="102069" y="43069"/>
                        <a:pt x="68571" y="143562"/>
                      </a:cubicBezTo>
                      <a:cubicBezTo>
                        <a:pt x="30288" y="258413"/>
                        <a:pt x="-31923" y="583821"/>
                        <a:pt x="49429" y="818306"/>
                      </a:cubicBezTo>
                      <a:cubicBezTo>
                        <a:pt x="82927" y="918800"/>
                        <a:pt x="159494" y="981010"/>
                        <a:pt x="240846" y="976225"/>
                      </a:cubicBezTo>
                      <a:cubicBezTo>
                        <a:pt x="279129" y="971440"/>
                        <a:pt x="293486" y="961869"/>
                        <a:pt x="293486" y="957083"/>
                      </a:cubicBezTo>
                      <a:cubicBezTo>
                        <a:pt x="293486" y="952298"/>
                        <a:pt x="279129" y="942727"/>
                        <a:pt x="231275" y="937941"/>
                      </a:cubicBezTo>
                      <a:cubicBezTo>
                        <a:pt x="192992" y="933156"/>
                        <a:pt x="63785" y="909229"/>
                        <a:pt x="39858" y="679529"/>
                      </a:cubicBezTo>
                      <a:cubicBezTo>
                        <a:pt x="20717" y="483327"/>
                        <a:pt x="39858" y="282340"/>
                        <a:pt x="92498" y="143562"/>
                      </a:cubicBezTo>
                      <a:cubicBezTo>
                        <a:pt x="135567" y="38283"/>
                        <a:pt x="207348" y="23927"/>
                        <a:pt x="250417" y="23927"/>
                      </a:cubicBezTo>
                      <a:cubicBezTo>
                        <a:pt x="298271" y="23927"/>
                        <a:pt x="346125" y="47854"/>
                        <a:pt x="365267" y="76567"/>
                      </a:cubicBezTo>
                      <a:cubicBezTo>
                        <a:pt x="370052" y="86138"/>
                        <a:pt x="374838" y="90923"/>
                        <a:pt x="374838" y="90923"/>
                      </a:cubicBezTo>
                      <a:cubicBezTo>
                        <a:pt x="374838" y="86138"/>
                        <a:pt x="374838" y="76567"/>
                        <a:pt x="374838" y="66996"/>
                      </a:cubicBezTo>
                      <a:cubicBezTo>
                        <a:pt x="370052" y="62211"/>
                        <a:pt x="341340" y="23927"/>
                        <a:pt x="288700" y="14356"/>
                      </a:cubicBezTo>
                      <a:cubicBezTo>
                        <a:pt x="283915" y="9571"/>
                        <a:pt x="274344" y="9571"/>
                        <a:pt x="259987" y="9571"/>
                      </a:cubicBezTo>
                      <a:close/>
                    </a:path>
                  </a:pathLst>
                </a:custGeom>
                <a:solidFill>
                  <a:srgbClr val="EA9600"/>
                </a:solidFill>
                <a:ln w="47824" cap="flat">
                  <a:noFill/>
                  <a:prstDash val="solid"/>
                  <a:miter/>
                </a:ln>
              </p:spPr>
              <p:txBody>
                <a:bodyPr rtlCol="0" anchor="ctr"/>
                <a:lstStyle/>
                <a:p>
                  <a:endParaRPr lang="en-US"/>
                </a:p>
              </p:txBody>
            </p:sp>
          </p:grpSp>
          <p:sp>
            <p:nvSpPr>
              <p:cNvPr id="69" name="Freeform: Shape 68">
                <a:extLst>
                  <a:ext uri="{FF2B5EF4-FFF2-40B4-BE49-F238E27FC236}">
                    <a16:creationId xmlns:a16="http://schemas.microsoft.com/office/drawing/2014/main" xmlns="" id="{BCE72B64-1726-4A74-A373-5B454E7D2B81}"/>
                  </a:ext>
                </a:extLst>
              </p:cNvPr>
              <p:cNvSpPr/>
              <p:nvPr/>
            </p:nvSpPr>
            <p:spPr>
              <a:xfrm>
                <a:off x="8560179" y="7641985"/>
                <a:ext cx="297249" cy="242641"/>
              </a:xfrm>
              <a:custGeom>
                <a:avLst/>
                <a:gdLst>
                  <a:gd name="connsiteX0" fmla="*/ 0 w 297249"/>
                  <a:gd name="connsiteY0" fmla="*/ 161289 h 242641"/>
                  <a:gd name="connsiteX1" fmla="*/ 90923 w 297249"/>
                  <a:gd name="connsiteY1" fmla="*/ 27298 h 242641"/>
                  <a:gd name="connsiteX2" fmla="*/ 291910 w 297249"/>
                  <a:gd name="connsiteY2" fmla="*/ 65581 h 242641"/>
                  <a:gd name="connsiteX3" fmla="*/ 287125 w 297249"/>
                  <a:gd name="connsiteY3" fmla="*/ 242641 h 242641"/>
                  <a:gd name="connsiteX4" fmla="*/ 0 w 297249"/>
                  <a:gd name="connsiteY4" fmla="*/ 161289 h 2426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249" h="242641">
                    <a:moveTo>
                      <a:pt x="0" y="161289"/>
                    </a:moveTo>
                    <a:cubicBezTo>
                      <a:pt x="0" y="161289"/>
                      <a:pt x="14356" y="79937"/>
                      <a:pt x="90923" y="27298"/>
                    </a:cubicBezTo>
                    <a:cubicBezTo>
                      <a:pt x="167490" y="-30127"/>
                      <a:pt x="277554" y="12941"/>
                      <a:pt x="291910" y="65581"/>
                    </a:cubicBezTo>
                    <a:cubicBezTo>
                      <a:pt x="306266" y="118221"/>
                      <a:pt x="287125" y="242641"/>
                      <a:pt x="287125" y="242641"/>
                    </a:cubicBezTo>
                    <a:lnTo>
                      <a:pt x="0" y="161289"/>
                    </a:lnTo>
                    <a:close/>
                  </a:path>
                </a:pathLst>
              </a:custGeom>
              <a:solidFill>
                <a:srgbClr val="EA9600"/>
              </a:solidFill>
              <a:ln w="47824"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xmlns="" id="{1DE384AC-6575-49AF-8BFD-47F84D6ACEB3}"/>
                  </a:ext>
                </a:extLst>
              </p:cNvPr>
              <p:cNvSpPr/>
              <p:nvPr/>
            </p:nvSpPr>
            <p:spPr>
              <a:xfrm>
                <a:off x="8560179" y="7641985"/>
                <a:ext cx="297249" cy="242641"/>
              </a:xfrm>
              <a:custGeom>
                <a:avLst/>
                <a:gdLst>
                  <a:gd name="connsiteX0" fmla="*/ 0 w 297249"/>
                  <a:gd name="connsiteY0" fmla="*/ 161289 h 242641"/>
                  <a:gd name="connsiteX1" fmla="*/ 90923 w 297249"/>
                  <a:gd name="connsiteY1" fmla="*/ 27298 h 242641"/>
                  <a:gd name="connsiteX2" fmla="*/ 291910 w 297249"/>
                  <a:gd name="connsiteY2" fmla="*/ 65581 h 242641"/>
                  <a:gd name="connsiteX3" fmla="*/ 287125 w 297249"/>
                  <a:gd name="connsiteY3" fmla="*/ 242641 h 242641"/>
                  <a:gd name="connsiteX4" fmla="*/ 0 w 297249"/>
                  <a:gd name="connsiteY4" fmla="*/ 161289 h 2426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249" h="242641">
                    <a:moveTo>
                      <a:pt x="0" y="161289"/>
                    </a:moveTo>
                    <a:cubicBezTo>
                      <a:pt x="0" y="161289"/>
                      <a:pt x="14356" y="79937"/>
                      <a:pt x="90923" y="27298"/>
                    </a:cubicBezTo>
                    <a:cubicBezTo>
                      <a:pt x="167490" y="-30127"/>
                      <a:pt x="277554" y="12941"/>
                      <a:pt x="291910" y="65581"/>
                    </a:cubicBezTo>
                    <a:cubicBezTo>
                      <a:pt x="306266" y="118221"/>
                      <a:pt x="287125" y="242641"/>
                      <a:pt x="287125" y="242641"/>
                    </a:cubicBezTo>
                    <a:lnTo>
                      <a:pt x="0" y="161289"/>
                    </a:lnTo>
                    <a:close/>
                  </a:path>
                </a:pathLst>
              </a:custGeom>
              <a:solidFill>
                <a:srgbClr val="C17429"/>
              </a:solidFill>
              <a:ln w="47824"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xmlns="" id="{C2300C69-E122-44AF-A5A9-DDD97393DF1F}"/>
                  </a:ext>
                </a:extLst>
              </p:cNvPr>
              <p:cNvSpPr/>
              <p:nvPr/>
            </p:nvSpPr>
            <p:spPr>
              <a:xfrm>
                <a:off x="8623450" y="7678078"/>
                <a:ext cx="234401" cy="206548"/>
              </a:xfrm>
              <a:custGeom>
                <a:avLst/>
                <a:gdLst>
                  <a:gd name="connsiteX0" fmla="*/ 166429 w 234401"/>
                  <a:gd name="connsiteY0" fmla="*/ 10346 h 206548"/>
                  <a:gd name="connsiteX1" fmla="*/ 3724 w 234401"/>
                  <a:gd name="connsiteY1" fmla="*/ 144338 h 206548"/>
                  <a:gd name="connsiteX2" fmla="*/ 223854 w 234401"/>
                  <a:gd name="connsiteY2" fmla="*/ 206548 h 206548"/>
                  <a:gd name="connsiteX3" fmla="*/ 233425 w 234401"/>
                  <a:gd name="connsiteY3" fmla="*/ 58201 h 206548"/>
                  <a:gd name="connsiteX4" fmla="*/ 166429 w 234401"/>
                  <a:gd name="connsiteY4" fmla="*/ 10346 h 206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401" h="206548">
                    <a:moveTo>
                      <a:pt x="166429" y="10346"/>
                    </a:moveTo>
                    <a:cubicBezTo>
                      <a:pt x="75506" y="-32722"/>
                      <a:pt x="-20203" y="67771"/>
                      <a:pt x="3724" y="144338"/>
                    </a:cubicBezTo>
                    <a:lnTo>
                      <a:pt x="223854" y="206548"/>
                    </a:lnTo>
                    <a:cubicBezTo>
                      <a:pt x="223854" y="206548"/>
                      <a:pt x="238210" y="120411"/>
                      <a:pt x="233425" y="58201"/>
                    </a:cubicBezTo>
                    <a:cubicBezTo>
                      <a:pt x="209497" y="39059"/>
                      <a:pt x="190356" y="19917"/>
                      <a:pt x="166429" y="10346"/>
                    </a:cubicBezTo>
                    <a:close/>
                  </a:path>
                </a:pathLst>
              </a:custGeom>
              <a:solidFill>
                <a:srgbClr val="C17429"/>
              </a:solidFill>
              <a:ln w="47824" cap="flat">
                <a:noFill/>
                <a:prstDash val="solid"/>
                <a:miter/>
              </a:ln>
            </p:spPr>
            <p:txBody>
              <a:bodyPr rtlCol="0" anchor="ctr"/>
              <a:lstStyle/>
              <a:p>
                <a:endParaRPr lang="en-US"/>
              </a:p>
            </p:txBody>
          </p:sp>
          <p:grpSp>
            <p:nvGrpSpPr>
              <p:cNvPr id="72" name="Graphic 3">
                <a:extLst>
                  <a:ext uri="{FF2B5EF4-FFF2-40B4-BE49-F238E27FC236}">
                    <a16:creationId xmlns:a16="http://schemas.microsoft.com/office/drawing/2014/main" xmlns="" id="{F1BD693B-142C-44F8-949B-B1323EE9BE96}"/>
                  </a:ext>
                </a:extLst>
              </p:cNvPr>
              <p:cNvGrpSpPr/>
              <p:nvPr/>
            </p:nvGrpSpPr>
            <p:grpSpPr>
              <a:xfrm>
                <a:off x="9014793" y="7530506"/>
                <a:ext cx="267983" cy="100493"/>
                <a:chOff x="9014793" y="7530506"/>
                <a:chExt cx="267983" cy="100493"/>
              </a:xfrm>
            </p:grpSpPr>
            <p:sp>
              <p:nvSpPr>
                <p:cNvPr id="136" name="Freeform: Shape 135">
                  <a:extLst>
                    <a:ext uri="{FF2B5EF4-FFF2-40B4-BE49-F238E27FC236}">
                      <a16:creationId xmlns:a16="http://schemas.microsoft.com/office/drawing/2014/main" xmlns="" id="{7C605BB6-D3CB-4B68-8A42-883CFBA5F012}"/>
                    </a:ext>
                  </a:extLst>
                </p:cNvPr>
                <p:cNvSpPr/>
                <p:nvPr/>
              </p:nvSpPr>
              <p:spPr>
                <a:xfrm>
                  <a:off x="9014793" y="7532371"/>
                  <a:ext cx="253626" cy="89057"/>
                </a:xfrm>
                <a:custGeom>
                  <a:avLst/>
                  <a:gdLst>
                    <a:gd name="connsiteX0" fmla="*/ 253627 w 253626"/>
                    <a:gd name="connsiteY0" fmla="*/ 36418 h 89057"/>
                    <a:gd name="connsiteX1" fmla="*/ 153133 w 253626"/>
                    <a:gd name="connsiteY1" fmla="*/ 26847 h 89057"/>
                    <a:gd name="connsiteX2" fmla="*/ 114850 w 253626"/>
                    <a:gd name="connsiteY2" fmla="*/ 74701 h 89057"/>
                    <a:gd name="connsiteX3" fmla="*/ 0 w 253626"/>
                    <a:gd name="connsiteY3" fmla="*/ 89057 h 89057"/>
                    <a:gd name="connsiteX4" fmla="*/ 66996 w 253626"/>
                    <a:gd name="connsiteY4" fmla="*/ 7705 h 89057"/>
                    <a:gd name="connsiteX5" fmla="*/ 253627 w 253626"/>
                    <a:gd name="connsiteY5" fmla="*/ 36418 h 8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626" h="89057">
                      <a:moveTo>
                        <a:pt x="253627" y="36418"/>
                      </a:moveTo>
                      <a:cubicBezTo>
                        <a:pt x="253627" y="36418"/>
                        <a:pt x="186631" y="17276"/>
                        <a:pt x="153133" y="26847"/>
                      </a:cubicBezTo>
                      <a:cubicBezTo>
                        <a:pt x="114850" y="36418"/>
                        <a:pt x="114850" y="74701"/>
                        <a:pt x="114850" y="74701"/>
                      </a:cubicBezTo>
                      <a:lnTo>
                        <a:pt x="0" y="89057"/>
                      </a:lnTo>
                      <a:cubicBezTo>
                        <a:pt x="0" y="89057"/>
                        <a:pt x="4785" y="36418"/>
                        <a:pt x="66996" y="7705"/>
                      </a:cubicBezTo>
                      <a:cubicBezTo>
                        <a:pt x="133991" y="-11436"/>
                        <a:pt x="239271" y="7705"/>
                        <a:pt x="253627" y="36418"/>
                      </a:cubicBezTo>
                      <a:close/>
                    </a:path>
                  </a:pathLst>
                </a:custGeom>
                <a:solidFill>
                  <a:srgbClr val="FFD900"/>
                </a:solidFill>
                <a:ln w="47824"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xmlns="" id="{8EC8B867-DF55-4BCC-8DDD-CC7AF6D95391}"/>
                    </a:ext>
                  </a:extLst>
                </p:cNvPr>
                <p:cNvSpPr/>
                <p:nvPr/>
              </p:nvSpPr>
              <p:spPr>
                <a:xfrm>
                  <a:off x="9014793" y="7530506"/>
                  <a:ext cx="267983" cy="100493"/>
                </a:xfrm>
                <a:custGeom>
                  <a:avLst/>
                  <a:gdLst>
                    <a:gd name="connsiteX0" fmla="*/ 0 w 267983"/>
                    <a:gd name="connsiteY0" fmla="*/ 100494 h 100493"/>
                    <a:gd name="connsiteX1" fmla="*/ 0 w 267983"/>
                    <a:gd name="connsiteY1" fmla="*/ 95708 h 100493"/>
                    <a:gd name="connsiteX2" fmla="*/ 71781 w 267983"/>
                    <a:gd name="connsiteY2" fmla="*/ 9571 h 100493"/>
                    <a:gd name="connsiteX3" fmla="*/ 143563 w 267983"/>
                    <a:gd name="connsiteY3" fmla="*/ 0 h 100493"/>
                    <a:gd name="connsiteX4" fmla="*/ 263198 w 267983"/>
                    <a:gd name="connsiteY4" fmla="*/ 33498 h 100493"/>
                    <a:gd name="connsiteX5" fmla="*/ 267983 w 267983"/>
                    <a:gd name="connsiteY5" fmla="*/ 43069 h 100493"/>
                    <a:gd name="connsiteX6" fmla="*/ 258412 w 267983"/>
                    <a:gd name="connsiteY6" fmla="*/ 38283 h 100493"/>
                    <a:gd name="connsiteX7" fmla="*/ 181846 w 267983"/>
                    <a:gd name="connsiteY7" fmla="*/ 28712 h 100493"/>
                    <a:gd name="connsiteX8" fmla="*/ 157919 w 267983"/>
                    <a:gd name="connsiteY8" fmla="*/ 33498 h 100493"/>
                    <a:gd name="connsiteX9" fmla="*/ 124421 w 267983"/>
                    <a:gd name="connsiteY9" fmla="*/ 81352 h 100493"/>
                    <a:gd name="connsiteX10" fmla="*/ 124421 w 267983"/>
                    <a:gd name="connsiteY10" fmla="*/ 86137 h 100493"/>
                    <a:gd name="connsiteX11" fmla="*/ 0 w 267983"/>
                    <a:gd name="connsiteY11" fmla="*/ 100494 h 100493"/>
                    <a:gd name="connsiteX12" fmla="*/ 138777 w 267983"/>
                    <a:gd name="connsiteY12" fmla="*/ 9571 h 100493"/>
                    <a:gd name="connsiteX13" fmla="*/ 71781 w 267983"/>
                    <a:gd name="connsiteY13" fmla="*/ 19142 h 100493"/>
                    <a:gd name="connsiteX14" fmla="*/ 9571 w 267983"/>
                    <a:gd name="connsiteY14" fmla="*/ 90923 h 100493"/>
                    <a:gd name="connsiteX15" fmla="*/ 110064 w 267983"/>
                    <a:gd name="connsiteY15" fmla="*/ 76567 h 100493"/>
                    <a:gd name="connsiteX16" fmla="*/ 148348 w 267983"/>
                    <a:gd name="connsiteY16" fmla="*/ 23927 h 100493"/>
                    <a:gd name="connsiteX17" fmla="*/ 177060 w 267983"/>
                    <a:gd name="connsiteY17" fmla="*/ 19142 h 100493"/>
                    <a:gd name="connsiteX18" fmla="*/ 234485 w 267983"/>
                    <a:gd name="connsiteY18" fmla="*/ 23927 h 100493"/>
                    <a:gd name="connsiteX19" fmla="*/ 138777 w 267983"/>
                    <a:gd name="connsiteY19" fmla="*/ 9571 h 1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983" h="100493">
                      <a:moveTo>
                        <a:pt x="0" y="100494"/>
                      </a:moveTo>
                      <a:lnTo>
                        <a:pt x="0" y="95708"/>
                      </a:lnTo>
                      <a:cubicBezTo>
                        <a:pt x="0" y="95708"/>
                        <a:pt x="4785" y="38283"/>
                        <a:pt x="71781" y="9571"/>
                      </a:cubicBezTo>
                      <a:cubicBezTo>
                        <a:pt x="90923" y="0"/>
                        <a:pt x="114850" y="0"/>
                        <a:pt x="143563" y="0"/>
                      </a:cubicBezTo>
                      <a:cubicBezTo>
                        <a:pt x="196202" y="0"/>
                        <a:pt x="248842" y="14356"/>
                        <a:pt x="263198" y="33498"/>
                      </a:cubicBezTo>
                      <a:lnTo>
                        <a:pt x="267983" y="43069"/>
                      </a:lnTo>
                      <a:lnTo>
                        <a:pt x="258412" y="38283"/>
                      </a:lnTo>
                      <a:cubicBezTo>
                        <a:pt x="258412" y="38283"/>
                        <a:pt x="220129" y="28712"/>
                        <a:pt x="181846" y="28712"/>
                      </a:cubicBezTo>
                      <a:cubicBezTo>
                        <a:pt x="172275" y="28712"/>
                        <a:pt x="162704" y="28712"/>
                        <a:pt x="157919" y="33498"/>
                      </a:cubicBezTo>
                      <a:cubicBezTo>
                        <a:pt x="124421" y="43069"/>
                        <a:pt x="124421" y="76567"/>
                        <a:pt x="124421" y="81352"/>
                      </a:cubicBezTo>
                      <a:lnTo>
                        <a:pt x="124421" y="86137"/>
                      </a:lnTo>
                      <a:lnTo>
                        <a:pt x="0" y="100494"/>
                      </a:lnTo>
                      <a:close/>
                      <a:moveTo>
                        <a:pt x="138777" y="9571"/>
                      </a:moveTo>
                      <a:cubicBezTo>
                        <a:pt x="114850" y="9571"/>
                        <a:pt x="90923" y="14356"/>
                        <a:pt x="71781" y="19142"/>
                      </a:cubicBezTo>
                      <a:cubicBezTo>
                        <a:pt x="23927" y="38283"/>
                        <a:pt x="9571" y="76567"/>
                        <a:pt x="9571" y="90923"/>
                      </a:cubicBezTo>
                      <a:lnTo>
                        <a:pt x="110064" y="76567"/>
                      </a:lnTo>
                      <a:cubicBezTo>
                        <a:pt x="110064" y="66996"/>
                        <a:pt x="119635" y="33498"/>
                        <a:pt x="148348" y="23927"/>
                      </a:cubicBezTo>
                      <a:cubicBezTo>
                        <a:pt x="157919" y="23927"/>
                        <a:pt x="162704" y="19142"/>
                        <a:pt x="177060" y="19142"/>
                      </a:cubicBezTo>
                      <a:cubicBezTo>
                        <a:pt x="196202" y="19142"/>
                        <a:pt x="220129" y="23927"/>
                        <a:pt x="234485" y="23927"/>
                      </a:cubicBezTo>
                      <a:cubicBezTo>
                        <a:pt x="220129" y="19142"/>
                        <a:pt x="181846" y="9571"/>
                        <a:pt x="138777" y="9571"/>
                      </a:cubicBezTo>
                      <a:close/>
                    </a:path>
                  </a:pathLst>
                </a:custGeom>
                <a:solidFill>
                  <a:srgbClr val="EA9600"/>
                </a:solidFill>
                <a:ln w="47824" cap="flat">
                  <a:noFill/>
                  <a:prstDash val="solid"/>
                  <a:miter/>
                </a:ln>
              </p:spPr>
              <p:txBody>
                <a:bodyPr rtlCol="0" anchor="ctr"/>
                <a:lstStyle/>
                <a:p>
                  <a:endParaRPr lang="en-US"/>
                </a:p>
              </p:txBody>
            </p:sp>
          </p:grpSp>
          <p:sp>
            <p:nvSpPr>
              <p:cNvPr id="73" name="Freeform: Shape 72">
                <a:extLst>
                  <a:ext uri="{FF2B5EF4-FFF2-40B4-BE49-F238E27FC236}">
                    <a16:creationId xmlns:a16="http://schemas.microsoft.com/office/drawing/2014/main" xmlns="" id="{D1907912-9E97-4FF2-825C-E5142109A338}"/>
                  </a:ext>
                </a:extLst>
              </p:cNvPr>
              <p:cNvSpPr/>
              <p:nvPr/>
            </p:nvSpPr>
            <p:spPr>
              <a:xfrm>
                <a:off x="9014793" y="7532371"/>
                <a:ext cx="253626" cy="89057"/>
              </a:xfrm>
              <a:custGeom>
                <a:avLst/>
                <a:gdLst>
                  <a:gd name="connsiteX0" fmla="*/ 253627 w 253626"/>
                  <a:gd name="connsiteY0" fmla="*/ 36418 h 89057"/>
                  <a:gd name="connsiteX1" fmla="*/ 153133 w 253626"/>
                  <a:gd name="connsiteY1" fmla="*/ 26847 h 89057"/>
                  <a:gd name="connsiteX2" fmla="*/ 114850 w 253626"/>
                  <a:gd name="connsiteY2" fmla="*/ 74701 h 89057"/>
                  <a:gd name="connsiteX3" fmla="*/ 0 w 253626"/>
                  <a:gd name="connsiteY3" fmla="*/ 89057 h 89057"/>
                  <a:gd name="connsiteX4" fmla="*/ 66996 w 253626"/>
                  <a:gd name="connsiteY4" fmla="*/ 7705 h 89057"/>
                  <a:gd name="connsiteX5" fmla="*/ 253627 w 253626"/>
                  <a:gd name="connsiteY5" fmla="*/ 36418 h 8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626" h="89057">
                    <a:moveTo>
                      <a:pt x="253627" y="36418"/>
                    </a:moveTo>
                    <a:cubicBezTo>
                      <a:pt x="253627" y="36418"/>
                      <a:pt x="186631" y="17276"/>
                      <a:pt x="153133" y="26847"/>
                    </a:cubicBezTo>
                    <a:cubicBezTo>
                      <a:pt x="114850" y="36418"/>
                      <a:pt x="114850" y="74701"/>
                      <a:pt x="114850" y="74701"/>
                    </a:cubicBezTo>
                    <a:lnTo>
                      <a:pt x="0" y="89057"/>
                    </a:lnTo>
                    <a:cubicBezTo>
                      <a:pt x="0" y="89057"/>
                      <a:pt x="4785" y="36418"/>
                      <a:pt x="66996" y="7705"/>
                    </a:cubicBezTo>
                    <a:cubicBezTo>
                      <a:pt x="133991" y="-11436"/>
                      <a:pt x="239271" y="7705"/>
                      <a:pt x="253627" y="36418"/>
                    </a:cubicBezTo>
                    <a:close/>
                  </a:path>
                </a:pathLst>
              </a:custGeom>
              <a:solidFill>
                <a:srgbClr val="FFBC00"/>
              </a:solidFill>
              <a:ln w="47824"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xmlns="" id="{D5870D67-5227-4196-8A6B-CC4F8DB2AE6B}"/>
                  </a:ext>
                </a:extLst>
              </p:cNvPr>
              <p:cNvSpPr/>
              <p:nvPr/>
            </p:nvSpPr>
            <p:spPr>
              <a:xfrm>
                <a:off x="9014793" y="7532371"/>
                <a:ext cx="253626" cy="89057"/>
              </a:xfrm>
              <a:custGeom>
                <a:avLst/>
                <a:gdLst>
                  <a:gd name="connsiteX0" fmla="*/ 253627 w 253626"/>
                  <a:gd name="connsiteY0" fmla="*/ 36418 h 89057"/>
                  <a:gd name="connsiteX1" fmla="*/ 153133 w 253626"/>
                  <a:gd name="connsiteY1" fmla="*/ 26847 h 89057"/>
                  <a:gd name="connsiteX2" fmla="*/ 114850 w 253626"/>
                  <a:gd name="connsiteY2" fmla="*/ 74701 h 89057"/>
                  <a:gd name="connsiteX3" fmla="*/ 0 w 253626"/>
                  <a:gd name="connsiteY3" fmla="*/ 89057 h 89057"/>
                  <a:gd name="connsiteX4" fmla="*/ 66996 w 253626"/>
                  <a:gd name="connsiteY4" fmla="*/ 7705 h 89057"/>
                  <a:gd name="connsiteX5" fmla="*/ 253627 w 253626"/>
                  <a:gd name="connsiteY5" fmla="*/ 36418 h 8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626" h="89057">
                    <a:moveTo>
                      <a:pt x="253627" y="36418"/>
                    </a:moveTo>
                    <a:cubicBezTo>
                      <a:pt x="253627" y="36418"/>
                      <a:pt x="186631" y="17276"/>
                      <a:pt x="153133" y="26847"/>
                    </a:cubicBezTo>
                    <a:cubicBezTo>
                      <a:pt x="114850" y="36418"/>
                      <a:pt x="114850" y="74701"/>
                      <a:pt x="114850" y="74701"/>
                    </a:cubicBezTo>
                    <a:lnTo>
                      <a:pt x="0" y="89057"/>
                    </a:lnTo>
                    <a:cubicBezTo>
                      <a:pt x="0" y="89057"/>
                      <a:pt x="4785" y="36418"/>
                      <a:pt x="66996" y="7705"/>
                    </a:cubicBezTo>
                    <a:cubicBezTo>
                      <a:pt x="133991" y="-11436"/>
                      <a:pt x="239271" y="7705"/>
                      <a:pt x="253627" y="36418"/>
                    </a:cubicBezTo>
                    <a:close/>
                  </a:path>
                </a:pathLst>
              </a:custGeom>
              <a:solidFill>
                <a:srgbClr val="C17429">
                  <a:alpha val="50000"/>
                </a:srgbClr>
              </a:solidFill>
              <a:ln w="47824" cap="flat">
                <a:noFill/>
                <a:prstDash val="solid"/>
                <a:miter/>
              </a:ln>
            </p:spPr>
            <p:txBody>
              <a:bodyPr rtlCol="0" anchor="ctr"/>
              <a:lstStyle/>
              <a:p>
                <a:endParaRPr lang="en-US"/>
              </a:p>
            </p:txBody>
          </p:sp>
          <p:grpSp>
            <p:nvGrpSpPr>
              <p:cNvPr id="75" name="Graphic 3">
                <a:extLst>
                  <a:ext uri="{FF2B5EF4-FFF2-40B4-BE49-F238E27FC236}">
                    <a16:creationId xmlns:a16="http://schemas.microsoft.com/office/drawing/2014/main" xmlns="" id="{D0807FED-8015-49CE-8A7F-A3791EA0DA78}"/>
                  </a:ext>
                </a:extLst>
              </p:cNvPr>
              <p:cNvGrpSpPr/>
              <p:nvPr/>
            </p:nvGrpSpPr>
            <p:grpSpPr>
              <a:xfrm>
                <a:off x="9000437" y="7505962"/>
                <a:ext cx="344549" cy="125036"/>
                <a:chOff x="9000437" y="7505962"/>
                <a:chExt cx="344549" cy="125036"/>
              </a:xfrm>
            </p:grpSpPr>
            <p:sp>
              <p:nvSpPr>
                <p:cNvPr id="134" name="Freeform: Shape 133">
                  <a:extLst>
                    <a:ext uri="{FF2B5EF4-FFF2-40B4-BE49-F238E27FC236}">
                      <a16:creationId xmlns:a16="http://schemas.microsoft.com/office/drawing/2014/main" xmlns="" id="{C7C93B7A-6C82-4C20-B211-19C519DA39BA}"/>
                    </a:ext>
                  </a:extLst>
                </p:cNvPr>
                <p:cNvSpPr/>
                <p:nvPr/>
              </p:nvSpPr>
              <p:spPr>
                <a:xfrm>
                  <a:off x="9010008" y="7511172"/>
                  <a:ext cx="334979" cy="110256"/>
                </a:xfrm>
                <a:custGeom>
                  <a:avLst/>
                  <a:gdLst>
                    <a:gd name="connsiteX0" fmla="*/ 334979 w 334979"/>
                    <a:gd name="connsiteY0" fmla="*/ 81544 h 110256"/>
                    <a:gd name="connsiteX1" fmla="*/ 196202 w 334979"/>
                    <a:gd name="connsiteY1" fmla="*/ 192 h 110256"/>
                    <a:gd name="connsiteX2" fmla="*/ 0 w 334979"/>
                    <a:gd name="connsiteY2" fmla="*/ 110257 h 110256"/>
                    <a:gd name="connsiteX3" fmla="*/ 28713 w 334979"/>
                    <a:gd name="connsiteY3" fmla="*/ 110257 h 110256"/>
                    <a:gd name="connsiteX4" fmla="*/ 133992 w 334979"/>
                    <a:gd name="connsiteY4" fmla="*/ 33690 h 110256"/>
                    <a:gd name="connsiteX5" fmla="*/ 224915 w 334979"/>
                    <a:gd name="connsiteY5" fmla="*/ 91115 h 110256"/>
                    <a:gd name="connsiteX6" fmla="*/ 334979 w 334979"/>
                    <a:gd name="connsiteY6" fmla="*/ 81544 h 110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79" h="110256">
                      <a:moveTo>
                        <a:pt x="334979" y="81544"/>
                      </a:moveTo>
                      <a:cubicBezTo>
                        <a:pt x="334979" y="81544"/>
                        <a:pt x="320623" y="-4593"/>
                        <a:pt x="196202" y="192"/>
                      </a:cubicBezTo>
                      <a:cubicBezTo>
                        <a:pt x="71781" y="4978"/>
                        <a:pt x="19142" y="62403"/>
                        <a:pt x="0" y="110257"/>
                      </a:cubicBezTo>
                      <a:lnTo>
                        <a:pt x="28713" y="110257"/>
                      </a:lnTo>
                      <a:cubicBezTo>
                        <a:pt x="28713" y="110257"/>
                        <a:pt x="43069" y="43261"/>
                        <a:pt x="133992" y="33690"/>
                      </a:cubicBezTo>
                      <a:cubicBezTo>
                        <a:pt x="224915" y="24119"/>
                        <a:pt x="224915" y="91115"/>
                        <a:pt x="224915" y="91115"/>
                      </a:cubicBezTo>
                      <a:lnTo>
                        <a:pt x="334979" y="81544"/>
                      </a:lnTo>
                      <a:close/>
                    </a:path>
                  </a:pathLst>
                </a:custGeom>
                <a:solidFill>
                  <a:srgbClr val="FFD900"/>
                </a:solidFill>
                <a:ln w="47824"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xmlns="" id="{0DAF2A21-E890-4715-8836-1F2A1FF44361}"/>
                    </a:ext>
                  </a:extLst>
                </p:cNvPr>
                <p:cNvSpPr/>
                <p:nvPr/>
              </p:nvSpPr>
              <p:spPr>
                <a:xfrm>
                  <a:off x="9000437" y="7505962"/>
                  <a:ext cx="344549" cy="125036"/>
                </a:xfrm>
                <a:custGeom>
                  <a:avLst/>
                  <a:gdLst>
                    <a:gd name="connsiteX0" fmla="*/ 0 w 344549"/>
                    <a:gd name="connsiteY0" fmla="*/ 120251 h 125036"/>
                    <a:gd name="connsiteX1" fmla="*/ 0 w 344549"/>
                    <a:gd name="connsiteY1" fmla="*/ 115466 h 125036"/>
                    <a:gd name="connsiteX2" fmla="*/ 196202 w 344549"/>
                    <a:gd name="connsiteY2" fmla="*/ 616 h 125036"/>
                    <a:gd name="connsiteX3" fmla="*/ 320623 w 344549"/>
                    <a:gd name="connsiteY3" fmla="*/ 43685 h 125036"/>
                    <a:gd name="connsiteX4" fmla="*/ 344550 w 344549"/>
                    <a:gd name="connsiteY4" fmla="*/ 86753 h 125036"/>
                    <a:gd name="connsiteX5" fmla="*/ 344550 w 344549"/>
                    <a:gd name="connsiteY5" fmla="*/ 91539 h 125036"/>
                    <a:gd name="connsiteX6" fmla="*/ 224914 w 344549"/>
                    <a:gd name="connsiteY6" fmla="*/ 105895 h 125036"/>
                    <a:gd name="connsiteX7" fmla="*/ 224914 w 344549"/>
                    <a:gd name="connsiteY7" fmla="*/ 101110 h 125036"/>
                    <a:gd name="connsiteX8" fmla="*/ 138777 w 344549"/>
                    <a:gd name="connsiteY8" fmla="*/ 48470 h 125036"/>
                    <a:gd name="connsiteX9" fmla="*/ 38283 w 344549"/>
                    <a:gd name="connsiteY9" fmla="*/ 120251 h 125036"/>
                    <a:gd name="connsiteX10" fmla="*/ 38283 w 344549"/>
                    <a:gd name="connsiteY10" fmla="*/ 125037 h 125036"/>
                    <a:gd name="connsiteX11" fmla="*/ 0 w 344549"/>
                    <a:gd name="connsiteY11" fmla="*/ 120251 h 125036"/>
                    <a:gd name="connsiteX12" fmla="*/ 210558 w 344549"/>
                    <a:gd name="connsiteY12" fmla="*/ 10187 h 125036"/>
                    <a:gd name="connsiteX13" fmla="*/ 200987 w 344549"/>
                    <a:gd name="connsiteY13" fmla="*/ 10187 h 125036"/>
                    <a:gd name="connsiteX14" fmla="*/ 14356 w 344549"/>
                    <a:gd name="connsiteY14" fmla="*/ 110680 h 125036"/>
                    <a:gd name="connsiteX15" fmla="*/ 33498 w 344549"/>
                    <a:gd name="connsiteY15" fmla="*/ 110680 h 125036"/>
                    <a:gd name="connsiteX16" fmla="*/ 138777 w 344549"/>
                    <a:gd name="connsiteY16" fmla="*/ 34114 h 125036"/>
                    <a:gd name="connsiteX17" fmla="*/ 153133 w 344549"/>
                    <a:gd name="connsiteY17" fmla="*/ 34114 h 125036"/>
                    <a:gd name="connsiteX18" fmla="*/ 234486 w 344549"/>
                    <a:gd name="connsiteY18" fmla="*/ 91539 h 125036"/>
                    <a:gd name="connsiteX19" fmla="*/ 334979 w 344549"/>
                    <a:gd name="connsiteY19" fmla="*/ 81968 h 125036"/>
                    <a:gd name="connsiteX20" fmla="*/ 210558 w 344549"/>
                    <a:gd name="connsiteY20" fmla="*/ 10187 h 125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44549" h="125036">
                      <a:moveTo>
                        <a:pt x="0" y="120251"/>
                      </a:moveTo>
                      <a:lnTo>
                        <a:pt x="0" y="115466"/>
                      </a:lnTo>
                      <a:cubicBezTo>
                        <a:pt x="9571" y="91539"/>
                        <a:pt x="47854" y="10187"/>
                        <a:pt x="196202" y="616"/>
                      </a:cubicBezTo>
                      <a:cubicBezTo>
                        <a:pt x="263198" y="-4170"/>
                        <a:pt x="301481" y="19758"/>
                        <a:pt x="320623" y="43685"/>
                      </a:cubicBezTo>
                      <a:cubicBezTo>
                        <a:pt x="339765" y="62826"/>
                        <a:pt x="344550" y="86753"/>
                        <a:pt x="344550" y="86753"/>
                      </a:cubicBezTo>
                      <a:lnTo>
                        <a:pt x="344550" y="91539"/>
                      </a:lnTo>
                      <a:lnTo>
                        <a:pt x="224914" y="105895"/>
                      </a:lnTo>
                      <a:lnTo>
                        <a:pt x="224914" y="101110"/>
                      </a:lnTo>
                      <a:cubicBezTo>
                        <a:pt x="224914" y="101110"/>
                        <a:pt x="220129" y="38899"/>
                        <a:pt x="138777" y="48470"/>
                      </a:cubicBezTo>
                      <a:cubicBezTo>
                        <a:pt x="52640" y="58041"/>
                        <a:pt x="38283" y="120251"/>
                        <a:pt x="38283" y="120251"/>
                      </a:cubicBezTo>
                      <a:lnTo>
                        <a:pt x="38283" y="125037"/>
                      </a:lnTo>
                      <a:lnTo>
                        <a:pt x="0" y="120251"/>
                      </a:lnTo>
                      <a:close/>
                      <a:moveTo>
                        <a:pt x="210558" y="10187"/>
                      </a:moveTo>
                      <a:cubicBezTo>
                        <a:pt x="205773" y="10187"/>
                        <a:pt x="205773" y="10187"/>
                        <a:pt x="200987" y="10187"/>
                      </a:cubicBezTo>
                      <a:cubicBezTo>
                        <a:pt x="66996" y="14972"/>
                        <a:pt x="23927" y="81968"/>
                        <a:pt x="14356" y="110680"/>
                      </a:cubicBezTo>
                      <a:lnTo>
                        <a:pt x="33498" y="110680"/>
                      </a:lnTo>
                      <a:cubicBezTo>
                        <a:pt x="38283" y="96324"/>
                        <a:pt x="62211" y="43685"/>
                        <a:pt x="138777" y="34114"/>
                      </a:cubicBezTo>
                      <a:cubicBezTo>
                        <a:pt x="143563" y="34114"/>
                        <a:pt x="148348" y="34114"/>
                        <a:pt x="153133" y="34114"/>
                      </a:cubicBezTo>
                      <a:cubicBezTo>
                        <a:pt x="220129" y="34114"/>
                        <a:pt x="229700" y="77183"/>
                        <a:pt x="234486" y="91539"/>
                      </a:cubicBezTo>
                      <a:lnTo>
                        <a:pt x="334979" y="81968"/>
                      </a:lnTo>
                      <a:cubicBezTo>
                        <a:pt x="330194" y="67612"/>
                        <a:pt x="306267" y="10187"/>
                        <a:pt x="210558" y="10187"/>
                      </a:cubicBezTo>
                      <a:close/>
                    </a:path>
                  </a:pathLst>
                </a:custGeom>
                <a:solidFill>
                  <a:srgbClr val="EA9600"/>
                </a:solidFill>
                <a:ln w="47824" cap="flat">
                  <a:noFill/>
                  <a:prstDash val="solid"/>
                  <a:miter/>
                </a:ln>
              </p:spPr>
              <p:txBody>
                <a:bodyPr rtlCol="0" anchor="ctr"/>
                <a:lstStyle/>
                <a:p>
                  <a:endParaRPr lang="en-US"/>
                </a:p>
              </p:txBody>
            </p:sp>
          </p:grpSp>
          <p:grpSp>
            <p:nvGrpSpPr>
              <p:cNvPr id="76" name="Graphic 3">
                <a:extLst>
                  <a:ext uri="{FF2B5EF4-FFF2-40B4-BE49-F238E27FC236}">
                    <a16:creationId xmlns:a16="http://schemas.microsoft.com/office/drawing/2014/main" xmlns="" id="{552B2145-D3A2-43F0-9C34-3015B18196F7}"/>
                  </a:ext>
                </a:extLst>
              </p:cNvPr>
              <p:cNvGrpSpPr/>
              <p:nvPr/>
            </p:nvGrpSpPr>
            <p:grpSpPr>
              <a:xfrm>
                <a:off x="8512310" y="7769776"/>
                <a:ext cx="473770" cy="918799"/>
                <a:chOff x="8512310" y="7769776"/>
                <a:chExt cx="473770" cy="918799"/>
              </a:xfrm>
            </p:grpSpPr>
            <p:sp>
              <p:nvSpPr>
                <p:cNvPr id="132" name="Freeform: Shape 131">
                  <a:extLst>
                    <a:ext uri="{FF2B5EF4-FFF2-40B4-BE49-F238E27FC236}">
                      <a16:creationId xmlns:a16="http://schemas.microsoft.com/office/drawing/2014/main" xmlns="" id="{CCF8C875-70E0-44E2-8F36-59D233159804}"/>
                    </a:ext>
                  </a:extLst>
                </p:cNvPr>
                <p:cNvSpPr/>
                <p:nvPr/>
              </p:nvSpPr>
              <p:spPr>
                <a:xfrm>
                  <a:off x="8513388" y="7774562"/>
                  <a:ext cx="463194" cy="907010"/>
                </a:xfrm>
                <a:custGeom>
                  <a:avLst/>
                  <a:gdLst>
                    <a:gd name="connsiteX0" fmla="*/ 123357 w 463194"/>
                    <a:gd name="connsiteY0" fmla="*/ 875731 h 907010"/>
                    <a:gd name="connsiteX1" fmla="*/ 51576 w 463194"/>
                    <a:gd name="connsiteY1" fmla="*/ 0 h 907010"/>
                    <a:gd name="connsiteX2" fmla="*/ 314774 w 463194"/>
                    <a:gd name="connsiteY2" fmla="*/ 66996 h 907010"/>
                    <a:gd name="connsiteX3" fmla="*/ 463122 w 463194"/>
                    <a:gd name="connsiteY3" fmla="*/ 890087 h 907010"/>
                    <a:gd name="connsiteX4" fmla="*/ 123357 w 463194"/>
                    <a:gd name="connsiteY4" fmla="*/ 875731 h 907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3194" h="907010">
                      <a:moveTo>
                        <a:pt x="123357" y="875731"/>
                      </a:moveTo>
                      <a:cubicBezTo>
                        <a:pt x="27649" y="827877"/>
                        <a:pt x="-58489" y="272769"/>
                        <a:pt x="51576" y="0"/>
                      </a:cubicBezTo>
                      <a:cubicBezTo>
                        <a:pt x="51576" y="0"/>
                        <a:pt x="128143" y="38283"/>
                        <a:pt x="314774" y="66996"/>
                      </a:cubicBezTo>
                      <a:cubicBezTo>
                        <a:pt x="314774" y="66996"/>
                        <a:pt x="314774" y="435473"/>
                        <a:pt x="463122" y="890087"/>
                      </a:cubicBezTo>
                      <a:cubicBezTo>
                        <a:pt x="467907" y="894873"/>
                        <a:pt x="233422" y="933156"/>
                        <a:pt x="123357" y="875731"/>
                      </a:cubicBezTo>
                      <a:close/>
                    </a:path>
                  </a:pathLst>
                </a:custGeom>
                <a:solidFill>
                  <a:srgbClr val="FFD900"/>
                </a:solidFill>
                <a:ln w="47824"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xmlns="" id="{DDCE6024-4AFB-4108-B214-1E549114A06B}"/>
                    </a:ext>
                  </a:extLst>
                </p:cNvPr>
                <p:cNvSpPr/>
                <p:nvPr/>
              </p:nvSpPr>
              <p:spPr>
                <a:xfrm>
                  <a:off x="8512310" y="7769776"/>
                  <a:ext cx="473770" cy="918799"/>
                </a:xfrm>
                <a:custGeom>
                  <a:avLst/>
                  <a:gdLst>
                    <a:gd name="connsiteX0" fmla="*/ 306281 w 473770"/>
                    <a:gd name="connsiteY0" fmla="*/ 918800 h 918799"/>
                    <a:gd name="connsiteX1" fmla="*/ 124435 w 473770"/>
                    <a:gd name="connsiteY1" fmla="*/ 885302 h 918799"/>
                    <a:gd name="connsiteX2" fmla="*/ 52654 w 473770"/>
                    <a:gd name="connsiteY2" fmla="*/ 4785 h 918799"/>
                    <a:gd name="connsiteX3" fmla="*/ 52654 w 473770"/>
                    <a:gd name="connsiteY3" fmla="*/ 0 h 918799"/>
                    <a:gd name="connsiteX4" fmla="*/ 57439 w 473770"/>
                    <a:gd name="connsiteY4" fmla="*/ 0 h 918799"/>
                    <a:gd name="connsiteX5" fmla="*/ 320637 w 473770"/>
                    <a:gd name="connsiteY5" fmla="*/ 66996 h 918799"/>
                    <a:gd name="connsiteX6" fmla="*/ 325423 w 473770"/>
                    <a:gd name="connsiteY6" fmla="*/ 66996 h 918799"/>
                    <a:gd name="connsiteX7" fmla="*/ 325423 w 473770"/>
                    <a:gd name="connsiteY7" fmla="*/ 71781 h 918799"/>
                    <a:gd name="connsiteX8" fmla="*/ 473770 w 473770"/>
                    <a:gd name="connsiteY8" fmla="*/ 894873 h 918799"/>
                    <a:gd name="connsiteX9" fmla="*/ 473770 w 473770"/>
                    <a:gd name="connsiteY9" fmla="*/ 899658 h 918799"/>
                    <a:gd name="connsiteX10" fmla="*/ 468985 w 473770"/>
                    <a:gd name="connsiteY10" fmla="*/ 899658 h 918799"/>
                    <a:gd name="connsiteX11" fmla="*/ 306281 w 473770"/>
                    <a:gd name="connsiteY11" fmla="*/ 918800 h 918799"/>
                    <a:gd name="connsiteX12" fmla="*/ 57439 w 473770"/>
                    <a:gd name="connsiteY12" fmla="*/ 14356 h 918799"/>
                    <a:gd name="connsiteX13" fmla="*/ 19156 w 473770"/>
                    <a:gd name="connsiteY13" fmla="*/ 526396 h 918799"/>
                    <a:gd name="connsiteX14" fmla="*/ 129221 w 473770"/>
                    <a:gd name="connsiteY14" fmla="*/ 875731 h 918799"/>
                    <a:gd name="connsiteX15" fmla="*/ 306281 w 473770"/>
                    <a:gd name="connsiteY15" fmla="*/ 904444 h 918799"/>
                    <a:gd name="connsiteX16" fmla="*/ 464200 w 473770"/>
                    <a:gd name="connsiteY16" fmla="*/ 894873 h 918799"/>
                    <a:gd name="connsiteX17" fmla="*/ 315852 w 473770"/>
                    <a:gd name="connsiteY17" fmla="*/ 81352 h 918799"/>
                    <a:gd name="connsiteX18" fmla="*/ 57439 w 473770"/>
                    <a:gd name="connsiteY18" fmla="*/ 14356 h 918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73770" h="918799">
                      <a:moveTo>
                        <a:pt x="306281" y="918800"/>
                      </a:moveTo>
                      <a:cubicBezTo>
                        <a:pt x="224929" y="918800"/>
                        <a:pt x="162718" y="909229"/>
                        <a:pt x="124435" y="885302"/>
                      </a:cubicBezTo>
                      <a:cubicBezTo>
                        <a:pt x="23941" y="832662"/>
                        <a:pt x="-57411" y="272769"/>
                        <a:pt x="52654" y="4785"/>
                      </a:cubicBezTo>
                      <a:lnTo>
                        <a:pt x="52654" y="0"/>
                      </a:lnTo>
                      <a:lnTo>
                        <a:pt x="57439" y="0"/>
                      </a:lnTo>
                      <a:cubicBezTo>
                        <a:pt x="57439" y="0"/>
                        <a:pt x="134006" y="38283"/>
                        <a:pt x="320637" y="66996"/>
                      </a:cubicBezTo>
                      <a:lnTo>
                        <a:pt x="325423" y="66996"/>
                      </a:lnTo>
                      <a:lnTo>
                        <a:pt x="325423" y="71781"/>
                      </a:lnTo>
                      <a:cubicBezTo>
                        <a:pt x="325423" y="76567"/>
                        <a:pt x="325423" y="445044"/>
                        <a:pt x="473770" y="894873"/>
                      </a:cubicBezTo>
                      <a:lnTo>
                        <a:pt x="473770" y="899658"/>
                      </a:lnTo>
                      <a:lnTo>
                        <a:pt x="468985" y="899658"/>
                      </a:lnTo>
                      <a:cubicBezTo>
                        <a:pt x="468985" y="904444"/>
                        <a:pt x="387633" y="918800"/>
                        <a:pt x="306281" y="918800"/>
                      </a:cubicBezTo>
                      <a:close/>
                      <a:moveTo>
                        <a:pt x="57439" y="14356"/>
                      </a:moveTo>
                      <a:cubicBezTo>
                        <a:pt x="9585" y="133992"/>
                        <a:pt x="-4771" y="325408"/>
                        <a:pt x="19156" y="526396"/>
                      </a:cubicBezTo>
                      <a:cubicBezTo>
                        <a:pt x="38298" y="708241"/>
                        <a:pt x="86152" y="851804"/>
                        <a:pt x="129221" y="875731"/>
                      </a:cubicBezTo>
                      <a:cubicBezTo>
                        <a:pt x="167504" y="894873"/>
                        <a:pt x="229714" y="904444"/>
                        <a:pt x="306281" y="904444"/>
                      </a:cubicBezTo>
                      <a:cubicBezTo>
                        <a:pt x="378062" y="904444"/>
                        <a:pt x="445058" y="894873"/>
                        <a:pt x="464200" y="894873"/>
                      </a:cubicBezTo>
                      <a:cubicBezTo>
                        <a:pt x="325423" y="473756"/>
                        <a:pt x="315852" y="119635"/>
                        <a:pt x="315852" y="81352"/>
                      </a:cubicBezTo>
                      <a:cubicBezTo>
                        <a:pt x="153148" y="57425"/>
                        <a:pt x="76581" y="23927"/>
                        <a:pt x="57439" y="14356"/>
                      </a:cubicBezTo>
                      <a:close/>
                    </a:path>
                  </a:pathLst>
                </a:custGeom>
                <a:solidFill>
                  <a:srgbClr val="EA9600"/>
                </a:solidFill>
                <a:ln w="47824" cap="flat">
                  <a:noFill/>
                  <a:prstDash val="solid"/>
                  <a:miter/>
                </a:ln>
              </p:spPr>
              <p:txBody>
                <a:bodyPr rtlCol="0" anchor="ctr"/>
                <a:lstStyle/>
                <a:p>
                  <a:endParaRPr lang="en-US"/>
                </a:p>
              </p:txBody>
            </p:sp>
          </p:grpSp>
          <p:sp>
            <p:nvSpPr>
              <p:cNvPr id="77" name="Freeform: Shape 76">
                <a:extLst>
                  <a:ext uri="{FF2B5EF4-FFF2-40B4-BE49-F238E27FC236}">
                    <a16:creationId xmlns:a16="http://schemas.microsoft.com/office/drawing/2014/main" xmlns="" id="{5B488CEE-B13B-4398-8FCB-F46B8A2E7FC7}"/>
                  </a:ext>
                </a:extLst>
              </p:cNvPr>
              <p:cNvSpPr/>
              <p:nvPr/>
            </p:nvSpPr>
            <p:spPr>
              <a:xfrm>
                <a:off x="8737239" y="7831987"/>
                <a:ext cx="138777" cy="861374"/>
              </a:xfrm>
              <a:custGeom>
                <a:avLst/>
                <a:gdLst>
                  <a:gd name="connsiteX0" fmla="*/ 14356 w 138777"/>
                  <a:gd name="connsiteY0" fmla="*/ 0 h 861374"/>
                  <a:gd name="connsiteX1" fmla="*/ 14356 w 138777"/>
                  <a:gd name="connsiteY1" fmla="*/ 9571 h 861374"/>
                  <a:gd name="connsiteX2" fmla="*/ 14356 w 138777"/>
                  <a:gd name="connsiteY2" fmla="*/ 38283 h 861374"/>
                  <a:gd name="connsiteX3" fmla="*/ 14356 w 138777"/>
                  <a:gd name="connsiteY3" fmla="*/ 81352 h 861374"/>
                  <a:gd name="connsiteX4" fmla="*/ 19142 w 138777"/>
                  <a:gd name="connsiteY4" fmla="*/ 138777 h 861374"/>
                  <a:gd name="connsiteX5" fmla="*/ 23927 w 138777"/>
                  <a:gd name="connsiteY5" fmla="*/ 205773 h 861374"/>
                  <a:gd name="connsiteX6" fmla="*/ 28712 w 138777"/>
                  <a:gd name="connsiteY6" fmla="*/ 277554 h 861374"/>
                  <a:gd name="connsiteX7" fmla="*/ 33498 w 138777"/>
                  <a:gd name="connsiteY7" fmla="*/ 315837 h 861374"/>
                  <a:gd name="connsiteX8" fmla="*/ 38283 w 138777"/>
                  <a:gd name="connsiteY8" fmla="*/ 354121 h 861374"/>
                  <a:gd name="connsiteX9" fmla="*/ 47854 w 138777"/>
                  <a:gd name="connsiteY9" fmla="*/ 435473 h 861374"/>
                  <a:gd name="connsiteX10" fmla="*/ 62211 w 138777"/>
                  <a:gd name="connsiteY10" fmla="*/ 516825 h 861374"/>
                  <a:gd name="connsiteX11" fmla="*/ 76567 w 138777"/>
                  <a:gd name="connsiteY11" fmla="*/ 593392 h 861374"/>
                  <a:gd name="connsiteX12" fmla="*/ 86138 w 138777"/>
                  <a:gd name="connsiteY12" fmla="*/ 631675 h 861374"/>
                  <a:gd name="connsiteX13" fmla="*/ 90923 w 138777"/>
                  <a:gd name="connsiteY13" fmla="*/ 665173 h 861374"/>
                  <a:gd name="connsiteX14" fmla="*/ 105279 w 138777"/>
                  <a:gd name="connsiteY14" fmla="*/ 727383 h 861374"/>
                  <a:gd name="connsiteX15" fmla="*/ 119635 w 138777"/>
                  <a:gd name="connsiteY15" fmla="*/ 780023 h 861374"/>
                  <a:gd name="connsiteX16" fmla="*/ 129206 w 138777"/>
                  <a:gd name="connsiteY16" fmla="*/ 823092 h 861374"/>
                  <a:gd name="connsiteX17" fmla="*/ 138777 w 138777"/>
                  <a:gd name="connsiteY17" fmla="*/ 861375 h 861374"/>
                  <a:gd name="connsiteX18" fmla="*/ 124421 w 138777"/>
                  <a:gd name="connsiteY18" fmla="*/ 827877 h 861374"/>
                  <a:gd name="connsiteX19" fmla="*/ 110065 w 138777"/>
                  <a:gd name="connsiteY19" fmla="*/ 789593 h 861374"/>
                  <a:gd name="connsiteX20" fmla="*/ 90923 w 138777"/>
                  <a:gd name="connsiteY20" fmla="*/ 736954 h 861374"/>
                  <a:gd name="connsiteX21" fmla="*/ 81352 w 138777"/>
                  <a:gd name="connsiteY21" fmla="*/ 708242 h 861374"/>
                  <a:gd name="connsiteX22" fmla="*/ 71781 w 138777"/>
                  <a:gd name="connsiteY22" fmla="*/ 674744 h 861374"/>
                  <a:gd name="connsiteX23" fmla="*/ 52640 w 138777"/>
                  <a:gd name="connsiteY23" fmla="*/ 602963 h 861374"/>
                  <a:gd name="connsiteX24" fmla="*/ 43069 w 138777"/>
                  <a:gd name="connsiteY24" fmla="*/ 564679 h 861374"/>
                  <a:gd name="connsiteX25" fmla="*/ 33498 w 138777"/>
                  <a:gd name="connsiteY25" fmla="*/ 526396 h 861374"/>
                  <a:gd name="connsiteX26" fmla="*/ 19142 w 138777"/>
                  <a:gd name="connsiteY26" fmla="*/ 445044 h 861374"/>
                  <a:gd name="connsiteX27" fmla="*/ 9571 w 138777"/>
                  <a:gd name="connsiteY27" fmla="*/ 363692 h 861374"/>
                  <a:gd name="connsiteX28" fmla="*/ 4785 w 138777"/>
                  <a:gd name="connsiteY28" fmla="*/ 287125 h 861374"/>
                  <a:gd name="connsiteX29" fmla="*/ 0 w 138777"/>
                  <a:gd name="connsiteY29" fmla="*/ 215344 h 861374"/>
                  <a:gd name="connsiteX30" fmla="*/ 0 w 138777"/>
                  <a:gd name="connsiteY30" fmla="*/ 148348 h 861374"/>
                  <a:gd name="connsiteX31" fmla="*/ 0 w 138777"/>
                  <a:gd name="connsiteY31" fmla="*/ 119635 h 861374"/>
                  <a:gd name="connsiteX32" fmla="*/ 0 w 138777"/>
                  <a:gd name="connsiteY32" fmla="*/ 95708 h 861374"/>
                  <a:gd name="connsiteX33" fmla="*/ 4785 w 138777"/>
                  <a:gd name="connsiteY33" fmla="*/ 52640 h 861374"/>
                  <a:gd name="connsiteX34" fmla="*/ 14356 w 138777"/>
                  <a:gd name="connsiteY34" fmla="*/ 0 h 861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8777" h="861374">
                    <a:moveTo>
                      <a:pt x="14356" y="0"/>
                    </a:moveTo>
                    <a:cubicBezTo>
                      <a:pt x="14356" y="0"/>
                      <a:pt x="14356" y="4785"/>
                      <a:pt x="14356" y="9571"/>
                    </a:cubicBezTo>
                    <a:cubicBezTo>
                      <a:pt x="14356" y="14356"/>
                      <a:pt x="14356" y="23927"/>
                      <a:pt x="14356" y="38283"/>
                    </a:cubicBezTo>
                    <a:cubicBezTo>
                      <a:pt x="14356" y="47854"/>
                      <a:pt x="14356" y="62210"/>
                      <a:pt x="14356" y="81352"/>
                    </a:cubicBezTo>
                    <a:cubicBezTo>
                      <a:pt x="14356" y="95708"/>
                      <a:pt x="14356" y="114850"/>
                      <a:pt x="19142" y="138777"/>
                    </a:cubicBezTo>
                    <a:cubicBezTo>
                      <a:pt x="19142" y="157919"/>
                      <a:pt x="23927" y="181846"/>
                      <a:pt x="23927" y="205773"/>
                    </a:cubicBezTo>
                    <a:cubicBezTo>
                      <a:pt x="23927" y="229700"/>
                      <a:pt x="28712" y="253627"/>
                      <a:pt x="28712" y="277554"/>
                    </a:cubicBezTo>
                    <a:cubicBezTo>
                      <a:pt x="28712" y="291910"/>
                      <a:pt x="33498" y="301481"/>
                      <a:pt x="33498" y="315837"/>
                    </a:cubicBezTo>
                    <a:cubicBezTo>
                      <a:pt x="33498" y="330194"/>
                      <a:pt x="38283" y="339764"/>
                      <a:pt x="38283" y="354121"/>
                    </a:cubicBezTo>
                    <a:cubicBezTo>
                      <a:pt x="43069" y="378048"/>
                      <a:pt x="43069" y="406760"/>
                      <a:pt x="47854" y="435473"/>
                    </a:cubicBezTo>
                    <a:cubicBezTo>
                      <a:pt x="52640" y="464185"/>
                      <a:pt x="57425" y="488112"/>
                      <a:pt x="62211" y="516825"/>
                    </a:cubicBezTo>
                    <a:cubicBezTo>
                      <a:pt x="66996" y="540752"/>
                      <a:pt x="71781" y="569464"/>
                      <a:pt x="76567" y="593392"/>
                    </a:cubicBezTo>
                    <a:cubicBezTo>
                      <a:pt x="76567" y="607748"/>
                      <a:pt x="81352" y="617319"/>
                      <a:pt x="86138" y="631675"/>
                    </a:cubicBezTo>
                    <a:cubicBezTo>
                      <a:pt x="90923" y="641246"/>
                      <a:pt x="90923" y="655602"/>
                      <a:pt x="90923" y="665173"/>
                    </a:cubicBezTo>
                    <a:cubicBezTo>
                      <a:pt x="95708" y="689100"/>
                      <a:pt x="100494" y="708242"/>
                      <a:pt x="105279" y="727383"/>
                    </a:cubicBezTo>
                    <a:cubicBezTo>
                      <a:pt x="110065" y="746525"/>
                      <a:pt x="114850" y="765666"/>
                      <a:pt x="119635" y="780023"/>
                    </a:cubicBezTo>
                    <a:cubicBezTo>
                      <a:pt x="124421" y="794379"/>
                      <a:pt x="129206" y="808735"/>
                      <a:pt x="129206" y="823092"/>
                    </a:cubicBezTo>
                    <a:cubicBezTo>
                      <a:pt x="133992" y="847019"/>
                      <a:pt x="138777" y="861375"/>
                      <a:pt x="138777" y="861375"/>
                    </a:cubicBezTo>
                    <a:cubicBezTo>
                      <a:pt x="138777" y="861375"/>
                      <a:pt x="133992" y="847019"/>
                      <a:pt x="124421" y="827877"/>
                    </a:cubicBezTo>
                    <a:cubicBezTo>
                      <a:pt x="119635" y="818306"/>
                      <a:pt x="114850" y="803950"/>
                      <a:pt x="110065" y="789593"/>
                    </a:cubicBezTo>
                    <a:cubicBezTo>
                      <a:pt x="105279" y="775237"/>
                      <a:pt x="100494" y="756096"/>
                      <a:pt x="90923" y="736954"/>
                    </a:cubicBezTo>
                    <a:cubicBezTo>
                      <a:pt x="86138" y="727383"/>
                      <a:pt x="86138" y="717812"/>
                      <a:pt x="81352" y="708242"/>
                    </a:cubicBezTo>
                    <a:cubicBezTo>
                      <a:pt x="76567" y="698671"/>
                      <a:pt x="76567" y="689100"/>
                      <a:pt x="71781" y="674744"/>
                    </a:cubicBezTo>
                    <a:cubicBezTo>
                      <a:pt x="66996" y="650817"/>
                      <a:pt x="57425" y="626890"/>
                      <a:pt x="52640" y="602963"/>
                    </a:cubicBezTo>
                    <a:cubicBezTo>
                      <a:pt x="47854" y="588606"/>
                      <a:pt x="47854" y="579035"/>
                      <a:pt x="43069" y="564679"/>
                    </a:cubicBezTo>
                    <a:cubicBezTo>
                      <a:pt x="38283" y="550323"/>
                      <a:pt x="38283" y="540752"/>
                      <a:pt x="33498" y="526396"/>
                    </a:cubicBezTo>
                    <a:cubicBezTo>
                      <a:pt x="28712" y="497683"/>
                      <a:pt x="23927" y="473756"/>
                      <a:pt x="19142" y="445044"/>
                    </a:cubicBezTo>
                    <a:cubicBezTo>
                      <a:pt x="14356" y="416331"/>
                      <a:pt x="9571" y="392404"/>
                      <a:pt x="9571" y="363692"/>
                    </a:cubicBezTo>
                    <a:cubicBezTo>
                      <a:pt x="4785" y="334979"/>
                      <a:pt x="4785" y="311052"/>
                      <a:pt x="4785" y="287125"/>
                    </a:cubicBezTo>
                    <a:cubicBezTo>
                      <a:pt x="4785" y="263198"/>
                      <a:pt x="4785" y="239271"/>
                      <a:pt x="0" y="215344"/>
                    </a:cubicBezTo>
                    <a:cubicBezTo>
                      <a:pt x="0" y="191417"/>
                      <a:pt x="0" y="172275"/>
                      <a:pt x="0" y="148348"/>
                    </a:cubicBezTo>
                    <a:cubicBezTo>
                      <a:pt x="0" y="138777"/>
                      <a:pt x="0" y="129206"/>
                      <a:pt x="0" y="119635"/>
                    </a:cubicBezTo>
                    <a:cubicBezTo>
                      <a:pt x="0" y="110065"/>
                      <a:pt x="0" y="100494"/>
                      <a:pt x="0" y="95708"/>
                    </a:cubicBezTo>
                    <a:cubicBezTo>
                      <a:pt x="0" y="81352"/>
                      <a:pt x="0" y="66996"/>
                      <a:pt x="4785" y="52640"/>
                    </a:cubicBezTo>
                    <a:cubicBezTo>
                      <a:pt x="14356" y="14356"/>
                      <a:pt x="14356" y="0"/>
                      <a:pt x="14356" y="0"/>
                    </a:cubicBezTo>
                    <a:close/>
                  </a:path>
                </a:pathLst>
              </a:custGeom>
              <a:solidFill>
                <a:srgbClr val="EA9600"/>
              </a:solidFill>
              <a:ln w="47824"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xmlns="" id="{1061AF8A-84A4-4BFD-933C-3D1A950DD616}"/>
                  </a:ext>
                </a:extLst>
              </p:cNvPr>
              <p:cNvSpPr/>
              <p:nvPr/>
            </p:nvSpPr>
            <p:spPr>
              <a:xfrm>
                <a:off x="8617604" y="7803274"/>
                <a:ext cx="124420" cy="885301"/>
              </a:xfrm>
              <a:custGeom>
                <a:avLst/>
                <a:gdLst>
                  <a:gd name="connsiteX0" fmla="*/ 19142 w 124420"/>
                  <a:gd name="connsiteY0" fmla="*/ 0 h 885301"/>
                  <a:gd name="connsiteX1" fmla="*/ 19142 w 124420"/>
                  <a:gd name="connsiteY1" fmla="*/ 9571 h 885301"/>
                  <a:gd name="connsiteX2" fmla="*/ 19142 w 124420"/>
                  <a:gd name="connsiteY2" fmla="*/ 38283 h 885301"/>
                  <a:gd name="connsiteX3" fmla="*/ 19142 w 124420"/>
                  <a:gd name="connsiteY3" fmla="*/ 138777 h 885301"/>
                  <a:gd name="connsiteX4" fmla="*/ 19142 w 124420"/>
                  <a:gd name="connsiteY4" fmla="*/ 205773 h 885301"/>
                  <a:gd name="connsiteX5" fmla="*/ 23927 w 124420"/>
                  <a:gd name="connsiteY5" fmla="*/ 282340 h 885301"/>
                  <a:gd name="connsiteX6" fmla="*/ 28712 w 124420"/>
                  <a:gd name="connsiteY6" fmla="*/ 363692 h 885301"/>
                  <a:gd name="connsiteX7" fmla="*/ 33498 w 124420"/>
                  <a:gd name="connsiteY7" fmla="*/ 406760 h 885301"/>
                  <a:gd name="connsiteX8" fmla="*/ 38283 w 124420"/>
                  <a:gd name="connsiteY8" fmla="*/ 449829 h 885301"/>
                  <a:gd name="connsiteX9" fmla="*/ 43069 w 124420"/>
                  <a:gd name="connsiteY9" fmla="*/ 492898 h 885301"/>
                  <a:gd name="connsiteX10" fmla="*/ 47854 w 124420"/>
                  <a:gd name="connsiteY10" fmla="*/ 531181 h 885301"/>
                  <a:gd name="connsiteX11" fmla="*/ 62211 w 124420"/>
                  <a:gd name="connsiteY11" fmla="*/ 607748 h 885301"/>
                  <a:gd name="connsiteX12" fmla="*/ 76567 w 124420"/>
                  <a:gd name="connsiteY12" fmla="*/ 679529 h 885301"/>
                  <a:gd name="connsiteX13" fmla="*/ 81352 w 124420"/>
                  <a:gd name="connsiteY13" fmla="*/ 713027 h 885301"/>
                  <a:gd name="connsiteX14" fmla="*/ 90923 w 124420"/>
                  <a:gd name="connsiteY14" fmla="*/ 746525 h 885301"/>
                  <a:gd name="connsiteX15" fmla="*/ 105279 w 124420"/>
                  <a:gd name="connsiteY15" fmla="*/ 803950 h 885301"/>
                  <a:gd name="connsiteX16" fmla="*/ 114850 w 124420"/>
                  <a:gd name="connsiteY16" fmla="*/ 847019 h 885301"/>
                  <a:gd name="connsiteX17" fmla="*/ 124421 w 124420"/>
                  <a:gd name="connsiteY17" fmla="*/ 885302 h 885301"/>
                  <a:gd name="connsiteX18" fmla="*/ 110065 w 124420"/>
                  <a:gd name="connsiteY18" fmla="*/ 851804 h 885301"/>
                  <a:gd name="connsiteX19" fmla="*/ 95708 w 124420"/>
                  <a:gd name="connsiteY19" fmla="*/ 808735 h 885301"/>
                  <a:gd name="connsiteX20" fmla="*/ 76567 w 124420"/>
                  <a:gd name="connsiteY20" fmla="*/ 756096 h 885301"/>
                  <a:gd name="connsiteX21" fmla="*/ 66996 w 124420"/>
                  <a:gd name="connsiteY21" fmla="*/ 727383 h 885301"/>
                  <a:gd name="connsiteX22" fmla="*/ 57425 w 124420"/>
                  <a:gd name="connsiteY22" fmla="*/ 693885 h 885301"/>
                  <a:gd name="connsiteX23" fmla="*/ 38283 w 124420"/>
                  <a:gd name="connsiteY23" fmla="*/ 622104 h 885301"/>
                  <a:gd name="connsiteX24" fmla="*/ 23927 w 124420"/>
                  <a:gd name="connsiteY24" fmla="*/ 540752 h 885301"/>
                  <a:gd name="connsiteX25" fmla="*/ 19142 w 124420"/>
                  <a:gd name="connsiteY25" fmla="*/ 497683 h 885301"/>
                  <a:gd name="connsiteX26" fmla="*/ 14356 w 124420"/>
                  <a:gd name="connsiteY26" fmla="*/ 454615 h 885301"/>
                  <a:gd name="connsiteX27" fmla="*/ 9571 w 124420"/>
                  <a:gd name="connsiteY27" fmla="*/ 411546 h 885301"/>
                  <a:gd name="connsiteX28" fmla="*/ 4785 w 124420"/>
                  <a:gd name="connsiteY28" fmla="*/ 368477 h 885301"/>
                  <a:gd name="connsiteX29" fmla="*/ 0 w 124420"/>
                  <a:gd name="connsiteY29" fmla="*/ 287125 h 885301"/>
                  <a:gd name="connsiteX30" fmla="*/ 0 w 124420"/>
                  <a:gd name="connsiteY30" fmla="*/ 210558 h 885301"/>
                  <a:gd name="connsiteX31" fmla="*/ 4785 w 124420"/>
                  <a:gd name="connsiteY31" fmla="*/ 143562 h 885301"/>
                  <a:gd name="connsiteX32" fmla="*/ 9571 w 124420"/>
                  <a:gd name="connsiteY32" fmla="*/ 86138 h 885301"/>
                  <a:gd name="connsiteX33" fmla="*/ 14356 w 124420"/>
                  <a:gd name="connsiteY33" fmla="*/ 43069 h 885301"/>
                  <a:gd name="connsiteX34" fmla="*/ 19142 w 124420"/>
                  <a:gd name="connsiteY34" fmla="*/ 14356 h 885301"/>
                  <a:gd name="connsiteX35" fmla="*/ 19142 w 124420"/>
                  <a:gd name="connsiteY35" fmla="*/ 0 h 88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4420" h="885301">
                    <a:moveTo>
                      <a:pt x="19142" y="0"/>
                    </a:moveTo>
                    <a:cubicBezTo>
                      <a:pt x="19142" y="0"/>
                      <a:pt x="19142" y="4786"/>
                      <a:pt x="19142" y="9571"/>
                    </a:cubicBezTo>
                    <a:cubicBezTo>
                      <a:pt x="19142" y="14356"/>
                      <a:pt x="19142" y="23927"/>
                      <a:pt x="19142" y="38283"/>
                    </a:cubicBezTo>
                    <a:cubicBezTo>
                      <a:pt x="19142" y="62211"/>
                      <a:pt x="19142" y="95708"/>
                      <a:pt x="19142" y="138777"/>
                    </a:cubicBezTo>
                    <a:cubicBezTo>
                      <a:pt x="19142" y="157919"/>
                      <a:pt x="19142" y="181846"/>
                      <a:pt x="19142" y="205773"/>
                    </a:cubicBezTo>
                    <a:cubicBezTo>
                      <a:pt x="19142" y="229700"/>
                      <a:pt x="23927" y="253627"/>
                      <a:pt x="23927" y="282340"/>
                    </a:cubicBezTo>
                    <a:cubicBezTo>
                      <a:pt x="23927" y="306267"/>
                      <a:pt x="28712" y="334979"/>
                      <a:pt x="28712" y="363692"/>
                    </a:cubicBezTo>
                    <a:cubicBezTo>
                      <a:pt x="28712" y="378048"/>
                      <a:pt x="33498" y="392404"/>
                      <a:pt x="33498" y="406760"/>
                    </a:cubicBezTo>
                    <a:cubicBezTo>
                      <a:pt x="33498" y="421117"/>
                      <a:pt x="38283" y="435473"/>
                      <a:pt x="38283" y="449829"/>
                    </a:cubicBezTo>
                    <a:cubicBezTo>
                      <a:pt x="38283" y="464185"/>
                      <a:pt x="43069" y="478542"/>
                      <a:pt x="43069" y="492898"/>
                    </a:cubicBezTo>
                    <a:cubicBezTo>
                      <a:pt x="43069" y="507254"/>
                      <a:pt x="47854" y="521610"/>
                      <a:pt x="47854" y="531181"/>
                    </a:cubicBezTo>
                    <a:cubicBezTo>
                      <a:pt x="52640" y="559894"/>
                      <a:pt x="57425" y="583821"/>
                      <a:pt x="62211" y="607748"/>
                    </a:cubicBezTo>
                    <a:cubicBezTo>
                      <a:pt x="66996" y="631675"/>
                      <a:pt x="71781" y="655602"/>
                      <a:pt x="76567" y="679529"/>
                    </a:cubicBezTo>
                    <a:cubicBezTo>
                      <a:pt x="76567" y="689100"/>
                      <a:pt x="81352" y="703456"/>
                      <a:pt x="81352" y="713027"/>
                    </a:cubicBezTo>
                    <a:cubicBezTo>
                      <a:pt x="86138" y="722598"/>
                      <a:pt x="86138" y="732169"/>
                      <a:pt x="90923" y="746525"/>
                    </a:cubicBezTo>
                    <a:cubicBezTo>
                      <a:pt x="95708" y="765667"/>
                      <a:pt x="100494" y="784808"/>
                      <a:pt x="105279" y="803950"/>
                    </a:cubicBezTo>
                    <a:cubicBezTo>
                      <a:pt x="110065" y="818306"/>
                      <a:pt x="114850" y="832662"/>
                      <a:pt x="114850" y="847019"/>
                    </a:cubicBezTo>
                    <a:cubicBezTo>
                      <a:pt x="119635" y="870946"/>
                      <a:pt x="124421" y="885302"/>
                      <a:pt x="124421" y="885302"/>
                    </a:cubicBezTo>
                    <a:cubicBezTo>
                      <a:pt x="124421" y="885302"/>
                      <a:pt x="119635" y="870946"/>
                      <a:pt x="110065" y="851804"/>
                    </a:cubicBezTo>
                    <a:cubicBezTo>
                      <a:pt x="105279" y="842233"/>
                      <a:pt x="100494" y="827877"/>
                      <a:pt x="95708" y="808735"/>
                    </a:cubicBezTo>
                    <a:cubicBezTo>
                      <a:pt x="90923" y="794379"/>
                      <a:pt x="86138" y="775238"/>
                      <a:pt x="76567" y="756096"/>
                    </a:cubicBezTo>
                    <a:cubicBezTo>
                      <a:pt x="71781" y="746525"/>
                      <a:pt x="71781" y="736954"/>
                      <a:pt x="66996" y="727383"/>
                    </a:cubicBezTo>
                    <a:cubicBezTo>
                      <a:pt x="62211" y="717812"/>
                      <a:pt x="62211" y="703456"/>
                      <a:pt x="57425" y="693885"/>
                    </a:cubicBezTo>
                    <a:cubicBezTo>
                      <a:pt x="52640" y="669958"/>
                      <a:pt x="43069" y="646031"/>
                      <a:pt x="38283" y="622104"/>
                    </a:cubicBezTo>
                    <a:cubicBezTo>
                      <a:pt x="33498" y="598177"/>
                      <a:pt x="28712" y="569465"/>
                      <a:pt x="23927" y="540752"/>
                    </a:cubicBezTo>
                    <a:cubicBezTo>
                      <a:pt x="23927" y="526396"/>
                      <a:pt x="19142" y="512040"/>
                      <a:pt x="19142" y="497683"/>
                    </a:cubicBezTo>
                    <a:cubicBezTo>
                      <a:pt x="19142" y="483327"/>
                      <a:pt x="14356" y="468971"/>
                      <a:pt x="14356" y="454615"/>
                    </a:cubicBezTo>
                    <a:cubicBezTo>
                      <a:pt x="14356" y="440258"/>
                      <a:pt x="9571" y="425902"/>
                      <a:pt x="9571" y="411546"/>
                    </a:cubicBezTo>
                    <a:cubicBezTo>
                      <a:pt x="9571" y="397190"/>
                      <a:pt x="9571" y="382833"/>
                      <a:pt x="4785" y="368477"/>
                    </a:cubicBezTo>
                    <a:cubicBezTo>
                      <a:pt x="0" y="339765"/>
                      <a:pt x="0" y="315838"/>
                      <a:pt x="0" y="287125"/>
                    </a:cubicBezTo>
                    <a:cubicBezTo>
                      <a:pt x="0" y="263198"/>
                      <a:pt x="0" y="234485"/>
                      <a:pt x="0" y="210558"/>
                    </a:cubicBezTo>
                    <a:cubicBezTo>
                      <a:pt x="0" y="186631"/>
                      <a:pt x="0" y="162704"/>
                      <a:pt x="4785" y="143562"/>
                    </a:cubicBezTo>
                    <a:cubicBezTo>
                      <a:pt x="4785" y="124421"/>
                      <a:pt x="9571" y="105279"/>
                      <a:pt x="9571" y="86138"/>
                    </a:cubicBezTo>
                    <a:cubicBezTo>
                      <a:pt x="9571" y="66996"/>
                      <a:pt x="14356" y="52640"/>
                      <a:pt x="14356" y="43069"/>
                    </a:cubicBezTo>
                    <a:cubicBezTo>
                      <a:pt x="14356" y="28713"/>
                      <a:pt x="19142" y="23927"/>
                      <a:pt x="19142" y="14356"/>
                    </a:cubicBezTo>
                    <a:cubicBezTo>
                      <a:pt x="19142" y="4786"/>
                      <a:pt x="19142" y="0"/>
                      <a:pt x="19142" y="0"/>
                    </a:cubicBezTo>
                    <a:close/>
                  </a:path>
                </a:pathLst>
              </a:custGeom>
              <a:solidFill>
                <a:srgbClr val="EA9600"/>
              </a:solidFill>
              <a:ln w="47824" cap="flat">
                <a:noFill/>
                <a:prstDash val="solid"/>
                <a:miter/>
              </a:ln>
            </p:spPr>
            <p:txBody>
              <a:bodyPr rtlCol="0" anchor="ctr"/>
              <a:lstStyle/>
              <a:p>
                <a:endParaRPr lang="en-US"/>
              </a:p>
            </p:txBody>
          </p:sp>
          <p:grpSp>
            <p:nvGrpSpPr>
              <p:cNvPr id="79" name="Graphic 3">
                <a:extLst>
                  <a:ext uri="{FF2B5EF4-FFF2-40B4-BE49-F238E27FC236}">
                    <a16:creationId xmlns:a16="http://schemas.microsoft.com/office/drawing/2014/main" xmlns="" id="{FC562DC9-0818-4ADF-9F3D-DF1FC87AF05C}"/>
                  </a:ext>
                </a:extLst>
              </p:cNvPr>
              <p:cNvGrpSpPr/>
              <p:nvPr/>
            </p:nvGrpSpPr>
            <p:grpSpPr>
              <a:xfrm>
                <a:off x="8765951" y="7645355"/>
                <a:ext cx="813521" cy="1034415"/>
                <a:chOff x="8765951" y="7645355"/>
                <a:chExt cx="813521" cy="1034415"/>
              </a:xfrm>
            </p:grpSpPr>
            <p:sp>
              <p:nvSpPr>
                <p:cNvPr id="130" name="Freeform: Shape 129">
                  <a:extLst>
                    <a:ext uri="{FF2B5EF4-FFF2-40B4-BE49-F238E27FC236}">
                      <a16:creationId xmlns:a16="http://schemas.microsoft.com/office/drawing/2014/main" xmlns="" id="{D83273D1-5DCE-4A25-9591-7733C7155387}"/>
                    </a:ext>
                  </a:extLst>
                </p:cNvPr>
                <p:cNvSpPr/>
                <p:nvPr/>
              </p:nvSpPr>
              <p:spPr>
                <a:xfrm>
                  <a:off x="8780308" y="7646887"/>
                  <a:ext cx="799164" cy="1032884"/>
                </a:xfrm>
                <a:custGeom>
                  <a:avLst/>
                  <a:gdLst>
                    <a:gd name="connsiteX0" fmla="*/ 0 w 799164"/>
                    <a:gd name="connsiteY0" fmla="*/ 36752 h 1032884"/>
                    <a:gd name="connsiteX1" fmla="*/ 43069 w 799164"/>
                    <a:gd name="connsiteY1" fmla="*/ 137246 h 1032884"/>
                    <a:gd name="connsiteX2" fmla="*/ 62210 w 799164"/>
                    <a:gd name="connsiteY2" fmla="*/ 405229 h 1032884"/>
                    <a:gd name="connsiteX3" fmla="*/ 167490 w 799164"/>
                    <a:gd name="connsiteY3" fmla="*/ 945981 h 1032884"/>
                    <a:gd name="connsiteX4" fmla="*/ 153133 w 799164"/>
                    <a:gd name="connsiteY4" fmla="*/ 1032119 h 1032884"/>
                    <a:gd name="connsiteX5" fmla="*/ 263198 w 799164"/>
                    <a:gd name="connsiteY5" fmla="*/ 1022548 h 1032884"/>
                    <a:gd name="connsiteX6" fmla="*/ 555108 w 799164"/>
                    <a:gd name="connsiteY6" fmla="*/ 960337 h 1032884"/>
                    <a:gd name="connsiteX7" fmla="*/ 799165 w 799164"/>
                    <a:gd name="connsiteY7" fmla="*/ 845487 h 1032884"/>
                    <a:gd name="connsiteX8" fmla="*/ 722598 w 799164"/>
                    <a:gd name="connsiteY8" fmla="*/ 457869 h 1032884"/>
                    <a:gd name="connsiteX9" fmla="*/ 708242 w 799164"/>
                    <a:gd name="connsiteY9" fmla="*/ 247310 h 1032884"/>
                    <a:gd name="connsiteX10" fmla="*/ 641246 w 799164"/>
                    <a:gd name="connsiteY10" fmla="*/ 8039 h 1032884"/>
                    <a:gd name="connsiteX11" fmla="*/ 0 w 799164"/>
                    <a:gd name="connsiteY11" fmla="*/ 36752 h 1032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99164" h="1032884">
                      <a:moveTo>
                        <a:pt x="0" y="36752"/>
                      </a:moveTo>
                      <a:cubicBezTo>
                        <a:pt x="0" y="36752"/>
                        <a:pt x="43069" y="65465"/>
                        <a:pt x="43069" y="137246"/>
                      </a:cubicBezTo>
                      <a:cubicBezTo>
                        <a:pt x="47854" y="209027"/>
                        <a:pt x="57425" y="333448"/>
                        <a:pt x="62210" y="405229"/>
                      </a:cubicBezTo>
                      <a:cubicBezTo>
                        <a:pt x="66996" y="477010"/>
                        <a:pt x="148348" y="874200"/>
                        <a:pt x="167490" y="945981"/>
                      </a:cubicBezTo>
                      <a:cubicBezTo>
                        <a:pt x="186631" y="1017762"/>
                        <a:pt x="186631" y="1022548"/>
                        <a:pt x="153133" y="1032119"/>
                      </a:cubicBezTo>
                      <a:cubicBezTo>
                        <a:pt x="153133" y="1032119"/>
                        <a:pt x="196202" y="1036904"/>
                        <a:pt x="263198" y="1022548"/>
                      </a:cubicBezTo>
                      <a:cubicBezTo>
                        <a:pt x="325408" y="1008192"/>
                        <a:pt x="421117" y="998620"/>
                        <a:pt x="555108" y="960337"/>
                      </a:cubicBezTo>
                      <a:cubicBezTo>
                        <a:pt x="684315" y="922054"/>
                        <a:pt x="799165" y="912483"/>
                        <a:pt x="799165" y="845487"/>
                      </a:cubicBezTo>
                      <a:cubicBezTo>
                        <a:pt x="799165" y="778491"/>
                        <a:pt x="751310" y="558362"/>
                        <a:pt x="722598" y="457869"/>
                      </a:cubicBezTo>
                      <a:cubicBezTo>
                        <a:pt x="693886" y="352589"/>
                        <a:pt x="713027" y="295164"/>
                        <a:pt x="708242" y="247310"/>
                      </a:cubicBezTo>
                      <a:cubicBezTo>
                        <a:pt x="703456" y="204241"/>
                        <a:pt x="684315" y="31967"/>
                        <a:pt x="641246" y="8039"/>
                      </a:cubicBezTo>
                      <a:cubicBezTo>
                        <a:pt x="593392" y="-20673"/>
                        <a:pt x="0" y="36752"/>
                        <a:pt x="0" y="36752"/>
                      </a:cubicBezTo>
                      <a:close/>
                    </a:path>
                  </a:pathLst>
                </a:custGeom>
                <a:solidFill>
                  <a:srgbClr val="FFD900"/>
                </a:solidFill>
                <a:ln w="47824"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xmlns="" id="{27A3045D-69A8-476C-A2CD-AD4FBE78CCFC}"/>
                    </a:ext>
                  </a:extLst>
                </p:cNvPr>
                <p:cNvSpPr/>
                <p:nvPr/>
              </p:nvSpPr>
              <p:spPr>
                <a:xfrm>
                  <a:off x="8765951" y="7645355"/>
                  <a:ext cx="813521" cy="1033649"/>
                </a:xfrm>
                <a:custGeom>
                  <a:avLst/>
                  <a:gdLst>
                    <a:gd name="connsiteX0" fmla="*/ 181846 w 813521"/>
                    <a:gd name="connsiteY0" fmla="*/ 1033650 h 1033649"/>
                    <a:gd name="connsiteX1" fmla="*/ 181846 w 813521"/>
                    <a:gd name="connsiteY1" fmla="*/ 1033650 h 1033649"/>
                    <a:gd name="connsiteX2" fmla="*/ 167490 w 813521"/>
                    <a:gd name="connsiteY2" fmla="*/ 1033650 h 1033649"/>
                    <a:gd name="connsiteX3" fmla="*/ 133992 w 813521"/>
                    <a:gd name="connsiteY3" fmla="*/ 1033650 h 1033649"/>
                    <a:gd name="connsiteX4" fmla="*/ 162704 w 813521"/>
                    <a:gd name="connsiteY4" fmla="*/ 1028865 h 1033649"/>
                    <a:gd name="connsiteX5" fmla="*/ 186631 w 813521"/>
                    <a:gd name="connsiteY5" fmla="*/ 1019294 h 1033649"/>
                    <a:gd name="connsiteX6" fmla="*/ 177061 w 813521"/>
                    <a:gd name="connsiteY6" fmla="*/ 952298 h 1033649"/>
                    <a:gd name="connsiteX7" fmla="*/ 71781 w 813521"/>
                    <a:gd name="connsiteY7" fmla="*/ 411546 h 1033649"/>
                    <a:gd name="connsiteX8" fmla="*/ 52640 w 813521"/>
                    <a:gd name="connsiteY8" fmla="*/ 143562 h 1033649"/>
                    <a:gd name="connsiteX9" fmla="*/ 9571 w 813521"/>
                    <a:gd name="connsiteY9" fmla="*/ 47854 h 1033649"/>
                    <a:gd name="connsiteX10" fmla="*/ 0 w 813521"/>
                    <a:gd name="connsiteY10" fmla="*/ 38283 h 1033649"/>
                    <a:gd name="connsiteX11" fmla="*/ 14356 w 813521"/>
                    <a:gd name="connsiteY11" fmla="*/ 38283 h 1033649"/>
                    <a:gd name="connsiteX12" fmla="*/ 583821 w 813521"/>
                    <a:gd name="connsiteY12" fmla="*/ 0 h 1033649"/>
                    <a:gd name="connsiteX13" fmla="*/ 655602 w 813521"/>
                    <a:gd name="connsiteY13" fmla="*/ 4786 h 1033649"/>
                    <a:gd name="connsiteX14" fmla="*/ 722598 w 813521"/>
                    <a:gd name="connsiteY14" fmla="*/ 229700 h 1033649"/>
                    <a:gd name="connsiteX15" fmla="*/ 722598 w 813521"/>
                    <a:gd name="connsiteY15" fmla="*/ 244056 h 1033649"/>
                    <a:gd name="connsiteX16" fmla="*/ 722598 w 813521"/>
                    <a:gd name="connsiteY16" fmla="*/ 296696 h 1033649"/>
                    <a:gd name="connsiteX17" fmla="*/ 736954 w 813521"/>
                    <a:gd name="connsiteY17" fmla="*/ 454615 h 1033649"/>
                    <a:gd name="connsiteX18" fmla="*/ 813521 w 813521"/>
                    <a:gd name="connsiteY18" fmla="*/ 847019 h 1033649"/>
                    <a:gd name="connsiteX19" fmla="*/ 641246 w 813521"/>
                    <a:gd name="connsiteY19" fmla="*/ 947512 h 1033649"/>
                    <a:gd name="connsiteX20" fmla="*/ 564679 w 813521"/>
                    <a:gd name="connsiteY20" fmla="*/ 966654 h 1033649"/>
                    <a:gd name="connsiteX21" fmla="*/ 330194 w 813521"/>
                    <a:gd name="connsiteY21" fmla="*/ 1019294 h 1033649"/>
                    <a:gd name="connsiteX22" fmla="*/ 272769 w 813521"/>
                    <a:gd name="connsiteY22" fmla="*/ 1028865 h 1033649"/>
                    <a:gd name="connsiteX23" fmla="*/ 181846 w 813521"/>
                    <a:gd name="connsiteY23" fmla="*/ 1033650 h 1033649"/>
                    <a:gd name="connsiteX24" fmla="*/ 23927 w 813521"/>
                    <a:gd name="connsiteY24" fmla="*/ 38283 h 1033649"/>
                    <a:gd name="connsiteX25" fmla="*/ 62211 w 813521"/>
                    <a:gd name="connsiteY25" fmla="*/ 133992 h 1033649"/>
                    <a:gd name="connsiteX26" fmla="*/ 81352 w 813521"/>
                    <a:gd name="connsiteY26" fmla="*/ 401975 h 1033649"/>
                    <a:gd name="connsiteX27" fmla="*/ 186631 w 813521"/>
                    <a:gd name="connsiteY27" fmla="*/ 942727 h 1033649"/>
                    <a:gd name="connsiteX28" fmla="*/ 196202 w 813521"/>
                    <a:gd name="connsiteY28" fmla="*/ 1019294 h 1033649"/>
                    <a:gd name="connsiteX29" fmla="*/ 191417 w 813521"/>
                    <a:gd name="connsiteY29" fmla="*/ 1024079 h 1033649"/>
                    <a:gd name="connsiteX30" fmla="*/ 272769 w 813521"/>
                    <a:gd name="connsiteY30" fmla="*/ 1014508 h 1033649"/>
                    <a:gd name="connsiteX31" fmla="*/ 330194 w 813521"/>
                    <a:gd name="connsiteY31" fmla="*/ 1004938 h 1033649"/>
                    <a:gd name="connsiteX32" fmla="*/ 564679 w 813521"/>
                    <a:gd name="connsiteY32" fmla="*/ 952298 h 1033649"/>
                    <a:gd name="connsiteX33" fmla="*/ 641246 w 813521"/>
                    <a:gd name="connsiteY33" fmla="*/ 933156 h 1033649"/>
                    <a:gd name="connsiteX34" fmla="*/ 803950 w 813521"/>
                    <a:gd name="connsiteY34" fmla="*/ 842233 h 1033649"/>
                    <a:gd name="connsiteX35" fmla="*/ 727384 w 813521"/>
                    <a:gd name="connsiteY35" fmla="*/ 454615 h 1033649"/>
                    <a:gd name="connsiteX36" fmla="*/ 713027 w 813521"/>
                    <a:gd name="connsiteY36" fmla="*/ 296696 h 1033649"/>
                    <a:gd name="connsiteX37" fmla="*/ 713027 w 813521"/>
                    <a:gd name="connsiteY37" fmla="*/ 244056 h 1033649"/>
                    <a:gd name="connsiteX38" fmla="*/ 713027 w 813521"/>
                    <a:gd name="connsiteY38" fmla="*/ 229700 h 1033649"/>
                    <a:gd name="connsiteX39" fmla="*/ 650817 w 813521"/>
                    <a:gd name="connsiteY39" fmla="*/ 9571 h 1033649"/>
                    <a:gd name="connsiteX40" fmla="*/ 583821 w 813521"/>
                    <a:gd name="connsiteY40" fmla="*/ 4786 h 1033649"/>
                    <a:gd name="connsiteX41" fmla="*/ 23927 w 813521"/>
                    <a:gd name="connsiteY41" fmla="*/ 38283 h 1033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13521" h="1033649">
                      <a:moveTo>
                        <a:pt x="181846" y="1033650"/>
                      </a:moveTo>
                      <a:lnTo>
                        <a:pt x="181846" y="1033650"/>
                      </a:lnTo>
                      <a:cubicBezTo>
                        <a:pt x="172275" y="1033650"/>
                        <a:pt x="167490" y="1033650"/>
                        <a:pt x="167490" y="1033650"/>
                      </a:cubicBezTo>
                      <a:lnTo>
                        <a:pt x="133992" y="1033650"/>
                      </a:lnTo>
                      <a:lnTo>
                        <a:pt x="162704" y="1028865"/>
                      </a:lnTo>
                      <a:cubicBezTo>
                        <a:pt x="177061" y="1024079"/>
                        <a:pt x="181846" y="1024079"/>
                        <a:pt x="186631" y="1019294"/>
                      </a:cubicBezTo>
                      <a:cubicBezTo>
                        <a:pt x="191417" y="1009723"/>
                        <a:pt x="186631" y="990581"/>
                        <a:pt x="177061" y="952298"/>
                      </a:cubicBezTo>
                      <a:cubicBezTo>
                        <a:pt x="157919" y="875731"/>
                        <a:pt x="76567" y="483327"/>
                        <a:pt x="71781" y="411546"/>
                      </a:cubicBezTo>
                      <a:cubicBezTo>
                        <a:pt x="66996" y="344550"/>
                        <a:pt x="57425" y="215344"/>
                        <a:pt x="52640" y="143562"/>
                      </a:cubicBezTo>
                      <a:cubicBezTo>
                        <a:pt x="47854" y="76567"/>
                        <a:pt x="9571" y="47854"/>
                        <a:pt x="9571" y="47854"/>
                      </a:cubicBezTo>
                      <a:lnTo>
                        <a:pt x="0" y="38283"/>
                      </a:lnTo>
                      <a:lnTo>
                        <a:pt x="14356" y="38283"/>
                      </a:lnTo>
                      <a:cubicBezTo>
                        <a:pt x="19142" y="38283"/>
                        <a:pt x="421117" y="0"/>
                        <a:pt x="583821" y="0"/>
                      </a:cubicBezTo>
                      <a:cubicBezTo>
                        <a:pt x="636461" y="0"/>
                        <a:pt x="650817" y="4786"/>
                        <a:pt x="655602" y="4786"/>
                      </a:cubicBezTo>
                      <a:cubicBezTo>
                        <a:pt x="693886" y="23927"/>
                        <a:pt x="708242" y="129206"/>
                        <a:pt x="722598" y="229700"/>
                      </a:cubicBezTo>
                      <a:cubicBezTo>
                        <a:pt x="722598" y="234485"/>
                        <a:pt x="722598" y="244056"/>
                        <a:pt x="722598" y="244056"/>
                      </a:cubicBezTo>
                      <a:cubicBezTo>
                        <a:pt x="722598" y="258413"/>
                        <a:pt x="722598" y="277554"/>
                        <a:pt x="722598" y="296696"/>
                      </a:cubicBezTo>
                      <a:cubicBezTo>
                        <a:pt x="722598" y="334979"/>
                        <a:pt x="717813" y="382833"/>
                        <a:pt x="736954" y="454615"/>
                      </a:cubicBezTo>
                      <a:cubicBezTo>
                        <a:pt x="765667" y="564679"/>
                        <a:pt x="813521" y="780023"/>
                        <a:pt x="813521" y="847019"/>
                      </a:cubicBezTo>
                      <a:cubicBezTo>
                        <a:pt x="813521" y="904444"/>
                        <a:pt x="736954" y="923585"/>
                        <a:pt x="641246" y="947512"/>
                      </a:cubicBezTo>
                      <a:cubicBezTo>
                        <a:pt x="617319" y="952298"/>
                        <a:pt x="593392" y="961869"/>
                        <a:pt x="564679" y="966654"/>
                      </a:cubicBezTo>
                      <a:cubicBezTo>
                        <a:pt x="468971" y="995367"/>
                        <a:pt x="387619" y="1009723"/>
                        <a:pt x="330194" y="1019294"/>
                      </a:cubicBezTo>
                      <a:cubicBezTo>
                        <a:pt x="311052" y="1024079"/>
                        <a:pt x="291910" y="1024079"/>
                        <a:pt x="272769" y="1028865"/>
                      </a:cubicBezTo>
                      <a:cubicBezTo>
                        <a:pt x="234486" y="1033650"/>
                        <a:pt x="200988" y="1033650"/>
                        <a:pt x="181846" y="1033650"/>
                      </a:cubicBezTo>
                      <a:close/>
                      <a:moveTo>
                        <a:pt x="23927" y="38283"/>
                      </a:moveTo>
                      <a:cubicBezTo>
                        <a:pt x="38283" y="52640"/>
                        <a:pt x="62211" y="81352"/>
                        <a:pt x="62211" y="133992"/>
                      </a:cubicBezTo>
                      <a:cubicBezTo>
                        <a:pt x="66996" y="205773"/>
                        <a:pt x="76567" y="334979"/>
                        <a:pt x="81352" y="401975"/>
                      </a:cubicBezTo>
                      <a:cubicBezTo>
                        <a:pt x="86138" y="473756"/>
                        <a:pt x="167490" y="866160"/>
                        <a:pt x="186631" y="942727"/>
                      </a:cubicBezTo>
                      <a:cubicBezTo>
                        <a:pt x="200988" y="985796"/>
                        <a:pt x="205773" y="1004938"/>
                        <a:pt x="196202" y="1019294"/>
                      </a:cubicBezTo>
                      <a:cubicBezTo>
                        <a:pt x="196202" y="1019294"/>
                        <a:pt x="191417" y="1024079"/>
                        <a:pt x="191417" y="1024079"/>
                      </a:cubicBezTo>
                      <a:cubicBezTo>
                        <a:pt x="210558" y="1024079"/>
                        <a:pt x="239271" y="1019294"/>
                        <a:pt x="272769" y="1014508"/>
                      </a:cubicBezTo>
                      <a:cubicBezTo>
                        <a:pt x="287125" y="1009723"/>
                        <a:pt x="306267" y="1009723"/>
                        <a:pt x="330194" y="1004938"/>
                      </a:cubicBezTo>
                      <a:cubicBezTo>
                        <a:pt x="387619" y="995367"/>
                        <a:pt x="468971" y="981010"/>
                        <a:pt x="564679" y="952298"/>
                      </a:cubicBezTo>
                      <a:cubicBezTo>
                        <a:pt x="593392" y="942727"/>
                        <a:pt x="617319" y="937942"/>
                        <a:pt x="641246" y="933156"/>
                      </a:cubicBezTo>
                      <a:cubicBezTo>
                        <a:pt x="732169" y="909229"/>
                        <a:pt x="803950" y="890088"/>
                        <a:pt x="803950" y="842233"/>
                      </a:cubicBezTo>
                      <a:cubicBezTo>
                        <a:pt x="803950" y="780023"/>
                        <a:pt x="760881" y="559894"/>
                        <a:pt x="727384" y="454615"/>
                      </a:cubicBezTo>
                      <a:cubicBezTo>
                        <a:pt x="708242" y="382833"/>
                        <a:pt x="708242" y="334979"/>
                        <a:pt x="713027" y="296696"/>
                      </a:cubicBezTo>
                      <a:cubicBezTo>
                        <a:pt x="713027" y="277554"/>
                        <a:pt x="713027" y="258413"/>
                        <a:pt x="713027" y="244056"/>
                      </a:cubicBezTo>
                      <a:cubicBezTo>
                        <a:pt x="713027" y="239271"/>
                        <a:pt x="713027" y="234485"/>
                        <a:pt x="713027" y="229700"/>
                      </a:cubicBezTo>
                      <a:cubicBezTo>
                        <a:pt x="708242" y="177060"/>
                        <a:pt x="689100" y="33498"/>
                        <a:pt x="650817" y="9571"/>
                      </a:cubicBezTo>
                      <a:cubicBezTo>
                        <a:pt x="646031" y="9571"/>
                        <a:pt x="631675" y="4786"/>
                        <a:pt x="583821" y="4786"/>
                      </a:cubicBezTo>
                      <a:cubicBezTo>
                        <a:pt x="435473" y="4786"/>
                        <a:pt x="90923" y="33498"/>
                        <a:pt x="23927" y="38283"/>
                      </a:cubicBezTo>
                      <a:close/>
                    </a:path>
                  </a:pathLst>
                </a:custGeom>
                <a:solidFill>
                  <a:srgbClr val="EA9600"/>
                </a:solidFill>
                <a:ln w="47824" cap="flat">
                  <a:noFill/>
                  <a:prstDash val="solid"/>
                  <a:miter/>
                </a:ln>
              </p:spPr>
              <p:txBody>
                <a:bodyPr rtlCol="0" anchor="ctr"/>
                <a:lstStyle/>
                <a:p>
                  <a:endParaRPr lang="en-US"/>
                </a:p>
              </p:txBody>
            </p:sp>
          </p:grpSp>
          <p:sp>
            <p:nvSpPr>
              <p:cNvPr id="80" name="Freeform: Shape 79">
                <a:extLst>
                  <a:ext uri="{FF2B5EF4-FFF2-40B4-BE49-F238E27FC236}">
                    <a16:creationId xmlns:a16="http://schemas.microsoft.com/office/drawing/2014/main" xmlns="" id="{32E1E42A-B298-4BCC-82C6-B0707A5956D9}"/>
                  </a:ext>
                </a:extLst>
              </p:cNvPr>
              <p:cNvSpPr/>
              <p:nvPr/>
            </p:nvSpPr>
            <p:spPr>
              <a:xfrm>
                <a:off x="8794664" y="7644309"/>
                <a:ext cx="799164" cy="1035462"/>
              </a:xfrm>
              <a:custGeom>
                <a:avLst/>
                <a:gdLst>
                  <a:gd name="connsiteX0" fmla="*/ 741740 w 799164"/>
                  <a:gd name="connsiteY0" fmla="*/ 848066 h 1035462"/>
                  <a:gd name="connsiteX1" fmla="*/ 593392 w 799164"/>
                  <a:gd name="connsiteY1" fmla="*/ 891134 h 1035462"/>
                  <a:gd name="connsiteX2" fmla="*/ 397190 w 799164"/>
                  <a:gd name="connsiteY2" fmla="*/ 934203 h 1035462"/>
                  <a:gd name="connsiteX3" fmla="*/ 234486 w 799164"/>
                  <a:gd name="connsiteY3" fmla="*/ 967701 h 1035462"/>
                  <a:gd name="connsiteX4" fmla="*/ 177061 w 799164"/>
                  <a:gd name="connsiteY4" fmla="*/ 924632 h 1035462"/>
                  <a:gd name="connsiteX5" fmla="*/ 76567 w 799164"/>
                  <a:gd name="connsiteY5" fmla="*/ 551370 h 1035462"/>
                  <a:gd name="connsiteX6" fmla="*/ 90923 w 799164"/>
                  <a:gd name="connsiteY6" fmla="*/ 465232 h 1035462"/>
                  <a:gd name="connsiteX7" fmla="*/ 167490 w 799164"/>
                  <a:gd name="connsiteY7" fmla="*/ 470018 h 1035462"/>
                  <a:gd name="connsiteX8" fmla="*/ 210558 w 799164"/>
                  <a:gd name="connsiteY8" fmla="*/ 575297 h 1035462"/>
                  <a:gd name="connsiteX9" fmla="*/ 272769 w 799164"/>
                  <a:gd name="connsiteY9" fmla="*/ 714074 h 1035462"/>
                  <a:gd name="connsiteX10" fmla="*/ 363692 w 799164"/>
                  <a:gd name="connsiteY10" fmla="*/ 642293 h 1035462"/>
                  <a:gd name="connsiteX11" fmla="*/ 349336 w 799164"/>
                  <a:gd name="connsiteY11" fmla="*/ 580082 h 1035462"/>
                  <a:gd name="connsiteX12" fmla="*/ 325409 w 799164"/>
                  <a:gd name="connsiteY12" fmla="*/ 474803 h 1035462"/>
                  <a:gd name="connsiteX13" fmla="*/ 378048 w 799164"/>
                  <a:gd name="connsiteY13" fmla="*/ 436520 h 1035462"/>
                  <a:gd name="connsiteX14" fmla="*/ 483327 w 799164"/>
                  <a:gd name="connsiteY14" fmla="*/ 412593 h 1035462"/>
                  <a:gd name="connsiteX15" fmla="*/ 564679 w 799164"/>
                  <a:gd name="connsiteY15" fmla="*/ 403022 h 1035462"/>
                  <a:gd name="connsiteX16" fmla="*/ 593392 w 799164"/>
                  <a:gd name="connsiteY16" fmla="*/ 484374 h 1035462"/>
                  <a:gd name="connsiteX17" fmla="*/ 626890 w 799164"/>
                  <a:gd name="connsiteY17" fmla="*/ 608795 h 1035462"/>
                  <a:gd name="connsiteX18" fmla="*/ 756096 w 799164"/>
                  <a:gd name="connsiteY18" fmla="*/ 618366 h 1035462"/>
                  <a:gd name="connsiteX19" fmla="*/ 717813 w 799164"/>
                  <a:gd name="connsiteY19" fmla="*/ 455661 h 1035462"/>
                  <a:gd name="connsiteX20" fmla="*/ 703457 w 799164"/>
                  <a:gd name="connsiteY20" fmla="*/ 245103 h 1035462"/>
                  <a:gd name="connsiteX21" fmla="*/ 636461 w 799164"/>
                  <a:gd name="connsiteY21" fmla="*/ 5832 h 1035462"/>
                  <a:gd name="connsiteX22" fmla="*/ 0 w 799164"/>
                  <a:gd name="connsiteY22" fmla="*/ 39330 h 1035462"/>
                  <a:gd name="connsiteX23" fmla="*/ 43069 w 799164"/>
                  <a:gd name="connsiteY23" fmla="*/ 139824 h 1035462"/>
                  <a:gd name="connsiteX24" fmla="*/ 62211 w 799164"/>
                  <a:gd name="connsiteY24" fmla="*/ 407807 h 1035462"/>
                  <a:gd name="connsiteX25" fmla="*/ 167490 w 799164"/>
                  <a:gd name="connsiteY25" fmla="*/ 948559 h 1035462"/>
                  <a:gd name="connsiteX26" fmla="*/ 153134 w 799164"/>
                  <a:gd name="connsiteY26" fmla="*/ 1034697 h 1035462"/>
                  <a:gd name="connsiteX27" fmla="*/ 263198 w 799164"/>
                  <a:gd name="connsiteY27" fmla="*/ 1025126 h 1035462"/>
                  <a:gd name="connsiteX28" fmla="*/ 555109 w 799164"/>
                  <a:gd name="connsiteY28" fmla="*/ 962916 h 1035462"/>
                  <a:gd name="connsiteX29" fmla="*/ 799165 w 799164"/>
                  <a:gd name="connsiteY29" fmla="*/ 848066 h 1035462"/>
                  <a:gd name="connsiteX30" fmla="*/ 794380 w 799164"/>
                  <a:gd name="connsiteY30" fmla="*/ 809782 h 1035462"/>
                  <a:gd name="connsiteX31" fmla="*/ 741740 w 799164"/>
                  <a:gd name="connsiteY31" fmla="*/ 848066 h 1035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99164" h="1035462">
                    <a:moveTo>
                      <a:pt x="741740" y="848066"/>
                    </a:moveTo>
                    <a:cubicBezTo>
                      <a:pt x="693886" y="871993"/>
                      <a:pt x="641246" y="876778"/>
                      <a:pt x="593392" y="891134"/>
                    </a:cubicBezTo>
                    <a:cubicBezTo>
                      <a:pt x="526396" y="905490"/>
                      <a:pt x="464186" y="919847"/>
                      <a:pt x="397190" y="934203"/>
                    </a:cubicBezTo>
                    <a:cubicBezTo>
                      <a:pt x="349336" y="943774"/>
                      <a:pt x="287125" y="967701"/>
                      <a:pt x="234486" y="967701"/>
                    </a:cubicBezTo>
                    <a:cubicBezTo>
                      <a:pt x="200988" y="967701"/>
                      <a:pt x="186631" y="953345"/>
                      <a:pt x="177061" y="924632"/>
                    </a:cubicBezTo>
                    <a:cubicBezTo>
                      <a:pt x="129206" y="804997"/>
                      <a:pt x="95708" y="675791"/>
                      <a:pt x="76567" y="551370"/>
                    </a:cubicBezTo>
                    <a:cubicBezTo>
                      <a:pt x="71781" y="527443"/>
                      <a:pt x="62211" y="479589"/>
                      <a:pt x="90923" y="465232"/>
                    </a:cubicBezTo>
                    <a:cubicBezTo>
                      <a:pt x="105279" y="455661"/>
                      <a:pt x="153134" y="460447"/>
                      <a:pt x="167490" y="470018"/>
                    </a:cubicBezTo>
                    <a:cubicBezTo>
                      <a:pt x="196202" y="489159"/>
                      <a:pt x="200988" y="541799"/>
                      <a:pt x="210558" y="575297"/>
                    </a:cubicBezTo>
                    <a:cubicBezTo>
                      <a:pt x="220130" y="613580"/>
                      <a:pt x="224915" y="714074"/>
                      <a:pt x="272769" y="714074"/>
                    </a:cubicBezTo>
                    <a:cubicBezTo>
                      <a:pt x="315838" y="714074"/>
                      <a:pt x="373263" y="699718"/>
                      <a:pt x="363692" y="642293"/>
                    </a:cubicBezTo>
                    <a:cubicBezTo>
                      <a:pt x="358906" y="623151"/>
                      <a:pt x="354121" y="599224"/>
                      <a:pt x="349336" y="580082"/>
                    </a:cubicBezTo>
                    <a:cubicBezTo>
                      <a:pt x="339765" y="546584"/>
                      <a:pt x="325409" y="508301"/>
                      <a:pt x="325409" y="474803"/>
                    </a:cubicBezTo>
                    <a:cubicBezTo>
                      <a:pt x="325409" y="446091"/>
                      <a:pt x="354121" y="441305"/>
                      <a:pt x="378048" y="436520"/>
                    </a:cubicBezTo>
                    <a:cubicBezTo>
                      <a:pt x="416332" y="431734"/>
                      <a:pt x="445044" y="426949"/>
                      <a:pt x="483327" y="412593"/>
                    </a:cubicBezTo>
                    <a:cubicBezTo>
                      <a:pt x="502469" y="407807"/>
                      <a:pt x="545538" y="383880"/>
                      <a:pt x="564679" y="403022"/>
                    </a:cubicBezTo>
                    <a:cubicBezTo>
                      <a:pt x="583821" y="422163"/>
                      <a:pt x="588607" y="460447"/>
                      <a:pt x="593392" y="484374"/>
                    </a:cubicBezTo>
                    <a:cubicBezTo>
                      <a:pt x="598177" y="527443"/>
                      <a:pt x="602963" y="570511"/>
                      <a:pt x="626890" y="608795"/>
                    </a:cubicBezTo>
                    <a:cubicBezTo>
                      <a:pt x="650817" y="647078"/>
                      <a:pt x="713027" y="637507"/>
                      <a:pt x="756096" y="618366"/>
                    </a:cubicBezTo>
                    <a:cubicBezTo>
                      <a:pt x="741740" y="556155"/>
                      <a:pt x="727384" y="493945"/>
                      <a:pt x="717813" y="455661"/>
                    </a:cubicBezTo>
                    <a:cubicBezTo>
                      <a:pt x="689100" y="350382"/>
                      <a:pt x="708242" y="292957"/>
                      <a:pt x="703457" y="245103"/>
                    </a:cubicBezTo>
                    <a:cubicBezTo>
                      <a:pt x="698671" y="202034"/>
                      <a:pt x="679530" y="29759"/>
                      <a:pt x="636461" y="5832"/>
                    </a:cubicBezTo>
                    <a:cubicBezTo>
                      <a:pt x="593392" y="-18095"/>
                      <a:pt x="0" y="39330"/>
                      <a:pt x="0" y="39330"/>
                    </a:cubicBezTo>
                    <a:cubicBezTo>
                      <a:pt x="0" y="39330"/>
                      <a:pt x="43069" y="68043"/>
                      <a:pt x="43069" y="139824"/>
                    </a:cubicBezTo>
                    <a:cubicBezTo>
                      <a:pt x="47854" y="211605"/>
                      <a:pt x="57425" y="336026"/>
                      <a:pt x="62211" y="407807"/>
                    </a:cubicBezTo>
                    <a:cubicBezTo>
                      <a:pt x="66996" y="479589"/>
                      <a:pt x="148348" y="876778"/>
                      <a:pt x="167490" y="948559"/>
                    </a:cubicBezTo>
                    <a:cubicBezTo>
                      <a:pt x="186631" y="1020340"/>
                      <a:pt x="186631" y="1025126"/>
                      <a:pt x="153134" y="1034697"/>
                    </a:cubicBezTo>
                    <a:cubicBezTo>
                      <a:pt x="153134" y="1034697"/>
                      <a:pt x="196202" y="1039482"/>
                      <a:pt x="263198" y="1025126"/>
                    </a:cubicBezTo>
                    <a:cubicBezTo>
                      <a:pt x="325409" y="1010770"/>
                      <a:pt x="421117" y="1001199"/>
                      <a:pt x="555109" y="962916"/>
                    </a:cubicBezTo>
                    <a:cubicBezTo>
                      <a:pt x="684315" y="924632"/>
                      <a:pt x="799165" y="915061"/>
                      <a:pt x="799165" y="848066"/>
                    </a:cubicBezTo>
                    <a:cubicBezTo>
                      <a:pt x="799165" y="838495"/>
                      <a:pt x="799165" y="824139"/>
                      <a:pt x="794380" y="809782"/>
                    </a:cubicBezTo>
                    <a:cubicBezTo>
                      <a:pt x="775238" y="824139"/>
                      <a:pt x="760882" y="838495"/>
                      <a:pt x="741740" y="848066"/>
                    </a:cubicBezTo>
                    <a:close/>
                  </a:path>
                </a:pathLst>
              </a:custGeom>
              <a:solidFill>
                <a:srgbClr val="FFD900"/>
              </a:solidFill>
              <a:ln w="47824" cap="flat">
                <a:noFill/>
                <a:prstDash val="solid"/>
                <a:miter/>
              </a:ln>
            </p:spPr>
            <p:txBody>
              <a:bodyPr rtlCol="0" anchor="ctr"/>
              <a:lstStyle/>
              <a:p>
                <a:endParaRPr lang="en-US"/>
              </a:p>
            </p:txBody>
          </p:sp>
          <p:grpSp>
            <p:nvGrpSpPr>
              <p:cNvPr id="81" name="Graphic 3">
                <a:extLst>
                  <a:ext uri="{FF2B5EF4-FFF2-40B4-BE49-F238E27FC236}">
                    <a16:creationId xmlns:a16="http://schemas.microsoft.com/office/drawing/2014/main" xmlns="" id="{3909BC1A-CFF4-42BD-BBC4-DFDCDA115C3A}"/>
                  </a:ext>
                </a:extLst>
              </p:cNvPr>
              <p:cNvGrpSpPr/>
              <p:nvPr/>
            </p:nvGrpSpPr>
            <p:grpSpPr>
              <a:xfrm>
                <a:off x="8555393" y="7564003"/>
                <a:ext cx="995828" cy="507254"/>
                <a:chOff x="8555393" y="7564003"/>
                <a:chExt cx="995828" cy="507254"/>
              </a:xfrm>
            </p:grpSpPr>
            <p:sp>
              <p:nvSpPr>
                <p:cNvPr id="128" name="Freeform: Shape 127">
                  <a:extLst>
                    <a:ext uri="{FF2B5EF4-FFF2-40B4-BE49-F238E27FC236}">
                      <a16:creationId xmlns:a16="http://schemas.microsoft.com/office/drawing/2014/main" xmlns="" id="{7BB891B9-D6AF-4186-BE2B-E6B0163F2552}"/>
                    </a:ext>
                  </a:extLst>
                </p:cNvPr>
                <p:cNvSpPr/>
                <p:nvPr/>
              </p:nvSpPr>
              <p:spPr>
                <a:xfrm>
                  <a:off x="8560179" y="7575723"/>
                  <a:ext cx="991042" cy="490934"/>
                </a:xfrm>
                <a:custGeom>
                  <a:avLst/>
                  <a:gdLst>
                    <a:gd name="connsiteX0" fmla="*/ 827877 w 991042"/>
                    <a:gd name="connsiteY0" fmla="*/ 16993 h 490934"/>
                    <a:gd name="connsiteX1" fmla="*/ 937942 w 991042"/>
                    <a:gd name="connsiteY1" fmla="*/ 203624 h 490934"/>
                    <a:gd name="connsiteX2" fmla="*/ 990581 w 991042"/>
                    <a:gd name="connsiteY2" fmla="*/ 385470 h 490934"/>
                    <a:gd name="connsiteX3" fmla="*/ 870946 w 991042"/>
                    <a:gd name="connsiteY3" fmla="*/ 414182 h 490934"/>
                    <a:gd name="connsiteX4" fmla="*/ 636460 w 991042"/>
                    <a:gd name="connsiteY4" fmla="*/ 471607 h 490934"/>
                    <a:gd name="connsiteX5" fmla="*/ 488112 w 991042"/>
                    <a:gd name="connsiteY5" fmla="*/ 471607 h 490934"/>
                    <a:gd name="connsiteX6" fmla="*/ 344550 w 991042"/>
                    <a:gd name="connsiteY6" fmla="*/ 462036 h 490934"/>
                    <a:gd name="connsiteX7" fmla="*/ 291910 w 991042"/>
                    <a:gd name="connsiteY7" fmla="*/ 222765 h 490934"/>
                    <a:gd name="connsiteX8" fmla="*/ 153133 w 991042"/>
                    <a:gd name="connsiteY8" fmla="*/ 88774 h 490934"/>
                    <a:gd name="connsiteX9" fmla="*/ 0 w 991042"/>
                    <a:gd name="connsiteY9" fmla="*/ 227551 h 490934"/>
                    <a:gd name="connsiteX10" fmla="*/ 57425 w 991042"/>
                    <a:gd name="connsiteY10" fmla="*/ 112701 h 490934"/>
                    <a:gd name="connsiteX11" fmla="*/ 368477 w 991042"/>
                    <a:gd name="connsiteY11" fmla="*/ 21778 h 490934"/>
                    <a:gd name="connsiteX12" fmla="*/ 827877 w 991042"/>
                    <a:gd name="connsiteY12" fmla="*/ 16993 h 490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1042" h="490934">
                      <a:moveTo>
                        <a:pt x="827877" y="16993"/>
                      </a:moveTo>
                      <a:cubicBezTo>
                        <a:pt x="894873" y="50490"/>
                        <a:pt x="914015" y="146199"/>
                        <a:pt x="937942" y="203624"/>
                      </a:cubicBezTo>
                      <a:cubicBezTo>
                        <a:pt x="961869" y="256263"/>
                        <a:pt x="995367" y="375899"/>
                        <a:pt x="990581" y="385470"/>
                      </a:cubicBezTo>
                      <a:cubicBezTo>
                        <a:pt x="985796" y="395040"/>
                        <a:pt x="918800" y="423753"/>
                        <a:pt x="870946" y="414182"/>
                      </a:cubicBezTo>
                      <a:cubicBezTo>
                        <a:pt x="827877" y="404611"/>
                        <a:pt x="775238" y="457251"/>
                        <a:pt x="636460" y="471607"/>
                      </a:cubicBezTo>
                      <a:cubicBezTo>
                        <a:pt x="497683" y="485963"/>
                        <a:pt x="521610" y="462036"/>
                        <a:pt x="488112" y="471607"/>
                      </a:cubicBezTo>
                      <a:cubicBezTo>
                        <a:pt x="454615" y="481178"/>
                        <a:pt x="358906" y="514676"/>
                        <a:pt x="344550" y="462036"/>
                      </a:cubicBezTo>
                      <a:cubicBezTo>
                        <a:pt x="325408" y="414182"/>
                        <a:pt x="315838" y="265834"/>
                        <a:pt x="291910" y="222765"/>
                      </a:cubicBezTo>
                      <a:cubicBezTo>
                        <a:pt x="267983" y="179697"/>
                        <a:pt x="210558" y="93559"/>
                        <a:pt x="153133" y="88774"/>
                      </a:cubicBezTo>
                      <a:cubicBezTo>
                        <a:pt x="90923" y="83988"/>
                        <a:pt x="23927" y="155769"/>
                        <a:pt x="0" y="227551"/>
                      </a:cubicBezTo>
                      <a:cubicBezTo>
                        <a:pt x="0" y="227551"/>
                        <a:pt x="0" y="174911"/>
                        <a:pt x="57425" y="112701"/>
                      </a:cubicBezTo>
                      <a:cubicBezTo>
                        <a:pt x="114850" y="50490"/>
                        <a:pt x="244056" y="36134"/>
                        <a:pt x="368477" y="21778"/>
                      </a:cubicBezTo>
                      <a:cubicBezTo>
                        <a:pt x="492898" y="7422"/>
                        <a:pt x="760881" y="-16505"/>
                        <a:pt x="827877" y="16993"/>
                      </a:cubicBezTo>
                      <a:close/>
                    </a:path>
                  </a:pathLst>
                </a:custGeom>
                <a:solidFill>
                  <a:srgbClr val="00728F"/>
                </a:solidFill>
                <a:ln w="47824"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xmlns="" id="{466BA8DF-1FF3-45A0-BBD1-1A8B0C172DBA}"/>
                    </a:ext>
                  </a:extLst>
                </p:cNvPr>
                <p:cNvSpPr/>
                <p:nvPr/>
              </p:nvSpPr>
              <p:spPr>
                <a:xfrm>
                  <a:off x="8555393" y="7564003"/>
                  <a:ext cx="995828" cy="507254"/>
                </a:xfrm>
                <a:custGeom>
                  <a:avLst/>
                  <a:gdLst>
                    <a:gd name="connsiteX0" fmla="*/ 401975 w 995828"/>
                    <a:gd name="connsiteY0" fmla="*/ 507254 h 507254"/>
                    <a:gd name="connsiteX1" fmla="*/ 344550 w 995828"/>
                    <a:gd name="connsiteY1" fmla="*/ 473756 h 507254"/>
                    <a:gd name="connsiteX2" fmla="*/ 325409 w 995828"/>
                    <a:gd name="connsiteY2" fmla="*/ 368477 h 507254"/>
                    <a:gd name="connsiteX3" fmla="*/ 296696 w 995828"/>
                    <a:gd name="connsiteY3" fmla="*/ 234485 h 507254"/>
                    <a:gd name="connsiteX4" fmla="*/ 157919 w 995828"/>
                    <a:gd name="connsiteY4" fmla="*/ 100494 h 507254"/>
                    <a:gd name="connsiteX5" fmla="*/ 9571 w 995828"/>
                    <a:gd name="connsiteY5" fmla="*/ 234485 h 507254"/>
                    <a:gd name="connsiteX6" fmla="*/ 0 w 995828"/>
                    <a:gd name="connsiteY6" fmla="*/ 258413 h 507254"/>
                    <a:gd name="connsiteX7" fmla="*/ 0 w 995828"/>
                    <a:gd name="connsiteY7" fmla="*/ 229700 h 507254"/>
                    <a:gd name="connsiteX8" fmla="*/ 57425 w 995828"/>
                    <a:gd name="connsiteY8" fmla="*/ 110065 h 507254"/>
                    <a:gd name="connsiteX9" fmla="*/ 349336 w 995828"/>
                    <a:gd name="connsiteY9" fmla="*/ 23927 h 507254"/>
                    <a:gd name="connsiteX10" fmla="*/ 368477 w 995828"/>
                    <a:gd name="connsiteY10" fmla="*/ 23927 h 507254"/>
                    <a:gd name="connsiteX11" fmla="*/ 693886 w 995828"/>
                    <a:gd name="connsiteY11" fmla="*/ 0 h 507254"/>
                    <a:gd name="connsiteX12" fmla="*/ 827877 w 995828"/>
                    <a:gd name="connsiteY12" fmla="*/ 19142 h 507254"/>
                    <a:gd name="connsiteX13" fmla="*/ 923586 w 995828"/>
                    <a:gd name="connsiteY13" fmla="*/ 162704 h 507254"/>
                    <a:gd name="connsiteX14" fmla="*/ 942728 w 995828"/>
                    <a:gd name="connsiteY14" fmla="*/ 205773 h 507254"/>
                    <a:gd name="connsiteX15" fmla="*/ 995367 w 995828"/>
                    <a:gd name="connsiteY15" fmla="*/ 387619 h 507254"/>
                    <a:gd name="connsiteX16" fmla="*/ 894873 w 995828"/>
                    <a:gd name="connsiteY16" fmla="*/ 421117 h 507254"/>
                    <a:gd name="connsiteX17" fmla="*/ 870946 w 995828"/>
                    <a:gd name="connsiteY17" fmla="*/ 416331 h 507254"/>
                    <a:gd name="connsiteX18" fmla="*/ 799165 w 995828"/>
                    <a:gd name="connsiteY18" fmla="*/ 430687 h 507254"/>
                    <a:gd name="connsiteX19" fmla="*/ 636461 w 995828"/>
                    <a:gd name="connsiteY19" fmla="*/ 473756 h 507254"/>
                    <a:gd name="connsiteX20" fmla="*/ 559894 w 995828"/>
                    <a:gd name="connsiteY20" fmla="*/ 478542 h 507254"/>
                    <a:gd name="connsiteX21" fmla="*/ 512040 w 995828"/>
                    <a:gd name="connsiteY21" fmla="*/ 473756 h 507254"/>
                    <a:gd name="connsiteX22" fmla="*/ 488113 w 995828"/>
                    <a:gd name="connsiteY22" fmla="*/ 473756 h 507254"/>
                    <a:gd name="connsiteX23" fmla="*/ 401975 w 995828"/>
                    <a:gd name="connsiteY23" fmla="*/ 507254 h 507254"/>
                    <a:gd name="connsiteX24" fmla="*/ 153134 w 995828"/>
                    <a:gd name="connsiteY24" fmla="*/ 95708 h 507254"/>
                    <a:gd name="connsiteX25" fmla="*/ 157919 w 995828"/>
                    <a:gd name="connsiteY25" fmla="*/ 95708 h 507254"/>
                    <a:gd name="connsiteX26" fmla="*/ 301481 w 995828"/>
                    <a:gd name="connsiteY26" fmla="*/ 234485 h 507254"/>
                    <a:gd name="connsiteX27" fmla="*/ 330194 w 995828"/>
                    <a:gd name="connsiteY27" fmla="*/ 373263 h 507254"/>
                    <a:gd name="connsiteX28" fmla="*/ 349336 w 995828"/>
                    <a:gd name="connsiteY28" fmla="*/ 478542 h 507254"/>
                    <a:gd name="connsiteX29" fmla="*/ 397190 w 995828"/>
                    <a:gd name="connsiteY29" fmla="*/ 502469 h 507254"/>
                    <a:gd name="connsiteX30" fmla="*/ 488113 w 995828"/>
                    <a:gd name="connsiteY30" fmla="*/ 483327 h 507254"/>
                    <a:gd name="connsiteX31" fmla="*/ 516825 w 995828"/>
                    <a:gd name="connsiteY31" fmla="*/ 483327 h 507254"/>
                    <a:gd name="connsiteX32" fmla="*/ 559894 w 995828"/>
                    <a:gd name="connsiteY32" fmla="*/ 488112 h 507254"/>
                    <a:gd name="connsiteX33" fmla="*/ 636461 w 995828"/>
                    <a:gd name="connsiteY33" fmla="*/ 483327 h 507254"/>
                    <a:gd name="connsiteX34" fmla="*/ 794380 w 995828"/>
                    <a:gd name="connsiteY34" fmla="*/ 440258 h 507254"/>
                    <a:gd name="connsiteX35" fmla="*/ 856590 w 995828"/>
                    <a:gd name="connsiteY35" fmla="*/ 421117 h 507254"/>
                    <a:gd name="connsiteX36" fmla="*/ 870946 w 995828"/>
                    <a:gd name="connsiteY36" fmla="*/ 421117 h 507254"/>
                    <a:gd name="connsiteX37" fmla="*/ 890088 w 995828"/>
                    <a:gd name="connsiteY37" fmla="*/ 421117 h 507254"/>
                    <a:gd name="connsiteX38" fmla="*/ 985796 w 995828"/>
                    <a:gd name="connsiteY38" fmla="*/ 392404 h 507254"/>
                    <a:gd name="connsiteX39" fmla="*/ 933156 w 995828"/>
                    <a:gd name="connsiteY39" fmla="*/ 215344 h 507254"/>
                    <a:gd name="connsiteX40" fmla="*/ 914015 w 995828"/>
                    <a:gd name="connsiteY40" fmla="*/ 172275 h 507254"/>
                    <a:gd name="connsiteX41" fmla="*/ 823092 w 995828"/>
                    <a:gd name="connsiteY41" fmla="*/ 33498 h 507254"/>
                    <a:gd name="connsiteX42" fmla="*/ 368477 w 995828"/>
                    <a:gd name="connsiteY42" fmla="*/ 38283 h 507254"/>
                    <a:gd name="connsiteX43" fmla="*/ 349336 w 995828"/>
                    <a:gd name="connsiteY43" fmla="*/ 38283 h 507254"/>
                    <a:gd name="connsiteX44" fmla="*/ 62211 w 995828"/>
                    <a:gd name="connsiteY44" fmla="*/ 124421 h 507254"/>
                    <a:gd name="connsiteX45" fmla="*/ 19142 w 995828"/>
                    <a:gd name="connsiteY45" fmla="*/ 191417 h 507254"/>
                    <a:gd name="connsiteX46" fmla="*/ 153134 w 995828"/>
                    <a:gd name="connsiteY46" fmla="*/ 95708 h 507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995828" h="507254">
                      <a:moveTo>
                        <a:pt x="401975" y="507254"/>
                      </a:moveTo>
                      <a:cubicBezTo>
                        <a:pt x="373263" y="507254"/>
                        <a:pt x="354121" y="497683"/>
                        <a:pt x="344550" y="473756"/>
                      </a:cubicBezTo>
                      <a:cubicBezTo>
                        <a:pt x="334979" y="449829"/>
                        <a:pt x="330194" y="411546"/>
                        <a:pt x="325409" y="368477"/>
                      </a:cubicBezTo>
                      <a:cubicBezTo>
                        <a:pt x="315838" y="315838"/>
                        <a:pt x="306267" y="258413"/>
                        <a:pt x="296696" y="234485"/>
                      </a:cubicBezTo>
                      <a:cubicBezTo>
                        <a:pt x="272769" y="181846"/>
                        <a:pt x="215344" y="105279"/>
                        <a:pt x="157919" y="100494"/>
                      </a:cubicBezTo>
                      <a:cubicBezTo>
                        <a:pt x="100494" y="95708"/>
                        <a:pt x="33498" y="167490"/>
                        <a:pt x="9571" y="234485"/>
                      </a:cubicBezTo>
                      <a:lnTo>
                        <a:pt x="0" y="258413"/>
                      </a:lnTo>
                      <a:lnTo>
                        <a:pt x="0" y="229700"/>
                      </a:lnTo>
                      <a:cubicBezTo>
                        <a:pt x="0" y="229700"/>
                        <a:pt x="0" y="177060"/>
                        <a:pt x="57425" y="110065"/>
                      </a:cubicBezTo>
                      <a:cubicBezTo>
                        <a:pt x="114850" y="47854"/>
                        <a:pt x="234486" y="33498"/>
                        <a:pt x="349336" y="23927"/>
                      </a:cubicBezTo>
                      <a:lnTo>
                        <a:pt x="368477" y="23927"/>
                      </a:lnTo>
                      <a:cubicBezTo>
                        <a:pt x="507255" y="9571"/>
                        <a:pt x="612534" y="0"/>
                        <a:pt x="693886" y="0"/>
                      </a:cubicBezTo>
                      <a:cubicBezTo>
                        <a:pt x="760881" y="0"/>
                        <a:pt x="808736" y="4786"/>
                        <a:pt x="827877" y="19142"/>
                      </a:cubicBezTo>
                      <a:cubicBezTo>
                        <a:pt x="880517" y="47854"/>
                        <a:pt x="904444" y="110065"/>
                        <a:pt x="923586" y="162704"/>
                      </a:cubicBezTo>
                      <a:cubicBezTo>
                        <a:pt x="928371" y="177060"/>
                        <a:pt x="933156" y="191417"/>
                        <a:pt x="942728" y="205773"/>
                      </a:cubicBezTo>
                      <a:cubicBezTo>
                        <a:pt x="966655" y="258413"/>
                        <a:pt x="1000153" y="378048"/>
                        <a:pt x="995367" y="387619"/>
                      </a:cubicBezTo>
                      <a:cubicBezTo>
                        <a:pt x="990582" y="401975"/>
                        <a:pt x="933156" y="421117"/>
                        <a:pt x="894873" y="421117"/>
                      </a:cubicBezTo>
                      <a:cubicBezTo>
                        <a:pt x="885302" y="421117"/>
                        <a:pt x="880517" y="421117"/>
                        <a:pt x="870946" y="416331"/>
                      </a:cubicBezTo>
                      <a:cubicBezTo>
                        <a:pt x="851805" y="411546"/>
                        <a:pt x="827877" y="421117"/>
                        <a:pt x="799165" y="430687"/>
                      </a:cubicBezTo>
                      <a:cubicBezTo>
                        <a:pt x="760881" y="445044"/>
                        <a:pt x="713027" y="464185"/>
                        <a:pt x="636461" y="473756"/>
                      </a:cubicBezTo>
                      <a:cubicBezTo>
                        <a:pt x="602963" y="478542"/>
                        <a:pt x="579036" y="478542"/>
                        <a:pt x="559894" y="478542"/>
                      </a:cubicBezTo>
                      <a:cubicBezTo>
                        <a:pt x="535967" y="478542"/>
                        <a:pt x="521611" y="473756"/>
                        <a:pt x="512040" y="473756"/>
                      </a:cubicBezTo>
                      <a:cubicBezTo>
                        <a:pt x="502469" y="473756"/>
                        <a:pt x="497684" y="468971"/>
                        <a:pt x="488113" y="473756"/>
                      </a:cubicBezTo>
                      <a:cubicBezTo>
                        <a:pt x="473756" y="497683"/>
                        <a:pt x="435473" y="507254"/>
                        <a:pt x="401975" y="507254"/>
                      </a:cubicBezTo>
                      <a:close/>
                      <a:moveTo>
                        <a:pt x="153134" y="95708"/>
                      </a:moveTo>
                      <a:cubicBezTo>
                        <a:pt x="153134" y="95708"/>
                        <a:pt x="157919" y="95708"/>
                        <a:pt x="157919" y="95708"/>
                      </a:cubicBezTo>
                      <a:cubicBezTo>
                        <a:pt x="220130" y="100494"/>
                        <a:pt x="282340" y="186631"/>
                        <a:pt x="301481" y="234485"/>
                      </a:cubicBezTo>
                      <a:cubicBezTo>
                        <a:pt x="315838" y="258413"/>
                        <a:pt x="325409" y="315838"/>
                        <a:pt x="330194" y="373263"/>
                      </a:cubicBezTo>
                      <a:cubicBezTo>
                        <a:pt x="334979" y="416331"/>
                        <a:pt x="344550" y="454615"/>
                        <a:pt x="349336" y="478542"/>
                      </a:cubicBezTo>
                      <a:cubicBezTo>
                        <a:pt x="354121" y="497683"/>
                        <a:pt x="373263" y="502469"/>
                        <a:pt x="397190" y="502469"/>
                      </a:cubicBezTo>
                      <a:cubicBezTo>
                        <a:pt x="430688" y="502469"/>
                        <a:pt x="464186" y="492898"/>
                        <a:pt x="488113" y="483327"/>
                      </a:cubicBezTo>
                      <a:cubicBezTo>
                        <a:pt x="502469" y="478542"/>
                        <a:pt x="507255" y="478542"/>
                        <a:pt x="516825" y="483327"/>
                      </a:cubicBezTo>
                      <a:cubicBezTo>
                        <a:pt x="526396" y="483327"/>
                        <a:pt x="535967" y="488112"/>
                        <a:pt x="559894" y="488112"/>
                      </a:cubicBezTo>
                      <a:cubicBezTo>
                        <a:pt x="579036" y="488112"/>
                        <a:pt x="607748" y="488112"/>
                        <a:pt x="636461" y="483327"/>
                      </a:cubicBezTo>
                      <a:cubicBezTo>
                        <a:pt x="708242" y="473756"/>
                        <a:pt x="760881" y="454615"/>
                        <a:pt x="794380" y="440258"/>
                      </a:cubicBezTo>
                      <a:cubicBezTo>
                        <a:pt x="818307" y="430687"/>
                        <a:pt x="837448" y="421117"/>
                        <a:pt x="856590" y="421117"/>
                      </a:cubicBezTo>
                      <a:cubicBezTo>
                        <a:pt x="861375" y="421117"/>
                        <a:pt x="866161" y="421117"/>
                        <a:pt x="870946" y="421117"/>
                      </a:cubicBezTo>
                      <a:cubicBezTo>
                        <a:pt x="875732" y="421117"/>
                        <a:pt x="885302" y="421117"/>
                        <a:pt x="890088" y="421117"/>
                      </a:cubicBezTo>
                      <a:cubicBezTo>
                        <a:pt x="933156" y="421117"/>
                        <a:pt x="981011" y="397190"/>
                        <a:pt x="985796" y="392404"/>
                      </a:cubicBezTo>
                      <a:cubicBezTo>
                        <a:pt x="985796" y="382833"/>
                        <a:pt x="957084" y="272769"/>
                        <a:pt x="933156" y="215344"/>
                      </a:cubicBezTo>
                      <a:cubicBezTo>
                        <a:pt x="928371" y="200988"/>
                        <a:pt x="923586" y="186631"/>
                        <a:pt x="914015" y="172275"/>
                      </a:cubicBezTo>
                      <a:cubicBezTo>
                        <a:pt x="894873" y="119635"/>
                        <a:pt x="870946" y="57425"/>
                        <a:pt x="823092" y="33498"/>
                      </a:cubicBezTo>
                      <a:cubicBezTo>
                        <a:pt x="780023" y="9571"/>
                        <a:pt x="617319" y="14356"/>
                        <a:pt x="368477" y="38283"/>
                      </a:cubicBezTo>
                      <a:lnTo>
                        <a:pt x="349336" y="38283"/>
                      </a:lnTo>
                      <a:cubicBezTo>
                        <a:pt x="234486" y="52640"/>
                        <a:pt x="114850" y="62211"/>
                        <a:pt x="62211" y="124421"/>
                      </a:cubicBezTo>
                      <a:cubicBezTo>
                        <a:pt x="38283" y="148348"/>
                        <a:pt x="23927" y="172275"/>
                        <a:pt x="19142" y="191417"/>
                      </a:cubicBezTo>
                      <a:cubicBezTo>
                        <a:pt x="52640" y="138777"/>
                        <a:pt x="100494" y="95708"/>
                        <a:pt x="153134" y="95708"/>
                      </a:cubicBezTo>
                      <a:close/>
                    </a:path>
                  </a:pathLst>
                </a:custGeom>
                <a:solidFill>
                  <a:srgbClr val="2A4160"/>
                </a:solidFill>
                <a:ln w="47824" cap="flat">
                  <a:noFill/>
                  <a:prstDash val="solid"/>
                  <a:miter/>
                </a:ln>
              </p:spPr>
              <p:txBody>
                <a:bodyPr rtlCol="0" anchor="ctr"/>
                <a:lstStyle/>
                <a:p>
                  <a:endParaRPr lang="en-US"/>
                </a:p>
              </p:txBody>
            </p:sp>
          </p:grpSp>
          <p:sp>
            <p:nvSpPr>
              <p:cNvPr id="82" name="Freeform: Shape 81">
                <a:extLst>
                  <a:ext uri="{FF2B5EF4-FFF2-40B4-BE49-F238E27FC236}">
                    <a16:creationId xmlns:a16="http://schemas.microsoft.com/office/drawing/2014/main" xmlns="" id="{CD9B4CF9-0448-4FF7-97C6-046657F484A6}"/>
                  </a:ext>
                </a:extLst>
              </p:cNvPr>
              <p:cNvSpPr/>
              <p:nvPr/>
            </p:nvSpPr>
            <p:spPr>
              <a:xfrm>
                <a:off x="8727668" y="7575723"/>
                <a:ext cx="703456" cy="127057"/>
              </a:xfrm>
              <a:custGeom>
                <a:avLst/>
                <a:gdLst>
                  <a:gd name="connsiteX0" fmla="*/ 660387 w 703456"/>
                  <a:gd name="connsiteY0" fmla="*/ 16993 h 127057"/>
                  <a:gd name="connsiteX1" fmla="*/ 200987 w 703456"/>
                  <a:gd name="connsiteY1" fmla="*/ 21778 h 127057"/>
                  <a:gd name="connsiteX2" fmla="*/ 0 w 703456"/>
                  <a:gd name="connsiteY2" fmla="*/ 50490 h 127057"/>
                  <a:gd name="connsiteX3" fmla="*/ 95708 w 703456"/>
                  <a:gd name="connsiteY3" fmla="*/ 103130 h 127057"/>
                  <a:gd name="connsiteX4" fmla="*/ 114850 w 703456"/>
                  <a:gd name="connsiteY4" fmla="*/ 127057 h 127057"/>
                  <a:gd name="connsiteX5" fmla="*/ 186631 w 703456"/>
                  <a:gd name="connsiteY5" fmla="*/ 117486 h 127057"/>
                  <a:gd name="connsiteX6" fmla="*/ 416331 w 703456"/>
                  <a:gd name="connsiteY6" fmla="*/ 83988 h 127057"/>
                  <a:gd name="connsiteX7" fmla="*/ 703456 w 703456"/>
                  <a:gd name="connsiteY7" fmla="*/ 50490 h 127057"/>
                  <a:gd name="connsiteX8" fmla="*/ 660387 w 703456"/>
                  <a:gd name="connsiteY8" fmla="*/ 16993 h 127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3456" h="127057">
                    <a:moveTo>
                      <a:pt x="660387" y="16993"/>
                    </a:moveTo>
                    <a:cubicBezTo>
                      <a:pt x="593392" y="-16505"/>
                      <a:pt x="325408" y="7422"/>
                      <a:pt x="200987" y="21778"/>
                    </a:cubicBezTo>
                    <a:cubicBezTo>
                      <a:pt x="129206" y="31349"/>
                      <a:pt x="57425" y="36134"/>
                      <a:pt x="0" y="50490"/>
                    </a:cubicBezTo>
                    <a:cubicBezTo>
                      <a:pt x="38283" y="55276"/>
                      <a:pt x="71781" y="69632"/>
                      <a:pt x="95708" y="103130"/>
                    </a:cubicBezTo>
                    <a:cubicBezTo>
                      <a:pt x="100494" y="112701"/>
                      <a:pt x="110064" y="122272"/>
                      <a:pt x="114850" y="127057"/>
                    </a:cubicBezTo>
                    <a:cubicBezTo>
                      <a:pt x="138777" y="122272"/>
                      <a:pt x="162704" y="122272"/>
                      <a:pt x="186631" y="117486"/>
                    </a:cubicBezTo>
                    <a:cubicBezTo>
                      <a:pt x="263198" y="107915"/>
                      <a:pt x="339765" y="93559"/>
                      <a:pt x="416331" y="83988"/>
                    </a:cubicBezTo>
                    <a:cubicBezTo>
                      <a:pt x="512040" y="69632"/>
                      <a:pt x="607748" y="60061"/>
                      <a:pt x="703456" y="50490"/>
                    </a:cubicBezTo>
                    <a:cubicBezTo>
                      <a:pt x="689100" y="36134"/>
                      <a:pt x="674744" y="26563"/>
                      <a:pt x="660387" y="16993"/>
                    </a:cubicBezTo>
                    <a:close/>
                  </a:path>
                </a:pathLst>
              </a:custGeom>
              <a:solidFill>
                <a:srgbClr val="00728F">
                  <a:alpha val="50000"/>
                </a:srgbClr>
              </a:solidFill>
              <a:ln w="47824"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xmlns="" id="{F1527B64-D4D4-407C-8E47-11EFE7728481}"/>
                  </a:ext>
                </a:extLst>
              </p:cNvPr>
              <p:cNvSpPr/>
              <p:nvPr/>
            </p:nvSpPr>
            <p:spPr>
              <a:xfrm>
                <a:off x="8550608" y="7645355"/>
                <a:ext cx="997902" cy="424061"/>
              </a:xfrm>
              <a:custGeom>
                <a:avLst/>
                <a:gdLst>
                  <a:gd name="connsiteX0" fmla="*/ 985796 w 997902"/>
                  <a:gd name="connsiteY0" fmla="*/ 239271 h 424061"/>
                  <a:gd name="connsiteX1" fmla="*/ 981011 w 997902"/>
                  <a:gd name="connsiteY1" fmla="*/ 272769 h 424061"/>
                  <a:gd name="connsiteX2" fmla="*/ 961869 w 997902"/>
                  <a:gd name="connsiteY2" fmla="*/ 277554 h 424061"/>
                  <a:gd name="connsiteX3" fmla="*/ 904444 w 997902"/>
                  <a:gd name="connsiteY3" fmla="*/ 248842 h 424061"/>
                  <a:gd name="connsiteX4" fmla="*/ 784809 w 997902"/>
                  <a:gd name="connsiteY4" fmla="*/ 291911 h 424061"/>
                  <a:gd name="connsiteX5" fmla="*/ 717813 w 997902"/>
                  <a:gd name="connsiteY5" fmla="*/ 334979 h 424061"/>
                  <a:gd name="connsiteX6" fmla="*/ 602963 w 997902"/>
                  <a:gd name="connsiteY6" fmla="*/ 344550 h 424061"/>
                  <a:gd name="connsiteX7" fmla="*/ 579035 w 997902"/>
                  <a:gd name="connsiteY7" fmla="*/ 325408 h 424061"/>
                  <a:gd name="connsiteX8" fmla="*/ 502469 w 997902"/>
                  <a:gd name="connsiteY8" fmla="*/ 301481 h 424061"/>
                  <a:gd name="connsiteX9" fmla="*/ 392404 w 997902"/>
                  <a:gd name="connsiteY9" fmla="*/ 320623 h 424061"/>
                  <a:gd name="connsiteX10" fmla="*/ 349336 w 997902"/>
                  <a:gd name="connsiteY10" fmla="*/ 263198 h 424061"/>
                  <a:gd name="connsiteX11" fmla="*/ 267983 w 997902"/>
                  <a:gd name="connsiteY11" fmla="*/ 62210 h 424061"/>
                  <a:gd name="connsiteX12" fmla="*/ 138777 w 997902"/>
                  <a:gd name="connsiteY12" fmla="*/ 9571 h 424061"/>
                  <a:gd name="connsiteX13" fmla="*/ 129206 w 997902"/>
                  <a:gd name="connsiteY13" fmla="*/ 0 h 424061"/>
                  <a:gd name="connsiteX14" fmla="*/ 57425 w 997902"/>
                  <a:gd name="connsiteY14" fmla="*/ 47854 h 424061"/>
                  <a:gd name="connsiteX15" fmla="*/ 0 w 997902"/>
                  <a:gd name="connsiteY15" fmla="*/ 162704 h 424061"/>
                  <a:gd name="connsiteX16" fmla="*/ 153134 w 997902"/>
                  <a:gd name="connsiteY16" fmla="*/ 23927 h 424061"/>
                  <a:gd name="connsiteX17" fmla="*/ 291910 w 997902"/>
                  <a:gd name="connsiteY17" fmla="*/ 157919 h 424061"/>
                  <a:gd name="connsiteX18" fmla="*/ 344550 w 997902"/>
                  <a:gd name="connsiteY18" fmla="*/ 397190 h 424061"/>
                  <a:gd name="connsiteX19" fmla="*/ 488113 w 997902"/>
                  <a:gd name="connsiteY19" fmla="*/ 406760 h 424061"/>
                  <a:gd name="connsiteX20" fmla="*/ 636461 w 997902"/>
                  <a:gd name="connsiteY20" fmla="*/ 406760 h 424061"/>
                  <a:gd name="connsiteX21" fmla="*/ 870946 w 997902"/>
                  <a:gd name="connsiteY21" fmla="*/ 349335 h 424061"/>
                  <a:gd name="connsiteX22" fmla="*/ 990582 w 997902"/>
                  <a:gd name="connsiteY22" fmla="*/ 320623 h 424061"/>
                  <a:gd name="connsiteX23" fmla="*/ 985796 w 997902"/>
                  <a:gd name="connsiteY23" fmla="*/ 239271 h 4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97902" h="424061">
                    <a:moveTo>
                      <a:pt x="985796" y="239271"/>
                    </a:moveTo>
                    <a:cubicBezTo>
                      <a:pt x="985796" y="248842"/>
                      <a:pt x="985796" y="263198"/>
                      <a:pt x="981011" y="272769"/>
                    </a:cubicBezTo>
                    <a:cubicBezTo>
                      <a:pt x="981011" y="282340"/>
                      <a:pt x="966655" y="282340"/>
                      <a:pt x="961869" y="277554"/>
                    </a:cubicBezTo>
                    <a:cubicBezTo>
                      <a:pt x="937942" y="253627"/>
                      <a:pt x="942728" y="248842"/>
                      <a:pt x="904444" y="248842"/>
                    </a:cubicBezTo>
                    <a:cubicBezTo>
                      <a:pt x="870946" y="248842"/>
                      <a:pt x="794379" y="248842"/>
                      <a:pt x="784809" y="291911"/>
                    </a:cubicBezTo>
                    <a:cubicBezTo>
                      <a:pt x="780023" y="325408"/>
                      <a:pt x="756096" y="325408"/>
                      <a:pt x="717813" y="334979"/>
                    </a:cubicBezTo>
                    <a:cubicBezTo>
                      <a:pt x="684315" y="344550"/>
                      <a:pt x="641246" y="354121"/>
                      <a:pt x="602963" y="344550"/>
                    </a:cubicBezTo>
                    <a:cubicBezTo>
                      <a:pt x="593392" y="339765"/>
                      <a:pt x="583821" y="334979"/>
                      <a:pt x="579035" y="325408"/>
                    </a:cubicBezTo>
                    <a:cubicBezTo>
                      <a:pt x="559894" y="291911"/>
                      <a:pt x="535967" y="287125"/>
                      <a:pt x="502469" y="301481"/>
                    </a:cubicBezTo>
                    <a:cubicBezTo>
                      <a:pt x="473756" y="311052"/>
                      <a:pt x="425902" y="325408"/>
                      <a:pt x="392404" y="320623"/>
                    </a:cubicBezTo>
                    <a:cubicBezTo>
                      <a:pt x="363692" y="315838"/>
                      <a:pt x="349336" y="291911"/>
                      <a:pt x="349336" y="263198"/>
                    </a:cubicBezTo>
                    <a:cubicBezTo>
                      <a:pt x="339765" y="205773"/>
                      <a:pt x="306267" y="114850"/>
                      <a:pt x="267983" y="62210"/>
                    </a:cubicBezTo>
                    <a:cubicBezTo>
                      <a:pt x="248842" y="33498"/>
                      <a:pt x="172275" y="-4785"/>
                      <a:pt x="138777" y="9571"/>
                    </a:cubicBezTo>
                    <a:cubicBezTo>
                      <a:pt x="133992" y="9571"/>
                      <a:pt x="129206" y="4786"/>
                      <a:pt x="129206" y="0"/>
                    </a:cubicBezTo>
                    <a:cubicBezTo>
                      <a:pt x="100494" y="9571"/>
                      <a:pt x="76567" y="23927"/>
                      <a:pt x="57425" y="47854"/>
                    </a:cubicBezTo>
                    <a:cubicBezTo>
                      <a:pt x="0" y="110065"/>
                      <a:pt x="0" y="162704"/>
                      <a:pt x="0" y="162704"/>
                    </a:cubicBezTo>
                    <a:cubicBezTo>
                      <a:pt x="28712" y="90923"/>
                      <a:pt x="95708" y="19142"/>
                      <a:pt x="153134" y="23927"/>
                    </a:cubicBezTo>
                    <a:cubicBezTo>
                      <a:pt x="215344" y="28713"/>
                      <a:pt x="272769" y="114850"/>
                      <a:pt x="291910" y="157919"/>
                    </a:cubicBezTo>
                    <a:cubicBezTo>
                      <a:pt x="315838" y="200988"/>
                      <a:pt x="325409" y="349335"/>
                      <a:pt x="344550" y="397190"/>
                    </a:cubicBezTo>
                    <a:cubicBezTo>
                      <a:pt x="363692" y="445044"/>
                      <a:pt x="454615" y="416331"/>
                      <a:pt x="488113" y="406760"/>
                    </a:cubicBezTo>
                    <a:cubicBezTo>
                      <a:pt x="521611" y="397190"/>
                      <a:pt x="502469" y="421117"/>
                      <a:pt x="636461" y="406760"/>
                    </a:cubicBezTo>
                    <a:cubicBezTo>
                      <a:pt x="775238" y="392404"/>
                      <a:pt x="823092" y="334979"/>
                      <a:pt x="870946" y="349335"/>
                    </a:cubicBezTo>
                    <a:cubicBezTo>
                      <a:pt x="914015" y="358906"/>
                      <a:pt x="985796" y="330194"/>
                      <a:pt x="990582" y="320623"/>
                    </a:cubicBezTo>
                    <a:cubicBezTo>
                      <a:pt x="1004938" y="306267"/>
                      <a:pt x="995367" y="277554"/>
                      <a:pt x="985796" y="239271"/>
                    </a:cubicBezTo>
                    <a:close/>
                  </a:path>
                </a:pathLst>
              </a:custGeom>
              <a:solidFill>
                <a:srgbClr val="00728F">
                  <a:alpha val="50000"/>
                </a:srgbClr>
              </a:solidFill>
              <a:ln w="47824" cap="flat">
                <a:noFill/>
                <a:prstDash val="solid"/>
                <a:miter/>
              </a:ln>
            </p:spPr>
            <p:txBody>
              <a:bodyPr rtlCol="0" anchor="ctr"/>
              <a:lstStyle/>
              <a:p>
                <a:endParaRPr lang="en-US"/>
              </a:p>
            </p:txBody>
          </p:sp>
          <p:grpSp>
            <p:nvGrpSpPr>
              <p:cNvPr id="84" name="Graphic 3">
                <a:extLst>
                  <a:ext uri="{FF2B5EF4-FFF2-40B4-BE49-F238E27FC236}">
                    <a16:creationId xmlns:a16="http://schemas.microsoft.com/office/drawing/2014/main" xmlns="" id="{153B860A-F40B-4708-B705-806FD1C3C1BF}"/>
                  </a:ext>
                </a:extLst>
              </p:cNvPr>
              <p:cNvGrpSpPr/>
              <p:nvPr/>
            </p:nvGrpSpPr>
            <p:grpSpPr>
              <a:xfrm>
                <a:off x="8764564" y="7449153"/>
                <a:ext cx="408007" cy="196201"/>
                <a:chOff x="8764564" y="7449153"/>
                <a:chExt cx="408007" cy="196201"/>
              </a:xfrm>
            </p:grpSpPr>
            <p:sp>
              <p:nvSpPr>
                <p:cNvPr id="126" name="Freeform: Shape 125">
                  <a:extLst>
                    <a:ext uri="{FF2B5EF4-FFF2-40B4-BE49-F238E27FC236}">
                      <a16:creationId xmlns:a16="http://schemas.microsoft.com/office/drawing/2014/main" xmlns="" id="{C8C091D3-B4F9-4049-B743-2935FA0889E3}"/>
                    </a:ext>
                  </a:extLst>
                </p:cNvPr>
                <p:cNvSpPr/>
                <p:nvPr/>
              </p:nvSpPr>
              <p:spPr>
                <a:xfrm>
                  <a:off x="8769349" y="7460478"/>
                  <a:ext cx="399516" cy="181478"/>
                </a:xfrm>
                <a:custGeom>
                  <a:avLst/>
                  <a:gdLst>
                    <a:gd name="connsiteX0" fmla="*/ 374650 w 399516"/>
                    <a:gd name="connsiteY0" fmla="*/ 22173 h 181478"/>
                    <a:gd name="connsiteX1" fmla="*/ 111452 w 399516"/>
                    <a:gd name="connsiteY1" fmla="*/ 17387 h 181478"/>
                    <a:gd name="connsiteX2" fmla="*/ 1388 w 399516"/>
                    <a:gd name="connsiteY2" fmla="*/ 93954 h 181478"/>
                    <a:gd name="connsiteX3" fmla="*/ 34886 w 399516"/>
                    <a:gd name="connsiteY3" fmla="*/ 170521 h 181478"/>
                    <a:gd name="connsiteX4" fmla="*/ 73169 w 399516"/>
                    <a:gd name="connsiteY4" fmla="*/ 137023 h 181478"/>
                    <a:gd name="connsiteX5" fmla="*/ 283727 w 399516"/>
                    <a:gd name="connsiteY5" fmla="*/ 84383 h 181478"/>
                    <a:gd name="connsiteX6" fmla="*/ 365080 w 399516"/>
                    <a:gd name="connsiteY6" fmla="*/ 132238 h 181478"/>
                    <a:gd name="connsiteX7" fmla="*/ 393792 w 399516"/>
                    <a:gd name="connsiteY7" fmla="*/ 141808 h 181478"/>
                    <a:gd name="connsiteX8" fmla="*/ 374650 w 399516"/>
                    <a:gd name="connsiteY8" fmla="*/ 22173 h 181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9516" h="181478">
                      <a:moveTo>
                        <a:pt x="374650" y="22173"/>
                      </a:moveTo>
                      <a:cubicBezTo>
                        <a:pt x="345938" y="-11325"/>
                        <a:pt x="188019" y="-1754"/>
                        <a:pt x="111452" y="17387"/>
                      </a:cubicBezTo>
                      <a:cubicBezTo>
                        <a:pt x="34886" y="36529"/>
                        <a:pt x="10959" y="60456"/>
                        <a:pt x="1388" y="93954"/>
                      </a:cubicBezTo>
                      <a:cubicBezTo>
                        <a:pt x="-8183" y="127452"/>
                        <a:pt x="34886" y="170521"/>
                        <a:pt x="34886" y="170521"/>
                      </a:cubicBezTo>
                      <a:cubicBezTo>
                        <a:pt x="49242" y="184877"/>
                        <a:pt x="68384" y="194448"/>
                        <a:pt x="73169" y="137023"/>
                      </a:cubicBezTo>
                      <a:cubicBezTo>
                        <a:pt x="73169" y="98740"/>
                        <a:pt x="221517" y="89169"/>
                        <a:pt x="283727" y="84383"/>
                      </a:cubicBezTo>
                      <a:cubicBezTo>
                        <a:pt x="345938" y="84383"/>
                        <a:pt x="360294" y="108310"/>
                        <a:pt x="365080" y="132238"/>
                      </a:cubicBezTo>
                      <a:cubicBezTo>
                        <a:pt x="369865" y="156165"/>
                        <a:pt x="393792" y="141808"/>
                        <a:pt x="393792" y="141808"/>
                      </a:cubicBezTo>
                      <a:cubicBezTo>
                        <a:pt x="403363" y="117881"/>
                        <a:pt x="403363" y="50885"/>
                        <a:pt x="374650" y="22173"/>
                      </a:cubicBezTo>
                      <a:close/>
                    </a:path>
                  </a:pathLst>
                </a:custGeom>
                <a:solidFill>
                  <a:srgbClr val="00728F"/>
                </a:solidFill>
                <a:ln w="47824"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xmlns="" id="{0B6E0BF7-DD77-4917-BAC0-652C23FE144B}"/>
                    </a:ext>
                  </a:extLst>
                </p:cNvPr>
                <p:cNvSpPr/>
                <p:nvPr/>
              </p:nvSpPr>
              <p:spPr>
                <a:xfrm>
                  <a:off x="8764564" y="7449153"/>
                  <a:ext cx="408007" cy="196201"/>
                </a:xfrm>
                <a:custGeom>
                  <a:avLst/>
                  <a:gdLst>
                    <a:gd name="connsiteX0" fmla="*/ 58813 w 408007"/>
                    <a:gd name="connsiteY0" fmla="*/ 196202 h 196201"/>
                    <a:gd name="connsiteX1" fmla="*/ 34886 w 408007"/>
                    <a:gd name="connsiteY1" fmla="*/ 181846 h 196201"/>
                    <a:gd name="connsiteX2" fmla="*/ 1388 w 408007"/>
                    <a:gd name="connsiteY2" fmla="*/ 100494 h 196201"/>
                    <a:gd name="connsiteX3" fmla="*/ 116238 w 408007"/>
                    <a:gd name="connsiteY3" fmla="*/ 19142 h 196201"/>
                    <a:gd name="connsiteX4" fmla="*/ 269371 w 408007"/>
                    <a:gd name="connsiteY4" fmla="*/ 0 h 196201"/>
                    <a:gd name="connsiteX5" fmla="*/ 384221 w 408007"/>
                    <a:gd name="connsiteY5" fmla="*/ 23927 h 196201"/>
                    <a:gd name="connsiteX6" fmla="*/ 398578 w 408007"/>
                    <a:gd name="connsiteY6" fmla="*/ 148348 h 196201"/>
                    <a:gd name="connsiteX7" fmla="*/ 398578 w 408007"/>
                    <a:gd name="connsiteY7" fmla="*/ 148348 h 196201"/>
                    <a:gd name="connsiteX8" fmla="*/ 379436 w 408007"/>
                    <a:gd name="connsiteY8" fmla="*/ 153133 h 196201"/>
                    <a:gd name="connsiteX9" fmla="*/ 379436 w 408007"/>
                    <a:gd name="connsiteY9" fmla="*/ 153133 h 196201"/>
                    <a:gd name="connsiteX10" fmla="*/ 360294 w 408007"/>
                    <a:gd name="connsiteY10" fmla="*/ 133992 h 196201"/>
                    <a:gd name="connsiteX11" fmla="*/ 283727 w 408007"/>
                    <a:gd name="connsiteY11" fmla="*/ 90923 h 196201"/>
                    <a:gd name="connsiteX12" fmla="*/ 77954 w 408007"/>
                    <a:gd name="connsiteY12" fmla="*/ 138777 h 196201"/>
                    <a:gd name="connsiteX13" fmla="*/ 58813 w 408007"/>
                    <a:gd name="connsiteY13" fmla="*/ 196202 h 196201"/>
                    <a:gd name="connsiteX14" fmla="*/ 269371 w 408007"/>
                    <a:gd name="connsiteY14" fmla="*/ 14356 h 196201"/>
                    <a:gd name="connsiteX15" fmla="*/ 121023 w 408007"/>
                    <a:gd name="connsiteY15" fmla="*/ 33498 h 196201"/>
                    <a:gd name="connsiteX16" fmla="*/ 15744 w 408007"/>
                    <a:gd name="connsiteY16" fmla="*/ 105279 h 196201"/>
                    <a:gd name="connsiteX17" fmla="*/ 49242 w 408007"/>
                    <a:gd name="connsiteY17" fmla="*/ 177060 h 196201"/>
                    <a:gd name="connsiteX18" fmla="*/ 63598 w 408007"/>
                    <a:gd name="connsiteY18" fmla="*/ 186631 h 196201"/>
                    <a:gd name="connsiteX19" fmla="*/ 77954 w 408007"/>
                    <a:gd name="connsiteY19" fmla="*/ 143562 h 196201"/>
                    <a:gd name="connsiteX20" fmla="*/ 288513 w 408007"/>
                    <a:gd name="connsiteY20" fmla="*/ 86137 h 196201"/>
                    <a:gd name="connsiteX21" fmla="*/ 374650 w 408007"/>
                    <a:gd name="connsiteY21" fmla="*/ 138777 h 196201"/>
                    <a:gd name="connsiteX22" fmla="*/ 384221 w 408007"/>
                    <a:gd name="connsiteY22" fmla="*/ 148348 h 196201"/>
                    <a:gd name="connsiteX23" fmla="*/ 393792 w 408007"/>
                    <a:gd name="connsiteY23" fmla="*/ 143562 h 196201"/>
                    <a:gd name="connsiteX24" fmla="*/ 379436 w 408007"/>
                    <a:gd name="connsiteY24" fmla="*/ 28712 h 196201"/>
                    <a:gd name="connsiteX25" fmla="*/ 269371 w 408007"/>
                    <a:gd name="connsiteY25" fmla="*/ 14356 h 196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08007" h="196201">
                      <a:moveTo>
                        <a:pt x="58813" y="196202"/>
                      </a:moveTo>
                      <a:cubicBezTo>
                        <a:pt x="54027" y="196202"/>
                        <a:pt x="44457" y="191417"/>
                        <a:pt x="34886" y="181846"/>
                      </a:cubicBezTo>
                      <a:cubicBezTo>
                        <a:pt x="34886" y="181846"/>
                        <a:pt x="-8183" y="133992"/>
                        <a:pt x="1388" y="100494"/>
                      </a:cubicBezTo>
                      <a:cubicBezTo>
                        <a:pt x="10959" y="62210"/>
                        <a:pt x="39671" y="38283"/>
                        <a:pt x="116238" y="19142"/>
                      </a:cubicBezTo>
                      <a:cubicBezTo>
                        <a:pt x="154521" y="9571"/>
                        <a:pt x="216732" y="0"/>
                        <a:pt x="269371" y="0"/>
                      </a:cubicBezTo>
                      <a:cubicBezTo>
                        <a:pt x="302869" y="0"/>
                        <a:pt x="365079" y="4785"/>
                        <a:pt x="384221" y="23927"/>
                      </a:cubicBezTo>
                      <a:cubicBezTo>
                        <a:pt x="412934" y="57425"/>
                        <a:pt x="412934" y="129206"/>
                        <a:pt x="398578" y="148348"/>
                      </a:cubicBezTo>
                      <a:lnTo>
                        <a:pt x="398578" y="148348"/>
                      </a:lnTo>
                      <a:cubicBezTo>
                        <a:pt x="398578" y="148348"/>
                        <a:pt x="389006" y="153133"/>
                        <a:pt x="379436" y="153133"/>
                      </a:cubicBezTo>
                      <a:lnTo>
                        <a:pt x="379436" y="153133"/>
                      </a:lnTo>
                      <a:cubicBezTo>
                        <a:pt x="374650" y="153133"/>
                        <a:pt x="365079" y="153133"/>
                        <a:pt x="360294" y="133992"/>
                      </a:cubicBezTo>
                      <a:cubicBezTo>
                        <a:pt x="355509" y="114850"/>
                        <a:pt x="345938" y="86137"/>
                        <a:pt x="283727" y="90923"/>
                      </a:cubicBezTo>
                      <a:cubicBezTo>
                        <a:pt x="202375" y="90923"/>
                        <a:pt x="82740" y="110065"/>
                        <a:pt x="77954" y="138777"/>
                      </a:cubicBezTo>
                      <a:cubicBezTo>
                        <a:pt x="82740" y="167490"/>
                        <a:pt x="77954" y="196202"/>
                        <a:pt x="58813" y="196202"/>
                      </a:cubicBezTo>
                      <a:close/>
                      <a:moveTo>
                        <a:pt x="269371" y="14356"/>
                      </a:moveTo>
                      <a:cubicBezTo>
                        <a:pt x="216732" y="14356"/>
                        <a:pt x="159307" y="19142"/>
                        <a:pt x="121023" y="33498"/>
                      </a:cubicBezTo>
                      <a:cubicBezTo>
                        <a:pt x="39671" y="52640"/>
                        <a:pt x="20529" y="76567"/>
                        <a:pt x="15744" y="105279"/>
                      </a:cubicBezTo>
                      <a:cubicBezTo>
                        <a:pt x="6173" y="138777"/>
                        <a:pt x="49242" y="177060"/>
                        <a:pt x="49242" y="177060"/>
                      </a:cubicBezTo>
                      <a:cubicBezTo>
                        <a:pt x="54027" y="181846"/>
                        <a:pt x="63598" y="186631"/>
                        <a:pt x="63598" y="186631"/>
                      </a:cubicBezTo>
                      <a:cubicBezTo>
                        <a:pt x="68384" y="186631"/>
                        <a:pt x="73169" y="181846"/>
                        <a:pt x="77954" y="143562"/>
                      </a:cubicBezTo>
                      <a:cubicBezTo>
                        <a:pt x="82740" y="95708"/>
                        <a:pt x="283727" y="86137"/>
                        <a:pt x="288513" y="86137"/>
                      </a:cubicBezTo>
                      <a:cubicBezTo>
                        <a:pt x="341152" y="86137"/>
                        <a:pt x="369865" y="100494"/>
                        <a:pt x="374650" y="138777"/>
                      </a:cubicBezTo>
                      <a:cubicBezTo>
                        <a:pt x="374650" y="148348"/>
                        <a:pt x="379436" y="148348"/>
                        <a:pt x="384221" y="148348"/>
                      </a:cubicBezTo>
                      <a:cubicBezTo>
                        <a:pt x="389006" y="148348"/>
                        <a:pt x="393792" y="143562"/>
                        <a:pt x="393792" y="143562"/>
                      </a:cubicBezTo>
                      <a:cubicBezTo>
                        <a:pt x="403363" y="119635"/>
                        <a:pt x="408148" y="57425"/>
                        <a:pt x="379436" y="28712"/>
                      </a:cubicBezTo>
                      <a:cubicBezTo>
                        <a:pt x="365079" y="23927"/>
                        <a:pt x="326796" y="14356"/>
                        <a:pt x="269371" y="14356"/>
                      </a:cubicBezTo>
                      <a:close/>
                    </a:path>
                  </a:pathLst>
                </a:custGeom>
                <a:solidFill>
                  <a:srgbClr val="2A4160"/>
                </a:solidFill>
                <a:ln w="47824" cap="flat">
                  <a:noFill/>
                  <a:prstDash val="solid"/>
                  <a:miter/>
                </a:ln>
              </p:spPr>
              <p:txBody>
                <a:bodyPr rtlCol="0" anchor="ctr"/>
                <a:lstStyle/>
                <a:p>
                  <a:endParaRPr lang="en-US"/>
                </a:p>
              </p:txBody>
            </p:sp>
          </p:grpSp>
          <p:sp>
            <p:nvSpPr>
              <p:cNvPr id="85" name="Freeform: Shape 84">
                <a:extLst>
                  <a:ext uri="{FF2B5EF4-FFF2-40B4-BE49-F238E27FC236}">
                    <a16:creationId xmlns:a16="http://schemas.microsoft.com/office/drawing/2014/main" xmlns="" id="{3B02920D-A4FE-45CF-B5FF-ED6ECB52804D}"/>
                  </a:ext>
                </a:extLst>
              </p:cNvPr>
              <p:cNvSpPr/>
              <p:nvPr/>
            </p:nvSpPr>
            <p:spPr>
              <a:xfrm>
                <a:off x="8774135" y="7479062"/>
                <a:ext cx="396164" cy="158108"/>
              </a:xfrm>
              <a:custGeom>
                <a:avLst/>
                <a:gdLst>
                  <a:gd name="connsiteX0" fmla="*/ 369865 w 396164"/>
                  <a:gd name="connsiteY0" fmla="*/ 3589 h 158108"/>
                  <a:gd name="connsiteX1" fmla="*/ 369865 w 396164"/>
                  <a:gd name="connsiteY1" fmla="*/ 3589 h 158108"/>
                  <a:gd name="connsiteX2" fmla="*/ 369865 w 396164"/>
                  <a:gd name="connsiteY2" fmla="*/ 17945 h 158108"/>
                  <a:gd name="connsiteX3" fmla="*/ 350723 w 396164"/>
                  <a:gd name="connsiteY3" fmla="*/ 37087 h 158108"/>
                  <a:gd name="connsiteX4" fmla="*/ 255015 w 396164"/>
                  <a:gd name="connsiteY4" fmla="*/ 32302 h 158108"/>
                  <a:gd name="connsiteX5" fmla="*/ 121023 w 396164"/>
                  <a:gd name="connsiteY5" fmla="*/ 56229 h 158108"/>
                  <a:gd name="connsiteX6" fmla="*/ 44456 w 396164"/>
                  <a:gd name="connsiteY6" fmla="*/ 65800 h 158108"/>
                  <a:gd name="connsiteX7" fmla="*/ 15744 w 396164"/>
                  <a:gd name="connsiteY7" fmla="*/ 41872 h 158108"/>
                  <a:gd name="connsiteX8" fmla="*/ 1388 w 396164"/>
                  <a:gd name="connsiteY8" fmla="*/ 70585 h 158108"/>
                  <a:gd name="connsiteX9" fmla="*/ 34886 w 396164"/>
                  <a:gd name="connsiteY9" fmla="*/ 147152 h 158108"/>
                  <a:gd name="connsiteX10" fmla="*/ 73169 w 396164"/>
                  <a:gd name="connsiteY10" fmla="*/ 113654 h 158108"/>
                  <a:gd name="connsiteX11" fmla="*/ 283727 w 396164"/>
                  <a:gd name="connsiteY11" fmla="*/ 61014 h 158108"/>
                  <a:gd name="connsiteX12" fmla="*/ 365080 w 396164"/>
                  <a:gd name="connsiteY12" fmla="*/ 108868 h 158108"/>
                  <a:gd name="connsiteX13" fmla="*/ 393792 w 396164"/>
                  <a:gd name="connsiteY13" fmla="*/ 118439 h 158108"/>
                  <a:gd name="connsiteX14" fmla="*/ 369865 w 396164"/>
                  <a:gd name="connsiteY14" fmla="*/ 3589 h 158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6164" h="158108">
                    <a:moveTo>
                      <a:pt x="369865" y="3589"/>
                    </a:moveTo>
                    <a:cubicBezTo>
                      <a:pt x="369865" y="-1196"/>
                      <a:pt x="369865" y="-1196"/>
                      <a:pt x="369865" y="3589"/>
                    </a:cubicBezTo>
                    <a:cubicBezTo>
                      <a:pt x="369865" y="8374"/>
                      <a:pt x="369865" y="13160"/>
                      <a:pt x="369865" y="17945"/>
                    </a:cubicBezTo>
                    <a:cubicBezTo>
                      <a:pt x="369865" y="27516"/>
                      <a:pt x="360294" y="37087"/>
                      <a:pt x="350723" y="37087"/>
                    </a:cubicBezTo>
                    <a:cubicBezTo>
                      <a:pt x="322011" y="46658"/>
                      <a:pt x="283727" y="27516"/>
                      <a:pt x="255015" y="32302"/>
                    </a:cubicBezTo>
                    <a:cubicBezTo>
                      <a:pt x="207161" y="37087"/>
                      <a:pt x="164092" y="41872"/>
                      <a:pt x="121023" y="56229"/>
                    </a:cubicBezTo>
                    <a:cubicBezTo>
                      <a:pt x="92310" y="65800"/>
                      <a:pt x="68383" y="70585"/>
                      <a:pt x="44456" y="65800"/>
                    </a:cubicBezTo>
                    <a:cubicBezTo>
                      <a:pt x="25315" y="61014"/>
                      <a:pt x="15744" y="51443"/>
                      <a:pt x="15744" y="41872"/>
                    </a:cubicBezTo>
                    <a:cubicBezTo>
                      <a:pt x="10959" y="51443"/>
                      <a:pt x="6173" y="61014"/>
                      <a:pt x="1388" y="70585"/>
                    </a:cubicBezTo>
                    <a:cubicBezTo>
                      <a:pt x="-8183" y="104083"/>
                      <a:pt x="34886" y="147152"/>
                      <a:pt x="34886" y="147152"/>
                    </a:cubicBezTo>
                    <a:cubicBezTo>
                      <a:pt x="49242" y="161508"/>
                      <a:pt x="68383" y="171079"/>
                      <a:pt x="73169" y="113654"/>
                    </a:cubicBezTo>
                    <a:cubicBezTo>
                      <a:pt x="73169" y="75370"/>
                      <a:pt x="221517" y="65800"/>
                      <a:pt x="283727" y="61014"/>
                    </a:cubicBezTo>
                    <a:cubicBezTo>
                      <a:pt x="345938" y="61014"/>
                      <a:pt x="360294" y="84941"/>
                      <a:pt x="365080" y="108868"/>
                    </a:cubicBezTo>
                    <a:cubicBezTo>
                      <a:pt x="369865" y="132795"/>
                      <a:pt x="393792" y="118439"/>
                      <a:pt x="393792" y="118439"/>
                    </a:cubicBezTo>
                    <a:cubicBezTo>
                      <a:pt x="398577" y="99297"/>
                      <a:pt x="398577" y="32302"/>
                      <a:pt x="369865" y="3589"/>
                    </a:cubicBezTo>
                    <a:close/>
                  </a:path>
                </a:pathLst>
              </a:custGeom>
              <a:solidFill>
                <a:srgbClr val="00728F">
                  <a:alpha val="30000"/>
                </a:srgbClr>
              </a:solidFill>
              <a:ln w="47824" cap="flat">
                <a:noFill/>
                <a:prstDash val="solid"/>
                <a:miter/>
              </a:ln>
            </p:spPr>
            <p:txBody>
              <a:bodyPr rtlCol="0" anchor="ctr"/>
              <a:lstStyle/>
              <a:p>
                <a:endParaRPr lang="en-US"/>
              </a:p>
            </p:txBody>
          </p:sp>
          <p:grpSp>
            <p:nvGrpSpPr>
              <p:cNvPr id="86" name="Graphic 3">
                <a:extLst>
                  <a:ext uri="{FF2B5EF4-FFF2-40B4-BE49-F238E27FC236}">
                    <a16:creationId xmlns:a16="http://schemas.microsoft.com/office/drawing/2014/main" xmlns="" id="{373FF352-4E38-4959-B7B8-FD824CE177A8}"/>
                  </a:ext>
                </a:extLst>
              </p:cNvPr>
              <p:cNvGrpSpPr/>
              <p:nvPr/>
            </p:nvGrpSpPr>
            <p:grpSpPr>
              <a:xfrm>
                <a:off x="8827020" y="7516149"/>
                <a:ext cx="331335" cy="133991"/>
                <a:chOff x="8827020" y="7516149"/>
                <a:chExt cx="331335" cy="133991"/>
              </a:xfrm>
            </p:grpSpPr>
            <p:sp>
              <p:nvSpPr>
                <p:cNvPr id="124" name="Freeform: Shape 123">
                  <a:extLst>
                    <a:ext uri="{FF2B5EF4-FFF2-40B4-BE49-F238E27FC236}">
                      <a16:creationId xmlns:a16="http://schemas.microsoft.com/office/drawing/2014/main" xmlns="" id="{5ACC29CC-6C74-4AA6-9731-3346B7FFD543}"/>
                    </a:ext>
                  </a:extLst>
                </p:cNvPr>
                <p:cNvSpPr/>
                <p:nvPr/>
              </p:nvSpPr>
              <p:spPr>
                <a:xfrm>
                  <a:off x="8830884" y="7525720"/>
                  <a:ext cx="317900" cy="114850"/>
                </a:xfrm>
                <a:custGeom>
                  <a:avLst/>
                  <a:gdLst>
                    <a:gd name="connsiteX0" fmla="*/ 317900 w 317900"/>
                    <a:gd name="connsiteY0" fmla="*/ 81352 h 114850"/>
                    <a:gd name="connsiteX1" fmla="*/ 313115 w 317900"/>
                    <a:gd name="connsiteY1" fmla="*/ 43069 h 114850"/>
                    <a:gd name="connsiteX2" fmla="*/ 203050 w 317900"/>
                    <a:gd name="connsiteY2" fmla="*/ 0 h 114850"/>
                    <a:gd name="connsiteX3" fmla="*/ 54703 w 317900"/>
                    <a:gd name="connsiteY3" fmla="*/ 23927 h 114850"/>
                    <a:gd name="connsiteX4" fmla="*/ 6848 w 317900"/>
                    <a:gd name="connsiteY4" fmla="*/ 114850 h 114850"/>
                    <a:gd name="connsiteX5" fmla="*/ 16419 w 317900"/>
                    <a:gd name="connsiteY5" fmla="*/ 71781 h 114850"/>
                    <a:gd name="connsiteX6" fmla="*/ 226977 w 317900"/>
                    <a:gd name="connsiteY6" fmla="*/ 19142 h 114850"/>
                    <a:gd name="connsiteX7" fmla="*/ 308330 w 317900"/>
                    <a:gd name="connsiteY7" fmla="*/ 66996 h 114850"/>
                    <a:gd name="connsiteX8" fmla="*/ 317900 w 317900"/>
                    <a:gd name="connsiteY8" fmla="*/ 81352 h 11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900" h="114850">
                      <a:moveTo>
                        <a:pt x="317900" y="81352"/>
                      </a:moveTo>
                      <a:cubicBezTo>
                        <a:pt x="317900" y="66996"/>
                        <a:pt x="313115" y="52640"/>
                        <a:pt x="313115" y="43069"/>
                      </a:cubicBezTo>
                      <a:cubicBezTo>
                        <a:pt x="308330" y="0"/>
                        <a:pt x="250905" y="0"/>
                        <a:pt x="203050" y="0"/>
                      </a:cubicBezTo>
                      <a:cubicBezTo>
                        <a:pt x="159982" y="0"/>
                        <a:pt x="92986" y="9571"/>
                        <a:pt x="54703" y="23927"/>
                      </a:cubicBezTo>
                      <a:cubicBezTo>
                        <a:pt x="-2722" y="43069"/>
                        <a:pt x="-7508" y="66996"/>
                        <a:pt x="6848" y="114850"/>
                      </a:cubicBezTo>
                      <a:cubicBezTo>
                        <a:pt x="11634" y="110065"/>
                        <a:pt x="16419" y="95708"/>
                        <a:pt x="16419" y="71781"/>
                      </a:cubicBezTo>
                      <a:cubicBezTo>
                        <a:pt x="16419" y="33498"/>
                        <a:pt x="164767" y="23927"/>
                        <a:pt x="226977" y="19142"/>
                      </a:cubicBezTo>
                      <a:cubicBezTo>
                        <a:pt x="289188" y="19142"/>
                        <a:pt x="303544" y="43069"/>
                        <a:pt x="308330" y="66996"/>
                      </a:cubicBezTo>
                      <a:cubicBezTo>
                        <a:pt x="303544" y="81352"/>
                        <a:pt x="313115" y="81352"/>
                        <a:pt x="317900" y="81352"/>
                      </a:cubicBezTo>
                      <a:close/>
                    </a:path>
                  </a:pathLst>
                </a:custGeom>
                <a:solidFill>
                  <a:srgbClr val="00728F"/>
                </a:solidFill>
                <a:ln w="47824"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xmlns="" id="{32708226-3754-4F7C-B995-BFFF5AF93ED7}"/>
                    </a:ext>
                  </a:extLst>
                </p:cNvPr>
                <p:cNvSpPr/>
                <p:nvPr/>
              </p:nvSpPr>
              <p:spPr>
                <a:xfrm>
                  <a:off x="8827020" y="7516149"/>
                  <a:ext cx="331335" cy="133991"/>
                </a:xfrm>
                <a:custGeom>
                  <a:avLst/>
                  <a:gdLst>
                    <a:gd name="connsiteX0" fmla="*/ 5927 w 331335"/>
                    <a:gd name="connsiteY0" fmla="*/ 133992 h 133991"/>
                    <a:gd name="connsiteX1" fmla="*/ 5927 w 331335"/>
                    <a:gd name="connsiteY1" fmla="*/ 124421 h 133991"/>
                    <a:gd name="connsiteX2" fmla="*/ 58567 w 331335"/>
                    <a:gd name="connsiteY2" fmla="*/ 23927 h 133991"/>
                    <a:gd name="connsiteX3" fmla="*/ 211700 w 331335"/>
                    <a:gd name="connsiteY3" fmla="*/ 0 h 133991"/>
                    <a:gd name="connsiteX4" fmla="*/ 235627 w 331335"/>
                    <a:gd name="connsiteY4" fmla="*/ 0 h 133991"/>
                    <a:gd name="connsiteX5" fmla="*/ 326550 w 331335"/>
                    <a:gd name="connsiteY5" fmla="*/ 47854 h 133991"/>
                    <a:gd name="connsiteX6" fmla="*/ 326550 w 331335"/>
                    <a:gd name="connsiteY6" fmla="*/ 62211 h 133991"/>
                    <a:gd name="connsiteX7" fmla="*/ 331336 w 331335"/>
                    <a:gd name="connsiteY7" fmla="*/ 90923 h 133991"/>
                    <a:gd name="connsiteX8" fmla="*/ 331336 w 331335"/>
                    <a:gd name="connsiteY8" fmla="*/ 95708 h 133991"/>
                    <a:gd name="connsiteX9" fmla="*/ 326550 w 331335"/>
                    <a:gd name="connsiteY9" fmla="*/ 95708 h 133991"/>
                    <a:gd name="connsiteX10" fmla="*/ 321765 w 331335"/>
                    <a:gd name="connsiteY10" fmla="*/ 95708 h 133991"/>
                    <a:gd name="connsiteX11" fmla="*/ 321765 w 331335"/>
                    <a:gd name="connsiteY11" fmla="*/ 95708 h 133991"/>
                    <a:gd name="connsiteX12" fmla="*/ 302623 w 331335"/>
                    <a:gd name="connsiteY12" fmla="*/ 76567 h 133991"/>
                    <a:gd name="connsiteX13" fmla="*/ 226056 w 331335"/>
                    <a:gd name="connsiteY13" fmla="*/ 33498 h 133991"/>
                    <a:gd name="connsiteX14" fmla="*/ 20284 w 331335"/>
                    <a:gd name="connsiteY14" fmla="*/ 81352 h 133991"/>
                    <a:gd name="connsiteX15" fmla="*/ 10713 w 331335"/>
                    <a:gd name="connsiteY15" fmla="*/ 124421 h 133991"/>
                    <a:gd name="connsiteX16" fmla="*/ 5927 w 331335"/>
                    <a:gd name="connsiteY16" fmla="*/ 133992 h 133991"/>
                    <a:gd name="connsiteX17" fmla="*/ 230842 w 331335"/>
                    <a:gd name="connsiteY17" fmla="*/ 9571 h 133991"/>
                    <a:gd name="connsiteX18" fmla="*/ 206915 w 331335"/>
                    <a:gd name="connsiteY18" fmla="*/ 9571 h 133991"/>
                    <a:gd name="connsiteX19" fmla="*/ 58567 w 331335"/>
                    <a:gd name="connsiteY19" fmla="*/ 33498 h 133991"/>
                    <a:gd name="connsiteX20" fmla="*/ 10713 w 331335"/>
                    <a:gd name="connsiteY20" fmla="*/ 110065 h 133991"/>
                    <a:gd name="connsiteX21" fmla="*/ 15498 w 331335"/>
                    <a:gd name="connsiteY21" fmla="*/ 81352 h 133991"/>
                    <a:gd name="connsiteX22" fmla="*/ 226056 w 331335"/>
                    <a:gd name="connsiteY22" fmla="*/ 23927 h 133991"/>
                    <a:gd name="connsiteX23" fmla="*/ 312194 w 331335"/>
                    <a:gd name="connsiteY23" fmla="*/ 76567 h 133991"/>
                    <a:gd name="connsiteX24" fmla="*/ 316979 w 331335"/>
                    <a:gd name="connsiteY24" fmla="*/ 86138 h 133991"/>
                    <a:gd name="connsiteX25" fmla="*/ 312194 w 331335"/>
                    <a:gd name="connsiteY25" fmla="*/ 62211 h 133991"/>
                    <a:gd name="connsiteX26" fmla="*/ 312194 w 331335"/>
                    <a:gd name="connsiteY26" fmla="*/ 47854 h 133991"/>
                    <a:gd name="connsiteX27" fmla="*/ 230842 w 331335"/>
                    <a:gd name="connsiteY27" fmla="*/ 9571 h 13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31335" h="133991">
                      <a:moveTo>
                        <a:pt x="5927" y="133992"/>
                      </a:moveTo>
                      <a:lnTo>
                        <a:pt x="5927" y="124421"/>
                      </a:lnTo>
                      <a:cubicBezTo>
                        <a:pt x="-8429" y="66996"/>
                        <a:pt x="1142" y="47854"/>
                        <a:pt x="58567" y="23927"/>
                      </a:cubicBezTo>
                      <a:cubicBezTo>
                        <a:pt x="96850" y="9571"/>
                        <a:pt x="168631" y="4786"/>
                        <a:pt x="211700" y="0"/>
                      </a:cubicBezTo>
                      <a:cubicBezTo>
                        <a:pt x="221271" y="0"/>
                        <a:pt x="230842" y="0"/>
                        <a:pt x="235627" y="0"/>
                      </a:cubicBezTo>
                      <a:cubicBezTo>
                        <a:pt x="254769" y="0"/>
                        <a:pt x="316979" y="0"/>
                        <a:pt x="326550" y="47854"/>
                      </a:cubicBezTo>
                      <a:cubicBezTo>
                        <a:pt x="326550" y="52640"/>
                        <a:pt x="326550" y="57425"/>
                        <a:pt x="326550" y="62211"/>
                      </a:cubicBezTo>
                      <a:cubicBezTo>
                        <a:pt x="326550" y="71781"/>
                        <a:pt x="331336" y="81352"/>
                        <a:pt x="331336" y="90923"/>
                      </a:cubicBezTo>
                      <a:lnTo>
                        <a:pt x="331336" y="95708"/>
                      </a:lnTo>
                      <a:lnTo>
                        <a:pt x="326550" y="95708"/>
                      </a:lnTo>
                      <a:cubicBezTo>
                        <a:pt x="326550" y="95708"/>
                        <a:pt x="321765" y="95708"/>
                        <a:pt x="321765" y="95708"/>
                      </a:cubicBezTo>
                      <a:lnTo>
                        <a:pt x="321765" y="95708"/>
                      </a:lnTo>
                      <a:cubicBezTo>
                        <a:pt x="316979" y="95708"/>
                        <a:pt x="307409" y="95708"/>
                        <a:pt x="302623" y="76567"/>
                      </a:cubicBezTo>
                      <a:cubicBezTo>
                        <a:pt x="297838" y="57425"/>
                        <a:pt x="288267" y="28713"/>
                        <a:pt x="226056" y="33498"/>
                      </a:cubicBezTo>
                      <a:cubicBezTo>
                        <a:pt x="144704" y="33498"/>
                        <a:pt x="25069" y="52640"/>
                        <a:pt x="20284" y="81352"/>
                      </a:cubicBezTo>
                      <a:cubicBezTo>
                        <a:pt x="20284" y="105279"/>
                        <a:pt x="15498" y="119635"/>
                        <a:pt x="10713" y="124421"/>
                      </a:cubicBezTo>
                      <a:lnTo>
                        <a:pt x="5927" y="133992"/>
                      </a:lnTo>
                      <a:close/>
                      <a:moveTo>
                        <a:pt x="230842" y="9571"/>
                      </a:moveTo>
                      <a:cubicBezTo>
                        <a:pt x="221271" y="9571"/>
                        <a:pt x="216486" y="9571"/>
                        <a:pt x="206915" y="9571"/>
                      </a:cubicBezTo>
                      <a:cubicBezTo>
                        <a:pt x="168631" y="9571"/>
                        <a:pt x="96850" y="19142"/>
                        <a:pt x="58567" y="33498"/>
                      </a:cubicBezTo>
                      <a:cubicBezTo>
                        <a:pt x="10713" y="52640"/>
                        <a:pt x="1142" y="71781"/>
                        <a:pt x="10713" y="110065"/>
                      </a:cubicBezTo>
                      <a:cubicBezTo>
                        <a:pt x="10713" y="105279"/>
                        <a:pt x="15498" y="95708"/>
                        <a:pt x="15498" y="81352"/>
                      </a:cubicBezTo>
                      <a:cubicBezTo>
                        <a:pt x="20284" y="33498"/>
                        <a:pt x="221271" y="23927"/>
                        <a:pt x="226056" y="23927"/>
                      </a:cubicBezTo>
                      <a:cubicBezTo>
                        <a:pt x="278696" y="23927"/>
                        <a:pt x="307409" y="38283"/>
                        <a:pt x="312194" y="76567"/>
                      </a:cubicBezTo>
                      <a:cubicBezTo>
                        <a:pt x="312194" y="86138"/>
                        <a:pt x="316979" y="86138"/>
                        <a:pt x="316979" y="86138"/>
                      </a:cubicBezTo>
                      <a:cubicBezTo>
                        <a:pt x="316979" y="76567"/>
                        <a:pt x="316979" y="71781"/>
                        <a:pt x="312194" y="62211"/>
                      </a:cubicBezTo>
                      <a:cubicBezTo>
                        <a:pt x="312194" y="57425"/>
                        <a:pt x="312194" y="52640"/>
                        <a:pt x="312194" y="47854"/>
                      </a:cubicBezTo>
                      <a:cubicBezTo>
                        <a:pt x="307409" y="23927"/>
                        <a:pt x="283482" y="9571"/>
                        <a:pt x="230842" y="9571"/>
                      </a:cubicBezTo>
                      <a:close/>
                    </a:path>
                  </a:pathLst>
                </a:custGeom>
                <a:solidFill>
                  <a:srgbClr val="2A4160"/>
                </a:solidFill>
                <a:ln w="47824" cap="flat">
                  <a:noFill/>
                  <a:prstDash val="solid"/>
                  <a:miter/>
                </a:ln>
              </p:spPr>
              <p:txBody>
                <a:bodyPr rtlCol="0" anchor="ctr"/>
                <a:lstStyle/>
                <a:p>
                  <a:endParaRPr lang="en-US"/>
                </a:p>
              </p:txBody>
            </p:sp>
          </p:grpSp>
          <p:sp>
            <p:nvSpPr>
              <p:cNvPr id="87" name="Freeform: Shape 86">
                <a:extLst>
                  <a:ext uri="{FF2B5EF4-FFF2-40B4-BE49-F238E27FC236}">
                    <a16:creationId xmlns:a16="http://schemas.microsoft.com/office/drawing/2014/main" xmlns="" id="{01D21378-BE6A-4BAA-A59A-0F57BC5952B1}"/>
                  </a:ext>
                </a:extLst>
              </p:cNvPr>
              <p:cNvSpPr/>
              <p:nvPr/>
            </p:nvSpPr>
            <p:spPr>
              <a:xfrm>
                <a:off x="8830884" y="7525720"/>
                <a:ext cx="317900" cy="114850"/>
              </a:xfrm>
              <a:custGeom>
                <a:avLst/>
                <a:gdLst>
                  <a:gd name="connsiteX0" fmla="*/ 317900 w 317900"/>
                  <a:gd name="connsiteY0" fmla="*/ 81352 h 114850"/>
                  <a:gd name="connsiteX1" fmla="*/ 313115 w 317900"/>
                  <a:gd name="connsiteY1" fmla="*/ 43069 h 114850"/>
                  <a:gd name="connsiteX2" fmla="*/ 203050 w 317900"/>
                  <a:gd name="connsiteY2" fmla="*/ 0 h 114850"/>
                  <a:gd name="connsiteX3" fmla="*/ 54703 w 317900"/>
                  <a:gd name="connsiteY3" fmla="*/ 23927 h 114850"/>
                  <a:gd name="connsiteX4" fmla="*/ 6848 w 317900"/>
                  <a:gd name="connsiteY4" fmla="*/ 114850 h 114850"/>
                  <a:gd name="connsiteX5" fmla="*/ 16419 w 317900"/>
                  <a:gd name="connsiteY5" fmla="*/ 71781 h 114850"/>
                  <a:gd name="connsiteX6" fmla="*/ 226977 w 317900"/>
                  <a:gd name="connsiteY6" fmla="*/ 19142 h 114850"/>
                  <a:gd name="connsiteX7" fmla="*/ 308330 w 317900"/>
                  <a:gd name="connsiteY7" fmla="*/ 66996 h 114850"/>
                  <a:gd name="connsiteX8" fmla="*/ 317900 w 317900"/>
                  <a:gd name="connsiteY8" fmla="*/ 81352 h 11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900" h="114850">
                    <a:moveTo>
                      <a:pt x="317900" y="81352"/>
                    </a:moveTo>
                    <a:cubicBezTo>
                      <a:pt x="317900" y="66996"/>
                      <a:pt x="313115" y="52640"/>
                      <a:pt x="313115" y="43069"/>
                    </a:cubicBezTo>
                    <a:cubicBezTo>
                      <a:pt x="308330" y="0"/>
                      <a:pt x="250905" y="0"/>
                      <a:pt x="203050" y="0"/>
                    </a:cubicBezTo>
                    <a:cubicBezTo>
                      <a:pt x="159982" y="0"/>
                      <a:pt x="92986" y="9571"/>
                      <a:pt x="54703" y="23927"/>
                    </a:cubicBezTo>
                    <a:cubicBezTo>
                      <a:pt x="-2722" y="43069"/>
                      <a:pt x="-7508" y="66996"/>
                      <a:pt x="6848" y="114850"/>
                    </a:cubicBezTo>
                    <a:cubicBezTo>
                      <a:pt x="11634" y="110065"/>
                      <a:pt x="16419" y="95708"/>
                      <a:pt x="16419" y="71781"/>
                    </a:cubicBezTo>
                    <a:cubicBezTo>
                      <a:pt x="16419" y="33498"/>
                      <a:pt x="164767" y="23927"/>
                      <a:pt x="226977" y="19142"/>
                    </a:cubicBezTo>
                    <a:cubicBezTo>
                      <a:pt x="289188" y="19142"/>
                      <a:pt x="303544" y="43069"/>
                      <a:pt x="308330" y="66996"/>
                    </a:cubicBezTo>
                    <a:cubicBezTo>
                      <a:pt x="303544" y="81352"/>
                      <a:pt x="313115" y="81352"/>
                      <a:pt x="317900" y="81352"/>
                    </a:cubicBezTo>
                    <a:close/>
                  </a:path>
                </a:pathLst>
              </a:custGeom>
              <a:solidFill>
                <a:srgbClr val="00728F">
                  <a:alpha val="50000"/>
                </a:srgbClr>
              </a:solidFill>
              <a:ln w="47824" cap="flat">
                <a:noFill/>
                <a:prstDash val="solid"/>
                <a:miter/>
              </a:ln>
            </p:spPr>
            <p:txBody>
              <a:bodyPr rtlCol="0" anchor="ctr"/>
              <a:lstStyle/>
              <a:p>
                <a:endParaRPr lang="en-US"/>
              </a:p>
            </p:txBody>
          </p:sp>
          <p:grpSp>
            <p:nvGrpSpPr>
              <p:cNvPr id="88" name="Graphic 3">
                <a:extLst>
                  <a:ext uri="{FF2B5EF4-FFF2-40B4-BE49-F238E27FC236}">
                    <a16:creationId xmlns:a16="http://schemas.microsoft.com/office/drawing/2014/main" xmlns="" id="{FAC6B553-98E9-4355-AE4E-4C833395D25B}"/>
                  </a:ext>
                </a:extLst>
              </p:cNvPr>
              <p:cNvGrpSpPr/>
              <p:nvPr/>
            </p:nvGrpSpPr>
            <p:grpSpPr>
              <a:xfrm>
                <a:off x="8986081" y="7986847"/>
                <a:ext cx="186631" cy="342822"/>
                <a:chOff x="8986081" y="7986847"/>
                <a:chExt cx="186631" cy="342822"/>
              </a:xfrm>
            </p:grpSpPr>
            <p:grpSp>
              <p:nvGrpSpPr>
                <p:cNvPr id="110" name="Graphic 3">
                  <a:extLst>
                    <a:ext uri="{FF2B5EF4-FFF2-40B4-BE49-F238E27FC236}">
                      <a16:creationId xmlns:a16="http://schemas.microsoft.com/office/drawing/2014/main" xmlns="" id="{3BC78E5F-32E6-44FF-8B41-6FBF95AC9286}"/>
                    </a:ext>
                  </a:extLst>
                </p:cNvPr>
                <p:cNvGrpSpPr/>
                <p:nvPr/>
              </p:nvGrpSpPr>
              <p:grpSpPr>
                <a:xfrm>
                  <a:off x="8995652" y="8056901"/>
                  <a:ext cx="176629" cy="272768"/>
                  <a:chOff x="8995652" y="8056901"/>
                  <a:chExt cx="176629" cy="272768"/>
                </a:xfrm>
              </p:grpSpPr>
              <p:sp>
                <p:nvSpPr>
                  <p:cNvPr id="122" name="Freeform: Shape 121">
                    <a:extLst>
                      <a:ext uri="{FF2B5EF4-FFF2-40B4-BE49-F238E27FC236}">
                        <a16:creationId xmlns:a16="http://schemas.microsoft.com/office/drawing/2014/main" xmlns="" id="{9E65881D-B786-4A45-81C2-3E1E0E45DCB5}"/>
                      </a:ext>
                    </a:extLst>
                  </p:cNvPr>
                  <p:cNvSpPr/>
                  <p:nvPr/>
                </p:nvSpPr>
                <p:spPr>
                  <a:xfrm>
                    <a:off x="8995652" y="8061687"/>
                    <a:ext cx="169687" cy="265806"/>
                  </a:xfrm>
                  <a:custGeom>
                    <a:avLst/>
                    <a:gdLst>
                      <a:gd name="connsiteX0" fmla="*/ 119635 w 169687"/>
                      <a:gd name="connsiteY0" fmla="*/ 4785 h 265806"/>
                      <a:gd name="connsiteX1" fmla="*/ 138777 w 169687"/>
                      <a:gd name="connsiteY1" fmla="*/ 100494 h 265806"/>
                      <a:gd name="connsiteX2" fmla="*/ 167490 w 169687"/>
                      <a:gd name="connsiteY2" fmla="*/ 244056 h 265806"/>
                      <a:gd name="connsiteX3" fmla="*/ 81352 w 169687"/>
                      <a:gd name="connsiteY3" fmla="*/ 263198 h 265806"/>
                      <a:gd name="connsiteX4" fmla="*/ 23927 w 169687"/>
                      <a:gd name="connsiteY4" fmla="*/ 129206 h 265806"/>
                      <a:gd name="connsiteX5" fmla="*/ 0 w 169687"/>
                      <a:gd name="connsiteY5" fmla="*/ 0 h 265806"/>
                      <a:gd name="connsiteX6" fmla="*/ 119635 w 169687"/>
                      <a:gd name="connsiteY6" fmla="*/ 4785 h 26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687" h="265806">
                        <a:moveTo>
                          <a:pt x="119635" y="4785"/>
                        </a:moveTo>
                        <a:cubicBezTo>
                          <a:pt x="119635" y="4785"/>
                          <a:pt x="124421" y="52640"/>
                          <a:pt x="138777" y="100494"/>
                        </a:cubicBezTo>
                        <a:cubicBezTo>
                          <a:pt x="153133" y="148348"/>
                          <a:pt x="177060" y="234485"/>
                          <a:pt x="167490" y="244056"/>
                        </a:cubicBezTo>
                        <a:cubicBezTo>
                          <a:pt x="157919" y="253627"/>
                          <a:pt x="124421" y="272769"/>
                          <a:pt x="81352" y="263198"/>
                        </a:cubicBezTo>
                        <a:cubicBezTo>
                          <a:pt x="81352" y="263198"/>
                          <a:pt x="57425" y="272769"/>
                          <a:pt x="23927" y="129206"/>
                        </a:cubicBezTo>
                        <a:cubicBezTo>
                          <a:pt x="4785" y="38283"/>
                          <a:pt x="0" y="0"/>
                          <a:pt x="0" y="0"/>
                        </a:cubicBezTo>
                        <a:lnTo>
                          <a:pt x="119635" y="4785"/>
                        </a:lnTo>
                        <a:close/>
                      </a:path>
                    </a:pathLst>
                  </a:custGeom>
                  <a:solidFill>
                    <a:srgbClr val="00728F"/>
                  </a:solidFill>
                  <a:ln w="47824"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xmlns="" id="{DEA72C0B-08EE-480E-BB8A-AAB922DF83DD}"/>
                      </a:ext>
                    </a:extLst>
                  </p:cNvPr>
                  <p:cNvSpPr/>
                  <p:nvPr/>
                </p:nvSpPr>
                <p:spPr>
                  <a:xfrm>
                    <a:off x="8995652" y="8056901"/>
                    <a:ext cx="176629" cy="272768"/>
                  </a:xfrm>
                  <a:custGeom>
                    <a:avLst/>
                    <a:gdLst>
                      <a:gd name="connsiteX0" fmla="*/ 105279 w 176629"/>
                      <a:gd name="connsiteY0" fmla="*/ 272769 h 272768"/>
                      <a:gd name="connsiteX1" fmla="*/ 86137 w 176629"/>
                      <a:gd name="connsiteY1" fmla="*/ 272769 h 272768"/>
                      <a:gd name="connsiteX2" fmla="*/ 86137 w 176629"/>
                      <a:gd name="connsiteY2" fmla="*/ 272769 h 272768"/>
                      <a:gd name="connsiteX3" fmla="*/ 23927 w 176629"/>
                      <a:gd name="connsiteY3" fmla="*/ 133992 h 272768"/>
                      <a:gd name="connsiteX4" fmla="*/ 0 w 176629"/>
                      <a:gd name="connsiteY4" fmla="*/ 4785 h 272768"/>
                      <a:gd name="connsiteX5" fmla="*/ 0 w 176629"/>
                      <a:gd name="connsiteY5" fmla="*/ 0 h 272768"/>
                      <a:gd name="connsiteX6" fmla="*/ 124421 w 176629"/>
                      <a:gd name="connsiteY6" fmla="*/ 4785 h 272768"/>
                      <a:gd name="connsiteX7" fmla="*/ 124421 w 176629"/>
                      <a:gd name="connsiteY7" fmla="*/ 9571 h 272768"/>
                      <a:gd name="connsiteX8" fmla="*/ 143563 w 176629"/>
                      <a:gd name="connsiteY8" fmla="*/ 105279 h 272768"/>
                      <a:gd name="connsiteX9" fmla="*/ 172275 w 176629"/>
                      <a:gd name="connsiteY9" fmla="*/ 253627 h 272768"/>
                      <a:gd name="connsiteX10" fmla="*/ 105279 w 176629"/>
                      <a:gd name="connsiteY10" fmla="*/ 272769 h 272768"/>
                      <a:gd name="connsiteX11" fmla="*/ 86137 w 176629"/>
                      <a:gd name="connsiteY11" fmla="*/ 263198 h 272768"/>
                      <a:gd name="connsiteX12" fmla="*/ 86137 w 176629"/>
                      <a:gd name="connsiteY12" fmla="*/ 263198 h 272768"/>
                      <a:gd name="connsiteX13" fmla="*/ 105279 w 176629"/>
                      <a:gd name="connsiteY13" fmla="*/ 263198 h 272768"/>
                      <a:gd name="connsiteX14" fmla="*/ 167490 w 176629"/>
                      <a:gd name="connsiteY14" fmla="*/ 244056 h 272768"/>
                      <a:gd name="connsiteX15" fmla="*/ 133991 w 176629"/>
                      <a:gd name="connsiteY15" fmla="*/ 105279 h 272768"/>
                      <a:gd name="connsiteX16" fmla="*/ 114850 w 176629"/>
                      <a:gd name="connsiteY16" fmla="*/ 9571 h 272768"/>
                      <a:gd name="connsiteX17" fmla="*/ 9571 w 176629"/>
                      <a:gd name="connsiteY17" fmla="*/ 4785 h 272768"/>
                      <a:gd name="connsiteX18" fmla="*/ 28712 w 176629"/>
                      <a:gd name="connsiteY18" fmla="*/ 124421 h 272768"/>
                      <a:gd name="connsiteX19" fmla="*/ 86137 w 176629"/>
                      <a:gd name="connsiteY19" fmla="*/ 263198 h 272768"/>
                      <a:gd name="connsiteX20" fmla="*/ 86137 w 176629"/>
                      <a:gd name="connsiteY20" fmla="*/ 263198 h 27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6629" h="272768">
                        <a:moveTo>
                          <a:pt x="105279" y="272769"/>
                        </a:moveTo>
                        <a:cubicBezTo>
                          <a:pt x="100494" y="272769"/>
                          <a:pt x="90923" y="272769"/>
                          <a:pt x="86137" y="272769"/>
                        </a:cubicBezTo>
                        <a:cubicBezTo>
                          <a:pt x="86137" y="272769"/>
                          <a:pt x="86137" y="272769"/>
                          <a:pt x="86137" y="272769"/>
                        </a:cubicBezTo>
                        <a:cubicBezTo>
                          <a:pt x="76567" y="272769"/>
                          <a:pt x="52640" y="253627"/>
                          <a:pt x="23927" y="133992"/>
                        </a:cubicBezTo>
                        <a:cubicBezTo>
                          <a:pt x="4785" y="43069"/>
                          <a:pt x="0" y="9571"/>
                          <a:pt x="0" y="4785"/>
                        </a:cubicBezTo>
                        <a:lnTo>
                          <a:pt x="0" y="0"/>
                        </a:lnTo>
                        <a:lnTo>
                          <a:pt x="124421" y="4785"/>
                        </a:lnTo>
                        <a:lnTo>
                          <a:pt x="124421" y="9571"/>
                        </a:lnTo>
                        <a:cubicBezTo>
                          <a:pt x="124421" y="9571"/>
                          <a:pt x="129206" y="57425"/>
                          <a:pt x="143563" y="105279"/>
                        </a:cubicBezTo>
                        <a:cubicBezTo>
                          <a:pt x="177060" y="220129"/>
                          <a:pt x="181846" y="248841"/>
                          <a:pt x="172275" y="253627"/>
                        </a:cubicBezTo>
                        <a:cubicBezTo>
                          <a:pt x="162704" y="258412"/>
                          <a:pt x="138777" y="272769"/>
                          <a:pt x="105279" y="272769"/>
                        </a:cubicBezTo>
                        <a:close/>
                        <a:moveTo>
                          <a:pt x="86137" y="263198"/>
                        </a:moveTo>
                        <a:lnTo>
                          <a:pt x="86137" y="263198"/>
                        </a:lnTo>
                        <a:cubicBezTo>
                          <a:pt x="90923" y="263198"/>
                          <a:pt x="100494" y="263198"/>
                          <a:pt x="105279" y="263198"/>
                        </a:cubicBezTo>
                        <a:cubicBezTo>
                          <a:pt x="133991" y="263198"/>
                          <a:pt x="157919" y="248841"/>
                          <a:pt x="167490" y="244056"/>
                        </a:cubicBezTo>
                        <a:cubicBezTo>
                          <a:pt x="172275" y="239271"/>
                          <a:pt x="167490" y="210558"/>
                          <a:pt x="133991" y="105279"/>
                        </a:cubicBezTo>
                        <a:cubicBezTo>
                          <a:pt x="119635" y="62210"/>
                          <a:pt x="114850" y="23927"/>
                          <a:pt x="114850" y="9571"/>
                        </a:cubicBezTo>
                        <a:lnTo>
                          <a:pt x="9571" y="4785"/>
                        </a:lnTo>
                        <a:cubicBezTo>
                          <a:pt x="9571" y="19142"/>
                          <a:pt x="14356" y="57425"/>
                          <a:pt x="28712" y="124421"/>
                        </a:cubicBezTo>
                        <a:cubicBezTo>
                          <a:pt x="62210" y="263198"/>
                          <a:pt x="86137" y="263198"/>
                          <a:pt x="86137" y="263198"/>
                        </a:cubicBezTo>
                        <a:lnTo>
                          <a:pt x="86137" y="263198"/>
                        </a:lnTo>
                        <a:close/>
                      </a:path>
                    </a:pathLst>
                  </a:custGeom>
                  <a:solidFill>
                    <a:srgbClr val="2A4160"/>
                  </a:solidFill>
                  <a:ln w="47824" cap="flat">
                    <a:noFill/>
                    <a:prstDash val="solid"/>
                    <a:miter/>
                  </a:ln>
                </p:spPr>
                <p:txBody>
                  <a:bodyPr rtlCol="0" anchor="ctr"/>
                  <a:lstStyle/>
                  <a:p>
                    <a:endParaRPr lang="en-US"/>
                  </a:p>
                </p:txBody>
              </p:sp>
            </p:grpSp>
            <p:grpSp>
              <p:nvGrpSpPr>
                <p:cNvPr id="111" name="Graphic 3">
                  <a:extLst>
                    <a:ext uri="{FF2B5EF4-FFF2-40B4-BE49-F238E27FC236}">
                      <a16:creationId xmlns:a16="http://schemas.microsoft.com/office/drawing/2014/main" xmlns="" id="{D0B63399-5BE4-4670-A2F0-9C6FAB554CE0}"/>
                    </a:ext>
                  </a:extLst>
                </p:cNvPr>
                <p:cNvGrpSpPr/>
                <p:nvPr/>
              </p:nvGrpSpPr>
              <p:grpSpPr>
                <a:xfrm>
                  <a:off x="9019047" y="8061687"/>
                  <a:ext cx="153233" cy="267983"/>
                  <a:chOff x="9019047" y="8061687"/>
                  <a:chExt cx="153233" cy="267983"/>
                </a:xfrm>
              </p:grpSpPr>
              <p:sp>
                <p:nvSpPr>
                  <p:cNvPr id="120" name="Freeform: Shape 119">
                    <a:extLst>
                      <a:ext uri="{FF2B5EF4-FFF2-40B4-BE49-F238E27FC236}">
                        <a16:creationId xmlns:a16="http://schemas.microsoft.com/office/drawing/2014/main" xmlns="" id="{7E205236-0A05-4C39-BD5A-24D927A75F4C}"/>
                      </a:ext>
                    </a:extLst>
                  </p:cNvPr>
                  <p:cNvSpPr/>
                  <p:nvPr/>
                </p:nvSpPr>
                <p:spPr>
                  <a:xfrm>
                    <a:off x="9019047" y="8066472"/>
                    <a:ext cx="146292" cy="261021"/>
                  </a:xfrm>
                  <a:custGeom>
                    <a:avLst/>
                    <a:gdLst>
                      <a:gd name="connsiteX0" fmla="*/ 96240 w 146292"/>
                      <a:gd name="connsiteY0" fmla="*/ 0 h 261021"/>
                      <a:gd name="connsiteX1" fmla="*/ 115382 w 146292"/>
                      <a:gd name="connsiteY1" fmla="*/ 95708 h 261021"/>
                      <a:gd name="connsiteX2" fmla="*/ 144094 w 146292"/>
                      <a:gd name="connsiteY2" fmla="*/ 239271 h 261021"/>
                      <a:gd name="connsiteX3" fmla="*/ 57957 w 146292"/>
                      <a:gd name="connsiteY3" fmla="*/ 258413 h 261021"/>
                      <a:gd name="connsiteX4" fmla="*/ 14888 w 146292"/>
                      <a:gd name="connsiteY4" fmla="*/ 119635 h 261021"/>
                      <a:gd name="connsiteX5" fmla="*/ 532 w 146292"/>
                      <a:gd name="connsiteY5" fmla="*/ 9571 h 261021"/>
                      <a:gd name="connsiteX6" fmla="*/ 96240 w 146292"/>
                      <a:gd name="connsiteY6" fmla="*/ 0 h 261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292" h="261021">
                        <a:moveTo>
                          <a:pt x="96240" y="0"/>
                        </a:moveTo>
                        <a:cubicBezTo>
                          <a:pt x="96240" y="0"/>
                          <a:pt x="101025" y="47854"/>
                          <a:pt x="115382" y="95708"/>
                        </a:cubicBezTo>
                        <a:cubicBezTo>
                          <a:pt x="129738" y="143562"/>
                          <a:pt x="153665" y="229700"/>
                          <a:pt x="144094" y="239271"/>
                        </a:cubicBezTo>
                        <a:cubicBezTo>
                          <a:pt x="134523" y="248842"/>
                          <a:pt x="101025" y="267983"/>
                          <a:pt x="57957" y="258413"/>
                        </a:cubicBezTo>
                        <a:cubicBezTo>
                          <a:pt x="57957" y="258413"/>
                          <a:pt x="34029" y="215344"/>
                          <a:pt x="14888" y="119635"/>
                        </a:cubicBezTo>
                        <a:cubicBezTo>
                          <a:pt x="-4254" y="28713"/>
                          <a:pt x="532" y="9571"/>
                          <a:pt x="532" y="9571"/>
                        </a:cubicBezTo>
                        <a:lnTo>
                          <a:pt x="96240" y="0"/>
                        </a:lnTo>
                        <a:close/>
                      </a:path>
                    </a:pathLst>
                  </a:custGeom>
                  <a:solidFill>
                    <a:srgbClr val="00728F"/>
                  </a:solidFill>
                  <a:ln w="47824"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xmlns="" id="{538A1F56-B2A6-4CB6-BF78-F83E4BE57C6D}"/>
                      </a:ext>
                    </a:extLst>
                  </p:cNvPr>
                  <p:cNvSpPr/>
                  <p:nvPr/>
                </p:nvSpPr>
                <p:spPr>
                  <a:xfrm>
                    <a:off x="9023832" y="8061687"/>
                    <a:ext cx="148448" cy="267983"/>
                  </a:xfrm>
                  <a:custGeom>
                    <a:avLst/>
                    <a:gdLst>
                      <a:gd name="connsiteX0" fmla="*/ 77098 w 148448"/>
                      <a:gd name="connsiteY0" fmla="*/ 267983 h 267983"/>
                      <a:gd name="connsiteX1" fmla="*/ 57957 w 148448"/>
                      <a:gd name="connsiteY1" fmla="*/ 267983 h 267983"/>
                      <a:gd name="connsiteX2" fmla="*/ 57957 w 148448"/>
                      <a:gd name="connsiteY2" fmla="*/ 267983 h 267983"/>
                      <a:gd name="connsiteX3" fmla="*/ 57957 w 148448"/>
                      <a:gd name="connsiteY3" fmla="*/ 267983 h 267983"/>
                      <a:gd name="connsiteX4" fmla="*/ 14888 w 148448"/>
                      <a:gd name="connsiteY4" fmla="*/ 129206 h 267983"/>
                      <a:gd name="connsiteX5" fmla="*/ 532 w 148448"/>
                      <a:gd name="connsiteY5" fmla="*/ 14356 h 267983"/>
                      <a:gd name="connsiteX6" fmla="*/ 532 w 148448"/>
                      <a:gd name="connsiteY6" fmla="*/ 9571 h 267983"/>
                      <a:gd name="connsiteX7" fmla="*/ 96240 w 148448"/>
                      <a:gd name="connsiteY7" fmla="*/ 0 h 267983"/>
                      <a:gd name="connsiteX8" fmla="*/ 96240 w 148448"/>
                      <a:gd name="connsiteY8" fmla="*/ 4785 h 267983"/>
                      <a:gd name="connsiteX9" fmla="*/ 115382 w 148448"/>
                      <a:gd name="connsiteY9" fmla="*/ 100494 h 267983"/>
                      <a:gd name="connsiteX10" fmla="*/ 144094 w 148448"/>
                      <a:gd name="connsiteY10" fmla="*/ 248842 h 267983"/>
                      <a:gd name="connsiteX11" fmla="*/ 77098 w 148448"/>
                      <a:gd name="connsiteY11" fmla="*/ 267983 h 267983"/>
                      <a:gd name="connsiteX12" fmla="*/ 62742 w 148448"/>
                      <a:gd name="connsiteY12" fmla="*/ 258413 h 267983"/>
                      <a:gd name="connsiteX13" fmla="*/ 81884 w 148448"/>
                      <a:gd name="connsiteY13" fmla="*/ 258413 h 267983"/>
                      <a:gd name="connsiteX14" fmla="*/ 144094 w 148448"/>
                      <a:gd name="connsiteY14" fmla="*/ 239271 h 267983"/>
                      <a:gd name="connsiteX15" fmla="*/ 110596 w 148448"/>
                      <a:gd name="connsiteY15" fmla="*/ 100494 h 267983"/>
                      <a:gd name="connsiteX16" fmla="*/ 91455 w 148448"/>
                      <a:gd name="connsiteY16" fmla="*/ 4785 h 267983"/>
                      <a:gd name="connsiteX17" fmla="*/ 5317 w 148448"/>
                      <a:gd name="connsiteY17" fmla="*/ 14356 h 267983"/>
                      <a:gd name="connsiteX18" fmla="*/ 19673 w 148448"/>
                      <a:gd name="connsiteY18" fmla="*/ 119635 h 267983"/>
                      <a:gd name="connsiteX19" fmla="*/ 62742 w 148448"/>
                      <a:gd name="connsiteY19" fmla="*/ 258413 h 26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8448" h="267983">
                        <a:moveTo>
                          <a:pt x="77098" y="267983"/>
                        </a:moveTo>
                        <a:cubicBezTo>
                          <a:pt x="72313" y="267983"/>
                          <a:pt x="62742" y="267983"/>
                          <a:pt x="57957" y="267983"/>
                        </a:cubicBezTo>
                        <a:lnTo>
                          <a:pt x="57957" y="267983"/>
                        </a:lnTo>
                        <a:lnTo>
                          <a:pt x="57957" y="267983"/>
                        </a:lnTo>
                        <a:cubicBezTo>
                          <a:pt x="57957" y="267983"/>
                          <a:pt x="34029" y="220129"/>
                          <a:pt x="14888" y="129206"/>
                        </a:cubicBezTo>
                        <a:cubicBezTo>
                          <a:pt x="-4254" y="38283"/>
                          <a:pt x="532" y="14356"/>
                          <a:pt x="532" y="14356"/>
                        </a:cubicBezTo>
                        <a:lnTo>
                          <a:pt x="532" y="9571"/>
                        </a:lnTo>
                        <a:lnTo>
                          <a:pt x="96240" y="0"/>
                        </a:lnTo>
                        <a:lnTo>
                          <a:pt x="96240" y="4785"/>
                        </a:lnTo>
                        <a:cubicBezTo>
                          <a:pt x="96240" y="4785"/>
                          <a:pt x="101025" y="52640"/>
                          <a:pt x="115382" y="100494"/>
                        </a:cubicBezTo>
                        <a:cubicBezTo>
                          <a:pt x="148880" y="215344"/>
                          <a:pt x="153665" y="244056"/>
                          <a:pt x="144094" y="248842"/>
                        </a:cubicBezTo>
                        <a:cubicBezTo>
                          <a:pt x="134524" y="253627"/>
                          <a:pt x="110596" y="267983"/>
                          <a:pt x="77098" y="267983"/>
                        </a:cubicBezTo>
                        <a:close/>
                        <a:moveTo>
                          <a:pt x="62742" y="258413"/>
                        </a:moveTo>
                        <a:cubicBezTo>
                          <a:pt x="67528" y="258413"/>
                          <a:pt x="72313" y="258413"/>
                          <a:pt x="81884" y="258413"/>
                        </a:cubicBezTo>
                        <a:cubicBezTo>
                          <a:pt x="110596" y="258413"/>
                          <a:pt x="134524" y="244056"/>
                          <a:pt x="144094" y="239271"/>
                        </a:cubicBezTo>
                        <a:cubicBezTo>
                          <a:pt x="148880" y="234485"/>
                          <a:pt x="144094" y="205773"/>
                          <a:pt x="110596" y="100494"/>
                        </a:cubicBezTo>
                        <a:cubicBezTo>
                          <a:pt x="96240" y="62210"/>
                          <a:pt x="91455" y="19142"/>
                          <a:pt x="91455" y="4785"/>
                        </a:cubicBezTo>
                        <a:lnTo>
                          <a:pt x="5317" y="14356"/>
                        </a:lnTo>
                        <a:cubicBezTo>
                          <a:pt x="5317" y="23927"/>
                          <a:pt x="5317" y="47854"/>
                          <a:pt x="19673" y="119635"/>
                        </a:cubicBezTo>
                        <a:cubicBezTo>
                          <a:pt x="34029" y="205773"/>
                          <a:pt x="57957" y="248842"/>
                          <a:pt x="62742" y="258413"/>
                        </a:cubicBezTo>
                        <a:close/>
                      </a:path>
                    </a:pathLst>
                  </a:custGeom>
                  <a:solidFill>
                    <a:srgbClr val="2A4160"/>
                  </a:solidFill>
                  <a:ln w="47824" cap="flat">
                    <a:noFill/>
                    <a:prstDash val="solid"/>
                    <a:miter/>
                  </a:ln>
                </p:spPr>
                <p:txBody>
                  <a:bodyPr rtlCol="0" anchor="ctr"/>
                  <a:lstStyle/>
                  <a:p>
                    <a:endParaRPr lang="en-US"/>
                  </a:p>
                </p:txBody>
              </p:sp>
            </p:grpSp>
            <p:sp>
              <p:nvSpPr>
                <p:cNvPr id="112" name="Freeform: Shape 111">
                  <a:extLst>
                    <a:ext uri="{FF2B5EF4-FFF2-40B4-BE49-F238E27FC236}">
                      <a16:creationId xmlns:a16="http://schemas.microsoft.com/office/drawing/2014/main" xmlns="" id="{C4502AD7-52B8-43A3-9A12-21118E1FB3D4}"/>
                    </a:ext>
                  </a:extLst>
                </p:cNvPr>
                <p:cNvSpPr/>
                <p:nvPr/>
              </p:nvSpPr>
              <p:spPr>
                <a:xfrm>
                  <a:off x="9005222" y="8061687"/>
                  <a:ext cx="167489" cy="265806"/>
                </a:xfrm>
                <a:custGeom>
                  <a:avLst/>
                  <a:gdLst>
                    <a:gd name="connsiteX0" fmla="*/ 81352 w 167489"/>
                    <a:gd name="connsiteY0" fmla="*/ 239271 h 265806"/>
                    <a:gd name="connsiteX1" fmla="*/ 52640 w 167489"/>
                    <a:gd name="connsiteY1" fmla="*/ 157919 h 265806"/>
                    <a:gd name="connsiteX2" fmla="*/ 38283 w 167489"/>
                    <a:gd name="connsiteY2" fmla="*/ 76567 h 265806"/>
                    <a:gd name="connsiteX3" fmla="*/ 52640 w 167489"/>
                    <a:gd name="connsiteY3" fmla="*/ 66996 h 265806"/>
                    <a:gd name="connsiteX4" fmla="*/ 124421 w 167489"/>
                    <a:gd name="connsiteY4" fmla="*/ 57425 h 265806"/>
                    <a:gd name="connsiteX5" fmla="*/ 114850 w 167489"/>
                    <a:gd name="connsiteY5" fmla="*/ 4785 h 265806"/>
                    <a:gd name="connsiteX6" fmla="*/ 0 w 167489"/>
                    <a:gd name="connsiteY6" fmla="*/ 0 h 265806"/>
                    <a:gd name="connsiteX7" fmla="*/ 23927 w 167489"/>
                    <a:gd name="connsiteY7" fmla="*/ 129206 h 265806"/>
                    <a:gd name="connsiteX8" fmla="*/ 81352 w 167489"/>
                    <a:gd name="connsiteY8" fmla="*/ 263198 h 265806"/>
                    <a:gd name="connsiteX9" fmla="*/ 167490 w 167489"/>
                    <a:gd name="connsiteY9" fmla="*/ 244056 h 265806"/>
                    <a:gd name="connsiteX10" fmla="*/ 167490 w 167489"/>
                    <a:gd name="connsiteY10" fmla="*/ 244056 h 265806"/>
                    <a:gd name="connsiteX11" fmla="*/ 81352 w 167489"/>
                    <a:gd name="connsiteY11" fmla="*/ 239271 h 26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7489" h="265806">
                      <a:moveTo>
                        <a:pt x="81352" y="239271"/>
                      </a:moveTo>
                      <a:cubicBezTo>
                        <a:pt x="66996" y="215344"/>
                        <a:pt x="57425" y="186631"/>
                        <a:pt x="52640" y="157919"/>
                      </a:cubicBezTo>
                      <a:cubicBezTo>
                        <a:pt x="43069" y="129206"/>
                        <a:pt x="38283" y="105279"/>
                        <a:pt x="38283" y="76567"/>
                      </a:cubicBezTo>
                      <a:cubicBezTo>
                        <a:pt x="38283" y="66996"/>
                        <a:pt x="43069" y="66996"/>
                        <a:pt x="52640" y="66996"/>
                      </a:cubicBezTo>
                      <a:cubicBezTo>
                        <a:pt x="76567" y="71781"/>
                        <a:pt x="105279" y="71781"/>
                        <a:pt x="124421" y="57425"/>
                      </a:cubicBezTo>
                      <a:cubicBezTo>
                        <a:pt x="119635" y="28712"/>
                        <a:pt x="114850" y="4785"/>
                        <a:pt x="114850" y="4785"/>
                      </a:cubicBezTo>
                      <a:lnTo>
                        <a:pt x="0" y="0"/>
                      </a:lnTo>
                      <a:cubicBezTo>
                        <a:pt x="0" y="0"/>
                        <a:pt x="4785" y="38283"/>
                        <a:pt x="23927" y="129206"/>
                      </a:cubicBezTo>
                      <a:cubicBezTo>
                        <a:pt x="52640" y="272769"/>
                        <a:pt x="81352" y="263198"/>
                        <a:pt x="81352" y="263198"/>
                      </a:cubicBezTo>
                      <a:cubicBezTo>
                        <a:pt x="124421" y="272769"/>
                        <a:pt x="157919" y="253627"/>
                        <a:pt x="167490" y="244056"/>
                      </a:cubicBezTo>
                      <a:cubicBezTo>
                        <a:pt x="167490" y="244056"/>
                        <a:pt x="167490" y="244056"/>
                        <a:pt x="167490" y="244056"/>
                      </a:cubicBezTo>
                      <a:cubicBezTo>
                        <a:pt x="133992" y="258413"/>
                        <a:pt x="100494" y="267983"/>
                        <a:pt x="81352" y="239271"/>
                      </a:cubicBezTo>
                      <a:close/>
                    </a:path>
                  </a:pathLst>
                </a:custGeom>
                <a:solidFill>
                  <a:srgbClr val="00728F">
                    <a:alpha val="60000"/>
                  </a:srgbClr>
                </a:solidFill>
                <a:ln w="47824" cap="flat">
                  <a:noFill/>
                  <a:prstDash val="solid"/>
                  <a:miter/>
                </a:ln>
              </p:spPr>
              <p:txBody>
                <a:bodyPr rtlCol="0" anchor="ctr"/>
                <a:lstStyle/>
                <a:p>
                  <a:endParaRPr lang="en-US"/>
                </a:p>
              </p:txBody>
            </p:sp>
            <p:grpSp>
              <p:nvGrpSpPr>
                <p:cNvPr id="113" name="Graphic 3">
                  <a:extLst>
                    <a:ext uri="{FF2B5EF4-FFF2-40B4-BE49-F238E27FC236}">
                      <a16:creationId xmlns:a16="http://schemas.microsoft.com/office/drawing/2014/main" xmlns="" id="{B9E675F5-3F05-46AE-A1D4-3660A9A82243}"/>
                    </a:ext>
                  </a:extLst>
                </p:cNvPr>
                <p:cNvGrpSpPr/>
                <p:nvPr/>
              </p:nvGrpSpPr>
              <p:grpSpPr>
                <a:xfrm>
                  <a:off x="8986081" y="7986847"/>
                  <a:ext cx="153133" cy="127478"/>
                  <a:chOff x="8986081" y="7986847"/>
                  <a:chExt cx="153133" cy="127478"/>
                </a:xfrm>
              </p:grpSpPr>
              <p:sp>
                <p:nvSpPr>
                  <p:cNvPr id="118" name="Freeform: Shape 117">
                    <a:extLst>
                      <a:ext uri="{FF2B5EF4-FFF2-40B4-BE49-F238E27FC236}">
                        <a16:creationId xmlns:a16="http://schemas.microsoft.com/office/drawing/2014/main" xmlns="" id="{A43075DB-94B9-4804-9075-932EFEDFC479}"/>
                      </a:ext>
                    </a:extLst>
                  </p:cNvPr>
                  <p:cNvSpPr/>
                  <p:nvPr/>
                </p:nvSpPr>
                <p:spPr>
                  <a:xfrm>
                    <a:off x="8986081" y="7989668"/>
                    <a:ext cx="143562" cy="121212"/>
                  </a:xfrm>
                  <a:custGeom>
                    <a:avLst/>
                    <a:gdLst>
                      <a:gd name="connsiteX0" fmla="*/ 0 w 143562"/>
                      <a:gd name="connsiteY0" fmla="*/ 24165 h 121212"/>
                      <a:gd name="connsiteX1" fmla="*/ 19142 w 143562"/>
                      <a:gd name="connsiteY1" fmla="*/ 115088 h 121212"/>
                      <a:gd name="connsiteX2" fmla="*/ 57425 w 143562"/>
                      <a:gd name="connsiteY2" fmla="*/ 119873 h 121212"/>
                      <a:gd name="connsiteX3" fmla="*/ 143563 w 143562"/>
                      <a:gd name="connsiteY3" fmla="*/ 86375 h 121212"/>
                      <a:gd name="connsiteX4" fmla="*/ 124421 w 143562"/>
                      <a:gd name="connsiteY4" fmla="*/ 5023 h 121212"/>
                      <a:gd name="connsiteX5" fmla="*/ 0 w 143562"/>
                      <a:gd name="connsiteY5" fmla="*/ 24165 h 121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562" h="121212">
                        <a:moveTo>
                          <a:pt x="0" y="24165"/>
                        </a:moveTo>
                        <a:cubicBezTo>
                          <a:pt x="0" y="24165"/>
                          <a:pt x="0" y="81590"/>
                          <a:pt x="19142" y="115088"/>
                        </a:cubicBezTo>
                        <a:cubicBezTo>
                          <a:pt x="19142" y="115088"/>
                          <a:pt x="23927" y="124658"/>
                          <a:pt x="57425" y="119873"/>
                        </a:cubicBezTo>
                        <a:cubicBezTo>
                          <a:pt x="95708" y="115088"/>
                          <a:pt x="143563" y="110302"/>
                          <a:pt x="143563" y="86375"/>
                        </a:cubicBezTo>
                        <a:cubicBezTo>
                          <a:pt x="143563" y="62448"/>
                          <a:pt x="138777" y="28950"/>
                          <a:pt x="124421" y="5023"/>
                        </a:cubicBezTo>
                        <a:cubicBezTo>
                          <a:pt x="129206" y="238"/>
                          <a:pt x="52640" y="-9333"/>
                          <a:pt x="0" y="24165"/>
                        </a:cubicBezTo>
                        <a:close/>
                      </a:path>
                    </a:pathLst>
                  </a:custGeom>
                  <a:solidFill>
                    <a:srgbClr val="FFD900"/>
                  </a:solidFill>
                  <a:ln w="47824"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xmlns="" id="{7E49519E-A5FF-44F4-B937-75669AA3C119}"/>
                      </a:ext>
                    </a:extLst>
                  </p:cNvPr>
                  <p:cNvSpPr/>
                  <p:nvPr/>
                </p:nvSpPr>
                <p:spPr>
                  <a:xfrm>
                    <a:off x="8986081" y="7986847"/>
                    <a:ext cx="153133" cy="127478"/>
                  </a:xfrm>
                  <a:custGeom>
                    <a:avLst/>
                    <a:gdLst>
                      <a:gd name="connsiteX0" fmla="*/ 43069 w 153133"/>
                      <a:gd name="connsiteY0" fmla="*/ 127479 h 127478"/>
                      <a:gd name="connsiteX1" fmla="*/ 43069 w 153133"/>
                      <a:gd name="connsiteY1" fmla="*/ 127479 h 127478"/>
                      <a:gd name="connsiteX2" fmla="*/ 19142 w 153133"/>
                      <a:gd name="connsiteY2" fmla="*/ 117908 h 127478"/>
                      <a:gd name="connsiteX3" fmla="*/ 0 w 153133"/>
                      <a:gd name="connsiteY3" fmla="*/ 26985 h 127478"/>
                      <a:gd name="connsiteX4" fmla="*/ 0 w 153133"/>
                      <a:gd name="connsiteY4" fmla="*/ 22200 h 127478"/>
                      <a:gd name="connsiteX5" fmla="*/ 0 w 153133"/>
                      <a:gd name="connsiteY5" fmla="*/ 22200 h 127478"/>
                      <a:gd name="connsiteX6" fmla="*/ 133992 w 153133"/>
                      <a:gd name="connsiteY6" fmla="*/ 3058 h 127478"/>
                      <a:gd name="connsiteX7" fmla="*/ 133992 w 153133"/>
                      <a:gd name="connsiteY7" fmla="*/ 3058 h 127478"/>
                      <a:gd name="connsiteX8" fmla="*/ 133992 w 153133"/>
                      <a:gd name="connsiteY8" fmla="*/ 3058 h 127478"/>
                      <a:gd name="connsiteX9" fmla="*/ 153134 w 153133"/>
                      <a:gd name="connsiteY9" fmla="*/ 84410 h 127478"/>
                      <a:gd name="connsiteX10" fmla="*/ 62211 w 153133"/>
                      <a:gd name="connsiteY10" fmla="*/ 122694 h 127478"/>
                      <a:gd name="connsiteX11" fmla="*/ 43069 w 153133"/>
                      <a:gd name="connsiteY11" fmla="*/ 127479 h 127478"/>
                      <a:gd name="connsiteX12" fmla="*/ 23927 w 153133"/>
                      <a:gd name="connsiteY12" fmla="*/ 113123 h 127478"/>
                      <a:gd name="connsiteX13" fmla="*/ 43069 w 153133"/>
                      <a:gd name="connsiteY13" fmla="*/ 117908 h 127478"/>
                      <a:gd name="connsiteX14" fmla="*/ 43069 w 153133"/>
                      <a:gd name="connsiteY14" fmla="*/ 117908 h 127478"/>
                      <a:gd name="connsiteX15" fmla="*/ 62211 w 153133"/>
                      <a:gd name="connsiteY15" fmla="*/ 117908 h 127478"/>
                      <a:gd name="connsiteX16" fmla="*/ 143563 w 153133"/>
                      <a:gd name="connsiteY16" fmla="*/ 89196 h 127478"/>
                      <a:gd name="connsiteX17" fmla="*/ 129206 w 153133"/>
                      <a:gd name="connsiteY17" fmla="*/ 12629 h 127478"/>
                      <a:gd name="connsiteX18" fmla="*/ 4786 w 153133"/>
                      <a:gd name="connsiteY18" fmla="*/ 31771 h 127478"/>
                      <a:gd name="connsiteX19" fmla="*/ 23927 w 153133"/>
                      <a:gd name="connsiteY19" fmla="*/ 113123 h 127478"/>
                      <a:gd name="connsiteX20" fmla="*/ 23927 w 153133"/>
                      <a:gd name="connsiteY20" fmla="*/ 113123 h 127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3133" h="127478">
                        <a:moveTo>
                          <a:pt x="43069" y="127479"/>
                        </a:moveTo>
                        <a:lnTo>
                          <a:pt x="43069" y="127479"/>
                        </a:lnTo>
                        <a:cubicBezTo>
                          <a:pt x="23927" y="127479"/>
                          <a:pt x="19142" y="122694"/>
                          <a:pt x="19142" y="117908"/>
                        </a:cubicBezTo>
                        <a:cubicBezTo>
                          <a:pt x="0" y="84410"/>
                          <a:pt x="0" y="26985"/>
                          <a:pt x="0" y="26985"/>
                        </a:cubicBezTo>
                        <a:lnTo>
                          <a:pt x="0" y="22200"/>
                        </a:lnTo>
                        <a:lnTo>
                          <a:pt x="0" y="22200"/>
                        </a:lnTo>
                        <a:cubicBezTo>
                          <a:pt x="52640" y="-11298"/>
                          <a:pt x="133992" y="3058"/>
                          <a:pt x="133992" y="3058"/>
                        </a:cubicBezTo>
                        <a:lnTo>
                          <a:pt x="133992" y="3058"/>
                        </a:lnTo>
                        <a:lnTo>
                          <a:pt x="133992" y="3058"/>
                        </a:lnTo>
                        <a:cubicBezTo>
                          <a:pt x="148348" y="26985"/>
                          <a:pt x="153134" y="65268"/>
                          <a:pt x="153134" y="84410"/>
                        </a:cubicBezTo>
                        <a:cubicBezTo>
                          <a:pt x="153134" y="108337"/>
                          <a:pt x="110065" y="117908"/>
                          <a:pt x="62211" y="122694"/>
                        </a:cubicBezTo>
                        <a:cubicBezTo>
                          <a:pt x="52640" y="122694"/>
                          <a:pt x="47854" y="127479"/>
                          <a:pt x="43069" y="127479"/>
                        </a:cubicBezTo>
                        <a:close/>
                        <a:moveTo>
                          <a:pt x="23927" y="113123"/>
                        </a:moveTo>
                        <a:cubicBezTo>
                          <a:pt x="23927" y="113123"/>
                          <a:pt x="28713" y="117908"/>
                          <a:pt x="43069" y="117908"/>
                        </a:cubicBezTo>
                        <a:lnTo>
                          <a:pt x="43069" y="117908"/>
                        </a:lnTo>
                        <a:cubicBezTo>
                          <a:pt x="47854" y="117908"/>
                          <a:pt x="52640" y="117908"/>
                          <a:pt x="62211" y="117908"/>
                        </a:cubicBezTo>
                        <a:cubicBezTo>
                          <a:pt x="86138" y="113123"/>
                          <a:pt x="143563" y="108337"/>
                          <a:pt x="143563" y="89196"/>
                        </a:cubicBezTo>
                        <a:cubicBezTo>
                          <a:pt x="143563" y="70054"/>
                          <a:pt x="138777" y="36556"/>
                          <a:pt x="129206" y="12629"/>
                        </a:cubicBezTo>
                        <a:cubicBezTo>
                          <a:pt x="114850" y="12629"/>
                          <a:pt x="52640" y="3058"/>
                          <a:pt x="4786" y="31771"/>
                        </a:cubicBezTo>
                        <a:cubicBezTo>
                          <a:pt x="4786" y="41341"/>
                          <a:pt x="4786" y="84410"/>
                          <a:pt x="23927" y="113123"/>
                        </a:cubicBezTo>
                        <a:lnTo>
                          <a:pt x="23927" y="113123"/>
                        </a:lnTo>
                        <a:close/>
                      </a:path>
                    </a:pathLst>
                  </a:custGeom>
                  <a:solidFill>
                    <a:srgbClr val="EA9600"/>
                  </a:solidFill>
                  <a:ln w="47824" cap="flat">
                    <a:noFill/>
                    <a:prstDash val="solid"/>
                    <a:miter/>
                  </a:ln>
                </p:spPr>
                <p:txBody>
                  <a:bodyPr rtlCol="0" anchor="ctr"/>
                  <a:lstStyle/>
                  <a:p>
                    <a:endParaRPr lang="en-US"/>
                  </a:p>
                </p:txBody>
              </p:sp>
            </p:grpSp>
            <p:grpSp>
              <p:nvGrpSpPr>
                <p:cNvPr id="114" name="Graphic 3">
                  <a:extLst>
                    <a:ext uri="{FF2B5EF4-FFF2-40B4-BE49-F238E27FC236}">
                      <a16:creationId xmlns:a16="http://schemas.microsoft.com/office/drawing/2014/main" xmlns="" id="{D5DD94D5-793F-4BDE-90AA-3AA1F520B480}"/>
                    </a:ext>
                  </a:extLst>
                </p:cNvPr>
                <p:cNvGrpSpPr/>
                <p:nvPr/>
              </p:nvGrpSpPr>
              <p:grpSpPr>
                <a:xfrm>
                  <a:off x="8986081" y="7999476"/>
                  <a:ext cx="157918" cy="114849"/>
                  <a:chOff x="8986081" y="7999476"/>
                  <a:chExt cx="157918" cy="114849"/>
                </a:xfrm>
              </p:grpSpPr>
              <p:sp>
                <p:nvSpPr>
                  <p:cNvPr id="116" name="Freeform: Shape 115">
                    <a:extLst>
                      <a:ext uri="{FF2B5EF4-FFF2-40B4-BE49-F238E27FC236}">
                        <a16:creationId xmlns:a16="http://schemas.microsoft.com/office/drawing/2014/main" xmlns="" id="{AA49865B-07E2-49FE-ADCC-8F55B831B6FF}"/>
                      </a:ext>
                    </a:extLst>
                  </p:cNvPr>
                  <p:cNvSpPr/>
                  <p:nvPr/>
                </p:nvSpPr>
                <p:spPr>
                  <a:xfrm>
                    <a:off x="8986081" y="8009047"/>
                    <a:ext cx="143562" cy="101833"/>
                  </a:xfrm>
                  <a:custGeom>
                    <a:avLst/>
                    <a:gdLst>
                      <a:gd name="connsiteX0" fmla="*/ 28713 w 143562"/>
                      <a:gd name="connsiteY0" fmla="*/ 76567 h 101833"/>
                      <a:gd name="connsiteX1" fmla="*/ 9571 w 143562"/>
                      <a:gd name="connsiteY1" fmla="*/ 0 h 101833"/>
                      <a:gd name="connsiteX2" fmla="*/ 0 w 143562"/>
                      <a:gd name="connsiteY2" fmla="*/ 4785 h 101833"/>
                      <a:gd name="connsiteX3" fmla="*/ 19142 w 143562"/>
                      <a:gd name="connsiteY3" fmla="*/ 95708 h 101833"/>
                      <a:gd name="connsiteX4" fmla="*/ 57425 w 143562"/>
                      <a:gd name="connsiteY4" fmla="*/ 100494 h 101833"/>
                      <a:gd name="connsiteX5" fmla="*/ 143563 w 143562"/>
                      <a:gd name="connsiteY5" fmla="*/ 66996 h 101833"/>
                      <a:gd name="connsiteX6" fmla="*/ 143563 w 143562"/>
                      <a:gd name="connsiteY6" fmla="*/ 66996 h 101833"/>
                      <a:gd name="connsiteX7" fmla="*/ 62211 w 143562"/>
                      <a:gd name="connsiteY7" fmla="*/ 86137 h 101833"/>
                      <a:gd name="connsiteX8" fmla="*/ 28713 w 143562"/>
                      <a:gd name="connsiteY8" fmla="*/ 76567 h 101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62" h="101833">
                        <a:moveTo>
                          <a:pt x="28713" y="76567"/>
                        </a:moveTo>
                        <a:cubicBezTo>
                          <a:pt x="14356" y="52640"/>
                          <a:pt x="9571" y="14356"/>
                          <a:pt x="9571" y="0"/>
                        </a:cubicBezTo>
                        <a:cubicBezTo>
                          <a:pt x="4786" y="0"/>
                          <a:pt x="4786" y="4785"/>
                          <a:pt x="0" y="4785"/>
                        </a:cubicBezTo>
                        <a:cubicBezTo>
                          <a:pt x="0" y="4785"/>
                          <a:pt x="0" y="62210"/>
                          <a:pt x="19142" y="95708"/>
                        </a:cubicBezTo>
                        <a:cubicBezTo>
                          <a:pt x="19142" y="95708"/>
                          <a:pt x="23927" y="105279"/>
                          <a:pt x="57425" y="100494"/>
                        </a:cubicBezTo>
                        <a:cubicBezTo>
                          <a:pt x="95708" y="95708"/>
                          <a:pt x="143563" y="90923"/>
                          <a:pt x="143563" y="66996"/>
                        </a:cubicBezTo>
                        <a:cubicBezTo>
                          <a:pt x="143563" y="66996"/>
                          <a:pt x="143563" y="66996"/>
                          <a:pt x="143563" y="66996"/>
                        </a:cubicBezTo>
                        <a:cubicBezTo>
                          <a:pt x="129206" y="81352"/>
                          <a:pt x="90923" y="86137"/>
                          <a:pt x="62211" y="86137"/>
                        </a:cubicBezTo>
                        <a:cubicBezTo>
                          <a:pt x="28713" y="86137"/>
                          <a:pt x="28713" y="76567"/>
                          <a:pt x="28713" y="76567"/>
                        </a:cubicBezTo>
                        <a:close/>
                      </a:path>
                    </a:pathLst>
                  </a:custGeom>
                  <a:solidFill>
                    <a:srgbClr val="FFD900"/>
                  </a:solidFill>
                  <a:ln w="47824"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xmlns="" id="{84104325-E2EA-433A-98C3-4BF395D6BACA}"/>
                      </a:ext>
                    </a:extLst>
                  </p:cNvPr>
                  <p:cNvSpPr/>
                  <p:nvPr/>
                </p:nvSpPr>
                <p:spPr>
                  <a:xfrm>
                    <a:off x="8986081" y="7999476"/>
                    <a:ext cx="157918" cy="114849"/>
                  </a:xfrm>
                  <a:custGeom>
                    <a:avLst/>
                    <a:gdLst>
                      <a:gd name="connsiteX0" fmla="*/ 43069 w 157918"/>
                      <a:gd name="connsiteY0" fmla="*/ 114850 h 114849"/>
                      <a:gd name="connsiteX1" fmla="*/ 19142 w 157918"/>
                      <a:gd name="connsiteY1" fmla="*/ 105279 h 114849"/>
                      <a:gd name="connsiteX2" fmla="*/ 0 w 157918"/>
                      <a:gd name="connsiteY2" fmla="*/ 14356 h 114849"/>
                      <a:gd name="connsiteX3" fmla="*/ 0 w 157918"/>
                      <a:gd name="connsiteY3" fmla="*/ 9571 h 114849"/>
                      <a:gd name="connsiteX4" fmla="*/ 0 w 157918"/>
                      <a:gd name="connsiteY4" fmla="*/ 9571 h 114849"/>
                      <a:gd name="connsiteX5" fmla="*/ 9571 w 157918"/>
                      <a:gd name="connsiteY5" fmla="*/ 4785 h 114849"/>
                      <a:gd name="connsiteX6" fmla="*/ 14356 w 157918"/>
                      <a:gd name="connsiteY6" fmla="*/ 0 h 114849"/>
                      <a:gd name="connsiteX7" fmla="*/ 14356 w 157918"/>
                      <a:gd name="connsiteY7" fmla="*/ 9571 h 114849"/>
                      <a:gd name="connsiteX8" fmla="*/ 33498 w 157918"/>
                      <a:gd name="connsiteY8" fmla="*/ 86137 h 114849"/>
                      <a:gd name="connsiteX9" fmla="*/ 33498 w 157918"/>
                      <a:gd name="connsiteY9" fmla="*/ 86137 h 114849"/>
                      <a:gd name="connsiteX10" fmla="*/ 52640 w 157918"/>
                      <a:gd name="connsiteY10" fmla="*/ 90923 h 114849"/>
                      <a:gd name="connsiteX11" fmla="*/ 71781 w 157918"/>
                      <a:gd name="connsiteY11" fmla="*/ 90923 h 114849"/>
                      <a:gd name="connsiteX12" fmla="*/ 148348 w 157918"/>
                      <a:gd name="connsiteY12" fmla="*/ 71781 h 114849"/>
                      <a:gd name="connsiteX13" fmla="*/ 157919 w 157918"/>
                      <a:gd name="connsiteY13" fmla="*/ 66996 h 114849"/>
                      <a:gd name="connsiteX14" fmla="*/ 157919 w 157918"/>
                      <a:gd name="connsiteY14" fmla="*/ 76567 h 114849"/>
                      <a:gd name="connsiteX15" fmla="*/ 66996 w 157918"/>
                      <a:gd name="connsiteY15" fmla="*/ 114850 h 114849"/>
                      <a:gd name="connsiteX16" fmla="*/ 43069 w 157918"/>
                      <a:gd name="connsiteY16" fmla="*/ 114850 h 114849"/>
                      <a:gd name="connsiteX17" fmla="*/ 23927 w 157918"/>
                      <a:gd name="connsiteY17" fmla="*/ 100494 h 114849"/>
                      <a:gd name="connsiteX18" fmla="*/ 43069 w 157918"/>
                      <a:gd name="connsiteY18" fmla="*/ 105279 h 114849"/>
                      <a:gd name="connsiteX19" fmla="*/ 62211 w 157918"/>
                      <a:gd name="connsiteY19" fmla="*/ 105279 h 114849"/>
                      <a:gd name="connsiteX20" fmla="*/ 143563 w 157918"/>
                      <a:gd name="connsiteY20" fmla="*/ 86137 h 114849"/>
                      <a:gd name="connsiteX21" fmla="*/ 71781 w 157918"/>
                      <a:gd name="connsiteY21" fmla="*/ 100494 h 114849"/>
                      <a:gd name="connsiteX22" fmla="*/ 52640 w 157918"/>
                      <a:gd name="connsiteY22" fmla="*/ 100494 h 114849"/>
                      <a:gd name="connsiteX23" fmla="*/ 28713 w 157918"/>
                      <a:gd name="connsiteY23" fmla="*/ 90923 h 114849"/>
                      <a:gd name="connsiteX24" fmla="*/ 9571 w 157918"/>
                      <a:gd name="connsiteY24" fmla="*/ 33498 h 114849"/>
                      <a:gd name="connsiteX25" fmla="*/ 23927 w 157918"/>
                      <a:gd name="connsiteY25" fmla="*/ 100494 h 114849"/>
                      <a:gd name="connsiteX26" fmla="*/ 23927 w 157918"/>
                      <a:gd name="connsiteY26" fmla="*/ 100494 h 114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57918" h="114849">
                        <a:moveTo>
                          <a:pt x="43069" y="114850"/>
                        </a:moveTo>
                        <a:cubicBezTo>
                          <a:pt x="23927" y="114850"/>
                          <a:pt x="19142" y="110065"/>
                          <a:pt x="19142" y="105279"/>
                        </a:cubicBezTo>
                        <a:cubicBezTo>
                          <a:pt x="0" y="71781"/>
                          <a:pt x="0" y="14356"/>
                          <a:pt x="0" y="14356"/>
                        </a:cubicBezTo>
                        <a:lnTo>
                          <a:pt x="0" y="9571"/>
                        </a:lnTo>
                        <a:lnTo>
                          <a:pt x="0" y="9571"/>
                        </a:lnTo>
                        <a:cubicBezTo>
                          <a:pt x="4786" y="9571"/>
                          <a:pt x="4786" y="4785"/>
                          <a:pt x="9571" y="4785"/>
                        </a:cubicBezTo>
                        <a:lnTo>
                          <a:pt x="14356" y="0"/>
                        </a:lnTo>
                        <a:lnTo>
                          <a:pt x="14356" y="9571"/>
                        </a:lnTo>
                        <a:cubicBezTo>
                          <a:pt x="14356" y="28712"/>
                          <a:pt x="19142" y="62210"/>
                          <a:pt x="33498" y="86137"/>
                        </a:cubicBezTo>
                        <a:lnTo>
                          <a:pt x="33498" y="86137"/>
                        </a:lnTo>
                        <a:cubicBezTo>
                          <a:pt x="33498" y="86137"/>
                          <a:pt x="38283" y="90923"/>
                          <a:pt x="52640" y="90923"/>
                        </a:cubicBezTo>
                        <a:cubicBezTo>
                          <a:pt x="57425" y="90923"/>
                          <a:pt x="62211" y="90923"/>
                          <a:pt x="71781" y="90923"/>
                        </a:cubicBezTo>
                        <a:cubicBezTo>
                          <a:pt x="90923" y="90923"/>
                          <a:pt x="133992" y="86137"/>
                          <a:pt x="148348" y="71781"/>
                        </a:cubicBezTo>
                        <a:lnTo>
                          <a:pt x="157919" y="66996"/>
                        </a:lnTo>
                        <a:lnTo>
                          <a:pt x="157919" y="76567"/>
                        </a:lnTo>
                        <a:cubicBezTo>
                          <a:pt x="157919" y="100494"/>
                          <a:pt x="114850" y="110065"/>
                          <a:pt x="66996" y="114850"/>
                        </a:cubicBezTo>
                        <a:cubicBezTo>
                          <a:pt x="52640" y="110065"/>
                          <a:pt x="47854" y="114850"/>
                          <a:pt x="43069" y="114850"/>
                        </a:cubicBezTo>
                        <a:close/>
                        <a:moveTo>
                          <a:pt x="23927" y="100494"/>
                        </a:moveTo>
                        <a:cubicBezTo>
                          <a:pt x="23927" y="100494"/>
                          <a:pt x="28713" y="105279"/>
                          <a:pt x="43069" y="105279"/>
                        </a:cubicBezTo>
                        <a:cubicBezTo>
                          <a:pt x="47854" y="105279"/>
                          <a:pt x="52640" y="105279"/>
                          <a:pt x="62211" y="105279"/>
                        </a:cubicBezTo>
                        <a:cubicBezTo>
                          <a:pt x="81352" y="105279"/>
                          <a:pt x="129206" y="100494"/>
                          <a:pt x="143563" y="86137"/>
                        </a:cubicBezTo>
                        <a:cubicBezTo>
                          <a:pt x="124421" y="95708"/>
                          <a:pt x="95708" y="100494"/>
                          <a:pt x="71781" y="100494"/>
                        </a:cubicBezTo>
                        <a:cubicBezTo>
                          <a:pt x="66996" y="100494"/>
                          <a:pt x="57425" y="100494"/>
                          <a:pt x="52640" y="100494"/>
                        </a:cubicBezTo>
                        <a:cubicBezTo>
                          <a:pt x="33498" y="100494"/>
                          <a:pt x="28713" y="95708"/>
                          <a:pt x="28713" y="90923"/>
                        </a:cubicBezTo>
                        <a:cubicBezTo>
                          <a:pt x="19142" y="76567"/>
                          <a:pt x="14356" y="52640"/>
                          <a:pt x="9571" y="33498"/>
                        </a:cubicBezTo>
                        <a:cubicBezTo>
                          <a:pt x="4786" y="52640"/>
                          <a:pt x="9571" y="81352"/>
                          <a:pt x="23927" y="100494"/>
                        </a:cubicBezTo>
                        <a:lnTo>
                          <a:pt x="23927" y="100494"/>
                        </a:lnTo>
                        <a:close/>
                      </a:path>
                    </a:pathLst>
                  </a:custGeom>
                  <a:solidFill>
                    <a:srgbClr val="EA9600"/>
                  </a:solidFill>
                  <a:ln w="47824" cap="flat">
                    <a:noFill/>
                    <a:prstDash val="solid"/>
                    <a:miter/>
                  </a:ln>
                </p:spPr>
                <p:txBody>
                  <a:bodyPr rtlCol="0" anchor="ctr"/>
                  <a:lstStyle/>
                  <a:p>
                    <a:endParaRPr lang="en-US"/>
                  </a:p>
                </p:txBody>
              </p:sp>
            </p:grpSp>
            <p:sp>
              <p:nvSpPr>
                <p:cNvPr id="115" name="Freeform: Shape 114">
                  <a:extLst>
                    <a:ext uri="{FF2B5EF4-FFF2-40B4-BE49-F238E27FC236}">
                      <a16:creationId xmlns:a16="http://schemas.microsoft.com/office/drawing/2014/main" xmlns="" id="{C3E03F1D-58C5-4290-865B-95F6AF96DAF5}"/>
                    </a:ext>
                  </a:extLst>
                </p:cNvPr>
                <p:cNvSpPr/>
                <p:nvPr/>
              </p:nvSpPr>
              <p:spPr>
                <a:xfrm>
                  <a:off x="8986081" y="8009047"/>
                  <a:ext cx="145544" cy="101833"/>
                </a:xfrm>
                <a:custGeom>
                  <a:avLst/>
                  <a:gdLst>
                    <a:gd name="connsiteX0" fmla="*/ 138777 w 145544"/>
                    <a:gd name="connsiteY0" fmla="*/ 0 h 101833"/>
                    <a:gd name="connsiteX1" fmla="*/ 76567 w 145544"/>
                    <a:gd name="connsiteY1" fmla="*/ 43069 h 101833"/>
                    <a:gd name="connsiteX2" fmla="*/ 19142 w 145544"/>
                    <a:gd name="connsiteY2" fmla="*/ 38283 h 101833"/>
                    <a:gd name="connsiteX3" fmla="*/ 14356 w 145544"/>
                    <a:gd name="connsiteY3" fmla="*/ 23927 h 101833"/>
                    <a:gd name="connsiteX4" fmla="*/ 9571 w 145544"/>
                    <a:gd name="connsiteY4" fmla="*/ 0 h 101833"/>
                    <a:gd name="connsiteX5" fmla="*/ 0 w 145544"/>
                    <a:gd name="connsiteY5" fmla="*/ 4785 h 101833"/>
                    <a:gd name="connsiteX6" fmla="*/ 19142 w 145544"/>
                    <a:gd name="connsiteY6" fmla="*/ 95708 h 101833"/>
                    <a:gd name="connsiteX7" fmla="*/ 57425 w 145544"/>
                    <a:gd name="connsiteY7" fmla="*/ 100494 h 101833"/>
                    <a:gd name="connsiteX8" fmla="*/ 143563 w 145544"/>
                    <a:gd name="connsiteY8" fmla="*/ 66996 h 101833"/>
                    <a:gd name="connsiteX9" fmla="*/ 138777 w 145544"/>
                    <a:gd name="connsiteY9" fmla="*/ 0 h 101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5544" h="101833">
                      <a:moveTo>
                        <a:pt x="138777" y="0"/>
                      </a:moveTo>
                      <a:cubicBezTo>
                        <a:pt x="129206" y="23927"/>
                        <a:pt x="105279" y="38283"/>
                        <a:pt x="76567" y="43069"/>
                      </a:cubicBezTo>
                      <a:cubicBezTo>
                        <a:pt x="62211" y="43069"/>
                        <a:pt x="28713" y="47854"/>
                        <a:pt x="19142" y="38283"/>
                      </a:cubicBezTo>
                      <a:cubicBezTo>
                        <a:pt x="14356" y="33498"/>
                        <a:pt x="14356" y="28712"/>
                        <a:pt x="14356" y="23927"/>
                      </a:cubicBezTo>
                      <a:cubicBezTo>
                        <a:pt x="14356" y="14356"/>
                        <a:pt x="9571" y="4785"/>
                        <a:pt x="9571" y="0"/>
                      </a:cubicBezTo>
                      <a:cubicBezTo>
                        <a:pt x="4786" y="0"/>
                        <a:pt x="0" y="4785"/>
                        <a:pt x="0" y="4785"/>
                      </a:cubicBezTo>
                      <a:cubicBezTo>
                        <a:pt x="0" y="4785"/>
                        <a:pt x="0" y="62210"/>
                        <a:pt x="19142" y="95708"/>
                      </a:cubicBezTo>
                      <a:cubicBezTo>
                        <a:pt x="19142" y="95708"/>
                        <a:pt x="23927" y="105279"/>
                        <a:pt x="57425" y="100494"/>
                      </a:cubicBezTo>
                      <a:cubicBezTo>
                        <a:pt x="95708" y="95708"/>
                        <a:pt x="143563" y="90923"/>
                        <a:pt x="143563" y="66996"/>
                      </a:cubicBezTo>
                      <a:cubicBezTo>
                        <a:pt x="148348" y="47854"/>
                        <a:pt x="143563" y="19142"/>
                        <a:pt x="138777" y="0"/>
                      </a:cubicBezTo>
                      <a:close/>
                    </a:path>
                  </a:pathLst>
                </a:custGeom>
                <a:solidFill>
                  <a:srgbClr val="FFD900"/>
                </a:solidFill>
                <a:ln w="47824" cap="flat">
                  <a:noFill/>
                  <a:prstDash val="solid"/>
                  <a:miter/>
                </a:ln>
              </p:spPr>
              <p:txBody>
                <a:bodyPr rtlCol="0" anchor="ctr"/>
                <a:lstStyle/>
                <a:p>
                  <a:endParaRPr lang="en-US"/>
                </a:p>
              </p:txBody>
            </p:sp>
          </p:grpSp>
          <p:grpSp>
            <p:nvGrpSpPr>
              <p:cNvPr id="89" name="Graphic 3">
                <a:extLst>
                  <a:ext uri="{FF2B5EF4-FFF2-40B4-BE49-F238E27FC236}">
                    <a16:creationId xmlns:a16="http://schemas.microsoft.com/office/drawing/2014/main" xmlns="" id="{3148FB61-70EC-4030-B6D9-F46D37C02B3E}"/>
                  </a:ext>
                </a:extLst>
              </p:cNvPr>
              <p:cNvGrpSpPr/>
              <p:nvPr/>
            </p:nvGrpSpPr>
            <p:grpSpPr>
              <a:xfrm>
                <a:off x="9359343" y="7910281"/>
                <a:ext cx="195771" cy="347608"/>
                <a:chOff x="9359343" y="7910281"/>
                <a:chExt cx="195771" cy="347608"/>
              </a:xfrm>
            </p:grpSpPr>
            <p:grpSp>
              <p:nvGrpSpPr>
                <p:cNvPr id="96" name="Graphic 3">
                  <a:extLst>
                    <a:ext uri="{FF2B5EF4-FFF2-40B4-BE49-F238E27FC236}">
                      <a16:creationId xmlns:a16="http://schemas.microsoft.com/office/drawing/2014/main" xmlns="" id="{862FF060-A851-4577-A78E-416EE199C155}"/>
                    </a:ext>
                  </a:extLst>
                </p:cNvPr>
                <p:cNvGrpSpPr/>
                <p:nvPr/>
              </p:nvGrpSpPr>
              <p:grpSpPr>
                <a:xfrm>
                  <a:off x="9373700" y="7985120"/>
                  <a:ext cx="176629" cy="272768"/>
                  <a:chOff x="9373700" y="7985120"/>
                  <a:chExt cx="176629" cy="272768"/>
                </a:xfrm>
              </p:grpSpPr>
              <p:sp>
                <p:nvSpPr>
                  <p:cNvPr id="108" name="Freeform: Shape 107">
                    <a:extLst>
                      <a:ext uri="{FF2B5EF4-FFF2-40B4-BE49-F238E27FC236}">
                        <a16:creationId xmlns:a16="http://schemas.microsoft.com/office/drawing/2014/main" xmlns="" id="{036BE6A5-89AB-43AB-8C73-C58D1DFAB7FA}"/>
                      </a:ext>
                    </a:extLst>
                  </p:cNvPr>
                  <p:cNvSpPr/>
                  <p:nvPr/>
                </p:nvSpPr>
                <p:spPr>
                  <a:xfrm>
                    <a:off x="9373700" y="7985120"/>
                    <a:ext cx="169687" cy="265806"/>
                  </a:xfrm>
                  <a:custGeom>
                    <a:avLst/>
                    <a:gdLst>
                      <a:gd name="connsiteX0" fmla="*/ 119635 w 169687"/>
                      <a:gd name="connsiteY0" fmla="*/ 4785 h 265806"/>
                      <a:gd name="connsiteX1" fmla="*/ 138777 w 169687"/>
                      <a:gd name="connsiteY1" fmla="*/ 100494 h 265806"/>
                      <a:gd name="connsiteX2" fmla="*/ 167490 w 169687"/>
                      <a:gd name="connsiteY2" fmla="*/ 244056 h 265806"/>
                      <a:gd name="connsiteX3" fmla="*/ 81352 w 169687"/>
                      <a:gd name="connsiteY3" fmla="*/ 263198 h 265806"/>
                      <a:gd name="connsiteX4" fmla="*/ 23927 w 169687"/>
                      <a:gd name="connsiteY4" fmla="*/ 129206 h 265806"/>
                      <a:gd name="connsiteX5" fmla="*/ 0 w 169687"/>
                      <a:gd name="connsiteY5" fmla="*/ 0 h 265806"/>
                      <a:gd name="connsiteX6" fmla="*/ 119635 w 169687"/>
                      <a:gd name="connsiteY6" fmla="*/ 4785 h 26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687" h="265806">
                        <a:moveTo>
                          <a:pt x="119635" y="4785"/>
                        </a:moveTo>
                        <a:cubicBezTo>
                          <a:pt x="119635" y="4785"/>
                          <a:pt x="124421" y="52640"/>
                          <a:pt x="138777" y="100494"/>
                        </a:cubicBezTo>
                        <a:cubicBezTo>
                          <a:pt x="153133" y="148348"/>
                          <a:pt x="177060" y="234485"/>
                          <a:pt x="167490" y="244056"/>
                        </a:cubicBezTo>
                        <a:cubicBezTo>
                          <a:pt x="157919" y="253627"/>
                          <a:pt x="124421" y="272769"/>
                          <a:pt x="81352" y="263198"/>
                        </a:cubicBezTo>
                        <a:cubicBezTo>
                          <a:pt x="81352" y="263198"/>
                          <a:pt x="57425" y="272769"/>
                          <a:pt x="23927" y="129206"/>
                        </a:cubicBezTo>
                        <a:cubicBezTo>
                          <a:pt x="4785" y="38283"/>
                          <a:pt x="0" y="0"/>
                          <a:pt x="0" y="0"/>
                        </a:cubicBezTo>
                        <a:lnTo>
                          <a:pt x="119635" y="4785"/>
                        </a:lnTo>
                        <a:close/>
                      </a:path>
                    </a:pathLst>
                  </a:custGeom>
                  <a:solidFill>
                    <a:srgbClr val="00728F"/>
                  </a:solidFill>
                  <a:ln w="47824"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xmlns="" id="{AF427176-8843-4199-8210-C39AC8D468AA}"/>
                      </a:ext>
                    </a:extLst>
                  </p:cNvPr>
                  <p:cNvSpPr/>
                  <p:nvPr/>
                </p:nvSpPr>
                <p:spPr>
                  <a:xfrm>
                    <a:off x="9373700" y="7985120"/>
                    <a:ext cx="176629" cy="272768"/>
                  </a:xfrm>
                  <a:custGeom>
                    <a:avLst/>
                    <a:gdLst>
                      <a:gd name="connsiteX0" fmla="*/ 105279 w 176629"/>
                      <a:gd name="connsiteY0" fmla="*/ 272769 h 272768"/>
                      <a:gd name="connsiteX1" fmla="*/ 86137 w 176629"/>
                      <a:gd name="connsiteY1" fmla="*/ 272769 h 272768"/>
                      <a:gd name="connsiteX2" fmla="*/ 86137 w 176629"/>
                      <a:gd name="connsiteY2" fmla="*/ 272769 h 272768"/>
                      <a:gd name="connsiteX3" fmla="*/ 23927 w 176629"/>
                      <a:gd name="connsiteY3" fmla="*/ 133992 h 272768"/>
                      <a:gd name="connsiteX4" fmla="*/ 0 w 176629"/>
                      <a:gd name="connsiteY4" fmla="*/ 4785 h 272768"/>
                      <a:gd name="connsiteX5" fmla="*/ 0 w 176629"/>
                      <a:gd name="connsiteY5" fmla="*/ 0 h 272768"/>
                      <a:gd name="connsiteX6" fmla="*/ 124421 w 176629"/>
                      <a:gd name="connsiteY6" fmla="*/ 4785 h 272768"/>
                      <a:gd name="connsiteX7" fmla="*/ 124421 w 176629"/>
                      <a:gd name="connsiteY7" fmla="*/ 9571 h 272768"/>
                      <a:gd name="connsiteX8" fmla="*/ 143563 w 176629"/>
                      <a:gd name="connsiteY8" fmla="*/ 105279 h 272768"/>
                      <a:gd name="connsiteX9" fmla="*/ 172275 w 176629"/>
                      <a:gd name="connsiteY9" fmla="*/ 253627 h 272768"/>
                      <a:gd name="connsiteX10" fmla="*/ 105279 w 176629"/>
                      <a:gd name="connsiteY10" fmla="*/ 272769 h 272768"/>
                      <a:gd name="connsiteX11" fmla="*/ 86137 w 176629"/>
                      <a:gd name="connsiteY11" fmla="*/ 258412 h 272768"/>
                      <a:gd name="connsiteX12" fmla="*/ 86137 w 176629"/>
                      <a:gd name="connsiteY12" fmla="*/ 258412 h 272768"/>
                      <a:gd name="connsiteX13" fmla="*/ 105279 w 176629"/>
                      <a:gd name="connsiteY13" fmla="*/ 258412 h 272768"/>
                      <a:gd name="connsiteX14" fmla="*/ 167490 w 176629"/>
                      <a:gd name="connsiteY14" fmla="*/ 239271 h 272768"/>
                      <a:gd name="connsiteX15" fmla="*/ 133991 w 176629"/>
                      <a:gd name="connsiteY15" fmla="*/ 100494 h 272768"/>
                      <a:gd name="connsiteX16" fmla="*/ 114850 w 176629"/>
                      <a:gd name="connsiteY16" fmla="*/ 4785 h 272768"/>
                      <a:gd name="connsiteX17" fmla="*/ 9571 w 176629"/>
                      <a:gd name="connsiteY17" fmla="*/ 0 h 272768"/>
                      <a:gd name="connsiteX18" fmla="*/ 28712 w 176629"/>
                      <a:gd name="connsiteY18" fmla="*/ 119635 h 272768"/>
                      <a:gd name="connsiteX19" fmla="*/ 86137 w 176629"/>
                      <a:gd name="connsiteY19" fmla="*/ 258412 h 272768"/>
                      <a:gd name="connsiteX20" fmla="*/ 86137 w 176629"/>
                      <a:gd name="connsiteY20" fmla="*/ 258412 h 27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6629" h="272768">
                        <a:moveTo>
                          <a:pt x="105279" y="272769"/>
                        </a:moveTo>
                        <a:cubicBezTo>
                          <a:pt x="100494" y="272769"/>
                          <a:pt x="90923" y="272769"/>
                          <a:pt x="86137" y="272769"/>
                        </a:cubicBezTo>
                        <a:cubicBezTo>
                          <a:pt x="86137" y="272769"/>
                          <a:pt x="86137" y="272769"/>
                          <a:pt x="86137" y="272769"/>
                        </a:cubicBezTo>
                        <a:cubicBezTo>
                          <a:pt x="76567" y="272769"/>
                          <a:pt x="52640" y="253627"/>
                          <a:pt x="23927" y="133992"/>
                        </a:cubicBezTo>
                        <a:cubicBezTo>
                          <a:pt x="4785" y="43069"/>
                          <a:pt x="0" y="9571"/>
                          <a:pt x="0" y="4785"/>
                        </a:cubicBezTo>
                        <a:lnTo>
                          <a:pt x="0" y="0"/>
                        </a:lnTo>
                        <a:lnTo>
                          <a:pt x="124421" y="4785"/>
                        </a:lnTo>
                        <a:lnTo>
                          <a:pt x="124421" y="9571"/>
                        </a:lnTo>
                        <a:cubicBezTo>
                          <a:pt x="124421" y="9571"/>
                          <a:pt x="129206" y="57425"/>
                          <a:pt x="143563" y="105279"/>
                        </a:cubicBezTo>
                        <a:cubicBezTo>
                          <a:pt x="177060" y="220129"/>
                          <a:pt x="181846" y="248841"/>
                          <a:pt x="172275" y="253627"/>
                        </a:cubicBezTo>
                        <a:cubicBezTo>
                          <a:pt x="162704" y="258412"/>
                          <a:pt x="133991" y="272769"/>
                          <a:pt x="105279" y="272769"/>
                        </a:cubicBezTo>
                        <a:close/>
                        <a:moveTo>
                          <a:pt x="86137" y="258412"/>
                        </a:moveTo>
                        <a:lnTo>
                          <a:pt x="86137" y="258412"/>
                        </a:lnTo>
                        <a:cubicBezTo>
                          <a:pt x="90923" y="258412"/>
                          <a:pt x="100494" y="258412"/>
                          <a:pt x="105279" y="258412"/>
                        </a:cubicBezTo>
                        <a:cubicBezTo>
                          <a:pt x="133991" y="258412"/>
                          <a:pt x="157919" y="244056"/>
                          <a:pt x="167490" y="239271"/>
                        </a:cubicBezTo>
                        <a:cubicBezTo>
                          <a:pt x="172275" y="234485"/>
                          <a:pt x="167490" y="205773"/>
                          <a:pt x="133991" y="100494"/>
                        </a:cubicBezTo>
                        <a:cubicBezTo>
                          <a:pt x="119635" y="57425"/>
                          <a:pt x="114850" y="19142"/>
                          <a:pt x="114850" y="4785"/>
                        </a:cubicBezTo>
                        <a:lnTo>
                          <a:pt x="9571" y="0"/>
                        </a:lnTo>
                        <a:cubicBezTo>
                          <a:pt x="9571" y="14356"/>
                          <a:pt x="14356" y="52640"/>
                          <a:pt x="28712" y="119635"/>
                        </a:cubicBezTo>
                        <a:cubicBezTo>
                          <a:pt x="57425" y="258412"/>
                          <a:pt x="81352" y="258412"/>
                          <a:pt x="86137" y="258412"/>
                        </a:cubicBezTo>
                        <a:lnTo>
                          <a:pt x="86137" y="258412"/>
                        </a:lnTo>
                        <a:close/>
                      </a:path>
                    </a:pathLst>
                  </a:custGeom>
                  <a:solidFill>
                    <a:srgbClr val="2A4160"/>
                  </a:solidFill>
                  <a:ln w="47824" cap="flat">
                    <a:noFill/>
                    <a:prstDash val="solid"/>
                    <a:miter/>
                  </a:ln>
                </p:spPr>
                <p:txBody>
                  <a:bodyPr rtlCol="0" anchor="ctr"/>
                  <a:lstStyle/>
                  <a:p>
                    <a:endParaRPr lang="en-US"/>
                  </a:p>
                </p:txBody>
              </p:sp>
            </p:grpSp>
            <p:grpSp>
              <p:nvGrpSpPr>
                <p:cNvPr id="97" name="Graphic 3">
                  <a:extLst>
                    <a:ext uri="{FF2B5EF4-FFF2-40B4-BE49-F238E27FC236}">
                      <a16:creationId xmlns:a16="http://schemas.microsoft.com/office/drawing/2014/main" xmlns="" id="{04715F1A-669F-4C44-8B6C-6658FD58E40F}"/>
                    </a:ext>
                  </a:extLst>
                </p:cNvPr>
                <p:cNvGrpSpPr/>
                <p:nvPr/>
              </p:nvGrpSpPr>
              <p:grpSpPr>
                <a:xfrm>
                  <a:off x="9397095" y="7989905"/>
                  <a:ext cx="158019" cy="267983"/>
                  <a:chOff x="9397095" y="7989905"/>
                  <a:chExt cx="158019" cy="267983"/>
                </a:xfrm>
              </p:grpSpPr>
              <p:sp>
                <p:nvSpPr>
                  <p:cNvPr id="106" name="Freeform: Shape 105">
                    <a:extLst>
                      <a:ext uri="{FF2B5EF4-FFF2-40B4-BE49-F238E27FC236}">
                        <a16:creationId xmlns:a16="http://schemas.microsoft.com/office/drawing/2014/main" xmlns="" id="{3F2995C9-0082-4D48-B9FD-1D638C53BDE9}"/>
                      </a:ext>
                    </a:extLst>
                  </p:cNvPr>
                  <p:cNvSpPr/>
                  <p:nvPr/>
                </p:nvSpPr>
                <p:spPr>
                  <a:xfrm>
                    <a:off x="9397095" y="7989905"/>
                    <a:ext cx="146292" cy="261020"/>
                  </a:xfrm>
                  <a:custGeom>
                    <a:avLst/>
                    <a:gdLst>
                      <a:gd name="connsiteX0" fmla="*/ 96240 w 146292"/>
                      <a:gd name="connsiteY0" fmla="*/ 0 h 261020"/>
                      <a:gd name="connsiteX1" fmla="*/ 115382 w 146292"/>
                      <a:gd name="connsiteY1" fmla="*/ 95708 h 261020"/>
                      <a:gd name="connsiteX2" fmla="*/ 144094 w 146292"/>
                      <a:gd name="connsiteY2" fmla="*/ 239271 h 261020"/>
                      <a:gd name="connsiteX3" fmla="*/ 57957 w 146292"/>
                      <a:gd name="connsiteY3" fmla="*/ 258413 h 261020"/>
                      <a:gd name="connsiteX4" fmla="*/ 14888 w 146292"/>
                      <a:gd name="connsiteY4" fmla="*/ 119635 h 261020"/>
                      <a:gd name="connsiteX5" fmla="*/ 532 w 146292"/>
                      <a:gd name="connsiteY5" fmla="*/ 9571 h 261020"/>
                      <a:gd name="connsiteX6" fmla="*/ 96240 w 146292"/>
                      <a:gd name="connsiteY6" fmla="*/ 0 h 26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292" h="261020">
                        <a:moveTo>
                          <a:pt x="96240" y="0"/>
                        </a:moveTo>
                        <a:cubicBezTo>
                          <a:pt x="96240" y="0"/>
                          <a:pt x="101025" y="47854"/>
                          <a:pt x="115382" y="95708"/>
                        </a:cubicBezTo>
                        <a:cubicBezTo>
                          <a:pt x="129738" y="143562"/>
                          <a:pt x="153665" y="229700"/>
                          <a:pt x="144094" y="239271"/>
                        </a:cubicBezTo>
                        <a:cubicBezTo>
                          <a:pt x="134523" y="248842"/>
                          <a:pt x="101025" y="267983"/>
                          <a:pt x="57957" y="258413"/>
                        </a:cubicBezTo>
                        <a:cubicBezTo>
                          <a:pt x="57957" y="258413"/>
                          <a:pt x="34030" y="215344"/>
                          <a:pt x="14888" y="119635"/>
                        </a:cubicBezTo>
                        <a:cubicBezTo>
                          <a:pt x="-4254" y="28712"/>
                          <a:pt x="532" y="9571"/>
                          <a:pt x="532" y="9571"/>
                        </a:cubicBezTo>
                        <a:lnTo>
                          <a:pt x="96240" y="0"/>
                        </a:lnTo>
                        <a:close/>
                      </a:path>
                    </a:pathLst>
                  </a:custGeom>
                  <a:solidFill>
                    <a:srgbClr val="00728F"/>
                  </a:solidFill>
                  <a:ln w="47824"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xmlns="" id="{31139F28-3EB7-4F4B-A9DF-C0A4818F032E}"/>
                      </a:ext>
                    </a:extLst>
                  </p:cNvPr>
                  <p:cNvSpPr/>
                  <p:nvPr/>
                </p:nvSpPr>
                <p:spPr>
                  <a:xfrm>
                    <a:off x="9401880" y="7989905"/>
                    <a:ext cx="153234" cy="267983"/>
                  </a:xfrm>
                  <a:custGeom>
                    <a:avLst/>
                    <a:gdLst>
                      <a:gd name="connsiteX0" fmla="*/ 77098 w 153234"/>
                      <a:gd name="connsiteY0" fmla="*/ 267983 h 267983"/>
                      <a:gd name="connsiteX1" fmla="*/ 57957 w 153234"/>
                      <a:gd name="connsiteY1" fmla="*/ 267983 h 267983"/>
                      <a:gd name="connsiteX2" fmla="*/ 57957 w 153234"/>
                      <a:gd name="connsiteY2" fmla="*/ 267983 h 267983"/>
                      <a:gd name="connsiteX3" fmla="*/ 57957 w 153234"/>
                      <a:gd name="connsiteY3" fmla="*/ 267983 h 267983"/>
                      <a:gd name="connsiteX4" fmla="*/ 14888 w 153234"/>
                      <a:gd name="connsiteY4" fmla="*/ 129206 h 267983"/>
                      <a:gd name="connsiteX5" fmla="*/ 532 w 153234"/>
                      <a:gd name="connsiteY5" fmla="*/ 14356 h 267983"/>
                      <a:gd name="connsiteX6" fmla="*/ 532 w 153234"/>
                      <a:gd name="connsiteY6" fmla="*/ 9571 h 267983"/>
                      <a:gd name="connsiteX7" fmla="*/ 101025 w 153234"/>
                      <a:gd name="connsiteY7" fmla="*/ 0 h 267983"/>
                      <a:gd name="connsiteX8" fmla="*/ 101025 w 153234"/>
                      <a:gd name="connsiteY8" fmla="*/ 4785 h 267983"/>
                      <a:gd name="connsiteX9" fmla="*/ 120167 w 153234"/>
                      <a:gd name="connsiteY9" fmla="*/ 100494 h 267983"/>
                      <a:gd name="connsiteX10" fmla="*/ 148880 w 153234"/>
                      <a:gd name="connsiteY10" fmla="*/ 248842 h 267983"/>
                      <a:gd name="connsiteX11" fmla="*/ 77098 w 153234"/>
                      <a:gd name="connsiteY11" fmla="*/ 267983 h 267983"/>
                      <a:gd name="connsiteX12" fmla="*/ 57957 w 153234"/>
                      <a:gd name="connsiteY12" fmla="*/ 253627 h 267983"/>
                      <a:gd name="connsiteX13" fmla="*/ 77098 w 153234"/>
                      <a:gd name="connsiteY13" fmla="*/ 253627 h 267983"/>
                      <a:gd name="connsiteX14" fmla="*/ 139309 w 153234"/>
                      <a:gd name="connsiteY14" fmla="*/ 234485 h 267983"/>
                      <a:gd name="connsiteX15" fmla="*/ 105811 w 153234"/>
                      <a:gd name="connsiteY15" fmla="*/ 95708 h 267983"/>
                      <a:gd name="connsiteX16" fmla="*/ 86669 w 153234"/>
                      <a:gd name="connsiteY16" fmla="*/ 0 h 267983"/>
                      <a:gd name="connsiteX17" fmla="*/ 532 w 153234"/>
                      <a:gd name="connsiteY17" fmla="*/ 9571 h 267983"/>
                      <a:gd name="connsiteX18" fmla="*/ 14888 w 153234"/>
                      <a:gd name="connsiteY18" fmla="*/ 114850 h 267983"/>
                      <a:gd name="connsiteX19" fmla="*/ 57957 w 153234"/>
                      <a:gd name="connsiteY19" fmla="*/ 253627 h 26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3234" h="267983">
                        <a:moveTo>
                          <a:pt x="77098" y="267983"/>
                        </a:moveTo>
                        <a:cubicBezTo>
                          <a:pt x="72313" y="267983"/>
                          <a:pt x="62742" y="267983"/>
                          <a:pt x="57957" y="267983"/>
                        </a:cubicBezTo>
                        <a:lnTo>
                          <a:pt x="57957" y="267983"/>
                        </a:lnTo>
                        <a:lnTo>
                          <a:pt x="57957" y="267983"/>
                        </a:lnTo>
                        <a:cubicBezTo>
                          <a:pt x="57957" y="267983"/>
                          <a:pt x="34029" y="220129"/>
                          <a:pt x="14888" y="129206"/>
                        </a:cubicBezTo>
                        <a:cubicBezTo>
                          <a:pt x="-4254" y="38283"/>
                          <a:pt x="532" y="19142"/>
                          <a:pt x="532" y="14356"/>
                        </a:cubicBezTo>
                        <a:lnTo>
                          <a:pt x="532" y="9571"/>
                        </a:lnTo>
                        <a:lnTo>
                          <a:pt x="101025" y="0"/>
                        </a:lnTo>
                        <a:lnTo>
                          <a:pt x="101025" y="4785"/>
                        </a:lnTo>
                        <a:cubicBezTo>
                          <a:pt x="101025" y="4785"/>
                          <a:pt x="105811" y="52640"/>
                          <a:pt x="120167" y="100494"/>
                        </a:cubicBezTo>
                        <a:cubicBezTo>
                          <a:pt x="153665" y="215344"/>
                          <a:pt x="158450" y="244056"/>
                          <a:pt x="148880" y="248842"/>
                        </a:cubicBezTo>
                        <a:cubicBezTo>
                          <a:pt x="134523" y="253627"/>
                          <a:pt x="105811" y="267983"/>
                          <a:pt x="77098" y="267983"/>
                        </a:cubicBezTo>
                        <a:close/>
                        <a:moveTo>
                          <a:pt x="57957" y="253627"/>
                        </a:moveTo>
                        <a:cubicBezTo>
                          <a:pt x="62742" y="253627"/>
                          <a:pt x="67528" y="253627"/>
                          <a:pt x="77098" y="253627"/>
                        </a:cubicBezTo>
                        <a:cubicBezTo>
                          <a:pt x="105811" y="253627"/>
                          <a:pt x="129738" y="239271"/>
                          <a:pt x="139309" y="234485"/>
                        </a:cubicBezTo>
                        <a:cubicBezTo>
                          <a:pt x="144094" y="229700"/>
                          <a:pt x="139309" y="200988"/>
                          <a:pt x="105811" y="95708"/>
                        </a:cubicBezTo>
                        <a:cubicBezTo>
                          <a:pt x="91455" y="57425"/>
                          <a:pt x="86669" y="14356"/>
                          <a:pt x="86669" y="0"/>
                        </a:cubicBezTo>
                        <a:lnTo>
                          <a:pt x="532" y="9571"/>
                        </a:lnTo>
                        <a:cubicBezTo>
                          <a:pt x="532" y="19142"/>
                          <a:pt x="532" y="43069"/>
                          <a:pt x="14888" y="114850"/>
                        </a:cubicBezTo>
                        <a:cubicBezTo>
                          <a:pt x="34029" y="200988"/>
                          <a:pt x="53171" y="244056"/>
                          <a:pt x="57957" y="253627"/>
                        </a:cubicBezTo>
                        <a:close/>
                      </a:path>
                    </a:pathLst>
                  </a:custGeom>
                  <a:solidFill>
                    <a:srgbClr val="2A4160"/>
                  </a:solidFill>
                  <a:ln w="47824" cap="flat">
                    <a:noFill/>
                    <a:prstDash val="solid"/>
                    <a:miter/>
                  </a:ln>
                </p:spPr>
                <p:txBody>
                  <a:bodyPr rtlCol="0" anchor="ctr"/>
                  <a:lstStyle/>
                  <a:p>
                    <a:endParaRPr lang="en-US"/>
                  </a:p>
                </p:txBody>
              </p:sp>
            </p:grpSp>
            <p:sp>
              <p:nvSpPr>
                <p:cNvPr id="98" name="Freeform: Shape 97">
                  <a:extLst>
                    <a:ext uri="{FF2B5EF4-FFF2-40B4-BE49-F238E27FC236}">
                      <a16:creationId xmlns:a16="http://schemas.microsoft.com/office/drawing/2014/main" xmlns="" id="{1F07C4FE-9830-4759-8E97-68509B19FD6E}"/>
                    </a:ext>
                  </a:extLst>
                </p:cNvPr>
                <p:cNvSpPr/>
                <p:nvPr/>
              </p:nvSpPr>
              <p:spPr>
                <a:xfrm>
                  <a:off x="9378485" y="7985120"/>
                  <a:ext cx="167489" cy="265806"/>
                </a:xfrm>
                <a:custGeom>
                  <a:avLst/>
                  <a:gdLst>
                    <a:gd name="connsiteX0" fmla="*/ 81352 w 167489"/>
                    <a:gd name="connsiteY0" fmla="*/ 244056 h 265806"/>
                    <a:gd name="connsiteX1" fmla="*/ 52640 w 167489"/>
                    <a:gd name="connsiteY1" fmla="*/ 162704 h 265806"/>
                    <a:gd name="connsiteX2" fmla="*/ 38283 w 167489"/>
                    <a:gd name="connsiteY2" fmla="*/ 81352 h 265806"/>
                    <a:gd name="connsiteX3" fmla="*/ 52640 w 167489"/>
                    <a:gd name="connsiteY3" fmla="*/ 71781 h 265806"/>
                    <a:gd name="connsiteX4" fmla="*/ 124421 w 167489"/>
                    <a:gd name="connsiteY4" fmla="*/ 57425 h 265806"/>
                    <a:gd name="connsiteX5" fmla="*/ 114850 w 167489"/>
                    <a:gd name="connsiteY5" fmla="*/ 4785 h 265806"/>
                    <a:gd name="connsiteX6" fmla="*/ 0 w 167489"/>
                    <a:gd name="connsiteY6" fmla="*/ 0 h 265806"/>
                    <a:gd name="connsiteX7" fmla="*/ 23927 w 167489"/>
                    <a:gd name="connsiteY7" fmla="*/ 129206 h 265806"/>
                    <a:gd name="connsiteX8" fmla="*/ 81352 w 167489"/>
                    <a:gd name="connsiteY8" fmla="*/ 263198 h 265806"/>
                    <a:gd name="connsiteX9" fmla="*/ 167490 w 167489"/>
                    <a:gd name="connsiteY9" fmla="*/ 244056 h 265806"/>
                    <a:gd name="connsiteX10" fmla="*/ 167490 w 167489"/>
                    <a:gd name="connsiteY10" fmla="*/ 244056 h 265806"/>
                    <a:gd name="connsiteX11" fmla="*/ 81352 w 167489"/>
                    <a:gd name="connsiteY11" fmla="*/ 244056 h 26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7489" h="265806">
                      <a:moveTo>
                        <a:pt x="81352" y="244056"/>
                      </a:moveTo>
                      <a:cubicBezTo>
                        <a:pt x="66996" y="220129"/>
                        <a:pt x="57425" y="191417"/>
                        <a:pt x="52640" y="162704"/>
                      </a:cubicBezTo>
                      <a:cubicBezTo>
                        <a:pt x="43069" y="133992"/>
                        <a:pt x="38283" y="110065"/>
                        <a:pt x="38283" y="81352"/>
                      </a:cubicBezTo>
                      <a:cubicBezTo>
                        <a:pt x="38283" y="71781"/>
                        <a:pt x="43069" y="71781"/>
                        <a:pt x="52640" y="71781"/>
                      </a:cubicBezTo>
                      <a:cubicBezTo>
                        <a:pt x="76567" y="76567"/>
                        <a:pt x="105279" y="76567"/>
                        <a:pt x="124421" y="57425"/>
                      </a:cubicBezTo>
                      <a:cubicBezTo>
                        <a:pt x="119635" y="28712"/>
                        <a:pt x="114850" y="4785"/>
                        <a:pt x="114850" y="4785"/>
                      </a:cubicBezTo>
                      <a:lnTo>
                        <a:pt x="0" y="0"/>
                      </a:lnTo>
                      <a:cubicBezTo>
                        <a:pt x="0" y="0"/>
                        <a:pt x="4785" y="38283"/>
                        <a:pt x="23927" y="129206"/>
                      </a:cubicBezTo>
                      <a:cubicBezTo>
                        <a:pt x="52640" y="272769"/>
                        <a:pt x="81352" y="263198"/>
                        <a:pt x="81352" y="263198"/>
                      </a:cubicBezTo>
                      <a:cubicBezTo>
                        <a:pt x="124421" y="272769"/>
                        <a:pt x="157919" y="253627"/>
                        <a:pt x="167490" y="244056"/>
                      </a:cubicBezTo>
                      <a:cubicBezTo>
                        <a:pt x="167490" y="244056"/>
                        <a:pt x="167490" y="244056"/>
                        <a:pt x="167490" y="244056"/>
                      </a:cubicBezTo>
                      <a:cubicBezTo>
                        <a:pt x="138777" y="258412"/>
                        <a:pt x="100494" y="267983"/>
                        <a:pt x="81352" y="244056"/>
                      </a:cubicBezTo>
                      <a:close/>
                    </a:path>
                  </a:pathLst>
                </a:custGeom>
                <a:solidFill>
                  <a:srgbClr val="00728F">
                    <a:alpha val="60000"/>
                  </a:srgbClr>
                </a:solidFill>
                <a:ln w="47824" cap="flat">
                  <a:noFill/>
                  <a:prstDash val="solid"/>
                  <a:miter/>
                </a:ln>
              </p:spPr>
              <p:txBody>
                <a:bodyPr rtlCol="0" anchor="ctr"/>
                <a:lstStyle/>
                <a:p>
                  <a:endParaRPr lang="en-US"/>
                </a:p>
              </p:txBody>
            </p:sp>
            <p:grpSp>
              <p:nvGrpSpPr>
                <p:cNvPr id="99" name="Graphic 3">
                  <a:extLst>
                    <a:ext uri="{FF2B5EF4-FFF2-40B4-BE49-F238E27FC236}">
                      <a16:creationId xmlns:a16="http://schemas.microsoft.com/office/drawing/2014/main" xmlns="" id="{C395529D-656D-47A3-8D59-15A40F454368}"/>
                    </a:ext>
                  </a:extLst>
                </p:cNvPr>
                <p:cNvGrpSpPr/>
                <p:nvPr/>
              </p:nvGrpSpPr>
              <p:grpSpPr>
                <a:xfrm>
                  <a:off x="9359343" y="7910281"/>
                  <a:ext cx="153133" cy="127478"/>
                  <a:chOff x="9359343" y="7910281"/>
                  <a:chExt cx="153133" cy="127478"/>
                </a:xfrm>
              </p:grpSpPr>
              <p:sp>
                <p:nvSpPr>
                  <p:cNvPr id="104" name="Freeform: Shape 103">
                    <a:extLst>
                      <a:ext uri="{FF2B5EF4-FFF2-40B4-BE49-F238E27FC236}">
                        <a16:creationId xmlns:a16="http://schemas.microsoft.com/office/drawing/2014/main" xmlns="" id="{79DBE684-9F8E-4B39-8A71-6D95B64811B3}"/>
                      </a:ext>
                    </a:extLst>
                  </p:cNvPr>
                  <p:cNvSpPr/>
                  <p:nvPr/>
                </p:nvSpPr>
                <p:spPr>
                  <a:xfrm>
                    <a:off x="9359343" y="7915066"/>
                    <a:ext cx="143562" cy="119248"/>
                  </a:xfrm>
                  <a:custGeom>
                    <a:avLst/>
                    <a:gdLst>
                      <a:gd name="connsiteX0" fmla="*/ 0 w 143562"/>
                      <a:gd name="connsiteY0" fmla="*/ 22200 h 119248"/>
                      <a:gd name="connsiteX1" fmla="*/ 19142 w 143562"/>
                      <a:gd name="connsiteY1" fmla="*/ 113123 h 119248"/>
                      <a:gd name="connsiteX2" fmla="*/ 57425 w 143562"/>
                      <a:gd name="connsiteY2" fmla="*/ 117908 h 119248"/>
                      <a:gd name="connsiteX3" fmla="*/ 143563 w 143562"/>
                      <a:gd name="connsiteY3" fmla="*/ 84410 h 119248"/>
                      <a:gd name="connsiteX4" fmla="*/ 124421 w 143562"/>
                      <a:gd name="connsiteY4" fmla="*/ 3058 h 119248"/>
                      <a:gd name="connsiteX5" fmla="*/ 0 w 143562"/>
                      <a:gd name="connsiteY5" fmla="*/ 22200 h 119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562" h="119248">
                        <a:moveTo>
                          <a:pt x="0" y="22200"/>
                        </a:moveTo>
                        <a:cubicBezTo>
                          <a:pt x="0" y="22200"/>
                          <a:pt x="0" y="79625"/>
                          <a:pt x="19142" y="113123"/>
                        </a:cubicBezTo>
                        <a:cubicBezTo>
                          <a:pt x="19142" y="113123"/>
                          <a:pt x="23927" y="122694"/>
                          <a:pt x="57425" y="117908"/>
                        </a:cubicBezTo>
                        <a:cubicBezTo>
                          <a:pt x="95708" y="113123"/>
                          <a:pt x="143563" y="108337"/>
                          <a:pt x="143563" y="84410"/>
                        </a:cubicBezTo>
                        <a:cubicBezTo>
                          <a:pt x="143563" y="60483"/>
                          <a:pt x="138777" y="26985"/>
                          <a:pt x="124421" y="3058"/>
                        </a:cubicBezTo>
                        <a:cubicBezTo>
                          <a:pt x="133992" y="3058"/>
                          <a:pt x="52640" y="-11298"/>
                          <a:pt x="0" y="22200"/>
                        </a:cubicBezTo>
                        <a:close/>
                      </a:path>
                    </a:pathLst>
                  </a:custGeom>
                  <a:solidFill>
                    <a:srgbClr val="FFD900"/>
                  </a:solidFill>
                  <a:ln w="47824"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xmlns="" id="{F9CBC330-E918-4A41-AA2D-D44E0200115C}"/>
                      </a:ext>
                    </a:extLst>
                  </p:cNvPr>
                  <p:cNvSpPr/>
                  <p:nvPr/>
                </p:nvSpPr>
                <p:spPr>
                  <a:xfrm>
                    <a:off x="9359343" y="7910281"/>
                    <a:ext cx="153133" cy="127478"/>
                  </a:xfrm>
                  <a:custGeom>
                    <a:avLst/>
                    <a:gdLst>
                      <a:gd name="connsiteX0" fmla="*/ 43069 w 153133"/>
                      <a:gd name="connsiteY0" fmla="*/ 127479 h 127478"/>
                      <a:gd name="connsiteX1" fmla="*/ 43069 w 153133"/>
                      <a:gd name="connsiteY1" fmla="*/ 127479 h 127478"/>
                      <a:gd name="connsiteX2" fmla="*/ 19142 w 153133"/>
                      <a:gd name="connsiteY2" fmla="*/ 117908 h 127478"/>
                      <a:gd name="connsiteX3" fmla="*/ 0 w 153133"/>
                      <a:gd name="connsiteY3" fmla="*/ 26985 h 127478"/>
                      <a:gd name="connsiteX4" fmla="*/ 0 w 153133"/>
                      <a:gd name="connsiteY4" fmla="*/ 22200 h 127478"/>
                      <a:gd name="connsiteX5" fmla="*/ 0 w 153133"/>
                      <a:gd name="connsiteY5" fmla="*/ 22200 h 127478"/>
                      <a:gd name="connsiteX6" fmla="*/ 133992 w 153133"/>
                      <a:gd name="connsiteY6" fmla="*/ 3058 h 127478"/>
                      <a:gd name="connsiteX7" fmla="*/ 133992 w 153133"/>
                      <a:gd name="connsiteY7" fmla="*/ 3058 h 127478"/>
                      <a:gd name="connsiteX8" fmla="*/ 133992 w 153133"/>
                      <a:gd name="connsiteY8" fmla="*/ 3058 h 127478"/>
                      <a:gd name="connsiteX9" fmla="*/ 153133 w 153133"/>
                      <a:gd name="connsiteY9" fmla="*/ 84410 h 127478"/>
                      <a:gd name="connsiteX10" fmla="*/ 62211 w 153133"/>
                      <a:gd name="connsiteY10" fmla="*/ 122694 h 127478"/>
                      <a:gd name="connsiteX11" fmla="*/ 43069 w 153133"/>
                      <a:gd name="connsiteY11" fmla="*/ 127479 h 127478"/>
                      <a:gd name="connsiteX12" fmla="*/ 28712 w 153133"/>
                      <a:gd name="connsiteY12" fmla="*/ 113123 h 127478"/>
                      <a:gd name="connsiteX13" fmla="*/ 47854 w 153133"/>
                      <a:gd name="connsiteY13" fmla="*/ 117908 h 127478"/>
                      <a:gd name="connsiteX14" fmla="*/ 47854 w 153133"/>
                      <a:gd name="connsiteY14" fmla="*/ 117908 h 127478"/>
                      <a:gd name="connsiteX15" fmla="*/ 66996 w 153133"/>
                      <a:gd name="connsiteY15" fmla="*/ 117908 h 127478"/>
                      <a:gd name="connsiteX16" fmla="*/ 148348 w 153133"/>
                      <a:gd name="connsiteY16" fmla="*/ 89196 h 127478"/>
                      <a:gd name="connsiteX17" fmla="*/ 133992 w 153133"/>
                      <a:gd name="connsiteY17" fmla="*/ 12629 h 127478"/>
                      <a:gd name="connsiteX18" fmla="*/ 9571 w 153133"/>
                      <a:gd name="connsiteY18" fmla="*/ 31771 h 127478"/>
                      <a:gd name="connsiteX19" fmla="*/ 28712 w 153133"/>
                      <a:gd name="connsiteY19" fmla="*/ 113123 h 127478"/>
                      <a:gd name="connsiteX20" fmla="*/ 28712 w 153133"/>
                      <a:gd name="connsiteY20" fmla="*/ 113123 h 127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3133" h="127478">
                        <a:moveTo>
                          <a:pt x="43069" y="127479"/>
                        </a:moveTo>
                        <a:lnTo>
                          <a:pt x="43069" y="127479"/>
                        </a:lnTo>
                        <a:cubicBezTo>
                          <a:pt x="23927" y="127479"/>
                          <a:pt x="19142" y="122694"/>
                          <a:pt x="19142" y="117908"/>
                        </a:cubicBezTo>
                        <a:cubicBezTo>
                          <a:pt x="0" y="84410"/>
                          <a:pt x="0" y="26985"/>
                          <a:pt x="0" y="26985"/>
                        </a:cubicBezTo>
                        <a:lnTo>
                          <a:pt x="0" y="22200"/>
                        </a:lnTo>
                        <a:lnTo>
                          <a:pt x="0" y="22200"/>
                        </a:lnTo>
                        <a:cubicBezTo>
                          <a:pt x="52640" y="-11298"/>
                          <a:pt x="133992" y="3058"/>
                          <a:pt x="133992" y="3058"/>
                        </a:cubicBezTo>
                        <a:lnTo>
                          <a:pt x="133992" y="3058"/>
                        </a:lnTo>
                        <a:lnTo>
                          <a:pt x="133992" y="3058"/>
                        </a:lnTo>
                        <a:cubicBezTo>
                          <a:pt x="148348" y="26985"/>
                          <a:pt x="153133" y="65269"/>
                          <a:pt x="153133" y="84410"/>
                        </a:cubicBezTo>
                        <a:cubicBezTo>
                          <a:pt x="153133" y="108337"/>
                          <a:pt x="110065" y="117908"/>
                          <a:pt x="62211" y="122694"/>
                        </a:cubicBezTo>
                        <a:cubicBezTo>
                          <a:pt x="57425" y="127479"/>
                          <a:pt x="47854" y="127479"/>
                          <a:pt x="43069" y="127479"/>
                        </a:cubicBezTo>
                        <a:close/>
                        <a:moveTo>
                          <a:pt x="28712" y="113123"/>
                        </a:moveTo>
                        <a:cubicBezTo>
                          <a:pt x="28712" y="113123"/>
                          <a:pt x="33498" y="117908"/>
                          <a:pt x="47854" y="117908"/>
                        </a:cubicBezTo>
                        <a:lnTo>
                          <a:pt x="47854" y="117908"/>
                        </a:lnTo>
                        <a:cubicBezTo>
                          <a:pt x="52640" y="117908"/>
                          <a:pt x="57425" y="117908"/>
                          <a:pt x="66996" y="117908"/>
                        </a:cubicBezTo>
                        <a:cubicBezTo>
                          <a:pt x="90923" y="113123"/>
                          <a:pt x="148348" y="108337"/>
                          <a:pt x="148348" y="89196"/>
                        </a:cubicBezTo>
                        <a:cubicBezTo>
                          <a:pt x="148348" y="70054"/>
                          <a:pt x="143563" y="36556"/>
                          <a:pt x="133992" y="12629"/>
                        </a:cubicBezTo>
                        <a:cubicBezTo>
                          <a:pt x="119635" y="12629"/>
                          <a:pt x="57425" y="3058"/>
                          <a:pt x="9571" y="31771"/>
                        </a:cubicBezTo>
                        <a:cubicBezTo>
                          <a:pt x="4785" y="41341"/>
                          <a:pt x="9571" y="84410"/>
                          <a:pt x="28712" y="113123"/>
                        </a:cubicBezTo>
                        <a:lnTo>
                          <a:pt x="28712" y="113123"/>
                        </a:lnTo>
                        <a:close/>
                      </a:path>
                    </a:pathLst>
                  </a:custGeom>
                  <a:solidFill>
                    <a:srgbClr val="EA9600"/>
                  </a:solidFill>
                  <a:ln w="47824" cap="flat">
                    <a:noFill/>
                    <a:prstDash val="solid"/>
                    <a:miter/>
                  </a:ln>
                </p:spPr>
                <p:txBody>
                  <a:bodyPr rtlCol="0" anchor="ctr"/>
                  <a:lstStyle/>
                  <a:p>
                    <a:endParaRPr lang="en-US"/>
                  </a:p>
                </p:txBody>
              </p:sp>
            </p:grpSp>
            <p:grpSp>
              <p:nvGrpSpPr>
                <p:cNvPr id="100" name="Graphic 3">
                  <a:extLst>
                    <a:ext uri="{FF2B5EF4-FFF2-40B4-BE49-F238E27FC236}">
                      <a16:creationId xmlns:a16="http://schemas.microsoft.com/office/drawing/2014/main" xmlns="" id="{4ACF9759-CE08-46A2-AFAF-1CE231007A64}"/>
                    </a:ext>
                  </a:extLst>
                </p:cNvPr>
                <p:cNvGrpSpPr/>
                <p:nvPr/>
              </p:nvGrpSpPr>
              <p:grpSpPr>
                <a:xfrm>
                  <a:off x="9359343" y="7922909"/>
                  <a:ext cx="157918" cy="116189"/>
                  <a:chOff x="9359343" y="7922909"/>
                  <a:chExt cx="157918" cy="116189"/>
                </a:xfrm>
              </p:grpSpPr>
              <p:sp>
                <p:nvSpPr>
                  <p:cNvPr id="102" name="Freeform: Shape 101">
                    <a:extLst>
                      <a:ext uri="{FF2B5EF4-FFF2-40B4-BE49-F238E27FC236}">
                        <a16:creationId xmlns:a16="http://schemas.microsoft.com/office/drawing/2014/main" xmlns="" id="{3688DB51-7B55-4FF3-BF7D-C4056FB08440}"/>
                      </a:ext>
                    </a:extLst>
                  </p:cNvPr>
                  <p:cNvSpPr/>
                  <p:nvPr/>
                </p:nvSpPr>
                <p:spPr>
                  <a:xfrm>
                    <a:off x="9359343" y="7937266"/>
                    <a:ext cx="143562" cy="101833"/>
                  </a:xfrm>
                  <a:custGeom>
                    <a:avLst/>
                    <a:gdLst>
                      <a:gd name="connsiteX0" fmla="*/ 28712 w 143562"/>
                      <a:gd name="connsiteY0" fmla="*/ 76567 h 101833"/>
                      <a:gd name="connsiteX1" fmla="*/ 9571 w 143562"/>
                      <a:gd name="connsiteY1" fmla="*/ 0 h 101833"/>
                      <a:gd name="connsiteX2" fmla="*/ 0 w 143562"/>
                      <a:gd name="connsiteY2" fmla="*/ 4785 h 101833"/>
                      <a:gd name="connsiteX3" fmla="*/ 19142 w 143562"/>
                      <a:gd name="connsiteY3" fmla="*/ 95708 h 101833"/>
                      <a:gd name="connsiteX4" fmla="*/ 57425 w 143562"/>
                      <a:gd name="connsiteY4" fmla="*/ 100494 h 101833"/>
                      <a:gd name="connsiteX5" fmla="*/ 143563 w 143562"/>
                      <a:gd name="connsiteY5" fmla="*/ 66996 h 101833"/>
                      <a:gd name="connsiteX6" fmla="*/ 143563 w 143562"/>
                      <a:gd name="connsiteY6" fmla="*/ 66996 h 101833"/>
                      <a:gd name="connsiteX7" fmla="*/ 62211 w 143562"/>
                      <a:gd name="connsiteY7" fmla="*/ 86137 h 101833"/>
                      <a:gd name="connsiteX8" fmla="*/ 28712 w 143562"/>
                      <a:gd name="connsiteY8" fmla="*/ 76567 h 101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62" h="101833">
                        <a:moveTo>
                          <a:pt x="28712" y="76567"/>
                        </a:moveTo>
                        <a:cubicBezTo>
                          <a:pt x="14356" y="52640"/>
                          <a:pt x="9571" y="14356"/>
                          <a:pt x="9571" y="0"/>
                        </a:cubicBezTo>
                        <a:cubicBezTo>
                          <a:pt x="4785" y="0"/>
                          <a:pt x="4785" y="4785"/>
                          <a:pt x="0" y="4785"/>
                        </a:cubicBezTo>
                        <a:cubicBezTo>
                          <a:pt x="0" y="4785"/>
                          <a:pt x="0" y="62210"/>
                          <a:pt x="19142" y="95708"/>
                        </a:cubicBezTo>
                        <a:cubicBezTo>
                          <a:pt x="19142" y="95708"/>
                          <a:pt x="23927" y="105279"/>
                          <a:pt x="57425" y="100494"/>
                        </a:cubicBezTo>
                        <a:cubicBezTo>
                          <a:pt x="95708" y="95708"/>
                          <a:pt x="143563" y="90923"/>
                          <a:pt x="143563" y="66996"/>
                        </a:cubicBezTo>
                        <a:cubicBezTo>
                          <a:pt x="143563" y="66996"/>
                          <a:pt x="143563" y="66996"/>
                          <a:pt x="143563" y="66996"/>
                        </a:cubicBezTo>
                        <a:cubicBezTo>
                          <a:pt x="129206" y="81352"/>
                          <a:pt x="90923" y="86137"/>
                          <a:pt x="62211" y="86137"/>
                        </a:cubicBezTo>
                        <a:cubicBezTo>
                          <a:pt x="33498" y="81352"/>
                          <a:pt x="28712" y="76567"/>
                          <a:pt x="28712" y="76567"/>
                        </a:cubicBezTo>
                        <a:close/>
                      </a:path>
                    </a:pathLst>
                  </a:custGeom>
                  <a:solidFill>
                    <a:srgbClr val="FFD900"/>
                  </a:solidFill>
                  <a:ln w="47824"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xmlns="" id="{979720FE-3F97-41FA-A2FA-26962AAF46D9}"/>
                      </a:ext>
                    </a:extLst>
                  </p:cNvPr>
                  <p:cNvSpPr/>
                  <p:nvPr/>
                </p:nvSpPr>
                <p:spPr>
                  <a:xfrm>
                    <a:off x="9359343" y="7922909"/>
                    <a:ext cx="157918" cy="114850"/>
                  </a:xfrm>
                  <a:custGeom>
                    <a:avLst/>
                    <a:gdLst>
                      <a:gd name="connsiteX0" fmla="*/ 43069 w 157918"/>
                      <a:gd name="connsiteY0" fmla="*/ 114850 h 114850"/>
                      <a:gd name="connsiteX1" fmla="*/ 19142 w 157918"/>
                      <a:gd name="connsiteY1" fmla="*/ 105279 h 114850"/>
                      <a:gd name="connsiteX2" fmla="*/ 0 w 157918"/>
                      <a:gd name="connsiteY2" fmla="*/ 14356 h 114850"/>
                      <a:gd name="connsiteX3" fmla="*/ 0 w 157918"/>
                      <a:gd name="connsiteY3" fmla="*/ 9571 h 114850"/>
                      <a:gd name="connsiteX4" fmla="*/ 0 w 157918"/>
                      <a:gd name="connsiteY4" fmla="*/ 9571 h 114850"/>
                      <a:gd name="connsiteX5" fmla="*/ 9571 w 157918"/>
                      <a:gd name="connsiteY5" fmla="*/ 4786 h 114850"/>
                      <a:gd name="connsiteX6" fmla="*/ 14356 w 157918"/>
                      <a:gd name="connsiteY6" fmla="*/ 0 h 114850"/>
                      <a:gd name="connsiteX7" fmla="*/ 14356 w 157918"/>
                      <a:gd name="connsiteY7" fmla="*/ 4786 h 114850"/>
                      <a:gd name="connsiteX8" fmla="*/ 33498 w 157918"/>
                      <a:gd name="connsiteY8" fmla="*/ 81352 h 114850"/>
                      <a:gd name="connsiteX9" fmla="*/ 33498 w 157918"/>
                      <a:gd name="connsiteY9" fmla="*/ 81352 h 114850"/>
                      <a:gd name="connsiteX10" fmla="*/ 52640 w 157918"/>
                      <a:gd name="connsiteY10" fmla="*/ 86138 h 114850"/>
                      <a:gd name="connsiteX11" fmla="*/ 71781 w 157918"/>
                      <a:gd name="connsiteY11" fmla="*/ 86138 h 114850"/>
                      <a:gd name="connsiteX12" fmla="*/ 148348 w 157918"/>
                      <a:gd name="connsiteY12" fmla="*/ 66996 h 114850"/>
                      <a:gd name="connsiteX13" fmla="*/ 157919 w 157918"/>
                      <a:gd name="connsiteY13" fmla="*/ 62211 h 114850"/>
                      <a:gd name="connsiteX14" fmla="*/ 157919 w 157918"/>
                      <a:gd name="connsiteY14" fmla="*/ 71781 h 114850"/>
                      <a:gd name="connsiteX15" fmla="*/ 66996 w 157918"/>
                      <a:gd name="connsiteY15" fmla="*/ 110065 h 114850"/>
                      <a:gd name="connsiteX16" fmla="*/ 43069 w 157918"/>
                      <a:gd name="connsiteY16" fmla="*/ 114850 h 114850"/>
                      <a:gd name="connsiteX17" fmla="*/ 28712 w 157918"/>
                      <a:gd name="connsiteY17" fmla="*/ 100494 h 114850"/>
                      <a:gd name="connsiteX18" fmla="*/ 47854 w 157918"/>
                      <a:gd name="connsiteY18" fmla="*/ 105279 h 114850"/>
                      <a:gd name="connsiteX19" fmla="*/ 66996 w 157918"/>
                      <a:gd name="connsiteY19" fmla="*/ 105279 h 114850"/>
                      <a:gd name="connsiteX20" fmla="*/ 148348 w 157918"/>
                      <a:gd name="connsiteY20" fmla="*/ 86138 h 114850"/>
                      <a:gd name="connsiteX21" fmla="*/ 76567 w 157918"/>
                      <a:gd name="connsiteY21" fmla="*/ 100494 h 114850"/>
                      <a:gd name="connsiteX22" fmla="*/ 57425 w 157918"/>
                      <a:gd name="connsiteY22" fmla="*/ 100494 h 114850"/>
                      <a:gd name="connsiteX23" fmla="*/ 33498 w 157918"/>
                      <a:gd name="connsiteY23" fmla="*/ 90923 h 114850"/>
                      <a:gd name="connsiteX24" fmla="*/ 14356 w 157918"/>
                      <a:gd name="connsiteY24" fmla="*/ 33498 h 114850"/>
                      <a:gd name="connsiteX25" fmla="*/ 28712 w 157918"/>
                      <a:gd name="connsiteY25" fmla="*/ 100494 h 114850"/>
                      <a:gd name="connsiteX26" fmla="*/ 28712 w 157918"/>
                      <a:gd name="connsiteY26" fmla="*/ 100494 h 11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57918" h="114850">
                        <a:moveTo>
                          <a:pt x="43069" y="114850"/>
                        </a:moveTo>
                        <a:cubicBezTo>
                          <a:pt x="23927" y="114850"/>
                          <a:pt x="19142" y="110065"/>
                          <a:pt x="19142" y="105279"/>
                        </a:cubicBezTo>
                        <a:cubicBezTo>
                          <a:pt x="0" y="71781"/>
                          <a:pt x="0" y="14356"/>
                          <a:pt x="0" y="14356"/>
                        </a:cubicBezTo>
                        <a:lnTo>
                          <a:pt x="0" y="9571"/>
                        </a:lnTo>
                        <a:lnTo>
                          <a:pt x="0" y="9571"/>
                        </a:lnTo>
                        <a:cubicBezTo>
                          <a:pt x="4785" y="9571"/>
                          <a:pt x="4785" y="4786"/>
                          <a:pt x="9571" y="4786"/>
                        </a:cubicBezTo>
                        <a:lnTo>
                          <a:pt x="14356" y="0"/>
                        </a:lnTo>
                        <a:lnTo>
                          <a:pt x="14356" y="4786"/>
                        </a:lnTo>
                        <a:cubicBezTo>
                          <a:pt x="14356" y="23927"/>
                          <a:pt x="19142" y="57425"/>
                          <a:pt x="33498" y="81352"/>
                        </a:cubicBezTo>
                        <a:lnTo>
                          <a:pt x="33498" y="81352"/>
                        </a:lnTo>
                        <a:cubicBezTo>
                          <a:pt x="33498" y="81352"/>
                          <a:pt x="38283" y="86138"/>
                          <a:pt x="52640" y="86138"/>
                        </a:cubicBezTo>
                        <a:cubicBezTo>
                          <a:pt x="57425" y="86138"/>
                          <a:pt x="62211" y="86138"/>
                          <a:pt x="71781" y="86138"/>
                        </a:cubicBezTo>
                        <a:cubicBezTo>
                          <a:pt x="90923" y="86138"/>
                          <a:pt x="133992" y="81352"/>
                          <a:pt x="148348" y="66996"/>
                        </a:cubicBezTo>
                        <a:lnTo>
                          <a:pt x="157919" y="62211"/>
                        </a:lnTo>
                        <a:lnTo>
                          <a:pt x="157919" y="71781"/>
                        </a:lnTo>
                        <a:cubicBezTo>
                          <a:pt x="157919" y="95708"/>
                          <a:pt x="114850" y="105279"/>
                          <a:pt x="66996" y="110065"/>
                        </a:cubicBezTo>
                        <a:cubicBezTo>
                          <a:pt x="57425" y="114850"/>
                          <a:pt x="47854" y="114850"/>
                          <a:pt x="43069" y="114850"/>
                        </a:cubicBezTo>
                        <a:close/>
                        <a:moveTo>
                          <a:pt x="28712" y="100494"/>
                        </a:moveTo>
                        <a:cubicBezTo>
                          <a:pt x="28712" y="100494"/>
                          <a:pt x="33498" y="105279"/>
                          <a:pt x="47854" y="105279"/>
                        </a:cubicBezTo>
                        <a:cubicBezTo>
                          <a:pt x="52640" y="105279"/>
                          <a:pt x="57425" y="105279"/>
                          <a:pt x="66996" y="105279"/>
                        </a:cubicBezTo>
                        <a:cubicBezTo>
                          <a:pt x="86138" y="105279"/>
                          <a:pt x="133992" y="100494"/>
                          <a:pt x="148348" y="86138"/>
                        </a:cubicBezTo>
                        <a:cubicBezTo>
                          <a:pt x="129206" y="95708"/>
                          <a:pt x="100494" y="100494"/>
                          <a:pt x="76567" y="100494"/>
                        </a:cubicBezTo>
                        <a:cubicBezTo>
                          <a:pt x="71781" y="100494"/>
                          <a:pt x="62211" y="100494"/>
                          <a:pt x="57425" y="100494"/>
                        </a:cubicBezTo>
                        <a:cubicBezTo>
                          <a:pt x="38283" y="100494"/>
                          <a:pt x="33498" y="95708"/>
                          <a:pt x="33498" y="90923"/>
                        </a:cubicBezTo>
                        <a:cubicBezTo>
                          <a:pt x="23927" y="76567"/>
                          <a:pt x="19142" y="52640"/>
                          <a:pt x="14356" y="33498"/>
                        </a:cubicBezTo>
                        <a:cubicBezTo>
                          <a:pt x="9571" y="52640"/>
                          <a:pt x="14356" y="81352"/>
                          <a:pt x="28712" y="100494"/>
                        </a:cubicBezTo>
                        <a:lnTo>
                          <a:pt x="28712" y="100494"/>
                        </a:lnTo>
                        <a:close/>
                      </a:path>
                    </a:pathLst>
                  </a:custGeom>
                  <a:solidFill>
                    <a:srgbClr val="EA9600"/>
                  </a:solidFill>
                  <a:ln w="47824" cap="flat">
                    <a:noFill/>
                    <a:prstDash val="solid"/>
                    <a:miter/>
                  </a:ln>
                </p:spPr>
                <p:txBody>
                  <a:bodyPr rtlCol="0" anchor="ctr"/>
                  <a:lstStyle/>
                  <a:p>
                    <a:endParaRPr lang="en-US"/>
                  </a:p>
                </p:txBody>
              </p:sp>
            </p:grpSp>
            <p:sp>
              <p:nvSpPr>
                <p:cNvPr id="101" name="Freeform: Shape 100">
                  <a:extLst>
                    <a:ext uri="{FF2B5EF4-FFF2-40B4-BE49-F238E27FC236}">
                      <a16:creationId xmlns:a16="http://schemas.microsoft.com/office/drawing/2014/main" xmlns="" id="{35A97F36-9069-458B-AD1A-53FF8F32D65B}"/>
                    </a:ext>
                  </a:extLst>
                </p:cNvPr>
                <p:cNvSpPr/>
                <p:nvPr/>
              </p:nvSpPr>
              <p:spPr>
                <a:xfrm>
                  <a:off x="9359343" y="7932480"/>
                  <a:ext cx="146705" cy="101833"/>
                </a:xfrm>
                <a:custGeom>
                  <a:avLst/>
                  <a:gdLst>
                    <a:gd name="connsiteX0" fmla="*/ 138777 w 146705"/>
                    <a:gd name="connsiteY0" fmla="*/ 0 h 101833"/>
                    <a:gd name="connsiteX1" fmla="*/ 76567 w 146705"/>
                    <a:gd name="connsiteY1" fmla="*/ 43069 h 101833"/>
                    <a:gd name="connsiteX2" fmla="*/ 19142 w 146705"/>
                    <a:gd name="connsiteY2" fmla="*/ 38283 h 101833"/>
                    <a:gd name="connsiteX3" fmla="*/ 14356 w 146705"/>
                    <a:gd name="connsiteY3" fmla="*/ 23927 h 101833"/>
                    <a:gd name="connsiteX4" fmla="*/ 9571 w 146705"/>
                    <a:gd name="connsiteY4" fmla="*/ 0 h 101833"/>
                    <a:gd name="connsiteX5" fmla="*/ 0 w 146705"/>
                    <a:gd name="connsiteY5" fmla="*/ 4786 h 101833"/>
                    <a:gd name="connsiteX6" fmla="*/ 19142 w 146705"/>
                    <a:gd name="connsiteY6" fmla="*/ 95708 h 101833"/>
                    <a:gd name="connsiteX7" fmla="*/ 57425 w 146705"/>
                    <a:gd name="connsiteY7" fmla="*/ 100494 h 101833"/>
                    <a:gd name="connsiteX8" fmla="*/ 143563 w 146705"/>
                    <a:gd name="connsiteY8" fmla="*/ 66996 h 101833"/>
                    <a:gd name="connsiteX9" fmla="*/ 138777 w 146705"/>
                    <a:gd name="connsiteY9" fmla="*/ 0 h 101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705" h="101833">
                      <a:moveTo>
                        <a:pt x="138777" y="0"/>
                      </a:moveTo>
                      <a:cubicBezTo>
                        <a:pt x="129206" y="23927"/>
                        <a:pt x="105279" y="38283"/>
                        <a:pt x="76567" y="43069"/>
                      </a:cubicBezTo>
                      <a:cubicBezTo>
                        <a:pt x="62211" y="43069"/>
                        <a:pt x="28712" y="47854"/>
                        <a:pt x="19142" y="38283"/>
                      </a:cubicBezTo>
                      <a:cubicBezTo>
                        <a:pt x="14356" y="33498"/>
                        <a:pt x="14356" y="28713"/>
                        <a:pt x="14356" y="23927"/>
                      </a:cubicBezTo>
                      <a:cubicBezTo>
                        <a:pt x="14356" y="14356"/>
                        <a:pt x="9571" y="4786"/>
                        <a:pt x="9571" y="0"/>
                      </a:cubicBezTo>
                      <a:cubicBezTo>
                        <a:pt x="4785" y="0"/>
                        <a:pt x="0" y="4786"/>
                        <a:pt x="0" y="4786"/>
                      </a:cubicBezTo>
                      <a:cubicBezTo>
                        <a:pt x="0" y="4786"/>
                        <a:pt x="0" y="62210"/>
                        <a:pt x="19142" y="95708"/>
                      </a:cubicBezTo>
                      <a:cubicBezTo>
                        <a:pt x="19142" y="95708"/>
                        <a:pt x="23927" y="105279"/>
                        <a:pt x="57425" y="100494"/>
                      </a:cubicBezTo>
                      <a:cubicBezTo>
                        <a:pt x="95708" y="95708"/>
                        <a:pt x="143563" y="90923"/>
                        <a:pt x="143563" y="66996"/>
                      </a:cubicBezTo>
                      <a:cubicBezTo>
                        <a:pt x="148348" y="47854"/>
                        <a:pt x="148348" y="23927"/>
                        <a:pt x="138777" y="0"/>
                      </a:cubicBezTo>
                      <a:close/>
                    </a:path>
                  </a:pathLst>
                </a:custGeom>
                <a:solidFill>
                  <a:srgbClr val="FFD900"/>
                </a:solidFill>
                <a:ln w="47824" cap="flat">
                  <a:noFill/>
                  <a:prstDash val="solid"/>
                  <a:miter/>
                </a:ln>
              </p:spPr>
              <p:txBody>
                <a:bodyPr rtlCol="0" anchor="ctr"/>
                <a:lstStyle/>
                <a:p>
                  <a:endParaRPr lang="en-US"/>
                </a:p>
              </p:txBody>
            </p:sp>
          </p:grpSp>
          <p:sp>
            <p:nvSpPr>
              <p:cNvPr id="90" name="Freeform: Shape 89">
                <a:extLst>
                  <a:ext uri="{FF2B5EF4-FFF2-40B4-BE49-F238E27FC236}">
                    <a16:creationId xmlns:a16="http://schemas.microsoft.com/office/drawing/2014/main" xmlns="" id="{522B685F-3CA5-4C30-BD58-F6F5246A1BB9}"/>
                  </a:ext>
                </a:extLst>
              </p:cNvPr>
              <p:cNvSpPr/>
              <p:nvPr/>
            </p:nvSpPr>
            <p:spPr>
              <a:xfrm>
                <a:off x="8513388" y="7774562"/>
                <a:ext cx="463194" cy="907010"/>
              </a:xfrm>
              <a:custGeom>
                <a:avLst/>
                <a:gdLst>
                  <a:gd name="connsiteX0" fmla="*/ 123357 w 463194"/>
                  <a:gd name="connsiteY0" fmla="*/ 875731 h 907010"/>
                  <a:gd name="connsiteX1" fmla="*/ 51576 w 463194"/>
                  <a:gd name="connsiteY1" fmla="*/ 0 h 907010"/>
                  <a:gd name="connsiteX2" fmla="*/ 314774 w 463194"/>
                  <a:gd name="connsiteY2" fmla="*/ 66996 h 907010"/>
                  <a:gd name="connsiteX3" fmla="*/ 463122 w 463194"/>
                  <a:gd name="connsiteY3" fmla="*/ 890087 h 907010"/>
                  <a:gd name="connsiteX4" fmla="*/ 123357 w 463194"/>
                  <a:gd name="connsiteY4" fmla="*/ 875731 h 907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3194" h="907010">
                    <a:moveTo>
                      <a:pt x="123357" y="875731"/>
                    </a:moveTo>
                    <a:cubicBezTo>
                      <a:pt x="27649" y="827877"/>
                      <a:pt x="-58489" y="272769"/>
                      <a:pt x="51576" y="0"/>
                    </a:cubicBezTo>
                    <a:cubicBezTo>
                      <a:pt x="51576" y="0"/>
                      <a:pt x="128143" y="38283"/>
                      <a:pt x="314774" y="66996"/>
                    </a:cubicBezTo>
                    <a:cubicBezTo>
                      <a:pt x="314774" y="66996"/>
                      <a:pt x="314774" y="435473"/>
                      <a:pt x="463122" y="890087"/>
                    </a:cubicBezTo>
                    <a:cubicBezTo>
                      <a:pt x="467907" y="894873"/>
                      <a:pt x="233422" y="933156"/>
                      <a:pt x="123357" y="875731"/>
                    </a:cubicBezTo>
                    <a:close/>
                  </a:path>
                </a:pathLst>
              </a:custGeom>
              <a:solidFill>
                <a:srgbClr val="FFBC00">
                  <a:alpha val="50000"/>
                </a:srgbClr>
              </a:solidFill>
              <a:ln w="47824"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xmlns="" id="{D1032986-6746-4D77-BE84-26DAFC078F76}"/>
                  </a:ext>
                </a:extLst>
              </p:cNvPr>
              <p:cNvSpPr/>
              <p:nvPr/>
            </p:nvSpPr>
            <p:spPr>
              <a:xfrm>
                <a:off x="8527744" y="7774562"/>
                <a:ext cx="467907" cy="907373"/>
              </a:xfrm>
              <a:custGeom>
                <a:avLst/>
                <a:gdLst>
                  <a:gd name="connsiteX0" fmla="*/ 300418 w 467907"/>
                  <a:gd name="connsiteY0" fmla="*/ 71781 h 907373"/>
                  <a:gd name="connsiteX1" fmla="*/ 295633 w 467907"/>
                  <a:gd name="connsiteY1" fmla="*/ 71781 h 907373"/>
                  <a:gd name="connsiteX2" fmla="*/ 357843 w 467907"/>
                  <a:gd name="connsiteY2" fmla="*/ 736954 h 907373"/>
                  <a:gd name="connsiteX3" fmla="*/ 362628 w 467907"/>
                  <a:gd name="connsiteY3" fmla="*/ 827877 h 907373"/>
                  <a:gd name="connsiteX4" fmla="*/ 238207 w 467907"/>
                  <a:gd name="connsiteY4" fmla="*/ 62210 h 907373"/>
                  <a:gd name="connsiteX5" fmla="*/ 238207 w 467907"/>
                  <a:gd name="connsiteY5" fmla="*/ 62210 h 907373"/>
                  <a:gd name="connsiteX6" fmla="*/ 252564 w 467907"/>
                  <a:gd name="connsiteY6" fmla="*/ 789594 h 907373"/>
                  <a:gd name="connsiteX7" fmla="*/ 252564 w 467907"/>
                  <a:gd name="connsiteY7" fmla="*/ 847019 h 907373"/>
                  <a:gd name="connsiteX8" fmla="*/ 128143 w 467907"/>
                  <a:gd name="connsiteY8" fmla="*/ 239271 h 907373"/>
                  <a:gd name="connsiteX9" fmla="*/ 118572 w 467907"/>
                  <a:gd name="connsiteY9" fmla="*/ 114850 h 907373"/>
                  <a:gd name="connsiteX10" fmla="*/ 118572 w 467907"/>
                  <a:gd name="connsiteY10" fmla="*/ 66996 h 907373"/>
                  <a:gd name="connsiteX11" fmla="*/ 123357 w 467907"/>
                  <a:gd name="connsiteY11" fmla="*/ 741740 h 907373"/>
                  <a:gd name="connsiteX12" fmla="*/ 128143 w 467907"/>
                  <a:gd name="connsiteY12" fmla="*/ 813521 h 907373"/>
                  <a:gd name="connsiteX13" fmla="*/ 37220 w 467907"/>
                  <a:gd name="connsiteY13" fmla="*/ 473756 h 907373"/>
                  <a:gd name="connsiteX14" fmla="*/ 51576 w 467907"/>
                  <a:gd name="connsiteY14" fmla="*/ 0 h 907373"/>
                  <a:gd name="connsiteX15" fmla="*/ 51576 w 467907"/>
                  <a:gd name="connsiteY15" fmla="*/ 0 h 907373"/>
                  <a:gd name="connsiteX16" fmla="*/ 123357 w 467907"/>
                  <a:gd name="connsiteY16" fmla="*/ 875731 h 907373"/>
                  <a:gd name="connsiteX17" fmla="*/ 467908 w 467907"/>
                  <a:gd name="connsiteY17" fmla="*/ 894873 h 907373"/>
                  <a:gd name="connsiteX18" fmla="*/ 300418 w 467907"/>
                  <a:gd name="connsiteY18" fmla="*/ 71781 h 907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7907" h="907373">
                    <a:moveTo>
                      <a:pt x="300418" y="71781"/>
                    </a:moveTo>
                    <a:cubicBezTo>
                      <a:pt x="300418" y="71781"/>
                      <a:pt x="295633" y="71781"/>
                      <a:pt x="295633" y="71781"/>
                    </a:cubicBezTo>
                    <a:cubicBezTo>
                      <a:pt x="286062" y="133992"/>
                      <a:pt x="338701" y="631675"/>
                      <a:pt x="357843" y="736954"/>
                    </a:cubicBezTo>
                    <a:cubicBezTo>
                      <a:pt x="357843" y="751310"/>
                      <a:pt x="367414" y="842233"/>
                      <a:pt x="362628" y="827877"/>
                    </a:cubicBezTo>
                    <a:cubicBezTo>
                      <a:pt x="247778" y="526396"/>
                      <a:pt x="247778" y="124421"/>
                      <a:pt x="238207" y="62210"/>
                    </a:cubicBezTo>
                    <a:cubicBezTo>
                      <a:pt x="238207" y="62210"/>
                      <a:pt x="238207" y="62210"/>
                      <a:pt x="238207" y="62210"/>
                    </a:cubicBezTo>
                    <a:cubicBezTo>
                      <a:pt x="199924" y="167490"/>
                      <a:pt x="238207" y="655602"/>
                      <a:pt x="252564" y="789594"/>
                    </a:cubicBezTo>
                    <a:cubicBezTo>
                      <a:pt x="252564" y="799164"/>
                      <a:pt x="257349" y="856590"/>
                      <a:pt x="252564" y="847019"/>
                    </a:cubicBezTo>
                    <a:cubicBezTo>
                      <a:pt x="180783" y="746525"/>
                      <a:pt x="132928" y="306267"/>
                      <a:pt x="128143" y="239271"/>
                    </a:cubicBezTo>
                    <a:cubicBezTo>
                      <a:pt x="123357" y="196202"/>
                      <a:pt x="118572" y="157919"/>
                      <a:pt x="118572" y="114850"/>
                    </a:cubicBezTo>
                    <a:cubicBezTo>
                      <a:pt x="118572" y="100494"/>
                      <a:pt x="118572" y="81352"/>
                      <a:pt x="118572" y="66996"/>
                    </a:cubicBezTo>
                    <a:cubicBezTo>
                      <a:pt x="18078" y="325408"/>
                      <a:pt x="118572" y="684315"/>
                      <a:pt x="123357" y="741740"/>
                    </a:cubicBezTo>
                    <a:cubicBezTo>
                      <a:pt x="123357" y="751310"/>
                      <a:pt x="132928" y="818306"/>
                      <a:pt x="128143" y="813521"/>
                    </a:cubicBezTo>
                    <a:cubicBezTo>
                      <a:pt x="61147" y="756096"/>
                      <a:pt x="46791" y="555108"/>
                      <a:pt x="37220" y="473756"/>
                    </a:cubicBezTo>
                    <a:cubicBezTo>
                      <a:pt x="18078" y="315837"/>
                      <a:pt x="32435" y="157919"/>
                      <a:pt x="51576" y="0"/>
                    </a:cubicBezTo>
                    <a:lnTo>
                      <a:pt x="51576" y="0"/>
                    </a:lnTo>
                    <a:cubicBezTo>
                      <a:pt x="-58488" y="272769"/>
                      <a:pt x="27649" y="823091"/>
                      <a:pt x="123357" y="875731"/>
                    </a:cubicBezTo>
                    <a:cubicBezTo>
                      <a:pt x="233422" y="933156"/>
                      <a:pt x="467908" y="894873"/>
                      <a:pt x="467908" y="894873"/>
                    </a:cubicBezTo>
                    <a:cubicBezTo>
                      <a:pt x="300418" y="440258"/>
                      <a:pt x="300418" y="71781"/>
                      <a:pt x="300418" y="71781"/>
                    </a:cubicBezTo>
                    <a:close/>
                  </a:path>
                </a:pathLst>
              </a:custGeom>
              <a:solidFill>
                <a:srgbClr val="C17429">
                  <a:alpha val="30000"/>
                </a:srgbClr>
              </a:solidFill>
              <a:ln w="47824"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xmlns="" id="{BEA106D1-83B2-4984-93FE-D7E067B5B7CD}"/>
                  </a:ext>
                </a:extLst>
              </p:cNvPr>
              <p:cNvSpPr/>
              <p:nvPr/>
            </p:nvSpPr>
            <p:spPr>
              <a:xfrm>
                <a:off x="8383118" y="7596588"/>
                <a:ext cx="239270" cy="441171"/>
              </a:xfrm>
              <a:custGeom>
                <a:avLst/>
                <a:gdLst>
                  <a:gd name="connsiteX0" fmla="*/ 239271 w 239270"/>
                  <a:gd name="connsiteY0" fmla="*/ 913 h 441171"/>
                  <a:gd name="connsiteX1" fmla="*/ 52640 w 239270"/>
                  <a:gd name="connsiteY1" fmla="*/ 139690 h 441171"/>
                  <a:gd name="connsiteX2" fmla="*/ 0 w 239270"/>
                  <a:gd name="connsiteY2" fmla="*/ 441171 h 441171"/>
                  <a:gd name="connsiteX3" fmla="*/ 9571 w 239270"/>
                  <a:gd name="connsiteY3" fmla="*/ 374175 h 441171"/>
                  <a:gd name="connsiteX4" fmla="*/ 57425 w 239270"/>
                  <a:gd name="connsiteY4" fmla="*/ 173188 h 441171"/>
                  <a:gd name="connsiteX5" fmla="*/ 110065 w 239270"/>
                  <a:gd name="connsiteY5" fmla="*/ 67909 h 441171"/>
                  <a:gd name="connsiteX6" fmla="*/ 210558 w 239270"/>
                  <a:gd name="connsiteY6" fmla="*/ 5699 h 441171"/>
                  <a:gd name="connsiteX7" fmla="*/ 239271 w 239270"/>
                  <a:gd name="connsiteY7" fmla="*/ 913 h 441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9270" h="441171">
                    <a:moveTo>
                      <a:pt x="239271" y="913"/>
                    </a:moveTo>
                    <a:cubicBezTo>
                      <a:pt x="143563" y="-8658"/>
                      <a:pt x="81352" y="58338"/>
                      <a:pt x="52640" y="139690"/>
                    </a:cubicBezTo>
                    <a:cubicBezTo>
                      <a:pt x="23927" y="221042"/>
                      <a:pt x="0" y="359819"/>
                      <a:pt x="0" y="441171"/>
                    </a:cubicBezTo>
                    <a:cubicBezTo>
                      <a:pt x="0" y="441171"/>
                      <a:pt x="9571" y="374175"/>
                      <a:pt x="9571" y="374175"/>
                    </a:cubicBezTo>
                    <a:cubicBezTo>
                      <a:pt x="23927" y="288038"/>
                      <a:pt x="33498" y="244969"/>
                      <a:pt x="57425" y="173188"/>
                    </a:cubicBezTo>
                    <a:cubicBezTo>
                      <a:pt x="66996" y="134905"/>
                      <a:pt x="86138" y="96621"/>
                      <a:pt x="110065" y="67909"/>
                    </a:cubicBezTo>
                    <a:cubicBezTo>
                      <a:pt x="143563" y="29626"/>
                      <a:pt x="172275" y="15269"/>
                      <a:pt x="210558" y="5699"/>
                    </a:cubicBezTo>
                    <a:cubicBezTo>
                      <a:pt x="210558" y="5699"/>
                      <a:pt x="239271" y="913"/>
                      <a:pt x="239271" y="913"/>
                    </a:cubicBezTo>
                    <a:close/>
                  </a:path>
                </a:pathLst>
              </a:custGeom>
              <a:solidFill>
                <a:srgbClr val="FFFFFF"/>
              </a:solidFill>
              <a:ln w="47824"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xmlns="" id="{706222A6-8478-4B59-B265-6A3AA5BBAF79}"/>
                  </a:ext>
                </a:extLst>
              </p:cNvPr>
              <p:cNvSpPr/>
              <p:nvPr/>
            </p:nvSpPr>
            <p:spPr>
              <a:xfrm>
                <a:off x="8866445" y="7579590"/>
                <a:ext cx="646031" cy="290680"/>
              </a:xfrm>
              <a:custGeom>
                <a:avLst/>
                <a:gdLst>
                  <a:gd name="connsiteX0" fmla="*/ 602963 w 646031"/>
                  <a:gd name="connsiteY0" fmla="*/ 151903 h 290680"/>
                  <a:gd name="connsiteX1" fmla="*/ 555109 w 646031"/>
                  <a:gd name="connsiteY1" fmla="*/ 51409 h 290680"/>
                  <a:gd name="connsiteX2" fmla="*/ 349336 w 646031"/>
                  <a:gd name="connsiteY2" fmla="*/ 3555 h 290680"/>
                  <a:gd name="connsiteX3" fmla="*/ 349336 w 646031"/>
                  <a:gd name="connsiteY3" fmla="*/ 8340 h 290680"/>
                  <a:gd name="connsiteX4" fmla="*/ 516825 w 646031"/>
                  <a:gd name="connsiteY4" fmla="*/ 37053 h 290680"/>
                  <a:gd name="connsiteX5" fmla="*/ 0 w 646031"/>
                  <a:gd name="connsiteY5" fmla="*/ 118405 h 290680"/>
                  <a:gd name="connsiteX6" fmla="*/ 401975 w 646031"/>
                  <a:gd name="connsiteY6" fmla="*/ 70551 h 290680"/>
                  <a:gd name="connsiteX7" fmla="*/ 531182 w 646031"/>
                  <a:gd name="connsiteY7" fmla="*/ 56195 h 290680"/>
                  <a:gd name="connsiteX8" fmla="*/ 535967 w 646031"/>
                  <a:gd name="connsiteY8" fmla="*/ 56195 h 290680"/>
                  <a:gd name="connsiteX9" fmla="*/ 550323 w 646031"/>
                  <a:gd name="connsiteY9" fmla="*/ 75336 h 290680"/>
                  <a:gd name="connsiteX10" fmla="*/ 593392 w 646031"/>
                  <a:gd name="connsiteY10" fmla="*/ 166259 h 290680"/>
                  <a:gd name="connsiteX11" fmla="*/ 641246 w 646031"/>
                  <a:gd name="connsiteY11" fmla="*/ 290680 h 290680"/>
                  <a:gd name="connsiteX12" fmla="*/ 646031 w 646031"/>
                  <a:gd name="connsiteY12" fmla="*/ 290680 h 290680"/>
                  <a:gd name="connsiteX13" fmla="*/ 602963 w 646031"/>
                  <a:gd name="connsiteY13" fmla="*/ 151903 h 29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6031" h="290680">
                    <a:moveTo>
                      <a:pt x="602963" y="151903"/>
                    </a:moveTo>
                    <a:cubicBezTo>
                      <a:pt x="588607" y="118405"/>
                      <a:pt x="579036" y="84907"/>
                      <a:pt x="555109" y="51409"/>
                    </a:cubicBezTo>
                    <a:cubicBezTo>
                      <a:pt x="507255" y="-10801"/>
                      <a:pt x="421117" y="-1230"/>
                      <a:pt x="349336" y="3555"/>
                    </a:cubicBezTo>
                    <a:cubicBezTo>
                      <a:pt x="349336" y="3555"/>
                      <a:pt x="349336" y="8340"/>
                      <a:pt x="349336" y="8340"/>
                    </a:cubicBezTo>
                    <a:cubicBezTo>
                      <a:pt x="406761" y="8340"/>
                      <a:pt x="468971" y="8340"/>
                      <a:pt x="516825" y="37053"/>
                    </a:cubicBezTo>
                    <a:cubicBezTo>
                      <a:pt x="435473" y="46624"/>
                      <a:pt x="0" y="113620"/>
                      <a:pt x="0" y="118405"/>
                    </a:cubicBezTo>
                    <a:cubicBezTo>
                      <a:pt x="86138" y="127976"/>
                      <a:pt x="354121" y="75336"/>
                      <a:pt x="401975" y="70551"/>
                    </a:cubicBezTo>
                    <a:cubicBezTo>
                      <a:pt x="445044" y="65765"/>
                      <a:pt x="488113" y="65765"/>
                      <a:pt x="531182" y="56195"/>
                    </a:cubicBezTo>
                    <a:cubicBezTo>
                      <a:pt x="531182" y="56195"/>
                      <a:pt x="531182" y="56195"/>
                      <a:pt x="535967" y="56195"/>
                    </a:cubicBezTo>
                    <a:cubicBezTo>
                      <a:pt x="540752" y="60980"/>
                      <a:pt x="545538" y="65765"/>
                      <a:pt x="550323" y="75336"/>
                    </a:cubicBezTo>
                    <a:cubicBezTo>
                      <a:pt x="569465" y="104049"/>
                      <a:pt x="583821" y="137547"/>
                      <a:pt x="593392" y="166259"/>
                    </a:cubicBezTo>
                    <a:cubicBezTo>
                      <a:pt x="612534" y="209328"/>
                      <a:pt x="626890" y="247611"/>
                      <a:pt x="641246" y="290680"/>
                    </a:cubicBezTo>
                    <a:cubicBezTo>
                      <a:pt x="641246" y="290680"/>
                      <a:pt x="646031" y="290680"/>
                      <a:pt x="646031" y="290680"/>
                    </a:cubicBezTo>
                    <a:cubicBezTo>
                      <a:pt x="636461" y="242826"/>
                      <a:pt x="617319" y="199757"/>
                      <a:pt x="602963" y="151903"/>
                    </a:cubicBezTo>
                    <a:close/>
                  </a:path>
                </a:pathLst>
              </a:custGeom>
              <a:solidFill>
                <a:srgbClr val="57CAE5"/>
              </a:solidFill>
              <a:ln w="47824"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xmlns="" id="{2AF106A9-9FD5-47F8-A360-0ACBA7124706}"/>
                  </a:ext>
                </a:extLst>
              </p:cNvPr>
              <p:cNvSpPr/>
              <p:nvPr/>
            </p:nvSpPr>
            <p:spPr>
              <a:xfrm>
                <a:off x="9000437" y="8492374"/>
                <a:ext cx="531181" cy="113786"/>
              </a:xfrm>
              <a:custGeom>
                <a:avLst/>
                <a:gdLst>
                  <a:gd name="connsiteX0" fmla="*/ 531181 w 531181"/>
                  <a:gd name="connsiteY0" fmla="*/ 0 h 113786"/>
                  <a:gd name="connsiteX1" fmla="*/ 397190 w 531181"/>
                  <a:gd name="connsiteY1" fmla="*/ 33498 h 113786"/>
                  <a:gd name="connsiteX2" fmla="*/ 267983 w 531181"/>
                  <a:gd name="connsiteY2" fmla="*/ 71781 h 113786"/>
                  <a:gd name="connsiteX3" fmla="*/ 0 w 531181"/>
                  <a:gd name="connsiteY3" fmla="*/ 100494 h 113786"/>
                  <a:gd name="connsiteX4" fmla="*/ 0 w 531181"/>
                  <a:gd name="connsiteY4" fmla="*/ 100494 h 113786"/>
                  <a:gd name="connsiteX5" fmla="*/ 258413 w 531181"/>
                  <a:gd name="connsiteY5" fmla="*/ 86138 h 113786"/>
                  <a:gd name="connsiteX6" fmla="*/ 392404 w 531181"/>
                  <a:gd name="connsiteY6" fmla="*/ 47854 h 113786"/>
                  <a:gd name="connsiteX7" fmla="*/ 454615 w 531181"/>
                  <a:gd name="connsiteY7" fmla="*/ 28712 h 113786"/>
                  <a:gd name="connsiteX8" fmla="*/ 531181 w 531181"/>
                  <a:gd name="connsiteY8" fmla="*/ 0 h 113786"/>
                  <a:gd name="connsiteX9" fmla="*/ 531181 w 531181"/>
                  <a:gd name="connsiteY9" fmla="*/ 0 h 113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1181" h="113786">
                    <a:moveTo>
                      <a:pt x="531181" y="0"/>
                    </a:moveTo>
                    <a:cubicBezTo>
                      <a:pt x="488112" y="9571"/>
                      <a:pt x="440258" y="19142"/>
                      <a:pt x="397190" y="33498"/>
                    </a:cubicBezTo>
                    <a:cubicBezTo>
                      <a:pt x="354121" y="43069"/>
                      <a:pt x="311052" y="57425"/>
                      <a:pt x="267983" y="71781"/>
                    </a:cubicBezTo>
                    <a:cubicBezTo>
                      <a:pt x="181846" y="95708"/>
                      <a:pt x="86138" y="119635"/>
                      <a:pt x="0" y="100494"/>
                    </a:cubicBezTo>
                    <a:cubicBezTo>
                      <a:pt x="0" y="100494"/>
                      <a:pt x="0" y="100494"/>
                      <a:pt x="0" y="100494"/>
                    </a:cubicBezTo>
                    <a:cubicBezTo>
                      <a:pt x="81352" y="129206"/>
                      <a:pt x="177060" y="105279"/>
                      <a:pt x="258413" y="86138"/>
                    </a:cubicBezTo>
                    <a:cubicBezTo>
                      <a:pt x="301481" y="76567"/>
                      <a:pt x="349336" y="62211"/>
                      <a:pt x="392404" y="47854"/>
                    </a:cubicBezTo>
                    <a:cubicBezTo>
                      <a:pt x="411546" y="43069"/>
                      <a:pt x="430688" y="33498"/>
                      <a:pt x="454615" y="28712"/>
                    </a:cubicBezTo>
                    <a:cubicBezTo>
                      <a:pt x="478542" y="23927"/>
                      <a:pt x="507254" y="14356"/>
                      <a:pt x="531181" y="0"/>
                    </a:cubicBezTo>
                    <a:cubicBezTo>
                      <a:pt x="531181" y="0"/>
                      <a:pt x="531181" y="0"/>
                      <a:pt x="531181" y="0"/>
                    </a:cubicBezTo>
                    <a:close/>
                  </a:path>
                </a:pathLst>
              </a:custGeom>
              <a:solidFill>
                <a:srgbClr val="FFFFFF"/>
              </a:solidFill>
              <a:ln w="47824"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xmlns="" id="{FC21D522-8BBF-4FD7-9268-6EF57F4043DC}"/>
                  </a:ext>
                </a:extLst>
              </p:cNvPr>
              <p:cNvSpPr/>
              <p:nvPr/>
            </p:nvSpPr>
            <p:spPr>
              <a:xfrm>
                <a:off x="8789879" y="7468295"/>
                <a:ext cx="334979" cy="71781"/>
              </a:xfrm>
              <a:custGeom>
                <a:avLst/>
                <a:gdLst>
                  <a:gd name="connsiteX0" fmla="*/ 334979 w 334979"/>
                  <a:gd name="connsiteY0" fmla="*/ 9571 h 71781"/>
                  <a:gd name="connsiteX1" fmla="*/ 244056 w 334979"/>
                  <a:gd name="connsiteY1" fmla="*/ 0 h 71781"/>
                  <a:gd name="connsiteX2" fmla="*/ 148348 w 334979"/>
                  <a:gd name="connsiteY2" fmla="*/ 4786 h 71781"/>
                  <a:gd name="connsiteX3" fmla="*/ 0 w 334979"/>
                  <a:gd name="connsiteY3" fmla="*/ 66996 h 71781"/>
                  <a:gd name="connsiteX4" fmla="*/ 4785 w 334979"/>
                  <a:gd name="connsiteY4" fmla="*/ 71781 h 71781"/>
                  <a:gd name="connsiteX5" fmla="*/ 162704 w 334979"/>
                  <a:gd name="connsiteY5" fmla="*/ 23927 h 71781"/>
                  <a:gd name="connsiteX6" fmla="*/ 330194 w 334979"/>
                  <a:gd name="connsiteY6" fmla="*/ 19142 h 71781"/>
                  <a:gd name="connsiteX7" fmla="*/ 334979 w 334979"/>
                  <a:gd name="connsiteY7" fmla="*/ 9571 h 71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4979" h="71781">
                    <a:moveTo>
                      <a:pt x="334979" y="9571"/>
                    </a:moveTo>
                    <a:cubicBezTo>
                      <a:pt x="306267" y="0"/>
                      <a:pt x="277554" y="0"/>
                      <a:pt x="244056" y="0"/>
                    </a:cubicBezTo>
                    <a:cubicBezTo>
                      <a:pt x="210558" y="0"/>
                      <a:pt x="181846" y="0"/>
                      <a:pt x="148348" y="4786"/>
                    </a:cubicBezTo>
                    <a:cubicBezTo>
                      <a:pt x="95708" y="9571"/>
                      <a:pt x="38283" y="28713"/>
                      <a:pt x="0" y="66996"/>
                    </a:cubicBezTo>
                    <a:cubicBezTo>
                      <a:pt x="0" y="66996"/>
                      <a:pt x="0" y="71781"/>
                      <a:pt x="4785" y="71781"/>
                    </a:cubicBezTo>
                    <a:cubicBezTo>
                      <a:pt x="52640" y="38283"/>
                      <a:pt x="110065" y="28713"/>
                      <a:pt x="162704" y="23927"/>
                    </a:cubicBezTo>
                    <a:cubicBezTo>
                      <a:pt x="220129" y="19142"/>
                      <a:pt x="277554" y="14356"/>
                      <a:pt x="330194" y="19142"/>
                    </a:cubicBezTo>
                    <a:cubicBezTo>
                      <a:pt x="334979" y="14356"/>
                      <a:pt x="334979" y="9571"/>
                      <a:pt x="334979" y="9571"/>
                    </a:cubicBezTo>
                    <a:close/>
                  </a:path>
                </a:pathLst>
              </a:custGeom>
              <a:solidFill>
                <a:srgbClr val="57CAE5"/>
              </a:solidFill>
              <a:ln w="47824" cap="flat">
                <a:noFill/>
                <a:prstDash val="solid"/>
                <a:miter/>
              </a:ln>
            </p:spPr>
            <p:txBody>
              <a:bodyPr rtlCol="0" anchor="ctr"/>
              <a:lstStyle/>
              <a:p>
                <a:endParaRPr lang="en-US"/>
              </a:p>
            </p:txBody>
          </p:sp>
        </p:grpSp>
        <p:grpSp>
          <p:nvGrpSpPr>
            <p:cNvPr id="30" name="Graphic 3">
              <a:extLst>
                <a:ext uri="{FF2B5EF4-FFF2-40B4-BE49-F238E27FC236}">
                  <a16:creationId xmlns:a16="http://schemas.microsoft.com/office/drawing/2014/main" xmlns="" id="{A7F59BD9-DC0E-4B7F-99B2-B1A2B2BB8893}"/>
                </a:ext>
              </a:extLst>
            </p:cNvPr>
            <p:cNvGrpSpPr/>
            <p:nvPr/>
          </p:nvGrpSpPr>
          <p:grpSpPr>
            <a:xfrm>
              <a:off x="8099582" y="7808060"/>
              <a:ext cx="714223" cy="449828"/>
              <a:chOff x="8099582" y="7808060"/>
              <a:chExt cx="714223" cy="449828"/>
            </a:xfrm>
          </p:grpSpPr>
          <p:grpSp>
            <p:nvGrpSpPr>
              <p:cNvPr id="31" name="Graphic 3">
                <a:extLst>
                  <a:ext uri="{FF2B5EF4-FFF2-40B4-BE49-F238E27FC236}">
                    <a16:creationId xmlns:a16="http://schemas.microsoft.com/office/drawing/2014/main" xmlns="" id="{0E3C3198-79FE-4E50-8C30-793904164FC8}"/>
                  </a:ext>
                </a:extLst>
              </p:cNvPr>
              <p:cNvGrpSpPr/>
              <p:nvPr/>
            </p:nvGrpSpPr>
            <p:grpSpPr>
              <a:xfrm>
                <a:off x="8099582" y="7808060"/>
                <a:ext cx="714223" cy="449828"/>
                <a:chOff x="8099582" y="7808060"/>
                <a:chExt cx="714223" cy="449828"/>
              </a:xfrm>
            </p:grpSpPr>
            <p:grpSp>
              <p:nvGrpSpPr>
                <p:cNvPr id="37" name="Graphic 3">
                  <a:extLst>
                    <a:ext uri="{FF2B5EF4-FFF2-40B4-BE49-F238E27FC236}">
                      <a16:creationId xmlns:a16="http://schemas.microsoft.com/office/drawing/2014/main" xmlns="" id="{ABCBF167-7301-42E2-A5CA-07F994887E37}"/>
                    </a:ext>
                  </a:extLst>
                </p:cNvPr>
                <p:cNvGrpSpPr/>
                <p:nvPr/>
              </p:nvGrpSpPr>
              <p:grpSpPr>
                <a:xfrm>
                  <a:off x="8099582" y="7812845"/>
                  <a:ext cx="714223" cy="445043"/>
                  <a:chOff x="8099582" y="7812845"/>
                  <a:chExt cx="714223" cy="445043"/>
                </a:xfrm>
              </p:grpSpPr>
              <p:sp>
                <p:nvSpPr>
                  <p:cNvPr id="63" name="Freeform: Shape 62">
                    <a:extLst>
                      <a:ext uri="{FF2B5EF4-FFF2-40B4-BE49-F238E27FC236}">
                        <a16:creationId xmlns:a16="http://schemas.microsoft.com/office/drawing/2014/main" xmlns="" id="{44E21B1A-ACC3-41BE-ADB0-1F9A0EE623FE}"/>
                      </a:ext>
                    </a:extLst>
                  </p:cNvPr>
                  <p:cNvSpPr/>
                  <p:nvPr/>
                </p:nvSpPr>
                <p:spPr>
                  <a:xfrm>
                    <a:off x="8099851" y="7812845"/>
                    <a:ext cx="691904" cy="439748"/>
                  </a:xfrm>
                  <a:custGeom>
                    <a:avLst/>
                    <a:gdLst>
                      <a:gd name="connsiteX0" fmla="*/ 690028 w 691904"/>
                      <a:gd name="connsiteY0" fmla="*/ 200988 h 439748"/>
                      <a:gd name="connsiteX1" fmla="*/ 632603 w 691904"/>
                      <a:gd name="connsiteY1" fmla="*/ 172275 h 439748"/>
                      <a:gd name="connsiteX2" fmla="*/ 541680 w 691904"/>
                      <a:gd name="connsiteY2" fmla="*/ 167490 h 439748"/>
                      <a:gd name="connsiteX3" fmla="*/ 455542 w 691904"/>
                      <a:gd name="connsiteY3" fmla="*/ 181846 h 439748"/>
                      <a:gd name="connsiteX4" fmla="*/ 512967 w 691904"/>
                      <a:gd name="connsiteY4" fmla="*/ 138777 h 439748"/>
                      <a:gd name="connsiteX5" fmla="*/ 632603 w 691904"/>
                      <a:gd name="connsiteY5" fmla="*/ 124421 h 439748"/>
                      <a:gd name="connsiteX6" fmla="*/ 675672 w 691904"/>
                      <a:gd name="connsiteY6" fmla="*/ 86137 h 439748"/>
                      <a:gd name="connsiteX7" fmla="*/ 637388 w 691904"/>
                      <a:gd name="connsiteY7" fmla="*/ 43069 h 439748"/>
                      <a:gd name="connsiteX8" fmla="*/ 422044 w 691904"/>
                      <a:gd name="connsiteY8" fmla="*/ 90923 h 439748"/>
                      <a:gd name="connsiteX9" fmla="*/ 355048 w 691904"/>
                      <a:gd name="connsiteY9" fmla="*/ 181846 h 439748"/>
                      <a:gd name="connsiteX10" fmla="*/ 321551 w 691904"/>
                      <a:gd name="connsiteY10" fmla="*/ 229700 h 439748"/>
                      <a:gd name="connsiteX11" fmla="*/ 268911 w 691904"/>
                      <a:gd name="connsiteY11" fmla="*/ 224915 h 439748"/>
                      <a:gd name="connsiteX12" fmla="*/ 221057 w 691904"/>
                      <a:gd name="connsiteY12" fmla="*/ 215344 h 439748"/>
                      <a:gd name="connsiteX13" fmla="*/ 240198 w 691904"/>
                      <a:gd name="connsiteY13" fmla="*/ 172275 h 439748"/>
                      <a:gd name="connsiteX14" fmla="*/ 268911 w 691904"/>
                      <a:gd name="connsiteY14" fmla="*/ 119635 h 439748"/>
                      <a:gd name="connsiteX15" fmla="*/ 225842 w 691904"/>
                      <a:gd name="connsiteY15" fmla="*/ 57425 h 439748"/>
                      <a:gd name="connsiteX16" fmla="*/ 125349 w 691904"/>
                      <a:gd name="connsiteY16" fmla="*/ 0 h 439748"/>
                      <a:gd name="connsiteX17" fmla="*/ 96636 w 691904"/>
                      <a:gd name="connsiteY17" fmla="*/ 38283 h 439748"/>
                      <a:gd name="connsiteX18" fmla="*/ 39211 w 691904"/>
                      <a:gd name="connsiteY18" fmla="*/ 138777 h 439748"/>
                      <a:gd name="connsiteX19" fmla="*/ 927 w 691904"/>
                      <a:gd name="connsiteY19" fmla="*/ 239271 h 439748"/>
                      <a:gd name="connsiteX20" fmla="*/ 29640 w 691904"/>
                      <a:gd name="connsiteY20" fmla="*/ 315838 h 439748"/>
                      <a:gd name="connsiteX21" fmla="*/ 201915 w 691904"/>
                      <a:gd name="connsiteY21" fmla="*/ 392404 h 439748"/>
                      <a:gd name="connsiteX22" fmla="*/ 297624 w 691904"/>
                      <a:gd name="connsiteY22" fmla="*/ 397190 h 439748"/>
                      <a:gd name="connsiteX23" fmla="*/ 331121 w 691904"/>
                      <a:gd name="connsiteY23" fmla="*/ 430687 h 439748"/>
                      <a:gd name="connsiteX24" fmla="*/ 417259 w 691904"/>
                      <a:gd name="connsiteY24" fmla="*/ 430687 h 439748"/>
                      <a:gd name="connsiteX25" fmla="*/ 465113 w 691904"/>
                      <a:gd name="connsiteY25" fmla="*/ 401975 h 439748"/>
                      <a:gd name="connsiteX26" fmla="*/ 532109 w 691904"/>
                      <a:gd name="connsiteY26" fmla="*/ 411546 h 439748"/>
                      <a:gd name="connsiteX27" fmla="*/ 608676 w 691904"/>
                      <a:gd name="connsiteY27" fmla="*/ 435473 h 439748"/>
                      <a:gd name="connsiteX28" fmla="*/ 623032 w 691904"/>
                      <a:gd name="connsiteY28" fmla="*/ 397190 h 439748"/>
                      <a:gd name="connsiteX29" fmla="*/ 551251 w 691904"/>
                      <a:gd name="connsiteY29" fmla="*/ 339765 h 439748"/>
                      <a:gd name="connsiteX30" fmla="*/ 479469 w 691904"/>
                      <a:gd name="connsiteY30" fmla="*/ 334979 h 439748"/>
                      <a:gd name="connsiteX31" fmla="*/ 594319 w 691904"/>
                      <a:gd name="connsiteY31" fmla="*/ 344550 h 439748"/>
                      <a:gd name="connsiteX32" fmla="*/ 675672 w 691904"/>
                      <a:gd name="connsiteY32" fmla="*/ 330194 h 439748"/>
                      <a:gd name="connsiteX33" fmla="*/ 603890 w 691904"/>
                      <a:gd name="connsiteY33" fmla="*/ 272769 h 439748"/>
                      <a:gd name="connsiteX34" fmla="*/ 479469 w 691904"/>
                      <a:gd name="connsiteY34" fmla="*/ 267983 h 439748"/>
                      <a:gd name="connsiteX35" fmla="*/ 618246 w 691904"/>
                      <a:gd name="connsiteY35" fmla="*/ 253627 h 439748"/>
                      <a:gd name="connsiteX36" fmla="*/ 680457 w 691904"/>
                      <a:gd name="connsiteY36" fmla="*/ 244056 h 439748"/>
                      <a:gd name="connsiteX37" fmla="*/ 690028 w 691904"/>
                      <a:gd name="connsiteY37" fmla="*/ 200988 h 439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691904" h="439748">
                        <a:moveTo>
                          <a:pt x="690028" y="200988"/>
                        </a:moveTo>
                        <a:cubicBezTo>
                          <a:pt x="675672" y="181846"/>
                          <a:pt x="656530" y="172275"/>
                          <a:pt x="632603" y="172275"/>
                        </a:cubicBezTo>
                        <a:cubicBezTo>
                          <a:pt x="603890" y="167490"/>
                          <a:pt x="575178" y="167490"/>
                          <a:pt x="541680" y="167490"/>
                        </a:cubicBezTo>
                        <a:cubicBezTo>
                          <a:pt x="517753" y="167490"/>
                          <a:pt x="484255" y="172275"/>
                          <a:pt x="455542" y="181846"/>
                        </a:cubicBezTo>
                        <a:cubicBezTo>
                          <a:pt x="469899" y="162704"/>
                          <a:pt x="489040" y="148348"/>
                          <a:pt x="512967" y="138777"/>
                        </a:cubicBezTo>
                        <a:cubicBezTo>
                          <a:pt x="551251" y="124421"/>
                          <a:pt x="594319" y="133992"/>
                          <a:pt x="632603" y="124421"/>
                        </a:cubicBezTo>
                        <a:cubicBezTo>
                          <a:pt x="651745" y="119635"/>
                          <a:pt x="670886" y="110065"/>
                          <a:pt x="675672" y="86137"/>
                        </a:cubicBezTo>
                        <a:cubicBezTo>
                          <a:pt x="675672" y="62210"/>
                          <a:pt x="656530" y="47854"/>
                          <a:pt x="637388" y="43069"/>
                        </a:cubicBezTo>
                        <a:cubicBezTo>
                          <a:pt x="560822" y="23927"/>
                          <a:pt x="479469" y="38283"/>
                          <a:pt x="422044" y="90923"/>
                        </a:cubicBezTo>
                        <a:cubicBezTo>
                          <a:pt x="393332" y="114850"/>
                          <a:pt x="374190" y="153133"/>
                          <a:pt x="355048" y="181846"/>
                        </a:cubicBezTo>
                        <a:cubicBezTo>
                          <a:pt x="345478" y="196202"/>
                          <a:pt x="335907" y="215344"/>
                          <a:pt x="321551" y="229700"/>
                        </a:cubicBezTo>
                        <a:cubicBezTo>
                          <a:pt x="302409" y="229700"/>
                          <a:pt x="288053" y="229700"/>
                          <a:pt x="268911" y="224915"/>
                        </a:cubicBezTo>
                        <a:cubicBezTo>
                          <a:pt x="254555" y="224915"/>
                          <a:pt x="235413" y="220129"/>
                          <a:pt x="221057" y="215344"/>
                        </a:cubicBezTo>
                        <a:cubicBezTo>
                          <a:pt x="225842" y="200988"/>
                          <a:pt x="230628" y="186631"/>
                          <a:pt x="240198" y="172275"/>
                        </a:cubicBezTo>
                        <a:cubicBezTo>
                          <a:pt x="249769" y="153133"/>
                          <a:pt x="259340" y="133992"/>
                          <a:pt x="268911" y="119635"/>
                        </a:cubicBezTo>
                        <a:cubicBezTo>
                          <a:pt x="254555" y="95708"/>
                          <a:pt x="244984" y="76567"/>
                          <a:pt x="225842" y="57425"/>
                        </a:cubicBezTo>
                        <a:cubicBezTo>
                          <a:pt x="197130" y="28713"/>
                          <a:pt x="163632" y="9571"/>
                          <a:pt x="125349" y="0"/>
                        </a:cubicBezTo>
                        <a:cubicBezTo>
                          <a:pt x="115778" y="9571"/>
                          <a:pt x="106207" y="23927"/>
                          <a:pt x="96636" y="38283"/>
                        </a:cubicBezTo>
                        <a:cubicBezTo>
                          <a:pt x="77494" y="71781"/>
                          <a:pt x="58353" y="105279"/>
                          <a:pt x="39211" y="138777"/>
                        </a:cubicBezTo>
                        <a:cubicBezTo>
                          <a:pt x="24855" y="172275"/>
                          <a:pt x="5713" y="200988"/>
                          <a:pt x="927" y="239271"/>
                        </a:cubicBezTo>
                        <a:cubicBezTo>
                          <a:pt x="-3858" y="267983"/>
                          <a:pt x="10499" y="291911"/>
                          <a:pt x="29640" y="315838"/>
                        </a:cubicBezTo>
                        <a:cubicBezTo>
                          <a:pt x="67923" y="368477"/>
                          <a:pt x="139705" y="382833"/>
                          <a:pt x="201915" y="392404"/>
                        </a:cubicBezTo>
                        <a:cubicBezTo>
                          <a:pt x="230628" y="397190"/>
                          <a:pt x="264125" y="397190"/>
                          <a:pt x="297624" y="397190"/>
                        </a:cubicBezTo>
                        <a:cubicBezTo>
                          <a:pt x="307194" y="411546"/>
                          <a:pt x="316765" y="425902"/>
                          <a:pt x="331121" y="430687"/>
                        </a:cubicBezTo>
                        <a:cubicBezTo>
                          <a:pt x="359834" y="445044"/>
                          <a:pt x="388547" y="440258"/>
                          <a:pt x="417259" y="430687"/>
                        </a:cubicBezTo>
                        <a:cubicBezTo>
                          <a:pt x="436401" y="421117"/>
                          <a:pt x="450757" y="411546"/>
                          <a:pt x="465113" y="401975"/>
                        </a:cubicBezTo>
                        <a:cubicBezTo>
                          <a:pt x="484255" y="382833"/>
                          <a:pt x="512967" y="401975"/>
                          <a:pt x="532109" y="411546"/>
                        </a:cubicBezTo>
                        <a:cubicBezTo>
                          <a:pt x="556036" y="425902"/>
                          <a:pt x="579963" y="435473"/>
                          <a:pt x="608676" y="435473"/>
                        </a:cubicBezTo>
                        <a:cubicBezTo>
                          <a:pt x="627817" y="430687"/>
                          <a:pt x="632603" y="416331"/>
                          <a:pt x="623032" y="397190"/>
                        </a:cubicBezTo>
                        <a:cubicBezTo>
                          <a:pt x="608676" y="373262"/>
                          <a:pt x="579963" y="349335"/>
                          <a:pt x="551251" y="339765"/>
                        </a:cubicBezTo>
                        <a:cubicBezTo>
                          <a:pt x="517753" y="325408"/>
                          <a:pt x="484255" y="334979"/>
                          <a:pt x="479469" y="334979"/>
                        </a:cubicBezTo>
                        <a:cubicBezTo>
                          <a:pt x="512967" y="334979"/>
                          <a:pt x="517753" y="330194"/>
                          <a:pt x="594319" y="344550"/>
                        </a:cubicBezTo>
                        <a:cubicBezTo>
                          <a:pt x="613461" y="349335"/>
                          <a:pt x="675672" y="368477"/>
                          <a:pt x="675672" y="330194"/>
                        </a:cubicBezTo>
                        <a:cubicBezTo>
                          <a:pt x="675672" y="296696"/>
                          <a:pt x="632603" y="282340"/>
                          <a:pt x="603890" y="272769"/>
                        </a:cubicBezTo>
                        <a:cubicBezTo>
                          <a:pt x="575178" y="263198"/>
                          <a:pt x="508182" y="267983"/>
                          <a:pt x="479469" y="267983"/>
                        </a:cubicBezTo>
                        <a:cubicBezTo>
                          <a:pt x="512967" y="253627"/>
                          <a:pt x="584749" y="253627"/>
                          <a:pt x="618246" y="253627"/>
                        </a:cubicBezTo>
                        <a:cubicBezTo>
                          <a:pt x="642174" y="253627"/>
                          <a:pt x="661315" y="253627"/>
                          <a:pt x="680457" y="244056"/>
                        </a:cubicBezTo>
                        <a:cubicBezTo>
                          <a:pt x="690028" y="224915"/>
                          <a:pt x="694813" y="210558"/>
                          <a:pt x="690028" y="200988"/>
                        </a:cubicBezTo>
                        <a:close/>
                      </a:path>
                    </a:pathLst>
                  </a:custGeom>
                  <a:solidFill>
                    <a:srgbClr val="FBC98F"/>
                  </a:solidFill>
                  <a:ln w="47824"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xmlns="" id="{8635F0B4-4E23-4079-BF7A-95902CDEDA56}"/>
                      </a:ext>
                    </a:extLst>
                  </p:cNvPr>
                  <p:cNvSpPr/>
                  <p:nvPr/>
                </p:nvSpPr>
                <p:spPr>
                  <a:xfrm>
                    <a:off x="8099582" y="7812845"/>
                    <a:ext cx="714223" cy="445043"/>
                  </a:xfrm>
                  <a:custGeom>
                    <a:avLst/>
                    <a:gdLst>
                      <a:gd name="connsiteX0" fmla="*/ 364888 w 714223"/>
                      <a:gd name="connsiteY0" fmla="*/ 445044 h 445043"/>
                      <a:gd name="connsiteX1" fmla="*/ 326605 w 714223"/>
                      <a:gd name="connsiteY1" fmla="*/ 435473 h 445043"/>
                      <a:gd name="connsiteX2" fmla="*/ 293107 w 714223"/>
                      <a:gd name="connsiteY2" fmla="*/ 401975 h 445043"/>
                      <a:gd name="connsiteX3" fmla="*/ 202184 w 714223"/>
                      <a:gd name="connsiteY3" fmla="*/ 397190 h 445043"/>
                      <a:gd name="connsiteX4" fmla="*/ 29909 w 714223"/>
                      <a:gd name="connsiteY4" fmla="*/ 320623 h 445043"/>
                      <a:gd name="connsiteX5" fmla="*/ 1196 w 714223"/>
                      <a:gd name="connsiteY5" fmla="*/ 239271 h 445043"/>
                      <a:gd name="connsiteX6" fmla="*/ 39480 w 714223"/>
                      <a:gd name="connsiteY6" fmla="*/ 138777 h 445043"/>
                      <a:gd name="connsiteX7" fmla="*/ 44265 w 714223"/>
                      <a:gd name="connsiteY7" fmla="*/ 129206 h 445043"/>
                      <a:gd name="connsiteX8" fmla="*/ 96905 w 714223"/>
                      <a:gd name="connsiteY8" fmla="*/ 38283 h 445043"/>
                      <a:gd name="connsiteX9" fmla="*/ 125617 w 714223"/>
                      <a:gd name="connsiteY9" fmla="*/ 0 h 445043"/>
                      <a:gd name="connsiteX10" fmla="*/ 130403 w 714223"/>
                      <a:gd name="connsiteY10" fmla="*/ 0 h 445043"/>
                      <a:gd name="connsiteX11" fmla="*/ 230897 w 714223"/>
                      <a:gd name="connsiteY11" fmla="*/ 57425 h 445043"/>
                      <a:gd name="connsiteX12" fmla="*/ 273965 w 714223"/>
                      <a:gd name="connsiteY12" fmla="*/ 114850 h 445043"/>
                      <a:gd name="connsiteX13" fmla="*/ 278751 w 714223"/>
                      <a:gd name="connsiteY13" fmla="*/ 119635 h 445043"/>
                      <a:gd name="connsiteX14" fmla="*/ 278751 w 714223"/>
                      <a:gd name="connsiteY14" fmla="*/ 124421 h 445043"/>
                      <a:gd name="connsiteX15" fmla="*/ 269180 w 714223"/>
                      <a:gd name="connsiteY15" fmla="*/ 143562 h 445043"/>
                      <a:gd name="connsiteX16" fmla="*/ 250038 w 714223"/>
                      <a:gd name="connsiteY16" fmla="*/ 181846 h 445043"/>
                      <a:gd name="connsiteX17" fmla="*/ 235682 w 714223"/>
                      <a:gd name="connsiteY17" fmla="*/ 220129 h 445043"/>
                      <a:gd name="connsiteX18" fmla="*/ 278751 w 714223"/>
                      <a:gd name="connsiteY18" fmla="*/ 224915 h 445043"/>
                      <a:gd name="connsiteX19" fmla="*/ 331390 w 714223"/>
                      <a:gd name="connsiteY19" fmla="*/ 229700 h 445043"/>
                      <a:gd name="connsiteX20" fmla="*/ 360103 w 714223"/>
                      <a:gd name="connsiteY20" fmla="*/ 186631 h 445043"/>
                      <a:gd name="connsiteX21" fmla="*/ 369674 w 714223"/>
                      <a:gd name="connsiteY21" fmla="*/ 172275 h 445043"/>
                      <a:gd name="connsiteX22" fmla="*/ 436670 w 714223"/>
                      <a:gd name="connsiteY22" fmla="*/ 86137 h 445043"/>
                      <a:gd name="connsiteX23" fmla="*/ 594588 w 714223"/>
                      <a:gd name="connsiteY23" fmla="*/ 33498 h 445043"/>
                      <a:gd name="connsiteX24" fmla="*/ 656799 w 714223"/>
                      <a:gd name="connsiteY24" fmla="*/ 43069 h 445043"/>
                      <a:gd name="connsiteX25" fmla="*/ 699868 w 714223"/>
                      <a:gd name="connsiteY25" fmla="*/ 90923 h 445043"/>
                      <a:gd name="connsiteX26" fmla="*/ 652013 w 714223"/>
                      <a:gd name="connsiteY26" fmla="*/ 133992 h 445043"/>
                      <a:gd name="connsiteX27" fmla="*/ 594588 w 714223"/>
                      <a:gd name="connsiteY27" fmla="*/ 138777 h 445043"/>
                      <a:gd name="connsiteX28" fmla="*/ 532378 w 714223"/>
                      <a:gd name="connsiteY28" fmla="*/ 148348 h 445043"/>
                      <a:gd name="connsiteX29" fmla="*/ 489309 w 714223"/>
                      <a:gd name="connsiteY29" fmla="*/ 172275 h 445043"/>
                      <a:gd name="connsiteX30" fmla="*/ 556305 w 714223"/>
                      <a:gd name="connsiteY30" fmla="*/ 162704 h 445043"/>
                      <a:gd name="connsiteX31" fmla="*/ 647228 w 714223"/>
                      <a:gd name="connsiteY31" fmla="*/ 167490 h 445043"/>
                      <a:gd name="connsiteX32" fmla="*/ 709438 w 714223"/>
                      <a:gd name="connsiteY32" fmla="*/ 200988 h 445043"/>
                      <a:gd name="connsiteX33" fmla="*/ 714224 w 714223"/>
                      <a:gd name="connsiteY33" fmla="*/ 220129 h 445043"/>
                      <a:gd name="connsiteX34" fmla="*/ 699868 w 714223"/>
                      <a:gd name="connsiteY34" fmla="*/ 244056 h 445043"/>
                      <a:gd name="connsiteX35" fmla="*/ 652013 w 714223"/>
                      <a:gd name="connsiteY35" fmla="*/ 258413 h 445043"/>
                      <a:gd name="connsiteX36" fmla="*/ 652013 w 714223"/>
                      <a:gd name="connsiteY36" fmla="*/ 258413 h 445043"/>
                      <a:gd name="connsiteX37" fmla="*/ 637657 w 714223"/>
                      <a:gd name="connsiteY37" fmla="*/ 258413 h 445043"/>
                      <a:gd name="connsiteX38" fmla="*/ 623301 w 714223"/>
                      <a:gd name="connsiteY38" fmla="*/ 258413 h 445043"/>
                      <a:gd name="connsiteX39" fmla="*/ 561090 w 714223"/>
                      <a:gd name="connsiteY39" fmla="*/ 263198 h 445043"/>
                      <a:gd name="connsiteX40" fmla="*/ 623301 w 714223"/>
                      <a:gd name="connsiteY40" fmla="*/ 267983 h 445043"/>
                      <a:gd name="connsiteX41" fmla="*/ 699868 w 714223"/>
                      <a:gd name="connsiteY41" fmla="*/ 330194 h 445043"/>
                      <a:gd name="connsiteX42" fmla="*/ 661584 w 714223"/>
                      <a:gd name="connsiteY42" fmla="*/ 358906 h 445043"/>
                      <a:gd name="connsiteX43" fmla="*/ 618515 w 714223"/>
                      <a:gd name="connsiteY43" fmla="*/ 354121 h 445043"/>
                      <a:gd name="connsiteX44" fmla="*/ 613730 w 714223"/>
                      <a:gd name="connsiteY44" fmla="*/ 354121 h 445043"/>
                      <a:gd name="connsiteX45" fmla="*/ 589803 w 714223"/>
                      <a:gd name="connsiteY45" fmla="*/ 349335 h 445043"/>
                      <a:gd name="connsiteX46" fmla="*/ 642442 w 714223"/>
                      <a:gd name="connsiteY46" fmla="*/ 401975 h 445043"/>
                      <a:gd name="connsiteX47" fmla="*/ 642442 w 714223"/>
                      <a:gd name="connsiteY47" fmla="*/ 430687 h 445043"/>
                      <a:gd name="connsiteX48" fmla="*/ 618515 w 714223"/>
                      <a:gd name="connsiteY48" fmla="*/ 445044 h 445043"/>
                      <a:gd name="connsiteX49" fmla="*/ 608945 w 714223"/>
                      <a:gd name="connsiteY49" fmla="*/ 445044 h 445043"/>
                      <a:gd name="connsiteX50" fmla="*/ 541949 w 714223"/>
                      <a:gd name="connsiteY50" fmla="*/ 421117 h 445043"/>
                      <a:gd name="connsiteX51" fmla="*/ 537163 w 714223"/>
                      <a:gd name="connsiteY51" fmla="*/ 416331 h 445043"/>
                      <a:gd name="connsiteX52" fmla="*/ 498880 w 714223"/>
                      <a:gd name="connsiteY52" fmla="*/ 401975 h 445043"/>
                      <a:gd name="connsiteX53" fmla="*/ 484524 w 714223"/>
                      <a:gd name="connsiteY53" fmla="*/ 406760 h 445043"/>
                      <a:gd name="connsiteX54" fmla="*/ 436670 w 714223"/>
                      <a:gd name="connsiteY54" fmla="*/ 440258 h 445043"/>
                      <a:gd name="connsiteX55" fmla="*/ 364888 w 714223"/>
                      <a:gd name="connsiteY55" fmla="*/ 445044 h 445043"/>
                      <a:gd name="connsiteX56" fmla="*/ 293107 w 714223"/>
                      <a:gd name="connsiteY56" fmla="*/ 387619 h 445043"/>
                      <a:gd name="connsiteX57" fmla="*/ 293107 w 714223"/>
                      <a:gd name="connsiteY57" fmla="*/ 387619 h 445043"/>
                      <a:gd name="connsiteX58" fmla="*/ 331390 w 714223"/>
                      <a:gd name="connsiteY58" fmla="*/ 421117 h 445043"/>
                      <a:gd name="connsiteX59" fmla="*/ 412743 w 714223"/>
                      <a:gd name="connsiteY59" fmla="*/ 421117 h 445043"/>
                      <a:gd name="connsiteX60" fmla="*/ 460597 w 714223"/>
                      <a:gd name="connsiteY60" fmla="*/ 392404 h 445043"/>
                      <a:gd name="connsiteX61" fmla="*/ 484524 w 714223"/>
                      <a:gd name="connsiteY61" fmla="*/ 382833 h 445043"/>
                      <a:gd name="connsiteX62" fmla="*/ 527592 w 714223"/>
                      <a:gd name="connsiteY62" fmla="*/ 397190 h 445043"/>
                      <a:gd name="connsiteX63" fmla="*/ 532378 w 714223"/>
                      <a:gd name="connsiteY63" fmla="*/ 401975 h 445043"/>
                      <a:gd name="connsiteX64" fmla="*/ 594588 w 714223"/>
                      <a:gd name="connsiteY64" fmla="*/ 425902 h 445043"/>
                      <a:gd name="connsiteX65" fmla="*/ 604159 w 714223"/>
                      <a:gd name="connsiteY65" fmla="*/ 425902 h 445043"/>
                      <a:gd name="connsiteX66" fmla="*/ 618515 w 714223"/>
                      <a:gd name="connsiteY66" fmla="*/ 416331 h 445043"/>
                      <a:gd name="connsiteX67" fmla="*/ 618515 w 714223"/>
                      <a:gd name="connsiteY67" fmla="*/ 397190 h 445043"/>
                      <a:gd name="connsiteX68" fmla="*/ 551519 w 714223"/>
                      <a:gd name="connsiteY68" fmla="*/ 339765 h 445043"/>
                      <a:gd name="connsiteX69" fmla="*/ 508451 w 714223"/>
                      <a:gd name="connsiteY69" fmla="*/ 330194 h 445043"/>
                      <a:gd name="connsiteX70" fmla="*/ 498880 w 714223"/>
                      <a:gd name="connsiteY70" fmla="*/ 330194 h 445043"/>
                      <a:gd name="connsiteX71" fmla="*/ 489309 w 714223"/>
                      <a:gd name="connsiteY71" fmla="*/ 330194 h 445043"/>
                      <a:gd name="connsiteX72" fmla="*/ 479738 w 714223"/>
                      <a:gd name="connsiteY72" fmla="*/ 330194 h 445043"/>
                      <a:gd name="connsiteX73" fmla="*/ 474953 w 714223"/>
                      <a:gd name="connsiteY73" fmla="*/ 325408 h 445043"/>
                      <a:gd name="connsiteX74" fmla="*/ 479738 w 714223"/>
                      <a:gd name="connsiteY74" fmla="*/ 320623 h 445043"/>
                      <a:gd name="connsiteX75" fmla="*/ 484524 w 714223"/>
                      <a:gd name="connsiteY75" fmla="*/ 320623 h 445043"/>
                      <a:gd name="connsiteX76" fmla="*/ 498880 w 714223"/>
                      <a:gd name="connsiteY76" fmla="*/ 320623 h 445043"/>
                      <a:gd name="connsiteX77" fmla="*/ 594588 w 714223"/>
                      <a:gd name="connsiteY77" fmla="*/ 330194 h 445043"/>
                      <a:gd name="connsiteX78" fmla="*/ 599374 w 714223"/>
                      <a:gd name="connsiteY78" fmla="*/ 330194 h 445043"/>
                      <a:gd name="connsiteX79" fmla="*/ 642442 w 714223"/>
                      <a:gd name="connsiteY79" fmla="*/ 334979 h 445043"/>
                      <a:gd name="connsiteX80" fmla="*/ 671155 w 714223"/>
                      <a:gd name="connsiteY80" fmla="*/ 315838 h 445043"/>
                      <a:gd name="connsiteX81" fmla="*/ 604159 w 714223"/>
                      <a:gd name="connsiteY81" fmla="*/ 267983 h 445043"/>
                      <a:gd name="connsiteX82" fmla="*/ 537163 w 714223"/>
                      <a:gd name="connsiteY82" fmla="*/ 263198 h 445043"/>
                      <a:gd name="connsiteX83" fmla="*/ 484524 w 714223"/>
                      <a:gd name="connsiteY83" fmla="*/ 263198 h 445043"/>
                      <a:gd name="connsiteX84" fmla="*/ 479738 w 714223"/>
                      <a:gd name="connsiteY84" fmla="*/ 258413 h 445043"/>
                      <a:gd name="connsiteX85" fmla="*/ 484524 w 714223"/>
                      <a:gd name="connsiteY85" fmla="*/ 253627 h 445043"/>
                      <a:gd name="connsiteX86" fmla="*/ 608945 w 714223"/>
                      <a:gd name="connsiteY86" fmla="*/ 239271 h 445043"/>
                      <a:gd name="connsiteX87" fmla="*/ 623301 w 714223"/>
                      <a:gd name="connsiteY87" fmla="*/ 239271 h 445043"/>
                      <a:gd name="connsiteX88" fmla="*/ 637657 w 714223"/>
                      <a:gd name="connsiteY88" fmla="*/ 239271 h 445043"/>
                      <a:gd name="connsiteX89" fmla="*/ 680726 w 714223"/>
                      <a:gd name="connsiteY89" fmla="*/ 229700 h 445043"/>
                      <a:gd name="connsiteX90" fmla="*/ 690297 w 714223"/>
                      <a:gd name="connsiteY90" fmla="*/ 215344 h 445043"/>
                      <a:gd name="connsiteX91" fmla="*/ 690297 w 714223"/>
                      <a:gd name="connsiteY91" fmla="*/ 205773 h 445043"/>
                      <a:gd name="connsiteX92" fmla="*/ 632872 w 714223"/>
                      <a:gd name="connsiteY92" fmla="*/ 177060 h 445043"/>
                      <a:gd name="connsiteX93" fmla="*/ 546734 w 714223"/>
                      <a:gd name="connsiteY93" fmla="*/ 172275 h 445043"/>
                      <a:gd name="connsiteX94" fmla="*/ 460597 w 714223"/>
                      <a:gd name="connsiteY94" fmla="*/ 186631 h 445043"/>
                      <a:gd name="connsiteX95" fmla="*/ 455811 w 714223"/>
                      <a:gd name="connsiteY95" fmla="*/ 186631 h 445043"/>
                      <a:gd name="connsiteX96" fmla="*/ 455811 w 714223"/>
                      <a:gd name="connsiteY96" fmla="*/ 181846 h 445043"/>
                      <a:gd name="connsiteX97" fmla="*/ 518022 w 714223"/>
                      <a:gd name="connsiteY97" fmla="*/ 138777 h 445043"/>
                      <a:gd name="connsiteX98" fmla="*/ 585018 w 714223"/>
                      <a:gd name="connsiteY98" fmla="*/ 129206 h 445043"/>
                      <a:gd name="connsiteX99" fmla="*/ 637657 w 714223"/>
                      <a:gd name="connsiteY99" fmla="*/ 124421 h 445043"/>
                      <a:gd name="connsiteX100" fmla="*/ 675941 w 714223"/>
                      <a:gd name="connsiteY100" fmla="*/ 90923 h 445043"/>
                      <a:gd name="connsiteX101" fmla="*/ 637657 w 714223"/>
                      <a:gd name="connsiteY101" fmla="*/ 52640 h 445043"/>
                      <a:gd name="connsiteX102" fmla="*/ 575446 w 714223"/>
                      <a:gd name="connsiteY102" fmla="*/ 47854 h 445043"/>
                      <a:gd name="connsiteX103" fmla="*/ 422313 w 714223"/>
                      <a:gd name="connsiteY103" fmla="*/ 100494 h 445043"/>
                      <a:gd name="connsiteX104" fmla="*/ 360103 w 714223"/>
                      <a:gd name="connsiteY104" fmla="*/ 181846 h 445043"/>
                      <a:gd name="connsiteX105" fmla="*/ 350532 w 714223"/>
                      <a:gd name="connsiteY105" fmla="*/ 196202 h 445043"/>
                      <a:gd name="connsiteX106" fmla="*/ 321820 w 714223"/>
                      <a:gd name="connsiteY106" fmla="*/ 239271 h 445043"/>
                      <a:gd name="connsiteX107" fmla="*/ 317034 w 714223"/>
                      <a:gd name="connsiteY107" fmla="*/ 239271 h 445043"/>
                      <a:gd name="connsiteX108" fmla="*/ 317034 w 714223"/>
                      <a:gd name="connsiteY108" fmla="*/ 239271 h 445043"/>
                      <a:gd name="connsiteX109" fmla="*/ 264394 w 714223"/>
                      <a:gd name="connsiteY109" fmla="*/ 234485 h 445043"/>
                      <a:gd name="connsiteX110" fmla="*/ 216540 w 714223"/>
                      <a:gd name="connsiteY110" fmla="*/ 224915 h 445043"/>
                      <a:gd name="connsiteX111" fmla="*/ 211755 w 714223"/>
                      <a:gd name="connsiteY111" fmla="*/ 220129 h 445043"/>
                      <a:gd name="connsiteX112" fmla="*/ 211755 w 714223"/>
                      <a:gd name="connsiteY112" fmla="*/ 215344 h 445043"/>
                      <a:gd name="connsiteX113" fmla="*/ 230897 w 714223"/>
                      <a:gd name="connsiteY113" fmla="*/ 172275 h 445043"/>
                      <a:gd name="connsiteX114" fmla="*/ 250038 w 714223"/>
                      <a:gd name="connsiteY114" fmla="*/ 133992 h 445043"/>
                      <a:gd name="connsiteX115" fmla="*/ 259609 w 714223"/>
                      <a:gd name="connsiteY115" fmla="*/ 119635 h 445043"/>
                      <a:gd name="connsiteX116" fmla="*/ 259609 w 714223"/>
                      <a:gd name="connsiteY116" fmla="*/ 119635 h 445043"/>
                      <a:gd name="connsiteX117" fmla="*/ 221326 w 714223"/>
                      <a:gd name="connsiteY117" fmla="*/ 62210 h 445043"/>
                      <a:gd name="connsiteX118" fmla="*/ 130403 w 714223"/>
                      <a:gd name="connsiteY118" fmla="*/ 9571 h 445043"/>
                      <a:gd name="connsiteX119" fmla="*/ 106476 w 714223"/>
                      <a:gd name="connsiteY119" fmla="*/ 43069 h 445043"/>
                      <a:gd name="connsiteX120" fmla="*/ 53836 w 714223"/>
                      <a:gd name="connsiteY120" fmla="*/ 133992 h 445043"/>
                      <a:gd name="connsiteX121" fmla="*/ 49050 w 714223"/>
                      <a:gd name="connsiteY121" fmla="*/ 143562 h 445043"/>
                      <a:gd name="connsiteX122" fmla="*/ 15553 w 714223"/>
                      <a:gd name="connsiteY122" fmla="*/ 239271 h 445043"/>
                      <a:gd name="connsiteX123" fmla="*/ 44265 w 714223"/>
                      <a:gd name="connsiteY123" fmla="*/ 311052 h 445043"/>
                      <a:gd name="connsiteX124" fmla="*/ 211755 w 714223"/>
                      <a:gd name="connsiteY124" fmla="*/ 382833 h 445043"/>
                      <a:gd name="connsiteX125" fmla="*/ 293107 w 714223"/>
                      <a:gd name="connsiteY125" fmla="*/ 387619 h 445043"/>
                      <a:gd name="connsiteX126" fmla="*/ 293107 w 714223"/>
                      <a:gd name="connsiteY126" fmla="*/ 387619 h 445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714223" h="445043">
                        <a:moveTo>
                          <a:pt x="364888" y="445044"/>
                        </a:moveTo>
                        <a:cubicBezTo>
                          <a:pt x="350532" y="445044"/>
                          <a:pt x="336176" y="440258"/>
                          <a:pt x="326605" y="435473"/>
                        </a:cubicBezTo>
                        <a:cubicBezTo>
                          <a:pt x="312248" y="425902"/>
                          <a:pt x="302678" y="416331"/>
                          <a:pt x="293107" y="401975"/>
                        </a:cubicBezTo>
                        <a:cubicBezTo>
                          <a:pt x="259609" y="401975"/>
                          <a:pt x="230897" y="401975"/>
                          <a:pt x="202184" y="397190"/>
                        </a:cubicBezTo>
                        <a:cubicBezTo>
                          <a:pt x="139973" y="387619"/>
                          <a:pt x="68192" y="373262"/>
                          <a:pt x="29909" y="320623"/>
                        </a:cubicBezTo>
                        <a:cubicBezTo>
                          <a:pt x="5982" y="291911"/>
                          <a:pt x="-3589" y="267983"/>
                          <a:pt x="1196" y="239271"/>
                        </a:cubicBezTo>
                        <a:cubicBezTo>
                          <a:pt x="5982" y="200988"/>
                          <a:pt x="20338" y="167490"/>
                          <a:pt x="39480" y="138777"/>
                        </a:cubicBezTo>
                        <a:lnTo>
                          <a:pt x="44265" y="129206"/>
                        </a:lnTo>
                        <a:cubicBezTo>
                          <a:pt x="58622" y="100494"/>
                          <a:pt x="77763" y="66996"/>
                          <a:pt x="96905" y="38283"/>
                        </a:cubicBezTo>
                        <a:cubicBezTo>
                          <a:pt x="106476" y="28713"/>
                          <a:pt x="116046" y="14356"/>
                          <a:pt x="125617" y="0"/>
                        </a:cubicBezTo>
                        <a:cubicBezTo>
                          <a:pt x="125617" y="0"/>
                          <a:pt x="130403" y="0"/>
                          <a:pt x="130403" y="0"/>
                        </a:cubicBezTo>
                        <a:cubicBezTo>
                          <a:pt x="168686" y="9571"/>
                          <a:pt x="197399" y="28713"/>
                          <a:pt x="230897" y="57425"/>
                        </a:cubicBezTo>
                        <a:cubicBezTo>
                          <a:pt x="250038" y="76567"/>
                          <a:pt x="259609" y="95708"/>
                          <a:pt x="273965" y="114850"/>
                        </a:cubicBezTo>
                        <a:lnTo>
                          <a:pt x="278751" y="119635"/>
                        </a:lnTo>
                        <a:cubicBezTo>
                          <a:pt x="278751" y="119635"/>
                          <a:pt x="278751" y="124421"/>
                          <a:pt x="278751" y="124421"/>
                        </a:cubicBezTo>
                        <a:cubicBezTo>
                          <a:pt x="273965" y="129206"/>
                          <a:pt x="273965" y="133992"/>
                          <a:pt x="269180" y="143562"/>
                        </a:cubicBezTo>
                        <a:cubicBezTo>
                          <a:pt x="264394" y="153133"/>
                          <a:pt x="254824" y="167490"/>
                          <a:pt x="250038" y="181846"/>
                        </a:cubicBezTo>
                        <a:cubicBezTo>
                          <a:pt x="245253" y="191417"/>
                          <a:pt x="240467" y="205773"/>
                          <a:pt x="235682" y="220129"/>
                        </a:cubicBezTo>
                        <a:cubicBezTo>
                          <a:pt x="250038" y="224915"/>
                          <a:pt x="264394" y="224915"/>
                          <a:pt x="278751" y="224915"/>
                        </a:cubicBezTo>
                        <a:cubicBezTo>
                          <a:pt x="293107" y="224915"/>
                          <a:pt x="312248" y="229700"/>
                          <a:pt x="331390" y="229700"/>
                        </a:cubicBezTo>
                        <a:cubicBezTo>
                          <a:pt x="340961" y="215344"/>
                          <a:pt x="350532" y="200988"/>
                          <a:pt x="360103" y="186631"/>
                        </a:cubicBezTo>
                        <a:lnTo>
                          <a:pt x="369674" y="172275"/>
                        </a:lnTo>
                        <a:cubicBezTo>
                          <a:pt x="388815" y="143562"/>
                          <a:pt x="407957" y="110065"/>
                          <a:pt x="436670" y="86137"/>
                        </a:cubicBezTo>
                        <a:cubicBezTo>
                          <a:pt x="479738" y="52640"/>
                          <a:pt x="537163" y="33498"/>
                          <a:pt x="594588" y="33498"/>
                        </a:cubicBezTo>
                        <a:cubicBezTo>
                          <a:pt x="613730" y="33498"/>
                          <a:pt x="637657" y="38283"/>
                          <a:pt x="656799" y="43069"/>
                        </a:cubicBezTo>
                        <a:cubicBezTo>
                          <a:pt x="680726" y="47854"/>
                          <a:pt x="704653" y="66996"/>
                          <a:pt x="699868" y="90923"/>
                        </a:cubicBezTo>
                        <a:cubicBezTo>
                          <a:pt x="699868" y="110065"/>
                          <a:pt x="680726" y="124421"/>
                          <a:pt x="652013" y="133992"/>
                        </a:cubicBezTo>
                        <a:cubicBezTo>
                          <a:pt x="632872" y="138777"/>
                          <a:pt x="613730" y="138777"/>
                          <a:pt x="594588" y="138777"/>
                        </a:cubicBezTo>
                        <a:cubicBezTo>
                          <a:pt x="570661" y="138777"/>
                          <a:pt x="551519" y="138777"/>
                          <a:pt x="532378" y="148348"/>
                        </a:cubicBezTo>
                        <a:cubicBezTo>
                          <a:pt x="518022" y="153133"/>
                          <a:pt x="503665" y="162704"/>
                          <a:pt x="489309" y="172275"/>
                        </a:cubicBezTo>
                        <a:cubicBezTo>
                          <a:pt x="508451" y="167490"/>
                          <a:pt x="532378" y="162704"/>
                          <a:pt x="556305" y="162704"/>
                        </a:cubicBezTo>
                        <a:cubicBezTo>
                          <a:pt x="585018" y="162704"/>
                          <a:pt x="618515" y="162704"/>
                          <a:pt x="647228" y="167490"/>
                        </a:cubicBezTo>
                        <a:cubicBezTo>
                          <a:pt x="671155" y="172275"/>
                          <a:pt x="695082" y="177060"/>
                          <a:pt x="709438" y="200988"/>
                        </a:cubicBezTo>
                        <a:cubicBezTo>
                          <a:pt x="714224" y="205773"/>
                          <a:pt x="714224" y="215344"/>
                          <a:pt x="714224" y="220129"/>
                        </a:cubicBezTo>
                        <a:cubicBezTo>
                          <a:pt x="714224" y="229700"/>
                          <a:pt x="704653" y="239271"/>
                          <a:pt x="699868" y="244056"/>
                        </a:cubicBezTo>
                        <a:cubicBezTo>
                          <a:pt x="680726" y="253627"/>
                          <a:pt x="666369" y="258413"/>
                          <a:pt x="652013" y="258413"/>
                        </a:cubicBezTo>
                        <a:lnTo>
                          <a:pt x="652013" y="258413"/>
                        </a:lnTo>
                        <a:cubicBezTo>
                          <a:pt x="647228" y="258413"/>
                          <a:pt x="642442" y="258413"/>
                          <a:pt x="637657" y="258413"/>
                        </a:cubicBezTo>
                        <a:cubicBezTo>
                          <a:pt x="632872" y="258413"/>
                          <a:pt x="628086" y="258413"/>
                          <a:pt x="623301" y="258413"/>
                        </a:cubicBezTo>
                        <a:cubicBezTo>
                          <a:pt x="604159" y="258413"/>
                          <a:pt x="585018" y="258413"/>
                          <a:pt x="561090" y="263198"/>
                        </a:cubicBezTo>
                        <a:cubicBezTo>
                          <a:pt x="580232" y="263198"/>
                          <a:pt x="604159" y="263198"/>
                          <a:pt x="623301" y="267983"/>
                        </a:cubicBezTo>
                        <a:cubicBezTo>
                          <a:pt x="642442" y="272769"/>
                          <a:pt x="699868" y="287125"/>
                          <a:pt x="699868" y="330194"/>
                        </a:cubicBezTo>
                        <a:cubicBezTo>
                          <a:pt x="699868" y="344550"/>
                          <a:pt x="690297" y="358906"/>
                          <a:pt x="661584" y="358906"/>
                        </a:cubicBezTo>
                        <a:cubicBezTo>
                          <a:pt x="647228" y="358906"/>
                          <a:pt x="628086" y="354121"/>
                          <a:pt x="618515" y="354121"/>
                        </a:cubicBezTo>
                        <a:lnTo>
                          <a:pt x="613730" y="354121"/>
                        </a:lnTo>
                        <a:cubicBezTo>
                          <a:pt x="604159" y="354121"/>
                          <a:pt x="599374" y="349335"/>
                          <a:pt x="589803" y="349335"/>
                        </a:cubicBezTo>
                        <a:cubicBezTo>
                          <a:pt x="608945" y="363692"/>
                          <a:pt x="632872" y="382833"/>
                          <a:pt x="642442" y="401975"/>
                        </a:cubicBezTo>
                        <a:cubicBezTo>
                          <a:pt x="647228" y="411546"/>
                          <a:pt x="647228" y="425902"/>
                          <a:pt x="642442" y="430687"/>
                        </a:cubicBezTo>
                        <a:cubicBezTo>
                          <a:pt x="637657" y="435473"/>
                          <a:pt x="632872" y="445044"/>
                          <a:pt x="618515" y="445044"/>
                        </a:cubicBezTo>
                        <a:cubicBezTo>
                          <a:pt x="613730" y="445044"/>
                          <a:pt x="608945" y="445044"/>
                          <a:pt x="608945" y="445044"/>
                        </a:cubicBezTo>
                        <a:cubicBezTo>
                          <a:pt x="585018" y="445044"/>
                          <a:pt x="561090" y="430687"/>
                          <a:pt x="541949" y="421117"/>
                        </a:cubicBezTo>
                        <a:lnTo>
                          <a:pt x="537163" y="416331"/>
                        </a:lnTo>
                        <a:cubicBezTo>
                          <a:pt x="522807" y="411546"/>
                          <a:pt x="513236" y="401975"/>
                          <a:pt x="498880" y="401975"/>
                        </a:cubicBezTo>
                        <a:cubicBezTo>
                          <a:pt x="494094" y="401975"/>
                          <a:pt x="489309" y="401975"/>
                          <a:pt x="484524" y="406760"/>
                        </a:cubicBezTo>
                        <a:cubicBezTo>
                          <a:pt x="470167" y="421117"/>
                          <a:pt x="451026" y="430687"/>
                          <a:pt x="436670" y="440258"/>
                        </a:cubicBezTo>
                        <a:cubicBezTo>
                          <a:pt x="393601" y="440258"/>
                          <a:pt x="379244" y="445044"/>
                          <a:pt x="364888" y="445044"/>
                        </a:cubicBezTo>
                        <a:close/>
                        <a:moveTo>
                          <a:pt x="293107" y="387619"/>
                        </a:moveTo>
                        <a:cubicBezTo>
                          <a:pt x="293107" y="387619"/>
                          <a:pt x="297892" y="392404"/>
                          <a:pt x="293107" y="387619"/>
                        </a:cubicBezTo>
                        <a:cubicBezTo>
                          <a:pt x="307463" y="406760"/>
                          <a:pt x="317034" y="416331"/>
                          <a:pt x="331390" y="421117"/>
                        </a:cubicBezTo>
                        <a:cubicBezTo>
                          <a:pt x="355317" y="435473"/>
                          <a:pt x="379244" y="430687"/>
                          <a:pt x="412743" y="421117"/>
                        </a:cubicBezTo>
                        <a:cubicBezTo>
                          <a:pt x="427099" y="416331"/>
                          <a:pt x="441455" y="401975"/>
                          <a:pt x="460597" y="392404"/>
                        </a:cubicBezTo>
                        <a:cubicBezTo>
                          <a:pt x="465382" y="387619"/>
                          <a:pt x="474953" y="382833"/>
                          <a:pt x="484524" y="382833"/>
                        </a:cubicBezTo>
                        <a:cubicBezTo>
                          <a:pt x="498880" y="382833"/>
                          <a:pt x="513236" y="392404"/>
                          <a:pt x="527592" y="397190"/>
                        </a:cubicBezTo>
                        <a:lnTo>
                          <a:pt x="532378" y="401975"/>
                        </a:lnTo>
                        <a:cubicBezTo>
                          <a:pt x="551519" y="411546"/>
                          <a:pt x="570661" y="425902"/>
                          <a:pt x="594588" y="425902"/>
                        </a:cubicBezTo>
                        <a:cubicBezTo>
                          <a:pt x="599374" y="425902"/>
                          <a:pt x="599374" y="425902"/>
                          <a:pt x="604159" y="425902"/>
                        </a:cubicBezTo>
                        <a:cubicBezTo>
                          <a:pt x="608945" y="425902"/>
                          <a:pt x="613730" y="421117"/>
                          <a:pt x="618515" y="416331"/>
                        </a:cubicBezTo>
                        <a:cubicBezTo>
                          <a:pt x="623301" y="411546"/>
                          <a:pt x="618515" y="401975"/>
                          <a:pt x="618515" y="397190"/>
                        </a:cubicBezTo>
                        <a:cubicBezTo>
                          <a:pt x="604159" y="373262"/>
                          <a:pt x="575446" y="349335"/>
                          <a:pt x="551519" y="339765"/>
                        </a:cubicBezTo>
                        <a:cubicBezTo>
                          <a:pt x="537163" y="334979"/>
                          <a:pt x="522807" y="330194"/>
                          <a:pt x="508451" y="330194"/>
                        </a:cubicBezTo>
                        <a:lnTo>
                          <a:pt x="498880" y="330194"/>
                        </a:lnTo>
                        <a:cubicBezTo>
                          <a:pt x="494094" y="330194"/>
                          <a:pt x="494094" y="330194"/>
                          <a:pt x="489309" y="330194"/>
                        </a:cubicBezTo>
                        <a:cubicBezTo>
                          <a:pt x="484524" y="330194"/>
                          <a:pt x="484524" y="330194"/>
                          <a:pt x="479738" y="330194"/>
                        </a:cubicBezTo>
                        <a:cubicBezTo>
                          <a:pt x="479738" y="330194"/>
                          <a:pt x="474953" y="325408"/>
                          <a:pt x="474953" y="325408"/>
                        </a:cubicBezTo>
                        <a:cubicBezTo>
                          <a:pt x="474953" y="320623"/>
                          <a:pt x="479738" y="320623"/>
                          <a:pt x="479738" y="320623"/>
                        </a:cubicBezTo>
                        <a:cubicBezTo>
                          <a:pt x="479738" y="320623"/>
                          <a:pt x="484524" y="320623"/>
                          <a:pt x="484524" y="320623"/>
                        </a:cubicBezTo>
                        <a:cubicBezTo>
                          <a:pt x="489309" y="320623"/>
                          <a:pt x="494094" y="320623"/>
                          <a:pt x="498880" y="320623"/>
                        </a:cubicBezTo>
                        <a:cubicBezTo>
                          <a:pt x="513236" y="320623"/>
                          <a:pt x="527592" y="320623"/>
                          <a:pt x="594588" y="330194"/>
                        </a:cubicBezTo>
                        <a:cubicBezTo>
                          <a:pt x="594588" y="330194"/>
                          <a:pt x="599374" y="330194"/>
                          <a:pt x="599374" y="330194"/>
                        </a:cubicBezTo>
                        <a:cubicBezTo>
                          <a:pt x="608945" y="334979"/>
                          <a:pt x="628086" y="334979"/>
                          <a:pt x="642442" y="334979"/>
                        </a:cubicBezTo>
                        <a:cubicBezTo>
                          <a:pt x="666369" y="334979"/>
                          <a:pt x="671155" y="325408"/>
                          <a:pt x="671155" y="315838"/>
                        </a:cubicBezTo>
                        <a:cubicBezTo>
                          <a:pt x="671155" y="287125"/>
                          <a:pt x="632872" y="272769"/>
                          <a:pt x="604159" y="267983"/>
                        </a:cubicBezTo>
                        <a:cubicBezTo>
                          <a:pt x="589803" y="263198"/>
                          <a:pt x="565876" y="263198"/>
                          <a:pt x="537163" y="263198"/>
                        </a:cubicBezTo>
                        <a:cubicBezTo>
                          <a:pt x="513236" y="263198"/>
                          <a:pt x="494094" y="263198"/>
                          <a:pt x="484524" y="263198"/>
                        </a:cubicBezTo>
                        <a:cubicBezTo>
                          <a:pt x="479738" y="263198"/>
                          <a:pt x="479738" y="263198"/>
                          <a:pt x="479738" y="258413"/>
                        </a:cubicBezTo>
                        <a:cubicBezTo>
                          <a:pt x="479738" y="253627"/>
                          <a:pt x="479738" y="253627"/>
                          <a:pt x="484524" y="253627"/>
                        </a:cubicBezTo>
                        <a:cubicBezTo>
                          <a:pt x="513236" y="244056"/>
                          <a:pt x="570661" y="239271"/>
                          <a:pt x="608945" y="239271"/>
                        </a:cubicBezTo>
                        <a:cubicBezTo>
                          <a:pt x="613730" y="239271"/>
                          <a:pt x="618515" y="239271"/>
                          <a:pt x="623301" y="239271"/>
                        </a:cubicBezTo>
                        <a:cubicBezTo>
                          <a:pt x="628086" y="239271"/>
                          <a:pt x="632872" y="239271"/>
                          <a:pt x="637657" y="239271"/>
                        </a:cubicBezTo>
                        <a:cubicBezTo>
                          <a:pt x="652013" y="239271"/>
                          <a:pt x="666369" y="239271"/>
                          <a:pt x="680726" y="229700"/>
                        </a:cubicBezTo>
                        <a:cubicBezTo>
                          <a:pt x="685511" y="224915"/>
                          <a:pt x="690297" y="220129"/>
                          <a:pt x="690297" y="215344"/>
                        </a:cubicBezTo>
                        <a:cubicBezTo>
                          <a:pt x="690297" y="210558"/>
                          <a:pt x="690297" y="205773"/>
                          <a:pt x="690297" y="205773"/>
                        </a:cubicBezTo>
                        <a:cubicBezTo>
                          <a:pt x="675941" y="186631"/>
                          <a:pt x="652013" y="181846"/>
                          <a:pt x="632872" y="177060"/>
                        </a:cubicBezTo>
                        <a:cubicBezTo>
                          <a:pt x="604159" y="172275"/>
                          <a:pt x="575446" y="172275"/>
                          <a:pt x="546734" y="172275"/>
                        </a:cubicBezTo>
                        <a:cubicBezTo>
                          <a:pt x="513236" y="172275"/>
                          <a:pt x="484524" y="177060"/>
                          <a:pt x="460597" y="186631"/>
                        </a:cubicBezTo>
                        <a:cubicBezTo>
                          <a:pt x="460597" y="186631"/>
                          <a:pt x="455811" y="186631"/>
                          <a:pt x="455811" y="186631"/>
                        </a:cubicBezTo>
                        <a:cubicBezTo>
                          <a:pt x="455811" y="186631"/>
                          <a:pt x="455811" y="181846"/>
                          <a:pt x="455811" y="181846"/>
                        </a:cubicBezTo>
                        <a:cubicBezTo>
                          <a:pt x="474953" y="157919"/>
                          <a:pt x="494094" y="148348"/>
                          <a:pt x="518022" y="138777"/>
                        </a:cubicBezTo>
                        <a:cubicBezTo>
                          <a:pt x="541949" y="129206"/>
                          <a:pt x="561090" y="129206"/>
                          <a:pt x="585018" y="129206"/>
                        </a:cubicBezTo>
                        <a:cubicBezTo>
                          <a:pt x="604159" y="129206"/>
                          <a:pt x="623301" y="129206"/>
                          <a:pt x="637657" y="124421"/>
                        </a:cubicBezTo>
                        <a:cubicBezTo>
                          <a:pt x="652013" y="119635"/>
                          <a:pt x="675941" y="110065"/>
                          <a:pt x="675941" y="90923"/>
                        </a:cubicBezTo>
                        <a:cubicBezTo>
                          <a:pt x="675941" y="66996"/>
                          <a:pt x="656799" y="57425"/>
                          <a:pt x="637657" y="52640"/>
                        </a:cubicBezTo>
                        <a:cubicBezTo>
                          <a:pt x="618515" y="47854"/>
                          <a:pt x="599374" y="47854"/>
                          <a:pt x="575446" y="47854"/>
                        </a:cubicBezTo>
                        <a:cubicBezTo>
                          <a:pt x="518022" y="47854"/>
                          <a:pt x="465382" y="66996"/>
                          <a:pt x="422313" y="100494"/>
                        </a:cubicBezTo>
                        <a:cubicBezTo>
                          <a:pt x="393601" y="124421"/>
                          <a:pt x="379244" y="153133"/>
                          <a:pt x="360103" y="181846"/>
                        </a:cubicBezTo>
                        <a:lnTo>
                          <a:pt x="350532" y="196202"/>
                        </a:lnTo>
                        <a:cubicBezTo>
                          <a:pt x="340961" y="210558"/>
                          <a:pt x="331390" y="224915"/>
                          <a:pt x="321820" y="239271"/>
                        </a:cubicBezTo>
                        <a:cubicBezTo>
                          <a:pt x="321820" y="239271"/>
                          <a:pt x="317034" y="239271"/>
                          <a:pt x="317034" y="239271"/>
                        </a:cubicBezTo>
                        <a:lnTo>
                          <a:pt x="317034" y="239271"/>
                        </a:lnTo>
                        <a:cubicBezTo>
                          <a:pt x="297892" y="239271"/>
                          <a:pt x="278751" y="239271"/>
                          <a:pt x="264394" y="234485"/>
                        </a:cubicBezTo>
                        <a:cubicBezTo>
                          <a:pt x="245253" y="234485"/>
                          <a:pt x="230897" y="229700"/>
                          <a:pt x="216540" y="224915"/>
                        </a:cubicBezTo>
                        <a:cubicBezTo>
                          <a:pt x="216540" y="224915"/>
                          <a:pt x="211755" y="224915"/>
                          <a:pt x="211755" y="220129"/>
                        </a:cubicBezTo>
                        <a:cubicBezTo>
                          <a:pt x="211755" y="220129"/>
                          <a:pt x="211755" y="215344"/>
                          <a:pt x="211755" y="215344"/>
                        </a:cubicBezTo>
                        <a:cubicBezTo>
                          <a:pt x="216540" y="200988"/>
                          <a:pt x="221326" y="186631"/>
                          <a:pt x="230897" y="172275"/>
                        </a:cubicBezTo>
                        <a:cubicBezTo>
                          <a:pt x="235682" y="157919"/>
                          <a:pt x="245253" y="148348"/>
                          <a:pt x="250038" y="133992"/>
                        </a:cubicBezTo>
                        <a:cubicBezTo>
                          <a:pt x="254824" y="129206"/>
                          <a:pt x="254824" y="124421"/>
                          <a:pt x="259609" y="119635"/>
                        </a:cubicBezTo>
                        <a:lnTo>
                          <a:pt x="259609" y="119635"/>
                        </a:lnTo>
                        <a:cubicBezTo>
                          <a:pt x="250038" y="100494"/>
                          <a:pt x="235682" y="81352"/>
                          <a:pt x="221326" y="62210"/>
                        </a:cubicBezTo>
                        <a:cubicBezTo>
                          <a:pt x="192613" y="33498"/>
                          <a:pt x="163901" y="19142"/>
                          <a:pt x="130403" y="9571"/>
                        </a:cubicBezTo>
                        <a:cubicBezTo>
                          <a:pt x="120832" y="23927"/>
                          <a:pt x="111261" y="33498"/>
                          <a:pt x="106476" y="43069"/>
                        </a:cubicBezTo>
                        <a:cubicBezTo>
                          <a:pt x="87334" y="71781"/>
                          <a:pt x="72978" y="100494"/>
                          <a:pt x="53836" y="133992"/>
                        </a:cubicBezTo>
                        <a:lnTo>
                          <a:pt x="49050" y="143562"/>
                        </a:lnTo>
                        <a:cubicBezTo>
                          <a:pt x="34694" y="172275"/>
                          <a:pt x="15553" y="205773"/>
                          <a:pt x="15553" y="239271"/>
                        </a:cubicBezTo>
                        <a:cubicBezTo>
                          <a:pt x="15553" y="263198"/>
                          <a:pt x="20338" y="287125"/>
                          <a:pt x="44265" y="311052"/>
                        </a:cubicBezTo>
                        <a:cubicBezTo>
                          <a:pt x="82549" y="358906"/>
                          <a:pt x="144759" y="373262"/>
                          <a:pt x="211755" y="382833"/>
                        </a:cubicBezTo>
                        <a:cubicBezTo>
                          <a:pt x="226111" y="387619"/>
                          <a:pt x="259609" y="392404"/>
                          <a:pt x="293107" y="387619"/>
                        </a:cubicBezTo>
                        <a:lnTo>
                          <a:pt x="293107" y="387619"/>
                        </a:lnTo>
                        <a:close/>
                      </a:path>
                    </a:pathLst>
                  </a:custGeom>
                  <a:solidFill>
                    <a:srgbClr val="D97D30"/>
                  </a:solidFill>
                  <a:ln w="47824" cap="flat">
                    <a:noFill/>
                    <a:prstDash val="solid"/>
                    <a:miter/>
                  </a:ln>
                </p:spPr>
                <p:txBody>
                  <a:bodyPr rtlCol="0" anchor="ctr"/>
                  <a:lstStyle/>
                  <a:p>
                    <a:endParaRPr lang="en-US"/>
                  </a:p>
                </p:txBody>
              </p:sp>
            </p:grpSp>
            <p:sp>
              <p:nvSpPr>
                <p:cNvPr id="38" name="Freeform: Shape 37">
                  <a:extLst>
                    <a:ext uri="{FF2B5EF4-FFF2-40B4-BE49-F238E27FC236}">
                      <a16:creationId xmlns:a16="http://schemas.microsoft.com/office/drawing/2014/main" xmlns="" id="{B88FAD50-D8BB-4A43-8A26-5835CA33E688}"/>
                    </a:ext>
                  </a:extLst>
                </p:cNvPr>
                <p:cNvSpPr/>
                <p:nvPr/>
              </p:nvSpPr>
              <p:spPr>
                <a:xfrm>
                  <a:off x="8134276" y="7808060"/>
                  <a:ext cx="657479" cy="430177"/>
                </a:xfrm>
                <a:custGeom>
                  <a:avLst/>
                  <a:gdLst>
                    <a:gd name="connsiteX0" fmla="*/ 655602 w 657479"/>
                    <a:gd name="connsiteY0" fmla="*/ 205773 h 430177"/>
                    <a:gd name="connsiteX1" fmla="*/ 598177 w 657479"/>
                    <a:gd name="connsiteY1" fmla="*/ 177060 h 430177"/>
                    <a:gd name="connsiteX2" fmla="*/ 507254 w 657479"/>
                    <a:gd name="connsiteY2" fmla="*/ 172275 h 430177"/>
                    <a:gd name="connsiteX3" fmla="*/ 421117 w 657479"/>
                    <a:gd name="connsiteY3" fmla="*/ 186631 h 430177"/>
                    <a:gd name="connsiteX4" fmla="*/ 478542 w 657479"/>
                    <a:gd name="connsiteY4" fmla="*/ 143562 h 430177"/>
                    <a:gd name="connsiteX5" fmla="*/ 598177 w 657479"/>
                    <a:gd name="connsiteY5" fmla="*/ 129206 h 430177"/>
                    <a:gd name="connsiteX6" fmla="*/ 641246 w 657479"/>
                    <a:gd name="connsiteY6" fmla="*/ 90923 h 430177"/>
                    <a:gd name="connsiteX7" fmla="*/ 636460 w 657479"/>
                    <a:gd name="connsiteY7" fmla="*/ 66996 h 430177"/>
                    <a:gd name="connsiteX8" fmla="*/ 631675 w 657479"/>
                    <a:gd name="connsiteY8" fmla="*/ 71781 h 430177"/>
                    <a:gd name="connsiteX9" fmla="*/ 559894 w 657479"/>
                    <a:gd name="connsiteY9" fmla="*/ 95708 h 430177"/>
                    <a:gd name="connsiteX10" fmla="*/ 449829 w 657479"/>
                    <a:gd name="connsiteY10" fmla="*/ 110065 h 430177"/>
                    <a:gd name="connsiteX11" fmla="*/ 411546 w 657479"/>
                    <a:gd name="connsiteY11" fmla="*/ 148348 h 430177"/>
                    <a:gd name="connsiteX12" fmla="*/ 406761 w 657479"/>
                    <a:gd name="connsiteY12" fmla="*/ 200988 h 430177"/>
                    <a:gd name="connsiteX13" fmla="*/ 449829 w 657479"/>
                    <a:gd name="connsiteY13" fmla="*/ 210558 h 430177"/>
                    <a:gd name="connsiteX14" fmla="*/ 435473 w 657479"/>
                    <a:gd name="connsiteY14" fmla="*/ 239271 h 430177"/>
                    <a:gd name="connsiteX15" fmla="*/ 425902 w 657479"/>
                    <a:gd name="connsiteY15" fmla="*/ 267983 h 430177"/>
                    <a:gd name="connsiteX16" fmla="*/ 435473 w 657479"/>
                    <a:gd name="connsiteY16" fmla="*/ 287125 h 430177"/>
                    <a:gd name="connsiteX17" fmla="*/ 406761 w 657479"/>
                    <a:gd name="connsiteY17" fmla="*/ 334979 h 430177"/>
                    <a:gd name="connsiteX18" fmla="*/ 325408 w 657479"/>
                    <a:gd name="connsiteY18" fmla="*/ 368477 h 430177"/>
                    <a:gd name="connsiteX19" fmla="*/ 301481 w 657479"/>
                    <a:gd name="connsiteY19" fmla="*/ 267983 h 430177"/>
                    <a:gd name="connsiteX20" fmla="*/ 315838 w 657479"/>
                    <a:gd name="connsiteY20" fmla="*/ 181846 h 430177"/>
                    <a:gd name="connsiteX21" fmla="*/ 282340 w 657479"/>
                    <a:gd name="connsiteY21" fmla="*/ 229700 h 430177"/>
                    <a:gd name="connsiteX22" fmla="*/ 229700 w 657479"/>
                    <a:gd name="connsiteY22" fmla="*/ 224915 h 430177"/>
                    <a:gd name="connsiteX23" fmla="*/ 181846 w 657479"/>
                    <a:gd name="connsiteY23" fmla="*/ 215344 h 430177"/>
                    <a:gd name="connsiteX24" fmla="*/ 200987 w 657479"/>
                    <a:gd name="connsiteY24" fmla="*/ 172275 h 430177"/>
                    <a:gd name="connsiteX25" fmla="*/ 229700 w 657479"/>
                    <a:gd name="connsiteY25" fmla="*/ 119635 h 430177"/>
                    <a:gd name="connsiteX26" fmla="*/ 186631 w 657479"/>
                    <a:gd name="connsiteY26" fmla="*/ 57425 h 430177"/>
                    <a:gd name="connsiteX27" fmla="*/ 86137 w 657479"/>
                    <a:gd name="connsiteY27" fmla="*/ 0 h 430177"/>
                    <a:gd name="connsiteX28" fmla="*/ 71781 w 657479"/>
                    <a:gd name="connsiteY28" fmla="*/ 19142 h 430177"/>
                    <a:gd name="connsiteX29" fmla="*/ 100494 w 657479"/>
                    <a:gd name="connsiteY29" fmla="*/ 76567 h 430177"/>
                    <a:gd name="connsiteX30" fmla="*/ 76567 w 657479"/>
                    <a:gd name="connsiteY30" fmla="*/ 162704 h 430177"/>
                    <a:gd name="connsiteX31" fmla="*/ 62210 w 657479"/>
                    <a:gd name="connsiteY31" fmla="*/ 205773 h 430177"/>
                    <a:gd name="connsiteX32" fmla="*/ 81352 w 657479"/>
                    <a:gd name="connsiteY32" fmla="*/ 239271 h 430177"/>
                    <a:gd name="connsiteX33" fmla="*/ 172275 w 657479"/>
                    <a:gd name="connsiteY33" fmla="*/ 272769 h 430177"/>
                    <a:gd name="connsiteX34" fmla="*/ 224914 w 657479"/>
                    <a:gd name="connsiteY34" fmla="*/ 277554 h 430177"/>
                    <a:gd name="connsiteX35" fmla="*/ 258413 w 657479"/>
                    <a:gd name="connsiteY35" fmla="*/ 334979 h 430177"/>
                    <a:gd name="connsiteX36" fmla="*/ 172275 w 657479"/>
                    <a:gd name="connsiteY36" fmla="*/ 363692 h 430177"/>
                    <a:gd name="connsiteX37" fmla="*/ 14356 w 657479"/>
                    <a:gd name="connsiteY37" fmla="*/ 330194 h 430177"/>
                    <a:gd name="connsiteX38" fmla="*/ 0 w 657479"/>
                    <a:gd name="connsiteY38" fmla="*/ 315837 h 430177"/>
                    <a:gd name="connsiteX39" fmla="*/ 162704 w 657479"/>
                    <a:gd name="connsiteY39" fmla="*/ 382833 h 430177"/>
                    <a:gd name="connsiteX40" fmla="*/ 258413 w 657479"/>
                    <a:gd name="connsiteY40" fmla="*/ 387619 h 430177"/>
                    <a:gd name="connsiteX41" fmla="*/ 291910 w 657479"/>
                    <a:gd name="connsiteY41" fmla="*/ 421117 h 430177"/>
                    <a:gd name="connsiteX42" fmla="*/ 378048 w 657479"/>
                    <a:gd name="connsiteY42" fmla="*/ 421117 h 430177"/>
                    <a:gd name="connsiteX43" fmla="*/ 425902 w 657479"/>
                    <a:gd name="connsiteY43" fmla="*/ 392404 h 430177"/>
                    <a:gd name="connsiteX44" fmla="*/ 492898 w 657479"/>
                    <a:gd name="connsiteY44" fmla="*/ 401975 h 430177"/>
                    <a:gd name="connsiteX45" fmla="*/ 569465 w 657479"/>
                    <a:gd name="connsiteY45" fmla="*/ 425902 h 430177"/>
                    <a:gd name="connsiteX46" fmla="*/ 583821 w 657479"/>
                    <a:gd name="connsiteY46" fmla="*/ 387619 h 430177"/>
                    <a:gd name="connsiteX47" fmla="*/ 512040 w 657479"/>
                    <a:gd name="connsiteY47" fmla="*/ 330194 h 430177"/>
                    <a:gd name="connsiteX48" fmla="*/ 464185 w 657479"/>
                    <a:gd name="connsiteY48" fmla="*/ 320623 h 430177"/>
                    <a:gd name="connsiteX49" fmla="*/ 559894 w 657479"/>
                    <a:gd name="connsiteY49" fmla="*/ 330194 h 430177"/>
                    <a:gd name="connsiteX50" fmla="*/ 641246 w 657479"/>
                    <a:gd name="connsiteY50" fmla="*/ 315837 h 430177"/>
                    <a:gd name="connsiteX51" fmla="*/ 569465 w 657479"/>
                    <a:gd name="connsiteY51" fmla="*/ 258412 h 430177"/>
                    <a:gd name="connsiteX52" fmla="*/ 445044 w 657479"/>
                    <a:gd name="connsiteY52" fmla="*/ 253627 h 430177"/>
                    <a:gd name="connsiteX53" fmla="*/ 583821 w 657479"/>
                    <a:gd name="connsiteY53" fmla="*/ 239271 h 430177"/>
                    <a:gd name="connsiteX54" fmla="*/ 646031 w 657479"/>
                    <a:gd name="connsiteY54" fmla="*/ 229700 h 430177"/>
                    <a:gd name="connsiteX55" fmla="*/ 655602 w 657479"/>
                    <a:gd name="connsiteY55" fmla="*/ 205773 h 430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657479" h="430177">
                      <a:moveTo>
                        <a:pt x="655602" y="205773"/>
                      </a:moveTo>
                      <a:cubicBezTo>
                        <a:pt x="641246" y="186631"/>
                        <a:pt x="622104" y="177060"/>
                        <a:pt x="598177" y="177060"/>
                      </a:cubicBezTo>
                      <a:cubicBezTo>
                        <a:pt x="569465" y="172275"/>
                        <a:pt x="540752" y="172275"/>
                        <a:pt x="507254" y="172275"/>
                      </a:cubicBezTo>
                      <a:cubicBezTo>
                        <a:pt x="483327" y="172275"/>
                        <a:pt x="449829" y="177060"/>
                        <a:pt x="421117" y="186631"/>
                      </a:cubicBezTo>
                      <a:cubicBezTo>
                        <a:pt x="435473" y="167490"/>
                        <a:pt x="454615" y="153133"/>
                        <a:pt x="478542" y="143562"/>
                      </a:cubicBezTo>
                      <a:cubicBezTo>
                        <a:pt x="516825" y="129206"/>
                        <a:pt x="559894" y="138777"/>
                        <a:pt x="598177" y="129206"/>
                      </a:cubicBezTo>
                      <a:cubicBezTo>
                        <a:pt x="617319" y="124421"/>
                        <a:pt x="636460" y="114850"/>
                        <a:pt x="641246" y="90923"/>
                      </a:cubicBezTo>
                      <a:cubicBezTo>
                        <a:pt x="641246" y="81352"/>
                        <a:pt x="641246" y="76567"/>
                        <a:pt x="636460" y="66996"/>
                      </a:cubicBezTo>
                      <a:cubicBezTo>
                        <a:pt x="636460" y="66996"/>
                        <a:pt x="631675" y="71781"/>
                        <a:pt x="631675" y="71781"/>
                      </a:cubicBezTo>
                      <a:cubicBezTo>
                        <a:pt x="612533" y="90923"/>
                        <a:pt x="583821" y="95708"/>
                        <a:pt x="559894" y="95708"/>
                      </a:cubicBezTo>
                      <a:cubicBezTo>
                        <a:pt x="521611" y="95708"/>
                        <a:pt x="483327" y="90923"/>
                        <a:pt x="449829" y="110065"/>
                      </a:cubicBezTo>
                      <a:cubicBezTo>
                        <a:pt x="435473" y="119635"/>
                        <a:pt x="421117" y="133992"/>
                        <a:pt x="411546" y="148348"/>
                      </a:cubicBezTo>
                      <a:cubicBezTo>
                        <a:pt x="406761" y="157919"/>
                        <a:pt x="378048" y="196202"/>
                        <a:pt x="406761" y="200988"/>
                      </a:cubicBezTo>
                      <a:cubicBezTo>
                        <a:pt x="416331" y="200988"/>
                        <a:pt x="445044" y="196202"/>
                        <a:pt x="449829" y="210558"/>
                      </a:cubicBezTo>
                      <a:cubicBezTo>
                        <a:pt x="454615" y="224915"/>
                        <a:pt x="449829" y="234485"/>
                        <a:pt x="435473" y="239271"/>
                      </a:cubicBezTo>
                      <a:cubicBezTo>
                        <a:pt x="421117" y="244056"/>
                        <a:pt x="411546" y="253627"/>
                        <a:pt x="425902" y="267983"/>
                      </a:cubicBezTo>
                      <a:cubicBezTo>
                        <a:pt x="430688" y="272769"/>
                        <a:pt x="435473" y="282339"/>
                        <a:pt x="435473" y="287125"/>
                      </a:cubicBezTo>
                      <a:cubicBezTo>
                        <a:pt x="440258" y="306267"/>
                        <a:pt x="392404" y="320623"/>
                        <a:pt x="406761" y="334979"/>
                      </a:cubicBezTo>
                      <a:cubicBezTo>
                        <a:pt x="435473" y="354121"/>
                        <a:pt x="349335" y="392404"/>
                        <a:pt x="325408" y="368477"/>
                      </a:cubicBezTo>
                      <a:cubicBezTo>
                        <a:pt x="301481" y="344550"/>
                        <a:pt x="301481" y="301481"/>
                        <a:pt x="301481" y="267983"/>
                      </a:cubicBezTo>
                      <a:cubicBezTo>
                        <a:pt x="301481" y="239271"/>
                        <a:pt x="306267" y="210558"/>
                        <a:pt x="315838" y="181846"/>
                      </a:cubicBezTo>
                      <a:cubicBezTo>
                        <a:pt x="306267" y="196202"/>
                        <a:pt x="296696" y="215344"/>
                        <a:pt x="282340" y="229700"/>
                      </a:cubicBezTo>
                      <a:cubicBezTo>
                        <a:pt x="263198" y="229700"/>
                        <a:pt x="248842" y="229700"/>
                        <a:pt x="229700" y="224915"/>
                      </a:cubicBezTo>
                      <a:cubicBezTo>
                        <a:pt x="215344" y="224915"/>
                        <a:pt x="196202" y="220129"/>
                        <a:pt x="181846" y="215344"/>
                      </a:cubicBezTo>
                      <a:cubicBezTo>
                        <a:pt x="186631" y="200988"/>
                        <a:pt x="191417" y="186631"/>
                        <a:pt x="200987" y="172275"/>
                      </a:cubicBezTo>
                      <a:cubicBezTo>
                        <a:pt x="210558" y="153133"/>
                        <a:pt x="220129" y="133992"/>
                        <a:pt x="229700" y="119635"/>
                      </a:cubicBezTo>
                      <a:cubicBezTo>
                        <a:pt x="215344" y="95708"/>
                        <a:pt x="205773" y="76567"/>
                        <a:pt x="186631" y="57425"/>
                      </a:cubicBezTo>
                      <a:cubicBezTo>
                        <a:pt x="157919" y="28712"/>
                        <a:pt x="124421" y="9571"/>
                        <a:pt x="86137" y="0"/>
                      </a:cubicBezTo>
                      <a:cubicBezTo>
                        <a:pt x="81352" y="4785"/>
                        <a:pt x="76567" y="14356"/>
                        <a:pt x="71781" y="19142"/>
                      </a:cubicBezTo>
                      <a:cubicBezTo>
                        <a:pt x="90923" y="33498"/>
                        <a:pt x="105279" y="47854"/>
                        <a:pt x="100494" y="76567"/>
                      </a:cubicBezTo>
                      <a:cubicBezTo>
                        <a:pt x="95708" y="105279"/>
                        <a:pt x="86137" y="133992"/>
                        <a:pt x="76567" y="162704"/>
                      </a:cubicBezTo>
                      <a:cubicBezTo>
                        <a:pt x="71781" y="177060"/>
                        <a:pt x="66996" y="191417"/>
                        <a:pt x="62210" y="205773"/>
                      </a:cubicBezTo>
                      <a:cubicBezTo>
                        <a:pt x="52640" y="224915"/>
                        <a:pt x="66996" y="234485"/>
                        <a:pt x="81352" y="239271"/>
                      </a:cubicBezTo>
                      <a:cubicBezTo>
                        <a:pt x="110064" y="253627"/>
                        <a:pt x="138777" y="267983"/>
                        <a:pt x="172275" y="272769"/>
                      </a:cubicBezTo>
                      <a:cubicBezTo>
                        <a:pt x="191417" y="272769"/>
                        <a:pt x="210558" y="272769"/>
                        <a:pt x="224914" y="277554"/>
                      </a:cubicBezTo>
                      <a:cubicBezTo>
                        <a:pt x="244056" y="282339"/>
                        <a:pt x="277554" y="311052"/>
                        <a:pt x="258413" y="334979"/>
                      </a:cubicBezTo>
                      <a:cubicBezTo>
                        <a:pt x="239271" y="358906"/>
                        <a:pt x="200987" y="358906"/>
                        <a:pt x="172275" y="363692"/>
                      </a:cubicBezTo>
                      <a:cubicBezTo>
                        <a:pt x="119635" y="368477"/>
                        <a:pt x="62210" y="363692"/>
                        <a:pt x="14356" y="330194"/>
                      </a:cubicBezTo>
                      <a:cubicBezTo>
                        <a:pt x="9571" y="325408"/>
                        <a:pt x="4785" y="320623"/>
                        <a:pt x="0" y="315837"/>
                      </a:cubicBezTo>
                      <a:cubicBezTo>
                        <a:pt x="43069" y="358906"/>
                        <a:pt x="105279" y="373262"/>
                        <a:pt x="162704" y="382833"/>
                      </a:cubicBezTo>
                      <a:cubicBezTo>
                        <a:pt x="191417" y="387619"/>
                        <a:pt x="224914" y="387619"/>
                        <a:pt x="258413" y="387619"/>
                      </a:cubicBezTo>
                      <a:cubicBezTo>
                        <a:pt x="267983" y="401975"/>
                        <a:pt x="277554" y="416331"/>
                        <a:pt x="291910" y="421117"/>
                      </a:cubicBezTo>
                      <a:cubicBezTo>
                        <a:pt x="320623" y="435473"/>
                        <a:pt x="349335" y="430687"/>
                        <a:pt x="378048" y="421117"/>
                      </a:cubicBezTo>
                      <a:cubicBezTo>
                        <a:pt x="397189" y="411546"/>
                        <a:pt x="411546" y="401975"/>
                        <a:pt x="425902" y="392404"/>
                      </a:cubicBezTo>
                      <a:cubicBezTo>
                        <a:pt x="445044" y="373262"/>
                        <a:pt x="473756" y="392404"/>
                        <a:pt x="492898" y="401975"/>
                      </a:cubicBezTo>
                      <a:cubicBezTo>
                        <a:pt x="516825" y="416331"/>
                        <a:pt x="540752" y="425902"/>
                        <a:pt x="569465" y="425902"/>
                      </a:cubicBezTo>
                      <a:cubicBezTo>
                        <a:pt x="588606" y="421117"/>
                        <a:pt x="593392" y="406760"/>
                        <a:pt x="583821" y="387619"/>
                      </a:cubicBezTo>
                      <a:cubicBezTo>
                        <a:pt x="569465" y="363692"/>
                        <a:pt x="540752" y="339764"/>
                        <a:pt x="512040" y="330194"/>
                      </a:cubicBezTo>
                      <a:cubicBezTo>
                        <a:pt x="492898" y="325408"/>
                        <a:pt x="473756" y="320623"/>
                        <a:pt x="464185" y="320623"/>
                      </a:cubicBezTo>
                      <a:cubicBezTo>
                        <a:pt x="483327" y="320623"/>
                        <a:pt x="502469" y="320623"/>
                        <a:pt x="559894" y="330194"/>
                      </a:cubicBezTo>
                      <a:cubicBezTo>
                        <a:pt x="579035" y="334979"/>
                        <a:pt x="641246" y="354121"/>
                        <a:pt x="641246" y="315837"/>
                      </a:cubicBezTo>
                      <a:cubicBezTo>
                        <a:pt x="641246" y="282339"/>
                        <a:pt x="598177" y="267983"/>
                        <a:pt x="569465" y="258412"/>
                      </a:cubicBezTo>
                      <a:cubicBezTo>
                        <a:pt x="540752" y="248842"/>
                        <a:pt x="473756" y="253627"/>
                        <a:pt x="445044" y="253627"/>
                      </a:cubicBezTo>
                      <a:cubicBezTo>
                        <a:pt x="478542" y="239271"/>
                        <a:pt x="550323" y="239271"/>
                        <a:pt x="583821" y="239271"/>
                      </a:cubicBezTo>
                      <a:cubicBezTo>
                        <a:pt x="607748" y="239271"/>
                        <a:pt x="626890" y="239271"/>
                        <a:pt x="646031" y="229700"/>
                      </a:cubicBezTo>
                      <a:cubicBezTo>
                        <a:pt x="655602" y="229700"/>
                        <a:pt x="660387" y="215344"/>
                        <a:pt x="655602" y="205773"/>
                      </a:cubicBezTo>
                      <a:close/>
                    </a:path>
                  </a:pathLst>
                </a:custGeom>
                <a:solidFill>
                  <a:srgbClr val="FBC98F">
                    <a:alpha val="50000"/>
                  </a:srgbClr>
                </a:solidFill>
                <a:ln w="47824"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xmlns="" id="{214B66FF-5C5C-4715-904A-7C581FCDF7D9}"/>
                    </a:ext>
                  </a:extLst>
                </p:cNvPr>
                <p:cNvSpPr/>
                <p:nvPr/>
              </p:nvSpPr>
              <p:spPr>
                <a:xfrm>
                  <a:off x="8412798" y="7975549"/>
                  <a:ext cx="49014" cy="114849"/>
                </a:xfrm>
                <a:custGeom>
                  <a:avLst/>
                  <a:gdLst>
                    <a:gd name="connsiteX0" fmla="*/ 46887 w 49014"/>
                    <a:gd name="connsiteY0" fmla="*/ 0 h 114849"/>
                    <a:gd name="connsiteX1" fmla="*/ 3819 w 49014"/>
                    <a:gd name="connsiteY1" fmla="*/ 114850 h 114849"/>
                    <a:gd name="connsiteX2" fmla="*/ 8604 w 49014"/>
                    <a:gd name="connsiteY2" fmla="*/ 114850 h 114849"/>
                    <a:gd name="connsiteX3" fmla="*/ 46887 w 49014"/>
                    <a:gd name="connsiteY3" fmla="*/ 0 h 114849"/>
                    <a:gd name="connsiteX4" fmla="*/ 46887 w 49014"/>
                    <a:gd name="connsiteY4" fmla="*/ 0 h 1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014" h="114849">
                      <a:moveTo>
                        <a:pt x="46887" y="0"/>
                      </a:moveTo>
                      <a:cubicBezTo>
                        <a:pt x="18175" y="28712"/>
                        <a:pt x="-10538" y="76567"/>
                        <a:pt x="3819" y="114850"/>
                      </a:cubicBezTo>
                      <a:cubicBezTo>
                        <a:pt x="3819" y="114850"/>
                        <a:pt x="8604" y="114850"/>
                        <a:pt x="8604" y="114850"/>
                      </a:cubicBezTo>
                      <a:cubicBezTo>
                        <a:pt x="8604" y="71781"/>
                        <a:pt x="27746" y="38283"/>
                        <a:pt x="46887" y="0"/>
                      </a:cubicBezTo>
                      <a:cubicBezTo>
                        <a:pt x="51673" y="0"/>
                        <a:pt x="46887" y="0"/>
                        <a:pt x="46887" y="0"/>
                      </a:cubicBezTo>
                      <a:close/>
                    </a:path>
                  </a:pathLst>
                </a:custGeom>
                <a:solidFill>
                  <a:srgbClr val="D97D30"/>
                </a:solidFill>
                <a:ln w="47824"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xmlns="" id="{6AD80564-EDA2-4774-A642-EC01E7BDE122}"/>
                    </a:ext>
                  </a:extLst>
                </p:cNvPr>
                <p:cNvSpPr/>
                <p:nvPr/>
              </p:nvSpPr>
              <p:spPr>
                <a:xfrm>
                  <a:off x="8247000" y="8004262"/>
                  <a:ext cx="140903" cy="40410"/>
                </a:xfrm>
                <a:custGeom>
                  <a:avLst/>
                  <a:gdLst>
                    <a:gd name="connsiteX0" fmla="*/ 140904 w 140903"/>
                    <a:gd name="connsiteY0" fmla="*/ 38283 h 40410"/>
                    <a:gd name="connsiteX1" fmla="*/ 2127 w 140903"/>
                    <a:gd name="connsiteY1" fmla="*/ 0 h 40410"/>
                    <a:gd name="connsiteX2" fmla="*/ 2127 w 140903"/>
                    <a:gd name="connsiteY2" fmla="*/ 0 h 40410"/>
                    <a:gd name="connsiteX3" fmla="*/ 140904 w 140903"/>
                    <a:gd name="connsiteY3" fmla="*/ 38283 h 40410"/>
                    <a:gd name="connsiteX4" fmla="*/ 140904 w 140903"/>
                    <a:gd name="connsiteY4" fmla="*/ 38283 h 404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903" h="40410">
                      <a:moveTo>
                        <a:pt x="140904" y="38283"/>
                      </a:moveTo>
                      <a:cubicBezTo>
                        <a:pt x="97835" y="23927"/>
                        <a:pt x="40410" y="33498"/>
                        <a:pt x="2127" y="0"/>
                      </a:cubicBezTo>
                      <a:cubicBezTo>
                        <a:pt x="2127" y="0"/>
                        <a:pt x="-2659" y="0"/>
                        <a:pt x="2127" y="0"/>
                      </a:cubicBezTo>
                      <a:cubicBezTo>
                        <a:pt x="30839" y="43069"/>
                        <a:pt x="93050" y="43069"/>
                        <a:pt x="140904" y="38283"/>
                      </a:cubicBezTo>
                      <a:cubicBezTo>
                        <a:pt x="140904" y="43069"/>
                        <a:pt x="140904" y="38283"/>
                        <a:pt x="140904" y="38283"/>
                      </a:cubicBezTo>
                      <a:close/>
                    </a:path>
                  </a:pathLst>
                </a:custGeom>
                <a:solidFill>
                  <a:srgbClr val="D97D30"/>
                </a:solidFill>
                <a:ln w="47824"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xmlns="" id="{30ED6A7B-F829-4176-BE9D-F0B4FE332FBD}"/>
                    </a:ext>
                  </a:extLst>
                </p:cNvPr>
                <p:cNvSpPr/>
                <p:nvPr/>
              </p:nvSpPr>
              <p:spPr>
                <a:xfrm>
                  <a:off x="8253912" y="7827201"/>
                  <a:ext cx="105279" cy="202559"/>
                </a:xfrm>
                <a:custGeom>
                  <a:avLst/>
                  <a:gdLst>
                    <a:gd name="connsiteX0" fmla="*/ 28712 w 105279"/>
                    <a:gd name="connsiteY0" fmla="*/ 71781 h 202559"/>
                    <a:gd name="connsiteX1" fmla="*/ 19142 w 105279"/>
                    <a:gd name="connsiteY1" fmla="*/ 114850 h 202559"/>
                    <a:gd name="connsiteX2" fmla="*/ 0 w 105279"/>
                    <a:gd name="connsiteY2" fmla="*/ 167490 h 202559"/>
                    <a:gd name="connsiteX3" fmla="*/ 71781 w 105279"/>
                    <a:gd name="connsiteY3" fmla="*/ 200988 h 202559"/>
                    <a:gd name="connsiteX4" fmla="*/ 57425 w 105279"/>
                    <a:gd name="connsiteY4" fmla="*/ 196202 h 202559"/>
                    <a:gd name="connsiteX5" fmla="*/ 76567 w 105279"/>
                    <a:gd name="connsiteY5" fmla="*/ 153133 h 202559"/>
                    <a:gd name="connsiteX6" fmla="*/ 105279 w 105279"/>
                    <a:gd name="connsiteY6" fmla="*/ 100494 h 202559"/>
                    <a:gd name="connsiteX7" fmla="*/ 62210 w 105279"/>
                    <a:gd name="connsiteY7" fmla="*/ 38283 h 202559"/>
                    <a:gd name="connsiteX8" fmla="*/ 9571 w 105279"/>
                    <a:gd name="connsiteY8" fmla="*/ 0 h 202559"/>
                    <a:gd name="connsiteX9" fmla="*/ 28712 w 105279"/>
                    <a:gd name="connsiteY9" fmla="*/ 71781 h 202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279" h="202559">
                      <a:moveTo>
                        <a:pt x="28712" y="71781"/>
                      </a:moveTo>
                      <a:cubicBezTo>
                        <a:pt x="28712" y="86138"/>
                        <a:pt x="28712" y="100494"/>
                        <a:pt x="19142" y="114850"/>
                      </a:cubicBezTo>
                      <a:cubicBezTo>
                        <a:pt x="14356" y="129206"/>
                        <a:pt x="0" y="153133"/>
                        <a:pt x="0" y="167490"/>
                      </a:cubicBezTo>
                      <a:cubicBezTo>
                        <a:pt x="0" y="200988"/>
                        <a:pt x="38283" y="205773"/>
                        <a:pt x="71781" y="200988"/>
                      </a:cubicBezTo>
                      <a:cubicBezTo>
                        <a:pt x="66996" y="200988"/>
                        <a:pt x="62210" y="200988"/>
                        <a:pt x="57425" y="196202"/>
                      </a:cubicBezTo>
                      <a:cubicBezTo>
                        <a:pt x="62210" y="181846"/>
                        <a:pt x="66996" y="167490"/>
                        <a:pt x="76567" y="153133"/>
                      </a:cubicBezTo>
                      <a:cubicBezTo>
                        <a:pt x="86137" y="133992"/>
                        <a:pt x="95708" y="114850"/>
                        <a:pt x="105279" y="100494"/>
                      </a:cubicBezTo>
                      <a:cubicBezTo>
                        <a:pt x="90923" y="76567"/>
                        <a:pt x="81352" y="57425"/>
                        <a:pt x="62210" y="38283"/>
                      </a:cubicBezTo>
                      <a:cubicBezTo>
                        <a:pt x="43069" y="23927"/>
                        <a:pt x="28712" y="9571"/>
                        <a:pt x="9571" y="0"/>
                      </a:cubicBezTo>
                      <a:cubicBezTo>
                        <a:pt x="23927" y="23927"/>
                        <a:pt x="28712" y="52640"/>
                        <a:pt x="28712" y="71781"/>
                      </a:cubicBezTo>
                      <a:close/>
                    </a:path>
                  </a:pathLst>
                </a:custGeom>
                <a:solidFill>
                  <a:srgbClr val="FBC98F">
                    <a:alpha val="50000"/>
                  </a:srgbClr>
                </a:solidFill>
                <a:ln w="47824"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xmlns="" id="{13E7A12F-B13C-40CC-ABA0-FD4DBA23DA30}"/>
                    </a:ext>
                  </a:extLst>
                </p:cNvPr>
                <p:cNvSpPr/>
                <p:nvPr/>
              </p:nvSpPr>
              <p:spPr>
                <a:xfrm>
                  <a:off x="8354406" y="8178792"/>
                  <a:ext cx="368477" cy="69015"/>
                </a:xfrm>
                <a:custGeom>
                  <a:avLst/>
                  <a:gdLst>
                    <a:gd name="connsiteX0" fmla="*/ 320623 w 368477"/>
                    <a:gd name="connsiteY0" fmla="*/ 45599 h 69015"/>
                    <a:gd name="connsiteX1" fmla="*/ 248842 w 368477"/>
                    <a:gd name="connsiteY1" fmla="*/ 2530 h 69015"/>
                    <a:gd name="connsiteX2" fmla="*/ 153133 w 368477"/>
                    <a:gd name="connsiteY2" fmla="*/ 36028 h 69015"/>
                    <a:gd name="connsiteX3" fmla="*/ 81352 w 368477"/>
                    <a:gd name="connsiteY3" fmla="*/ 31242 h 69015"/>
                    <a:gd name="connsiteX4" fmla="*/ 66996 w 368477"/>
                    <a:gd name="connsiteY4" fmla="*/ 7315 h 69015"/>
                    <a:gd name="connsiteX5" fmla="*/ 19142 w 368477"/>
                    <a:gd name="connsiteY5" fmla="*/ 16886 h 69015"/>
                    <a:gd name="connsiteX6" fmla="*/ 0 w 368477"/>
                    <a:gd name="connsiteY6" fmla="*/ 26457 h 69015"/>
                    <a:gd name="connsiteX7" fmla="*/ 38283 w 368477"/>
                    <a:gd name="connsiteY7" fmla="*/ 26457 h 69015"/>
                    <a:gd name="connsiteX8" fmla="*/ 71781 w 368477"/>
                    <a:gd name="connsiteY8" fmla="*/ 59955 h 69015"/>
                    <a:gd name="connsiteX9" fmla="*/ 157919 w 368477"/>
                    <a:gd name="connsiteY9" fmla="*/ 59955 h 69015"/>
                    <a:gd name="connsiteX10" fmla="*/ 205773 w 368477"/>
                    <a:gd name="connsiteY10" fmla="*/ 31242 h 69015"/>
                    <a:gd name="connsiteX11" fmla="*/ 272769 w 368477"/>
                    <a:gd name="connsiteY11" fmla="*/ 40813 h 69015"/>
                    <a:gd name="connsiteX12" fmla="*/ 349336 w 368477"/>
                    <a:gd name="connsiteY12" fmla="*/ 64740 h 69015"/>
                    <a:gd name="connsiteX13" fmla="*/ 368477 w 368477"/>
                    <a:gd name="connsiteY13" fmla="*/ 55169 h 69015"/>
                    <a:gd name="connsiteX14" fmla="*/ 320623 w 368477"/>
                    <a:gd name="connsiteY14" fmla="*/ 45599 h 6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8477" h="69015">
                      <a:moveTo>
                        <a:pt x="320623" y="45599"/>
                      </a:moveTo>
                      <a:cubicBezTo>
                        <a:pt x="296696" y="36028"/>
                        <a:pt x="277554" y="7315"/>
                        <a:pt x="248842" y="2530"/>
                      </a:cubicBezTo>
                      <a:cubicBezTo>
                        <a:pt x="210558" y="-7041"/>
                        <a:pt x="186631" y="21671"/>
                        <a:pt x="153133" y="36028"/>
                      </a:cubicBezTo>
                      <a:cubicBezTo>
                        <a:pt x="129206" y="45599"/>
                        <a:pt x="105279" y="45599"/>
                        <a:pt x="81352" y="31242"/>
                      </a:cubicBezTo>
                      <a:cubicBezTo>
                        <a:pt x="71781" y="26457"/>
                        <a:pt x="71781" y="16886"/>
                        <a:pt x="66996" y="7315"/>
                      </a:cubicBezTo>
                      <a:cubicBezTo>
                        <a:pt x="52640" y="-11826"/>
                        <a:pt x="28712" y="12101"/>
                        <a:pt x="19142" y="16886"/>
                      </a:cubicBezTo>
                      <a:cubicBezTo>
                        <a:pt x="14356" y="21671"/>
                        <a:pt x="9571" y="21671"/>
                        <a:pt x="0" y="26457"/>
                      </a:cubicBezTo>
                      <a:cubicBezTo>
                        <a:pt x="14356" y="26457"/>
                        <a:pt x="23927" y="26457"/>
                        <a:pt x="38283" y="26457"/>
                      </a:cubicBezTo>
                      <a:cubicBezTo>
                        <a:pt x="47854" y="40813"/>
                        <a:pt x="57425" y="55169"/>
                        <a:pt x="71781" y="59955"/>
                      </a:cubicBezTo>
                      <a:cubicBezTo>
                        <a:pt x="100494" y="74311"/>
                        <a:pt x="129206" y="69526"/>
                        <a:pt x="157919" y="59955"/>
                      </a:cubicBezTo>
                      <a:cubicBezTo>
                        <a:pt x="177060" y="50384"/>
                        <a:pt x="191417" y="40813"/>
                        <a:pt x="205773" y="31242"/>
                      </a:cubicBezTo>
                      <a:cubicBezTo>
                        <a:pt x="224914" y="12101"/>
                        <a:pt x="253627" y="31242"/>
                        <a:pt x="272769" y="40813"/>
                      </a:cubicBezTo>
                      <a:cubicBezTo>
                        <a:pt x="296696" y="55169"/>
                        <a:pt x="320623" y="64740"/>
                        <a:pt x="349336" y="64740"/>
                      </a:cubicBezTo>
                      <a:cubicBezTo>
                        <a:pt x="358906" y="64740"/>
                        <a:pt x="363692" y="59955"/>
                        <a:pt x="368477" y="55169"/>
                      </a:cubicBezTo>
                      <a:cubicBezTo>
                        <a:pt x="349336" y="55169"/>
                        <a:pt x="330194" y="50384"/>
                        <a:pt x="320623" y="45599"/>
                      </a:cubicBezTo>
                      <a:close/>
                    </a:path>
                  </a:pathLst>
                </a:custGeom>
                <a:solidFill>
                  <a:srgbClr val="FBC98F">
                    <a:alpha val="50000"/>
                  </a:srgbClr>
                </a:solidFill>
                <a:ln w="47824"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xmlns="" id="{0C93C99F-6235-42FD-88AB-DF6F06FA8052}"/>
                    </a:ext>
                  </a:extLst>
                </p:cNvPr>
                <p:cNvSpPr/>
                <p:nvPr/>
              </p:nvSpPr>
              <p:spPr>
                <a:xfrm>
                  <a:off x="8560179" y="7894197"/>
                  <a:ext cx="215343" cy="95708"/>
                </a:xfrm>
                <a:custGeom>
                  <a:avLst/>
                  <a:gdLst>
                    <a:gd name="connsiteX0" fmla="*/ 148348 w 215343"/>
                    <a:gd name="connsiteY0" fmla="*/ 33498 h 95708"/>
                    <a:gd name="connsiteX1" fmla="*/ 66996 w 215343"/>
                    <a:gd name="connsiteY1" fmla="*/ 38283 h 95708"/>
                    <a:gd name="connsiteX2" fmla="*/ 0 w 215343"/>
                    <a:gd name="connsiteY2" fmla="*/ 95708 h 95708"/>
                    <a:gd name="connsiteX3" fmla="*/ 52640 w 215343"/>
                    <a:gd name="connsiteY3" fmla="*/ 62210 h 95708"/>
                    <a:gd name="connsiteX4" fmla="*/ 172275 w 215343"/>
                    <a:gd name="connsiteY4" fmla="*/ 47854 h 95708"/>
                    <a:gd name="connsiteX5" fmla="*/ 215344 w 215343"/>
                    <a:gd name="connsiteY5" fmla="*/ 9571 h 95708"/>
                    <a:gd name="connsiteX6" fmla="*/ 215344 w 215343"/>
                    <a:gd name="connsiteY6" fmla="*/ 0 h 95708"/>
                    <a:gd name="connsiteX7" fmla="*/ 148348 w 215343"/>
                    <a:gd name="connsiteY7" fmla="*/ 33498 h 95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5343" h="95708">
                      <a:moveTo>
                        <a:pt x="148348" y="33498"/>
                      </a:moveTo>
                      <a:cubicBezTo>
                        <a:pt x="124421" y="33498"/>
                        <a:pt x="95708" y="28712"/>
                        <a:pt x="66996" y="38283"/>
                      </a:cubicBezTo>
                      <a:cubicBezTo>
                        <a:pt x="38283" y="43069"/>
                        <a:pt x="9571" y="66996"/>
                        <a:pt x="0" y="95708"/>
                      </a:cubicBezTo>
                      <a:cubicBezTo>
                        <a:pt x="14356" y="81352"/>
                        <a:pt x="28712" y="66996"/>
                        <a:pt x="52640" y="62210"/>
                      </a:cubicBezTo>
                      <a:cubicBezTo>
                        <a:pt x="90923" y="47854"/>
                        <a:pt x="133991" y="57425"/>
                        <a:pt x="172275" y="47854"/>
                      </a:cubicBezTo>
                      <a:cubicBezTo>
                        <a:pt x="191417" y="43069"/>
                        <a:pt x="210558" y="33498"/>
                        <a:pt x="215344" y="9571"/>
                      </a:cubicBezTo>
                      <a:cubicBezTo>
                        <a:pt x="215344" y="4785"/>
                        <a:pt x="215344" y="4785"/>
                        <a:pt x="215344" y="0"/>
                      </a:cubicBezTo>
                      <a:cubicBezTo>
                        <a:pt x="210558" y="23927"/>
                        <a:pt x="177060" y="28712"/>
                        <a:pt x="148348" y="33498"/>
                      </a:cubicBezTo>
                      <a:close/>
                    </a:path>
                  </a:pathLst>
                </a:custGeom>
                <a:solidFill>
                  <a:srgbClr val="FBC98F">
                    <a:alpha val="50000"/>
                  </a:srgbClr>
                </a:solidFill>
                <a:ln w="47824"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xmlns="" id="{E7B43894-5188-4F80-82F3-2F9A65418FC4}"/>
                    </a:ext>
                  </a:extLst>
                </p:cNvPr>
                <p:cNvSpPr/>
                <p:nvPr/>
              </p:nvSpPr>
              <p:spPr>
                <a:xfrm>
                  <a:off x="8569749" y="7994691"/>
                  <a:ext cx="221923" cy="86137"/>
                </a:xfrm>
                <a:custGeom>
                  <a:avLst/>
                  <a:gdLst>
                    <a:gd name="connsiteX0" fmla="*/ 220129 w 221923"/>
                    <a:gd name="connsiteY0" fmla="*/ 19142 h 86137"/>
                    <a:gd name="connsiteX1" fmla="*/ 196202 w 221923"/>
                    <a:gd name="connsiteY1" fmla="*/ 0 h 86137"/>
                    <a:gd name="connsiteX2" fmla="*/ 196202 w 221923"/>
                    <a:gd name="connsiteY2" fmla="*/ 9571 h 86137"/>
                    <a:gd name="connsiteX3" fmla="*/ 153133 w 221923"/>
                    <a:gd name="connsiteY3" fmla="*/ 43069 h 86137"/>
                    <a:gd name="connsiteX4" fmla="*/ 0 w 221923"/>
                    <a:gd name="connsiteY4" fmla="*/ 86138 h 86137"/>
                    <a:gd name="connsiteX5" fmla="*/ 0 w 221923"/>
                    <a:gd name="connsiteY5" fmla="*/ 86138 h 86137"/>
                    <a:gd name="connsiteX6" fmla="*/ 0 w 221923"/>
                    <a:gd name="connsiteY6" fmla="*/ 86138 h 86137"/>
                    <a:gd name="connsiteX7" fmla="*/ 9571 w 221923"/>
                    <a:gd name="connsiteY7" fmla="*/ 81352 h 86137"/>
                    <a:gd name="connsiteX8" fmla="*/ 4785 w 221923"/>
                    <a:gd name="connsiteY8" fmla="*/ 81352 h 86137"/>
                    <a:gd name="connsiteX9" fmla="*/ 143563 w 221923"/>
                    <a:gd name="connsiteY9" fmla="*/ 66996 h 86137"/>
                    <a:gd name="connsiteX10" fmla="*/ 205773 w 221923"/>
                    <a:gd name="connsiteY10" fmla="*/ 57425 h 86137"/>
                    <a:gd name="connsiteX11" fmla="*/ 220129 w 221923"/>
                    <a:gd name="connsiteY11" fmla="*/ 19142 h 86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1923" h="86137">
                      <a:moveTo>
                        <a:pt x="220129" y="19142"/>
                      </a:moveTo>
                      <a:cubicBezTo>
                        <a:pt x="215344" y="9571"/>
                        <a:pt x="205773" y="4786"/>
                        <a:pt x="196202" y="0"/>
                      </a:cubicBezTo>
                      <a:cubicBezTo>
                        <a:pt x="196202" y="4786"/>
                        <a:pt x="196202" y="4786"/>
                        <a:pt x="196202" y="9571"/>
                      </a:cubicBezTo>
                      <a:cubicBezTo>
                        <a:pt x="191417" y="33498"/>
                        <a:pt x="172275" y="38283"/>
                        <a:pt x="153133" y="43069"/>
                      </a:cubicBezTo>
                      <a:cubicBezTo>
                        <a:pt x="105279" y="52640"/>
                        <a:pt x="33498" y="47854"/>
                        <a:pt x="0" y="86138"/>
                      </a:cubicBezTo>
                      <a:cubicBezTo>
                        <a:pt x="0" y="86138"/>
                        <a:pt x="0" y="86138"/>
                        <a:pt x="0" y="86138"/>
                      </a:cubicBezTo>
                      <a:cubicBezTo>
                        <a:pt x="0" y="86138"/>
                        <a:pt x="0" y="86138"/>
                        <a:pt x="0" y="86138"/>
                      </a:cubicBezTo>
                      <a:cubicBezTo>
                        <a:pt x="4785" y="86138"/>
                        <a:pt x="4785" y="81352"/>
                        <a:pt x="9571" y="81352"/>
                      </a:cubicBezTo>
                      <a:cubicBezTo>
                        <a:pt x="9571" y="81352"/>
                        <a:pt x="4785" y="81352"/>
                        <a:pt x="4785" y="81352"/>
                      </a:cubicBezTo>
                      <a:cubicBezTo>
                        <a:pt x="38283" y="66996"/>
                        <a:pt x="110065" y="66996"/>
                        <a:pt x="143563" y="66996"/>
                      </a:cubicBezTo>
                      <a:cubicBezTo>
                        <a:pt x="167490" y="66996"/>
                        <a:pt x="186631" y="66996"/>
                        <a:pt x="205773" y="57425"/>
                      </a:cubicBezTo>
                      <a:cubicBezTo>
                        <a:pt x="220129" y="43069"/>
                        <a:pt x="224914" y="28713"/>
                        <a:pt x="220129" y="19142"/>
                      </a:cubicBezTo>
                      <a:close/>
                    </a:path>
                  </a:pathLst>
                </a:custGeom>
                <a:solidFill>
                  <a:srgbClr val="FBC98F">
                    <a:alpha val="50000"/>
                  </a:srgbClr>
                </a:solidFill>
                <a:ln w="47824"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xmlns="" id="{1FA83EE1-6E14-41D3-A79E-6F23C2FE97D2}"/>
                    </a:ext>
                  </a:extLst>
                </p:cNvPr>
                <p:cNvSpPr/>
                <p:nvPr/>
              </p:nvSpPr>
              <p:spPr>
                <a:xfrm>
                  <a:off x="8598462" y="8119112"/>
                  <a:ext cx="167489" cy="32948"/>
                </a:xfrm>
                <a:custGeom>
                  <a:avLst/>
                  <a:gdLst>
                    <a:gd name="connsiteX0" fmla="*/ 133992 w 167489"/>
                    <a:gd name="connsiteY0" fmla="*/ 14356 h 32948"/>
                    <a:gd name="connsiteX1" fmla="*/ 0 w 167489"/>
                    <a:gd name="connsiteY1" fmla="*/ 9571 h 32948"/>
                    <a:gd name="connsiteX2" fmla="*/ 19142 w 167489"/>
                    <a:gd name="connsiteY2" fmla="*/ 14356 h 32948"/>
                    <a:gd name="connsiteX3" fmla="*/ 86138 w 167489"/>
                    <a:gd name="connsiteY3" fmla="*/ 23927 h 32948"/>
                    <a:gd name="connsiteX4" fmla="*/ 167490 w 167489"/>
                    <a:gd name="connsiteY4" fmla="*/ 9571 h 32948"/>
                    <a:gd name="connsiteX5" fmla="*/ 167490 w 167489"/>
                    <a:gd name="connsiteY5" fmla="*/ 0 h 32948"/>
                    <a:gd name="connsiteX6" fmla="*/ 133992 w 167489"/>
                    <a:gd name="connsiteY6" fmla="*/ 14356 h 32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489" h="32948">
                      <a:moveTo>
                        <a:pt x="133992" y="14356"/>
                      </a:moveTo>
                      <a:cubicBezTo>
                        <a:pt x="86138" y="9571"/>
                        <a:pt x="43069" y="0"/>
                        <a:pt x="0" y="9571"/>
                      </a:cubicBezTo>
                      <a:cubicBezTo>
                        <a:pt x="4785" y="9571"/>
                        <a:pt x="14356" y="14356"/>
                        <a:pt x="19142" y="14356"/>
                      </a:cubicBezTo>
                      <a:cubicBezTo>
                        <a:pt x="33498" y="14356"/>
                        <a:pt x="52640" y="19142"/>
                        <a:pt x="86138" y="23927"/>
                      </a:cubicBezTo>
                      <a:cubicBezTo>
                        <a:pt x="105279" y="28712"/>
                        <a:pt x="167490" y="47854"/>
                        <a:pt x="167490" y="9571"/>
                      </a:cubicBezTo>
                      <a:cubicBezTo>
                        <a:pt x="167490" y="4785"/>
                        <a:pt x="167490" y="4785"/>
                        <a:pt x="167490" y="0"/>
                      </a:cubicBezTo>
                      <a:cubicBezTo>
                        <a:pt x="162704" y="14356"/>
                        <a:pt x="153134" y="19142"/>
                        <a:pt x="133992" y="14356"/>
                      </a:cubicBezTo>
                      <a:close/>
                    </a:path>
                  </a:pathLst>
                </a:custGeom>
                <a:solidFill>
                  <a:srgbClr val="FBC98F">
                    <a:alpha val="50000"/>
                  </a:srgbClr>
                </a:solidFill>
                <a:ln w="47824" cap="flat">
                  <a:noFill/>
                  <a:prstDash val="solid"/>
                  <a:miter/>
                </a:ln>
              </p:spPr>
              <p:txBody>
                <a:bodyPr rtlCol="0" anchor="ctr"/>
                <a:lstStyle/>
                <a:p>
                  <a:endParaRPr lang="en-US"/>
                </a:p>
              </p:txBody>
            </p:sp>
          </p:grpSp>
          <p:sp>
            <p:nvSpPr>
              <p:cNvPr id="32" name="Freeform: Shape 31">
                <a:extLst>
                  <a:ext uri="{FF2B5EF4-FFF2-40B4-BE49-F238E27FC236}">
                    <a16:creationId xmlns:a16="http://schemas.microsoft.com/office/drawing/2014/main" xmlns="" id="{6504E164-484C-4058-A017-B826BD2EC179}"/>
                  </a:ext>
                </a:extLst>
              </p:cNvPr>
              <p:cNvSpPr/>
              <p:nvPr/>
            </p:nvSpPr>
            <p:spPr>
              <a:xfrm>
                <a:off x="8180004" y="7808554"/>
                <a:ext cx="190118" cy="161013"/>
              </a:xfrm>
              <a:custGeom>
                <a:avLst/>
                <a:gdLst>
                  <a:gd name="connsiteX0" fmla="*/ 126548 w 190118"/>
                  <a:gd name="connsiteY0" fmla="*/ 42574 h 161013"/>
                  <a:gd name="connsiteX1" fmla="*/ 2127 w 190118"/>
                  <a:gd name="connsiteY1" fmla="*/ 4291 h 161013"/>
                  <a:gd name="connsiteX2" fmla="*/ 2127 w 190118"/>
                  <a:gd name="connsiteY2" fmla="*/ 9077 h 161013"/>
                  <a:gd name="connsiteX3" fmla="*/ 179187 w 190118"/>
                  <a:gd name="connsiteY3" fmla="*/ 157425 h 161013"/>
                  <a:gd name="connsiteX4" fmla="*/ 188758 w 190118"/>
                  <a:gd name="connsiteY4" fmla="*/ 157425 h 161013"/>
                  <a:gd name="connsiteX5" fmla="*/ 126548 w 190118"/>
                  <a:gd name="connsiteY5" fmla="*/ 42574 h 1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18" h="161013">
                    <a:moveTo>
                      <a:pt x="126548" y="42574"/>
                    </a:moveTo>
                    <a:cubicBezTo>
                      <a:pt x="93050" y="13862"/>
                      <a:pt x="45196" y="-10065"/>
                      <a:pt x="2127" y="4291"/>
                    </a:cubicBezTo>
                    <a:cubicBezTo>
                      <a:pt x="2127" y="4291"/>
                      <a:pt x="-2659" y="9077"/>
                      <a:pt x="2127" y="9077"/>
                    </a:cubicBezTo>
                    <a:cubicBezTo>
                      <a:pt x="83479" y="9077"/>
                      <a:pt x="155260" y="80858"/>
                      <a:pt x="179187" y="157425"/>
                    </a:cubicBezTo>
                    <a:cubicBezTo>
                      <a:pt x="179187" y="162210"/>
                      <a:pt x="188758" y="162210"/>
                      <a:pt x="188758" y="157425"/>
                    </a:cubicBezTo>
                    <a:cubicBezTo>
                      <a:pt x="198329" y="114356"/>
                      <a:pt x="155260" y="66502"/>
                      <a:pt x="126548" y="42574"/>
                    </a:cubicBezTo>
                    <a:close/>
                  </a:path>
                </a:pathLst>
              </a:custGeom>
              <a:solidFill>
                <a:srgbClr val="025963"/>
              </a:solidFill>
              <a:ln w="47824" cap="flat">
                <a:noFill/>
                <a:prstDash val="solid"/>
                <a:miter/>
              </a:ln>
            </p:spPr>
            <p:txBody>
              <a:bodyPr rtlCol="0" anchor="ctr"/>
              <a:lstStyle/>
              <a:p>
                <a:endParaRPr lang="en-US"/>
              </a:p>
            </p:txBody>
          </p:sp>
        </p:grpSp>
      </p:grpSp>
      <p:pic>
        <p:nvPicPr>
          <p:cNvPr id="394" name="Picture 393">
            <a:extLst>
              <a:ext uri="{FF2B5EF4-FFF2-40B4-BE49-F238E27FC236}">
                <a16:creationId xmlns:a16="http://schemas.microsoft.com/office/drawing/2014/main" xmlns="" id="{155CD62E-DE18-4EDE-8A56-F376785EF06F}"/>
              </a:ext>
            </a:extLst>
          </p:cNvPr>
          <p:cNvPicPr>
            <a:picLocks noChangeAspect="1"/>
          </p:cNvPicPr>
          <p:nvPr/>
        </p:nvPicPr>
        <p:blipFill rotWithShape="1">
          <a:blip r:embed="rId21"/>
          <a:srcRect t="9651" b="14946"/>
          <a:stretch/>
        </p:blipFill>
        <p:spPr>
          <a:xfrm>
            <a:off x="3960700" y="2152656"/>
            <a:ext cx="8034625" cy="6058334"/>
          </a:xfrm>
          <a:prstGeom prst="rect">
            <a:avLst/>
          </a:prstGeom>
        </p:spPr>
      </p:pic>
      <p:pic>
        <p:nvPicPr>
          <p:cNvPr id="35" name="Picture 34">
            <a:extLst>
              <a:ext uri="{FF2B5EF4-FFF2-40B4-BE49-F238E27FC236}">
                <a16:creationId xmlns:a16="http://schemas.microsoft.com/office/drawing/2014/main" xmlns="" id="{554B809B-6092-47EE-9F0A-C5E0B217DF63}"/>
              </a:ext>
            </a:extLst>
          </p:cNvPr>
          <p:cNvPicPr>
            <a:picLocks noChangeAspect="1"/>
          </p:cNvPicPr>
          <p:nvPr/>
        </p:nvPicPr>
        <p:blipFill>
          <a:blip r:embed="rId22"/>
          <a:stretch>
            <a:fillRect/>
          </a:stretch>
        </p:blipFill>
        <p:spPr>
          <a:xfrm>
            <a:off x="11303255" y="1449375"/>
            <a:ext cx="5000625" cy="7620000"/>
          </a:xfrm>
          <a:prstGeom prst="rect">
            <a:avLst/>
          </a:prstGeom>
        </p:spPr>
      </p:pic>
    </p:spTree>
    <p:extLst>
      <p:ext uri="{BB962C8B-B14F-4D97-AF65-F5344CB8AC3E}">
        <p14:creationId xmlns:p14="http://schemas.microsoft.com/office/powerpoint/2010/main" val="2229533366"/>
      </p:ext>
    </p:extLst>
  </p:cSld>
  <p:clrMapOvr>
    <a:masterClrMapping/>
  </p:clrMapOvr>
  <mc:AlternateContent xmlns:mc="http://schemas.openxmlformats.org/markup-compatibility/2006" xmlns:p14="http://schemas.microsoft.com/office/powerpoint/2010/main">
    <mc:Choice Requires="p14">
      <p:transition spd="slow" p14:dur="1600">
        <p14:conveyor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additive="base">
                                        <p:cTn id="7" dur="500" fill="hold"/>
                                        <p:tgtEl>
                                          <p:spTgt spid="46"/>
                                        </p:tgtEl>
                                        <p:attrNameLst>
                                          <p:attrName>ppt_x</p:attrName>
                                        </p:attrNameLst>
                                      </p:cBhvr>
                                      <p:tavLst>
                                        <p:tav tm="0">
                                          <p:val>
                                            <p:strVal val="1+#ppt_w/2"/>
                                          </p:val>
                                        </p:tav>
                                        <p:tav tm="100000">
                                          <p:val>
                                            <p:strVal val="#ppt_x"/>
                                          </p:val>
                                        </p:tav>
                                      </p:tavLst>
                                    </p:anim>
                                    <p:anim calcmode="lin" valueType="num">
                                      <p:cBhvr additive="base">
                                        <p:cTn id="8" dur="500" fill="hold"/>
                                        <p:tgtEl>
                                          <p:spTgt spid="46"/>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fill="hold" nodeType="afterEffect">
                                  <p:stCondLst>
                                    <p:cond delay="0"/>
                                  </p:stCondLst>
                                  <p:childTnLst>
                                    <p:set>
                                      <p:cBhvr>
                                        <p:cTn id="11" dur="1" fill="hold">
                                          <p:stCondLst>
                                            <p:cond delay="0"/>
                                          </p:stCondLst>
                                        </p:cTn>
                                        <p:tgtEl>
                                          <p:spTgt spid="49"/>
                                        </p:tgtEl>
                                        <p:attrNameLst>
                                          <p:attrName>style.visibility</p:attrName>
                                        </p:attrNameLst>
                                      </p:cBhvr>
                                      <p:to>
                                        <p:strVal val="visible"/>
                                      </p:to>
                                    </p:set>
                                    <p:anim calcmode="lin" valueType="num">
                                      <p:cBhvr additive="base">
                                        <p:cTn id="12" dur="500" fill="hold"/>
                                        <p:tgtEl>
                                          <p:spTgt spid="49"/>
                                        </p:tgtEl>
                                        <p:attrNameLst>
                                          <p:attrName>ppt_x</p:attrName>
                                        </p:attrNameLst>
                                      </p:cBhvr>
                                      <p:tavLst>
                                        <p:tav tm="0">
                                          <p:val>
                                            <p:strVal val="1+#ppt_w/2"/>
                                          </p:val>
                                        </p:tav>
                                        <p:tav tm="100000">
                                          <p:val>
                                            <p:strVal val="#ppt_x"/>
                                          </p:val>
                                        </p:tav>
                                      </p:tavLst>
                                    </p:anim>
                                    <p:anim calcmode="lin" valueType="num">
                                      <p:cBhvr additive="base">
                                        <p:cTn id="13" dur="500" fill="hold"/>
                                        <p:tgtEl>
                                          <p:spTgt spid="49"/>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2" fill="hold" nodeType="afterEffect">
                                  <p:stCondLst>
                                    <p:cond delay="0"/>
                                  </p:stCondLst>
                                  <p:childTnLst>
                                    <p:set>
                                      <p:cBhvr>
                                        <p:cTn id="16" dur="1" fill="hold">
                                          <p:stCondLst>
                                            <p:cond delay="0"/>
                                          </p:stCondLst>
                                        </p:cTn>
                                        <p:tgtEl>
                                          <p:spTgt spid="52"/>
                                        </p:tgtEl>
                                        <p:attrNameLst>
                                          <p:attrName>style.visibility</p:attrName>
                                        </p:attrNameLst>
                                      </p:cBhvr>
                                      <p:to>
                                        <p:strVal val="visible"/>
                                      </p:to>
                                    </p:set>
                                    <p:anim calcmode="lin" valueType="num">
                                      <p:cBhvr additive="base">
                                        <p:cTn id="17" dur="500" fill="hold"/>
                                        <p:tgtEl>
                                          <p:spTgt spid="52"/>
                                        </p:tgtEl>
                                        <p:attrNameLst>
                                          <p:attrName>ppt_x</p:attrName>
                                        </p:attrNameLst>
                                      </p:cBhvr>
                                      <p:tavLst>
                                        <p:tav tm="0">
                                          <p:val>
                                            <p:strVal val="1+#ppt_w/2"/>
                                          </p:val>
                                        </p:tav>
                                        <p:tav tm="100000">
                                          <p:val>
                                            <p:strVal val="#ppt_x"/>
                                          </p:val>
                                        </p:tav>
                                      </p:tavLst>
                                    </p:anim>
                                    <p:anim calcmode="lin" valueType="num">
                                      <p:cBhvr additive="base">
                                        <p:cTn id="18" dur="500" fill="hold"/>
                                        <p:tgtEl>
                                          <p:spTgt spid="52"/>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2" fill="hold" nodeType="afterEffect">
                                  <p:stCondLst>
                                    <p:cond delay="0"/>
                                  </p:stCondLst>
                                  <p:childTnLst>
                                    <p:set>
                                      <p:cBhvr>
                                        <p:cTn id="21" dur="1" fill="hold">
                                          <p:stCondLst>
                                            <p:cond delay="0"/>
                                          </p:stCondLst>
                                        </p:cTn>
                                        <p:tgtEl>
                                          <p:spTgt spid="55"/>
                                        </p:tgtEl>
                                        <p:attrNameLst>
                                          <p:attrName>style.visibility</p:attrName>
                                        </p:attrNameLst>
                                      </p:cBhvr>
                                      <p:to>
                                        <p:strVal val="visible"/>
                                      </p:to>
                                    </p:set>
                                    <p:anim calcmode="lin" valueType="num">
                                      <p:cBhvr additive="base">
                                        <p:cTn id="22" dur="500" fill="hold"/>
                                        <p:tgtEl>
                                          <p:spTgt spid="55"/>
                                        </p:tgtEl>
                                        <p:attrNameLst>
                                          <p:attrName>ppt_x</p:attrName>
                                        </p:attrNameLst>
                                      </p:cBhvr>
                                      <p:tavLst>
                                        <p:tav tm="0">
                                          <p:val>
                                            <p:strVal val="1+#ppt_w/2"/>
                                          </p:val>
                                        </p:tav>
                                        <p:tav tm="100000">
                                          <p:val>
                                            <p:strVal val="#ppt_x"/>
                                          </p:val>
                                        </p:tav>
                                      </p:tavLst>
                                    </p:anim>
                                    <p:anim calcmode="lin" valueType="num">
                                      <p:cBhvr additive="base">
                                        <p:cTn id="23" dur="500" fill="hold"/>
                                        <p:tgtEl>
                                          <p:spTgt spid="55"/>
                                        </p:tgtEl>
                                        <p:attrNameLst>
                                          <p:attrName>ppt_y</p:attrName>
                                        </p:attrNameLst>
                                      </p:cBhvr>
                                      <p:tavLst>
                                        <p:tav tm="0">
                                          <p:val>
                                            <p:strVal val="#ppt_y"/>
                                          </p:val>
                                        </p:tav>
                                        <p:tav tm="100000">
                                          <p:val>
                                            <p:strVal val="#ppt_y"/>
                                          </p:val>
                                        </p:tav>
                                      </p:tavLst>
                                    </p:anim>
                                  </p:childTnLst>
                                </p:cTn>
                              </p:par>
                              <p:par>
                                <p:cTn id="24" presetID="10" presetClass="entr" presetSubtype="0" repeatCount="indefinite" fill="remove" nodeType="withEffect">
                                  <p:stCondLst>
                                    <p:cond delay="0"/>
                                  </p:stCondLst>
                                  <p:childTnLst>
                                    <p:set>
                                      <p:cBhvr>
                                        <p:cTn id="25" dur="1" fill="hold">
                                          <p:stCondLst>
                                            <p:cond delay="0"/>
                                          </p:stCondLst>
                                        </p:cTn>
                                        <p:tgtEl>
                                          <p:spTgt spid="15"/>
                                        </p:tgtEl>
                                        <p:attrNameLst>
                                          <p:attrName>style.visibility</p:attrName>
                                        </p:attrNameLst>
                                      </p:cBhvr>
                                      <p:to>
                                        <p:strVal val="visible"/>
                                      </p:to>
                                    </p:set>
                                    <p:animEffect transition="in" filter="fade">
                                      <p:cBhvr>
                                        <p:cTn id="26" dur="500"/>
                                        <p:tgtEl>
                                          <p:spTgt spid="15"/>
                                        </p:tgtEl>
                                      </p:cBhvr>
                                    </p:animEffect>
                                  </p:childTnLst>
                                </p:cTn>
                              </p:par>
                              <p:par>
                                <p:cTn id="27" presetID="10" presetClass="entr" presetSubtype="0" repeatCount="indefinite" fill="remove" nodeType="withEffect">
                                  <p:stCondLst>
                                    <p:cond delay="0"/>
                                  </p:stCondLst>
                                  <p:childTnLst>
                                    <p:set>
                                      <p:cBhvr>
                                        <p:cTn id="28" dur="1" fill="hold">
                                          <p:stCondLst>
                                            <p:cond delay="0"/>
                                          </p:stCondLst>
                                        </p:cTn>
                                        <p:tgtEl>
                                          <p:spTgt spid="16"/>
                                        </p:tgtEl>
                                        <p:attrNameLst>
                                          <p:attrName>style.visibility</p:attrName>
                                        </p:attrNameLst>
                                      </p:cBhvr>
                                      <p:to>
                                        <p:strVal val="visible"/>
                                      </p:to>
                                    </p:set>
                                    <p:animEffect transition="in" filter="fade">
                                      <p:cBhvr>
                                        <p:cTn id="29"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30" restart="whenNotActive" fill="hold" evtFilter="cancelBubble" nodeType="interactiveSeq">
                <p:stCondLst>
                  <p:cond evt="onClick" delay="0">
                    <p:tgtEl>
                      <p:spTgt spid="55"/>
                    </p:tgtEl>
                  </p:cond>
                </p:stCondLst>
                <p:endSync evt="end" delay="0">
                  <p:rtn val="all"/>
                </p:endSync>
                <p:childTnLst>
                  <p:par>
                    <p:cTn id="31" fill="hold">
                      <p:stCondLst>
                        <p:cond delay="0"/>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59"/>
                                        </p:tgtEl>
                                        <p:attrNameLst>
                                          <p:attrName>style.visibility</p:attrName>
                                        </p:attrNameLst>
                                      </p:cBhvr>
                                      <p:to>
                                        <p:strVal val="visible"/>
                                      </p:to>
                                    </p:set>
                                    <p:animEffect transition="in" filter="fade">
                                      <p:cBhvr>
                                        <p:cTn id="35" dur="500"/>
                                        <p:tgtEl>
                                          <p:spTgt spid="59"/>
                                        </p:tgtEl>
                                      </p:cBhvr>
                                    </p:animEffect>
                                  </p:childTnLst>
                                  <p:subTnLst>
                                    <p:audio>
                                      <p:cMediaNode>
                                        <p:cTn display="0" masterRel="sameClick">
                                          <p:stCondLst>
                                            <p:cond evt="begin" delay="0">
                                              <p:tn val="33"/>
                                            </p:cond>
                                          </p:stCondLst>
                                          <p:endCondLst>
                                            <p:cond evt="onStopAudio" delay="0">
                                              <p:tgtEl>
                                                <p:sldTgt/>
                                              </p:tgtEl>
                                            </p:cond>
                                          </p:endCondLst>
                                        </p:cTn>
                                        <p:tgtEl>
                                          <p:sndTgt r:embed="rId2" name="Correct-Answer-SOUND-EFFECT.wav"/>
                                        </p:tgtEl>
                                      </p:cMediaNode>
                                    </p:audio>
                                  </p:subTnLst>
                                </p:cTn>
                              </p:par>
                            </p:childTnLst>
                          </p:cTn>
                        </p:par>
                      </p:childTnLst>
                    </p:cTn>
                  </p:par>
                </p:childTnLst>
              </p:cTn>
              <p:nextCondLst>
                <p:cond evt="onClick" delay="0">
                  <p:tgtEl>
                    <p:spTgt spid="55"/>
                  </p:tgtEl>
                </p:cond>
              </p:nextCondLst>
            </p:seq>
            <p:seq concurrent="1" nextAc="seek">
              <p:cTn id="36" restart="whenNotActive" fill="hold" evtFilter="cancelBubble" nodeType="interactiveSeq">
                <p:stCondLst>
                  <p:cond evt="onClick" delay="0">
                    <p:tgtEl>
                      <p:spTgt spid="46"/>
                    </p:tgtEl>
                  </p:cond>
                </p:stCondLst>
                <p:endSync evt="end" delay="0">
                  <p:rtn val="all"/>
                </p:endSync>
                <p:childTnLst>
                  <p:par>
                    <p:cTn id="37" fill="hold">
                      <p:stCondLst>
                        <p:cond delay="0"/>
                      </p:stCondLst>
                      <p:childTnLst>
                        <p:par>
                          <p:cTn id="38" fill="hold">
                            <p:stCondLst>
                              <p:cond delay="0"/>
                            </p:stCondLst>
                            <p:childTnLst>
                              <p:par>
                                <p:cTn id="39" presetID="10" presetClass="entr" presetSubtype="0" fill="hold" nodeType="clickEffect">
                                  <p:stCondLst>
                                    <p:cond delay="0"/>
                                  </p:stCondLst>
                                  <p:childTnLst>
                                    <p:set>
                                      <p:cBhvr>
                                        <p:cTn id="40" dur="1" fill="hold">
                                          <p:stCondLst>
                                            <p:cond delay="0"/>
                                          </p:stCondLst>
                                        </p:cTn>
                                        <p:tgtEl>
                                          <p:spTgt spid="61"/>
                                        </p:tgtEl>
                                        <p:attrNameLst>
                                          <p:attrName>style.visibility</p:attrName>
                                        </p:attrNameLst>
                                      </p:cBhvr>
                                      <p:to>
                                        <p:strVal val="visible"/>
                                      </p:to>
                                    </p:set>
                                    <p:animEffect transition="in" filter="fade">
                                      <p:cBhvr>
                                        <p:cTn id="41" dur="500"/>
                                        <p:tgtEl>
                                          <p:spTgt spid="61"/>
                                        </p:tgtEl>
                                      </p:cBhvr>
                                    </p:animEffect>
                                  </p:childTnLst>
                                  <p:subTnLst>
                                    <p:audio>
                                      <p:cMediaNode>
                                        <p:cTn display="0" masterRel="sameClick">
                                          <p:stCondLst>
                                            <p:cond evt="begin" delay="0">
                                              <p:tn val="39"/>
                                            </p:cond>
                                          </p:stCondLst>
                                          <p:endCondLst>
                                            <p:cond evt="onStopAudio" delay="0">
                                              <p:tgtEl>
                                                <p:sldTgt/>
                                              </p:tgtEl>
                                            </p:cond>
                                          </p:endCondLst>
                                        </p:cTn>
                                        <p:tgtEl>
                                          <p:sndTgt r:embed="rId2" name="Correct-Answer-SOUND-EFFECT.wav"/>
                                        </p:tgtEl>
                                      </p:cMediaNode>
                                    </p:audio>
                                  </p:subTnLst>
                                </p:cTn>
                              </p:par>
                            </p:childTnLst>
                          </p:cTn>
                        </p:par>
                      </p:childTnLst>
                    </p:cTn>
                  </p:par>
                </p:childTnLst>
              </p:cTn>
              <p:nextCondLst>
                <p:cond evt="onClick" delay="0">
                  <p:tgtEl>
                    <p:spTgt spid="46"/>
                  </p:tgtEl>
                </p:cond>
              </p:nextCondLst>
            </p:seq>
            <p:seq concurrent="1" nextAc="seek">
              <p:cTn id="42" restart="whenNotActive" fill="hold" evtFilter="cancelBubble" nodeType="interactiveSeq">
                <p:stCondLst>
                  <p:cond evt="onClick" delay="0">
                    <p:tgtEl>
                      <p:spTgt spid="49"/>
                    </p:tgtEl>
                  </p:cond>
                </p:stCondLst>
                <p:endSync evt="end" delay="0">
                  <p:rtn val="all"/>
                </p:endSync>
                <p:childTnLst>
                  <p:par>
                    <p:cTn id="43" fill="hold">
                      <p:stCondLst>
                        <p:cond delay="0"/>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60"/>
                                        </p:tgtEl>
                                        <p:attrNameLst>
                                          <p:attrName>style.visibility</p:attrName>
                                        </p:attrNameLst>
                                      </p:cBhvr>
                                      <p:to>
                                        <p:strVal val="visible"/>
                                      </p:to>
                                    </p:set>
                                    <p:animEffect transition="in" filter="fade">
                                      <p:cBhvr>
                                        <p:cTn id="47" dur="500"/>
                                        <p:tgtEl>
                                          <p:spTgt spid="60"/>
                                        </p:tgtEl>
                                      </p:cBhvr>
                                    </p:animEffect>
                                  </p:childTnLst>
                                  <p:subTnLst>
                                    <p:audio>
                                      <p:cMediaNode>
                                        <p:cTn display="0" masterRel="sameClick">
                                          <p:stCondLst>
                                            <p:cond evt="begin" delay="0">
                                              <p:tn val="45"/>
                                            </p:cond>
                                          </p:stCondLst>
                                          <p:endCondLst>
                                            <p:cond evt="onStopAudio" delay="0">
                                              <p:tgtEl>
                                                <p:sldTgt/>
                                              </p:tgtEl>
                                            </p:cond>
                                          </p:endCondLst>
                                        </p:cTn>
                                        <p:tgtEl>
                                          <p:sndTgt r:embed="rId2" name="Correct-Answer-SOUND-EFFECT.wav"/>
                                        </p:tgtEl>
                                      </p:cMediaNode>
                                    </p:audio>
                                  </p:subTnLst>
                                </p:cTn>
                              </p:par>
                            </p:childTnLst>
                          </p:cTn>
                        </p:par>
                      </p:childTnLst>
                    </p:cTn>
                  </p:par>
                </p:childTnLst>
              </p:cTn>
              <p:nextCondLst>
                <p:cond evt="onClick" delay="0">
                  <p:tgtEl>
                    <p:spTgt spid="49"/>
                  </p:tgtEl>
                </p:cond>
              </p:nextCondLst>
            </p:seq>
            <p:seq concurrent="1" nextAc="seek">
              <p:cTn id="48" restart="whenNotActive" fill="hold" evtFilter="cancelBubble" nodeType="interactiveSeq">
                <p:stCondLst>
                  <p:cond evt="onClick" delay="0">
                    <p:tgtEl>
                      <p:spTgt spid="52"/>
                    </p:tgtEl>
                  </p:cond>
                </p:stCondLst>
                <p:endSync evt="end" delay="0">
                  <p:rtn val="all"/>
                </p:endSync>
                <p:childTnLst>
                  <p:par>
                    <p:cTn id="49" fill="hold">
                      <p:stCondLst>
                        <p:cond delay="0"/>
                      </p:stCondLst>
                      <p:childTnLst>
                        <p:par>
                          <p:cTn id="50" fill="hold">
                            <p:stCondLst>
                              <p:cond delay="0"/>
                            </p:stCondLst>
                            <p:childTnLst>
                              <p:par>
                                <p:cTn id="51" presetID="10" presetClass="entr" presetSubtype="0" fill="hold" nodeType="clickEffect">
                                  <p:stCondLst>
                                    <p:cond delay="0"/>
                                  </p:stCondLst>
                                  <p:childTnLst>
                                    <p:set>
                                      <p:cBhvr>
                                        <p:cTn id="52" dur="1" fill="hold">
                                          <p:stCondLst>
                                            <p:cond delay="0"/>
                                          </p:stCondLst>
                                        </p:cTn>
                                        <p:tgtEl>
                                          <p:spTgt spid="58"/>
                                        </p:tgtEl>
                                        <p:attrNameLst>
                                          <p:attrName>style.visibility</p:attrName>
                                        </p:attrNameLst>
                                      </p:cBhvr>
                                      <p:to>
                                        <p:strVal val="visible"/>
                                      </p:to>
                                    </p:set>
                                    <p:animEffect transition="in" filter="fade">
                                      <p:cBhvr>
                                        <p:cTn id="53" dur="500"/>
                                        <p:tgtEl>
                                          <p:spTgt spid="58"/>
                                        </p:tgtEl>
                                      </p:cBhvr>
                                    </p:animEffect>
                                  </p:childTnLst>
                                  <p:subTnLst>
                                    <p:audio>
                                      <p:cMediaNode>
                                        <p:cTn display="0" masterRel="sameClick">
                                          <p:stCondLst>
                                            <p:cond evt="begin" delay="0">
                                              <p:tn val="51"/>
                                            </p:cond>
                                          </p:stCondLst>
                                          <p:endCondLst>
                                            <p:cond evt="onStopAudio" delay="0">
                                              <p:tgtEl>
                                                <p:sldTgt/>
                                              </p:tgtEl>
                                            </p:cond>
                                          </p:endCondLst>
                                        </p:cTn>
                                        <p:tgtEl>
                                          <p:sndTgt r:embed="rId3" name="incorrect-sound-effect.wav"/>
                                        </p:tgtEl>
                                      </p:cMediaNode>
                                    </p:audio>
                                  </p:subTnLst>
                                </p:cTn>
                              </p:par>
                            </p:childTnLst>
                          </p:cTn>
                        </p:par>
                      </p:childTnLst>
                    </p:cTn>
                  </p:par>
                </p:childTnLst>
              </p:cTn>
              <p:nextCondLst>
                <p:cond evt="onClick" delay="0">
                  <p:tgtEl>
                    <p:spTgt spid="52"/>
                  </p:tgtEl>
                </p:cond>
              </p:nextCondLst>
            </p:seq>
            <p:seq concurrent="1" nextAc="seek">
              <p:cTn id="54" restart="whenNotActive" fill="hold" evtFilter="cancelBubble" nodeType="interactiveSeq">
                <p:stCondLst>
                  <p:cond evt="onClick" delay="0">
                    <p:tgtEl>
                      <p:spTgt spid="27"/>
                    </p:tgtEl>
                  </p:cond>
                </p:stCondLst>
                <p:endSync evt="end" delay="0">
                  <p:rtn val="all"/>
                </p:endSync>
                <p:childTnLst>
                  <p:par>
                    <p:cTn id="55" fill="hold">
                      <p:stCondLst>
                        <p:cond delay="0"/>
                      </p:stCondLst>
                      <p:childTnLst>
                        <p:par>
                          <p:cTn id="56" fill="hold">
                            <p:stCondLst>
                              <p:cond delay="0"/>
                            </p:stCondLst>
                            <p:childTnLst>
                              <p:par>
                                <p:cTn id="57" presetID="53" presetClass="entr" presetSubtype="16" fill="hold" nodeType="clickEffect">
                                  <p:stCondLst>
                                    <p:cond delay="0"/>
                                  </p:stCondLst>
                                  <p:childTnLst>
                                    <p:set>
                                      <p:cBhvr>
                                        <p:cTn id="58" dur="1" fill="hold">
                                          <p:stCondLst>
                                            <p:cond delay="0"/>
                                          </p:stCondLst>
                                        </p:cTn>
                                        <p:tgtEl>
                                          <p:spTgt spid="35"/>
                                        </p:tgtEl>
                                        <p:attrNameLst>
                                          <p:attrName>style.visibility</p:attrName>
                                        </p:attrNameLst>
                                      </p:cBhvr>
                                      <p:to>
                                        <p:strVal val="visible"/>
                                      </p:to>
                                    </p:set>
                                    <p:anim calcmode="lin" valueType="num">
                                      <p:cBhvr>
                                        <p:cTn id="59" dur="500" fill="hold"/>
                                        <p:tgtEl>
                                          <p:spTgt spid="35"/>
                                        </p:tgtEl>
                                        <p:attrNameLst>
                                          <p:attrName>ppt_w</p:attrName>
                                        </p:attrNameLst>
                                      </p:cBhvr>
                                      <p:tavLst>
                                        <p:tav tm="0">
                                          <p:val>
                                            <p:fltVal val="0"/>
                                          </p:val>
                                        </p:tav>
                                        <p:tav tm="100000">
                                          <p:val>
                                            <p:strVal val="#ppt_w"/>
                                          </p:val>
                                        </p:tav>
                                      </p:tavLst>
                                    </p:anim>
                                    <p:anim calcmode="lin" valueType="num">
                                      <p:cBhvr>
                                        <p:cTn id="60" dur="500" fill="hold"/>
                                        <p:tgtEl>
                                          <p:spTgt spid="35"/>
                                        </p:tgtEl>
                                        <p:attrNameLst>
                                          <p:attrName>ppt_h</p:attrName>
                                        </p:attrNameLst>
                                      </p:cBhvr>
                                      <p:tavLst>
                                        <p:tav tm="0">
                                          <p:val>
                                            <p:fltVal val="0"/>
                                          </p:val>
                                        </p:tav>
                                        <p:tav tm="100000">
                                          <p:val>
                                            <p:strVal val="#ppt_h"/>
                                          </p:val>
                                        </p:tav>
                                      </p:tavLst>
                                    </p:anim>
                                    <p:animEffect transition="in" filter="fade">
                                      <p:cBhvr>
                                        <p:cTn id="61" dur="500"/>
                                        <p:tgtEl>
                                          <p:spTgt spid="35"/>
                                        </p:tgtEl>
                                      </p:cBhvr>
                                    </p:animEffect>
                                  </p:childTnLst>
                                </p:cTn>
                              </p:par>
                              <p:par>
                                <p:cTn id="62" presetID="53" presetClass="entr" presetSubtype="16" fill="hold" nodeType="withEffect">
                                  <p:stCondLst>
                                    <p:cond delay="0"/>
                                  </p:stCondLst>
                                  <p:childTnLst>
                                    <p:set>
                                      <p:cBhvr>
                                        <p:cTn id="63" dur="1" fill="hold">
                                          <p:stCondLst>
                                            <p:cond delay="0"/>
                                          </p:stCondLst>
                                        </p:cTn>
                                        <p:tgtEl>
                                          <p:spTgt spid="394"/>
                                        </p:tgtEl>
                                        <p:attrNameLst>
                                          <p:attrName>style.visibility</p:attrName>
                                        </p:attrNameLst>
                                      </p:cBhvr>
                                      <p:to>
                                        <p:strVal val="visible"/>
                                      </p:to>
                                    </p:set>
                                    <p:anim calcmode="lin" valueType="num">
                                      <p:cBhvr>
                                        <p:cTn id="64" dur="500" fill="hold"/>
                                        <p:tgtEl>
                                          <p:spTgt spid="394"/>
                                        </p:tgtEl>
                                        <p:attrNameLst>
                                          <p:attrName>ppt_w</p:attrName>
                                        </p:attrNameLst>
                                      </p:cBhvr>
                                      <p:tavLst>
                                        <p:tav tm="0">
                                          <p:val>
                                            <p:fltVal val="0"/>
                                          </p:val>
                                        </p:tav>
                                        <p:tav tm="100000">
                                          <p:val>
                                            <p:strVal val="#ppt_w"/>
                                          </p:val>
                                        </p:tav>
                                      </p:tavLst>
                                    </p:anim>
                                    <p:anim calcmode="lin" valueType="num">
                                      <p:cBhvr>
                                        <p:cTn id="65" dur="500" fill="hold"/>
                                        <p:tgtEl>
                                          <p:spTgt spid="394"/>
                                        </p:tgtEl>
                                        <p:attrNameLst>
                                          <p:attrName>ppt_h</p:attrName>
                                        </p:attrNameLst>
                                      </p:cBhvr>
                                      <p:tavLst>
                                        <p:tav tm="0">
                                          <p:val>
                                            <p:fltVal val="0"/>
                                          </p:val>
                                        </p:tav>
                                        <p:tav tm="100000">
                                          <p:val>
                                            <p:strVal val="#ppt_h"/>
                                          </p:val>
                                        </p:tav>
                                      </p:tavLst>
                                    </p:anim>
                                    <p:animEffect transition="in" filter="fade">
                                      <p:cBhvr>
                                        <p:cTn id="66" dur="500"/>
                                        <p:tgtEl>
                                          <p:spTgt spid="394"/>
                                        </p:tgtEl>
                                      </p:cBhvr>
                                    </p:animEffect>
                                  </p:childTnLst>
                                  <p:subTnLst>
                                    <p:audio>
                                      <p:cMediaNode>
                                        <p:cTn display="0" masterRel="sameClick">
                                          <p:stCondLst>
                                            <p:cond evt="begin" delay="0">
                                              <p:tn val="62"/>
                                            </p:cond>
                                          </p:stCondLst>
                                          <p:endCondLst>
                                            <p:cond evt="onStopAudio" delay="0">
                                              <p:tgtEl>
                                                <p:sldTgt/>
                                              </p:tgtEl>
                                            </p:cond>
                                          </p:endCondLst>
                                        </p:cTn>
                                        <p:tgtEl>
                                          <p:sndTgt r:embed="rId4" name="applause.wav"/>
                                        </p:tgtEl>
                                      </p:cMediaNode>
                                    </p:audio>
                                  </p:subTnLst>
                                </p:cTn>
                              </p:par>
                            </p:childTnLst>
                          </p:cTn>
                        </p:par>
                      </p:childTnLst>
                    </p:cTn>
                  </p:par>
                </p:childTnLst>
              </p:cTn>
              <p:nextCondLst>
                <p:cond evt="onClick" delay="0">
                  <p:tgtEl>
                    <p:spTgt spid="27"/>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BADBCD"/>
        </a:solidFill>
        <a:effectLst/>
      </p:bgPr>
    </p:bg>
    <p:spTree>
      <p:nvGrpSpPr>
        <p:cNvPr id="1" name=""/>
        <p:cNvGrpSpPr/>
        <p:nvPr/>
      </p:nvGrpSpPr>
      <p:grpSpPr>
        <a:xfrm>
          <a:off x="0" y="0"/>
          <a:ext cx="0" cy="0"/>
          <a:chOff x="0" y="0"/>
          <a:chExt cx="0" cy="0"/>
        </a:xfrm>
      </p:grpSpPr>
      <p:pic>
        <p:nvPicPr>
          <p:cNvPr id="15" name="Picture 15"/>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xmlns="" r:embed="rId6"/>
              </a:ext>
            </a:extLst>
          </a:blip>
          <a:srcRect/>
          <a:stretch>
            <a:fillRect/>
          </a:stretch>
        </p:blipFill>
        <p:spPr>
          <a:xfrm rot="-2317294">
            <a:off x="135445" y="765517"/>
            <a:ext cx="2348424" cy="768575"/>
          </a:xfrm>
          <a:prstGeom prst="rect">
            <a:avLst/>
          </a:prstGeom>
        </p:spPr>
      </p:pic>
      <p:pic>
        <p:nvPicPr>
          <p:cNvPr id="16" name="Picture 16"/>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xmlns="" r:embed="rId8"/>
              </a:ext>
            </a:extLst>
          </a:blip>
          <a:srcRect/>
          <a:stretch>
            <a:fillRect/>
          </a:stretch>
        </p:blipFill>
        <p:spPr>
          <a:xfrm>
            <a:off x="16687800" y="477706"/>
            <a:ext cx="1061203" cy="1061203"/>
          </a:xfrm>
          <a:prstGeom prst="rect">
            <a:avLst/>
          </a:prstGeom>
        </p:spPr>
      </p:pic>
      <mc:AlternateContent xmlns:mc="http://schemas.openxmlformats.org/markup-compatibility/2006">
        <mc:Choice xmlns:am3d="http://schemas.microsoft.com/office/drawing/2017/model3d" xmlns="" Requires="am3d">
          <p:graphicFrame>
            <p:nvGraphicFramePr>
              <p:cNvPr id="29" name="3D Model 28" descr="Gift Box With Star Ribbon Bow">
                <a:extLst>
                  <a:ext uri="{FF2B5EF4-FFF2-40B4-BE49-F238E27FC236}">
                    <a16:creationId xmlns:a16="http://schemas.microsoft.com/office/drawing/2014/main" id="{89365E35-3B5A-4347-9223-F534AA7E5523}"/>
                  </a:ext>
                </a:extLst>
              </p:cNvPr>
              <p:cNvGraphicFramePr>
                <a:graphicFrameLocks noChangeAspect="1"/>
              </p:cNvGraphicFramePr>
              <p:nvPr>
                <p:extLst>
                  <p:ext uri="{D42A27DB-BD31-4B8C-83A1-F6EECF244321}">
                    <p14:modId xmlns:p14="http://schemas.microsoft.com/office/powerpoint/2010/main" val="1328129742"/>
                  </p:ext>
                </p:extLst>
              </p:nvPr>
            </p:nvGraphicFramePr>
            <p:xfrm>
              <a:off x="2465977" y="0"/>
              <a:ext cx="2892834" cy="3060000"/>
            </p:xfrm>
            <a:graphic>
              <a:graphicData uri="http://schemas.microsoft.com/office/drawing/2017/model3d">
                <am3d:model3d r:embed="rId9">
                  <am3d:spPr>
                    <a:xfrm>
                      <a:off x="0" y="0"/>
                      <a:ext cx="2892834" cy="3060000"/>
                    </a:xfrm>
                    <a:prstGeom prst="rect">
                      <a:avLst/>
                    </a:prstGeom>
                  </am3d:spPr>
                  <am3d:camera>
                    <am3d:pos x="0" y="0" z="73462469"/>
                    <am3d:up dx="0" dy="36000000" dz="0"/>
                    <am3d:lookAt x="0" y="0" z="0"/>
                    <am3d:perspective fov="2700000"/>
                  </am3d:camera>
                  <am3d:trans>
                    <am3d:meterPerModelUnit n="4015725" d="1000000"/>
                    <am3d:preTrans dx="0" dy="-871237" dz="0"/>
                    <am3d:scale>
                      <am3d:sx n="1000000" d="1000000"/>
                      <am3d:sy n="1000000" d="1000000"/>
                      <am3d:sz n="1000000" d="1000000"/>
                    </am3d:scale>
                    <am3d:rot ax="2730695" ay="232176" az="235809"/>
                    <am3d:postTrans dx="0" dy="0" dz="0"/>
                  </am3d:trans>
                  <am3d:raster rName="Office3DRenderer" rVer="16.0.8326">
                    <am3d:blip r:embed="rId10"/>
                  </am3d:raster>
                  <am3d:objViewport viewportSz="3942241"/>
                  <am3d:ambientLight>
                    <am3d:clr>
                      <a:scrgbClr r="50000" g="50000" b="50000"/>
                    </am3d:clr>
                    <am3d:illuminance n="500000" d="1000000"/>
                  </am3d:ambientLight>
                  <am3d:ptLight rad="0">
                    <am3d:clr>
                      <a:scrgbClr r="100000" g="75000" b="50000"/>
                    </am3d:clr>
                    <am3d:intensity n="9765625" d="1000000"/>
                    <am3d:pos x="21959998" y="70920001" z="16344003"/>
                  </am3d:ptLight>
                  <am3d:ptLight rad="0">
                    <am3d:clr>
                      <a:scrgbClr r="40000" g="60000" b="95000"/>
                    </am3d:clr>
                    <am3d:intensity n="12250000" d="1000000"/>
                    <am3d:pos x="-37964106" y="51130435" z="57631972"/>
                  </am3d:ptLight>
                  <am3d:ptLight rad="0">
                    <am3d:clr>
                      <a:scrgbClr r="86837" g="72700" b="100000"/>
                    </am3d:clr>
                    <am3d:intensity n="3125000" d="1000000"/>
                    <am3d:pos x="-37739122" y="58056624" z="-34769649"/>
                  </am3d:ptLight>
                </am3d:model3d>
              </a:graphicData>
            </a:graphic>
          </p:graphicFrame>
        </mc:Choice>
        <mc:Fallback>
          <p:pic>
            <p:nvPicPr>
              <p:cNvPr id="29" name="3D Model 28" descr="Gift Box With Star Ribbon Bow">
                <a:extLst>
                  <a:ext uri="{FF2B5EF4-FFF2-40B4-BE49-F238E27FC236}">
                    <a16:creationId xmlns:a16="http://schemas.microsoft.com/office/drawing/2014/main" xmlns="" id="{89365E35-3B5A-4347-9223-F534AA7E5523}"/>
                  </a:ext>
                </a:extLst>
              </p:cNvPr>
              <p:cNvPicPr>
                <a:picLocks noGrp="1" noRot="1" noChangeAspect="1" noMove="1" noResize="1" noEditPoints="1" noAdjustHandles="1" noChangeArrowheads="1" noChangeShapeType="1" noCrop="1"/>
              </p:cNvPicPr>
              <p:nvPr/>
            </p:nvPicPr>
            <p:blipFill>
              <a:blip r:embed="rId11"/>
              <a:stretch>
                <a:fillRect/>
              </a:stretch>
            </p:blipFill>
            <p:spPr>
              <a:xfrm>
                <a:off x="2465977" y="0"/>
                <a:ext cx="2892834" cy="3060000"/>
              </a:xfrm>
              <a:prstGeom prst="rect">
                <a:avLst/>
              </a:prstGeom>
            </p:spPr>
          </p:pic>
        </mc:Fallback>
      </mc:AlternateContent>
      <p:pic>
        <p:nvPicPr>
          <p:cNvPr id="34" name="Picture 33">
            <a:hlinkClick r:id="rId12" action="ppaction://hlinksldjump"/>
            <a:extLst>
              <a:ext uri="{FF2B5EF4-FFF2-40B4-BE49-F238E27FC236}">
                <a16:creationId xmlns:a16="http://schemas.microsoft.com/office/drawing/2014/main" xmlns="" id="{40A6ECC7-20DE-471C-B2F4-982077E881A8}"/>
              </a:ext>
            </a:extLst>
          </p:cNvPr>
          <p:cNvPicPr>
            <a:picLocks noChangeAspect="1"/>
          </p:cNvPicPr>
          <p:nvPr/>
        </p:nvPicPr>
        <p:blipFill>
          <a:blip r:embed="rId13"/>
          <a:stretch>
            <a:fillRect/>
          </a:stretch>
        </p:blipFill>
        <p:spPr>
          <a:xfrm>
            <a:off x="1182642" y="3077541"/>
            <a:ext cx="2397680" cy="6779086"/>
          </a:xfrm>
          <a:prstGeom prst="rect">
            <a:avLst/>
          </a:prstGeom>
        </p:spPr>
      </p:pic>
      <p:sp>
        <p:nvSpPr>
          <p:cNvPr id="17" name="TextBox 16">
            <a:extLst>
              <a:ext uri="{FF2B5EF4-FFF2-40B4-BE49-F238E27FC236}">
                <a16:creationId xmlns:a16="http://schemas.microsoft.com/office/drawing/2014/main" xmlns="" id="{48DCEF06-0DEE-480E-BFEE-B2A38FC0334F}"/>
              </a:ext>
            </a:extLst>
          </p:cNvPr>
          <p:cNvSpPr txBox="1"/>
          <p:nvPr/>
        </p:nvSpPr>
        <p:spPr>
          <a:xfrm>
            <a:off x="6075960" y="2599203"/>
            <a:ext cx="8326318" cy="923330"/>
          </a:xfrm>
          <a:prstGeom prst="rect">
            <a:avLst/>
          </a:prstGeom>
          <a:noFill/>
        </p:spPr>
        <p:txBody>
          <a:bodyPr wrap="none" rtlCol="0">
            <a:spAutoFit/>
          </a:bodyPr>
          <a:lstStyle/>
          <a:p>
            <a:r>
              <a:rPr lang="en-US" sz="5400">
                <a:solidFill>
                  <a:srgbClr val="272626"/>
                </a:solidFill>
                <a:latin typeface="#9Slide03 Arima Madurai ExtraBo" panose="00000900000000000000" pitchFamily="2" charset="0"/>
                <a:cs typeface="#9Slide03 Arima Madurai ExtraBo" panose="00000900000000000000" pitchFamily="2" charset="0"/>
              </a:rPr>
              <a:t>6. Khi đi vệ sinh cần chú ý:</a:t>
            </a:r>
          </a:p>
        </p:txBody>
      </p:sp>
      <p:grpSp>
        <p:nvGrpSpPr>
          <p:cNvPr id="18" name="a - 9Slide.vn - 9Slide.vn">
            <a:extLst>
              <a:ext uri="{FF2B5EF4-FFF2-40B4-BE49-F238E27FC236}">
                <a16:creationId xmlns:a16="http://schemas.microsoft.com/office/drawing/2014/main" xmlns="" id="{478FDB92-6997-4E1B-8624-8B21D2E6A090}"/>
              </a:ext>
            </a:extLst>
          </p:cNvPr>
          <p:cNvGrpSpPr/>
          <p:nvPr/>
        </p:nvGrpSpPr>
        <p:grpSpPr>
          <a:xfrm>
            <a:off x="4946652" y="4307847"/>
            <a:ext cx="11919405" cy="707886"/>
            <a:chOff x="7982585" y="2011634"/>
            <a:chExt cx="10712069" cy="707886"/>
          </a:xfrm>
        </p:grpSpPr>
        <p:sp>
          <p:nvSpPr>
            <p:cNvPr id="19" name="文本框 19">
              <a:extLst>
                <a:ext uri="{FF2B5EF4-FFF2-40B4-BE49-F238E27FC236}">
                  <a16:creationId xmlns:a16="http://schemas.microsoft.com/office/drawing/2014/main" xmlns="" id="{5CC36A76-E61E-459A-A6D9-D6C4FD5DAEFE}"/>
                </a:ext>
              </a:extLst>
            </p:cNvPr>
            <p:cNvSpPr txBox="1"/>
            <p:nvPr/>
          </p:nvSpPr>
          <p:spPr>
            <a:xfrm>
              <a:off x="8705398" y="2011634"/>
              <a:ext cx="9989256" cy="707886"/>
            </a:xfrm>
            <a:prstGeom prst="rect">
              <a:avLst/>
            </a:prstGeom>
            <a:noFill/>
          </p:spPr>
          <p:txBody>
            <a:bodyPr wrap="square" rtlCol="0">
              <a:spAutoFit/>
            </a:bodyPr>
            <a:lstStyle/>
            <a:p>
              <a:r>
                <a:rPr lang="en-US" altLang="zh-CN" sz="4000" b="1" dirty="0">
                  <a:solidFill>
                    <a:sysClr val="windowText" lastClr="000000"/>
                  </a:solidFill>
                  <a:latin typeface="Times New Roman" pitchFamily="18" charset="0"/>
                  <a:cs typeface="Times New Roman" pitchFamily="18" charset="0"/>
                  <a:sym typeface="+mn-lt"/>
                </a:rPr>
                <a:t>A</a:t>
              </a:r>
              <a:r>
                <a:rPr lang="en-US" altLang="zh-CN" sz="4000" b="1">
                  <a:solidFill>
                    <a:sysClr val="windowText" lastClr="000000"/>
                  </a:solidFill>
                  <a:latin typeface="Times New Roman" pitchFamily="18" charset="0"/>
                  <a:cs typeface="Times New Roman" pitchFamily="18" charset="0"/>
                  <a:sym typeface="+mn-lt"/>
                </a:rPr>
                <a:t>. Lau từ phía trước ra phía sau.</a:t>
              </a:r>
              <a:endParaRPr lang="zh-CN" altLang="en-US" sz="4000" b="1" dirty="0">
                <a:solidFill>
                  <a:sysClr val="windowText" lastClr="000000"/>
                </a:solidFill>
                <a:latin typeface="Times New Roman" pitchFamily="18" charset="0"/>
                <a:cs typeface="Times New Roman" pitchFamily="18" charset="0"/>
                <a:sym typeface="+mn-lt"/>
              </a:endParaRPr>
            </a:p>
          </p:txBody>
        </p:sp>
        <p:pic>
          <p:nvPicPr>
            <p:cNvPr id="20" name="图片 20">
              <a:extLst>
                <a:ext uri="{FF2B5EF4-FFF2-40B4-BE49-F238E27FC236}">
                  <a16:creationId xmlns:a16="http://schemas.microsoft.com/office/drawing/2014/main" xmlns="" id="{C7DF671D-CA47-4360-B990-6CAC42C26707}"/>
                </a:ext>
              </a:extLst>
            </p:cNvPr>
            <p:cNvPicPr>
              <a:picLocks noChangeAspect="1"/>
            </p:cNvPicPr>
            <p:nvPr/>
          </p:nvPicPr>
          <p:blipFill>
            <a:blip r:embed="rId14" cstate="screen">
              <a:extLst>
                <a:ext uri="{28A0092B-C50C-407E-A947-70E740481C1C}">
                  <a14:useLocalDpi xmlns:a14="http://schemas.microsoft.com/office/drawing/2010/main"/>
                </a:ext>
              </a:extLst>
            </a:blip>
            <a:stretch>
              <a:fillRect/>
            </a:stretch>
          </p:blipFill>
          <p:spPr>
            <a:xfrm>
              <a:off x="7982585" y="2113915"/>
              <a:ext cx="626745" cy="582930"/>
            </a:xfrm>
            <a:prstGeom prst="rect">
              <a:avLst/>
            </a:prstGeom>
          </p:spPr>
        </p:pic>
      </p:grpSp>
      <p:grpSp>
        <p:nvGrpSpPr>
          <p:cNvPr id="21" name="b - 9Slide.vn">
            <a:extLst>
              <a:ext uri="{FF2B5EF4-FFF2-40B4-BE49-F238E27FC236}">
                <a16:creationId xmlns:a16="http://schemas.microsoft.com/office/drawing/2014/main" xmlns="" id="{1D7AB1EF-3506-4A74-8533-D1384DB87DC9}"/>
              </a:ext>
            </a:extLst>
          </p:cNvPr>
          <p:cNvGrpSpPr/>
          <p:nvPr/>
        </p:nvGrpSpPr>
        <p:grpSpPr>
          <a:xfrm>
            <a:off x="4969230" y="5586759"/>
            <a:ext cx="9314771" cy="707886"/>
            <a:chOff x="7982585" y="2011634"/>
            <a:chExt cx="8269084" cy="1187633"/>
          </a:xfrm>
        </p:grpSpPr>
        <p:sp>
          <p:nvSpPr>
            <p:cNvPr id="22" name="文本框 19">
              <a:extLst>
                <a:ext uri="{FF2B5EF4-FFF2-40B4-BE49-F238E27FC236}">
                  <a16:creationId xmlns:a16="http://schemas.microsoft.com/office/drawing/2014/main" xmlns="" id="{C0491CC7-AC7A-4E72-8EF4-5CEBDBC17094}"/>
                </a:ext>
              </a:extLst>
            </p:cNvPr>
            <p:cNvSpPr txBox="1"/>
            <p:nvPr/>
          </p:nvSpPr>
          <p:spPr>
            <a:xfrm>
              <a:off x="8648004" y="2011634"/>
              <a:ext cx="7603665" cy="1187633"/>
            </a:xfrm>
            <a:prstGeom prst="rect">
              <a:avLst/>
            </a:prstGeom>
            <a:noFill/>
          </p:spPr>
          <p:txBody>
            <a:bodyPr wrap="square" rtlCol="0">
              <a:spAutoFit/>
            </a:bodyPr>
            <a:lstStyle/>
            <a:p>
              <a:r>
                <a:rPr lang="en-US" altLang="zh-CN" sz="4000" b="1">
                  <a:solidFill>
                    <a:sysClr val="windowText" lastClr="000000"/>
                  </a:solidFill>
                  <a:latin typeface="Times New Roman" pitchFamily="18" charset="0"/>
                  <a:cs typeface="Times New Roman" pitchFamily="18" charset="0"/>
                  <a:sym typeface="+mn-lt"/>
                </a:rPr>
                <a:t>B. Lau từ phía sau lên phía trước.</a:t>
              </a:r>
              <a:endParaRPr lang="zh-CN" altLang="en-US" sz="4000" b="1" dirty="0">
                <a:solidFill>
                  <a:sysClr val="windowText" lastClr="000000"/>
                </a:solidFill>
                <a:latin typeface="Times New Roman" pitchFamily="18" charset="0"/>
                <a:cs typeface="Times New Roman" pitchFamily="18" charset="0"/>
                <a:sym typeface="+mn-lt"/>
              </a:endParaRPr>
            </a:p>
          </p:txBody>
        </p:sp>
        <p:pic>
          <p:nvPicPr>
            <p:cNvPr id="23" name="图片 20">
              <a:extLst>
                <a:ext uri="{FF2B5EF4-FFF2-40B4-BE49-F238E27FC236}">
                  <a16:creationId xmlns:a16="http://schemas.microsoft.com/office/drawing/2014/main" xmlns="" id="{D8B58EEC-15C3-4622-91E3-A0C67E9F2EA3}"/>
                </a:ext>
              </a:extLst>
            </p:cNvPr>
            <p:cNvPicPr>
              <a:picLocks noChangeAspect="1"/>
            </p:cNvPicPr>
            <p:nvPr/>
          </p:nvPicPr>
          <p:blipFill>
            <a:blip r:embed="rId14" cstate="screen">
              <a:extLst>
                <a:ext uri="{28A0092B-C50C-407E-A947-70E740481C1C}">
                  <a14:useLocalDpi xmlns:a14="http://schemas.microsoft.com/office/drawing/2010/main"/>
                </a:ext>
              </a:extLst>
            </a:blip>
            <a:stretch>
              <a:fillRect/>
            </a:stretch>
          </p:blipFill>
          <p:spPr>
            <a:xfrm>
              <a:off x="7982585" y="2167432"/>
              <a:ext cx="556386" cy="987501"/>
            </a:xfrm>
            <a:prstGeom prst="rect">
              <a:avLst/>
            </a:prstGeom>
          </p:spPr>
        </p:pic>
      </p:grpSp>
      <p:pic>
        <p:nvPicPr>
          <p:cNvPr id="28" name="Picture 27">
            <a:extLst>
              <a:ext uri="{FF2B5EF4-FFF2-40B4-BE49-F238E27FC236}">
                <a16:creationId xmlns:a16="http://schemas.microsoft.com/office/drawing/2014/main" xmlns="" id="{A4267BA3-22F4-4290-BCDA-33A4D7828CA2}"/>
              </a:ext>
            </a:extLst>
          </p:cNvPr>
          <p:cNvPicPr>
            <a:picLocks noChangeAspect="1"/>
          </p:cNvPicPr>
          <p:nvPr/>
        </p:nvPicPr>
        <p:blipFill>
          <a:blip r:embed="rId15" cstate="print">
            <a:extLst>
              <a:ext uri="{BEBA8EAE-BF5A-486C-A8C5-ECC9F3942E4B}">
                <a14:imgProps xmlns:a14="http://schemas.microsoft.com/office/drawing/2010/main">
                  <a14:imgLayer r:embed="rId16">
                    <a14:imgEffect>
                      <a14:backgroundRemoval t="1667" b="99000" l="6667" r="96667"/>
                    </a14:imgEffect>
                  </a14:imgLayer>
                </a14:imgProps>
              </a:ext>
              <a:ext uri="{28A0092B-C50C-407E-A947-70E740481C1C}">
                <a14:useLocalDpi xmlns:a14="http://schemas.microsoft.com/office/drawing/2010/main" val="0"/>
              </a:ext>
            </a:extLst>
          </a:blip>
          <a:stretch>
            <a:fillRect/>
          </a:stretch>
        </p:blipFill>
        <p:spPr>
          <a:xfrm>
            <a:off x="4909207" y="5430685"/>
            <a:ext cx="925561" cy="925561"/>
          </a:xfrm>
          <a:prstGeom prst="rect">
            <a:avLst/>
          </a:prstGeom>
        </p:spPr>
      </p:pic>
      <p:pic>
        <p:nvPicPr>
          <p:cNvPr id="37" name="Picture 36">
            <a:extLst>
              <a:ext uri="{FF2B5EF4-FFF2-40B4-BE49-F238E27FC236}">
                <a16:creationId xmlns:a16="http://schemas.microsoft.com/office/drawing/2014/main" xmlns="" id="{5C1947FE-63C3-45C3-B7F3-10B6FA346B38}"/>
              </a:ext>
            </a:extLst>
          </p:cNvPr>
          <p:cNvPicPr>
            <a:picLocks noChangeAspect="1"/>
          </p:cNvPicPr>
          <p:nvPr/>
        </p:nvPicPr>
        <p:blipFill rotWithShape="1">
          <a:blip r:embed="rId17">
            <a:extLst>
              <a:ext uri="{BEBA8EAE-BF5A-486C-A8C5-ECC9F3942E4B}">
                <a14:imgProps xmlns:a14="http://schemas.microsoft.com/office/drawing/2010/main">
                  <a14:imgLayer r:embed="rId18">
                    <a14:imgEffect>
                      <a14:backgroundRemoval t="7923" b="71310" l="10000" r="90000"/>
                    </a14:imgEffect>
                  </a14:imgLayer>
                </a14:imgProps>
              </a:ext>
              <a:ext uri="{28A0092B-C50C-407E-A947-70E740481C1C}">
                <a14:useLocalDpi xmlns:a14="http://schemas.microsoft.com/office/drawing/2010/main" val="0"/>
              </a:ext>
            </a:extLst>
          </a:blip>
          <a:srcRect l="14893" t="20295" r="23538" b="29081"/>
          <a:stretch/>
        </p:blipFill>
        <p:spPr>
          <a:xfrm>
            <a:off x="4723163" y="3946861"/>
            <a:ext cx="1197797" cy="1060612"/>
          </a:xfrm>
          <a:prstGeom prst="rect">
            <a:avLst/>
          </a:prstGeom>
        </p:spPr>
      </p:pic>
      <p:grpSp>
        <p:nvGrpSpPr>
          <p:cNvPr id="24" name="Graphic 3">
            <a:extLst>
              <a:ext uri="{FF2B5EF4-FFF2-40B4-BE49-F238E27FC236}">
                <a16:creationId xmlns:a16="http://schemas.microsoft.com/office/drawing/2014/main" xmlns="" id="{676A9A89-DF63-453C-951E-8EC3415264B8}"/>
              </a:ext>
            </a:extLst>
          </p:cNvPr>
          <p:cNvGrpSpPr/>
          <p:nvPr/>
        </p:nvGrpSpPr>
        <p:grpSpPr>
          <a:xfrm>
            <a:off x="15584899" y="6252768"/>
            <a:ext cx="2723895" cy="3986972"/>
            <a:chOff x="7730797" y="5960889"/>
            <a:chExt cx="2171281" cy="4158526"/>
          </a:xfrm>
        </p:grpSpPr>
        <p:grpSp>
          <p:nvGrpSpPr>
            <p:cNvPr id="25" name="Graphic 3">
              <a:extLst>
                <a:ext uri="{FF2B5EF4-FFF2-40B4-BE49-F238E27FC236}">
                  <a16:creationId xmlns:a16="http://schemas.microsoft.com/office/drawing/2014/main" xmlns="" id="{F5322776-7079-4DC6-AD25-33EF2F574CD9}"/>
                </a:ext>
              </a:extLst>
            </p:cNvPr>
            <p:cNvGrpSpPr/>
            <p:nvPr/>
          </p:nvGrpSpPr>
          <p:grpSpPr>
            <a:xfrm>
              <a:off x="7730797" y="5960889"/>
              <a:ext cx="2171281" cy="4158526"/>
              <a:chOff x="7730797" y="5960889"/>
              <a:chExt cx="2171281" cy="4158526"/>
            </a:xfrm>
          </p:grpSpPr>
          <p:grpSp>
            <p:nvGrpSpPr>
              <p:cNvPr id="126" name="Graphic 3">
                <a:extLst>
                  <a:ext uri="{FF2B5EF4-FFF2-40B4-BE49-F238E27FC236}">
                    <a16:creationId xmlns:a16="http://schemas.microsoft.com/office/drawing/2014/main" xmlns="" id="{05F999C9-0D26-4B7B-9135-1EE99C607C85}"/>
                  </a:ext>
                </a:extLst>
              </p:cNvPr>
              <p:cNvGrpSpPr/>
              <p:nvPr/>
            </p:nvGrpSpPr>
            <p:grpSpPr>
              <a:xfrm>
                <a:off x="8185924" y="8985272"/>
                <a:ext cx="1290805" cy="1134143"/>
                <a:chOff x="8185924" y="8985272"/>
                <a:chExt cx="1290805" cy="1134143"/>
              </a:xfrm>
            </p:grpSpPr>
            <p:grpSp>
              <p:nvGrpSpPr>
                <p:cNvPr id="329" name="Graphic 3">
                  <a:extLst>
                    <a:ext uri="{FF2B5EF4-FFF2-40B4-BE49-F238E27FC236}">
                      <a16:creationId xmlns:a16="http://schemas.microsoft.com/office/drawing/2014/main" xmlns="" id="{9D2D6285-3F29-404C-A596-E93AFBA4FE6E}"/>
                    </a:ext>
                  </a:extLst>
                </p:cNvPr>
                <p:cNvGrpSpPr/>
                <p:nvPr/>
              </p:nvGrpSpPr>
              <p:grpSpPr>
                <a:xfrm>
                  <a:off x="8185924" y="8999628"/>
                  <a:ext cx="637453" cy="1091074"/>
                  <a:chOff x="8185924" y="8999628"/>
                  <a:chExt cx="637453" cy="1091074"/>
                </a:xfrm>
              </p:grpSpPr>
              <p:grpSp>
                <p:nvGrpSpPr>
                  <p:cNvPr id="353" name="Graphic 3">
                    <a:extLst>
                      <a:ext uri="{FF2B5EF4-FFF2-40B4-BE49-F238E27FC236}">
                        <a16:creationId xmlns:a16="http://schemas.microsoft.com/office/drawing/2014/main" xmlns="" id="{62F76723-113F-4A12-B9AD-A42A4BD78893}"/>
                      </a:ext>
                    </a:extLst>
                  </p:cNvPr>
                  <p:cNvGrpSpPr/>
                  <p:nvPr/>
                </p:nvGrpSpPr>
                <p:grpSpPr>
                  <a:xfrm>
                    <a:off x="8390894" y="8999628"/>
                    <a:ext cx="370271" cy="843196"/>
                    <a:chOff x="8390894" y="8999628"/>
                    <a:chExt cx="370271" cy="843196"/>
                  </a:xfrm>
                </p:grpSpPr>
                <p:sp>
                  <p:nvSpPr>
                    <p:cNvPr id="376" name="Freeform: Shape 375">
                      <a:extLst>
                        <a:ext uri="{FF2B5EF4-FFF2-40B4-BE49-F238E27FC236}">
                          <a16:creationId xmlns:a16="http://schemas.microsoft.com/office/drawing/2014/main" xmlns="" id="{11634345-AD44-4CFD-86D9-CAD66E4B1D90}"/>
                        </a:ext>
                      </a:extLst>
                    </p:cNvPr>
                    <p:cNvSpPr/>
                    <p:nvPr/>
                  </p:nvSpPr>
                  <p:spPr>
                    <a:xfrm>
                      <a:off x="8390894" y="9013984"/>
                      <a:ext cx="360700" cy="828839"/>
                    </a:xfrm>
                    <a:custGeom>
                      <a:avLst/>
                      <a:gdLst>
                        <a:gd name="connsiteX0" fmla="*/ 250636 w 360700"/>
                        <a:gd name="connsiteY0" fmla="*/ 392404 h 828839"/>
                        <a:gd name="connsiteX1" fmla="*/ 236280 w 360700"/>
                        <a:gd name="connsiteY1" fmla="*/ 172275 h 828839"/>
                        <a:gd name="connsiteX2" fmla="*/ 250636 w 360700"/>
                        <a:gd name="connsiteY2" fmla="*/ 66996 h 828839"/>
                        <a:gd name="connsiteX3" fmla="*/ 255422 w 360700"/>
                        <a:gd name="connsiteY3" fmla="*/ 33498 h 828839"/>
                        <a:gd name="connsiteX4" fmla="*/ 188426 w 360700"/>
                        <a:gd name="connsiteY4" fmla="*/ 28712 h 828839"/>
                        <a:gd name="connsiteX5" fmla="*/ 68790 w 360700"/>
                        <a:gd name="connsiteY5" fmla="*/ 4785 h 828839"/>
                        <a:gd name="connsiteX6" fmla="*/ 30507 w 360700"/>
                        <a:gd name="connsiteY6" fmla="*/ 0 h 828839"/>
                        <a:gd name="connsiteX7" fmla="*/ 16151 w 360700"/>
                        <a:gd name="connsiteY7" fmla="*/ 52640 h 828839"/>
                        <a:gd name="connsiteX8" fmla="*/ 1795 w 360700"/>
                        <a:gd name="connsiteY8" fmla="*/ 162704 h 828839"/>
                        <a:gd name="connsiteX9" fmla="*/ 16151 w 360700"/>
                        <a:gd name="connsiteY9" fmla="*/ 397189 h 828839"/>
                        <a:gd name="connsiteX10" fmla="*/ 174070 w 360700"/>
                        <a:gd name="connsiteY10" fmla="*/ 823091 h 828839"/>
                        <a:gd name="connsiteX11" fmla="*/ 174070 w 360700"/>
                        <a:gd name="connsiteY11" fmla="*/ 827877 h 828839"/>
                        <a:gd name="connsiteX12" fmla="*/ 250636 w 360700"/>
                        <a:gd name="connsiteY12" fmla="*/ 813521 h 828839"/>
                        <a:gd name="connsiteX13" fmla="*/ 351130 w 360700"/>
                        <a:gd name="connsiteY13" fmla="*/ 794379 h 828839"/>
                        <a:gd name="connsiteX14" fmla="*/ 355915 w 360700"/>
                        <a:gd name="connsiteY14" fmla="*/ 789594 h 828839"/>
                        <a:gd name="connsiteX15" fmla="*/ 360701 w 360700"/>
                        <a:gd name="connsiteY15" fmla="*/ 780023 h 828839"/>
                        <a:gd name="connsiteX16" fmla="*/ 250636 w 360700"/>
                        <a:gd name="connsiteY16" fmla="*/ 392404 h 82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0700" h="828839">
                          <a:moveTo>
                            <a:pt x="250636" y="392404"/>
                          </a:moveTo>
                          <a:cubicBezTo>
                            <a:pt x="236280" y="320623"/>
                            <a:pt x="231494" y="244056"/>
                            <a:pt x="236280" y="172275"/>
                          </a:cubicBezTo>
                          <a:cubicBezTo>
                            <a:pt x="236280" y="133991"/>
                            <a:pt x="245851" y="100494"/>
                            <a:pt x="250636" y="66996"/>
                          </a:cubicBezTo>
                          <a:cubicBezTo>
                            <a:pt x="250636" y="57425"/>
                            <a:pt x="255422" y="43069"/>
                            <a:pt x="255422" y="33498"/>
                          </a:cubicBezTo>
                          <a:cubicBezTo>
                            <a:pt x="231494" y="33498"/>
                            <a:pt x="212353" y="33498"/>
                            <a:pt x="188426" y="28712"/>
                          </a:cubicBezTo>
                          <a:cubicBezTo>
                            <a:pt x="145357" y="23927"/>
                            <a:pt x="107074" y="14356"/>
                            <a:pt x="68790" y="4785"/>
                          </a:cubicBezTo>
                          <a:cubicBezTo>
                            <a:pt x="59220" y="0"/>
                            <a:pt x="44863" y="0"/>
                            <a:pt x="30507" y="0"/>
                          </a:cubicBezTo>
                          <a:cubicBezTo>
                            <a:pt x="25722" y="19142"/>
                            <a:pt x="20936" y="33498"/>
                            <a:pt x="16151" y="52640"/>
                          </a:cubicBezTo>
                          <a:cubicBezTo>
                            <a:pt x="6580" y="86137"/>
                            <a:pt x="1795" y="124421"/>
                            <a:pt x="1795" y="162704"/>
                          </a:cubicBezTo>
                          <a:cubicBezTo>
                            <a:pt x="-2991" y="239271"/>
                            <a:pt x="1795" y="320623"/>
                            <a:pt x="16151" y="397189"/>
                          </a:cubicBezTo>
                          <a:cubicBezTo>
                            <a:pt x="30507" y="473756"/>
                            <a:pt x="150143" y="794379"/>
                            <a:pt x="174070" y="823091"/>
                          </a:cubicBezTo>
                          <a:cubicBezTo>
                            <a:pt x="174070" y="823091"/>
                            <a:pt x="174070" y="827877"/>
                            <a:pt x="174070" y="827877"/>
                          </a:cubicBezTo>
                          <a:cubicBezTo>
                            <a:pt x="197997" y="832662"/>
                            <a:pt x="226709" y="818306"/>
                            <a:pt x="250636" y="813521"/>
                          </a:cubicBezTo>
                          <a:cubicBezTo>
                            <a:pt x="284134" y="803950"/>
                            <a:pt x="317632" y="799164"/>
                            <a:pt x="351130" y="794379"/>
                          </a:cubicBezTo>
                          <a:cubicBezTo>
                            <a:pt x="355915" y="794379"/>
                            <a:pt x="355915" y="789594"/>
                            <a:pt x="355915" y="789594"/>
                          </a:cubicBezTo>
                          <a:cubicBezTo>
                            <a:pt x="360701" y="789594"/>
                            <a:pt x="360701" y="784808"/>
                            <a:pt x="360701" y="780023"/>
                          </a:cubicBezTo>
                          <a:cubicBezTo>
                            <a:pt x="322418" y="646031"/>
                            <a:pt x="274563" y="526396"/>
                            <a:pt x="250636" y="392404"/>
                          </a:cubicBezTo>
                          <a:close/>
                        </a:path>
                      </a:pathLst>
                    </a:custGeom>
                    <a:solidFill>
                      <a:srgbClr val="FBC98F"/>
                    </a:solidFill>
                    <a:ln w="47824" cap="flat">
                      <a:noFill/>
                      <a:prstDash val="solid"/>
                      <a:miter/>
                    </a:ln>
                  </p:spPr>
                  <p:txBody>
                    <a:bodyPr rtlCol="0" anchor="ctr"/>
                    <a:lstStyle/>
                    <a:p>
                      <a:endParaRPr lang="en-US"/>
                    </a:p>
                  </p:txBody>
                </p:sp>
                <p:sp>
                  <p:nvSpPr>
                    <p:cNvPr id="377" name="Freeform: Shape 376">
                      <a:extLst>
                        <a:ext uri="{FF2B5EF4-FFF2-40B4-BE49-F238E27FC236}">
                          <a16:creationId xmlns:a16="http://schemas.microsoft.com/office/drawing/2014/main" xmlns="" id="{89DBA972-7489-47B7-9589-87AD99F44B5C}"/>
                        </a:ext>
                      </a:extLst>
                    </p:cNvPr>
                    <p:cNvSpPr/>
                    <p:nvPr/>
                  </p:nvSpPr>
                  <p:spPr>
                    <a:xfrm>
                      <a:off x="8390894" y="8999628"/>
                      <a:ext cx="370271" cy="837447"/>
                    </a:xfrm>
                    <a:custGeom>
                      <a:avLst/>
                      <a:gdLst>
                        <a:gd name="connsiteX0" fmla="*/ 188426 w 370271"/>
                        <a:gd name="connsiteY0" fmla="*/ 837448 h 837447"/>
                        <a:gd name="connsiteX1" fmla="*/ 188426 w 370271"/>
                        <a:gd name="connsiteY1" fmla="*/ 837448 h 837447"/>
                        <a:gd name="connsiteX2" fmla="*/ 178855 w 370271"/>
                        <a:gd name="connsiteY2" fmla="*/ 837448 h 837447"/>
                        <a:gd name="connsiteX3" fmla="*/ 174070 w 370271"/>
                        <a:gd name="connsiteY3" fmla="*/ 832662 h 837447"/>
                        <a:gd name="connsiteX4" fmla="*/ 174070 w 370271"/>
                        <a:gd name="connsiteY4" fmla="*/ 827877 h 837447"/>
                        <a:gd name="connsiteX5" fmla="*/ 16151 w 370271"/>
                        <a:gd name="connsiteY5" fmla="*/ 401975 h 837447"/>
                        <a:gd name="connsiteX6" fmla="*/ 1795 w 370271"/>
                        <a:gd name="connsiteY6" fmla="*/ 167490 h 837447"/>
                        <a:gd name="connsiteX7" fmla="*/ 16151 w 370271"/>
                        <a:gd name="connsiteY7" fmla="*/ 57425 h 837447"/>
                        <a:gd name="connsiteX8" fmla="*/ 25722 w 370271"/>
                        <a:gd name="connsiteY8" fmla="*/ 19142 h 837447"/>
                        <a:gd name="connsiteX9" fmla="*/ 30507 w 370271"/>
                        <a:gd name="connsiteY9" fmla="*/ 4785 h 837447"/>
                        <a:gd name="connsiteX10" fmla="*/ 35292 w 370271"/>
                        <a:gd name="connsiteY10" fmla="*/ 0 h 837447"/>
                        <a:gd name="connsiteX11" fmla="*/ 44863 w 370271"/>
                        <a:gd name="connsiteY11" fmla="*/ 0 h 837447"/>
                        <a:gd name="connsiteX12" fmla="*/ 68790 w 370271"/>
                        <a:gd name="connsiteY12" fmla="*/ 4785 h 837447"/>
                        <a:gd name="connsiteX13" fmla="*/ 83147 w 370271"/>
                        <a:gd name="connsiteY13" fmla="*/ 9571 h 837447"/>
                        <a:gd name="connsiteX14" fmla="*/ 188426 w 370271"/>
                        <a:gd name="connsiteY14" fmla="*/ 28712 h 837447"/>
                        <a:gd name="connsiteX15" fmla="*/ 255422 w 370271"/>
                        <a:gd name="connsiteY15" fmla="*/ 33498 h 837447"/>
                        <a:gd name="connsiteX16" fmla="*/ 260207 w 370271"/>
                        <a:gd name="connsiteY16" fmla="*/ 33498 h 837447"/>
                        <a:gd name="connsiteX17" fmla="*/ 260207 w 370271"/>
                        <a:gd name="connsiteY17" fmla="*/ 38283 h 837447"/>
                        <a:gd name="connsiteX18" fmla="*/ 260207 w 370271"/>
                        <a:gd name="connsiteY18" fmla="*/ 47854 h 837447"/>
                        <a:gd name="connsiteX19" fmla="*/ 255422 w 370271"/>
                        <a:gd name="connsiteY19" fmla="*/ 76567 h 837447"/>
                        <a:gd name="connsiteX20" fmla="*/ 250636 w 370271"/>
                        <a:gd name="connsiteY20" fmla="*/ 90923 h 837447"/>
                        <a:gd name="connsiteX21" fmla="*/ 241066 w 370271"/>
                        <a:gd name="connsiteY21" fmla="*/ 181846 h 837447"/>
                        <a:gd name="connsiteX22" fmla="*/ 255422 w 370271"/>
                        <a:gd name="connsiteY22" fmla="*/ 401975 h 837447"/>
                        <a:gd name="connsiteX23" fmla="*/ 360701 w 370271"/>
                        <a:gd name="connsiteY23" fmla="*/ 751311 h 837447"/>
                        <a:gd name="connsiteX24" fmla="*/ 370272 w 370271"/>
                        <a:gd name="connsiteY24" fmla="*/ 780023 h 837447"/>
                        <a:gd name="connsiteX25" fmla="*/ 370272 w 370271"/>
                        <a:gd name="connsiteY25" fmla="*/ 789594 h 837447"/>
                        <a:gd name="connsiteX26" fmla="*/ 365486 w 370271"/>
                        <a:gd name="connsiteY26" fmla="*/ 794379 h 837447"/>
                        <a:gd name="connsiteX27" fmla="*/ 355915 w 370271"/>
                        <a:gd name="connsiteY27" fmla="*/ 799165 h 837447"/>
                        <a:gd name="connsiteX28" fmla="*/ 312847 w 370271"/>
                        <a:gd name="connsiteY28" fmla="*/ 808735 h 837447"/>
                        <a:gd name="connsiteX29" fmla="*/ 255422 w 370271"/>
                        <a:gd name="connsiteY29" fmla="*/ 818306 h 837447"/>
                        <a:gd name="connsiteX30" fmla="*/ 236280 w 370271"/>
                        <a:gd name="connsiteY30" fmla="*/ 823092 h 837447"/>
                        <a:gd name="connsiteX31" fmla="*/ 188426 w 370271"/>
                        <a:gd name="connsiteY31" fmla="*/ 837448 h 837447"/>
                        <a:gd name="connsiteX32" fmla="*/ 183640 w 370271"/>
                        <a:gd name="connsiteY32" fmla="*/ 827877 h 837447"/>
                        <a:gd name="connsiteX33" fmla="*/ 188426 w 370271"/>
                        <a:gd name="connsiteY33" fmla="*/ 827877 h 837447"/>
                        <a:gd name="connsiteX34" fmla="*/ 188426 w 370271"/>
                        <a:gd name="connsiteY34" fmla="*/ 827877 h 837447"/>
                        <a:gd name="connsiteX35" fmla="*/ 231494 w 370271"/>
                        <a:gd name="connsiteY35" fmla="*/ 818306 h 837447"/>
                        <a:gd name="connsiteX36" fmla="*/ 250636 w 370271"/>
                        <a:gd name="connsiteY36" fmla="*/ 813521 h 837447"/>
                        <a:gd name="connsiteX37" fmla="*/ 308061 w 370271"/>
                        <a:gd name="connsiteY37" fmla="*/ 803950 h 837447"/>
                        <a:gd name="connsiteX38" fmla="*/ 351130 w 370271"/>
                        <a:gd name="connsiteY38" fmla="*/ 794379 h 837447"/>
                        <a:gd name="connsiteX39" fmla="*/ 351130 w 370271"/>
                        <a:gd name="connsiteY39" fmla="*/ 794379 h 837447"/>
                        <a:gd name="connsiteX40" fmla="*/ 355915 w 370271"/>
                        <a:gd name="connsiteY40" fmla="*/ 789594 h 837447"/>
                        <a:gd name="connsiteX41" fmla="*/ 355915 w 370271"/>
                        <a:gd name="connsiteY41" fmla="*/ 789594 h 837447"/>
                        <a:gd name="connsiteX42" fmla="*/ 346345 w 370271"/>
                        <a:gd name="connsiteY42" fmla="*/ 760881 h 837447"/>
                        <a:gd name="connsiteX43" fmla="*/ 241066 w 370271"/>
                        <a:gd name="connsiteY43" fmla="*/ 406760 h 837447"/>
                        <a:gd name="connsiteX44" fmla="*/ 226709 w 370271"/>
                        <a:gd name="connsiteY44" fmla="*/ 186631 h 837447"/>
                        <a:gd name="connsiteX45" fmla="*/ 236280 w 370271"/>
                        <a:gd name="connsiteY45" fmla="*/ 95708 h 837447"/>
                        <a:gd name="connsiteX46" fmla="*/ 236280 w 370271"/>
                        <a:gd name="connsiteY46" fmla="*/ 81352 h 837447"/>
                        <a:gd name="connsiteX47" fmla="*/ 241066 w 370271"/>
                        <a:gd name="connsiteY47" fmla="*/ 57425 h 837447"/>
                        <a:gd name="connsiteX48" fmla="*/ 241066 w 370271"/>
                        <a:gd name="connsiteY48" fmla="*/ 52640 h 837447"/>
                        <a:gd name="connsiteX49" fmla="*/ 178855 w 370271"/>
                        <a:gd name="connsiteY49" fmla="*/ 47854 h 837447"/>
                        <a:gd name="connsiteX50" fmla="*/ 73576 w 370271"/>
                        <a:gd name="connsiteY50" fmla="*/ 28712 h 837447"/>
                        <a:gd name="connsiteX51" fmla="*/ 59220 w 370271"/>
                        <a:gd name="connsiteY51" fmla="*/ 23927 h 837447"/>
                        <a:gd name="connsiteX52" fmla="*/ 35292 w 370271"/>
                        <a:gd name="connsiteY52" fmla="*/ 19142 h 837447"/>
                        <a:gd name="connsiteX53" fmla="*/ 30507 w 370271"/>
                        <a:gd name="connsiteY53" fmla="*/ 19142 h 837447"/>
                        <a:gd name="connsiteX54" fmla="*/ 30507 w 370271"/>
                        <a:gd name="connsiteY54" fmla="*/ 28712 h 837447"/>
                        <a:gd name="connsiteX55" fmla="*/ 20936 w 370271"/>
                        <a:gd name="connsiteY55" fmla="*/ 66996 h 837447"/>
                        <a:gd name="connsiteX56" fmla="*/ 6580 w 370271"/>
                        <a:gd name="connsiteY56" fmla="*/ 172275 h 837447"/>
                        <a:gd name="connsiteX57" fmla="*/ 20936 w 370271"/>
                        <a:gd name="connsiteY57" fmla="*/ 401975 h 837447"/>
                        <a:gd name="connsiteX58" fmla="*/ 183640 w 370271"/>
                        <a:gd name="connsiteY58" fmla="*/ 827877 h 837447"/>
                        <a:gd name="connsiteX59" fmla="*/ 183640 w 370271"/>
                        <a:gd name="connsiteY59" fmla="*/ 827877 h 83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70271" h="837447">
                          <a:moveTo>
                            <a:pt x="188426" y="837448"/>
                          </a:moveTo>
                          <a:lnTo>
                            <a:pt x="188426" y="837448"/>
                          </a:lnTo>
                          <a:cubicBezTo>
                            <a:pt x="183640" y="837448"/>
                            <a:pt x="183640" y="837448"/>
                            <a:pt x="178855" y="837448"/>
                          </a:cubicBezTo>
                          <a:cubicBezTo>
                            <a:pt x="174070" y="837448"/>
                            <a:pt x="174070" y="832662"/>
                            <a:pt x="174070" y="832662"/>
                          </a:cubicBezTo>
                          <a:cubicBezTo>
                            <a:pt x="174070" y="832662"/>
                            <a:pt x="174070" y="827877"/>
                            <a:pt x="174070" y="827877"/>
                          </a:cubicBezTo>
                          <a:cubicBezTo>
                            <a:pt x="145357" y="784808"/>
                            <a:pt x="30507" y="473756"/>
                            <a:pt x="16151" y="401975"/>
                          </a:cubicBezTo>
                          <a:cubicBezTo>
                            <a:pt x="1795" y="325408"/>
                            <a:pt x="-2991" y="244056"/>
                            <a:pt x="1795" y="167490"/>
                          </a:cubicBezTo>
                          <a:cubicBezTo>
                            <a:pt x="6580" y="124421"/>
                            <a:pt x="6580" y="90923"/>
                            <a:pt x="16151" y="57425"/>
                          </a:cubicBezTo>
                          <a:cubicBezTo>
                            <a:pt x="20936" y="43069"/>
                            <a:pt x="20936" y="28712"/>
                            <a:pt x="25722" y="19142"/>
                          </a:cubicBezTo>
                          <a:lnTo>
                            <a:pt x="30507" y="4785"/>
                          </a:lnTo>
                          <a:cubicBezTo>
                            <a:pt x="30507" y="0"/>
                            <a:pt x="35292" y="0"/>
                            <a:pt x="35292" y="0"/>
                          </a:cubicBezTo>
                          <a:lnTo>
                            <a:pt x="44863" y="0"/>
                          </a:lnTo>
                          <a:cubicBezTo>
                            <a:pt x="54434" y="0"/>
                            <a:pt x="64005" y="4785"/>
                            <a:pt x="68790" y="4785"/>
                          </a:cubicBezTo>
                          <a:lnTo>
                            <a:pt x="83147" y="9571"/>
                          </a:lnTo>
                          <a:cubicBezTo>
                            <a:pt x="121430" y="19142"/>
                            <a:pt x="154928" y="23927"/>
                            <a:pt x="188426" y="28712"/>
                          </a:cubicBezTo>
                          <a:cubicBezTo>
                            <a:pt x="207567" y="28712"/>
                            <a:pt x="231494" y="33498"/>
                            <a:pt x="255422" y="33498"/>
                          </a:cubicBezTo>
                          <a:cubicBezTo>
                            <a:pt x="255422" y="33498"/>
                            <a:pt x="260207" y="33498"/>
                            <a:pt x="260207" y="33498"/>
                          </a:cubicBezTo>
                          <a:cubicBezTo>
                            <a:pt x="260207" y="33498"/>
                            <a:pt x="260207" y="38283"/>
                            <a:pt x="260207" y="38283"/>
                          </a:cubicBezTo>
                          <a:lnTo>
                            <a:pt x="260207" y="47854"/>
                          </a:lnTo>
                          <a:cubicBezTo>
                            <a:pt x="260207" y="57425"/>
                            <a:pt x="260207" y="66996"/>
                            <a:pt x="255422" y="76567"/>
                          </a:cubicBezTo>
                          <a:lnTo>
                            <a:pt x="250636" y="90923"/>
                          </a:lnTo>
                          <a:cubicBezTo>
                            <a:pt x="245851" y="119635"/>
                            <a:pt x="241066" y="153134"/>
                            <a:pt x="241066" y="181846"/>
                          </a:cubicBezTo>
                          <a:cubicBezTo>
                            <a:pt x="236280" y="253627"/>
                            <a:pt x="241066" y="325408"/>
                            <a:pt x="255422" y="401975"/>
                          </a:cubicBezTo>
                          <a:cubicBezTo>
                            <a:pt x="274563" y="526396"/>
                            <a:pt x="317632" y="641246"/>
                            <a:pt x="360701" y="751311"/>
                          </a:cubicBezTo>
                          <a:lnTo>
                            <a:pt x="370272" y="780023"/>
                          </a:lnTo>
                          <a:cubicBezTo>
                            <a:pt x="370272" y="784808"/>
                            <a:pt x="370272" y="784808"/>
                            <a:pt x="370272" y="789594"/>
                          </a:cubicBezTo>
                          <a:cubicBezTo>
                            <a:pt x="370272" y="789594"/>
                            <a:pt x="365486" y="794379"/>
                            <a:pt x="365486" y="794379"/>
                          </a:cubicBezTo>
                          <a:cubicBezTo>
                            <a:pt x="365486" y="799165"/>
                            <a:pt x="360701" y="799165"/>
                            <a:pt x="355915" y="799165"/>
                          </a:cubicBezTo>
                          <a:cubicBezTo>
                            <a:pt x="341559" y="803950"/>
                            <a:pt x="327203" y="803950"/>
                            <a:pt x="312847" y="808735"/>
                          </a:cubicBezTo>
                          <a:cubicBezTo>
                            <a:pt x="293705" y="813521"/>
                            <a:pt x="274563" y="813521"/>
                            <a:pt x="255422" y="818306"/>
                          </a:cubicBezTo>
                          <a:cubicBezTo>
                            <a:pt x="250636" y="818306"/>
                            <a:pt x="241066" y="823092"/>
                            <a:pt x="236280" y="823092"/>
                          </a:cubicBezTo>
                          <a:cubicBezTo>
                            <a:pt x="217138" y="832662"/>
                            <a:pt x="202782" y="837448"/>
                            <a:pt x="188426" y="837448"/>
                          </a:cubicBezTo>
                          <a:close/>
                          <a:moveTo>
                            <a:pt x="183640" y="827877"/>
                          </a:moveTo>
                          <a:cubicBezTo>
                            <a:pt x="183640" y="827877"/>
                            <a:pt x="188426" y="827877"/>
                            <a:pt x="188426" y="827877"/>
                          </a:cubicBezTo>
                          <a:lnTo>
                            <a:pt x="188426" y="827877"/>
                          </a:lnTo>
                          <a:cubicBezTo>
                            <a:pt x="202782" y="827877"/>
                            <a:pt x="217138" y="823092"/>
                            <a:pt x="231494" y="818306"/>
                          </a:cubicBezTo>
                          <a:cubicBezTo>
                            <a:pt x="236280" y="818306"/>
                            <a:pt x="245851" y="813521"/>
                            <a:pt x="250636" y="813521"/>
                          </a:cubicBezTo>
                          <a:cubicBezTo>
                            <a:pt x="269778" y="808735"/>
                            <a:pt x="288920" y="803950"/>
                            <a:pt x="308061" y="803950"/>
                          </a:cubicBezTo>
                          <a:cubicBezTo>
                            <a:pt x="322418" y="799165"/>
                            <a:pt x="336774" y="799165"/>
                            <a:pt x="351130" y="794379"/>
                          </a:cubicBezTo>
                          <a:cubicBezTo>
                            <a:pt x="351130" y="794379"/>
                            <a:pt x="351130" y="794379"/>
                            <a:pt x="351130" y="794379"/>
                          </a:cubicBezTo>
                          <a:cubicBezTo>
                            <a:pt x="351130" y="794379"/>
                            <a:pt x="351130" y="789594"/>
                            <a:pt x="355915" y="789594"/>
                          </a:cubicBezTo>
                          <a:cubicBezTo>
                            <a:pt x="355915" y="789594"/>
                            <a:pt x="355915" y="789594"/>
                            <a:pt x="355915" y="789594"/>
                          </a:cubicBezTo>
                          <a:lnTo>
                            <a:pt x="346345" y="760881"/>
                          </a:lnTo>
                          <a:cubicBezTo>
                            <a:pt x="303276" y="646031"/>
                            <a:pt x="264993" y="531181"/>
                            <a:pt x="241066" y="406760"/>
                          </a:cubicBezTo>
                          <a:cubicBezTo>
                            <a:pt x="226709" y="330194"/>
                            <a:pt x="221924" y="258413"/>
                            <a:pt x="226709" y="186631"/>
                          </a:cubicBezTo>
                          <a:cubicBezTo>
                            <a:pt x="226709" y="153134"/>
                            <a:pt x="231494" y="124421"/>
                            <a:pt x="236280" y="95708"/>
                          </a:cubicBezTo>
                          <a:lnTo>
                            <a:pt x="236280" y="81352"/>
                          </a:lnTo>
                          <a:cubicBezTo>
                            <a:pt x="236280" y="71781"/>
                            <a:pt x="241066" y="62211"/>
                            <a:pt x="241066" y="57425"/>
                          </a:cubicBezTo>
                          <a:lnTo>
                            <a:pt x="241066" y="52640"/>
                          </a:lnTo>
                          <a:cubicBezTo>
                            <a:pt x="217138" y="52640"/>
                            <a:pt x="197997" y="52640"/>
                            <a:pt x="178855" y="47854"/>
                          </a:cubicBezTo>
                          <a:cubicBezTo>
                            <a:pt x="140571" y="43069"/>
                            <a:pt x="107074" y="38283"/>
                            <a:pt x="73576" y="28712"/>
                          </a:cubicBezTo>
                          <a:lnTo>
                            <a:pt x="59220" y="23927"/>
                          </a:lnTo>
                          <a:cubicBezTo>
                            <a:pt x="49649" y="23927"/>
                            <a:pt x="40078" y="19142"/>
                            <a:pt x="35292" y="19142"/>
                          </a:cubicBezTo>
                          <a:lnTo>
                            <a:pt x="30507" y="19142"/>
                          </a:lnTo>
                          <a:lnTo>
                            <a:pt x="30507" y="28712"/>
                          </a:lnTo>
                          <a:cubicBezTo>
                            <a:pt x="25722" y="43069"/>
                            <a:pt x="20936" y="52640"/>
                            <a:pt x="20936" y="66996"/>
                          </a:cubicBezTo>
                          <a:cubicBezTo>
                            <a:pt x="16151" y="100494"/>
                            <a:pt x="11365" y="133992"/>
                            <a:pt x="6580" y="172275"/>
                          </a:cubicBezTo>
                          <a:cubicBezTo>
                            <a:pt x="1795" y="248842"/>
                            <a:pt x="6580" y="325408"/>
                            <a:pt x="20936" y="401975"/>
                          </a:cubicBezTo>
                          <a:cubicBezTo>
                            <a:pt x="40078" y="478542"/>
                            <a:pt x="159713" y="799165"/>
                            <a:pt x="183640" y="827877"/>
                          </a:cubicBezTo>
                          <a:cubicBezTo>
                            <a:pt x="183640" y="823092"/>
                            <a:pt x="183640" y="827877"/>
                            <a:pt x="183640" y="827877"/>
                          </a:cubicBezTo>
                          <a:close/>
                        </a:path>
                      </a:pathLst>
                    </a:custGeom>
                    <a:solidFill>
                      <a:srgbClr val="D97D30"/>
                    </a:solidFill>
                    <a:ln w="47824" cap="flat">
                      <a:noFill/>
                      <a:prstDash val="solid"/>
                      <a:miter/>
                    </a:ln>
                  </p:spPr>
                  <p:txBody>
                    <a:bodyPr rtlCol="0" anchor="ctr"/>
                    <a:lstStyle/>
                    <a:p>
                      <a:endParaRPr lang="en-US"/>
                    </a:p>
                  </p:txBody>
                </p:sp>
              </p:grpSp>
              <p:sp>
                <p:nvSpPr>
                  <p:cNvPr id="354" name="Freeform: Shape 353">
                    <a:extLst>
                      <a:ext uri="{FF2B5EF4-FFF2-40B4-BE49-F238E27FC236}">
                        <a16:creationId xmlns:a16="http://schemas.microsoft.com/office/drawing/2014/main" xmlns="" id="{305B1217-906F-47FA-A41F-42E3DB5E6572}"/>
                      </a:ext>
                    </a:extLst>
                  </p:cNvPr>
                  <p:cNvSpPr/>
                  <p:nvPr/>
                </p:nvSpPr>
                <p:spPr>
                  <a:xfrm>
                    <a:off x="8390562" y="9009199"/>
                    <a:ext cx="365818" cy="828839"/>
                  </a:xfrm>
                  <a:custGeom>
                    <a:avLst/>
                    <a:gdLst>
                      <a:gd name="connsiteX0" fmla="*/ 365819 w 365818"/>
                      <a:gd name="connsiteY0" fmla="*/ 775237 h 828839"/>
                      <a:gd name="connsiteX1" fmla="*/ 250969 w 365818"/>
                      <a:gd name="connsiteY1" fmla="*/ 392404 h 828839"/>
                      <a:gd name="connsiteX2" fmla="*/ 236612 w 365818"/>
                      <a:gd name="connsiteY2" fmla="*/ 172275 h 828839"/>
                      <a:gd name="connsiteX3" fmla="*/ 250969 w 365818"/>
                      <a:gd name="connsiteY3" fmla="*/ 66996 h 828839"/>
                      <a:gd name="connsiteX4" fmla="*/ 255754 w 365818"/>
                      <a:gd name="connsiteY4" fmla="*/ 33498 h 828839"/>
                      <a:gd name="connsiteX5" fmla="*/ 188758 w 365818"/>
                      <a:gd name="connsiteY5" fmla="*/ 28712 h 828839"/>
                      <a:gd name="connsiteX6" fmla="*/ 69123 w 365818"/>
                      <a:gd name="connsiteY6" fmla="*/ 4785 h 828839"/>
                      <a:gd name="connsiteX7" fmla="*/ 30839 w 365818"/>
                      <a:gd name="connsiteY7" fmla="*/ 0 h 828839"/>
                      <a:gd name="connsiteX8" fmla="*/ 16483 w 365818"/>
                      <a:gd name="connsiteY8" fmla="*/ 52640 h 828839"/>
                      <a:gd name="connsiteX9" fmla="*/ 2127 w 365818"/>
                      <a:gd name="connsiteY9" fmla="*/ 162704 h 828839"/>
                      <a:gd name="connsiteX10" fmla="*/ 2127 w 365818"/>
                      <a:gd name="connsiteY10" fmla="*/ 301481 h 828839"/>
                      <a:gd name="connsiteX11" fmla="*/ 30839 w 365818"/>
                      <a:gd name="connsiteY11" fmla="*/ 200987 h 828839"/>
                      <a:gd name="connsiteX12" fmla="*/ 136118 w 365818"/>
                      <a:gd name="connsiteY12" fmla="*/ 191417 h 828839"/>
                      <a:gd name="connsiteX13" fmla="*/ 140904 w 365818"/>
                      <a:gd name="connsiteY13" fmla="*/ 306266 h 828839"/>
                      <a:gd name="connsiteX14" fmla="*/ 145690 w 365818"/>
                      <a:gd name="connsiteY14" fmla="*/ 440258 h 828839"/>
                      <a:gd name="connsiteX15" fmla="*/ 174402 w 365818"/>
                      <a:gd name="connsiteY15" fmla="*/ 598177 h 828839"/>
                      <a:gd name="connsiteX16" fmla="*/ 126548 w 365818"/>
                      <a:gd name="connsiteY16" fmla="*/ 727383 h 828839"/>
                      <a:gd name="connsiteX17" fmla="*/ 169617 w 365818"/>
                      <a:gd name="connsiteY17" fmla="*/ 823091 h 828839"/>
                      <a:gd name="connsiteX18" fmla="*/ 169617 w 365818"/>
                      <a:gd name="connsiteY18" fmla="*/ 827877 h 828839"/>
                      <a:gd name="connsiteX19" fmla="*/ 246183 w 365818"/>
                      <a:gd name="connsiteY19" fmla="*/ 813521 h 828839"/>
                      <a:gd name="connsiteX20" fmla="*/ 346677 w 365818"/>
                      <a:gd name="connsiteY20" fmla="*/ 794379 h 828839"/>
                      <a:gd name="connsiteX21" fmla="*/ 351462 w 365818"/>
                      <a:gd name="connsiteY21" fmla="*/ 789594 h 828839"/>
                      <a:gd name="connsiteX22" fmla="*/ 365819 w 365818"/>
                      <a:gd name="connsiteY22" fmla="*/ 775237 h 82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818" h="828839">
                        <a:moveTo>
                          <a:pt x="365819" y="775237"/>
                        </a:moveTo>
                        <a:cubicBezTo>
                          <a:pt x="322750" y="650817"/>
                          <a:pt x="274896" y="526396"/>
                          <a:pt x="250969" y="392404"/>
                        </a:cubicBezTo>
                        <a:cubicBezTo>
                          <a:pt x="236612" y="320623"/>
                          <a:pt x="231827" y="244056"/>
                          <a:pt x="236612" y="172275"/>
                        </a:cubicBezTo>
                        <a:cubicBezTo>
                          <a:pt x="236612" y="133991"/>
                          <a:pt x="246183" y="100494"/>
                          <a:pt x="250969" y="66996"/>
                        </a:cubicBezTo>
                        <a:cubicBezTo>
                          <a:pt x="250969" y="57425"/>
                          <a:pt x="255754" y="43068"/>
                          <a:pt x="255754" y="33498"/>
                        </a:cubicBezTo>
                        <a:cubicBezTo>
                          <a:pt x="231827" y="33498"/>
                          <a:pt x="212685" y="33498"/>
                          <a:pt x="188758" y="28712"/>
                        </a:cubicBezTo>
                        <a:cubicBezTo>
                          <a:pt x="145690" y="23927"/>
                          <a:pt x="107406" y="14356"/>
                          <a:pt x="69123" y="4785"/>
                        </a:cubicBezTo>
                        <a:cubicBezTo>
                          <a:pt x="59552" y="0"/>
                          <a:pt x="45195" y="0"/>
                          <a:pt x="30839" y="0"/>
                        </a:cubicBezTo>
                        <a:cubicBezTo>
                          <a:pt x="26054" y="19141"/>
                          <a:pt x="21268" y="33498"/>
                          <a:pt x="16483" y="52640"/>
                        </a:cubicBezTo>
                        <a:cubicBezTo>
                          <a:pt x="6912" y="86137"/>
                          <a:pt x="2127" y="124421"/>
                          <a:pt x="2127" y="162704"/>
                        </a:cubicBezTo>
                        <a:cubicBezTo>
                          <a:pt x="-2659" y="210558"/>
                          <a:pt x="2127" y="258412"/>
                          <a:pt x="2127" y="301481"/>
                        </a:cubicBezTo>
                        <a:cubicBezTo>
                          <a:pt x="6912" y="267983"/>
                          <a:pt x="11698" y="229700"/>
                          <a:pt x="30839" y="200987"/>
                        </a:cubicBezTo>
                        <a:cubicBezTo>
                          <a:pt x="54767" y="162704"/>
                          <a:pt x="107406" y="157919"/>
                          <a:pt x="136118" y="191417"/>
                        </a:cubicBezTo>
                        <a:cubicBezTo>
                          <a:pt x="160046" y="220129"/>
                          <a:pt x="150475" y="272769"/>
                          <a:pt x="140904" y="306266"/>
                        </a:cubicBezTo>
                        <a:cubicBezTo>
                          <a:pt x="131333" y="354121"/>
                          <a:pt x="131333" y="392404"/>
                          <a:pt x="145690" y="440258"/>
                        </a:cubicBezTo>
                        <a:cubicBezTo>
                          <a:pt x="160046" y="492898"/>
                          <a:pt x="174402" y="545537"/>
                          <a:pt x="174402" y="598177"/>
                        </a:cubicBezTo>
                        <a:cubicBezTo>
                          <a:pt x="174402" y="641245"/>
                          <a:pt x="160046" y="703456"/>
                          <a:pt x="126548" y="727383"/>
                        </a:cubicBezTo>
                        <a:cubicBezTo>
                          <a:pt x="145690" y="775237"/>
                          <a:pt x="164831" y="813521"/>
                          <a:pt x="169617" y="823091"/>
                        </a:cubicBezTo>
                        <a:cubicBezTo>
                          <a:pt x="169617" y="823091"/>
                          <a:pt x="169617" y="827877"/>
                          <a:pt x="169617" y="827877"/>
                        </a:cubicBezTo>
                        <a:cubicBezTo>
                          <a:pt x="193544" y="832662"/>
                          <a:pt x="222256" y="818306"/>
                          <a:pt x="246183" y="813521"/>
                        </a:cubicBezTo>
                        <a:cubicBezTo>
                          <a:pt x="279681" y="803950"/>
                          <a:pt x="313179" y="799164"/>
                          <a:pt x="346677" y="794379"/>
                        </a:cubicBezTo>
                        <a:cubicBezTo>
                          <a:pt x="351462" y="794379"/>
                          <a:pt x="351462" y="789594"/>
                          <a:pt x="351462" y="789594"/>
                        </a:cubicBezTo>
                        <a:cubicBezTo>
                          <a:pt x="365819" y="784808"/>
                          <a:pt x="365819" y="780023"/>
                          <a:pt x="365819" y="775237"/>
                        </a:cubicBezTo>
                        <a:close/>
                      </a:path>
                    </a:pathLst>
                  </a:custGeom>
                  <a:solidFill>
                    <a:srgbClr val="FBC98F">
                      <a:alpha val="50000"/>
                    </a:srgbClr>
                  </a:solidFill>
                  <a:ln w="47824" cap="flat">
                    <a:noFill/>
                    <a:prstDash val="solid"/>
                    <a:miter/>
                  </a:ln>
                </p:spPr>
                <p:txBody>
                  <a:bodyPr rtlCol="0" anchor="ctr"/>
                  <a:lstStyle/>
                  <a:p>
                    <a:endParaRPr lang="en-US"/>
                  </a:p>
                </p:txBody>
              </p:sp>
              <p:sp>
                <p:nvSpPr>
                  <p:cNvPr id="355" name="Freeform: Shape 354">
                    <a:extLst>
                      <a:ext uri="{FF2B5EF4-FFF2-40B4-BE49-F238E27FC236}">
                        <a16:creationId xmlns:a16="http://schemas.microsoft.com/office/drawing/2014/main" xmlns="" id="{4A120D3E-8E9D-4F5E-B4F0-CC27B3ADF3B5}"/>
                      </a:ext>
                    </a:extLst>
                  </p:cNvPr>
                  <p:cNvSpPr/>
                  <p:nvPr/>
                </p:nvSpPr>
                <p:spPr>
                  <a:xfrm>
                    <a:off x="8397474" y="9009199"/>
                    <a:ext cx="358906" cy="799164"/>
                  </a:xfrm>
                  <a:custGeom>
                    <a:avLst/>
                    <a:gdLst>
                      <a:gd name="connsiteX0" fmla="*/ 358906 w 358906"/>
                      <a:gd name="connsiteY0" fmla="*/ 775237 h 799164"/>
                      <a:gd name="connsiteX1" fmla="*/ 244056 w 358906"/>
                      <a:gd name="connsiteY1" fmla="*/ 392404 h 799164"/>
                      <a:gd name="connsiteX2" fmla="*/ 229700 w 358906"/>
                      <a:gd name="connsiteY2" fmla="*/ 172275 h 799164"/>
                      <a:gd name="connsiteX3" fmla="*/ 244056 w 358906"/>
                      <a:gd name="connsiteY3" fmla="*/ 66996 h 799164"/>
                      <a:gd name="connsiteX4" fmla="*/ 248842 w 358906"/>
                      <a:gd name="connsiteY4" fmla="*/ 33498 h 799164"/>
                      <a:gd name="connsiteX5" fmla="*/ 181846 w 358906"/>
                      <a:gd name="connsiteY5" fmla="*/ 28712 h 799164"/>
                      <a:gd name="connsiteX6" fmla="*/ 62210 w 358906"/>
                      <a:gd name="connsiteY6" fmla="*/ 4785 h 799164"/>
                      <a:gd name="connsiteX7" fmla="*/ 23927 w 358906"/>
                      <a:gd name="connsiteY7" fmla="*/ 0 h 799164"/>
                      <a:gd name="connsiteX8" fmla="*/ 9571 w 358906"/>
                      <a:gd name="connsiteY8" fmla="*/ 52640 h 799164"/>
                      <a:gd name="connsiteX9" fmla="*/ 0 w 358906"/>
                      <a:gd name="connsiteY9" fmla="*/ 100494 h 799164"/>
                      <a:gd name="connsiteX10" fmla="*/ 86137 w 358906"/>
                      <a:gd name="connsiteY10" fmla="*/ 124421 h 799164"/>
                      <a:gd name="connsiteX11" fmla="*/ 157919 w 358906"/>
                      <a:gd name="connsiteY11" fmla="*/ 162704 h 799164"/>
                      <a:gd name="connsiteX12" fmla="*/ 177060 w 358906"/>
                      <a:gd name="connsiteY12" fmla="*/ 334979 h 799164"/>
                      <a:gd name="connsiteX13" fmla="*/ 215344 w 358906"/>
                      <a:gd name="connsiteY13" fmla="*/ 559894 h 799164"/>
                      <a:gd name="connsiteX14" fmla="*/ 330194 w 358906"/>
                      <a:gd name="connsiteY14" fmla="*/ 799164 h 799164"/>
                      <a:gd name="connsiteX15" fmla="*/ 339765 w 358906"/>
                      <a:gd name="connsiteY15" fmla="*/ 799164 h 799164"/>
                      <a:gd name="connsiteX16" fmla="*/ 344550 w 358906"/>
                      <a:gd name="connsiteY16" fmla="*/ 794379 h 799164"/>
                      <a:gd name="connsiteX17" fmla="*/ 358906 w 358906"/>
                      <a:gd name="connsiteY17" fmla="*/ 775237 h 799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8906" h="799164">
                        <a:moveTo>
                          <a:pt x="358906" y="775237"/>
                        </a:moveTo>
                        <a:cubicBezTo>
                          <a:pt x="315838" y="650817"/>
                          <a:pt x="267983" y="526396"/>
                          <a:pt x="244056" y="392404"/>
                        </a:cubicBezTo>
                        <a:cubicBezTo>
                          <a:pt x="229700" y="320623"/>
                          <a:pt x="224914" y="244056"/>
                          <a:pt x="229700" y="172275"/>
                        </a:cubicBezTo>
                        <a:cubicBezTo>
                          <a:pt x="229700" y="133991"/>
                          <a:pt x="239271" y="100494"/>
                          <a:pt x="244056" y="66996"/>
                        </a:cubicBezTo>
                        <a:cubicBezTo>
                          <a:pt x="244056" y="57425"/>
                          <a:pt x="248842" y="43068"/>
                          <a:pt x="248842" y="33498"/>
                        </a:cubicBezTo>
                        <a:cubicBezTo>
                          <a:pt x="224914" y="33498"/>
                          <a:pt x="205773" y="33498"/>
                          <a:pt x="181846" y="28712"/>
                        </a:cubicBezTo>
                        <a:cubicBezTo>
                          <a:pt x="138777" y="23927"/>
                          <a:pt x="100494" y="14356"/>
                          <a:pt x="62210" y="4785"/>
                        </a:cubicBezTo>
                        <a:cubicBezTo>
                          <a:pt x="52640" y="0"/>
                          <a:pt x="38283" y="0"/>
                          <a:pt x="23927" y="0"/>
                        </a:cubicBezTo>
                        <a:cubicBezTo>
                          <a:pt x="19142" y="19141"/>
                          <a:pt x="14356" y="33498"/>
                          <a:pt x="9571" y="52640"/>
                        </a:cubicBezTo>
                        <a:cubicBezTo>
                          <a:pt x="4785" y="66996"/>
                          <a:pt x="4785" y="81352"/>
                          <a:pt x="0" y="100494"/>
                        </a:cubicBezTo>
                        <a:cubicBezTo>
                          <a:pt x="0" y="110064"/>
                          <a:pt x="76567" y="119635"/>
                          <a:pt x="86137" y="124421"/>
                        </a:cubicBezTo>
                        <a:cubicBezTo>
                          <a:pt x="114850" y="129206"/>
                          <a:pt x="138777" y="138777"/>
                          <a:pt x="157919" y="162704"/>
                        </a:cubicBezTo>
                        <a:cubicBezTo>
                          <a:pt x="191417" y="210558"/>
                          <a:pt x="172275" y="277554"/>
                          <a:pt x="177060" y="334979"/>
                        </a:cubicBezTo>
                        <a:cubicBezTo>
                          <a:pt x="177060" y="421116"/>
                          <a:pt x="186631" y="478542"/>
                          <a:pt x="215344" y="559894"/>
                        </a:cubicBezTo>
                        <a:cubicBezTo>
                          <a:pt x="244056" y="636460"/>
                          <a:pt x="291910" y="732168"/>
                          <a:pt x="330194" y="799164"/>
                        </a:cubicBezTo>
                        <a:cubicBezTo>
                          <a:pt x="334979" y="799164"/>
                          <a:pt x="334979" y="799164"/>
                          <a:pt x="339765" y="799164"/>
                        </a:cubicBezTo>
                        <a:cubicBezTo>
                          <a:pt x="344550" y="799164"/>
                          <a:pt x="344550" y="794379"/>
                          <a:pt x="344550" y="794379"/>
                        </a:cubicBezTo>
                        <a:cubicBezTo>
                          <a:pt x="358906" y="784808"/>
                          <a:pt x="358906" y="780023"/>
                          <a:pt x="358906" y="775237"/>
                        </a:cubicBezTo>
                        <a:close/>
                      </a:path>
                    </a:pathLst>
                  </a:custGeom>
                  <a:solidFill>
                    <a:srgbClr val="FBC98F">
                      <a:alpha val="50000"/>
                    </a:srgbClr>
                  </a:solidFill>
                  <a:ln w="47824" cap="flat">
                    <a:noFill/>
                    <a:prstDash val="solid"/>
                    <a:miter/>
                  </a:ln>
                </p:spPr>
                <p:txBody>
                  <a:bodyPr rtlCol="0" anchor="ctr"/>
                  <a:lstStyle/>
                  <a:p>
                    <a:endParaRPr lang="en-US"/>
                  </a:p>
                </p:txBody>
              </p:sp>
              <p:grpSp>
                <p:nvGrpSpPr>
                  <p:cNvPr id="356" name="Graphic 3">
                    <a:extLst>
                      <a:ext uri="{FF2B5EF4-FFF2-40B4-BE49-F238E27FC236}">
                        <a16:creationId xmlns:a16="http://schemas.microsoft.com/office/drawing/2014/main" xmlns="" id="{02E13FB9-A414-4661-BB7B-D62E77556A80}"/>
                      </a:ext>
                    </a:extLst>
                  </p:cNvPr>
                  <p:cNvGrpSpPr/>
                  <p:nvPr/>
                </p:nvGrpSpPr>
                <p:grpSpPr>
                  <a:xfrm>
                    <a:off x="8440543" y="9497311"/>
                    <a:ext cx="320622" cy="339764"/>
                    <a:chOff x="8440543" y="9497311"/>
                    <a:chExt cx="320622" cy="339764"/>
                  </a:xfrm>
                </p:grpSpPr>
                <p:sp>
                  <p:nvSpPr>
                    <p:cNvPr id="374" name="Freeform: Shape 373">
                      <a:extLst>
                        <a:ext uri="{FF2B5EF4-FFF2-40B4-BE49-F238E27FC236}">
                          <a16:creationId xmlns:a16="http://schemas.microsoft.com/office/drawing/2014/main" xmlns="" id="{CB4B810B-B663-4858-B618-DC91CEF98892}"/>
                        </a:ext>
                      </a:extLst>
                    </p:cNvPr>
                    <p:cNvSpPr/>
                    <p:nvPr/>
                  </p:nvSpPr>
                  <p:spPr>
                    <a:xfrm>
                      <a:off x="8440543" y="9502097"/>
                      <a:ext cx="315837" cy="331156"/>
                    </a:xfrm>
                    <a:custGeom>
                      <a:avLst/>
                      <a:gdLst>
                        <a:gd name="connsiteX0" fmla="*/ 315838 w 315837"/>
                        <a:gd name="connsiteY0" fmla="*/ 282340 h 331156"/>
                        <a:gd name="connsiteX1" fmla="*/ 220129 w 315837"/>
                        <a:gd name="connsiteY1" fmla="*/ 0 h 331156"/>
                        <a:gd name="connsiteX2" fmla="*/ 129206 w 315837"/>
                        <a:gd name="connsiteY2" fmla="*/ 23927 h 331156"/>
                        <a:gd name="connsiteX3" fmla="*/ 38283 w 315837"/>
                        <a:gd name="connsiteY3" fmla="*/ 23927 h 331156"/>
                        <a:gd name="connsiteX4" fmla="*/ 0 w 315837"/>
                        <a:gd name="connsiteY4" fmla="*/ 9571 h 331156"/>
                        <a:gd name="connsiteX5" fmla="*/ 124421 w 315837"/>
                        <a:gd name="connsiteY5" fmla="*/ 325408 h 331156"/>
                        <a:gd name="connsiteX6" fmla="*/ 124421 w 315837"/>
                        <a:gd name="connsiteY6" fmla="*/ 330194 h 331156"/>
                        <a:gd name="connsiteX7" fmla="*/ 200987 w 315837"/>
                        <a:gd name="connsiteY7" fmla="*/ 315837 h 331156"/>
                        <a:gd name="connsiteX8" fmla="*/ 301481 w 315837"/>
                        <a:gd name="connsiteY8" fmla="*/ 296696 h 331156"/>
                        <a:gd name="connsiteX9" fmla="*/ 306266 w 315837"/>
                        <a:gd name="connsiteY9" fmla="*/ 291910 h 331156"/>
                        <a:gd name="connsiteX10" fmla="*/ 315838 w 315837"/>
                        <a:gd name="connsiteY10" fmla="*/ 282340 h 33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5837" h="331156">
                          <a:moveTo>
                            <a:pt x="315838" y="282340"/>
                          </a:moveTo>
                          <a:cubicBezTo>
                            <a:pt x="282339" y="186631"/>
                            <a:pt x="248842" y="95708"/>
                            <a:pt x="220129" y="0"/>
                          </a:cubicBezTo>
                          <a:cubicBezTo>
                            <a:pt x="191417" y="14356"/>
                            <a:pt x="162704" y="19142"/>
                            <a:pt x="129206" y="23927"/>
                          </a:cubicBezTo>
                          <a:cubicBezTo>
                            <a:pt x="100494" y="28712"/>
                            <a:pt x="66996" y="28712"/>
                            <a:pt x="38283" y="23927"/>
                          </a:cubicBezTo>
                          <a:cubicBezTo>
                            <a:pt x="23927" y="19142"/>
                            <a:pt x="14356" y="14356"/>
                            <a:pt x="0" y="9571"/>
                          </a:cubicBezTo>
                          <a:cubicBezTo>
                            <a:pt x="43068" y="133992"/>
                            <a:pt x="110064" y="306267"/>
                            <a:pt x="124421" y="325408"/>
                          </a:cubicBezTo>
                          <a:cubicBezTo>
                            <a:pt x="124421" y="325408"/>
                            <a:pt x="124421" y="330194"/>
                            <a:pt x="124421" y="330194"/>
                          </a:cubicBezTo>
                          <a:cubicBezTo>
                            <a:pt x="148348" y="334979"/>
                            <a:pt x="177060" y="320623"/>
                            <a:pt x="200987" y="315837"/>
                          </a:cubicBezTo>
                          <a:cubicBezTo>
                            <a:pt x="234485" y="306267"/>
                            <a:pt x="267983" y="301481"/>
                            <a:pt x="301481" y="296696"/>
                          </a:cubicBezTo>
                          <a:cubicBezTo>
                            <a:pt x="306266" y="296696"/>
                            <a:pt x="306266" y="291910"/>
                            <a:pt x="306266" y="291910"/>
                          </a:cubicBezTo>
                          <a:cubicBezTo>
                            <a:pt x="315838" y="291910"/>
                            <a:pt x="315838" y="287125"/>
                            <a:pt x="315838" y="282340"/>
                          </a:cubicBezTo>
                          <a:close/>
                        </a:path>
                      </a:pathLst>
                    </a:custGeom>
                    <a:solidFill>
                      <a:srgbClr val="F4F4F4"/>
                    </a:solidFill>
                    <a:ln w="47824" cap="flat">
                      <a:noFill/>
                      <a:prstDash val="solid"/>
                      <a:miter/>
                    </a:ln>
                  </p:spPr>
                  <p:txBody>
                    <a:bodyPr rtlCol="0" anchor="ctr"/>
                    <a:lstStyle/>
                    <a:p>
                      <a:endParaRPr lang="en-US"/>
                    </a:p>
                  </p:txBody>
                </p:sp>
                <p:sp>
                  <p:nvSpPr>
                    <p:cNvPr id="375" name="Freeform: Shape 374">
                      <a:extLst>
                        <a:ext uri="{FF2B5EF4-FFF2-40B4-BE49-F238E27FC236}">
                          <a16:creationId xmlns:a16="http://schemas.microsoft.com/office/drawing/2014/main" xmlns="" id="{1A194DE3-8268-4D36-8689-774F986392ED}"/>
                        </a:ext>
                      </a:extLst>
                    </p:cNvPr>
                    <p:cNvSpPr/>
                    <p:nvPr/>
                  </p:nvSpPr>
                  <p:spPr>
                    <a:xfrm>
                      <a:off x="8440543" y="9497311"/>
                      <a:ext cx="320622" cy="339764"/>
                    </a:xfrm>
                    <a:custGeom>
                      <a:avLst/>
                      <a:gdLst>
                        <a:gd name="connsiteX0" fmla="*/ 138777 w 320622"/>
                        <a:gd name="connsiteY0" fmla="*/ 339764 h 339764"/>
                        <a:gd name="connsiteX1" fmla="*/ 138777 w 320622"/>
                        <a:gd name="connsiteY1" fmla="*/ 339764 h 339764"/>
                        <a:gd name="connsiteX2" fmla="*/ 129206 w 320622"/>
                        <a:gd name="connsiteY2" fmla="*/ 339764 h 339764"/>
                        <a:gd name="connsiteX3" fmla="*/ 124421 w 320622"/>
                        <a:gd name="connsiteY3" fmla="*/ 334979 h 339764"/>
                        <a:gd name="connsiteX4" fmla="*/ 124421 w 320622"/>
                        <a:gd name="connsiteY4" fmla="*/ 330194 h 339764"/>
                        <a:gd name="connsiteX5" fmla="*/ 0 w 320622"/>
                        <a:gd name="connsiteY5" fmla="*/ 14356 h 339764"/>
                        <a:gd name="connsiteX6" fmla="*/ 0 w 320622"/>
                        <a:gd name="connsiteY6" fmla="*/ 9571 h 339764"/>
                        <a:gd name="connsiteX7" fmla="*/ 4785 w 320622"/>
                        <a:gd name="connsiteY7" fmla="*/ 9571 h 339764"/>
                        <a:gd name="connsiteX8" fmla="*/ 43068 w 320622"/>
                        <a:gd name="connsiteY8" fmla="*/ 23927 h 339764"/>
                        <a:gd name="connsiteX9" fmla="*/ 81352 w 320622"/>
                        <a:gd name="connsiteY9" fmla="*/ 28712 h 339764"/>
                        <a:gd name="connsiteX10" fmla="*/ 129206 w 320622"/>
                        <a:gd name="connsiteY10" fmla="*/ 23927 h 339764"/>
                        <a:gd name="connsiteX11" fmla="*/ 220129 w 320622"/>
                        <a:gd name="connsiteY11" fmla="*/ 0 h 339764"/>
                        <a:gd name="connsiteX12" fmla="*/ 224914 w 320622"/>
                        <a:gd name="connsiteY12" fmla="*/ 0 h 339764"/>
                        <a:gd name="connsiteX13" fmla="*/ 229700 w 320622"/>
                        <a:gd name="connsiteY13" fmla="*/ 4785 h 339764"/>
                        <a:gd name="connsiteX14" fmla="*/ 311052 w 320622"/>
                        <a:gd name="connsiteY14" fmla="*/ 258413 h 339764"/>
                        <a:gd name="connsiteX15" fmla="*/ 320623 w 320622"/>
                        <a:gd name="connsiteY15" fmla="*/ 287125 h 339764"/>
                        <a:gd name="connsiteX16" fmla="*/ 320623 w 320622"/>
                        <a:gd name="connsiteY16" fmla="*/ 296696 h 339764"/>
                        <a:gd name="connsiteX17" fmla="*/ 315838 w 320622"/>
                        <a:gd name="connsiteY17" fmla="*/ 301481 h 339764"/>
                        <a:gd name="connsiteX18" fmla="*/ 306266 w 320622"/>
                        <a:gd name="connsiteY18" fmla="*/ 306267 h 339764"/>
                        <a:gd name="connsiteX19" fmla="*/ 263198 w 320622"/>
                        <a:gd name="connsiteY19" fmla="*/ 315837 h 339764"/>
                        <a:gd name="connsiteX20" fmla="*/ 205773 w 320622"/>
                        <a:gd name="connsiteY20" fmla="*/ 325408 h 339764"/>
                        <a:gd name="connsiteX21" fmla="*/ 186631 w 320622"/>
                        <a:gd name="connsiteY21" fmla="*/ 330194 h 339764"/>
                        <a:gd name="connsiteX22" fmla="*/ 138777 w 320622"/>
                        <a:gd name="connsiteY22" fmla="*/ 339764 h 339764"/>
                        <a:gd name="connsiteX23" fmla="*/ 133991 w 320622"/>
                        <a:gd name="connsiteY23" fmla="*/ 330194 h 339764"/>
                        <a:gd name="connsiteX24" fmla="*/ 138777 w 320622"/>
                        <a:gd name="connsiteY24" fmla="*/ 330194 h 339764"/>
                        <a:gd name="connsiteX25" fmla="*/ 138777 w 320622"/>
                        <a:gd name="connsiteY25" fmla="*/ 330194 h 339764"/>
                        <a:gd name="connsiteX26" fmla="*/ 181846 w 320622"/>
                        <a:gd name="connsiteY26" fmla="*/ 320623 h 339764"/>
                        <a:gd name="connsiteX27" fmla="*/ 200987 w 320622"/>
                        <a:gd name="connsiteY27" fmla="*/ 315837 h 339764"/>
                        <a:gd name="connsiteX28" fmla="*/ 258412 w 320622"/>
                        <a:gd name="connsiteY28" fmla="*/ 306267 h 339764"/>
                        <a:gd name="connsiteX29" fmla="*/ 301481 w 320622"/>
                        <a:gd name="connsiteY29" fmla="*/ 296696 h 339764"/>
                        <a:gd name="connsiteX30" fmla="*/ 301481 w 320622"/>
                        <a:gd name="connsiteY30" fmla="*/ 296696 h 339764"/>
                        <a:gd name="connsiteX31" fmla="*/ 306266 w 320622"/>
                        <a:gd name="connsiteY31" fmla="*/ 291910 h 339764"/>
                        <a:gd name="connsiteX32" fmla="*/ 306266 w 320622"/>
                        <a:gd name="connsiteY32" fmla="*/ 291910 h 339764"/>
                        <a:gd name="connsiteX33" fmla="*/ 296696 w 320622"/>
                        <a:gd name="connsiteY33" fmla="*/ 263198 h 339764"/>
                        <a:gd name="connsiteX34" fmla="*/ 215344 w 320622"/>
                        <a:gd name="connsiteY34" fmla="*/ 14356 h 339764"/>
                        <a:gd name="connsiteX35" fmla="*/ 129206 w 320622"/>
                        <a:gd name="connsiteY35" fmla="*/ 38283 h 339764"/>
                        <a:gd name="connsiteX36" fmla="*/ 76567 w 320622"/>
                        <a:gd name="connsiteY36" fmla="*/ 43069 h 339764"/>
                        <a:gd name="connsiteX37" fmla="*/ 33498 w 320622"/>
                        <a:gd name="connsiteY37" fmla="*/ 38283 h 339764"/>
                        <a:gd name="connsiteX38" fmla="*/ 4785 w 320622"/>
                        <a:gd name="connsiteY38" fmla="*/ 28712 h 339764"/>
                        <a:gd name="connsiteX39" fmla="*/ 133991 w 320622"/>
                        <a:gd name="connsiteY39" fmla="*/ 330194 h 339764"/>
                        <a:gd name="connsiteX40" fmla="*/ 133991 w 320622"/>
                        <a:gd name="connsiteY40" fmla="*/ 330194 h 339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20622" h="339764">
                          <a:moveTo>
                            <a:pt x="138777" y="339764"/>
                          </a:moveTo>
                          <a:lnTo>
                            <a:pt x="138777" y="339764"/>
                          </a:lnTo>
                          <a:cubicBezTo>
                            <a:pt x="133991" y="339764"/>
                            <a:pt x="133991" y="339764"/>
                            <a:pt x="129206" y="339764"/>
                          </a:cubicBezTo>
                          <a:cubicBezTo>
                            <a:pt x="124421" y="339764"/>
                            <a:pt x="124421" y="334979"/>
                            <a:pt x="124421" y="334979"/>
                          </a:cubicBezTo>
                          <a:cubicBezTo>
                            <a:pt x="124421" y="334979"/>
                            <a:pt x="124421" y="330194"/>
                            <a:pt x="124421" y="330194"/>
                          </a:cubicBezTo>
                          <a:cubicBezTo>
                            <a:pt x="105279" y="301481"/>
                            <a:pt x="38283" y="133992"/>
                            <a:pt x="0" y="14356"/>
                          </a:cubicBezTo>
                          <a:cubicBezTo>
                            <a:pt x="0" y="14356"/>
                            <a:pt x="0" y="9571"/>
                            <a:pt x="0" y="9571"/>
                          </a:cubicBezTo>
                          <a:cubicBezTo>
                            <a:pt x="0" y="9571"/>
                            <a:pt x="4785" y="9571"/>
                            <a:pt x="4785" y="9571"/>
                          </a:cubicBezTo>
                          <a:cubicBezTo>
                            <a:pt x="19141" y="14356"/>
                            <a:pt x="28712" y="19142"/>
                            <a:pt x="43068" y="23927"/>
                          </a:cubicBezTo>
                          <a:cubicBezTo>
                            <a:pt x="57425" y="28712"/>
                            <a:pt x="66996" y="28712"/>
                            <a:pt x="81352" y="28712"/>
                          </a:cubicBezTo>
                          <a:cubicBezTo>
                            <a:pt x="100494" y="28712"/>
                            <a:pt x="114850" y="28712"/>
                            <a:pt x="129206" y="23927"/>
                          </a:cubicBezTo>
                          <a:cubicBezTo>
                            <a:pt x="157919" y="19142"/>
                            <a:pt x="191417" y="14356"/>
                            <a:pt x="220129" y="0"/>
                          </a:cubicBezTo>
                          <a:cubicBezTo>
                            <a:pt x="220129" y="0"/>
                            <a:pt x="224914" y="0"/>
                            <a:pt x="224914" y="0"/>
                          </a:cubicBezTo>
                          <a:cubicBezTo>
                            <a:pt x="224914" y="0"/>
                            <a:pt x="224914" y="0"/>
                            <a:pt x="229700" y="4785"/>
                          </a:cubicBezTo>
                          <a:cubicBezTo>
                            <a:pt x="253627" y="90923"/>
                            <a:pt x="282339" y="177060"/>
                            <a:pt x="311052" y="258413"/>
                          </a:cubicBezTo>
                          <a:lnTo>
                            <a:pt x="320623" y="287125"/>
                          </a:lnTo>
                          <a:cubicBezTo>
                            <a:pt x="320623" y="291910"/>
                            <a:pt x="320623" y="291910"/>
                            <a:pt x="320623" y="296696"/>
                          </a:cubicBezTo>
                          <a:cubicBezTo>
                            <a:pt x="320623" y="296696"/>
                            <a:pt x="315838" y="301481"/>
                            <a:pt x="315838" y="301481"/>
                          </a:cubicBezTo>
                          <a:cubicBezTo>
                            <a:pt x="315838" y="306267"/>
                            <a:pt x="311052" y="306267"/>
                            <a:pt x="306266" y="306267"/>
                          </a:cubicBezTo>
                          <a:cubicBezTo>
                            <a:pt x="291910" y="311052"/>
                            <a:pt x="277554" y="311052"/>
                            <a:pt x="263198" y="315837"/>
                          </a:cubicBezTo>
                          <a:cubicBezTo>
                            <a:pt x="244056" y="320623"/>
                            <a:pt x="224914" y="320623"/>
                            <a:pt x="205773" y="325408"/>
                          </a:cubicBezTo>
                          <a:cubicBezTo>
                            <a:pt x="200987" y="325408"/>
                            <a:pt x="191417" y="330194"/>
                            <a:pt x="186631" y="330194"/>
                          </a:cubicBezTo>
                          <a:cubicBezTo>
                            <a:pt x="167490" y="334979"/>
                            <a:pt x="153133" y="339764"/>
                            <a:pt x="138777" y="339764"/>
                          </a:cubicBezTo>
                          <a:close/>
                          <a:moveTo>
                            <a:pt x="133991" y="330194"/>
                          </a:moveTo>
                          <a:cubicBezTo>
                            <a:pt x="133991" y="330194"/>
                            <a:pt x="138777" y="330194"/>
                            <a:pt x="138777" y="330194"/>
                          </a:cubicBezTo>
                          <a:lnTo>
                            <a:pt x="138777" y="330194"/>
                          </a:lnTo>
                          <a:cubicBezTo>
                            <a:pt x="153133" y="330194"/>
                            <a:pt x="167490" y="325408"/>
                            <a:pt x="181846" y="320623"/>
                          </a:cubicBezTo>
                          <a:cubicBezTo>
                            <a:pt x="186631" y="320623"/>
                            <a:pt x="196202" y="315837"/>
                            <a:pt x="200987" y="315837"/>
                          </a:cubicBezTo>
                          <a:cubicBezTo>
                            <a:pt x="220129" y="311052"/>
                            <a:pt x="239271" y="306267"/>
                            <a:pt x="258412" y="306267"/>
                          </a:cubicBezTo>
                          <a:cubicBezTo>
                            <a:pt x="272769" y="301481"/>
                            <a:pt x="287125" y="301481"/>
                            <a:pt x="301481" y="296696"/>
                          </a:cubicBezTo>
                          <a:cubicBezTo>
                            <a:pt x="301481" y="296696"/>
                            <a:pt x="301481" y="296696"/>
                            <a:pt x="301481" y="296696"/>
                          </a:cubicBezTo>
                          <a:cubicBezTo>
                            <a:pt x="301481" y="296696"/>
                            <a:pt x="301481" y="291910"/>
                            <a:pt x="306266" y="291910"/>
                          </a:cubicBezTo>
                          <a:cubicBezTo>
                            <a:pt x="306266" y="291910"/>
                            <a:pt x="306266" y="291910"/>
                            <a:pt x="306266" y="291910"/>
                          </a:cubicBezTo>
                          <a:lnTo>
                            <a:pt x="296696" y="263198"/>
                          </a:lnTo>
                          <a:cubicBezTo>
                            <a:pt x="267983" y="181846"/>
                            <a:pt x="239271" y="95708"/>
                            <a:pt x="215344" y="14356"/>
                          </a:cubicBezTo>
                          <a:cubicBezTo>
                            <a:pt x="186631" y="23927"/>
                            <a:pt x="157919" y="33498"/>
                            <a:pt x="129206" y="38283"/>
                          </a:cubicBezTo>
                          <a:cubicBezTo>
                            <a:pt x="114850" y="38283"/>
                            <a:pt x="95708" y="43069"/>
                            <a:pt x="76567" y="43069"/>
                          </a:cubicBezTo>
                          <a:cubicBezTo>
                            <a:pt x="62210" y="43069"/>
                            <a:pt x="47854" y="43069"/>
                            <a:pt x="33498" y="38283"/>
                          </a:cubicBezTo>
                          <a:cubicBezTo>
                            <a:pt x="23927" y="38283"/>
                            <a:pt x="14356" y="33498"/>
                            <a:pt x="4785" y="28712"/>
                          </a:cubicBezTo>
                          <a:cubicBezTo>
                            <a:pt x="52640" y="153133"/>
                            <a:pt x="114850" y="311052"/>
                            <a:pt x="133991" y="330194"/>
                          </a:cubicBezTo>
                          <a:cubicBezTo>
                            <a:pt x="133991" y="325408"/>
                            <a:pt x="133991" y="330194"/>
                            <a:pt x="133991" y="330194"/>
                          </a:cubicBezTo>
                          <a:close/>
                        </a:path>
                      </a:pathLst>
                    </a:custGeom>
                    <a:solidFill>
                      <a:srgbClr val="A5A5A5"/>
                    </a:solidFill>
                    <a:ln w="47824" cap="flat">
                      <a:noFill/>
                      <a:prstDash val="solid"/>
                      <a:miter/>
                    </a:ln>
                  </p:spPr>
                  <p:txBody>
                    <a:bodyPr rtlCol="0" anchor="ctr"/>
                    <a:lstStyle/>
                    <a:p>
                      <a:endParaRPr lang="en-US"/>
                    </a:p>
                  </p:txBody>
                </p:sp>
              </p:grpSp>
              <p:sp>
                <p:nvSpPr>
                  <p:cNvPr id="357" name="Freeform: Shape 356">
                    <a:extLst>
                      <a:ext uri="{FF2B5EF4-FFF2-40B4-BE49-F238E27FC236}">
                        <a16:creationId xmlns:a16="http://schemas.microsoft.com/office/drawing/2014/main" xmlns="" id="{4A11C9FC-8841-40C1-9295-74A7C8955933}"/>
                      </a:ext>
                    </a:extLst>
                  </p:cNvPr>
                  <p:cNvSpPr/>
                  <p:nvPr/>
                </p:nvSpPr>
                <p:spPr>
                  <a:xfrm>
                    <a:off x="8550608" y="9502097"/>
                    <a:ext cx="205773" cy="331156"/>
                  </a:xfrm>
                  <a:custGeom>
                    <a:avLst/>
                    <a:gdLst>
                      <a:gd name="connsiteX0" fmla="*/ 205773 w 205773"/>
                      <a:gd name="connsiteY0" fmla="*/ 282340 h 331156"/>
                      <a:gd name="connsiteX1" fmla="*/ 110065 w 205773"/>
                      <a:gd name="connsiteY1" fmla="*/ 0 h 331156"/>
                      <a:gd name="connsiteX2" fmla="*/ 19142 w 205773"/>
                      <a:gd name="connsiteY2" fmla="*/ 23927 h 331156"/>
                      <a:gd name="connsiteX3" fmla="*/ 14356 w 205773"/>
                      <a:gd name="connsiteY3" fmla="*/ 23927 h 331156"/>
                      <a:gd name="connsiteX4" fmla="*/ 38283 w 205773"/>
                      <a:gd name="connsiteY4" fmla="*/ 110065 h 331156"/>
                      <a:gd name="connsiteX5" fmla="*/ 47854 w 205773"/>
                      <a:gd name="connsiteY5" fmla="*/ 248842 h 331156"/>
                      <a:gd name="connsiteX6" fmla="*/ 0 w 205773"/>
                      <a:gd name="connsiteY6" fmla="*/ 306267 h 331156"/>
                      <a:gd name="connsiteX7" fmla="*/ 9571 w 205773"/>
                      <a:gd name="connsiteY7" fmla="*/ 325408 h 331156"/>
                      <a:gd name="connsiteX8" fmla="*/ 9571 w 205773"/>
                      <a:gd name="connsiteY8" fmla="*/ 330194 h 331156"/>
                      <a:gd name="connsiteX9" fmla="*/ 86138 w 205773"/>
                      <a:gd name="connsiteY9" fmla="*/ 315837 h 331156"/>
                      <a:gd name="connsiteX10" fmla="*/ 186631 w 205773"/>
                      <a:gd name="connsiteY10" fmla="*/ 296696 h 331156"/>
                      <a:gd name="connsiteX11" fmla="*/ 191417 w 205773"/>
                      <a:gd name="connsiteY11" fmla="*/ 291910 h 331156"/>
                      <a:gd name="connsiteX12" fmla="*/ 205773 w 205773"/>
                      <a:gd name="connsiteY12" fmla="*/ 282340 h 33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773" h="331156">
                        <a:moveTo>
                          <a:pt x="205773" y="282340"/>
                        </a:moveTo>
                        <a:cubicBezTo>
                          <a:pt x="172275" y="186631"/>
                          <a:pt x="138777" y="95708"/>
                          <a:pt x="110065" y="0"/>
                        </a:cubicBezTo>
                        <a:cubicBezTo>
                          <a:pt x="81352" y="14356"/>
                          <a:pt x="52640" y="19142"/>
                          <a:pt x="19142" y="23927"/>
                        </a:cubicBezTo>
                        <a:cubicBezTo>
                          <a:pt x="19142" y="23927"/>
                          <a:pt x="14356" y="23927"/>
                          <a:pt x="14356" y="23927"/>
                        </a:cubicBezTo>
                        <a:cubicBezTo>
                          <a:pt x="23927" y="52640"/>
                          <a:pt x="33498" y="81352"/>
                          <a:pt x="38283" y="110065"/>
                        </a:cubicBezTo>
                        <a:cubicBezTo>
                          <a:pt x="47854" y="157919"/>
                          <a:pt x="66996" y="200988"/>
                          <a:pt x="47854" y="248842"/>
                        </a:cubicBezTo>
                        <a:cubicBezTo>
                          <a:pt x="38283" y="267983"/>
                          <a:pt x="23927" y="291910"/>
                          <a:pt x="0" y="306267"/>
                        </a:cubicBezTo>
                        <a:cubicBezTo>
                          <a:pt x="4785" y="315837"/>
                          <a:pt x="9571" y="325408"/>
                          <a:pt x="9571" y="325408"/>
                        </a:cubicBezTo>
                        <a:cubicBezTo>
                          <a:pt x="9571" y="325408"/>
                          <a:pt x="9571" y="330194"/>
                          <a:pt x="9571" y="330194"/>
                        </a:cubicBezTo>
                        <a:cubicBezTo>
                          <a:pt x="33498" y="334979"/>
                          <a:pt x="62211" y="320623"/>
                          <a:pt x="86138" y="315837"/>
                        </a:cubicBezTo>
                        <a:cubicBezTo>
                          <a:pt x="119635" y="306267"/>
                          <a:pt x="153134" y="301481"/>
                          <a:pt x="186631" y="296696"/>
                        </a:cubicBezTo>
                        <a:cubicBezTo>
                          <a:pt x="191417" y="296696"/>
                          <a:pt x="191417" y="291910"/>
                          <a:pt x="191417" y="291910"/>
                        </a:cubicBezTo>
                        <a:cubicBezTo>
                          <a:pt x="205773" y="291910"/>
                          <a:pt x="205773" y="287125"/>
                          <a:pt x="205773" y="282340"/>
                        </a:cubicBezTo>
                        <a:close/>
                      </a:path>
                    </a:pathLst>
                  </a:custGeom>
                  <a:solidFill>
                    <a:srgbClr val="C9C9C9">
                      <a:alpha val="60000"/>
                    </a:srgbClr>
                  </a:solidFill>
                  <a:ln w="47824" cap="flat">
                    <a:noFill/>
                    <a:prstDash val="solid"/>
                    <a:miter/>
                  </a:ln>
                </p:spPr>
                <p:txBody>
                  <a:bodyPr rtlCol="0" anchor="ctr"/>
                  <a:lstStyle/>
                  <a:p>
                    <a:endParaRPr lang="en-US"/>
                  </a:p>
                </p:txBody>
              </p:sp>
              <p:sp>
                <p:nvSpPr>
                  <p:cNvPr id="358" name="Freeform: Shape 357">
                    <a:extLst>
                      <a:ext uri="{FF2B5EF4-FFF2-40B4-BE49-F238E27FC236}">
                        <a16:creationId xmlns:a16="http://schemas.microsoft.com/office/drawing/2014/main" xmlns="" id="{9F78885C-704E-4790-B3B7-8AABC7741C5C}"/>
                      </a:ext>
                    </a:extLst>
                  </p:cNvPr>
                  <p:cNvSpPr/>
                  <p:nvPr/>
                </p:nvSpPr>
                <p:spPr>
                  <a:xfrm>
                    <a:off x="8555393" y="9502097"/>
                    <a:ext cx="200987" cy="331156"/>
                  </a:xfrm>
                  <a:custGeom>
                    <a:avLst/>
                    <a:gdLst>
                      <a:gd name="connsiteX0" fmla="*/ 200988 w 200987"/>
                      <a:gd name="connsiteY0" fmla="*/ 282340 h 331156"/>
                      <a:gd name="connsiteX1" fmla="*/ 105279 w 200987"/>
                      <a:gd name="connsiteY1" fmla="*/ 0 h 331156"/>
                      <a:gd name="connsiteX2" fmla="*/ 47854 w 200987"/>
                      <a:gd name="connsiteY2" fmla="*/ 19142 h 331156"/>
                      <a:gd name="connsiteX3" fmla="*/ 90923 w 200987"/>
                      <a:gd name="connsiteY3" fmla="*/ 148348 h 331156"/>
                      <a:gd name="connsiteX4" fmla="*/ 86138 w 200987"/>
                      <a:gd name="connsiteY4" fmla="*/ 272769 h 331156"/>
                      <a:gd name="connsiteX5" fmla="*/ 0 w 200987"/>
                      <a:gd name="connsiteY5" fmla="*/ 301481 h 331156"/>
                      <a:gd name="connsiteX6" fmla="*/ 14356 w 200987"/>
                      <a:gd name="connsiteY6" fmla="*/ 325408 h 331156"/>
                      <a:gd name="connsiteX7" fmla="*/ 14356 w 200987"/>
                      <a:gd name="connsiteY7" fmla="*/ 330194 h 331156"/>
                      <a:gd name="connsiteX8" fmla="*/ 90923 w 200987"/>
                      <a:gd name="connsiteY8" fmla="*/ 315837 h 331156"/>
                      <a:gd name="connsiteX9" fmla="*/ 191417 w 200987"/>
                      <a:gd name="connsiteY9" fmla="*/ 296696 h 331156"/>
                      <a:gd name="connsiteX10" fmla="*/ 196202 w 200987"/>
                      <a:gd name="connsiteY10" fmla="*/ 291910 h 331156"/>
                      <a:gd name="connsiteX11" fmla="*/ 200988 w 200987"/>
                      <a:gd name="connsiteY11" fmla="*/ 282340 h 33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987" h="331156">
                        <a:moveTo>
                          <a:pt x="200988" y="282340"/>
                        </a:moveTo>
                        <a:cubicBezTo>
                          <a:pt x="167490" y="186631"/>
                          <a:pt x="133992" y="95708"/>
                          <a:pt x="105279" y="0"/>
                        </a:cubicBezTo>
                        <a:cubicBezTo>
                          <a:pt x="86138" y="9571"/>
                          <a:pt x="66996" y="14356"/>
                          <a:pt x="47854" y="19142"/>
                        </a:cubicBezTo>
                        <a:cubicBezTo>
                          <a:pt x="66996" y="62211"/>
                          <a:pt x="81352" y="105279"/>
                          <a:pt x="90923" y="148348"/>
                        </a:cubicBezTo>
                        <a:cubicBezTo>
                          <a:pt x="100494" y="186631"/>
                          <a:pt x="105279" y="234485"/>
                          <a:pt x="86138" y="272769"/>
                        </a:cubicBezTo>
                        <a:cubicBezTo>
                          <a:pt x="66996" y="301481"/>
                          <a:pt x="33498" y="311052"/>
                          <a:pt x="0" y="301481"/>
                        </a:cubicBezTo>
                        <a:cubicBezTo>
                          <a:pt x="4786" y="311052"/>
                          <a:pt x="9571" y="320623"/>
                          <a:pt x="14356" y="325408"/>
                        </a:cubicBezTo>
                        <a:cubicBezTo>
                          <a:pt x="14356" y="325408"/>
                          <a:pt x="14356" y="330194"/>
                          <a:pt x="14356" y="330194"/>
                        </a:cubicBezTo>
                        <a:cubicBezTo>
                          <a:pt x="38283" y="334979"/>
                          <a:pt x="66996" y="320623"/>
                          <a:pt x="90923" y="315837"/>
                        </a:cubicBezTo>
                        <a:cubicBezTo>
                          <a:pt x="124421" y="306267"/>
                          <a:pt x="157919" y="301481"/>
                          <a:pt x="191417" y="296696"/>
                        </a:cubicBezTo>
                        <a:cubicBezTo>
                          <a:pt x="196202" y="296696"/>
                          <a:pt x="196202" y="291910"/>
                          <a:pt x="196202" y="291910"/>
                        </a:cubicBezTo>
                        <a:cubicBezTo>
                          <a:pt x="200988" y="291910"/>
                          <a:pt x="200988" y="287125"/>
                          <a:pt x="200988" y="282340"/>
                        </a:cubicBezTo>
                        <a:close/>
                      </a:path>
                    </a:pathLst>
                  </a:custGeom>
                  <a:solidFill>
                    <a:srgbClr val="C9C9C9">
                      <a:alpha val="60000"/>
                    </a:srgbClr>
                  </a:solidFill>
                  <a:ln w="47824" cap="flat">
                    <a:noFill/>
                    <a:prstDash val="solid"/>
                    <a:miter/>
                  </a:ln>
                </p:spPr>
                <p:txBody>
                  <a:bodyPr rtlCol="0" anchor="ctr"/>
                  <a:lstStyle/>
                  <a:p>
                    <a:endParaRPr lang="en-US"/>
                  </a:p>
                </p:txBody>
              </p:sp>
              <p:sp>
                <p:nvSpPr>
                  <p:cNvPr id="359" name="Freeform: Shape 358">
                    <a:extLst>
                      <a:ext uri="{FF2B5EF4-FFF2-40B4-BE49-F238E27FC236}">
                        <a16:creationId xmlns:a16="http://schemas.microsoft.com/office/drawing/2014/main" xmlns="" id="{A76C1461-B84E-4C0F-BB16-A097F90A8CD2}"/>
                      </a:ext>
                    </a:extLst>
                  </p:cNvPr>
                  <p:cNvSpPr/>
                  <p:nvPr/>
                </p:nvSpPr>
                <p:spPr>
                  <a:xfrm>
                    <a:off x="8469256" y="9258041"/>
                    <a:ext cx="46212" cy="11553"/>
                  </a:xfrm>
                  <a:custGeom>
                    <a:avLst/>
                    <a:gdLst>
                      <a:gd name="connsiteX0" fmla="*/ 43069 w 46212"/>
                      <a:gd name="connsiteY0" fmla="*/ 4785 h 11553"/>
                      <a:gd name="connsiteX1" fmla="*/ 4785 w 46212"/>
                      <a:gd name="connsiteY1" fmla="*/ 0 h 11553"/>
                      <a:gd name="connsiteX2" fmla="*/ 0 w 46212"/>
                      <a:gd name="connsiteY2" fmla="*/ 4785 h 11553"/>
                      <a:gd name="connsiteX3" fmla="*/ 38283 w 46212"/>
                      <a:gd name="connsiteY3" fmla="*/ 9571 h 11553"/>
                      <a:gd name="connsiteX4" fmla="*/ 43069 w 46212"/>
                      <a:gd name="connsiteY4" fmla="*/ 4785 h 11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12" h="11553">
                        <a:moveTo>
                          <a:pt x="43069" y="4785"/>
                        </a:moveTo>
                        <a:cubicBezTo>
                          <a:pt x="28712" y="4785"/>
                          <a:pt x="19142" y="4785"/>
                          <a:pt x="4785" y="0"/>
                        </a:cubicBezTo>
                        <a:cubicBezTo>
                          <a:pt x="0" y="0"/>
                          <a:pt x="0" y="4785"/>
                          <a:pt x="0" y="4785"/>
                        </a:cubicBezTo>
                        <a:cubicBezTo>
                          <a:pt x="9571" y="9571"/>
                          <a:pt x="28712" y="14356"/>
                          <a:pt x="38283" y="9571"/>
                        </a:cubicBezTo>
                        <a:cubicBezTo>
                          <a:pt x="47854" y="9571"/>
                          <a:pt x="47854" y="4785"/>
                          <a:pt x="43069" y="4785"/>
                        </a:cubicBezTo>
                        <a:close/>
                      </a:path>
                    </a:pathLst>
                  </a:custGeom>
                  <a:solidFill>
                    <a:srgbClr val="D97D30"/>
                  </a:solidFill>
                  <a:ln w="47824" cap="flat">
                    <a:noFill/>
                    <a:prstDash val="solid"/>
                    <a:miter/>
                  </a:ln>
                </p:spPr>
                <p:txBody>
                  <a:bodyPr rtlCol="0" anchor="ctr"/>
                  <a:lstStyle/>
                  <a:p>
                    <a:endParaRPr lang="en-US"/>
                  </a:p>
                </p:txBody>
              </p:sp>
              <p:grpSp>
                <p:nvGrpSpPr>
                  <p:cNvPr id="360" name="Graphic 3">
                    <a:extLst>
                      <a:ext uri="{FF2B5EF4-FFF2-40B4-BE49-F238E27FC236}">
                        <a16:creationId xmlns:a16="http://schemas.microsoft.com/office/drawing/2014/main" xmlns="" id="{41ABF6EE-991F-413C-8112-D760C393B6AE}"/>
                      </a:ext>
                    </a:extLst>
                  </p:cNvPr>
                  <p:cNvGrpSpPr/>
                  <p:nvPr/>
                </p:nvGrpSpPr>
                <p:grpSpPr>
                  <a:xfrm>
                    <a:off x="8185924" y="9696317"/>
                    <a:ext cx="637453" cy="394386"/>
                    <a:chOff x="8185924" y="9696317"/>
                    <a:chExt cx="637453" cy="394386"/>
                  </a:xfrm>
                </p:grpSpPr>
                <p:sp>
                  <p:nvSpPr>
                    <p:cNvPr id="372" name="Freeform: Shape 371">
                      <a:extLst>
                        <a:ext uri="{FF2B5EF4-FFF2-40B4-BE49-F238E27FC236}">
                          <a16:creationId xmlns:a16="http://schemas.microsoft.com/office/drawing/2014/main" xmlns="" id="{34CD7832-2505-4DC0-96B6-DC6D16228D0E}"/>
                        </a:ext>
                      </a:extLst>
                    </p:cNvPr>
                    <p:cNvSpPr/>
                    <p:nvPr/>
                  </p:nvSpPr>
                  <p:spPr>
                    <a:xfrm>
                      <a:off x="8185924" y="9698299"/>
                      <a:ext cx="632667" cy="382948"/>
                    </a:xfrm>
                    <a:custGeom>
                      <a:avLst/>
                      <a:gdLst>
                        <a:gd name="connsiteX0" fmla="*/ 603955 w 632667"/>
                        <a:gd name="connsiteY0" fmla="*/ 90923 h 382948"/>
                        <a:gd name="connsiteX1" fmla="*/ 589599 w 632667"/>
                        <a:gd name="connsiteY1" fmla="*/ 33498 h 382948"/>
                        <a:gd name="connsiteX2" fmla="*/ 551316 w 632667"/>
                        <a:gd name="connsiteY2" fmla="*/ 0 h 382948"/>
                        <a:gd name="connsiteX3" fmla="*/ 546530 w 632667"/>
                        <a:gd name="connsiteY3" fmla="*/ 4786 h 382948"/>
                        <a:gd name="connsiteX4" fmla="*/ 536959 w 632667"/>
                        <a:gd name="connsiteY4" fmla="*/ 19142 h 382948"/>
                        <a:gd name="connsiteX5" fmla="*/ 513032 w 632667"/>
                        <a:gd name="connsiteY5" fmla="*/ 43069 h 382948"/>
                        <a:gd name="connsiteX6" fmla="*/ 484320 w 632667"/>
                        <a:gd name="connsiteY6" fmla="*/ 57425 h 382948"/>
                        <a:gd name="connsiteX7" fmla="*/ 379041 w 632667"/>
                        <a:gd name="connsiteY7" fmla="*/ 19142 h 382948"/>
                        <a:gd name="connsiteX8" fmla="*/ 335972 w 632667"/>
                        <a:gd name="connsiteY8" fmla="*/ 38283 h 382948"/>
                        <a:gd name="connsiteX9" fmla="*/ 302474 w 632667"/>
                        <a:gd name="connsiteY9" fmla="*/ 47854 h 382948"/>
                        <a:gd name="connsiteX10" fmla="*/ 158911 w 632667"/>
                        <a:gd name="connsiteY10" fmla="*/ 129206 h 382948"/>
                        <a:gd name="connsiteX11" fmla="*/ 44061 w 632667"/>
                        <a:gd name="connsiteY11" fmla="*/ 186631 h 382948"/>
                        <a:gd name="connsiteX12" fmla="*/ 992 w 632667"/>
                        <a:gd name="connsiteY12" fmla="*/ 306267 h 382948"/>
                        <a:gd name="connsiteX13" fmla="*/ 77559 w 632667"/>
                        <a:gd name="connsiteY13" fmla="*/ 368477 h 382948"/>
                        <a:gd name="connsiteX14" fmla="*/ 493891 w 632667"/>
                        <a:gd name="connsiteY14" fmla="*/ 339765 h 382948"/>
                        <a:gd name="connsiteX15" fmla="*/ 599170 w 632667"/>
                        <a:gd name="connsiteY15" fmla="*/ 287125 h 382948"/>
                        <a:gd name="connsiteX16" fmla="*/ 632667 w 632667"/>
                        <a:gd name="connsiteY16" fmla="*/ 210558 h 382948"/>
                        <a:gd name="connsiteX17" fmla="*/ 603955 w 632667"/>
                        <a:gd name="connsiteY17" fmla="*/ 90923 h 382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2667" h="382948">
                          <a:moveTo>
                            <a:pt x="603955" y="90923"/>
                          </a:moveTo>
                          <a:cubicBezTo>
                            <a:pt x="599170" y="71781"/>
                            <a:pt x="599170" y="47854"/>
                            <a:pt x="589599" y="33498"/>
                          </a:cubicBezTo>
                          <a:cubicBezTo>
                            <a:pt x="584813" y="19142"/>
                            <a:pt x="565672" y="9571"/>
                            <a:pt x="551316" y="0"/>
                          </a:cubicBezTo>
                          <a:cubicBezTo>
                            <a:pt x="546530" y="0"/>
                            <a:pt x="546530" y="0"/>
                            <a:pt x="546530" y="4786"/>
                          </a:cubicBezTo>
                          <a:cubicBezTo>
                            <a:pt x="541745" y="9571"/>
                            <a:pt x="541745" y="14356"/>
                            <a:pt x="536959" y="19142"/>
                          </a:cubicBezTo>
                          <a:cubicBezTo>
                            <a:pt x="532174" y="28713"/>
                            <a:pt x="522603" y="38283"/>
                            <a:pt x="513032" y="43069"/>
                          </a:cubicBezTo>
                          <a:cubicBezTo>
                            <a:pt x="503461" y="47854"/>
                            <a:pt x="493891" y="57425"/>
                            <a:pt x="484320" y="57425"/>
                          </a:cubicBezTo>
                          <a:cubicBezTo>
                            <a:pt x="455607" y="28713"/>
                            <a:pt x="422109" y="14356"/>
                            <a:pt x="379041" y="19142"/>
                          </a:cubicBezTo>
                          <a:cubicBezTo>
                            <a:pt x="364684" y="23927"/>
                            <a:pt x="350328" y="28713"/>
                            <a:pt x="335972" y="38283"/>
                          </a:cubicBezTo>
                          <a:cubicBezTo>
                            <a:pt x="326401" y="33498"/>
                            <a:pt x="321615" y="33498"/>
                            <a:pt x="302474" y="47854"/>
                          </a:cubicBezTo>
                          <a:cubicBezTo>
                            <a:pt x="259405" y="90923"/>
                            <a:pt x="211551" y="110065"/>
                            <a:pt x="158911" y="129206"/>
                          </a:cubicBezTo>
                          <a:cubicBezTo>
                            <a:pt x="115843" y="143562"/>
                            <a:pt x="72774" y="148348"/>
                            <a:pt x="44061" y="186631"/>
                          </a:cubicBezTo>
                          <a:cubicBezTo>
                            <a:pt x="15349" y="220129"/>
                            <a:pt x="5778" y="263198"/>
                            <a:pt x="992" y="306267"/>
                          </a:cubicBezTo>
                          <a:cubicBezTo>
                            <a:pt x="-8578" y="339765"/>
                            <a:pt x="53632" y="363692"/>
                            <a:pt x="77559" y="368477"/>
                          </a:cubicBezTo>
                          <a:cubicBezTo>
                            <a:pt x="125413" y="382833"/>
                            <a:pt x="292903" y="401975"/>
                            <a:pt x="493891" y="339765"/>
                          </a:cubicBezTo>
                          <a:cubicBezTo>
                            <a:pt x="532174" y="330194"/>
                            <a:pt x="565672" y="311052"/>
                            <a:pt x="599170" y="287125"/>
                          </a:cubicBezTo>
                          <a:cubicBezTo>
                            <a:pt x="627882" y="267984"/>
                            <a:pt x="632667" y="244057"/>
                            <a:pt x="632667" y="210558"/>
                          </a:cubicBezTo>
                          <a:cubicBezTo>
                            <a:pt x="623097" y="177061"/>
                            <a:pt x="613526" y="133992"/>
                            <a:pt x="603955" y="90923"/>
                          </a:cubicBezTo>
                          <a:close/>
                        </a:path>
                      </a:pathLst>
                    </a:custGeom>
                    <a:solidFill>
                      <a:srgbClr val="E40274"/>
                    </a:solidFill>
                    <a:ln w="47824" cap="flat">
                      <a:noFill/>
                      <a:prstDash val="solid"/>
                      <a:miter/>
                    </a:ln>
                  </p:spPr>
                  <p:txBody>
                    <a:bodyPr rtlCol="0" anchor="ctr"/>
                    <a:lstStyle/>
                    <a:p>
                      <a:endParaRPr lang="en-US"/>
                    </a:p>
                  </p:txBody>
                </p:sp>
                <p:sp>
                  <p:nvSpPr>
                    <p:cNvPr id="373" name="Freeform: Shape 372">
                      <a:extLst>
                        <a:ext uri="{FF2B5EF4-FFF2-40B4-BE49-F238E27FC236}">
                          <a16:creationId xmlns:a16="http://schemas.microsoft.com/office/drawing/2014/main" xmlns="" id="{4994CF4F-7DCA-4A79-9765-93BE66C36EED}"/>
                        </a:ext>
                      </a:extLst>
                    </p:cNvPr>
                    <p:cNvSpPr/>
                    <p:nvPr/>
                  </p:nvSpPr>
                  <p:spPr>
                    <a:xfrm>
                      <a:off x="8185924" y="9696317"/>
                      <a:ext cx="637453" cy="394386"/>
                    </a:xfrm>
                    <a:custGeom>
                      <a:avLst/>
                      <a:gdLst>
                        <a:gd name="connsiteX0" fmla="*/ 216336 w 637453"/>
                        <a:gd name="connsiteY0" fmla="*/ 394386 h 394386"/>
                        <a:gd name="connsiteX1" fmla="*/ 77559 w 637453"/>
                        <a:gd name="connsiteY1" fmla="*/ 380030 h 394386"/>
                        <a:gd name="connsiteX2" fmla="*/ 992 w 637453"/>
                        <a:gd name="connsiteY2" fmla="*/ 313034 h 394386"/>
                        <a:gd name="connsiteX3" fmla="*/ 48847 w 637453"/>
                        <a:gd name="connsiteY3" fmla="*/ 193399 h 394386"/>
                        <a:gd name="connsiteX4" fmla="*/ 139770 w 637453"/>
                        <a:gd name="connsiteY4" fmla="*/ 145545 h 394386"/>
                        <a:gd name="connsiteX5" fmla="*/ 168482 w 637453"/>
                        <a:gd name="connsiteY5" fmla="*/ 135974 h 394386"/>
                        <a:gd name="connsiteX6" fmla="*/ 312045 w 637453"/>
                        <a:gd name="connsiteY6" fmla="*/ 54622 h 394386"/>
                        <a:gd name="connsiteX7" fmla="*/ 335972 w 637453"/>
                        <a:gd name="connsiteY7" fmla="*/ 40266 h 394386"/>
                        <a:gd name="connsiteX8" fmla="*/ 345542 w 637453"/>
                        <a:gd name="connsiteY8" fmla="*/ 45051 h 394386"/>
                        <a:gd name="connsiteX9" fmla="*/ 383826 w 637453"/>
                        <a:gd name="connsiteY9" fmla="*/ 25909 h 394386"/>
                        <a:gd name="connsiteX10" fmla="*/ 493891 w 637453"/>
                        <a:gd name="connsiteY10" fmla="*/ 59407 h 394386"/>
                        <a:gd name="connsiteX11" fmla="*/ 517818 w 637453"/>
                        <a:gd name="connsiteY11" fmla="*/ 45051 h 394386"/>
                        <a:gd name="connsiteX12" fmla="*/ 541745 w 637453"/>
                        <a:gd name="connsiteY12" fmla="*/ 21124 h 394386"/>
                        <a:gd name="connsiteX13" fmla="*/ 546530 w 637453"/>
                        <a:gd name="connsiteY13" fmla="*/ 16339 h 394386"/>
                        <a:gd name="connsiteX14" fmla="*/ 551316 w 637453"/>
                        <a:gd name="connsiteY14" fmla="*/ 6768 h 394386"/>
                        <a:gd name="connsiteX15" fmla="*/ 565672 w 637453"/>
                        <a:gd name="connsiteY15" fmla="*/ 1982 h 394386"/>
                        <a:gd name="connsiteX16" fmla="*/ 575243 w 637453"/>
                        <a:gd name="connsiteY16" fmla="*/ 6768 h 394386"/>
                        <a:gd name="connsiteX17" fmla="*/ 603955 w 637453"/>
                        <a:gd name="connsiteY17" fmla="*/ 35480 h 394386"/>
                        <a:gd name="connsiteX18" fmla="*/ 613526 w 637453"/>
                        <a:gd name="connsiteY18" fmla="*/ 78549 h 394386"/>
                        <a:gd name="connsiteX19" fmla="*/ 618311 w 637453"/>
                        <a:gd name="connsiteY19" fmla="*/ 97690 h 394386"/>
                        <a:gd name="connsiteX20" fmla="*/ 618311 w 637453"/>
                        <a:gd name="connsiteY20" fmla="*/ 102476 h 394386"/>
                        <a:gd name="connsiteX21" fmla="*/ 637453 w 637453"/>
                        <a:gd name="connsiteY21" fmla="*/ 222112 h 394386"/>
                        <a:gd name="connsiteX22" fmla="*/ 603955 w 637453"/>
                        <a:gd name="connsiteY22" fmla="*/ 303464 h 394386"/>
                        <a:gd name="connsiteX23" fmla="*/ 498676 w 637453"/>
                        <a:gd name="connsiteY23" fmla="*/ 356103 h 394386"/>
                        <a:gd name="connsiteX24" fmla="*/ 216336 w 637453"/>
                        <a:gd name="connsiteY24" fmla="*/ 394386 h 394386"/>
                        <a:gd name="connsiteX25" fmla="*/ 326401 w 637453"/>
                        <a:gd name="connsiteY25" fmla="*/ 45051 h 394386"/>
                        <a:gd name="connsiteX26" fmla="*/ 307259 w 637453"/>
                        <a:gd name="connsiteY26" fmla="*/ 59407 h 394386"/>
                        <a:gd name="connsiteX27" fmla="*/ 163697 w 637453"/>
                        <a:gd name="connsiteY27" fmla="*/ 145545 h 394386"/>
                        <a:gd name="connsiteX28" fmla="*/ 134984 w 637453"/>
                        <a:gd name="connsiteY28" fmla="*/ 155116 h 394386"/>
                        <a:gd name="connsiteX29" fmla="*/ 48847 w 637453"/>
                        <a:gd name="connsiteY29" fmla="*/ 202970 h 394386"/>
                        <a:gd name="connsiteX30" fmla="*/ 5778 w 637453"/>
                        <a:gd name="connsiteY30" fmla="*/ 317820 h 394386"/>
                        <a:gd name="connsiteX31" fmla="*/ 77559 w 637453"/>
                        <a:gd name="connsiteY31" fmla="*/ 375245 h 394386"/>
                        <a:gd name="connsiteX32" fmla="*/ 216336 w 637453"/>
                        <a:gd name="connsiteY32" fmla="*/ 389601 h 394386"/>
                        <a:gd name="connsiteX33" fmla="*/ 489105 w 637453"/>
                        <a:gd name="connsiteY33" fmla="*/ 346532 h 394386"/>
                        <a:gd name="connsiteX34" fmla="*/ 589599 w 637453"/>
                        <a:gd name="connsiteY34" fmla="*/ 293893 h 394386"/>
                        <a:gd name="connsiteX35" fmla="*/ 618311 w 637453"/>
                        <a:gd name="connsiteY35" fmla="*/ 222112 h 394386"/>
                        <a:gd name="connsiteX36" fmla="*/ 599170 w 637453"/>
                        <a:gd name="connsiteY36" fmla="*/ 102476 h 394386"/>
                        <a:gd name="connsiteX37" fmla="*/ 599170 w 637453"/>
                        <a:gd name="connsiteY37" fmla="*/ 97690 h 394386"/>
                        <a:gd name="connsiteX38" fmla="*/ 594384 w 637453"/>
                        <a:gd name="connsiteY38" fmla="*/ 78549 h 394386"/>
                        <a:gd name="connsiteX39" fmla="*/ 584813 w 637453"/>
                        <a:gd name="connsiteY39" fmla="*/ 40266 h 394386"/>
                        <a:gd name="connsiteX40" fmla="*/ 556101 w 637453"/>
                        <a:gd name="connsiteY40" fmla="*/ 16339 h 394386"/>
                        <a:gd name="connsiteX41" fmla="*/ 546530 w 637453"/>
                        <a:gd name="connsiteY41" fmla="*/ 11553 h 394386"/>
                        <a:gd name="connsiteX42" fmla="*/ 546530 w 637453"/>
                        <a:gd name="connsiteY42" fmla="*/ 11553 h 394386"/>
                        <a:gd name="connsiteX43" fmla="*/ 541745 w 637453"/>
                        <a:gd name="connsiteY43" fmla="*/ 16339 h 394386"/>
                        <a:gd name="connsiteX44" fmla="*/ 536959 w 637453"/>
                        <a:gd name="connsiteY44" fmla="*/ 25909 h 394386"/>
                        <a:gd name="connsiteX45" fmla="*/ 513032 w 637453"/>
                        <a:gd name="connsiteY45" fmla="*/ 49836 h 394386"/>
                        <a:gd name="connsiteX46" fmla="*/ 484320 w 637453"/>
                        <a:gd name="connsiteY46" fmla="*/ 68978 h 394386"/>
                        <a:gd name="connsiteX47" fmla="*/ 479534 w 637453"/>
                        <a:gd name="connsiteY47" fmla="*/ 68978 h 394386"/>
                        <a:gd name="connsiteX48" fmla="*/ 474749 w 637453"/>
                        <a:gd name="connsiteY48" fmla="*/ 64193 h 394386"/>
                        <a:gd name="connsiteX49" fmla="*/ 374255 w 637453"/>
                        <a:gd name="connsiteY49" fmla="*/ 30695 h 394386"/>
                        <a:gd name="connsiteX50" fmla="*/ 335972 w 637453"/>
                        <a:gd name="connsiteY50" fmla="*/ 49836 h 394386"/>
                        <a:gd name="connsiteX51" fmla="*/ 331186 w 637453"/>
                        <a:gd name="connsiteY51" fmla="*/ 54622 h 394386"/>
                        <a:gd name="connsiteX52" fmla="*/ 326401 w 637453"/>
                        <a:gd name="connsiteY52" fmla="*/ 49836 h 394386"/>
                        <a:gd name="connsiteX53" fmla="*/ 326401 w 637453"/>
                        <a:gd name="connsiteY53" fmla="*/ 45051 h 394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637453" h="394386">
                          <a:moveTo>
                            <a:pt x="216336" y="394386"/>
                          </a:moveTo>
                          <a:cubicBezTo>
                            <a:pt x="149340" y="394386"/>
                            <a:pt x="101486" y="384815"/>
                            <a:pt x="77559" y="380030"/>
                          </a:cubicBezTo>
                          <a:cubicBezTo>
                            <a:pt x="53632" y="370459"/>
                            <a:pt x="-8578" y="351318"/>
                            <a:pt x="992" y="313034"/>
                          </a:cubicBezTo>
                          <a:cubicBezTo>
                            <a:pt x="10563" y="269966"/>
                            <a:pt x="20134" y="226897"/>
                            <a:pt x="48847" y="193399"/>
                          </a:cubicBezTo>
                          <a:cubicBezTo>
                            <a:pt x="72774" y="164686"/>
                            <a:pt x="106272" y="155116"/>
                            <a:pt x="139770" y="145545"/>
                          </a:cubicBezTo>
                          <a:cubicBezTo>
                            <a:pt x="149340" y="140759"/>
                            <a:pt x="158911" y="140759"/>
                            <a:pt x="168482" y="135974"/>
                          </a:cubicBezTo>
                          <a:cubicBezTo>
                            <a:pt x="216336" y="121618"/>
                            <a:pt x="268976" y="97690"/>
                            <a:pt x="312045" y="54622"/>
                          </a:cubicBezTo>
                          <a:cubicBezTo>
                            <a:pt x="321615" y="45051"/>
                            <a:pt x="331186" y="40266"/>
                            <a:pt x="335972" y="40266"/>
                          </a:cubicBezTo>
                          <a:cubicBezTo>
                            <a:pt x="340757" y="40266"/>
                            <a:pt x="340757" y="40266"/>
                            <a:pt x="345542" y="45051"/>
                          </a:cubicBezTo>
                          <a:cubicBezTo>
                            <a:pt x="359899" y="35480"/>
                            <a:pt x="369469" y="30695"/>
                            <a:pt x="383826" y="25909"/>
                          </a:cubicBezTo>
                          <a:cubicBezTo>
                            <a:pt x="426895" y="16339"/>
                            <a:pt x="465178" y="30695"/>
                            <a:pt x="493891" y="59407"/>
                          </a:cubicBezTo>
                          <a:cubicBezTo>
                            <a:pt x="503461" y="54622"/>
                            <a:pt x="508247" y="49836"/>
                            <a:pt x="517818" y="45051"/>
                          </a:cubicBezTo>
                          <a:cubicBezTo>
                            <a:pt x="527388" y="35480"/>
                            <a:pt x="532174" y="30695"/>
                            <a:pt x="541745" y="21124"/>
                          </a:cubicBezTo>
                          <a:cubicBezTo>
                            <a:pt x="541745" y="16339"/>
                            <a:pt x="546530" y="16339"/>
                            <a:pt x="546530" y="16339"/>
                          </a:cubicBezTo>
                          <a:cubicBezTo>
                            <a:pt x="546530" y="11553"/>
                            <a:pt x="551316" y="11553"/>
                            <a:pt x="551316" y="6768"/>
                          </a:cubicBezTo>
                          <a:cubicBezTo>
                            <a:pt x="551316" y="1982"/>
                            <a:pt x="560886" y="-2803"/>
                            <a:pt x="565672" y="1982"/>
                          </a:cubicBezTo>
                          <a:cubicBezTo>
                            <a:pt x="570457" y="1982"/>
                            <a:pt x="570457" y="6768"/>
                            <a:pt x="575243" y="6768"/>
                          </a:cubicBezTo>
                          <a:cubicBezTo>
                            <a:pt x="584813" y="16339"/>
                            <a:pt x="599170" y="21124"/>
                            <a:pt x="603955" y="35480"/>
                          </a:cubicBezTo>
                          <a:cubicBezTo>
                            <a:pt x="608740" y="49836"/>
                            <a:pt x="613526" y="64193"/>
                            <a:pt x="613526" y="78549"/>
                          </a:cubicBezTo>
                          <a:cubicBezTo>
                            <a:pt x="613526" y="83334"/>
                            <a:pt x="613526" y="92905"/>
                            <a:pt x="618311" y="97690"/>
                          </a:cubicBezTo>
                          <a:lnTo>
                            <a:pt x="618311" y="102476"/>
                          </a:lnTo>
                          <a:cubicBezTo>
                            <a:pt x="627882" y="140759"/>
                            <a:pt x="637453" y="183828"/>
                            <a:pt x="637453" y="222112"/>
                          </a:cubicBezTo>
                          <a:cubicBezTo>
                            <a:pt x="637453" y="255609"/>
                            <a:pt x="637453" y="279536"/>
                            <a:pt x="603955" y="303464"/>
                          </a:cubicBezTo>
                          <a:cubicBezTo>
                            <a:pt x="575243" y="322605"/>
                            <a:pt x="536959" y="341747"/>
                            <a:pt x="498676" y="356103"/>
                          </a:cubicBezTo>
                          <a:cubicBezTo>
                            <a:pt x="379041" y="384815"/>
                            <a:pt x="278547" y="394386"/>
                            <a:pt x="216336" y="394386"/>
                          </a:cubicBezTo>
                          <a:close/>
                          <a:moveTo>
                            <a:pt x="326401" y="45051"/>
                          </a:moveTo>
                          <a:cubicBezTo>
                            <a:pt x="321615" y="45051"/>
                            <a:pt x="316830" y="49836"/>
                            <a:pt x="307259" y="59407"/>
                          </a:cubicBezTo>
                          <a:cubicBezTo>
                            <a:pt x="264190" y="102476"/>
                            <a:pt x="206766" y="126403"/>
                            <a:pt x="163697" y="145545"/>
                          </a:cubicBezTo>
                          <a:cubicBezTo>
                            <a:pt x="154126" y="150330"/>
                            <a:pt x="144555" y="150330"/>
                            <a:pt x="134984" y="155116"/>
                          </a:cubicBezTo>
                          <a:cubicBezTo>
                            <a:pt x="101486" y="164686"/>
                            <a:pt x="72774" y="174257"/>
                            <a:pt x="48847" y="202970"/>
                          </a:cubicBezTo>
                          <a:cubicBezTo>
                            <a:pt x="24920" y="236468"/>
                            <a:pt x="15349" y="279536"/>
                            <a:pt x="5778" y="317820"/>
                          </a:cubicBezTo>
                          <a:cubicBezTo>
                            <a:pt x="992" y="351318"/>
                            <a:pt x="58417" y="370459"/>
                            <a:pt x="77559" y="375245"/>
                          </a:cubicBezTo>
                          <a:cubicBezTo>
                            <a:pt x="101486" y="380030"/>
                            <a:pt x="149340" y="389601"/>
                            <a:pt x="216336" y="389601"/>
                          </a:cubicBezTo>
                          <a:cubicBezTo>
                            <a:pt x="278547" y="389601"/>
                            <a:pt x="379041" y="384815"/>
                            <a:pt x="489105" y="346532"/>
                          </a:cubicBezTo>
                          <a:cubicBezTo>
                            <a:pt x="527388" y="336961"/>
                            <a:pt x="560886" y="313034"/>
                            <a:pt x="589599" y="293893"/>
                          </a:cubicBezTo>
                          <a:cubicBezTo>
                            <a:pt x="618311" y="274751"/>
                            <a:pt x="618311" y="255609"/>
                            <a:pt x="618311" y="222112"/>
                          </a:cubicBezTo>
                          <a:cubicBezTo>
                            <a:pt x="618311" y="183828"/>
                            <a:pt x="608740" y="140759"/>
                            <a:pt x="599170" y="102476"/>
                          </a:cubicBezTo>
                          <a:lnTo>
                            <a:pt x="599170" y="97690"/>
                          </a:lnTo>
                          <a:cubicBezTo>
                            <a:pt x="599170" y="92905"/>
                            <a:pt x="594384" y="83334"/>
                            <a:pt x="594384" y="78549"/>
                          </a:cubicBezTo>
                          <a:cubicBezTo>
                            <a:pt x="589599" y="64193"/>
                            <a:pt x="589599" y="49836"/>
                            <a:pt x="584813" y="40266"/>
                          </a:cubicBezTo>
                          <a:cubicBezTo>
                            <a:pt x="580028" y="30695"/>
                            <a:pt x="570457" y="21124"/>
                            <a:pt x="556101" y="16339"/>
                          </a:cubicBezTo>
                          <a:cubicBezTo>
                            <a:pt x="551316" y="16339"/>
                            <a:pt x="551316" y="11553"/>
                            <a:pt x="546530" y="11553"/>
                          </a:cubicBezTo>
                          <a:lnTo>
                            <a:pt x="546530" y="11553"/>
                          </a:lnTo>
                          <a:cubicBezTo>
                            <a:pt x="546530" y="11553"/>
                            <a:pt x="541745" y="16339"/>
                            <a:pt x="541745" y="16339"/>
                          </a:cubicBezTo>
                          <a:cubicBezTo>
                            <a:pt x="541745" y="16339"/>
                            <a:pt x="541745" y="21124"/>
                            <a:pt x="536959" y="25909"/>
                          </a:cubicBezTo>
                          <a:cubicBezTo>
                            <a:pt x="532174" y="35480"/>
                            <a:pt x="522603" y="45051"/>
                            <a:pt x="513032" y="49836"/>
                          </a:cubicBezTo>
                          <a:cubicBezTo>
                            <a:pt x="503461" y="59407"/>
                            <a:pt x="493891" y="64193"/>
                            <a:pt x="484320" y="68978"/>
                          </a:cubicBezTo>
                          <a:lnTo>
                            <a:pt x="479534" y="68978"/>
                          </a:lnTo>
                          <a:lnTo>
                            <a:pt x="474749" y="64193"/>
                          </a:lnTo>
                          <a:cubicBezTo>
                            <a:pt x="450822" y="35480"/>
                            <a:pt x="412538" y="21124"/>
                            <a:pt x="374255" y="30695"/>
                          </a:cubicBezTo>
                          <a:cubicBezTo>
                            <a:pt x="359899" y="35480"/>
                            <a:pt x="345542" y="40266"/>
                            <a:pt x="335972" y="49836"/>
                          </a:cubicBezTo>
                          <a:lnTo>
                            <a:pt x="331186" y="54622"/>
                          </a:lnTo>
                          <a:lnTo>
                            <a:pt x="326401" y="49836"/>
                          </a:lnTo>
                          <a:cubicBezTo>
                            <a:pt x="331186" y="49836"/>
                            <a:pt x="331186" y="45051"/>
                            <a:pt x="326401" y="45051"/>
                          </a:cubicBezTo>
                          <a:close/>
                        </a:path>
                      </a:pathLst>
                    </a:custGeom>
                    <a:solidFill>
                      <a:srgbClr val="B00562"/>
                    </a:solidFill>
                    <a:ln w="47824" cap="flat">
                      <a:noFill/>
                      <a:prstDash val="solid"/>
                      <a:miter/>
                    </a:ln>
                  </p:spPr>
                  <p:txBody>
                    <a:bodyPr rtlCol="0" anchor="ctr"/>
                    <a:lstStyle/>
                    <a:p>
                      <a:endParaRPr lang="en-US"/>
                    </a:p>
                  </p:txBody>
                </p:sp>
              </p:grpSp>
              <p:sp>
                <p:nvSpPr>
                  <p:cNvPr id="361" name="Freeform: Shape 360">
                    <a:extLst>
                      <a:ext uri="{FF2B5EF4-FFF2-40B4-BE49-F238E27FC236}">
                        <a16:creationId xmlns:a16="http://schemas.microsoft.com/office/drawing/2014/main" xmlns="" id="{937E7BFE-1476-4DCF-8966-94434251A548}"/>
                      </a:ext>
                    </a:extLst>
                  </p:cNvPr>
                  <p:cNvSpPr/>
                  <p:nvPr/>
                </p:nvSpPr>
                <p:spPr>
                  <a:xfrm>
                    <a:off x="8497968" y="9714977"/>
                    <a:ext cx="205773" cy="81012"/>
                  </a:xfrm>
                  <a:custGeom>
                    <a:avLst/>
                    <a:gdLst>
                      <a:gd name="connsiteX0" fmla="*/ 205773 w 205773"/>
                      <a:gd name="connsiteY0" fmla="*/ 74245 h 81012"/>
                      <a:gd name="connsiteX1" fmla="*/ 119635 w 205773"/>
                      <a:gd name="connsiteY1" fmla="*/ 2464 h 81012"/>
                      <a:gd name="connsiteX2" fmla="*/ 0 w 205773"/>
                      <a:gd name="connsiteY2" fmla="*/ 45532 h 81012"/>
                      <a:gd name="connsiteX3" fmla="*/ 4785 w 205773"/>
                      <a:gd name="connsiteY3" fmla="*/ 50318 h 81012"/>
                      <a:gd name="connsiteX4" fmla="*/ 119635 w 205773"/>
                      <a:gd name="connsiteY4" fmla="*/ 16820 h 81012"/>
                      <a:gd name="connsiteX5" fmla="*/ 205773 w 205773"/>
                      <a:gd name="connsiteY5" fmla="*/ 79030 h 81012"/>
                      <a:gd name="connsiteX6" fmla="*/ 205773 w 205773"/>
                      <a:gd name="connsiteY6" fmla="*/ 74245 h 81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773" h="81012">
                        <a:moveTo>
                          <a:pt x="205773" y="74245"/>
                        </a:moveTo>
                        <a:cubicBezTo>
                          <a:pt x="196202" y="35962"/>
                          <a:pt x="153133" y="12035"/>
                          <a:pt x="119635" y="2464"/>
                        </a:cubicBezTo>
                        <a:cubicBezTo>
                          <a:pt x="76567" y="-7107"/>
                          <a:pt x="28712" y="12035"/>
                          <a:pt x="0" y="45532"/>
                        </a:cubicBezTo>
                        <a:cubicBezTo>
                          <a:pt x="0" y="45532"/>
                          <a:pt x="0" y="50318"/>
                          <a:pt x="4785" y="50318"/>
                        </a:cubicBezTo>
                        <a:cubicBezTo>
                          <a:pt x="38283" y="26391"/>
                          <a:pt x="71781" y="7249"/>
                          <a:pt x="119635" y="16820"/>
                        </a:cubicBezTo>
                        <a:cubicBezTo>
                          <a:pt x="157919" y="26391"/>
                          <a:pt x="177060" y="50318"/>
                          <a:pt x="205773" y="79030"/>
                        </a:cubicBezTo>
                        <a:cubicBezTo>
                          <a:pt x="205773" y="83816"/>
                          <a:pt x="205773" y="79030"/>
                          <a:pt x="205773" y="74245"/>
                        </a:cubicBezTo>
                        <a:close/>
                      </a:path>
                    </a:pathLst>
                  </a:custGeom>
                  <a:solidFill>
                    <a:srgbClr val="B00562"/>
                  </a:solidFill>
                  <a:ln w="47824" cap="flat">
                    <a:noFill/>
                    <a:prstDash val="solid"/>
                    <a:miter/>
                  </a:ln>
                </p:spPr>
                <p:txBody>
                  <a:bodyPr rtlCol="0" anchor="ctr"/>
                  <a:lstStyle/>
                  <a:p>
                    <a:endParaRPr lang="en-US"/>
                  </a:p>
                </p:txBody>
              </p:sp>
              <p:sp>
                <p:nvSpPr>
                  <p:cNvPr id="362" name="Freeform: Shape 361">
                    <a:extLst>
                      <a:ext uri="{FF2B5EF4-FFF2-40B4-BE49-F238E27FC236}">
                        <a16:creationId xmlns:a16="http://schemas.microsoft.com/office/drawing/2014/main" xmlns="" id="{4DD239BE-A890-41BF-A844-23B6BC357075}"/>
                      </a:ext>
                    </a:extLst>
                  </p:cNvPr>
                  <p:cNvSpPr/>
                  <p:nvPr/>
                </p:nvSpPr>
                <p:spPr>
                  <a:xfrm>
                    <a:off x="8185924" y="9698299"/>
                    <a:ext cx="632667" cy="382948"/>
                  </a:xfrm>
                  <a:custGeom>
                    <a:avLst/>
                    <a:gdLst>
                      <a:gd name="connsiteX0" fmla="*/ 603955 w 632667"/>
                      <a:gd name="connsiteY0" fmla="*/ 90923 h 382948"/>
                      <a:gd name="connsiteX1" fmla="*/ 589599 w 632667"/>
                      <a:gd name="connsiteY1" fmla="*/ 33498 h 382948"/>
                      <a:gd name="connsiteX2" fmla="*/ 551316 w 632667"/>
                      <a:gd name="connsiteY2" fmla="*/ 0 h 382948"/>
                      <a:gd name="connsiteX3" fmla="*/ 546530 w 632667"/>
                      <a:gd name="connsiteY3" fmla="*/ 4786 h 382948"/>
                      <a:gd name="connsiteX4" fmla="*/ 536959 w 632667"/>
                      <a:gd name="connsiteY4" fmla="*/ 19142 h 382948"/>
                      <a:gd name="connsiteX5" fmla="*/ 513032 w 632667"/>
                      <a:gd name="connsiteY5" fmla="*/ 43069 h 382948"/>
                      <a:gd name="connsiteX6" fmla="*/ 484320 w 632667"/>
                      <a:gd name="connsiteY6" fmla="*/ 57425 h 382948"/>
                      <a:gd name="connsiteX7" fmla="*/ 379041 w 632667"/>
                      <a:gd name="connsiteY7" fmla="*/ 19142 h 382948"/>
                      <a:gd name="connsiteX8" fmla="*/ 335972 w 632667"/>
                      <a:gd name="connsiteY8" fmla="*/ 38283 h 382948"/>
                      <a:gd name="connsiteX9" fmla="*/ 302474 w 632667"/>
                      <a:gd name="connsiteY9" fmla="*/ 47854 h 382948"/>
                      <a:gd name="connsiteX10" fmla="*/ 158911 w 632667"/>
                      <a:gd name="connsiteY10" fmla="*/ 129206 h 382948"/>
                      <a:gd name="connsiteX11" fmla="*/ 44061 w 632667"/>
                      <a:gd name="connsiteY11" fmla="*/ 186631 h 382948"/>
                      <a:gd name="connsiteX12" fmla="*/ 992 w 632667"/>
                      <a:gd name="connsiteY12" fmla="*/ 306267 h 382948"/>
                      <a:gd name="connsiteX13" fmla="*/ 77559 w 632667"/>
                      <a:gd name="connsiteY13" fmla="*/ 368477 h 382948"/>
                      <a:gd name="connsiteX14" fmla="*/ 493891 w 632667"/>
                      <a:gd name="connsiteY14" fmla="*/ 339765 h 382948"/>
                      <a:gd name="connsiteX15" fmla="*/ 599170 w 632667"/>
                      <a:gd name="connsiteY15" fmla="*/ 287125 h 382948"/>
                      <a:gd name="connsiteX16" fmla="*/ 632667 w 632667"/>
                      <a:gd name="connsiteY16" fmla="*/ 210558 h 382948"/>
                      <a:gd name="connsiteX17" fmla="*/ 603955 w 632667"/>
                      <a:gd name="connsiteY17" fmla="*/ 90923 h 382948"/>
                      <a:gd name="connsiteX18" fmla="*/ 556101 w 632667"/>
                      <a:gd name="connsiteY18" fmla="*/ 215344 h 382948"/>
                      <a:gd name="connsiteX19" fmla="*/ 374255 w 632667"/>
                      <a:gd name="connsiteY19" fmla="*/ 306267 h 382948"/>
                      <a:gd name="connsiteX20" fmla="*/ 158911 w 632667"/>
                      <a:gd name="connsiteY20" fmla="*/ 320623 h 382948"/>
                      <a:gd name="connsiteX21" fmla="*/ 34490 w 632667"/>
                      <a:gd name="connsiteY21" fmla="*/ 248842 h 382948"/>
                      <a:gd name="connsiteX22" fmla="*/ 158911 w 632667"/>
                      <a:gd name="connsiteY22" fmla="*/ 153134 h 382948"/>
                      <a:gd name="connsiteX23" fmla="*/ 297688 w 632667"/>
                      <a:gd name="connsiteY23" fmla="*/ 229700 h 382948"/>
                      <a:gd name="connsiteX24" fmla="*/ 422109 w 632667"/>
                      <a:gd name="connsiteY24" fmla="*/ 239271 h 382948"/>
                      <a:gd name="connsiteX25" fmla="*/ 460392 w 632667"/>
                      <a:gd name="connsiteY25" fmla="*/ 215344 h 382948"/>
                      <a:gd name="connsiteX26" fmla="*/ 484320 w 632667"/>
                      <a:gd name="connsiteY26" fmla="*/ 177061 h 382948"/>
                      <a:gd name="connsiteX27" fmla="*/ 479534 w 632667"/>
                      <a:gd name="connsiteY27" fmla="*/ 143562 h 382948"/>
                      <a:gd name="connsiteX28" fmla="*/ 469964 w 632667"/>
                      <a:gd name="connsiteY28" fmla="*/ 110065 h 382948"/>
                      <a:gd name="connsiteX29" fmla="*/ 498676 w 632667"/>
                      <a:gd name="connsiteY29" fmla="*/ 100494 h 382948"/>
                      <a:gd name="connsiteX30" fmla="*/ 513032 w 632667"/>
                      <a:gd name="connsiteY30" fmla="*/ 114850 h 382948"/>
                      <a:gd name="connsiteX31" fmla="*/ 541745 w 632667"/>
                      <a:gd name="connsiteY31" fmla="*/ 100494 h 382948"/>
                      <a:gd name="connsiteX32" fmla="*/ 551316 w 632667"/>
                      <a:gd name="connsiteY32" fmla="*/ 86138 h 382948"/>
                      <a:gd name="connsiteX33" fmla="*/ 584813 w 632667"/>
                      <a:gd name="connsiteY33" fmla="*/ 95708 h 382948"/>
                      <a:gd name="connsiteX34" fmla="*/ 556101 w 632667"/>
                      <a:gd name="connsiteY34" fmla="*/ 215344 h 382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32667" h="382948">
                        <a:moveTo>
                          <a:pt x="603955" y="90923"/>
                        </a:moveTo>
                        <a:cubicBezTo>
                          <a:pt x="599170" y="71781"/>
                          <a:pt x="599170" y="47854"/>
                          <a:pt x="589599" y="33498"/>
                        </a:cubicBezTo>
                        <a:cubicBezTo>
                          <a:pt x="584813" y="19142"/>
                          <a:pt x="565672" y="9571"/>
                          <a:pt x="551316" y="0"/>
                        </a:cubicBezTo>
                        <a:cubicBezTo>
                          <a:pt x="546530" y="0"/>
                          <a:pt x="546530" y="0"/>
                          <a:pt x="546530" y="4786"/>
                        </a:cubicBezTo>
                        <a:cubicBezTo>
                          <a:pt x="541745" y="9571"/>
                          <a:pt x="541745" y="14356"/>
                          <a:pt x="536959" y="19142"/>
                        </a:cubicBezTo>
                        <a:cubicBezTo>
                          <a:pt x="532174" y="28713"/>
                          <a:pt x="522603" y="38283"/>
                          <a:pt x="513032" y="43069"/>
                        </a:cubicBezTo>
                        <a:cubicBezTo>
                          <a:pt x="503461" y="47854"/>
                          <a:pt x="493891" y="57425"/>
                          <a:pt x="484320" y="57425"/>
                        </a:cubicBezTo>
                        <a:cubicBezTo>
                          <a:pt x="455607" y="28713"/>
                          <a:pt x="422109" y="14356"/>
                          <a:pt x="379041" y="19142"/>
                        </a:cubicBezTo>
                        <a:cubicBezTo>
                          <a:pt x="364684" y="23927"/>
                          <a:pt x="350328" y="28713"/>
                          <a:pt x="335972" y="38283"/>
                        </a:cubicBezTo>
                        <a:cubicBezTo>
                          <a:pt x="326401" y="33498"/>
                          <a:pt x="321615" y="33498"/>
                          <a:pt x="302474" y="47854"/>
                        </a:cubicBezTo>
                        <a:cubicBezTo>
                          <a:pt x="259405" y="90923"/>
                          <a:pt x="211551" y="110065"/>
                          <a:pt x="158911" y="129206"/>
                        </a:cubicBezTo>
                        <a:cubicBezTo>
                          <a:pt x="115843" y="143562"/>
                          <a:pt x="72774" y="148348"/>
                          <a:pt x="44061" y="186631"/>
                        </a:cubicBezTo>
                        <a:cubicBezTo>
                          <a:pt x="15349" y="220129"/>
                          <a:pt x="5778" y="263198"/>
                          <a:pt x="992" y="306267"/>
                        </a:cubicBezTo>
                        <a:cubicBezTo>
                          <a:pt x="-8578" y="339765"/>
                          <a:pt x="53632" y="363692"/>
                          <a:pt x="77559" y="368477"/>
                        </a:cubicBezTo>
                        <a:cubicBezTo>
                          <a:pt x="125413" y="382833"/>
                          <a:pt x="292903" y="401975"/>
                          <a:pt x="493891" y="339765"/>
                        </a:cubicBezTo>
                        <a:cubicBezTo>
                          <a:pt x="532174" y="330194"/>
                          <a:pt x="565672" y="311052"/>
                          <a:pt x="599170" y="287125"/>
                        </a:cubicBezTo>
                        <a:cubicBezTo>
                          <a:pt x="627882" y="267984"/>
                          <a:pt x="632667" y="244057"/>
                          <a:pt x="632667" y="210558"/>
                        </a:cubicBezTo>
                        <a:cubicBezTo>
                          <a:pt x="623097" y="177061"/>
                          <a:pt x="613526" y="133992"/>
                          <a:pt x="603955" y="90923"/>
                        </a:cubicBezTo>
                        <a:close/>
                        <a:moveTo>
                          <a:pt x="556101" y="215344"/>
                        </a:moveTo>
                        <a:cubicBezTo>
                          <a:pt x="508247" y="258413"/>
                          <a:pt x="436465" y="287125"/>
                          <a:pt x="374255" y="306267"/>
                        </a:cubicBezTo>
                        <a:cubicBezTo>
                          <a:pt x="302474" y="325408"/>
                          <a:pt x="230693" y="330194"/>
                          <a:pt x="158911" y="320623"/>
                        </a:cubicBezTo>
                        <a:cubicBezTo>
                          <a:pt x="115843" y="315838"/>
                          <a:pt x="44061" y="301481"/>
                          <a:pt x="34490" y="248842"/>
                        </a:cubicBezTo>
                        <a:cubicBezTo>
                          <a:pt x="24920" y="196202"/>
                          <a:pt x="115843" y="143562"/>
                          <a:pt x="158911" y="153134"/>
                        </a:cubicBezTo>
                        <a:cubicBezTo>
                          <a:pt x="230693" y="162704"/>
                          <a:pt x="283332" y="210558"/>
                          <a:pt x="297688" y="229700"/>
                        </a:cubicBezTo>
                        <a:cubicBezTo>
                          <a:pt x="326401" y="263198"/>
                          <a:pt x="374255" y="258413"/>
                          <a:pt x="422109" y="239271"/>
                        </a:cubicBezTo>
                        <a:cubicBezTo>
                          <a:pt x="436465" y="234485"/>
                          <a:pt x="450822" y="224915"/>
                          <a:pt x="460392" y="215344"/>
                        </a:cubicBezTo>
                        <a:cubicBezTo>
                          <a:pt x="469964" y="205773"/>
                          <a:pt x="484320" y="191417"/>
                          <a:pt x="484320" y="177061"/>
                        </a:cubicBezTo>
                        <a:cubicBezTo>
                          <a:pt x="484320" y="167490"/>
                          <a:pt x="484320" y="153134"/>
                          <a:pt x="479534" y="143562"/>
                        </a:cubicBezTo>
                        <a:cubicBezTo>
                          <a:pt x="474749" y="133992"/>
                          <a:pt x="469964" y="124421"/>
                          <a:pt x="469964" y="110065"/>
                        </a:cubicBezTo>
                        <a:cubicBezTo>
                          <a:pt x="474749" y="95708"/>
                          <a:pt x="484320" y="95708"/>
                          <a:pt x="498676" y="100494"/>
                        </a:cubicBezTo>
                        <a:cubicBezTo>
                          <a:pt x="503461" y="105279"/>
                          <a:pt x="508247" y="110065"/>
                          <a:pt x="513032" y="114850"/>
                        </a:cubicBezTo>
                        <a:cubicBezTo>
                          <a:pt x="527388" y="129206"/>
                          <a:pt x="536959" y="105279"/>
                          <a:pt x="541745" y="100494"/>
                        </a:cubicBezTo>
                        <a:cubicBezTo>
                          <a:pt x="541745" y="95708"/>
                          <a:pt x="546530" y="90923"/>
                          <a:pt x="551316" y="86138"/>
                        </a:cubicBezTo>
                        <a:cubicBezTo>
                          <a:pt x="560886" y="81352"/>
                          <a:pt x="575243" y="86138"/>
                          <a:pt x="584813" y="95708"/>
                        </a:cubicBezTo>
                        <a:cubicBezTo>
                          <a:pt x="603955" y="129206"/>
                          <a:pt x="589599" y="186631"/>
                          <a:pt x="556101" y="215344"/>
                        </a:cubicBezTo>
                        <a:close/>
                      </a:path>
                    </a:pathLst>
                  </a:custGeom>
                  <a:solidFill>
                    <a:srgbClr val="B92C74">
                      <a:alpha val="50000"/>
                    </a:srgbClr>
                  </a:solidFill>
                  <a:ln w="47824" cap="flat">
                    <a:noFill/>
                    <a:prstDash val="solid"/>
                    <a:miter/>
                  </a:ln>
                </p:spPr>
                <p:txBody>
                  <a:bodyPr rtlCol="0" anchor="ctr"/>
                  <a:lstStyle/>
                  <a:p>
                    <a:endParaRPr lang="en-US"/>
                  </a:p>
                </p:txBody>
              </p:sp>
              <p:sp>
                <p:nvSpPr>
                  <p:cNvPr id="363" name="Freeform: Shape 362">
                    <a:extLst>
                      <a:ext uri="{FF2B5EF4-FFF2-40B4-BE49-F238E27FC236}">
                        <a16:creationId xmlns:a16="http://schemas.microsoft.com/office/drawing/2014/main" xmlns="" id="{51361E93-0AF4-4D66-B19D-94DD1C15A5C0}"/>
                      </a:ext>
                    </a:extLst>
                  </p:cNvPr>
                  <p:cNvSpPr/>
                  <p:nvPr/>
                </p:nvSpPr>
                <p:spPr>
                  <a:xfrm>
                    <a:off x="8378333" y="9753742"/>
                    <a:ext cx="273711" cy="173060"/>
                  </a:xfrm>
                  <a:custGeom>
                    <a:avLst/>
                    <a:gdLst>
                      <a:gd name="connsiteX0" fmla="*/ 14356 w 273711"/>
                      <a:gd name="connsiteY0" fmla="*/ 92905 h 173060"/>
                      <a:gd name="connsiteX1" fmla="*/ 100494 w 273711"/>
                      <a:gd name="connsiteY1" fmla="*/ 107261 h 173060"/>
                      <a:gd name="connsiteX2" fmla="*/ 129206 w 273711"/>
                      <a:gd name="connsiteY2" fmla="*/ 140759 h 173060"/>
                      <a:gd name="connsiteX3" fmla="*/ 205773 w 273711"/>
                      <a:gd name="connsiteY3" fmla="*/ 169472 h 173060"/>
                      <a:gd name="connsiteX4" fmla="*/ 267983 w 273711"/>
                      <a:gd name="connsiteY4" fmla="*/ 126403 h 173060"/>
                      <a:gd name="connsiteX5" fmla="*/ 244056 w 273711"/>
                      <a:gd name="connsiteY5" fmla="*/ 45051 h 173060"/>
                      <a:gd name="connsiteX6" fmla="*/ 167490 w 273711"/>
                      <a:gd name="connsiteY6" fmla="*/ 6767 h 173060"/>
                      <a:gd name="connsiteX7" fmla="*/ 114850 w 273711"/>
                      <a:gd name="connsiteY7" fmla="*/ 1982 h 173060"/>
                      <a:gd name="connsiteX8" fmla="*/ 110065 w 273711"/>
                      <a:gd name="connsiteY8" fmla="*/ 1982 h 173060"/>
                      <a:gd name="connsiteX9" fmla="*/ 0 w 273711"/>
                      <a:gd name="connsiteY9" fmla="*/ 68978 h 173060"/>
                      <a:gd name="connsiteX10" fmla="*/ 14356 w 273711"/>
                      <a:gd name="connsiteY10" fmla="*/ 92905 h 173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3711" h="173060">
                        <a:moveTo>
                          <a:pt x="14356" y="92905"/>
                        </a:moveTo>
                        <a:cubicBezTo>
                          <a:pt x="38283" y="112047"/>
                          <a:pt x="71781" y="102476"/>
                          <a:pt x="100494" y="107261"/>
                        </a:cubicBezTo>
                        <a:cubicBezTo>
                          <a:pt x="114850" y="112047"/>
                          <a:pt x="124421" y="126403"/>
                          <a:pt x="129206" y="140759"/>
                        </a:cubicBezTo>
                        <a:cubicBezTo>
                          <a:pt x="148348" y="169472"/>
                          <a:pt x="172275" y="179042"/>
                          <a:pt x="205773" y="169472"/>
                        </a:cubicBezTo>
                        <a:cubicBezTo>
                          <a:pt x="229700" y="164686"/>
                          <a:pt x="258413" y="150330"/>
                          <a:pt x="267983" y="126403"/>
                        </a:cubicBezTo>
                        <a:cubicBezTo>
                          <a:pt x="282340" y="97690"/>
                          <a:pt x="267983" y="64192"/>
                          <a:pt x="244056" y="45051"/>
                        </a:cubicBezTo>
                        <a:cubicBezTo>
                          <a:pt x="220129" y="25909"/>
                          <a:pt x="196202" y="11553"/>
                          <a:pt x="167490" y="6767"/>
                        </a:cubicBezTo>
                        <a:cubicBezTo>
                          <a:pt x="153133" y="1982"/>
                          <a:pt x="129206" y="-2803"/>
                          <a:pt x="114850" y="1982"/>
                        </a:cubicBezTo>
                        <a:cubicBezTo>
                          <a:pt x="114850" y="1982"/>
                          <a:pt x="114850" y="1982"/>
                          <a:pt x="110065" y="1982"/>
                        </a:cubicBezTo>
                        <a:cubicBezTo>
                          <a:pt x="76567" y="35480"/>
                          <a:pt x="43069" y="54622"/>
                          <a:pt x="0" y="68978"/>
                        </a:cubicBezTo>
                        <a:cubicBezTo>
                          <a:pt x="0" y="78549"/>
                          <a:pt x="4785" y="83334"/>
                          <a:pt x="14356" y="92905"/>
                        </a:cubicBezTo>
                        <a:close/>
                      </a:path>
                    </a:pathLst>
                  </a:custGeom>
                  <a:solidFill>
                    <a:srgbClr val="B92C74">
                      <a:alpha val="50000"/>
                    </a:srgbClr>
                  </a:solidFill>
                  <a:ln w="47824" cap="flat">
                    <a:noFill/>
                    <a:prstDash val="solid"/>
                    <a:miter/>
                  </a:ln>
                </p:spPr>
                <p:txBody>
                  <a:bodyPr rtlCol="0" anchor="ctr"/>
                  <a:lstStyle/>
                  <a:p>
                    <a:endParaRPr lang="en-US"/>
                  </a:p>
                </p:txBody>
              </p:sp>
              <p:sp>
                <p:nvSpPr>
                  <p:cNvPr id="364" name="Freeform: Shape 363">
                    <a:extLst>
                      <a:ext uri="{FF2B5EF4-FFF2-40B4-BE49-F238E27FC236}">
                        <a16:creationId xmlns:a16="http://schemas.microsoft.com/office/drawing/2014/main" xmlns="" id="{A1ED1124-36BB-4940-8DC5-2259DB087662}"/>
                      </a:ext>
                    </a:extLst>
                  </p:cNvPr>
                  <p:cNvSpPr/>
                  <p:nvPr/>
                </p:nvSpPr>
                <p:spPr>
                  <a:xfrm>
                    <a:off x="8679814" y="9698299"/>
                    <a:ext cx="81351" cy="81352"/>
                  </a:xfrm>
                  <a:custGeom>
                    <a:avLst/>
                    <a:gdLst>
                      <a:gd name="connsiteX0" fmla="*/ 57425 w 81351"/>
                      <a:gd name="connsiteY0" fmla="*/ 0 h 81352"/>
                      <a:gd name="connsiteX1" fmla="*/ 52640 w 81351"/>
                      <a:gd name="connsiteY1" fmla="*/ 4786 h 81352"/>
                      <a:gd name="connsiteX2" fmla="*/ 43068 w 81351"/>
                      <a:gd name="connsiteY2" fmla="*/ 19142 h 81352"/>
                      <a:gd name="connsiteX3" fmla="*/ 19141 w 81351"/>
                      <a:gd name="connsiteY3" fmla="*/ 43069 h 81352"/>
                      <a:gd name="connsiteX4" fmla="*/ 0 w 81351"/>
                      <a:gd name="connsiteY4" fmla="*/ 57425 h 81352"/>
                      <a:gd name="connsiteX5" fmla="*/ 14356 w 81351"/>
                      <a:gd name="connsiteY5" fmla="*/ 81352 h 81352"/>
                      <a:gd name="connsiteX6" fmla="*/ 71781 w 81351"/>
                      <a:gd name="connsiteY6" fmla="*/ 38283 h 81352"/>
                      <a:gd name="connsiteX7" fmla="*/ 81352 w 81351"/>
                      <a:gd name="connsiteY7" fmla="*/ 19142 h 81352"/>
                      <a:gd name="connsiteX8" fmla="*/ 57425 w 81351"/>
                      <a:gd name="connsiteY8" fmla="*/ 0 h 81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351" h="81352">
                        <a:moveTo>
                          <a:pt x="57425" y="0"/>
                        </a:moveTo>
                        <a:cubicBezTo>
                          <a:pt x="52640" y="0"/>
                          <a:pt x="52640" y="0"/>
                          <a:pt x="52640" y="4786"/>
                        </a:cubicBezTo>
                        <a:cubicBezTo>
                          <a:pt x="47854" y="9571"/>
                          <a:pt x="47854" y="14356"/>
                          <a:pt x="43068" y="19142"/>
                        </a:cubicBezTo>
                        <a:cubicBezTo>
                          <a:pt x="38283" y="28713"/>
                          <a:pt x="28712" y="38283"/>
                          <a:pt x="19141" y="43069"/>
                        </a:cubicBezTo>
                        <a:cubicBezTo>
                          <a:pt x="14356" y="47854"/>
                          <a:pt x="4785" y="52640"/>
                          <a:pt x="0" y="57425"/>
                        </a:cubicBezTo>
                        <a:cubicBezTo>
                          <a:pt x="4785" y="66996"/>
                          <a:pt x="14356" y="71781"/>
                          <a:pt x="14356" y="81352"/>
                        </a:cubicBezTo>
                        <a:cubicBezTo>
                          <a:pt x="38283" y="71781"/>
                          <a:pt x="57425" y="57425"/>
                          <a:pt x="71781" y="38283"/>
                        </a:cubicBezTo>
                        <a:cubicBezTo>
                          <a:pt x="76567" y="33498"/>
                          <a:pt x="76567" y="28713"/>
                          <a:pt x="81352" y="19142"/>
                        </a:cubicBezTo>
                        <a:cubicBezTo>
                          <a:pt x="71781" y="9571"/>
                          <a:pt x="62210" y="4786"/>
                          <a:pt x="57425" y="0"/>
                        </a:cubicBezTo>
                        <a:close/>
                      </a:path>
                    </a:pathLst>
                  </a:custGeom>
                  <a:solidFill>
                    <a:srgbClr val="B92C74">
                      <a:alpha val="50000"/>
                    </a:srgbClr>
                  </a:solidFill>
                  <a:ln w="47824" cap="flat">
                    <a:noFill/>
                    <a:prstDash val="solid"/>
                    <a:miter/>
                  </a:ln>
                </p:spPr>
                <p:txBody>
                  <a:bodyPr rtlCol="0" anchor="ctr"/>
                  <a:lstStyle/>
                  <a:p>
                    <a:endParaRPr lang="en-US"/>
                  </a:p>
                </p:txBody>
              </p:sp>
              <p:grpSp>
                <p:nvGrpSpPr>
                  <p:cNvPr id="365" name="Graphic 3">
                    <a:extLst>
                      <a:ext uri="{FF2B5EF4-FFF2-40B4-BE49-F238E27FC236}">
                        <a16:creationId xmlns:a16="http://schemas.microsoft.com/office/drawing/2014/main" xmlns="" id="{2B93159B-FDA0-4582-AED2-B7CD5F49E2DB}"/>
                      </a:ext>
                    </a:extLst>
                  </p:cNvPr>
                  <p:cNvGrpSpPr/>
                  <p:nvPr/>
                </p:nvGrpSpPr>
                <p:grpSpPr>
                  <a:xfrm>
                    <a:off x="8185924" y="9894501"/>
                    <a:ext cx="637453" cy="196201"/>
                    <a:chOff x="8185924" y="9894501"/>
                    <a:chExt cx="637453" cy="196201"/>
                  </a:xfrm>
                </p:grpSpPr>
                <p:sp>
                  <p:nvSpPr>
                    <p:cNvPr id="370" name="Freeform: Shape 369">
                      <a:extLst>
                        <a:ext uri="{FF2B5EF4-FFF2-40B4-BE49-F238E27FC236}">
                          <a16:creationId xmlns:a16="http://schemas.microsoft.com/office/drawing/2014/main" xmlns="" id="{2761DBB0-411B-46A5-B67A-5DB0AF65010F}"/>
                        </a:ext>
                      </a:extLst>
                    </p:cNvPr>
                    <p:cNvSpPr/>
                    <p:nvPr/>
                  </p:nvSpPr>
                  <p:spPr>
                    <a:xfrm>
                      <a:off x="8185924" y="9894501"/>
                      <a:ext cx="632667" cy="191531"/>
                    </a:xfrm>
                    <a:custGeom>
                      <a:avLst/>
                      <a:gdLst>
                        <a:gd name="connsiteX0" fmla="*/ 551316 w 632667"/>
                        <a:gd name="connsiteY0" fmla="*/ 62210 h 191531"/>
                        <a:gd name="connsiteX1" fmla="*/ 364684 w 632667"/>
                        <a:gd name="connsiteY1" fmla="*/ 124421 h 191531"/>
                        <a:gd name="connsiteX2" fmla="*/ 125413 w 632667"/>
                        <a:gd name="connsiteY2" fmla="*/ 138777 h 191531"/>
                        <a:gd name="connsiteX3" fmla="*/ 10563 w 632667"/>
                        <a:gd name="connsiteY3" fmla="*/ 81352 h 191531"/>
                        <a:gd name="connsiteX4" fmla="*/ 992 w 632667"/>
                        <a:gd name="connsiteY4" fmla="*/ 114850 h 191531"/>
                        <a:gd name="connsiteX5" fmla="*/ 77559 w 632667"/>
                        <a:gd name="connsiteY5" fmla="*/ 177060 h 191531"/>
                        <a:gd name="connsiteX6" fmla="*/ 493891 w 632667"/>
                        <a:gd name="connsiteY6" fmla="*/ 148348 h 191531"/>
                        <a:gd name="connsiteX7" fmla="*/ 599170 w 632667"/>
                        <a:gd name="connsiteY7" fmla="*/ 95708 h 191531"/>
                        <a:gd name="connsiteX8" fmla="*/ 632667 w 632667"/>
                        <a:gd name="connsiteY8" fmla="*/ 19141 h 191531"/>
                        <a:gd name="connsiteX9" fmla="*/ 632667 w 632667"/>
                        <a:gd name="connsiteY9" fmla="*/ 0 h 191531"/>
                        <a:gd name="connsiteX10" fmla="*/ 551316 w 632667"/>
                        <a:gd name="connsiteY10" fmla="*/ 62210 h 191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32667" h="191531">
                          <a:moveTo>
                            <a:pt x="551316" y="62210"/>
                          </a:moveTo>
                          <a:cubicBezTo>
                            <a:pt x="493891" y="90923"/>
                            <a:pt x="431680" y="110064"/>
                            <a:pt x="364684" y="124421"/>
                          </a:cubicBezTo>
                          <a:cubicBezTo>
                            <a:pt x="288118" y="143562"/>
                            <a:pt x="201980" y="153133"/>
                            <a:pt x="125413" y="138777"/>
                          </a:cubicBezTo>
                          <a:cubicBezTo>
                            <a:pt x="82344" y="129206"/>
                            <a:pt x="39276" y="110064"/>
                            <a:pt x="10563" y="81352"/>
                          </a:cubicBezTo>
                          <a:cubicBezTo>
                            <a:pt x="5778" y="90923"/>
                            <a:pt x="5778" y="105279"/>
                            <a:pt x="992" y="114850"/>
                          </a:cubicBezTo>
                          <a:cubicBezTo>
                            <a:pt x="-8578" y="148348"/>
                            <a:pt x="53632" y="172275"/>
                            <a:pt x="77559" y="177060"/>
                          </a:cubicBezTo>
                          <a:cubicBezTo>
                            <a:pt x="125413" y="191417"/>
                            <a:pt x="292903" y="210558"/>
                            <a:pt x="493891" y="148348"/>
                          </a:cubicBezTo>
                          <a:cubicBezTo>
                            <a:pt x="532174" y="138777"/>
                            <a:pt x="565672" y="119635"/>
                            <a:pt x="599170" y="95708"/>
                          </a:cubicBezTo>
                          <a:cubicBezTo>
                            <a:pt x="627882" y="76567"/>
                            <a:pt x="632667" y="52640"/>
                            <a:pt x="632667" y="19141"/>
                          </a:cubicBezTo>
                          <a:cubicBezTo>
                            <a:pt x="632667" y="14356"/>
                            <a:pt x="632667" y="4785"/>
                            <a:pt x="632667" y="0"/>
                          </a:cubicBezTo>
                          <a:cubicBezTo>
                            <a:pt x="603955" y="28712"/>
                            <a:pt x="575243" y="47854"/>
                            <a:pt x="551316" y="62210"/>
                          </a:cubicBezTo>
                          <a:close/>
                        </a:path>
                      </a:pathLst>
                    </a:custGeom>
                    <a:solidFill>
                      <a:srgbClr val="FFFBEB"/>
                    </a:solidFill>
                    <a:ln w="47824" cap="flat">
                      <a:noFill/>
                      <a:prstDash val="solid"/>
                      <a:miter/>
                    </a:ln>
                  </p:spPr>
                  <p:txBody>
                    <a:bodyPr rtlCol="0" anchor="ctr"/>
                    <a:lstStyle/>
                    <a:p>
                      <a:endParaRPr lang="en-US"/>
                    </a:p>
                  </p:txBody>
                </p:sp>
                <p:sp>
                  <p:nvSpPr>
                    <p:cNvPr id="371" name="Freeform: Shape 370">
                      <a:extLst>
                        <a:ext uri="{FF2B5EF4-FFF2-40B4-BE49-F238E27FC236}">
                          <a16:creationId xmlns:a16="http://schemas.microsoft.com/office/drawing/2014/main" xmlns="" id="{D8052B28-0847-4141-8D71-752C1BF24F4E}"/>
                        </a:ext>
                      </a:extLst>
                    </p:cNvPr>
                    <p:cNvSpPr/>
                    <p:nvPr/>
                  </p:nvSpPr>
                  <p:spPr>
                    <a:xfrm>
                      <a:off x="8185924" y="9897160"/>
                      <a:ext cx="637453" cy="193543"/>
                    </a:xfrm>
                    <a:custGeom>
                      <a:avLst/>
                      <a:gdLst>
                        <a:gd name="connsiteX0" fmla="*/ 216336 w 637453"/>
                        <a:gd name="connsiteY0" fmla="*/ 193543 h 193543"/>
                        <a:gd name="connsiteX1" fmla="*/ 77559 w 637453"/>
                        <a:gd name="connsiteY1" fmla="*/ 179187 h 193543"/>
                        <a:gd name="connsiteX2" fmla="*/ 992 w 637453"/>
                        <a:gd name="connsiteY2" fmla="*/ 112191 h 193543"/>
                        <a:gd name="connsiteX3" fmla="*/ 10563 w 637453"/>
                        <a:gd name="connsiteY3" fmla="*/ 78693 h 193543"/>
                        <a:gd name="connsiteX4" fmla="*/ 15349 w 637453"/>
                        <a:gd name="connsiteY4" fmla="*/ 73908 h 193543"/>
                        <a:gd name="connsiteX5" fmla="*/ 20134 w 637453"/>
                        <a:gd name="connsiteY5" fmla="*/ 73908 h 193543"/>
                        <a:gd name="connsiteX6" fmla="*/ 134984 w 637453"/>
                        <a:gd name="connsiteY6" fmla="*/ 131333 h 193543"/>
                        <a:gd name="connsiteX7" fmla="*/ 216336 w 637453"/>
                        <a:gd name="connsiteY7" fmla="*/ 140904 h 193543"/>
                        <a:gd name="connsiteX8" fmla="*/ 374255 w 637453"/>
                        <a:gd name="connsiteY8" fmla="*/ 121762 h 193543"/>
                        <a:gd name="connsiteX9" fmla="*/ 556101 w 637453"/>
                        <a:gd name="connsiteY9" fmla="*/ 59552 h 193543"/>
                        <a:gd name="connsiteX10" fmla="*/ 627882 w 637453"/>
                        <a:gd name="connsiteY10" fmla="*/ 2127 h 193543"/>
                        <a:gd name="connsiteX11" fmla="*/ 632667 w 637453"/>
                        <a:gd name="connsiteY11" fmla="*/ 2127 h 193543"/>
                        <a:gd name="connsiteX12" fmla="*/ 637453 w 637453"/>
                        <a:gd name="connsiteY12" fmla="*/ 6912 h 193543"/>
                        <a:gd name="connsiteX13" fmla="*/ 637453 w 637453"/>
                        <a:gd name="connsiteY13" fmla="*/ 26054 h 193543"/>
                        <a:gd name="connsiteX14" fmla="*/ 603955 w 637453"/>
                        <a:gd name="connsiteY14" fmla="*/ 107406 h 193543"/>
                        <a:gd name="connsiteX15" fmla="*/ 498676 w 637453"/>
                        <a:gd name="connsiteY15" fmla="*/ 160045 h 193543"/>
                        <a:gd name="connsiteX16" fmla="*/ 216336 w 637453"/>
                        <a:gd name="connsiteY16" fmla="*/ 193543 h 193543"/>
                        <a:gd name="connsiteX17" fmla="*/ 10563 w 637453"/>
                        <a:gd name="connsiteY17" fmla="*/ 88264 h 193543"/>
                        <a:gd name="connsiteX18" fmla="*/ 5778 w 637453"/>
                        <a:gd name="connsiteY18" fmla="*/ 112191 h 193543"/>
                        <a:gd name="connsiteX19" fmla="*/ 77559 w 637453"/>
                        <a:gd name="connsiteY19" fmla="*/ 169616 h 193543"/>
                        <a:gd name="connsiteX20" fmla="*/ 216336 w 637453"/>
                        <a:gd name="connsiteY20" fmla="*/ 183972 h 193543"/>
                        <a:gd name="connsiteX21" fmla="*/ 489105 w 637453"/>
                        <a:gd name="connsiteY21" fmla="*/ 140904 h 193543"/>
                        <a:gd name="connsiteX22" fmla="*/ 589599 w 637453"/>
                        <a:gd name="connsiteY22" fmla="*/ 88264 h 193543"/>
                        <a:gd name="connsiteX23" fmla="*/ 618311 w 637453"/>
                        <a:gd name="connsiteY23" fmla="*/ 16483 h 193543"/>
                        <a:gd name="connsiteX24" fmla="*/ 618311 w 637453"/>
                        <a:gd name="connsiteY24" fmla="*/ 11698 h 193543"/>
                        <a:gd name="connsiteX25" fmla="*/ 551316 w 637453"/>
                        <a:gd name="connsiteY25" fmla="*/ 59552 h 193543"/>
                        <a:gd name="connsiteX26" fmla="*/ 364684 w 637453"/>
                        <a:gd name="connsiteY26" fmla="*/ 121762 h 193543"/>
                        <a:gd name="connsiteX27" fmla="*/ 206766 w 637453"/>
                        <a:gd name="connsiteY27" fmla="*/ 140904 h 193543"/>
                        <a:gd name="connsiteX28" fmla="*/ 125413 w 637453"/>
                        <a:gd name="connsiteY28" fmla="*/ 131333 h 193543"/>
                        <a:gd name="connsiteX29" fmla="*/ 10563 w 637453"/>
                        <a:gd name="connsiteY29" fmla="*/ 88264 h 19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637453" h="193543">
                          <a:moveTo>
                            <a:pt x="216336" y="193543"/>
                          </a:moveTo>
                          <a:cubicBezTo>
                            <a:pt x="149340" y="193543"/>
                            <a:pt x="101486" y="183972"/>
                            <a:pt x="77559" y="179187"/>
                          </a:cubicBezTo>
                          <a:cubicBezTo>
                            <a:pt x="53632" y="169616"/>
                            <a:pt x="-8578" y="150475"/>
                            <a:pt x="992" y="112191"/>
                          </a:cubicBezTo>
                          <a:cubicBezTo>
                            <a:pt x="992" y="102620"/>
                            <a:pt x="5778" y="88264"/>
                            <a:pt x="10563" y="78693"/>
                          </a:cubicBezTo>
                          <a:cubicBezTo>
                            <a:pt x="10563" y="78693"/>
                            <a:pt x="10563" y="73908"/>
                            <a:pt x="15349" y="73908"/>
                          </a:cubicBezTo>
                          <a:cubicBezTo>
                            <a:pt x="15349" y="73908"/>
                            <a:pt x="20134" y="73908"/>
                            <a:pt x="20134" y="73908"/>
                          </a:cubicBezTo>
                          <a:cubicBezTo>
                            <a:pt x="48847" y="97835"/>
                            <a:pt x="87130" y="121762"/>
                            <a:pt x="134984" y="131333"/>
                          </a:cubicBezTo>
                          <a:cubicBezTo>
                            <a:pt x="158911" y="136118"/>
                            <a:pt x="187624" y="140904"/>
                            <a:pt x="216336" y="140904"/>
                          </a:cubicBezTo>
                          <a:cubicBezTo>
                            <a:pt x="264190" y="140904"/>
                            <a:pt x="312045" y="136118"/>
                            <a:pt x="374255" y="121762"/>
                          </a:cubicBezTo>
                          <a:cubicBezTo>
                            <a:pt x="446036" y="107406"/>
                            <a:pt x="508247" y="83479"/>
                            <a:pt x="556101" y="59552"/>
                          </a:cubicBezTo>
                          <a:cubicBezTo>
                            <a:pt x="589599" y="40410"/>
                            <a:pt x="613526" y="26054"/>
                            <a:pt x="627882" y="2127"/>
                          </a:cubicBezTo>
                          <a:cubicBezTo>
                            <a:pt x="627882" y="2127"/>
                            <a:pt x="632667" y="-2659"/>
                            <a:pt x="632667" y="2127"/>
                          </a:cubicBezTo>
                          <a:cubicBezTo>
                            <a:pt x="632667" y="2127"/>
                            <a:pt x="637453" y="6912"/>
                            <a:pt x="637453" y="6912"/>
                          </a:cubicBezTo>
                          <a:cubicBezTo>
                            <a:pt x="637453" y="11698"/>
                            <a:pt x="637453" y="21269"/>
                            <a:pt x="637453" y="26054"/>
                          </a:cubicBezTo>
                          <a:cubicBezTo>
                            <a:pt x="637453" y="59552"/>
                            <a:pt x="637453" y="83479"/>
                            <a:pt x="603955" y="107406"/>
                          </a:cubicBezTo>
                          <a:cubicBezTo>
                            <a:pt x="575243" y="126548"/>
                            <a:pt x="536959" y="145689"/>
                            <a:pt x="498676" y="160045"/>
                          </a:cubicBezTo>
                          <a:cubicBezTo>
                            <a:pt x="379041" y="183972"/>
                            <a:pt x="278547" y="193543"/>
                            <a:pt x="216336" y="193543"/>
                          </a:cubicBezTo>
                          <a:close/>
                          <a:moveTo>
                            <a:pt x="10563" y="88264"/>
                          </a:moveTo>
                          <a:cubicBezTo>
                            <a:pt x="10563" y="97835"/>
                            <a:pt x="5778" y="102620"/>
                            <a:pt x="5778" y="112191"/>
                          </a:cubicBezTo>
                          <a:cubicBezTo>
                            <a:pt x="992" y="140904"/>
                            <a:pt x="58417" y="164831"/>
                            <a:pt x="77559" y="169616"/>
                          </a:cubicBezTo>
                          <a:cubicBezTo>
                            <a:pt x="101486" y="174402"/>
                            <a:pt x="149340" y="183972"/>
                            <a:pt x="216336" y="183972"/>
                          </a:cubicBezTo>
                          <a:cubicBezTo>
                            <a:pt x="278547" y="183972"/>
                            <a:pt x="379041" y="179187"/>
                            <a:pt x="489105" y="140904"/>
                          </a:cubicBezTo>
                          <a:cubicBezTo>
                            <a:pt x="527388" y="131333"/>
                            <a:pt x="560886" y="107406"/>
                            <a:pt x="589599" y="88264"/>
                          </a:cubicBezTo>
                          <a:cubicBezTo>
                            <a:pt x="618311" y="69123"/>
                            <a:pt x="618311" y="49981"/>
                            <a:pt x="618311" y="16483"/>
                          </a:cubicBezTo>
                          <a:cubicBezTo>
                            <a:pt x="618311" y="16483"/>
                            <a:pt x="618311" y="11698"/>
                            <a:pt x="618311" y="11698"/>
                          </a:cubicBezTo>
                          <a:cubicBezTo>
                            <a:pt x="603955" y="30839"/>
                            <a:pt x="580028" y="45196"/>
                            <a:pt x="551316" y="59552"/>
                          </a:cubicBezTo>
                          <a:cubicBezTo>
                            <a:pt x="498676" y="88264"/>
                            <a:pt x="436465" y="107406"/>
                            <a:pt x="364684" y="121762"/>
                          </a:cubicBezTo>
                          <a:cubicBezTo>
                            <a:pt x="302474" y="136118"/>
                            <a:pt x="249834" y="140904"/>
                            <a:pt x="206766" y="140904"/>
                          </a:cubicBezTo>
                          <a:cubicBezTo>
                            <a:pt x="178053" y="140904"/>
                            <a:pt x="149340" y="136118"/>
                            <a:pt x="125413" y="131333"/>
                          </a:cubicBezTo>
                          <a:cubicBezTo>
                            <a:pt x="82344" y="131333"/>
                            <a:pt x="39276" y="112191"/>
                            <a:pt x="10563" y="88264"/>
                          </a:cubicBezTo>
                          <a:close/>
                        </a:path>
                      </a:pathLst>
                    </a:custGeom>
                    <a:solidFill>
                      <a:srgbClr val="7E7E7D"/>
                    </a:solidFill>
                    <a:ln w="47824" cap="flat">
                      <a:noFill/>
                      <a:prstDash val="solid"/>
                      <a:miter/>
                    </a:ln>
                  </p:spPr>
                  <p:txBody>
                    <a:bodyPr rtlCol="0" anchor="ctr"/>
                    <a:lstStyle/>
                    <a:p>
                      <a:endParaRPr lang="en-US"/>
                    </a:p>
                  </p:txBody>
                </p:sp>
              </p:grpSp>
              <p:grpSp>
                <p:nvGrpSpPr>
                  <p:cNvPr id="366" name="Graphic 3">
                    <a:extLst>
                      <a:ext uri="{FF2B5EF4-FFF2-40B4-BE49-F238E27FC236}">
                        <a16:creationId xmlns:a16="http://schemas.microsoft.com/office/drawing/2014/main" xmlns="" id="{0BF3DF35-40BF-4EBA-B5BA-1CB7EBA87CBA}"/>
                      </a:ext>
                    </a:extLst>
                  </p:cNvPr>
                  <p:cNvGrpSpPr/>
                  <p:nvPr/>
                </p:nvGrpSpPr>
                <p:grpSpPr>
                  <a:xfrm>
                    <a:off x="8387903" y="9750939"/>
                    <a:ext cx="259387" cy="167489"/>
                    <a:chOff x="8387903" y="9750939"/>
                    <a:chExt cx="259387" cy="167489"/>
                  </a:xfrm>
                </p:grpSpPr>
                <p:sp>
                  <p:nvSpPr>
                    <p:cNvPr id="368" name="Freeform: Shape 367">
                      <a:extLst>
                        <a:ext uri="{FF2B5EF4-FFF2-40B4-BE49-F238E27FC236}">
                          <a16:creationId xmlns:a16="http://schemas.microsoft.com/office/drawing/2014/main" xmlns="" id="{2F696096-92D4-48DE-9A4B-DD6C8D58029D}"/>
                        </a:ext>
                      </a:extLst>
                    </p:cNvPr>
                    <p:cNvSpPr/>
                    <p:nvPr/>
                  </p:nvSpPr>
                  <p:spPr>
                    <a:xfrm>
                      <a:off x="8392689" y="9759440"/>
                      <a:ext cx="248435" cy="155130"/>
                    </a:xfrm>
                    <a:custGeom>
                      <a:avLst/>
                      <a:gdLst>
                        <a:gd name="connsiteX0" fmla="*/ 0 w 248435"/>
                        <a:gd name="connsiteY0" fmla="*/ 63280 h 155130"/>
                        <a:gd name="connsiteX1" fmla="*/ 19141 w 248435"/>
                        <a:gd name="connsiteY1" fmla="*/ 77636 h 155130"/>
                        <a:gd name="connsiteX2" fmla="*/ 57425 w 248435"/>
                        <a:gd name="connsiteY2" fmla="*/ 77636 h 155130"/>
                        <a:gd name="connsiteX3" fmla="*/ 138777 w 248435"/>
                        <a:gd name="connsiteY3" fmla="*/ 125490 h 155130"/>
                        <a:gd name="connsiteX4" fmla="*/ 181846 w 248435"/>
                        <a:gd name="connsiteY4" fmla="*/ 154203 h 155130"/>
                        <a:gd name="connsiteX5" fmla="*/ 215344 w 248435"/>
                        <a:gd name="connsiteY5" fmla="*/ 135061 h 155130"/>
                        <a:gd name="connsiteX6" fmla="*/ 244056 w 248435"/>
                        <a:gd name="connsiteY6" fmla="*/ 72851 h 155130"/>
                        <a:gd name="connsiteX7" fmla="*/ 129206 w 248435"/>
                        <a:gd name="connsiteY7" fmla="*/ 1070 h 155130"/>
                        <a:gd name="connsiteX8" fmla="*/ 0 w 248435"/>
                        <a:gd name="connsiteY8" fmla="*/ 63280 h 155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8435" h="155130">
                          <a:moveTo>
                            <a:pt x="0" y="63280"/>
                          </a:moveTo>
                          <a:cubicBezTo>
                            <a:pt x="0" y="72851"/>
                            <a:pt x="9571" y="77636"/>
                            <a:pt x="19141" y="77636"/>
                          </a:cubicBezTo>
                          <a:cubicBezTo>
                            <a:pt x="33498" y="77636"/>
                            <a:pt x="43068" y="77636"/>
                            <a:pt x="57425" y="77636"/>
                          </a:cubicBezTo>
                          <a:cubicBezTo>
                            <a:pt x="95708" y="77636"/>
                            <a:pt x="119635" y="87207"/>
                            <a:pt x="138777" y="125490"/>
                          </a:cubicBezTo>
                          <a:cubicBezTo>
                            <a:pt x="148348" y="144632"/>
                            <a:pt x="157919" y="158988"/>
                            <a:pt x="181846" y="154203"/>
                          </a:cubicBezTo>
                          <a:cubicBezTo>
                            <a:pt x="196202" y="149417"/>
                            <a:pt x="205773" y="144632"/>
                            <a:pt x="215344" y="135061"/>
                          </a:cubicBezTo>
                          <a:cubicBezTo>
                            <a:pt x="234485" y="120705"/>
                            <a:pt x="258412" y="96778"/>
                            <a:pt x="244056" y="72851"/>
                          </a:cubicBezTo>
                          <a:cubicBezTo>
                            <a:pt x="224914" y="34567"/>
                            <a:pt x="167490" y="1070"/>
                            <a:pt x="129206" y="1070"/>
                          </a:cubicBezTo>
                          <a:cubicBezTo>
                            <a:pt x="57425" y="-8501"/>
                            <a:pt x="0" y="48924"/>
                            <a:pt x="0" y="63280"/>
                          </a:cubicBezTo>
                          <a:close/>
                        </a:path>
                      </a:pathLst>
                    </a:custGeom>
                    <a:solidFill>
                      <a:srgbClr val="B14191"/>
                    </a:solidFill>
                    <a:ln w="47824" cap="flat">
                      <a:noFill/>
                      <a:prstDash val="solid"/>
                      <a:miter/>
                    </a:ln>
                  </p:spPr>
                  <p:txBody>
                    <a:bodyPr rtlCol="0" anchor="ctr"/>
                    <a:lstStyle/>
                    <a:p>
                      <a:endParaRPr lang="en-US"/>
                    </a:p>
                  </p:txBody>
                </p:sp>
                <p:sp>
                  <p:nvSpPr>
                    <p:cNvPr id="369" name="Freeform: Shape 368">
                      <a:extLst>
                        <a:ext uri="{FF2B5EF4-FFF2-40B4-BE49-F238E27FC236}">
                          <a16:creationId xmlns:a16="http://schemas.microsoft.com/office/drawing/2014/main" xmlns="" id="{20E51F12-B6A0-410B-B1B3-2A7307CFE40D}"/>
                        </a:ext>
                      </a:extLst>
                    </p:cNvPr>
                    <p:cNvSpPr/>
                    <p:nvPr/>
                  </p:nvSpPr>
                  <p:spPr>
                    <a:xfrm>
                      <a:off x="8387903" y="9750939"/>
                      <a:ext cx="259387" cy="167489"/>
                    </a:xfrm>
                    <a:custGeom>
                      <a:avLst/>
                      <a:gdLst>
                        <a:gd name="connsiteX0" fmla="*/ 177061 w 259387"/>
                        <a:gd name="connsiteY0" fmla="*/ 167490 h 167489"/>
                        <a:gd name="connsiteX1" fmla="*/ 177061 w 259387"/>
                        <a:gd name="connsiteY1" fmla="*/ 167490 h 167489"/>
                        <a:gd name="connsiteX2" fmla="*/ 138777 w 259387"/>
                        <a:gd name="connsiteY2" fmla="*/ 133991 h 167489"/>
                        <a:gd name="connsiteX3" fmla="*/ 62211 w 259387"/>
                        <a:gd name="connsiteY3" fmla="*/ 90923 h 167489"/>
                        <a:gd name="connsiteX4" fmla="*/ 52640 w 259387"/>
                        <a:gd name="connsiteY4" fmla="*/ 90923 h 167489"/>
                        <a:gd name="connsiteX5" fmla="*/ 23927 w 259387"/>
                        <a:gd name="connsiteY5" fmla="*/ 90923 h 167489"/>
                        <a:gd name="connsiteX6" fmla="*/ 0 w 259387"/>
                        <a:gd name="connsiteY6" fmla="*/ 71781 h 167489"/>
                        <a:gd name="connsiteX7" fmla="*/ 9571 w 259387"/>
                        <a:gd name="connsiteY7" fmla="*/ 52640 h 167489"/>
                        <a:gd name="connsiteX8" fmla="*/ 119635 w 259387"/>
                        <a:gd name="connsiteY8" fmla="*/ 0 h 167489"/>
                        <a:gd name="connsiteX9" fmla="*/ 133992 w 259387"/>
                        <a:gd name="connsiteY9" fmla="*/ 0 h 167489"/>
                        <a:gd name="connsiteX10" fmla="*/ 253627 w 259387"/>
                        <a:gd name="connsiteY10" fmla="*/ 76567 h 167489"/>
                        <a:gd name="connsiteX11" fmla="*/ 224915 w 259387"/>
                        <a:gd name="connsiteY11" fmla="*/ 148348 h 167489"/>
                        <a:gd name="connsiteX12" fmla="*/ 191417 w 259387"/>
                        <a:gd name="connsiteY12" fmla="*/ 167490 h 167489"/>
                        <a:gd name="connsiteX13" fmla="*/ 177061 w 259387"/>
                        <a:gd name="connsiteY13" fmla="*/ 167490 h 167489"/>
                        <a:gd name="connsiteX14" fmla="*/ 119635 w 259387"/>
                        <a:gd name="connsiteY14" fmla="*/ 9571 h 167489"/>
                        <a:gd name="connsiteX15" fmla="*/ 19142 w 259387"/>
                        <a:gd name="connsiteY15" fmla="*/ 57425 h 167489"/>
                        <a:gd name="connsiteX16" fmla="*/ 9571 w 259387"/>
                        <a:gd name="connsiteY16" fmla="*/ 71781 h 167489"/>
                        <a:gd name="connsiteX17" fmla="*/ 23927 w 259387"/>
                        <a:gd name="connsiteY17" fmla="*/ 81352 h 167489"/>
                        <a:gd name="connsiteX18" fmla="*/ 52640 w 259387"/>
                        <a:gd name="connsiteY18" fmla="*/ 81352 h 167489"/>
                        <a:gd name="connsiteX19" fmla="*/ 62211 w 259387"/>
                        <a:gd name="connsiteY19" fmla="*/ 81352 h 167489"/>
                        <a:gd name="connsiteX20" fmla="*/ 148348 w 259387"/>
                        <a:gd name="connsiteY20" fmla="*/ 129206 h 167489"/>
                        <a:gd name="connsiteX21" fmla="*/ 186631 w 259387"/>
                        <a:gd name="connsiteY21" fmla="*/ 153133 h 167489"/>
                        <a:gd name="connsiteX22" fmla="*/ 220130 w 259387"/>
                        <a:gd name="connsiteY22" fmla="*/ 133991 h 167489"/>
                        <a:gd name="connsiteX23" fmla="*/ 248842 w 259387"/>
                        <a:gd name="connsiteY23" fmla="*/ 76567 h 167489"/>
                        <a:gd name="connsiteX24" fmla="*/ 138777 w 259387"/>
                        <a:gd name="connsiteY24" fmla="*/ 4785 h 167489"/>
                        <a:gd name="connsiteX25" fmla="*/ 119635 w 259387"/>
                        <a:gd name="connsiteY25" fmla="*/ 9571 h 167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59387" h="167489">
                          <a:moveTo>
                            <a:pt x="177061" y="167490"/>
                          </a:moveTo>
                          <a:lnTo>
                            <a:pt x="177061" y="167490"/>
                          </a:lnTo>
                          <a:cubicBezTo>
                            <a:pt x="153134" y="167490"/>
                            <a:pt x="143563" y="143562"/>
                            <a:pt x="138777" y="133991"/>
                          </a:cubicBezTo>
                          <a:cubicBezTo>
                            <a:pt x="119635" y="100494"/>
                            <a:pt x="95708" y="90923"/>
                            <a:pt x="62211" y="90923"/>
                          </a:cubicBezTo>
                          <a:lnTo>
                            <a:pt x="52640" y="90923"/>
                          </a:lnTo>
                          <a:cubicBezTo>
                            <a:pt x="43069" y="90923"/>
                            <a:pt x="33498" y="90923"/>
                            <a:pt x="23927" y="90923"/>
                          </a:cubicBezTo>
                          <a:cubicBezTo>
                            <a:pt x="14356" y="90923"/>
                            <a:pt x="4786" y="81352"/>
                            <a:pt x="0" y="71781"/>
                          </a:cubicBezTo>
                          <a:cubicBezTo>
                            <a:pt x="0" y="66996"/>
                            <a:pt x="0" y="57425"/>
                            <a:pt x="9571" y="52640"/>
                          </a:cubicBezTo>
                          <a:cubicBezTo>
                            <a:pt x="23927" y="33498"/>
                            <a:pt x="66996" y="0"/>
                            <a:pt x="119635" y="0"/>
                          </a:cubicBezTo>
                          <a:cubicBezTo>
                            <a:pt x="124421" y="0"/>
                            <a:pt x="129206" y="0"/>
                            <a:pt x="133992" y="0"/>
                          </a:cubicBezTo>
                          <a:cubicBezTo>
                            <a:pt x="172275" y="4785"/>
                            <a:pt x="234486" y="38283"/>
                            <a:pt x="253627" y="76567"/>
                          </a:cubicBezTo>
                          <a:cubicBezTo>
                            <a:pt x="272769" y="110064"/>
                            <a:pt x="239271" y="138777"/>
                            <a:pt x="224915" y="148348"/>
                          </a:cubicBezTo>
                          <a:cubicBezTo>
                            <a:pt x="215344" y="157919"/>
                            <a:pt x="200988" y="162704"/>
                            <a:pt x="191417" y="167490"/>
                          </a:cubicBezTo>
                          <a:cubicBezTo>
                            <a:pt x="181846" y="167490"/>
                            <a:pt x="181846" y="167490"/>
                            <a:pt x="177061" y="167490"/>
                          </a:cubicBezTo>
                          <a:close/>
                          <a:moveTo>
                            <a:pt x="119635" y="9571"/>
                          </a:moveTo>
                          <a:cubicBezTo>
                            <a:pt x="71781" y="9571"/>
                            <a:pt x="33498" y="38283"/>
                            <a:pt x="19142" y="57425"/>
                          </a:cubicBezTo>
                          <a:cubicBezTo>
                            <a:pt x="14356" y="66996"/>
                            <a:pt x="9571" y="71781"/>
                            <a:pt x="9571" y="71781"/>
                          </a:cubicBezTo>
                          <a:cubicBezTo>
                            <a:pt x="9571" y="76567"/>
                            <a:pt x="14356" y="81352"/>
                            <a:pt x="23927" y="81352"/>
                          </a:cubicBezTo>
                          <a:cubicBezTo>
                            <a:pt x="33498" y="81352"/>
                            <a:pt x="43069" y="81352"/>
                            <a:pt x="52640" y="81352"/>
                          </a:cubicBezTo>
                          <a:lnTo>
                            <a:pt x="62211" y="81352"/>
                          </a:lnTo>
                          <a:cubicBezTo>
                            <a:pt x="100494" y="81352"/>
                            <a:pt x="129206" y="90923"/>
                            <a:pt x="148348" y="129206"/>
                          </a:cubicBezTo>
                          <a:cubicBezTo>
                            <a:pt x="157919" y="148348"/>
                            <a:pt x="172275" y="157919"/>
                            <a:pt x="186631" y="153133"/>
                          </a:cubicBezTo>
                          <a:cubicBezTo>
                            <a:pt x="200988" y="148348"/>
                            <a:pt x="210558" y="143562"/>
                            <a:pt x="220130" y="133991"/>
                          </a:cubicBezTo>
                          <a:cubicBezTo>
                            <a:pt x="239271" y="119635"/>
                            <a:pt x="258413" y="100494"/>
                            <a:pt x="248842" y="76567"/>
                          </a:cubicBezTo>
                          <a:cubicBezTo>
                            <a:pt x="229700" y="43068"/>
                            <a:pt x="172275" y="9571"/>
                            <a:pt x="138777" y="4785"/>
                          </a:cubicBezTo>
                          <a:cubicBezTo>
                            <a:pt x="129206" y="9571"/>
                            <a:pt x="124421" y="9571"/>
                            <a:pt x="119635" y="9571"/>
                          </a:cubicBezTo>
                          <a:close/>
                        </a:path>
                      </a:pathLst>
                    </a:custGeom>
                    <a:solidFill>
                      <a:srgbClr val="6F2669"/>
                    </a:solidFill>
                    <a:ln w="47824" cap="flat">
                      <a:noFill/>
                      <a:prstDash val="solid"/>
                      <a:miter/>
                    </a:ln>
                  </p:spPr>
                  <p:txBody>
                    <a:bodyPr rtlCol="0" anchor="ctr"/>
                    <a:lstStyle/>
                    <a:p>
                      <a:endParaRPr lang="en-US"/>
                    </a:p>
                  </p:txBody>
                </p:sp>
              </p:grpSp>
              <p:sp>
                <p:nvSpPr>
                  <p:cNvPr id="367" name="Freeform: Shape 366">
                    <a:extLst>
                      <a:ext uri="{FF2B5EF4-FFF2-40B4-BE49-F238E27FC236}">
                        <a16:creationId xmlns:a16="http://schemas.microsoft.com/office/drawing/2014/main" xmlns="" id="{4E6D3007-8461-46FE-93DD-367B6F3F2E37}"/>
                      </a:ext>
                    </a:extLst>
                  </p:cNvPr>
                  <p:cNvSpPr/>
                  <p:nvPr/>
                </p:nvSpPr>
                <p:spPr>
                  <a:xfrm>
                    <a:off x="8396736" y="9779651"/>
                    <a:ext cx="244435" cy="134919"/>
                  </a:xfrm>
                  <a:custGeom>
                    <a:avLst/>
                    <a:gdLst>
                      <a:gd name="connsiteX0" fmla="*/ 240009 w 244435"/>
                      <a:gd name="connsiteY0" fmla="*/ 52640 h 134919"/>
                      <a:gd name="connsiteX1" fmla="*/ 225653 w 244435"/>
                      <a:gd name="connsiteY1" fmla="*/ 28712 h 134919"/>
                      <a:gd name="connsiteX2" fmla="*/ 177799 w 244435"/>
                      <a:gd name="connsiteY2" fmla="*/ 90923 h 134919"/>
                      <a:gd name="connsiteX3" fmla="*/ 134730 w 244435"/>
                      <a:gd name="connsiteY3" fmla="*/ 52640 h 134919"/>
                      <a:gd name="connsiteX4" fmla="*/ 53378 w 244435"/>
                      <a:gd name="connsiteY4" fmla="*/ 23927 h 134919"/>
                      <a:gd name="connsiteX5" fmla="*/ 39021 w 244435"/>
                      <a:gd name="connsiteY5" fmla="*/ 0 h 134919"/>
                      <a:gd name="connsiteX6" fmla="*/ 738 w 244435"/>
                      <a:gd name="connsiteY6" fmla="*/ 43069 h 134919"/>
                      <a:gd name="connsiteX7" fmla="*/ 19880 w 244435"/>
                      <a:gd name="connsiteY7" fmla="*/ 57425 h 134919"/>
                      <a:gd name="connsiteX8" fmla="*/ 58163 w 244435"/>
                      <a:gd name="connsiteY8" fmla="*/ 57425 h 134919"/>
                      <a:gd name="connsiteX9" fmla="*/ 139515 w 244435"/>
                      <a:gd name="connsiteY9" fmla="*/ 105279 h 134919"/>
                      <a:gd name="connsiteX10" fmla="*/ 182584 w 244435"/>
                      <a:gd name="connsiteY10" fmla="*/ 133991 h 134919"/>
                      <a:gd name="connsiteX11" fmla="*/ 216082 w 244435"/>
                      <a:gd name="connsiteY11" fmla="*/ 114850 h 134919"/>
                      <a:gd name="connsiteX12" fmla="*/ 240009 w 244435"/>
                      <a:gd name="connsiteY12" fmla="*/ 52640 h 134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4435" h="134919">
                        <a:moveTo>
                          <a:pt x="240009" y="52640"/>
                        </a:moveTo>
                        <a:cubicBezTo>
                          <a:pt x="235224" y="43069"/>
                          <a:pt x="230438" y="38283"/>
                          <a:pt x="225653" y="28712"/>
                        </a:cubicBezTo>
                        <a:cubicBezTo>
                          <a:pt x="230438" y="57425"/>
                          <a:pt x="211297" y="86137"/>
                          <a:pt x="177799" y="90923"/>
                        </a:cubicBezTo>
                        <a:cubicBezTo>
                          <a:pt x="153871" y="90923"/>
                          <a:pt x="144301" y="71781"/>
                          <a:pt x="134730" y="52640"/>
                        </a:cubicBezTo>
                        <a:cubicBezTo>
                          <a:pt x="115588" y="19142"/>
                          <a:pt x="82090" y="38283"/>
                          <a:pt x="53378" y="23927"/>
                        </a:cubicBezTo>
                        <a:cubicBezTo>
                          <a:pt x="43807" y="19142"/>
                          <a:pt x="34236" y="9571"/>
                          <a:pt x="39021" y="0"/>
                        </a:cubicBezTo>
                        <a:cubicBezTo>
                          <a:pt x="15094" y="14356"/>
                          <a:pt x="-4047" y="38283"/>
                          <a:pt x="738" y="43069"/>
                        </a:cubicBezTo>
                        <a:cubicBezTo>
                          <a:pt x="738" y="52640"/>
                          <a:pt x="10309" y="57425"/>
                          <a:pt x="19880" y="57425"/>
                        </a:cubicBezTo>
                        <a:cubicBezTo>
                          <a:pt x="34236" y="57425"/>
                          <a:pt x="43807" y="57425"/>
                          <a:pt x="58163" y="57425"/>
                        </a:cubicBezTo>
                        <a:cubicBezTo>
                          <a:pt x="96447" y="57425"/>
                          <a:pt x="120374" y="66996"/>
                          <a:pt x="139515" y="105279"/>
                        </a:cubicBezTo>
                        <a:cubicBezTo>
                          <a:pt x="149086" y="124421"/>
                          <a:pt x="158657" y="138777"/>
                          <a:pt x="182584" y="133991"/>
                        </a:cubicBezTo>
                        <a:cubicBezTo>
                          <a:pt x="196940" y="129206"/>
                          <a:pt x="206511" y="124421"/>
                          <a:pt x="216082" y="114850"/>
                        </a:cubicBezTo>
                        <a:cubicBezTo>
                          <a:pt x="230438" y="100494"/>
                          <a:pt x="254365" y="81352"/>
                          <a:pt x="240009" y="52640"/>
                        </a:cubicBezTo>
                        <a:close/>
                      </a:path>
                    </a:pathLst>
                  </a:custGeom>
                  <a:solidFill>
                    <a:srgbClr val="B14191">
                      <a:alpha val="50000"/>
                    </a:srgbClr>
                  </a:solidFill>
                  <a:ln w="47824" cap="flat">
                    <a:noFill/>
                    <a:prstDash val="solid"/>
                    <a:miter/>
                  </a:ln>
                </p:spPr>
                <p:txBody>
                  <a:bodyPr rtlCol="0" anchor="ctr"/>
                  <a:lstStyle/>
                  <a:p>
                    <a:endParaRPr lang="en-US"/>
                  </a:p>
                </p:txBody>
              </p:sp>
            </p:grpSp>
            <p:grpSp>
              <p:nvGrpSpPr>
                <p:cNvPr id="330" name="Graphic 3">
                  <a:extLst>
                    <a:ext uri="{FF2B5EF4-FFF2-40B4-BE49-F238E27FC236}">
                      <a16:creationId xmlns:a16="http://schemas.microsoft.com/office/drawing/2014/main" xmlns="" id="{5BF57756-6605-4663-A7AB-6C43F7C87575}"/>
                    </a:ext>
                  </a:extLst>
                </p:cNvPr>
                <p:cNvGrpSpPr/>
                <p:nvPr/>
              </p:nvGrpSpPr>
              <p:grpSpPr>
                <a:xfrm>
                  <a:off x="8814316" y="8990057"/>
                  <a:ext cx="516314" cy="722597"/>
                  <a:chOff x="8814316" y="8990057"/>
                  <a:chExt cx="516314" cy="722597"/>
                </a:xfrm>
              </p:grpSpPr>
              <p:sp>
                <p:nvSpPr>
                  <p:cNvPr id="351" name="Freeform: Shape 350">
                    <a:extLst>
                      <a:ext uri="{FF2B5EF4-FFF2-40B4-BE49-F238E27FC236}">
                        <a16:creationId xmlns:a16="http://schemas.microsoft.com/office/drawing/2014/main" xmlns="" id="{63DB7ED4-0623-476C-BBB4-A7BCF5A8FB2C}"/>
                      </a:ext>
                    </a:extLst>
                  </p:cNvPr>
                  <p:cNvSpPr/>
                  <p:nvPr/>
                </p:nvSpPr>
                <p:spPr>
                  <a:xfrm>
                    <a:off x="8814316" y="8990057"/>
                    <a:ext cx="506743" cy="717812"/>
                  </a:xfrm>
                  <a:custGeom>
                    <a:avLst/>
                    <a:gdLst>
                      <a:gd name="connsiteX0" fmla="*/ 348825 w 506743"/>
                      <a:gd name="connsiteY0" fmla="*/ 717812 h 717812"/>
                      <a:gd name="connsiteX1" fmla="*/ 458890 w 506743"/>
                      <a:gd name="connsiteY1" fmla="*/ 689100 h 717812"/>
                      <a:gd name="connsiteX2" fmla="*/ 506744 w 506743"/>
                      <a:gd name="connsiteY2" fmla="*/ 660387 h 717812"/>
                      <a:gd name="connsiteX3" fmla="*/ 444534 w 506743"/>
                      <a:gd name="connsiteY3" fmla="*/ 574250 h 717812"/>
                      <a:gd name="connsiteX4" fmla="*/ 320113 w 506743"/>
                      <a:gd name="connsiteY4" fmla="*/ 382833 h 717812"/>
                      <a:gd name="connsiteX5" fmla="*/ 238761 w 506743"/>
                      <a:gd name="connsiteY5" fmla="*/ 191417 h 717812"/>
                      <a:gd name="connsiteX6" fmla="*/ 253117 w 506743"/>
                      <a:gd name="connsiteY6" fmla="*/ 14356 h 717812"/>
                      <a:gd name="connsiteX7" fmla="*/ 257902 w 506743"/>
                      <a:gd name="connsiteY7" fmla="*/ 0 h 717812"/>
                      <a:gd name="connsiteX8" fmla="*/ 171765 w 506743"/>
                      <a:gd name="connsiteY8" fmla="*/ 28712 h 717812"/>
                      <a:gd name="connsiteX9" fmla="*/ 9061 w 506743"/>
                      <a:gd name="connsiteY9" fmla="*/ 71781 h 717812"/>
                      <a:gd name="connsiteX10" fmla="*/ 9061 w 506743"/>
                      <a:gd name="connsiteY10" fmla="*/ 234485 h 717812"/>
                      <a:gd name="connsiteX11" fmla="*/ 95198 w 506743"/>
                      <a:gd name="connsiteY11" fmla="*/ 421116 h 717812"/>
                      <a:gd name="connsiteX12" fmla="*/ 210048 w 506743"/>
                      <a:gd name="connsiteY12" fmla="*/ 583821 h 717812"/>
                      <a:gd name="connsiteX13" fmla="*/ 277044 w 506743"/>
                      <a:gd name="connsiteY13" fmla="*/ 655602 h 717812"/>
                      <a:gd name="connsiteX14" fmla="*/ 348825 w 506743"/>
                      <a:gd name="connsiteY14" fmla="*/ 717812 h 71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6743" h="717812">
                        <a:moveTo>
                          <a:pt x="348825" y="717812"/>
                        </a:moveTo>
                        <a:cubicBezTo>
                          <a:pt x="387109" y="708241"/>
                          <a:pt x="425392" y="703456"/>
                          <a:pt x="458890" y="689100"/>
                        </a:cubicBezTo>
                        <a:cubicBezTo>
                          <a:pt x="478032" y="679529"/>
                          <a:pt x="492388" y="669958"/>
                          <a:pt x="506744" y="660387"/>
                        </a:cubicBezTo>
                        <a:cubicBezTo>
                          <a:pt x="482817" y="636460"/>
                          <a:pt x="463675" y="602962"/>
                          <a:pt x="444534" y="574250"/>
                        </a:cubicBezTo>
                        <a:cubicBezTo>
                          <a:pt x="401465" y="512039"/>
                          <a:pt x="358396" y="449829"/>
                          <a:pt x="320113" y="382833"/>
                        </a:cubicBezTo>
                        <a:cubicBezTo>
                          <a:pt x="286615" y="325408"/>
                          <a:pt x="253117" y="263198"/>
                          <a:pt x="238761" y="191417"/>
                        </a:cubicBezTo>
                        <a:cubicBezTo>
                          <a:pt x="229190" y="129206"/>
                          <a:pt x="243546" y="71781"/>
                          <a:pt x="253117" y="14356"/>
                        </a:cubicBezTo>
                        <a:cubicBezTo>
                          <a:pt x="253117" y="9571"/>
                          <a:pt x="257902" y="4785"/>
                          <a:pt x="257902" y="0"/>
                        </a:cubicBezTo>
                        <a:cubicBezTo>
                          <a:pt x="229190" y="9571"/>
                          <a:pt x="200478" y="19142"/>
                          <a:pt x="171765" y="28712"/>
                        </a:cubicBezTo>
                        <a:cubicBezTo>
                          <a:pt x="119125" y="47854"/>
                          <a:pt x="66486" y="57425"/>
                          <a:pt x="9061" y="71781"/>
                        </a:cubicBezTo>
                        <a:cubicBezTo>
                          <a:pt x="-510" y="124421"/>
                          <a:pt x="-5296" y="181846"/>
                          <a:pt x="9061" y="234485"/>
                        </a:cubicBezTo>
                        <a:cubicBezTo>
                          <a:pt x="23417" y="301481"/>
                          <a:pt x="56915" y="363692"/>
                          <a:pt x="95198" y="421116"/>
                        </a:cubicBezTo>
                        <a:cubicBezTo>
                          <a:pt x="128696" y="478542"/>
                          <a:pt x="166979" y="531181"/>
                          <a:pt x="210048" y="583821"/>
                        </a:cubicBezTo>
                        <a:cubicBezTo>
                          <a:pt x="229190" y="607748"/>
                          <a:pt x="253117" y="631675"/>
                          <a:pt x="277044" y="655602"/>
                        </a:cubicBezTo>
                        <a:cubicBezTo>
                          <a:pt x="291400" y="665173"/>
                          <a:pt x="339254" y="717812"/>
                          <a:pt x="348825" y="717812"/>
                        </a:cubicBezTo>
                        <a:close/>
                      </a:path>
                    </a:pathLst>
                  </a:custGeom>
                  <a:solidFill>
                    <a:srgbClr val="FBC98F"/>
                  </a:solidFill>
                  <a:ln w="47824" cap="flat">
                    <a:noFill/>
                    <a:prstDash val="solid"/>
                    <a:miter/>
                  </a:ln>
                </p:spPr>
                <p:txBody>
                  <a:bodyPr rtlCol="0" anchor="ctr"/>
                  <a:lstStyle/>
                  <a:p>
                    <a:endParaRPr lang="en-US"/>
                  </a:p>
                </p:txBody>
              </p:sp>
              <p:sp>
                <p:nvSpPr>
                  <p:cNvPr id="352" name="Freeform: Shape 351">
                    <a:extLst>
                      <a:ext uri="{FF2B5EF4-FFF2-40B4-BE49-F238E27FC236}">
                        <a16:creationId xmlns:a16="http://schemas.microsoft.com/office/drawing/2014/main" xmlns="" id="{9F33A370-2DD0-4208-A12F-9B5BEAC6B3DF}"/>
                      </a:ext>
                    </a:extLst>
                  </p:cNvPr>
                  <p:cNvSpPr/>
                  <p:nvPr/>
                </p:nvSpPr>
                <p:spPr>
                  <a:xfrm>
                    <a:off x="8820984" y="8990057"/>
                    <a:ext cx="509647" cy="722597"/>
                  </a:xfrm>
                  <a:custGeom>
                    <a:avLst/>
                    <a:gdLst>
                      <a:gd name="connsiteX0" fmla="*/ 342158 w 509647"/>
                      <a:gd name="connsiteY0" fmla="*/ 722598 h 722597"/>
                      <a:gd name="connsiteX1" fmla="*/ 342158 w 509647"/>
                      <a:gd name="connsiteY1" fmla="*/ 722598 h 722597"/>
                      <a:gd name="connsiteX2" fmla="*/ 284732 w 509647"/>
                      <a:gd name="connsiteY2" fmla="*/ 669958 h 722597"/>
                      <a:gd name="connsiteX3" fmla="*/ 275162 w 509647"/>
                      <a:gd name="connsiteY3" fmla="*/ 660387 h 722597"/>
                      <a:gd name="connsiteX4" fmla="*/ 208166 w 509647"/>
                      <a:gd name="connsiteY4" fmla="*/ 588606 h 722597"/>
                      <a:gd name="connsiteX5" fmla="*/ 93316 w 509647"/>
                      <a:gd name="connsiteY5" fmla="*/ 425902 h 722597"/>
                      <a:gd name="connsiteX6" fmla="*/ 7178 w 509647"/>
                      <a:gd name="connsiteY6" fmla="*/ 239271 h 722597"/>
                      <a:gd name="connsiteX7" fmla="*/ 7178 w 509647"/>
                      <a:gd name="connsiteY7" fmla="*/ 71781 h 722597"/>
                      <a:gd name="connsiteX8" fmla="*/ 11964 w 509647"/>
                      <a:gd name="connsiteY8" fmla="*/ 66996 h 722597"/>
                      <a:gd name="connsiteX9" fmla="*/ 31105 w 509647"/>
                      <a:gd name="connsiteY9" fmla="*/ 62210 h 722597"/>
                      <a:gd name="connsiteX10" fmla="*/ 174668 w 509647"/>
                      <a:gd name="connsiteY10" fmla="*/ 23927 h 722597"/>
                      <a:gd name="connsiteX11" fmla="*/ 193810 w 509647"/>
                      <a:gd name="connsiteY11" fmla="*/ 19142 h 722597"/>
                      <a:gd name="connsiteX12" fmla="*/ 260805 w 509647"/>
                      <a:gd name="connsiteY12" fmla="*/ 0 h 722597"/>
                      <a:gd name="connsiteX13" fmla="*/ 265591 w 509647"/>
                      <a:gd name="connsiteY13" fmla="*/ 0 h 722597"/>
                      <a:gd name="connsiteX14" fmla="*/ 265591 w 509647"/>
                      <a:gd name="connsiteY14" fmla="*/ 4785 h 722597"/>
                      <a:gd name="connsiteX15" fmla="*/ 260805 w 509647"/>
                      <a:gd name="connsiteY15" fmla="*/ 19142 h 722597"/>
                      <a:gd name="connsiteX16" fmla="*/ 260805 w 509647"/>
                      <a:gd name="connsiteY16" fmla="*/ 28712 h 722597"/>
                      <a:gd name="connsiteX17" fmla="*/ 246449 w 509647"/>
                      <a:gd name="connsiteY17" fmla="*/ 196202 h 722597"/>
                      <a:gd name="connsiteX18" fmla="*/ 323016 w 509647"/>
                      <a:gd name="connsiteY18" fmla="*/ 382833 h 722597"/>
                      <a:gd name="connsiteX19" fmla="*/ 447437 w 509647"/>
                      <a:gd name="connsiteY19" fmla="*/ 574250 h 722597"/>
                      <a:gd name="connsiteX20" fmla="*/ 466578 w 509647"/>
                      <a:gd name="connsiteY20" fmla="*/ 602962 h 722597"/>
                      <a:gd name="connsiteX21" fmla="*/ 509647 w 509647"/>
                      <a:gd name="connsiteY21" fmla="*/ 660387 h 722597"/>
                      <a:gd name="connsiteX22" fmla="*/ 509647 w 509647"/>
                      <a:gd name="connsiteY22" fmla="*/ 665173 h 722597"/>
                      <a:gd name="connsiteX23" fmla="*/ 509647 w 509647"/>
                      <a:gd name="connsiteY23" fmla="*/ 669958 h 722597"/>
                      <a:gd name="connsiteX24" fmla="*/ 461793 w 509647"/>
                      <a:gd name="connsiteY24" fmla="*/ 698671 h 722597"/>
                      <a:gd name="connsiteX25" fmla="*/ 375655 w 509647"/>
                      <a:gd name="connsiteY25" fmla="*/ 722598 h 722597"/>
                      <a:gd name="connsiteX26" fmla="*/ 342158 w 509647"/>
                      <a:gd name="connsiteY26" fmla="*/ 722598 h 722597"/>
                      <a:gd name="connsiteX27" fmla="*/ 342158 w 509647"/>
                      <a:gd name="connsiteY27" fmla="*/ 722598 h 722597"/>
                      <a:gd name="connsiteX28" fmla="*/ 16749 w 509647"/>
                      <a:gd name="connsiteY28" fmla="*/ 76567 h 722597"/>
                      <a:gd name="connsiteX29" fmla="*/ 16749 w 509647"/>
                      <a:gd name="connsiteY29" fmla="*/ 234485 h 722597"/>
                      <a:gd name="connsiteX30" fmla="*/ 102887 w 509647"/>
                      <a:gd name="connsiteY30" fmla="*/ 416331 h 722597"/>
                      <a:gd name="connsiteX31" fmla="*/ 217737 w 509647"/>
                      <a:gd name="connsiteY31" fmla="*/ 574250 h 722597"/>
                      <a:gd name="connsiteX32" fmla="*/ 284732 w 509647"/>
                      <a:gd name="connsiteY32" fmla="*/ 646031 h 722597"/>
                      <a:gd name="connsiteX33" fmla="*/ 294303 w 509647"/>
                      <a:gd name="connsiteY33" fmla="*/ 655602 h 722597"/>
                      <a:gd name="connsiteX34" fmla="*/ 346943 w 509647"/>
                      <a:gd name="connsiteY34" fmla="*/ 703456 h 722597"/>
                      <a:gd name="connsiteX35" fmla="*/ 370870 w 509647"/>
                      <a:gd name="connsiteY35" fmla="*/ 698671 h 722597"/>
                      <a:gd name="connsiteX36" fmla="*/ 457008 w 509647"/>
                      <a:gd name="connsiteY36" fmla="*/ 674744 h 722597"/>
                      <a:gd name="connsiteX37" fmla="*/ 500076 w 509647"/>
                      <a:gd name="connsiteY37" fmla="*/ 650817 h 722597"/>
                      <a:gd name="connsiteX38" fmla="*/ 461793 w 509647"/>
                      <a:gd name="connsiteY38" fmla="*/ 598177 h 722597"/>
                      <a:gd name="connsiteX39" fmla="*/ 442651 w 509647"/>
                      <a:gd name="connsiteY39" fmla="*/ 569465 h 722597"/>
                      <a:gd name="connsiteX40" fmla="*/ 318230 w 509647"/>
                      <a:gd name="connsiteY40" fmla="*/ 378048 h 722597"/>
                      <a:gd name="connsiteX41" fmla="*/ 236878 w 509647"/>
                      <a:gd name="connsiteY41" fmla="*/ 186631 h 722597"/>
                      <a:gd name="connsiteX42" fmla="*/ 251235 w 509647"/>
                      <a:gd name="connsiteY42" fmla="*/ 19142 h 722597"/>
                      <a:gd name="connsiteX43" fmla="*/ 251235 w 509647"/>
                      <a:gd name="connsiteY43" fmla="*/ 9571 h 722597"/>
                      <a:gd name="connsiteX44" fmla="*/ 251235 w 509647"/>
                      <a:gd name="connsiteY44" fmla="*/ 9571 h 722597"/>
                      <a:gd name="connsiteX45" fmla="*/ 251235 w 509647"/>
                      <a:gd name="connsiteY45" fmla="*/ 4785 h 722597"/>
                      <a:gd name="connsiteX46" fmla="*/ 198595 w 509647"/>
                      <a:gd name="connsiteY46" fmla="*/ 23927 h 722597"/>
                      <a:gd name="connsiteX47" fmla="*/ 179453 w 509647"/>
                      <a:gd name="connsiteY47" fmla="*/ 28712 h 722597"/>
                      <a:gd name="connsiteX48" fmla="*/ 35891 w 509647"/>
                      <a:gd name="connsiteY48" fmla="*/ 66996 h 722597"/>
                      <a:gd name="connsiteX49" fmla="*/ 16749 w 509647"/>
                      <a:gd name="connsiteY49" fmla="*/ 76567 h 722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509647" h="722597">
                        <a:moveTo>
                          <a:pt x="342158" y="722598"/>
                        </a:moveTo>
                        <a:lnTo>
                          <a:pt x="342158" y="722598"/>
                        </a:lnTo>
                        <a:cubicBezTo>
                          <a:pt x="332586" y="722598"/>
                          <a:pt x="313445" y="703456"/>
                          <a:pt x="284732" y="669958"/>
                        </a:cubicBezTo>
                        <a:cubicBezTo>
                          <a:pt x="279947" y="665173"/>
                          <a:pt x="275162" y="660387"/>
                          <a:pt x="275162" y="660387"/>
                        </a:cubicBezTo>
                        <a:cubicBezTo>
                          <a:pt x="251235" y="636460"/>
                          <a:pt x="232093" y="612533"/>
                          <a:pt x="208166" y="588606"/>
                        </a:cubicBezTo>
                        <a:cubicBezTo>
                          <a:pt x="165097" y="535966"/>
                          <a:pt x="126814" y="483327"/>
                          <a:pt x="93316" y="425902"/>
                        </a:cubicBezTo>
                        <a:cubicBezTo>
                          <a:pt x="59818" y="373262"/>
                          <a:pt x="21534" y="311052"/>
                          <a:pt x="7178" y="239271"/>
                        </a:cubicBezTo>
                        <a:cubicBezTo>
                          <a:pt x="-2393" y="186631"/>
                          <a:pt x="-2393" y="133991"/>
                          <a:pt x="7178" y="71781"/>
                        </a:cubicBezTo>
                        <a:cubicBezTo>
                          <a:pt x="7178" y="71781"/>
                          <a:pt x="7178" y="66996"/>
                          <a:pt x="11964" y="66996"/>
                        </a:cubicBezTo>
                        <a:lnTo>
                          <a:pt x="31105" y="62210"/>
                        </a:lnTo>
                        <a:cubicBezTo>
                          <a:pt x="78960" y="52640"/>
                          <a:pt x="126814" y="38283"/>
                          <a:pt x="174668" y="23927"/>
                        </a:cubicBezTo>
                        <a:cubicBezTo>
                          <a:pt x="179453" y="23927"/>
                          <a:pt x="189024" y="19142"/>
                          <a:pt x="193810" y="19142"/>
                        </a:cubicBezTo>
                        <a:cubicBezTo>
                          <a:pt x="212951" y="9571"/>
                          <a:pt x="236878" y="4785"/>
                          <a:pt x="260805" y="0"/>
                        </a:cubicBezTo>
                        <a:cubicBezTo>
                          <a:pt x="260805" y="0"/>
                          <a:pt x="265591" y="0"/>
                          <a:pt x="265591" y="0"/>
                        </a:cubicBezTo>
                        <a:cubicBezTo>
                          <a:pt x="265591" y="0"/>
                          <a:pt x="265591" y="4785"/>
                          <a:pt x="265591" y="4785"/>
                        </a:cubicBezTo>
                        <a:cubicBezTo>
                          <a:pt x="265591" y="9571"/>
                          <a:pt x="260805" y="14356"/>
                          <a:pt x="260805" y="19142"/>
                        </a:cubicBezTo>
                        <a:lnTo>
                          <a:pt x="260805" y="28712"/>
                        </a:lnTo>
                        <a:cubicBezTo>
                          <a:pt x="251235" y="86137"/>
                          <a:pt x="236878" y="138777"/>
                          <a:pt x="246449" y="196202"/>
                        </a:cubicBezTo>
                        <a:cubicBezTo>
                          <a:pt x="256020" y="263198"/>
                          <a:pt x="289518" y="320623"/>
                          <a:pt x="323016" y="382833"/>
                        </a:cubicBezTo>
                        <a:cubicBezTo>
                          <a:pt x="366085" y="454615"/>
                          <a:pt x="404368" y="516825"/>
                          <a:pt x="447437" y="574250"/>
                        </a:cubicBezTo>
                        <a:cubicBezTo>
                          <a:pt x="452222" y="583821"/>
                          <a:pt x="461793" y="593392"/>
                          <a:pt x="466578" y="602962"/>
                        </a:cubicBezTo>
                        <a:cubicBezTo>
                          <a:pt x="480935" y="622104"/>
                          <a:pt x="495291" y="641246"/>
                          <a:pt x="509647" y="660387"/>
                        </a:cubicBezTo>
                        <a:cubicBezTo>
                          <a:pt x="509647" y="660387"/>
                          <a:pt x="509647" y="665173"/>
                          <a:pt x="509647" y="665173"/>
                        </a:cubicBezTo>
                        <a:cubicBezTo>
                          <a:pt x="509647" y="665173"/>
                          <a:pt x="509647" y="669958"/>
                          <a:pt x="509647" y="669958"/>
                        </a:cubicBezTo>
                        <a:cubicBezTo>
                          <a:pt x="495291" y="679529"/>
                          <a:pt x="480935" y="689100"/>
                          <a:pt x="461793" y="698671"/>
                        </a:cubicBezTo>
                        <a:cubicBezTo>
                          <a:pt x="433081" y="713027"/>
                          <a:pt x="404368" y="717812"/>
                          <a:pt x="375655" y="722598"/>
                        </a:cubicBezTo>
                        <a:cubicBezTo>
                          <a:pt x="356514" y="717812"/>
                          <a:pt x="351728" y="722598"/>
                          <a:pt x="342158" y="722598"/>
                        </a:cubicBezTo>
                        <a:cubicBezTo>
                          <a:pt x="342158" y="722598"/>
                          <a:pt x="342158" y="722598"/>
                          <a:pt x="342158" y="722598"/>
                        </a:cubicBezTo>
                        <a:close/>
                        <a:moveTo>
                          <a:pt x="16749" y="76567"/>
                        </a:moveTo>
                        <a:cubicBezTo>
                          <a:pt x="7178" y="133991"/>
                          <a:pt x="2393" y="186631"/>
                          <a:pt x="16749" y="234485"/>
                        </a:cubicBezTo>
                        <a:cubicBezTo>
                          <a:pt x="31105" y="301481"/>
                          <a:pt x="69389" y="363692"/>
                          <a:pt x="102887" y="416331"/>
                        </a:cubicBezTo>
                        <a:cubicBezTo>
                          <a:pt x="136384" y="468971"/>
                          <a:pt x="174668" y="526396"/>
                          <a:pt x="217737" y="574250"/>
                        </a:cubicBezTo>
                        <a:cubicBezTo>
                          <a:pt x="236878" y="598177"/>
                          <a:pt x="260805" y="622104"/>
                          <a:pt x="284732" y="646031"/>
                        </a:cubicBezTo>
                        <a:cubicBezTo>
                          <a:pt x="284732" y="646031"/>
                          <a:pt x="289518" y="650817"/>
                          <a:pt x="294303" y="655602"/>
                        </a:cubicBezTo>
                        <a:cubicBezTo>
                          <a:pt x="303874" y="665173"/>
                          <a:pt x="337372" y="703456"/>
                          <a:pt x="346943" y="703456"/>
                        </a:cubicBezTo>
                        <a:cubicBezTo>
                          <a:pt x="356514" y="703456"/>
                          <a:pt x="361299" y="698671"/>
                          <a:pt x="370870" y="698671"/>
                        </a:cubicBezTo>
                        <a:cubicBezTo>
                          <a:pt x="399582" y="693885"/>
                          <a:pt x="428295" y="689100"/>
                          <a:pt x="457008" y="674744"/>
                        </a:cubicBezTo>
                        <a:cubicBezTo>
                          <a:pt x="471364" y="665173"/>
                          <a:pt x="485720" y="660387"/>
                          <a:pt x="500076" y="650817"/>
                        </a:cubicBezTo>
                        <a:cubicBezTo>
                          <a:pt x="485720" y="631675"/>
                          <a:pt x="471364" y="612533"/>
                          <a:pt x="461793" y="598177"/>
                        </a:cubicBezTo>
                        <a:cubicBezTo>
                          <a:pt x="457008" y="588606"/>
                          <a:pt x="447437" y="579035"/>
                          <a:pt x="442651" y="569465"/>
                        </a:cubicBezTo>
                        <a:cubicBezTo>
                          <a:pt x="399582" y="512039"/>
                          <a:pt x="361299" y="449829"/>
                          <a:pt x="318230" y="378048"/>
                        </a:cubicBezTo>
                        <a:cubicBezTo>
                          <a:pt x="279947" y="311052"/>
                          <a:pt x="246449" y="253627"/>
                          <a:pt x="236878" y="186631"/>
                        </a:cubicBezTo>
                        <a:cubicBezTo>
                          <a:pt x="227307" y="129206"/>
                          <a:pt x="236878" y="71781"/>
                          <a:pt x="251235" y="19142"/>
                        </a:cubicBezTo>
                        <a:lnTo>
                          <a:pt x="251235" y="9571"/>
                        </a:lnTo>
                        <a:cubicBezTo>
                          <a:pt x="251235" y="9571"/>
                          <a:pt x="251235" y="9571"/>
                          <a:pt x="251235" y="9571"/>
                        </a:cubicBezTo>
                        <a:cubicBezTo>
                          <a:pt x="251235" y="9571"/>
                          <a:pt x="251235" y="9571"/>
                          <a:pt x="251235" y="4785"/>
                        </a:cubicBezTo>
                        <a:cubicBezTo>
                          <a:pt x="232093" y="9571"/>
                          <a:pt x="212951" y="14356"/>
                          <a:pt x="198595" y="23927"/>
                        </a:cubicBezTo>
                        <a:cubicBezTo>
                          <a:pt x="193810" y="23927"/>
                          <a:pt x="184239" y="28712"/>
                          <a:pt x="179453" y="28712"/>
                        </a:cubicBezTo>
                        <a:cubicBezTo>
                          <a:pt x="131599" y="43069"/>
                          <a:pt x="83745" y="57425"/>
                          <a:pt x="35891" y="66996"/>
                        </a:cubicBezTo>
                        <a:lnTo>
                          <a:pt x="16749" y="76567"/>
                        </a:lnTo>
                        <a:close/>
                      </a:path>
                    </a:pathLst>
                  </a:custGeom>
                  <a:solidFill>
                    <a:srgbClr val="D97D30"/>
                  </a:solidFill>
                  <a:ln w="47824" cap="flat">
                    <a:noFill/>
                    <a:prstDash val="solid"/>
                    <a:miter/>
                  </a:ln>
                </p:spPr>
                <p:txBody>
                  <a:bodyPr rtlCol="0" anchor="ctr"/>
                  <a:lstStyle/>
                  <a:p>
                    <a:endParaRPr lang="en-US"/>
                  </a:p>
                </p:txBody>
              </p:sp>
            </p:grpSp>
            <p:sp>
              <p:nvSpPr>
                <p:cNvPr id="331" name="Freeform: Shape 330">
                  <a:extLst>
                    <a:ext uri="{FF2B5EF4-FFF2-40B4-BE49-F238E27FC236}">
                      <a16:creationId xmlns:a16="http://schemas.microsoft.com/office/drawing/2014/main" xmlns="" id="{D158858E-CD65-44AE-827B-57A1E87FFCA5}"/>
                    </a:ext>
                  </a:extLst>
                </p:cNvPr>
                <p:cNvSpPr/>
                <p:nvPr/>
              </p:nvSpPr>
              <p:spPr>
                <a:xfrm>
                  <a:off x="8809530" y="8985272"/>
                  <a:ext cx="506744" cy="698670"/>
                </a:xfrm>
                <a:custGeom>
                  <a:avLst/>
                  <a:gdLst>
                    <a:gd name="connsiteX0" fmla="*/ 162194 w 506744"/>
                    <a:gd name="connsiteY0" fmla="*/ 258412 h 698670"/>
                    <a:gd name="connsiteX1" fmla="*/ 439748 w 506744"/>
                    <a:gd name="connsiteY1" fmla="*/ 698671 h 698670"/>
                    <a:gd name="connsiteX2" fmla="*/ 458890 w 506744"/>
                    <a:gd name="connsiteY2" fmla="*/ 689100 h 698670"/>
                    <a:gd name="connsiteX3" fmla="*/ 506744 w 506744"/>
                    <a:gd name="connsiteY3" fmla="*/ 660387 h 698670"/>
                    <a:gd name="connsiteX4" fmla="*/ 444534 w 506744"/>
                    <a:gd name="connsiteY4" fmla="*/ 574250 h 698670"/>
                    <a:gd name="connsiteX5" fmla="*/ 320113 w 506744"/>
                    <a:gd name="connsiteY5" fmla="*/ 382833 h 698670"/>
                    <a:gd name="connsiteX6" fmla="*/ 238761 w 506744"/>
                    <a:gd name="connsiteY6" fmla="*/ 191417 h 698670"/>
                    <a:gd name="connsiteX7" fmla="*/ 253117 w 506744"/>
                    <a:gd name="connsiteY7" fmla="*/ 14356 h 698670"/>
                    <a:gd name="connsiteX8" fmla="*/ 257902 w 506744"/>
                    <a:gd name="connsiteY8" fmla="*/ 0 h 698670"/>
                    <a:gd name="connsiteX9" fmla="*/ 171765 w 506744"/>
                    <a:gd name="connsiteY9" fmla="*/ 28712 h 698670"/>
                    <a:gd name="connsiteX10" fmla="*/ 9061 w 506744"/>
                    <a:gd name="connsiteY10" fmla="*/ 71781 h 698670"/>
                    <a:gd name="connsiteX11" fmla="*/ 9061 w 506744"/>
                    <a:gd name="connsiteY11" fmla="*/ 234485 h 698670"/>
                    <a:gd name="connsiteX12" fmla="*/ 18632 w 506744"/>
                    <a:gd name="connsiteY12" fmla="*/ 272769 h 698670"/>
                    <a:gd name="connsiteX13" fmla="*/ 162194 w 506744"/>
                    <a:gd name="connsiteY13" fmla="*/ 258412 h 698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6744" h="698670">
                      <a:moveTo>
                        <a:pt x="162194" y="258412"/>
                      </a:moveTo>
                      <a:cubicBezTo>
                        <a:pt x="186121" y="320623"/>
                        <a:pt x="277044" y="598177"/>
                        <a:pt x="439748" y="698671"/>
                      </a:cubicBezTo>
                      <a:cubicBezTo>
                        <a:pt x="444534" y="693885"/>
                        <a:pt x="454105" y="693885"/>
                        <a:pt x="458890" y="689100"/>
                      </a:cubicBezTo>
                      <a:cubicBezTo>
                        <a:pt x="478032" y="679529"/>
                        <a:pt x="492388" y="669958"/>
                        <a:pt x="506744" y="660387"/>
                      </a:cubicBezTo>
                      <a:cubicBezTo>
                        <a:pt x="482817" y="636460"/>
                        <a:pt x="463675" y="602962"/>
                        <a:pt x="444534" y="574250"/>
                      </a:cubicBezTo>
                      <a:cubicBezTo>
                        <a:pt x="401465" y="512039"/>
                        <a:pt x="358396" y="449829"/>
                        <a:pt x="320113" y="382833"/>
                      </a:cubicBezTo>
                      <a:cubicBezTo>
                        <a:pt x="286615" y="325408"/>
                        <a:pt x="253117" y="263198"/>
                        <a:pt x="238761" y="191417"/>
                      </a:cubicBezTo>
                      <a:cubicBezTo>
                        <a:pt x="229190" y="129206"/>
                        <a:pt x="243546" y="71781"/>
                        <a:pt x="253117" y="14356"/>
                      </a:cubicBezTo>
                      <a:cubicBezTo>
                        <a:pt x="253117" y="9571"/>
                        <a:pt x="257902" y="4785"/>
                        <a:pt x="257902" y="0"/>
                      </a:cubicBezTo>
                      <a:cubicBezTo>
                        <a:pt x="229190" y="9571"/>
                        <a:pt x="200477" y="19141"/>
                        <a:pt x="171765" y="28712"/>
                      </a:cubicBezTo>
                      <a:cubicBezTo>
                        <a:pt x="119125" y="47854"/>
                        <a:pt x="66486" y="57425"/>
                        <a:pt x="9061" y="71781"/>
                      </a:cubicBezTo>
                      <a:cubicBezTo>
                        <a:pt x="-510" y="124421"/>
                        <a:pt x="-5296" y="181846"/>
                        <a:pt x="9061" y="234485"/>
                      </a:cubicBezTo>
                      <a:cubicBezTo>
                        <a:pt x="13846" y="248841"/>
                        <a:pt x="13846" y="258412"/>
                        <a:pt x="18632" y="272769"/>
                      </a:cubicBezTo>
                      <a:cubicBezTo>
                        <a:pt x="13846" y="210558"/>
                        <a:pt x="128696" y="172275"/>
                        <a:pt x="162194" y="258412"/>
                      </a:cubicBezTo>
                      <a:close/>
                    </a:path>
                  </a:pathLst>
                </a:custGeom>
                <a:solidFill>
                  <a:srgbClr val="FBC98F">
                    <a:alpha val="50000"/>
                  </a:srgbClr>
                </a:solidFill>
                <a:ln w="47824" cap="flat">
                  <a:noFill/>
                  <a:prstDash val="solid"/>
                  <a:miter/>
                </a:ln>
              </p:spPr>
              <p:txBody>
                <a:bodyPr rtlCol="0" anchor="ctr"/>
                <a:lstStyle/>
                <a:p>
                  <a:endParaRPr lang="en-US"/>
                </a:p>
              </p:txBody>
            </p:sp>
            <p:sp>
              <p:nvSpPr>
                <p:cNvPr id="332" name="Freeform: Shape 331">
                  <a:extLst>
                    <a:ext uri="{FF2B5EF4-FFF2-40B4-BE49-F238E27FC236}">
                      <a16:creationId xmlns:a16="http://schemas.microsoft.com/office/drawing/2014/main" xmlns="" id="{DB42C3AA-1969-4B13-9517-78396AC0B552}"/>
                    </a:ext>
                  </a:extLst>
                </p:cNvPr>
                <p:cNvSpPr/>
                <p:nvPr/>
              </p:nvSpPr>
              <p:spPr>
                <a:xfrm>
                  <a:off x="8813806" y="8990057"/>
                  <a:ext cx="507254" cy="679528"/>
                </a:xfrm>
                <a:custGeom>
                  <a:avLst/>
                  <a:gdLst>
                    <a:gd name="connsiteX0" fmla="*/ 76567 w 507254"/>
                    <a:gd name="connsiteY0" fmla="*/ 148348 h 679528"/>
                    <a:gd name="connsiteX1" fmla="*/ 157919 w 507254"/>
                    <a:gd name="connsiteY1" fmla="*/ 143562 h 679528"/>
                    <a:gd name="connsiteX2" fmla="*/ 205773 w 507254"/>
                    <a:gd name="connsiteY2" fmla="*/ 210558 h 679528"/>
                    <a:gd name="connsiteX3" fmla="*/ 248842 w 507254"/>
                    <a:gd name="connsiteY3" fmla="*/ 358906 h 679528"/>
                    <a:gd name="connsiteX4" fmla="*/ 473756 w 507254"/>
                    <a:gd name="connsiteY4" fmla="*/ 679529 h 679528"/>
                    <a:gd name="connsiteX5" fmla="*/ 507254 w 507254"/>
                    <a:gd name="connsiteY5" fmla="*/ 660387 h 679528"/>
                    <a:gd name="connsiteX6" fmla="*/ 445044 w 507254"/>
                    <a:gd name="connsiteY6" fmla="*/ 574250 h 679528"/>
                    <a:gd name="connsiteX7" fmla="*/ 320623 w 507254"/>
                    <a:gd name="connsiteY7" fmla="*/ 382833 h 679528"/>
                    <a:gd name="connsiteX8" fmla="*/ 239271 w 507254"/>
                    <a:gd name="connsiteY8" fmla="*/ 191417 h 679528"/>
                    <a:gd name="connsiteX9" fmla="*/ 253627 w 507254"/>
                    <a:gd name="connsiteY9" fmla="*/ 14356 h 679528"/>
                    <a:gd name="connsiteX10" fmla="*/ 258413 w 507254"/>
                    <a:gd name="connsiteY10" fmla="*/ 0 h 679528"/>
                    <a:gd name="connsiteX11" fmla="*/ 172275 w 507254"/>
                    <a:gd name="connsiteY11" fmla="*/ 28712 h 679528"/>
                    <a:gd name="connsiteX12" fmla="*/ 9571 w 507254"/>
                    <a:gd name="connsiteY12" fmla="*/ 71781 h 679528"/>
                    <a:gd name="connsiteX13" fmla="*/ 0 w 507254"/>
                    <a:gd name="connsiteY13" fmla="*/ 162704 h 679528"/>
                    <a:gd name="connsiteX14" fmla="*/ 76567 w 507254"/>
                    <a:gd name="connsiteY14" fmla="*/ 148348 h 679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7254" h="679528">
                      <a:moveTo>
                        <a:pt x="76567" y="148348"/>
                      </a:moveTo>
                      <a:cubicBezTo>
                        <a:pt x="100494" y="143562"/>
                        <a:pt x="129206" y="133991"/>
                        <a:pt x="157919" y="143562"/>
                      </a:cubicBezTo>
                      <a:cubicBezTo>
                        <a:pt x="186631" y="153133"/>
                        <a:pt x="196202" y="186631"/>
                        <a:pt x="205773" y="210558"/>
                      </a:cubicBezTo>
                      <a:cubicBezTo>
                        <a:pt x="220129" y="258413"/>
                        <a:pt x="234486" y="311052"/>
                        <a:pt x="248842" y="358906"/>
                      </a:cubicBezTo>
                      <a:cubicBezTo>
                        <a:pt x="291910" y="478542"/>
                        <a:pt x="373263" y="593392"/>
                        <a:pt x="473756" y="679529"/>
                      </a:cubicBezTo>
                      <a:cubicBezTo>
                        <a:pt x="483327" y="674744"/>
                        <a:pt x="497684" y="665173"/>
                        <a:pt x="507254" y="660387"/>
                      </a:cubicBezTo>
                      <a:cubicBezTo>
                        <a:pt x="483327" y="636460"/>
                        <a:pt x="464186" y="602962"/>
                        <a:pt x="445044" y="574250"/>
                      </a:cubicBezTo>
                      <a:cubicBezTo>
                        <a:pt x="401975" y="512039"/>
                        <a:pt x="358906" y="449829"/>
                        <a:pt x="320623" y="382833"/>
                      </a:cubicBezTo>
                      <a:cubicBezTo>
                        <a:pt x="287125" y="325408"/>
                        <a:pt x="253627" y="263198"/>
                        <a:pt x="239271" y="191417"/>
                      </a:cubicBezTo>
                      <a:cubicBezTo>
                        <a:pt x="229700" y="129206"/>
                        <a:pt x="244056" y="71781"/>
                        <a:pt x="253627" y="14356"/>
                      </a:cubicBezTo>
                      <a:cubicBezTo>
                        <a:pt x="253627" y="9571"/>
                        <a:pt x="258413" y="4785"/>
                        <a:pt x="258413" y="0"/>
                      </a:cubicBezTo>
                      <a:cubicBezTo>
                        <a:pt x="229700" y="9571"/>
                        <a:pt x="200988" y="19142"/>
                        <a:pt x="172275" y="28712"/>
                      </a:cubicBezTo>
                      <a:cubicBezTo>
                        <a:pt x="119635" y="47854"/>
                        <a:pt x="66996" y="57425"/>
                        <a:pt x="9571" y="71781"/>
                      </a:cubicBezTo>
                      <a:cubicBezTo>
                        <a:pt x="4785" y="100494"/>
                        <a:pt x="0" y="133991"/>
                        <a:pt x="0" y="162704"/>
                      </a:cubicBezTo>
                      <a:cubicBezTo>
                        <a:pt x="33498" y="157919"/>
                        <a:pt x="52640" y="153133"/>
                        <a:pt x="76567" y="148348"/>
                      </a:cubicBezTo>
                      <a:close/>
                    </a:path>
                  </a:pathLst>
                </a:custGeom>
                <a:solidFill>
                  <a:srgbClr val="FBC98F">
                    <a:alpha val="50000"/>
                  </a:srgbClr>
                </a:solidFill>
                <a:ln w="47824" cap="flat">
                  <a:noFill/>
                  <a:prstDash val="solid"/>
                  <a:miter/>
                </a:ln>
              </p:spPr>
              <p:txBody>
                <a:bodyPr rtlCol="0" anchor="ctr"/>
                <a:lstStyle/>
                <a:p>
                  <a:endParaRPr lang="en-US"/>
                </a:p>
              </p:txBody>
            </p:sp>
            <p:grpSp>
              <p:nvGrpSpPr>
                <p:cNvPr id="333" name="Graphic 3">
                  <a:extLst>
                    <a:ext uri="{FF2B5EF4-FFF2-40B4-BE49-F238E27FC236}">
                      <a16:creationId xmlns:a16="http://schemas.microsoft.com/office/drawing/2014/main" xmlns="" id="{8AA2E67E-9ADC-4AC5-8A76-2CF9C935EED2}"/>
                    </a:ext>
                  </a:extLst>
                </p:cNvPr>
                <p:cNvGrpSpPr/>
                <p:nvPr/>
              </p:nvGrpSpPr>
              <p:grpSpPr>
                <a:xfrm>
                  <a:off x="9000437" y="9459028"/>
                  <a:ext cx="334979" cy="253627"/>
                  <a:chOff x="9000437" y="9459028"/>
                  <a:chExt cx="334979" cy="253627"/>
                </a:xfrm>
              </p:grpSpPr>
              <p:sp>
                <p:nvSpPr>
                  <p:cNvPr id="349" name="Freeform: Shape 348">
                    <a:extLst>
                      <a:ext uri="{FF2B5EF4-FFF2-40B4-BE49-F238E27FC236}">
                        <a16:creationId xmlns:a16="http://schemas.microsoft.com/office/drawing/2014/main" xmlns="" id="{799FFA09-F3CA-4816-8662-084BFA956DE6}"/>
                      </a:ext>
                    </a:extLst>
                  </p:cNvPr>
                  <p:cNvSpPr/>
                  <p:nvPr/>
                </p:nvSpPr>
                <p:spPr>
                  <a:xfrm>
                    <a:off x="9000437" y="9459028"/>
                    <a:ext cx="320622" cy="244339"/>
                  </a:xfrm>
                  <a:custGeom>
                    <a:avLst/>
                    <a:gdLst>
                      <a:gd name="connsiteX0" fmla="*/ 258413 w 320622"/>
                      <a:gd name="connsiteY0" fmla="*/ 105279 h 244339"/>
                      <a:gd name="connsiteX1" fmla="*/ 186631 w 320622"/>
                      <a:gd name="connsiteY1" fmla="*/ 0 h 244339"/>
                      <a:gd name="connsiteX2" fmla="*/ 0 w 320622"/>
                      <a:gd name="connsiteY2" fmla="*/ 76567 h 244339"/>
                      <a:gd name="connsiteX3" fmla="*/ 28712 w 320622"/>
                      <a:gd name="connsiteY3" fmla="*/ 110065 h 244339"/>
                      <a:gd name="connsiteX4" fmla="*/ 95708 w 320622"/>
                      <a:gd name="connsiteY4" fmla="*/ 181846 h 244339"/>
                      <a:gd name="connsiteX5" fmla="*/ 162704 w 320622"/>
                      <a:gd name="connsiteY5" fmla="*/ 244057 h 244339"/>
                      <a:gd name="connsiteX6" fmla="*/ 272769 w 320622"/>
                      <a:gd name="connsiteY6" fmla="*/ 215344 h 244339"/>
                      <a:gd name="connsiteX7" fmla="*/ 320623 w 320622"/>
                      <a:gd name="connsiteY7" fmla="*/ 186631 h 244339"/>
                      <a:gd name="connsiteX8" fmla="*/ 258413 w 320622"/>
                      <a:gd name="connsiteY8" fmla="*/ 105279 h 244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0622" h="244339">
                        <a:moveTo>
                          <a:pt x="258413" y="105279"/>
                        </a:moveTo>
                        <a:cubicBezTo>
                          <a:pt x="234486" y="71781"/>
                          <a:pt x="210558" y="38283"/>
                          <a:pt x="186631" y="0"/>
                        </a:cubicBezTo>
                        <a:cubicBezTo>
                          <a:pt x="148348" y="57425"/>
                          <a:pt x="66996" y="86138"/>
                          <a:pt x="0" y="76567"/>
                        </a:cubicBezTo>
                        <a:cubicBezTo>
                          <a:pt x="9571" y="86138"/>
                          <a:pt x="19142" y="100494"/>
                          <a:pt x="28712" y="110065"/>
                        </a:cubicBezTo>
                        <a:cubicBezTo>
                          <a:pt x="47854" y="133992"/>
                          <a:pt x="71781" y="157919"/>
                          <a:pt x="95708" y="181846"/>
                        </a:cubicBezTo>
                        <a:cubicBezTo>
                          <a:pt x="105279" y="191417"/>
                          <a:pt x="153133" y="248842"/>
                          <a:pt x="162704" y="244057"/>
                        </a:cubicBezTo>
                        <a:cubicBezTo>
                          <a:pt x="200987" y="234485"/>
                          <a:pt x="239271" y="229700"/>
                          <a:pt x="272769" y="215344"/>
                        </a:cubicBezTo>
                        <a:cubicBezTo>
                          <a:pt x="291910" y="205773"/>
                          <a:pt x="306267" y="196202"/>
                          <a:pt x="320623" y="186631"/>
                        </a:cubicBezTo>
                        <a:cubicBezTo>
                          <a:pt x="296696" y="162704"/>
                          <a:pt x="277554" y="129206"/>
                          <a:pt x="258413" y="105279"/>
                        </a:cubicBezTo>
                        <a:close/>
                      </a:path>
                    </a:pathLst>
                  </a:custGeom>
                  <a:solidFill>
                    <a:srgbClr val="F4F4F4"/>
                  </a:solidFill>
                  <a:ln w="47824" cap="flat">
                    <a:noFill/>
                    <a:prstDash val="solid"/>
                    <a:miter/>
                  </a:ln>
                </p:spPr>
                <p:txBody>
                  <a:bodyPr rtlCol="0" anchor="ctr"/>
                  <a:lstStyle/>
                  <a:p>
                    <a:endParaRPr lang="en-US"/>
                  </a:p>
                </p:txBody>
              </p:sp>
              <p:sp>
                <p:nvSpPr>
                  <p:cNvPr id="350" name="Freeform: Shape 349">
                    <a:extLst>
                      <a:ext uri="{FF2B5EF4-FFF2-40B4-BE49-F238E27FC236}">
                        <a16:creationId xmlns:a16="http://schemas.microsoft.com/office/drawing/2014/main" xmlns="" id="{542DD515-C675-4316-99CA-B9B44605203A}"/>
                      </a:ext>
                    </a:extLst>
                  </p:cNvPr>
                  <p:cNvSpPr/>
                  <p:nvPr/>
                </p:nvSpPr>
                <p:spPr>
                  <a:xfrm>
                    <a:off x="9000437" y="9459028"/>
                    <a:ext cx="334979" cy="253627"/>
                  </a:xfrm>
                  <a:custGeom>
                    <a:avLst/>
                    <a:gdLst>
                      <a:gd name="connsiteX0" fmla="*/ 162704 w 334979"/>
                      <a:gd name="connsiteY0" fmla="*/ 253627 h 253627"/>
                      <a:gd name="connsiteX1" fmla="*/ 162704 w 334979"/>
                      <a:gd name="connsiteY1" fmla="*/ 253627 h 253627"/>
                      <a:gd name="connsiteX2" fmla="*/ 105279 w 334979"/>
                      <a:gd name="connsiteY2" fmla="*/ 200988 h 253627"/>
                      <a:gd name="connsiteX3" fmla="*/ 95708 w 334979"/>
                      <a:gd name="connsiteY3" fmla="*/ 191417 h 253627"/>
                      <a:gd name="connsiteX4" fmla="*/ 28712 w 334979"/>
                      <a:gd name="connsiteY4" fmla="*/ 119635 h 253627"/>
                      <a:gd name="connsiteX5" fmla="*/ 0 w 334979"/>
                      <a:gd name="connsiteY5" fmla="*/ 86138 h 253627"/>
                      <a:gd name="connsiteX6" fmla="*/ 0 w 334979"/>
                      <a:gd name="connsiteY6" fmla="*/ 81352 h 253627"/>
                      <a:gd name="connsiteX7" fmla="*/ 4785 w 334979"/>
                      <a:gd name="connsiteY7" fmla="*/ 76567 h 253627"/>
                      <a:gd name="connsiteX8" fmla="*/ 33498 w 334979"/>
                      <a:gd name="connsiteY8" fmla="*/ 76567 h 253627"/>
                      <a:gd name="connsiteX9" fmla="*/ 191417 w 334979"/>
                      <a:gd name="connsiteY9" fmla="*/ 0 h 253627"/>
                      <a:gd name="connsiteX10" fmla="*/ 196202 w 334979"/>
                      <a:gd name="connsiteY10" fmla="*/ 0 h 253627"/>
                      <a:gd name="connsiteX11" fmla="*/ 200987 w 334979"/>
                      <a:gd name="connsiteY11" fmla="*/ 4786 h 253627"/>
                      <a:gd name="connsiteX12" fmla="*/ 272769 w 334979"/>
                      <a:gd name="connsiteY12" fmla="*/ 105279 h 253627"/>
                      <a:gd name="connsiteX13" fmla="*/ 291910 w 334979"/>
                      <a:gd name="connsiteY13" fmla="*/ 133992 h 253627"/>
                      <a:gd name="connsiteX14" fmla="*/ 334979 w 334979"/>
                      <a:gd name="connsiteY14" fmla="*/ 191417 h 253627"/>
                      <a:gd name="connsiteX15" fmla="*/ 334979 w 334979"/>
                      <a:gd name="connsiteY15" fmla="*/ 196202 h 253627"/>
                      <a:gd name="connsiteX16" fmla="*/ 334979 w 334979"/>
                      <a:gd name="connsiteY16" fmla="*/ 200988 h 253627"/>
                      <a:gd name="connsiteX17" fmla="*/ 287125 w 334979"/>
                      <a:gd name="connsiteY17" fmla="*/ 229700 h 253627"/>
                      <a:gd name="connsiteX18" fmla="*/ 200987 w 334979"/>
                      <a:gd name="connsiteY18" fmla="*/ 253627 h 253627"/>
                      <a:gd name="connsiteX19" fmla="*/ 162704 w 334979"/>
                      <a:gd name="connsiteY19" fmla="*/ 253627 h 253627"/>
                      <a:gd name="connsiteX20" fmla="*/ 162704 w 334979"/>
                      <a:gd name="connsiteY20" fmla="*/ 253627 h 253627"/>
                      <a:gd name="connsiteX21" fmla="*/ 14356 w 334979"/>
                      <a:gd name="connsiteY21" fmla="*/ 81352 h 253627"/>
                      <a:gd name="connsiteX22" fmla="*/ 33498 w 334979"/>
                      <a:gd name="connsiteY22" fmla="*/ 105279 h 253627"/>
                      <a:gd name="connsiteX23" fmla="*/ 100494 w 334979"/>
                      <a:gd name="connsiteY23" fmla="*/ 177061 h 253627"/>
                      <a:gd name="connsiteX24" fmla="*/ 110065 w 334979"/>
                      <a:gd name="connsiteY24" fmla="*/ 186631 h 253627"/>
                      <a:gd name="connsiteX25" fmla="*/ 162704 w 334979"/>
                      <a:gd name="connsiteY25" fmla="*/ 234485 h 253627"/>
                      <a:gd name="connsiteX26" fmla="*/ 186631 w 334979"/>
                      <a:gd name="connsiteY26" fmla="*/ 229700 h 253627"/>
                      <a:gd name="connsiteX27" fmla="*/ 272769 w 334979"/>
                      <a:gd name="connsiteY27" fmla="*/ 205773 h 253627"/>
                      <a:gd name="connsiteX28" fmla="*/ 315838 w 334979"/>
                      <a:gd name="connsiteY28" fmla="*/ 181846 h 253627"/>
                      <a:gd name="connsiteX29" fmla="*/ 277554 w 334979"/>
                      <a:gd name="connsiteY29" fmla="*/ 129206 h 253627"/>
                      <a:gd name="connsiteX30" fmla="*/ 258413 w 334979"/>
                      <a:gd name="connsiteY30" fmla="*/ 100494 h 253627"/>
                      <a:gd name="connsiteX31" fmla="*/ 191417 w 334979"/>
                      <a:gd name="connsiteY31" fmla="*/ 4786 h 253627"/>
                      <a:gd name="connsiteX32" fmla="*/ 33498 w 334979"/>
                      <a:gd name="connsiteY32" fmla="*/ 81352 h 253627"/>
                      <a:gd name="connsiteX33" fmla="*/ 14356 w 334979"/>
                      <a:gd name="connsiteY33" fmla="*/ 81352 h 253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34979" h="253627">
                        <a:moveTo>
                          <a:pt x="162704" y="253627"/>
                        </a:moveTo>
                        <a:lnTo>
                          <a:pt x="162704" y="253627"/>
                        </a:lnTo>
                        <a:cubicBezTo>
                          <a:pt x="153133" y="253627"/>
                          <a:pt x="133992" y="234485"/>
                          <a:pt x="105279" y="200988"/>
                        </a:cubicBezTo>
                        <a:cubicBezTo>
                          <a:pt x="100494" y="196202"/>
                          <a:pt x="95708" y="191417"/>
                          <a:pt x="95708" y="191417"/>
                        </a:cubicBezTo>
                        <a:cubicBezTo>
                          <a:pt x="71781" y="167490"/>
                          <a:pt x="52640" y="143562"/>
                          <a:pt x="28712" y="119635"/>
                        </a:cubicBezTo>
                        <a:cubicBezTo>
                          <a:pt x="19142" y="110065"/>
                          <a:pt x="9571" y="95708"/>
                          <a:pt x="0" y="86138"/>
                        </a:cubicBezTo>
                        <a:cubicBezTo>
                          <a:pt x="0" y="86138"/>
                          <a:pt x="0" y="81352"/>
                          <a:pt x="0" y="81352"/>
                        </a:cubicBezTo>
                        <a:cubicBezTo>
                          <a:pt x="0" y="81352"/>
                          <a:pt x="4785" y="76567"/>
                          <a:pt x="4785" y="76567"/>
                        </a:cubicBezTo>
                        <a:cubicBezTo>
                          <a:pt x="14356" y="76567"/>
                          <a:pt x="23927" y="76567"/>
                          <a:pt x="33498" y="76567"/>
                        </a:cubicBezTo>
                        <a:cubicBezTo>
                          <a:pt x="95708" y="76567"/>
                          <a:pt x="157919" y="47854"/>
                          <a:pt x="191417" y="0"/>
                        </a:cubicBezTo>
                        <a:cubicBezTo>
                          <a:pt x="191417" y="0"/>
                          <a:pt x="196202" y="0"/>
                          <a:pt x="196202" y="0"/>
                        </a:cubicBezTo>
                        <a:cubicBezTo>
                          <a:pt x="196202" y="0"/>
                          <a:pt x="200987" y="0"/>
                          <a:pt x="200987" y="4786"/>
                        </a:cubicBezTo>
                        <a:cubicBezTo>
                          <a:pt x="224914" y="43069"/>
                          <a:pt x="248842" y="76567"/>
                          <a:pt x="272769" y="105279"/>
                        </a:cubicBezTo>
                        <a:cubicBezTo>
                          <a:pt x="277554" y="114850"/>
                          <a:pt x="287125" y="124421"/>
                          <a:pt x="291910" y="133992"/>
                        </a:cubicBezTo>
                        <a:cubicBezTo>
                          <a:pt x="306267" y="153134"/>
                          <a:pt x="320623" y="172275"/>
                          <a:pt x="334979" y="191417"/>
                        </a:cubicBezTo>
                        <a:cubicBezTo>
                          <a:pt x="334979" y="191417"/>
                          <a:pt x="334979" y="196202"/>
                          <a:pt x="334979" y="196202"/>
                        </a:cubicBezTo>
                        <a:cubicBezTo>
                          <a:pt x="334979" y="196202"/>
                          <a:pt x="334979" y="200988"/>
                          <a:pt x="334979" y="200988"/>
                        </a:cubicBezTo>
                        <a:cubicBezTo>
                          <a:pt x="320623" y="210558"/>
                          <a:pt x="306267" y="220129"/>
                          <a:pt x="287125" y="229700"/>
                        </a:cubicBezTo>
                        <a:cubicBezTo>
                          <a:pt x="258413" y="244057"/>
                          <a:pt x="229700" y="248842"/>
                          <a:pt x="200987" y="253627"/>
                        </a:cubicBezTo>
                        <a:cubicBezTo>
                          <a:pt x="177060" y="248842"/>
                          <a:pt x="172275" y="253627"/>
                          <a:pt x="162704" y="253627"/>
                        </a:cubicBezTo>
                        <a:cubicBezTo>
                          <a:pt x="162704" y="253627"/>
                          <a:pt x="162704" y="253627"/>
                          <a:pt x="162704" y="253627"/>
                        </a:cubicBezTo>
                        <a:close/>
                        <a:moveTo>
                          <a:pt x="14356" y="81352"/>
                        </a:moveTo>
                        <a:cubicBezTo>
                          <a:pt x="19142" y="90923"/>
                          <a:pt x="28712" y="100494"/>
                          <a:pt x="33498" y="105279"/>
                        </a:cubicBezTo>
                        <a:cubicBezTo>
                          <a:pt x="52640" y="129206"/>
                          <a:pt x="76567" y="153134"/>
                          <a:pt x="100494" y="177061"/>
                        </a:cubicBezTo>
                        <a:cubicBezTo>
                          <a:pt x="100494" y="177061"/>
                          <a:pt x="105279" y="181846"/>
                          <a:pt x="110065" y="186631"/>
                        </a:cubicBezTo>
                        <a:cubicBezTo>
                          <a:pt x="119635" y="196202"/>
                          <a:pt x="153133" y="234485"/>
                          <a:pt x="162704" y="234485"/>
                        </a:cubicBezTo>
                        <a:cubicBezTo>
                          <a:pt x="172275" y="234485"/>
                          <a:pt x="177060" y="229700"/>
                          <a:pt x="186631" y="229700"/>
                        </a:cubicBezTo>
                        <a:cubicBezTo>
                          <a:pt x="215344" y="224915"/>
                          <a:pt x="244056" y="220129"/>
                          <a:pt x="272769" y="205773"/>
                        </a:cubicBezTo>
                        <a:cubicBezTo>
                          <a:pt x="287125" y="196202"/>
                          <a:pt x="301481" y="191417"/>
                          <a:pt x="315838" y="181846"/>
                        </a:cubicBezTo>
                        <a:cubicBezTo>
                          <a:pt x="301481" y="162704"/>
                          <a:pt x="287125" y="143562"/>
                          <a:pt x="277554" y="129206"/>
                        </a:cubicBezTo>
                        <a:cubicBezTo>
                          <a:pt x="272769" y="119635"/>
                          <a:pt x="263198" y="110065"/>
                          <a:pt x="258413" y="100494"/>
                        </a:cubicBezTo>
                        <a:cubicBezTo>
                          <a:pt x="234486" y="71781"/>
                          <a:pt x="215344" y="38283"/>
                          <a:pt x="191417" y="4786"/>
                        </a:cubicBezTo>
                        <a:cubicBezTo>
                          <a:pt x="157919" y="47854"/>
                          <a:pt x="95708" y="81352"/>
                          <a:pt x="33498" y="81352"/>
                        </a:cubicBezTo>
                        <a:cubicBezTo>
                          <a:pt x="23927" y="86138"/>
                          <a:pt x="19142" y="86138"/>
                          <a:pt x="14356" y="81352"/>
                        </a:cubicBezTo>
                        <a:close/>
                      </a:path>
                    </a:pathLst>
                  </a:custGeom>
                  <a:solidFill>
                    <a:srgbClr val="A5A5A5"/>
                  </a:solidFill>
                  <a:ln w="47824" cap="flat">
                    <a:noFill/>
                    <a:prstDash val="solid"/>
                    <a:miter/>
                  </a:ln>
                </p:spPr>
                <p:txBody>
                  <a:bodyPr rtlCol="0" anchor="ctr"/>
                  <a:lstStyle/>
                  <a:p>
                    <a:endParaRPr lang="en-US"/>
                  </a:p>
                </p:txBody>
              </p:sp>
            </p:grpSp>
            <p:sp>
              <p:nvSpPr>
                <p:cNvPr id="334" name="Freeform: Shape 333">
                  <a:extLst>
                    <a:ext uri="{FF2B5EF4-FFF2-40B4-BE49-F238E27FC236}">
                      <a16:creationId xmlns:a16="http://schemas.microsoft.com/office/drawing/2014/main" xmlns="" id="{5AE0CBB1-66D2-412F-9649-E945A746F8BB}"/>
                    </a:ext>
                  </a:extLst>
                </p:cNvPr>
                <p:cNvSpPr/>
                <p:nvPr/>
              </p:nvSpPr>
              <p:spPr>
                <a:xfrm>
                  <a:off x="9100931" y="9459028"/>
                  <a:ext cx="220129" cy="220129"/>
                </a:xfrm>
                <a:custGeom>
                  <a:avLst/>
                  <a:gdLst>
                    <a:gd name="connsiteX0" fmla="*/ 100494 w 220129"/>
                    <a:gd name="connsiteY0" fmla="*/ 186631 h 220129"/>
                    <a:gd name="connsiteX1" fmla="*/ 167490 w 220129"/>
                    <a:gd name="connsiteY1" fmla="*/ 220129 h 220129"/>
                    <a:gd name="connsiteX2" fmla="*/ 172275 w 220129"/>
                    <a:gd name="connsiteY2" fmla="*/ 220129 h 220129"/>
                    <a:gd name="connsiteX3" fmla="*/ 220129 w 220129"/>
                    <a:gd name="connsiteY3" fmla="*/ 191417 h 220129"/>
                    <a:gd name="connsiteX4" fmla="*/ 157919 w 220129"/>
                    <a:gd name="connsiteY4" fmla="*/ 105279 h 220129"/>
                    <a:gd name="connsiteX5" fmla="*/ 86138 w 220129"/>
                    <a:gd name="connsiteY5" fmla="*/ 0 h 220129"/>
                    <a:gd name="connsiteX6" fmla="*/ 0 w 220129"/>
                    <a:gd name="connsiteY6" fmla="*/ 62211 h 220129"/>
                    <a:gd name="connsiteX7" fmla="*/ 100494 w 220129"/>
                    <a:gd name="connsiteY7" fmla="*/ 186631 h 220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0129" h="220129">
                      <a:moveTo>
                        <a:pt x="100494" y="186631"/>
                      </a:moveTo>
                      <a:cubicBezTo>
                        <a:pt x="124421" y="205773"/>
                        <a:pt x="143563" y="205773"/>
                        <a:pt x="167490" y="220129"/>
                      </a:cubicBezTo>
                      <a:cubicBezTo>
                        <a:pt x="167490" y="220129"/>
                        <a:pt x="172275" y="220129"/>
                        <a:pt x="172275" y="220129"/>
                      </a:cubicBezTo>
                      <a:cubicBezTo>
                        <a:pt x="191417" y="210558"/>
                        <a:pt x="205773" y="200988"/>
                        <a:pt x="220129" y="191417"/>
                      </a:cubicBezTo>
                      <a:cubicBezTo>
                        <a:pt x="196202" y="167490"/>
                        <a:pt x="177061" y="133992"/>
                        <a:pt x="157919" y="105279"/>
                      </a:cubicBezTo>
                      <a:cubicBezTo>
                        <a:pt x="133992" y="71781"/>
                        <a:pt x="110065" y="38283"/>
                        <a:pt x="86138" y="0"/>
                      </a:cubicBezTo>
                      <a:cubicBezTo>
                        <a:pt x="66996" y="28713"/>
                        <a:pt x="38283" y="52640"/>
                        <a:pt x="0" y="62211"/>
                      </a:cubicBezTo>
                      <a:cubicBezTo>
                        <a:pt x="33498" y="100494"/>
                        <a:pt x="62211" y="157919"/>
                        <a:pt x="100494" y="186631"/>
                      </a:cubicBezTo>
                      <a:close/>
                    </a:path>
                  </a:pathLst>
                </a:custGeom>
                <a:solidFill>
                  <a:srgbClr val="C9C9C9">
                    <a:alpha val="60000"/>
                  </a:srgbClr>
                </a:solidFill>
                <a:ln w="47824" cap="flat">
                  <a:noFill/>
                  <a:prstDash val="solid"/>
                  <a:miter/>
                </a:ln>
              </p:spPr>
              <p:txBody>
                <a:bodyPr rtlCol="0" anchor="ctr"/>
                <a:lstStyle/>
                <a:p>
                  <a:endParaRPr lang="en-US"/>
                </a:p>
              </p:txBody>
            </p:sp>
            <p:sp>
              <p:nvSpPr>
                <p:cNvPr id="335" name="Freeform: Shape 334">
                  <a:extLst>
                    <a:ext uri="{FF2B5EF4-FFF2-40B4-BE49-F238E27FC236}">
                      <a16:creationId xmlns:a16="http://schemas.microsoft.com/office/drawing/2014/main" xmlns="" id="{A856EC61-AB52-40CA-A228-6645AEBE8C05}"/>
                    </a:ext>
                  </a:extLst>
                </p:cNvPr>
                <p:cNvSpPr/>
                <p:nvPr/>
              </p:nvSpPr>
              <p:spPr>
                <a:xfrm>
                  <a:off x="9134429" y="9454243"/>
                  <a:ext cx="181845" cy="210558"/>
                </a:xfrm>
                <a:custGeom>
                  <a:avLst/>
                  <a:gdLst>
                    <a:gd name="connsiteX0" fmla="*/ 105279 w 181845"/>
                    <a:gd name="connsiteY0" fmla="*/ 167490 h 210558"/>
                    <a:gd name="connsiteX1" fmla="*/ 157919 w 181845"/>
                    <a:gd name="connsiteY1" fmla="*/ 210558 h 210558"/>
                    <a:gd name="connsiteX2" fmla="*/ 181846 w 181845"/>
                    <a:gd name="connsiteY2" fmla="*/ 191417 h 210558"/>
                    <a:gd name="connsiteX3" fmla="*/ 119635 w 181845"/>
                    <a:gd name="connsiteY3" fmla="*/ 105279 h 210558"/>
                    <a:gd name="connsiteX4" fmla="*/ 47854 w 181845"/>
                    <a:gd name="connsiteY4" fmla="*/ 0 h 210558"/>
                    <a:gd name="connsiteX5" fmla="*/ 0 w 181845"/>
                    <a:gd name="connsiteY5" fmla="*/ 43069 h 210558"/>
                    <a:gd name="connsiteX6" fmla="*/ 105279 w 181845"/>
                    <a:gd name="connsiteY6" fmla="*/ 167490 h 210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845" h="210558">
                      <a:moveTo>
                        <a:pt x="105279" y="167490"/>
                      </a:moveTo>
                      <a:cubicBezTo>
                        <a:pt x="124421" y="181846"/>
                        <a:pt x="143563" y="196202"/>
                        <a:pt x="157919" y="210558"/>
                      </a:cubicBezTo>
                      <a:cubicBezTo>
                        <a:pt x="167490" y="205773"/>
                        <a:pt x="177060" y="200988"/>
                        <a:pt x="181846" y="191417"/>
                      </a:cubicBezTo>
                      <a:cubicBezTo>
                        <a:pt x="157919" y="167490"/>
                        <a:pt x="138777" y="133992"/>
                        <a:pt x="119635" y="105279"/>
                      </a:cubicBezTo>
                      <a:cubicBezTo>
                        <a:pt x="95708" y="71781"/>
                        <a:pt x="71781" y="38283"/>
                        <a:pt x="47854" y="0"/>
                      </a:cubicBezTo>
                      <a:cubicBezTo>
                        <a:pt x="33498" y="19142"/>
                        <a:pt x="19141" y="33498"/>
                        <a:pt x="0" y="43069"/>
                      </a:cubicBezTo>
                      <a:cubicBezTo>
                        <a:pt x="19141" y="66996"/>
                        <a:pt x="81352" y="143562"/>
                        <a:pt x="105279" y="167490"/>
                      </a:cubicBezTo>
                      <a:close/>
                    </a:path>
                  </a:pathLst>
                </a:custGeom>
                <a:solidFill>
                  <a:srgbClr val="C9C9C9">
                    <a:alpha val="60000"/>
                  </a:srgbClr>
                </a:solidFill>
                <a:ln w="47824" cap="flat">
                  <a:noFill/>
                  <a:prstDash val="solid"/>
                  <a:miter/>
                </a:ln>
              </p:spPr>
              <p:txBody>
                <a:bodyPr rtlCol="0" anchor="ctr"/>
                <a:lstStyle/>
                <a:p>
                  <a:endParaRPr lang="en-US"/>
                </a:p>
              </p:txBody>
            </p:sp>
            <p:sp>
              <p:nvSpPr>
                <p:cNvPr id="336" name="Freeform: Shape 335">
                  <a:extLst>
                    <a:ext uri="{FF2B5EF4-FFF2-40B4-BE49-F238E27FC236}">
                      <a16:creationId xmlns:a16="http://schemas.microsoft.com/office/drawing/2014/main" xmlns="" id="{6EFF0316-4154-458B-BBF5-1064AA468DBA}"/>
                    </a:ext>
                  </a:extLst>
                </p:cNvPr>
                <p:cNvSpPr/>
                <p:nvPr/>
              </p:nvSpPr>
              <p:spPr>
                <a:xfrm>
                  <a:off x="8896354" y="9210186"/>
                  <a:ext cx="47398" cy="11553"/>
                </a:xfrm>
                <a:custGeom>
                  <a:avLst/>
                  <a:gdLst>
                    <a:gd name="connsiteX0" fmla="*/ 41872 w 47398"/>
                    <a:gd name="connsiteY0" fmla="*/ 4785 h 11553"/>
                    <a:gd name="connsiteX1" fmla="*/ 3589 w 47398"/>
                    <a:gd name="connsiteY1" fmla="*/ 0 h 11553"/>
                    <a:gd name="connsiteX2" fmla="*/ 3589 w 47398"/>
                    <a:gd name="connsiteY2" fmla="*/ 4785 h 11553"/>
                    <a:gd name="connsiteX3" fmla="*/ 41872 w 47398"/>
                    <a:gd name="connsiteY3" fmla="*/ 9571 h 11553"/>
                    <a:gd name="connsiteX4" fmla="*/ 41872 w 47398"/>
                    <a:gd name="connsiteY4" fmla="*/ 4785 h 11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98" h="11553">
                      <a:moveTo>
                        <a:pt x="41872" y="4785"/>
                      </a:moveTo>
                      <a:cubicBezTo>
                        <a:pt x="27516" y="4785"/>
                        <a:pt x="17945" y="4785"/>
                        <a:pt x="3589" y="0"/>
                      </a:cubicBezTo>
                      <a:cubicBezTo>
                        <a:pt x="-1196" y="0"/>
                        <a:pt x="-1196" y="4785"/>
                        <a:pt x="3589" y="4785"/>
                      </a:cubicBezTo>
                      <a:cubicBezTo>
                        <a:pt x="17945" y="9571"/>
                        <a:pt x="32301" y="14356"/>
                        <a:pt x="41872" y="9571"/>
                      </a:cubicBezTo>
                      <a:cubicBezTo>
                        <a:pt x="51443" y="9571"/>
                        <a:pt x="46658" y="4785"/>
                        <a:pt x="41872" y="4785"/>
                      </a:cubicBezTo>
                      <a:close/>
                    </a:path>
                  </a:pathLst>
                </a:custGeom>
                <a:solidFill>
                  <a:srgbClr val="D97D30"/>
                </a:solidFill>
                <a:ln w="47824" cap="flat">
                  <a:noFill/>
                  <a:prstDash val="solid"/>
                  <a:miter/>
                </a:ln>
              </p:spPr>
              <p:txBody>
                <a:bodyPr rtlCol="0" anchor="ctr"/>
                <a:lstStyle/>
                <a:p>
                  <a:endParaRPr lang="en-US"/>
                </a:p>
              </p:txBody>
            </p:sp>
            <p:grpSp>
              <p:nvGrpSpPr>
                <p:cNvPr id="337" name="Graphic 3">
                  <a:extLst>
                    <a:ext uri="{FF2B5EF4-FFF2-40B4-BE49-F238E27FC236}">
                      <a16:creationId xmlns:a16="http://schemas.microsoft.com/office/drawing/2014/main" xmlns="" id="{552DC79F-6FC2-40C4-AFE9-737E062ABB05}"/>
                    </a:ext>
                  </a:extLst>
                </p:cNvPr>
                <p:cNvGrpSpPr/>
                <p:nvPr/>
              </p:nvGrpSpPr>
              <p:grpSpPr>
                <a:xfrm>
                  <a:off x="8987111" y="9545166"/>
                  <a:ext cx="489617" cy="574249"/>
                  <a:chOff x="8987111" y="9545166"/>
                  <a:chExt cx="489617" cy="574249"/>
                </a:xfrm>
              </p:grpSpPr>
              <p:sp>
                <p:nvSpPr>
                  <p:cNvPr id="347" name="Freeform: Shape 346">
                    <a:extLst>
                      <a:ext uri="{FF2B5EF4-FFF2-40B4-BE49-F238E27FC236}">
                        <a16:creationId xmlns:a16="http://schemas.microsoft.com/office/drawing/2014/main" xmlns="" id="{A8585711-CE30-4E1D-AED2-F5A15B5E34BD}"/>
                      </a:ext>
                    </a:extLst>
                  </p:cNvPr>
                  <p:cNvSpPr/>
                  <p:nvPr/>
                </p:nvSpPr>
                <p:spPr>
                  <a:xfrm>
                    <a:off x="8987111" y="9545166"/>
                    <a:ext cx="477614" cy="567598"/>
                  </a:xfrm>
                  <a:custGeom>
                    <a:avLst/>
                    <a:gdLst>
                      <a:gd name="connsiteX0" fmla="*/ 467940 w 477614"/>
                      <a:gd name="connsiteY0" fmla="*/ 253627 h 567598"/>
                      <a:gd name="connsiteX1" fmla="*/ 420086 w 477614"/>
                      <a:gd name="connsiteY1" fmla="*/ 138777 h 567598"/>
                      <a:gd name="connsiteX2" fmla="*/ 348305 w 477614"/>
                      <a:gd name="connsiteY2" fmla="*/ 28712 h 567598"/>
                      <a:gd name="connsiteX3" fmla="*/ 266953 w 477614"/>
                      <a:gd name="connsiteY3" fmla="*/ 0 h 567598"/>
                      <a:gd name="connsiteX4" fmla="*/ 262167 w 477614"/>
                      <a:gd name="connsiteY4" fmla="*/ 9571 h 567598"/>
                      <a:gd name="connsiteX5" fmla="*/ 286094 w 477614"/>
                      <a:gd name="connsiteY5" fmla="*/ 43069 h 567598"/>
                      <a:gd name="connsiteX6" fmla="*/ 290880 w 477614"/>
                      <a:gd name="connsiteY6" fmla="*/ 47854 h 567598"/>
                      <a:gd name="connsiteX7" fmla="*/ 286094 w 477614"/>
                      <a:gd name="connsiteY7" fmla="*/ 86138 h 567598"/>
                      <a:gd name="connsiteX8" fmla="*/ 266953 w 477614"/>
                      <a:gd name="connsiteY8" fmla="*/ 76567 h 567598"/>
                      <a:gd name="connsiteX9" fmla="*/ 171244 w 477614"/>
                      <a:gd name="connsiteY9" fmla="*/ 76567 h 567598"/>
                      <a:gd name="connsiteX10" fmla="*/ 109034 w 477614"/>
                      <a:gd name="connsiteY10" fmla="*/ 153133 h 567598"/>
                      <a:gd name="connsiteX11" fmla="*/ 94677 w 477614"/>
                      <a:gd name="connsiteY11" fmla="*/ 162704 h 567598"/>
                      <a:gd name="connsiteX12" fmla="*/ 89892 w 477614"/>
                      <a:gd name="connsiteY12" fmla="*/ 200987 h 567598"/>
                      <a:gd name="connsiteX13" fmla="*/ 80321 w 477614"/>
                      <a:gd name="connsiteY13" fmla="*/ 287125 h 567598"/>
                      <a:gd name="connsiteX14" fmla="*/ 22896 w 477614"/>
                      <a:gd name="connsiteY14" fmla="*/ 411546 h 567598"/>
                      <a:gd name="connsiteX15" fmla="*/ 3755 w 477614"/>
                      <a:gd name="connsiteY15" fmla="*/ 516825 h 567598"/>
                      <a:gd name="connsiteX16" fmla="*/ 65965 w 477614"/>
                      <a:gd name="connsiteY16" fmla="*/ 559894 h 567598"/>
                      <a:gd name="connsiteX17" fmla="*/ 276523 w 477614"/>
                      <a:gd name="connsiteY17" fmla="*/ 531181 h 567598"/>
                      <a:gd name="connsiteX18" fmla="*/ 381802 w 477614"/>
                      <a:gd name="connsiteY18" fmla="*/ 478542 h 567598"/>
                      <a:gd name="connsiteX19" fmla="*/ 444013 w 477614"/>
                      <a:gd name="connsiteY19" fmla="*/ 416331 h 567598"/>
                      <a:gd name="connsiteX20" fmla="*/ 467940 w 477614"/>
                      <a:gd name="connsiteY20" fmla="*/ 373263 h 567598"/>
                      <a:gd name="connsiteX21" fmla="*/ 467940 w 477614"/>
                      <a:gd name="connsiteY21" fmla="*/ 253627 h 567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7614" h="567598">
                        <a:moveTo>
                          <a:pt x="467940" y="253627"/>
                        </a:moveTo>
                        <a:cubicBezTo>
                          <a:pt x="458369" y="210558"/>
                          <a:pt x="444013" y="177060"/>
                          <a:pt x="420086" y="138777"/>
                        </a:cubicBezTo>
                        <a:cubicBezTo>
                          <a:pt x="396159" y="100494"/>
                          <a:pt x="372232" y="62211"/>
                          <a:pt x="348305" y="28712"/>
                        </a:cubicBezTo>
                        <a:cubicBezTo>
                          <a:pt x="324378" y="0"/>
                          <a:pt x="305236" y="4785"/>
                          <a:pt x="266953" y="0"/>
                        </a:cubicBezTo>
                        <a:cubicBezTo>
                          <a:pt x="262167" y="0"/>
                          <a:pt x="262167" y="4785"/>
                          <a:pt x="262167" y="9571"/>
                        </a:cubicBezTo>
                        <a:cubicBezTo>
                          <a:pt x="271738" y="19142"/>
                          <a:pt x="276523" y="33498"/>
                          <a:pt x="286094" y="43069"/>
                        </a:cubicBezTo>
                        <a:cubicBezTo>
                          <a:pt x="286094" y="43069"/>
                          <a:pt x="286094" y="47854"/>
                          <a:pt x="290880" y="47854"/>
                        </a:cubicBezTo>
                        <a:cubicBezTo>
                          <a:pt x="290880" y="62211"/>
                          <a:pt x="286094" y="71781"/>
                          <a:pt x="286094" y="86138"/>
                        </a:cubicBezTo>
                        <a:cubicBezTo>
                          <a:pt x="281309" y="81352"/>
                          <a:pt x="276523" y="76567"/>
                          <a:pt x="266953" y="76567"/>
                        </a:cubicBezTo>
                        <a:cubicBezTo>
                          <a:pt x="238240" y="62211"/>
                          <a:pt x="199957" y="66996"/>
                          <a:pt x="171244" y="76567"/>
                        </a:cubicBezTo>
                        <a:cubicBezTo>
                          <a:pt x="137746" y="86138"/>
                          <a:pt x="109034" y="119635"/>
                          <a:pt x="109034" y="153133"/>
                        </a:cubicBezTo>
                        <a:cubicBezTo>
                          <a:pt x="104248" y="153133"/>
                          <a:pt x="99463" y="157919"/>
                          <a:pt x="94677" y="162704"/>
                        </a:cubicBezTo>
                        <a:cubicBezTo>
                          <a:pt x="85107" y="177060"/>
                          <a:pt x="89892" y="186631"/>
                          <a:pt x="89892" y="200987"/>
                        </a:cubicBezTo>
                        <a:cubicBezTo>
                          <a:pt x="94677" y="234485"/>
                          <a:pt x="89892" y="258413"/>
                          <a:pt x="80321" y="287125"/>
                        </a:cubicBezTo>
                        <a:cubicBezTo>
                          <a:pt x="65965" y="330194"/>
                          <a:pt x="42038" y="368477"/>
                          <a:pt x="22896" y="411546"/>
                        </a:cubicBezTo>
                        <a:cubicBezTo>
                          <a:pt x="3755" y="445044"/>
                          <a:pt x="-5816" y="483327"/>
                          <a:pt x="3755" y="516825"/>
                        </a:cubicBezTo>
                        <a:cubicBezTo>
                          <a:pt x="8540" y="540752"/>
                          <a:pt x="42038" y="555108"/>
                          <a:pt x="65965" y="559894"/>
                        </a:cubicBezTo>
                        <a:cubicBezTo>
                          <a:pt x="137746" y="579035"/>
                          <a:pt x="209528" y="559894"/>
                          <a:pt x="276523" y="531181"/>
                        </a:cubicBezTo>
                        <a:cubicBezTo>
                          <a:pt x="314807" y="516825"/>
                          <a:pt x="348305" y="502469"/>
                          <a:pt x="381802" y="478542"/>
                        </a:cubicBezTo>
                        <a:cubicBezTo>
                          <a:pt x="405730" y="464185"/>
                          <a:pt x="429657" y="440258"/>
                          <a:pt x="444013" y="416331"/>
                        </a:cubicBezTo>
                        <a:cubicBezTo>
                          <a:pt x="453584" y="401975"/>
                          <a:pt x="463155" y="387619"/>
                          <a:pt x="467940" y="373263"/>
                        </a:cubicBezTo>
                        <a:cubicBezTo>
                          <a:pt x="487082" y="334979"/>
                          <a:pt x="472726" y="291910"/>
                          <a:pt x="467940" y="253627"/>
                        </a:cubicBezTo>
                        <a:close/>
                      </a:path>
                    </a:pathLst>
                  </a:custGeom>
                  <a:solidFill>
                    <a:srgbClr val="E40274"/>
                  </a:solidFill>
                  <a:ln w="47824" cap="flat">
                    <a:noFill/>
                    <a:prstDash val="solid"/>
                    <a:miter/>
                  </a:ln>
                </p:spPr>
                <p:txBody>
                  <a:bodyPr rtlCol="0" anchor="ctr"/>
                  <a:lstStyle/>
                  <a:p>
                    <a:endParaRPr lang="en-US"/>
                  </a:p>
                </p:txBody>
              </p:sp>
              <p:sp>
                <p:nvSpPr>
                  <p:cNvPr id="348" name="Freeform: Shape 347">
                    <a:extLst>
                      <a:ext uri="{FF2B5EF4-FFF2-40B4-BE49-F238E27FC236}">
                        <a16:creationId xmlns:a16="http://schemas.microsoft.com/office/drawing/2014/main" xmlns="" id="{34A72F77-F621-471B-ACFF-AFFD4196435C}"/>
                      </a:ext>
                    </a:extLst>
                  </p:cNvPr>
                  <p:cNvSpPr/>
                  <p:nvPr/>
                </p:nvSpPr>
                <p:spPr>
                  <a:xfrm>
                    <a:off x="8987767" y="9549951"/>
                    <a:ext cx="488961" cy="569464"/>
                  </a:xfrm>
                  <a:custGeom>
                    <a:avLst/>
                    <a:gdLst>
                      <a:gd name="connsiteX0" fmla="*/ 122734 w 488961"/>
                      <a:gd name="connsiteY0" fmla="*/ 569465 h 569464"/>
                      <a:gd name="connsiteX1" fmla="*/ 122734 w 488961"/>
                      <a:gd name="connsiteY1" fmla="*/ 569465 h 569464"/>
                      <a:gd name="connsiteX2" fmla="*/ 65309 w 488961"/>
                      <a:gd name="connsiteY2" fmla="*/ 564679 h 569464"/>
                      <a:gd name="connsiteX3" fmla="*/ 3099 w 488961"/>
                      <a:gd name="connsiteY3" fmla="*/ 516825 h 569464"/>
                      <a:gd name="connsiteX4" fmla="*/ 22240 w 488961"/>
                      <a:gd name="connsiteY4" fmla="*/ 406760 h 569464"/>
                      <a:gd name="connsiteX5" fmla="*/ 79666 w 488961"/>
                      <a:gd name="connsiteY5" fmla="*/ 287125 h 569464"/>
                      <a:gd name="connsiteX6" fmla="*/ 89236 w 488961"/>
                      <a:gd name="connsiteY6" fmla="*/ 200988 h 569464"/>
                      <a:gd name="connsiteX7" fmla="*/ 94022 w 488961"/>
                      <a:gd name="connsiteY7" fmla="*/ 157919 h 569464"/>
                      <a:gd name="connsiteX8" fmla="*/ 108378 w 488961"/>
                      <a:gd name="connsiteY8" fmla="*/ 148348 h 569464"/>
                      <a:gd name="connsiteX9" fmla="*/ 175374 w 488961"/>
                      <a:gd name="connsiteY9" fmla="*/ 71781 h 569464"/>
                      <a:gd name="connsiteX10" fmla="*/ 228014 w 488961"/>
                      <a:gd name="connsiteY10" fmla="*/ 62211 h 569464"/>
                      <a:gd name="connsiteX11" fmla="*/ 271082 w 488961"/>
                      <a:gd name="connsiteY11" fmla="*/ 71781 h 569464"/>
                      <a:gd name="connsiteX12" fmla="*/ 280653 w 488961"/>
                      <a:gd name="connsiteY12" fmla="*/ 76567 h 569464"/>
                      <a:gd name="connsiteX13" fmla="*/ 285438 w 488961"/>
                      <a:gd name="connsiteY13" fmla="*/ 52640 h 569464"/>
                      <a:gd name="connsiteX14" fmla="*/ 285438 w 488961"/>
                      <a:gd name="connsiteY14" fmla="*/ 47854 h 569464"/>
                      <a:gd name="connsiteX15" fmla="*/ 266297 w 488961"/>
                      <a:gd name="connsiteY15" fmla="*/ 23927 h 569464"/>
                      <a:gd name="connsiteX16" fmla="*/ 261511 w 488961"/>
                      <a:gd name="connsiteY16" fmla="*/ 14356 h 569464"/>
                      <a:gd name="connsiteX17" fmla="*/ 256726 w 488961"/>
                      <a:gd name="connsiteY17" fmla="*/ 4785 h 569464"/>
                      <a:gd name="connsiteX18" fmla="*/ 266297 w 488961"/>
                      <a:gd name="connsiteY18" fmla="*/ 0 h 569464"/>
                      <a:gd name="connsiteX19" fmla="*/ 285438 w 488961"/>
                      <a:gd name="connsiteY19" fmla="*/ 0 h 569464"/>
                      <a:gd name="connsiteX20" fmla="*/ 352434 w 488961"/>
                      <a:gd name="connsiteY20" fmla="*/ 28712 h 569464"/>
                      <a:gd name="connsiteX21" fmla="*/ 409860 w 488961"/>
                      <a:gd name="connsiteY21" fmla="*/ 110065 h 569464"/>
                      <a:gd name="connsiteX22" fmla="*/ 429001 w 488961"/>
                      <a:gd name="connsiteY22" fmla="*/ 138777 h 569464"/>
                      <a:gd name="connsiteX23" fmla="*/ 476855 w 488961"/>
                      <a:gd name="connsiteY23" fmla="*/ 253627 h 569464"/>
                      <a:gd name="connsiteX24" fmla="*/ 481641 w 488961"/>
                      <a:gd name="connsiteY24" fmla="*/ 378048 h 569464"/>
                      <a:gd name="connsiteX25" fmla="*/ 457714 w 488961"/>
                      <a:gd name="connsiteY25" fmla="*/ 425902 h 569464"/>
                      <a:gd name="connsiteX26" fmla="*/ 390718 w 488961"/>
                      <a:gd name="connsiteY26" fmla="*/ 488113 h 569464"/>
                      <a:gd name="connsiteX27" fmla="*/ 299795 w 488961"/>
                      <a:gd name="connsiteY27" fmla="*/ 531181 h 569464"/>
                      <a:gd name="connsiteX28" fmla="*/ 285438 w 488961"/>
                      <a:gd name="connsiteY28" fmla="*/ 535967 h 569464"/>
                      <a:gd name="connsiteX29" fmla="*/ 122734 w 488961"/>
                      <a:gd name="connsiteY29" fmla="*/ 569465 h 569464"/>
                      <a:gd name="connsiteX30" fmla="*/ 232799 w 488961"/>
                      <a:gd name="connsiteY30" fmla="*/ 66996 h 569464"/>
                      <a:gd name="connsiteX31" fmla="*/ 180159 w 488961"/>
                      <a:gd name="connsiteY31" fmla="*/ 71781 h 569464"/>
                      <a:gd name="connsiteX32" fmla="*/ 122734 w 488961"/>
                      <a:gd name="connsiteY32" fmla="*/ 143562 h 569464"/>
                      <a:gd name="connsiteX33" fmla="*/ 122734 w 488961"/>
                      <a:gd name="connsiteY33" fmla="*/ 148348 h 569464"/>
                      <a:gd name="connsiteX34" fmla="*/ 117949 w 488961"/>
                      <a:gd name="connsiteY34" fmla="*/ 148348 h 569464"/>
                      <a:gd name="connsiteX35" fmla="*/ 108378 w 488961"/>
                      <a:gd name="connsiteY35" fmla="*/ 153134 h 569464"/>
                      <a:gd name="connsiteX36" fmla="*/ 103593 w 488961"/>
                      <a:gd name="connsiteY36" fmla="*/ 191417 h 569464"/>
                      <a:gd name="connsiteX37" fmla="*/ 94022 w 488961"/>
                      <a:gd name="connsiteY37" fmla="*/ 282340 h 569464"/>
                      <a:gd name="connsiteX38" fmla="*/ 36597 w 488961"/>
                      <a:gd name="connsiteY38" fmla="*/ 406760 h 569464"/>
                      <a:gd name="connsiteX39" fmla="*/ 17455 w 488961"/>
                      <a:gd name="connsiteY39" fmla="*/ 512040 h 569464"/>
                      <a:gd name="connsiteX40" fmla="*/ 74880 w 488961"/>
                      <a:gd name="connsiteY40" fmla="*/ 550323 h 569464"/>
                      <a:gd name="connsiteX41" fmla="*/ 132305 w 488961"/>
                      <a:gd name="connsiteY41" fmla="*/ 555108 h 569464"/>
                      <a:gd name="connsiteX42" fmla="*/ 285438 w 488961"/>
                      <a:gd name="connsiteY42" fmla="*/ 516825 h 569464"/>
                      <a:gd name="connsiteX43" fmla="*/ 299795 w 488961"/>
                      <a:gd name="connsiteY43" fmla="*/ 512040 h 569464"/>
                      <a:gd name="connsiteX44" fmla="*/ 385932 w 488961"/>
                      <a:gd name="connsiteY44" fmla="*/ 468971 h 569464"/>
                      <a:gd name="connsiteX45" fmla="*/ 448143 w 488961"/>
                      <a:gd name="connsiteY45" fmla="*/ 406760 h 569464"/>
                      <a:gd name="connsiteX46" fmla="*/ 472070 w 488961"/>
                      <a:gd name="connsiteY46" fmla="*/ 363692 h 569464"/>
                      <a:gd name="connsiteX47" fmla="*/ 467284 w 488961"/>
                      <a:gd name="connsiteY47" fmla="*/ 248842 h 569464"/>
                      <a:gd name="connsiteX48" fmla="*/ 424216 w 488961"/>
                      <a:gd name="connsiteY48" fmla="*/ 138777 h 569464"/>
                      <a:gd name="connsiteX49" fmla="*/ 405074 w 488961"/>
                      <a:gd name="connsiteY49" fmla="*/ 110065 h 569464"/>
                      <a:gd name="connsiteX50" fmla="*/ 352434 w 488961"/>
                      <a:gd name="connsiteY50" fmla="*/ 28712 h 569464"/>
                      <a:gd name="connsiteX51" fmla="*/ 295009 w 488961"/>
                      <a:gd name="connsiteY51" fmla="*/ 4785 h 569464"/>
                      <a:gd name="connsiteX52" fmla="*/ 280653 w 488961"/>
                      <a:gd name="connsiteY52" fmla="*/ 4785 h 569464"/>
                      <a:gd name="connsiteX53" fmla="*/ 285438 w 488961"/>
                      <a:gd name="connsiteY53" fmla="*/ 14356 h 569464"/>
                      <a:gd name="connsiteX54" fmla="*/ 299795 w 488961"/>
                      <a:gd name="connsiteY54" fmla="*/ 38283 h 569464"/>
                      <a:gd name="connsiteX55" fmla="*/ 304580 w 488961"/>
                      <a:gd name="connsiteY55" fmla="*/ 43069 h 569464"/>
                      <a:gd name="connsiteX56" fmla="*/ 304580 w 488961"/>
                      <a:gd name="connsiteY56" fmla="*/ 43069 h 569464"/>
                      <a:gd name="connsiteX57" fmla="*/ 304580 w 488961"/>
                      <a:gd name="connsiteY57" fmla="*/ 43069 h 569464"/>
                      <a:gd name="connsiteX58" fmla="*/ 299795 w 488961"/>
                      <a:gd name="connsiteY58" fmla="*/ 81352 h 569464"/>
                      <a:gd name="connsiteX59" fmla="*/ 299795 w 488961"/>
                      <a:gd name="connsiteY59" fmla="*/ 90923 h 569464"/>
                      <a:gd name="connsiteX60" fmla="*/ 290224 w 488961"/>
                      <a:gd name="connsiteY60" fmla="*/ 81352 h 569464"/>
                      <a:gd name="connsiteX61" fmla="*/ 275868 w 488961"/>
                      <a:gd name="connsiteY61" fmla="*/ 71781 h 569464"/>
                      <a:gd name="connsiteX62" fmla="*/ 232799 w 488961"/>
                      <a:gd name="connsiteY62" fmla="*/ 66996 h 569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488961" h="569464">
                        <a:moveTo>
                          <a:pt x="122734" y="569465"/>
                        </a:moveTo>
                        <a:lnTo>
                          <a:pt x="122734" y="569465"/>
                        </a:lnTo>
                        <a:cubicBezTo>
                          <a:pt x="103593" y="569465"/>
                          <a:pt x="84451" y="569465"/>
                          <a:pt x="65309" y="564679"/>
                        </a:cubicBezTo>
                        <a:cubicBezTo>
                          <a:pt x="46168" y="559894"/>
                          <a:pt x="7884" y="545538"/>
                          <a:pt x="3099" y="516825"/>
                        </a:cubicBezTo>
                        <a:cubicBezTo>
                          <a:pt x="-6472" y="473756"/>
                          <a:pt x="7884" y="430687"/>
                          <a:pt x="22240" y="406760"/>
                        </a:cubicBezTo>
                        <a:cubicBezTo>
                          <a:pt x="41382" y="368477"/>
                          <a:pt x="65309" y="330194"/>
                          <a:pt x="79666" y="287125"/>
                        </a:cubicBezTo>
                        <a:cubicBezTo>
                          <a:pt x="94022" y="253627"/>
                          <a:pt x="94022" y="234485"/>
                          <a:pt x="89236" y="200988"/>
                        </a:cubicBezTo>
                        <a:cubicBezTo>
                          <a:pt x="89236" y="186631"/>
                          <a:pt x="89236" y="172275"/>
                          <a:pt x="94022" y="157919"/>
                        </a:cubicBezTo>
                        <a:cubicBezTo>
                          <a:pt x="98807" y="153134"/>
                          <a:pt x="103593" y="148348"/>
                          <a:pt x="108378" y="148348"/>
                        </a:cubicBezTo>
                        <a:cubicBezTo>
                          <a:pt x="113163" y="114850"/>
                          <a:pt x="141876" y="81352"/>
                          <a:pt x="175374" y="71781"/>
                        </a:cubicBezTo>
                        <a:cubicBezTo>
                          <a:pt x="189730" y="66996"/>
                          <a:pt x="208872" y="62211"/>
                          <a:pt x="228014" y="62211"/>
                        </a:cubicBezTo>
                        <a:cubicBezTo>
                          <a:pt x="247155" y="62211"/>
                          <a:pt x="261511" y="66996"/>
                          <a:pt x="271082" y="71781"/>
                        </a:cubicBezTo>
                        <a:cubicBezTo>
                          <a:pt x="275868" y="71781"/>
                          <a:pt x="275868" y="76567"/>
                          <a:pt x="280653" y="76567"/>
                        </a:cubicBezTo>
                        <a:cubicBezTo>
                          <a:pt x="280653" y="66996"/>
                          <a:pt x="280653" y="62211"/>
                          <a:pt x="285438" y="52640"/>
                        </a:cubicBezTo>
                        <a:cubicBezTo>
                          <a:pt x="285438" y="52640"/>
                          <a:pt x="285438" y="52640"/>
                          <a:pt x="285438" y="47854"/>
                        </a:cubicBezTo>
                        <a:cubicBezTo>
                          <a:pt x="280653" y="38283"/>
                          <a:pt x="275868" y="33498"/>
                          <a:pt x="266297" y="23927"/>
                        </a:cubicBezTo>
                        <a:cubicBezTo>
                          <a:pt x="266297" y="19142"/>
                          <a:pt x="261511" y="19142"/>
                          <a:pt x="261511" y="14356"/>
                        </a:cubicBezTo>
                        <a:cubicBezTo>
                          <a:pt x="256726" y="14356"/>
                          <a:pt x="256726" y="9571"/>
                          <a:pt x="256726" y="4785"/>
                        </a:cubicBezTo>
                        <a:cubicBezTo>
                          <a:pt x="256726" y="0"/>
                          <a:pt x="261511" y="0"/>
                          <a:pt x="266297" y="0"/>
                        </a:cubicBezTo>
                        <a:cubicBezTo>
                          <a:pt x="271082" y="0"/>
                          <a:pt x="280653" y="0"/>
                          <a:pt x="285438" y="0"/>
                        </a:cubicBezTo>
                        <a:cubicBezTo>
                          <a:pt x="309365" y="0"/>
                          <a:pt x="328507" y="0"/>
                          <a:pt x="352434" y="28712"/>
                        </a:cubicBezTo>
                        <a:cubicBezTo>
                          <a:pt x="371576" y="57425"/>
                          <a:pt x="390718" y="86138"/>
                          <a:pt x="409860" y="110065"/>
                        </a:cubicBezTo>
                        <a:cubicBezTo>
                          <a:pt x="414645" y="119635"/>
                          <a:pt x="419430" y="129206"/>
                          <a:pt x="429001" y="138777"/>
                        </a:cubicBezTo>
                        <a:cubicBezTo>
                          <a:pt x="452928" y="172275"/>
                          <a:pt x="467284" y="210558"/>
                          <a:pt x="476855" y="253627"/>
                        </a:cubicBezTo>
                        <a:cubicBezTo>
                          <a:pt x="486426" y="291910"/>
                          <a:pt x="495997" y="339764"/>
                          <a:pt x="481641" y="378048"/>
                        </a:cubicBezTo>
                        <a:cubicBezTo>
                          <a:pt x="476855" y="392404"/>
                          <a:pt x="467284" y="411546"/>
                          <a:pt x="457714" y="425902"/>
                        </a:cubicBezTo>
                        <a:cubicBezTo>
                          <a:pt x="438572" y="449829"/>
                          <a:pt x="409860" y="473756"/>
                          <a:pt x="390718" y="488113"/>
                        </a:cubicBezTo>
                        <a:cubicBezTo>
                          <a:pt x="362005" y="507254"/>
                          <a:pt x="333293" y="521610"/>
                          <a:pt x="299795" y="531181"/>
                        </a:cubicBezTo>
                        <a:cubicBezTo>
                          <a:pt x="295009" y="531181"/>
                          <a:pt x="290224" y="535967"/>
                          <a:pt x="285438" y="535967"/>
                        </a:cubicBezTo>
                        <a:cubicBezTo>
                          <a:pt x="223228" y="555108"/>
                          <a:pt x="170589" y="569465"/>
                          <a:pt x="122734" y="569465"/>
                        </a:cubicBezTo>
                        <a:close/>
                        <a:moveTo>
                          <a:pt x="232799" y="66996"/>
                        </a:moveTo>
                        <a:cubicBezTo>
                          <a:pt x="213657" y="66996"/>
                          <a:pt x="194516" y="71781"/>
                          <a:pt x="180159" y="71781"/>
                        </a:cubicBezTo>
                        <a:cubicBezTo>
                          <a:pt x="151447" y="81352"/>
                          <a:pt x="122734" y="110065"/>
                          <a:pt x="122734" y="143562"/>
                        </a:cubicBezTo>
                        <a:lnTo>
                          <a:pt x="122734" y="148348"/>
                        </a:lnTo>
                        <a:lnTo>
                          <a:pt x="117949" y="148348"/>
                        </a:lnTo>
                        <a:cubicBezTo>
                          <a:pt x="113163" y="148348"/>
                          <a:pt x="113163" y="153134"/>
                          <a:pt x="108378" y="153134"/>
                        </a:cubicBezTo>
                        <a:cubicBezTo>
                          <a:pt x="103593" y="162704"/>
                          <a:pt x="103593" y="177061"/>
                          <a:pt x="103593" y="191417"/>
                        </a:cubicBezTo>
                        <a:cubicBezTo>
                          <a:pt x="108378" y="220129"/>
                          <a:pt x="108378" y="248842"/>
                          <a:pt x="94022" y="282340"/>
                        </a:cubicBezTo>
                        <a:cubicBezTo>
                          <a:pt x="79666" y="325408"/>
                          <a:pt x="55739" y="368477"/>
                          <a:pt x="36597" y="406760"/>
                        </a:cubicBezTo>
                        <a:cubicBezTo>
                          <a:pt x="22240" y="430687"/>
                          <a:pt x="7884" y="473756"/>
                          <a:pt x="17455" y="512040"/>
                        </a:cubicBezTo>
                        <a:cubicBezTo>
                          <a:pt x="22240" y="535967"/>
                          <a:pt x="60524" y="550323"/>
                          <a:pt x="74880" y="550323"/>
                        </a:cubicBezTo>
                        <a:cubicBezTo>
                          <a:pt x="94022" y="555108"/>
                          <a:pt x="113163" y="555108"/>
                          <a:pt x="132305" y="555108"/>
                        </a:cubicBezTo>
                        <a:cubicBezTo>
                          <a:pt x="175374" y="555108"/>
                          <a:pt x="228014" y="545538"/>
                          <a:pt x="285438" y="516825"/>
                        </a:cubicBezTo>
                        <a:cubicBezTo>
                          <a:pt x="290224" y="516825"/>
                          <a:pt x="295009" y="512040"/>
                          <a:pt x="299795" y="512040"/>
                        </a:cubicBezTo>
                        <a:cubicBezTo>
                          <a:pt x="328507" y="497683"/>
                          <a:pt x="357220" y="488113"/>
                          <a:pt x="385932" y="468971"/>
                        </a:cubicBezTo>
                        <a:cubicBezTo>
                          <a:pt x="405074" y="454615"/>
                          <a:pt x="433787" y="435473"/>
                          <a:pt x="448143" y="406760"/>
                        </a:cubicBezTo>
                        <a:cubicBezTo>
                          <a:pt x="457714" y="392404"/>
                          <a:pt x="467284" y="378048"/>
                          <a:pt x="472070" y="363692"/>
                        </a:cubicBezTo>
                        <a:cubicBezTo>
                          <a:pt x="481641" y="325408"/>
                          <a:pt x="476855" y="287125"/>
                          <a:pt x="467284" y="248842"/>
                        </a:cubicBezTo>
                        <a:cubicBezTo>
                          <a:pt x="457714" y="205773"/>
                          <a:pt x="443357" y="172275"/>
                          <a:pt x="424216" y="138777"/>
                        </a:cubicBezTo>
                        <a:cubicBezTo>
                          <a:pt x="419430" y="129206"/>
                          <a:pt x="414645" y="119635"/>
                          <a:pt x="405074" y="110065"/>
                        </a:cubicBezTo>
                        <a:cubicBezTo>
                          <a:pt x="385932" y="81352"/>
                          <a:pt x="371576" y="52640"/>
                          <a:pt x="352434" y="28712"/>
                        </a:cubicBezTo>
                        <a:cubicBezTo>
                          <a:pt x="333293" y="4785"/>
                          <a:pt x="318937" y="4785"/>
                          <a:pt x="295009" y="4785"/>
                        </a:cubicBezTo>
                        <a:cubicBezTo>
                          <a:pt x="290224" y="4785"/>
                          <a:pt x="285438" y="4785"/>
                          <a:pt x="280653" y="4785"/>
                        </a:cubicBezTo>
                        <a:cubicBezTo>
                          <a:pt x="280653" y="9571"/>
                          <a:pt x="285438" y="9571"/>
                          <a:pt x="285438" y="14356"/>
                        </a:cubicBezTo>
                        <a:cubicBezTo>
                          <a:pt x="290224" y="23927"/>
                          <a:pt x="295009" y="28712"/>
                          <a:pt x="299795" y="38283"/>
                        </a:cubicBezTo>
                        <a:cubicBezTo>
                          <a:pt x="299795" y="38283"/>
                          <a:pt x="304580" y="43069"/>
                          <a:pt x="304580" y="43069"/>
                        </a:cubicBezTo>
                        <a:lnTo>
                          <a:pt x="304580" y="43069"/>
                        </a:lnTo>
                        <a:lnTo>
                          <a:pt x="304580" y="43069"/>
                        </a:lnTo>
                        <a:cubicBezTo>
                          <a:pt x="304580" y="57425"/>
                          <a:pt x="299795" y="66996"/>
                          <a:pt x="299795" y="81352"/>
                        </a:cubicBezTo>
                        <a:lnTo>
                          <a:pt x="299795" y="90923"/>
                        </a:lnTo>
                        <a:lnTo>
                          <a:pt x="290224" y="81352"/>
                        </a:lnTo>
                        <a:cubicBezTo>
                          <a:pt x="285438" y="76567"/>
                          <a:pt x="280653" y="71781"/>
                          <a:pt x="275868" y="71781"/>
                        </a:cubicBezTo>
                        <a:cubicBezTo>
                          <a:pt x="261511" y="71781"/>
                          <a:pt x="247155" y="66996"/>
                          <a:pt x="232799" y="66996"/>
                        </a:cubicBezTo>
                        <a:close/>
                      </a:path>
                    </a:pathLst>
                  </a:custGeom>
                  <a:solidFill>
                    <a:srgbClr val="B00562"/>
                  </a:solidFill>
                  <a:ln w="47824" cap="flat">
                    <a:noFill/>
                    <a:prstDash val="solid"/>
                    <a:miter/>
                  </a:ln>
                </p:spPr>
                <p:txBody>
                  <a:bodyPr rtlCol="0" anchor="ctr"/>
                  <a:lstStyle/>
                  <a:p>
                    <a:endParaRPr lang="en-US"/>
                  </a:p>
                </p:txBody>
              </p:sp>
            </p:grpSp>
            <p:sp>
              <p:nvSpPr>
                <p:cNvPr id="338" name="Freeform: Shape 337">
                  <a:extLst>
                    <a:ext uri="{FF2B5EF4-FFF2-40B4-BE49-F238E27FC236}">
                      <a16:creationId xmlns:a16="http://schemas.microsoft.com/office/drawing/2014/main" xmlns="" id="{BAD024D3-F142-481E-95D2-B881AD4530D9}"/>
                    </a:ext>
                  </a:extLst>
                </p:cNvPr>
                <p:cNvSpPr/>
                <p:nvPr/>
              </p:nvSpPr>
              <p:spPr>
                <a:xfrm>
                  <a:off x="9091892" y="9606778"/>
                  <a:ext cx="206163" cy="131786"/>
                </a:xfrm>
                <a:custGeom>
                  <a:avLst/>
                  <a:gdLst>
                    <a:gd name="connsiteX0" fmla="*/ 99962 w 206163"/>
                    <a:gd name="connsiteY0" fmla="*/ 598 h 131786"/>
                    <a:gd name="connsiteX1" fmla="*/ 23396 w 206163"/>
                    <a:gd name="connsiteY1" fmla="*/ 43667 h 131786"/>
                    <a:gd name="connsiteX2" fmla="*/ 9039 w 206163"/>
                    <a:gd name="connsiteY2" fmla="*/ 129804 h 131786"/>
                    <a:gd name="connsiteX3" fmla="*/ 13824 w 206163"/>
                    <a:gd name="connsiteY3" fmla="*/ 125019 h 131786"/>
                    <a:gd name="connsiteX4" fmla="*/ 104747 w 206163"/>
                    <a:gd name="connsiteY4" fmla="*/ 14954 h 131786"/>
                    <a:gd name="connsiteX5" fmla="*/ 162173 w 206163"/>
                    <a:gd name="connsiteY5" fmla="*/ 24525 h 131786"/>
                    <a:gd name="connsiteX6" fmla="*/ 195670 w 206163"/>
                    <a:gd name="connsiteY6" fmla="*/ 72379 h 131786"/>
                    <a:gd name="connsiteX7" fmla="*/ 205241 w 206163"/>
                    <a:gd name="connsiteY7" fmla="*/ 72379 h 131786"/>
                    <a:gd name="connsiteX8" fmla="*/ 99962 w 206163"/>
                    <a:gd name="connsiteY8" fmla="*/ 598 h 13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163" h="131786">
                      <a:moveTo>
                        <a:pt x="99962" y="598"/>
                      </a:moveTo>
                      <a:cubicBezTo>
                        <a:pt x="71250" y="5384"/>
                        <a:pt x="42537" y="19740"/>
                        <a:pt x="23396" y="43667"/>
                      </a:cubicBezTo>
                      <a:cubicBezTo>
                        <a:pt x="4254" y="62808"/>
                        <a:pt x="-10103" y="105877"/>
                        <a:pt x="9039" y="129804"/>
                      </a:cubicBezTo>
                      <a:cubicBezTo>
                        <a:pt x="9039" y="134590"/>
                        <a:pt x="13824" y="129804"/>
                        <a:pt x="13824" y="125019"/>
                      </a:cubicBezTo>
                      <a:cubicBezTo>
                        <a:pt x="4254" y="67594"/>
                        <a:pt x="47323" y="24525"/>
                        <a:pt x="104747" y="14954"/>
                      </a:cubicBezTo>
                      <a:cubicBezTo>
                        <a:pt x="123889" y="14954"/>
                        <a:pt x="143031" y="14954"/>
                        <a:pt x="162173" y="24525"/>
                      </a:cubicBezTo>
                      <a:cubicBezTo>
                        <a:pt x="181314" y="34096"/>
                        <a:pt x="190885" y="53238"/>
                        <a:pt x="195670" y="72379"/>
                      </a:cubicBezTo>
                      <a:cubicBezTo>
                        <a:pt x="195670" y="77165"/>
                        <a:pt x="205241" y="77165"/>
                        <a:pt x="205241" y="72379"/>
                      </a:cubicBezTo>
                      <a:cubicBezTo>
                        <a:pt x="214812" y="19740"/>
                        <a:pt x="147816" y="-4187"/>
                        <a:pt x="99962" y="598"/>
                      </a:cubicBezTo>
                      <a:close/>
                    </a:path>
                  </a:pathLst>
                </a:custGeom>
                <a:solidFill>
                  <a:srgbClr val="B00562"/>
                </a:solidFill>
                <a:ln w="47824" cap="flat">
                  <a:noFill/>
                  <a:prstDash val="solid"/>
                  <a:miter/>
                </a:ln>
              </p:spPr>
              <p:txBody>
                <a:bodyPr rtlCol="0" anchor="ctr"/>
                <a:lstStyle/>
                <a:p>
                  <a:endParaRPr lang="en-US"/>
                </a:p>
              </p:txBody>
            </p:sp>
            <p:sp>
              <p:nvSpPr>
                <p:cNvPr id="339" name="Freeform: Shape 338">
                  <a:extLst>
                    <a:ext uri="{FF2B5EF4-FFF2-40B4-BE49-F238E27FC236}">
                      <a16:creationId xmlns:a16="http://schemas.microsoft.com/office/drawing/2014/main" xmlns="" id="{091E9597-6F0F-4B3F-AB66-5600DD52B1AD}"/>
                    </a:ext>
                  </a:extLst>
                </p:cNvPr>
                <p:cNvSpPr/>
                <p:nvPr/>
              </p:nvSpPr>
              <p:spPr>
                <a:xfrm>
                  <a:off x="8987111" y="9545166"/>
                  <a:ext cx="477614" cy="567598"/>
                </a:xfrm>
                <a:custGeom>
                  <a:avLst/>
                  <a:gdLst>
                    <a:gd name="connsiteX0" fmla="*/ 467940 w 477614"/>
                    <a:gd name="connsiteY0" fmla="*/ 253627 h 567598"/>
                    <a:gd name="connsiteX1" fmla="*/ 420086 w 477614"/>
                    <a:gd name="connsiteY1" fmla="*/ 138777 h 567598"/>
                    <a:gd name="connsiteX2" fmla="*/ 348305 w 477614"/>
                    <a:gd name="connsiteY2" fmla="*/ 28712 h 567598"/>
                    <a:gd name="connsiteX3" fmla="*/ 266953 w 477614"/>
                    <a:gd name="connsiteY3" fmla="*/ 0 h 567598"/>
                    <a:gd name="connsiteX4" fmla="*/ 262167 w 477614"/>
                    <a:gd name="connsiteY4" fmla="*/ 9571 h 567598"/>
                    <a:gd name="connsiteX5" fmla="*/ 286094 w 477614"/>
                    <a:gd name="connsiteY5" fmla="*/ 43069 h 567598"/>
                    <a:gd name="connsiteX6" fmla="*/ 290880 w 477614"/>
                    <a:gd name="connsiteY6" fmla="*/ 47854 h 567598"/>
                    <a:gd name="connsiteX7" fmla="*/ 286094 w 477614"/>
                    <a:gd name="connsiteY7" fmla="*/ 86138 h 567598"/>
                    <a:gd name="connsiteX8" fmla="*/ 266953 w 477614"/>
                    <a:gd name="connsiteY8" fmla="*/ 76567 h 567598"/>
                    <a:gd name="connsiteX9" fmla="*/ 171244 w 477614"/>
                    <a:gd name="connsiteY9" fmla="*/ 76567 h 567598"/>
                    <a:gd name="connsiteX10" fmla="*/ 109034 w 477614"/>
                    <a:gd name="connsiteY10" fmla="*/ 153133 h 567598"/>
                    <a:gd name="connsiteX11" fmla="*/ 94677 w 477614"/>
                    <a:gd name="connsiteY11" fmla="*/ 162704 h 567598"/>
                    <a:gd name="connsiteX12" fmla="*/ 89892 w 477614"/>
                    <a:gd name="connsiteY12" fmla="*/ 200987 h 567598"/>
                    <a:gd name="connsiteX13" fmla="*/ 80321 w 477614"/>
                    <a:gd name="connsiteY13" fmla="*/ 287125 h 567598"/>
                    <a:gd name="connsiteX14" fmla="*/ 22896 w 477614"/>
                    <a:gd name="connsiteY14" fmla="*/ 411546 h 567598"/>
                    <a:gd name="connsiteX15" fmla="*/ 3755 w 477614"/>
                    <a:gd name="connsiteY15" fmla="*/ 516825 h 567598"/>
                    <a:gd name="connsiteX16" fmla="*/ 65965 w 477614"/>
                    <a:gd name="connsiteY16" fmla="*/ 559894 h 567598"/>
                    <a:gd name="connsiteX17" fmla="*/ 276523 w 477614"/>
                    <a:gd name="connsiteY17" fmla="*/ 531181 h 567598"/>
                    <a:gd name="connsiteX18" fmla="*/ 381802 w 477614"/>
                    <a:gd name="connsiteY18" fmla="*/ 478542 h 567598"/>
                    <a:gd name="connsiteX19" fmla="*/ 444013 w 477614"/>
                    <a:gd name="connsiteY19" fmla="*/ 416331 h 567598"/>
                    <a:gd name="connsiteX20" fmla="*/ 467940 w 477614"/>
                    <a:gd name="connsiteY20" fmla="*/ 373263 h 567598"/>
                    <a:gd name="connsiteX21" fmla="*/ 467940 w 477614"/>
                    <a:gd name="connsiteY21" fmla="*/ 253627 h 567598"/>
                    <a:gd name="connsiteX22" fmla="*/ 147317 w 477614"/>
                    <a:gd name="connsiteY22" fmla="*/ 138777 h 567598"/>
                    <a:gd name="connsiteX23" fmla="*/ 219099 w 477614"/>
                    <a:gd name="connsiteY23" fmla="*/ 95708 h 567598"/>
                    <a:gd name="connsiteX24" fmla="*/ 271738 w 477614"/>
                    <a:gd name="connsiteY24" fmla="*/ 153133 h 567598"/>
                    <a:gd name="connsiteX25" fmla="*/ 219099 w 477614"/>
                    <a:gd name="connsiteY25" fmla="*/ 162704 h 567598"/>
                    <a:gd name="connsiteX26" fmla="*/ 161673 w 477614"/>
                    <a:gd name="connsiteY26" fmla="*/ 191417 h 567598"/>
                    <a:gd name="connsiteX27" fmla="*/ 147317 w 477614"/>
                    <a:gd name="connsiteY27" fmla="*/ 138777 h 567598"/>
                    <a:gd name="connsiteX28" fmla="*/ 424871 w 477614"/>
                    <a:gd name="connsiteY28" fmla="*/ 267983 h 567598"/>
                    <a:gd name="connsiteX29" fmla="*/ 333948 w 477614"/>
                    <a:gd name="connsiteY29" fmla="*/ 421117 h 567598"/>
                    <a:gd name="connsiteX30" fmla="*/ 290880 w 477614"/>
                    <a:gd name="connsiteY30" fmla="*/ 449829 h 567598"/>
                    <a:gd name="connsiteX31" fmla="*/ 243026 w 477614"/>
                    <a:gd name="connsiteY31" fmla="*/ 468971 h 567598"/>
                    <a:gd name="connsiteX32" fmla="*/ 152103 w 477614"/>
                    <a:gd name="connsiteY32" fmla="*/ 492898 h 567598"/>
                    <a:gd name="connsiteX33" fmla="*/ 65965 w 477614"/>
                    <a:gd name="connsiteY33" fmla="*/ 483327 h 567598"/>
                    <a:gd name="connsiteX34" fmla="*/ 65965 w 477614"/>
                    <a:gd name="connsiteY34" fmla="*/ 483327 h 567598"/>
                    <a:gd name="connsiteX35" fmla="*/ 37253 w 477614"/>
                    <a:gd name="connsiteY35" fmla="*/ 435473 h 567598"/>
                    <a:gd name="connsiteX36" fmla="*/ 61180 w 477614"/>
                    <a:gd name="connsiteY36" fmla="*/ 368477 h 567598"/>
                    <a:gd name="connsiteX37" fmla="*/ 161673 w 477614"/>
                    <a:gd name="connsiteY37" fmla="*/ 349336 h 567598"/>
                    <a:gd name="connsiteX38" fmla="*/ 271738 w 477614"/>
                    <a:gd name="connsiteY38" fmla="*/ 330194 h 567598"/>
                    <a:gd name="connsiteX39" fmla="*/ 343519 w 477614"/>
                    <a:gd name="connsiteY39" fmla="*/ 287125 h 567598"/>
                    <a:gd name="connsiteX40" fmla="*/ 338734 w 477614"/>
                    <a:gd name="connsiteY40" fmla="*/ 191417 h 567598"/>
                    <a:gd name="connsiteX41" fmla="*/ 324378 w 477614"/>
                    <a:gd name="connsiteY41" fmla="*/ 177060 h 567598"/>
                    <a:gd name="connsiteX42" fmla="*/ 319592 w 477614"/>
                    <a:gd name="connsiteY42" fmla="*/ 157919 h 567598"/>
                    <a:gd name="connsiteX43" fmla="*/ 319592 w 477614"/>
                    <a:gd name="connsiteY43" fmla="*/ 153133 h 567598"/>
                    <a:gd name="connsiteX44" fmla="*/ 319592 w 477614"/>
                    <a:gd name="connsiteY44" fmla="*/ 153133 h 567598"/>
                    <a:gd name="connsiteX45" fmla="*/ 333948 w 477614"/>
                    <a:gd name="connsiteY45" fmla="*/ 114850 h 567598"/>
                    <a:gd name="connsiteX46" fmla="*/ 324378 w 477614"/>
                    <a:gd name="connsiteY46" fmla="*/ 62211 h 567598"/>
                    <a:gd name="connsiteX47" fmla="*/ 362661 w 477614"/>
                    <a:gd name="connsiteY47" fmla="*/ 71781 h 567598"/>
                    <a:gd name="connsiteX48" fmla="*/ 405730 w 477614"/>
                    <a:gd name="connsiteY48" fmla="*/ 148348 h 567598"/>
                    <a:gd name="connsiteX49" fmla="*/ 424871 w 477614"/>
                    <a:gd name="connsiteY49" fmla="*/ 267983 h 567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77614" h="567598">
                      <a:moveTo>
                        <a:pt x="467940" y="253627"/>
                      </a:moveTo>
                      <a:cubicBezTo>
                        <a:pt x="458369" y="210558"/>
                        <a:pt x="444013" y="177060"/>
                        <a:pt x="420086" y="138777"/>
                      </a:cubicBezTo>
                      <a:cubicBezTo>
                        <a:pt x="396159" y="100494"/>
                        <a:pt x="372232" y="62211"/>
                        <a:pt x="348305" y="28712"/>
                      </a:cubicBezTo>
                      <a:cubicBezTo>
                        <a:pt x="324378" y="0"/>
                        <a:pt x="305236" y="4785"/>
                        <a:pt x="266953" y="0"/>
                      </a:cubicBezTo>
                      <a:cubicBezTo>
                        <a:pt x="262167" y="0"/>
                        <a:pt x="262167" y="4785"/>
                        <a:pt x="262167" y="9571"/>
                      </a:cubicBezTo>
                      <a:cubicBezTo>
                        <a:pt x="271738" y="19142"/>
                        <a:pt x="276523" y="33498"/>
                        <a:pt x="286094" y="43069"/>
                      </a:cubicBezTo>
                      <a:cubicBezTo>
                        <a:pt x="286094" y="43069"/>
                        <a:pt x="286094" y="47854"/>
                        <a:pt x="290880" y="47854"/>
                      </a:cubicBezTo>
                      <a:cubicBezTo>
                        <a:pt x="290880" y="62211"/>
                        <a:pt x="286094" y="71781"/>
                        <a:pt x="286094" y="86138"/>
                      </a:cubicBezTo>
                      <a:cubicBezTo>
                        <a:pt x="281309" y="81352"/>
                        <a:pt x="276523" y="76567"/>
                        <a:pt x="266953" y="76567"/>
                      </a:cubicBezTo>
                      <a:cubicBezTo>
                        <a:pt x="238240" y="62211"/>
                        <a:pt x="199957" y="66996"/>
                        <a:pt x="171244" y="76567"/>
                      </a:cubicBezTo>
                      <a:cubicBezTo>
                        <a:pt x="137746" y="86138"/>
                        <a:pt x="109034" y="119635"/>
                        <a:pt x="109034" y="153133"/>
                      </a:cubicBezTo>
                      <a:cubicBezTo>
                        <a:pt x="104248" y="153133"/>
                        <a:pt x="99463" y="157919"/>
                        <a:pt x="94677" y="162704"/>
                      </a:cubicBezTo>
                      <a:cubicBezTo>
                        <a:pt x="85107" y="177060"/>
                        <a:pt x="89892" y="186631"/>
                        <a:pt x="89892" y="200987"/>
                      </a:cubicBezTo>
                      <a:cubicBezTo>
                        <a:pt x="94677" y="234485"/>
                        <a:pt x="89892" y="258413"/>
                        <a:pt x="80321" y="287125"/>
                      </a:cubicBezTo>
                      <a:cubicBezTo>
                        <a:pt x="65965" y="330194"/>
                        <a:pt x="42038" y="368477"/>
                        <a:pt x="22896" y="411546"/>
                      </a:cubicBezTo>
                      <a:cubicBezTo>
                        <a:pt x="3755" y="445044"/>
                        <a:pt x="-5816" y="483327"/>
                        <a:pt x="3755" y="516825"/>
                      </a:cubicBezTo>
                      <a:cubicBezTo>
                        <a:pt x="8540" y="540752"/>
                        <a:pt x="42038" y="555108"/>
                        <a:pt x="65965" y="559894"/>
                      </a:cubicBezTo>
                      <a:cubicBezTo>
                        <a:pt x="137746" y="579035"/>
                        <a:pt x="209528" y="559894"/>
                        <a:pt x="276523" y="531181"/>
                      </a:cubicBezTo>
                      <a:cubicBezTo>
                        <a:pt x="314807" y="516825"/>
                        <a:pt x="348305" y="502469"/>
                        <a:pt x="381802" y="478542"/>
                      </a:cubicBezTo>
                      <a:cubicBezTo>
                        <a:pt x="405730" y="464185"/>
                        <a:pt x="429657" y="440258"/>
                        <a:pt x="444013" y="416331"/>
                      </a:cubicBezTo>
                      <a:cubicBezTo>
                        <a:pt x="453584" y="401975"/>
                        <a:pt x="463155" y="387619"/>
                        <a:pt x="467940" y="373263"/>
                      </a:cubicBezTo>
                      <a:cubicBezTo>
                        <a:pt x="487082" y="334979"/>
                        <a:pt x="472726" y="291910"/>
                        <a:pt x="467940" y="253627"/>
                      </a:cubicBezTo>
                      <a:close/>
                      <a:moveTo>
                        <a:pt x="147317" y="138777"/>
                      </a:moveTo>
                      <a:cubicBezTo>
                        <a:pt x="161673" y="114850"/>
                        <a:pt x="190386" y="90923"/>
                        <a:pt x="219099" y="95708"/>
                      </a:cubicBezTo>
                      <a:cubicBezTo>
                        <a:pt x="233455" y="100494"/>
                        <a:pt x="300451" y="129206"/>
                        <a:pt x="271738" y="153133"/>
                      </a:cubicBezTo>
                      <a:cubicBezTo>
                        <a:pt x="257382" y="167490"/>
                        <a:pt x="238240" y="167490"/>
                        <a:pt x="219099" y="162704"/>
                      </a:cubicBezTo>
                      <a:cubicBezTo>
                        <a:pt x="195171" y="157919"/>
                        <a:pt x="180815" y="186631"/>
                        <a:pt x="161673" y="191417"/>
                      </a:cubicBezTo>
                      <a:cubicBezTo>
                        <a:pt x="128176" y="191417"/>
                        <a:pt x="137746" y="153133"/>
                        <a:pt x="147317" y="138777"/>
                      </a:cubicBezTo>
                      <a:close/>
                      <a:moveTo>
                        <a:pt x="424871" y="267983"/>
                      </a:moveTo>
                      <a:cubicBezTo>
                        <a:pt x="415301" y="330194"/>
                        <a:pt x="381802" y="382833"/>
                        <a:pt x="333948" y="421117"/>
                      </a:cubicBezTo>
                      <a:cubicBezTo>
                        <a:pt x="319592" y="430687"/>
                        <a:pt x="305236" y="440258"/>
                        <a:pt x="290880" y="449829"/>
                      </a:cubicBezTo>
                      <a:cubicBezTo>
                        <a:pt x="276523" y="459400"/>
                        <a:pt x="257382" y="464185"/>
                        <a:pt x="243026" y="468971"/>
                      </a:cubicBezTo>
                      <a:cubicBezTo>
                        <a:pt x="214313" y="478542"/>
                        <a:pt x="180815" y="488112"/>
                        <a:pt x="152103" y="492898"/>
                      </a:cubicBezTo>
                      <a:cubicBezTo>
                        <a:pt x="128176" y="497683"/>
                        <a:pt x="89892" y="497683"/>
                        <a:pt x="65965" y="483327"/>
                      </a:cubicBezTo>
                      <a:cubicBezTo>
                        <a:pt x="65965" y="483327"/>
                        <a:pt x="65965" y="483327"/>
                        <a:pt x="65965" y="483327"/>
                      </a:cubicBezTo>
                      <a:cubicBezTo>
                        <a:pt x="46823" y="473756"/>
                        <a:pt x="37253" y="454615"/>
                        <a:pt x="37253" y="435473"/>
                      </a:cubicBezTo>
                      <a:cubicBezTo>
                        <a:pt x="37253" y="411546"/>
                        <a:pt x="42038" y="382833"/>
                        <a:pt x="61180" y="368477"/>
                      </a:cubicBezTo>
                      <a:cubicBezTo>
                        <a:pt x="89892" y="349336"/>
                        <a:pt x="128176" y="358906"/>
                        <a:pt x="161673" y="349336"/>
                      </a:cubicBezTo>
                      <a:cubicBezTo>
                        <a:pt x="199957" y="339764"/>
                        <a:pt x="233455" y="334979"/>
                        <a:pt x="271738" y="330194"/>
                      </a:cubicBezTo>
                      <a:cubicBezTo>
                        <a:pt x="300451" y="325408"/>
                        <a:pt x="329163" y="315837"/>
                        <a:pt x="343519" y="287125"/>
                      </a:cubicBezTo>
                      <a:cubicBezTo>
                        <a:pt x="353090" y="263198"/>
                        <a:pt x="362661" y="215344"/>
                        <a:pt x="338734" y="191417"/>
                      </a:cubicBezTo>
                      <a:cubicBezTo>
                        <a:pt x="333948" y="186631"/>
                        <a:pt x="329163" y="181846"/>
                        <a:pt x="324378" y="177060"/>
                      </a:cubicBezTo>
                      <a:cubicBezTo>
                        <a:pt x="319592" y="172275"/>
                        <a:pt x="319592" y="162704"/>
                        <a:pt x="319592" y="157919"/>
                      </a:cubicBezTo>
                      <a:cubicBezTo>
                        <a:pt x="319592" y="157919"/>
                        <a:pt x="319592" y="157919"/>
                        <a:pt x="319592" y="153133"/>
                      </a:cubicBezTo>
                      <a:cubicBezTo>
                        <a:pt x="319592" y="153133"/>
                        <a:pt x="319592" y="153133"/>
                        <a:pt x="319592" y="153133"/>
                      </a:cubicBezTo>
                      <a:cubicBezTo>
                        <a:pt x="319592" y="138777"/>
                        <a:pt x="338734" y="133992"/>
                        <a:pt x="333948" y="114850"/>
                      </a:cubicBezTo>
                      <a:cubicBezTo>
                        <a:pt x="329163" y="105279"/>
                        <a:pt x="310021" y="71781"/>
                        <a:pt x="324378" y="62211"/>
                      </a:cubicBezTo>
                      <a:cubicBezTo>
                        <a:pt x="338734" y="52640"/>
                        <a:pt x="353090" y="62211"/>
                        <a:pt x="362661" y="71781"/>
                      </a:cubicBezTo>
                      <a:cubicBezTo>
                        <a:pt x="381802" y="95708"/>
                        <a:pt x="391374" y="119635"/>
                        <a:pt x="405730" y="148348"/>
                      </a:cubicBezTo>
                      <a:cubicBezTo>
                        <a:pt x="410515" y="186631"/>
                        <a:pt x="429657" y="229700"/>
                        <a:pt x="424871" y="267983"/>
                      </a:cubicBezTo>
                      <a:close/>
                    </a:path>
                  </a:pathLst>
                </a:custGeom>
                <a:solidFill>
                  <a:srgbClr val="B92C74">
                    <a:alpha val="50000"/>
                  </a:srgbClr>
                </a:solidFill>
                <a:ln w="47824" cap="flat">
                  <a:noFill/>
                  <a:prstDash val="solid"/>
                  <a:miter/>
                </a:ln>
              </p:spPr>
              <p:txBody>
                <a:bodyPr rtlCol="0" anchor="ctr"/>
                <a:lstStyle/>
                <a:p>
                  <a:endParaRPr lang="en-US"/>
                </a:p>
              </p:txBody>
            </p:sp>
            <p:grpSp>
              <p:nvGrpSpPr>
                <p:cNvPr id="340" name="Graphic 3">
                  <a:extLst>
                    <a:ext uri="{FF2B5EF4-FFF2-40B4-BE49-F238E27FC236}">
                      <a16:creationId xmlns:a16="http://schemas.microsoft.com/office/drawing/2014/main" xmlns="" id="{A60E2393-60E3-4FBD-924E-AA705E660DB8}"/>
                    </a:ext>
                  </a:extLst>
                </p:cNvPr>
                <p:cNvGrpSpPr/>
                <p:nvPr/>
              </p:nvGrpSpPr>
              <p:grpSpPr>
                <a:xfrm>
                  <a:off x="8992790" y="9808363"/>
                  <a:ext cx="479415" cy="311052"/>
                  <a:chOff x="8992790" y="9808363"/>
                  <a:chExt cx="479415" cy="311052"/>
                </a:xfrm>
              </p:grpSpPr>
              <p:sp>
                <p:nvSpPr>
                  <p:cNvPr id="345" name="Freeform: Shape 344">
                    <a:extLst>
                      <a:ext uri="{FF2B5EF4-FFF2-40B4-BE49-F238E27FC236}">
                        <a16:creationId xmlns:a16="http://schemas.microsoft.com/office/drawing/2014/main" xmlns="" id="{1EE4CBFF-51F0-4D58-A2CF-AF2788500090}"/>
                      </a:ext>
                    </a:extLst>
                  </p:cNvPr>
                  <p:cNvSpPr/>
                  <p:nvPr/>
                </p:nvSpPr>
                <p:spPr>
                  <a:xfrm>
                    <a:off x="8993774" y="9817934"/>
                    <a:ext cx="471588" cy="295472"/>
                  </a:xfrm>
                  <a:custGeom>
                    <a:avLst/>
                    <a:gdLst>
                      <a:gd name="connsiteX0" fmla="*/ 466063 w 471588"/>
                      <a:gd name="connsiteY0" fmla="*/ 0 h 295472"/>
                      <a:gd name="connsiteX1" fmla="*/ 384711 w 471588"/>
                      <a:gd name="connsiteY1" fmla="*/ 129206 h 295472"/>
                      <a:gd name="connsiteX2" fmla="*/ 178938 w 471588"/>
                      <a:gd name="connsiteY2" fmla="*/ 229700 h 295472"/>
                      <a:gd name="connsiteX3" fmla="*/ 11448 w 471588"/>
                      <a:gd name="connsiteY3" fmla="*/ 191417 h 295472"/>
                      <a:gd name="connsiteX4" fmla="*/ 11448 w 471588"/>
                      <a:gd name="connsiteY4" fmla="*/ 157919 h 295472"/>
                      <a:gd name="connsiteX5" fmla="*/ 1877 w 471588"/>
                      <a:gd name="connsiteY5" fmla="*/ 244057 h 295472"/>
                      <a:gd name="connsiteX6" fmla="*/ 64088 w 471588"/>
                      <a:gd name="connsiteY6" fmla="*/ 287125 h 295472"/>
                      <a:gd name="connsiteX7" fmla="*/ 236363 w 471588"/>
                      <a:gd name="connsiteY7" fmla="*/ 277554 h 295472"/>
                      <a:gd name="connsiteX8" fmla="*/ 375140 w 471588"/>
                      <a:gd name="connsiteY8" fmla="*/ 210558 h 295472"/>
                      <a:gd name="connsiteX9" fmla="*/ 437350 w 471588"/>
                      <a:gd name="connsiteY9" fmla="*/ 153134 h 295472"/>
                      <a:gd name="connsiteX10" fmla="*/ 466063 w 471588"/>
                      <a:gd name="connsiteY10" fmla="*/ 100494 h 295472"/>
                      <a:gd name="connsiteX11" fmla="*/ 466063 w 471588"/>
                      <a:gd name="connsiteY11" fmla="*/ 0 h 295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71588" h="295472">
                        <a:moveTo>
                          <a:pt x="466063" y="0"/>
                        </a:moveTo>
                        <a:cubicBezTo>
                          <a:pt x="456492" y="47854"/>
                          <a:pt x="427780" y="95708"/>
                          <a:pt x="384711" y="129206"/>
                        </a:cubicBezTo>
                        <a:cubicBezTo>
                          <a:pt x="327286" y="177061"/>
                          <a:pt x="250719" y="210558"/>
                          <a:pt x="178938" y="229700"/>
                        </a:cubicBezTo>
                        <a:cubicBezTo>
                          <a:pt x="135869" y="239271"/>
                          <a:pt x="25804" y="258413"/>
                          <a:pt x="11448" y="191417"/>
                        </a:cubicBezTo>
                        <a:cubicBezTo>
                          <a:pt x="6663" y="181846"/>
                          <a:pt x="11448" y="167490"/>
                          <a:pt x="11448" y="157919"/>
                        </a:cubicBezTo>
                        <a:cubicBezTo>
                          <a:pt x="1877" y="186631"/>
                          <a:pt x="-2908" y="215344"/>
                          <a:pt x="1877" y="244057"/>
                        </a:cubicBezTo>
                        <a:cubicBezTo>
                          <a:pt x="6663" y="267984"/>
                          <a:pt x="40160" y="282340"/>
                          <a:pt x="64088" y="287125"/>
                        </a:cubicBezTo>
                        <a:cubicBezTo>
                          <a:pt x="121513" y="301481"/>
                          <a:pt x="183723" y="296696"/>
                          <a:pt x="236363" y="277554"/>
                        </a:cubicBezTo>
                        <a:cubicBezTo>
                          <a:pt x="284217" y="258413"/>
                          <a:pt x="332071" y="239271"/>
                          <a:pt x="375140" y="210558"/>
                        </a:cubicBezTo>
                        <a:cubicBezTo>
                          <a:pt x="399067" y="196202"/>
                          <a:pt x="422994" y="172275"/>
                          <a:pt x="437350" y="153134"/>
                        </a:cubicBezTo>
                        <a:cubicBezTo>
                          <a:pt x="446921" y="138777"/>
                          <a:pt x="456492" y="119635"/>
                          <a:pt x="466063" y="100494"/>
                        </a:cubicBezTo>
                        <a:cubicBezTo>
                          <a:pt x="475634" y="66996"/>
                          <a:pt x="470848" y="33498"/>
                          <a:pt x="466063" y="0"/>
                        </a:cubicBezTo>
                        <a:close/>
                      </a:path>
                    </a:pathLst>
                  </a:custGeom>
                  <a:solidFill>
                    <a:srgbClr val="FFFBEB"/>
                  </a:solidFill>
                  <a:ln w="47824" cap="flat">
                    <a:noFill/>
                    <a:prstDash val="solid"/>
                    <a:miter/>
                  </a:ln>
                </p:spPr>
                <p:txBody>
                  <a:bodyPr rtlCol="0" anchor="ctr"/>
                  <a:lstStyle/>
                  <a:p>
                    <a:endParaRPr lang="en-US"/>
                  </a:p>
                </p:txBody>
              </p:sp>
              <p:sp>
                <p:nvSpPr>
                  <p:cNvPr id="346" name="Freeform: Shape 345">
                    <a:extLst>
                      <a:ext uri="{FF2B5EF4-FFF2-40B4-BE49-F238E27FC236}">
                        <a16:creationId xmlns:a16="http://schemas.microsoft.com/office/drawing/2014/main" xmlns="" id="{DF4DB343-E7D8-48F4-BDD2-42288F5E62C7}"/>
                      </a:ext>
                    </a:extLst>
                  </p:cNvPr>
                  <p:cNvSpPr/>
                  <p:nvPr/>
                </p:nvSpPr>
                <p:spPr>
                  <a:xfrm>
                    <a:off x="8992790" y="9808363"/>
                    <a:ext cx="479415" cy="311052"/>
                  </a:xfrm>
                  <a:custGeom>
                    <a:avLst/>
                    <a:gdLst>
                      <a:gd name="connsiteX0" fmla="*/ 132068 w 479415"/>
                      <a:gd name="connsiteY0" fmla="*/ 311052 h 311052"/>
                      <a:gd name="connsiteX1" fmla="*/ 132068 w 479415"/>
                      <a:gd name="connsiteY1" fmla="*/ 311052 h 311052"/>
                      <a:gd name="connsiteX2" fmla="*/ 65072 w 479415"/>
                      <a:gd name="connsiteY2" fmla="*/ 301481 h 311052"/>
                      <a:gd name="connsiteX3" fmla="*/ 2862 w 479415"/>
                      <a:gd name="connsiteY3" fmla="*/ 253627 h 311052"/>
                      <a:gd name="connsiteX4" fmla="*/ 12433 w 479415"/>
                      <a:gd name="connsiteY4" fmla="*/ 162704 h 311052"/>
                      <a:gd name="connsiteX5" fmla="*/ 17218 w 479415"/>
                      <a:gd name="connsiteY5" fmla="*/ 157919 h 311052"/>
                      <a:gd name="connsiteX6" fmla="*/ 22004 w 479415"/>
                      <a:gd name="connsiteY6" fmla="*/ 162704 h 311052"/>
                      <a:gd name="connsiteX7" fmla="*/ 22004 w 479415"/>
                      <a:gd name="connsiteY7" fmla="*/ 196202 h 311052"/>
                      <a:gd name="connsiteX8" fmla="*/ 98570 w 479415"/>
                      <a:gd name="connsiteY8" fmla="*/ 239271 h 311052"/>
                      <a:gd name="connsiteX9" fmla="*/ 179922 w 479415"/>
                      <a:gd name="connsiteY9" fmla="*/ 229700 h 311052"/>
                      <a:gd name="connsiteX10" fmla="*/ 385695 w 479415"/>
                      <a:gd name="connsiteY10" fmla="*/ 129206 h 311052"/>
                      <a:gd name="connsiteX11" fmla="*/ 462262 w 479415"/>
                      <a:gd name="connsiteY11" fmla="*/ 4785 h 311052"/>
                      <a:gd name="connsiteX12" fmla="*/ 467047 w 479415"/>
                      <a:gd name="connsiteY12" fmla="*/ 0 h 311052"/>
                      <a:gd name="connsiteX13" fmla="*/ 467047 w 479415"/>
                      <a:gd name="connsiteY13" fmla="*/ 0 h 311052"/>
                      <a:gd name="connsiteX14" fmla="*/ 471833 w 479415"/>
                      <a:gd name="connsiteY14" fmla="*/ 4785 h 311052"/>
                      <a:gd name="connsiteX15" fmla="*/ 471833 w 479415"/>
                      <a:gd name="connsiteY15" fmla="*/ 110065 h 311052"/>
                      <a:gd name="connsiteX16" fmla="*/ 443120 w 479415"/>
                      <a:gd name="connsiteY16" fmla="*/ 162704 h 311052"/>
                      <a:gd name="connsiteX17" fmla="*/ 376124 w 479415"/>
                      <a:gd name="connsiteY17" fmla="*/ 224914 h 311052"/>
                      <a:gd name="connsiteX18" fmla="*/ 237348 w 479415"/>
                      <a:gd name="connsiteY18" fmla="*/ 291910 h 311052"/>
                      <a:gd name="connsiteX19" fmla="*/ 132068 w 479415"/>
                      <a:gd name="connsiteY19" fmla="*/ 311052 h 311052"/>
                      <a:gd name="connsiteX20" fmla="*/ 7647 w 479415"/>
                      <a:gd name="connsiteY20" fmla="*/ 200987 h 311052"/>
                      <a:gd name="connsiteX21" fmla="*/ 7647 w 479415"/>
                      <a:gd name="connsiteY21" fmla="*/ 248841 h 311052"/>
                      <a:gd name="connsiteX22" fmla="*/ 65072 w 479415"/>
                      <a:gd name="connsiteY22" fmla="*/ 287125 h 311052"/>
                      <a:gd name="connsiteX23" fmla="*/ 237348 w 479415"/>
                      <a:gd name="connsiteY23" fmla="*/ 277554 h 311052"/>
                      <a:gd name="connsiteX24" fmla="*/ 376124 w 479415"/>
                      <a:gd name="connsiteY24" fmla="*/ 210558 h 311052"/>
                      <a:gd name="connsiteX25" fmla="*/ 438335 w 479415"/>
                      <a:gd name="connsiteY25" fmla="*/ 153133 h 311052"/>
                      <a:gd name="connsiteX26" fmla="*/ 467047 w 479415"/>
                      <a:gd name="connsiteY26" fmla="*/ 105279 h 311052"/>
                      <a:gd name="connsiteX27" fmla="*/ 471833 w 479415"/>
                      <a:gd name="connsiteY27" fmla="*/ 28712 h 311052"/>
                      <a:gd name="connsiteX28" fmla="*/ 395266 w 479415"/>
                      <a:gd name="connsiteY28" fmla="*/ 138777 h 311052"/>
                      <a:gd name="connsiteX29" fmla="*/ 184708 w 479415"/>
                      <a:gd name="connsiteY29" fmla="*/ 239271 h 311052"/>
                      <a:gd name="connsiteX30" fmla="*/ 103356 w 479415"/>
                      <a:gd name="connsiteY30" fmla="*/ 248841 h 311052"/>
                      <a:gd name="connsiteX31" fmla="*/ 7647 w 479415"/>
                      <a:gd name="connsiteY31" fmla="*/ 200987 h 311052"/>
                      <a:gd name="connsiteX32" fmla="*/ 7647 w 479415"/>
                      <a:gd name="connsiteY32" fmla="*/ 200987 h 311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79415" h="311052">
                        <a:moveTo>
                          <a:pt x="132068" y="311052"/>
                        </a:moveTo>
                        <a:lnTo>
                          <a:pt x="132068" y="311052"/>
                        </a:lnTo>
                        <a:cubicBezTo>
                          <a:pt x="108141" y="311052"/>
                          <a:pt x="84214" y="306267"/>
                          <a:pt x="65072" y="301481"/>
                        </a:cubicBezTo>
                        <a:cubicBezTo>
                          <a:pt x="45931" y="296696"/>
                          <a:pt x="7647" y="282340"/>
                          <a:pt x="2862" y="253627"/>
                        </a:cubicBezTo>
                        <a:cubicBezTo>
                          <a:pt x="-1923" y="224914"/>
                          <a:pt x="-1923" y="196202"/>
                          <a:pt x="12433" y="162704"/>
                        </a:cubicBezTo>
                        <a:cubicBezTo>
                          <a:pt x="12433" y="157919"/>
                          <a:pt x="17218" y="157919"/>
                          <a:pt x="17218" y="157919"/>
                        </a:cubicBezTo>
                        <a:cubicBezTo>
                          <a:pt x="22004" y="157919"/>
                          <a:pt x="22004" y="162704"/>
                          <a:pt x="22004" y="162704"/>
                        </a:cubicBezTo>
                        <a:cubicBezTo>
                          <a:pt x="22004" y="172275"/>
                          <a:pt x="22004" y="186631"/>
                          <a:pt x="22004" y="196202"/>
                        </a:cubicBezTo>
                        <a:cubicBezTo>
                          <a:pt x="26789" y="224914"/>
                          <a:pt x="55502" y="239271"/>
                          <a:pt x="98570" y="239271"/>
                        </a:cubicBezTo>
                        <a:cubicBezTo>
                          <a:pt x="122497" y="239271"/>
                          <a:pt x="146425" y="234485"/>
                          <a:pt x="179922" y="229700"/>
                        </a:cubicBezTo>
                        <a:cubicBezTo>
                          <a:pt x="256489" y="210558"/>
                          <a:pt x="328270" y="177060"/>
                          <a:pt x="385695" y="129206"/>
                        </a:cubicBezTo>
                        <a:cubicBezTo>
                          <a:pt x="428764" y="95708"/>
                          <a:pt x="452691" y="52640"/>
                          <a:pt x="462262" y="4785"/>
                        </a:cubicBezTo>
                        <a:cubicBezTo>
                          <a:pt x="462262" y="0"/>
                          <a:pt x="467047" y="0"/>
                          <a:pt x="467047" y="0"/>
                        </a:cubicBezTo>
                        <a:lnTo>
                          <a:pt x="467047" y="0"/>
                        </a:lnTo>
                        <a:cubicBezTo>
                          <a:pt x="471833" y="0"/>
                          <a:pt x="471833" y="0"/>
                          <a:pt x="471833" y="4785"/>
                        </a:cubicBezTo>
                        <a:cubicBezTo>
                          <a:pt x="476618" y="38283"/>
                          <a:pt x="486189" y="76567"/>
                          <a:pt x="471833" y="110065"/>
                        </a:cubicBezTo>
                        <a:cubicBezTo>
                          <a:pt x="467047" y="129206"/>
                          <a:pt x="457477" y="148348"/>
                          <a:pt x="443120" y="162704"/>
                        </a:cubicBezTo>
                        <a:cubicBezTo>
                          <a:pt x="423979" y="191417"/>
                          <a:pt x="395266" y="210558"/>
                          <a:pt x="376124" y="224914"/>
                        </a:cubicBezTo>
                        <a:cubicBezTo>
                          <a:pt x="337841" y="248841"/>
                          <a:pt x="294772" y="272769"/>
                          <a:pt x="237348" y="291910"/>
                        </a:cubicBezTo>
                        <a:cubicBezTo>
                          <a:pt x="203849" y="306267"/>
                          <a:pt x="165566" y="311052"/>
                          <a:pt x="132068" y="311052"/>
                        </a:cubicBezTo>
                        <a:close/>
                        <a:moveTo>
                          <a:pt x="7647" y="200987"/>
                        </a:moveTo>
                        <a:cubicBezTo>
                          <a:pt x="2862" y="220129"/>
                          <a:pt x="2862" y="234485"/>
                          <a:pt x="7647" y="248841"/>
                        </a:cubicBezTo>
                        <a:cubicBezTo>
                          <a:pt x="12433" y="272769"/>
                          <a:pt x="50716" y="287125"/>
                          <a:pt x="65072" y="287125"/>
                        </a:cubicBezTo>
                        <a:cubicBezTo>
                          <a:pt x="117712" y="301481"/>
                          <a:pt x="179922" y="296696"/>
                          <a:pt x="237348" y="277554"/>
                        </a:cubicBezTo>
                        <a:cubicBezTo>
                          <a:pt x="294772" y="258413"/>
                          <a:pt x="337841" y="234485"/>
                          <a:pt x="376124" y="210558"/>
                        </a:cubicBezTo>
                        <a:cubicBezTo>
                          <a:pt x="395266" y="196202"/>
                          <a:pt x="419193" y="177060"/>
                          <a:pt x="438335" y="153133"/>
                        </a:cubicBezTo>
                        <a:cubicBezTo>
                          <a:pt x="447906" y="138777"/>
                          <a:pt x="457477" y="119635"/>
                          <a:pt x="467047" y="105279"/>
                        </a:cubicBezTo>
                        <a:cubicBezTo>
                          <a:pt x="476618" y="81352"/>
                          <a:pt x="471833" y="57425"/>
                          <a:pt x="471833" y="28712"/>
                        </a:cubicBezTo>
                        <a:cubicBezTo>
                          <a:pt x="457477" y="71781"/>
                          <a:pt x="433550" y="105279"/>
                          <a:pt x="395266" y="138777"/>
                        </a:cubicBezTo>
                        <a:cubicBezTo>
                          <a:pt x="337841" y="186631"/>
                          <a:pt x="266060" y="220129"/>
                          <a:pt x="184708" y="239271"/>
                        </a:cubicBezTo>
                        <a:cubicBezTo>
                          <a:pt x="151210" y="248841"/>
                          <a:pt x="122497" y="248841"/>
                          <a:pt x="103356" y="248841"/>
                        </a:cubicBezTo>
                        <a:cubicBezTo>
                          <a:pt x="31574" y="258413"/>
                          <a:pt x="12433" y="229700"/>
                          <a:pt x="7647" y="200987"/>
                        </a:cubicBezTo>
                        <a:cubicBezTo>
                          <a:pt x="7647" y="205773"/>
                          <a:pt x="7647" y="205773"/>
                          <a:pt x="7647" y="200987"/>
                        </a:cubicBezTo>
                        <a:close/>
                      </a:path>
                    </a:pathLst>
                  </a:custGeom>
                  <a:solidFill>
                    <a:srgbClr val="7E7E7D"/>
                  </a:solidFill>
                  <a:ln w="47824" cap="flat">
                    <a:noFill/>
                    <a:prstDash val="solid"/>
                    <a:miter/>
                  </a:ln>
                </p:spPr>
                <p:txBody>
                  <a:bodyPr rtlCol="0" anchor="ctr"/>
                  <a:lstStyle/>
                  <a:p>
                    <a:endParaRPr lang="en-US"/>
                  </a:p>
                </p:txBody>
              </p:sp>
            </p:grpSp>
            <p:grpSp>
              <p:nvGrpSpPr>
                <p:cNvPr id="341" name="Graphic 3">
                  <a:extLst>
                    <a:ext uri="{FF2B5EF4-FFF2-40B4-BE49-F238E27FC236}">
                      <a16:creationId xmlns:a16="http://schemas.microsoft.com/office/drawing/2014/main" xmlns="" id="{CF07AE2F-D97A-4DAC-A012-0F75C6EBC753}"/>
                    </a:ext>
                  </a:extLst>
                </p:cNvPr>
                <p:cNvGrpSpPr/>
                <p:nvPr/>
              </p:nvGrpSpPr>
              <p:grpSpPr>
                <a:xfrm>
                  <a:off x="9078927" y="9727012"/>
                  <a:ext cx="246918" cy="167489"/>
                  <a:chOff x="9078927" y="9727012"/>
                  <a:chExt cx="246918" cy="167489"/>
                </a:xfrm>
              </p:grpSpPr>
              <p:sp>
                <p:nvSpPr>
                  <p:cNvPr id="343" name="Freeform: Shape 342">
                    <a:extLst>
                      <a:ext uri="{FF2B5EF4-FFF2-40B4-BE49-F238E27FC236}">
                        <a16:creationId xmlns:a16="http://schemas.microsoft.com/office/drawing/2014/main" xmlns="" id="{D6A06B7F-4D26-4A70-9B83-94620C9DC23A}"/>
                      </a:ext>
                    </a:extLst>
                  </p:cNvPr>
                  <p:cNvSpPr/>
                  <p:nvPr/>
                </p:nvSpPr>
                <p:spPr>
                  <a:xfrm>
                    <a:off x="9083449" y="9732618"/>
                    <a:ext cx="232825" cy="153965"/>
                  </a:xfrm>
                  <a:custGeom>
                    <a:avLst/>
                    <a:gdLst>
                      <a:gd name="connsiteX0" fmla="*/ 98834 w 232825"/>
                      <a:gd name="connsiteY0" fmla="*/ 128385 h 153965"/>
                      <a:gd name="connsiteX1" fmla="*/ 184971 w 232825"/>
                      <a:gd name="connsiteY1" fmla="*/ 118814 h 153965"/>
                      <a:gd name="connsiteX2" fmla="*/ 232825 w 232825"/>
                      <a:gd name="connsiteY2" fmla="*/ 66175 h 153965"/>
                      <a:gd name="connsiteX3" fmla="*/ 213683 w 232825"/>
                      <a:gd name="connsiteY3" fmla="*/ 13535 h 153965"/>
                      <a:gd name="connsiteX4" fmla="*/ 98834 w 232825"/>
                      <a:gd name="connsiteY4" fmla="*/ 3964 h 153965"/>
                      <a:gd name="connsiteX5" fmla="*/ 36623 w 232825"/>
                      <a:gd name="connsiteY5" fmla="*/ 32677 h 153965"/>
                      <a:gd name="connsiteX6" fmla="*/ 3125 w 232825"/>
                      <a:gd name="connsiteY6" fmla="*/ 90102 h 153965"/>
                      <a:gd name="connsiteX7" fmla="*/ 7911 w 232825"/>
                      <a:gd name="connsiteY7" fmla="*/ 147527 h 153965"/>
                      <a:gd name="connsiteX8" fmla="*/ 98834 w 232825"/>
                      <a:gd name="connsiteY8" fmla="*/ 128385 h 153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2825" h="153965">
                        <a:moveTo>
                          <a:pt x="98834" y="128385"/>
                        </a:moveTo>
                        <a:cubicBezTo>
                          <a:pt x="127546" y="118814"/>
                          <a:pt x="156259" y="118814"/>
                          <a:pt x="184971" y="118814"/>
                        </a:cubicBezTo>
                        <a:cubicBezTo>
                          <a:pt x="218469" y="118814"/>
                          <a:pt x="232825" y="109243"/>
                          <a:pt x="232825" y="66175"/>
                        </a:cubicBezTo>
                        <a:cubicBezTo>
                          <a:pt x="232825" y="42248"/>
                          <a:pt x="228040" y="23106"/>
                          <a:pt x="213683" y="13535"/>
                        </a:cubicBezTo>
                        <a:cubicBezTo>
                          <a:pt x="194542" y="3964"/>
                          <a:pt x="151473" y="-5606"/>
                          <a:pt x="98834" y="3964"/>
                        </a:cubicBezTo>
                        <a:cubicBezTo>
                          <a:pt x="79692" y="8750"/>
                          <a:pt x="50979" y="23106"/>
                          <a:pt x="36623" y="32677"/>
                        </a:cubicBezTo>
                        <a:cubicBezTo>
                          <a:pt x="17481" y="47033"/>
                          <a:pt x="3125" y="66175"/>
                          <a:pt x="3125" y="90102"/>
                        </a:cubicBezTo>
                        <a:cubicBezTo>
                          <a:pt x="3125" y="99673"/>
                          <a:pt x="-6446" y="142741"/>
                          <a:pt x="7911" y="147527"/>
                        </a:cubicBezTo>
                        <a:cubicBezTo>
                          <a:pt x="41408" y="166669"/>
                          <a:pt x="70121" y="137956"/>
                          <a:pt x="98834" y="128385"/>
                        </a:cubicBezTo>
                        <a:close/>
                      </a:path>
                    </a:pathLst>
                  </a:custGeom>
                  <a:solidFill>
                    <a:srgbClr val="B14191"/>
                  </a:solidFill>
                  <a:ln w="47824" cap="flat">
                    <a:noFill/>
                    <a:prstDash val="solid"/>
                    <a:miter/>
                  </a:ln>
                </p:spPr>
                <p:txBody>
                  <a:bodyPr rtlCol="0" anchor="ctr"/>
                  <a:lstStyle/>
                  <a:p>
                    <a:endParaRPr lang="en-US"/>
                  </a:p>
                </p:txBody>
              </p:sp>
              <p:sp>
                <p:nvSpPr>
                  <p:cNvPr id="344" name="Freeform: Shape 343">
                    <a:extLst>
                      <a:ext uri="{FF2B5EF4-FFF2-40B4-BE49-F238E27FC236}">
                        <a16:creationId xmlns:a16="http://schemas.microsoft.com/office/drawing/2014/main" xmlns="" id="{AA7DAFDC-9E38-4316-B47C-BDF1A833F2F2}"/>
                      </a:ext>
                    </a:extLst>
                  </p:cNvPr>
                  <p:cNvSpPr/>
                  <p:nvPr/>
                </p:nvSpPr>
                <p:spPr>
                  <a:xfrm>
                    <a:off x="9078927" y="9727012"/>
                    <a:ext cx="246918" cy="167489"/>
                  </a:xfrm>
                  <a:custGeom>
                    <a:avLst/>
                    <a:gdLst>
                      <a:gd name="connsiteX0" fmla="*/ 31575 w 246918"/>
                      <a:gd name="connsiteY0" fmla="*/ 167490 h 167489"/>
                      <a:gd name="connsiteX1" fmla="*/ 31575 w 246918"/>
                      <a:gd name="connsiteY1" fmla="*/ 167490 h 167489"/>
                      <a:gd name="connsiteX2" fmla="*/ 12433 w 246918"/>
                      <a:gd name="connsiteY2" fmla="*/ 162704 h 167489"/>
                      <a:gd name="connsiteX3" fmla="*/ 2862 w 246918"/>
                      <a:gd name="connsiteY3" fmla="*/ 105279 h 167489"/>
                      <a:gd name="connsiteX4" fmla="*/ 2862 w 246918"/>
                      <a:gd name="connsiteY4" fmla="*/ 100494 h 167489"/>
                      <a:gd name="connsiteX5" fmla="*/ 41145 w 246918"/>
                      <a:gd name="connsiteY5" fmla="*/ 38283 h 167489"/>
                      <a:gd name="connsiteX6" fmla="*/ 108141 w 246918"/>
                      <a:gd name="connsiteY6" fmla="*/ 4785 h 167489"/>
                      <a:gd name="connsiteX7" fmla="*/ 151210 w 246918"/>
                      <a:gd name="connsiteY7" fmla="*/ 0 h 167489"/>
                      <a:gd name="connsiteX8" fmla="*/ 222991 w 246918"/>
                      <a:gd name="connsiteY8" fmla="*/ 14356 h 167489"/>
                      <a:gd name="connsiteX9" fmla="*/ 246919 w 246918"/>
                      <a:gd name="connsiteY9" fmla="*/ 71781 h 167489"/>
                      <a:gd name="connsiteX10" fmla="*/ 189493 w 246918"/>
                      <a:gd name="connsiteY10" fmla="*/ 129206 h 167489"/>
                      <a:gd name="connsiteX11" fmla="*/ 160781 w 246918"/>
                      <a:gd name="connsiteY11" fmla="*/ 129206 h 167489"/>
                      <a:gd name="connsiteX12" fmla="*/ 103356 w 246918"/>
                      <a:gd name="connsiteY12" fmla="*/ 138777 h 167489"/>
                      <a:gd name="connsiteX13" fmla="*/ 79429 w 246918"/>
                      <a:gd name="connsiteY13" fmla="*/ 148348 h 167489"/>
                      <a:gd name="connsiteX14" fmla="*/ 31575 w 246918"/>
                      <a:gd name="connsiteY14" fmla="*/ 167490 h 167489"/>
                      <a:gd name="connsiteX15" fmla="*/ 146425 w 246918"/>
                      <a:gd name="connsiteY15" fmla="*/ 14356 h 167489"/>
                      <a:gd name="connsiteX16" fmla="*/ 103356 w 246918"/>
                      <a:gd name="connsiteY16" fmla="*/ 19141 h 167489"/>
                      <a:gd name="connsiteX17" fmla="*/ 41145 w 246918"/>
                      <a:gd name="connsiteY17" fmla="*/ 47854 h 167489"/>
                      <a:gd name="connsiteX18" fmla="*/ 7648 w 246918"/>
                      <a:gd name="connsiteY18" fmla="*/ 100494 h 167489"/>
                      <a:gd name="connsiteX19" fmla="*/ 7648 w 246918"/>
                      <a:gd name="connsiteY19" fmla="*/ 105279 h 167489"/>
                      <a:gd name="connsiteX20" fmla="*/ 12433 w 246918"/>
                      <a:gd name="connsiteY20" fmla="*/ 148348 h 167489"/>
                      <a:gd name="connsiteX21" fmla="*/ 31575 w 246918"/>
                      <a:gd name="connsiteY21" fmla="*/ 153133 h 167489"/>
                      <a:gd name="connsiteX22" fmla="*/ 31575 w 246918"/>
                      <a:gd name="connsiteY22" fmla="*/ 153133 h 167489"/>
                      <a:gd name="connsiteX23" fmla="*/ 74643 w 246918"/>
                      <a:gd name="connsiteY23" fmla="*/ 138777 h 167489"/>
                      <a:gd name="connsiteX24" fmla="*/ 98570 w 246918"/>
                      <a:gd name="connsiteY24" fmla="*/ 129206 h 167489"/>
                      <a:gd name="connsiteX25" fmla="*/ 160781 w 246918"/>
                      <a:gd name="connsiteY25" fmla="*/ 119635 h 167489"/>
                      <a:gd name="connsiteX26" fmla="*/ 189493 w 246918"/>
                      <a:gd name="connsiteY26" fmla="*/ 119635 h 167489"/>
                      <a:gd name="connsiteX27" fmla="*/ 232562 w 246918"/>
                      <a:gd name="connsiteY27" fmla="*/ 71781 h 167489"/>
                      <a:gd name="connsiteX28" fmla="*/ 213420 w 246918"/>
                      <a:gd name="connsiteY28" fmla="*/ 23927 h 167489"/>
                      <a:gd name="connsiteX29" fmla="*/ 146425 w 246918"/>
                      <a:gd name="connsiteY29" fmla="*/ 14356 h 167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6918" h="167489">
                        <a:moveTo>
                          <a:pt x="31575" y="167490"/>
                        </a:moveTo>
                        <a:lnTo>
                          <a:pt x="31575" y="167490"/>
                        </a:lnTo>
                        <a:cubicBezTo>
                          <a:pt x="22004" y="167490"/>
                          <a:pt x="17218" y="167490"/>
                          <a:pt x="12433" y="162704"/>
                        </a:cubicBezTo>
                        <a:cubicBezTo>
                          <a:pt x="-1923" y="157919"/>
                          <a:pt x="-1923" y="124421"/>
                          <a:pt x="2862" y="105279"/>
                        </a:cubicBezTo>
                        <a:cubicBezTo>
                          <a:pt x="2862" y="100494"/>
                          <a:pt x="2862" y="100494"/>
                          <a:pt x="2862" y="100494"/>
                        </a:cubicBezTo>
                        <a:cubicBezTo>
                          <a:pt x="7648" y="71781"/>
                          <a:pt x="22004" y="57425"/>
                          <a:pt x="41145" y="38283"/>
                        </a:cubicBezTo>
                        <a:cubicBezTo>
                          <a:pt x="55502" y="23927"/>
                          <a:pt x="89000" y="9571"/>
                          <a:pt x="108141" y="4785"/>
                        </a:cubicBezTo>
                        <a:cubicBezTo>
                          <a:pt x="122497" y="0"/>
                          <a:pt x="136854" y="0"/>
                          <a:pt x="151210" y="0"/>
                        </a:cubicBezTo>
                        <a:cubicBezTo>
                          <a:pt x="184708" y="0"/>
                          <a:pt x="213420" y="9571"/>
                          <a:pt x="222991" y="14356"/>
                        </a:cubicBezTo>
                        <a:cubicBezTo>
                          <a:pt x="237348" y="23927"/>
                          <a:pt x="246919" y="43068"/>
                          <a:pt x="246919" y="71781"/>
                        </a:cubicBezTo>
                        <a:cubicBezTo>
                          <a:pt x="246919" y="114850"/>
                          <a:pt x="227777" y="129206"/>
                          <a:pt x="189493" y="129206"/>
                        </a:cubicBezTo>
                        <a:cubicBezTo>
                          <a:pt x="179923" y="129206"/>
                          <a:pt x="170352" y="129206"/>
                          <a:pt x="160781" y="129206"/>
                        </a:cubicBezTo>
                        <a:cubicBezTo>
                          <a:pt x="136854" y="129206"/>
                          <a:pt x="122497" y="133991"/>
                          <a:pt x="103356" y="138777"/>
                        </a:cubicBezTo>
                        <a:cubicBezTo>
                          <a:pt x="93785" y="143562"/>
                          <a:pt x="89000" y="143562"/>
                          <a:pt x="79429" y="148348"/>
                        </a:cubicBezTo>
                        <a:cubicBezTo>
                          <a:pt x="65073" y="157919"/>
                          <a:pt x="50716" y="167490"/>
                          <a:pt x="31575" y="167490"/>
                        </a:cubicBezTo>
                        <a:close/>
                        <a:moveTo>
                          <a:pt x="146425" y="14356"/>
                        </a:moveTo>
                        <a:cubicBezTo>
                          <a:pt x="132068" y="14356"/>
                          <a:pt x="117712" y="14356"/>
                          <a:pt x="103356" y="19141"/>
                        </a:cubicBezTo>
                        <a:cubicBezTo>
                          <a:pt x="84214" y="23927"/>
                          <a:pt x="55502" y="33498"/>
                          <a:pt x="41145" y="47854"/>
                        </a:cubicBezTo>
                        <a:cubicBezTo>
                          <a:pt x="22004" y="62210"/>
                          <a:pt x="7648" y="76567"/>
                          <a:pt x="7648" y="100494"/>
                        </a:cubicBezTo>
                        <a:cubicBezTo>
                          <a:pt x="7648" y="100494"/>
                          <a:pt x="7648" y="105279"/>
                          <a:pt x="7648" y="105279"/>
                        </a:cubicBezTo>
                        <a:cubicBezTo>
                          <a:pt x="7648" y="114850"/>
                          <a:pt x="2862" y="148348"/>
                          <a:pt x="12433" y="148348"/>
                        </a:cubicBezTo>
                        <a:cubicBezTo>
                          <a:pt x="17218" y="148348"/>
                          <a:pt x="22004" y="153133"/>
                          <a:pt x="31575" y="153133"/>
                        </a:cubicBezTo>
                        <a:lnTo>
                          <a:pt x="31575" y="153133"/>
                        </a:lnTo>
                        <a:cubicBezTo>
                          <a:pt x="45931" y="153133"/>
                          <a:pt x="60287" y="143562"/>
                          <a:pt x="74643" y="138777"/>
                        </a:cubicBezTo>
                        <a:cubicBezTo>
                          <a:pt x="84214" y="133991"/>
                          <a:pt x="89000" y="129206"/>
                          <a:pt x="98570" y="129206"/>
                        </a:cubicBezTo>
                        <a:cubicBezTo>
                          <a:pt x="117712" y="124421"/>
                          <a:pt x="136854" y="119635"/>
                          <a:pt x="160781" y="119635"/>
                        </a:cubicBezTo>
                        <a:cubicBezTo>
                          <a:pt x="170352" y="119635"/>
                          <a:pt x="179923" y="119635"/>
                          <a:pt x="189493" y="119635"/>
                        </a:cubicBezTo>
                        <a:cubicBezTo>
                          <a:pt x="218206" y="119635"/>
                          <a:pt x="232562" y="114850"/>
                          <a:pt x="232562" y="71781"/>
                        </a:cubicBezTo>
                        <a:cubicBezTo>
                          <a:pt x="232562" y="47854"/>
                          <a:pt x="227777" y="33498"/>
                          <a:pt x="213420" y="23927"/>
                        </a:cubicBezTo>
                        <a:cubicBezTo>
                          <a:pt x="203850" y="19141"/>
                          <a:pt x="179923" y="14356"/>
                          <a:pt x="146425" y="14356"/>
                        </a:cubicBezTo>
                        <a:close/>
                      </a:path>
                    </a:pathLst>
                  </a:custGeom>
                  <a:solidFill>
                    <a:srgbClr val="6F2669"/>
                  </a:solidFill>
                  <a:ln w="47824" cap="flat">
                    <a:noFill/>
                    <a:prstDash val="solid"/>
                    <a:miter/>
                  </a:ln>
                </p:spPr>
                <p:txBody>
                  <a:bodyPr rtlCol="0" anchor="ctr"/>
                  <a:lstStyle/>
                  <a:p>
                    <a:endParaRPr lang="en-US"/>
                  </a:p>
                </p:txBody>
              </p:sp>
            </p:grpSp>
            <p:sp>
              <p:nvSpPr>
                <p:cNvPr id="342" name="Freeform: Shape 341">
                  <a:extLst>
                    <a:ext uri="{FF2B5EF4-FFF2-40B4-BE49-F238E27FC236}">
                      <a16:creationId xmlns:a16="http://schemas.microsoft.com/office/drawing/2014/main" xmlns="" id="{07418286-2D1A-4A19-8E6F-0BB3F874F497}"/>
                    </a:ext>
                  </a:extLst>
                </p:cNvPr>
                <p:cNvSpPr/>
                <p:nvPr/>
              </p:nvSpPr>
              <p:spPr>
                <a:xfrm>
                  <a:off x="9086575" y="9741368"/>
                  <a:ext cx="234485" cy="147989"/>
                </a:xfrm>
                <a:custGeom>
                  <a:avLst/>
                  <a:gdLst>
                    <a:gd name="connsiteX0" fmla="*/ 210558 w 234485"/>
                    <a:gd name="connsiteY0" fmla="*/ 9571 h 147989"/>
                    <a:gd name="connsiteX1" fmla="*/ 191417 w 234485"/>
                    <a:gd name="connsiteY1" fmla="*/ 0 h 147989"/>
                    <a:gd name="connsiteX2" fmla="*/ 200987 w 234485"/>
                    <a:gd name="connsiteY2" fmla="*/ 9571 h 147989"/>
                    <a:gd name="connsiteX3" fmla="*/ 162704 w 234485"/>
                    <a:gd name="connsiteY3" fmla="*/ 86138 h 147989"/>
                    <a:gd name="connsiteX4" fmla="*/ 110064 w 234485"/>
                    <a:gd name="connsiteY4" fmla="*/ 81352 h 147989"/>
                    <a:gd name="connsiteX5" fmla="*/ 52640 w 234485"/>
                    <a:gd name="connsiteY5" fmla="*/ 110065 h 147989"/>
                    <a:gd name="connsiteX6" fmla="*/ 4785 w 234485"/>
                    <a:gd name="connsiteY6" fmla="*/ 110065 h 147989"/>
                    <a:gd name="connsiteX7" fmla="*/ 0 w 234485"/>
                    <a:gd name="connsiteY7" fmla="*/ 105279 h 147989"/>
                    <a:gd name="connsiteX8" fmla="*/ 9571 w 234485"/>
                    <a:gd name="connsiteY8" fmla="*/ 143562 h 147989"/>
                    <a:gd name="connsiteX9" fmla="*/ 100494 w 234485"/>
                    <a:gd name="connsiteY9" fmla="*/ 119635 h 147989"/>
                    <a:gd name="connsiteX10" fmla="*/ 186631 w 234485"/>
                    <a:gd name="connsiteY10" fmla="*/ 110065 h 147989"/>
                    <a:gd name="connsiteX11" fmla="*/ 234485 w 234485"/>
                    <a:gd name="connsiteY11" fmla="*/ 57425 h 147989"/>
                    <a:gd name="connsiteX12" fmla="*/ 210558 w 234485"/>
                    <a:gd name="connsiteY12" fmla="*/ 9571 h 14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485" h="147989">
                      <a:moveTo>
                        <a:pt x="210558" y="9571"/>
                      </a:moveTo>
                      <a:cubicBezTo>
                        <a:pt x="205773" y="4785"/>
                        <a:pt x="200987" y="4785"/>
                        <a:pt x="191417" y="0"/>
                      </a:cubicBezTo>
                      <a:cubicBezTo>
                        <a:pt x="196202" y="4785"/>
                        <a:pt x="196202" y="4785"/>
                        <a:pt x="200987" y="9571"/>
                      </a:cubicBezTo>
                      <a:cubicBezTo>
                        <a:pt x="220129" y="43069"/>
                        <a:pt x="205773" y="90923"/>
                        <a:pt x="162704" y="86138"/>
                      </a:cubicBezTo>
                      <a:cubicBezTo>
                        <a:pt x="143563" y="86138"/>
                        <a:pt x="129206" y="81352"/>
                        <a:pt x="110064" y="81352"/>
                      </a:cubicBezTo>
                      <a:cubicBezTo>
                        <a:pt x="86137" y="86138"/>
                        <a:pt x="71781" y="100494"/>
                        <a:pt x="52640" y="110065"/>
                      </a:cubicBezTo>
                      <a:cubicBezTo>
                        <a:pt x="38283" y="119635"/>
                        <a:pt x="19141" y="119635"/>
                        <a:pt x="4785" y="110065"/>
                      </a:cubicBezTo>
                      <a:cubicBezTo>
                        <a:pt x="0" y="110065"/>
                        <a:pt x="0" y="105279"/>
                        <a:pt x="0" y="105279"/>
                      </a:cubicBezTo>
                      <a:cubicBezTo>
                        <a:pt x="0" y="119635"/>
                        <a:pt x="0" y="138777"/>
                        <a:pt x="9571" y="143562"/>
                      </a:cubicBezTo>
                      <a:cubicBezTo>
                        <a:pt x="43068" y="157919"/>
                        <a:pt x="71781" y="133992"/>
                        <a:pt x="100494" y="119635"/>
                      </a:cubicBezTo>
                      <a:cubicBezTo>
                        <a:pt x="129206" y="110065"/>
                        <a:pt x="157919" y="110065"/>
                        <a:pt x="186631" y="110065"/>
                      </a:cubicBezTo>
                      <a:cubicBezTo>
                        <a:pt x="220129" y="110065"/>
                        <a:pt x="234485" y="100494"/>
                        <a:pt x="234485" y="57425"/>
                      </a:cubicBezTo>
                      <a:cubicBezTo>
                        <a:pt x="234485" y="38283"/>
                        <a:pt x="224914" y="19142"/>
                        <a:pt x="210558" y="9571"/>
                      </a:cubicBezTo>
                      <a:close/>
                    </a:path>
                  </a:pathLst>
                </a:custGeom>
                <a:solidFill>
                  <a:srgbClr val="B14191">
                    <a:alpha val="50000"/>
                  </a:srgbClr>
                </a:solidFill>
                <a:ln w="47824" cap="flat">
                  <a:noFill/>
                  <a:prstDash val="solid"/>
                  <a:miter/>
                </a:ln>
              </p:spPr>
              <p:txBody>
                <a:bodyPr rtlCol="0" anchor="ctr"/>
                <a:lstStyle/>
                <a:p>
                  <a:endParaRPr lang="en-US"/>
                </a:p>
              </p:txBody>
            </p:sp>
          </p:grpSp>
          <p:grpSp>
            <p:nvGrpSpPr>
              <p:cNvPr id="127" name="Graphic 3">
                <a:extLst>
                  <a:ext uri="{FF2B5EF4-FFF2-40B4-BE49-F238E27FC236}">
                    <a16:creationId xmlns:a16="http://schemas.microsoft.com/office/drawing/2014/main" xmlns="" id="{8E0C6964-35A7-429A-BE41-09DF38B9A94E}"/>
                  </a:ext>
                </a:extLst>
              </p:cNvPr>
              <p:cNvGrpSpPr/>
              <p:nvPr/>
            </p:nvGrpSpPr>
            <p:grpSpPr>
              <a:xfrm>
                <a:off x="8000285" y="8348812"/>
                <a:ext cx="1339406" cy="818306"/>
                <a:chOff x="8000285" y="8348812"/>
                <a:chExt cx="1339406" cy="818306"/>
              </a:xfrm>
            </p:grpSpPr>
            <p:grpSp>
              <p:nvGrpSpPr>
                <p:cNvPr id="311" name="Graphic 3">
                  <a:extLst>
                    <a:ext uri="{FF2B5EF4-FFF2-40B4-BE49-F238E27FC236}">
                      <a16:creationId xmlns:a16="http://schemas.microsoft.com/office/drawing/2014/main" xmlns="" id="{07FF831D-5698-47B1-801C-51B576B28E35}"/>
                    </a:ext>
                  </a:extLst>
                </p:cNvPr>
                <p:cNvGrpSpPr/>
                <p:nvPr/>
              </p:nvGrpSpPr>
              <p:grpSpPr>
                <a:xfrm>
                  <a:off x="8005602" y="8348812"/>
                  <a:ext cx="1334089" cy="818306"/>
                  <a:chOff x="8005602" y="8348812"/>
                  <a:chExt cx="1334089" cy="818306"/>
                </a:xfrm>
              </p:grpSpPr>
              <p:sp>
                <p:nvSpPr>
                  <p:cNvPr id="327" name="Freeform: Shape 326">
                    <a:extLst>
                      <a:ext uri="{FF2B5EF4-FFF2-40B4-BE49-F238E27FC236}">
                        <a16:creationId xmlns:a16="http://schemas.microsoft.com/office/drawing/2014/main" xmlns="" id="{C7C29B6F-634C-43A2-98DB-D8F55BB8ECA9}"/>
                      </a:ext>
                    </a:extLst>
                  </p:cNvPr>
                  <p:cNvSpPr/>
                  <p:nvPr/>
                </p:nvSpPr>
                <p:spPr>
                  <a:xfrm>
                    <a:off x="8008809" y="8364336"/>
                    <a:ext cx="1316526" cy="789621"/>
                  </a:xfrm>
                  <a:custGeom>
                    <a:avLst/>
                    <a:gdLst>
                      <a:gd name="connsiteX0" fmla="*/ 1307466 w 1316526"/>
                      <a:gd name="connsiteY0" fmla="*/ 419949 h 789621"/>
                      <a:gd name="connsiteX1" fmla="*/ 1226114 w 1316526"/>
                      <a:gd name="connsiteY1" fmla="*/ 209390 h 789621"/>
                      <a:gd name="connsiteX2" fmla="*/ 1120834 w 1316526"/>
                      <a:gd name="connsiteY2" fmla="*/ 41901 h 789621"/>
                      <a:gd name="connsiteX3" fmla="*/ 1106478 w 1316526"/>
                      <a:gd name="connsiteY3" fmla="*/ 22759 h 789621"/>
                      <a:gd name="connsiteX4" fmla="*/ 1044268 w 1316526"/>
                      <a:gd name="connsiteY4" fmla="*/ 3617 h 789621"/>
                      <a:gd name="connsiteX5" fmla="*/ 757143 w 1316526"/>
                      <a:gd name="connsiteY5" fmla="*/ 46686 h 789621"/>
                      <a:gd name="connsiteX6" fmla="*/ 618365 w 1316526"/>
                      <a:gd name="connsiteY6" fmla="*/ 56257 h 789621"/>
                      <a:gd name="connsiteX7" fmla="*/ 470018 w 1316526"/>
                      <a:gd name="connsiteY7" fmla="*/ 61042 h 789621"/>
                      <a:gd name="connsiteX8" fmla="*/ 407807 w 1316526"/>
                      <a:gd name="connsiteY8" fmla="*/ 46686 h 789621"/>
                      <a:gd name="connsiteX9" fmla="*/ 374309 w 1316526"/>
                      <a:gd name="connsiteY9" fmla="*/ 46686 h 789621"/>
                      <a:gd name="connsiteX10" fmla="*/ 359953 w 1316526"/>
                      <a:gd name="connsiteY10" fmla="*/ 61042 h 789621"/>
                      <a:gd name="connsiteX11" fmla="*/ 336026 w 1316526"/>
                      <a:gd name="connsiteY11" fmla="*/ 89755 h 789621"/>
                      <a:gd name="connsiteX12" fmla="*/ 288172 w 1316526"/>
                      <a:gd name="connsiteY12" fmla="*/ 137609 h 789621"/>
                      <a:gd name="connsiteX13" fmla="*/ 197249 w 1316526"/>
                      <a:gd name="connsiteY13" fmla="*/ 214176 h 789621"/>
                      <a:gd name="connsiteX14" fmla="*/ 24974 w 1316526"/>
                      <a:gd name="connsiteY14" fmla="*/ 419949 h 789621"/>
                      <a:gd name="connsiteX15" fmla="*/ 5832 w 1316526"/>
                      <a:gd name="connsiteY15" fmla="*/ 501301 h 789621"/>
                      <a:gd name="connsiteX16" fmla="*/ 82399 w 1316526"/>
                      <a:gd name="connsiteY16" fmla="*/ 587438 h 789621"/>
                      <a:gd name="connsiteX17" fmla="*/ 240318 w 1316526"/>
                      <a:gd name="connsiteY17" fmla="*/ 611365 h 789621"/>
                      <a:gd name="connsiteX18" fmla="*/ 288172 w 1316526"/>
                      <a:gd name="connsiteY18" fmla="*/ 654434 h 789621"/>
                      <a:gd name="connsiteX19" fmla="*/ 484374 w 1316526"/>
                      <a:gd name="connsiteY19" fmla="*/ 754928 h 789621"/>
                      <a:gd name="connsiteX20" fmla="*/ 929418 w 1316526"/>
                      <a:gd name="connsiteY20" fmla="*/ 759713 h 789621"/>
                      <a:gd name="connsiteX21" fmla="*/ 1259612 w 1316526"/>
                      <a:gd name="connsiteY21" fmla="*/ 568296 h 789621"/>
                      <a:gd name="connsiteX22" fmla="*/ 1307466 w 1316526"/>
                      <a:gd name="connsiteY22" fmla="*/ 496515 h 789621"/>
                      <a:gd name="connsiteX23" fmla="*/ 1307466 w 1316526"/>
                      <a:gd name="connsiteY23" fmla="*/ 419949 h 78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16526" h="789621">
                        <a:moveTo>
                          <a:pt x="1307466" y="419949"/>
                        </a:moveTo>
                        <a:cubicBezTo>
                          <a:pt x="1283539" y="348167"/>
                          <a:pt x="1259612" y="276386"/>
                          <a:pt x="1226114" y="209390"/>
                        </a:cubicBezTo>
                        <a:cubicBezTo>
                          <a:pt x="1197401" y="151965"/>
                          <a:pt x="1163903" y="94540"/>
                          <a:pt x="1120834" y="41901"/>
                        </a:cubicBezTo>
                        <a:cubicBezTo>
                          <a:pt x="1116049" y="37115"/>
                          <a:pt x="1111264" y="27545"/>
                          <a:pt x="1106478" y="22759"/>
                        </a:cubicBezTo>
                        <a:cubicBezTo>
                          <a:pt x="1087337" y="-5953"/>
                          <a:pt x="1072980" y="-1168"/>
                          <a:pt x="1044268" y="3617"/>
                        </a:cubicBezTo>
                        <a:cubicBezTo>
                          <a:pt x="948559" y="8403"/>
                          <a:pt x="852851" y="37115"/>
                          <a:pt x="757143" y="46686"/>
                        </a:cubicBezTo>
                        <a:cubicBezTo>
                          <a:pt x="709288" y="51472"/>
                          <a:pt x="666220" y="51472"/>
                          <a:pt x="618365" y="56257"/>
                        </a:cubicBezTo>
                        <a:cubicBezTo>
                          <a:pt x="570511" y="61042"/>
                          <a:pt x="522657" y="65828"/>
                          <a:pt x="470018" y="61042"/>
                        </a:cubicBezTo>
                        <a:cubicBezTo>
                          <a:pt x="450876" y="61042"/>
                          <a:pt x="426949" y="51472"/>
                          <a:pt x="407807" y="46686"/>
                        </a:cubicBezTo>
                        <a:cubicBezTo>
                          <a:pt x="398236" y="41901"/>
                          <a:pt x="383880" y="41901"/>
                          <a:pt x="374309" y="46686"/>
                        </a:cubicBezTo>
                        <a:cubicBezTo>
                          <a:pt x="369524" y="46686"/>
                          <a:pt x="364739" y="56257"/>
                          <a:pt x="359953" y="61042"/>
                        </a:cubicBezTo>
                        <a:cubicBezTo>
                          <a:pt x="350382" y="70613"/>
                          <a:pt x="340811" y="75399"/>
                          <a:pt x="336026" y="89755"/>
                        </a:cubicBezTo>
                        <a:cubicBezTo>
                          <a:pt x="321670" y="108897"/>
                          <a:pt x="312099" y="123253"/>
                          <a:pt x="288172" y="137609"/>
                        </a:cubicBezTo>
                        <a:cubicBezTo>
                          <a:pt x="254674" y="161536"/>
                          <a:pt x="225961" y="185463"/>
                          <a:pt x="197249" y="214176"/>
                        </a:cubicBezTo>
                        <a:cubicBezTo>
                          <a:pt x="130253" y="276386"/>
                          <a:pt x="72828" y="343382"/>
                          <a:pt x="24974" y="419949"/>
                        </a:cubicBezTo>
                        <a:cubicBezTo>
                          <a:pt x="5832" y="448661"/>
                          <a:pt x="-8524" y="467803"/>
                          <a:pt x="5832" y="501301"/>
                        </a:cubicBezTo>
                        <a:cubicBezTo>
                          <a:pt x="24974" y="534799"/>
                          <a:pt x="48901" y="568296"/>
                          <a:pt x="82399" y="587438"/>
                        </a:cubicBezTo>
                        <a:cubicBezTo>
                          <a:pt x="130253" y="616151"/>
                          <a:pt x="187678" y="625722"/>
                          <a:pt x="240318" y="611365"/>
                        </a:cubicBezTo>
                        <a:cubicBezTo>
                          <a:pt x="254674" y="625722"/>
                          <a:pt x="269030" y="640078"/>
                          <a:pt x="288172" y="654434"/>
                        </a:cubicBezTo>
                        <a:cubicBezTo>
                          <a:pt x="345597" y="702288"/>
                          <a:pt x="417378" y="731001"/>
                          <a:pt x="484374" y="754928"/>
                        </a:cubicBezTo>
                        <a:cubicBezTo>
                          <a:pt x="627936" y="802782"/>
                          <a:pt x="781070" y="797997"/>
                          <a:pt x="929418" y="759713"/>
                        </a:cubicBezTo>
                        <a:cubicBezTo>
                          <a:pt x="1053839" y="731001"/>
                          <a:pt x="1173474" y="659219"/>
                          <a:pt x="1259612" y="568296"/>
                        </a:cubicBezTo>
                        <a:cubicBezTo>
                          <a:pt x="1278753" y="549155"/>
                          <a:pt x="1293110" y="525228"/>
                          <a:pt x="1307466" y="496515"/>
                        </a:cubicBezTo>
                        <a:cubicBezTo>
                          <a:pt x="1321822" y="477374"/>
                          <a:pt x="1317037" y="448661"/>
                          <a:pt x="1307466" y="419949"/>
                        </a:cubicBezTo>
                        <a:close/>
                      </a:path>
                    </a:pathLst>
                  </a:custGeom>
                  <a:solidFill>
                    <a:srgbClr val="602483"/>
                  </a:solidFill>
                  <a:ln w="47824" cap="flat">
                    <a:noFill/>
                    <a:prstDash val="solid"/>
                    <a:miter/>
                  </a:ln>
                </p:spPr>
                <p:txBody>
                  <a:bodyPr rtlCol="0" anchor="ctr"/>
                  <a:lstStyle/>
                  <a:p>
                    <a:endParaRPr lang="en-US"/>
                  </a:p>
                </p:txBody>
              </p:sp>
              <p:sp>
                <p:nvSpPr>
                  <p:cNvPr id="328" name="Freeform: Shape 327">
                    <a:extLst>
                      <a:ext uri="{FF2B5EF4-FFF2-40B4-BE49-F238E27FC236}">
                        <a16:creationId xmlns:a16="http://schemas.microsoft.com/office/drawing/2014/main" xmlns="" id="{1EB16D58-9D84-4B94-91F5-7A24864F9823}"/>
                      </a:ext>
                    </a:extLst>
                  </p:cNvPr>
                  <p:cNvSpPr/>
                  <p:nvPr/>
                </p:nvSpPr>
                <p:spPr>
                  <a:xfrm>
                    <a:off x="8005602" y="8348812"/>
                    <a:ext cx="1334089" cy="818306"/>
                  </a:xfrm>
                  <a:custGeom>
                    <a:avLst/>
                    <a:gdLst>
                      <a:gd name="connsiteX0" fmla="*/ 712495 w 1334089"/>
                      <a:gd name="connsiteY0" fmla="*/ 818306 h 818306"/>
                      <a:gd name="connsiteX1" fmla="*/ 712495 w 1334089"/>
                      <a:gd name="connsiteY1" fmla="*/ 818306 h 818306"/>
                      <a:gd name="connsiteX2" fmla="*/ 487581 w 1334089"/>
                      <a:gd name="connsiteY2" fmla="*/ 784808 h 818306"/>
                      <a:gd name="connsiteX3" fmla="*/ 291379 w 1334089"/>
                      <a:gd name="connsiteY3" fmla="*/ 679529 h 818306"/>
                      <a:gd name="connsiteX4" fmla="*/ 257881 w 1334089"/>
                      <a:gd name="connsiteY4" fmla="*/ 646031 h 818306"/>
                      <a:gd name="connsiteX5" fmla="*/ 248310 w 1334089"/>
                      <a:gd name="connsiteY5" fmla="*/ 636461 h 818306"/>
                      <a:gd name="connsiteX6" fmla="*/ 205241 w 1334089"/>
                      <a:gd name="connsiteY6" fmla="*/ 641246 h 818306"/>
                      <a:gd name="connsiteX7" fmla="*/ 90391 w 1334089"/>
                      <a:gd name="connsiteY7" fmla="*/ 607748 h 818306"/>
                      <a:gd name="connsiteX8" fmla="*/ 9039 w 1334089"/>
                      <a:gd name="connsiteY8" fmla="*/ 516825 h 818306"/>
                      <a:gd name="connsiteX9" fmla="*/ 23395 w 1334089"/>
                      <a:gd name="connsiteY9" fmla="*/ 435473 h 818306"/>
                      <a:gd name="connsiteX10" fmla="*/ 28181 w 1334089"/>
                      <a:gd name="connsiteY10" fmla="*/ 430687 h 818306"/>
                      <a:gd name="connsiteX11" fmla="*/ 200456 w 1334089"/>
                      <a:gd name="connsiteY11" fmla="*/ 224914 h 818306"/>
                      <a:gd name="connsiteX12" fmla="*/ 291379 w 1334089"/>
                      <a:gd name="connsiteY12" fmla="*/ 148348 h 818306"/>
                      <a:gd name="connsiteX13" fmla="*/ 334447 w 1334089"/>
                      <a:gd name="connsiteY13" fmla="*/ 100494 h 818306"/>
                      <a:gd name="connsiteX14" fmla="*/ 358374 w 1334089"/>
                      <a:gd name="connsiteY14" fmla="*/ 76567 h 818306"/>
                      <a:gd name="connsiteX15" fmla="*/ 363160 w 1334089"/>
                      <a:gd name="connsiteY15" fmla="*/ 71781 h 818306"/>
                      <a:gd name="connsiteX16" fmla="*/ 377516 w 1334089"/>
                      <a:gd name="connsiteY16" fmla="*/ 52640 h 818306"/>
                      <a:gd name="connsiteX17" fmla="*/ 415800 w 1334089"/>
                      <a:gd name="connsiteY17" fmla="*/ 52640 h 818306"/>
                      <a:gd name="connsiteX18" fmla="*/ 478010 w 1334089"/>
                      <a:gd name="connsiteY18" fmla="*/ 66996 h 818306"/>
                      <a:gd name="connsiteX19" fmla="*/ 516293 w 1334089"/>
                      <a:gd name="connsiteY19" fmla="*/ 66996 h 818306"/>
                      <a:gd name="connsiteX20" fmla="*/ 588075 w 1334089"/>
                      <a:gd name="connsiteY20" fmla="*/ 62211 h 818306"/>
                      <a:gd name="connsiteX21" fmla="*/ 626358 w 1334089"/>
                      <a:gd name="connsiteY21" fmla="*/ 57425 h 818306"/>
                      <a:gd name="connsiteX22" fmla="*/ 659856 w 1334089"/>
                      <a:gd name="connsiteY22" fmla="*/ 57425 h 818306"/>
                      <a:gd name="connsiteX23" fmla="*/ 765135 w 1334089"/>
                      <a:gd name="connsiteY23" fmla="*/ 47854 h 818306"/>
                      <a:gd name="connsiteX24" fmla="*/ 899127 w 1334089"/>
                      <a:gd name="connsiteY24" fmla="*/ 23927 h 818306"/>
                      <a:gd name="connsiteX25" fmla="*/ 1052260 w 1334089"/>
                      <a:gd name="connsiteY25" fmla="*/ 0 h 818306"/>
                      <a:gd name="connsiteX26" fmla="*/ 1061831 w 1334089"/>
                      <a:gd name="connsiteY26" fmla="*/ 0 h 818306"/>
                      <a:gd name="connsiteX27" fmla="*/ 1080973 w 1334089"/>
                      <a:gd name="connsiteY27" fmla="*/ 0 h 818306"/>
                      <a:gd name="connsiteX28" fmla="*/ 1119256 w 1334089"/>
                      <a:gd name="connsiteY28" fmla="*/ 23927 h 818306"/>
                      <a:gd name="connsiteX29" fmla="*/ 1124041 w 1334089"/>
                      <a:gd name="connsiteY29" fmla="*/ 28712 h 818306"/>
                      <a:gd name="connsiteX30" fmla="*/ 1133612 w 1334089"/>
                      <a:gd name="connsiteY30" fmla="*/ 43069 h 818306"/>
                      <a:gd name="connsiteX31" fmla="*/ 1243677 w 1334089"/>
                      <a:gd name="connsiteY31" fmla="*/ 210558 h 818306"/>
                      <a:gd name="connsiteX32" fmla="*/ 1325029 w 1334089"/>
                      <a:gd name="connsiteY32" fmla="*/ 421117 h 818306"/>
                      <a:gd name="connsiteX33" fmla="*/ 1325029 w 1334089"/>
                      <a:gd name="connsiteY33" fmla="*/ 512039 h 818306"/>
                      <a:gd name="connsiteX34" fmla="*/ 1277175 w 1334089"/>
                      <a:gd name="connsiteY34" fmla="*/ 583821 h 818306"/>
                      <a:gd name="connsiteX35" fmla="*/ 942196 w 1334089"/>
                      <a:gd name="connsiteY35" fmla="*/ 780023 h 818306"/>
                      <a:gd name="connsiteX36" fmla="*/ 712495 w 1334089"/>
                      <a:gd name="connsiteY36" fmla="*/ 818306 h 818306"/>
                      <a:gd name="connsiteX37" fmla="*/ 248310 w 1334089"/>
                      <a:gd name="connsiteY37" fmla="*/ 626889 h 818306"/>
                      <a:gd name="connsiteX38" fmla="*/ 262666 w 1334089"/>
                      <a:gd name="connsiteY38" fmla="*/ 641246 h 818306"/>
                      <a:gd name="connsiteX39" fmla="*/ 296164 w 1334089"/>
                      <a:gd name="connsiteY39" fmla="*/ 674744 h 818306"/>
                      <a:gd name="connsiteX40" fmla="*/ 492366 w 1334089"/>
                      <a:gd name="connsiteY40" fmla="*/ 775237 h 818306"/>
                      <a:gd name="connsiteX41" fmla="*/ 712495 w 1334089"/>
                      <a:gd name="connsiteY41" fmla="*/ 808735 h 818306"/>
                      <a:gd name="connsiteX42" fmla="*/ 712495 w 1334089"/>
                      <a:gd name="connsiteY42" fmla="*/ 808735 h 818306"/>
                      <a:gd name="connsiteX43" fmla="*/ 932625 w 1334089"/>
                      <a:gd name="connsiteY43" fmla="*/ 780023 h 818306"/>
                      <a:gd name="connsiteX44" fmla="*/ 1262818 w 1334089"/>
                      <a:gd name="connsiteY44" fmla="*/ 588606 h 818306"/>
                      <a:gd name="connsiteX45" fmla="*/ 1305887 w 1334089"/>
                      <a:gd name="connsiteY45" fmla="*/ 521610 h 818306"/>
                      <a:gd name="connsiteX46" fmla="*/ 1305887 w 1334089"/>
                      <a:gd name="connsiteY46" fmla="*/ 435473 h 818306"/>
                      <a:gd name="connsiteX47" fmla="*/ 1229321 w 1334089"/>
                      <a:gd name="connsiteY47" fmla="*/ 224914 h 818306"/>
                      <a:gd name="connsiteX48" fmla="*/ 1124041 w 1334089"/>
                      <a:gd name="connsiteY48" fmla="*/ 62211 h 818306"/>
                      <a:gd name="connsiteX49" fmla="*/ 1124041 w 1334089"/>
                      <a:gd name="connsiteY49" fmla="*/ 62211 h 818306"/>
                      <a:gd name="connsiteX50" fmla="*/ 1114471 w 1334089"/>
                      <a:gd name="connsiteY50" fmla="*/ 47854 h 818306"/>
                      <a:gd name="connsiteX51" fmla="*/ 1109685 w 1334089"/>
                      <a:gd name="connsiteY51" fmla="*/ 43069 h 818306"/>
                      <a:gd name="connsiteX52" fmla="*/ 1061831 w 1334089"/>
                      <a:gd name="connsiteY52" fmla="*/ 23927 h 818306"/>
                      <a:gd name="connsiteX53" fmla="*/ 1052260 w 1334089"/>
                      <a:gd name="connsiteY53" fmla="*/ 23927 h 818306"/>
                      <a:gd name="connsiteX54" fmla="*/ 903912 w 1334089"/>
                      <a:gd name="connsiteY54" fmla="*/ 47854 h 818306"/>
                      <a:gd name="connsiteX55" fmla="*/ 765135 w 1334089"/>
                      <a:gd name="connsiteY55" fmla="*/ 71781 h 818306"/>
                      <a:gd name="connsiteX56" fmla="*/ 655071 w 1334089"/>
                      <a:gd name="connsiteY56" fmla="*/ 81352 h 818306"/>
                      <a:gd name="connsiteX57" fmla="*/ 621572 w 1334089"/>
                      <a:gd name="connsiteY57" fmla="*/ 81352 h 818306"/>
                      <a:gd name="connsiteX58" fmla="*/ 583289 w 1334089"/>
                      <a:gd name="connsiteY58" fmla="*/ 86138 h 818306"/>
                      <a:gd name="connsiteX59" fmla="*/ 473225 w 1334089"/>
                      <a:gd name="connsiteY59" fmla="*/ 86138 h 818306"/>
                      <a:gd name="connsiteX60" fmla="*/ 411014 w 1334089"/>
                      <a:gd name="connsiteY60" fmla="*/ 71781 h 818306"/>
                      <a:gd name="connsiteX61" fmla="*/ 377516 w 1334089"/>
                      <a:gd name="connsiteY61" fmla="*/ 71781 h 818306"/>
                      <a:gd name="connsiteX62" fmla="*/ 367945 w 1334089"/>
                      <a:gd name="connsiteY62" fmla="*/ 86138 h 818306"/>
                      <a:gd name="connsiteX63" fmla="*/ 367945 w 1334089"/>
                      <a:gd name="connsiteY63" fmla="*/ 86138 h 818306"/>
                      <a:gd name="connsiteX64" fmla="*/ 363160 w 1334089"/>
                      <a:gd name="connsiteY64" fmla="*/ 90923 h 818306"/>
                      <a:gd name="connsiteX65" fmla="*/ 344018 w 1334089"/>
                      <a:gd name="connsiteY65" fmla="*/ 114850 h 818306"/>
                      <a:gd name="connsiteX66" fmla="*/ 296164 w 1334089"/>
                      <a:gd name="connsiteY66" fmla="*/ 167490 h 818306"/>
                      <a:gd name="connsiteX67" fmla="*/ 205241 w 1334089"/>
                      <a:gd name="connsiteY67" fmla="*/ 244056 h 818306"/>
                      <a:gd name="connsiteX68" fmla="*/ 32966 w 1334089"/>
                      <a:gd name="connsiteY68" fmla="*/ 445044 h 818306"/>
                      <a:gd name="connsiteX69" fmla="*/ 28181 w 1334089"/>
                      <a:gd name="connsiteY69" fmla="*/ 449829 h 818306"/>
                      <a:gd name="connsiteX70" fmla="*/ 13824 w 1334089"/>
                      <a:gd name="connsiteY70" fmla="*/ 521610 h 818306"/>
                      <a:gd name="connsiteX71" fmla="*/ 90391 w 1334089"/>
                      <a:gd name="connsiteY71" fmla="*/ 607748 h 818306"/>
                      <a:gd name="connsiteX72" fmla="*/ 200456 w 1334089"/>
                      <a:gd name="connsiteY72" fmla="*/ 636461 h 818306"/>
                      <a:gd name="connsiteX73" fmla="*/ 248310 w 1334089"/>
                      <a:gd name="connsiteY73" fmla="*/ 626889 h 818306"/>
                      <a:gd name="connsiteX74" fmla="*/ 248310 w 1334089"/>
                      <a:gd name="connsiteY74" fmla="*/ 626889 h 818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1334089" h="818306">
                        <a:moveTo>
                          <a:pt x="712495" y="818306"/>
                        </a:moveTo>
                        <a:lnTo>
                          <a:pt x="712495" y="818306"/>
                        </a:lnTo>
                        <a:cubicBezTo>
                          <a:pt x="635929" y="818306"/>
                          <a:pt x="559362" y="808735"/>
                          <a:pt x="487581" y="784808"/>
                        </a:cubicBezTo>
                        <a:cubicBezTo>
                          <a:pt x="401443" y="756096"/>
                          <a:pt x="334447" y="722598"/>
                          <a:pt x="291379" y="679529"/>
                        </a:cubicBezTo>
                        <a:cubicBezTo>
                          <a:pt x="277022" y="669958"/>
                          <a:pt x="267452" y="660388"/>
                          <a:pt x="257881" y="646031"/>
                        </a:cubicBezTo>
                        <a:lnTo>
                          <a:pt x="248310" y="636461"/>
                        </a:lnTo>
                        <a:cubicBezTo>
                          <a:pt x="233954" y="641246"/>
                          <a:pt x="219598" y="641246"/>
                          <a:pt x="205241" y="641246"/>
                        </a:cubicBezTo>
                        <a:cubicBezTo>
                          <a:pt x="162172" y="641246"/>
                          <a:pt x="123889" y="631675"/>
                          <a:pt x="90391" y="607748"/>
                        </a:cubicBezTo>
                        <a:cubicBezTo>
                          <a:pt x="56893" y="588606"/>
                          <a:pt x="28181" y="555108"/>
                          <a:pt x="9039" y="516825"/>
                        </a:cubicBezTo>
                        <a:cubicBezTo>
                          <a:pt x="-10103" y="483327"/>
                          <a:pt x="4254" y="459400"/>
                          <a:pt x="23395" y="435473"/>
                        </a:cubicBezTo>
                        <a:lnTo>
                          <a:pt x="28181" y="430687"/>
                        </a:lnTo>
                        <a:cubicBezTo>
                          <a:pt x="76035" y="354121"/>
                          <a:pt x="133460" y="287125"/>
                          <a:pt x="200456" y="224914"/>
                        </a:cubicBezTo>
                        <a:cubicBezTo>
                          <a:pt x="229168" y="196202"/>
                          <a:pt x="257881" y="172275"/>
                          <a:pt x="291379" y="148348"/>
                        </a:cubicBezTo>
                        <a:cubicBezTo>
                          <a:pt x="310520" y="133992"/>
                          <a:pt x="324877" y="119635"/>
                          <a:pt x="334447" y="100494"/>
                        </a:cubicBezTo>
                        <a:cubicBezTo>
                          <a:pt x="339233" y="90923"/>
                          <a:pt x="348804" y="81352"/>
                          <a:pt x="358374" y="76567"/>
                        </a:cubicBezTo>
                        <a:lnTo>
                          <a:pt x="363160" y="71781"/>
                        </a:lnTo>
                        <a:cubicBezTo>
                          <a:pt x="367945" y="66996"/>
                          <a:pt x="372731" y="57425"/>
                          <a:pt x="377516" y="52640"/>
                        </a:cubicBezTo>
                        <a:cubicBezTo>
                          <a:pt x="391873" y="47854"/>
                          <a:pt x="401443" y="52640"/>
                          <a:pt x="415800" y="52640"/>
                        </a:cubicBezTo>
                        <a:cubicBezTo>
                          <a:pt x="439727" y="57425"/>
                          <a:pt x="458868" y="62211"/>
                          <a:pt x="478010" y="66996"/>
                        </a:cubicBezTo>
                        <a:cubicBezTo>
                          <a:pt x="492366" y="66996"/>
                          <a:pt x="501937" y="66996"/>
                          <a:pt x="516293" y="66996"/>
                        </a:cubicBezTo>
                        <a:cubicBezTo>
                          <a:pt x="540220" y="66996"/>
                          <a:pt x="564148" y="66996"/>
                          <a:pt x="588075" y="62211"/>
                        </a:cubicBezTo>
                        <a:cubicBezTo>
                          <a:pt x="602431" y="62211"/>
                          <a:pt x="612002" y="62211"/>
                          <a:pt x="626358" y="57425"/>
                        </a:cubicBezTo>
                        <a:lnTo>
                          <a:pt x="659856" y="57425"/>
                        </a:lnTo>
                        <a:cubicBezTo>
                          <a:pt x="693354" y="57425"/>
                          <a:pt x="731637" y="52640"/>
                          <a:pt x="765135" y="47854"/>
                        </a:cubicBezTo>
                        <a:cubicBezTo>
                          <a:pt x="812989" y="43069"/>
                          <a:pt x="856058" y="33498"/>
                          <a:pt x="899127" y="23927"/>
                        </a:cubicBezTo>
                        <a:cubicBezTo>
                          <a:pt x="946981" y="14356"/>
                          <a:pt x="999620" y="4785"/>
                          <a:pt x="1052260" y="0"/>
                        </a:cubicBezTo>
                        <a:cubicBezTo>
                          <a:pt x="1057046" y="0"/>
                          <a:pt x="1061831" y="0"/>
                          <a:pt x="1061831" y="0"/>
                        </a:cubicBezTo>
                        <a:cubicBezTo>
                          <a:pt x="1066616" y="0"/>
                          <a:pt x="1071402" y="0"/>
                          <a:pt x="1080973" y="0"/>
                        </a:cubicBezTo>
                        <a:cubicBezTo>
                          <a:pt x="1095329" y="0"/>
                          <a:pt x="1109685" y="4785"/>
                          <a:pt x="1119256" y="23927"/>
                        </a:cubicBezTo>
                        <a:lnTo>
                          <a:pt x="1124041" y="28712"/>
                        </a:lnTo>
                        <a:cubicBezTo>
                          <a:pt x="1128827" y="33498"/>
                          <a:pt x="1128827" y="38283"/>
                          <a:pt x="1133612" y="43069"/>
                        </a:cubicBezTo>
                        <a:cubicBezTo>
                          <a:pt x="1171895" y="86138"/>
                          <a:pt x="1210179" y="143562"/>
                          <a:pt x="1243677" y="210558"/>
                        </a:cubicBezTo>
                        <a:cubicBezTo>
                          <a:pt x="1272390" y="272769"/>
                          <a:pt x="1296317" y="339764"/>
                          <a:pt x="1325029" y="421117"/>
                        </a:cubicBezTo>
                        <a:cubicBezTo>
                          <a:pt x="1334600" y="454615"/>
                          <a:pt x="1339385" y="483327"/>
                          <a:pt x="1325029" y="512039"/>
                        </a:cubicBezTo>
                        <a:cubicBezTo>
                          <a:pt x="1315458" y="535966"/>
                          <a:pt x="1296317" y="559894"/>
                          <a:pt x="1277175" y="583821"/>
                        </a:cubicBezTo>
                        <a:cubicBezTo>
                          <a:pt x="1191037" y="674744"/>
                          <a:pt x="1066616" y="746525"/>
                          <a:pt x="942196" y="780023"/>
                        </a:cubicBezTo>
                        <a:cubicBezTo>
                          <a:pt x="856058" y="808735"/>
                          <a:pt x="779491" y="818306"/>
                          <a:pt x="712495" y="818306"/>
                        </a:cubicBezTo>
                        <a:close/>
                        <a:moveTo>
                          <a:pt x="248310" y="626889"/>
                        </a:moveTo>
                        <a:lnTo>
                          <a:pt x="262666" y="641246"/>
                        </a:lnTo>
                        <a:cubicBezTo>
                          <a:pt x="272237" y="650817"/>
                          <a:pt x="286593" y="665173"/>
                          <a:pt x="296164" y="674744"/>
                        </a:cubicBezTo>
                        <a:cubicBezTo>
                          <a:pt x="344018" y="713027"/>
                          <a:pt x="406229" y="746525"/>
                          <a:pt x="492366" y="775237"/>
                        </a:cubicBezTo>
                        <a:cubicBezTo>
                          <a:pt x="559362" y="799164"/>
                          <a:pt x="635929" y="808735"/>
                          <a:pt x="712495" y="808735"/>
                        </a:cubicBezTo>
                        <a:lnTo>
                          <a:pt x="712495" y="808735"/>
                        </a:lnTo>
                        <a:cubicBezTo>
                          <a:pt x="784277" y="808735"/>
                          <a:pt x="856058" y="799164"/>
                          <a:pt x="932625" y="780023"/>
                        </a:cubicBezTo>
                        <a:cubicBezTo>
                          <a:pt x="1057046" y="751310"/>
                          <a:pt x="1176681" y="679529"/>
                          <a:pt x="1262818" y="588606"/>
                        </a:cubicBezTo>
                        <a:cubicBezTo>
                          <a:pt x="1281960" y="569465"/>
                          <a:pt x="1296317" y="545538"/>
                          <a:pt x="1305887" y="521610"/>
                        </a:cubicBezTo>
                        <a:cubicBezTo>
                          <a:pt x="1320244" y="492898"/>
                          <a:pt x="1315458" y="468971"/>
                          <a:pt x="1305887" y="435473"/>
                        </a:cubicBezTo>
                        <a:cubicBezTo>
                          <a:pt x="1281960" y="354121"/>
                          <a:pt x="1258033" y="287125"/>
                          <a:pt x="1229321" y="224914"/>
                        </a:cubicBezTo>
                        <a:cubicBezTo>
                          <a:pt x="1195823" y="157919"/>
                          <a:pt x="1162325" y="105279"/>
                          <a:pt x="1124041" y="62211"/>
                        </a:cubicBezTo>
                        <a:lnTo>
                          <a:pt x="1124041" y="62211"/>
                        </a:lnTo>
                        <a:cubicBezTo>
                          <a:pt x="1119256" y="57425"/>
                          <a:pt x="1119256" y="52640"/>
                          <a:pt x="1114471" y="47854"/>
                        </a:cubicBezTo>
                        <a:lnTo>
                          <a:pt x="1109685" y="43069"/>
                        </a:lnTo>
                        <a:cubicBezTo>
                          <a:pt x="1095329" y="19142"/>
                          <a:pt x="1085758" y="23927"/>
                          <a:pt x="1061831" y="23927"/>
                        </a:cubicBezTo>
                        <a:cubicBezTo>
                          <a:pt x="1057046" y="23927"/>
                          <a:pt x="1052260" y="23927"/>
                          <a:pt x="1052260" y="23927"/>
                        </a:cubicBezTo>
                        <a:cubicBezTo>
                          <a:pt x="999620" y="28712"/>
                          <a:pt x="951766" y="38283"/>
                          <a:pt x="903912" y="47854"/>
                        </a:cubicBezTo>
                        <a:cubicBezTo>
                          <a:pt x="860843" y="57425"/>
                          <a:pt x="812989" y="66996"/>
                          <a:pt x="765135" y="71781"/>
                        </a:cubicBezTo>
                        <a:cubicBezTo>
                          <a:pt x="726852" y="76567"/>
                          <a:pt x="693354" y="76567"/>
                          <a:pt x="655071" y="81352"/>
                        </a:cubicBezTo>
                        <a:lnTo>
                          <a:pt x="621572" y="81352"/>
                        </a:lnTo>
                        <a:cubicBezTo>
                          <a:pt x="607216" y="81352"/>
                          <a:pt x="597645" y="81352"/>
                          <a:pt x="583289" y="86138"/>
                        </a:cubicBezTo>
                        <a:cubicBezTo>
                          <a:pt x="545006" y="90923"/>
                          <a:pt x="506723" y="90923"/>
                          <a:pt x="473225" y="86138"/>
                        </a:cubicBezTo>
                        <a:cubicBezTo>
                          <a:pt x="454083" y="86138"/>
                          <a:pt x="434941" y="81352"/>
                          <a:pt x="411014" y="71781"/>
                        </a:cubicBezTo>
                        <a:cubicBezTo>
                          <a:pt x="396658" y="66996"/>
                          <a:pt x="387087" y="66996"/>
                          <a:pt x="377516" y="71781"/>
                        </a:cubicBezTo>
                        <a:cubicBezTo>
                          <a:pt x="372731" y="71781"/>
                          <a:pt x="367945" y="81352"/>
                          <a:pt x="367945" y="86138"/>
                        </a:cubicBezTo>
                        <a:lnTo>
                          <a:pt x="367945" y="86138"/>
                        </a:lnTo>
                        <a:lnTo>
                          <a:pt x="363160" y="90923"/>
                        </a:lnTo>
                        <a:cubicBezTo>
                          <a:pt x="353589" y="100494"/>
                          <a:pt x="348804" y="105279"/>
                          <a:pt x="344018" y="114850"/>
                        </a:cubicBezTo>
                        <a:cubicBezTo>
                          <a:pt x="329662" y="138777"/>
                          <a:pt x="315306" y="153133"/>
                          <a:pt x="296164" y="167490"/>
                        </a:cubicBezTo>
                        <a:cubicBezTo>
                          <a:pt x="262666" y="191417"/>
                          <a:pt x="233954" y="215344"/>
                          <a:pt x="205241" y="244056"/>
                        </a:cubicBezTo>
                        <a:cubicBezTo>
                          <a:pt x="138245" y="306267"/>
                          <a:pt x="80820" y="373263"/>
                          <a:pt x="32966" y="445044"/>
                        </a:cubicBezTo>
                        <a:lnTo>
                          <a:pt x="28181" y="449829"/>
                        </a:lnTo>
                        <a:cubicBezTo>
                          <a:pt x="9039" y="473756"/>
                          <a:pt x="-532" y="492898"/>
                          <a:pt x="13824" y="521610"/>
                        </a:cubicBezTo>
                        <a:cubicBezTo>
                          <a:pt x="32966" y="559894"/>
                          <a:pt x="61679" y="588606"/>
                          <a:pt x="90391" y="607748"/>
                        </a:cubicBezTo>
                        <a:cubicBezTo>
                          <a:pt x="119104" y="626889"/>
                          <a:pt x="157387" y="636461"/>
                          <a:pt x="200456" y="636461"/>
                        </a:cubicBezTo>
                        <a:cubicBezTo>
                          <a:pt x="214812" y="631675"/>
                          <a:pt x="233954" y="631675"/>
                          <a:pt x="248310" y="626889"/>
                        </a:cubicBezTo>
                        <a:lnTo>
                          <a:pt x="248310" y="626889"/>
                        </a:lnTo>
                        <a:close/>
                      </a:path>
                    </a:pathLst>
                  </a:custGeom>
                  <a:solidFill>
                    <a:srgbClr val="3C2868"/>
                  </a:solidFill>
                  <a:ln w="47824" cap="flat">
                    <a:noFill/>
                    <a:prstDash val="solid"/>
                    <a:miter/>
                  </a:ln>
                </p:spPr>
                <p:txBody>
                  <a:bodyPr rtlCol="0" anchor="ctr"/>
                  <a:lstStyle/>
                  <a:p>
                    <a:endParaRPr lang="en-US"/>
                  </a:p>
                </p:txBody>
              </p:sp>
            </p:grpSp>
            <p:sp>
              <p:nvSpPr>
                <p:cNvPr id="312" name="Freeform: Shape 311">
                  <a:extLst>
                    <a:ext uri="{FF2B5EF4-FFF2-40B4-BE49-F238E27FC236}">
                      <a16:creationId xmlns:a16="http://schemas.microsoft.com/office/drawing/2014/main" xmlns="" id="{3C51CC64-183D-4649-AAB4-F180F0FFBB9C}"/>
                    </a:ext>
                  </a:extLst>
                </p:cNvPr>
                <p:cNvSpPr/>
                <p:nvPr/>
              </p:nvSpPr>
              <p:spPr>
                <a:xfrm>
                  <a:off x="9097787" y="8600554"/>
                  <a:ext cx="121007" cy="382130"/>
                </a:xfrm>
                <a:custGeom>
                  <a:avLst/>
                  <a:gdLst>
                    <a:gd name="connsiteX0" fmla="*/ 89281 w 121007"/>
                    <a:gd name="connsiteY0" fmla="*/ 44954 h 382130"/>
                    <a:gd name="connsiteX1" fmla="*/ 55783 w 121007"/>
                    <a:gd name="connsiteY1" fmla="*/ 6670 h 382130"/>
                    <a:gd name="connsiteX2" fmla="*/ 7929 w 121007"/>
                    <a:gd name="connsiteY2" fmla="*/ 11456 h 382130"/>
                    <a:gd name="connsiteX3" fmla="*/ 3143 w 121007"/>
                    <a:gd name="connsiteY3" fmla="*/ 59310 h 382130"/>
                    <a:gd name="connsiteX4" fmla="*/ 27070 w 121007"/>
                    <a:gd name="connsiteY4" fmla="*/ 155018 h 382130"/>
                    <a:gd name="connsiteX5" fmla="*/ 36641 w 121007"/>
                    <a:gd name="connsiteY5" fmla="*/ 279439 h 382130"/>
                    <a:gd name="connsiteX6" fmla="*/ 46212 w 121007"/>
                    <a:gd name="connsiteY6" fmla="*/ 379933 h 382130"/>
                    <a:gd name="connsiteX7" fmla="*/ 84496 w 121007"/>
                    <a:gd name="connsiteY7" fmla="*/ 351220 h 382130"/>
                    <a:gd name="connsiteX8" fmla="*/ 89281 w 121007"/>
                    <a:gd name="connsiteY8" fmla="*/ 54525 h 382130"/>
                    <a:gd name="connsiteX9" fmla="*/ 89281 w 121007"/>
                    <a:gd name="connsiteY9" fmla="*/ 44954 h 382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007" h="382130">
                      <a:moveTo>
                        <a:pt x="89281" y="44954"/>
                      </a:moveTo>
                      <a:cubicBezTo>
                        <a:pt x="79710" y="30598"/>
                        <a:pt x="74925" y="16241"/>
                        <a:pt x="55783" y="6670"/>
                      </a:cubicBezTo>
                      <a:cubicBezTo>
                        <a:pt x="41427" y="-2901"/>
                        <a:pt x="17500" y="-2901"/>
                        <a:pt x="7929" y="11456"/>
                      </a:cubicBezTo>
                      <a:cubicBezTo>
                        <a:pt x="-1642" y="25812"/>
                        <a:pt x="-1642" y="40168"/>
                        <a:pt x="3143" y="59310"/>
                      </a:cubicBezTo>
                      <a:cubicBezTo>
                        <a:pt x="7929" y="92808"/>
                        <a:pt x="17500" y="121521"/>
                        <a:pt x="27070" y="155018"/>
                      </a:cubicBezTo>
                      <a:cubicBezTo>
                        <a:pt x="36641" y="198087"/>
                        <a:pt x="36641" y="236370"/>
                        <a:pt x="36641" y="279439"/>
                      </a:cubicBezTo>
                      <a:cubicBezTo>
                        <a:pt x="36641" y="298581"/>
                        <a:pt x="22285" y="365577"/>
                        <a:pt x="46212" y="379933"/>
                      </a:cubicBezTo>
                      <a:cubicBezTo>
                        <a:pt x="65354" y="389504"/>
                        <a:pt x="79710" y="365577"/>
                        <a:pt x="84496" y="351220"/>
                      </a:cubicBezTo>
                      <a:cubicBezTo>
                        <a:pt x="137135" y="265083"/>
                        <a:pt x="127564" y="145448"/>
                        <a:pt x="89281" y="54525"/>
                      </a:cubicBezTo>
                      <a:cubicBezTo>
                        <a:pt x="89281" y="49739"/>
                        <a:pt x="89281" y="49739"/>
                        <a:pt x="89281" y="44954"/>
                      </a:cubicBezTo>
                      <a:close/>
                    </a:path>
                  </a:pathLst>
                </a:custGeom>
                <a:solidFill>
                  <a:srgbClr val="602483">
                    <a:alpha val="30000"/>
                  </a:srgbClr>
                </a:solidFill>
                <a:ln w="47824" cap="flat">
                  <a:noFill/>
                  <a:prstDash val="solid"/>
                  <a:miter/>
                </a:ln>
              </p:spPr>
              <p:txBody>
                <a:bodyPr rtlCol="0" anchor="ctr"/>
                <a:lstStyle/>
                <a:p>
                  <a:endParaRPr lang="en-US"/>
                </a:p>
              </p:txBody>
            </p:sp>
            <p:sp>
              <p:nvSpPr>
                <p:cNvPr id="313" name="Freeform: Shape 312">
                  <a:extLst>
                    <a:ext uri="{FF2B5EF4-FFF2-40B4-BE49-F238E27FC236}">
                      <a16:creationId xmlns:a16="http://schemas.microsoft.com/office/drawing/2014/main" xmlns="" id="{F4AE106B-D412-477C-8B7E-DE2353E246DC}"/>
                    </a:ext>
                  </a:extLst>
                </p:cNvPr>
                <p:cNvSpPr/>
                <p:nvPr/>
              </p:nvSpPr>
              <p:spPr>
                <a:xfrm>
                  <a:off x="8385245" y="8620970"/>
                  <a:ext cx="525039" cy="282012"/>
                </a:xfrm>
                <a:custGeom>
                  <a:avLst/>
                  <a:gdLst>
                    <a:gd name="connsiteX0" fmla="*/ 328067 w 525039"/>
                    <a:gd name="connsiteY0" fmla="*/ 610 h 282012"/>
                    <a:gd name="connsiteX1" fmla="*/ 127080 w 525039"/>
                    <a:gd name="connsiteY1" fmla="*/ 53250 h 282012"/>
                    <a:gd name="connsiteX2" fmla="*/ 45727 w 525039"/>
                    <a:gd name="connsiteY2" fmla="*/ 125031 h 282012"/>
                    <a:gd name="connsiteX3" fmla="*/ 2659 w 525039"/>
                    <a:gd name="connsiteY3" fmla="*/ 225525 h 282012"/>
                    <a:gd name="connsiteX4" fmla="*/ 17015 w 525039"/>
                    <a:gd name="connsiteY4" fmla="*/ 273379 h 282012"/>
                    <a:gd name="connsiteX5" fmla="*/ 84011 w 525039"/>
                    <a:gd name="connsiteY5" fmla="*/ 249452 h 282012"/>
                    <a:gd name="connsiteX6" fmla="*/ 237144 w 525039"/>
                    <a:gd name="connsiteY6" fmla="*/ 182456 h 282012"/>
                    <a:gd name="connsiteX7" fmla="*/ 366351 w 525039"/>
                    <a:gd name="connsiteY7" fmla="*/ 239881 h 282012"/>
                    <a:gd name="connsiteX8" fmla="*/ 476415 w 525039"/>
                    <a:gd name="connsiteY8" fmla="*/ 278164 h 282012"/>
                    <a:gd name="connsiteX9" fmla="*/ 490771 w 525039"/>
                    <a:gd name="connsiteY9" fmla="*/ 81962 h 282012"/>
                    <a:gd name="connsiteX10" fmla="*/ 328067 w 525039"/>
                    <a:gd name="connsiteY10" fmla="*/ 610 h 28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5039" h="282012">
                      <a:moveTo>
                        <a:pt x="328067" y="610"/>
                      </a:moveTo>
                      <a:cubicBezTo>
                        <a:pt x="256286" y="-4176"/>
                        <a:pt x="184505" y="19751"/>
                        <a:pt x="127080" y="53250"/>
                      </a:cubicBezTo>
                      <a:cubicBezTo>
                        <a:pt x="98367" y="72391"/>
                        <a:pt x="64869" y="96318"/>
                        <a:pt x="45727" y="125031"/>
                      </a:cubicBezTo>
                      <a:cubicBezTo>
                        <a:pt x="26586" y="153743"/>
                        <a:pt x="12230" y="192026"/>
                        <a:pt x="2659" y="225525"/>
                      </a:cubicBezTo>
                      <a:cubicBezTo>
                        <a:pt x="-2127" y="239881"/>
                        <a:pt x="-2127" y="263808"/>
                        <a:pt x="17015" y="273379"/>
                      </a:cubicBezTo>
                      <a:cubicBezTo>
                        <a:pt x="40942" y="282949"/>
                        <a:pt x="69654" y="259022"/>
                        <a:pt x="84011" y="249452"/>
                      </a:cubicBezTo>
                      <a:cubicBezTo>
                        <a:pt x="131865" y="220739"/>
                        <a:pt x="174934" y="177670"/>
                        <a:pt x="237144" y="182456"/>
                      </a:cubicBezTo>
                      <a:cubicBezTo>
                        <a:pt x="289784" y="187241"/>
                        <a:pt x="328067" y="215953"/>
                        <a:pt x="366351" y="239881"/>
                      </a:cubicBezTo>
                      <a:cubicBezTo>
                        <a:pt x="399848" y="263808"/>
                        <a:pt x="433346" y="292520"/>
                        <a:pt x="476415" y="278164"/>
                      </a:cubicBezTo>
                      <a:cubicBezTo>
                        <a:pt x="552982" y="249452"/>
                        <a:pt x="524269" y="134602"/>
                        <a:pt x="490771" y="81962"/>
                      </a:cubicBezTo>
                      <a:cubicBezTo>
                        <a:pt x="447703" y="29323"/>
                        <a:pt x="390278" y="5395"/>
                        <a:pt x="328067" y="610"/>
                      </a:cubicBezTo>
                      <a:close/>
                    </a:path>
                  </a:pathLst>
                </a:custGeom>
                <a:solidFill>
                  <a:srgbClr val="602483">
                    <a:alpha val="30000"/>
                  </a:srgbClr>
                </a:solidFill>
                <a:ln w="47824" cap="flat">
                  <a:noFill/>
                  <a:prstDash val="solid"/>
                  <a:miter/>
                </a:ln>
              </p:spPr>
              <p:txBody>
                <a:bodyPr rtlCol="0" anchor="ctr"/>
                <a:lstStyle/>
                <a:p>
                  <a:endParaRPr lang="en-US"/>
                </a:p>
              </p:txBody>
            </p:sp>
            <p:sp>
              <p:nvSpPr>
                <p:cNvPr id="314" name="Freeform: Shape 313">
                  <a:extLst>
                    <a:ext uri="{FF2B5EF4-FFF2-40B4-BE49-F238E27FC236}">
                      <a16:creationId xmlns:a16="http://schemas.microsoft.com/office/drawing/2014/main" xmlns="" id="{0AEE4474-1EF4-4372-AC20-2AE9A98697AD}"/>
                    </a:ext>
                  </a:extLst>
                </p:cNvPr>
                <p:cNvSpPr/>
                <p:nvPr/>
              </p:nvSpPr>
              <p:spPr>
                <a:xfrm>
                  <a:off x="8100118" y="8535813"/>
                  <a:ext cx="226107" cy="281969"/>
                </a:xfrm>
                <a:custGeom>
                  <a:avLst/>
                  <a:gdLst>
                    <a:gd name="connsiteX0" fmla="*/ 15017 w 226107"/>
                    <a:gd name="connsiteY0" fmla="*/ 281969 h 281969"/>
                    <a:gd name="connsiteX1" fmla="*/ 38944 w 226107"/>
                    <a:gd name="connsiteY1" fmla="*/ 277184 h 281969"/>
                    <a:gd name="connsiteX2" fmla="*/ 149009 w 226107"/>
                    <a:gd name="connsiteY2" fmla="*/ 176690 h 281969"/>
                    <a:gd name="connsiteX3" fmla="*/ 220790 w 226107"/>
                    <a:gd name="connsiteY3" fmla="*/ 57055 h 281969"/>
                    <a:gd name="connsiteX4" fmla="*/ 192077 w 226107"/>
                    <a:gd name="connsiteY4" fmla="*/ 4415 h 281969"/>
                    <a:gd name="connsiteX5" fmla="*/ 129867 w 226107"/>
                    <a:gd name="connsiteY5" fmla="*/ 57055 h 281969"/>
                    <a:gd name="connsiteX6" fmla="*/ 48515 w 226107"/>
                    <a:gd name="connsiteY6" fmla="*/ 152763 h 281969"/>
                    <a:gd name="connsiteX7" fmla="*/ 48515 w 226107"/>
                    <a:gd name="connsiteY7" fmla="*/ 157548 h 281969"/>
                    <a:gd name="connsiteX8" fmla="*/ 10232 w 226107"/>
                    <a:gd name="connsiteY8" fmla="*/ 238901 h 281969"/>
                    <a:gd name="connsiteX9" fmla="*/ 15017 w 226107"/>
                    <a:gd name="connsiteY9" fmla="*/ 281969 h 281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107" h="281969">
                      <a:moveTo>
                        <a:pt x="15017" y="281969"/>
                      </a:moveTo>
                      <a:cubicBezTo>
                        <a:pt x="24588" y="281969"/>
                        <a:pt x="29374" y="281969"/>
                        <a:pt x="38944" y="277184"/>
                      </a:cubicBezTo>
                      <a:cubicBezTo>
                        <a:pt x="82013" y="258042"/>
                        <a:pt x="120296" y="219759"/>
                        <a:pt x="149009" y="176690"/>
                      </a:cubicBezTo>
                      <a:cubicBezTo>
                        <a:pt x="172936" y="138407"/>
                        <a:pt x="206434" y="100124"/>
                        <a:pt x="220790" y="57055"/>
                      </a:cubicBezTo>
                      <a:cubicBezTo>
                        <a:pt x="230361" y="33128"/>
                        <a:pt x="230361" y="-14727"/>
                        <a:pt x="192077" y="4415"/>
                      </a:cubicBezTo>
                      <a:cubicBezTo>
                        <a:pt x="168150" y="18772"/>
                        <a:pt x="149009" y="37913"/>
                        <a:pt x="129867" y="57055"/>
                      </a:cubicBezTo>
                      <a:cubicBezTo>
                        <a:pt x="101155" y="85767"/>
                        <a:pt x="72442" y="119265"/>
                        <a:pt x="48515" y="152763"/>
                      </a:cubicBezTo>
                      <a:cubicBezTo>
                        <a:pt x="48515" y="152763"/>
                        <a:pt x="48515" y="152763"/>
                        <a:pt x="48515" y="157548"/>
                      </a:cubicBezTo>
                      <a:cubicBezTo>
                        <a:pt x="34159" y="181475"/>
                        <a:pt x="19802" y="210188"/>
                        <a:pt x="10232" y="238901"/>
                      </a:cubicBezTo>
                      <a:cubicBezTo>
                        <a:pt x="661" y="243686"/>
                        <a:pt x="-8910" y="281969"/>
                        <a:pt x="15017" y="281969"/>
                      </a:cubicBezTo>
                      <a:close/>
                    </a:path>
                  </a:pathLst>
                </a:custGeom>
                <a:solidFill>
                  <a:srgbClr val="602483">
                    <a:alpha val="30000"/>
                  </a:srgbClr>
                </a:solidFill>
                <a:ln w="47824" cap="flat">
                  <a:noFill/>
                  <a:prstDash val="solid"/>
                  <a:miter/>
                </a:ln>
              </p:spPr>
              <p:txBody>
                <a:bodyPr rtlCol="0" anchor="ctr"/>
                <a:lstStyle/>
                <a:p>
                  <a:endParaRPr lang="en-US"/>
                </a:p>
              </p:txBody>
            </p:sp>
            <p:grpSp>
              <p:nvGrpSpPr>
                <p:cNvPr id="315" name="Graphic 3">
                  <a:extLst>
                    <a:ext uri="{FF2B5EF4-FFF2-40B4-BE49-F238E27FC236}">
                      <a16:creationId xmlns:a16="http://schemas.microsoft.com/office/drawing/2014/main" xmlns="" id="{284B3168-D2D0-40A8-A25D-37E5DCEE33BB}"/>
                    </a:ext>
                  </a:extLst>
                </p:cNvPr>
                <p:cNvGrpSpPr/>
                <p:nvPr/>
              </p:nvGrpSpPr>
              <p:grpSpPr>
                <a:xfrm>
                  <a:off x="8139062" y="8414503"/>
                  <a:ext cx="881257" cy="454722"/>
                  <a:chOff x="8139062" y="8414503"/>
                  <a:chExt cx="881257" cy="454722"/>
                </a:xfrm>
                <a:solidFill>
                  <a:srgbClr val="3C2868"/>
                </a:solidFill>
              </p:grpSpPr>
              <p:sp>
                <p:nvSpPr>
                  <p:cNvPr id="323" name="Freeform: Shape 322">
                    <a:extLst>
                      <a:ext uri="{FF2B5EF4-FFF2-40B4-BE49-F238E27FC236}">
                        <a16:creationId xmlns:a16="http://schemas.microsoft.com/office/drawing/2014/main" xmlns="" id="{D6FF8182-BC1C-41FC-A753-90DA4FC9BBCE}"/>
                      </a:ext>
                    </a:extLst>
                  </p:cNvPr>
                  <p:cNvSpPr/>
                  <p:nvPr/>
                </p:nvSpPr>
                <p:spPr>
                  <a:xfrm>
                    <a:off x="8139062" y="8438395"/>
                    <a:ext cx="260394" cy="250181"/>
                  </a:xfrm>
                  <a:custGeom>
                    <a:avLst/>
                    <a:gdLst>
                      <a:gd name="connsiteX0" fmla="*/ 253627 w 260394"/>
                      <a:gd name="connsiteY0" fmla="*/ 1340 h 250181"/>
                      <a:gd name="connsiteX1" fmla="*/ 119635 w 260394"/>
                      <a:gd name="connsiteY1" fmla="*/ 97048 h 250181"/>
                      <a:gd name="connsiteX2" fmla="*/ 0 w 260394"/>
                      <a:gd name="connsiteY2" fmla="*/ 245396 h 250181"/>
                      <a:gd name="connsiteX3" fmla="*/ 4785 w 260394"/>
                      <a:gd name="connsiteY3" fmla="*/ 250181 h 250181"/>
                      <a:gd name="connsiteX4" fmla="*/ 114850 w 260394"/>
                      <a:gd name="connsiteY4" fmla="*/ 116190 h 250181"/>
                      <a:gd name="connsiteX5" fmla="*/ 258413 w 260394"/>
                      <a:gd name="connsiteY5" fmla="*/ 6125 h 250181"/>
                      <a:gd name="connsiteX6" fmla="*/ 253627 w 260394"/>
                      <a:gd name="connsiteY6" fmla="*/ 1340 h 250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0394" h="250181">
                        <a:moveTo>
                          <a:pt x="253627" y="1340"/>
                        </a:moveTo>
                        <a:cubicBezTo>
                          <a:pt x="200987" y="20482"/>
                          <a:pt x="157919" y="58765"/>
                          <a:pt x="119635" y="97048"/>
                        </a:cubicBezTo>
                        <a:cubicBezTo>
                          <a:pt x="76567" y="144902"/>
                          <a:pt x="38283" y="197542"/>
                          <a:pt x="0" y="245396"/>
                        </a:cubicBezTo>
                        <a:cubicBezTo>
                          <a:pt x="0" y="250181"/>
                          <a:pt x="0" y="250181"/>
                          <a:pt x="4785" y="250181"/>
                        </a:cubicBezTo>
                        <a:cubicBezTo>
                          <a:pt x="43069" y="207113"/>
                          <a:pt x="76567" y="159258"/>
                          <a:pt x="114850" y="116190"/>
                        </a:cubicBezTo>
                        <a:cubicBezTo>
                          <a:pt x="157919" y="68336"/>
                          <a:pt x="205773" y="39623"/>
                          <a:pt x="258413" y="6125"/>
                        </a:cubicBezTo>
                        <a:cubicBezTo>
                          <a:pt x="263198" y="6125"/>
                          <a:pt x="258413" y="-3445"/>
                          <a:pt x="253627" y="1340"/>
                        </a:cubicBezTo>
                        <a:close/>
                      </a:path>
                    </a:pathLst>
                  </a:custGeom>
                  <a:solidFill>
                    <a:srgbClr val="3C2868"/>
                  </a:solidFill>
                  <a:ln w="47824" cap="flat">
                    <a:noFill/>
                    <a:prstDash val="solid"/>
                    <a:miter/>
                  </a:ln>
                </p:spPr>
                <p:txBody>
                  <a:bodyPr rtlCol="0" anchor="ctr"/>
                  <a:lstStyle/>
                  <a:p>
                    <a:endParaRPr lang="en-US"/>
                  </a:p>
                </p:txBody>
              </p:sp>
              <p:sp>
                <p:nvSpPr>
                  <p:cNvPr id="324" name="Freeform: Shape 323">
                    <a:extLst>
                      <a:ext uri="{FF2B5EF4-FFF2-40B4-BE49-F238E27FC236}">
                        <a16:creationId xmlns:a16="http://schemas.microsoft.com/office/drawing/2014/main" xmlns="" id="{09D21338-C47B-4350-B55B-17CB53D9A36F}"/>
                      </a:ext>
                    </a:extLst>
                  </p:cNvPr>
                  <p:cNvSpPr/>
                  <p:nvPr/>
                </p:nvSpPr>
                <p:spPr>
                  <a:xfrm>
                    <a:off x="8344835" y="8482803"/>
                    <a:ext cx="191416" cy="295499"/>
                  </a:xfrm>
                  <a:custGeom>
                    <a:avLst/>
                    <a:gdLst>
                      <a:gd name="connsiteX0" fmla="*/ 181846 w 191416"/>
                      <a:gd name="connsiteY0" fmla="*/ 0 h 295499"/>
                      <a:gd name="connsiteX1" fmla="*/ 0 w 191416"/>
                      <a:gd name="connsiteY1" fmla="*/ 291910 h 295499"/>
                      <a:gd name="connsiteX2" fmla="*/ 4785 w 191416"/>
                      <a:gd name="connsiteY2" fmla="*/ 291910 h 295499"/>
                      <a:gd name="connsiteX3" fmla="*/ 86137 w 191416"/>
                      <a:gd name="connsiteY3" fmla="*/ 143562 h 295499"/>
                      <a:gd name="connsiteX4" fmla="*/ 191417 w 191416"/>
                      <a:gd name="connsiteY4" fmla="*/ 4785 h 295499"/>
                      <a:gd name="connsiteX5" fmla="*/ 181846 w 191416"/>
                      <a:gd name="connsiteY5" fmla="*/ 0 h 29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416" h="295499">
                        <a:moveTo>
                          <a:pt x="181846" y="0"/>
                        </a:moveTo>
                        <a:cubicBezTo>
                          <a:pt x="95708" y="76567"/>
                          <a:pt x="43068" y="186631"/>
                          <a:pt x="0" y="291910"/>
                        </a:cubicBezTo>
                        <a:cubicBezTo>
                          <a:pt x="0" y="296696"/>
                          <a:pt x="4785" y="296696"/>
                          <a:pt x="4785" y="291910"/>
                        </a:cubicBezTo>
                        <a:cubicBezTo>
                          <a:pt x="28712" y="239271"/>
                          <a:pt x="57425" y="191417"/>
                          <a:pt x="86137" y="143562"/>
                        </a:cubicBezTo>
                        <a:cubicBezTo>
                          <a:pt x="114850" y="90923"/>
                          <a:pt x="153133" y="47854"/>
                          <a:pt x="191417" y="4785"/>
                        </a:cubicBezTo>
                        <a:cubicBezTo>
                          <a:pt x="191417" y="4785"/>
                          <a:pt x="186631" y="0"/>
                          <a:pt x="181846" y="0"/>
                        </a:cubicBezTo>
                        <a:close/>
                      </a:path>
                    </a:pathLst>
                  </a:custGeom>
                  <a:solidFill>
                    <a:srgbClr val="3C2868"/>
                  </a:solidFill>
                  <a:ln w="47824" cap="flat">
                    <a:noFill/>
                    <a:prstDash val="solid"/>
                    <a:miter/>
                  </a:ln>
                </p:spPr>
                <p:txBody>
                  <a:bodyPr rtlCol="0" anchor="ctr"/>
                  <a:lstStyle/>
                  <a:p>
                    <a:endParaRPr lang="en-US"/>
                  </a:p>
                </p:txBody>
              </p:sp>
              <p:sp>
                <p:nvSpPr>
                  <p:cNvPr id="325" name="Freeform: Shape 324">
                    <a:extLst>
                      <a:ext uri="{FF2B5EF4-FFF2-40B4-BE49-F238E27FC236}">
                        <a16:creationId xmlns:a16="http://schemas.microsoft.com/office/drawing/2014/main" xmlns="" id="{9F1416DC-6A5A-4BCD-84D9-1DC7B8C29987}"/>
                      </a:ext>
                    </a:extLst>
                  </p:cNvPr>
                  <p:cNvSpPr/>
                  <p:nvPr/>
                </p:nvSpPr>
                <p:spPr>
                  <a:xfrm>
                    <a:off x="8497968" y="8458876"/>
                    <a:ext cx="129946" cy="167489"/>
                  </a:xfrm>
                  <a:custGeom>
                    <a:avLst/>
                    <a:gdLst>
                      <a:gd name="connsiteX0" fmla="*/ 124421 w 129946"/>
                      <a:gd name="connsiteY0" fmla="*/ 0 h 167489"/>
                      <a:gd name="connsiteX1" fmla="*/ 0 w 129946"/>
                      <a:gd name="connsiteY1" fmla="*/ 162704 h 167489"/>
                      <a:gd name="connsiteX2" fmla="*/ 4785 w 129946"/>
                      <a:gd name="connsiteY2" fmla="*/ 167490 h 167489"/>
                      <a:gd name="connsiteX3" fmla="*/ 124421 w 129946"/>
                      <a:gd name="connsiteY3" fmla="*/ 9571 h 167489"/>
                      <a:gd name="connsiteX4" fmla="*/ 124421 w 129946"/>
                      <a:gd name="connsiteY4" fmla="*/ 0 h 167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946" h="167489">
                        <a:moveTo>
                          <a:pt x="124421" y="0"/>
                        </a:moveTo>
                        <a:cubicBezTo>
                          <a:pt x="62211" y="33498"/>
                          <a:pt x="28712" y="100494"/>
                          <a:pt x="0" y="162704"/>
                        </a:cubicBezTo>
                        <a:cubicBezTo>
                          <a:pt x="0" y="167490"/>
                          <a:pt x="4785" y="167490"/>
                          <a:pt x="4785" y="167490"/>
                        </a:cubicBezTo>
                        <a:cubicBezTo>
                          <a:pt x="38283" y="105279"/>
                          <a:pt x="71781" y="52640"/>
                          <a:pt x="124421" y="9571"/>
                        </a:cubicBezTo>
                        <a:cubicBezTo>
                          <a:pt x="133992" y="4785"/>
                          <a:pt x="129206" y="0"/>
                          <a:pt x="124421" y="0"/>
                        </a:cubicBezTo>
                        <a:close/>
                      </a:path>
                    </a:pathLst>
                  </a:custGeom>
                  <a:solidFill>
                    <a:srgbClr val="3C2868"/>
                  </a:solidFill>
                  <a:ln w="47824" cap="flat">
                    <a:noFill/>
                    <a:prstDash val="solid"/>
                    <a:miter/>
                  </a:ln>
                </p:spPr>
                <p:txBody>
                  <a:bodyPr rtlCol="0" anchor="ctr"/>
                  <a:lstStyle/>
                  <a:p>
                    <a:endParaRPr lang="en-US"/>
                  </a:p>
                </p:txBody>
              </p:sp>
              <p:sp>
                <p:nvSpPr>
                  <p:cNvPr id="326" name="Freeform: Shape 325">
                    <a:extLst>
                      <a:ext uri="{FF2B5EF4-FFF2-40B4-BE49-F238E27FC236}">
                        <a16:creationId xmlns:a16="http://schemas.microsoft.com/office/drawing/2014/main" xmlns="" id="{C5D33E81-4719-4480-BD7B-6B1FF568D88B}"/>
                      </a:ext>
                    </a:extLst>
                  </p:cNvPr>
                  <p:cNvSpPr/>
                  <p:nvPr/>
                </p:nvSpPr>
                <p:spPr>
                  <a:xfrm>
                    <a:off x="8922566" y="8414503"/>
                    <a:ext cx="97752" cy="454722"/>
                  </a:xfrm>
                  <a:custGeom>
                    <a:avLst/>
                    <a:gdLst>
                      <a:gd name="connsiteX0" fmla="*/ 92227 w 97752"/>
                      <a:gd name="connsiteY0" fmla="*/ 197506 h 454722"/>
                      <a:gd name="connsiteX1" fmla="*/ 10875 w 97752"/>
                      <a:gd name="connsiteY1" fmla="*/ 1304 h 454722"/>
                      <a:gd name="connsiteX2" fmla="*/ 1304 w 97752"/>
                      <a:gd name="connsiteY2" fmla="*/ 10875 h 454722"/>
                      <a:gd name="connsiteX3" fmla="*/ 77871 w 97752"/>
                      <a:gd name="connsiteY3" fmla="*/ 202292 h 454722"/>
                      <a:gd name="connsiteX4" fmla="*/ 82656 w 97752"/>
                      <a:gd name="connsiteY4" fmla="*/ 317142 h 454722"/>
                      <a:gd name="connsiteX5" fmla="*/ 63514 w 97752"/>
                      <a:gd name="connsiteY5" fmla="*/ 451133 h 454722"/>
                      <a:gd name="connsiteX6" fmla="*/ 68300 w 97752"/>
                      <a:gd name="connsiteY6" fmla="*/ 451133 h 454722"/>
                      <a:gd name="connsiteX7" fmla="*/ 92227 w 97752"/>
                      <a:gd name="connsiteY7" fmla="*/ 331498 h 454722"/>
                      <a:gd name="connsiteX8" fmla="*/ 92227 w 97752"/>
                      <a:gd name="connsiteY8" fmla="*/ 197506 h 454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752" h="454722">
                        <a:moveTo>
                          <a:pt x="92227" y="197506"/>
                        </a:moveTo>
                        <a:cubicBezTo>
                          <a:pt x="82656" y="130510"/>
                          <a:pt x="63514" y="49158"/>
                          <a:pt x="10875" y="1304"/>
                        </a:cubicBezTo>
                        <a:cubicBezTo>
                          <a:pt x="6090" y="-3481"/>
                          <a:pt x="-3481" y="6090"/>
                          <a:pt x="1304" y="10875"/>
                        </a:cubicBezTo>
                        <a:cubicBezTo>
                          <a:pt x="44373" y="68300"/>
                          <a:pt x="68300" y="130510"/>
                          <a:pt x="77871" y="202292"/>
                        </a:cubicBezTo>
                        <a:cubicBezTo>
                          <a:pt x="82656" y="240575"/>
                          <a:pt x="87442" y="278858"/>
                          <a:pt x="82656" y="317142"/>
                        </a:cubicBezTo>
                        <a:cubicBezTo>
                          <a:pt x="82656" y="360210"/>
                          <a:pt x="82656" y="408065"/>
                          <a:pt x="63514" y="451133"/>
                        </a:cubicBezTo>
                        <a:cubicBezTo>
                          <a:pt x="63514" y="455919"/>
                          <a:pt x="68300" y="455919"/>
                          <a:pt x="68300" y="451133"/>
                        </a:cubicBezTo>
                        <a:cubicBezTo>
                          <a:pt x="87442" y="412850"/>
                          <a:pt x="87442" y="374566"/>
                          <a:pt x="92227" y="331498"/>
                        </a:cubicBezTo>
                        <a:cubicBezTo>
                          <a:pt x="101798" y="288429"/>
                          <a:pt x="97013" y="245360"/>
                          <a:pt x="92227" y="197506"/>
                        </a:cubicBezTo>
                        <a:close/>
                      </a:path>
                    </a:pathLst>
                  </a:custGeom>
                  <a:solidFill>
                    <a:srgbClr val="3C2868"/>
                  </a:solidFill>
                  <a:ln w="47824" cap="flat">
                    <a:noFill/>
                    <a:prstDash val="solid"/>
                    <a:miter/>
                  </a:ln>
                </p:spPr>
                <p:txBody>
                  <a:bodyPr rtlCol="0" anchor="ctr"/>
                  <a:lstStyle/>
                  <a:p>
                    <a:endParaRPr lang="en-US"/>
                  </a:p>
                </p:txBody>
              </p:sp>
            </p:grpSp>
            <p:grpSp>
              <p:nvGrpSpPr>
                <p:cNvPr id="316" name="Graphic 3">
                  <a:extLst>
                    <a:ext uri="{FF2B5EF4-FFF2-40B4-BE49-F238E27FC236}">
                      <a16:creationId xmlns:a16="http://schemas.microsoft.com/office/drawing/2014/main" xmlns="" id="{7E93402D-5803-4747-83EB-A32D2514365B}"/>
                    </a:ext>
                  </a:extLst>
                </p:cNvPr>
                <p:cNvGrpSpPr/>
                <p:nvPr/>
              </p:nvGrpSpPr>
              <p:grpSpPr>
                <a:xfrm>
                  <a:off x="8335264" y="8353597"/>
                  <a:ext cx="823092" cy="167489"/>
                  <a:chOff x="8335264" y="8353597"/>
                  <a:chExt cx="823092" cy="167489"/>
                </a:xfrm>
              </p:grpSpPr>
              <p:sp>
                <p:nvSpPr>
                  <p:cNvPr id="321" name="Freeform: Shape 320">
                    <a:extLst>
                      <a:ext uri="{FF2B5EF4-FFF2-40B4-BE49-F238E27FC236}">
                        <a16:creationId xmlns:a16="http://schemas.microsoft.com/office/drawing/2014/main" xmlns="" id="{F9E70E87-ED55-459D-9183-33137EB120C2}"/>
                      </a:ext>
                    </a:extLst>
                  </p:cNvPr>
                  <p:cNvSpPr/>
                  <p:nvPr/>
                </p:nvSpPr>
                <p:spPr>
                  <a:xfrm>
                    <a:off x="8344835" y="8369121"/>
                    <a:ext cx="799164" cy="147373"/>
                  </a:xfrm>
                  <a:custGeom>
                    <a:avLst/>
                    <a:gdLst>
                      <a:gd name="connsiteX0" fmla="*/ 81352 w 799164"/>
                      <a:gd name="connsiteY0" fmla="*/ 118467 h 147373"/>
                      <a:gd name="connsiteX1" fmla="*/ 215344 w 799164"/>
                      <a:gd name="connsiteY1" fmla="*/ 142395 h 147373"/>
                      <a:gd name="connsiteX2" fmla="*/ 502469 w 799164"/>
                      <a:gd name="connsiteY2" fmla="*/ 132824 h 147373"/>
                      <a:gd name="connsiteX3" fmla="*/ 736954 w 799164"/>
                      <a:gd name="connsiteY3" fmla="*/ 89755 h 147373"/>
                      <a:gd name="connsiteX4" fmla="*/ 799165 w 799164"/>
                      <a:gd name="connsiteY4" fmla="*/ 61042 h 147373"/>
                      <a:gd name="connsiteX5" fmla="*/ 784808 w 799164"/>
                      <a:gd name="connsiteY5" fmla="*/ 41901 h 147373"/>
                      <a:gd name="connsiteX6" fmla="*/ 770452 w 799164"/>
                      <a:gd name="connsiteY6" fmla="*/ 22759 h 147373"/>
                      <a:gd name="connsiteX7" fmla="*/ 708242 w 799164"/>
                      <a:gd name="connsiteY7" fmla="*/ 3617 h 147373"/>
                      <a:gd name="connsiteX8" fmla="*/ 421117 w 799164"/>
                      <a:gd name="connsiteY8" fmla="*/ 46686 h 147373"/>
                      <a:gd name="connsiteX9" fmla="*/ 282339 w 799164"/>
                      <a:gd name="connsiteY9" fmla="*/ 56257 h 147373"/>
                      <a:gd name="connsiteX10" fmla="*/ 133991 w 799164"/>
                      <a:gd name="connsiteY10" fmla="*/ 61042 h 147373"/>
                      <a:gd name="connsiteX11" fmla="*/ 71781 w 799164"/>
                      <a:gd name="connsiteY11" fmla="*/ 46686 h 147373"/>
                      <a:gd name="connsiteX12" fmla="*/ 38283 w 799164"/>
                      <a:gd name="connsiteY12" fmla="*/ 46686 h 147373"/>
                      <a:gd name="connsiteX13" fmla="*/ 23927 w 799164"/>
                      <a:gd name="connsiteY13" fmla="*/ 61042 h 147373"/>
                      <a:gd name="connsiteX14" fmla="*/ 0 w 799164"/>
                      <a:gd name="connsiteY14" fmla="*/ 89755 h 147373"/>
                      <a:gd name="connsiteX15" fmla="*/ 0 w 799164"/>
                      <a:gd name="connsiteY15" fmla="*/ 89755 h 147373"/>
                      <a:gd name="connsiteX16" fmla="*/ 19141 w 799164"/>
                      <a:gd name="connsiteY16" fmla="*/ 99326 h 147373"/>
                      <a:gd name="connsiteX17" fmla="*/ 81352 w 799164"/>
                      <a:gd name="connsiteY17" fmla="*/ 118467 h 147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99164" h="147373">
                        <a:moveTo>
                          <a:pt x="81352" y="118467"/>
                        </a:moveTo>
                        <a:cubicBezTo>
                          <a:pt x="124421" y="128038"/>
                          <a:pt x="172275" y="137609"/>
                          <a:pt x="215344" y="142395"/>
                        </a:cubicBezTo>
                        <a:cubicBezTo>
                          <a:pt x="311052" y="151965"/>
                          <a:pt x="406761" y="147180"/>
                          <a:pt x="502469" y="132824"/>
                        </a:cubicBezTo>
                        <a:cubicBezTo>
                          <a:pt x="579035" y="123253"/>
                          <a:pt x="660387" y="113682"/>
                          <a:pt x="736954" y="89755"/>
                        </a:cubicBezTo>
                        <a:cubicBezTo>
                          <a:pt x="760881" y="80184"/>
                          <a:pt x="780023" y="70613"/>
                          <a:pt x="799165" y="61042"/>
                        </a:cubicBezTo>
                        <a:cubicBezTo>
                          <a:pt x="794379" y="56257"/>
                          <a:pt x="789594" y="46686"/>
                          <a:pt x="784808" y="41901"/>
                        </a:cubicBezTo>
                        <a:cubicBezTo>
                          <a:pt x="780023" y="37115"/>
                          <a:pt x="775238" y="27544"/>
                          <a:pt x="770452" y="22759"/>
                        </a:cubicBezTo>
                        <a:cubicBezTo>
                          <a:pt x="751310" y="-5953"/>
                          <a:pt x="736954" y="-1168"/>
                          <a:pt x="708242" y="3617"/>
                        </a:cubicBezTo>
                        <a:cubicBezTo>
                          <a:pt x="612533" y="8403"/>
                          <a:pt x="516825" y="37115"/>
                          <a:pt x="421117" y="46686"/>
                        </a:cubicBezTo>
                        <a:cubicBezTo>
                          <a:pt x="373262" y="51472"/>
                          <a:pt x="330194" y="51472"/>
                          <a:pt x="282339" y="56257"/>
                        </a:cubicBezTo>
                        <a:cubicBezTo>
                          <a:pt x="234485" y="61042"/>
                          <a:pt x="186631" y="65828"/>
                          <a:pt x="133991" y="61042"/>
                        </a:cubicBezTo>
                        <a:cubicBezTo>
                          <a:pt x="114850" y="61042"/>
                          <a:pt x="90923" y="51472"/>
                          <a:pt x="71781" y="46686"/>
                        </a:cubicBezTo>
                        <a:cubicBezTo>
                          <a:pt x="62210" y="41901"/>
                          <a:pt x="47854" y="41901"/>
                          <a:pt x="38283" y="46686"/>
                        </a:cubicBezTo>
                        <a:cubicBezTo>
                          <a:pt x="33498" y="46686"/>
                          <a:pt x="28712" y="56257"/>
                          <a:pt x="23927" y="61042"/>
                        </a:cubicBezTo>
                        <a:cubicBezTo>
                          <a:pt x="14356" y="70613"/>
                          <a:pt x="4785" y="75399"/>
                          <a:pt x="0" y="89755"/>
                        </a:cubicBezTo>
                        <a:cubicBezTo>
                          <a:pt x="0" y="89755"/>
                          <a:pt x="0" y="89755"/>
                          <a:pt x="0" y="89755"/>
                        </a:cubicBezTo>
                        <a:cubicBezTo>
                          <a:pt x="4785" y="94540"/>
                          <a:pt x="14356" y="99326"/>
                          <a:pt x="19141" y="99326"/>
                        </a:cubicBezTo>
                        <a:cubicBezTo>
                          <a:pt x="38283" y="108896"/>
                          <a:pt x="62210" y="113682"/>
                          <a:pt x="81352" y="118467"/>
                        </a:cubicBezTo>
                        <a:close/>
                      </a:path>
                    </a:pathLst>
                  </a:custGeom>
                  <a:solidFill>
                    <a:srgbClr val="602483"/>
                  </a:solidFill>
                  <a:ln w="47824" cap="flat">
                    <a:noFill/>
                    <a:prstDash val="solid"/>
                    <a:miter/>
                  </a:ln>
                </p:spPr>
                <p:txBody>
                  <a:bodyPr rtlCol="0" anchor="ctr"/>
                  <a:lstStyle/>
                  <a:p>
                    <a:endParaRPr lang="en-US"/>
                  </a:p>
                </p:txBody>
              </p:sp>
              <p:sp>
                <p:nvSpPr>
                  <p:cNvPr id="322" name="Freeform: Shape 321">
                    <a:extLst>
                      <a:ext uri="{FF2B5EF4-FFF2-40B4-BE49-F238E27FC236}">
                        <a16:creationId xmlns:a16="http://schemas.microsoft.com/office/drawing/2014/main" xmlns="" id="{2EB5B663-FB6D-4398-8533-BBA1F73462ED}"/>
                      </a:ext>
                    </a:extLst>
                  </p:cNvPr>
                  <p:cNvSpPr/>
                  <p:nvPr/>
                </p:nvSpPr>
                <p:spPr>
                  <a:xfrm>
                    <a:off x="8335264" y="8353597"/>
                    <a:ext cx="823092" cy="167489"/>
                  </a:xfrm>
                  <a:custGeom>
                    <a:avLst/>
                    <a:gdLst>
                      <a:gd name="connsiteX0" fmla="*/ 330194 w 823092"/>
                      <a:gd name="connsiteY0" fmla="*/ 167490 h 167489"/>
                      <a:gd name="connsiteX1" fmla="*/ 330194 w 823092"/>
                      <a:gd name="connsiteY1" fmla="*/ 167490 h 167489"/>
                      <a:gd name="connsiteX2" fmla="*/ 224915 w 823092"/>
                      <a:gd name="connsiteY2" fmla="*/ 162704 h 167489"/>
                      <a:gd name="connsiteX3" fmla="*/ 86138 w 823092"/>
                      <a:gd name="connsiteY3" fmla="*/ 138777 h 167489"/>
                      <a:gd name="connsiteX4" fmla="*/ 23927 w 823092"/>
                      <a:gd name="connsiteY4" fmla="*/ 119635 h 167489"/>
                      <a:gd name="connsiteX5" fmla="*/ 4785 w 823092"/>
                      <a:gd name="connsiteY5" fmla="*/ 110065 h 167489"/>
                      <a:gd name="connsiteX6" fmla="*/ 0 w 823092"/>
                      <a:gd name="connsiteY6" fmla="*/ 105279 h 167489"/>
                      <a:gd name="connsiteX7" fmla="*/ 4785 w 823092"/>
                      <a:gd name="connsiteY7" fmla="*/ 100494 h 167489"/>
                      <a:gd name="connsiteX8" fmla="*/ 28712 w 823092"/>
                      <a:gd name="connsiteY8" fmla="*/ 76567 h 167489"/>
                      <a:gd name="connsiteX9" fmla="*/ 33498 w 823092"/>
                      <a:gd name="connsiteY9" fmla="*/ 71781 h 167489"/>
                      <a:gd name="connsiteX10" fmla="*/ 47854 w 823092"/>
                      <a:gd name="connsiteY10" fmla="*/ 52640 h 167489"/>
                      <a:gd name="connsiteX11" fmla="*/ 86138 w 823092"/>
                      <a:gd name="connsiteY11" fmla="*/ 52640 h 167489"/>
                      <a:gd name="connsiteX12" fmla="*/ 148348 w 823092"/>
                      <a:gd name="connsiteY12" fmla="*/ 66996 h 167489"/>
                      <a:gd name="connsiteX13" fmla="*/ 186631 w 823092"/>
                      <a:gd name="connsiteY13" fmla="*/ 66996 h 167489"/>
                      <a:gd name="connsiteX14" fmla="*/ 258413 w 823092"/>
                      <a:gd name="connsiteY14" fmla="*/ 62211 h 167489"/>
                      <a:gd name="connsiteX15" fmla="*/ 296696 w 823092"/>
                      <a:gd name="connsiteY15" fmla="*/ 57425 h 167489"/>
                      <a:gd name="connsiteX16" fmla="*/ 330194 w 823092"/>
                      <a:gd name="connsiteY16" fmla="*/ 57425 h 167489"/>
                      <a:gd name="connsiteX17" fmla="*/ 435473 w 823092"/>
                      <a:gd name="connsiteY17" fmla="*/ 47854 h 167489"/>
                      <a:gd name="connsiteX18" fmla="*/ 569465 w 823092"/>
                      <a:gd name="connsiteY18" fmla="*/ 23927 h 167489"/>
                      <a:gd name="connsiteX19" fmla="*/ 722598 w 823092"/>
                      <a:gd name="connsiteY19" fmla="*/ 0 h 167489"/>
                      <a:gd name="connsiteX20" fmla="*/ 732169 w 823092"/>
                      <a:gd name="connsiteY20" fmla="*/ 0 h 167489"/>
                      <a:gd name="connsiteX21" fmla="*/ 751311 w 823092"/>
                      <a:gd name="connsiteY21" fmla="*/ 0 h 167489"/>
                      <a:gd name="connsiteX22" fmla="*/ 789594 w 823092"/>
                      <a:gd name="connsiteY22" fmla="*/ 23927 h 167489"/>
                      <a:gd name="connsiteX23" fmla="*/ 794379 w 823092"/>
                      <a:gd name="connsiteY23" fmla="*/ 28713 h 167489"/>
                      <a:gd name="connsiteX24" fmla="*/ 803950 w 823092"/>
                      <a:gd name="connsiteY24" fmla="*/ 43069 h 167489"/>
                      <a:gd name="connsiteX25" fmla="*/ 818306 w 823092"/>
                      <a:gd name="connsiteY25" fmla="*/ 62211 h 167489"/>
                      <a:gd name="connsiteX26" fmla="*/ 823092 w 823092"/>
                      <a:gd name="connsiteY26" fmla="*/ 66996 h 167489"/>
                      <a:gd name="connsiteX27" fmla="*/ 818306 w 823092"/>
                      <a:gd name="connsiteY27" fmla="*/ 71781 h 167489"/>
                      <a:gd name="connsiteX28" fmla="*/ 756096 w 823092"/>
                      <a:gd name="connsiteY28" fmla="*/ 100494 h 167489"/>
                      <a:gd name="connsiteX29" fmla="*/ 545538 w 823092"/>
                      <a:gd name="connsiteY29" fmla="*/ 143562 h 167489"/>
                      <a:gd name="connsiteX30" fmla="*/ 521611 w 823092"/>
                      <a:gd name="connsiteY30" fmla="*/ 148348 h 167489"/>
                      <a:gd name="connsiteX31" fmla="*/ 330194 w 823092"/>
                      <a:gd name="connsiteY31" fmla="*/ 167490 h 167489"/>
                      <a:gd name="connsiteX32" fmla="*/ 19142 w 823092"/>
                      <a:gd name="connsiteY32" fmla="*/ 100494 h 167489"/>
                      <a:gd name="connsiteX33" fmla="*/ 33498 w 823092"/>
                      <a:gd name="connsiteY33" fmla="*/ 110065 h 167489"/>
                      <a:gd name="connsiteX34" fmla="*/ 95708 w 823092"/>
                      <a:gd name="connsiteY34" fmla="*/ 129206 h 167489"/>
                      <a:gd name="connsiteX35" fmla="*/ 229700 w 823092"/>
                      <a:gd name="connsiteY35" fmla="*/ 153134 h 167489"/>
                      <a:gd name="connsiteX36" fmla="*/ 334979 w 823092"/>
                      <a:gd name="connsiteY36" fmla="*/ 157919 h 167489"/>
                      <a:gd name="connsiteX37" fmla="*/ 521611 w 823092"/>
                      <a:gd name="connsiteY37" fmla="*/ 143562 h 167489"/>
                      <a:gd name="connsiteX38" fmla="*/ 545538 w 823092"/>
                      <a:gd name="connsiteY38" fmla="*/ 138777 h 167489"/>
                      <a:gd name="connsiteX39" fmla="*/ 751311 w 823092"/>
                      <a:gd name="connsiteY39" fmla="*/ 95708 h 167489"/>
                      <a:gd name="connsiteX40" fmla="*/ 808736 w 823092"/>
                      <a:gd name="connsiteY40" fmla="*/ 66996 h 167489"/>
                      <a:gd name="connsiteX41" fmla="*/ 799165 w 823092"/>
                      <a:gd name="connsiteY41" fmla="*/ 52640 h 167489"/>
                      <a:gd name="connsiteX42" fmla="*/ 799165 w 823092"/>
                      <a:gd name="connsiteY42" fmla="*/ 52640 h 167489"/>
                      <a:gd name="connsiteX43" fmla="*/ 789594 w 823092"/>
                      <a:gd name="connsiteY43" fmla="*/ 38283 h 167489"/>
                      <a:gd name="connsiteX44" fmla="*/ 784809 w 823092"/>
                      <a:gd name="connsiteY44" fmla="*/ 33498 h 167489"/>
                      <a:gd name="connsiteX45" fmla="*/ 736954 w 823092"/>
                      <a:gd name="connsiteY45" fmla="*/ 14356 h 167489"/>
                      <a:gd name="connsiteX46" fmla="*/ 727384 w 823092"/>
                      <a:gd name="connsiteY46" fmla="*/ 14356 h 167489"/>
                      <a:gd name="connsiteX47" fmla="*/ 579035 w 823092"/>
                      <a:gd name="connsiteY47" fmla="*/ 38283 h 167489"/>
                      <a:gd name="connsiteX48" fmla="*/ 440259 w 823092"/>
                      <a:gd name="connsiteY48" fmla="*/ 62211 h 167489"/>
                      <a:gd name="connsiteX49" fmla="*/ 330194 w 823092"/>
                      <a:gd name="connsiteY49" fmla="*/ 71781 h 167489"/>
                      <a:gd name="connsiteX50" fmla="*/ 296696 w 823092"/>
                      <a:gd name="connsiteY50" fmla="*/ 71781 h 167489"/>
                      <a:gd name="connsiteX51" fmla="*/ 258413 w 823092"/>
                      <a:gd name="connsiteY51" fmla="*/ 76567 h 167489"/>
                      <a:gd name="connsiteX52" fmla="*/ 148348 w 823092"/>
                      <a:gd name="connsiteY52" fmla="*/ 76567 h 167489"/>
                      <a:gd name="connsiteX53" fmla="*/ 86138 w 823092"/>
                      <a:gd name="connsiteY53" fmla="*/ 62211 h 167489"/>
                      <a:gd name="connsiteX54" fmla="*/ 52640 w 823092"/>
                      <a:gd name="connsiteY54" fmla="*/ 62211 h 167489"/>
                      <a:gd name="connsiteX55" fmla="*/ 43069 w 823092"/>
                      <a:gd name="connsiteY55" fmla="*/ 76567 h 167489"/>
                      <a:gd name="connsiteX56" fmla="*/ 43069 w 823092"/>
                      <a:gd name="connsiteY56" fmla="*/ 76567 h 167489"/>
                      <a:gd name="connsiteX57" fmla="*/ 38283 w 823092"/>
                      <a:gd name="connsiteY57" fmla="*/ 81352 h 167489"/>
                      <a:gd name="connsiteX58" fmla="*/ 19142 w 823092"/>
                      <a:gd name="connsiteY58" fmla="*/ 100494 h 167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823092" h="167489">
                        <a:moveTo>
                          <a:pt x="330194" y="167490"/>
                        </a:moveTo>
                        <a:lnTo>
                          <a:pt x="330194" y="167490"/>
                        </a:lnTo>
                        <a:cubicBezTo>
                          <a:pt x="296696" y="167490"/>
                          <a:pt x="258413" y="167490"/>
                          <a:pt x="224915" y="162704"/>
                        </a:cubicBezTo>
                        <a:cubicBezTo>
                          <a:pt x="177061" y="157919"/>
                          <a:pt x="129206" y="148348"/>
                          <a:pt x="86138" y="138777"/>
                        </a:cubicBezTo>
                        <a:cubicBezTo>
                          <a:pt x="62211" y="133992"/>
                          <a:pt x="43069" y="129206"/>
                          <a:pt x="23927" y="119635"/>
                        </a:cubicBezTo>
                        <a:cubicBezTo>
                          <a:pt x="14356" y="114850"/>
                          <a:pt x="9571" y="110065"/>
                          <a:pt x="4785" y="110065"/>
                        </a:cubicBezTo>
                        <a:lnTo>
                          <a:pt x="0" y="105279"/>
                        </a:lnTo>
                        <a:lnTo>
                          <a:pt x="4785" y="100494"/>
                        </a:lnTo>
                        <a:cubicBezTo>
                          <a:pt x="9571" y="90923"/>
                          <a:pt x="19142" y="81352"/>
                          <a:pt x="28712" y="76567"/>
                        </a:cubicBezTo>
                        <a:lnTo>
                          <a:pt x="33498" y="71781"/>
                        </a:lnTo>
                        <a:cubicBezTo>
                          <a:pt x="38283" y="66996"/>
                          <a:pt x="43069" y="57425"/>
                          <a:pt x="47854" y="52640"/>
                        </a:cubicBezTo>
                        <a:cubicBezTo>
                          <a:pt x="62211" y="47854"/>
                          <a:pt x="71781" y="52640"/>
                          <a:pt x="86138" y="52640"/>
                        </a:cubicBezTo>
                        <a:cubicBezTo>
                          <a:pt x="110065" y="57425"/>
                          <a:pt x="129206" y="62211"/>
                          <a:pt x="148348" y="66996"/>
                        </a:cubicBezTo>
                        <a:cubicBezTo>
                          <a:pt x="162704" y="66996"/>
                          <a:pt x="172275" y="66996"/>
                          <a:pt x="186631" y="66996"/>
                        </a:cubicBezTo>
                        <a:cubicBezTo>
                          <a:pt x="210558" y="66996"/>
                          <a:pt x="234486" y="66996"/>
                          <a:pt x="258413" y="62211"/>
                        </a:cubicBezTo>
                        <a:cubicBezTo>
                          <a:pt x="272769" y="62211"/>
                          <a:pt x="282340" y="62211"/>
                          <a:pt x="296696" y="57425"/>
                        </a:cubicBezTo>
                        <a:lnTo>
                          <a:pt x="330194" y="57425"/>
                        </a:lnTo>
                        <a:cubicBezTo>
                          <a:pt x="363692" y="57425"/>
                          <a:pt x="401975" y="52640"/>
                          <a:pt x="435473" y="47854"/>
                        </a:cubicBezTo>
                        <a:cubicBezTo>
                          <a:pt x="483327" y="43069"/>
                          <a:pt x="526396" y="33498"/>
                          <a:pt x="569465" y="23927"/>
                        </a:cubicBezTo>
                        <a:cubicBezTo>
                          <a:pt x="617319" y="14356"/>
                          <a:pt x="669958" y="4786"/>
                          <a:pt x="722598" y="0"/>
                        </a:cubicBezTo>
                        <a:cubicBezTo>
                          <a:pt x="727384" y="0"/>
                          <a:pt x="732169" y="0"/>
                          <a:pt x="732169" y="0"/>
                        </a:cubicBezTo>
                        <a:cubicBezTo>
                          <a:pt x="736954" y="0"/>
                          <a:pt x="741740" y="0"/>
                          <a:pt x="751311" y="0"/>
                        </a:cubicBezTo>
                        <a:cubicBezTo>
                          <a:pt x="765667" y="0"/>
                          <a:pt x="780023" y="4786"/>
                          <a:pt x="789594" y="23927"/>
                        </a:cubicBezTo>
                        <a:lnTo>
                          <a:pt x="794379" y="28713"/>
                        </a:lnTo>
                        <a:cubicBezTo>
                          <a:pt x="799165" y="33498"/>
                          <a:pt x="799165" y="38283"/>
                          <a:pt x="803950" y="43069"/>
                        </a:cubicBezTo>
                        <a:cubicBezTo>
                          <a:pt x="808736" y="47854"/>
                          <a:pt x="813521" y="57425"/>
                          <a:pt x="818306" y="62211"/>
                        </a:cubicBezTo>
                        <a:lnTo>
                          <a:pt x="823092" y="66996"/>
                        </a:lnTo>
                        <a:lnTo>
                          <a:pt x="818306" y="71781"/>
                        </a:lnTo>
                        <a:cubicBezTo>
                          <a:pt x="799165" y="86138"/>
                          <a:pt x="775238" y="95708"/>
                          <a:pt x="756096" y="100494"/>
                        </a:cubicBezTo>
                        <a:cubicBezTo>
                          <a:pt x="689100" y="124421"/>
                          <a:pt x="617319" y="133992"/>
                          <a:pt x="545538" y="143562"/>
                        </a:cubicBezTo>
                        <a:lnTo>
                          <a:pt x="521611" y="148348"/>
                        </a:lnTo>
                        <a:cubicBezTo>
                          <a:pt x="449829" y="162704"/>
                          <a:pt x="387619" y="167490"/>
                          <a:pt x="330194" y="167490"/>
                        </a:cubicBezTo>
                        <a:close/>
                        <a:moveTo>
                          <a:pt x="19142" y="100494"/>
                        </a:moveTo>
                        <a:cubicBezTo>
                          <a:pt x="23927" y="105279"/>
                          <a:pt x="28712" y="105279"/>
                          <a:pt x="33498" y="110065"/>
                        </a:cubicBezTo>
                        <a:cubicBezTo>
                          <a:pt x="47854" y="114850"/>
                          <a:pt x="66996" y="119635"/>
                          <a:pt x="95708" y="129206"/>
                        </a:cubicBezTo>
                        <a:cubicBezTo>
                          <a:pt x="133992" y="138777"/>
                          <a:pt x="181846" y="148348"/>
                          <a:pt x="229700" y="153134"/>
                        </a:cubicBezTo>
                        <a:cubicBezTo>
                          <a:pt x="263198" y="157919"/>
                          <a:pt x="296696" y="157919"/>
                          <a:pt x="334979" y="157919"/>
                        </a:cubicBezTo>
                        <a:cubicBezTo>
                          <a:pt x="392404" y="157919"/>
                          <a:pt x="454615" y="153134"/>
                          <a:pt x="521611" y="143562"/>
                        </a:cubicBezTo>
                        <a:lnTo>
                          <a:pt x="545538" y="138777"/>
                        </a:lnTo>
                        <a:cubicBezTo>
                          <a:pt x="617319" y="129206"/>
                          <a:pt x="689100" y="119635"/>
                          <a:pt x="751311" y="95708"/>
                        </a:cubicBezTo>
                        <a:cubicBezTo>
                          <a:pt x="770452" y="90923"/>
                          <a:pt x="789594" y="81352"/>
                          <a:pt x="808736" y="66996"/>
                        </a:cubicBezTo>
                        <a:cubicBezTo>
                          <a:pt x="803950" y="62211"/>
                          <a:pt x="799165" y="57425"/>
                          <a:pt x="799165" y="52640"/>
                        </a:cubicBezTo>
                        <a:lnTo>
                          <a:pt x="799165" y="52640"/>
                        </a:lnTo>
                        <a:cubicBezTo>
                          <a:pt x="794379" y="47854"/>
                          <a:pt x="794379" y="43069"/>
                          <a:pt x="789594" y="38283"/>
                        </a:cubicBezTo>
                        <a:lnTo>
                          <a:pt x="784809" y="33498"/>
                        </a:lnTo>
                        <a:cubicBezTo>
                          <a:pt x="770452" y="9571"/>
                          <a:pt x="760881" y="14356"/>
                          <a:pt x="736954" y="14356"/>
                        </a:cubicBezTo>
                        <a:cubicBezTo>
                          <a:pt x="732169" y="14356"/>
                          <a:pt x="727384" y="14356"/>
                          <a:pt x="727384" y="14356"/>
                        </a:cubicBezTo>
                        <a:cubicBezTo>
                          <a:pt x="674744" y="19142"/>
                          <a:pt x="626890" y="28713"/>
                          <a:pt x="579035" y="38283"/>
                        </a:cubicBezTo>
                        <a:cubicBezTo>
                          <a:pt x="535967" y="47854"/>
                          <a:pt x="488113" y="57425"/>
                          <a:pt x="440259" y="62211"/>
                        </a:cubicBezTo>
                        <a:cubicBezTo>
                          <a:pt x="401975" y="66996"/>
                          <a:pt x="368477" y="66996"/>
                          <a:pt x="330194" y="71781"/>
                        </a:cubicBezTo>
                        <a:lnTo>
                          <a:pt x="296696" y="71781"/>
                        </a:lnTo>
                        <a:cubicBezTo>
                          <a:pt x="282340" y="71781"/>
                          <a:pt x="272769" y="71781"/>
                          <a:pt x="258413" y="76567"/>
                        </a:cubicBezTo>
                        <a:cubicBezTo>
                          <a:pt x="220129" y="81352"/>
                          <a:pt x="181846" y="81352"/>
                          <a:pt x="148348" y="76567"/>
                        </a:cubicBezTo>
                        <a:cubicBezTo>
                          <a:pt x="129206" y="76567"/>
                          <a:pt x="110065" y="71781"/>
                          <a:pt x="86138" y="62211"/>
                        </a:cubicBezTo>
                        <a:cubicBezTo>
                          <a:pt x="71781" y="57425"/>
                          <a:pt x="62211" y="57425"/>
                          <a:pt x="52640" y="62211"/>
                        </a:cubicBezTo>
                        <a:cubicBezTo>
                          <a:pt x="47854" y="62211"/>
                          <a:pt x="43069" y="71781"/>
                          <a:pt x="43069" y="76567"/>
                        </a:cubicBezTo>
                        <a:lnTo>
                          <a:pt x="43069" y="76567"/>
                        </a:lnTo>
                        <a:lnTo>
                          <a:pt x="38283" y="81352"/>
                        </a:lnTo>
                        <a:cubicBezTo>
                          <a:pt x="28712" y="86138"/>
                          <a:pt x="23927" y="95708"/>
                          <a:pt x="19142" y="100494"/>
                        </a:cubicBezTo>
                        <a:close/>
                      </a:path>
                    </a:pathLst>
                  </a:custGeom>
                  <a:solidFill>
                    <a:srgbClr val="3C2868"/>
                  </a:solidFill>
                  <a:ln w="47824" cap="flat">
                    <a:noFill/>
                    <a:prstDash val="solid"/>
                    <a:miter/>
                  </a:ln>
                </p:spPr>
                <p:txBody>
                  <a:bodyPr rtlCol="0" anchor="ctr"/>
                  <a:lstStyle/>
                  <a:p>
                    <a:endParaRPr lang="en-US"/>
                  </a:p>
                </p:txBody>
              </p:sp>
            </p:grpSp>
            <p:sp>
              <p:nvSpPr>
                <p:cNvPr id="317" name="Freeform: Shape 316">
                  <a:extLst>
                    <a:ext uri="{FF2B5EF4-FFF2-40B4-BE49-F238E27FC236}">
                      <a16:creationId xmlns:a16="http://schemas.microsoft.com/office/drawing/2014/main" xmlns="" id="{AA419E5E-0BE3-4104-8353-975FCBD54EFE}"/>
                    </a:ext>
                  </a:extLst>
                </p:cNvPr>
                <p:cNvSpPr/>
                <p:nvPr/>
              </p:nvSpPr>
              <p:spPr>
                <a:xfrm>
                  <a:off x="8009856" y="8836030"/>
                  <a:ext cx="234485" cy="151052"/>
                </a:xfrm>
                <a:custGeom>
                  <a:avLst/>
                  <a:gdLst>
                    <a:gd name="connsiteX0" fmla="*/ 162704 w 234485"/>
                    <a:gd name="connsiteY0" fmla="*/ 72675 h 151052"/>
                    <a:gd name="connsiteX1" fmla="*/ 81352 w 234485"/>
                    <a:gd name="connsiteY1" fmla="*/ 15251 h 151052"/>
                    <a:gd name="connsiteX2" fmla="*/ 0 w 234485"/>
                    <a:gd name="connsiteY2" fmla="*/ 10465 h 151052"/>
                    <a:gd name="connsiteX3" fmla="*/ 4785 w 234485"/>
                    <a:gd name="connsiteY3" fmla="*/ 34392 h 151052"/>
                    <a:gd name="connsiteX4" fmla="*/ 81352 w 234485"/>
                    <a:gd name="connsiteY4" fmla="*/ 120530 h 151052"/>
                    <a:gd name="connsiteX5" fmla="*/ 234485 w 234485"/>
                    <a:gd name="connsiteY5" fmla="*/ 144457 h 151052"/>
                    <a:gd name="connsiteX6" fmla="*/ 162704 w 234485"/>
                    <a:gd name="connsiteY6" fmla="*/ 72675 h 151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4485" h="151052">
                      <a:moveTo>
                        <a:pt x="162704" y="72675"/>
                      </a:moveTo>
                      <a:cubicBezTo>
                        <a:pt x="138777" y="53534"/>
                        <a:pt x="110064" y="29607"/>
                        <a:pt x="81352" y="15251"/>
                      </a:cubicBezTo>
                      <a:cubicBezTo>
                        <a:pt x="76567" y="10465"/>
                        <a:pt x="0" y="-13462"/>
                        <a:pt x="0" y="10465"/>
                      </a:cubicBezTo>
                      <a:cubicBezTo>
                        <a:pt x="0" y="20036"/>
                        <a:pt x="0" y="24821"/>
                        <a:pt x="4785" y="34392"/>
                      </a:cubicBezTo>
                      <a:cubicBezTo>
                        <a:pt x="23927" y="67890"/>
                        <a:pt x="47854" y="101388"/>
                        <a:pt x="81352" y="120530"/>
                      </a:cubicBezTo>
                      <a:cubicBezTo>
                        <a:pt x="124421" y="149242"/>
                        <a:pt x="181846" y="158813"/>
                        <a:pt x="234485" y="144457"/>
                      </a:cubicBezTo>
                      <a:cubicBezTo>
                        <a:pt x="215344" y="120530"/>
                        <a:pt x="186631" y="96603"/>
                        <a:pt x="162704" y="72675"/>
                      </a:cubicBezTo>
                      <a:close/>
                    </a:path>
                  </a:pathLst>
                </a:custGeom>
                <a:solidFill>
                  <a:srgbClr val="3C2868"/>
                </a:solidFill>
                <a:ln w="47824" cap="flat">
                  <a:noFill/>
                  <a:prstDash val="solid"/>
                  <a:miter/>
                </a:ln>
              </p:spPr>
              <p:txBody>
                <a:bodyPr rtlCol="0" anchor="ctr"/>
                <a:lstStyle/>
                <a:p>
                  <a:endParaRPr lang="en-US"/>
                </a:p>
              </p:txBody>
            </p:sp>
            <p:sp>
              <p:nvSpPr>
                <p:cNvPr id="318" name="Freeform: Shape 317">
                  <a:extLst>
                    <a:ext uri="{FF2B5EF4-FFF2-40B4-BE49-F238E27FC236}">
                      <a16:creationId xmlns:a16="http://schemas.microsoft.com/office/drawing/2014/main" xmlns="" id="{26019510-D365-48EB-8E9E-0ACB492540DB}"/>
                    </a:ext>
                  </a:extLst>
                </p:cNvPr>
                <p:cNvSpPr/>
                <p:nvPr/>
              </p:nvSpPr>
              <p:spPr>
                <a:xfrm>
                  <a:off x="8000285" y="8364336"/>
                  <a:ext cx="1323399" cy="630506"/>
                </a:xfrm>
                <a:custGeom>
                  <a:avLst/>
                  <a:gdLst>
                    <a:gd name="connsiteX0" fmla="*/ 1315990 w 1323399"/>
                    <a:gd name="connsiteY0" fmla="*/ 419949 h 630506"/>
                    <a:gd name="connsiteX1" fmla="*/ 1234638 w 1323399"/>
                    <a:gd name="connsiteY1" fmla="*/ 209390 h 630506"/>
                    <a:gd name="connsiteX2" fmla="*/ 1129359 w 1323399"/>
                    <a:gd name="connsiteY2" fmla="*/ 41901 h 630506"/>
                    <a:gd name="connsiteX3" fmla="*/ 1115003 w 1323399"/>
                    <a:gd name="connsiteY3" fmla="*/ 22759 h 630506"/>
                    <a:gd name="connsiteX4" fmla="*/ 1052792 w 1323399"/>
                    <a:gd name="connsiteY4" fmla="*/ 3617 h 630506"/>
                    <a:gd name="connsiteX5" fmla="*/ 765667 w 1323399"/>
                    <a:gd name="connsiteY5" fmla="*/ 46686 h 630506"/>
                    <a:gd name="connsiteX6" fmla="*/ 626890 w 1323399"/>
                    <a:gd name="connsiteY6" fmla="*/ 56257 h 630506"/>
                    <a:gd name="connsiteX7" fmla="*/ 478542 w 1323399"/>
                    <a:gd name="connsiteY7" fmla="*/ 61042 h 630506"/>
                    <a:gd name="connsiteX8" fmla="*/ 416332 w 1323399"/>
                    <a:gd name="connsiteY8" fmla="*/ 46686 h 630506"/>
                    <a:gd name="connsiteX9" fmla="*/ 382833 w 1323399"/>
                    <a:gd name="connsiteY9" fmla="*/ 46686 h 630506"/>
                    <a:gd name="connsiteX10" fmla="*/ 368477 w 1323399"/>
                    <a:gd name="connsiteY10" fmla="*/ 61042 h 630506"/>
                    <a:gd name="connsiteX11" fmla="*/ 344550 w 1323399"/>
                    <a:gd name="connsiteY11" fmla="*/ 89755 h 630506"/>
                    <a:gd name="connsiteX12" fmla="*/ 296696 w 1323399"/>
                    <a:gd name="connsiteY12" fmla="*/ 137609 h 630506"/>
                    <a:gd name="connsiteX13" fmla="*/ 263198 w 1323399"/>
                    <a:gd name="connsiteY13" fmla="*/ 161536 h 630506"/>
                    <a:gd name="connsiteX14" fmla="*/ 358906 w 1323399"/>
                    <a:gd name="connsiteY14" fmla="*/ 147180 h 630506"/>
                    <a:gd name="connsiteX15" fmla="*/ 334979 w 1323399"/>
                    <a:gd name="connsiteY15" fmla="*/ 252459 h 630506"/>
                    <a:gd name="connsiteX16" fmla="*/ 263198 w 1323399"/>
                    <a:gd name="connsiteY16" fmla="*/ 396021 h 630506"/>
                    <a:gd name="connsiteX17" fmla="*/ 172275 w 1323399"/>
                    <a:gd name="connsiteY17" fmla="*/ 496515 h 630506"/>
                    <a:gd name="connsiteX18" fmla="*/ 66996 w 1323399"/>
                    <a:gd name="connsiteY18" fmla="*/ 491730 h 630506"/>
                    <a:gd name="connsiteX19" fmla="*/ 0 w 1323399"/>
                    <a:gd name="connsiteY19" fmla="*/ 482159 h 630506"/>
                    <a:gd name="connsiteX20" fmla="*/ 4785 w 1323399"/>
                    <a:gd name="connsiteY20" fmla="*/ 496515 h 630506"/>
                    <a:gd name="connsiteX21" fmla="*/ 81352 w 1323399"/>
                    <a:gd name="connsiteY21" fmla="*/ 582653 h 630506"/>
                    <a:gd name="connsiteX22" fmla="*/ 239271 w 1323399"/>
                    <a:gd name="connsiteY22" fmla="*/ 606580 h 630506"/>
                    <a:gd name="connsiteX23" fmla="*/ 248842 w 1323399"/>
                    <a:gd name="connsiteY23" fmla="*/ 616151 h 630506"/>
                    <a:gd name="connsiteX24" fmla="*/ 311052 w 1323399"/>
                    <a:gd name="connsiteY24" fmla="*/ 448661 h 630506"/>
                    <a:gd name="connsiteX25" fmla="*/ 382833 w 1323399"/>
                    <a:gd name="connsiteY25" fmla="*/ 329026 h 630506"/>
                    <a:gd name="connsiteX26" fmla="*/ 631675 w 1323399"/>
                    <a:gd name="connsiteY26" fmla="*/ 209390 h 630506"/>
                    <a:gd name="connsiteX27" fmla="*/ 894873 w 1323399"/>
                    <a:gd name="connsiteY27" fmla="*/ 281171 h 630506"/>
                    <a:gd name="connsiteX28" fmla="*/ 947513 w 1323399"/>
                    <a:gd name="connsiteY28" fmla="*/ 510872 h 630506"/>
                    <a:gd name="connsiteX29" fmla="*/ 1057577 w 1323399"/>
                    <a:gd name="connsiteY29" fmla="*/ 257244 h 630506"/>
                    <a:gd name="connsiteX30" fmla="*/ 1162857 w 1323399"/>
                    <a:gd name="connsiteY30" fmla="*/ 233317 h 630506"/>
                    <a:gd name="connsiteX31" fmla="*/ 1225067 w 1323399"/>
                    <a:gd name="connsiteY31" fmla="*/ 376880 h 630506"/>
                    <a:gd name="connsiteX32" fmla="*/ 1181998 w 1323399"/>
                    <a:gd name="connsiteY32" fmla="*/ 630507 h 630506"/>
                    <a:gd name="connsiteX33" fmla="*/ 1253780 w 1323399"/>
                    <a:gd name="connsiteY33" fmla="*/ 563511 h 630506"/>
                    <a:gd name="connsiteX34" fmla="*/ 1301634 w 1323399"/>
                    <a:gd name="connsiteY34" fmla="*/ 491730 h 630506"/>
                    <a:gd name="connsiteX35" fmla="*/ 1315990 w 1323399"/>
                    <a:gd name="connsiteY35" fmla="*/ 419949 h 630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23399" h="630506">
                      <a:moveTo>
                        <a:pt x="1315990" y="419949"/>
                      </a:moveTo>
                      <a:cubicBezTo>
                        <a:pt x="1292063" y="348167"/>
                        <a:pt x="1268136" y="276386"/>
                        <a:pt x="1234638" y="209390"/>
                      </a:cubicBezTo>
                      <a:cubicBezTo>
                        <a:pt x="1205926" y="151965"/>
                        <a:pt x="1172427" y="94540"/>
                        <a:pt x="1129359" y="41901"/>
                      </a:cubicBezTo>
                      <a:cubicBezTo>
                        <a:pt x="1124573" y="37115"/>
                        <a:pt x="1119788" y="27545"/>
                        <a:pt x="1115003" y="22759"/>
                      </a:cubicBezTo>
                      <a:cubicBezTo>
                        <a:pt x="1095861" y="-5953"/>
                        <a:pt x="1081504" y="-1168"/>
                        <a:pt x="1052792" y="3617"/>
                      </a:cubicBezTo>
                      <a:cubicBezTo>
                        <a:pt x="957084" y="8403"/>
                        <a:pt x="861375" y="37115"/>
                        <a:pt x="765667" y="46686"/>
                      </a:cubicBezTo>
                      <a:cubicBezTo>
                        <a:pt x="717813" y="51472"/>
                        <a:pt x="674744" y="51472"/>
                        <a:pt x="626890" y="56257"/>
                      </a:cubicBezTo>
                      <a:cubicBezTo>
                        <a:pt x="579035" y="61042"/>
                        <a:pt x="531181" y="65828"/>
                        <a:pt x="478542" y="61042"/>
                      </a:cubicBezTo>
                      <a:cubicBezTo>
                        <a:pt x="459400" y="61042"/>
                        <a:pt x="435473" y="51472"/>
                        <a:pt x="416332" y="46686"/>
                      </a:cubicBezTo>
                      <a:cubicBezTo>
                        <a:pt x="406761" y="41901"/>
                        <a:pt x="392404" y="41901"/>
                        <a:pt x="382833" y="46686"/>
                      </a:cubicBezTo>
                      <a:cubicBezTo>
                        <a:pt x="378048" y="46686"/>
                        <a:pt x="373263" y="56257"/>
                        <a:pt x="368477" y="61042"/>
                      </a:cubicBezTo>
                      <a:cubicBezTo>
                        <a:pt x="358906" y="70613"/>
                        <a:pt x="349336" y="75399"/>
                        <a:pt x="344550" y="89755"/>
                      </a:cubicBezTo>
                      <a:cubicBezTo>
                        <a:pt x="330194" y="108897"/>
                        <a:pt x="320623" y="123253"/>
                        <a:pt x="296696" y="137609"/>
                      </a:cubicBezTo>
                      <a:cubicBezTo>
                        <a:pt x="287125" y="147180"/>
                        <a:pt x="272769" y="151965"/>
                        <a:pt x="263198" y="161536"/>
                      </a:cubicBezTo>
                      <a:cubicBezTo>
                        <a:pt x="282340" y="147180"/>
                        <a:pt x="344550" y="108897"/>
                        <a:pt x="358906" y="147180"/>
                      </a:cubicBezTo>
                      <a:cubicBezTo>
                        <a:pt x="378048" y="180678"/>
                        <a:pt x="349336" y="223747"/>
                        <a:pt x="334979" y="252459"/>
                      </a:cubicBezTo>
                      <a:cubicBezTo>
                        <a:pt x="311052" y="300313"/>
                        <a:pt x="291910" y="348167"/>
                        <a:pt x="263198" y="396021"/>
                      </a:cubicBezTo>
                      <a:cubicBezTo>
                        <a:pt x="239271" y="434305"/>
                        <a:pt x="215344" y="477374"/>
                        <a:pt x="172275" y="496515"/>
                      </a:cubicBezTo>
                      <a:cubicBezTo>
                        <a:pt x="138777" y="515657"/>
                        <a:pt x="105279" y="501301"/>
                        <a:pt x="66996" y="491730"/>
                      </a:cubicBezTo>
                      <a:cubicBezTo>
                        <a:pt x="47854" y="486944"/>
                        <a:pt x="23927" y="477374"/>
                        <a:pt x="0" y="482159"/>
                      </a:cubicBezTo>
                      <a:cubicBezTo>
                        <a:pt x="0" y="486944"/>
                        <a:pt x="4785" y="491730"/>
                        <a:pt x="4785" y="496515"/>
                      </a:cubicBezTo>
                      <a:cubicBezTo>
                        <a:pt x="23927" y="530013"/>
                        <a:pt x="47854" y="563511"/>
                        <a:pt x="81352" y="582653"/>
                      </a:cubicBezTo>
                      <a:cubicBezTo>
                        <a:pt x="129206" y="611365"/>
                        <a:pt x="186631" y="620936"/>
                        <a:pt x="239271" y="606580"/>
                      </a:cubicBezTo>
                      <a:cubicBezTo>
                        <a:pt x="244056" y="611365"/>
                        <a:pt x="244056" y="611365"/>
                        <a:pt x="248842" y="616151"/>
                      </a:cubicBezTo>
                      <a:cubicBezTo>
                        <a:pt x="277554" y="563511"/>
                        <a:pt x="291910" y="501301"/>
                        <a:pt x="311052" y="448661"/>
                      </a:cubicBezTo>
                      <a:cubicBezTo>
                        <a:pt x="330194" y="405593"/>
                        <a:pt x="354121" y="362524"/>
                        <a:pt x="382833" y="329026"/>
                      </a:cubicBezTo>
                      <a:cubicBezTo>
                        <a:pt x="449829" y="252459"/>
                        <a:pt x="531181" y="218961"/>
                        <a:pt x="631675" y="209390"/>
                      </a:cubicBezTo>
                      <a:cubicBezTo>
                        <a:pt x="722598" y="199819"/>
                        <a:pt x="827877" y="209390"/>
                        <a:pt x="894873" y="281171"/>
                      </a:cubicBezTo>
                      <a:cubicBezTo>
                        <a:pt x="952298" y="348167"/>
                        <a:pt x="961869" y="429520"/>
                        <a:pt x="947513" y="510872"/>
                      </a:cubicBezTo>
                      <a:cubicBezTo>
                        <a:pt x="1024079" y="453447"/>
                        <a:pt x="1004938" y="329026"/>
                        <a:pt x="1057577" y="257244"/>
                      </a:cubicBezTo>
                      <a:cubicBezTo>
                        <a:pt x="1081504" y="223747"/>
                        <a:pt x="1124573" y="195034"/>
                        <a:pt x="1162857" y="233317"/>
                      </a:cubicBezTo>
                      <a:cubicBezTo>
                        <a:pt x="1201140" y="271601"/>
                        <a:pt x="1215496" y="329026"/>
                        <a:pt x="1225067" y="376880"/>
                      </a:cubicBezTo>
                      <a:cubicBezTo>
                        <a:pt x="1239423" y="463017"/>
                        <a:pt x="1225067" y="553940"/>
                        <a:pt x="1181998" y="630507"/>
                      </a:cubicBezTo>
                      <a:cubicBezTo>
                        <a:pt x="1210711" y="611365"/>
                        <a:pt x="1234638" y="587438"/>
                        <a:pt x="1253780" y="563511"/>
                      </a:cubicBezTo>
                      <a:cubicBezTo>
                        <a:pt x="1272921" y="544369"/>
                        <a:pt x="1287277" y="520442"/>
                        <a:pt x="1301634" y="491730"/>
                      </a:cubicBezTo>
                      <a:cubicBezTo>
                        <a:pt x="1330346" y="477374"/>
                        <a:pt x="1325561" y="448661"/>
                        <a:pt x="1315990" y="419949"/>
                      </a:cubicBezTo>
                      <a:close/>
                    </a:path>
                  </a:pathLst>
                </a:custGeom>
                <a:solidFill>
                  <a:srgbClr val="602483">
                    <a:alpha val="30000"/>
                  </a:srgbClr>
                </a:solidFill>
                <a:ln w="47824" cap="flat">
                  <a:noFill/>
                  <a:prstDash val="solid"/>
                  <a:miter/>
                </a:ln>
              </p:spPr>
              <p:txBody>
                <a:bodyPr rtlCol="0" anchor="ctr"/>
                <a:lstStyle/>
                <a:p>
                  <a:endParaRPr lang="en-US"/>
                </a:p>
              </p:txBody>
            </p:sp>
            <p:sp>
              <p:nvSpPr>
                <p:cNvPr id="319" name="Freeform: Shape 318">
                  <a:extLst>
                    <a:ext uri="{FF2B5EF4-FFF2-40B4-BE49-F238E27FC236}">
                      <a16:creationId xmlns:a16="http://schemas.microsoft.com/office/drawing/2014/main" xmlns="" id="{74F85251-2878-4AD7-B4E5-8A6B7C7C9068}"/>
                    </a:ext>
                  </a:extLst>
                </p:cNvPr>
                <p:cNvSpPr/>
                <p:nvPr/>
              </p:nvSpPr>
              <p:spPr>
                <a:xfrm>
                  <a:off x="8067281" y="8387095"/>
                  <a:ext cx="1258054" cy="598177"/>
                </a:xfrm>
                <a:custGeom>
                  <a:avLst/>
                  <a:gdLst>
                    <a:gd name="connsiteX0" fmla="*/ 1248994 w 1258054"/>
                    <a:gd name="connsiteY0" fmla="*/ 397190 h 598177"/>
                    <a:gd name="connsiteX1" fmla="*/ 1167642 w 1258054"/>
                    <a:gd name="connsiteY1" fmla="*/ 186631 h 598177"/>
                    <a:gd name="connsiteX2" fmla="*/ 1062363 w 1258054"/>
                    <a:gd name="connsiteY2" fmla="*/ 19142 h 598177"/>
                    <a:gd name="connsiteX3" fmla="*/ 1048007 w 1258054"/>
                    <a:gd name="connsiteY3" fmla="*/ 0 h 598177"/>
                    <a:gd name="connsiteX4" fmla="*/ 1048007 w 1258054"/>
                    <a:gd name="connsiteY4" fmla="*/ 0 h 598177"/>
                    <a:gd name="connsiteX5" fmla="*/ 995367 w 1258054"/>
                    <a:gd name="connsiteY5" fmla="*/ 9571 h 598177"/>
                    <a:gd name="connsiteX6" fmla="*/ 899659 w 1258054"/>
                    <a:gd name="connsiteY6" fmla="*/ 28713 h 598177"/>
                    <a:gd name="connsiteX7" fmla="*/ 784809 w 1258054"/>
                    <a:gd name="connsiteY7" fmla="*/ 43069 h 598177"/>
                    <a:gd name="connsiteX8" fmla="*/ 301481 w 1258054"/>
                    <a:gd name="connsiteY8" fmla="*/ 57425 h 598177"/>
                    <a:gd name="connsiteX9" fmla="*/ 301481 w 1258054"/>
                    <a:gd name="connsiteY9" fmla="*/ 57425 h 598177"/>
                    <a:gd name="connsiteX10" fmla="*/ 349336 w 1258054"/>
                    <a:gd name="connsiteY10" fmla="*/ 114850 h 598177"/>
                    <a:gd name="connsiteX11" fmla="*/ 330194 w 1258054"/>
                    <a:gd name="connsiteY11" fmla="*/ 205773 h 598177"/>
                    <a:gd name="connsiteX12" fmla="*/ 200987 w 1258054"/>
                    <a:gd name="connsiteY12" fmla="*/ 454615 h 598177"/>
                    <a:gd name="connsiteX13" fmla="*/ 23927 w 1258054"/>
                    <a:gd name="connsiteY13" fmla="*/ 555108 h 598177"/>
                    <a:gd name="connsiteX14" fmla="*/ 0 w 1258054"/>
                    <a:gd name="connsiteY14" fmla="*/ 545537 h 598177"/>
                    <a:gd name="connsiteX15" fmla="*/ 23927 w 1258054"/>
                    <a:gd name="connsiteY15" fmla="*/ 564679 h 598177"/>
                    <a:gd name="connsiteX16" fmla="*/ 181846 w 1258054"/>
                    <a:gd name="connsiteY16" fmla="*/ 588606 h 598177"/>
                    <a:gd name="connsiteX17" fmla="*/ 191417 w 1258054"/>
                    <a:gd name="connsiteY17" fmla="*/ 598177 h 598177"/>
                    <a:gd name="connsiteX18" fmla="*/ 311052 w 1258054"/>
                    <a:gd name="connsiteY18" fmla="*/ 306267 h 598177"/>
                    <a:gd name="connsiteX19" fmla="*/ 368477 w 1258054"/>
                    <a:gd name="connsiteY19" fmla="*/ 200988 h 598177"/>
                    <a:gd name="connsiteX20" fmla="*/ 425902 w 1258054"/>
                    <a:gd name="connsiteY20" fmla="*/ 124421 h 598177"/>
                    <a:gd name="connsiteX21" fmla="*/ 449829 w 1258054"/>
                    <a:gd name="connsiteY21" fmla="*/ 148348 h 598177"/>
                    <a:gd name="connsiteX22" fmla="*/ 430688 w 1258054"/>
                    <a:gd name="connsiteY22" fmla="*/ 224915 h 598177"/>
                    <a:gd name="connsiteX23" fmla="*/ 430688 w 1258054"/>
                    <a:gd name="connsiteY23" fmla="*/ 224915 h 598177"/>
                    <a:gd name="connsiteX24" fmla="*/ 559894 w 1258054"/>
                    <a:gd name="connsiteY24" fmla="*/ 138777 h 598177"/>
                    <a:gd name="connsiteX25" fmla="*/ 784809 w 1258054"/>
                    <a:gd name="connsiteY25" fmla="*/ 114850 h 598177"/>
                    <a:gd name="connsiteX26" fmla="*/ 928371 w 1258054"/>
                    <a:gd name="connsiteY26" fmla="*/ 291911 h 598177"/>
                    <a:gd name="connsiteX27" fmla="*/ 933156 w 1258054"/>
                    <a:gd name="connsiteY27" fmla="*/ 291911 h 598177"/>
                    <a:gd name="connsiteX28" fmla="*/ 933156 w 1258054"/>
                    <a:gd name="connsiteY28" fmla="*/ 282339 h 598177"/>
                    <a:gd name="connsiteX29" fmla="*/ 942727 w 1258054"/>
                    <a:gd name="connsiteY29" fmla="*/ 153133 h 598177"/>
                    <a:gd name="connsiteX30" fmla="*/ 976225 w 1258054"/>
                    <a:gd name="connsiteY30" fmla="*/ 90923 h 598177"/>
                    <a:gd name="connsiteX31" fmla="*/ 1052792 w 1258054"/>
                    <a:gd name="connsiteY31" fmla="*/ 90923 h 598177"/>
                    <a:gd name="connsiteX32" fmla="*/ 1162857 w 1258054"/>
                    <a:gd name="connsiteY32" fmla="*/ 234485 h 598177"/>
                    <a:gd name="connsiteX33" fmla="*/ 1215496 w 1258054"/>
                    <a:gd name="connsiteY33" fmla="*/ 354121 h 598177"/>
                    <a:gd name="connsiteX34" fmla="*/ 1248994 w 1258054"/>
                    <a:gd name="connsiteY34" fmla="*/ 459400 h 598177"/>
                    <a:gd name="connsiteX35" fmla="*/ 1248994 w 1258054"/>
                    <a:gd name="connsiteY35" fmla="*/ 397190 h 598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58054" h="598177">
                      <a:moveTo>
                        <a:pt x="1248994" y="397190"/>
                      </a:moveTo>
                      <a:cubicBezTo>
                        <a:pt x="1225067" y="325408"/>
                        <a:pt x="1201140" y="253627"/>
                        <a:pt x="1167642" y="186631"/>
                      </a:cubicBezTo>
                      <a:cubicBezTo>
                        <a:pt x="1138930" y="129206"/>
                        <a:pt x="1105431" y="71781"/>
                        <a:pt x="1062363" y="19142"/>
                      </a:cubicBezTo>
                      <a:cubicBezTo>
                        <a:pt x="1057577" y="14356"/>
                        <a:pt x="1052792" y="4786"/>
                        <a:pt x="1048007" y="0"/>
                      </a:cubicBezTo>
                      <a:cubicBezTo>
                        <a:pt x="1048007" y="0"/>
                        <a:pt x="1048007" y="0"/>
                        <a:pt x="1048007" y="0"/>
                      </a:cubicBezTo>
                      <a:cubicBezTo>
                        <a:pt x="1028865" y="4786"/>
                        <a:pt x="1014508" y="9571"/>
                        <a:pt x="995367" y="9571"/>
                      </a:cubicBezTo>
                      <a:cubicBezTo>
                        <a:pt x="961869" y="14356"/>
                        <a:pt x="933156" y="23927"/>
                        <a:pt x="899659" y="28713"/>
                      </a:cubicBezTo>
                      <a:cubicBezTo>
                        <a:pt x="861375" y="38283"/>
                        <a:pt x="823092" y="38283"/>
                        <a:pt x="784809" y="43069"/>
                      </a:cubicBezTo>
                      <a:cubicBezTo>
                        <a:pt x="622104" y="62210"/>
                        <a:pt x="464185" y="86137"/>
                        <a:pt x="301481" y="57425"/>
                      </a:cubicBezTo>
                      <a:cubicBezTo>
                        <a:pt x="301481" y="57425"/>
                        <a:pt x="301481" y="57425"/>
                        <a:pt x="301481" y="57425"/>
                      </a:cubicBezTo>
                      <a:cubicBezTo>
                        <a:pt x="320623" y="71781"/>
                        <a:pt x="344550" y="90923"/>
                        <a:pt x="349336" y="114850"/>
                      </a:cubicBezTo>
                      <a:cubicBezTo>
                        <a:pt x="354121" y="148348"/>
                        <a:pt x="344550" y="177060"/>
                        <a:pt x="330194" y="205773"/>
                      </a:cubicBezTo>
                      <a:cubicBezTo>
                        <a:pt x="287125" y="287125"/>
                        <a:pt x="253627" y="378048"/>
                        <a:pt x="200987" y="454615"/>
                      </a:cubicBezTo>
                      <a:cubicBezTo>
                        <a:pt x="162704" y="512040"/>
                        <a:pt x="100494" y="574250"/>
                        <a:pt x="23927" y="555108"/>
                      </a:cubicBezTo>
                      <a:cubicBezTo>
                        <a:pt x="14356" y="555108"/>
                        <a:pt x="9571" y="550323"/>
                        <a:pt x="0" y="545537"/>
                      </a:cubicBezTo>
                      <a:cubicBezTo>
                        <a:pt x="9571" y="550323"/>
                        <a:pt x="14356" y="559894"/>
                        <a:pt x="23927" y="564679"/>
                      </a:cubicBezTo>
                      <a:cubicBezTo>
                        <a:pt x="71781" y="593392"/>
                        <a:pt x="129206" y="602963"/>
                        <a:pt x="181846" y="588606"/>
                      </a:cubicBezTo>
                      <a:cubicBezTo>
                        <a:pt x="186631" y="593392"/>
                        <a:pt x="186631" y="593392"/>
                        <a:pt x="191417" y="598177"/>
                      </a:cubicBezTo>
                      <a:cubicBezTo>
                        <a:pt x="224914" y="497683"/>
                        <a:pt x="263198" y="401975"/>
                        <a:pt x="311052" y="306267"/>
                      </a:cubicBezTo>
                      <a:cubicBezTo>
                        <a:pt x="330194" y="272769"/>
                        <a:pt x="349336" y="234485"/>
                        <a:pt x="368477" y="200988"/>
                      </a:cubicBezTo>
                      <a:cubicBezTo>
                        <a:pt x="382833" y="177060"/>
                        <a:pt x="401975" y="143563"/>
                        <a:pt x="425902" y="124421"/>
                      </a:cubicBezTo>
                      <a:cubicBezTo>
                        <a:pt x="445044" y="110065"/>
                        <a:pt x="454615" y="129206"/>
                        <a:pt x="449829" y="148348"/>
                      </a:cubicBezTo>
                      <a:cubicBezTo>
                        <a:pt x="449829" y="177060"/>
                        <a:pt x="435473" y="200988"/>
                        <a:pt x="430688" y="224915"/>
                      </a:cubicBezTo>
                      <a:cubicBezTo>
                        <a:pt x="430688" y="224915"/>
                        <a:pt x="430688" y="224915"/>
                        <a:pt x="430688" y="224915"/>
                      </a:cubicBezTo>
                      <a:cubicBezTo>
                        <a:pt x="445044" y="172275"/>
                        <a:pt x="516825" y="153133"/>
                        <a:pt x="559894" y="138777"/>
                      </a:cubicBezTo>
                      <a:cubicBezTo>
                        <a:pt x="631675" y="114850"/>
                        <a:pt x="708242" y="105279"/>
                        <a:pt x="784809" y="114850"/>
                      </a:cubicBezTo>
                      <a:cubicBezTo>
                        <a:pt x="880517" y="129206"/>
                        <a:pt x="928371" y="205773"/>
                        <a:pt x="928371" y="291911"/>
                      </a:cubicBezTo>
                      <a:cubicBezTo>
                        <a:pt x="928371" y="291911"/>
                        <a:pt x="928371" y="291911"/>
                        <a:pt x="933156" y="291911"/>
                      </a:cubicBezTo>
                      <a:cubicBezTo>
                        <a:pt x="933156" y="287125"/>
                        <a:pt x="933156" y="287125"/>
                        <a:pt x="933156" y="282339"/>
                      </a:cubicBezTo>
                      <a:cubicBezTo>
                        <a:pt x="937942" y="239271"/>
                        <a:pt x="937942" y="196202"/>
                        <a:pt x="942727" y="153133"/>
                      </a:cubicBezTo>
                      <a:cubicBezTo>
                        <a:pt x="947513" y="129206"/>
                        <a:pt x="952298" y="105279"/>
                        <a:pt x="976225" y="90923"/>
                      </a:cubicBezTo>
                      <a:cubicBezTo>
                        <a:pt x="1000152" y="76567"/>
                        <a:pt x="1028865" y="81352"/>
                        <a:pt x="1052792" y="90923"/>
                      </a:cubicBezTo>
                      <a:cubicBezTo>
                        <a:pt x="1110217" y="114850"/>
                        <a:pt x="1138930" y="181846"/>
                        <a:pt x="1162857" y="234485"/>
                      </a:cubicBezTo>
                      <a:cubicBezTo>
                        <a:pt x="1181998" y="272769"/>
                        <a:pt x="1196354" y="315838"/>
                        <a:pt x="1215496" y="354121"/>
                      </a:cubicBezTo>
                      <a:cubicBezTo>
                        <a:pt x="1229852" y="387619"/>
                        <a:pt x="1239423" y="425902"/>
                        <a:pt x="1248994" y="459400"/>
                      </a:cubicBezTo>
                      <a:cubicBezTo>
                        <a:pt x="1263350" y="445044"/>
                        <a:pt x="1258565" y="421117"/>
                        <a:pt x="1248994" y="397190"/>
                      </a:cubicBezTo>
                      <a:close/>
                    </a:path>
                  </a:pathLst>
                </a:custGeom>
                <a:solidFill>
                  <a:srgbClr val="602483">
                    <a:alpha val="30000"/>
                  </a:srgbClr>
                </a:solidFill>
                <a:ln w="47824" cap="flat">
                  <a:noFill/>
                  <a:prstDash val="solid"/>
                  <a:miter/>
                </a:ln>
              </p:spPr>
              <p:txBody>
                <a:bodyPr rtlCol="0" anchor="ctr"/>
                <a:lstStyle/>
                <a:p>
                  <a:endParaRPr lang="en-US"/>
                </a:p>
              </p:txBody>
            </p:sp>
            <p:sp>
              <p:nvSpPr>
                <p:cNvPr id="320" name="Freeform: Shape 319">
                  <a:extLst>
                    <a:ext uri="{FF2B5EF4-FFF2-40B4-BE49-F238E27FC236}">
                      <a16:creationId xmlns:a16="http://schemas.microsoft.com/office/drawing/2014/main" xmlns="" id="{46F099D7-3B3E-4694-8E3E-E7A8D13DA2AA}"/>
                    </a:ext>
                  </a:extLst>
                </p:cNvPr>
                <p:cNvSpPr/>
                <p:nvPr/>
              </p:nvSpPr>
              <p:spPr>
                <a:xfrm>
                  <a:off x="8373547" y="8382310"/>
                  <a:ext cx="780022" cy="123224"/>
                </a:xfrm>
                <a:custGeom>
                  <a:avLst/>
                  <a:gdLst>
                    <a:gd name="connsiteX0" fmla="*/ 421117 w 780022"/>
                    <a:gd name="connsiteY0" fmla="*/ 114850 h 123224"/>
                    <a:gd name="connsiteX1" fmla="*/ 588606 w 780022"/>
                    <a:gd name="connsiteY1" fmla="*/ 100494 h 123224"/>
                    <a:gd name="connsiteX2" fmla="*/ 780023 w 780022"/>
                    <a:gd name="connsiteY2" fmla="*/ 43069 h 123224"/>
                    <a:gd name="connsiteX3" fmla="*/ 760881 w 780022"/>
                    <a:gd name="connsiteY3" fmla="*/ 19142 h 123224"/>
                    <a:gd name="connsiteX4" fmla="*/ 746525 w 780022"/>
                    <a:gd name="connsiteY4" fmla="*/ 0 h 123224"/>
                    <a:gd name="connsiteX5" fmla="*/ 746525 w 780022"/>
                    <a:gd name="connsiteY5" fmla="*/ 0 h 123224"/>
                    <a:gd name="connsiteX6" fmla="*/ 693886 w 780022"/>
                    <a:gd name="connsiteY6" fmla="*/ 9571 h 123224"/>
                    <a:gd name="connsiteX7" fmla="*/ 598177 w 780022"/>
                    <a:gd name="connsiteY7" fmla="*/ 28713 h 123224"/>
                    <a:gd name="connsiteX8" fmla="*/ 483327 w 780022"/>
                    <a:gd name="connsiteY8" fmla="*/ 43069 h 123224"/>
                    <a:gd name="connsiteX9" fmla="*/ 0 w 780022"/>
                    <a:gd name="connsiteY9" fmla="*/ 57425 h 123224"/>
                    <a:gd name="connsiteX10" fmla="*/ 0 w 780022"/>
                    <a:gd name="connsiteY10" fmla="*/ 57425 h 123224"/>
                    <a:gd name="connsiteX11" fmla="*/ 43069 w 780022"/>
                    <a:gd name="connsiteY11" fmla="*/ 95708 h 123224"/>
                    <a:gd name="connsiteX12" fmla="*/ 62210 w 780022"/>
                    <a:gd name="connsiteY12" fmla="*/ 100494 h 123224"/>
                    <a:gd name="connsiteX13" fmla="*/ 186631 w 780022"/>
                    <a:gd name="connsiteY13" fmla="*/ 119635 h 123224"/>
                    <a:gd name="connsiteX14" fmla="*/ 306267 w 780022"/>
                    <a:gd name="connsiteY14" fmla="*/ 119635 h 123224"/>
                    <a:gd name="connsiteX15" fmla="*/ 421117 w 780022"/>
                    <a:gd name="connsiteY15" fmla="*/ 114850 h 123224"/>
                    <a:gd name="connsiteX16" fmla="*/ 421117 w 780022"/>
                    <a:gd name="connsiteY16" fmla="*/ 114850 h 123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80022" h="123224">
                      <a:moveTo>
                        <a:pt x="421117" y="114850"/>
                      </a:moveTo>
                      <a:cubicBezTo>
                        <a:pt x="478542" y="110065"/>
                        <a:pt x="535967" y="110065"/>
                        <a:pt x="588606" y="100494"/>
                      </a:cubicBezTo>
                      <a:cubicBezTo>
                        <a:pt x="650817" y="90923"/>
                        <a:pt x="722598" y="76567"/>
                        <a:pt x="780023" y="43069"/>
                      </a:cubicBezTo>
                      <a:cubicBezTo>
                        <a:pt x="775238" y="33498"/>
                        <a:pt x="765667" y="28713"/>
                        <a:pt x="760881" y="19142"/>
                      </a:cubicBezTo>
                      <a:cubicBezTo>
                        <a:pt x="756096" y="14356"/>
                        <a:pt x="751310" y="4785"/>
                        <a:pt x="746525" y="0"/>
                      </a:cubicBezTo>
                      <a:cubicBezTo>
                        <a:pt x="746525" y="0"/>
                        <a:pt x="746525" y="0"/>
                        <a:pt x="746525" y="0"/>
                      </a:cubicBezTo>
                      <a:cubicBezTo>
                        <a:pt x="727383" y="4785"/>
                        <a:pt x="713027" y="9571"/>
                        <a:pt x="693886" y="9571"/>
                      </a:cubicBezTo>
                      <a:cubicBezTo>
                        <a:pt x="660387" y="14356"/>
                        <a:pt x="631675" y="23927"/>
                        <a:pt x="598177" y="28713"/>
                      </a:cubicBezTo>
                      <a:cubicBezTo>
                        <a:pt x="559894" y="38283"/>
                        <a:pt x="521611" y="38283"/>
                        <a:pt x="483327" y="43069"/>
                      </a:cubicBezTo>
                      <a:cubicBezTo>
                        <a:pt x="320623" y="62210"/>
                        <a:pt x="162704" y="86137"/>
                        <a:pt x="0" y="57425"/>
                      </a:cubicBezTo>
                      <a:cubicBezTo>
                        <a:pt x="0" y="57425"/>
                        <a:pt x="0" y="57425"/>
                        <a:pt x="0" y="57425"/>
                      </a:cubicBezTo>
                      <a:cubicBezTo>
                        <a:pt x="14356" y="71781"/>
                        <a:pt x="33498" y="81352"/>
                        <a:pt x="43069" y="95708"/>
                      </a:cubicBezTo>
                      <a:cubicBezTo>
                        <a:pt x="47854" y="95708"/>
                        <a:pt x="57425" y="100494"/>
                        <a:pt x="62210" y="100494"/>
                      </a:cubicBezTo>
                      <a:cubicBezTo>
                        <a:pt x="100494" y="114850"/>
                        <a:pt x="143563" y="114850"/>
                        <a:pt x="186631" y="119635"/>
                      </a:cubicBezTo>
                      <a:cubicBezTo>
                        <a:pt x="224914" y="124421"/>
                        <a:pt x="267983" y="124421"/>
                        <a:pt x="306267" y="119635"/>
                      </a:cubicBezTo>
                      <a:cubicBezTo>
                        <a:pt x="339765" y="124421"/>
                        <a:pt x="378048" y="124421"/>
                        <a:pt x="421117" y="114850"/>
                      </a:cubicBezTo>
                      <a:cubicBezTo>
                        <a:pt x="416331" y="114850"/>
                        <a:pt x="416331" y="114850"/>
                        <a:pt x="421117" y="114850"/>
                      </a:cubicBezTo>
                      <a:close/>
                    </a:path>
                  </a:pathLst>
                </a:custGeom>
                <a:solidFill>
                  <a:srgbClr val="602483">
                    <a:alpha val="60000"/>
                  </a:srgbClr>
                </a:solidFill>
                <a:ln w="47824" cap="flat">
                  <a:noFill/>
                  <a:prstDash val="solid"/>
                  <a:miter/>
                </a:ln>
              </p:spPr>
              <p:txBody>
                <a:bodyPr rtlCol="0" anchor="ctr"/>
                <a:lstStyle/>
                <a:p>
                  <a:endParaRPr lang="en-US"/>
                </a:p>
              </p:txBody>
            </p:sp>
          </p:grpSp>
          <p:grpSp>
            <p:nvGrpSpPr>
              <p:cNvPr id="128" name="Graphic 3">
                <a:extLst>
                  <a:ext uri="{FF2B5EF4-FFF2-40B4-BE49-F238E27FC236}">
                    <a16:creationId xmlns:a16="http://schemas.microsoft.com/office/drawing/2014/main" xmlns="" id="{10702509-62DB-47B9-8B1D-37CCC0EA1397}"/>
                  </a:ext>
                </a:extLst>
              </p:cNvPr>
              <p:cNvGrpSpPr/>
              <p:nvPr/>
            </p:nvGrpSpPr>
            <p:grpSpPr>
              <a:xfrm>
                <a:off x="9387318" y="7324732"/>
                <a:ext cx="514760" cy="679529"/>
                <a:chOff x="9387318" y="7324732"/>
                <a:chExt cx="514760" cy="679529"/>
              </a:xfrm>
            </p:grpSpPr>
            <p:grpSp>
              <p:nvGrpSpPr>
                <p:cNvPr id="284" name="Graphic 3">
                  <a:extLst>
                    <a:ext uri="{FF2B5EF4-FFF2-40B4-BE49-F238E27FC236}">
                      <a16:creationId xmlns:a16="http://schemas.microsoft.com/office/drawing/2014/main" xmlns="" id="{08EE07CE-AB2D-4BC5-A7E2-4B5A2B22002E}"/>
                    </a:ext>
                  </a:extLst>
                </p:cNvPr>
                <p:cNvGrpSpPr/>
                <p:nvPr/>
              </p:nvGrpSpPr>
              <p:grpSpPr>
                <a:xfrm>
                  <a:off x="9387318" y="7324732"/>
                  <a:ext cx="514760" cy="679529"/>
                  <a:chOff x="9387318" y="7324732"/>
                  <a:chExt cx="514760" cy="679529"/>
                </a:xfrm>
              </p:grpSpPr>
              <p:grpSp>
                <p:nvGrpSpPr>
                  <p:cNvPr id="289" name="Graphic 3">
                    <a:extLst>
                      <a:ext uri="{FF2B5EF4-FFF2-40B4-BE49-F238E27FC236}">
                        <a16:creationId xmlns:a16="http://schemas.microsoft.com/office/drawing/2014/main" xmlns="" id="{C86D73BA-6DD6-415E-86E2-41AA8AF37D31}"/>
                      </a:ext>
                    </a:extLst>
                  </p:cNvPr>
                  <p:cNvGrpSpPr/>
                  <p:nvPr/>
                </p:nvGrpSpPr>
                <p:grpSpPr>
                  <a:xfrm>
                    <a:off x="9507691" y="7497008"/>
                    <a:ext cx="163654" cy="215343"/>
                    <a:chOff x="9507691" y="7497008"/>
                    <a:chExt cx="163654" cy="215343"/>
                  </a:xfrm>
                </p:grpSpPr>
                <p:sp>
                  <p:nvSpPr>
                    <p:cNvPr id="309" name="Freeform: Shape 308">
                      <a:extLst>
                        <a:ext uri="{FF2B5EF4-FFF2-40B4-BE49-F238E27FC236}">
                          <a16:creationId xmlns:a16="http://schemas.microsoft.com/office/drawing/2014/main" xmlns="" id="{81452094-F040-4761-BB3D-C3C74F5C8203}"/>
                        </a:ext>
                      </a:extLst>
                    </p:cNvPr>
                    <p:cNvSpPr/>
                    <p:nvPr/>
                  </p:nvSpPr>
                  <p:spPr>
                    <a:xfrm>
                      <a:off x="9512194" y="7501695"/>
                      <a:ext cx="154041" cy="202782"/>
                    </a:xfrm>
                    <a:custGeom>
                      <a:avLst/>
                      <a:gdLst>
                        <a:gd name="connsiteX0" fmla="*/ 72063 w 154041"/>
                        <a:gd name="connsiteY0" fmla="*/ 98 h 202782"/>
                        <a:gd name="connsiteX1" fmla="*/ 153415 w 154041"/>
                        <a:gd name="connsiteY1" fmla="*/ 52737 h 202782"/>
                        <a:gd name="connsiteX2" fmla="*/ 124703 w 154041"/>
                        <a:gd name="connsiteY2" fmla="*/ 196300 h 202782"/>
                        <a:gd name="connsiteX3" fmla="*/ 282 w 154041"/>
                        <a:gd name="connsiteY3" fmla="*/ 81450 h 202782"/>
                        <a:gd name="connsiteX4" fmla="*/ 72063 w 154041"/>
                        <a:gd name="connsiteY4" fmla="*/ 98 h 202782"/>
                        <a:gd name="connsiteX5" fmla="*/ 72063 w 154041"/>
                        <a:gd name="connsiteY5" fmla="*/ 98 h 20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041" h="202782">
                          <a:moveTo>
                            <a:pt x="72063" y="98"/>
                          </a:moveTo>
                          <a:cubicBezTo>
                            <a:pt x="72063" y="98"/>
                            <a:pt x="148630" y="-4688"/>
                            <a:pt x="153415" y="52737"/>
                          </a:cubicBezTo>
                          <a:cubicBezTo>
                            <a:pt x="158201" y="110162"/>
                            <a:pt x="134274" y="162802"/>
                            <a:pt x="124703" y="196300"/>
                          </a:cubicBezTo>
                          <a:cubicBezTo>
                            <a:pt x="115133" y="225012"/>
                            <a:pt x="5068" y="153231"/>
                            <a:pt x="282" y="81450"/>
                          </a:cubicBezTo>
                          <a:cubicBezTo>
                            <a:pt x="-4503" y="9669"/>
                            <a:pt x="52922" y="98"/>
                            <a:pt x="72063" y="98"/>
                          </a:cubicBezTo>
                          <a:lnTo>
                            <a:pt x="72063" y="98"/>
                          </a:lnTo>
                          <a:close/>
                        </a:path>
                      </a:pathLst>
                    </a:custGeom>
                    <a:solidFill>
                      <a:srgbClr val="D9531E"/>
                    </a:solidFill>
                    <a:ln w="47824" cap="flat">
                      <a:noFill/>
                      <a:prstDash val="solid"/>
                      <a:miter/>
                    </a:ln>
                  </p:spPr>
                  <p:txBody>
                    <a:bodyPr rtlCol="0" anchor="ctr"/>
                    <a:lstStyle/>
                    <a:p>
                      <a:endParaRPr lang="en-US"/>
                    </a:p>
                  </p:txBody>
                </p:sp>
                <p:sp>
                  <p:nvSpPr>
                    <p:cNvPr id="310" name="Freeform: Shape 309">
                      <a:extLst>
                        <a:ext uri="{FF2B5EF4-FFF2-40B4-BE49-F238E27FC236}">
                          <a16:creationId xmlns:a16="http://schemas.microsoft.com/office/drawing/2014/main" xmlns="" id="{1AC6BDEC-28F4-42F6-A0AD-E12907459B67}"/>
                        </a:ext>
                      </a:extLst>
                    </p:cNvPr>
                    <p:cNvSpPr/>
                    <p:nvPr/>
                  </p:nvSpPr>
                  <p:spPr>
                    <a:xfrm>
                      <a:off x="9507691" y="7497008"/>
                      <a:ext cx="163654" cy="215343"/>
                    </a:xfrm>
                    <a:custGeom>
                      <a:avLst/>
                      <a:gdLst>
                        <a:gd name="connsiteX0" fmla="*/ 0 w 163654"/>
                        <a:gd name="connsiteY0" fmla="*/ 86137 h 215343"/>
                        <a:gd name="connsiteX1" fmla="*/ 19142 w 163654"/>
                        <a:gd name="connsiteY1" fmla="*/ 23927 h 215343"/>
                        <a:gd name="connsiteX2" fmla="*/ 76567 w 163654"/>
                        <a:gd name="connsiteY2" fmla="*/ 0 h 215343"/>
                        <a:gd name="connsiteX3" fmla="*/ 76567 w 163654"/>
                        <a:gd name="connsiteY3" fmla="*/ 0 h 215343"/>
                        <a:gd name="connsiteX4" fmla="*/ 76567 w 163654"/>
                        <a:gd name="connsiteY4" fmla="*/ 0 h 215343"/>
                        <a:gd name="connsiteX5" fmla="*/ 162704 w 163654"/>
                        <a:gd name="connsiteY5" fmla="*/ 57425 h 215343"/>
                        <a:gd name="connsiteX6" fmla="*/ 143563 w 163654"/>
                        <a:gd name="connsiteY6" fmla="*/ 181846 h 215343"/>
                        <a:gd name="connsiteX7" fmla="*/ 138777 w 163654"/>
                        <a:gd name="connsiteY7" fmla="*/ 205773 h 215343"/>
                        <a:gd name="connsiteX8" fmla="*/ 124421 w 163654"/>
                        <a:gd name="connsiteY8" fmla="*/ 215344 h 215343"/>
                        <a:gd name="connsiteX9" fmla="*/ 124421 w 163654"/>
                        <a:gd name="connsiteY9" fmla="*/ 215344 h 215343"/>
                        <a:gd name="connsiteX10" fmla="*/ 0 w 163654"/>
                        <a:gd name="connsiteY10" fmla="*/ 86137 h 215343"/>
                        <a:gd name="connsiteX11" fmla="*/ 76567 w 163654"/>
                        <a:gd name="connsiteY11" fmla="*/ 9571 h 215343"/>
                        <a:gd name="connsiteX12" fmla="*/ 28712 w 163654"/>
                        <a:gd name="connsiteY12" fmla="*/ 33498 h 215343"/>
                        <a:gd name="connsiteX13" fmla="*/ 14356 w 163654"/>
                        <a:gd name="connsiteY13" fmla="*/ 86137 h 215343"/>
                        <a:gd name="connsiteX14" fmla="*/ 124421 w 163654"/>
                        <a:gd name="connsiteY14" fmla="*/ 200988 h 215343"/>
                        <a:gd name="connsiteX15" fmla="*/ 129206 w 163654"/>
                        <a:gd name="connsiteY15" fmla="*/ 200988 h 215343"/>
                        <a:gd name="connsiteX16" fmla="*/ 133991 w 163654"/>
                        <a:gd name="connsiteY16" fmla="*/ 177060 h 215343"/>
                        <a:gd name="connsiteX17" fmla="*/ 153134 w 163654"/>
                        <a:gd name="connsiteY17" fmla="*/ 57425 h 215343"/>
                        <a:gd name="connsiteX18" fmla="*/ 76567 w 163654"/>
                        <a:gd name="connsiteY18" fmla="*/ 9571 h 215343"/>
                        <a:gd name="connsiteX19" fmla="*/ 76567 w 163654"/>
                        <a:gd name="connsiteY19" fmla="*/ 9571 h 215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3654" h="215343">
                          <a:moveTo>
                            <a:pt x="0" y="86137"/>
                          </a:moveTo>
                          <a:cubicBezTo>
                            <a:pt x="0" y="57425"/>
                            <a:pt x="4785" y="38283"/>
                            <a:pt x="19142" y="23927"/>
                          </a:cubicBezTo>
                          <a:cubicBezTo>
                            <a:pt x="33498" y="4785"/>
                            <a:pt x="62210" y="0"/>
                            <a:pt x="76567" y="0"/>
                          </a:cubicBezTo>
                          <a:lnTo>
                            <a:pt x="76567" y="0"/>
                          </a:lnTo>
                          <a:lnTo>
                            <a:pt x="76567" y="0"/>
                          </a:lnTo>
                          <a:cubicBezTo>
                            <a:pt x="90923" y="0"/>
                            <a:pt x="157919" y="0"/>
                            <a:pt x="162704" y="57425"/>
                          </a:cubicBezTo>
                          <a:cubicBezTo>
                            <a:pt x="167490" y="105279"/>
                            <a:pt x="153134" y="148348"/>
                            <a:pt x="143563" y="181846"/>
                          </a:cubicBezTo>
                          <a:cubicBezTo>
                            <a:pt x="138777" y="191417"/>
                            <a:pt x="138777" y="196202"/>
                            <a:pt x="138777" y="205773"/>
                          </a:cubicBezTo>
                          <a:cubicBezTo>
                            <a:pt x="138777" y="215344"/>
                            <a:pt x="129206" y="215344"/>
                            <a:pt x="124421" y="215344"/>
                          </a:cubicBezTo>
                          <a:lnTo>
                            <a:pt x="124421" y="215344"/>
                          </a:lnTo>
                          <a:cubicBezTo>
                            <a:pt x="90923" y="215344"/>
                            <a:pt x="4785" y="148348"/>
                            <a:pt x="0" y="86137"/>
                          </a:cubicBezTo>
                          <a:close/>
                          <a:moveTo>
                            <a:pt x="76567" y="9571"/>
                          </a:moveTo>
                          <a:cubicBezTo>
                            <a:pt x="71782" y="9571"/>
                            <a:pt x="47855" y="9571"/>
                            <a:pt x="28712" y="33498"/>
                          </a:cubicBezTo>
                          <a:cubicBezTo>
                            <a:pt x="19142" y="47854"/>
                            <a:pt x="14356" y="66996"/>
                            <a:pt x="14356" y="86137"/>
                          </a:cubicBezTo>
                          <a:cubicBezTo>
                            <a:pt x="19142" y="143562"/>
                            <a:pt x="100494" y="200988"/>
                            <a:pt x="124421" y="200988"/>
                          </a:cubicBezTo>
                          <a:cubicBezTo>
                            <a:pt x="129206" y="200988"/>
                            <a:pt x="129206" y="200988"/>
                            <a:pt x="129206" y="200988"/>
                          </a:cubicBezTo>
                          <a:cubicBezTo>
                            <a:pt x="129206" y="196202"/>
                            <a:pt x="133991" y="186631"/>
                            <a:pt x="133991" y="177060"/>
                          </a:cubicBezTo>
                          <a:cubicBezTo>
                            <a:pt x="143563" y="148348"/>
                            <a:pt x="157919" y="105279"/>
                            <a:pt x="153134" y="57425"/>
                          </a:cubicBezTo>
                          <a:cubicBezTo>
                            <a:pt x="148348" y="9571"/>
                            <a:pt x="90923" y="9571"/>
                            <a:pt x="76567" y="9571"/>
                          </a:cubicBezTo>
                          <a:lnTo>
                            <a:pt x="76567" y="9571"/>
                          </a:lnTo>
                          <a:close/>
                        </a:path>
                      </a:pathLst>
                    </a:custGeom>
                    <a:solidFill>
                      <a:srgbClr val="B3351C"/>
                    </a:solidFill>
                    <a:ln w="47824" cap="flat">
                      <a:noFill/>
                      <a:prstDash val="solid"/>
                      <a:miter/>
                    </a:ln>
                  </p:spPr>
                  <p:txBody>
                    <a:bodyPr rtlCol="0" anchor="ctr"/>
                    <a:lstStyle/>
                    <a:p>
                      <a:endParaRPr lang="en-US"/>
                    </a:p>
                  </p:txBody>
                </p:sp>
              </p:grpSp>
              <p:sp>
                <p:nvSpPr>
                  <p:cNvPr id="290" name="Freeform: Shape 289">
                    <a:extLst>
                      <a:ext uri="{FF2B5EF4-FFF2-40B4-BE49-F238E27FC236}">
                        <a16:creationId xmlns:a16="http://schemas.microsoft.com/office/drawing/2014/main" xmlns="" id="{847AE9C5-A96C-434C-8856-FBB4ACDBB5A2}"/>
                      </a:ext>
                    </a:extLst>
                  </p:cNvPr>
                  <p:cNvSpPr/>
                  <p:nvPr/>
                </p:nvSpPr>
                <p:spPr>
                  <a:xfrm>
                    <a:off x="9512194" y="7501695"/>
                    <a:ext cx="154041" cy="202782"/>
                  </a:xfrm>
                  <a:custGeom>
                    <a:avLst/>
                    <a:gdLst>
                      <a:gd name="connsiteX0" fmla="*/ 282 w 154041"/>
                      <a:gd name="connsiteY0" fmla="*/ 81450 h 202782"/>
                      <a:gd name="connsiteX1" fmla="*/ 124703 w 154041"/>
                      <a:gd name="connsiteY1" fmla="*/ 196300 h 202782"/>
                      <a:gd name="connsiteX2" fmla="*/ 153415 w 154041"/>
                      <a:gd name="connsiteY2" fmla="*/ 52737 h 202782"/>
                      <a:gd name="connsiteX3" fmla="*/ 72063 w 154041"/>
                      <a:gd name="connsiteY3" fmla="*/ 98 h 202782"/>
                      <a:gd name="connsiteX4" fmla="*/ 282 w 154041"/>
                      <a:gd name="connsiteY4" fmla="*/ 81450 h 202782"/>
                      <a:gd name="connsiteX5" fmla="*/ 76849 w 154041"/>
                      <a:gd name="connsiteY5" fmla="*/ 86235 h 202782"/>
                      <a:gd name="connsiteX6" fmla="*/ 105561 w 154041"/>
                      <a:gd name="connsiteY6" fmla="*/ 86235 h 202782"/>
                      <a:gd name="connsiteX7" fmla="*/ 95990 w 154041"/>
                      <a:gd name="connsiteY7" fmla="*/ 33596 h 202782"/>
                      <a:gd name="connsiteX8" fmla="*/ 100776 w 154041"/>
                      <a:gd name="connsiteY8" fmla="*/ 28810 h 202782"/>
                      <a:gd name="connsiteX9" fmla="*/ 129488 w 154041"/>
                      <a:gd name="connsiteY9" fmla="*/ 67094 h 202782"/>
                      <a:gd name="connsiteX10" fmla="*/ 119918 w 154041"/>
                      <a:gd name="connsiteY10" fmla="*/ 167587 h 202782"/>
                      <a:gd name="connsiteX11" fmla="*/ 110347 w 154041"/>
                      <a:gd name="connsiteY11" fmla="*/ 162802 h 202782"/>
                      <a:gd name="connsiteX12" fmla="*/ 105561 w 154041"/>
                      <a:gd name="connsiteY12" fmla="*/ 148446 h 202782"/>
                      <a:gd name="connsiteX13" fmla="*/ 105561 w 154041"/>
                      <a:gd name="connsiteY13" fmla="*/ 153231 h 202782"/>
                      <a:gd name="connsiteX14" fmla="*/ 95990 w 154041"/>
                      <a:gd name="connsiteY14" fmla="*/ 153231 h 202782"/>
                      <a:gd name="connsiteX15" fmla="*/ 76849 w 154041"/>
                      <a:gd name="connsiteY15" fmla="*/ 86235 h 20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4041" h="202782">
                        <a:moveTo>
                          <a:pt x="282" y="81450"/>
                        </a:moveTo>
                        <a:cubicBezTo>
                          <a:pt x="5068" y="153231"/>
                          <a:pt x="119918" y="225012"/>
                          <a:pt x="124703" y="196300"/>
                        </a:cubicBezTo>
                        <a:cubicBezTo>
                          <a:pt x="134274" y="167587"/>
                          <a:pt x="158201" y="110162"/>
                          <a:pt x="153415" y="52737"/>
                        </a:cubicBezTo>
                        <a:cubicBezTo>
                          <a:pt x="148630" y="-4688"/>
                          <a:pt x="72063" y="98"/>
                          <a:pt x="72063" y="98"/>
                        </a:cubicBezTo>
                        <a:cubicBezTo>
                          <a:pt x="52922" y="98"/>
                          <a:pt x="-4503" y="9669"/>
                          <a:pt x="282" y="81450"/>
                        </a:cubicBezTo>
                        <a:close/>
                        <a:moveTo>
                          <a:pt x="76849" y="86235"/>
                        </a:moveTo>
                        <a:cubicBezTo>
                          <a:pt x="81634" y="67094"/>
                          <a:pt x="95990" y="76664"/>
                          <a:pt x="105561" y="86235"/>
                        </a:cubicBezTo>
                        <a:cubicBezTo>
                          <a:pt x="100776" y="67094"/>
                          <a:pt x="95990" y="52737"/>
                          <a:pt x="95990" y="33596"/>
                        </a:cubicBezTo>
                        <a:cubicBezTo>
                          <a:pt x="95990" y="28810"/>
                          <a:pt x="100776" y="28810"/>
                          <a:pt x="100776" y="28810"/>
                        </a:cubicBezTo>
                        <a:cubicBezTo>
                          <a:pt x="119918" y="33596"/>
                          <a:pt x="124703" y="47952"/>
                          <a:pt x="129488" y="67094"/>
                        </a:cubicBezTo>
                        <a:cubicBezTo>
                          <a:pt x="139060" y="100592"/>
                          <a:pt x="139060" y="138875"/>
                          <a:pt x="119918" y="167587"/>
                        </a:cubicBezTo>
                        <a:cubicBezTo>
                          <a:pt x="115133" y="172373"/>
                          <a:pt x="110347" y="167587"/>
                          <a:pt x="110347" y="162802"/>
                        </a:cubicBezTo>
                        <a:cubicBezTo>
                          <a:pt x="110347" y="158016"/>
                          <a:pt x="105561" y="153231"/>
                          <a:pt x="105561" y="148446"/>
                        </a:cubicBezTo>
                        <a:cubicBezTo>
                          <a:pt x="105561" y="148446"/>
                          <a:pt x="105561" y="148446"/>
                          <a:pt x="105561" y="153231"/>
                        </a:cubicBezTo>
                        <a:cubicBezTo>
                          <a:pt x="105561" y="158016"/>
                          <a:pt x="100776" y="158016"/>
                          <a:pt x="95990" y="153231"/>
                        </a:cubicBezTo>
                        <a:cubicBezTo>
                          <a:pt x="86420" y="134089"/>
                          <a:pt x="76849" y="105377"/>
                          <a:pt x="76849" y="86235"/>
                        </a:cubicBezTo>
                        <a:close/>
                      </a:path>
                    </a:pathLst>
                  </a:custGeom>
                  <a:solidFill>
                    <a:srgbClr val="D6371E">
                      <a:alpha val="50000"/>
                    </a:srgbClr>
                  </a:solidFill>
                  <a:ln w="47824" cap="flat">
                    <a:noFill/>
                    <a:prstDash val="solid"/>
                    <a:miter/>
                  </a:ln>
                </p:spPr>
                <p:txBody>
                  <a:bodyPr rtlCol="0" anchor="ctr"/>
                  <a:lstStyle/>
                  <a:p>
                    <a:endParaRPr lang="en-US"/>
                  </a:p>
                </p:txBody>
              </p:sp>
              <p:grpSp>
                <p:nvGrpSpPr>
                  <p:cNvPr id="291" name="Graphic 3">
                    <a:extLst>
                      <a:ext uri="{FF2B5EF4-FFF2-40B4-BE49-F238E27FC236}">
                        <a16:creationId xmlns:a16="http://schemas.microsoft.com/office/drawing/2014/main" xmlns="" id="{0B656C83-22CF-4FB0-A552-9A0258D81E78}"/>
                      </a:ext>
                    </a:extLst>
                  </p:cNvPr>
                  <p:cNvGrpSpPr/>
                  <p:nvPr/>
                </p:nvGrpSpPr>
                <p:grpSpPr>
                  <a:xfrm>
                    <a:off x="9387318" y="7324732"/>
                    <a:ext cx="220883" cy="277554"/>
                    <a:chOff x="9387318" y="7324732"/>
                    <a:chExt cx="220883" cy="277554"/>
                  </a:xfrm>
                </p:grpSpPr>
                <p:sp>
                  <p:nvSpPr>
                    <p:cNvPr id="307" name="Freeform: Shape 306">
                      <a:extLst>
                        <a:ext uri="{FF2B5EF4-FFF2-40B4-BE49-F238E27FC236}">
                          <a16:creationId xmlns:a16="http://schemas.microsoft.com/office/drawing/2014/main" xmlns="" id="{851A524A-0F38-4E2E-86A1-BF2CE28FBEE3}"/>
                        </a:ext>
                      </a:extLst>
                    </p:cNvPr>
                    <p:cNvSpPr/>
                    <p:nvPr/>
                  </p:nvSpPr>
                  <p:spPr>
                    <a:xfrm>
                      <a:off x="9387898" y="7332411"/>
                      <a:ext cx="203183" cy="260564"/>
                    </a:xfrm>
                    <a:custGeom>
                      <a:avLst/>
                      <a:gdLst>
                        <a:gd name="connsiteX0" fmla="*/ 162862 w 203183"/>
                        <a:gd name="connsiteY0" fmla="*/ 11463 h 260564"/>
                        <a:gd name="connsiteX1" fmla="*/ 129364 w 203183"/>
                        <a:gd name="connsiteY1" fmla="*/ 260305 h 260564"/>
                        <a:gd name="connsiteX2" fmla="*/ 158 w 203183"/>
                        <a:gd name="connsiteY2" fmla="*/ 140669 h 260564"/>
                        <a:gd name="connsiteX3" fmla="*/ 162862 w 203183"/>
                        <a:gd name="connsiteY3" fmla="*/ 11463 h 260564"/>
                        <a:gd name="connsiteX4" fmla="*/ 162862 w 203183"/>
                        <a:gd name="connsiteY4" fmla="*/ 11463 h 260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183" h="260564">
                          <a:moveTo>
                            <a:pt x="162862" y="11463"/>
                          </a:moveTo>
                          <a:cubicBezTo>
                            <a:pt x="162862" y="11463"/>
                            <a:pt x="272927" y="269876"/>
                            <a:pt x="129364" y="260305"/>
                          </a:cubicBezTo>
                          <a:cubicBezTo>
                            <a:pt x="57583" y="255519"/>
                            <a:pt x="9729" y="178953"/>
                            <a:pt x="158" y="140669"/>
                          </a:cubicBezTo>
                          <a:cubicBezTo>
                            <a:pt x="-4628" y="102386"/>
                            <a:pt x="100651" y="-41176"/>
                            <a:pt x="162862" y="11463"/>
                          </a:cubicBezTo>
                          <a:lnTo>
                            <a:pt x="162862" y="11463"/>
                          </a:lnTo>
                          <a:close/>
                        </a:path>
                      </a:pathLst>
                    </a:custGeom>
                    <a:solidFill>
                      <a:srgbClr val="D9531E"/>
                    </a:solidFill>
                    <a:ln w="47824" cap="flat">
                      <a:noFill/>
                      <a:prstDash val="solid"/>
                      <a:miter/>
                    </a:ln>
                  </p:spPr>
                  <p:txBody>
                    <a:bodyPr rtlCol="0" anchor="ctr"/>
                    <a:lstStyle/>
                    <a:p>
                      <a:endParaRPr lang="en-US"/>
                    </a:p>
                  </p:txBody>
                </p:sp>
                <p:sp>
                  <p:nvSpPr>
                    <p:cNvPr id="308" name="Freeform: Shape 307">
                      <a:extLst>
                        <a:ext uri="{FF2B5EF4-FFF2-40B4-BE49-F238E27FC236}">
                          <a16:creationId xmlns:a16="http://schemas.microsoft.com/office/drawing/2014/main" xmlns="" id="{12128F5E-1B97-4F84-BB3B-8EE21F95A069}"/>
                        </a:ext>
                      </a:extLst>
                    </p:cNvPr>
                    <p:cNvSpPr/>
                    <p:nvPr/>
                  </p:nvSpPr>
                  <p:spPr>
                    <a:xfrm>
                      <a:off x="9387318" y="7324732"/>
                      <a:ext cx="220883" cy="277554"/>
                    </a:xfrm>
                    <a:custGeom>
                      <a:avLst/>
                      <a:gdLst>
                        <a:gd name="connsiteX0" fmla="*/ 134730 w 220883"/>
                        <a:gd name="connsiteY0" fmla="*/ 272769 h 277554"/>
                        <a:gd name="connsiteX1" fmla="*/ 738 w 220883"/>
                        <a:gd name="connsiteY1" fmla="*/ 148348 h 277554"/>
                        <a:gd name="connsiteX2" fmla="*/ 39022 w 220883"/>
                        <a:gd name="connsiteY2" fmla="*/ 66996 h 277554"/>
                        <a:gd name="connsiteX3" fmla="*/ 139515 w 220883"/>
                        <a:gd name="connsiteY3" fmla="*/ 0 h 277554"/>
                        <a:gd name="connsiteX4" fmla="*/ 177799 w 220883"/>
                        <a:gd name="connsiteY4" fmla="*/ 14356 h 277554"/>
                        <a:gd name="connsiteX5" fmla="*/ 177799 w 220883"/>
                        <a:gd name="connsiteY5" fmla="*/ 19142 h 277554"/>
                        <a:gd name="connsiteX6" fmla="*/ 206511 w 220883"/>
                        <a:gd name="connsiteY6" fmla="*/ 248842 h 277554"/>
                        <a:gd name="connsiteX7" fmla="*/ 153872 w 220883"/>
                        <a:gd name="connsiteY7" fmla="*/ 277554 h 277554"/>
                        <a:gd name="connsiteX8" fmla="*/ 153872 w 220883"/>
                        <a:gd name="connsiteY8" fmla="*/ 277554 h 277554"/>
                        <a:gd name="connsiteX9" fmla="*/ 134730 w 220883"/>
                        <a:gd name="connsiteY9" fmla="*/ 272769 h 277554"/>
                        <a:gd name="connsiteX10" fmla="*/ 134730 w 220883"/>
                        <a:gd name="connsiteY10" fmla="*/ 14356 h 277554"/>
                        <a:gd name="connsiteX11" fmla="*/ 43807 w 220883"/>
                        <a:gd name="connsiteY11" fmla="*/ 76567 h 277554"/>
                        <a:gd name="connsiteX12" fmla="*/ 10309 w 220883"/>
                        <a:gd name="connsiteY12" fmla="*/ 148348 h 277554"/>
                        <a:gd name="connsiteX13" fmla="*/ 134730 w 220883"/>
                        <a:gd name="connsiteY13" fmla="*/ 263198 h 277554"/>
                        <a:gd name="connsiteX14" fmla="*/ 144301 w 220883"/>
                        <a:gd name="connsiteY14" fmla="*/ 263198 h 277554"/>
                        <a:gd name="connsiteX15" fmla="*/ 144301 w 220883"/>
                        <a:gd name="connsiteY15" fmla="*/ 263198 h 277554"/>
                        <a:gd name="connsiteX16" fmla="*/ 187370 w 220883"/>
                        <a:gd name="connsiteY16" fmla="*/ 239271 h 277554"/>
                        <a:gd name="connsiteX17" fmla="*/ 158657 w 220883"/>
                        <a:gd name="connsiteY17" fmla="*/ 23927 h 277554"/>
                        <a:gd name="connsiteX18" fmla="*/ 134730 w 220883"/>
                        <a:gd name="connsiteY18" fmla="*/ 14356 h 277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0883" h="277554">
                          <a:moveTo>
                            <a:pt x="134730" y="272769"/>
                          </a:moveTo>
                          <a:cubicBezTo>
                            <a:pt x="62949" y="267983"/>
                            <a:pt x="10309" y="186631"/>
                            <a:pt x="738" y="148348"/>
                          </a:cubicBezTo>
                          <a:cubicBezTo>
                            <a:pt x="-4047" y="129206"/>
                            <a:pt x="15095" y="95708"/>
                            <a:pt x="39022" y="66996"/>
                          </a:cubicBezTo>
                          <a:cubicBezTo>
                            <a:pt x="72519" y="28713"/>
                            <a:pt x="106018" y="0"/>
                            <a:pt x="139515" y="0"/>
                          </a:cubicBezTo>
                          <a:cubicBezTo>
                            <a:pt x="153872" y="0"/>
                            <a:pt x="163442" y="4786"/>
                            <a:pt x="177799" y="14356"/>
                          </a:cubicBezTo>
                          <a:cubicBezTo>
                            <a:pt x="177799" y="14356"/>
                            <a:pt x="177799" y="14356"/>
                            <a:pt x="177799" y="19142"/>
                          </a:cubicBezTo>
                          <a:cubicBezTo>
                            <a:pt x="182584" y="23927"/>
                            <a:pt x="249580" y="181846"/>
                            <a:pt x="206511" y="248842"/>
                          </a:cubicBezTo>
                          <a:cubicBezTo>
                            <a:pt x="196940" y="267983"/>
                            <a:pt x="177799" y="277554"/>
                            <a:pt x="153872" y="277554"/>
                          </a:cubicBezTo>
                          <a:lnTo>
                            <a:pt x="153872" y="277554"/>
                          </a:lnTo>
                          <a:cubicBezTo>
                            <a:pt x="144301" y="272769"/>
                            <a:pt x="139515" y="272769"/>
                            <a:pt x="134730" y="272769"/>
                          </a:cubicBezTo>
                          <a:close/>
                          <a:moveTo>
                            <a:pt x="134730" y="14356"/>
                          </a:moveTo>
                          <a:cubicBezTo>
                            <a:pt x="110803" y="14356"/>
                            <a:pt x="77305" y="38283"/>
                            <a:pt x="43807" y="76567"/>
                          </a:cubicBezTo>
                          <a:cubicBezTo>
                            <a:pt x="19880" y="110065"/>
                            <a:pt x="10309" y="133992"/>
                            <a:pt x="10309" y="148348"/>
                          </a:cubicBezTo>
                          <a:cubicBezTo>
                            <a:pt x="19880" y="181846"/>
                            <a:pt x="67734" y="258413"/>
                            <a:pt x="134730" y="263198"/>
                          </a:cubicBezTo>
                          <a:cubicBezTo>
                            <a:pt x="139515" y="263198"/>
                            <a:pt x="144301" y="263198"/>
                            <a:pt x="144301" y="263198"/>
                          </a:cubicBezTo>
                          <a:lnTo>
                            <a:pt x="144301" y="263198"/>
                          </a:lnTo>
                          <a:cubicBezTo>
                            <a:pt x="163442" y="263198"/>
                            <a:pt x="177799" y="253627"/>
                            <a:pt x="187370" y="239271"/>
                          </a:cubicBezTo>
                          <a:cubicBezTo>
                            <a:pt x="220867" y="181846"/>
                            <a:pt x="163442" y="38283"/>
                            <a:pt x="158657" y="23927"/>
                          </a:cubicBezTo>
                          <a:cubicBezTo>
                            <a:pt x="153872" y="14356"/>
                            <a:pt x="144301" y="14356"/>
                            <a:pt x="134730" y="14356"/>
                          </a:cubicBezTo>
                          <a:close/>
                        </a:path>
                      </a:pathLst>
                    </a:custGeom>
                    <a:solidFill>
                      <a:srgbClr val="B3351C"/>
                    </a:solidFill>
                    <a:ln w="47824" cap="flat">
                      <a:noFill/>
                      <a:prstDash val="solid"/>
                      <a:miter/>
                    </a:ln>
                  </p:spPr>
                  <p:txBody>
                    <a:bodyPr rtlCol="0" anchor="ctr"/>
                    <a:lstStyle/>
                    <a:p>
                      <a:endParaRPr lang="en-US"/>
                    </a:p>
                  </p:txBody>
                </p:sp>
              </p:grpSp>
              <p:sp>
                <p:nvSpPr>
                  <p:cNvPr id="292" name="Freeform: Shape 291">
                    <a:extLst>
                      <a:ext uri="{FF2B5EF4-FFF2-40B4-BE49-F238E27FC236}">
                        <a16:creationId xmlns:a16="http://schemas.microsoft.com/office/drawing/2014/main" xmlns="" id="{A80D344F-ED28-4DD9-B834-9B756D37B1F8}"/>
                      </a:ext>
                    </a:extLst>
                  </p:cNvPr>
                  <p:cNvSpPr/>
                  <p:nvPr/>
                </p:nvSpPr>
                <p:spPr>
                  <a:xfrm>
                    <a:off x="9392231" y="7329418"/>
                    <a:ext cx="203635" cy="259078"/>
                  </a:xfrm>
                  <a:custGeom>
                    <a:avLst/>
                    <a:gdLst>
                      <a:gd name="connsiteX0" fmla="*/ 610 w 203635"/>
                      <a:gd name="connsiteY0" fmla="*/ 138877 h 259078"/>
                      <a:gd name="connsiteX1" fmla="*/ 129816 w 203635"/>
                      <a:gd name="connsiteY1" fmla="*/ 258512 h 259078"/>
                      <a:gd name="connsiteX2" fmla="*/ 163314 w 203635"/>
                      <a:gd name="connsiteY2" fmla="*/ 9671 h 259078"/>
                      <a:gd name="connsiteX3" fmla="*/ 610 w 203635"/>
                      <a:gd name="connsiteY3" fmla="*/ 138877 h 259078"/>
                      <a:gd name="connsiteX4" fmla="*/ 134602 w 203635"/>
                      <a:gd name="connsiteY4" fmla="*/ 91023 h 259078"/>
                      <a:gd name="connsiteX5" fmla="*/ 129816 w 203635"/>
                      <a:gd name="connsiteY5" fmla="*/ 47954 h 259078"/>
                      <a:gd name="connsiteX6" fmla="*/ 148958 w 203635"/>
                      <a:gd name="connsiteY6" fmla="*/ 43169 h 259078"/>
                      <a:gd name="connsiteX7" fmla="*/ 177670 w 203635"/>
                      <a:gd name="connsiteY7" fmla="*/ 105379 h 259078"/>
                      <a:gd name="connsiteX8" fmla="*/ 187241 w 203635"/>
                      <a:gd name="connsiteY8" fmla="*/ 210658 h 259078"/>
                      <a:gd name="connsiteX9" fmla="*/ 177670 w 203635"/>
                      <a:gd name="connsiteY9" fmla="*/ 210658 h 259078"/>
                      <a:gd name="connsiteX10" fmla="*/ 153743 w 203635"/>
                      <a:gd name="connsiteY10" fmla="*/ 148448 h 259078"/>
                      <a:gd name="connsiteX11" fmla="*/ 172885 w 203635"/>
                      <a:gd name="connsiteY11" fmla="*/ 215444 h 259078"/>
                      <a:gd name="connsiteX12" fmla="*/ 168099 w 203635"/>
                      <a:gd name="connsiteY12" fmla="*/ 220229 h 259078"/>
                      <a:gd name="connsiteX13" fmla="*/ 77177 w 203635"/>
                      <a:gd name="connsiteY13" fmla="*/ 114950 h 259078"/>
                      <a:gd name="connsiteX14" fmla="*/ 134602 w 203635"/>
                      <a:gd name="connsiteY14" fmla="*/ 91023 h 259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3635" h="259078">
                        <a:moveTo>
                          <a:pt x="610" y="138877"/>
                        </a:moveTo>
                        <a:cubicBezTo>
                          <a:pt x="10181" y="177160"/>
                          <a:pt x="58035" y="253727"/>
                          <a:pt x="129816" y="258512"/>
                        </a:cubicBezTo>
                        <a:cubicBezTo>
                          <a:pt x="273378" y="272869"/>
                          <a:pt x="163314" y="9671"/>
                          <a:pt x="163314" y="9671"/>
                        </a:cubicBezTo>
                        <a:cubicBezTo>
                          <a:pt x="96318" y="-38183"/>
                          <a:pt x="-8961" y="105379"/>
                          <a:pt x="610" y="138877"/>
                        </a:cubicBezTo>
                        <a:close/>
                        <a:moveTo>
                          <a:pt x="134602" y="91023"/>
                        </a:moveTo>
                        <a:cubicBezTo>
                          <a:pt x="129816" y="76667"/>
                          <a:pt x="125031" y="62310"/>
                          <a:pt x="129816" y="47954"/>
                        </a:cubicBezTo>
                        <a:cubicBezTo>
                          <a:pt x="129816" y="38383"/>
                          <a:pt x="144172" y="33598"/>
                          <a:pt x="148958" y="43169"/>
                        </a:cubicBezTo>
                        <a:cubicBezTo>
                          <a:pt x="163314" y="57525"/>
                          <a:pt x="172885" y="81452"/>
                          <a:pt x="177670" y="105379"/>
                        </a:cubicBezTo>
                        <a:cubicBezTo>
                          <a:pt x="187241" y="138877"/>
                          <a:pt x="192026" y="172375"/>
                          <a:pt x="187241" y="210658"/>
                        </a:cubicBezTo>
                        <a:cubicBezTo>
                          <a:pt x="187241" y="215444"/>
                          <a:pt x="177670" y="210658"/>
                          <a:pt x="177670" y="210658"/>
                        </a:cubicBezTo>
                        <a:cubicBezTo>
                          <a:pt x="172885" y="191517"/>
                          <a:pt x="163314" y="167590"/>
                          <a:pt x="153743" y="148448"/>
                        </a:cubicBezTo>
                        <a:cubicBezTo>
                          <a:pt x="163314" y="172375"/>
                          <a:pt x="168099" y="191517"/>
                          <a:pt x="172885" y="215444"/>
                        </a:cubicBezTo>
                        <a:cubicBezTo>
                          <a:pt x="172885" y="220229"/>
                          <a:pt x="172885" y="220229"/>
                          <a:pt x="168099" y="220229"/>
                        </a:cubicBezTo>
                        <a:cubicBezTo>
                          <a:pt x="115460" y="220229"/>
                          <a:pt x="81962" y="162804"/>
                          <a:pt x="77177" y="114950"/>
                        </a:cubicBezTo>
                        <a:cubicBezTo>
                          <a:pt x="67606" y="62310"/>
                          <a:pt x="105889" y="76667"/>
                          <a:pt x="134602" y="91023"/>
                        </a:cubicBezTo>
                        <a:close/>
                      </a:path>
                    </a:pathLst>
                  </a:custGeom>
                  <a:solidFill>
                    <a:srgbClr val="D6371E">
                      <a:alpha val="50000"/>
                    </a:srgbClr>
                  </a:solidFill>
                  <a:ln w="47824" cap="flat">
                    <a:noFill/>
                    <a:prstDash val="solid"/>
                    <a:miter/>
                  </a:ln>
                </p:spPr>
                <p:txBody>
                  <a:bodyPr rtlCol="0" anchor="ctr"/>
                  <a:lstStyle/>
                  <a:p>
                    <a:endParaRPr lang="en-US"/>
                  </a:p>
                </p:txBody>
              </p:sp>
              <p:grpSp>
                <p:nvGrpSpPr>
                  <p:cNvPr id="293" name="Graphic 3">
                    <a:extLst>
                      <a:ext uri="{FF2B5EF4-FFF2-40B4-BE49-F238E27FC236}">
                        <a16:creationId xmlns:a16="http://schemas.microsoft.com/office/drawing/2014/main" xmlns="" id="{69B388A5-E647-4526-8B08-7BF16D637333}"/>
                      </a:ext>
                    </a:extLst>
                  </p:cNvPr>
                  <p:cNvGrpSpPr/>
                  <p:nvPr/>
                </p:nvGrpSpPr>
                <p:grpSpPr>
                  <a:xfrm>
                    <a:off x="9567509" y="7678853"/>
                    <a:ext cx="334568" cy="325408"/>
                    <a:chOff x="9567509" y="7678853"/>
                    <a:chExt cx="334568" cy="325408"/>
                  </a:xfrm>
                </p:grpSpPr>
                <p:sp>
                  <p:nvSpPr>
                    <p:cNvPr id="305" name="Freeform: Shape 304">
                      <a:extLst>
                        <a:ext uri="{FF2B5EF4-FFF2-40B4-BE49-F238E27FC236}">
                          <a16:creationId xmlns:a16="http://schemas.microsoft.com/office/drawing/2014/main" xmlns="" id="{EAE09B5D-A2DE-433A-863F-622A65203322}"/>
                        </a:ext>
                      </a:extLst>
                    </p:cNvPr>
                    <p:cNvSpPr/>
                    <p:nvPr/>
                  </p:nvSpPr>
                  <p:spPr>
                    <a:xfrm>
                      <a:off x="9576157" y="7687909"/>
                      <a:ext cx="320565" cy="309134"/>
                    </a:xfrm>
                    <a:custGeom>
                      <a:avLst/>
                      <a:gdLst>
                        <a:gd name="connsiteX0" fmla="*/ 46384 w 320565"/>
                        <a:gd name="connsiteY0" fmla="*/ 5300 h 309134"/>
                        <a:gd name="connsiteX1" fmla="*/ 314368 w 320565"/>
                        <a:gd name="connsiteY1" fmla="*/ 96223 h 309134"/>
                        <a:gd name="connsiteX2" fmla="*/ 276084 w 320565"/>
                        <a:gd name="connsiteY2" fmla="*/ 96223 h 309134"/>
                        <a:gd name="connsiteX3" fmla="*/ 295226 w 320565"/>
                        <a:gd name="connsiteY3" fmla="*/ 297211 h 309134"/>
                        <a:gd name="connsiteX4" fmla="*/ 218659 w 320565"/>
                        <a:gd name="connsiteY4" fmla="*/ 278069 h 309134"/>
                        <a:gd name="connsiteX5" fmla="*/ 89453 w 320565"/>
                        <a:gd name="connsiteY5" fmla="*/ 249357 h 309134"/>
                        <a:gd name="connsiteX6" fmla="*/ 94238 w 320565"/>
                        <a:gd name="connsiteY6" fmla="*/ 268498 h 309134"/>
                        <a:gd name="connsiteX7" fmla="*/ 36813 w 320565"/>
                        <a:gd name="connsiteY7" fmla="*/ 14871 h 309134"/>
                        <a:gd name="connsiteX8" fmla="*/ 46384 w 320565"/>
                        <a:gd name="connsiteY8" fmla="*/ 5300 h 309134"/>
                        <a:gd name="connsiteX9" fmla="*/ 46384 w 320565"/>
                        <a:gd name="connsiteY9" fmla="*/ 5300 h 309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0565" h="309134">
                          <a:moveTo>
                            <a:pt x="46384" y="5300"/>
                          </a:moveTo>
                          <a:cubicBezTo>
                            <a:pt x="46384" y="5300"/>
                            <a:pt x="233015" y="-32983"/>
                            <a:pt x="314368" y="96223"/>
                          </a:cubicBezTo>
                          <a:cubicBezTo>
                            <a:pt x="333509" y="124936"/>
                            <a:pt x="304796" y="96223"/>
                            <a:pt x="276084" y="96223"/>
                          </a:cubicBezTo>
                          <a:cubicBezTo>
                            <a:pt x="247372" y="96223"/>
                            <a:pt x="338295" y="196717"/>
                            <a:pt x="295226" y="297211"/>
                          </a:cubicBezTo>
                          <a:cubicBezTo>
                            <a:pt x="280869" y="335494"/>
                            <a:pt x="252157" y="268498"/>
                            <a:pt x="218659" y="278069"/>
                          </a:cubicBezTo>
                          <a:cubicBezTo>
                            <a:pt x="185161" y="282855"/>
                            <a:pt x="108595" y="268498"/>
                            <a:pt x="89453" y="249357"/>
                          </a:cubicBezTo>
                          <a:cubicBezTo>
                            <a:pt x="65525" y="230215"/>
                            <a:pt x="89453" y="258927"/>
                            <a:pt x="94238" y="268498"/>
                          </a:cubicBezTo>
                          <a:cubicBezTo>
                            <a:pt x="99024" y="273284"/>
                            <a:pt x="-73251" y="206288"/>
                            <a:pt x="36813" y="14871"/>
                          </a:cubicBezTo>
                          <a:lnTo>
                            <a:pt x="46384" y="5300"/>
                          </a:lnTo>
                          <a:lnTo>
                            <a:pt x="46384" y="5300"/>
                          </a:lnTo>
                          <a:close/>
                        </a:path>
                      </a:pathLst>
                    </a:custGeom>
                    <a:solidFill>
                      <a:srgbClr val="D9531E"/>
                    </a:solidFill>
                    <a:ln w="47824" cap="flat">
                      <a:noFill/>
                      <a:prstDash val="solid"/>
                      <a:miter/>
                    </a:ln>
                  </p:spPr>
                  <p:txBody>
                    <a:bodyPr rtlCol="0" anchor="ctr"/>
                    <a:lstStyle/>
                    <a:p>
                      <a:endParaRPr lang="en-US"/>
                    </a:p>
                  </p:txBody>
                </p:sp>
                <p:sp>
                  <p:nvSpPr>
                    <p:cNvPr id="306" name="Freeform: Shape 305">
                      <a:extLst>
                        <a:ext uri="{FF2B5EF4-FFF2-40B4-BE49-F238E27FC236}">
                          <a16:creationId xmlns:a16="http://schemas.microsoft.com/office/drawing/2014/main" xmlns="" id="{6BC42DEB-3739-475C-8B0C-969EC3139F86}"/>
                        </a:ext>
                      </a:extLst>
                    </p:cNvPr>
                    <p:cNvSpPr/>
                    <p:nvPr/>
                  </p:nvSpPr>
                  <p:spPr>
                    <a:xfrm>
                      <a:off x="9567509" y="7678853"/>
                      <a:ext cx="334568" cy="325408"/>
                    </a:xfrm>
                    <a:custGeom>
                      <a:avLst/>
                      <a:gdLst>
                        <a:gd name="connsiteX0" fmla="*/ 260805 w 334568"/>
                        <a:gd name="connsiteY0" fmla="*/ 311052 h 325408"/>
                        <a:gd name="connsiteX1" fmla="*/ 222522 w 334568"/>
                        <a:gd name="connsiteY1" fmla="*/ 291910 h 325408"/>
                        <a:gd name="connsiteX2" fmla="*/ 208165 w 334568"/>
                        <a:gd name="connsiteY2" fmla="*/ 291910 h 325408"/>
                        <a:gd name="connsiteX3" fmla="*/ 102886 w 334568"/>
                        <a:gd name="connsiteY3" fmla="*/ 272769 h 325408"/>
                        <a:gd name="connsiteX4" fmla="*/ 102886 w 334568"/>
                        <a:gd name="connsiteY4" fmla="*/ 277554 h 325408"/>
                        <a:gd name="connsiteX5" fmla="*/ 98101 w 334568"/>
                        <a:gd name="connsiteY5" fmla="*/ 282340 h 325408"/>
                        <a:gd name="connsiteX6" fmla="*/ 98101 w 334568"/>
                        <a:gd name="connsiteY6" fmla="*/ 282340 h 325408"/>
                        <a:gd name="connsiteX7" fmla="*/ 21534 w 334568"/>
                        <a:gd name="connsiteY7" fmla="*/ 215344 h 325408"/>
                        <a:gd name="connsiteX8" fmla="*/ 35891 w 334568"/>
                        <a:gd name="connsiteY8" fmla="*/ 14356 h 325408"/>
                        <a:gd name="connsiteX9" fmla="*/ 40676 w 334568"/>
                        <a:gd name="connsiteY9" fmla="*/ 9571 h 325408"/>
                        <a:gd name="connsiteX10" fmla="*/ 55032 w 334568"/>
                        <a:gd name="connsiteY10" fmla="*/ 4785 h 325408"/>
                        <a:gd name="connsiteX11" fmla="*/ 112457 w 334568"/>
                        <a:gd name="connsiteY11" fmla="*/ 0 h 325408"/>
                        <a:gd name="connsiteX12" fmla="*/ 327801 w 334568"/>
                        <a:gd name="connsiteY12" fmla="*/ 100494 h 325408"/>
                        <a:gd name="connsiteX13" fmla="*/ 332587 w 334568"/>
                        <a:gd name="connsiteY13" fmla="*/ 119635 h 325408"/>
                        <a:gd name="connsiteX14" fmla="*/ 327801 w 334568"/>
                        <a:gd name="connsiteY14" fmla="*/ 124421 h 325408"/>
                        <a:gd name="connsiteX15" fmla="*/ 318230 w 334568"/>
                        <a:gd name="connsiteY15" fmla="*/ 119635 h 325408"/>
                        <a:gd name="connsiteX16" fmla="*/ 284732 w 334568"/>
                        <a:gd name="connsiteY16" fmla="*/ 110065 h 325408"/>
                        <a:gd name="connsiteX17" fmla="*/ 294303 w 334568"/>
                        <a:gd name="connsiteY17" fmla="*/ 138777 h 325408"/>
                        <a:gd name="connsiteX18" fmla="*/ 308659 w 334568"/>
                        <a:gd name="connsiteY18" fmla="*/ 311052 h 325408"/>
                        <a:gd name="connsiteX19" fmla="*/ 289517 w 334568"/>
                        <a:gd name="connsiteY19" fmla="*/ 325408 h 325408"/>
                        <a:gd name="connsiteX20" fmla="*/ 260805 w 334568"/>
                        <a:gd name="connsiteY20" fmla="*/ 311052 h 325408"/>
                        <a:gd name="connsiteX21" fmla="*/ 284732 w 334568"/>
                        <a:gd name="connsiteY21" fmla="*/ 95708 h 325408"/>
                        <a:gd name="connsiteX22" fmla="*/ 318230 w 334568"/>
                        <a:gd name="connsiteY22" fmla="*/ 105279 h 325408"/>
                        <a:gd name="connsiteX23" fmla="*/ 112457 w 334568"/>
                        <a:gd name="connsiteY23" fmla="*/ 14356 h 325408"/>
                        <a:gd name="connsiteX24" fmla="*/ 59818 w 334568"/>
                        <a:gd name="connsiteY24" fmla="*/ 19142 h 325408"/>
                        <a:gd name="connsiteX25" fmla="*/ 59818 w 334568"/>
                        <a:gd name="connsiteY25" fmla="*/ 19142 h 325408"/>
                        <a:gd name="connsiteX26" fmla="*/ 50246 w 334568"/>
                        <a:gd name="connsiteY26" fmla="*/ 23927 h 325408"/>
                        <a:gd name="connsiteX27" fmla="*/ 31105 w 334568"/>
                        <a:gd name="connsiteY27" fmla="*/ 196202 h 325408"/>
                        <a:gd name="connsiteX28" fmla="*/ 83745 w 334568"/>
                        <a:gd name="connsiteY28" fmla="*/ 258413 h 325408"/>
                        <a:gd name="connsiteX29" fmla="*/ 83745 w 334568"/>
                        <a:gd name="connsiteY29" fmla="*/ 248842 h 325408"/>
                        <a:gd name="connsiteX30" fmla="*/ 88530 w 334568"/>
                        <a:gd name="connsiteY30" fmla="*/ 244056 h 325408"/>
                        <a:gd name="connsiteX31" fmla="*/ 102886 w 334568"/>
                        <a:gd name="connsiteY31" fmla="*/ 253627 h 325408"/>
                        <a:gd name="connsiteX32" fmla="*/ 212951 w 334568"/>
                        <a:gd name="connsiteY32" fmla="*/ 282340 h 325408"/>
                        <a:gd name="connsiteX33" fmla="*/ 227308 w 334568"/>
                        <a:gd name="connsiteY33" fmla="*/ 282340 h 325408"/>
                        <a:gd name="connsiteX34" fmla="*/ 275162 w 334568"/>
                        <a:gd name="connsiteY34" fmla="*/ 301481 h 325408"/>
                        <a:gd name="connsiteX35" fmla="*/ 294303 w 334568"/>
                        <a:gd name="connsiteY35" fmla="*/ 315837 h 325408"/>
                        <a:gd name="connsiteX36" fmla="*/ 299089 w 334568"/>
                        <a:gd name="connsiteY36" fmla="*/ 306267 h 325408"/>
                        <a:gd name="connsiteX37" fmla="*/ 284732 w 334568"/>
                        <a:gd name="connsiteY37" fmla="*/ 143562 h 325408"/>
                        <a:gd name="connsiteX38" fmla="*/ 275162 w 334568"/>
                        <a:gd name="connsiteY38" fmla="*/ 100494 h 325408"/>
                        <a:gd name="connsiteX39" fmla="*/ 284732 w 334568"/>
                        <a:gd name="connsiteY39" fmla="*/ 95708 h 325408"/>
                        <a:gd name="connsiteX40" fmla="*/ 284732 w 334568"/>
                        <a:gd name="connsiteY40" fmla="*/ 95708 h 325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34568" h="325408">
                          <a:moveTo>
                            <a:pt x="260805" y="311052"/>
                          </a:moveTo>
                          <a:cubicBezTo>
                            <a:pt x="251235" y="301481"/>
                            <a:pt x="236878" y="291910"/>
                            <a:pt x="222522" y="291910"/>
                          </a:cubicBezTo>
                          <a:cubicBezTo>
                            <a:pt x="217736" y="291910"/>
                            <a:pt x="212951" y="291910"/>
                            <a:pt x="208165" y="291910"/>
                          </a:cubicBezTo>
                          <a:cubicBezTo>
                            <a:pt x="179453" y="291910"/>
                            <a:pt x="131599" y="282340"/>
                            <a:pt x="102886" y="272769"/>
                          </a:cubicBezTo>
                          <a:cubicBezTo>
                            <a:pt x="102886" y="272769"/>
                            <a:pt x="102886" y="277554"/>
                            <a:pt x="102886" y="277554"/>
                          </a:cubicBezTo>
                          <a:cubicBezTo>
                            <a:pt x="102886" y="282340"/>
                            <a:pt x="98101" y="282340"/>
                            <a:pt x="98101" y="282340"/>
                          </a:cubicBezTo>
                          <a:lnTo>
                            <a:pt x="98101" y="282340"/>
                          </a:lnTo>
                          <a:cubicBezTo>
                            <a:pt x="88530" y="282340"/>
                            <a:pt x="45462" y="263198"/>
                            <a:pt x="21534" y="215344"/>
                          </a:cubicBezTo>
                          <a:cubicBezTo>
                            <a:pt x="-2393" y="177060"/>
                            <a:pt x="-16749" y="110065"/>
                            <a:pt x="35891" y="14356"/>
                          </a:cubicBezTo>
                          <a:cubicBezTo>
                            <a:pt x="35891" y="14356"/>
                            <a:pt x="35891" y="14356"/>
                            <a:pt x="40676" y="9571"/>
                          </a:cubicBezTo>
                          <a:lnTo>
                            <a:pt x="55032" y="4785"/>
                          </a:lnTo>
                          <a:cubicBezTo>
                            <a:pt x="55032" y="4785"/>
                            <a:pt x="78959" y="0"/>
                            <a:pt x="112457" y="0"/>
                          </a:cubicBezTo>
                          <a:cubicBezTo>
                            <a:pt x="169882" y="0"/>
                            <a:pt x="275162" y="9571"/>
                            <a:pt x="327801" y="100494"/>
                          </a:cubicBezTo>
                          <a:cubicBezTo>
                            <a:pt x="332587" y="110065"/>
                            <a:pt x="337372" y="114850"/>
                            <a:pt x="332587" y="119635"/>
                          </a:cubicBezTo>
                          <a:cubicBezTo>
                            <a:pt x="332587" y="119635"/>
                            <a:pt x="327801" y="124421"/>
                            <a:pt x="327801" y="124421"/>
                          </a:cubicBezTo>
                          <a:cubicBezTo>
                            <a:pt x="323016" y="124421"/>
                            <a:pt x="323016" y="124421"/>
                            <a:pt x="318230" y="119635"/>
                          </a:cubicBezTo>
                          <a:cubicBezTo>
                            <a:pt x="308659" y="114850"/>
                            <a:pt x="299089" y="110065"/>
                            <a:pt x="284732" y="110065"/>
                          </a:cubicBezTo>
                          <a:cubicBezTo>
                            <a:pt x="284732" y="114850"/>
                            <a:pt x="289517" y="129206"/>
                            <a:pt x="294303" y="138777"/>
                          </a:cubicBezTo>
                          <a:cubicBezTo>
                            <a:pt x="308659" y="177060"/>
                            <a:pt x="337372" y="244056"/>
                            <a:pt x="308659" y="311052"/>
                          </a:cubicBezTo>
                          <a:cubicBezTo>
                            <a:pt x="303874" y="320623"/>
                            <a:pt x="299089" y="325408"/>
                            <a:pt x="289517" y="325408"/>
                          </a:cubicBezTo>
                          <a:cubicBezTo>
                            <a:pt x="279947" y="325408"/>
                            <a:pt x="270376" y="315837"/>
                            <a:pt x="260805" y="311052"/>
                          </a:cubicBezTo>
                          <a:close/>
                          <a:moveTo>
                            <a:pt x="284732" y="95708"/>
                          </a:moveTo>
                          <a:cubicBezTo>
                            <a:pt x="299089" y="95708"/>
                            <a:pt x="308659" y="100494"/>
                            <a:pt x="318230" y="105279"/>
                          </a:cubicBezTo>
                          <a:cubicBezTo>
                            <a:pt x="270376" y="28712"/>
                            <a:pt x="179453" y="14356"/>
                            <a:pt x="112457" y="14356"/>
                          </a:cubicBezTo>
                          <a:cubicBezTo>
                            <a:pt x="83745" y="14356"/>
                            <a:pt x="59818" y="19142"/>
                            <a:pt x="59818" y="19142"/>
                          </a:cubicBezTo>
                          <a:lnTo>
                            <a:pt x="59818" y="19142"/>
                          </a:lnTo>
                          <a:lnTo>
                            <a:pt x="50246" y="23927"/>
                          </a:lnTo>
                          <a:cubicBezTo>
                            <a:pt x="16749" y="90923"/>
                            <a:pt x="7178" y="148348"/>
                            <a:pt x="31105" y="196202"/>
                          </a:cubicBezTo>
                          <a:cubicBezTo>
                            <a:pt x="45462" y="229700"/>
                            <a:pt x="69389" y="248842"/>
                            <a:pt x="83745" y="258413"/>
                          </a:cubicBezTo>
                          <a:cubicBezTo>
                            <a:pt x="83745" y="253627"/>
                            <a:pt x="83745" y="253627"/>
                            <a:pt x="83745" y="248842"/>
                          </a:cubicBezTo>
                          <a:cubicBezTo>
                            <a:pt x="83745" y="244056"/>
                            <a:pt x="88530" y="244056"/>
                            <a:pt x="88530" y="244056"/>
                          </a:cubicBezTo>
                          <a:cubicBezTo>
                            <a:pt x="93316" y="244056"/>
                            <a:pt x="93316" y="244056"/>
                            <a:pt x="102886" y="253627"/>
                          </a:cubicBezTo>
                          <a:cubicBezTo>
                            <a:pt x="122028" y="267983"/>
                            <a:pt x="174668" y="282340"/>
                            <a:pt x="212951" y="282340"/>
                          </a:cubicBezTo>
                          <a:cubicBezTo>
                            <a:pt x="217736" y="282340"/>
                            <a:pt x="222522" y="282340"/>
                            <a:pt x="227308" y="282340"/>
                          </a:cubicBezTo>
                          <a:cubicBezTo>
                            <a:pt x="246449" y="277554"/>
                            <a:pt x="260805" y="291910"/>
                            <a:pt x="275162" y="301481"/>
                          </a:cubicBezTo>
                          <a:cubicBezTo>
                            <a:pt x="279947" y="306267"/>
                            <a:pt x="289517" y="315837"/>
                            <a:pt x="294303" y="315837"/>
                          </a:cubicBezTo>
                          <a:cubicBezTo>
                            <a:pt x="299089" y="315837"/>
                            <a:pt x="299089" y="311052"/>
                            <a:pt x="299089" y="306267"/>
                          </a:cubicBezTo>
                          <a:cubicBezTo>
                            <a:pt x="323016" y="244056"/>
                            <a:pt x="299089" y="181846"/>
                            <a:pt x="284732" y="143562"/>
                          </a:cubicBezTo>
                          <a:cubicBezTo>
                            <a:pt x="275162" y="124421"/>
                            <a:pt x="270376" y="110065"/>
                            <a:pt x="275162" y="100494"/>
                          </a:cubicBezTo>
                          <a:cubicBezTo>
                            <a:pt x="275162" y="100494"/>
                            <a:pt x="275162" y="95708"/>
                            <a:pt x="284732" y="95708"/>
                          </a:cubicBezTo>
                          <a:lnTo>
                            <a:pt x="284732" y="95708"/>
                          </a:lnTo>
                          <a:close/>
                        </a:path>
                      </a:pathLst>
                    </a:custGeom>
                    <a:solidFill>
                      <a:srgbClr val="B3351C"/>
                    </a:solidFill>
                    <a:ln w="47824" cap="flat">
                      <a:noFill/>
                      <a:prstDash val="solid"/>
                      <a:miter/>
                    </a:ln>
                  </p:spPr>
                  <p:txBody>
                    <a:bodyPr rtlCol="0" anchor="ctr"/>
                    <a:lstStyle/>
                    <a:p>
                      <a:endParaRPr lang="en-US"/>
                    </a:p>
                  </p:txBody>
                </p:sp>
              </p:grpSp>
              <p:sp>
                <p:nvSpPr>
                  <p:cNvPr id="294" name="Freeform: Shape 293">
                    <a:extLst>
                      <a:ext uri="{FF2B5EF4-FFF2-40B4-BE49-F238E27FC236}">
                        <a16:creationId xmlns:a16="http://schemas.microsoft.com/office/drawing/2014/main" xmlns="" id="{9DEDD952-0641-4A4E-92C4-AE70BA7CC584}"/>
                      </a:ext>
                    </a:extLst>
                  </p:cNvPr>
                  <p:cNvSpPr/>
                  <p:nvPr/>
                </p:nvSpPr>
                <p:spPr>
                  <a:xfrm>
                    <a:off x="9574109" y="7687909"/>
                    <a:ext cx="321201" cy="278069"/>
                  </a:xfrm>
                  <a:custGeom>
                    <a:avLst/>
                    <a:gdLst>
                      <a:gd name="connsiteX0" fmla="*/ 34076 w 321201"/>
                      <a:gd name="connsiteY0" fmla="*/ 10086 h 278069"/>
                      <a:gd name="connsiteX1" fmla="*/ 48433 w 321201"/>
                      <a:gd name="connsiteY1" fmla="*/ 5300 h 278069"/>
                      <a:gd name="connsiteX2" fmla="*/ 316416 w 321201"/>
                      <a:gd name="connsiteY2" fmla="*/ 96223 h 278069"/>
                      <a:gd name="connsiteX3" fmla="*/ 321201 w 321201"/>
                      <a:gd name="connsiteY3" fmla="*/ 110580 h 278069"/>
                      <a:gd name="connsiteX4" fmla="*/ 201566 w 321201"/>
                      <a:gd name="connsiteY4" fmla="*/ 48369 h 278069"/>
                      <a:gd name="connsiteX5" fmla="*/ 196781 w 321201"/>
                      <a:gd name="connsiteY5" fmla="*/ 57940 h 278069"/>
                      <a:gd name="connsiteX6" fmla="*/ 263776 w 321201"/>
                      <a:gd name="connsiteY6" fmla="*/ 144078 h 278069"/>
                      <a:gd name="connsiteX7" fmla="*/ 187209 w 321201"/>
                      <a:gd name="connsiteY7" fmla="*/ 81867 h 278069"/>
                      <a:gd name="connsiteX8" fmla="*/ 182424 w 321201"/>
                      <a:gd name="connsiteY8" fmla="*/ 91438 h 278069"/>
                      <a:gd name="connsiteX9" fmla="*/ 230279 w 321201"/>
                      <a:gd name="connsiteY9" fmla="*/ 172790 h 278069"/>
                      <a:gd name="connsiteX10" fmla="*/ 278133 w 321201"/>
                      <a:gd name="connsiteY10" fmla="*/ 239786 h 278069"/>
                      <a:gd name="connsiteX11" fmla="*/ 105857 w 321201"/>
                      <a:gd name="connsiteY11" fmla="*/ 86653 h 278069"/>
                      <a:gd name="connsiteX12" fmla="*/ 96287 w 321201"/>
                      <a:gd name="connsiteY12" fmla="*/ 81867 h 278069"/>
                      <a:gd name="connsiteX13" fmla="*/ 144141 w 321201"/>
                      <a:gd name="connsiteY13" fmla="*/ 225430 h 278069"/>
                      <a:gd name="connsiteX14" fmla="*/ 101072 w 321201"/>
                      <a:gd name="connsiteY14" fmla="*/ 201503 h 278069"/>
                      <a:gd name="connsiteX15" fmla="*/ 96287 w 321201"/>
                      <a:gd name="connsiteY15" fmla="*/ 206288 h 278069"/>
                      <a:gd name="connsiteX16" fmla="*/ 163282 w 321201"/>
                      <a:gd name="connsiteY16" fmla="*/ 278069 h 278069"/>
                      <a:gd name="connsiteX17" fmla="*/ 96287 w 321201"/>
                      <a:gd name="connsiteY17" fmla="*/ 254142 h 278069"/>
                      <a:gd name="connsiteX18" fmla="*/ 101072 w 321201"/>
                      <a:gd name="connsiteY18" fmla="*/ 273284 h 278069"/>
                      <a:gd name="connsiteX19" fmla="*/ 34076 w 321201"/>
                      <a:gd name="connsiteY19" fmla="*/ 10086 h 27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21201" h="278069">
                        <a:moveTo>
                          <a:pt x="34076" y="10086"/>
                        </a:moveTo>
                        <a:lnTo>
                          <a:pt x="48433" y="5300"/>
                        </a:lnTo>
                        <a:cubicBezTo>
                          <a:pt x="48433" y="5300"/>
                          <a:pt x="235064" y="-32983"/>
                          <a:pt x="316416" y="96223"/>
                        </a:cubicBezTo>
                        <a:cubicBezTo>
                          <a:pt x="321201" y="101009"/>
                          <a:pt x="321201" y="105794"/>
                          <a:pt x="321201" y="110580"/>
                        </a:cubicBezTo>
                        <a:cubicBezTo>
                          <a:pt x="287704" y="77082"/>
                          <a:pt x="249420" y="53155"/>
                          <a:pt x="201566" y="48369"/>
                        </a:cubicBezTo>
                        <a:cubicBezTo>
                          <a:pt x="196781" y="48369"/>
                          <a:pt x="196781" y="53155"/>
                          <a:pt x="196781" y="57940"/>
                        </a:cubicBezTo>
                        <a:cubicBezTo>
                          <a:pt x="220708" y="86653"/>
                          <a:pt x="244635" y="110580"/>
                          <a:pt x="263776" y="144078"/>
                        </a:cubicBezTo>
                        <a:cubicBezTo>
                          <a:pt x="244635" y="120150"/>
                          <a:pt x="215922" y="96223"/>
                          <a:pt x="187209" y="81867"/>
                        </a:cubicBezTo>
                        <a:cubicBezTo>
                          <a:pt x="182424" y="81867"/>
                          <a:pt x="177639" y="86653"/>
                          <a:pt x="182424" y="91438"/>
                        </a:cubicBezTo>
                        <a:cubicBezTo>
                          <a:pt x="201566" y="120150"/>
                          <a:pt x="211137" y="148863"/>
                          <a:pt x="230279" y="172790"/>
                        </a:cubicBezTo>
                        <a:cubicBezTo>
                          <a:pt x="244635" y="196717"/>
                          <a:pt x="263776" y="215859"/>
                          <a:pt x="278133" y="239786"/>
                        </a:cubicBezTo>
                        <a:cubicBezTo>
                          <a:pt x="206352" y="206288"/>
                          <a:pt x="139355" y="163219"/>
                          <a:pt x="105857" y="86653"/>
                        </a:cubicBezTo>
                        <a:cubicBezTo>
                          <a:pt x="105857" y="81867"/>
                          <a:pt x="96287" y="77082"/>
                          <a:pt x="96287" y="81867"/>
                        </a:cubicBezTo>
                        <a:cubicBezTo>
                          <a:pt x="62789" y="134507"/>
                          <a:pt x="101072" y="187146"/>
                          <a:pt x="144141" y="225430"/>
                        </a:cubicBezTo>
                        <a:cubicBezTo>
                          <a:pt x="129785" y="215859"/>
                          <a:pt x="115428" y="211073"/>
                          <a:pt x="101072" y="201503"/>
                        </a:cubicBezTo>
                        <a:cubicBezTo>
                          <a:pt x="96287" y="201503"/>
                          <a:pt x="91501" y="201503"/>
                          <a:pt x="96287" y="206288"/>
                        </a:cubicBezTo>
                        <a:cubicBezTo>
                          <a:pt x="105857" y="239786"/>
                          <a:pt x="134570" y="263713"/>
                          <a:pt x="163282" y="278069"/>
                        </a:cubicBezTo>
                        <a:cubicBezTo>
                          <a:pt x="134570" y="273284"/>
                          <a:pt x="105857" y="263713"/>
                          <a:pt x="96287" y="254142"/>
                        </a:cubicBezTo>
                        <a:cubicBezTo>
                          <a:pt x="72360" y="235000"/>
                          <a:pt x="96287" y="263713"/>
                          <a:pt x="101072" y="273284"/>
                        </a:cubicBezTo>
                        <a:cubicBezTo>
                          <a:pt x="101072" y="268498"/>
                          <a:pt x="-71203" y="201503"/>
                          <a:pt x="34076" y="10086"/>
                        </a:cubicBezTo>
                        <a:close/>
                      </a:path>
                    </a:pathLst>
                  </a:custGeom>
                  <a:solidFill>
                    <a:srgbClr val="D6371E">
                      <a:alpha val="50000"/>
                    </a:srgbClr>
                  </a:solidFill>
                  <a:ln w="47824" cap="flat">
                    <a:noFill/>
                    <a:prstDash val="solid"/>
                    <a:miter/>
                  </a:ln>
                </p:spPr>
                <p:txBody>
                  <a:bodyPr rtlCol="0" anchor="ctr"/>
                  <a:lstStyle/>
                  <a:p>
                    <a:endParaRPr lang="en-US"/>
                  </a:p>
                </p:txBody>
              </p:sp>
              <p:sp>
                <p:nvSpPr>
                  <p:cNvPr id="295" name="Freeform: Shape 294">
                    <a:extLst>
                      <a:ext uri="{FF2B5EF4-FFF2-40B4-BE49-F238E27FC236}">
                        <a16:creationId xmlns:a16="http://schemas.microsoft.com/office/drawing/2014/main" xmlns="" id="{597CEBFD-4867-41FB-9537-A705CF127B39}"/>
                      </a:ext>
                    </a:extLst>
                  </p:cNvPr>
                  <p:cNvSpPr/>
                  <p:nvPr/>
                </p:nvSpPr>
                <p:spPr>
                  <a:xfrm>
                    <a:off x="9574687" y="7687765"/>
                    <a:ext cx="224914" cy="129865"/>
                  </a:xfrm>
                  <a:custGeom>
                    <a:avLst/>
                    <a:gdLst>
                      <a:gd name="connsiteX0" fmla="*/ 162704 w 224914"/>
                      <a:gd name="connsiteY0" fmla="*/ 34157 h 129865"/>
                      <a:gd name="connsiteX1" fmla="*/ 81352 w 224914"/>
                      <a:gd name="connsiteY1" fmla="*/ 43728 h 129865"/>
                      <a:gd name="connsiteX2" fmla="*/ 0 w 224914"/>
                      <a:gd name="connsiteY2" fmla="*/ 129866 h 129865"/>
                      <a:gd name="connsiteX3" fmla="*/ 33498 w 224914"/>
                      <a:gd name="connsiteY3" fmla="*/ 10230 h 129865"/>
                      <a:gd name="connsiteX4" fmla="*/ 47854 w 224914"/>
                      <a:gd name="connsiteY4" fmla="*/ 5445 h 129865"/>
                      <a:gd name="connsiteX5" fmla="*/ 224914 w 224914"/>
                      <a:gd name="connsiteY5" fmla="*/ 19801 h 129865"/>
                      <a:gd name="connsiteX6" fmla="*/ 162704 w 224914"/>
                      <a:gd name="connsiteY6" fmla="*/ 34157 h 129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914" h="129865">
                        <a:moveTo>
                          <a:pt x="162704" y="34157"/>
                        </a:moveTo>
                        <a:cubicBezTo>
                          <a:pt x="138777" y="38943"/>
                          <a:pt x="105279" y="34157"/>
                          <a:pt x="81352" y="43728"/>
                        </a:cubicBezTo>
                        <a:cubicBezTo>
                          <a:pt x="38283" y="53299"/>
                          <a:pt x="28713" y="101153"/>
                          <a:pt x="0" y="129866"/>
                        </a:cubicBezTo>
                        <a:cubicBezTo>
                          <a:pt x="0" y="96368"/>
                          <a:pt x="9571" y="58084"/>
                          <a:pt x="33498" y="10230"/>
                        </a:cubicBezTo>
                        <a:lnTo>
                          <a:pt x="47854" y="5445"/>
                        </a:lnTo>
                        <a:cubicBezTo>
                          <a:pt x="47854" y="5445"/>
                          <a:pt x="138777" y="-13697"/>
                          <a:pt x="224914" y="19801"/>
                        </a:cubicBezTo>
                        <a:cubicBezTo>
                          <a:pt x="205773" y="24586"/>
                          <a:pt x="181846" y="34157"/>
                          <a:pt x="162704" y="34157"/>
                        </a:cubicBezTo>
                        <a:close/>
                      </a:path>
                    </a:pathLst>
                  </a:custGeom>
                  <a:solidFill>
                    <a:srgbClr val="D6371E">
                      <a:alpha val="50000"/>
                    </a:srgbClr>
                  </a:solidFill>
                  <a:ln w="47824" cap="flat">
                    <a:noFill/>
                    <a:prstDash val="solid"/>
                    <a:miter/>
                  </a:ln>
                </p:spPr>
                <p:txBody>
                  <a:bodyPr rtlCol="0" anchor="ctr"/>
                  <a:lstStyle/>
                  <a:p>
                    <a:endParaRPr lang="en-US"/>
                  </a:p>
                </p:txBody>
              </p:sp>
              <p:grpSp>
                <p:nvGrpSpPr>
                  <p:cNvPr id="296" name="Graphic 3">
                    <a:extLst>
                      <a:ext uri="{FF2B5EF4-FFF2-40B4-BE49-F238E27FC236}">
                        <a16:creationId xmlns:a16="http://schemas.microsoft.com/office/drawing/2014/main" xmlns="" id="{DF689550-5FB1-4BB8-A66D-5E2E8325AED5}"/>
                      </a:ext>
                    </a:extLst>
                  </p:cNvPr>
                  <p:cNvGrpSpPr/>
                  <p:nvPr/>
                </p:nvGrpSpPr>
                <p:grpSpPr>
                  <a:xfrm>
                    <a:off x="9468480" y="7578360"/>
                    <a:ext cx="325139" cy="224914"/>
                    <a:chOff x="9468480" y="7578360"/>
                    <a:chExt cx="325139" cy="224914"/>
                  </a:xfrm>
                </p:grpSpPr>
                <p:grpSp>
                  <p:nvGrpSpPr>
                    <p:cNvPr id="297" name="Graphic 3">
                      <a:extLst>
                        <a:ext uri="{FF2B5EF4-FFF2-40B4-BE49-F238E27FC236}">
                          <a16:creationId xmlns:a16="http://schemas.microsoft.com/office/drawing/2014/main" xmlns="" id="{BB2D1DBF-5A2E-4903-995C-91602226AD3C}"/>
                        </a:ext>
                      </a:extLst>
                    </p:cNvPr>
                    <p:cNvGrpSpPr/>
                    <p:nvPr/>
                  </p:nvGrpSpPr>
                  <p:grpSpPr>
                    <a:xfrm>
                      <a:off x="9468480" y="7578360"/>
                      <a:ext cx="325139" cy="224914"/>
                      <a:chOff x="9468480" y="7578360"/>
                      <a:chExt cx="325139" cy="224914"/>
                    </a:xfrm>
                  </p:grpSpPr>
                  <p:sp>
                    <p:nvSpPr>
                      <p:cNvPr id="303" name="Freeform: Shape 302">
                        <a:extLst>
                          <a:ext uri="{FF2B5EF4-FFF2-40B4-BE49-F238E27FC236}">
                            <a16:creationId xmlns:a16="http://schemas.microsoft.com/office/drawing/2014/main" xmlns="" id="{E1A67781-FC4B-44F1-84E6-686F1B393F7F}"/>
                          </a:ext>
                        </a:extLst>
                      </p:cNvPr>
                      <p:cNvSpPr/>
                      <p:nvPr/>
                    </p:nvSpPr>
                    <p:spPr>
                      <a:xfrm>
                        <a:off x="9472974" y="7584341"/>
                        <a:ext cx="314065" cy="213214"/>
                      </a:xfrm>
                      <a:custGeom>
                        <a:avLst/>
                        <a:gdLst>
                          <a:gd name="connsiteX0" fmla="*/ 254846 w 314065"/>
                          <a:gd name="connsiteY0" fmla="*/ 3589 h 213214"/>
                          <a:gd name="connsiteX1" fmla="*/ 245276 w 314065"/>
                          <a:gd name="connsiteY1" fmla="*/ 8375 h 213214"/>
                          <a:gd name="connsiteX2" fmla="*/ 173494 w 314065"/>
                          <a:gd name="connsiteY2" fmla="*/ 61014 h 213214"/>
                          <a:gd name="connsiteX3" fmla="*/ 144782 w 314065"/>
                          <a:gd name="connsiteY3" fmla="*/ 99297 h 213214"/>
                          <a:gd name="connsiteX4" fmla="*/ 101713 w 314065"/>
                          <a:gd name="connsiteY4" fmla="*/ 94512 h 213214"/>
                          <a:gd name="connsiteX5" fmla="*/ 29932 w 314065"/>
                          <a:gd name="connsiteY5" fmla="*/ 108868 h 213214"/>
                          <a:gd name="connsiteX6" fmla="*/ 25147 w 314065"/>
                          <a:gd name="connsiteY6" fmla="*/ 113654 h 213214"/>
                          <a:gd name="connsiteX7" fmla="*/ 1219 w 314065"/>
                          <a:gd name="connsiteY7" fmla="*/ 132795 h 213214"/>
                          <a:gd name="connsiteX8" fmla="*/ 34717 w 314065"/>
                          <a:gd name="connsiteY8" fmla="*/ 166293 h 213214"/>
                          <a:gd name="connsiteX9" fmla="*/ 34717 w 314065"/>
                          <a:gd name="connsiteY9" fmla="*/ 171079 h 213214"/>
                          <a:gd name="connsiteX10" fmla="*/ 39503 w 314065"/>
                          <a:gd name="connsiteY10" fmla="*/ 195006 h 213214"/>
                          <a:gd name="connsiteX11" fmla="*/ 68215 w 314065"/>
                          <a:gd name="connsiteY11" fmla="*/ 209362 h 213214"/>
                          <a:gd name="connsiteX12" fmla="*/ 77786 w 314065"/>
                          <a:gd name="connsiteY12" fmla="*/ 204577 h 213214"/>
                          <a:gd name="connsiteX13" fmla="*/ 154353 w 314065"/>
                          <a:gd name="connsiteY13" fmla="*/ 113654 h 213214"/>
                          <a:gd name="connsiteX14" fmla="*/ 288344 w 314065"/>
                          <a:gd name="connsiteY14" fmla="*/ 118439 h 213214"/>
                          <a:gd name="connsiteX15" fmla="*/ 297916 w 314065"/>
                          <a:gd name="connsiteY15" fmla="*/ 113654 h 213214"/>
                          <a:gd name="connsiteX16" fmla="*/ 312271 w 314065"/>
                          <a:gd name="connsiteY16" fmla="*/ 84941 h 213214"/>
                          <a:gd name="connsiteX17" fmla="*/ 293130 w 314065"/>
                          <a:gd name="connsiteY17" fmla="*/ 56229 h 213214"/>
                          <a:gd name="connsiteX18" fmla="*/ 288344 w 314065"/>
                          <a:gd name="connsiteY18" fmla="*/ 46658 h 213214"/>
                          <a:gd name="connsiteX19" fmla="*/ 288344 w 314065"/>
                          <a:gd name="connsiteY19" fmla="*/ 3589 h 213214"/>
                          <a:gd name="connsiteX20" fmla="*/ 254846 w 314065"/>
                          <a:gd name="connsiteY20" fmla="*/ 3589 h 213214"/>
                          <a:gd name="connsiteX21" fmla="*/ 254846 w 314065"/>
                          <a:gd name="connsiteY21" fmla="*/ 3589 h 21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4065" h="213214">
                            <a:moveTo>
                              <a:pt x="254846" y="3589"/>
                            </a:moveTo>
                            <a:cubicBezTo>
                              <a:pt x="250061" y="3589"/>
                              <a:pt x="250061" y="8375"/>
                              <a:pt x="245276" y="8375"/>
                            </a:cubicBezTo>
                            <a:cubicBezTo>
                              <a:pt x="216563" y="22731"/>
                              <a:pt x="192636" y="41872"/>
                              <a:pt x="173494" y="61014"/>
                            </a:cubicBezTo>
                            <a:cubicBezTo>
                              <a:pt x="159138" y="75370"/>
                              <a:pt x="149567" y="89727"/>
                              <a:pt x="144782" y="99297"/>
                            </a:cubicBezTo>
                            <a:cubicBezTo>
                              <a:pt x="135211" y="99297"/>
                              <a:pt x="120855" y="94512"/>
                              <a:pt x="101713" y="94512"/>
                            </a:cubicBezTo>
                            <a:cubicBezTo>
                              <a:pt x="77786" y="94512"/>
                              <a:pt x="53859" y="99297"/>
                              <a:pt x="29932" y="108868"/>
                            </a:cubicBezTo>
                            <a:cubicBezTo>
                              <a:pt x="29932" y="108868"/>
                              <a:pt x="25147" y="108868"/>
                              <a:pt x="25147" y="113654"/>
                            </a:cubicBezTo>
                            <a:cubicBezTo>
                              <a:pt x="6005" y="123224"/>
                              <a:pt x="-3566" y="128010"/>
                              <a:pt x="1219" y="132795"/>
                            </a:cubicBezTo>
                            <a:cubicBezTo>
                              <a:pt x="6005" y="142366"/>
                              <a:pt x="29932" y="147151"/>
                              <a:pt x="34717" y="166293"/>
                            </a:cubicBezTo>
                            <a:cubicBezTo>
                              <a:pt x="34717" y="166293"/>
                              <a:pt x="34717" y="171079"/>
                              <a:pt x="34717" y="171079"/>
                            </a:cubicBezTo>
                            <a:cubicBezTo>
                              <a:pt x="34717" y="180649"/>
                              <a:pt x="39503" y="190220"/>
                              <a:pt x="39503" y="195006"/>
                            </a:cubicBezTo>
                            <a:cubicBezTo>
                              <a:pt x="44288" y="209362"/>
                              <a:pt x="53859" y="218933"/>
                              <a:pt x="68215" y="209362"/>
                            </a:cubicBezTo>
                            <a:cubicBezTo>
                              <a:pt x="73001" y="209362"/>
                              <a:pt x="73001" y="204577"/>
                              <a:pt x="77786" y="204577"/>
                            </a:cubicBezTo>
                            <a:cubicBezTo>
                              <a:pt x="101713" y="185435"/>
                              <a:pt x="144782" y="137581"/>
                              <a:pt x="154353" y="113654"/>
                            </a:cubicBezTo>
                            <a:cubicBezTo>
                              <a:pt x="183065" y="123224"/>
                              <a:pt x="254846" y="123224"/>
                              <a:pt x="288344" y="118439"/>
                            </a:cubicBezTo>
                            <a:cubicBezTo>
                              <a:pt x="293130" y="118439"/>
                              <a:pt x="293130" y="118439"/>
                              <a:pt x="297916" y="113654"/>
                            </a:cubicBezTo>
                            <a:cubicBezTo>
                              <a:pt x="312271" y="108868"/>
                              <a:pt x="317057" y="99297"/>
                              <a:pt x="312271" y="84941"/>
                            </a:cubicBezTo>
                            <a:cubicBezTo>
                              <a:pt x="307486" y="75370"/>
                              <a:pt x="302701" y="65800"/>
                              <a:pt x="293130" y="56229"/>
                            </a:cubicBezTo>
                            <a:cubicBezTo>
                              <a:pt x="293130" y="56229"/>
                              <a:pt x="288344" y="51443"/>
                              <a:pt x="288344" y="46658"/>
                            </a:cubicBezTo>
                            <a:cubicBezTo>
                              <a:pt x="283559" y="32302"/>
                              <a:pt x="293130" y="13160"/>
                              <a:pt x="288344" y="3589"/>
                            </a:cubicBezTo>
                            <a:cubicBezTo>
                              <a:pt x="278773" y="-1196"/>
                              <a:pt x="273989" y="-1196"/>
                              <a:pt x="254846" y="3589"/>
                            </a:cubicBezTo>
                            <a:lnTo>
                              <a:pt x="254846" y="3589"/>
                            </a:lnTo>
                            <a:close/>
                          </a:path>
                        </a:pathLst>
                      </a:custGeom>
                      <a:solidFill>
                        <a:srgbClr val="ABB81F"/>
                      </a:solidFill>
                      <a:ln w="47824" cap="flat">
                        <a:noFill/>
                        <a:prstDash val="solid"/>
                        <a:miter/>
                      </a:ln>
                    </p:spPr>
                    <p:txBody>
                      <a:bodyPr rtlCol="0" anchor="ctr"/>
                      <a:lstStyle/>
                      <a:p>
                        <a:endParaRPr lang="en-US"/>
                      </a:p>
                    </p:txBody>
                  </p:sp>
                  <p:sp>
                    <p:nvSpPr>
                      <p:cNvPr id="304" name="Freeform: Shape 303">
                        <a:extLst>
                          <a:ext uri="{FF2B5EF4-FFF2-40B4-BE49-F238E27FC236}">
                            <a16:creationId xmlns:a16="http://schemas.microsoft.com/office/drawing/2014/main" xmlns="" id="{CF646556-79E2-48A2-B536-31059D5011C8}"/>
                          </a:ext>
                        </a:extLst>
                      </p:cNvPr>
                      <p:cNvSpPr/>
                      <p:nvPr/>
                    </p:nvSpPr>
                    <p:spPr>
                      <a:xfrm>
                        <a:off x="9468480" y="7578360"/>
                        <a:ext cx="325139" cy="224914"/>
                      </a:xfrm>
                      <a:custGeom>
                        <a:avLst/>
                        <a:gdLst>
                          <a:gd name="connsiteX0" fmla="*/ 39211 w 325139"/>
                          <a:gd name="connsiteY0" fmla="*/ 205773 h 224914"/>
                          <a:gd name="connsiteX1" fmla="*/ 34425 w 325139"/>
                          <a:gd name="connsiteY1" fmla="*/ 177060 h 224914"/>
                          <a:gd name="connsiteX2" fmla="*/ 34425 w 325139"/>
                          <a:gd name="connsiteY2" fmla="*/ 172275 h 224914"/>
                          <a:gd name="connsiteX3" fmla="*/ 15284 w 325139"/>
                          <a:gd name="connsiteY3" fmla="*/ 157919 h 224914"/>
                          <a:gd name="connsiteX4" fmla="*/ 928 w 325139"/>
                          <a:gd name="connsiteY4" fmla="*/ 143562 h 224914"/>
                          <a:gd name="connsiteX5" fmla="*/ 29640 w 325139"/>
                          <a:gd name="connsiteY5" fmla="*/ 114850 h 224914"/>
                          <a:gd name="connsiteX6" fmla="*/ 34425 w 325139"/>
                          <a:gd name="connsiteY6" fmla="*/ 110065 h 224914"/>
                          <a:gd name="connsiteX7" fmla="*/ 106207 w 325139"/>
                          <a:gd name="connsiteY7" fmla="*/ 95708 h 224914"/>
                          <a:gd name="connsiteX8" fmla="*/ 110992 w 325139"/>
                          <a:gd name="connsiteY8" fmla="*/ 95708 h 224914"/>
                          <a:gd name="connsiteX9" fmla="*/ 149275 w 325139"/>
                          <a:gd name="connsiteY9" fmla="*/ 95708 h 224914"/>
                          <a:gd name="connsiteX10" fmla="*/ 177988 w 325139"/>
                          <a:gd name="connsiteY10" fmla="*/ 62210 h 224914"/>
                          <a:gd name="connsiteX11" fmla="*/ 249769 w 325139"/>
                          <a:gd name="connsiteY11" fmla="*/ 9571 h 224914"/>
                          <a:gd name="connsiteX12" fmla="*/ 259340 w 325139"/>
                          <a:gd name="connsiteY12" fmla="*/ 4785 h 224914"/>
                          <a:gd name="connsiteX13" fmla="*/ 278482 w 325139"/>
                          <a:gd name="connsiteY13" fmla="*/ 0 h 224914"/>
                          <a:gd name="connsiteX14" fmla="*/ 292838 w 325139"/>
                          <a:gd name="connsiteY14" fmla="*/ 9571 h 224914"/>
                          <a:gd name="connsiteX15" fmla="*/ 292838 w 325139"/>
                          <a:gd name="connsiteY15" fmla="*/ 28712 h 224914"/>
                          <a:gd name="connsiteX16" fmla="*/ 292838 w 325139"/>
                          <a:gd name="connsiteY16" fmla="*/ 52640 h 224914"/>
                          <a:gd name="connsiteX17" fmla="*/ 297623 w 325139"/>
                          <a:gd name="connsiteY17" fmla="*/ 57425 h 224914"/>
                          <a:gd name="connsiteX18" fmla="*/ 321550 w 325139"/>
                          <a:gd name="connsiteY18" fmla="*/ 90923 h 224914"/>
                          <a:gd name="connsiteX19" fmla="*/ 321550 w 325139"/>
                          <a:gd name="connsiteY19" fmla="*/ 110065 h 224914"/>
                          <a:gd name="connsiteX20" fmla="*/ 302409 w 325139"/>
                          <a:gd name="connsiteY20" fmla="*/ 124421 h 224914"/>
                          <a:gd name="connsiteX21" fmla="*/ 292838 w 325139"/>
                          <a:gd name="connsiteY21" fmla="*/ 129206 h 224914"/>
                          <a:gd name="connsiteX22" fmla="*/ 244983 w 325139"/>
                          <a:gd name="connsiteY22" fmla="*/ 133992 h 224914"/>
                          <a:gd name="connsiteX23" fmla="*/ 163631 w 325139"/>
                          <a:gd name="connsiteY23" fmla="*/ 129206 h 224914"/>
                          <a:gd name="connsiteX24" fmla="*/ 91850 w 325139"/>
                          <a:gd name="connsiteY24" fmla="*/ 215344 h 224914"/>
                          <a:gd name="connsiteX25" fmla="*/ 77494 w 325139"/>
                          <a:gd name="connsiteY25" fmla="*/ 224914 h 224914"/>
                          <a:gd name="connsiteX26" fmla="*/ 67923 w 325139"/>
                          <a:gd name="connsiteY26" fmla="*/ 224914 h 224914"/>
                          <a:gd name="connsiteX27" fmla="*/ 39211 w 325139"/>
                          <a:gd name="connsiteY27" fmla="*/ 205773 h 224914"/>
                          <a:gd name="connsiteX28" fmla="*/ 158847 w 325139"/>
                          <a:gd name="connsiteY28" fmla="*/ 114850 h 224914"/>
                          <a:gd name="connsiteX29" fmla="*/ 240198 w 325139"/>
                          <a:gd name="connsiteY29" fmla="*/ 119635 h 224914"/>
                          <a:gd name="connsiteX30" fmla="*/ 283267 w 325139"/>
                          <a:gd name="connsiteY30" fmla="*/ 114850 h 224914"/>
                          <a:gd name="connsiteX31" fmla="*/ 292838 w 325139"/>
                          <a:gd name="connsiteY31" fmla="*/ 110065 h 224914"/>
                          <a:gd name="connsiteX32" fmla="*/ 302409 w 325139"/>
                          <a:gd name="connsiteY32" fmla="*/ 100494 h 224914"/>
                          <a:gd name="connsiteX33" fmla="*/ 302409 w 325139"/>
                          <a:gd name="connsiteY33" fmla="*/ 90923 h 224914"/>
                          <a:gd name="connsiteX34" fmla="*/ 283267 w 325139"/>
                          <a:gd name="connsiteY34" fmla="*/ 62210 h 224914"/>
                          <a:gd name="connsiteX35" fmla="*/ 278482 w 325139"/>
                          <a:gd name="connsiteY35" fmla="*/ 52640 h 224914"/>
                          <a:gd name="connsiteX36" fmla="*/ 278482 w 325139"/>
                          <a:gd name="connsiteY36" fmla="*/ 23927 h 224914"/>
                          <a:gd name="connsiteX37" fmla="*/ 278482 w 325139"/>
                          <a:gd name="connsiteY37" fmla="*/ 9571 h 224914"/>
                          <a:gd name="connsiteX38" fmla="*/ 273696 w 325139"/>
                          <a:gd name="connsiteY38" fmla="*/ 9571 h 224914"/>
                          <a:gd name="connsiteX39" fmla="*/ 259340 w 325139"/>
                          <a:gd name="connsiteY39" fmla="*/ 14356 h 224914"/>
                          <a:gd name="connsiteX40" fmla="*/ 249769 w 325139"/>
                          <a:gd name="connsiteY40" fmla="*/ 19142 h 224914"/>
                          <a:gd name="connsiteX41" fmla="*/ 182774 w 325139"/>
                          <a:gd name="connsiteY41" fmla="*/ 71781 h 224914"/>
                          <a:gd name="connsiteX42" fmla="*/ 154061 w 325139"/>
                          <a:gd name="connsiteY42" fmla="*/ 110065 h 224914"/>
                          <a:gd name="connsiteX43" fmla="*/ 149275 w 325139"/>
                          <a:gd name="connsiteY43" fmla="*/ 114850 h 224914"/>
                          <a:gd name="connsiteX44" fmla="*/ 110992 w 325139"/>
                          <a:gd name="connsiteY44" fmla="*/ 110065 h 224914"/>
                          <a:gd name="connsiteX45" fmla="*/ 106207 w 325139"/>
                          <a:gd name="connsiteY45" fmla="*/ 110065 h 224914"/>
                          <a:gd name="connsiteX46" fmla="*/ 39211 w 325139"/>
                          <a:gd name="connsiteY46" fmla="*/ 124421 h 224914"/>
                          <a:gd name="connsiteX47" fmla="*/ 34425 w 325139"/>
                          <a:gd name="connsiteY47" fmla="*/ 129206 h 224914"/>
                          <a:gd name="connsiteX48" fmla="*/ 15284 w 325139"/>
                          <a:gd name="connsiteY48" fmla="*/ 143562 h 224914"/>
                          <a:gd name="connsiteX49" fmla="*/ 15284 w 325139"/>
                          <a:gd name="connsiteY49" fmla="*/ 143562 h 224914"/>
                          <a:gd name="connsiteX50" fmla="*/ 24855 w 325139"/>
                          <a:gd name="connsiteY50" fmla="*/ 153133 h 224914"/>
                          <a:gd name="connsiteX51" fmla="*/ 48782 w 325139"/>
                          <a:gd name="connsiteY51" fmla="*/ 177060 h 224914"/>
                          <a:gd name="connsiteX52" fmla="*/ 48782 w 325139"/>
                          <a:gd name="connsiteY52" fmla="*/ 181846 h 224914"/>
                          <a:gd name="connsiteX53" fmla="*/ 53567 w 325139"/>
                          <a:gd name="connsiteY53" fmla="*/ 205773 h 224914"/>
                          <a:gd name="connsiteX54" fmla="*/ 72709 w 325139"/>
                          <a:gd name="connsiteY54" fmla="*/ 220129 h 224914"/>
                          <a:gd name="connsiteX55" fmla="*/ 82280 w 325139"/>
                          <a:gd name="connsiteY55" fmla="*/ 215344 h 224914"/>
                          <a:gd name="connsiteX56" fmla="*/ 154061 w 325139"/>
                          <a:gd name="connsiteY56" fmla="*/ 129206 h 224914"/>
                          <a:gd name="connsiteX57" fmla="*/ 158847 w 325139"/>
                          <a:gd name="connsiteY57" fmla="*/ 114850 h 224914"/>
                          <a:gd name="connsiteX58" fmla="*/ 158847 w 325139"/>
                          <a:gd name="connsiteY58" fmla="*/ 114850 h 224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25139" h="224914">
                            <a:moveTo>
                              <a:pt x="39211" y="205773"/>
                            </a:moveTo>
                            <a:cubicBezTo>
                              <a:pt x="34425" y="196202"/>
                              <a:pt x="34425" y="191417"/>
                              <a:pt x="34425" y="177060"/>
                            </a:cubicBezTo>
                            <a:cubicBezTo>
                              <a:pt x="34425" y="177060"/>
                              <a:pt x="34425" y="177060"/>
                              <a:pt x="34425" y="172275"/>
                            </a:cubicBezTo>
                            <a:cubicBezTo>
                              <a:pt x="29640" y="167490"/>
                              <a:pt x="24855" y="162704"/>
                              <a:pt x="15284" y="157919"/>
                            </a:cubicBezTo>
                            <a:cubicBezTo>
                              <a:pt x="5713" y="153133"/>
                              <a:pt x="928" y="148348"/>
                              <a:pt x="928" y="143562"/>
                            </a:cubicBezTo>
                            <a:cubicBezTo>
                              <a:pt x="-3858" y="129206"/>
                              <a:pt x="10498" y="119635"/>
                              <a:pt x="29640" y="114850"/>
                            </a:cubicBezTo>
                            <a:cubicBezTo>
                              <a:pt x="29640" y="114850"/>
                              <a:pt x="34425" y="114850"/>
                              <a:pt x="34425" y="110065"/>
                            </a:cubicBezTo>
                            <a:cubicBezTo>
                              <a:pt x="53567" y="100494"/>
                              <a:pt x="77494" y="95708"/>
                              <a:pt x="106207" y="95708"/>
                            </a:cubicBezTo>
                            <a:lnTo>
                              <a:pt x="110992" y="95708"/>
                            </a:lnTo>
                            <a:cubicBezTo>
                              <a:pt x="125348" y="95708"/>
                              <a:pt x="139704" y="95708"/>
                              <a:pt x="149275" y="95708"/>
                            </a:cubicBezTo>
                            <a:cubicBezTo>
                              <a:pt x="154061" y="86137"/>
                              <a:pt x="163631" y="76567"/>
                              <a:pt x="177988" y="62210"/>
                            </a:cubicBezTo>
                            <a:cubicBezTo>
                              <a:pt x="192344" y="47854"/>
                              <a:pt x="216271" y="23927"/>
                              <a:pt x="249769" y="9571"/>
                            </a:cubicBezTo>
                            <a:cubicBezTo>
                              <a:pt x="254555" y="9571"/>
                              <a:pt x="254555" y="4785"/>
                              <a:pt x="259340" y="4785"/>
                            </a:cubicBezTo>
                            <a:cubicBezTo>
                              <a:pt x="268911" y="0"/>
                              <a:pt x="273696" y="0"/>
                              <a:pt x="278482" y="0"/>
                            </a:cubicBezTo>
                            <a:cubicBezTo>
                              <a:pt x="288053" y="0"/>
                              <a:pt x="292838" y="4785"/>
                              <a:pt x="292838" y="9571"/>
                            </a:cubicBezTo>
                            <a:cubicBezTo>
                              <a:pt x="292838" y="14356"/>
                              <a:pt x="292838" y="23927"/>
                              <a:pt x="292838" y="28712"/>
                            </a:cubicBezTo>
                            <a:cubicBezTo>
                              <a:pt x="292838" y="38283"/>
                              <a:pt x="292838" y="47854"/>
                              <a:pt x="292838" y="52640"/>
                            </a:cubicBezTo>
                            <a:cubicBezTo>
                              <a:pt x="292838" y="52640"/>
                              <a:pt x="292838" y="57425"/>
                              <a:pt x="297623" y="57425"/>
                            </a:cubicBezTo>
                            <a:cubicBezTo>
                              <a:pt x="307194" y="66996"/>
                              <a:pt x="316765" y="81352"/>
                              <a:pt x="321550" y="90923"/>
                            </a:cubicBezTo>
                            <a:cubicBezTo>
                              <a:pt x="326336" y="100494"/>
                              <a:pt x="326336" y="105279"/>
                              <a:pt x="321550" y="110065"/>
                            </a:cubicBezTo>
                            <a:cubicBezTo>
                              <a:pt x="316765" y="114850"/>
                              <a:pt x="311980" y="124421"/>
                              <a:pt x="302409" y="124421"/>
                            </a:cubicBezTo>
                            <a:cubicBezTo>
                              <a:pt x="297623" y="124421"/>
                              <a:pt x="297623" y="124421"/>
                              <a:pt x="292838" y="129206"/>
                            </a:cubicBezTo>
                            <a:cubicBezTo>
                              <a:pt x="283267" y="129206"/>
                              <a:pt x="264126" y="133992"/>
                              <a:pt x="244983" y="133992"/>
                            </a:cubicBezTo>
                            <a:cubicBezTo>
                              <a:pt x="216271" y="133992"/>
                              <a:pt x="182774" y="133992"/>
                              <a:pt x="163631" y="129206"/>
                            </a:cubicBezTo>
                            <a:cubicBezTo>
                              <a:pt x="149275" y="157919"/>
                              <a:pt x="110992" y="200987"/>
                              <a:pt x="91850" y="215344"/>
                            </a:cubicBezTo>
                            <a:cubicBezTo>
                              <a:pt x="87065" y="220129"/>
                              <a:pt x="82280" y="220129"/>
                              <a:pt x="77494" y="224914"/>
                            </a:cubicBezTo>
                            <a:cubicBezTo>
                              <a:pt x="72709" y="224914"/>
                              <a:pt x="72709" y="224914"/>
                              <a:pt x="67923" y="224914"/>
                            </a:cubicBezTo>
                            <a:cubicBezTo>
                              <a:pt x="58352" y="224914"/>
                              <a:pt x="48782" y="220129"/>
                              <a:pt x="39211" y="205773"/>
                            </a:cubicBezTo>
                            <a:close/>
                            <a:moveTo>
                              <a:pt x="158847" y="114850"/>
                            </a:moveTo>
                            <a:cubicBezTo>
                              <a:pt x="173202" y="119635"/>
                              <a:pt x="206701" y="124421"/>
                              <a:pt x="240198" y="119635"/>
                            </a:cubicBezTo>
                            <a:cubicBezTo>
                              <a:pt x="259340" y="119635"/>
                              <a:pt x="273696" y="119635"/>
                              <a:pt x="283267" y="114850"/>
                            </a:cubicBezTo>
                            <a:cubicBezTo>
                              <a:pt x="288053" y="114850"/>
                              <a:pt x="288053" y="114850"/>
                              <a:pt x="292838" y="110065"/>
                            </a:cubicBezTo>
                            <a:cubicBezTo>
                              <a:pt x="297623" y="110065"/>
                              <a:pt x="302409" y="105279"/>
                              <a:pt x="302409" y="100494"/>
                            </a:cubicBezTo>
                            <a:cubicBezTo>
                              <a:pt x="302409" y="95708"/>
                              <a:pt x="302409" y="95708"/>
                              <a:pt x="302409" y="90923"/>
                            </a:cubicBezTo>
                            <a:cubicBezTo>
                              <a:pt x="297623" y="81352"/>
                              <a:pt x="292838" y="71781"/>
                              <a:pt x="283267" y="62210"/>
                            </a:cubicBezTo>
                            <a:cubicBezTo>
                              <a:pt x="278482" y="57425"/>
                              <a:pt x="278482" y="57425"/>
                              <a:pt x="278482" y="52640"/>
                            </a:cubicBezTo>
                            <a:cubicBezTo>
                              <a:pt x="273696" y="43069"/>
                              <a:pt x="273696" y="33498"/>
                              <a:pt x="278482" y="23927"/>
                            </a:cubicBezTo>
                            <a:cubicBezTo>
                              <a:pt x="278482" y="19142"/>
                              <a:pt x="278482" y="9571"/>
                              <a:pt x="278482" y="9571"/>
                            </a:cubicBezTo>
                            <a:cubicBezTo>
                              <a:pt x="278482" y="9571"/>
                              <a:pt x="278482" y="9571"/>
                              <a:pt x="273696" y="9571"/>
                            </a:cubicBezTo>
                            <a:cubicBezTo>
                              <a:pt x="268911" y="9571"/>
                              <a:pt x="264126" y="9571"/>
                              <a:pt x="259340" y="14356"/>
                            </a:cubicBezTo>
                            <a:cubicBezTo>
                              <a:pt x="254555" y="14356"/>
                              <a:pt x="254555" y="14356"/>
                              <a:pt x="249769" y="19142"/>
                            </a:cubicBezTo>
                            <a:cubicBezTo>
                              <a:pt x="221056" y="33498"/>
                              <a:pt x="197129" y="52640"/>
                              <a:pt x="182774" y="71781"/>
                            </a:cubicBezTo>
                            <a:cubicBezTo>
                              <a:pt x="168417" y="86137"/>
                              <a:pt x="158847" y="100494"/>
                              <a:pt x="154061" y="110065"/>
                            </a:cubicBezTo>
                            <a:cubicBezTo>
                              <a:pt x="154061" y="110065"/>
                              <a:pt x="149275" y="114850"/>
                              <a:pt x="149275" y="114850"/>
                            </a:cubicBezTo>
                            <a:cubicBezTo>
                              <a:pt x="139704" y="114850"/>
                              <a:pt x="125348" y="110065"/>
                              <a:pt x="110992" y="110065"/>
                            </a:cubicBezTo>
                            <a:lnTo>
                              <a:pt x="106207" y="110065"/>
                            </a:lnTo>
                            <a:cubicBezTo>
                              <a:pt x="82280" y="110065"/>
                              <a:pt x="58352" y="114850"/>
                              <a:pt x="39211" y="124421"/>
                            </a:cubicBezTo>
                            <a:cubicBezTo>
                              <a:pt x="39211" y="124421"/>
                              <a:pt x="34425" y="124421"/>
                              <a:pt x="34425" y="129206"/>
                            </a:cubicBezTo>
                            <a:cubicBezTo>
                              <a:pt x="15284" y="138777"/>
                              <a:pt x="15284" y="143562"/>
                              <a:pt x="15284" y="143562"/>
                            </a:cubicBezTo>
                            <a:lnTo>
                              <a:pt x="15284" y="143562"/>
                            </a:lnTo>
                            <a:cubicBezTo>
                              <a:pt x="15284" y="143562"/>
                              <a:pt x="20069" y="148348"/>
                              <a:pt x="24855" y="153133"/>
                            </a:cubicBezTo>
                            <a:cubicBezTo>
                              <a:pt x="34425" y="157919"/>
                              <a:pt x="43996" y="167490"/>
                              <a:pt x="48782" y="177060"/>
                            </a:cubicBezTo>
                            <a:cubicBezTo>
                              <a:pt x="48782" y="177060"/>
                              <a:pt x="48782" y="181846"/>
                              <a:pt x="48782" y="181846"/>
                            </a:cubicBezTo>
                            <a:cubicBezTo>
                              <a:pt x="48782" y="191417"/>
                              <a:pt x="53567" y="200987"/>
                              <a:pt x="53567" y="205773"/>
                            </a:cubicBezTo>
                            <a:cubicBezTo>
                              <a:pt x="58352" y="215344"/>
                              <a:pt x="63138" y="220129"/>
                              <a:pt x="72709" y="220129"/>
                            </a:cubicBezTo>
                            <a:cubicBezTo>
                              <a:pt x="77494" y="220129"/>
                              <a:pt x="77494" y="215344"/>
                              <a:pt x="82280" y="215344"/>
                            </a:cubicBezTo>
                            <a:cubicBezTo>
                              <a:pt x="106207" y="196202"/>
                              <a:pt x="144490" y="153133"/>
                              <a:pt x="154061" y="129206"/>
                            </a:cubicBezTo>
                            <a:cubicBezTo>
                              <a:pt x="154061" y="114850"/>
                              <a:pt x="154061" y="114850"/>
                              <a:pt x="158847" y="114850"/>
                            </a:cubicBezTo>
                            <a:cubicBezTo>
                              <a:pt x="158847" y="114850"/>
                              <a:pt x="158847" y="114850"/>
                              <a:pt x="158847" y="114850"/>
                            </a:cubicBezTo>
                            <a:close/>
                          </a:path>
                        </a:pathLst>
                      </a:custGeom>
                      <a:solidFill>
                        <a:srgbClr val="499D38"/>
                      </a:solidFill>
                      <a:ln w="47824" cap="flat">
                        <a:noFill/>
                        <a:prstDash val="solid"/>
                        <a:miter/>
                      </a:ln>
                    </p:spPr>
                    <p:txBody>
                      <a:bodyPr rtlCol="0" anchor="ctr"/>
                      <a:lstStyle/>
                      <a:p>
                        <a:endParaRPr lang="en-US"/>
                      </a:p>
                    </p:txBody>
                  </p:sp>
                </p:grpSp>
                <p:sp>
                  <p:nvSpPr>
                    <p:cNvPr id="298" name="Freeform: Shape 297">
                      <a:extLst>
                        <a:ext uri="{FF2B5EF4-FFF2-40B4-BE49-F238E27FC236}">
                          <a16:creationId xmlns:a16="http://schemas.microsoft.com/office/drawing/2014/main" xmlns="" id="{7AFAC5F6-08CF-4196-BA7B-CBC57B910B61}"/>
                        </a:ext>
                      </a:extLst>
                    </p:cNvPr>
                    <p:cNvSpPr/>
                    <p:nvPr/>
                  </p:nvSpPr>
                  <p:spPr>
                    <a:xfrm>
                      <a:off x="9679966" y="7607072"/>
                      <a:ext cx="59407" cy="57425"/>
                    </a:xfrm>
                    <a:custGeom>
                      <a:avLst/>
                      <a:gdLst>
                        <a:gd name="connsiteX0" fmla="*/ 4786 w 59407"/>
                        <a:gd name="connsiteY0" fmla="*/ 33498 h 57425"/>
                        <a:gd name="connsiteX1" fmla="*/ 43069 w 59407"/>
                        <a:gd name="connsiteY1" fmla="*/ 0 h 57425"/>
                        <a:gd name="connsiteX2" fmla="*/ 57425 w 59407"/>
                        <a:gd name="connsiteY2" fmla="*/ 9571 h 57425"/>
                        <a:gd name="connsiteX3" fmla="*/ 52640 w 59407"/>
                        <a:gd name="connsiteY3" fmla="*/ 28712 h 57425"/>
                        <a:gd name="connsiteX4" fmla="*/ 28713 w 59407"/>
                        <a:gd name="connsiteY4" fmla="*/ 47854 h 57425"/>
                        <a:gd name="connsiteX5" fmla="*/ 14356 w 59407"/>
                        <a:gd name="connsiteY5" fmla="*/ 57425 h 57425"/>
                        <a:gd name="connsiteX6" fmla="*/ 0 w 59407"/>
                        <a:gd name="connsiteY6" fmla="*/ 52640 h 57425"/>
                        <a:gd name="connsiteX7" fmla="*/ 4786 w 59407"/>
                        <a:gd name="connsiteY7" fmla="*/ 33498 h 5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407" h="57425">
                          <a:moveTo>
                            <a:pt x="4786" y="33498"/>
                          </a:moveTo>
                          <a:cubicBezTo>
                            <a:pt x="14356" y="19142"/>
                            <a:pt x="23927" y="4785"/>
                            <a:pt x="43069" y="0"/>
                          </a:cubicBezTo>
                          <a:cubicBezTo>
                            <a:pt x="47854" y="0"/>
                            <a:pt x="57425" y="0"/>
                            <a:pt x="57425" y="9571"/>
                          </a:cubicBezTo>
                          <a:cubicBezTo>
                            <a:pt x="62211" y="14356"/>
                            <a:pt x="57425" y="23927"/>
                            <a:pt x="52640" y="28712"/>
                          </a:cubicBezTo>
                          <a:cubicBezTo>
                            <a:pt x="47854" y="38283"/>
                            <a:pt x="38283" y="43069"/>
                            <a:pt x="28713" y="47854"/>
                          </a:cubicBezTo>
                          <a:cubicBezTo>
                            <a:pt x="23927" y="52640"/>
                            <a:pt x="19142" y="52640"/>
                            <a:pt x="14356" y="57425"/>
                          </a:cubicBezTo>
                          <a:cubicBezTo>
                            <a:pt x="9571" y="57425"/>
                            <a:pt x="4786" y="57425"/>
                            <a:pt x="0" y="52640"/>
                          </a:cubicBezTo>
                          <a:cubicBezTo>
                            <a:pt x="0" y="43069"/>
                            <a:pt x="4786" y="38283"/>
                            <a:pt x="4786" y="33498"/>
                          </a:cubicBezTo>
                          <a:close/>
                        </a:path>
                      </a:pathLst>
                    </a:custGeom>
                    <a:solidFill>
                      <a:srgbClr val="ABB81F"/>
                    </a:solidFill>
                    <a:ln w="47824" cap="flat">
                      <a:noFill/>
                      <a:prstDash val="solid"/>
                      <a:miter/>
                    </a:ln>
                  </p:spPr>
                  <p:txBody>
                    <a:bodyPr rtlCol="0" anchor="ctr"/>
                    <a:lstStyle/>
                    <a:p>
                      <a:endParaRPr lang="en-US"/>
                    </a:p>
                  </p:txBody>
                </p:sp>
                <p:sp>
                  <p:nvSpPr>
                    <p:cNvPr id="299" name="Freeform: Shape 298">
                      <a:extLst>
                        <a:ext uri="{FF2B5EF4-FFF2-40B4-BE49-F238E27FC236}">
                          <a16:creationId xmlns:a16="http://schemas.microsoft.com/office/drawing/2014/main" xmlns="" id="{94D76957-CA73-495B-B6EA-8A1D9A4FB580}"/>
                        </a:ext>
                      </a:extLst>
                    </p:cNvPr>
                    <p:cNvSpPr/>
                    <p:nvPr/>
                  </p:nvSpPr>
                  <p:spPr>
                    <a:xfrm>
                      <a:off x="9725694" y="7667405"/>
                      <a:ext cx="35624" cy="21019"/>
                    </a:xfrm>
                    <a:custGeom>
                      <a:avLst/>
                      <a:gdLst>
                        <a:gd name="connsiteX0" fmla="*/ 2127 w 35624"/>
                        <a:gd name="connsiteY0" fmla="*/ 11448 h 21019"/>
                        <a:gd name="connsiteX1" fmla="*/ 30839 w 35624"/>
                        <a:gd name="connsiteY1" fmla="*/ 1877 h 21019"/>
                        <a:gd name="connsiteX2" fmla="*/ 35624 w 35624"/>
                        <a:gd name="connsiteY2" fmla="*/ 11448 h 21019"/>
                        <a:gd name="connsiteX3" fmla="*/ 6912 w 35624"/>
                        <a:gd name="connsiteY3" fmla="*/ 21019 h 21019"/>
                        <a:gd name="connsiteX4" fmla="*/ 2127 w 35624"/>
                        <a:gd name="connsiteY4" fmla="*/ 11448 h 21019"/>
                        <a:gd name="connsiteX5" fmla="*/ 2127 w 35624"/>
                        <a:gd name="connsiteY5" fmla="*/ 11448 h 21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624" h="21019">
                          <a:moveTo>
                            <a:pt x="2127" y="11448"/>
                          </a:moveTo>
                          <a:cubicBezTo>
                            <a:pt x="6912" y="1877"/>
                            <a:pt x="21269" y="-2908"/>
                            <a:pt x="30839" y="1877"/>
                          </a:cubicBezTo>
                          <a:cubicBezTo>
                            <a:pt x="35624" y="1877"/>
                            <a:pt x="35624" y="6663"/>
                            <a:pt x="35624" y="11448"/>
                          </a:cubicBezTo>
                          <a:cubicBezTo>
                            <a:pt x="30839" y="21019"/>
                            <a:pt x="16483" y="21019"/>
                            <a:pt x="6912" y="21019"/>
                          </a:cubicBezTo>
                          <a:cubicBezTo>
                            <a:pt x="6912" y="21019"/>
                            <a:pt x="2127" y="21019"/>
                            <a:pt x="2127" y="11448"/>
                          </a:cubicBezTo>
                          <a:cubicBezTo>
                            <a:pt x="2127" y="16234"/>
                            <a:pt x="-2658" y="16234"/>
                            <a:pt x="2127" y="11448"/>
                          </a:cubicBezTo>
                          <a:close/>
                        </a:path>
                      </a:pathLst>
                    </a:custGeom>
                    <a:solidFill>
                      <a:srgbClr val="ABB81F"/>
                    </a:solidFill>
                    <a:ln w="47824" cap="flat">
                      <a:noFill/>
                      <a:prstDash val="solid"/>
                      <a:miter/>
                    </a:ln>
                  </p:spPr>
                  <p:txBody>
                    <a:bodyPr rtlCol="0" anchor="ctr"/>
                    <a:lstStyle/>
                    <a:p>
                      <a:endParaRPr lang="en-US"/>
                    </a:p>
                  </p:txBody>
                </p:sp>
                <p:sp>
                  <p:nvSpPr>
                    <p:cNvPr id="300" name="Freeform: Shape 299">
                      <a:extLst>
                        <a:ext uri="{FF2B5EF4-FFF2-40B4-BE49-F238E27FC236}">
                          <a16:creationId xmlns:a16="http://schemas.microsoft.com/office/drawing/2014/main" xmlns="" id="{C6BE395B-2EC4-4953-9093-FB70DB823382}"/>
                        </a:ext>
                      </a:extLst>
                    </p:cNvPr>
                    <p:cNvSpPr/>
                    <p:nvPr/>
                  </p:nvSpPr>
                  <p:spPr>
                    <a:xfrm>
                      <a:off x="9534277" y="7721922"/>
                      <a:ext cx="42392" cy="52639"/>
                    </a:xfrm>
                    <a:custGeom>
                      <a:avLst/>
                      <a:gdLst>
                        <a:gd name="connsiteX0" fmla="*/ 2127 w 42392"/>
                        <a:gd name="connsiteY0" fmla="*/ 28712 h 52639"/>
                        <a:gd name="connsiteX1" fmla="*/ 16483 w 42392"/>
                        <a:gd name="connsiteY1" fmla="*/ 9571 h 52639"/>
                        <a:gd name="connsiteX2" fmla="*/ 30840 w 42392"/>
                        <a:gd name="connsiteY2" fmla="*/ 0 h 52639"/>
                        <a:gd name="connsiteX3" fmla="*/ 40410 w 42392"/>
                        <a:gd name="connsiteY3" fmla="*/ 4785 h 52639"/>
                        <a:gd name="connsiteX4" fmla="*/ 40410 w 42392"/>
                        <a:gd name="connsiteY4" fmla="*/ 4785 h 52639"/>
                        <a:gd name="connsiteX5" fmla="*/ 35625 w 42392"/>
                        <a:gd name="connsiteY5" fmla="*/ 33498 h 52639"/>
                        <a:gd name="connsiteX6" fmla="*/ 11698 w 42392"/>
                        <a:gd name="connsiteY6" fmla="*/ 52640 h 52639"/>
                        <a:gd name="connsiteX7" fmla="*/ 2127 w 42392"/>
                        <a:gd name="connsiteY7" fmla="*/ 47854 h 52639"/>
                        <a:gd name="connsiteX8" fmla="*/ 2127 w 42392"/>
                        <a:gd name="connsiteY8" fmla="*/ 28712 h 52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392" h="52639">
                          <a:moveTo>
                            <a:pt x="2127" y="28712"/>
                          </a:moveTo>
                          <a:cubicBezTo>
                            <a:pt x="6913" y="23927"/>
                            <a:pt x="11698" y="19142"/>
                            <a:pt x="16483" y="9571"/>
                          </a:cubicBezTo>
                          <a:cubicBezTo>
                            <a:pt x="21269" y="4785"/>
                            <a:pt x="26054" y="0"/>
                            <a:pt x="30840" y="0"/>
                          </a:cubicBezTo>
                          <a:cubicBezTo>
                            <a:pt x="35625" y="0"/>
                            <a:pt x="40410" y="0"/>
                            <a:pt x="40410" y="4785"/>
                          </a:cubicBezTo>
                          <a:cubicBezTo>
                            <a:pt x="40410" y="4785"/>
                            <a:pt x="40410" y="4785"/>
                            <a:pt x="40410" y="4785"/>
                          </a:cubicBezTo>
                          <a:cubicBezTo>
                            <a:pt x="45196" y="14356"/>
                            <a:pt x="40410" y="23927"/>
                            <a:pt x="35625" y="33498"/>
                          </a:cubicBezTo>
                          <a:cubicBezTo>
                            <a:pt x="30840" y="43069"/>
                            <a:pt x="21269" y="52640"/>
                            <a:pt x="11698" y="52640"/>
                          </a:cubicBezTo>
                          <a:cubicBezTo>
                            <a:pt x="6913" y="52640"/>
                            <a:pt x="2127" y="52640"/>
                            <a:pt x="2127" y="47854"/>
                          </a:cubicBezTo>
                          <a:cubicBezTo>
                            <a:pt x="-2659" y="43069"/>
                            <a:pt x="2127" y="33498"/>
                            <a:pt x="2127" y="28712"/>
                          </a:cubicBezTo>
                          <a:close/>
                        </a:path>
                      </a:pathLst>
                    </a:custGeom>
                    <a:solidFill>
                      <a:srgbClr val="ABB81F"/>
                    </a:solidFill>
                    <a:ln w="47824" cap="flat">
                      <a:noFill/>
                      <a:prstDash val="solid"/>
                      <a:miter/>
                    </a:ln>
                  </p:spPr>
                  <p:txBody>
                    <a:bodyPr rtlCol="0" anchor="ctr"/>
                    <a:lstStyle/>
                    <a:p>
                      <a:endParaRPr lang="en-US"/>
                    </a:p>
                  </p:txBody>
                </p:sp>
                <p:sp>
                  <p:nvSpPr>
                    <p:cNvPr id="301" name="Freeform: Shape 300">
                      <a:extLst>
                        <a:ext uri="{FF2B5EF4-FFF2-40B4-BE49-F238E27FC236}">
                          <a16:creationId xmlns:a16="http://schemas.microsoft.com/office/drawing/2014/main" xmlns="" id="{B4D09D5E-EC92-4616-A992-E8B16061D69F}"/>
                        </a:ext>
                      </a:extLst>
                    </p:cNvPr>
                    <p:cNvSpPr/>
                    <p:nvPr/>
                  </p:nvSpPr>
                  <p:spPr>
                    <a:xfrm>
                      <a:off x="9507691" y="7707566"/>
                      <a:ext cx="19141" cy="14356"/>
                    </a:xfrm>
                    <a:custGeom>
                      <a:avLst/>
                      <a:gdLst>
                        <a:gd name="connsiteX0" fmla="*/ 0 w 19141"/>
                        <a:gd name="connsiteY0" fmla="*/ 9571 h 14356"/>
                        <a:gd name="connsiteX1" fmla="*/ 14356 w 19141"/>
                        <a:gd name="connsiteY1" fmla="*/ 0 h 14356"/>
                        <a:gd name="connsiteX2" fmla="*/ 19142 w 19141"/>
                        <a:gd name="connsiteY2" fmla="*/ 4786 h 14356"/>
                        <a:gd name="connsiteX3" fmla="*/ 9571 w 19141"/>
                        <a:gd name="connsiteY3" fmla="*/ 14356 h 14356"/>
                        <a:gd name="connsiteX4" fmla="*/ 4785 w 19141"/>
                        <a:gd name="connsiteY4" fmla="*/ 14356 h 14356"/>
                        <a:gd name="connsiteX5" fmla="*/ 0 w 19141"/>
                        <a:gd name="connsiteY5" fmla="*/ 9571 h 1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41" h="14356">
                          <a:moveTo>
                            <a:pt x="0" y="9571"/>
                          </a:moveTo>
                          <a:cubicBezTo>
                            <a:pt x="0" y="4786"/>
                            <a:pt x="4785" y="0"/>
                            <a:pt x="14356" y="0"/>
                          </a:cubicBezTo>
                          <a:cubicBezTo>
                            <a:pt x="19142" y="0"/>
                            <a:pt x="19142" y="4786"/>
                            <a:pt x="19142" y="4786"/>
                          </a:cubicBezTo>
                          <a:cubicBezTo>
                            <a:pt x="19142" y="9571"/>
                            <a:pt x="14356" y="14356"/>
                            <a:pt x="9571" y="14356"/>
                          </a:cubicBezTo>
                          <a:cubicBezTo>
                            <a:pt x="9571" y="14356"/>
                            <a:pt x="4785" y="14356"/>
                            <a:pt x="4785" y="14356"/>
                          </a:cubicBezTo>
                          <a:cubicBezTo>
                            <a:pt x="4785" y="14356"/>
                            <a:pt x="0" y="9571"/>
                            <a:pt x="0" y="9571"/>
                          </a:cubicBezTo>
                          <a:close/>
                        </a:path>
                      </a:pathLst>
                    </a:custGeom>
                    <a:solidFill>
                      <a:srgbClr val="ABB81F"/>
                    </a:solidFill>
                    <a:ln w="47824" cap="flat">
                      <a:noFill/>
                      <a:prstDash val="solid"/>
                      <a:miter/>
                    </a:ln>
                  </p:spPr>
                  <p:txBody>
                    <a:bodyPr rtlCol="0" anchor="ctr"/>
                    <a:lstStyle/>
                    <a:p>
                      <a:endParaRPr lang="en-US"/>
                    </a:p>
                  </p:txBody>
                </p:sp>
                <p:sp>
                  <p:nvSpPr>
                    <p:cNvPr id="302" name="Freeform: Shape 301">
                      <a:extLst>
                        <a:ext uri="{FF2B5EF4-FFF2-40B4-BE49-F238E27FC236}">
                          <a16:creationId xmlns:a16="http://schemas.microsoft.com/office/drawing/2014/main" xmlns="" id="{4AEE3E00-33DE-47E4-9D4E-B792F3535B48}"/>
                        </a:ext>
                      </a:extLst>
                    </p:cNvPr>
                    <p:cNvSpPr/>
                    <p:nvPr/>
                  </p:nvSpPr>
                  <p:spPr>
                    <a:xfrm>
                      <a:off x="9512477" y="7621428"/>
                      <a:ext cx="220129" cy="129206"/>
                    </a:xfrm>
                    <a:custGeom>
                      <a:avLst/>
                      <a:gdLst>
                        <a:gd name="connsiteX0" fmla="*/ 81352 w 220129"/>
                        <a:gd name="connsiteY0" fmla="*/ 86137 h 129206"/>
                        <a:gd name="connsiteX1" fmla="*/ 4786 w 220129"/>
                        <a:gd name="connsiteY1" fmla="*/ 71781 h 129206"/>
                        <a:gd name="connsiteX2" fmla="*/ 0 w 220129"/>
                        <a:gd name="connsiteY2" fmla="*/ 71781 h 129206"/>
                        <a:gd name="connsiteX3" fmla="*/ 62211 w 220129"/>
                        <a:gd name="connsiteY3" fmla="*/ 62210 h 129206"/>
                        <a:gd name="connsiteX4" fmla="*/ 105279 w 220129"/>
                        <a:gd name="connsiteY4" fmla="*/ 66996 h 129206"/>
                        <a:gd name="connsiteX5" fmla="*/ 133992 w 220129"/>
                        <a:gd name="connsiteY5" fmla="*/ 28713 h 129206"/>
                        <a:gd name="connsiteX6" fmla="*/ 167490 w 220129"/>
                        <a:gd name="connsiteY6" fmla="*/ 0 h 129206"/>
                        <a:gd name="connsiteX7" fmla="*/ 157919 w 220129"/>
                        <a:gd name="connsiteY7" fmla="*/ 62210 h 129206"/>
                        <a:gd name="connsiteX8" fmla="*/ 215344 w 220129"/>
                        <a:gd name="connsiteY8" fmla="*/ 86137 h 129206"/>
                        <a:gd name="connsiteX9" fmla="*/ 220130 w 220129"/>
                        <a:gd name="connsiteY9" fmla="*/ 86137 h 129206"/>
                        <a:gd name="connsiteX10" fmla="*/ 119635 w 220129"/>
                        <a:gd name="connsiteY10" fmla="*/ 81352 h 129206"/>
                        <a:gd name="connsiteX11" fmla="*/ 90923 w 220129"/>
                        <a:gd name="connsiteY11" fmla="*/ 129206 h 129206"/>
                        <a:gd name="connsiteX12" fmla="*/ 81352 w 220129"/>
                        <a:gd name="connsiteY12" fmla="*/ 86137 h 129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0129" h="129206">
                          <a:moveTo>
                            <a:pt x="81352" y="86137"/>
                          </a:moveTo>
                          <a:cubicBezTo>
                            <a:pt x="66996" y="66996"/>
                            <a:pt x="28713" y="71781"/>
                            <a:pt x="4786" y="71781"/>
                          </a:cubicBezTo>
                          <a:cubicBezTo>
                            <a:pt x="4786" y="71781"/>
                            <a:pt x="0" y="71781"/>
                            <a:pt x="0" y="71781"/>
                          </a:cubicBezTo>
                          <a:cubicBezTo>
                            <a:pt x="23927" y="62210"/>
                            <a:pt x="43069" y="62210"/>
                            <a:pt x="62211" y="62210"/>
                          </a:cubicBezTo>
                          <a:cubicBezTo>
                            <a:pt x="81352" y="62210"/>
                            <a:pt x="95708" y="62210"/>
                            <a:pt x="105279" y="66996"/>
                          </a:cubicBezTo>
                          <a:cubicBezTo>
                            <a:pt x="110065" y="62210"/>
                            <a:pt x="119635" y="47854"/>
                            <a:pt x="133992" y="28713"/>
                          </a:cubicBezTo>
                          <a:cubicBezTo>
                            <a:pt x="143563" y="19142"/>
                            <a:pt x="153133" y="9571"/>
                            <a:pt x="167490" y="0"/>
                          </a:cubicBezTo>
                          <a:cubicBezTo>
                            <a:pt x="153133" y="19142"/>
                            <a:pt x="143563" y="38283"/>
                            <a:pt x="157919" y="62210"/>
                          </a:cubicBezTo>
                          <a:cubicBezTo>
                            <a:pt x="167490" y="81352"/>
                            <a:pt x="196202" y="86137"/>
                            <a:pt x="215344" y="86137"/>
                          </a:cubicBezTo>
                          <a:cubicBezTo>
                            <a:pt x="215344" y="86137"/>
                            <a:pt x="215344" y="86137"/>
                            <a:pt x="220130" y="86137"/>
                          </a:cubicBezTo>
                          <a:cubicBezTo>
                            <a:pt x="186632" y="86137"/>
                            <a:pt x="138778" y="86137"/>
                            <a:pt x="119635" y="81352"/>
                          </a:cubicBezTo>
                          <a:cubicBezTo>
                            <a:pt x="114850" y="90923"/>
                            <a:pt x="100494" y="110065"/>
                            <a:pt x="90923" y="129206"/>
                          </a:cubicBezTo>
                          <a:cubicBezTo>
                            <a:pt x="90923" y="110065"/>
                            <a:pt x="90923" y="95708"/>
                            <a:pt x="81352" y="86137"/>
                          </a:cubicBezTo>
                          <a:close/>
                        </a:path>
                      </a:pathLst>
                    </a:custGeom>
                    <a:solidFill>
                      <a:srgbClr val="ABB81F"/>
                    </a:solidFill>
                    <a:ln w="47824" cap="flat">
                      <a:noFill/>
                      <a:prstDash val="solid"/>
                      <a:miter/>
                    </a:ln>
                  </p:spPr>
                  <p:txBody>
                    <a:bodyPr rtlCol="0" anchor="ctr"/>
                    <a:lstStyle/>
                    <a:p>
                      <a:endParaRPr lang="en-US"/>
                    </a:p>
                  </p:txBody>
                </p:sp>
              </p:grpSp>
            </p:grpSp>
            <p:sp>
              <p:nvSpPr>
                <p:cNvPr id="285" name="Freeform: Shape 284">
                  <a:extLst>
                    <a:ext uri="{FF2B5EF4-FFF2-40B4-BE49-F238E27FC236}">
                      <a16:creationId xmlns:a16="http://schemas.microsoft.com/office/drawing/2014/main" xmlns="" id="{7254A429-0CB7-47A9-9040-DD5E38F23386}"/>
                    </a:ext>
                  </a:extLst>
                </p:cNvPr>
                <p:cNvSpPr/>
                <p:nvPr/>
              </p:nvSpPr>
              <p:spPr>
                <a:xfrm>
                  <a:off x="9785245" y="7788918"/>
                  <a:ext cx="82571" cy="164831"/>
                </a:xfrm>
                <a:custGeom>
                  <a:avLst/>
                  <a:gdLst>
                    <a:gd name="connsiteX0" fmla="*/ 0 w 82571"/>
                    <a:gd name="connsiteY0" fmla="*/ 0 h 164831"/>
                    <a:gd name="connsiteX1" fmla="*/ 28713 w 82571"/>
                    <a:gd name="connsiteY1" fmla="*/ 19142 h 164831"/>
                    <a:gd name="connsiteX2" fmla="*/ 57426 w 82571"/>
                    <a:gd name="connsiteY2" fmla="*/ 57425 h 164831"/>
                    <a:gd name="connsiteX3" fmla="*/ 81353 w 82571"/>
                    <a:gd name="connsiteY3" fmla="*/ 162704 h 164831"/>
                    <a:gd name="connsiteX4" fmla="*/ 76567 w 82571"/>
                    <a:gd name="connsiteY4" fmla="*/ 162704 h 164831"/>
                    <a:gd name="connsiteX5" fmla="*/ 33499 w 82571"/>
                    <a:gd name="connsiteY5" fmla="*/ 43069 h 164831"/>
                    <a:gd name="connsiteX6" fmla="*/ 0 w 82571"/>
                    <a:gd name="connsiteY6" fmla="*/ 0 h 164831"/>
                    <a:gd name="connsiteX7" fmla="*/ 0 w 82571"/>
                    <a:gd name="connsiteY7" fmla="*/ 0 h 164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571" h="164831">
                      <a:moveTo>
                        <a:pt x="0" y="0"/>
                      </a:moveTo>
                      <a:cubicBezTo>
                        <a:pt x="9571" y="4786"/>
                        <a:pt x="19142" y="9571"/>
                        <a:pt x="28713" y="19142"/>
                      </a:cubicBezTo>
                      <a:cubicBezTo>
                        <a:pt x="38283" y="28713"/>
                        <a:pt x="47854" y="43069"/>
                        <a:pt x="57426" y="57425"/>
                      </a:cubicBezTo>
                      <a:cubicBezTo>
                        <a:pt x="76567" y="90923"/>
                        <a:pt x="86138" y="124421"/>
                        <a:pt x="81353" y="162704"/>
                      </a:cubicBezTo>
                      <a:cubicBezTo>
                        <a:pt x="81353" y="167490"/>
                        <a:pt x="76567" y="162704"/>
                        <a:pt x="76567" y="162704"/>
                      </a:cubicBezTo>
                      <a:cubicBezTo>
                        <a:pt x="71781" y="119635"/>
                        <a:pt x="57426" y="81352"/>
                        <a:pt x="33499" y="43069"/>
                      </a:cubicBezTo>
                      <a:cubicBezTo>
                        <a:pt x="19142" y="28713"/>
                        <a:pt x="0" y="14356"/>
                        <a:pt x="0" y="0"/>
                      </a:cubicBezTo>
                      <a:cubicBezTo>
                        <a:pt x="0" y="0"/>
                        <a:pt x="0" y="0"/>
                        <a:pt x="0" y="0"/>
                      </a:cubicBezTo>
                      <a:close/>
                    </a:path>
                  </a:pathLst>
                </a:custGeom>
                <a:solidFill>
                  <a:srgbClr val="D9531E"/>
                </a:solidFill>
                <a:ln w="47824" cap="flat">
                  <a:noFill/>
                  <a:prstDash val="solid"/>
                  <a:miter/>
                </a:ln>
              </p:spPr>
              <p:txBody>
                <a:bodyPr rtlCol="0" anchor="ctr"/>
                <a:lstStyle/>
                <a:p>
                  <a:endParaRPr lang="en-US"/>
                </a:p>
              </p:txBody>
            </p:sp>
            <p:sp>
              <p:nvSpPr>
                <p:cNvPr id="286" name="Freeform: Shape 285">
                  <a:extLst>
                    <a:ext uri="{FF2B5EF4-FFF2-40B4-BE49-F238E27FC236}">
                      <a16:creationId xmlns:a16="http://schemas.microsoft.com/office/drawing/2014/main" xmlns="" id="{A0CE62BA-69D3-4950-8F63-BC50FF484513}"/>
                    </a:ext>
                  </a:extLst>
                </p:cNvPr>
                <p:cNvSpPr/>
                <p:nvPr/>
              </p:nvSpPr>
              <p:spPr>
                <a:xfrm>
                  <a:off x="9668529" y="7803274"/>
                  <a:ext cx="145428" cy="148348"/>
                </a:xfrm>
                <a:custGeom>
                  <a:avLst/>
                  <a:gdLst>
                    <a:gd name="connsiteX0" fmla="*/ 1866 w 145428"/>
                    <a:gd name="connsiteY0" fmla="*/ 0 h 148348"/>
                    <a:gd name="connsiteX1" fmla="*/ 64077 w 145428"/>
                    <a:gd name="connsiteY1" fmla="*/ 76567 h 148348"/>
                    <a:gd name="connsiteX2" fmla="*/ 145429 w 145428"/>
                    <a:gd name="connsiteY2" fmla="*/ 129206 h 148348"/>
                    <a:gd name="connsiteX3" fmla="*/ 107145 w 145428"/>
                    <a:gd name="connsiteY3" fmla="*/ 129206 h 148348"/>
                    <a:gd name="connsiteX4" fmla="*/ 107145 w 145428"/>
                    <a:gd name="connsiteY4" fmla="*/ 129206 h 148348"/>
                    <a:gd name="connsiteX5" fmla="*/ 131072 w 145428"/>
                    <a:gd name="connsiteY5" fmla="*/ 138777 h 148348"/>
                    <a:gd name="connsiteX6" fmla="*/ 135858 w 145428"/>
                    <a:gd name="connsiteY6" fmla="*/ 148348 h 148348"/>
                    <a:gd name="connsiteX7" fmla="*/ 30579 w 145428"/>
                    <a:gd name="connsiteY7" fmla="*/ 110065 h 148348"/>
                    <a:gd name="connsiteX8" fmla="*/ 30579 w 145428"/>
                    <a:gd name="connsiteY8" fmla="*/ 105279 h 148348"/>
                    <a:gd name="connsiteX9" fmla="*/ 54506 w 145428"/>
                    <a:gd name="connsiteY9" fmla="*/ 110065 h 148348"/>
                    <a:gd name="connsiteX10" fmla="*/ 1866 w 145428"/>
                    <a:gd name="connsiteY10" fmla="*/ 0 h 1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428" h="148348">
                      <a:moveTo>
                        <a:pt x="1866" y="0"/>
                      </a:moveTo>
                      <a:cubicBezTo>
                        <a:pt x="16222" y="28713"/>
                        <a:pt x="40149" y="57425"/>
                        <a:pt x="64077" y="76567"/>
                      </a:cubicBezTo>
                      <a:cubicBezTo>
                        <a:pt x="88004" y="100494"/>
                        <a:pt x="116716" y="119635"/>
                        <a:pt x="145429" y="129206"/>
                      </a:cubicBezTo>
                      <a:cubicBezTo>
                        <a:pt x="131072" y="129206"/>
                        <a:pt x="121501" y="129206"/>
                        <a:pt x="107145" y="129206"/>
                      </a:cubicBezTo>
                      <a:cubicBezTo>
                        <a:pt x="107145" y="129206"/>
                        <a:pt x="107145" y="129206"/>
                        <a:pt x="107145" y="129206"/>
                      </a:cubicBezTo>
                      <a:cubicBezTo>
                        <a:pt x="111931" y="133992"/>
                        <a:pt x="121501" y="138777"/>
                        <a:pt x="131072" y="138777"/>
                      </a:cubicBezTo>
                      <a:cubicBezTo>
                        <a:pt x="135858" y="138777"/>
                        <a:pt x="140643" y="148348"/>
                        <a:pt x="135858" y="148348"/>
                      </a:cubicBezTo>
                      <a:cubicBezTo>
                        <a:pt x="102360" y="148348"/>
                        <a:pt x="49720" y="143562"/>
                        <a:pt x="30579" y="110065"/>
                      </a:cubicBezTo>
                      <a:cubicBezTo>
                        <a:pt x="30579" y="105279"/>
                        <a:pt x="30579" y="105279"/>
                        <a:pt x="30579" y="105279"/>
                      </a:cubicBezTo>
                      <a:cubicBezTo>
                        <a:pt x="40149" y="105279"/>
                        <a:pt x="44934" y="110065"/>
                        <a:pt x="54506" y="110065"/>
                      </a:cubicBezTo>
                      <a:cubicBezTo>
                        <a:pt x="21007" y="81352"/>
                        <a:pt x="-7705" y="33498"/>
                        <a:pt x="1866" y="0"/>
                      </a:cubicBezTo>
                      <a:close/>
                    </a:path>
                  </a:pathLst>
                </a:custGeom>
                <a:solidFill>
                  <a:srgbClr val="D9531E"/>
                </a:solidFill>
                <a:ln w="47824" cap="flat">
                  <a:noFill/>
                  <a:prstDash val="solid"/>
                  <a:miter/>
                </a:ln>
              </p:spPr>
              <p:txBody>
                <a:bodyPr rtlCol="0" anchor="ctr"/>
                <a:lstStyle/>
                <a:p>
                  <a:endParaRPr lang="en-US"/>
                </a:p>
              </p:txBody>
            </p:sp>
            <p:sp>
              <p:nvSpPr>
                <p:cNvPr id="287" name="Freeform: Shape 286">
                  <a:extLst>
                    <a:ext uri="{FF2B5EF4-FFF2-40B4-BE49-F238E27FC236}">
                      <a16:creationId xmlns:a16="http://schemas.microsoft.com/office/drawing/2014/main" xmlns="" id="{2982E309-4A1C-4AA8-AC0D-DD176F54C1C7}"/>
                    </a:ext>
                  </a:extLst>
                </p:cNvPr>
                <p:cNvSpPr/>
                <p:nvPr/>
              </p:nvSpPr>
              <p:spPr>
                <a:xfrm>
                  <a:off x="9612971" y="7540076"/>
                  <a:ext cx="33497" cy="102475"/>
                </a:xfrm>
                <a:custGeom>
                  <a:avLst/>
                  <a:gdLst>
                    <a:gd name="connsiteX0" fmla="*/ 4785 w 33497"/>
                    <a:gd name="connsiteY0" fmla="*/ 52640 h 102475"/>
                    <a:gd name="connsiteX1" fmla="*/ 14356 w 33497"/>
                    <a:gd name="connsiteY1" fmla="*/ 66996 h 102475"/>
                    <a:gd name="connsiteX2" fmla="*/ 14356 w 33497"/>
                    <a:gd name="connsiteY2" fmla="*/ 43069 h 102475"/>
                    <a:gd name="connsiteX3" fmla="*/ 4785 w 33497"/>
                    <a:gd name="connsiteY3" fmla="*/ 0 h 102475"/>
                    <a:gd name="connsiteX4" fmla="*/ 9571 w 33497"/>
                    <a:gd name="connsiteY4" fmla="*/ 0 h 102475"/>
                    <a:gd name="connsiteX5" fmla="*/ 28712 w 33497"/>
                    <a:gd name="connsiteY5" fmla="*/ 47854 h 102475"/>
                    <a:gd name="connsiteX6" fmla="*/ 23927 w 33497"/>
                    <a:gd name="connsiteY6" fmla="*/ 100494 h 102475"/>
                    <a:gd name="connsiteX7" fmla="*/ 14356 w 33497"/>
                    <a:gd name="connsiteY7" fmla="*/ 95708 h 102475"/>
                    <a:gd name="connsiteX8" fmla="*/ 9571 w 33497"/>
                    <a:gd name="connsiteY8" fmla="*/ 76567 h 102475"/>
                    <a:gd name="connsiteX9" fmla="*/ 9571 w 33497"/>
                    <a:gd name="connsiteY9" fmla="*/ 90923 h 102475"/>
                    <a:gd name="connsiteX10" fmla="*/ 4785 w 33497"/>
                    <a:gd name="connsiteY10" fmla="*/ 90923 h 102475"/>
                    <a:gd name="connsiteX11" fmla="*/ 0 w 33497"/>
                    <a:gd name="connsiteY11" fmla="*/ 57425 h 102475"/>
                    <a:gd name="connsiteX12" fmla="*/ 4785 w 33497"/>
                    <a:gd name="connsiteY12" fmla="*/ 52640 h 10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497" h="102475">
                      <a:moveTo>
                        <a:pt x="4785" y="52640"/>
                      </a:moveTo>
                      <a:cubicBezTo>
                        <a:pt x="9571" y="57425"/>
                        <a:pt x="9571" y="62211"/>
                        <a:pt x="14356" y="66996"/>
                      </a:cubicBezTo>
                      <a:cubicBezTo>
                        <a:pt x="14356" y="57425"/>
                        <a:pt x="14356" y="52640"/>
                        <a:pt x="14356" y="43069"/>
                      </a:cubicBezTo>
                      <a:cubicBezTo>
                        <a:pt x="14356" y="28713"/>
                        <a:pt x="9571" y="14356"/>
                        <a:pt x="4785" y="0"/>
                      </a:cubicBezTo>
                      <a:cubicBezTo>
                        <a:pt x="4785" y="0"/>
                        <a:pt x="4785" y="0"/>
                        <a:pt x="9571" y="0"/>
                      </a:cubicBezTo>
                      <a:cubicBezTo>
                        <a:pt x="19141" y="14356"/>
                        <a:pt x="28712" y="28713"/>
                        <a:pt x="28712" y="47854"/>
                      </a:cubicBezTo>
                      <a:cubicBezTo>
                        <a:pt x="33498" y="62211"/>
                        <a:pt x="38283" y="86138"/>
                        <a:pt x="23927" y="100494"/>
                      </a:cubicBezTo>
                      <a:cubicBezTo>
                        <a:pt x="19141" y="105279"/>
                        <a:pt x="14356" y="100494"/>
                        <a:pt x="14356" y="95708"/>
                      </a:cubicBezTo>
                      <a:cubicBezTo>
                        <a:pt x="14356" y="90923"/>
                        <a:pt x="9571" y="81352"/>
                        <a:pt x="9571" y="76567"/>
                      </a:cubicBezTo>
                      <a:cubicBezTo>
                        <a:pt x="9571" y="81352"/>
                        <a:pt x="9571" y="86138"/>
                        <a:pt x="9571" y="90923"/>
                      </a:cubicBezTo>
                      <a:cubicBezTo>
                        <a:pt x="9571" y="95708"/>
                        <a:pt x="4785" y="90923"/>
                        <a:pt x="4785" y="90923"/>
                      </a:cubicBezTo>
                      <a:cubicBezTo>
                        <a:pt x="0" y="81352"/>
                        <a:pt x="0" y="71781"/>
                        <a:pt x="0" y="57425"/>
                      </a:cubicBezTo>
                      <a:cubicBezTo>
                        <a:pt x="0" y="47854"/>
                        <a:pt x="4785" y="52640"/>
                        <a:pt x="4785" y="52640"/>
                      </a:cubicBezTo>
                      <a:close/>
                    </a:path>
                  </a:pathLst>
                </a:custGeom>
                <a:solidFill>
                  <a:srgbClr val="D9531E"/>
                </a:solidFill>
                <a:ln w="47824" cap="flat">
                  <a:noFill/>
                  <a:prstDash val="solid"/>
                  <a:miter/>
                </a:ln>
              </p:spPr>
              <p:txBody>
                <a:bodyPr rtlCol="0" anchor="ctr"/>
                <a:lstStyle/>
                <a:p>
                  <a:endParaRPr lang="en-US"/>
                </a:p>
              </p:txBody>
            </p:sp>
            <p:sp>
              <p:nvSpPr>
                <p:cNvPr id="288" name="Freeform: Shape 287">
                  <a:extLst>
                    <a:ext uri="{FF2B5EF4-FFF2-40B4-BE49-F238E27FC236}">
                      <a16:creationId xmlns:a16="http://schemas.microsoft.com/office/drawing/2014/main" xmlns="" id="{23130DE9-70A7-47A0-9DE0-6B4CE4A7DB36}"/>
                    </a:ext>
                  </a:extLst>
                </p:cNvPr>
                <p:cNvSpPr/>
                <p:nvPr/>
              </p:nvSpPr>
              <p:spPr>
                <a:xfrm>
                  <a:off x="9474193" y="7394387"/>
                  <a:ext cx="111368" cy="145689"/>
                </a:xfrm>
                <a:custGeom>
                  <a:avLst/>
                  <a:gdLst>
                    <a:gd name="connsiteX0" fmla="*/ 0 w 111368"/>
                    <a:gd name="connsiteY0" fmla="*/ 45196 h 145689"/>
                    <a:gd name="connsiteX1" fmla="*/ 4785 w 111368"/>
                    <a:gd name="connsiteY1" fmla="*/ 45196 h 145689"/>
                    <a:gd name="connsiteX2" fmla="*/ 33498 w 111368"/>
                    <a:gd name="connsiteY2" fmla="*/ 69123 h 145689"/>
                    <a:gd name="connsiteX3" fmla="*/ 52640 w 111368"/>
                    <a:gd name="connsiteY3" fmla="*/ 88264 h 145689"/>
                    <a:gd name="connsiteX4" fmla="*/ 52640 w 111368"/>
                    <a:gd name="connsiteY4" fmla="*/ 78694 h 145689"/>
                    <a:gd name="connsiteX5" fmla="*/ 52640 w 111368"/>
                    <a:gd name="connsiteY5" fmla="*/ 69123 h 145689"/>
                    <a:gd name="connsiteX6" fmla="*/ 47854 w 111368"/>
                    <a:gd name="connsiteY6" fmla="*/ 49981 h 145689"/>
                    <a:gd name="connsiteX7" fmla="*/ 47854 w 111368"/>
                    <a:gd name="connsiteY7" fmla="*/ 49981 h 145689"/>
                    <a:gd name="connsiteX8" fmla="*/ 47854 w 111368"/>
                    <a:gd name="connsiteY8" fmla="*/ 45196 h 145689"/>
                    <a:gd name="connsiteX9" fmla="*/ 52640 w 111368"/>
                    <a:gd name="connsiteY9" fmla="*/ 45196 h 145689"/>
                    <a:gd name="connsiteX10" fmla="*/ 86137 w 111368"/>
                    <a:gd name="connsiteY10" fmla="*/ 83479 h 145689"/>
                    <a:gd name="connsiteX11" fmla="*/ 57425 w 111368"/>
                    <a:gd name="connsiteY11" fmla="*/ 2127 h 145689"/>
                    <a:gd name="connsiteX12" fmla="*/ 62210 w 111368"/>
                    <a:gd name="connsiteY12" fmla="*/ 2127 h 145689"/>
                    <a:gd name="connsiteX13" fmla="*/ 100494 w 111368"/>
                    <a:gd name="connsiteY13" fmla="*/ 59552 h 145689"/>
                    <a:gd name="connsiteX14" fmla="*/ 110064 w 111368"/>
                    <a:gd name="connsiteY14" fmla="*/ 121762 h 145689"/>
                    <a:gd name="connsiteX15" fmla="*/ 95708 w 111368"/>
                    <a:gd name="connsiteY15" fmla="*/ 116977 h 145689"/>
                    <a:gd name="connsiteX16" fmla="*/ 81352 w 111368"/>
                    <a:gd name="connsiteY16" fmla="*/ 83479 h 145689"/>
                    <a:gd name="connsiteX17" fmla="*/ 71781 w 111368"/>
                    <a:gd name="connsiteY17" fmla="*/ 64337 h 145689"/>
                    <a:gd name="connsiteX18" fmla="*/ 76567 w 111368"/>
                    <a:gd name="connsiteY18" fmla="*/ 73908 h 145689"/>
                    <a:gd name="connsiteX19" fmla="*/ 95708 w 111368"/>
                    <a:gd name="connsiteY19" fmla="*/ 140904 h 145689"/>
                    <a:gd name="connsiteX20" fmla="*/ 86137 w 111368"/>
                    <a:gd name="connsiteY20" fmla="*/ 145689 h 145689"/>
                    <a:gd name="connsiteX21" fmla="*/ 14356 w 111368"/>
                    <a:gd name="connsiteY21" fmla="*/ 64337 h 145689"/>
                    <a:gd name="connsiteX22" fmla="*/ 14356 w 111368"/>
                    <a:gd name="connsiteY22" fmla="*/ 64337 h 145689"/>
                    <a:gd name="connsiteX23" fmla="*/ 0 w 111368"/>
                    <a:gd name="connsiteY23" fmla="*/ 45196 h 14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1368" h="145689">
                      <a:moveTo>
                        <a:pt x="0" y="45196"/>
                      </a:moveTo>
                      <a:cubicBezTo>
                        <a:pt x="0" y="40410"/>
                        <a:pt x="4785" y="40410"/>
                        <a:pt x="4785" y="45196"/>
                      </a:cubicBezTo>
                      <a:cubicBezTo>
                        <a:pt x="14356" y="54767"/>
                        <a:pt x="23927" y="64337"/>
                        <a:pt x="33498" y="69123"/>
                      </a:cubicBezTo>
                      <a:cubicBezTo>
                        <a:pt x="38283" y="73908"/>
                        <a:pt x="47854" y="83479"/>
                        <a:pt x="52640" y="88264"/>
                      </a:cubicBezTo>
                      <a:cubicBezTo>
                        <a:pt x="52640" y="83479"/>
                        <a:pt x="52640" y="78694"/>
                        <a:pt x="52640" y="78694"/>
                      </a:cubicBezTo>
                      <a:cubicBezTo>
                        <a:pt x="52640" y="73908"/>
                        <a:pt x="52640" y="73908"/>
                        <a:pt x="52640" y="69123"/>
                      </a:cubicBezTo>
                      <a:cubicBezTo>
                        <a:pt x="52640" y="64337"/>
                        <a:pt x="47854" y="54767"/>
                        <a:pt x="47854" y="49981"/>
                      </a:cubicBezTo>
                      <a:lnTo>
                        <a:pt x="47854" y="49981"/>
                      </a:lnTo>
                      <a:cubicBezTo>
                        <a:pt x="47854" y="49981"/>
                        <a:pt x="47854" y="45196"/>
                        <a:pt x="47854" y="45196"/>
                      </a:cubicBezTo>
                      <a:cubicBezTo>
                        <a:pt x="47854" y="40410"/>
                        <a:pt x="52640" y="40410"/>
                        <a:pt x="52640" y="45196"/>
                      </a:cubicBezTo>
                      <a:cubicBezTo>
                        <a:pt x="66996" y="54767"/>
                        <a:pt x="76567" y="69123"/>
                        <a:pt x="86137" y="83479"/>
                      </a:cubicBezTo>
                      <a:cubicBezTo>
                        <a:pt x="81352" y="54767"/>
                        <a:pt x="71781" y="26054"/>
                        <a:pt x="57425" y="2127"/>
                      </a:cubicBezTo>
                      <a:cubicBezTo>
                        <a:pt x="57425" y="2127"/>
                        <a:pt x="57425" y="-2659"/>
                        <a:pt x="62210" y="2127"/>
                      </a:cubicBezTo>
                      <a:cubicBezTo>
                        <a:pt x="76567" y="21269"/>
                        <a:pt x="95708" y="40410"/>
                        <a:pt x="100494" y="59552"/>
                      </a:cubicBezTo>
                      <a:cubicBezTo>
                        <a:pt x="105279" y="78694"/>
                        <a:pt x="114850" y="102621"/>
                        <a:pt x="110064" y="121762"/>
                      </a:cubicBezTo>
                      <a:cubicBezTo>
                        <a:pt x="105279" y="131333"/>
                        <a:pt x="95708" y="121762"/>
                        <a:pt x="95708" y="116977"/>
                      </a:cubicBezTo>
                      <a:cubicBezTo>
                        <a:pt x="90923" y="102621"/>
                        <a:pt x="86137" y="93050"/>
                        <a:pt x="81352" y="83479"/>
                      </a:cubicBezTo>
                      <a:cubicBezTo>
                        <a:pt x="76567" y="78694"/>
                        <a:pt x="76567" y="73908"/>
                        <a:pt x="71781" y="64337"/>
                      </a:cubicBezTo>
                      <a:cubicBezTo>
                        <a:pt x="57425" y="45196"/>
                        <a:pt x="71781" y="73908"/>
                        <a:pt x="76567" y="73908"/>
                      </a:cubicBezTo>
                      <a:cubicBezTo>
                        <a:pt x="86137" y="93050"/>
                        <a:pt x="95708" y="121762"/>
                        <a:pt x="95708" y="140904"/>
                      </a:cubicBezTo>
                      <a:cubicBezTo>
                        <a:pt x="95708" y="145689"/>
                        <a:pt x="90923" y="145689"/>
                        <a:pt x="86137" y="145689"/>
                      </a:cubicBezTo>
                      <a:cubicBezTo>
                        <a:pt x="52640" y="131333"/>
                        <a:pt x="23927" y="97835"/>
                        <a:pt x="14356" y="64337"/>
                      </a:cubicBezTo>
                      <a:cubicBezTo>
                        <a:pt x="14356" y="64337"/>
                        <a:pt x="14356" y="64337"/>
                        <a:pt x="14356" y="64337"/>
                      </a:cubicBezTo>
                      <a:cubicBezTo>
                        <a:pt x="0" y="54767"/>
                        <a:pt x="0" y="49981"/>
                        <a:pt x="0" y="45196"/>
                      </a:cubicBezTo>
                      <a:close/>
                    </a:path>
                  </a:pathLst>
                </a:custGeom>
                <a:solidFill>
                  <a:srgbClr val="D9531E"/>
                </a:solidFill>
                <a:ln w="47824" cap="flat">
                  <a:noFill/>
                  <a:prstDash val="solid"/>
                  <a:miter/>
                </a:ln>
              </p:spPr>
              <p:txBody>
                <a:bodyPr rtlCol="0" anchor="ctr"/>
                <a:lstStyle/>
                <a:p>
                  <a:endParaRPr lang="en-US"/>
                </a:p>
              </p:txBody>
            </p:sp>
          </p:grpSp>
          <p:grpSp>
            <p:nvGrpSpPr>
              <p:cNvPr id="129" name="Graphic 3">
                <a:extLst>
                  <a:ext uri="{FF2B5EF4-FFF2-40B4-BE49-F238E27FC236}">
                    <a16:creationId xmlns:a16="http://schemas.microsoft.com/office/drawing/2014/main" xmlns="" id="{51FB9089-1C52-436B-85F6-B82D17ABAF06}"/>
                  </a:ext>
                </a:extLst>
              </p:cNvPr>
              <p:cNvGrpSpPr/>
              <p:nvPr/>
            </p:nvGrpSpPr>
            <p:grpSpPr>
              <a:xfrm>
                <a:off x="7730797" y="7276878"/>
                <a:ext cx="607566" cy="584347"/>
                <a:chOff x="7730797" y="7276878"/>
                <a:chExt cx="607566" cy="584347"/>
              </a:xfrm>
            </p:grpSpPr>
            <p:grpSp>
              <p:nvGrpSpPr>
                <p:cNvPr id="256" name="Graphic 3">
                  <a:extLst>
                    <a:ext uri="{FF2B5EF4-FFF2-40B4-BE49-F238E27FC236}">
                      <a16:creationId xmlns:a16="http://schemas.microsoft.com/office/drawing/2014/main" xmlns="" id="{BA5F09D4-465A-4DEE-8B57-7D520380ED83}"/>
                    </a:ext>
                  </a:extLst>
                </p:cNvPr>
                <p:cNvGrpSpPr/>
                <p:nvPr/>
              </p:nvGrpSpPr>
              <p:grpSpPr>
                <a:xfrm>
                  <a:off x="7730797" y="7276878"/>
                  <a:ext cx="607566" cy="584347"/>
                  <a:chOff x="7730797" y="7276878"/>
                  <a:chExt cx="607566" cy="584347"/>
                </a:xfrm>
              </p:grpSpPr>
              <p:grpSp>
                <p:nvGrpSpPr>
                  <p:cNvPr id="261" name="Graphic 3">
                    <a:extLst>
                      <a:ext uri="{FF2B5EF4-FFF2-40B4-BE49-F238E27FC236}">
                        <a16:creationId xmlns:a16="http://schemas.microsoft.com/office/drawing/2014/main" xmlns="" id="{C2A8FD37-0B7F-479E-B82E-7C07569A3AC2}"/>
                      </a:ext>
                    </a:extLst>
                  </p:cNvPr>
                  <p:cNvGrpSpPr/>
                  <p:nvPr/>
                </p:nvGrpSpPr>
                <p:grpSpPr>
                  <a:xfrm>
                    <a:off x="7730797" y="7276878"/>
                    <a:ext cx="607566" cy="584347"/>
                    <a:chOff x="7730797" y="7276878"/>
                    <a:chExt cx="607566" cy="584347"/>
                  </a:xfrm>
                </p:grpSpPr>
                <p:grpSp>
                  <p:nvGrpSpPr>
                    <p:cNvPr id="271" name="Graphic 3">
                      <a:extLst>
                        <a:ext uri="{FF2B5EF4-FFF2-40B4-BE49-F238E27FC236}">
                          <a16:creationId xmlns:a16="http://schemas.microsoft.com/office/drawing/2014/main" xmlns="" id="{FFF8BDBB-8811-4606-A439-A2576E418777}"/>
                        </a:ext>
                      </a:extLst>
                    </p:cNvPr>
                    <p:cNvGrpSpPr/>
                    <p:nvPr/>
                  </p:nvGrpSpPr>
                  <p:grpSpPr>
                    <a:xfrm>
                      <a:off x="8021415" y="7427126"/>
                      <a:ext cx="167893" cy="209021"/>
                      <a:chOff x="8021415" y="7427126"/>
                      <a:chExt cx="167893" cy="209021"/>
                    </a:xfrm>
                  </p:grpSpPr>
                  <p:sp>
                    <p:nvSpPr>
                      <p:cNvPr id="282" name="Freeform: Shape 281">
                        <a:extLst>
                          <a:ext uri="{FF2B5EF4-FFF2-40B4-BE49-F238E27FC236}">
                            <a16:creationId xmlns:a16="http://schemas.microsoft.com/office/drawing/2014/main" xmlns="" id="{80A63429-CA1B-4F1F-8DF8-00B47F94A31D}"/>
                          </a:ext>
                        </a:extLst>
                      </p:cNvPr>
                      <p:cNvSpPr/>
                      <p:nvPr/>
                    </p:nvSpPr>
                    <p:spPr>
                      <a:xfrm>
                        <a:off x="8025442" y="7434639"/>
                        <a:ext cx="158023" cy="197753"/>
                      </a:xfrm>
                      <a:custGeom>
                        <a:avLst/>
                        <a:gdLst>
                          <a:gd name="connsiteX0" fmla="*/ 104049 w 158023"/>
                          <a:gd name="connsiteY0" fmla="*/ 4944 h 197753"/>
                          <a:gd name="connsiteX1" fmla="*/ 8340 w 158023"/>
                          <a:gd name="connsiteY1" fmla="*/ 38442 h 197753"/>
                          <a:gd name="connsiteX2" fmla="*/ 13126 w 158023"/>
                          <a:gd name="connsiteY2" fmla="*/ 186789 h 197753"/>
                          <a:gd name="connsiteX3" fmla="*/ 151903 w 158023"/>
                          <a:gd name="connsiteY3" fmla="*/ 105437 h 197753"/>
                          <a:gd name="connsiteX4" fmla="*/ 104049 w 158023"/>
                          <a:gd name="connsiteY4" fmla="*/ 4944 h 197753"/>
                          <a:gd name="connsiteX5" fmla="*/ 104049 w 158023"/>
                          <a:gd name="connsiteY5" fmla="*/ 4944 h 197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023" h="197753">
                            <a:moveTo>
                              <a:pt x="104049" y="4944"/>
                            </a:moveTo>
                            <a:cubicBezTo>
                              <a:pt x="104049" y="4944"/>
                              <a:pt x="27482" y="-18983"/>
                              <a:pt x="8340" y="38442"/>
                            </a:cubicBezTo>
                            <a:cubicBezTo>
                              <a:pt x="-10801" y="95867"/>
                              <a:pt x="8340" y="153291"/>
                              <a:pt x="13126" y="186789"/>
                            </a:cubicBezTo>
                            <a:cubicBezTo>
                              <a:pt x="13126" y="220287"/>
                              <a:pt x="127976" y="172433"/>
                              <a:pt x="151903" y="105437"/>
                            </a:cubicBezTo>
                            <a:cubicBezTo>
                              <a:pt x="175830" y="33656"/>
                              <a:pt x="123190" y="9729"/>
                              <a:pt x="104049" y="4944"/>
                            </a:cubicBezTo>
                            <a:lnTo>
                              <a:pt x="104049" y="4944"/>
                            </a:lnTo>
                            <a:close/>
                          </a:path>
                        </a:pathLst>
                      </a:custGeom>
                      <a:solidFill>
                        <a:srgbClr val="D9531E"/>
                      </a:solidFill>
                      <a:ln w="47824" cap="flat">
                        <a:noFill/>
                        <a:prstDash val="solid"/>
                        <a:miter/>
                      </a:ln>
                    </p:spPr>
                    <p:txBody>
                      <a:bodyPr rtlCol="0" anchor="ctr"/>
                      <a:lstStyle/>
                      <a:p>
                        <a:endParaRPr lang="en-US"/>
                      </a:p>
                    </p:txBody>
                  </p:sp>
                  <p:sp>
                    <p:nvSpPr>
                      <p:cNvPr id="283" name="Freeform: Shape 282">
                        <a:extLst>
                          <a:ext uri="{FF2B5EF4-FFF2-40B4-BE49-F238E27FC236}">
                            <a16:creationId xmlns:a16="http://schemas.microsoft.com/office/drawing/2014/main" xmlns="" id="{76B454FA-742E-4629-89FF-1AECD757EFA7}"/>
                          </a:ext>
                        </a:extLst>
                      </p:cNvPr>
                      <p:cNvSpPr/>
                      <p:nvPr/>
                    </p:nvSpPr>
                    <p:spPr>
                      <a:xfrm>
                        <a:off x="8021415" y="7427126"/>
                        <a:ext cx="167893" cy="209021"/>
                      </a:xfrm>
                      <a:custGeom>
                        <a:avLst/>
                        <a:gdLst>
                          <a:gd name="connsiteX0" fmla="*/ 12368 w 167893"/>
                          <a:gd name="connsiteY0" fmla="*/ 189517 h 209021"/>
                          <a:gd name="connsiteX1" fmla="*/ 7582 w 167893"/>
                          <a:gd name="connsiteY1" fmla="*/ 156019 h 209021"/>
                          <a:gd name="connsiteX2" fmla="*/ 7582 w 167893"/>
                          <a:gd name="connsiteY2" fmla="*/ 41169 h 209021"/>
                          <a:gd name="connsiteX3" fmla="*/ 98505 w 167893"/>
                          <a:gd name="connsiteY3" fmla="*/ 2886 h 209021"/>
                          <a:gd name="connsiteX4" fmla="*/ 108076 w 167893"/>
                          <a:gd name="connsiteY4" fmla="*/ 7671 h 209021"/>
                          <a:gd name="connsiteX5" fmla="*/ 160716 w 167893"/>
                          <a:gd name="connsiteY5" fmla="*/ 45955 h 209021"/>
                          <a:gd name="connsiteX6" fmla="*/ 160716 w 167893"/>
                          <a:gd name="connsiteY6" fmla="*/ 112950 h 209021"/>
                          <a:gd name="connsiteX7" fmla="*/ 21939 w 167893"/>
                          <a:gd name="connsiteY7" fmla="*/ 208659 h 209021"/>
                          <a:gd name="connsiteX8" fmla="*/ 12368 w 167893"/>
                          <a:gd name="connsiteY8" fmla="*/ 189517 h 209021"/>
                          <a:gd name="connsiteX9" fmla="*/ 21939 w 167893"/>
                          <a:gd name="connsiteY9" fmla="*/ 45955 h 209021"/>
                          <a:gd name="connsiteX10" fmla="*/ 21939 w 167893"/>
                          <a:gd name="connsiteY10" fmla="*/ 156019 h 209021"/>
                          <a:gd name="connsiteX11" fmla="*/ 26724 w 167893"/>
                          <a:gd name="connsiteY11" fmla="*/ 189517 h 209021"/>
                          <a:gd name="connsiteX12" fmla="*/ 31509 w 167893"/>
                          <a:gd name="connsiteY12" fmla="*/ 194302 h 209021"/>
                          <a:gd name="connsiteX13" fmla="*/ 155930 w 167893"/>
                          <a:gd name="connsiteY13" fmla="*/ 108165 h 209021"/>
                          <a:gd name="connsiteX14" fmla="*/ 155930 w 167893"/>
                          <a:gd name="connsiteY14" fmla="*/ 50740 h 209021"/>
                          <a:gd name="connsiteX15" fmla="*/ 112862 w 167893"/>
                          <a:gd name="connsiteY15" fmla="*/ 17242 h 209021"/>
                          <a:gd name="connsiteX16" fmla="*/ 103291 w 167893"/>
                          <a:gd name="connsiteY16" fmla="*/ 12457 h 209021"/>
                          <a:gd name="connsiteX17" fmla="*/ 21939 w 167893"/>
                          <a:gd name="connsiteY17" fmla="*/ 45955 h 20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7893" h="209021">
                            <a:moveTo>
                              <a:pt x="12368" y="189517"/>
                            </a:moveTo>
                            <a:cubicBezTo>
                              <a:pt x="12368" y="179946"/>
                              <a:pt x="12368" y="170375"/>
                              <a:pt x="7582" y="156019"/>
                            </a:cubicBezTo>
                            <a:cubicBezTo>
                              <a:pt x="2797" y="122521"/>
                              <a:pt x="-6774" y="79452"/>
                              <a:pt x="7582" y="41169"/>
                            </a:cubicBezTo>
                            <a:cubicBezTo>
                              <a:pt x="21939" y="-6685"/>
                              <a:pt x="74578" y="-1900"/>
                              <a:pt x="98505" y="2886"/>
                            </a:cubicBezTo>
                            <a:cubicBezTo>
                              <a:pt x="103291" y="2886"/>
                              <a:pt x="108076" y="7671"/>
                              <a:pt x="108076" y="7671"/>
                            </a:cubicBezTo>
                            <a:cubicBezTo>
                              <a:pt x="122432" y="12457"/>
                              <a:pt x="146359" y="26813"/>
                              <a:pt x="160716" y="45955"/>
                            </a:cubicBezTo>
                            <a:cubicBezTo>
                              <a:pt x="170286" y="65096"/>
                              <a:pt x="170286" y="89023"/>
                              <a:pt x="160716" y="112950"/>
                            </a:cubicBezTo>
                            <a:cubicBezTo>
                              <a:pt x="141574" y="170375"/>
                              <a:pt x="55436" y="213444"/>
                              <a:pt x="21939" y="208659"/>
                            </a:cubicBezTo>
                            <a:cubicBezTo>
                              <a:pt x="17153" y="203873"/>
                              <a:pt x="12368" y="199088"/>
                              <a:pt x="12368" y="189517"/>
                            </a:cubicBezTo>
                            <a:close/>
                            <a:moveTo>
                              <a:pt x="21939" y="45955"/>
                            </a:moveTo>
                            <a:cubicBezTo>
                              <a:pt x="7582" y="84238"/>
                              <a:pt x="17153" y="122521"/>
                              <a:pt x="21939" y="156019"/>
                            </a:cubicBezTo>
                            <a:cubicBezTo>
                              <a:pt x="21939" y="170375"/>
                              <a:pt x="26724" y="179946"/>
                              <a:pt x="26724" y="189517"/>
                            </a:cubicBezTo>
                            <a:cubicBezTo>
                              <a:pt x="26724" y="189517"/>
                              <a:pt x="26724" y="194302"/>
                              <a:pt x="31509" y="194302"/>
                            </a:cubicBezTo>
                            <a:cubicBezTo>
                              <a:pt x="55436" y="199088"/>
                              <a:pt x="136789" y="160804"/>
                              <a:pt x="155930" y="108165"/>
                            </a:cubicBezTo>
                            <a:cubicBezTo>
                              <a:pt x="165501" y="84238"/>
                              <a:pt x="160716" y="69882"/>
                              <a:pt x="155930" y="50740"/>
                            </a:cubicBezTo>
                            <a:cubicBezTo>
                              <a:pt x="146359" y="31598"/>
                              <a:pt x="122432" y="22027"/>
                              <a:pt x="112862" y="17242"/>
                            </a:cubicBezTo>
                            <a:cubicBezTo>
                              <a:pt x="112862" y="17242"/>
                              <a:pt x="108076" y="17242"/>
                              <a:pt x="103291" y="12457"/>
                            </a:cubicBezTo>
                            <a:cubicBezTo>
                              <a:pt x="74578" y="12457"/>
                              <a:pt x="36295" y="12457"/>
                              <a:pt x="21939" y="45955"/>
                            </a:cubicBezTo>
                            <a:close/>
                          </a:path>
                        </a:pathLst>
                      </a:custGeom>
                      <a:solidFill>
                        <a:srgbClr val="B3351C"/>
                      </a:solidFill>
                      <a:ln w="47824" cap="flat">
                        <a:noFill/>
                        <a:prstDash val="solid"/>
                        <a:miter/>
                      </a:ln>
                    </p:spPr>
                    <p:txBody>
                      <a:bodyPr rtlCol="0" anchor="ctr"/>
                      <a:lstStyle/>
                      <a:p>
                        <a:endParaRPr lang="en-US"/>
                      </a:p>
                    </p:txBody>
                  </p:sp>
                </p:grpSp>
                <p:sp>
                  <p:nvSpPr>
                    <p:cNvPr id="272" name="Freeform: Shape 271">
                      <a:extLst>
                        <a:ext uri="{FF2B5EF4-FFF2-40B4-BE49-F238E27FC236}">
                          <a16:creationId xmlns:a16="http://schemas.microsoft.com/office/drawing/2014/main" xmlns="" id="{DF3A9C67-49D9-496F-AACF-D36AE2CA828E}"/>
                        </a:ext>
                      </a:extLst>
                    </p:cNvPr>
                    <p:cNvSpPr/>
                    <p:nvPr/>
                  </p:nvSpPr>
                  <p:spPr>
                    <a:xfrm>
                      <a:off x="8028444" y="7434639"/>
                      <a:ext cx="155021" cy="192968"/>
                    </a:xfrm>
                    <a:custGeom>
                      <a:avLst/>
                      <a:gdLst>
                        <a:gd name="connsiteX0" fmla="*/ 10125 w 155021"/>
                        <a:gd name="connsiteY0" fmla="*/ 182004 h 192968"/>
                        <a:gd name="connsiteX1" fmla="*/ 148902 w 155021"/>
                        <a:gd name="connsiteY1" fmla="*/ 100652 h 192968"/>
                        <a:gd name="connsiteX2" fmla="*/ 101048 w 155021"/>
                        <a:gd name="connsiteY2" fmla="*/ 4944 h 192968"/>
                        <a:gd name="connsiteX3" fmla="*/ 5339 w 155021"/>
                        <a:gd name="connsiteY3" fmla="*/ 38442 h 192968"/>
                        <a:gd name="connsiteX4" fmla="*/ 10125 w 155021"/>
                        <a:gd name="connsiteY4" fmla="*/ 182004 h 192968"/>
                        <a:gd name="connsiteX5" fmla="*/ 57979 w 155021"/>
                        <a:gd name="connsiteY5" fmla="*/ 76725 h 192968"/>
                        <a:gd name="connsiteX6" fmla="*/ 67549 w 155021"/>
                        <a:gd name="connsiteY6" fmla="*/ 81510 h 192968"/>
                        <a:gd name="connsiteX7" fmla="*/ 67549 w 155021"/>
                        <a:gd name="connsiteY7" fmla="*/ 119794 h 192968"/>
                        <a:gd name="connsiteX8" fmla="*/ 96262 w 155021"/>
                        <a:gd name="connsiteY8" fmla="*/ 110223 h 192968"/>
                        <a:gd name="connsiteX9" fmla="*/ 101048 w 155021"/>
                        <a:gd name="connsiteY9" fmla="*/ 119794 h 192968"/>
                        <a:gd name="connsiteX10" fmla="*/ 96262 w 155021"/>
                        <a:gd name="connsiteY10" fmla="*/ 134150 h 192968"/>
                        <a:gd name="connsiteX11" fmla="*/ 96262 w 155021"/>
                        <a:gd name="connsiteY11" fmla="*/ 143721 h 192968"/>
                        <a:gd name="connsiteX12" fmla="*/ 34052 w 155021"/>
                        <a:gd name="connsiteY12" fmla="*/ 138935 h 192968"/>
                        <a:gd name="connsiteX13" fmla="*/ 57979 w 155021"/>
                        <a:gd name="connsiteY13" fmla="*/ 76725 h 192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5021" h="192968">
                          <a:moveTo>
                            <a:pt x="10125" y="182004"/>
                          </a:moveTo>
                          <a:cubicBezTo>
                            <a:pt x="10125" y="215502"/>
                            <a:pt x="124975" y="167648"/>
                            <a:pt x="148902" y="100652"/>
                          </a:cubicBezTo>
                          <a:cubicBezTo>
                            <a:pt x="172829" y="33656"/>
                            <a:pt x="120189" y="9729"/>
                            <a:pt x="101048" y="4944"/>
                          </a:cubicBezTo>
                          <a:cubicBezTo>
                            <a:pt x="101048" y="4944"/>
                            <a:pt x="24481" y="-18983"/>
                            <a:pt x="5339" y="38442"/>
                          </a:cubicBezTo>
                          <a:cubicBezTo>
                            <a:pt x="-9017" y="91081"/>
                            <a:pt x="10125" y="153291"/>
                            <a:pt x="10125" y="182004"/>
                          </a:cubicBezTo>
                          <a:close/>
                          <a:moveTo>
                            <a:pt x="57979" y="76725"/>
                          </a:moveTo>
                          <a:cubicBezTo>
                            <a:pt x="62764" y="76725"/>
                            <a:pt x="67549" y="76725"/>
                            <a:pt x="67549" y="81510"/>
                          </a:cubicBezTo>
                          <a:cubicBezTo>
                            <a:pt x="72335" y="95867"/>
                            <a:pt x="67549" y="105437"/>
                            <a:pt x="67549" y="119794"/>
                          </a:cubicBezTo>
                          <a:cubicBezTo>
                            <a:pt x="77120" y="115008"/>
                            <a:pt x="86691" y="110223"/>
                            <a:pt x="96262" y="110223"/>
                          </a:cubicBezTo>
                          <a:cubicBezTo>
                            <a:pt x="101048" y="110223"/>
                            <a:pt x="101048" y="115008"/>
                            <a:pt x="101048" y="119794"/>
                          </a:cubicBezTo>
                          <a:cubicBezTo>
                            <a:pt x="101048" y="124579"/>
                            <a:pt x="101048" y="129364"/>
                            <a:pt x="96262" y="134150"/>
                          </a:cubicBezTo>
                          <a:cubicBezTo>
                            <a:pt x="96262" y="138935"/>
                            <a:pt x="101048" y="143721"/>
                            <a:pt x="96262" y="143721"/>
                          </a:cubicBezTo>
                          <a:cubicBezTo>
                            <a:pt x="77120" y="153291"/>
                            <a:pt x="43622" y="177219"/>
                            <a:pt x="34052" y="138935"/>
                          </a:cubicBezTo>
                          <a:cubicBezTo>
                            <a:pt x="24481" y="119794"/>
                            <a:pt x="38837" y="86296"/>
                            <a:pt x="57979" y="76725"/>
                          </a:cubicBezTo>
                          <a:close/>
                        </a:path>
                      </a:pathLst>
                    </a:custGeom>
                    <a:solidFill>
                      <a:srgbClr val="D6371E">
                        <a:alpha val="50000"/>
                      </a:srgbClr>
                    </a:solidFill>
                    <a:ln w="47824" cap="flat">
                      <a:noFill/>
                      <a:prstDash val="solid"/>
                      <a:miter/>
                    </a:ln>
                  </p:spPr>
                  <p:txBody>
                    <a:bodyPr rtlCol="0" anchor="ctr"/>
                    <a:lstStyle/>
                    <a:p>
                      <a:endParaRPr lang="en-US"/>
                    </a:p>
                  </p:txBody>
                </p:sp>
                <p:grpSp>
                  <p:nvGrpSpPr>
                    <p:cNvPr id="273" name="Graphic 3">
                      <a:extLst>
                        <a:ext uri="{FF2B5EF4-FFF2-40B4-BE49-F238E27FC236}">
                          <a16:creationId xmlns:a16="http://schemas.microsoft.com/office/drawing/2014/main" xmlns="" id="{D92685EB-D895-4D38-A61F-3046C3B92E0F}"/>
                        </a:ext>
                      </a:extLst>
                    </p:cNvPr>
                    <p:cNvGrpSpPr/>
                    <p:nvPr/>
                  </p:nvGrpSpPr>
                  <p:grpSpPr>
                    <a:xfrm>
                      <a:off x="8105398" y="7276878"/>
                      <a:ext cx="232964" cy="268244"/>
                      <a:chOff x="8105398" y="7276878"/>
                      <a:chExt cx="232964" cy="268244"/>
                    </a:xfrm>
                  </p:grpSpPr>
                  <p:sp>
                    <p:nvSpPr>
                      <p:cNvPr id="280" name="Freeform: Shape 279">
                        <a:extLst>
                          <a:ext uri="{FF2B5EF4-FFF2-40B4-BE49-F238E27FC236}">
                            <a16:creationId xmlns:a16="http://schemas.microsoft.com/office/drawing/2014/main" xmlns="" id="{8808CD24-AAC8-44A0-B200-400984B5045E}"/>
                          </a:ext>
                        </a:extLst>
                      </p:cNvPr>
                      <p:cNvSpPr/>
                      <p:nvPr/>
                    </p:nvSpPr>
                    <p:spPr>
                      <a:xfrm>
                        <a:off x="8110176" y="7281928"/>
                        <a:ext cx="218821" cy="249566"/>
                      </a:xfrm>
                      <a:custGeom>
                        <a:avLst/>
                        <a:gdLst>
                          <a:gd name="connsiteX0" fmla="*/ 91097 w 218821"/>
                          <a:gd name="connsiteY0" fmla="*/ 4521 h 249566"/>
                          <a:gd name="connsiteX1" fmla="*/ 174 w 218821"/>
                          <a:gd name="connsiteY1" fmla="*/ 200723 h 249566"/>
                          <a:gd name="connsiteX2" fmla="*/ 62384 w 218821"/>
                          <a:gd name="connsiteY2" fmla="*/ 248577 h 249566"/>
                          <a:gd name="connsiteX3" fmla="*/ 215517 w 218821"/>
                          <a:gd name="connsiteY3" fmla="*/ 162439 h 249566"/>
                          <a:gd name="connsiteX4" fmla="*/ 91097 w 218821"/>
                          <a:gd name="connsiteY4" fmla="*/ 4521 h 249566"/>
                          <a:gd name="connsiteX5" fmla="*/ 91097 w 218821"/>
                          <a:gd name="connsiteY5" fmla="*/ 4521 h 249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8821" h="249566">
                            <a:moveTo>
                              <a:pt x="91097" y="4521"/>
                            </a:moveTo>
                            <a:cubicBezTo>
                              <a:pt x="91097" y="4521"/>
                              <a:pt x="-4612" y="61946"/>
                              <a:pt x="174" y="200723"/>
                            </a:cubicBezTo>
                            <a:cubicBezTo>
                              <a:pt x="174" y="219864"/>
                              <a:pt x="-4612" y="243792"/>
                              <a:pt x="62384" y="248577"/>
                            </a:cubicBezTo>
                            <a:cubicBezTo>
                              <a:pt x="134165" y="258148"/>
                              <a:pt x="201161" y="195937"/>
                              <a:pt x="215517" y="162439"/>
                            </a:cubicBezTo>
                            <a:cubicBezTo>
                              <a:pt x="234659" y="133727"/>
                              <a:pt x="167663" y="-28977"/>
                              <a:pt x="91097" y="4521"/>
                            </a:cubicBezTo>
                            <a:lnTo>
                              <a:pt x="91097" y="4521"/>
                            </a:lnTo>
                            <a:close/>
                          </a:path>
                        </a:pathLst>
                      </a:custGeom>
                      <a:solidFill>
                        <a:srgbClr val="D9531E"/>
                      </a:solidFill>
                      <a:ln w="47824" cap="flat">
                        <a:noFill/>
                        <a:prstDash val="solid"/>
                        <a:miter/>
                      </a:ln>
                    </p:spPr>
                    <p:txBody>
                      <a:bodyPr rtlCol="0" anchor="ctr"/>
                      <a:lstStyle/>
                      <a:p>
                        <a:endParaRPr lang="en-US"/>
                      </a:p>
                    </p:txBody>
                  </p:sp>
                  <p:sp>
                    <p:nvSpPr>
                      <p:cNvPr id="281" name="Freeform: Shape 280">
                        <a:extLst>
                          <a:ext uri="{FF2B5EF4-FFF2-40B4-BE49-F238E27FC236}">
                            <a16:creationId xmlns:a16="http://schemas.microsoft.com/office/drawing/2014/main" xmlns="" id="{78B10620-D296-4FEB-BE5F-4A19E28D8F08}"/>
                          </a:ext>
                        </a:extLst>
                      </p:cNvPr>
                      <p:cNvSpPr/>
                      <p:nvPr/>
                    </p:nvSpPr>
                    <p:spPr>
                      <a:xfrm>
                        <a:off x="8105398" y="7276878"/>
                        <a:ext cx="232964" cy="268244"/>
                      </a:xfrm>
                      <a:custGeom>
                        <a:avLst/>
                        <a:gdLst>
                          <a:gd name="connsiteX0" fmla="*/ 166 w 232964"/>
                          <a:gd name="connsiteY0" fmla="*/ 215344 h 268244"/>
                          <a:gd name="connsiteX1" fmla="*/ 166 w 232964"/>
                          <a:gd name="connsiteY1" fmla="*/ 210558 h 268244"/>
                          <a:gd name="connsiteX2" fmla="*/ 95874 w 232964"/>
                          <a:gd name="connsiteY2" fmla="*/ 4786 h 268244"/>
                          <a:gd name="connsiteX3" fmla="*/ 129372 w 232964"/>
                          <a:gd name="connsiteY3" fmla="*/ 0 h 268244"/>
                          <a:gd name="connsiteX4" fmla="*/ 210724 w 232964"/>
                          <a:gd name="connsiteY4" fmla="*/ 81352 h 268244"/>
                          <a:gd name="connsiteX5" fmla="*/ 229865 w 232964"/>
                          <a:gd name="connsiteY5" fmla="*/ 177060 h 268244"/>
                          <a:gd name="connsiteX6" fmla="*/ 71947 w 232964"/>
                          <a:gd name="connsiteY6" fmla="*/ 267983 h 268244"/>
                          <a:gd name="connsiteX7" fmla="*/ 52805 w 232964"/>
                          <a:gd name="connsiteY7" fmla="*/ 263198 h 268244"/>
                          <a:gd name="connsiteX8" fmla="*/ 166 w 232964"/>
                          <a:gd name="connsiteY8" fmla="*/ 215344 h 268244"/>
                          <a:gd name="connsiteX9" fmla="*/ 100659 w 232964"/>
                          <a:gd name="connsiteY9" fmla="*/ 19142 h 268244"/>
                          <a:gd name="connsiteX10" fmla="*/ 14522 w 232964"/>
                          <a:gd name="connsiteY10" fmla="*/ 210558 h 268244"/>
                          <a:gd name="connsiteX11" fmla="*/ 14522 w 232964"/>
                          <a:gd name="connsiteY11" fmla="*/ 215344 h 268244"/>
                          <a:gd name="connsiteX12" fmla="*/ 57591 w 232964"/>
                          <a:gd name="connsiteY12" fmla="*/ 248842 h 268244"/>
                          <a:gd name="connsiteX13" fmla="*/ 71947 w 232964"/>
                          <a:gd name="connsiteY13" fmla="*/ 253627 h 268244"/>
                          <a:gd name="connsiteX14" fmla="*/ 220295 w 232964"/>
                          <a:gd name="connsiteY14" fmla="*/ 172275 h 268244"/>
                          <a:gd name="connsiteX15" fmla="*/ 201153 w 232964"/>
                          <a:gd name="connsiteY15" fmla="*/ 86138 h 268244"/>
                          <a:gd name="connsiteX16" fmla="*/ 129372 w 232964"/>
                          <a:gd name="connsiteY16" fmla="*/ 14356 h 268244"/>
                          <a:gd name="connsiteX17" fmla="*/ 100659 w 232964"/>
                          <a:gd name="connsiteY17" fmla="*/ 19142 h 268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2964" h="268244">
                            <a:moveTo>
                              <a:pt x="166" y="215344"/>
                            </a:moveTo>
                            <a:cubicBezTo>
                              <a:pt x="166" y="215344"/>
                              <a:pt x="166" y="210558"/>
                              <a:pt x="166" y="210558"/>
                            </a:cubicBezTo>
                            <a:cubicBezTo>
                              <a:pt x="-4620" y="66996"/>
                              <a:pt x="95874" y="4786"/>
                              <a:pt x="95874" y="4786"/>
                            </a:cubicBezTo>
                            <a:cubicBezTo>
                              <a:pt x="105445" y="0"/>
                              <a:pt x="119801" y="0"/>
                              <a:pt x="129372" y="0"/>
                            </a:cubicBezTo>
                            <a:cubicBezTo>
                              <a:pt x="172441" y="9571"/>
                              <a:pt x="201153" y="57425"/>
                              <a:pt x="210724" y="81352"/>
                            </a:cubicBezTo>
                            <a:cubicBezTo>
                              <a:pt x="225080" y="114850"/>
                              <a:pt x="239437" y="157919"/>
                              <a:pt x="229865" y="177060"/>
                            </a:cubicBezTo>
                            <a:cubicBezTo>
                              <a:pt x="210724" y="210558"/>
                              <a:pt x="143728" y="272769"/>
                              <a:pt x="71947" y="267983"/>
                            </a:cubicBezTo>
                            <a:cubicBezTo>
                              <a:pt x="67161" y="267983"/>
                              <a:pt x="62376" y="267983"/>
                              <a:pt x="52805" y="263198"/>
                            </a:cubicBezTo>
                            <a:cubicBezTo>
                              <a:pt x="4951" y="253627"/>
                              <a:pt x="166" y="234485"/>
                              <a:pt x="166" y="215344"/>
                            </a:cubicBezTo>
                            <a:close/>
                            <a:moveTo>
                              <a:pt x="100659" y="19142"/>
                            </a:moveTo>
                            <a:cubicBezTo>
                              <a:pt x="100659" y="19142"/>
                              <a:pt x="4951" y="76567"/>
                              <a:pt x="14522" y="210558"/>
                            </a:cubicBezTo>
                            <a:cubicBezTo>
                              <a:pt x="14522" y="210558"/>
                              <a:pt x="14522" y="215344"/>
                              <a:pt x="14522" y="215344"/>
                            </a:cubicBezTo>
                            <a:cubicBezTo>
                              <a:pt x="14522" y="229700"/>
                              <a:pt x="14522" y="244056"/>
                              <a:pt x="57591" y="248842"/>
                            </a:cubicBezTo>
                            <a:cubicBezTo>
                              <a:pt x="62376" y="248842"/>
                              <a:pt x="67161" y="248842"/>
                              <a:pt x="71947" y="253627"/>
                            </a:cubicBezTo>
                            <a:cubicBezTo>
                              <a:pt x="138942" y="263198"/>
                              <a:pt x="201153" y="205773"/>
                              <a:pt x="220295" y="172275"/>
                            </a:cubicBezTo>
                            <a:cubicBezTo>
                              <a:pt x="225080" y="162704"/>
                              <a:pt x="220295" y="124421"/>
                              <a:pt x="201153" y="86138"/>
                            </a:cubicBezTo>
                            <a:cubicBezTo>
                              <a:pt x="182011" y="43069"/>
                              <a:pt x="153299" y="19142"/>
                              <a:pt x="129372" y="14356"/>
                            </a:cubicBezTo>
                            <a:cubicBezTo>
                              <a:pt x="115015" y="14356"/>
                              <a:pt x="110230" y="14356"/>
                              <a:pt x="100659" y="19142"/>
                            </a:cubicBezTo>
                            <a:close/>
                          </a:path>
                        </a:pathLst>
                      </a:custGeom>
                      <a:solidFill>
                        <a:srgbClr val="B3351C"/>
                      </a:solidFill>
                      <a:ln w="47824" cap="flat">
                        <a:noFill/>
                        <a:prstDash val="solid"/>
                        <a:miter/>
                      </a:ln>
                    </p:spPr>
                    <p:txBody>
                      <a:bodyPr rtlCol="0" anchor="ctr"/>
                      <a:lstStyle/>
                      <a:p>
                        <a:endParaRPr lang="en-US"/>
                      </a:p>
                    </p:txBody>
                  </p:sp>
                </p:grpSp>
                <p:sp>
                  <p:nvSpPr>
                    <p:cNvPr id="274" name="Freeform: Shape 273">
                      <a:extLst>
                        <a:ext uri="{FF2B5EF4-FFF2-40B4-BE49-F238E27FC236}">
                          <a16:creationId xmlns:a16="http://schemas.microsoft.com/office/drawing/2014/main" xmlns="" id="{49AFC5CF-2C7C-41CA-8EE7-8793E4D4685A}"/>
                        </a:ext>
                      </a:extLst>
                    </p:cNvPr>
                    <p:cNvSpPr/>
                    <p:nvPr/>
                  </p:nvSpPr>
                  <p:spPr>
                    <a:xfrm>
                      <a:off x="8110176" y="7281932"/>
                      <a:ext cx="217473" cy="254347"/>
                    </a:xfrm>
                    <a:custGeom>
                      <a:avLst/>
                      <a:gdLst>
                        <a:gd name="connsiteX0" fmla="*/ 174 w 217473"/>
                        <a:gd name="connsiteY0" fmla="*/ 205504 h 254347"/>
                        <a:gd name="connsiteX1" fmla="*/ 62384 w 217473"/>
                        <a:gd name="connsiteY1" fmla="*/ 253359 h 254347"/>
                        <a:gd name="connsiteX2" fmla="*/ 215517 w 217473"/>
                        <a:gd name="connsiteY2" fmla="*/ 167221 h 254347"/>
                        <a:gd name="connsiteX3" fmla="*/ 91097 w 217473"/>
                        <a:gd name="connsiteY3" fmla="*/ 4517 h 254347"/>
                        <a:gd name="connsiteX4" fmla="*/ 174 w 217473"/>
                        <a:gd name="connsiteY4" fmla="*/ 205504 h 254347"/>
                        <a:gd name="connsiteX5" fmla="*/ 81526 w 217473"/>
                        <a:gd name="connsiteY5" fmla="*/ 76298 h 254347"/>
                        <a:gd name="connsiteX6" fmla="*/ 91097 w 217473"/>
                        <a:gd name="connsiteY6" fmla="*/ 85869 h 254347"/>
                        <a:gd name="connsiteX7" fmla="*/ 81526 w 217473"/>
                        <a:gd name="connsiteY7" fmla="*/ 114581 h 254347"/>
                        <a:gd name="connsiteX8" fmla="*/ 76740 w 217473"/>
                        <a:gd name="connsiteY8" fmla="*/ 124152 h 254347"/>
                        <a:gd name="connsiteX9" fmla="*/ 110238 w 217473"/>
                        <a:gd name="connsiteY9" fmla="*/ 114581 h 254347"/>
                        <a:gd name="connsiteX10" fmla="*/ 110238 w 217473"/>
                        <a:gd name="connsiteY10" fmla="*/ 176792 h 254347"/>
                        <a:gd name="connsiteX11" fmla="*/ 148522 w 217473"/>
                        <a:gd name="connsiteY11" fmla="*/ 200719 h 254347"/>
                        <a:gd name="connsiteX12" fmla="*/ 57599 w 217473"/>
                        <a:gd name="connsiteY12" fmla="*/ 239002 h 254347"/>
                        <a:gd name="connsiteX13" fmla="*/ 52813 w 217473"/>
                        <a:gd name="connsiteY13" fmla="*/ 234217 h 254347"/>
                        <a:gd name="connsiteX14" fmla="*/ 48028 w 217473"/>
                        <a:gd name="connsiteY14" fmla="*/ 224646 h 254347"/>
                        <a:gd name="connsiteX15" fmla="*/ 71955 w 217473"/>
                        <a:gd name="connsiteY15" fmla="*/ 186363 h 254347"/>
                        <a:gd name="connsiteX16" fmla="*/ 48028 w 217473"/>
                        <a:gd name="connsiteY16" fmla="*/ 200719 h 254347"/>
                        <a:gd name="connsiteX17" fmla="*/ 38457 w 217473"/>
                        <a:gd name="connsiteY17" fmla="*/ 195934 h 254347"/>
                        <a:gd name="connsiteX18" fmla="*/ 48028 w 217473"/>
                        <a:gd name="connsiteY18" fmla="*/ 167221 h 254347"/>
                        <a:gd name="connsiteX19" fmla="*/ 33671 w 217473"/>
                        <a:gd name="connsiteY19" fmla="*/ 176792 h 254347"/>
                        <a:gd name="connsiteX20" fmla="*/ 24101 w 217473"/>
                        <a:gd name="connsiteY20" fmla="*/ 167221 h 254347"/>
                        <a:gd name="connsiteX21" fmla="*/ 81526 w 217473"/>
                        <a:gd name="connsiteY21" fmla="*/ 76298 h 254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17473" h="254347">
                          <a:moveTo>
                            <a:pt x="174" y="205504"/>
                          </a:moveTo>
                          <a:cubicBezTo>
                            <a:pt x="174" y="224646"/>
                            <a:pt x="-4612" y="248573"/>
                            <a:pt x="62384" y="253359"/>
                          </a:cubicBezTo>
                          <a:cubicBezTo>
                            <a:pt x="134165" y="262930"/>
                            <a:pt x="201161" y="200719"/>
                            <a:pt x="215517" y="167221"/>
                          </a:cubicBezTo>
                          <a:cubicBezTo>
                            <a:pt x="229873" y="133723"/>
                            <a:pt x="162878" y="-28981"/>
                            <a:pt x="91097" y="4517"/>
                          </a:cubicBezTo>
                          <a:cubicBezTo>
                            <a:pt x="91097" y="4517"/>
                            <a:pt x="-4612" y="66727"/>
                            <a:pt x="174" y="205504"/>
                          </a:cubicBezTo>
                          <a:close/>
                          <a:moveTo>
                            <a:pt x="81526" y="76298"/>
                          </a:moveTo>
                          <a:cubicBezTo>
                            <a:pt x="86311" y="71513"/>
                            <a:pt x="91097" y="81084"/>
                            <a:pt x="91097" y="85869"/>
                          </a:cubicBezTo>
                          <a:cubicBezTo>
                            <a:pt x="86311" y="95440"/>
                            <a:pt x="86311" y="105011"/>
                            <a:pt x="81526" y="114581"/>
                          </a:cubicBezTo>
                          <a:cubicBezTo>
                            <a:pt x="81526" y="119367"/>
                            <a:pt x="81526" y="119367"/>
                            <a:pt x="76740" y="124152"/>
                          </a:cubicBezTo>
                          <a:cubicBezTo>
                            <a:pt x="86311" y="114581"/>
                            <a:pt x="95882" y="109796"/>
                            <a:pt x="110238" y="114581"/>
                          </a:cubicBezTo>
                          <a:cubicBezTo>
                            <a:pt x="134165" y="119367"/>
                            <a:pt x="119809" y="157650"/>
                            <a:pt x="110238" y="176792"/>
                          </a:cubicBezTo>
                          <a:cubicBezTo>
                            <a:pt x="129380" y="172007"/>
                            <a:pt x="158092" y="176792"/>
                            <a:pt x="148522" y="200719"/>
                          </a:cubicBezTo>
                          <a:cubicBezTo>
                            <a:pt x="143736" y="234217"/>
                            <a:pt x="81526" y="239002"/>
                            <a:pt x="57599" y="239002"/>
                          </a:cubicBezTo>
                          <a:cubicBezTo>
                            <a:pt x="52813" y="239002"/>
                            <a:pt x="52813" y="234217"/>
                            <a:pt x="52813" y="234217"/>
                          </a:cubicBezTo>
                          <a:cubicBezTo>
                            <a:pt x="48028" y="234217"/>
                            <a:pt x="48028" y="229432"/>
                            <a:pt x="48028" y="224646"/>
                          </a:cubicBezTo>
                          <a:cubicBezTo>
                            <a:pt x="52813" y="210290"/>
                            <a:pt x="62384" y="200719"/>
                            <a:pt x="71955" y="186363"/>
                          </a:cubicBezTo>
                          <a:cubicBezTo>
                            <a:pt x="62384" y="191148"/>
                            <a:pt x="57599" y="195934"/>
                            <a:pt x="48028" y="200719"/>
                          </a:cubicBezTo>
                          <a:cubicBezTo>
                            <a:pt x="43242" y="200719"/>
                            <a:pt x="38457" y="195934"/>
                            <a:pt x="38457" y="195934"/>
                          </a:cubicBezTo>
                          <a:cubicBezTo>
                            <a:pt x="38457" y="186363"/>
                            <a:pt x="43242" y="176792"/>
                            <a:pt x="48028" y="167221"/>
                          </a:cubicBezTo>
                          <a:cubicBezTo>
                            <a:pt x="43242" y="172007"/>
                            <a:pt x="38457" y="176792"/>
                            <a:pt x="33671" y="176792"/>
                          </a:cubicBezTo>
                          <a:cubicBezTo>
                            <a:pt x="28886" y="181577"/>
                            <a:pt x="24101" y="172007"/>
                            <a:pt x="24101" y="167221"/>
                          </a:cubicBezTo>
                          <a:cubicBezTo>
                            <a:pt x="33671" y="133723"/>
                            <a:pt x="52813" y="95440"/>
                            <a:pt x="81526" y="76298"/>
                          </a:cubicBezTo>
                          <a:close/>
                        </a:path>
                      </a:pathLst>
                    </a:custGeom>
                    <a:solidFill>
                      <a:srgbClr val="D6371E">
                        <a:alpha val="50000"/>
                      </a:srgbClr>
                    </a:solidFill>
                    <a:ln w="47824" cap="flat">
                      <a:noFill/>
                      <a:prstDash val="solid"/>
                      <a:miter/>
                    </a:ln>
                  </p:spPr>
                  <p:txBody>
                    <a:bodyPr rtlCol="0" anchor="ctr"/>
                    <a:lstStyle/>
                    <a:p>
                      <a:endParaRPr lang="en-US"/>
                    </a:p>
                  </p:txBody>
                </p:sp>
                <p:grpSp>
                  <p:nvGrpSpPr>
                    <p:cNvPr id="275" name="Graphic 3">
                      <a:extLst>
                        <a:ext uri="{FF2B5EF4-FFF2-40B4-BE49-F238E27FC236}">
                          <a16:creationId xmlns:a16="http://schemas.microsoft.com/office/drawing/2014/main" xmlns="" id="{7C9FEC06-629B-4DEB-9D6C-D177042E5FB3}"/>
                        </a:ext>
                      </a:extLst>
                    </p:cNvPr>
                    <p:cNvGrpSpPr/>
                    <p:nvPr/>
                  </p:nvGrpSpPr>
                  <p:grpSpPr>
                    <a:xfrm>
                      <a:off x="7730797" y="7573727"/>
                      <a:ext cx="348377" cy="287499"/>
                      <a:chOff x="7730797" y="7573727"/>
                      <a:chExt cx="348377" cy="287499"/>
                    </a:xfrm>
                  </p:grpSpPr>
                  <p:sp>
                    <p:nvSpPr>
                      <p:cNvPr id="278" name="Freeform: Shape 277">
                        <a:extLst>
                          <a:ext uri="{FF2B5EF4-FFF2-40B4-BE49-F238E27FC236}">
                            <a16:creationId xmlns:a16="http://schemas.microsoft.com/office/drawing/2014/main" xmlns="" id="{61D8F3B0-AD17-460D-A7B7-75B11B2750A3}"/>
                          </a:ext>
                        </a:extLst>
                      </p:cNvPr>
                      <p:cNvSpPr/>
                      <p:nvPr/>
                    </p:nvSpPr>
                    <p:spPr>
                      <a:xfrm>
                        <a:off x="7740574" y="7586655"/>
                        <a:ext cx="337704" cy="274571"/>
                      </a:xfrm>
                      <a:custGeom>
                        <a:avLst/>
                        <a:gdLst>
                          <a:gd name="connsiteX0" fmla="*/ 312350 w 337704"/>
                          <a:gd name="connsiteY0" fmla="*/ 29988 h 274571"/>
                          <a:gd name="connsiteX1" fmla="*/ 30011 w 337704"/>
                          <a:gd name="connsiteY1" fmla="*/ 53915 h 274571"/>
                          <a:gd name="connsiteX2" fmla="*/ 68294 w 337704"/>
                          <a:gd name="connsiteY2" fmla="*/ 63486 h 274571"/>
                          <a:gd name="connsiteX3" fmla="*/ 1298 w 337704"/>
                          <a:gd name="connsiteY3" fmla="*/ 254903 h 274571"/>
                          <a:gd name="connsiteX4" fmla="*/ 82650 w 337704"/>
                          <a:gd name="connsiteY4" fmla="*/ 254903 h 274571"/>
                          <a:gd name="connsiteX5" fmla="*/ 216642 w 337704"/>
                          <a:gd name="connsiteY5" fmla="*/ 259688 h 274571"/>
                          <a:gd name="connsiteX6" fmla="*/ 207071 w 337704"/>
                          <a:gd name="connsiteY6" fmla="*/ 274044 h 274571"/>
                          <a:gd name="connsiteX7" fmla="*/ 326707 w 337704"/>
                          <a:gd name="connsiteY7" fmla="*/ 39559 h 274571"/>
                          <a:gd name="connsiteX8" fmla="*/ 312350 w 337704"/>
                          <a:gd name="connsiteY8" fmla="*/ 29988 h 274571"/>
                          <a:gd name="connsiteX9" fmla="*/ 312350 w 337704"/>
                          <a:gd name="connsiteY9" fmla="*/ 29988 h 274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7704" h="274571">
                            <a:moveTo>
                              <a:pt x="312350" y="29988"/>
                            </a:moveTo>
                            <a:cubicBezTo>
                              <a:pt x="312350" y="29988"/>
                              <a:pt x="140075" y="-51364"/>
                              <a:pt x="30011" y="53915"/>
                            </a:cubicBezTo>
                            <a:cubicBezTo>
                              <a:pt x="6084" y="77842"/>
                              <a:pt x="39582" y="53915"/>
                              <a:pt x="68294" y="63486"/>
                            </a:cubicBezTo>
                            <a:cubicBezTo>
                              <a:pt x="97007" y="68272"/>
                              <a:pt x="-13058" y="144838"/>
                              <a:pt x="1298" y="254903"/>
                            </a:cubicBezTo>
                            <a:cubicBezTo>
                              <a:pt x="6084" y="297971"/>
                              <a:pt x="49152" y="240546"/>
                              <a:pt x="82650" y="254903"/>
                            </a:cubicBezTo>
                            <a:cubicBezTo>
                              <a:pt x="116148" y="269259"/>
                              <a:pt x="192715" y="269259"/>
                              <a:pt x="216642" y="259688"/>
                            </a:cubicBezTo>
                            <a:cubicBezTo>
                              <a:pt x="240569" y="245332"/>
                              <a:pt x="216642" y="269259"/>
                              <a:pt x="207071" y="274044"/>
                            </a:cubicBezTo>
                            <a:cubicBezTo>
                              <a:pt x="197501" y="278830"/>
                              <a:pt x="384132" y="254903"/>
                              <a:pt x="326707" y="39559"/>
                            </a:cubicBezTo>
                            <a:lnTo>
                              <a:pt x="312350" y="29988"/>
                            </a:lnTo>
                            <a:lnTo>
                              <a:pt x="312350" y="29988"/>
                            </a:lnTo>
                            <a:close/>
                          </a:path>
                        </a:pathLst>
                      </a:custGeom>
                      <a:solidFill>
                        <a:srgbClr val="D9531E"/>
                      </a:solidFill>
                      <a:ln w="47824" cap="flat">
                        <a:noFill/>
                        <a:prstDash val="solid"/>
                        <a:miter/>
                      </a:ln>
                    </p:spPr>
                    <p:txBody>
                      <a:bodyPr rtlCol="0" anchor="ctr"/>
                      <a:lstStyle/>
                      <a:p>
                        <a:endParaRPr lang="en-US"/>
                      </a:p>
                    </p:txBody>
                  </p:sp>
                  <p:sp>
                    <p:nvSpPr>
                      <p:cNvPr id="279" name="Freeform: Shape 278">
                        <a:extLst>
                          <a:ext uri="{FF2B5EF4-FFF2-40B4-BE49-F238E27FC236}">
                            <a16:creationId xmlns:a16="http://schemas.microsoft.com/office/drawing/2014/main" xmlns="" id="{CA8FA5AF-8EDF-4900-9E50-1634704DD053}"/>
                          </a:ext>
                        </a:extLst>
                      </p:cNvPr>
                      <p:cNvSpPr/>
                      <p:nvPr/>
                    </p:nvSpPr>
                    <p:spPr>
                      <a:xfrm>
                        <a:off x="7730797" y="7573727"/>
                        <a:ext cx="348377" cy="283981"/>
                      </a:xfrm>
                      <a:custGeom>
                        <a:avLst/>
                        <a:gdLst>
                          <a:gd name="connsiteX0" fmla="*/ 6290 w 348377"/>
                          <a:gd name="connsiteY0" fmla="*/ 267831 h 283981"/>
                          <a:gd name="connsiteX1" fmla="*/ 58930 w 348377"/>
                          <a:gd name="connsiteY1" fmla="*/ 105127 h 283981"/>
                          <a:gd name="connsiteX2" fmla="*/ 73286 w 348377"/>
                          <a:gd name="connsiteY2" fmla="*/ 81200 h 283981"/>
                          <a:gd name="connsiteX3" fmla="*/ 73286 w 348377"/>
                          <a:gd name="connsiteY3" fmla="*/ 81200 h 283981"/>
                          <a:gd name="connsiteX4" fmla="*/ 39788 w 348377"/>
                          <a:gd name="connsiteY4" fmla="*/ 81200 h 283981"/>
                          <a:gd name="connsiteX5" fmla="*/ 30217 w 348377"/>
                          <a:gd name="connsiteY5" fmla="*/ 81200 h 283981"/>
                          <a:gd name="connsiteX6" fmla="*/ 25432 w 348377"/>
                          <a:gd name="connsiteY6" fmla="*/ 76414 h 283981"/>
                          <a:gd name="connsiteX7" fmla="*/ 35003 w 348377"/>
                          <a:gd name="connsiteY7" fmla="*/ 57273 h 283981"/>
                          <a:gd name="connsiteX8" fmla="*/ 240776 w 348377"/>
                          <a:gd name="connsiteY8" fmla="*/ 4633 h 283981"/>
                          <a:gd name="connsiteX9" fmla="*/ 322128 w 348377"/>
                          <a:gd name="connsiteY9" fmla="*/ 28560 h 283981"/>
                          <a:gd name="connsiteX10" fmla="*/ 331699 w 348377"/>
                          <a:gd name="connsiteY10" fmla="*/ 38131 h 283981"/>
                          <a:gd name="connsiteX11" fmla="*/ 336484 w 348377"/>
                          <a:gd name="connsiteY11" fmla="*/ 42916 h 283981"/>
                          <a:gd name="connsiteX12" fmla="*/ 307772 w 348377"/>
                          <a:gd name="connsiteY12" fmla="*/ 234333 h 283981"/>
                          <a:gd name="connsiteX13" fmla="*/ 212063 w 348377"/>
                          <a:gd name="connsiteY13" fmla="*/ 282187 h 283981"/>
                          <a:gd name="connsiteX14" fmla="*/ 207278 w 348377"/>
                          <a:gd name="connsiteY14" fmla="*/ 277402 h 283981"/>
                          <a:gd name="connsiteX15" fmla="*/ 207278 w 348377"/>
                          <a:gd name="connsiteY15" fmla="*/ 272616 h 283981"/>
                          <a:gd name="connsiteX16" fmla="*/ 116355 w 348377"/>
                          <a:gd name="connsiteY16" fmla="*/ 272616 h 283981"/>
                          <a:gd name="connsiteX17" fmla="*/ 87642 w 348377"/>
                          <a:gd name="connsiteY17" fmla="*/ 263046 h 283981"/>
                          <a:gd name="connsiteX18" fmla="*/ 49359 w 348377"/>
                          <a:gd name="connsiteY18" fmla="*/ 272616 h 283981"/>
                          <a:gd name="connsiteX19" fmla="*/ 20647 w 348377"/>
                          <a:gd name="connsiteY19" fmla="*/ 282187 h 283981"/>
                          <a:gd name="connsiteX20" fmla="*/ 6290 w 348377"/>
                          <a:gd name="connsiteY20" fmla="*/ 267831 h 283981"/>
                          <a:gd name="connsiteX21" fmla="*/ 92428 w 348377"/>
                          <a:gd name="connsiteY21" fmla="*/ 258260 h 283981"/>
                          <a:gd name="connsiteX22" fmla="*/ 116355 w 348377"/>
                          <a:gd name="connsiteY22" fmla="*/ 263046 h 283981"/>
                          <a:gd name="connsiteX23" fmla="*/ 216849 w 348377"/>
                          <a:gd name="connsiteY23" fmla="*/ 258260 h 283981"/>
                          <a:gd name="connsiteX24" fmla="*/ 231205 w 348377"/>
                          <a:gd name="connsiteY24" fmla="*/ 253475 h 283981"/>
                          <a:gd name="connsiteX25" fmla="*/ 235990 w 348377"/>
                          <a:gd name="connsiteY25" fmla="*/ 258260 h 283981"/>
                          <a:gd name="connsiteX26" fmla="*/ 231205 w 348377"/>
                          <a:gd name="connsiteY26" fmla="*/ 267831 h 283981"/>
                          <a:gd name="connsiteX27" fmla="*/ 298201 w 348377"/>
                          <a:gd name="connsiteY27" fmla="*/ 219977 h 283981"/>
                          <a:gd name="connsiteX28" fmla="*/ 317342 w 348377"/>
                          <a:gd name="connsiteY28" fmla="*/ 47702 h 283981"/>
                          <a:gd name="connsiteX29" fmla="*/ 307772 w 348377"/>
                          <a:gd name="connsiteY29" fmla="*/ 42916 h 283981"/>
                          <a:gd name="connsiteX30" fmla="*/ 226419 w 348377"/>
                          <a:gd name="connsiteY30" fmla="*/ 18989 h 283981"/>
                          <a:gd name="connsiteX31" fmla="*/ 35003 w 348377"/>
                          <a:gd name="connsiteY31" fmla="*/ 66844 h 283981"/>
                          <a:gd name="connsiteX32" fmla="*/ 63715 w 348377"/>
                          <a:gd name="connsiteY32" fmla="*/ 66844 h 283981"/>
                          <a:gd name="connsiteX33" fmla="*/ 63715 w 348377"/>
                          <a:gd name="connsiteY33" fmla="*/ 66844 h 283981"/>
                          <a:gd name="connsiteX34" fmla="*/ 73286 w 348377"/>
                          <a:gd name="connsiteY34" fmla="*/ 76414 h 283981"/>
                          <a:gd name="connsiteX35" fmla="*/ 54144 w 348377"/>
                          <a:gd name="connsiteY35" fmla="*/ 114698 h 283981"/>
                          <a:gd name="connsiteX36" fmla="*/ 1505 w 348377"/>
                          <a:gd name="connsiteY36" fmla="*/ 267831 h 283981"/>
                          <a:gd name="connsiteX37" fmla="*/ 6290 w 348377"/>
                          <a:gd name="connsiteY37" fmla="*/ 277402 h 283981"/>
                          <a:gd name="connsiteX38" fmla="*/ 25432 w 348377"/>
                          <a:gd name="connsiteY38" fmla="*/ 267831 h 283981"/>
                          <a:gd name="connsiteX39" fmla="*/ 68501 w 348377"/>
                          <a:gd name="connsiteY39" fmla="*/ 258260 h 283981"/>
                          <a:gd name="connsiteX40" fmla="*/ 92428 w 348377"/>
                          <a:gd name="connsiteY40" fmla="*/ 258260 h 283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48377" h="283981">
                            <a:moveTo>
                              <a:pt x="6290" y="267831"/>
                            </a:moveTo>
                            <a:cubicBezTo>
                              <a:pt x="-3281" y="196050"/>
                              <a:pt x="35003" y="138625"/>
                              <a:pt x="58930" y="105127"/>
                            </a:cubicBezTo>
                            <a:cubicBezTo>
                              <a:pt x="63715" y="95556"/>
                              <a:pt x="73286" y="85985"/>
                              <a:pt x="73286" y="81200"/>
                            </a:cubicBezTo>
                            <a:lnTo>
                              <a:pt x="73286" y="81200"/>
                            </a:lnTo>
                            <a:cubicBezTo>
                              <a:pt x="63715" y="81200"/>
                              <a:pt x="49359" y="81200"/>
                              <a:pt x="39788" y="81200"/>
                            </a:cubicBezTo>
                            <a:cubicBezTo>
                              <a:pt x="35003" y="81200"/>
                              <a:pt x="30217" y="81200"/>
                              <a:pt x="30217" y="81200"/>
                            </a:cubicBezTo>
                            <a:cubicBezTo>
                              <a:pt x="25432" y="81200"/>
                              <a:pt x="25432" y="76414"/>
                              <a:pt x="25432" y="76414"/>
                            </a:cubicBezTo>
                            <a:cubicBezTo>
                              <a:pt x="25432" y="71629"/>
                              <a:pt x="25432" y="66844"/>
                              <a:pt x="35003" y="57273"/>
                            </a:cubicBezTo>
                            <a:cubicBezTo>
                              <a:pt x="97213" y="-4938"/>
                              <a:pt x="183351" y="-4938"/>
                              <a:pt x="240776" y="4633"/>
                            </a:cubicBezTo>
                            <a:cubicBezTo>
                              <a:pt x="288630" y="14204"/>
                              <a:pt x="322128" y="28560"/>
                              <a:pt x="322128" y="28560"/>
                            </a:cubicBezTo>
                            <a:lnTo>
                              <a:pt x="331699" y="38131"/>
                            </a:lnTo>
                            <a:cubicBezTo>
                              <a:pt x="331699" y="38131"/>
                              <a:pt x="331699" y="38131"/>
                              <a:pt x="336484" y="42916"/>
                            </a:cubicBezTo>
                            <a:cubicBezTo>
                              <a:pt x="365196" y="148196"/>
                              <a:pt x="336484" y="205620"/>
                              <a:pt x="307772" y="234333"/>
                            </a:cubicBezTo>
                            <a:cubicBezTo>
                              <a:pt x="269488" y="272616"/>
                              <a:pt x="216849" y="282187"/>
                              <a:pt x="212063" y="282187"/>
                            </a:cubicBezTo>
                            <a:cubicBezTo>
                              <a:pt x="207278" y="282187"/>
                              <a:pt x="207278" y="277402"/>
                              <a:pt x="207278" y="277402"/>
                            </a:cubicBezTo>
                            <a:cubicBezTo>
                              <a:pt x="207278" y="277402"/>
                              <a:pt x="207278" y="272616"/>
                              <a:pt x="207278" y="272616"/>
                            </a:cubicBezTo>
                            <a:cubicBezTo>
                              <a:pt x="183351" y="277402"/>
                              <a:pt x="145067" y="277402"/>
                              <a:pt x="116355" y="272616"/>
                            </a:cubicBezTo>
                            <a:cubicBezTo>
                              <a:pt x="106784" y="272616"/>
                              <a:pt x="97213" y="267831"/>
                              <a:pt x="87642" y="263046"/>
                            </a:cubicBezTo>
                            <a:cubicBezTo>
                              <a:pt x="78071" y="258260"/>
                              <a:pt x="58930" y="263046"/>
                              <a:pt x="49359" y="272616"/>
                            </a:cubicBezTo>
                            <a:cubicBezTo>
                              <a:pt x="39788" y="277402"/>
                              <a:pt x="30217" y="282187"/>
                              <a:pt x="20647" y="282187"/>
                            </a:cubicBezTo>
                            <a:cubicBezTo>
                              <a:pt x="11075" y="286973"/>
                              <a:pt x="6290" y="282187"/>
                              <a:pt x="6290" y="267831"/>
                            </a:cubicBezTo>
                            <a:close/>
                            <a:moveTo>
                              <a:pt x="92428" y="258260"/>
                            </a:moveTo>
                            <a:cubicBezTo>
                              <a:pt x="97213" y="263046"/>
                              <a:pt x="106784" y="263046"/>
                              <a:pt x="116355" y="263046"/>
                            </a:cubicBezTo>
                            <a:cubicBezTo>
                              <a:pt x="154638" y="267831"/>
                              <a:pt x="202492" y="267831"/>
                              <a:pt x="216849" y="258260"/>
                            </a:cubicBezTo>
                            <a:cubicBezTo>
                              <a:pt x="226419" y="253475"/>
                              <a:pt x="226419" y="253475"/>
                              <a:pt x="231205" y="253475"/>
                            </a:cubicBezTo>
                            <a:cubicBezTo>
                              <a:pt x="235990" y="253475"/>
                              <a:pt x="235990" y="258260"/>
                              <a:pt x="235990" y="258260"/>
                            </a:cubicBezTo>
                            <a:cubicBezTo>
                              <a:pt x="235990" y="258260"/>
                              <a:pt x="235990" y="263046"/>
                              <a:pt x="231205" y="267831"/>
                            </a:cubicBezTo>
                            <a:cubicBezTo>
                              <a:pt x="250346" y="263046"/>
                              <a:pt x="279059" y="248689"/>
                              <a:pt x="298201" y="219977"/>
                            </a:cubicBezTo>
                            <a:cubicBezTo>
                              <a:pt x="331699" y="176908"/>
                              <a:pt x="336484" y="119483"/>
                              <a:pt x="317342" y="47702"/>
                            </a:cubicBezTo>
                            <a:lnTo>
                              <a:pt x="307772" y="42916"/>
                            </a:lnTo>
                            <a:cubicBezTo>
                              <a:pt x="307772" y="42916"/>
                              <a:pt x="274273" y="28560"/>
                              <a:pt x="226419" y="18989"/>
                            </a:cubicBezTo>
                            <a:cubicBezTo>
                              <a:pt x="168994" y="9418"/>
                              <a:pt x="92428" y="9418"/>
                              <a:pt x="35003" y="66844"/>
                            </a:cubicBezTo>
                            <a:cubicBezTo>
                              <a:pt x="44574" y="66844"/>
                              <a:pt x="54144" y="62058"/>
                              <a:pt x="63715" y="66844"/>
                            </a:cubicBezTo>
                            <a:lnTo>
                              <a:pt x="63715" y="66844"/>
                            </a:lnTo>
                            <a:cubicBezTo>
                              <a:pt x="68501" y="66844"/>
                              <a:pt x="73286" y="71629"/>
                              <a:pt x="73286" y="76414"/>
                            </a:cubicBezTo>
                            <a:cubicBezTo>
                              <a:pt x="78071" y="85985"/>
                              <a:pt x="68501" y="95556"/>
                              <a:pt x="54144" y="114698"/>
                            </a:cubicBezTo>
                            <a:cubicBezTo>
                              <a:pt x="30217" y="148196"/>
                              <a:pt x="-8066" y="200835"/>
                              <a:pt x="1505" y="267831"/>
                            </a:cubicBezTo>
                            <a:cubicBezTo>
                              <a:pt x="1505" y="272616"/>
                              <a:pt x="1505" y="277402"/>
                              <a:pt x="6290" y="277402"/>
                            </a:cubicBezTo>
                            <a:cubicBezTo>
                              <a:pt x="11075" y="277402"/>
                              <a:pt x="20647" y="272616"/>
                              <a:pt x="25432" y="267831"/>
                            </a:cubicBezTo>
                            <a:cubicBezTo>
                              <a:pt x="39788" y="263046"/>
                              <a:pt x="54144" y="253475"/>
                              <a:pt x="68501" y="258260"/>
                            </a:cubicBezTo>
                            <a:cubicBezTo>
                              <a:pt x="87642" y="258260"/>
                              <a:pt x="92428" y="258260"/>
                              <a:pt x="92428" y="258260"/>
                            </a:cubicBezTo>
                            <a:close/>
                          </a:path>
                        </a:pathLst>
                      </a:custGeom>
                      <a:solidFill>
                        <a:srgbClr val="B3351C"/>
                      </a:solidFill>
                      <a:ln w="47824" cap="flat">
                        <a:noFill/>
                        <a:prstDash val="solid"/>
                        <a:miter/>
                      </a:ln>
                    </p:spPr>
                    <p:txBody>
                      <a:bodyPr rtlCol="0" anchor="ctr"/>
                      <a:lstStyle/>
                      <a:p>
                        <a:endParaRPr lang="en-US"/>
                      </a:p>
                    </p:txBody>
                  </p:sp>
                </p:grpSp>
                <p:sp>
                  <p:nvSpPr>
                    <p:cNvPr id="276" name="Freeform: Shape 275">
                      <a:extLst>
                        <a:ext uri="{FF2B5EF4-FFF2-40B4-BE49-F238E27FC236}">
                          <a16:creationId xmlns:a16="http://schemas.microsoft.com/office/drawing/2014/main" xmlns="" id="{0FC835CF-1AA3-489D-9B1C-A5E36EBFEF01}"/>
                        </a:ext>
                      </a:extLst>
                    </p:cNvPr>
                    <p:cNvSpPr/>
                    <p:nvPr/>
                  </p:nvSpPr>
                  <p:spPr>
                    <a:xfrm>
                      <a:off x="7760674" y="7586655"/>
                      <a:ext cx="313045" cy="274571"/>
                    </a:xfrm>
                    <a:custGeom>
                      <a:avLst/>
                      <a:gdLst>
                        <a:gd name="connsiteX0" fmla="*/ 206113 w 313045"/>
                        <a:gd name="connsiteY0" fmla="*/ 254903 h 274571"/>
                        <a:gd name="connsiteX1" fmla="*/ 277894 w 313045"/>
                        <a:gd name="connsiteY1" fmla="*/ 159194 h 274571"/>
                        <a:gd name="connsiteX2" fmla="*/ 268323 w 313045"/>
                        <a:gd name="connsiteY2" fmla="*/ 149624 h 274571"/>
                        <a:gd name="connsiteX3" fmla="*/ 201328 w 313045"/>
                        <a:gd name="connsiteY3" fmla="*/ 202263 h 274571"/>
                        <a:gd name="connsiteX4" fmla="*/ 234825 w 313045"/>
                        <a:gd name="connsiteY4" fmla="*/ 144838 h 274571"/>
                        <a:gd name="connsiteX5" fmla="*/ 225255 w 313045"/>
                        <a:gd name="connsiteY5" fmla="*/ 135267 h 274571"/>
                        <a:gd name="connsiteX6" fmla="*/ 96048 w 313045"/>
                        <a:gd name="connsiteY6" fmla="*/ 207049 h 274571"/>
                        <a:gd name="connsiteX7" fmla="*/ 182186 w 313045"/>
                        <a:gd name="connsiteY7" fmla="*/ 120911 h 274571"/>
                        <a:gd name="connsiteX8" fmla="*/ 177401 w 313045"/>
                        <a:gd name="connsiteY8" fmla="*/ 111340 h 274571"/>
                        <a:gd name="connsiteX9" fmla="*/ 48194 w 313045"/>
                        <a:gd name="connsiteY9" fmla="*/ 178336 h 274571"/>
                        <a:gd name="connsiteX10" fmla="*/ 186971 w 313045"/>
                        <a:gd name="connsiteY10" fmla="*/ 68272 h 274571"/>
                        <a:gd name="connsiteX11" fmla="*/ 186971 w 313045"/>
                        <a:gd name="connsiteY11" fmla="*/ 58701 h 274571"/>
                        <a:gd name="connsiteX12" fmla="*/ 33838 w 313045"/>
                        <a:gd name="connsiteY12" fmla="*/ 63486 h 274571"/>
                        <a:gd name="connsiteX13" fmla="*/ 9911 w 313045"/>
                        <a:gd name="connsiteY13" fmla="*/ 53915 h 274571"/>
                        <a:gd name="connsiteX14" fmla="*/ 292250 w 313045"/>
                        <a:gd name="connsiteY14" fmla="*/ 29988 h 274571"/>
                        <a:gd name="connsiteX15" fmla="*/ 301821 w 313045"/>
                        <a:gd name="connsiteY15" fmla="*/ 39559 h 274571"/>
                        <a:gd name="connsiteX16" fmla="*/ 182186 w 313045"/>
                        <a:gd name="connsiteY16" fmla="*/ 274044 h 274571"/>
                        <a:gd name="connsiteX17" fmla="*/ 206113 w 313045"/>
                        <a:gd name="connsiteY17" fmla="*/ 254903 h 274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13045" h="274571">
                          <a:moveTo>
                            <a:pt x="206113" y="254903"/>
                          </a:moveTo>
                          <a:cubicBezTo>
                            <a:pt x="239611" y="230976"/>
                            <a:pt x="263538" y="197478"/>
                            <a:pt x="277894" y="159194"/>
                          </a:cubicBezTo>
                          <a:cubicBezTo>
                            <a:pt x="277894" y="154409"/>
                            <a:pt x="273109" y="144838"/>
                            <a:pt x="268323" y="149624"/>
                          </a:cubicBezTo>
                          <a:cubicBezTo>
                            <a:pt x="249182" y="173551"/>
                            <a:pt x="225255" y="187907"/>
                            <a:pt x="201328" y="202263"/>
                          </a:cubicBezTo>
                          <a:cubicBezTo>
                            <a:pt x="215684" y="183122"/>
                            <a:pt x="225255" y="163980"/>
                            <a:pt x="234825" y="144838"/>
                          </a:cubicBezTo>
                          <a:cubicBezTo>
                            <a:pt x="234825" y="140053"/>
                            <a:pt x="230040" y="130482"/>
                            <a:pt x="225255" y="135267"/>
                          </a:cubicBezTo>
                          <a:cubicBezTo>
                            <a:pt x="186971" y="168765"/>
                            <a:pt x="143902" y="192692"/>
                            <a:pt x="96048" y="207049"/>
                          </a:cubicBezTo>
                          <a:cubicBezTo>
                            <a:pt x="129546" y="183122"/>
                            <a:pt x="163044" y="159194"/>
                            <a:pt x="182186" y="120911"/>
                          </a:cubicBezTo>
                          <a:cubicBezTo>
                            <a:pt x="182186" y="116126"/>
                            <a:pt x="182186" y="111340"/>
                            <a:pt x="177401" y="111340"/>
                          </a:cubicBezTo>
                          <a:cubicBezTo>
                            <a:pt x="129546" y="120911"/>
                            <a:pt x="86478" y="149624"/>
                            <a:pt x="48194" y="178336"/>
                          </a:cubicBezTo>
                          <a:cubicBezTo>
                            <a:pt x="76906" y="125697"/>
                            <a:pt x="129546" y="87413"/>
                            <a:pt x="186971" y="68272"/>
                          </a:cubicBezTo>
                          <a:cubicBezTo>
                            <a:pt x="191757" y="68272"/>
                            <a:pt x="186971" y="58701"/>
                            <a:pt x="186971" y="58701"/>
                          </a:cubicBezTo>
                          <a:cubicBezTo>
                            <a:pt x="134332" y="34774"/>
                            <a:pt x="81692" y="39559"/>
                            <a:pt x="33838" y="63486"/>
                          </a:cubicBezTo>
                          <a:cubicBezTo>
                            <a:pt x="9911" y="63486"/>
                            <a:pt x="-14016" y="77842"/>
                            <a:pt x="9911" y="53915"/>
                          </a:cubicBezTo>
                          <a:cubicBezTo>
                            <a:pt x="115190" y="-51364"/>
                            <a:pt x="292250" y="29988"/>
                            <a:pt x="292250" y="29988"/>
                          </a:cubicBezTo>
                          <a:lnTo>
                            <a:pt x="301821" y="39559"/>
                          </a:lnTo>
                          <a:cubicBezTo>
                            <a:pt x="359246" y="254903"/>
                            <a:pt x="177401" y="278830"/>
                            <a:pt x="182186" y="274044"/>
                          </a:cubicBezTo>
                          <a:cubicBezTo>
                            <a:pt x="191757" y="269259"/>
                            <a:pt x="201328" y="259688"/>
                            <a:pt x="206113" y="254903"/>
                          </a:cubicBezTo>
                          <a:close/>
                        </a:path>
                      </a:pathLst>
                    </a:custGeom>
                    <a:solidFill>
                      <a:srgbClr val="D6371E">
                        <a:alpha val="50000"/>
                      </a:srgbClr>
                    </a:solidFill>
                    <a:ln w="47824" cap="flat">
                      <a:noFill/>
                      <a:prstDash val="solid"/>
                      <a:miter/>
                    </a:ln>
                  </p:spPr>
                  <p:txBody>
                    <a:bodyPr rtlCol="0" anchor="ctr"/>
                    <a:lstStyle/>
                    <a:p>
                      <a:endParaRPr lang="en-US"/>
                    </a:p>
                  </p:txBody>
                </p:sp>
                <p:sp>
                  <p:nvSpPr>
                    <p:cNvPr id="277" name="Freeform: Shape 276">
                      <a:extLst>
                        <a:ext uri="{FF2B5EF4-FFF2-40B4-BE49-F238E27FC236}">
                          <a16:creationId xmlns:a16="http://schemas.microsoft.com/office/drawing/2014/main" xmlns="" id="{D6782041-9CE6-4D5F-95F7-570A69827317}"/>
                        </a:ext>
                      </a:extLst>
                    </p:cNvPr>
                    <p:cNvSpPr/>
                    <p:nvPr/>
                  </p:nvSpPr>
                  <p:spPr>
                    <a:xfrm>
                      <a:off x="7847151" y="7588931"/>
                      <a:ext cx="222334" cy="233484"/>
                    </a:xfrm>
                    <a:custGeom>
                      <a:avLst/>
                      <a:gdLst>
                        <a:gd name="connsiteX0" fmla="*/ 196202 w 222334"/>
                        <a:gd name="connsiteY0" fmla="*/ 161703 h 233484"/>
                        <a:gd name="connsiteX1" fmla="*/ 124421 w 222334"/>
                        <a:gd name="connsiteY1" fmla="*/ 46853 h 233484"/>
                        <a:gd name="connsiteX2" fmla="*/ 0 w 222334"/>
                        <a:gd name="connsiteY2" fmla="*/ 8570 h 233484"/>
                        <a:gd name="connsiteX3" fmla="*/ 200987 w 222334"/>
                        <a:gd name="connsiteY3" fmla="*/ 32497 h 233484"/>
                        <a:gd name="connsiteX4" fmla="*/ 210558 w 222334"/>
                        <a:gd name="connsiteY4" fmla="*/ 42068 h 233484"/>
                        <a:gd name="connsiteX5" fmla="*/ 177060 w 222334"/>
                        <a:gd name="connsiteY5" fmla="*/ 233484 h 233484"/>
                        <a:gd name="connsiteX6" fmla="*/ 196202 w 222334"/>
                        <a:gd name="connsiteY6" fmla="*/ 161703 h 233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334" h="233484">
                          <a:moveTo>
                            <a:pt x="196202" y="161703"/>
                          </a:moveTo>
                          <a:cubicBezTo>
                            <a:pt x="205773" y="99493"/>
                            <a:pt x="157919" y="65995"/>
                            <a:pt x="124421" y="46853"/>
                          </a:cubicBezTo>
                          <a:cubicBezTo>
                            <a:pt x="86137" y="22926"/>
                            <a:pt x="43069" y="13355"/>
                            <a:pt x="0" y="8570"/>
                          </a:cubicBezTo>
                          <a:cubicBezTo>
                            <a:pt x="95708" y="-20143"/>
                            <a:pt x="200987" y="32497"/>
                            <a:pt x="200987" y="32497"/>
                          </a:cubicBezTo>
                          <a:lnTo>
                            <a:pt x="210558" y="42068"/>
                          </a:lnTo>
                          <a:cubicBezTo>
                            <a:pt x="239271" y="142561"/>
                            <a:pt x="210558" y="199986"/>
                            <a:pt x="177060" y="233484"/>
                          </a:cubicBezTo>
                          <a:cubicBezTo>
                            <a:pt x="186631" y="204772"/>
                            <a:pt x="200987" y="161703"/>
                            <a:pt x="196202" y="161703"/>
                          </a:cubicBezTo>
                          <a:close/>
                        </a:path>
                      </a:pathLst>
                    </a:custGeom>
                    <a:solidFill>
                      <a:srgbClr val="D6371E">
                        <a:alpha val="50000"/>
                      </a:srgbClr>
                    </a:solidFill>
                    <a:ln w="47824" cap="flat">
                      <a:noFill/>
                      <a:prstDash val="solid"/>
                      <a:miter/>
                    </a:ln>
                  </p:spPr>
                  <p:txBody>
                    <a:bodyPr rtlCol="0" anchor="ctr"/>
                    <a:lstStyle/>
                    <a:p>
                      <a:endParaRPr lang="en-US"/>
                    </a:p>
                  </p:txBody>
                </p:sp>
              </p:grpSp>
              <p:grpSp>
                <p:nvGrpSpPr>
                  <p:cNvPr id="262" name="Graphic 3">
                    <a:extLst>
                      <a:ext uri="{FF2B5EF4-FFF2-40B4-BE49-F238E27FC236}">
                        <a16:creationId xmlns:a16="http://schemas.microsoft.com/office/drawing/2014/main" xmlns="" id="{24BF3556-7936-41F5-A3EE-77005F943971}"/>
                      </a:ext>
                    </a:extLst>
                  </p:cNvPr>
                  <p:cNvGrpSpPr/>
                  <p:nvPr/>
                </p:nvGrpSpPr>
                <p:grpSpPr>
                  <a:xfrm>
                    <a:off x="7890220" y="7473080"/>
                    <a:ext cx="301481" cy="284732"/>
                    <a:chOff x="7890220" y="7473080"/>
                    <a:chExt cx="301481" cy="284732"/>
                  </a:xfrm>
                </p:grpSpPr>
                <p:grpSp>
                  <p:nvGrpSpPr>
                    <p:cNvPr id="263" name="Graphic 3">
                      <a:extLst>
                        <a:ext uri="{FF2B5EF4-FFF2-40B4-BE49-F238E27FC236}">
                          <a16:creationId xmlns:a16="http://schemas.microsoft.com/office/drawing/2014/main" xmlns="" id="{F9B3C6F1-195A-406B-A5C4-1B1DDAD8CF39}"/>
                        </a:ext>
                      </a:extLst>
                    </p:cNvPr>
                    <p:cNvGrpSpPr/>
                    <p:nvPr/>
                  </p:nvGrpSpPr>
                  <p:grpSpPr>
                    <a:xfrm>
                      <a:off x="7890220" y="7473080"/>
                      <a:ext cx="301481" cy="284732"/>
                      <a:chOff x="7890220" y="7473080"/>
                      <a:chExt cx="301481" cy="284732"/>
                    </a:xfrm>
                  </p:grpSpPr>
                  <p:sp>
                    <p:nvSpPr>
                      <p:cNvPr id="269" name="Freeform: Shape 268">
                        <a:extLst>
                          <a:ext uri="{FF2B5EF4-FFF2-40B4-BE49-F238E27FC236}">
                            <a16:creationId xmlns:a16="http://schemas.microsoft.com/office/drawing/2014/main" xmlns="" id="{F71FF4F7-E286-4F36-A78A-41E68D7EB72D}"/>
                          </a:ext>
                        </a:extLst>
                      </p:cNvPr>
                      <p:cNvSpPr/>
                      <p:nvPr/>
                    </p:nvSpPr>
                    <p:spPr>
                      <a:xfrm>
                        <a:off x="7899359" y="7485642"/>
                        <a:ext cx="284656" cy="272170"/>
                      </a:xfrm>
                      <a:custGeom>
                        <a:avLst/>
                        <a:gdLst>
                          <a:gd name="connsiteX0" fmla="*/ 273200 w 284656"/>
                          <a:gd name="connsiteY0" fmla="*/ 178855 h 272170"/>
                          <a:gd name="connsiteX1" fmla="*/ 263629 w 284656"/>
                          <a:gd name="connsiteY1" fmla="*/ 174069 h 272170"/>
                          <a:gd name="connsiteX2" fmla="*/ 187063 w 284656"/>
                          <a:gd name="connsiteY2" fmla="*/ 131001 h 272170"/>
                          <a:gd name="connsiteX3" fmla="*/ 139209 w 284656"/>
                          <a:gd name="connsiteY3" fmla="*/ 121430 h 272170"/>
                          <a:gd name="connsiteX4" fmla="*/ 124852 w 284656"/>
                          <a:gd name="connsiteY4" fmla="*/ 83147 h 272170"/>
                          <a:gd name="connsiteX5" fmla="*/ 81783 w 284656"/>
                          <a:gd name="connsiteY5" fmla="*/ 20936 h 272170"/>
                          <a:gd name="connsiteX6" fmla="*/ 76998 w 284656"/>
                          <a:gd name="connsiteY6" fmla="*/ 16151 h 272170"/>
                          <a:gd name="connsiteX7" fmla="*/ 48286 w 284656"/>
                          <a:gd name="connsiteY7" fmla="*/ 1795 h 272170"/>
                          <a:gd name="connsiteX8" fmla="*/ 33929 w 284656"/>
                          <a:gd name="connsiteY8" fmla="*/ 44863 h 272170"/>
                          <a:gd name="connsiteX9" fmla="*/ 29144 w 284656"/>
                          <a:gd name="connsiteY9" fmla="*/ 49649 h 272170"/>
                          <a:gd name="connsiteX10" fmla="*/ 10002 w 284656"/>
                          <a:gd name="connsiteY10" fmla="*/ 64005 h 272170"/>
                          <a:gd name="connsiteX11" fmla="*/ 5217 w 284656"/>
                          <a:gd name="connsiteY11" fmla="*/ 97503 h 272170"/>
                          <a:gd name="connsiteX12" fmla="*/ 14788 w 284656"/>
                          <a:gd name="connsiteY12" fmla="*/ 107074 h 272170"/>
                          <a:gd name="connsiteX13" fmla="*/ 129638 w 284656"/>
                          <a:gd name="connsiteY13" fmla="*/ 135786 h 272170"/>
                          <a:gd name="connsiteX14" fmla="*/ 182278 w 284656"/>
                          <a:gd name="connsiteY14" fmla="*/ 255422 h 272170"/>
                          <a:gd name="connsiteX15" fmla="*/ 187063 w 284656"/>
                          <a:gd name="connsiteY15" fmla="*/ 264992 h 272170"/>
                          <a:gd name="connsiteX16" fmla="*/ 215775 w 284656"/>
                          <a:gd name="connsiteY16" fmla="*/ 264992 h 272170"/>
                          <a:gd name="connsiteX17" fmla="*/ 234917 w 284656"/>
                          <a:gd name="connsiteY17" fmla="*/ 231494 h 272170"/>
                          <a:gd name="connsiteX18" fmla="*/ 239702 w 284656"/>
                          <a:gd name="connsiteY18" fmla="*/ 221924 h 272170"/>
                          <a:gd name="connsiteX19" fmla="*/ 277986 w 284656"/>
                          <a:gd name="connsiteY19" fmla="*/ 202782 h 272170"/>
                          <a:gd name="connsiteX20" fmla="*/ 273200 w 284656"/>
                          <a:gd name="connsiteY20" fmla="*/ 178855 h 272170"/>
                          <a:gd name="connsiteX21" fmla="*/ 273200 w 284656"/>
                          <a:gd name="connsiteY21" fmla="*/ 178855 h 272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4656" h="272170">
                            <a:moveTo>
                              <a:pt x="273200" y="178855"/>
                            </a:moveTo>
                            <a:cubicBezTo>
                              <a:pt x="273200" y="178855"/>
                              <a:pt x="268415" y="174069"/>
                              <a:pt x="263629" y="174069"/>
                            </a:cubicBezTo>
                            <a:cubicBezTo>
                              <a:pt x="239702" y="150142"/>
                              <a:pt x="210990" y="140572"/>
                              <a:pt x="187063" y="131001"/>
                            </a:cubicBezTo>
                            <a:cubicBezTo>
                              <a:pt x="167921" y="126215"/>
                              <a:pt x="148779" y="121430"/>
                              <a:pt x="139209" y="121430"/>
                            </a:cubicBezTo>
                            <a:cubicBezTo>
                              <a:pt x="139209" y="111859"/>
                              <a:pt x="134423" y="97503"/>
                              <a:pt x="124852" y="83147"/>
                            </a:cubicBezTo>
                            <a:cubicBezTo>
                              <a:pt x="115282" y="64005"/>
                              <a:pt x="100925" y="40078"/>
                              <a:pt x="81783" y="20936"/>
                            </a:cubicBezTo>
                            <a:cubicBezTo>
                              <a:pt x="81783" y="20936"/>
                              <a:pt x="76998" y="16151"/>
                              <a:pt x="76998" y="16151"/>
                            </a:cubicBezTo>
                            <a:cubicBezTo>
                              <a:pt x="57856" y="1795"/>
                              <a:pt x="53071" y="-2991"/>
                              <a:pt x="48286" y="1795"/>
                            </a:cubicBezTo>
                            <a:cubicBezTo>
                              <a:pt x="43500" y="6580"/>
                              <a:pt x="43500" y="35292"/>
                              <a:pt x="33929" y="44863"/>
                            </a:cubicBezTo>
                            <a:cubicBezTo>
                              <a:pt x="33929" y="44863"/>
                              <a:pt x="33929" y="44863"/>
                              <a:pt x="29144" y="49649"/>
                            </a:cubicBezTo>
                            <a:cubicBezTo>
                              <a:pt x="19573" y="54434"/>
                              <a:pt x="14788" y="59220"/>
                              <a:pt x="10002" y="64005"/>
                            </a:cubicBezTo>
                            <a:cubicBezTo>
                              <a:pt x="431" y="73576"/>
                              <a:pt x="-4354" y="87932"/>
                              <a:pt x="5217" y="97503"/>
                            </a:cubicBezTo>
                            <a:cubicBezTo>
                              <a:pt x="10002" y="102288"/>
                              <a:pt x="10002" y="102288"/>
                              <a:pt x="14788" y="107074"/>
                            </a:cubicBezTo>
                            <a:cubicBezTo>
                              <a:pt x="38715" y="121430"/>
                              <a:pt x="100925" y="140572"/>
                              <a:pt x="129638" y="135786"/>
                            </a:cubicBezTo>
                            <a:cubicBezTo>
                              <a:pt x="134423" y="164499"/>
                              <a:pt x="163136" y="231494"/>
                              <a:pt x="182278" y="255422"/>
                            </a:cubicBezTo>
                            <a:cubicBezTo>
                              <a:pt x="182278" y="260207"/>
                              <a:pt x="187063" y="260207"/>
                              <a:pt x="187063" y="264992"/>
                            </a:cubicBezTo>
                            <a:cubicBezTo>
                              <a:pt x="196634" y="274563"/>
                              <a:pt x="210990" y="274563"/>
                              <a:pt x="215775" y="264992"/>
                            </a:cubicBezTo>
                            <a:cubicBezTo>
                              <a:pt x="225346" y="255422"/>
                              <a:pt x="230132" y="245851"/>
                              <a:pt x="234917" y="231494"/>
                            </a:cubicBezTo>
                            <a:cubicBezTo>
                              <a:pt x="234917" y="226709"/>
                              <a:pt x="239702" y="226709"/>
                              <a:pt x="239702" y="221924"/>
                            </a:cubicBezTo>
                            <a:cubicBezTo>
                              <a:pt x="249273" y="212353"/>
                              <a:pt x="273200" y="207567"/>
                              <a:pt x="277986" y="202782"/>
                            </a:cubicBezTo>
                            <a:cubicBezTo>
                              <a:pt x="287557" y="197996"/>
                              <a:pt x="287557" y="193211"/>
                              <a:pt x="273200" y="178855"/>
                            </a:cubicBezTo>
                            <a:lnTo>
                              <a:pt x="273200" y="178855"/>
                            </a:lnTo>
                            <a:close/>
                          </a:path>
                        </a:pathLst>
                      </a:custGeom>
                      <a:solidFill>
                        <a:srgbClr val="ABB81F"/>
                      </a:solidFill>
                      <a:ln w="47824" cap="flat">
                        <a:noFill/>
                        <a:prstDash val="solid"/>
                        <a:miter/>
                      </a:ln>
                    </p:spPr>
                    <p:txBody>
                      <a:bodyPr rtlCol="0" anchor="ctr"/>
                      <a:lstStyle/>
                      <a:p>
                        <a:endParaRPr lang="en-US"/>
                      </a:p>
                    </p:txBody>
                  </p:sp>
                  <p:sp>
                    <p:nvSpPr>
                      <p:cNvPr id="270" name="Freeform: Shape 269">
                        <a:extLst>
                          <a:ext uri="{FF2B5EF4-FFF2-40B4-BE49-F238E27FC236}">
                            <a16:creationId xmlns:a16="http://schemas.microsoft.com/office/drawing/2014/main" xmlns="" id="{ECA6F5F7-70F8-47D5-B334-C2AC6B1E08B1}"/>
                          </a:ext>
                        </a:extLst>
                      </p:cNvPr>
                      <p:cNvSpPr/>
                      <p:nvPr/>
                    </p:nvSpPr>
                    <p:spPr>
                      <a:xfrm>
                        <a:off x="7890220" y="7473080"/>
                        <a:ext cx="301481" cy="283079"/>
                      </a:xfrm>
                      <a:custGeom>
                        <a:avLst/>
                        <a:gdLst>
                          <a:gd name="connsiteX0" fmla="*/ 196202 w 301481"/>
                          <a:gd name="connsiteY0" fmla="*/ 277554 h 283079"/>
                          <a:gd name="connsiteX1" fmla="*/ 186631 w 301481"/>
                          <a:gd name="connsiteY1" fmla="*/ 267983 h 283079"/>
                          <a:gd name="connsiteX2" fmla="*/ 133991 w 301481"/>
                          <a:gd name="connsiteY2" fmla="*/ 148348 h 283079"/>
                          <a:gd name="connsiteX3" fmla="*/ 23927 w 301481"/>
                          <a:gd name="connsiteY3" fmla="*/ 114850 h 283079"/>
                          <a:gd name="connsiteX4" fmla="*/ 9571 w 301481"/>
                          <a:gd name="connsiteY4" fmla="*/ 105279 h 283079"/>
                          <a:gd name="connsiteX5" fmla="*/ 0 w 301481"/>
                          <a:gd name="connsiteY5" fmla="*/ 86137 h 283079"/>
                          <a:gd name="connsiteX6" fmla="*/ 9571 w 301481"/>
                          <a:gd name="connsiteY6" fmla="*/ 62210 h 283079"/>
                          <a:gd name="connsiteX7" fmla="*/ 33498 w 301481"/>
                          <a:gd name="connsiteY7" fmla="*/ 47854 h 283079"/>
                          <a:gd name="connsiteX8" fmla="*/ 38283 w 301481"/>
                          <a:gd name="connsiteY8" fmla="*/ 47854 h 283079"/>
                          <a:gd name="connsiteX9" fmla="*/ 47854 w 301481"/>
                          <a:gd name="connsiteY9" fmla="*/ 23927 h 283079"/>
                          <a:gd name="connsiteX10" fmla="*/ 52640 w 301481"/>
                          <a:gd name="connsiteY10" fmla="*/ 4785 h 283079"/>
                          <a:gd name="connsiteX11" fmla="*/ 66996 w 301481"/>
                          <a:gd name="connsiteY11" fmla="*/ 0 h 283079"/>
                          <a:gd name="connsiteX12" fmla="*/ 90923 w 301481"/>
                          <a:gd name="connsiteY12" fmla="*/ 14356 h 283079"/>
                          <a:gd name="connsiteX13" fmla="*/ 95708 w 301481"/>
                          <a:gd name="connsiteY13" fmla="*/ 19142 h 283079"/>
                          <a:gd name="connsiteX14" fmla="*/ 138777 w 301481"/>
                          <a:gd name="connsiteY14" fmla="*/ 81352 h 283079"/>
                          <a:gd name="connsiteX15" fmla="*/ 153133 w 301481"/>
                          <a:gd name="connsiteY15" fmla="*/ 119635 h 283079"/>
                          <a:gd name="connsiteX16" fmla="*/ 162704 w 301481"/>
                          <a:gd name="connsiteY16" fmla="*/ 119635 h 283079"/>
                          <a:gd name="connsiteX17" fmla="*/ 196202 w 301481"/>
                          <a:gd name="connsiteY17" fmla="*/ 129206 h 283079"/>
                          <a:gd name="connsiteX18" fmla="*/ 277554 w 301481"/>
                          <a:gd name="connsiteY18" fmla="*/ 172275 h 283079"/>
                          <a:gd name="connsiteX19" fmla="*/ 287125 w 301481"/>
                          <a:gd name="connsiteY19" fmla="*/ 177060 h 283079"/>
                          <a:gd name="connsiteX20" fmla="*/ 301481 w 301481"/>
                          <a:gd name="connsiteY20" fmla="*/ 200988 h 283079"/>
                          <a:gd name="connsiteX21" fmla="*/ 296696 w 301481"/>
                          <a:gd name="connsiteY21" fmla="*/ 210558 h 283079"/>
                          <a:gd name="connsiteX22" fmla="*/ 277554 w 301481"/>
                          <a:gd name="connsiteY22" fmla="*/ 220129 h 283079"/>
                          <a:gd name="connsiteX23" fmla="*/ 253627 w 301481"/>
                          <a:gd name="connsiteY23" fmla="*/ 229700 h 283079"/>
                          <a:gd name="connsiteX24" fmla="*/ 248842 w 301481"/>
                          <a:gd name="connsiteY24" fmla="*/ 234485 h 283079"/>
                          <a:gd name="connsiteX25" fmla="*/ 229700 w 301481"/>
                          <a:gd name="connsiteY25" fmla="*/ 267983 h 283079"/>
                          <a:gd name="connsiteX26" fmla="*/ 205773 w 301481"/>
                          <a:gd name="connsiteY26" fmla="*/ 277554 h 283079"/>
                          <a:gd name="connsiteX27" fmla="*/ 205773 w 301481"/>
                          <a:gd name="connsiteY27" fmla="*/ 277554 h 283079"/>
                          <a:gd name="connsiteX28" fmla="*/ 196202 w 301481"/>
                          <a:gd name="connsiteY28" fmla="*/ 277554 h 283079"/>
                          <a:gd name="connsiteX29" fmla="*/ 153133 w 301481"/>
                          <a:gd name="connsiteY29" fmla="*/ 138777 h 283079"/>
                          <a:gd name="connsiteX30" fmla="*/ 148348 w 301481"/>
                          <a:gd name="connsiteY30" fmla="*/ 133992 h 283079"/>
                          <a:gd name="connsiteX31" fmla="*/ 133991 w 301481"/>
                          <a:gd name="connsiteY31" fmla="*/ 95708 h 283079"/>
                          <a:gd name="connsiteX32" fmla="*/ 95708 w 301481"/>
                          <a:gd name="connsiteY32" fmla="*/ 38283 h 283079"/>
                          <a:gd name="connsiteX33" fmla="*/ 90923 w 301481"/>
                          <a:gd name="connsiteY33" fmla="*/ 33498 h 283079"/>
                          <a:gd name="connsiteX34" fmla="*/ 71781 w 301481"/>
                          <a:gd name="connsiteY34" fmla="*/ 19142 h 283079"/>
                          <a:gd name="connsiteX35" fmla="*/ 66996 w 301481"/>
                          <a:gd name="connsiteY35" fmla="*/ 33498 h 283079"/>
                          <a:gd name="connsiteX36" fmla="*/ 57425 w 301481"/>
                          <a:gd name="connsiteY36" fmla="*/ 62210 h 283079"/>
                          <a:gd name="connsiteX37" fmla="*/ 52640 w 301481"/>
                          <a:gd name="connsiteY37" fmla="*/ 66996 h 283079"/>
                          <a:gd name="connsiteX38" fmla="*/ 33498 w 301481"/>
                          <a:gd name="connsiteY38" fmla="*/ 81352 h 283079"/>
                          <a:gd name="connsiteX39" fmla="*/ 23927 w 301481"/>
                          <a:gd name="connsiteY39" fmla="*/ 95708 h 283079"/>
                          <a:gd name="connsiteX40" fmla="*/ 28712 w 301481"/>
                          <a:gd name="connsiteY40" fmla="*/ 105279 h 283079"/>
                          <a:gd name="connsiteX41" fmla="*/ 38283 w 301481"/>
                          <a:gd name="connsiteY41" fmla="*/ 110065 h 283079"/>
                          <a:gd name="connsiteX42" fmla="*/ 148348 w 301481"/>
                          <a:gd name="connsiteY42" fmla="*/ 138777 h 283079"/>
                          <a:gd name="connsiteX43" fmla="*/ 153133 w 301481"/>
                          <a:gd name="connsiteY43" fmla="*/ 143562 h 283079"/>
                          <a:gd name="connsiteX44" fmla="*/ 200987 w 301481"/>
                          <a:gd name="connsiteY44" fmla="*/ 263198 h 283079"/>
                          <a:gd name="connsiteX45" fmla="*/ 205773 w 301481"/>
                          <a:gd name="connsiteY45" fmla="*/ 267983 h 283079"/>
                          <a:gd name="connsiteX46" fmla="*/ 215344 w 301481"/>
                          <a:gd name="connsiteY46" fmla="*/ 272769 h 283079"/>
                          <a:gd name="connsiteX47" fmla="*/ 215344 w 301481"/>
                          <a:gd name="connsiteY47" fmla="*/ 272769 h 283079"/>
                          <a:gd name="connsiteX48" fmla="*/ 229700 w 301481"/>
                          <a:gd name="connsiteY48" fmla="*/ 267983 h 283079"/>
                          <a:gd name="connsiteX49" fmla="*/ 248842 w 301481"/>
                          <a:gd name="connsiteY49" fmla="*/ 239271 h 283079"/>
                          <a:gd name="connsiteX50" fmla="*/ 253627 w 301481"/>
                          <a:gd name="connsiteY50" fmla="*/ 229700 h 283079"/>
                          <a:gd name="connsiteX51" fmla="*/ 282339 w 301481"/>
                          <a:gd name="connsiteY51" fmla="*/ 215344 h 283079"/>
                          <a:gd name="connsiteX52" fmla="*/ 296696 w 301481"/>
                          <a:gd name="connsiteY52" fmla="*/ 210558 h 283079"/>
                          <a:gd name="connsiteX53" fmla="*/ 287125 w 301481"/>
                          <a:gd name="connsiteY53" fmla="*/ 196202 h 283079"/>
                          <a:gd name="connsiteX54" fmla="*/ 282339 w 301481"/>
                          <a:gd name="connsiteY54" fmla="*/ 191417 h 283079"/>
                          <a:gd name="connsiteX55" fmla="*/ 205773 w 301481"/>
                          <a:gd name="connsiteY55" fmla="*/ 148348 h 283079"/>
                          <a:gd name="connsiteX56" fmla="*/ 172275 w 301481"/>
                          <a:gd name="connsiteY56" fmla="*/ 138777 h 283079"/>
                          <a:gd name="connsiteX57" fmla="*/ 153133 w 301481"/>
                          <a:gd name="connsiteY57" fmla="*/ 138777 h 28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01481" h="283079">
                            <a:moveTo>
                              <a:pt x="196202" y="277554"/>
                            </a:moveTo>
                            <a:cubicBezTo>
                              <a:pt x="196202" y="277554"/>
                              <a:pt x="191417" y="272769"/>
                              <a:pt x="186631" y="267983"/>
                            </a:cubicBezTo>
                            <a:cubicBezTo>
                              <a:pt x="167490" y="244056"/>
                              <a:pt x="138777" y="181846"/>
                              <a:pt x="133991" y="148348"/>
                            </a:cubicBezTo>
                            <a:cubicBezTo>
                              <a:pt x="105279" y="148348"/>
                              <a:pt x="47854" y="129206"/>
                              <a:pt x="23927" y="114850"/>
                            </a:cubicBezTo>
                            <a:cubicBezTo>
                              <a:pt x="19141" y="110065"/>
                              <a:pt x="14356" y="110065"/>
                              <a:pt x="9571" y="105279"/>
                            </a:cubicBezTo>
                            <a:cubicBezTo>
                              <a:pt x="4785" y="100494"/>
                              <a:pt x="0" y="95708"/>
                              <a:pt x="0" y="86137"/>
                            </a:cubicBezTo>
                            <a:cubicBezTo>
                              <a:pt x="0" y="76567"/>
                              <a:pt x="4785" y="71781"/>
                              <a:pt x="9571" y="62210"/>
                            </a:cubicBezTo>
                            <a:cubicBezTo>
                              <a:pt x="14356" y="57425"/>
                              <a:pt x="23927" y="52640"/>
                              <a:pt x="33498" y="47854"/>
                            </a:cubicBezTo>
                            <a:cubicBezTo>
                              <a:pt x="33498" y="47854"/>
                              <a:pt x="33498" y="47854"/>
                              <a:pt x="38283" y="47854"/>
                            </a:cubicBezTo>
                            <a:cubicBezTo>
                              <a:pt x="43068" y="43069"/>
                              <a:pt x="43068" y="33498"/>
                              <a:pt x="47854" y="23927"/>
                            </a:cubicBezTo>
                            <a:cubicBezTo>
                              <a:pt x="47854" y="14356"/>
                              <a:pt x="52640" y="9571"/>
                              <a:pt x="52640" y="4785"/>
                            </a:cubicBezTo>
                            <a:cubicBezTo>
                              <a:pt x="52640" y="4785"/>
                              <a:pt x="57425" y="0"/>
                              <a:pt x="66996" y="0"/>
                            </a:cubicBezTo>
                            <a:cubicBezTo>
                              <a:pt x="71781" y="0"/>
                              <a:pt x="81352" y="4785"/>
                              <a:pt x="90923" y="14356"/>
                            </a:cubicBezTo>
                            <a:cubicBezTo>
                              <a:pt x="90923" y="14356"/>
                              <a:pt x="95708" y="19142"/>
                              <a:pt x="95708" y="19142"/>
                            </a:cubicBezTo>
                            <a:cubicBezTo>
                              <a:pt x="114850" y="38283"/>
                              <a:pt x="129206" y="57425"/>
                              <a:pt x="138777" y="81352"/>
                            </a:cubicBezTo>
                            <a:cubicBezTo>
                              <a:pt x="143563" y="95708"/>
                              <a:pt x="148348" y="110065"/>
                              <a:pt x="153133" y="119635"/>
                            </a:cubicBezTo>
                            <a:cubicBezTo>
                              <a:pt x="157919" y="119635"/>
                              <a:pt x="157919" y="119635"/>
                              <a:pt x="162704" y="119635"/>
                            </a:cubicBezTo>
                            <a:cubicBezTo>
                              <a:pt x="172275" y="119635"/>
                              <a:pt x="186631" y="124421"/>
                              <a:pt x="196202" y="129206"/>
                            </a:cubicBezTo>
                            <a:cubicBezTo>
                              <a:pt x="220129" y="133992"/>
                              <a:pt x="248842" y="148348"/>
                              <a:pt x="277554" y="172275"/>
                            </a:cubicBezTo>
                            <a:cubicBezTo>
                              <a:pt x="282339" y="177060"/>
                              <a:pt x="282339" y="177060"/>
                              <a:pt x="287125" y="177060"/>
                            </a:cubicBezTo>
                            <a:cubicBezTo>
                              <a:pt x="296696" y="186631"/>
                              <a:pt x="301481" y="196202"/>
                              <a:pt x="301481" y="200988"/>
                            </a:cubicBezTo>
                            <a:cubicBezTo>
                              <a:pt x="301481" y="205773"/>
                              <a:pt x="301481" y="205773"/>
                              <a:pt x="296696" y="210558"/>
                            </a:cubicBezTo>
                            <a:cubicBezTo>
                              <a:pt x="291910" y="215344"/>
                              <a:pt x="287125" y="215344"/>
                              <a:pt x="277554" y="220129"/>
                            </a:cubicBezTo>
                            <a:cubicBezTo>
                              <a:pt x="267983" y="224915"/>
                              <a:pt x="263198" y="224915"/>
                              <a:pt x="253627" y="229700"/>
                            </a:cubicBezTo>
                            <a:cubicBezTo>
                              <a:pt x="253627" y="229700"/>
                              <a:pt x="248842" y="234485"/>
                              <a:pt x="248842" y="234485"/>
                            </a:cubicBezTo>
                            <a:cubicBezTo>
                              <a:pt x="244056" y="248842"/>
                              <a:pt x="234485" y="258412"/>
                              <a:pt x="229700" y="267983"/>
                            </a:cubicBezTo>
                            <a:cubicBezTo>
                              <a:pt x="220129" y="277554"/>
                              <a:pt x="210558" y="277554"/>
                              <a:pt x="205773" y="277554"/>
                            </a:cubicBezTo>
                            <a:lnTo>
                              <a:pt x="205773" y="277554"/>
                            </a:lnTo>
                            <a:cubicBezTo>
                              <a:pt x="205773" y="287125"/>
                              <a:pt x="200987" y="282339"/>
                              <a:pt x="196202" y="277554"/>
                            </a:cubicBezTo>
                            <a:close/>
                            <a:moveTo>
                              <a:pt x="153133" y="138777"/>
                            </a:moveTo>
                            <a:cubicBezTo>
                              <a:pt x="148348" y="138777"/>
                              <a:pt x="148348" y="138777"/>
                              <a:pt x="148348" y="133992"/>
                            </a:cubicBezTo>
                            <a:cubicBezTo>
                              <a:pt x="148348" y="129206"/>
                              <a:pt x="143563" y="114850"/>
                              <a:pt x="133991" y="95708"/>
                            </a:cubicBezTo>
                            <a:cubicBezTo>
                              <a:pt x="124421" y="71781"/>
                              <a:pt x="110064" y="52640"/>
                              <a:pt x="95708" y="38283"/>
                            </a:cubicBezTo>
                            <a:cubicBezTo>
                              <a:pt x="95708" y="38283"/>
                              <a:pt x="90923" y="33498"/>
                              <a:pt x="90923" y="33498"/>
                            </a:cubicBezTo>
                            <a:cubicBezTo>
                              <a:pt x="76567" y="23927"/>
                              <a:pt x="71781" y="19142"/>
                              <a:pt x="71781" y="19142"/>
                            </a:cubicBezTo>
                            <a:cubicBezTo>
                              <a:pt x="71781" y="19142"/>
                              <a:pt x="66996" y="28712"/>
                              <a:pt x="66996" y="33498"/>
                            </a:cubicBezTo>
                            <a:cubicBezTo>
                              <a:pt x="66996" y="43069"/>
                              <a:pt x="62210" y="57425"/>
                              <a:pt x="57425" y="62210"/>
                            </a:cubicBezTo>
                            <a:cubicBezTo>
                              <a:pt x="57425" y="62210"/>
                              <a:pt x="52640" y="66996"/>
                              <a:pt x="52640" y="66996"/>
                            </a:cubicBezTo>
                            <a:cubicBezTo>
                              <a:pt x="43068" y="71781"/>
                              <a:pt x="38283" y="76567"/>
                              <a:pt x="33498" y="81352"/>
                            </a:cubicBezTo>
                            <a:cubicBezTo>
                              <a:pt x="28712" y="86137"/>
                              <a:pt x="23927" y="90923"/>
                              <a:pt x="23927" y="95708"/>
                            </a:cubicBezTo>
                            <a:cubicBezTo>
                              <a:pt x="23927" y="100494"/>
                              <a:pt x="23927" y="100494"/>
                              <a:pt x="28712" y="105279"/>
                            </a:cubicBezTo>
                            <a:cubicBezTo>
                              <a:pt x="28712" y="105279"/>
                              <a:pt x="33498" y="110065"/>
                              <a:pt x="38283" y="110065"/>
                            </a:cubicBezTo>
                            <a:cubicBezTo>
                              <a:pt x="62210" y="124421"/>
                              <a:pt x="124421" y="138777"/>
                              <a:pt x="148348" y="138777"/>
                            </a:cubicBezTo>
                            <a:cubicBezTo>
                              <a:pt x="153133" y="138777"/>
                              <a:pt x="153133" y="143562"/>
                              <a:pt x="153133" y="143562"/>
                            </a:cubicBezTo>
                            <a:cubicBezTo>
                              <a:pt x="153133" y="172275"/>
                              <a:pt x="186631" y="234485"/>
                              <a:pt x="200987" y="263198"/>
                            </a:cubicBezTo>
                            <a:cubicBezTo>
                              <a:pt x="200987" y="267983"/>
                              <a:pt x="205773" y="267983"/>
                              <a:pt x="205773" y="267983"/>
                            </a:cubicBezTo>
                            <a:cubicBezTo>
                              <a:pt x="210558" y="272769"/>
                              <a:pt x="210558" y="272769"/>
                              <a:pt x="215344" y="272769"/>
                            </a:cubicBezTo>
                            <a:lnTo>
                              <a:pt x="215344" y="272769"/>
                            </a:lnTo>
                            <a:cubicBezTo>
                              <a:pt x="215344" y="272769"/>
                              <a:pt x="220129" y="272769"/>
                              <a:pt x="229700" y="267983"/>
                            </a:cubicBezTo>
                            <a:cubicBezTo>
                              <a:pt x="234485" y="263198"/>
                              <a:pt x="239271" y="253627"/>
                              <a:pt x="248842" y="239271"/>
                            </a:cubicBezTo>
                            <a:cubicBezTo>
                              <a:pt x="248842" y="234485"/>
                              <a:pt x="253627" y="234485"/>
                              <a:pt x="253627" y="229700"/>
                            </a:cubicBezTo>
                            <a:cubicBezTo>
                              <a:pt x="263198" y="220129"/>
                              <a:pt x="272769" y="220129"/>
                              <a:pt x="282339" y="215344"/>
                            </a:cubicBezTo>
                            <a:cubicBezTo>
                              <a:pt x="287125" y="215344"/>
                              <a:pt x="291910" y="210558"/>
                              <a:pt x="296696" y="210558"/>
                            </a:cubicBezTo>
                            <a:cubicBezTo>
                              <a:pt x="296696" y="210558"/>
                              <a:pt x="296696" y="205773"/>
                              <a:pt x="287125" y="196202"/>
                            </a:cubicBezTo>
                            <a:cubicBezTo>
                              <a:pt x="287125" y="196202"/>
                              <a:pt x="282339" y="191417"/>
                              <a:pt x="282339" y="191417"/>
                            </a:cubicBezTo>
                            <a:cubicBezTo>
                              <a:pt x="258412" y="167490"/>
                              <a:pt x="229700" y="157919"/>
                              <a:pt x="205773" y="148348"/>
                            </a:cubicBezTo>
                            <a:cubicBezTo>
                              <a:pt x="196202" y="143562"/>
                              <a:pt x="186631" y="143562"/>
                              <a:pt x="172275" y="138777"/>
                            </a:cubicBezTo>
                            <a:cubicBezTo>
                              <a:pt x="157919" y="138777"/>
                              <a:pt x="153133" y="138777"/>
                              <a:pt x="153133" y="138777"/>
                            </a:cubicBezTo>
                            <a:close/>
                          </a:path>
                        </a:pathLst>
                      </a:custGeom>
                      <a:solidFill>
                        <a:srgbClr val="499D38"/>
                      </a:solidFill>
                      <a:ln w="47824" cap="flat">
                        <a:noFill/>
                        <a:prstDash val="solid"/>
                        <a:miter/>
                      </a:ln>
                    </p:spPr>
                    <p:txBody>
                      <a:bodyPr rtlCol="0" anchor="ctr"/>
                      <a:lstStyle/>
                      <a:p>
                        <a:endParaRPr lang="en-US"/>
                      </a:p>
                    </p:txBody>
                  </p:sp>
                </p:grpSp>
                <p:sp>
                  <p:nvSpPr>
                    <p:cNvPr id="264" name="Freeform: Shape 263">
                      <a:extLst>
                        <a:ext uri="{FF2B5EF4-FFF2-40B4-BE49-F238E27FC236}">
                          <a16:creationId xmlns:a16="http://schemas.microsoft.com/office/drawing/2014/main" xmlns="" id="{C7C93A6E-7B7A-42A8-8016-E30B73FEC72B}"/>
                        </a:ext>
                      </a:extLst>
                    </p:cNvPr>
                    <p:cNvSpPr/>
                    <p:nvPr/>
                  </p:nvSpPr>
                  <p:spPr>
                    <a:xfrm>
                      <a:off x="8087619" y="7646998"/>
                      <a:ext cx="69388" cy="46212"/>
                    </a:xfrm>
                    <a:custGeom>
                      <a:avLst/>
                      <a:gdLst>
                        <a:gd name="connsiteX0" fmla="*/ 22731 w 69388"/>
                        <a:gd name="connsiteY0" fmla="*/ 3143 h 46212"/>
                        <a:gd name="connsiteX1" fmla="*/ 65800 w 69388"/>
                        <a:gd name="connsiteY1" fmla="*/ 22285 h 46212"/>
                        <a:gd name="connsiteX2" fmla="*/ 65800 w 69388"/>
                        <a:gd name="connsiteY2" fmla="*/ 41427 h 46212"/>
                        <a:gd name="connsiteX3" fmla="*/ 46658 w 69388"/>
                        <a:gd name="connsiteY3" fmla="*/ 46212 h 46212"/>
                        <a:gd name="connsiteX4" fmla="*/ 17945 w 69388"/>
                        <a:gd name="connsiteY4" fmla="*/ 31856 h 46212"/>
                        <a:gd name="connsiteX5" fmla="*/ 3589 w 69388"/>
                        <a:gd name="connsiteY5" fmla="*/ 22285 h 46212"/>
                        <a:gd name="connsiteX6" fmla="*/ 3589 w 69388"/>
                        <a:gd name="connsiteY6" fmla="*/ 7929 h 46212"/>
                        <a:gd name="connsiteX7" fmla="*/ 22731 w 69388"/>
                        <a:gd name="connsiteY7" fmla="*/ 3143 h 46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388" h="46212">
                          <a:moveTo>
                            <a:pt x="22731" y="3143"/>
                          </a:moveTo>
                          <a:cubicBezTo>
                            <a:pt x="37087" y="3143"/>
                            <a:pt x="61014" y="7929"/>
                            <a:pt x="65800" y="22285"/>
                          </a:cubicBezTo>
                          <a:cubicBezTo>
                            <a:pt x="70585" y="27070"/>
                            <a:pt x="70585" y="36641"/>
                            <a:pt x="65800" y="41427"/>
                          </a:cubicBezTo>
                          <a:cubicBezTo>
                            <a:pt x="61014" y="46212"/>
                            <a:pt x="51443" y="46212"/>
                            <a:pt x="46658" y="46212"/>
                          </a:cubicBezTo>
                          <a:cubicBezTo>
                            <a:pt x="37087" y="46212"/>
                            <a:pt x="27516" y="41427"/>
                            <a:pt x="17945" y="31856"/>
                          </a:cubicBezTo>
                          <a:cubicBezTo>
                            <a:pt x="13160" y="27070"/>
                            <a:pt x="8374" y="22285"/>
                            <a:pt x="3589" y="22285"/>
                          </a:cubicBezTo>
                          <a:cubicBezTo>
                            <a:pt x="-1196" y="17500"/>
                            <a:pt x="-1196" y="12714"/>
                            <a:pt x="3589" y="7929"/>
                          </a:cubicBezTo>
                          <a:cubicBezTo>
                            <a:pt x="8374" y="-1642"/>
                            <a:pt x="17945" y="-1642"/>
                            <a:pt x="22731" y="3143"/>
                          </a:cubicBezTo>
                          <a:close/>
                        </a:path>
                      </a:pathLst>
                    </a:custGeom>
                    <a:solidFill>
                      <a:srgbClr val="ABB81F"/>
                    </a:solidFill>
                    <a:ln w="47824" cap="flat">
                      <a:noFill/>
                      <a:prstDash val="solid"/>
                      <a:miter/>
                    </a:ln>
                  </p:spPr>
                  <p:txBody>
                    <a:bodyPr rtlCol="0" anchor="ctr"/>
                    <a:lstStyle/>
                    <a:p>
                      <a:endParaRPr lang="en-US"/>
                    </a:p>
                  </p:txBody>
                </p:sp>
                <p:sp>
                  <p:nvSpPr>
                    <p:cNvPr id="265" name="Freeform: Shape 264">
                      <a:extLst>
                        <a:ext uri="{FF2B5EF4-FFF2-40B4-BE49-F238E27FC236}">
                          <a16:creationId xmlns:a16="http://schemas.microsoft.com/office/drawing/2014/main" xmlns="" id="{6B33CF0F-9C18-4663-A7AF-909028420C4E}"/>
                        </a:ext>
                      </a:extLst>
                    </p:cNvPr>
                    <p:cNvSpPr/>
                    <p:nvPr/>
                  </p:nvSpPr>
                  <p:spPr>
                    <a:xfrm>
                      <a:off x="8086422" y="7697995"/>
                      <a:ext cx="23927" cy="33497"/>
                    </a:xfrm>
                    <a:custGeom>
                      <a:avLst/>
                      <a:gdLst>
                        <a:gd name="connsiteX0" fmla="*/ 4785 w 23927"/>
                        <a:gd name="connsiteY0" fmla="*/ 0 h 33497"/>
                        <a:gd name="connsiteX1" fmla="*/ 23927 w 23927"/>
                        <a:gd name="connsiteY1" fmla="*/ 23927 h 33497"/>
                        <a:gd name="connsiteX2" fmla="*/ 19142 w 23927"/>
                        <a:gd name="connsiteY2" fmla="*/ 33498 h 33497"/>
                        <a:gd name="connsiteX3" fmla="*/ 0 w 23927"/>
                        <a:gd name="connsiteY3" fmla="*/ 14356 h 33497"/>
                        <a:gd name="connsiteX4" fmla="*/ 4785 w 23927"/>
                        <a:gd name="connsiteY4" fmla="*/ 0 h 33497"/>
                        <a:gd name="connsiteX5" fmla="*/ 4785 w 23927"/>
                        <a:gd name="connsiteY5" fmla="*/ 0 h 33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27" h="33497">
                          <a:moveTo>
                            <a:pt x="4785" y="0"/>
                          </a:moveTo>
                          <a:cubicBezTo>
                            <a:pt x="14356" y="0"/>
                            <a:pt x="23927" y="14356"/>
                            <a:pt x="23927" y="23927"/>
                          </a:cubicBezTo>
                          <a:cubicBezTo>
                            <a:pt x="23927" y="28712"/>
                            <a:pt x="23927" y="33498"/>
                            <a:pt x="19142" y="33498"/>
                          </a:cubicBezTo>
                          <a:cubicBezTo>
                            <a:pt x="9571" y="33498"/>
                            <a:pt x="0" y="19142"/>
                            <a:pt x="0" y="14356"/>
                          </a:cubicBezTo>
                          <a:cubicBezTo>
                            <a:pt x="0" y="9571"/>
                            <a:pt x="0" y="9571"/>
                            <a:pt x="4785" y="0"/>
                          </a:cubicBezTo>
                          <a:cubicBezTo>
                            <a:pt x="0" y="4785"/>
                            <a:pt x="0" y="0"/>
                            <a:pt x="4785" y="0"/>
                          </a:cubicBezTo>
                          <a:close/>
                        </a:path>
                      </a:pathLst>
                    </a:custGeom>
                    <a:solidFill>
                      <a:srgbClr val="ABB81F"/>
                    </a:solidFill>
                    <a:ln w="47824" cap="flat">
                      <a:noFill/>
                      <a:prstDash val="solid"/>
                      <a:miter/>
                    </a:ln>
                  </p:spPr>
                  <p:txBody>
                    <a:bodyPr rtlCol="0" anchor="ctr"/>
                    <a:lstStyle/>
                    <a:p>
                      <a:endParaRPr lang="en-US"/>
                    </a:p>
                  </p:txBody>
                </p:sp>
                <p:sp>
                  <p:nvSpPr>
                    <p:cNvPr id="266" name="Freeform: Shape 265">
                      <a:extLst>
                        <a:ext uri="{FF2B5EF4-FFF2-40B4-BE49-F238E27FC236}">
                          <a16:creationId xmlns:a16="http://schemas.microsoft.com/office/drawing/2014/main" xmlns="" id="{02165482-DCFD-41EC-B693-E25C5953D528}"/>
                        </a:ext>
                      </a:extLst>
                    </p:cNvPr>
                    <p:cNvSpPr/>
                    <p:nvPr/>
                  </p:nvSpPr>
                  <p:spPr>
                    <a:xfrm>
                      <a:off x="7921591" y="7559218"/>
                      <a:ext cx="61678" cy="31855"/>
                    </a:xfrm>
                    <a:custGeom>
                      <a:avLst/>
                      <a:gdLst>
                        <a:gd name="connsiteX0" fmla="*/ 26054 w 61678"/>
                        <a:gd name="connsiteY0" fmla="*/ 0 h 31855"/>
                        <a:gd name="connsiteX1" fmla="*/ 45196 w 61678"/>
                        <a:gd name="connsiteY1" fmla="*/ 4785 h 31855"/>
                        <a:gd name="connsiteX2" fmla="*/ 59552 w 61678"/>
                        <a:gd name="connsiteY2" fmla="*/ 14356 h 31855"/>
                        <a:gd name="connsiteX3" fmla="*/ 59552 w 61678"/>
                        <a:gd name="connsiteY3" fmla="*/ 23927 h 31855"/>
                        <a:gd name="connsiteX4" fmla="*/ 59552 w 61678"/>
                        <a:gd name="connsiteY4" fmla="*/ 23927 h 31855"/>
                        <a:gd name="connsiteX5" fmla="*/ 30839 w 61678"/>
                        <a:gd name="connsiteY5" fmla="*/ 28712 h 31855"/>
                        <a:gd name="connsiteX6" fmla="*/ 2127 w 61678"/>
                        <a:gd name="connsiteY6" fmla="*/ 14356 h 31855"/>
                        <a:gd name="connsiteX7" fmla="*/ 2127 w 61678"/>
                        <a:gd name="connsiteY7" fmla="*/ 4785 h 31855"/>
                        <a:gd name="connsiteX8" fmla="*/ 26054 w 61678"/>
                        <a:gd name="connsiteY8" fmla="*/ 0 h 31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678" h="31855">
                          <a:moveTo>
                            <a:pt x="26054" y="0"/>
                          </a:moveTo>
                          <a:cubicBezTo>
                            <a:pt x="30839" y="0"/>
                            <a:pt x="40410" y="4785"/>
                            <a:pt x="45196" y="4785"/>
                          </a:cubicBezTo>
                          <a:cubicBezTo>
                            <a:pt x="49981" y="4785"/>
                            <a:pt x="59552" y="9571"/>
                            <a:pt x="59552" y="14356"/>
                          </a:cubicBezTo>
                          <a:cubicBezTo>
                            <a:pt x="64337" y="19142"/>
                            <a:pt x="59552" y="23927"/>
                            <a:pt x="59552" y="23927"/>
                          </a:cubicBezTo>
                          <a:cubicBezTo>
                            <a:pt x="59552" y="23927"/>
                            <a:pt x="59552" y="23927"/>
                            <a:pt x="59552" y="23927"/>
                          </a:cubicBezTo>
                          <a:cubicBezTo>
                            <a:pt x="54766" y="33498"/>
                            <a:pt x="40410" y="33498"/>
                            <a:pt x="30839" y="28712"/>
                          </a:cubicBezTo>
                          <a:cubicBezTo>
                            <a:pt x="21269" y="28712"/>
                            <a:pt x="6912" y="23927"/>
                            <a:pt x="2127" y="14356"/>
                          </a:cubicBezTo>
                          <a:cubicBezTo>
                            <a:pt x="-2659" y="9571"/>
                            <a:pt x="2127" y="4785"/>
                            <a:pt x="2127" y="4785"/>
                          </a:cubicBezTo>
                          <a:cubicBezTo>
                            <a:pt x="11698" y="0"/>
                            <a:pt x="21269" y="0"/>
                            <a:pt x="26054" y="0"/>
                          </a:cubicBezTo>
                          <a:close/>
                        </a:path>
                      </a:pathLst>
                    </a:custGeom>
                    <a:solidFill>
                      <a:srgbClr val="ABB81F"/>
                    </a:solidFill>
                    <a:ln w="47824" cap="flat">
                      <a:no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xmlns="" id="{490B86EE-0687-434D-A56C-C94DD6CF3070}"/>
                        </a:ext>
                      </a:extLst>
                    </p:cNvPr>
                    <p:cNvSpPr/>
                    <p:nvPr/>
                  </p:nvSpPr>
                  <p:spPr>
                    <a:xfrm>
                      <a:off x="7962002" y="7516149"/>
                      <a:ext cx="19141" cy="14356"/>
                    </a:xfrm>
                    <a:custGeom>
                      <a:avLst/>
                      <a:gdLst>
                        <a:gd name="connsiteX0" fmla="*/ 4785 w 19141"/>
                        <a:gd name="connsiteY0" fmla="*/ 0 h 14356"/>
                        <a:gd name="connsiteX1" fmla="*/ 19141 w 19141"/>
                        <a:gd name="connsiteY1" fmla="*/ 4786 h 14356"/>
                        <a:gd name="connsiteX2" fmla="*/ 14356 w 19141"/>
                        <a:gd name="connsiteY2" fmla="*/ 14356 h 14356"/>
                        <a:gd name="connsiteX3" fmla="*/ 0 w 19141"/>
                        <a:gd name="connsiteY3" fmla="*/ 9571 h 14356"/>
                        <a:gd name="connsiteX4" fmla="*/ 0 w 19141"/>
                        <a:gd name="connsiteY4" fmla="*/ 4786 h 14356"/>
                        <a:gd name="connsiteX5" fmla="*/ 4785 w 19141"/>
                        <a:gd name="connsiteY5" fmla="*/ 0 h 1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41" h="14356">
                          <a:moveTo>
                            <a:pt x="4785" y="0"/>
                          </a:moveTo>
                          <a:cubicBezTo>
                            <a:pt x="9571" y="0"/>
                            <a:pt x="14356" y="0"/>
                            <a:pt x="19141" y="4786"/>
                          </a:cubicBezTo>
                          <a:cubicBezTo>
                            <a:pt x="19141" y="9571"/>
                            <a:pt x="19141" y="14356"/>
                            <a:pt x="14356" y="14356"/>
                          </a:cubicBezTo>
                          <a:cubicBezTo>
                            <a:pt x="9571" y="14356"/>
                            <a:pt x="4785" y="14356"/>
                            <a:pt x="0" y="9571"/>
                          </a:cubicBezTo>
                          <a:cubicBezTo>
                            <a:pt x="0" y="9571"/>
                            <a:pt x="0" y="4786"/>
                            <a:pt x="0" y="4786"/>
                          </a:cubicBezTo>
                          <a:cubicBezTo>
                            <a:pt x="0" y="4786"/>
                            <a:pt x="4785" y="0"/>
                            <a:pt x="4785" y="0"/>
                          </a:cubicBezTo>
                          <a:close/>
                        </a:path>
                      </a:pathLst>
                    </a:custGeom>
                    <a:solidFill>
                      <a:srgbClr val="ABB81F"/>
                    </a:solidFill>
                    <a:ln w="47824" cap="flat">
                      <a:noFill/>
                      <a:prstDash val="solid"/>
                      <a:miter/>
                    </a:ln>
                  </p:spPr>
                  <p:txBody>
                    <a:bodyPr rtlCol="0" anchor="ctr"/>
                    <a:lstStyle/>
                    <a:p>
                      <a:endParaRPr lang="en-US"/>
                    </a:p>
                  </p:txBody>
                </p:sp>
                <p:sp>
                  <p:nvSpPr>
                    <p:cNvPr id="268" name="Freeform: Shape 267">
                      <a:extLst>
                        <a:ext uri="{FF2B5EF4-FFF2-40B4-BE49-F238E27FC236}">
                          <a16:creationId xmlns:a16="http://schemas.microsoft.com/office/drawing/2014/main" xmlns="" id="{34F5DB38-F8F8-4CAB-B6D8-C5AB2BC4F2AB}"/>
                        </a:ext>
                      </a:extLst>
                    </p:cNvPr>
                    <p:cNvSpPr/>
                    <p:nvPr/>
                  </p:nvSpPr>
                  <p:spPr>
                    <a:xfrm>
                      <a:off x="7976358" y="7511364"/>
                      <a:ext cx="148347" cy="196201"/>
                    </a:xfrm>
                    <a:custGeom>
                      <a:avLst/>
                      <a:gdLst>
                        <a:gd name="connsiteX0" fmla="*/ 38283 w 148347"/>
                        <a:gd name="connsiteY0" fmla="*/ 76567 h 196201"/>
                        <a:gd name="connsiteX1" fmla="*/ 19142 w 148347"/>
                        <a:gd name="connsiteY1" fmla="*/ 4785 h 196201"/>
                        <a:gd name="connsiteX2" fmla="*/ 14356 w 148347"/>
                        <a:gd name="connsiteY2" fmla="*/ 0 h 196201"/>
                        <a:gd name="connsiteX3" fmla="*/ 47854 w 148347"/>
                        <a:gd name="connsiteY3" fmla="*/ 52640 h 196201"/>
                        <a:gd name="connsiteX4" fmla="*/ 62211 w 148347"/>
                        <a:gd name="connsiteY4" fmla="*/ 90923 h 196201"/>
                        <a:gd name="connsiteX5" fmla="*/ 110065 w 148347"/>
                        <a:gd name="connsiteY5" fmla="*/ 100494 h 196201"/>
                        <a:gd name="connsiteX6" fmla="*/ 148348 w 148347"/>
                        <a:gd name="connsiteY6" fmla="*/ 114850 h 196201"/>
                        <a:gd name="connsiteX7" fmla="*/ 86138 w 148347"/>
                        <a:gd name="connsiteY7" fmla="*/ 129206 h 196201"/>
                        <a:gd name="connsiteX8" fmla="*/ 86138 w 148347"/>
                        <a:gd name="connsiteY8" fmla="*/ 191417 h 196201"/>
                        <a:gd name="connsiteX9" fmla="*/ 86138 w 148347"/>
                        <a:gd name="connsiteY9" fmla="*/ 196202 h 196201"/>
                        <a:gd name="connsiteX10" fmla="*/ 52640 w 148347"/>
                        <a:gd name="connsiteY10" fmla="*/ 100494 h 196201"/>
                        <a:gd name="connsiteX11" fmla="*/ 0 w 148347"/>
                        <a:gd name="connsiteY11" fmla="*/ 90923 h 196201"/>
                        <a:gd name="connsiteX12" fmla="*/ 38283 w 148347"/>
                        <a:gd name="connsiteY12" fmla="*/ 76567 h 196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8347" h="196201">
                          <a:moveTo>
                            <a:pt x="38283" y="76567"/>
                          </a:moveTo>
                          <a:cubicBezTo>
                            <a:pt x="47854" y="52640"/>
                            <a:pt x="33498" y="23927"/>
                            <a:pt x="19142" y="4785"/>
                          </a:cubicBezTo>
                          <a:cubicBezTo>
                            <a:pt x="19142" y="4785"/>
                            <a:pt x="19142" y="0"/>
                            <a:pt x="14356" y="0"/>
                          </a:cubicBezTo>
                          <a:cubicBezTo>
                            <a:pt x="28712" y="19142"/>
                            <a:pt x="43069" y="38283"/>
                            <a:pt x="47854" y="52640"/>
                          </a:cubicBezTo>
                          <a:cubicBezTo>
                            <a:pt x="57425" y="71781"/>
                            <a:pt x="62211" y="86137"/>
                            <a:pt x="62211" y="90923"/>
                          </a:cubicBezTo>
                          <a:cubicBezTo>
                            <a:pt x="71781" y="90923"/>
                            <a:pt x="86138" y="95708"/>
                            <a:pt x="110065" y="100494"/>
                          </a:cubicBezTo>
                          <a:cubicBezTo>
                            <a:pt x="124421" y="105279"/>
                            <a:pt x="133992" y="110065"/>
                            <a:pt x="148348" y="114850"/>
                          </a:cubicBezTo>
                          <a:cubicBezTo>
                            <a:pt x="124421" y="110065"/>
                            <a:pt x="105279" y="110065"/>
                            <a:pt x="86138" y="129206"/>
                          </a:cubicBezTo>
                          <a:cubicBezTo>
                            <a:pt x="71781" y="143562"/>
                            <a:pt x="81352" y="172275"/>
                            <a:pt x="86138" y="191417"/>
                          </a:cubicBezTo>
                          <a:cubicBezTo>
                            <a:pt x="86138" y="191417"/>
                            <a:pt x="86138" y="191417"/>
                            <a:pt x="86138" y="196202"/>
                          </a:cubicBezTo>
                          <a:cubicBezTo>
                            <a:pt x="71781" y="167490"/>
                            <a:pt x="52640" y="124421"/>
                            <a:pt x="52640" y="100494"/>
                          </a:cubicBezTo>
                          <a:cubicBezTo>
                            <a:pt x="38283" y="100494"/>
                            <a:pt x="19142" y="95708"/>
                            <a:pt x="0" y="90923"/>
                          </a:cubicBezTo>
                          <a:cubicBezTo>
                            <a:pt x="14356" y="95708"/>
                            <a:pt x="28712" y="90923"/>
                            <a:pt x="38283" y="76567"/>
                          </a:cubicBezTo>
                          <a:close/>
                        </a:path>
                      </a:pathLst>
                    </a:custGeom>
                    <a:solidFill>
                      <a:srgbClr val="ABB81F"/>
                    </a:solidFill>
                    <a:ln w="47824" cap="flat">
                      <a:noFill/>
                      <a:prstDash val="solid"/>
                      <a:miter/>
                    </a:ln>
                  </p:spPr>
                  <p:txBody>
                    <a:bodyPr rtlCol="0" anchor="ctr"/>
                    <a:lstStyle/>
                    <a:p>
                      <a:endParaRPr lang="en-US"/>
                    </a:p>
                  </p:txBody>
                </p:sp>
              </p:grpSp>
            </p:grpSp>
            <p:sp>
              <p:nvSpPr>
                <p:cNvPr id="257" name="Freeform: Shape 256">
                  <a:extLst>
                    <a:ext uri="{FF2B5EF4-FFF2-40B4-BE49-F238E27FC236}">
                      <a16:creationId xmlns:a16="http://schemas.microsoft.com/office/drawing/2014/main" xmlns="" id="{38A898A6-BD8C-4CDB-BFF1-EE2AD633E404}"/>
                    </a:ext>
                  </a:extLst>
                </p:cNvPr>
                <p:cNvSpPr/>
                <p:nvPr/>
              </p:nvSpPr>
              <p:spPr>
                <a:xfrm>
                  <a:off x="8172560" y="7430012"/>
                  <a:ext cx="81352" cy="84149"/>
                </a:xfrm>
                <a:custGeom>
                  <a:avLst/>
                  <a:gdLst>
                    <a:gd name="connsiteX0" fmla="*/ 0 w 81352"/>
                    <a:gd name="connsiteY0" fmla="*/ 71781 h 84149"/>
                    <a:gd name="connsiteX1" fmla="*/ 14356 w 81352"/>
                    <a:gd name="connsiteY1" fmla="*/ 66996 h 84149"/>
                    <a:gd name="connsiteX2" fmla="*/ 14356 w 81352"/>
                    <a:gd name="connsiteY2" fmla="*/ 57425 h 84149"/>
                    <a:gd name="connsiteX3" fmla="*/ 23927 w 81352"/>
                    <a:gd name="connsiteY3" fmla="*/ 52640 h 84149"/>
                    <a:gd name="connsiteX4" fmla="*/ 19142 w 81352"/>
                    <a:gd name="connsiteY4" fmla="*/ 43069 h 84149"/>
                    <a:gd name="connsiteX5" fmla="*/ 28713 w 81352"/>
                    <a:gd name="connsiteY5" fmla="*/ 23927 h 84149"/>
                    <a:gd name="connsiteX6" fmla="*/ 43069 w 81352"/>
                    <a:gd name="connsiteY6" fmla="*/ 0 h 84149"/>
                    <a:gd name="connsiteX7" fmla="*/ 47854 w 81352"/>
                    <a:gd name="connsiteY7" fmla="*/ 4786 h 84149"/>
                    <a:gd name="connsiteX8" fmla="*/ 38283 w 81352"/>
                    <a:gd name="connsiteY8" fmla="*/ 28713 h 84149"/>
                    <a:gd name="connsiteX9" fmla="*/ 33498 w 81352"/>
                    <a:gd name="connsiteY9" fmla="*/ 38283 h 84149"/>
                    <a:gd name="connsiteX10" fmla="*/ 43069 w 81352"/>
                    <a:gd name="connsiteY10" fmla="*/ 33498 h 84149"/>
                    <a:gd name="connsiteX11" fmla="*/ 52640 w 81352"/>
                    <a:gd name="connsiteY11" fmla="*/ 43069 h 84149"/>
                    <a:gd name="connsiteX12" fmla="*/ 47854 w 81352"/>
                    <a:gd name="connsiteY12" fmla="*/ 47854 h 84149"/>
                    <a:gd name="connsiteX13" fmla="*/ 76567 w 81352"/>
                    <a:gd name="connsiteY13" fmla="*/ 33498 h 84149"/>
                    <a:gd name="connsiteX14" fmla="*/ 81352 w 81352"/>
                    <a:gd name="connsiteY14" fmla="*/ 38283 h 84149"/>
                    <a:gd name="connsiteX15" fmla="*/ 81352 w 81352"/>
                    <a:gd name="connsiteY15" fmla="*/ 43069 h 84149"/>
                    <a:gd name="connsiteX16" fmla="*/ 47854 w 81352"/>
                    <a:gd name="connsiteY16" fmla="*/ 76567 h 84149"/>
                    <a:gd name="connsiteX17" fmla="*/ 0 w 81352"/>
                    <a:gd name="connsiteY17" fmla="*/ 76567 h 84149"/>
                    <a:gd name="connsiteX18" fmla="*/ 0 w 81352"/>
                    <a:gd name="connsiteY18" fmla="*/ 71781 h 8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1352" h="84149">
                      <a:moveTo>
                        <a:pt x="0" y="71781"/>
                      </a:moveTo>
                      <a:cubicBezTo>
                        <a:pt x="4786" y="66996"/>
                        <a:pt x="9571" y="66996"/>
                        <a:pt x="14356" y="66996"/>
                      </a:cubicBezTo>
                      <a:cubicBezTo>
                        <a:pt x="14356" y="62210"/>
                        <a:pt x="14356" y="62210"/>
                        <a:pt x="14356" y="57425"/>
                      </a:cubicBezTo>
                      <a:cubicBezTo>
                        <a:pt x="14356" y="52640"/>
                        <a:pt x="19142" y="52640"/>
                        <a:pt x="23927" y="52640"/>
                      </a:cubicBezTo>
                      <a:cubicBezTo>
                        <a:pt x="19142" y="52640"/>
                        <a:pt x="19142" y="47854"/>
                        <a:pt x="19142" y="43069"/>
                      </a:cubicBezTo>
                      <a:cubicBezTo>
                        <a:pt x="19142" y="38283"/>
                        <a:pt x="23927" y="28713"/>
                        <a:pt x="28713" y="23927"/>
                      </a:cubicBezTo>
                      <a:cubicBezTo>
                        <a:pt x="33498" y="14356"/>
                        <a:pt x="38283" y="4786"/>
                        <a:pt x="43069" y="0"/>
                      </a:cubicBezTo>
                      <a:cubicBezTo>
                        <a:pt x="47854" y="0"/>
                        <a:pt x="47854" y="4786"/>
                        <a:pt x="47854" y="4786"/>
                      </a:cubicBezTo>
                      <a:cubicBezTo>
                        <a:pt x="47854" y="14356"/>
                        <a:pt x="43069" y="19142"/>
                        <a:pt x="38283" y="28713"/>
                      </a:cubicBezTo>
                      <a:cubicBezTo>
                        <a:pt x="38283" y="33498"/>
                        <a:pt x="33498" y="33498"/>
                        <a:pt x="33498" y="38283"/>
                      </a:cubicBezTo>
                      <a:cubicBezTo>
                        <a:pt x="38283" y="38283"/>
                        <a:pt x="38283" y="38283"/>
                        <a:pt x="43069" y="33498"/>
                      </a:cubicBezTo>
                      <a:cubicBezTo>
                        <a:pt x="47854" y="28713"/>
                        <a:pt x="52640" y="38283"/>
                        <a:pt x="52640" y="43069"/>
                      </a:cubicBezTo>
                      <a:cubicBezTo>
                        <a:pt x="52640" y="43069"/>
                        <a:pt x="52640" y="47854"/>
                        <a:pt x="47854" y="47854"/>
                      </a:cubicBezTo>
                      <a:cubicBezTo>
                        <a:pt x="57425" y="43069"/>
                        <a:pt x="66996" y="43069"/>
                        <a:pt x="76567" y="33498"/>
                      </a:cubicBezTo>
                      <a:cubicBezTo>
                        <a:pt x="76567" y="33498"/>
                        <a:pt x="81352" y="33498"/>
                        <a:pt x="81352" y="38283"/>
                      </a:cubicBezTo>
                      <a:cubicBezTo>
                        <a:pt x="81352" y="38283"/>
                        <a:pt x="81352" y="38283"/>
                        <a:pt x="81352" y="43069"/>
                      </a:cubicBezTo>
                      <a:cubicBezTo>
                        <a:pt x="81352" y="62210"/>
                        <a:pt x="62211" y="71781"/>
                        <a:pt x="47854" y="76567"/>
                      </a:cubicBezTo>
                      <a:cubicBezTo>
                        <a:pt x="33498" y="81352"/>
                        <a:pt x="9571" y="90923"/>
                        <a:pt x="0" y="76567"/>
                      </a:cubicBezTo>
                      <a:cubicBezTo>
                        <a:pt x="0" y="76567"/>
                        <a:pt x="0" y="71781"/>
                        <a:pt x="0" y="71781"/>
                      </a:cubicBezTo>
                      <a:close/>
                    </a:path>
                  </a:pathLst>
                </a:custGeom>
                <a:solidFill>
                  <a:srgbClr val="D9531E"/>
                </a:solidFill>
                <a:ln w="47824" cap="flat">
                  <a:noFill/>
                  <a:prstDash val="solid"/>
                  <a:miter/>
                </a:ln>
              </p:spPr>
              <p:txBody>
                <a:bodyPr rtlCol="0" anchor="ctr"/>
                <a:lstStyle/>
                <a:p>
                  <a:endParaRPr lang="en-US"/>
                </a:p>
              </p:txBody>
            </p:sp>
            <p:sp>
              <p:nvSpPr>
                <p:cNvPr id="258" name="Freeform: Shape 257">
                  <a:extLst>
                    <a:ext uri="{FF2B5EF4-FFF2-40B4-BE49-F238E27FC236}">
                      <a16:creationId xmlns:a16="http://schemas.microsoft.com/office/drawing/2014/main" xmlns="" id="{6B510AE6-8851-4685-A586-51C0C38FD21A}"/>
                    </a:ext>
                  </a:extLst>
                </p:cNvPr>
                <p:cNvSpPr/>
                <p:nvPr/>
              </p:nvSpPr>
              <p:spPr>
                <a:xfrm>
                  <a:off x="8076851" y="7564003"/>
                  <a:ext cx="43068" cy="25231"/>
                </a:xfrm>
                <a:custGeom>
                  <a:avLst/>
                  <a:gdLst>
                    <a:gd name="connsiteX0" fmla="*/ 0 w 43068"/>
                    <a:gd name="connsiteY0" fmla="*/ 9571 h 25231"/>
                    <a:gd name="connsiteX1" fmla="*/ 14356 w 43068"/>
                    <a:gd name="connsiteY1" fmla="*/ 4786 h 25231"/>
                    <a:gd name="connsiteX2" fmla="*/ 23927 w 43068"/>
                    <a:gd name="connsiteY2" fmla="*/ 0 h 25231"/>
                    <a:gd name="connsiteX3" fmla="*/ 28713 w 43068"/>
                    <a:gd name="connsiteY3" fmla="*/ 4786 h 25231"/>
                    <a:gd name="connsiteX4" fmla="*/ 38283 w 43068"/>
                    <a:gd name="connsiteY4" fmla="*/ 0 h 25231"/>
                    <a:gd name="connsiteX5" fmla="*/ 43069 w 43068"/>
                    <a:gd name="connsiteY5" fmla="*/ 4786 h 25231"/>
                    <a:gd name="connsiteX6" fmla="*/ 14356 w 43068"/>
                    <a:gd name="connsiteY6" fmla="*/ 23927 h 25231"/>
                    <a:gd name="connsiteX7" fmla="*/ 4786 w 43068"/>
                    <a:gd name="connsiteY7" fmla="*/ 14356 h 25231"/>
                    <a:gd name="connsiteX8" fmla="*/ 0 w 43068"/>
                    <a:gd name="connsiteY8" fmla="*/ 9571 h 25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068" h="25231">
                      <a:moveTo>
                        <a:pt x="0" y="9571"/>
                      </a:moveTo>
                      <a:cubicBezTo>
                        <a:pt x="4786" y="4786"/>
                        <a:pt x="9571" y="4786"/>
                        <a:pt x="14356" y="4786"/>
                      </a:cubicBezTo>
                      <a:cubicBezTo>
                        <a:pt x="19142" y="4786"/>
                        <a:pt x="19142" y="0"/>
                        <a:pt x="23927" y="0"/>
                      </a:cubicBezTo>
                      <a:cubicBezTo>
                        <a:pt x="28713" y="0"/>
                        <a:pt x="28713" y="0"/>
                        <a:pt x="28713" y="4786"/>
                      </a:cubicBezTo>
                      <a:cubicBezTo>
                        <a:pt x="33498" y="4786"/>
                        <a:pt x="33498" y="4786"/>
                        <a:pt x="38283" y="0"/>
                      </a:cubicBezTo>
                      <a:cubicBezTo>
                        <a:pt x="43069" y="0"/>
                        <a:pt x="43069" y="4786"/>
                        <a:pt x="43069" y="4786"/>
                      </a:cubicBezTo>
                      <a:cubicBezTo>
                        <a:pt x="33498" y="14356"/>
                        <a:pt x="23927" y="19142"/>
                        <a:pt x="14356" y="23927"/>
                      </a:cubicBezTo>
                      <a:cubicBezTo>
                        <a:pt x="9571" y="28713"/>
                        <a:pt x="4786" y="19142"/>
                        <a:pt x="4786" y="14356"/>
                      </a:cubicBezTo>
                      <a:cubicBezTo>
                        <a:pt x="0" y="14356"/>
                        <a:pt x="0" y="9571"/>
                        <a:pt x="0" y="9571"/>
                      </a:cubicBezTo>
                      <a:close/>
                    </a:path>
                  </a:pathLst>
                </a:custGeom>
                <a:solidFill>
                  <a:srgbClr val="D9531E"/>
                </a:solidFill>
                <a:ln w="47824" cap="flat">
                  <a:no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xmlns="" id="{0959D358-1462-481B-BB1E-45BEE55E98B3}"/>
                    </a:ext>
                  </a:extLst>
                </p:cNvPr>
                <p:cNvSpPr/>
                <p:nvPr/>
              </p:nvSpPr>
              <p:spPr>
                <a:xfrm>
                  <a:off x="7754102" y="7736278"/>
                  <a:ext cx="253095" cy="105279"/>
                </a:xfrm>
                <a:custGeom>
                  <a:avLst/>
                  <a:gdLst>
                    <a:gd name="connsiteX0" fmla="*/ 2127 w 253095"/>
                    <a:gd name="connsiteY0" fmla="*/ 90923 h 105279"/>
                    <a:gd name="connsiteX1" fmla="*/ 16483 w 253095"/>
                    <a:gd name="connsiteY1" fmla="*/ 81352 h 105279"/>
                    <a:gd name="connsiteX2" fmla="*/ 83479 w 253095"/>
                    <a:gd name="connsiteY2" fmla="*/ 43069 h 105279"/>
                    <a:gd name="connsiteX3" fmla="*/ 155260 w 253095"/>
                    <a:gd name="connsiteY3" fmla="*/ 0 h 105279"/>
                    <a:gd name="connsiteX4" fmla="*/ 155260 w 253095"/>
                    <a:gd name="connsiteY4" fmla="*/ 0 h 105279"/>
                    <a:gd name="connsiteX5" fmla="*/ 102621 w 253095"/>
                    <a:gd name="connsiteY5" fmla="*/ 57425 h 105279"/>
                    <a:gd name="connsiteX6" fmla="*/ 73908 w 253095"/>
                    <a:gd name="connsiteY6" fmla="*/ 76567 h 105279"/>
                    <a:gd name="connsiteX7" fmla="*/ 73908 w 253095"/>
                    <a:gd name="connsiteY7" fmla="*/ 76567 h 105279"/>
                    <a:gd name="connsiteX8" fmla="*/ 150475 w 253095"/>
                    <a:gd name="connsiteY8" fmla="*/ 66996 h 105279"/>
                    <a:gd name="connsiteX9" fmla="*/ 222256 w 253095"/>
                    <a:gd name="connsiteY9" fmla="*/ 23927 h 105279"/>
                    <a:gd name="connsiteX10" fmla="*/ 222256 w 253095"/>
                    <a:gd name="connsiteY10" fmla="*/ 23927 h 105279"/>
                    <a:gd name="connsiteX11" fmla="*/ 155260 w 253095"/>
                    <a:gd name="connsiteY11" fmla="*/ 86137 h 105279"/>
                    <a:gd name="connsiteX12" fmla="*/ 145689 w 253095"/>
                    <a:gd name="connsiteY12" fmla="*/ 86137 h 105279"/>
                    <a:gd name="connsiteX13" fmla="*/ 250968 w 253095"/>
                    <a:gd name="connsiteY13" fmla="*/ 43069 h 105279"/>
                    <a:gd name="connsiteX14" fmla="*/ 250968 w 253095"/>
                    <a:gd name="connsiteY14" fmla="*/ 47854 h 105279"/>
                    <a:gd name="connsiteX15" fmla="*/ 145689 w 253095"/>
                    <a:gd name="connsiteY15" fmla="*/ 105279 h 105279"/>
                    <a:gd name="connsiteX16" fmla="*/ 78693 w 253095"/>
                    <a:gd name="connsiteY16" fmla="*/ 95708 h 105279"/>
                    <a:gd name="connsiteX17" fmla="*/ 21269 w 253095"/>
                    <a:gd name="connsiteY17" fmla="*/ 95708 h 105279"/>
                    <a:gd name="connsiteX18" fmla="*/ 11698 w 253095"/>
                    <a:gd name="connsiteY18" fmla="*/ 100494 h 105279"/>
                    <a:gd name="connsiteX19" fmla="*/ 11698 w 253095"/>
                    <a:gd name="connsiteY19" fmla="*/ 100494 h 105279"/>
                    <a:gd name="connsiteX20" fmla="*/ 2127 w 253095"/>
                    <a:gd name="connsiteY20" fmla="*/ 100494 h 105279"/>
                    <a:gd name="connsiteX21" fmla="*/ 2127 w 253095"/>
                    <a:gd name="connsiteY21" fmla="*/ 90923 h 10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3095" h="105279">
                      <a:moveTo>
                        <a:pt x="2127" y="90923"/>
                      </a:moveTo>
                      <a:cubicBezTo>
                        <a:pt x="6912" y="86137"/>
                        <a:pt x="11698" y="81352"/>
                        <a:pt x="16483" y="81352"/>
                      </a:cubicBezTo>
                      <a:cubicBezTo>
                        <a:pt x="35625" y="62210"/>
                        <a:pt x="59552" y="52640"/>
                        <a:pt x="83479" y="43069"/>
                      </a:cubicBezTo>
                      <a:cubicBezTo>
                        <a:pt x="107406" y="28712"/>
                        <a:pt x="131333" y="9571"/>
                        <a:pt x="155260" y="0"/>
                      </a:cubicBezTo>
                      <a:cubicBezTo>
                        <a:pt x="155260" y="0"/>
                        <a:pt x="155260" y="0"/>
                        <a:pt x="155260" y="0"/>
                      </a:cubicBezTo>
                      <a:cubicBezTo>
                        <a:pt x="136119" y="19142"/>
                        <a:pt x="121762" y="43069"/>
                        <a:pt x="102621" y="57425"/>
                      </a:cubicBezTo>
                      <a:cubicBezTo>
                        <a:pt x="93050" y="62210"/>
                        <a:pt x="83479" y="71781"/>
                        <a:pt x="73908" y="76567"/>
                      </a:cubicBezTo>
                      <a:cubicBezTo>
                        <a:pt x="73908" y="76567"/>
                        <a:pt x="73908" y="76567"/>
                        <a:pt x="73908" y="76567"/>
                      </a:cubicBezTo>
                      <a:cubicBezTo>
                        <a:pt x="97835" y="76567"/>
                        <a:pt x="121762" y="71781"/>
                        <a:pt x="150475" y="66996"/>
                      </a:cubicBezTo>
                      <a:cubicBezTo>
                        <a:pt x="179187" y="57425"/>
                        <a:pt x="198329" y="43069"/>
                        <a:pt x="222256" y="23927"/>
                      </a:cubicBezTo>
                      <a:cubicBezTo>
                        <a:pt x="222256" y="23927"/>
                        <a:pt x="222256" y="23927"/>
                        <a:pt x="222256" y="23927"/>
                      </a:cubicBezTo>
                      <a:cubicBezTo>
                        <a:pt x="203114" y="52640"/>
                        <a:pt x="188758" y="71781"/>
                        <a:pt x="155260" y="86137"/>
                      </a:cubicBezTo>
                      <a:cubicBezTo>
                        <a:pt x="150475" y="86137"/>
                        <a:pt x="150475" y="86137"/>
                        <a:pt x="145689" y="86137"/>
                      </a:cubicBezTo>
                      <a:cubicBezTo>
                        <a:pt x="183973" y="86137"/>
                        <a:pt x="217471" y="71781"/>
                        <a:pt x="250968" y="43069"/>
                      </a:cubicBezTo>
                      <a:cubicBezTo>
                        <a:pt x="250968" y="43069"/>
                        <a:pt x="255754" y="43069"/>
                        <a:pt x="250968" y="47854"/>
                      </a:cubicBezTo>
                      <a:cubicBezTo>
                        <a:pt x="222256" y="86137"/>
                        <a:pt x="193544" y="105279"/>
                        <a:pt x="145689" y="105279"/>
                      </a:cubicBezTo>
                      <a:cubicBezTo>
                        <a:pt x="121762" y="105279"/>
                        <a:pt x="102621" y="100494"/>
                        <a:pt x="78693" y="95708"/>
                      </a:cubicBezTo>
                      <a:cubicBezTo>
                        <a:pt x="59552" y="90923"/>
                        <a:pt x="40410" y="90923"/>
                        <a:pt x="21269" y="95708"/>
                      </a:cubicBezTo>
                      <a:cubicBezTo>
                        <a:pt x="16483" y="95708"/>
                        <a:pt x="16483" y="95708"/>
                        <a:pt x="11698" y="100494"/>
                      </a:cubicBezTo>
                      <a:cubicBezTo>
                        <a:pt x="11698" y="100494"/>
                        <a:pt x="11698" y="100494"/>
                        <a:pt x="11698" y="100494"/>
                      </a:cubicBezTo>
                      <a:cubicBezTo>
                        <a:pt x="6912" y="100494"/>
                        <a:pt x="6912" y="100494"/>
                        <a:pt x="2127" y="100494"/>
                      </a:cubicBezTo>
                      <a:cubicBezTo>
                        <a:pt x="2127" y="95708"/>
                        <a:pt x="-2659" y="90923"/>
                        <a:pt x="2127" y="90923"/>
                      </a:cubicBezTo>
                      <a:close/>
                    </a:path>
                  </a:pathLst>
                </a:custGeom>
                <a:solidFill>
                  <a:srgbClr val="D9531E"/>
                </a:solidFill>
                <a:ln w="47824" cap="flat">
                  <a:no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xmlns="" id="{AEC6F46A-DBC3-4F97-96BC-33C8EC7AF919}"/>
                    </a:ext>
                  </a:extLst>
                </p:cNvPr>
                <p:cNvSpPr/>
                <p:nvPr/>
              </p:nvSpPr>
              <p:spPr>
                <a:xfrm>
                  <a:off x="7784941" y="7640570"/>
                  <a:ext cx="140904" cy="125725"/>
                </a:xfrm>
                <a:custGeom>
                  <a:avLst/>
                  <a:gdLst>
                    <a:gd name="connsiteX0" fmla="*/ 28712 w 140904"/>
                    <a:gd name="connsiteY0" fmla="*/ 57425 h 125725"/>
                    <a:gd name="connsiteX1" fmla="*/ 28712 w 140904"/>
                    <a:gd name="connsiteY1" fmla="*/ 57425 h 125725"/>
                    <a:gd name="connsiteX2" fmla="*/ 52640 w 140904"/>
                    <a:gd name="connsiteY2" fmla="*/ 23927 h 125725"/>
                    <a:gd name="connsiteX3" fmla="*/ 90923 w 140904"/>
                    <a:gd name="connsiteY3" fmla="*/ 0 h 125725"/>
                    <a:gd name="connsiteX4" fmla="*/ 95708 w 140904"/>
                    <a:gd name="connsiteY4" fmla="*/ 4785 h 125725"/>
                    <a:gd name="connsiteX5" fmla="*/ 66996 w 140904"/>
                    <a:gd name="connsiteY5" fmla="*/ 28712 h 125725"/>
                    <a:gd name="connsiteX6" fmla="*/ 62211 w 140904"/>
                    <a:gd name="connsiteY6" fmla="*/ 33498 h 125725"/>
                    <a:gd name="connsiteX7" fmla="*/ 138777 w 140904"/>
                    <a:gd name="connsiteY7" fmla="*/ 19142 h 125725"/>
                    <a:gd name="connsiteX8" fmla="*/ 138777 w 140904"/>
                    <a:gd name="connsiteY8" fmla="*/ 23927 h 125725"/>
                    <a:gd name="connsiteX9" fmla="*/ 66996 w 140904"/>
                    <a:gd name="connsiteY9" fmla="*/ 57425 h 125725"/>
                    <a:gd name="connsiteX10" fmla="*/ 9571 w 140904"/>
                    <a:gd name="connsiteY10" fmla="*/ 124421 h 125725"/>
                    <a:gd name="connsiteX11" fmla="*/ 0 w 140904"/>
                    <a:gd name="connsiteY11" fmla="*/ 114850 h 125725"/>
                    <a:gd name="connsiteX12" fmla="*/ 28712 w 140904"/>
                    <a:gd name="connsiteY12" fmla="*/ 57425 h 12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0904" h="125725">
                      <a:moveTo>
                        <a:pt x="28712" y="57425"/>
                      </a:moveTo>
                      <a:lnTo>
                        <a:pt x="28712" y="57425"/>
                      </a:lnTo>
                      <a:cubicBezTo>
                        <a:pt x="33498" y="43069"/>
                        <a:pt x="43069" y="33498"/>
                        <a:pt x="52640" y="23927"/>
                      </a:cubicBezTo>
                      <a:cubicBezTo>
                        <a:pt x="62211" y="14356"/>
                        <a:pt x="81352" y="9571"/>
                        <a:pt x="90923" y="0"/>
                      </a:cubicBezTo>
                      <a:cubicBezTo>
                        <a:pt x="90923" y="0"/>
                        <a:pt x="95708" y="0"/>
                        <a:pt x="95708" y="4785"/>
                      </a:cubicBezTo>
                      <a:cubicBezTo>
                        <a:pt x="86138" y="14356"/>
                        <a:pt x="76567" y="19142"/>
                        <a:pt x="66996" y="28712"/>
                      </a:cubicBezTo>
                      <a:cubicBezTo>
                        <a:pt x="66996" y="28712"/>
                        <a:pt x="62211" y="33498"/>
                        <a:pt x="62211" y="33498"/>
                      </a:cubicBezTo>
                      <a:cubicBezTo>
                        <a:pt x="86138" y="19142"/>
                        <a:pt x="114850" y="9571"/>
                        <a:pt x="138777" y="19142"/>
                      </a:cubicBezTo>
                      <a:cubicBezTo>
                        <a:pt x="138777" y="19142"/>
                        <a:pt x="143563" y="23927"/>
                        <a:pt x="138777" y="23927"/>
                      </a:cubicBezTo>
                      <a:cubicBezTo>
                        <a:pt x="114850" y="23927"/>
                        <a:pt x="90923" y="43069"/>
                        <a:pt x="66996" y="57425"/>
                      </a:cubicBezTo>
                      <a:cubicBezTo>
                        <a:pt x="43069" y="76567"/>
                        <a:pt x="28712" y="105279"/>
                        <a:pt x="9571" y="124421"/>
                      </a:cubicBezTo>
                      <a:cubicBezTo>
                        <a:pt x="4785" y="129206"/>
                        <a:pt x="0" y="119635"/>
                        <a:pt x="0" y="114850"/>
                      </a:cubicBezTo>
                      <a:cubicBezTo>
                        <a:pt x="0" y="95708"/>
                        <a:pt x="14356" y="71781"/>
                        <a:pt x="28712" y="57425"/>
                      </a:cubicBezTo>
                      <a:close/>
                    </a:path>
                  </a:pathLst>
                </a:custGeom>
                <a:solidFill>
                  <a:srgbClr val="D9531E"/>
                </a:solidFill>
                <a:ln w="47824" cap="flat">
                  <a:noFill/>
                  <a:prstDash val="solid"/>
                  <a:miter/>
                </a:ln>
              </p:spPr>
              <p:txBody>
                <a:bodyPr rtlCol="0" anchor="ctr"/>
                <a:lstStyle/>
                <a:p>
                  <a:endParaRPr lang="en-US"/>
                </a:p>
              </p:txBody>
            </p:sp>
          </p:grpSp>
          <p:grpSp>
            <p:nvGrpSpPr>
              <p:cNvPr id="130" name="Graphic 3">
                <a:extLst>
                  <a:ext uri="{FF2B5EF4-FFF2-40B4-BE49-F238E27FC236}">
                    <a16:creationId xmlns:a16="http://schemas.microsoft.com/office/drawing/2014/main" xmlns="" id="{3B31D523-67BE-4039-BCCE-1E60B392BF11}"/>
                  </a:ext>
                </a:extLst>
              </p:cNvPr>
              <p:cNvGrpSpPr/>
              <p:nvPr/>
            </p:nvGrpSpPr>
            <p:grpSpPr>
              <a:xfrm>
                <a:off x="8153418" y="7534018"/>
                <a:ext cx="1330345" cy="987068"/>
                <a:chOff x="8153418" y="7534018"/>
                <a:chExt cx="1330345" cy="987068"/>
              </a:xfrm>
            </p:grpSpPr>
            <p:grpSp>
              <p:nvGrpSpPr>
                <p:cNvPr id="236" name="Graphic 3">
                  <a:extLst>
                    <a:ext uri="{FF2B5EF4-FFF2-40B4-BE49-F238E27FC236}">
                      <a16:creationId xmlns:a16="http://schemas.microsoft.com/office/drawing/2014/main" xmlns="" id="{CB71E1D1-A775-4A94-8306-A6DDA6BC48E3}"/>
                    </a:ext>
                  </a:extLst>
                </p:cNvPr>
                <p:cNvGrpSpPr/>
                <p:nvPr/>
              </p:nvGrpSpPr>
              <p:grpSpPr>
                <a:xfrm>
                  <a:off x="8153418" y="7541635"/>
                  <a:ext cx="1315495" cy="979451"/>
                  <a:chOff x="8153418" y="7541635"/>
                  <a:chExt cx="1315495" cy="979451"/>
                </a:xfrm>
              </p:grpSpPr>
              <p:sp>
                <p:nvSpPr>
                  <p:cNvPr id="254" name="Freeform: Shape 253">
                    <a:extLst>
                      <a:ext uri="{FF2B5EF4-FFF2-40B4-BE49-F238E27FC236}">
                        <a16:creationId xmlns:a16="http://schemas.microsoft.com/office/drawing/2014/main" xmlns="" id="{4D036FCA-7844-4050-88D7-6B35C4026938}"/>
                      </a:ext>
                    </a:extLst>
                  </p:cNvPr>
                  <p:cNvSpPr/>
                  <p:nvPr/>
                </p:nvSpPr>
                <p:spPr>
                  <a:xfrm>
                    <a:off x="8165549" y="7541635"/>
                    <a:ext cx="1303364" cy="962702"/>
                  </a:xfrm>
                  <a:custGeom>
                    <a:avLst/>
                    <a:gdLst>
                      <a:gd name="connsiteX0" fmla="*/ 1299074 w 1303364"/>
                      <a:gd name="connsiteY0" fmla="*/ 299922 h 962702"/>
                      <a:gd name="connsiteX1" fmla="*/ 1270361 w 1303364"/>
                      <a:gd name="connsiteY1" fmla="*/ 261639 h 962702"/>
                      <a:gd name="connsiteX2" fmla="*/ 1241649 w 1303364"/>
                      <a:gd name="connsiteY2" fmla="*/ 266424 h 962702"/>
                      <a:gd name="connsiteX3" fmla="*/ 1198580 w 1303364"/>
                      <a:gd name="connsiteY3" fmla="*/ 271210 h 962702"/>
                      <a:gd name="connsiteX4" fmla="*/ 1064588 w 1303364"/>
                      <a:gd name="connsiteY4" fmla="*/ 170716 h 962702"/>
                      <a:gd name="connsiteX5" fmla="*/ 887528 w 1303364"/>
                      <a:gd name="connsiteY5" fmla="*/ 65437 h 962702"/>
                      <a:gd name="connsiteX6" fmla="*/ 696111 w 1303364"/>
                      <a:gd name="connsiteY6" fmla="*/ 36724 h 962702"/>
                      <a:gd name="connsiteX7" fmla="*/ 581261 w 1303364"/>
                      <a:gd name="connsiteY7" fmla="*/ 27154 h 962702"/>
                      <a:gd name="connsiteX8" fmla="*/ 552549 w 1303364"/>
                      <a:gd name="connsiteY8" fmla="*/ 22368 h 962702"/>
                      <a:gd name="connsiteX9" fmla="*/ 557334 w 1303364"/>
                      <a:gd name="connsiteY9" fmla="*/ 22368 h 962702"/>
                      <a:gd name="connsiteX10" fmla="*/ 557334 w 1303364"/>
                      <a:gd name="connsiteY10" fmla="*/ 17583 h 962702"/>
                      <a:gd name="connsiteX11" fmla="*/ 413771 w 1303364"/>
                      <a:gd name="connsiteY11" fmla="*/ 12797 h 962702"/>
                      <a:gd name="connsiteX12" fmla="*/ 385059 w 1303364"/>
                      <a:gd name="connsiteY12" fmla="*/ 46295 h 962702"/>
                      <a:gd name="connsiteX13" fmla="*/ 188857 w 1303364"/>
                      <a:gd name="connsiteY13" fmla="*/ 75008 h 962702"/>
                      <a:gd name="connsiteX14" fmla="*/ 107505 w 1303364"/>
                      <a:gd name="connsiteY14" fmla="*/ 156360 h 962702"/>
                      <a:gd name="connsiteX15" fmla="*/ 54865 w 1303364"/>
                      <a:gd name="connsiteY15" fmla="*/ 228141 h 962702"/>
                      <a:gd name="connsiteX16" fmla="*/ 7011 w 1303364"/>
                      <a:gd name="connsiteY16" fmla="*/ 242497 h 962702"/>
                      <a:gd name="connsiteX17" fmla="*/ 50080 w 1303364"/>
                      <a:gd name="connsiteY17" fmla="*/ 323849 h 962702"/>
                      <a:gd name="connsiteX18" fmla="*/ 50080 w 1303364"/>
                      <a:gd name="connsiteY18" fmla="*/ 323849 h 962702"/>
                      <a:gd name="connsiteX19" fmla="*/ 69221 w 1303364"/>
                      <a:gd name="connsiteY19" fmla="*/ 338206 h 962702"/>
                      <a:gd name="connsiteX20" fmla="*/ 126646 w 1303364"/>
                      <a:gd name="connsiteY20" fmla="*/ 386060 h 962702"/>
                      <a:gd name="connsiteX21" fmla="*/ 145788 w 1303364"/>
                      <a:gd name="connsiteY21" fmla="*/ 405201 h 962702"/>
                      <a:gd name="connsiteX22" fmla="*/ 227140 w 1303364"/>
                      <a:gd name="connsiteY22" fmla="*/ 424343 h 962702"/>
                      <a:gd name="connsiteX23" fmla="*/ 231926 w 1303364"/>
                      <a:gd name="connsiteY23" fmla="*/ 366918 h 962702"/>
                      <a:gd name="connsiteX24" fmla="*/ 279780 w 1303364"/>
                      <a:gd name="connsiteY24" fmla="*/ 319064 h 962702"/>
                      <a:gd name="connsiteX25" fmla="*/ 298922 w 1303364"/>
                      <a:gd name="connsiteY25" fmla="*/ 295137 h 962702"/>
                      <a:gd name="connsiteX26" fmla="*/ 270209 w 1303364"/>
                      <a:gd name="connsiteY26" fmla="*/ 371704 h 962702"/>
                      <a:gd name="connsiteX27" fmla="*/ 227140 w 1303364"/>
                      <a:gd name="connsiteY27" fmla="*/ 529622 h 962702"/>
                      <a:gd name="connsiteX28" fmla="*/ 198428 w 1303364"/>
                      <a:gd name="connsiteY28" fmla="*/ 687541 h 962702"/>
                      <a:gd name="connsiteX29" fmla="*/ 193642 w 1303364"/>
                      <a:gd name="connsiteY29" fmla="*/ 759322 h 962702"/>
                      <a:gd name="connsiteX30" fmla="*/ 193642 w 1303364"/>
                      <a:gd name="connsiteY30" fmla="*/ 788035 h 962702"/>
                      <a:gd name="connsiteX31" fmla="*/ 179286 w 1303364"/>
                      <a:gd name="connsiteY31" fmla="*/ 797605 h 962702"/>
                      <a:gd name="connsiteX32" fmla="*/ 155359 w 1303364"/>
                      <a:gd name="connsiteY32" fmla="*/ 883743 h 962702"/>
                      <a:gd name="connsiteX33" fmla="*/ 284565 w 1303364"/>
                      <a:gd name="connsiteY33" fmla="*/ 950739 h 962702"/>
                      <a:gd name="connsiteX34" fmla="*/ 370703 w 1303364"/>
                      <a:gd name="connsiteY34" fmla="*/ 950739 h 962702"/>
                      <a:gd name="connsiteX35" fmla="*/ 432913 w 1303364"/>
                      <a:gd name="connsiteY35" fmla="*/ 941168 h 962702"/>
                      <a:gd name="connsiteX36" fmla="*/ 490338 w 1303364"/>
                      <a:gd name="connsiteY36" fmla="*/ 955524 h 962702"/>
                      <a:gd name="connsiteX37" fmla="*/ 657828 w 1303364"/>
                      <a:gd name="connsiteY37" fmla="*/ 955524 h 962702"/>
                      <a:gd name="connsiteX38" fmla="*/ 844459 w 1303364"/>
                      <a:gd name="connsiteY38" fmla="*/ 902885 h 962702"/>
                      <a:gd name="connsiteX39" fmla="*/ 911455 w 1303364"/>
                      <a:gd name="connsiteY39" fmla="*/ 902885 h 962702"/>
                      <a:gd name="connsiteX40" fmla="*/ 1050232 w 1303364"/>
                      <a:gd name="connsiteY40" fmla="*/ 855031 h 962702"/>
                      <a:gd name="connsiteX41" fmla="*/ 1078945 w 1303364"/>
                      <a:gd name="connsiteY41" fmla="*/ 744966 h 962702"/>
                      <a:gd name="connsiteX42" fmla="*/ 1031090 w 1303364"/>
                      <a:gd name="connsiteY42" fmla="*/ 673185 h 962702"/>
                      <a:gd name="connsiteX43" fmla="*/ 1035876 w 1303364"/>
                      <a:gd name="connsiteY43" fmla="*/ 582262 h 962702"/>
                      <a:gd name="connsiteX44" fmla="*/ 1035876 w 1303364"/>
                      <a:gd name="connsiteY44" fmla="*/ 491339 h 962702"/>
                      <a:gd name="connsiteX45" fmla="*/ 1050232 w 1303364"/>
                      <a:gd name="connsiteY45" fmla="*/ 500910 h 962702"/>
                      <a:gd name="connsiteX46" fmla="*/ 1050232 w 1303364"/>
                      <a:gd name="connsiteY46" fmla="*/ 500910 h 962702"/>
                      <a:gd name="connsiteX47" fmla="*/ 1050232 w 1303364"/>
                      <a:gd name="connsiteY47" fmla="*/ 548764 h 962702"/>
                      <a:gd name="connsiteX48" fmla="*/ 1107657 w 1303364"/>
                      <a:gd name="connsiteY48" fmla="*/ 572691 h 962702"/>
                      <a:gd name="connsiteX49" fmla="*/ 1260791 w 1303364"/>
                      <a:gd name="connsiteY49" fmla="*/ 453055 h 962702"/>
                      <a:gd name="connsiteX50" fmla="*/ 1299074 w 1303364"/>
                      <a:gd name="connsiteY50" fmla="*/ 299922 h 962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303364" h="962702">
                        <a:moveTo>
                          <a:pt x="1299074" y="299922"/>
                        </a:moveTo>
                        <a:cubicBezTo>
                          <a:pt x="1294288" y="285566"/>
                          <a:pt x="1284718" y="266424"/>
                          <a:pt x="1270361" y="261639"/>
                        </a:cubicBezTo>
                        <a:cubicBezTo>
                          <a:pt x="1260791" y="261639"/>
                          <a:pt x="1251219" y="261639"/>
                          <a:pt x="1241649" y="266424"/>
                        </a:cubicBezTo>
                        <a:cubicBezTo>
                          <a:pt x="1227292" y="271210"/>
                          <a:pt x="1212936" y="271210"/>
                          <a:pt x="1198580" y="271210"/>
                        </a:cubicBezTo>
                        <a:cubicBezTo>
                          <a:pt x="1150726" y="247283"/>
                          <a:pt x="1107657" y="208999"/>
                          <a:pt x="1064588" y="170716"/>
                        </a:cubicBezTo>
                        <a:cubicBezTo>
                          <a:pt x="1011949" y="127647"/>
                          <a:pt x="954524" y="84579"/>
                          <a:pt x="887528" y="65437"/>
                        </a:cubicBezTo>
                        <a:cubicBezTo>
                          <a:pt x="825318" y="46295"/>
                          <a:pt x="763107" y="36724"/>
                          <a:pt x="696111" y="36724"/>
                        </a:cubicBezTo>
                        <a:cubicBezTo>
                          <a:pt x="657828" y="36724"/>
                          <a:pt x="619544" y="36724"/>
                          <a:pt x="581261" y="27154"/>
                        </a:cubicBezTo>
                        <a:cubicBezTo>
                          <a:pt x="571690" y="27154"/>
                          <a:pt x="562120" y="22368"/>
                          <a:pt x="552549" y="22368"/>
                        </a:cubicBezTo>
                        <a:cubicBezTo>
                          <a:pt x="552549" y="22368"/>
                          <a:pt x="557334" y="22368"/>
                          <a:pt x="557334" y="22368"/>
                        </a:cubicBezTo>
                        <a:cubicBezTo>
                          <a:pt x="557334" y="22368"/>
                          <a:pt x="557334" y="17583"/>
                          <a:pt x="557334" y="17583"/>
                        </a:cubicBezTo>
                        <a:cubicBezTo>
                          <a:pt x="514265" y="3226"/>
                          <a:pt x="456840" y="-11130"/>
                          <a:pt x="413771" y="12797"/>
                        </a:cubicBezTo>
                        <a:cubicBezTo>
                          <a:pt x="399415" y="22368"/>
                          <a:pt x="389844" y="31939"/>
                          <a:pt x="385059" y="46295"/>
                        </a:cubicBezTo>
                        <a:cubicBezTo>
                          <a:pt x="318063" y="27154"/>
                          <a:pt x="241496" y="36724"/>
                          <a:pt x="188857" y="75008"/>
                        </a:cubicBezTo>
                        <a:cubicBezTo>
                          <a:pt x="160144" y="98935"/>
                          <a:pt x="131432" y="127647"/>
                          <a:pt x="107505" y="156360"/>
                        </a:cubicBezTo>
                        <a:cubicBezTo>
                          <a:pt x="93148" y="175501"/>
                          <a:pt x="64436" y="199428"/>
                          <a:pt x="54865" y="228141"/>
                        </a:cubicBezTo>
                        <a:cubicBezTo>
                          <a:pt x="35724" y="223356"/>
                          <a:pt x="16582" y="228141"/>
                          <a:pt x="7011" y="242497"/>
                        </a:cubicBezTo>
                        <a:cubicBezTo>
                          <a:pt x="-16916" y="271210"/>
                          <a:pt x="26153" y="309493"/>
                          <a:pt x="50080" y="323849"/>
                        </a:cubicBezTo>
                        <a:cubicBezTo>
                          <a:pt x="50080" y="323849"/>
                          <a:pt x="50080" y="323849"/>
                          <a:pt x="50080" y="323849"/>
                        </a:cubicBezTo>
                        <a:cubicBezTo>
                          <a:pt x="54865" y="328635"/>
                          <a:pt x="64436" y="333420"/>
                          <a:pt x="69221" y="338206"/>
                        </a:cubicBezTo>
                        <a:cubicBezTo>
                          <a:pt x="88363" y="352562"/>
                          <a:pt x="107505" y="371704"/>
                          <a:pt x="126646" y="386060"/>
                        </a:cubicBezTo>
                        <a:cubicBezTo>
                          <a:pt x="131432" y="390845"/>
                          <a:pt x="136217" y="395631"/>
                          <a:pt x="145788" y="405201"/>
                        </a:cubicBezTo>
                        <a:cubicBezTo>
                          <a:pt x="164930" y="433914"/>
                          <a:pt x="203213" y="462626"/>
                          <a:pt x="227140" y="424343"/>
                        </a:cubicBezTo>
                        <a:cubicBezTo>
                          <a:pt x="236711" y="409987"/>
                          <a:pt x="236711" y="390845"/>
                          <a:pt x="231926" y="366918"/>
                        </a:cubicBezTo>
                        <a:cubicBezTo>
                          <a:pt x="251067" y="352562"/>
                          <a:pt x="265423" y="333420"/>
                          <a:pt x="279780" y="319064"/>
                        </a:cubicBezTo>
                        <a:cubicBezTo>
                          <a:pt x="284565" y="309493"/>
                          <a:pt x="294136" y="304708"/>
                          <a:pt x="298922" y="295137"/>
                        </a:cubicBezTo>
                        <a:cubicBezTo>
                          <a:pt x="289351" y="319064"/>
                          <a:pt x="279780" y="342991"/>
                          <a:pt x="270209" y="371704"/>
                        </a:cubicBezTo>
                        <a:cubicBezTo>
                          <a:pt x="255853" y="424343"/>
                          <a:pt x="241496" y="476983"/>
                          <a:pt x="227140" y="529622"/>
                        </a:cubicBezTo>
                        <a:cubicBezTo>
                          <a:pt x="212784" y="582262"/>
                          <a:pt x="203213" y="634901"/>
                          <a:pt x="198428" y="687541"/>
                        </a:cubicBezTo>
                        <a:cubicBezTo>
                          <a:pt x="193642" y="711468"/>
                          <a:pt x="193642" y="735395"/>
                          <a:pt x="193642" y="759322"/>
                        </a:cubicBezTo>
                        <a:cubicBezTo>
                          <a:pt x="193642" y="768893"/>
                          <a:pt x="193642" y="778464"/>
                          <a:pt x="193642" y="788035"/>
                        </a:cubicBezTo>
                        <a:cubicBezTo>
                          <a:pt x="188857" y="792820"/>
                          <a:pt x="184072" y="792820"/>
                          <a:pt x="179286" y="797605"/>
                        </a:cubicBezTo>
                        <a:cubicBezTo>
                          <a:pt x="141003" y="811962"/>
                          <a:pt x="141003" y="850245"/>
                          <a:pt x="155359" y="883743"/>
                        </a:cubicBezTo>
                        <a:cubicBezTo>
                          <a:pt x="179286" y="926812"/>
                          <a:pt x="241496" y="941168"/>
                          <a:pt x="284565" y="950739"/>
                        </a:cubicBezTo>
                        <a:cubicBezTo>
                          <a:pt x="313278" y="955524"/>
                          <a:pt x="341990" y="955524"/>
                          <a:pt x="370703" y="950739"/>
                        </a:cubicBezTo>
                        <a:cubicBezTo>
                          <a:pt x="389844" y="950739"/>
                          <a:pt x="408986" y="945953"/>
                          <a:pt x="432913" y="941168"/>
                        </a:cubicBezTo>
                        <a:cubicBezTo>
                          <a:pt x="452055" y="945953"/>
                          <a:pt x="471197" y="950739"/>
                          <a:pt x="490338" y="955524"/>
                        </a:cubicBezTo>
                        <a:cubicBezTo>
                          <a:pt x="547763" y="965095"/>
                          <a:pt x="600403" y="965095"/>
                          <a:pt x="657828" y="955524"/>
                        </a:cubicBezTo>
                        <a:cubicBezTo>
                          <a:pt x="720038" y="945953"/>
                          <a:pt x="787034" y="926812"/>
                          <a:pt x="844459" y="902885"/>
                        </a:cubicBezTo>
                        <a:cubicBezTo>
                          <a:pt x="868386" y="902885"/>
                          <a:pt x="892313" y="902885"/>
                          <a:pt x="911455" y="902885"/>
                        </a:cubicBezTo>
                        <a:cubicBezTo>
                          <a:pt x="964094" y="902885"/>
                          <a:pt x="1011949" y="888528"/>
                          <a:pt x="1050232" y="855031"/>
                        </a:cubicBezTo>
                        <a:cubicBezTo>
                          <a:pt x="1083730" y="826318"/>
                          <a:pt x="1093301" y="783249"/>
                          <a:pt x="1078945" y="744966"/>
                        </a:cubicBezTo>
                        <a:cubicBezTo>
                          <a:pt x="1069374" y="716253"/>
                          <a:pt x="1055017" y="697112"/>
                          <a:pt x="1031090" y="673185"/>
                        </a:cubicBezTo>
                        <a:cubicBezTo>
                          <a:pt x="1035876" y="644472"/>
                          <a:pt x="1035876" y="610974"/>
                          <a:pt x="1035876" y="582262"/>
                        </a:cubicBezTo>
                        <a:cubicBezTo>
                          <a:pt x="1035876" y="553549"/>
                          <a:pt x="1035876" y="520051"/>
                          <a:pt x="1035876" y="491339"/>
                        </a:cubicBezTo>
                        <a:cubicBezTo>
                          <a:pt x="1040661" y="496124"/>
                          <a:pt x="1045447" y="496124"/>
                          <a:pt x="1050232" y="500910"/>
                        </a:cubicBezTo>
                        <a:cubicBezTo>
                          <a:pt x="1050232" y="500910"/>
                          <a:pt x="1050232" y="500910"/>
                          <a:pt x="1050232" y="500910"/>
                        </a:cubicBezTo>
                        <a:cubicBezTo>
                          <a:pt x="1050232" y="520051"/>
                          <a:pt x="1045447" y="534408"/>
                          <a:pt x="1050232" y="548764"/>
                        </a:cubicBezTo>
                        <a:cubicBezTo>
                          <a:pt x="1059803" y="572691"/>
                          <a:pt x="1083730" y="577476"/>
                          <a:pt x="1107657" y="572691"/>
                        </a:cubicBezTo>
                        <a:cubicBezTo>
                          <a:pt x="1174653" y="558335"/>
                          <a:pt x="1227292" y="510481"/>
                          <a:pt x="1260791" y="453055"/>
                        </a:cubicBezTo>
                        <a:cubicBezTo>
                          <a:pt x="1289503" y="409987"/>
                          <a:pt x="1313430" y="357347"/>
                          <a:pt x="1299074" y="299922"/>
                        </a:cubicBezTo>
                        <a:close/>
                      </a:path>
                    </a:pathLst>
                  </a:custGeom>
                  <a:solidFill>
                    <a:srgbClr val="009A9A"/>
                  </a:solidFill>
                  <a:ln w="47824" cap="flat">
                    <a:noFill/>
                    <a:prstDash val="solid"/>
                    <a:miter/>
                  </a:ln>
                </p:spPr>
                <p:txBody>
                  <a:bodyPr rtlCol="0" anchor="ctr"/>
                  <a:lstStyle/>
                  <a:p>
                    <a:endParaRPr lang="en-US"/>
                  </a:p>
                </p:txBody>
              </p:sp>
              <p:sp>
                <p:nvSpPr>
                  <p:cNvPr id="255" name="Freeform: Shape 254">
                    <a:extLst>
                      <a:ext uri="{FF2B5EF4-FFF2-40B4-BE49-F238E27FC236}">
                        <a16:creationId xmlns:a16="http://schemas.microsoft.com/office/drawing/2014/main" xmlns="" id="{0A5DB674-A268-4F21-A02F-BD8B26B677C3}"/>
                      </a:ext>
                    </a:extLst>
                  </p:cNvPr>
                  <p:cNvSpPr/>
                  <p:nvPr/>
                </p:nvSpPr>
                <p:spPr>
                  <a:xfrm>
                    <a:off x="8153418" y="7554433"/>
                    <a:ext cx="1309870" cy="966653"/>
                  </a:xfrm>
                  <a:custGeom>
                    <a:avLst/>
                    <a:gdLst>
                      <a:gd name="connsiteX0" fmla="*/ 579035 w 1309870"/>
                      <a:gd name="connsiteY0" fmla="*/ 952298 h 966653"/>
                      <a:gd name="connsiteX1" fmla="*/ 497683 w 1309870"/>
                      <a:gd name="connsiteY1" fmla="*/ 947512 h 966653"/>
                      <a:gd name="connsiteX2" fmla="*/ 440258 w 1309870"/>
                      <a:gd name="connsiteY2" fmla="*/ 933156 h 966653"/>
                      <a:gd name="connsiteX3" fmla="*/ 382833 w 1309870"/>
                      <a:gd name="connsiteY3" fmla="*/ 937941 h 966653"/>
                      <a:gd name="connsiteX4" fmla="*/ 378048 w 1309870"/>
                      <a:gd name="connsiteY4" fmla="*/ 937941 h 966653"/>
                      <a:gd name="connsiteX5" fmla="*/ 334979 w 1309870"/>
                      <a:gd name="connsiteY5" fmla="*/ 937941 h 966653"/>
                      <a:gd name="connsiteX6" fmla="*/ 291910 w 1309870"/>
                      <a:gd name="connsiteY6" fmla="*/ 933156 h 966653"/>
                      <a:gd name="connsiteX7" fmla="*/ 157919 w 1309870"/>
                      <a:gd name="connsiteY7" fmla="*/ 866160 h 966653"/>
                      <a:gd name="connsiteX8" fmla="*/ 153133 w 1309870"/>
                      <a:gd name="connsiteY8" fmla="*/ 803950 h 966653"/>
                      <a:gd name="connsiteX9" fmla="*/ 186631 w 1309870"/>
                      <a:gd name="connsiteY9" fmla="*/ 775237 h 966653"/>
                      <a:gd name="connsiteX10" fmla="*/ 196202 w 1309870"/>
                      <a:gd name="connsiteY10" fmla="*/ 770452 h 966653"/>
                      <a:gd name="connsiteX11" fmla="*/ 196202 w 1309870"/>
                      <a:gd name="connsiteY11" fmla="*/ 756096 h 966653"/>
                      <a:gd name="connsiteX12" fmla="*/ 196202 w 1309870"/>
                      <a:gd name="connsiteY12" fmla="*/ 746525 h 966653"/>
                      <a:gd name="connsiteX13" fmla="*/ 200987 w 1309870"/>
                      <a:gd name="connsiteY13" fmla="*/ 693885 h 966653"/>
                      <a:gd name="connsiteX14" fmla="*/ 200987 w 1309870"/>
                      <a:gd name="connsiteY14" fmla="*/ 674744 h 966653"/>
                      <a:gd name="connsiteX15" fmla="*/ 229700 w 1309870"/>
                      <a:gd name="connsiteY15" fmla="*/ 516825 h 966653"/>
                      <a:gd name="connsiteX16" fmla="*/ 272769 w 1309870"/>
                      <a:gd name="connsiteY16" fmla="*/ 358906 h 966653"/>
                      <a:gd name="connsiteX17" fmla="*/ 287125 w 1309870"/>
                      <a:gd name="connsiteY17" fmla="*/ 320623 h 966653"/>
                      <a:gd name="connsiteX18" fmla="*/ 244056 w 1309870"/>
                      <a:gd name="connsiteY18" fmla="*/ 363692 h 966653"/>
                      <a:gd name="connsiteX19" fmla="*/ 234485 w 1309870"/>
                      <a:gd name="connsiteY19" fmla="*/ 421117 h 966653"/>
                      <a:gd name="connsiteX20" fmla="*/ 200987 w 1309870"/>
                      <a:gd name="connsiteY20" fmla="*/ 440258 h 966653"/>
                      <a:gd name="connsiteX21" fmla="*/ 143563 w 1309870"/>
                      <a:gd name="connsiteY21" fmla="*/ 401975 h 966653"/>
                      <a:gd name="connsiteX22" fmla="*/ 133991 w 1309870"/>
                      <a:gd name="connsiteY22" fmla="*/ 392404 h 966653"/>
                      <a:gd name="connsiteX23" fmla="*/ 124421 w 1309870"/>
                      <a:gd name="connsiteY23" fmla="*/ 382833 h 966653"/>
                      <a:gd name="connsiteX24" fmla="*/ 100494 w 1309870"/>
                      <a:gd name="connsiteY24" fmla="*/ 358906 h 966653"/>
                      <a:gd name="connsiteX25" fmla="*/ 71781 w 1309870"/>
                      <a:gd name="connsiteY25" fmla="*/ 334979 h 966653"/>
                      <a:gd name="connsiteX26" fmla="*/ 62210 w 1309870"/>
                      <a:gd name="connsiteY26" fmla="*/ 330194 h 966653"/>
                      <a:gd name="connsiteX27" fmla="*/ 52640 w 1309870"/>
                      <a:gd name="connsiteY27" fmla="*/ 325408 h 966653"/>
                      <a:gd name="connsiteX28" fmla="*/ 52640 w 1309870"/>
                      <a:gd name="connsiteY28" fmla="*/ 325408 h 966653"/>
                      <a:gd name="connsiteX29" fmla="*/ 0 w 1309870"/>
                      <a:gd name="connsiteY29" fmla="*/ 267983 h 966653"/>
                      <a:gd name="connsiteX30" fmla="*/ 9571 w 1309870"/>
                      <a:gd name="connsiteY30" fmla="*/ 239271 h 966653"/>
                      <a:gd name="connsiteX31" fmla="*/ 57425 w 1309870"/>
                      <a:gd name="connsiteY31" fmla="*/ 224914 h 966653"/>
                      <a:gd name="connsiteX32" fmla="*/ 95708 w 1309870"/>
                      <a:gd name="connsiteY32" fmla="*/ 172275 h 966653"/>
                      <a:gd name="connsiteX33" fmla="*/ 110064 w 1309870"/>
                      <a:gd name="connsiteY33" fmla="*/ 157919 h 966653"/>
                      <a:gd name="connsiteX34" fmla="*/ 191417 w 1309870"/>
                      <a:gd name="connsiteY34" fmla="*/ 76567 h 966653"/>
                      <a:gd name="connsiteX35" fmla="*/ 325408 w 1309870"/>
                      <a:gd name="connsiteY35" fmla="*/ 38283 h 966653"/>
                      <a:gd name="connsiteX36" fmla="*/ 392404 w 1309870"/>
                      <a:gd name="connsiteY36" fmla="*/ 47854 h 966653"/>
                      <a:gd name="connsiteX37" fmla="*/ 421117 w 1309870"/>
                      <a:gd name="connsiteY37" fmla="*/ 14356 h 966653"/>
                      <a:gd name="connsiteX38" fmla="*/ 478542 w 1309870"/>
                      <a:gd name="connsiteY38" fmla="*/ 0 h 966653"/>
                      <a:gd name="connsiteX39" fmla="*/ 564679 w 1309870"/>
                      <a:gd name="connsiteY39" fmla="*/ 14356 h 966653"/>
                      <a:gd name="connsiteX40" fmla="*/ 569464 w 1309870"/>
                      <a:gd name="connsiteY40" fmla="*/ 14356 h 966653"/>
                      <a:gd name="connsiteX41" fmla="*/ 574250 w 1309870"/>
                      <a:gd name="connsiteY41" fmla="*/ 19142 h 966653"/>
                      <a:gd name="connsiteX42" fmla="*/ 574250 w 1309870"/>
                      <a:gd name="connsiteY42" fmla="*/ 23927 h 966653"/>
                      <a:gd name="connsiteX43" fmla="*/ 593392 w 1309870"/>
                      <a:gd name="connsiteY43" fmla="*/ 28712 h 966653"/>
                      <a:gd name="connsiteX44" fmla="*/ 684315 w 1309870"/>
                      <a:gd name="connsiteY44" fmla="*/ 38283 h 966653"/>
                      <a:gd name="connsiteX45" fmla="*/ 708242 w 1309870"/>
                      <a:gd name="connsiteY45" fmla="*/ 38283 h 966653"/>
                      <a:gd name="connsiteX46" fmla="*/ 899658 w 1309870"/>
                      <a:gd name="connsiteY46" fmla="*/ 66996 h 966653"/>
                      <a:gd name="connsiteX47" fmla="*/ 1076719 w 1309870"/>
                      <a:gd name="connsiteY47" fmla="*/ 172275 h 966653"/>
                      <a:gd name="connsiteX48" fmla="*/ 1095860 w 1309870"/>
                      <a:gd name="connsiteY48" fmla="*/ 191417 h 966653"/>
                      <a:gd name="connsiteX49" fmla="*/ 1205925 w 1309870"/>
                      <a:gd name="connsiteY49" fmla="*/ 272769 h 966653"/>
                      <a:gd name="connsiteX50" fmla="*/ 1244209 w 1309870"/>
                      <a:gd name="connsiteY50" fmla="*/ 267983 h 966653"/>
                      <a:gd name="connsiteX51" fmla="*/ 1272921 w 1309870"/>
                      <a:gd name="connsiteY51" fmla="*/ 263198 h 966653"/>
                      <a:gd name="connsiteX52" fmla="*/ 1306419 w 1309870"/>
                      <a:gd name="connsiteY52" fmla="*/ 306267 h 966653"/>
                      <a:gd name="connsiteX53" fmla="*/ 1268136 w 1309870"/>
                      <a:gd name="connsiteY53" fmla="*/ 464185 h 966653"/>
                      <a:gd name="connsiteX54" fmla="*/ 1110217 w 1309870"/>
                      <a:gd name="connsiteY54" fmla="*/ 583821 h 966653"/>
                      <a:gd name="connsiteX55" fmla="*/ 1095860 w 1309870"/>
                      <a:gd name="connsiteY55" fmla="*/ 583821 h 966653"/>
                      <a:gd name="connsiteX56" fmla="*/ 1095860 w 1309870"/>
                      <a:gd name="connsiteY56" fmla="*/ 583821 h 966653"/>
                      <a:gd name="connsiteX57" fmla="*/ 1048006 w 1309870"/>
                      <a:gd name="connsiteY57" fmla="*/ 555108 h 966653"/>
                      <a:gd name="connsiteX58" fmla="*/ 1043221 w 1309870"/>
                      <a:gd name="connsiteY58" fmla="*/ 540752 h 966653"/>
                      <a:gd name="connsiteX59" fmla="*/ 1043221 w 1309870"/>
                      <a:gd name="connsiteY59" fmla="*/ 588606 h 966653"/>
                      <a:gd name="connsiteX60" fmla="*/ 1043221 w 1309870"/>
                      <a:gd name="connsiteY60" fmla="*/ 593392 h 966653"/>
                      <a:gd name="connsiteX61" fmla="*/ 1038435 w 1309870"/>
                      <a:gd name="connsiteY61" fmla="*/ 679529 h 966653"/>
                      <a:gd name="connsiteX62" fmla="*/ 1086290 w 1309870"/>
                      <a:gd name="connsiteY62" fmla="*/ 751310 h 966653"/>
                      <a:gd name="connsiteX63" fmla="*/ 1052792 w 1309870"/>
                      <a:gd name="connsiteY63" fmla="*/ 866160 h 966653"/>
                      <a:gd name="connsiteX64" fmla="*/ 909229 w 1309870"/>
                      <a:gd name="connsiteY64" fmla="*/ 914014 h 966653"/>
                      <a:gd name="connsiteX65" fmla="*/ 875731 w 1309870"/>
                      <a:gd name="connsiteY65" fmla="*/ 914014 h 966653"/>
                      <a:gd name="connsiteX66" fmla="*/ 842233 w 1309870"/>
                      <a:gd name="connsiteY66" fmla="*/ 914014 h 966653"/>
                      <a:gd name="connsiteX67" fmla="*/ 655602 w 1309870"/>
                      <a:gd name="connsiteY67" fmla="*/ 966654 h 966653"/>
                      <a:gd name="connsiteX68" fmla="*/ 579035 w 1309870"/>
                      <a:gd name="connsiteY68" fmla="*/ 952298 h 966653"/>
                      <a:gd name="connsiteX69" fmla="*/ 445044 w 1309870"/>
                      <a:gd name="connsiteY69" fmla="*/ 918800 h 966653"/>
                      <a:gd name="connsiteX70" fmla="*/ 445044 w 1309870"/>
                      <a:gd name="connsiteY70" fmla="*/ 918800 h 966653"/>
                      <a:gd name="connsiteX71" fmla="*/ 502469 w 1309870"/>
                      <a:gd name="connsiteY71" fmla="*/ 933156 h 966653"/>
                      <a:gd name="connsiteX72" fmla="*/ 579035 w 1309870"/>
                      <a:gd name="connsiteY72" fmla="*/ 937941 h 966653"/>
                      <a:gd name="connsiteX73" fmla="*/ 665173 w 1309870"/>
                      <a:gd name="connsiteY73" fmla="*/ 933156 h 966653"/>
                      <a:gd name="connsiteX74" fmla="*/ 851804 w 1309870"/>
                      <a:gd name="connsiteY74" fmla="*/ 880517 h 966653"/>
                      <a:gd name="connsiteX75" fmla="*/ 851804 w 1309870"/>
                      <a:gd name="connsiteY75" fmla="*/ 880517 h 966653"/>
                      <a:gd name="connsiteX76" fmla="*/ 851804 w 1309870"/>
                      <a:gd name="connsiteY76" fmla="*/ 880517 h 966653"/>
                      <a:gd name="connsiteX77" fmla="*/ 885302 w 1309870"/>
                      <a:gd name="connsiteY77" fmla="*/ 880517 h 966653"/>
                      <a:gd name="connsiteX78" fmla="*/ 918800 w 1309870"/>
                      <a:gd name="connsiteY78" fmla="*/ 880517 h 966653"/>
                      <a:gd name="connsiteX79" fmla="*/ 1052792 w 1309870"/>
                      <a:gd name="connsiteY79" fmla="*/ 832662 h 966653"/>
                      <a:gd name="connsiteX80" fmla="*/ 1081504 w 1309870"/>
                      <a:gd name="connsiteY80" fmla="*/ 727383 h 966653"/>
                      <a:gd name="connsiteX81" fmla="*/ 1038435 w 1309870"/>
                      <a:gd name="connsiteY81" fmla="*/ 660387 h 966653"/>
                      <a:gd name="connsiteX82" fmla="*/ 1038435 w 1309870"/>
                      <a:gd name="connsiteY82" fmla="*/ 660387 h 966653"/>
                      <a:gd name="connsiteX83" fmla="*/ 1038435 w 1309870"/>
                      <a:gd name="connsiteY83" fmla="*/ 655602 h 966653"/>
                      <a:gd name="connsiteX84" fmla="*/ 1043221 w 1309870"/>
                      <a:gd name="connsiteY84" fmla="*/ 569464 h 966653"/>
                      <a:gd name="connsiteX85" fmla="*/ 1043221 w 1309870"/>
                      <a:gd name="connsiteY85" fmla="*/ 564679 h 966653"/>
                      <a:gd name="connsiteX86" fmla="*/ 1043221 w 1309870"/>
                      <a:gd name="connsiteY86" fmla="*/ 473756 h 966653"/>
                      <a:gd name="connsiteX87" fmla="*/ 1043221 w 1309870"/>
                      <a:gd name="connsiteY87" fmla="*/ 464185 h 966653"/>
                      <a:gd name="connsiteX88" fmla="*/ 1052792 w 1309870"/>
                      <a:gd name="connsiteY88" fmla="*/ 473756 h 966653"/>
                      <a:gd name="connsiteX89" fmla="*/ 1062363 w 1309870"/>
                      <a:gd name="connsiteY89" fmla="*/ 483327 h 966653"/>
                      <a:gd name="connsiteX90" fmla="*/ 1067148 w 1309870"/>
                      <a:gd name="connsiteY90" fmla="*/ 488112 h 966653"/>
                      <a:gd name="connsiteX91" fmla="*/ 1067148 w 1309870"/>
                      <a:gd name="connsiteY91" fmla="*/ 492898 h 966653"/>
                      <a:gd name="connsiteX92" fmla="*/ 1067148 w 1309870"/>
                      <a:gd name="connsiteY92" fmla="*/ 540752 h 966653"/>
                      <a:gd name="connsiteX93" fmla="*/ 1105431 w 1309870"/>
                      <a:gd name="connsiteY93" fmla="*/ 564679 h 966653"/>
                      <a:gd name="connsiteX94" fmla="*/ 1105431 w 1309870"/>
                      <a:gd name="connsiteY94" fmla="*/ 564679 h 966653"/>
                      <a:gd name="connsiteX95" fmla="*/ 1119787 w 1309870"/>
                      <a:gd name="connsiteY95" fmla="*/ 564679 h 966653"/>
                      <a:gd name="connsiteX96" fmla="*/ 1268136 w 1309870"/>
                      <a:gd name="connsiteY96" fmla="*/ 449829 h 966653"/>
                      <a:gd name="connsiteX97" fmla="*/ 1306419 w 1309870"/>
                      <a:gd name="connsiteY97" fmla="*/ 296696 h 966653"/>
                      <a:gd name="connsiteX98" fmla="*/ 1282492 w 1309870"/>
                      <a:gd name="connsiteY98" fmla="*/ 263198 h 966653"/>
                      <a:gd name="connsiteX99" fmla="*/ 1258565 w 1309870"/>
                      <a:gd name="connsiteY99" fmla="*/ 267983 h 966653"/>
                      <a:gd name="connsiteX100" fmla="*/ 1215496 w 1309870"/>
                      <a:gd name="connsiteY100" fmla="*/ 272769 h 966653"/>
                      <a:gd name="connsiteX101" fmla="*/ 1215496 w 1309870"/>
                      <a:gd name="connsiteY101" fmla="*/ 272769 h 966653"/>
                      <a:gd name="connsiteX102" fmla="*/ 1100646 w 1309870"/>
                      <a:gd name="connsiteY102" fmla="*/ 191417 h 966653"/>
                      <a:gd name="connsiteX103" fmla="*/ 1081504 w 1309870"/>
                      <a:gd name="connsiteY103" fmla="*/ 172275 h 966653"/>
                      <a:gd name="connsiteX104" fmla="*/ 909229 w 1309870"/>
                      <a:gd name="connsiteY104" fmla="*/ 66996 h 966653"/>
                      <a:gd name="connsiteX105" fmla="*/ 722598 w 1309870"/>
                      <a:gd name="connsiteY105" fmla="*/ 38283 h 966653"/>
                      <a:gd name="connsiteX106" fmla="*/ 698671 w 1309870"/>
                      <a:gd name="connsiteY106" fmla="*/ 38283 h 966653"/>
                      <a:gd name="connsiteX107" fmla="*/ 607748 w 1309870"/>
                      <a:gd name="connsiteY107" fmla="*/ 28712 h 966653"/>
                      <a:gd name="connsiteX108" fmla="*/ 579035 w 1309870"/>
                      <a:gd name="connsiteY108" fmla="*/ 23927 h 966653"/>
                      <a:gd name="connsiteX109" fmla="*/ 559894 w 1309870"/>
                      <a:gd name="connsiteY109" fmla="*/ 19142 h 966653"/>
                      <a:gd name="connsiteX110" fmla="*/ 574250 w 1309870"/>
                      <a:gd name="connsiteY110" fmla="*/ 14356 h 966653"/>
                      <a:gd name="connsiteX111" fmla="*/ 497683 w 1309870"/>
                      <a:gd name="connsiteY111" fmla="*/ 0 h 966653"/>
                      <a:gd name="connsiteX112" fmla="*/ 445044 w 1309870"/>
                      <a:gd name="connsiteY112" fmla="*/ 14356 h 966653"/>
                      <a:gd name="connsiteX113" fmla="*/ 416331 w 1309870"/>
                      <a:gd name="connsiteY113" fmla="*/ 47854 h 966653"/>
                      <a:gd name="connsiteX114" fmla="*/ 416331 w 1309870"/>
                      <a:gd name="connsiteY114" fmla="*/ 52640 h 966653"/>
                      <a:gd name="connsiteX115" fmla="*/ 411546 w 1309870"/>
                      <a:gd name="connsiteY115" fmla="*/ 52640 h 966653"/>
                      <a:gd name="connsiteX116" fmla="*/ 344550 w 1309870"/>
                      <a:gd name="connsiteY116" fmla="*/ 43069 h 966653"/>
                      <a:gd name="connsiteX117" fmla="*/ 220129 w 1309870"/>
                      <a:gd name="connsiteY117" fmla="*/ 81352 h 966653"/>
                      <a:gd name="connsiteX118" fmla="*/ 138777 w 1309870"/>
                      <a:gd name="connsiteY118" fmla="*/ 162704 h 966653"/>
                      <a:gd name="connsiteX119" fmla="*/ 124421 w 1309870"/>
                      <a:gd name="connsiteY119" fmla="*/ 177060 h 966653"/>
                      <a:gd name="connsiteX120" fmla="*/ 81352 w 1309870"/>
                      <a:gd name="connsiteY120" fmla="*/ 234485 h 966653"/>
                      <a:gd name="connsiteX121" fmla="*/ 81352 w 1309870"/>
                      <a:gd name="connsiteY121" fmla="*/ 239271 h 966653"/>
                      <a:gd name="connsiteX122" fmla="*/ 76567 w 1309870"/>
                      <a:gd name="connsiteY122" fmla="*/ 239271 h 966653"/>
                      <a:gd name="connsiteX123" fmla="*/ 66996 w 1309870"/>
                      <a:gd name="connsiteY123" fmla="*/ 239271 h 966653"/>
                      <a:gd name="connsiteX124" fmla="*/ 33498 w 1309870"/>
                      <a:gd name="connsiteY124" fmla="*/ 253627 h 966653"/>
                      <a:gd name="connsiteX125" fmla="*/ 28712 w 1309870"/>
                      <a:gd name="connsiteY125" fmla="*/ 277554 h 966653"/>
                      <a:gd name="connsiteX126" fmla="*/ 76567 w 1309870"/>
                      <a:gd name="connsiteY126" fmla="*/ 325408 h 966653"/>
                      <a:gd name="connsiteX127" fmla="*/ 76567 w 1309870"/>
                      <a:gd name="connsiteY127" fmla="*/ 325408 h 966653"/>
                      <a:gd name="connsiteX128" fmla="*/ 86137 w 1309870"/>
                      <a:gd name="connsiteY128" fmla="*/ 334979 h 966653"/>
                      <a:gd name="connsiteX129" fmla="*/ 95708 w 1309870"/>
                      <a:gd name="connsiteY129" fmla="*/ 339764 h 966653"/>
                      <a:gd name="connsiteX130" fmla="*/ 124421 w 1309870"/>
                      <a:gd name="connsiteY130" fmla="*/ 363692 h 966653"/>
                      <a:gd name="connsiteX131" fmla="*/ 148348 w 1309870"/>
                      <a:gd name="connsiteY131" fmla="*/ 387619 h 966653"/>
                      <a:gd name="connsiteX132" fmla="*/ 157919 w 1309870"/>
                      <a:gd name="connsiteY132" fmla="*/ 397190 h 966653"/>
                      <a:gd name="connsiteX133" fmla="*/ 167490 w 1309870"/>
                      <a:gd name="connsiteY133" fmla="*/ 406760 h 966653"/>
                      <a:gd name="connsiteX134" fmla="*/ 215344 w 1309870"/>
                      <a:gd name="connsiteY134" fmla="*/ 445044 h 966653"/>
                      <a:gd name="connsiteX135" fmla="*/ 239271 w 1309870"/>
                      <a:gd name="connsiteY135" fmla="*/ 430687 h 966653"/>
                      <a:gd name="connsiteX136" fmla="*/ 244056 w 1309870"/>
                      <a:gd name="connsiteY136" fmla="*/ 378048 h 966653"/>
                      <a:gd name="connsiteX137" fmla="*/ 244056 w 1309870"/>
                      <a:gd name="connsiteY137" fmla="*/ 373262 h 966653"/>
                      <a:gd name="connsiteX138" fmla="*/ 248842 w 1309870"/>
                      <a:gd name="connsiteY138" fmla="*/ 373262 h 966653"/>
                      <a:gd name="connsiteX139" fmla="*/ 296696 w 1309870"/>
                      <a:gd name="connsiteY139" fmla="*/ 325408 h 966653"/>
                      <a:gd name="connsiteX140" fmla="*/ 315838 w 1309870"/>
                      <a:gd name="connsiteY140" fmla="*/ 301481 h 966653"/>
                      <a:gd name="connsiteX141" fmla="*/ 344550 w 1309870"/>
                      <a:gd name="connsiteY141" fmla="*/ 263198 h 966653"/>
                      <a:gd name="connsiteX142" fmla="*/ 325408 w 1309870"/>
                      <a:gd name="connsiteY142" fmla="*/ 306267 h 966653"/>
                      <a:gd name="connsiteX143" fmla="*/ 296696 w 1309870"/>
                      <a:gd name="connsiteY143" fmla="*/ 378048 h 966653"/>
                      <a:gd name="connsiteX144" fmla="*/ 253627 w 1309870"/>
                      <a:gd name="connsiteY144" fmla="*/ 535966 h 966653"/>
                      <a:gd name="connsiteX145" fmla="*/ 224914 w 1309870"/>
                      <a:gd name="connsiteY145" fmla="*/ 693885 h 966653"/>
                      <a:gd name="connsiteX146" fmla="*/ 224914 w 1309870"/>
                      <a:gd name="connsiteY146" fmla="*/ 713027 h 966653"/>
                      <a:gd name="connsiteX147" fmla="*/ 220129 w 1309870"/>
                      <a:gd name="connsiteY147" fmla="*/ 765667 h 966653"/>
                      <a:gd name="connsiteX148" fmla="*/ 220129 w 1309870"/>
                      <a:gd name="connsiteY148" fmla="*/ 780023 h 966653"/>
                      <a:gd name="connsiteX149" fmla="*/ 220129 w 1309870"/>
                      <a:gd name="connsiteY149" fmla="*/ 799164 h 966653"/>
                      <a:gd name="connsiteX150" fmla="*/ 220129 w 1309870"/>
                      <a:gd name="connsiteY150" fmla="*/ 799164 h 966653"/>
                      <a:gd name="connsiteX151" fmla="*/ 220129 w 1309870"/>
                      <a:gd name="connsiteY151" fmla="*/ 799164 h 966653"/>
                      <a:gd name="connsiteX152" fmla="*/ 200987 w 1309870"/>
                      <a:gd name="connsiteY152" fmla="*/ 808735 h 966653"/>
                      <a:gd name="connsiteX153" fmla="*/ 172275 w 1309870"/>
                      <a:gd name="connsiteY153" fmla="*/ 832662 h 966653"/>
                      <a:gd name="connsiteX154" fmla="*/ 177060 w 1309870"/>
                      <a:gd name="connsiteY154" fmla="*/ 885302 h 966653"/>
                      <a:gd name="connsiteX155" fmla="*/ 301481 w 1309870"/>
                      <a:gd name="connsiteY155" fmla="*/ 947512 h 966653"/>
                      <a:gd name="connsiteX156" fmla="*/ 339765 w 1309870"/>
                      <a:gd name="connsiteY156" fmla="*/ 952298 h 966653"/>
                      <a:gd name="connsiteX157" fmla="*/ 382833 w 1309870"/>
                      <a:gd name="connsiteY157" fmla="*/ 952298 h 966653"/>
                      <a:gd name="connsiteX158" fmla="*/ 387619 w 1309870"/>
                      <a:gd name="connsiteY158" fmla="*/ 952298 h 966653"/>
                      <a:gd name="connsiteX159" fmla="*/ 445044 w 1309870"/>
                      <a:gd name="connsiteY159" fmla="*/ 918800 h 966653"/>
                      <a:gd name="connsiteX160" fmla="*/ 445044 w 1309870"/>
                      <a:gd name="connsiteY160" fmla="*/ 918800 h 966653"/>
                      <a:gd name="connsiteX161" fmla="*/ 1052792 w 1309870"/>
                      <a:gd name="connsiteY161" fmla="*/ 488112 h 966653"/>
                      <a:gd name="connsiteX162" fmla="*/ 1052792 w 1309870"/>
                      <a:gd name="connsiteY162" fmla="*/ 502469 h 966653"/>
                      <a:gd name="connsiteX163" fmla="*/ 1052792 w 1309870"/>
                      <a:gd name="connsiteY163" fmla="*/ 488112 h 966653"/>
                      <a:gd name="connsiteX164" fmla="*/ 1052792 w 1309870"/>
                      <a:gd name="connsiteY164" fmla="*/ 488112 h 966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1309870" h="966653">
                        <a:moveTo>
                          <a:pt x="579035" y="952298"/>
                        </a:moveTo>
                        <a:cubicBezTo>
                          <a:pt x="550323" y="952298"/>
                          <a:pt x="526396" y="952298"/>
                          <a:pt x="497683" y="947512"/>
                        </a:cubicBezTo>
                        <a:cubicBezTo>
                          <a:pt x="478542" y="942727"/>
                          <a:pt x="459400" y="937941"/>
                          <a:pt x="440258" y="933156"/>
                        </a:cubicBezTo>
                        <a:cubicBezTo>
                          <a:pt x="421117" y="937941"/>
                          <a:pt x="401975" y="937941"/>
                          <a:pt x="382833" y="937941"/>
                        </a:cubicBezTo>
                        <a:lnTo>
                          <a:pt x="378048" y="937941"/>
                        </a:lnTo>
                        <a:cubicBezTo>
                          <a:pt x="363692" y="937941"/>
                          <a:pt x="349335" y="937941"/>
                          <a:pt x="334979" y="937941"/>
                        </a:cubicBezTo>
                        <a:cubicBezTo>
                          <a:pt x="320623" y="937941"/>
                          <a:pt x="306266" y="937941"/>
                          <a:pt x="291910" y="933156"/>
                        </a:cubicBezTo>
                        <a:cubicBezTo>
                          <a:pt x="244056" y="928371"/>
                          <a:pt x="181846" y="909229"/>
                          <a:pt x="157919" y="866160"/>
                        </a:cubicBezTo>
                        <a:cubicBezTo>
                          <a:pt x="148348" y="847019"/>
                          <a:pt x="143563" y="823091"/>
                          <a:pt x="153133" y="803950"/>
                        </a:cubicBezTo>
                        <a:cubicBezTo>
                          <a:pt x="157919" y="789594"/>
                          <a:pt x="172275" y="780023"/>
                          <a:pt x="186631" y="775237"/>
                        </a:cubicBezTo>
                        <a:cubicBezTo>
                          <a:pt x="191417" y="775237"/>
                          <a:pt x="196202" y="770452"/>
                          <a:pt x="196202" y="770452"/>
                        </a:cubicBezTo>
                        <a:cubicBezTo>
                          <a:pt x="196202" y="765667"/>
                          <a:pt x="196202" y="760881"/>
                          <a:pt x="196202" y="756096"/>
                        </a:cubicBezTo>
                        <a:cubicBezTo>
                          <a:pt x="196202" y="751310"/>
                          <a:pt x="196202" y="746525"/>
                          <a:pt x="196202" y="746525"/>
                        </a:cubicBezTo>
                        <a:cubicBezTo>
                          <a:pt x="196202" y="727383"/>
                          <a:pt x="200987" y="713027"/>
                          <a:pt x="200987" y="693885"/>
                        </a:cubicBezTo>
                        <a:cubicBezTo>
                          <a:pt x="200987" y="689100"/>
                          <a:pt x="200987" y="679529"/>
                          <a:pt x="200987" y="674744"/>
                        </a:cubicBezTo>
                        <a:cubicBezTo>
                          <a:pt x="205773" y="626889"/>
                          <a:pt x="215344" y="579035"/>
                          <a:pt x="229700" y="516825"/>
                        </a:cubicBezTo>
                        <a:cubicBezTo>
                          <a:pt x="244056" y="459400"/>
                          <a:pt x="258412" y="401975"/>
                          <a:pt x="272769" y="358906"/>
                        </a:cubicBezTo>
                        <a:cubicBezTo>
                          <a:pt x="277554" y="344550"/>
                          <a:pt x="282339" y="334979"/>
                          <a:pt x="287125" y="320623"/>
                        </a:cubicBezTo>
                        <a:cubicBezTo>
                          <a:pt x="272769" y="334979"/>
                          <a:pt x="258412" y="349335"/>
                          <a:pt x="244056" y="363692"/>
                        </a:cubicBezTo>
                        <a:cubicBezTo>
                          <a:pt x="248842" y="387619"/>
                          <a:pt x="248842" y="406760"/>
                          <a:pt x="234485" y="421117"/>
                        </a:cubicBezTo>
                        <a:cubicBezTo>
                          <a:pt x="224914" y="435473"/>
                          <a:pt x="215344" y="440258"/>
                          <a:pt x="200987" y="440258"/>
                        </a:cubicBezTo>
                        <a:cubicBezTo>
                          <a:pt x="172275" y="440258"/>
                          <a:pt x="148348" y="411546"/>
                          <a:pt x="143563" y="401975"/>
                        </a:cubicBezTo>
                        <a:cubicBezTo>
                          <a:pt x="143563" y="401975"/>
                          <a:pt x="138777" y="397190"/>
                          <a:pt x="133991" y="392404"/>
                        </a:cubicBezTo>
                        <a:cubicBezTo>
                          <a:pt x="129206" y="387619"/>
                          <a:pt x="124421" y="382833"/>
                          <a:pt x="124421" y="382833"/>
                        </a:cubicBezTo>
                        <a:cubicBezTo>
                          <a:pt x="114850" y="378048"/>
                          <a:pt x="105279" y="368477"/>
                          <a:pt x="100494" y="358906"/>
                        </a:cubicBezTo>
                        <a:cubicBezTo>
                          <a:pt x="90923" y="349335"/>
                          <a:pt x="81352" y="339764"/>
                          <a:pt x="71781" y="334979"/>
                        </a:cubicBezTo>
                        <a:cubicBezTo>
                          <a:pt x="66996" y="334979"/>
                          <a:pt x="66996" y="330194"/>
                          <a:pt x="62210" y="330194"/>
                        </a:cubicBezTo>
                        <a:cubicBezTo>
                          <a:pt x="57425" y="330194"/>
                          <a:pt x="57425" y="325408"/>
                          <a:pt x="52640" y="325408"/>
                        </a:cubicBezTo>
                        <a:lnTo>
                          <a:pt x="52640" y="325408"/>
                        </a:lnTo>
                        <a:cubicBezTo>
                          <a:pt x="33498" y="315837"/>
                          <a:pt x="4785" y="291910"/>
                          <a:pt x="0" y="267983"/>
                        </a:cubicBezTo>
                        <a:cubicBezTo>
                          <a:pt x="0" y="258412"/>
                          <a:pt x="0" y="244056"/>
                          <a:pt x="9571" y="239271"/>
                        </a:cubicBezTo>
                        <a:cubicBezTo>
                          <a:pt x="19141" y="224914"/>
                          <a:pt x="38283" y="220129"/>
                          <a:pt x="57425" y="224914"/>
                        </a:cubicBezTo>
                        <a:cubicBezTo>
                          <a:pt x="66996" y="205773"/>
                          <a:pt x="86137" y="186631"/>
                          <a:pt x="95708" y="172275"/>
                        </a:cubicBezTo>
                        <a:cubicBezTo>
                          <a:pt x="100494" y="167490"/>
                          <a:pt x="105279" y="162704"/>
                          <a:pt x="110064" y="157919"/>
                        </a:cubicBezTo>
                        <a:cubicBezTo>
                          <a:pt x="133991" y="129206"/>
                          <a:pt x="157919" y="100494"/>
                          <a:pt x="191417" y="76567"/>
                        </a:cubicBezTo>
                        <a:cubicBezTo>
                          <a:pt x="224914" y="52640"/>
                          <a:pt x="272769" y="38283"/>
                          <a:pt x="325408" y="38283"/>
                        </a:cubicBezTo>
                        <a:cubicBezTo>
                          <a:pt x="349335" y="38283"/>
                          <a:pt x="368477" y="43069"/>
                          <a:pt x="392404" y="47854"/>
                        </a:cubicBezTo>
                        <a:cubicBezTo>
                          <a:pt x="401975" y="33498"/>
                          <a:pt x="411546" y="23927"/>
                          <a:pt x="421117" y="14356"/>
                        </a:cubicBezTo>
                        <a:cubicBezTo>
                          <a:pt x="435473" y="4785"/>
                          <a:pt x="454615" y="0"/>
                          <a:pt x="478542" y="0"/>
                        </a:cubicBezTo>
                        <a:cubicBezTo>
                          <a:pt x="507254" y="0"/>
                          <a:pt x="535967" y="9571"/>
                          <a:pt x="564679" y="14356"/>
                        </a:cubicBezTo>
                        <a:lnTo>
                          <a:pt x="569464" y="14356"/>
                        </a:lnTo>
                        <a:cubicBezTo>
                          <a:pt x="574250" y="14356"/>
                          <a:pt x="574250" y="19142"/>
                          <a:pt x="574250" y="19142"/>
                        </a:cubicBezTo>
                        <a:cubicBezTo>
                          <a:pt x="574250" y="19142"/>
                          <a:pt x="574250" y="19142"/>
                          <a:pt x="574250" y="23927"/>
                        </a:cubicBezTo>
                        <a:cubicBezTo>
                          <a:pt x="579035" y="23927"/>
                          <a:pt x="583821" y="28712"/>
                          <a:pt x="593392" y="28712"/>
                        </a:cubicBezTo>
                        <a:cubicBezTo>
                          <a:pt x="622104" y="33498"/>
                          <a:pt x="650817" y="38283"/>
                          <a:pt x="684315" y="38283"/>
                        </a:cubicBezTo>
                        <a:cubicBezTo>
                          <a:pt x="693886" y="38283"/>
                          <a:pt x="698671" y="38283"/>
                          <a:pt x="708242" y="38283"/>
                        </a:cubicBezTo>
                        <a:cubicBezTo>
                          <a:pt x="770452" y="33498"/>
                          <a:pt x="823092" y="43069"/>
                          <a:pt x="899658" y="66996"/>
                        </a:cubicBezTo>
                        <a:cubicBezTo>
                          <a:pt x="966654" y="86137"/>
                          <a:pt x="1028865" y="133992"/>
                          <a:pt x="1076719" y="172275"/>
                        </a:cubicBezTo>
                        <a:cubicBezTo>
                          <a:pt x="1081504" y="177060"/>
                          <a:pt x="1091075" y="181846"/>
                          <a:pt x="1095860" y="191417"/>
                        </a:cubicBezTo>
                        <a:cubicBezTo>
                          <a:pt x="1129359" y="220129"/>
                          <a:pt x="1167642" y="253627"/>
                          <a:pt x="1205925" y="272769"/>
                        </a:cubicBezTo>
                        <a:cubicBezTo>
                          <a:pt x="1215496" y="272769"/>
                          <a:pt x="1229852" y="272769"/>
                          <a:pt x="1244209" y="267983"/>
                        </a:cubicBezTo>
                        <a:cubicBezTo>
                          <a:pt x="1253779" y="263198"/>
                          <a:pt x="1263350" y="263198"/>
                          <a:pt x="1272921" y="263198"/>
                        </a:cubicBezTo>
                        <a:cubicBezTo>
                          <a:pt x="1292063" y="267983"/>
                          <a:pt x="1301633" y="287125"/>
                          <a:pt x="1306419" y="306267"/>
                        </a:cubicBezTo>
                        <a:cubicBezTo>
                          <a:pt x="1315990" y="354121"/>
                          <a:pt x="1306419" y="406760"/>
                          <a:pt x="1268136" y="464185"/>
                        </a:cubicBezTo>
                        <a:cubicBezTo>
                          <a:pt x="1225067" y="531181"/>
                          <a:pt x="1167642" y="574250"/>
                          <a:pt x="1110217" y="583821"/>
                        </a:cubicBezTo>
                        <a:cubicBezTo>
                          <a:pt x="1105431" y="583821"/>
                          <a:pt x="1100646" y="583821"/>
                          <a:pt x="1095860" y="583821"/>
                        </a:cubicBezTo>
                        <a:lnTo>
                          <a:pt x="1095860" y="583821"/>
                        </a:lnTo>
                        <a:cubicBezTo>
                          <a:pt x="1071933" y="583821"/>
                          <a:pt x="1057577" y="574250"/>
                          <a:pt x="1048006" y="555108"/>
                        </a:cubicBezTo>
                        <a:cubicBezTo>
                          <a:pt x="1048006" y="550323"/>
                          <a:pt x="1043221" y="545537"/>
                          <a:pt x="1043221" y="540752"/>
                        </a:cubicBezTo>
                        <a:cubicBezTo>
                          <a:pt x="1043221" y="555108"/>
                          <a:pt x="1043221" y="574250"/>
                          <a:pt x="1043221" y="588606"/>
                        </a:cubicBezTo>
                        <a:lnTo>
                          <a:pt x="1043221" y="593392"/>
                        </a:lnTo>
                        <a:cubicBezTo>
                          <a:pt x="1043221" y="622104"/>
                          <a:pt x="1043221" y="650817"/>
                          <a:pt x="1038435" y="679529"/>
                        </a:cubicBezTo>
                        <a:cubicBezTo>
                          <a:pt x="1062363" y="703456"/>
                          <a:pt x="1076719" y="727383"/>
                          <a:pt x="1086290" y="751310"/>
                        </a:cubicBezTo>
                        <a:cubicBezTo>
                          <a:pt x="1095860" y="794379"/>
                          <a:pt x="1086290" y="837448"/>
                          <a:pt x="1052792" y="866160"/>
                        </a:cubicBezTo>
                        <a:cubicBezTo>
                          <a:pt x="1014508" y="899658"/>
                          <a:pt x="966654" y="914014"/>
                          <a:pt x="909229" y="914014"/>
                        </a:cubicBezTo>
                        <a:cubicBezTo>
                          <a:pt x="899658" y="914014"/>
                          <a:pt x="890088" y="914014"/>
                          <a:pt x="875731" y="914014"/>
                        </a:cubicBezTo>
                        <a:cubicBezTo>
                          <a:pt x="866161" y="914014"/>
                          <a:pt x="856589" y="914014"/>
                          <a:pt x="842233" y="914014"/>
                        </a:cubicBezTo>
                        <a:cubicBezTo>
                          <a:pt x="789594" y="937941"/>
                          <a:pt x="722598" y="957083"/>
                          <a:pt x="655602" y="966654"/>
                        </a:cubicBezTo>
                        <a:cubicBezTo>
                          <a:pt x="636460" y="947512"/>
                          <a:pt x="607748" y="952298"/>
                          <a:pt x="579035" y="952298"/>
                        </a:cubicBezTo>
                        <a:close/>
                        <a:moveTo>
                          <a:pt x="445044" y="918800"/>
                        </a:moveTo>
                        <a:lnTo>
                          <a:pt x="445044" y="918800"/>
                        </a:lnTo>
                        <a:cubicBezTo>
                          <a:pt x="464185" y="923585"/>
                          <a:pt x="483327" y="928371"/>
                          <a:pt x="502469" y="933156"/>
                        </a:cubicBezTo>
                        <a:cubicBezTo>
                          <a:pt x="526396" y="937941"/>
                          <a:pt x="555108" y="937941"/>
                          <a:pt x="579035" y="937941"/>
                        </a:cubicBezTo>
                        <a:cubicBezTo>
                          <a:pt x="607748" y="937941"/>
                          <a:pt x="636460" y="937941"/>
                          <a:pt x="665173" y="933156"/>
                        </a:cubicBezTo>
                        <a:cubicBezTo>
                          <a:pt x="732169" y="923585"/>
                          <a:pt x="794379" y="904444"/>
                          <a:pt x="851804" y="880517"/>
                        </a:cubicBezTo>
                        <a:lnTo>
                          <a:pt x="851804" y="880517"/>
                        </a:lnTo>
                        <a:lnTo>
                          <a:pt x="851804" y="880517"/>
                        </a:lnTo>
                        <a:cubicBezTo>
                          <a:pt x="861375" y="880517"/>
                          <a:pt x="875731" y="880517"/>
                          <a:pt x="885302" y="880517"/>
                        </a:cubicBezTo>
                        <a:cubicBezTo>
                          <a:pt x="894873" y="880517"/>
                          <a:pt x="909229" y="880517"/>
                          <a:pt x="918800" y="880517"/>
                        </a:cubicBezTo>
                        <a:cubicBezTo>
                          <a:pt x="971440" y="880517"/>
                          <a:pt x="1019294" y="866160"/>
                          <a:pt x="1052792" y="832662"/>
                        </a:cubicBezTo>
                        <a:cubicBezTo>
                          <a:pt x="1081504" y="808735"/>
                          <a:pt x="1091075" y="765667"/>
                          <a:pt x="1081504" y="727383"/>
                        </a:cubicBezTo>
                        <a:cubicBezTo>
                          <a:pt x="1076719" y="703456"/>
                          <a:pt x="1062363" y="679529"/>
                          <a:pt x="1038435" y="660387"/>
                        </a:cubicBezTo>
                        <a:lnTo>
                          <a:pt x="1038435" y="660387"/>
                        </a:lnTo>
                        <a:lnTo>
                          <a:pt x="1038435" y="655602"/>
                        </a:lnTo>
                        <a:cubicBezTo>
                          <a:pt x="1043221" y="626889"/>
                          <a:pt x="1043221" y="598177"/>
                          <a:pt x="1043221" y="569464"/>
                        </a:cubicBezTo>
                        <a:lnTo>
                          <a:pt x="1043221" y="564679"/>
                        </a:lnTo>
                        <a:cubicBezTo>
                          <a:pt x="1043221" y="535966"/>
                          <a:pt x="1043221" y="507254"/>
                          <a:pt x="1043221" y="473756"/>
                        </a:cubicBezTo>
                        <a:lnTo>
                          <a:pt x="1043221" y="464185"/>
                        </a:lnTo>
                        <a:lnTo>
                          <a:pt x="1052792" y="473756"/>
                        </a:lnTo>
                        <a:cubicBezTo>
                          <a:pt x="1057577" y="478542"/>
                          <a:pt x="1057577" y="478542"/>
                          <a:pt x="1062363" y="483327"/>
                        </a:cubicBezTo>
                        <a:lnTo>
                          <a:pt x="1067148" y="488112"/>
                        </a:lnTo>
                        <a:lnTo>
                          <a:pt x="1067148" y="492898"/>
                        </a:lnTo>
                        <a:cubicBezTo>
                          <a:pt x="1067148" y="507254"/>
                          <a:pt x="1062363" y="526396"/>
                          <a:pt x="1067148" y="540752"/>
                        </a:cubicBezTo>
                        <a:cubicBezTo>
                          <a:pt x="1071933" y="559894"/>
                          <a:pt x="1091075" y="564679"/>
                          <a:pt x="1105431" y="564679"/>
                        </a:cubicBezTo>
                        <a:lnTo>
                          <a:pt x="1105431" y="564679"/>
                        </a:lnTo>
                        <a:cubicBezTo>
                          <a:pt x="1110217" y="564679"/>
                          <a:pt x="1115002" y="564679"/>
                          <a:pt x="1119787" y="564679"/>
                        </a:cubicBezTo>
                        <a:cubicBezTo>
                          <a:pt x="1177213" y="555108"/>
                          <a:pt x="1229852" y="512039"/>
                          <a:pt x="1268136" y="449829"/>
                        </a:cubicBezTo>
                        <a:cubicBezTo>
                          <a:pt x="1306419" y="392404"/>
                          <a:pt x="1315990" y="344550"/>
                          <a:pt x="1306419" y="296696"/>
                        </a:cubicBezTo>
                        <a:cubicBezTo>
                          <a:pt x="1301633" y="282339"/>
                          <a:pt x="1292063" y="263198"/>
                          <a:pt x="1282492" y="263198"/>
                        </a:cubicBezTo>
                        <a:cubicBezTo>
                          <a:pt x="1272921" y="263198"/>
                          <a:pt x="1268136" y="263198"/>
                          <a:pt x="1258565" y="267983"/>
                        </a:cubicBezTo>
                        <a:cubicBezTo>
                          <a:pt x="1244209" y="272769"/>
                          <a:pt x="1229852" y="272769"/>
                          <a:pt x="1215496" y="272769"/>
                        </a:cubicBezTo>
                        <a:lnTo>
                          <a:pt x="1215496" y="272769"/>
                        </a:lnTo>
                        <a:cubicBezTo>
                          <a:pt x="1172427" y="253627"/>
                          <a:pt x="1138929" y="220129"/>
                          <a:pt x="1100646" y="191417"/>
                        </a:cubicBezTo>
                        <a:cubicBezTo>
                          <a:pt x="1095860" y="186631"/>
                          <a:pt x="1086290" y="181846"/>
                          <a:pt x="1081504" y="172275"/>
                        </a:cubicBezTo>
                        <a:cubicBezTo>
                          <a:pt x="1033650" y="129206"/>
                          <a:pt x="976225" y="86137"/>
                          <a:pt x="909229" y="66996"/>
                        </a:cubicBezTo>
                        <a:cubicBezTo>
                          <a:pt x="832662" y="47854"/>
                          <a:pt x="780023" y="38283"/>
                          <a:pt x="722598" y="38283"/>
                        </a:cubicBezTo>
                        <a:cubicBezTo>
                          <a:pt x="713027" y="38283"/>
                          <a:pt x="703456" y="38283"/>
                          <a:pt x="698671" y="38283"/>
                        </a:cubicBezTo>
                        <a:cubicBezTo>
                          <a:pt x="665173" y="38283"/>
                          <a:pt x="636460" y="33498"/>
                          <a:pt x="607748" y="28712"/>
                        </a:cubicBezTo>
                        <a:cubicBezTo>
                          <a:pt x="598177" y="28712"/>
                          <a:pt x="588606" y="23927"/>
                          <a:pt x="579035" y="23927"/>
                        </a:cubicBezTo>
                        <a:lnTo>
                          <a:pt x="559894" y="19142"/>
                        </a:lnTo>
                        <a:lnTo>
                          <a:pt x="574250" y="14356"/>
                        </a:lnTo>
                        <a:cubicBezTo>
                          <a:pt x="550323" y="9571"/>
                          <a:pt x="521610" y="0"/>
                          <a:pt x="497683" y="0"/>
                        </a:cubicBezTo>
                        <a:cubicBezTo>
                          <a:pt x="478542" y="0"/>
                          <a:pt x="459400" y="4785"/>
                          <a:pt x="445044" y="14356"/>
                        </a:cubicBezTo>
                        <a:cubicBezTo>
                          <a:pt x="435473" y="19142"/>
                          <a:pt x="425902" y="33498"/>
                          <a:pt x="416331" y="47854"/>
                        </a:cubicBezTo>
                        <a:lnTo>
                          <a:pt x="416331" y="52640"/>
                        </a:lnTo>
                        <a:lnTo>
                          <a:pt x="411546" y="52640"/>
                        </a:lnTo>
                        <a:cubicBezTo>
                          <a:pt x="392404" y="47854"/>
                          <a:pt x="368477" y="43069"/>
                          <a:pt x="344550" y="43069"/>
                        </a:cubicBezTo>
                        <a:cubicBezTo>
                          <a:pt x="296696" y="43069"/>
                          <a:pt x="253627" y="57425"/>
                          <a:pt x="220129" y="81352"/>
                        </a:cubicBezTo>
                        <a:cubicBezTo>
                          <a:pt x="191417" y="105279"/>
                          <a:pt x="162704" y="133992"/>
                          <a:pt x="138777" y="162704"/>
                        </a:cubicBezTo>
                        <a:cubicBezTo>
                          <a:pt x="133991" y="167490"/>
                          <a:pt x="129206" y="172275"/>
                          <a:pt x="124421" y="177060"/>
                        </a:cubicBezTo>
                        <a:cubicBezTo>
                          <a:pt x="110064" y="191417"/>
                          <a:pt x="90923" y="210558"/>
                          <a:pt x="81352" y="234485"/>
                        </a:cubicBezTo>
                        <a:lnTo>
                          <a:pt x="81352" y="239271"/>
                        </a:lnTo>
                        <a:lnTo>
                          <a:pt x="76567" y="239271"/>
                        </a:lnTo>
                        <a:cubicBezTo>
                          <a:pt x="71781" y="239271"/>
                          <a:pt x="66996" y="239271"/>
                          <a:pt x="66996" y="239271"/>
                        </a:cubicBezTo>
                        <a:cubicBezTo>
                          <a:pt x="57425" y="239271"/>
                          <a:pt x="43068" y="239271"/>
                          <a:pt x="33498" y="253627"/>
                        </a:cubicBezTo>
                        <a:cubicBezTo>
                          <a:pt x="28712" y="258412"/>
                          <a:pt x="23927" y="267983"/>
                          <a:pt x="28712" y="277554"/>
                        </a:cubicBezTo>
                        <a:cubicBezTo>
                          <a:pt x="33498" y="296696"/>
                          <a:pt x="62210" y="315837"/>
                          <a:pt x="76567" y="325408"/>
                        </a:cubicBezTo>
                        <a:lnTo>
                          <a:pt x="76567" y="325408"/>
                        </a:lnTo>
                        <a:cubicBezTo>
                          <a:pt x="81352" y="330194"/>
                          <a:pt x="81352" y="330194"/>
                          <a:pt x="86137" y="334979"/>
                        </a:cubicBezTo>
                        <a:cubicBezTo>
                          <a:pt x="90923" y="334979"/>
                          <a:pt x="90923" y="339764"/>
                          <a:pt x="95708" y="339764"/>
                        </a:cubicBezTo>
                        <a:cubicBezTo>
                          <a:pt x="105279" y="349335"/>
                          <a:pt x="114850" y="354121"/>
                          <a:pt x="124421" y="363692"/>
                        </a:cubicBezTo>
                        <a:cubicBezTo>
                          <a:pt x="133991" y="373262"/>
                          <a:pt x="143563" y="378048"/>
                          <a:pt x="148348" y="387619"/>
                        </a:cubicBezTo>
                        <a:cubicBezTo>
                          <a:pt x="153133" y="392404"/>
                          <a:pt x="157919" y="392404"/>
                          <a:pt x="157919" y="397190"/>
                        </a:cubicBezTo>
                        <a:cubicBezTo>
                          <a:pt x="157919" y="401975"/>
                          <a:pt x="162704" y="401975"/>
                          <a:pt x="167490" y="406760"/>
                        </a:cubicBezTo>
                        <a:cubicBezTo>
                          <a:pt x="181846" y="425902"/>
                          <a:pt x="200987" y="445044"/>
                          <a:pt x="215344" y="445044"/>
                        </a:cubicBezTo>
                        <a:cubicBezTo>
                          <a:pt x="224914" y="445044"/>
                          <a:pt x="229700" y="440258"/>
                          <a:pt x="239271" y="430687"/>
                        </a:cubicBezTo>
                        <a:cubicBezTo>
                          <a:pt x="248842" y="416331"/>
                          <a:pt x="248842" y="401975"/>
                          <a:pt x="244056" y="378048"/>
                        </a:cubicBezTo>
                        <a:lnTo>
                          <a:pt x="244056" y="373262"/>
                        </a:lnTo>
                        <a:lnTo>
                          <a:pt x="248842" y="373262"/>
                        </a:lnTo>
                        <a:cubicBezTo>
                          <a:pt x="267983" y="358906"/>
                          <a:pt x="282339" y="344550"/>
                          <a:pt x="296696" y="325408"/>
                        </a:cubicBezTo>
                        <a:cubicBezTo>
                          <a:pt x="301481" y="315837"/>
                          <a:pt x="311052" y="311052"/>
                          <a:pt x="315838" y="301481"/>
                        </a:cubicBezTo>
                        <a:lnTo>
                          <a:pt x="344550" y="263198"/>
                        </a:lnTo>
                        <a:lnTo>
                          <a:pt x="325408" y="306267"/>
                        </a:lnTo>
                        <a:cubicBezTo>
                          <a:pt x="315838" y="330194"/>
                          <a:pt x="306266" y="354121"/>
                          <a:pt x="296696" y="378048"/>
                        </a:cubicBezTo>
                        <a:cubicBezTo>
                          <a:pt x="282339" y="421117"/>
                          <a:pt x="267983" y="478542"/>
                          <a:pt x="253627" y="535966"/>
                        </a:cubicBezTo>
                        <a:cubicBezTo>
                          <a:pt x="239271" y="598177"/>
                          <a:pt x="229700" y="646031"/>
                          <a:pt x="224914" y="693885"/>
                        </a:cubicBezTo>
                        <a:cubicBezTo>
                          <a:pt x="224914" y="698671"/>
                          <a:pt x="224914" y="708242"/>
                          <a:pt x="224914" y="713027"/>
                        </a:cubicBezTo>
                        <a:cubicBezTo>
                          <a:pt x="224914" y="732169"/>
                          <a:pt x="220129" y="746525"/>
                          <a:pt x="220129" y="765667"/>
                        </a:cubicBezTo>
                        <a:cubicBezTo>
                          <a:pt x="220129" y="770452"/>
                          <a:pt x="220129" y="775237"/>
                          <a:pt x="220129" y="780023"/>
                        </a:cubicBezTo>
                        <a:cubicBezTo>
                          <a:pt x="220129" y="784808"/>
                          <a:pt x="220129" y="789594"/>
                          <a:pt x="220129" y="799164"/>
                        </a:cubicBezTo>
                        <a:lnTo>
                          <a:pt x="220129" y="799164"/>
                        </a:lnTo>
                        <a:lnTo>
                          <a:pt x="220129" y="799164"/>
                        </a:lnTo>
                        <a:cubicBezTo>
                          <a:pt x="215344" y="803950"/>
                          <a:pt x="210558" y="808735"/>
                          <a:pt x="200987" y="808735"/>
                        </a:cubicBezTo>
                        <a:cubicBezTo>
                          <a:pt x="186631" y="813521"/>
                          <a:pt x="177060" y="823091"/>
                          <a:pt x="172275" y="832662"/>
                        </a:cubicBezTo>
                        <a:cubicBezTo>
                          <a:pt x="167490" y="847019"/>
                          <a:pt x="167490" y="866160"/>
                          <a:pt x="177060" y="885302"/>
                        </a:cubicBezTo>
                        <a:cubicBezTo>
                          <a:pt x="200987" y="923585"/>
                          <a:pt x="258412" y="942727"/>
                          <a:pt x="301481" y="947512"/>
                        </a:cubicBezTo>
                        <a:cubicBezTo>
                          <a:pt x="315838" y="947512"/>
                          <a:pt x="325408" y="952298"/>
                          <a:pt x="339765" y="952298"/>
                        </a:cubicBezTo>
                        <a:cubicBezTo>
                          <a:pt x="354121" y="952298"/>
                          <a:pt x="368477" y="952298"/>
                          <a:pt x="382833" y="952298"/>
                        </a:cubicBezTo>
                        <a:lnTo>
                          <a:pt x="387619" y="952298"/>
                        </a:lnTo>
                        <a:cubicBezTo>
                          <a:pt x="401975" y="923585"/>
                          <a:pt x="421117" y="923585"/>
                          <a:pt x="445044" y="918800"/>
                        </a:cubicBezTo>
                        <a:lnTo>
                          <a:pt x="445044" y="918800"/>
                        </a:lnTo>
                        <a:close/>
                        <a:moveTo>
                          <a:pt x="1052792" y="488112"/>
                        </a:moveTo>
                        <a:cubicBezTo>
                          <a:pt x="1052792" y="492898"/>
                          <a:pt x="1052792" y="497683"/>
                          <a:pt x="1052792" y="502469"/>
                        </a:cubicBezTo>
                        <a:cubicBezTo>
                          <a:pt x="1052792" y="497683"/>
                          <a:pt x="1052792" y="492898"/>
                          <a:pt x="1052792" y="488112"/>
                        </a:cubicBezTo>
                        <a:cubicBezTo>
                          <a:pt x="1052792" y="488112"/>
                          <a:pt x="1052792" y="488112"/>
                          <a:pt x="1052792" y="488112"/>
                        </a:cubicBezTo>
                        <a:close/>
                      </a:path>
                    </a:pathLst>
                  </a:custGeom>
                  <a:solidFill>
                    <a:srgbClr val="007481"/>
                  </a:solidFill>
                  <a:ln w="47824" cap="flat">
                    <a:noFill/>
                    <a:prstDash val="solid"/>
                    <a:miter/>
                  </a:ln>
                </p:spPr>
                <p:txBody>
                  <a:bodyPr rtlCol="0" anchor="ctr"/>
                  <a:lstStyle/>
                  <a:p>
                    <a:endParaRPr lang="en-US"/>
                  </a:p>
                </p:txBody>
              </p:sp>
            </p:grpSp>
            <p:sp>
              <p:nvSpPr>
                <p:cNvPr id="237" name="Freeform: Shape 236">
                  <a:extLst>
                    <a:ext uri="{FF2B5EF4-FFF2-40B4-BE49-F238E27FC236}">
                      <a16:creationId xmlns:a16="http://schemas.microsoft.com/office/drawing/2014/main" xmlns="" id="{9A6E2A11-CF66-4FD6-AE03-9BDC44745090}"/>
                    </a:ext>
                  </a:extLst>
                </p:cNvPr>
                <p:cNvSpPr/>
                <p:nvPr/>
              </p:nvSpPr>
              <p:spPr>
                <a:xfrm>
                  <a:off x="8551113" y="7534018"/>
                  <a:ext cx="286619" cy="101766"/>
                </a:xfrm>
                <a:custGeom>
                  <a:avLst/>
                  <a:gdLst>
                    <a:gd name="connsiteX0" fmla="*/ 281834 w 286619"/>
                    <a:gd name="connsiteY0" fmla="*/ 39556 h 101766"/>
                    <a:gd name="connsiteX1" fmla="*/ 166984 w 286619"/>
                    <a:gd name="connsiteY1" fmla="*/ 15629 h 101766"/>
                    <a:gd name="connsiteX2" fmla="*/ 80847 w 286619"/>
                    <a:gd name="connsiteY2" fmla="*/ 1273 h 101766"/>
                    <a:gd name="connsiteX3" fmla="*/ 13851 w 286619"/>
                    <a:gd name="connsiteY3" fmla="*/ 34771 h 101766"/>
                    <a:gd name="connsiteX4" fmla="*/ 4280 w 286619"/>
                    <a:gd name="connsiteY4" fmla="*/ 101767 h 101766"/>
                    <a:gd name="connsiteX5" fmla="*/ 9066 w 286619"/>
                    <a:gd name="connsiteY5" fmla="*/ 101767 h 101766"/>
                    <a:gd name="connsiteX6" fmla="*/ 37778 w 286619"/>
                    <a:gd name="connsiteY6" fmla="*/ 29985 h 101766"/>
                    <a:gd name="connsiteX7" fmla="*/ 123916 w 286619"/>
                    <a:gd name="connsiteY7" fmla="*/ 20415 h 101766"/>
                    <a:gd name="connsiteX8" fmla="*/ 200483 w 286619"/>
                    <a:gd name="connsiteY8" fmla="*/ 49127 h 101766"/>
                    <a:gd name="connsiteX9" fmla="*/ 286620 w 286619"/>
                    <a:gd name="connsiteY9" fmla="*/ 53912 h 101766"/>
                    <a:gd name="connsiteX10" fmla="*/ 281834 w 286619"/>
                    <a:gd name="connsiteY10" fmla="*/ 39556 h 10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6619" h="101766">
                      <a:moveTo>
                        <a:pt x="281834" y="39556"/>
                      </a:moveTo>
                      <a:cubicBezTo>
                        <a:pt x="243551" y="29985"/>
                        <a:pt x="205268" y="29985"/>
                        <a:pt x="166984" y="15629"/>
                      </a:cubicBezTo>
                      <a:cubicBezTo>
                        <a:pt x="138272" y="6058"/>
                        <a:pt x="109560" y="-3513"/>
                        <a:pt x="80847" y="1273"/>
                      </a:cubicBezTo>
                      <a:cubicBezTo>
                        <a:pt x="56920" y="6058"/>
                        <a:pt x="32993" y="15629"/>
                        <a:pt x="13851" y="34771"/>
                      </a:cubicBezTo>
                      <a:cubicBezTo>
                        <a:pt x="-5291" y="53912"/>
                        <a:pt x="-505" y="77839"/>
                        <a:pt x="4280" y="101767"/>
                      </a:cubicBezTo>
                      <a:cubicBezTo>
                        <a:pt x="4280" y="101767"/>
                        <a:pt x="4280" y="101767"/>
                        <a:pt x="9066" y="101767"/>
                      </a:cubicBezTo>
                      <a:cubicBezTo>
                        <a:pt x="13851" y="73054"/>
                        <a:pt x="9066" y="49127"/>
                        <a:pt x="37778" y="29985"/>
                      </a:cubicBezTo>
                      <a:cubicBezTo>
                        <a:pt x="61705" y="15629"/>
                        <a:pt x="95203" y="15629"/>
                        <a:pt x="123916" y="20415"/>
                      </a:cubicBezTo>
                      <a:cubicBezTo>
                        <a:pt x="147843" y="25200"/>
                        <a:pt x="171770" y="39556"/>
                        <a:pt x="200483" y="49127"/>
                      </a:cubicBezTo>
                      <a:cubicBezTo>
                        <a:pt x="229195" y="58698"/>
                        <a:pt x="257907" y="58698"/>
                        <a:pt x="286620" y="53912"/>
                      </a:cubicBezTo>
                      <a:cubicBezTo>
                        <a:pt x="286620" y="44342"/>
                        <a:pt x="286620" y="39556"/>
                        <a:pt x="281834" y="39556"/>
                      </a:cubicBezTo>
                      <a:close/>
                    </a:path>
                  </a:pathLst>
                </a:custGeom>
                <a:solidFill>
                  <a:srgbClr val="007481"/>
                </a:solidFill>
                <a:ln w="47824" cap="flat">
                  <a:noFill/>
                  <a:prstDash val="solid"/>
                  <a:miter/>
                </a:ln>
              </p:spPr>
              <p:txBody>
                <a:bodyPr rtlCol="0" anchor="ctr"/>
                <a:lstStyle/>
                <a:p>
                  <a:endParaRPr lang="en-US"/>
                </a:p>
              </p:txBody>
            </p:sp>
            <p:sp>
              <p:nvSpPr>
                <p:cNvPr id="238" name="Freeform: Shape 237">
                  <a:extLst>
                    <a:ext uri="{FF2B5EF4-FFF2-40B4-BE49-F238E27FC236}">
                      <a16:creationId xmlns:a16="http://schemas.microsoft.com/office/drawing/2014/main" xmlns="" id="{763CB713-AA6A-4FA2-975D-BD8DF844288D}"/>
                    </a:ext>
                  </a:extLst>
                </p:cNvPr>
                <p:cNvSpPr/>
                <p:nvPr/>
              </p:nvSpPr>
              <p:spPr>
                <a:xfrm>
                  <a:off x="8426187" y="7750635"/>
                  <a:ext cx="68873" cy="133991"/>
                </a:xfrm>
                <a:custGeom>
                  <a:avLst/>
                  <a:gdLst>
                    <a:gd name="connsiteX0" fmla="*/ 66996 w 68873"/>
                    <a:gd name="connsiteY0" fmla="*/ 0 h 133991"/>
                    <a:gd name="connsiteX1" fmla="*/ 66996 w 68873"/>
                    <a:gd name="connsiteY1" fmla="*/ 0 h 133991"/>
                    <a:gd name="connsiteX2" fmla="*/ 43069 w 68873"/>
                    <a:gd name="connsiteY2" fmla="*/ 76567 h 133991"/>
                    <a:gd name="connsiteX3" fmla="*/ 0 w 68873"/>
                    <a:gd name="connsiteY3" fmla="*/ 129206 h 133991"/>
                    <a:gd name="connsiteX4" fmla="*/ 4785 w 68873"/>
                    <a:gd name="connsiteY4" fmla="*/ 133992 h 133991"/>
                    <a:gd name="connsiteX5" fmla="*/ 57425 w 68873"/>
                    <a:gd name="connsiteY5" fmla="*/ 81352 h 133991"/>
                    <a:gd name="connsiteX6" fmla="*/ 66996 w 68873"/>
                    <a:gd name="connsiteY6" fmla="*/ 0 h 13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873" h="133991">
                      <a:moveTo>
                        <a:pt x="66996" y="0"/>
                      </a:moveTo>
                      <a:cubicBezTo>
                        <a:pt x="66996" y="0"/>
                        <a:pt x="62211" y="0"/>
                        <a:pt x="66996" y="0"/>
                      </a:cubicBezTo>
                      <a:cubicBezTo>
                        <a:pt x="57425" y="23927"/>
                        <a:pt x="57425" y="52640"/>
                        <a:pt x="43069" y="76567"/>
                      </a:cubicBezTo>
                      <a:cubicBezTo>
                        <a:pt x="28712" y="95708"/>
                        <a:pt x="9571" y="110065"/>
                        <a:pt x="0" y="129206"/>
                      </a:cubicBezTo>
                      <a:cubicBezTo>
                        <a:pt x="0" y="133992"/>
                        <a:pt x="0" y="133992"/>
                        <a:pt x="4785" y="133992"/>
                      </a:cubicBezTo>
                      <a:cubicBezTo>
                        <a:pt x="23927" y="124421"/>
                        <a:pt x="47854" y="100494"/>
                        <a:pt x="57425" y="81352"/>
                      </a:cubicBezTo>
                      <a:cubicBezTo>
                        <a:pt x="66996" y="57425"/>
                        <a:pt x="71781" y="28712"/>
                        <a:pt x="66996" y="0"/>
                      </a:cubicBezTo>
                      <a:close/>
                    </a:path>
                  </a:pathLst>
                </a:custGeom>
                <a:solidFill>
                  <a:srgbClr val="007481"/>
                </a:solidFill>
                <a:ln w="47824"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xmlns="" id="{27BD2610-4557-4710-A59B-B4B8F8C2093A}"/>
                    </a:ext>
                  </a:extLst>
                </p:cNvPr>
                <p:cNvSpPr/>
                <p:nvPr/>
              </p:nvSpPr>
              <p:spPr>
                <a:xfrm>
                  <a:off x="9086575" y="7707566"/>
                  <a:ext cx="116727" cy="607747"/>
                </a:xfrm>
                <a:custGeom>
                  <a:avLst/>
                  <a:gdLst>
                    <a:gd name="connsiteX0" fmla="*/ 105279 w 116727"/>
                    <a:gd name="connsiteY0" fmla="*/ 205773 h 607747"/>
                    <a:gd name="connsiteX1" fmla="*/ 100494 w 116727"/>
                    <a:gd name="connsiteY1" fmla="*/ 172275 h 607747"/>
                    <a:gd name="connsiteX2" fmla="*/ 76567 w 116727"/>
                    <a:gd name="connsiteY2" fmla="*/ 33498 h 607747"/>
                    <a:gd name="connsiteX3" fmla="*/ 71781 w 116727"/>
                    <a:gd name="connsiteY3" fmla="*/ 33498 h 607747"/>
                    <a:gd name="connsiteX4" fmla="*/ 90923 w 116727"/>
                    <a:gd name="connsiteY4" fmla="*/ 133992 h 607747"/>
                    <a:gd name="connsiteX5" fmla="*/ 76567 w 116727"/>
                    <a:gd name="connsiteY5" fmla="*/ 90923 h 607747"/>
                    <a:gd name="connsiteX6" fmla="*/ 4785 w 116727"/>
                    <a:gd name="connsiteY6" fmla="*/ 0 h 607747"/>
                    <a:gd name="connsiteX7" fmla="*/ 0 w 116727"/>
                    <a:gd name="connsiteY7" fmla="*/ 4786 h 607747"/>
                    <a:gd name="connsiteX8" fmla="*/ 62210 w 116727"/>
                    <a:gd name="connsiteY8" fmla="*/ 100494 h 607747"/>
                    <a:gd name="connsiteX9" fmla="*/ 95708 w 116727"/>
                    <a:gd name="connsiteY9" fmla="*/ 215344 h 607747"/>
                    <a:gd name="connsiteX10" fmla="*/ 105279 w 116727"/>
                    <a:gd name="connsiteY10" fmla="*/ 334979 h 607747"/>
                    <a:gd name="connsiteX11" fmla="*/ 105279 w 116727"/>
                    <a:gd name="connsiteY11" fmla="*/ 445044 h 607747"/>
                    <a:gd name="connsiteX12" fmla="*/ 95708 w 116727"/>
                    <a:gd name="connsiteY12" fmla="*/ 512040 h 607747"/>
                    <a:gd name="connsiteX13" fmla="*/ 62210 w 116727"/>
                    <a:gd name="connsiteY13" fmla="*/ 607748 h 607747"/>
                    <a:gd name="connsiteX14" fmla="*/ 62210 w 116727"/>
                    <a:gd name="connsiteY14" fmla="*/ 607748 h 607747"/>
                    <a:gd name="connsiteX15" fmla="*/ 100494 w 116727"/>
                    <a:gd name="connsiteY15" fmla="*/ 521610 h 607747"/>
                    <a:gd name="connsiteX16" fmla="*/ 114850 w 116727"/>
                    <a:gd name="connsiteY16" fmla="*/ 416331 h 607747"/>
                    <a:gd name="connsiteX17" fmla="*/ 105279 w 116727"/>
                    <a:gd name="connsiteY17" fmla="*/ 205773 h 607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6727" h="607747">
                      <a:moveTo>
                        <a:pt x="105279" y="205773"/>
                      </a:moveTo>
                      <a:cubicBezTo>
                        <a:pt x="105279" y="196202"/>
                        <a:pt x="100494" y="186631"/>
                        <a:pt x="100494" y="172275"/>
                      </a:cubicBezTo>
                      <a:cubicBezTo>
                        <a:pt x="105279" y="124421"/>
                        <a:pt x="100494" y="76567"/>
                        <a:pt x="76567" y="33498"/>
                      </a:cubicBezTo>
                      <a:cubicBezTo>
                        <a:pt x="76567" y="33498"/>
                        <a:pt x="71781" y="33498"/>
                        <a:pt x="71781" y="33498"/>
                      </a:cubicBezTo>
                      <a:cubicBezTo>
                        <a:pt x="86137" y="66996"/>
                        <a:pt x="86137" y="100494"/>
                        <a:pt x="90923" y="133992"/>
                      </a:cubicBezTo>
                      <a:cubicBezTo>
                        <a:pt x="86137" y="119635"/>
                        <a:pt x="81352" y="105279"/>
                        <a:pt x="76567" y="90923"/>
                      </a:cubicBezTo>
                      <a:cubicBezTo>
                        <a:pt x="57425" y="57425"/>
                        <a:pt x="33498" y="28713"/>
                        <a:pt x="4785" y="0"/>
                      </a:cubicBezTo>
                      <a:cubicBezTo>
                        <a:pt x="4785" y="0"/>
                        <a:pt x="0" y="0"/>
                        <a:pt x="0" y="4786"/>
                      </a:cubicBezTo>
                      <a:cubicBezTo>
                        <a:pt x="19141" y="38283"/>
                        <a:pt x="47854" y="62211"/>
                        <a:pt x="62210" y="100494"/>
                      </a:cubicBezTo>
                      <a:cubicBezTo>
                        <a:pt x="76567" y="138777"/>
                        <a:pt x="86137" y="177060"/>
                        <a:pt x="95708" y="215344"/>
                      </a:cubicBezTo>
                      <a:cubicBezTo>
                        <a:pt x="100494" y="253627"/>
                        <a:pt x="105279" y="296696"/>
                        <a:pt x="105279" y="334979"/>
                      </a:cubicBezTo>
                      <a:cubicBezTo>
                        <a:pt x="105279" y="373263"/>
                        <a:pt x="100494" y="406760"/>
                        <a:pt x="105279" y="445044"/>
                      </a:cubicBezTo>
                      <a:cubicBezTo>
                        <a:pt x="105279" y="468971"/>
                        <a:pt x="100494" y="488112"/>
                        <a:pt x="95708" y="512040"/>
                      </a:cubicBezTo>
                      <a:cubicBezTo>
                        <a:pt x="86137" y="540752"/>
                        <a:pt x="76567" y="579035"/>
                        <a:pt x="62210" y="607748"/>
                      </a:cubicBezTo>
                      <a:cubicBezTo>
                        <a:pt x="62210" y="607748"/>
                        <a:pt x="62210" y="607748"/>
                        <a:pt x="62210" y="607748"/>
                      </a:cubicBezTo>
                      <a:cubicBezTo>
                        <a:pt x="81352" y="583821"/>
                        <a:pt x="90923" y="550323"/>
                        <a:pt x="100494" y="521610"/>
                      </a:cubicBezTo>
                      <a:cubicBezTo>
                        <a:pt x="110064" y="488112"/>
                        <a:pt x="114850" y="449829"/>
                        <a:pt x="114850" y="416331"/>
                      </a:cubicBezTo>
                      <a:cubicBezTo>
                        <a:pt x="119635" y="349336"/>
                        <a:pt x="114850" y="277554"/>
                        <a:pt x="105279" y="205773"/>
                      </a:cubicBezTo>
                      <a:close/>
                    </a:path>
                  </a:pathLst>
                </a:custGeom>
                <a:solidFill>
                  <a:srgbClr val="007481"/>
                </a:solidFill>
                <a:ln w="47824" cap="flat">
                  <a:no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xmlns="" id="{77C37D57-A325-4795-B354-B49DA2AEDC2D}"/>
                    </a:ext>
                  </a:extLst>
                </p:cNvPr>
                <p:cNvSpPr/>
                <p:nvPr/>
              </p:nvSpPr>
              <p:spPr>
                <a:xfrm>
                  <a:off x="9205282" y="7997349"/>
                  <a:ext cx="48781" cy="127163"/>
                </a:xfrm>
                <a:custGeom>
                  <a:avLst/>
                  <a:gdLst>
                    <a:gd name="connsiteX0" fmla="*/ 48782 w 48781"/>
                    <a:gd name="connsiteY0" fmla="*/ 116977 h 127163"/>
                    <a:gd name="connsiteX1" fmla="*/ 15284 w 48781"/>
                    <a:gd name="connsiteY1" fmla="*/ 73908 h 127163"/>
                    <a:gd name="connsiteX2" fmla="*/ 34425 w 48781"/>
                    <a:gd name="connsiteY2" fmla="*/ 2127 h 127163"/>
                    <a:gd name="connsiteX3" fmla="*/ 29640 w 48781"/>
                    <a:gd name="connsiteY3" fmla="*/ 2127 h 127163"/>
                    <a:gd name="connsiteX4" fmla="*/ 928 w 48781"/>
                    <a:gd name="connsiteY4" fmla="*/ 83479 h 127163"/>
                    <a:gd name="connsiteX5" fmla="*/ 48782 w 48781"/>
                    <a:gd name="connsiteY5" fmla="*/ 126548 h 127163"/>
                    <a:gd name="connsiteX6" fmla="*/ 48782 w 48781"/>
                    <a:gd name="connsiteY6" fmla="*/ 116977 h 127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781" h="127163">
                      <a:moveTo>
                        <a:pt x="48782" y="116977"/>
                      </a:moveTo>
                      <a:cubicBezTo>
                        <a:pt x="29640" y="107406"/>
                        <a:pt x="20069" y="97835"/>
                        <a:pt x="15284" y="73908"/>
                      </a:cubicBezTo>
                      <a:cubicBezTo>
                        <a:pt x="10498" y="45196"/>
                        <a:pt x="24855" y="26054"/>
                        <a:pt x="34425" y="2127"/>
                      </a:cubicBezTo>
                      <a:cubicBezTo>
                        <a:pt x="34425" y="2127"/>
                        <a:pt x="34425" y="-2659"/>
                        <a:pt x="29640" y="2127"/>
                      </a:cubicBezTo>
                      <a:cubicBezTo>
                        <a:pt x="10498" y="26054"/>
                        <a:pt x="-3858" y="54766"/>
                        <a:pt x="928" y="83479"/>
                      </a:cubicBezTo>
                      <a:cubicBezTo>
                        <a:pt x="5713" y="107406"/>
                        <a:pt x="20069" y="131333"/>
                        <a:pt x="48782" y="126548"/>
                      </a:cubicBezTo>
                      <a:cubicBezTo>
                        <a:pt x="48782" y="121762"/>
                        <a:pt x="48782" y="116977"/>
                        <a:pt x="48782" y="116977"/>
                      </a:cubicBezTo>
                      <a:close/>
                    </a:path>
                  </a:pathLst>
                </a:custGeom>
                <a:solidFill>
                  <a:srgbClr val="007481"/>
                </a:solidFill>
                <a:ln w="47824"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xmlns="" id="{B2A13450-5D8B-4E04-A0FF-AB6F905E6DB3}"/>
                    </a:ext>
                  </a:extLst>
                </p:cNvPr>
                <p:cNvSpPr/>
                <p:nvPr/>
              </p:nvSpPr>
              <p:spPr>
                <a:xfrm>
                  <a:off x="8505412" y="8401451"/>
                  <a:ext cx="565609" cy="108466"/>
                </a:xfrm>
                <a:custGeom>
                  <a:avLst/>
                  <a:gdLst>
                    <a:gd name="connsiteX0" fmla="*/ 562021 w 565609"/>
                    <a:gd name="connsiteY0" fmla="*/ 0 h 108466"/>
                    <a:gd name="connsiteX1" fmla="*/ 279681 w 565609"/>
                    <a:gd name="connsiteY1" fmla="*/ 90923 h 108466"/>
                    <a:gd name="connsiteX2" fmla="*/ 2127 w 565609"/>
                    <a:gd name="connsiteY2" fmla="*/ 38283 h 108466"/>
                    <a:gd name="connsiteX3" fmla="*/ 2127 w 565609"/>
                    <a:gd name="connsiteY3" fmla="*/ 43069 h 108466"/>
                    <a:gd name="connsiteX4" fmla="*/ 270111 w 565609"/>
                    <a:gd name="connsiteY4" fmla="*/ 105279 h 108466"/>
                    <a:gd name="connsiteX5" fmla="*/ 428029 w 565609"/>
                    <a:gd name="connsiteY5" fmla="*/ 71781 h 108466"/>
                    <a:gd name="connsiteX6" fmla="*/ 562021 w 565609"/>
                    <a:gd name="connsiteY6" fmla="*/ 0 h 108466"/>
                    <a:gd name="connsiteX7" fmla="*/ 562021 w 565609"/>
                    <a:gd name="connsiteY7" fmla="*/ 0 h 108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5609" h="108466">
                      <a:moveTo>
                        <a:pt x="562021" y="0"/>
                      </a:moveTo>
                      <a:cubicBezTo>
                        <a:pt x="475883" y="47854"/>
                        <a:pt x="380175" y="71781"/>
                        <a:pt x="279681" y="90923"/>
                      </a:cubicBezTo>
                      <a:cubicBezTo>
                        <a:pt x="183973" y="105279"/>
                        <a:pt x="88264" y="81352"/>
                        <a:pt x="2127" y="38283"/>
                      </a:cubicBezTo>
                      <a:cubicBezTo>
                        <a:pt x="2127" y="38283"/>
                        <a:pt x="-2659" y="38283"/>
                        <a:pt x="2127" y="43069"/>
                      </a:cubicBezTo>
                      <a:cubicBezTo>
                        <a:pt x="73908" y="105279"/>
                        <a:pt x="183973" y="114850"/>
                        <a:pt x="270111" y="105279"/>
                      </a:cubicBezTo>
                      <a:cubicBezTo>
                        <a:pt x="322750" y="100494"/>
                        <a:pt x="375390" y="86138"/>
                        <a:pt x="428029" y="71781"/>
                      </a:cubicBezTo>
                      <a:cubicBezTo>
                        <a:pt x="475883" y="52640"/>
                        <a:pt x="528523" y="38283"/>
                        <a:pt x="562021" y="0"/>
                      </a:cubicBezTo>
                      <a:cubicBezTo>
                        <a:pt x="566806" y="0"/>
                        <a:pt x="566806" y="0"/>
                        <a:pt x="562021" y="0"/>
                      </a:cubicBezTo>
                      <a:close/>
                    </a:path>
                  </a:pathLst>
                </a:custGeom>
                <a:solidFill>
                  <a:srgbClr val="007481"/>
                </a:solidFill>
                <a:ln w="47824" cap="flat">
                  <a:no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xmlns="" id="{5A7A7C23-F9C9-4571-908C-FCCB952876E5}"/>
                    </a:ext>
                  </a:extLst>
                </p:cNvPr>
                <p:cNvSpPr/>
                <p:nvPr/>
              </p:nvSpPr>
              <p:spPr>
                <a:xfrm>
                  <a:off x="8610691" y="7686297"/>
                  <a:ext cx="216274" cy="61485"/>
                </a:xfrm>
                <a:custGeom>
                  <a:avLst/>
                  <a:gdLst>
                    <a:gd name="connsiteX0" fmla="*/ 212685 w 216274"/>
                    <a:gd name="connsiteY0" fmla="*/ 2127 h 61485"/>
                    <a:gd name="connsiteX1" fmla="*/ 2127 w 216274"/>
                    <a:gd name="connsiteY1" fmla="*/ 16483 h 61485"/>
                    <a:gd name="connsiteX2" fmla="*/ 2127 w 216274"/>
                    <a:gd name="connsiteY2" fmla="*/ 16483 h 61485"/>
                    <a:gd name="connsiteX3" fmla="*/ 212685 w 216274"/>
                    <a:gd name="connsiteY3" fmla="*/ 2127 h 61485"/>
                    <a:gd name="connsiteX4" fmla="*/ 212685 w 216274"/>
                    <a:gd name="connsiteY4" fmla="*/ 2127 h 614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274" h="61485">
                      <a:moveTo>
                        <a:pt x="212685" y="2127"/>
                      </a:moveTo>
                      <a:cubicBezTo>
                        <a:pt x="164831" y="59552"/>
                        <a:pt x="59552" y="73908"/>
                        <a:pt x="2127" y="16483"/>
                      </a:cubicBezTo>
                      <a:cubicBezTo>
                        <a:pt x="2127" y="16483"/>
                        <a:pt x="-2659" y="16483"/>
                        <a:pt x="2127" y="16483"/>
                      </a:cubicBezTo>
                      <a:cubicBezTo>
                        <a:pt x="54766" y="78693"/>
                        <a:pt x="183972" y="78693"/>
                        <a:pt x="212685" y="2127"/>
                      </a:cubicBezTo>
                      <a:cubicBezTo>
                        <a:pt x="217471" y="2127"/>
                        <a:pt x="217471" y="-2659"/>
                        <a:pt x="212685" y="2127"/>
                      </a:cubicBezTo>
                      <a:close/>
                    </a:path>
                  </a:pathLst>
                </a:custGeom>
                <a:solidFill>
                  <a:srgbClr val="007481"/>
                </a:solidFill>
                <a:ln w="47824" cap="flat">
                  <a:no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xmlns="" id="{90BF573F-2DCB-4DC6-B120-68A6C9C672D9}"/>
                    </a:ext>
                  </a:extLst>
                </p:cNvPr>
                <p:cNvSpPr/>
                <p:nvPr/>
              </p:nvSpPr>
              <p:spPr>
                <a:xfrm>
                  <a:off x="8558982" y="7554433"/>
                  <a:ext cx="292971" cy="193517"/>
                </a:xfrm>
                <a:custGeom>
                  <a:avLst/>
                  <a:gdLst>
                    <a:gd name="connsiteX0" fmla="*/ 283536 w 292971"/>
                    <a:gd name="connsiteY0" fmla="*/ 38283 h 193517"/>
                    <a:gd name="connsiteX1" fmla="*/ 283536 w 292971"/>
                    <a:gd name="connsiteY1" fmla="*/ 38283 h 193517"/>
                    <a:gd name="connsiteX2" fmla="*/ 230896 w 292971"/>
                    <a:gd name="connsiteY2" fmla="*/ 23927 h 193517"/>
                    <a:gd name="connsiteX3" fmla="*/ 159115 w 292971"/>
                    <a:gd name="connsiteY3" fmla="*/ 19142 h 193517"/>
                    <a:gd name="connsiteX4" fmla="*/ 29909 w 292971"/>
                    <a:gd name="connsiteY4" fmla="*/ 0 h 193517"/>
                    <a:gd name="connsiteX5" fmla="*/ 29909 w 292971"/>
                    <a:gd name="connsiteY5" fmla="*/ 0 h 193517"/>
                    <a:gd name="connsiteX6" fmla="*/ 1196 w 292971"/>
                    <a:gd name="connsiteY6" fmla="*/ 86137 h 193517"/>
                    <a:gd name="connsiteX7" fmla="*/ 63407 w 292971"/>
                    <a:gd name="connsiteY7" fmla="*/ 167490 h 193517"/>
                    <a:gd name="connsiteX8" fmla="*/ 240467 w 292971"/>
                    <a:gd name="connsiteY8" fmla="*/ 172275 h 193517"/>
                    <a:gd name="connsiteX9" fmla="*/ 278750 w 292971"/>
                    <a:gd name="connsiteY9" fmla="*/ 133992 h 193517"/>
                    <a:gd name="connsiteX10" fmla="*/ 283536 w 292971"/>
                    <a:gd name="connsiteY10" fmla="*/ 38283 h 193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971" h="193517">
                      <a:moveTo>
                        <a:pt x="283536" y="38283"/>
                      </a:moveTo>
                      <a:cubicBezTo>
                        <a:pt x="283536" y="38283"/>
                        <a:pt x="283536" y="38283"/>
                        <a:pt x="283536" y="38283"/>
                      </a:cubicBezTo>
                      <a:cubicBezTo>
                        <a:pt x="269180" y="19142"/>
                        <a:pt x="250038" y="23927"/>
                        <a:pt x="230896" y="23927"/>
                      </a:cubicBezTo>
                      <a:cubicBezTo>
                        <a:pt x="206969" y="23927"/>
                        <a:pt x="183042" y="19142"/>
                        <a:pt x="159115" y="19142"/>
                      </a:cubicBezTo>
                      <a:cubicBezTo>
                        <a:pt x="116046" y="14356"/>
                        <a:pt x="72978" y="9571"/>
                        <a:pt x="29909" y="0"/>
                      </a:cubicBezTo>
                      <a:cubicBezTo>
                        <a:pt x="29909" y="0"/>
                        <a:pt x="29909" y="0"/>
                        <a:pt x="29909" y="0"/>
                      </a:cubicBezTo>
                      <a:cubicBezTo>
                        <a:pt x="5982" y="14356"/>
                        <a:pt x="-3589" y="57425"/>
                        <a:pt x="1196" y="86137"/>
                      </a:cubicBezTo>
                      <a:cubicBezTo>
                        <a:pt x="10767" y="119635"/>
                        <a:pt x="34694" y="148348"/>
                        <a:pt x="63407" y="167490"/>
                      </a:cubicBezTo>
                      <a:cubicBezTo>
                        <a:pt x="111261" y="196202"/>
                        <a:pt x="187827" y="205773"/>
                        <a:pt x="240467" y="172275"/>
                      </a:cubicBezTo>
                      <a:cubicBezTo>
                        <a:pt x="254823" y="162704"/>
                        <a:pt x="269180" y="148348"/>
                        <a:pt x="278750" y="133992"/>
                      </a:cubicBezTo>
                      <a:cubicBezTo>
                        <a:pt x="288322" y="105279"/>
                        <a:pt x="302678" y="62210"/>
                        <a:pt x="283536" y="38283"/>
                      </a:cubicBezTo>
                      <a:close/>
                    </a:path>
                  </a:pathLst>
                </a:custGeom>
                <a:solidFill>
                  <a:srgbClr val="009A9A">
                    <a:alpha val="30000"/>
                  </a:srgbClr>
                </a:solidFill>
                <a:ln w="47824" cap="flat">
                  <a:no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xmlns="" id="{B22FA023-E851-44FE-A0F6-92FC58002711}"/>
                    </a:ext>
                  </a:extLst>
                </p:cNvPr>
                <p:cNvSpPr/>
                <p:nvPr/>
              </p:nvSpPr>
              <p:spPr>
                <a:xfrm>
                  <a:off x="8558982" y="7554433"/>
                  <a:ext cx="292761" cy="196201"/>
                </a:xfrm>
                <a:custGeom>
                  <a:avLst/>
                  <a:gdLst>
                    <a:gd name="connsiteX0" fmla="*/ 283536 w 292761"/>
                    <a:gd name="connsiteY0" fmla="*/ 38283 h 196201"/>
                    <a:gd name="connsiteX1" fmla="*/ 283536 w 292761"/>
                    <a:gd name="connsiteY1" fmla="*/ 38283 h 196201"/>
                    <a:gd name="connsiteX2" fmla="*/ 230896 w 292761"/>
                    <a:gd name="connsiteY2" fmla="*/ 23927 h 196201"/>
                    <a:gd name="connsiteX3" fmla="*/ 159115 w 292761"/>
                    <a:gd name="connsiteY3" fmla="*/ 19142 h 196201"/>
                    <a:gd name="connsiteX4" fmla="*/ 29909 w 292761"/>
                    <a:gd name="connsiteY4" fmla="*/ 0 h 196201"/>
                    <a:gd name="connsiteX5" fmla="*/ 29909 w 292761"/>
                    <a:gd name="connsiteY5" fmla="*/ 0 h 196201"/>
                    <a:gd name="connsiteX6" fmla="*/ 1196 w 292761"/>
                    <a:gd name="connsiteY6" fmla="*/ 86137 h 196201"/>
                    <a:gd name="connsiteX7" fmla="*/ 63407 w 292761"/>
                    <a:gd name="connsiteY7" fmla="*/ 167490 h 196201"/>
                    <a:gd name="connsiteX8" fmla="*/ 77763 w 292761"/>
                    <a:gd name="connsiteY8" fmla="*/ 172275 h 196201"/>
                    <a:gd name="connsiteX9" fmla="*/ 44265 w 292761"/>
                    <a:gd name="connsiteY9" fmla="*/ 133992 h 196201"/>
                    <a:gd name="connsiteX10" fmla="*/ 39480 w 292761"/>
                    <a:gd name="connsiteY10" fmla="*/ 105279 h 196201"/>
                    <a:gd name="connsiteX11" fmla="*/ 63407 w 292761"/>
                    <a:gd name="connsiteY11" fmla="*/ 100494 h 196201"/>
                    <a:gd name="connsiteX12" fmla="*/ 87334 w 292761"/>
                    <a:gd name="connsiteY12" fmla="*/ 124421 h 196201"/>
                    <a:gd name="connsiteX13" fmla="*/ 144759 w 292761"/>
                    <a:gd name="connsiteY13" fmla="*/ 153133 h 196201"/>
                    <a:gd name="connsiteX14" fmla="*/ 183042 w 292761"/>
                    <a:gd name="connsiteY14" fmla="*/ 153133 h 196201"/>
                    <a:gd name="connsiteX15" fmla="*/ 230896 w 292761"/>
                    <a:gd name="connsiteY15" fmla="*/ 124421 h 196201"/>
                    <a:gd name="connsiteX16" fmla="*/ 245253 w 292761"/>
                    <a:gd name="connsiteY16" fmla="*/ 119635 h 196201"/>
                    <a:gd name="connsiteX17" fmla="*/ 240467 w 292761"/>
                    <a:gd name="connsiteY17" fmla="*/ 157919 h 196201"/>
                    <a:gd name="connsiteX18" fmla="*/ 183042 w 292761"/>
                    <a:gd name="connsiteY18" fmla="*/ 191417 h 196201"/>
                    <a:gd name="connsiteX19" fmla="*/ 168686 w 292761"/>
                    <a:gd name="connsiteY19" fmla="*/ 196202 h 196201"/>
                    <a:gd name="connsiteX20" fmla="*/ 235682 w 292761"/>
                    <a:gd name="connsiteY20" fmla="*/ 177060 h 196201"/>
                    <a:gd name="connsiteX21" fmla="*/ 273965 w 292761"/>
                    <a:gd name="connsiteY21" fmla="*/ 138777 h 196201"/>
                    <a:gd name="connsiteX22" fmla="*/ 283536 w 292761"/>
                    <a:gd name="connsiteY22" fmla="*/ 38283 h 196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2761" h="196201">
                      <a:moveTo>
                        <a:pt x="283536" y="38283"/>
                      </a:moveTo>
                      <a:cubicBezTo>
                        <a:pt x="283536" y="38283"/>
                        <a:pt x="283536" y="38283"/>
                        <a:pt x="283536" y="38283"/>
                      </a:cubicBezTo>
                      <a:cubicBezTo>
                        <a:pt x="269180" y="19142"/>
                        <a:pt x="250038" y="23927"/>
                        <a:pt x="230896" y="23927"/>
                      </a:cubicBezTo>
                      <a:cubicBezTo>
                        <a:pt x="206969" y="23927"/>
                        <a:pt x="183042" y="19142"/>
                        <a:pt x="159115" y="19142"/>
                      </a:cubicBezTo>
                      <a:cubicBezTo>
                        <a:pt x="116046" y="14356"/>
                        <a:pt x="72978" y="9571"/>
                        <a:pt x="29909" y="0"/>
                      </a:cubicBezTo>
                      <a:cubicBezTo>
                        <a:pt x="29909" y="0"/>
                        <a:pt x="29909" y="0"/>
                        <a:pt x="29909" y="0"/>
                      </a:cubicBezTo>
                      <a:cubicBezTo>
                        <a:pt x="5982" y="14356"/>
                        <a:pt x="-3589" y="57425"/>
                        <a:pt x="1196" y="86137"/>
                      </a:cubicBezTo>
                      <a:cubicBezTo>
                        <a:pt x="10767" y="119635"/>
                        <a:pt x="34694" y="148348"/>
                        <a:pt x="63407" y="167490"/>
                      </a:cubicBezTo>
                      <a:cubicBezTo>
                        <a:pt x="68192" y="167490"/>
                        <a:pt x="72978" y="172275"/>
                        <a:pt x="77763" y="172275"/>
                      </a:cubicBezTo>
                      <a:cubicBezTo>
                        <a:pt x="63407" y="162704"/>
                        <a:pt x="53836" y="153133"/>
                        <a:pt x="44265" y="133992"/>
                      </a:cubicBezTo>
                      <a:cubicBezTo>
                        <a:pt x="39480" y="124421"/>
                        <a:pt x="34694" y="114850"/>
                        <a:pt x="39480" y="105279"/>
                      </a:cubicBezTo>
                      <a:cubicBezTo>
                        <a:pt x="39480" y="90923"/>
                        <a:pt x="53836" y="90923"/>
                        <a:pt x="63407" y="100494"/>
                      </a:cubicBezTo>
                      <a:cubicBezTo>
                        <a:pt x="72978" y="110065"/>
                        <a:pt x="77763" y="114850"/>
                        <a:pt x="87334" y="124421"/>
                      </a:cubicBezTo>
                      <a:cubicBezTo>
                        <a:pt x="106476" y="138777"/>
                        <a:pt x="125617" y="148348"/>
                        <a:pt x="144759" y="153133"/>
                      </a:cubicBezTo>
                      <a:cubicBezTo>
                        <a:pt x="159115" y="153133"/>
                        <a:pt x="168686" y="153133"/>
                        <a:pt x="183042" y="153133"/>
                      </a:cubicBezTo>
                      <a:cubicBezTo>
                        <a:pt x="202184" y="148348"/>
                        <a:pt x="216540" y="133992"/>
                        <a:pt x="230896" y="124421"/>
                      </a:cubicBezTo>
                      <a:cubicBezTo>
                        <a:pt x="235682" y="119635"/>
                        <a:pt x="240467" y="119635"/>
                        <a:pt x="245253" y="119635"/>
                      </a:cubicBezTo>
                      <a:cubicBezTo>
                        <a:pt x="259609" y="124421"/>
                        <a:pt x="250038" y="148348"/>
                        <a:pt x="240467" y="157919"/>
                      </a:cubicBezTo>
                      <a:cubicBezTo>
                        <a:pt x="226111" y="177060"/>
                        <a:pt x="202184" y="186631"/>
                        <a:pt x="183042" y="191417"/>
                      </a:cubicBezTo>
                      <a:cubicBezTo>
                        <a:pt x="178257" y="191417"/>
                        <a:pt x="173471" y="191417"/>
                        <a:pt x="168686" y="196202"/>
                      </a:cubicBezTo>
                      <a:cubicBezTo>
                        <a:pt x="192613" y="196202"/>
                        <a:pt x="216540" y="186631"/>
                        <a:pt x="235682" y="177060"/>
                      </a:cubicBezTo>
                      <a:cubicBezTo>
                        <a:pt x="250038" y="167490"/>
                        <a:pt x="264394" y="153133"/>
                        <a:pt x="273965" y="138777"/>
                      </a:cubicBezTo>
                      <a:cubicBezTo>
                        <a:pt x="288322" y="105279"/>
                        <a:pt x="302678" y="62210"/>
                        <a:pt x="283536" y="38283"/>
                      </a:cubicBezTo>
                      <a:close/>
                    </a:path>
                  </a:pathLst>
                </a:custGeom>
                <a:solidFill>
                  <a:srgbClr val="009A9A">
                    <a:alpha val="30000"/>
                  </a:srgbClr>
                </a:solidFill>
                <a:ln w="47824" cap="flat">
                  <a:no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xmlns="" id="{868064E0-61EB-43FA-AF5E-97B7A2508F86}"/>
                    </a:ext>
                  </a:extLst>
                </p:cNvPr>
                <p:cNvSpPr/>
                <p:nvPr/>
              </p:nvSpPr>
              <p:spPr>
                <a:xfrm>
                  <a:off x="8177345" y="7691250"/>
                  <a:ext cx="1306418" cy="813087"/>
                </a:xfrm>
                <a:custGeom>
                  <a:avLst/>
                  <a:gdLst>
                    <a:gd name="connsiteX0" fmla="*/ 1124573 w 1306418"/>
                    <a:gd name="connsiteY0" fmla="*/ 217304 h 813087"/>
                    <a:gd name="connsiteX1" fmla="*/ 1024079 w 1306418"/>
                    <a:gd name="connsiteY1" fmla="*/ 83312 h 813087"/>
                    <a:gd name="connsiteX2" fmla="*/ 985796 w 1306418"/>
                    <a:gd name="connsiteY2" fmla="*/ 30672 h 813087"/>
                    <a:gd name="connsiteX3" fmla="*/ 957084 w 1306418"/>
                    <a:gd name="connsiteY3" fmla="*/ 35458 h 813087"/>
                    <a:gd name="connsiteX4" fmla="*/ 923585 w 1306418"/>
                    <a:gd name="connsiteY4" fmla="*/ 6745 h 813087"/>
                    <a:gd name="connsiteX5" fmla="*/ 890088 w 1306418"/>
                    <a:gd name="connsiteY5" fmla="*/ 25887 h 813087"/>
                    <a:gd name="connsiteX6" fmla="*/ 928371 w 1306418"/>
                    <a:gd name="connsiteY6" fmla="*/ 88097 h 813087"/>
                    <a:gd name="connsiteX7" fmla="*/ 952298 w 1306418"/>
                    <a:gd name="connsiteY7" fmla="*/ 159879 h 813087"/>
                    <a:gd name="connsiteX8" fmla="*/ 976225 w 1306418"/>
                    <a:gd name="connsiteY8" fmla="*/ 303441 h 813087"/>
                    <a:gd name="connsiteX9" fmla="*/ 961869 w 1306418"/>
                    <a:gd name="connsiteY9" fmla="*/ 509214 h 813087"/>
                    <a:gd name="connsiteX10" fmla="*/ 851804 w 1306418"/>
                    <a:gd name="connsiteY10" fmla="*/ 633635 h 813087"/>
                    <a:gd name="connsiteX11" fmla="*/ 732169 w 1306418"/>
                    <a:gd name="connsiteY11" fmla="*/ 662347 h 813087"/>
                    <a:gd name="connsiteX12" fmla="*/ 727383 w 1306418"/>
                    <a:gd name="connsiteY12" fmla="*/ 614493 h 813087"/>
                    <a:gd name="connsiteX13" fmla="*/ 751310 w 1306418"/>
                    <a:gd name="connsiteY13" fmla="*/ 537926 h 813087"/>
                    <a:gd name="connsiteX14" fmla="*/ 751310 w 1306418"/>
                    <a:gd name="connsiteY14" fmla="*/ 284299 h 813087"/>
                    <a:gd name="connsiteX15" fmla="*/ 717813 w 1306418"/>
                    <a:gd name="connsiteY15" fmla="*/ 83312 h 813087"/>
                    <a:gd name="connsiteX16" fmla="*/ 607748 w 1306418"/>
                    <a:gd name="connsiteY16" fmla="*/ 49814 h 813087"/>
                    <a:gd name="connsiteX17" fmla="*/ 555108 w 1306418"/>
                    <a:gd name="connsiteY17" fmla="*/ 59385 h 813087"/>
                    <a:gd name="connsiteX18" fmla="*/ 473756 w 1306418"/>
                    <a:gd name="connsiteY18" fmla="*/ 49814 h 813087"/>
                    <a:gd name="connsiteX19" fmla="*/ 421117 w 1306418"/>
                    <a:gd name="connsiteY19" fmla="*/ 64170 h 813087"/>
                    <a:gd name="connsiteX20" fmla="*/ 382833 w 1306418"/>
                    <a:gd name="connsiteY20" fmla="*/ 97668 h 813087"/>
                    <a:gd name="connsiteX21" fmla="*/ 306266 w 1306418"/>
                    <a:gd name="connsiteY21" fmla="*/ 11531 h 813087"/>
                    <a:gd name="connsiteX22" fmla="*/ 172275 w 1306418"/>
                    <a:gd name="connsiteY22" fmla="*/ 150308 h 813087"/>
                    <a:gd name="connsiteX23" fmla="*/ 19141 w 1306418"/>
                    <a:gd name="connsiteY23" fmla="*/ 112024 h 813087"/>
                    <a:gd name="connsiteX24" fmla="*/ 0 w 1306418"/>
                    <a:gd name="connsiteY24" fmla="*/ 121595 h 813087"/>
                    <a:gd name="connsiteX25" fmla="*/ 52640 w 1306418"/>
                    <a:gd name="connsiteY25" fmla="*/ 174235 h 813087"/>
                    <a:gd name="connsiteX26" fmla="*/ 71781 w 1306418"/>
                    <a:gd name="connsiteY26" fmla="*/ 188591 h 813087"/>
                    <a:gd name="connsiteX27" fmla="*/ 129206 w 1306418"/>
                    <a:gd name="connsiteY27" fmla="*/ 236445 h 813087"/>
                    <a:gd name="connsiteX28" fmla="*/ 148348 w 1306418"/>
                    <a:gd name="connsiteY28" fmla="*/ 255587 h 813087"/>
                    <a:gd name="connsiteX29" fmla="*/ 229700 w 1306418"/>
                    <a:gd name="connsiteY29" fmla="*/ 274729 h 813087"/>
                    <a:gd name="connsiteX30" fmla="*/ 234485 w 1306418"/>
                    <a:gd name="connsiteY30" fmla="*/ 217304 h 813087"/>
                    <a:gd name="connsiteX31" fmla="*/ 282339 w 1306418"/>
                    <a:gd name="connsiteY31" fmla="*/ 169449 h 813087"/>
                    <a:gd name="connsiteX32" fmla="*/ 301481 w 1306418"/>
                    <a:gd name="connsiteY32" fmla="*/ 145522 h 813087"/>
                    <a:gd name="connsiteX33" fmla="*/ 272769 w 1306418"/>
                    <a:gd name="connsiteY33" fmla="*/ 222089 h 813087"/>
                    <a:gd name="connsiteX34" fmla="*/ 229700 w 1306418"/>
                    <a:gd name="connsiteY34" fmla="*/ 380008 h 813087"/>
                    <a:gd name="connsiteX35" fmla="*/ 200987 w 1306418"/>
                    <a:gd name="connsiteY35" fmla="*/ 537926 h 813087"/>
                    <a:gd name="connsiteX36" fmla="*/ 196202 w 1306418"/>
                    <a:gd name="connsiteY36" fmla="*/ 609708 h 813087"/>
                    <a:gd name="connsiteX37" fmla="*/ 196202 w 1306418"/>
                    <a:gd name="connsiteY37" fmla="*/ 638420 h 813087"/>
                    <a:gd name="connsiteX38" fmla="*/ 181846 w 1306418"/>
                    <a:gd name="connsiteY38" fmla="*/ 647991 h 813087"/>
                    <a:gd name="connsiteX39" fmla="*/ 157919 w 1306418"/>
                    <a:gd name="connsiteY39" fmla="*/ 734128 h 813087"/>
                    <a:gd name="connsiteX40" fmla="*/ 287125 w 1306418"/>
                    <a:gd name="connsiteY40" fmla="*/ 801124 h 813087"/>
                    <a:gd name="connsiteX41" fmla="*/ 373262 w 1306418"/>
                    <a:gd name="connsiteY41" fmla="*/ 801124 h 813087"/>
                    <a:gd name="connsiteX42" fmla="*/ 435473 w 1306418"/>
                    <a:gd name="connsiteY42" fmla="*/ 791554 h 813087"/>
                    <a:gd name="connsiteX43" fmla="*/ 492898 w 1306418"/>
                    <a:gd name="connsiteY43" fmla="*/ 805910 h 813087"/>
                    <a:gd name="connsiteX44" fmla="*/ 660387 w 1306418"/>
                    <a:gd name="connsiteY44" fmla="*/ 805910 h 813087"/>
                    <a:gd name="connsiteX45" fmla="*/ 847019 w 1306418"/>
                    <a:gd name="connsiteY45" fmla="*/ 753270 h 813087"/>
                    <a:gd name="connsiteX46" fmla="*/ 914015 w 1306418"/>
                    <a:gd name="connsiteY46" fmla="*/ 753270 h 813087"/>
                    <a:gd name="connsiteX47" fmla="*/ 1052792 w 1306418"/>
                    <a:gd name="connsiteY47" fmla="*/ 705416 h 813087"/>
                    <a:gd name="connsiteX48" fmla="*/ 1081504 w 1306418"/>
                    <a:gd name="connsiteY48" fmla="*/ 595351 h 813087"/>
                    <a:gd name="connsiteX49" fmla="*/ 1033650 w 1306418"/>
                    <a:gd name="connsiteY49" fmla="*/ 523570 h 813087"/>
                    <a:gd name="connsiteX50" fmla="*/ 1038435 w 1306418"/>
                    <a:gd name="connsiteY50" fmla="*/ 432647 h 813087"/>
                    <a:gd name="connsiteX51" fmla="*/ 1038435 w 1306418"/>
                    <a:gd name="connsiteY51" fmla="*/ 341724 h 813087"/>
                    <a:gd name="connsiteX52" fmla="*/ 1052792 w 1306418"/>
                    <a:gd name="connsiteY52" fmla="*/ 351295 h 813087"/>
                    <a:gd name="connsiteX53" fmla="*/ 1052792 w 1306418"/>
                    <a:gd name="connsiteY53" fmla="*/ 351295 h 813087"/>
                    <a:gd name="connsiteX54" fmla="*/ 1052792 w 1306418"/>
                    <a:gd name="connsiteY54" fmla="*/ 399149 h 813087"/>
                    <a:gd name="connsiteX55" fmla="*/ 1110217 w 1306418"/>
                    <a:gd name="connsiteY55" fmla="*/ 423076 h 813087"/>
                    <a:gd name="connsiteX56" fmla="*/ 1263350 w 1306418"/>
                    <a:gd name="connsiteY56" fmla="*/ 303441 h 813087"/>
                    <a:gd name="connsiteX57" fmla="*/ 1306419 w 1306418"/>
                    <a:gd name="connsiteY57" fmla="*/ 174235 h 813087"/>
                    <a:gd name="connsiteX58" fmla="*/ 1124573 w 1306418"/>
                    <a:gd name="connsiteY58" fmla="*/ 217304 h 813087"/>
                    <a:gd name="connsiteX59" fmla="*/ 545537 w 1306418"/>
                    <a:gd name="connsiteY59" fmla="*/ 748485 h 813087"/>
                    <a:gd name="connsiteX60" fmla="*/ 339765 w 1306418"/>
                    <a:gd name="connsiteY60" fmla="*/ 705416 h 813087"/>
                    <a:gd name="connsiteX61" fmla="*/ 277554 w 1306418"/>
                    <a:gd name="connsiteY61" fmla="*/ 719772 h 813087"/>
                    <a:gd name="connsiteX62" fmla="*/ 263198 w 1306418"/>
                    <a:gd name="connsiteY62" fmla="*/ 743699 h 813087"/>
                    <a:gd name="connsiteX63" fmla="*/ 224914 w 1306418"/>
                    <a:gd name="connsiteY63" fmla="*/ 758056 h 813087"/>
                    <a:gd name="connsiteX64" fmla="*/ 172275 w 1306418"/>
                    <a:gd name="connsiteY64" fmla="*/ 724558 h 813087"/>
                    <a:gd name="connsiteX65" fmla="*/ 167490 w 1306418"/>
                    <a:gd name="connsiteY65" fmla="*/ 686274 h 813087"/>
                    <a:gd name="connsiteX66" fmla="*/ 172275 w 1306418"/>
                    <a:gd name="connsiteY66" fmla="*/ 667133 h 813087"/>
                    <a:gd name="connsiteX67" fmla="*/ 205773 w 1306418"/>
                    <a:gd name="connsiteY67" fmla="*/ 647991 h 813087"/>
                    <a:gd name="connsiteX68" fmla="*/ 215344 w 1306418"/>
                    <a:gd name="connsiteY68" fmla="*/ 590566 h 813087"/>
                    <a:gd name="connsiteX69" fmla="*/ 239271 w 1306418"/>
                    <a:gd name="connsiteY69" fmla="*/ 580995 h 813087"/>
                    <a:gd name="connsiteX70" fmla="*/ 272769 w 1306418"/>
                    <a:gd name="connsiteY70" fmla="*/ 614493 h 813087"/>
                    <a:gd name="connsiteX71" fmla="*/ 325408 w 1306418"/>
                    <a:gd name="connsiteY71" fmla="*/ 590566 h 813087"/>
                    <a:gd name="connsiteX72" fmla="*/ 354121 w 1306418"/>
                    <a:gd name="connsiteY72" fmla="*/ 595351 h 813087"/>
                    <a:gd name="connsiteX73" fmla="*/ 378048 w 1306418"/>
                    <a:gd name="connsiteY73" fmla="*/ 638420 h 813087"/>
                    <a:gd name="connsiteX74" fmla="*/ 416331 w 1306418"/>
                    <a:gd name="connsiteY74" fmla="*/ 652777 h 813087"/>
                    <a:gd name="connsiteX75" fmla="*/ 512040 w 1306418"/>
                    <a:gd name="connsiteY75" fmla="*/ 652777 h 813087"/>
                    <a:gd name="connsiteX76" fmla="*/ 650817 w 1306418"/>
                    <a:gd name="connsiteY76" fmla="*/ 691060 h 813087"/>
                    <a:gd name="connsiteX77" fmla="*/ 545537 w 1306418"/>
                    <a:gd name="connsiteY77" fmla="*/ 748485 h 81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306418" h="813087">
                      <a:moveTo>
                        <a:pt x="1124573" y="217304"/>
                      </a:moveTo>
                      <a:cubicBezTo>
                        <a:pt x="1062363" y="226874"/>
                        <a:pt x="1043221" y="121595"/>
                        <a:pt x="1024079" y="83312"/>
                      </a:cubicBezTo>
                      <a:cubicBezTo>
                        <a:pt x="1014508" y="64170"/>
                        <a:pt x="1004938" y="40243"/>
                        <a:pt x="985796" y="30672"/>
                      </a:cubicBezTo>
                      <a:cubicBezTo>
                        <a:pt x="971440" y="21102"/>
                        <a:pt x="971440" y="35458"/>
                        <a:pt x="957084" y="35458"/>
                      </a:cubicBezTo>
                      <a:cubicBezTo>
                        <a:pt x="937942" y="35458"/>
                        <a:pt x="933156" y="16316"/>
                        <a:pt x="923585" y="6745"/>
                      </a:cubicBezTo>
                      <a:cubicBezTo>
                        <a:pt x="904444" y="-7611"/>
                        <a:pt x="885302" y="1960"/>
                        <a:pt x="890088" y="25887"/>
                      </a:cubicBezTo>
                      <a:cubicBezTo>
                        <a:pt x="894873" y="49814"/>
                        <a:pt x="918800" y="68956"/>
                        <a:pt x="928371" y="88097"/>
                      </a:cubicBezTo>
                      <a:cubicBezTo>
                        <a:pt x="937942" y="112024"/>
                        <a:pt x="947512" y="135951"/>
                        <a:pt x="952298" y="159879"/>
                      </a:cubicBezTo>
                      <a:cubicBezTo>
                        <a:pt x="966654" y="207733"/>
                        <a:pt x="971440" y="255587"/>
                        <a:pt x="976225" y="303441"/>
                      </a:cubicBezTo>
                      <a:cubicBezTo>
                        <a:pt x="985796" y="370437"/>
                        <a:pt x="995367" y="447003"/>
                        <a:pt x="961869" y="509214"/>
                      </a:cubicBezTo>
                      <a:cubicBezTo>
                        <a:pt x="937942" y="557068"/>
                        <a:pt x="894873" y="600137"/>
                        <a:pt x="851804" y="633635"/>
                      </a:cubicBezTo>
                      <a:cubicBezTo>
                        <a:pt x="827877" y="652777"/>
                        <a:pt x="760881" y="695845"/>
                        <a:pt x="732169" y="662347"/>
                      </a:cubicBezTo>
                      <a:cubicBezTo>
                        <a:pt x="722598" y="647991"/>
                        <a:pt x="722598" y="628849"/>
                        <a:pt x="727383" y="614493"/>
                      </a:cubicBezTo>
                      <a:cubicBezTo>
                        <a:pt x="736954" y="590566"/>
                        <a:pt x="746525" y="566639"/>
                        <a:pt x="751310" y="537926"/>
                      </a:cubicBezTo>
                      <a:cubicBezTo>
                        <a:pt x="756096" y="451789"/>
                        <a:pt x="751310" y="370437"/>
                        <a:pt x="751310" y="284299"/>
                      </a:cubicBezTo>
                      <a:cubicBezTo>
                        <a:pt x="751310" y="222089"/>
                        <a:pt x="765667" y="135951"/>
                        <a:pt x="717813" y="83312"/>
                      </a:cubicBezTo>
                      <a:cubicBezTo>
                        <a:pt x="689100" y="54599"/>
                        <a:pt x="650817" y="49814"/>
                        <a:pt x="607748" y="49814"/>
                      </a:cubicBezTo>
                      <a:cubicBezTo>
                        <a:pt x="588606" y="54599"/>
                        <a:pt x="569464" y="59385"/>
                        <a:pt x="555108" y="59385"/>
                      </a:cubicBezTo>
                      <a:cubicBezTo>
                        <a:pt x="526396" y="59385"/>
                        <a:pt x="497683" y="59385"/>
                        <a:pt x="473756" y="49814"/>
                      </a:cubicBezTo>
                      <a:cubicBezTo>
                        <a:pt x="454615" y="49814"/>
                        <a:pt x="435473" y="54599"/>
                        <a:pt x="421117" y="64170"/>
                      </a:cubicBezTo>
                      <a:cubicBezTo>
                        <a:pt x="411546" y="73741"/>
                        <a:pt x="397189" y="92883"/>
                        <a:pt x="382833" y="97668"/>
                      </a:cubicBezTo>
                      <a:cubicBezTo>
                        <a:pt x="339765" y="112024"/>
                        <a:pt x="344550" y="-17182"/>
                        <a:pt x="306266" y="11531"/>
                      </a:cubicBezTo>
                      <a:cubicBezTo>
                        <a:pt x="253627" y="49814"/>
                        <a:pt x="253627" y="155093"/>
                        <a:pt x="172275" y="150308"/>
                      </a:cubicBezTo>
                      <a:cubicBezTo>
                        <a:pt x="119635" y="145522"/>
                        <a:pt x="76567" y="92883"/>
                        <a:pt x="19141" y="112024"/>
                      </a:cubicBezTo>
                      <a:cubicBezTo>
                        <a:pt x="9571" y="116810"/>
                        <a:pt x="4785" y="116810"/>
                        <a:pt x="0" y="121595"/>
                      </a:cubicBezTo>
                      <a:cubicBezTo>
                        <a:pt x="4785" y="145522"/>
                        <a:pt x="33498" y="164664"/>
                        <a:pt x="52640" y="174235"/>
                      </a:cubicBezTo>
                      <a:cubicBezTo>
                        <a:pt x="57425" y="179020"/>
                        <a:pt x="66996" y="183806"/>
                        <a:pt x="71781" y="188591"/>
                      </a:cubicBezTo>
                      <a:cubicBezTo>
                        <a:pt x="90923" y="202947"/>
                        <a:pt x="110064" y="222089"/>
                        <a:pt x="129206" y="236445"/>
                      </a:cubicBezTo>
                      <a:cubicBezTo>
                        <a:pt x="133991" y="241231"/>
                        <a:pt x="138777" y="246016"/>
                        <a:pt x="148348" y="255587"/>
                      </a:cubicBezTo>
                      <a:cubicBezTo>
                        <a:pt x="167490" y="284299"/>
                        <a:pt x="205773" y="313012"/>
                        <a:pt x="229700" y="274729"/>
                      </a:cubicBezTo>
                      <a:cubicBezTo>
                        <a:pt x="239271" y="260372"/>
                        <a:pt x="239271" y="241231"/>
                        <a:pt x="234485" y="217304"/>
                      </a:cubicBezTo>
                      <a:cubicBezTo>
                        <a:pt x="253627" y="202947"/>
                        <a:pt x="267983" y="183806"/>
                        <a:pt x="282339" y="169449"/>
                      </a:cubicBezTo>
                      <a:cubicBezTo>
                        <a:pt x="287125" y="159879"/>
                        <a:pt x="296696" y="155093"/>
                        <a:pt x="301481" y="145522"/>
                      </a:cubicBezTo>
                      <a:cubicBezTo>
                        <a:pt x="291910" y="169449"/>
                        <a:pt x="282339" y="193376"/>
                        <a:pt x="272769" y="222089"/>
                      </a:cubicBezTo>
                      <a:cubicBezTo>
                        <a:pt x="258412" y="274729"/>
                        <a:pt x="244056" y="327368"/>
                        <a:pt x="229700" y="380008"/>
                      </a:cubicBezTo>
                      <a:cubicBezTo>
                        <a:pt x="215344" y="432647"/>
                        <a:pt x="205773" y="485287"/>
                        <a:pt x="200987" y="537926"/>
                      </a:cubicBezTo>
                      <a:cubicBezTo>
                        <a:pt x="196202" y="561854"/>
                        <a:pt x="196202" y="585781"/>
                        <a:pt x="196202" y="609708"/>
                      </a:cubicBezTo>
                      <a:cubicBezTo>
                        <a:pt x="196202" y="619279"/>
                        <a:pt x="196202" y="628849"/>
                        <a:pt x="196202" y="638420"/>
                      </a:cubicBezTo>
                      <a:cubicBezTo>
                        <a:pt x="191417" y="643206"/>
                        <a:pt x="186631" y="643206"/>
                        <a:pt x="181846" y="647991"/>
                      </a:cubicBezTo>
                      <a:cubicBezTo>
                        <a:pt x="143563" y="662347"/>
                        <a:pt x="143563" y="700631"/>
                        <a:pt x="157919" y="734128"/>
                      </a:cubicBezTo>
                      <a:cubicBezTo>
                        <a:pt x="181846" y="777197"/>
                        <a:pt x="244056" y="791554"/>
                        <a:pt x="287125" y="801124"/>
                      </a:cubicBezTo>
                      <a:cubicBezTo>
                        <a:pt x="315838" y="805910"/>
                        <a:pt x="344550" y="805910"/>
                        <a:pt x="373262" y="801124"/>
                      </a:cubicBezTo>
                      <a:cubicBezTo>
                        <a:pt x="392404" y="801124"/>
                        <a:pt x="411546" y="796339"/>
                        <a:pt x="435473" y="791554"/>
                      </a:cubicBezTo>
                      <a:cubicBezTo>
                        <a:pt x="454615" y="796339"/>
                        <a:pt x="473756" y="801124"/>
                        <a:pt x="492898" y="805910"/>
                      </a:cubicBezTo>
                      <a:cubicBezTo>
                        <a:pt x="550323" y="815481"/>
                        <a:pt x="602963" y="815481"/>
                        <a:pt x="660387" y="805910"/>
                      </a:cubicBezTo>
                      <a:cubicBezTo>
                        <a:pt x="722598" y="796339"/>
                        <a:pt x="789594" y="777197"/>
                        <a:pt x="847019" y="753270"/>
                      </a:cubicBezTo>
                      <a:cubicBezTo>
                        <a:pt x="870946" y="753270"/>
                        <a:pt x="894873" y="753270"/>
                        <a:pt x="914015" y="753270"/>
                      </a:cubicBezTo>
                      <a:cubicBezTo>
                        <a:pt x="966654" y="753270"/>
                        <a:pt x="1014508" y="738914"/>
                        <a:pt x="1052792" y="705416"/>
                      </a:cubicBezTo>
                      <a:cubicBezTo>
                        <a:pt x="1086290" y="676704"/>
                        <a:pt x="1095860" y="633635"/>
                        <a:pt x="1081504" y="595351"/>
                      </a:cubicBezTo>
                      <a:cubicBezTo>
                        <a:pt x="1071933" y="566639"/>
                        <a:pt x="1057577" y="547497"/>
                        <a:pt x="1033650" y="523570"/>
                      </a:cubicBezTo>
                      <a:cubicBezTo>
                        <a:pt x="1038435" y="494858"/>
                        <a:pt x="1038435" y="461360"/>
                        <a:pt x="1038435" y="432647"/>
                      </a:cubicBezTo>
                      <a:cubicBezTo>
                        <a:pt x="1038435" y="403935"/>
                        <a:pt x="1038435" y="370437"/>
                        <a:pt x="1038435" y="341724"/>
                      </a:cubicBezTo>
                      <a:cubicBezTo>
                        <a:pt x="1043221" y="346510"/>
                        <a:pt x="1048006" y="346510"/>
                        <a:pt x="1052792" y="351295"/>
                      </a:cubicBezTo>
                      <a:cubicBezTo>
                        <a:pt x="1052792" y="351295"/>
                        <a:pt x="1052792" y="351295"/>
                        <a:pt x="1052792" y="351295"/>
                      </a:cubicBezTo>
                      <a:cubicBezTo>
                        <a:pt x="1052792" y="370437"/>
                        <a:pt x="1048006" y="384793"/>
                        <a:pt x="1052792" y="399149"/>
                      </a:cubicBezTo>
                      <a:cubicBezTo>
                        <a:pt x="1062363" y="423076"/>
                        <a:pt x="1086290" y="427862"/>
                        <a:pt x="1110217" y="423076"/>
                      </a:cubicBezTo>
                      <a:cubicBezTo>
                        <a:pt x="1177213" y="408720"/>
                        <a:pt x="1229852" y="360866"/>
                        <a:pt x="1263350" y="303441"/>
                      </a:cubicBezTo>
                      <a:cubicBezTo>
                        <a:pt x="1287277" y="265158"/>
                        <a:pt x="1306419" y="222089"/>
                        <a:pt x="1306419" y="174235"/>
                      </a:cubicBezTo>
                      <a:cubicBezTo>
                        <a:pt x="1244209" y="150308"/>
                        <a:pt x="1172427" y="212518"/>
                        <a:pt x="1124573" y="217304"/>
                      </a:cubicBezTo>
                      <a:close/>
                      <a:moveTo>
                        <a:pt x="545537" y="748485"/>
                      </a:moveTo>
                      <a:cubicBezTo>
                        <a:pt x="473756" y="753270"/>
                        <a:pt x="406761" y="729343"/>
                        <a:pt x="339765" y="705416"/>
                      </a:cubicBezTo>
                      <a:cubicBezTo>
                        <a:pt x="315838" y="695845"/>
                        <a:pt x="291910" y="691060"/>
                        <a:pt x="277554" y="719772"/>
                      </a:cubicBezTo>
                      <a:cubicBezTo>
                        <a:pt x="272769" y="729343"/>
                        <a:pt x="272769" y="738914"/>
                        <a:pt x="263198" y="743699"/>
                      </a:cubicBezTo>
                      <a:cubicBezTo>
                        <a:pt x="253627" y="753270"/>
                        <a:pt x="239271" y="758056"/>
                        <a:pt x="224914" y="758056"/>
                      </a:cubicBezTo>
                      <a:cubicBezTo>
                        <a:pt x="205773" y="758056"/>
                        <a:pt x="186631" y="743699"/>
                        <a:pt x="172275" y="724558"/>
                      </a:cubicBezTo>
                      <a:cubicBezTo>
                        <a:pt x="167490" y="714987"/>
                        <a:pt x="162704" y="695845"/>
                        <a:pt x="167490" y="686274"/>
                      </a:cubicBezTo>
                      <a:cubicBezTo>
                        <a:pt x="167490" y="676704"/>
                        <a:pt x="167490" y="671918"/>
                        <a:pt x="172275" y="667133"/>
                      </a:cubicBezTo>
                      <a:cubicBezTo>
                        <a:pt x="181846" y="657562"/>
                        <a:pt x="191417" y="652777"/>
                        <a:pt x="205773" y="647991"/>
                      </a:cubicBezTo>
                      <a:cubicBezTo>
                        <a:pt x="205773" y="628849"/>
                        <a:pt x="205773" y="609708"/>
                        <a:pt x="215344" y="590566"/>
                      </a:cubicBezTo>
                      <a:cubicBezTo>
                        <a:pt x="220129" y="580995"/>
                        <a:pt x="229700" y="576210"/>
                        <a:pt x="239271" y="580995"/>
                      </a:cubicBezTo>
                      <a:cubicBezTo>
                        <a:pt x="253627" y="590566"/>
                        <a:pt x="258412" y="609708"/>
                        <a:pt x="272769" y="614493"/>
                      </a:cubicBezTo>
                      <a:cubicBezTo>
                        <a:pt x="296696" y="628849"/>
                        <a:pt x="306266" y="600137"/>
                        <a:pt x="325408" y="590566"/>
                      </a:cubicBezTo>
                      <a:cubicBezTo>
                        <a:pt x="334979" y="585781"/>
                        <a:pt x="349335" y="585781"/>
                        <a:pt x="354121" y="595351"/>
                      </a:cubicBezTo>
                      <a:cubicBezTo>
                        <a:pt x="363692" y="609708"/>
                        <a:pt x="363692" y="628849"/>
                        <a:pt x="378048" y="638420"/>
                      </a:cubicBezTo>
                      <a:cubicBezTo>
                        <a:pt x="387619" y="647991"/>
                        <a:pt x="401975" y="652777"/>
                        <a:pt x="416331" y="652777"/>
                      </a:cubicBezTo>
                      <a:cubicBezTo>
                        <a:pt x="449829" y="652777"/>
                        <a:pt x="478542" y="652777"/>
                        <a:pt x="512040" y="652777"/>
                      </a:cubicBezTo>
                      <a:cubicBezTo>
                        <a:pt x="540752" y="652777"/>
                        <a:pt x="650817" y="643206"/>
                        <a:pt x="650817" y="691060"/>
                      </a:cubicBezTo>
                      <a:cubicBezTo>
                        <a:pt x="655602" y="743699"/>
                        <a:pt x="574250" y="748485"/>
                        <a:pt x="545537" y="748485"/>
                      </a:cubicBezTo>
                      <a:close/>
                    </a:path>
                  </a:pathLst>
                </a:custGeom>
                <a:solidFill>
                  <a:srgbClr val="009A9A">
                    <a:alpha val="30000"/>
                  </a:srgbClr>
                </a:solidFill>
                <a:ln w="47824" cap="flat">
                  <a:noFill/>
                  <a:prstDash val="solid"/>
                  <a:miter/>
                </a:ln>
              </p:spPr>
              <p:txBody>
                <a:bodyPr rtlCol="0" anchor="ctr"/>
                <a:lstStyle/>
                <a:p>
                  <a:endParaRPr lang="en-US"/>
                </a:p>
              </p:txBody>
            </p:sp>
            <p:sp>
              <p:nvSpPr>
                <p:cNvPr id="246" name="Freeform: Shape 245">
                  <a:extLst>
                    <a:ext uri="{FF2B5EF4-FFF2-40B4-BE49-F238E27FC236}">
                      <a16:creationId xmlns:a16="http://schemas.microsoft.com/office/drawing/2014/main" xmlns="" id="{38B749E3-4C6B-4037-91FC-6B0744A95CBF}"/>
                    </a:ext>
                  </a:extLst>
                </p:cNvPr>
                <p:cNvSpPr/>
                <p:nvPr/>
              </p:nvSpPr>
              <p:spPr>
                <a:xfrm>
                  <a:off x="8307288" y="8324885"/>
                  <a:ext cx="276817" cy="161507"/>
                </a:xfrm>
                <a:custGeom>
                  <a:avLst/>
                  <a:gdLst>
                    <a:gd name="connsiteX0" fmla="*/ 224178 w 276817"/>
                    <a:gd name="connsiteY0" fmla="*/ 124421 h 161507"/>
                    <a:gd name="connsiteX1" fmla="*/ 71044 w 276817"/>
                    <a:gd name="connsiteY1" fmla="*/ 119635 h 161507"/>
                    <a:gd name="connsiteX2" fmla="*/ 18405 w 276817"/>
                    <a:gd name="connsiteY2" fmla="*/ 66996 h 161507"/>
                    <a:gd name="connsiteX3" fmla="*/ 42332 w 276817"/>
                    <a:gd name="connsiteY3" fmla="*/ 0 h 161507"/>
                    <a:gd name="connsiteX4" fmla="*/ 32761 w 276817"/>
                    <a:gd name="connsiteY4" fmla="*/ 4785 h 161507"/>
                    <a:gd name="connsiteX5" fmla="*/ 8834 w 276817"/>
                    <a:gd name="connsiteY5" fmla="*/ 90923 h 161507"/>
                    <a:gd name="connsiteX6" fmla="*/ 138040 w 276817"/>
                    <a:gd name="connsiteY6" fmla="*/ 157919 h 161507"/>
                    <a:gd name="connsiteX7" fmla="*/ 224178 w 276817"/>
                    <a:gd name="connsiteY7" fmla="*/ 157919 h 161507"/>
                    <a:gd name="connsiteX8" fmla="*/ 276818 w 276817"/>
                    <a:gd name="connsiteY8" fmla="*/ 153133 h 161507"/>
                    <a:gd name="connsiteX9" fmla="*/ 224178 w 276817"/>
                    <a:gd name="connsiteY9" fmla="*/ 124421 h 161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6817" h="161507">
                      <a:moveTo>
                        <a:pt x="224178" y="124421"/>
                      </a:moveTo>
                      <a:cubicBezTo>
                        <a:pt x="176324" y="138777"/>
                        <a:pt x="118899" y="138777"/>
                        <a:pt x="71044" y="119635"/>
                      </a:cubicBezTo>
                      <a:cubicBezTo>
                        <a:pt x="47117" y="110065"/>
                        <a:pt x="27976" y="90923"/>
                        <a:pt x="18405" y="66996"/>
                      </a:cubicBezTo>
                      <a:cubicBezTo>
                        <a:pt x="8834" y="38283"/>
                        <a:pt x="23190" y="19142"/>
                        <a:pt x="42332" y="0"/>
                      </a:cubicBezTo>
                      <a:cubicBezTo>
                        <a:pt x="42332" y="0"/>
                        <a:pt x="37547" y="4785"/>
                        <a:pt x="32761" y="4785"/>
                      </a:cubicBezTo>
                      <a:cubicBezTo>
                        <a:pt x="-5522" y="19142"/>
                        <a:pt x="-5522" y="57425"/>
                        <a:pt x="8834" y="90923"/>
                      </a:cubicBezTo>
                      <a:cubicBezTo>
                        <a:pt x="32761" y="133992"/>
                        <a:pt x="94972" y="148348"/>
                        <a:pt x="138040" y="157919"/>
                      </a:cubicBezTo>
                      <a:cubicBezTo>
                        <a:pt x="166753" y="162704"/>
                        <a:pt x="195465" y="162704"/>
                        <a:pt x="224178" y="157919"/>
                      </a:cubicBezTo>
                      <a:cubicBezTo>
                        <a:pt x="243319" y="157919"/>
                        <a:pt x="257676" y="153133"/>
                        <a:pt x="276818" y="153133"/>
                      </a:cubicBezTo>
                      <a:cubicBezTo>
                        <a:pt x="262461" y="148348"/>
                        <a:pt x="243319" y="138777"/>
                        <a:pt x="224178" y="124421"/>
                      </a:cubicBezTo>
                      <a:close/>
                    </a:path>
                  </a:pathLst>
                </a:custGeom>
                <a:solidFill>
                  <a:srgbClr val="009A9A">
                    <a:alpha val="30000"/>
                  </a:srgbClr>
                </a:solidFill>
                <a:ln w="47824" cap="flat">
                  <a:noFill/>
                  <a:prstDash val="solid"/>
                  <a:miter/>
                </a:ln>
              </p:spPr>
              <p:txBody>
                <a:bodyPr rtlCol="0" anchor="ctr"/>
                <a:lstStyle/>
                <a:p>
                  <a:endParaRPr lang="en-US"/>
                </a:p>
              </p:txBody>
            </p:sp>
            <p:sp>
              <p:nvSpPr>
                <p:cNvPr id="247" name="Freeform: Shape 246">
                  <a:extLst>
                    <a:ext uri="{FF2B5EF4-FFF2-40B4-BE49-F238E27FC236}">
                      <a16:creationId xmlns:a16="http://schemas.microsoft.com/office/drawing/2014/main" xmlns="" id="{02D1A7E0-6A0E-4F84-BB7E-3A333E4BC6C3}"/>
                    </a:ext>
                  </a:extLst>
                </p:cNvPr>
                <p:cNvSpPr/>
                <p:nvPr/>
              </p:nvSpPr>
              <p:spPr>
                <a:xfrm>
                  <a:off x="8866445" y="7717137"/>
                  <a:ext cx="593391" cy="756095"/>
                </a:xfrm>
                <a:custGeom>
                  <a:avLst/>
                  <a:gdLst>
                    <a:gd name="connsiteX0" fmla="*/ 564679 w 593391"/>
                    <a:gd name="connsiteY0" fmla="*/ 177060 h 756095"/>
                    <a:gd name="connsiteX1" fmla="*/ 492898 w 593391"/>
                    <a:gd name="connsiteY1" fmla="*/ 210558 h 756095"/>
                    <a:gd name="connsiteX2" fmla="*/ 445044 w 593391"/>
                    <a:gd name="connsiteY2" fmla="*/ 267983 h 756095"/>
                    <a:gd name="connsiteX3" fmla="*/ 421117 w 593391"/>
                    <a:gd name="connsiteY3" fmla="*/ 306267 h 756095"/>
                    <a:gd name="connsiteX4" fmla="*/ 378048 w 593391"/>
                    <a:gd name="connsiteY4" fmla="*/ 282340 h 756095"/>
                    <a:gd name="connsiteX5" fmla="*/ 378048 w 593391"/>
                    <a:gd name="connsiteY5" fmla="*/ 272769 h 756095"/>
                    <a:gd name="connsiteX6" fmla="*/ 349336 w 593391"/>
                    <a:gd name="connsiteY6" fmla="*/ 167490 h 756095"/>
                    <a:gd name="connsiteX7" fmla="*/ 311052 w 593391"/>
                    <a:gd name="connsiteY7" fmla="*/ 43069 h 756095"/>
                    <a:gd name="connsiteX8" fmla="*/ 296696 w 593391"/>
                    <a:gd name="connsiteY8" fmla="*/ 23927 h 756095"/>
                    <a:gd name="connsiteX9" fmla="*/ 291911 w 593391"/>
                    <a:gd name="connsiteY9" fmla="*/ 33498 h 756095"/>
                    <a:gd name="connsiteX10" fmla="*/ 229700 w 593391"/>
                    <a:gd name="connsiteY10" fmla="*/ 0 h 756095"/>
                    <a:gd name="connsiteX11" fmla="*/ 282340 w 593391"/>
                    <a:gd name="connsiteY11" fmla="*/ 124421 h 756095"/>
                    <a:gd name="connsiteX12" fmla="*/ 311052 w 593391"/>
                    <a:gd name="connsiteY12" fmla="*/ 325408 h 756095"/>
                    <a:gd name="connsiteX13" fmla="*/ 277554 w 593391"/>
                    <a:gd name="connsiteY13" fmla="*/ 516825 h 756095"/>
                    <a:gd name="connsiteX14" fmla="*/ 291911 w 593391"/>
                    <a:gd name="connsiteY14" fmla="*/ 602963 h 756095"/>
                    <a:gd name="connsiteX15" fmla="*/ 330194 w 593391"/>
                    <a:gd name="connsiteY15" fmla="*/ 593392 h 756095"/>
                    <a:gd name="connsiteX16" fmla="*/ 344550 w 593391"/>
                    <a:gd name="connsiteY16" fmla="*/ 641246 h 756095"/>
                    <a:gd name="connsiteX17" fmla="*/ 282340 w 593391"/>
                    <a:gd name="connsiteY17" fmla="*/ 693886 h 756095"/>
                    <a:gd name="connsiteX18" fmla="*/ 220130 w 593391"/>
                    <a:gd name="connsiteY18" fmla="*/ 698671 h 756095"/>
                    <a:gd name="connsiteX19" fmla="*/ 210558 w 593391"/>
                    <a:gd name="connsiteY19" fmla="*/ 650817 h 756095"/>
                    <a:gd name="connsiteX20" fmla="*/ 177061 w 593391"/>
                    <a:gd name="connsiteY20" fmla="*/ 669958 h 756095"/>
                    <a:gd name="connsiteX21" fmla="*/ 148348 w 593391"/>
                    <a:gd name="connsiteY21" fmla="*/ 689100 h 756095"/>
                    <a:gd name="connsiteX22" fmla="*/ 43069 w 593391"/>
                    <a:gd name="connsiteY22" fmla="*/ 741740 h 756095"/>
                    <a:gd name="connsiteX23" fmla="*/ 0 w 593391"/>
                    <a:gd name="connsiteY23" fmla="*/ 756096 h 756095"/>
                    <a:gd name="connsiteX24" fmla="*/ 138777 w 593391"/>
                    <a:gd name="connsiteY24" fmla="*/ 713027 h 756095"/>
                    <a:gd name="connsiteX25" fmla="*/ 205773 w 593391"/>
                    <a:gd name="connsiteY25" fmla="*/ 713027 h 756095"/>
                    <a:gd name="connsiteX26" fmla="*/ 344550 w 593391"/>
                    <a:gd name="connsiteY26" fmla="*/ 665173 h 756095"/>
                    <a:gd name="connsiteX27" fmla="*/ 373263 w 593391"/>
                    <a:gd name="connsiteY27" fmla="*/ 555108 h 756095"/>
                    <a:gd name="connsiteX28" fmla="*/ 325409 w 593391"/>
                    <a:gd name="connsiteY28" fmla="*/ 483327 h 756095"/>
                    <a:gd name="connsiteX29" fmla="*/ 330194 w 593391"/>
                    <a:gd name="connsiteY29" fmla="*/ 392404 h 756095"/>
                    <a:gd name="connsiteX30" fmla="*/ 330194 w 593391"/>
                    <a:gd name="connsiteY30" fmla="*/ 301481 h 756095"/>
                    <a:gd name="connsiteX31" fmla="*/ 344550 w 593391"/>
                    <a:gd name="connsiteY31" fmla="*/ 311052 h 756095"/>
                    <a:gd name="connsiteX32" fmla="*/ 344550 w 593391"/>
                    <a:gd name="connsiteY32" fmla="*/ 311052 h 756095"/>
                    <a:gd name="connsiteX33" fmla="*/ 344550 w 593391"/>
                    <a:gd name="connsiteY33" fmla="*/ 358906 h 756095"/>
                    <a:gd name="connsiteX34" fmla="*/ 401975 w 593391"/>
                    <a:gd name="connsiteY34" fmla="*/ 382833 h 756095"/>
                    <a:gd name="connsiteX35" fmla="*/ 555109 w 593391"/>
                    <a:gd name="connsiteY35" fmla="*/ 263198 h 756095"/>
                    <a:gd name="connsiteX36" fmla="*/ 593392 w 593391"/>
                    <a:gd name="connsiteY36" fmla="*/ 167490 h 756095"/>
                    <a:gd name="connsiteX37" fmla="*/ 564679 w 593391"/>
                    <a:gd name="connsiteY37" fmla="*/ 177060 h 756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593391" h="756095">
                      <a:moveTo>
                        <a:pt x="564679" y="177060"/>
                      </a:moveTo>
                      <a:cubicBezTo>
                        <a:pt x="535967" y="177060"/>
                        <a:pt x="512040" y="196202"/>
                        <a:pt x="492898" y="210558"/>
                      </a:cubicBezTo>
                      <a:cubicBezTo>
                        <a:pt x="473756" y="229700"/>
                        <a:pt x="454615" y="248842"/>
                        <a:pt x="445044" y="267983"/>
                      </a:cubicBezTo>
                      <a:cubicBezTo>
                        <a:pt x="435473" y="282340"/>
                        <a:pt x="430688" y="296696"/>
                        <a:pt x="421117" y="306267"/>
                      </a:cubicBezTo>
                      <a:cubicBezTo>
                        <a:pt x="401975" y="330194"/>
                        <a:pt x="382833" y="306267"/>
                        <a:pt x="378048" y="282340"/>
                      </a:cubicBezTo>
                      <a:cubicBezTo>
                        <a:pt x="378048" y="277554"/>
                        <a:pt x="378048" y="277554"/>
                        <a:pt x="378048" y="272769"/>
                      </a:cubicBezTo>
                      <a:cubicBezTo>
                        <a:pt x="349336" y="263198"/>
                        <a:pt x="349336" y="191417"/>
                        <a:pt x="349336" y="167490"/>
                      </a:cubicBezTo>
                      <a:cubicBezTo>
                        <a:pt x="344550" y="124421"/>
                        <a:pt x="339765" y="81352"/>
                        <a:pt x="311052" y="43069"/>
                      </a:cubicBezTo>
                      <a:cubicBezTo>
                        <a:pt x="306267" y="38283"/>
                        <a:pt x="301481" y="28713"/>
                        <a:pt x="296696" y="23927"/>
                      </a:cubicBezTo>
                      <a:cubicBezTo>
                        <a:pt x="296696" y="28713"/>
                        <a:pt x="296696" y="33498"/>
                        <a:pt x="291911" y="33498"/>
                      </a:cubicBezTo>
                      <a:cubicBezTo>
                        <a:pt x="272769" y="52640"/>
                        <a:pt x="244057" y="19142"/>
                        <a:pt x="229700" y="0"/>
                      </a:cubicBezTo>
                      <a:cubicBezTo>
                        <a:pt x="253627" y="38283"/>
                        <a:pt x="267984" y="81352"/>
                        <a:pt x="282340" y="124421"/>
                      </a:cubicBezTo>
                      <a:cubicBezTo>
                        <a:pt x="301481" y="186631"/>
                        <a:pt x="315838" y="258413"/>
                        <a:pt x="311052" y="325408"/>
                      </a:cubicBezTo>
                      <a:cubicBezTo>
                        <a:pt x="311052" y="387619"/>
                        <a:pt x="301481" y="454615"/>
                        <a:pt x="277554" y="516825"/>
                      </a:cubicBezTo>
                      <a:cubicBezTo>
                        <a:pt x="267984" y="535967"/>
                        <a:pt x="244057" y="617319"/>
                        <a:pt x="291911" y="602963"/>
                      </a:cubicBezTo>
                      <a:cubicBezTo>
                        <a:pt x="306267" y="598177"/>
                        <a:pt x="320623" y="588606"/>
                        <a:pt x="330194" y="593392"/>
                      </a:cubicBezTo>
                      <a:cubicBezTo>
                        <a:pt x="354121" y="598177"/>
                        <a:pt x="349336" y="626890"/>
                        <a:pt x="344550" y="641246"/>
                      </a:cubicBezTo>
                      <a:cubicBezTo>
                        <a:pt x="330194" y="665173"/>
                        <a:pt x="306267" y="684314"/>
                        <a:pt x="282340" y="693886"/>
                      </a:cubicBezTo>
                      <a:cubicBezTo>
                        <a:pt x="267984" y="703456"/>
                        <a:pt x="239271" y="713027"/>
                        <a:pt x="220130" y="698671"/>
                      </a:cubicBezTo>
                      <a:cubicBezTo>
                        <a:pt x="205773" y="689100"/>
                        <a:pt x="205773" y="665173"/>
                        <a:pt x="210558" y="650817"/>
                      </a:cubicBezTo>
                      <a:cubicBezTo>
                        <a:pt x="200988" y="650817"/>
                        <a:pt x="186631" y="665173"/>
                        <a:pt x="177061" y="669958"/>
                      </a:cubicBezTo>
                      <a:cubicBezTo>
                        <a:pt x="167490" y="679529"/>
                        <a:pt x="157919" y="684314"/>
                        <a:pt x="148348" y="689100"/>
                      </a:cubicBezTo>
                      <a:cubicBezTo>
                        <a:pt x="114850" y="708242"/>
                        <a:pt x="81352" y="727383"/>
                        <a:pt x="43069" y="741740"/>
                      </a:cubicBezTo>
                      <a:cubicBezTo>
                        <a:pt x="28713" y="746525"/>
                        <a:pt x="14356" y="751310"/>
                        <a:pt x="0" y="756096"/>
                      </a:cubicBezTo>
                      <a:cubicBezTo>
                        <a:pt x="47854" y="746525"/>
                        <a:pt x="90923" y="732169"/>
                        <a:pt x="138777" y="713027"/>
                      </a:cubicBezTo>
                      <a:cubicBezTo>
                        <a:pt x="162704" y="713027"/>
                        <a:pt x="186631" y="713027"/>
                        <a:pt x="205773" y="713027"/>
                      </a:cubicBezTo>
                      <a:cubicBezTo>
                        <a:pt x="258413" y="713027"/>
                        <a:pt x="306267" y="698671"/>
                        <a:pt x="344550" y="665173"/>
                      </a:cubicBezTo>
                      <a:cubicBezTo>
                        <a:pt x="378048" y="636460"/>
                        <a:pt x="387619" y="593392"/>
                        <a:pt x="373263" y="555108"/>
                      </a:cubicBezTo>
                      <a:cubicBezTo>
                        <a:pt x="363692" y="526396"/>
                        <a:pt x="349336" y="507254"/>
                        <a:pt x="325409" y="483327"/>
                      </a:cubicBezTo>
                      <a:cubicBezTo>
                        <a:pt x="330194" y="454615"/>
                        <a:pt x="330194" y="421117"/>
                        <a:pt x="330194" y="392404"/>
                      </a:cubicBezTo>
                      <a:cubicBezTo>
                        <a:pt x="330194" y="363692"/>
                        <a:pt x="330194" y="330194"/>
                        <a:pt x="330194" y="301481"/>
                      </a:cubicBezTo>
                      <a:cubicBezTo>
                        <a:pt x="334979" y="306267"/>
                        <a:pt x="339765" y="306267"/>
                        <a:pt x="344550" y="311052"/>
                      </a:cubicBezTo>
                      <a:cubicBezTo>
                        <a:pt x="344550" y="311052"/>
                        <a:pt x="344550" y="311052"/>
                        <a:pt x="344550" y="311052"/>
                      </a:cubicBezTo>
                      <a:cubicBezTo>
                        <a:pt x="344550" y="330194"/>
                        <a:pt x="339765" y="344550"/>
                        <a:pt x="344550" y="358906"/>
                      </a:cubicBezTo>
                      <a:cubicBezTo>
                        <a:pt x="354121" y="382833"/>
                        <a:pt x="378048" y="387619"/>
                        <a:pt x="401975" y="382833"/>
                      </a:cubicBezTo>
                      <a:cubicBezTo>
                        <a:pt x="468971" y="368477"/>
                        <a:pt x="521611" y="320623"/>
                        <a:pt x="555109" y="263198"/>
                      </a:cubicBezTo>
                      <a:cubicBezTo>
                        <a:pt x="574250" y="234485"/>
                        <a:pt x="588607" y="200988"/>
                        <a:pt x="593392" y="167490"/>
                      </a:cubicBezTo>
                      <a:cubicBezTo>
                        <a:pt x="588607" y="181846"/>
                        <a:pt x="579036" y="177060"/>
                        <a:pt x="564679" y="177060"/>
                      </a:cubicBezTo>
                      <a:close/>
                    </a:path>
                  </a:pathLst>
                </a:custGeom>
                <a:solidFill>
                  <a:srgbClr val="009A9A">
                    <a:alpha val="30000"/>
                  </a:srgbClr>
                </a:solidFill>
                <a:ln w="47824" cap="flat">
                  <a:noFill/>
                  <a:prstDash val="solid"/>
                  <a:miter/>
                </a:ln>
              </p:spPr>
              <p:txBody>
                <a:bodyPr rtlCol="0" anchor="ctr"/>
                <a:lstStyle/>
                <a:p>
                  <a:endParaRPr lang="en-US"/>
                </a:p>
              </p:txBody>
            </p:sp>
            <p:grpSp>
              <p:nvGrpSpPr>
                <p:cNvPr id="248" name="Graphic 3">
                  <a:extLst>
                    <a:ext uri="{FF2B5EF4-FFF2-40B4-BE49-F238E27FC236}">
                      <a16:creationId xmlns:a16="http://schemas.microsoft.com/office/drawing/2014/main" xmlns="" id="{EFA5B416-7342-4996-AF15-F7AB38827239}"/>
                    </a:ext>
                  </a:extLst>
                </p:cNvPr>
                <p:cNvGrpSpPr/>
                <p:nvPr/>
              </p:nvGrpSpPr>
              <p:grpSpPr>
                <a:xfrm>
                  <a:off x="8619246" y="7549647"/>
                  <a:ext cx="186971" cy="162704"/>
                  <a:chOff x="8619246" y="7549647"/>
                  <a:chExt cx="186971" cy="162704"/>
                </a:xfrm>
              </p:grpSpPr>
              <p:grpSp>
                <p:nvGrpSpPr>
                  <p:cNvPr id="249" name="Graphic 3">
                    <a:extLst>
                      <a:ext uri="{FF2B5EF4-FFF2-40B4-BE49-F238E27FC236}">
                        <a16:creationId xmlns:a16="http://schemas.microsoft.com/office/drawing/2014/main" xmlns="" id="{4ADFFA07-FDFC-47F8-A13A-C5F4958ECD17}"/>
                      </a:ext>
                    </a:extLst>
                  </p:cNvPr>
                  <p:cNvGrpSpPr/>
                  <p:nvPr/>
                </p:nvGrpSpPr>
                <p:grpSpPr>
                  <a:xfrm>
                    <a:off x="8619246" y="7549647"/>
                    <a:ext cx="186971" cy="162704"/>
                    <a:chOff x="8619246" y="7549647"/>
                    <a:chExt cx="186971" cy="162704"/>
                  </a:xfrm>
                </p:grpSpPr>
                <p:sp>
                  <p:nvSpPr>
                    <p:cNvPr id="252" name="Freeform: Shape 251">
                      <a:extLst>
                        <a:ext uri="{FF2B5EF4-FFF2-40B4-BE49-F238E27FC236}">
                          <a16:creationId xmlns:a16="http://schemas.microsoft.com/office/drawing/2014/main" xmlns="" id="{78AF155A-B739-4C43-B27C-552D29A04E8B}"/>
                        </a:ext>
                      </a:extLst>
                    </p:cNvPr>
                    <p:cNvSpPr/>
                    <p:nvPr/>
                  </p:nvSpPr>
                  <p:spPr>
                    <a:xfrm>
                      <a:off x="8619730" y="7559218"/>
                      <a:ext cx="180459" cy="144280"/>
                    </a:xfrm>
                    <a:custGeom>
                      <a:avLst/>
                      <a:gdLst>
                        <a:gd name="connsiteX0" fmla="*/ 174933 w 180459"/>
                        <a:gd name="connsiteY0" fmla="*/ 52640 h 144280"/>
                        <a:gd name="connsiteX1" fmla="*/ 170148 w 180459"/>
                        <a:gd name="connsiteY1" fmla="*/ 28712 h 144280"/>
                        <a:gd name="connsiteX2" fmla="*/ 170148 w 180459"/>
                        <a:gd name="connsiteY2" fmla="*/ 28712 h 144280"/>
                        <a:gd name="connsiteX3" fmla="*/ 155792 w 180459"/>
                        <a:gd name="connsiteY3" fmla="*/ 9571 h 144280"/>
                        <a:gd name="connsiteX4" fmla="*/ 26586 w 180459"/>
                        <a:gd name="connsiteY4" fmla="*/ 0 h 144280"/>
                        <a:gd name="connsiteX5" fmla="*/ 17015 w 180459"/>
                        <a:gd name="connsiteY5" fmla="*/ 4785 h 144280"/>
                        <a:gd name="connsiteX6" fmla="*/ 17015 w 180459"/>
                        <a:gd name="connsiteY6" fmla="*/ 4785 h 144280"/>
                        <a:gd name="connsiteX7" fmla="*/ 17015 w 180459"/>
                        <a:gd name="connsiteY7" fmla="*/ 33498 h 144280"/>
                        <a:gd name="connsiteX8" fmla="*/ 2659 w 180459"/>
                        <a:gd name="connsiteY8" fmla="*/ 86137 h 144280"/>
                        <a:gd name="connsiteX9" fmla="*/ 93582 w 180459"/>
                        <a:gd name="connsiteY9" fmla="*/ 143562 h 144280"/>
                        <a:gd name="connsiteX10" fmla="*/ 174933 w 180459"/>
                        <a:gd name="connsiteY10" fmla="*/ 76567 h 144280"/>
                        <a:gd name="connsiteX11" fmla="*/ 174933 w 180459"/>
                        <a:gd name="connsiteY11" fmla="*/ 52640 h 14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459" h="144280">
                          <a:moveTo>
                            <a:pt x="174933" y="52640"/>
                          </a:moveTo>
                          <a:cubicBezTo>
                            <a:pt x="174933" y="43069"/>
                            <a:pt x="174933" y="38283"/>
                            <a:pt x="170148" y="28712"/>
                          </a:cubicBezTo>
                          <a:cubicBezTo>
                            <a:pt x="170148" y="28712"/>
                            <a:pt x="170148" y="28712"/>
                            <a:pt x="170148" y="28712"/>
                          </a:cubicBezTo>
                          <a:cubicBezTo>
                            <a:pt x="170148" y="19142"/>
                            <a:pt x="165363" y="9571"/>
                            <a:pt x="155792" y="9571"/>
                          </a:cubicBezTo>
                          <a:cubicBezTo>
                            <a:pt x="112723" y="4785"/>
                            <a:pt x="69654" y="0"/>
                            <a:pt x="26586" y="0"/>
                          </a:cubicBezTo>
                          <a:cubicBezTo>
                            <a:pt x="21800" y="0"/>
                            <a:pt x="21800" y="4785"/>
                            <a:pt x="17015" y="4785"/>
                          </a:cubicBezTo>
                          <a:cubicBezTo>
                            <a:pt x="17015" y="4785"/>
                            <a:pt x="17015" y="4785"/>
                            <a:pt x="17015" y="4785"/>
                          </a:cubicBezTo>
                          <a:cubicBezTo>
                            <a:pt x="17015" y="14356"/>
                            <a:pt x="17015" y="23927"/>
                            <a:pt x="17015" y="33498"/>
                          </a:cubicBezTo>
                          <a:cubicBezTo>
                            <a:pt x="-2127" y="38283"/>
                            <a:pt x="-2127" y="71781"/>
                            <a:pt x="2659" y="86137"/>
                          </a:cubicBezTo>
                          <a:cubicBezTo>
                            <a:pt x="12230" y="129206"/>
                            <a:pt x="55298" y="148348"/>
                            <a:pt x="93582" y="143562"/>
                          </a:cubicBezTo>
                          <a:cubicBezTo>
                            <a:pt x="131865" y="143562"/>
                            <a:pt x="170148" y="119635"/>
                            <a:pt x="174933" y="76567"/>
                          </a:cubicBezTo>
                          <a:cubicBezTo>
                            <a:pt x="184505" y="71781"/>
                            <a:pt x="179719" y="62210"/>
                            <a:pt x="174933" y="52640"/>
                          </a:cubicBezTo>
                          <a:close/>
                        </a:path>
                      </a:pathLst>
                    </a:custGeom>
                    <a:solidFill>
                      <a:srgbClr val="FBC98F"/>
                    </a:solidFill>
                    <a:ln w="47824" cap="flat">
                      <a:noFill/>
                      <a:prstDash val="solid"/>
                      <a:miter/>
                    </a:ln>
                  </p:spPr>
                  <p:txBody>
                    <a:bodyPr rtlCol="0" anchor="ctr"/>
                    <a:lstStyle/>
                    <a:p>
                      <a:endParaRPr lang="en-US"/>
                    </a:p>
                  </p:txBody>
                </p:sp>
                <p:sp>
                  <p:nvSpPr>
                    <p:cNvPr id="253" name="Freeform: Shape 252">
                      <a:extLst>
                        <a:ext uri="{FF2B5EF4-FFF2-40B4-BE49-F238E27FC236}">
                          <a16:creationId xmlns:a16="http://schemas.microsoft.com/office/drawing/2014/main" xmlns="" id="{60F99D64-8163-467D-8B49-E11E70067223}"/>
                        </a:ext>
                      </a:extLst>
                    </p:cNvPr>
                    <p:cNvSpPr/>
                    <p:nvPr/>
                  </p:nvSpPr>
                  <p:spPr>
                    <a:xfrm>
                      <a:off x="8619246" y="7549647"/>
                      <a:ext cx="186971" cy="162704"/>
                    </a:xfrm>
                    <a:custGeom>
                      <a:avLst/>
                      <a:gdLst>
                        <a:gd name="connsiteX0" fmla="*/ 94066 w 186971"/>
                        <a:gd name="connsiteY0" fmla="*/ 162704 h 162704"/>
                        <a:gd name="connsiteX1" fmla="*/ 94066 w 186971"/>
                        <a:gd name="connsiteY1" fmla="*/ 162704 h 162704"/>
                        <a:gd name="connsiteX2" fmla="*/ 3143 w 186971"/>
                        <a:gd name="connsiteY2" fmla="*/ 100494 h 162704"/>
                        <a:gd name="connsiteX3" fmla="*/ 7929 w 186971"/>
                        <a:gd name="connsiteY3" fmla="*/ 52640 h 162704"/>
                        <a:gd name="connsiteX4" fmla="*/ 17500 w 186971"/>
                        <a:gd name="connsiteY4" fmla="*/ 43069 h 162704"/>
                        <a:gd name="connsiteX5" fmla="*/ 17500 w 186971"/>
                        <a:gd name="connsiteY5" fmla="*/ 38283 h 162704"/>
                        <a:gd name="connsiteX6" fmla="*/ 17500 w 186971"/>
                        <a:gd name="connsiteY6" fmla="*/ 14356 h 162704"/>
                        <a:gd name="connsiteX7" fmla="*/ 17500 w 186971"/>
                        <a:gd name="connsiteY7" fmla="*/ 9571 h 162704"/>
                        <a:gd name="connsiteX8" fmla="*/ 27070 w 186971"/>
                        <a:gd name="connsiteY8" fmla="*/ 0 h 162704"/>
                        <a:gd name="connsiteX9" fmla="*/ 156277 w 186971"/>
                        <a:gd name="connsiteY9" fmla="*/ 9571 h 162704"/>
                        <a:gd name="connsiteX10" fmla="*/ 175418 w 186971"/>
                        <a:gd name="connsiteY10" fmla="*/ 33498 h 162704"/>
                        <a:gd name="connsiteX11" fmla="*/ 180204 w 186971"/>
                        <a:gd name="connsiteY11" fmla="*/ 57425 h 162704"/>
                        <a:gd name="connsiteX12" fmla="*/ 184989 w 186971"/>
                        <a:gd name="connsiteY12" fmla="*/ 86137 h 162704"/>
                        <a:gd name="connsiteX13" fmla="*/ 94066 w 186971"/>
                        <a:gd name="connsiteY13" fmla="*/ 162704 h 162704"/>
                        <a:gd name="connsiteX14" fmla="*/ 94066 w 186971"/>
                        <a:gd name="connsiteY14" fmla="*/ 162704 h 162704"/>
                        <a:gd name="connsiteX15" fmla="*/ 36641 w 186971"/>
                        <a:gd name="connsiteY15" fmla="*/ 14356 h 162704"/>
                        <a:gd name="connsiteX16" fmla="*/ 27070 w 186971"/>
                        <a:gd name="connsiteY16" fmla="*/ 14356 h 162704"/>
                        <a:gd name="connsiteX17" fmla="*/ 27070 w 186971"/>
                        <a:gd name="connsiteY17" fmla="*/ 19142 h 162704"/>
                        <a:gd name="connsiteX18" fmla="*/ 27070 w 186971"/>
                        <a:gd name="connsiteY18" fmla="*/ 19142 h 162704"/>
                        <a:gd name="connsiteX19" fmla="*/ 27070 w 186971"/>
                        <a:gd name="connsiteY19" fmla="*/ 38283 h 162704"/>
                        <a:gd name="connsiteX20" fmla="*/ 27070 w 186971"/>
                        <a:gd name="connsiteY20" fmla="*/ 47854 h 162704"/>
                        <a:gd name="connsiteX21" fmla="*/ 22285 w 186971"/>
                        <a:gd name="connsiteY21" fmla="*/ 52640 h 162704"/>
                        <a:gd name="connsiteX22" fmla="*/ 12714 w 186971"/>
                        <a:gd name="connsiteY22" fmla="*/ 57425 h 162704"/>
                        <a:gd name="connsiteX23" fmla="*/ 12714 w 186971"/>
                        <a:gd name="connsiteY23" fmla="*/ 95708 h 162704"/>
                        <a:gd name="connsiteX24" fmla="*/ 94066 w 186971"/>
                        <a:gd name="connsiteY24" fmla="*/ 148348 h 162704"/>
                        <a:gd name="connsiteX25" fmla="*/ 98852 w 186971"/>
                        <a:gd name="connsiteY25" fmla="*/ 148348 h 162704"/>
                        <a:gd name="connsiteX26" fmla="*/ 175418 w 186971"/>
                        <a:gd name="connsiteY26" fmla="*/ 86137 h 162704"/>
                        <a:gd name="connsiteX27" fmla="*/ 170633 w 186971"/>
                        <a:gd name="connsiteY27" fmla="*/ 62210 h 162704"/>
                        <a:gd name="connsiteX28" fmla="*/ 170633 w 186971"/>
                        <a:gd name="connsiteY28" fmla="*/ 57425 h 162704"/>
                        <a:gd name="connsiteX29" fmla="*/ 165848 w 186971"/>
                        <a:gd name="connsiteY29" fmla="*/ 33498 h 162704"/>
                        <a:gd name="connsiteX30" fmla="*/ 165848 w 186971"/>
                        <a:gd name="connsiteY30" fmla="*/ 33498 h 162704"/>
                        <a:gd name="connsiteX31" fmla="*/ 170633 w 186971"/>
                        <a:gd name="connsiteY31" fmla="*/ 33498 h 162704"/>
                        <a:gd name="connsiteX32" fmla="*/ 165848 w 186971"/>
                        <a:gd name="connsiteY32" fmla="*/ 33498 h 162704"/>
                        <a:gd name="connsiteX33" fmla="*/ 156277 w 186971"/>
                        <a:gd name="connsiteY33" fmla="*/ 19142 h 162704"/>
                        <a:gd name="connsiteX34" fmla="*/ 36641 w 186971"/>
                        <a:gd name="connsiteY34" fmla="*/ 14356 h 162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86971" h="162704">
                          <a:moveTo>
                            <a:pt x="94066" y="162704"/>
                          </a:moveTo>
                          <a:lnTo>
                            <a:pt x="94066" y="162704"/>
                          </a:lnTo>
                          <a:cubicBezTo>
                            <a:pt x="55783" y="162704"/>
                            <a:pt x="12714" y="143562"/>
                            <a:pt x="3143" y="100494"/>
                          </a:cubicBezTo>
                          <a:cubicBezTo>
                            <a:pt x="-1642" y="90923"/>
                            <a:pt x="-1642" y="66996"/>
                            <a:pt x="7929" y="52640"/>
                          </a:cubicBezTo>
                          <a:cubicBezTo>
                            <a:pt x="12714" y="47854"/>
                            <a:pt x="12714" y="47854"/>
                            <a:pt x="17500" y="43069"/>
                          </a:cubicBezTo>
                          <a:cubicBezTo>
                            <a:pt x="17500" y="43069"/>
                            <a:pt x="17500" y="43069"/>
                            <a:pt x="17500" y="38283"/>
                          </a:cubicBezTo>
                          <a:cubicBezTo>
                            <a:pt x="17500" y="28713"/>
                            <a:pt x="17500" y="23927"/>
                            <a:pt x="17500" y="14356"/>
                          </a:cubicBezTo>
                          <a:cubicBezTo>
                            <a:pt x="17500" y="14356"/>
                            <a:pt x="17500" y="9571"/>
                            <a:pt x="17500" y="9571"/>
                          </a:cubicBezTo>
                          <a:cubicBezTo>
                            <a:pt x="17500" y="4786"/>
                            <a:pt x="22285" y="0"/>
                            <a:pt x="27070" y="0"/>
                          </a:cubicBezTo>
                          <a:cubicBezTo>
                            <a:pt x="74925" y="0"/>
                            <a:pt x="122779" y="4786"/>
                            <a:pt x="156277" y="9571"/>
                          </a:cubicBezTo>
                          <a:cubicBezTo>
                            <a:pt x="170633" y="9571"/>
                            <a:pt x="180204" y="23927"/>
                            <a:pt x="175418" y="33498"/>
                          </a:cubicBezTo>
                          <a:cubicBezTo>
                            <a:pt x="175418" y="43069"/>
                            <a:pt x="180204" y="47854"/>
                            <a:pt x="180204" y="57425"/>
                          </a:cubicBezTo>
                          <a:cubicBezTo>
                            <a:pt x="184989" y="66996"/>
                            <a:pt x="189775" y="76567"/>
                            <a:pt x="184989" y="86137"/>
                          </a:cubicBezTo>
                          <a:cubicBezTo>
                            <a:pt x="180204" y="133992"/>
                            <a:pt x="137135" y="162704"/>
                            <a:pt x="94066" y="162704"/>
                          </a:cubicBezTo>
                          <a:cubicBezTo>
                            <a:pt x="98852" y="162704"/>
                            <a:pt x="94066" y="162704"/>
                            <a:pt x="94066" y="162704"/>
                          </a:cubicBezTo>
                          <a:close/>
                          <a:moveTo>
                            <a:pt x="36641" y="14356"/>
                          </a:moveTo>
                          <a:cubicBezTo>
                            <a:pt x="31856" y="14356"/>
                            <a:pt x="31856" y="14356"/>
                            <a:pt x="27070" y="14356"/>
                          </a:cubicBezTo>
                          <a:cubicBezTo>
                            <a:pt x="27070" y="14356"/>
                            <a:pt x="27070" y="14356"/>
                            <a:pt x="27070" y="19142"/>
                          </a:cubicBezTo>
                          <a:cubicBezTo>
                            <a:pt x="27070" y="19142"/>
                            <a:pt x="27070" y="19142"/>
                            <a:pt x="27070" y="19142"/>
                          </a:cubicBezTo>
                          <a:cubicBezTo>
                            <a:pt x="27070" y="23927"/>
                            <a:pt x="27070" y="33498"/>
                            <a:pt x="27070" y="38283"/>
                          </a:cubicBezTo>
                          <a:cubicBezTo>
                            <a:pt x="27070" y="38283"/>
                            <a:pt x="27070" y="43069"/>
                            <a:pt x="27070" y="47854"/>
                          </a:cubicBezTo>
                          <a:cubicBezTo>
                            <a:pt x="27070" y="52640"/>
                            <a:pt x="27070" y="52640"/>
                            <a:pt x="22285" y="52640"/>
                          </a:cubicBezTo>
                          <a:cubicBezTo>
                            <a:pt x="17500" y="52640"/>
                            <a:pt x="17500" y="52640"/>
                            <a:pt x="12714" y="57425"/>
                          </a:cubicBezTo>
                          <a:cubicBezTo>
                            <a:pt x="7929" y="66996"/>
                            <a:pt x="7929" y="86137"/>
                            <a:pt x="12714" y="95708"/>
                          </a:cubicBezTo>
                          <a:cubicBezTo>
                            <a:pt x="22285" y="133992"/>
                            <a:pt x="60569" y="148348"/>
                            <a:pt x="94066" y="148348"/>
                          </a:cubicBezTo>
                          <a:cubicBezTo>
                            <a:pt x="94066" y="148348"/>
                            <a:pt x="94066" y="148348"/>
                            <a:pt x="98852" y="148348"/>
                          </a:cubicBezTo>
                          <a:cubicBezTo>
                            <a:pt x="132350" y="148348"/>
                            <a:pt x="170633" y="124421"/>
                            <a:pt x="175418" y="86137"/>
                          </a:cubicBezTo>
                          <a:cubicBezTo>
                            <a:pt x="175418" y="76567"/>
                            <a:pt x="175418" y="71781"/>
                            <a:pt x="170633" y="62210"/>
                          </a:cubicBezTo>
                          <a:cubicBezTo>
                            <a:pt x="170633" y="62210"/>
                            <a:pt x="170633" y="62210"/>
                            <a:pt x="170633" y="57425"/>
                          </a:cubicBezTo>
                          <a:cubicBezTo>
                            <a:pt x="170633" y="47854"/>
                            <a:pt x="170633" y="43069"/>
                            <a:pt x="165848" y="33498"/>
                          </a:cubicBezTo>
                          <a:cubicBezTo>
                            <a:pt x="165848" y="33498"/>
                            <a:pt x="165848" y="33498"/>
                            <a:pt x="165848" y="33498"/>
                          </a:cubicBezTo>
                          <a:lnTo>
                            <a:pt x="170633" y="33498"/>
                          </a:lnTo>
                          <a:lnTo>
                            <a:pt x="165848" y="33498"/>
                          </a:lnTo>
                          <a:cubicBezTo>
                            <a:pt x="165848" y="23927"/>
                            <a:pt x="161062" y="19142"/>
                            <a:pt x="156277" y="19142"/>
                          </a:cubicBezTo>
                          <a:cubicBezTo>
                            <a:pt x="122779" y="19142"/>
                            <a:pt x="79710" y="14356"/>
                            <a:pt x="36641" y="14356"/>
                          </a:cubicBezTo>
                          <a:close/>
                        </a:path>
                      </a:pathLst>
                    </a:custGeom>
                    <a:solidFill>
                      <a:srgbClr val="D97D30"/>
                    </a:solidFill>
                    <a:ln w="47824" cap="flat">
                      <a:noFill/>
                      <a:prstDash val="solid"/>
                      <a:miter/>
                    </a:ln>
                  </p:spPr>
                  <p:txBody>
                    <a:bodyPr rtlCol="0" anchor="ctr"/>
                    <a:lstStyle/>
                    <a:p>
                      <a:endParaRPr lang="en-US"/>
                    </a:p>
                  </p:txBody>
                </p:sp>
              </p:grpSp>
              <p:sp>
                <p:nvSpPr>
                  <p:cNvPr id="250" name="Freeform: Shape 249">
                    <a:extLst>
                      <a:ext uri="{FF2B5EF4-FFF2-40B4-BE49-F238E27FC236}">
                        <a16:creationId xmlns:a16="http://schemas.microsoft.com/office/drawing/2014/main" xmlns="" id="{7020ACFC-AB1C-4209-948E-7F01293B4D20}"/>
                      </a:ext>
                    </a:extLst>
                  </p:cNvPr>
                  <p:cNvSpPr/>
                  <p:nvPr/>
                </p:nvSpPr>
                <p:spPr>
                  <a:xfrm>
                    <a:off x="8619730" y="7559218"/>
                    <a:ext cx="180459" cy="144280"/>
                  </a:xfrm>
                  <a:custGeom>
                    <a:avLst/>
                    <a:gdLst>
                      <a:gd name="connsiteX0" fmla="*/ 174933 w 180459"/>
                      <a:gd name="connsiteY0" fmla="*/ 52640 h 144280"/>
                      <a:gd name="connsiteX1" fmla="*/ 170148 w 180459"/>
                      <a:gd name="connsiteY1" fmla="*/ 28712 h 144280"/>
                      <a:gd name="connsiteX2" fmla="*/ 170148 w 180459"/>
                      <a:gd name="connsiteY2" fmla="*/ 28712 h 144280"/>
                      <a:gd name="connsiteX3" fmla="*/ 155792 w 180459"/>
                      <a:gd name="connsiteY3" fmla="*/ 9571 h 144280"/>
                      <a:gd name="connsiteX4" fmla="*/ 26586 w 180459"/>
                      <a:gd name="connsiteY4" fmla="*/ 0 h 144280"/>
                      <a:gd name="connsiteX5" fmla="*/ 17015 w 180459"/>
                      <a:gd name="connsiteY5" fmla="*/ 4785 h 144280"/>
                      <a:gd name="connsiteX6" fmla="*/ 17015 w 180459"/>
                      <a:gd name="connsiteY6" fmla="*/ 4785 h 144280"/>
                      <a:gd name="connsiteX7" fmla="*/ 17015 w 180459"/>
                      <a:gd name="connsiteY7" fmla="*/ 33498 h 144280"/>
                      <a:gd name="connsiteX8" fmla="*/ 2659 w 180459"/>
                      <a:gd name="connsiteY8" fmla="*/ 86137 h 144280"/>
                      <a:gd name="connsiteX9" fmla="*/ 93582 w 180459"/>
                      <a:gd name="connsiteY9" fmla="*/ 143562 h 144280"/>
                      <a:gd name="connsiteX10" fmla="*/ 174933 w 180459"/>
                      <a:gd name="connsiteY10" fmla="*/ 76567 h 144280"/>
                      <a:gd name="connsiteX11" fmla="*/ 174933 w 180459"/>
                      <a:gd name="connsiteY11" fmla="*/ 52640 h 144280"/>
                      <a:gd name="connsiteX12" fmla="*/ 151006 w 180459"/>
                      <a:gd name="connsiteY12" fmla="*/ 110065 h 144280"/>
                      <a:gd name="connsiteX13" fmla="*/ 93582 w 180459"/>
                      <a:gd name="connsiteY13" fmla="*/ 133992 h 144280"/>
                      <a:gd name="connsiteX14" fmla="*/ 21800 w 180459"/>
                      <a:gd name="connsiteY14" fmla="*/ 95708 h 144280"/>
                      <a:gd name="connsiteX15" fmla="*/ 36157 w 180459"/>
                      <a:gd name="connsiteY15" fmla="*/ 66996 h 144280"/>
                      <a:gd name="connsiteX16" fmla="*/ 93582 w 180459"/>
                      <a:gd name="connsiteY16" fmla="*/ 71781 h 144280"/>
                      <a:gd name="connsiteX17" fmla="*/ 155792 w 180459"/>
                      <a:gd name="connsiteY17" fmla="*/ 90923 h 144280"/>
                      <a:gd name="connsiteX18" fmla="*/ 151006 w 180459"/>
                      <a:gd name="connsiteY18" fmla="*/ 110065 h 14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0459" h="144280">
                        <a:moveTo>
                          <a:pt x="174933" y="52640"/>
                        </a:moveTo>
                        <a:cubicBezTo>
                          <a:pt x="174933" y="43069"/>
                          <a:pt x="174933" y="38283"/>
                          <a:pt x="170148" y="28712"/>
                        </a:cubicBezTo>
                        <a:cubicBezTo>
                          <a:pt x="170148" y="28712"/>
                          <a:pt x="170148" y="28712"/>
                          <a:pt x="170148" y="28712"/>
                        </a:cubicBezTo>
                        <a:cubicBezTo>
                          <a:pt x="170148" y="19142"/>
                          <a:pt x="165363" y="9571"/>
                          <a:pt x="155792" y="9571"/>
                        </a:cubicBezTo>
                        <a:cubicBezTo>
                          <a:pt x="112723" y="4785"/>
                          <a:pt x="69654" y="0"/>
                          <a:pt x="26586" y="0"/>
                        </a:cubicBezTo>
                        <a:cubicBezTo>
                          <a:pt x="21800" y="0"/>
                          <a:pt x="21800" y="4785"/>
                          <a:pt x="17015" y="4785"/>
                        </a:cubicBezTo>
                        <a:cubicBezTo>
                          <a:pt x="17015" y="4785"/>
                          <a:pt x="17015" y="4785"/>
                          <a:pt x="17015" y="4785"/>
                        </a:cubicBezTo>
                        <a:cubicBezTo>
                          <a:pt x="17015" y="14356"/>
                          <a:pt x="17015" y="23927"/>
                          <a:pt x="17015" y="33498"/>
                        </a:cubicBezTo>
                        <a:cubicBezTo>
                          <a:pt x="-2127" y="38283"/>
                          <a:pt x="-2127" y="71781"/>
                          <a:pt x="2659" y="86137"/>
                        </a:cubicBezTo>
                        <a:cubicBezTo>
                          <a:pt x="12230" y="129206"/>
                          <a:pt x="55298" y="148348"/>
                          <a:pt x="93582" y="143562"/>
                        </a:cubicBezTo>
                        <a:cubicBezTo>
                          <a:pt x="131865" y="143562"/>
                          <a:pt x="170148" y="119635"/>
                          <a:pt x="174933" y="76567"/>
                        </a:cubicBezTo>
                        <a:cubicBezTo>
                          <a:pt x="184505" y="71781"/>
                          <a:pt x="179719" y="62210"/>
                          <a:pt x="174933" y="52640"/>
                        </a:cubicBezTo>
                        <a:close/>
                        <a:moveTo>
                          <a:pt x="151006" y="110065"/>
                        </a:moveTo>
                        <a:cubicBezTo>
                          <a:pt x="141436" y="129206"/>
                          <a:pt x="112723" y="133992"/>
                          <a:pt x="93582" y="133992"/>
                        </a:cubicBezTo>
                        <a:cubicBezTo>
                          <a:pt x="64869" y="133992"/>
                          <a:pt x="36157" y="119635"/>
                          <a:pt x="21800" y="95708"/>
                        </a:cubicBezTo>
                        <a:cubicBezTo>
                          <a:pt x="17015" y="81352"/>
                          <a:pt x="21800" y="66996"/>
                          <a:pt x="36157" y="66996"/>
                        </a:cubicBezTo>
                        <a:cubicBezTo>
                          <a:pt x="55298" y="62210"/>
                          <a:pt x="74440" y="71781"/>
                          <a:pt x="93582" y="71781"/>
                        </a:cubicBezTo>
                        <a:cubicBezTo>
                          <a:pt x="112723" y="71781"/>
                          <a:pt x="141436" y="71781"/>
                          <a:pt x="155792" y="90923"/>
                        </a:cubicBezTo>
                        <a:cubicBezTo>
                          <a:pt x="155792" y="95708"/>
                          <a:pt x="155792" y="105279"/>
                          <a:pt x="151006" y="110065"/>
                        </a:cubicBezTo>
                        <a:close/>
                      </a:path>
                    </a:pathLst>
                  </a:custGeom>
                  <a:solidFill>
                    <a:srgbClr val="FBC98F">
                      <a:alpha val="50000"/>
                    </a:srgbClr>
                  </a:solidFill>
                  <a:ln w="47824" cap="flat">
                    <a:noFill/>
                    <a:prstDash val="solid"/>
                    <a:miter/>
                  </a:ln>
                </p:spPr>
                <p:txBody>
                  <a:bodyPr rtlCol="0" anchor="ctr"/>
                  <a:lstStyle/>
                  <a:p>
                    <a:endParaRPr lang="en-US"/>
                  </a:p>
                </p:txBody>
              </p:sp>
              <p:sp>
                <p:nvSpPr>
                  <p:cNvPr id="251" name="Freeform: Shape 250">
                    <a:extLst>
                      <a:ext uri="{FF2B5EF4-FFF2-40B4-BE49-F238E27FC236}">
                        <a16:creationId xmlns:a16="http://schemas.microsoft.com/office/drawing/2014/main" xmlns="" id="{71083FB0-DCD2-4930-AF60-8078C69C6FA0}"/>
                      </a:ext>
                    </a:extLst>
                  </p:cNvPr>
                  <p:cNvSpPr/>
                  <p:nvPr/>
                </p:nvSpPr>
                <p:spPr>
                  <a:xfrm>
                    <a:off x="8627174" y="7559218"/>
                    <a:ext cx="174257" cy="133991"/>
                  </a:xfrm>
                  <a:custGeom>
                    <a:avLst/>
                    <a:gdLst>
                      <a:gd name="connsiteX0" fmla="*/ 167490 w 174257"/>
                      <a:gd name="connsiteY0" fmla="*/ 52640 h 133991"/>
                      <a:gd name="connsiteX1" fmla="*/ 162704 w 174257"/>
                      <a:gd name="connsiteY1" fmla="*/ 28712 h 133991"/>
                      <a:gd name="connsiteX2" fmla="*/ 162704 w 174257"/>
                      <a:gd name="connsiteY2" fmla="*/ 28712 h 133991"/>
                      <a:gd name="connsiteX3" fmla="*/ 148348 w 174257"/>
                      <a:gd name="connsiteY3" fmla="*/ 9571 h 133991"/>
                      <a:gd name="connsiteX4" fmla="*/ 19142 w 174257"/>
                      <a:gd name="connsiteY4" fmla="*/ 0 h 133991"/>
                      <a:gd name="connsiteX5" fmla="*/ 9571 w 174257"/>
                      <a:gd name="connsiteY5" fmla="*/ 4785 h 133991"/>
                      <a:gd name="connsiteX6" fmla="*/ 9571 w 174257"/>
                      <a:gd name="connsiteY6" fmla="*/ 4785 h 133991"/>
                      <a:gd name="connsiteX7" fmla="*/ 9571 w 174257"/>
                      <a:gd name="connsiteY7" fmla="*/ 33498 h 133991"/>
                      <a:gd name="connsiteX8" fmla="*/ 0 w 174257"/>
                      <a:gd name="connsiteY8" fmla="*/ 43069 h 133991"/>
                      <a:gd name="connsiteX9" fmla="*/ 4786 w 174257"/>
                      <a:gd name="connsiteY9" fmla="*/ 43069 h 133991"/>
                      <a:gd name="connsiteX10" fmla="*/ 90923 w 174257"/>
                      <a:gd name="connsiteY10" fmla="*/ 52640 h 133991"/>
                      <a:gd name="connsiteX11" fmla="*/ 157919 w 174257"/>
                      <a:gd name="connsiteY11" fmla="*/ 66996 h 133991"/>
                      <a:gd name="connsiteX12" fmla="*/ 162704 w 174257"/>
                      <a:gd name="connsiteY12" fmla="*/ 105279 h 133991"/>
                      <a:gd name="connsiteX13" fmla="*/ 133992 w 174257"/>
                      <a:gd name="connsiteY13" fmla="*/ 133992 h 133991"/>
                      <a:gd name="connsiteX14" fmla="*/ 172275 w 174257"/>
                      <a:gd name="connsiteY14" fmla="*/ 81352 h 133991"/>
                      <a:gd name="connsiteX15" fmla="*/ 167490 w 174257"/>
                      <a:gd name="connsiteY15" fmla="*/ 52640 h 13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4257" h="133991">
                        <a:moveTo>
                          <a:pt x="167490" y="52640"/>
                        </a:moveTo>
                        <a:cubicBezTo>
                          <a:pt x="167490" y="43069"/>
                          <a:pt x="167490" y="38283"/>
                          <a:pt x="162704" y="28712"/>
                        </a:cubicBezTo>
                        <a:cubicBezTo>
                          <a:pt x="162704" y="28712"/>
                          <a:pt x="162704" y="28712"/>
                          <a:pt x="162704" y="28712"/>
                        </a:cubicBezTo>
                        <a:cubicBezTo>
                          <a:pt x="162704" y="19142"/>
                          <a:pt x="157919" y="9571"/>
                          <a:pt x="148348" y="9571"/>
                        </a:cubicBezTo>
                        <a:cubicBezTo>
                          <a:pt x="105279" y="4785"/>
                          <a:pt x="62211" y="0"/>
                          <a:pt x="19142" y="0"/>
                        </a:cubicBezTo>
                        <a:cubicBezTo>
                          <a:pt x="14356" y="0"/>
                          <a:pt x="14356" y="4785"/>
                          <a:pt x="9571" y="4785"/>
                        </a:cubicBezTo>
                        <a:cubicBezTo>
                          <a:pt x="9571" y="4785"/>
                          <a:pt x="9571" y="4785"/>
                          <a:pt x="9571" y="4785"/>
                        </a:cubicBezTo>
                        <a:cubicBezTo>
                          <a:pt x="9571" y="14356"/>
                          <a:pt x="9571" y="23927"/>
                          <a:pt x="9571" y="33498"/>
                        </a:cubicBezTo>
                        <a:cubicBezTo>
                          <a:pt x="4786" y="33498"/>
                          <a:pt x="0" y="38283"/>
                          <a:pt x="0" y="43069"/>
                        </a:cubicBezTo>
                        <a:cubicBezTo>
                          <a:pt x="0" y="43069"/>
                          <a:pt x="4786" y="43069"/>
                          <a:pt x="4786" y="43069"/>
                        </a:cubicBezTo>
                        <a:cubicBezTo>
                          <a:pt x="28713" y="33498"/>
                          <a:pt x="62211" y="52640"/>
                          <a:pt x="90923" y="52640"/>
                        </a:cubicBezTo>
                        <a:cubicBezTo>
                          <a:pt x="110065" y="52640"/>
                          <a:pt x="143563" y="47854"/>
                          <a:pt x="157919" y="66996"/>
                        </a:cubicBezTo>
                        <a:cubicBezTo>
                          <a:pt x="167490" y="76567"/>
                          <a:pt x="172275" y="90923"/>
                          <a:pt x="162704" y="105279"/>
                        </a:cubicBezTo>
                        <a:cubicBezTo>
                          <a:pt x="157919" y="119635"/>
                          <a:pt x="143563" y="129206"/>
                          <a:pt x="133992" y="133992"/>
                        </a:cubicBezTo>
                        <a:cubicBezTo>
                          <a:pt x="153134" y="124421"/>
                          <a:pt x="172275" y="105279"/>
                          <a:pt x="172275" y="81352"/>
                        </a:cubicBezTo>
                        <a:cubicBezTo>
                          <a:pt x="177061" y="71781"/>
                          <a:pt x="172275" y="62210"/>
                          <a:pt x="167490" y="52640"/>
                        </a:cubicBezTo>
                        <a:close/>
                      </a:path>
                    </a:pathLst>
                  </a:custGeom>
                  <a:solidFill>
                    <a:srgbClr val="FBC98F">
                      <a:alpha val="50000"/>
                    </a:srgbClr>
                  </a:solidFill>
                  <a:ln w="47824" cap="flat">
                    <a:noFill/>
                    <a:prstDash val="solid"/>
                    <a:miter/>
                  </a:ln>
                </p:spPr>
                <p:txBody>
                  <a:bodyPr rtlCol="0" anchor="ctr"/>
                  <a:lstStyle/>
                  <a:p>
                    <a:endParaRPr lang="en-US"/>
                  </a:p>
                </p:txBody>
              </p:sp>
            </p:grpSp>
          </p:grpSp>
          <p:grpSp>
            <p:nvGrpSpPr>
              <p:cNvPr id="131" name="Graphic 3">
                <a:extLst>
                  <a:ext uri="{FF2B5EF4-FFF2-40B4-BE49-F238E27FC236}">
                    <a16:creationId xmlns:a16="http://schemas.microsoft.com/office/drawing/2014/main" xmlns="" id="{C17B6B1D-7BC3-466A-94F2-E1AA7B4CAA4D}"/>
                  </a:ext>
                </a:extLst>
              </p:cNvPr>
              <p:cNvGrpSpPr/>
              <p:nvPr/>
            </p:nvGrpSpPr>
            <p:grpSpPr>
              <a:xfrm>
                <a:off x="9220566" y="7889412"/>
                <a:ext cx="507254" cy="789593"/>
                <a:chOff x="9220566" y="7889412"/>
                <a:chExt cx="507254" cy="789593"/>
              </a:xfrm>
            </p:grpSpPr>
            <p:grpSp>
              <p:nvGrpSpPr>
                <p:cNvPr id="220" name="Graphic 3">
                  <a:extLst>
                    <a:ext uri="{FF2B5EF4-FFF2-40B4-BE49-F238E27FC236}">
                      <a16:creationId xmlns:a16="http://schemas.microsoft.com/office/drawing/2014/main" xmlns="" id="{E1EA2559-E17F-4AE8-9EEF-EF2BABCB39C9}"/>
                    </a:ext>
                  </a:extLst>
                </p:cNvPr>
                <p:cNvGrpSpPr/>
                <p:nvPr/>
              </p:nvGrpSpPr>
              <p:grpSpPr>
                <a:xfrm>
                  <a:off x="9220566" y="7898982"/>
                  <a:ext cx="507254" cy="780022"/>
                  <a:chOff x="9220566" y="7898982"/>
                  <a:chExt cx="507254" cy="780022"/>
                </a:xfrm>
              </p:grpSpPr>
              <p:grpSp>
                <p:nvGrpSpPr>
                  <p:cNvPr id="222" name="Graphic 3">
                    <a:extLst>
                      <a:ext uri="{FF2B5EF4-FFF2-40B4-BE49-F238E27FC236}">
                        <a16:creationId xmlns:a16="http://schemas.microsoft.com/office/drawing/2014/main" xmlns="" id="{913C9F92-AFA5-428C-ACCD-8369BDD6561A}"/>
                      </a:ext>
                    </a:extLst>
                  </p:cNvPr>
                  <p:cNvGrpSpPr/>
                  <p:nvPr/>
                </p:nvGrpSpPr>
                <p:grpSpPr>
                  <a:xfrm>
                    <a:off x="9220566" y="7898982"/>
                    <a:ext cx="507254" cy="780022"/>
                    <a:chOff x="9220566" y="7898982"/>
                    <a:chExt cx="507254" cy="780022"/>
                  </a:xfrm>
                </p:grpSpPr>
                <p:sp>
                  <p:nvSpPr>
                    <p:cNvPr id="234" name="Freeform: Shape 233">
                      <a:extLst>
                        <a:ext uri="{FF2B5EF4-FFF2-40B4-BE49-F238E27FC236}">
                          <a16:creationId xmlns:a16="http://schemas.microsoft.com/office/drawing/2014/main" xmlns="" id="{47331C94-209E-4604-83D3-4EAEBE1BD617}"/>
                        </a:ext>
                      </a:extLst>
                    </p:cNvPr>
                    <p:cNvSpPr/>
                    <p:nvPr/>
                  </p:nvSpPr>
                  <p:spPr>
                    <a:xfrm>
                      <a:off x="9225018" y="7898982"/>
                      <a:ext cx="481902" cy="769388"/>
                    </a:xfrm>
                    <a:custGeom>
                      <a:avLst/>
                      <a:gdLst>
                        <a:gd name="connsiteX0" fmla="*/ 450163 w 481902"/>
                        <a:gd name="connsiteY0" fmla="*/ 516825 h 769388"/>
                        <a:gd name="connsiteX1" fmla="*/ 407094 w 481902"/>
                        <a:gd name="connsiteY1" fmla="*/ 464185 h 769388"/>
                        <a:gd name="connsiteX2" fmla="*/ 364025 w 481902"/>
                        <a:gd name="connsiteY2" fmla="*/ 440258 h 769388"/>
                        <a:gd name="connsiteX3" fmla="*/ 172609 w 481902"/>
                        <a:gd name="connsiteY3" fmla="*/ 0 h 769388"/>
                        <a:gd name="connsiteX4" fmla="*/ 48188 w 481902"/>
                        <a:gd name="connsiteY4" fmla="*/ 119635 h 769388"/>
                        <a:gd name="connsiteX5" fmla="*/ 48188 w 481902"/>
                        <a:gd name="connsiteY5" fmla="*/ 124421 h 769388"/>
                        <a:gd name="connsiteX6" fmla="*/ 105613 w 481902"/>
                        <a:gd name="connsiteY6" fmla="*/ 186631 h 769388"/>
                        <a:gd name="connsiteX7" fmla="*/ 153467 w 481902"/>
                        <a:gd name="connsiteY7" fmla="*/ 272769 h 769388"/>
                        <a:gd name="connsiteX8" fmla="*/ 163038 w 481902"/>
                        <a:gd name="connsiteY8" fmla="*/ 425902 h 769388"/>
                        <a:gd name="connsiteX9" fmla="*/ 96042 w 481902"/>
                        <a:gd name="connsiteY9" fmla="*/ 464185 h 769388"/>
                        <a:gd name="connsiteX10" fmla="*/ 29046 w 481902"/>
                        <a:gd name="connsiteY10" fmla="*/ 516825 h 769388"/>
                        <a:gd name="connsiteX11" fmla="*/ 333 w 481902"/>
                        <a:gd name="connsiteY11" fmla="*/ 564679 h 769388"/>
                        <a:gd name="connsiteX12" fmla="*/ 72115 w 481902"/>
                        <a:gd name="connsiteY12" fmla="*/ 593392 h 769388"/>
                        <a:gd name="connsiteX13" fmla="*/ 139111 w 481902"/>
                        <a:gd name="connsiteY13" fmla="*/ 540752 h 769388"/>
                        <a:gd name="connsiteX14" fmla="*/ 186965 w 481902"/>
                        <a:gd name="connsiteY14" fmla="*/ 641246 h 769388"/>
                        <a:gd name="connsiteX15" fmla="*/ 143896 w 481902"/>
                        <a:gd name="connsiteY15" fmla="*/ 698671 h 769388"/>
                        <a:gd name="connsiteX16" fmla="*/ 148682 w 481902"/>
                        <a:gd name="connsiteY16" fmla="*/ 746525 h 769388"/>
                        <a:gd name="connsiteX17" fmla="*/ 253961 w 481902"/>
                        <a:gd name="connsiteY17" fmla="*/ 698671 h 769388"/>
                        <a:gd name="connsiteX18" fmla="*/ 253961 w 481902"/>
                        <a:gd name="connsiteY18" fmla="*/ 698671 h 769388"/>
                        <a:gd name="connsiteX19" fmla="*/ 253961 w 481902"/>
                        <a:gd name="connsiteY19" fmla="*/ 756096 h 769388"/>
                        <a:gd name="connsiteX20" fmla="*/ 306600 w 481902"/>
                        <a:gd name="connsiteY20" fmla="*/ 741740 h 769388"/>
                        <a:gd name="connsiteX21" fmla="*/ 344883 w 481902"/>
                        <a:gd name="connsiteY21" fmla="*/ 636461 h 769388"/>
                        <a:gd name="connsiteX22" fmla="*/ 344883 w 481902"/>
                        <a:gd name="connsiteY22" fmla="*/ 641246 h 769388"/>
                        <a:gd name="connsiteX23" fmla="*/ 349669 w 481902"/>
                        <a:gd name="connsiteY23" fmla="*/ 713027 h 769388"/>
                        <a:gd name="connsiteX24" fmla="*/ 368810 w 481902"/>
                        <a:gd name="connsiteY24" fmla="*/ 751311 h 769388"/>
                        <a:gd name="connsiteX25" fmla="*/ 402309 w 481902"/>
                        <a:gd name="connsiteY25" fmla="*/ 732169 h 769388"/>
                        <a:gd name="connsiteX26" fmla="*/ 416665 w 481902"/>
                        <a:gd name="connsiteY26" fmla="*/ 679529 h 769388"/>
                        <a:gd name="connsiteX27" fmla="*/ 426236 w 481902"/>
                        <a:gd name="connsiteY27" fmla="*/ 689100 h 769388"/>
                        <a:gd name="connsiteX28" fmla="*/ 474090 w 481902"/>
                        <a:gd name="connsiteY28" fmla="*/ 636461 h 769388"/>
                        <a:gd name="connsiteX29" fmla="*/ 450163 w 481902"/>
                        <a:gd name="connsiteY29" fmla="*/ 516825 h 769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81902" h="769388">
                          <a:moveTo>
                            <a:pt x="450163" y="516825"/>
                          </a:moveTo>
                          <a:cubicBezTo>
                            <a:pt x="435807" y="497683"/>
                            <a:pt x="426236" y="478542"/>
                            <a:pt x="407094" y="464185"/>
                          </a:cubicBezTo>
                          <a:cubicBezTo>
                            <a:pt x="397523" y="454615"/>
                            <a:pt x="373596" y="445044"/>
                            <a:pt x="364025" y="440258"/>
                          </a:cubicBezTo>
                          <a:cubicBezTo>
                            <a:pt x="392737" y="153133"/>
                            <a:pt x="177394" y="0"/>
                            <a:pt x="172609" y="0"/>
                          </a:cubicBezTo>
                          <a:cubicBezTo>
                            <a:pt x="124754" y="28713"/>
                            <a:pt x="76900" y="71781"/>
                            <a:pt x="48188" y="119635"/>
                          </a:cubicBezTo>
                          <a:cubicBezTo>
                            <a:pt x="48188" y="119635"/>
                            <a:pt x="48188" y="124421"/>
                            <a:pt x="48188" y="124421"/>
                          </a:cubicBezTo>
                          <a:cubicBezTo>
                            <a:pt x="72115" y="138777"/>
                            <a:pt x="91256" y="167490"/>
                            <a:pt x="105613" y="186631"/>
                          </a:cubicBezTo>
                          <a:cubicBezTo>
                            <a:pt x="124754" y="210558"/>
                            <a:pt x="139111" y="244056"/>
                            <a:pt x="153467" y="272769"/>
                          </a:cubicBezTo>
                          <a:cubicBezTo>
                            <a:pt x="167823" y="315838"/>
                            <a:pt x="177394" y="378048"/>
                            <a:pt x="163038" y="425902"/>
                          </a:cubicBezTo>
                          <a:cubicBezTo>
                            <a:pt x="139111" y="425902"/>
                            <a:pt x="115183" y="449829"/>
                            <a:pt x="96042" y="464185"/>
                          </a:cubicBezTo>
                          <a:cubicBezTo>
                            <a:pt x="76900" y="488112"/>
                            <a:pt x="57759" y="502469"/>
                            <a:pt x="29046" y="516825"/>
                          </a:cubicBezTo>
                          <a:cubicBezTo>
                            <a:pt x="9904" y="526396"/>
                            <a:pt x="333" y="545538"/>
                            <a:pt x="333" y="564679"/>
                          </a:cubicBezTo>
                          <a:cubicBezTo>
                            <a:pt x="-4452" y="602962"/>
                            <a:pt x="43402" y="612533"/>
                            <a:pt x="72115" y="593392"/>
                          </a:cubicBezTo>
                          <a:cubicBezTo>
                            <a:pt x="91256" y="583821"/>
                            <a:pt x="115183" y="526396"/>
                            <a:pt x="139111" y="540752"/>
                          </a:cubicBezTo>
                          <a:cubicBezTo>
                            <a:pt x="177394" y="559894"/>
                            <a:pt x="206106" y="598177"/>
                            <a:pt x="186965" y="641246"/>
                          </a:cubicBezTo>
                          <a:cubicBezTo>
                            <a:pt x="177394" y="665173"/>
                            <a:pt x="153467" y="674744"/>
                            <a:pt x="143896" y="698671"/>
                          </a:cubicBezTo>
                          <a:cubicBezTo>
                            <a:pt x="139111" y="713027"/>
                            <a:pt x="139111" y="732169"/>
                            <a:pt x="148682" y="746525"/>
                          </a:cubicBezTo>
                          <a:cubicBezTo>
                            <a:pt x="177394" y="789594"/>
                            <a:pt x="239604" y="717812"/>
                            <a:pt x="253961" y="698671"/>
                          </a:cubicBezTo>
                          <a:cubicBezTo>
                            <a:pt x="253961" y="698671"/>
                            <a:pt x="253961" y="698671"/>
                            <a:pt x="253961" y="698671"/>
                          </a:cubicBezTo>
                          <a:cubicBezTo>
                            <a:pt x="249175" y="713027"/>
                            <a:pt x="244390" y="741740"/>
                            <a:pt x="253961" y="756096"/>
                          </a:cubicBezTo>
                          <a:cubicBezTo>
                            <a:pt x="273102" y="784808"/>
                            <a:pt x="297029" y="760881"/>
                            <a:pt x="306600" y="741740"/>
                          </a:cubicBezTo>
                          <a:cubicBezTo>
                            <a:pt x="330528" y="708242"/>
                            <a:pt x="340098" y="674744"/>
                            <a:pt x="344883" y="636461"/>
                          </a:cubicBezTo>
                          <a:cubicBezTo>
                            <a:pt x="344883" y="636461"/>
                            <a:pt x="344883" y="641246"/>
                            <a:pt x="344883" y="641246"/>
                          </a:cubicBezTo>
                          <a:cubicBezTo>
                            <a:pt x="349669" y="665173"/>
                            <a:pt x="344883" y="689100"/>
                            <a:pt x="349669" y="713027"/>
                          </a:cubicBezTo>
                          <a:cubicBezTo>
                            <a:pt x="354455" y="722598"/>
                            <a:pt x="354455" y="746525"/>
                            <a:pt x="368810" y="751311"/>
                          </a:cubicBezTo>
                          <a:cubicBezTo>
                            <a:pt x="383167" y="756096"/>
                            <a:pt x="397523" y="746525"/>
                            <a:pt x="402309" y="732169"/>
                          </a:cubicBezTo>
                          <a:cubicBezTo>
                            <a:pt x="411880" y="717812"/>
                            <a:pt x="416665" y="698671"/>
                            <a:pt x="416665" y="679529"/>
                          </a:cubicBezTo>
                          <a:cubicBezTo>
                            <a:pt x="421450" y="684315"/>
                            <a:pt x="421450" y="684315"/>
                            <a:pt x="426236" y="689100"/>
                          </a:cubicBezTo>
                          <a:cubicBezTo>
                            <a:pt x="454948" y="708242"/>
                            <a:pt x="474090" y="660388"/>
                            <a:pt x="474090" y="636461"/>
                          </a:cubicBezTo>
                          <a:cubicBezTo>
                            <a:pt x="493232" y="602962"/>
                            <a:pt x="474090" y="555108"/>
                            <a:pt x="450163" y="516825"/>
                          </a:cubicBezTo>
                          <a:close/>
                        </a:path>
                      </a:pathLst>
                    </a:custGeom>
                    <a:solidFill>
                      <a:srgbClr val="FBC98F"/>
                    </a:solidFill>
                    <a:ln w="47824" cap="flat">
                      <a:no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xmlns="" id="{9166909C-B23E-41EB-811A-5A34AFA319A4}"/>
                        </a:ext>
                      </a:extLst>
                    </p:cNvPr>
                    <p:cNvSpPr/>
                    <p:nvPr/>
                  </p:nvSpPr>
                  <p:spPr>
                    <a:xfrm>
                      <a:off x="9220566" y="7898982"/>
                      <a:ext cx="507254" cy="780022"/>
                    </a:xfrm>
                    <a:custGeom>
                      <a:avLst/>
                      <a:gdLst>
                        <a:gd name="connsiteX0" fmla="*/ 287125 w 507254"/>
                        <a:gd name="connsiteY0" fmla="*/ 780023 h 780022"/>
                        <a:gd name="connsiteX1" fmla="*/ 263198 w 507254"/>
                        <a:gd name="connsiteY1" fmla="*/ 765667 h 780022"/>
                        <a:gd name="connsiteX2" fmla="*/ 258413 w 507254"/>
                        <a:gd name="connsiteY2" fmla="*/ 717812 h 780022"/>
                        <a:gd name="connsiteX3" fmla="*/ 181846 w 507254"/>
                        <a:gd name="connsiteY3" fmla="*/ 765667 h 780022"/>
                        <a:gd name="connsiteX4" fmla="*/ 153134 w 507254"/>
                        <a:gd name="connsiteY4" fmla="*/ 751311 h 780022"/>
                        <a:gd name="connsiteX5" fmla="*/ 148348 w 507254"/>
                        <a:gd name="connsiteY5" fmla="*/ 698671 h 780022"/>
                        <a:gd name="connsiteX6" fmla="*/ 172275 w 507254"/>
                        <a:gd name="connsiteY6" fmla="*/ 665173 h 780022"/>
                        <a:gd name="connsiteX7" fmla="*/ 191417 w 507254"/>
                        <a:gd name="connsiteY7" fmla="*/ 641246 h 780022"/>
                        <a:gd name="connsiteX8" fmla="*/ 143563 w 507254"/>
                        <a:gd name="connsiteY8" fmla="*/ 550323 h 780022"/>
                        <a:gd name="connsiteX9" fmla="*/ 105279 w 507254"/>
                        <a:gd name="connsiteY9" fmla="*/ 579035 h 780022"/>
                        <a:gd name="connsiteX10" fmla="*/ 81352 w 507254"/>
                        <a:gd name="connsiteY10" fmla="*/ 602962 h 780022"/>
                        <a:gd name="connsiteX11" fmla="*/ 47854 w 507254"/>
                        <a:gd name="connsiteY11" fmla="*/ 612533 h 780022"/>
                        <a:gd name="connsiteX12" fmla="*/ 9571 w 507254"/>
                        <a:gd name="connsiteY12" fmla="*/ 598177 h 780022"/>
                        <a:gd name="connsiteX13" fmla="*/ 0 w 507254"/>
                        <a:gd name="connsiteY13" fmla="*/ 569465 h 780022"/>
                        <a:gd name="connsiteX14" fmla="*/ 33498 w 507254"/>
                        <a:gd name="connsiteY14" fmla="*/ 516825 h 780022"/>
                        <a:gd name="connsiteX15" fmla="*/ 100494 w 507254"/>
                        <a:gd name="connsiteY15" fmla="*/ 464185 h 780022"/>
                        <a:gd name="connsiteX16" fmla="*/ 167490 w 507254"/>
                        <a:gd name="connsiteY16" fmla="*/ 421117 h 780022"/>
                        <a:gd name="connsiteX17" fmla="*/ 157919 w 507254"/>
                        <a:gd name="connsiteY17" fmla="*/ 277554 h 780022"/>
                        <a:gd name="connsiteX18" fmla="*/ 114850 w 507254"/>
                        <a:gd name="connsiteY18" fmla="*/ 196202 h 780022"/>
                        <a:gd name="connsiteX19" fmla="*/ 105279 w 507254"/>
                        <a:gd name="connsiteY19" fmla="*/ 186631 h 780022"/>
                        <a:gd name="connsiteX20" fmla="*/ 57425 w 507254"/>
                        <a:gd name="connsiteY20" fmla="*/ 133992 h 780022"/>
                        <a:gd name="connsiteX21" fmla="*/ 52640 w 507254"/>
                        <a:gd name="connsiteY21" fmla="*/ 124421 h 780022"/>
                        <a:gd name="connsiteX22" fmla="*/ 177061 w 507254"/>
                        <a:gd name="connsiteY22" fmla="*/ 0 h 780022"/>
                        <a:gd name="connsiteX23" fmla="*/ 181846 w 507254"/>
                        <a:gd name="connsiteY23" fmla="*/ 0 h 780022"/>
                        <a:gd name="connsiteX24" fmla="*/ 253627 w 507254"/>
                        <a:gd name="connsiteY24" fmla="*/ 62211 h 780022"/>
                        <a:gd name="connsiteX25" fmla="*/ 378048 w 507254"/>
                        <a:gd name="connsiteY25" fmla="*/ 445044 h 780022"/>
                        <a:gd name="connsiteX26" fmla="*/ 387619 w 507254"/>
                        <a:gd name="connsiteY26" fmla="*/ 449829 h 780022"/>
                        <a:gd name="connsiteX27" fmla="*/ 421117 w 507254"/>
                        <a:gd name="connsiteY27" fmla="*/ 468971 h 780022"/>
                        <a:gd name="connsiteX28" fmla="*/ 464186 w 507254"/>
                        <a:gd name="connsiteY28" fmla="*/ 521610 h 780022"/>
                        <a:gd name="connsiteX29" fmla="*/ 507254 w 507254"/>
                        <a:gd name="connsiteY29" fmla="*/ 655602 h 780022"/>
                        <a:gd name="connsiteX30" fmla="*/ 488113 w 507254"/>
                        <a:gd name="connsiteY30" fmla="*/ 708242 h 780022"/>
                        <a:gd name="connsiteX31" fmla="*/ 468971 w 507254"/>
                        <a:gd name="connsiteY31" fmla="*/ 717812 h 780022"/>
                        <a:gd name="connsiteX32" fmla="*/ 468971 w 507254"/>
                        <a:gd name="connsiteY32" fmla="*/ 717812 h 780022"/>
                        <a:gd name="connsiteX33" fmla="*/ 454615 w 507254"/>
                        <a:gd name="connsiteY33" fmla="*/ 713027 h 780022"/>
                        <a:gd name="connsiteX34" fmla="*/ 449829 w 507254"/>
                        <a:gd name="connsiteY34" fmla="*/ 708242 h 780022"/>
                        <a:gd name="connsiteX35" fmla="*/ 435473 w 507254"/>
                        <a:gd name="connsiteY35" fmla="*/ 751311 h 780022"/>
                        <a:gd name="connsiteX36" fmla="*/ 397189 w 507254"/>
                        <a:gd name="connsiteY36" fmla="*/ 770452 h 780022"/>
                        <a:gd name="connsiteX37" fmla="*/ 373262 w 507254"/>
                        <a:gd name="connsiteY37" fmla="*/ 732169 h 780022"/>
                        <a:gd name="connsiteX38" fmla="*/ 373262 w 507254"/>
                        <a:gd name="connsiteY38" fmla="*/ 727383 h 780022"/>
                        <a:gd name="connsiteX39" fmla="*/ 368477 w 507254"/>
                        <a:gd name="connsiteY39" fmla="*/ 689100 h 780022"/>
                        <a:gd name="connsiteX40" fmla="*/ 368477 w 507254"/>
                        <a:gd name="connsiteY40" fmla="*/ 684315 h 780022"/>
                        <a:gd name="connsiteX41" fmla="*/ 334980 w 507254"/>
                        <a:gd name="connsiteY41" fmla="*/ 760881 h 780022"/>
                        <a:gd name="connsiteX42" fmla="*/ 287125 w 507254"/>
                        <a:gd name="connsiteY42" fmla="*/ 780023 h 780022"/>
                        <a:gd name="connsiteX43" fmla="*/ 267983 w 507254"/>
                        <a:gd name="connsiteY43" fmla="*/ 693885 h 780022"/>
                        <a:gd name="connsiteX44" fmla="*/ 267983 w 507254"/>
                        <a:gd name="connsiteY44" fmla="*/ 693885 h 780022"/>
                        <a:gd name="connsiteX45" fmla="*/ 272769 w 507254"/>
                        <a:gd name="connsiteY45" fmla="*/ 698671 h 780022"/>
                        <a:gd name="connsiteX46" fmla="*/ 272769 w 507254"/>
                        <a:gd name="connsiteY46" fmla="*/ 703456 h 780022"/>
                        <a:gd name="connsiteX47" fmla="*/ 272769 w 507254"/>
                        <a:gd name="connsiteY47" fmla="*/ 756096 h 780022"/>
                        <a:gd name="connsiteX48" fmla="*/ 287125 w 507254"/>
                        <a:gd name="connsiteY48" fmla="*/ 765667 h 780022"/>
                        <a:gd name="connsiteX49" fmla="*/ 320623 w 507254"/>
                        <a:gd name="connsiteY49" fmla="*/ 741740 h 780022"/>
                        <a:gd name="connsiteX50" fmla="*/ 358907 w 507254"/>
                        <a:gd name="connsiteY50" fmla="*/ 636461 h 780022"/>
                        <a:gd name="connsiteX51" fmla="*/ 363692 w 507254"/>
                        <a:gd name="connsiteY51" fmla="*/ 631675 h 780022"/>
                        <a:gd name="connsiteX52" fmla="*/ 363692 w 507254"/>
                        <a:gd name="connsiteY52" fmla="*/ 631675 h 780022"/>
                        <a:gd name="connsiteX53" fmla="*/ 368477 w 507254"/>
                        <a:gd name="connsiteY53" fmla="*/ 636461 h 780022"/>
                        <a:gd name="connsiteX54" fmla="*/ 368477 w 507254"/>
                        <a:gd name="connsiteY54" fmla="*/ 641246 h 780022"/>
                        <a:gd name="connsiteX55" fmla="*/ 373262 w 507254"/>
                        <a:gd name="connsiteY55" fmla="*/ 674744 h 780022"/>
                        <a:gd name="connsiteX56" fmla="*/ 378048 w 507254"/>
                        <a:gd name="connsiteY56" fmla="*/ 713027 h 780022"/>
                        <a:gd name="connsiteX57" fmla="*/ 378048 w 507254"/>
                        <a:gd name="connsiteY57" fmla="*/ 717812 h 780022"/>
                        <a:gd name="connsiteX58" fmla="*/ 392404 w 507254"/>
                        <a:gd name="connsiteY58" fmla="*/ 751311 h 780022"/>
                        <a:gd name="connsiteX59" fmla="*/ 421117 w 507254"/>
                        <a:gd name="connsiteY59" fmla="*/ 736954 h 780022"/>
                        <a:gd name="connsiteX60" fmla="*/ 435473 w 507254"/>
                        <a:gd name="connsiteY60" fmla="*/ 689100 h 780022"/>
                        <a:gd name="connsiteX61" fmla="*/ 440259 w 507254"/>
                        <a:gd name="connsiteY61" fmla="*/ 684315 h 780022"/>
                        <a:gd name="connsiteX62" fmla="*/ 445044 w 507254"/>
                        <a:gd name="connsiteY62" fmla="*/ 684315 h 780022"/>
                        <a:gd name="connsiteX63" fmla="*/ 454615 w 507254"/>
                        <a:gd name="connsiteY63" fmla="*/ 693885 h 780022"/>
                        <a:gd name="connsiteX64" fmla="*/ 464186 w 507254"/>
                        <a:gd name="connsiteY64" fmla="*/ 698671 h 780022"/>
                        <a:gd name="connsiteX65" fmla="*/ 464186 w 507254"/>
                        <a:gd name="connsiteY65" fmla="*/ 698671 h 780022"/>
                        <a:gd name="connsiteX66" fmla="*/ 473756 w 507254"/>
                        <a:gd name="connsiteY66" fmla="*/ 693885 h 780022"/>
                        <a:gd name="connsiteX67" fmla="*/ 488113 w 507254"/>
                        <a:gd name="connsiteY67" fmla="*/ 650817 h 780022"/>
                        <a:gd name="connsiteX68" fmla="*/ 445044 w 507254"/>
                        <a:gd name="connsiteY68" fmla="*/ 521610 h 780022"/>
                        <a:gd name="connsiteX69" fmla="*/ 406761 w 507254"/>
                        <a:gd name="connsiteY69" fmla="*/ 468971 h 780022"/>
                        <a:gd name="connsiteX70" fmla="*/ 378048 w 507254"/>
                        <a:gd name="connsiteY70" fmla="*/ 454615 h 780022"/>
                        <a:gd name="connsiteX71" fmla="*/ 363692 w 507254"/>
                        <a:gd name="connsiteY71" fmla="*/ 449829 h 780022"/>
                        <a:gd name="connsiteX72" fmla="*/ 358907 w 507254"/>
                        <a:gd name="connsiteY72" fmla="*/ 445044 h 780022"/>
                        <a:gd name="connsiteX73" fmla="*/ 172275 w 507254"/>
                        <a:gd name="connsiteY73" fmla="*/ 14356 h 780022"/>
                        <a:gd name="connsiteX74" fmla="*/ 57425 w 507254"/>
                        <a:gd name="connsiteY74" fmla="*/ 129206 h 780022"/>
                        <a:gd name="connsiteX75" fmla="*/ 105279 w 507254"/>
                        <a:gd name="connsiteY75" fmla="*/ 181846 h 780022"/>
                        <a:gd name="connsiteX76" fmla="*/ 114850 w 507254"/>
                        <a:gd name="connsiteY76" fmla="*/ 191417 h 780022"/>
                        <a:gd name="connsiteX77" fmla="*/ 162704 w 507254"/>
                        <a:gd name="connsiteY77" fmla="*/ 277554 h 780022"/>
                        <a:gd name="connsiteX78" fmla="*/ 172275 w 507254"/>
                        <a:gd name="connsiteY78" fmla="*/ 430687 h 780022"/>
                        <a:gd name="connsiteX79" fmla="*/ 167490 w 507254"/>
                        <a:gd name="connsiteY79" fmla="*/ 435473 h 780022"/>
                        <a:gd name="connsiteX80" fmla="*/ 105279 w 507254"/>
                        <a:gd name="connsiteY80" fmla="*/ 473756 h 780022"/>
                        <a:gd name="connsiteX81" fmla="*/ 38283 w 507254"/>
                        <a:gd name="connsiteY81" fmla="*/ 531181 h 780022"/>
                        <a:gd name="connsiteX82" fmla="*/ 9571 w 507254"/>
                        <a:gd name="connsiteY82" fmla="*/ 574250 h 780022"/>
                        <a:gd name="connsiteX83" fmla="*/ 14356 w 507254"/>
                        <a:gd name="connsiteY83" fmla="*/ 598177 h 780022"/>
                        <a:gd name="connsiteX84" fmla="*/ 43069 w 507254"/>
                        <a:gd name="connsiteY84" fmla="*/ 607748 h 780022"/>
                        <a:gd name="connsiteX85" fmla="*/ 71781 w 507254"/>
                        <a:gd name="connsiteY85" fmla="*/ 598177 h 780022"/>
                        <a:gd name="connsiteX86" fmla="*/ 90923 w 507254"/>
                        <a:gd name="connsiteY86" fmla="*/ 579035 h 780022"/>
                        <a:gd name="connsiteX87" fmla="*/ 133992 w 507254"/>
                        <a:gd name="connsiteY87" fmla="*/ 545538 h 780022"/>
                        <a:gd name="connsiteX88" fmla="*/ 143563 w 507254"/>
                        <a:gd name="connsiteY88" fmla="*/ 545538 h 780022"/>
                        <a:gd name="connsiteX89" fmla="*/ 196202 w 507254"/>
                        <a:gd name="connsiteY89" fmla="*/ 650817 h 780022"/>
                        <a:gd name="connsiteX90" fmla="*/ 172275 w 507254"/>
                        <a:gd name="connsiteY90" fmla="*/ 679529 h 780022"/>
                        <a:gd name="connsiteX91" fmla="*/ 153134 w 507254"/>
                        <a:gd name="connsiteY91" fmla="*/ 708242 h 780022"/>
                        <a:gd name="connsiteX92" fmla="*/ 157919 w 507254"/>
                        <a:gd name="connsiteY92" fmla="*/ 751311 h 780022"/>
                        <a:gd name="connsiteX93" fmla="*/ 177061 w 507254"/>
                        <a:gd name="connsiteY93" fmla="*/ 760881 h 780022"/>
                        <a:gd name="connsiteX94" fmla="*/ 267983 w 507254"/>
                        <a:gd name="connsiteY94" fmla="*/ 693885 h 780022"/>
                        <a:gd name="connsiteX95" fmla="*/ 267983 w 507254"/>
                        <a:gd name="connsiteY95" fmla="*/ 693885 h 780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507254" h="780022">
                          <a:moveTo>
                            <a:pt x="287125" y="780023"/>
                          </a:moveTo>
                          <a:cubicBezTo>
                            <a:pt x="282340" y="780023"/>
                            <a:pt x="272769" y="775238"/>
                            <a:pt x="263198" y="765667"/>
                          </a:cubicBezTo>
                          <a:cubicBezTo>
                            <a:pt x="253627" y="751311"/>
                            <a:pt x="253627" y="736954"/>
                            <a:pt x="258413" y="717812"/>
                          </a:cubicBezTo>
                          <a:cubicBezTo>
                            <a:pt x="239271" y="736954"/>
                            <a:pt x="205773" y="765667"/>
                            <a:pt x="181846" y="765667"/>
                          </a:cubicBezTo>
                          <a:cubicBezTo>
                            <a:pt x="172275" y="765667"/>
                            <a:pt x="162704" y="760881"/>
                            <a:pt x="153134" y="751311"/>
                          </a:cubicBezTo>
                          <a:cubicBezTo>
                            <a:pt x="143563" y="736954"/>
                            <a:pt x="143563" y="717812"/>
                            <a:pt x="148348" y="698671"/>
                          </a:cubicBezTo>
                          <a:cubicBezTo>
                            <a:pt x="153134" y="684315"/>
                            <a:pt x="162704" y="674744"/>
                            <a:pt x="172275" y="665173"/>
                          </a:cubicBezTo>
                          <a:cubicBezTo>
                            <a:pt x="181846" y="655602"/>
                            <a:pt x="186631" y="650817"/>
                            <a:pt x="191417" y="641246"/>
                          </a:cubicBezTo>
                          <a:cubicBezTo>
                            <a:pt x="210558" y="598177"/>
                            <a:pt x="177061" y="564679"/>
                            <a:pt x="143563" y="550323"/>
                          </a:cubicBezTo>
                          <a:cubicBezTo>
                            <a:pt x="129206" y="545538"/>
                            <a:pt x="114850" y="564679"/>
                            <a:pt x="105279" y="579035"/>
                          </a:cubicBezTo>
                          <a:cubicBezTo>
                            <a:pt x="95708" y="588606"/>
                            <a:pt x="90923" y="598177"/>
                            <a:pt x="81352" y="602962"/>
                          </a:cubicBezTo>
                          <a:cubicBezTo>
                            <a:pt x="71781" y="607748"/>
                            <a:pt x="57425" y="612533"/>
                            <a:pt x="47854" y="612533"/>
                          </a:cubicBezTo>
                          <a:cubicBezTo>
                            <a:pt x="33498" y="612533"/>
                            <a:pt x="19142" y="607748"/>
                            <a:pt x="9571" y="598177"/>
                          </a:cubicBezTo>
                          <a:cubicBezTo>
                            <a:pt x="4785" y="588606"/>
                            <a:pt x="0" y="579035"/>
                            <a:pt x="0" y="569465"/>
                          </a:cubicBezTo>
                          <a:cubicBezTo>
                            <a:pt x="0" y="545538"/>
                            <a:pt x="14356" y="531181"/>
                            <a:pt x="33498" y="516825"/>
                          </a:cubicBezTo>
                          <a:cubicBezTo>
                            <a:pt x="62211" y="502469"/>
                            <a:pt x="81352" y="483327"/>
                            <a:pt x="100494" y="464185"/>
                          </a:cubicBezTo>
                          <a:cubicBezTo>
                            <a:pt x="114850" y="445044"/>
                            <a:pt x="138777" y="425902"/>
                            <a:pt x="167490" y="421117"/>
                          </a:cubicBezTo>
                          <a:cubicBezTo>
                            <a:pt x="177061" y="382833"/>
                            <a:pt x="172275" y="325408"/>
                            <a:pt x="157919" y="277554"/>
                          </a:cubicBezTo>
                          <a:cubicBezTo>
                            <a:pt x="148348" y="248842"/>
                            <a:pt x="133992" y="220129"/>
                            <a:pt x="114850" y="196202"/>
                          </a:cubicBezTo>
                          <a:cubicBezTo>
                            <a:pt x="110065" y="191417"/>
                            <a:pt x="110065" y="186631"/>
                            <a:pt x="105279" y="186631"/>
                          </a:cubicBezTo>
                          <a:cubicBezTo>
                            <a:pt x="90923" y="167490"/>
                            <a:pt x="76567" y="148348"/>
                            <a:pt x="57425" y="133992"/>
                          </a:cubicBezTo>
                          <a:cubicBezTo>
                            <a:pt x="52640" y="133992"/>
                            <a:pt x="52640" y="129206"/>
                            <a:pt x="52640" y="124421"/>
                          </a:cubicBezTo>
                          <a:cubicBezTo>
                            <a:pt x="81352" y="76567"/>
                            <a:pt x="124421" y="28713"/>
                            <a:pt x="177061" y="0"/>
                          </a:cubicBezTo>
                          <a:cubicBezTo>
                            <a:pt x="177061" y="0"/>
                            <a:pt x="177061" y="0"/>
                            <a:pt x="181846" y="0"/>
                          </a:cubicBezTo>
                          <a:cubicBezTo>
                            <a:pt x="186631" y="0"/>
                            <a:pt x="220129" y="23927"/>
                            <a:pt x="253627" y="62211"/>
                          </a:cubicBezTo>
                          <a:cubicBezTo>
                            <a:pt x="306267" y="124421"/>
                            <a:pt x="397189" y="253627"/>
                            <a:pt x="378048" y="445044"/>
                          </a:cubicBezTo>
                          <a:cubicBezTo>
                            <a:pt x="382834" y="445044"/>
                            <a:pt x="382834" y="449829"/>
                            <a:pt x="387619" y="449829"/>
                          </a:cubicBezTo>
                          <a:cubicBezTo>
                            <a:pt x="397189" y="454615"/>
                            <a:pt x="411546" y="459400"/>
                            <a:pt x="421117" y="468971"/>
                          </a:cubicBezTo>
                          <a:cubicBezTo>
                            <a:pt x="435473" y="483327"/>
                            <a:pt x="449829" y="502469"/>
                            <a:pt x="464186" y="521610"/>
                          </a:cubicBezTo>
                          <a:cubicBezTo>
                            <a:pt x="492898" y="569465"/>
                            <a:pt x="507254" y="612533"/>
                            <a:pt x="507254" y="655602"/>
                          </a:cubicBezTo>
                          <a:cubicBezTo>
                            <a:pt x="507254" y="669958"/>
                            <a:pt x="502469" y="693885"/>
                            <a:pt x="488113" y="708242"/>
                          </a:cubicBezTo>
                          <a:cubicBezTo>
                            <a:pt x="483327" y="713027"/>
                            <a:pt x="473756" y="717812"/>
                            <a:pt x="468971" y="717812"/>
                          </a:cubicBezTo>
                          <a:lnTo>
                            <a:pt x="468971" y="717812"/>
                          </a:lnTo>
                          <a:cubicBezTo>
                            <a:pt x="464186" y="717812"/>
                            <a:pt x="459400" y="717812"/>
                            <a:pt x="454615" y="713027"/>
                          </a:cubicBezTo>
                          <a:cubicBezTo>
                            <a:pt x="454615" y="713027"/>
                            <a:pt x="449829" y="713027"/>
                            <a:pt x="449829" y="708242"/>
                          </a:cubicBezTo>
                          <a:cubicBezTo>
                            <a:pt x="445044" y="722598"/>
                            <a:pt x="440259" y="736954"/>
                            <a:pt x="435473" y="751311"/>
                          </a:cubicBezTo>
                          <a:cubicBezTo>
                            <a:pt x="425902" y="765667"/>
                            <a:pt x="411546" y="775238"/>
                            <a:pt x="397189" y="770452"/>
                          </a:cubicBezTo>
                          <a:cubicBezTo>
                            <a:pt x="378048" y="765667"/>
                            <a:pt x="373262" y="741740"/>
                            <a:pt x="373262" y="732169"/>
                          </a:cubicBezTo>
                          <a:lnTo>
                            <a:pt x="373262" y="727383"/>
                          </a:lnTo>
                          <a:cubicBezTo>
                            <a:pt x="368477" y="713027"/>
                            <a:pt x="368477" y="698671"/>
                            <a:pt x="368477" y="689100"/>
                          </a:cubicBezTo>
                          <a:cubicBezTo>
                            <a:pt x="368477" y="689100"/>
                            <a:pt x="368477" y="684315"/>
                            <a:pt x="368477" y="684315"/>
                          </a:cubicBezTo>
                          <a:cubicBezTo>
                            <a:pt x="358907" y="713027"/>
                            <a:pt x="349335" y="736954"/>
                            <a:pt x="334980" y="760881"/>
                          </a:cubicBezTo>
                          <a:cubicBezTo>
                            <a:pt x="320623" y="760881"/>
                            <a:pt x="306267" y="780023"/>
                            <a:pt x="287125" y="780023"/>
                          </a:cubicBezTo>
                          <a:close/>
                          <a:moveTo>
                            <a:pt x="267983" y="693885"/>
                          </a:moveTo>
                          <a:cubicBezTo>
                            <a:pt x="267983" y="693885"/>
                            <a:pt x="267983" y="693885"/>
                            <a:pt x="267983" y="693885"/>
                          </a:cubicBezTo>
                          <a:cubicBezTo>
                            <a:pt x="272769" y="693885"/>
                            <a:pt x="272769" y="698671"/>
                            <a:pt x="272769" y="698671"/>
                          </a:cubicBezTo>
                          <a:lnTo>
                            <a:pt x="272769" y="703456"/>
                          </a:lnTo>
                          <a:cubicBezTo>
                            <a:pt x="267983" y="717812"/>
                            <a:pt x="267983" y="741740"/>
                            <a:pt x="272769" y="756096"/>
                          </a:cubicBezTo>
                          <a:cubicBezTo>
                            <a:pt x="277554" y="760881"/>
                            <a:pt x="282340" y="765667"/>
                            <a:pt x="287125" y="765667"/>
                          </a:cubicBezTo>
                          <a:cubicBezTo>
                            <a:pt x="296696" y="765667"/>
                            <a:pt x="311052" y="751311"/>
                            <a:pt x="320623" y="741740"/>
                          </a:cubicBezTo>
                          <a:cubicBezTo>
                            <a:pt x="339765" y="713027"/>
                            <a:pt x="354121" y="679529"/>
                            <a:pt x="358907" y="636461"/>
                          </a:cubicBezTo>
                          <a:cubicBezTo>
                            <a:pt x="358907" y="631675"/>
                            <a:pt x="363692" y="631675"/>
                            <a:pt x="363692" y="631675"/>
                          </a:cubicBezTo>
                          <a:lnTo>
                            <a:pt x="363692" y="631675"/>
                          </a:lnTo>
                          <a:cubicBezTo>
                            <a:pt x="368477" y="631675"/>
                            <a:pt x="368477" y="631675"/>
                            <a:pt x="368477" y="636461"/>
                          </a:cubicBezTo>
                          <a:lnTo>
                            <a:pt x="368477" y="641246"/>
                          </a:lnTo>
                          <a:cubicBezTo>
                            <a:pt x="368477" y="650817"/>
                            <a:pt x="368477" y="665173"/>
                            <a:pt x="373262" y="674744"/>
                          </a:cubicBezTo>
                          <a:cubicBezTo>
                            <a:pt x="373262" y="689100"/>
                            <a:pt x="373262" y="698671"/>
                            <a:pt x="378048" y="713027"/>
                          </a:cubicBezTo>
                          <a:lnTo>
                            <a:pt x="378048" y="717812"/>
                          </a:lnTo>
                          <a:cubicBezTo>
                            <a:pt x="378048" y="727383"/>
                            <a:pt x="382834" y="746525"/>
                            <a:pt x="392404" y="751311"/>
                          </a:cubicBezTo>
                          <a:cubicBezTo>
                            <a:pt x="401975" y="751311"/>
                            <a:pt x="416332" y="746525"/>
                            <a:pt x="421117" y="736954"/>
                          </a:cubicBezTo>
                          <a:cubicBezTo>
                            <a:pt x="430688" y="722598"/>
                            <a:pt x="435473" y="703456"/>
                            <a:pt x="435473" y="689100"/>
                          </a:cubicBezTo>
                          <a:cubicBezTo>
                            <a:pt x="435473" y="689100"/>
                            <a:pt x="435473" y="684315"/>
                            <a:pt x="440259" y="684315"/>
                          </a:cubicBezTo>
                          <a:cubicBezTo>
                            <a:pt x="440259" y="684315"/>
                            <a:pt x="445044" y="684315"/>
                            <a:pt x="445044" y="684315"/>
                          </a:cubicBezTo>
                          <a:cubicBezTo>
                            <a:pt x="449829" y="689100"/>
                            <a:pt x="449829" y="689100"/>
                            <a:pt x="454615" y="693885"/>
                          </a:cubicBezTo>
                          <a:cubicBezTo>
                            <a:pt x="459400" y="698671"/>
                            <a:pt x="464186" y="698671"/>
                            <a:pt x="464186" y="698671"/>
                          </a:cubicBezTo>
                          <a:lnTo>
                            <a:pt x="464186" y="698671"/>
                          </a:lnTo>
                          <a:cubicBezTo>
                            <a:pt x="468971" y="698671"/>
                            <a:pt x="473756" y="698671"/>
                            <a:pt x="473756" y="693885"/>
                          </a:cubicBezTo>
                          <a:cubicBezTo>
                            <a:pt x="483327" y="684315"/>
                            <a:pt x="488113" y="660388"/>
                            <a:pt x="488113" y="650817"/>
                          </a:cubicBezTo>
                          <a:cubicBezTo>
                            <a:pt x="488113" y="607748"/>
                            <a:pt x="473756" y="564679"/>
                            <a:pt x="445044" y="521610"/>
                          </a:cubicBezTo>
                          <a:cubicBezTo>
                            <a:pt x="430688" y="497683"/>
                            <a:pt x="421117" y="483327"/>
                            <a:pt x="406761" y="468971"/>
                          </a:cubicBezTo>
                          <a:cubicBezTo>
                            <a:pt x="401975" y="464185"/>
                            <a:pt x="387619" y="459400"/>
                            <a:pt x="378048" y="454615"/>
                          </a:cubicBezTo>
                          <a:cubicBezTo>
                            <a:pt x="373262" y="449829"/>
                            <a:pt x="368477" y="449829"/>
                            <a:pt x="363692" y="449829"/>
                          </a:cubicBezTo>
                          <a:cubicBezTo>
                            <a:pt x="363692" y="449829"/>
                            <a:pt x="358907" y="445044"/>
                            <a:pt x="358907" y="445044"/>
                          </a:cubicBezTo>
                          <a:cubicBezTo>
                            <a:pt x="387619" y="172275"/>
                            <a:pt x="196202" y="28713"/>
                            <a:pt x="172275" y="14356"/>
                          </a:cubicBezTo>
                          <a:cubicBezTo>
                            <a:pt x="124421" y="43069"/>
                            <a:pt x="81352" y="86138"/>
                            <a:pt x="57425" y="129206"/>
                          </a:cubicBezTo>
                          <a:cubicBezTo>
                            <a:pt x="76567" y="143562"/>
                            <a:pt x="95708" y="162704"/>
                            <a:pt x="105279" y="181846"/>
                          </a:cubicBezTo>
                          <a:cubicBezTo>
                            <a:pt x="110065" y="186631"/>
                            <a:pt x="110065" y="191417"/>
                            <a:pt x="114850" y="191417"/>
                          </a:cubicBezTo>
                          <a:cubicBezTo>
                            <a:pt x="133992" y="215344"/>
                            <a:pt x="153134" y="248842"/>
                            <a:pt x="162704" y="277554"/>
                          </a:cubicBezTo>
                          <a:cubicBezTo>
                            <a:pt x="181846" y="334979"/>
                            <a:pt x="186631" y="392404"/>
                            <a:pt x="172275" y="430687"/>
                          </a:cubicBezTo>
                          <a:cubicBezTo>
                            <a:pt x="172275" y="430687"/>
                            <a:pt x="167490" y="435473"/>
                            <a:pt x="167490" y="435473"/>
                          </a:cubicBezTo>
                          <a:cubicBezTo>
                            <a:pt x="143563" y="435473"/>
                            <a:pt x="119635" y="459400"/>
                            <a:pt x="105279" y="473756"/>
                          </a:cubicBezTo>
                          <a:cubicBezTo>
                            <a:pt x="86138" y="497683"/>
                            <a:pt x="66996" y="512040"/>
                            <a:pt x="38283" y="531181"/>
                          </a:cubicBezTo>
                          <a:cubicBezTo>
                            <a:pt x="19142" y="540752"/>
                            <a:pt x="14356" y="555108"/>
                            <a:pt x="9571" y="574250"/>
                          </a:cubicBezTo>
                          <a:cubicBezTo>
                            <a:pt x="9571" y="583821"/>
                            <a:pt x="9571" y="588606"/>
                            <a:pt x="14356" y="598177"/>
                          </a:cubicBezTo>
                          <a:cubicBezTo>
                            <a:pt x="19142" y="602962"/>
                            <a:pt x="28712" y="607748"/>
                            <a:pt x="43069" y="607748"/>
                          </a:cubicBezTo>
                          <a:cubicBezTo>
                            <a:pt x="52640" y="607748"/>
                            <a:pt x="62211" y="602962"/>
                            <a:pt x="71781" y="598177"/>
                          </a:cubicBezTo>
                          <a:cubicBezTo>
                            <a:pt x="76567" y="593392"/>
                            <a:pt x="86138" y="583821"/>
                            <a:pt x="90923" y="579035"/>
                          </a:cubicBezTo>
                          <a:cubicBezTo>
                            <a:pt x="105279" y="559894"/>
                            <a:pt x="119635" y="545538"/>
                            <a:pt x="133992" y="545538"/>
                          </a:cubicBezTo>
                          <a:cubicBezTo>
                            <a:pt x="138777" y="545538"/>
                            <a:pt x="138777" y="545538"/>
                            <a:pt x="143563" y="545538"/>
                          </a:cubicBezTo>
                          <a:cubicBezTo>
                            <a:pt x="191417" y="569465"/>
                            <a:pt x="210558" y="607748"/>
                            <a:pt x="196202" y="650817"/>
                          </a:cubicBezTo>
                          <a:cubicBezTo>
                            <a:pt x="191417" y="665173"/>
                            <a:pt x="181846" y="669958"/>
                            <a:pt x="172275" y="679529"/>
                          </a:cubicBezTo>
                          <a:cubicBezTo>
                            <a:pt x="162704" y="689100"/>
                            <a:pt x="153134" y="693885"/>
                            <a:pt x="153134" y="708242"/>
                          </a:cubicBezTo>
                          <a:cubicBezTo>
                            <a:pt x="148348" y="727383"/>
                            <a:pt x="148348" y="741740"/>
                            <a:pt x="157919" y="751311"/>
                          </a:cubicBezTo>
                          <a:cubicBezTo>
                            <a:pt x="162704" y="760881"/>
                            <a:pt x="167490" y="760881"/>
                            <a:pt x="177061" y="760881"/>
                          </a:cubicBezTo>
                          <a:cubicBezTo>
                            <a:pt x="210558" y="760881"/>
                            <a:pt x="248842" y="717812"/>
                            <a:pt x="267983" y="693885"/>
                          </a:cubicBezTo>
                          <a:cubicBezTo>
                            <a:pt x="263198" y="693885"/>
                            <a:pt x="263198" y="693885"/>
                            <a:pt x="267983" y="693885"/>
                          </a:cubicBezTo>
                          <a:close/>
                        </a:path>
                      </a:pathLst>
                    </a:custGeom>
                    <a:solidFill>
                      <a:srgbClr val="D97D30"/>
                    </a:solidFill>
                    <a:ln w="47824" cap="flat">
                      <a:noFill/>
                      <a:prstDash val="solid"/>
                      <a:miter/>
                    </a:ln>
                  </p:spPr>
                  <p:txBody>
                    <a:bodyPr rtlCol="0" anchor="ctr"/>
                    <a:lstStyle/>
                    <a:p>
                      <a:endParaRPr lang="en-US"/>
                    </a:p>
                  </p:txBody>
                </p:sp>
              </p:grpSp>
              <p:sp>
                <p:nvSpPr>
                  <p:cNvPr id="223" name="Freeform: Shape 222">
                    <a:extLst>
                      <a:ext uri="{FF2B5EF4-FFF2-40B4-BE49-F238E27FC236}">
                        <a16:creationId xmlns:a16="http://schemas.microsoft.com/office/drawing/2014/main" xmlns="" id="{9C74C5AA-9E3D-4499-B50A-C97203ED104D}"/>
                      </a:ext>
                    </a:extLst>
                  </p:cNvPr>
                  <p:cNvSpPr/>
                  <p:nvPr/>
                </p:nvSpPr>
                <p:spPr>
                  <a:xfrm>
                    <a:off x="9565116" y="8420593"/>
                    <a:ext cx="62210" cy="229700"/>
                  </a:xfrm>
                  <a:custGeom>
                    <a:avLst/>
                    <a:gdLst>
                      <a:gd name="connsiteX0" fmla="*/ 47854 w 62210"/>
                      <a:gd name="connsiteY0" fmla="*/ 181846 h 229700"/>
                      <a:gd name="connsiteX1" fmla="*/ 0 w 62210"/>
                      <a:gd name="connsiteY1" fmla="*/ 0 h 229700"/>
                      <a:gd name="connsiteX2" fmla="*/ 0 w 62210"/>
                      <a:gd name="connsiteY2" fmla="*/ 0 h 229700"/>
                      <a:gd name="connsiteX3" fmla="*/ 4785 w 62210"/>
                      <a:gd name="connsiteY3" fmla="*/ 4785 h 229700"/>
                      <a:gd name="connsiteX4" fmla="*/ 23927 w 62210"/>
                      <a:gd name="connsiteY4" fmla="*/ 129206 h 229700"/>
                      <a:gd name="connsiteX5" fmla="*/ 28712 w 62210"/>
                      <a:gd name="connsiteY5" fmla="*/ 191417 h 229700"/>
                      <a:gd name="connsiteX6" fmla="*/ 47854 w 62210"/>
                      <a:gd name="connsiteY6" fmla="*/ 229700 h 229700"/>
                      <a:gd name="connsiteX7" fmla="*/ 62211 w 62210"/>
                      <a:gd name="connsiteY7" fmla="*/ 229700 h 229700"/>
                      <a:gd name="connsiteX8" fmla="*/ 47854 w 62210"/>
                      <a:gd name="connsiteY8" fmla="*/ 181846 h 22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210" h="229700">
                        <a:moveTo>
                          <a:pt x="47854" y="181846"/>
                        </a:moveTo>
                        <a:cubicBezTo>
                          <a:pt x="47854" y="129206"/>
                          <a:pt x="52639" y="33498"/>
                          <a:pt x="0" y="0"/>
                        </a:cubicBezTo>
                        <a:cubicBezTo>
                          <a:pt x="0" y="0"/>
                          <a:pt x="0" y="0"/>
                          <a:pt x="0" y="0"/>
                        </a:cubicBezTo>
                        <a:cubicBezTo>
                          <a:pt x="0" y="0"/>
                          <a:pt x="4785" y="4785"/>
                          <a:pt x="4785" y="4785"/>
                        </a:cubicBezTo>
                        <a:cubicBezTo>
                          <a:pt x="23927" y="38283"/>
                          <a:pt x="28712" y="90923"/>
                          <a:pt x="23927" y="129206"/>
                        </a:cubicBezTo>
                        <a:cubicBezTo>
                          <a:pt x="28712" y="148348"/>
                          <a:pt x="23927" y="172275"/>
                          <a:pt x="28712" y="191417"/>
                        </a:cubicBezTo>
                        <a:cubicBezTo>
                          <a:pt x="33498" y="200987"/>
                          <a:pt x="33498" y="224914"/>
                          <a:pt x="47854" y="229700"/>
                        </a:cubicBezTo>
                        <a:cubicBezTo>
                          <a:pt x="52639" y="229700"/>
                          <a:pt x="57425" y="229700"/>
                          <a:pt x="62211" y="229700"/>
                        </a:cubicBezTo>
                        <a:cubicBezTo>
                          <a:pt x="47854" y="224914"/>
                          <a:pt x="47854" y="200987"/>
                          <a:pt x="47854" y="181846"/>
                        </a:cubicBezTo>
                        <a:close/>
                      </a:path>
                    </a:pathLst>
                  </a:custGeom>
                  <a:solidFill>
                    <a:srgbClr val="FBC98F">
                      <a:alpha val="50000"/>
                    </a:srgbClr>
                  </a:solidFill>
                  <a:ln w="47824"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xmlns="" id="{F7808C07-3032-47A8-BA4F-02C43AB44A83}"/>
                      </a:ext>
                    </a:extLst>
                  </p:cNvPr>
                  <p:cNvSpPr/>
                  <p:nvPr/>
                </p:nvSpPr>
                <p:spPr>
                  <a:xfrm>
                    <a:off x="9459837" y="8367953"/>
                    <a:ext cx="80155" cy="296695"/>
                  </a:xfrm>
                  <a:custGeom>
                    <a:avLst/>
                    <a:gdLst>
                      <a:gd name="connsiteX0" fmla="*/ 76567 w 80155"/>
                      <a:gd name="connsiteY0" fmla="*/ 95708 h 296695"/>
                      <a:gd name="connsiteX1" fmla="*/ 57425 w 80155"/>
                      <a:gd name="connsiteY1" fmla="*/ 33498 h 296695"/>
                      <a:gd name="connsiteX2" fmla="*/ 0 w 80155"/>
                      <a:gd name="connsiteY2" fmla="*/ 0 h 296695"/>
                      <a:gd name="connsiteX3" fmla="*/ 4785 w 80155"/>
                      <a:gd name="connsiteY3" fmla="*/ 0 h 296695"/>
                      <a:gd name="connsiteX4" fmla="*/ 57425 w 80155"/>
                      <a:gd name="connsiteY4" fmla="*/ 90923 h 296695"/>
                      <a:gd name="connsiteX5" fmla="*/ 28712 w 80155"/>
                      <a:gd name="connsiteY5" fmla="*/ 220129 h 296695"/>
                      <a:gd name="connsiteX6" fmla="*/ 23927 w 80155"/>
                      <a:gd name="connsiteY6" fmla="*/ 234485 h 296695"/>
                      <a:gd name="connsiteX7" fmla="*/ 23927 w 80155"/>
                      <a:gd name="connsiteY7" fmla="*/ 234485 h 296695"/>
                      <a:gd name="connsiteX8" fmla="*/ 23927 w 80155"/>
                      <a:gd name="connsiteY8" fmla="*/ 291910 h 296695"/>
                      <a:gd name="connsiteX9" fmla="*/ 28712 w 80155"/>
                      <a:gd name="connsiteY9" fmla="*/ 296696 h 296695"/>
                      <a:gd name="connsiteX10" fmla="*/ 28712 w 80155"/>
                      <a:gd name="connsiteY10" fmla="*/ 296696 h 296695"/>
                      <a:gd name="connsiteX11" fmla="*/ 38283 w 80155"/>
                      <a:gd name="connsiteY11" fmla="*/ 272769 h 296695"/>
                      <a:gd name="connsiteX12" fmla="*/ 62211 w 80155"/>
                      <a:gd name="connsiteY12" fmla="*/ 229700 h 296695"/>
                      <a:gd name="connsiteX13" fmla="*/ 76567 w 80155"/>
                      <a:gd name="connsiteY13" fmla="*/ 138777 h 296695"/>
                      <a:gd name="connsiteX14" fmla="*/ 76567 w 80155"/>
                      <a:gd name="connsiteY14" fmla="*/ 95708 h 296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0155" h="296695">
                        <a:moveTo>
                          <a:pt x="76567" y="95708"/>
                        </a:moveTo>
                        <a:cubicBezTo>
                          <a:pt x="71781" y="71781"/>
                          <a:pt x="66996" y="52640"/>
                          <a:pt x="57425" y="33498"/>
                        </a:cubicBezTo>
                        <a:cubicBezTo>
                          <a:pt x="43069" y="14356"/>
                          <a:pt x="23927" y="0"/>
                          <a:pt x="0" y="0"/>
                        </a:cubicBezTo>
                        <a:cubicBezTo>
                          <a:pt x="0" y="0"/>
                          <a:pt x="4785" y="0"/>
                          <a:pt x="4785" y="0"/>
                        </a:cubicBezTo>
                        <a:cubicBezTo>
                          <a:pt x="38283" y="14356"/>
                          <a:pt x="52640" y="52640"/>
                          <a:pt x="57425" y="90923"/>
                        </a:cubicBezTo>
                        <a:cubicBezTo>
                          <a:pt x="62211" y="133991"/>
                          <a:pt x="52640" y="181846"/>
                          <a:pt x="28712" y="220129"/>
                        </a:cubicBezTo>
                        <a:cubicBezTo>
                          <a:pt x="28712" y="224914"/>
                          <a:pt x="23927" y="229700"/>
                          <a:pt x="23927" y="234485"/>
                        </a:cubicBezTo>
                        <a:cubicBezTo>
                          <a:pt x="23927" y="234485"/>
                          <a:pt x="23927" y="234485"/>
                          <a:pt x="23927" y="234485"/>
                        </a:cubicBezTo>
                        <a:cubicBezTo>
                          <a:pt x="19142" y="248841"/>
                          <a:pt x="14356" y="277554"/>
                          <a:pt x="23927" y="291910"/>
                        </a:cubicBezTo>
                        <a:cubicBezTo>
                          <a:pt x="23927" y="291910"/>
                          <a:pt x="23927" y="296696"/>
                          <a:pt x="28712" y="296696"/>
                        </a:cubicBezTo>
                        <a:cubicBezTo>
                          <a:pt x="28712" y="296696"/>
                          <a:pt x="28712" y="296696"/>
                          <a:pt x="28712" y="296696"/>
                        </a:cubicBezTo>
                        <a:cubicBezTo>
                          <a:pt x="28712" y="287125"/>
                          <a:pt x="33498" y="282340"/>
                          <a:pt x="38283" y="272769"/>
                        </a:cubicBezTo>
                        <a:cubicBezTo>
                          <a:pt x="47854" y="258413"/>
                          <a:pt x="57425" y="244056"/>
                          <a:pt x="62211" y="229700"/>
                        </a:cubicBezTo>
                        <a:cubicBezTo>
                          <a:pt x="71781" y="200987"/>
                          <a:pt x="76567" y="167490"/>
                          <a:pt x="76567" y="138777"/>
                        </a:cubicBezTo>
                        <a:cubicBezTo>
                          <a:pt x="81352" y="129206"/>
                          <a:pt x="81352" y="110064"/>
                          <a:pt x="76567" y="95708"/>
                        </a:cubicBezTo>
                        <a:close/>
                      </a:path>
                    </a:pathLst>
                  </a:custGeom>
                  <a:solidFill>
                    <a:srgbClr val="FBC98F">
                      <a:alpha val="50000"/>
                    </a:srgbClr>
                  </a:solidFill>
                  <a:ln w="47824" cap="flat">
                    <a:noFill/>
                    <a:prstDash val="solid"/>
                    <a:miter/>
                  </a:ln>
                </p:spPr>
                <p:txBody>
                  <a:bodyPr rtlCol="0" anchor="ctr"/>
                  <a:lstStyle/>
                  <a:p>
                    <a:endParaRPr lang="en-US"/>
                  </a:p>
                </p:txBody>
              </p:sp>
              <p:sp>
                <p:nvSpPr>
                  <p:cNvPr id="225" name="Freeform: Shape 224">
                    <a:extLst>
                      <a:ext uri="{FF2B5EF4-FFF2-40B4-BE49-F238E27FC236}">
                        <a16:creationId xmlns:a16="http://schemas.microsoft.com/office/drawing/2014/main" xmlns="" id="{038E0F13-0F5D-4496-8415-4E926A0044C1}"/>
                      </a:ext>
                    </a:extLst>
                  </p:cNvPr>
                  <p:cNvSpPr/>
                  <p:nvPr/>
                </p:nvSpPr>
                <p:spPr>
                  <a:xfrm>
                    <a:off x="9234923" y="8407031"/>
                    <a:ext cx="222160" cy="261207"/>
                  </a:xfrm>
                  <a:custGeom>
                    <a:avLst/>
                    <a:gdLst>
                      <a:gd name="connsiteX0" fmla="*/ 181846 w 222160"/>
                      <a:gd name="connsiteY0" fmla="*/ 248048 h 261207"/>
                      <a:gd name="connsiteX1" fmla="*/ 167490 w 222160"/>
                      <a:gd name="connsiteY1" fmla="*/ 243262 h 261207"/>
                      <a:gd name="connsiteX2" fmla="*/ 162704 w 222160"/>
                      <a:gd name="connsiteY2" fmla="*/ 219335 h 261207"/>
                      <a:gd name="connsiteX3" fmla="*/ 162704 w 222160"/>
                      <a:gd name="connsiteY3" fmla="*/ 214549 h 261207"/>
                      <a:gd name="connsiteX4" fmla="*/ 196202 w 222160"/>
                      <a:gd name="connsiteY4" fmla="*/ 171481 h 261207"/>
                      <a:gd name="connsiteX5" fmla="*/ 186631 w 222160"/>
                      <a:gd name="connsiteY5" fmla="*/ 23133 h 261207"/>
                      <a:gd name="connsiteX6" fmla="*/ 66996 w 222160"/>
                      <a:gd name="connsiteY6" fmla="*/ 42274 h 261207"/>
                      <a:gd name="connsiteX7" fmla="*/ 9571 w 222160"/>
                      <a:gd name="connsiteY7" fmla="*/ 85343 h 261207"/>
                      <a:gd name="connsiteX8" fmla="*/ 0 w 222160"/>
                      <a:gd name="connsiteY8" fmla="*/ 75773 h 261207"/>
                      <a:gd name="connsiteX9" fmla="*/ 71781 w 222160"/>
                      <a:gd name="connsiteY9" fmla="*/ 94914 h 261207"/>
                      <a:gd name="connsiteX10" fmla="*/ 138777 w 222160"/>
                      <a:gd name="connsiteY10" fmla="*/ 42274 h 261207"/>
                      <a:gd name="connsiteX11" fmla="*/ 186631 w 222160"/>
                      <a:gd name="connsiteY11" fmla="*/ 142768 h 261207"/>
                      <a:gd name="connsiteX12" fmla="*/ 143563 w 222160"/>
                      <a:gd name="connsiteY12" fmla="*/ 200193 h 261207"/>
                      <a:gd name="connsiteX13" fmla="*/ 148348 w 222160"/>
                      <a:gd name="connsiteY13" fmla="*/ 248048 h 261207"/>
                      <a:gd name="connsiteX14" fmla="*/ 196202 w 222160"/>
                      <a:gd name="connsiteY14" fmla="*/ 252833 h 261207"/>
                      <a:gd name="connsiteX15" fmla="*/ 181846 w 222160"/>
                      <a:gd name="connsiteY15" fmla="*/ 248048 h 261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2160" h="261207">
                        <a:moveTo>
                          <a:pt x="181846" y="248048"/>
                        </a:moveTo>
                        <a:cubicBezTo>
                          <a:pt x="177060" y="248048"/>
                          <a:pt x="172275" y="248048"/>
                          <a:pt x="167490" y="243262"/>
                        </a:cubicBezTo>
                        <a:cubicBezTo>
                          <a:pt x="162704" y="233691"/>
                          <a:pt x="157919" y="228906"/>
                          <a:pt x="162704" y="219335"/>
                        </a:cubicBezTo>
                        <a:cubicBezTo>
                          <a:pt x="162704" y="219335"/>
                          <a:pt x="162704" y="214549"/>
                          <a:pt x="162704" y="214549"/>
                        </a:cubicBezTo>
                        <a:cubicBezTo>
                          <a:pt x="167490" y="195408"/>
                          <a:pt x="181846" y="185837"/>
                          <a:pt x="196202" y="171481"/>
                        </a:cubicBezTo>
                        <a:cubicBezTo>
                          <a:pt x="234486" y="128412"/>
                          <a:pt x="229700" y="61416"/>
                          <a:pt x="186631" y="23133"/>
                        </a:cubicBezTo>
                        <a:cubicBezTo>
                          <a:pt x="148348" y="-10365"/>
                          <a:pt x="90923" y="-10365"/>
                          <a:pt x="66996" y="42274"/>
                        </a:cubicBezTo>
                        <a:cubicBezTo>
                          <a:pt x="57425" y="56631"/>
                          <a:pt x="33498" y="99700"/>
                          <a:pt x="9571" y="85343"/>
                        </a:cubicBezTo>
                        <a:cubicBezTo>
                          <a:pt x="4785" y="85343"/>
                          <a:pt x="4785" y="80558"/>
                          <a:pt x="0" y="75773"/>
                        </a:cubicBezTo>
                        <a:cubicBezTo>
                          <a:pt x="4785" y="104485"/>
                          <a:pt x="47854" y="109270"/>
                          <a:pt x="71781" y="94914"/>
                        </a:cubicBezTo>
                        <a:cubicBezTo>
                          <a:pt x="90923" y="85343"/>
                          <a:pt x="114850" y="27918"/>
                          <a:pt x="138777" y="42274"/>
                        </a:cubicBezTo>
                        <a:cubicBezTo>
                          <a:pt x="177060" y="61416"/>
                          <a:pt x="205773" y="99700"/>
                          <a:pt x="186631" y="142768"/>
                        </a:cubicBezTo>
                        <a:cubicBezTo>
                          <a:pt x="177060" y="166695"/>
                          <a:pt x="153133" y="176266"/>
                          <a:pt x="143563" y="200193"/>
                        </a:cubicBezTo>
                        <a:cubicBezTo>
                          <a:pt x="138777" y="214549"/>
                          <a:pt x="138777" y="233691"/>
                          <a:pt x="148348" y="248048"/>
                        </a:cubicBezTo>
                        <a:cubicBezTo>
                          <a:pt x="157919" y="267189"/>
                          <a:pt x="181846" y="262404"/>
                          <a:pt x="196202" y="252833"/>
                        </a:cubicBezTo>
                        <a:cubicBezTo>
                          <a:pt x="191417" y="248048"/>
                          <a:pt x="186631" y="248048"/>
                          <a:pt x="181846" y="248048"/>
                        </a:cubicBezTo>
                        <a:close/>
                      </a:path>
                    </a:pathLst>
                  </a:custGeom>
                  <a:solidFill>
                    <a:srgbClr val="FBC98F">
                      <a:alpha val="50000"/>
                    </a:srgbClr>
                  </a:solidFill>
                  <a:ln w="47824" cap="flat">
                    <a:no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xmlns="" id="{9E36F768-3F97-4FCE-8A99-A1C7DE014693}"/>
                      </a:ext>
                    </a:extLst>
                  </p:cNvPr>
                  <p:cNvSpPr/>
                  <p:nvPr/>
                </p:nvSpPr>
                <p:spPr>
                  <a:xfrm>
                    <a:off x="9277991" y="7903768"/>
                    <a:ext cx="167489" cy="430687"/>
                  </a:xfrm>
                  <a:custGeom>
                    <a:avLst/>
                    <a:gdLst>
                      <a:gd name="connsiteX0" fmla="*/ 114850 w 167489"/>
                      <a:gd name="connsiteY0" fmla="*/ 421117 h 430687"/>
                      <a:gd name="connsiteX1" fmla="*/ 138777 w 167489"/>
                      <a:gd name="connsiteY1" fmla="*/ 430687 h 430687"/>
                      <a:gd name="connsiteX2" fmla="*/ 148348 w 167489"/>
                      <a:gd name="connsiteY2" fmla="*/ 325408 h 430687"/>
                      <a:gd name="connsiteX3" fmla="*/ 105279 w 167489"/>
                      <a:gd name="connsiteY3" fmla="*/ 167490 h 430687"/>
                      <a:gd name="connsiteX4" fmla="*/ 100494 w 167489"/>
                      <a:gd name="connsiteY4" fmla="*/ 66996 h 430687"/>
                      <a:gd name="connsiteX5" fmla="*/ 153133 w 167489"/>
                      <a:gd name="connsiteY5" fmla="*/ 38283 h 430687"/>
                      <a:gd name="connsiteX6" fmla="*/ 167490 w 167489"/>
                      <a:gd name="connsiteY6" fmla="*/ 38283 h 430687"/>
                      <a:gd name="connsiteX7" fmla="*/ 124421 w 167489"/>
                      <a:gd name="connsiteY7" fmla="*/ 0 h 430687"/>
                      <a:gd name="connsiteX8" fmla="*/ 0 w 167489"/>
                      <a:gd name="connsiteY8" fmla="*/ 119635 h 430687"/>
                      <a:gd name="connsiteX9" fmla="*/ 0 w 167489"/>
                      <a:gd name="connsiteY9" fmla="*/ 124421 h 430687"/>
                      <a:gd name="connsiteX10" fmla="*/ 57425 w 167489"/>
                      <a:gd name="connsiteY10" fmla="*/ 186631 h 430687"/>
                      <a:gd name="connsiteX11" fmla="*/ 105279 w 167489"/>
                      <a:gd name="connsiteY11" fmla="*/ 272769 h 430687"/>
                      <a:gd name="connsiteX12" fmla="*/ 114850 w 167489"/>
                      <a:gd name="connsiteY12" fmla="*/ 421117 h 430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7489" h="430687">
                        <a:moveTo>
                          <a:pt x="114850" y="421117"/>
                        </a:moveTo>
                        <a:cubicBezTo>
                          <a:pt x="114850" y="421117"/>
                          <a:pt x="129206" y="425902"/>
                          <a:pt x="138777" y="430687"/>
                        </a:cubicBezTo>
                        <a:cubicBezTo>
                          <a:pt x="153133" y="397190"/>
                          <a:pt x="153133" y="358906"/>
                          <a:pt x="148348" y="325408"/>
                        </a:cubicBezTo>
                        <a:cubicBezTo>
                          <a:pt x="143563" y="267983"/>
                          <a:pt x="119635" y="220129"/>
                          <a:pt x="105279" y="167490"/>
                        </a:cubicBezTo>
                        <a:cubicBezTo>
                          <a:pt x="95708" y="138777"/>
                          <a:pt x="90923" y="95708"/>
                          <a:pt x="100494" y="66996"/>
                        </a:cubicBezTo>
                        <a:cubicBezTo>
                          <a:pt x="110064" y="43069"/>
                          <a:pt x="129206" y="38283"/>
                          <a:pt x="153133" y="38283"/>
                        </a:cubicBezTo>
                        <a:cubicBezTo>
                          <a:pt x="157919" y="38283"/>
                          <a:pt x="162704" y="38283"/>
                          <a:pt x="167490" y="38283"/>
                        </a:cubicBezTo>
                        <a:cubicBezTo>
                          <a:pt x="143563" y="14356"/>
                          <a:pt x="124421" y="0"/>
                          <a:pt x="124421" y="0"/>
                        </a:cubicBezTo>
                        <a:cubicBezTo>
                          <a:pt x="76567" y="28712"/>
                          <a:pt x="28712" y="71781"/>
                          <a:pt x="0" y="119635"/>
                        </a:cubicBezTo>
                        <a:cubicBezTo>
                          <a:pt x="0" y="119635"/>
                          <a:pt x="0" y="124421"/>
                          <a:pt x="0" y="124421"/>
                        </a:cubicBezTo>
                        <a:cubicBezTo>
                          <a:pt x="23927" y="138777"/>
                          <a:pt x="43068" y="167490"/>
                          <a:pt x="57425" y="186631"/>
                        </a:cubicBezTo>
                        <a:cubicBezTo>
                          <a:pt x="76567" y="210558"/>
                          <a:pt x="90923" y="244056"/>
                          <a:pt x="105279" y="272769"/>
                        </a:cubicBezTo>
                        <a:cubicBezTo>
                          <a:pt x="119635" y="315837"/>
                          <a:pt x="129206" y="373262"/>
                          <a:pt x="114850" y="421117"/>
                        </a:cubicBezTo>
                        <a:close/>
                      </a:path>
                    </a:pathLst>
                  </a:custGeom>
                  <a:solidFill>
                    <a:srgbClr val="FBC98F">
                      <a:alpha val="50000"/>
                    </a:srgbClr>
                  </a:solidFill>
                  <a:ln w="47824" cap="flat">
                    <a:noFill/>
                    <a:prstDash val="solid"/>
                    <a:miter/>
                  </a:ln>
                </p:spPr>
                <p:txBody>
                  <a:bodyPr rtlCol="0" anchor="ctr"/>
                  <a:lstStyle/>
                  <a:p>
                    <a:endParaRPr lang="en-US"/>
                  </a:p>
                </p:txBody>
              </p:sp>
              <p:sp>
                <p:nvSpPr>
                  <p:cNvPr id="227" name="Freeform: Shape 226">
                    <a:extLst>
                      <a:ext uri="{FF2B5EF4-FFF2-40B4-BE49-F238E27FC236}">
                        <a16:creationId xmlns:a16="http://schemas.microsoft.com/office/drawing/2014/main" xmlns="" id="{B5F760B8-29A8-4B69-85CD-CD018D5B80EA}"/>
                      </a:ext>
                    </a:extLst>
                  </p:cNvPr>
                  <p:cNvSpPr/>
                  <p:nvPr/>
                </p:nvSpPr>
                <p:spPr>
                  <a:xfrm>
                    <a:off x="9277991" y="7951622"/>
                    <a:ext cx="133991" cy="373262"/>
                  </a:xfrm>
                  <a:custGeom>
                    <a:avLst/>
                    <a:gdLst>
                      <a:gd name="connsiteX0" fmla="*/ 114850 w 133991"/>
                      <a:gd name="connsiteY0" fmla="*/ 373262 h 373262"/>
                      <a:gd name="connsiteX1" fmla="*/ 119635 w 133991"/>
                      <a:gd name="connsiteY1" fmla="*/ 373262 h 373262"/>
                      <a:gd name="connsiteX2" fmla="*/ 133991 w 133991"/>
                      <a:gd name="connsiteY2" fmla="*/ 277554 h 373262"/>
                      <a:gd name="connsiteX3" fmla="*/ 86137 w 133991"/>
                      <a:gd name="connsiteY3" fmla="*/ 114850 h 373262"/>
                      <a:gd name="connsiteX4" fmla="*/ 57425 w 133991"/>
                      <a:gd name="connsiteY4" fmla="*/ 0 h 373262"/>
                      <a:gd name="connsiteX5" fmla="*/ 57425 w 133991"/>
                      <a:gd name="connsiteY5" fmla="*/ 0 h 373262"/>
                      <a:gd name="connsiteX6" fmla="*/ 0 w 133991"/>
                      <a:gd name="connsiteY6" fmla="*/ 71781 h 373262"/>
                      <a:gd name="connsiteX7" fmla="*/ 0 w 133991"/>
                      <a:gd name="connsiteY7" fmla="*/ 76567 h 373262"/>
                      <a:gd name="connsiteX8" fmla="*/ 57425 w 133991"/>
                      <a:gd name="connsiteY8" fmla="*/ 138777 h 373262"/>
                      <a:gd name="connsiteX9" fmla="*/ 105279 w 133991"/>
                      <a:gd name="connsiteY9" fmla="*/ 224915 h 373262"/>
                      <a:gd name="connsiteX10" fmla="*/ 114850 w 133991"/>
                      <a:gd name="connsiteY10" fmla="*/ 373262 h 373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3991" h="373262">
                        <a:moveTo>
                          <a:pt x="114850" y="373262"/>
                        </a:moveTo>
                        <a:cubicBezTo>
                          <a:pt x="114850" y="373262"/>
                          <a:pt x="119635" y="373262"/>
                          <a:pt x="119635" y="373262"/>
                        </a:cubicBezTo>
                        <a:cubicBezTo>
                          <a:pt x="129206" y="339764"/>
                          <a:pt x="133991" y="301481"/>
                          <a:pt x="133991" y="277554"/>
                        </a:cubicBezTo>
                        <a:cubicBezTo>
                          <a:pt x="129206" y="220129"/>
                          <a:pt x="105279" y="167490"/>
                          <a:pt x="86137" y="114850"/>
                        </a:cubicBezTo>
                        <a:cubicBezTo>
                          <a:pt x="71781" y="81352"/>
                          <a:pt x="52640" y="38283"/>
                          <a:pt x="57425" y="0"/>
                        </a:cubicBezTo>
                        <a:cubicBezTo>
                          <a:pt x="57425" y="0"/>
                          <a:pt x="57425" y="0"/>
                          <a:pt x="57425" y="0"/>
                        </a:cubicBezTo>
                        <a:cubicBezTo>
                          <a:pt x="33498" y="19142"/>
                          <a:pt x="14356" y="47854"/>
                          <a:pt x="0" y="71781"/>
                        </a:cubicBezTo>
                        <a:cubicBezTo>
                          <a:pt x="0" y="71781"/>
                          <a:pt x="0" y="76567"/>
                          <a:pt x="0" y="76567"/>
                        </a:cubicBezTo>
                        <a:cubicBezTo>
                          <a:pt x="23927" y="90923"/>
                          <a:pt x="43068" y="119635"/>
                          <a:pt x="57425" y="138777"/>
                        </a:cubicBezTo>
                        <a:cubicBezTo>
                          <a:pt x="76567" y="162704"/>
                          <a:pt x="90923" y="196202"/>
                          <a:pt x="105279" y="224915"/>
                        </a:cubicBezTo>
                        <a:cubicBezTo>
                          <a:pt x="119635" y="267983"/>
                          <a:pt x="129206" y="325408"/>
                          <a:pt x="114850" y="373262"/>
                        </a:cubicBezTo>
                        <a:close/>
                      </a:path>
                    </a:pathLst>
                  </a:custGeom>
                  <a:solidFill>
                    <a:srgbClr val="FBC98F">
                      <a:alpha val="50000"/>
                    </a:srgbClr>
                  </a:solidFill>
                  <a:ln w="47824" cap="flat">
                    <a:no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xmlns="" id="{1986FD07-47C1-446C-ABEF-9569B866AF51}"/>
                      </a:ext>
                    </a:extLst>
                  </p:cNvPr>
                  <p:cNvSpPr/>
                  <p:nvPr/>
                </p:nvSpPr>
                <p:spPr>
                  <a:xfrm>
                    <a:off x="9617756" y="8430164"/>
                    <a:ext cx="86137" cy="172706"/>
                  </a:xfrm>
                  <a:custGeom>
                    <a:avLst/>
                    <a:gdLst>
                      <a:gd name="connsiteX0" fmla="*/ 81353 w 86137"/>
                      <a:gd name="connsiteY0" fmla="*/ 167490 h 172706"/>
                      <a:gd name="connsiteX1" fmla="*/ 66996 w 86137"/>
                      <a:gd name="connsiteY1" fmla="*/ 114850 h 172706"/>
                      <a:gd name="connsiteX2" fmla="*/ 0 w 86137"/>
                      <a:gd name="connsiteY2" fmla="*/ 0 h 172706"/>
                      <a:gd name="connsiteX3" fmla="*/ 14356 w 86137"/>
                      <a:gd name="connsiteY3" fmla="*/ 19142 h 172706"/>
                      <a:gd name="connsiteX4" fmla="*/ 47854 w 86137"/>
                      <a:gd name="connsiteY4" fmla="*/ 167490 h 172706"/>
                      <a:gd name="connsiteX5" fmla="*/ 47854 w 86137"/>
                      <a:gd name="connsiteY5" fmla="*/ 157919 h 172706"/>
                      <a:gd name="connsiteX6" fmla="*/ 57426 w 86137"/>
                      <a:gd name="connsiteY6" fmla="*/ 167490 h 172706"/>
                      <a:gd name="connsiteX7" fmla="*/ 86138 w 86137"/>
                      <a:gd name="connsiteY7" fmla="*/ 162704 h 172706"/>
                      <a:gd name="connsiteX8" fmla="*/ 81353 w 86137"/>
                      <a:gd name="connsiteY8" fmla="*/ 167490 h 172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6137" h="172706">
                        <a:moveTo>
                          <a:pt x="81353" y="167490"/>
                        </a:moveTo>
                        <a:cubicBezTo>
                          <a:pt x="62211" y="167490"/>
                          <a:pt x="66996" y="124421"/>
                          <a:pt x="66996" y="114850"/>
                        </a:cubicBezTo>
                        <a:cubicBezTo>
                          <a:pt x="62211" y="76567"/>
                          <a:pt x="43069" y="14356"/>
                          <a:pt x="0" y="0"/>
                        </a:cubicBezTo>
                        <a:cubicBezTo>
                          <a:pt x="4786" y="4786"/>
                          <a:pt x="9571" y="14356"/>
                          <a:pt x="14356" y="19142"/>
                        </a:cubicBezTo>
                        <a:cubicBezTo>
                          <a:pt x="38283" y="66996"/>
                          <a:pt x="38283" y="119635"/>
                          <a:pt x="47854" y="167490"/>
                        </a:cubicBezTo>
                        <a:cubicBezTo>
                          <a:pt x="47854" y="162704"/>
                          <a:pt x="47854" y="162704"/>
                          <a:pt x="47854" y="157919"/>
                        </a:cubicBezTo>
                        <a:cubicBezTo>
                          <a:pt x="52640" y="162704"/>
                          <a:pt x="52640" y="162704"/>
                          <a:pt x="57426" y="167490"/>
                        </a:cubicBezTo>
                        <a:cubicBezTo>
                          <a:pt x="71781" y="177061"/>
                          <a:pt x="81353" y="172275"/>
                          <a:pt x="86138" y="162704"/>
                        </a:cubicBezTo>
                        <a:cubicBezTo>
                          <a:pt x="86138" y="167490"/>
                          <a:pt x="81353" y="167490"/>
                          <a:pt x="81353" y="167490"/>
                        </a:cubicBezTo>
                        <a:close/>
                      </a:path>
                    </a:pathLst>
                  </a:custGeom>
                  <a:solidFill>
                    <a:srgbClr val="FBC98F">
                      <a:alpha val="50000"/>
                    </a:srgbClr>
                  </a:solidFill>
                  <a:ln w="47824" cap="flat">
                    <a:no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xmlns="" id="{998EBF01-AAA5-4A10-BFF1-1A5D2EC0DA11}"/>
                      </a:ext>
                    </a:extLst>
                  </p:cNvPr>
                  <p:cNvSpPr/>
                  <p:nvPr/>
                </p:nvSpPr>
                <p:spPr>
                  <a:xfrm>
                    <a:off x="9407197" y="8425378"/>
                    <a:ext cx="28148" cy="128010"/>
                  </a:xfrm>
                  <a:custGeom>
                    <a:avLst/>
                    <a:gdLst>
                      <a:gd name="connsiteX0" fmla="*/ 0 w 28148"/>
                      <a:gd name="connsiteY0" fmla="*/ 0 h 128010"/>
                      <a:gd name="connsiteX1" fmla="*/ 0 w 28148"/>
                      <a:gd name="connsiteY1" fmla="*/ 0 h 128010"/>
                      <a:gd name="connsiteX2" fmla="*/ 19142 w 28148"/>
                      <a:gd name="connsiteY2" fmla="*/ 57425 h 128010"/>
                      <a:gd name="connsiteX3" fmla="*/ 4785 w 28148"/>
                      <a:gd name="connsiteY3" fmla="*/ 124421 h 128010"/>
                      <a:gd name="connsiteX4" fmla="*/ 9571 w 28148"/>
                      <a:gd name="connsiteY4" fmla="*/ 124421 h 128010"/>
                      <a:gd name="connsiteX5" fmla="*/ 0 w 28148"/>
                      <a:gd name="connsiteY5" fmla="*/ 0 h 128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148" h="128010">
                        <a:moveTo>
                          <a:pt x="0" y="0"/>
                        </a:moveTo>
                        <a:cubicBezTo>
                          <a:pt x="0" y="0"/>
                          <a:pt x="0" y="0"/>
                          <a:pt x="0" y="0"/>
                        </a:cubicBezTo>
                        <a:cubicBezTo>
                          <a:pt x="9571" y="19142"/>
                          <a:pt x="14356" y="38283"/>
                          <a:pt x="19142" y="57425"/>
                        </a:cubicBezTo>
                        <a:cubicBezTo>
                          <a:pt x="23927" y="81352"/>
                          <a:pt x="14356" y="100494"/>
                          <a:pt x="4785" y="124421"/>
                        </a:cubicBezTo>
                        <a:cubicBezTo>
                          <a:pt x="4785" y="129206"/>
                          <a:pt x="4785" y="129206"/>
                          <a:pt x="9571" y="124421"/>
                        </a:cubicBezTo>
                        <a:cubicBezTo>
                          <a:pt x="33498" y="86138"/>
                          <a:pt x="38283" y="33498"/>
                          <a:pt x="0" y="0"/>
                        </a:cubicBezTo>
                        <a:close/>
                      </a:path>
                    </a:pathLst>
                  </a:custGeom>
                  <a:solidFill>
                    <a:srgbClr val="D97D30"/>
                  </a:solidFill>
                  <a:ln w="47824"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xmlns="" id="{038C2A12-3C5D-4101-B0F8-EA011F750CD5}"/>
                      </a:ext>
                    </a:extLst>
                  </p:cNvPr>
                  <p:cNvSpPr/>
                  <p:nvPr/>
                </p:nvSpPr>
                <p:spPr>
                  <a:xfrm>
                    <a:off x="9416768" y="8357234"/>
                    <a:ext cx="109034" cy="283487"/>
                  </a:xfrm>
                  <a:custGeom>
                    <a:avLst/>
                    <a:gdLst>
                      <a:gd name="connsiteX0" fmla="*/ 105279 w 109034"/>
                      <a:gd name="connsiteY0" fmla="*/ 87286 h 283487"/>
                      <a:gd name="connsiteX1" fmla="*/ 66996 w 109034"/>
                      <a:gd name="connsiteY1" fmla="*/ 15505 h 283487"/>
                      <a:gd name="connsiteX2" fmla="*/ 0 w 109034"/>
                      <a:gd name="connsiteY2" fmla="*/ 10719 h 283487"/>
                      <a:gd name="connsiteX3" fmla="*/ 0 w 109034"/>
                      <a:gd name="connsiteY3" fmla="*/ 15505 h 283487"/>
                      <a:gd name="connsiteX4" fmla="*/ 90923 w 109034"/>
                      <a:gd name="connsiteY4" fmla="*/ 120784 h 283487"/>
                      <a:gd name="connsiteX5" fmla="*/ 33498 w 109034"/>
                      <a:gd name="connsiteY5" fmla="*/ 278703 h 283487"/>
                      <a:gd name="connsiteX6" fmla="*/ 38283 w 109034"/>
                      <a:gd name="connsiteY6" fmla="*/ 283488 h 283487"/>
                      <a:gd name="connsiteX7" fmla="*/ 86138 w 109034"/>
                      <a:gd name="connsiteY7" fmla="*/ 202136 h 283487"/>
                      <a:gd name="connsiteX8" fmla="*/ 105279 w 109034"/>
                      <a:gd name="connsiteY8" fmla="*/ 87286 h 283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034" h="283487">
                        <a:moveTo>
                          <a:pt x="105279" y="87286"/>
                        </a:moveTo>
                        <a:cubicBezTo>
                          <a:pt x="100494" y="58574"/>
                          <a:pt x="90923" y="34646"/>
                          <a:pt x="66996" y="15505"/>
                        </a:cubicBezTo>
                        <a:cubicBezTo>
                          <a:pt x="47854" y="1149"/>
                          <a:pt x="19142" y="-8422"/>
                          <a:pt x="0" y="10719"/>
                        </a:cubicBezTo>
                        <a:cubicBezTo>
                          <a:pt x="0" y="10719"/>
                          <a:pt x="0" y="15505"/>
                          <a:pt x="0" y="15505"/>
                        </a:cubicBezTo>
                        <a:cubicBezTo>
                          <a:pt x="66996" y="1149"/>
                          <a:pt x="90923" y="68144"/>
                          <a:pt x="90923" y="120784"/>
                        </a:cubicBezTo>
                        <a:cubicBezTo>
                          <a:pt x="95708" y="178209"/>
                          <a:pt x="62211" y="230848"/>
                          <a:pt x="33498" y="278703"/>
                        </a:cubicBezTo>
                        <a:cubicBezTo>
                          <a:pt x="33498" y="283488"/>
                          <a:pt x="33498" y="283488"/>
                          <a:pt x="38283" y="283488"/>
                        </a:cubicBezTo>
                        <a:cubicBezTo>
                          <a:pt x="66996" y="264346"/>
                          <a:pt x="76567" y="230848"/>
                          <a:pt x="86138" y="202136"/>
                        </a:cubicBezTo>
                        <a:cubicBezTo>
                          <a:pt x="105279" y="163853"/>
                          <a:pt x="114850" y="125569"/>
                          <a:pt x="105279" y="87286"/>
                        </a:cubicBezTo>
                        <a:close/>
                      </a:path>
                    </a:pathLst>
                  </a:custGeom>
                  <a:solidFill>
                    <a:srgbClr val="D97D30"/>
                  </a:solidFill>
                  <a:ln w="47824" cap="flat">
                    <a:noFill/>
                    <a:prstDash val="solid"/>
                    <a:miter/>
                  </a:ln>
                </p:spPr>
                <p:txBody>
                  <a:bodyPr rtlCol="0" anchor="ctr"/>
                  <a:lstStyle/>
                  <a:p>
                    <a:endParaRPr lang="en-US"/>
                  </a:p>
                </p:txBody>
              </p:sp>
              <p:sp>
                <p:nvSpPr>
                  <p:cNvPr id="231" name="Freeform: Shape 230">
                    <a:extLst>
                      <a:ext uri="{FF2B5EF4-FFF2-40B4-BE49-F238E27FC236}">
                        <a16:creationId xmlns:a16="http://schemas.microsoft.com/office/drawing/2014/main" xmlns="" id="{92E591C8-D5F8-458B-9A99-911C24D35EF9}"/>
                      </a:ext>
                    </a:extLst>
                  </p:cNvPr>
                  <p:cNvSpPr/>
                  <p:nvPr/>
                </p:nvSpPr>
                <p:spPr>
                  <a:xfrm>
                    <a:off x="9335416" y="8325740"/>
                    <a:ext cx="88264" cy="34769"/>
                  </a:xfrm>
                  <a:custGeom>
                    <a:avLst/>
                    <a:gdLst>
                      <a:gd name="connsiteX0" fmla="*/ 86138 w 88264"/>
                      <a:gd name="connsiteY0" fmla="*/ 8716 h 34769"/>
                      <a:gd name="connsiteX1" fmla="*/ 0 w 88264"/>
                      <a:gd name="connsiteY1" fmla="*/ 32643 h 34769"/>
                      <a:gd name="connsiteX2" fmla="*/ 4785 w 88264"/>
                      <a:gd name="connsiteY2" fmla="*/ 32643 h 34769"/>
                      <a:gd name="connsiteX3" fmla="*/ 38283 w 88264"/>
                      <a:gd name="connsiteY3" fmla="*/ 13501 h 34769"/>
                      <a:gd name="connsiteX4" fmla="*/ 66996 w 88264"/>
                      <a:gd name="connsiteY4" fmla="*/ 8716 h 34769"/>
                      <a:gd name="connsiteX5" fmla="*/ 86138 w 88264"/>
                      <a:gd name="connsiteY5" fmla="*/ 8716 h 34769"/>
                      <a:gd name="connsiteX6" fmla="*/ 86138 w 88264"/>
                      <a:gd name="connsiteY6" fmla="*/ 8716 h 34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264" h="34769">
                        <a:moveTo>
                          <a:pt x="86138" y="8716"/>
                        </a:moveTo>
                        <a:cubicBezTo>
                          <a:pt x="57425" y="-10426"/>
                          <a:pt x="14356" y="3930"/>
                          <a:pt x="0" y="32643"/>
                        </a:cubicBezTo>
                        <a:cubicBezTo>
                          <a:pt x="0" y="32643"/>
                          <a:pt x="0" y="37428"/>
                          <a:pt x="4785" y="32643"/>
                        </a:cubicBezTo>
                        <a:cubicBezTo>
                          <a:pt x="14356" y="23072"/>
                          <a:pt x="28712" y="18287"/>
                          <a:pt x="38283" y="13501"/>
                        </a:cubicBezTo>
                        <a:cubicBezTo>
                          <a:pt x="47854" y="8716"/>
                          <a:pt x="57425" y="8716"/>
                          <a:pt x="66996" y="8716"/>
                        </a:cubicBezTo>
                        <a:cubicBezTo>
                          <a:pt x="76567" y="13501"/>
                          <a:pt x="81352" y="13501"/>
                          <a:pt x="86138" y="8716"/>
                        </a:cubicBezTo>
                        <a:cubicBezTo>
                          <a:pt x="86138" y="13501"/>
                          <a:pt x="90923" y="13501"/>
                          <a:pt x="86138" y="8716"/>
                        </a:cubicBezTo>
                        <a:close/>
                      </a:path>
                    </a:pathLst>
                  </a:custGeom>
                  <a:solidFill>
                    <a:srgbClr val="D97D30"/>
                  </a:solidFill>
                  <a:ln w="47824"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xmlns="" id="{2F96F5C5-3403-469A-A398-D7C33EF39766}"/>
                      </a:ext>
                    </a:extLst>
                  </p:cNvPr>
                  <p:cNvSpPr/>
                  <p:nvPr/>
                </p:nvSpPr>
                <p:spPr>
                  <a:xfrm>
                    <a:off x="9555546" y="8420593"/>
                    <a:ext cx="37920" cy="190220"/>
                  </a:xfrm>
                  <a:custGeom>
                    <a:avLst/>
                    <a:gdLst>
                      <a:gd name="connsiteX0" fmla="*/ 9571 w 37920"/>
                      <a:gd name="connsiteY0" fmla="*/ 0 h 190220"/>
                      <a:gd name="connsiteX1" fmla="*/ 9571 w 37920"/>
                      <a:gd name="connsiteY1" fmla="*/ 0 h 190220"/>
                      <a:gd name="connsiteX2" fmla="*/ 23927 w 37920"/>
                      <a:gd name="connsiteY2" fmla="*/ 100494 h 190220"/>
                      <a:gd name="connsiteX3" fmla="*/ 0 w 37920"/>
                      <a:gd name="connsiteY3" fmla="*/ 186631 h 190220"/>
                      <a:gd name="connsiteX4" fmla="*/ 4785 w 37920"/>
                      <a:gd name="connsiteY4" fmla="*/ 186631 h 190220"/>
                      <a:gd name="connsiteX5" fmla="*/ 9571 w 37920"/>
                      <a:gd name="connsiteY5" fmla="*/ 0 h 190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920" h="190220">
                        <a:moveTo>
                          <a:pt x="9571" y="0"/>
                        </a:moveTo>
                        <a:cubicBezTo>
                          <a:pt x="9571" y="0"/>
                          <a:pt x="9571" y="0"/>
                          <a:pt x="9571" y="0"/>
                        </a:cubicBezTo>
                        <a:cubicBezTo>
                          <a:pt x="23927" y="33498"/>
                          <a:pt x="28712" y="66996"/>
                          <a:pt x="23927" y="100494"/>
                        </a:cubicBezTo>
                        <a:cubicBezTo>
                          <a:pt x="19141" y="129206"/>
                          <a:pt x="9571" y="157919"/>
                          <a:pt x="0" y="186631"/>
                        </a:cubicBezTo>
                        <a:cubicBezTo>
                          <a:pt x="0" y="191417"/>
                          <a:pt x="4785" y="191417"/>
                          <a:pt x="4785" y="186631"/>
                        </a:cubicBezTo>
                        <a:cubicBezTo>
                          <a:pt x="43068" y="138777"/>
                          <a:pt x="52639" y="52640"/>
                          <a:pt x="9571" y="0"/>
                        </a:cubicBezTo>
                        <a:close/>
                      </a:path>
                    </a:pathLst>
                  </a:custGeom>
                  <a:solidFill>
                    <a:srgbClr val="D97D30"/>
                  </a:solidFill>
                  <a:ln w="47824" cap="flat">
                    <a:no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xmlns="" id="{98B01B30-F566-46A8-A9B2-4568C4A52E24}"/>
                      </a:ext>
                    </a:extLst>
                  </p:cNvPr>
                  <p:cNvSpPr/>
                  <p:nvPr/>
                </p:nvSpPr>
                <p:spPr>
                  <a:xfrm>
                    <a:off x="9615629" y="8425378"/>
                    <a:ext cx="54256" cy="195005"/>
                  </a:xfrm>
                  <a:custGeom>
                    <a:avLst/>
                    <a:gdLst>
                      <a:gd name="connsiteX0" fmla="*/ 45196 w 54256"/>
                      <a:gd name="connsiteY0" fmla="*/ 90923 h 195005"/>
                      <a:gd name="connsiteX1" fmla="*/ 2127 w 54256"/>
                      <a:gd name="connsiteY1" fmla="*/ 0 h 195005"/>
                      <a:gd name="connsiteX2" fmla="*/ 2127 w 54256"/>
                      <a:gd name="connsiteY2" fmla="*/ 0 h 195005"/>
                      <a:gd name="connsiteX3" fmla="*/ 40410 w 54256"/>
                      <a:gd name="connsiteY3" fmla="*/ 191417 h 195005"/>
                      <a:gd name="connsiteX4" fmla="*/ 45196 w 54256"/>
                      <a:gd name="connsiteY4" fmla="*/ 191417 h 195005"/>
                      <a:gd name="connsiteX5" fmla="*/ 45196 w 54256"/>
                      <a:gd name="connsiteY5" fmla="*/ 90923 h 19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56" h="195005">
                        <a:moveTo>
                          <a:pt x="45196" y="90923"/>
                        </a:moveTo>
                        <a:cubicBezTo>
                          <a:pt x="40410" y="57425"/>
                          <a:pt x="26054" y="23927"/>
                          <a:pt x="2127" y="0"/>
                        </a:cubicBezTo>
                        <a:cubicBezTo>
                          <a:pt x="2127" y="0"/>
                          <a:pt x="-2658" y="0"/>
                          <a:pt x="2127" y="0"/>
                        </a:cubicBezTo>
                        <a:cubicBezTo>
                          <a:pt x="45196" y="52640"/>
                          <a:pt x="45196" y="129206"/>
                          <a:pt x="40410" y="191417"/>
                        </a:cubicBezTo>
                        <a:cubicBezTo>
                          <a:pt x="40410" y="196202"/>
                          <a:pt x="45196" y="196202"/>
                          <a:pt x="45196" y="191417"/>
                        </a:cubicBezTo>
                        <a:cubicBezTo>
                          <a:pt x="59552" y="167490"/>
                          <a:pt x="54767" y="124421"/>
                          <a:pt x="45196" y="90923"/>
                        </a:cubicBezTo>
                        <a:close/>
                      </a:path>
                    </a:pathLst>
                  </a:custGeom>
                  <a:solidFill>
                    <a:srgbClr val="D97D30"/>
                  </a:solidFill>
                  <a:ln w="47824" cap="flat">
                    <a:noFill/>
                    <a:prstDash val="solid"/>
                    <a:miter/>
                  </a:ln>
                </p:spPr>
                <p:txBody>
                  <a:bodyPr rtlCol="0" anchor="ctr"/>
                  <a:lstStyle/>
                  <a:p>
                    <a:endParaRPr lang="en-US"/>
                  </a:p>
                </p:txBody>
              </p:sp>
            </p:grpSp>
            <p:sp>
              <p:nvSpPr>
                <p:cNvPr id="221" name="Freeform: Shape 220">
                  <a:extLst>
                    <a:ext uri="{FF2B5EF4-FFF2-40B4-BE49-F238E27FC236}">
                      <a16:creationId xmlns:a16="http://schemas.microsoft.com/office/drawing/2014/main" xmlns="" id="{E4DA7E93-59F4-450C-811D-094005FF7C06}"/>
                    </a:ext>
                  </a:extLst>
                </p:cNvPr>
                <p:cNvSpPr/>
                <p:nvPr/>
              </p:nvSpPr>
              <p:spPr>
                <a:xfrm>
                  <a:off x="9258850" y="7889412"/>
                  <a:ext cx="175863" cy="191416"/>
                </a:xfrm>
                <a:custGeom>
                  <a:avLst/>
                  <a:gdLst>
                    <a:gd name="connsiteX0" fmla="*/ 172275 w 175863"/>
                    <a:gd name="connsiteY0" fmla="*/ 0 h 191416"/>
                    <a:gd name="connsiteX1" fmla="*/ 0 w 175863"/>
                    <a:gd name="connsiteY1" fmla="*/ 191417 h 191416"/>
                    <a:gd name="connsiteX2" fmla="*/ 0 w 175863"/>
                    <a:gd name="connsiteY2" fmla="*/ 191417 h 191416"/>
                    <a:gd name="connsiteX3" fmla="*/ 62210 w 175863"/>
                    <a:gd name="connsiteY3" fmla="*/ 81352 h 191416"/>
                    <a:gd name="connsiteX4" fmla="*/ 114850 w 175863"/>
                    <a:gd name="connsiteY4" fmla="*/ 38283 h 191416"/>
                    <a:gd name="connsiteX5" fmla="*/ 172275 w 175863"/>
                    <a:gd name="connsiteY5" fmla="*/ 14356 h 191416"/>
                    <a:gd name="connsiteX6" fmla="*/ 172275 w 175863"/>
                    <a:gd name="connsiteY6" fmla="*/ 0 h 191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5863" h="191416">
                      <a:moveTo>
                        <a:pt x="172275" y="0"/>
                      </a:moveTo>
                      <a:cubicBezTo>
                        <a:pt x="90923" y="0"/>
                        <a:pt x="0" y="110065"/>
                        <a:pt x="0" y="191417"/>
                      </a:cubicBezTo>
                      <a:cubicBezTo>
                        <a:pt x="0" y="191417"/>
                        <a:pt x="0" y="191417"/>
                        <a:pt x="0" y="191417"/>
                      </a:cubicBezTo>
                      <a:cubicBezTo>
                        <a:pt x="19142" y="153133"/>
                        <a:pt x="38283" y="114850"/>
                        <a:pt x="62210" y="81352"/>
                      </a:cubicBezTo>
                      <a:cubicBezTo>
                        <a:pt x="76567" y="62210"/>
                        <a:pt x="95708" y="47854"/>
                        <a:pt x="114850" y="38283"/>
                      </a:cubicBezTo>
                      <a:cubicBezTo>
                        <a:pt x="133991" y="23927"/>
                        <a:pt x="153133" y="23927"/>
                        <a:pt x="172275" y="14356"/>
                      </a:cubicBezTo>
                      <a:cubicBezTo>
                        <a:pt x="177060" y="4785"/>
                        <a:pt x="177060" y="0"/>
                        <a:pt x="172275" y="0"/>
                      </a:cubicBezTo>
                      <a:close/>
                    </a:path>
                  </a:pathLst>
                </a:custGeom>
                <a:solidFill>
                  <a:srgbClr val="025963"/>
                </a:solidFill>
                <a:ln w="47824" cap="flat">
                  <a:noFill/>
                  <a:prstDash val="solid"/>
                  <a:miter/>
                </a:ln>
              </p:spPr>
              <p:txBody>
                <a:bodyPr rtlCol="0" anchor="ctr"/>
                <a:lstStyle/>
                <a:p>
                  <a:endParaRPr lang="en-US"/>
                </a:p>
              </p:txBody>
            </p:sp>
          </p:grpSp>
          <p:grpSp>
            <p:nvGrpSpPr>
              <p:cNvPr id="132" name="Graphic 3">
                <a:extLst>
                  <a:ext uri="{FF2B5EF4-FFF2-40B4-BE49-F238E27FC236}">
                    <a16:creationId xmlns:a16="http://schemas.microsoft.com/office/drawing/2014/main" xmlns="" id="{57F29AEB-033C-4128-A8A2-BDC12BB15B19}"/>
                  </a:ext>
                </a:extLst>
              </p:cNvPr>
              <p:cNvGrpSpPr/>
              <p:nvPr/>
            </p:nvGrpSpPr>
            <p:grpSpPr>
              <a:xfrm>
                <a:off x="8023631" y="5960889"/>
                <a:ext cx="1722903" cy="1649772"/>
                <a:chOff x="8023631" y="5960889"/>
                <a:chExt cx="1722903" cy="1649772"/>
              </a:xfrm>
            </p:grpSpPr>
            <p:grpSp>
              <p:nvGrpSpPr>
                <p:cNvPr id="133" name="Graphic 3">
                  <a:extLst>
                    <a:ext uri="{FF2B5EF4-FFF2-40B4-BE49-F238E27FC236}">
                      <a16:creationId xmlns:a16="http://schemas.microsoft.com/office/drawing/2014/main" xmlns="" id="{5C99428D-9096-4844-8CF4-098C0EE68101}"/>
                    </a:ext>
                  </a:extLst>
                </p:cNvPr>
                <p:cNvGrpSpPr/>
                <p:nvPr/>
              </p:nvGrpSpPr>
              <p:grpSpPr>
                <a:xfrm>
                  <a:off x="8048445" y="6746341"/>
                  <a:ext cx="177227" cy="223074"/>
                  <a:chOff x="8048445" y="6746341"/>
                  <a:chExt cx="177227" cy="223074"/>
                </a:xfrm>
              </p:grpSpPr>
              <p:sp>
                <p:nvSpPr>
                  <p:cNvPr id="218" name="Freeform: Shape 217">
                    <a:extLst>
                      <a:ext uri="{FF2B5EF4-FFF2-40B4-BE49-F238E27FC236}">
                        <a16:creationId xmlns:a16="http://schemas.microsoft.com/office/drawing/2014/main" xmlns="" id="{F2173C04-3ED7-4AFE-B95D-07577489B381}"/>
                      </a:ext>
                    </a:extLst>
                  </p:cNvPr>
                  <p:cNvSpPr/>
                  <p:nvPr/>
                </p:nvSpPr>
                <p:spPr>
                  <a:xfrm>
                    <a:off x="8056733" y="6754735"/>
                    <a:ext cx="164210" cy="203893"/>
                  </a:xfrm>
                  <a:custGeom>
                    <a:avLst/>
                    <a:gdLst>
                      <a:gd name="connsiteX0" fmla="*/ 163681 w 164210"/>
                      <a:gd name="connsiteY0" fmla="*/ 29245 h 203893"/>
                      <a:gd name="connsiteX1" fmla="*/ 24904 w 164210"/>
                      <a:gd name="connsiteY1" fmla="*/ 38816 h 203893"/>
                      <a:gd name="connsiteX2" fmla="*/ 111042 w 164210"/>
                      <a:gd name="connsiteY2" fmla="*/ 201520 h 203893"/>
                      <a:gd name="connsiteX3" fmla="*/ 163681 w 164210"/>
                      <a:gd name="connsiteY3" fmla="*/ 29245 h 203893"/>
                    </a:gdLst>
                    <a:ahLst/>
                    <a:cxnLst>
                      <a:cxn ang="0">
                        <a:pos x="connsiteX0" y="connsiteY0"/>
                      </a:cxn>
                      <a:cxn ang="0">
                        <a:pos x="connsiteX1" y="connsiteY1"/>
                      </a:cxn>
                      <a:cxn ang="0">
                        <a:pos x="connsiteX2" y="connsiteY2"/>
                      </a:cxn>
                      <a:cxn ang="0">
                        <a:pos x="connsiteX3" y="connsiteY3"/>
                      </a:cxn>
                    </a:cxnLst>
                    <a:rect l="l" t="t" r="r" b="b"/>
                    <a:pathLst>
                      <a:path w="164210" h="203893">
                        <a:moveTo>
                          <a:pt x="163681" y="29245"/>
                        </a:moveTo>
                        <a:cubicBezTo>
                          <a:pt x="163681" y="29245"/>
                          <a:pt x="96685" y="-42536"/>
                          <a:pt x="24904" y="38816"/>
                        </a:cubicBezTo>
                        <a:cubicBezTo>
                          <a:pt x="-46877" y="120168"/>
                          <a:pt x="53617" y="220662"/>
                          <a:pt x="111042" y="201520"/>
                        </a:cubicBezTo>
                        <a:cubicBezTo>
                          <a:pt x="173252" y="187164"/>
                          <a:pt x="163681" y="29245"/>
                          <a:pt x="163681" y="29245"/>
                        </a:cubicBezTo>
                        <a:close/>
                      </a:path>
                    </a:pathLst>
                  </a:custGeom>
                  <a:solidFill>
                    <a:srgbClr val="FBC98F"/>
                  </a:solidFill>
                  <a:ln w="47824" cap="flat">
                    <a:noFill/>
                    <a:prstDash val="solid"/>
                    <a:miter/>
                  </a:ln>
                </p:spPr>
                <p:txBody>
                  <a:bodyPr rtlCol="0" anchor="ctr"/>
                  <a:lstStyle/>
                  <a:p>
                    <a:endParaRPr lang="en-US"/>
                  </a:p>
                </p:txBody>
              </p:sp>
              <p:sp>
                <p:nvSpPr>
                  <p:cNvPr id="219" name="Freeform: Shape 218">
                    <a:extLst>
                      <a:ext uri="{FF2B5EF4-FFF2-40B4-BE49-F238E27FC236}">
                        <a16:creationId xmlns:a16="http://schemas.microsoft.com/office/drawing/2014/main" xmlns="" id="{63485451-3D91-4F82-885B-0790EA146AD8}"/>
                      </a:ext>
                    </a:extLst>
                  </p:cNvPr>
                  <p:cNvSpPr/>
                  <p:nvPr/>
                </p:nvSpPr>
                <p:spPr>
                  <a:xfrm>
                    <a:off x="8048445" y="6746341"/>
                    <a:ext cx="177227" cy="223074"/>
                  </a:xfrm>
                  <a:custGeom>
                    <a:avLst/>
                    <a:gdLst>
                      <a:gd name="connsiteX0" fmla="*/ 4479 w 177227"/>
                      <a:gd name="connsiteY0" fmla="*/ 138134 h 223074"/>
                      <a:gd name="connsiteX1" fmla="*/ 28407 w 177227"/>
                      <a:gd name="connsiteY1" fmla="*/ 42425 h 223074"/>
                      <a:gd name="connsiteX2" fmla="*/ 128901 w 177227"/>
                      <a:gd name="connsiteY2" fmla="*/ 4142 h 223074"/>
                      <a:gd name="connsiteX3" fmla="*/ 176755 w 177227"/>
                      <a:gd name="connsiteY3" fmla="*/ 32854 h 223074"/>
                      <a:gd name="connsiteX4" fmla="*/ 176755 w 177227"/>
                      <a:gd name="connsiteY4" fmla="*/ 37640 h 223074"/>
                      <a:gd name="connsiteX5" fmla="*/ 119330 w 177227"/>
                      <a:gd name="connsiteY5" fmla="*/ 219486 h 223074"/>
                      <a:gd name="connsiteX6" fmla="*/ 81046 w 177227"/>
                      <a:gd name="connsiteY6" fmla="*/ 219486 h 223074"/>
                      <a:gd name="connsiteX7" fmla="*/ 4479 w 177227"/>
                      <a:gd name="connsiteY7" fmla="*/ 138134 h 223074"/>
                      <a:gd name="connsiteX8" fmla="*/ 124115 w 177227"/>
                      <a:gd name="connsiteY8" fmla="*/ 18498 h 223074"/>
                      <a:gd name="connsiteX9" fmla="*/ 33192 w 177227"/>
                      <a:gd name="connsiteY9" fmla="*/ 51996 h 223074"/>
                      <a:gd name="connsiteX10" fmla="*/ 14051 w 177227"/>
                      <a:gd name="connsiteY10" fmla="*/ 138134 h 223074"/>
                      <a:gd name="connsiteX11" fmla="*/ 85832 w 177227"/>
                      <a:gd name="connsiteY11" fmla="*/ 209915 h 223074"/>
                      <a:gd name="connsiteX12" fmla="*/ 114544 w 177227"/>
                      <a:gd name="connsiteY12" fmla="*/ 209915 h 223074"/>
                      <a:gd name="connsiteX13" fmla="*/ 162398 w 177227"/>
                      <a:gd name="connsiteY13" fmla="*/ 42425 h 223074"/>
                      <a:gd name="connsiteX14" fmla="*/ 124115 w 177227"/>
                      <a:gd name="connsiteY14" fmla="*/ 18498 h 223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7227" h="223074">
                        <a:moveTo>
                          <a:pt x="4479" y="138134"/>
                        </a:moveTo>
                        <a:cubicBezTo>
                          <a:pt x="-5091" y="104636"/>
                          <a:pt x="-306" y="71138"/>
                          <a:pt x="28407" y="42425"/>
                        </a:cubicBezTo>
                        <a:cubicBezTo>
                          <a:pt x="66690" y="-644"/>
                          <a:pt x="104974" y="-5429"/>
                          <a:pt x="128901" y="4142"/>
                        </a:cubicBezTo>
                        <a:cubicBezTo>
                          <a:pt x="157613" y="13713"/>
                          <a:pt x="176755" y="32854"/>
                          <a:pt x="176755" y="32854"/>
                        </a:cubicBezTo>
                        <a:cubicBezTo>
                          <a:pt x="176755" y="32854"/>
                          <a:pt x="176755" y="37640"/>
                          <a:pt x="176755" y="37640"/>
                        </a:cubicBezTo>
                        <a:cubicBezTo>
                          <a:pt x="176755" y="42425"/>
                          <a:pt x="186325" y="200344"/>
                          <a:pt x="119330" y="219486"/>
                        </a:cubicBezTo>
                        <a:cubicBezTo>
                          <a:pt x="109759" y="224271"/>
                          <a:pt x="95402" y="224271"/>
                          <a:pt x="81046" y="219486"/>
                        </a:cubicBezTo>
                        <a:cubicBezTo>
                          <a:pt x="47548" y="209915"/>
                          <a:pt x="18836" y="176417"/>
                          <a:pt x="4479" y="138134"/>
                        </a:cubicBezTo>
                        <a:close/>
                        <a:moveTo>
                          <a:pt x="124115" y="18498"/>
                        </a:moveTo>
                        <a:cubicBezTo>
                          <a:pt x="90617" y="8927"/>
                          <a:pt x="61905" y="23284"/>
                          <a:pt x="33192" y="51996"/>
                        </a:cubicBezTo>
                        <a:cubicBezTo>
                          <a:pt x="4479" y="85494"/>
                          <a:pt x="9265" y="114206"/>
                          <a:pt x="14051" y="138134"/>
                        </a:cubicBezTo>
                        <a:cubicBezTo>
                          <a:pt x="23621" y="171631"/>
                          <a:pt x="52334" y="200344"/>
                          <a:pt x="85832" y="209915"/>
                        </a:cubicBezTo>
                        <a:cubicBezTo>
                          <a:pt x="95402" y="214700"/>
                          <a:pt x="104974" y="214700"/>
                          <a:pt x="114544" y="209915"/>
                        </a:cubicBezTo>
                        <a:cubicBezTo>
                          <a:pt x="157613" y="195558"/>
                          <a:pt x="162398" y="85494"/>
                          <a:pt x="162398" y="42425"/>
                        </a:cubicBezTo>
                        <a:cubicBezTo>
                          <a:pt x="162398" y="32854"/>
                          <a:pt x="148042" y="23284"/>
                          <a:pt x="124115" y="18498"/>
                        </a:cubicBezTo>
                        <a:close/>
                      </a:path>
                    </a:pathLst>
                  </a:custGeom>
                  <a:solidFill>
                    <a:srgbClr val="D97D30"/>
                  </a:solidFill>
                  <a:ln w="47824" cap="flat">
                    <a:noFill/>
                    <a:prstDash val="solid"/>
                    <a:miter/>
                  </a:ln>
                </p:spPr>
                <p:txBody>
                  <a:bodyPr rtlCol="0" anchor="ctr"/>
                  <a:lstStyle/>
                  <a:p>
                    <a:endParaRPr lang="en-US"/>
                  </a:p>
                </p:txBody>
              </p:sp>
            </p:grpSp>
            <p:grpSp>
              <p:nvGrpSpPr>
                <p:cNvPr id="134" name="Graphic 3">
                  <a:extLst>
                    <a:ext uri="{FF2B5EF4-FFF2-40B4-BE49-F238E27FC236}">
                      <a16:creationId xmlns:a16="http://schemas.microsoft.com/office/drawing/2014/main" xmlns="" id="{02891D0A-FFA1-4DCC-BE3D-89D35A2B2C3A}"/>
                    </a:ext>
                  </a:extLst>
                </p:cNvPr>
                <p:cNvGrpSpPr/>
                <p:nvPr/>
              </p:nvGrpSpPr>
              <p:grpSpPr>
                <a:xfrm>
                  <a:off x="8092404" y="6783981"/>
                  <a:ext cx="90466" cy="129206"/>
                  <a:chOff x="8092404" y="6783981"/>
                  <a:chExt cx="90466" cy="129206"/>
                </a:xfrm>
              </p:grpSpPr>
              <p:sp>
                <p:nvSpPr>
                  <p:cNvPr id="216" name="Freeform: Shape 215">
                    <a:extLst>
                      <a:ext uri="{FF2B5EF4-FFF2-40B4-BE49-F238E27FC236}">
                        <a16:creationId xmlns:a16="http://schemas.microsoft.com/office/drawing/2014/main" xmlns="" id="{CE7DBCE4-72DC-47B9-809C-1550B75B4A95}"/>
                      </a:ext>
                    </a:extLst>
                  </p:cNvPr>
                  <p:cNvSpPr/>
                  <p:nvPr/>
                </p:nvSpPr>
                <p:spPr>
                  <a:xfrm>
                    <a:off x="8092404" y="6783981"/>
                    <a:ext cx="90466" cy="129206"/>
                  </a:xfrm>
                  <a:custGeom>
                    <a:avLst/>
                    <a:gdLst>
                      <a:gd name="connsiteX0" fmla="*/ 56229 w 90466"/>
                      <a:gd name="connsiteY0" fmla="*/ 76567 h 129206"/>
                      <a:gd name="connsiteX1" fmla="*/ 65800 w 90466"/>
                      <a:gd name="connsiteY1" fmla="*/ 47854 h 129206"/>
                      <a:gd name="connsiteX2" fmla="*/ 84941 w 90466"/>
                      <a:gd name="connsiteY2" fmla="*/ 38283 h 129206"/>
                      <a:gd name="connsiteX3" fmla="*/ 84941 w 90466"/>
                      <a:gd name="connsiteY3" fmla="*/ 9571 h 129206"/>
                      <a:gd name="connsiteX4" fmla="*/ 41872 w 90466"/>
                      <a:gd name="connsiteY4" fmla="*/ 4785 h 129206"/>
                      <a:gd name="connsiteX5" fmla="*/ 3589 w 90466"/>
                      <a:gd name="connsiteY5" fmla="*/ 62210 h 129206"/>
                      <a:gd name="connsiteX6" fmla="*/ 3589 w 90466"/>
                      <a:gd name="connsiteY6" fmla="*/ 105279 h 129206"/>
                      <a:gd name="connsiteX7" fmla="*/ 32301 w 90466"/>
                      <a:gd name="connsiteY7" fmla="*/ 129206 h 129206"/>
                      <a:gd name="connsiteX8" fmla="*/ 51443 w 90466"/>
                      <a:gd name="connsiteY8" fmla="*/ 114850 h 129206"/>
                      <a:gd name="connsiteX9" fmla="*/ 56229 w 90466"/>
                      <a:gd name="connsiteY9" fmla="*/ 76567 h 129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0466" h="129206">
                        <a:moveTo>
                          <a:pt x="56229" y="76567"/>
                        </a:moveTo>
                        <a:cubicBezTo>
                          <a:pt x="51443" y="66996"/>
                          <a:pt x="51443" y="52640"/>
                          <a:pt x="65800" y="47854"/>
                        </a:cubicBezTo>
                        <a:cubicBezTo>
                          <a:pt x="75370" y="43069"/>
                          <a:pt x="80156" y="43069"/>
                          <a:pt x="84941" y="38283"/>
                        </a:cubicBezTo>
                        <a:cubicBezTo>
                          <a:pt x="89727" y="28712"/>
                          <a:pt x="94512" y="19142"/>
                          <a:pt x="84941" y="9571"/>
                        </a:cubicBezTo>
                        <a:cubicBezTo>
                          <a:pt x="75370" y="-4785"/>
                          <a:pt x="51443" y="0"/>
                          <a:pt x="41872" y="4785"/>
                        </a:cubicBezTo>
                        <a:cubicBezTo>
                          <a:pt x="22731" y="14356"/>
                          <a:pt x="8374" y="38283"/>
                          <a:pt x="3589" y="62210"/>
                        </a:cubicBezTo>
                        <a:cubicBezTo>
                          <a:pt x="-1196" y="76567"/>
                          <a:pt x="-1196" y="90923"/>
                          <a:pt x="3589" y="105279"/>
                        </a:cubicBezTo>
                        <a:cubicBezTo>
                          <a:pt x="8374" y="114850"/>
                          <a:pt x="17945" y="129206"/>
                          <a:pt x="32301" y="129206"/>
                        </a:cubicBezTo>
                        <a:cubicBezTo>
                          <a:pt x="37087" y="129206"/>
                          <a:pt x="46658" y="124421"/>
                          <a:pt x="51443" y="114850"/>
                        </a:cubicBezTo>
                        <a:cubicBezTo>
                          <a:pt x="61014" y="100494"/>
                          <a:pt x="61014" y="90923"/>
                          <a:pt x="56229" y="76567"/>
                        </a:cubicBezTo>
                        <a:close/>
                      </a:path>
                    </a:pathLst>
                  </a:custGeom>
                  <a:solidFill>
                    <a:srgbClr val="D46429"/>
                  </a:solidFill>
                  <a:ln w="47824" cap="flat">
                    <a:noFill/>
                    <a:prstDash val="solid"/>
                    <a:miter/>
                  </a:ln>
                </p:spPr>
                <p:txBody>
                  <a:bodyPr rtlCol="0" anchor="ctr"/>
                  <a:lstStyle/>
                  <a:p>
                    <a:endParaRPr lang="en-US"/>
                  </a:p>
                </p:txBody>
              </p:sp>
              <p:sp>
                <p:nvSpPr>
                  <p:cNvPr id="217" name="Freeform: Shape 216">
                    <a:extLst>
                      <a:ext uri="{FF2B5EF4-FFF2-40B4-BE49-F238E27FC236}">
                        <a16:creationId xmlns:a16="http://schemas.microsoft.com/office/drawing/2014/main" xmlns="" id="{B5535CB1-24FE-4D1B-B25F-3F4B8AC8DA62}"/>
                      </a:ext>
                    </a:extLst>
                  </p:cNvPr>
                  <p:cNvSpPr/>
                  <p:nvPr/>
                </p:nvSpPr>
                <p:spPr>
                  <a:xfrm>
                    <a:off x="8119920" y="6801140"/>
                    <a:ext cx="62210" cy="97690"/>
                  </a:xfrm>
                  <a:custGeom>
                    <a:avLst/>
                    <a:gdLst>
                      <a:gd name="connsiteX0" fmla="*/ 4785 w 62210"/>
                      <a:gd name="connsiteY0" fmla="*/ 35480 h 97690"/>
                      <a:gd name="connsiteX1" fmla="*/ 0 w 62210"/>
                      <a:gd name="connsiteY1" fmla="*/ 68978 h 97690"/>
                      <a:gd name="connsiteX2" fmla="*/ 23927 w 62210"/>
                      <a:gd name="connsiteY2" fmla="*/ 97691 h 97690"/>
                      <a:gd name="connsiteX3" fmla="*/ 28712 w 62210"/>
                      <a:gd name="connsiteY3" fmla="*/ 64193 h 97690"/>
                      <a:gd name="connsiteX4" fmla="*/ 38283 w 62210"/>
                      <a:gd name="connsiteY4" fmla="*/ 35480 h 97690"/>
                      <a:gd name="connsiteX5" fmla="*/ 57425 w 62210"/>
                      <a:gd name="connsiteY5" fmla="*/ 25909 h 97690"/>
                      <a:gd name="connsiteX6" fmla="*/ 62211 w 62210"/>
                      <a:gd name="connsiteY6" fmla="*/ 6768 h 97690"/>
                      <a:gd name="connsiteX7" fmla="*/ 47854 w 62210"/>
                      <a:gd name="connsiteY7" fmla="*/ 1982 h 97690"/>
                      <a:gd name="connsiteX8" fmla="*/ 4785 w 62210"/>
                      <a:gd name="connsiteY8" fmla="*/ 35480 h 97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210" h="97690">
                        <a:moveTo>
                          <a:pt x="4785" y="35480"/>
                        </a:moveTo>
                        <a:cubicBezTo>
                          <a:pt x="0" y="45051"/>
                          <a:pt x="0" y="54622"/>
                          <a:pt x="0" y="68978"/>
                        </a:cubicBezTo>
                        <a:cubicBezTo>
                          <a:pt x="0" y="83334"/>
                          <a:pt x="9571" y="97691"/>
                          <a:pt x="23927" y="97691"/>
                        </a:cubicBezTo>
                        <a:cubicBezTo>
                          <a:pt x="33498" y="88120"/>
                          <a:pt x="33498" y="73763"/>
                          <a:pt x="28712" y="64193"/>
                        </a:cubicBezTo>
                        <a:cubicBezTo>
                          <a:pt x="23927" y="54622"/>
                          <a:pt x="23927" y="40265"/>
                          <a:pt x="38283" y="35480"/>
                        </a:cubicBezTo>
                        <a:cubicBezTo>
                          <a:pt x="47854" y="30695"/>
                          <a:pt x="52640" y="30695"/>
                          <a:pt x="57425" y="25909"/>
                        </a:cubicBezTo>
                        <a:cubicBezTo>
                          <a:pt x="62211" y="21124"/>
                          <a:pt x="62211" y="16338"/>
                          <a:pt x="62211" y="6768"/>
                        </a:cubicBezTo>
                        <a:cubicBezTo>
                          <a:pt x="62211" y="1982"/>
                          <a:pt x="57425" y="-2803"/>
                          <a:pt x="47854" y="1982"/>
                        </a:cubicBezTo>
                        <a:cubicBezTo>
                          <a:pt x="38283" y="1982"/>
                          <a:pt x="14356" y="11553"/>
                          <a:pt x="4785" y="35480"/>
                        </a:cubicBezTo>
                        <a:close/>
                      </a:path>
                    </a:pathLst>
                  </a:custGeom>
                  <a:solidFill>
                    <a:srgbClr val="DA8D28">
                      <a:alpha val="50000"/>
                    </a:srgbClr>
                  </a:solidFill>
                  <a:ln w="47824" cap="flat">
                    <a:noFill/>
                    <a:prstDash val="solid"/>
                    <a:miter/>
                  </a:ln>
                </p:spPr>
                <p:txBody>
                  <a:bodyPr rtlCol="0" anchor="ctr"/>
                  <a:lstStyle/>
                  <a:p>
                    <a:endParaRPr lang="en-US"/>
                  </a:p>
                </p:txBody>
              </p:sp>
            </p:grpSp>
            <p:grpSp>
              <p:nvGrpSpPr>
                <p:cNvPr id="135" name="Graphic 3">
                  <a:extLst>
                    <a:ext uri="{FF2B5EF4-FFF2-40B4-BE49-F238E27FC236}">
                      <a16:creationId xmlns:a16="http://schemas.microsoft.com/office/drawing/2014/main" xmlns="" id="{E2B3E1CC-4599-4D40-A40D-32AC42C3065B}"/>
                    </a:ext>
                  </a:extLst>
                </p:cNvPr>
                <p:cNvGrpSpPr/>
                <p:nvPr/>
              </p:nvGrpSpPr>
              <p:grpSpPr>
                <a:xfrm>
                  <a:off x="8085134" y="6372435"/>
                  <a:ext cx="1464233" cy="1238226"/>
                  <a:chOff x="8085134" y="6372435"/>
                  <a:chExt cx="1464233" cy="1238226"/>
                </a:xfrm>
              </p:grpSpPr>
              <p:sp>
                <p:nvSpPr>
                  <p:cNvPr id="214" name="Freeform: Shape 213">
                    <a:extLst>
                      <a:ext uri="{FF2B5EF4-FFF2-40B4-BE49-F238E27FC236}">
                        <a16:creationId xmlns:a16="http://schemas.microsoft.com/office/drawing/2014/main" xmlns="" id="{DCD9F1DF-909A-4C58-9DE2-1DE332AD3AFB}"/>
                      </a:ext>
                    </a:extLst>
                  </p:cNvPr>
                  <p:cNvSpPr/>
                  <p:nvPr/>
                </p:nvSpPr>
                <p:spPr>
                  <a:xfrm>
                    <a:off x="8093171" y="6382006"/>
                    <a:ext cx="1450758" cy="1219706"/>
                  </a:xfrm>
                  <a:custGeom>
                    <a:avLst/>
                    <a:gdLst>
                      <a:gd name="connsiteX0" fmla="*/ 1242245 w 1450758"/>
                      <a:gd name="connsiteY0" fmla="*/ 899658 h 1219706"/>
                      <a:gd name="connsiteX1" fmla="*/ 1448018 w 1450758"/>
                      <a:gd name="connsiteY1" fmla="*/ 765667 h 1219706"/>
                      <a:gd name="connsiteX2" fmla="*/ 1266172 w 1450758"/>
                      <a:gd name="connsiteY2" fmla="*/ 722598 h 1219706"/>
                      <a:gd name="connsiteX3" fmla="*/ 1232674 w 1450758"/>
                      <a:gd name="connsiteY3" fmla="*/ 157919 h 1219706"/>
                      <a:gd name="connsiteX4" fmla="*/ 1050828 w 1450758"/>
                      <a:gd name="connsiteY4" fmla="*/ 258412 h 1219706"/>
                      <a:gd name="connsiteX5" fmla="*/ 1093897 w 1450758"/>
                      <a:gd name="connsiteY5" fmla="*/ 43069 h 1219706"/>
                      <a:gd name="connsiteX6" fmla="*/ 711064 w 1450758"/>
                      <a:gd name="connsiteY6" fmla="*/ 133992 h 1219706"/>
                      <a:gd name="connsiteX7" fmla="*/ 825914 w 1450758"/>
                      <a:gd name="connsiteY7" fmla="*/ 19142 h 1219706"/>
                      <a:gd name="connsiteX8" fmla="*/ 376084 w 1450758"/>
                      <a:gd name="connsiteY8" fmla="*/ 138777 h 1219706"/>
                      <a:gd name="connsiteX9" fmla="*/ 419153 w 1450758"/>
                      <a:gd name="connsiteY9" fmla="*/ 0 h 1219706"/>
                      <a:gd name="connsiteX10" fmla="*/ 127242 w 1450758"/>
                      <a:gd name="connsiteY10" fmla="*/ 358906 h 1219706"/>
                      <a:gd name="connsiteX11" fmla="*/ 36320 w 1450758"/>
                      <a:gd name="connsiteY11" fmla="*/ 540752 h 1219706"/>
                      <a:gd name="connsiteX12" fmla="*/ 304303 w 1450758"/>
                      <a:gd name="connsiteY12" fmla="*/ 1110217 h 1219706"/>
                      <a:gd name="connsiteX13" fmla="*/ 955120 w 1450758"/>
                      <a:gd name="connsiteY13" fmla="*/ 1162856 h 1219706"/>
                      <a:gd name="connsiteX14" fmla="*/ 1242245 w 1450758"/>
                      <a:gd name="connsiteY14" fmla="*/ 899658 h 1219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0758" h="1219706">
                        <a:moveTo>
                          <a:pt x="1242245" y="899658"/>
                        </a:moveTo>
                        <a:cubicBezTo>
                          <a:pt x="1294884" y="933156"/>
                          <a:pt x="1424091" y="894873"/>
                          <a:pt x="1448018" y="765667"/>
                        </a:cubicBezTo>
                        <a:cubicBezTo>
                          <a:pt x="1471945" y="631675"/>
                          <a:pt x="1333168" y="612533"/>
                          <a:pt x="1266172" y="722598"/>
                        </a:cubicBezTo>
                        <a:cubicBezTo>
                          <a:pt x="1304456" y="574250"/>
                          <a:pt x="1342739" y="315837"/>
                          <a:pt x="1232674" y="157919"/>
                        </a:cubicBezTo>
                        <a:cubicBezTo>
                          <a:pt x="1141751" y="287125"/>
                          <a:pt x="1050828" y="258412"/>
                          <a:pt x="1050828" y="258412"/>
                        </a:cubicBezTo>
                        <a:cubicBezTo>
                          <a:pt x="1050828" y="258412"/>
                          <a:pt x="1141751" y="200988"/>
                          <a:pt x="1093897" y="43069"/>
                        </a:cubicBezTo>
                        <a:cubicBezTo>
                          <a:pt x="916836" y="191417"/>
                          <a:pt x="711064" y="133992"/>
                          <a:pt x="711064" y="133992"/>
                        </a:cubicBezTo>
                        <a:cubicBezTo>
                          <a:pt x="711064" y="133992"/>
                          <a:pt x="744561" y="110065"/>
                          <a:pt x="825914" y="19142"/>
                        </a:cubicBezTo>
                        <a:cubicBezTo>
                          <a:pt x="534003" y="-38283"/>
                          <a:pt x="376084" y="138777"/>
                          <a:pt x="376084" y="138777"/>
                        </a:cubicBezTo>
                        <a:cubicBezTo>
                          <a:pt x="376084" y="138777"/>
                          <a:pt x="352157" y="76567"/>
                          <a:pt x="419153" y="0"/>
                        </a:cubicBezTo>
                        <a:cubicBezTo>
                          <a:pt x="151170" y="28713"/>
                          <a:pt x="127242" y="358906"/>
                          <a:pt x="127242" y="358906"/>
                        </a:cubicBezTo>
                        <a:cubicBezTo>
                          <a:pt x="127242" y="358906"/>
                          <a:pt x="127242" y="373263"/>
                          <a:pt x="36320" y="540752"/>
                        </a:cubicBezTo>
                        <a:cubicBezTo>
                          <a:pt x="-68960" y="756096"/>
                          <a:pt x="65032" y="976225"/>
                          <a:pt x="304303" y="1110217"/>
                        </a:cubicBezTo>
                        <a:cubicBezTo>
                          <a:pt x="687137" y="1320775"/>
                          <a:pt x="955120" y="1162856"/>
                          <a:pt x="955120" y="1162856"/>
                        </a:cubicBezTo>
                        <a:cubicBezTo>
                          <a:pt x="1055614" y="1115002"/>
                          <a:pt x="1189605" y="1004937"/>
                          <a:pt x="1242245" y="899658"/>
                        </a:cubicBezTo>
                        <a:close/>
                      </a:path>
                    </a:pathLst>
                  </a:custGeom>
                  <a:solidFill>
                    <a:srgbClr val="FBC98F"/>
                  </a:solidFill>
                  <a:ln w="47824" cap="flat">
                    <a:noFill/>
                    <a:prstDash val="solid"/>
                    <a:miter/>
                  </a:ln>
                </p:spPr>
                <p:txBody>
                  <a:bodyPr rtlCol="0" anchor="ctr"/>
                  <a:lstStyle/>
                  <a:p>
                    <a:endParaRPr lang="en-US"/>
                  </a:p>
                </p:txBody>
              </p:sp>
              <p:sp>
                <p:nvSpPr>
                  <p:cNvPr id="215" name="Freeform: Shape 214">
                    <a:extLst>
                      <a:ext uri="{FF2B5EF4-FFF2-40B4-BE49-F238E27FC236}">
                        <a16:creationId xmlns:a16="http://schemas.microsoft.com/office/drawing/2014/main" xmlns="" id="{EB9396B4-FBE4-484E-A741-7B9C4C89D554}"/>
                      </a:ext>
                    </a:extLst>
                  </p:cNvPr>
                  <p:cNvSpPr/>
                  <p:nvPr/>
                </p:nvSpPr>
                <p:spPr>
                  <a:xfrm>
                    <a:off x="8085134" y="6372435"/>
                    <a:ext cx="1464233" cy="1238226"/>
                  </a:xfrm>
                  <a:custGeom>
                    <a:avLst/>
                    <a:gdLst>
                      <a:gd name="connsiteX0" fmla="*/ 307555 w 1464233"/>
                      <a:gd name="connsiteY0" fmla="*/ 1119787 h 1238226"/>
                      <a:gd name="connsiteX1" fmla="*/ 34786 w 1464233"/>
                      <a:gd name="connsiteY1" fmla="*/ 545537 h 1238226"/>
                      <a:gd name="connsiteX2" fmla="*/ 125709 w 1464233"/>
                      <a:gd name="connsiteY2" fmla="*/ 368477 h 1238226"/>
                      <a:gd name="connsiteX3" fmla="*/ 422405 w 1464233"/>
                      <a:gd name="connsiteY3" fmla="*/ 0 h 1238226"/>
                      <a:gd name="connsiteX4" fmla="*/ 427191 w 1464233"/>
                      <a:gd name="connsiteY4" fmla="*/ 4785 h 1238226"/>
                      <a:gd name="connsiteX5" fmla="*/ 427191 w 1464233"/>
                      <a:gd name="connsiteY5" fmla="*/ 14356 h 1238226"/>
                      <a:gd name="connsiteX6" fmla="*/ 384122 w 1464233"/>
                      <a:gd name="connsiteY6" fmla="*/ 138777 h 1238226"/>
                      <a:gd name="connsiteX7" fmla="*/ 829166 w 1464233"/>
                      <a:gd name="connsiteY7" fmla="*/ 28712 h 1238226"/>
                      <a:gd name="connsiteX8" fmla="*/ 833951 w 1464233"/>
                      <a:gd name="connsiteY8" fmla="*/ 33498 h 1238226"/>
                      <a:gd name="connsiteX9" fmla="*/ 833951 w 1464233"/>
                      <a:gd name="connsiteY9" fmla="*/ 38283 h 1238226"/>
                      <a:gd name="connsiteX10" fmla="*/ 728672 w 1464233"/>
                      <a:gd name="connsiteY10" fmla="*/ 143562 h 1238226"/>
                      <a:gd name="connsiteX11" fmla="*/ 1092364 w 1464233"/>
                      <a:gd name="connsiteY11" fmla="*/ 47854 h 1238226"/>
                      <a:gd name="connsiteX12" fmla="*/ 1097149 w 1464233"/>
                      <a:gd name="connsiteY12" fmla="*/ 47854 h 1238226"/>
                      <a:gd name="connsiteX13" fmla="*/ 1101935 w 1464233"/>
                      <a:gd name="connsiteY13" fmla="*/ 52640 h 1238226"/>
                      <a:gd name="connsiteX14" fmla="*/ 1068436 w 1464233"/>
                      <a:gd name="connsiteY14" fmla="*/ 267983 h 1238226"/>
                      <a:gd name="connsiteX15" fmla="*/ 1231141 w 1464233"/>
                      <a:gd name="connsiteY15" fmla="*/ 167490 h 1238226"/>
                      <a:gd name="connsiteX16" fmla="*/ 1235926 w 1464233"/>
                      <a:gd name="connsiteY16" fmla="*/ 162704 h 1238226"/>
                      <a:gd name="connsiteX17" fmla="*/ 1240712 w 1464233"/>
                      <a:gd name="connsiteY17" fmla="*/ 167490 h 1238226"/>
                      <a:gd name="connsiteX18" fmla="*/ 1283780 w 1464233"/>
                      <a:gd name="connsiteY18" fmla="*/ 708242 h 1238226"/>
                      <a:gd name="connsiteX19" fmla="*/ 1403416 w 1464233"/>
                      <a:gd name="connsiteY19" fmla="*/ 660387 h 1238226"/>
                      <a:gd name="connsiteX20" fmla="*/ 1460841 w 1464233"/>
                      <a:gd name="connsiteY20" fmla="*/ 780023 h 1238226"/>
                      <a:gd name="connsiteX21" fmla="*/ 1374703 w 1464233"/>
                      <a:gd name="connsiteY21" fmla="*/ 909229 h 1238226"/>
                      <a:gd name="connsiteX22" fmla="*/ 1264639 w 1464233"/>
                      <a:gd name="connsiteY22" fmla="*/ 933156 h 1238226"/>
                      <a:gd name="connsiteX23" fmla="*/ 1250282 w 1464233"/>
                      <a:gd name="connsiteY23" fmla="*/ 928371 h 1238226"/>
                      <a:gd name="connsiteX24" fmla="*/ 963157 w 1464233"/>
                      <a:gd name="connsiteY24" fmla="*/ 1181998 h 1238226"/>
                      <a:gd name="connsiteX25" fmla="*/ 838737 w 1464233"/>
                      <a:gd name="connsiteY25" fmla="*/ 1225066 h 1238226"/>
                      <a:gd name="connsiteX26" fmla="*/ 513328 w 1464233"/>
                      <a:gd name="connsiteY26" fmla="*/ 1215496 h 1238226"/>
                      <a:gd name="connsiteX27" fmla="*/ 307555 w 1464233"/>
                      <a:gd name="connsiteY27" fmla="*/ 1119787 h 1238226"/>
                      <a:gd name="connsiteX28" fmla="*/ 1255068 w 1464233"/>
                      <a:gd name="connsiteY28" fmla="*/ 904444 h 1238226"/>
                      <a:gd name="connsiteX29" fmla="*/ 1274210 w 1464233"/>
                      <a:gd name="connsiteY29" fmla="*/ 914014 h 1238226"/>
                      <a:gd name="connsiteX30" fmla="*/ 1374703 w 1464233"/>
                      <a:gd name="connsiteY30" fmla="*/ 894873 h 1238226"/>
                      <a:gd name="connsiteX31" fmla="*/ 1451270 w 1464233"/>
                      <a:gd name="connsiteY31" fmla="*/ 775237 h 1238226"/>
                      <a:gd name="connsiteX32" fmla="*/ 1403416 w 1464233"/>
                      <a:gd name="connsiteY32" fmla="*/ 669958 h 1238226"/>
                      <a:gd name="connsiteX33" fmla="*/ 1278995 w 1464233"/>
                      <a:gd name="connsiteY33" fmla="*/ 736954 h 1238226"/>
                      <a:gd name="connsiteX34" fmla="*/ 1269424 w 1464233"/>
                      <a:gd name="connsiteY34" fmla="*/ 741740 h 1238226"/>
                      <a:gd name="connsiteX35" fmla="*/ 1264639 w 1464233"/>
                      <a:gd name="connsiteY35" fmla="*/ 732169 h 1238226"/>
                      <a:gd name="connsiteX36" fmla="*/ 1235926 w 1464233"/>
                      <a:gd name="connsiteY36" fmla="*/ 181846 h 1238226"/>
                      <a:gd name="connsiteX37" fmla="*/ 1054080 w 1464233"/>
                      <a:gd name="connsiteY37" fmla="*/ 277554 h 1238226"/>
                      <a:gd name="connsiteX38" fmla="*/ 1054080 w 1464233"/>
                      <a:gd name="connsiteY38" fmla="*/ 277554 h 1238226"/>
                      <a:gd name="connsiteX39" fmla="*/ 1049295 w 1464233"/>
                      <a:gd name="connsiteY39" fmla="*/ 272769 h 1238226"/>
                      <a:gd name="connsiteX40" fmla="*/ 1054080 w 1464233"/>
                      <a:gd name="connsiteY40" fmla="*/ 267983 h 1238226"/>
                      <a:gd name="connsiteX41" fmla="*/ 1097149 w 1464233"/>
                      <a:gd name="connsiteY41" fmla="*/ 66996 h 1238226"/>
                      <a:gd name="connsiteX42" fmla="*/ 719101 w 1464233"/>
                      <a:gd name="connsiteY42" fmla="*/ 153133 h 1238226"/>
                      <a:gd name="connsiteX43" fmla="*/ 719101 w 1464233"/>
                      <a:gd name="connsiteY43" fmla="*/ 153133 h 1238226"/>
                      <a:gd name="connsiteX44" fmla="*/ 714316 w 1464233"/>
                      <a:gd name="connsiteY44" fmla="*/ 148348 h 1238226"/>
                      <a:gd name="connsiteX45" fmla="*/ 719101 w 1464233"/>
                      <a:gd name="connsiteY45" fmla="*/ 143562 h 1238226"/>
                      <a:gd name="connsiteX46" fmla="*/ 824380 w 1464233"/>
                      <a:gd name="connsiteY46" fmla="*/ 38283 h 1238226"/>
                      <a:gd name="connsiteX47" fmla="*/ 508543 w 1464233"/>
                      <a:gd name="connsiteY47" fmla="*/ 76567 h 1238226"/>
                      <a:gd name="connsiteX48" fmla="*/ 393693 w 1464233"/>
                      <a:gd name="connsiteY48" fmla="*/ 157919 h 1238226"/>
                      <a:gd name="connsiteX49" fmla="*/ 388907 w 1464233"/>
                      <a:gd name="connsiteY49" fmla="*/ 157919 h 1238226"/>
                      <a:gd name="connsiteX50" fmla="*/ 384122 w 1464233"/>
                      <a:gd name="connsiteY50" fmla="*/ 153133 h 1238226"/>
                      <a:gd name="connsiteX51" fmla="*/ 417620 w 1464233"/>
                      <a:gd name="connsiteY51" fmla="*/ 19142 h 1238226"/>
                      <a:gd name="connsiteX52" fmla="*/ 144851 w 1464233"/>
                      <a:gd name="connsiteY52" fmla="*/ 373262 h 1238226"/>
                      <a:gd name="connsiteX53" fmla="*/ 53928 w 1464233"/>
                      <a:gd name="connsiteY53" fmla="*/ 555108 h 1238226"/>
                      <a:gd name="connsiteX54" fmla="*/ 317126 w 1464233"/>
                      <a:gd name="connsiteY54" fmla="*/ 1115002 h 1238226"/>
                      <a:gd name="connsiteX55" fmla="*/ 522899 w 1464233"/>
                      <a:gd name="connsiteY55" fmla="*/ 1201139 h 1238226"/>
                      <a:gd name="connsiteX56" fmla="*/ 958372 w 1464233"/>
                      <a:gd name="connsiteY56" fmla="*/ 1172427 h 1238226"/>
                      <a:gd name="connsiteX57" fmla="*/ 1245497 w 1464233"/>
                      <a:gd name="connsiteY57" fmla="*/ 918800 h 1238226"/>
                      <a:gd name="connsiteX58" fmla="*/ 1250282 w 1464233"/>
                      <a:gd name="connsiteY58" fmla="*/ 914014 h 1238226"/>
                      <a:gd name="connsiteX59" fmla="*/ 1255068 w 1464233"/>
                      <a:gd name="connsiteY59" fmla="*/ 904444 h 1238226"/>
                      <a:gd name="connsiteX60" fmla="*/ 1255068 w 1464233"/>
                      <a:gd name="connsiteY60" fmla="*/ 904444 h 1238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464233" h="1238226">
                        <a:moveTo>
                          <a:pt x="307555" y="1119787"/>
                        </a:moveTo>
                        <a:cubicBezTo>
                          <a:pt x="44357" y="976225"/>
                          <a:pt x="-60922" y="746525"/>
                          <a:pt x="34786" y="545537"/>
                        </a:cubicBezTo>
                        <a:cubicBezTo>
                          <a:pt x="120924" y="387619"/>
                          <a:pt x="125709" y="368477"/>
                          <a:pt x="125709" y="368477"/>
                        </a:cubicBezTo>
                        <a:cubicBezTo>
                          <a:pt x="125709" y="363692"/>
                          <a:pt x="154422" y="33498"/>
                          <a:pt x="422405" y="0"/>
                        </a:cubicBezTo>
                        <a:cubicBezTo>
                          <a:pt x="427191" y="0"/>
                          <a:pt x="427191" y="0"/>
                          <a:pt x="427191" y="4785"/>
                        </a:cubicBezTo>
                        <a:cubicBezTo>
                          <a:pt x="427191" y="4785"/>
                          <a:pt x="427191" y="9571"/>
                          <a:pt x="427191" y="14356"/>
                        </a:cubicBezTo>
                        <a:cubicBezTo>
                          <a:pt x="379337" y="66996"/>
                          <a:pt x="379337" y="114850"/>
                          <a:pt x="384122" y="138777"/>
                        </a:cubicBezTo>
                        <a:cubicBezTo>
                          <a:pt x="422405" y="105279"/>
                          <a:pt x="575539" y="-23927"/>
                          <a:pt x="829166" y="28712"/>
                        </a:cubicBezTo>
                        <a:cubicBezTo>
                          <a:pt x="833951" y="28712"/>
                          <a:pt x="833951" y="28712"/>
                          <a:pt x="833951" y="33498"/>
                        </a:cubicBezTo>
                        <a:cubicBezTo>
                          <a:pt x="833951" y="33498"/>
                          <a:pt x="833951" y="38283"/>
                          <a:pt x="833951" y="38283"/>
                        </a:cubicBezTo>
                        <a:cubicBezTo>
                          <a:pt x="776526" y="100494"/>
                          <a:pt x="743028" y="129206"/>
                          <a:pt x="728672" y="143562"/>
                        </a:cubicBezTo>
                        <a:cubicBezTo>
                          <a:pt x="776526" y="153133"/>
                          <a:pt x="939230" y="177060"/>
                          <a:pt x="1092364" y="47854"/>
                        </a:cubicBezTo>
                        <a:cubicBezTo>
                          <a:pt x="1092364" y="47854"/>
                          <a:pt x="1097149" y="47854"/>
                          <a:pt x="1097149" y="47854"/>
                        </a:cubicBezTo>
                        <a:cubicBezTo>
                          <a:pt x="1097149" y="47854"/>
                          <a:pt x="1101935" y="47854"/>
                          <a:pt x="1101935" y="52640"/>
                        </a:cubicBezTo>
                        <a:cubicBezTo>
                          <a:pt x="1140218" y="181846"/>
                          <a:pt x="1092364" y="244056"/>
                          <a:pt x="1068436" y="267983"/>
                        </a:cubicBezTo>
                        <a:cubicBezTo>
                          <a:pt x="1097149" y="267983"/>
                          <a:pt x="1164145" y="263198"/>
                          <a:pt x="1231141" y="167490"/>
                        </a:cubicBezTo>
                        <a:cubicBezTo>
                          <a:pt x="1231141" y="167490"/>
                          <a:pt x="1235926" y="162704"/>
                          <a:pt x="1235926" y="162704"/>
                        </a:cubicBezTo>
                        <a:cubicBezTo>
                          <a:pt x="1235926" y="162704"/>
                          <a:pt x="1240712" y="162704"/>
                          <a:pt x="1240712" y="167490"/>
                        </a:cubicBezTo>
                        <a:cubicBezTo>
                          <a:pt x="1350776" y="325408"/>
                          <a:pt x="1312493" y="579035"/>
                          <a:pt x="1283780" y="708242"/>
                        </a:cubicBezTo>
                        <a:cubicBezTo>
                          <a:pt x="1322064" y="665173"/>
                          <a:pt x="1369918" y="655602"/>
                          <a:pt x="1403416" y="660387"/>
                        </a:cubicBezTo>
                        <a:cubicBezTo>
                          <a:pt x="1441699" y="669958"/>
                          <a:pt x="1475197" y="708242"/>
                          <a:pt x="1460841" y="780023"/>
                        </a:cubicBezTo>
                        <a:cubicBezTo>
                          <a:pt x="1451270" y="837448"/>
                          <a:pt x="1422557" y="880516"/>
                          <a:pt x="1374703" y="909229"/>
                        </a:cubicBezTo>
                        <a:cubicBezTo>
                          <a:pt x="1341205" y="933156"/>
                          <a:pt x="1298137" y="937941"/>
                          <a:pt x="1264639" y="933156"/>
                        </a:cubicBezTo>
                        <a:cubicBezTo>
                          <a:pt x="1259853" y="933156"/>
                          <a:pt x="1255068" y="928371"/>
                          <a:pt x="1250282" y="928371"/>
                        </a:cubicBezTo>
                        <a:cubicBezTo>
                          <a:pt x="1192858" y="1038435"/>
                          <a:pt x="1058866" y="1143714"/>
                          <a:pt x="963157" y="1181998"/>
                        </a:cubicBezTo>
                        <a:cubicBezTo>
                          <a:pt x="963157" y="1181998"/>
                          <a:pt x="920089" y="1205925"/>
                          <a:pt x="838737" y="1225066"/>
                        </a:cubicBezTo>
                        <a:cubicBezTo>
                          <a:pt x="766955" y="1239423"/>
                          <a:pt x="656891" y="1248994"/>
                          <a:pt x="513328" y="1215496"/>
                        </a:cubicBezTo>
                        <a:cubicBezTo>
                          <a:pt x="451118" y="1186783"/>
                          <a:pt x="379337" y="1158071"/>
                          <a:pt x="307555" y="1119787"/>
                        </a:cubicBezTo>
                        <a:close/>
                        <a:moveTo>
                          <a:pt x="1255068" y="904444"/>
                        </a:moveTo>
                        <a:cubicBezTo>
                          <a:pt x="1259853" y="909229"/>
                          <a:pt x="1264639" y="909229"/>
                          <a:pt x="1274210" y="914014"/>
                        </a:cubicBezTo>
                        <a:cubicBezTo>
                          <a:pt x="1302922" y="923585"/>
                          <a:pt x="1341205" y="914014"/>
                          <a:pt x="1374703" y="894873"/>
                        </a:cubicBezTo>
                        <a:cubicBezTo>
                          <a:pt x="1412987" y="870946"/>
                          <a:pt x="1441699" y="827877"/>
                          <a:pt x="1451270" y="775237"/>
                        </a:cubicBezTo>
                        <a:cubicBezTo>
                          <a:pt x="1460841" y="722598"/>
                          <a:pt x="1446485" y="679529"/>
                          <a:pt x="1403416" y="669958"/>
                        </a:cubicBezTo>
                        <a:cubicBezTo>
                          <a:pt x="1369918" y="660387"/>
                          <a:pt x="1317278" y="679529"/>
                          <a:pt x="1278995" y="736954"/>
                        </a:cubicBezTo>
                        <a:cubicBezTo>
                          <a:pt x="1278995" y="741740"/>
                          <a:pt x="1274210" y="741740"/>
                          <a:pt x="1269424" y="741740"/>
                        </a:cubicBezTo>
                        <a:cubicBezTo>
                          <a:pt x="1264639" y="741740"/>
                          <a:pt x="1264639" y="736954"/>
                          <a:pt x="1264639" y="732169"/>
                        </a:cubicBezTo>
                        <a:cubicBezTo>
                          <a:pt x="1293351" y="622104"/>
                          <a:pt x="1350776" y="349335"/>
                          <a:pt x="1235926" y="181846"/>
                        </a:cubicBezTo>
                        <a:cubicBezTo>
                          <a:pt x="1149789" y="296696"/>
                          <a:pt x="1063651" y="277554"/>
                          <a:pt x="1054080" y="277554"/>
                        </a:cubicBezTo>
                        <a:lnTo>
                          <a:pt x="1054080" y="277554"/>
                        </a:lnTo>
                        <a:cubicBezTo>
                          <a:pt x="1054080" y="277554"/>
                          <a:pt x="1049295" y="272769"/>
                          <a:pt x="1049295" y="272769"/>
                        </a:cubicBezTo>
                        <a:cubicBezTo>
                          <a:pt x="1049295" y="267983"/>
                          <a:pt x="1049295" y="267983"/>
                          <a:pt x="1054080" y="267983"/>
                        </a:cubicBezTo>
                        <a:cubicBezTo>
                          <a:pt x="1058866" y="267983"/>
                          <a:pt x="1135432" y="210558"/>
                          <a:pt x="1097149" y="66996"/>
                        </a:cubicBezTo>
                        <a:cubicBezTo>
                          <a:pt x="924874" y="205773"/>
                          <a:pt x="738243" y="162704"/>
                          <a:pt x="719101" y="153133"/>
                        </a:cubicBezTo>
                        <a:lnTo>
                          <a:pt x="719101" y="153133"/>
                        </a:lnTo>
                        <a:cubicBezTo>
                          <a:pt x="714316" y="153133"/>
                          <a:pt x="714316" y="148348"/>
                          <a:pt x="714316" y="148348"/>
                        </a:cubicBezTo>
                        <a:cubicBezTo>
                          <a:pt x="714316" y="143562"/>
                          <a:pt x="714316" y="143562"/>
                          <a:pt x="719101" y="143562"/>
                        </a:cubicBezTo>
                        <a:cubicBezTo>
                          <a:pt x="719101" y="143562"/>
                          <a:pt x="747814" y="119635"/>
                          <a:pt x="824380" y="38283"/>
                        </a:cubicBezTo>
                        <a:cubicBezTo>
                          <a:pt x="680818" y="14356"/>
                          <a:pt x="575539" y="43069"/>
                          <a:pt x="508543" y="76567"/>
                        </a:cubicBezTo>
                        <a:cubicBezTo>
                          <a:pt x="436761" y="114850"/>
                          <a:pt x="393693" y="157919"/>
                          <a:pt x="393693" y="157919"/>
                        </a:cubicBezTo>
                        <a:cubicBezTo>
                          <a:pt x="393693" y="157919"/>
                          <a:pt x="388907" y="162704"/>
                          <a:pt x="388907" y="157919"/>
                        </a:cubicBezTo>
                        <a:cubicBezTo>
                          <a:pt x="388907" y="157919"/>
                          <a:pt x="384122" y="157919"/>
                          <a:pt x="384122" y="153133"/>
                        </a:cubicBezTo>
                        <a:cubicBezTo>
                          <a:pt x="384122" y="148348"/>
                          <a:pt x="364980" y="90923"/>
                          <a:pt x="417620" y="19142"/>
                        </a:cubicBezTo>
                        <a:cubicBezTo>
                          <a:pt x="173563" y="57425"/>
                          <a:pt x="144851" y="368477"/>
                          <a:pt x="144851" y="373262"/>
                        </a:cubicBezTo>
                        <a:cubicBezTo>
                          <a:pt x="144851" y="382833"/>
                          <a:pt x="120924" y="430687"/>
                          <a:pt x="53928" y="555108"/>
                        </a:cubicBezTo>
                        <a:cubicBezTo>
                          <a:pt x="-41780" y="751310"/>
                          <a:pt x="63499" y="971439"/>
                          <a:pt x="317126" y="1115002"/>
                        </a:cubicBezTo>
                        <a:cubicBezTo>
                          <a:pt x="384122" y="1153285"/>
                          <a:pt x="455903" y="1181998"/>
                          <a:pt x="522899" y="1201139"/>
                        </a:cubicBezTo>
                        <a:cubicBezTo>
                          <a:pt x="786097" y="1268135"/>
                          <a:pt x="958372" y="1172427"/>
                          <a:pt x="958372" y="1172427"/>
                        </a:cubicBezTo>
                        <a:cubicBezTo>
                          <a:pt x="1058866" y="1129358"/>
                          <a:pt x="1192858" y="1024079"/>
                          <a:pt x="1245497" y="918800"/>
                        </a:cubicBezTo>
                        <a:cubicBezTo>
                          <a:pt x="1245497" y="918800"/>
                          <a:pt x="1250282" y="914014"/>
                          <a:pt x="1250282" y="914014"/>
                        </a:cubicBezTo>
                        <a:cubicBezTo>
                          <a:pt x="1250282" y="904444"/>
                          <a:pt x="1250282" y="904444"/>
                          <a:pt x="1255068" y="904444"/>
                        </a:cubicBezTo>
                        <a:cubicBezTo>
                          <a:pt x="1255068" y="904444"/>
                          <a:pt x="1255068" y="904444"/>
                          <a:pt x="1255068" y="904444"/>
                        </a:cubicBezTo>
                        <a:close/>
                      </a:path>
                    </a:pathLst>
                  </a:custGeom>
                  <a:solidFill>
                    <a:srgbClr val="D97D30"/>
                  </a:solidFill>
                  <a:ln w="47824" cap="flat">
                    <a:noFill/>
                    <a:prstDash val="solid"/>
                    <a:miter/>
                  </a:ln>
                </p:spPr>
                <p:txBody>
                  <a:bodyPr rtlCol="0" anchor="ctr"/>
                  <a:lstStyle/>
                  <a:p>
                    <a:endParaRPr lang="en-US"/>
                  </a:p>
                </p:txBody>
              </p:sp>
            </p:grpSp>
            <p:sp>
              <p:nvSpPr>
                <p:cNvPr id="136" name="Freeform: Shape 135">
                  <a:extLst>
                    <a:ext uri="{FF2B5EF4-FFF2-40B4-BE49-F238E27FC236}">
                      <a16:creationId xmlns:a16="http://schemas.microsoft.com/office/drawing/2014/main" xmlns="" id="{6511929A-1ED1-4BF1-8B8B-EDEE5110E92C}"/>
                    </a:ext>
                  </a:extLst>
                </p:cNvPr>
                <p:cNvSpPr/>
                <p:nvPr/>
              </p:nvSpPr>
              <p:spPr>
                <a:xfrm>
                  <a:off x="8091208" y="6372435"/>
                  <a:ext cx="1359058" cy="784808"/>
                </a:xfrm>
                <a:custGeom>
                  <a:avLst/>
                  <a:gdLst>
                    <a:gd name="connsiteX0" fmla="*/ 1244209 w 1359058"/>
                    <a:gd name="connsiteY0" fmla="*/ 244056 h 784808"/>
                    <a:gd name="connsiteX1" fmla="*/ 1234638 w 1359058"/>
                    <a:gd name="connsiteY1" fmla="*/ 239271 h 784808"/>
                    <a:gd name="connsiteX2" fmla="*/ 1019294 w 1359058"/>
                    <a:gd name="connsiteY2" fmla="*/ 287125 h 784808"/>
                    <a:gd name="connsiteX3" fmla="*/ 1043221 w 1359058"/>
                    <a:gd name="connsiteY3" fmla="*/ 248842 h 784808"/>
                    <a:gd name="connsiteX4" fmla="*/ 1091075 w 1359058"/>
                    <a:gd name="connsiteY4" fmla="*/ 95708 h 784808"/>
                    <a:gd name="connsiteX5" fmla="*/ 1081504 w 1359058"/>
                    <a:gd name="connsiteY5" fmla="*/ 90923 h 784808"/>
                    <a:gd name="connsiteX6" fmla="*/ 655602 w 1359058"/>
                    <a:gd name="connsiteY6" fmla="*/ 157919 h 784808"/>
                    <a:gd name="connsiteX7" fmla="*/ 775238 w 1359058"/>
                    <a:gd name="connsiteY7" fmla="*/ 57425 h 784808"/>
                    <a:gd name="connsiteX8" fmla="*/ 770452 w 1359058"/>
                    <a:gd name="connsiteY8" fmla="*/ 47854 h 784808"/>
                    <a:gd name="connsiteX9" fmla="*/ 512040 w 1359058"/>
                    <a:gd name="connsiteY9" fmla="*/ 86137 h 784808"/>
                    <a:gd name="connsiteX10" fmla="*/ 368477 w 1359058"/>
                    <a:gd name="connsiteY10" fmla="*/ 196202 h 784808"/>
                    <a:gd name="connsiteX11" fmla="*/ 368477 w 1359058"/>
                    <a:gd name="connsiteY11" fmla="*/ 57425 h 784808"/>
                    <a:gd name="connsiteX12" fmla="*/ 358906 w 1359058"/>
                    <a:gd name="connsiteY12" fmla="*/ 47854 h 784808"/>
                    <a:gd name="connsiteX13" fmla="*/ 220129 w 1359058"/>
                    <a:gd name="connsiteY13" fmla="*/ 167490 h 784808"/>
                    <a:gd name="connsiteX14" fmla="*/ 181846 w 1359058"/>
                    <a:gd name="connsiteY14" fmla="*/ 244056 h 784808"/>
                    <a:gd name="connsiteX15" fmla="*/ 162704 w 1359058"/>
                    <a:gd name="connsiteY15" fmla="*/ 344550 h 784808"/>
                    <a:gd name="connsiteX16" fmla="*/ 47854 w 1359058"/>
                    <a:gd name="connsiteY16" fmla="*/ 555108 h 784808"/>
                    <a:gd name="connsiteX17" fmla="*/ 0 w 1359058"/>
                    <a:gd name="connsiteY17" fmla="*/ 679529 h 784808"/>
                    <a:gd name="connsiteX18" fmla="*/ 33498 w 1359058"/>
                    <a:gd name="connsiteY18" fmla="*/ 540752 h 784808"/>
                    <a:gd name="connsiteX19" fmla="*/ 124421 w 1359058"/>
                    <a:gd name="connsiteY19" fmla="*/ 358906 h 784808"/>
                    <a:gd name="connsiteX20" fmla="*/ 416331 w 1359058"/>
                    <a:gd name="connsiteY20" fmla="*/ 0 h 784808"/>
                    <a:gd name="connsiteX21" fmla="*/ 373263 w 1359058"/>
                    <a:gd name="connsiteY21" fmla="*/ 138777 h 784808"/>
                    <a:gd name="connsiteX22" fmla="*/ 823092 w 1359058"/>
                    <a:gd name="connsiteY22" fmla="*/ 19142 h 784808"/>
                    <a:gd name="connsiteX23" fmla="*/ 708242 w 1359058"/>
                    <a:gd name="connsiteY23" fmla="*/ 133992 h 784808"/>
                    <a:gd name="connsiteX24" fmla="*/ 1091075 w 1359058"/>
                    <a:gd name="connsiteY24" fmla="*/ 43069 h 784808"/>
                    <a:gd name="connsiteX25" fmla="*/ 1048007 w 1359058"/>
                    <a:gd name="connsiteY25" fmla="*/ 258412 h 784808"/>
                    <a:gd name="connsiteX26" fmla="*/ 1229852 w 1359058"/>
                    <a:gd name="connsiteY26" fmla="*/ 157919 h 784808"/>
                    <a:gd name="connsiteX27" fmla="*/ 1263350 w 1359058"/>
                    <a:gd name="connsiteY27" fmla="*/ 722598 h 784808"/>
                    <a:gd name="connsiteX28" fmla="*/ 1359059 w 1359058"/>
                    <a:gd name="connsiteY28" fmla="*/ 650817 h 784808"/>
                    <a:gd name="connsiteX29" fmla="*/ 1234638 w 1359058"/>
                    <a:gd name="connsiteY29" fmla="*/ 784808 h 784808"/>
                    <a:gd name="connsiteX30" fmla="*/ 1244209 w 1359058"/>
                    <a:gd name="connsiteY30" fmla="*/ 244056 h 784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59058" h="784808">
                      <a:moveTo>
                        <a:pt x="1244209" y="244056"/>
                      </a:moveTo>
                      <a:cubicBezTo>
                        <a:pt x="1244209" y="239271"/>
                        <a:pt x="1239423" y="239271"/>
                        <a:pt x="1234638" y="239271"/>
                      </a:cubicBezTo>
                      <a:cubicBezTo>
                        <a:pt x="1162857" y="272769"/>
                        <a:pt x="1091075" y="291910"/>
                        <a:pt x="1019294" y="287125"/>
                      </a:cubicBezTo>
                      <a:cubicBezTo>
                        <a:pt x="1028865" y="272769"/>
                        <a:pt x="1038435" y="253627"/>
                        <a:pt x="1043221" y="248842"/>
                      </a:cubicBezTo>
                      <a:cubicBezTo>
                        <a:pt x="1071934" y="205773"/>
                        <a:pt x="1091075" y="148348"/>
                        <a:pt x="1091075" y="95708"/>
                      </a:cubicBezTo>
                      <a:cubicBezTo>
                        <a:pt x="1091075" y="90923"/>
                        <a:pt x="1086290" y="86137"/>
                        <a:pt x="1081504" y="90923"/>
                      </a:cubicBezTo>
                      <a:cubicBezTo>
                        <a:pt x="971440" y="186631"/>
                        <a:pt x="799165" y="210558"/>
                        <a:pt x="655602" y="157919"/>
                      </a:cubicBezTo>
                      <a:cubicBezTo>
                        <a:pt x="703456" y="133992"/>
                        <a:pt x="746525" y="100494"/>
                        <a:pt x="775238" y="57425"/>
                      </a:cubicBezTo>
                      <a:cubicBezTo>
                        <a:pt x="775238" y="52640"/>
                        <a:pt x="775238" y="47854"/>
                        <a:pt x="770452" y="47854"/>
                      </a:cubicBezTo>
                      <a:cubicBezTo>
                        <a:pt x="684315" y="33498"/>
                        <a:pt x="588607" y="52640"/>
                        <a:pt x="512040" y="86137"/>
                      </a:cubicBezTo>
                      <a:cubicBezTo>
                        <a:pt x="459400" y="110065"/>
                        <a:pt x="401975" y="148348"/>
                        <a:pt x="368477" y="196202"/>
                      </a:cubicBezTo>
                      <a:cubicBezTo>
                        <a:pt x="349336" y="153133"/>
                        <a:pt x="354121" y="105279"/>
                        <a:pt x="368477" y="57425"/>
                      </a:cubicBezTo>
                      <a:cubicBezTo>
                        <a:pt x="368477" y="52640"/>
                        <a:pt x="368477" y="43069"/>
                        <a:pt x="358906" y="47854"/>
                      </a:cubicBezTo>
                      <a:cubicBezTo>
                        <a:pt x="301481" y="76567"/>
                        <a:pt x="253627" y="114850"/>
                        <a:pt x="220129" y="167490"/>
                      </a:cubicBezTo>
                      <a:cubicBezTo>
                        <a:pt x="205773" y="191417"/>
                        <a:pt x="191417" y="220129"/>
                        <a:pt x="181846" y="244056"/>
                      </a:cubicBezTo>
                      <a:cubicBezTo>
                        <a:pt x="172275" y="277554"/>
                        <a:pt x="172275" y="311052"/>
                        <a:pt x="162704" y="344550"/>
                      </a:cubicBezTo>
                      <a:cubicBezTo>
                        <a:pt x="143563" y="425902"/>
                        <a:pt x="86138" y="483327"/>
                        <a:pt x="47854" y="555108"/>
                      </a:cubicBezTo>
                      <a:cubicBezTo>
                        <a:pt x="23927" y="593392"/>
                        <a:pt x="9571" y="636460"/>
                        <a:pt x="0" y="679529"/>
                      </a:cubicBezTo>
                      <a:cubicBezTo>
                        <a:pt x="0" y="631675"/>
                        <a:pt x="14356" y="588606"/>
                        <a:pt x="33498" y="540752"/>
                      </a:cubicBezTo>
                      <a:cubicBezTo>
                        <a:pt x="124421" y="373262"/>
                        <a:pt x="124421" y="358906"/>
                        <a:pt x="124421" y="358906"/>
                      </a:cubicBezTo>
                      <a:cubicBezTo>
                        <a:pt x="124421" y="358906"/>
                        <a:pt x="148348" y="28712"/>
                        <a:pt x="416331" y="0"/>
                      </a:cubicBezTo>
                      <a:cubicBezTo>
                        <a:pt x="349336" y="76567"/>
                        <a:pt x="373263" y="138777"/>
                        <a:pt x="373263" y="138777"/>
                      </a:cubicBezTo>
                      <a:cubicBezTo>
                        <a:pt x="373263" y="138777"/>
                        <a:pt x="531181" y="-38283"/>
                        <a:pt x="823092" y="19142"/>
                      </a:cubicBezTo>
                      <a:cubicBezTo>
                        <a:pt x="741740" y="110065"/>
                        <a:pt x="708242" y="133992"/>
                        <a:pt x="708242" y="133992"/>
                      </a:cubicBezTo>
                      <a:cubicBezTo>
                        <a:pt x="708242" y="133992"/>
                        <a:pt x="909229" y="191417"/>
                        <a:pt x="1091075" y="43069"/>
                      </a:cubicBezTo>
                      <a:cubicBezTo>
                        <a:pt x="1138930" y="200987"/>
                        <a:pt x="1048007" y="258412"/>
                        <a:pt x="1048007" y="258412"/>
                      </a:cubicBezTo>
                      <a:cubicBezTo>
                        <a:pt x="1048007" y="258412"/>
                        <a:pt x="1138930" y="287125"/>
                        <a:pt x="1229852" y="157919"/>
                      </a:cubicBezTo>
                      <a:cubicBezTo>
                        <a:pt x="1339917" y="315837"/>
                        <a:pt x="1301633" y="574250"/>
                        <a:pt x="1263350" y="722598"/>
                      </a:cubicBezTo>
                      <a:cubicBezTo>
                        <a:pt x="1287277" y="679529"/>
                        <a:pt x="1325561" y="655602"/>
                        <a:pt x="1359059" y="650817"/>
                      </a:cubicBezTo>
                      <a:cubicBezTo>
                        <a:pt x="1306419" y="684314"/>
                        <a:pt x="1268136" y="732169"/>
                        <a:pt x="1234638" y="784808"/>
                      </a:cubicBezTo>
                      <a:cubicBezTo>
                        <a:pt x="1296848" y="617319"/>
                        <a:pt x="1277706" y="425902"/>
                        <a:pt x="1244209" y="244056"/>
                      </a:cubicBezTo>
                      <a:close/>
                    </a:path>
                  </a:pathLst>
                </a:custGeom>
                <a:solidFill>
                  <a:srgbClr val="FBC98F">
                    <a:alpha val="80000"/>
                  </a:srgbClr>
                </a:solidFill>
                <a:ln w="47824"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xmlns="" id="{88AFADA1-86A3-4A11-944A-F49C10EA3BBC}"/>
                    </a:ext>
                  </a:extLst>
                </p:cNvPr>
                <p:cNvSpPr/>
                <p:nvPr/>
              </p:nvSpPr>
              <p:spPr>
                <a:xfrm>
                  <a:off x="9507691" y="7157243"/>
                  <a:ext cx="33498" cy="66995"/>
                </a:xfrm>
                <a:custGeom>
                  <a:avLst/>
                  <a:gdLst>
                    <a:gd name="connsiteX0" fmla="*/ 0 w 33498"/>
                    <a:gd name="connsiteY0" fmla="*/ 66996 h 66995"/>
                    <a:gd name="connsiteX1" fmla="*/ 33498 w 33498"/>
                    <a:gd name="connsiteY1" fmla="*/ 0 h 66995"/>
                    <a:gd name="connsiteX2" fmla="*/ 14356 w 33498"/>
                    <a:gd name="connsiteY2" fmla="*/ 47854 h 66995"/>
                    <a:gd name="connsiteX3" fmla="*/ 0 w 33498"/>
                    <a:gd name="connsiteY3" fmla="*/ 66996 h 66995"/>
                  </a:gdLst>
                  <a:ahLst/>
                  <a:cxnLst>
                    <a:cxn ang="0">
                      <a:pos x="connsiteX0" y="connsiteY0"/>
                    </a:cxn>
                    <a:cxn ang="0">
                      <a:pos x="connsiteX1" y="connsiteY1"/>
                    </a:cxn>
                    <a:cxn ang="0">
                      <a:pos x="connsiteX2" y="connsiteY2"/>
                    </a:cxn>
                    <a:cxn ang="0">
                      <a:pos x="connsiteX3" y="connsiteY3"/>
                    </a:cxn>
                  </a:cxnLst>
                  <a:rect l="l" t="t" r="r" b="b"/>
                  <a:pathLst>
                    <a:path w="33498" h="66995">
                      <a:moveTo>
                        <a:pt x="0" y="66996"/>
                      </a:moveTo>
                      <a:cubicBezTo>
                        <a:pt x="14356" y="47854"/>
                        <a:pt x="23927" y="23927"/>
                        <a:pt x="33498" y="0"/>
                      </a:cubicBezTo>
                      <a:cubicBezTo>
                        <a:pt x="28712" y="19142"/>
                        <a:pt x="23927" y="33498"/>
                        <a:pt x="14356" y="47854"/>
                      </a:cubicBezTo>
                      <a:cubicBezTo>
                        <a:pt x="9571" y="52640"/>
                        <a:pt x="4785" y="57425"/>
                        <a:pt x="0" y="66996"/>
                      </a:cubicBezTo>
                      <a:close/>
                    </a:path>
                  </a:pathLst>
                </a:custGeom>
                <a:solidFill>
                  <a:srgbClr val="FBC98F">
                    <a:alpha val="50000"/>
                  </a:srgbClr>
                </a:solidFill>
                <a:ln w="47824"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xmlns="" id="{17F09DAF-A08E-4F4F-8FA2-418814DABA78}"/>
                    </a:ext>
                  </a:extLst>
                </p:cNvPr>
                <p:cNvSpPr/>
                <p:nvPr/>
              </p:nvSpPr>
              <p:spPr>
                <a:xfrm>
                  <a:off x="8804235" y="7195526"/>
                  <a:ext cx="617318" cy="401974"/>
                </a:xfrm>
                <a:custGeom>
                  <a:avLst/>
                  <a:gdLst>
                    <a:gd name="connsiteX0" fmla="*/ 287125 w 617318"/>
                    <a:gd name="connsiteY0" fmla="*/ 301481 h 401974"/>
                    <a:gd name="connsiteX1" fmla="*/ 449829 w 617318"/>
                    <a:gd name="connsiteY1" fmla="*/ 157919 h 401974"/>
                    <a:gd name="connsiteX2" fmla="*/ 540752 w 617318"/>
                    <a:gd name="connsiteY2" fmla="*/ 0 h 401974"/>
                    <a:gd name="connsiteX3" fmla="*/ 607748 w 617318"/>
                    <a:gd name="connsiteY3" fmla="*/ 90923 h 401974"/>
                    <a:gd name="connsiteX4" fmla="*/ 617319 w 617318"/>
                    <a:gd name="connsiteY4" fmla="*/ 90923 h 401974"/>
                    <a:gd name="connsiteX5" fmla="*/ 531181 w 617318"/>
                    <a:gd name="connsiteY5" fmla="*/ 86137 h 401974"/>
                    <a:gd name="connsiteX6" fmla="*/ 239271 w 617318"/>
                    <a:gd name="connsiteY6" fmla="*/ 344550 h 401974"/>
                    <a:gd name="connsiteX7" fmla="*/ 0 w 617318"/>
                    <a:gd name="connsiteY7" fmla="*/ 401975 h 401974"/>
                    <a:gd name="connsiteX8" fmla="*/ 287125 w 617318"/>
                    <a:gd name="connsiteY8" fmla="*/ 301481 h 40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7318" h="401974">
                      <a:moveTo>
                        <a:pt x="287125" y="301481"/>
                      </a:moveTo>
                      <a:cubicBezTo>
                        <a:pt x="344550" y="263198"/>
                        <a:pt x="406761" y="215344"/>
                        <a:pt x="449829" y="157919"/>
                      </a:cubicBezTo>
                      <a:cubicBezTo>
                        <a:pt x="488112" y="110065"/>
                        <a:pt x="516825" y="52640"/>
                        <a:pt x="540752" y="0"/>
                      </a:cubicBezTo>
                      <a:cubicBezTo>
                        <a:pt x="540752" y="43069"/>
                        <a:pt x="555108" y="90923"/>
                        <a:pt x="607748" y="90923"/>
                      </a:cubicBezTo>
                      <a:cubicBezTo>
                        <a:pt x="612533" y="90923"/>
                        <a:pt x="612533" y="90923"/>
                        <a:pt x="617319" y="90923"/>
                      </a:cubicBezTo>
                      <a:cubicBezTo>
                        <a:pt x="583821" y="100494"/>
                        <a:pt x="550323" y="100494"/>
                        <a:pt x="531181" y="86137"/>
                      </a:cubicBezTo>
                      <a:cubicBezTo>
                        <a:pt x="478542" y="191417"/>
                        <a:pt x="344550" y="301481"/>
                        <a:pt x="239271" y="344550"/>
                      </a:cubicBezTo>
                      <a:cubicBezTo>
                        <a:pt x="239271" y="344550"/>
                        <a:pt x="148348" y="397190"/>
                        <a:pt x="0" y="401975"/>
                      </a:cubicBezTo>
                      <a:cubicBezTo>
                        <a:pt x="105279" y="392404"/>
                        <a:pt x="200987" y="354121"/>
                        <a:pt x="287125" y="301481"/>
                      </a:cubicBezTo>
                      <a:close/>
                    </a:path>
                  </a:pathLst>
                </a:custGeom>
                <a:solidFill>
                  <a:srgbClr val="FBC98F">
                    <a:alpha val="50000"/>
                  </a:srgbClr>
                </a:solidFill>
                <a:ln w="47824"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xmlns="" id="{F5CDCE5C-047F-4945-84DD-0D0F681EC202}"/>
                    </a:ext>
                  </a:extLst>
                </p:cNvPr>
                <p:cNvSpPr/>
                <p:nvPr/>
              </p:nvSpPr>
              <p:spPr>
                <a:xfrm>
                  <a:off x="9364129" y="7080676"/>
                  <a:ext cx="135211" cy="165362"/>
                </a:xfrm>
                <a:custGeom>
                  <a:avLst/>
                  <a:gdLst>
                    <a:gd name="connsiteX0" fmla="*/ 0 w 135211"/>
                    <a:gd name="connsiteY0" fmla="*/ 119635 h 165362"/>
                    <a:gd name="connsiteX1" fmla="*/ 4785 w 135211"/>
                    <a:gd name="connsiteY1" fmla="*/ 148348 h 165362"/>
                    <a:gd name="connsiteX2" fmla="*/ 62211 w 135211"/>
                    <a:gd name="connsiteY2" fmla="*/ 162704 h 165362"/>
                    <a:gd name="connsiteX3" fmla="*/ 110065 w 135211"/>
                    <a:gd name="connsiteY3" fmla="*/ 129206 h 165362"/>
                    <a:gd name="connsiteX4" fmla="*/ 133992 w 135211"/>
                    <a:gd name="connsiteY4" fmla="*/ 43069 h 165362"/>
                    <a:gd name="connsiteX5" fmla="*/ 81352 w 135211"/>
                    <a:gd name="connsiteY5" fmla="*/ 0 h 165362"/>
                    <a:gd name="connsiteX6" fmla="*/ 47854 w 135211"/>
                    <a:gd name="connsiteY6" fmla="*/ 23927 h 165362"/>
                    <a:gd name="connsiteX7" fmla="*/ 57425 w 135211"/>
                    <a:gd name="connsiteY7" fmla="*/ 52640 h 165362"/>
                    <a:gd name="connsiteX8" fmla="*/ 33498 w 135211"/>
                    <a:gd name="connsiteY8" fmla="*/ 86137 h 165362"/>
                    <a:gd name="connsiteX9" fmla="*/ 0 w 135211"/>
                    <a:gd name="connsiteY9" fmla="*/ 119635 h 165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5211" h="165362">
                      <a:moveTo>
                        <a:pt x="0" y="119635"/>
                      </a:moveTo>
                      <a:cubicBezTo>
                        <a:pt x="0" y="129206"/>
                        <a:pt x="0" y="143562"/>
                        <a:pt x="4785" y="148348"/>
                      </a:cubicBezTo>
                      <a:cubicBezTo>
                        <a:pt x="14356" y="167490"/>
                        <a:pt x="43069" y="167490"/>
                        <a:pt x="62211" y="162704"/>
                      </a:cubicBezTo>
                      <a:cubicBezTo>
                        <a:pt x="81352" y="157919"/>
                        <a:pt x="100494" y="143562"/>
                        <a:pt x="110065" y="129206"/>
                      </a:cubicBezTo>
                      <a:cubicBezTo>
                        <a:pt x="129206" y="105279"/>
                        <a:pt x="138777" y="76567"/>
                        <a:pt x="133992" y="43069"/>
                      </a:cubicBezTo>
                      <a:cubicBezTo>
                        <a:pt x="129206" y="23927"/>
                        <a:pt x="110065" y="0"/>
                        <a:pt x="81352" y="0"/>
                      </a:cubicBezTo>
                      <a:cubicBezTo>
                        <a:pt x="57425" y="0"/>
                        <a:pt x="52640" y="9571"/>
                        <a:pt x="47854" y="23927"/>
                      </a:cubicBezTo>
                      <a:cubicBezTo>
                        <a:pt x="43069" y="33498"/>
                        <a:pt x="47854" y="43069"/>
                        <a:pt x="57425" y="52640"/>
                      </a:cubicBezTo>
                      <a:cubicBezTo>
                        <a:pt x="66996" y="71781"/>
                        <a:pt x="52640" y="81352"/>
                        <a:pt x="33498" y="86137"/>
                      </a:cubicBezTo>
                      <a:cubicBezTo>
                        <a:pt x="14356" y="95708"/>
                        <a:pt x="4785" y="105279"/>
                        <a:pt x="0" y="119635"/>
                      </a:cubicBezTo>
                      <a:close/>
                    </a:path>
                  </a:pathLst>
                </a:custGeom>
                <a:solidFill>
                  <a:srgbClr val="D46429"/>
                </a:solidFill>
                <a:ln w="47824"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xmlns="" id="{FEC9C154-C75B-447C-BCF6-A1C00A4DEF34}"/>
                    </a:ext>
                  </a:extLst>
                </p:cNvPr>
                <p:cNvSpPr/>
                <p:nvPr/>
              </p:nvSpPr>
              <p:spPr>
                <a:xfrm>
                  <a:off x="9364129" y="7085462"/>
                  <a:ext cx="95811" cy="128009"/>
                </a:xfrm>
                <a:custGeom>
                  <a:avLst/>
                  <a:gdLst>
                    <a:gd name="connsiteX0" fmla="*/ 86138 w 95811"/>
                    <a:gd name="connsiteY0" fmla="*/ 86138 h 128009"/>
                    <a:gd name="connsiteX1" fmla="*/ 57425 w 95811"/>
                    <a:gd name="connsiteY1" fmla="*/ 119635 h 128009"/>
                    <a:gd name="connsiteX2" fmla="*/ 0 w 95811"/>
                    <a:gd name="connsiteY2" fmla="*/ 114850 h 128009"/>
                    <a:gd name="connsiteX3" fmla="*/ 33498 w 95811"/>
                    <a:gd name="connsiteY3" fmla="*/ 81352 h 128009"/>
                    <a:gd name="connsiteX4" fmla="*/ 57425 w 95811"/>
                    <a:gd name="connsiteY4" fmla="*/ 47854 h 128009"/>
                    <a:gd name="connsiteX5" fmla="*/ 47854 w 95811"/>
                    <a:gd name="connsiteY5" fmla="*/ 19142 h 128009"/>
                    <a:gd name="connsiteX6" fmla="*/ 62211 w 95811"/>
                    <a:gd name="connsiteY6" fmla="*/ 0 h 128009"/>
                    <a:gd name="connsiteX7" fmla="*/ 86138 w 95811"/>
                    <a:gd name="connsiteY7" fmla="*/ 9571 h 128009"/>
                    <a:gd name="connsiteX8" fmla="*/ 86138 w 95811"/>
                    <a:gd name="connsiteY8" fmla="*/ 86138 h 12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811" h="128009">
                      <a:moveTo>
                        <a:pt x="86138" y="86138"/>
                      </a:moveTo>
                      <a:cubicBezTo>
                        <a:pt x="76567" y="100494"/>
                        <a:pt x="71781" y="110065"/>
                        <a:pt x="57425" y="119635"/>
                      </a:cubicBezTo>
                      <a:cubicBezTo>
                        <a:pt x="38283" y="129206"/>
                        <a:pt x="14356" y="133992"/>
                        <a:pt x="0" y="114850"/>
                      </a:cubicBezTo>
                      <a:cubicBezTo>
                        <a:pt x="4785" y="100494"/>
                        <a:pt x="14356" y="86138"/>
                        <a:pt x="33498" y="81352"/>
                      </a:cubicBezTo>
                      <a:cubicBezTo>
                        <a:pt x="47854" y="76567"/>
                        <a:pt x="66996" y="66996"/>
                        <a:pt x="57425" y="47854"/>
                      </a:cubicBezTo>
                      <a:cubicBezTo>
                        <a:pt x="52640" y="38283"/>
                        <a:pt x="47854" y="33498"/>
                        <a:pt x="47854" y="19142"/>
                      </a:cubicBezTo>
                      <a:cubicBezTo>
                        <a:pt x="52640" y="9571"/>
                        <a:pt x="52640" y="4786"/>
                        <a:pt x="62211" y="0"/>
                      </a:cubicBezTo>
                      <a:cubicBezTo>
                        <a:pt x="66996" y="0"/>
                        <a:pt x="76567" y="0"/>
                        <a:pt x="86138" y="9571"/>
                      </a:cubicBezTo>
                      <a:cubicBezTo>
                        <a:pt x="90923" y="23927"/>
                        <a:pt x="105279" y="62211"/>
                        <a:pt x="86138" y="86138"/>
                      </a:cubicBezTo>
                      <a:close/>
                    </a:path>
                  </a:pathLst>
                </a:custGeom>
                <a:solidFill>
                  <a:srgbClr val="DA8D28">
                    <a:alpha val="50000"/>
                  </a:srgbClr>
                </a:solidFill>
                <a:ln w="47824" cap="flat">
                  <a:noFill/>
                  <a:prstDash val="solid"/>
                  <a:miter/>
                </a:ln>
              </p:spPr>
              <p:txBody>
                <a:bodyPr rtlCol="0" anchor="ctr"/>
                <a:lstStyle/>
                <a:p>
                  <a:endParaRPr lang="en-US"/>
                </a:p>
              </p:txBody>
            </p:sp>
            <p:grpSp>
              <p:nvGrpSpPr>
                <p:cNvPr id="141" name="Graphic 3">
                  <a:extLst>
                    <a:ext uri="{FF2B5EF4-FFF2-40B4-BE49-F238E27FC236}">
                      <a16:creationId xmlns:a16="http://schemas.microsoft.com/office/drawing/2014/main" xmlns="" id="{75DF87B3-3D0F-4C9D-9412-883A6A5704D2}"/>
                    </a:ext>
                  </a:extLst>
                </p:cNvPr>
                <p:cNvGrpSpPr/>
                <p:nvPr/>
              </p:nvGrpSpPr>
              <p:grpSpPr>
                <a:xfrm>
                  <a:off x="8484029" y="6917972"/>
                  <a:ext cx="109647" cy="139301"/>
                  <a:chOff x="8484029" y="6917972"/>
                  <a:chExt cx="109647" cy="139301"/>
                </a:xfrm>
              </p:grpSpPr>
              <p:sp>
                <p:nvSpPr>
                  <p:cNvPr id="212" name="Freeform: Shape 211">
                    <a:extLst>
                      <a:ext uri="{FF2B5EF4-FFF2-40B4-BE49-F238E27FC236}">
                        <a16:creationId xmlns:a16="http://schemas.microsoft.com/office/drawing/2014/main" xmlns="" id="{F825DDE5-8B26-4FEA-A4CC-0C1E544306D5}"/>
                      </a:ext>
                    </a:extLst>
                  </p:cNvPr>
                  <p:cNvSpPr/>
                  <p:nvPr/>
                </p:nvSpPr>
                <p:spPr>
                  <a:xfrm>
                    <a:off x="8484029" y="6917972"/>
                    <a:ext cx="109647" cy="139301"/>
                  </a:xfrm>
                  <a:custGeom>
                    <a:avLst/>
                    <a:gdLst>
                      <a:gd name="connsiteX0" fmla="*/ 109647 w 109647"/>
                      <a:gd name="connsiteY0" fmla="*/ 0 h 139301"/>
                      <a:gd name="connsiteX1" fmla="*/ 80935 w 109647"/>
                      <a:gd name="connsiteY1" fmla="*/ 57425 h 139301"/>
                      <a:gd name="connsiteX2" fmla="*/ 28295 w 109647"/>
                      <a:gd name="connsiteY2" fmla="*/ 52640 h 139301"/>
                      <a:gd name="connsiteX3" fmla="*/ 42651 w 109647"/>
                      <a:gd name="connsiteY3" fmla="*/ 133992 h 139301"/>
                      <a:gd name="connsiteX4" fmla="*/ 9154 w 109647"/>
                      <a:gd name="connsiteY4" fmla="*/ 47854 h 139301"/>
                      <a:gd name="connsiteX5" fmla="*/ 80935 w 109647"/>
                      <a:gd name="connsiteY5" fmla="*/ 47854 h 139301"/>
                      <a:gd name="connsiteX6" fmla="*/ 109647 w 109647"/>
                      <a:gd name="connsiteY6" fmla="*/ 0 h 139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647" h="139301">
                        <a:moveTo>
                          <a:pt x="109647" y="0"/>
                        </a:moveTo>
                        <a:cubicBezTo>
                          <a:pt x="109647" y="0"/>
                          <a:pt x="109647" y="52640"/>
                          <a:pt x="80935" y="57425"/>
                        </a:cubicBezTo>
                        <a:cubicBezTo>
                          <a:pt x="80935" y="57425"/>
                          <a:pt x="57008" y="33498"/>
                          <a:pt x="28295" y="52640"/>
                        </a:cubicBezTo>
                        <a:cubicBezTo>
                          <a:pt x="-417" y="71781"/>
                          <a:pt x="18724" y="119635"/>
                          <a:pt x="42651" y="133992"/>
                        </a:cubicBezTo>
                        <a:cubicBezTo>
                          <a:pt x="66578" y="153133"/>
                          <a:pt x="-29130" y="119635"/>
                          <a:pt x="9154" y="47854"/>
                        </a:cubicBezTo>
                        <a:cubicBezTo>
                          <a:pt x="37866" y="14356"/>
                          <a:pt x="80935" y="47854"/>
                          <a:pt x="80935" y="47854"/>
                        </a:cubicBezTo>
                        <a:cubicBezTo>
                          <a:pt x="80935" y="47854"/>
                          <a:pt x="100077" y="38283"/>
                          <a:pt x="109647" y="0"/>
                        </a:cubicBezTo>
                        <a:close/>
                      </a:path>
                    </a:pathLst>
                  </a:custGeom>
                  <a:solidFill>
                    <a:srgbClr val="D97D30"/>
                  </a:solidFill>
                  <a:ln w="47824" cap="flat">
                    <a:no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xmlns="" id="{E04A81E6-D85D-4702-8354-4FC6B4CBB0F3}"/>
                      </a:ext>
                    </a:extLst>
                  </p:cNvPr>
                  <p:cNvSpPr/>
                  <p:nvPr/>
                </p:nvSpPr>
                <p:spPr>
                  <a:xfrm>
                    <a:off x="8520018" y="6970612"/>
                    <a:ext cx="42038" cy="31855"/>
                  </a:xfrm>
                  <a:custGeom>
                    <a:avLst/>
                    <a:gdLst>
                      <a:gd name="connsiteX0" fmla="*/ 1877 w 42038"/>
                      <a:gd name="connsiteY0" fmla="*/ 4785 h 31855"/>
                      <a:gd name="connsiteX1" fmla="*/ 11448 w 42038"/>
                      <a:gd name="connsiteY1" fmla="*/ 28712 h 31855"/>
                      <a:gd name="connsiteX2" fmla="*/ 40161 w 42038"/>
                      <a:gd name="connsiteY2" fmla="*/ 23927 h 31855"/>
                      <a:gd name="connsiteX3" fmla="*/ 30590 w 42038"/>
                      <a:gd name="connsiteY3" fmla="*/ 0 h 31855"/>
                      <a:gd name="connsiteX4" fmla="*/ 1877 w 42038"/>
                      <a:gd name="connsiteY4" fmla="*/ 4785 h 31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38" h="31855">
                        <a:moveTo>
                          <a:pt x="1877" y="4785"/>
                        </a:moveTo>
                        <a:cubicBezTo>
                          <a:pt x="-2908" y="14356"/>
                          <a:pt x="1877" y="23927"/>
                          <a:pt x="11448" y="28712"/>
                        </a:cubicBezTo>
                        <a:cubicBezTo>
                          <a:pt x="21019" y="33498"/>
                          <a:pt x="35375" y="33498"/>
                          <a:pt x="40161" y="23927"/>
                        </a:cubicBezTo>
                        <a:cubicBezTo>
                          <a:pt x="44946" y="14356"/>
                          <a:pt x="40161" y="4785"/>
                          <a:pt x="30590" y="0"/>
                        </a:cubicBezTo>
                        <a:cubicBezTo>
                          <a:pt x="16234" y="0"/>
                          <a:pt x="6663" y="0"/>
                          <a:pt x="1877" y="4785"/>
                        </a:cubicBezTo>
                        <a:close/>
                      </a:path>
                    </a:pathLst>
                  </a:custGeom>
                  <a:solidFill>
                    <a:srgbClr val="FBC98F"/>
                  </a:solidFill>
                  <a:ln w="47824" cap="flat">
                    <a:noFill/>
                    <a:prstDash val="solid"/>
                    <a:miter/>
                  </a:ln>
                </p:spPr>
                <p:txBody>
                  <a:bodyPr rtlCol="0" anchor="ctr"/>
                  <a:lstStyle/>
                  <a:p>
                    <a:endParaRPr lang="en-US"/>
                  </a:p>
                </p:txBody>
              </p:sp>
            </p:grpSp>
            <p:sp>
              <p:nvSpPr>
                <p:cNvPr id="142" name="Freeform: Shape 141">
                  <a:extLst>
                    <a:ext uri="{FF2B5EF4-FFF2-40B4-BE49-F238E27FC236}">
                      <a16:creationId xmlns:a16="http://schemas.microsoft.com/office/drawing/2014/main" xmlns="" id="{3F6D0194-010D-43CC-8A50-32005A6E3C8A}"/>
                    </a:ext>
                  </a:extLst>
                </p:cNvPr>
                <p:cNvSpPr/>
                <p:nvPr/>
              </p:nvSpPr>
              <p:spPr>
                <a:xfrm>
                  <a:off x="8258697" y="6595925"/>
                  <a:ext cx="244056" cy="140201"/>
                </a:xfrm>
                <a:custGeom>
                  <a:avLst/>
                  <a:gdLst>
                    <a:gd name="connsiteX0" fmla="*/ 0 w 244056"/>
                    <a:gd name="connsiteY0" fmla="*/ 121060 h 140201"/>
                    <a:gd name="connsiteX1" fmla="*/ 244056 w 244056"/>
                    <a:gd name="connsiteY1" fmla="*/ 140201 h 140201"/>
                    <a:gd name="connsiteX2" fmla="*/ 0 w 244056"/>
                    <a:gd name="connsiteY2" fmla="*/ 121060 h 140201"/>
                  </a:gdLst>
                  <a:ahLst/>
                  <a:cxnLst>
                    <a:cxn ang="0">
                      <a:pos x="connsiteX0" y="connsiteY0"/>
                    </a:cxn>
                    <a:cxn ang="0">
                      <a:pos x="connsiteX1" y="connsiteY1"/>
                    </a:cxn>
                    <a:cxn ang="0">
                      <a:pos x="connsiteX2" y="connsiteY2"/>
                    </a:cxn>
                  </a:cxnLst>
                  <a:rect l="l" t="t" r="r" b="b"/>
                  <a:pathLst>
                    <a:path w="244056" h="140201">
                      <a:moveTo>
                        <a:pt x="0" y="121060"/>
                      </a:moveTo>
                      <a:cubicBezTo>
                        <a:pt x="0" y="121060"/>
                        <a:pt x="162704" y="-75142"/>
                        <a:pt x="244056" y="140201"/>
                      </a:cubicBezTo>
                      <a:cubicBezTo>
                        <a:pt x="229700" y="6210"/>
                        <a:pt x="86138" y="-84713"/>
                        <a:pt x="0" y="121060"/>
                      </a:cubicBezTo>
                      <a:close/>
                    </a:path>
                  </a:pathLst>
                </a:custGeom>
                <a:solidFill>
                  <a:srgbClr val="FBC98F"/>
                </a:solidFill>
                <a:ln w="47824"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xmlns="" id="{A76EB1BF-C709-4418-9B9B-D7EC764B90F4}"/>
                    </a:ext>
                  </a:extLst>
                </p:cNvPr>
                <p:cNvSpPr/>
                <p:nvPr/>
              </p:nvSpPr>
              <p:spPr>
                <a:xfrm>
                  <a:off x="8756381" y="6561792"/>
                  <a:ext cx="320622" cy="136051"/>
                </a:xfrm>
                <a:custGeom>
                  <a:avLst/>
                  <a:gdLst>
                    <a:gd name="connsiteX0" fmla="*/ 0 w 320622"/>
                    <a:gd name="connsiteY0" fmla="*/ 131266 h 136051"/>
                    <a:gd name="connsiteX1" fmla="*/ 320623 w 320622"/>
                    <a:gd name="connsiteY1" fmla="*/ 136051 h 136051"/>
                    <a:gd name="connsiteX2" fmla="*/ 0 w 320622"/>
                    <a:gd name="connsiteY2" fmla="*/ 131266 h 136051"/>
                  </a:gdLst>
                  <a:ahLst/>
                  <a:cxnLst>
                    <a:cxn ang="0">
                      <a:pos x="connsiteX0" y="connsiteY0"/>
                    </a:cxn>
                    <a:cxn ang="0">
                      <a:pos x="connsiteX1" y="connsiteY1"/>
                    </a:cxn>
                    <a:cxn ang="0">
                      <a:pos x="connsiteX2" y="connsiteY2"/>
                    </a:cxn>
                  </a:cxnLst>
                  <a:rect l="l" t="t" r="r" b="b"/>
                  <a:pathLst>
                    <a:path w="320622" h="136051">
                      <a:moveTo>
                        <a:pt x="0" y="131266"/>
                      </a:moveTo>
                      <a:cubicBezTo>
                        <a:pt x="0" y="131266"/>
                        <a:pt x="210558" y="-60151"/>
                        <a:pt x="320623" y="136051"/>
                      </a:cubicBezTo>
                      <a:cubicBezTo>
                        <a:pt x="282340" y="-17082"/>
                        <a:pt x="119635" y="-69722"/>
                        <a:pt x="0" y="131266"/>
                      </a:cubicBezTo>
                      <a:close/>
                    </a:path>
                  </a:pathLst>
                </a:custGeom>
                <a:solidFill>
                  <a:srgbClr val="FBC98F"/>
                </a:solidFill>
                <a:ln w="47824" cap="flat">
                  <a:noFill/>
                  <a:prstDash val="solid"/>
                  <a:miter/>
                </a:ln>
              </p:spPr>
              <p:txBody>
                <a:bodyPr rtlCol="0" anchor="ctr"/>
                <a:lstStyle/>
                <a:p>
                  <a:endParaRPr lang="en-US"/>
                </a:p>
              </p:txBody>
            </p:sp>
            <p:grpSp>
              <p:nvGrpSpPr>
                <p:cNvPr id="144" name="Graphic 3">
                  <a:extLst>
                    <a:ext uri="{FF2B5EF4-FFF2-40B4-BE49-F238E27FC236}">
                      <a16:creationId xmlns:a16="http://schemas.microsoft.com/office/drawing/2014/main" xmlns="" id="{FA8E50C1-305E-4F3A-9D64-C74F3543B18E}"/>
                    </a:ext>
                  </a:extLst>
                </p:cNvPr>
                <p:cNvGrpSpPr/>
                <p:nvPr/>
              </p:nvGrpSpPr>
              <p:grpSpPr>
                <a:xfrm>
                  <a:off x="8023631" y="5960889"/>
                  <a:ext cx="1722903" cy="1588084"/>
                  <a:chOff x="8023631" y="5960889"/>
                  <a:chExt cx="1722903" cy="1588084"/>
                </a:xfrm>
              </p:grpSpPr>
              <p:sp>
                <p:nvSpPr>
                  <p:cNvPr id="210" name="Freeform: Shape 209">
                    <a:extLst>
                      <a:ext uri="{FF2B5EF4-FFF2-40B4-BE49-F238E27FC236}">
                        <a16:creationId xmlns:a16="http://schemas.microsoft.com/office/drawing/2014/main" xmlns="" id="{B93179D3-7AEC-41C8-9750-D831F13ADBD3}"/>
                      </a:ext>
                    </a:extLst>
                  </p:cNvPr>
                  <p:cNvSpPr/>
                  <p:nvPr/>
                </p:nvSpPr>
                <p:spPr>
                  <a:xfrm>
                    <a:off x="8023631" y="5965674"/>
                    <a:ext cx="1708486" cy="1573614"/>
                  </a:xfrm>
                  <a:custGeom>
                    <a:avLst/>
                    <a:gdLst>
                      <a:gd name="connsiteX0" fmla="*/ 1661120 w 1708486"/>
                      <a:gd name="connsiteY0" fmla="*/ 655602 h 1573614"/>
                      <a:gd name="connsiteX1" fmla="*/ 1517558 w 1708486"/>
                      <a:gd name="connsiteY1" fmla="*/ 416331 h 1573614"/>
                      <a:gd name="connsiteX2" fmla="*/ 1565412 w 1708486"/>
                      <a:gd name="connsiteY2" fmla="*/ 392404 h 1573614"/>
                      <a:gd name="connsiteX3" fmla="*/ 1450562 w 1708486"/>
                      <a:gd name="connsiteY3" fmla="*/ 349335 h 1573614"/>
                      <a:gd name="connsiteX4" fmla="*/ 1421850 w 1708486"/>
                      <a:gd name="connsiteY4" fmla="*/ 234485 h 1573614"/>
                      <a:gd name="connsiteX5" fmla="*/ 1397922 w 1708486"/>
                      <a:gd name="connsiteY5" fmla="*/ 287125 h 1573614"/>
                      <a:gd name="connsiteX6" fmla="*/ 742320 w 1708486"/>
                      <a:gd name="connsiteY6" fmla="*/ 62210 h 1573614"/>
                      <a:gd name="connsiteX7" fmla="*/ 373843 w 1708486"/>
                      <a:gd name="connsiteY7" fmla="*/ 0 h 1573614"/>
                      <a:gd name="connsiteX8" fmla="*/ 421697 w 1708486"/>
                      <a:gd name="connsiteY8" fmla="*/ 100494 h 1573614"/>
                      <a:gd name="connsiteX9" fmla="*/ 10151 w 1708486"/>
                      <a:gd name="connsiteY9" fmla="*/ 387619 h 1573614"/>
                      <a:gd name="connsiteX10" fmla="*/ 191997 w 1708486"/>
                      <a:gd name="connsiteY10" fmla="*/ 770452 h 1573614"/>
                      <a:gd name="connsiteX11" fmla="*/ 483907 w 1708486"/>
                      <a:gd name="connsiteY11" fmla="*/ 411546 h 1573614"/>
                      <a:gd name="connsiteX12" fmla="*/ 440839 w 1708486"/>
                      <a:gd name="connsiteY12" fmla="*/ 550323 h 1573614"/>
                      <a:gd name="connsiteX13" fmla="*/ 890668 w 1708486"/>
                      <a:gd name="connsiteY13" fmla="*/ 430688 h 1573614"/>
                      <a:gd name="connsiteX14" fmla="*/ 775818 w 1708486"/>
                      <a:gd name="connsiteY14" fmla="*/ 545537 h 1573614"/>
                      <a:gd name="connsiteX15" fmla="*/ 1158652 w 1708486"/>
                      <a:gd name="connsiteY15" fmla="*/ 454615 h 1573614"/>
                      <a:gd name="connsiteX16" fmla="*/ 1115583 w 1708486"/>
                      <a:gd name="connsiteY16" fmla="*/ 669958 h 1573614"/>
                      <a:gd name="connsiteX17" fmla="*/ 1297428 w 1708486"/>
                      <a:gd name="connsiteY17" fmla="*/ 569465 h 1573614"/>
                      <a:gd name="connsiteX18" fmla="*/ 1330927 w 1708486"/>
                      <a:gd name="connsiteY18" fmla="*/ 1134144 h 1573614"/>
                      <a:gd name="connsiteX19" fmla="*/ 1512772 w 1708486"/>
                      <a:gd name="connsiteY19" fmla="*/ 1177212 h 1573614"/>
                      <a:gd name="connsiteX20" fmla="*/ 1306999 w 1708486"/>
                      <a:gd name="connsiteY20" fmla="*/ 1311204 h 1573614"/>
                      <a:gd name="connsiteX21" fmla="*/ 1015089 w 1708486"/>
                      <a:gd name="connsiteY21" fmla="*/ 1569617 h 1573614"/>
                      <a:gd name="connsiteX22" fmla="*/ 1584553 w 1708486"/>
                      <a:gd name="connsiteY22" fmla="*/ 1287277 h 1573614"/>
                      <a:gd name="connsiteX23" fmla="*/ 1661120 w 1708486"/>
                      <a:gd name="connsiteY23" fmla="*/ 655602 h 157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08486" h="1573614">
                        <a:moveTo>
                          <a:pt x="1661120" y="655602"/>
                        </a:moveTo>
                        <a:cubicBezTo>
                          <a:pt x="1637193" y="598177"/>
                          <a:pt x="1555841" y="459400"/>
                          <a:pt x="1517558" y="416331"/>
                        </a:cubicBezTo>
                        <a:cubicBezTo>
                          <a:pt x="1512772" y="411546"/>
                          <a:pt x="1565412" y="392404"/>
                          <a:pt x="1565412" y="392404"/>
                        </a:cubicBezTo>
                        <a:cubicBezTo>
                          <a:pt x="1565412" y="392404"/>
                          <a:pt x="1541485" y="354121"/>
                          <a:pt x="1450562" y="349335"/>
                        </a:cubicBezTo>
                        <a:cubicBezTo>
                          <a:pt x="1464918" y="287125"/>
                          <a:pt x="1421850" y="234485"/>
                          <a:pt x="1421850" y="234485"/>
                        </a:cubicBezTo>
                        <a:lnTo>
                          <a:pt x="1397922" y="287125"/>
                        </a:lnTo>
                        <a:cubicBezTo>
                          <a:pt x="1311785" y="133992"/>
                          <a:pt x="1048587" y="38283"/>
                          <a:pt x="742320" y="62210"/>
                        </a:cubicBezTo>
                        <a:cubicBezTo>
                          <a:pt x="431268" y="86138"/>
                          <a:pt x="373843" y="0"/>
                          <a:pt x="373843" y="0"/>
                        </a:cubicBezTo>
                        <a:cubicBezTo>
                          <a:pt x="373843" y="0"/>
                          <a:pt x="369058" y="71781"/>
                          <a:pt x="421697" y="100494"/>
                        </a:cubicBezTo>
                        <a:cubicBezTo>
                          <a:pt x="335559" y="90923"/>
                          <a:pt x="72361" y="162704"/>
                          <a:pt x="10151" y="387619"/>
                        </a:cubicBezTo>
                        <a:cubicBezTo>
                          <a:pt x="-52059" y="612533"/>
                          <a:pt x="191997" y="770452"/>
                          <a:pt x="191997" y="770452"/>
                        </a:cubicBezTo>
                        <a:cubicBezTo>
                          <a:pt x="191997" y="770452"/>
                          <a:pt x="215924" y="440258"/>
                          <a:pt x="483907" y="411546"/>
                        </a:cubicBezTo>
                        <a:cubicBezTo>
                          <a:pt x="416912" y="488112"/>
                          <a:pt x="440839" y="550323"/>
                          <a:pt x="440839" y="550323"/>
                        </a:cubicBezTo>
                        <a:cubicBezTo>
                          <a:pt x="440839" y="550323"/>
                          <a:pt x="598757" y="373262"/>
                          <a:pt x="890668" y="430688"/>
                        </a:cubicBezTo>
                        <a:cubicBezTo>
                          <a:pt x="809316" y="521610"/>
                          <a:pt x="775818" y="545537"/>
                          <a:pt x="775818" y="545537"/>
                        </a:cubicBezTo>
                        <a:cubicBezTo>
                          <a:pt x="775818" y="545537"/>
                          <a:pt x="976806" y="602962"/>
                          <a:pt x="1158652" y="454615"/>
                        </a:cubicBezTo>
                        <a:cubicBezTo>
                          <a:pt x="1206506" y="612533"/>
                          <a:pt x="1115583" y="669958"/>
                          <a:pt x="1115583" y="669958"/>
                        </a:cubicBezTo>
                        <a:cubicBezTo>
                          <a:pt x="1115583" y="669958"/>
                          <a:pt x="1206506" y="698671"/>
                          <a:pt x="1297428" y="569465"/>
                        </a:cubicBezTo>
                        <a:cubicBezTo>
                          <a:pt x="1407493" y="727383"/>
                          <a:pt x="1369210" y="985796"/>
                          <a:pt x="1330927" y="1134144"/>
                        </a:cubicBezTo>
                        <a:cubicBezTo>
                          <a:pt x="1397922" y="1024079"/>
                          <a:pt x="1536699" y="1043221"/>
                          <a:pt x="1512772" y="1177212"/>
                        </a:cubicBezTo>
                        <a:cubicBezTo>
                          <a:pt x="1488845" y="1311204"/>
                          <a:pt x="1364424" y="1354273"/>
                          <a:pt x="1306999" y="1311204"/>
                        </a:cubicBezTo>
                        <a:cubicBezTo>
                          <a:pt x="1254360" y="1416483"/>
                          <a:pt x="1120368" y="1526548"/>
                          <a:pt x="1015089" y="1569617"/>
                        </a:cubicBezTo>
                        <a:cubicBezTo>
                          <a:pt x="1225647" y="1598329"/>
                          <a:pt x="1479274" y="1469123"/>
                          <a:pt x="1584553" y="1287277"/>
                        </a:cubicBezTo>
                        <a:cubicBezTo>
                          <a:pt x="1704189" y="1095860"/>
                          <a:pt x="1752043" y="861375"/>
                          <a:pt x="1661120" y="655602"/>
                        </a:cubicBezTo>
                        <a:close/>
                      </a:path>
                    </a:pathLst>
                  </a:custGeom>
                  <a:solidFill>
                    <a:srgbClr val="D9531E"/>
                  </a:solidFill>
                  <a:ln w="47824" cap="flat">
                    <a:noFill/>
                    <a:prstDash val="solid"/>
                    <a:miter/>
                  </a:ln>
                </p:spPr>
                <p:txBody>
                  <a:bodyPr rtlCol="0" anchor="ctr"/>
                  <a:lstStyle/>
                  <a:p>
                    <a:endParaRPr lang="en-US"/>
                  </a:p>
                </p:txBody>
              </p:sp>
              <p:sp>
                <p:nvSpPr>
                  <p:cNvPr id="211" name="Freeform: Shape 210">
                    <a:extLst>
                      <a:ext uri="{FF2B5EF4-FFF2-40B4-BE49-F238E27FC236}">
                        <a16:creationId xmlns:a16="http://schemas.microsoft.com/office/drawing/2014/main" xmlns="" id="{0FB6C08A-1D84-4E2D-A611-F69F41B361BD}"/>
                      </a:ext>
                    </a:extLst>
                  </p:cNvPr>
                  <p:cNvSpPr/>
                  <p:nvPr/>
                </p:nvSpPr>
                <p:spPr>
                  <a:xfrm>
                    <a:off x="8026723" y="5960889"/>
                    <a:ext cx="1719811" cy="1588084"/>
                  </a:xfrm>
                  <a:custGeom>
                    <a:avLst/>
                    <a:gdLst>
                      <a:gd name="connsiteX0" fmla="*/ 1016783 w 1719811"/>
                      <a:gd name="connsiteY0" fmla="*/ 1583973 h 1588084"/>
                      <a:gd name="connsiteX1" fmla="*/ 1011997 w 1719811"/>
                      <a:gd name="connsiteY1" fmla="*/ 1574402 h 1588084"/>
                      <a:gd name="connsiteX2" fmla="*/ 1016783 w 1719811"/>
                      <a:gd name="connsiteY2" fmla="*/ 1569617 h 1588084"/>
                      <a:gd name="connsiteX3" fmla="*/ 1303908 w 1719811"/>
                      <a:gd name="connsiteY3" fmla="*/ 1315989 h 1588084"/>
                      <a:gd name="connsiteX4" fmla="*/ 1308693 w 1719811"/>
                      <a:gd name="connsiteY4" fmla="*/ 1311204 h 1588084"/>
                      <a:gd name="connsiteX5" fmla="*/ 1313478 w 1719811"/>
                      <a:gd name="connsiteY5" fmla="*/ 1311204 h 1588084"/>
                      <a:gd name="connsiteX6" fmla="*/ 1428328 w 1719811"/>
                      <a:gd name="connsiteY6" fmla="*/ 1306419 h 1588084"/>
                      <a:gd name="connsiteX7" fmla="*/ 1509680 w 1719811"/>
                      <a:gd name="connsiteY7" fmla="*/ 1181998 h 1588084"/>
                      <a:gd name="connsiteX8" fmla="*/ 1461826 w 1719811"/>
                      <a:gd name="connsiteY8" fmla="*/ 1076719 h 1588084"/>
                      <a:gd name="connsiteX9" fmla="*/ 1337405 w 1719811"/>
                      <a:gd name="connsiteY9" fmla="*/ 1143714 h 1588084"/>
                      <a:gd name="connsiteX10" fmla="*/ 1327835 w 1719811"/>
                      <a:gd name="connsiteY10" fmla="*/ 1148500 h 1588084"/>
                      <a:gd name="connsiteX11" fmla="*/ 1323049 w 1719811"/>
                      <a:gd name="connsiteY11" fmla="*/ 1138929 h 1588084"/>
                      <a:gd name="connsiteX12" fmla="*/ 1294337 w 1719811"/>
                      <a:gd name="connsiteY12" fmla="*/ 588606 h 1588084"/>
                      <a:gd name="connsiteX13" fmla="*/ 1112491 w 1719811"/>
                      <a:gd name="connsiteY13" fmla="*/ 684314 h 1588084"/>
                      <a:gd name="connsiteX14" fmla="*/ 1107706 w 1719811"/>
                      <a:gd name="connsiteY14" fmla="*/ 679529 h 1588084"/>
                      <a:gd name="connsiteX15" fmla="*/ 1112491 w 1719811"/>
                      <a:gd name="connsiteY15" fmla="*/ 674744 h 1588084"/>
                      <a:gd name="connsiteX16" fmla="*/ 1155560 w 1719811"/>
                      <a:gd name="connsiteY16" fmla="*/ 473756 h 1588084"/>
                      <a:gd name="connsiteX17" fmla="*/ 777512 w 1719811"/>
                      <a:gd name="connsiteY17" fmla="*/ 559894 h 1588084"/>
                      <a:gd name="connsiteX18" fmla="*/ 777512 w 1719811"/>
                      <a:gd name="connsiteY18" fmla="*/ 559894 h 1588084"/>
                      <a:gd name="connsiteX19" fmla="*/ 772726 w 1719811"/>
                      <a:gd name="connsiteY19" fmla="*/ 555108 h 1588084"/>
                      <a:gd name="connsiteX20" fmla="*/ 777512 w 1719811"/>
                      <a:gd name="connsiteY20" fmla="*/ 550323 h 1588084"/>
                      <a:gd name="connsiteX21" fmla="*/ 882791 w 1719811"/>
                      <a:gd name="connsiteY21" fmla="*/ 445044 h 1588084"/>
                      <a:gd name="connsiteX22" fmla="*/ 452103 w 1719811"/>
                      <a:gd name="connsiteY22" fmla="*/ 564679 h 1588084"/>
                      <a:gd name="connsiteX23" fmla="*/ 447318 w 1719811"/>
                      <a:gd name="connsiteY23" fmla="*/ 564679 h 1588084"/>
                      <a:gd name="connsiteX24" fmla="*/ 442533 w 1719811"/>
                      <a:gd name="connsiteY24" fmla="*/ 559894 h 1588084"/>
                      <a:gd name="connsiteX25" fmla="*/ 476030 w 1719811"/>
                      <a:gd name="connsiteY25" fmla="*/ 425902 h 1588084"/>
                      <a:gd name="connsiteX26" fmla="*/ 203262 w 1719811"/>
                      <a:gd name="connsiteY26" fmla="*/ 775237 h 1588084"/>
                      <a:gd name="connsiteX27" fmla="*/ 198476 w 1719811"/>
                      <a:gd name="connsiteY27" fmla="*/ 780023 h 1588084"/>
                      <a:gd name="connsiteX28" fmla="*/ 193691 w 1719811"/>
                      <a:gd name="connsiteY28" fmla="*/ 780023 h 1588084"/>
                      <a:gd name="connsiteX29" fmla="*/ 78841 w 1719811"/>
                      <a:gd name="connsiteY29" fmla="*/ 669958 h 1588084"/>
                      <a:gd name="connsiteX30" fmla="*/ 11845 w 1719811"/>
                      <a:gd name="connsiteY30" fmla="*/ 387619 h 1588084"/>
                      <a:gd name="connsiteX31" fmla="*/ 404249 w 1719811"/>
                      <a:gd name="connsiteY31" fmla="*/ 95708 h 1588084"/>
                      <a:gd name="connsiteX32" fmla="*/ 370751 w 1719811"/>
                      <a:gd name="connsiteY32" fmla="*/ 4785 h 1588084"/>
                      <a:gd name="connsiteX33" fmla="*/ 375537 w 1719811"/>
                      <a:gd name="connsiteY33" fmla="*/ 0 h 1588084"/>
                      <a:gd name="connsiteX34" fmla="*/ 385107 w 1719811"/>
                      <a:gd name="connsiteY34" fmla="*/ 4785 h 1588084"/>
                      <a:gd name="connsiteX35" fmla="*/ 476030 w 1719811"/>
                      <a:gd name="connsiteY35" fmla="*/ 52640 h 1588084"/>
                      <a:gd name="connsiteX36" fmla="*/ 748799 w 1719811"/>
                      <a:gd name="connsiteY36" fmla="*/ 66996 h 1588084"/>
                      <a:gd name="connsiteX37" fmla="*/ 1107706 w 1719811"/>
                      <a:gd name="connsiteY37" fmla="*/ 95708 h 1588084"/>
                      <a:gd name="connsiteX38" fmla="*/ 1404401 w 1719811"/>
                      <a:gd name="connsiteY38" fmla="*/ 282340 h 1588084"/>
                      <a:gd name="connsiteX39" fmla="*/ 1423543 w 1719811"/>
                      <a:gd name="connsiteY39" fmla="*/ 239271 h 1588084"/>
                      <a:gd name="connsiteX40" fmla="*/ 1428328 w 1719811"/>
                      <a:gd name="connsiteY40" fmla="*/ 234485 h 1588084"/>
                      <a:gd name="connsiteX41" fmla="*/ 1433114 w 1719811"/>
                      <a:gd name="connsiteY41" fmla="*/ 234485 h 1588084"/>
                      <a:gd name="connsiteX42" fmla="*/ 1461826 w 1719811"/>
                      <a:gd name="connsiteY42" fmla="*/ 344550 h 1588084"/>
                      <a:gd name="connsiteX43" fmla="*/ 1509680 w 1719811"/>
                      <a:gd name="connsiteY43" fmla="*/ 354121 h 1588084"/>
                      <a:gd name="connsiteX44" fmla="*/ 1576677 w 1719811"/>
                      <a:gd name="connsiteY44" fmla="*/ 392404 h 1588084"/>
                      <a:gd name="connsiteX45" fmla="*/ 1576677 w 1719811"/>
                      <a:gd name="connsiteY45" fmla="*/ 397190 h 1588084"/>
                      <a:gd name="connsiteX46" fmla="*/ 1571891 w 1719811"/>
                      <a:gd name="connsiteY46" fmla="*/ 401975 h 1588084"/>
                      <a:gd name="connsiteX47" fmla="*/ 1533608 w 1719811"/>
                      <a:gd name="connsiteY47" fmla="*/ 421117 h 1588084"/>
                      <a:gd name="connsiteX48" fmla="*/ 1672385 w 1719811"/>
                      <a:gd name="connsiteY48" fmla="*/ 660387 h 1588084"/>
                      <a:gd name="connsiteX49" fmla="*/ 1605389 w 1719811"/>
                      <a:gd name="connsiteY49" fmla="*/ 1296848 h 1588084"/>
                      <a:gd name="connsiteX50" fmla="*/ 1016783 w 1719811"/>
                      <a:gd name="connsiteY50" fmla="*/ 1583973 h 1588084"/>
                      <a:gd name="connsiteX51" fmla="*/ 1016783 w 1719811"/>
                      <a:gd name="connsiteY51" fmla="*/ 1583973 h 1588084"/>
                      <a:gd name="connsiteX52" fmla="*/ 1016783 w 1719811"/>
                      <a:gd name="connsiteY52" fmla="*/ 1583973 h 1588084"/>
                      <a:gd name="connsiteX53" fmla="*/ 1500110 w 1719811"/>
                      <a:gd name="connsiteY53" fmla="*/ 368477 h 1588084"/>
                      <a:gd name="connsiteX54" fmla="*/ 1447470 w 1719811"/>
                      <a:gd name="connsiteY54" fmla="*/ 358906 h 1588084"/>
                      <a:gd name="connsiteX55" fmla="*/ 1442685 w 1719811"/>
                      <a:gd name="connsiteY55" fmla="*/ 354121 h 1588084"/>
                      <a:gd name="connsiteX56" fmla="*/ 1442685 w 1719811"/>
                      <a:gd name="connsiteY56" fmla="*/ 349335 h 1588084"/>
                      <a:gd name="connsiteX57" fmla="*/ 1423543 w 1719811"/>
                      <a:gd name="connsiteY57" fmla="*/ 248842 h 1588084"/>
                      <a:gd name="connsiteX58" fmla="*/ 1404401 w 1719811"/>
                      <a:gd name="connsiteY58" fmla="*/ 291910 h 1588084"/>
                      <a:gd name="connsiteX59" fmla="*/ 1399616 w 1719811"/>
                      <a:gd name="connsiteY59" fmla="*/ 296696 h 1588084"/>
                      <a:gd name="connsiteX60" fmla="*/ 1394831 w 1719811"/>
                      <a:gd name="connsiteY60" fmla="*/ 291910 h 1588084"/>
                      <a:gd name="connsiteX61" fmla="*/ 1098135 w 1719811"/>
                      <a:gd name="connsiteY61" fmla="*/ 100494 h 1588084"/>
                      <a:gd name="connsiteX62" fmla="*/ 744014 w 1719811"/>
                      <a:gd name="connsiteY62" fmla="*/ 71781 h 1588084"/>
                      <a:gd name="connsiteX63" fmla="*/ 466460 w 1719811"/>
                      <a:gd name="connsiteY63" fmla="*/ 57425 h 1588084"/>
                      <a:gd name="connsiteX64" fmla="*/ 380322 w 1719811"/>
                      <a:gd name="connsiteY64" fmla="*/ 19142 h 1588084"/>
                      <a:gd name="connsiteX65" fmla="*/ 423391 w 1719811"/>
                      <a:gd name="connsiteY65" fmla="*/ 95708 h 1588084"/>
                      <a:gd name="connsiteX66" fmla="*/ 428176 w 1719811"/>
                      <a:gd name="connsiteY66" fmla="*/ 105279 h 1588084"/>
                      <a:gd name="connsiteX67" fmla="*/ 423391 w 1719811"/>
                      <a:gd name="connsiteY67" fmla="*/ 110065 h 1588084"/>
                      <a:gd name="connsiteX68" fmla="*/ 21416 w 1719811"/>
                      <a:gd name="connsiteY68" fmla="*/ 392404 h 1588084"/>
                      <a:gd name="connsiteX69" fmla="*/ 88412 w 1719811"/>
                      <a:gd name="connsiteY69" fmla="*/ 665173 h 1588084"/>
                      <a:gd name="connsiteX70" fmla="*/ 193691 w 1719811"/>
                      <a:gd name="connsiteY70" fmla="*/ 765667 h 1588084"/>
                      <a:gd name="connsiteX71" fmla="*/ 490387 w 1719811"/>
                      <a:gd name="connsiteY71" fmla="*/ 411546 h 1588084"/>
                      <a:gd name="connsiteX72" fmla="*/ 495172 w 1719811"/>
                      <a:gd name="connsiteY72" fmla="*/ 416331 h 1588084"/>
                      <a:gd name="connsiteX73" fmla="*/ 495172 w 1719811"/>
                      <a:gd name="connsiteY73" fmla="*/ 425902 h 1588084"/>
                      <a:gd name="connsiteX74" fmla="*/ 452103 w 1719811"/>
                      <a:gd name="connsiteY74" fmla="*/ 545537 h 1588084"/>
                      <a:gd name="connsiteX75" fmla="*/ 562168 w 1719811"/>
                      <a:gd name="connsiteY75" fmla="*/ 473756 h 1588084"/>
                      <a:gd name="connsiteX76" fmla="*/ 901933 w 1719811"/>
                      <a:gd name="connsiteY76" fmla="*/ 435473 h 1588084"/>
                      <a:gd name="connsiteX77" fmla="*/ 906718 w 1719811"/>
                      <a:gd name="connsiteY77" fmla="*/ 440258 h 1588084"/>
                      <a:gd name="connsiteX78" fmla="*/ 906718 w 1719811"/>
                      <a:gd name="connsiteY78" fmla="*/ 445044 h 1588084"/>
                      <a:gd name="connsiteX79" fmla="*/ 801439 w 1719811"/>
                      <a:gd name="connsiteY79" fmla="*/ 550323 h 1588084"/>
                      <a:gd name="connsiteX80" fmla="*/ 1165131 w 1719811"/>
                      <a:gd name="connsiteY80" fmla="*/ 454615 h 1588084"/>
                      <a:gd name="connsiteX81" fmla="*/ 1169916 w 1719811"/>
                      <a:gd name="connsiteY81" fmla="*/ 454615 h 1588084"/>
                      <a:gd name="connsiteX82" fmla="*/ 1174701 w 1719811"/>
                      <a:gd name="connsiteY82" fmla="*/ 459400 h 1588084"/>
                      <a:gd name="connsiteX83" fmla="*/ 1141203 w 1719811"/>
                      <a:gd name="connsiteY83" fmla="*/ 674744 h 1588084"/>
                      <a:gd name="connsiteX84" fmla="*/ 1303908 w 1719811"/>
                      <a:gd name="connsiteY84" fmla="*/ 574250 h 1588084"/>
                      <a:gd name="connsiteX85" fmla="*/ 1308693 w 1719811"/>
                      <a:gd name="connsiteY85" fmla="*/ 569465 h 1588084"/>
                      <a:gd name="connsiteX86" fmla="*/ 1313478 w 1719811"/>
                      <a:gd name="connsiteY86" fmla="*/ 574250 h 1588084"/>
                      <a:gd name="connsiteX87" fmla="*/ 1356547 w 1719811"/>
                      <a:gd name="connsiteY87" fmla="*/ 1115002 h 1588084"/>
                      <a:gd name="connsiteX88" fmla="*/ 1476183 w 1719811"/>
                      <a:gd name="connsiteY88" fmla="*/ 1071933 h 1588084"/>
                      <a:gd name="connsiteX89" fmla="*/ 1533608 w 1719811"/>
                      <a:gd name="connsiteY89" fmla="*/ 1191569 h 1588084"/>
                      <a:gd name="connsiteX90" fmla="*/ 1447470 w 1719811"/>
                      <a:gd name="connsiteY90" fmla="*/ 1325560 h 1588084"/>
                      <a:gd name="connsiteX91" fmla="*/ 1346977 w 1719811"/>
                      <a:gd name="connsiteY91" fmla="*/ 1344702 h 1588084"/>
                      <a:gd name="connsiteX92" fmla="*/ 1323049 w 1719811"/>
                      <a:gd name="connsiteY92" fmla="*/ 1335131 h 1588084"/>
                      <a:gd name="connsiteX93" fmla="*/ 1045495 w 1719811"/>
                      <a:gd name="connsiteY93" fmla="*/ 1574402 h 1588084"/>
                      <a:gd name="connsiteX94" fmla="*/ 1586247 w 1719811"/>
                      <a:gd name="connsiteY94" fmla="*/ 1292062 h 1588084"/>
                      <a:gd name="connsiteX95" fmla="*/ 1653243 w 1719811"/>
                      <a:gd name="connsiteY95" fmla="*/ 665173 h 1588084"/>
                      <a:gd name="connsiteX96" fmla="*/ 1509680 w 1719811"/>
                      <a:gd name="connsiteY96" fmla="*/ 425902 h 1588084"/>
                      <a:gd name="connsiteX97" fmla="*/ 1509680 w 1719811"/>
                      <a:gd name="connsiteY97" fmla="*/ 416331 h 1588084"/>
                      <a:gd name="connsiteX98" fmla="*/ 1552750 w 1719811"/>
                      <a:gd name="connsiteY98" fmla="*/ 392404 h 1588084"/>
                      <a:gd name="connsiteX99" fmla="*/ 1500110 w 1719811"/>
                      <a:gd name="connsiteY99" fmla="*/ 368477 h 1588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719811" h="1588084">
                        <a:moveTo>
                          <a:pt x="1016783" y="1583973"/>
                        </a:moveTo>
                        <a:cubicBezTo>
                          <a:pt x="1011997" y="1583973"/>
                          <a:pt x="1011997" y="1579187"/>
                          <a:pt x="1011997" y="1574402"/>
                        </a:cubicBezTo>
                        <a:cubicBezTo>
                          <a:pt x="1011997" y="1569617"/>
                          <a:pt x="1016783" y="1569617"/>
                          <a:pt x="1016783" y="1569617"/>
                        </a:cubicBezTo>
                        <a:cubicBezTo>
                          <a:pt x="1117276" y="1526548"/>
                          <a:pt x="1251268" y="1421269"/>
                          <a:pt x="1303908" y="1315989"/>
                        </a:cubicBezTo>
                        <a:cubicBezTo>
                          <a:pt x="1303908" y="1315989"/>
                          <a:pt x="1308693" y="1311204"/>
                          <a:pt x="1308693" y="1311204"/>
                        </a:cubicBezTo>
                        <a:cubicBezTo>
                          <a:pt x="1308693" y="1311204"/>
                          <a:pt x="1313478" y="1311204"/>
                          <a:pt x="1313478" y="1311204"/>
                        </a:cubicBezTo>
                        <a:cubicBezTo>
                          <a:pt x="1342191" y="1330346"/>
                          <a:pt x="1390045" y="1330346"/>
                          <a:pt x="1428328" y="1306419"/>
                        </a:cubicBezTo>
                        <a:cubicBezTo>
                          <a:pt x="1471397" y="1282492"/>
                          <a:pt x="1495324" y="1234637"/>
                          <a:pt x="1509680" y="1181998"/>
                        </a:cubicBezTo>
                        <a:cubicBezTo>
                          <a:pt x="1519252" y="1129358"/>
                          <a:pt x="1500110" y="1086289"/>
                          <a:pt x="1461826" y="1076719"/>
                        </a:cubicBezTo>
                        <a:cubicBezTo>
                          <a:pt x="1428328" y="1067148"/>
                          <a:pt x="1375689" y="1086289"/>
                          <a:pt x="1337405" y="1143714"/>
                        </a:cubicBezTo>
                        <a:cubicBezTo>
                          <a:pt x="1337405" y="1148500"/>
                          <a:pt x="1332620" y="1148500"/>
                          <a:pt x="1327835" y="1148500"/>
                        </a:cubicBezTo>
                        <a:cubicBezTo>
                          <a:pt x="1323049" y="1148500"/>
                          <a:pt x="1323049" y="1143714"/>
                          <a:pt x="1323049" y="1138929"/>
                        </a:cubicBezTo>
                        <a:cubicBezTo>
                          <a:pt x="1351762" y="1028864"/>
                          <a:pt x="1409187" y="756096"/>
                          <a:pt x="1294337" y="588606"/>
                        </a:cubicBezTo>
                        <a:cubicBezTo>
                          <a:pt x="1208199" y="703456"/>
                          <a:pt x="1122062" y="684314"/>
                          <a:pt x="1112491" y="684314"/>
                        </a:cubicBezTo>
                        <a:cubicBezTo>
                          <a:pt x="1112491" y="684314"/>
                          <a:pt x="1107706" y="679529"/>
                          <a:pt x="1107706" y="679529"/>
                        </a:cubicBezTo>
                        <a:cubicBezTo>
                          <a:pt x="1107706" y="674744"/>
                          <a:pt x="1107706" y="674744"/>
                          <a:pt x="1112491" y="674744"/>
                        </a:cubicBezTo>
                        <a:cubicBezTo>
                          <a:pt x="1112491" y="674744"/>
                          <a:pt x="1193843" y="622104"/>
                          <a:pt x="1155560" y="473756"/>
                        </a:cubicBezTo>
                        <a:cubicBezTo>
                          <a:pt x="983284" y="612533"/>
                          <a:pt x="796653" y="569465"/>
                          <a:pt x="777512" y="559894"/>
                        </a:cubicBezTo>
                        <a:lnTo>
                          <a:pt x="777512" y="559894"/>
                        </a:lnTo>
                        <a:cubicBezTo>
                          <a:pt x="772726" y="559894"/>
                          <a:pt x="772726" y="555108"/>
                          <a:pt x="772726" y="555108"/>
                        </a:cubicBezTo>
                        <a:cubicBezTo>
                          <a:pt x="772726" y="550323"/>
                          <a:pt x="772726" y="550323"/>
                          <a:pt x="777512" y="550323"/>
                        </a:cubicBezTo>
                        <a:cubicBezTo>
                          <a:pt x="777512" y="550323"/>
                          <a:pt x="806224" y="526396"/>
                          <a:pt x="882791" y="445044"/>
                        </a:cubicBezTo>
                        <a:cubicBezTo>
                          <a:pt x="605237" y="392404"/>
                          <a:pt x="452103" y="559894"/>
                          <a:pt x="452103" y="564679"/>
                        </a:cubicBezTo>
                        <a:cubicBezTo>
                          <a:pt x="452103" y="564679"/>
                          <a:pt x="447318" y="569465"/>
                          <a:pt x="447318" y="564679"/>
                        </a:cubicBezTo>
                        <a:cubicBezTo>
                          <a:pt x="447318" y="564679"/>
                          <a:pt x="442533" y="564679"/>
                          <a:pt x="442533" y="559894"/>
                        </a:cubicBezTo>
                        <a:cubicBezTo>
                          <a:pt x="442533" y="555108"/>
                          <a:pt x="423391" y="497683"/>
                          <a:pt x="476030" y="425902"/>
                        </a:cubicBezTo>
                        <a:cubicBezTo>
                          <a:pt x="231974" y="464185"/>
                          <a:pt x="203262" y="775237"/>
                          <a:pt x="203262" y="775237"/>
                        </a:cubicBezTo>
                        <a:cubicBezTo>
                          <a:pt x="203262" y="775237"/>
                          <a:pt x="203262" y="780023"/>
                          <a:pt x="198476" y="780023"/>
                        </a:cubicBezTo>
                        <a:cubicBezTo>
                          <a:pt x="198476" y="780023"/>
                          <a:pt x="193691" y="780023"/>
                          <a:pt x="193691" y="780023"/>
                        </a:cubicBezTo>
                        <a:cubicBezTo>
                          <a:pt x="188905" y="780023"/>
                          <a:pt x="131480" y="736954"/>
                          <a:pt x="78841" y="669958"/>
                        </a:cubicBezTo>
                        <a:cubicBezTo>
                          <a:pt x="7060" y="579035"/>
                          <a:pt x="-16868" y="483327"/>
                          <a:pt x="11845" y="387619"/>
                        </a:cubicBezTo>
                        <a:cubicBezTo>
                          <a:pt x="69270" y="177060"/>
                          <a:pt x="298970" y="100494"/>
                          <a:pt x="404249" y="95708"/>
                        </a:cubicBezTo>
                        <a:cubicBezTo>
                          <a:pt x="370751" y="62210"/>
                          <a:pt x="370751" y="4785"/>
                          <a:pt x="370751" y="4785"/>
                        </a:cubicBezTo>
                        <a:cubicBezTo>
                          <a:pt x="370751" y="0"/>
                          <a:pt x="370751" y="0"/>
                          <a:pt x="375537" y="0"/>
                        </a:cubicBezTo>
                        <a:cubicBezTo>
                          <a:pt x="380322" y="0"/>
                          <a:pt x="380322" y="0"/>
                          <a:pt x="385107" y="4785"/>
                        </a:cubicBezTo>
                        <a:cubicBezTo>
                          <a:pt x="385107" y="4785"/>
                          <a:pt x="404249" y="33498"/>
                          <a:pt x="476030" y="52640"/>
                        </a:cubicBezTo>
                        <a:cubicBezTo>
                          <a:pt x="543026" y="71781"/>
                          <a:pt x="633949" y="76567"/>
                          <a:pt x="748799" y="66996"/>
                        </a:cubicBezTo>
                        <a:cubicBezTo>
                          <a:pt x="873220" y="57425"/>
                          <a:pt x="997641" y="66996"/>
                          <a:pt x="1107706" y="95708"/>
                        </a:cubicBezTo>
                        <a:cubicBezTo>
                          <a:pt x="1251268" y="133992"/>
                          <a:pt x="1356547" y="200987"/>
                          <a:pt x="1404401" y="282340"/>
                        </a:cubicBezTo>
                        <a:lnTo>
                          <a:pt x="1423543" y="239271"/>
                        </a:lnTo>
                        <a:cubicBezTo>
                          <a:pt x="1423543" y="239271"/>
                          <a:pt x="1428328" y="234485"/>
                          <a:pt x="1428328" y="234485"/>
                        </a:cubicBezTo>
                        <a:cubicBezTo>
                          <a:pt x="1428328" y="234485"/>
                          <a:pt x="1433114" y="234485"/>
                          <a:pt x="1433114" y="234485"/>
                        </a:cubicBezTo>
                        <a:cubicBezTo>
                          <a:pt x="1433114" y="234485"/>
                          <a:pt x="1471397" y="282340"/>
                          <a:pt x="1461826" y="344550"/>
                        </a:cubicBezTo>
                        <a:cubicBezTo>
                          <a:pt x="1480968" y="344550"/>
                          <a:pt x="1495324" y="349335"/>
                          <a:pt x="1509680" y="354121"/>
                        </a:cubicBezTo>
                        <a:cubicBezTo>
                          <a:pt x="1562320" y="368477"/>
                          <a:pt x="1576677" y="392404"/>
                          <a:pt x="1576677" y="392404"/>
                        </a:cubicBezTo>
                        <a:cubicBezTo>
                          <a:pt x="1576677" y="392404"/>
                          <a:pt x="1576677" y="397190"/>
                          <a:pt x="1576677" y="397190"/>
                        </a:cubicBezTo>
                        <a:cubicBezTo>
                          <a:pt x="1576677" y="397190"/>
                          <a:pt x="1576677" y="401975"/>
                          <a:pt x="1571891" y="401975"/>
                        </a:cubicBezTo>
                        <a:cubicBezTo>
                          <a:pt x="1557535" y="406760"/>
                          <a:pt x="1538393" y="416331"/>
                          <a:pt x="1533608" y="421117"/>
                        </a:cubicBezTo>
                        <a:cubicBezTo>
                          <a:pt x="1571891" y="468971"/>
                          <a:pt x="1648458" y="602962"/>
                          <a:pt x="1672385" y="660387"/>
                        </a:cubicBezTo>
                        <a:cubicBezTo>
                          <a:pt x="1753737" y="847019"/>
                          <a:pt x="1729810" y="1076719"/>
                          <a:pt x="1605389" y="1296848"/>
                        </a:cubicBezTo>
                        <a:cubicBezTo>
                          <a:pt x="1485753" y="1488264"/>
                          <a:pt x="1232126" y="1612685"/>
                          <a:pt x="1016783" y="1583973"/>
                        </a:cubicBezTo>
                        <a:cubicBezTo>
                          <a:pt x="1016783" y="1583973"/>
                          <a:pt x="1016783" y="1583973"/>
                          <a:pt x="1016783" y="1583973"/>
                        </a:cubicBezTo>
                        <a:cubicBezTo>
                          <a:pt x="1016783" y="1583973"/>
                          <a:pt x="1016783" y="1583973"/>
                          <a:pt x="1016783" y="1583973"/>
                        </a:cubicBezTo>
                        <a:close/>
                        <a:moveTo>
                          <a:pt x="1500110" y="368477"/>
                        </a:moveTo>
                        <a:cubicBezTo>
                          <a:pt x="1485753" y="363692"/>
                          <a:pt x="1466612" y="363692"/>
                          <a:pt x="1447470" y="358906"/>
                        </a:cubicBezTo>
                        <a:cubicBezTo>
                          <a:pt x="1447470" y="358906"/>
                          <a:pt x="1442685" y="358906"/>
                          <a:pt x="1442685" y="354121"/>
                        </a:cubicBezTo>
                        <a:cubicBezTo>
                          <a:pt x="1442685" y="354121"/>
                          <a:pt x="1442685" y="349335"/>
                          <a:pt x="1442685" y="349335"/>
                        </a:cubicBezTo>
                        <a:cubicBezTo>
                          <a:pt x="1452256" y="306267"/>
                          <a:pt x="1433114" y="267983"/>
                          <a:pt x="1423543" y="248842"/>
                        </a:cubicBezTo>
                        <a:lnTo>
                          <a:pt x="1404401" y="291910"/>
                        </a:lnTo>
                        <a:cubicBezTo>
                          <a:pt x="1404401" y="291910"/>
                          <a:pt x="1399616" y="296696"/>
                          <a:pt x="1399616" y="296696"/>
                        </a:cubicBezTo>
                        <a:cubicBezTo>
                          <a:pt x="1394831" y="296696"/>
                          <a:pt x="1394831" y="296696"/>
                          <a:pt x="1394831" y="291910"/>
                        </a:cubicBezTo>
                        <a:cubicBezTo>
                          <a:pt x="1346977" y="205773"/>
                          <a:pt x="1241697" y="133992"/>
                          <a:pt x="1098135" y="100494"/>
                        </a:cubicBezTo>
                        <a:cubicBezTo>
                          <a:pt x="992856" y="71781"/>
                          <a:pt x="868435" y="62210"/>
                          <a:pt x="744014" y="71781"/>
                        </a:cubicBezTo>
                        <a:cubicBezTo>
                          <a:pt x="629164" y="81352"/>
                          <a:pt x="538241" y="76567"/>
                          <a:pt x="466460" y="57425"/>
                        </a:cubicBezTo>
                        <a:cubicBezTo>
                          <a:pt x="423391" y="43069"/>
                          <a:pt x="394678" y="28712"/>
                          <a:pt x="380322" y="19142"/>
                        </a:cubicBezTo>
                        <a:cubicBezTo>
                          <a:pt x="385107" y="43069"/>
                          <a:pt x="389893" y="76567"/>
                          <a:pt x="423391" y="95708"/>
                        </a:cubicBezTo>
                        <a:cubicBezTo>
                          <a:pt x="428176" y="95708"/>
                          <a:pt x="428176" y="100494"/>
                          <a:pt x="428176" y="105279"/>
                        </a:cubicBezTo>
                        <a:cubicBezTo>
                          <a:pt x="428176" y="110065"/>
                          <a:pt x="423391" y="110065"/>
                          <a:pt x="423391" y="110065"/>
                        </a:cubicBezTo>
                        <a:cubicBezTo>
                          <a:pt x="332468" y="100494"/>
                          <a:pt x="83626" y="172275"/>
                          <a:pt x="21416" y="392404"/>
                        </a:cubicBezTo>
                        <a:cubicBezTo>
                          <a:pt x="-2511" y="483327"/>
                          <a:pt x="16630" y="574250"/>
                          <a:pt x="88412" y="665173"/>
                        </a:cubicBezTo>
                        <a:cubicBezTo>
                          <a:pt x="126695" y="717812"/>
                          <a:pt x="174549" y="751310"/>
                          <a:pt x="193691" y="765667"/>
                        </a:cubicBezTo>
                        <a:cubicBezTo>
                          <a:pt x="203262" y="708242"/>
                          <a:pt x="251116" y="435473"/>
                          <a:pt x="490387" y="411546"/>
                        </a:cubicBezTo>
                        <a:cubicBezTo>
                          <a:pt x="495172" y="411546"/>
                          <a:pt x="495172" y="411546"/>
                          <a:pt x="495172" y="416331"/>
                        </a:cubicBezTo>
                        <a:cubicBezTo>
                          <a:pt x="495172" y="416331"/>
                          <a:pt x="495172" y="421117"/>
                          <a:pt x="495172" y="425902"/>
                        </a:cubicBezTo>
                        <a:cubicBezTo>
                          <a:pt x="447318" y="478542"/>
                          <a:pt x="447318" y="526396"/>
                          <a:pt x="452103" y="545537"/>
                        </a:cubicBezTo>
                        <a:cubicBezTo>
                          <a:pt x="466460" y="531181"/>
                          <a:pt x="504743" y="497683"/>
                          <a:pt x="562168" y="473756"/>
                        </a:cubicBezTo>
                        <a:cubicBezTo>
                          <a:pt x="633949" y="440258"/>
                          <a:pt x="748799" y="406760"/>
                          <a:pt x="901933" y="435473"/>
                        </a:cubicBezTo>
                        <a:cubicBezTo>
                          <a:pt x="901933" y="435473"/>
                          <a:pt x="906718" y="435473"/>
                          <a:pt x="906718" y="440258"/>
                        </a:cubicBezTo>
                        <a:cubicBezTo>
                          <a:pt x="906718" y="440258"/>
                          <a:pt x="906718" y="445044"/>
                          <a:pt x="906718" y="445044"/>
                        </a:cubicBezTo>
                        <a:cubicBezTo>
                          <a:pt x="849293" y="507254"/>
                          <a:pt x="815795" y="535967"/>
                          <a:pt x="801439" y="550323"/>
                        </a:cubicBezTo>
                        <a:cubicBezTo>
                          <a:pt x="849293" y="559894"/>
                          <a:pt x="1011997" y="583821"/>
                          <a:pt x="1165131" y="454615"/>
                        </a:cubicBezTo>
                        <a:cubicBezTo>
                          <a:pt x="1165131" y="454615"/>
                          <a:pt x="1169916" y="454615"/>
                          <a:pt x="1169916" y="454615"/>
                        </a:cubicBezTo>
                        <a:cubicBezTo>
                          <a:pt x="1169916" y="454615"/>
                          <a:pt x="1174701" y="454615"/>
                          <a:pt x="1174701" y="459400"/>
                        </a:cubicBezTo>
                        <a:cubicBezTo>
                          <a:pt x="1212985" y="588606"/>
                          <a:pt x="1165131" y="650817"/>
                          <a:pt x="1141203" y="674744"/>
                        </a:cubicBezTo>
                        <a:cubicBezTo>
                          <a:pt x="1169916" y="674744"/>
                          <a:pt x="1236912" y="669958"/>
                          <a:pt x="1303908" y="574250"/>
                        </a:cubicBezTo>
                        <a:cubicBezTo>
                          <a:pt x="1303908" y="574250"/>
                          <a:pt x="1308693" y="569465"/>
                          <a:pt x="1308693" y="569465"/>
                        </a:cubicBezTo>
                        <a:cubicBezTo>
                          <a:pt x="1308693" y="569465"/>
                          <a:pt x="1313478" y="569465"/>
                          <a:pt x="1313478" y="574250"/>
                        </a:cubicBezTo>
                        <a:cubicBezTo>
                          <a:pt x="1423543" y="732169"/>
                          <a:pt x="1385260" y="985796"/>
                          <a:pt x="1356547" y="1115002"/>
                        </a:cubicBezTo>
                        <a:cubicBezTo>
                          <a:pt x="1394831" y="1071933"/>
                          <a:pt x="1442685" y="1062362"/>
                          <a:pt x="1476183" y="1071933"/>
                        </a:cubicBezTo>
                        <a:cubicBezTo>
                          <a:pt x="1509680" y="1081504"/>
                          <a:pt x="1547964" y="1119787"/>
                          <a:pt x="1533608" y="1191569"/>
                        </a:cubicBezTo>
                        <a:cubicBezTo>
                          <a:pt x="1524037" y="1248994"/>
                          <a:pt x="1490539" y="1296848"/>
                          <a:pt x="1447470" y="1325560"/>
                        </a:cubicBezTo>
                        <a:cubicBezTo>
                          <a:pt x="1413972" y="1344702"/>
                          <a:pt x="1375689" y="1354273"/>
                          <a:pt x="1346977" y="1344702"/>
                        </a:cubicBezTo>
                        <a:cubicBezTo>
                          <a:pt x="1337405" y="1344702"/>
                          <a:pt x="1332620" y="1339916"/>
                          <a:pt x="1323049" y="1335131"/>
                        </a:cubicBezTo>
                        <a:cubicBezTo>
                          <a:pt x="1260839" y="1430839"/>
                          <a:pt x="1141203" y="1526548"/>
                          <a:pt x="1045495" y="1574402"/>
                        </a:cubicBezTo>
                        <a:cubicBezTo>
                          <a:pt x="1246482" y="1588758"/>
                          <a:pt x="1485753" y="1464337"/>
                          <a:pt x="1586247" y="1292062"/>
                        </a:cubicBezTo>
                        <a:cubicBezTo>
                          <a:pt x="1710668" y="1076719"/>
                          <a:pt x="1734595" y="847019"/>
                          <a:pt x="1653243" y="665173"/>
                        </a:cubicBezTo>
                        <a:cubicBezTo>
                          <a:pt x="1629316" y="607748"/>
                          <a:pt x="1547964" y="468971"/>
                          <a:pt x="1509680" y="425902"/>
                        </a:cubicBezTo>
                        <a:cubicBezTo>
                          <a:pt x="1509680" y="425902"/>
                          <a:pt x="1504895" y="421117"/>
                          <a:pt x="1509680" y="416331"/>
                        </a:cubicBezTo>
                        <a:cubicBezTo>
                          <a:pt x="1509680" y="411546"/>
                          <a:pt x="1524037" y="401975"/>
                          <a:pt x="1552750" y="392404"/>
                        </a:cubicBezTo>
                        <a:cubicBezTo>
                          <a:pt x="1543178" y="387619"/>
                          <a:pt x="1528823" y="378048"/>
                          <a:pt x="1500110" y="368477"/>
                        </a:cubicBezTo>
                        <a:close/>
                      </a:path>
                    </a:pathLst>
                  </a:custGeom>
                  <a:solidFill>
                    <a:srgbClr val="B3351C"/>
                  </a:solidFill>
                  <a:ln w="47824" cap="flat">
                    <a:noFill/>
                    <a:prstDash val="solid"/>
                    <a:miter/>
                  </a:ln>
                </p:spPr>
                <p:txBody>
                  <a:bodyPr rtlCol="0" anchor="ctr"/>
                  <a:lstStyle/>
                  <a:p>
                    <a:endParaRPr lang="en-US"/>
                  </a:p>
                </p:txBody>
              </p:sp>
            </p:grpSp>
            <p:sp>
              <p:nvSpPr>
                <p:cNvPr id="145" name="Freeform: Shape 144">
                  <a:extLst>
                    <a:ext uri="{FF2B5EF4-FFF2-40B4-BE49-F238E27FC236}">
                      <a16:creationId xmlns:a16="http://schemas.microsoft.com/office/drawing/2014/main" xmlns="" id="{864F4980-EDC6-4679-A1CF-9536E06241C3}"/>
                    </a:ext>
                  </a:extLst>
                </p:cNvPr>
                <p:cNvSpPr/>
                <p:nvPr/>
              </p:nvSpPr>
              <p:spPr>
                <a:xfrm>
                  <a:off x="8028417" y="5965674"/>
                  <a:ext cx="1699367" cy="1573614"/>
                </a:xfrm>
                <a:custGeom>
                  <a:avLst/>
                  <a:gdLst>
                    <a:gd name="connsiteX0" fmla="*/ 10151 w 1699367"/>
                    <a:gd name="connsiteY0" fmla="*/ 387619 h 1573614"/>
                    <a:gd name="connsiteX1" fmla="*/ 191997 w 1699367"/>
                    <a:gd name="connsiteY1" fmla="*/ 770452 h 1573614"/>
                    <a:gd name="connsiteX2" fmla="*/ 483908 w 1699367"/>
                    <a:gd name="connsiteY2" fmla="*/ 411546 h 1573614"/>
                    <a:gd name="connsiteX3" fmla="*/ 440839 w 1699367"/>
                    <a:gd name="connsiteY3" fmla="*/ 550323 h 1573614"/>
                    <a:gd name="connsiteX4" fmla="*/ 890668 w 1699367"/>
                    <a:gd name="connsiteY4" fmla="*/ 430688 h 1573614"/>
                    <a:gd name="connsiteX5" fmla="*/ 775818 w 1699367"/>
                    <a:gd name="connsiteY5" fmla="*/ 545537 h 1573614"/>
                    <a:gd name="connsiteX6" fmla="*/ 1158652 w 1699367"/>
                    <a:gd name="connsiteY6" fmla="*/ 454615 h 1573614"/>
                    <a:gd name="connsiteX7" fmla="*/ 1115583 w 1699367"/>
                    <a:gd name="connsiteY7" fmla="*/ 669958 h 1573614"/>
                    <a:gd name="connsiteX8" fmla="*/ 1297429 w 1699367"/>
                    <a:gd name="connsiteY8" fmla="*/ 569465 h 1573614"/>
                    <a:gd name="connsiteX9" fmla="*/ 1330927 w 1699367"/>
                    <a:gd name="connsiteY9" fmla="*/ 1134144 h 1573614"/>
                    <a:gd name="connsiteX10" fmla="*/ 1512773 w 1699367"/>
                    <a:gd name="connsiteY10" fmla="*/ 1177212 h 1573614"/>
                    <a:gd name="connsiteX11" fmla="*/ 1306999 w 1699367"/>
                    <a:gd name="connsiteY11" fmla="*/ 1311204 h 1573614"/>
                    <a:gd name="connsiteX12" fmla="*/ 1015089 w 1699367"/>
                    <a:gd name="connsiteY12" fmla="*/ 1569617 h 1573614"/>
                    <a:gd name="connsiteX13" fmla="*/ 1584554 w 1699367"/>
                    <a:gd name="connsiteY13" fmla="*/ 1287277 h 1573614"/>
                    <a:gd name="connsiteX14" fmla="*/ 1651549 w 1699367"/>
                    <a:gd name="connsiteY14" fmla="*/ 655602 h 1573614"/>
                    <a:gd name="connsiteX15" fmla="*/ 1507987 w 1699367"/>
                    <a:gd name="connsiteY15" fmla="*/ 416331 h 1573614"/>
                    <a:gd name="connsiteX16" fmla="*/ 1555841 w 1699367"/>
                    <a:gd name="connsiteY16" fmla="*/ 392404 h 1573614"/>
                    <a:gd name="connsiteX17" fmla="*/ 1440991 w 1699367"/>
                    <a:gd name="connsiteY17" fmla="*/ 349335 h 1573614"/>
                    <a:gd name="connsiteX18" fmla="*/ 1412278 w 1699367"/>
                    <a:gd name="connsiteY18" fmla="*/ 234485 h 1573614"/>
                    <a:gd name="connsiteX19" fmla="*/ 1393137 w 1699367"/>
                    <a:gd name="connsiteY19" fmla="*/ 287125 h 1573614"/>
                    <a:gd name="connsiteX20" fmla="*/ 732749 w 1699367"/>
                    <a:gd name="connsiteY20" fmla="*/ 62210 h 1573614"/>
                    <a:gd name="connsiteX21" fmla="*/ 364272 w 1699367"/>
                    <a:gd name="connsiteY21" fmla="*/ 0 h 1573614"/>
                    <a:gd name="connsiteX22" fmla="*/ 412126 w 1699367"/>
                    <a:gd name="connsiteY22" fmla="*/ 100494 h 1573614"/>
                    <a:gd name="connsiteX23" fmla="*/ 10151 w 1699367"/>
                    <a:gd name="connsiteY23" fmla="*/ 387619 h 1573614"/>
                    <a:gd name="connsiteX24" fmla="*/ 163285 w 1699367"/>
                    <a:gd name="connsiteY24" fmla="*/ 320623 h 1573614"/>
                    <a:gd name="connsiteX25" fmla="*/ 397770 w 1699367"/>
                    <a:gd name="connsiteY25" fmla="*/ 133992 h 1573614"/>
                    <a:gd name="connsiteX26" fmla="*/ 584401 w 1699367"/>
                    <a:gd name="connsiteY26" fmla="*/ 119635 h 1573614"/>
                    <a:gd name="connsiteX27" fmla="*/ 555689 w 1699367"/>
                    <a:gd name="connsiteY27" fmla="*/ 90923 h 1573614"/>
                    <a:gd name="connsiteX28" fmla="*/ 560474 w 1699367"/>
                    <a:gd name="connsiteY28" fmla="*/ 81352 h 1573614"/>
                    <a:gd name="connsiteX29" fmla="*/ 828458 w 1699367"/>
                    <a:gd name="connsiteY29" fmla="*/ 90923 h 1573614"/>
                    <a:gd name="connsiteX30" fmla="*/ 1072514 w 1699367"/>
                    <a:gd name="connsiteY30" fmla="*/ 114850 h 1573614"/>
                    <a:gd name="connsiteX31" fmla="*/ 1397922 w 1699367"/>
                    <a:gd name="connsiteY31" fmla="*/ 325408 h 1573614"/>
                    <a:gd name="connsiteX32" fmla="*/ 1397922 w 1699367"/>
                    <a:gd name="connsiteY32" fmla="*/ 334979 h 1573614"/>
                    <a:gd name="connsiteX33" fmla="*/ 1306999 w 1699367"/>
                    <a:gd name="connsiteY33" fmla="*/ 253627 h 1573614"/>
                    <a:gd name="connsiteX34" fmla="*/ 1306999 w 1699367"/>
                    <a:gd name="connsiteY34" fmla="*/ 263198 h 1573614"/>
                    <a:gd name="connsiteX35" fmla="*/ 1383566 w 1699367"/>
                    <a:gd name="connsiteY35" fmla="*/ 368477 h 1573614"/>
                    <a:gd name="connsiteX36" fmla="*/ 1302214 w 1699367"/>
                    <a:gd name="connsiteY36" fmla="*/ 306267 h 1573614"/>
                    <a:gd name="connsiteX37" fmla="*/ 1350068 w 1699367"/>
                    <a:gd name="connsiteY37" fmla="*/ 363692 h 1573614"/>
                    <a:gd name="connsiteX38" fmla="*/ 1345283 w 1699367"/>
                    <a:gd name="connsiteY38" fmla="*/ 363692 h 1573614"/>
                    <a:gd name="connsiteX39" fmla="*/ 1292643 w 1699367"/>
                    <a:gd name="connsiteY39" fmla="*/ 358906 h 1573614"/>
                    <a:gd name="connsiteX40" fmla="*/ 1292643 w 1699367"/>
                    <a:gd name="connsiteY40" fmla="*/ 363692 h 1573614"/>
                    <a:gd name="connsiteX41" fmla="*/ 1340497 w 1699367"/>
                    <a:gd name="connsiteY41" fmla="*/ 387619 h 1573614"/>
                    <a:gd name="connsiteX42" fmla="*/ 1364424 w 1699367"/>
                    <a:gd name="connsiteY42" fmla="*/ 406760 h 1573614"/>
                    <a:gd name="connsiteX43" fmla="*/ 1383566 w 1699367"/>
                    <a:gd name="connsiteY43" fmla="*/ 445044 h 1573614"/>
                    <a:gd name="connsiteX44" fmla="*/ 1393137 w 1699367"/>
                    <a:gd name="connsiteY44" fmla="*/ 516825 h 1573614"/>
                    <a:gd name="connsiteX45" fmla="*/ 1397922 w 1699367"/>
                    <a:gd name="connsiteY45" fmla="*/ 521610 h 1573614"/>
                    <a:gd name="connsiteX46" fmla="*/ 1407493 w 1699367"/>
                    <a:gd name="connsiteY46" fmla="*/ 454615 h 1573614"/>
                    <a:gd name="connsiteX47" fmla="*/ 1488845 w 1699367"/>
                    <a:gd name="connsiteY47" fmla="*/ 531181 h 1573614"/>
                    <a:gd name="connsiteX48" fmla="*/ 1412278 w 1699367"/>
                    <a:gd name="connsiteY48" fmla="*/ 416331 h 1573614"/>
                    <a:gd name="connsiteX49" fmla="*/ 1527129 w 1699367"/>
                    <a:gd name="connsiteY49" fmla="*/ 502469 h 1573614"/>
                    <a:gd name="connsiteX50" fmla="*/ 1622837 w 1699367"/>
                    <a:gd name="connsiteY50" fmla="*/ 717812 h 1573614"/>
                    <a:gd name="connsiteX51" fmla="*/ 1555841 w 1699367"/>
                    <a:gd name="connsiteY51" fmla="*/ 1215496 h 1573614"/>
                    <a:gd name="connsiteX52" fmla="*/ 1546270 w 1699367"/>
                    <a:gd name="connsiteY52" fmla="*/ 1205925 h 1573614"/>
                    <a:gd name="connsiteX53" fmla="*/ 1565412 w 1699367"/>
                    <a:gd name="connsiteY53" fmla="*/ 923585 h 1573614"/>
                    <a:gd name="connsiteX54" fmla="*/ 1507987 w 1699367"/>
                    <a:gd name="connsiteY54" fmla="*/ 1033650 h 1573614"/>
                    <a:gd name="connsiteX55" fmla="*/ 1527129 w 1699367"/>
                    <a:gd name="connsiteY55" fmla="*/ 861375 h 1573614"/>
                    <a:gd name="connsiteX56" fmla="*/ 1493631 w 1699367"/>
                    <a:gd name="connsiteY56" fmla="*/ 736954 h 1573614"/>
                    <a:gd name="connsiteX57" fmla="*/ 1417064 w 1699367"/>
                    <a:gd name="connsiteY57" fmla="*/ 995367 h 1573614"/>
                    <a:gd name="connsiteX58" fmla="*/ 1407493 w 1699367"/>
                    <a:gd name="connsiteY58" fmla="*/ 655602 h 1573614"/>
                    <a:gd name="connsiteX59" fmla="*/ 1283072 w 1699367"/>
                    <a:gd name="connsiteY59" fmla="*/ 440258 h 1573614"/>
                    <a:gd name="connsiteX60" fmla="*/ 1201720 w 1699367"/>
                    <a:gd name="connsiteY60" fmla="*/ 631675 h 1573614"/>
                    <a:gd name="connsiteX61" fmla="*/ 1158652 w 1699367"/>
                    <a:gd name="connsiteY61" fmla="*/ 392404 h 1573614"/>
                    <a:gd name="connsiteX62" fmla="*/ 895454 w 1699367"/>
                    <a:gd name="connsiteY62" fmla="*/ 516825 h 1573614"/>
                    <a:gd name="connsiteX63" fmla="*/ 991162 w 1699367"/>
                    <a:gd name="connsiteY63" fmla="*/ 378048 h 1573614"/>
                    <a:gd name="connsiteX64" fmla="*/ 881097 w 1699367"/>
                    <a:gd name="connsiteY64" fmla="*/ 401975 h 1573614"/>
                    <a:gd name="connsiteX65" fmla="*/ 742320 w 1699367"/>
                    <a:gd name="connsiteY65" fmla="*/ 387619 h 1573614"/>
                    <a:gd name="connsiteX66" fmla="*/ 483908 w 1699367"/>
                    <a:gd name="connsiteY66" fmla="*/ 459400 h 1573614"/>
                    <a:gd name="connsiteX67" fmla="*/ 584401 w 1699367"/>
                    <a:gd name="connsiteY67" fmla="*/ 334979 h 1573614"/>
                    <a:gd name="connsiteX68" fmla="*/ 555689 w 1699367"/>
                    <a:gd name="connsiteY68" fmla="*/ 330194 h 1573614"/>
                    <a:gd name="connsiteX69" fmla="*/ 555689 w 1699367"/>
                    <a:gd name="connsiteY69" fmla="*/ 330194 h 1573614"/>
                    <a:gd name="connsiteX70" fmla="*/ 526976 w 1699367"/>
                    <a:gd name="connsiteY70" fmla="*/ 330194 h 1573614"/>
                    <a:gd name="connsiteX71" fmla="*/ 526976 w 1699367"/>
                    <a:gd name="connsiteY71" fmla="*/ 330194 h 1573614"/>
                    <a:gd name="connsiteX72" fmla="*/ 220710 w 1699367"/>
                    <a:gd name="connsiteY72" fmla="*/ 507254 h 1573614"/>
                    <a:gd name="connsiteX73" fmla="*/ 503049 w 1699367"/>
                    <a:gd name="connsiteY73" fmla="*/ 224915 h 1573614"/>
                    <a:gd name="connsiteX74" fmla="*/ 163285 w 1699367"/>
                    <a:gd name="connsiteY74" fmla="*/ 320623 h 157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1699367" h="1573614">
                      <a:moveTo>
                        <a:pt x="10151" y="387619"/>
                      </a:moveTo>
                      <a:cubicBezTo>
                        <a:pt x="-52059" y="612533"/>
                        <a:pt x="191997" y="770452"/>
                        <a:pt x="191997" y="770452"/>
                      </a:cubicBezTo>
                      <a:cubicBezTo>
                        <a:pt x="191997" y="770452"/>
                        <a:pt x="215924" y="440258"/>
                        <a:pt x="483908" y="411546"/>
                      </a:cubicBezTo>
                      <a:cubicBezTo>
                        <a:pt x="416912" y="488112"/>
                        <a:pt x="440839" y="550323"/>
                        <a:pt x="440839" y="550323"/>
                      </a:cubicBezTo>
                      <a:cubicBezTo>
                        <a:pt x="440839" y="550323"/>
                        <a:pt x="598757" y="373262"/>
                        <a:pt x="890668" y="430688"/>
                      </a:cubicBezTo>
                      <a:cubicBezTo>
                        <a:pt x="809316" y="521610"/>
                        <a:pt x="775818" y="545537"/>
                        <a:pt x="775818" y="545537"/>
                      </a:cubicBezTo>
                      <a:cubicBezTo>
                        <a:pt x="775818" y="545537"/>
                        <a:pt x="976806" y="602962"/>
                        <a:pt x="1158652" y="454615"/>
                      </a:cubicBezTo>
                      <a:cubicBezTo>
                        <a:pt x="1206506" y="612533"/>
                        <a:pt x="1115583" y="669958"/>
                        <a:pt x="1115583" y="669958"/>
                      </a:cubicBezTo>
                      <a:cubicBezTo>
                        <a:pt x="1115583" y="669958"/>
                        <a:pt x="1206506" y="698671"/>
                        <a:pt x="1297429" y="569465"/>
                      </a:cubicBezTo>
                      <a:cubicBezTo>
                        <a:pt x="1407493" y="727383"/>
                        <a:pt x="1369210" y="985796"/>
                        <a:pt x="1330927" y="1134144"/>
                      </a:cubicBezTo>
                      <a:cubicBezTo>
                        <a:pt x="1397922" y="1024079"/>
                        <a:pt x="1536700" y="1043221"/>
                        <a:pt x="1512773" y="1177212"/>
                      </a:cubicBezTo>
                      <a:cubicBezTo>
                        <a:pt x="1488845" y="1311204"/>
                        <a:pt x="1364424" y="1354273"/>
                        <a:pt x="1306999" y="1311204"/>
                      </a:cubicBezTo>
                      <a:cubicBezTo>
                        <a:pt x="1254360" y="1416483"/>
                        <a:pt x="1120368" y="1526548"/>
                        <a:pt x="1015089" y="1569617"/>
                      </a:cubicBezTo>
                      <a:cubicBezTo>
                        <a:pt x="1225647" y="1598329"/>
                        <a:pt x="1479274" y="1469123"/>
                        <a:pt x="1584554" y="1287277"/>
                      </a:cubicBezTo>
                      <a:cubicBezTo>
                        <a:pt x="1694619" y="1091075"/>
                        <a:pt x="1742473" y="856590"/>
                        <a:pt x="1651549" y="655602"/>
                      </a:cubicBezTo>
                      <a:cubicBezTo>
                        <a:pt x="1627622" y="598177"/>
                        <a:pt x="1546270" y="459400"/>
                        <a:pt x="1507987" y="416331"/>
                      </a:cubicBezTo>
                      <a:cubicBezTo>
                        <a:pt x="1503201" y="411546"/>
                        <a:pt x="1555841" y="392404"/>
                        <a:pt x="1555841" y="392404"/>
                      </a:cubicBezTo>
                      <a:cubicBezTo>
                        <a:pt x="1555841" y="392404"/>
                        <a:pt x="1531914" y="354121"/>
                        <a:pt x="1440991" y="349335"/>
                      </a:cubicBezTo>
                      <a:cubicBezTo>
                        <a:pt x="1455347" y="287125"/>
                        <a:pt x="1412278" y="234485"/>
                        <a:pt x="1412278" y="234485"/>
                      </a:cubicBezTo>
                      <a:lnTo>
                        <a:pt x="1393137" y="287125"/>
                      </a:lnTo>
                      <a:cubicBezTo>
                        <a:pt x="1297429" y="143563"/>
                        <a:pt x="1034231" y="38283"/>
                        <a:pt x="732749" y="62210"/>
                      </a:cubicBezTo>
                      <a:cubicBezTo>
                        <a:pt x="421697" y="86138"/>
                        <a:pt x="364272" y="0"/>
                        <a:pt x="364272" y="0"/>
                      </a:cubicBezTo>
                      <a:cubicBezTo>
                        <a:pt x="364272" y="0"/>
                        <a:pt x="359487" y="71781"/>
                        <a:pt x="412126" y="100494"/>
                      </a:cubicBezTo>
                      <a:cubicBezTo>
                        <a:pt x="335559" y="90923"/>
                        <a:pt x="72361" y="162704"/>
                        <a:pt x="10151" y="387619"/>
                      </a:cubicBezTo>
                      <a:close/>
                      <a:moveTo>
                        <a:pt x="163285" y="320623"/>
                      </a:moveTo>
                      <a:cubicBezTo>
                        <a:pt x="191997" y="205773"/>
                        <a:pt x="292491" y="157919"/>
                        <a:pt x="397770" y="133992"/>
                      </a:cubicBezTo>
                      <a:cubicBezTo>
                        <a:pt x="459981" y="119635"/>
                        <a:pt x="522191" y="110065"/>
                        <a:pt x="584401" y="119635"/>
                      </a:cubicBezTo>
                      <a:cubicBezTo>
                        <a:pt x="574830" y="110065"/>
                        <a:pt x="565260" y="100494"/>
                        <a:pt x="555689" y="90923"/>
                      </a:cubicBezTo>
                      <a:cubicBezTo>
                        <a:pt x="550903" y="86138"/>
                        <a:pt x="550903" y="81352"/>
                        <a:pt x="560474" y="81352"/>
                      </a:cubicBezTo>
                      <a:cubicBezTo>
                        <a:pt x="646612" y="100494"/>
                        <a:pt x="737535" y="90923"/>
                        <a:pt x="828458" y="90923"/>
                      </a:cubicBezTo>
                      <a:cubicBezTo>
                        <a:pt x="909810" y="90923"/>
                        <a:pt x="991162" y="95708"/>
                        <a:pt x="1072514" y="114850"/>
                      </a:cubicBezTo>
                      <a:cubicBezTo>
                        <a:pt x="1196935" y="143563"/>
                        <a:pt x="1330927" y="215344"/>
                        <a:pt x="1397922" y="325408"/>
                      </a:cubicBezTo>
                      <a:cubicBezTo>
                        <a:pt x="1397922" y="330194"/>
                        <a:pt x="1397922" y="330194"/>
                        <a:pt x="1397922" y="334979"/>
                      </a:cubicBezTo>
                      <a:cubicBezTo>
                        <a:pt x="1378781" y="301481"/>
                        <a:pt x="1345283" y="263198"/>
                        <a:pt x="1306999" y="253627"/>
                      </a:cubicBezTo>
                      <a:cubicBezTo>
                        <a:pt x="1302214" y="253627"/>
                        <a:pt x="1302214" y="258412"/>
                        <a:pt x="1306999" y="263198"/>
                      </a:cubicBezTo>
                      <a:cubicBezTo>
                        <a:pt x="1335712" y="296696"/>
                        <a:pt x="1373995" y="325408"/>
                        <a:pt x="1383566" y="368477"/>
                      </a:cubicBezTo>
                      <a:cubicBezTo>
                        <a:pt x="1364424" y="339765"/>
                        <a:pt x="1335712" y="315837"/>
                        <a:pt x="1302214" y="306267"/>
                      </a:cubicBezTo>
                      <a:cubicBezTo>
                        <a:pt x="1321356" y="320623"/>
                        <a:pt x="1335712" y="339765"/>
                        <a:pt x="1350068" y="363692"/>
                      </a:cubicBezTo>
                      <a:cubicBezTo>
                        <a:pt x="1350068" y="363692"/>
                        <a:pt x="1345283" y="363692"/>
                        <a:pt x="1345283" y="363692"/>
                      </a:cubicBezTo>
                      <a:cubicBezTo>
                        <a:pt x="1330927" y="358906"/>
                        <a:pt x="1306999" y="349335"/>
                        <a:pt x="1292643" y="358906"/>
                      </a:cubicBezTo>
                      <a:cubicBezTo>
                        <a:pt x="1287858" y="358906"/>
                        <a:pt x="1292643" y="363692"/>
                        <a:pt x="1292643" y="363692"/>
                      </a:cubicBezTo>
                      <a:cubicBezTo>
                        <a:pt x="1306999" y="373262"/>
                        <a:pt x="1326141" y="378048"/>
                        <a:pt x="1340497" y="387619"/>
                      </a:cubicBezTo>
                      <a:cubicBezTo>
                        <a:pt x="1350068" y="392404"/>
                        <a:pt x="1354854" y="397190"/>
                        <a:pt x="1364424" y="406760"/>
                      </a:cubicBezTo>
                      <a:cubicBezTo>
                        <a:pt x="1373995" y="416331"/>
                        <a:pt x="1378781" y="430688"/>
                        <a:pt x="1383566" y="445044"/>
                      </a:cubicBezTo>
                      <a:cubicBezTo>
                        <a:pt x="1388351" y="468971"/>
                        <a:pt x="1388351" y="492898"/>
                        <a:pt x="1393137" y="516825"/>
                      </a:cubicBezTo>
                      <a:cubicBezTo>
                        <a:pt x="1393137" y="516825"/>
                        <a:pt x="1397922" y="521610"/>
                        <a:pt x="1397922" y="521610"/>
                      </a:cubicBezTo>
                      <a:cubicBezTo>
                        <a:pt x="1402708" y="502469"/>
                        <a:pt x="1407493" y="478542"/>
                        <a:pt x="1407493" y="454615"/>
                      </a:cubicBezTo>
                      <a:cubicBezTo>
                        <a:pt x="1431420" y="478542"/>
                        <a:pt x="1488845" y="535967"/>
                        <a:pt x="1488845" y="531181"/>
                      </a:cubicBezTo>
                      <a:cubicBezTo>
                        <a:pt x="1493631" y="512040"/>
                        <a:pt x="1479274" y="454615"/>
                        <a:pt x="1412278" y="416331"/>
                      </a:cubicBezTo>
                      <a:cubicBezTo>
                        <a:pt x="1455347" y="416331"/>
                        <a:pt x="1488845" y="440258"/>
                        <a:pt x="1527129" y="502469"/>
                      </a:cubicBezTo>
                      <a:cubicBezTo>
                        <a:pt x="1574983" y="564679"/>
                        <a:pt x="1603695" y="641246"/>
                        <a:pt x="1622837" y="717812"/>
                      </a:cubicBezTo>
                      <a:cubicBezTo>
                        <a:pt x="1661120" y="880517"/>
                        <a:pt x="1641979" y="1067148"/>
                        <a:pt x="1555841" y="1215496"/>
                      </a:cubicBezTo>
                      <a:cubicBezTo>
                        <a:pt x="1551056" y="1220281"/>
                        <a:pt x="1546270" y="1210710"/>
                        <a:pt x="1546270" y="1205925"/>
                      </a:cubicBezTo>
                      <a:cubicBezTo>
                        <a:pt x="1584554" y="1115002"/>
                        <a:pt x="1589339" y="1019294"/>
                        <a:pt x="1565412" y="923585"/>
                      </a:cubicBezTo>
                      <a:cubicBezTo>
                        <a:pt x="1555841" y="961869"/>
                        <a:pt x="1536700" y="1000152"/>
                        <a:pt x="1507987" y="1033650"/>
                      </a:cubicBezTo>
                      <a:cubicBezTo>
                        <a:pt x="1503201" y="1038435"/>
                        <a:pt x="1541485" y="928371"/>
                        <a:pt x="1527129" y="861375"/>
                      </a:cubicBezTo>
                      <a:cubicBezTo>
                        <a:pt x="1517558" y="823092"/>
                        <a:pt x="1503201" y="780023"/>
                        <a:pt x="1493631" y="736954"/>
                      </a:cubicBezTo>
                      <a:cubicBezTo>
                        <a:pt x="1498416" y="827877"/>
                        <a:pt x="1479274" y="918800"/>
                        <a:pt x="1417064" y="995367"/>
                      </a:cubicBezTo>
                      <a:cubicBezTo>
                        <a:pt x="1412278" y="1000152"/>
                        <a:pt x="1440991" y="765667"/>
                        <a:pt x="1407493" y="655602"/>
                      </a:cubicBezTo>
                      <a:cubicBezTo>
                        <a:pt x="1383566" y="574250"/>
                        <a:pt x="1335712" y="502469"/>
                        <a:pt x="1283072" y="440258"/>
                      </a:cubicBezTo>
                      <a:cubicBezTo>
                        <a:pt x="1287858" y="512040"/>
                        <a:pt x="1259145" y="579035"/>
                        <a:pt x="1201720" y="631675"/>
                      </a:cubicBezTo>
                      <a:cubicBezTo>
                        <a:pt x="1196935" y="636460"/>
                        <a:pt x="1259145" y="488112"/>
                        <a:pt x="1158652" y="392404"/>
                      </a:cubicBezTo>
                      <a:cubicBezTo>
                        <a:pt x="1091656" y="468971"/>
                        <a:pt x="986377" y="526396"/>
                        <a:pt x="895454" y="516825"/>
                      </a:cubicBezTo>
                      <a:cubicBezTo>
                        <a:pt x="890668" y="516825"/>
                        <a:pt x="972020" y="430688"/>
                        <a:pt x="991162" y="378048"/>
                      </a:cubicBezTo>
                      <a:cubicBezTo>
                        <a:pt x="957664" y="392404"/>
                        <a:pt x="924166" y="401975"/>
                        <a:pt x="881097" y="401975"/>
                      </a:cubicBezTo>
                      <a:cubicBezTo>
                        <a:pt x="833243" y="401975"/>
                        <a:pt x="785389" y="392404"/>
                        <a:pt x="742320" y="387619"/>
                      </a:cubicBezTo>
                      <a:cubicBezTo>
                        <a:pt x="699252" y="382833"/>
                        <a:pt x="526976" y="435473"/>
                        <a:pt x="483908" y="459400"/>
                      </a:cubicBezTo>
                      <a:cubicBezTo>
                        <a:pt x="479122" y="464185"/>
                        <a:pt x="512620" y="358906"/>
                        <a:pt x="584401" y="334979"/>
                      </a:cubicBezTo>
                      <a:cubicBezTo>
                        <a:pt x="574830" y="334979"/>
                        <a:pt x="565260" y="330194"/>
                        <a:pt x="555689" y="330194"/>
                      </a:cubicBezTo>
                      <a:lnTo>
                        <a:pt x="555689" y="330194"/>
                      </a:lnTo>
                      <a:cubicBezTo>
                        <a:pt x="546118" y="330194"/>
                        <a:pt x="536547" y="330194"/>
                        <a:pt x="526976" y="330194"/>
                      </a:cubicBezTo>
                      <a:cubicBezTo>
                        <a:pt x="526976" y="330194"/>
                        <a:pt x="526976" y="330194"/>
                        <a:pt x="526976" y="330194"/>
                      </a:cubicBezTo>
                      <a:cubicBezTo>
                        <a:pt x="369058" y="325408"/>
                        <a:pt x="282920" y="368477"/>
                        <a:pt x="220710" y="507254"/>
                      </a:cubicBezTo>
                      <a:cubicBezTo>
                        <a:pt x="215924" y="512040"/>
                        <a:pt x="249422" y="291910"/>
                        <a:pt x="503049" y="224915"/>
                      </a:cubicBezTo>
                      <a:cubicBezTo>
                        <a:pt x="311632" y="124421"/>
                        <a:pt x="163285" y="325408"/>
                        <a:pt x="163285" y="320623"/>
                      </a:cubicBezTo>
                      <a:close/>
                    </a:path>
                  </a:pathLst>
                </a:custGeom>
                <a:solidFill>
                  <a:srgbClr val="D6371E">
                    <a:alpha val="50000"/>
                  </a:srgbClr>
                </a:solidFill>
                <a:ln w="47824"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xmlns="" id="{03893905-B629-4E5E-BD42-B9F28EAD260B}"/>
                    </a:ext>
                  </a:extLst>
                </p:cNvPr>
                <p:cNvSpPr/>
                <p:nvPr/>
              </p:nvSpPr>
              <p:spPr>
                <a:xfrm>
                  <a:off x="9048291" y="6539924"/>
                  <a:ext cx="684314" cy="1004267"/>
                </a:xfrm>
                <a:custGeom>
                  <a:avLst/>
                  <a:gdLst>
                    <a:gd name="connsiteX0" fmla="*/ 287125 w 684314"/>
                    <a:gd name="connsiteY0" fmla="*/ 741740 h 1004267"/>
                    <a:gd name="connsiteX1" fmla="*/ 492898 w 684314"/>
                    <a:gd name="connsiteY1" fmla="*/ 607748 h 1004267"/>
                    <a:gd name="connsiteX2" fmla="*/ 311052 w 684314"/>
                    <a:gd name="connsiteY2" fmla="*/ 564679 h 1004267"/>
                    <a:gd name="connsiteX3" fmla="*/ 277554 w 684314"/>
                    <a:gd name="connsiteY3" fmla="*/ 4785 h 1004267"/>
                    <a:gd name="connsiteX4" fmla="*/ 277554 w 684314"/>
                    <a:gd name="connsiteY4" fmla="*/ 0 h 1004267"/>
                    <a:gd name="connsiteX5" fmla="*/ 287125 w 684314"/>
                    <a:gd name="connsiteY5" fmla="*/ 4785 h 1004267"/>
                    <a:gd name="connsiteX6" fmla="*/ 330194 w 684314"/>
                    <a:gd name="connsiteY6" fmla="*/ 47854 h 1004267"/>
                    <a:gd name="connsiteX7" fmla="*/ 368477 w 684314"/>
                    <a:gd name="connsiteY7" fmla="*/ 167490 h 1004267"/>
                    <a:gd name="connsiteX8" fmla="*/ 373263 w 684314"/>
                    <a:gd name="connsiteY8" fmla="*/ 478542 h 1004267"/>
                    <a:gd name="connsiteX9" fmla="*/ 378048 w 684314"/>
                    <a:gd name="connsiteY9" fmla="*/ 488112 h 1004267"/>
                    <a:gd name="connsiteX10" fmla="*/ 387619 w 684314"/>
                    <a:gd name="connsiteY10" fmla="*/ 497683 h 1004267"/>
                    <a:gd name="connsiteX11" fmla="*/ 497684 w 684314"/>
                    <a:gd name="connsiteY11" fmla="*/ 301481 h 1004267"/>
                    <a:gd name="connsiteX12" fmla="*/ 488112 w 684314"/>
                    <a:gd name="connsiteY12" fmla="*/ 492898 h 1004267"/>
                    <a:gd name="connsiteX13" fmla="*/ 497684 w 684314"/>
                    <a:gd name="connsiteY13" fmla="*/ 502469 h 1004267"/>
                    <a:gd name="connsiteX14" fmla="*/ 531182 w 684314"/>
                    <a:gd name="connsiteY14" fmla="*/ 445044 h 1004267"/>
                    <a:gd name="connsiteX15" fmla="*/ 401975 w 684314"/>
                    <a:gd name="connsiteY15" fmla="*/ 832662 h 1004267"/>
                    <a:gd name="connsiteX16" fmla="*/ 406761 w 684314"/>
                    <a:gd name="connsiteY16" fmla="*/ 842233 h 1004267"/>
                    <a:gd name="connsiteX17" fmla="*/ 646031 w 684314"/>
                    <a:gd name="connsiteY17" fmla="*/ 545537 h 1004267"/>
                    <a:gd name="connsiteX18" fmla="*/ 684315 w 684314"/>
                    <a:gd name="connsiteY18" fmla="*/ 334979 h 1004267"/>
                    <a:gd name="connsiteX19" fmla="*/ 684315 w 684314"/>
                    <a:gd name="connsiteY19" fmla="*/ 325408 h 1004267"/>
                    <a:gd name="connsiteX20" fmla="*/ 569464 w 684314"/>
                    <a:gd name="connsiteY20" fmla="*/ 717812 h 1004267"/>
                    <a:gd name="connsiteX21" fmla="*/ 0 w 684314"/>
                    <a:gd name="connsiteY21" fmla="*/ 1000152 h 1004267"/>
                    <a:gd name="connsiteX22" fmla="*/ 287125 w 684314"/>
                    <a:gd name="connsiteY22" fmla="*/ 741740 h 1004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84314" h="1004267">
                      <a:moveTo>
                        <a:pt x="287125" y="741740"/>
                      </a:moveTo>
                      <a:cubicBezTo>
                        <a:pt x="344550" y="784808"/>
                        <a:pt x="468971" y="741740"/>
                        <a:pt x="492898" y="607748"/>
                      </a:cubicBezTo>
                      <a:cubicBezTo>
                        <a:pt x="516825" y="473756"/>
                        <a:pt x="378048" y="449829"/>
                        <a:pt x="311052" y="564679"/>
                      </a:cubicBezTo>
                      <a:cubicBezTo>
                        <a:pt x="349336" y="416331"/>
                        <a:pt x="387619" y="162704"/>
                        <a:pt x="277554" y="4785"/>
                      </a:cubicBezTo>
                      <a:cubicBezTo>
                        <a:pt x="277554" y="4785"/>
                        <a:pt x="277554" y="0"/>
                        <a:pt x="277554" y="0"/>
                      </a:cubicBezTo>
                      <a:cubicBezTo>
                        <a:pt x="277554" y="0"/>
                        <a:pt x="282340" y="0"/>
                        <a:pt x="287125" y="4785"/>
                      </a:cubicBezTo>
                      <a:cubicBezTo>
                        <a:pt x="306267" y="14356"/>
                        <a:pt x="320623" y="28712"/>
                        <a:pt x="330194" y="47854"/>
                      </a:cubicBezTo>
                      <a:cubicBezTo>
                        <a:pt x="349336" y="86137"/>
                        <a:pt x="358906" y="133992"/>
                        <a:pt x="368477" y="167490"/>
                      </a:cubicBezTo>
                      <a:cubicBezTo>
                        <a:pt x="387619" y="267983"/>
                        <a:pt x="382833" y="373262"/>
                        <a:pt x="373263" y="478542"/>
                      </a:cubicBezTo>
                      <a:cubicBezTo>
                        <a:pt x="373263" y="483327"/>
                        <a:pt x="373263" y="483327"/>
                        <a:pt x="378048" y="488112"/>
                      </a:cubicBezTo>
                      <a:cubicBezTo>
                        <a:pt x="378048" y="492898"/>
                        <a:pt x="382833" y="497683"/>
                        <a:pt x="387619" y="497683"/>
                      </a:cubicBezTo>
                      <a:cubicBezTo>
                        <a:pt x="454615" y="449829"/>
                        <a:pt x="488112" y="378048"/>
                        <a:pt x="497684" y="301481"/>
                      </a:cubicBezTo>
                      <a:cubicBezTo>
                        <a:pt x="502469" y="363692"/>
                        <a:pt x="497684" y="430687"/>
                        <a:pt x="488112" y="492898"/>
                      </a:cubicBezTo>
                      <a:cubicBezTo>
                        <a:pt x="488112" y="497683"/>
                        <a:pt x="492898" y="502469"/>
                        <a:pt x="497684" y="502469"/>
                      </a:cubicBezTo>
                      <a:cubicBezTo>
                        <a:pt x="516825" y="488112"/>
                        <a:pt x="526396" y="468971"/>
                        <a:pt x="531182" y="445044"/>
                      </a:cubicBezTo>
                      <a:cubicBezTo>
                        <a:pt x="535967" y="588606"/>
                        <a:pt x="507255" y="727383"/>
                        <a:pt x="401975" y="832662"/>
                      </a:cubicBezTo>
                      <a:cubicBezTo>
                        <a:pt x="397190" y="837448"/>
                        <a:pt x="401975" y="847019"/>
                        <a:pt x="406761" y="842233"/>
                      </a:cubicBezTo>
                      <a:cubicBezTo>
                        <a:pt x="521610" y="775237"/>
                        <a:pt x="602963" y="665173"/>
                        <a:pt x="646031" y="545537"/>
                      </a:cubicBezTo>
                      <a:cubicBezTo>
                        <a:pt x="669958" y="478542"/>
                        <a:pt x="679529" y="406760"/>
                        <a:pt x="684315" y="334979"/>
                      </a:cubicBezTo>
                      <a:cubicBezTo>
                        <a:pt x="684315" y="330194"/>
                        <a:pt x="684315" y="325408"/>
                        <a:pt x="684315" y="325408"/>
                      </a:cubicBezTo>
                      <a:cubicBezTo>
                        <a:pt x="684315" y="459400"/>
                        <a:pt x="636461" y="598177"/>
                        <a:pt x="569464" y="717812"/>
                      </a:cubicBezTo>
                      <a:cubicBezTo>
                        <a:pt x="464185" y="904444"/>
                        <a:pt x="210558" y="1028864"/>
                        <a:pt x="0" y="1000152"/>
                      </a:cubicBezTo>
                      <a:cubicBezTo>
                        <a:pt x="100494" y="957083"/>
                        <a:pt x="234486" y="847019"/>
                        <a:pt x="287125" y="741740"/>
                      </a:cubicBezTo>
                      <a:close/>
                    </a:path>
                  </a:pathLst>
                </a:custGeom>
                <a:solidFill>
                  <a:srgbClr val="D6371E">
                    <a:alpha val="80000"/>
                  </a:srgbClr>
                </a:solidFill>
                <a:ln w="47824"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xmlns="" id="{5C01AF1C-BC7C-4EC2-A0A4-95910EEFF97A}"/>
                    </a:ext>
                  </a:extLst>
                </p:cNvPr>
                <p:cNvSpPr/>
                <p:nvPr/>
              </p:nvSpPr>
              <p:spPr>
                <a:xfrm>
                  <a:off x="8818591" y="6386791"/>
                  <a:ext cx="148348" cy="114849"/>
                </a:xfrm>
                <a:custGeom>
                  <a:avLst/>
                  <a:gdLst>
                    <a:gd name="connsiteX0" fmla="*/ 62211 w 148348"/>
                    <a:gd name="connsiteY0" fmla="*/ 86137 h 114849"/>
                    <a:gd name="connsiteX1" fmla="*/ 0 w 148348"/>
                    <a:gd name="connsiteY1" fmla="*/ 114850 h 114849"/>
                    <a:gd name="connsiteX2" fmla="*/ 100494 w 148348"/>
                    <a:gd name="connsiteY2" fmla="*/ 9571 h 114849"/>
                    <a:gd name="connsiteX3" fmla="*/ 148348 w 148348"/>
                    <a:gd name="connsiteY3" fmla="*/ 0 h 114849"/>
                    <a:gd name="connsiteX4" fmla="*/ 62211 w 148348"/>
                    <a:gd name="connsiteY4" fmla="*/ 86137 h 1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348" h="114849">
                      <a:moveTo>
                        <a:pt x="62211" y="86137"/>
                      </a:moveTo>
                      <a:cubicBezTo>
                        <a:pt x="43069" y="100494"/>
                        <a:pt x="19142" y="110065"/>
                        <a:pt x="0" y="114850"/>
                      </a:cubicBezTo>
                      <a:cubicBezTo>
                        <a:pt x="14356" y="100494"/>
                        <a:pt x="47854" y="71781"/>
                        <a:pt x="100494" y="9571"/>
                      </a:cubicBezTo>
                      <a:cubicBezTo>
                        <a:pt x="114850" y="9571"/>
                        <a:pt x="133992" y="4785"/>
                        <a:pt x="148348" y="0"/>
                      </a:cubicBezTo>
                      <a:cubicBezTo>
                        <a:pt x="119635" y="33498"/>
                        <a:pt x="95708" y="66996"/>
                        <a:pt x="62211" y="86137"/>
                      </a:cubicBezTo>
                      <a:close/>
                    </a:path>
                  </a:pathLst>
                </a:custGeom>
                <a:solidFill>
                  <a:srgbClr val="D6371E">
                    <a:alpha val="80000"/>
                  </a:srgbClr>
                </a:solidFill>
                <a:ln w="47824"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xmlns="" id="{49D98F34-C1B3-485C-859E-20E699E719ED}"/>
                    </a:ext>
                  </a:extLst>
                </p:cNvPr>
                <p:cNvSpPr/>
                <p:nvPr/>
              </p:nvSpPr>
              <p:spPr>
                <a:xfrm>
                  <a:off x="8464470" y="6362864"/>
                  <a:ext cx="76566" cy="138777"/>
                </a:xfrm>
                <a:custGeom>
                  <a:avLst/>
                  <a:gdLst>
                    <a:gd name="connsiteX0" fmla="*/ 76567 w 76566"/>
                    <a:gd name="connsiteY0" fmla="*/ 0 h 138777"/>
                    <a:gd name="connsiteX1" fmla="*/ 19141 w 76566"/>
                    <a:gd name="connsiteY1" fmla="*/ 95708 h 138777"/>
                    <a:gd name="connsiteX2" fmla="*/ 0 w 76566"/>
                    <a:gd name="connsiteY2" fmla="*/ 138777 h 138777"/>
                    <a:gd name="connsiteX3" fmla="*/ 33498 w 76566"/>
                    <a:gd name="connsiteY3" fmla="*/ 33498 h 138777"/>
                    <a:gd name="connsiteX4" fmla="*/ 76567 w 76566"/>
                    <a:gd name="connsiteY4" fmla="*/ 0 h 138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66" h="138777">
                      <a:moveTo>
                        <a:pt x="76567" y="0"/>
                      </a:moveTo>
                      <a:cubicBezTo>
                        <a:pt x="52640" y="28713"/>
                        <a:pt x="33498" y="62210"/>
                        <a:pt x="19141" y="95708"/>
                      </a:cubicBezTo>
                      <a:cubicBezTo>
                        <a:pt x="14356" y="105279"/>
                        <a:pt x="4785" y="119635"/>
                        <a:pt x="0" y="138777"/>
                      </a:cubicBezTo>
                      <a:cubicBezTo>
                        <a:pt x="0" y="119635"/>
                        <a:pt x="0" y="76567"/>
                        <a:pt x="33498" y="33498"/>
                      </a:cubicBezTo>
                      <a:cubicBezTo>
                        <a:pt x="47854" y="19142"/>
                        <a:pt x="62210" y="9571"/>
                        <a:pt x="76567" y="0"/>
                      </a:cubicBezTo>
                      <a:close/>
                    </a:path>
                  </a:pathLst>
                </a:custGeom>
                <a:solidFill>
                  <a:srgbClr val="D6371E">
                    <a:alpha val="80000"/>
                  </a:srgbClr>
                </a:solidFill>
                <a:ln w="47824"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xmlns="" id="{25796A75-95CA-4739-AA40-CBB3544337CA}"/>
                    </a:ext>
                  </a:extLst>
                </p:cNvPr>
                <p:cNvSpPr/>
                <p:nvPr/>
              </p:nvSpPr>
              <p:spPr>
                <a:xfrm>
                  <a:off x="8023631" y="6061383"/>
                  <a:ext cx="431267" cy="665172"/>
                </a:xfrm>
                <a:custGeom>
                  <a:avLst/>
                  <a:gdLst>
                    <a:gd name="connsiteX0" fmla="*/ 426482 w 431267"/>
                    <a:gd name="connsiteY0" fmla="*/ 4785 h 665172"/>
                    <a:gd name="connsiteX1" fmla="*/ 416912 w 431267"/>
                    <a:gd name="connsiteY1" fmla="*/ 0 h 665172"/>
                    <a:gd name="connsiteX2" fmla="*/ 431268 w 431267"/>
                    <a:gd name="connsiteY2" fmla="*/ 9571 h 665172"/>
                    <a:gd name="connsiteX3" fmla="*/ 144143 w 431267"/>
                    <a:gd name="connsiteY3" fmla="*/ 215344 h 665172"/>
                    <a:gd name="connsiteX4" fmla="*/ 125001 w 431267"/>
                    <a:gd name="connsiteY4" fmla="*/ 478542 h 665172"/>
                    <a:gd name="connsiteX5" fmla="*/ 378628 w 431267"/>
                    <a:gd name="connsiteY5" fmla="*/ 129206 h 665172"/>
                    <a:gd name="connsiteX6" fmla="*/ 244636 w 431267"/>
                    <a:gd name="connsiteY6" fmla="*/ 267983 h 665172"/>
                    <a:gd name="connsiteX7" fmla="*/ 177641 w 431267"/>
                    <a:gd name="connsiteY7" fmla="*/ 574250 h 665172"/>
                    <a:gd name="connsiteX8" fmla="*/ 187212 w 431267"/>
                    <a:gd name="connsiteY8" fmla="*/ 574250 h 665172"/>
                    <a:gd name="connsiteX9" fmla="*/ 302062 w 431267"/>
                    <a:gd name="connsiteY9" fmla="*/ 392404 h 665172"/>
                    <a:gd name="connsiteX10" fmla="*/ 335559 w 431267"/>
                    <a:gd name="connsiteY10" fmla="*/ 368477 h 665172"/>
                    <a:gd name="connsiteX11" fmla="*/ 191997 w 431267"/>
                    <a:gd name="connsiteY11" fmla="*/ 665173 h 665172"/>
                    <a:gd name="connsiteX12" fmla="*/ 10151 w 431267"/>
                    <a:gd name="connsiteY12" fmla="*/ 282340 h 665172"/>
                    <a:gd name="connsiteX13" fmla="*/ 426482 w 431267"/>
                    <a:gd name="connsiteY13" fmla="*/ 4785 h 665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1267" h="665172">
                      <a:moveTo>
                        <a:pt x="426482" y="4785"/>
                      </a:moveTo>
                      <a:cubicBezTo>
                        <a:pt x="421697" y="4785"/>
                        <a:pt x="421697" y="0"/>
                        <a:pt x="416912" y="0"/>
                      </a:cubicBezTo>
                      <a:cubicBezTo>
                        <a:pt x="421697" y="4785"/>
                        <a:pt x="426482" y="4785"/>
                        <a:pt x="431268" y="9571"/>
                      </a:cubicBezTo>
                      <a:cubicBezTo>
                        <a:pt x="311632" y="14356"/>
                        <a:pt x="187212" y="105279"/>
                        <a:pt x="144143" y="215344"/>
                      </a:cubicBezTo>
                      <a:cubicBezTo>
                        <a:pt x="91503" y="344550"/>
                        <a:pt x="125001" y="483327"/>
                        <a:pt x="125001" y="478542"/>
                      </a:cubicBezTo>
                      <a:cubicBezTo>
                        <a:pt x="163285" y="224915"/>
                        <a:pt x="345131" y="143563"/>
                        <a:pt x="378628" y="129206"/>
                      </a:cubicBezTo>
                      <a:cubicBezTo>
                        <a:pt x="373843" y="138777"/>
                        <a:pt x="311632" y="157919"/>
                        <a:pt x="244636" y="267983"/>
                      </a:cubicBezTo>
                      <a:cubicBezTo>
                        <a:pt x="196782" y="349335"/>
                        <a:pt x="163285" y="478542"/>
                        <a:pt x="177641" y="574250"/>
                      </a:cubicBezTo>
                      <a:cubicBezTo>
                        <a:pt x="177641" y="579035"/>
                        <a:pt x="187212" y="583821"/>
                        <a:pt x="187212" y="574250"/>
                      </a:cubicBezTo>
                      <a:cubicBezTo>
                        <a:pt x="206353" y="507254"/>
                        <a:pt x="244636" y="440258"/>
                        <a:pt x="302062" y="392404"/>
                      </a:cubicBezTo>
                      <a:cubicBezTo>
                        <a:pt x="311632" y="382833"/>
                        <a:pt x="325989" y="378048"/>
                        <a:pt x="335559" y="368477"/>
                      </a:cubicBezTo>
                      <a:cubicBezTo>
                        <a:pt x="206353" y="473756"/>
                        <a:pt x="191997" y="665173"/>
                        <a:pt x="191997" y="665173"/>
                      </a:cubicBezTo>
                      <a:cubicBezTo>
                        <a:pt x="191997" y="665173"/>
                        <a:pt x="-52059" y="507254"/>
                        <a:pt x="10151" y="282340"/>
                      </a:cubicBezTo>
                      <a:cubicBezTo>
                        <a:pt x="77147" y="66996"/>
                        <a:pt x="340345" y="-4785"/>
                        <a:pt x="426482" y="4785"/>
                      </a:cubicBezTo>
                      <a:close/>
                    </a:path>
                  </a:pathLst>
                </a:custGeom>
                <a:solidFill>
                  <a:srgbClr val="D6371E">
                    <a:alpha val="80000"/>
                  </a:srgbClr>
                </a:solidFill>
                <a:ln w="47824"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xmlns="" id="{F3EDA27B-AD62-4C93-8CCE-F7AFB022FE7E}"/>
                    </a:ext>
                  </a:extLst>
                </p:cNvPr>
                <p:cNvSpPr/>
                <p:nvPr/>
              </p:nvSpPr>
              <p:spPr>
                <a:xfrm>
                  <a:off x="9144000" y="6386791"/>
                  <a:ext cx="85882" cy="253627"/>
                </a:xfrm>
                <a:custGeom>
                  <a:avLst/>
                  <a:gdLst>
                    <a:gd name="connsiteX0" fmla="*/ 4785 w 85882"/>
                    <a:gd name="connsiteY0" fmla="*/ 253627 h 253627"/>
                    <a:gd name="connsiteX1" fmla="*/ 0 w 85882"/>
                    <a:gd name="connsiteY1" fmla="*/ 253627 h 253627"/>
                    <a:gd name="connsiteX2" fmla="*/ 43069 w 85882"/>
                    <a:gd name="connsiteY2" fmla="*/ 38283 h 253627"/>
                    <a:gd name="connsiteX3" fmla="*/ 43069 w 85882"/>
                    <a:gd name="connsiteY3" fmla="*/ 38283 h 253627"/>
                    <a:gd name="connsiteX4" fmla="*/ 38283 w 85882"/>
                    <a:gd name="connsiteY4" fmla="*/ 0 h 253627"/>
                    <a:gd name="connsiteX5" fmla="*/ 4785 w 85882"/>
                    <a:gd name="connsiteY5" fmla="*/ 253627 h 253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882" h="253627">
                      <a:moveTo>
                        <a:pt x="4785" y="253627"/>
                      </a:moveTo>
                      <a:cubicBezTo>
                        <a:pt x="0" y="253627"/>
                        <a:pt x="0" y="253627"/>
                        <a:pt x="0" y="253627"/>
                      </a:cubicBezTo>
                      <a:cubicBezTo>
                        <a:pt x="0" y="253627"/>
                        <a:pt x="90923" y="196202"/>
                        <a:pt x="43069" y="38283"/>
                      </a:cubicBezTo>
                      <a:cubicBezTo>
                        <a:pt x="43069" y="38283"/>
                        <a:pt x="43069" y="38283"/>
                        <a:pt x="43069" y="38283"/>
                      </a:cubicBezTo>
                      <a:cubicBezTo>
                        <a:pt x="43069" y="23927"/>
                        <a:pt x="38283" y="14356"/>
                        <a:pt x="38283" y="0"/>
                      </a:cubicBezTo>
                      <a:cubicBezTo>
                        <a:pt x="114850" y="52640"/>
                        <a:pt x="95708" y="220129"/>
                        <a:pt x="4785" y="253627"/>
                      </a:cubicBezTo>
                      <a:close/>
                    </a:path>
                  </a:pathLst>
                </a:custGeom>
                <a:solidFill>
                  <a:srgbClr val="D6371E">
                    <a:alpha val="80000"/>
                  </a:srgbClr>
                </a:solidFill>
                <a:ln w="47824"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xmlns="" id="{206A8A48-D75E-4FF6-90CC-DC625713ADA0}"/>
                    </a:ext>
                  </a:extLst>
                </p:cNvPr>
                <p:cNvSpPr/>
                <p:nvPr/>
              </p:nvSpPr>
              <p:spPr>
                <a:xfrm>
                  <a:off x="9421554" y="6471589"/>
                  <a:ext cx="228476" cy="424583"/>
                </a:xfrm>
                <a:custGeom>
                  <a:avLst/>
                  <a:gdLst>
                    <a:gd name="connsiteX0" fmla="*/ 47854 w 228476"/>
                    <a:gd name="connsiteY0" fmla="*/ 92263 h 424583"/>
                    <a:gd name="connsiteX1" fmla="*/ 14356 w 228476"/>
                    <a:gd name="connsiteY1" fmla="*/ 68336 h 424583"/>
                    <a:gd name="connsiteX2" fmla="*/ 9571 w 228476"/>
                    <a:gd name="connsiteY2" fmla="*/ 73121 h 424583"/>
                    <a:gd name="connsiteX3" fmla="*/ 47854 w 228476"/>
                    <a:gd name="connsiteY3" fmla="*/ 144902 h 424583"/>
                    <a:gd name="connsiteX4" fmla="*/ 66996 w 228476"/>
                    <a:gd name="connsiteY4" fmla="*/ 235825 h 424583"/>
                    <a:gd name="connsiteX5" fmla="*/ 47854 w 228476"/>
                    <a:gd name="connsiteY5" fmla="*/ 412886 h 424583"/>
                    <a:gd name="connsiteX6" fmla="*/ 52640 w 228476"/>
                    <a:gd name="connsiteY6" fmla="*/ 417671 h 424583"/>
                    <a:gd name="connsiteX7" fmla="*/ 71781 w 228476"/>
                    <a:gd name="connsiteY7" fmla="*/ 369817 h 424583"/>
                    <a:gd name="connsiteX8" fmla="*/ 86137 w 228476"/>
                    <a:gd name="connsiteY8" fmla="*/ 312392 h 424583"/>
                    <a:gd name="connsiteX9" fmla="*/ 95708 w 228476"/>
                    <a:gd name="connsiteY9" fmla="*/ 264538 h 424583"/>
                    <a:gd name="connsiteX10" fmla="*/ 95708 w 228476"/>
                    <a:gd name="connsiteY10" fmla="*/ 168829 h 424583"/>
                    <a:gd name="connsiteX11" fmla="*/ 110064 w 228476"/>
                    <a:gd name="connsiteY11" fmla="*/ 192757 h 424583"/>
                    <a:gd name="connsiteX12" fmla="*/ 157919 w 228476"/>
                    <a:gd name="connsiteY12" fmla="*/ 393744 h 424583"/>
                    <a:gd name="connsiteX13" fmla="*/ 162704 w 228476"/>
                    <a:gd name="connsiteY13" fmla="*/ 393744 h 424583"/>
                    <a:gd name="connsiteX14" fmla="*/ 167490 w 228476"/>
                    <a:gd name="connsiteY14" fmla="*/ 293250 h 424583"/>
                    <a:gd name="connsiteX15" fmla="*/ 162704 w 228476"/>
                    <a:gd name="connsiteY15" fmla="*/ 240611 h 424583"/>
                    <a:gd name="connsiteX16" fmla="*/ 157919 w 228476"/>
                    <a:gd name="connsiteY16" fmla="*/ 226254 h 424583"/>
                    <a:gd name="connsiteX17" fmla="*/ 196202 w 228476"/>
                    <a:gd name="connsiteY17" fmla="*/ 317177 h 424583"/>
                    <a:gd name="connsiteX18" fmla="*/ 215344 w 228476"/>
                    <a:gd name="connsiteY18" fmla="*/ 422456 h 424583"/>
                    <a:gd name="connsiteX19" fmla="*/ 220129 w 228476"/>
                    <a:gd name="connsiteY19" fmla="*/ 422456 h 424583"/>
                    <a:gd name="connsiteX20" fmla="*/ 210558 w 228476"/>
                    <a:gd name="connsiteY20" fmla="*/ 216684 h 424583"/>
                    <a:gd name="connsiteX21" fmla="*/ 143563 w 228476"/>
                    <a:gd name="connsiteY21" fmla="*/ 77907 h 424583"/>
                    <a:gd name="connsiteX22" fmla="*/ 105279 w 228476"/>
                    <a:gd name="connsiteY22" fmla="*/ 30052 h 424583"/>
                    <a:gd name="connsiteX23" fmla="*/ 100494 w 228476"/>
                    <a:gd name="connsiteY23" fmla="*/ 34838 h 424583"/>
                    <a:gd name="connsiteX24" fmla="*/ 143563 w 228476"/>
                    <a:gd name="connsiteY24" fmla="*/ 168829 h 424583"/>
                    <a:gd name="connsiteX25" fmla="*/ 143563 w 228476"/>
                    <a:gd name="connsiteY25" fmla="*/ 173615 h 424583"/>
                    <a:gd name="connsiteX26" fmla="*/ 143563 w 228476"/>
                    <a:gd name="connsiteY26" fmla="*/ 168829 h 424583"/>
                    <a:gd name="connsiteX27" fmla="*/ 133992 w 228476"/>
                    <a:gd name="connsiteY27" fmla="*/ 144902 h 424583"/>
                    <a:gd name="connsiteX28" fmla="*/ 105279 w 228476"/>
                    <a:gd name="connsiteY28" fmla="*/ 92263 h 424583"/>
                    <a:gd name="connsiteX29" fmla="*/ 95708 w 228476"/>
                    <a:gd name="connsiteY29" fmla="*/ 92263 h 424583"/>
                    <a:gd name="connsiteX30" fmla="*/ 114850 w 228476"/>
                    <a:gd name="connsiteY30" fmla="*/ 149688 h 424583"/>
                    <a:gd name="connsiteX31" fmla="*/ 86137 w 228476"/>
                    <a:gd name="connsiteY31" fmla="*/ 97048 h 424583"/>
                    <a:gd name="connsiteX32" fmla="*/ 4785 w 228476"/>
                    <a:gd name="connsiteY32" fmla="*/ 1340 h 424583"/>
                    <a:gd name="connsiteX33" fmla="*/ 0 w 228476"/>
                    <a:gd name="connsiteY33" fmla="*/ 6125 h 424583"/>
                    <a:gd name="connsiteX34" fmla="*/ 47854 w 228476"/>
                    <a:gd name="connsiteY34" fmla="*/ 92263 h 42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28476" h="424583">
                      <a:moveTo>
                        <a:pt x="47854" y="92263"/>
                      </a:moveTo>
                      <a:cubicBezTo>
                        <a:pt x="38283" y="82692"/>
                        <a:pt x="28712" y="73121"/>
                        <a:pt x="14356" y="68336"/>
                      </a:cubicBezTo>
                      <a:cubicBezTo>
                        <a:pt x="9571" y="68336"/>
                        <a:pt x="9571" y="73121"/>
                        <a:pt x="9571" y="73121"/>
                      </a:cubicBezTo>
                      <a:cubicBezTo>
                        <a:pt x="19141" y="97048"/>
                        <a:pt x="38283" y="120975"/>
                        <a:pt x="47854" y="144902"/>
                      </a:cubicBezTo>
                      <a:cubicBezTo>
                        <a:pt x="57425" y="173615"/>
                        <a:pt x="66996" y="207113"/>
                        <a:pt x="66996" y="235825"/>
                      </a:cubicBezTo>
                      <a:cubicBezTo>
                        <a:pt x="71781" y="293250"/>
                        <a:pt x="66996" y="355461"/>
                        <a:pt x="47854" y="412886"/>
                      </a:cubicBezTo>
                      <a:cubicBezTo>
                        <a:pt x="47854" y="417671"/>
                        <a:pt x="52640" y="422456"/>
                        <a:pt x="52640" y="417671"/>
                      </a:cubicBezTo>
                      <a:cubicBezTo>
                        <a:pt x="62210" y="403315"/>
                        <a:pt x="66996" y="388959"/>
                        <a:pt x="71781" y="369817"/>
                      </a:cubicBezTo>
                      <a:cubicBezTo>
                        <a:pt x="76567" y="350675"/>
                        <a:pt x="86137" y="331534"/>
                        <a:pt x="86137" y="312392"/>
                      </a:cubicBezTo>
                      <a:cubicBezTo>
                        <a:pt x="90923" y="298036"/>
                        <a:pt x="90923" y="278894"/>
                        <a:pt x="95708" y="264538"/>
                      </a:cubicBezTo>
                      <a:cubicBezTo>
                        <a:pt x="100494" y="235825"/>
                        <a:pt x="105279" y="197542"/>
                        <a:pt x="95708" y="168829"/>
                      </a:cubicBezTo>
                      <a:cubicBezTo>
                        <a:pt x="100494" y="178400"/>
                        <a:pt x="105279" y="183186"/>
                        <a:pt x="110064" y="192757"/>
                      </a:cubicBezTo>
                      <a:cubicBezTo>
                        <a:pt x="143563" y="259752"/>
                        <a:pt x="148348" y="321963"/>
                        <a:pt x="157919" y="393744"/>
                      </a:cubicBezTo>
                      <a:cubicBezTo>
                        <a:pt x="157919" y="398529"/>
                        <a:pt x="162704" y="403315"/>
                        <a:pt x="162704" y="393744"/>
                      </a:cubicBezTo>
                      <a:cubicBezTo>
                        <a:pt x="167490" y="360246"/>
                        <a:pt x="167490" y="326748"/>
                        <a:pt x="167490" y="293250"/>
                      </a:cubicBezTo>
                      <a:cubicBezTo>
                        <a:pt x="167490" y="274109"/>
                        <a:pt x="162704" y="254967"/>
                        <a:pt x="162704" y="240611"/>
                      </a:cubicBezTo>
                      <a:cubicBezTo>
                        <a:pt x="162704" y="235825"/>
                        <a:pt x="148348" y="207113"/>
                        <a:pt x="157919" y="226254"/>
                      </a:cubicBezTo>
                      <a:cubicBezTo>
                        <a:pt x="177060" y="254967"/>
                        <a:pt x="186631" y="288465"/>
                        <a:pt x="196202" y="317177"/>
                      </a:cubicBezTo>
                      <a:cubicBezTo>
                        <a:pt x="205773" y="350675"/>
                        <a:pt x="205773" y="388959"/>
                        <a:pt x="215344" y="422456"/>
                      </a:cubicBezTo>
                      <a:cubicBezTo>
                        <a:pt x="215344" y="422456"/>
                        <a:pt x="220129" y="427242"/>
                        <a:pt x="220129" y="422456"/>
                      </a:cubicBezTo>
                      <a:cubicBezTo>
                        <a:pt x="234485" y="360246"/>
                        <a:pt x="229700" y="278894"/>
                        <a:pt x="210558" y="216684"/>
                      </a:cubicBezTo>
                      <a:cubicBezTo>
                        <a:pt x="196202" y="164044"/>
                        <a:pt x="172275" y="120975"/>
                        <a:pt x="143563" y="77907"/>
                      </a:cubicBezTo>
                      <a:cubicBezTo>
                        <a:pt x="133992" y="58765"/>
                        <a:pt x="124421" y="44409"/>
                        <a:pt x="105279" y="30052"/>
                      </a:cubicBezTo>
                      <a:cubicBezTo>
                        <a:pt x="100494" y="30052"/>
                        <a:pt x="100494" y="30052"/>
                        <a:pt x="100494" y="34838"/>
                      </a:cubicBezTo>
                      <a:cubicBezTo>
                        <a:pt x="114850" y="77907"/>
                        <a:pt x="133992" y="120975"/>
                        <a:pt x="143563" y="168829"/>
                      </a:cubicBezTo>
                      <a:cubicBezTo>
                        <a:pt x="143563" y="173615"/>
                        <a:pt x="143563" y="173615"/>
                        <a:pt x="143563" y="173615"/>
                      </a:cubicBezTo>
                      <a:cubicBezTo>
                        <a:pt x="143563" y="173615"/>
                        <a:pt x="143563" y="168829"/>
                        <a:pt x="143563" y="168829"/>
                      </a:cubicBezTo>
                      <a:cubicBezTo>
                        <a:pt x="138777" y="159259"/>
                        <a:pt x="133992" y="154473"/>
                        <a:pt x="133992" y="144902"/>
                      </a:cubicBezTo>
                      <a:cubicBezTo>
                        <a:pt x="124421" y="125761"/>
                        <a:pt x="114850" y="111405"/>
                        <a:pt x="105279" y="92263"/>
                      </a:cubicBezTo>
                      <a:cubicBezTo>
                        <a:pt x="100494" y="87477"/>
                        <a:pt x="95708" y="87477"/>
                        <a:pt x="95708" y="92263"/>
                      </a:cubicBezTo>
                      <a:cubicBezTo>
                        <a:pt x="95708" y="111405"/>
                        <a:pt x="110064" y="130546"/>
                        <a:pt x="114850" y="149688"/>
                      </a:cubicBezTo>
                      <a:cubicBezTo>
                        <a:pt x="114850" y="135332"/>
                        <a:pt x="95708" y="106619"/>
                        <a:pt x="86137" y="97048"/>
                      </a:cubicBezTo>
                      <a:cubicBezTo>
                        <a:pt x="62210" y="63550"/>
                        <a:pt x="38283" y="25267"/>
                        <a:pt x="4785" y="1340"/>
                      </a:cubicBezTo>
                      <a:cubicBezTo>
                        <a:pt x="0" y="-3445"/>
                        <a:pt x="0" y="6125"/>
                        <a:pt x="0" y="6125"/>
                      </a:cubicBezTo>
                      <a:cubicBezTo>
                        <a:pt x="28712" y="39623"/>
                        <a:pt x="38283" y="63550"/>
                        <a:pt x="47854" y="92263"/>
                      </a:cubicBezTo>
                      <a:close/>
                    </a:path>
                  </a:pathLst>
                </a:custGeom>
                <a:solidFill>
                  <a:srgbClr val="D9531E"/>
                </a:solidFill>
                <a:ln w="47824"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xmlns="" id="{D1775F76-9C22-4B45-9E76-F99B2D119873}"/>
                    </a:ext>
                  </a:extLst>
                </p:cNvPr>
                <p:cNvSpPr/>
                <p:nvPr/>
              </p:nvSpPr>
              <p:spPr>
                <a:xfrm>
                  <a:off x="8481601" y="6956256"/>
                  <a:ext cx="150359" cy="116431"/>
                </a:xfrm>
                <a:custGeom>
                  <a:avLst/>
                  <a:gdLst>
                    <a:gd name="connsiteX0" fmla="*/ 150359 w 150359"/>
                    <a:gd name="connsiteY0" fmla="*/ 86137 h 116431"/>
                    <a:gd name="connsiteX1" fmla="*/ 40294 w 150359"/>
                    <a:gd name="connsiteY1" fmla="*/ 62210 h 116431"/>
                    <a:gd name="connsiteX2" fmla="*/ 25938 w 150359"/>
                    <a:gd name="connsiteY2" fmla="*/ 0 h 116431"/>
                    <a:gd name="connsiteX3" fmla="*/ 40294 w 150359"/>
                    <a:gd name="connsiteY3" fmla="*/ 105279 h 116431"/>
                    <a:gd name="connsiteX4" fmla="*/ 150359 w 150359"/>
                    <a:gd name="connsiteY4" fmla="*/ 86137 h 116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359" h="116431">
                      <a:moveTo>
                        <a:pt x="150359" y="86137"/>
                      </a:moveTo>
                      <a:cubicBezTo>
                        <a:pt x="150359" y="86137"/>
                        <a:pt x="78578" y="100494"/>
                        <a:pt x="40294" y="62210"/>
                      </a:cubicBezTo>
                      <a:cubicBezTo>
                        <a:pt x="6797" y="23927"/>
                        <a:pt x="25938" y="0"/>
                        <a:pt x="25938" y="0"/>
                      </a:cubicBezTo>
                      <a:cubicBezTo>
                        <a:pt x="25938" y="0"/>
                        <a:pt x="-41058" y="62210"/>
                        <a:pt x="40294" y="105279"/>
                      </a:cubicBezTo>
                      <a:cubicBezTo>
                        <a:pt x="102505" y="138777"/>
                        <a:pt x="150359" y="86137"/>
                        <a:pt x="150359" y="86137"/>
                      </a:cubicBezTo>
                      <a:close/>
                    </a:path>
                  </a:pathLst>
                </a:custGeom>
                <a:solidFill>
                  <a:srgbClr val="FBC98F">
                    <a:alpha val="50000"/>
                  </a:srgbClr>
                </a:solidFill>
                <a:ln w="47824"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xmlns="" id="{BBE37FE6-7EAB-4D43-9D4A-D8814FADC0D1}"/>
                    </a:ext>
                  </a:extLst>
                </p:cNvPr>
                <p:cNvSpPr/>
                <p:nvPr/>
              </p:nvSpPr>
              <p:spPr>
                <a:xfrm>
                  <a:off x="8684599" y="6058327"/>
                  <a:ext cx="622104" cy="199258"/>
                </a:xfrm>
                <a:custGeom>
                  <a:avLst/>
                  <a:gdLst>
                    <a:gd name="connsiteX0" fmla="*/ 133991 w 622104"/>
                    <a:gd name="connsiteY0" fmla="*/ 7842 h 199258"/>
                    <a:gd name="connsiteX1" fmla="*/ 406761 w 622104"/>
                    <a:gd name="connsiteY1" fmla="*/ 17412 h 199258"/>
                    <a:gd name="connsiteX2" fmla="*/ 535967 w 622104"/>
                    <a:gd name="connsiteY2" fmla="*/ 74837 h 199258"/>
                    <a:gd name="connsiteX3" fmla="*/ 622104 w 622104"/>
                    <a:gd name="connsiteY3" fmla="*/ 141833 h 199258"/>
                    <a:gd name="connsiteX4" fmla="*/ 378048 w 622104"/>
                    <a:gd name="connsiteY4" fmla="*/ 36554 h 199258"/>
                    <a:gd name="connsiteX5" fmla="*/ 612533 w 622104"/>
                    <a:gd name="connsiteY5" fmla="*/ 194473 h 199258"/>
                    <a:gd name="connsiteX6" fmla="*/ 612533 w 622104"/>
                    <a:gd name="connsiteY6" fmla="*/ 199258 h 199258"/>
                    <a:gd name="connsiteX7" fmla="*/ 263198 w 622104"/>
                    <a:gd name="connsiteY7" fmla="*/ 41339 h 199258"/>
                    <a:gd name="connsiteX8" fmla="*/ 57425 w 622104"/>
                    <a:gd name="connsiteY8" fmla="*/ 22198 h 199258"/>
                    <a:gd name="connsiteX9" fmla="*/ 0 w 622104"/>
                    <a:gd name="connsiteY9" fmla="*/ 12627 h 199258"/>
                    <a:gd name="connsiteX10" fmla="*/ 133991 w 622104"/>
                    <a:gd name="connsiteY10" fmla="*/ 7842 h 199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2104" h="199258">
                      <a:moveTo>
                        <a:pt x="133991" y="7842"/>
                      </a:moveTo>
                      <a:cubicBezTo>
                        <a:pt x="224914" y="-1729"/>
                        <a:pt x="320623" y="-6515"/>
                        <a:pt x="406761" y="17412"/>
                      </a:cubicBezTo>
                      <a:cubicBezTo>
                        <a:pt x="449829" y="31769"/>
                        <a:pt x="492898" y="50910"/>
                        <a:pt x="535967" y="74837"/>
                      </a:cubicBezTo>
                      <a:cubicBezTo>
                        <a:pt x="564679" y="93979"/>
                        <a:pt x="598177" y="113121"/>
                        <a:pt x="622104" y="141833"/>
                      </a:cubicBezTo>
                      <a:cubicBezTo>
                        <a:pt x="545538" y="93979"/>
                        <a:pt x="464185" y="55696"/>
                        <a:pt x="378048" y="36554"/>
                      </a:cubicBezTo>
                      <a:cubicBezTo>
                        <a:pt x="473756" y="65267"/>
                        <a:pt x="555108" y="113121"/>
                        <a:pt x="612533" y="194473"/>
                      </a:cubicBezTo>
                      <a:cubicBezTo>
                        <a:pt x="612533" y="194473"/>
                        <a:pt x="612533" y="199258"/>
                        <a:pt x="612533" y="199258"/>
                      </a:cubicBezTo>
                      <a:cubicBezTo>
                        <a:pt x="516825" y="113121"/>
                        <a:pt x="387619" y="60481"/>
                        <a:pt x="263198" y="41339"/>
                      </a:cubicBezTo>
                      <a:cubicBezTo>
                        <a:pt x="196202" y="31769"/>
                        <a:pt x="124421" y="31769"/>
                        <a:pt x="57425" y="22198"/>
                      </a:cubicBezTo>
                      <a:cubicBezTo>
                        <a:pt x="38283" y="22198"/>
                        <a:pt x="19142" y="17412"/>
                        <a:pt x="0" y="12627"/>
                      </a:cubicBezTo>
                      <a:cubicBezTo>
                        <a:pt x="43069" y="17412"/>
                        <a:pt x="86137" y="12627"/>
                        <a:pt x="133991" y="7842"/>
                      </a:cubicBezTo>
                      <a:close/>
                    </a:path>
                  </a:pathLst>
                </a:custGeom>
                <a:solidFill>
                  <a:srgbClr val="D9531E"/>
                </a:solidFill>
                <a:ln w="47824"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xmlns="" id="{A5F099CF-D9DF-46CA-8C36-97B55FB810DB}"/>
                    </a:ext>
                  </a:extLst>
                </p:cNvPr>
                <p:cNvSpPr/>
                <p:nvPr/>
              </p:nvSpPr>
              <p:spPr>
                <a:xfrm>
                  <a:off x="8584106" y="6262370"/>
                  <a:ext cx="602962" cy="181845"/>
                </a:xfrm>
                <a:custGeom>
                  <a:avLst/>
                  <a:gdLst>
                    <a:gd name="connsiteX0" fmla="*/ 296696 w 602962"/>
                    <a:gd name="connsiteY0" fmla="*/ 76567 h 181845"/>
                    <a:gd name="connsiteX1" fmla="*/ 0 w 602962"/>
                    <a:gd name="connsiteY1" fmla="*/ 119635 h 181845"/>
                    <a:gd name="connsiteX2" fmla="*/ 167490 w 602962"/>
                    <a:gd name="connsiteY2" fmla="*/ 62210 h 181845"/>
                    <a:gd name="connsiteX3" fmla="*/ 320623 w 602962"/>
                    <a:gd name="connsiteY3" fmla="*/ 57425 h 181845"/>
                    <a:gd name="connsiteX4" fmla="*/ 531181 w 602962"/>
                    <a:gd name="connsiteY4" fmla="*/ 0 h 181845"/>
                    <a:gd name="connsiteX5" fmla="*/ 473756 w 602962"/>
                    <a:gd name="connsiteY5" fmla="*/ 119635 h 181845"/>
                    <a:gd name="connsiteX6" fmla="*/ 435473 w 602962"/>
                    <a:gd name="connsiteY6" fmla="*/ 157919 h 181845"/>
                    <a:gd name="connsiteX7" fmla="*/ 521610 w 602962"/>
                    <a:gd name="connsiteY7" fmla="*/ 114850 h 181845"/>
                    <a:gd name="connsiteX8" fmla="*/ 602963 w 602962"/>
                    <a:gd name="connsiteY8" fmla="*/ 43069 h 181845"/>
                    <a:gd name="connsiteX9" fmla="*/ 602963 w 602962"/>
                    <a:gd name="connsiteY9" fmla="*/ 43069 h 181845"/>
                    <a:gd name="connsiteX10" fmla="*/ 555108 w 602962"/>
                    <a:gd name="connsiteY10" fmla="*/ 119635 h 181845"/>
                    <a:gd name="connsiteX11" fmla="*/ 478542 w 602962"/>
                    <a:gd name="connsiteY11" fmla="*/ 167490 h 181845"/>
                    <a:gd name="connsiteX12" fmla="*/ 411546 w 602962"/>
                    <a:gd name="connsiteY12" fmla="*/ 177060 h 181845"/>
                    <a:gd name="connsiteX13" fmla="*/ 363692 w 602962"/>
                    <a:gd name="connsiteY13" fmla="*/ 181846 h 181845"/>
                    <a:gd name="connsiteX14" fmla="*/ 363692 w 602962"/>
                    <a:gd name="connsiteY14" fmla="*/ 177060 h 181845"/>
                    <a:gd name="connsiteX15" fmla="*/ 497683 w 602962"/>
                    <a:gd name="connsiteY15" fmla="*/ 23927 h 181845"/>
                    <a:gd name="connsiteX16" fmla="*/ 296696 w 602962"/>
                    <a:gd name="connsiteY16" fmla="*/ 76567 h 181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2962" h="181845">
                      <a:moveTo>
                        <a:pt x="296696" y="76567"/>
                      </a:moveTo>
                      <a:cubicBezTo>
                        <a:pt x="186631" y="71781"/>
                        <a:pt x="95708" y="66996"/>
                        <a:pt x="0" y="119635"/>
                      </a:cubicBezTo>
                      <a:cubicBezTo>
                        <a:pt x="43068" y="81352"/>
                        <a:pt x="114850" y="66996"/>
                        <a:pt x="167490" y="62210"/>
                      </a:cubicBezTo>
                      <a:cubicBezTo>
                        <a:pt x="220129" y="57425"/>
                        <a:pt x="267983" y="62210"/>
                        <a:pt x="320623" y="57425"/>
                      </a:cubicBezTo>
                      <a:cubicBezTo>
                        <a:pt x="392404" y="57425"/>
                        <a:pt x="473756" y="47854"/>
                        <a:pt x="531181" y="0"/>
                      </a:cubicBezTo>
                      <a:cubicBezTo>
                        <a:pt x="521610" y="43069"/>
                        <a:pt x="502469" y="86138"/>
                        <a:pt x="473756" y="119635"/>
                      </a:cubicBezTo>
                      <a:cubicBezTo>
                        <a:pt x="464185" y="133992"/>
                        <a:pt x="449829" y="143562"/>
                        <a:pt x="435473" y="157919"/>
                      </a:cubicBezTo>
                      <a:cubicBezTo>
                        <a:pt x="464185" y="148348"/>
                        <a:pt x="497683" y="133992"/>
                        <a:pt x="521610" y="114850"/>
                      </a:cubicBezTo>
                      <a:cubicBezTo>
                        <a:pt x="555108" y="95708"/>
                        <a:pt x="579035" y="76567"/>
                        <a:pt x="602963" y="43069"/>
                      </a:cubicBezTo>
                      <a:cubicBezTo>
                        <a:pt x="602963" y="43069"/>
                        <a:pt x="602963" y="43069"/>
                        <a:pt x="602963" y="43069"/>
                      </a:cubicBezTo>
                      <a:cubicBezTo>
                        <a:pt x="598177" y="71781"/>
                        <a:pt x="574250" y="95708"/>
                        <a:pt x="555108" y="119635"/>
                      </a:cubicBezTo>
                      <a:cubicBezTo>
                        <a:pt x="531181" y="138777"/>
                        <a:pt x="507254" y="157919"/>
                        <a:pt x="478542" y="167490"/>
                      </a:cubicBezTo>
                      <a:cubicBezTo>
                        <a:pt x="454615" y="172275"/>
                        <a:pt x="435473" y="172275"/>
                        <a:pt x="411546" y="177060"/>
                      </a:cubicBezTo>
                      <a:cubicBezTo>
                        <a:pt x="397189" y="177060"/>
                        <a:pt x="382833" y="181846"/>
                        <a:pt x="363692" y="181846"/>
                      </a:cubicBezTo>
                      <a:cubicBezTo>
                        <a:pt x="363692" y="181846"/>
                        <a:pt x="363692" y="181846"/>
                        <a:pt x="363692" y="177060"/>
                      </a:cubicBezTo>
                      <a:cubicBezTo>
                        <a:pt x="425902" y="148348"/>
                        <a:pt x="473756" y="90923"/>
                        <a:pt x="497683" y="23927"/>
                      </a:cubicBezTo>
                      <a:cubicBezTo>
                        <a:pt x="445044" y="71781"/>
                        <a:pt x="373262" y="81352"/>
                        <a:pt x="296696" y="76567"/>
                      </a:cubicBezTo>
                      <a:close/>
                    </a:path>
                  </a:pathLst>
                </a:custGeom>
                <a:solidFill>
                  <a:srgbClr val="D9531E"/>
                </a:solidFill>
                <a:ln w="47824"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xmlns="" id="{25E124F0-D109-4225-AE93-DFC6DC81935F}"/>
                    </a:ext>
                  </a:extLst>
                </p:cNvPr>
                <p:cNvSpPr/>
                <p:nvPr/>
              </p:nvSpPr>
              <p:spPr>
                <a:xfrm>
                  <a:off x="8402260" y="6247274"/>
                  <a:ext cx="315837" cy="134731"/>
                </a:xfrm>
                <a:custGeom>
                  <a:avLst/>
                  <a:gdLst>
                    <a:gd name="connsiteX0" fmla="*/ 0 w 315837"/>
                    <a:gd name="connsiteY0" fmla="*/ 43809 h 134731"/>
                    <a:gd name="connsiteX1" fmla="*/ 0 w 315837"/>
                    <a:gd name="connsiteY1" fmla="*/ 43809 h 134731"/>
                    <a:gd name="connsiteX2" fmla="*/ 124421 w 315837"/>
                    <a:gd name="connsiteY2" fmla="*/ 5526 h 134731"/>
                    <a:gd name="connsiteX3" fmla="*/ 253627 w 315837"/>
                    <a:gd name="connsiteY3" fmla="*/ 5526 h 134731"/>
                    <a:gd name="connsiteX4" fmla="*/ 315838 w 315837"/>
                    <a:gd name="connsiteY4" fmla="*/ 19882 h 134731"/>
                    <a:gd name="connsiteX5" fmla="*/ 229700 w 315837"/>
                    <a:gd name="connsiteY5" fmla="*/ 67736 h 134731"/>
                    <a:gd name="connsiteX6" fmla="*/ 205773 w 315837"/>
                    <a:gd name="connsiteY6" fmla="*/ 86878 h 134731"/>
                    <a:gd name="connsiteX7" fmla="*/ 153133 w 315837"/>
                    <a:gd name="connsiteY7" fmla="*/ 134732 h 134731"/>
                    <a:gd name="connsiteX8" fmla="*/ 167490 w 315837"/>
                    <a:gd name="connsiteY8" fmla="*/ 110805 h 134731"/>
                    <a:gd name="connsiteX9" fmla="*/ 258413 w 315837"/>
                    <a:gd name="connsiteY9" fmla="*/ 29453 h 134731"/>
                    <a:gd name="connsiteX10" fmla="*/ 205773 w 315837"/>
                    <a:gd name="connsiteY10" fmla="*/ 24667 h 134731"/>
                    <a:gd name="connsiteX11" fmla="*/ 0 w 315837"/>
                    <a:gd name="connsiteY11" fmla="*/ 43809 h 134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5837" h="134731">
                      <a:moveTo>
                        <a:pt x="0" y="43809"/>
                      </a:moveTo>
                      <a:cubicBezTo>
                        <a:pt x="0" y="43809"/>
                        <a:pt x="0" y="43809"/>
                        <a:pt x="0" y="43809"/>
                      </a:cubicBezTo>
                      <a:cubicBezTo>
                        <a:pt x="38283" y="24667"/>
                        <a:pt x="81352" y="10311"/>
                        <a:pt x="124421" y="5526"/>
                      </a:cubicBezTo>
                      <a:cubicBezTo>
                        <a:pt x="167490" y="740"/>
                        <a:pt x="210558" y="-4045"/>
                        <a:pt x="253627" y="5526"/>
                      </a:cubicBezTo>
                      <a:cubicBezTo>
                        <a:pt x="272769" y="10311"/>
                        <a:pt x="296696" y="15097"/>
                        <a:pt x="315838" y="19882"/>
                      </a:cubicBezTo>
                      <a:cubicBezTo>
                        <a:pt x="287125" y="29453"/>
                        <a:pt x="253627" y="53380"/>
                        <a:pt x="229700" y="67736"/>
                      </a:cubicBezTo>
                      <a:cubicBezTo>
                        <a:pt x="220129" y="72522"/>
                        <a:pt x="210558" y="82092"/>
                        <a:pt x="205773" y="86878"/>
                      </a:cubicBezTo>
                      <a:cubicBezTo>
                        <a:pt x="186631" y="101234"/>
                        <a:pt x="167490" y="115590"/>
                        <a:pt x="153133" y="134732"/>
                      </a:cubicBezTo>
                      <a:cubicBezTo>
                        <a:pt x="157919" y="125161"/>
                        <a:pt x="162704" y="120376"/>
                        <a:pt x="167490" y="110805"/>
                      </a:cubicBezTo>
                      <a:cubicBezTo>
                        <a:pt x="191417" y="77307"/>
                        <a:pt x="224914" y="48594"/>
                        <a:pt x="258413" y="29453"/>
                      </a:cubicBezTo>
                      <a:cubicBezTo>
                        <a:pt x="239271" y="29453"/>
                        <a:pt x="224914" y="24667"/>
                        <a:pt x="205773" y="24667"/>
                      </a:cubicBezTo>
                      <a:cubicBezTo>
                        <a:pt x="129206" y="10311"/>
                        <a:pt x="66996" y="19882"/>
                        <a:pt x="0" y="43809"/>
                      </a:cubicBezTo>
                      <a:close/>
                    </a:path>
                  </a:pathLst>
                </a:custGeom>
                <a:solidFill>
                  <a:srgbClr val="D9531E"/>
                </a:solidFill>
                <a:ln w="47824"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xmlns="" id="{E36E67C7-ECB2-4018-BB13-2E0C3B4AE933}"/>
                    </a:ext>
                  </a:extLst>
                </p:cNvPr>
                <p:cNvSpPr/>
                <p:nvPr/>
              </p:nvSpPr>
              <p:spPr>
                <a:xfrm>
                  <a:off x="9263635" y="6324581"/>
                  <a:ext cx="34414" cy="215343"/>
                </a:xfrm>
                <a:custGeom>
                  <a:avLst/>
                  <a:gdLst>
                    <a:gd name="connsiteX0" fmla="*/ 14356 w 34414"/>
                    <a:gd name="connsiteY0" fmla="*/ 129206 h 215343"/>
                    <a:gd name="connsiteX1" fmla="*/ 0 w 34414"/>
                    <a:gd name="connsiteY1" fmla="*/ 0 h 215343"/>
                    <a:gd name="connsiteX2" fmla="*/ 33498 w 34414"/>
                    <a:gd name="connsiteY2" fmla="*/ 119635 h 215343"/>
                    <a:gd name="connsiteX3" fmla="*/ 4785 w 34414"/>
                    <a:gd name="connsiteY3" fmla="*/ 215344 h 215343"/>
                    <a:gd name="connsiteX4" fmla="*/ 14356 w 34414"/>
                    <a:gd name="connsiteY4" fmla="*/ 129206 h 2153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14" h="215343">
                      <a:moveTo>
                        <a:pt x="14356" y="129206"/>
                      </a:moveTo>
                      <a:cubicBezTo>
                        <a:pt x="14356" y="90923"/>
                        <a:pt x="9571" y="43069"/>
                        <a:pt x="0" y="0"/>
                      </a:cubicBezTo>
                      <a:cubicBezTo>
                        <a:pt x="23927" y="33498"/>
                        <a:pt x="38283" y="81352"/>
                        <a:pt x="33498" y="119635"/>
                      </a:cubicBezTo>
                      <a:cubicBezTo>
                        <a:pt x="33498" y="153133"/>
                        <a:pt x="19142" y="186631"/>
                        <a:pt x="4785" y="215344"/>
                      </a:cubicBezTo>
                      <a:cubicBezTo>
                        <a:pt x="9571" y="186631"/>
                        <a:pt x="9571" y="153133"/>
                        <a:pt x="14356" y="129206"/>
                      </a:cubicBezTo>
                      <a:close/>
                    </a:path>
                  </a:pathLst>
                </a:custGeom>
                <a:solidFill>
                  <a:srgbClr val="D9531E"/>
                </a:solidFill>
                <a:ln w="47824" cap="flat">
                  <a:noFill/>
                  <a:prstDash val="solid"/>
                  <a:miter/>
                </a:ln>
              </p:spPr>
              <p:txBody>
                <a:bodyPr rtlCol="0" anchor="ctr"/>
                <a:lstStyle/>
                <a:p>
                  <a:endParaRPr lang="en-US"/>
                </a:p>
              </p:txBody>
            </p:sp>
            <p:pic>
              <p:nvPicPr>
                <p:cNvPr id="157" name="Picture 156">
                  <a:extLst>
                    <a:ext uri="{FF2B5EF4-FFF2-40B4-BE49-F238E27FC236}">
                      <a16:creationId xmlns:a16="http://schemas.microsoft.com/office/drawing/2014/main" xmlns="" id="{B871FDDC-A49F-4C93-A68A-5F6691542E0A}"/>
                    </a:ext>
                  </a:extLst>
                </p:cNvPr>
                <p:cNvPicPr>
                  <a:picLocks noChangeAspect="1"/>
                </p:cNvPicPr>
                <p:nvPr/>
              </p:nvPicPr>
              <p:blipFill>
                <a:blip r:embed="rId19"/>
                <a:stretch>
                  <a:fillRect/>
                </a:stretch>
              </p:blipFill>
              <p:spPr>
                <a:xfrm>
                  <a:off x="8819405" y="6892954"/>
                  <a:ext cx="321580" cy="206729"/>
                </a:xfrm>
                <a:custGeom>
                  <a:avLst/>
                  <a:gdLst>
                    <a:gd name="connsiteX0" fmla="*/ 102 w 321580"/>
                    <a:gd name="connsiteY0" fmla="*/ 26 h 206729"/>
                    <a:gd name="connsiteX1" fmla="*/ 321682 w 321580"/>
                    <a:gd name="connsiteY1" fmla="*/ 26 h 206729"/>
                    <a:gd name="connsiteX2" fmla="*/ 321682 w 321580"/>
                    <a:gd name="connsiteY2" fmla="*/ 206756 h 206729"/>
                    <a:gd name="connsiteX3" fmla="*/ 102 w 321580"/>
                    <a:gd name="connsiteY3" fmla="*/ 206756 h 206729"/>
                  </a:gdLst>
                  <a:ahLst/>
                  <a:cxnLst>
                    <a:cxn ang="0">
                      <a:pos x="connsiteX0" y="connsiteY0"/>
                    </a:cxn>
                    <a:cxn ang="0">
                      <a:pos x="connsiteX1" y="connsiteY1"/>
                    </a:cxn>
                    <a:cxn ang="0">
                      <a:pos x="connsiteX2" y="connsiteY2"/>
                    </a:cxn>
                    <a:cxn ang="0">
                      <a:pos x="connsiteX3" y="connsiteY3"/>
                    </a:cxn>
                  </a:cxnLst>
                  <a:rect l="l" t="t" r="r" b="b"/>
                  <a:pathLst>
                    <a:path w="321580" h="206729">
                      <a:moveTo>
                        <a:pt x="102" y="26"/>
                      </a:moveTo>
                      <a:lnTo>
                        <a:pt x="321682" y="26"/>
                      </a:lnTo>
                      <a:lnTo>
                        <a:pt x="321682" y="206756"/>
                      </a:lnTo>
                      <a:lnTo>
                        <a:pt x="102" y="206756"/>
                      </a:lnTo>
                      <a:close/>
                    </a:path>
                  </a:pathLst>
                </a:custGeom>
              </p:spPr>
            </p:pic>
            <p:pic>
              <p:nvPicPr>
                <p:cNvPr id="158" name="Picture 157">
                  <a:extLst>
                    <a:ext uri="{FF2B5EF4-FFF2-40B4-BE49-F238E27FC236}">
                      <a16:creationId xmlns:a16="http://schemas.microsoft.com/office/drawing/2014/main" xmlns="" id="{FFE3525C-E865-4B86-8E9C-B7A8E6C0A592}"/>
                    </a:ext>
                  </a:extLst>
                </p:cNvPr>
                <p:cNvPicPr>
                  <a:picLocks noChangeAspect="1"/>
                </p:cNvPicPr>
                <p:nvPr/>
              </p:nvPicPr>
              <p:blipFill>
                <a:blip r:embed="rId20"/>
                <a:stretch>
                  <a:fillRect/>
                </a:stretch>
              </p:blipFill>
              <p:spPr>
                <a:xfrm>
                  <a:off x="8200478" y="6893055"/>
                  <a:ext cx="275640" cy="172274"/>
                </a:xfrm>
                <a:custGeom>
                  <a:avLst/>
                  <a:gdLst>
                    <a:gd name="connsiteX0" fmla="*/ 91 w 275640"/>
                    <a:gd name="connsiteY0" fmla="*/ 27 h 172274"/>
                    <a:gd name="connsiteX1" fmla="*/ 275731 w 275640"/>
                    <a:gd name="connsiteY1" fmla="*/ 27 h 172274"/>
                    <a:gd name="connsiteX2" fmla="*/ 275731 w 275640"/>
                    <a:gd name="connsiteY2" fmla="*/ 172302 h 172274"/>
                    <a:gd name="connsiteX3" fmla="*/ 91 w 275640"/>
                    <a:gd name="connsiteY3" fmla="*/ 172302 h 172274"/>
                  </a:gdLst>
                  <a:ahLst/>
                  <a:cxnLst>
                    <a:cxn ang="0">
                      <a:pos x="connsiteX0" y="connsiteY0"/>
                    </a:cxn>
                    <a:cxn ang="0">
                      <a:pos x="connsiteX1" y="connsiteY1"/>
                    </a:cxn>
                    <a:cxn ang="0">
                      <a:pos x="connsiteX2" y="connsiteY2"/>
                    </a:cxn>
                    <a:cxn ang="0">
                      <a:pos x="connsiteX3" y="connsiteY3"/>
                    </a:cxn>
                  </a:cxnLst>
                  <a:rect l="l" t="t" r="r" b="b"/>
                  <a:pathLst>
                    <a:path w="275640" h="172274">
                      <a:moveTo>
                        <a:pt x="91" y="27"/>
                      </a:moveTo>
                      <a:lnTo>
                        <a:pt x="275731" y="27"/>
                      </a:lnTo>
                      <a:lnTo>
                        <a:pt x="275731" y="172302"/>
                      </a:lnTo>
                      <a:lnTo>
                        <a:pt x="91" y="172302"/>
                      </a:lnTo>
                      <a:close/>
                    </a:path>
                  </a:pathLst>
                </a:custGeom>
              </p:spPr>
            </p:pic>
            <p:grpSp>
              <p:nvGrpSpPr>
                <p:cNvPr id="159" name="Graphic 3">
                  <a:extLst>
                    <a:ext uri="{FF2B5EF4-FFF2-40B4-BE49-F238E27FC236}">
                      <a16:creationId xmlns:a16="http://schemas.microsoft.com/office/drawing/2014/main" xmlns="" id="{B930D208-2D19-4C39-9B05-142B5F17FA92}"/>
                    </a:ext>
                  </a:extLst>
                </p:cNvPr>
                <p:cNvGrpSpPr/>
                <p:nvPr/>
              </p:nvGrpSpPr>
              <p:grpSpPr>
                <a:xfrm>
                  <a:off x="8799450" y="6684937"/>
                  <a:ext cx="253626" cy="280889"/>
                  <a:chOff x="8799450" y="6684937"/>
                  <a:chExt cx="253626" cy="280889"/>
                </a:xfrm>
              </p:grpSpPr>
              <p:sp>
                <p:nvSpPr>
                  <p:cNvPr id="199" name="Freeform: Shape 198">
                    <a:extLst>
                      <a:ext uri="{FF2B5EF4-FFF2-40B4-BE49-F238E27FC236}">
                        <a16:creationId xmlns:a16="http://schemas.microsoft.com/office/drawing/2014/main" xmlns="" id="{C43F2FD1-98AF-4476-9389-E93A0C64164C}"/>
                      </a:ext>
                    </a:extLst>
                  </p:cNvPr>
                  <p:cNvSpPr/>
                  <p:nvPr/>
                </p:nvSpPr>
                <p:spPr>
                  <a:xfrm>
                    <a:off x="8799450" y="6684937"/>
                    <a:ext cx="253626" cy="280889"/>
                  </a:xfrm>
                  <a:custGeom>
                    <a:avLst/>
                    <a:gdLst>
                      <a:gd name="connsiteX0" fmla="*/ 28712 w 253626"/>
                      <a:gd name="connsiteY0" fmla="*/ 237820 h 280889"/>
                      <a:gd name="connsiteX1" fmla="*/ 33498 w 253626"/>
                      <a:gd name="connsiteY1" fmla="*/ 233035 h 280889"/>
                      <a:gd name="connsiteX2" fmla="*/ 33498 w 253626"/>
                      <a:gd name="connsiteY2" fmla="*/ 233035 h 280889"/>
                      <a:gd name="connsiteX3" fmla="*/ 28712 w 253626"/>
                      <a:gd name="connsiteY3" fmla="*/ 166039 h 280889"/>
                      <a:gd name="connsiteX4" fmla="*/ 162704 w 253626"/>
                      <a:gd name="connsiteY4" fmla="*/ 3335 h 280889"/>
                      <a:gd name="connsiteX5" fmla="*/ 229700 w 253626"/>
                      <a:gd name="connsiteY5" fmla="*/ 166039 h 280889"/>
                      <a:gd name="connsiteX6" fmla="*/ 224914 w 253626"/>
                      <a:gd name="connsiteY6" fmla="*/ 166039 h 280889"/>
                      <a:gd name="connsiteX7" fmla="*/ 215344 w 253626"/>
                      <a:gd name="connsiteY7" fmla="*/ 132541 h 280889"/>
                      <a:gd name="connsiteX8" fmla="*/ 215344 w 253626"/>
                      <a:gd name="connsiteY8" fmla="*/ 151683 h 280889"/>
                      <a:gd name="connsiteX9" fmla="*/ 196202 w 253626"/>
                      <a:gd name="connsiteY9" fmla="*/ 213893 h 280889"/>
                      <a:gd name="connsiteX10" fmla="*/ 253627 w 253626"/>
                      <a:gd name="connsiteY10" fmla="*/ 271318 h 280889"/>
                      <a:gd name="connsiteX11" fmla="*/ 248842 w 253626"/>
                      <a:gd name="connsiteY11" fmla="*/ 276104 h 280889"/>
                      <a:gd name="connsiteX12" fmla="*/ 114850 w 253626"/>
                      <a:gd name="connsiteY12" fmla="*/ 233035 h 280889"/>
                      <a:gd name="connsiteX13" fmla="*/ 0 w 253626"/>
                      <a:gd name="connsiteY13" fmla="*/ 280889 h 280889"/>
                      <a:gd name="connsiteX14" fmla="*/ 0 w 253626"/>
                      <a:gd name="connsiteY14" fmla="*/ 280889 h 280889"/>
                      <a:gd name="connsiteX15" fmla="*/ 28712 w 253626"/>
                      <a:gd name="connsiteY15" fmla="*/ 237820 h 280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3626" h="280889">
                        <a:moveTo>
                          <a:pt x="28712" y="237820"/>
                        </a:moveTo>
                        <a:cubicBezTo>
                          <a:pt x="28712" y="237820"/>
                          <a:pt x="33498" y="233035"/>
                          <a:pt x="33498" y="233035"/>
                        </a:cubicBezTo>
                        <a:cubicBezTo>
                          <a:pt x="33498" y="233035"/>
                          <a:pt x="33498" y="233035"/>
                          <a:pt x="33498" y="233035"/>
                        </a:cubicBezTo>
                        <a:cubicBezTo>
                          <a:pt x="52640" y="218679"/>
                          <a:pt x="28712" y="185181"/>
                          <a:pt x="28712" y="166039"/>
                        </a:cubicBezTo>
                        <a:cubicBezTo>
                          <a:pt x="19141" y="89473"/>
                          <a:pt x="66996" y="-20592"/>
                          <a:pt x="162704" y="3335"/>
                        </a:cubicBezTo>
                        <a:cubicBezTo>
                          <a:pt x="234485" y="22477"/>
                          <a:pt x="234485" y="108614"/>
                          <a:pt x="229700" y="166039"/>
                        </a:cubicBezTo>
                        <a:cubicBezTo>
                          <a:pt x="229700" y="170825"/>
                          <a:pt x="224914" y="166039"/>
                          <a:pt x="224914" y="166039"/>
                        </a:cubicBezTo>
                        <a:cubicBezTo>
                          <a:pt x="220129" y="151683"/>
                          <a:pt x="220129" y="151683"/>
                          <a:pt x="215344" y="132541"/>
                        </a:cubicBezTo>
                        <a:cubicBezTo>
                          <a:pt x="215344" y="127756"/>
                          <a:pt x="215344" y="146897"/>
                          <a:pt x="215344" y="151683"/>
                        </a:cubicBezTo>
                        <a:cubicBezTo>
                          <a:pt x="215344" y="175610"/>
                          <a:pt x="205773" y="194752"/>
                          <a:pt x="196202" y="213893"/>
                        </a:cubicBezTo>
                        <a:cubicBezTo>
                          <a:pt x="220129" y="228250"/>
                          <a:pt x="244056" y="247391"/>
                          <a:pt x="253627" y="271318"/>
                        </a:cubicBezTo>
                        <a:cubicBezTo>
                          <a:pt x="253627" y="276104"/>
                          <a:pt x="253627" y="280889"/>
                          <a:pt x="248842" y="276104"/>
                        </a:cubicBezTo>
                        <a:cubicBezTo>
                          <a:pt x="215344" y="247391"/>
                          <a:pt x="167490" y="233035"/>
                          <a:pt x="114850" y="233035"/>
                        </a:cubicBezTo>
                        <a:cubicBezTo>
                          <a:pt x="71781" y="237820"/>
                          <a:pt x="33498" y="247391"/>
                          <a:pt x="0" y="280889"/>
                        </a:cubicBezTo>
                        <a:cubicBezTo>
                          <a:pt x="0" y="280889"/>
                          <a:pt x="0" y="280889"/>
                          <a:pt x="0" y="280889"/>
                        </a:cubicBezTo>
                        <a:cubicBezTo>
                          <a:pt x="14356" y="266533"/>
                          <a:pt x="23927" y="252177"/>
                          <a:pt x="28712" y="237820"/>
                        </a:cubicBezTo>
                        <a:close/>
                      </a:path>
                    </a:pathLst>
                  </a:custGeom>
                  <a:solidFill>
                    <a:srgbClr val="FBC98F">
                      <a:alpha val="50000"/>
                    </a:srgbClr>
                  </a:solidFill>
                  <a:ln w="47824" cap="flat">
                    <a:noFill/>
                    <a:prstDash val="solid"/>
                    <a:miter/>
                  </a:ln>
                </p:spPr>
                <p:txBody>
                  <a:bodyPr rtlCol="0" anchor="ctr"/>
                  <a:lstStyle/>
                  <a:p>
                    <a:endParaRPr lang="en-US"/>
                  </a:p>
                </p:txBody>
              </p:sp>
              <p:grpSp>
                <p:nvGrpSpPr>
                  <p:cNvPr id="200" name="Graphic 3">
                    <a:extLst>
                      <a:ext uri="{FF2B5EF4-FFF2-40B4-BE49-F238E27FC236}">
                        <a16:creationId xmlns:a16="http://schemas.microsoft.com/office/drawing/2014/main" xmlns="" id="{6D8DE786-C086-45F9-B68D-9D980271E2BE}"/>
                      </a:ext>
                    </a:extLst>
                  </p:cNvPr>
                  <p:cNvGrpSpPr/>
                  <p:nvPr/>
                </p:nvGrpSpPr>
                <p:grpSpPr>
                  <a:xfrm>
                    <a:off x="8837733" y="6702628"/>
                    <a:ext cx="191416" cy="239270"/>
                    <a:chOff x="8837733" y="6702628"/>
                    <a:chExt cx="191416" cy="239270"/>
                  </a:xfrm>
                </p:grpSpPr>
                <p:grpSp>
                  <p:nvGrpSpPr>
                    <p:cNvPr id="202" name="Graphic 3">
                      <a:extLst>
                        <a:ext uri="{FF2B5EF4-FFF2-40B4-BE49-F238E27FC236}">
                          <a16:creationId xmlns:a16="http://schemas.microsoft.com/office/drawing/2014/main" xmlns="" id="{0155E504-5B29-4525-A45C-1347E6E3293D}"/>
                        </a:ext>
                      </a:extLst>
                    </p:cNvPr>
                    <p:cNvGrpSpPr/>
                    <p:nvPr/>
                  </p:nvGrpSpPr>
                  <p:grpSpPr>
                    <a:xfrm>
                      <a:off x="8856417" y="6702628"/>
                      <a:ext cx="158711" cy="207243"/>
                      <a:chOff x="8856417" y="6702628"/>
                      <a:chExt cx="158711" cy="207243"/>
                    </a:xfrm>
                  </p:grpSpPr>
                  <p:sp>
                    <p:nvSpPr>
                      <p:cNvPr id="204" name="Freeform: Shape 203">
                        <a:extLst>
                          <a:ext uri="{FF2B5EF4-FFF2-40B4-BE49-F238E27FC236}">
                            <a16:creationId xmlns:a16="http://schemas.microsoft.com/office/drawing/2014/main" xmlns="" id="{E2B96CC5-7BBC-43C6-8EB1-BECA64F0A11C}"/>
                          </a:ext>
                        </a:extLst>
                      </p:cNvPr>
                      <p:cNvSpPr/>
                      <p:nvPr/>
                    </p:nvSpPr>
                    <p:spPr>
                      <a:xfrm>
                        <a:off x="8866445" y="6702628"/>
                        <a:ext cx="148683" cy="87541"/>
                      </a:xfrm>
                      <a:custGeom>
                        <a:avLst/>
                        <a:gdLst>
                          <a:gd name="connsiteX0" fmla="*/ 0 w 148683"/>
                          <a:gd name="connsiteY0" fmla="*/ 52640 h 87541"/>
                          <a:gd name="connsiteX1" fmla="*/ 66996 w 148683"/>
                          <a:gd name="connsiteY1" fmla="*/ 0 h 87541"/>
                          <a:gd name="connsiteX2" fmla="*/ 129206 w 148683"/>
                          <a:gd name="connsiteY2" fmla="*/ 86137 h 87541"/>
                          <a:gd name="connsiteX3" fmla="*/ 0 w 148683"/>
                          <a:gd name="connsiteY3" fmla="*/ 52640 h 87541"/>
                        </a:gdLst>
                        <a:ahLst/>
                        <a:cxnLst>
                          <a:cxn ang="0">
                            <a:pos x="connsiteX0" y="connsiteY0"/>
                          </a:cxn>
                          <a:cxn ang="0">
                            <a:pos x="connsiteX1" y="connsiteY1"/>
                          </a:cxn>
                          <a:cxn ang="0">
                            <a:pos x="connsiteX2" y="connsiteY2"/>
                          </a:cxn>
                          <a:cxn ang="0">
                            <a:pos x="connsiteX3" y="connsiteY3"/>
                          </a:cxn>
                        </a:cxnLst>
                        <a:rect l="l" t="t" r="r" b="b"/>
                        <a:pathLst>
                          <a:path w="148683" h="87541">
                            <a:moveTo>
                              <a:pt x="0" y="52640"/>
                            </a:moveTo>
                            <a:cubicBezTo>
                              <a:pt x="0" y="52640"/>
                              <a:pt x="14356" y="0"/>
                              <a:pt x="66996" y="0"/>
                            </a:cubicBezTo>
                            <a:cubicBezTo>
                              <a:pt x="129206" y="0"/>
                              <a:pt x="177061" y="100494"/>
                              <a:pt x="129206" y="86137"/>
                            </a:cubicBezTo>
                            <a:cubicBezTo>
                              <a:pt x="86138" y="76567"/>
                              <a:pt x="28713" y="23927"/>
                              <a:pt x="0" y="52640"/>
                            </a:cubicBezTo>
                            <a:close/>
                          </a:path>
                        </a:pathLst>
                      </a:custGeom>
                      <a:solidFill>
                        <a:srgbClr val="6F1200"/>
                      </a:solidFill>
                      <a:ln w="47824" cap="flat">
                        <a:noFill/>
                        <a:prstDash val="solid"/>
                        <a:miter/>
                      </a:ln>
                    </p:spPr>
                    <p:txBody>
                      <a:bodyPr rtlCol="0" anchor="ctr"/>
                      <a:lstStyle/>
                      <a:p>
                        <a:endParaRPr lang="en-US"/>
                      </a:p>
                    </p:txBody>
                  </p:sp>
                  <p:sp>
                    <p:nvSpPr>
                      <p:cNvPr id="205" name="Freeform: Shape 204">
                        <a:extLst>
                          <a:ext uri="{FF2B5EF4-FFF2-40B4-BE49-F238E27FC236}">
                            <a16:creationId xmlns:a16="http://schemas.microsoft.com/office/drawing/2014/main" xmlns="" id="{BBF7D559-8AEC-4577-AD3A-A6F7C74EB379}"/>
                          </a:ext>
                        </a:extLst>
                      </p:cNvPr>
                      <p:cNvSpPr/>
                      <p:nvPr/>
                    </p:nvSpPr>
                    <p:spPr>
                      <a:xfrm>
                        <a:off x="8856417" y="6715514"/>
                        <a:ext cx="139234" cy="194358"/>
                      </a:xfrm>
                      <a:custGeom>
                        <a:avLst/>
                        <a:gdLst>
                          <a:gd name="connsiteX0" fmla="*/ 457 w 139234"/>
                          <a:gd name="connsiteY0" fmla="*/ 111536 h 194358"/>
                          <a:gd name="connsiteX1" fmla="*/ 72238 w 139234"/>
                          <a:gd name="connsiteY1" fmla="*/ 192888 h 194358"/>
                          <a:gd name="connsiteX2" fmla="*/ 139234 w 139234"/>
                          <a:gd name="connsiteY2" fmla="*/ 82823 h 194358"/>
                          <a:gd name="connsiteX3" fmla="*/ 67453 w 139234"/>
                          <a:gd name="connsiteY3" fmla="*/ 1471 h 194358"/>
                          <a:gd name="connsiteX4" fmla="*/ 457 w 139234"/>
                          <a:gd name="connsiteY4" fmla="*/ 111536 h 194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234" h="194358">
                            <a:moveTo>
                              <a:pt x="457" y="111536"/>
                            </a:moveTo>
                            <a:cubicBezTo>
                              <a:pt x="457" y="164175"/>
                              <a:pt x="33955" y="202458"/>
                              <a:pt x="72238" y="192888"/>
                            </a:cubicBezTo>
                            <a:cubicBezTo>
                              <a:pt x="110522" y="183317"/>
                              <a:pt x="139234" y="135463"/>
                              <a:pt x="139234" y="82823"/>
                            </a:cubicBezTo>
                            <a:cubicBezTo>
                              <a:pt x="139234" y="30184"/>
                              <a:pt x="105736" y="-8100"/>
                              <a:pt x="67453" y="1471"/>
                            </a:cubicBezTo>
                            <a:cubicBezTo>
                              <a:pt x="29170" y="6256"/>
                              <a:pt x="-4328" y="58896"/>
                              <a:pt x="457" y="111536"/>
                            </a:cubicBezTo>
                            <a:close/>
                          </a:path>
                        </a:pathLst>
                      </a:custGeom>
                      <a:solidFill>
                        <a:srgbClr val="FEFDF2"/>
                      </a:solidFill>
                      <a:ln w="47824" cap="flat">
                        <a:noFill/>
                        <a:prstDash val="solid"/>
                        <a:miter/>
                      </a:ln>
                    </p:spPr>
                    <p:txBody>
                      <a:bodyPr rtlCol="0" anchor="ctr"/>
                      <a:lstStyle/>
                      <a:p>
                        <a:endParaRPr lang="en-US"/>
                      </a:p>
                    </p:txBody>
                  </p:sp>
                  <p:sp>
                    <p:nvSpPr>
                      <p:cNvPr id="206" name="Freeform: Shape 205">
                        <a:extLst>
                          <a:ext uri="{FF2B5EF4-FFF2-40B4-BE49-F238E27FC236}">
                            <a16:creationId xmlns:a16="http://schemas.microsoft.com/office/drawing/2014/main" xmlns="" id="{E8289C91-E042-41D9-8B3E-1D21B21333C1}"/>
                          </a:ext>
                        </a:extLst>
                      </p:cNvPr>
                      <p:cNvSpPr/>
                      <p:nvPr/>
                    </p:nvSpPr>
                    <p:spPr>
                      <a:xfrm>
                        <a:off x="8883627" y="6760016"/>
                        <a:ext cx="96637" cy="134066"/>
                      </a:xfrm>
                      <a:custGeom>
                        <a:avLst/>
                        <a:gdLst>
                          <a:gd name="connsiteX0" fmla="*/ 92883 w 96637"/>
                          <a:gd name="connsiteY0" fmla="*/ 90960 h 134066"/>
                          <a:gd name="connsiteX1" fmla="*/ 25887 w 96637"/>
                          <a:gd name="connsiteY1" fmla="*/ 129243 h 134066"/>
                          <a:gd name="connsiteX2" fmla="*/ 6745 w 96637"/>
                          <a:gd name="connsiteY2" fmla="*/ 43106 h 134066"/>
                          <a:gd name="connsiteX3" fmla="*/ 73741 w 96637"/>
                          <a:gd name="connsiteY3" fmla="*/ 4823 h 134066"/>
                          <a:gd name="connsiteX4" fmla="*/ 92883 w 96637"/>
                          <a:gd name="connsiteY4" fmla="*/ 90960 h 134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37" h="134066">
                            <a:moveTo>
                              <a:pt x="92883" y="90960"/>
                            </a:moveTo>
                            <a:cubicBezTo>
                              <a:pt x="78526" y="124458"/>
                              <a:pt x="49814" y="143600"/>
                              <a:pt x="25887" y="129243"/>
                            </a:cubicBezTo>
                            <a:cubicBezTo>
                              <a:pt x="1960" y="114887"/>
                              <a:pt x="-7611" y="76604"/>
                              <a:pt x="6745" y="43106"/>
                            </a:cubicBezTo>
                            <a:cubicBezTo>
                              <a:pt x="21102" y="9608"/>
                              <a:pt x="49814" y="-9534"/>
                              <a:pt x="73741" y="4823"/>
                            </a:cubicBezTo>
                            <a:cubicBezTo>
                              <a:pt x="92883" y="19179"/>
                              <a:pt x="102453" y="57462"/>
                              <a:pt x="92883" y="90960"/>
                            </a:cubicBezTo>
                            <a:close/>
                          </a:path>
                        </a:pathLst>
                      </a:custGeom>
                      <a:solidFill>
                        <a:srgbClr val="9D641A"/>
                      </a:solidFill>
                      <a:ln w="47824" cap="flat">
                        <a:noFill/>
                        <a:prstDash val="solid"/>
                        <a:miter/>
                      </a:ln>
                    </p:spPr>
                    <p:txBody>
                      <a:bodyPr rtlCol="0" anchor="ctr"/>
                      <a:lstStyle/>
                      <a:p>
                        <a:endParaRPr lang="en-US"/>
                      </a:p>
                    </p:txBody>
                  </p:sp>
                  <p:sp>
                    <p:nvSpPr>
                      <p:cNvPr id="207" name="Freeform: Shape 206">
                        <a:extLst>
                          <a:ext uri="{FF2B5EF4-FFF2-40B4-BE49-F238E27FC236}">
                            <a16:creationId xmlns:a16="http://schemas.microsoft.com/office/drawing/2014/main" xmlns="" id="{963F8429-E402-46F1-9304-D231D7C6C16F}"/>
                          </a:ext>
                        </a:extLst>
                      </p:cNvPr>
                      <p:cNvSpPr/>
                      <p:nvPr/>
                    </p:nvSpPr>
                    <p:spPr>
                      <a:xfrm>
                        <a:off x="8890372" y="6778349"/>
                        <a:ext cx="78693" cy="106972"/>
                      </a:xfrm>
                      <a:custGeom>
                        <a:avLst/>
                        <a:gdLst>
                          <a:gd name="connsiteX0" fmla="*/ 71781 w 78693"/>
                          <a:gd name="connsiteY0" fmla="*/ 72628 h 106972"/>
                          <a:gd name="connsiteX1" fmla="*/ 19142 w 78693"/>
                          <a:gd name="connsiteY1" fmla="*/ 101340 h 106972"/>
                          <a:gd name="connsiteX2" fmla="*/ 4786 w 78693"/>
                          <a:gd name="connsiteY2" fmla="*/ 34345 h 106972"/>
                          <a:gd name="connsiteX3" fmla="*/ 57425 w 78693"/>
                          <a:gd name="connsiteY3" fmla="*/ 5632 h 106972"/>
                          <a:gd name="connsiteX4" fmla="*/ 71781 w 78693"/>
                          <a:gd name="connsiteY4" fmla="*/ 72628 h 1069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93" h="106972">
                            <a:moveTo>
                              <a:pt x="71781" y="72628"/>
                            </a:moveTo>
                            <a:cubicBezTo>
                              <a:pt x="62210" y="101340"/>
                              <a:pt x="38283" y="115697"/>
                              <a:pt x="19142" y="101340"/>
                            </a:cubicBezTo>
                            <a:cubicBezTo>
                              <a:pt x="0" y="91769"/>
                              <a:pt x="-4785" y="58272"/>
                              <a:pt x="4786" y="34345"/>
                            </a:cubicBezTo>
                            <a:cubicBezTo>
                              <a:pt x="14356" y="5632"/>
                              <a:pt x="38283" y="-8724"/>
                              <a:pt x="57425" y="5632"/>
                            </a:cubicBezTo>
                            <a:cubicBezTo>
                              <a:pt x="76567" y="15203"/>
                              <a:pt x="86138" y="43915"/>
                              <a:pt x="71781" y="72628"/>
                            </a:cubicBezTo>
                            <a:close/>
                          </a:path>
                        </a:pathLst>
                      </a:custGeom>
                      <a:solidFill>
                        <a:srgbClr val="3E1700"/>
                      </a:solidFill>
                      <a:ln w="47824" cap="flat">
                        <a:noFill/>
                        <a:prstDash val="solid"/>
                        <a:miter/>
                      </a:ln>
                    </p:spPr>
                    <p:txBody>
                      <a:bodyPr rtlCol="0" anchor="ctr"/>
                      <a:lstStyle/>
                      <a:p>
                        <a:endParaRPr lang="en-US"/>
                      </a:p>
                    </p:txBody>
                  </p:sp>
                  <p:sp>
                    <p:nvSpPr>
                      <p:cNvPr id="208" name="Freeform: Shape 207">
                        <a:extLst>
                          <a:ext uri="{FF2B5EF4-FFF2-40B4-BE49-F238E27FC236}">
                            <a16:creationId xmlns:a16="http://schemas.microsoft.com/office/drawing/2014/main" xmlns="" id="{2B9C0BD4-BE7B-482B-9DE4-51970533FD6D}"/>
                          </a:ext>
                        </a:extLst>
                      </p:cNvPr>
                      <p:cNvSpPr/>
                      <p:nvPr/>
                    </p:nvSpPr>
                    <p:spPr>
                      <a:xfrm>
                        <a:off x="8901585" y="6777318"/>
                        <a:ext cx="39784" cy="46823"/>
                      </a:xfrm>
                      <a:custGeom>
                        <a:avLst/>
                        <a:gdLst>
                          <a:gd name="connsiteX0" fmla="*/ 36641 w 39784"/>
                          <a:gd name="connsiteY0" fmla="*/ 35375 h 46823"/>
                          <a:gd name="connsiteX1" fmla="*/ 7929 w 39784"/>
                          <a:gd name="connsiteY1" fmla="*/ 44946 h 46823"/>
                          <a:gd name="connsiteX2" fmla="*/ 3143 w 39784"/>
                          <a:gd name="connsiteY2" fmla="*/ 11448 h 46823"/>
                          <a:gd name="connsiteX3" fmla="*/ 31856 w 39784"/>
                          <a:gd name="connsiteY3" fmla="*/ 1877 h 46823"/>
                          <a:gd name="connsiteX4" fmla="*/ 36641 w 39784"/>
                          <a:gd name="connsiteY4" fmla="*/ 35375 h 46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84" h="46823">
                            <a:moveTo>
                              <a:pt x="36641" y="35375"/>
                            </a:moveTo>
                            <a:cubicBezTo>
                              <a:pt x="31856" y="44946"/>
                              <a:pt x="17500" y="49732"/>
                              <a:pt x="7929" y="44946"/>
                            </a:cubicBezTo>
                            <a:cubicBezTo>
                              <a:pt x="-1642" y="40161"/>
                              <a:pt x="-1642" y="21019"/>
                              <a:pt x="3143" y="11448"/>
                            </a:cubicBezTo>
                            <a:cubicBezTo>
                              <a:pt x="7929" y="1877"/>
                              <a:pt x="22285" y="-2908"/>
                              <a:pt x="31856" y="1877"/>
                            </a:cubicBezTo>
                            <a:cubicBezTo>
                              <a:pt x="41427" y="6663"/>
                              <a:pt x="41427" y="21019"/>
                              <a:pt x="36641" y="35375"/>
                            </a:cubicBezTo>
                            <a:close/>
                          </a:path>
                        </a:pathLst>
                      </a:custGeom>
                      <a:solidFill>
                        <a:srgbClr val="FEFDF2"/>
                      </a:solidFill>
                      <a:ln w="47824" cap="flat">
                        <a:noFill/>
                        <a:prstDash val="solid"/>
                        <a:miter/>
                      </a:ln>
                    </p:spPr>
                    <p:txBody>
                      <a:bodyPr rtlCol="0" anchor="ctr"/>
                      <a:lstStyle/>
                      <a:p>
                        <a:endParaRPr lang="en-US"/>
                      </a:p>
                    </p:txBody>
                  </p:sp>
                  <p:sp>
                    <p:nvSpPr>
                      <p:cNvPr id="209" name="Freeform: Shape 208">
                        <a:extLst>
                          <a:ext uri="{FF2B5EF4-FFF2-40B4-BE49-F238E27FC236}">
                            <a16:creationId xmlns:a16="http://schemas.microsoft.com/office/drawing/2014/main" xmlns="" id="{6C54E78C-BF26-4B85-9B65-62682C47AB14}"/>
                          </a:ext>
                        </a:extLst>
                      </p:cNvPr>
                      <p:cNvSpPr/>
                      <p:nvPr/>
                    </p:nvSpPr>
                    <p:spPr>
                      <a:xfrm>
                        <a:off x="8926674" y="6849099"/>
                        <a:ext cx="27891" cy="37252"/>
                      </a:xfrm>
                      <a:custGeom>
                        <a:avLst/>
                        <a:gdLst>
                          <a:gd name="connsiteX0" fmla="*/ 25909 w 27891"/>
                          <a:gd name="connsiteY0" fmla="*/ 25804 h 37252"/>
                          <a:gd name="connsiteX1" fmla="*/ 6767 w 27891"/>
                          <a:gd name="connsiteY1" fmla="*/ 35375 h 37252"/>
                          <a:gd name="connsiteX2" fmla="*/ 1982 w 27891"/>
                          <a:gd name="connsiteY2" fmla="*/ 11448 h 37252"/>
                          <a:gd name="connsiteX3" fmla="*/ 21124 w 27891"/>
                          <a:gd name="connsiteY3" fmla="*/ 1877 h 37252"/>
                          <a:gd name="connsiteX4" fmla="*/ 25909 w 27891"/>
                          <a:gd name="connsiteY4" fmla="*/ 25804 h 37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91" h="37252">
                            <a:moveTo>
                              <a:pt x="25909" y="25804"/>
                            </a:moveTo>
                            <a:cubicBezTo>
                              <a:pt x="21124" y="35375"/>
                              <a:pt x="11553" y="40161"/>
                              <a:pt x="6767" y="35375"/>
                            </a:cubicBezTo>
                            <a:cubicBezTo>
                              <a:pt x="1982" y="30590"/>
                              <a:pt x="-2803" y="21019"/>
                              <a:pt x="1982" y="11448"/>
                            </a:cubicBezTo>
                            <a:cubicBezTo>
                              <a:pt x="6767" y="1877"/>
                              <a:pt x="16339" y="-2908"/>
                              <a:pt x="21124" y="1877"/>
                            </a:cubicBezTo>
                            <a:cubicBezTo>
                              <a:pt x="25909" y="1877"/>
                              <a:pt x="30695" y="16234"/>
                              <a:pt x="25909" y="25804"/>
                            </a:cubicBezTo>
                            <a:close/>
                          </a:path>
                        </a:pathLst>
                      </a:custGeom>
                      <a:solidFill>
                        <a:srgbClr val="EAEFF2"/>
                      </a:solidFill>
                      <a:ln w="47824" cap="flat">
                        <a:noFill/>
                        <a:prstDash val="solid"/>
                        <a:miter/>
                      </a:ln>
                    </p:spPr>
                    <p:txBody>
                      <a:bodyPr rtlCol="0" anchor="ctr"/>
                      <a:lstStyle/>
                      <a:p>
                        <a:endParaRPr lang="en-US"/>
                      </a:p>
                    </p:txBody>
                  </p:sp>
                </p:grpSp>
                <p:sp>
                  <p:nvSpPr>
                    <p:cNvPr id="203" name="Freeform: Shape 202">
                      <a:extLst>
                        <a:ext uri="{FF2B5EF4-FFF2-40B4-BE49-F238E27FC236}">
                          <a16:creationId xmlns:a16="http://schemas.microsoft.com/office/drawing/2014/main" xmlns="" id="{E901128A-179E-44ED-B151-107AC02BF9B8}"/>
                        </a:ext>
                      </a:extLst>
                    </p:cNvPr>
                    <p:cNvSpPr/>
                    <p:nvPr/>
                  </p:nvSpPr>
                  <p:spPr>
                    <a:xfrm>
                      <a:off x="8837733" y="6903694"/>
                      <a:ext cx="191416" cy="38204"/>
                    </a:xfrm>
                    <a:custGeom>
                      <a:avLst/>
                      <a:gdLst>
                        <a:gd name="connsiteX0" fmla="*/ 0 w 191416"/>
                        <a:gd name="connsiteY0" fmla="*/ 38205 h 38204"/>
                        <a:gd name="connsiteX1" fmla="*/ 191417 w 191416"/>
                        <a:gd name="connsiteY1" fmla="*/ 38205 h 38204"/>
                        <a:gd name="connsiteX2" fmla="*/ 0 w 191416"/>
                        <a:gd name="connsiteY2" fmla="*/ 38205 h 38204"/>
                      </a:gdLst>
                      <a:ahLst/>
                      <a:cxnLst>
                        <a:cxn ang="0">
                          <a:pos x="connsiteX0" y="connsiteY0"/>
                        </a:cxn>
                        <a:cxn ang="0">
                          <a:pos x="connsiteX1" y="connsiteY1"/>
                        </a:cxn>
                        <a:cxn ang="0">
                          <a:pos x="connsiteX2" y="connsiteY2"/>
                        </a:cxn>
                      </a:cxnLst>
                      <a:rect l="l" t="t" r="r" b="b"/>
                      <a:pathLst>
                        <a:path w="191416" h="38204">
                          <a:moveTo>
                            <a:pt x="0" y="38205"/>
                          </a:moveTo>
                          <a:cubicBezTo>
                            <a:pt x="0" y="38205"/>
                            <a:pt x="100494" y="-9649"/>
                            <a:pt x="191417" y="38205"/>
                          </a:cubicBezTo>
                          <a:cubicBezTo>
                            <a:pt x="153134" y="-78"/>
                            <a:pt x="71781" y="-24005"/>
                            <a:pt x="0" y="38205"/>
                          </a:cubicBezTo>
                          <a:close/>
                        </a:path>
                      </a:pathLst>
                    </a:custGeom>
                    <a:solidFill>
                      <a:srgbClr val="D97D30"/>
                    </a:solidFill>
                    <a:ln w="47824" cap="flat">
                      <a:noFill/>
                      <a:prstDash val="solid"/>
                      <a:miter/>
                    </a:ln>
                  </p:spPr>
                  <p:txBody>
                    <a:bodyPr rtlCol="0" anchor="ctr"/>
                    <a:lstStyle/>
                    <a:p>
                      <a:endParaRPr lang="en-US"/>
                    </a:p>
                  </p:txBody>
                </p:sp>
              </p:grpSp>
              <p:sp>
                <p:nvSpPr>
                  <p:cNvPr id="201" name="Freeform: Shape 200">
                    <a:extLst>
                      <a:ext uri="{FF2B5EF4-FFF2-40B4-BE49-F238E27FC236}">
                        <a16:creationId xmlns:a16="http://schemas.microsoft.com/office/drawing/2014/main" xmlns="" id="{0D5B14AB-EE49-4D85-860A-AD7A89A594B5}"/>
                      </a:ext>
                    </a:extLst>
                  </p:cNvPr>
                  <p:cNvSpPr/>
                  <p:nvPr/>
                </p:nvSpPr>
                <p:spPr>
                  <a:xfrm>
                    <a:off x="8883460" y="6920517"/>
                    <a:ext cx="131333" cy="30952"/>
                  </a:xfrm>
                  <a:custGeom>
                    <a:avLst/>
                    <a:gdLst>
                      <a:gd name="connsiteX0" fmla="*/ 2127 w 131333"/>
                      <a:gd name="connsiteY0" fmla="*/ 16597 h 30952"/>
                      <a:gd name="connsiteX1" fmla="*/ 2127 w 131333"/>
                      <a:gd name="connsiteY1" fmla="*/ 11811 h 30952"/>
                      <a:gd name="connsiteX2" fmla="*/ 131333 w 131333"/>
                      <a:gd name="connsiteY2" fmla="*/ 21382 h 30952"/>
                      <a:gd name="connsiteX3" fmla="*/ 131333 w 131333"/>
                      <a:gd name="connsiteY3" fmla="*/ 30953 h 30952"/>
                      <a:gd name="connsiteX4" fmla="*/ 2127 w 131333"/>
                      <a:gd name="connsiteY4" fmla="*/ 16597 h 30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333" h="30952">
                        <a:moveTo>
                          <a:pt x="2127" y="16597"/>
                        </a:moveTo>
                        <a:cubicBezTo>
                          <a:pt x="2127" y="16597"/>
                          <a:pt x="-2659" y="11811"/>
                          <a:pt x="2127" y="11811"/>
                        </a:cubicBezTo>
                        <a:cubicBezTo>
                          <a:pt x="45196" y="-7330"/>
                          <a:pt x="93050" y="-2545"/>
                          <a:pt x="131333" y="21382"/>
                        </a:cubicBezTo>
                        <a:cubicBezTo>
                          <a:pt x="131333" y="21382"/>
                          <a:pt x="131333" y="26168"/>
                          <a:pt x="131333" y="30953"/>
                        </a:cubicBezTo>
                        <a:cubicBezTo>
                          <a:pt x="88264" y="16597"/>
                          <a:pt x="45196" y="11811"/>
                          <a:pt x="2127" y="16597"/>
                        </a:cubicBezTo>
                        <a:close/>
                      </a:path>
                    </a:pathLst>
                  </a:custGeom>
                  <a:solidFill>
                    <a:srgbClr val="FBC98F"/>
                  </a:solidFill>
                  <a:ln w="47824" cap="flat">
                    <a:noFill/>
                    <a:prstDash val="solid"/>
                    <a:miter/>
                  </a:ln>
                </p:spPr>
                <p:txBody>
                  <a:bodyPr rtlCol="0" anchor="ctr"/>
                  <a:lstStyle/>
                  <a:p>
                    <a:endParaRPr lang="en-US"/>
                  </a:p>
                </p:txBody>
              </p:sp>
            </p:grpSp>
            <p:grpSp>
              <p:nvGrpSpPr>
                <p:cNvPr id="160" name="Graphic 3">
                  <a:extLst>
                    <a:ext uri="{FF2B5EF4-FFF2-40B4-BE49-F238E27FC236}">
                      <a16:creationId xmlns:a16="http://schemas.microsoft.com/office/drawing/2014/main" xmlns="" id="{C1458418-38AC-499E-851E-0C9F1A49B4C3}"/>
                    </a:ext>
                  </a:extLst>
                </p:cNvPr>
                <p:cNvGrpSpPr/>
                <p:nvPr/>
              </p:nvGrpSpPr>
              <p:grpSpPr>
                <a:xfrm>
                  <a:off x="8268268" y="6693554"/>
                  <a:ext cx="192355" cy="248344"/>
                  <a:chOff x="8268268" y="6693554"/>
                  <a:chExt cx="192355" cy="248344"/>
                </a:xfrm>
              </p:grpSpPr>
              <p:sp>
                <p:nvSpPr>
                  <p:cNvPr id="188" name="Freeform: Shape 187">
                    <a:extLst>
                      <a:ext uri="{FF2B5EF4-FFF2-40B4-BE49-F238E27FC236}">
                        <a16:creationId xmlns:a16="http://schemas.microsoft.com/office/drawing/2014/main" xmlns="" id="{E468E38D-9644-42B3-A1AE-939CAB1535F2}"/>
                      </a:ext>
                    </a:extLst>
                  </p:cNvPr>
                  <p:cNvSpPr/>
                  <p:nvPr/>
                </p:nvSpPr>
                <p:spPr>
                  <a:xfrm>
                    <a:off x="8268268" y="6693554"/>
                    <a:ext cx="192355" cy="248344"/>
                  </a:xfrm>
                  <a:custGeom>
                    <a:avLst/>
                    <a:gdLst>
                      <a:gd name="connsiteX0" fmla="*/ 0 w 192355"/>
                      <a:gd name="connsiteY0" fmla="*/ 248345 h 248344"/>
                      <a:gd name="connsiteX1" fmla="*/ 9571 w 192355"/>
                      <a:gd name="connsiteY1" fmla="*/ 219633 h 248344"/>
                      <a:gd name="connsiteX2" fmla="*/ 52640 w 192355"/>
                      <a:gd name="connsiteY2" fmla="*/ 186135 h 248344"/>
                      <a:gd name="connsiteX3" fmla="*/ 33498 w 192355"/>
                      <a:gd name="connsiteY3" fmla="*/ 119139 h 248344"/>
                      <a:gd name="connsiteX4" fmla="*/ 28713 w 192355"/>
                      <a:gd name="connsiteY4" fmla="*/ 143066 h 248344"/>
                      <a:gd name="connsiteX5" fmla="*/ 23927 w 192355"/>
                      <a:gd name="connsiteY5" fmla="*/ 143066 h 248344"/>
                      <a:gd name="connsiteX6" fmla="*/ 66996 w 192355"/>
                      <a:gd name="connsiteY6" fmla="*/ 13860 h 248344"/>
                      <a:gd name="connsiteX7" fmla="*/ 167490 w 192355"/>
                      <a:gd name="connsiteY7" fmla="*/ 23430 h 248344"/>
                      <a:gd name="connsiteX8" fmla="*/ 186631 w 192355"/>
                      <a:gd name="connsiteY8" fmla="*/ 143066 h 248344"/>
                      <a:gd name="connsiteX9" fmla="*/ 143563 w 192355"/>
                      <a:gd name="connsiteY9" fmla="*/ 200491 h 248344"/>
                      <a:gd name="connsiteX10" fmla="*/ 186631 w 192355"/>
                      <a:gd name="connsiteY10" fmla="*/ 248345 h 248344"/>
                      <a:gd name="connsiteX11" fmla="*/ 124421 w 192355"/>
                      <a:gd name="connsiteY11" fmla="*/ 214847 h 248344"/>
                      <a:gd name="connsiteX12" fmla="*/ 14356 w 192355"/>
                      <a:gd name="connsiteY12" fmla="*/ 238774 h 248344"/>
                      <a:gd name="connsiteX13" fmla="*/ 0 w 192355"/>
                      <a:gd name="connsiteY13" fmla="*/ 248345 h 248344"/>
                      <a:gd name="connsiteX14" fmla="*/ 0 w 192355"/>
                      <a:gd name="connsiteY14" fmla="*/ 248345 h 248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2355" h="248344">
                        <a:moveTo>
                          <a:pt x="0" y="248345"/>
                        </a:moveTo>
                        <a:cubicBezTo>
                          <a:pt x="0" y="238774"/>
                          <a:pt x="4786" y="229203"/>
                          <a:pt x="9571" y="219633"/>
                        </a:cubicBezTo>
                        <a:cubicBezTo>
                          <a:pt x="19142" y="205276"/>
                          <a:pt x="33498" y="195705"/>
                          <a:pt x="52640" y="186135"/>
                        </a:cubicBezTo>
                        <a:cubicBezTo>
                          <a:pt x="38283" y="166993"/>
                          <a:pt x="33498" y="143066"/>
                          <a:pt x="33498" y="119139"/>
                        </a:cubicBezTo>
                        <a:cubicBezTo>
                          <a:pt x="28713" y="128710"/>
                          <a:pt x="28713" y="133495"/>
                          <a:pt x="28713" y="143066"/>
                        </a:cubicBezTo>
                        <a:cubicBezTo>
                          <a:pt x="28713" y="147851"/>
                          <a:pt x="23927" y="143066"/>
                          <a:pt x="23927" y="143066"/>
                        </a:cubicBezTo>
                        <a:cubicBezTo>
                          <a:pt x="19142" y="95212"/>
                          <a:pt x="28713" y="47358"/>
                          <a:pt x="66996" y="13860"/>
                        </a:cubicBezTo>
                        <a:cubicBezTo>
                          <a:pt x="100494" y="-10067"/>
                          <a:pt x="143563" y="-497"/>
                          <a:pt x="167490" y="23430"/>
                        </a:cubicBezTo>
                        <a:cubicBezTo>
                          <a:pt x="196202" y="52143"/>
                          <a:pt x="196202" y="104783"/>
                          <a:pt x="186631" y="143066"/>
                        </a:cubicBezTo>
                        <a:cubicBezTo>
                          <a:pt x="181846" y="162207"/>
                          <a:pt x="162704" y="190920"/>
                          <a:pt x="143563" y="200491"/>
                        </a:cubicBezTo>
                        <a:cubicBezTo>
                          <a:pt x="162704" y="205276"/>
                          <a:pt x="177061" y="229203"/>
                          <a:pt x="186631" y="248345"/>
                        </a:cubicBezTo>
                        <a:cubicBezTo>
                          <a:pt x="162704" y="233989"/>
                          <a:pt x="133992" y="214847"/>
                          <a:pt x="124421" y="214847"/>
                        </a:cubicBezTo>
                        <a:cubicBezTo>
                          <a:pt x="86138" y="205276"/>
                          <a:pt x="47854" y="219633"/>
                          <a:pt x="14356" y="238774"/>
                        </a:cubicBezTo>
                        <a:cubicBezTo>
                          <a:pt x="9571" y="243560"/>
                          <a:pt x="4786" y="243560"/>
                          <a:pt x="0" y="248345"/>
                        </a:cubicBezTo>
                        <a:cubicBezTo>
                          <a:pt x="0" y="248345"/>
                          <a:pt x="0" y="248345"/>
                          <a:pt x="0" y="248345"/>
                        </a:cubicBezTo>
                        <a:close/>
                      </a:path>
                    </a:pathLst>
                  </a:custGeom>
                  <a:solidFill>
                    <a:srgbClr val="FBC98F">
                      <a:alpha val="50000"/>
                    </a:srgbClr>
                  </a:solidFill>
                  <a:ln w="47824" cap="flat">
                    <a:noFill/>
                    <a:prstDash val="solid"/>
                    <a:miter/>
                  </a:ln>
                </p:spPr>
                <p:txBody>
                  <a:bodyPr rtlCol="0" anchor="ctr"/>
                  <a:lstStyle/>
                  <a:p>
                    <a:endParaRPr lang="en-US"/>
                  </a:p>
                </p:txBody>
              </p:sp>
              <p:grpSp>
                <p:nvGrpSpPr>
                  <p:cNvPr id="189" name="Graphic 3">
                    <a:extLst>
                      <a:ext uri="{FF2B5EF4-FFF2-40B4-BE49-F238E27FC236}">
                        <a16:creationId xmlns:a16="http://schemas.microsoft.com/office/drawing/2014/main" xmlns="" id="{CBF9262E-4D9C-4F8F-8B86-09C9033E133A}"/>
                      </a:ext>
                    </a:extLst>
                  </p:cNvPr>
                  <p:cNvGrpSpPr/>
                  <p:nvPr/>
                </p:nvGrpSpPr>
                <p:grpSpPr>
                  <a:xfrm>
                    <a:off x="8292195" y="6715192"/>
                    <a:ext cx="149105" cy="212351"/>
                    <a:chOff x="8292195" y="6715192"/>
                    <a:chExt cx="149105" cy="212351"/>
                  </a:xfrm>
                </p:grpSpPr>
                <p:sp>
                  <p:nvSpPr>
                    <p:cNvPr id="191" name="Freeform: Shape 190">
                      <a:extLst>
                        <a:ext uri="{FF2B5EF4-FFF2-40B4-BE49-F238E27FC236}">
                          <a16:creationId xmlns:a16="http://schemas.microsoft.com/office/drawing/2014/main" xmlns="" id="{73E7ED5B-6544-480F-9F2E-4BC033CFCCD5}"/>
                        </a:ext>
                      </a:extLst>
                    </p:cNvPr>
                    <p:cNvSpPr/>
                    <p:nvPr/>
                  </p:nvSpPr>
                  <p:spPr>
                    <a:xfrm>
                      <a:off x="8292195" y="6898395"/>
                      <a:ext cx="148348" cy="29147"/>
                    </a:xfrm>
                    <a:custGeom>
                      <a:avLst/>
                      <a:gdLst>
                        <a:gd name="connsiteX0" fmla="*/ 0 w 148348"/>
                        <a:gd name="connsiteY0" fmla="*/ 29148 h 29147"/>
                        <a:gd name="connsiteX1" fmla="*/ 148348 w 148348"/>
                        <a:gd name="connsiteY1" fmla="*/ 29148 h 29147"/>
                        <a:gd name="connsiteX2" fmla="*/ 0 w 148348"/>
                        <a:gd name="connsiteY2" fmla="*/ 29148 h 29147"/>
                      </a:gdLst>
                      <a:ahLst/>
                      <a:cxnLst>
                        <a:cxn ang="0">
                          <a:pos x="connsiteX0" y="connsiteY0"/>
                        </a:cxn>
                        <a:cxn ang="0">
                          <a:pos x="connsiteX1" y="connsiteY1"/>
                        </a:cxn>
                        <a:cxn ang="0">
                          <a:pos x="connsiteX2" y="connsiteY2"/>
                        </a:cxn>
                      </a:cxnLst>
                      <a:rect l="l" t="t" r="r" b="b"/>
                      <a:pathLst>
                        <a:path w="148348" h="29147">
                          <a:moveTo>
                            <a:pt x="0" y="29148"/>
                          </a:moveTo>
                          <a:cubicBezTo>
                            <a:pt x="0" y="29148"/>
                            <a:pt x="76567" y="-9135"/>
                            <a:pt x="148348" y="29148"/>
                          </a:cubicBezTo>
                          <a:cubicBezTo>
                            <a:pt x="119635" y="436"/>
                            <a:pt x="52640" y="-18706"/>
                            <a:pt x="0" y="29148"/>
                          </a:cubicBezTo>
                          <a:close/>
                        </a:path>
                      </a:pathLst>
                    </a:custGeom>
                    <a:solidFill>
                      <a:srgbClr val="D97D30"/>
                    </a:solidFill>
                    <a:ln w="47824" cap="flat">
                      <a:noFill/>
                      <a:prstDash val="solid"/>
                      <a:miter/>
                    </a:ln>
                  </p:spPr>
                  <p:txBody>
                    <a:bodyPr rtlCol="0" anchor="ctr"/>
                    <a:lstStyle/>
                    <a:p>
                      <a:endParaRPr lang="en-US"/>
                    </a:p>
                  </p:txBody>
                </p:sp>
                <p:grpSp>
                  <p:nvGrpSpPr>
                    <p:cNvPr id="192" name="Graphic 3">
                      <a:extLst>
                        <a:ext uri="{FF2B5EF4-FFF2-40B4-BE49-F238E27FC236}">
                          <a16:creationId xmlns:a16="http://schemas.microsoft.com/office/drawing/2014/main" xmlns="" id="{F2302E79-6EFB-4D54-BDAC-1A658462E262}"/>
                        </a:ext>
                      </a:extLst>
                    </p:cNvPr>
                    <p:cNvGrpSpPr/>
                    <p:nvPr/>
                  </p:nvGrpSpPr>
                  <p:grpSpPr>
                    <a:xfrm>
                      <a:off x="8309298" y="6715192"/>
                      <a:ext cx="132003" cy="185461"/>
                      <a:chOff x="8309298" y="6715192"/>
                      <a:chExt cx="132003" cy="185461"/>
                    </a:xfrm>
                  </p:grpSpPr>
                  <p:sp>
                    <p:nvSpPr>
                      <p:cNvPr id="193" name="Freeform: Shape 192">
                        <a:extLst>
                          <a:ext uri="{FF2B5EF4-FFF2-40B4-BE49-F238E27FC236}">
                            <a16:creationId xmlns:a16="http://schemas.microsoft.com/office/drawing/2014/main" xmlns="" id="{ED7EA497-54F0-4381-935C-FD5D86E990B4}"/>
                          </a:ext>
                        </a:extLst>
                      </p:cNvPr>
                      <p:cNvSpPr/>
                      <p:nvPr/>
                    </p:nvSpPr>
                    <p:spPr>
                      <a:xfrm>
                        <a:off x="8309298" y="6715192"/>
                        <a:ext cx="131245" cy="64003"/>
                      </a:xfrm>
                      <a:custGeom>
                        <a:avLst/>
                        <a:gdLst>
                          <a:gd name="connsiteX0" fmla="*/ 131245 w 131245"/>
                          <a:gd name="connsiteY0" fmla="*/ 64004 h 64003"/>
                          <a:gd name="connsiteX1" fmla="*/ 88177 w 131245"/>
                          <a:gd name="connsiteY1" fmla="*/ 1793 h 64003"/>
                          <a:gd name="connsiteX2" fmla="*/ 16395 w 131245"/>
                          <a:gd name="connsiteY2" fmla="*/ 64004 h 64003"/>
                          <a:gd name="connsiteX3" fmla="*/ 131245 w 131245"/>
                          <a:gd name="connsiteY3" fmla="*/ 64004 h 64003"/>
                        </a:gdLst>
                        <a:ahLst/>
                        <a:cxnLst>
                          <a:cxn ang="0">
                            <a:pos x="connsiteX0" y="connsiteY0"/>
                          </a:cxn>
                          <a:cxn ang="0">
                            <a:pos x="connsiteX1" y="connsiteY1"/>
                          </a:cxn>
                          <a:cxn ang="0">
                            <a:pos x="connsiteX2" y="connsiteY2"/>
                          </a:cxn>
                          <a:cxn ang="0">
                            <a:pos x="connsiteX3" y="connsiteY3"/>
                          </a:cxn>
                        </a:cxnLst>
                        <a:rect l="l" t="t" r="r" b="b"/>
                        <a:pathLst>
                          <a:path w="131245" h="64003">
                            <a:moveTo>
                              <a:pt x="131245" y="64004"/>
                            </a:moveTo>
                            <a:cubicBezTo>
                              <a:pt x="131245" y="64004"/>
                              <a:pt x="131245" y="16149"/>
                              <a:pt x="88177" y="1793"/>
                            </a:cubicBezTo>
                            <a:cubicBezTo>
                              <a:pt x="35537" y="-12563"/>
                              <a:pt x="-31459" y="64004"/>
                              <a:pt x="16395" y="64004"/>
                            </a:cubicBezTo>
                            <a:cubicBezTo>
                              <a:pt x="54678" y="59218"/>
                              <a:pt x="116889" y="30506"/>
                              <a:pt x="131245" y="64004"/>
                            </a:cubicBezTo>
                            <a:close/>
                          </a:path>
                        </a:pathLst>
                      </a:custGeom>
                      <a:solidFill>
                        <a:srgbClr val="6F1200"/>
                      </a:solidFill>
                      <a:ln w="47824" cap="flat">
                        <a:noFill/>
                        <a:prstDash val="solid"/>
                        <a:miter/>
                      </a:ln>
                    </p:spPr>
                    <p:txBody>
                      <a:bodyPr rtlCol="0" anchor="ctr"/>
                      <a:lstStyle/>
                      <a:p>
                        <a:endParaRPr lang="en-US"/>
                      </a:p>
                    </p:txBody>
                  </p:sp>
                  <p:sp>
                    <p:nvSpPr>
                      <p:cNvPr id="194" name="Freeform: Shape 193">
                        <a:extLst>
                          <a:ext uri="{FF2B5EF4-FFF2-40B4-BE49-F238E27FC236}">
                            <a16:creationId xmlns:a16="http://schemas.microsoft.com/office/drawing/2014/main" xmlns="" id="{7D57A15C-3DC8-4100-9EEA-AC7655BA5FAF}"/>
                          </a:ext>
                        </a:extLst>
                      </p:cNvPr>
                      <p:cNvSpPr/>
                      <p:nvPr/>
                    </p:nvSpPr>
                    <p:spPr>
                      <a:xfrm>
                        <a:off x="8310579" y="6719948"/>
                        <a:ext cx="130722" cy="180705"/>
                      </a:xfrm>
                      <a:custGeom>
                        <a:avLst/>
                        <a:gdLst>
                          <a:gd name="connsiteX0" fmla="*/ 125179 w 130722"/>
                          <a:gd name="connsiteY0" fmla="*/ 121458 h 180705"/>
                          <a:gd name="connsiteX1" fmla="*/ 39041 w 130722"/>
                          <a:gd name="connsiteY1" fmla="*/ 174097 h 180705"/>
                          <a:gd name="connsiteX2" fmla="*/ 5543 w 130722"/>
                          <a:gd name="connsiteY2" fmla="*/ 59248 h 180705"/>
                          <a:gd name="connsiteX3" fmla="*/ 91681 w 130722"/>
                          <a:gd name="connsiteY3" fmla="*/ 6608 h 180705"/>
                          <a:gd name="connsiteX4" fmla="*/ 125179 w 130722"/>
                          <a:gd name="connsiteY4" fmla="*/ 121458 h 180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722" h="180705">
                            <a:moveTo>
                              <a:pt x="125179" y="121458"/>
                            </a:moveTo>
                            <a:cubicBezTo>
                              <a:pt x="110823" y="169312"/>
                              <a:pt x="72539" y="193239"/>
                              <a:pt x="39041" y="174097"/>
                            </a:cubicBezTo>
                            <a:cubicBezTo>
                              <a:pt x="5543" y="159741"/>
                              <a:pt x="-8813" y="107102"/>
                              <a:pt x="5543" y="59248"/>
                            </a:cubicBezTo>
                            <a:cubicBezTo>
                              <a:pt x="19900" y="11393"/>
                              <a:pt x="58183" y="-12534"/>
                              <a:pt x="91681" y="6608"/>
                            </a:cubicBezTo>
                            <a:cubicBezTo>
                              <a:pt x="125179" y="25750"/>
                              <a:pt x="139535" y="78389"/>
                              <a:pt x="125179" y="121458"/>
                            </a:cubicBezTo>
                            <a:close/>
                          </a:path>
                        </a:pathLst>
                      </a:custGeom>
                      <a:solidFill>
                        <a:srgbClr val="FEFDF2"/>
                      </a:solidFill>
                      <a:ln w="47824" cap="flat">
                        <a:noFill/>
                        <a:prstDash val="solid"/>
                        <a:miter/>
                      </a:ln>
                    </p:spPr>
                    <p:txBody>
                      <a:bodyPr rtlCol="0" anchor="ctr"/>
                      <a:lstStyle/>
                      <a:p>
                        <a:endParaRPr lang="en-US"/>
                      </a:p>
                    </p:txBody>
                  </p:sp>
                  <p:sp>
                    <p:nvSpPr>
                      <p:cNvPr id="195" name="Freeform: Shape 194">
                        <a:extLst>
                          <a:ext uri="{FF2B5EF4-FFF2-40B4-BE49-F238E27FC236}">
                            <a16:creationId xmlns:a16="http://schemas.microsoft.com/office/drawing/2014/main" xmlns="" id="{0955EF49-59FD-4F6B-A069-2486195AE7C3}"/>
                          </a:ext>
                        </a:extLst>
                      </p:cNvPr>
                      <p:cNvSpPr/>
                      <p:nvPr/>
                    </p:nvSpPr>
                    <p:spPr>
                      <a:xfrm>
                        <a:off x="8342708" y="6766671"/>
                        <a:ext cx="85605" cy="115970"/>
                      </a:xfrm>
                      <a:custGeom>
                        <a:avLst/>
                        <a:gdLst>
                          <a:gd name="connsiteX0" fmla="*/ 78694 w 85605"/>
                          <a:gd name="connsiteY0" fmla="*/ 79520 h 115970"/>
                          <a:gd name="connsiteX1" fmla="*/ 21268 w 85605"/>
                          <a:gd name="connsiteY1" fmla="*/ 113017 h 115970"/>
                          <a:gd name="connsiteX2" fmla="*/ 6912 w 85605"/>
                          <a:gd name="connsiteY2" fmla="*/ 36451 h 115970"/>
                          <a:gd name="connsiteX3" fmla="*/ 64337 w 85605"/>
                          <a:gd name="connsiteY3" fmla="*/ 2953 h 115970"/>
                          <a:gd name="connsiteX4" fmla="*/ 78694 w 85605"/>
                          <a:gd name="connsiteY4" fmla="*/ 79520 h 115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605" h="115970">
                            <a:moveTo>
                              <a:pt x="78694" y="79520"/>
                            </a:moveTo>
                            <a:cubicBezTo>
                              <a:pt x="69123" y="108232"/>
                              <a:pt x="40410" y="122588"/>
                              <a:pt x="21268" y="113017"/>
                            </a:cubicBezTo>
                            <a:cubicBezTo>
                              <a:pt x="2127" y="98661"/>
                              <a:pt x="-7444" y="65163"/>
                              <a:pt x="6912" y="36451"/>
                            </a:cubicBezTo>
                            <a:cubicBezTo>
                              <a:pt x="16483" y="7738"/>
                              <a:pt x="45195" y="-6618"/>
                              <a:pt x="64337" y="2953"/>
                            </a:cubicBezTo>
                            <a:cubicBezTo>
                              <a:pt x="83479" y="12524"/>
                              <a:pt x="93050" y="50807"/>
                              <a:pt x="78694" y="79520"/>
                            </a:cubicBezTo>
                            <a:close/>
                          </a:path>
                        </a:pathLst>
                      </a:custGeom>
                      <a:solidFill>
                        <a:srgbClr val="9D641A"/>
                      </a:solidFill>
                      <a:ln w="47824" cap="flat">
                        <a:noFill/>
                        <a:prstDash val="solid"/>
                        <a:miter/>
                      </a:ln>
                    </p:spPr>
                    <p:txBody>
                      <a:bodyPr rtlCol="0" anchor="ctr"/>
                      <a:lstStyle/>
                      <a:p>
                        <a:endParaRPr lang="en-US"/>
                      </a:p>
                    </p:txBody>
                  </p:sp>
                  <p:sp>
                    <p:nvSpPr>
                      <p:cNvPr id="196" name="Freeform: Shape 195">
                        <a:extLst>
                          <a:ext uri="{FF2B5EF4-FFF2-40B4-BE49-F238E27FC236}">
                            <a16:creationId xmlns:a16="http://schemas.microsoft.com/office/drawing/2014/main" xmlns="" id="{3F1CC635-3A5E-49A0-8616-6BECA48F43F4}"/>
                          </a:ext>
                        </a:extLst>
                      </p:cNvPr>
                      <p:cNvSpPr/>
                      <p:nvPr/>
                    </p:nvSpPr>
                    <p:spPr>
                      <a:xfrm>
                        <a:off x="8349620" y="6780313"/>
                        <a:ext cx="71781" cy="93472"/>
                      </a:xfrm>
                      <a:custGeom>
                        <a:avLst/>
                        <a:gdLst>
                          <a:gd name="connsiteX0" fmla="*/ 66996 w 71781"/>
                          <a:gd name="connsiteY0" fmla="*/ 65878 h 93472"/>
                          <a:gd name="connsiteX1" fmla="*/ 19142 w 71781"/>
                          <a:gd name="connsiteY1" fmla="*/ 89805 h 93472"/>
                          <a:gd name="connsiteX2" fmla="*/ 4785 w 71781"/>
                          <a:gd name="connsiteY2" fmla="*/ 27595 h 93472"/>
                          <a:gd name="connsiteX3" fmla="*/ 52640 w 71781"/>
                          <a:gd name="connsiteY3" fmla="*/ 3668 h 93472"/>
                          <a:gd name="connsiteX4" fmla="*/ 66996 w 71781"/>
                          <a:gd name="connsiteY4" fmla="*/ 65878 h 93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81" h="93472">
                            <a:moveTo>
                              <a:pt x="66996" y="65878"/>
                            </a:moveTo>
                            <a:cubicBezTo>
                              <a:pt x="57425" y="89805"/>
                              <a:pt x="38283" y="99376"/>
                              <a:pt x="19142" y="89805"/>
                            </a:cubicBezTo>
                            <a:cubicBezTo>
                              <a:pt x="0" y="80234"/>
                              <a:pt x="-4785" y="51522"/>
                              <a:pt x="4785" y="27595"/>
                            </a:cubicBezTo>
                            <a:cubicBezTo>
                              <a:pt x="14356" y="3668"/>
                              <a:pt x="33498" y="-5903"/>
                              <a:pt x="52640" y="3668"/>
                            </a:cubicBezTo>
                            <a:cubicBezTo>
                              <a:pt x="71781" y="13238"/>
                              <a:pt x="76567" y="41951"/>
                              <a:pt x="66996" y="65878"/>
                            </a:cubicBezTo>
                            <a:close/>
                          </a:path>
                        </a:pathLst>
                      </a:custGeom>
                      <a:solidFill>
                        <a:srgbClr val="3E1700"/>
                      </a:solidFill>
                      <a:ln w="47824" cap="flat">
                        <a:noFill/>
                        <a:prstDash val="solid"/>
                        <a:miter/>
                      </a:ln>
                    </p:spPr>
                    <p:txBody>
                      <a:bodyPr rtlCol="0" anchor="ctr"/>
                      <a:lstStyle/>
                      <a:p>
                        <a:endParaRPr lang="en-US"/>
                      </a:p>
                    </p:txBody>
                  </p:sp>
                  <p:sp>
                    <p:nvSpPr>
                      <p:cNvPr id="197" name="Freeform: Shape 196">
                        <a:extLst>
                          <a:ext uri="{FF2B5EF4-FFF2-40B4-BE49-F238E27FC236}">
                            <a16:creationId xmlns:a16="http://schemas.microsoft.com/office/drawing/2014/main" xmlns="" id="{3A943584-2BCB-4C67-BB44-9E0E6718988B}"/>
                          </a:ext>
                        </a:extLst>
                      </p:cNvPr>
                      <p:cNvSpPr/>
                      <p:nvPr/>
                    </p:nvSpPr>
                    <p:spPr>
                      <a:xfrm>
                        <a:off x="8358451" y="6778764"/>
                        <a:ext cx="34978" cy="43931"/>
                      </a:xfrm>
                      <a:custGeom>
                        <a:avLst/>
                        <a:gdLst>
                          <a:gd name="connsiteX0" fmla="*/ 29453 w 34978"/>
                          <a:gd name="connsiteY0" fmla="*/ 33929 h 43931"/>
                          <a:gd name="connsiteX1" fmla="*/ 5526 w 34978"/>
                          <a:gd name="connsiteY1" fmla="*/ 38715 h 43931"/>
                          <a:gd name="connsiteX2" fmla="*/ 5526 w 34978"/>
                          <a:gd name="connsiteY2" fmla="*/ 10002 h 43931"/>
                          <a:gd name="connsiteX3" fmla="*/ 29453 w 34978"/>
                          <a:gd name="connsiteY3" fmla="*/ 5217 h 43931"/>
                          <a:gd name="connsiteX4" fmla="*/ 29453 w 34978"/>
                          <a:gd name="connsiteY4" fmla="*/ 33929 h 43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78" h="43931">
                            <a:moveTo>
                              <a:pt x="29453" y="33929"/>
                            </a:moveTo>
                            <a:cubicBezTo>
                              <a:pt x="24667" y="43500"/>
                              <a:pt x="10311" y="48286"/>
                              <a:pt x="5526" y="38715"/>
                            </a:cubicBezTo>
                            <a:cubicBezTo>
                              <a:pt x="740" y="33929"/>
                              <a:pt x="-4045" y="19573"/>
                              <a:pt x="5526" y="10002"/>
                            </a:cubicBezTo>
                            <a:cubicBezTo>
                              <a:pt x="10311" y="432"/>
                              <a:pt x="24667" y="-4354"/>
                              <a:pt x="29453" y="5217"/>
                            </a:cubicBezTo>
                            <a:cubicBezTo>
                              <a:pt x="34238" y="10002"/>
                              <a:pt x="39024" y="19573"/>
                              <a:pt x="29453" y="33929"/>
                            </a:cubicBezTo>
                            <a:close/>
                          </a:path>
                        </a:pathLst>
                      </a:custGeom>
                      <a:solidFill>
                        <a:srgbClr val="FEFDF2"/>
                      </a:solidFill>
                      <a:ln w="47824" cap="flat">
                        <a:noFill/>
                        <a:prstDash val="solid"/>
                        <a:miter/>
                      </a:ln>
                    </p:spPr>
                    <p:txBody>
                      <a:bodyPr rtlCol="0" anchor="ctr"/>
                      <a:lstStyle/>
                      <a:p>
                        <a:endParaRPr lang="en-US"/>
                      </a:p>
                    </p:txBody>
                  </p:sp>
                  <p:sp>
                    <p:nvSpPr>
                      <p:cNvPr id="198" name="Freeform: Shape 197">
                        <a:extLst>
                          <a:ext uri="{FF2B5EF4-FFF2-40B4-BE49-F238E27FC236}">
                            <a16:creationId xmlns:a16="http://schemas.microsoft.com/office/drawing/2014/main" xmlns="" id="{FAC87400-D04B-4416-B845-E6A4202C8A51}"/>
                          </a:ext>
                        </a:extLst>
                      </p:cNvPr>
                      <p:cNvSpPr/>
                      <p:nvPr/>
                    </p:nvSpPr>
                    <p:spPr>
                      <a:xfrm>
                        <a:off x="8378333" y="6841406"/>
                        <a:ext cx="27070" cy="33497"/>
                      </a:xfrm>
                      <a:custGeom>
                        <a:avLst/>
                        <a:gdLst>
                          <a:gd name="connsiteX0" fmla="*/ 23927 w 27070"/>
                          <a:gd name="connsiteY0" fmla="*/ 23927 h 33497"/>
                          <a:gd name="connsiteX1" fmla="*/ 4785 w 27070"/>
                          <a:gd name="connsiteY1" fmla="*/ 33498 h 33497"/>
                          <a:gd name="connsiteX2" fmla="*/ 0 w 27070"/>
                          <a:gd name="connsiteY2" fmla="*/ 9571 h 33497"/>
                          <a:gd name="connsiteX3" fmla="*/ 19142 w 27070"/>
                          <a:gd name="connsiteY3" fmla="*/ 0 h 33497"/>
                          <a:gd name="connsiteX4" fmla="*/ 23927 w 27070"/>
                          <a:gd name="connsiteY4" fmla="*/ 23927 h 33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70" h="33497">
                            <a:moveTo>
                              <a:pt x="23927" y="23927"/>
                            </a:moveTo>
                            <a:cubicBezTo>
                              <a:pt x="19142" y="33498"/>
                              <a:pt x="9571" y="33498"/>
                              <a:pt x="4785" y="33498"/>
                            </a:cubicBezTo>
                            <a:cubicBezTo>
                              <a:pt x="0" y="28712"/>
                              <a:pt x="0" y="19142"/>
                              <a:pt x="0" y="9571"/>
                            </a:cubicBezTo>
                            <a:cubicBezTo>
                              <a:pt x="4785" y="0"/>
                              <a:pt x="14356" y="0"/>
                              <a:pt x="19142" y="0"/>
                            </a:cubicBezTo>
                            <a:cubicBezTo>
                              <a:pt x="28712" y="4785"/>
                              <a:pt x="28712" y="14356"/>
                              <a:pt x="23927" y="23927"/>
                            </a:cubicBezTo>
                            <a:close/>
                          </a:path>
                        </a:pathLst>
                      </a:custGeom>
                      <a:solidFill>
                        <a:srgbClr val="EAEFF2"/>
                      </a:solidFill>
                      <a:ln w="47824" cap="flat">
                        <a:noFill/>
                        <a:prstDash val="solid"/>
                        <a:miter/>
                      </a:ln>
                    </p:spPr>
                    <p:txBody>
                      <a:bodyPr rtlCol="0" anchor="ctr"/>
                      <a:lstStyle/>
                      <a:p>
                        <a:endParaRPr lang="en-US"/>
                      </a:p>
                    </p:txBody>
                  </p:sp>
                </p:grpSp>
              </p:grpSp>
              <p:sp>
                <p:nvSpPr>
                  <p:cNvPr id="190" name="Freeform: Shape 189">
                    <a:extLst>
                      <a:ext uri="{FF2B5EF4-FFF2-40B4-BE49-F238E27FC236}">
                        <a16:creationId xmlns:a16="http://schemas.microsoft.com/office/drawing/2014/main" xmlns="" id="{AA0D213C-DC37-4557-8C8C-0382E2B1750D}"/>
                      </a:ext>
                    </a:extLst>
                  </p:cNvPr>
                  <p:cNvSpPr/>
                  <p:nvPr/>
                </p:nvSpPr>
                <p:spPr>
                  <a:xfrm>
                    <a:off x="8311337" y="6916127"/>
                    <a:ext cx="95708" cy="20986"/>
                  </a:xfrm>
                  <a:custGeom>
                    <a:avLst/>
                    <a:gdLst>
                      <a:gd name="connsiteX0" fmla="*/ 0 w 95708"/>
                      <a:gd name="connsiteY0" fmla="*/ 16201 h 20986"/>
                      <a:gd name="connsiteX1" fmla="*/ 0 w 95708"/>
                      <a:gd name="connsiteY1" fmla="*/ 11416 h 20986"/>
                      <a:gd name="connsiteX2" fmla="*/ 95708 w 95708"/>
                      <a:gd name="connsiteY2" fmla="*/ 20987 h 20986"/>
                      <a:gd name="connsiteX3" fmla="*/ 95708 w 95708"/>
                      <a:gd name="connsiteY3" fmla="*/ 20987 h 20986"/>
                      <a:gd name="connsiteX4" fmla="*/ 0 w 95708"/>
                      <a:gd name="connsiteY4" fmla="*/ 16201 h 20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08" h="20986">
                        <a:moveTo>
                          <a:pt x="0" y="16201"/>
                        </a:moveTo>
                        <a:cubicBezTo>
                          <a:pt x="0" y="16201"/>
                          <a:pt x="0" y="11416"/>
                          <a:pt x="0" y="11416"/>
                        </a:cubicBezTo>
                        <a:cubicBezTo>
                          <a:pt x="28712" y="-2941"/>
                          <a:pt x="71781" y="-7726"/>
                          <a:pt x="95708" y="20987"/>
                        </a:cubicBezTo>
                        <a:cubicBezTo>
                          <a:pt x="95708" y="20987"/>
                          <a:pt x="95708" y="20987"/>
                          <a:pt x="95708" y="20987"/>
                        </a:cubicBezTo>
                        <a:cubicBezTo>
                          <a:pt x="62211" y="6630"/>
                          <a:pt x="28712" y="11416"/>
                          <a:pt x="0" y="16201"/>
                        </a:cubicBezTo>
                        <a:close/>
                      </a:path>
                    </a:pathLst>
                  </a:custGeom>
                  <a:solidFill>
                    <a:srgbClr val="FBC98F"/>
                  </a:solidFill>
                  <a:ln w="47824" cap="flat">
                    <a:noFill/>
                    <a:prstDash val="solid"/>
                    <a:miter/>
                  </a:ln>
                </p:spPr>
                <p:txBody>
                  <a:bodyPr rtlCol="0" anchor="ctr"/>
                  <a:lstStyle/>
                  <a:p>
                    <a:endParaRPr lang="en-US"/>
                  </a:p>
                </p:txBody>
              </p:sp>
            </p:grpSp>
            <p:sp>
              <p:nvSpPr>
                <p:cNvPr id="161" name="Freeform: Shape 160">
                  <a:extLst>
                    <a:ext uri="{FF2B5EF4-FFF2-40B4-BE49-F238E27FC236}">
                      <a16:creationId xmlns:a16="http://schemas.microsoft.com/office/drawing/2014/main" xmlns="" id="{CD7118E7-DE8B-474F-A155-F1536181B627}"/>
                    </a:ext>
                  </a:extLst>
                </p:cNvPr>
                <p:cNvSpPr/>
                <p:nvPr/>
              </p:nvSpPr>
              <p:spPr>
                <a:xfrm>
                  <a:off x="8210843" y="7021124"/>
                  <a:ext cx="856589" cy="442790"/>
                </a:xfrm>
                <a:custGeom>
                  <a:avLst/>
                  <a:gdLst>
                    <a:gd name="connsiteX0" fmla="*/ 52640 w 856589"/>
                    <a:gd name="connsiteY0" fmla="*/ 73908 h 442790"/>
                    <a:gd name="connsiteX1" fmla="*/ 43069 w 856589"/>
                    <a:gd name="connsiteY1" fmla="*/ 64337 h 442790"/>
                    <a:gd name="connsiteX2" fmla="*/ 19142 w 856589"/>
                    <a:gd name="connsiteY2" fmla="*/ 35625 h 442790"/>
                    <a:gd name="connsiteX3" fmla="*/ 0 w 856589"/>
                    <a:gd name="connsiteY3" fmla="*/ 6912 h 442790"/>
                    <a:gd name="connsiteX4" fmla="*/ 0 w 856589"/>
                    <a:gd name="connsiteY4" fmla="*/ 6912 h 442790"/>
                    <a:gd name="connsiteX5" fmla="*/ 0 w 856589"/>
                    <a:gd name="connsiteY5" fmla="*/ 6912 h 442790"/>
                    <a:gd name="connsiteX6" fmla="*/ 196202 w 856589"/>
                    <a:gd name="connsiteY6" fmla="*/ 64337 h 442790"/>
                    <a:gd name="connsiteX7" fmla="*/ 411546 w 856589"/>
                    <a:gd name="connsiteY7" fmla="*/ 88264 h 442790"/>
                    <a:gd name="connsiteX8" fmla="*/ 602963 w 856589"/>
                    <a:gd name="connsiteY8" fmla="*/ 83479 h 442790"/>
                    <a:gd name="connsiteX9" fmla="*/ 770452 w 856589"/>
                    <a:gd name="connsiteY9" fmla="*/ 59552 h 442790"/>
                    <a:gd name="connsiteX10" fmla="*/ 770452 w 856589"/>
                    <a:gd name="connsiteY10" fmla="*/ 2127 h 442790"/>
                    <a:gd name="connsiteX11" fmla="*/ 775238 w 856589"/>
                    <a:gd name="connsiteY11" fmla="*/ 2127 h 442790"/>
                    <a:gd name="connsiteX12" fmla="*/ 803950 w 856589"/>
                    <a:gd name="connsiteY12" fmla="*/ 49981 h 442790"/>
                    <a:gd name="connsiteX13" fmla="*/ 856590 w 856589"/>
                    <a:gd name="connsiteY13" fmla="*/ 69123 h 442790"/>
                    <a:gd name="connsiteX14" fmla="*/ 803950 w 856589"/>
                    <a:gd name="connsiteY14" fmla="*/ 97835 h 442790"/>
                    <a:gd name="connsiteX15" fmla="*/ 607748 w 856589"/>
                    <a:gd name="connsiteY15" fmla="*/ 418458 h 442790"/>
                    <a:gd name="connsiteX16" fmla="*/ 464185 w 856589"/>
                    <a:gd name="connsiteY16" fmla="*/ 442385 h 442790"/>
                    <a:gd name="connsiteX17" fmla="*/ 191417 w 856589"/>
                    <a:gd name="connsiteY17" fmla="*/ 365819 h 442790"/>
                    <a:gd name="connsiteX18" fmla="*/ 57425 w 856589"/>
                    <a:gd name="connsiteY18" fmla="*/ 78694 h 442790"/>
                    <a:gd name="connsiteX19" fmla="*/ 52640 w 856589"/>
                    <a:gd name="connsiteY19" fmla="*/ 73908 h 442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6589" h="442790">
                      <a:moveTo>
                        <a:pt x="52640" y="73908"/>
                      </a:moveTo>
                      <a:cubicBezTo>
                        <a:pt x="47854" y="69123"/>
                        <a:pt x="43069" y="69123"/>
                        <a:pt x="43069" y="64337"/>
                      </a:cubicBezTo>
                      <a:cubicBezTo>
                        <a:pt x="33498" y="54767"/>
                        <a:pt x="28712" y="45196"/>
                        <a:pt x="19142" y="35625"/>
                      </a:cubicBezTo>
                      <a:cubicBezTo>
                        <a:pt x="14356" y="26054"/>
                        <a:pt x="4785" y="16483"/>
                        <a:pt x="0" y="6912"/>
                      </a:cubicBezTo>
                      <a:cubicBezTo>
                        <a:pt x="0" y="6912"/>
                        <a:pt x="0" y="6912"/>
                        <a:pt x="0" y="6912"/>
                      </a:cubicBezTo>
                      <a:cubicBezTo>
                        <a:pt x="0" y="6912"/>
                        <a:pt x="0" y="6912"/>
                        <a:pt x="0" y="6912"/>
                      </a:cubicBezTo>
                      <a:cubicBezTo>
                        <a:pt x="66996" y="30839"/>
                        <a:pt x="129206" y="49981"/>
                        <a:pt x="196202" y="64337"/>
                      </a:cubicBezTo>
                      <a:cubicBezTo>
                        <a:pt x="267983" y="78694"/>
                        <a:pt x="339765" y="88264"/>
                        <a:pt x="411546" y="88264"/>
                      </a:cubicBezTo>
                      <a:cubicBezTo>
                        <a:pt x="473756" y="88264"/>
                        <a:pt x="540752" y="88264"/>
                        <a:pt x="602963" y="83479"/>
                      </a:cubicBezTo>
                      <a:cubicBezTo>
                        <a:pt x="655602" y="78694"/>
                        <a:pt x="717813" y="73908"/>
                        <a:pt x="770452" y="59552"/>
                      </a:cubicBezTo>
                      <a:cubicBezTo>
                        <a:pt x="765667" y="40410"/>
                        <a:pt x="765667" y="21269"/>
                        <a:pt x="770452" y="2127"/>
                      </a:cubicBezTo>
                      <a:cubicBezTo>
                        <a:pt x="770452" y="-2659"/>
                        <a:pt x="775238" y="2127"/>
                        <a:pt x="775238" y="2127"/>
                      </a:cubicBezTo>
                      <a:cubicBezTo>
                        <a:pt x="780023" y="21269"/>
                        <a:pt x="789594" y="35625"/>
                        <a:pt x="803950" y="49981"/>
                      </a:cubicBezTo>
                      <a:cubicBezTo>
                        <a:pt x="818306" y="64337"/>
                        <a:pt x="837448" y="73908"/>
                        <a:pt x="856590" y="69123"/>
                      </a:cubicBezTo>
                      <a:cubicBezTo>
                        <a:pt x="842233" y="88264"/>
                        <a:pt x="823092" y="102621"/>
                        <a:pt x="803950" y="97835"/>
                      </a:cubicBezTo>
                      <a:cubicBezTo>
                        <a:pt x="803950" y="231827"/>
                        <a:pt x="732169" y="365819"/>
                        <a:pt x="607748" y="418458"/>
                      </a:cubicBezTo>
                      <a:cubicBezTo>
                        <a:pt x="564679" y="437600"/>
                        <a:pt x="512040" y="442385"/>
                        <a:pt x="464185" y="442385"/>
                      </a:cubicBezTo>
                      <a:cubicBezTo>
                        <a:pt x="368477" y="447170"/>
                        <a:pt x="267983" y="408887"/>
                        <a:pt x="191417" y="365819"/>
                      </a:cubicBezTo>
                      <a:cubicBezTo>
                        <a:pt x="90923" y="313179"/>
                        <a:pt x="19142" y="193543"/>
                        <a:pt x="57425" y="78694"/>
                      </a:cubicBezTo>
                      <a:cubicBezTo>
                        <a:pt x="57425" y="78694"/>
                        <a:pt x="57425" y="73908"/>
                        <a:pt x="52640" y="73908"/>
                      </a:cubicBezTo>
                      <a:close/>
                    </a:path>
                  </a:pathLst>
                </a:custGeom>
                <a:solidFill>
                  <a:srgbClr val="FBC98F">
                    <a:alpha val="50000"/>
                  </a:srgbClr>
                </a:solidFill>
                <a:ln w="47824" cap="flat">
                  <a:noFill/>
                  <a:prstDash val="solid"/>
                  <a:miter/>
                </a:ln>
              </p:spPr>
              <p:txBody>
                <a:bodyPr rtlCol="0" anchor="ctr"/>
                <a:lstStyle/>
                <a:p>
                  <a:endParaRPr lang="en-US"/>
                </a:p>
              </p:txBody>
            </p:sp>
            <p:grpSp>
              <p:nvGrpSpPr>
                <p:cNvPr id="162" name="Graphic 3">
                  <a:extLst>
                    <a:ext uri="{FF2B5EF4-FFF2-40B4-BE49-F238E27FC236}">
                      <a16:creationId xmlns:a16="http://schemas.microsoft.com/office/drawing/2014/main" xmlns="" id="{4F480EAB-FB44-49C0-94EE-0B6BD7F79C32}"/>
                    </a:ext>
                  </a:extLst>
                </p:cNvPr>
                <p:cNvGrpSpPr/>
                <p:nvPr/>
              </p:nvGrpSpPr>
              <p:grpSpPr>
                <a:xfrm>
                  <a:off x="8234770" y="7037608"/>
                  <a:ext cx="818306" cy="410242"/>
                  <a:chOff x="8234770" y="7037608"/>
                  <a:chExt cx="818306" cy="410242"/>
                </a:xfrm>
              </p:grpSpPr>
              <p:grpSp>
                <p:nvGrpSpPr>
                  <p:cNvPr id="170" name="Graphic 3">
                    <a:extLst>
                      <a:ext uri="{FF2B5EF4-FFF2-40B4-BE49-F238E27FC236}">
                        <a16:creationId xmlns:a16="http://schemas.microsoft.com/office/drawing/2014/main" xmlns="" id="{8825799C-6C80-4678-AAC3-B024B1C5C910}"/>
                      </a:ext>
                    </a:extLst>
                  </p:cNvPr>
                  <p:cNvGrpSpPr/>
                  <p:nvPr/>
                </p:nvGrpSpPr>
                <p:grpSpPr>
                  <a:xfrm>
                    <a:off x="8234770" y="7037608"/>
                    <a:ext cx="818306" cy="409876"/>
                    <a:chOff x="8234770" y="7037608"/>
                    <a:chExt cx="818306" cy="409876"/>
                  </a:xfrm>
                </p:grpSpPr>
                <p:sp>
                  <p:nvSpPr>
                    <p:cNvPr id="172" name="Freeform: Shape 171">
                      <a:extLst>
                        <a:ext uri="{FF2B5EF4-FFF2-40B4-BE49-F238E27FC236}">
                          <a16:creationId xmlns:a16="http://schemas.microsoft.com/office/drawing/2014/main" xmlns="" id="{1CB49D16-B457-4DA1-9948-C2716B8786AE}"/>
                        </a:ext>
                      </a:extLst>
                    </p:cNvPr>
                    <p:cNvSpPr/>
                    <p:nvPr/>
                  </p:nvSpPr>
                  <p:spPr>
                    <a:xfrm>
                      <a:off x="8291845" y="7080676"/>
                      <a:ext cx="713377" cy="366216"/>
                    </a:xfrm>
                    <a:custGeom>
                      <a:avLst/>
                      <a:gdLst>
                        <a:gd name="connsiteX0" fmla="*/ 9921 w 713377"/>
                        <a:gd name="connsiteY0" fmla="*/ 0 h 366216"/>
                        <a:gd name="connsiteX1" fmla="*/ 713377 w 713377"/>
                        <a:gd name="connsiteY1" fmla="*/ 14356 h 366216"/>
                        <a:gd name="connsiteX2" fmla="*/ 287475 w 713377"/>
                        <a:gd name="connsiteY2" fmla="*/ 354121 h 366216"/>
                        <a:gd name="connsiteX3" fmla="*/ 9921 w 713377"/>
                        <a:gd name="connsiteY3" fmla="*/ 0 h 366216"/>
                      </a:gdLst>
                      <a:ahLst/>
                      <a:cxnLst>
                        <a:cxn ang="0">
                          <a:pos x="connsiteX0" y="connsiteY0"/>
                        </a:cxn>
                        <a:cxn ang="0">
                          <a:pos x="connsiteX1" y="connsiteY1"/>
                        </a:cxn>
                        <a:cxn ang="0">
                          <a:pos x="connsiteX2" y="connsiteY2"/>
                        </a:cxn>
                        <a:cxn ang="0">
                          <a:pos x="connsiteX3" y="connsiteY3"/>
                        </a:cxn>
                      </a:cxnLst>
                      <a:rect l="l" t="t" r="r" b="b"/>
                      <a:pathLst>
                        <a:path w="713377" h="366216">
                          <a:moveTo>
                            <a:pt x="9921" y="0"/>
                          </a:moveTo>
                          <a:cubicBezTo>
                            <a:pt x="9921" y="0"/>
                            <a:pt x="287475" y="90923"/>
                            <a:pt x="713377" y="14356"/>
                          </a:cubicBezTo>
                          <a:cubicBezTo>
                            <a:pt x="713377" y="196202"/>
                            <a:pt x="593742" y="421117"/>
                            <a:pt x="287475" y="354121"/>
                          </a:cubicBezTo>
                          <a:cubicBezTo>
                            <a:pt x="-18791" y="282340"/>
                            <a:pt x="-14006" y="153133"/>
                            <a:pt x="9921" y="0"/>
                          </a:cubicBezTo>
                          <a:close/>
                        </a:path>
                      </a:pathLst>
                    </a:custGeom>
                    <a:solidFill>
                      <a:srgbClr val="941511"/>
                    </a:solidFill>
                    <a:ln w="47824"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xmlns="" id="{4FE46DBE-A106-4341-BDB1-11BBFF7DC6AB}"/>
                        </a:ext>
                      </a:extLst>
                    </p:cNvPr>
                    <p:cNvSpPr/>
                    <p:nvPr/>
                  </p:nvSpPr>
                  <p:spPr>
                    <a:xfrm>
                      <a:off x="8291845" y="7080676"/>
                      <a:ext cx="713377" cy="362813"/>
                    </a:xfrm>
                    <a:custGeom>
                      <a:avLst/>
                      <a:gdLst>
                        <a:gd name="connsiteX0" fmla="*/ 9921 w 713377"/>
                        <a:gd name="connsiteY0" fmla="*/ 0 h 362813"/>
                        <a:gd name="connsiteX1" fmla="*/ 287475 w 713377"/>
                        <a:gd name="connsiteY1" fmla="*/ 349335 h 362813"/>
                        <a:gd name="connsiteX2" fmla="*/ 713377 w 713377"/>
                        <a:gd name="connsiteY2" fmla="*/ 9571 h 362813"/>
                        <a:gd name="connsiteX3" fmla="*/ 9921 w 713377"/>
                        <a:gd name="connsiteY3" fmla="*/ 0 h 362813"/>
                        <a:gd name="connsiteX4" fmla="*/ 191767 w 713377"/>
                        <a:gd name="connsiteY4" fmla="*/ 62210 h 362813"/>
                        <a:gd name="connsiteX5" fmla="*/ 411896 w 713377"/>
                        <a:gd name="connsiteY5" fmla="*/ 47854 h 362813"/>
                        <a:gd name="connsiteX6" fmla="*/ 617669 w 713377"/>
                        <a:gd name="connsiteY6" fmla="*/ 76567 h 362813"/>
                        <a:gd name="connsiteX7" fmla="*/ 622454 w 713377"/>
                        <a:gd name="connsiteY7" fmla="*/ 81352 h 362813"/>
                        <a:gd name="connsiteX8" fmla="*/ 646381 w 713377"/>
                        <a:gd name="connsiteY8" fmla="*/ 100494 h 362813"/>
                        <a:gd name="connsiteX9" fmla="*/ 617669 w 713377"/>
                        <a:gd name="connsiteY9" fmla="*/ 196202 h 362813"/>
                        <a:gd name="connsiteX10" fmla="*/ 469321 w 713377"/>
                        <a:gd name="connsiteY10" fmla="*/ 215344 h 362813"/>
                        <a:gd name="connsiteX11" fmla="*/ 196552 w 713377"/>
                        <a:gd name="connsiteY11" fmla="*/ 210558 h 362813"/>
                        <a:gd name="connsiteX12" fmla="*/ 91273 w 713377"/>
                        <a:gd name="connsiteY12" fmla="*/ 143562 h 362813"/>
                        <a:gd name="connsiteX13" fmla="*/ 191767 w 713377"/>
                        <a:gd name="connsiteY13" fmla="*/ 62210 h 36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13377" h="362813">
                          <a:moveTo>
                            <a:pt x="9921" y="0"/>
                          </a:moveTo>
                          <a:cubicBezTo>
                            <a:pt x="-14006" y="153133"/>
                            <a:pt x="-18791" y="282340"/>
                            <a:pt x="287475" y="349335"/>
                          </a:cubicBezTo>
                          <a:cubicBezTo>
                            <a:pt x="593742" y="421117"/>
                            <a:pt x="713377" y="191417"/>
                            <a:pt x="713377" y="9571"/>
                          </a:cubicBezTo>
                          <a:cubicBezTo>
                            <a:pt x="282690" y="90923"/>
                            <a:pt x="9921" y="0"/>
                            <a:pt x="9921" y="0"/>
                          </a:cubicBezTo>
                          <a:close/>
                          <a:moveTo>
                            <a:pt x="191767" y="62210"/>
                          </a:moveTo>
                          <a:cubicBezTo>
                            <a:pt x="263548" y="43069"/>
                            <a:pt x="340115" y="43069"/>
                            <a:pt x="411896" y="47854"/>
                          </a:cubicBezTo>
                          <a:cubicBezTo>
                            <a:pt x="478892" y="52640"/>
                            <a:pt x="560244" y="38283"/>
                            <a:pt x="617669" y="76567"/>
                          </a:cubicBezTo>
                          <a:cubicBezTo>
                            <a:pt x="617669" y="76567"/>
                            <a:pt x="622454" y="81352"/>
                            <a:pt x="622454" y="81352"/>
                          </a:cubicBezTo>
                          <a:cubicBezTo>
                            <a:pt x="632025" y="86137"/>
                            <a:pt x="641596" y="90923"/>
                            <a:pt x="646381" y="100494"/>
                          </a:cubicBezTo>
                          <a:cubicBezTo>
                            <a:pt x="670309" y="133992"/>
                            <a:pt x="646381" y="177060"/>
                            <a:pt x="617669" y="196202"/>
                          </a:cubicBezTo>
                          <a:cubicBezTo>
                            <a:pt x="579386" y="224915"/>
                            <a:pt x="517175" y="220129"/>
                            <a:pt x="469321" y="215344"/>
                          </a:cubicBezTo>
                          <a:cubicBezTo>
                            <a:pt x="378398" y="210558"/>
                            <a:pt x="287475" y="215344"/>
                            <a:pt x="196552" y="210558"/>
                          </a:cubicBezTo>
                          <a:cubicBezTo>
                            <a:pt x="153484" y="205773"/>
                            <a:pt x="100844" y="196202"/>
                            <a:pt x="91273" y="143562"/>
                          </a:cubicBezTo>
                          <a:cubicBezTo>
                            <a:pt x="91273" y="95708"/>
                            <a:pt x="153484" y="76567"/>
                            <a:pt x="191767" y="62210"/>
                          </a:cubicBezTo>
                          <a:close/>
                        </a:path>
                      </a:pathLst>
                    </a:custGeom>
                    <a:solidFill>
                      <a:srgbClr val="941511">
                        <a:alpha val="50000"/>
                      </a:srgbClr>
                    </a:solidFill>
                    <a:ln w="47824" cap="flat">
                      <a:noFill/>
                      <a:prstDash val="solid"/>
                      <a:miter/>
                    </a:ln>
                  </p:spPr>
                  <p:txBody>
                    <a:bodyPr rtlCol="0" anchor="ctr"/>
                    <a:lstStyle/>
                    <a:p>
                      <a:endParaRPr lang="en-US"/>
                    </a:p>
                  </p:txBody>
                </p:sp>
                <p:sp>
                  <p:nvSpPr>
                    <p:cNvPr id="174" name="Freeform: Shape 173">
                      <a:extLst>
                        <a:ext uri="{FF2B5EF4-FFF2-40B4-BE49-F238E27FC236}">
                          <a16:creationId xmlns:a16="http://schemas.microsoft.com/office/drawing/2014/main" xmlns="" id="{41873DB7-E189-4B1C-B6E6-C7022239C5C6}"/>
                        </a:ext>
                      </a:extLst>
                    </p:cNvPr>
                    <p:cNvSpPr/>
                    <p:nvPr/>
                  </p:nvSpPr>
                  <p:spPr>
                    <a:xfrm>
                      <a:off x="8349620" y="7095033"/>
                      <a:ext cx="564679" cy="141497"/>
                    </a:xfrm>
                    <a:custGeom>
                      <a:avLst/>
                      <a:gdLst>
                        <a:gd name="connsiteX0" fmla="*/ 258413 w 564679"/>
                        <a:gd name="connsiteY0" fmla="*/ 138777 h 141497"/>
                        <a:gd name="connsiteX1" fmla="*/ 564679 w 564679"/>
                        <a:gd name="connsiteY1" fmla="*/ 14356 h 141497"/>
                        <a:gd name="connsiteX2" fmla="*/ 0 w 564679"/>
                        <a:gd name="connsiteY2" fmla="*/ 0 h 141497"/>
                        <a:gd name="connsiteX3" fmla="*/ 258413 w 564679"/>
                        <a:gd name="connsiteY3" fmla="*/ 138777 h 141497"/>
                      </a:gdLst>
                      <a:ahLst/>
                      <a:cxnLst>
                        <a:cxn ang="0">
                          <a:pos x="connsiteX0" y="connsiteY0"/>
                        </a:cxn>
                        <a:cxn ang="0">
                          <a:pos x="connsiteX1" y="connsiteY1"/>
                        </a:cxn>
                        <a:cxn ang="0">
                          <a:pos x="connsiteX2" y="connsiteY2"/>
                        </a:cxn>
                        <a:cxn ang="0">
                          <a:pos x="connsiteX3" y="connsiteY3"/>
                        </a:cxn>
                      </a:cxnLst>
                      <a:rect l="l" t="t" r="r" b="b"/>
                      <a:pathLst>
                        <a:path w="564679" h="141497">
                          <a:moveTo>
                            <a:pt x="258413" y="138777"/>
                          </a:moveTo>
                          <a:cubicBezTo>
                            <a:pt x="512040" y="157919"/>
                            <a:pt x="555108" y="71781"/>
                            <a:pt x="564679" y="14356"/>
                          </a:cubicBezTo>
                          <a:cubicBezTo>
                            <a:pt x="291910" y="52640"/>
                            <a:pt x="90923" y="19142"/>
                            <a:pt x="0" y="0"/>
                          </a:cubicBezTo>
                          <a:cubicBezTo>
                            <a:pt x="9571" y="43069"/>
                            <a:pt x="52640" y="124421"/>
                            <a:pt x="258413" y="138777"/>
                          </a:cubicBezTo>
                          <a:close/>
                        </a:path>
                      </a:pathLst>
                    </a:custGeom>
                    <a:solidFill>
                      <a:srgbClr val="FFFFFF"/>
                    </a:solidFill>
                    <a:ln w="47824" cap="flat">
                      <a:no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xmlns="" id="{293C3B89-53A4-4AE4-B888-A04C717E9166}"/>
                        </a:ext>
                      </a:extLst>
                    </p:cNvPr>
                    <p:cNvSpPr/>
                    <p:nvPr/>
                  </p:nvSpPr>
                  <p:spPr>
                    <a:xfrm>
                      <a:off x="8349620" y="7095033"/>
                      <a:ext cx="564679" cy="76922"/>
                    </a:xfrm>
                    <a:custGeom>
                      <a:avLst/>
                      <a:gdLst>
                        <a:gd name="connsiteX0" fmla="*/ 564679 w 564679"/>
                        <a:gd name="connsiteY0" fmla="*/ 14356 h 76922"/>
                        <a:gd name="connsiteX1" fmla="*/ 559894 w 564679"/>
                        <a:gd name="connsiteY1" fmla="*/ 33498 h 76922"/>
                        <a:gd name="connsiteX2" fmla="*/ 272769 w 564679"/>
                        <a:gd name="connsiteY2" fmla="*/ 71781 h 76922"/>
                        <a:gd name="connsiteX3" fmla="*/ 90923 w 564679"/>
                        <a:gd name="connsiteY3" fmla="*/ 47854 h 76922"/>
                        <a:gd name="connsiteX4" fmla="*/ 43069 w 564679"/>
                        <a:gd name="connsiteY4" fmla="*/ 71781 h 76922"/>
                        <a:gd name="connsiteX5" fmla="*/ 0 w 564679"/>
                        <a:gd name="connsiteY5" fmla="*/ 0 h 76922"/>
                        <a:gd name="connsiteX6" fmla="*/ 564679 w 564679"/>
                        <a:gd name="connsiteY6" fmla="*/ 14356 h 76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4679" h="76922">
                          <a:moveTo>
                            <a:pt x="564679" y="14356"/>
                          </a:moveTo>
                          <a:cubicBezTo>
                            <a:pt x="564679" y="19142"/>
                            <a:pt x="564679" y="28713"/>
                            <a:pt x="559894" y="33498"/>
                          </a:cubicBezTo>
                          <a:cubicBezTo>
                            <a:pt x="483327" y="90923"/>
                            <a:pt x="363692" y="76567"/>
                            <a:pt x="272769" y="71781"/>
                          </a:cubicBezTo>
                          <a:cubicBezTo>
                            <a:pt x="215344" y="66996"/>
                            <a:pt x="148348" y="66996"/>
                            <a:pt x="90923" y="47854"/>
                          </a:cubicBezTo>
                          <a:cubicBezTo>
                            <a:pt x="66996" y="43069"/>
                            <a:pt x="38283" y="38283"/>
                            <a:pt x="43069" y="71781"/>
                          </a:cubicBezTo>
                          <a:cubicBezTo>
                            <a:pt x="14356" y="47854"/>
                            <a:pt x="0" y="19142"/>
                            <a:pt x="0" y="0"/>
                          </a:cubicBezTo>
                          <a:cubicBezTo>
                            <a:pt x="90923" y="19142"/>
                            <a:pt x="291910" y="52640"/>
                            <a:pt x="564679" y="14356"/>
                          </a:cubicBezTo>
                          <a:close/>
                        </a:path>
                      </a:pathLst>
                    </a:custGeom>
                    <a:solidFill>
                      <a:srgbClr val="D8D8D8">
                        <a:alpha val="50000"/>
                      </a:srgbClr>
                    </a:solidFill>
                    <a:ln w="47824" cap="flat">
                      <a:noFill/>
                      <a:prstDash val="solid"/>
                      <a:miter/>
                    </a:ln>
                  </p:spPr>
                  <p:txBody>
                    <a:bodyPr rtlCol="0" anchor="ctr"/>
                    <a:lstStyle/>
                    <a:p>
                      <a:endParaRPr lang="en-US"/>
                    </a:p>
                  </p:txBody>
                </p:sp>
                <p:grpSp>
                  <p:nvGrpSpPr>
                    <p:cNvPr id="176" name="Graphic 3">
                      <a:extLst>
                        <a:ext uri="{FF2B5EF4-FFF2-40B4-BE49-F238E27FC236}">
                          <a16:creationId xmlns:a16="http://schemas.microsoft.com/office/drawing/2014/main" xmlns="" id="{C212254A-6534-41BD-97D5-16DAA4F232F3}"/>
                        </a:ext>
                      </a:extLst>
                    </p:cNvPr>
                    <p:cNvGrpSpPr/>
                    <p:nvPr/>
                  </p:nvGrpSpPr>
                  <p:grpSpPr>
                    <a:xfrm>
                      <a:off x="8316122" y="7258196"/>
                      <a:ext cx="641246" cy="189288"/>
                      <a:chOff x="8316122" y="7258196"/>
                      <a:chExt cx="641246" cy="189288"/>
                    </a:xfrm>
                  </p:grpSpPr>
                  <p:sp>
                    <p:nvSpPr>
                      <p:cNvPr id="185" name="Freeform: Shape 184">
                        <a:extLst>
                          <a:ext uri="{FF2B5EF4-FFF2-40B4-BE49-F238E27FC236}">
                            <a16:creationId xmlns:a16="http://schemas.microsoft.com/office/drawing/2014/main" xmlns="" id="{60746FEE-87BD-4ADA-9B13-137C407B784C}"/>
                          </a:ext>
                        </a:extLst>
                      </p:cNvPr>
                      <p:cNvSpPr/>
                      <p:nvPr/>
                    </p:nvSpPr>
                    <p:spPr>
                      <a:xfrm>
                        <a:off x="8449368" y="7268504"/>
                        <a:ext cx="503214" cy="114847"/>
                      </a:xfrm>
                      <a:custGeom>
                        <a:avLst/>
                        <a:gdLst>
                          <a:gd name="connsiteX0" fmla="*/ 53385 w 503214"/>
                          <a:gd name="connsiteY0" fmla="*/ 94512 h 114847"/>
                          <a:gd name="connsiteX1" fmla="*/ 474502 w 503214"/>
                          <a:gd name="connsiteY1" fmla="*/ 65799 h 114847"/>
                          <a:gd name="connsiteX2" fmla="*/ 503215 w 503214"/>
                          <a:gd name="connsiteY2" fmla="*/ 27516 h 114847"/>
                          <a:gd name="connsiteX3" fmla="*/ 249588 w 503214"/>
                          <a:gd name="connsiteY3" fmla="*/ 22731 h 114847"/>
                          <a:gd name="connsiteX4" fmla="*/ 43815 w 503214"/>
                          <a:gd name="connsiteY4" fmla="*/ 17945 h 114847"/>
                          <a:gd name="connsiteX5" fmla="*/ 53385 w 503214"/>
                          <a:gd name="connsiteY5" fmla="*/ 94512 h 114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3214" h="114847">
                            <a:moveTo>
                              <a:pt x="53385" y="94512"/>
                            </a:moveTo>
                            <a:cubicBezTo>
                              <a:pt x="254373" y="142366"/>
                              <a:pt x="407506" y="94512"/>
                              <a:pt x="474502" y="65799"/>
                            </a:cubicBezTo>
                            <a:cubicBezTo>
                              <a:pt x="484073" y="51443"/>
                              <a:pt x="493644" y="37087"/>
                              <a:pt x="503215" y="27516"/>
                            </a:cubicBezTo>
                            <a:cubicBezTo>
                              <a:pt x="421863" y="-10767"/>
                              <a:pt x="297442" y="-5982"/>
                              <a:pt x="249588" y="22731"/>
                            </a:cubicBezTo>
                            <a:cubicBezTo>
                              <a:pt x="216090" y="-1196"/>
                              <a:pt x="120381" y="-10767"/>
                              <a:pt x="43815" y="17945"/>
                            </a:cubicBezTo>
                            <a:cubicBezTo>
                              <a:pt x="-4039" y="46658"/>
                              <a:pt x="-27966" y="70585"/>
                              <a:pt x="53385" y="94512"/>
                            </a:cubicBezTo>
                            <a:close/>
                          </a:path>
                        </a:pathLst>
                      </a:custGeom>
                      <a:solidFill>
                        <a:srgbClr val="F58C86"/>
                      </a:solidFill>
                      <a:ln w="47824" cap="flat">
                        <a:noFill/>
                        <a:prstDash val="solid"/>
                        <a:miter/>
                      </a:ln>
                    </p:spPr>
                    <p:txBody>
                      <a:bodyPr rtlCol="0" anchor="ctr"/>
                      <a:lstStyle/>
                      <a:p>
                        <a:endParaRPr lang="en-US"/>
                      </a:p>
                    </p:txBody>
                  </p:sp>
                  <p:sp>
                    <p:nvSpPr>
                      <p:cNvPr id="186" name="Freeform: Shape 185">
                        <a:extLst>
                          <a:ext uri="{FF2B5EF4-FFF2-40B4-BE49-F238E27FC236}">
                            <a16:creationId xmlns:a16="http://schemas.microsoft.com/office/drawing/2014/main" xmlns="" id="{5F771A90-D8F1-4E9D-AC1B-019DC51D071A}"/>
                          </a:ext>
                        </a:extLst>
                      </p:cNvPr>
                      <p:cNvSpPr/>
                      <p:nvPr/>
                    </p:nvSpPr>
                    <p:spPr>
                      <a:xfrm>
                        <a:off x="8450050" y="7267308"/>
                        <a:ext cx="507317" cy="106473"/>
                      </a:xfrm>
                      <a:custGeom>
                        <a:avLst/>
                        <a:gdLst>
                          <a:gd name="connsiteX0" fmla="*/ 43132 w 507317"/>
                          <a:gd name="connsiteY0" fmla="*/ 19142 h 106473"/>
                          <a:gd name="connsiteX1" fmla="*/ 52703 w 507317"/>
                          <a:gd name="connsiteY1" fmla="*/ 14356 h 106473"/>
                          <a:gd name="connsiteX2" fmla="*/ 52703 w 507317"/>
                          <a:gd name="connsiteY2" fmla="*/ 14356 h 106473"/>
                          <a:gd name="connsiteX3" fmla="*/ 71845 w 507317"/>
                          <a:gd name="connsiteY3" fmla="*/ 62210 h 106473"/>
                          <a:gd name="connsiteX4" fmla="*/ 258476 w 507317"/>
                          <a:gd name="connsiteY4" fmla="*/ 14356 h 106473"/>
                          <a:gd name="connsiteX5" fmla="*/ 258476 w 507317"/>
                          <a:gd name="connsiteY5" fmla="*/ 9571 h 106473"/>
                          <a:gd name="connsiteX6" fmla="*/ 282403 w 507317"/>
                          <a:gd name="connsiteY6" fmla="*/ 0 h 106473"/>
                          <a:gd name="connsiteX7" fmla="*/ 239334 w 507317"/>
                          <a:gd name="connsiteY7" fmla="*/ 86137 h 106473"/>
                          <a:gd name="connsiteX8" fmla="*/ 311116 w 507317"/>
                          <a:gd name="connsiteY8" fmla="*/ 86137 h 106473"/>
                          <a:gd name="connsiteX9" fmla="*/ 440322 w 507317"/>
                          <a:gd name="connsiteY9" fmla="*/ 52640 h 106473"/>
                          <a:gd name="connsiteX10" fmla="*/ 488176 w 507317"/>
                          <a:gd name="connsiteY10" fmla="*/ 9571 h 106473"/>
                          <a:gd name="connsiteX11" fmla="*/ 507318 w 507317"/>
                          <a:gd name="connsiteY11" fmla="*/ 19142 h 106473"/>
                          <a:gd name="connsiteX12" fmla="*/ 478605 w 507317"/>
                          <a:gd name="connsiteY12" fmla="*/ 57425 h 106473"/>
                          <a:gd name="connsiteX13" fmla="*/ 57488 w 507317"/>
                          <a:gd name="connsiteY13" fmla="*/ 86137 h 106473"/>
                          <a:gd name="connsiteX14" fmla="*/ 43132 w 507317"/>
                          <a:gd name="connsiteY14" fmla="*/ 19142 h 106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7317" h="106473">
                            <a:moveTo>
                              <a:pt x="43132" y="19142"/>
                            </a:moveTo>
                            <a:cubicBezTo>
                              <a:pt x="47918" y="19142"/>
                              <a:pt x="47918" y="19142"/>
                              <a:pt x="52703" y="14356"/>
                            </a:cubicBezTo>
                            <a:cubicBezTo>
                              <a:pt x="52703" y="14356"/>
                              <a:pt x="52703" y="14356"/>
                              <a:pt x="52703" y="14356"/>
                            </a:cubicBezTo>
                            <a:cubicBezTo>
                              <a:pt x="43132" y="33498"/>
                              <a:pt x="52703" y="52640"/>
                              <a:pt x="71845" y="62210"/>
                            </a:cubicBezTo>
                            <a:cubicBezTo>
                              <a:pt x="143626" y="100494"/>
                              <a:pt x="201051" y="57425"/>
                              <a:pt x="258476" y="14356"/>
                            </a:cubicBezTo>
                            <a:cubicBezTo>
                              <a:pt x="258476" y="14356"/>
                              <a:pt x="258476" y="14356"/>
                              <a:pt x="258476" y="9571"/>
                            </a:cubicBezTo>
                            <a:cubicBezTo>
                              <a:pt x="263262" y="4785"/>
                              <a:pt x="272832" y="4785"/>
                              <a:pt x="282403" y="0"/>
                            </a:cubicBezTo>
                            <a:cubicBezTo>
                              <a:pt x="253691" y="14356"/>
                              <a:pt x="196266" y="62210"/>
                              <a:pt x="239334" y="86137"/>
                            </a:cubicBezTo>
                            <a:cubicBezTo>
                              <a:pt x="258476" y="100494"/>
                              <a:pt x="287189" y="90923"/>
                              <a:pt x="311116" y="86137"/>
                            </a:cubicBezTo>
                            <a:cubicBezTo>
                              <a:pt x="354185" y="81352"/>
                              <a:pt x="402039" y="71781"/>
                              <a:pt x="440322" y="52640"/>
                            </a:cubicBezTo>
                            <a:cubicBezTo>
                              <a:pt x="454678" y="43069"/>
                              <a:pt x="483391" y="28712"/>
                              <a:pt x="488176" y="9571"/>
                            </a:cubicBezTo>
                            <a:cubicBezTo>
                              <a:pt x="492962" y="9571"/>
                              <a:pt x="497747" y="14356"/>
                              <a:pt x="507318" y="19142"/>
                            </a:cubicBezTo>
                            <a:cubicBezTo>
                              <a:pt x="497747" y="33498"/>
                              <a:pt x="488176" y="47854"/>
                              <a:pt x="478605" y="57425"/>
                            </a:cubicBezTo>
                            <a:cubicBezTo>
                              <a:pt x="411609" y="86137"/>
                              <a:pt x="258476" y="133992"/>
                              <a:pt x="57488" y="86137"/>
                            </a:cubicBezTo>
                            <a:cubicBezTo>
                              <a:pt x="-28649" y="71781"/>
                              <a:pt x="-4722" y="47854"/>
                              <a:pt x="43132" y="19142"/>
                            </a:cubicBezTo>
                            <a:close/>
                          </a:path>
                        </a:pathLst>
                      </a:custGeom>
                      <a:solidFill>
                        <a:srgbClr val="F58C86">
                          <a:alpha val="40000"/>
                        </a:srgbClr>
                      </a:solidFill>
                      <a:ln w="47824" cap="flat">
                        <a:noFill/>
                        <a:prstDash val="solid"/>
                        <a:miter/>
                      </a:ln>
                    </p:spPr>
                    <p:txBody>
                      <a:bodyPr rtlCol="0" anchor="ctr"/>
                      <a:lstStyle/>
                      <a:p>
                        <a:endParaRPr lang="en-US"/>
                      </a:p>
                    </p:txBody>
                  </p:sp>
                  <p:sp>
                    <p:nvSpPr>
                      <p:cNvPr id="187" name="Freeform: Shape 186">
                        <a:extLst>
                          <a:ext uri="{FF2B5EF4-FFF2-40B4-BE49-F238E27FC236}">
                            <a16:creationId xmlns:a16="http://schemas.microsoft.com/office/drawing/2014/main" xmlns="" id="{F53C6321-9BDC-410E-A8EF-67DCD147AD38}"/>
                          </a:ext>
                        </a:extLst>
                      </p:cNvPr>
                      <p:cNvSpPr/>
                      <p:nvPr/>
                    </p:nvSpPr>
                    <p:spPr>
                      <a:xfrm>
                        <a:off x="8316122" y="7258196"/>
                        <a:ext cx="612533" cy="189288"/>
                      </a:xfrm>
                      <a:custGeom>
                        <a:avLst/>
                        <a:gdLst>
                          <a:gd name="connsiteX0" fmla="*/ 186631 w 612533"/>
                          <a:gd name="connsiteY0" fmla="*/ 104820 h 189288"/>
                          <a:gd name="connsiteX1" fmla="*/ 177061 w 612533"/>
                          <a:gd name="connsiteY1" fmla="*/ 28254 h 189288"/>
                          <a:gd name="connsiteX2" fmla="*/ 0 w 612533"/>
                          <a:gd name="connsiteY2" fmla="*/ 28254 h 189288"/>
                          <a:gd name="connsiteX3" fmla="*/ 263198 w 612533"/>
                          <a:gd name="connsiteY3" fmla="*/ 176602 h 189288"/>
                          <a:gd name="connsiteX4" fmla="*/ 612534 w 612533"/>
                          <a:gd name="connsiteY4" fmla="*/ 76108 h 189288"/>
                          <a:gd name="connsiteX5" fmla="*/ 186631 w 612533"/>
                          <a:gd name="connsiteY5" fmla="*/ 104820 h 189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2533" h="189288">
                            <a:moveTo>
                              <a:pt x="186631" y="104820"/>
                            </a:moveTo>
                            <a:cubicBezTo>
                              <a:pt x="105279" y="80893"/>
                              <a:pt x="129206" y="52181"/>
                              <a:pt x="177061" y="28254"/>
                            </a:cubicBezTo>
                            <a:cubicBezTo>
                              <a:pt x="100494" y="-24386"/>
                              <a:pt x="33498" y="9112"/>
                              <a:pt x="0" y="28254"/>
                            </a:cubicBezTo>
                            <a:cubicBezTo>
                              <a:pt x="33498" y="90464"/>
                              <a:pt x="110065" y="138318"/>
                              <a:pt x="263198" y="176602"/>
                            </a:cubicBezTo>
                            <a:cubicBezTo>
                              <a:pt x="430688" y="214885"/>
                              <a:pt x="545538" y="162245"/>
                              <a:pt x="612534" y="76108"/>
                            </a:cubicBezTo>
                            <a:cubicBezTo>
                              <a:pt x="545538" y="104820"/>
                              <a:pt x="387619" y="152675"/>
                              <a:pt x="186631" y="104820"/>
                            </a:cubicBezTo>
                            <a:close/>
                          </a:path>
                        </a:pathLst>
                      </a:custGeom>
                      <a:solidFill>
                        <a:srgbClr val="D2D2D2"/>
                      </a:solidFill>
                      <a:ln w="47824" cap="flat">
                        <a:noFill/>
                        <a:prstDash val="solid"/>
                        <a:miter/>
                      </a:ln>
                    </p:spPr>
                    <p:txBody>
                      <a:bodyPr rtlCol="0" anchor="ctr"/>
                      <a:lstStyle/>
                      <a:p>
                        <a:endParaRPr lang="en-US"/>
                      </a:p>
                    </p:txBody>
                  </p:sp>
                </p:grpSp>
                <p:sp>
                  <p:nvSpPr>
                    <p:cNvPr id="177" name="Freeform: Shape 176">
                      <a:extLst>
                        <a:ext uri="{FF2B5EF4-FFF2-40B4-BE49-F238E27FC236}">
                          <a16:creationId xmlns:a16="http://schemas.microsoft.com/office/drawing/2014/main" xmlns="" id="{6D51F86C-4B37-4606-A1B7-03D6766F24DB}"/>
                        </a:ext>
                      </a:extLst>
                    </p:cNvPr>
                    <p:cNvSpPr/>
                    <p:nvPr/>
                  </p:nvSpPr>
                  <p:spPr>
                    <a:xfrm>
                      <a:off x="8662429" y="7291235"/>
                      <a:ext cx="36526" cy="49803"/>
                    </a:xfrm>
                    <a:custGeom>
                      <a:avLst/>
                      <a:gdLst>
                        <a:gd name="connsiteX0" fmla="*/ 36527 w 36526"/>
                        <a:gd name="connsiteY0" fmla="*/ 0 h 49803"/>
                        <a:gd name="connsiteX1" fmla="*/ 7815 w 36526"/>
                        <a:gd name="connsiteY1" fmla="*/ 38283 h 49803"/>
                        <a:gd name="connsiteX2" fmla="*/ 36527 w 36526"/>
                        <a:gd name="connsiteY2" fmla="*/ 0 h 49803"/>
                      </a:gdLst>
                      <a:ahLst/>
                      <a:cxnLst>
                        <a:cxn ang="0">
                          <a:pos x="connsiteX0" y="connsiteY0"/>
                        </a:cxn>
                        <a:cxn ang="0">
                          <a:pos x="connsiteX1" y="connsiteY1"/>
                        </a:cxn>
                        <a:cxn ang="0">
                          <a:pos x="connsiteX2" y="connsiteY2"/>
                        </a:cxn>
                      </a:cxnLst>
                      <a:rect l="l" t="t" r="r" b="b"/>
                      <a:pathLst>
                        <a:path w="36526" h="49803">
                          <a:moveTo>
                            <a:pt x="36527" y="0"/>
                          </a:moveTo>
                          <a:cubicBezTo>
                            <a:pt x="36527" y="0"/>
                            <a:pt x="22171" y="9571"/>
                            <a:pt x="7815" y="38283"/>
                          </a:cubicBezTo>
                          <a:cubicBezTo>
                            <a:pt x="-1756" y="71781"/>
                            <a:pt x="-11327" y="23927"/>
                            <a:pt x="36527" y="0"/>
                          </a:cubicBezTo>
                          <a:close/>
                        </a:path>
                      </a:pathLst>
                    </a:custGeom>
                    <a:solidFill>
                      <a:srgbClr val="EB5771"/>
                    </a:solidFill>
                    <a:ln w="47824"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xmlns="" id="{38038941-B642-4786-B6BE-0DF7618F99B3}"/>
                        </a:ext>
                      </a:extLst>
                    </p:cNvPr>
                    <p:cNvSpPr/>
                    <p:nvPr/>
                  </p:nvSpPr>
                  <p:spPr>
                    <a:xfrm>
                      <a:off x="8407577" y="7286449"/>
                      <a:ext cx="61678" cy="66995"/>
                    </a:xfrm>
                    <a:custGeom>
                      <a:avLst/>
                      <a:gdLst>
                        <a:gd name="connsiteX0" fmla="*/ 4254 w 61678"/>
                        <a:gd name="connsiteY0" fmla="*/ 0 h 66995"/>
                        <a:gd name="connsiteX1" fmla="*/ 61679 w 61678"/>
                        <a:gd name="connsiteY1" fmla="*/ 66996 h 66995"/>
                        <a:gd name="connsiteX2" fmla="*/ 4254 w 61678"/>
                        <a:gd name="connsiteY2" fmla="*/ 0 h 66995"/>
                      </a:gdLst>
                      <a:ahLst/>
                      <a:cxnLst>
                        <a:cxn ang="0">
                          <a:pos x="connsiteX0" y="connsiteY0"/>
                        </a:cxn>
                        <a:cxn ang="0">
                          <a:pos x="connsiteX1" y="connsiteY1"/>
                        </a:cxn>
                        <a:cxn ang="0">
                          <a:pos x="connsiteX2" y="connsiteY2"/>
                        </a:cxn>
                      </a:cxnLst>
                      <a:rect l="l" t="t" r="r" b="b"/>
                      <a:pathLst>
                        <a:path w="61678" h="66995">
                          <a:moveTo>
                            <a:pt x="4254" y="0"/>
                          </a:moveTo>
                          <a:cubicBezTo>
                            <a:pt x="4254" y="0"/>
                            <a:pt x="4254" y="47854"/>
                            <a:pt x="61679" y="66996"/>
                          </a:cubicBezTo>
                          <a:cubicBezTo>
                            <a:pt x="-14888" y="52640"/>
                            <a:pt x="-532" y="14356"/>
                            <a:pt x="4254" y="0"/>
                          </a:cubicBezTo>
                          <a:close/>
                        </a:path>
                      </a:pathLst>
                    </a:custGeom>
                    <a:solidFill>
                      <a:srgbClr val="A29E92"/>
                    </a:solidFill>
                    <a:ln w="47824" cap="flat">
                      <a:no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xmlns="" id="{E6A84B16-3580-4912-B1FE-532BDD3DDCE9}"/>
                        </a:ext>
                      </a:extLst>
                    </p:cNvPr>
                    <p:cNvSpPr/>
                    <p:nvPr/>
                  </p:nvSpPr>
                  <p:spPr>
                    <a:xfrm>
                      <a:off x="8995283" y="7037608"/>
                      <a:ext cx="57793" cy="65321"/>
                    </a:xfrm>
                    <a:custGeom>
                      <a:avLst/>
                      <a:gdLst>
                        <a:gd name="connsiteX0" fmla="*/ 368 w 57793"/>
                        <a:gd name="connsiteY0" fmla="*/ 0 h 65321"/>
                        <a:gd name="connsiteX1" fmla="*/ 57793 w 57793"/>
                        <a:gd name="connsiteY1" fmla="*/ 57425 h 65321"/>
                        <a:gd name="connsiteX2" fmla="*/ 368 w 57793"/>
                        <a:gd name="connsiteY2" fmla="*/ 0 h 65321"/>
                      </a:gdLst>
                      <a:ahLst/>
                      <a:cxnLst>
                        <a:cxn ang="0">
                          <a:pos x="connsiteX0" y="connsiteY0"/>
                        </a:cxn>
                        <a:cxn ang="0">
                          <a:pos x="connsiteX1" y="connsiteY1"/>
                        </a:cxn>
                        <a:cxn ang="0">
                          <a:pos x="connsiteX2" y="connsiteY2"/>
                        </a:cxn>
                      </a:cxnLst>
                      <a:rect l="l" t="t" r="r" b="b"/>
                      <a:pathLst>
                        <a:path w="57793" h="65321">
                          <a:moveTo>
                            <a:pt x="368" y="0"/>
                          </a:moveTo>
                          <a:cubicBezTo>
                            <a:pt x="368" y="0"/>
                            <a:pt x="9939" y="47854"/>
                            <a:pt x="57793" y="57425"/>
                          </a:cubicBezTo>
                          <a:cubicBezTo>
                            <a:pt x="38652" y="76567"/>
                            <a:pt x="-4417" y="62211"/>
                            <a:pt x="368" y="0"/>
                          </a:cubicBezTo>
                          <a:close/>
                        </a:path>
                      </a:pathLst>
                    </a:custGeom>
                    <a:solidFill>
                      <a:srgbClr val="D97D30"/>
                    </a:solidFill>
                    <a:ln w="47824" cap="flat">
                      <a:noFill/>
                      <a:prstDash val="solid"/>
                      <a:miter/>
                    </a:ln>
                  </p:spPr>
                  <p:txBody>
                    <a:bodyPr rtlCol="0" anchor="ctr"/>
                    <a:lstStyle/>
                    <a:p>
                      <a:endParaRPr lang="en-US"/>
                    </a:p>
                  </p:txBody>
                </p:sp>
                <p:sp>
                  <p:nvSpPr>
                    <p:cNvPr id="180" name="Freeform: Shape 179">
                      <a:extLst>
                        <a:ext uri="{FF2B5EF4-FFF2-40B4-BE49-F238E27FC236}">
                          <a16:creationId xmlns:a16="http://schemas.microsoft.com/office/drawing/2014/main" xmlns="" id="{D0D6D041-DBF2-4594-BC33-65D74959067E}"/>
                        </a:ext>
                      </a:extLst>
                    </p:cNvPr>
                    <p:cNvSpPr/>
                    <p:nvPr/>
                  </p:nvSpPr>
                  <p:spPr>
                    <a:xfrm>
                      <a:off x="8343219" y="7261540"/>
                      <a:ext cx="513890" cy="177894"/>
                    </a:xfrm>
                    <a:custGeom>
                      <a:avLst/>
                      <a:gdLst>
                        <a:gd name="connsiteX0" fmla="*/ 68612 w 513890"/>
                        <a:gd name="connsiteY0" fmla="*/ 10553 h 177894"/>
                        <a:gd name="connsiteX1" fmla="*/ 106895 w 513890"/>
                        <a:gd name="connsiteY1" fmla="*/ 91905 h 177894"/>
                        <a:gd name="connsiteX2" fmla="*/ 494514 w 513890"/>
                        <a:gd name="connsiteY2" fmla="*/ 111047 h 177894"/>
                        <a:gd name="connsiteX3" fmla="*/ 269600 w 513890"/>
                        <a:gd name="connsiteY3" fmla="*/ 168472 h 177894"/>
                        <a:gd name="connsiteX4" fmla="*/ 1616 w 513890"/>
                        <a:gd name="connsiteY4" fmla="*/ 44051 h 177894"/>
                        <a:gd name="connsiteX5" fmla="*/ 68612 w 513890"/>
                        <a:gd name="connsiteY5" fmla="*/ 10553 h 177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3890" h="177894">
                          <a:moveTo>
                            <a:pt x="68612" y="10553"/>
                          </a:moveTo>
                          <a:cubicBezTo>
                            <a:pt x="68612" y="10553"/>
                            <a:pt x="20758" y="53622"/>
                            <a:pt x="106895" y="91905"/>
                          </a:cubicBezTo>
                          <a:cubicBezTo>
                            <a:pt x="240887" y="149330"/>
                            <a:pt x="432304" y="134974"/>
                            <a:pt x="494514" y="111047"/>
                          </a:cubicBezTo>
                          <a:cubicBezTo>
                            <a:pt x="556725" y="91905"/>
                            <a:pt x="465802" y="211541"/>
                            <a:pt x="269600" y="168472"/>
                          </a:cubicBezTo>
                          <a:cubicBezTo>
                            <a:pt x="78183" y="130188"/>
                            <a:pt x="11187" y="82334"/>
                            <a:pt x="1616" y="44051"/>
                          </a:cubicBezTo>
                          <a:cubicBezTo>
                            <a:pt x="-12740" y="5768"/>
                            <a:pt x="73397" y="-13374"/>
                            <a:pt x="68612" y="10553"/>
                          </a:cubicBezTo>
                          <a:close/>
                        </a:path>
                      </a:pathLst>
                    </a:custGeom>
                    <a:solidFill>
                      <a:srgbClr val="FFFFFF"/>
                    </a:solidFill>
                    <a:ln w="47824" cap="flat">
                      <a:no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xmlns="" id="{EB949FF2-B517-4FBF-9DB1-CAEF6D1D664F}"/>
                        </a:ext>
                      </a:extLst>
                    </p:cNvPr>
                    <p:cNvSpPr/>
                    <p:nvPr/>
                  </p:nvSpPr>
                  <p:spPr>
                    <a:xfrm>
                      <a:off x="8424894" y="7270637"/>
                      <a:ext cx="49146" cy="53833"/>
                    </a:xfrm>
                    <a:custGeom>
                      <a:avLst/>
                      <a:gdLst>
                        <a:gd name="connsiteX0" fmla="*/ 49147 w 49146"/>
                        <a:gd name="connsiteY0" fmla="*/ 15812 h 53833"/>
                        <a:gd name="connsiteX1" fmla="*/ 15649 w 49146"/>
                        <a:gd name="connsiteY1" fmla="*/ 49310 h 53833"/>
                        <a:gd name="connsiteX2" fmla="*/ 49147 w 49146"/>
                        <a:gd name="connsiteY2" fmla="*/ 15812 h 53833"/>
                      </a:gdLst>
                      <a:ahLst/>
                      <a:cxnLst>
                        <a:cxn ang="0">
                          <a:pos x="connsiteX0" y="connsiteY0"/>
                        </a:cxn>
                        <a:cxn ang="0">
                          <a:pos x="connsiteX1" y="connsiteY1"/>
                        </a:cxn>
                        <a:cxn ang="0">
                          <a:pos x="connsiteX2" y="connsiteY2"/>
                        </a:cxn>
                      </a:cxnLst>
                      <a:rect l="l" t="t" r="r" b="b"/>
                      <a:pathLst>
                        <a:path w="49146" h="53833">
                          <a:moveTo>
                            <a:pt x="49147" y="15812"/>
                          </a:moveTo>
                          <a:cubicBezTo>
                            <a:pt x="49147" y="15812"/>
                            <a:pt x="25220" y="15812"/>
                            <a:pt x="15649" y="49310"/>
                          </a:cubicBezTo>
                          <a:cubicBezTo>
                            <a:pt x="10863" y="78022"/>
                            <a:pt x="-32205" y="-41613"/>
                            <a:pt x="49147" y="15812"/>
                          </a:cubicBezTo>
                          <a:close/>
                        </a:path>
                      </a:pathLst>
                    </a:custGeom>
                    <a:solidFill>
                      <a:srgbClr val="FFFFFF"/>
                    </a:solidFill>
                    <a:ln w="47824" cap="flat">
                      <a:no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xmlns="" id="{7ECC23B4-4DDD-44E3-98C2-2F3C0A789CB4}"/>
                        </a:ext>
                      </a:extLst>
                    </p:cNvPr>
                    <p:cNvSpPr/>
                    <p:nvPr/>
                  </p:nvSpPr>
                  <p:spPr>
                    <a:xfrm>
                      <a:off x="8564772" y="7280132"/>
                      <a:ext cx="98919" cy="32492"/>
                    </a:xfrm>
                    <a:custGeom>
                      <a:avLst/>
                      <a:gdLst>
                        <a:gd name="connsiteX0" fmla="*/ 81544 w 98919"/>
                        <a:gd name="connsiteY0" fmla="*/ 1531 h 32492"/>
                        <a:gd name="connsiteX1" fmla="*/ 192 w 98919"/>
                        <a:gd name="connsiteY1" fmla="*/ 20673 h 32492"/>
                        <a:gd name="connsiteX2" fmla="*/ 81544 w 98919"/>
                        <a:gd name="connsiteY2" fmla="*/ 1531 h 32492"/>
                      </a:gdLst>
                      <a:ahLst/>
                      <a:cxnLst>
                        <a:cxn ang="0">
                          <a:pos x="connsiteX0" y="connsiteY0"/>
                        </a:cxn>
                        <a:cxn ang="0">
                          <a:pos x="connsiteX1" y="connsiteY1"/>
                        </a:cxn>
                        <a:cxn ang="0">
                          <a:pos x="connsiteX2" y="connsiteY2"/>
                        </a:cxn>
                      </a:cxnLst>
                      <a:rect l="l" t="t" r="r" b="b"/>
                      <a:pathLst>
                        <a:path w="98919" h="32492">
                          <a:moveTo>
                            <a:pt x="81544" y="1531"/>
                          </a:moveTo>
                          <a:cubicBezTo>
                            <a:pt x="81544" y="1531"/>
                            <a:pt x="-4593" y="-8040"/>
                            <a:pt x="192" y="20673"/>
                          </a:cubicBezTo>
                          <a:cubicBezTo>
                            <a:pt x="192" y="54171"/>
                            <a:pt x="148540" y="6317"/>
                            <a:pt x="81544" y="1531"/>
                          </a:cubicBezTo>
                          <a:close/>
                        </a:path>
                      </a:pathLst>
                    </a:custGeom>
                    <a:solidFill>
                      <a:srgbClr val="F8AAA5"/>
                    </a:solidFill>
                    <a:ln w="47824"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xmlns="" id="{89A05C9F-E472-4B19-8D16-5CC2E211BF75}"/>
                        </a:ext>
                      </a:extLst>
                    </p:cNvPr>
                    <p:cNvSpPr/>
                    <p:nvPr/>
                  </p:nvSpPr>
                  <p:spPr>
                    <a:xfrm>
                      <a:off x="8623688" y="7398818"/>
                      <a:ext cx="192714" cy="40764"/>
                    </a:xfrm>
                    <a:custGeom>
                      <a:avLst/>
                      <a:gdLst>
                        <a:gd name="connsiteX0" fmla="*/ 22628 w 192714"/>
                        <a:gd name="connsiteY0" fmla="*/ 7266 h 40764"/>
                        <a:gd name="connsiteX1" fmla="*/ 170976 w 192714"/>
                        <a:gd name="connsiteY1" fmla="*/ 2481 h 40764"/>
                        <a:gd name="connsiteX2" fmla="*/ 80053 w 192714"/>
                        <a:gd name="connsiteY2" fmla="*/ 40764 h 40764"/>
                        <a:gd name="connsiteX3" fmla="*/ 22628 w 192714"/>
                        <a:gd name="connsiteY3" fmla="*/ 7266 h 40764"/>
                      </a:gdLst>
                      <a:ahLst/>
                      <a:cxnLst>
                        <a:cxn ang="0">
                          <a:pos x="connsiteX0" y="connsiteY0"/>
                        </a:cxn>
                        <a:cxn ang="0">
                          <a:pos x="connsiteX1" y="connsiteY1"/>
                        </a:cxn>
                        <a:cxn ang="0">
                          <a:pos x="connsiteX2" y="connsiteY2"/>
                        </a:cxn>
                        <a:cxn ang="0">
                          <a:pos x="connsiteX3" y="connsiteY3"/>
                        </a:cxn>
                      </a:cxnLst>
                      <a:rect l="l" t="t" r="r" b="b"/>
                      <a:pathLst>
                        <a:path w="192714" h="40764">
                          <a:moveTo>
                            <a:pt x="22628" y="7266"/>
                          </a:moveTo>
                          <a:cubicBezTo>
                            <a:pt x="22628" y="7266"/>
                            <a:pt x="123122" y="16837"/>
                            <a:pt x="170976" y="2481"/>
                          </a:cubicBezTo>
                          <a:cubicBezTo>
                            <a:pt x="223616" y="-11875"/>
                            <a:pt x="175761" y="40764"/>
                            <a:pt x="80053" y="40764"/>
                          </a:cubicBezTo>
                          <a:cubicBezTo>
                            <a:pt x="-10870" y="35979"/>
                            <a:pt x="-15655" y="2481"/>
                            <a:pt x="22628" y="7266"/>
                          </a:cubicBezTo>
                          <a:close/>
                        </a:path>
                      </a:pathLst>
                    </a:custGeom>
                    <a:solidFill>
                      <a:srgbClr val="F4F5F5"/>
                    </a:solidFill>
                    <a:ln w="47824" cap="flat">
                      <a:no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xmlns="" id="{27617CB3-F29D-4708-A024-860245AF1B11}"/>
                        </a:ext>
                      </a:extLst>
                    </p:cNvPr>
                    <p:cNvSpPr/>
                    <p:nvPr/>
                  </p:nvSpPr>
                  <p:spPr>
                    <a:xfrm>
                      <a:off x="8234770" y="7051964"/>
                      <a:ext cx="82254" cy="37218"/>
                    </a:xfrm>
                    <a:custGeom>
                      <a:avLst/>
                      <a:gdLst>
                        <a:gd name="connsiteX0" fmla="*/ 0 w 82254"/>
                        <a:gd name="connsiteY0" fmla="*/ 0 h 37218"/>
                        <a:gd name="connsiteX1" fmla="*/ 66996 w 82254"/>
                        <a:gd name="connsiteY1" fmla="*/ 23927 h 37218"/>
                        <a:gd name="connsiteX2" fmla="*/ 0 w 82254"/>
                        <a:gd name="connsiteY2" fmla="*/ 0 h 37218"/>
                      </a:gdLst>
                      <a:ahLst/>
                      <a:cxnLst>
                        <a:cxn ang="0">
                          <a:pos x="connsiteX0" y="connsiteY0"/>
                        </a:cxn>
                        <a:cxn ang="0">
                          <a:pos x="connsiteX1" y="connsiteY1"/>
                        </a:cxn>
                        <a:cxn ang="0">
                          <a:pos x="connsiteX2" y="connsiteY2"/>
                        </a:cxn>
                      </a:cxnLst>
                      <a:rect l="l" t="t" r="r" b="b"/>
                      <a:pathLst>
                        <a:path w="82254" h="37218">
                          <a:moveTo>
                            <a:pt x="0" y="0"/>
                          </a:moveTo>
                          <a:cubicBezTo>
                            <a:pt x="0" y="0"/>
                            <a:pt x="14356" y="4785"/>
                            <a:pt x="66996" y="23927"/>
                          </a:cubicBezTo>
                          <a:cubicBezTo>
                            <a:pt x="114850" y="38283"/>
                            <a:pt x="38283" y="52640"/>
                            <a:pt x="0" y="0"/>
                          </a:cubicBezTo>
                          <a:close/>
                        </a:path>
                      </a:pathLst>
                    </a:custGeom>
                    <a:solidFill>
                      <a:srgbClr val="D97D30"/>
                    </a:solidFill>
                    <a:ln w="47824" cap="flat">
                      <a:noFill/>
                      <a:prstDash val="solid"/>
                      <a:miter/>
                    </a:ln>
                  </p:spPr>
                  <p:txBody>
                    <a:bodyPr rtlCol="0" anchor="ctr"/>
                    <a:lstStyle/>
                    <a:p>
                      <a:endParaRPr lang="en-US"/>
                    </a:p>
                  </p:txBody>
                </p:sp>
              </p:grpSp>
              <p:sp>
                <p:nvSpPr>
                  <p:cNvPr id="171" name="Freeform: Shape 170">
                    <a:extLst>
                      <a:ext uri="{FF2B5EF4-FFF2-40B4-BE49-F238E27FC236}">
                        <a16:creationId xmlns:a16="http://schemas.microsoft.com/office/drawing/2014/main" xmlns="" id="{FAC0CB4F-824F-4622-B2E2-6DB7EE1351F6}"/>
                      </a:ext>
                    </a:extLst>
                  </p:cNvPr>
                  <p:cNvSpPr/>
                  <p:nvPr/>
                </p:nvSpPr>
                <p:spPr>
                  <a:xfrm>
                    <a:off x="8285331" y="7075891"/>
                    <a:ext cx="724676" cy="371958"/>
                  </a:xfrm>
                  <a:custGeom>
                    <a:avLst/>
                    <a:gdLst>
                      <a:gd name="connsiteX0" fmla="*/ 11650 w 724676"/>
                      <a:gd name="connsiteY0" fmla="*/ 4785 h 371958"/>
                      <a:gd name="connsiteX1" fmla="*/ 11650 w 724676"/>
                      <a:gd name="connsiteY1" fmla="*/ 4785 h 371958"/>
                      <a:gd name="connsiteX2" fmla="*/ 21220 w 724676"/>
                      <a:gd name="connsiteY2" fmla="*/ 0 h 371958"/>
                      <a:gd name="connsiteX3" fmla="*/ 40362 w 724676"/>
                      <a:gd name="connsiteY3" fmla="*/ 4785 h 371958"/>
                      <a:gd name="connsiteX4" fmla="*/ 719891 w 724676"/>
                      <a:gd name="connsiteY4" fmla="*/ 9571 h 371958"/>
                      <a:gd name="connsiteX5" fmla="*/ 724677 w 724676"/>
                      <a:gd name="connsiteY5" fmla="*/ 9571 h 371958"/>
                      <a:gd name="connsiteX6" fmla="*/ 724677 w 724676"/>
                      <a:gd name="connsiteY6" fmla="*/ 14356 h 371958"/>
                      <a:gd name="connsiteX7" fmla="*/ 600256 w 724676"/>
                      <a:gd name="connsiteY7" fmla="*/ 306267 h 371958"/>
                      <a:gd name="connsiteX8" fmla="*/ 293989 w 724676"/>
                      <a:gd name="connsiteY8" fmla="*/ 358906 h 371958"/>
                      <a:gd name="connsiteX9" fmla="*/ 260491 w 724676"/>
                      <a:gd name="connsiteY9" fmla="*/ 349335 h 371958"/>
                      <a:gd name="connsiteX10" fmla="*/ 260491 w 724676"/>
                      <a:gd name="connsiteY10" fmla="*/ 349335 h 371958"/>
                      <a:gd name="connsiteX11" fmla="*/ 11650 w 724676"/>
                      <a:gd name="connsiteY11" fmla="*/ 4785 h 371958"/>
                      <a:gd name="connsiteX12" fmla="*/ 21220 w 724676"/>
                      <a:gd name="connsiteY12" fmla="*/ 14356 h 371958"/>
                      <a:gd name="connsiteX13" fmla="*/ 293989 w 724676"/>
                      <a:gd name="connsiteY13" fmla="*/ 349335 h 371958"/>
                      <a:gd name="connsiteX14" fmla="*/ 590685 w 724676"/>
                      <a:gd name="connsiteY14" fmla="*/ 301481 h 371958"/>
                      <a:gd name="connsiteX15" fmla="*/ 710320 w 724676"/>
                      <a:gd name="connsiteY15" fmla="*/ 23927 h 371958"/>
                      <a:gd name="connsiteX16" fmla="*/ 21220 w 724676"/>
                      <a:gd name="connsiteY16" fmla="*/ 14356 h 371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24676" h="371958">
                        <a:moveTo>
                          <a:pt x="11650" y="4785"/>
                        </a:moveTo>
                        <a:cubicBezTo>
                          <a:pt x="11650" y="4785"/>
                          <a:pt x="11650" y="0"/>
                          <a:pt x="11650" y="4785"/>
                        </a:cubicBezTo>
                        <a:cubicBezTo>
                          <a:pt x="16435" y="0"/>
                          <a:pt x="16435" y="0"/>
                          <a:pt x="21220" y="0"/>
                        </a:cubicBezTo>
                        <a:cubicBezTo>
                          <a:pt x="21220" y="0"/>
                          <a:pt x="26006" y="0"/>
                          <a:pt x="40362" y="4785"/>
                        </a:cubicBezTo>
                        <a:cubicBezTo>
                          <a:pt x="107358" y="23927"/>
                          <a:pt x="360985" y="76567"/>
                          <a:pt x="719891" y="9571"/>
                        </a:cubicBezTo>
                        <a:cubicBezTo>
                          <a:pt x="719891" y="9571"/>
                          <a:pt x="724677" y="9571"/>
                          <a:pt x="724677" y="9571"/>
                        </a:cubicBezTo>
                        <a:cubicBezTo>
                          <a:pt x="724677" y="9571"/>
                          <a:pt x="724677" y="14356"/>
                          <a:pt x="724677" y="14356"/>
                        </a:cubicBezTo>
                        <a:cubicBezTo>
                          <a:pt x="724677" y="133992"/>
                          <a:pt x="676822" y="244056"/>
                          <a:pt x="600256" y="306267"/>
                        </a:cubicBezTo>
                        <a:cubicBezTo>
                          <a:pt x="523689" y="368477"/>
                          <a:pt x="418410" y="387619"/>
                          <a:pt x="293989" y="358906"/>
                        </a:cubicBezTo>
                        <a:cubicBezTo>
                          <a:pt x="284418" y="354121"/>
                          <a:pt x="270062" y="354121"/>
                          <a:pt x="260491" y="349335"/>
                        </a:cubicBezTo>
                        <a:lnTo>
                          <a:pt x="260491" y="349335"/>
                        </a:lnTo>
                        <a:cubicBezTo>
                          <a:pt x="-12278" y="282339"/>
                          <a:pt x="-17063" y="153133"/>
                          <a:pt x="11650" y="4785"/>
                        </a:cubicBezTo>
                        <a:close/>
                        <a:moveTo>
                          <a:pt x="21220" y="14356"/>
                        </a:moveTo>
                        <a:cubicBezTo>
                          <a:pt x="-2707" y="162704"/>
                          <a:pt x="6864" y="282339"/>
                          <a:pt x="293989" y="349335"/>
                        </a:cubicBezTo>
                        <a:cubicBezTo>
                          <a:pt x="413624" y="378048"/>
                          <a:pt x="514118" y="358906"/>
                          <a:pt x="590685" y="301481"/>
                        </a:cubicBezTo>
                        <a:cubicBezTo>
                          <a:pt x="667252" y="239271"/>
                          <a:pt x="710320" y="138777"/>
                          <a:pt x="710320" y="23927"/>
                        </a:cubicBezTo>
                        <a:cubicBezTo>
                          <a:pt x="327487" y="95708"/>
                          <a:pt x="69074" y="28712"/>
                          <a:pt x="21220" y="14356"/>
                        </a:cubicBezTo>
                        <a:close/>
                      </a:path>
                    </a:pathLst>
                  </a:custGeom>
                  <a:solidFill>
                    <a:srgbClr val="D97D30"/>
                  </a:solidFill>
                  <a:ln w="47824" cap="flat">
                    <a:noFill/>
                    <a:prstDash val="solid"/>
                    <a:miter/>
                  </a:ln>
                </p:spPr>
                <p:txBody>
                  <a:bodyPr rtlCol="0" anchor="ctr"/>
                  <a:lstStyle/>
                  <a:p>
                    <a:endParaRPr lang="en-US"/>
                  </a:p>
                </p:txBody>
              </p:sp>
            </p:grpSp>
            <p:sp>
              <p:nvSpPr>
                <p:cNvPr id="163" name="Freeform: Shape 162">
                  <a:extLst>
                    <a:ext uri="{FF2B5EF4-FFF2-40B4-BE49-F238E27FC236}">
                      <a16:creationId xmlns:a16="http://schemas.microsoft.com/office/drawing/2014/main" xmlns="" id="{0C240629-0B37-4296-8DF9-AFFD4C9FA1A2}"/>
                    </a:ext>
                  </a:extLst>
                </p:cNvPr>
                <p:cNvSpPr/>
                <p:nvPr/>
              </p:nvSpPr>
              <p:spPr>
                <a:xfrm>
                  <a:off x="8095281" y="6382006"/>
                  <a:ext cx="1450693" cy="1214921"/>
                </a:xfrm>
                <a:custGeom>
                  <a:avLst/>
                  <a:gdLst>
                    <a:gd name="connsiteX0" fmla="*/ 302193 w 1450693"/>
                    <a:gd name="connsiteY0" fmla="*/ 1105431 h 1214921"/>
                    <a:gd name="connsiteX1" fmla="*/ 953010 w 1450693"/>
                    <a:gd name="connsiteY1" fmla="*/ 1158071 h 1214921"/>
                    <a:gd name="connsiteX2" fmla="*/ 1244920 w 1450693"/>
                    <a:gd name="connsiteY2" fmla="*/ 899658 h 1214921"/>
                    <a:gd name="connsiteX3" fmla="*/ 1450693 w 1450693"/>
                    <a:gd name="connsiteY3" fmla="*/ 770452 h 1214921"/>
                    <a:gd name="connsiteX4" fmla="*/ 1345414 w 1450693"/>
                    <a:gd name="connsiteY4" fmla="*/ 885302 h 1214921"/>
                    <a:gd name="connsiteX5" fmla="*/ 1264062 w 1450693"/>
                    <a:gd name="connsiteY5" fmla="*/ 794379 h 1214921"/>
                    <a:gd name="connsiteX6" fmla="*/ 1364556 w 1450693"/>
                    <a:gd name="connsiteY6" fmla="*/ 655602 h 1214921"/>
                    <a:gd name="connsiteX7" fmla="*/ 1383697 w 1450693"/>
                    <a:gd name="connsiteY7" fmla="*/ 650817 h 1214921"/>
                    <a:gd name="connsiteX8" fmla="*/ 1268847 w 1450693"/>
                    <a:gd name="connsiteY8" fmla="*/ 722598 h 1214921"/>
                    <a:gd name="connsiteX9" fmla="*/ 1235350 w 1450693"/>
                    <a:gd name="connsiteY9" fmla="*/ 157919 h 1214921"/>
                    <a:gd name="connsiteX10" fmla="*/ 1053504 w 1450693"/>
                    <a:gd name="connsiteY10" fmla="*/ 258412 h 1214921"/>
                    <a:gd name="connsiteX11" fmla="*/ 1096572 w 1450693"/>
                    <a:gd name="connsiteY11" fmla="*/ 43069 h 1214921"/>
                    <a:gd name="connsiteX12" fmla="*/ 713739 w 1450693"/>
                    <a:gd name="connsiteY12" fmla="*/ 133992 h 1214921"/>
                    <a:gd name="connsiteX13" fmla="*/ 828589 w 1450693"/>
                    <a:gd name="connsiteY13" fmla="*/ 19142 h 1214921"/>
                    <a:gd name="connsiteX14" fmla="*/ 378760 w 1450693"/>
                    <a:gd name="connsiteY14" fmla="*/ 138777 h 1214921"/>
                    <a:gd name="connsiteX15" fmla="*/ 421828 w 1450693"/>
                    <a:gd name="connsiteY15" fmla="*/ 0 h 1214921"/>
                    <a:gd name="connsiteX16" fmla="*/ 129918 w 1450693"/>
                    <a:gd name="connsiteY16" fmla="*/ 358906 h 1214921"/>
                    <a:gd name="connsiteX17" fmla="*/ 38995 w 1450693"/>
                    <a:gd name="connsiteY17" fmla="*/ 540752 h 1214921"/>
                    <a:gd name="connsiteX18" fmla="*/ 302193 w 1450693"/>
                    <a:gd name="connsiteY18" fmla="*/ 1105431 h 1214921"/>
                    <a:gd name="connsiteX19" fmla="*/ 110776 w 1450693"/>
                    <a:gd name="connsiteY19" fmla="*/ 512039 h 1214921"/>
                    <a:gd name="connsiteX20" fmla="*/ 192128 w 1450693"/>
                    <a:gd name="connsiteY20" fmla="*/ 378048 h 1214921"/>
                    <a:gd name="connsiteX21" fmla="*/ 225626 w 1450693"/>
                    <a:gd name="connsiteY21" fmla="*/ 248842 h 1214921"/>
                    <a:gd name="connsiteX22" fmla="*/ 345262 w 1450693"/>
                    <a:gd name="connsiteY22" fmla="*/ 66996 h 1214921"/>
                    <a:gd name="connsiteX23" fmla="*/ 354833 w 1450693"/>
                    <a:gd name="connsiteY23" fmla="*/ 76567 h 1214921"/>
                    <a:gd name="connsiteX24" fmla="*/ 359618 w 1450693"/>
                    <a:gd name="connsiteY24" fmla="*/ 239271 h 1214921"/>
                    <a:gd name="connsiteX25" fmla="*/ 464897 w 1450693"/>
                    <a:gd name="connsiteY25" fmla="*/ 124421 h 1214921"/>
                    <a:gd name="connsiteX26" fmla="*/ 584533 w 1450693"/>
                    <a:gd name="connsiteY26" fmla="*/ 66996 h 1214921"/>
                    <a:gd name="connsiteX27" fmla="*/ 708954 w 1450693"/>
                    <a:gd name="connsiteY27" fmla="*/ 62210 h 1214921"/>
                    <a:gd name="connsiteX28" fmla="*/ 522322 w 1450693"/>
                    <a:gd name="connsiteY28" fmla="*/ 177060 h 1214921"/>
                    <a:gd name="connsiteX29" fmla="*/ 1039147 w 1450693"/>
                    <a:gd name="connsiteY29" fmla="*/ 129206 h 1214921"/>
                    <a:gd name="connsiteX30" fmla="*/ 967366 w 1450693"/>
                    <a:gd name="connsiteY30" fmla="*/ 320623 h 1214921"/>
                    <a:gd name="connsiteX31" fmla="*/ 953010 w 1450693"/>
                    <a:gd name="connsiteY31" fmla="*/ 349335 h 1214921"/>
                    <a:gd name="connsiteX32" fmla="*/ 1168354 w 1450693"/>
                    <a:gd name="connsiteY32" fmla="*/ 306267 h 1214921"/>
                    <a:gd name="connsiteX33" fmla="*/ 1216208 w 1450693"/>
                    <a:gd name="connsiteY33" fmla="*/ 277554 h 1214921"/>
                    <a:gd name="connsiteX34" fmla="*/ 1216208 w 1450693"/>
                    <a:gd name="connsiteY34" fmla="*/ 669958 h 1214921"/>
                    <a:gd name="connsiteX35" fmla="*/ 1077431 w 1450693"/>
                    <a:gd name="connsiteY35" fmla="*/ 942727 h 1214921"/>
                    <a:gd name="connsiteX36" fmla="*/ 933868 w 1450693"/>
                    <a:gd name="connsiteY36" fmla="*/ 1081504 h 1214921"/>
                    <a:gd name="connsiteX37" fmla="*/ 464897 w 1450693"/>
                    <a:gd name="connsiteY37" fmla="*/ 1129358 h 1214921"/>
                    <a:gd name="connsiteX38" fmla="*/ 177772 w 1450693"/>
                    <a:gd name="connsiteY38" fmla="*/ 942727 h 1214921"/>
                    <a:gd name="connsiteX39" fmla="*/ 101205 w 1450693"/>
                    <a:gd name="connsiteY39" fmla="*/ 803950 h 1214921"/>
                    <a:gd name="connsiteX40" fmla="*/ 110776 w 1450693"/>
                    <a:gd name="connsiteY40" fmla="*/ 512039 h 1214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450693" h="1214921">
                      <a:moveTo>
                        <a:pt x="302193" y="1105431"/>
                      </a:moveTo>
                      <a:cubicBezTo>
                        <a:pt x="685026" y="1315990"/>
                        <a:pt x="953010" y="1158071"/>
                        <a:pt x="953010" y="1158071"/>
                      </a:cubicBezTo>
                      <a:cubicBezTo>
                        <a:pt x="1058289" y="1115002"/>
                        <a:pt x="1192281" y="1009723"/>
                        <a:pt x="1244920" y="899658"/>
                      </a:cubicBezTo>
                      <a:cubicBezTo>
                        <a:pt x="1297560" y="933156"/>
                        <a:pt x="1417195" y="899658"/>
                        <a:pt x="1450693" y="770452"/>
                      </a:cubicBezTo>
                      <a:cubicBezTo>
                        <a:pt x="1436337" y="823092"/>
                        <a:pt x="1407624" y="870946"/>
                        <a:pt x="1345414" y="885302"/>
                      </a:cubicBezTo>
                      <a:cubicBezTo>
                        <a:pt x="1283204" y="904444"/>
                        <a:pt x="1254491" y="847019"/>
                        <a:pt x="1264062" y="794379"/>
                      </a:cubicBezTo>
                      <a:cubicBezTo>
                        <a:pt x="1273633" y="736954"/>
                        <a:pt x="1316701" y="684315"/>
                        <a:pt x="1364556" y="655602"/>
                      </a:cubicBezTo>
                      <a:cubicBezTo>
                        <a:pt x="1369341" y="650817"/>
                        <a:pt x="1374127" y="650817"/>
                        <a:pt x="1383697" y="650817"/>
                      </a:cubicBezTo>
                      <a:cubicBezTo>
                        <a:pt x="1345414" y="650817"/>
                        <a:pt x="1297560" y="669958"/>
                        <a:pt x="1268847" y="722598"/>
                      </a:cubicBezTo>
                      <a:cubicBezTo>
                        <a:pt x="1307131" y="574250"/>
                        <a:pt x="1345414" y="315837"/>
                        <a:pt x="1235350" y="157919"/>
                      </a:cubicBezTo>
                      <a:cubicBezTo>
                        <a:pt x="1144427" y="287125"/>
                        <a:pt x="1053504" y="258412"/>
                        <a:pt x="1053504" y="258412"/>
                      </a:cubicBezTo>
                      <a:cubicBezTo>
                        <a:pt x="1053504" y="258412"/>
                        <a:pt x="1144427" y="200988"/>
                        <a:pt x="1096572" y="43069"/>
                      </a:cubicBezTo>
                      <a:cubicBezTo>
                        <a:pt x="919512" y="191417"/>
                        <a:pt x="713739" y="133992"/>
                        <a:pt x="713739" y="133992"/>
                      </a:cubicBezTo>
                      <a:cubicBezTo>
                        <a:pt x="713739" y="133992"/>
                        <a:pt x="747237" y="110065"/>
                        <a:pt x="828589" y="19142"/>
                      </a:cubicBezTo>
                      <a:cubicBezTo>
                        <a:pt x="536679" y="-38283"/>
                        <a:pt x="378760" y="138777"/>
                        <a:pt x="378760" y="138777"/>
                      </a:cubicBezTo>
                      <a:cubicBezTo>
                        <a:pt x="378760" y="138777"/>
                        <a:pt x="354833" y="76567"/>
                        <a:pt x="421828" y="0"/>
                      </a:cubicBezTo>
                      <a:cubicBezTo>
                        <a:pt x="153845" y="28713"/>
                        <a:pt x="129918" y="358906"/>
                        <a:pt x="129918" y="358906"/>
                      </a:cubicBezTo>
                      <a:cubicBezTo>
                        <a:pt x="129918" y="358906"/>
                        <a:pt x="129918" y="373263"/>
                        <a:pt x="38995" y="540752"/>
                      </a:cubicBezTo>
                      <a:cubicBezTo>
                        <a:pt x="-71070" y="751310"/>
                        <a:pt x="62922" y="971440"/>
                        <a:pt x="302193" y="1105431"/>
                      </a:cubicBezTo>
                      <a:close/>
                      <a:moveTo>
                        <a:pt x="110776" y="512039"/>
                      </a:moveTo>
                      <a:cubicBezTo>
                        <a:pt x="134703" y="464185"/>
                        <a:pt x="168201" y="425902"/>
                        <a:pt x="192128" y="378048"/>
                      </a:cubicBezTo>
                      <a:cubicBezTo>
                        <a:pt x="211270" y="339765"/>
                        <a:pt x="216055" y="291910"/>
                        <a:pt x="225626" y="248842"/>
                      </a:cubicBezTo>
                      <a:cubicBezTo>
                        <a:pt x="239982" y="172275"/>
                        <a:pt x="263910" y="90923"/>
                        <a:pt x="345262" y="66996"/>
                      </a:cubicBezTo>
                      <a:cubicBezTo>
                        <a:pt x="350047" y="66996"/>
                        <a:pt x="354833" y="71781"/>
                        <a:pt x="354833" y="76567"/>
                      </a:cubicBezTo>
                      <a:cubicBezTo>
                        <a:pt x="335691" y="119635"/>
                        <a:pt x="335691" y="196202"/>
                        <a:pt x="359618" y="239271"/>
                      </a:cubicBezTo>
                      <a:cubicBezTo>
                        <a:pt x="388330" y="196202"/>
                        <a:pt x="421828" y="157919"/>
                        <a:pt x="464897" y="124421"/>
                      </a:cubicBezTo>
                      <a:cubicBezTo>
                        <a:pt x="503180" y="95708"/>
                        <a:pt x="541464" y="81352"/>
                        <a:pt x="584533" y="66996"/>
                      </a:cubicBezTo>
                      <a:cubicBezTo>
                        <a:pt x="622816" y="52640"/>
                        <a:pt x="713739" y="57425"/>
                        <a:pt x="708954" y="62210"/>
                      </a:cubicBezTo>
                      <a:cubicBezTo>
                        <a:pt x="670670" y="90923"/>
                        <a:pt x="555820" y="138777"/>
                        <a:pt x="522322" y="177060"/>
                      </a:cubicBezTo>
                      <a:cubicBezTo>
                        <a:pt x="661099" y="229700"/>
                        <a:pt x="866872" y="306267"/>
                        <a:pt x="1039147" y="129206"/>
                      </a:cubicBezTo>
                      <a:cubicBezTo>
                        <a:pt x="1043933" y="124421"/>
                        <a:pt x="1010435" y="267983"/>
                        <a:pt x="967366" y="320623"/>
                      </a:cubicBezTo>
                      <a:cubicBezTo>
                        <a:pt x="962580" y="330194"/>
                        <a:pt x="953010" y="339765"/>
                        <a:pt x="953010" y="349335"/>
                      </a:cubicBezTo>
                      <a:cubicBezTo>
                        <a:pt x="1029576" y="344550"/>
                        <a:pt x="1101358" y="334979"/>
                        <a:pt x="1168354" y="306267"/>
                      </a:cubicBezTo>
                      <a:cubicBezTo>
                        <a:pt x="1197066" y="291910"/>
                        <a:pt x="1216208" y="277554"/>
                        <a:pt x="1216208" y="277554"/>
                      </a:cubicBezTo>
                      <a:cubicBezTo>
                        <a:pt x="1249706" y="411546"/>
                        <a:pt x="1249706" y="535967"/>
                        <a:pt x="1216208" y="669958"/>
                      </a:cubicBezTo>
                      <a:cubicBezTo>
                        <a:pt x="1192281" y="765667"/>
                        <a:pt x="1144427" y="866160"/>
                        <a:pt x="1077431" y="942727"/>
                      </a:cubicBezTo>
                      <a:cubicBezTo>
                        <a:pt x="1039147" y="995367"/>
                        <a:pt x="986508" y="1043221"/>
                        <a:pt x="933868" y="1081504"/>
                      </a:cubicBezTo>
                      <a:cubicBezTo>
                        <a:pt x="795091" y="1172427"/>
                        <a:pt x="618031" y="1177212"/>
                        <a:pt x="464897" y="1129358"/>
                      </a:cubicBezTo>
                      <a:cubicBezTo>
                        <a:pt x="354833" y="1095860"/>
                        <a:pt x="244768" y="1033650"/>
                        <a:pt x="177772" y="942727"/>
                      </a:cubicBezTo>
                      <a:cubicBezTo>
                        <a:pt x="144274" y="904444"/>
                        <a:pt x="115562" y="856589"/>
                        <a:pt x="101205" y="803950"/>
                      </a:cubicBezTo>
                      <a:cubicBezTo>
                        <a:pt x="53351" y="703456"/>
                        <a:pt x="62922" y="607748"/>
                        <a:pt x="110776" y="512039"/>
                      </a:cubicBezTo>
                      <a:close/>
                    </a:path>
                  </a:pathLst>
                </a:custGeom>
                <a:solidFill>
                  <a:srgbClr val="FBC98F">
                    <a:alpha val="50000"/>
                  </a:srgbClr>
                </a:solidFill>
                <a:ln w="47824" cap="flat">
                  <a:noFill/>
                  <a:prstDash val="solid"/>
                  <a:miter/>
                </a:ln>
              </p:spPr>
              <p:txBody>
                <a:bodyPr rtlCol="0" anchor="ctr"/>
                <a:lstStyle/>
                <a:p>
                  <a:endParaRPr lang="en-US"/>
                </a:p>
              </p:txBody>
            </p:sp>
            <p:grpSp>
              <p:nvGrpSpPr>
                <p:cNvPr id="164" name="Graphic 3">
                  <a:extLst>
                    <a:ext uri="{FF2B5EF4-FFF2-40B4-BE49-F238E27FC236}">
                      <a16:creationId xmlns:a16="http://schemas.microsoft.com/office/drawing/2014/main" xmlns="" id="{DBD77A5E-5563-4E28-9913-8FEC37D17FCF}"/>
                    </a:ext>
                  </a:extLst>
                </p:cNvPr>
                <p:cNvGrpSpPr/>
                <p:nvPr/>
              </p:nvGrpSpPr>
              <p:grpSpPr>
                <a:xfrm>
                  <a:off x="8253912" y="6562074"/>
                  <a:ext cx="244056" cy="145339"/>
                  <a:chOff x="8253912" y="6562074"/>
                  <a:chExt cx="244056" cy="145339"/>
                </a:xfrm>
              </p:grpSpPr>
              <p:sp>
                <p:nvSpPr>
                  <p:cNvPr id="168" name="Freeform: Shape 167">
                    <a:extLst>
                      <a:ext uri="{FF2B5EF4-FFF2-40B4-BE49-F238E27FC236}">
                        <a16:creationId xmlns:a16="http://schemas.microsoft.com/office/drawing/2014/main" xmlns="" id="{7BDC2C4D-77D6-4414-97AF-61CFB2D13935}"/>
                      </a:ext>
                    </a:extLst>
                  </p:cNvPr>
                  <p:cNvSpPr/>
                  <p:nvPr/>
                </p:nvSpPr>
                <p:spPr>
                  <a:xfrm>
                    <a:off x="8263483" y="6568216"/>
                    <a:ext cx="229700" cy="134412"/>
                  </a:xfrm>
                  <a:custGeom>
                    <a:avLst/>
                    <a:gdLst>
                      <a:gd name="connsiteX0" fmla="*/ 0 w 229700"/>
                      <a:gd name="connsiteY0" fmla="*/ 124842 h 134412"/>
                      <a:gd name="connsiteX1" fmla="*/ 229700 w 229700"/>
                      <a:gd name="connsiteY1" fmla="*/ 134412 h 134412"/>
                      <a:gd name="connsiteX2" fmla="*/ 0 w 229700"/>
                      <a:gd name="connsiteY2" fmla="*/ 124842 h 134412"/>
                    </a:gdLst>
                    <a:ahLst/>
                    <a:cxnLst>
                      <a:cxn ang="0">
                        <a:pos x="connsiteX0" y="connsiteY0"/>
                      </a:cxn>
                      <a:cxn ang="0">
                        <a:pos x="connsiteX1" y="connsiteY1"/>
                      </a:cxn>
                      <a:cxn ang="0">
                        <a:pos x="connsiteX2" y="connsiteY2"/>
                      </a:cxn>
                    </a:cxnLst>
                    <a:rect l="l" t="t" r="r" b="b"/>
                    <a:pathLst>
                      <a:path w="229700" h="134412">
                        <a:moveTo>
                          <a:pt x="0" y="124842"/>
                        </a:moveTo>
                        <a:cubicBezTo>
                          <a:pt x="0" y="124842"/>
                          <a:pt x="148348" y="-80931"/>
                          <a:pt x="229700" y="134412"/>
                        </a:cubicBezTo>
                        <a:cubicBezTo>
                          <a:pt x="220129" y="421"/>
                          <a:pt x="90923" y="-80931"/>
                          <a:pt x="0" y="124842"/>
                        </a:cubicBezTo>
                        <a:close/>
                      </a:path>
                    </a:pathLst>
                  </a:custGeom>
                  <a:solidFill>
                    <a:srgbClr val="D9531E"/>
                  </a:solidFill>
                  <a:ln w="47824"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xmlns="" id="{4E6072F5-FC82-4023-B596-69AEBBDF4F83}"/>
                      </a:ext>
                    </a:extLst>
                  </p:cNvPr>
                  <p:cNvSpPr/>
                  <p:nvPr/>
                </p:nvSpPr>
                <p:spPr>
                  <a:xfrm>
                    <a:off x="8253912" y="6562074"/>
                    <a:ext cx="244056" cy="145339"/>
                  </a:xfrm>
                  <a:custGeom>
                    <a:avLst/>
                    <a:gdLst>
                      <a:gd name="connsiteX0" fmla="*/ 4785 w 244056"/>
                      <a:gd name="connsiteY0" fmla="*/ 135769 h 145339"/>
                      <a:gd name="connsiteX1" fmla="*/ 0 w 244056"/>
                      <a:gd name="connsiteY1" fmla="*/ 126198 h 145339"/>
                      <a:gd name="connsiteX2" fmla="*/ 153133 w 244056"/>
                      <a:gd name="connsiteY2" fmla="*/ 1777 h 145339"/>
                      <a:gd name="connsiteX3" fmla="*/ 244056 w 244056"/>
                      <a:gd name="connsiteY3" fmla="*/ 140554 h 145339"/>
                      <a:gd name="connsiteX4" fmla="*/ 239271 w 244056"/>
                      <a:gd name="connsiteY4" fmla="*/ 145340 h 145339"/>
                      <a:gd name="connsiteX5" fmla="*/ 229700 w 244056"/>
                      <a:gd name="connsiteY5" fmla="*/ 140554 h 145339"/>
                      <a:gd name="connsiteX6" fmla="*/ 153133 w 244056"/>
                      <a:gd name="connsiteY6" fmla="*/ 49631 h 145339"/>
                      <a:gd name="connsiteX7" fmla="*/ 9571 w 244056"/>
                      <a:gd name="connsiteY7" fmla="*/ 130983 h 145339"/>
                      <a:gd name="connsiteX8" fmla="*/ 4785 w 244056"/>
                      <a:gd name="connsiteY8" fmla="*/ 135769 h 145339"/>
                      <a:gd name="connsiteX9" fmla="*/ 4785 w 244056"/>
                      <a:gd name="connsiteY9" fmla="*/ 135769 h 145339"/>
                      <a:gd name="connsiteX10" fmla="*/ 220129 w 244056"/>
                      <a:gd name="connsiteY10" fmla="*/ 87915 h 145339"/>
                      <a:gd name="connsiteX11" fmla="*/ 153133 w 244056"/>
                      <a:gd name="connsiteY11" fmla="*/ 16133 h 145339"/>
                      <a:gd name="connsiteX12" fmla="*/ 38283 w 244056"/>
                      <a:gd name="connsiteY12" fmla="*/ 87915 h 145339"/>
                      <a:gd name="connsiteX13" fmla="*/ 157919 w 244056"/>
                      <a:gd name="connsiteY13" fmla="*/ 40061 h 145339"/>
                      <a:gd name="connsiteX14" fmla="*/ 220129 w 244056"/>
                      <a:gd name="connsiteY14" fmla="*/ 87915 h 145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4056" h="145339">
                        <a:moveTo>
                          <a:pt x="4785" y="135769"/>
                        </a:moveTo>
                        <a:cubicBezTo>
                          <a:pt x="0" y="135769"/>
                          <a:pt x="0" y="130983"/>
                          <a:pt x="0" y="126198"/>
                        </a:cubicBezTo>
                        <a:cubicBezTo>
                          <a:pt x="57425" y="-7794"/>
                          <a:pt x="124421" y="-3008"/>
                          <a:pt x="153133" y="1777"/>
                        </a:cubicBezTo>
                        <a:cubicBezTo>
                          <a:pt x="200987" y="16133"/>
                          <a:pt x="239271" y="68773"/>
                          <a:pt x="244056" y="140554"/>
                        </a:cubicBezTo>
                        <a:cubicBezTo>
                          <a:pt x="244056" y="145340"/>
                          <a:pt x="244056" y="145340"/>
                          <a:pt x="239271" y="145340"/>
                        </a:cubicBezTo>
                        <a:cubicBezTo>
                          <a:pt x="234486" y="145340"/>
                          <a:pt x="234486" y="145340"/>
                          <a:pt x="229700" y="140554"/>
                        </a:cubicBezTo>
                        <a:cubicBezTo>
                          <a:pt x="210558" y="87915"/>
                          <a:pt x="181846" y="54417"/>
                          <a:pt x="153133" y="49631"/>
                        </a:cubicBezTo>
                        <a:cubicBezTo>
                          <a:pt x="86137" y="30490"/>
                          <a:pt x="9571" y="130983"/>
                          <a:pt x="9571" y="130983"/>
                        </a:cubicBezTo>
                        <a:cubicBezTo>
                          <a:pt x="14356" y="135769"/>
                          <a:pt x="9571" y="135769"/>
                          <a:pt x="4785" y="135769"/>
                        </a:cubicBezTo>
                        <a:cubicBezTo>
                          <a:pt x="9571" y="135769"/>
                          <a:pt x="4785" y="135769"/>
                          <a:pt x="4785" y="135769"/>
                        </a:cubicBezTo>
                        <a:close/>
                        <a:moveTo>
                          <a:pt x="220129" y="87915"/>
                        </a:moveTo>
                        <a:cubicBezTo>
                          <a:pt x="205773" y="49631"/>
                          <a:pt x="181846" y="25704"/>
                          <a:pt x="153133" y="16133"/>
                        </a:cubicBezTo>
                        <a:cubicBezTo>
                          <a:pt x="114850" y="6563"/>
                          <a:pt x="71781" y="30490"/>
                          <a:pt x="38283" y="87915"/>
                        </a:cubicBezTo>
                        <a:cubicBezTo>
                          <a:pt x="66996" y="59202"/>
                          <a:pt x="114850" y="25704"/>
                          <a:pt x="157919" y="40061"/>
                        </a:cubicBezTo>
                        <a:cubicBezTo>
                          <a:pt x="181846" y="44846"/>
                          <a:pt x="205773" y="59202"/>
                          <a:pt x="220129" y="87915"/>
                        </a:cubicBezTo>
                        <a:close/>
                      </a:path>
                    </a:pathLst>
                  </a:custGeom>
                  <a:solidFill>
                    <a:srgbClr val="B3351C"/>
                  </a:solidFill>
                  <a:ln w="47824" cap="flat">
                    <a:noFill/>
                    <a:prstDash val="solid"/>
                    <a:miter/>
                  </a:ln>
                </p:spPr>
                <p:txBody>
                  <a:bodyPr rtlCol="0" anchor="ctr"/>
                  <a:lstStyle/>
                  <a:p>
                    <a:endParaRPr lang="en-US"/>
                  </a:p>
                </p:txBody>
              </p:sp>
            </p:grpSp>
            <p:grpSp>
              <p:nvGrpSpPr>
                <p:cNvPr id="165" name="Graphic 3">
                  <a:extLst>
                    <a:ext uri="{FF2B5EF4-FFF2-40B4-BE49-F238E27FC236}">
                      <a16:creationId xmlns:a16="http://schemas.microsoft.com/office/drawing/2014/main" xmlns="" id="{C41EB80C-8F23-4772-B96F-ED0DACC16627}"/>
                    </a:ext>
                  </a:extLst>
                </p:cNvPr>
                <p:cNvGrpSpPr/>
                <p:nvPr/>
              </p:nvGrpSpPr>
              <p:grpSpPr>
                <a:xfrm>
                  <a:off x="8767148" y="6527854"/>
                  <a:ext cx="309855" cy="150847"/>
                  <a:chOff x="8767148" y="6527854"/>
                  <a:chExt cx="309855" cy="150847"/>
                </a:xfrm>
              </p:grpSpPr>
              <p:sp>
                <p:nvSpPr>
                  <p:cNvPr id="166" name="Freeform: Shape 165">
                    <a:extLst>
                      <a:ext uri="{FF2B5EF4-FFF2-40B4-BE49-F238E27FC236}">
                        <a16:creationId xmlns:a16="http://schemas.microsoft.com/office/drawing/2014/main" xmlns="" id="{1FD79307-401B-4140-B272-5C659844C61A}"/>
                      </a:ext>
                    </a:extLst>
                  </p:cNvPr>
                  <p:cNvSpPr/>
                  <p:nvPr/>
                </p:nvSpPr>
                <p:spPr>
                  <a:xfrm>
                    <a:off x="8775522" y="6534298"/>
                    <a:ext cx="291910" cy="139617"/>
                  </a:xfrm>
                  <a:custGeom>
                    <a:avLst/>
                    <a:gdLst>
                      <a:gd name="connsiteX0" fmla="*/ 0 w 291910"/>
                      <a:gd name="connsiteY0" fmla="*/ 134832 h 139617"/>
                      <a:gd name="connsiteX1" fmla="*/ 291910 w 291910"/>
                      <a:gd name="connsiteY1" fmla="*/ 139618 h 139617"/>
                      <a:gd name="connsiteX2" fmla="*/ 0 w 291910"/>
                      <a:gd name="connsiteY2" fmla="*/ 134832 h 139617"/>
                    </a:gdLst>
                    <a:ahLst/>
                    <a:cxnLst>
                      <a:cxn ang="0">
                        <a:pos x="connsiteX0" y="connsiteY0"/>
                      </a:cxn>
                      <a:cxn ang="0">
                        <a:pos x="connsiteX1" y="connsiteY1"/>
                      </a:cxn>
                      <a:cxn ang="0">
                        <a:pos x="connsiteX2" y="connsiteY2"/>
                      </a:cxn>
                    </a:cxnLst>
                    <a:rect l="l" t="t" r="r" b="b"/>
                    <a:pathLst>
                      <a:path w="291910" h="139617">
                        <a:moveTo>
                          <a:pt x="0" y="134832"/>
                        </a:moveTo>
                        <a:cubicBezTo>
                          <a:pt x="0" y="134832"/>
                          <a:pt x="186631" y="-56584"/>
                          <a:pt x="291910" y="139618"/>
                        </a:cubicBezTo>
                        <a:cubicBezTo>
                          <a:pt x="258412" y="-18301"/>
                          <a:pt x="119635" y="-70940"/>
                          <a:pt x="0" y="134832"/>
                        </a:cubicBezTo>
                        <a:close/>
                      </a:path>
                    </a:pathLst>
                  </a:custGeom>
                  <a:solidFill>
                    <a:srgbClr val="D9531E"/>
                  </a:solidFill>
                  <a:ln w="47824"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xmlns="" id="{6312D216-C5A5-401C-A040-9CF59368FDC3}"/>
                      </a:ext>
                    </a:extLst>
                  </p:cNvPr>
                  <p:cNvSpPr/>
                  <p:nvPr/>
                </p:nvSpPr>
                <p:spPr>
                  <a:xfrm>
                    <a:off x="8767148" y="6527854"/>
                    <a:ext cx="309855" cy="150847"/>
                  </a:xfrm>
                  <a:custGeom>
                    <a:avLst/>
                    <a:gdLst>
                      <a:gd name="connsiteX0" fmla="*/ 3589 w 309855"/>
                      <a:gd name="connsiteY0" fmla="*/ 146062 h 150847"/>
                      <a:gd name="connsiteX1" fmla="*/ 3589 w 309855"/>
                      <a:gd name="connsiteY1" fmla="*/ 136491 h 150847"/>
                      <a:gd name="connsiteX2" fmla="*/ 199791 w 309855"/>
                      <a:gd name="connsiteY2" fmla="*/ 2500 h 150847"/>
                      <a:gd name="connsiteX3" fmla="*/ 309856 w 309855"/>
                      <a:gd name="connsiteY3" fmla="*/ 141277 h 150847"/>
                      <a:gd name="connsiteX4" fmla="*/ 305070 w 309855"/>
                      <a:gd name="connsiteY4" fmla="*/ 150848 h 150847"/>
                      <a:gd name="connsiteX5" fmla="*/ 295500 w 309855"/>
                      <a:gd name="connsiteY5" fmla="*/ 146062 h 150847"/>
                      <a:gd name="connsiteX6" fmla="*/ 204577 w 309855"/>
                      <a:gd name="connsiteY6" fmla="*/ 64710 h 150847"/>
                      <a:gd name="connsiteX7" fmla="*/ 13160 w 309855"/>
                      <a:gd name="connsiteY7" fmla="*/ 141277 h 150847"/>
                      <a:gd name="connsiteX8" fmla="*/ 3589 w 309855"/>
                      <a:gd name="connsiteY8" fmla="*/ 146062 h 150847"/>
                      <a:gd name="connsiteX9" fmla="*/ 3589 w 309855"/>
                      <a:gd name="connsiteY9" fmla="*/ 146062 h 150847"/>
                      <a:gd name="connsiteX10" fmla="*/ 281143 w 309855"/>
                      <a:gd name="connsiteY10" fmla="*/ 107779 h 150847"/>
                      <a:gd name="connsiteX11" fmla="*/ 195006 w 309855"/>
                      <a:gd name="connsiteY11" fmla="*/ 16856 h 150847"/>
                      <a:gd name="connsiteX12" fmla="*/ 37087 w 309855"/>
                      <a:gd name="connsiteY12" fmla="*/ 107779 h 150847"/>
                      <a:gd name="connsiteX13" fmla="*/ 204577 w 309855"/>
                      <a:gd name="connsiteY13" fmla="*/ 55139 h 150847"/>
                      <a:gd name="connsiteX14" fmla="*/ 281143 w 309855"/>
                      <a:gd name="connsiteY14" fmla="*/ 107779 h 15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9855" h="150847">
                        <a:moveTo>
                          <a:pt x="3589" y="146062"/>
                        </a:moveTo>
                        <a:cubicBezTo>
                          <a:pt x="-1196" y="146062"/>
                          <a:pt x="-1196" y="141277"/>
                          <a:pt x="3589" y="136491"/>
                        </a:cubicBezTo>
                        <a:cubicBezTo>
                          <a:pt x="61014" y="35998"/>
                          <a:pt x="132796" y="-11857"/>
                          <a:pt x="199791" y="2500"/>
                        </a:cubicBezTo>
                        <a:cubicBezTo>
                          <a:pt x="252431" y="16856"/>
                          <a:pt x="290714" y="69495"/>
                          <a:pt x="309856" y="141277"/>
                        </a:cubicBezTo>
                        <a:cubicBezTo>
                          <a:pt x="309856" y="146062"/>
                          <a:pt x="309856" y="146062"/>
                          <a:pt x="305070" y="150848"/>
                        </a:cubicBezTo>
                        <a:cubicBezTo>
                          <a:pt x="300285" y="150848"/>
                          <a:pt x="300285" y="150848"/>
                          <a:pt x="295500" y="146062"/>
                        </a:cubicBezTo>
                        <a:cubicBezTo>
                          <a:pt x="271573" y="102993"/>
                          <a:pt x="242860" y="74281"/>
                          <a:pt x="204577" y="64710"/>
                        </a:cubicBezTo>
                        <a:cubicBezTo>
                          <a:pt x="113654" y="40783"/>
                          <a:pt x="13160" y="141277"/>
                          <a:pt x="13160" y="141277"/>
                        </a:cubicBezTo>
                        <a:cubicBezTo>
                          <a:pt x="13160" y="146062"/>
                          <a:pt x="8375" y="146062"/>
                          <a:pt x="3589" y="146062"/>
                        </a:cubicBezTo>
                        <a:cubicBezTo>
                          <a:pt x="8375" y="146062"/>
                          <a:pt x="8375" y="146062"/>
                          <a:pt x="3589" y="146062"/>
                        </a:cubicBezTo>
                        <a:close/>
                        <a:moveTo>
                          <a:pt x="281143" y="107779"/>
                        </a:moveTo>
                        <a:cubicBezTo>
                          <a:pt x="262002" y="59925"/>
                          <a:pt x="233289" y="26427"/>
                          <a:pt x="195006" y="16856"/>
                        </a:cubicBezTo>
                        <a:cubicBezTo>
                          <a:pt x="142366" y="2500"/>
                          <a:pt x="89727" y="35998"/>
                          <a:pt x="37087" y="107779"/>
                        </a:cubicBezTo>
                        <a:cubicBezTo>
                          <a:pt x="75370" y="79066"/>
                          <a:pt x="142366" y="40783"/>
                          <a:pt x="204577" y="55139"/>
                        </a:cubicBezTo>
                        <a:cubicBezTo>
                          <a:pt x="238075" y="64710"/>
                          <a:pt x="262002" y="79066"/>
                          <a:pt x="281143" y="107779"/>
                        </a:cubicBezTo>
                        <a:close/>
                      </a:path>
                    </a:pathLst>
                  </a:custGeom>
                  <a:solidFill>
                    <a:srgbClr val="B3351C"/>
                  </a:solidFill>
                  <a:ln w="47824" cap="flat">
                    <a:noFill/>
                    <a:prstDash val="solid"/>
                    <a:miter/>
                  </a:ln>
                </p:spPr>
                <p:txBody>
                  <a:bodyPr rtlCol="0" anchor="ctr"/>
                  <a:lstStyle/>
                  <a:p>
                    <a:endParaRPr lang="en-US"/>
                  </a:p>
                </p:txBody>
              </p:sp>
            </p:grpSp>
          </p:grpSp>
        </p:grpSp>
        <p:grpSp>
          <p:nvGrpSpPr>
            <p:cNvPr id="26" name="Graphic 3">
              <a:extLst>
                <a:ext uri="{FF2B5EF4-FFF2-40B4-BE49-F238E27FC236}">
                  <a16:creationId xmlns:a16="http://schemas.microsoft.com/office/drawing/2014/main" xmlns="" id="{E869C492-E9DF-4876-AA3E-0F3E46A5A5B1}"/>
                </a:ext>
              </a:extLst>
            </p:cNvPr>
            <p:cNvGrpSpPr/>
            <p:nvPr/>
          </p:nvGrpSpPr>
          <p:grpSpPr>
            <a:xfrm>
              <a:off x="8367187" y="7449153"/>
              <a:ext cx="1226641" cy="1244207"/>
              <a:chOff x="8367187" y="7449153"/>
              <a:chExt cx="1226641" cy="1244207"/>
            </a:xfrm>
          </p:grpSpPr>
          <p:grpSp>
            <p:nvGrpSpPr>
              <p:cNvPr id="49" name="Graphic 3">
                <a:extLst>
                  <a:ext uri="{FF2B5EF4-FFF2-40B4-BE49-F238E27FC236}">
                    <a16:creationId xmlns:a16="http://schemas.microsoft.com/office/drawing/2014/main" xmlns="" id="{408C28F9-FAEE-40C3-AADD-4742D5565BAF}"/>
                  </a:ext>
                </a:extLst>
              </p:cNvPr>
              <p:cNvGrpSpPr/>
              <p:nvPr/>
            </p:nvGrpSpPr>
            <p:grpSpPr>
              <a:xfrm>
                <a:off x="8387542" y="7600676"/>
                <a:ext cx="369020" cy="968264"/>
                <a:chOff x="8387542" y="7600676"/>
                <a:chExt cx="369020" cy="968264"/>
              </a:xfrm>
            </p:grpSpPr>
            <p:sp>
              <p:nvSpPr>
                <p:cNvPr id="124" name="Freeform: Shape 123">
                  <a:extLst>
                    <a:ext uri="{FF2B5EF4-FFF2-40B4-BE49-F238E27FC236}">
                      <a16:creationId xmlns:a16="http://schemas.microsoft.com/office/drawing/2014/main" xmlns="" id="{DA456D9E-6289-4A5F-8E57-BE47885AB709}"/>
                    </a:ext>
                  </a:extLst>
                </p:cNvPr>
                <p:cNvSpPr/>
                <p:nvPr/>
              </p:nvSpPr>
              <p:spPr>
                <a:xfrm>
                  <a:off x="8396785" y="7600676"/>
                  <a:ext cx="359777" cy="961043"/>
                </a:xfrm>
                <a:custGeom>
                  <a:avLst/>
                  <a:gdLst>
                    <a:gd name="connsiteX0" fmla="*/ 359596 w 359777"/>
                    <a:gd name="connsiteY0" fmla="*/ 73392 h 961043"/>
                    <a:gd name="connsiteX1" fmla="*/ 211248 w 359777"/>
                    <a:gd name="connsiteY1" fmla="*/ 54250 h 961043"/>
                    <a:gd name="connsiteX2" fmla="*/ 86827 w 359777"/>
                    <a:gd name="connsiteY2" fmla="*/ 432298 h 961043"/>
                    <a:gd name="connsiteX3" fmla="*/ 263887 w 359777"/>
                    <a:gd name="connsiteY3" fmla="*/ 882128 h 961043"/>
                    <a:gd name="connsiteX4" fmla="*/ 220819 w 359777"/>
                    <a:gd name="connsiteY4" fmla="*/ 958694 h 961043"/>
                    <a:gd name="connsiteX5" fmla="*/ 689 w 359777"/>
                    <a:gd name="connsiteY5" fmla="*/ 504080 h 961043"/>
                    <a:gd name="connsiteX6" fmla="*/ 158608 w 359777"/>
                    <a:gd name="connsiteY6" fmla="*/ 15967 h 961043"/>
                    <a:gd name="connsiteX7" fmla="*/ 359596 w 359777"/>
                    <a:gd name="connsiteY7" fmla="*/ 73392 h 961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9777" h="961043">
                      <a:moveTo>
                        <a:pt x="359596" y="73392"/>
                      </a:moveTo>
                      <a:cubicBezTo>
                        <a:pt x="364381" y="78178"/>
                        <a:pt x="273458" y="11182"/>
                        <a:pt x="211248" y="54250"/>
                      </a:cubicBezTo>
                      <a:cubicBezTo>
                        <a:pt x="144252" y="102105"/>
                        <a:pt x="86827" y="293521"/>
                        <a:pt x="86827" y="432298"/>
                      </a:cubicBezTo>
                      <a:cubicBezTo>
                        <a:pt x="91612" y="571075"/>
                        <a:pt x="58114" y="791205"/>
                        <a:pt x="263887" y="882128"/>
                      </a:cubicBezTo>
                      <a:cubicBezTo>
                        <a:pt x="263887" y="882128"/>
                        <a:pt x="364381" y="934767"/>
                        <a:pt x="220819" y="958694"/>
                      </a:cubicBezTo>
                      <a:cubicBezTo>
                        <a:pt x="82041" y="987407"/>
                        <a:pt x="-8882" y="748136"/>
                        <a:pt x="689" y="504080"/>
                      </a:cubicBezTo>
                      <a:cubicBezTo>
                        <a:pt x="10260" y="255238"/>
                        <a:pt x="29402" y="63821"/>
                        <a:pt x="158608" y="15967"/>
                      </a:cubicBezTo>
                      <a:cubicBezTo>
                        <a:pt x="283029" y="-31887"/>
                        <a:pt x="335669" y="39894"/>
                        <a:pt x="359596" y="73392"/>
                      </a:cubicBezTo>
                      <a:close/>
                    </a:path>
                  </a:pathLst>
                </a:custGeom>
                <a:solidFill>
                  <a:srgbClr val="FFD900"/>
                </a:solidFill>
                <a:ln w="47824"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xmlns="" id="{A029F95A-7F8F-41F9-AA8A-32BD01CE9B88}"/>
                    </a:ext>
                  </a:extLst>
                </p:cNvPr>
                <p:cNvSpPr/>
                <p:nvPr/>
              </p:nvSpPr>
              <p:spPr>
                <a:xfrm>
                  <a:off x="8387542" y="7602287"/>
                  <a:ext cx="368838" cy="966653"/>
                </a:xfrm>
                <a:custGeom>
                  <a:avLst/>
                  <a:gdLst>
                    <a:gd name="connsiteX0" fmla="*/ 206134 w 368838"/>
                    <a:gd name="connsiteY0" fmla="*/ 966654 h 966653"/>
                    <a:gd name="connsiteX1" fmla="*/ 110426 w 368838"/>
                    <a:gd name="connsiteY1" fmla="*/ 923585 h 966653"/>
                    <a:gd name="connsiteX2" fmla="*/ 361 w 368838"/>
                    <a:gd name="connsiteY2" fmla="*/ 507254 h 966653"/>
                    <a:gd name="connsiteX3" fmla="*/ 158280 w 368838"/>
                    <a:gd name="connsiteY3" fmla="*/ 14356 h 966653"/>
                    <a:gd name="connsiteX4" fmla="*/ 239632 w 368838"/>
                    <a:gd name="connsiteY4" fmla="*/ 0 h 966653"/>
                    <a:gd name="connsiteX5" fmla="*/ 364053 w 368838"/>
                    <a:gd name="connsiteY5" fmla="*/ 71781 h 966653"/>
                    <a:gd name="connsiteX6" fmla="*/ 368839 w 368838"/>
                    <a:gd name="connsiteY6" fmla="*/ 76567 h 966653"/>
                    <a:gd name="connsiteX7" fmla="*/ 364053 w 368838"/>
                    <a:gd name="connsiteY7" fmla="*/ 81352 h 966653"/>
                    <a:gd name="connsiteX8" fmla="*/ 359268 w 368838"/>
                    <a:gd name="connsiteY8" fmla="*/ 81352 h 966653"/>
                    <a:gd name="connsiteX9" fmla="*/ 354482 w 368838"/>
                    <a:gd name="connsiteY9" fmla="*/ 76567 h 966653"/>
                    <a:gd name="connsiteX10" fmla="*/ 210920 w 368838"/>
                    <a:gd name="connsiteY10" fmla="*/ 62210 h 966653"/>
                    <a:gd name="connsiteX11" fmla="*/ 91284 w 368838"/>
                    <a:gd name="connsiteY11" fmla="*/ 435473 h 966653"/>
                    <a:gd name="connsiteX12" fmla="*/ 91284 w 368838"/>
                    <a:gd name="connsiteY12" fmla="*/ 492898 h 966653"/>
                    <a:gd name="connsiteX13" fmla="*/ 263559 w 368838"/>
                    <a:gd name="connsiteY13" fmla="*/ 875731 h 966653"/>
                    <a:gd name="connsiteX14" fmla="*/ 301843 w 368838"/>
                    <a:gd name="connsiteY14" fmla="*/ 918800 h 966653"/>
                    <a:gd name="connsiteX15" fmla="*/ 225276 w 368838"/>
                    <a:gd name="connsiteY15" fmla="*/ 961869 h 966653"/>
                    <a:gd name="connsiteX16" fmla="*/ 206134 w 368838"/>
                    <a:gd name="connsiteY16" fmla="*/ 966654 h 966653"/>
                    <a:gd name="connsiteX17" fmla="*/ 244418 w 368838"/>
                    <a:gd name="connsiteY17" fmla="*/ 4785 h 966653"/>
                    <a:gd name="connsiteX18" fmla="*/ 167851 w 368838"/>
                    <a:gd name="connsiteY18" fmla="*/ 19142 h 966653"/>
                    <a:gd name="connsiteX19" fmla="*/ 14718 w 368838"/>
                    <a:gd name="connsiteY19" fmla="*/ 502469 h 966653"/>
                    <a:gd name="connsiteX20" fmla="*/ 119997 w 368838"/>
                    <a:gd name="connsiteY20" fmla="*/ 914014 h 966653"/>
                    <a:gd name="connsiteX21" fmla="*/ 230062 w 368838"/>
                    <a:gd name="connsiteY21" fmla="*/ 952298 h 966653"/>
                    <a:gd name="connsiteX22" fmla="*/ 301843 w 368838"/>
                    <a:gd name="connsiteY22" fmla="*/ 918800 h 966653"/>
                    <a:gd name="connsiteX23" fmla="*/ 268345 w 368838"/>
                    <a:gd name="connsiteY23" fmla="*/ 885302 h 966653"/>
                    <a:gd name="connsiteX24" fmla="*/ 91284 w 368838"/>
                    <a:gd name="connsiteY24" fmla="*/ 492898 h 966653"/>
                    <a:gd name="connsiteX25" fmla="*/ 91284 w 368838"/>
                    <a:gd name="connsiteY25" fmla="*/ 435473 h 966653"/>
                    <a:gd name="connsiteX26" fmla="*/ 215705 w 368838"/>
                    <a:gd name="connsiteY26" fmla="*/ 52640 h 966653"/>
                    <a:gd name="connsiteX27" fmla="*/ 349697 w 368838"/>
                    <a:gd name="connsiteY27" fmla="*/ 57425 h 966653"/>
                    <a:gd name="connsiteX28" fmla="*/ 244418 w 368838"/>
                    <a:gd name="connsiteY28" fmla="*/ 4785 h 966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8838" h="966653">
                      <a:moveTo>
                        <a:pt x="206134" y="966654"/>
                      </a:moveTo>
                      <a:cubicBezTo>
                        <a:pt x="172637" y="966654"/>
                        <a:pt x="139139" y="952298"/>
                        <a:pt x="110426" y="923585"/>
                      </a:cubicBezTo>
                      <a:cubicBezTo>
                        <a:pt x="38645" y="847019"/>
                        <a:pt x="-4424" y="684314"/>
                        <a:pt x="361" y="507254"/>
                      </a:cubicBezTo>
                      <a:cubicBezTo>
                        <a:pt x="9932" y="267983"/>
                        <a:pt x="29074" y="62210"/>
                        <a:pt x="158280" y="14356"/>
                      </a:cubicBezTo>
                      <a:cubicBezTo>
                        <a:pt x="186993" y="4785"/>
                        <a:pt x="215705" y="0"/>
                        <a:pt x="239632" y="0"/>
                      </a:cubicBezTo>
                      <a:cubicBezTo>
                        <a:pt x="311413" y="0"/>
                        <a:pt x="344912" y="47854"/>
                        <a:pt x="364053" y="71781"/>
                      </a:cubicBezTo>
                      <a:lnTo>
                        <a:pt x="368839" y="76567"/>
                      </a:lnTo>
                      <a:lnTo>
                        <a:pt x="364053" y="81352"/>
                      </a:lnTo>
                      <a:lnTo>
                        <a:pt x="359268" y="81352"/>
                      </a:lnTo>
                      <a:cubicBezTo>
                        <a:pt x="359268" y="81352"/>
                        <a:pt x="359268" y="81352"/>
                        <a:pt x="354482" y="76567"/>
                      </a:cubicBezTo>
                      <a:cubicBezTo>
                        <a:pt x="297057" y="43069"/>
                        <a:pt x="249203" y="33498"/>
                        <a:pt x="210920" y="62210"/>
                      </a:cubicBezTo>
                      <a:cubicBezTo>
                        <a:pt x="148710" y="105279"/>
                        <a:pt x="86499" y="296696"/>
                        <a:pt x="91284" y="435473"/>
                      </a:cubicBezTo>
                      <a:cubicBezTo>
                        <a:pt x="91284" y="454615"/>
                        <a:pt x="91284" y="473756"/>
                        <a:pt x="91284" y="492898"/>
                      </a:cubicBezTo>
                      <a:cubicBezTo>
                        <a:pt x="91284" y="631675"/>
                        <a:pt x="86499" y="803950"/>
                        <a:pt x="263559" y="875731"/>
                      </a:cubicBezTo>
                      <a:cubicBezTo>
                        <a:pt x="268345" y="875731"/>
                        <a:pt x="301843" y="899658"/>
                        <a:pt x="301843" y="918800"/>
                      </a:cubicBezTo>
                      <a:cubicBezTo>
                        <a:pt x="297057" y="937941"/>
                        <a:pt x="273130" y="952298"/>
                        <a:pt x="225276" y="961869"/>
                      </a:cubicBezTo>
                      <a:cubicBezTo>
                        <a:pt x="225276" y="966654"/>
                        <a:pt x="215705" y="966654"/>
                        <a:pt x="206134" y="966654"/>
                      </a:cubicBezTo>
                      <a:close/>
                      <a:moveTo>
                        <a:pt x="244418" y="4785"/>
                      </a:moveTo>
                      <a:cubicBezTo>
                        <a:pt x="220491" y="4785"/>
                        <a:pt x="196564" y="9571"/>
                        <a:pt x="167851" y="19142"/>
                      </a:cubicBezTo>
                      <a:cubicBezTo>
                        <a:pt x="43430" y="66996"/>
                        <a:pt x="24288" y="267983"/>
                        <a:pt x="14718" y="502469"/>
                      </a:cubicBezTo>
                      <a:cubicBezTo>
                        <a:pt x="9932" y="679529"/>
                        <a:pt x="48216" y="837448"/>
                        <a:pt x="119997" y="914014"/>
                      </a:cubicBezTo>
                      <a:cubicBezTo>
                        <a:pt x="153495" y="947512"/>
                        <a:pt x="186993" y="961869"/>
                        <a:pt x="230062" y="952298"/>
                      </a:cubicBezTo>
                      <a:cubicBezTo>
                        <a:pt x="287486" y="942727"/>
                        <a:pt x="301843" y="928371"/>
                        <a:pt x="301843" y="918800"/>
                      </a:cubicBezTo>
                      <a:cubicBezTo>
                        <a:pt x="301843" y="904444"/>
                        <a:pt x="277916" y="890087"/>
                        <a:pt x="268345" y="885302"/>
                      </a:cubicBezTo>
                      <a:cubicBezTo>
                        <a:pt x="86499" y="808735"/>
                        <a:pt x="91284" y="631675"/>
                        <a:pt x="91284" y="492898"/>
                      </a:cubicBezTo>
                      <a:cubicBezTo>
                        <a:pt x="91284" y="473756"/>
                        <a:pt x="91284" y="454615"/>
                        <a:pt x="91284" y="435473"/>
                      </a:cubicBezTo>
                      <a:cubicBezTo>
                        <a:pt x="86499" y="287125"/>
                        <a:pt x="148710" y="100494"/>
                        <a:pt x="215705" y="52640"/>
                      </a:cubicBezTo>
                      <a:cubicBezTo>
                        <a:pt x="249203" y="28712"/>
                        <a:pt x="297057" y="28712"/>
                        <a:pt x="349697" y="57425"/>
                      </a:cubicBezTo>
                      <a:cubicBezTo>
                        <a:pt x="330555" y="28712"/>
                        <a:pt x="297057" y="4785"/>
                        <a:pt x="244418" y="4785"/>
                      </a:cubicBezTo>
                      <a:close/>
                    </a:path>
                  </a:pathLst>
                </a:custGeom>
                <a:solidFill>
                  <a:srgbClr val="EA9600"/>
                </a:solidFill>
                <a:ln w="47824" cap="flat">
                  <a:noFill/>
                  <a:prstDash val="solid"/>
                  <a:miter/>
                </a:ln>
              </p:spPr>
              <p:txBody>
                <a:bodyPr rtlCol="0" anchor="ctr"/>
                <a:lstStyle/>
                <a:p>
                  <a:endParaRPr lang="en-US"/>
                </a:p>
              </p:txBody>
            </p:sp>
          </p:grpSp>
          <p:sp>
            <p:nvSpPr>
              <p:cNvPr id="50" name="Freeform: Shape 49">
                <a:extLst>
                  <a:ext uri="{FF2B5EF4-FFF2-40B4-BE49-F238E27FC236}">
                    <a16:creationId xmlns:a16="http://schemas.microsoft.com/office/drawing/2014/main" xmlns="" id="{4EAC19E6-F816-457D-9E3D-28FFE7619A9A}"/>
                  </a:ext>
                </a:extLst>
              </p:cNvPr>
              <p:cNvSpPr/>
              <p:nvPr/>
            </p:nvSpPr>
            <p:spPr>
              <a:xfrm>
                <a:off x="8396785" y="7600676"/>
                <a:ext cx="359777" cy="961043"/>
              </a:xfrm>
              <a:custGeom>
                <a:avLst/>
                <a:gdLst>
                  <a:gd name="connsiteX0" fmla="*/ 359596 w 359777"/>
                  <a:gd name="connsiteY0" fmla="*/ 73392 h 961043"/>
                  <a:gd name="connsiteX1" fmla="*/ 211248 w 359777"/>
                  <a:gd name="connsiteY1" fmla="*/ 54250 h 961043"/>
                  <a:gd name="connsiteX2" fmla="*/ 86827 w 359777"/>
                  <a:gd name="connsiteY2" fmla="*/ 432298 h 961043"/>
                  <a:gd name="connsiteX3" fmla="*/ 263887 w 359777"/>
                  <a:gd name="connsiteY3" fmla="*/ 882128 h 961043"/>
                  <a:gd name="connsiteX4" fmla="*/ 220819 w 359777"/>
                  <a:gd name="connsiteY4" fmla="*/ 958694 h 961043"/>
                  <a:gd name="connsiteX5" fmla="*/ 689 w 359777"/>
                  <a:gd name="connsiteY5" fmla="*/ 504080 h 961043"/>
                  <a:gd name="connsiteX6" fmla="*/ 158608 w 359777"/>
                  <a:gd name="connsiteY6" fmla="*/ 15967 h 961043"/>
                  <a:gd name="connsiteX7" fmla="*/ 359596 w 359777"/>
                  <a:gd name="connsiteY7" fmla="*/ 73392 h 961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9777" h="961043">
                    <a:moveTo>
                      <a:pt x="359596" y="73392"/>
                    </a:moveTo>
                    <a:cubicBezTo>
                      <a:pt x="364381" y="78178"/>
                      <a:pt x="273458" y="11182"/>
                      <a:pt x="211248" y="54250"/>
                    </a:cubicBezTo>
                    <a:cubicBezTo>
                      <a:pt x="144252" y="102105"/>
                      <a:pt x="86827" y="293521"/>
                      <a:pt x="86827" y="432298"/>
                    </a:cubicBezTo>
                    <a:cubicBezTo>
                      <a:pt x="91612" y="571075"/>
                      <a:pt x="58114" y="791205"/>
                      <a:pt x="263887" y="882128"/>
                    </a:cubicBezTo>
                    <a:cubicBezTo>
                      <a:pt x="263887" y="882128"/>
                      <a:pt x="364381" y="934767"/>
                      <a:pt x="220819" y="958694"/>
                    </a:cubicBezTo>
                    <a:cubicBezTo>
                      <a:pt x="82041" y="987407"/>
                      <a:pt x="-8882" y="748136"/>
                      <a:pt x="689" y="504080"/>
                    </a:cubicBezTo>
                    <a:cubicBezTo>
                      <a:pt x="10260" y="255238"/>
                      <a:pt x="29402" y="63821"/>
                      <a:pt x="158608" y="15967"/>
                    </a:cubicBezTo>
                    <a:cubicBezTo>
                      <a:pt x="283029" y="-31887"/>
                      <a:pt x="335669" y="39894"/>
                      <a:pt x="359596" y="73392"/>
                    </a:cubicBezTo>
                    <a:close/>
                  </a:path>
                </a:pathLst>
              </a:custGeom>
              <a:solidFill>
                <a:srgbClr val="FFBC00"/>
              </a:solidFill>
              <a:ln w="47824"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xmlns="" id="{63AF892B-3EBF-4963-BBAA-034C111AB964}"/>
                  </a:ext>
                </a:extLst>
              </p:cNvPr>
              <p:cNvSpPr/>
              <p:nvPr/>
            </p:nvSpPr>
            <p:spPr>
              <a:xfrm>
                <a:off x="8401570" y="7605461"/>
                <a:ext cx="359786" cy="961085"/>
              </a:xfrm>
              <a:custGeom>
                <a:avLst/>
                <a:gdLst>
                  <a:gd name="connsiteX0" fmla="*/ 259102 w 359786"/>
                  <a:gd name="connsiteY0" fmla="*/ 882128 h 961085"/>
                  <a:gd name="connsiteX1" fmla="*/ 101183 w 359786"/>
                  <a:gd name="connsiteY1" fmla="*/ 690711 h 961085"/>
                  <a:gd name="connsiteX2" fmla="*/ 96398 w 359786"/>
                  <a:gd name="connsiteY2" fmla="*/ 700282 h 961085"/>
                  <a:gd name="connsiteX3" fmla="*/ 53329 w 359786"/>
                  <a:gd name="connsiteY3" fmla="*/ 719423 h 961085"/>
                  <a:gd name="connsiteX4" fmla="*/ 29402 w 359786"/>
                  <a:gd name="connsiteY4" fmla="*/ 542363 h 961085"/>
                  <a:gd name="connsiteX5" fmla="*/ 43758 w 359786"/>
                  <a:gd name="connsiteY5" fmla="*/ 327019 h 961085"/>
                  <a:gd name="connsiteX6" fmla="*/ 110754 w 359786"/>
                  <a:gd name="connsiteY6" fmla="*/ 130817 h 961085"/>
                  <a:gd name="connsiteX7" fmla="*/ 144252 w 359786"/>
                  <a:gd name="connsiteY7" fmla="*/ 149959 h 961085"/>
                  <a:gd name="connsiteX8" fmla="*/ 211248 w 359786"/>
                  <a:gd name="connsiteY8" fmla="*/ 54250 h 961085"/>
                  <a:gd name="connsiteX9" fmla="*/ 359596 w 359786"/>
                  <a:gd name="connsiteY9" fmla="*/ 73392 h 961085"/>
                  <a:gd name="connsiteX10" fmla="*/ 158608 w 359786"/>
                  <a:gd name="connsiteY10" fmla="*/ 15967 h 961085"/>
                  <a:gd name="connsiteX11" fmla="*/ 689 w 359786"/>
                  <a:gd name="connsiteY11" fmla="*/ 504080 h 961085"/>
                  <a:gd name="connsiteX12" fmla="*/ 220819 w 359786"/>
                  <a:gd name="connsiteY12" fmla="*/ 958694 h 961085"/>
                  <a:gd name="connsiteX13" fmla="*/ 259102 w 359786"/>
                  <a:gd name="connsiteY13" fmla="*/ 882128 h 961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9786" h="961085">
                    <a:moveTo>
                      <a:pt x="259102" y="882128"/>
                    </a:moveTo>
                    <a:cubicBezTo>
                      <a:pt x="163394" y="839059"/>
                      <a:pt x="120325" y="772063"/>
                      <a:pt x="101183" y="690711"/>
                    </a:cubicBezTo>
                    <a:cubicBezTo>
                      <a:pt x="101183" y="695496"/>
                      <a:pt x="101183" y="695496"/>
                      <a:pt x="96398" y="700282"/>
                    </a:cubicBezTo>
                    <a:cubicBezTo>
                      <a:pt x="91612" y="714638"/>
                      <a:pt x="62900" y="743350"/>
                      <a:pt x="53329" y="719423"/>
                    </a:cubicBezTo>
                    <a:cubicBezTo>
                      <a:pt x="38973" y="681140"/>
                      <a:pt x="29402" y="599788"/>
                      <a:pt x="29402" y="542363"/>
                    </a:cubicBezTo>
                    <a:cubicBezTo>
                      <a:pt x="34187" y="470582"/>
                      <a:pt x="38973" y="398800"/>
                      <a:pt x="43758" y="327019"/>
                    </a:cubicBezTo>
                    <a:cubicBezTo>
                      <a:pt x="48544" y="269594"/>
                      <a:pt x="77256" y="154744"/>
                      <a:pt x="110754" y="130817"/>
                    </a:cubicBezTo>
                    <a:cubicBezTo>
                      <a:pt x="125110" y="121246"/>
                      <a:pt x="139467" y="135603"/>
                      <a:pt x="144252" y="149959"/>
                    </a:cubicBezTo>
                    <a:cubicBezTo>
                      <a:pt x="163394" y="106890"/>
                      <a:pt x="187321" y="68607"/>
                      <a:pt x="211248" y="54250"/>
                    </a:cubicBezTo>
                    <a:cubicBezTo>
                      <a:pt x="278244" y="6396"/>
                      <a:pt x="364381" y="73392"/>
                      <a:pt x="359596" y="73392"/>
                    </a:cubicBezTo>
                    <a:cubicBezTo>
                      <a:pt x="335669" y="39894"/>
                      <a:pt x="283029" y="-31887"/>
                      <a:pt x="158608" y="15967"/>
                    </a:cubicBezTo>
                    <a:cubicBezTo>
                      <a:pt x="29402" y="63821"/>
                      <a:pt x="10260" y="255238"/>
                      <a:pt x="689" y="504080"/>
                    </a:cubicBezTo>
                    <a:cubicBezTo>
                      <a:pt x="-8881" y="752921"/>
                      <a:pt x="82041" y="987407"/>
                      <a:pt x="220819" y="958694"/>
                    </a:cubicBezTo>
                    <a:cubicBezTo>
                      <a:pt x="354810" y="934767"/>
                      <a:pt x="259102" y="882128"/>
                      <a:pt x="259102" y="882128"/>
                    </a:cubicBezTo>
                    <a:close/>
                  </a:path>
                </a:pathLst>
              </a:custGeom>
              <a:solidFill>
                <a:srgbClr val="C17429">
                  <a:alpha val="50000"/>
                </a:srgbClr>
              </a:solidFill>
              <a:ln w="47824" cap="flat">
                <a:noFill/>
                <a:prstDash val="solid"/>
                <a:miter/>
              </a:ln>
            </p:spPr>
            <p:txBody>
              <a:bodyPr rtlCol="0" anchor="ctr"/>
              <a:lstStyle/>
              <a:p>
                <a:endParaRPr lang="en-US"/>
              </a:p>
            </p:txBody>
          </p:sp>
          <p:grpSp>
            <p:nvGrpSpPr>
              <p:cNvPr id="52" name="Graphic 3">
                <a:extLst>
                  <a:ext uri="{FF2B5EF4-FFF2-40B4-BE49-F238E27FC236}">
                    <a16:creationId xmlns:a16="http://schemas.microsoft.com/office/drawing/2014/main" xmlns="" id="{32A72BA8-5B5A-4895-8890-8FAA0814EB2F}"/>
                  </a:ext>
                </a:extLst>
              </p:cNvPr>
              <p:cNvGrpSpPr/>
              <p:nvPr/>
            </p:nvGrpSpPr>
            <p:grpSpPr>
              <a:xfrm>
                <a:off x="8367187" y="7587930"/>
                <a:ext cx="384707" cy="985795"/>
                <a:chOff x="8367187" y="7587930"/>
                <a:chExt cx="384707" cy="985795"/>
              </a:xfrm>
            </p:grpSpPr>
            <p:sp>
              <p:nvSpPr>
                <p:cNvPr id="122" name="Freeform: Shape 121">
                  <a:extLst>
                    <a:ext uri="{FF2B5EF4-FFF2-40B4-BE49-F238E27FC236}">
                      <a16:creationId xmlns:a16="http://schemas.microsoft.com/office/drawing/2014/main" xmlns="" id="{FF482625-FF77-4C9A-A5C6-9FA533C56CBD}"/>
                    </a:ext>
                  </a:extLst>
                </p:cNvPr>
                <p:cNvSpPr/>
                <p:nvPr/>
              </p:nvSpPr>
              <p:spPr>
                <a:xfrm>
                  <a:off x="8370767" y="7588666"/>
                  <a:ext cx="381126" cy="971612"/>
                </a:xfrm>
                <a:custGeom>
                  <a:avLst/>
                  <a:gdLst>
                    <a:gd name="connsiteX0" fmla="*/ 380828 w 381126"/>
                    <a:gd name="connsiteY0" fmla="*/ 61475 h 971612"/>
                    <a:gd name="connsiteX1" fmla="*/ 289905 w 381126"/>
                    <a:gd name="connsiteY1" fmla="*/ 4050 h 971612"/>
                    <a:gd name="connsiteX2" fmla="*/ 60205 w 381126"/>
                    <a:gd name="connsiteY2" fmla="*/ 138042 h 971612"/>
                    <a:gd name="connsiteX3" fmla="*/ 41063 w 381126"/>
                    <a:gd name="connsiteY3" fmla="*/ 812786 h 971612"/>
                    <a:gd name="connsiteX4" fmla="*/ 237265 w 381126"/>
                    <a:gd name="connsiteY4" fmla="*/ 970704 h 971612"/>
                    <a:gd name="connsiteX5" fmla="*/ 227694 w 381126"/>
                    <a:gd name="connsiteY5" fmla="*/ 922850 h 971612"/>
                    <a:gd name="connsiteX6" fmla="*/ 41063 w 381126"/>
                    <a:gd name="connsiteY6" fmla="*/ 669223 h 971612"/>
                    <a:gd name="connsiteX7" fmla="*/ 93703 w 381126"/>
                    <a:gd name="connsiteY7" fmla="*/ 138042 h 971612"/>
                    <a:gd name="connsiteX8" fmla="*/ 356901 w 381126"/>
                    <a:gd name="connsiteY8" fmla="*/ 71046 h 971612"/>
                    <a:gd name="connsiteX9" fmla="*/ 380828 w 381126"/>
                    <a:gd name="connsiteY9" fmla="*/ 61475 h 971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1126" h="971612">
                      <a:moveTo>
                        <a:pt x="380828" y="61475"/>
                      </a:moveTo>
                      <a:cubicBezTo>
                        <a:pt x="380828" y="61475"/>
                        <a:pt x="352115" y="18407"/>
                        <a:pt x="289905" y="4050"/>
                      </a:cubicBezTo>
                      <a:cubicBezTo>
                        <a:pt x="232480" y="-10306"/>
                        <a:pt x="103274" y="8836"/>
                        <a:pt x="60205" y="138042"/>
                      </a:cubicBezTo>
                      <a:cubicBezTo>
                        <a:pt x="17136" y="267248"/>
                        <a:pt x="-40289" y="587871"/>
                        <a:pt x="41063" y="812786"/>
                      </a:cubicBezTo>
                      <a:cubicBezTo>
                        <a:pt x="74561" y="913279"/>
                        <a:pt x="155913" y="980275"/>
                        <a:pt x="237265" y="970704"/>
                      </a:cubicBezTo>
                      <a:cubicBezTo>
                        <a:pt x="318617" y="961133"/>
                        <a:pt x="313832" y="932421"/>
                        <a:pt x="227694" y="922850"/>
                      </a:cubicBezTo>
                      <a:cubicBezTo>
                        <a:pt x="141557" y="918065"/>
                        <a:pt x="60205" y="841498"/>
                        <a:pt x="41063" y="669223"/>
                      </a:cubicBezTo>
                      <a:cubicBezTo>
                        <a:pt x="21922" y="487377"/>
                        <a:pt x="41063" y="276819"/>
                        <a:pt x="93703" y="138042"/>
                      </a:cubicBezTo>
                      <a:cubicBezTo>
                        <a:pt x="160698" y="-29448"/>
                        <a:pt x="323403" y="13621"/>
                        <a:pt x="356901" y="71046"/>
                      </a:cubicBezTo>
                      <a:cubicBezTo>
                        <a:pt x="385613" y="118900"/>
                        <a:pt x="380828" y="61475"/>
                        <a:pt x="380828" y="61475"/>
                      </a:cubicBezTo>
                      <a:close/>
                    </a:path>
                  </a:pathLst>
                </a:custGeom>
                <a:solidFill>
                  <a:srgbClr val="FFD900"/>
                </a:solidFill>
                <a:ln w="47824"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xmlns="" id="{D9AC2D57-0682-424C-A907-FF10EC60C9E0}"/>
                    </a:ext>
                  </a:extLst>
                </p:cNvPr>
                <p:cNvSpPr/>
                <p:nvPr/>
              </p:nvSpPr>
              <p:spPr>
                <a:xfrm>
                  <a:off x="8367187" y="7587930"/>
                  <a:ext cx="384408" cy="985795"/>
                </a:xfrm>
                <a:custGeom>
                  <a:avLst/>
                  <a:gdLst>
                    <a:gd name="connsiteX0" fmla="*/ 226490 w 384408"/>
                    <a:gd name="connsiteY0" fmla="*/ 981010 h 985795"/>
                    <a:gd name="connsiteX1" fmla="*/ 39858 w 384408"/>
                    <a:gd name="connsiteY1" fmla="*/ 818306 h 985795"/>
                    <a:gd name="connsiteX2" fmla="*/ 59000 w 384408"/>
                    <a:gd name="connsiteY2" fmla="*/ 138777 h 985795"/>
                    <a:gd name="connsiteX3" fmla="*/ 259987 w 384408"/>
                    <a:gd name="connsiteY3" fmla="*/ 0 h 985795"/>
                    <a:gd name="connsiteX4" fmla="*/ 293486 w 384408"/>
                    <a:gd name="connsiteY4" fmla="*/ 4786 h 985795"/>
                    <a:gd name="connsiteX5" fmla="*/ 384409 w 384408"/>
                    <a:gd name="connsiteY5" fmla="*/ 62211 h 985795"/>
                    <a:gd name="connsiteX6" fmla="*/ 384409 w 384408"/>
                    <a:gd name="connsiteY6" fmla="*/ 62211 h 985795"/>
                    <a:gd name="connsiteX7" fmla="*/ 384409 w 384408"/>
                    <a:gd name="connsiteY7" fmla="*/ 62211 h 985795"/>
                    <a:gd name="connsiteX8" fmla="*/ 379623 w 384408"/>
                    <a:gd name="connsiteY8" fmla="*/ 95708 h 985795"/>
                    <a:gd name="connsiteX9" fmla="*/ 374838 w 384408"/>
                    <a:gd name="connsiteY9" fmla="*/ 100494 h 985795"/>
                    <a:gd name="connsiteX10" fmla="*/ 374838 w 384408"/>
                    <a:gd name="connsiteY10" fmla="*/ 100494 h 985795"/>
                    <a:gd name="connsiteX11" fmla="*/ 355696 w 384408"/>
                    <a:gd name="connsiteY11" fmla="*/ 81352 h 985795"/>
                    <a:gd name="connsiteX12" fmla="*/ 245631 w 384408"/>
                    <a:gd name="connsiteY12" fmla="*/ 33498 h 985795"/>
                    <a:gd name="connsiteX13" fmla="*/ 97284 w 384408"/>
                    <a:gd name="connsiteY13" fmla="*/ 148348 h 985795"/>
                    <a:gd name="connsiteX14" fmla="*/ 44644 w 384408"/>
                    <a:gd name="connsiteY14" fmla="*/ 679529 h 985795"/>
                    <a:gd name="connsiteX15" fmla="*/ 226490 w 384408"/>
                    <a:gd name="connsiteY15" fmla="*/ 928371 h 985795"/>
                    <a:gd name="connsiteX16" fmla="*/ 298271 w 384408"/>
                    <a:gd name="connsiteY16" fmla="*/ 957083 h 985795"/>
                    <a:gd name="connsiteX17" fmla="*/ 236060 w 384408"/>
                    <a:gd name="connsiteY17" fmla="*/ 985796 h 985795"/>
                    <a:gd name="connsiteX18" fmla="*/ 226490 w 384408"/>
                    <a:gd name="connsiteY18" fmla="*/ 981010 h 985795"/>
                    <a:gd name="connsiteX19" fmla="*/ 259987 w 384408"/>
                    <a:gd name="connsiteY19" fmla="*/ 9571 h 985795"/>
                    <a:gd name="connsiteX20" fmla="*/ 68571 w 384408"/>
                    <a:gd name="connsiteY20" fmla="*/ 143562 h 985795"/>
                    <a:gd name="connsiteX21" fmla="*/ 49429 w 384408"/>
                    <a:gd name="connsiteY21" fmla="*/ 818306 h 985795"/>
                    <a:gd name="connsiteX22" fmla="*/ 240846 w 384408"/>
                    <a:gd name="connsiteY22" fmla="*/ 976225 h 985795"/>
                    <a:gd name="connsiteX23" fmla="*/ 293486 w 384408"/>
                    <a:gd name="connsiteY23" fmla="*/ 957083 h 985795"/>
                    <a:gd name="connsiteX24" fmla="*/ 231275 w 384408"/>
                    <a:gd name="connsiteY24" fmla="*/ 937941 h 985795"/>
                    <a:gd name="connsiteX25" fmla="*/ 39858 w 384408"/>
                    <a:gd name="connsiteY25" fmla="*/ 679529 h 985795"/>
                    <a:gd name="connsiteX26" fmla="*/ 92498 w 384408"/>
                    <a:gd name="connsiteY26" fmla="*/ 143562 h 985795"/>
                    <a:gd name="connsiteX27" fmla="*/ 250417 w 384408"/>
                    <a:gd name="connsiteY27" fmla="*/ 23927 h 985795"/>
                    <a:gd name="connsiteX28" fmla="*/ 365267 w 384408"/>
                    <a:gd name="connsiteY28" fmla="*/ 76567 h 985795"/>
                    <a:gd name="connsiteX29" fmla="*/ 374838 w 384408"/>
                    <a:gd name="connsiteY29" fmla="*/ 90923 h 985795"/>
                    <a:gd name="connsiteX30" fmla="*/ 374838 w 384408"/>
                    <a:gd name="connsiteY30" fmla="*/ 66996 h 985795"/>
                    <a:gd name="connsiteX31" fmla="*/ 288700 w 384408"/>
                    <a:gd name="connsiteY31" fmla="*/ 14356 h 985795"/>
                    <a:gd name="connsiteX32" fmla="*/ 259987 w 384408"/>
                    <a:gd name="connsiteY32" fmla="*/ 9571 h 98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84408" h="985795">
                      <a:moveTo>
                        <a:pt x="226490" y="981010"/>
                      </a:moveTo>
                      <a:cubicBezTo>
                        <a:pt x="149923" y="981010"/>
                        <a:pt x="73356" y="914014"/>
                        <a:pt x="39858" y="818306"/>
                      </a:cubicBezTo>
                      <a:cubicBezTo>
                        <a:pt x="-41494" y="583821"/>
                        <a:pt x="20717" y="253627"/>
                        <a:pt x="59000" y="138777"/>
                      </a:cubicBezTo>
                      <a:cubicBezTo>
                        <a:pt x="97284" y="38283"/>
                        <a:pt x="188206" y="0"/>
                        <a:pt x="259987" y="0"/>
                      </a:cubicBezTo>
                      <a:cubicBezTo>
                        <a:pt x="274344" y="0"/>
                        <a:pt x="283915" y="0"/>
                        <a:pt x="293486" y="4786"/>
                      </a:cubicBezTo>
                      <a:cubicBezTo>
                        <a:pt x="355696" y="19142"/>
                        <a:pt x="384409" y="62211"/>
                        <a:pt x="384409" y="62211"/>
                      </a:cubicBezTo>
                      <a:lnTo>
                        <a:pt x="384409" y="62211"/>
                      </a:lnTo>
                      <a:lnTo>
                        <a:pt x="384409" y="62211"/>
                      </a:lnTo>
                      <a:cubicBezTo>
                        <a:pt x="384409" y="66996"/>
                        <a:pt x="384409" y="86138"/>
                        <a:pt x="379623" y="95708"/>
                      </a:cubicBezTo>
                      <a:cubicBezTo>
                        <a:pt x="379623" y="95708"/>
                        <a:pt x="374838" y="100494"/>
                        <a:pt x="374838" y="100494"/>
                      </a:cubicBezTo>
                      <a:lnTo>
                        <a:pt x="374838" y="100494"/>
                      </a:lnTo>
                      <a:cubicBezTo>
                        <a:pt x="370052" y="100494"/>
                        <a:pt x="365267" y="95708"/>
                        <a:pt x="355696" y="81352"/>
                      </a:cubicBezTo>
                      <a:cubicBezTo>
                        <a:pt x="341340" y="57425"/>
                        <a:pt x="298271" y="33498"/>
                        <a:pt x="245631" y="33498"/>
                      </a:cubicBezTo>
                      <a:cubicBezTo>
                        <a:pt x="207348" y="33498"/>
                        <a:pt x="135567" y="47854"/>
                        <a:pt x="97284" y="148348"/>
                      </a:cubicBezTo>
                      <a:cubicBezTo>
                        <a:pt x="44644" y="277554"/>
                        <a:pt x="25502" y="488112"/>
                        <a:pt x="44644" y="679529"/>
                      </a:cubicBezTo>
                      <a:cubicBezTo>
                        <a:pt x="59000" y="827877"/>
                        <a:pt x="125996" y="923585"/>
                        <a:pt x="226490" y="928371"/>
                      </a:cubicBezTo>
                      <a:cubicBezTo>
                        <a:pt x="269559" y="933156"/>
                        <a:pt x="298271" y="942727"/>
                        <a:pt x="298271" y="957083"/>
                      </a:cubicBezTo>
                      <a:cubicBezTo>
                        <a:pt x="298271" y="971440"/>
                        <a:pt x="274344" y="981010"/>
                        <a:pt x="236060" y="985796"/>
                      </a:cubicBezTo>
                      <a:cubicBezTo>
                        <a:pt x="236060" y="981010"/>
                        <a:pt x="231275" y="981010"/>
                        <a:pt x="226490" y="981010"/>
                      </a:cubicBezTo>
                      <a:close/>
                      <a:moveTo>
                        <a:pt x="259987" y="9571"/>
                      </a:moveTo>
                      <a:cubicBezTo>
                        <a:pt x="188206" y="9571"/>
                        <a:pt x="102069" y="43069"/>
                        <a:pt x="68571" y="143562"/>
                      </a:cubicBezTo>
                      <a:cubicBezTo>
                        <a:pt x="30288" y="258413"/>
                        <a:pt x="-31923" y="583821"/>
                        <a:pt x="49429" y="818306"/>
                      </a:cubicBezTo>
                      <a:cubicBezTo>
                        <a:pt x="82927" y="918800"/>
                        <a:pt x="159494" y="981010"/>
                        <a:pt x="240846" y="976225"/>
                      </a:cubicBezTo>
                      <a:cubicBezTo>
                        <a:pt x="279129" y="971440"/>
                        <a:pt x="293486" y="961869"/>
                        <a:pt x="293486" y="957083"/>
                      </a:cubicBezTo>
                      <a:cubicBezTo>
                        <a:pt x="293486" y="952298"/>
                        <a:pt x="279129" y="942727"/>
                        <a:pt x="231275" y="937941"/>
                      </a:cubicBezTo>
                      <a:cubicBezTo>
                        <a:pt x="192992" y="933156"/>
                        <a:pt x="63785" y="909229"/>
                        <a:pt x="39858" y="679529"/>
                      </a:cubicBezTo>
                      <a:cubicBezTo>
                        <a:pt x="20717" y="483327"/>
                        <a:pt x="39858" y="282340"/>
                        <a:pt x="92498" y="143562"/>
                      </a:cubicBezTo>
                      <a:cubicBezTo>
                        <a:pt x="135567" y="38283"/>
                        <a:pt x="207348" y="23927"/>
                        <a:pt x="250417" y="23927"/>
                      </a:cubicBezTo>
                      <a:cubicBezTo>
                        <a:pt x="298271" y="23927"/>
                        <a:pt x="346125" y="47854"/>
                        <a:pt x="365267" y="76567"/>
                      </a:cubicBezTo>
                      <a:cubicBezTo>
                        <a:pt x="370052" y="86138"/>
                        <a:pt x="374838" y="90923"/>
                        <a:pt x="374838" y="90923"/>
                      </a:cubicBezTo>
                      <a:cubicBezTo>
                        <a:pt x="374838" y="86138"/>
                        <a:pt x="374838" y="76567"/>
                        <a:pt x="374838" y="66996"/>
                      </a:cubicBezTo>
                      <a:cubicBezTo>
                        <a:pt x="370052" y="62211"/>
                        <a:pt x="341340" y="23927"/>
                        <a:pt x="288700" y="14356"/>
                      </a:cubicBezTo>
                      <a:cubicBezTo>
                        <a:pt x="283915" y="9571"/>
                        <a:pt x="274344" y="9571"/>
                        <a:pt x="259987" y="9571"/>
                      </a:cubicBezTo>
                      <a:close/>
                    </a:path>
                  </a:pathLst>
                </a:custGeom>
                <a:solidFill>
                  <a:srgbClr val="EA9600"/>
                </a:solidFill>
                <a:ln w="47824" cap="flat">
                  <a:noFill/>
                  <a:prstDash val="solid"/>
                  <a:miter/>
                </a:ln>
              </p:spPr>
              <p:txBody>
                <a:bodyPr rtlCol="0" anchor="ctr"/>
                <a:lstStyle/>
                <a:p>
                  <a:endParaRPr lang="en-US"/>
                </a:p>
              </p:txBody>
            </p:sp>
          </p:grpSp>
          <p:sp>
            <p:nvSpPr>
              <p:cNvPr id="53" name="Freeform: Shape 52">
                <a:extLst>
                  <a:ext uri="{FF2B5EF4-FFF2-40B4-BE49-F238E27FC236}">
                    <a16:creationId xmlns:a16="http://schemas.microsoft.com/office/drawing/2014/main" xmlns="" id="{4B1A1246-FA2B-4B90-8949-10E4ED3D3D70}"/>
                  </a:ext>
                </a:extLst>
              </p:cNvPr>
              <p:cNvSpPr/>
              <p:nvPr/>
            </p:nvSpPr>
            <p:spPr>
              <a:xfrm>
                <a:off x="8560179" y="7641985"/>
                <a:ext cx="297249" cy="242641"/>
              </a:xfrm>
              <a:custGeom>
                <a:avLst/>
                <a:gdLst>
                  <a:gd name="connsiteX0" fmla="*/ 0 w 297249"/>
                  <a:gd name="connsiteY0" fmla="*/ 161289 h 242641"/>
                  <a:gd name="connsiteX1" fmla="*/ 90923 w 297249"/>
                  <a:gd name="connsiteY1" fmla="*/ 27298 h 242641"/>
                  <a:gd name="connsiteX2" fmla="*/ 291910 w 297249"/>
                  <a:gd name="connsiteY2" fmla="*/ 65581 h 242641"/>
                  <a:gd name="connsiteX3" fmla="*/ 287125 w 297249"/>
                  <a:gd name="connsiteY3" fmla="*/ 242641 h 242641"/>
                  <a:gd name="connsiteX4" fmla="*/ 0 w 297249"/>
                  <a:gd name="connsiteY4" fmla="*/ 161289 h 2426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249" h="242641">
                    <a:moveTo>
                      <a:pt x="0" y="161289"/>
                    </a:moveTo>
                    <a:cubicBezTo>
                      <a:pt x="0" y="161289"/>
                      <a:pt x="14356" y="79937"/>
                      <a:pt x="90923" y="27298"/>
                    </a:cubicBezTo>
                    <a:cubicBezTo>
                      <a:pt x="167490" y="-30127"/>
                      <a:pt x="277554" y="12941"/>
                      <a:pt x="291910" y="65581"/>
                    </a:cubicBezTo>
                    <a:cubicBezTo>
                      <a:pt x="306266" y="118221"/>
                      <a:pt x="287125" y="242641"/>
                      <a:pt x="287125" y="242641"/>
                    </a:cubicBezTo>
                    <a:lnTo>
                      <a:pt x="0" y="161289"/>
                    </a:lnTo>
                    <a:close/>
                  </a:path>
                </a:pathLst>
              </a:custGeom>
              <a:solidFill>
                <a:srgbClr val="EA9600"/>
              </a:solidFill>
              <a:ln w="47824"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xmlns="" id="{497A518D-9473-4F35-BA55-6E4F58E82D49}"/>
                  </a:ext>
                </a:extLst>
              </p:cNvPr>
              <p:cNvSpPr/>
              <p:nvPr/>
            </p:nvSpPr>
            <p:spPr>
              <a:xfrm>
                <a:off x="8560179" y="7641985"/>
                <a:ext cx="297249" cy="242641"/>
              </a:xfrm>
              <a:custGeom>
                <a:avLst/>
                <a:gdLst>
                  <a:gd name="connsiteX0" fmla="*/ 0 w 297249"/>
                  <a:gd name="connsiteY0" fmla="*/ 161289 h 242641"/>
                  <a:gd name="connsiteX1" fmla="*/ 90923 w 297249"/>
                  <a:gd name="connsiteY1" fmla="*/ 27298 h 242641"/>
                  <a:gd name="connsiteX2" fmla="*/ 291910 w 297249"/>
                  <a:gd name="connsiteY2" fmla="*/ 65581 h 242641"/>
                  <a:gd name="connsiteX3" fmla="*/ 287125 w 297249"/>
                  <a:gd name="connsiteY3" fmla="*/ 242641 h 242641"/>
                  <a:gd name="connsiteX4" fmla="*/ 0 w 297249"/>
                  <a:gd name="connsiteY4" fmla="*/ 161289 h 2426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249" h="242641">
                    <a:moveTo>
                      <a:pt x="0" y="161289"/>
                    </a:moveTo>
                    <a:cubicBezTo>
                      <a:pt x="0" y="161289"/>
                      <a:pt x="14356" y="79937"/>
                      <a:pt x="90923" y="27298"/>
                    </a:cubicBezTo>
                    <a:cubicBezTo>
                      <a:pt x="167490" y="-30127"/>
                      <a:pt x="277554" y="12941"/>
                      <a:pt x="291910" y="65581"/>
                    </a:cubicBezTo>
                    <a:cubicBezTo>
                      <a:pt x="306266" y="118221"/>
                      <a:pt x="287125" y="242641"/>
                      <a:pt x="287125" y="242641"/>
                    </a:cubicBezTo>
                    <a:lnTo>
                      <a:pt x="0" y="161289"/>
                    </a:lnTo>
                    <a:close/>
                  </a:path>
                </a:pathLst>
              </a:custGeom>
              <a:solidFill>
                <a:srgbClr val="C17429"/>
              </a:solidFill>
              <a:ln w="47824"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xmlns="" id="{25D53280-61AB-40E9-AA39-E973A618FBEA}"/>
                  </a:ext>
                </a:extLst>
              </p:cNvPr>
              <p:cNvSpPr/>
              <p:nvPr/>
            </p:nvSpPr>
            <p:spPr>
              <a:xfrm>
                <a:off x="8623450" y="7678078"/>
                <a:ext cx="234401" cy="206548"/>
              </a:xfrm>
              <a:custGeom>
                <a:avLst/>
                <a:gdLst>
                  <a:gd name="connsiteX0" fmla="*/ 166429 w 234401"/>
                  <a:gd name="connsiteY0" fmla="*/ 10346 h 206548"/>
                  <a:gd name="connsiteX1" fmla="*/ 3724 w 234401"/>
                  <a:gd name="connsiteY1" fmla="*/ 144338 h 206548"/>
                  <a:gd name="connsiteX2" fmla="*/ 223854 w 234401"/>
                  <a:gd name="connsiteY2" fmla="*/ 206548 h 206548"/>
                  <a:gd name="connsiteX3" fmla="*/ 233425 w 234401"/>
                  <a:gd name="connsiteY3" fmla="*/ 58201 h 206548"/>
                  <a:gd name="connsiteX4" fmla="*/ 166429 w 234401"/>
                  <a:gd name="connsiteY4" fmla="*/ 10346 h 206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401" h="206548">
                    <a:moveTo>
                      <a:pt x="166429" y="10346"/>
                    </a:moveTo>
                    <a:cubicBezTo>
                      <a:pt x="75506" y="-32722"/>
                      <a:pt x="-20203" y="67771"/>
                      <a:pt x="3724" y="144338"/>
                    </a:cubicBezTo>
                    <a:lnTo>
                      <a:pt x="223854" y="206548"/>
                    </a:lnTo>
                    <a:cubicBezTo>
                      <a:pt x="223854" y="206548"/>
                      <a:pt x="238210" y="120411"/>
                      <a:pt x="233425" y="58201"/>
                    </a:cubicBezTo>
                    <a:cubicBezTo>
                      <a:pt x="209497" y="39059"/>
                      <a:pt x="190356" y="19917"/>
                      <a:pt x="166429" y="10346"/>
                    </a:cubicBezTo>
                    <a:close/>
                  </a:path>
                </a:pathLst>
              </a:custGeom>
              <a:solidFill>
                <a:srgbClr val="C17429"/>
              </a:solidFill>
              <a:ln w="47824" cap="flat">
                <a:noFill/>
                <a:prstDash val="solid"/>
                <a:miter/>
              </a:ln>
            </p:spPr>
            <p:txBody>
              <a:bodyPr rtlCol="0" anchor="ctr"/>
              <a:lstStyle/>
              <a:p>
                <a:endParaRPr lang="en-US"/>
              </a:p>
            </p:txBody>
          </p:sp>
          <p:grpSp>
            <p:nvGrpSpPr>
              <p:cNvPr id="56" name="Graphic 3">
                <a:extLst>
                  <a:ext uri="{FF2B5EF4-FFF2-40B4-BE49-F238E27FC236}">
                    <a16:creationId xmlns:a16="http://schemas.microsoft.com/office/drawing/2014/main" xmlns="" id="{53DB2260-D52C-4382-BAD7-52DA2548E339}"/>
                  </a:ext>
                </a:extLst>
              </p:cNvPr>
              <p:cNvGrpSpPr/>
              <p:nvPr/>
            </p:nvGrpSpPr>
            <p:grpSpPr>
              <a:xfrm>
                <a:off x="9014793" y="7530506"/>
                <a:ext cx="267983" cy="100493"/>
                <a:chOff x="9014793" y="7530506"/>
                <a:chExt cx="267983" cy="100493"/>
              </a:xfrm>
            </p:grpSpPr>
            <p:sp>
              <p:nvSpPr>
                <p:cNvPr id="120" name="Freeform: Shape 119">
                  <a:extLst>
                    <a:ext uri="{FF2B5EF4-FFF2-40B4-BE49-F238E27FC236}">
                      <a16:creationId xmlns:a16="http://schemas.microsoft.com/office/drawing/2014/main" xmlns="" id="{1943C00C-6C73-4EFE-A050-F9C12F2743F4}"/>
                    </a:ext>
                  </a:extLst>
                </p:cNvPr>
                <p:cNvSpPr/>
                <p:nvPr/>
              </p:nvSpPr>
              <p:spPr>
                <a:xfrm>
                  <a:off x="9014793" y="7532371"/>
                  <a:ext cx="253626" cy="89057"/>
                </a:xfrm>
                <a:custGeom>
                  <a:avLst/>
                  <a:gdLst>
                    <a:gd name="connsiteX0" fmla="*/ 253627 w 253626"/>
                    <a:gd name="connsiteY0" fmla="*/ 36418 h 89057"/>
                    <a:gd name="connsiteX1" fmla="*/ 153133 w 253626"/>
                    <a:gd name="connsiteY1" fmla="*/ 26847 h 89057"/>
                    <a:gd name="connsiteX2" fmla="*/ 114850 w 253626"/>
                    <a:gd name="connsiteY2" fmla="*/ 74701 h 89057"/>
                    <a:gd name="connsiteX3" fmla="*/ 0 w 253626"/>
                    <a:gd name="connsiteY3" fmla="*/ 89057 h 89057"/>
                    <a:gd name="connsiteX4" fmla="*/ 66996 w 253626"/>
                    <a:gd name="connsiteY4" fmla="*/ 7705 h 89057"/>
                    <a:gd name="connsiteX5" fmla="*/ 253627 w 253626"/>
                    <a:gd name="connsiteY5" fmla="*/ 36418 h 8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626" h="89057">
                      <a:moveTo>
                        <a:pt x="253627" y="36418"/>
                      </a:moveTo>
                      <a:cubicBezTo>
                        <a:pt x="253627" y="36418"/>
                        <a:pt x="186631" y="17276"/>
                        <a:pt x="153133" y="26847"/>
                      </a:cubicBezTo>
                      <a:cubicBezTo>
                        <a:pt x="114850" y="36418"/>
                        <a:pt x="114850" y="74701"/>
                        <a:pt x="114850" y="74701"/>
                      </a:cubicBezTo>
                      <a:lnTo>
                        <a:pt x="0" y="89057"/>
                      </a:lnTo>
                      <a:cubicBezTo>
                        <a:pt x="0" y="89057"/>
                        <a:pt x="4785" y="36418"/>
                        <a:pt x="66996" y="7705"/>
                      </a:cubicBezTo>
                      <a:cubicBezTo>
                        <a:pt x="133991" y="-11436"/>
                        <a:pt x="239271" y="7705"/>
                        <a:pt x="253627" y="36418"/>
                      </a:cubicBezTo>
                      <a:close/>
                    </a:path>
                  </a:pathLst>
                </a:custGeom>
                <a:solidFill>
                  <a:srgbClr val="FFD900"/>
                </a:solidFill>
                <a:ln w="47824"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xmlns="" id="{11D81F53-26E5-446C-B1B5-BA0B109BACA8}"/>
                    </a:ext>
                  </a:extLst>
                </p:cNvPr>
                <p:cNvSpPr/>
                <p:nvPr/>
              </p:nvSpPr>
              <p:spPr>
                <a:xfrm>
                  <a:off x="9014793" y="7530506"/>
                  <a:ext cx="267983" cy="100493"/>
                </a:xfrm>
                <a:custGeom>
                  <a:avLst/>
                  <a:gdLst>
                    <a:gd name="connsiteX0" fmla="*/ 0 w 267983"/>
                    <a:gd name="connsiteY0" fmla="*/ 100494 h 100493"/>
                    <a:gd name="connsiteX1" fmla="*/ 0 w 267983"/>
                    <a:gd name="connsiteY1" fmla="*/ 95708 h 100493"/>
                    <a:gd name="connsiteX2" fmla="*/ 71781 w 267983"/>
                    <a:gd name="connsiteY2" fmla="*/ 9571 h 100493"/>
                    <a:gd name="connsiteX3" fmla="*/ 143563 w 267983"/>
                    <a:gd name="connsiteY3" fmla="*/ 0 h 100493"/>
                    <a:gd name="connsiteX4" fmla="*/ 263198 w 267983"/>
                    <a:gd name="connsiteY4" fmla="*/ 33498 h 100493"/>
                    <a:gd name="connsiteX5" fmla="*/ 267983 w 267983"/>
                    <a:gd name="connsiteY5" fmla="*/ 43069 h 100493"/>
                    <a:gd name="connsiteX6" fmla="*/ 258412 w 267983"/>
                    <a:gd name="connsiteY6" fmla="*/ 38283 h 100493"/>
                    <a:gd name="connsiteX7" fmla="*/ 181846 w 267983"/>
                    <a:gd name="connsiteY7" fmla="*/ 28712 h 100493"/>
                    <a:gd name="connsiteX8" fmla="*/ 157919 w 267983"/>
                    <a:gd name="connsiteY8" fmla="*/ 33498 h 100493"/>
                    <a:gd name="connsiteX9" fmla="*/ 124421 w 267983"/>
                    <a:gd name="connsiteY9" fmla="*/ 81352 h 100493"/>
                    <a:gd name="connsiteX10" fmla="*/ 124421 w 267983"/>
                    <a:gd name="connsiteY10" fmla="*/ 86137 h 100493"/>
                    <a:gd name="connsiteX11" fmla="*/ 0 w 267983"/>
                    <a:gd name="connsiteY11" fmla="*/ 100494 h 100493"/>
                    <a:gd name="connsiteX12" fmla="*/ 138777 w 267983"/>
                    <a:gd name="connsiteY12" fmla="*/ 9571 h 100493"/>
                    <a:gd name="connsiteX13" fmla="*/ 71781 w 267983"/>
                    <a:gd name="connsiteY13" fmla="*/ 19142 h 100493"/>
                    <a:gd name="connsiteX14" fmla="*/ 9571 w 267983"/>
                    <a:gd name="connsiteY14" fmla="*/ 90923 h 100493"/>
                    <a:gd name="connsiteX15" fmla="*/ 110064 w 267983"/>
                    <a:gd name="connsiteY15" fmla="*/ 76567 h 100493"/>
                    <a:gd name="connsiteX16" fmla="*/ 148348 w 267983"/>
                    <a:gd name="connsiteY16" fmla="*/ 23927 h 100493"/>
                    <a:gd name="connsiteX17" fmla="*/ 177060 w 267983"/>
                    <a:gd name="connsiteY17" fmla="*/ 19142 h 100493"/>
                    <a:gd name="connsiteX18" fmla="*/ 234485 w 267983"/>
                    <a:gd name="connsiteY18" fmla="*/ 23927 h 100493"/>
                    <a:gd name="connsiteX19" fmla="*/ 138777 w 267983"/>
                    <a:gd name="connsiteY19" fmla="*/ 9571 h 1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983" h="100493">
                      <a:moveTo>
                        <a:pt x="0" y="100494"/>
                      </a:moveTo>
                      <a:lnTo>
                        <a:pt x="0" y="95708"/>
                      </a:lnTo>
                      <a:cubicBezTo>
                        <a:pt x="0" y="95708"/>
                        <a:pt x="4785" y="38283"/>
                        <a:pt x="71781" y="9571"/>
                      </a:cubicBezTo>
                      <a:cubicBezTo>
                        <a:pt x="90923" y="0"/>
                        <a:pt x="114850" y="0"/>
                        <a:pt x="143563" y="0"/>
                      </a:cubicBezTo>
                      <a:cubicBezTo>
                        <a:pt x="196202" y="0"/>
                        <a:pt x="248842" y="14356"/>
                        <a:pt x="263198" y="33498"/>
                      </a:cubicBezTo>
                      <a:lnTo>
                        <a:pt x="267983" y="43069"/>
                      </a:lnTo>
                      <a:lnTo>
                        <a:pt x="258412" y="38283"/>
                      </a:lnTo>
                      <a:cubicBezTo>
                        <a:pt x="258412" y="38283"/>
                        <a:pt x="220129" y="28712"/>
                        <a:pt x="181846" y="28712"/>
                      </a:cubicBezTo>
                      <a:cubicBezTo>
                        <a:pt x="172275" y="28712"/>
                        <a:pt x="162704" y="28712"/>
                        <a:pt x="157919" y="33498"/>
                      </a:cubicBezTo>
                      <a:cubicBezTo>
                        <a:pt x="124421" y="43069"/>
                        <a:pt x="124421" y="76567"/>
                        <a:pt x="124421" y="81352"/>
                      </a:cubicBezTo>
                      <a:lnTo>
                        <a:pt x="124421" y="86137"/>
                      </a:lnTo>
                      <a:lnTo>
                        <a:pt x="0" y="100494"/>
                      </a:lnTo>
                      <a:close/>
                      <a:moveTo>
                        <a:pt x="138777" y="9571"/>
                      </a:moveTo>
                      <a:cubicBezTo>
                        <a:pt x="114850" y="9571"/>
                        <a:pt x="90923" y="14356"/>
                        <a:pt x="71781" y="19142"/>
                      </a:cubicBezTo>
                      <a:cubicBezTo>
                        <a:pt x="23927" y="38283"/>
                        <a:pt x="9571" y="76567"/>
                        <a:pt x="9571" y="90923"/>
                      </a:cubicBezTo>
                      <a:lnTo>
                        <a:pt x="110064" y="76567"/>
                      </a:lnTo>
                      <a:cubicBezTo>
                        <a:pt x="110064" y="66996"/>
                        <a:pt x="119635" y="33498"/>
                        <a:pt x="148348" y="23927"/>
                      </a:cubicBezTo>
                      <a:cubicBezTo>
                        <a:pt x="157919" y="23927"/>
                        <a:pt x="162704" y="19142"/>
                        <a:pt x="177060" y="19142"/>
                      </a:cubicBezTo>
                      <a:cubicBezTo>
                        <a:pt x="196202" y="19142"/>
                        <a:pt x="220129" y="23927"/>
                        <a:pt x="234485" y="23927"/>
                      </a:cubicBezTo>
                      <a:cubicBezTo>
                        <a:pt x="220129" y="19142"/>
                        <a:pt x="181846" y="9571"/>
                        <a:pt x="138777" y="9571"/>
                      </a:cubicBezTo>
                      <a:close/>
                    </a:path>
                  </a:pathLst>
                </a:custGeom>
                <a:solidFill>
                  <a:srgbClr val="EA9600"/>
                </a:solidFill>
                <a:ln w="47824" cap="flat">
                  <a:noFill/>
                  <a:prstDash val="solid"/>
                  <a:miter/>
                </a:ln>
              </p:spPr>
              <p:txBody>
                <a:bodyPr rtlCol="0" anchor="ctr"/>
                <a:lstStyle/>
                <a:p>
                  <a:endParaRPr lang="en-US"/>
                </a:p>
              </p:txBody>
            </p:sp>
          </p:grpSp>
          <p:sp>
            <p:nvSpPr>
              <p:cNvPr id="57" name="Freeform: Shape 56">
                <a:extLst>
                  <a:ext uri="{FF2B5EF4-FFF2-40B4-BE49-F238E27FC236}">
                    <a16:creationId xmlns:a16="http://schemas.microsoft.com/office/drawing/2014/main" xmlns="" id="{DFBE981B-C764-4753-87AB-6106275E6B92}"/>
                  </a:ext>
                </a:extLst>
              </p:cNvPr>
              <p:cNvSpPr/>
              <p:nvPr/>
            </p:nvSpPr>
            <p:spPr>
              <a:xfrm>
                <a:off x="9014793" y="7532371"/>
                <a:ext cx="253626" cy="89057"/>
              </a:xfrm>
              <a:custGeom>
                <a:avLst/>
                <a:gdLst>
                  <a:gd name="connsiteX0" fmla="*/ 253627 w 253626"/>
                  <a:gd name="connsiteY0" fmla="*/ 36418 h 89057"/>
                  <a:gd name="connsiteX1" fmla="*/ 153133 w 253626"/>
                  <a:gd name="connsiteY1" fmla="*/ 26847 h 89057"/>
                  <a:gd name="connsiteX2" fmla="*/ 114850 w 253626"/>
                  <a:gd name="connsiteY2" fmla="*/ 74701 h 89057"/>
                  <a:gd name="connsiteX3" fmla="*/ 0 w 253626"/>
                  <a:gd name="connsiteY3" fmla="*/ 89057 h 89057"/>
                  <a:gd name="connsiteX4" fmla="*/ 66996 w 253626"/>
                  <a:gd name="connsiteY4" fmla="*/ 7705 h 89057"/>
                  <a:gd name="connsiteX5" fmla="*/ 253627 w 253626"/>
                  <a:gd name="connsiteY5" fmla="*/ 36418 h 8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626" h="89057">
                    <a:moveTo>
                      <a:pt x="253627" y="36418"/>
                    </a:moveTo>
                    <a:cubicBezTo>
                      <a:pt x="253627" y="36418"/>
                      <a:pt x="186631" y="17276"/>
                      <a:pt x="153133" y="26847"/>
                    </a:cubicBezTo>
                    <a:cubicBezTo>
                      <a:pt x="114850" y="36418"/>
                      <a:pt x="114850" y="74701"/>
                      <a:pt x="114850" y="74701"/>
                    </a:cubicBezTo>
                    <a:lnTo>
                      <a:pt x="0" y="89057"/>
                    </a:lnTo>
                    <a:cubicBezTo>
                      <a:pt x="0" y="89057"/>
                      <a:pt x="4785" y="36418"/>
                      <a:pt x="66996" y="7705"/>
                    </a:cubicBezTo>
                    <a:cubicBezTo>
                      <a:pt x="133991" y="-11436"/>
                      <a:pt x="239271" y="7705"/>
                      <a:pt x="253627" y="36418"/>
                    </a:cubicBezTo>
                    <a:close/>
                  </a:path>
                </a:pathLst>
              </a:custGeom>
              <a:solidFill>
                <a:srgbClr val="FFBC00"/>
              </a:solidFill>
              <a:ln w="47824"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xmlns="" id="{1B7C15DE-2E26-48A2-8E0D-B02DBAB5FAF7}"/>
                  </a:ext>
                </a:extLst>
              </p:cNvPr>
              <p:cNvSpPr/>
              <p:nvPr/>
            </p:nvSpPr>
            <p:spPr>
              <a:xfrm>
                <a:off x="9014793" y="7532371"/>
                <a:ext cx="253626" cy="89057"/>
              </a:xfrm>
              <a:custGeom>
                <a:avLst/>
                <a:gdLst>
                  <a:gd name="connsiteX0" fmla="*/ 253627 w 253626"/>
                  <a:gd name="connsiteY0" fmla="*/ 36418 h 89057"/>
                  <a:gd name="connsiteX1" fmla="*/ 153133 w 253626"/>
                  <a:gd name="connsiteY1" fmla="*/ 26847 h 89057"/>
                  <a:gd name="connsiteX2" fmla="*/ 114850 w 253626"/>
                  <a:gd name="connsiteY2" fmla="*/ 74701 h 89057"/>
                  <a:gd name="connsiteX3" fmla="*/ 0 w 253626"/>
                  <a:gd name="connsiteY3" fmla="*/ 89057 h 89057"/>
                  <a:gd name="connsiteX4" fmla="*/ 66996 w 253626"/>
                  <a:gd name="connsiteY4" fmla="*/ 7705 h 89057"/>
                  <a:gd name="connsiteX5" fmla="*/ 253627 w 253626"/>
                  <a:gd name="connsiteY5" fmla="*/ 36418 h 8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626" h="89057">
                    <a:moveTo>
                      <a:pt x="253627" y="36418"/>
                    </a:moveTo>
                    <a:cubicBezTo>
                      <a:pt x="253627" y="36418"/>
                      <a:pt x="186631" y="17276"/>
                      <a:pt x="153133" y="26847"/>
                    </a:cubicBezTo>
                    <a:cubicBezTo>
                      <a:pt x="114850" y="36418"/>
                      <a:pt x="114850" y="74701"/>
                      <a:pt x="114850" y="74701"/>
                    </a:cubicBezTo>
                    <a:lnTo>
                      <a:pt x="0" y="89057"/>
                    </a:lnTo>
                    <a:cubicBezTo>
                      <a:pt x="0" y="89057"/>
                      <a:pt x="4785" y="36418"/>
                      <a:pt x="66996" y="7705"/>
                    </a:cubicBezTo>
                    <a:cubicBezTo>
                      <a:pt x="133991" y="-11436"/>
                      <a:pt x="239271" y="7705"/>
                      <a:pt x="253627" y="36418"/>
                    </a:cubicBezTo>
                    <a:close/>
                  </a:path>
                </a:pathLst>
              </a:custGeom>
              <a:solidFill>
                <a:srgbClr val="C17429">
                  <a:alpha val="50000"/>
                </a:srgbClr>
              </a:solidFill>
              <a:ln w="47824" cap="flat">
                <a:noFill/>
                <a:prstDash val="solid"/>
                <a:miter/>
              </a:ln>
            </p:spPr>
            <p:txBody>
              <a:bodyPr rtlCol="0" anchor="ctr"/>
              <a:lstStyle/>
              <a:p>
                <a:endParaRPr lang="en-US"/>
              </a:p>
            </p:txBody>
          </p:sp>
          <p:grpSp>
            <p:nvGrpSpPr>
              <p:cNvPr id="59" name="Graphic 3">
                <a:extLst>
                  <a:ext uri="{FF2B5EF4-FFF2-40B4-BE49-F238E27FC236}">
                    <a16:creationId xmlns:a16="http://schemas.microsoft.com/office/drawing/2014/main" xmlns="" id="{5264AB4D-ED57-4BFD-9495-C10362545C27}"/>
                  </a:ext>
                </a:extLst>
              </p:cNvPr>
              <p:cNvGrpSpPr/>
              <p:nvPr/>
            </p:nvGrpSpPr>
            <p:grpSpPr>
              <a:xfrm>
                <a:off x="9000437" y="7505962"/>
                <a:ext cx="344549" cy="125036"/>
                <a:chOff x="9000437" y="7505962"/>
                <a:chExt cx="344549" cy="125036"/>
              </a:xfrm>
            </p:grpSpPr>
            <p:sp>
              <p:nvSpPr>
                <p:cNvPr id="118" name="Freeform: Shape 117">
                  <a:extLst>
                    <a:ext uri="{FF2B5EF4-FFF2-40B4-BE49-F238E27FC236}">
                      <a16:creationId xmlns:a16="http://schemas.microsoft.com/office/drawing/2014/main" xmlns="" id="{3896C03E-9F89-479D-9E3B-6666B2BE6B19}"/>
                    </a:ext>
                  </a:extLst>
                </p:cNvPr>
                <p:cNvSpPr/>
                <p:nvPr/>
              </p:nvSpPr>
              <p:spPr>
                <a:xfrm>
                  <a:off x="9010008" y="7511172"/>
                  <a:ext cx="334979" cy="110256"/>
                </a:xfrm>
                <a:custGeom>
                  <a:avLst/>
                  <a:gdLst>
                    <a:gd name="connsiteX0" fmla="*/ 334979 w 334979"/>
                    <a:gd name="connsiteY0" fmla="*/ 81544 h 110256"/>
                    <a:gd name="connsiteX1" fmla="*/ 196202 w 334979"/>
                    <a:gd name="connsiteY1" fmla="*/ 192 h 110256"/>
                    <a:gd name="connsiteX2" fmla="*/ 0 w 334979"/>
                    <a:gd name="connsiteY2" fmla="*/ 110257 h 110256"/>
                    <a:gd name="connsiteX3" fmla="*/ 28713 w 334979"/>
                    <a:gd name="connsiteY3" fmla="*/ 110257 h 110256"/>
                    <a:gd name="connsiteX4" fmla="*/ 133992 w 334979"/>
                    <a:gd name="connsiteY4" fmla="*/ 33690 h 110256"/>
                    <a:gd name="connsiteX5" fmla="*/ 224915 w 334979"/>
                    <a:gd name="connsiteY5" fmla="*/ 91115 h 110256"/>
                    <a:gd name="connsiteX6" fmla="*/ 334979 w 334979"/>
                    <a:gd name="connsiteY6" fmla="*/ 81544 h 110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79" h="110256">
                      <a:moveTo>
                        <a:pt x="334979" y="81544"/>
                      </a:moveTo>
                      <a:cubicBezTo>
                        <a:pt x="334979" y="81544"/>
                        <a:pt x="320623" y="-4593"/>
                        <a:pt x="196202" y="192"/>
                      </a:cubicBezTo>
                      <a:cubicBezTo>
                        <a:pt x="71781" y="4978"/>
                        <a:pt x="19142" y="62403"/>
                        <a:pt x="0" y="110257"/>
                      </a:cubicBezTo>
                      <a:lnTo>
                        <a:pt x="28713" y="110257"/>
                      </a:lnTo>
                      <a:cubicBezTo>
                        <a:pt x="28713" y="110257"/>
                        <a:pt x="43069" y="43261"/>
                        <a:pt x="133992" y="33690"/>
                      </a:cubicBezTo>
                      <a:cubicBezTo>
                        <a:pt x="224915" y="24119"/>
                        <a:pt x="224915" y="91115"/>
                        <a:pt x="224915" y="91115"/>
                      </a:cubicBezTo>
                      <a:lnTo>
                        <a:pt x="334979" y="81544"/>
                      </a:lnTo>
                      <a:close/>
                    </a:path>
                  </a:pathLst>
                </a:custGeom>
                <a:solidFill>
                  <a:srgbClr val="FFD900"/>
                </a:solidFill>
                <a:ln w="47824"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xmlns="" id="{95A9CAA4-5255-48E0-B5EB-A624ACECE5AE}"/>
                    </a:ext>
                  </a:extLst>
                </p:cNvPr>
                <p:cNvSpPr/>
                <p:nvPr/>
              </p:nvSpPr>
              <p:spPr>
                <a:xfrm>
                  <a:off x="9000437" y="7505962"/>
                  <a:ext cx="344549" cy="125036"/>
                </a:xfrm>
                <a:custGeom>
                  <a:avLst/>
                  <a:gdLst>
                    <a:gd name="connsiteX0" fmla="*/ 0 w 344549"/>
                    <a:gd name="connsiteY0" fmla="*/ 120251 h 125036"/>
                    <a:gd name="connsiteX1" fmla="*/ 0 w 344549"/>
                    <a:gd name="connsiteY1" fmla="*/ 115466 h 125036"/>
                    <a:gd name="connsiteX2" fmla="*/ 196202 w 344549"/>
                    <a:gd name="connsiteY2" fmla="*/ 616 h 125036"/>
                    <a:gd name="connsiteX3" fmla="*/ 320623 w 344549"/>
                    <a:gd name="connsiteY3" fmla="*/ 43685 h 125036"/>
                    <a:gd name="connsiteX4" fmla="*/ 344550 w 344549"/>
                    <a:gd name="connsiteY4" fmla="*/ 86753 h 125036"/>
                    <a:gd name="connsiteX5" fmla="*/ 344550 w 344549"/>
                    <a:gd name="connsiteY5" fmla="*/ 91539 h 125036"/>
                    <a:gd name="connsiteX6" fmla="*/ 224914 w 344549"/>
                    <a:gd name="connsiteY6" fmla="*/ 105895 h 125036"/>
                    <a:gd name="connsiteX7" fmla="*/ 224914 w 344549"/>
                    <a:gd name="connsiteY7" fmla="*/ 101110 h 125036"/>
                    <a:gd name="connsiteX8" fmla="*/ 138777 w 344549"/>
                    <a:gd name="connsiteY8" fmla="*/ 48470 h 125036"/>
                    <a:gd name="connsiteX9" fmla="*/ 38283 w 344549"/>
                    <a:gd name="connsiteY9" fmla="*/ 120251 h 125036"/>
                    <a:gd name="connsiteX10" fmla="*/ 38283 w 344549"/>
                    <a:gd name="connsiteY10" fmla="*/ 125037 h 125036"/>
                    <a:gd name="connsiteX11" fmla="*/ 0 w 344549"/>
                    <a:gd name="connsiteY11" fmla="*/ 120251 h 125036"/>
                    <a:gd name="connsiteX12" fmla="*/ 210558 w 344549"/>
                    <a:gd name="connsiteY12" fmla="*/ 10187 h 125036"/>
                    <a:gd name="connsiteX13" fmla="*/ 200987 w 344549"/>
                    <a:gd name="connsiteY13" fmla="*/ 10187 h 125036"/>
                    <a:gd name="connsiteX14" fmla="*/ 14356 w 344549"/>
                    <a:gd name="connsiteY14" fmla="*/ 110680 h 125036"/>
                    <a:gd name="connsiteX15" fmla="*/ 33498 w 344549"/>
                    <a:gd name="connsiteY15" fmla="*/ 110680 h 125036"/>
                    <a:gd name="connsiteX16" fmla="*/ 138777 w 344549"/>
                    <a:gd name="connsiteY16" fmla="*/ 34114 h 125036"/>
                    <a:gd name="connsiteX17" fmla="*/ 153133 w 344549"/>
                    <a:gd name="connsiteY17" fmla="*/ 34114 h 125036"/>
                    <a:gd name="connsiteX18" fmla="*/ 234486 w 344549"/>
                    <a:gd name="connsiteY18" fmla="*/ 91539 h 125036"/>
                    <a:gd name="connsiteX19" fmla="*/ 334979 w 344549"/>
                    <a:gd name="connsiteY19" fmla="*/ 81968 h 125036"/>
                    <a:gd name="connsiteX20" fmla="*/ 210558 w 344549"/>
                    <a:gd name="connsiteY20" fmla="*/ 10187 h 125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44549" h="125036">
                      <a:moveTo>
                        <a:pt x="0" y="120251"/>
                      </a:moveTo>
                      <a:lnTo>
                        <a:pt x="0" y="115466"/>
                      </a:lnTo>
                      <a:cubicBezTo>
                        <a:pt x="9571" y="91539"/>
                        <a:pt x="47854" y="10187"/>
                        <a:pt x="196202" y="616"/>
                      </a:cubicBezTo>
                      <a:cubicBezTo>
                        <a:pt x="263198" y="-4170"/>
                        <a:pt x="301481" y="19758"/>
                        <a:pt x="320623" y="43685"/>
                      </a:cubicBezTo>
                      <a:cubicBezTo>
                        <a:pt x="339765" y="62826"/>
                        <a:pt x="344550" y="86753"/>
                        <a:pt x="344550" y="86753"/>
                      </a:cubicBezTo>
                      <a:lnTo>
                        <a:pt x="344550" y="91539"/>
                      </a:lnTo>
                      <a:lnTo>
                        <a:pt x="224914" y="105895"/>
                      </a:lnTo>
                      <a:lnTo>
                        <a:pt x="224914" y="101110"/>
                      </a:lnTo>
                      <a:cubicBezTo>
                        <a:pt x="224914" y="101110"/>
                        <a:pt x="220129" y="38899"/>
                        <a:pt x="138777" y="48470"/>
                      </a:cubicBezTo>
                      <a:cubicBezTo>
                        <a:pt x="52640" y="58041"/>
                        <a:pt x="38283" y="120251"/>
                        <a:pt x="38283" y="120251"/>
                      </a:cubicBezTo>
                      <a:lnTo>
                        <a:pt x="38283" y="125037"/>
                      </a:lnTo>
                      <a:lnTo>
                        <a:pt x="0" y="120251"/>
                      </a:lnTo>
                      <a:close/>
                      <a:moveTo>
                        <a:pt x="210558" y="10187"/>
                      </a:moveTo>
                      <a:cubicBezTo>
                        <a:pt x="205773" y="10187"/>
                        <a:pt x="205773" y="10187"/>
                        <a:pt x="200987" y="10187"/>
                      </a:cubicBezTo>
                      <a:cubicBezTo>
                        <a:pt x="66996" y="14972"/>
                        <a:pt x="23927" y="81968"/>
                        <a:pt x="14356" y="110680"/>
                      </a:cubicBezTo>
                      <a:lnTo>
                        <a:pt x="33498" y="110680"/>
                      </a:lnTo>
                      <a:cubicBezTo>
                        <a:pt x="38283" y="96324"/>
                        <a:pt x="62211" y="43685"/>
                        <a:pt x="138777" y="34114"/>
                      </a:cubicBezTo>
                      <a:cubicBezTo>
                        <a:pt x="143563" y="34114"/>
                        <a:pt x="148348" y="34114"/>
                        <a:pt x="153133" y="34114"/>
                      </a:cubicBezTo>
                      <a:cubicBezTo>
                        <a:pt x="220129" y="34114"/>
                        <a:pt x="229700" y="77183"/>
                        <a:pt x="234486" y="91539"/>
                      </a:cubicBezTo>
                      <a:lnTo>
                        <a:pt x="334979" y="81968"/>
                      </a:lnTo>
                      <a:cubicBezTo>
                        <a:pt x="330194" y="67612"/>
                        <a:pt x="306267" y="10187"/>
                        <a:pt x="210558" y="10187"/>
                      </a:cubicBezTo>
                      <a:close/>
                    </a:path>
                  </a:pathLst>
                </a:custGeom>
                <a:solidFill>
                  <a:srgbClr val="EA9600"/>
                </a:solidFill>
                <a:ln w="47824" cap="flat">
                  <a:noFill/>
                  <a:prstDash val="solid"/>
                  <a:miter/>
                </a:ln>
              </p:spPr>
              <p:txBody>
                <a:bodyPr rtlCol="0" anchor="ctr"/>
                <a:lstStyle/>
                <a:p>
                  <a:endParaRPr lang="en-US"/>
                </a:p>
              </p:txBody>
            </p:sp>
          </p:grpSp>
          <p:grpSp>
            <p:nvGrpSpPr>
              <p:cNvPr id="60" name="Graphic 3">
                <a:extLst>
                  <a:ext uri="{FF2B5EF4-FFF2-40B4-BE49-F238E27FC236}">
                    <a16:creationId xmlns:a16="http://schemas.microsoft.com/office/drawing/2014/main" xmlns="" id="{B6B0CD0E-3D69-46F2-8961-37A412059D1D}"/>
                  </a:ext>
                </a:extLst>
              </p:cNvPr>
              <p:cNvGrpSpPr/>
              <p:nvPr/>
            </p:nvGrpSpPr>
            <p:grpSpPr>
              <a:xfrm>
                <a:off x="8512310" y="7769776"/>
                <a:ext cx="473770" cy="918799"/>
                <a:chOff x="8512310" y="7769776"/>
                <a:chExt cx="473770" cy="918799"/>
              </a:xfrm>
            </p:grpSpPr>
            <p:sp>
              <p:nvSpPr>
                <p:cNvPr id="116" name="Freeform: Shape 115">
                  <a:extLst>
                    <a:ext uri="{FF2B5EF4-FFF2-40B4-BE49-F238E27FC236}">
                      <a16:creationId xmlns:a16="http://schemas.microsoft.com/office/drawing/2014/main" xmlns="" id="{BB4634B8-7E50-48A2-BAB6-3C8102C46180}"/>
                    </a:ext>
                  </a:extLst>
                </p:cNvPr>
                <p:cNvSpPr/>
                <p:nvPr/>
              </p:nvSpPr>
              <p:spPr>
                <a:xfrm>
                  <a:off x="8513388" y="7774562"/>
                  <a:ext cx="463194" cy="907010"/>
                </a:xfrm>
                <a:custGeom>
                  <a:avLst/>
                  <a:gdLst>
                    <a:gd name="connsiteX0" fmla="*/ 123357 w 463194"/>
                    <a:gd name="connsiteY0" fmla="*/ 875731 h 907010"/>
                    <a:gd name="connsiteX1" fmla="*/ 51576 w 463194"/>
                    <a:gd name="connsiteY1" fmla="*/ 0 h 907010"/>
                    <a:gd name="connsiteX2" fmla="*/ 314774 w 463194"/>
                    <a:gd name="connsiteY2" fmla="*/ 66996 h 907010"/>
                    <a:gd name="connsiteX3" fmla="*/ 463122 w 463194"/>
                    <a:gd name="connsiteY3" fmla="*/ 890087 h 907010"/>
                    <a:gd name="connsiteX4" fmla="*/ 123357 w 463194"/>
                    <a:gd name="connsiteY4" fmla="*/ 875731 h 907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3194" h="907010">
                      <a:moveTo>
                        <a:pt x="123357" y="875731"/>
                      </a:moveTo>
                      <a:cubicBezTo>
                        <a:pt x="27649" y="827877"/>
                        <a:pt x="-58489" y="272769"/>
                        <a:pt x="51576" y="0"/>
                      </a:cubicBezTo>
                      <a:cubicBezTo>
                        <a:pt x="51576" y="0"/>
                        <a:pt x="128143" y="38283"/>
                        <a:pt x="314774" y="66996"/>
                      </a:cubicBezTo>
                      <a:cubicBezTo>
                        <a:pt x="314774" y="66996"/>
                        <a:pt x="314774" y="435473"/>
                        <a:pt x="463122" y="890087"/>
                      </a:cubicBezTo>
                      <a:cubicBezTo>
                        <a:pt x="467907" y="894873"/>
                        <a:pt x="233422" y="933156"/>
                        <a:pt x="123357" y="875731"/>
                      </a:cubicBezTo>
                      <a:close/>
                    </a:path>
                  </a:pathLst>
                </a:custGeom>
                <a:solidFill>
                  <a:srgbClr val="FFD900"/>
                </a:solidFill>
                <a:ln w="47824"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xmlns="" id="{F1E0B30E-A9F1-4C81-BDB7-2CE2F18B3185}"/>
                    </a:ext>
                  </a:extLst>
                </p:cNvPr>
                <p:cNvSpPr/>
                <p:nvPr/>
              </p:nvSpPr>
              <p:spPr>
                <a:xfrm>
                  <a:off x="8512310" y="7769776"/>
                  <a:ext cx="473770" cy="918799"/>
                </a:xfrm>
                <a:custGeom>
                  <a:avLst/>
                  <a:gdLst>
                    <a:gd name="connsiteX0" fmla="*/ 306281 w 473770"/>
                    <a:gd name="connsiteY0" fmla="*/ 918800 h 918799"/>
                    <a:gd name="connsiteX1" fmla="*/ 124435 w 473770"/>
                    <a:gd name="connsiteY1" fmla="*/ 885302 h 918799"/>
                    <a:gd name="connsiteX2" fmla="*/ 52654 w 473770"/>
                    <a:gd name="connsiteY2" fmla="*/ 4785 h 918799"/>
                    <a:gd name="connsiteX3" fmla="*/ 52654 w 473770"/>
                    <a:gd name="connsiteY3" fmla="*/ 0 h 918799"/>
                    <a:gd name="connsiteX4" fmla="*/ 57439 w 473770"/>
                    <a:gd name="connsiteY4" fmla="*/ 0 h 918799"/>
                    <a:gd name="connsiteX5" fmla="*/ 320637 w 473770"/>
                    <a:gd name="connsiteY5" fmla="*/ 66996 h 918799"/>
                    <a:gd name="connsiteX6" fmla="*/ 325423 w 473770"/>
                    <a:gd name="connsiteY6" fmla="*/ 66996 h 918799"/>
                    <a:gd name="connsiteX7" fmla="*/ 325423 w 473770"/>
                    <a:gd name="connsiteY7" fmla="*/ 71781 h 918799"/>
                    <a:gd name="connsiteX8" fmla="*/ 473770 w 473770"/>
                    <a:gd name="connsiteY8" fmla="*/ 894873 h 918799"/>
                    <a:gd name="connsiteX9" fmla="*/ 473770 w 473770"/>
                    <a:gd name="connsiteY9" fmla="*/ 899658 h 918799"/>
                    <a:gd name="connsiteX10" fmla="*/ 468985 w 473770"/>
                    <a:gd name="connsiteY10" fmla="*/ 899658 h 918799"/>
                    <a:gd name="connsiteX11" fmla="*/ 306281 w 473770"/>
                    <a:gd name="connsiteY11" fmla="*/ 918800 h 918799"/>
                    <a:gd name="connsiteX12" fmla="*/ 57439 w 473770"/>
                    <a:gd name="connsiteY12" fmla="*/ 14356 h 918799"/>
                    <a:gd name="connsiteX13" fmla="*/ 19156 w 473770"/>
                    <a:gd name="connsiteY13" fmla="*/ 526396 h 918799"/>
                    <a:gd name="connsiteX14" fmla="*/ 129221 w 473770"/>
                    <a:gd name="connsiteY14" fmla="*/ 875731 h 918799"/>
                    <a:gd name="connsiteX15" fmla="*/ 306281 w 473770"/>
                    <a:gd name="connsiteY15" fmla="*/ 904444 h 918799"/>
                    <a:gd name="connsiteX16" fmla="*/ 464200 w 473770"/>
                    <a:gd name="connsiteY16" fmla="*/ 894873 h 918799"/>
                    <a:gd name="connsiteX17" fmla="*/ 315852 w 473770"/>
                    <a:gd name="connsiteY17" fmla="*/ 81352 h 918799"/>
                    <a:gd name="connsiteX18" fmla="*/ 57439 w 473770"/>
                    <a:gd name="connsiteY18" fmla="*/ 14356 h 918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73770" h="918799">
                      <a:moveTo>
                        <a:pt x="306281" y="918800"/>
                      </a:moveTo>
                      <a:cubicBezTo>
                        <a:pt x="224929" y="918800"/>
                        <a:pt x="162718" y="909229"/>
                        <a:pt x="124435" y="885302"/>
                      </a:cubicBezTo>
                      <a:cubicBezTo>
                        <a:pt x="23941" y="832662"/>
                        <a:pt x="-57411" y="272769"/>
                        <a:pt x="52654" y="4785"/>
                      </a:cubicBezTo>
                      <a:lnTo>
                        <a:pt x="52654" y="0"/>
                      </a:lnTo>
                      <a:lnTo>
                        <a:pt x="57439" y="0"/>
                      </a:lnTo>
                      <a:cubicBezTo>
                        <a:pt x="57439" y="0"/>
                        <a:pt x="134006" y="38283"/>
                        <a:pt x="320637" y="66996"/>
                      </a:cubicBezTo>
                      <a:lnTo>
                        <a:pt x="325423" y="66996"/>
                      </a:lnTo>
                      <a:lnTo>
                        <a:pt x="325423" y="71781"/>
                      </a:lnTo>
                      <a:cubicBezTo>
                        <a:pt x="325423" y="76567"/>
                        <a:pt x="325423" y="445044"/>
                        <a:pt x="473770" y="894873"/>
                      </a:cubicBezTo>
                      <a:lnTo>
                        <a:pt x="473770" y="899658"/>
                      </a:lnTo>
                      <a:lnTo>
                        <a:pt x="468985" y="899658"/>
                      </a:lnTo>
                      <a:cubicBezTo>
                        <a:pt x="468985" y="904444"/>
                        <a:pt x="387633" y="918800"/>
                        <a:pt x="306281" y="918800"/>
                      </a:cubicBezTo>
                      <a:close/>
                      <a:moveTo>
                        <a:pt x="57439" y="14356"/>
                      </a:moveTo>
                      <a:cubicBezTo>
                        <a:pt x="9585" y="133992"/>
                        <a:pt x="-4771" y="325408"/>
                        <a:pt x="19156" y="526396"/>
                      </a:cubicBezTo>
                      <a:cubicBezTo>
                        <a:pt x="38298" y="708241"/>
                        <a:pt x="86152" y="851804"/>
                        <a:pt x="129221" y="875731"/>
                      </a:cubicBezTo>
                      <a:cubicBezTo>
                        <a:pt x="167504" y="894873"/>
                        <a:pt x="229714" y="904444"/>
                        <a:pt x="306281" y="904444"/>
                      </a:cubicBezTo>
                      <a:cubicBezTo>
                        <a:pt x="378062" y="904444"/>
                        <a:pt x="445058" y="894873"/>
                        <a:pt x="464200" y="894873"/>
                      </a:cubicBezTo>
                      <a:cubicBezTo>
                        <a:pt x="325423" y="473756"/>
                        <a:pt x="315852" y="119635"/>
                        <a:pt x="315852" y="81352"/>
                      </a:cubicBezTo>
                      <a:cubicBezTo>
                        <a:pt x="153148" y="57425"/>
                        <a:pt x="76581" y="23927"/>
                        <a:pt x="57439" y="14356"/>
                      </a:cubicBezTo>
                      <a:close/>
                    </a:path>
                  </a:pathLst>
                </a:custGeom>
                <a:solidFill>
                  <a:srgbClr val="EA9600"/>
                </a:solidFill>
                <a:ln w="47824" cap="flat">
                  <a:noFill/>
                  <a:prstDash val="solid"/>
                  <a:miter/>
                </a:ln>
              </p:spPr>
              <p:txBody>
                <a:bodyPr rtlCol="0" anchor="ctr"/>
                <a:lstStyle/>
                <a:p>
                  <a:endParaRPr lang="en-US"/>
                </a:p>
              </p:txBody>
            </p:sp>
          </p:grpSp>
          <p:sp>
            <p:nvSpPr>
              <p:cNvPr id="61" name="Freeform: Shape 60">
                <a:extLst>
                  <a:ext uri="{FF2B5EF4-FFF2-40B4-BE49-F238E27FC236}">
                    <a16:creationId xmlns:a16="http://schemas.microsoft.com/office/drawing/2014/main" xmlns="" id="{577A9FF9-1ABD-4181-9F3D-0FA4D7A65791}"/>
                  </a:ext>
                </a:extLst>
              </p:cNvPr>
              <p:cNvSpPr/>
              <p:nvPr/>
            </p:nvSpPr>
            <p:spPr>
              <a:xfrm>
                <a:off x="8737239" y="7831987"/>
                <a:ext cx="138777" cy="861374"/>
              </a:xfrm>
              <a:custGeom>
                <a:avLst/>
                <a:gdLst>
                  <a:gd name="connsiteX0" fmla="*/ 14356 w 138777"/>
                  <a:gd name="connsiteY0" fmla="*/ 0 h 861374"/>
                  <a:gd name="connsiteX1" fmla="*/ 14356 w 138777"/>
                  <a:gd name="connsiteY1" fmla="*/ 9571 h 861374"/>
                  <a:gd name="connsiteX2" fmla="*/ 14356 w 138777"/>
                  <a:gd name="connsiteY2" fmla="*/ 38283 h 861374"/>
                  <a:gd name="connsiteX3" fmla="*/ 14356 w 138777"/>
                  <a:gd name="connsiteY3" fmla="*/ 81352 h 861374"/>
                  <a:gd name="connsiteX4" fmla="*/ 19142 w 138777"/>
                  <a:gd name="connsiteY4" fmla="*/ 138777 h 861374"/>
                  <a:gd name="connsiteX5" fmla="*/ 23927 w 138777"/>
                  <a:gd name="connsiteY5" fmla="*/ 205773 h 861374"/>
                  <a:gd name="connsiteX6" fmla="*/ 28712 w 138777"/>
                  <a:gd name="connsiteY6" fmla="*/ 277554 h 861374"/>
                  <a:gd name="connsiteX7" fmla="*/ 33498 w 138777"/>
                  <a:gd name="connsiteY7" fmla="*/ 315837 h 861374"/>
                  <a:gd name="connsiteX8" fmla="*/ 38283 w 138777"/>
                  <a:gd name="connsiteY8" fmla="*/ 354121 h 861374"/>
                  <a:gd name="connsiteX9" fmla="*/ 47854 w 138777"/>
                  <a:gd name="connsiteY9" fmla="*/ 435473 h 861374"/>
                  <a:gd name="connsiteX10" fmla="*/ 62211 w 138777"/>
                  <a:gd name="connsiteY10" fmla="*/ 516825 h 861374"/>
                  <a:gd name="connsiteX11" fmla="*/ 76567 w 138777"/>
                  <a:gd name="connsiteY11" fmla="*/ 593392 h 861374"/>
                  <a:gd name="connsiteX12" fmla="*/ 86138 w 138777"/>
                  <a:gd name="connsiteY12" fmla="*/ 631675 h 861374"/>
                  <a:gd name="connsiteX13" fmla="*/ 90923 w 138777"/>
                  <a:gd name="connsiteY13" fmla="*/ 665173 h 861374"/>
                  <a:gd name="connsiteX14" fmla="*/ 105279 w 138777"/>
                  <a:gd name="connsiteY14" fmla="*/ 727383 h 861374"/>
                  <a:gd name="connsiteX15" fmla="*/ 119635 w 138777"/>
                  <a:gd name="connsiteY15" fmla="*/ 780023 h 861374"/>
                  <a:gd name="connsiteX16" fmla="*/ 129206 w 138777"/>
                  <a:gd name="connsiteY16" fmla="*/ 823092 h 861374"/>
                  <a:gd name="connsiteX17" fmla="*/ 138777 w 138777"/>
                  <a:gd name="connsiteY17" fmla="*/ 861375 h 861374"/>
                  <a:gd name="connsiteX18" fmla="*/ 124421 w 138777"/>
                  <a:gd name="connsiteY18" fmla="*/ 827877 h 861374"/>
                  <a:gd name="connsiteX19" fmla="*/ 110065 w 138777"/>
                  <a:gd name="connsiteY19" fmla="*/ 789593 h 861374"/>
                  <a:gd name="connsiteX20" fmla="*/ 90923 w 138777"/>
                  <a:gd name="connsiteY20" fmla="*/ 736954 h 861374"/>
                  <a:gd name="connsiteX21" fmla="*/ 81352 w 138777"/>
                  <a:gd name="connsiteY21" fmla="*/ 708242 h 861374"/>
                  <a:gd name="connsiteX22" fmla="*/ 71781 w 138777"/>
                  <a:gd name="connsiteY22" fmla="*/ 674744 h 861374"/>
                  <a:gd name="connsiteX23" fmla="*/ 52640 w 138777"/>
                  <a:gd name="connsiteY23" fmla="*/ 602963 h 861374"/>
                  <a:gd name="connsiteX24" fmla="*/ 43069 w 138777"/>
                  <a:gd name="connsiteY24" fmla="*/ 564679 h 861374"/>
                  <a:gd name="connsiteX25" fmla="*/ 33498 w 138777"/>
                  <a:gd name="connsiteY25" fmla="*/ 526396 h 861374"/>
                  <a:gd name="connsiteX26" fmla="*/ 19142 w 138777"/>
                  <a:gd name="connsiteY26" fmla="*/ 445044 h 861374"/>
                  <a:gd name="connsiteX27" fmla="*/ 9571 w 138777"/>
                  <a:gd name="connsiteY27" fmla="*/ 363692 h 861374"/>
                  <a:gd name="connsiteX28" fmla="*/ 4785 w 138777"/>
                  <a:gd name="connsiteY28" fmla="*/ 287125 h 861374"/>
                  <a:gd name="connsiteX29" fmla="*/ 0 w 138777"/>
                  <a:gd name="connsiteY29" fmla="*/ 215344 h 861374"/>
                  <a:gd name="connsiteX30" fmla="*/ 0 w 138777"/>
                  <a:gd name="connsiteY30" fmla="*/ 148348 h 861374"/>
                  <a:gd name="connsiteX31" fmla="*/ 0 w 138777"/>
                  <a:gd name="connsiteY31" fmla="*/ 119635 h 861374"/>
                  <a:gd name="connsiteX32" fmla="*/ 0 w 138777"/>
                  <a:gd name="connsiteY32" fmla="*/ 95708 h 861374"/>
                  <a:gd name="connsiteX33" fmla="*/ 4785 w 138777"/>
                  <a:gd name="connsiteY33" fmla="*/ 52640 h 861374"/>
                  <a:gd name="connsiteX34" fmla="*/ 14356 w 138777"/>
                  <a:gd name="connsiteY34" fmla="*/ 0 h 861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8777" h="861374">
                    <a:moveTo>
                      <a:pt x="14356" y="0"/>
                    </a:moveTo>
                    <a:cubicBezTo>
                      <a:pt x="14356" y="0"/>
                      <a:pt x="14356" y="4785"/>
                      <a:pt x="14356" y="9571"/>
                    </a:cubicBezTo>
                    <a:cubicBezTo>
                      <a:pt x="14356" y="14356"/>
                      <a:pt x="14356" y="23927"/>
                      <a:pt x="14356" y="38283"/>
                    </a:cubicBezTo>
                    <a:cubicBezTo>
                      <a:pt x="14356" y="47854"/>
                      <a:pt x="14356" y="62210"/>
                      <a:pt x="14356" y="81352"/>
                    </a:cubicBezTo>
                    <a:cubicBezTo>
                      <a:pt x="14356" y="95708"/>
                      <a:pt x="14356" y="114850"/>
                      <a:pt x="19142" y="138777"/>
                    </a:cubicBezTo>
                    <a:cubicBezTo>
                      <a:pt x="19142" y="157919"/>
                      <a:pt x="23927" y="181846"/>
                      <a:pt x="23927" y="205773"/>
                    </a:cubicBezTo>
                    <a:cubicBezTo>
                      <a:pt x="23927" y="229700"/>
                      <a:pt x="28712" y="253627"/>
                      <a:pt x="28712" y="277554"/>
                    </a:cubicBezTo>
                    <a:cubicBezTo>
                      <a:pt x="28712" y="291910"/>
                      <a:pt x="33498" y="301481"/>
                      <a:pt x="33498" y="315837"/>
                    </a:cubicBezTo>
                    <a:cubicBezTo>
                      <a:pt x="33498" y="330194"/>
                      <a:pt x="38283" y="339764"/>
                      <a:pt x="38283" y="354121"/>
                    </a:cubicBezTo>
                    <a:cubicBezTo>
                      <a:pt x="43069" y="378048"/>
                      <a:pt x="43069" y="406760"/>
                      <a:pt x="47854" y="435473"/>
                    </a:cubicBezTo>
                    <a:cubicBezTo>
                      <a:pt x="52640" y="464185"/>
                      <a:pt x="57425" y="488112"/>
                      <a:pt x="62211" y="516825"/>
                    </a:cubicBezTo>
                    <a:cubicBezTo>
                      <a:pt x="66996" y="540752"/>
                      <a:pt x="71781" y="569464"/>
                      <a:pt x="76567" y="593392"/>
                    </a:cubicBezTo>
                    <a:cubicBezTo>
                      <a:pt x="76567" y="607748"/>
                      <a:pt x="81352" y="617319"/>
                      <a:pt x="86138" y="631675"/>
                    </a:cubicBezTo>
                    <a:cubicBezTo>
                      <a:pt x="90923" y="641246"/>
                      <a:pt x="90923" y="655602"/>
                      <a:pt x="90923" y="665173"/>
                    </a:cubicBezTo>
                    <a:cubicBezTo>
                      <a:pt x="95708" y="689100"/>
                      <a:pt x="100494" y="708242"/>
                      <a:pt x="105279" y="727383"/>
                    </a:cubicBezTo>
                    <a:cubicBezTo>
                      <a:pt x="110065" y="746525"/>
                      <a:pt x="114850" y="765666"/>
                      <a:pt x="119635" y="780023"/>
                    </a:cubicBezTo>
                    <a:cubicBezTo>
                      <a:pt x="124421" y="794379"/>
                      <a:pt x="129206" y="808735"/>
                      <a:pt x="129206" y="823092"/>
                    </a:cubicBezTo>
                    <a:cubicBezTo>
                      <a:pt x="133992" y="847019"/>
                      <a:pt x="138777" y="861375"/>
                      <a:pt x="138777" y="861375"/>
                    </a:cubicBezTo>
                    <a:cubicBezTo>
                      <a:pt x="138777" y="861375"/>
                      <a:pt x="133992" y="847019"/>
                      <a:pt x="124421" y="827877"/>
                    </a:cubicBezTo>
                    <a:cubicBezTo>
                      <a:pt x="119635" y="818306"/>
                      <a:pt x="114850" y="803950"/>
                      <a:pt x="110065" y="789593"/>
                    </a:cubicBezTo>
                    <a:cubicBezTo>
                      <a:pt x="105279" y="775237"/>
                      <a:pt x="100494" y="756096"/>
                      <a:pt x="90923" y="736954"/>
                    </a:cubicBezTo>
                    <a:cubicBezTo>
                      <a:pt x="86138" y="727383"/>
                      <a:pt x="86138" y="717812"/>
                      <a:pt x="81352" y="708242"/>
                    </a:cubicBezTo>
                    <a:cubicBezTo>
                      <a:pt x="76567" y="698671"/>
                      <a:pt x="76567" y="689100"/>
                      <a:pt x="71781" y="674744"/>
                    </a:cubicBezTo>
                    <a:cubicBezTo>
                      <a:pt x="66996" y="650817"/>
                      <a:pt x="57425" y="626890"/>
                      <a:pt x="52640" y="602963"/>
                    </a:cubicBezTo>
                    <a:cubicBezTo>
                      <a:pt x="47854" y="588606"/>
                      <a:pt x="47854" y="579035"/>
                      <a:pt x="43069" y="564679"/>
                    </a:cubicBezTo>
                    <a:cubicBezTo>
                      <a:pt x="38283" y="550323"/>
                      <a:pt x="38283" y="540752"/>
                      <a:pt x="33498" y="526396"/>
                    </a:cubicBezTo>
                    <a:cubicBezTo>
                      <a:pt x="28712" y="497683"/>
                      <a:pt x="23927" y="473756"/>
                      <a:pt x="19142" y="445044"/>
                    </a:cubicBezTo>
                    <a:cubicBezTo>
                      <a:pt x="14356" y="416331"/>
                      <a:pt x="9571" y="392404"/>
                      <a:pt x="9571" y="363692"/>
                    </a:cubicBezTo>
                    <a:cubicBezTo>
                      <a:pt x="4785" y="334979"/>
                      <a:pt x="4785" y="311052"/>
                      <a:pt x="4785" y="287125"/>
                    </a:cubicBezTo>
                    <a:cubicBezTo>
                      <a:pt x="4785" y="263198"/>
                      <a:pt x="4785" y="239271"/>
                      <a:pt x="0" y="215344"/>
                    </a:cubicBezTo>
                    <a:cubicBezTo>
                      <a:pt x="0" y="191417"/>
                      <a:pt x="0" y="172275"/>
                      <a:pt x="0" y="148348"/>
                    </a:cubicBezTo>
                    <a:cubicBezTo>
                      <a:pt x="0" y="138777"/>
                      <a:pt x="0" y="129206"/>
                      <a:pt x="0" y="119635"/>
                    </a:cubicBezTo>
                    <a:cubicBezTo>
                      <a:pt x="0" y="110065"/>
                      <a:pt x="0" y="100494"/>
                      <a:pt x="0" y="95708"/>
                    </a:cubicBezTo>
                    <a:cubicBezTo>
                      <a:pt x="0" y="81352"/>
                      <a:pt x="0" y="66996"/>
                      <a:pt x="4785" y="52640"/>
                    </a:cubicBezTo>
                    <a:cubicBezTo>
                      <a:pt x="14356" y="14356"/>
                      <a:pt x="14356" y="0"/>
                      <a:pt x="14356" y="0"/>
                    </a:cubicBezTo>
                    <a:close/>
                  </a:path>
                </a:pathLst>
              </a:custGeom>
              <a:solidFill>
                <a:srgbClr val="EA9600"/>
              </a:solidFill>
              <a:ln w="47824"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xmlns="" id="{4D7B0F30-292D-4CCF-B096-0FCDED91C240}"/>
                  </a:ext>
                </a:extLst>
              </p:cNvPr>
              <p:cNvSpPr/>
              <p:nvPr/>
            </p:nvSpPr>
            <p:spPr>
              <a:xfrm>
                <a:off x="8617604" y="7803274"/>
                <a:ext cx="124420" cy="885301"/>
              </a:xfrm>
              <a:custGeom>
                <a:avLst/>
                <a:gdLst>
                  <a:gd name="connsiteX0" fmla="*/ 19142 w 124420"/>
                  <a:gd name="connsiteY0" fmla="*/ 0 h 885301"/>
                  <a:gd name="connsiteX1" fmla="*/ 19142 w 124420"/>
                  <a:gd name="connsiteY1" fmla="*/ 9571 h 885301"/>
                  <a:gd name="connsiteX2" fmla="*/ 19142 w 124420"/>
                  <a:gd name="connsiteY2" fmla="*/ 38283 h 885301"/>
                  <a:gd name="connsiteX3" fmla="*/ 19142 w 124420"/>
                  <a:gd name="connsiteY3" fmla="*/ 138777 h 885301"/>
                  <a:gd name="connsiteX4" fmla="*/ 19142 w 124420"/>
                  <a:gd name="connsiteY4" fmla="*/ 205773 h 885301"/>
                  <a:gd name="connsiteX5" fmla="*/ 23927 w 124420"/>
                  <a:gd name="connsiteY5" fmla="*/ 282340 h 885301"/>
                  <a:gd name="connsiteX6" fmla="*/ 28712 w 124420"/>
                  <a:gd name="connsiteY6" fmla="*/ 363692 h 885301"/>
                  <a:gd name="connsiteX7" fmla="*/ 33498 w 124420"/>
                  <a:gd name="connsiteY7" fmla="*/ 406760 h 885301"/>
                  <a:gd name="connsiteX8" fmla="*/ 38283 w 124420"/>
                  <a:gd name="connsiteY8" fmla="*/ 449829 h 885301"/>
                  <a:gd name="connsiteX9" fmla="*/ 43069 w 124420"/>
                  <a:gd name="connsiteY9" fmla="*/ 492898 h 885301"/>
                  <a:gd name="connsiteX10" fmla="*/ 47854 w 124420"/>
                  <a:gd name="connsiteY10" fmla="*/ 531181 h 885301"/>
                  <a:gd name="connsiteX11" fmla="*/ 62211 w 124420"/>
                  <a:gd name="connsiteY11" fmla="*/ 607748 h 885301"/>
                  <a:gd name="connsiteX12" fmla="*/ 76567 w 124420"/>
                  <a:gd name="connsiteY12" fmla="*/ 679529 h 885301"/>
                  <a:gd name="connsiteX13" fmla="*/ 81352 w 124420"/>
                  <a:gd name="connsiteY13" fmla="*/ 713027 h 885301"/>
                  <a:gd name="connsiteX14" fmla="*/ 90923 w 124420"/>
                  <a:gd name="connsiteY14" fmla="*/ 746525 h 885301"/>
                  <a:gd name="connsiteX15" fmla="*/ 105279 w 124420"/>
                  <a:gd name="connsiteY15" fmla="*/ 803950 h 885301"/>
                  <a:gd name="connsiteX16" fmla="*/ 114850 w 124420"/>
                  <a:gd name="connsiteY16" fmla="*/ 847019 h 885301"/>
                  <a:gd name="connsiteX17" fmla="*/ 124421 w 124420"/>
                  <a:gd name="connsiteY17" fmla="*/ 885302 h 885301"/>
                  <a:gd name="connsiteX18" fmla="*/ 110065 w 124420"/>
                  <a:gd name="connsiteY18" fmla="*/ 851804 h 885301"/>
                  <a:gd name="connsiteX19" fmla="*/ 95708 w 124420"/>
                  <a:gd name="connsiteY19" fmla="*/ 808735 h 885301"/>
                  <a:gd name="connsiteX20" fmla="*/ 76567 w 124420"/>
                  <a:gd name="connsiteY20" fmla="*/ 756096 h 885301"/>
                  <a:gd name="connsiteX21" fmla="*/ 66996 w 124420"/>
                  <a:gd name="connsiteY21" fmla="*/ 727383 h 885301"/>
                  <a:gd name="connsiteX22" fmla="*/ 57425 w 124420"/>
                  <a:gd name="connsiteY22" fmla="*/ 693885 h 885301"/>
                  <a:gd name="connsiteX23" fmla="*/ 38283 w 124420"/>
                  <a:gd name="connsiteY23" fmla="*/ 622104 h 885301"/>
                  <a:gd name="connsiteX24" fmla="*/ 23927 w 124420"/>
                  <a:gd name="connsiteY24" fmla="*/ 540752 h 885301"/>
                  <a:gd name="connsiteX25" fmla="*/ 19142 w 124420"/>
                  <a:gd name="connsiteY25" fmla="*/ 497683 h 885301"/>
                  <a:gd name="connsiteX26" fmla="*/ 14356 w 124420"/>
                  <a:gd name="connsiteY26" fmla="*/ 454615 h 885301"/>
                  <a:gd name="connsiteX27" fmla="*/ 9571 w 124420"/>
                  <a:gd name="connsiteY27" fmla="*/ 411546 h 885301"/>
                  <a:gd name="connsiteX28" fmla="*/ 4785 w 124420"/>
                  <a:gd name="connsiteY28" fmla="*/ 368477 h 885301"/>
                  <a:gd name="connsiteX29" fmla="*/ 0 w 124420"/>
                  <a:gd name="connsiteY29" fmla="*/ 287125 h 885301"/>
                  <a:gd name="connsiteX30" fmla="*/ 0 w 124420"/>
                  <a:gd name="connsiteY30" fmla="*/ 210558 h 885301"/>
                  <a:gd name="connsiteX31" fmla="*/ 4785 w 124420"/>
                  <a:gd name="connsiteY31" fmla="*/ 143562 h 885301"/>
                  <a:gd name="connsiteX32" fmla="*/ 9571 w 124420"/>
                  <a:gd name="connsiteY32" fmla="*/ 86138 h 885301"/>
                  <a:gd name="connsiteX33" fmla="*/ 14356 w 124420"/>
                  <a:gd name="connsiteY33" fmla="*/ 43069 h 885301"/>
                  <a:gd name="connsiteX34" fmla="*/ 19142 w 124420"/>
                  <a:gd name="connsiteY34" fmla="*/ 14356 h 885301"/>
                  <a:gd name="connsiteX35" fmla="*/ 19142 w 124420"/>
                  <a:gd name="connsiteY35" fmla="*/ 0 h 88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4420" h="885301">
                    <a:moveTo>
                      <a:pt x="19142" y="0"/>
                    </a:moveTo>
                    <a:cubicBezTo>
                      <a:pt x="19142" y="0"/>
                      <a:pt x="19142" y="4786"/>
                      <a:pt x="19142" y="9571"/>
                    </a:cubicBezTo>
                    <a:cubicBezTo>
                      <a:pt x="19142" y="14356"/>
                      <a:pt x="19142" y="23927"/>
                      <a:pt x="19142" y="38283"/>
                    </a:cubicBezTo>
                    <a:cubicBezTo>
                      <a:pt x="19142" y="62211"/>
                      <a:pt x="19142" y="95708"/>
                      <a:pt x="19142" y="138777"/>
                    </a:cubicBezTo>
                    <a:cubicBezTo>
                      <a:pt x="19142" y="157919"/>
                      <a:pt x="19142" y="181846"/>
                      <a:pt x="19142" y="205773"/>
                    </a:cubicBezTo>
                    <a:cubicBezTo>
                      <a:pt x="19142" y="229700"/>
                      <a:pt x="23927" y="253627"/>
                      <a:pt x="23927" y="282340"/>
                    </a:cubicBezTo>
                    <a:cubicBezTo>
                      <a:pt x="23927" y="306267"/>
                      <a:pt x="28712" y="334979"/>
                      <a:pt x="28712" y="363692"/>
                    </a:cubicBezTo>
                    <a:cubicBezTo>
                      <a:pt x="28712" y="378048"/>
                      <a:pt x="33498" y="392404"/>
                      <a:pt x="33498" y="406760"/>
                    </a:cubicBezTo>
                    <a:cubicBezTo>
                      <a:pt x="33498" y="421117"/>
                      <a:pt x="38283" y="435473"/>
                      <a:pt x="38283" y="449829"/>
                    </a:cubicBezTo>
                    <a:cubicBezTo>
                      <a:pt x="38283" y="464185"/>
                      <a:pt x="43069" y="478542"/>
                      <a:pt x="43069" y="492898"/>
                    </a:cubicBezTo>
                    <a:cubicBezTo>
                      <a:pt x="43069" y="507254"/>
                      <a:pt x="47854" y="521610"/>
                      <a:pt x="47854" y="531181"/>
                    </a:cubicBezTo>
                    <a:cubicBezTo>
                      <a:pt x="52640" y="559894"/>
                      <a:pt x="57425" y="583821"/>
                      <a:pt x="62211" y="607748"/>
                    </a:cubicBezTo>
                    <a:cubicBezTo>
                      <a:pt x="66996" y="631675"/>
                      <a:pt x="71781" y="655602"/>
                      <a:pt x="76567" y="679529"/>
                    </a:cubicBezTo>
                    <a:cubicBezTo>
                      <a:pt x="76567" y="689100"/>
                      <a:pt x="81352" y="703456"/>
                      <a:pt x="81352" y="713027"/>
                    </a:cubicBezTo>
                    <a:cubicBezTo>
                      <a:pt x="86138" y="722598"/>
                      <a:pt x="86138" y="732169"/>
                      <a:pt x="90923" y="746525"/>
                    </a:cubicBezTo>
                    <a:cubicBezTo>
                      <a:pt x="95708" y="765667"/>
                      <a:pt x="100494" y="784808"/>
                      <a:pt x="105279" y="803950"/>
                    </a:cubicBezTo>
                    <a:cubicBezTo>
                      <a:pt x="110065" y="818306"/>
                      <a:pt x="114850" y="832662"/>
                      <a:pt x="114850" y="847019"/>
                    </a:cubicBezTo>
                    <a:cubicBezTo>
                      <a:pt x="119635" y="870946"/>
                      <a:pt x="124421" y="885302"/>
                      <a:pt x="124421" y="885302"/>
                    </a:cubicBezTo>
                    <a:cubicBezTo>
                      <a:pt x="124421" y="885302"/>
                      <a:pt x="119635" y="870946"/>
                      <a:pt x="110065" y="851804"/>
                    </a:cubicBezTo>
                    <a:cubicBezTo>
                      <a:pt x="105279" y="842233"/>
                      <a:pt x="100494" y="827877"/>
                      <a:pt x="95708" y="808735"/>
                    </a:cubicBezTo>
                    <a:cubicBezTo>
                      <a:pt x="90923" y="794379"/>
                      <a:pt x="86138" y="775238"/>
                      <a:pt x="76567" y="756096"/>
                    </a:cubicBezTo>
                    <a:cubicBezTo>
                      <a:pt x="71781" y="746525"/>
                      <a:pt x="71781" y="736954"/>
                      <a:pt x="66996" y="727383"/>
                    </a:cubicBezTo>
                    <a:cubicBezTo>
                      <a:pt x="62211" y="717812"/>
                      <a:pt x="62211" y="703456"/>
                      <a:pt x="57425" y="693885"/>
                    </a:cubicBezTo>
                    <a:cubicBezTo>
                      <a:pt x="52640" y="669958"/>
                      <a:pt x="43069" y="646031"/>
                      <a:pt x="38283" y="622104"/>
                    </a:cubicBezTo>
                    <a:cubicBezTo>
                      <a:pt x="33498" y="598177"/>
                      <a:pt x="28712" y="569465"/>
                      <a:pt x="23927" y="540752"/>
                    </a:cubicBezTo>
                    <a:cubicBezTo>
                      <a:pt x="23927" y="526396"/>
                      <a:pt x="19142" y="512040"/>
                      <a:pt x="19142" y="497683"/>
                    </a:cubicBezTo>
                    <a:cubicBezTo>
                      <a:pt x="19142" y="483327"/>
                      <a:pt x="14356" y="468971"/>
                      <a:pt x="14356" y="454615"/>
                    </a:cubicBezTo>
                    <a:cubicBezTo>
                      <a:pt x="14356" y="440258"/>
                      <a:pt x="9571" y="425902"/>
                      <a:pt x="9571" y="411546"/>
                    </a:cubicBezTo>
                    <a:cubicBezTo>
                      <a:pt x="9571" y="397190"/>
                      <a:pt x="9571" y="382833"/>
                      <a:pt x="4785" y="368477"/>
                    </a:cubicBezTo>
                    <a:cubicBezTo>
                      <a:pt x="0" y="339765"/>
                      <a:pt x="0" y="315838"/>
                      <a:pt x="0" y="287125"/>
                    </a:cubicBezTo>
                    <a:cubicBezTo>
                      <a:pt x="0" y="263198"/>
                      <a:pt x="0" y="234485"/>
                      <a:pt x="0" y="210558"/>
                    </a:cubicBezTo>
                    <a:cubicBezTo>
                      <a:pt x="0" y="186631"/>
                      <a:pt x="0" y="162704"/>
                      <a:pt x="4785" y="143562"/>
                    </a:cubicBezTo>
                    <a:cubicBezTo>
                      <a:pt x="4785" y="124421"/>
                      <a:pt x="9571" y="105279"/>
                      <a:pt x="9571" y="86138"/>
                    </a:cubicBezTo>
                    <a:cubicBezTo>
                      <a:pt x="9571" y="66996"/>
                      <a:pt x="14356" y="52640"/>
                      <a:pt x="14356" y="43069"/>
                    </a:cubicBezTo>
                    <a:cubicBezTo>
                      <a:pt x="14356" y="28713"/>
                      <a:pt x="19142" y="23927"/>
                      <a:pt x="19142" y="14356"/>
                    </a:cubicBezTo>
                    <a:cubicBezTo>
                      <a:pt x="19142" y="4786"/>
                      <a:pt x="19142" y="0"/>
                      <a:pt x="19142" y="0"/>
                    </a:cubicBezTo>
                    <a:close/>
                  </a:path>
                </a:pathLst>
              </a:custGeom>
              <a:solidFill>
                <a:srgbClr val="EA9600"/>
              </a:solidFill>
              <a:ln w="47824" cap="flat">
                <a:noFill/>
                <a:prstDash val="solid"/>
                <a:miter/>
              </a:ln>
            </p:spPr>
            <p:txBody>
              <a:bodyPr rtlCol="0" anchor="ctr"/>
              <a:lstStyle/>
              <a:p>
                <a:endParaRPr lang="en-US"/>
              </a:p>
            </p:txBody>
          </p:sp>
          <p:grpSp>
            <p:nvGrpSpPr>
              <p:cNvPr id="63" name="Graphic 3">
                <a:extLst>
                  <a:ext uri="{FF2B5EF4-FFF2-40B4-BE49-F238E27FC236}">
                    <a16:creationId xmlns:a16="http://schemas.microsoft.com/office/drawing/2014/main" xmlns="" id="{DEE441D1-98E0-4649-8D32-F7B7A1289210}"/>
                  </a:ext>
                </a:extLst>
              </p:cNvPr>
              <p:cNvGrpSpPr/>
              <p:nvPr/>
            </p:nvGrpSpPr>
            <p:grpSpPr>
              <a:xfrm>
                <a:off x="8765951" y="7645355"/>
                <a:ext cx="813521" cy="1034415"/>
                <a:chOff x="8765951" y="7645355"/>
                <a:chExt cx="813521" cy="1034415"/>
              </a:xfrm>
            </p:grpSpPr>
            <p:sp>
              <p:nvSpPr>
                <p:cNvPr id="114" name="Freeform: Shape 113">
                  <a:extLst>
                    <a:ext uri="{FF2B5EF4-FFF2-40B4-BE49-F238E27FC236}">
                      <a16:creationId xmlns:a16="http://schemas.microsoft.com/office/drawing/2014/main" xmlns="" id="{D8C8FE7D-FF1F-4730-9B85-45B75238D5AE}"/>
                    </a:ext>
                  </a:extLst>
                </p:cNvPr>
                <p:cNvSpPr/>
                <p:nvPr/>
              </p:nvSpPr>
              <p:spPr>
                <a:xfrm>
                  <a:off x="8780308" y="7646887"/>
                  <a:ext cx="799164" cy="1032884"/>
                </a:xfrm>
                <a:custGeom>
                  <a:avLst/>
                  <a:gdLst>
                    <a:gd name="connsiteX0" fmla="*/ 0 w 799164"/>
                    <a:gd name="connsiteY0" fmla="*/ 36752 h 1032884"/>
                    <a:gd name="connsiteX1" fmla="*/ 43069 w 799164"/>
                    <a:gd name="connsiteY1" fmla="*/ 137246 h 1032884"/>
                    <a:gd name="connsiteX2" fmla="*/ 62210 w 799164"/>
                    <a:gd name="connsiteY2" fmla="*/ 405229 h 1032884"/>
                    <a:gd name="connsiteX3" fmla="*/ 167490 w 799164"/>
                    <a:gd name="connsiteY3" fmla="*/ 945981 h 1032884"/>
                    <a:gd name="connsiteX4" fmla="*/ 153133 w 799164"/>
                    <a:gd name="connsiteY4" fmla="*/ 1032119 h 1032884"/>
                    <a:gd name="connsiteX5" fmla="*/ 263198 w 799164"/>
                    <a:gd name="connsiteY5" fmla="*/ 1022548 h 1032884"/>
                    <a:gd name="connsiteX6" fmla="*/ 555108 w 799164"/>
                    <a:gd name="connsiteY6" fmla="*/ 960337 h 1032884"/>
                    <a:gd name="connsiteX7" fmla="*/ 799165 w 799164"/>
                    <a:gd name="connsiteY7" fmla="*/ 845487 h 1032884"/>
                    <a:gd name="connsiteX8" fmla="*/ 722598 w 799164"/>
                    <a:gd name="connsiteY8" fmla="*/ 457869 h 1032884"/>
                    <a:gd name="connsiteX9" fmla="*/ 708242 w 799164"/>
                    <a:gd name="connsiteY9" fmla="*/ 247310 h 1032884"/>
                    <a:gd name="connsiteX10" fmla="*/ 641246 w 799164"/>
                    <a:gd name="connsiteY10" fmla="*/ 8039 h 1032884"/>
                    <a:gd name="connsiteX11" fmla="*/ 0 w 799164"/>
                    <a:gd name="connsiteY11" fmla="*/ 36752 h 1032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99164" h="1032884">
                      <a:moveTo>
                        <a:pt x="0" y="36752"/>
                      </a:moveTo>
                      <a:cubicBezTo>
                        <a:pt x="0" y="36752"/>
                        <a:pt x="43069" y="65465"/>
                        <a:pt x="43069" y="137246"/>
                      </a:cubicBezTo>
                      <a:cubicBezTo>
                        <a:pt x="47854" y="209027"/>
                        <a:pt x="57425" y="333448"/>
                        <a:pt x="62210" y="405229"/>
                      </a:cubicBezTo>
                      <a:cubicBezTo>
                        <a:pt x="66996" y="477010"/>
                        <a:pt x="148348" y="874200"/>
                        <a:pt x="167490" y="945981"/>
                      </a:cubicBezTo>
                      <a:cubicBezTo>
                        <a:pt x="186631" y="1017762"/>
                        <a:pt x="186631" y="1022548"/>
                        <a:pt x="153133" y="1032119"/>
                      </a:cubicBezTo>
                      <a:cubicBezTo>
                        <a:pt x="153133" y="1032119"/>
                        <a:pt x="196202" y="1036904"/>
                        <a:pt x="263198" y="1022548"/>
                      </a:cubicBezTo>
                      <a:cubicBezTo>
                        <a:pt x="325408" y="1008192"/>
                        <a:pt x="421117" y="998620"/>
                        <a:pt x="555108" y="960337"/>
                      </a:cubicBezTo>
                      <a:cubicBezTo>
                        <a:pt x="684315" y="922054"/>
                        <a:pt x="799165" y="912483"/>
                        <a:pt x="799165" y="845487"/>
                      </a:cubicBezTo>
                      <a:cubicBezTo>
                        <a:pt x="799165" y="778491"/>
                        <a:pt x="751310" y="558362"/>
                        <a:pt x="722598" y="457869"/>
                      </a:cubicBezTo>
                      <a:cubicBezTo>
                        <a:pt x="693886" y="352589"/>
                        <a:pt x="713027" y="295164"/>
                        <a:pt x="708242" y="247310"/>
                      </a:cubicBezTo>
                      <a:cubicBezTo>
                        <a:pt x="703456" y="204241"/>
                        <a:pt x="684315" y="31967"/>
                        <a:pt x="641246" y="8039"/>
                      </a:cubicBezTo>
                      <a:cubicBezTo>
                        <a:pt x="593392" y="-20673"/>
                        <a:pt x="0" y="36752"/>
                        <a:pt x="0" y="36752"/>
                      </a:cubicBezTo>
                      <a:close/>
                    </a:path>
                  </a:pathLst>
                </a:custGeom>
                <a:solidFill>
                  <a:srgbClr val="FFD900"/>
                </a:solidFill>
                <a:ln w="47824"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xmlns="" id="{5AFACC8C-3CB4-42F3-8242-E1F75207E66C}"/>
                    </a:ext>
                  </a:extLst>
                </p:cNvPr>
                <p:cNvSpPr/>
                <p:nvPr/>
              </p:nvSpPr>
              <p:spPr>
                <a:xfrm>
                  <a:off x="8765951" y="7645355"/>
                  <a:ext cx="813521" cy="1033649"/>
                </a:xfrm>
                <a:custGeom>
                  <a:avLst/>
                  <a:gdLst>
                    <a:gd name="connsiteX0" fmla="*/ 181846 w 813521"/>
                    <a:gd name="connsiteY0" fmla="*/ 1033650 h 1033649"/>
                    <a:gd name="connsiteX1" fmla="*/ 181846 w 813521"/>
                    <a:gd name="connsiteY1" fmla="*/ 1033650 h 1033649"/>
                    <a:gd name="connsiteX2" fmla="*/ 167490 w 813521"/>
                    <a:gd name="connsiteY2" fmla="*/ 1033650 h 1033649"/>
                    <a:gd name="connsiteX3" fmla="*/ 133992 w 813521"/>
                    <a:gd name="connsiteY3" fmla="*/ 1033650 h 1033649"/>
                    <a:gd name="connsiteX4" fmla="*/ 162704 w 813521"/>
                    <a:gd name="connsiteY4" fmla="*/ 1028865 h 1033649"/>
                    <a:gd name="connsiteX5" fmla="*/ 186631 w 813521"/>
                    <a:gd name="connsiteY5" fmla="*/ 1019294 h 1033649"/>
                    <a:gd name="connsiteX6" fmla="*/ 177061 w 813521"/>
                    <a:gd name="connsiteY6" fmla="*/ 952298 h 1033649"/>
                    <a:gd name="connsiteX7" fmla="*/ 71781 w 813521"/>
                    <a:gd name="connsiteY7" fmla="*/ 411546 h 1033649"/>
                    <a:gd name="connsiteX8" fmla="*/ 52640 w 813521"/>
                    <a:gd name="connsiteY8" fmla="*/ 143562 h 1033649"/>
                    <a:gd name="connsiteX9" fmla="*/ 9571 w 813521"/>
                    <a:gd name="connsiteY9" fmla="*/ 47854 h 1033649"/>
                    <a:gd name="connsiteX10" fmla="*/ 0 w 813521"/>
                    <a:gd name="connsiteY10" fmla="*/ 38283 h 1033649"/>
                    <a:gd name="connsiteX11" fmla="*/ 14356 w 813521"/>
                    <a:gd name="connsiteY11" fmla="*/ 38283 h 1033649"/>
                    <a:gd name="connsiteX12" fmla="*/ 583821 w 813521"/>
                    <a:gd name="connsiteY12" fmla="*/ 0 h 1033649"/>
                    <a:gd name="connsiteX13" fmla="*/ 655602 w 813521"/>
                    <a:gd name="connsiteY13" fmla="*/ 4786 h 1033649"/>
                    <a:gd name="connsiteX14" fmla="*/ 722598 w 813521"/>
                    <a:gd name="connsiteY14" fmla="*/ 229700 h 1033649"/>
                    <a:gd name="connsiteX15" fmla="*/ 722598 w 813521"/>
                    <a:gd name="connsiteY15" fmla="*/ 244056 h 1033649"/>
                    <a:gd name="connsiteX16" fmla="*/ 722598 w 813521"/>
                    <a:gd name="connsiteY16" fmla="*/ 296696 h 1033649"/>
                    <a:gd name="connsiteX17" fmla="*/ 736954 w 813521"/>
                    <a:gd name="connsiteY17" fmla="*/ 454615 h 1033649"/>
                    <a:gd name="connsiteX18" fmla="*/ 813521 w 813521"/>
                    <a:gd name="connsiteY18" fmla="*/ 847019 h 1033649"/>
                    <a:gd name="connsiteX19" fmla="*/ 641246 w 813521"/>
                    <a:gd name="connsiteY19" fmla="*/ 947512 h 1033649"/>
                    <a:gd name="connsiteX20" fmla="*/ 564679 w 813521"/>
                    <a:gd name="connsiteY20" fmla="*/ 966654 h 1033649"/>
                    <a:gd name="connsiteX21" fmla="*/ 330194 w 813521"/>
                    <a:gd name="connsiteY21" fmla="*/ 1019294 h 1033649"/>
                    <a:gd name="connsiteX22" fmla="*/ 272769 w 813521"/>
                    <a:gd name="connsiteY22" fmla="*/ 1028865 h 1033649"/>
                    <a:gd name="connsiteX23" fmla="*/ 181846 w 813521"/>
                    <a:gd name="connsiteY23" fmla="*/ 1033650 h 1033649"/>
                    <a:gd name="connsiteX24" fmla="*/ 23927 w 813521"/>
                    <a:gd name="connsiteY24" fmla="*/ 38283 h 1033649"/>
                    <a:gd name="connsiteX25" fmla="*/ 62211 w 813521"/>
                    <a:gd name="connsiteY25" fmla="*/ 133992 h 1033649"/>
                    <a:gd name="connsiteX26" fmla="*/ 81352 w 813521"/>
                    <a:gd name="connsiteY26" fmla="*/ 401975 h 1033649"/>
                    <a:gd name="connsiteX27" fmla="*/ 186631 w 813521"/>
                    <a:gd name="connsiteY27" fmla="*/ 942727 h 1033649"/>
                    <a:gd name="connsiteX28" fmla="*/ 196202 w 813521"/>
                    <a:gd name="connsiteY28" fmla="*/ 1019294 h 1033649"/>
                    <a:gd name="connsiteX29" fmla="*/ 191417 w 813521"/>
                    <a:gd name="connsiteY29" fmla="*/ 1024079 h 1033649"/>
                    <a:gd name="connsiteX30" fmla="*/ 272769 w 813521"/>
                    <a:gd name="connsiteY30" fmla="*/ 1014508 h 1033649"/>
                    <a:gd name="connsiteX31" fmla="*/ 330194 w 813521"/>
                    <a:gd name="connsiteY31" fmla="*/ 1004938 h 1033649"/>
                    <a:gd name="connsiteX32" fmla="*/ 564679 w 813521"/>
                    <a:gd name="connsiteY32" fmla="*/ 952298 h 1033649"/>
                    <a:gd name="connsiteX33" fmla="*/ 641246 w 813521"/>
                    <a:gd name="connsiteY33" fmla="*/ 933156 h 1033649"/>
                    <a:gd name="connsiteX34" fmla="*/ 803950 w 813521"/>
                    <a:gd name="connsiteY34" fmla="*/ 842233 h 1033649"/>
                    <a:gd name="connsiteX35" fmla="*/ 727384 w 813521"/>
                    <a:gd name="connsiteY35" fmla="*/ 454615 h 1033649"/>
                    <a:gd name="connsiteX36" fmla="*/ 713027 w 813521"/>
                    <a:gd name="connsiteY36" fmla="*/ 296696 h 1033649"/>
                    <a:gd name="connsiteX37" fmla="*/ 713027 w 813521"/>
                    <a:gd name="connsiteY37" fmla="*/ 244056 h 1033649"/>
                    <a:gd name="connsiteX38" fmla="*/ 713027 w 813521"/>
                    <a:gd name="connsiteY38" fmla="*/ 229700 h 1033649"/>
                    <a:gd name="connsiteX39" fmla="*/ 650817 w 813521"/>
                    <a:gd name="connsiteY39" fmla="*/ 9571 h 1033649"/>
                    <a:gd name="connsiteX40" fmla="*/ 583821 w 813521"/>
                    <a:gd name="connsiteY40" fmla="*/ 4786 h 1033649"/>
                    <a:gd name="connsiteX41" fmla="*/ 23927 w 813521"/>
                    <a:gd name="connsiteY41" fmla="*/ 38283 h 1033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13521" h="1033649">
                      <a:moveTo>
                        <a:pt x="181846" y="1033650"/>
                      </a:moveTo>
                      <a:lnTo>
                        <a:pt x="181846" y="1033650"/>
                      </a:lnTo>
                      <a:cubicBezTo>
                        <a:pt x="172275" y="1033650"/>
                        <a:pt x="167490" y="1033650"/>
                        <a:pt x="167490" y="1033650"/>
                      </a:cubicBezTo>
                      <a:lnTo>
                        <a:pt x="133992" y="1033650"/>
                      </a:lnTo>
                      <a:lnTo>
                        <a:pt x="162704" y="1028865"/>
                      </a:lnTo>
                      <a:cubicBezTo>
                        <a:pt x="177061" y="1024079"/>
                        <a:pt x="181846" y="1024079"/>
                        <a:pt x="186631" y="1019294"/>
                      </a:cubicBezTo>
                      <a:cubicBezTo>
                        <a:pt x="191417" y="1009723"/>
                        <a:pt x="186631" y="990581"/>
                        <a:pt x="177061" y="952298"/>
                      </a:cubicBezTo>
                      <a:cubicBezTo>
                        <a:pt x="157919" y="875731"/>
                        <a:pt x="76567" y="483327"/>
                        <a:pt x="71781" y="411546"/>
                      </a:cubicBezTo>
                      <a:cubicBezTo>
                        <a:pt x="66996" y="344550"/>
                        <a:pt x="57425" y="215344"/>
                        <a:pt x="52640" y="143562"/>
                      </a:cubicBezTo>
                      <a:cubicBezTo>
                        <a:pt x="47854" y="76567"/>
                        <a:pt x="9571" y="47854"/>
                        <a:pt x="9571" y="47854"/>
                      </a:cubicBezTo>
                      <a:lnTo>
                        <a:pt x="0" y="38283"/>
                      </a:lnTo>
                      <a:lnTo>
                        <a:pt x="14356" y="38283"/>
                      </a:lnTo>
                      <a:cubicBezTo>
                        <a:pt x="19142" y="38283"/>
                        <a:pt x="421117" y="0"/>
                        <a:pt x="583821" y="0"/>
                      </a:cubicBezTo>
                      <a:cubicBezTo>
                        <a:pt x="636461" y="0"/>
                        <a:pt x="650817" y="4786"/>
                        <a:pt x="655602" y="4786"/>
                      </a:cubicBezTo>
                      <a:cubicBezTo>
                        <a:pt x="693886" y="23927"/>
                        <a:pt x="708242" y="129206"/>
                        <a:pt x="722598" y="229700"/>
                      </a:cubicBezTo>
                      <a:cubicBezTo>
                        <a:pt x="722598" y="234485"/>
                        <a:pt x="722598" y="244056"/>
                        <a:pt x="722598" y="244056"/>
                      </a:cubicBezTo>
                      <a:cubicBezTo>
                        <a:pt x="722598" y="258413"/>
                        <a:pt x="722598" y="277554"/>
                        <a:pt x="722598" y="296696"/>
                      </a:cubicBezTo>
                      <a:cubicBezTo>
                        <a:pt x="722598" y="334979"/>
                        <a:pt x="717813" y="382833"/>
                        <a:pt x="736954" y="454615"/>
                      </a:cubicBezTo>
                      <a:cubicBezTo>
                        <a:pt x="765667" y="564679"/>
                        <a:pt x="813521" y="780023"/>
                        <a:pt x="813521" y="847019"/>
                      </a:cubicBezTo>
                      <a:cubicBezTo>
                        <a:pt x="813521" y="904444"/>
                        <a:pt x="736954" y="923585"/>
                        <a:pt x="641246" y="947512"/>
                      </a:cubicBezTo>
                      <a:cubicBezTo>
                        <a:pt x="617319" y="952298"/>
                        <a:pt x="593392" y="961869"/>
                        <a:pt x="564679" y="966654"/>
                      </a:cubicBezTo>
                      <a:cubicBezTo>
                        <a:pt x="468971" y="995367"/>
                        <a:pt x="387619" y="1009723"/>
                        <a:pt x="330194" y="1019294"/>
                      </a:cubicBezTo>
                      <a:cubicBezTo>
                        <a:pt x="311052" y="1024079"/>
                        <a:pt x="291910" y="1024079"/>
                        <a:pt x="272769" y="1028865"/>
                      </a:cubicBezTo>
                      <a:cubicBezTo>
                        <a:pt x="234486" y="1033650"/>
                        <a:pt x="200988" y="1033650"/>
                        <a:pt x="181846" y="1033650"/>
                      </a:cubicBezTo>
                      <a:close/>
                      <a:moveTo>
                        <a:pt x="23927" y="38283"/>
                      </a:moveTo>
                      <a:cubicBezTo>
                        <a:pt x="38283" y="52640"/>
                        <a:pt x="62211" y="81352"/>
                        <a:pt x="62211" y="133992"/>
                      </a:cubicBezTo>
                      <a:cubicBezTo>
                        <a:pt x="66996" y="205773"/>
                        <a:pt x="76567" y="334979"/>
                        <a:pt x="81352" y="401975"/>
                      </a:cubicBezTo>
                      <a:cubicBezTo>
                        <a:pt x="86138" y="473756"/>
                        <a:pt x="167490" y="866160"/>
                        <a:pt x="186631" y="942727"/>
                      </a:cubicBezTo>
                      <a:cubicBezTo>
                        <a:pt x="200988" y="985796"/>
                        <a:pt x="205773" y="1004938"/>
                        <a:pt x="196202" y="1019294"/>
                      </a:cubicBezTo>
                      <a:cubicBezTo>
                        <a:pt x="196202" y="1019294"/>
                        <a:pt x="191417" y="1024079"/>
                        <a:pt x="191417" y="1024079"/>
                      </a:cubicBezTo>
                      <a:cubicBezTo>
                        <a:pt x="210558" y="1024079"/>
                        <a:pt x="239271" y="1019294"/>
                        <a:pt x="272769" y="1014508"/>
                      </a:cubicBezTo>
                      <a:cubicBezTo>
                        <a:pt x="287125" y="1009723"/>
                        <a:pt x="306267" y="1009723"/>
                        <a:pt x="330194" y="1004938"/>
                      </a:cubicBezTo>
                      <a:cubicBezTo>
                        <a:pt x="387619" y="995367"/>
                        <a:pt x="468971" y="981010"/>
                        <a:pt x="564679" y="952298"/>
                      </a:cubicBezTo>
                      <a:cubicBezTo>
                        <a:pt x="593392" y="942727"/>
                        <a:pt x="617319" y="937942"/>
                        <a:pt x="641246" y="933156"/>
                      </a:cubicBezTo>
                      <a:cubicBezTo>
                        <a:pt x="732169" y="909229"/>
                        <a:pt x="803950" y="890088"/>
                        <a:pt x="803950" y="842233"/>
                      </a:cubicBezTo>
                      <a:cubicBezTo>
                        <a:pt x="803950" y="780023"/>
                        <a:pt x="760881" y="559894"/>
                        <a:pt x="727384" y="454615"/>
                      </a:cubicBezTo>
                      <a:cubicBezTo>
                        <a:pt x="708242" y="382833"/>
                        <a:pt x="708242" y="334979"/>
                        <a:pt x="713027" y="296696"/>
                      </a:cubicBezTo>
                      <a:cubicBezTo>
                        <a:pt x="713027" y="277554"/>
                        <a:pt x="713027" y="258413"/>
                        <a:pt x="713027" y="244056"/>
                      </a:cubicBezTo>
                      <a:cubicBezTo>
                        <a:pt x="713027" y="239271"/>
                        <a:pt x="713027" y="234485"/>
                        <a:pt x="713027" y="229700"/>
                      </a:cubicBezTo>
                      <a:cubicBezTo>
                        <a:pt x="708242" y="177060"/>
                        <a:pt x="689100" y="33498"/>
                        <a:pt x="650817" y="9571"/>
                      </a:cubicBezTo>
                      <a:cubicBezTo>
                        <a:pt x="646031" y="9571"/>
                        <a:pt x="631675" y="4786"/>
                        <a:pt x="583821" y="4786"/>
                      </a:cubicBezTo>
                      <a:cubicBezTo>
                        <a:pt x="435473" y="4786"/>
                        <a:pt x="90923" y="33498"/>
                        <a:pt x="23927" y="38283"/>
                      </a:cubicBezTo>
                      <a:close/>
                    </a:path>
                  </a:pathLst>
                </a:custGeom>
                <a:solidFill>
                  <a:srgbClr val="EA9600"/>
                </a:solidFill>
                <a:ln w="47824" cap="flat">
                  <a:noFill/>
                  <a:prstDash val="solid"/>
                  <a:miter/>
                </a:ln>
              </p:spPr>
              <p:txBody>
                <a:bodyPr rtlCol="0" anchor="ctr"/>
                <a:lstStyle/>
                <a:p>
                  <a:endParaRPr lang="en-US"/>
                </a:p>
              </p:txBody>
            </p:sp>
          </p:grpSp>
          <p:sp>
            <p:nvSpPr>
              <p:cNvPr id="64" name="Freeform: Shape 63">
                <a:extLst>
                  <a:ext uri="{FF2B5EF4-FFF2-40B4-BE49-F238E27FC236}">
                    <a16:creationId xmlns:a16="http://schemas.microsoft.com/office/drawing/2014/main" xmlns="" id="{2B74954A-DE97-4C0B-A939-C32A0E2A981D}"/>
                  </a:ext>
                </a:extLst>
              </p:cNvPr>
              <p:cNvSpPr/>
              <p:nvPr/>
            </p:nvSpPr>
            <p:spPr>
              <a:xfrm>
                <a:off x="8794664" y="7644309"/>
                <a:ext cx="799164" cy="1035462"/>
              </a:xfrm>
              <a:custGeom>
                <a:avLst/>
                <a:gdLst>
                  <a:gd name="connsiteX0" fmla="*/ 741740 w 799164"/>
                  <a:gd name="connsiteY0" fmla="*/ 848066 h 1035462"/>
                  <a:gd name="connsiteX1" fmla="*/ 593392 w 799164"/>
                  <a:gd name="connsiteY1" fmla="*/ 891134 h 1035462"/>
                  <a:gd name="connsiteX2" fmla="*/ 397190 w 799164"/>
                  <a:gd name="connsiteY2" fmla="*/ 934203 h 1035462"/>
                  <a:gd name="connsiteX3" fmla="*/ 234486 w 799164"/>
                  <a:gd name="connsiteY3" fmla="*/ 967701 h 1035462"/>
                  <a:gd name="connsiteX4" fmla="*/ 177061 w 799164"/>
                  <a:gd name="connsiteY4" fmla="*/ 924632 h 1035462"/>
                  <a:gd name="connsiteX5" fmla="*/ 76567 w 799164"/>
                  <a:gd name="connsiteY5" fmla="*/ 551370 h 1035462"/>
                  <a:gd name="connsiteX6" fmla="*/ 90923 w 799164"/>
                  <a:gd name="connsiteY6" fmla="*/ 465232 h 1035462"/>
                  <a:gd name="connsiteX7" fmla="*/ 167490 w 799164"/>
                  <a:gd name="connsiteY7" fmla="*/ 470018 h 1035462"/>
                  <a:gd name="connsiteX8" fmla="*/ 210558 w 799164"/>
                  <a:gd name="connsiteY8" fmla="*/ 575297 h 1035462"/>
                  <a:gd name="connsiteX9" fmla="*/ 272769 w 799164"/>
                  <a:gd name="connsiteY9" fmla="*/ 714074 h 1035462"/>
                  <a:gd name="connsiteX10" fmla="*/ 363692 w 799164"/>
                  <a:gd name="connsiteY10" fmla="*/ 642293 h 1035462"/>
                  <a:gd name="connsiteX11" fmla="*/ 349336 w 799164"/>
                  <a:gd name="connsiteY11" fmla="*/ 580082 h 1035462"/>
                  <a:gd name="connsiteX12" fmla="*/ 325409 w 799164"/>
                  <a:gd name="connsiteY12" fmla="*/ 474803 h 1035462"/>
                  <a:gd name="connsiteX13" fmla="*/ 378048 w 799164"/>
                  <a:gd name="connsiteY13" fmla="*/ 436520 h 1035462"/>
                  <a:gd name="connsiteX14" fmla="*/ 483327 w 799164"/>
                  <a:gd name="connsiteY14" fmla="*/ 412593 h 1035462"/>
                  <a:gd name="connsiteX15" fmla="*/ 564679 w 799164"/>
                  <a:gd name="connsiteY15" fmla="*/ 403022 h 1035462"/>
                  <a:gd name="connsiteX16" fmla="*/ 593392 w 799164"/>
                  <a:gd name="connsiteY16" fmla="*/ 484374 h 1035462"/>
                  <a:gd name="connsiteX17" fmla="*/ 626890 w 799164"/>
                  <a:gd name="connsiteY17" fmla="*/ 608795 h 1035462"/>
                  <a:gd name="connsiteX18" fmla="*/ 756096 w 799164"/>
                  <a:gd name="connsiteY18" fmla="*/ 618366 h 1035462"/>
                  <a:gd name="connsiteX19" fmla="*/ 717813 w 799164"/>
                  <a:gd name="connsiteY19" fmla="*/ 455661 h 1035462"/>
                  <a:gd name="connsiteX20" fmla="*/ 703457 w 799164"/>
                  <a:gd name="connsiteY20" fmla="*/ 245103 h 1035462"/>
                  <a:gd name="connsiteX21" fmla="*/ 636461 w 799164"/>
                  <a:gd name="connsiteY21" fmla="*/ 5832 h 1035462"/>
                  <a:gd name="connsiteX22" fmla="*/ 0 w 799164"/>
                  <a:gd name="connsiteY22" fmla="*/ 39330 h 1035462"/>
                  <a:gd name="connsiteX23" fmla="*/ 43069 w 799164"/>
                  <a:gd name="connsiteY23" fmla="*/ 139824 h 1035462"/>
                  <a:gd name="connsiteX24" fmla="*/ 62211 w 799164"/>
                  <a:gd name="connsiteY24" fmla="*/ 407807 h 1035462"/>
                  <a:gd name="connsiteX25" fmla="*/ 167490 w 799164"/>
                  <a:gd name="connsiteY25" fmla="*/ 948559 h 1035462"/>
                  <a:gd name="connsiteX26" fmla="*/ 153134 w 799164"/>
                  <a:gd name="connsiteY26" fmla="*/ 1034697 h 1035462"/>
                  <a:gd name="connsiteX27" fmla="*/ 263198 w 799164"/>
                  <a:gd name="connsiteY27" fmla="*/ 1025126 h 1035462"/>
                  <a:gd name="connsiteX28" fmla="*/ 555109 w 799164"/>
                  <a:gd name="connsiteY28" fmla="*/ 962916 h 1035462"/>
                  <a:gd name="connsiteX29" fmla="*/ 799165 w 799164"/>
                  <a:gd name="connsiteY29" fmla="*/ 848066 h 1035462"/>
                  <a:gd name="connsiteX30" fmla="*/ 794380 w 799164"/>
                  <a:gd name="connsiteY30" fmla="*/ 809782 h 1035462"/>
                  <a:gd name="connsiteX31" fmla="*/ 741740 w 799164"/>
                  <a:gd name="connsiteY31" fmla="*/ 848066 h 1035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99164" h="1035462">
                    <a:moveTo>
                      <a:pt x="741740" y="848066"/>
                    </a:moveTo>
                    <a:cubicBezTo>
                      <a:pt x="693886" y="871993"/>
                      <a:pt x="641246" y="876778"/>
                      <a:pt x="593392" y="891134"/>
                    </a:cubicBezTo>
                    <a:cubicBezTo>
                      <a:pt x="526396" y="905490"/>
                      <a:pt x="464186" y="919847"/>
                      <a:pt x="397190" y="934203"/>
                    </a:cubicBezTo>
                    <a:cubicBezTo>
                      <a:pt x="349336" y="943774"/>
                      <a:pt x="287125" y="967701"/>
                      <a:pt x="234486" y="967701"/>
                    </a:cubicBezTo>
                    <a:cubicBezTo>
                      <a:pt x="200988" y="967701"/>
                      <a:pt x="186631" y="953345"/>
                      <a:pt x="177061" y="924632"/>
                    </a:cubicBezTo>
                    <a:cubicBezTo>
                      <a:pt x="129206" y="804997"/>
                      <a:pt x="95708" y="675791"/>
                      <a:pt x="76567" y="551370"/>
                    </a:cubicBezTo>
                    <a:cubicBezTo>
                      <a:pt x="71781" y="527443"/>
                      <a:pt x="62211" y="479589"/>
                      <a:pt x="90923" y="465232"/>
                    </a:cubicBezTo>
                    <a:cubicBezTo>
                      <a:pt x="105279" y="455661"/>
                      <a:pt x="153134" y="460447"/>
                      <a:pt x="167490" y="470018"/>
                    </a:cubicBezTo>
                    <a:cubicBezTo>
                      <a:pt x="196202" y="489159"/>
                      <a:pt x="200988" y="541799"/>
                      <a:pt x="210558" y="575297"/>
                    </a:cubicBezTo>
                    <a:cubicBezTo>
                      <a:pt x="220130" y="613580"/>
                      <a:pt x="224915" y="714074"/>
                      <a:pt x="272769" y="714074"/>
                    </a:cubicBezTo>
                    <a:cubicBezTo>
                      <a:pt x="315838" y="714074"/>
                      <a:pt x="373263" y="699718"/>
                      <a:pt x="363692" y="642293"/>
                    </a:cubicBezTo>
                    <a:cubicBezTo>
                      <a:pt x="358906" y="623151"/>
                      <a:pt x="354121" y="599224"/>
                      <a:pt x="349336" y="580082"/>
                    </a:cubicBezTo>
                    <a:cubicBezTo>
                      <a:pt x="339765" y="546584"/>
                      <a:pt x="325409" y="508301"/>
                      <a:pt x="325409" y="474803"/>
                    </a:cubicBezTo>
                    <a:cubicBezTo>
                      <a:pt x="325409" y="446091"/>
                      <a:pt x="354121" y="441305"/>
                      <a:pt x="378048" y="436520"/>
                    </a:cubicBezTo>
                    <a:cubicBezTo>
                      <a:pt x="416332" y="431734"/>
                      <a:pt x="445044" y="426949"/>
                      <a:pt x="483327" y="412593"/>
                    </a:cubicBezTo>
                    <a:cubicBezTo>
                      <a:pt x="502469" y="407807"/>
                      <a:pt x="545538" y="383880"/>
                      <a:pt x="564679" y="403022"/>
                    </a:cubicBezTo>
                    <a:cubicBezTo>
                      <a:pt x="583821" y="422163"/>
                      <a:pt x="588607" y="460447"/>
                      <a:pt x="593392" y="484374"/>
                    </a:cubicBezTo>
                    <a:cubicBezTo>
                      <a:pt x="598177" y="527443"/>
                      <a:pt x="602963" y="570511"/>
                      <a:pt x="626890" y="608795"/>
                    </a:cubicBezTo>
                    <a:cubicBezTo>
                      <a:pt x="650817" y="647078"/>
                      <a:pt x="713027" y="637507"/>
                      <a:pt x="756096" y="618366"/>
                    </a:cubicBezTo>
                    <a:cubicBezTo>
                      <a:pt x="741740" y="556155"/>
                      <a:pt x="727384" y="493945"/>
                      <a:pt x="717813" y="455661"/>
                    </a:cubicBezTo>
                    <a:cubicBezTo>
                      <a:pt x="689100" y="350382"/>
                      <a:pt x="708242" y="292957"/>
                      <a:pt x="703457" y="245103"/>
                    </a:cubicBezTo>
                    <a:cubicBezTo>
                      <a:pt x="698671" y="202034"/>
                      <a:pt x="679530" y="29759"/>
                      <a:pt x="636461" y="5832"/>
                    </a:cubicBezTo>
                    <a:cubicBezTo>
                      <a:pt x="593392" y="-18095"/>
                      <a:pt x="0" y="39330"/>
                      <a:pt x="0" y="39330"/>
                    </a:cubicBezTo>
                    <a:cubicBezTo>
                      <a:pt x="0" y="39330"/>
                      <a:pt x="43069" y="68043"/>
                      <a:pt x="43069" y="139824"/>
                    </a:cubicBezTo>
                    <a:cubicBezTo>
                      <a:pt x="47854" y="211605"/>
                      <a:pt x="57425" y="336026"/>
                      <a:pt x="62211" y="407807"/>
                    </a:cubicBezTo>
                    <a:cubicBezTo>
                      <a:pt x="66996" y="479589"/>
                      <a:pt x="148348" y="876778"/>
                      <a:pt x="167490" y="948559"/>
                    </a:cubicBezTo>
                    <a:cubicBezTo>
                      <a:pt x="186631" y="1020340"/>
                      <a:pt x="186631" y="1025126"/>
                      <a:pt x="153134" y="1034697"/>
                    </a:cubicBezTo>
                    <a:cubicBezTo>
                      <a:pt x="153134" y="1034697"/>
                      <a:pt x="196202" y="1039482"/>
                      <a:pt x="263198" y="1025126"/>
                    </a:cubicBezTo>
                    <a:cubicBezTo>
                      <a:pt x="325409" y="1010770"/>
                      <a:pt x="421117" y="1001199"/>
                      <a:pt x="555109" y="962916"/>
                    </a:cubicBezTo>
                    <a:cubicBezTo>
                      <a:pt x="684315" y="924632"/>
                      <a:pt x="799165" y="915061"/>
                      <a:pt x="799165" y="848066"/>
                    </a:cubicBezTo>
                    <a:cubicBezTo>
                      <a:pt x="799165" y="838495"/>
                      <a:pt x="799165" y="824139"/>
                      <a:pt x="794380" y="809782"/>
                    </a:cubicBezTo>
                    <a:cubicBezTo>
                      <a:pt x="775238" y="824139"/>
                      <a:pt x="760882" y="838495"/>
                      <a:pt x="741740" y="848066"/>
                    </a:cubicBezTo>
                    <a:close/>
                  </a:path>
                </a:pathLst>
              </a:custGeom>
              <a:solidFill>
                <a:srgbClr val="FFD900"/>
              </a:solidFill>
              <a:ln w="47824" cap="flat">
                <a:noFill/>
                <a:prstDash val="solid"/>
                <a:miter/>
              </a:ln>
            </p:spPr>
            <p:txBody>
              <a:bodyPr rtlCol="0" anchor="ctr"/>
              <a:lstStyle/>
              <a:p>
                <a:endParaRPr lang="en-US"/>
              </a:p>
            </p:txBody>
          </p:sp>
          <p:grpSp>
            <p:nvGrpSpPr>
              <p:cNvPr id="65" name="Graphic 3">
                <a:extLst>
                  <a:ext uri="{FF2B5EF4-FFF2-40B4-BE49-F238E27FC236}">
                    <a16:creationId xmlns:a16="http://schemas.microsoft.com/office/drawing/2014/main" xmlns="" id="{233B8FA7-2B9D-4D20-B255-310BBD15E0B9}"/>
                  </a:ext>
                </a:extLst>
              </p:cNvPr>
              <p:cNvGrpSpPr/>
              <p:nvPr/>
            </p:nvGrpSpPr>
            <p:grpSpPr>
              <a:xfrm>
                <a:off x="8555393" y="7564003"/>
                <a:ext cx="995828" cy="507254"/>
                <a:chOff x="8555393" y="7564003"/>
                <a:chExt cx="995828" cy="507254"/>
              </a:xfrm>
            </p:grpSpPr>
            <p:sp>
              <p:nvSpPr>
                <p:cNvPr id="112" name="Freeform: Shape 111">
                  <a:extLst>
                    <a:ext uri="{FF2B5EF4-FFF2-40B4-BE49-F238E27FC236}">
                      <a16:creationId xmlns:a16="http://schemas.microsoft.com/office/drawing/2014/main" xmlns="" id="{7876DB8F-C43E-4ED7-93BC-6B87FEBA335C}"/>
                    </a:ext>
                  </a:extLst>
                </p:cNvPr>
                <p:cNvSpPr/>
                <p:nvPr/>
              </p:nvSpPr>
              <p:spPr>
                <a:xfrm>
                  <a:off x="8560179" y="7575723"/>
                  <a:ext cx="991042" cy="490934"/>
                </a:xfrm>
                <a:custGeom>
                  <a:avLst/>
                  <a:gdLst>
                    <a:gd name="connsiteX0" fmla="*/ 827877 w 991042"/>
                    <a:gd name="connsiteY0" fmla="*/ 16993 h 490934"/>
                    <a:gd name="connsiteX1" fmla="*/ 937942 w 991042"/>
                    <a:gd name="connsiteY1" fmla="*/ 203624 h 490934"/>
                    <a:gd name="connsiteX2" fmla="*/ 990581 w 991042"/>
                    <a:gd name="connsiteY2" fmla="*/ 385470 h 490934"/>
                    <a:gd name="connsiteX3" fmla="*/ 870946 w 991042"/>
                    <a:gd name="connsiteY3" fmla="*/ 414182 h 490934"/>
                    <a:gd name="connsiteX4" fmla="*/ 636460 w 991042"/>
                    <a:gd name="connsiteY4" fmla="*/ 471607 h 490934"/>
                    <a:gd name="connsiteX5" fmla="*/ 488112 w 991042"/>
                    <a:gd name="connsiteY5" fmla="*/ 471607 h 490934"/>
                    <a:gd name="connsiteX6" fmla="*/ 344550 w 991042"/>
                    <a:gd name="connsiteY6" fmla="*/ 462036 h 490934"/>
                    <a:gd name="connsiteX7" fmla="*/ 291910 w 991042"/>
                    <a:gd name="connsiteY7" fmla="*/ 222765 h 490934"/>
                    <a:gd name="connsiteX8" fmla="*/ 153133 w 991042"/>
                    <a:gd name="connsiteY8" fmla="*/ 88774 h 490934"/>
                    <a:gd name="connsiteX9" fmla="*/ 0 w 991042"/>
                    <a:gd name="connsiteY9" fmla="*/ 227551 h 490934"/>
                    <a:gd name="connsiteX10" fmla="*/ 57425 w 991042"/>
                    <a:gd name="connsiteY10" fmla="*/ 112701 h 490934"/>
                    <a:gd name="connsiteX11" fmla="*/ 368477 w 991042"/>
                    <a:gd name="connsiteY11" fmla="*/ 21778 h 490934"/>
                    <a:gd name="connsiteX12" fmla="*/ 827877 w 991042"/>
                    <a:gd name="connsiteY12" fmla="*/ 16993 h 490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1042" h="490934">
                      <a:moveTo>
                        <a:pt x="827877" y="16993"/>
                      </a:moveTo>
                      <a:cubicBezTo>
                        <a:pt x="894873" y="50490"/>
                        <a:pt x="914015" y="146199"/>
                        <a:pt x="937942" y="203624"/>
                      </a:cubicBezTo>
                      <a:cubicBezTo>
                        <a:pt x="961869" y="256263"/>
                        <a:pt x="995367" y="375899"/>
                        <a:pt x="990581" y="385470"/>
                      </a:cubicBezTo>
                      <a:cubicBezTo>
                        <a:pt x="985796" y="395040"/>
                        <a:pt x="918800" y="423753"/>
                        <a:pt x="870946" y="414182"/>
                      </a:cubicBezTo>
                      <a:cubicBezTo>
                        <a:pt x="827877" y="404611"/>
                        <a:pt x="775238" y="457251"/>
                        <a:pt x="636460" y="471607"/>
                      </a:cubicBezTo>
                      <a:cubicBezTo>
                        <a:pt x="497683" y="485963"/>
                        <a:pt x="521610" y="462036"/>
                        <a:pt x="488112" y="471607"/>
                      </a:cubicBezTo>
                      <a:cubicBezTo>
                        <a:pt x="454615" y="481178"/>
                        <a:pt x="358906" y="514676"/>
                        <a:pt x="344550" y="462036"/>
                      </a:cubicBezTo>
                      <a:cubicBezTo>
                        <a:pt x="325408" y="414182"/>
                        <a:pt x="315838" y="265834"/>
                        <a:pt x="291910" y="222765"/>
                      </a:cubicBezTo>
                      <a:cubicBezTo>
                        <a:pt x="267983" y="179697"/>
                        <a:pt x="210558" y="93559"/>
                        <a:pt x="153133" y="88774"/>
                      </a:cubicBezTo>
                      <a:cubicBezTo>
                        <a:pt x="90923" y="83988"/>
                        <a:pt x="23927" y="155769"/>
                        <a:pt x="0" y="227551"/>
                      </a:cubicBezTo>
                      <a:cubicBezTo>
                        <a:pt x="0" y="227551"/>
                        <a:pt x="0" y="174911"/>
                        <a:pt x="57425" y="112701"/>
                      </a:cubicBezTo>
                      <a:cubicBezTo>
                        <a:pt x="114850" y="50490"/>
                        <a:pt x="244056" y="36134"/>
                        <a:pt x="368477" y="21778"/>
                      </a:cubicBezTo>
                      <a:cubicBezTo>
                        <a:pt x="492898" y="7422"/>
                        <a:pt x="760881" y="-16505"/>
                        <a:pt x="827877" y="16993"/>
                      </a:cubicBezTo>
                      <a:close/>
                    </a:path>
                  </a:pathLst>
                </a:custGeom>
                <a:solidFill>
                  <a:srgbClr val="00728F"/>
                </a:solidFill>
                <a:ln w="47824"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xmlns="" id="{654A8D61-E40F-4F36-96F1-B358836730FA}"/>
                    </a:ext>
                  </a:extLst>
                </p:cNvPr>
                <p:cNvSpPr/>
                <p:nvPr/>
              </p:nvSpPr>
              <p:spPr>
                <a:xfrm>
                  <a:off x="8555393" y="7564003"/>
                  <a:ext cx="995828" cy="507254"/>
                </a:xfrm>
                <a:custGeom>
                  <a:avLst/>
                  <a:gdLst>
                    <a:gd name="connsiteX0" fmla="*/ 401975 w 995828"/>
                    <a:gd name="connsiteY0" fmla="*/ 507254 h 507254"/>
                    <a:gd name="connsiteX1" fmla="*/ 344550 w 995828"/>
                    <a:gd name="connsiteY1" fmla="*/ 473756 h 507254"/>
                    <a:gd name="connsiteX2" fmla="*/ 325409 w 995828"/>
                    <a:gd name="connsiteY2" fmla="*/ 368477 h 507254"/>
                    <a:gd name="connsiteX3" fmla="*/ 296696 w 995828"/>
                    <a:gd name="connsiteY3" fmla="*/ 234485 h 507254"/>
                    <a:gd name="connsiteX4" fmla="*/ 157919 w 995828"/>
                    <a:gd name="connsiteY4" fmla="*/ 100494 h 507254"/>
                    <a:gd name="connsiteX5" fmla="*/ 9571 w 995828"/>
                    <a:gd name="connsiteY5" fmla="*/ 234485 h 507254"/>
                    <a:gd name="connsiteX6" fmla="*/ 0 w 995828"/>
                    <a:gd name="connsiteY6" fmla="*/ 258413 h 507254"/>
                    <a:gd name="connsiteX7" fmla="*/ 0 w 995828"/>
                    <a:gd name="connsiteY7" fmla="*/ 229700 h 507254"/>
                    <a:gd name="connsiteX8" fmla="*/ 57425 w 995828"/>
                    <a:gd name="connsiteY8" fmla="*/ 110065 h 507254"/>
                    <a:gd name="connsiteX9" fmla="*/ 349336 w 995828"/>
                    <a:gd name="connsiteY9" fmla="*/ 23927 h 507254"/>
                    <a:gd name="connsiteX10" fmla="*/ 368477 w 995828"/>
                    <a:gd name="connsiteY10" fmla="*/ 23927 h 507254"/>
                    <a:gd name="connsiteX11" fmla="*/ 693886 w 995828"/>
                    <a:gd name="connsiteY11" fmla="*/ 0 h 507254"/>
                    <a:gd name="connsiteX12" fmla="*/ 827877 w 995828"/>
                    <a:gd name="connsiteY12" fmla="*/ 19142 h 507254"/>
                    <a:gd name="connsiteX13" fmla="*/ 923586 w 995828"/>
                    <a:gd name="connsiteY13" fmla="*/ 162704 h 507254"/>
                    <a:gd name="connsiteX14" fmla="*/ 942728 w 995828"/>
                    <a:gd name="connsiteY14" fmla="*/ 205773 h 507254"/>
                    <a:gd name="connsiteX15" fmla="*/ 995367 w 995828"/>
                    <a:gd name="connsiteY15" fmla="*/ 387619 h 507254"/>
                    <a:gd name="connsiteX16" fmla="*/ 894873 w 995828"/>
                    <a:gd name="connsiteY16" fmla="*/ 421117 h 507254"/>
                    <a:gd name="connsiteX17" fmla="*/ 870946 w 995828"/>
                    <a:gd name="connsiteY17" fmla="*/ 416331 h 507254"/>
                    <a:gd name="connsiteX18" fmla="*/ 799165 w 995828"/>
                    <a:gd name="connsiteY18" fmla="*/ 430687 h 507254"/>
                    <a:gd name="connsiteX19" fmla="*/ 636461 w 995828"/>
                    <a:gd name="connsiteY19" fmla="*/ 473756 h 507254"/>
                    <a:gd name="connsiteX20" fmla="*/ 559894 w 995828"/>
                    <a:gd name="connsiteY20" fmla="*/ 478542 h 507254"/>
                    <a:gd name="connsiteX21" fmla="*/ 512040 w 995828"/>
                    <a:gd name="connsiteY21" fmla="*/ 473756 h 507254"/>
                    <a:gd name="connsiteX22" fmla="*/ 488113 w 995828"/>
                    <a:gd name="connsiteY22" fmla="*/ 473756 h 507254"/>
                    <a:gd name="connsiteX23" fmla="*/ 401975 w 995828"/>
                    <a:gd name="connsiteY23" fmla="*/ 507254 h 507254"/>
                    <a:gd name="connsiteX24" fmla="*/ 153134 w 995828"/>
                    <a:gd name="connsiteY24" fmla="*/ 95708 h 507254"/>
                    <a:gd name="connsiteX25" fmla="*/ 157919 w 995828"/>
                    <a:gd name="connsiteY25" fmla="*/ 95708 h 507254"/>
                    <a:gd name="connsiteX26" fmla="*/ 301481 w 995828"/>
                    <a:gd name="connsiteY26" fmla="*/ 234485 h 507254"/>
                    <a:gd name="connsiteX27" fmla="*/ 330194 w 995828"/>
                    <a:gd name="connsiteY27" fmla="*/ 373263 h 507254"/>
                    <a:gd name="connsiteX28" fmla="*/ 349336 w 995828"/>
                    <a:gd name="connsiteY28" fmla="*/ 478542 h 507254"/>
                    <a:gd name="connsiteX29" fmla="*/ 397190 w 995828"/>
                    <a:gd name="connsiteY29" fmla="*/ 502469 h 507254"/>
                    <a:gd name="connsiteX30" fmla="*/ 488113 w 995828"/>
                    <a:gd name="connsiteY30" fmla="*/ 483327 h 507254"/>
                    <a:gd name="connsiteX31" fmla="*/ 516825 w 995828"/>
                    <a:gd name="connsiteY31" fmla="*/ 483327 h 507254"/>
                    <a:gd name="connsiteX32" fmla="*/ 559894 w 995828"/>
                    <a:gd name="connsiteY32" fmla="*/ 488112 h 507254"/>
                    <a:gd name="connsiteX33" fmla="*/ 636461 w 995828"/>
                    <a:gd name="connsiteY33" fmla="*/ 483327 h 507254"/>
                    <a:gd name="connsiteX34" fmla="*/ 794380 w 995828"/>
                    <a:gd name="connsiteY34" fmla="*/ 440258 h 507254"/>
                    <a:gd name="connsiteX35" fmla="*/ 856590 w 995828"/>
                    <a:gd name="connsiteY35" fmla="*/ 421117 h 507254"/>
                    <a:gd name="connsiteX36" fmla="*/ 870946 w 995828"/>
                    <a:gd name="connsiteY36" fmla="*/ 421117 h 507254"/>
                    <a:gd name="connsiteX37" fmla="*/ 890088 w 995828"/>
                    <a:gd name="connsiteY37" fmla="*/ 421117 h 507254"/>
                    <a:gd name="connsiteX38" fmla="*/ 985796 w 995828"/>
                    <a:gd name="connsiteY38" fmla="*/ 392404 h 507254"/>
                    <a:gd name="connsiteX39" fmla="*/ 933156 w 995828"/>
                    <a:gd name="connsiteY39" fmla="*/ 215344 h 507254"/>
                    <a:gd name="connsiteX40" fmla="*/ 914015 w 995828"/>
                    <a:gd name="connsiteY40" fmla="*/ 172275 h 507254"/>
                    <a:gd name="connsiteX41" fmla="*/ 823092 w 995828"/>
                    <a:gd name="connsiteY41" fmla="*/ 33498 h 507254"/>
                    <a:gd name="connsiteX42" fmla="*/ 368477 w 995828"/>
                    <a:gd name="connsiteY42" fmla="*/ 38283 h 507254"/>
                    <a:gd name="connsiteX43" fmla="*/ 349336 w 995828"/>
                    <a:gd name="connsiteY43" fmla="*/ 38283 h 507254"/>
                    <a:gd name="connsiteX44" fmla="*/ 62211 w 995828"/>
                    <a:gd name="connsiteY44" fmla="*/ 124421 h 507254"/>
                    <a:gd name="connsiteX45" fmla="*/ 19142 w 995828"/>
                    <a:gd name="connsiteY45" fmla="*/ 191417 h 507254"/>
                    <a:gd name="connsiteX46" fmla="*/ 153134 w 995828"/>
                    <a:gd name="connsiteY46" fmla="*/ 95708 h 507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995828" h="507254">
                      <a:moveTo>
                        <a:pt x="401975" y="507254"/>
                      </a:moveTo>
                      <a:cubicBezTo>
                        <a:pt x="373263" y="507254"/>
                        <a:pt x="354121" y="497683"/>
                        <a:pt x="344550" y="473756"/>
                      </a:cubicBezTo>
                      <a:cubicBezTo>
                        <a:pt x="334979" y="449829"/>
                        <a:pt x="330194" y="411546"/>
                        <a:pt x="325409" y="368477"/>
                      </a:cubicBezTo>
                      <a:cubicBezTo>
                        <a:pt x="315838" y="315838"/>
                        <a:pt x="306267" y="258413"/>
                        <a:pt x="296696" y="234485"/>
                      </a:cubicBezTo>
                      <a:cubicBezTo>
                        <a:pt x="272769" y="181846"/>
                        <a:pt x="215344" y="105279"/>
                        <a:pt x="157919" y="100494"/>
                      </a:cubicBezTo>
                      <a:cubicBezTo>
                        <a:pt x="100494" y="95708"/>
                        <a:pt x="33498" y="167490"/>
                        <a:pt x="9571" y="234485"/>
                      </a:cubicBezTo>
                      <a:lnTo>
                        <a:pt x="0" y="258413"/>
                      </a:lnTo>
                      <a:lnTo>
                        <a:pt x="0" y="229700"/>
                      </a:lnTo>
                      <a:cubicBezTo>
                        <a:pt x="0" y="229700"/>
                        <a:pt x="0" y="177060"/>
                        <a:pt x="57425" y="110065"/>
                      </a:cubicBezTo>
                      <a:cubicBezTo>
                        <a:pt x="114850" y="47854"/>
                        <a:pt x="234486" y="33498"/>
                        <a:pt x="349336" y="23927"/>
                      </a:cubicBezTo>
                      <a:lnTo>
                        <a:pt x="368477" y="23927"/>
                      </a:lnTo>
                      <a:cubicBezTo>
                        <a:pt x="507255" y="9571"/>
                        <a:pt x="612534" y="0"/>
                        <a:pt x="693886" y="0"/>
                      </a:cubicBezTo>
                      <a:cubicBezTo>
                        <a:pt x="760881" y="0"/>
                        <a:pt x="808736" y="4786"/>
                        <a:pt x="827877" y="19142"/>
                      </a:cubicBezTo>
                      <a:cubicBezTo>
                        <a:pt x="880517" y="47854"/>
                        <a:pt x="904444" y="110065"/>
                        <a:pt x="923586" y="162704"/>
                      </a:cubicBezTo>
                      <a:cubicBezTo>
                        <a:pt x="928371" y="177060"/>
                        <a:pt x="933156" y="191417"/>
                        <a:pt x="942728" y="205773"/>
                      </a:cubicBezTo>
                      <a:cubicBezTo>
                        <a:pt x="966655" y="258413"/>
                        <a:pt x="1000153" y="378048"/>
                        <a:pt x="995367" y="387619"/>
                      </a:cubicBezTo>
                      <a:cubicBezTo>
                        <a:pt x="990582" y="401975"/>
                        <a:pt x="933156" y="421117"/>
                        <a:pt x="894873" y="421117"/>
                      </a:cubicBezTo>
                      <a:cubicBezTo>
                        <a:pt x="885302" y="421117"/>
                        <a:pt x="880517" y="421117"/>
                        <a:pt x="870946" y="416331"/>
                      </a:cubicBezTo>
                      <a:cubicBezTo>
                        <a:pt x="851805" y="411546"/>
                        <a:pt x="827877" y="421117"/>
                        <a:pt x="799165" y="430687"/>
                      </a:cubicBezTo>
                      <a:cubicBezTo>
                        <a:pt x="760881" y="445044"/>
                        <a:pt x="713027" y="464185"/>
                        <a:pt x="636461" y="473756"/>
                      </a:cubicBezTo>
                      <a:cubicBezTo>
                        <a:pt x="602963" y="478542"/>
                        <a:pt x="579036" y="478542"/>
                        <a:pt x="559894" y="478542"/>
                      </a:cubicBezTo>
                      <a:cubicBezTo>
                        <a:pt x="535967" y="478542"/>
                        <a:pt x="521611" y="473756"/>
                        <a:pt x="512040" y="473756"/>
                      </a:cubicBezTo>
                      <a:cubicBezTo>
                        <a:pt x="502469" y="473756"/>
                        <a:pt x="497684" y="468971"/>
                        <a:pt x="488113" y="473756"/>
                      </a:cubicBezTo>
                      <a:cubicBezTo>
                        <a:pt x="473756" y="497683"/>
                        <a:pt x="435473" y="507254"/>
                        <a:pt x="401975" y="507254"/>
                      </a:cubicBezTo>
                      <a:close/>
                      <a:moveTo>
                        <a:pt x="153134" y="95708"/>
                      </a:moveTo>
                      <a:cubicBezTo>
                        <a:pt x="153134" y="95708"/>
                        <a:pt x="157919" y="95708"/>
                        <a:pt x="157919" y="95708"/>
                      </a:cubicBezTo>
                      <a:cubicBezTo>
                        <a:pt x="220130" y="100494"/>
                        <a:pt x="282340" y="186631"/>
                        <a:pt x="301481" y="234485"/>
                      </a:cubicBezTo>
                      <a:cubicBezTo>
                        <a:pt x="315838" y="258413"/>
                        <a:pt x="325409" y="315838"/>
                        <a:pt x="330194" y="373263"/>
                      </a:cubicBezTo>
                      <a:cubicBezTo>
                        <a:pt x="334979" y="416331"/>
                        <a:pt x="344550" y="454615"/>
                        <a:pt x="349336" y="478542"/>
                      </a:cubicBezTo>
                      <a:cubicBezTo>
                        <a:pt x="354121" y="497683"/>
                        <a:pt x="373263" y="502469"/>
                        <a:pt x="397190" y="502469"/>
                      </a:cubicBezTo>
                      <a:cubicBezTo>
                        <a:pt x="430688" y="502469"/>
                        <a:pt x="464186" y="492898"/>
                        <a:pt x="488113" y="483327"/>
                      </a:cubicBezTo>
                      <a:cubicBezTo>
                        <a:pt x="502469" y="478542"/>
                        <a:pt x="507255" y="478542"/>
                        <a:pt x="516825" y="483327"/>
                      </a:cubicBezTo>
                      <a:cubicBezTo>
                        <a:pt x="526396" y="483327"/>
                        <a:pt x="535967" y="488112"/>
                        <a:pt x="559894" y="488112"/>
                      </a:cubicBezTo>
                      <a:cubicBezTo>
                        <a:pt x="579036" y="488112"/>
                        <a:pt x="607748" y="488112"/>
                        <a:pt x="636461" y="483327"/>
                      </a:cubicBezTo>
                      <a:cubicBezTo>
                        <a:pt x="708242" y="473756"/>
                        <a:pt x="760881" y="454615"/>
                        <a:pt x="794380" y="440258"/>
                      </a:cubicBezTo>
                      <a:cubicBezTo>
                        <a:pt x="818307" y="430687"/>
                        <a:pt x="837448" y="421117"/>
                        <a:pt x="856590" y="421117"/>
                      </a:cubicBezTo>
                      <a:cubicBezTo>
                        <a:pt x="861375" y="421117"/>
                        <a:pt x="866161" y="421117"/>
                        <a:pt x="870946" y="421117"/>
                      </a:cubicBezTo>
                      <a:cubicBezTo>
                        <a:pt x="875732" y="421117"/>
                        <a:pt x="885302" y="421117"/>
                        <a:pt x="890088" y="421117"/>
                      </a:cubicBezTo>
                      <a:cubicBezTo>
                        <a:pt x="933156" y="421117"/>
                        <a:pt x="981011" y="397190"/>
                        <a:pt x="985796" y="392404"/>
                      </a:cubicBezTo>
                      <a:cubicBezTo>
                        <a:pt x="985796" y="382833"/>
                        <a:pt x="957084" y="272769"/>
                        <a:pt x="933156" y="215344"/>
                      </a:cubicBezTo>
                      <a:cubicBezTo>
                        <a:pt x="928371" y="200988"/>
                        <a:pt x="923586" y="186631"/>
                        <a:pt x="914015" y="172275"/>
                      </a:cubicBezTo>
                      <a:cubicBezTo>
                        <a:pt x="894873" y="119635"/>
                        <a:pt x="870946" y="57425"/>
                        <a:pt x="823092" y="33498"/>
                      </a:cubicBezTo>
                      <a:cubicBezTo>
                        <a:pt x="780023" y="9571"/>
                        <a:pt x="617319" y="14356"/>
                        <a:pt x="368477" y="38283"/>
                      </a:cubicBezTo>
                      <a:lnTo>
                        <a:pt x="349336" y="38283"/>
                      </a:lnTo>
                      <a:cubicBezTo>
                        <a:pt x="234486" y="52640"/>
                        <a:pt x="114850" y="62211"/>
                        <a:pt x="62211" y="124421"/>
                      </a:cubicBezTo>
                      <a:cubicBezTo>
                        <a:pt x="38283" y="148348"/>
                        <a:pt x="23927" y="172275"/>
                        <a:pt x="19142" y="191417"/>
                      </a:cubicBezTo>
                      <a:cubicBezTo>
                        <a:pt x="52640" y="138777"/>
                        <a:pt x="100494" y="95708"/>
                        <a:pt x="153134" y="95708"/>
                      </a:cubicBezTo>
                      <a:close/>
                    </a:path>
                  </a:pathLst>
                </a:custGeom>
                <a:solidFill>
                  <a:srgbClr val="2A4160"/>
                </a:solidFill>
                <a:ln w="47824" cap="flat">
                  <a:noFill/>
                  <a:prstDash val="solid"/>
                  <a:miter/>
                </a:ln>
              </p:spPr>
              <p:txBody>
                <a:bodyPr rtlCol="0" anchor="ctr"/>
                <a:lstStyle/>
                <a:p>
                  <a:endParaRPr lang="en-US"/>
                </a:p>
              </p:txBody>
            </p:sp>
          </p:grpSp>
          <p:sp>
            <p:nvSpPr>
              <p:cNvPr id="66" name="Freeform: Shape 65">
                <a:extLst>
                  <a:ext uri="{FF2B5EF4-FFF2-40B4-BE49-F238E27FC236}">
                    <a16:creationId xmlns:a16="http://schemas.microsoft.com/office/drawing/2014/main" xmlns="" id="{2B436156-D282-4709-87FD-3C2687AF5281}"/>
                  </a:ext>
                </a:extLst>
              </p:cNvPr>
              <p:cNvSpPr/>
              <p:nvPr/>
            </p:nvSpPr>
            <p:spPr>
              <a:xfrm>
                <a:off x="8727668" y="7575723"/>
                <a:ext cx="703456" cy="127057"/>
              </a:xfrm>
              <a:custGeom>
                <a:avLst/>
                <a:gdLst>
                  <a:gd name="connsiteX0" fmla="*/ 660387 w 703456"/>
                  <a:gd name="connsiteY0" fmla="*/ 16993 h 127057"/>
                  <a:gd name="connsiteX1" fmla="*/ 200987 w 703456"/>
                  <a:gd name="connsiteY1" fmla="*/ 21778 h 127057"/>
                  <a:gd name="connsiteX2" fmla="*/ 0 w 703456"/>
                  <a:gd name="connsiteY2" fmla="*/ 50490 h 127057"/>
                  <a:gd name="connsiteX3" fmla="*/ 95708 w 703456"/>
                  <a:gd name="connsiteY3" fmla="*/ 103130 h 127057"/>
                  <a:gd name="connsiteX4" fmla="*/ 114850 w 703456"/>
                  <a:gd name="connsiteY4" fmla="*/ 127057 h 127057"/>
                  <a:gd name="connsiteX5" fmla="*/ 186631 w 703456"/>
                  <a:gd name="connsiteY5" fmla="*/ 117486 h 127057"/>
                  <a:gd name="connsiteX6" fmla="*/ 416331 w 703456"/>
                  <a:gd name="connsiteY6" fmla="*/ 83988 h 127057"/>
                  <a:gd name="connsiteX7" fmla="*/ 703456 w 703456"/>
                  <a:gd name="connsiteY7" fmla="*/ 50490 h 127057"/>
                  <a:gd name="connsiteX8" fmla="*/ 660387 w 703456"/>
                  <a:gd name="connsiteY8" fmla="*/ 16993 h 127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3456" h="127057">
                    <a:moveTo>
                      <a:pt x="660387" y="16993"/>
                    </a:moveTo>
                    <a:cubicBezTo>
                      <a:pt x="593392" y="-16505"/>
                      <a:pt x="325408" y="7422"/>
                      <a:pt x="200987" y="21778"/>
                    </a:cubicBezTo>
                    <a:cubicBezTo>
                      <a:pt x="129206" y="31349"/>
                      <a:pt x="57425" y="36134"/>
                      <a:pt x="0" y="50490"/>
                    </a:cubicBezTo>
                    <a:cubicBezTo>
                      <a:pt x="38283" y="55276"/>
                      <a:pt x="71781" y="69632"/>
                      <a:pt x="95708" y="103130"/>
                    </a:cubicBezTo>
                    <a:cubicBezTo>
                      <a:pt x="100494" y="112701"/>
                      <a:pt x="110064" y="122272"/>
                      <a:pt x="114850" y="127057"/>
                    </a:cubicBezTo>
                    <a:cubicBezTo>
                      <a:pt x="138777" y="122272"/>
                      <a:pt x="162704" y="122272"/>
                      <a:pt x="186631" y="117486"/>
                    </a:cubicBezTo>
                    <a:cubicBezTo>
                      <a:pt x="263198" y="107915"/>
                      <a:pt x="339765" y="93559"/>
                      <a:pt x="416331" y="83988"/>
                    </a:cubicBezTo>
                    <a:cubicBezTo>
                      <a:pt x="512040" y="69632"/>
                      <a:pt x="607748" y="60061"/>
                      <a:pt x="703456" y="50490"/>
                    </a:cubicBezTo>
                    <a:cubicBezTo>
                      <a:pt x="689100" y="36134"/>
                      <a:pt x="674744" y="26563"/>
                      <a:pt x="660387" y="16993"/>
                    </a:cubicBezTo>
                    <a:close/>
                  </a:path>
                </a:pathLst>
              </a:custGeom>
              <a:solidFill>
                <a:srgbClr val="00728F">
                  <a:alpha val="50000"/>
                </a:srgbClr>
              </a:solidFill>
              <a:ln w="47824"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xmlns="" id="{3E1FE4CF-E709-4E95-A1E4-24983558D71E}"/>
                  </a:ext>
                </a:extLst>
              </p:cNvPr>
              <p:cNvSpPr/>
              <p:nvPr/>
            </p:nvSpPr>
            <p:spPr>
              <a:xfrm>
                <a:off x="8550608" y="7645355"/>
                <a:ext cx="997902" cy="424061"/>
              </a:xfrm>
              <a:custGeom>
                <a:avLst/>
                <a:gdLst>
                  <a:gd name="connsiteX0" fmla="*/ 985796 w 997902"/>
                  <a:gd name="connsiteY0" fmla="*/ 239271 h 424061"/>
                  <a:gd name="connsiteX1" fmla="*/ 981011 w 997902"/>
                  <a:gd name="connsiteY1" fmla="*/ 272769 h 424061"/>
                  <a:gd name="connsiteX2" fmla="*/ 961869 w 997902"/>
                  <a:gd name="connsiteY2" fmla="*/ 277554 h 424061"/>
                  <a:gd name="connsiteX3" fmla="*/ 904444 w 997902"/>
                  <a:gd name="connsiteY3" fmla="*/ 248842 h 424061"/>
                  <a:gd name="connsiteX4" fmla="*/ 784809 w 997902"/>
                  <a:gd name="connsiteY4" fmla="*/ 291911 h 424061"/>
                  <a:gd name="connsiteX5" fmla="*/ 717813 w 997902"/>
                  <a:gd name="connsiteY5" fmla="*/ 334979 h 424061"/>
                  <a:gd name="connsiteX6" fmla="*/ 602963 w 997902"/>
                  <a:gd name="connsiteY6" fmla="*/ 344550 h 424061"/>
                  <a:gd name="connsiteX7" fmla="*/ 579035 w 997902"/>
                  <a:gd name="connsiteY7" fmla="*/ 325408 h 424061"/>
                  <a:gd name="connsiteX8" fmla="*/ 502469 w 997902"/>
                  <a:gd name="connsiteY8" fmla="*/ 301481 h 424061"/>
                  <a:gd name="connsiteX9" fmla="*/ 392404 w 997902"/>
                  <a:gd name="connsiteY9" fmla="*/ 320623 h 424061"/>
                  <a:gd name="connsiteX10" fmla="*/ 349336 w 997902"/>
                  <a:gd name="connsiteY10" fmla="*/ 263198 h 424061"/>
                  <a:gd name="connsiteX11" fmla="*/ 267983 w 997902"/>
                  <a:gd name="connsiteY11" fmla="*/ 62210 h 424061"/>
                  <a:gd name="connsiteX12" fmla="*/ 138777 w 997902"/>
                  <a:gd name="connsiteY12" fmla="*/ 9571 h 424061"/>
                  <a:gd name="connsiteX13" fmla="*/ 129206 w 997902"/>
                  <a:gd name="connsiteY13" fmla="*/ 0 h 424061"/>
                  <a:gd name="connsiteX14" fmla="*/ 57425 w 997902"/>
                  <a:gd name="connsiteY14" fmla="*/ 47854 h 424061"/>
                  <a:gd name="connsiteX15" fmla="*/ 0 w 997902"/>
                  <a:gd name="connsiteY15" fmla="*/ 162704 h 424061"/>
                  <a:gd name="connsiteX16" fmla="*/ 153134 w 997902"/>
                  <a:gd name="connsiteY16" fmla="*/ 23927 h 424061"/>
                  <a:gd name="connsiteX17" fmla="*/ 291910 w 997902"/>
                  <a:gd name="connsiteY17" fmla="*/ 157919 h 424061"/>
                  <a:gd name="connsiteX18" fmla="*/ 344550 w 997902"/>
                  <a:gd name="connsiteY18" fmla="*/ 397190 h 424061"/>
                  <a:gd name="connsiteX19" fmla="*/ 488113 w 997902"/>
                  <a:gd name="connsiteY19" fmla="*/ 406760 h 424061"/>
                  <a:gd name="connsiteX20" fmla="*/ 636461 w 997902"/>
                  <a:gd name="connsiteY20" fmla="*/ 406760 h 424061"/>
                  <a:gd name="connsiteX21" fmla="*/ 870946 w 997902"/>
                  <a:gd name="connsiteY21" fmla="*/ 349335 h 424061"/>
                  <a:gd name="connsiteX22" fmla="*/ 990582 w 997902"/>
                  <a:gd name="connsiteY22" fmla="*/ 320623 h 424061"/>
                  <a:gd name="connsiteX23" fmla="*/ 985796 w 997902"/>
                  <a:gd name="connsiteY23" fmla="*/ 239271 h 4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97902" h="424061">
                    <a:moveTo>
                      <a:pt x="985796" y="239271"/>
                    </a:moveTo>
                    <a:cubicBezTo>
                      <a:pt x="985796" y="248842"/>
                      <a:pt x="985796" y="263198"/>
                      <a:pt x="981011" y="272769"/>
                    </a:cubicBezTo>
                    <a:cubicBezTo>
                      <a:pt x="981011" y="282340"/>
                      <a:pt x="966655" y="282340"/>
                      <a:pt x="961869" y="277554"/>
                    </a:cubicBezTo>
                    <a:cubicBezTo>
                      <a:pt x="937942" y="253627"/>
                      <a:pt x="942728" y="248842"/>
                      <a:pt x="904444" y="248842"/>
                    </a:cubicBezTo>
                    <a:cubicBezTo>
                      <a:pt x="870946" y="248842"/>
                      <a:pt x="794379" y="248842"/>
                      <a:pt x="784809" y="291911"/>
                    </a:cubicBezTo>
                    <a:cubicBezTo>
                      <a:pt x="780023" y="325408"/>
                      <a:pt x="756096" y="325408"/>
                      <a:pt x="717813" y="334979"/>
                    </a:cubicBezTo>
                    <a:cubicBezTo>
                      <a:pt x="684315" y="344550"/>
                      <a:pt x="641246" y="354121"/>
                      <a:pt x="602963" y="344550"/>
                    </a:cubicBezTo>
                    <a:cubicBezTo>
                      <a:pt x="593392" y="339765"/>
                      <a:pt x="583821" y="334979"/>
                      <a:pt x="579035" y="325408"/>
                    </a:cubicBezTo>
                    <a:cubicBezTo>
                      <a:pt x="559894" y="291911"/>
                      <a:pt x="535967" y="287125"/>
                      <a:pt x="502469" y="301481"/>
                    </a:cubicBezTo>
                    <a:cubicBezTo>
                      <a:pt x="473756" y="311052"/>
                      <a:pt x="425902" y="325408"/>
                      <a:pt x="392404" y="320623"/>
                    </a:cubicBezTo>
                    <a:cubicBezTo>
                      <a:pt x="363692" y="315838"/>
                      <a:pt x="349336" y="291911"/>
                      <a:pt x="349336" y="263198"/>
                    </a:cubicBezTo>
                    <a:cubicBezTo>
                      <a:pt x="339765" y="205773"/>
                      <a:pt x="306267" y="114850"/>
                      <a:pt x="267983" y="62210"/>
                    </a:cubicBezTo>
                    <a:cubicBezTo>
                      <a:pt x="248842" y="33498"/>
                      <a:pt x="172275" y="-4785"/>
                      <a:pt x="138777" y="9571"/>
                    </a:cubicBezTo>
                    <a:cubicBezTo>
                      <a:pt x="133992" y="9571"/>
                      <a:pt x="129206" y="4786"/>
                      <a:pt x="129206" y="0"/>
                    </a:cubicBezTo>
                    <a:cubicBezTo>
                      <a:pt x="100494" y="9571"/>
                      <a:pt x="76567" y="23927"/>
                      <a:pt x="57425" y="47854"/>
                    </a:cubicBezTo>
                    <a:cubicBezTo>
                      <a:pt x="0" y="110065"/>
                      <a:pt x="0" y="162704"/>
                      <a:pt x="0" y="162704"/>
                    </a:cubicBezTo>
                    <a:cubicBezTo>
                      <a:pt x="28712" y="90923"/>
                      <a:pt x="95708" y="19142"/>
                      <a:pt x="153134" y="23927"/>
                    </a:cubicBezTo>
                    <a:cubicBezTo>
                      <a:pt x="215344" y="28713"/>
                      <a:pt x="272769" y="114850"/>
                      <a:pt x="291910" y="157919"/>
                    </a:cubicBezTo>
                    <a:cubicBezTo>
                      <a:pt x="315838" y="200988"/>
                      <a:pt x="325409" y="349335"/>
                      <a:pt x="344550" y="397190"/>
                    </a:cubicBezTo>
                    <a:cubicBezTo>
                      <a:pt x="363692" y="445044"/>
                      <a:pt x="454615" y="416331"/>
                      <a:pt x="488113" y="406760"/>
                    </a:cubicBezTo>
                    <a:cubicBezTo>
                      <a:pt x="521611" y="397190"/>
                      <a:pt x="502469" y="421117"/>
                      <a:pt x="636461" y="406760"/>
                    </a:cubicBezTo>
                    <a:cubicBezTo>
                      <a:pt x="775238" y="392404"/>
                      <a:pt x="823092" y="334979"/>
                      <a:pt x="870946" y="349335"/>
                    </a:cubicBezTo>
                    <a:cubicBezTo>
                      <a:pt x="914015" y="358906"/>
                      <a:pt x="985796" y="330194"/>
                      <a:pt x="990582" y="320623"/>
                    </a:cubicBezTo>
                    <a:cubicBezTo>
                      <a:pt x="1004938" y="306267"/>
                      <a:pt x="995367" y="277554"/>
                      <a:pt x="985796" y="239271"/>
                    </a:cubicBezTo>
                    <a:close/>
                  </a:path>
                </a:pathLst>
              </a:custGeom>
              <a:solidFill>
                <a:srgbClr val="00728F">
                  <a:alpha val="50000"/>
                </a:srgbClr>
              </a:solidFill>
              <a:ln w="47824" cap="flat">
                <a:noFill/>
                <a:prstDash val="solid"/>
                <a:miter/>
              </a:ln>
            </p:spPr>
            <p:txBody>
              <a:bodyPr rtlCol="0" anchor="ctr"/>
              <a:lstStyle/>
              <a:p>
                <a:endParaRPr lang="en-US"/>
              </a:p>
            </p:txBody>
          </p:sp>
          <p:grpSp>
            <p:nvGrpSpPr>
              <p:cNvPr id="68" name="Graphic 3">
                <a:extLst>
                  <a:ext uri="{FF2B5EF4-FFF2-40B4-BE49-F238E27FC236}">
                    <a16:creationId xmlns:a16="http://schemas.microsoft.com/office/drawing/2014/main" xmlns="" id="{1A5DAF95-3679-44CF-AF86-1D4AD1A9A886}"/>
                  </a:ext>
                </a:extLst>
              </p:cNvPr>
              <p:cNvGrpSpPr/>
              <p:nvPr/>
            </p:nvGrpSpPr>
            <p:grpSpPr>
              <a:xfrm>
                <a:off x="8764564" y="7449153"/>
                <a:ext cx="408007" cy="196201"/>
                <a:chOff x="8764564" y="7449153"/>
                <a:chExt cx="408007" cy="196201"/>
              </a:xfrm>
            </p:grpSpPr>
            <p:sp>
              <p:nvSpPr>
                <p:cNvPr id="110" name="Freeform: Shape 109">
                  <a:extLst>
                    <a:ext uri="{FF2B5EF4-FFF2-40B4-BE49-F238E27FC236}">
                      <a16:creationId xmlns:a16="http://schemas.microsoft.com/office/drawing/2014/main" xmlns="" id="{B35C7CAD-F474-487C-B19F-71C016347BF6}"/>
                    </a:ext>
                  </a:extLst>
                </p:cNvPr>
                <p:cNvSpPr/>
                <p:nvPr/>
              </p:nvSpPr>
              <p:spPr>
                <a:xfrm>
                  <a:off x="8769349" y="7460478"/>
                  <a:ext cx="399516" cy="181478"/>
                </a:xfrm>
                <a:custGeom>
                  <a:avLst/>
                  <a:gdLst>
                    <a:gd name="connsiteX0" fmla="*/ 374650 w 399516"/>
                    <a:gd name="connsiteY0" fmla="*/ 22173 h 181478"/>
                    <a:gd name="connsiteX1" fmla="*/ 111452 w 399516"/>
                    <a:gd name="connsiteY1" fmla="*/ 17387 h 181478"/>
                    <a:gd name="connsiteX2" fmla="*/ 1388 w 399516"/>
                    <a:gd name="connsiteY2" fmla="*/ 93954 h 181478"/>
                    <a:gd name="connsiteX3" fmla="*/ 34886 w 399516"/>
                    <a:gd name="connsiteY3" fmla="*/ 170521 h 181478"/>
                    <a:gd name="connsiteX4" fmla="*/ 73169 w 399516"/>
                    <a:gd name="connsiteY4" fmla="*/ 137023 h 181478"/>
                    <a:gd name="connsiteX5" fmla="*/ 283727 w 399516"/>
                    <a:gd name="connsiteY5" fmla="*/ 84383 h 181478"/>
                    <a:gd name="connsiteX6" fmla="*/ 365080 w 399516"/>
                    <a:gd name="connsiteY6" fmla="*/ 132238 h 181478"/>
                    <a:gd name="connsiteX7" fmla="*/ 393792 w 399516"/>
                    <a:gd name="connsiteY7" fmla="*/ 141808 h 181478"/>
                    <a:gd name="connsiteX8" fmla="*/ 374650 w 399516"/>
                    <a:gd name="connsiteY8" fmla="*/ 22173 h 181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9516" h="181478">
                      <a:moveTo>
                        <a:pt x="374650" y="22173"/>
                      </a:moveTo>
                      <a:cubicBezTo>
                        <a:pt x="345938" y="-11325"/>
                        <a:pt x="188019" y="-1754"/>
                        <a:pt x="111452" y="17387"/>
                      </a:cubicBezTo>
                      <a:cubicBezTo>
                        <a:pt x="34886" y="36529"/>
                        <a:pt x="10959" y="60456"/>
                        <a:pt x="1388" y="93954"/>
                      </a:cubicBezTo>
                      <a:cubicBezTo>
                        <a:pt x="-8183" y="127452"/>
                        <a:pt x="34886" y="170521"/>
                        <a:pt x="34886" y="170521"/>
                      </a:cubicBezTo>
                      <a:cubicBezTo>
                        <a:pt x="49242" y="184877"/>
                        <a:pt x="68384" y="194448"/>
                        <a:pt x="73169" y="137023"/>
                      </a:cubicBezTo>
                      <a:cubicBezTo>
                        <a:pt x="73169" y="98740"/>
                        <a:pt x="221517" y="89169"/>
                        <a:pt x="283727" y="84383"/>
                      </a:cubicBezTo>
                      <a:cubicBezTo>
                        <a:pt x="345938" y="84383"/>
                        <a:pt x="360294" y="108310"/>
                        <a:pt x="365080" y="132238"/>
                      </a:cubicBezTo>
                      <a:cubicBezTo>
                        <a:pt x="369865" y="156165"/>
                        <a:pt x="393792" y="141808"/>
                        <a:pt x="393792" y="141808"/>
                      </a:cubicBezTo>
                      <a:cubicBezTo>
                        <a:pt x="403363" y="117881"/>
                        <a:pt x="403363" y="50885"/>
                        <a:pt x="374650" y="22173"/>
                      </a:cubicBezTo>
                      <a:close/>
                    </a:path>
                  </a:pathLst>
                </a:custGeom>
                <a:solidFill>
                  <a:srgbClr val="00728F"/>
                </a:solidFill>
                <a:ln w="47824"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xmlns="" id="{12558BE8-232F-4B2F-875D-95689DD405D7}"/>
                    </a:ext>
                  </a:extLst>
                </p:cNvPr>
                <p:cNvSpPr/>
                <p:nvPr/>
              </p:nvSpPr>
              <p:spPr>
                <a:xfrm>
                  <a:off x="8764564" y="7449153"/>
                  <a:ext cx="408007" cy="196201"/>
                </a:xfrm>
                <a:custGeom>
                  <a:avLst/>
                  <a:gdLst>
                    <a:gd name="connsiteX0" fmla="*/ 58813 w 408007"/>
                    <a:gd name="connsiteY0" fmla="*/ 196202 h 196201"/>
                    <a:gd name="connsiteX1" fmla="*/ 34886 w 408007"/>
                    <a:gd name="connsiteY1" fmla="*/ 181846 h 196201"/>
                    <a:gd name="connsiteX2" fmla="*/ 1388 w 408007"/>
                    <a:gd name="connsiteY2" fmla="*/ 100494 h 196201"/>
                    <a:gd name="connsiteX3" fmla="*/ 116238 w 408007"/>
                    <a:gd name="connsiteY3" fmla="*/ 19142 h 196201"/>
                    <a:gd name="connsiteX4" fmla="*/ 269371 w 408007"/>
                    <a:gd name="connsiteY4" fmla="*/ 0 h 196201"/>
                    <a:gd name="connsiteX5" fmla="*/ 384221 w 408007"/>
                    <a:gd name="connsiteY5" fmla="*/ 23927 h 196201"/>
                    <a:gd name="connsiteX6" fmla="*/ 398578 w 408007"/>
                    <a:gd name="connsiteY6" fmla="*/ 148348 h 196201"/>
                    <a:gd name="connsiteX7" fmla="*/ 398578 w 408007"/>
                    <a:gd name="connsiteY7" fmla="*/ 148348 h 196201"/>
                    <a:gd name="connsiteX8" fmla="*/ 379436 w 408007"/>
                    <a:gd name="connsiteY8" fmla="*/ 153133 h 196201"/>
                    <a:gd name="connsiteX9" fmla="*/ 379436 w 408007"/>
                    <a:gd name="connsiteY9" fmla="*/ 153133 h 196201"/>
                    <a:gd name="connsiteX10" fmla="*/ 360294 w 408007"/>
                    <a:gd name="connsiteY10" fmla="*/ 133992 h 196201"/>
                    <a:gd name="connsiteX11" fmla="*/ 283727 w 408007"/>
                    <a:gd name="connsiteY11" fmla="*/ 90923 h 196201"/>
                    <a:gd name="connsiteX12" fmla="*/ 77954 w 408007"/>
                    <a:gd name="connsiteY12" fmla="*/ 138777 h 196201"/>
                    <a:gd name="connsiteX13" fmla="*/ 58813 w 408007"/>
                    <a:gd name="connsiteY13" fmla="*/ 196202 h 196201"/>
                    <a:gd name="connsiteX14" fmla="*/ 269371 w 408007"/>
                    <a:gd name="connsiteY14" fmla="*/ 14356 h 196201"/>
                    <a:gd name="connsiteX15" fmla="*/ 121023 w 408007"/>
                    <a:gd name="connsiteY15" fmla="*/ 33498 h 196201"/>
                    <a:gd name="connsiteX16" fmla="*/ 15744 w 408007"/>
                    <a:gd name="connsiteY16" fmla="*/ 105279 h 196201"/>
                    <a:gd name="connsiteX17" fmla="*/ 49242 w 408007"/>
                    <a:gd name="connsiteY17" fmla="*/ 177060 h 196201"/>
                    <a:gd name="connsiteX18" fmla="*/ 63598 w 408007"/>
                    <a:gd name="connsiteY18" fmla="*/ 186631 h 196201"/>
                    <a:gd name="connsiteX19" fmla="*/ 77954 w 408007"/>
                    <a:gd name="connsiteY19" fmla="*/ 143562 h 196201"/>
                    <a:gd name="connsiteX20" fmla="*/ 288513 w 408007"/>
                    <a:gd name="connsiteY20" fmla="*/ 86137 h 196201"/>
                    <a:gd name="connsiteX21" fmla="*/ 374650 w 408007"/>
                    <a:gd name="connsiteY21" fmla="*/ 138777 h 196201"/>
                    <a:gd name="connsiteX22" fmla="*/ 384221 w 408007"/>
                    <a:gd name="connsiteY22" fmla="*/ 148348 h 196201"/>
                    <a:gd name="connsiteX23" fmla="*/ 393792 w 408007"/>
                    <a:gd name="connsiteY23" fmla="*/ 143562 h 196201"/>
                    <a:gd name="connsiteX24" fmla="*/ 379436 w 408007"/>
                    <a:gd name="connsiteY24" fmla="*/ 28712 h 196201"/>
                    <a:gd name="connsiteX25" fmla="*/ 269371 w 408007"/>
                    <a:gd name="connsiteY25" fmla="*/ 14356 h 196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08007" h="196201">
                      <a:moveTo>
                        <a:pt x="58813" y="196202"/>
                      </a:moveTo>
                      <a:cubicBezTo>
                        <a:pt x="54027" y="196202"/>
                        <a:pt x="44457" y="191417"/>
                        <a:pt x="34886" y="181846"/>
                      </a:cubicBezTo>
                      <a:cubicBezTo>
                        <a:pt x="34886" y="181846"/>
                        <a:pt x="-8183" y="133992"/>
                        <a:pt x="1388" y="100494"/>
                      </a:cubicBezTo>
                      <a:cubicBezTo>
                        <a:pt x="10959" y="62210"/>
                        <a:pt x="39671" y="38283"/>
                        <a:pt x="116238" y="19142"/>
                      </a:cubicBezTo>
                      <a:cubicBezTo>
                        <a:pt x="154521" y="9571"/>
                        <a:pt x="216732" y="0"/>
                        <a:pt x="269371" y="0"/>
                      </a:cubicBezTo>
                      <a:cubicBezTo>
                        <a:pt x="302869" y="0"/>
                        <a:pt x="365079" y="4785"/>
                        <a:pt x="384221" y="23927"/>
                      </a:cubicBezTo>
                      <a:cubicBezTo>
                        <a:pt x="412934" y="57425"/>
                        <a:pt x="412934" y="129206"/>
                        <a:pt x="398578" y="148348"/>
                      </a:cubicBezTo>
                      <a:lnTo>
                        <a:pt x="398578" y="148348"/>
                      </a:lnTo>
                      <a:cubicBezTo>
                        <a:pt x="398578" y="148348"/>
                        <a:pt x="389006" y="153133"/>
                        <a:pt x="379436" y="153133"/>
                      </a:cubicBezTo>
                      <a:lnTo>
                        <a:pt x="379436" y="153133"/>
                      </a:lnTo>
                      <a:cubicBezTo>
                        <a:pt x="374650" y="153133"/>
                        <a:pt x="365079" y="153133"/>
                        <a:pt x="360294" y="133992"/>
                      </a:cubicBezTo>
                      <a:cubicBezTo>
                        <a:pt x="355509" y="114850"/>
                        <a:pt x="345938" y="86137"/>
                        <a:pt x="283727" y="90923"/>
                      </a:cubicBezTo>
                      <a:cubicBezTo>
                        <a:pt x="202375" y="90923"/>
                        <a:pt x="82740" y="110065"/>
                        <a:pt x="77954" y="138777"/>
                      </a:cubicBezTo>
                      <a:cubicBezTo>
                        <a:pt x="82740" y="167490"/>
                        <a:pt x="77954" y="196202"/>
                        <a:pt x="58813" y="196202"/>
                      </a:cubicBezTo>
                      <a:close/>
                      <a:moveTo>
                        <a:pt x="269371" y="14356"/>
                      </a:moveTo>
                      <a:cubicBezTo>
                        <a:pt x="216732" y="14356"/>
                        <a:pt x="159307" y="19142"/>
                        <a:pt x="121023" y="33498"/>
                      </a:cubicBezTo>
                      <a:cubicBezTo>
                        <a:pt x="39671" y="52640"/>
                        <a:pt x="20529" y="76567"/>
                        <a:pt x="15744" y="105279"/>
                      </a:cubicBezTo>
                      <a:cubicBezTo>
                        <a:pt x="6173" y="138777"/>
                        <a:pt x="49242" y="177060"/>
                        <a:pt x="49242" y="177060"/>
                      </a:cubicBezTo>
                      <a:cubicBezTo>
                        <a:pt x="54027" y="181846"/>
                        <a:pt x="63598" y="186631"/>
                        <a:pt x="63598" y="186631"/>
                      </a:cubicBezTo>
                      <a:cubicBezTo>
                        <a:pt x="68384" y="186631"/>
                        <a:pt x="73169" y="181846"/>
                        <a:pt x="77954" y="143562"/>
                      </a:cubicBezTo>
                      <a:cubicBezTo>
                        <a:pt x="82740" y="95708"/>
                        <a:pt x="283727" y="86137"/>
                        <a:pt x="288513" y="86137"/>
                      </a:cubicBezTo>
                      <a:cubicBezTo>
                        <a:pt x="341152" y="86137"/>
                        <a:pt x="369865" y="100494"/>
                        <a:pt x="374650" y="138777"/>
                      </a:cubicBezTo>
                      <a:cubicBezTo>
                        <a:pt x="374650" y="148348"/>
                        <a:pt x="379436" y="148348"/>
                        <a:pt x="384221" y="148348"/>
                      </a:cubicBezTo>
                      <a:cubicBezTo>
                        <a:pt x="389006" y="148348"/>
                        <a:pt x="393792" y="143562"/>
                        <a:pt x="393792" y="143562"/>
                      </a:cubicBezTo>
                      <a:cubicBezTo>
                        <a:pt x="403363" y="119635"/>
                        <a:pt x="408148" y="57425"/>
                        <a:pt x="379436" y="28712"/>
                      </a:cubicBezTo>
                      <a:cubicBezTo>
                        <a:pt x="365079" y="23927"/>
                        <a:pt x="326796" y="14356"/>
                        <a:pt x="269371" y="14356"/>
                      </a:cubicBezTo>
                      <a:close/>
                    </a:path>
                  </a:pathLst>
                </a:custGeom>
                <a:solidFill>
                  <a:srgbClr val="2A4160"/>
                </a:solidFill>
                <a:ln w="47824" cap="flat">
                  <a:noFill/>
                  <a:prstDash val="solid"/>
                  <a:miter/>
                </a:ln>
              </p:spPr>
              <p:txBody>
                <a:bodyPr rtlCol="0" anchor="ctr"/>
                <a:lstStyle/>
                <a:p>
                  <a:endParaRPr lang="en-US"/>
                </a:p>
              </p:txBody>
            </p:sp>
          </p:grpSp>
          <p:sp>
            <p:nvSpPr>
              <p:cNvPr id="69" name="Freeform: Shape 68">
                <a:extLst>
                  <a:ext uri="{FF2B5EF4-FFF2-40B4-BE49-F238E27FC236}">
                    <a16:creationId xmlns:a16="http://schemas.microsoft.com/office/drawing/2014/main" xmlns="" id="{3B6C8D75-2D1D-4FE7-B533-401DACB40C9F}"/>
                  </a:ext>
                </a:extLst>
              </p:cNvPr>
              <p:cNvSpPr/>
              <p:nvPr/>
            </p:nvSpPr>
            <p:spPr>
              <a:xfrm>
                <a:off x="8774135" y="7479062"/>
                <a:ext cx="396164" cy="158108"/>
              </a:xfrm>
              <a:custGeom>
                <a:avLst/>
                <a:gdLst>
                  <a:gd name="connsiteX0" fmla="*/ 369865 w 396164"/>
                  <a:gd name="connsiteY0" fmla="*/ 3589 h 158108"/>
                  <a:gd name="connsiteX1" fmla="*/ 369865 w 396164"/>
                  <a:gd name="connsiteY1" fmla="*/ 3589 h 158108"/>
                  <a:gd name="connsiteX2" fmla="*/ 369865 w 396164"/>
                  <a:gd name="connsiteY2" fmla="*/ 17945 h 158108"/>
                  <a:gd name="connsiteX3" fmla="*/ 350723 w 396164"/>
                  <a:gd name="connsiteY3" fmla="*/ 37087 h 158108"/>
                  <a:gd name="connsiteX4" fmla="*/ 255015 w 396164"/>
                  <a:gd name="connsiteY4" fmla="*/ 32302 h 158108"/>
                  <a:gd name="connsiteX5" fmla="*/ 121023 w 396164"/>
                  <a:gd name="connsiteY5" fmla="*/ 56229 h 158108"/>
                  <a:gd name="connsiteX6" fmla="*/ 44456 w 396164"/>
                  <a:gd name="connsiteY6" fmla="*/ 65800 h 158108"/>
                  <a:gd name="connsiteX7" fmla="*/ 15744 w 396164"/>
                  <a:gd name="connsiteY7" fmla="*/ 41872 h 158108"/>
                  <a:gd name="connsiteX8" fmla="*/ 1388 w 396164"/>
                  <a:gd name="connsiteY8" fmla="*/ 70585 h 158108"/>
                  <a:gd name="connsiteX9" fmla="*/ 34886 w 396164"/>
                  <a:gd name="connsiteY9" fmla="*/ 147152 h 158108"/>
                  <a:gd name="connsiteX10" fmla="*/ 73169 w 396164"/>
                  <a:gd name="connsiteY10" fmla="*/ 113654 h 158108"/>
                  <a:gd name="connsiteX11" fmla="*/ 283727 w 396164"/>
                  <a:gd name="connsiteY11" fmla="*/ 61014 h 158108"/>
                  <a:gd name="connsiteX12" fmla="*/ 365080 w 396164"/>
                  <a:gd name="connsiteY12" fmla="*/ 108868 h 158108"/>
                  <a:gd name="connsiteX13" fmla="*/ 393792 w 396164"/>
                  <a:gd name="connsiteY13" fmla="*/ 118439 h 158108"/>
                  <a:gd name="connsiteX14" fmla="*/ 369865 w 396164"/>
                  <a:gd name="connsiteY14" fmla="*/ 3589 h 158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6164" h="158108">
                    <a:moveTo>
                      <a:pt x="369865" y="3589"/>
                    </a:moveTo>
                    <a:cubicBezTo>
                      <a:pt x="369865" y="-1196"/>
                      <a:pt x="369865" y="-1196"/>
                      <a:pt x="369865" y="3589"/>
                    </a:cubicBezTo>
                    <a:cubicBezTo>
                      <a:pt x="369865" y="8374"/>
                      <a:pt x="369865" y="13160"/>
                      <a:pt x="369865" y="17945"/>
                    </a:cubicBezTo>
                    <a:cubicBezTo>
                      <a:pt x="369865" y="27516"/>
                      <a:pt x="360294" y="37087"/>
                      <a:pt x="350723" y="37087"/>
                    </a:cubicBezTo>
                    <a:cubicBezTo>
                      <a:pt x="322011" y="46658"/>
                      <a:pt x="283727" y="27516"/>
                      <a:pt x="255015" y="32302"/>
                    </a:cubicBezTo>
                    <a:cubicBezTo>
                      <a:pt x="207161" y="37087"/>
                      <a:pt x="164092" y="41872"/>
                      <a:pt x="121023" y="56229"/>
                    </a:cubicBezTo>
                    <a:cubicBezTo>
                      <a:pt x="92310" y="65800"/>
                      <a:pt x="68383" y="70585"/>
                      <a:pt x="44456" y="65800"/>
                    </a:cubicBezTo>
                    <a:cubicBezTo>
                      <a:pt x="25315" y="61014"/>
                      <a:pt x="15744" y="51443"/>
                      <a:pt x="15744" y="41872"/>
                    </a:cubicBezTo>
                    <a:cubicBezTo>
                      <a:pt x="10959" y="51443"/>
                      <a:pt x="6173" y="61014"/>
                      <a:pt x="1388" y="70585"/>
                    </a:cubicBezTo>
                    <a:cubicBezTo>
                      <a:pt x="-8183" y="104083"/>
                      <a:pt x="34886" y="147152"/>
                      <a:pt x="34886" y="147152"/>
                    </a:cubicBezTo>
                    <a:cubicBezTo>
                      <a:pt x="49242" y="161508"/>
                      <a:pt x="68383" y="171079"/>
                      <a:pt x="73169" y="113654"/>
                    </a:cubicBezTo>
                    <a:cubicBezTo>
                      <a:pt x="73169" y="75370"/>
                      <a:pt x="221517" y="65800"/>
                      <a:pt x="283727" y="61014"/>
                    </a:cubicBezTo>
                    <a:cubicBezTo>
                      <a:pt x="345938" y="61014"/>
                      <a:pt x="360294" y="84941"/>
                      <a:pt x="365080" y="108868"/>
                    </a:cubicBezTo>
                    <a:cubicBezTo>
                      <a:pt x="369865" y="132795"/>
                      <a:pt x="393792" y="118439"/>
                      <a:pt x="393792" y="118439"/>
                    </a:cubicBezTo>
                    <a:cubicBezTo>
                      <a:pt x="398577" y="99297"/>
                      <a:pt x="398577" y="32302"/>
                      <a:pt x="369865" y="3589"/>
                    </a:cubicBezTo>
                    <a:close/>
                  </a:path>
                </a:pathLst>
              </a:custGeom>
              <a:solidFill>
                <a:srgbClr val="00728F">
                  <a:alpha val="30000"/>
                </a:srgbClr>
              </a:solidFill>
              <a:ln w="47824" cap="flat">
                <a:noFill/>
                <a:prstDash val="solid"/>
                <a:miter/>
              </a:ln>
            </p:spPr>
            <p:txBody>
              <a:bodyPr rtlCol="0" anchor="ctr"/>
              <a:lstStyle/>
              <a:p>
                <a:endParaRPr lang="en-US"/>
              </a:p>
            </p:txBody>
          </p:sp>
          <p:grpSp>
            <p:nvGrpSpPr>
              <p:cNvPr id="70" name="Graphic 3">
                <a:extLst>
                  <a:ext uri="{FF2B5EF4-FFF2-40B4-BE49-F238E27FC236}">
                    <a16:creationId xmlns:a16="http://schemas.microsoft.com/office/drawing/2014/main" xmlns="" id="{6F9ED968-82CE-4D63-8253-8842B9292990}"/>
                  </a:ext>
                </a:extLst>
              </p:cNvPr>
              <p:cNvGrpSpPr/>
              <p:nvPr/>
            </p:nvGrpSpPr>
            <p:grpSpPr>
              <a:xfrm>
                <a:off x="8827020" y="7516149"/>
                <a:ext cx="331335" cy="133991"/>
                <a:chOff x="8827020" y="7516149"/>
                <a:chExt cx="331335" cy="133991"/>
              </a:xfrm>
            </p:grpSpPr>
            <p:sp>
              <p:nvSpPr>
                <p:cNvPr id="108" name="Freeform: Shape 107">
                  <a:extLst>
                    <a:ext uri="{FF2B5EF4-FFF2-40B4-BE49-F238E27FC236}">
                      <a16:creationId xmlns:a16="http://schemas.microsoft.com/office/drawing/2014/main" xmlns="" id="{949A1E9D-3CF9-4D61-85A2-7C7A8E172051}"/>
                    </a:ext>
                  </a:extLst>
                </p:cNvPr>
                <p:cNvSpPr/>
                <p:nvPr/>
              </p:nvSpPr>
              <p:spPr>
                <a:xfrm>
                  <a:off x="8830884" y="7525720"/>
                  <a:ext cx="317900" cy="114850"/>
                </a:xfrm>
                <a:custGeom>
                  <a:avLst/>
                  <a:gdLst>
                    <a:gd name="connsiteX0" fmla="*/ 317900 w 317900"/>
                    <a:gd name="connsiteY0" fmla="*/ 81352 h 114850"/>
                    <a:gd name="connsiteX1" fmla="*/ 313115 w 317900"/>
                    <a:gd name="connsiteY1" fmla="*/ 43069 h 114850"/>
                    <a:gd name="connsiteX2" fmla="*/ 203050 w 317900"/>
                    <a:gd name="connsiteY2" fmla="*/ 0 h 114850"/>
                    <a:gd name="connsiteX3" fmla="*/ 54703 w 317900"/>
                    <a:gd name="connsiteY3" fmla="*/ 23927 h 114850"/>
                    <a:gd name="connsiteX4" fmla="*/ 6848 w 317900"/>
                    <a:gd name="connsiteY4" fmla="*/ 114850 h 114850"/>
                    <a:gd name="connsiteX5" fmla="*/ 16419 w 317900"/>
                    <a:gd name="connsiteY5" fmla="*/ 71781 h 114850"/>
                    <a:gd name="connsiteX6" fmla="*/ 226977 w 317900"/>
                    <a:gd name="connsiteY6" fmla="*/ 19142 h 114850"/>
                    <a:gd name="connsiteX7" fmla="*/ 308330 w 317900"/>
                    <a:gd name="connsiteY7" fmla="*/ 66996 h 114850"/>
                    <a:gd name="connsiteX8" fmla="*/ 317900 w 317900"/>
                    <a:gd name="connsiteY8" fmla="*/ 81352 h 11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900" h="114850">
                      <a:moveTo>
                        <a:pt x="317900" y="81352"/>
                      </a:moveTo>
                      <a:cubicBezTo>
                        <a:pt x="317900" y="66996"/>
                        <a:pt x="313115" y="52640"/>
                        <a:pt x="313115" y="43069"/>
                      </a:cubicBezTo>
                      <a:cubicBezTo>
                        <a:pt x="308330" y="0"/>
                        <a:pt x="250905" y="0"/>
                        <a:pt x="203050" y="0"/>
                      </a:cubicBezTo>
                      <a:cubicBezTo>
                        <a:pt x="159982" y="0"/>
                        <a:pt x="92986" y="9571"/>
                        <a:pt x="54703" y="23927"/>
                      </a:cubicBezTo>
                      <a:cubicBezTo>
                        <a:pt x="-2722" y="43069"/>
                        <a:pt x="-7508" y="66996"/>
                        <a:pt x="6848" y="114850"/>
                      </a:cubicBezTo>
                      <a:cubicBezTo>
                        <a:pt x="11634" y="110065"/>
                        <a:pt x="16419" y="95708"/>
                        <a:pt x="16419" y="71781"/>
                      </a:cubicBezTo>
                      <a:cubicBezTo>
                        <a:pt x="16419" y="33498"/>
                        <a:pt x="164767" y="23927"/>
                        <a:pt x="226977" y="19142"/>
                      </a:cubicBezTo>
                      <a:cubicBezTo>
                        <a:pt x="289188" y="19142"/>
                        <a:pt x="303544" y="43069"/>
                        <a:pt x="308330" y="66996"/>
                      </a:cubicBezTo>
                      <a:cubicBezTo>
                        <a:pt x="303544" y="81352"/>
                        <a:pt x="313115" y="81352"/>
                        <a:pt x="317900" y="81352"/>
                      </a:cubicBezTo>
                      <a:close/>
                    </a:path>
                  </a:pathLst>
                </a:custGeom>
                <a:solidFill>
                  <a:srgbClr val="00728F"/>
                </a:solidFill>
                <a:ln w="47824"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xmlns="" id="{BA7CFB51-6E42-4960-B73F-4B00C11D9B1B}"/>
                    </a:ext>
                  </a:extLst>
                </p:cNvPr>
                <p:cNvSpPr/>
                <p:nvPr/>
              </p:nvSpPr>
              <p:spPr>
                <a:xfrm>
                  <a:off x="8827020" y="7516149"/>
                  <a:ext cx="331335" cy="133991"/>
                </a:xfrm>
                <a:custGeom>
                  <a:avLst/>
                  <a:gdLst>
                    <a:gd name="connsiteX0" fmla="*/ 5927 w 331335"/>
                    <a:gd name="connsiteY0" fmla="*/ 133992 h 133991"/>
                    <a:gd name="connsiteX1" fmla="*/ 5927 w 331335"/>
                    <a:gd name="connsiteY1" fmla="*/ 124421 h 133991"/>
                    <a:gd name="connsiteX2" fmla="*/ 58567 w 331335"/>
                    <a:gd name="connsiteY2" fmla="*/ 23927 h 133991"/>
                    <a:gd name="connsiteX3" fmla="*/ 211700 w 331335"/>
                    <a:gd name="connsiteY3" fmla="*/ 0 h 133991"/>
                    <a:gd name="connsiteX4" fmla="*/ 235627 w 331335"/>
                    <a:gd name="connsiteY4" fmla="*/ 0 h 133991"/>
                    <a:gd name="connsiteX5" fmla="*/ 326550 w 331335"/>
                    <a:gd name="connsiteY5" fmla="*/ 47854 h 133991"/>
                    <a:gd name="connsiteX6" fmla="*/ 326550 w 331335"/>
                    <a:gd name="connsiteY6" fmla="*/ 62211 h 133991"/>
                    <a:gd name="connsiteX7" fmla="*/ 331336 w 331335"/>
                    <a:gd name="connsiteY7" fmla="*/ 90923 h 133991"/>
                    <a:gd name="connsiteX8" fmla="*/ 331336 w 331335"/>
                    <a:gd name="connsiteY8" fmla="*/ 95708 h 133991"/>
                    <a:gd name="connsiteX9" fmla="*/ 326550 w 331335"/>
                    <a:gd name="connsiteY9" fmla="*/ 95708 h 133991"/>
                    <a:gd name="connsiteX10" fmla="*/ 321765 w 331335"/>
                    <a:gd name="connsiteY10" fmla="*/ 95708 h 133991"/>
                    <a:gd name="connsiteX11" fmla="*/ 321765 w 331335"/>
                    <a:gd name="connsiteY11" fmla="*/ 95708 h 133991"/>
                    <a:gd name="connsiteX12" fmla="*/ 302623 w 331335"/>
                    <a:gd name="connsiteY12" fmla="*/ 76567 h 133991"/>
                    <a:gd name="connsiteX13" fmla="*/ 226056 w 331335"/>
                    <a:gd name="connsiteY13" fmla="*/ 33498 h 133991"/>
                    <a:gd name="connsiteX14" fmla="*/ 20284 w 331335"/>
                    <a:gd name="connsiteY14" fmla="*/ 81352 h 133991"/>
                    <a:gd name="connsiteX15" fmla="*/ 10713 w 331335"/>
                    <a:gd name="connsiteY15" fmla="*/ 124421 h 133991"/>
                    <a:gd name="connsiteX16" fmla="*/ 5927 w 331335"/>
                    <a:gd name="connsiteY16" fmla="*/ 133992 h 133991"/>
                    <a:gd name="connsiteX17" fmla="*/ 230842 w 331335"/>
                    <a:gd name="connsiteY17" fmla="*/ 9571 h 133991"/>
                    <a:gd name="connsiteX18" fmla="*/ 206915 w 331335"/>
                    <a:gd name="connsiteY18" fmla="*/ 9571 h 133991"/>
                    <a:gd name="connsiteX19" fmla="*/ 58567 w 331335"/>
                    <a:gd name="connsiteY19" fmla="*/ 33498 h 133991"/>
                    <a:gd name="connsiteX20" fmla="*/ 10713 w 331335"/>
                    <a:gd name="connsiteY20" fmla="*/ 110065 h 133991"/>
                    <a:gd name="connsiteX21" fmla="*/ 15498 w 331335"/>
                    <a:gd name="connsiteY21" fmla="*/ 81352 h 133991"/>
                    <a:gd name="connsiteX22" fmla="*/ 226056 w 331335"/>
                    <a:gd name="connsiteY22" fmla="*/ 23927 h 133991"/>
                    <a:gd name="connsiteX23" fmla="*/ 312194 w 331335"/>
                    <a:gd name="connsiteY23" fmla="*/ 76567 h 133991"/>
                    <a:gd name="connsiteX24" fmla="*/ 316979 w 331335"/>
                    <a:gd name="connsiteY24" fmla="*/ 86138 h 133991"/>
                    <a:gd name="connsiteX25" fmla="*/ 312194 w 331335"/>
                    <a:gd name="connsiteY25" fmla="*/ 62211 h 133991"/>
                    <a:gd name="connsiteX26" fmla="*/ 312194 w 331335"/>
                    <a:gd name="connsiteY26" fmla="*/ 47854 h 133991"/>
                    <a:gd name="connsiteX27" fmla="*/ 230842 w 331335"/>
                    <a:gd name="connsiteY27" fmla="*/ 9571 h 13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31335" h="133991">
                      <a:moveTo>
                        <a:pt x="5927" y="133992"/>
                      </a:moveTo>
                      <a:lnTo>
                        <a:pt x="5927" y="124421"/>
                      </a:lnTo>
                      <a:cubicBezTo>
                        <a:pt x="-8429" y="66996"/>
                        <a:pt x="1142" y="47854"/>
                        <a:pt x="58567" y="23927"/>
                      </a:cubicBezTo>
                      <a:cubicBezTo>
                        <a:pt x="96850" y="9571"/>
                        <a:pt x="168631" y="4786"/>
                        <a:pt x="211700" y="0"/>
                      </a:cubicBezTo>
                      <a:cubicBezTo>
                        <a:pt x="221271" y="0"/>
                        <a:pt x="230842" y="0"/>
                        <a:pt x="235627" y="0"/>
                      </a:cubicBezTo>
                      <a:cubicBezTo>
                        <a:pt x="254769" y="0"/>
                        <a:pt x="316979" y="0"/>
                        <a:pt x="326550" y="47854"/>
                      </a:cubicBezTo>
                      <a:cubicBezTo>
                        <a:pt x="326550" y="52640"/>
                        <a:pt x="326550" y="57425"/>
                        <a:pt x="326550" y="62211"/>
                      </a:cubicBezTo>
                      <a:cubicBezTo>
                        <a:pt x="326550" y="71781"/>
                        <a:pt x="331336" y="81352"/>
                        <a:pt x="331336" y="90923"/>
                      </a:cubicBezTo>
                      <a:lnTo>
                        <a:pt x="331336" y="95708"/>
                      </a:lnTo>
                      <a:lnTo>
                        <a:pt x="326550" y="95708"/>
                      </a:lnTo>
                      <a:cubicBezTo>
                        <a:pt x="326550" y="95708"/>
                        <a:pt x="321765" y="95708"/>
                        <a:pt x="321765" y="95708"/>
                      </a:cubicBezTo>
                      <a:lnTo>
                        <a:pt x="321765" y="95708"/>
                      </a:lnTo>
                      <a:cubicBezTo>
                        <a:pt x="316979" y="95708"/>
                        <a:pt x="307409" y="95708"/>
                        <a:pt x="302623" y="76567"/>
                      </a:cubicBezTo>
                      <a:cubicBezTo>
                        <a:pt x="297838" y="57425"/>
                        <a:pt x="288267" y="28713"/>
                        <a:pt x="226056" y="33498"/>
                      </a:cubicBezTo>
                      <a:cubicBezTo>
                        <a:pt x="144704" y="33498"/>
                        <a:pt x="25069" y="52640"/>
                        <a:pt x="20284" y="81352"/>
                      </a:cubicBezTo>
                      <a:cubicBezTo>
                        <a:pt x="20284" y="105279"/>
                        <a:pt x="15498" y="119635"/>
                        <a:pt x="10713" y="124421"/>
                      </a:cubicBezTo>
                      <a:lnTo>
                        <a:pt x="5927" y="133992"/>
                      </a:lnTo>
                      <a:close/>
                      <a:moveTo>
                        <a:pt x="230842" y="9571"/>
                      </a:moveTo>
                      <a:cubicBezTo>
                        <a:pt x="221271" y="9571"/>
                        <a:pt x="216486" y="9571"/>
                        <a:pt x="206915" y="9571"/>
                      </a:cubicBezTo>
                      <a:cubicBezTo>
                        <a:pt x="168631" y="9571"/>
                        <a:pt x="96850" y="19142"/>
                        <a:pt x="58567" y="33498"/>
                      </a:cubicBezTo>
                      <a:cubicBezTo>
                        <a:pt x="10713" y="52640"/>
                        <a:pt x="1142" y="71781"/>
                        <a:pt x="10713" y="110065"/>
                      </a:cubicBezTo>
                      <a:cubicBezTo>
                        <a:pt x="10713" y="105279"/>
                        <a:pt x="15498" y="95708"/>
                        <a:pt x="15498" y="81352"/>
                      </a:cubicBezTo>
                      <a:cubicBezTo>
                        <a:pt x="20284" y="33498"/>
                        <a:pt x="221271" y="23927"/>
                        <a:pt x="226056" y="23927"/>
                      </a:cubicBezTo>
                      <a:cubicBezTo>
                        <a:pt x="278696" y="23927"/>
                        <a:pt x="307409" y="38283"/>
                        <a:pt x="312194" y="76567"/>
                      </a:cubicBezTo>
                      <a:cubicBezTo>
                        <a:pt x="312194" y="86138"/>
                        <a:pt x="316979" y="86138"/>
                        <a:pt x="316979" y="86138"/>
                      </a:cubicBezTo>
                      <a:cubicBezTo>
                        <a:pt x="316979" y="76567"/>
                        <a:pt x="316979" y="71781"/>
                        <a:pt x="312194" y="62211"/>
                      </a:cubicBezTo>
                      <a:cubicBezTo>
                        <a:pt x="312194" y="57425"/>
                        <a:pt x="312194" y="52640"/>
                        <a:pt x="312194" y="47854"/>
                      </a:cubicBezTo>
                      <a:cubicBezTo>
                        <a:pt x="307409" y="23927"/>
                        <a:pt x="283482" y="9571"/>
                        <a:pt x="230842" y="9571"/>
                      </a:cubicBezTo>
                      <a:close/>
                    </a:path>
                  </a:pathLst>
                </a:custGeom>
                <a:solidFill>
                  <a:srgbClr val="2A4160"/>
                </a:solidFill>
                <a:ln w="47824" cap="flat">
                  <a:noFill/>
                  <a:prstDash val="solid"/>
                  <a:miter/>
                </a:ln>
              </p:spPr>
              <p:txBody>
                <a:bodyPr rtlCol="0" anchor="ctr"/>
                <a:lstStyle/>
                <a:p>
                  <a:endParaRPr lang="en-US"/>
                </a:p>
              </p:txBody>
            </p:sp>
          </p:grpSp>
          <p:sp>
            <p:nvSpPr>
              <p:cNvPr id="71" name="Freeform: Shape 70">
                <a:extLst>
                  <a:ext uri="{FF2B5EF4-FFF2-40B4-BE49-F238E27FC236}">
                    <a16:creationId xmlns:a16="http://schemas.microsoft.com/office/drawing/2014/main" xmlns="" id="{73E2EFC7-B3EC-4AA1-B444-4B49BCA1BF7C}"/>
                  </a:ext>
                </a:extLst>
              </p:cNvPr>
              <p:cNvSpPr/>
              <p:nvPr/>
            </p:nvSpPr>
            <p:spPr>
              <a:xfrm>
                <a:off x="8830884" y="7525720"/>
                <a:ext cx="317900" cy="114850"/>
              </a:xfrm>
              <a:custGeom>
                <a:avLst/>
                <a:gdLst>
                  <a:gd name="connsiteX0" fmla="*/ 317900 w 317900"/>
                  <a:gd name="connsiteY0" fmla="*/ 81352 h 114850"/>
                  <a:gd name="connsiteX1" fmla="*/ 313115 w 317900"/>
                  <a:gd name="connsiteY1" fmla="*/ 43069 h 114850"/>
                  <a:gd name="connsiteX2" fmla="*/ 203050 w 317900"/>
                  <a:gd name="connsiteY2" fmla="*/ 0 h 114850"/>
                  <a:gd name="connsiteX3" fmla="*/ 54703 w 317900"/>
                  <a:gd name="connsiteY3" fmla="*/ 23927 h 114850"/>
                  <a:gd name="connsiteX4" fmla="*/ 6848 w 317900"/>
                  <a:gd name="connsiteY4" fmla="*/ 114850 h 114850"/>
                  <a:gd name="connsiteX5" fmla="*/ 16419 w 317900"/>
                  <a:gd name="connsiteY5" fmla="*/ 71781 h 114850"/>
                  <a:gd name="connsiteX6" fmla="*/ 226977 w 317900"/>
                  <a:gd name="connsiteY6" fmla="*/ 19142 h 114850"/>
                  <a:gd name="connsiteX7" fmla="*/ 308330 w 317900"/>
                  <a:gd name="connsiteY7" fmla="*/ 66996 h 114850"/>
                  <a:gd name="connsiteX8" fmla="*/ 317900 w 317900"/>
                  <a:gd name="connsiteY8" fmla="*/ 81352 h 11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900" h="114850">
                    <a:moveTo>
                      <a:pt x="317900" y="81352"/>
                    </a:moveTo>
                    <a:cubicBezTo>
                      <a:pt x="317900" y="66996"/>
                      <a:pt x="313115" y="52640"/>
                      <a:pt x="313115" y="43069"/>
                    </a:cubicBezTo>
                    <a:cubicBezTo>
                      <a:pt x="308330" y="0"/>
                      <a:pt x="250905" y="0"/>
                      <a:pt x="203050" y="0"/>
                    </a:cubicBezTo>
                    <a:cubicBezTo>
                      <a:pt x="159982" y="0"/>
                      <a:pt x="92986" y="9571"/>
                      <a:pt x="54703" y="23927"/>
                    </a:cubicBezTo>
                    <a:cubicBezTo>
                      <a:pt x="-2722" y="43069"/>
                      <a:pt x="-7508" y="66996"/>
                      <a:pt x="6848" y="114850"/>
                    </a:cubicBezTo>
                    <a:cubicBezTo>
                      <a:pt x="11634" y="110065"/>
                      <a:pt x="16419" y="95708"/>
                      <a:pt x="16419" y="71781"/>
                    </a:cubicBezTo>
                    <a:cubicBezTo>
                      <a:pt x="16419" y="33498"/>
                      <a:pt x="164767" y="23927"/>
                      <a:pt x="226977" y="19142"/>
                    </a:cubicBezTo>
                    <a:cubicBezTo>
                      <a:pt x="289188" y="19142"/>
                      <a:pt x="303544" y="43069"/>
                      <a:pt x="308330" y="66996"/>
                    </a:cubicBezTo>
                    <a:cubicBezTo>
                      <a:pt x="303544" y="81352"/>
                      <a:pt x="313115" y="81352"/>
                      <a:pt x="317900" y="81352"/>
                    </a:cubicBezTo>
                    <a:close/>
                  </a:path>
                </a:pathLst>
              </a:custGeom>
              <a:solidFill>
                <a:srgbClr val="00728F">
                  <a:alpha val="50000"/>
                </a:srgbClr>
              </a:solidFill>
              <a:ln w="47824" cap="flat">
                <a:noFill/>
                <a:prstDash val="solid"/>
                <a:miter/>
              </a:ln>
            </p:spPr>
            <p:txBody>
              <a:bodyPr rtlCol="0" anchor="ctr"/>
              <a:lstStyle/>
              <a:p>
                <a:endParaRPr lang="en-US"/>
              </a:p>
            </p:txBody>
          </p:sp>
          <p:grpSp>
            <p:nvGrpSpPr>
              <p:cNvPr id="72" name="Graphic 3">
                <a:extLst>
                  <a:ext uri="{FF2B5EF4-FFF2-40B4-BE49-F238E27FC236}">
                    <a16:creationId xmlns:a16="http://schemas.microsoft.com/office/drawing/2014/main" xmlns="" id="{74FEC365-6039-4A17-92DA-65AA8AE99788}"/>
                  </a:ext>
                </a:extLst>
              </p:cNvPr>
              <p:cNvGrpSpPr/>
              <p:nvPr/>
            </p:nvGrpSpPr>
            <p:grpSpPr>
              <a:xfrm>
                <a:off x="8986081" y="7986847"/>
                <a:ext cx="186631" cy="342822"/>
                <a:chOff x="8986081" y="7986847"/>
                <a:chExt cx="186631" cy="342822"/>
              </a:xfrm>
            </p:grpSpPr>
            <p:grpSp>
              <p:nvGrpSpPr>
                <p:cNvPr id="94" name="Graphic 3">
                  <a:extLst>
                    <a:ext uri="{FF2B5EF4-FFF2-40B4-BE49-F238E27FC236}">
                      <a16:creationId xmlns:a16="http://schemas.microsoft.com/office/drawing/2014/main" xmlns="" id="{5DEA3C48-9A1A-47CA-A922-25DDFFDE89F3}"/>
                    </a:ext>
                  </a:extLst>
                </p:cNvPr>
                <p:cNvGrpSpPr/>
                <p:nvPr/>
              </p:nvGrpSpPr>
              <p:grpSpPr>
                <a:xfrm>
                  <a:off x="8995652" y="8056901"/>
                  <a:ext cx="176629" cy="272768"/>
                  <a:chOff x="8995652" y="8056901"/>
                  <a:chExt cx="176629" cy="272768"/>
                </a:xfrm>
              </p:grpSpPr>
              <p:sp>
                <p:nvSpPr>
                  <p:cNvPr id="106" name="Freeform: Shape 105">
                    <a:extLst>
                      <a:ext uri="{FF2B5EF4-FFF2-40B4-BE49-F238E27FC236}">
                        <a16:creationId xmlns:a16="http://schemas.microsoft.com/office/drawing/2014/main" xmlns="" id="{F083944D-328D-4ADA-B888-DAB96D5688B2}"/>
                      </a:ext>
                    </a:extLst>
                  </p:cNvPr>
                  <p:cNvSpPr/>
                  <p:nvPr/>
                </p:nvSpPr>
                <p:spPr>
                  <a:xfrm>
                    <a:off x="8995652" y="8061687"/>
                    <a:ext cx="169687" cy="265806"/>
                  </a:xfrm>
                  <a:custGeom>
                    <a:avLst/>
                    <a:gdLst>
                      <a:gd name="connsiteX0" fmla="*/ 119635 w 169687"/>
                      <a:gd name="connsiteY0" fmla="*/ 4785 h 265806"/>
                      <a:gd name="connsiteX1" fmla="*/ 138777 w 169687"/>
                      <a:gd name="connsiteY1" fmla="*/ 100494 h 265806"/>
                      <a:gd name="connsiteX2" fmla="*/ 167490 w 169687"/>
                      <a:gd name="connsiteY2" fmla="*/ 244056 h 265806"/>
                      <a:gd name="connsiteX3" fmla="*/ 81352 w 169687"/>
                      <a:gd name="connsiteY3" fmla="*/ 263198 h 265806"/>
                      <a:gd name="connsiteX4" fmla="*/ 23927 w 169687"/>
                      <a:gd name="connsiteY4" fmla="*/ 129206 h 265806"/>
                      <a:gd name="connsiteX5" fmla="*/ 0 w 169687"/>
                      <a:gd name="connsiteY5" fmla="*/ 0 h 265806"/>
                      <a:gd name="connsiteX6" fmla="*/ 119635 w 169687"/>
                      <a:gd name="connsiteY6" fmla="*/ 4785 h 26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687" h="265806">
                        <a:moveTo>
                          <a:pt x="119635" y="4785"/>
                        </a:moveTo>
                        <a:cubicBezTo>
                          <a:pt x="119635" y="4785"/>
                          <a:pt x="124421" y="52640"/>
                          <a:pt x="138777" y="100494"/>
                        </a:cubicBezTo>
                        <a:cubicBezTo>
                          <a:pt x="153133" y="148348"/>
                          <a:pt x="177060" y="234485"/>
                          <a:pt x="167490" y="244056"/>
                        </a:cubicBezTo>
                        <a:cubicBezTo>
                          <a:pt x="157919" y="253627"/>
                          <a:pt x="124421" y="272769"/>
                          <a:pt x="81352" y="263198"/>
                        </a:cubicBezTo>
                        <a:cubicBezTo>
                          <a:pt x="81352" y="263198"/>
                          <a:pt x="57425" y="272769"/>
                          <a:pt x="23927" y="129206"/>
                        </a:cubicBezTo>
                        <a:cubicBezTo>
                          <a:pt x="4785" y="38283"/>
                          <a:pt x="0" y="0"/>
                          <a:pt x="0" y="0"/>
                        </a:cubicBezTo>
                        <a:lnTo>
                          <a:pt x="119635" y="4785"/>
                        </a:lnTo>
                        <a:close/>
                      </a:path>
                    </a:pathLst>
                  </a:custGeom>
                  <a:solidFill>
                    <a:srgbClr val="00728F"/>
                  </a:solidFill>
                  <a:ln w="47824"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xmlns="" id="{810A6609-137C-422A-A766-AD20237A20C3}"/>
                      </a:ext>
                    </a:extLst>
                  </p:cNvPr>
                  <p:cNvSpPr/>
                  <p:nvPr/>
                </p:nvSpPr>
                <p:spPr>
                  <a:xfrm>
                    <a:off x="8995652" y="8056901"/>
                    <a:ext cx="176629" cy="272768"/>
                  </a:xfrm>
                  <a:custGeom>
                    <a:avLst/>
                    <a:gdLst>
                      <a:gd name="connsiteX0" fmla="*/ 105279 w 176629"/>
                      <a:gd name="connsiteY0" fmla="*/ 272769 h 272768"/>
                      <a:gd name="connsiteX1" fmla="*/ 86137 w 176629"/>
                      <a:gd name="connsiteY1" fmla="*/ 272769 h 272768"/>
                      <a:gd name="connsiteX2" fmla="*/ 86137 w 176629"/>
                      <a:gd name="connsiteY2" fmla="*/ 272769 h 272768"/>
                      <a:gd name="connsiteX3" fmla="*/ 23927 w 176629"/>
                      <a:gd name="connsiteY3" fmla="*/ 133992 h 272768"/>
                      <a:gd name="connsiteX4" fmla="*/ 0 w 176629"/>
                      <a:gd name="connsiteY4" fmla="*/ 4785 h 272768"/>
                      <a:gd name="connsiteX5" fmla="*/ 0 w 176629"/>
                      <a:gd name="connsiteY5" fmla="*/ 0 h 272768"/>
                      <a:gd name="connsiteX6" fmla="*/ 124421 w 176629"/>
                      <a:gd name="connsiteY6" fmla="*/ 4785 h 272768"/>
                      <a:gd name="connsiteX7" fmla="*/ 124421 w 176629"/>
                      <a:gd name="connsiteY7" fmla="*/ 9571 h 272768"/>
                      <a:gd name="connsiteX8" fmla="*/ 143563 w 176629"/>
                      <a:gd name="connsiteY8" fmla="*/ 105279 h 272768"/>
                      <a:gd name="connsiteX9" fmla="*/ 172275 w 176629"/>
                      <a:gd name="connsiteY9" fmla="*/ 253627 h 272768"/>
                      <a:gd name="connsiteX10" fmla="*/ 105279 w 176629"/>
                      <a:gd name="connsiteY10" fmla="*/ 272769 h 272768"/>
                      <a:gd name="connsiteX11" fmla="*/ 86137 w 176629"/>
                      <a:gd name="connsiteY11" fmla="*/ 263198 h 272768"/>
                      <a:gd name="connsiteX12" fmla="*/ 86137 w 176629"/>
                      <a:gd name="connsiteY12" fmla="*/ 263198 h 272768"/>
                      <a:gd name="connsiteX13" fmla="*/ 105279 w 176629"/>
                      <a:gd name="connsiteY13" fmla="*/ 263198 h 272768"/>
                      <a:gd name="connsiteX14" fmla="*/ 167490 w 176629"/>
                      <a:gd name="connsiteY14" fmla="*/ 244056 h 272768"/>
                      <a:gd name="connsiteX15" fmla="*/ 133991 w 176629"/>
                      <a:gd name="connsiteY15" fmla="*/ 105279 h 272768"/>
                      <a:gd name="connsiteX16" fmla="*/ 114850 w 176629"/>
                      <a:gd name="connsiteY16" fmla="*/ 9571 h 272768"/>
                      <a:gd name="connsiteX17" fmla="*/ 9571 w 176629"/>
                      <a:gd name="connsiteY17" fmla="*/ 4785 h 272768"/>
                      <a:gd name="connsiteX18" fmla="*/ 28712 w 176629"/>
                      <a:gd name="connsiteY18" fmla="*/ 124421 h 272768"/>
                      <a:gd name="connsiteX19" fmla="*/ 86137 w 176629"/>
                      <a:gd name="connsiteY19" fmla="*/ 263198 h 272768"/>
                      <a:gd name="connsiteX20" fmla="*/ 86137 w 176629"/>
                      <a:gd name="connsiteY20" fmla="*/ 263198 h 27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6629" h="272768">
                        <a:moveTo>
                          <a:pt x="105279" y="272769"/>
                        </a:moveTo>
                        <a:cubicBezTo>
                          <a:pt x="100494" y="272769"/>
                          <a:pt x="90923" y="272769"/>
                          <a:pt x="86137" y="272769"/>
                        </a:cubicBezTo>
                        <a:cubicBezTo>
                          <a:pt x="86137" y="272769"/>
                          <a:pt x="86137" y="272769"/>
                          <a:pt x="86137" y="272769"/>
                        </a:cubicBezTo>
                        <a:cubicBezTo>
                          <a:pt x="76567" y="272769"/>
                          <a:pt x="52640" y="253627"/>
                          <a:pt x="23927" y="133992"/>
                        </a:cubicBezTo>
                        <a:cubicBezTo>
                          <a:pt x="4785" y="43069"/>
                          <a:pt x="0" y="9571"/>
                          <a:pt x="0" y="4785"/>
                        </a:cubicBezTo>
                        <a:lnTo>
                          <a:pt x="0" y="0"/>
                        </a:lnTo>
                        <a:lnTo>
                          <a:pt x="124421" y="4785"/>
                        </a:lnTo>
                        <a:lnTo>
                          <a:pt x="124421" y="9571"/>
                        </a:lnTo>
                        <a:cubicBezTo>
                          <a:pt x="124421" y="9571"/>
                          <a:pt x="129206" y="57425"/>
                          <a:pt x="143563" y="105279"/>
                        </a:cubicBezTo>
                        <a:cubicBezTo>
                          <a:pt x="177060" y="220129"/>
                          <a:pt x="181846" y="248841"/>
                          <a:pt x="172275" y="253627"/>
                        </a:cubicBezTo>
                        <a:cubicBezTo>
                          <a:pt x="162704" y="258412"/>
                          <a:pt x="138777" y="272769"/>
                          <a:pt x="105279" y="272769"/>
                        </a:cubicBezTo>
                        <a:close/>
                        <a:moveTo>
                          <a:pt x="86137" y="263198"/>
                        </a:moveTo>
                        <a:lnTo>
                          <a:pt x="86137" y="263198"/>
                        </a:lnTo>
                        <a:cubicBezTo>
                          <a:pt x="90923" y="263198"/>
                          <a:pt x="100494" y="263198"/>
                          <a:pt x="105279" y="263198"/>
                        </a:cubicBezTo>
                        <a:cubicBezTo>
                          <a:pt x="133991" y="263198"/>
                          <a:pt x="157919" y="248841"/>
                          <a:pt x="167490" y="244056"/>
                        </a:cubicBezTo>
                        <a:cubicBezTo>
                          <a:pt x="172275" y="239271"/>
                          <a:pt x="167490" y="210558"/>
                          <a:pt x="133991" y="105279"/>
                        </a:cubicBezTo>
                        <a:cubicBezTo>
                          <a:pt x="119635" y="62210"/>
                          <a:pt x="114850" y="23927"/>
                          <a:pt x="114850" y="9571"/>
                        </a:cubicBezTo>
                        <a:lnTo>
                          <a:pt x="9571" y="4785"/>
                        </a:lnTo>
                        <a:cubicBezTo>
                          <a:pt x="9571" y="19142"/>
                          <a:pt x="14356" y="57425"/>
                          <a:pt x="28712" y="124421"/>
                        </a:cubicBezTo>
                        <a:cubicBezTo>
                          <a:pt x="62210" y="263198"/>
                          <a:pt x="86137" y="263198"/>
                          <a:pt x="86137" y="263198"/>
                        </a:cubicBezTo>
                        <a:lnTo>
                          <a:pt x="86137" y="263198"/>
                        </a:lnTo>
                        <a:close/>
                      </a:path>
                    </a:pathLst>
                  </a:custGeom>
                  <a:solidFill>
                    <a:srgbClr val="2A4160"/>
                  </a:solidFill>
                  <a:ln w="47824" cap="flat">
                    <a:noFill/>
                    <a:prstDash val="solid"/>
                    <a:miter/>
                  </a:ln>
                </p:spPr>
                <p:txBody>
                  <a:bodyPr rtlCol="0" anchor="ctr"/>
                  <a:lstStyle/>
                  <a:p>
                    <a:endParaRPr lang="en-US"/>
                  </a:p>
                </p:txBody>
              </p:sp>
            </p:grpSp>
            <p:grpSp>
              <p:nvGrpSpPr>
                <p:cNvPr id="95" name="Graphic 3">
                  <a:extLst>
                    <a:ext uri="{FF2B5EF4-FFF2-40B4-BE49-F238E27FC236}">
                      <a16:creationId xmlns:a16="http://schemas.microsoft.com/office/drawing/2014/main" xmlns="" id="{2DBC505D-5197-40BB-A06D-53FD0B78D4E8}"/>
                    </a:ext>
                  </a:extLst>
                </p:cNvPr>
                <p:cNvGrpSpPr/>
                <p:nvPr/>
              </p:nvGrpSpPr>
              <p:grpSpPr>
                <a:xfrm>
                  <a:off x="9019047" y="8061687"/>
                  <a:ext cx="153233" cy="267983"/>
                  <a:chOff x="9019047" y="8061687"/>
                  <a:chExt cx="153233" cy="267983"/>
                </a:xfrm>
              </p:grpSpPr>
              <p:sp>
                <p:nvSpPr>
                  <p:cNvPr id="104" name="Freeform: Shape 103">
                    <a:extLst>
                      <a:ext uri="{FF2B5EF4-FFF2-40B4-BE49-F238E27FC236}">
                        <a16:creationId xmlns:a16="http://schemas.microsoft.com/office/drawing/2014/main" xmlns="" id="{1EE7742B-E94F-4B6D-BE6C-DDA336E996C5}"/>
                      </a:ext>
                    </a:extLst>
                  </p:cNvPr>
                  <p:cNvSpPr/>
                  <p:nvPr/>
                </p:nvSpPr>
                <p:spPr>
                  <a:xfrm>
                    <a:off x="9019047" y="8066472"/>
                    <a:ext cx="146292" cy="261021"/>
                  </a:xfrm>
                  <a:custGeom>
                    <a:avLst/>
                    <a:gdLst>
                      <a:gd name="connsiteX0" fmla="*/ 96240 w 146292"/>
                      <a:gd name="connsiteY0" fmla="*/ 0 h 261021"/>
                      <a:gd name="connsiteX1" fmla="*/ 115382 w 146292"/>
                      <a:gd name="connsiteY1" fmla="*/ 95708 h 261021"/>
                      <a:gd name="connsiteX2" fmla="*/ 144094 w 146292"/>
                      <a:gd name="connsiteY2" fmla="*/ 239271 h 261021"/>
                      <a:gd name="connsiteX3" fmla="*/ 57957 w 146292"/>
                      <a:gd name="connsiteY3" fmla="*/ 258413 h 261021"/>
                      <a:gd name="connsiteX4" fmla="*/ 14888 w 146292"/>
                      <a:gd name="connsiteY4" fmla="*/ 119635 h 261021"/>
                      <a:gd name="connsiteX5" fmla="*/ 532 w 146292"/>
                      <a:gd name="connsiteY5" fmla="*/ 9571 h 261021"/>
                      <a:gd name="connsiteX6" fmla="*/ 96240 w 146292"/>
                      <a:gd name="connsiteY6" fmla="*/ 0 h 261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292" h="261021">
                        <a:moveTo>
                          <a:pt x="96240" y="0"/>
                        </a:moveTo>
                        <a:cubicBezTo>
                          <a:pt x="96240" y="0"/>
                          <a:pt x="101025" y="47854"/>
                          <a:pt x="115382" y="95708"/>
                        </a:cubicBezTo>
                        <a:cubicBezTo>
                          <a:pt x="129738" y="143562"/>
                          <a:pt x="153665" y="229700"/>
                          <a:pt x="144094" y="239271"/>
                        </a:cubicBezTo>
                        <a:cubicBezTo>
                          <a:pt x="134523" y="248842"/>
                          <a:pt x="101025" y="267983"/>
                          <a:pt x="57957" y="258413"/>
                        </a:cubicBezTo>
                        <a:cubicBezTo>
                          <a:pt x="57957" y="258413"/>
                          <a:pt x="34029" y="215344"/>
                          <a:pt x="14888" y="119635"/>
                        </a:cubicBezTo>
                        <a:cubicBezTo>
                          <a:pt x="-4254" y="28713"/>
                          <a:pt x="532" y="9571"/>
                          <a:pt x="532" y="9571"/>
                        </a:cubicBezTo>
                        <a:lnTo>
                          <a:pt x="96240" y="0"/>
                        </a:lnTo>
                        <a:close/>
                      </a:path>
                    </a:pathLst>
                  </a:custGeom>
                  <a:solidFill>
                    <a:srgbClr val="00728F"/>
                  </a:solidFill>
                  <a:ln w="47824"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xmlns="" id="{17BDA06F-5627-4772-9C65-630A52F4014C}"/>
                      </a:ext>
                    </a:extLst>
                  </p:cNvPr>
                  <p:cNvSpPr/>
                  <p:nvPr/>
                </p:nvSpPr>
                <p:spPr>
                  <a:xfrm>
                    <a:off x="9023832" y="8061687"/>
                    <a:ext cx="148448" cy="267983"/>
                  </a:xfrm>
                  <a:custGeom>
                    <a:avLst/>
                    <a:gdLst>
                      <a:gd name="connsiteX0" fmla="*/ 77098 w 148448"/>
                      <a:gd name="connsiteY0" fmla="*/ 267983 h 267983"/>
                      <a:gd name="connsiteX1" fmla="*/ 57957 w 148448"/>
                      <a:gd name="connsiteY1" fmla="*/ 267983 h 267983"/>
                      <a:gd name="connsiteX2" fmla="*/ 57957 w 148448"/>
                      <a:gd name="connsiteY2" fmla="*/ 267983 h 267983"/>
                      <a:gd name="connsiteX3" fmla="*/ 57957 w 148448"/>
                      <a:gd name="connsiteY3" fmla="*/ 267983 h 267983"/>
                      <a:gd name="connsiteX4" fmla="*/ 14888 w 148448"/>
                      <a:gd name="connsiteY4" fmla="*/ 129206 h 267983"/>
                      <a:gd name="connsiteX5" fmla="*/ 532 w 148448"/>
                      <a:gd name="connsiteY5" fmla="*/ 14356 h 267983"/>
                      <a:gd name="connsiteX6" fmla="*/ 532 w 148448"/>
                      <a:gd name="connsiteY6" fmla="*/ 9571 h 267983"/>
                      <a:gd name="connsiteX7" fmla="*/ 96240 w 148448"/>
                      <a:gd name="connsiteY7" fmla="*/ 0 h 267983"/>
                      <a:gd name="connsiteX8" fmla="*/ 96240 w 148448"/>
                      <a:gd name="connsiteY8" fmla="*/ 4785 h 267983"/>
                      <a:gd name="connsiteX9" fmla="*/ 115382 w 148448"/>
                      <a:gd name="connsiteY9" fmla="*/ 100494 h 267983"/>
                      <a:gd name="connsiteX10" fmla="*/ 144094 w 148448"/>
                      <a:gd name="connsiteY10" fmla="*/ 248842 h 267983"/>
                      <a:gd name="connsiteX11" fmla="*/ 77098 w 148448"/>
                      <a:gd name="connsiteY11" fmla="*/ 267983 h 267983"/>
                      <a:gd name="connsiteX12" fmla="*/ 62742 w 148448"/>
                      <a:gd name="connsiteY12" fmla="*/ 258413 h 267983"/>
                      <a:gd name="connsiteX13" fmla="*/ 81884 w 148448"/>
                      <a:gd name="connsiteY13" fmla="*/ 258413 h 267983"/>
                      <a:gd name="connsiteX14" fmla="*/ 144094 w 148448"/>
                      <a:gd name="connsiteY14" fmla="*/ 239271 h 267983"/>
                      <a:gd name="connsiteX15" fmla="*/ 110596 w 148448"/>
                      <a:gd name="connsiteY15" fmla="*/ 100494 h 267983"/>
                      <a:gd name="connsiteX16" fmla="*/ 91455 w 148448"/>
                      <a:gd name="connsiteY16" fmla="*/ 4785 h 267983"/>
                      <a:gd name="connsiteX17" fmla="*/ 5317 w 148448"/>
                      <a:gd name="connsiteY17" fmla="*/ 14356 h 267983"/>
                      <a:gd name="connsiteX18" fmla="*/ 19673 w 148448"/>
                      <a:gd name="connsiteY18" fmla="*/ 119635 h 267983"/>
                      <a:gd name="connsiteX19" fmla="*/ 62742 w 148448"/>
                      <a:gd name="connsiteY19" fmla="*/ 258413 h 26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8448" h="267983">
                        <a:moveTo>
                          <a:pt x="77098" y="267983"/>
                        </a:moveTo>
                        <a:cubicBezTo>
                          <a:pt x="72313" y="267983"/>
                          <a:pt x="62742" y="267983"/>
                          <a:pt x="57957" y="267983"/>
                        </a:cubicBezTo>
                        <a:lnTo>
                          <a:pt x="57957" y="267983"/>
                        </a:lnTo>
                        <a:lnTo>
                          <a:pt x="57957" y="267983"/>
                        </a:lnTo>
                        <a:cubicBezTo>
                          <a:pt x="57957" y="267983"/>
                          <a:pt x="34029" y="220129"/>
                          <a:pt x="14888" y="129206"/>
                        </a:cubicBezTo>
                        <a:cubicBezTo>
                          <a:pt x="-4254" y="38283"/>
                          <a:pt x="532" y="14356"/>
                          <a:pt x="532" y="14356"/>
                        </a:cubicBezTo>
                        <a:lnTo>
                          <a:pt x="532" y="9571"/>
                        </a:lnTo>
                        <a:lnTo>
                          <a:pt x="96240" y="0"/>
                        </a:lnTo>
                        <a:lnTo>
                          <a:pt x="96240" y="4785"/>
                        </a:lnTo>
                        <a:cubicBezTo>
                          <a:pt x="96240" y="4785"/>
                          <a:pt x="101025" y="52640"/>
                          <a:pt x="115382" y="100494"/>
                        </a:cubicBezTo>
                        <a:cubicBezTo>
                          <a:pt x="148880" y="215344"/>
                          <a:pt x="153665" y="244056"/>
                          <a:pt x="144094" y="248842"/>
                        </a:cubicBezTo>
                        <a:cubicBezTo>
                          <a:pt x="134524" y="253627"/>
                          <a:pt x="110596" y="267983"/>
                          <a:pt x="77098" y="267983"/>
                        </a:cubicBezTo>
                        <a:close/>
                        <a:moveTo>
                          <a:pt x="62742" y="258413"/>
                        </a:moveTo>
                        <a:cubicBezTo>
                          <a:pt x="67528" y="258413"/>
                          <a:pt x="72313" y="258413"/>
                          <a:pt x="81884" y="258413"/>
                        </a:cubicBezTo>
                        <a:cubicBezTo>
                          <a:pt x="110596" y="258413"/>
                          <a:pt x="134524" y="244056"/>
                          <a:pt x="144094" y="239271"/>
                        </a:cubicBezTo>
                        <a:cubicBezTo>
                          <a:pt x="148880" y="234485"/>
                          <a:pt x="144094" y="205773"/>
                          <a:pt x="110596" y="100494"/>
                        </a:cubicBezTo>
                        <a:cubicBezTo>
                          <a:pt x="96240" y="62210"/>
                          <a:pt x="91455" y="19142"/>
                          <a:pt x="91455" y="4785"/>
                        </a:cubicBezTo>
                        <a:lnTo>
                          <a:pt x="5317" y="14356"/>
                        </a:lnTo>
                        <a:cubicBezTo>
                          <a:pt x="5317" y="23927"/>
                          <a:pt x="5317" y="47854"/>
                          <a:pt x="19673" y="119635"/>
                        </a:cubicBezTo>
                        <a:cubicBezTo>
                          <a:pt x="34029" y="205773"/>
                          <a:pt x="57957" y="248842"/>
                          <a:pt x="62742" y="258413"/>
                        </a:cubicBezTo>
                        <a:close/>
                      </a:path>
                    </a:pathLst>
                  </a:custGeom>
                  <a:solidFill>
                    <a:srgbClr val="2A4160"/>
                  </a:solidFill>
                  <a:ln w="47824" cap="flat">
                    <a:noFill/>
                    <a:prstDash val="solid"/>
                    <a:miter/>
                  </a:ln>
                </p:spPr>
                <p:txBody>
                  <a:bodyPr rtlCol="0" anchor="ctr"/>
                  <a:lstStyle/>
                  <a:p>
                    <a:endParaRPr lang="en-US"/>
                  </a:p>
                </p:txBody>
              </p:sp>
            </p:grpSp>
            <p:sp>
              <p:nvSpPr>
                <p:cNvPr id="96" name="Freeform: Shape 95">
                  <a:extLst>
                    <a:ext uri="{FF2B5EF4-FFF2-40B4-BE49-F238E27FC236}">
                      <a16:creationId xmlns:a16="http://schemas.microsoft.com/office/drawing/2014/main" xmlns="" id="{688ABA45-40C0-477C-ADE5-A16FACBC5187}"/>
                    </a:ext>
                  </a:extLst>
                </p:cNvPr>
                <p:cNvSpPr/>
                <p:nvPr/>
              </p:nvSpPr>
              <p:spPr>
                <a:xfrm>
                  <a:off x="9005222" y="8061687"/>
                  <a:ext cx="167489" cy="265806"/>
                </a:xfrm>
                <a:custGeom>
                  <a:avLst/>
                  <a:gdLst>
                    <a:gd name="connsiteX0" fmla="*/ 81352 w 167489"/>
                    <a:gd name="connsiteY0" fmla="*/ 239271 h 265806"/>
                    <a:gd name="connsiteX1" fmla="*/ 52640 w 167489"/>
                    <a:gd name="connsiteY1" fmla="*/ 157919 h 265806"/>
                    <a:gd name="connsiteX2" fmla="*/ 38283 w 167489"/>
                    <a:gd name="connsiteY2" fmla="*/ 76567 h 265806"/>
                    <a:gd name="connsiteX3" fmla="*/ 52640 w 167489"/>
                    <a:gd name="connsiteY3" fmla="*/ 66996 h 265806"/>
                    <a:gd name="connsiteX4" fmla="*/ 124421 w 167489"/>
                    <a:gd name="connsiteY4" fmla="*/ 57425 h 265806"/>
                    <a:gd name="connsiteX5" fmla="*/ 114850 w 167489"/>
                    <a:gd name="connsiteY5" fmla="*/ 4785 h 265806"/>
                    <a:gd name="connsiteX6" fmla="*/ 0 w 167489"/>
                    <a:gd name="connsiteY6" fmla="*/ 0 h 265806"/>
                    <a:gd name="connsiteX7" fmla="*/ 23927 w 167489"/>
                    <a:gd name="connsiteY7" fmla="*/ 129206 h 265806"/>
                    <a:gd name="connsiteX8" fmla="*/ 81352 w 167489"/>
                    <a:gd name="connsiteY8" fmla="*/ 263198 h 265806"/>
                    <a:gd name="connsiteX9" fmla="*/ 167490 w 167489"/>
                    <a:gd name="connsiteY9" fmla="*/ 244056 h 265806"/>
                    <a:gd name="connsiteX10" fmla="*/ 167490 w 167489"/>
                    <a:gd name="connsiteY10" fmla="*/ 244056 h 265806"/>
                    <a:gd name="connsiteX11" fmla="*/ 81352 w 167489"/>
                    <a:gd name="connsiteY11" fmla="*/ 239271 h 26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7489" h="265806">
                      <a:moveTo>
                        <a:pt x="81352" y="239271"/>
                      </a:moveTo>
                      <a:cubicBezTo>
                        <a:pt x="66996" y="215344"/>
                        <a:pt x="57425" y="186631"/>
                        <a:pt x="52640" y="157919"/>
                      </a:cubicBezTo>
                      <a:cubicBezTo>
                        <a:pt x="43069" y="129206"/>
                        <a:pt x="38283" y="105279"/>
                        <a:pt x="38283" y="76567"/>
                      </a:cubicBezTo>
                      <a:cubicBezTo>
                        <a:pt x="38283" y="66996"/>
                        <a:pt x="43069" y="66996"/>
                        <a:pt x="52640" y="66996"/>
                      </a:cubicBezTo>
                      <a:cubicBezTo>
                        <a:pt x="76567" y="71781"/>
                        <a:pt x="105279" y="71781"/>
                        <a:pt x="124421" y="57425"/>
                      </a:cubicBezTo>
                      <a:cubicBezTo>
                        <a:pt x="119635" y="28712"/>
                        <a:pt x="114850" y="4785"/>
                        <a:pt x="114850" y="4785"/>
                      </a:cubicBezTo>
                      <a:lnTo>
                        <a:pt x="0" y="0"/>
                      </a:lnTo>
                      <a:cubicBezTo>
                        <a:pt x="0" y="0"/>
                        <a:pt x="4785" y="38283"/>
                        <a:pt x="23927" y="129206"/>
                      </a:cubicBezTo>
                      <a:cubicBezTo>
                        <a:pt x="52640" y="272769"/>
                        <a:pt x="81352" y="263198"/>
                        <a:pt x="81352" y="263198"/>
                      </a:cubicBezTo>
                      <a:cubicBezTo>
                        <a:pt x="124421" y="272769"/>
                        <a:pt x="157919" y="253627"/>
                        <a:pt x="167490" y="244056"/>
                      </a:cubicBezTo>
                      <a:cubicBezTo>
                        <a:pt x="167490" y="244056"/>
                        <a:pt x="167490" y="244056"/>
                        <a:pt x="167490" y="244056"/>
                      </a:cubicBezTo>
                      <a:cubicBezTo>
                        <a:pt x="133992" y="258413"/>
                        <a:pt x="100494" y="267983"/>
                        <a:pt x="81352" y="239271"/>
                      </a:cubicBezTo>
                      <a:close/>
                    </a:path>
                  </a:pathLst>
                </a:custGeom>
                <a:solidFill>
                  <a:srgbClr val="00728F">
                    <a:alpha val="60000"/>
                  </a:srgbClr>
                </a:solidFill>
                <a:ln w="47824" cap="flat">
                  <a:noFill/>
                  <a:prstDash val="solid"/>
                  <a:miter/>
                </a:ln>
              </p:spPr>
              <p:txBody>
                <a:bodyPr rtlCol="0" anchor="ctr"/>
                <a:lstStyle/>
                <a:p>
                  <a:endParaRPr lang="en-US"/>
                </a:p>
              </p:txBody>
            </p:sp>
            <p:grpSp>
              <p:nvGrpSpPr>
                <p:cNvPr id="97" name="Graphic 3">
                  <a:extLst>
                    <a:ext uri="{FF2B5EF4-FFF2-40B4-BE49-F238E27FC236}">
                      <a16:creationId xmlns:a16="http://schemas.microsoft.com/office/drawing/2014/main" xmlns="" id="{AA47E648-28F0-4ED9-AE82-BE08232BFB92}"/>
                    </a:ext>
                  </a:extLst>
                </p:cNvPr>
                <p:cNvGrpSpPr/>
                <p:nvPr/>
              </p:nvGrpSpPr>
              <p:grpSpPr>
                <a:xfrm>
                  <a:off x="8986081" y="7986847"/>
                  <a:ext cx="153133" cy="127478"/>
                  <a:chOff x="8986081" y="7986847"/>
                  <a:chExt cx="153133" cy="127478"/>
                </a:xfrm>
              </p:grpSpPr>
              <p:sp>
                <p:nvSpPr>
                  <p:cNvPr id="102" name="Freeform: Shape 101">
                    <a:extLst>
                      <a:ext uri="{FF2B5EF4-FFF2-40B4-BE49-F238E27FC236}">
                        <a16:creationId xmlns:a16="http://schemas.microsoft.com/office/drawing/2014/main" xmlns="" id="{98FD6EB5-452D-4377-8C76-68CEB9625EB4}"/>
                      </a:ext>
                    </a:extLst>
                  </p:cNvPr>
                  <p:cNvSpPr/>
                  <p:nvPr/>
                </p:nvSpPr>
                <p:spPr>
                  <a:xfrm>
                    <a:off x="8986081" y="7989668"/>
                    <a:ext cx="143562" cy="121212"/>
                  </a:xfrm>
                  <a:custGeom>
                    <a:avLst/>
                    <a:gdLst>
                      <a:gd name="connsiteX0" fmla="*/ 0 w 143562"/>
                      <a:gd name="connsiteY0" fmla="*/ 24165 h 121212"/>
                      <a:gd name="connsiteX1" fmla="*/ 19142 w 143562"/>
                      <a:gd name="connsiteY1" fmla="*/ 115088 h 121212"/>
                      <a:gd name="connsiteX2" fmla="*/ 57425 w 143562"/>
                      <a:gd name="connsiteY2" fmla="*/ 119873 h 121212"/>
                      <a:gd name="connsiteX3" fmla="*/ 143563 w 143562"/>
                      <a:gd name="connsiteY3" fmla="*/ 86375 h 121212"/>
                      <a:gd name="connsiteX4" fmla="*/ 124421 w 143562"/>
                      <a:gd name="connsiteY4" fmla="*/ 5023 h 121212"/>
                      <a:gd name="connsiteX5" fmla="*/ 0 w 143562"/>
                      <a:gd name="connsiteY5" fmla="*/ 24165 h 121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562" h="121212">
                        <a:moveTo>
                          <a:pt x="0" y="24165"/>
                        </a:moveTo>
                        <a:cubicBezTo>
                          <a:pt x="0" y="24165"/>
                          <a:pt x="0" y="81590"/>
                          <a:pt x="19142" y="115088"/>
                        </a:cubicBezTo>
                        <a:cubicBezTo>
                          <a:pt x="19142" y="115088"/>
                          <a:pt x="23927" y="124658"/>
                          <a:pt x="57425" y="119873"/>
                        </a:cubicBezTo>
                        <a:cubicBezTo>
                          <a:pt x="95708" y="115088"/>
                          <a:pt x="143563" y="110302"/>
                          <a:pt x="143563" y="86375"/>
                        </a:cubicBezTo>
                        <a:cubicBezTo>
                          <a:pt x="143563" y="62448"/>
                          <a:pt x="138777" y="28950"/>
                          <a:pt x="124421" y="5023"/>
                        </a:cubicBezTo>
                        <a:cubicBezTo>
                          <a:pt x="129206" y="238"/>
                          <a:pt x="52640" y="-9333"/>
                          <a:pt x="0" y="24165"/>
                        </a:cubicBezTo>
                        <a:close/>
                      </a:path>
                    </a:pathLst>
                  </a:custGeom>
                  <a:solidFill>
                    <a:srgbClr val="FFD900"/>
                  </a:solidFill>
                  <a:ln w="47824"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xmlns="" id="{C6D78652-C380-41FA-9068-0EE63F67D2B2}"/>
                      </a:ext>
                    </a:extLst>
                  </p:cNvPr>
                  <p:cNvSpPr/>
                  <p:nvPr/>
                </p:nvSpPr>
                <p:spPr>
                  <a:xfrm>
                    <a:off x="8986081" y="7986847"/>
                    <a:ext cx="153133" cy="127478"/>
                  </a:xfrm>
                  <a:custGeom>
                    <a:avLst/>
                    <a:gdLst>
                      <a:gd name="connsiteX0" fmla="*/ 43069 w 153133"/>
                      <a:gd name="connsiteY0" fmla="*/ 127479 h 127478"/>
                      <a:gd name="connsiteX1" fmla="*/ 43069 w 153133"/>
                      <a:gd name="connsiteY1" fmla="*/ 127479 h 127478"/>
                      <a:gd name="connsiteX2" fmla="*/ 19142 w 153133"/>
                      <a:gd name="connsiteY2" fmla="*/ 117908 h 127478"/>
                      <a:gd name="connsiteX3" fmla="*/ 0 w 153133"/>
                      <a:gd name="connsiteY3" fmla="*/ 26985 h 127478"/>
                      <a:gd name="connsiteX4" fmla="*/ 0 w 153133"/>
                      <a:gd name="connsiteY4" fmla="*/ 22200 h 127478"/>
                      <a:gd name="connsiteX5" fmla="*/ 0 w 153133"/>
                      <a:gd name="connsiteY5" fmla="*/ 22200 h 127478"/>
                      <a:gd name="connsiteX6" fmla="*/ 133992 w 153133"/>
                      <a:gd name="connsiteY6" fmla="*/ 3058 h 127478"/>
                      <a:gd name="connsiteX7" fmla="*/ 133992 w 153133"/>
                      <a:gd name="connsiteY7" fmla="*/ 3058 h 127478"/>
                      <a:gd name="connsiteX8" fmla="*/ 133992 w 153133"/>
                      <a:gd name="connsiteY8" fmla="*/ 3058 h 127478"/>
                      <a:gd name="connsiteX9" fmla="*/ 153134 w 153133"/>
                      <a:gd name="connsiteY9" fmla="*/ 84410 h 127478"/>
                      <a:gd name="connsiteX10" fmla="*/ 62211 w 153133"/>
                      <a:gd name="connsiteY10" fmla="*/ 122694 h 127478"/>
                      <a:gd name="connsiteX11" fmla="*/ 43069 w 153133"/>
                      <a:gd name="connsiteY11" fmla="*/ 127479 h 127478"/>
                      <a:gd name="connsiteX12" fmla="*/ 23927 w 153133"/>
                      <a:gd name="connsiteY12" fmla="*/ 113123 h 127478"/>
                      <a:gd name="connsiteX13" fmla="*/ 43069 w 153133"/>
                      <a:gd name="connsiteY13" fmla="*/ 117908 h 127478"/>
                      <a:gd name="connsiteX14" fmla="*/ 43069 w 153133"/>
                      <a:gd name="connsiteY14" fmla="*/ 117908 h 127478"/>
                      <a:gd name="connsiteX15" fmla="*/ 62211 w 153133"/>
                      <a:gd name="connsiteY15" fmla="*/ 117908 h 127478"/>
                      <a:gd name="connsiteX16" fmla="*/ 143563 w 153133"/>
                      <a:gd name="connsiteY16" fmla="*/ 89196 h 127478"/>
                      <a:gd name="connsiteX17" fmla="*/ 129206 w 153133"/>
                      <a:gd name="connsiteY17" fmla="*/ 12629 h 127478"/>
                      <a:gd name="connsiteX18" fmla="*/ 4786 w 153133"/>
                      <a:gd name="connsiteY18" fmla="*/ 31771 h 127478"/>
                      <a:gd name="connsiteX19" fmla="*/ 23927 w 153133"/>
                      <a:gd name="connsiteY19" fmla="*/ 113123 h 127478"/>
                      <a:gd name="connsiteX20" fmla="*/ 23927 w 153133"/>
                      <a:gd name="connsiteY20" fmla="*/ 113123 h 127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3133" h="127478">
                        <a:moveTo>
                          <a:pt x="43069" y="127479"/>
                        </a:moveTo>
                        <a:lnTo>
                          <a:pt x="43069" y="127479"/>
                        </a:lnTo>
                        <a:cubicBezTo>
                          <a:pt x="23927" y="127479"/>
                          <a:pt x="19142" y="122694"/>
                          <a:pt x="19142" y="117908"/>
                        </a:cubicBezTo>
                        <a:cubicBezTo>
                          <a:pt x="0" y="84410"/>
                          <a:pt x="0" y="26985"/>
                          <a:pt x="0" y="26985"/>
                        </a:cubicBezTo>
                        <a:lnTo>
                          <a:pt x="0" y="22200"/>
                        </a:lnTo>
                        <a:lnTo>
                          <a:pt x="0" y="22200"/>
                        </a:lnTo>
                        <a:cubicBezTo>
                          <a:pt x="52640" y="-11298"/>
                          <a:pt x="133992" y="3058"/>
                          <a:pt x="133992" y="3058"/>
                        </a:cubicBezTo>
                        <a:lnTo>
                          <a:pt x="133992" y="3058"/>
                        </a:lnTo>
                        <a:lnTo>
                          <a:pt x="133992" y="3058"/>
                        </a:lnTo>
                        <a:cubicBezTo>
                          <a:pt x="148348" y="26985"/>
                          <a:pt x="153134" y="65268"/>
                          <a:pt x="153134" y="84410"/>
                        </a:cubicBezTo>
                        <a:cubicBezTo>
                          <a:pt x="153134" y="108337"/>
                          <a:pt x="110065" y="117908"/>
                          <a:pt x="62211" y="122694"/>
                        </a:cubicBezTo>
                        <a:cubicBezTo>
                          <a:pt x="52640" y="122694"/>
                          <a:pt x="47854" y="127479"/>
                          <a:pt x="43069" y="127479"/>
                        </a:cubicBezTo>
                        <a:close/>
                        <a:moveTo>
                          <a:pt x="23927" y="113123"/>
                        </a:moveTo>
                        <a:cubicBezTo>
                          <a:pt x="23927" y="113123"/>
                          <a:pt x="28713" y="117908"/>
                          <a:pt x="43069" y="117908"/>
                        </a:cubicBezTo>
                        <a:lnTo>
                          <a:pt x="43069" y="117908"/>
                        </a:lnTo>
                        <a:cubicBezTo>
                          <a:pt x="47854" y="117908"/>
                          <a:pt x="52640" y="117908"/>
                          <a:pt x="62211" y="117908"/>
                        </a:cubicBezTo>
                        <a:cubicBezTo>
                          <a:pt x="86138" y="113123"/>
                          <a:pt x="143563" y="108337"/>
                          <a:pt x="143563" y="89196"/>
                        </a:cubicBezTo>
                        <a:cubicBezTo>
                          <a:pt x="143563" y="70054"/>
                          <a:pt x="138777" y="36556"/>
                          <a:pt x="129206" y="12629"/>
                        </a:cubicBezTo>
                        <a:cubicBezTo>
                          <a:pt x="114850" y="12629"/>
                          <a:pt x="52640" y="3058"/>
                          <a:pt x="4786" y="31771"/>
                        </a:cubicBezTo>
                        <a:cubicBezTo>
                          <a:pt x="4786" y="41341"/>
                          <a:pt x="4786" y="84410"/>
                          <a:pt x="23927" y="113123"/>
                        </a:cubicBezTo>
                        <a:lnTo>
                          <a:pt x="23927" y="113123"/>
                        </a:lnTo>
                        <a:close/>
                      </a:path>
                    </a:pathLst>
                  </a:custGeom>
                  <a:solidFill>
                    <a:srgbClr val="EA9600"/>
                  </a:solidFill>
                  <a:ln w="47824" cap="flat">
                    <a:noFill/>
                    <a:prstDash val="solid"/>
                    <a:miter/>
                  </a:ln>
                </p:spPr>
                <p:txBody>
                  <a:bodyPr rtlCol="0" anchor="ctr"/>
                  <a:lstStyle/>
                  <a:p>
                    <a:endParaRPr lang="en-US"/>
                  </a:p>
                </p:txBody>
              </p:sp>
            </p:grpSp>
            <p:grpSp>
              <p:nvGrpSpPr>
                <p:cNvPr id="98" name="Graphic 3">
                  <a:extLst>
                    <a:ext uri="{FF2B5EF4-FFF2-40B4-BE49-F238E27FC236}">
                      <a16:creationId xmlns:a16="http://schemas.microsoft.com/office/drawing/2014/main" xmlns="" id="{22481512-8BAF-4218-B37A-DF4754EEE8E7}"/>
                    </a:ext>
                  </a:extLst>
                </p:cNvPr>
                <p:cNvGrpSpPr/>
                <p:nvPr/>
              </p:nvGrpSpPr>
              <p:grpSpPr>
                <a:xfrm>
                  <a:off x="8986081" y="7999476"/>
                  <a:ext cx="157918" cy="114849"/>
                  <a:chOff x="8986081" y="7999476"/>
                  <a:chExt cx="157918" cy="114849"/>
                </a:xfrm>
              </p:grpSpPr>
              <p:sp>
                <p:nvSpPr>
                  <p:cNvPr id="100" name="Freeform: Shape 99">
                    <a:extLst>
                      <a:ext uri="{FF2B5EF4-FFF2-40B4-BE49-F238E27FC236}">
                        <a16:creationId xmlns:a16="http://schemas.microsoft.com/office/drawing/2014/main" xmlns="" id="{FACFAA5A-B66E-48F0-8A2C-F44A5230718B}"/>
                      </a:ext>
                    </a:extLst>
                  </p:cNvPr>
                  <p:cNvSpPr/>
                  <p:nvPr/>
                </p:nvSpPr>
                <p:spPr>
                  <a:xfrm>
                    <a:off x="8986081" y="8009047"/>
                    <a:ext cx="143562" cy="101833"/>
                  </a:xfrm>
                  <a:custGeom>
                    <a:avLst/>
                    <a:gdLst>
                      <a:gd name="connsiteX0" fmla="*/ 28713 w 143562"/>
                      <a:gd name="connsiteY0" fmla="*/ 76567 h 101833"/>
                      <a:gd name="connsiteX1" fmla="*/ 9571 w 143562"/>
                      <a:gd name="connsiteY1" fmla="*/ 0 h 101833"/>
                      <a:gd name="connsiteX2" fmla="*/ 0 w 143562"/>
                      <a:gd name="connsiteY2" fmla="*/ 4785 h 101833"/>
                      <a:gd name="connsiteX3" fmla="*/ 19142 w 143562"/>
                      <a:gd name="connsiteY3" fmla="*/ 95708 h 101833"/>
                      <a:gd name="connsiteX4" fmla="*/ 57425 w 143562"/>
                      <a:gd name="connsiteY4" fmla="*/ 100494 h 101833"/>
                      <a:gd name="connsiteX5" fmla="*/ 143563 w 143562"/>
                      <a:gd name="connsiteY5" fmla="*/ 66996 h 101833"/>
                      <a:gd name="connsiteX6" fmla="*/ 143563 w 143562"/>
                      <a:gd name="connsiteY6" fmla="*/ 66996 h 101833"/>
                      <a:gd name="connsiteX7" fmla="*/ 62211 w 143562"/>
                      <a:gd name="connsiteY7" fmla="*/ 86137 h 101833"/>
                      <a:gd name="connsiteX8" fmla="*/ 28713 w 143562"/>
                      <a:gd name="connsiteY8" fmla="*/ 76567 h 101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62" h="101833">
                        <a:moveTo>
                          <a:pt x="28713" y="76567"/>
                        </a:moveTo>
                        <a:cubicBezTo>
                          <a:pt x="14356" y="52640"/>
                          <a:pt x="9571" y="14356"/>
                          <a:pt x="9571" y="0"/>
                        </a:cubicBezTo>
                        <a:cubicBezTo>
                          <a:pt x="4786" y="0"/>
                          <a:pt x="4786" y="4785"/>
                          <a:pt x="0" y="4785"/>
                        </a:cubicBezTo>
                        <a:cubicBezTo>
                          <a:pt x="0" y="4785"/>
                          <a:pt x="0" y="62210"/>
                          <a:pt x="19142" y="95708"/>
                        </a:cubicBezTo>
                        <a:cubicBezTo>
                          <a:pt x="19142" y="95708"/>
                          <a:pt x="23927" y="105279"/>
                          <a:pt x="57425" y="100494"/>
                        </a:cubicBezTo>
                        <a:cubicBezTo>
                          <a:pt x="95708" y="95708"/>
                          <a:pt x="143563" y="90923"/>
                          <a:pt x="143563" y="66996"/>
                        </a:cubicBezTo>
                        <a:cubicBezTo>
                          <a:pt x="143563" y="66996"/>
                          <a:pt x="143563" y="66996"/>
                          <a:pt x="143563" y="66996"/>
                        </a:cubicBezTo>
                        <a:cubicBezTo>
                          <a:pt x="129206" y="81352"/>
                          <a:pt x="90923" y="86137"/>
                          <a:pt x="62211" y="86137"/>
                        </a:cubicBezTo>
                        <a:cubicBezTo>
                          <a:pt x="28713" y="86137"/>
                          <a:pt x="28713" y="76567"/>
                          <a:pt x="28713" y="76567"/>
                        </a:cubicBezTo>
                        <a:close/>
                      </a:path>
                    </a:pathLst>
                  </a:custGeom>
                  <a:solidFill>
                    <a:srgbClr val="FFD900"/>
                  </a:solidFill>
                  <a:ln w="47824"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xmlns="" id="{DAA51DA8-C054-438B-A4DD-8C356F892F03}"/>
                      </a:ext>
                    </a:extLst>
                  </p:cNvPr>
                  <p:cNvSpPr/>
                  <p:nvPr/>
                </p:nvSpPr>
                <p:spPr>
                  <a:xfrm>
                    <a:off x="8986081" y="7999476"/>
                    <a:ext cx="157918" cy="114849"/>
                  </a:xfrm>
                  <a:custGeom>
                    <a:avLst/>
                    <a:gdLst>
                      <a:gd name="connsiteX0" fmla="*/ 43069 w 157918"/>
                      <a:gd name="connsiteY0" fmla="*/ 114850 h 114849"/>
                      <a:gd name="connsiteX1" fmla="*/ 19142 w 157918"/>
                      <a:gd name="connsiteY1" fmla="*/ 105279 h 114849"/>
                      <a:gd name="connsiteX2" fmla="*/ 0 w 157918"/>
                      <a:gd name="connsiteY2" fmla="*/ 14356 h 114849"/>
                      <a:gd name="connsiteX3" fmla="*/ 0 w 157918"/>
                      <a:gd name="connsiteY3" fmla="*/ 9571 h 114849"/>
                      <a:gd name="connsiteX4" fmla="*/ 0 w 157918"/>
                      <a:gd name="connsiteY4" fmla="*/ 9571 h 114849"/>
                      <a:gd name="connsiteX5" fmla="*/ 9571 w 157918"/>
                      <a:gd name="connsiteY5" fmla="*/ 4785 h 114849"/>
                      <a:gd name="connsiteX6" fmla="*/ 14356 w 157918"/>
                      <a:gd name="connsiteY6" fmla="*/ 0 h 114849"/>
                      <a:gd name="connsiteX7" fmla="*/ 14356 w 157918"/>
                      <a:gd name="connsiteY7" fmla="*/ 9571 h 114849"/>
                      <a:gd name="connsiteX8" fmla="*/ 33498 w 157918"/>
                      <a:gd name="connsiteY8" fmla="*/ 86137 h 114849"/>
                      <a:gd name="connsiteX9" fmla="*/ 33498 w 157918"/>
                      <a:gd name="connsiteY9" fmla="*/ 86137 h 114849"/>
                      <a:gd name="connsiteX10" fmla="*/ 52640 w 157918"/>
                      <a:gd name="connsiteY10" fmla="*/ 90923 h 114849"/>
                      <a:gd name="connsiteX11" fmla="*/ 71781 w 157918"/>
                      <a:gd name="connsiteY11" fmla="*/ 90923 h 114849"/>
                      <a:gd name="connsiteX12" fmla="*/ 148348 w 157918"/>
                      <a:gd name="connsiteY12" fmla="*/ 71781 h 114849"/>
                      <a:gd name="connsiteX13" fmla="*/ 157919 w 157918"/>
                      <a:gd name="connsiteY13" fmla="*/ 66996 h 114849"/>
                      <a:gd name="connsiteX14" fmla="*/ 157919 w 157918"/>
                      <a:gd name="connsiteY14" fmla="*/ 76567 h 114849"/>
                      <a:gd name="connsiteX15" fmla="*/ 66996 w 157918"/>
                      <a:gd name="connsiteY15" fmla="*/ 114850 h 114849"/>
                      <a:gd name="connsiteX16" fmla="*/ 43069 w 157918"/>
                      <a:gd name="connsiteY16" fmla="*/ 114850 h 114849"/>
                      <a:gd name="connsiteX17" fmla="*/ 23927 w 157918"/>
                      <a:gd name="connsiteY17" fmla="*/ 100494 h 114849"/>
                      <a:gd name="connsiteX18" fmla="*/ 43069 w 157918"/>
                      <a:gd name="connsiteY18" fmla="*/ 105279 h 114849"/>
                      <a:gd name="connsiteX19" fmla="*/ 62211 w 157918"/>
                      <a:gd name="connsiteY19" fmla="*/ 105279 h 114849"/>
                      <a:gd name="connsiteX20" fmla="*/ 143563 w 157918"/>
                      <a:gd name="connsiteY20" fmla="*/ 86137 h 114849"/>
                      <a:gd name="connsiteX21" fmla="*/ 71781 w 157918"/>
                      <a:gd name="connsiteY21" fmla="*/ 100494 h 114849"/>
                      <a:gd name="connsiteX22" fmla="*/ 52640 w 157918"/>
                      <a:gd name="connsiteY22" fmla="*/ 100494 h 114849"/>
                      <a:gd name="connsiteX23" fmla="*/ 28713 w 157918"/>
                      <a:gd name="connsiteY23" fmla="*/ 90923 h 114849"/>
                      <a:gd name="connsiteX24" fmla="*/ 9571 w 157918"/>
                      <a:gd name="connsiteY24" fmla="*/ 33498 h 114849"/>
                      <a:gd name="connsiteX25" fmla="*/ 23927 w 157918"/>
                      <a:gd name="connsiteY25" fmla="*/ 100494 h 114849"/>
                      <a:gd name="connsiteX26" fmla="*/ 23927 w 157918"/>
                      <a:gd name="connsiteY26" fmla="*/ 100494 h 114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57918" h="114849">
                        <a:moveTo>
                          <a:pt x="43069" y="114850"/>
                        </a:moveTo>
                        <a:cubicBezTo>
                          <a:pt x="23927" y="114850"/>
                          <a:pt x="19142" y="110065"/>
                          <a:pt x="19142" y="105279"/>
                        </a:cubicBezTo>
                        <a:cubicBezTo>
                          <a:pt x="0" y="71781"/>
                          <a:pt x="0" y="14356"/>
                          <a:pt x="0" y="14356"/>
                        </a:cubicBezTo>
                        <a:lnTo>
                          <a:pt x="0" y="9571"/>
                        </a:lnTo>
                        <a:lnTo>
                          <a:pt x="0" y="9571"/>
                        </a:lnTo>
                        <a:cubicBezTo>
                          <a:pt x="4786" y="9571"/>
                          <a:pt x="4786" y="4785"/>
                          <a:pt x="9571" y="4785"/>
                        </a:cubicBezTo>
                        <a:lnTo>
                          <a:pt x="14356" y="0"/>
                        </a:lnTo>
                        <a:lnTo>
                          <a:pt x="14356" y="9571"/>
                        </a:lnTo>
                        <a:cubicBezTo>
                          <a:pt x="14356" y="28712"/>
                          <a:pt x="19142" y="62210"/>
                          <a:pt x="33498" y="86137"/>
                        </a:cubicBezTo>
                        <a:lnTo>
                          <a:pt x="33498" y="86137"/>
                        </a:lnTo>
                        <a:cubicBezTo>
                          <a:pt x="33498" y="86137"/>
                          <a:pt x="38283" y="90923"/>
                          <a:pt x="52640" y="90923"/>
                        </a:cubicBezTo>
                        <a:cubicBezTo>
                          <a:pt x="57425" y="90923"/>
                          <a:pt x="62211" y="90923"/>
                          <a:pt x="71781" y="90923"/>
                        </a:cubicBezTo>
                        <a:cubicBezTo>
                          <a:pt x="90923" y="90923"/>
                          <a:pt x="133992" y="86137"/>
                          <a:pt x="148348" y="71781"/>
                        </a:cubicBezTo>
                        <a:lnTo>
                          <a:pt x="157919" y="66996"/>
                        </a:lnTo>
                        <a:lnTo>
                          <a:pt x="157919" y="76567"/>
                        </a:lnTo>
                        <a:cubicBezTo>
                          <a:pt x="157919" y="100494"/>
                          <a:pt x="114850" y="110065"/>
                          <a:pt x="66996" y="114850"/>
                        </a:cubicBezTo>
                        <a:cubicBezTo>
                          <a:pt x="52640" y="110065"/>
                          <a:pt x="47854" y="114850"/>
                          <a:pt x="43069" y="114850"/>
                        </a:cubicBezTo>
                        <a:close/>
                        <a:moveTo>
                          <a:pt x="23927" y="100494"/>
                        </a:moveTo>
                        <a:cubicBezTo>
                          <a:pt x="23927" y="100494"/>
                          <a:pt x="28713" y="105279"/>
                          <a:pt x="43069" y="105279"/>
                        </a:cubicBezTo>
                        <a:cubicBezTo>
                          <a:pt x="47854" y="105279"/>
                          <a:pt x="52640" y="105279"/>
                          <a:pt x="62211" y="105279"/>
                        </a:cubicBezTo>
                        <a:cubicBezTo>
                          <a:pt x="81352" y="105279"/>
                          <a:pt x="129206" y="100494"/>
                          <a:pt x="143563" y="86137"/>
                        </a:cubicBezTo>
                        <a:cubicBezTo>
                          <a:pt x="124421" y="95708"/>
                          <a:pt x="95708" y="100494"/>
                          <a:pt x="71781" y="100494"/>
                        </a:cubicBezTo>
                        <a:cubicBezTo>
                          <a:pt x="66996" y="100494"/>
                          <a:pt x="57425" y="100494"/>
                          <a:pt x="52640" y="100494"/>
                        </a:cubicBezTo>
                        <a:cubicBezTo>
                          <a:pt x="33498" y="100494"/>
                          <a:pt x="28713" y="95708"/>
                          <a:pt x="28713" y="90923"/>
                        </a:cubicBezTo>
                        <a:cubicBezTo>
                          <a:pt x="19142" y="76567"/>
                          <a:pt x="14356" y="52640"/>
                          <a:pt x="9571" y="33498"/>
                        </a:cubicBezTo>
                        <a:cubicBezTo>
                          <a:pt x="4786" y="52640"/>
                          <a:pt x="9571" y="81352"/>
                          <a:pt x="23927" y="100494"/>
                        </a:cubicBezTo>
                        <a:lnTo>
                          <a:pt x="23927" y="100494"/>
                        </a:lnTo>
                        <a:close/>
                      </a:path>
                    </a:pathLst>
                  </a:custGeom>
                  <a:solidFill>
                    <a:srgbClr val="EA9600"/>
                  </a:solidFill>
                  <a:ln w="47824" cap="flat">
                    <a:noFill/>
                    <a:prstDash val="solid"/>
                    <a:miter/>
                  </a:ln>
                </p:spPr>
                <p:txBody>
                  <a:bodyPr rtlCol="0" anchor="ctr"/>
                  <a:lstStyle/>
                  <a:p>
                    <a:endParaRPr lang="en-US"/>
                  </a:p>
                </p:txBody>
              </p:sp>
            </p:grpSp>
            <p:sp>
              <p:nvSpPr>
                <p:cNvPr id="99" name="Freeform: Shape 98">
                  <a:extLst>
                    <a:ext uri="{FF2B5EF4-FFF2-40B4-BE49-F238E27FC236}">
                      <a16:creationId xmlns:a16="http://schemas.microsoft.com/office/drawing/2014/main" xmlns="" id="{20149541-D6DB-4776-AE75-38A1EF0852CA}"/>
                    </a:ext>
                  </a:extLst>
                </p:cNvPr>
                <p:cNvSpPr/>
                <p:nvPr/>
              </p:nvSpPr>
              <p:spPr>
                <a:xfrm>
                  <a:off x="8986081" y="8009047"/>
                  <a:ext cx="145544" cy="101833"/>
                </a:xfrm>
                <a:custGeom>
                  <a:avLst/>
                  <a:gdLst>
                    <a:gd name="connsiteX0" fmla="*/ 138777 w 145544"/>
                    <a:gd name="connsiteY0" fmla="*/ 0 h 101833"/>
                    <a:gd name="connsiteX1" fmla="*/ 76567 w 145544"/>
                    <a:gd name="connsiteY1" fmla="*/ 43069 h 101833"/>
                    <a:gd name="connsiteX2" fmla="*/ 19142 w 145544"/>
                    <a:gd name="connsiteY2" fmla="*/ 38283 h 101833"/>
                    <a:gd name="connsiteX3" fmla="*/ 14356 w 145544"/>
                    <a:gd name="connsiteY3" fmla="*/ 23927 h 101833"/>
                    <a:gd name="connsiteX4" fmla="*/ 9571 w 145544"/>
                    <a:gd name="connsiteY4" fmla="*/ 0 h 101833"/>
                    <a:gd name="connsiteX5" fmla="*/ 0 w 145544"/>
                    <a:gd name="connsiteY5" fmla="*/ 4785 h 101833"/>
                    <a:gd name="connsiteX6" fmla="*/ 19142 w 145544"/>
                    <a:gd name="connsiteY6" fmla="*/ 95708 h 101833"/>
                    <a:gd name="connsiteX7" fmla="*/ 57425 w 145544"/>
                    <a:gd name="connsiteY7" fmla="*/ 100494 h 101833"/>
                    <a:gd name="connsiteX8" fmla="*/ 143563 w 145544"/>
                    <a:gd name="connsiteY8" fmla="*/ 66996 h 101833"/>
                    <a:gd name="connsiteX9" fmla="*/ 138777 w 145544"/>
                    <a:gd name="connsiteY9" fmla="*/ 0 h 101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5544" h="101833">
                      <a:moveTo>
                        <a:pt x="138777" y="0"/>
                      </a:moveTo>
                      <a:cubicBezTo>
                        <a:pt x="129206" y="23927"/>
                        <a:pt x="105279" y="38283"/>
                        <a:pt x="76567" y="43069"/>
                      </a:cubicBezTo>
                      <a:cubicBezTo>
                        <a:pt x="62211" y="43069"/>
                        <a:pt x="28713" y="47854"/>
                        <a:pt x="19142" y="38283"/>
                      </a:cubicBezTo>
                      <a:cubicBezTo>
                        <a:pt x="14356" y="33498"/>
                        <a:pt x="14356" y="28712"/>
                        <a:pt x="14356" y="23927"/>
                      </a:cubicBezTo>
                      <a:cubicBezTo>
                        <a:pt x="14356" y="14356"/>
                        <a:pt x="9571" y="4785"/>
                        <a:pt x="9571" y="0"/>
                      </a:cubicBezTo>
                      <a:cubicBezTo>
                        <a:pt x="4786" y="0"/>
                        <a:pt x="0" y="4785"/>
                        <a:pt x="0" y="4785"/>
                      </a:cubicBezTo>
                      <a:cubicBezTo>
                        <a:pt x="0" y="4785"/>
                        <a:pt x="0" y="62210"/>
                        <a:pt x="19142" y="95708"/>
                      </a:cubicBezTo>
                      <a:cubicBezTo>
                        <a:pt x="19142" y="95708"/>
                        <a:pt x="23927" y="105279"/>
                        <a:pt x="57425" y="100494"/>
                      </a:cubicBezTo>
                      <a:cubicBezTo>
                        <a:pt x="95708" y="95708"/>
                        <a:pt x="143563" y="90923"/>
                        <a:pt x="143563" y="66996"/>
                      </a:cubicBezTo>
                      <a:cubicBezTo>
                        <a:pt x="148348" y="47854"/>
                        <a:pt x="143563" y="19142"/>
                        <a:pt x="138777" y="0"/>
                      </a:cubicBezTo>
                      <a:close/>
                    </a:path>
                  </a:pathLst>
                </a:custGeom>
                <a:solidFill>
                  <a:srgbClr val="FFD900"/>
                </a:solidFill>
                <a:ln w="47824" cap="flat">
                  <a:noFill/>
                  <a:prstDash val="solid"/>
                  <a:miter/>
                </a:ln>
              </p:spPr>
              <p:txBody>
                <a:bodyPr rtlCol="0" anchor="ctr"/>
                <a:lstStyle/>
                <a:p>
                  <a:endParaRPr lang="en-US"/>
                </a:p>
              </p:txBody>
            </p:sp>
          </p:grpSp>
          <p:grpSp>
            <p:nvGrpSpPr>
              <p:cNvPr id="73" name="Graphic 3">
                <a:extLst>
                  <a:ext uri="{FF2B5EF4-FFF2-40B4-BE49-F238E27FC236}">
                    <a16:creationId xmlns:a16="http://schemas.microsoft.com/office/drawing/2014/main" xmlns="" id="{AA583239-649E-4CF4-A86C-DCA3097E330D}"/>
                  </a:ext>
                </a:extLst>
              </p:cNvPr>
              <p:cNvGrpSpPr/>
              <p:nvPr/>
            </p:nvGrpSpPr>
            <p:grpSpPr>
              <a:xfrm>
                <a:off x="9359343" y="7910281"/>
                <a:ext cx="195771" cy="347608"/>
                <a:chOff x="9359343" y="7910281"/>
                <a:chExt cx="195771" cy="347608"/>
              </a:xfrm>
            </p:grpSpPr>
            <p:grpSp>
              <p:nvGrpSpPr>
                <p:cNvPr id="80" name="Graphic 3">
                  <a:extLst>
                    <a:ext uri="{FF2B5EF4-FFF2-40B4-BE49-F238E27FC236}">
                      <a16:creationId xmlns:a16="http://schemas.microsoft.com/office/drawing/2014/main" xmlns="" id="{2BED220D-7A7A-4807-9FE4-2DC52BC3F31E}"/>
                    </a:ext>
                  </a:extLst>
                </p:cNvPr>
                <p:cNvGrpSpPr/>
                <p:nvPr/>
              </p:nvGrpSpPr>
              <p:grpSpPr>
                <a:xfrm>
                  <a:off x="9373700" y="7985120"/>
                  <a:ext cx="176629" cy="272768"/>
                  <a:chOff x="9373700" y="7985120"/>
                  <a:chExt cx="176629" cy="272768"/>
                </a:xfrm>
              </p:grpSpPr>
              <p:sp>
                <p:nvSpPr>
                  <p:cNvPr id="92" name="Freeform: Shape 91">
                    <a:extLst>
                      <a:ext uri="{FF2B5EF4-FFF2-40B4-BE49-F238E27FC236}">
                        <a16:creationId xmlns:a16="http://schemas.microsoft.com/office/drawing/2014/main" xmlns="" id="{AC5E57DA-5491-430F-A7E8-08A7F77CCC98}"/>
                      </a:ext>
                    </a:extLst>
                  </p:cNvPr>
                  <p:cNvSpPr/>
                  <p:nvPr/>
                </p:nvSpPr>
                <p:spPr>
                  <a:xfrm>
                    <a:off x="9373700" y="7985120"/>
                    <a:ext cx="169687" cy="265806"/>
                  </a:xfrm>
                  <a:custGeom>
                    <a:avLst/>
                    <a:gdLst>
                      <a:gd name="connsiteX0" fmla="*/ 119635 w 169687"/>
                      <a:gd name="connsiteY0" fmla="*/ 4785 h 265806"/>
                      <a:gd name="connsiteX1" fmla="*/ 138777 w 169687"/>
                      <a:gd name="connsiteY1" fmla="*/ 100494 h 265806"/>
                      <a:gd name="connsiteX2" fmla="*/ 167490 w 169687"/>
                      <a:gd name="connsiteY2" fmla="*/ 244056 h 265806"/>
                      <a:gd name="connsiteX3" fmla="*/ 81352 w 169687"/>
                      <a:gd name="connsiteY3" fmla="*/ 263198 h 265806"/>
                      <a:gd name="connsiteX4" fmla="*/ 23927 w 169687"/>
                      <a:gd name="connsiteY4" fmla="*/ 129206 h 265806"/>
                      <a:gd name="connsiteX5" fmla="*/ 0 w 169687"/>
                      <a:gd name="connsiteY5" fmla="*/ 0 h 265806"/>
                      <a:gd name="connsiteX6" fmla="*/ 119635 w 169687"/>
                      <a:gd name="connsiteY6" fmla="*/ 4785 h 26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687" h="265806">
                        <a:moveTo>
                          <a:pt x="119635" y="4785"/>
                        </a:moveTo>
                        <a:cubicBezTo>
                          <a:pt x="119635" y="4785"/>
                          <a:pt x="124421" y="52640"/>
                          <a:pt x="138777" y="100494"/>
                        </a:cubicBezTo>
                        <a:cubicBezTo>
                          <a:pt x="153133" y="148348"/>
                          <a:pt x="177060" y="234485"/>
                          <a:pt x="167490" y="244056"/>
                        </a:cubicBezTo>
                        <a:cubicBezTo>
                          <a:pt x="157919" y="253627"/>
                          <a:pt x="124421" y="272769"/>
                          <a:pt x="81352" y="263198"/>
                        </a:cubicBezTo>
                        <a:cubicBezTo>
                          <a:pt x="81352" y="263198"/>
                          <a:pt x="57425" y="272769"/>
                          <a:pt x="23927" y="129206"/>
                        </a:cubicBezTo>
                        <a:cubicBezTo>
                          <a:pt x="4785" y="38283"/>
                          <a:pt x="0" y="0"/>
                          <a:pt x="0" y="0"/>
                        </a:cubicBezTo>
                        <a:lnTo>
                          <a:pt x="119635" y="4785"/>
                        </a:lnTo>
                        <a:close/>
                      </a:path>
                    </a:pathLst>
                  </a:custGeom>
                  <a:solidFill>
                    <a:srgbClr val="00728F"/>
                  </a:solidFill>
                  <a:ln w="47824"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xmlns="" id="{B9CDEDAA-FB4B-401A-B35E-F33CBD4C8840}"/>
                      </a:ext>
                    </a:extLst>
                  </p:cNvPr>
                  <p:cNvSpPr/>
                  <p:nvPr/>
                </p:nvSpPr>
                <p:spPr>
                  <a:xfrm>
                    <a:off x="9373700" y="7985120"/>
                    <a:ext cx="176629" cy="272768"/>
                  </a:xfrm>
                  <a:custGeom>
                    <a:avLst/>
                    <a:gdLst>
                      <a:gd name="connsiteX0" fmla="*/ 105279 w 176629"/>
                      <a:gd name="connsiteY0" fmla="*/ 272769 h 272768"/>
                      <a:gd name="connsiteX1" fmla="*/ 86137 w 176629"/>
                      <a:gd name="connsiteY1" fmla="*/ 272769 h 272768"/>
                      <a:gd name="connsiteX2" fmla="*/ 86137 w 176629"/>
                      <a:gd name="connsiteY2" fmla="*/ 272769 h 272768"/>
                      <a:gd name="connsiteX3" fmla="*/ 23927 w 176629"/>
                      <a:gd name="connsiteY3" fmla="*/ 133992 h 272768"/>
                      <a:gd name="connsiteX4" fmla="*/ 0 w 176629"/>
                      <a:gd name="connsiteY4" fmla="*/ 4785 h 272768"/>
                      <a:gd name="connsiteX5" fmla="*/ 0 w 176629"/>
                      <a:gd name="connsiteY5" fmla="*/ 0 h 272768"/>
                      <a:gd name="connsiteX6" fmla="*/ 124421 w 176629"/>
                      <a:gd name="connsiteY6" fmla="*/ 4785 h 272768"/>
                      <a:gd name="connsiteX7" fmla="*/ 124421 w 176629"/>
                      <a:gd name="connsiteY7" fmla="*/ 9571 h 272768"/>
                      <a:gd name="connsiteX8" fmla="*/ 143563 w 176629"/>
                      <a:gd name="connsiteY8" fmla="*/ 105279 h 272768"/>
                      <a:gd name="connsiteX9" fmla="*/ 172275 w 176629"/>
                      <a:gd name="connsiteY9" fmla="*/ 253627 h 272768"/>
                      <a:gd name="connsiteX10" fmla="*/ 105279 w 176629"/>
                      <a:gd name="connsiteY10" fmla="*/ 272769 h 272768"/>
                      <a:gd name="connsiteX11" fmla="*/ 86137 w 176629"/>
                      <a:gd name="connsiteY11" fmla="*/ 258412 h 272768"/>
                      <a:gd name="connsiteX12" fmla="*/ 86137 w 176629"/>
                      <a:gd name="connsiteY12" fmla="*/ 258412 h 272768"/>
                      <a:gd name="connsiteX13" fmla="*/ 105279 w 176629"/>
                      <a:gd name="connsiteY13" fmla="*/ 258412 h 272768"/>
                      <a:gd name="connsiteX14" fmla="*/ 167490 w 176629"/>
                      <a:gd name="connsiteY14" fmla="*/ 239271 h 272768"/>
                      <a:gd name="connsiteX15" fmla="*/ 133991 w 176629"/>
                      <a:gd name="connsiteY15" fmla="*/ 100494 h 272768"/>
                      <a:gd name="connsiteX16" fmla="*/ 114850 w 176629"/>
                      <a:gd name="connsiteY16" fmla="*/ 4785 h 272768"/>
                      <a:gd name="connsiteX17" fmla="*/ 9571 w 176629"/>
                      <a:gd name="connsiteY17" fmla="*/ 0 h 272768"/>
                      <a:gd name="connsiteX18" fmla="*/ 28712 w 176629"/>
                      <a:gd name="connsiteY18" fmla="*/ 119635 h 272768"/>
                      <a:gd name="connsiteX19" fmla="*/ 86137 w 176629"/>
                      <a:gd name="connsiteY19" fmla="*/ 258412 h 272768"/>
                      <a:gd name="connsiteX20" fmla="*/ 86137 w 176629"/>
                      <a:gd name="connsiteY20" fmla="*/ 258412 h 27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6629" h="272768">
                        <a:moveTo>
                          <a:pt x="105279" y="272769"/>
                        </a:moveTo>
                        <a:cubicBezTo>
                          <a:pt x="100494" y="272769"/>
                          <a:pt x="90923" y="272769"/>
                          <a:pt x="86137" y="272769"/>
                        </a:cubicBezTo>
                        <a:cubicBezTo>
                          <a:pt x="86137" y="272769"/>
                          <a:pt x="86137" y="272769"/>
                          <a:pt x="86137" y="272769"/>
                        </a:cubicBezTo>
                        <a:cubicBezTo>
                          <a:pt x="76567" y="272769"/>
                          <a:pt x="52640" y="253627"/>
                          <a:pt x="23927" y="133992"/>
                        </a:cubicBezTo>
                        <a:cubicBezTo>
                          <a:pt x="4785" y="43069"/>
                          <a:pt x="0" y="9571"/>
                          <a:pt x="0" y="4785"/>
                        </a:cubicBezTo>
                        <a:lnTo>
                          <a:pt x="0" y="0"/>
                        </a:lnTo>
                        <a:lnTo>
                          <a:pt x="124421" y="4785"/>
                        </a:lnTo>
                        <a:lnTo>
                          <a:pt x="124421" y="9571"/>
                        </a:lnTo>
                        <a:cubicBezTo>
                          <a:pt x="124421" y="9571"/>
                          <a:pt x="129206" y="57425"/>
                          <a:pt x="143563" y="105279"/>
                        </a:cubicBezTo>
                        <a:cubicBezTo>
                          <a:pt x="177060" y="220129"/>
                          <a:pt x="181846" y="248841"/>
                          <a:pt x="172275" y="253627"/>
                        </a:cubicBezTo>
                        <a:cubicBezTo>
                          <a:pt x="162704" y="258412"/>
                          <a:pt x="133991" y="272769"/>
                          <a:pt x="105279" y="272769"/>
                        </a:cubicBezTo>
                        <a:close/>
                        <a:moveTo>
                          <a:pt x="86137" y="258412"/>
                        </a:moveTo>
                        <a:lnTo>
                          <a:pt x="86137" y="258412"/>
                        </a:lnTo>
                        <a:cubicBezTo>
                          <a:pt x="90923" y="258412"/>
                          <a:pt x="100494" y="258412"/>
                          <a:pt x="105279" y="258412"/>
                        </a:cubicBezTo>
                        <a:cubicBezTo>
                          <a:pt x="133991" y="258412"/>
                          <a:pt x="157919" y="244056"/>
                          <a:pt x="167490" y="239271"/>
                        </a:cubicBezTo>
                        <a:cubicBezTo>
                          <a:pt x="172275" y="234485"/>
                          <a:pt x="167490" y="205773"/>
                          <a:pt x="133991" y="100494"/>
                        </a:cubicBezTo>
                        <a:cubicBezTo>
                          <a:pt x="119635" y="57425"/>
                          <a:pt x="114850" y="19142"/>
                          <a:pt x="114850" y="4785"/>
                        </a:cubicBezTo>
                        <a:lnTo>
                          <a:pt x="9571" y="0"/>
                        </a:lnTo>
                        <a:cubicBezTo>
                          <a:pt x="9571" y="14356"/>
                          <a:pt x="14356" y="52640"/>
                          <a:pt x="28712" y="119635"/>
                        </a:cubicBezTo>
                        <a:cubicBezTo>
                          <a:pt x="57425" y="258412"/>
                          <a:pt x="81352" y="258412"/>
                          <a:pt x="86137" y="258412"/>
                        </a:cubicBezTo>
                        <a:lnTo>
                          <a:pt x="86137" y="258412"/>
                        </a:lnTo>
                        <a:close/>
                      </a:path>
                    </a:pathLst>
                  </a:custGeom>
                  <a:solidFill>
                    <a:srgbClr val="2A4160"/>
                  </a:solidFill>
                  <a:ln w="47824" cap="flat">
                    <a:noFill/>
                    <a:prstDash val="solid"/>
                    <a:miter/>
                  </a:ln>
                </p:spPr>
                <p:txBody>
                  <a:bodyPr rtlCol="0" anchor="ctr"/>
                  <a:lstStyle/>
                  <a:p>
                    <a:endParaRPr lang="en-US"/>
                  </a:p>
                </p:txBody>
              </p:sp>
            </p:grpSp>
            <p:grpSp>
              <p:nvGrpSpPr>
                <p:cNvPr id="81" name="Graphic 3">
                  <a:extLst>
                    <a:ext uri="{FF2B5EF4-FFF2-40B4-BE49-F238E27FC236}">
                      <a16:creationId xmlns:a16="http://schemas.microsoft.com/office/drawing/2014/main" xmlns="" id="{8C2FE69A-9334-44C2-86DD-4C2D51294B00}"/>
                    </a:ext>
                  </a:extLst>
                </p:cNvPr>
                <p:cNvGrpSpPr/>
                <p:nvPr/>
              </p:nvGrpSpPr>
              <p:grpSpPr>
                <a:xfrm>
                  <a:off x="9397095" y="7989905"/>
                  <a:ext cx="158019" cy="267983"/>
                  <a:chOff x="9397095" y="7989905"/>
                  <a:chExt cx="158019" cy="267983"/>
                </a:xfrm>
              </p:grpSpPr>
              <p:sp>
                <p:nvSpPr>
                  <p:cNvPr id="90" name="Freeform: Shape 89">
                    <a:extLst>
                      <a:ext uri="{FF2B5EF4-FFF2-40B4-BE49-F238E27FC236}">
                        <a16:creationId xmlns:a16="http://schemas.microsoft.com/office/drawing/2014/main" xmlns="" id="{5D6376EA-79E2-4629-B564-2466C13EF0B5}"/>
                      </a:ext>
                    </a:extLst>
                  </p:cNvPr>
                  <p:cNvSpPr/>
                  <p:nvPr/>
                </p:nvSpPr>
                <p:spPr>
                  <a:xfrm>
                    <a:off x="9397095" y="7989905"/>
                    <a:ext cx="146292" cy="261020"/>
                  </a:xfrm>
                  <a:custGeom>
                    <a:avLst/>
                    <a:gdLst>
                      <a:gd name="connsiteX0" fmla="*/ 96240 w 146292"/>
                      <a:gd name="connsiteY0" fmla="*/ 0 h 261020"/>
                      <a:gd name="connsiteX1" fmla="*/ 115382 w 146292"/>
                      <a:gd name="connsiteY1" fmla="*/ 95708 h 261020"/>
                      <a:gd name="connsiteX2" fmla="*/ 144094 w 146292"/>
                      <a:gd name="connsiteY2" fmla="*/ 239271 h 261020"/>
                      <a:gd name="connsiteX3" fmla="*/ 57957 w 146292"/>
                      <a:gd name="connsiteY3" fmla="*/ 258413 h 261020"/>
                      <a:gd name="connsiteX4" fmla="*/ 14888 w 146292"/>
                      <a:gd name="connsiteY4" fmla="*/ 119635 h 261020"/>
                      <a:gd name="connsiteX5" fmla="*/ 532 w 146292"/>
                      <a:gd name="connsiteY5" fmla="*/ 9571 h 261020"/>
                      <a:gd name="connsiteX6" fmla="*/ 96240 w 146292"/>
                      <a:gd name="connsiteY6" fmla="*/ 0 h 26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292" h="261020">
                        <a:moveTo>
                          <a:pt x="96240" y="0"/>
                        </a:moveTo>
                        <a:cubicBezTo>
                          <a:pt x="96240" y="0"/>
                          <a:pt x="101025" y="47854"/>
                          <a:pt x="115382" y="95708"/>
                        </a:cubicBezTo>
                        <a:cubicBezTo>
                          <a:pt x="129738" y="143562"/>
                          <a:pt x="153665" y="229700"/>
                          <a:pt x="144094" y="239271"/>
                        </a:cubicBezTo>
                        <a:cubicBezTo>
                          <a:pt x="134523" y="248842"/>
                          <a:pt x="101025" y="267983"/>
                          <a:pt x="57957" y="258413"/>
                        </a:cubicBezTo>
                        <a:cubicBezTo>
                          <a:pt x="57957" y="258413"/>
                          <a:pt x="34030" y="215344"/>
                          <a:pt x="14888" y="119635"/>
                        </a:cubicBezTo>
                        <a:cubicBezTo>
                          <a:pt x="-4254" y="28712"/>
                          <a:pt x="532" y="9571"/>
                          <a:pt x="532" y="9571"/>
                        </a:cubicBezTo>
                        <a:lnTo>
                          <a:pt x="96240" y="0"/>
                        </a:lnTo>
                        <a:close/>
                      </a:path>
                    </a:pathLst>
                  </a:custGeom>
                  <a:solidFill>
                    <a:srgbClr val="00728F"/>
                  </a:solidFill>
                  <a:ln w="47824"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xmlns="" id="{EF7ACA32-437C-4580-9E4B-F413D2EA04D8}"/>
                      </a:ext>
                    </a:extLst>
                  </p:cNvPr>
                  <p:cNvSpPr/>
                  <p:nvPr/>
                </p:nvSpPr>
                <p:spPr>
                  <a:xfrm>
                    <a:off x="9401880" y="7989905"/>
                    <a:ext cx="153234" cy="267983"/>
                  </a:xfrm>
                  <a:custGeom>
                    <a:avLst/>
                    <a:gdLst>
                      <a:gd name="connsiteX0" fmla="*/ 77098 w 153234"/>
                      <a:gd name="connsiteY0" fmla="*/ 267983 h 267983"/>
                      <a:gd name="connsiteX1" fmla="*/ 57957 w 153234"/>
                      <a:gd name="connsiteY1" fmla="*/ 267983 h 267983"/>
                      <a:gd name="connsiteX2" fmla="*/ 57957 w 153234"/>
                      <a:gd name="connsiteY2" fmla="*/ 267983 h 267983"/>
                      <a:gd name="connsiteX3" fmla="*/ 57957 w 153234"/>
                      <a:gd name="connsiteY3" fmla="*/ 267983 h 267983"/>
                      <a:gd name="connsiteX4" fmla="*/ 14888 w 153234"/>
                      <a:gd name="connsiteY4" fmla="*/ 129206 h 267983"/>
                      <a:gd name="connsiteX5" fmla="*/ 532 w 153234"/>
                      <a:gd name="connsiteY5" fmla="*/ 14356 h 267983"/>
                      <a:gd name="connsiteX6" fmla="*/ 532 w 153234"/>
                      <a:gd name="connsiteY6" fmla="*/ 9571 h 267983"/>
                      <a:gd name="connsiteX7" fmla="*/ 101025 w 153234"/>
                      <a:gd name="connsiteY7" fmla="*/ 0 h 267983"/>
                      <a:gd name="connsiteX8" fmla="*/ 101025 w 153234"/>
                      <a:gd name="connsiteY8" fmla="*/ 4785 h 267983"/>
                      <a:gd name="connsiteX9" fmla="*/ 120167 w 153234"/>
                      <a:gd name="connsiteY9" fmla="*/ 100494 h 267983"/>
                      <a:gd name="connsiteX10" fmla="*/ 148880 w 153234"/>
                      <a:gd name="connsiteY10" fmla="*/ 248842 h 267983"/>
                      <a:gd name="connsiteX11" fmla="*/ 77098 w 153234"/>
                      <a:gd name="connsiteY11" fmla="*/ 267983 h 267983"/>
                      <a:gd name="connsiteX12" fmla="*/ 57957 w 153234"/>
                      <a:gd name="connsiteY12" fmla="*/ 253627 h 267983"/>
                      <a:gd name="connsiteX13" fmla="*/ 77098 w 153234"/>
                      <a:gd name="connsiteY13" fmla="*/ 253627 h 267983"/>
                      <a:gd name="connsiteX14" fmla="*/ 139309 w 153234"/>
                      <a:gd name="connsiteY14" fmla="*/ 234485 h 267983"/>
                      <a:gd name="connsiteX15" fmla="*/ 105811 w 153234"/>
                      <a:gd name="connsiteY15" fmla="*/ 95708 h 267983"/>
                      <a:gd name="connsiteX16" fmla="*/ 86669 w 153234"/>
                      <a:gd name="connsiteY16" fmla="*/ 0 h 267983"/>
                      <a:gd name="connsiteX17" fmla="*/ 532 w 153234"/>
                      <a:gd name="connsiteY17" fmla="*/ 9571 h 267983"/>
                      <a:gd name="connsiteX18" fmla="*/ 14888 w 153234"/>
                      <a:gd name="connsiteY18" fmla="*/ 114850 h 267983"/>
                      <a:gd name="connsiteX19" fmla="*/ 57957 w 153234"/>
                      <a:gd name="connsiteY19" fmla="*/ 253627 h 26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3234" h="267983">
                        <a:moveTo>
                          <a:pt x="77098" y="267983"/>
                        </a:moveTo>
                        <a:cubicBezTo>
                          <a:pt x="72313" y="267983"/>
                          <a:pt x="62742" y="267983"/>
                          <a:pt x="57957" y="267983"/>
                        </a:cubicBezTo>
                        <a:lnTo>
                          <a:pt x="57957" y="267983"/>
                        </a:lnTo>
                        <a:lnTo>
                          <a:pt x="57957" y="267983"/>
                        </a:lnTo>
                        <a:cubicBezTo>
                          <a:pt x="57957" y="267983"/>
                          <a:pt x="34029" y="220129"/>
                          <a:pt x="14888" y="129206"/>
                        </a:cubicBezTo>
                        <a:cubicBezTo>
                          <a:pt x="-4254" y="38283"/>
                          <a:pt x="532" y="19142"/>
                          <a:pt x="532" y="14356"/>
                        </a:cubicBezTo>
                        <a:lnTo>
                          <a:pt x="532" y="9571"/>
                        </a:lnTo>
                        <a:lnTo>
                          <a:pt x="101025" y="0"/>
                        </a:lnTo>
                        <a:lnTo>
                          <a:pt x="101025" y="4785"/>
                        </a:lnTo>
                        <a:cubicBezTo>
                          <a:pt x="101025" y="4785"/>
                          <a:pt x="105811" y="52640"/>
                          <a:pt x="120167" y="100494"/>
                        </a:cubicBezTo>
                        <a:cubicBezTo>
                          <a:pt x="153665" y="215344"/>
                          <a:pt x="158450" y="244056"/>
                          <a:pt x="148880" y="248842"/>
                        </a:cubicBezTo>
                        <a:cubicBezTo>
                          <a:pt x="134523" y="253627"/>
                          <a:pt x="105811" y="267983"/>
                          <a:pt x="77098" y="267983"/>
                        </a:cubicBezTo>
                        <a:close/>
                        <a:moveTo>
                          <a:pt x="57957" y="253627"/>
                        </a:moveTo>
                        <a:cubicBezTo>
                          <a:pt x="62742" y="253627"/>
                          <a:pt x="67528" y="253627"/>
                          <a:pt x="77098" y="253627"/>
                        </a:cubicBezTo>
                        <a:cubicBezTo>
                          <a:pt x="105811" y="253627"/>
                          <a:pt x="129738" y="239271"/>
                          <a:pt x="139309" y="234485"/>
                        </a:cubicBezTo>
                        <a:cubicBezTo>
                          <a:pt x="144094" y="229700"/>
                          <a:pt x="139309" y="200988"/>
                          <a:pt x="105811" y="95708"/>
                        </a:cubicBezTo>
                        <a:cubicBezTo>
                          <a:pt x="91455" y="57425"/>
                          <a:pt x="86669" y="14356"/>
                          <a:pt x="86669" y="0"/>
                        </a:cubicBezTo>
                        <a:lnTo>
                          <a:pt x="532" y="9571"/>
                        </a:lnTo>
                        <a:cubicBezTo>
                          <a:pt x="532" y="19142"/>
                          <a:pt x="532" y="43069"/>
                          <a:pt x="14888" y="114850"/>
                        </a:cubicBezTo>
                        <a:cubicBezTo>
                          <a:pt x="34029" y="200988"/>
                          <a:pt x="53171" y="244056"/>
                          <a:pt x="57957" y="253627"/>
                        </a:cubicBezTo>
                        <a:close/>
                      </a:path>
                    </a:pathLst>
                  </a:custGeom>
                  <a:solidFill>
                    <a:srgbClr val="2A4160"/>
                  </a:solidFill>
                  <a:ln w="47824" cap="flat">
                    <a:noFill/>
                    <a:prstDash val="solid"/>
                    <a:miter/>
                  </a:ln>
                </p:spPr>
                <p:txBody>
                  <a:bodyPr rtlCol="0" anchor="ctr"/>
                  <a:lstStyle/>
                  <a:p>
                    <a:endParaRPr lang="en-US"/>
                  </a:p>
                </p:txBody>
              </p:sp>
            </p:grpSp>
            <p:sp>
              <p:nvSpPr>
                <p:cNvPr id="82" name="Freeform: Shape 81">
                  <a:extLst>
                    <a:ext uri="{FF2B5EF4-FFF2-40B4-BE49-F238E27FC236}">
                      <a16:creationId xmlns:a16="http://schemas.microsoft.com/office/drawing/2014/main" xmlns="" id="{54EE9681-2430-4240-8A31-36B53988D107}"/>
                    </a:ext>
                  </a:extLst>
                </p:cNvPr>
                <p:cNvSpPr/>
                <p:nvPr/>
              </p:nvSpPr>
              <p:spPr>
                <a:xfrm>
                  <a:off x="9378485" y="7985120"/>
                  <a:ext cx="167489" cy="265806"/>
                </a:xfrm>
                <a:custGeom>
                  <a:avLst/>
                  <a:gdLst>
                    <a:gd name="connsiteX0" fmla="*/ 81352 w 167489"/>
                    <a:gd name="connsiteY0" fmla="*/ 244056 h 265806"/>
                    <a:gd name="connsiteX1" fmla="*/ 52640 w 167489"/>
                    <a:gd name="connsiteY1" fmla="*/ 162704 h 265806"/>
                    <a:gd name="connsiteX2" fmla="*/ 38283 w 167489"/>
                    <a:gd name="connsiteY2" fmla="*/ 81352 h 265806"/>
                    <a:gd name="connsiteX3" fmla="*/ 52640 w 167489"/>
                    <a:gd name="connsiteY3" fmla="*/ 71781 h 265806"/>
                    <a:gd name="connsiteX4" fmla="*/ 124421 w 167489"/>
                    <a:gd name="connsiteY4" fmla="*/ 57425 h 265806"/>
                    <a:gd name="connsiteX5" fmla="*/ 114850 w 167489"/>
                    <a:gd name="connsiteY5" fmla="*/ 4785 h 265806"/>
                    <a:gd name="connsiteX6" fmla="*/ 0 w 167489"/>
                    <a:gd name="connsiteY6" fmla="*/ 0 h 265806"/>
                    <a:gd name="connsiteX7" fmla="*/ 23927 w 167489"/>
                    <a:gd name="connsiteY7" fmla="*/ 129206 h 265806"/>
                    <a:gd name="connsiteX8" fmla="*/ 81352 w 167489"/>
                    <a:gd name="connsiteY8" fmla="*/ 263198 h 265806"/>
                    <a:gd name="connsiteX9" fmla="*/ 167490 w 167489"/>
                    <a:gd name="connsiteY9" fmla="*/ 244056 h 265806"/>
                    <a:gd name="connsiteX10" fmla="*/ 167490 w 167489"/>
                    <a:gd name="connsiteY10" fmla="*/ 244056 h 265806"/>
                    <a:gd name="connsiteX11" fmla="*/ 81352 w 167489"/>
                    <a:gd name="connsiteY11" fmla="*/ 244056 h 26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7489" h="265806">
                      <a:moveTo>
                        <a:pt x="81352" y="244056"/>
                      </a:moveTo>
                      <a:cubicBezTo>
                        <a:pt x="66996" y="220129"/>
                        <a:pt x="57425" y="191417"/>
                        <a:pt x="52640" y="162704"/>
                      </a:cubicBezTo>
                      <a:cubicBezTo>
                        <a:pt x="43069" y="133992"/>
                        <a:pt x="38283" y="110065"/>
                        <a:pt x="38283" y="81352"/>
                      </a:cubicBezTo>
                      <a:cubicBezTo>
                        <a:pt x="38283" y="71781"/>
                        <a:pt x="43069" y="71781"/>
                        <a:pt x="52640" y="71781"/>
                      </a:cubicBezTo>
                      <a:cubicBezTo>
                        <a:pt x="76567" y="76567"/>
                        <a:pt x="105279" y="76567"/>
                        <a:pt x="124421" y="57425"/>
                      </a:cubicBezTo>
                      <a:cubicBezTo>
                        <a:pt x="119635" y="28712"/>
                        <a:pt x="114850" y="4785"/>
                        <a:pt x="114850" y="4785"/>
                      </a:cubicBezTo>
                      <a:lnTo>
                        <a:pt x="0" y="0"/>
                      </a:lnTo>
                      <a:cubicBezTo>
                        <a:pt x="0" y="0"/>
                        <a:pt x="4785" y="38283"/>
                        <a:pt x="23927" y="129206"/>
                      </a:cubicBezTo>
                      <a:cubicBezTo>
                        <a:pt x="52640" y="272769"/>
                        <a:pt x="81352" y="263198"/>
                        <a:pt x="81352" y="263198"/>
                      </a:cubicBezTo>
                      <a:cubicBezTo>
                        <a:pt x="124421" y="272769"/>
                        <a:pt x="157919" y="253627"/>
                        <a:pt x="167490" y="244056"/>
                      </a:cubicBezTo>
                      <a:cubicBezTo>
                        <a:pt x="167490" y="244056"/>
                        <a:pt x="167490" y="244056"/>
                        <a:pt x="167490" y="244056"/>
                      </a:cubicBezTo>
                      <a:cubicBezTo>
                        <a:pt x="138777" y="258412"/>
                        <a:pt x="100494" y="267983"/>
                        <a:pt x="81352" y="244056"/>
                      </a:cubicBezTo>
                      <a:close/>
                    </a:path>
                  </a:pathLst>
                </a:custGeom>
                <a:solidFill>
                  <a:srgbClr val="00728F">
                    <a:alpha val="60000"/>
                  </a:srgbClr>
                </a:solidFill>
                <a:ln w="47824" cap="flat">
                  <a:noFill/>
                  <a:prstDash val="solid"/>
                  <a:miter/>
                </a:ln>
              </p:spPr>
              <p:txBody>
                <a:bodyPr rtlCol="0" anchor="ctr"/>
                <a:lstStyle/>
                <a:p>
                  <a:endParaRPr lang="en-US"/>
                </a:p>
              </p:txBody>
            </p:sp>
            <p:grpSp>
              <p:nvGrpSpPr>
                <p:cNvPr id="83" name="Graphic 3">
                  <a:extLst>
                    <a:ext uri="{FF2B5EF4-FFF2-40B4-BE49-F238E27FC236}">
                      <a16:creationId xmlns:a16="http://schemas.microsoft.com/office/drawing/2014/main" xmlns="" id="{691E749F-79B5-4DDE-9D88-A9382ACA3669}"/>
                    </a:ext>
                  </a:extLst>
                </p:cNvPr>
                <p:cNvGrpSpPr/>
                <p:nvPr/>
              </p:nvGrpSpPr>
              <p:grpSpPr>
                <a:xfrm>
                  <a:off x="9359343" y="7910281"/>
                  <a:ext cx="153133" cy="127478"/>
                  <a:chOff x="9359343" y="7910281"/>
                  <a:chExt cx="153133" cy="127478"/>
                </a:xfrm>
              </p:grpSpPr>
              <p:sp>
                <p:nvSpPr>
                  <p:cNvPr id="88" name="Freeform: Shape 87">
                    <a:extLst>
                      <a:ext uri="{FF2B5EF4-FFF2-40B4-BE49-F238E27FC236}">
                        <a16:creationId xmlns:a16="http://schemas.microsoft.com/office/drawing/2014/main" xmlns="" id="{C06EC009-0DFA-40A4-B9F5-FF2227EC2E87}"/>
                      </a:ext>
                    </a:extLst>
                  </p:cNvPr>
                  <p:cNvSpPr/>
                  <p:nvPr/>
                </p:nvSpPr>
                <p:spPr>
                  <a:xfrm>
                    <a:off x="9359343" y="7915066"/>
                    <a:ext cx="143562" cy="119248"/>
                  </a:xfrm>
                  <a:custGeom>
                    <a:avLst/>
                    <a:gdLst>
                      <a:gd name="connsiteX0" fmla="*/ 0 w 143562"/>
                      <a:gd name="connsiteY0" fmla="*/ 22200 h 119248"/>
                      <a:gd name="connsiteX1" fmla="*/ 19142 w 143562"/>
                      <a:gd name="connsiteY1" fmla="*/ 113123 h 119248"/>
                      <a:gd name="connsiteX2" fmla="*/ 57425 w 143562"/>
                      <a:gd name="connsiteY2" fmla="*/ 117908 h 119248"/>
                      <a:gd name="connsiteX3" fmla="*/ 143563 w 143562"/>
                      <a:gd name="connsiteY3" fmla="*/ 84410 h 119248"/>
                      <a:gd name="connsiteX4" fmla="*/ 124421 w 143562"/>
                      <a:gd name="connsiteY4" fmla="*/ 3058 h 119248"/>
                      <a:gd name="connsiteX5" fmla="*/ 0 w 143562"/>
                      <a:gd name="connsiteY5" fmla="*/ 22200 h 119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562" h="119248">
                        <a:moveTo>
                          <a:pt x="0" y="22200"/>
                        </a:moveTo>
                        <a:cubicBezTo>
                          <a:pt x="0" y="22200"/>
                          <a:pt x="0" y="79625"/>
                          <a:pt x="19142" y="113123"/>
                        </a:cubicBezTo>
                        <a:cubicBezTo>
                          <a:pt x="19142" y="113123"/>
                          <a:pt x="23927" y="122694"/>
                          <a:pt x="57425" y="117908"/>
                        </a:cubicBezTo>
                        <a:cubicBezTo>
                          <a:pt x="95708" y="113123"/>
                          <a:pt x="143563" y="108337"/>
                          <a:pt x="143563" y="84410"/>
                        </a:cubicBezTo>
                        <a:cubicBezTo>
                          <a:pt x="143563" y="60483"/>
                          <a:pt x="138777" y="26985"/>
                          <a:pt x="124421" y="3058"/>
                        </a:cubicBezTo>
                        <a:cubicBezTo>
                          <a:pt x="133992" y="3058"/>
                          <a:pt x="52640" y="-11298"/>
                          <a:pt x="0" y="22200"/>
                        </a:cubicBezTo>
                        <a:close/>
                      </a:path>
                    </a:pathLst>
                  </a:custGeom>
                  <a:solidFill>
                    <a:srgbClr val="FFD900"/>
                  </a:solidFill>
                  <a:ln w="47824"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xmlns="" id="{1C26BC69-A76D-44FD-A68B-9439A80E9E74}"/>
                      </a:ext>
                    </a:extLst>
                  </p:cNvPr>
                  <p:cNvSpPr/>
                  <p:nvPr/>
                </p:nvSpPr>
                <p:spPr>
                  <a:xfrm>
                    <a:off x="9359343" y="7910281"/>
                    <a:ext cx="153133" cy="127478"/>
                  </a:xfrm>
                  <a:custGeom>
                    <a:avLst/>
                    <a:gdLst>
                      <a:gd name="connsiteX0" fmla="*/ 43069 w 153133"/>
                      <a:gd name="connsiteY0" fmla="*/ 127479 h 127478"/>
                      <a:gd name="connsiteX1" fmla="*/ 43069 w 153133"/>
                      <a:gd name="connsiteY1" fmla="*/ 127479 h 127478"/>
                      <a:gd name="connsiteX2" fmla="*/ 19142 w 153133"/>
                      <a:gd name="connsiteY2" fmla="*/ 117908 h 127478"/>
                      <a:gd name="connsiteX3" fmla="*/ 0 w 153133"/>
                      <a:gd name="connsiteY3" fmla="*/ 26985 h 127478"/>
                      <a:gd name="connsiteX4" fmla="*/ 0 w 153133"/>
                      <a:gd name="connsiteY4" fmla="*/ 22200 h 127478"/>
                      <a:gd name="connsiteX5" fmla="*/ 0 w 153133"/>
                      <a:gd name="connsiteY5" fmla="*/ 22200 h 127478"/>
                      <a:gd name="connsiteX6" fmla="*/ 133992 w 153133"/>
                      <a:gd name="connsiteY6" fmla="*/ 3058 h 127478"/>
                      <a:gd name="connsiteX7" fmla="*/ 133992 w 153133"/>
                      <a:gd name="connsiteY7" fmla="*/ 3058 h 127478"/>
                      <a:gd name="connsiteX8" fmla="*/ 133992 w 153133"/>
                      <a:gd name="connsiteY8" fmla="*/ 3058 h 127478"/>
                      <a:gd name="connsiteX9" fmla="*/ 153133 w 153133"/>
                      <a:gd name="connsiteY9" fmla="*/ 84410 h 127478"/>
                      <a:gd name="connsiteX10" fmla="*/ 62211 w 153133"/>
                      <a:gd name="connsiteY10" fmla="*/ 122694 h 127478"/>
                      <a:gd name="connsiteX11" fmla="*/ 43069 w 153133"/>
                      <a:gd name="connsiteY11" fmla="*/ 127479 h 127478"/>
                      <a:gd name="connsiteX12" fmla="*/ 28712 w 153133"/>
                      <a:gd name="connsiteY12" fmla="*/ 113123 h 127478"/>
                      <a:gd name="connsiteX13" fmla="*/ 47854 w 153133"/>
                      <a:gd name="connsiteY13" fmla="*/ 117908 h 127478"/>
                      <a:gd name="connsiteX14" fmla="*/ 47854 w 153133"/>
                      <a:gd name="connsiteY14" fmla="*/ 117908 h 127478"/>
                      <a:gd name="connsiteX15" fmla="*/ 66996 w 153133"/>
                      <a:gd name="connsiteY15" fmla="*/ 117908 h 127478"/>
                      <a:gd name="connsiteX16" fmla="*/ 148348 w 153133"/>
                      <a:gd name="connsiteY16" fmla="*/ 89196 h 127478"/>
                      <a:gd name="connsiteX17" fmla="*/ 133992 w 153133"/>
                      <a:gd name="connsiteY17" fmla="*/ 12629 h 127478"/>
                      <a:gd name="connsiteX18" fmla="*/ 9571 w 153133"/>
                      <a:gd name="connsiteY18" fmla="*/ 31771 h 127478"/>
                      <a:gd name="connsiteX19" fmla="*/ 28712 w 153133"/>
                      <a:gd name="connsiteY19" fmla="*/ 113123 h 127478"/>
                      <a:gd name="connsiteX20" fmla="*/ 28712 w 153133"/>
                      <a:gd name="connsiteY20" fmla="*/ 113123 h 127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3133" h="127478">
                        <a:moveTo>
                          <a:pt x="43069" y="127479"/>
                        </a:moveTo>
                        <a:lnTo>
                          <a:pt x="43069" y="127479"/>
                        </a:lnTo>
                        <a:cubicBezTo>
                          <a:pt x="23927" y="127479"/>
                          <a:pt x="19142" y="122694"/>
                          <a:pt x="19142" y="117908"/>
                        </a:cubicBezTo>
                        <a:cubicBezTo>
                          <a:pt x="0" y="84410"/>
                          <a:pt x="0" y="26985"/>
                          <a:pt x="0" y="26985"/>
                        </a:cubicBezTo>
                        <a:lnTo>
                          <a:pt x="0" y="22200"/>
                        </a:lnTo>
                        <a:lnTo>
                          <a:pt x="0" y="22200"/>
                        </a:lnTo>
                        <a:cubicBezTo>
                          <a:pt x="52640" y="-11298"/>
                          <a:pt x="133992" y="3058"/>
                          <a:pt x="133992" y="3058"/>
                        </a:cubicBezTo>
                        <a:lnTo>
                          <a:pt x="133992" y="3058"/>
                        </a:lnTo>
                        <a:lnTo>
                          <a:pt x="133992" y="3058"/>
                        </a:lnTo>
                        <a:cubicBezTo>
                          <a:pt x="148348" y="26985"/>
                          <a:pt x="153133" y="65269"/>
                          <a:pt x="153133" y="84410"/>
                        </a:cubicBezTo>
                        <a:cubicBezTo>
                          <a:pt x="153133" y="108337"/>
                          <a:pt x="110065" y="117908"/>
                          <a:pt x="62211" y="122694"/>
                        </a:cubicBezTo>
                        <a:cubicBezTo>
                          <a:pt x="57425" y="127479"/>
                          <a:pt x="47854" y="127479"/>
                          <a:pt x="43069" y="127479"/>
                        </a:cubicBezTo>
                        <a:close/>
                        <a:moveTo>
                          <a:pt x="28712" y="113123"/>
                        </a:moveTo>
                        <a:cubicBezTo>
                          <a:pt x="28712" y="113123"/>
                          <a:pt x="33498" y="117908"/>
                          <a:pt x="47854" y="117908"/>
                        </a:cubicBezTo>
                        <a:lnTo>
                          <a:pt x="47854" y="117908"/>
                        </a:lnTo>
                        <a:cubicBezTo>
                          <a:pt x="52640" y="117908"/>
                          <a:pt x="57425" y="117908"/>
                          <a:pt x="66996" y="117908"/>
                        </a:cubicBezTo>
                        <a:cubicBezTo>
                          <a:pt x="90923" y="113123"/>
                          <a:pt x="148348" y="108337"/>
                          <a:pt x="148348" y="89196"/>
                        </a:cubicBezTo>
                        <a:cubicBezTo>
                          <a:pt x="148348" y="70054"/>
                          <a:pt x="143563" y="36556"/>
                          <a:pt x="133992" y="12629"/>
                        </a:cubicBezTo>
                        <a:cubicBezTo>
                          <a:pt x="119635" y="12629"/>
                          <a:pt x="57425" y="3058"/>
                          <a:pt x="9571" y="31771"/>
                        </a:cubicBezTo>
                        <a:cubicBezTo>
                          <a:pt x="4785" y="41341"/>
                          <a:pt x="9571" y="84410"/>
                          <a:pt x="28712" y="113123"/>
                        </a:cubicBezTo>
                        <a:lnTo>
                          <a:pt x="28712" y="113123"/>
                        </a:lnTo>
                        <a:close/>
                      </a:path>
                    </a:pathLst>
                  </a:custGeom>
                  <a:solidFill>
                    <a:srgbClr val="EA9600"/>
                  </a:solidFill>
                  <a:ln w="47824" cap="flat">
                    <a:noFill/>
                    <a:prstDash val="solid"/>
                    <a:miter/>
                  </a:ln>
                </p:spPr>
                <p:txBody>
                  <a:bodyPr rtlCol="0" anchor="ctr"/>
                  <a:lstStyle/>
                  <a:p>
                    <a:endParaRPr lang="en-US"/>
                  </a:p>
                </p:txBody>
              </p:sp>
            </p:grpSp>
            <p:grpSp>
              <p:nvGrpSpPr>
                <p:cNvPr id="84" name="Graphic 3">
                  <a:extLst>
                    <a:ext uri="{FF2B5EF4-FFF2-40B4-BE49-F238E27FC236}">
                      <a16:creationId xmlns:a16="http://schemas.microsoft.com/office/drawing/2014/main" xmlns="" id="{F04233F9-3B52-4819-B5A8-E22707911D35}"/>
                    </a:ext>
                  </a:extLst>
                </p:cNvPr>
                <p:cNvGrpSpPr/>
                <p:nvPr/>
              </p:nvGrpSpPr>
              <p:grpSpPr>
                <a:xfrm>
                  <a:off x="9359343" y="7922909"/>
                  <a:ext cx="157918" cy="116189"/>
                  <a:chOff x="9359343" y="7922909"/>
                  <a:chExt cx="157918" cy="116189"/>
                </a:xfrm>
              </p:grpSpPr>
              <p:sp>
                <p:nvSpPr>
                  <p:cNvPr id="86" name="Freeform: Shape 85">
                    <a:extLst>
                      <a:ext uri="{FF2B5EF4-FFF2-40B4-BE49-F238E27FC236}">
                        <a16:creationId xmlns:a16="http://schemas.microsoft.com/office/drawing/2014/main" xmlns="" id="{92EB5B60-8A33-4C38-9D05-5CB62176AC8A}"/>
                      </a:ext>
                    </a:extLst>
                  </p:cNvPr>
                  <p:cNvSpPr/>
                  <p:nvPr/>
                </p:nvSpPr>
                <p:spPr>
                  <a:xfrm>
                    <a:off x="9359343" y="7937266"/>
                    <a:ext cx="143562" cy="101833"/>
                  </a:xfrm>
                  <a:custGeom>
                    <a:avLst/>
                    <a:gdLst>
                      <a:gd name="connsiteX0" fmla="*/ 28712 w 143562"/>
                      <a:gd name="connsiteY0" fmla="*/ 76567 h 101833"/>
                      <a:gd name="connsiteX1" fmla="*/ 9571 w 143562"/>
                      <a:gd name="connsiteY1" fmla="*/ 0 h 101833"/>
                      <a:gd name="connsiteX2" fmla="*/ 0 w 143562"/>
                      <a:gd name="connsiteY2" fmla="*/ 4785 h 101833"/>
                      <a:gd name="connsiteX3" fmla="*/ 19142 w 143562"/>
                      <a:gd name="connsiteY3" fmla="*/ 95708 h 101833"/>
                      <a:gd name="connsiteX4" fmla="*/ 57425 w 143562"/>
                      <a:gd name="connsiteY4" fmla="*/ 100494 h 101833"/>
                      <a:gd name="connsiteX5" fmla="*/ 143563 w 143562"/>
                      <a:gd name="connsiteY5" fmla="*/ 66996 h 101833"/>
                      <a:gd name="connsiteX6" fmla="*/ 143563 w 143562"/>
                      <a:gd name="connsiteY6" fmla="*/ 66996 h 101833"/>
                      <a:gd name="connsiteX7" fmla="*/ 62211 w 143562"/>
                      <a:gd name="connsiteY7" fmla="*/ 86137 h 101833"/>
                      <a:gd name="connsiteX8" fmla="*/ 28712 w 143562"/>
                      <a:gd name="connsiteY8" fmla="*/ 76567 h 101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62" h="101833">
                        <a:moveTo>
                          <a:pt x="28712" y="76567"/>
                        </a:moveTo>
                        <a:cubicBezTo>
                          <a:pt x="14356" y="52640"/>
                          <a:pt x="9571" y="14356"/>
                          <a:pt x="9571" y="0"/>
                        </a:cubicBezTo>
                        <a:cubicBezTo>
                          <a:pt x="4785" y="0"/>
                          <a:pt x="4785" y="4785"/>
                          <a:pt x="0" y="4785"/>
                        </a:cubicBezTo>
                        <a:cubicBezTo>
                          <a:pt x="0" y="4785"/>
                          <a:pt x="0" y="62210"/>
                          <a:pt x="19142" y="95708"/>
                        </a:cubicBezTo>
                        <a:cubicBezTo>
                          <a:pt x="19142" y="95708"/>
                          <a:pt x="23927" y="105279"/>
                          <a:pt x="57425" y="100494"/>
                        </a:cubicBezTo>
                        <a:cubicBezTo>
                          <a:pt x="95708" y="95708"/>
                          <a:pt x="143563" y="90923"/>
                          <a:pt x="143563" y="66996"/>
                        </a:cubicBezTo>
                        <a:cubicBezTo>
                          <a:pt x="143563" y="66996"/>
                          <a:pt x="143563" y="66996"/>
                          <a:pt x="143563" y="66996"/>
                        </a:cubicBezTo>
                        <a:cubicBezTo>
                          <a:pt x="129206" y="81352"/>
                          <a:pt x="90923" y="86137"/>
                          <a:pt x="62211" y="86137"/>
                        </a:cubicBezTo>
                        <a:cubicBezTo>
                          <a:pt x="33498" y="81352"/>
                          <a:pt x="28712" y="76567"/>
                          <a:pt x="28712" y="76567"/>
                        </a:cubicBezTo>
                        <a:close/>
                      </a:path>
                    </a:pathLst>
                  </a:custGeom>
                  <a:solidFill>
                    <a:srgbClr val="FFD900"/>
                  </a:solidFill>
                  <a:ln w="47824"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xmlns="" id="{18F3AB0F-D7EA-4BD1-B14B-32FB7716F829}"/>
                      </a:ext>
                    </a:extLst>
                  </p:cNvPr>
                  <p:cNvSpPr/>
                  <p:nvPr/>
                </p:nvSpPr>
                <p:spPr>
                  <a:xfrm>
                    <a:off x="9359343" y="7922909"/>
                    <a:ext cx="157918" cy="114850"/>
                  </a:xfrm>
                  <a:custGeom>
                    <a:avLst/>
                    <a:gdLst>
                      <a:gd name="connsiteX0" fmla="*/ 43069 w 157918"/>
                      <a:gd name="connsiteY0" fmla="*/ 114850 h 114850"/>
                      <a:gd name="connsiteX1" fmla="*/ 19142 w 157918"/>
                      <a:gd name="connsiteY1" fmla="*/ 105279 h 114850"/>
                      <a:gd name="connsiteX2" fmla="*/ 0 w 157918"/>
                      <a:gd name="connsiteY2" fmla="*/ 14356 h 114850"/>
                      <a:gd name="connsiteX3" fmla="*/ 0 w 157918"/>
                      <a:gd name="connsiteY3" fmla="*/ 9571 h 114850"/>
                      <a:gd name="connsiteX4" fmla="*/ 0 w 157918"/>
                      <a:gd name="connsiteY4" fmla="*/ 9571 h 114850"/>
                      <a:gd name="connsiteX5" fmla="*/ 9571 w 157918"/>
                      <a:gd name="connsiteY5" fmla="*/ 4786 h 114850"/>
                      <a:gd name="connsiteX6" fmla="*/ 14356 w 157918"/>
                      <a:gd name="connsiteY6" fmla="*/ 0 h 114850"/>
                      <a:gd name="connsiteX7" fmla="*/ 14356 w 157918"/>
                      <a:gd name="connsiteY7" fmla="*/ 4786 h 114850"/>
                      <a:gd name="connsiteX8" fmla="*/ 33498 w 157918"/>
                      <a:gd name="connsiteY8" fmla="*/ 81352 h 114850"/>
                      <a:gd name="connsiteX9" fmla="*/ 33498 w 157918"/>
                      <a:gd name="connsiteY9" fmla="*/ 81352 h 114850"/>
                      <a:gd name="connsiteX10" fmla="*/ 52640 w 157918"/>
                      <a:gd name="connsiteY10" fmla="*/ 86138 h 114850"/>
                      <a:gd name="connsiteX11" fmla="*/ 71781 w 157918"/>
                      <a:gd name="connsiteY11" fmla="*/ 86138 h 114850"/>
                      <a:gd name="connsiteX12" fmla="*/ 148348 w 157918"/>
                      <a:gd name="connsiteY12" fmla="*/ 66996 h 114850"/>
                      <a:gd name="connsiteX13" fmla="*/ 157919 w 157918"/>
                      <a:gd name="connsiteY13" fmla="*/ 62211 h 114850"/>
                      <a:gd name="connsiteX14" fmla="*/ 157919 w 157918"/>
                      <a:gd name="connsiteY14" fmla="*/ 71781 h 114850"/>
                      <a:gd name="connsiteX15" fmla="*/ 66996 w 157918"/>
                      <a:gd name="connsiteY15" fmla="*/ 110065 h 114850"/>
                      <a:gd name="connsiteX16" fmla="*/ 43069 w 157918"/>
                      <a:gd name="connsiteY16" fmla="*/ 114850 h 114850"/>
                      <a:gd name="connsiteX17" fmla="*/ 28712 w 157918"/>
                      <a:gd name="connsiteY17" fmla="*/ 100494 h 114850"/>
                      <a:gd name="connsiteX18" fmla="*/ 47854 w 157918"/>
                      <a:gd name="connsiteY18" fmla="*/ 105279 h 114850"/>
                      <a:gd name="connsiteX19" fmla="*/ 66996 w 157918"/>
                      <a:gd name="connsiteY19" fmla="*/ 105279 h 114850"/>
                      <a:gd name="connsiteX20" fmla="*/ 148348 w 157918"/>
                      <a:gd name="connsiteY20" fmla="*/ 86138 h 114850"/>
                      <a:gd name="connsiteX21" fmla="*/ 76567 w 157918"/>
                      <a:gd name="connsiteY21" fmla="*/ 100494 h 114850"/>
                      <a:gd name="connsiteX22" fmla="*/ 57425 w 157918"/>
                      <a:gd name="connsiteY22" fmla="*/ 100494 h 114850"/>
                      <a:gd name="connsiteX23" fmla="*/ 33498 w 157918"/>
                      <a:gd name="connsiteY23" fmla="*/ 90923 h 114850"/>
                      <a:gd name="connsiteX24" fmla="*/ 14356 w 157918"/>
                      <a:gd name="connsiteY24" fmla="*/ 33498 h 114850"/>
                      <a:gd name="connsiteX25" fmla="*/ 28712 w 157918"/>
                      <a:gd name="connsiteY25" fmla="*/ 100494 h 114850"/>
                      <a:gd name="connsiteX26" fmla="*/ 28712 w 157918"/>
                      <a:gd name="connsiteY26" fmla="*/ 100494 h 11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57918" h="114850">
                        <a:moveTo>
                          <a:pt x="43069" y="114850"/>
                        </a:moveTo>
                        <a:cubicBezTo>
                          <a:pt x="23927" y="114850"/>
                          <a:pt x="19142" y="110065"/>
                          <a:pt x="19142" y="105279"/>
                        </a:cubicBezTo>
                        <a:cubicBezTo>
                          <a:pt x="0" y="71781"/>
                          <a:pt x="0" y="14356"/>
                          <a:pt x="0" y="14356"/>
                        </a:cubicBezTo>
                        <a:lnTo>
                          <a:pt x="0" y="9571"/>
                        </a:lnTo>
                        <a:lnTo>
                          <a:pt x="0" y="9571"/>
                        </a:lnTo>
                        <a:cubicBezTo>
                          <a:pt x="4785" y="9571"/>
                          <a:pt x="4785" y="4786"/>
                          <a:pt x="9571" y="4786"/>
                        </a:cubicBezTo>
                        <a:lnTo>
                          <a:pt x="14356" y="0"/>
                        </a:lnTo>
                        <a:lnTo>
                          <a:pt x="14356" y="4786"/>
                        </a:lnTo>
                        <a:cubicBezTo>
                          <a:pt x="14356" y="23927"/>
                          <a:pt x="19142" y="57425"/>
                          <a:pt x="33498" y="81352"/>
                        </a:cubicBezTo>
                        <a:lnTo>
                          <a:pt x="33498" y="81352"/>
                        </a:lnTo>
                        <a:cubicBezTo>
                          <a:pt x="33498" y="81352"/>
                          <a:pt x="38283" y="86138"/>
                          <a:pt x="52640" y="86138"/>
                        </a:cubicBezTo>
                        <a:cubicBezTo>
                          <a:pt x="57425" y="86138"/>
                          <a:pt x="62211" y="86138"/>
                          <a:pt x="71781" y="86138"/>
                        </a:cubicBezTo>
                        <a:cubicBezTo>
                          <a:pt x="90923" y="86138"/>
                          <a:pt x="133992" y="81352"/>
                          <a:pt x="148348" y="66996"/>
                        </a:cubicBezTo>
                        <a:lnTo>
                          <a:pt x="157919" y="62211"/>
                        </a:lnTo>
                        <a:lnTo>
                          <a:pt x="157919" y="71781"/>
                        </a:lnTo>
                        <a:cubicBezTo>
                          <a:pt x="157919" y="95708"/>
                          <a:pt x="114850" y="105279"/>
                          <a:pt x="66996" y="110065"/>
                        </a:cubicBezTo>
                        <a:cubicBezTo>
                          <a:pt x="57425" y="114850"/>
                          <a:pt x="47854" y="114850"/>
                          <a:pt x="43069" y="114850"/>
                        </a:cubicBezTo>
                        <a:close/>
                        <a:moveTo>
                          <a:pt x="28712" y="100494"/>
                        </a:moveTo>
                        <a:cubicBezTo>
                          <a:pt x="28712" y="100494"/>
                          <a:pt x="33498" y="105279"/>
                          <a:pt x="47854" y="105279"/>
                        </a:cubicBezTo>
                        <a:cubicBezTo>
                          <a:pt x="52640" y="105279"/>
                          <a:pt x="57425" y="105279"/>
                          <a:pt x="66996" y="105279"/>
                        </a:cubicBezTo>
                        <a:cubicBezTo>
                          <a:pt x="86138" y="105279"/>
                          <a:pt x="133992" y="100494"/>
                          <a:pt x="148348" y="86138"/>
                        </a:cubicBezTo>
                        <a:cubicBezTo>
                          <a:pt x="129206" y="95708"/>
                          <a:pt x="100494" y="100494"/>
                          <a:pt x="76567" y="100494"/>
                        </a:cubicBezTo>
                        <a:cubicBezTo>
                          <a:pt x="71781" y="100494"/>
                          <a:pt x="62211" y="100494"/>
                          <a:pt x="57425" y="100494"/>
                        </a:cubicBezTo>
                        <a:cubicBezTo>
                          <a:pt x="38283" y="100494"/>
                          <a:pt x="33498" y="95708"/>
                          <a:pt x="33498" y="90923"/>
                        </a:cubicBezTo>
                        <a:cubicBezTo>
                          <a:pt x="23927" y="76567"/>
                          <a:pt x="19142" y="52640"/>
                          <a:pt x="14356" y="33498"/>
                        </a:cubicBezTo>
                        <a:cubicBezTo>
                          <a:pt x="9571" y="52640"/>
                          <a:pt x="14356" y="81352"/>
                          <a:pt x="28712" y="100494"/>
                        </a:cubicBezTo>
                        <a:lnTo>
                          <a:pt x="28712" y="100494"/>
                        </a:lnTo>
                        <a:close/>
                      </a:path>
                    </a:pathLst>
                  </a:custGeom>
                  <a:solidFill>
                    <a:srgbClr val="EA9600"/>
                  </a:solidFill>
                  <a:ln w="47824" cap="flat">
                    <a:noFill/>
                    <a:prstDash val="solid"/>
                    <a:miter/>
                  </a:ln>
                </p:spPr>
                <p:txBody>
                  <a:bodyPr rtlCol="0" anchor="ctr"/>
                  <a:lstStyle/>
                  <a:p>
                    <a:endParaRPr lang="en-US"/>
                  </a:p>
                </p:txBody>
              </p:sp>
            </p:grpSp>
            <p:sp>
              <p:nvSpPr>
                <p:cNvPr id="85" name="Freeform: Shape 84">
                  <a:extLst>
                    <a:ext uri="{FF2B5EF4-FFF2-40B4-BE49-F238E27FC236}">
                      <a16:creationId xmlns:a16="http://schemas.microsoft.com/office/drawing/2014/main" xmlns="" id="{AE87E203-6040-42C0-9445-A8AC17D947E2}"/>
                    </a:ext>
                  </a:extLst>
                </p:cNvPr>
                <p:cNvSpPr/>
                <p:nvPr/>
              </p:nvSpPr>
              <p:spPr>
                <a:xfrm>
                  <a:off x="9359343" y="7932480"/>
                  <a:ext cx="146705" cy="101833"/>
                </a:xfrm>
                <a:custGeom>
                  <a:avLst/>
                  <a:gdLst>
                    <a:gd name="connsiteX0" fmla="*/ 138777 w 146705"/>
                    <a:gd name="connsiteY0" fmla="*/ 0 h 101833"/>
                    <a:gd name="connsiteX1" fmla="*/ 76567 w 146705"/>
                    <a:gd name="connsiteY1" fmla="*/ 43069 h 101833"/>
                    <a:gd name="connsiteX2" fmla="*/ 19142 w 146705"/>
                    <a:gd name="connsiteY2" fmla="*/ 38283 h 101833"/>
                    <a:gd name="connsiteX3" fmla="*/ 14356 w 146705"/>
                    <a:gd name="connsiteY3" fmla="*/ 23927 h 101833"/>
                    <a:gd name="connsiteX4" fmla="*/ 9571 w 146705"/>
                    <a:gd name="connsiteY4" fmla="*/ 0 h 101833"/>
                    <a:gd name="connsiteX5" fmla="*/ 0 w 146705"/>
                    <a:gd name="connsiteY5" fmla="*/ 4786 h 101833"/>
                    <a:gd name="connsiteX6" fmla="*/ 19142 w 146705"/>
                    <a:gd name="connsiteY6" fmla="*/ 95708 h 101833"/>
                    <a:gd name="connsiteX7" fmla="*/ 57425 w 146705"/>
                    <a:gd name="connsiteY7" fmla="*/ 100494 h 101833"/>
                    <a:gd name="connsiteX8" fmla="*/ 143563 w 146705"/>
                    <a:gd name="connsiteY8" fmla="*/ 66996 h 101833"/>
                    <a:gd name="connsiteX9" fmla="*/ 138777 w 146705"/>
                    <a:gd name="connsiteY9" fmla="*/ 0 h 101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705" h="101833">
                      <a:moveTo>
                        <a:pt x="138777" y="0"/>
                      </a:moveTo>
                      <a:cubicBezTo>
                        <a:pt x="129206" y="23927"/>
                        <a:pt x="105279" y="38283"/>
                        <a:pt x="76567" y="43069"/>
                      </a:cubicBezTo>
                      <a:cubicBezTo>
                        <a:pt x="62211" y="43069"/>
                        <a:pt x="28712" y="47854"/>
                        <a:pt x="19142" y="38283"/>
                      </a:cubicBezTo>
                      <a:cubicBezTo>
                        <a:pt x="14356" y="33498"/>
                        <a:pt x="14356" y="28713"/>
                        <a:pt x="14356" y="23927"/>
                      </a:cubicBezTo>
                      <a:cubicBezTo>
                        <a:pt x="14356" y="14356"/>
                        <a:pt x="9571" y="4786"/>
                        <a:pt x="9571" y="0"/>
                      </a:cubicBezTo>
                      <a:cubicBezTo>
                        <a:pt x="4785" y="0"/>
                        <a:pt x="0" y="4786"/>
                        <a:pt x="0" y="4786"/>
                      </a:cubicBezTo>
                      <a:cubicBezTo>
                        <a:pt x="0" y="4786"/>
                        <a:pt x="0" y="62210"/>
                        <a:pt x="19142" y="95708"/>
                      </a:cubicBezTo>
                      <a:cubicBezTo>
                        <a:pt x="19142" y="95708"/>
                        <a:pt x="23927" y="105279"/>
                        <a:pt x="57425" y="100494"/>
                      </a:cubicBezTo>
                      <a:cubicBezTo>
                        <a:pt x="95708" y="95708"/>
                        <a:pt x="143563" y="90923"/>
                        <a:pt x="143563" y="66996"/>
                      </a:cubicBezTo>
                      <a:cubicBezTo>
                        <a:pt x="148348" y="47854"/>
                        <a:pt x="148348" y="23927"/>
                        <a:pt x="138777" y="0"/>
                      </a:cubicBezTo>
                      <a:close/>
                    </a:path>
                  </a:pathLst>
                </a:custGeom>
                <a:solidFill>
                  <a:srgbClr val="FFD900"/>
                </a:solidFill>
                <a:ln w="47824" cap="flat">
                  <a:noFill/>
                  <a:prstDash val="solid"/>
                  <a:miter/>
                </a:ln>
              </p:spPr>
              <p:txBody>
                <a:bodyPr rtlCol="0" anchor="ctr"/>
                <a:lstStyle/>
                <a:p>
                  <a:endParaRPr lang="en-US"/>
                </a:p>
              </p:txBody>
            </p:sp>
          </p:grpSp>
          <p:sp>
            <p:nvSpPr>
              <p:cNvPr id="74" name="Freeform: Shape 73">
                <a:extLst>
                  <a:ext uri="{FF2B5EF4-FFF2-40B4-BE49-F238E27FC236}">
                    <a16:creationId xmlns:a16="http://schemas.microsoft.com/office/drawing/2014/main" xmlns="" id="{12060A94-639F-440C-8DB9-6E60824156FF}"/>
                  </a:ext>
                </a:extLst>
              </p:cNvPr>
              <p:cNvSpPr/>
              <p:nvPr/>
            </p:nvSpPr>
            <p:spPr>
              <a:xfrm>
                <a:off x="8513388" y="7774562"/>
                <a:ext cx="463194" cy="907010"/>
              </a:xfrm>
              <a:custGeom>
                <a:avLst/>
                <a:gdLst>
                  <a:gd name="connsiteX0" fmla="*/ 123357 w 463194"/>
                  <a:gd name="connsiteY0" fmla="*/ 875731 h 907010"/>
                  <a:gd name="connsiteX1" fmla="*/ 51576 w 463194"/>
                  <a:gd name="connsiteY1" fmla="*/ 0 h 907010"/>
                  <a:gd name="connsiteX2" fmla="*/ 314774 w 463194"/>
                  <a:gd name="connsiteY2" fmla="*/ 66996 h 907010"/>
                  <a:gd name="connsiteX3" fmla="*/ 463122 w 463194"/>
                  <a:gd name="connsiteY3" fmla="*/ 890087 h 907010"/>
                  <a:gd name="connsiteX4" fmla="*/ 123357 w 463194"/>
                  <a:gd name="connsiteY4" fmla="*/ 875731 h 907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3194" h="907010">
                    <a:moveTo>
                      <a:pt x="123357" y="875731"/>
                    </a:moveTo>
                    <a:cubicBezTo>
                      <a:pt x="27649" y="827877"/>
                      <a:pt x="-58489" y="272769"/>
                      <a:pt x="51576" y="0"/>
                    </a:cubicBezTo>
                    <a:cubicBezTo>
                      <a:pt x="51576" y="0"/>
                      <a:pt x="128143" y="38283"/>
                      <a:pt x="314774" y="66996"/>
                    </a:cubicBezTo>
                    <a:cubicBezTo>
                      <a:pt x="314774" y="66996"/>
                      <a:pt x="314774" y="435473"/>
                      <a:pt x="463122" y="890087"/>
                    </a:cubicBezTo>
                    <a:cubicBezTo>
                      <a:pt x="467907" y="894873"/>
                      <a:pt x="233422" y="933156"/>
                      <a:pt x="123357" y="875731"/>
                    </a:cubicBezTo>
                    <a:close/>
                  </a:path>
                </a:pathLst>
              </a:custGeom>
              <a:solidFill>
                <a:srgbClr val="FFBC00">
                  <a:alpha val="50000"/>
                </a:srgbClr>
              </a:solidFill>
              <a:ln w="47824"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xmlns="" id="{F12AB036-1B8E-4AA5-BC4A-59EFC290C4F1}"/>
                  </a:ext>
                </a:extLst>
              </p:cNvPr>
              <p:cNvSpPr/>
              <p:nvPr/>
            </p:nvSpPr>
            <p:spPr>
              <a:xfrm>
                <a:off x="8527744" y="7774562"/>
                <a:ext cx="467907" cy="907373"/>
              </a:xfrm>
              <a:custGeom>
                <a:avLst/>
                <a:gdLst>
                  <a:gd name="connsiteX0" fmla="*/ 300418 w 467907"/>
                  <a:gd name="connsiteY0" fmla="*/ 71781 h 907373"/>
                  <a:gd name="connsiteX1" fmla="*/ 295633 w 467907"/>
                  <a:gd name="connsiteY1" fmla="*/ 71781 h 907373"/>
                  <a:gd name="connsiteX2" fmla="*/ 357843 w 467907"/>
                  <a:gd name="connsiteY2" fmla="*/ 736954 h 907373"/>
                  <a:gd name="connsiteX3" fmla="*/ 362628 w 467907"/>
                  <a:gd name="connsiteY3" fmla="*/ 827877 h 907373"/>
                  <a:gd name="connsiteX4" fmla="*/ 238207 w 467907"/>
                  <a:gd name="connsiteY4" fmla="*/ 62210 h 907373"/>
                  <a:gd name="connsiteX5" fmla="*/ 238207 w 467907"/>
                  <a:gd name="connsiteY5" fmla="*/ 62210 h 907373"/>
                  <a:gd name="connsiteX6" fmla="*/ 252564 w 467907"/>
                  <a:gd name="connsiteY6" fmla="*/ 789594 h 907373"/>
                  <a:gd name="connsiteX7" fmla="*/ 252564 w 467907"/>
                  <a:gd name="connsiteY7" fmla="*/ 847019 h 907373"/>
                  <a:gd name="connsiteX8" fmla="*/ 128143 w 467907"/>
                  <a:gd name="connsiteY8" fmla="*/ 239271 h 907373"/>
                  <a:gd name="connsiteX9" fmla="*/ 118572 w 467907"/>
                  <a:gd name="connsiteY9" fmla="*/ 114850 h 907373"/>
                  <a:gd name="connsiteX10" fmla="*/ 118572 w 467907"/>
                  <a:gd name="connsiteY10" fmla="*/ 66996 h 907373"/>
                  <a:gd name="connsiteX11" fmla="*/ 123357 w 467907"/>
                  <a:gd name="connsiteY11" fmla="*/ 741740 h 907373"/>
                  <a:gd name="connsiteX12" fmla="*/ 128143 w 467907"/>
                  <a:gd name="connsiteY12" fmla="*/ 813521 h 907373"/>
                  <a:gd name="connsiteX13" fmla="*/ 37220 w 467907"/>
                  <a:gd name="connsiteY13" fmla="*/ 473756 h 907373"/>
                  <a:gd name="connsiteX14" fmla="*/ 51576 w 467907"/>
                  <a:gd name="connsiteY14" fmla="*/ 0 h 907373"/>
                  <a:gd name="connsiteX15" fmla="*/ 51576 w 467907"/>
                  <a:gd name="connsiteY15" fmla="*/ 0 h 907373"/>
                  <a:gd name="connsiteX16" fmla="*/ 123357 w 467907"/>
                  <a:gd name="connsiteY16" fmla="*/ 875731 h 907373"/>
                  <a:gd name="connsiteX17" fmla="*/ 467908 w 467907"/>
                  <a:gd name="connsiteY17" fmla="*/ 894873 h 907373"/>
                  <a:gd name="connsiteX18" fmla="*/ 300418 w 467907"/>
                  <a:gd name="connsiteY18" fmla="*/ 71781 h 907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7907" h="907373">
                    <a:moveTo>
                      <a:pt x="300418" y="71781"/>
                    </a:moveTo>
                    <a:cubicBezTo>
                      <a:pt x="300418" y="71781"/>
                      <a:pt x="295633" y="71781"/>
                      <a:pt x="295633" y="71781"/>
                    </a:cubicBezTo>
                    <a:cubicBezTo>
                      <a:pt x="286062" y="133992"/>
                      <a:pt x="338701" y="631675"/>
                      <a:pt x="357843" y="736954"/>
                    </a:cubicBezTo>
                    <a:cubicBezTo>
                      <a:pt x="357843" y="751310"/>
                      <a:pt x="367414" y="842233"/>
                      <a:pt x="362628" y="827877"/>
                    </a:cubicBezTo>
                    <a:cubicBezTo>
                      <a:pt x="247778" y="526396"/>
                      <a:pt x="247778" y="124421"/>
                      <a:pt x="238207" y="62210"/>
                    </a:cubicBezTo>
                    <a:cubicBezTo>
                      <a:pt x="238207" y="62210"/>
                      <a:pt x="238207" y="62210"/>
                      <a:pt x="238207" y="62210"/>
                    </a:cubicBezTo>
                    <a:cubicBezTo>
                      <a:pt x="199924" y="167490"/>
                      <a:pt x="238207" y="655602"/>
                      <a:pt x="252564" y="789594"/>
                    </a:cubicBezTo>
                    <a:cubicBezTo>
                      <a:pt x="252564" y="799164"/>
                      <a:pt x="257349" y="856590"/>
                      <a:pt x="252564" y="847019"/>
                    </a:cubicBezTo>
                    <a:cubicBezTo>
                      <a:pt x="180783" y="746525"/>
                      <a:pt x="132928" y="306267"/>
                      <a:pt x="128143" y="239271"/>
                    </a:cubicBezTo>
                    <a:cubicBezTo>
                      <a:pt x="123357" y="196202"/>
                      <a:pt x="118572" y="157919"/>
                      <a:pt x="118572" y="114850"/>
                    </a:cubicBezTo>
                    <a:cubicBezTo>
                      <a:pt x="118572" y="100494"/>
                      <a:pt x="118572" y="81352"/>
                      <a:pt x="118572" y="66996"/>
                    </a:cubicBezTo>
                    <a:cubicBezTo>
                      <a:pt x="18078" y="325408"/>
                      <a:pt x="118572" y="684315"/>
                      <a:pt x="123357" y="741740"/>
                    </a:cubicBezTo>
                    <a:cubicBezTo>
                      <a:pt x="123357" y="751310"/>
                      <a:pt x="132928" y="818306"/>
                      <a:pt x="128143" y="813521"/>
                    </a:cubicBezTo>
                    <a:cubicBezTo>
                      <a:pt x="61147" y="756096"/>
                      <a:pt x="46791" y="555108"/>
                      <a:pt x="37220" y="473756"/>
                    </a:cubicBezTo>
                    <a:cubicBezTo>
                      <a:pt x="18078" y="315837"/>
                      <a:pt x="32435" y="157919"/>
                      <a:pt x="51576" y="0"/>
                    </a:cubicBezTo>
                    <a:lnTo>
                      <a:pt x="51576" y="0"/>
                    </a:lnTo>
                    <a:cubicBezTo>
                      <a:pt x="-58488" y="272769"/>
                      <a:pt x="27649" y="823091"/>
                      <a:pt x="123357" y="875731"/>
                    </a:cubicBezTo>
                    <a:cubicBezTo>
                      <a:pt x="233422" y="933156"/>
                      <a:pt x="467908" y="894873"/>
                      <a:pt x="467908" y="894873"/>
                    </a:cubicBezTo>
                    <a:cubicBezTo>
                      <a:pt x="300418" y="440258"/>
                      <a:pt x="300418" y="71781"/>
                      <a:pt x="300418" y="71781"/>
                    </a:cubicBezTo>
                    <a:close/>
                  </a:path>
                </a:pathLst>
              </a:custGeom>
              <a:solidFill>
                <a:srgbClr val="C17429">
                  <a:alpha val="30000"/>
                </a:srgbClr>
              </a:solidFill>
              <a:ln w="47824"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xmlns="" id="{142C9FC6-3895-48AC-B99D-9AF21A755E0B}"/>
                  </a:ext>
                </a:extLst>
              </p:cNvPr>
              <p:cNvSpPr/>
              <p:nvPr/>
            </p:nvSpPr>
            <p:spPr>
              <a:xfrm>
                <a:off x="8383118" y="7596588"/>
                <a:ext cx="239270" cy="441171"/>
              </a:xfrm>
              <a:custGeom>
                <a:avLst/>
                <a:gdLst>
                  <a:gd name="connsiteX0" fmla="*/ 239271 w 239270"/>
                  <a:gd name="connsiteY0" fmla="*/ 913 h 441171"/>
                  <a:gd name="connsiteX1" fmla="*/ 52640 w 239270"/>
                  <a:gd name="connsiteY1" fmla="*/ 139690 h 441171"/>
                  <a:gd name="connsiteX2" fmla="*/ 0 w 239270"/>
                  <a:gd name="connsiteY2" fmla="*/ 441171 h 441171"/>
                  <a:gd name="connsiteX3" fmla="*/ 9571 w 239270"/>
                  <a:gd name="connsiteY3" fmla="*/ 374175 h 441171"/>
                  <a:gd name="connsiteX4" fmla="*/ 57425 w 239270"/>
                  <a:gd name="connsiteY4" fmla="*/ 173188 h 441171"/>
                  <a:gd name="connsiteX5" fmla="*/ 110065 w 239270"/>
                  <a:gd name="connsiteY5" fmla="*/ 67909 h 441171"/>
                  <a:gd name="connsiteX6" fmla="*/ 210558 w 239270"/>
                  <a:gd name="connsiteY6" fmla="*/ 5699 h 441171"/>
                  <a:gd name="connsiteX7" fmla="*/ 239271 w 239270"/>
                  <a:gd name="connsiteY7" fmla="*/ 913 h 441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9270" h="441171">
                    <a:moveTo>
                      <a:pt x="239271" y="913"/>
                    </a:moveTo>
                    <a:cubicBezTo>
                      <a:pt x="143563" y="-8658"/>
                      <a:pt x="81352" y="58338"/>
                      <a:pt x="52640" y="139690"/>
                    </a:cubicBezTo>
                    <a:cubicBezTo>
                      <a:pt x="23927" y="221042"/>
                      <a:pt x="0" y="359819"/>
                      <a:pt x="0" y="441171"/>
                    </a:cubicBezTo>
                    <a:cubicBezTo>
                      <a:pt x="0" y="441171"/>
                      <a:pt x="9571" y="374175"/>
                      <a:pt x="9571" y="374175"/>
                    </a:cubicBezTo>
                    <a:cubicBezTo>
                      <a:pt x="23927" y="288038"/>
                      <a:pt x="33498" y="244969"/>
                      <a:pt x="57425" y="173188"/>
                    </a:cubicBezTo>
                    <a:cubicBezTo>
                      <a:pt x="66996" y="134905"/>
                      <a:pt x="86138" y="96621"/>
                      <a:pt x="110065" y="67909"/>
                    </a:cubicBezTo>
                    <a:cubicBezTo>
                      <a:pt x="143563" y="29626"/>
                      <a:pt x="172275" y="15269"/>
                      <a:pt x="210558" y="5699"/>
                    </a:cubicBezTo>
                    <a:cubicBezTo>
                      <a:pt x="210558" y="5699"/>
                      <a:pt x="239271" y="913"/>
                      <a:pt x="239271" y="913"/>
                    </a:cubicBezTo>
                    <a:close/>
                  </a:path>
                </a:pathLst>
              </a:custGeom>
              <a:solidFill>
                <a:srgbClr val="FFFFFF"/>
              </a:solidFill>
              <a:ln w="47824"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xmlns="" id="{2FE4AC2B-3079-4628-8967-0C491D671FFF}"/>
                  </a:ext>
                </a:extLst>
              </p:cNvPr>
              <p:cNvSpPr/>
              <p:nvPr/>
            </p:nvSpPr>
            <p:spPr>
              <a:xfrm>
                <a:off x="8866445" y="7579590"/>
                <a:ext cx="646031" cy="290680"/>
              </a:xfrm>
              <a:custGeom>
                <a:avLst/>
                <a:gdLst>
                  <a:gd name="connsiteX0" fmla="*/ 602963 w 646031"/>
                  <a:gd name="connsiteY0" fmla="*/ 151903 h 290680"/>
                  <a:gd name="connsiteX1" fmla="*/ 555109 w 646031"/>
                  <a:gd name="connsiteY1" fmla="*/ 51409 h 290680"/>
                  <a:gd name="connsiteX2" fmla="*/ 349336 w 646031"/>
                  <a:gd name="connsiteY2" fmla="*/ 3555 h 290680"/>
                  <a:gd name="connsiteX3" fmla="*/ 349336 w 646031"/>
                  <a:gd name="connsiteY3" fmla="*/ 8340 h 290680"/>
                  <a:gd name="connsiteX4" fmla="*/ 516825 w 646031"/>
                  <a:gd name="connsiteY4" fmla="*/ 37053 h 290680"/>
                  <a:gd name="connsiteX5" fmla="*/ 0 w 646031"/>
                  <a:gd name="connsiteY5" fmla="*/ 118405 h 290680"/>
                  <a:gd name="connsiteX6" fmla="*/ 401975 w 646031"/>
                  <a:gd name="connsiteY6" fmla="*/ 70551 h 290680"/>
                  <a:gd name="connsiteX7" fmla="*/ 531182 w 646031"/>
                  <a:gd name="connsiteY7" fmla="*/ 56195 h 290680"/>
                  <a:gd name="connsiteX8" fmla="*/ 535967 w 646031"/>
                  <a:gd name="connsiteY8" fmla="*/ 56195 h 290680"/>
                  <a:gd name="connsiteX9" fmla="*/ 550323 w 646031"/>
                  <a:gd name="connsiteY9" fmla="*/ 75336 h 290680"/>
                  <a:gd name="connsiteX10" fmla="*/ 593392 w 646031"/>
                  <a:gd name="connsiteY10" fmla="*/ 166259 h 290680"/>
                  <a:gd name="connsiteX11" fmla="*/ 641246 w 646031"/>
                  <a:gd name="connsiteY11" fmla="*/ 290680 h 290680"/>
                  <a:gd name="connsiteX12" fmla="*/ 646031 w 646031"/>
                  <a:gd name="connsiteY12" fmla="*/ 290680 h 290680"/>
                  <a:gd name="connsiteX13" fmla="*/ 602963 w 646031"/>
                  <a:gd name="connsiteY13" fmla="*/ 151903 h 29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6031" h="290680">
                    <a:moveTo>
                      <a:pt x="602963" y="151903"/>
                    </a:moveTo>
                    <a:cubicBezTo>
                      <a:pt x="588607" y="118405"/>
                      <a:pt x="579036" y="84907"/>
                      <a:pt x="555109" y="51409"/>
                    </a:cubicBezTo>
                    <a:cubicBezTo>
                      <a:pt x="507255" y="-10801"/>
                      <a:pt x="421117" y="-1230"/>
                      <a:pt x="349336" y="3555"/>
                    </a:cubicBezTo>
                    <a:cubicBezTo>
                      <a:pt x="349336" y="3555"/>
                      <a:pt x="349336" y="8340"/>
                      <a:pt x="349336" y="8340"/>
                    </a:cubicBezTo>
                    <a:cubicBezTo>
                      <a:pt x="406761" y="8340"/>
                      <a:pt x="468971" y="8340"/>
                      <a:pt x="516825" y="37053"/>
                    </a:cubicBezTo>
                    <a:cubicBezTo>
                      <a:pt x="435473" y="46624"/>
                      <a:pt x="0" y="113620"/>
                      <a:pt x="0" y="118405"/>
                    </a:cubicBezTo>
                    <a:cubicBezTo>
                      <a:pt x="86138" y="127976"/>
                      <a:pt x="354121" y="75336"/>
                      <a:pt x="401975" y="70551"/>
                    </a:cubicBezTo>
                    <a:cubicBezTo>
                      <a:pt x="445044" y="65765"/>
                      <a:pt x="488113" y="65765"/>
                      <a:pt x="531182" y="56195"/>
                    </a:cubicBezTo>
                    <a:cubicBezTo>
                      <a:pt x="531182" y="56195"/>
                      <a:pt x="531182" y="56195"/>
                      <a:pt x="535967" y="56195"/>
                    </a:cubicBezTo>
                    <a:cubicBezTo>
                      <a:pt x="540752" y="60980"/>
                      <a:pt x="545538" y="65765"/>
                      <a:pt x="550323" y="75336"/>
                    </a:cubicBezTo>
                    <a:cubicBezTo>
                      <a:pt x="569465" y="104049"/>
                      <a:pt x="583821" y="137547"/>
                      <a:pt x="593392" y="166259"/>
                    </a:cubicBezTo>
                    <a:cubicBezTo>
                      <a:pt x="612534" y="209328"/>
                      <a:pt x="626890" y="247611"/>
                      <a:pt x="641246" y="290680"/>
                    </a:cubicBezTo>
                    <a:cubicBezTo>
                      <a:pt x="641246" y="290680"/>
                      <a:pt x="646031" y="290680"/>
                      <a:pt x="646031" y="290680"/>
                    </a:cubicBezTo>
                    <a:cubicBezTo>
                      <a:pt x="636461" y="242826"/>
                      <a:pt x="617319" y="199757"/>
                      <a:pt x="602963" y="151903"/>
                    </a:cubicBezTo>
                    <a:close/>
                  </a:path>
                </a:pathLst>
              </a:custGeom>
              <a:solidFill>
                <a:srgbClr val="57CAE5"/>
              </a:solidFill>
              <a:ln w="47824"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xmlns="" id="{682A64A1-4ACA-4AC6-82BD-D65BD1609A56}"/>
                  </a:ext>
                </a:extLst>
              </p:cNvPr>
              <p:cNvSpPr/>
              <p:nvPr/>
            </p:nvSpPr>
            <p:spPr>
              <a:xfrm>
                <a:off x="9000437" y="8492374"/>
                <a:ext cx="531181" cy="113786"/>
              </a:xfrm>
              <a:custGeom>
                <a:avLst/>
                <a:gdLst>
                  <a:gd name="connsiteX0" fmla="*/ 531181 w 531181"/>
                  <a:gd name="connsiteY0" fmla="*/ 0 h 113786"/>
                  <a:gd name="connsiteX1" fmla="*/ 397190 w 531181"/>
                  <a:gd name="connsiteY1" fmla="*/ 33498 h 113786"/>
                  <a:gd name="connsiteX2" fmla="*/ 267983 w 531181"/>
                  <a:gd name="connsiteY2" fmla="*/ 71781 h 113786"/>
                  <a:gd name="connsiteX3" fmla="*/ 0 w 531181"/>
                  <a:gd name="connsiteY3" fmla="*/ 100494 h 113786"/>
                  <a:gd name="connsiteX4" fmla="*/ 0 w 531181"/>
                  <a:gd name="connsiteY4" fmla="*/ 100494 h 113786"/>
                  <a:gd name="connsiteX5" fmla="*/ 258413 w 531181"/>
                  <a:gd name="connsiteY5" fmla="*/ 86138 h 113786"/>
                  <a:gd name="connsiteX6" fmla="*/ 392404 w 531181"/>
                  <a:gd name="connsiteY6" fmla="*/ 47854 h 113786"/>
                  <a:gd name="connsiteX7" fmla="*/ 454615 w 531181"/>
                  <a:gd name="connsiteY7" fmla="*/ 28712 h 113786"/>
                  <a:gd name="connsiteX8" fmla="*/ 531181 w 531181"/>
                  <a:gd name="connsiteY8" fmla="*/ 0 h 113786"/>
                  <a:gd name="connsiteX9" fmla="*/ 531181 w 531181"/>
                  <a:gd name="connsiteY9" fmla="*/ 0 h 113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1181" h="113786">
                    <a:moveTo>
                      <a:pt x="531181" y="0"/>
                    </a:moveTo>
                    <a:cubicBezTo>
                      <a:pt x="488112" y="9571"/>
                      <a:pt x="440258" y="19142"/>
                      <a:pt x="397190" y="33498"/>
                    </a:cubicBezTo>
                    <a:cubicBezTo>
                      <a:pt x="354121" y="43069"/>
                      <a:pt x="311052" y="57425"/>
                      <a:pt x="267983" y="71781"/>
                    </a:cubicBezTo>
                    <a:cubicBezTo>
                      <a:pt x="181846" y="95708"/>
                      <a:pt x="86138" y="119635"/>
                      <a:pt x="0" y="100494"/>
                    </a:cubicBezTo>
                    <a:cubicBezTo>
                      <a:pt x="0" y="100494"/>
                      <a:pt x="0" y="100494"/>
                      <a:pt x="0" y="100494"/>
                    </a:cubicBezTo>
                    <a:cubicBezTo>
                      <a:pt x="81352" y="129206"/>
                      <a:pt x="177060" y="105279"/>
                      <a:pt x="258413" y="86138"/>
                    </a:cubicBezTo>
                    <a:cubicBezTo>
                      <a:pt x="301481" y="76567"/>
                      <a:pt x="349336" y="62211"/>
                      <a:pt x="392404" y="47854"/>
                    </a:cubicBezTo>
                    <a:cubicBezTo>
                      <a:pt x="411546" y="43069"/>
                      <a:pt x="430688" y="33498"/>
                      <a:pt x="454615" y="28712"/>
                    </a:cubicBezTo>
                    <a:cubicBezTo>
                      <a:pt x="478542" y="23927"/>
                      <a:pt x="507254" y="14356"/>
                      <a:pt x="531181" y="0"/>
                    </a:cubicBezTo>
                    <a:cubicBezTo>
                      <a:pt x="531181" y="0"/>
                      <a:pt x="531181" y="0"/>
                      <a:pt x="531181" y="0"/>
                    </a:cubicBezTo>
                    <a:close/>
                  </a:path>
                </a:pathLst>
              </a:custGeom>
              <a:solidFill>
                <a:srgbClr val="FFFFFF"/>
              </a:solidFill>
              <a:ln w="47824"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xmlns="" id="{9E050542-C8BA-435C-BF13-42019D0E65C4}"/>
                  </a:ext>
                </a:extLst>
              </p:cNvPr>
              <p:cNvSpPr/>
              <p:nvPr/>
            </p:nvSpPr>
            <p:spPr>
              <a:xfrm>
                <a:off x="8789879" y="7468295"/>
                <a:ext cx="334979" cy="71781"/>
              </a:xfrm>
              <a:custGeom>
                <a:avLst/>
                <a:gdLst>
                  <a:gd name="connsiteX0" fmla="*/ 334979 w 334979"/>
                  <a:gd name="connsiteY0" fmla="*/ 9571 h 71781"/>
                  <a:gd name="connsiteX1" fmla="*/ 244056 w 334979"/>
                  <a:gd name="connsiteY1" fmla="*/ 0 h 71781"/>
                  <a:gd name="connsiteX2" fmla="*/ 148348 w 334979"/>
                  <a:gd name="connsiteY2" fmla="*/ 4786 h 71781"/>
                  <a:gd name="connsiteX3" fmla="*/ 0 w 334979"/>
                  <a:gd name="connsiteY3" fmla="*/ 66996 h 71781"/>
                  <a:gd name="connsiteX4" fmla="*/ 4785 w 334979"/>
                  <a:gd name="connsiteY4" fmla="*/ 71781 h 71781"/>
                  <a:gd name="connsiteX5" fmla="*/ 162704 w 334979"/>
                  <a:gd name="connsiteY5" fmla="*/ 23927 h 71781"/>
                  <a:gd name="connsiteX6" fmla="*/ 330194 w 334979"/>
                  <a:gd name="connsiteY6" fmla="*/ 19142 h 71781"/>
                  <a:gd name="connsiteX7" fmla="*/ 334979 w 334979"/>
                  <a:gd name="connsiteY7" fmla="*/ 9571 h 71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4979" h="71781">
                    <a:moveTo>
                      <a:pt x="334979" y="9571"/>
                    </a:moveTo>
                    <a:cubicBezTo>
                      <a:pt x="306267" y="0"/>
                      <a:pt x="277554" y="0"/>
                      <a:pt x="244056" y="0"/>
                    </a:cubicBezTo>
                    <a:cubicBezTo>
                      <a:pt x="210558" y="0"/>
                      <a:pt x="181846" y="0"/>
                      <a:pt x="148348" y="4786"/>
                    </a:cubicBezTo>
                    <a:cubicBezTo>
                      <a:pt x="95708" y="9571"/>
                      <a:pt x="38283" y="28713"/>
                      <a:pt x="0" y="66996"/>
                    </a:cubicBezTo>
                    <a:cubicBezTo>
                      <a:pt x="0" y="66996"/>
                      <a:pt x="0" y="71781"/>
                      <a:pt x="4785" y="71781"/>
                    </a:cubicBezTo>
                    <a:cubicBezTo>
                      <a:pt x="52640" y="38283"/>
                      <a:pt x="110065" y="28713"/>
                      <a:pt x="162704" y="23927"/>
                    </a:cubicBezTo>
                    <a:cubicBezTo>
                      <a:pt x="220129" y="19142"/>
                      <a:pt x="277554" y="14356"/>
                      <a:pt x="330194" y="19142"/>
                    </a:cubicBezTo>
                    <a:cubicBezTo>
                      <a:pt x="334979" y="14356"/>
                      <a:pt x="334979" y="9571"/>
                      <a:pt x="334979" y="9571"/>
                    </a:cubicBezTo>
                    <a:close/>
                  </a:path>
                </a:pathLst>
              </a:custGeom>
              <a:solidFill>
                <a:srgbClr val="57CAE5"/>
              </a:solidFill>
              <a:ln w="47824" cap="flat">
                <a:noFill/>
                <a:prstDash val="solid"/>
                <a:miter/>
              </a:ln>
            </p:spPr>
            <p:txBody>
              <a:bodyPr rtlCol="0" anchor="ctr"/>
              <a:lstStyle/>
              <a:p>
                <a:endParaRPr lang="en-US"/>
              </a:p>
            </p:txBody>
          </p:sp>
        </p:grpSp>
        <p:grpSp>
          <p:nvGrpSpPr>
            <p:cNvPr id="27" name="Graphic 3">
              <a:extLst>
                <a:ext uri="{FF2B5EF4-FFF2-40B4-BE49-F238E27FC236}">
                  <a16:creationId xmlns:a16="http://schemas.microsoft.com/office/drawing/2014/main" xmlns="" id="{C9592156-1AEB-45BF-9A33-DC0A14AD1F11}"/>
                </a:ext>
              </a:extLst>
            </p:cNvPr>
            <p:cNvGrpSpPr/>
            <p:nvPr/>
          </p:nvGrpSpPr>
          <p:grpSpPr>
            <a:xfrm>
              <a:off x="8099582" y="7808060"/>
              <a:ext cx="714223" cy="449828"/>
              <a:chOff x="8099582" y="7808060"/>
              <a:chExt cx="714223" cy="449828"/>
            </a:xfrm>
          </p:grpSpPr>
          <p:grpSp>
            <p:nvGrpSpPr>
              <p:cNvPr id="30" name="Graphic 3">
                <a:extLst>
                  <a:ext uri="{FF2B5EF4-FFF2-40B4-BE49-F238E27FC236}">
                    <a16:creationId xmlns:a16="http://schemas.microsoft.com/office/drawing/2014/main" xmlns="" id="{41D8ED2C-7B90-4FDA-B21F-0BE635D90A26}"/>
                  </a:ext>
                </a:extLst>
              </p:cNvPr>
              <p:cNvGrpSpPr/>
              <p:nvPr/>
            </p:nvGrpSpPr>
            <p:grpSpPr>
              <a:xfrm>
                <a:off x="8099582" y="7808060"/>
                <a:ext cx="714223" cy="449828"/>
                <a:chOff x="8099582" y="7808060"/>
                <a:chExt cx="714223" cy="449828"/>
              </a:xfrm>
            </p:grpSpPr>
            <p:grpSp>
              <p:nvGrpSpPr>
                <p:cNvPr id="38" name="Graphic 3">
                  <a:extLst>
                    <a:ext uri="{FF2B5EF4-FFF2-40B4-BE49-F238E27FC236}">
                      <a16:creationId xmlns:a16="http://schemas.microsoft.com/office/drawing/2014/main" xmlns="" id="{916B523B-2592-4653-9DA6-4BC9EA232B3E}"/>
                    </a:ext>
                  </a:extLst>
                </p:cNvPr>
                <p:cNvGrpSpPr/>
                <p:nvPr/>
              </p:nvGrpSpPr>
              <p:grpSpPr>
                <a:xfrm>
                  <a:off x="8099582" y="7812845"/>
                  <a:ext cx="714223" cy="445043"/>
                  <a:chOff x="8099582" y="7812845"/>
                  <a:chExt cx="714223" cy="445043"/>
                </a:xfrm>
              </p:grpSpPr>
              <p:sp>
                <p:nvSpPr>
                  <p:cNvPr id="47" name="Freeform: Shape 46">
                    <a:extLst>
                      <a:ext uri="{FF2B5EF4-FFF2-40B4-BE49-F238E27FC236}">
                        <a16:creationId xmlns:a16="http://schemas.microsoft.com/office/drawing/2014/main" xmlns="" id="{7CB4A1EE-5D17-424C-AC26-87FED6DDABD0}"/>
                      </a:ext>
                    </a:extLst>
                  </p:cNvPr>
                  <p:cNvSpPr/>
                  <p:nvPr/>
                </p:nvSpPr>
                <p:spPr>
                  <a:xfrm>
                    <a:off x="8099851" y="7812845"/>
                    <a:ext cx="691904" cy="439748"/>
                  </a:xfrm>
                  <a:custGeom>
                    <a:avLst/>
                    <a:gdLst>
                      <a:gd name="connsiteX0" fmla="*/ 690028 w 691904"/>
                      <a:gd name="connsiteY0" fmla="*/ 200988 h 439748"/>
                      <a:gd name="connsiteX1" fmla="*/ 632603 w 691904"/>
                      <a:gd name="connsiteY1" fmla="*/ 172275 h 439748"/>
                      <a:gd name="connsiteX2" fmla="*/ 541680 w 691904"/>
                      <a:gd name="connsiteY2" fmla="*/ 167490 h 439748"/>
                      <a:gd name="connsiteX3" fmla="*/ 455542 w 691904"/>
                      <a:gd name="connsiteY3" fmla="*/ 181846 h 439748"/>
                      <a:gd name="connsiteX4" fmla="*/ 512967 w 691904"/>
                      <a:gd name="connsiteY4" fmla="*/ 138777 h 439748"/>
                      <a:gd name="connsiteX5" fmla="*/ 632603 w 691904"/>
                      <a:gd name="connsiteY5" fmla="*/ 124421 h 439748"/>
                      <a:gd name="connsiteX6" fmla="*/ 675672 w 691904"/>
                      <a:gd name="connsiteY6" fmla="*/ 86137 h 439748"/>
                      <a:gd name="connsiteX7" fmla="*/ 637388 w 691904"/>
                      <a:gd name="connsiteY7" fmla="*/ 43069 h 439748"/>
                      <a:gd name="connsiteX8" fmla="*/ 422044 w 691904"/>
                      <a:gd name="connsiteY8" fmla="*/ 90923 h 439748"/>
                      <a:gd name="connsiteX9" fmla="*/ 355048 w 691904"/>
                      <a:gd name="connsiteY9" fmla="*/ 181846 h 439748"/>
                      <a:gd name="connsiteX10" fmla="*/ 321551 w 691904"/>
                      <a:gd name="connsiteY10" fmla="*/ 229700 h 439748"/>
                      <a:gd name="connsiteX11" fmla="*/ 268911 w 691904"/>
                      <a:gd name="connsiteY11" fmla="*/ 224915 h 439748"/>
                      <a:gd name="connsiteX12" fmla="*/ 221057 w 691904"/>
                      <a:gd name="connsiteY12" fmla="*/ 215344 h 439748"/>
                      <a:gd name="connsiteX13" fmla="*/ 240198 w 691904"/>
                      <a:gd name="connsiteY13" fmla="*/ 172275 h 439748"/>
                      <a:gd name="connsiteX14" fmla="*/ 268911 w 691904"/>
                      <a:gd name="connsiteY14" fmla="*/ 119635 h 439748"/>
                      <a:gd name="connsiteX15" fmla="*/ 225842 w 691904"/>
                      <a:gd name="connsiteY15" fmla="*/ 57425 h 439748"/>
                      <a:gd name="connsiteX16" fmla="*/ 125349 w 691904"/>
                      <a:gd name="connsiteY16" fmla="*/ 0 h 439748"/>
                      <a:gd name="connsiteX17" fmla="*/ 96636 w 691904"/>
                      <a:gd name="connsiteY17" fmla="*/ 38283 h 439748"/>
                      <a:gd name="connsiteX18" fmla="*/ 39211 w 691904"/>
                      <a:gd name="connsiteY18" fmla="*/ 138777 h 439748"/>
                      <a:gd name="connsiteX19" fmla="*/ 927 w 691904"/>
                      <a:gd name="connsiteY19" fmla="*/ 239271 h 439748"/>
                      <a:gd name="connsiteX20" fmla="*/ 29640 w 691904"/>
                      <a:gd name="connsiteY20" fmla="*/ 315838 h 439748"/>
                      <a:gd name="connsiteX21" fmla="*/ 201915 w 691904"/>
                      <a:gd name="connsiteY21" fmla="*/ 392404 h 439748"/>
                      <a:gd name="connsiteX22" fmla="*/ 297624 w 691904"/>
                      <a:gd name="connsiteY22" fmla="*/ 397190 h 439748"/>
                      <a:gd name="connsiteX23" fmla="*/ 331121 w 691904"/>
                      <a:gd name="connsiteY23" fmla="*/ 430687 h 439748"/>
                      <a:gd name="connsiteX24" fmla="*/ 417259 w 691904"/>
                      <a:gd name="connsiteY24" fmla="*/ 430687 h 439748"/>
                      <a:gd name="connsiteX25" fmla="*/ 465113 w 691904"/>
                      <a:gd name="connsiteY25" fmla="*/ 401975 h 439748"/>
                      <a:gd name="connsiteX26" fmla="*/ 532109 w 691904"/>
                      <a:gd name="connsiteY26" fmla="*/ 411546 h 439748"/>
                      <a:gd name="connsiteX27" fmla="*/ 608676 w 691904"/>
                      <a:gd name="connsiteY27" fmla="*/ 435473 h 439748"/>
                      <a:gd name="connsiteX28" fmla="*/ 623032 w 691904"/>
                      <a:gd name="connsiteY28" fmla="*/ 397190 h 439748"/>
                      <a:gd name="connsiteX29" fmla="*/ 551251 w 691904"/>
                      <a:gd name="connsiteY29" fmla="*/ 339765 h 439748"/>
                      <a:gd name="connsiteX30" fmla="*/ 479469 w 691904"/>
                      <a:gd name="connsiteY30" fmla="*/ 334979 h 439748"/>
                      <a:gd name="connsiteX31" fmla="*/ 594319 w 691904"/>
                      <a:gd name="connsiteY31" fmla="*/ 344550 h 439748"/>
                      <a:gd name="connsiteX32" fmla="*/ 675672 w 691904"/>
                      <a:gd name="connsiteY32" fmla="*/ 330194 h 439748"/>
                      <a:gd name="connsiteX33" fmla="*/ 603890 w 691904"/>
                      <a:gd name="connsiteY33" fmla="*/ 272769 h 439748"/>
                      <a:gd name="connsiteX34" fmla="*/ 479469 w 691904"/>
                      <a:gd name="connsiteY34" fmla="*/ 267983 h 439748"/>
                      <a:gd name="connsiteX35" fmla="*/ 618246 w 691904"/>
                      <a:gd name="connsiteY35" fmla="*/ 253627 h 439748"/>
                      <a:gd name="connsiteX36" fmla="*/ 680457 w 691904"/>
                      <a:gd name="connsiteY36" fmla="*/ 244056 h 439748"/>
                      <a:gd name="connsiteX37" fmla="*/ 690028 w 691904"/>
                      <a:gd name="connsiteY37" fmla="*/ 200988 h 439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691904" h="439748">
                        <a:moveTo>
                          <a:pt x="690028" y="200988"/>
                        </a:moveTo>
                        <a:cubicBezTo>
                          <a:pt x="675672" y="181846"/>
                          <a:pt x="656530" y="172275"/>
                          <a:pt x="632603" y="172275"/>
                        </a:cubicBezTo>
                        <a:cubicBezTo>
                          <a:pt x="603890" y="167490"/>
                          <a:pt x="575178" y="167490"/>
                          <a:pt x="541680" y="167490"/>
                        </a:cubicBezTo>
                        <a:cubicBezTo>
                          <a:pt x="517753" y="167490"/>
                          <a:pt x="484255" y="172275"/>
                          <a:pt x="455542" y="181846"/>
                        </a:cubicBezTo>
                        <a:cubicBezTo>
                          <a:pt x="469899" y="162704"/>
                          <a:pt x="489040" y="148348"/>
                          <a:pt x="512967" y="138777"/>
                        </a:cubicBezTo>
                        <a:cubicBezTo>
                          <a:pt x="551251" y="124421"/>
                          <a:pt x="594319" y="133992"/>
                          <a:pt x="632603" y="124421"/>
                        </a:cubicBezTo>
                        <a:cubicBezTo>
                          <a:pt x="651745" y="119635"/>
                          <a:pt x="670886" y="110065"/>
                          <a:pt x="675672" y="86137"/>
                        </a:cubicBezTo>
                        <a:cubicBezTo>
                          <a:pt x="675672" y="62210"/>
                          <a:pt x="656530" y="47854"/>
                          <a:pt x="637388" y="43069"/>
                        </a:cubicBezTo>
                        <a:cubicBezTo>
                          <a:pt x="560822" y="23927"/>
                          <a:pt x="479469" y="38283"/>
                          <a:pt x="422044" y="90923"/>
                        </a:cubicBezTo>
                        <a:cubicBezTo>
                          <a:pt x="393332" y="114850"/>
                          <a:pt x="374190" y="153133"/>
                          <a:pt x="355048" y="181846"/>
                        </a:cubicBezTo>
                        <a:cubicBezTo>
                          <a:pt x="345478" y="196202"/>
                          <a:pt x="335907" y="215344"/>
                          <a:pt x="321551" y="229700"/>
                        </a:cubicBezTo>
                        <a:cubicBezTo>
                          <a:pt x="302409" y="229700"/>
                          <a:pt x="288053" y="229700"/>
                          <a:pt x="268911" y="224915"/>
                        </a:cubicBezTo>
                        <a:cubicBezTo>
                          <a:pt x="254555" y="224915"/>
                          <a:pt x="235413" y="220129"/>
                          <a:pt x="221057" y="215344"/>
                        </a:cubicBezTo>
                        <a:cubicBezTo>
                          <a:pt x="225842" y="200988"/>
                          <a:pt x="230628" y="186631"/>
                          <a:pt x="240198" y="172275"/>
                        </a:cubicBezTo>
                        <a:cubicBezTo>
                          <a:pt x="249769" y="153133"/>
                          <a:pt x="259340" y="133992"/>
                          <a:pt x="268911" y="119635"/>
                        </a:cubicBezTo>
                        <a:cubicBezTo>
                          <a:pt x="254555" y="95708"/>
                          <a:pt x="244984" y="76567"/>
                          <a:pt x="225842" y="57425"/>
                        </a:cubicBezTo>
                        <a:cubicBezTo>
                          <a:pt x="197130" y="28713"/>
                          <a:pt x="163632" y="9571"/>
                          <a:pt x="125349" y="0"/>
                        </a:cubicBezTo>
                        <a:cubicBezTo>
                          <a:pt x="115778" y="9571"/>
                          <a:pt x="106207" y="23927"/>
                          <a:pt x="96636" y="38283"/>
                        </a:cubicBezTo>
                        <a:cubicBezTo>
                          <a:pt x="77494" y="71781"/>
                          <a:pt x="58353" y="105279"/>
                          <a:pt x="39211" y="138777"/>
                        </a:cubicBezTo>
                        <a:cubicBezTo>
                          <a:pt x="24855" y="172275"/>
                          <a:pt x="5713" y="200988"/>
                          <a:pt x="927" y="239271"/>
                        </a:cubicBezTo>
                        <a:cubicBezTo>
                          <a:pt x="-3858" y="267983"/>
                          <a:pt x="10499" y="291911"/>
                          <a:pt x="29640" y="315838"/>
                        </a:cubicBezTo>
                        <a:cubicBezTo>
                          <a:pt x="67923" y="368477"/>
                          <a:pt x="139705" y="382833"/>
                          <a:pt x="201915" y="392404"/>
                        </a:cubicBezTo>
                        <a:cubicBezTo>
                          <a:pt x="230628" y="397190"/>
                          <a:pt x="264125" y="397190"/>
                          <a:pt x="297624" y="397190"/>
                        </a:cubicBezTo>
                        <a:cubicBezTo>
                          <a:pt x="307194" y="411546"/>
                          <a:pt x="316765" y="425902"/>
                          <a:pt x="331121" y="430687"/>
                        </a:cubicBezTo>
                        <a:cubicBezTo>
                          <a:pt x="359834" y="445044"/>
                          <a:pt x="388547" y="440258"/>
                          <a:pt x="417259" y="430687"/>
                        </a:cubicBezTo>
                        <a:cubicBezTo>
                          <a:pt x="436401" y="421117"/>
                          <a:pt x="450757" y="411546"/>
                          <a:pt x="465113" y="401975"/>
                        </a:cubicBezTo>
                        <a:cubicBezTo>
                          <a:pt x="484255" y="382833"/>
                          <a:pt x="512967" y="401975"/>
                          <a:pt x="532109" y="411546"/>
                        </a:cubicBezTo>
                        <a:cubicBezTo>
                          <a:pt x="556036" y="425902"/>
                          <a:pt x="579963" y="435473"/>
                          <a:pt x="608676" y="435473"/>
                        </a:cubicBezTo>
                        <a:cubicBezTo>
                          <a:pt x="627817" y="430687"/>
                          <a:pt x="632603" y="416331"/>
                          <a:pt x="623032" y="397190"/>
                        </a:cubicBezTo>
                        <a:cubicBezTo>
                          <a:pt x="608676" y="373262"/>
                          <a:pt x="579963" y="349335"/>
                          <a:pt x="551251" y="339765"/>
                        </a:cubicBezTo>
                        <a:cubicBezTo>
                          <a:pt x="517753" y="325408"/>
                          <a:pt x="484255" y="334979"/>
                          <a:pt x="479469" y="334979"/>
                        </a:cubicBezTo>
                        <a:cubicBezTo>
                          <a:pt x="512967" y="334979"/>
                          <a:pt x="517753" y="330194"/>
                          <a:pt x="594319" y="344550"/>
                        </a:cubicBezTo>
                        <a:cubicBezTo>
                          <a:pt x="613461" y="349335"/>
                          <a:pt x="675672" y="368477"/>
                          <a:pt x="675672" y="330194"/>
                        </a:cubicBezTo>
                        <a:cubicBezTo>
                          <a:pt x="675672" y="296696"/>
                          <a:pt x="632603" y="282340"/>
                          <a:pt x="603890" y="272769"/>
                        </a:cubicBezTo>
                        <a:cubicBezTo>
                          <a:pt x="575178" y="263198"/>
                          <a:pt x="508182" y="267983"/>
                          <a:pt x="479469" y="267983"/>
                        </a:cubicBezTo>
                        <a:cubicBezTo>
                          <a:pt x="512967" y="253627"/>
                          <a:pt x="584749" y="253627"/>
                          <a:pt x="618246" y="253627"/>
                        </a:cubicBezTo>
                        <a:cubicBezTo>
                          <a:pt x="642174" y="253627"/>
                          <a:pt x="661315" y="253627"/>
                          <a:pt x="680457" y="244056"/>
                        </a:cubicBezTo>
                        <a:cubicBezTo>
                          <a:pt x="690028" y="224915"/>
                          <a:pt x="694813" y="210558"/>
                          <a:pt x="690028" y="200988"/>
                        </a:cubicBezTo>
                        <a:close/>
                      </a:path>
                    </a:pathLst>
                  </a:custGeom>
                  <a:solidFill>
                    <a:srgbClr val="FBC98F"/>
                  </a:solidFill>
                  <a:ln w="47824"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xmlns="" id="{F40EE1B1-35A0-46F4-B0B5-CF1E62CEDAED}"/>
                      </a:ext>
                    </a:extLst>
                  </p:cNvPr>
                  <p:cNvSpPr/>
                  <p:nvPr/>
                </p:nvSpPr>
                <p:spPr>
                  <a:xfrm>
                    <a:off x="8099582" y="7812845"/>
                    <a:ext cx="714223" cy="445043"/>
                  </a:xfrm>
                  <a:custGeom>
                    <a:avLst/>
                    <a:gdLst>
                      <a:gd name="connsiteX0" fmla="*/ 364888 w 714223"/>
                      <a:gd name="connsiteY0" fmla="*/ 445044 h 445043"/>
                      <a:gd name="connsiteX1" fmla="*/ 326605 w 714223"/>
                      <a:gd name="connsiteY1" fmla="*/ 435473 h 445043"/>
                      <a:gd name="connsiteX2" fmla="*/ 293107 w 714223"/>
                      <a:gd name="connsiteY2" fmla="*/ 401975 h 445043"/>
                      <a:gd name="connsiteX3" fmla="*/ 202184 w 714223"/>
                      <a:gd name="connsiteY3" fmla="*/ 397190 h 445043"/>
                      <a:gd name="connsiteX4" fmla="*/ 29909 w 714223"/>
                      <a:gd name="connsiteY4" fmla="*/ 320623 h 445043"/>
                      <a:gd name="connsiteX5" fmla="*/ 1196 w 714223"/>
                      <a:gd name="connsiteY5" fmla="*/ 239271 h 445043"/>
                      <a:gd name="connsiteX6" fmla="*/ 39480 w 714223"/>
                      <a:gd name="connsiteY6" fmla="*/ 138777 h 445043"/>
                      <a:gd name="connsiteX7" fmla="*/ 44265 w 714223"/>
                      <a:gd name="connsiteY7" fmla="*/ 129206 h 445043"/>
                      <a:gd name="connsiteX8" fmla="*/ 96905 w 714223"/>
                      <a:gd name="connsiteY8" fmla="*/ 38283 h 445043"/>
                      <a:gd name="connsiteX9" fmla="*/ 125617 w 714223"/>
                      <a:gd name="connsiteY9" fmla="*/ 0 h 445043"/>
                      <a:gd name="connsiteX10" fmla="*/ 130403 w 714223"/>
                      <a:gd name="connsiteY10" fmla="*/ 0 h 445043"/>
                      <a:gd name="connsiteX11" fmla="*/ 230897 w 714223"/>
                      <a:gd name="connsiteY11" fmla="*/ 57425 h 445043"/>
                      <a:gd name="connsiteX12" fmla="*/ 273965 w 714223"/>
                      <a:gd name="connsiteY12" fmla="*/ 114850 h 445043"/>
                      <a:gd name="connsiteX13" fmla="*/ 278751 w 714223"/>
                      <a:gd name="connsiteY13" fmla="*/ 119635 h 445043"/>
                      <a:gd name="connsiteX14" fmla="*/ 278751 w 714223"/>
                      <a:gd name="connsiteY14" fmla="*/ 124421 h 445043"/>
                      <a:gd name="connsiteX15" fmla="*/ 269180 w 714223"/>
                      <a:gd name="connsiteY15" fmla="*/ 143562 h 445043"/>
                      <a:gd name="connsiteX16" fmla="*/ 250038 w 714223"/>
                      <a:gd name="connsiteY16" fmla="*/ 181846 h 445043"/>
                      <a:gd name="connsiteX17" fmla="*/ 235682 w 714223"/>
                      <a:gd name="connsiteY17" fmla="*/ 220129 h 445043"/>
                      <a:gd name="connsiteX18" fmla="*/ 278751 w 714223"/>
                      <a:gd name="connsiteY18" fmla="*/ 224915 h 445043"/>
                      <a:gd name="connsiteX19" fmla="*/ 331390 w 714223"/>
                      <a:gd name="connsiteY19" fmla="*/ 229700 h 445043"/>
                      <a:gd name="connsiteX20" fmla="*/ 360103 w 714223"/>
                      <a:gd name="connsiteY20" fmla="*/ 186631 h 445043"/>
                      <a:gd name="connsiteX21" fmla="*/ 369674 w 714223"/>
                      <a:gd name="connsiteY21" fmla="*/ 172275 h 445043"/>
                      <a:gd name="connsiteX22" fmla="*/ 436670 w 714223"/>
                      <a:gd name="connsiteY22" fmla="*/ 86137 h 445043"/>
                      <a:gd name="connsiteX23" fmla="*/ 594588 w 714223"/>
                      <a:gd name="connsiteY23" fmla="*/ 33498 h 445043"/>
                      <a:gd name="connsiteX24" fmla="*/ 656799 w 714223"/>
                      <a:gd name="connsiteY24" fmla="*/ 43069 h 445043"/>
                      <a:gd name="connsiteX25" fmla="*/ 699868 w 714223"/>
                      <a:gd name="connsiteY25" fmla="*/ 90923 h 445043"/>
                      <a:gd name="connsiteX26" fmla="*/ 652013 w 714223"/>
                      <a:gd name="connsiteY26" fmla="*/ 133992 h 445043"/>
                      <a:gd name="connsiteX27" fmla="*/ 594588 w 714223"/>
                      <a:gd name="connsiteY27" fmla="*/ 138777 h 445043"/>
                      <a:gd name="connsiteX28" fmla="*/ 532378 w 714223"/>
                      <a:gd name="connsiteY28" fmla="*/ 148348 h 445043"/>
                      <a:gd name="connsiteX29" fmla="*/ 489309 w 714223"/>
                      <a:gd name="connsiteY29" fmla="*/ 172275 h 445043"/>
                      <a:gd name="connsiteX30" fmla="*/ 556305 w 714223"/>
                      <a:gd name="connsiteY30" fmla="*/ 162704 h 445043"/>
                      <a:gd name="connsiteX31" fmla="*/ 647228 w 714223"/>
                      <a:gd name="connsiteY31" fmla="*/ 167490 h 445043"/>
                      <a:gd name="connsiteX32" fmla="*/ 709438 w 714223"/>
                      <a:gd name="connsiteY32" fmla="*/ 200988 h 445043"/>
                      <a:gd name="connsiteX33" fmla="*/ 714224 w 714223"/>
                      <a:gd name="connsiteY33" fmla="*/ 220129 h 445043"/>
                      <a:gd name="connsiteX34" fmla="*/ 699868 w 714223"/>
                      <a:gd name="connsiteY34" fmla="*/ 244056 h 445043"/>
                      <a:gd name="connsiteX35" fmla="*/ 652013 w 714223"/>
                      <a:gd name="connsiteY35" fmla="*/ 258413 h 445043"/>
                      <a:gd name="connsiteX36" fmla="*/ 652013 w 714223"/>
                      <a:gd name="connsiteY36" fmla="*/ 258413 h 445043"/>
                      <a:gd name="connsiteX37" fmla="*/ 637657 w 714223"/>
                      <a:gd name="connsiteY37" fmla="*/ 258413 h 445043"/>
                      <a:gd name="connsiteX38" fmla="*/ 623301 w 714223"/>
                      <a:gd name="connsiteY38" fmla="*/ 258413 h 445043"/>
                      <a:gd name="connsiteX39" fmla="*/ 561090 w 714223"/>
                      <a:gd name="connsiteY39" fmla="*/ 263198 h 445043"/>
                      <a:gd name="connsiteX40" fmla="*/ 623301 w 714223"/>
                      <a:gd name="connsiteY40" fmla="*/ 267983 h 445043"/>
                      <a:gd name="connsiteX41" fmla="*/ 699868 w 714223"/>
                      <a:gd name="connsiteY41" fmla="*/ 330194 h 445043"/>
                      <a:gd name="connsiteX42" fmla="*/ 661584 w 714223"/>
                      <a:gd name="connsiteY42" fmla="*/ 358906 h 445043"/>
                      <a:gd name="connsiteX43" fmla="*/ 618515 w 714223"/>
                      <a:gd name="connsiteY43" fmla="*/ 354121 h 445043"/>
                      <a:gd name="connsiteX44" fmla="*/ 613730 w 714223"/>
                      <a:gd name="connsiteY44" fmla="*/ 354121 h 445043"/>
                      <a:gd name="connsiteX45" fmla="*/ 589803 w 714223"/>
                      <a:gd name="connsiteY45" fmla="*/ 349335 h 445043"/>
                      <a:gd name="connsiteX46" fmla="*/ 642442 w 714223"/>
                      <a:gd name="connsiteY46" fmla="*/ 401975 h 445043"/>
                      <a:gd name="connsiteX47" fmla="*/ 642442 w 714223"/>
                      <a:gd name="connsiteY47" fmla="*/ 430687 h 445043"/>
                      <a:gd name="connsiteX48" fmla="*/ 618515 w 714223"/>
                      <a:gd name="connsiteY48" fmla="*/ 445044 h 445043"/>
                      <a:gd name="connsiteX49" fmla="*/ 608945 w 714223"/>
                      <a:gd name="connsiteY49" fmla="*/ 445044 h 445043"/>
                      <a:gd name="connsiteX50" fmla="*/ 541949 w 714223"/>
                      <a:gd name="connsiteY50" fmla="*/ 421117 h 445043"/>
                      <a:gd name="connsiteX51" fmla="*/ 537163 w 714223"/>
                      <a:gd name="connsiteY51" fmla="*/ 416331 h 445043"/>
                      <a:gd name="connsiteX52" fmla="*/ 498880 w 714223"/>
                      <a:gd name="connsiteY52" fmla="*/ 401975 h 445043"/>
                      <a:gd name="connsiteX53" fmla="*/ 484524 w 714223"/>
                      <a:gd name="connsiteY53" fmla="*/ 406760 h 445043"/>
                      <a:gd name="connsiteX54" fmla="*/ 436670 w 714223"/>
                      <a:gd name="connsiteY54" fmla="*/ 440258 h 445043"/>
                      <a:gd name="connsiteX55" fmla="*/ 364888 w 714223"/>
                      <a:gd name="connsiteY55" fmla="*/ 445044 h 445043"/>
                      <a:gd name="connsiteX56" fmla="*/ 293107 w 714223"/>
                      <a:gd name="connsiteY56" fmla="*/ 387619 h 445043"/>
                      <a:gd name="connsiteX57" fmla="*/ 293107 w 714223"/>
                      <a:gd name="connsiteY57" fmla="*/ 387619 h 445043"/>
                      <a:gd name="connsiteX58" fmla="*/ 331390 w 714223"/>
                      <a:gd name="connsiteY58" fmla="*/ 421117 h 445043"/>
                      <a:gd name="connsiteX59" fmla="*/ 412743 w 714223"/>
                      <a:gd name="connsiteY59" fmla="*/ 421117 h 445043"/>
                      <a:gd name="connsiteX60" fmla="*/ 460597 w 714223"/>
                      <a:gd name="connsiteY60" fmla="*/ 392404 h 445043"/>
                      <a:gd name="connsiteX61" fmla="*/ 484524 w 714223"/>
                      <a:gd name="connsiteY61" fmla="*/ 382833 h 445043"/>
                      <a:gd name="connsiteX62" fmla="*/ 527592 w 714223"/>
                      <a:gd name="connsiteY62" fmla="*/ 397190 h 445043"/>
                      <a:gd name="connsiteX63" fmla="*/ 532378 w 714223"/>
                      <a:gd name="connsiteY63" fmla="*/ 401975 h 445043"/>
                      <a:gd name="connsiteX64" fmla="*/ 594588 w 714223"/>
                      <a:gd name="connsiteY64" fmla="*/ 425902 h 445043"/>
                      <a:gd name="connsiteX65" fmla="*/ 604159 w 714223"/>
                      <a:gd name="connsiteY65" fmla="*/ 425902 h 445043"/>
                      <a:gd name="connsiteX66" fmla="*/ 618515 w 714223"/>
                      <a:gd name="connsiteY66" fmla="*/ 416331 h 445043"/>
                      <a:gd name="connsiteX67" fmla="*/ 618515 w 714223"/>
                      <a:gd name="connsiteY67" fmla="*/ 397190 h 445043"/>
                      <a:gd name="connsiteX68" fmla="*/ 551519 w 714223"/>
                      <a:gd name="connsiteY68" fmla="*/ 339765 h 445043"/>
                      <a:gd name="connsiteX69" fmla="*/ 508451 w 714223"/>
                      <a:gd name="connsiteY69" fmla="*/ 330194 h 445043"/>
                      <a:gd name="connsiteX70" fmla="*/ 498880 w 714223"/>
                      <a:gd name="connsiteY70" fmla="*/ 330194 h 445043"/>
                      <a:gd name="connsiteX71" fmla="*/ 489309 w 714223"/>
                      <a:gd name="connsiteY71" fmla="*/ 330194 h 445043"/>
                      <a:gd name="connsiteX72" fmla="*/ 479738 w 714223"/>
                      <a:gd name="connsiteY72" fmla="*/ 330194 h 445043"/>
                      <a:gd name="connsiteX73" fmla="*/ 474953 w 714223"/>
                      <a:gd name="connsiteY73" fmla="*/ 325408 h 445043"/>
                      <a:gd name="connsiteX74" fmla="*/ 479738 w 714223"/>
                      <a:gd name="connsiteY74" fmla="*/ 320623 h 445043"/>
                      <a:gd name="connsiteX75" fmla="*/ 484524 w 714223"/>
                      <a:gd name="connsiteY75" fmla="*/ 320623 h 445043"/>
                      <a:gd name="connsiteX76" fmla="*/ 498880 w 714223"/>
                      <a:gd name="connsiteY76" fmla="*/ 320623 h 445043"/>
                      <a:gd name="connsiteX77" fmla="*/ 594588 w 714223"/>
                      <a:gd name="connsiteY77" fmla="*/ 330194 h 445043"/>
                      <a:gd name="connsiteX78" fmla="*/ 599374 w 714223"/>
                      <a:gd name="connsiteY78" fmla="*/ 330194 h 445043"/>
                      <a:gd name="connsiteX79" fmla="*/ 642442 w 714223"/>
                      <a:gd name="connsiteY79" fmla="*/ 334979 h 445043"/>
                      <a:gd name="connsiteX80" fmla="*/ 671155 w 714223"/>
                      <a:gd name="connsiteY80" fmla="*/ 315838 h 445043"/>
                      <a:gd name="connsiteX81" fmla="*/ 604159 w 714223"/>
                      <a:gd name="connsiteY81" fmla="*/ 267983 h 445043"/>
                      <a:gd name="connsiteX82" fmla="*/ 537163 w 714223"/>
                      <a:gd name="connsiteY82" fmla="*/ 263198 h 445043"/>
                      <a:gd name="connsiteX83" fmla="*/ 484524 w 714223"/>
                      <a:gd name="connsiteY83" fmla="*/ 263198 h 445043"/>
                      <a:gd name="connsiteX84" fmla="*/ 479738 w 714223"/>
                      <a:gd name="connsiteY84" fmla="*/ 258413 h 445043"/>
                      <a:gd name="connsiteX85" fmla="*/ 484524 w 714223"/>
                      <a:gd name="connsiteY85" fmla="*/ 253627 h 445043"/>
                      <a:gd name="connsiteX86" fmla="*/ 608945 w 714223"/>
                      <a:gd name="connsiteY86" fmla="*/ 239271 h 445043"/>
                      <a:gd name="connsiteX87" fmla="*/ 623301 w 714223"/>
                      <a:gd name="connsiteY87" fmla="*/ 239271 h 445043"/>
                      <a:gd name="connsiteX88" fmla="*/ 637657 w 714223"/>
                      <a:gd name="connsiteY88" fmla="*/ 239271 h 445043"/>
                      <a:gd name="connsiteX89" fmla="*/ 680726 w 714223"/>
                      <a:gd name="connsiteY89" fmla="*/ 229700 h 445043"/>
                      <a:gd name="connsiteX90" fmla="*/ 690297 w 714223"/>
                      <a:gd name="connsiteY90" fmla="*/ 215344 h 445043"/>
                      <a:gd name="connsiteX91" fmla="*/ 690297 w 714223"/>
                      <a:gd name="connsiteY91" fmla="*/ 205773 h 445043"/>
                      <a:gd name="connsiteX92" fmla="*/ 632872 w 714223"/>
                      <a:gd name="connsiteY92" fmla="*/ 177060 h 445043"/>
                      <a:gd name="connsiteX93" fmla="*/ 546734 w 714223"/>
                      <a:gd name="connsiteY93" fmla="*/ 172275 h 445043"/>
                      <a:gd name="connsiteX94" fmla="*/ 460597 w 714223"/>
                      <a:gd name="connsiteY94" fmla="*/ 186631 h 445043"/>
                      <a:gd name="connsiteX95" fmla="*/ 455811 w 714223"/>
                      <a:gd name="connsiteY95" fmla="*/ 186631 h 445043"/>
                      <a:gd name="connsiteX96" fmla="*/ 455811 w 714223"/>
                      <a:gd name="connsiteY96" fmla="*/ 181846 h 445043"/>
                      <a:gd name="connsiteX97" fmla="*/ 518022 w 714223"/>
                      <a:gd name="connsiteY97" fmla="*/ 138777 h 445043"/>
                      <a:gd name="connsiteX98" fmla="*/ 585018 w 714223"/>
                      <a:gd name="connsiteY98" fmla="*/ 129206 h 445043"/>
                      <a:gd name="connsiteX99" fmla="*/ 637657 w 714223"/>
                      <a:gd name="connsiteY99" fmla="*/ 124421 h 445043"/>
                      <a:gd name="connsiteX100" fmla="*/ 675941 w 714223"/>
                      <a:gd name="connsiteY100" fmla="*/ 90923 h 445043"/>
                      <a:gd name="connsiteX101" fmla="*/ 637657 w 714223"/>
                      <a:gd name="connsiteY101" fmla="*/ 52640 h 445043"/>
                      <a:gd name="connsiteX102" fmla="*/ 575446 w 714223"/>
                      <a:gd name="connsiteY102" fmla="*/ 47854 h 445043"/>
                      <a:gd name="connsiteX103" fmla="*/ 422313 w 714223"/>
                      <a:gd name="connsiteY103" fmla="*/ 100494 h 445043"/>
                      <a:gd name="connsiteX104" fmla="*/ 360103 w 714223"/>
                      <a:gd name="connsiteY104" fmla="*/ 181846 h 445043"/>
                      <a:gd name="connsiteX105" fmla="*/ 350532 w 714223"/>
                      <a:gd name="connsiteY105" fmla="*/ 196202 h 445043"/>
                      <a:gd name="connsiteX106" fmla="*/ 321820 w 714223"/>
                      <a:gd name="connsiteY106" fmla="*/ 239271 h 445043"/>
                      <a:gd name="connsiteX107" fmla="*/ 317034 w 714223"/>
                      <a:gd name="connsiteY107" fmla="*/ 239271 h 445043"/>
                      <a:gd name="connsiteX108" fmla="*/ 317034 w 714223"/>
                      <a:gd name="connsiteY108" fmla="*/ 239271 h 445043"/>
                      <a:gd name="connsiteX109" fmla="*/ 264394 w 714223"/>
                      <a:gd name="connsiteY109" fmla="*/ 234485 h 445043"/>
                      <a:gd name="connsiteX110" fmla="*/ 216540 w 714223"/>
                      <a:gd name="connsiteY110" fmla="*/ 224915 h 445043"/>
                      <a:gd name="connsiteX111" fmla="*/ 211755 w 714223"/>
                      <a:gd name="connsiteY111" fmla="*/ 220129 h 445043"/>
                      <a:gd name="connsiteX112" fmla="*/ 211755 w 714223"/>
                      <a:gd name="connsiteY112" fmla="*/ 215344 h 445043"/>
                      <a:gd name="connsiteX113" fmla="*/ 230897 w 714223"/>
                      <a:gd name="connsiteY113" fmla="*/ 172275 h 445043"/>
                      <a:gd name="connsiteX114" fmla="*/ 250038 w 714223"/>
                      <a:gd name="connsiteY114" fmla="*/ 133992 h 445043"/>
                      <a:gd name="connsiteX115" fmla="*/ 259609 w 714223"/>
                      <a:gd name="connsiteY115" fmla="*/ 119635 h 445043"/>
                      <a:gd name="connsiteX116" fmla="*/ 259609 w 714223"/>
                      <a:gd name="connsiteY116" fmla="*/ 119635 h 445043"/>
                      <a:gd name="connsiteX117" fmla="*/ 221326 w 714223"/>
                      <a:gd name="connsiteY117" fmla="*/ 62210 h 445043"/>
                      <a:gd name="connsiteX118" fmla="*/ 130403 w 714223"/>
                      <a:gd name="connsiteY118" fmla="*/ 9571 h 445043"/>
                      <a:gd name="connsiteX119" fmla="*/ 106476 w 714223"/>
                      <a:gd name="connsiteY119" fmla="*/ 43069 h 445043"/>
                      <a:gd name="connsiteX120" fmla="*/ 53836 w 714223"/>
                      <a:gd name="connsiteY120" fmla="*/ 133992 h 445043"/>
                      <a:gd name="connsiteX121" fmla="*/ 49050 w 714223"/>
                      <a:gd name="connsiteY121" fmla="*/ 143562 h 445043"/>
                      <a:gd name="connsiteX122" fmla="*/ 15553 w 714223"/>
                      <a:gd name="connsiteY122" fmla="*/ 239271 h 445043"/>
                      <a:gd name="connsiteX123" fmla="*/ 44265 w 714223"/>
                      <a:gd name="connsiteY123" fmla="*/ 311052 h 445043"/>
                      <a:gd name="connsiteX124" fmla="*/ 211755 w 714223"/>
                      <a:gd name="connsiteY124" fmla="*/ 382833 h 445043"/>
                      <a:gd name="connsiteX125" fmla="*/ 293107 w 714223"/>
                      <a:gd name="connsiteY125" fmla="*/ 387619 h 445043"/>
                      <a:gd name="connsiteX126" fmla="*/ 293107 w 714223"/>
                      <a:gd name="connsiteY126" fmla="*/ 387619 h 445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714223" h="445043">
                        <a:moveTo>
                          <a:pt x="364888" y="445044"/>
                        </a:moveTo>
                        <a:cubicBezTo>
                          <a:pt x="350532" y="445044"/>
                          <a:pt x="336176" y="440258"/>
                          <a:pt x="326605" y="435473"/>
                        </a:cubicBezTo>
                        <a:cubicBezTo>
                          <a:pt x="312248" y="425902"/>
                          <a:pt x="302678" y="416331"/>
                          <a:pt x="293107" y="401975"/>
                        </a:cubicBezTo>
                        <a:cubicBezTo>
                          <a:pt x="259609" y="401975"/>
                          <a:pt x="230897" y="401975"/>
                          <a:pt x="202184" y="397190"/>
                        </a:cubicBezTo>
                        <a:cubicBezTo>
                          <a:pt x="139973" y="387619"/>
                          <a:pt x="68192" y="373262"/>
                          <a:pt x="29909" y="320623"/>
                        </a:cubicBezTo>
                        <a:cubicBezTo>
                          <a:pt x="5982" y="291911"/>
                          <a:pt x="-3589" y="267983"/>
                          <a:pt x="1196" y="239271"/>
                        </a:cubicBezTo>
                        <a:cubicBezTo>
                          <a:pt x="5982" y="200988"/>
                          <a:pt x="20338" y="167490"/>
                          <a:pt x="39480" y="138777"/>
                        </a:cubicBezTo>
                        <a:lnTo>
                          <a:pt x="44265" y="129206"/>
                        </a:lnTo>
                        <a:cubicBezTo>
                          <a:pt x="58622" y="100494"/>
                          <a:pt x="77763" y="66996"/>
                          <a:pt x="96905" y="38283"/>
                        </a:cubicBezTo>
                        <a:cubicBezTo>
                          <a:pt x="106476" y="28713"/>
                          <a:pt x="116046" y="14356"/>
                          <a:pt x="125617" y="0"/>
                        </a:cubicBezTo>
                        <a:cubicBezTo>
                          <a:pt x="125617" y="0"/>
                          <a:pt x="130403" y="0"/>
                          <a:pt x="130403" y="0"/>
                        </a:cubicBezTo>
                        <a:cubicBezTo>
                          <a:pt x="168686" y="9571"/>
                          <a:pt x="197399" y="28713"/>
                          <a:pt x="230897" y="57425"/>
                        </a:cubicBezTo>
                        <a:cubicBezTo>
                          <a:pt x="250038" y="76567"/>
                          <a:pt x="259609" y="95708"/>
                          <a:pt x="273965" y="114850"/>
                        </a:cubicBezTo>
                        <a:lnTo>
                          <a:pt x="278751" y="119635"/>
                        </a:lnTo>
                        <a:cubicBezTo>
                          <a:pt x="278751" y="119635"/>
                          <a:pt x="278751" y="124421"/>
                          <a:pt x="278751" y="124421"/>
                        </a:cubicBezTo>
                        <a:cubicBezTo>
                          <a:pt x="273965" y="129206"/>
                          <a:pt x="273965" y="133992"/>
                          <a:pt x="269180" y="143562"/>
                        </a:cubicBezTo>
                        <a:cubicBezTo>
                          <a:pt x="264394" y="153133"/>
                          <a:pt x="254824" y="167490"/>
                          <a:pt x="250038" y="181846"/>
                        </a:cubicBezTo>
                        <a:cubicBezTo>
                          <a:pt x="245253" y="191417"/>
                          <a:pt x="240467" y="205773"/>
                          <a:pt x="235682" y="220129"/>
                        </a:cubicBezTo>
                        <a:cubicBezTo>
                          <a:pt x="250038" y="224915"/>
                          <a:pt x="264394" y="224915"/>
                          <a:pt x="278751" y="224915"/>
                        </a:cubicBezTo>
                        <a:cubicBezTo>
                          <a:pt x="293107" y="224915"/>
                          <a:pt x="312248" y="229700"/>
                          <a:pt x="331390" y="229700"/>
                        </a:cubicBezTo>
                        <a:cubicBezTo>
                          <a:pt x="340961" y="215344"/>
                          <a:pt x="350532" y="200988"/>
                          <a:pt x="360103" y="186631"/>
                        </a:cubicBezTo>
                        <a:lnTo>
                          <a:pt x="369674" y="172275"/>
                        </a:lnTo>
                        <a:cubicBezTo>
                          <a:pt x="388815" y="143562"/>
                          <a:pt x="407957" y="110065"/>
                          <a:pt x="436670" y="86137"/>
                        </a:cubicBezTo>
                        <a:cubicBezTo>
                          <a:pt x="479738" y="52640"/>
                          <a:pt x="537163" y="33498"/>
                          <a:pt x="594588" y="33498"/>
                        </a:cubicBezTo>
                        <a:cubicBezTo>
                          <a:pt x="613730" y="33498"/>
                          <a:pt x="637657" y="38283"/>
                          <a:pt x="656799" y="43069"/>
                        </a:cubicBezTo>
                        <a:cubicBezTo>
                          <a:pt x="680726" y="47854"/>
                          <a:pt x="704653" y="66996"/>
                          <a:pt x="699868" y="90923"/>
                        </a:cubicBezTo>
                        <a:cubicBezTo>
                          <a:pt x="699868" y="110065"/>
                          <a:pt x="680726" y="124421"/>
                          <a:pt x="652013" y="133992"/>
                        </a:cubicBezTo>
                        <a:cubicBezTo>
                          <a:pt x="632872" y="138777"/>
                          <a:pt x="613730" y="138777"/>
                          <a:pt x="594588" y="138777"/>
                        </a:cubicBezTo>
                        <a:cubicBezTo>
                          <a:pt x="570661" y="138777"/>
                          <a:pt x="551519" y="138777"/>
                          <a:pt x="532378" y="148348"/>
                        </a:cubicBezTo>
                        <a:cubicBezTo>
                          <a:pt x="518022" y="153133"/>
                          <a:pt x="503665" y="162704"/>
                          <a:pt x="489309" y="172275"/>
                        </a:cubicBezTo>
                        <a:cubicBezTo>
                          <a:pt x="508451" y="167490"/>
                          <a:pt x="532378" y="162704"/>
                          <a:pt x="556305" y="162704"/>
                        </a:cubicBezTo>
                        <a:cubicBezTo>
                          <a:pt x="585018" y="162704"/>
                          <a:pt x="618515" y="162704"/>
                          <a:pt x="647228" y="167490"/>
                        </a:cubicBezTo>
                        <a:cubicBezTo>
                          <a:pt x="671155" y="172275"/>
                          <a:pt x="695082" y="177060"/>
                          <a:pt x="709438" y="200988"/>
                        </a:cubicBezTo>
                        <a:cubicBezTo>
                          <a:pt x="714224" y="205773"/>
                          <a:pt x="714224" y="215344"/>
                          <a:pt x="714224" y="220129"/>
                        </a:cubicBezTo>
                        <a:cubicBezTo>
                          <a:pt x="714224" y="229700"/>
                          <a:pt x="704653" y="239271"/>
                          <a:pt x="699868" y="244056"/>
                        </a:cubicBezTo>
                        <a:cubicBezTo>
                          <a:pt x="680726" y="253627"/>
                          <a:pt x="666369" y="258413"/>
                          <a:pt x="652013" y="258413"/>
                        </a:cubicBezTo>
                        <a:lnTo>
                          <a:pt x="652013" y="258413"/>
                        </a:lnTo>
                        <a:cubicBezTo>
                          <a:pt x="647228" y="258413"/>
                          <a:pt x="642442" y="258413"/>
                          <a:pt x="637657" y="258413"/>
                        </a:cubicBezTo>
                        <a:cubicBezTo>
                          <a:pt x="632872" y="258413"/>
                          <a:pt x="628086" y="258413"/>
                          <a:pt x="623301" y="258413"/>
                        </a:cubicBezTo>
                        <a:cubicBezTo>
                          <a:pt x="604159" y="258413"/>
                          <a:pt x="585018" y="258413"/>
                          <a:pt x="561090" y="263198"/>
                        </a:cubicBezTo>
                        <a:cubicBezTo>
                          <a:pt x="580232" y="263198"/>
                          <a:pt x="604159" y="263198"/>
                          <a:pt x="623301" y="267983"/>
                        </a:cubicBezTo>
                        <a:cubicBezTo>
                          <a:pt x="642442" y="272769"/>
                          <a:pt x="699868" y="287125"/>
                          <a:pt x="699868" y="330194"/>
                        </a:cubicBezTo>
                        <a:cubicBezTo>
                          <a:pt x="699868" y="344550"/>
                          <a:pt x="690297" y="358906"/>
                          <a:pt x="661584" y="358906"/>
                        </a:cubicBezTo>
                        <a:cubicBezTo>
                          <a:pt x="647228" y="358906"/>
                          <a:pt x="628086" y="354121"/>
                          <a:pt x="618515" y="354121"/>
                        </a:cubicBezTo>
                        <a:lnTo>
                          <a:pt x="613730" y="354121"/>
                        </a:lnTo>
                        <a:cubicBezTo>
                          <a:pt x="604159" y="354121"/>
                          <a:pt x="599374" y="349335"/>
                          <a:pt x="589803" y="349335"/>
                        </a:cubicBezTo>
                        <a:cubicBezTo>
                          <a:pt x="608945" y="363692"/>
                          <a:pt x="632872" y="382833"/>
                          <a:pt x="642442" y="401975"/>
                        </a:cubicBezTo>
                        <a:cubicBezTo>
                          <a:pt x="647228" y="411546"/>
                          <a:pt x="647228" y="425902"/>
                          <a:pt x="642442" y="430687"/>
                        </a:cubicBezTo>
                        <a:cubicBezTo>
                          <a:pt x="637657" y="435473"/>
                          <a:pt x="632872" y="445044"/>
                          <a:pt x="618515" y="445044"/>
                        </a:cubicBezTo>
                        <a:cubicBezTo>
                          <a:pt x="613730" y="445044"/>
                          <a:pt x="608945" y="445044"/>
                          <a:pt x="608945" y="445044"/>
                        </a:cubicBezTo>
                        <a:cubicBezTo>
                          <a:pt x="585018" y="445044"/>
                          <a:pt x="561090" y="430687"/>
                          <a:pt x="541949" y="421117"/>
                        </a:cubicBezTo>
                        <a:lnTo>
                          <a:pt x="537163" y="416331"/>
                        </a:lnTo>
                        <a:cubicBezTo>
                          <a:pt x="522807" y="411546"/>
                          <a:pt x="513236" y="401975"/>
                          <a:pt x="498880" y="401975"/>
                        </a:cubicBezTo>
                        <a:cubicBezTo>
                          <a:pt x="494094" y="401975"/>
                          <a:pt x="489309" y="401975"/>
                          <a:pt x="484524" y="406760"/>
                        </a:cubicBezTo>
                        <a:cubicBezTo>
                          <a:pt x="470167" y="421117"/>
                          <a:pt x="451026" y="430687"/>
                          <a:pt x="436670" y="440258"/>
                        </a:cubicBezTo>
                        <a:cubicBezTo>
                          <a:pt x="393601" y="440258"/>
                          <a:pt x="379244" y="445044"/>
                          <a:pt x="364888" y="445044"/>
                        </a:cubicBezTo>
                        <a:close/>
                        <a:moveTo>
                          <a:pt x="293107" y="387619"/>
                        </a:moveTo>
                        <a:cubicBezTo>
                          <a:pt x="293107" y="387619"/>
                          <a:pt x="297892" y="392404"/>
                          <a:pt x="293107" y="387619"/>
                        </a:cubicBezTo>
                        <a:cubicBezTo>
                          <a:pt x="307463" y="406760"/>
                          <a:pt x="317034" y="416331"/>
                          <a:pt x="331390" y="421117"/>
                        </a:cubicBezTo>
                        <a:cubicBezTo>
                          <a:pt x="355317" y="435473"/>
                          <a:pt x="379244" y="430687"/>
                          <a:pt x="412743" y="421117"/>
                        </a:cubicBezTo>
                        <a:cubicBezTo>
                          <a:pt x="427099" y="416331"/>
                          <a:pt x="441455" y="401975"/>
                          <a:pt x="460597" y="392404"/>
                        </a:cubicBezTo>
                        <a:cubicBezTo>
                          <a:pt x="465382" y="387619"/>
                          <a:pt x="474953" y="382833"/>
                          <a:pt x="484524" y="382833"/>
                        </a:cubicBezTo>
                        <a:cubicBezTo>
                          <a:pt x="498880" y="382833"/>
                          <a:pt x="513236" y="392404"/>
                          <a:pt x="527592" y="397190"/>
                        </a:cubicBezTo>
                        <a:lnTo>
                          <a:pt x="532378" y="401975"/>
                        </a:lnTo>
                        <a:cubicBezTo>
                          <a:pt x="551519" y="411546"/>
                          <a:pt x="570661" y="425902"/>
                          <a:pt x="594588" y="425902"/>
                        </a:cubicBezTo>
                        <a:cubicBezTo>
                          <a:pt x="599374" y="425902"/>
                          <a:pt x="599374" y="425902"/>
                          <a:pt x="604159" y="425902"/>
                        </a:cubicBezTo>
                        <a:cubicBezTo>
                          <a:pt x="608945" y="425902"/>
                          <a:pt x="613730" y="421117"/>
                          <a:pt x="618515" y="416331"/>
                        </a:cubicBezTo>
                        <a:cubicBezTo>
                          <a:pt x="623301" y="411546"/>
                          <a:pt x="618515" y="401975"/>
                          <a:pt x="618515" y="397190"/>
                        </a:cubicBezTo>
                        <a:cubicBezTo>
                          <a:pt x="604159" y="373262"/>
                          <a:pt x="575446" y="349335"/>
                          <a:pt x="551519" y="339765"/>
                        </a:cubicBezTo>
                        <a:cubicBezTo>
                          <a:pt x="537163" y="334979"/>
                          <a:pt x="522807" y="330194"/>
                          <a:pt x="508451" y="330194"/>
                        </a:cubicBezTo>
                        <a:lnTo>
                          <a:pt x="498880" y="330194"/>
                        </a:lnTo>
                        <a:cubicBezTo>
                          <a:pt x="494094" y="330194"/>
                          <a:pt x="494094" y="330194"/>
                          <a:pt x="489309" y="330194"/>
                        </a:cubicBezTo>
                        <a:cubicBezTo>
                          <a:pt x="484524" y="330194"/>
                          <a:pt x="484524" y="330194"/>
                          <a:pt x="479738" y="330194"/>
                        </a:cubicBezTo>
                        <a:cubicBezTo>
                          <a:pt x="479738" y="330194"/>
                          <a:pt x="474953" y="325408"/>
                          <a:pt x="474953" y="325408"/>
                        </a:cubicBezTo>
                        <a:cubicBezTo>
                          <a:pt x="474953" y="320623"/>
                          <a:pt x="479738" y="320623"/>
                          <a:pt x="479738" y="320623"/>
                        </a:cubicBezTo>
                        <a:cubicBezTo>
                          <a:pt x="479738" y="320623"/>
                          <a:pt x="484524" y="320623"/>
                          <a:pt x="484524" y="320623"/>
                        </a:cubicBezTo>
                        <a:cubicBezTo>
                          <a:pt x="489309" y="320623"/>
                          <a:pt x="494094" y="320623"/>
                          <a:pt x="498880" y="320623"/>
                        </a:cubicBezTo>
                        <a:cubicBezTo>
                          <a:pt x="513236" y="320623"/>
                          <a:pt x="527592" y="320623"/>
                          <a:pt x="594588" y="330194"/>
                        </a:cubicBezTo>
                        <a:cubicBezTo>
                          <a:pt x="594588" y="330194"/>
                          <a:pt x="599374" y="330194"/>
                          <a:pt x="599374" y="330194"/>
                        </a:cubicBezTo>
                        <a:cubicBezTo>
                          <a:pt x="608945" y="334979"/>
                          <a:pt x="628086" y="334979"/>
                          <a:pt x="642442" y="334979"/>
                        </a:cubicBezTo>
                        <a:cubicBezTo>
                          <a:pt x="666369" y="334979"/>
                          <a:pt x="671155" y="325408"/>
                          <a:pt x="671155" y="315838"/>
                        </a:cubicBezTo>
                        <a:cubicBezTo>
                          <a:pt x="671155" y="287125"/>
                          <a:pt x="632872" y="272769"/>
                          <a:pt x="604159" y="267983"/>
                        </a:cubicBezTo>
                        <a:cubicBezTo>
                          <a:pt x="589803" y="263198"/>
                          <a:pt x="565876" y="263198"/>
                          <a:pt x="537163" y="263198"/>
                        </a:cubicBezTo>
                        <a:cubicBezTo>
                          <a:pt x="513236" y="263198"/>
                          <a:pt x="494094" y="263198"/>
                          <a:pt x="484524" y="263198"/>
                        </a:cubicBezTo>
                        <a:cubicBezTo>
                          <a:pt x="479738" y="263198"/>
                          <a:pt x="479738" y="263198"/>
                          <a:pt x="479738" y="258413"/>
                        </a:cubicBezTo>
                        <a:cubicBezTo>
                          <a:pt x="479738" y="253627"/>
                          <a:pt x="479738" y="253627"/>
                          <a:pt x="484524" y="253627"/>
                        </a:cubicBezTo>
                        <a:cubicBezTo>
                          <a:pt x="513236" y="244056"/>
                          <a:pt x="570661" y="239271"/>
                          <a:pt x="608945" y="239271"/>
                        </a:cubicBezTo>
                        <a:cubicBezTo>
                          <a:pt x="613730" y="239271"/>
                          <a:pt x="618515" y="239271"/>
                          <a:pt x="623301" y="239271"/>
                        </a:cubicBezTo>
                        <a:cubicBezTo>
                          <a:pt x="628086" y="239271"/>
                          <a:pt x="632872" y="239271"/>
                          <a:pt x="637657" y="239271"/>
                        </a:cubicBezTo>
                        <a:cubicBezTo>
                          <a:pt x="652013" y="239271"/>
                          <a:pt x="666369" y="239271"/>
                          <a:pt x="680726" y="229700"/>
                        </a:cubicBezTo>
                        <a:cubicBezTo>
                          <a:pt x="685511" y="224915"/>
                          <a:pt x="690297" y="220129"/>
                          <a:pt x="690297" y="215344"/>
                        </a:cubicBezTo>
                        <a:cubicBezTo>
                          <a:pt x="690297" y="210558"/>
                          <a:pt x="690297" y="205773"/>
                          <a:pt x="690297" y="205773"/>
                        </a:cubicBezTo>
                        <a:cubicBezTo>
                          <a:pt x="675941" y="186631"/>
                          <a:pt x="652013" y="181846"/>
                          <a:pt x="632872" y="177060"/>
                        </a:cubicBezTo>
                        <a:cubicBezTo>
                          <a:pt x="604159" y="172275"/>
                          <a:pt x="575446" y="172275"/>
                          <a:pt x="546734" y="172275"/>
                        </a:cubicBezTo>
                        <a:cubicBezTo>
                          <a:pt x="513236" y="172275"/>
                          <a:pt x="484524" y="177060"/>
                          <a:pt x="460597" y="186631"/>
                        </a:cubicBezTo>
                        <a:cubicBezTo>
                          <a:pt x="460597" y="186631"/>
                          <a:pt x="455811" y="186631"/>
                          <a:pt x="455811" y="186631"/>
                        </a:cubicBezTo>
                        <a:cubicBezTo>
                          <a:pt x="455811" y="186631"/>
                          <a:pt x="455811" y="181846"/>
                          <a:pt x="455811" y="181846"/>
                        </a:cubicBezTo>
                        <a:cubicBezTo>
                          <a:pt x="474953" y="157919"/>
                          <a:pt x="494094" y="148348"/>
                          <a:pt x="518022" y="138777"/>
                        </a:cubicBezTo>
                        <a:cubicBezTo>
                          <a:pt x="541949" y="129206"/>
                          <a:pt x="561090" y="129206"/>
                          <a:pt x="585018" y="129206"/>
                        </a:cubicBezTo>
                        <a:cubicBezTo>
                          <a:pt x="604159" y="129206"/>
                          <a:pt x="623301" y="129206"/>
                          <a:pt x="637657" y="124421"/>
                        </a:cubicBezTo>
                        <a:cubicBezTo>
                          <a:pt x="652013" y="119635"/>
                          <a:pt x="675941" y="110065"/>
                          <a:pt x="675941" y="90923"/>
                        </a:cubicBezTo>
                        <a:cubicBezTo>
                          <a:pt x="675941" y="66996"/>
                          <a:pt x="656799" y="57425"/>
                          <a:pt x="637657" y="52640"/>
                        </a:cubicBezTo>
                        <a:cubicBezTo>
                          <a:pt x="618515" y="47854"/>
                          <a:pt x="599374" y="47854"/>
                          <a:pt x="575446" y="47854"/>
                        </a:cubicBezTo>
                        <a:cubicBezTo>
                          <a:pt x="518022" y="47854"/>
                          <a:pt x="465382" y="66996"/>
                          <a:pt x="422313" y="100494"/>
                        </a:cubicBezTo>
                        <a:cubicBezTo>
                          <a:pt x="393601" y="124421"/>
                          <a:pt x="379244" y="153133"/>
                          <a:pt x="360103" y="181846"/>
                        </a:cubicBezTo>
                        <a:lnTo>
                          <a:pt x="350532" y="196202"/>
                        </a:lnTo>
                        <a:cubicBezTo>
                          <a:pt x="340961" y="210558"/>
                          <a:pt x="331390" y="224915"/>
                          <a:pt x="321820" y="239271"/>
                        </a:cubicBezTo>
                        <a:cubicBezTo>
                          <a:pt x="321820" y="239271"/>
                          <a:pt x="317034" y="239271"/>
                          <a:pt x="317034" y="239271"/>
                        </a:cubicBezTo>
                        <a:lnTo>
                          <a:pt x="317034" y="239271"/>
                        </a:lnTo>
                        <a:cubicBezTo>
                          <a:pt x="297892" y="239271"/>
                          <a:pt x="278751" y="239271"/>
                          <a:pt x="264394" y="234485"/>
                        </a:cubicBezTo>
                        <a:cubicBezTo>
                          <a:pt x="245253" y="234485"/>
                          <a:pt x="230897" y="229700"/>
                          <a:pt x="216540" y="224915"/>
                        </a:cubicBezTo>
                        <a:cubicBezTo>
                          <a:pt x="216540" y="224915"/>
                          <a:pt x="211755" y="224915"/>
                          <a:pt x="211755" y="220129"/>
                        </a:cubicBezTo>
                        <a:cubicBezTo>
                          <a:pt x="211755" y="220129"/>
                          <a:pt x="211755" y="215344"/>
                          <a:pt x="211755" y="215344"/>
                        </a:cubicBezTo>
                        <a:cubicBezTo>
                          <a:pt x="216540" y="200988"/>
                          <a:pt x="221326" y="186631"/>
                          <a:pt x="230897" y="172275"/>
                        </a:cubicBezTo>
                        <a:cubicBezTo>
                          <a:pt x="235682" y="157919"/>
                          <a:pt x="245253" y="148348"/>
                          <a:pt x="250038" y="133992"/>
                        </a:cubicBezTo>
                        <a:cubicBezTo>
                          <a:pt x="254824" y="129206"/>
                          <a:pt x="254824" y="124421"/>
                          <a:pt x="259609" y="119635"/>
                        </a:cubicBezTo>
                        <a:lnTo>
                          <a:pt x="259609" y="119635"/>
                        </a:lnTo>
                        <a:cubicBezTo>
                          <a:pt x="250038" y="100494"/>
                          <a:pt x="235682" y="81352"/>
                          <a:pt x="221326" y="62210"/>
                        </a:cubicBezTo>
                        <a:cubicBezTo>
                          <a:pt x="192613" y="33498"/>
                          <a:pt x="163901" y="19142"/>
                          <a:pt x="130403" y="9571"/>
                        </a:cubicBezTo>
                        <a:cubicBezTo>
                          <a:pt x="120832" y="23927"/>
                          <a:pt x="111261" y="33498"/>
                          <a:pt x="106476" y="43069"/>
                        </a:cubicBezTo>
                        <a:cubicBezTo>
                          <a:pt x="87334" y="71781"/>
                          <a:pt x="72978" y="100494"/>
                          <a:pt x="53836" y="133992"/>
                        </a:cubicBezTo>
                        <a:lnTo>
                          <a:pt x="49050" y="143562"/>
                        </a:lnTo>
                        <a:cubicBezTo>
                          <a:pt x="34694" y="172275"/>
                          <a:pt x="15553" y="205773"/>
                          <a:pt x="15553" y="239271"/>
                        </a:cubicBezTo>
                        <a:cubicBezTo>
                          <a:pt x="15553" y="263198"/>
                          <a:pt x="20338" y="287125"/>
                          <a:pt x="44265" y="311052"/>
                        </a:cubicBezTo>
                        <a:cubicBezTo>
                          <a:pt x="82549" y="358906"/>
                          <a:pt x="144759" y="373262"/>
                          <a:pt x="211755" y="382833"/>
                        </a:cubicBezTo>
                        <a:cubicBezTo>
                          <a:pt x="226111" y="387619"/>
                          <a:pt x="259609" y="392404"/>
                          <a:pt x="293107" y="387619"/>
                        </a:cubicBezTo>
                        <a:lnTo>
                          <a:pt x="293107" y="387619"/>
                        </a:lnTo>
                        <a:close/>
                      </a:path>
                    </a:pathLst>
                  </a:custGeom>
                  <a:solidFill>
                    <a:srgbClr val="D97D30"/>
                  </a:solidFill>
                  <a:ln w="47824" cap="flat">
                    <a:noFill/>
                    <a:prstDash val="solid"/>
                    <a:miter/>
                  </a:ln>
                </p:spPr>
                <p:txBody>
                  <a:bodyPr rtlCol="0" anchor="ctr"/>
                  <a:lstStyle/>
                  <a:p>
                    <a:endParaRPr lang="en-US"/>
                  </a:p>
                </p:txBody>
              </p:sp>
            </p:grpSp>
            <p:sp>
              <p:nvSpPr>
                <p:cNvPr id="39" name="Freeform: Shape 38">
                  <a:extLst>
                    <a:ext uri="{FF2B5EF4-FFF2-40B4-BE49-F238E27FC236}">
                      <a16:creationId xmlns:a16="http://schemas.microsoft.com/office/drawing/2014/main" xmlns="" id="{E02364B5-2483-4763-9391-3C4B4418A96F}"/>
                    </a:ext>
                  </a:extLst>
                </p:cNvPr>
                <p:cNvSpPr/>
                <p:nvPr/>
              </p:nvSpPr>
              <p:spPr>
                <a:xfrm>
                  <a:off x="8134276" y="7808060"/>
                  <a:ext cx="657479" cy="430177"/>
                </a:xfrm>
                <a:custGeom>
                  <a:avLst/>
                  <a:gdLst>
                    <a:gd name="connsiteX0" fmla="*/ 655602 w 657479"/>
                    <a:gd name="connsiteY0" fmla="*/ 205773 h 430177"/>
                    <a:gd name="connsiteX1" fmla="*/ 598177 w 657479"/>
                    <a:gd name="connsiteY1" fmla="*/ 177060 h 430177"/>
                    <a:gd name="connsiteX2" fmla="*/ 507254 w 657479"/>
                    <a:gd name="connsiteY2" fmla="*/ 172275 h 430177"/>
                    <a:gd name="connsiteX3" fmla="*/ 421117 w 657479"/>
                    <a:gd name="connsiteY3" fmla="*/ 186631 h 430177"/>
                    <a:gd name="connsiteX4" fmla="*/ 478542 w 657479"/>
                    <a:gd name="connsiteY4" fmla="*/ 143562 h 430177"/>
                    <a:gd name="connsiteX5" fmla="*/ 598177 w 657479"/>
                    <a:gd name="connsiteY5" fmla="*/ 129206 h 430177"/>
                    <a:gd name="connsiteX6" fmla="*/ 641246 w 657479"/>
                    <a:gd name="connsiteY6" fmla="*/ 90923 h 430177"/>
                    <a:gd name="connsiteX7" fmla="*/ 636460 w 657479"/>
                    <a:gd name="connsiteY7" fmla="*/ 66996 h 430177"/>
                    <a:gd name="connsiteX8" fmla="*/ 631675 w 657479"/>
                    <a:gd name="connsiteY8" fmla="*/ 71781 h 430177"/>
                    <a:gd name="connsiteX9" fmla="*/ 559894 w 657479"/>
                    <a:gd name="connsiteY9" fmla="*/ 95708 h 430177"/>
                    <a:gd name="connsiteX10" fmla="*/ 449829 w 657479"/>
                    <a:gd name="connsiteY10" fmla="*/ 110065 h 430177"/>
                    <a:gd name="connsiteX11" fmla="*/ 411546 w 657479"/>
                    <a:gd name="connsiteY11" fmla="*/ 148348 h 430177"/>
                    <a:gd name="connsiteX12" fmla="*/ 406761 w 657479"/>
                    <a:gd name="connsiteY12" fmla="*/ 200988 h 430177"/>
                    <a:gd name="connsiteX13" fmla="*/ 449829 w 657479"/>
                    <a:gd name="connsiteY13" fmla="*/ 210558 h 430177"/>
                    <a:gd name="connsiteX14" fmla="*/ 435473 w 657479"/>
                    <a:gd name="connsiteY14" fmla="*/ 239271 h 430177"/>
                    <a:gd name="connsiteX15" fmla="*/ 425902 w 657479"/>
                    <a:gd name="connsiteY15" fmla="*/ 267983 h 430177"/>
                    <a:gd name="connsiteX16" fmla="*/ 435473 w 657479"/>
                    <a:gd name="connsiteY16" fmla="*/ 287125 h 430177"/>
                    <a:gd name="connsiteX17" fmla="*/ 406761 w 657479"/>
                    <a:gd name="connsiteY17" fmla="*/ 334979 h 430177"/>
                    <a:gd name="connsiteX18" fmla="*/ 325408 w 657479"/>
                    <a:gd name="connsiteY18" fmla="*/ 368477 h 430177"/>
                    <a:gd name="connsiteX19" fmla="*/ 301481 w 657479"/>
                    <a:gd name="connsiteY19" fmla="*/ 267983 h 430177"/>
                    <a:gd name="connsiteX20" fmla="*/ 315838 w 657479"/>
                    <a:gd name="connsiteY20" fmla="*/ 181846 h 430177"/>
                    <a:gd name="connsiteX21" fmla="*/ 282340 w 657479"/>
                    <a:gd name="connsiteY21" fmla="*/ 229700 h 430177"/>
                    <a:gd name="connsiteX22" fmla="*/ 229700 w 657479"/>
                    <a:gd name="connsiteY22" fmla="*/ 224915 h 430177"/>
                    <a:gd name="connsiteX23" fmla="*/ 181846 w 657479"/>
                    <a:gd name="connsiteY23" fmla="*/ 215344 h 430177"/>
                    <a:gd name="connsiteX24" fmla="*/ 200987 w 657479"/>
                    <a:gd name="connsiteY24" fmla="*/ 172275 h 430177"/>
                    <a:gd name="connsiteX25" fmla="*/ 229700 w 657479"/>
                    <a:gd name="connsiteY25" fmla="*/ 119635 h 430177"/>
                    <a:gd name="connsiteX26" fmla="*/ 186631 w 657479"/>
                    <a:gd name="connsiteY26" fmla="*/ 57425 h 430177"/>
                    <a:gd name="connsiteX27" fmla="*/ 86137 w 657479"/>
                    <a:gd name="connsiteY27" fmla="*/ 0 h 430177"/>
                    <a:gd name="connsiteX28" fmla="*/ 71781 w 657479"/>
                    <a:gd name="connsiteY28" fmla="*/ 19142 h 430177"/>
                    <a:gd name="connsiteX29" fmla="*/ 100494 w 657479"/>
                    <a:gd name="connsiteY29" fmla="*/ 76567 h 430177"/>
                    <a:gd name="connsiteX30" fmla="*/ 76567 w 657479"/>
                    <a:gd name="connsiteY30" fmla="*/ 162704 h 430177"/>
                    <a:gd name="connsiteX31" fmla="*/ 62210 w 657479"/>
                    <a:gd name="connsiteY31" fmla="*/ 205773 h 430177"/>
                    <a:gd name="connsiteX32" fmla="*/ 81352 w 657479"/>
                    <a:gd name="connsiteY32" fmla="*/ 239271 h 430177"/>
                    <a:gd name="connsiteX33" fmla="*/ 172275 w 657479"/>
                    <a:gd name="connsiteY33" fmla="*/ 272769 h 430177"/>
                    <a:gd name="connsiteX34" fmla="*/ 224914 w 657479"/>
                    <a:gd name="connsiteY34" fmla="*/ 277554 h 430177"/>
                    <a:gd name="connsiteX35" fmla="*/ 258413 w 657479"/>
                    <a:gd name="connsiteY35" fmla="*/ 334979 h 430177"/>
                    <a:gd name="connsiteX36" fmla="*/ 172275 w 657479"/>
                    <a:gd name="connsiteY36" fmla="*/ 363692 h 430177"/>
                    <a:gd name="connsiteX37" fmla="*/ 14356 w 657479"/>
                    <a:gd name="connsiteY37" fmla="*/ 330194 h 430177"/>
                    <a:gd name="connsiteX38" fmla="*/ 0 w 657479"/>
                    <a:gd name="connsiteY38" fmla="*/ 315837 h 430177"/>
                    <a:gd name="connsiteX39" fmla="*/ 162704 w 657479"/>
                    <a:gd name="connsiteY39" fmla="*/ 382833 h 430177"/>
                    <a:gd name="connsiteX40" fmla="*/ 258413 w 657479"/>
                    <a:gd name="connsiteY40" fmla="*/ 387619 h 430177"/>
                    <a:gd name="connsiteX41" fmla="*/ 291910 w 657479"/>
                    <a:gd name="connsiteY41" fmla="*/ 421117 h 430177"/>
                    <a:gd name="connsiteX42" fmla="*/ 378048 w 657479"/>
                    <a:gd name="connsiteY42" fmla="*/ 421117 h 430177"/>
                    <a:gd name="connsiteX43" fmla="*/ 425902 w 657479"/>
                    <a:gd name="connsiteY43" fmla="*/ 392404 h 430177"/>
                    <a:gd name="connsiteX44" fmla="*/ 492898 w 657479"/>
                    <a:gd name="connsiteY44" fmla="*/ 401975 h 430177"/>
                    <a:gd name="connsiteX45" fmla="*/ 569465 w 657479"/>
                    <a:gd name="connsiteY45" fmla="*/ 425902 h 430177"/>
                    <a:gd name="connsiteX46" fmla="*/ 583821 w 657479"/>
                    <a:gd name="connsiteY46" fmla="*/ 387619 h 430177"/>
                    <a:gd name="connsiteX47" fmla="*/ 512040 w 657479"/>
                    <a:gd name="connsiteY47" fmla="*/ 330194 h 430177"/>
                    <a:gd name="connsiteX48" fmla="*/ 464185 w 657479"/>
                    <a:gd name="connsiteY48" fmla="*/ 320623 h 430177"/>
                    <a:gd name="connsiteX49" fmla="*/ 559894 w 657479"/>
                    <a:gd name="connsiteY49" fmla="*/ 330194 h 430177"/>
                    <a:gd name="connsiteX50" fmla="*/ 641246 w 657479"/>
                    <a:gd name="connsiteY50" fmla="*/ 315837 h 430177"/>
                    <a:gd name="connsiteX51" fmla="*/ 569465 w 657479"/>
                    <a:gd name="connsiteY51" fmla="*/ 258412 h 430177"/>
                    <a:gd name="connsiteX52" fmla="*/ 445044 w 657479"/>
                    <a:gd name="connsiteY52" fmla="*/ 253627 h 430177"/>
                    <a:gd name="connsiteX53" fmla="*/ 583821 w 657479"/>
                    <a:gd name="connsiteY53" fmla="*/ 239271 h 430177"/>
                    <a:gd name="connsiteX54" fmla="*/ 646031 w 657479"/>
                    <a:gd name="connsiteY54" fmla="*/ 229700 h 430177"/>
                    <a:gd name="connsiteX55" fmla="*/ 655602 w 657479"/>
                    <a:gd name="connsiteY55" fmla="*/ 205773 h 430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657479" h="430177">
                      <a:moveTo>
                        <a:pt x="655602" y="205773"/>
                      </a:moveTo>
                      <a:cubicBezTo>
                        <a:pt x="641246" y="186631"/>
                        <a:pt x="622104" y="177060"/>
                        <a:pt x="598177" y="177060"/>
                      </a:cubicBezTo>
                      <a:cubicBezTo>
                        <a:pt x="569465" y="172275"/>
                        <a:pt x="540752" y="172275"/>
                        <a:pt x="507254" y="172275"/>
                      </a:cubicBezTo>
                      <a:cubicBezTo>
                        <a:pt x="483327" y="172275"/>
                        <a:pt x="449829" y="177060"/>
                        <a:pt x="421117" y="186631"/>
                      </a:cubicBezTo>
                      <a:cubicBezTo>
                        <a:pt x="435473" y="167490"/>
                        <a:pt x="454615" y="153133"/>
                        <a:pt x="478542" y="143562"/>
                      </a:cubicBezTo>
                      <a:cubicBezTo>
                        <a:pt x="516825" y="129206"/>
                        <a:pt x="559894" y="138777"/>
                        <a:pt x="598177" y="129206"/>
                      </a:cubicBezTo>
                      <a:cubicBezTo>
                        <a:pt x="617319" y="124421"/>
                        <a:pt x="636460" y="114850"/>
                        <a:pt x="641246" y="90923"/>
                      </a:cubicBezTo>
                      <a:cubicBezTo>
                        <a:pt x="641246" y="81352"/>
                        <a:pt x="641246" y="76567"/>
                        <a:pt x="636460" y="66996"/>
                      </a:cubicBezTo>
                      <a:cubicBezTo>
                        <a:pt x="636460" y="66996"/>
                        <a:pt x="631675" y="71781"/>
                        <a:pt x="631675" y="71781"/>
                      </a:cubicBezTo>
                      <a:cubicBezTo>
                        <a:pt x="612533" y="90923"/>
                        <a:pt x="583821" y="95708"/>
                        <a:pt x="559894" y="95708"/>
                      </a:cubicBezTo>
                      <a:cubicBezTo>
                        <a:pt x="521611" y="95708"/>
                        <a:pt x="483327" y="90923"/>
                        <a:pt x="449829" y="110065"/>
                      </a:cubicBezTo>
                      <a:cubicBezTo>
                        <a:pt x="435473" y="119635"/>
                        <a:pt x="421117" y="133992"/>
                        <a:pt x="411546" y="148348"/>
                      </a:cubicBezTo>
                      <a:cubicBezTo>
                        <a:pt x="406761" y="157919"/>
                        <a:pt x="378048" y="196202"/>
                        <a:pt x="406761" y="200988"/>
                      </a:cubicBezTo>
                      <a:cubicBezTo>
                        <a:pt x="416331" y="200988"/>
                        <a:pt x="445044" y="196202"/>
                        <a:pt x="449829" y="210558"/>
                      </a:cubicBezTo>
                      <a:cubicBezTo>
                        <a:pt x="454615" y="224915"/>
                        <a:pt x="449829" y="234485"/>
                        <a:pt x="435473" y="239271"/>
                      </a:cubicBezTo>
                      <a:cubicBezTo>
                        <a:pt x="421117" y="244056"/>
                        <a:pt x="411546" y="253627"/>
                        <a:pt x="425902" y="267983"/>
                      </a:cubicBezTo>
                      <a:cubicBezTo>
                        <a:pt x="430688" y="272769"/>
                        <a:pt x="435473" y="282339"/>
                        <a:pt x="435473" y="287125"/>
                      </a:cubicBezTo>
                      <a:cubicBezTo>
                        <a:pt x="440258" y="306267"/>
                        <a:pt x="392404" y="320623"/>
                        <a:pt x="406761" y="334979"/>
                      </a:cubicBezTo>
                      <a:cubicBezTo>
                        <a:pt x="435473" y="354121"/>
                        <a:pt x="349335" y="392404"/>
                        <a:pt x="325408" y="368477"/>
                      </a:cubicBezTo>
                      <a:cubicBezTo>
                        <a:pt x="301481" y="344550"/>
                        <a:pt x="301481" y="301481"/>
                        <a:pt x="301481" y="267983"/>
                      </a:cubicBezTo>
                      <a:cubicBezTo>
                        <a:pt x="301481" y="239271"/>
                        <a:pt x="306267" y="210558"/>
                        <a:pt x="315838" y="181846"/>
                      </a:cubicBezTo>
                      <a:cubicBezTo>
                        <a:pt x="306267" y="196202"/>
                        <a:pt x="296696" y="215344"/>
                        <a:pt x="282340" y="229700"/>
                      </a:cubicBezTo>
                      <a:cubicBezTo>
                        <a:pt x="263198" y="229700"/>
                        <a:pt x="248842" y="229700"/>
                        <a:pt x="229700" y="224915"/>
                      </a:cubicBezTo>
                      <a:cubicBezTo>
                        <a:pt x="215344" y="224915"/>
                        <a:pt x="196202" y="220129"/>
                        <a:pt x="181846" y="215344"/>
                      </a:cubicBezTo>
                      <a:cubicBezTo>
                        <a:pt x="186631" y="200988"/>
                        <a:pt x="191417" y="186631"/>
                        <a:pt x="200987" y="172275"/>
                      </a:cubicBezTo>
                      <a:cubicBezTo>
                        <a:pt x="210558" y="153133"/>
                        <a:pt x="220129" y="133992"/>
                        <a:pt x="229700" y="119635"/>
                      </a:cubicBezTo>
                      <a:cubicBezTo>
                        <a:pt x="215344" y="95708"/>
                        <a:pt x="205773" y="76567"/>
                        <a:pt x="186631" y="57425"/>
                      </a:cubicBezTo>
                      <a:cubicBezTo>
                        <a:pt x="157919" y="28712"/>
                        <a:pt x="124421" y="9571"/>
                        <a:pt x="86137" y="0"/>
                      </a:cubicBezTo>
                      <a:cubicBezTo>
                        <a:pt x="81352" y="4785"/>
                        <a:pt x="76567" y="14356"/>
                        <a:pt x="71781" y="19142"/>
                      </a:cubicBezTo>
                      <a:cubicBezTo>
                        <a:pt x="90923" y="33498"/>
                        <a:pt x="105279" y="47854"/>
                        <a:pt x="100494" y="76567"/>
                      </a:cubicBezTo>
                      <a:cubicBezTo>
                        <a:pt x="95708" y="105279"/>
                        <a:pt x="86137" y="133992"/>
                        <a:pt x="76567" y="162704"/>
                      </a:cubicBezTo>
                      <a:cubicBezTo>
                        <a:pt x="71781" y="177060"/>
                        <a:pt x="66996" y="191417"/>
                        <a:pt x="62210" y="205773"/>
                      </a:cubicBezTo>
                      <a:cubicBezTo>
                        <a:pt x="52640" y="224915"/>
                        <a:pt x="66996" y="234485"/>
                        <a:pt x="81352" y="239271"/>
                      </a:cubicBezTo>
                      <a:cubicBezTo>
                        <a:pt x="110064" y="253627"/>
                        <a:pt x="138777" y="267983"/>
                        <a:pt x="172275" y="272769"/>
                      </a:cubicBezTo>
                      <a:cubicBezTo>
                        <a:pt x="191417" y="272769"/>
                        <a:pt x="210558" y="272769"/>
                        <a:pt x="224914" y="277554"/>
                      </a:cubicBezTo>
                      <a:cubicBezTo>
                        <a:pt x="244056" y="282339"/>
                        <a:pt x="277554" y="311052"/>
                        <a:pt x="258413" y="334979"/>
                      </a:cubicBezTo>
                      <a:cubicBezTo>
                        <a:pt x="239271" y="358906"/>
                        <a:pt x="200987" y="358906"/>
                        <a:pt x="172275" y="363692"/>
                      </a:cubicBezTo>
                      <a:cubicBezTo>
                        <a:pt x="119635" y="368477"/>
                        <a:pt x="62210" y="363692"/>
                        <a:pt x="14356" y="330194"/>
                      </a:cubicBezTo>
                      <a:cubicBezTo>
                        <a:pt x="9571" y="325408"/>
                        <a:pt x="4785" y="320623"/>
                        <a:pt x="0" y="315837"/>
                      </a:cubicBezTo>
                      <a:cubicBezTo>
                        <a:pt x="43069" y="358906"/>
                        <a:pt x="105279" y="373262"/>
                        <a:pt x="162704" y="382833"/>
                      </a:cubicBezTo>
                      <a:cubicBezTo>
                        <a:pt x="191417" y="387619"/>
                        <a:pt x="224914" y="387619"/>
                        <a:pt x="258413" y="387619"/>
                      </a:cubicBezTo>
                      <a:cubicBezTo>
                        <a:pt x="267983" y="401975"/>
                        <a:pt x="277554" y="416331"/>
                        <a:pt x="291910" y="421117"/>
                      </a:cubicBezTo>
                      <a:cubicBezTo>
                        <a:pt x="320623" y="435473"/>
                        <a:pt x="349335" y="430687"/>
                        <a:pt x="378048" y="421117"/>
                      </a:cubicBezTo>
                      <a:cubicBezTo>
                        <a:pt x="397189" y="411546"/>
                        <a:pt x="411546" y="401975"/>
                        <a:pt x="425902" y="392404"/>
                      </a:cubicBezTo>
                      <a:cubicBezTo>
                        <a:pt x="445044" y="373262"/>
                        <a:pt x="473756" y="392404"/>
                        <a:pt x="492898" y="401975"/>
                      </a:cubicBezTo>
                      <a:cubicBezTo>
                        <a:pt x="516825" y="416331"/>
                        <a:pt x="540752" y="425902"/>
                        <a:pt x="569465" y="425902"/>
                      </a:cubicBezTo>
                      <a:cubicBezTo>
                        <a:pt x="588606" y="421117"/>
                        <a:pt x="593392" y="406760"/>
                        <a:pt x="583821" y="387619"/>
                      </a:cubicBezTo>
                      <a:cubicBezTo>
                        <a:pt x="569465" y="363692"/>
                        <a:pt x="540752" y="339764"/>
                        <a:pt x="512040" y="330194"/>
                      </a:cubicBezTo>
                      <a:cubicBezTo>
                        <a:pt x="492898" y="325408"/>
                        <a:pt x="473756" y="320623"/>
                        <a:pt x="464185" y="320623"/>
                      </a:cubicBezTo>
                      <a:cubicBezTo>
                        <a:pt x="483327" y="320623"/>
                        <a:pt x="502469" y="320623"/>
                        <a:pt x="559894" y="330194"/>
                      </a:cubicBezTo>
                      <a:cubicBezTo>
                        <a:pt x="579035" y="334979"/>
                        <a:pt x="641246" y="354121"/>
                        <a:pt x="641246" y="315837"/>
                      </a:cubicBezTo>
                      <a:cubicBezTo>
                        <a:pt x="641246" y="282339"/>
                        <a:pt x="598177" y="267983"/>
                        <a:pt x="569465" y="258412"/>
                      </a:cubicBezTo>
                      <a:cubicBezTo>
                        <a:pt x="540752" y="248842"/>
                        <a:pt x="473756" y="253627"/>
                        <a:pt x="445044" y="253627"/>
                      </a:cubicBezTo>
                      <a:cubicBezTo>
                        <a:pt x="478542" y="239271"/>
                        <a:pt x="550323" y="239271"/>
                        <a:pt x="583821" y="239271"/>
                      </a:cubicBezTo>
                      <a:cubicBezTo>
                        <a:pt x="607748" y="239271"/>
                        <a:pt x="626890" y="239271"/>
                        <a:pt x="646031" y="229700"/>
                      </a:cubicBezTo>
                      <a:cubicBezTo>
                        <a:pt x="655602" y="229700"/>
                        <a:pt x="660387" y="215344"/>
                        <a:pt x="655602" y="205773"/>
                      </a:cubicBezTo>
                      <a:close/>
                    </a:path>
                  </a:pathLst>
                </a:custGeom>
                <a:solidFill>
                  <a:srgbClr val="FBC98F">
                    <a:alpha val="50000"/>
                  </a:srgbClr>
                </a:solidFill>
                <a:ln w="47824"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xmlns="" id="{FF21AB42-30BF-4B13-9154-CBEEE3A06573}"/>
                    </a:ext>
                  </a:extLst>
                </p:cNvPr>
                <p:cNvSpPr/>
                <p:nvPr/>
              </p:nvSpPr>
              <p:spPr>
                <a:xfrm>
                  <a:off x="8412798" y="7975549"/>
                  <a:ext cx="49014" cy="114849"/>
                </a:xfrm>
                <a:custGeom>
                  <a:avLst/>
                  <a:gdLst>
                    <a:gd name="connsiteX0" fmla="*/ 46887 w 49014"/>
                    <a:gd name="connsiteY0" fmla="*/ 0 h 114849"/>
                    <a:gd name="connsiteX1" fmla="*/ 3819 w 49014"/>
                    <a:gd name="connsiteY1" fmla="*/ 114850 h 114849"/>
                    <a:gd name="connsiteX2" fmla="*/ 8604 w 49014"/>
                    <a:gd name="connsiteY2" fmla="*/ 114850 h 114849"/>
                    <a:gd name="connsiteX3" fmla="*/ 46887 w 49014"/>
                    <a:gd name="connsiteY3" fmla="*/ 0 h 114849"/>
                    <a:gd name="connsiteX4" fmla="*/ 46887 w 49014"/>
                    <a:gd name="connsiteY4" fmla="*/ 0 h 1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014" h="114849">
                      <a:moveTo>
                        <a:pt x="46887" y="0"/>
                      </a:moveTo>
                      <a:cubicBezTo>
                        <a:pt x="18175" y="28712"/>
                        <a:pt x="-10538" y="76567"/>
                        <a:pt x="3819" y="114850"/>
                      </a:cubicBezTo>
                      <a:cubicBezTo>
                        <a:pt x="3819" y="114850"/>
                        <a:pt x="8604" y="114850"/>
                        <a:pt x="8604" y="114850"/>
                      </a:cubicBezTo>
                      <a:cubicBezTo>
                        <a:pt x="8604" y="71781"/>
                        <a:pt x="27746" y="38283"/>
                        <a:pt x="46887" y="0"/>
                      </a:cubicBezTo>
                      <a:cubicBezTo>
                        <a:pt x="51673" y="0"/>
                        <a:pt x="46887" y="0"/>
                        <a:pt x="46887" y="0"/>
                      </a:cubicBezTo>
                      <a:close/>
                    </a:path>
                  </a:pathLst>
                </a:custGeom>
                <a:solidFill>
                  <a:srgbClr val="D97D30"/>
                </a:solidFill>
                <a:ln w="47824"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xmlns="" id="{3EF3B0B9-33A7-48A5-875E-868C72F4F2B0}"/>
                    </a:ext>
                  </a:extLst>
                </p:cNvPr>
                <p:cNvSpPr/>
                <p:nvPr/>
              </p:nvSpPr>
              <p:spPr>
                <a:xfrm>
                  <a:off x="8247000" y="8004262"/>
                  <a:ext cx="140903" cy="40410"/>
                </a:xfrm>
                <a:custGeom>
                  <a:avLst/>
                  <a:gdLst>
                    <a:gd name="connsiteX0" fmla="*/ 140904 w 140903"/>
                    <a:gd name="connsiteY0" fmla="*/ 38283 h 40410"/>
                    <a:gd name="connsiteX1" fmla="*/ 2127 w 140903"/>
                    <a:gd name="connsiteY1" fmla="*/ 0 h 40410"/>
                    <a:gd name="connsiteX2" fmla="*/ 2127 w 140903"/>
                    <a:gd name="connsiteY2" fmla="*/ 0 h 40410"/>
                    <a:gd name="connsiteX3" fmla="*/ 140904 w 140903"/>
                    <a:gd name="connsiteY3" fmla="*/ 38283 h 40410"/>
                    <a:gd name="connsiteX4" fmla="*/ 140904 w 140903"/>
                    <a:gd name="connsiteY4" fmla="*/ 38283 h 404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903" h="40410">
                      <a:moveTo>
                        <a:pt x="140904" y="38283"/>
                      </a:moveTo>
                      <a:cubicBezTo>
                        <a:pt x="97835" y="23927"/>
                        <a:pt x="40410" y="33498"/>
                        <a:pt x="2127" y="0"/>
                      </a:cubicBezTo>
                      <a:cubicBezTo>
                        <a:pt x="2127" y="0"/>
                        <a:pt x="-2659" y="0"/>
                        <a:pt x="2127" y="0"/>
                      </a:cubicBezTo>
                      <a:cubicBezTo>
                        <a:pt x="30839" y="43069"/>
                        <a:pt x="93050" y="43069"/>
                        <a:pt x="140904" y="38283"/>
                      </a:cubicBezTo>
                      <a:cubicBezTo>
                        <a:pt x="140904" y="43069"/>
                        <a:pt x="140904" y="38283"/>
                        <a:pt x="140904" y="38283"/>
                      </a:cubicBezTo>
                      <a:close/>
                    </a:path>
                  </a:pathLst>
                </a:custGeom>
                <a:solidFill>
                  <a:srgbClr val="D97D30"/>
                </a:solidFill>
                <a:ln w="47824"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xmlns="" id="{3D886B57-6D0F-4E6F-962C-B012EA0E68DC}"/>
                    </a:ext>
                  </a:extLst>
                </p:cNvPr>
                <p:cNvSpPr/>
                <p:nvPr/>
              </p:nvSpPr>
              <p:spPr>
                <a:xfrm>
                  <a:off x="8253912" y="7827201"/>
                  <a:ext cx="105279" cy="202559"/>
                </a:xfrm>
                <a:custGeom>
                  <a:avLst/>
                  <a:gdLst>
                    <a:gd name="connsiteX0" fmla="*/ 28712 w 105279"/>
                    <a:gd name="connsiteY0" fmla="*/ 71781 h 202559"/>
                    <a:gd name="connsiteX1" fmla="*/ 19142 w 105279"/>
                    <a:gd name="connsiteY1" fmla="*/ 114850 h 202559"/>
                    <a:gd name="connsiteX2" fmla="*/ 0 w 105279"/>
                    <a:gd name="connsiteY2" fmla="*/ 167490 h 202559"/>
                    <a:gd name="connsiteX3" fmla="*/ 71781 w 105279"/>
                    <a:gd name="connsiteY3" fmla="*/ 200988 h 202559"/>
                    <a:gd name="connsiteX4" fmla="*/ 57425 w 105279"/>
                    <a:gd name="connsiteY4" fmla="*/ 196202 h 202559"/>
                    <a:gd name="connsiteX5" fmla="*/ 76567 w 105279"/>
                    <a:gd name="connsiteY5" fmla="*/ 153133 h 202559"/>
                    <a:gd name="connsiteX6" fmla="*/ 105279 w 105279"/>
                    <a:gd name="connsiteY6" fmla="*/ 100494 h 202559"/>
                    <a:gd name="connsiteX7" fmla="*/ 62210 w 105279"/>
                    <a:gd name="connsiteY7" fmla="*/ 38283 h 202559"/>
                    <a:gd name="connsiteX8" fmla="*/ 9571 w 105279"/>
                    <a:gd name="connsiteY8" fmla="*/ 0 h 202559"/>
                    <a:gd name="connsiteX9" fmla="*/ 28712 w 105279"/>
                    <a:gd name="connsiteY9" fmla="*/ 71781 h 202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279" h="202559">
                      <a:moveTo>
                        <a:pt x="28712" y="71781"/>
                      </a:moveTo>
                      <a:cubicBezTo>
                        <a:pt x="28712" y="86138"/>
                        <a:pt x="28712" y="100494"/>
                        <a:pt x="19142" y="114850"/>
                      </a:cubicBezTo>
                      <a:cubicBezTo>
                        <a:pt x="14356" y="129206"/>
                        <a:pt x="0" y="153133"/>
                        <a:pt x="0" y="167490"/>
                      </a:cubicBezTo>
                      <a:cubicBezTo>
                        <a:pt x="0" y="200988"/>
                        <a:pt x="38283" y="205773"/>
                        <a:pt x="71781" y="200988"/>
                      </a:cubicBezTo>
                      <a:cubicBezTo>
                        <a:pt x="66996" y="200988"/>
                        <a:pt x="62210" y="200988"/>
                        <a:pt x="57425" y="196202"/>
                      </a:cubicBezTo>
                      <a:cubicBezTo>
                        <a:pt x="62210" y="181846"/>
                        <a:pt x="66996" y="167490"/>
                        <a:pt x="76567" y="153133"/>
                      </a:cubicBezTo>
                      <a:cubicBezTo>
                        <a:pt x="86137" y="133992"/>
                        <a:pt x="95708" y="114850"/>
                        <a:pt x="105279" y="100494"/>
                      </a:cubicBezTo>
                      <a:cubicBezTo>
                        <a:pt x="90923" y="76567"/>
                        <a:pt x="81352" y="57425"/>
                        <a:pt x="62210" y="38283"/>
                      </a:cubicBezTo>
                      <a:cubicBezTo>
                        <a:pt x="43069" y="23927"/>
                        <a:pt x="28712" y="9571"/>
                        <a:pt x="9571" y="0"/>
                      </a:cubicBezTo>
                      <a:cubicBezTo>
                        <a:pt x="23927" y="23927"/>
                        <a:pt x="28712" y="52640"/>
                        <a:pt x="28712" y="71781"/>
                      </a:cubicBezTo>
                      <a:close/>
                    </a:path>
                  </a:pathLst>
                </a:custGeom>
                <a:solidFill>
                  <a:srgbClr val="FBC98F">
                    <a:alpha val="50000"/>
                  </a:srgbClr>
                </a:solidFill>
                <a:ln w="47824"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xmlns="" id="{A9767E94-4C92-453F-B2EB-67648010D278}"/>
                    </a:ext>
                  </a:extLst>
                </p:cNvPr>
                <p:cNvSpPr/>
                <p:nvPr/>
              </p:nvSpPr>
              <p:spPr>
                <a:xfrm>
                  <a:off x="8354406" y="8178792"/>
                  <a:ext cx="368477" cy="69015"/>
                </a:xfrm>
                <a:custGeom>
                  <a:avLst/>
                  <a:gdLst>
                    <a:gd name="connsiteX0" fmla="*/ 320623 w 368477"/>
                    <a:gd name="connsiteY0" fmla="*/ 45599 h 69015"/>
                    <a:gd name="connsiteX1" fmla="*/ 248842 w 368477"/>
                    <a:gd name="connsiteY1" fmla="*/ 2530 h 69015"/>
                    <a:gd name="connsiteX2" fmla="*/ 153133 w 368477"/>
                    <a:gd name="connsiteY2" fmla="*/ 36028 h 69015"/>
                    <a:gd name="connsiteX3" fmla="*/ 81352 w 368477"/>
                    <a:gd name="connsiteY3" fmla="*/ 31242 h 69015"/>
                    <a:gd name="connsiteX4" fmla="*/ 66996 w 368477"/>
                    <a:gd name="connsiteY4" fmla="*/ 7315 h 69015"/>
                    <a:gd name="connsiteX5" fmla="*/ 19142 w 368477"/>
                    <a:gd name="connsiteY5" fmla="*/ 16886 h 69015"/>
                    <a:gd name="connsiteX6" fmla="*/ 0 w 368477"/>
                    <a:gd name="connsiteY6" fmla="*/ 26457 h 69015"/>
                    <a:gd name="connsiteX7" fmla="*/ 38283 w 368477"/>
                    <a:gd name="connsiteY7" fmla="*/ 26457 h 69015"/>
                    <a:gd name="connsiteX8" fmla="*/ 71781 w 368477"/>
                    <a:gd name="connsiteY8" fmla="*/ 59955 h 69015"/>
                    <a:gd name="connsiteX9" fmla="*/ 157919 w 368477"/>
                    <a:gd name="connsiteY9" fmla="*/ 59955 h 69015"/>
                    <a:gd name="connsiteX10" fmla="*/ 205773 w 368477"/>
                    <a:gd name="connsiteY10" fmla="*/ 31242 h 69015"/>
                    <a:gd name="connsiteX11" fmla="*/ 272769 w 368477"/>
                    <a:gd name="connsiteY11" fmla="*/ 40813 h 69015"/>
                    <a:gd name="connsiteX12" fmla="*/ 349336 w 368477"/>
                    <a:gd name="connsiteY12" fmla="*/ 64740 h 69015"/>
                    <a:gd name="connsiteX13" fmla="*/ 368477 w 368477"/>
                    <a:gd name="connsiteY13" fmla="*/ 55169 h 69015"/>
                    <a:gd name="connsiteX14" fmla="*/ 320623 w 368477"/>
                    <a:gd name="connsiteY14" fmla="*/ 45599 h 6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8477" h="69015">
                      <a:moveTo>
                        <a:pt x="320623" y="45599"/>
                      </a:moveTo>
                      <a:cubicBezTo>
                        <a:pt x="296696" y="36028"/>
                        <a:pt x="277554" y="7315"/>
                        <a:pt x="248842" y="2530"/>
                      </a:cubicBezTo>
                      <a:cubicBezTo>
                        <a:pt x="210558" y="-7041"/>
                        <a:pt x="186631" y="21671"/>
                        <a:pt x="153133" y="36028"/>
                      </a:cubicBezTo>
                      <a:cubicBezTo>
                        <a:pt x="129206" y="45599"/>
                        <a:pt x="105279" y="45599"/>
                        <a:pt x="81352" y="31242"/>
                      </a:cubicBezTo>
                      <a:cubicBezTo>
                        <a:pt x="71781" y="26457"/>
                        <a:pt x="71781" y="16886"/>
                        <a:pt x="66996" y="7315"/>
                      </a:cubicBezTo>
                      <a:cubicBezTo>
                        <a:pt x="52640" y="-11826"/>
                        <a:pt x="28712" y="12101"/>
                        <a:pt x="19142" y="16886"/>
                      </a:cubicBezTo>
                      <a:cubicBezTo>
                        <a:pt x="14356" y="21671"/>
                        <a:pt x="9571" y="21671"/>
                        <a:pt x="0" y="26457"/>
                      </a:cubicBezTo>
                      <a:cubicBezTo>
                        <a:pt x="14356" y="26457"/>
                        <a:pt x="23927" y="26457"/>
                        <a:pt x="38283" y="26457"/>
                      </a:cubicBezTo>
                      <a:cubicBezTo>
                        <a:pt x="47854" y="40813"/>
                        <a:pt x="57425" y="55169"/>
                        <a:pt x="71781" y="59955"/>
                      </a:cubicBezTo>
                      <a:cubicBezTo>
                        <a:pt x="100494" y="74311"/>
                        <a:pt x="129206" y="69526"/>
                        <a:pt x="157919" y="59955"/>
                      </a:cubicBezTo>
                      <a:cubicBezTo>
                        <a:pt x="177060" y="50384"/>
                        <a:pt x="191417" y="40813"/>
                        <a:pt x="205773" y="31242"/>
                      </a:cubicBezTo>
                      <a:cubicBezTo>
                        <a:pt x="224914" y="12101"/>
                        <a:pt x="253627" y="31242"/>
                        <a:pt x="272769" y="40813"/>
                      </a:cubicBezTo>
                      <a:cubicBezTo>
                        <a:pt x="296696" y="55169"/>
                        <a:pt x="320623" y="64740"/>
                        <a:pt x="349336" y="64740"/>
                      </a:cubicBezTo>
                      <a:cubicBezTo>
                        <a:pt x="358906" y="64740"/>
                        <a:pt x="363692" y="59955"/>
                        <a:pt x="368477" y="55169"/>
                      </a:cubicBezTo>
                      <a:cubicBezTo>
                        <a:pt x="349336" y="55169"/>
                        <a:pt x="330194" y="50384"/>
                        <a:pt x="320623" y="45599"/>
                      </a:cubicBezTo>
                      <a:close/>
                    </a:path>
                  </a:pathLst>
                </a:custGeom>
                <a:solidFill>
                  <a:srgbClr val="FBC98F">
                    <a:alpha val="50000"/>
                  </a:srgbClr>
                </a:solidFill>
                <a:ln w="47824"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xmlns="" id="{F7F63FE6-FE3A-46A5-B337-DFB2F46E1903}"/>
                    </a:ext>
                  </a:extLst>
                </p:cNvPr>
                <p:cNvSpPr/>
                <p:nvPr/>
              </p:nvSpPr>
              <p:spPr>
                <a:xfrm>
                  <a:off x="8560179" y="7894197"/>
                  <a:ext cx="215343" cy="95708"/>
                </a:xfrm>
                <a:custGeom>
                  <a:avLst/>
                  <a:gdLst>
                    <a:gd name="connsiteX0" fmla="*/ 148348 w 215343"/>
                    <a:gd name="connsiteY0" fmla="*/ 33498 h 95708"/>
                    <a:gd name="connsiteX1" fmla="*/ 66996 w 215343"/>
                    <a:gd name="connsiteY1" fmla="*/ 38283 h 95708"/>
                    <a:gd name="connsiteX2" fmla="*/ 0 w 215343"/>
                    <a:gd name="connsiteY2" fmla="*/ 95708 h 95708"/>
                    <a:gd name="connsiteX3" fmla="*/ 52640 w 215343"/>
                    <a:gd name="connsiteY3" fmla="*/ 62210 h 95708"/>
                    <a:gd name="connsiteX4" fmla="*/ 172275 w 215343"/>
                    <a:gd name="connsiteY4" fmla="*/ 47854 h 95708"/>
                    <a:gd name="connsiteX5" fmla="*/ 215344 w 215343"/>
                    <a:gd name="connsiteY5" fmla="*/ 9571 h 95708"/>
                    <a:gd name="connsiteX6" fmla="*/ 215344 w 215343"/>
                    <a:gd name="connsiteY6" fmla="*/ 0 h 95708"/>
                    <a:gd name="connsiteX7" fmla="*/ 148348 w 215343"/>
                    <a:gd name="connsiteY7" fmla="*/ 33498 h 95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5343" h="95708">
                      <a:moveTo>
                        <a:pt x="148348" y="33498"/>
                      </a:moveTo>
                      <a:cubicBezTo>
                        <a:pt x="124421" y="33498"/>
                        <a:pt x="95708" y="28712"/>
                        <a:pt x="66996" y="38283"/>
                      </a:cubicBezTo>
                      <a:cubicBezTo>
                        <a:pt x="38283" y="43069"/>
                        <a:pt x="9571" y="66996"/>
                        <a:pt x="0" y="95708"/>
                      </a:cubicBezTo>
                      <a:cubicBezTo>
                        <a:pt x="14356" y="81352"/>
                        <a:pt x="28712" y="66996"/>
                        <a:pt x="52640" y="62210"/>
                      </a:cubicBezTo>
                      <a:cubicBezTo>
                        <a:pt x="90923" y="47854"/>
                        <a:pt x="133991" y="57425"/>
                        <a:pt x="172275" y="47854"/>
                      </a:cubicBezTo>
                      <a:cubicBezTo>
                        <a:pt x="191417" y="43069"/>
                        <a:pt x="210558" y="33498"/>
                        <a:pt x="215344" y="9571"/>
                      </a:cubicBezTo>
                      <a:cubicBezTo>
                        <a:pt x="215344" y="4785"/>
                        <a:pt x="215344" y="4785"/>
                        <a:pt x="215344" y="0"/>
                      </a:cubicBezTo>
                      <a:cubicBezTo>
                        <a:pt x="210558" y="23927"/>
                        <a:pt x="177060" y="28712"/>
                        <a:pt x="148348" y="33498"/>
                      </a:cubicBezTo>
                      <a:close/>
                    </a:path>
                  </a:pathLst>
                </a:custGeom>
                <a:solidFill>
                  <a:srgbClr val="FBC98F">
                    <a:alpha val="50000"/>
                  </a:srgbClr>
                </a:solidFill>
                <a:ln w="47824"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xmlns="" id="{5C72E7DC-2369-4D40-BC8F-B0626DC80FDA}"/>
                    </a:ext>
                  </a:extLst>
                </p:cNvPr>
                <p:cNvSpPr/>
                <p:nvPr/>
              </p:nvSpPr>
              <p:spPr>
                <a:xfrm>
                  <a:off x="8569749" y="7994691"/>
                  <a:ext cx="221923" cy="86137"/>
                </a:xfrm>
                <a:custGeom>
                  <a:avLst/>
                  <a:gdLst>
                    <a:gd name="connsiteX0" fmla="*/ 220129 w 221923"/>
                    <a:gd name="connsiteY0" fmla="*/ 19142 h 86137"/>
                    <a:gd name="connsiteX1" fmla="*/ 196202 w 221923"/>
                    <a:gd name="connsiteY1" fmla="*/ 0 h 86137"/>
                    <a:gd name="connsiteX2" fmla="*/ 196202 w 221923"/>
                    <a:gd name="connsiteY2" fmla="*/ 9571 h 86137"/>
                    <a:gd name="connsiteX3" fmla="*/ 153133 w 221923"/>
                    <a:gd name="connsiteY3" fmla="*/ 43069 h 86137"/>
                    <a:gd name="connsiteX4" fmla="*/ 0 w 221923"/>
                    <a:gd name="connsiteY4" fmla="*/ 86138 h 86137"/>
                    <a:gd name="connsiteX5" fmla="*/ 0 w 221923"/>
                    <a:gd name="connsiteY5" fmla="*/ 86138 h 86137"/>
                    <a:gd name="connsiteX6" fmla="*/ 0 w 221923"/>
                    <a:gd name="connsiteY6" fmla="*/ 86138 h 86137"/>
                    <a:gd name="connsiteX7" fmla="*/ 9571 w 221923"/>
                    <a:gd name="connsiteY7" fmla="*/ 81352 h 86137"/>
                    <a:gd name="connsiteX8" fmla="*/ 4785 w 221923"/>
                    <a:gd name="connsiteY8" fmla="*/ 81352 h 86137"/>
                    <a:gd name="connsiteX9" fmla="*/ 143563 w 221923"/>
                    <a:gd name="connsiteY9" fmla="*/ 66996 h 86137"/>
                    <a:gd name="connsiteX10" fmla="*/ 205773 w 221923"/>
                    <a:gd name="connsiteY10" fmla="*/ 57425 h 86137"/>
                    <a:gd name="connsiteX11" fmla="*/ 220129 w 221923"/>
                    <a:gd name="connsiteY11" fmla="*/ 19142 h 86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1923" h="86137">
                      <a:moveTo>
                        <a:pt x="220129" y="19142"/>
                      </a:moveTo>
                      <a:cubicBezTo>
                        <a:pt x="215344" y="9571"/>
                        <a:pt x="205773" y="4786"/>
                        <a:pt x="196202" y="0"/>
                      </a:cubicBezTo>
                      <a:cubicBezTo>
                        <a:pt x="196202" y="4786"/>
                        <a:pt x="196202" y="4786"/>
                        <a:pt x="196202" y="9571"/>
                      </a:cubicBezTo>
                      <a:cubicBezTo>
                        <a:pt x="191417" y="33498"/>
                        <a:pt x="172275" y="38283"/>
                        <a:pt x="153133" y="43069"/>
                      </a:cubicBezTo>
                      <a:cubicBezTo>
                        <a:pt x="105279" y="52640"/>
                        <a:pt x="33498" y="47854"/>
                        <a:pt x="0" y="86138"/>
                      </a:cubicBezTo>
                      <a:cubicBezTo>
                        <a:pt x="0" y="86138"/>
                        <a:pt x="0" y="86138"/>
                        <a:pt x="0" y="86138"/>
                      </a:cubicBezTo>
                      <a:cubicBezTo>
                        <a:pt x="0" y="86138"/>
                        <a:pt x="0" y="86138"/>
                        <a:pt x="0" y="86138"/>
                      </a:cubicBezTo>
                      <a:cubicBezTo>
                        <a:pt x="4785" y="86138"/>
                        <a:pt x="4785" y="81352"/>
                        <a:pt x="9571" y="81352"/>
                      </a:cubicBezTo>
                      <a:cubicBezTo>
                        <a:pt x="9571" y="81352"/>
                        <a:pt x="4785" y="81352"/>
                        <a:pt x="4785" y="81352"/>
                      </a:cubicBezTo>
                      <a:cubicBezTo>
                        <a:pt x="38283" y="66996"/>
                        <a:pt x="110065" y="66996"/>
                        <a:pt x="143563" y="66996"/>
                      </a:cubicBezTo>
                      <a:cubicBezTo>
                        <a:pt x="167490" y="66996"/>
                        <a:pt x="186631" y="66996"/>
                        <a:pt x="205773" y="57425"/>
                      </a:cubicBezTo>
                      <a:cubicBezTo>
                        <a:pt x="220129" y="43069"/>
                        <a:pt x="224914" y="28713"/>
                        <a:pt x="220129" y="19142"/>
                      </a:cubicBezTo>
                      <a:close/>
                    </a:path>
                  </a:pathLst>
                </a:custGeom>
                <a:solidFill>
                  <a:srgbClr val="FBC98F">
                    <a:alpha val="50000"/>
                  </a:srgbClr>
                </a:solidFill>
                <a:ln w="47824"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xmlns="" id="{6116995C-589F-4C9C-BD40-EAA1182368E5}"/>
                    </a:ext>
                  </a:extLst>
                </p:cNvPr>
                <p:cNvSpPr/>
                <p:nvPr/>
              </p:nvSpPr>
              <p:spPr>
                <a:xfrm>
                  <a:off x="8598462" y="8119112"/>
                  <a:ext cx="167489" cy="32948"/>
                </a:xfrm>
                <a:custGeom>
                  <a:avLst/>
                  <a:gdLst>
                    <a:gd name="connsiteX0" fmla="*/ 133992 w 167489"/>
                    <a:gd name="connsiteY0" fmla="*/ 14356 h 32948"/>
                    <a:gd name="connsiteX1" fmla="*/ 0 w 167489"/>
                    <a:gd name="connsiteY1" fmla="*/ 9571 h 32948"/>
                    <a:gd name="connsiteX2" fmla="*/ 19142 w 167489"/>
                    <a:gd name="connsiteY2" fmla="*/ 14356 h 32948"/>
                    <a:gd name="connsiteX3" fmla="*/ 86138 w 167489"/>
                    <a:gd name="connsiteY3" fmla="*/ 23927 h 32948"/>
                    <a:gd name="connsiteX4" fmla="*/ 167490 w 167489"/>
                    <a:gd name="connsiteY4" fmla="*/ 9571 h 32948"/>
                    <a:gd name="connsiteX5" fmla="*/ 167490 w 167489"/>
                    <a:gd name="connsiteY5" fmla="*/ 0 h 32948"/>
                    <a:gd name="connsiteX6" fmla="*/ 133992 w 167489"/>
                    <a:gd name="connsiteY6" fmla="*/ 14356 h 32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489" h="32948">
                      <a:moveTo>
                        <a:pt x="133992" y="14356"/>
                      </a:moveTo>
                      <a:cubicBezTo>
                        <a:pt x="86138" y="9571"/>
                        <a:pt x="43069" y="0"/>
                        <a:pt x="0" y="9571"/>
                      </a:cubicBezTo>
                      <a:cubicBezTo>
                        <a:pt x="4785" y="9571"/>
                        <a:pt x="14356" y="14356"/>
                        <a:pt x="19142" y="14356"/>
                      </a:cubicBezTo>
                      <a:cubicBezTo>
                        <a:pt x="33498" y="14356"/>
                        <a:pt x="52640" y="19142"/>
                        <a:pt x="86138" y="23927"/>
                      </a:cubicBezTo>
                      <a:cubicBezTo>
                        <a:pt x="105279" y="28712"/>
                        <a:pt x="167490" y="47854"/>
                        <a:pt x="167490" y="9571"/>
                      </a:cubicBezTo>
                      <a:cubicBezTo>
                        <a:pt x="167490" y="4785"/>
                        <a:pt x="167490" y="4785"/>
                        <a:pt x="167490" y="0"/>
                      </a:cubicBezTo>
                      <a:cubicBezTo>
                        <a:pt x="162704" y="14356"/>
                        <a:pt x="153134" y="19142"/>
                        <a:pt x="133992" y="14356"/>
                      </a:cubicBezTo>
                      <a:close/>
                    </a:path>
                  </a:pathLst>
                </a:custGeom>
                <a:solidFill>
                  <a:srgbClr val="FBC98F">
                    <a:alpha val="50000"/>
                  </a:srgbClr>
                </a:solidFill>
                <a:ln w="47824" cap="flat">
                  <a:noFill/>
                  <a:prstDash val="solid"/>
                  <a:miter/>
                </a:ln>
              </p:spPr>
              <p:txBody>
                <a:bodyPr rtlCol="0" anchor="ctr"/>
                <a:lstStyle/>
                <a:p>
                  <a:endParaRPr lang="en-US"/>
                </a:p>
              </p:txBody>
            </p:sp>
          </p:grpSp>
          <p:sp>
            <p:nvSpPr>
              <p:cNvPr id="31" name="Freeform: Shape 30">
                <a:extLst>
                  <a:ext uri="{FF2B5EF4-FFF2-40B4-BE49-F238E27FC236}">
                    <a16:creationId xmlns:a16="http://schemas.microsoft.com/office/drawing/2014/main" xmlns="" id="{BD47D360-9AA7-4D80-A14C-829B2E2802E4}"/>
                  </a:ext>
                </a:extLst>
              </p:cNvPr>
              <p:cNvSpPr/>
              <p:nvPr/>
            </p:nvSpPr>
            <p:spPr>
              <a:xfrm>
                <a:off x="8180004" y="7808554"/>
                <a:ext cx="190118" cy="161013"/>
              </a:xfrm>
              <a:custGeom>
                <a:avLst/>
                <a:gdLst>
                  <a:gd name="connsiteX0" fmla="*/ 126548 w 190118"/>
                  <a:gd name="connsiteY0" fmla="*/ 42574 h 161013"/>
                  <a:gd name="connsiteX1" fmla="*/ 2127 w 190118"/>
                  <a:gd name="connsiteY1" fmla="*/ 4291 h 161013"/>
                  <a:gd name="connsiteX2" fmla="*/ 2127 w 190118"/>
                  <a:gd name="connsiteY2" fmla="*/ 9077 h 161013"/>
                  <a:gd name="connsiteX3" fmla="*/ 179187 w 190118"/>
                  <a:gd name="connsiteY3" fmla="*/ 157425 h 161013"/>
                  <a:gd name="connsiteX4" fmla="*/ 188758 w 190118"/>
                  <a:gd name="connsiteY4" fmla="*/ 157425 h 161013"/>
                  <a:gd name="connsiteX5" fmla="*/ 126548 w 190118"/>
                  <a:gd name="connsiteY5" fmla="*/ 42574 h 1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18" h="161013">
                    <a:moveTo>
                      <a:pt x="126548" y="42574"/>
                    </a:moveTo>
                    <a:cubicBezTo>
                      <a:pt x="93050" y="13862"/>
                      <a:pt x="45196" y="-10065"/>
                      <a:pt x="2127" y="4291"/>
                    </a:cubicBezTo>
                    <a:cubicBezTo>
                      <a:pt x="2127" y="4291"/>
                      <a:pt x="-2659" y="9077"/>
                      <a:pt x="2127" y="9077"/>
                    </a:cubicBezTo>
                    <a:cubicBezTo>
                      <a:pt x="83479" y="9077"/>
                      <a:pt x="155260" y="80858"/>
                      <a:pt x="179187" y="157425"/>
                    </a:cubicBezTo>
                    <a:cubicBezTo>
                      <a:pt x="179187" y="162210"/>
                      <a:pt x="188758" y="162210"/>
                      <a:pt x="188758" y="157425"/>
                    </a:cubicBezTo>
                    <a:cubicBezTo>
                      <a:pt x="198329" y="114356"/>
                      <a:pt x="155260" y="66502"/>
                      <a:pt x="126548" y="42574"/>
                    </a:cubicBezTo>
                    <a:close/>
                  </a:path>
                </a:pathLst>
              </a:custGeom>
              <a:solidFill>
                <a:srgbClr val="025963"/>
              </a:solidFill>
              <a:ln w="47824" cap="flat">
                <a:noFill/>
                <a:prstDash val="solid"/>
                <a:miter/>
              </a:ln>
            </p:spPr>
            <p:txBody>
              <a:bodyPr rtlCol="0" anchor="ctr"/>
              <a:lstStyle/>
              <a:p>
                <a:endParaRPr lang="en-US"/>
              </a:p>
            </p:txBody>
          </p:sp>
        </p:grpSp>
      </p:grpSp>
      <p:pic>
        <p:nvPicPr>
          <p:cNvPr id="378" name="Picture 377">
            <a:extLst>
              <a:ext uri="{FF2B5EF4-FFF2-40B4-BE49-F238E27FC236}">
                <a16:creationId xmlns:a16="http://schemas.microsoft.com/office/drawing/2014/main" xmlns="" id="{537F9030-8438-4524-9B49-4C378DEC0F28}"/>
              </a:ext>
            </a:extLst>
          </p:cNvPr>
          <p:cNvPicPr>
            <a:picLocks noChangeAspect="1"/>
          </p:cNvPicPr>
          <p:nvPr/>
        </p:nvPicPr>
        <p:blipFill>
          <a:blip r:embed="rId21"/>
          <a:stretch>
            <a:fillRect/>
          </a:stretch>
        </p:blipFill>
        <p:spPr>
          <a:xfrm>
            <a:off x="4909207" y="2325597"/>
            <a:ext cx="9733880" cy="6114246"/>
          </a:xfrm>
          <a:prstGeom prst="rect">
            <a:avLst/>
          </a:prstGeom>
        </p:spPr>
      </p:pic>
      <p:pic>
        <p:nvPicPr>
          <p:cNvPr id="35" name="Picture 34">
            <a:extLst>
              <a:ext uri="{FF2B5EF4-FFF2-40B4-BE49-F238E27FC236}">
                <a16:creationId xmlns:a16="http://schemas.microsoft.com/office/drawing/2014/main" xmlns="" id="{554B809B-6092-47EE-9F0A-C5E0B217DF63}"/>
              </a:ext>
            </a:extLst>
          </p:cNvPr>
          <p:cNvPicPr>
            <a:picLocks noChangeAspect="1"/>
          </p:cNvPicPr>
          <p:nvPr/>
        </p:nvPicPr>
        <p:blipFill>
          <a:blip r:embed="rId22"/>
          <a:stretch>
            <a:fillRect/>
          </a:stretch>
        </p:blipFill>
        <p:spPr>
          <a:xfrm>
            <a:off x="12491612" y="1834426"/>
            <a:ext cx="5000625" cy="7620000"/>
          </a:xfrm>
          <a:prstGeom prst="rect">
            <a:avLst/>
          </a:prstGeom>
        </p:spPr>
      </p:pic>
    </p:spTree>
    <p:extLst>
      <p:ext uri="{BB962C8B-B14F-4D97-AF65-F5344CB8AC3E}">
        <p14:creationId xmlns:p14="http://schemas.microsoft.com/office/powerpoint/2010/main" val="2136650623"/>
      </p:ext>
    </p:extLst>
  </p:cSld>
  <p:clrMapOvr>
    <a:masterClrMapping/>
  </p:clrMapOvr>
  <mc:AlternateContent xmlns:mc="http://schemas.openxmlformats.org/markup-compatibility/2006" xmlns:p14="http://schemas.microsoft.com/office/powerpoint/2010/main">
    <mc:Choice Requires="p14">
      <p:transition spd="slow" p14:dur="1600">
        <p14:conveyor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500" fill="hold"/>
                                        <p:tgtEl>
                                          <p:spTgt spid="18"/>
                                        </p:tgtEl>
                                        <p:attrNameLst>
                                          <p:attrName>ppt_x</p:attrName>
                                        </p:attrNameLst>
                                      </p:cBhvr>
                                      <p:tavLst>
                                        <p:tav tm="0">
                                          <p:val>
                                            <p:strVal val="1+#ppt_w/2"/>
                                          </p:val>
                                        </p:tav>
                                        <p:tav tm="100000">
                                          <p:val>
                                            <p:strVal val="#ppt_x"/>
                                          </p:val>
                                        </p:tav>
                                      </p:tavLst>
                                    </p:anim>
                                    <p:anim calcmode="lin" valueType="num">
                                      <p:cBhvr additive="base">
                                        <p:cTn id="8" dur="500" fill="hold"/>
                                        <p:tgtEl>
                                          <p:spTgt spid="18"/>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fill="hold" nodeType="afterEffect">
                                  <p:stCondLst>
                                    <p:cond delay="0"/>
                                  </p:stCondLst>
                                  <p:childTnLst>
                                    <p:set>
                                      <p:cBhvr>
                                        <p:cTn id="11" dur="1" fill="hold">
                                          <p:stCondLst>
                                            <p:cond delay="0"/>
                                          </p:stCondLst>
                                        </p:cTn>
                                        <p:tgtEl>
                                          <p:spTgt spid="21"/>
                                        </p:tgtEl>
                                        <p:attrNameLst>
                                          <p:attrName>style.visibility</p:attrName>
                                        </p:attrNameLst>
                                      </p:cBhvr>
                                      <p:to>
                                        <p:strVal val="visible"/>
                                      </p:to>
                                    </p:set>
                                    <p:anim calcmode="lin" valueType="num">
                                      <p:cBhvr additive="base">
                                        <p:cTn id="12" dur="500" fill="hold"/>
                                        <p:tgtEl>
                                          <p:spTgt spid="21"/>
                                        </p:tgtEl>
                                        <p:attrNameLst>
                                          <p:attrName>ppt_x</p:attrName>
                                        </p:attrNameLst>
                                      </p:cBhvr>
                                      <p:tavLst>
                                        <p:tav tm="0">
                                          <p:val>
                                            <p:strVal val="1+#ppt_w/2"/>
                                          </p:val>
                                        </p:tav>
                                        <p:tav tm="100000">
                                          <p:val>
                                            <p:strVal val="#ppt_x"/>
                                          </p:val>
                                        </p:tav>
                                      </p:tavLst>
                                    </p:anim>
                                    <p:anim calcmode="lin" valueType="num">
                                      <p:cBhvr additive="base">
                                        <p:cTn id="13" dur="500" fill="hold"/>
                                        <p:tgtEl>
                                          <p:spTgt spid="21"/>
                                        </p:tgtEl>
                                        <p:attrNameLst>
                                          <p:attrName>ppt_y</p:attrName>
                                        </p:attrNameLst>
                                      </p:cBhvr>
                                      <p:tavLst>
                                        <p:tav tm="0">
                                          <p:val>
                                            <p:strVal val="#ppt_y"/>
                                          </p:val>
                                        </p:tav>
                                        <p:tav tm="100000">
                                          <p:val>
                                            <p:strVal val="#ppt_y"/>
                                          </p:val>
                                        </p:tav>
                                      </p:tavLst>
                                    </p:anim>
                                  </p:childTnLst>
                                </p:cTn>
                              </p:par>
                              <p:par>
                                <p:cTn id="14" presetID="10" presetClass="entr" presetSubtype="0" repeatCount="indefinite" fill="remove" nodeType="withEffect">
                                  <p:stCondLst>
                                    <p:cond delay="0"/>
                                  </p:stCondLst>
                                  <p:childTnLst>
                                    <p:set>
                                      <p:cBhvr>
                                        <p:cTn id="15" dur="1" fill="hold">
                                          <p:stCondLst>
                                            <p:cond delay="0"/>
                                          </p:stCondLst>
                                        </p:cTn>
                                        <p:tgtEl>
                                          <p:spTgt spid="15"/>
                                        </p:tgtEl>
                                        <p:attrNameLst>
                                          <p:attrName>style.visibility</p:attrName>
                                        </p:attrNameLst>
                                      </p:cBhvr>
                                      <p:to>
                                        <p:strVal val="visible"/>
                                      </p:to>
                                    </p:set>
                                    <p:animEffect transition="in" filter="fade">
                                      <p:cBhvr>
                                        <p:cTn id="16" dur="500"/>
                                        <p:tgtEl>
                                          <p:spTgt spid="15"/>
                                        </p:tgtEl>
                                      </p:cBhvr>
                                    </p:animEffect>
                                  </p:childTnLst>
                                </p:cTn>
                              </p:par>
                              <p:par>
                                <p:cTn id="17" presetID="10" presetClass="entr" presetSubtype="0" repeatCount="indefinite" fill="remove" nodeType="with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fade">
                                      <p:cBhvr>
                                        <p:cTn id="19"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20" restart="whenNotActive" fill="hold" evtFilter="cancelBubble" nodeType="interactiveSeq">
                <p:stCondLst>
                  <p:cond evt="onClick" delay="0">
                    <p:tgtEl>
                      <p:spTgt spid="18"/>
                    </p:tgtEl>
                  </p:cond>
                </p:stCondLst>
                <p:endSync evt="end" delay="0">
                  <p:rtn val="all"/>
                </p:endSync>
                <p:childTnLst>
                  <p:par>
                    <p:cTn id="21" fill="hold">
                      <p:stCondLst>
                        <p:cond delay="0"/>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37"/>
                                        </p:tgtEl>
                                        <p:attrNameLst>
                                          <p:attrName>style.visibility</p:attrName>
                                        </p:attrNameLst>
                                      </p:cBhvr>
                                      <p:to>
                                        <p:strVal val="visible"/>
                                      </p:to>
                                    </p:set>
                                    <p:animEffect transition="in" filter="fade">
                                      <p:cBhvr>
                                        <p:cTn id="25" dur="500"/>
                                        <p:tgtEl>
                                          <p:spTgt spid="37"/>
                                        </p:tgtEl>
                                      </p:cBhvr>
                                    </p:animEffect>
                                  </p:childTnLst>
                                  <p:subTnLst>
                                    <p:audio>
                                      <p:cMediaNode>
                                        <p:cTn display="0" masterRel="sameClick">
                                          <p:stCondLst>
                                            <p:cond evt="begin" delay="0">
                                              <p:tn val="23"/>
                                            </p:cond>
                                          </p:stCondLst>
                                          <p:endCondLst>
                                            <p:cond evt="onStopAudio" delay="0">
                                              <p:tgtEl>
                                                <p:sldTgt/>
                                              </p:tgtEl>
                                            </p:cond>
                                          </p:endCondLst>
                                        </p:cTn>
                                        <p:tgtEl>
                                          <p:sndTgt r:embed="rId2" name="Correct-Answer-SOUND-EFFECT.wav"/>
                                        </p:tgtEl>
                                      </p:cMediaNode>
                                    </p:audio>
                                  </p:subTnLst>
                                </p:cTn>
                              </p:par>
                            </p:childTnLst>
                          </p:cTn>
                        </p:par>
                      </p:childTnLst>
                    </p:cTn>
                  </p:par>
                </p:childTnLst>
              </p:cTn>
              <p:nextCondLst>
                <p:cond evt="onClick" delay="0">
                  <p:tgtEl>
                    <p:spTgt spid="18"/>
                  </p:tgtEl>
                </p:cond>
              </p:nextCondLst>
            </p:seq>
            <p:seq concurrent="1" nextAc="seek">
              <p:cTn id="26" restart="whenNotActive" fill="hold" evtFilter="cancelBubble" nodeType="interactiveSeq">
                <p:stCondLst>
                  <p:cond evt="onClick" delay="0">
                    <p:tgtEl>
                      <p:spTgt spid="21"/>
                    </p:tgtEl>
                  </p:cond>
                </p:stCondLst>
                <p:endSync evt="end" delay="0">
                  <p:rtn val="all"/>
                </p:endSync>
                <p:childTnLst>
                  <p:par>
                    <p:cTn id="27" fill="hold">
                      <p:stCondLst>
                        <p:cond delay="0"/>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28"/>
                                        </p:tgtEl>
                                        <p:attrNameLst>
                                          <p:attrName>style.visibility</p:attrName>
                                        </p:attrNameLst>
                                      </p:cBhvr>
                                      <p:to>
                                        <p:strVal val="visible"/>
                                      </p:to>
                                    </p:set>
                                    <p:animEffect transition="in" filter="fade">
                                      <p:cBhvr>
                                        <p:cTn id="31" dur="500"/>
                                        <p:tgtEl>
                                          <p:spTgt spid="28"/>
                                        </p:tgtEl>
                                      </p:cBhvr>
                                    </p:animEffect>
                                  </p:childTnLst>
                                  <p:subTnLst>
                                    <p:audio>
                                      <p:cMediaNode>
                                        <p:cTn display="0" masterRel="sameClick">
                                          <p:stCondLst>
                                            <p:cond evt="begin" delay="0">
                                              <p:tn val="29"/>
                                            </p:cond>
                                          </p:stCondLst>
                                          <p:endCondLst>
                                            <p:cond evt="onStopAudio" delay="0">
                                              <p:tgtEl>
                                                <p:sldTgt/>
                                              </p:tgtEl>
                                            </p:cond>
                                          </p:endCondLst>
                                        </p:cTn>
                                        <p:tgtEl>
                                          <p:sndTgt r:embed="rId3" name="incorrect-sound-effect.wav"/>
                                        </p:tgtEl>
                                      </p:cMediaNode>
                                    </p:audio>
                                  </p:subTnLst>
                                </p:cTn>
                              </p:par>
                            </p:childTnLst>
                          </p:cTn>
                        </p:par>
                      </p:childTnLst>
                    </p:cTn>
                  </p:par>
                </p:childTnLst>
              </p:cTn>
              <p:nextCondLst>
                <p:cond evt="onClick" delay="0">
                  <p:tgtEl>
                    <p:spTgt spid="21"/>
                  </p:tgtEl>
                </p:cond>
              </p:nextCondLst>
            </p:seq>
            <p:seq concurrent="1" nextAc="seek">
              <p:cTn id="32" restart="whenNotActive" fill="hold" evtFilter="cancelBubble" nodeType="interactiveSeq">
                <p:stCondLst>
                  <p:cond evt="onClick" delay="0">
                    <p:tgtEl>
                      <p:spTgt spid="29"/>
                    </p:tgtEl>
                  </p:cond>
                </p:stCondLst>
                <p:endSync evt="end" delay="0">
                  <p:rtn val="all"/>
                </p:endSync>
                <p:childTnLst>
                  <p:par>
                    <p:cTn id="33" fill="hold">
                      <p:stCondLst>
                        <p:cond delay="0"/>
                      </p:stCondLst>
                      <p:childTnLst>
                        <p:par>
                          <p:cTn id="34" fill="hold">
                            <p:stCondLst>
                              <p:cond delay="0"/>
                            </p:stCondLst>
                            <p:childTnLst>
                              <p:par>
                                <p:cTn id="35" presetID="53" presetClass="entr" presetSubtype="16" fill="hold" nodeType="clickEffect">
                                  <p:stCondLst>
                                    <p:cond delay="0"/>
                                  </p:stCondLst>
                                  <p:childTnLst>
                                    <p:set>
                                      <p:cBhvr>
                                        <p:cTn id="36" dur="1" fill="hold">
                                          <p:stCondLst>
                                            <p:cond delay="0"/>
                                          </p:stCondLst>
                                        </p:cTn>
                                        <p:tgtEl>
                                          <p:spTgt spid="35"/>
                                        </p:tgtEl>
                                        <p:attrNameLst>
                                          <p:attrName>style.visibility</p:attrName>
                                        </p:attrNameLst>
                                      </p:cBhvr>
                                      <p:to>
                                        <p:strVal val="visible"/>
                                      </p:to>
                                    </p:set>
                                    <p:anim calcmode="lin" valueType="num">
                                      <p:cBhvr>
                                        <p:cTn id="37" dur="500" fill="hold"/>
                                        <p:tgtEl>
                                          <p:spTgt spid="35"/>
                                        </p:tgtEl>
                                        <p:attrNameLst>
                                          <p:attrName>ppt_w</p:attrName>
                                        </p:attrNameLst>
                                      </p:cBhvr>
                                      <p:tavLst>
                                        <p:tav tm="0">
                                          <p:val>
                                            <p:fltVal val="0"/>
                                          </p:val>
                                        </p:tav>
                                        <p:tav tm="100000">
                                          <p:val>
                                            <p:strVal val="#ppt_w"/>
                                          </p:val>
                                        </p:tav>
                                      </p:tavLst>
                                    </p:anim>
                                    <p:anim calcmode="lin" valueType="num">
                                      <p:cBhvr>
                                        <p:cTn id="38" dur="500" fill="hold"/>
                                        <p:tgtEl>
                                          <p:spTgt spid="35"/>
                                        </p:tgtEl>
                                        <p:attrNameLst>
                                          <p:attrName>ppt_h</p:attrName>
                                        </p:attrNameLst>
                                      </p:cBhvr>
                                      <p:tavLst>
                                        <p:tav tm="0">
                                          <p:val>
                                            <p:fltVal val="0"/>
                                          </p:val>
                                        </p:tav>
                                        <p:tav tm="100000">
                                          <p:val>
                                            <p:strVal val="#ppt_h"/>
                                          </p:val>
                                        </p:tav>
                                      </p:tavLst>
                                    </p:anim>
                                    <p:animEffect transition="in" filter="fade">
                                      <p:cBhvr>
                                        <p:cTn id="39" dur="500"/>
                                        <p:tgtEl>
                                          <p:spTgt spid="35"/>
                                        </p:tgtEl>
                                      </p:cBhvr>
                                    </p:animEffect>
                                  </p:childTnLst>
                                </p:cTn>
                              </p:par>
                              <p:par>
                                <p:cTn id="40" presetID="53" presetClass="entr" presetSubtype="16" fill="hold" nodeType="withEffect">
                                  <p:stCondLst>
                                    <p:cond delay="0"/>
                                  </p:stCondLst>
                                  <p:childTnLst>
                                    <p:set>
                                      <p:cBhvr>
                                        <p:cTn id="41" dur="1" fill="hold">
                                          <p:stCondLst>
                                            <p:cond delay="0"/>
                                          </p:stCondLst>
                                        </p:cTn>
                                        <p:tgtEl>
                                          <p:spTgt spid="378"/>
                                        </p:tgtEl>
                                        <p:attrNameLst>
                                          <p:attrName>style.visibility</p:attrName>
                                        </p:attrNameLst>
                                      </p:cBhvr>
                                      <p:to>
                                        <p:strVal val="visible"/>
                                      </p:to>
                                    </p:set>
                                    <p:anim calcmode="lin" valueType="num">
                                      <p:cBhvr>
                                        <p:cTn id="42" dur="500" fill="hold"/>
                                        <p:tgtEl>
                                          <p:spTgt spid="378"/>
                                        </p:tgtEl>
                                        <p:attrNameLst>
                                          <p:attrName>ppt_w</p:attrName>
                                        </p:attrNameLst>
                                      </p:cBhvr>
                                      <p:tavLst>
                                        <p:tav tm="0">
                                          <p:val>
                                            <p:fltVal val="0"/>
                                          </p:val>
                                        </p:tav>
                                        <p:tav tm="100000">
                                          <p:val>
                                            <p:strVal val="#ppt_w"/>
                                          </p:val>
                                        </p:tav>
                                      </p:tavLst>
                                    </p:anim>
                                    <p:anim calcmode="lin" valueType="num">
                                      <p:cBhvr>
                                        <p:cTn id="43" dur="500" fill="hold"/>
                                        <p:tgtEl>
                                          <p:spTgt spid="378"/>
                                        </p:tgtEl>
                                        <p:attrNameLst>
                                          <p:attrName>ppt_h</p:attrName>
                                        </p:attrNameLst>
                                      </p:cBhvr>
                                      <p:tavLst>
                                        <p:tav tm="0">
                                          <p:val>
                                            <p:fltVal val="0"/>
                                          </p:val>
                                        </p:tav>
                                        <p:tav tm="100000">
                                          <p:val>
                                            <p:strVal val="#ppt_h"/>
                                          </p:val>
                                        </p:tav>
                                      </p:tavLst>
                                    </p:anim>
                                    <p:animEffect transition="in" filter="fade">
                                      <p:cBhvr>
                                        <p:cTn id="44" dur="500"/>
                                        <p:tgtEl>
                                          <p:spTgt spid="378"/>
                                        </p:tgtEl>
                                      </p:cBhvr>
                                    </p:animEffect>
                                  </p:childTnLst>
                                  <p:subTnLst>
                                    <p:audio>
                                      <p:cMediaNode>
                                        <p:cTn display="0" masterRel="sameClick">
                                          <p:stCondLst>
                                            <p:cond evt="begin" delay="0">
                                              <p:tn val="40"/>
                                            </p:cond>
                                          </p:stCondLst>
                                          <p:endCondLst>
                                            <p:cond evt="onStopAudio" delay="0">
                                              <p:tgtEl>
                                                <p:sldTgt/>
                                              </p:tgtEl>
                                            </p:cond>
                                          </p:endCondLst>
                                        </p:cTn>
                                        <p:tgtEl>
                                          <p:sndTgt r:embed="rId4" name="applause.wav"/>
                                        </p:tgtEl>
                                      </p:cMediaNode>
                                    </p:audio>
                                  </p:subTnLst>
                                </p:cTn>
                              </p:par>
                            </p:childTnLst>
                          </p:cTn>
                        </p:par>
                      </p:childTnLst>
                    </p:cTn>
                  </p:par>
                </p:childTnLst>
              </p:cTn>
              <p:nextCondLst>
                <p:cond evt="onClick" delay="0">
                  <p:tgtEl>
                    <p:spTgt spid="29"/>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bg>
      <p:bgPr>
        <a:solidFill>
          <a:srgbClr val="BADBCD"/>
        </a:solidFill>
        <a:effectLst/>
      </p:bgPr>
    </p:bg>
    <p:spTree>
      <p:nvGrpSpPr>
        <p:cNvPr id="1" name=""/>
        <p:cNvGrpSpPr/>
        <p:nvPr/>
      </p:nvGrpSpPr>
      <p:grpSpPr>
        <a:xfrm>
          <a:off x="0" y="0"/>
          <a:ext cx="0" cy="0"/>
          <a:chOff x="0" y="0"/>
          <a:chExt cx="0" cy="0"/>
        </a:xfrm>
      </p:grpSpPr>
      <p:pic>
        <p:nvPicPr>
          <p:cNvPr id="15" name="Picture 15"/>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xmlns="" r:embed="rId6"/>
              </a:ext>
            </a:extLst>
          </a:blip>
          <a:srcRect/>
          <a:stretch>
            <a:fillRect/>
          </a:stretch>
        </p:blipFill>
        <p:spPr>
          <a:xfrm rot="-2317294">
            <a:off x="135445" y="765517"/>
            <a:ext cx="2348424" cy="768575"/>
          </a:xfrm>
          <a:prstGeom prst="rect">
            <a:avLst/>
          </a:prstGeom>
        </p:spPr>
      </p:pic>
      <p:pic>
        <p:nvPicPr>
          <p:cNvPr id="16" name="Picture 16"/>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xmlns="" r:embed="rId8"/>
              </a:ext>
            </a:extLst>
          </a:blip>
          <a:srcRect/>
          <a:stretch>
            <a:fillRect/>
          </a:stretch>
        </p:blipFill>
        <p:spPr>
          <a:xfrm>
            <a:off x="16687800" y="477706"/>
            <a:ext cx="1061203" cy="1061203"/>
          </a:xfrm>
          <a:prstGeom prst="rect">
            <a:avLst/>
          </a:prstGeom>
        </p:spPr>
      </p:pic>
      <mc:AlternateContent xmlns:mc="http://schemas.openxmlformats.org/markup-compatibility/2006">
        <mc:Choice xmlns:am3d="http://schemas.microsoft.com/office/drawing/2017/model3d" xmlns="" Requires="am3d">
          <p:graphicFrame>
            <p:nvGraphicFramePr>
              <p:cNvPr id="25" name="3D Model 24" descr="Gift">
                <a:extLst>
                  <a:ext uri="{FF2B5EF4-FFF2-40B4-BE49-F238E27FC236}">
                    <a16:creationId xmlns:a16="http://schemas.microsoft.com/office/drawing/2014/main" id="{B417FC02-2C71-48BC-B1FA-3FD9A06B8FD9}"/>
                  </a:ext>
                </a:extLst>
              </p:cNvPr>
              <p:cNvGraphicFramePr>
                <a:graphicFrameLocks noChangeAspect="1"/>
              </p:cNvGraphicFramePr>
              <p:nvPr>
                <p:extLst>
                  <p:ext uri="{D42A27DB-BD31-4B8C-83A1-F6EECF244321}">
                    <p14:modId xmlns:p14="http://schemas.microsoft.com/office/powerpoint/2010/main" val="1557354626"/>
                  </p:ext>
                </p:extLst>
              </p:nvPr>
            </p:nvGraphicFramePr>
            <p:xfrm>
              <a:off x="2345603" y="240877"/>
              <a:ext cx="2700567" cy="3060000"/>
            </p:xfrm>
            <a:graphic>
              <a:graphicData uri="http://schemas.microsoft.com/office/drawing/2017/model3d">
                <am3d:model3d r:embed="rId9">
                  <am3d:spPr>
                    <a:xfrm>
                      <a:off x="0" y="0"/>
                      <a:ext cx="2700567" cy="3060000"/>
                    </a:xfrm>
                    <a:prstGeom prst="rect">
                      <a:avLst/>
                    </a:prstGeom>
                  </am3d:spPr>
                  <am3d:camera>
                    <am3d:pos x="0" y="0" z="73723093"/>
                    <am3d:up dx="0" dy="36000000" dz="0"/>
                    <am3d:lookAt x="0" y="0" z="0"/>
                    <am3d:perspective fov="2700000"/>
                  </am3d:camera>
                  <am3d:trans>
                    <am3d:meterPerModelUnit n="1094140" d="1000000"/>
                    <am3d:preTrans dx="1" dy="-17194320" dz="-613100"/>
                    <am3d:scale>
                      <am3d:sx n="1000000" d="1000000"/>
                      <am3d:sy n="1000000" d="1000000"/>
                      <am3d:sz n="1000000" d="1000000"/>
                    </am3d:scale>
                    <am3d:rot ax="2684554" ay="127064" az="125845"/>
                    <am3d:postTrans dx="0" dy="0" dz="0"/>
                  </am3d:trans>
                  <am3d:raster rName="Office3DRenderer" rVer="16.0.8326">
                    <am3d:blip r:embed="rId10"/>
                  </am3d:raster>
                  <am3d:objViewport viewportSz="4109136"/>
                  <am3d:ambientLight>
                    <am3d:clr>
                      <a:scrgbClr r="50000" g="50000" b="50000"/>
                    </am3d:clr>
                    <am3d:illuminance n="500000" d="1000000"/>
                  </am3d:ambientLight>
                  <am3d:ptLight rad="0">
                    <am3d:clr>
                      <a:scrgbClr r="100000" g="75000" b="50000"/>
                    </am3d:clr>
                    <am3d:intensity n="9765625" d="1000000"/>
                    <am3d:pos x="21959998" y="70920001" z="16344003"/>
                  </am3d:ptLight>
                  <am3d:ptLight rad="0">
                    <am3d:clr>
                      <a:scrgbClr r="40000" g="60000" b="95000"/>
                    </am3d:clr>
                    <am3d:intensity n="12250000" d="1000000"/>
                    <am3d:pos x="-37964106" y="51130435" z="57631972"/>
                  </am3d:ptLight>
                  <am3d:ptLight rad="0">
                    <am3d:clr>
                      <a:scrgbClr r="86837" g="72700" b="100000"/>
                    </am3d:clr>
                    <am3d:intensity n="3125000" d="1000000"/>
                    <am3d:pos x="-37739122" y="58056624" z="-34769649"/>
                  </am3d:ptLight>
                </am3d:model3d>
              </a:graphicData>
            </a:graphic>
          </p:graphicFrame>
        </mc:Choice>
        <mc:Fallback>
          <p:pic>
            <p:nvPicPr>
              <p:cNvPr id="25" name="3D Model 24" descr="Gift">
                <a:extLst>
                  <a:ext uri="{FF2B5EF4-FFF2-40B4-BE49-F238E27FC236}">
                    <a16:creationId xmlns:a16="http://schemas.microsoft.com/office/drawing/2014/main" xmlns="" id="{B417FC02-2C71-48BC-B1FA-3FD9A06B8FD9}"/>
                  </a:ext>
                </a:extLst>
              </p:cNvPr>
              <p:cNvPicPr>
                <a:picLocks noGrp="1" noRot="1" noChangeAspect="1" noMove="1" noResize="1" noEditPoints="1" noAdjustHandles="1" noChangeArrowheads="1" noChangeShapeType="1" noCrop="1"/>
              </p:cNvPicPr>
              <p:nvPr/>
            </p:nvPicPr>
            <p:blipFill>
              <a:blip r:embed="rId11"/>
              <a:stretch>
                <a:fillRect/>
              </a:stretch>
            </p:blipFill>
            <p:spPr>
              <a:xfrm>
                <a:off x="2345603" y="240877"/>
                <a:ext cx="2700567" cy="3060000"/>
              </a:xfrm>
              <a:prstGeom prst="rect">
                <a:avLst/>
              </a:prstGeom>
            </p:spPr>
          </p:pic>
        </mc:Fallback>
      </mc:AlternateContent>
      <p:pic>
        <p:nvPicPr>
          <p:cNvPr id="34" name="Picture 33">
            <a:hlinkClick r:id="rId12" action="ppaction://hlinksldjump"/>
            <a:extLst>
              <a:ext uri="{FF2B5EF4-FFF2-40B4-BE49-F238E27FC236}">
                <a16:creationId xmlns:a16="http://schemas.microsoft.com/office/drawing/2014/main" xmlns="" id="{40A6ECC7-20DE-471C-B2F4-982077E881A8}"/>
              </a:ext>
            </a:extLst>
          </p:cNvPr>
          <p:cNvPicPr>
            <a:picLocks noChangeAspect="1"/>
          </p:cNvPicPr>
          <p:nvPr/>
        </p:nvPicPr>
        <p:blipFill>
          <a:blip r:embed="rId13"/>
          <a:stretch>
            <a:fillRect/>
          </a:stretch>
        </p:blipFill>
        <p:spPr>
          <a:xfrm>
            <a:off x="627963" y="3009900"/>
            <a:ext cx="2761721" cy="7109291"/>
          </a:xfrm>
          <a:prstGeom prst="rect">
            <a:avLst/>
          </a:prstGeom>
        </p:spPr>
      </p:pic>
      <p:grpSp>
        <p:nvGrpSpPr>
          <p:cNvPr id="17" name="A - 9Slide.vn">
            <a:extLst>
              <a:ext uri="{FF2B5EF4-FFF2-40B4-BE49-F238E27FC236}">
                <a16:creationId xmlns:a16="http://schemas.microsoft.com/office/drawing/2014/main" xmlns="" id="{C46244BB-3369-4EAA-B324-EC399B7C843D}"/>
              </a:ext>
            </a:extLst>
          </p:cNvPr>
          <p:cNvGrpSpPr/>
          <p:nvPr/>
        </p:nvGrpSpPr>
        <p:grpSpPr>
          <a:xfrm>
            <a:off x="5648901" y="5331883"/>
            <a:ext cx="11919405" cy="707886"/>
            <a:chOff x="7982585" y="2011634"/>
            <a:chExt cx="10712069" cy="707886"/>
          </a:xfrm>
        </p:grpSpPr>
        <p:sp>
          <p:nvSpPr>
            <p:cNvPr id="18" name="文本框 19">
              <a:extLst>
                <a:ext uri="{FF2B5EF4-FFF2-40B4-BE49-F238E27FC236}">
                  <a16:creationId xmlns:a16="http://schemas.microsoft.com/office/drawing/2014/main" xmlns="" id="{3E77BEC0-63BE-4680-B9B0-0E1D1103F82B}"/>
                </a:ext>
              </a:extLst>
            </p:cNvPr>
            <p:cNvSpPr txBox="1"/>
            <p:nvPr/>
          </p:nvSpPr>
          <p:spPr>
            <a:xfrm>
              <a:off x="8705398" y="2011634"/>
              <a:ext cx="9989256" cy="707886"/>
            </a:xfrm>
            <a:prstGeom prst="rect">
              <a:avLst/>
            </a:prstGeom>
            <a:noFill/>
          </p:spPr>
          <p:txBody>
            <a:bodyPr wrap="square" rtlCol="0">
              <a:spAutoFit/>
            </a:bodyPr>
            <a:lstStyle/>
            <a:p>
              <a:r>
                <a:rPr lang="en-US" altLang="zh-CN" sz="4000" b="1" dirty="0">
                  <a:solidFill>
                    <a:sysClr val="windowText" lastClr="000000"/>
                  </a:solidFill>
                  <a:latin typeface="Times New Roman" pitchFamily="18" charset="0"/>
                  <a:cs typeface="Times New Roman" pitchFamily="18" charset="0"/>
                  <a:sym typeface="+mn-lt"/>
                </a:rPr>
                <a:t>A</a:t>
              </a:r>
              <a:r>
                <a:rPr lang="en-US" altLang="zh-CN" sz="4000" b="1">
                  <a:solidFill>
                    <a:sysClr val="windowText" lastClr="000000"/>
                  </a:solidFill>
                  <a:latin typeface="Times New Roman" pitchFamily="18" charset="0"/>
                  <a:cs typeface="Times New Roman" pitchFamily="18" charset="0"/>
                  <a:sym typeface="+mn-lt"/>
                </a:rPr>
                <a:t>. Ít nhất 4 lần trong ngày.</a:t>
              </a:r>
              <a:endParaRPr lang="zh-CN" altLang="en-US" sz="4000" b="1" dirty="0">
                <a:solidFill>
                  <a:sysClr val="windowText" lastClr="000000"/>
                </a:solidFill>
                <a:latin typeface="Times New Roman" pitchFamily="18" charset="0"/>
                <a:cs typeface="Times New Roman" pitchFamily="18" charset="0"/>
                <a:sym typeface="+mn-lt"/>
              </a:endParaRPr>
            </a:p>
          </p:txBody>
        </p:sp>
        <p:pic>
          <p:nvPicPr>
            <p:cNvPr id="19" name="图片 20">
              <a:extLst>
                <a:ext uri="{FF2B5EF4-FFF2-40B4-BE49-F238E27FC236}">
                  <a16:creationId xmlns:a16="http://schemas.microsoft.com/office/drawing/2014/main" xmlns="" id="{CCC85CF4-63B5-41CB-AC2A-FF905F580568}"/>
                </a:ext>
              </a:extLst>
            </p:cNvPr>
            <p:cNvPicPr>
              <a:picLocks noChangeAspect="1"/>
            </p:cNvPicPr>
            <p:nvPr/>
          </p:nvPicPr>
          <p:blipFill>
            <a:blip r:embed="rId14" cstate="screen">
              <a:extLst>
                <a:ext uri="{28A0092B-C50C-407E-A947-70E740481C1C}">
                  <a14:useLocalDpi xmlns:a14="http://schemas.microsoft.com/office/drawing/2010/main"/>
                </a:ext>
              </a:extLst>
            </a:blip>
            <a:stretch>
              <a:fillRect/>
            </a:stretch>
          </p:blipFill>
          <p:spPr>
            <a:xfrm>
              <a:off x="7982585" y="2113915"/>
              <a:ext cx="626745" cy="582930"/>
            </a:xfrm>
            <a:prstGeom prst="rect">
              <a:avLst/>
            </a:prstGeom>
          </p:spPr>
        </p:pic>
      </p:grpSp>
      <p:grpSp>
        <p:nvGrpSpPr>
          <p:cNvPr id="20" name="B - 9Slide.vn">
            <a:extLst>
              <a:ext uri="{FF2B5EF4-FFF2-40B4-BE49-F238E27FC236}">
                <a16:creationId xmlns:a16="http://schemas.microsoft.com/office/drawing/2014/main" xmlns="" id="{90B7647B-67CA-4153-9124-3311C0348499}"/>
              </a:ext>
            </a:extLst>
          </p:cNvPr>
          <p:cNvGrpSpPr/>
          <p:nvPr/>
        </p:nvGrpSpPr>
        <p:grpSpPr>
          <a:xfrm>
            <a:off x="5648902" y="6175755"/>
            <a:ext cx="10016176" cy="707886"/>
            <a:chOff x="7982585" y="2011634"/>
            <a:chExt cx="10016176" cy="707886"/>
          </a:xfrm>
        </p:grpSpPr>
        <p:sp>
          <p:nvSpPr>
            <p:cNvPr id="21" name="文本框 19">
              <a:extLst>
                <a:ext uri="{FF2B5EF4-FFF2-40B4-BE49-F238E27FC236}">
                  <a16:creationId xmlns:a16="http://schemas.microsoft.com/office/drawing/2014/main" xmlns="" id="{C24A1D74-00DB-4128-A17D-5FF217FFBCB8}"/>
                </a:ext>
              </a:extLst>
            </p:cNvPr>
            <p:cNvSpPr txBox="1"/>
            <p:nvPr/>
          </p:nvSpPr>
          <p:spPr>
            <a:xfrm>
              <a:off x="8705399" y="2011634"/>
              <a:ext cx="9293362" cy="707886"/>
            </a:xfrm>
            <a:prstGeom prst="rect">
              <a:avLst/>
            </a:prstGeom>
            <a:noFill/>
          </p:spPr>
          <p:txBody>
            <a:bodyPr wrap="square" rtlCol="0">
              <a:spAutoFit/>
            </a:bodyPr>
            <a:lstStyle/>
            <a:p>
              <a:r>
                <a:rPr lang="en-US" altLang="zh-CN" sz="4000" b="1" dirty="0">
                  <a:solidFill>
                    <a:sysClr val="windowText" lastClr="000000"/>
                  </a:solidFill>
                  <a:latin typeface="Times New Roman" pitchFamily="18" charset="0"/>
                  <a:cs typeface="Times New Roman" pitchFamily="18" charset="0"/>
                  <a:sym typeface="+mn-lt"/>
                </a:rPr>
                <a:t>B</a:t>
              </a:r>
              <a:r>
                <a:rPr lang="en-US" altLang="zh-CN" sz="4000" b="1">
                  <a:solidFill>
                    <a:sysClr val="windowText" lastClr="000000"/>
                  </a:solidFill>
                  <a:latin typeface="Times New Roman" pitchFamily="18" charset="0"/>
                  <a:cs typeface="Times New Roman" pitchFamily="18" charset="0"/>
                  <a:sym typeface="+mn-lt"/>
                </a:rPr>
                <a:t>. Ít nhất 3 lần trong ngày.</a:t>
              </a:r>
              <a:endParaRPr lang="zh-CN" altLang="en-US" sz="4000" b="1" dirty="0">
                <a:solidFill>
                  <a:sysClr val="windowText" lastClr="000000"/>
                </a:solidFill>
                <a:latin typeface="Times New Roman" pitchFamily="18" charset="0"/>
                <a:cs typeface="Times New Roman" pitchFamily="18" charset="0"/>
                <a:sym typeface="+mn-lt"/>
              </a:endParaRPr>
            </a:p>
          </p:txBody>
        </p:sp>
        <p:pic>
          <p:nvPicPr>
            <p:cNvPr id="22" name="图片 20">
              <a:extLst>
                <a:ext uri="{FF2B5EF4-FFF2-40B4-BE49-F238E27FC236}">
                  <a16:creationId xmlns:a16="http://schemas.microsoft.com/office/drawing/2014/main" xmlns="" id="{9FB7CD3D-1744-42F4-952F-E2F651A5DF51}"/>
                </a:ext>
              </a:extLst>
            </p:cNvPr>
            <p:cNvPicPr>
              <a:picLocks noChangeAspect="1"/>
            </p:cNvPicPr>
            <p:nvPr/>
          </p:nvPicPr>
          <p:blipFill>
            <a:blip r:embed="rId14" cstate="screen">
              <a:extLst>
                <a:ext uri="{28A0092B-C50C-407E-A947-70E740481C1C}">
                  <a14:useLocalDpi xmlns:a14="http://schemas.microsoft.com/office/drawing/2010/main"/>
                </a:ext>
              </a:extLst>
            </a:blip>
            <a:stretch>
              <a:fillRect/>
            </a:stretch>
          </p:blipFill>
          <p:spPr>
            <a:xfrm>
              <a:off x="7982585" y="2113915"/>
              <a:ext cx="626745" cy="582930"/>
            </a:xfrm>
            <a:prstGeom prst="rect">
              <a:avLst/>
            </a:prstGeom>
          </p:spPr>
        </p:pic>
      </p:grpSp>
      <p:grpSp>
        <p:nvGrpSpPr>
          <p:cNvPr id="23" name="C - 9Slide.vn">
            <a:extLst>
              <a:ext uri="{FF2B5EF4-FFF2-40B4-BE49-F238E27FC236}">
                <a16:creationId xmlns:a16="http://schemas.microsoft.com/office/drawing/2014/main" xmlns="" id="{9B586EFA-4603-448C-B9E3-98DC2763EEA3}"/>
              </a:ext>
            </a:extLst>
          </p:cNvPr>
          <p:cNvGrpSpPr/>
          <p:nvPr/>
        </p:nvGrpSpPr>
        <p:grpSpPr>
          <a:xfrm>
            <a:off x="5641578" y="7051526"/>
            <a:ext cx="8326478" cy="707886"/>
            <a:chOff x="7982585" y="2011634"/>
            <a:chExt cx="8326478" cy="707886"/>
          </a:xfrm>
        </p:grpSpPr>
        <p:sp>
          <p:nvSpPr>
            <p:cNvPr id="28" name="文本框 19">
              <a:extLst>
                <a:ext uri="{FF2B5EF4-FFF2-40B4-BE49-F238E27FC236}">
                  <a16:creationId xmlns:a16="http://schemas.microsoft.com/office/drawing/2014/main" xmlns="" id="{6F2FF505-91CA-40D8-B3AA-FBD3A13F7334}"/>
                </a:ext>
              </a:extLst>
            </p:cNvPr>
            <p:cNvSpPr txBox="1"/>
            <p:nvPr/>
          </p:nvSpPr>
          <p:spPr>
            <a:xfrm>
              <a:off x="8705398" y="2011634"/>
              <a:ext cx="7603665" cy="707886"/>
            </a:xfrm>
            <a:prstGeom prst="rect">
              <a:avLst/>
            </a:prstGeom>
            <a:noFill/>
          </p:spPr>
          <p:txBody>
            <a:bodyPr wrap="square" rtlCol="0">
              <a:spAutoFit/>
            </a:bodyPr>
            <a:lstStyle/>
            <a:p>
              <a:r>
                <a:rPr lang="en-US" altLang="zh-CN" sz="4000" b="1" dirty="0">
                  <a:solidFill>
                    <a:sysClr val="windowText" lastClr="000000"/>
                  </a:solidFill>
                  <a:latin typeface="Times New Roman" pitchFamily="18" charset="0"/>
                  <a:cs typeface="Times New Roman" pitchFamily="18" charset="0"/>
                  <a:sym typeface="+mn-lt"/>
                </a:rPr>
                <a:t>C</a:t>
              </a:r>
              <a:r>
                <a:rPr lang="en-US" altLang="zh-CN" sz="4000" b="1">
                  <a:solidFill>
                    <a:sysClr val="windowText" lastClr="000000"/>
                  </a:solidFill>
                  <a:latin typeface="Times New Roman" pitchFamily="18" charset="0"/>
                  <a:cs typeface="Times New Roman" pitchFamily="18" charset="0"/>
                  <a:sym typeface="+mn-lt"/>
                </a:rPr>
                <a:t>. Ít nhất 2 lần trong ngày.</a:t>
              </a:r>
              <a:endParaRPr lang="zh-CN" altLang="en-US" sz="4000" b="1" dirty="0">
                <a:solidFill>
                  <a:sysClr val="windowText" lastClr="000000"/>
                </a:solidFill>
                <a:latin typeface="Times New Roman" pitchFamily="18" charset="0"/>
                <a:cs typeface="Times New Roman" pitchFamily="18" charset="0"/>
                <a:sym typeface="+mn-lt"/>
              </a:endParaRPr>
            </a:p>
          </p:txBody>
        </p:sp>
        <p:pic>
          <p:nvPicPr>
            <p:cNvPr id="37" name="图片 20">
              <a:extLst>
                <a:ext uri="{FF2B5EF4-FFF2-40B4-BE49-F238E27FC236}">
                  <a16:creationId xmlns:a16="http://schemas.microsoft.com/office/drawing/2014/main" xmlns="" id="{960D412A-5A75-499D-B0AA-BF4B7E53628A}"/>
                </a:ext>
              </a:extLst>
            </p:cNvPr>
            <p:cNvPicPr>
              <a:picLocks noChangeAspect="1"/>
            </p:cNvPicPr>
            <p:nvPr/>
          </p:nvPicPr>
          <p:blipFill>
            <a:blip r:embed="rId14" cstate="screen">
              <a:extLst>
                <a:ext uri="{28A0092B-C50C-407E-A947-70E740481C1C}">
                  <a14:useLocalDpi xmlns:a14="http://schemas.microsoft.com/office/drawing/2010/main"/>
                </a:ext>
              </a:extLst>
            </a:blip>
            <a:stretch>
              <a:fillRect/>
            </a:stretch>
          </p:blipFill>
          <p:spPr>
            <a:xfrm>
              <a:off x="7982585" y="2113915"/>
              <a:ext cx="626745" cy="582930"/>
            </a:xfrm>
            <a:prstGeom prst="rect">
              <a:avLst/>
            </a:prstGeom>
          </p:spPr>
        </p:pic>
      </p:grpSp>
      <p:sp>
        <p:nvSpPr>
          <p:cNvPr id="39" name="TextBox 38">
            <a:extLst>
              <a:ext uri="{FF2B5EF4-FFF2-40B4-BE49-F238E27FC236}">
                <a16:creationId xmlns:a16="http://schemas.microsoft.com/office/drawing/2014/main" xmlns="" id="{69295C9F-B59E-45EF-80E5-B0D4AC903B48}"/>
              </a:ext>
            </a:extLst>
          </p:cNvPr>
          <p:cNvSpPr txBox="1"/>
          <p:nvPr/>
        </p:nvSpPr>
        <p:spPr>
          <a:xfrm>
            <a:off x="3642816" y="3714349"/>
            <a:ext cx="12203983" cy="923330"/>
          </a:xfrm>
          <a:prstGeom prst="rect">
            <a:avLst/>
          </a:prstGeom>
          <a:noFill/>
        </p:spPr>
        <p:txBody>
          <a:bodyPr wrap="none" rtlCol="0">
            <a:spAutoFit/>
          </a:bodyPr>
          <a:lstStyle/>
          <a:p>
            <a:pPr algn="ctr"/>
            <a:r>
              <a:rPr lang="en-US" sz="5400">
                <a:solidFill>
                  <a:srgbClr val="272626"/>
                </a:solidFill>
                <a:latin typeface="#9Slide03 Arima Madurai ExtraBo" panose="00000900000000000000" pitchFamily="2" charset="0"/>
                <a:cs typeface="#9Slide03 Arima Madurai ExtraBo" panose="00000900000000000000" pitchFamily="2" charset="0"/>
              </a:rPr>
              <a:t>7. Khi hành kinh cần thay băng vệ sinh:</a:t>
            </a:r>
          </a:p>
        </p:txBody>
      </p:sp>
      <p:pic>
        <p:nvPicPr>
          <p:cNvPr id="40" name="Picture 39">
            <a:extLst>
              <a:ext uri="{FF2B5EF4-FFF2-40B4-BE49-F238E27FC236}">
                <a16:creationId xmlns:a16="http://schemas.microsoft.com/office/drawing/2014/main" xmlns="" id="{068B9821-69DA-4C2D-B15A-E6F3DA60899A}"/>
              </a:ext>
            </a:extLst>
          </p:cNvPr>
          <p:cNvPicPr>
            <a:picLocks noChangeAspect="1"/>
          </p:cNvPicPr>
          <p:nvPr/>
        </p:nvPicPr>
        <p:blipFill rotWithShape="1">
          <a:blip r:embed="rId15">
            <a:extLst>
              <a:ext uri="{BEBA8EAE-BF5A-486C-A8C5-ECC9F3942E4B}">
                <a14:imgProps xmlns:a14="http://schemas.microsoft.com/office/drawing/2010/main">
                  <a14:imgLayer r:embed="rId16">
                    <a14:imgEffect>
                      <a14:backgroundRemoval t="7923" b="71310" l="10000" r="90000"/>
                    </a14:imgEffect>
                  </a14:imgLayer>
                </a14:imgProps>
              </a:ext>
              <a:ext uri="{28A0092B-C50C-407E-A947-70E740481C1C}">
                <a14:useLocalDpi xmlns:a14="http://schemas.microsoft.com/office/drawing/2010/main" val="0"/>
              </a:ext>
            </a:extLst>
          </a:blip>
          <a:srcRect l="14893" t="20295" r="23538" b="29081"/>
          <a:stretch/>
        </p:blipFill>
        <p:spPr>
          <a:xfrm>
            <a:off x="5458750" y="4934791"/>
            <a:ext cx="1197797" cy="1060612"/>
          </a:xfrm>
          <a:prstGeom prst="rect">
            <a:avLst/>
          </a:prstGeom>
        </p:spPr>
      </p:pic>
      <p:pic>
        <p:nvPicPr>
          <p:cNvPr id="41" name="Picture 40">
            <a:extLst>
              <a:ext uri="{FF2B5EF4-FFF2-40B4-BE49-F238E27FC236}">
                <a16:creationId xmlns:a16="http://schemas.microsoft.com/office/drawing/2014/main" xmlns="" id="{37851FCE-6099-403B-B19E-CDCCFD286F2A}"/>
              </a:ext>
            </a:extLst>
          </p:cNvPr>
          <p:cNvPicPr>
            <a:picLocks noChangeAspect="1"/>
          </p:cNvPicPr>
          <p:nvPr/>
        </p:nvPicPr>
        <p:blipFill>
          <a:blip r:embed="rId17" cstate="print">
            <a:extLst>
              <a:ext uri="{BEBA8EAE-BF5A-486C-A8C5-ECC9F3942E4B}">
                <a14:imgProps xmlns:a14="http://schemas.microsoft.com/office/drawing/2010/main">
                  <a14:imgLayer r:embed="rId18">
                    <a14:imgEffect>
                      <a14:backgroundRemoval t="1667" b="99000" l="6667" r="96667"/>
                    </a14:imgEffect>
                  </a14:imgLayer>
                </a14:imgProps>
              </a:ext>
              <a:ext uri="{28A0092B-C50C-407E-A947-70E740481C1C}">
                <a14:useLocalDpi xmlns:a14="http://schemas.microsoft.com/office/drawing/2010/main" val="0"/>
              </a:ext>
            </a:extLst>
          </a:blip>
          <a:stretch>
            <a:fillRect/>
          </a:stretch>
        </p:blipFill>
        <p:spPr>
          <a:xfrm>
            <a:off x="5594867" y="6135429"/>
            <a:ext cx="925561" cy="925561"/>
          </a:xfrm>
          <a:prstGeom prst="rect">
            <a:avLst/>
          </a:prstGeom>
        </p:spPr>
      </p:pic>
      <p:pic>
        <p:nvPicPr>
          <p:cNvPr id="42" name="Picture 41">
            <a:extLst>
              <a:ext uri="{FF2B5EF4-FFF2-40B4-BE49-F238E27FC236}">
                <a16:creationId xmlns:a16="http://schemas.microsoft.com/office/drawing/2014/main" xmlns="" id="{B9F22730-E0F1-47CC-9412-3C6F18A162F7}"/>
              </a:ext>
            </a:extLst>
          </p:cNvPr>
          <p:cNvPicPr>
            <a:picLocks noChangeAspect="1"/>
          </p:cNvPicPr>
          <p:nvPr/>
        </p:nvPicPr>
        <p:blipFill>
          <a:blip r:embed="rId17" cstate="print">
            <a:extLst>
              <a:ext uri="{BEBA8EAE-BF5A-486C-A8C5-ECC9F3942E4B}">
                <a14:imgProps xmlns:a14="http://schemas.microsoft.com/office/drawing/2010/main">
                  <a14:imgLayer r:embed="rId18">
                    <a14:imgEffect>
                      <a14:backgroundRemoval t="1667" b="99000" l="6667" r="96667"/>
                    </a14:imgEffect>
                  </a14:imgLayer>
                </a14:imgProps>
              </a:ext>
              <a:ext uri="{28A0092B-C50C-407E-A947-70E740481C1C}">
                <a14:useLocalDpi xmlns:a14="http://schemas.microsoft.com/office/drawing/2010/main" val="0"/>
              </a:ext>
            </a:extLst>
          </a:blip>
          <a:stretch>
            <a:fillRect/>
          </a:stretch>
        </p:blipFill>
        <p:spPr>
          <a:xfrm>
            <a:off x="5478036" y="7001953"/>
            <a:ext cx="925561" cy="925561"/>
          </a:xfrm>
          <a:prstGeom prst="rect">
            <a:avLst/>
          </a:prstGeom>
        </p:spPr>
      </p:pic>
      <p:grpSp>
        <p:nvGrpSpPr>
          <p:cNvPr id="26" name="Graphic 3">
            <a:extLst>
              <a:ext uri="{FF2B5EF4-FFF2-40B4-BE49-F238E27FC236}">
                <a16:creationId xmlns:a16="http://schemas.microsoft.com/office/drawing/2014/main" xmlns="" id="{26F5A597-39D3-4CE7-A1C9-C634DEF109EF}"/>
              </a:ext>
            </a:extLst>
          </p:cNvPr>
          <p:cNvGrpSpPr/>
          <p:nvPr/>
        </p:nvGrpSpPr>
        <p:grpSpPr>
          <a:xfrm>
            <a:off x="15751321" y="5922565"/>
            <a:ext cx="2171281" cy="4158526"/>
            <a:chOff x="7730797" y="5960889"/>
            <a:chExt cx="2171281" cy="4158526"/>
          </a:xfrm>
        </p:grpSpPr>
        <p:grpSp>
          <p:nvGrpSpPr>
            <p:cNvPr id="27" name="Graphic 3">
              <a:extLst>
                <a:ext uri="{FF2B5EF4-FFF2-40B4-BE49-F238E27FC236}">
                  <a16:creationId xmlns:a16="http://schemas.microsoft.com/office/drawing/2014/main" xmlns="" id="{B4078F9D-22C1-4C49-8D00-B821BF374C3C}"/>
                </a:ext>
              </a:extLst>
            </p:cNvPr>
            <p:cNvGrpSpPr/>
            <p:nvPr/>
          </p:nvGrpSpPr>
          <p:grpSpPr>
            <a:xfrm>
              <a:off x="7730797" y="5960889"/>
              <a:ext cx="2171281" cy="4158526"/>
              <a:chOff x="7730797" y="5960889"/>
              <a:chExt cx="2171281" cy="4158526"/>
            </a:xfrm>
          </p:grpSpPr>
          <p:grpSp>
            <p:nvGrpSpPr>
              <p:cNvPr id="131" name="Graphic 3">
                <a:extLst>
                  <a:ext uri="{FF2B5EF4-FFF2-40B4-BE49-F238E27FC236}">
                    <a16:creationId xmlns:a16="http://schemas.microsoft.com/office/drawing/2014/main" xmlns="" id="{6E7DA1EF-841B-4EDA-A8E7-CA44FB62AD7A}"/>
                  </a:ext>
                </a:extLst>
              </p:cNvPr>
              <p:cNvGrpSpPr/>
              <p:nvPr/>
            </p:nvGrpSpPr>
            <p:grpSpPr>
              <a:xfrm>
                <a:off x="8185924" y="8985272"/>
                <a:ext cx="1290805" cy="1134143"/>
                <a:chOff x="8185924" y="8985272"/>
                <a:chExt cx="1290805" cy="1134143"/>
              </a:xfrm>
            </p:grpSpPr>
            <p:grpSp>
              <p:nvGrpSpPr>
                <p:cNvPr id="334" name="Graphic 3">
                  <a:extLst>
                    <a:ext uri="{FF2B5EF4-FFF2-40B4-BE49-F238E27FC236}">
                      <a16:creationId xmlns:a16="http://schemas.microsoft.com/office/drawing/2014/main" xmlns="" id="{F62F5C91-2C6C-48CA-AA14-D84927A7964B}"/>
                    </a:ext>
                  </a:extLst>
                </p:cNvPr>
                <p:cNvGrpSpPr/>
                <p:nvPr/>
              </p:nvGrpSpPr>
              <p:grpSpPr>
                <a:xfrm>
                  <a:off x="8185924" y="8999628"/>
                  <a:ext cx="637453" cy="1091074"/>
                  <a:chOff x="8185924" y="8999628"/>
                  <a:chExt cx="637453" cy="1091074"/>
                </a:xfrm>
              </p:grpSpPr>
              <p:grpSp>
                <p:nvGrpSpPr>
                  <p:cNvPr id="358" name="Graphic 3">
                    <a:extLst>
                      <a:ext uri="{FF2B5EF4-FFF2-40B4-BE49-F238E27FC236}">
                        <a16:creationId xmlns:a16="http://schemas.microsoft.com/office/drawing/2014/main" xmlns="" id="{FC8104F7-2E91-4067-B1B2-0ECF83572371}"/>
                      </a:ext>
                    </a:extLst>
                  </p:cNvPr>
                  <p:cNvGrpSpPr/>
                  <p:nvPr/>
                </p:nvGrpSpPr>
                <p:grpSpPr>
                  <a:xfrm>
                    <a:off x="8390894" y="8999628"/>
                    <a:ext cx="370271" cy="843196"/>
                    <a:chOff x="8390894" y="8999628"/>
                    <a:chExt cx="370271" cy="843196"/>
                  </a:xfrm>
                </p:grpSpPr>
                <p:sp>
                  <p:nvSpPr>
                    <p:cNvPr id="381" name="Freeform: Shape 380">
                      <a:extLst>
                        <a:ext uri="{FF2B5EF4-FFF2-40B4-BE49-F238E27FC236}">
                          <a16:creationId xmlns:a16="http://schemas.microsoft.com/office/drawing/2014/main" xmlns="" id="{A4044552-0CD9-4282-B8B3-269AC1DF0698}"/>
                        </a:ext>
                      </a:extLst>
                    </p:cNvPr>
                    <p:cNvSpPr/>
                    <p:nvPr/>
                  </p:nvSpPr>
                  <p:spPr>
                    <a:xfrm>
                      <a:off x="8390894" y="9013984"/>
                      <a:ext cx="360700" cy="828839"/>
                    </a:xfrm>
                    <a:custGeom>
                      <a:avLst/>
                      <a:gdLst>
                        <a:gd name="connsiteX0" fmla="*/ 250636 w 360700"/>
                        <a:gd name="connsiteY0" fmla="*/ 392404 h 828839"/>
                        <a:gd name="connsiteX1" fmla="*/ 236280 w 360700"/>
                        <a:gd name="connsiteY1" fmla="*/ 172275 h 828839"/>
                        <a:gd name="connsiteX2" fmla="*/ 250636 w 360700"/>
                        <a:gd name="connsiteY2" fmla="*/ 66996 h 828839"/>
                        <a:gd name="connsiteX3" fmla="*/ 255422 w 360700"/>
                        <a:gd name="connsiteY3" fmla="*/ 33498 h 828839"/>
                        <a:gd name="connsiteX4" fmla="*/ 188426 w 360700"/>
                        <a:gd name="connsiteY4" fmla="*/ 28712 h 828839"/>
                        <a:gd name="connsiteX5" fmla="*/ 68790 w 360700"/>
                        <a:gd name="connsiteY5" fmla="*/ 4785 h 828839"/>
                        <a:gd name="connsiteX6" fmla="*/ 30507 w 360700"/>
                        <a:gd name="connsiteY6" fmla="*/ 0 h 828839"/>
                        <a:gd name="connsiteX7" fmla="*/ 16151 w 360700"/>
                        <a:gd name="connsiteY7" fmla="*/ 52640 h 828839"/>
                        <a:gd name="connsiteX8" fmla="*/ 1795 w 360700"/>
                        <a:gd name="connsiteY8" fmla="*/ 162704 h 828839"/>
                        <a:gd name="connsiteX9" fmla="*/ 16151 w 360700"/>
                        <a:gd name="connsiteY9" fmla="*/ 397189 h 828839"/>
                        <a:gd name="connsiteX10" fmla="*/ 174070 w 360700"/>
                        <a:gd name="connsiteY10" fmla="*/ 823091 h 828839"/>
                        <a:gd name="connsiteX11" fmla="*/ 174070 w 360700"/>
                        <a:gd name="connsiteY11" fmla="*/ 827877 h 828839"/>
                        <a:gd name="connsiteX12" fmla="*/ 250636 w 360700"/>
                        <a:gd name="connsiteY12" fmla="*/ 813521 h 828839"/>
                        <a:gd name="connsiteX13" fmla="*/ 351130 w 360700"/>
                        <a:gd name="connsiteY13" fmla="*/ 794379 h 828839"/>
                        <a:gd name="connsiteX14" fmla="*/ 355915 w 360700"/>
                        <a:gd name="connsiteY14" fmla="*/ 789594 h 828839"/>
                        <a:gd name="connsiteX15" fmla="*/ 360701 w 360700"/>
                        <a:gd name="connsiteY15" fmla="*/ 780023 h 828839"/>
                        <a:gd name="connsiteX16" fmla="*/ 250636 w 360700"/>
                        <a:gd name="connsiteY16" fmla="*/ 392404 h 82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0700" h="828839">
                          <a:moveTo>
                            <a:pt x="250636" y="392404"/>
                          </a:moveTo>
                          <a:cubicBezTo>
                            <a:pt x="236280" y="320623"/>
                            <a:pt x="231494" y="244056"/>
                            <a:pt x="236280" y="172275"/>
                          </a:cubicBezTo>
                          <a:cubicBezTo>
                            <a:pt x="236280" y="133991"/>
                            <a:pt x="245851" y="100494"/>
                            <a:pt x="250636" y="66996"/>
                          </a:cubicBezTo>
                          <a:cubicBezTo>
                            <a:pt x="250636" y="57425"/>
                            <a:pt x="255422" y="43069"/>
                            <a:pt x="255422" y="33498"/>
                          </a:cubicBezTo>
                          <a:cubicBezTo>
                            <a:pt x="231494" y="33498"/>
                            <a:pt x="212353" y="33498"/>
                            <a:pt x="188426" y="28712"/>
                          </a:cubicBezTo>
                          <a:cubicBezTo>
                            <a:pt x="145357" y="23927"/>
                            <a:pt x="107074" y="14356"/>
                            <a:pt x="68790" y="4785"/>
                          </a:cubicBezTo>
                          <a:cubicBezTo>
                            <a:pt x="59220" y="0"/>
                            <a:pt x="44863" y="0"/>
                            <a:pt x="30507" y="0"/>
                          </a:cubicBezTo>
                          <a:cubicBezTo>
                            <a:pt x="25722" y="19142"/>
                            <a:pt x="20936" y="33498"/>
                            <a:pt x="16151" y="52640"/>
                          </a:cubicBezTo>
                          <a:cubicBezTo>
                            <a:pt x="6580" y="86137"/>
                            <a:pt x="1795" y="124421"/>
                            <a:pt x="1795" y="162704"/>
                          </a:cubicBezTo>
                          <a:cubicBezTo>
                            <a:pt x="-2991" y="239271"/>
                            <a:pt x="1795" y="320623"/>
                            <a:pt x="16151" y="397189"/>
                          </a:cubicBezTo>
                          <a:cubicBezTo>
                            <a:pt x="30507" y="473756"/>
                            <a:pt x="150143" y="794379"/>
                            <a:pt x="174070" y="823091"/>
                          </a:cubicBezTo>
                          <a:cubicBezTo>
                            <a:pt x="174070" y="823091"/>
                            <a:pt x="174070" y="827877"/>
                            <a:pt x="174070" y="827877"/>
                          </a:cubicBezTo>
                          <a:cubicBezTo>
                            <a:pt x="197997" y="832662"/>
                            <a:pt x="226709" y="818306"/>
                            <a:pt x="250636" y="813521"/>
                          </a:cubicBezTo>
                          <a:cubicBezTo>
                            <a:pt x="284134" y="803950"/>
                            <a:pt x="317632" y="799164"/>
                            <a:pt x="351130" y="794379"/>
                          </a:cubicBezTo>
                          <a:cubicBezTo>
                            <a:pt x="355915" y="794379"/>
                            <a:pt x="355915" y="789594"/>
                            <a:pt x="355915" y="789594"/>
                          </a:cubicBezTo>
                          <a:cubicBezTo>
                            <a:pt x="360701" y="789594"/>
                            <a:pt x="360701" y="784808"/>
                            <a:pt x="360701" y="780023"/>
                          </a:cubicBezTo>
                          <a:cubicBezTo>
                            <a:pt x="322418" y="646031"/>
                            <a:pt x="274563" y="526396"/>
                            <a:pt x="250636" y="392404"/>
                          </a:cubicBezTo>
                          <a:close/>
                        </a:path>
                      </a:pathLst>
                    </a:custGeom>
                    <a:solidFill>
                      <a:srgbClr val="FBC98F"/>
                    </a:solidFill>
                    <a:ln w="47824" cap="flat">
                      <a:noFill/>
                      <a:prstDash val="solid"/>
                      <a:miter/>
                    </a:ln>
                  </p:spPr>
                  <p:txBody>
                    <a:bodyPr rtlCol="0" anchor="ctr"/>
                    <a:lstStyle/>
                    <a:p>
                      <a:endParaRPr lang="en-US"/>
                    </a:p>
                  </p:txBody>
                </p:sp>
                <p:sp>
                  <p:nvSpPr>
                    <p:cNvPr id="382" name="Freeform: Shape 381">
                      <a:extLst>
                        <a:ext uri="{FF2B5EF4-FFF2-40B4-BE49-F238E27FC236}">
                          <a16:creationId xmlns:a16="http://schemas.microsoft.com/office/drawing/2014/main" xmlns="" id="{023C02EB-A8DC-41F2-B39E-1404EE304F07}"/>
                        </a:ext>
                      </a:extLst>
                    </p:cNvPr>
                    <p:cNvSpPr/>
                    <p:nvPr/>
                  </p:nvSpPr>
                  <p:spPr>
                    <a:xfrm>
                      <a:off x="8390894" y="8999628"/>
                      <a:ext cx="370271" cy="837447"/>
                    </a:xfrm>
                    <a:custGeom>
                      <a:avLst/>
                      <a:gdLst>
                        <a:gd name="connsiteX0" fmla="*/ 188426 w 370271"/>
                        <a:gd name="connsiteY0" fmla="*/ 837448 h 837447"/>
                        <a:gd name="connsiteX1" fmla="*/ 188426 w 370271"/>
                        <a:gd name="connsiteY1" fmla="*/ 837448 h 837447"/>
                        <a:gd name="connsiteX2" fmla="*/ 178855 w 370271"/>
                        <a:gd name="connsiteY2" fmla="*/ 837448 h 837447"/>
                        <a:gd name="connsiteX3" fmla="*/ 174070 w 370271"/>
                        <a:gd name="connsiteY3" fmla="*/ 832662 h 837447"/>
                        <a:gd name="connsiteX4" fmla="*/ 174070 w 370271"/>
                        <a:gd name="connsiteY4" fmla="*/ 827877 h 837447"/>
                        <a:gd name="connsiteX5" fmla="*/ 16151 w 370271"/>
                        <a:gd name="connsiteY5" fmla="*/ 401975 h 837447"/>
                        <a:gd name="connsiteX6" fmla="*/ 1795 w 370271"/>
                        <a:gd name="connsiteY6" fmla="*/ 167490 h 837447"/>
                        <a:gd name="connsiteX7" fmla="*/ 16151 w 370271"/>
                        <a:gd name="connsiteY7" fmla="*/ 57425 h 837447"/>
                        <a:gd name="connsiteX8" fmla="*/ 25722 w 370271"/>
                        <a:gd name="connsiteY8" fmla="*/ 19142 h 837447"/>
                        <a:gd name="connsiteX9" fmla="*/ 30507 w 370271"/>
                        <a:gd name="connsiteY9" fmla="*/ 4785 h 837447"/>
                        <a:gd name="connsiteX10" fmla="*/ 35292 w 370271"/>
                        <a:gd name="connsiteY10" fmla="*/ 0 h 837447"/>
                        <a:gd name="connsiteX11" fmla="*/ 44863 w 370271"/>
                        <a:gd name="connsiteY11" fmla="*/ 0 h 837447"/>
                        <a:gd name="connsiteX12" fmla="*/ 68790 w 370271"/>
                        <a:gd name="connsiteY12" fmla="*/ 4785 h 837447"/>
                        <a:gd name="connsiteX13" fmla="*/ 83147 w 370271"/>
                        <a:gd name="connsiteY13" fmla="*/ 9571 h 837447"/>
                        <a:gd name="connsiteX14" fmla="*/ 188426 w 370271"/>
                        <a:gd name="connsiteY14" fmla="*/ 28712 h 837447"/>
                        <a:gd name="connsiteX15" fmla="*/ 255422 w 370271"/>
                        <a:gd name="connsiteY15" fmla="*/ 33498 h 837447"/>
                        <a:gd name="connsiteX16" fmla="*/ 260207 w 370271"/>
                        <a:gd name="connsiteY16" fmla="*/ 33498 h 837447"/>
                        <a:gd name="connsiteX17" fmla="*/ 260207 w 370271"/>
                        <a:gd name="connsiteY17" fmla="*/ 38283 h 837447"/>
                        <a:gd name="connsiteX18" fmla="*/ 260207 w 370271"/>
                        <a:gd name="connsiteY18" fmla="*/ 47854 h 837447"/>
                        <a:gd name="connsiteX19" fmla="*/ 255422 w 370271"/>
                        <a:gd name="connsiteY19" fmla="*/ 76567 h 837447"/>
                        <a:gd name="connsiteX20" fmla="*/ 250636 w 370271"/>
                        <a:gd name="connsiteY20" fmla="*/ 90923 h 837447"/>
                        <a:gd name="connsiteX21" fmla="*/ 241066 w 370271"/>
                        <a:gd name="connsiteY21" fmla="*/ 181846 h 837447"/>
                        <a:gd name="connsiteX22" fmla="*/ 255422 w 370271"/>
                        <a:gd name="connsiteY22" fmla="*/ 401975 h 837447"/>
                        <a:gd name="connsiteX23" fmla="*/ 360701 w 370271"/>
                        <a:gd name="connsiteY23" fmla="*/ 751311 h 837447"/>
                        <a:gd name="connsiteX24" fmla="*/ 370272 w 370271"/>
                        <a:gd name="connsiteY24" fmla="*/ 780023 h 837447"/>
                        <a:gd name="connsiteX25" fmla="*/ 370272 w 370271"/>
                        <a:gd name="connsiteY25" fmla="*/ 789594 h 837447"/>
                        <a:gd name="connsiteX26" fmla="*/ 365486 w 370271"/>
                        <a:gd name="connsiteY26" fmla="*/ 794379 h 837447"/>
                        <a:gd name="connsiteX27" fmla="*/ 355915 w 370271"/>
                        <a:gd name="connsiteY27" fmla="*/ 799165 h 837447"/>
                        <a:gd name="connsiteX28" fmla="*/ 312847 w 370271"/>
                        <a:gd name="connsiteY28" fmla="*/ 808735 h 837447"/>
                        <a:gd name="connsiteX29" fmla="*/ 255422 w 370271"/>
                        <a:gd name="connsiteY29" fmla="*/ 818306 h 837447"/>
                        <a:gd name="connsiteX30" fmla="*/ 236280 w 370271"/>
                        <a:gd name="connsiteY30" fmla="*/ 823092 h 837447"/>
                        <a:gd name="connsiteX31" fmla="*/ 188426 w 370271"/>
                        <a:gd name="connsiteY31" fmla="*/ 837448 h 837447"/>
                        <a:gd name="connsiteX32" fmla="*/ 183640 w 370271"/>
                        <a:gd name="connsiteY32" fmla="*/ 827877 h 837447"/>
                        <a:gd name="connsiteX33" fmla="*/ 188426 w 370271"/>
                        <a:gd name="connsiteY33" fmla="*/ 827877 h 837447"/>
                        <a:gd name="connsiteX34" fmla="*/ 188426 w 370271"/>
                        <a:gd name="connsiteY34" fmla="*/ 827877 h 837447"/>
                        <a:gd name="connsiteX35" fmla="*/ 231494 w 370271"/>
                        <a:gd name="connsiteY35" fmla="*/ 818306 h 837447"/>
                        <a:gd name="connsiteX36" fmla="*/ 250636 w 370271"/>
                        <a:gd name="connsiteY36" fmla="*/ 813521 h 837447"/>
                        <a:gd name="connsiteX37" fmla="*/ 308061 w 370271"/>
                        <a:gd name="connsiteY37" fmla="*/ 803950 h 837447"/>
                        <a:gd name="connsiteX38" fmla="*/ 351130 w 370271"/>
                        <a:gd name="connsiteY38" fmla="*/ 794379 h 837447"/>
                        <a:gd name="connsiteX39" fmla="*/ 351130 w 370271"/>
                        <a:gd name="connsiteY39" fmla="*/ 794379 h 837447"/>
                        <a:gd name="connsiteX40" fmla="*/ 355915 w 370271"/>
                        <a:gd name="connsiteY40" fmla="*/ 789594 h 837447"/>
                        <a:gd name="connsiteX41" fmla="*/ 355915 w 370271"/>
                        <a:gd name="connsiteY41" fmla="*/ 789594 h 837447"/>
                        <a:gd name="connsiteX42" fmla="*/ 346345 w 370271"/>
                        <a:gd name="connsiteY42" fmla="*/ 760881 h 837447"/>
                        <a:gd name="connsiteX43" fmla="*/ 241066 w 370271"/>
                        <a:gd name="connsiteY43" fmla="*/ 406760 h 837447"/>
                        <a:gd name="connsiteX44" fmla="*/ 226709 w 370271"/>
                        <a:gd name="connsiteY44" fmla="*/ 186631 h 837447"/>
                        <a:gd name="connsiteX45" fmla="*/ 236280 w 370271"/>
                        <a:gd name="connsiteY45" fmla="*/ 95708 h 837447"/>
                        <a:gd name="connsiteX46" fmla="*/ 236280 w 370271"/>
                        <a:gd name="connsiteY46" fmla="*/ 81352 h 837447"/>
                        <a:gd name="connsiteX47" fmla="*/ 241066 w 370271"/>
                        <a:gd name="connsiteY47" fmla="*/ 57425 h 837447"/>
                        <a:gd name="connsiteX48" fmla="*/ 241066 w 370271"/>
                        <a:gd name="connsiteY48" fmla="*/ 52640 h 837447"/>
                        <a:gd name="connsiteX49" fmla="*/ 178855 w 370271"/>
                        <a:gd name="connsiteY49" fmla="*/ 47854 h 837447"/>
                        <a:gd name="connsiteX50" fmla="*/ 73576 w 370271"/>
                        <a:gd name="connsiteY50" fmla="*/ 28712 h 837447"/>
                        <a:gd name="connsiteX51" fmla="*/ 59220 w 370271"/>
                        <a:gd name="connsiteY51" fmla="*/ 23927 h 837447"/>
                        <a:gd name="connsiteX52" fmla="*/ 35292 w 370271"/>
                        <a:gd name="connsiteY52" fmla="*/ 19142 h 837447"/>
                        <a:gd name="connsiteX53" fmla="*/ 30507 w 370271"/>
                        <a:gd name="connsiteY53" fmla="*/ 19142 h 837447"/>
                        <a:gd name="connsiteX54" fmla="*/ 30507 w 370271"/>
                        <a:gd name="connsiteY54" fmla="*/ 28712 h 837447"/>
                        <a:gd name="connsiteX55" fmla="*/ 20936 w 370271"/>
                        <a:gd name="connsiteY55" fmla="*/ 66996 h 837447"/>
                        <a:gd name="connsiteX56" fmla="*/ 6580 w 370271"/>
                        <a:gd name="connsiteY56" fmla="*/ 172275 h 837447"/>
                        <a:gd name="connsiteX57" fmla="*/ 20936 w 370271"/>
                        <a:gd name="connsiteY57" fmla="*/ 401975 h 837447"/>
                        <a:gd name="connsiteX58" fmla="*/ 183640 w 370271"/>
                        <a:gd name="connsiteY58" fmla="*/ 827877 h 837447"/>
                        <a:gd name="connsiteX59" fmla="*/ 183640 w 370271"/>
                        <a:gd name="connsiteY59" fmla="*/ 827877 h 83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70271" h="837447">
                          <a:moveTo>
                            <a:pt x="188426" y="837448"/>
                          </a:moveTo>
                          <a:lnTo>
                            <a:pt x="188426" y="837448"/>
                          </a:lnTo>
                          <a:cubicBezTo>
                            <a:pt x="183640" y="837448"/>
                            <a:pt x="183640" y="837448"/>
                            <a:pt x="178855" y="837448"/>
                          </a:cubicBezTo>
                          <a:cubicBezTo>
                            <a:pt x="174070" y="837448"/>
                            <a:pt x="174070" y="832662"/>
                            <a:pt x="174070" y="832662"/>
                          </a:cubicBezTo>
                          <a:cubicBezTo>
                            <a:pt x="174070" y="832662"/>
                            <a:pt x="174070" y="827877"/>
                            <a:pt x="174070" y="827877"/>
                          </a:cubicBezTo>
                          <a:cubicBezTo>
                            <a:pt x="145357" y="784808"/>
                            <a:pt x="30507" y="473756"/>
                            <a:pt x="16151" y="401975"/>
                          </a:cubicBezTo>
                          <a:cubicBezTo>
                            <a:pt x="1795" y="325408"/>
                            <a:pt x="-2991" y="244056"/>
                            <a:pt x="1795" y="167490"/>
                          </a:cubicBezTo>
                          <a:cubicBezTo>
                            <a:pt x="6580" y="124421"/>
                            <a:pt x="6580" y="90923"/>
                            <a:pt x="16151" y="57425"/>
                          </a:cubicBezTo>
                          <a:cubicBezTo>
                            <a:pt x="20936" y="43069"/>
                            <a:pt x="20936" y="28712"/>
                            <a:pt x="25722" y="19142"/>
                          </a:cubicBezTo>
                          <a:lnTo>
                            <a:pt x="30507" y="4785"/>
                          </a:lnTo>
                          <a:cubicBezTo>
                            <a:pt x="30507" y="0"/>
                            <a:pt x="35292" y="0"/>
                            <a:pt x="35292" y="0"/>
                          </a:cubicBezTo>
                          <a:lnTo>
                            <a:pt x="44863" y="0"/>
                          </a:lnTo>
                          <a:cubicBezTo>
                            <a:pt x="54434" y="0"/>
                            <a:pt x="64005" y="4785"/>
                            <a:pt x="68790" y="4785"/>
                          </a:cubicBezTo>
                          <a:lnTo>
                            <a:pt x="83147" y="9571"/>
                          </a:lnTo>
                          <a:cubicBezTo>
                            <a:pt x="121430" y="19142"/>
                            <a:pt x="154928" y="23927"/>
                            <a:pt x="188426" y="28712"/>
                          </a:cubicBezTo>
                          <a:cubicBezTo>
                            <a:pt x="207567" y="28712"/>
                            <a:pt x="231494" y="33498"/>
                            <a:pt x="255422" y="33498"/>
                          </a:cubicBezTo>
                          <a:cubicBezTo>
                            <a:pt x="255422" y="33498"/>
                            <a:pt x="260207" y="33498"/>
                            <a:pt x="260207" y="33498"/>
                          </a:cubicBezTo>
                          <a:cubicBezTo>
                            <a:pt x="260207" y="33498"/>
                            <a:pt x="260207" y="38283"/>
                            <a:pt x="260207" y="38283"/>
                          </a:cubicBezTo>
                          <a:lnTo>
                            <a:pt x="260207" y="47854"/>
                          </a:lnTo>
                          <a:cubicBezTo>
                            <a:pt x="260207" y="57425"/>
                            <a:pt x="260207" y="66996"/>
                            <a:pt x="255422" y="76567"/>
                          </a:cubicBezTo>
                          <a:lnTo>
                            <a:pt x="250636" y="90923"/>
                          </a:lnTo>
                          <a:cubicBezTo>
                            <a:pt x="245851" y="119635"/>
                            <a:pt x="241066" y="153134"/>
                            <a:pt x="241066" y="181846"/>
                          </a:cubicBezTo>
                          <a:cubicBezTo>
                            <a:pt x="236280" y="253627"/>
                            <a:pt x="241066" y="325408"/>
                            <a:pt x="255422" y="401975"/>
                          </a:cubicBezTo>
                          <a:cubicBezTo>
                            <a:pt x="274563" y="526396"/>
                            <a:pt x="317632" y="641246"/>
                            <a:pt x="360701" y="751311"/>
                          </a:cubicBezTo>
                          <a:lnTo>
                            <a:pt x="370272" y="780023"/>
                          </a:lnTo>
                          <a:cubicBezTo>
                            <a:pt x="370272" y="784808"/>
                            <a:pt x="370272" y="784808"/>
                            <a:pt x="370272" y="789594"/>
                          </a:cubicBezTo>
                          <a:cubicBezTo>
                            <a:pt x="370272" y="789594"/>
                            <a:pt x="365486" y="794379"/>
                            <a:pt x="365486" y="794379"/>
                          </a:cubicBezTo>
                          <a:cubicBezTo>
                            <a:pt x="365486" y="799165"/>
                            <a:pt x="360701" y="799165"/>
                            <a:pt x="355915" y="799165"/>
                          </a:cubicBezTo>
                          <a:cubicBezTo>
                            <a:pt x="341559" y="803950"/>
                            <a:pt x="327203" y="803950"/>
                            <a:pt x="312847" y="808735"/>
                          </a:cubicBezTo>
                          <a:cubicBezTo>
                            <a:pt x="293705" y="813521"/>
                            <a:pt x="274563" y="813521"/>
                            <a:pt x="255422" y="818306"/>
                          </a:cubicBezTo>
                          <a:cubicBezTo>
                            <a:pt x="250636" y="818306"/>
                            <a:pt x="241066" y="823092"/>
                            <a:pt x="236280" y="823092"/>
                          </a:cubicBezTo>
                          <a:cubicBezTo>
                            <a:pt x="217138" y="832662"/>
                            <a:pt x="202782" y="837448"/>
                            <a:pt x="188426" y="837448"/>
                          </a:cubicBezTo>
                          <a:close/>
                          <a:moveTo>
                            <a:pt x="183640" y="827877"/>
                          </a:moveTo>
                          <a:cubicBezTo>
                            <a:pt x="183640" y="827877"/>
                            <a:pt x="188426" y="827877"/>
                            <a:pt x="188426" y="827877"/>
                          </a:cubicBezTo>
                          <a:lnTo>
                            <a:pt x="188426" y="827877"/>
                          </a:lnTo>
                          <a:cubicBezTo>
                            <a:pt x="202782" y="827877"/>
                            <a:pt x="217138" y="823092"/>
                            <a:pt x="231494" y="818306"/>
                          </a:cubicBezTo>
                          <a:cubicBezTo>
                            <a:pt x="236280" y="818306"/>
                            <a:pt x="245851" y="813521"/>
                            <a:pt x="250636" y="813521"/>
                          </a:cubicBezTo>
                          <a:cubicBezTo>
                            <a:pt x="269778" y="808735"/>
                            <a:pt x="288920" y="803950"/>
                            <a:pt x="308061" y="803950"/>
                          </a:cubicBezTo>
                          <a:cubicBezTo>
                            <a:pt x="322418" y="799165"/>
                            <a:pt x="336774" y="799165"/>
                            <a:pt x="351130" y="794379"/>
                          </a:cubicBezTo>
                          <a:cubicBezTo>
                            <a:pt x="351130" y="794379"/>
                            <a:pt x="351130" y="794379"/>
                            <a:pt x="351130" y="794379"/>
                          </a:cubicBezTo>
                          <a:cubicBezTo>
                            <a:pt x="351130" y="794379"/>
                            <a:pt x="351130" y="789594"/>
                            <a:pt x="355915" y="789594"/>
                          </a:cubicBezTo>
                          <a:cubicBezTo>
                            <a:pt x="355915" y="789594"/>
                            <a:pt x="355915" y="789594"/>
                            <a:pt x="355915" y="789594"/>
                          </a:cubicBezTo>
                          <a:lnTo>
                            <a:pt x="346345" y="760881"/>
                          </a:lnTo>
                          <a:cubicBezTo>
                            <a:pt x="303276" y="646031"/>
                            <a:pt x="264993" y="531181"/>
                            <a:pt x="241066" y="406760"/>
                          </a:cubicBezTo>
                          <a:cubicBezTo>
                            <a:pt x="226709" y="330194"/>
                            <a:pt x="221924" y="258413"/>
                            <a:pt x="226709" y="186631"/>
                          </a:cubicBezTo>
                          <a:cubicBezTo>
                            <a:pt x="226709" y="153134"/>
                            <a:pt x="231494" y="124421"/>
                            <a:pt x="236280" y="95708"/>
                          </a:cubicBezTo>
                          <a:lnTo>
                            <a:pt x="236280" y="81352"/>
                          </a:lnTo>
                          <a:cubicBezTo>
                            <a:pt x="236280" y="71781"/>
                            <a:pt x="241066" y="62211"/>
                            <a:pt x="241066" y="57425"/>
                          </a:cubicBezTo>
                          <a:lnTo>
                            <a:pt x="241066" y="52640"/>
                          </a:lnTo>
                          <a:cubicBezTo>
                            <a:pt x="217138" y="52640"/>
                            <a:pt x="197997" y="52640"/>
                            <a:pt x="178855" y="47854"/>
                          </a:cubicBezTo>
                          <a:cubicBezTo>
                            <a:pt x="140571" y="43069"/>
                            <a:pt x="107074" y="38283"/>
                            <a:pt x="73576" y="28712"/>
                          </a:cubicBezTo>
                          <a:lnTo>
                            <a:pt x="59220" y="23927"/>
                          </a:lnTo>
                          <a:cubicBezTo>
                            <a:pt x="49649" y="23927"/>
                            <a:pt x="40078" y="19142"/>
                            <a:pt x="35292" y="19142"/>
                          </a:cubicBezTo>
                          <a:lnTo>
                            <a:pt x="30507" y="19142"/>
                          </a:lnTo>
                          <a:lnTo>
                            <a:pt x="30507" y="28712"/>
                          </a:lnTo>
                          <a:cubicBezTo>
                            <a:pt x="25722" y="43069"/>
                            <a:pt x="20936" y="52640"/>
                            <a:pt x="20936" y="66996"/>
                          </a:cubicBezTo>
                          <a:cubicBezTo>
                            <a:pt x="16151" y="100494"/>
                            <a:pt x="11365" y="133992"/>
                            <a:pt x="6580" y="172275"/>
                          </a:cubicBezTo>
                          <a:cubicBezTo>
                            <a:pt x="1795" y="248842"/>
                            <a:pt x="6580" y="325408"/>
                            <a:pt x="20936" y="401975"/>
                          </a:cubicBezTo>
                          <a:cubicBezTo>
                            <a:pt x="40078" y="478542"/>
                            <a:pt x="159713" y="799165"/>
                            <a:pt x="183640" y="827877"/>
                          </a:cubicBezTo>
                          <a:cubicBezTo>
                            <a:pt x="183640" y="823092"/>
                            <a:pt x="183640" y="827877"/>
                            <a:pt x="183640" y="827877"/>
                          </a:cubicBezTo>
                          <a:close/>
                        </a:path>
                      </a:pathLst>
                    </a:custGeom>
                    <a:solidFill>
                      <a:srgbClr val="D97D30"/>
                    </a:solidFill>
                    <a:ln w="47824" cap="flat">
                      <a:noFill/>
                      <a:prstDash val="solid"/>
                      <a:miter/>
                    </a:ln>
                  </p:spPr>
                  <p:txBody>
                    <a:bodyPr rtlCol="0" anchor="ctr"/>
                    <a:lstStyle/>
                    <a:p>
                      <a:endParaRPr lang="en-US"/>
                    </a:p>
                  </p:txBody>
                </p:sp>
              </p:grpSp>
              <p:sp>
                <p:nvSpPr>
                  <p:cNvPr id="359" name="Freeform: Shape 358">
                    <a:extLst>
                      <a:ext uri="{FF2B5EF4-FFF2-40B4-BE49-F238E27FC236}">
                        <a16:creationId xmlns:a16="http://schemas.microsoft.com/office/drawing/2014/main" xmlns="" id="{8033DD95-5D23-47D2-80F6-BDAF93AA13AB}"/>
                      </a:ext>
                    </a:extLst>
                  </p:cNvPr>
                  <p:cNvSpPr/>
                  <p:nvPr/>
                </p:nvSpPr>
                <p:spPr>
                  <a:xfrm>
                    <a:off x="8390562" y="9009199"/>
                    <a:ext cx="365818" cy="828839"/>
                  </a:xfrm>
                  <a:custGeom>
                    <a:avLst/>
                    <a:gdLst>
                      <a:gd name="connsiteX0" fmla="*/ 365819 w 365818"/>
                      <a:gd name="connsiteY0" fmla="*/ 775237 h 828839"/>
                      <a:gd name="connsiteX1" fmla="*/ 250969 w 365818"/>
                      <a:gd name="connsiteY1" fmla="*/ 392404 h 828839"/>
                      <a:gd name="connsiteX2" fmla="*/ 236612 w 365818"/>
                      <a:gd name="connsiteY2" fmla="*/ 172275 h 828839"/>
                      <a:gd name="connsiteX3" fmla="*/ 250969 w 365818"/>
                      <a:gd name="connsiteY3" fmla="*/ 66996 h 828839"/>
                      <a:gd name="connsiteX4" fmla="*/ 255754 w 365818"/>
                      <a:gd name="connsiteY4" fmla="*/ 33498 h 828839"/>
                      <a:gd name="connsiteX5" fmla="*/ 188758 w 365818"/>
                      <a:gd name="connsiteY5" fmla="*/ 28712 h 828839"/>
                      <a:gd name="connsiteX6" fmla="*/ 69123 w 365818"/>
                      <a:gd name="connsiteY6" fmla="*/ 4785 h 828839"/>
                      <a:gd name="connsiteX7" fmla="*/ 30839 w 365818"/>
                      <a:gd name="connsiteY7" fmla="*/ 0 h 828839"/>
                      <a:gd name="connsiteX8" fmla="*/ 16483 w 365818"/>
                      <a:gd name="connsiteY8" fmla="*/ 52640 h 828839"/>
                      <a:gd name="connsiteX9" fmla="*/ 2127 w 365818"/>
                      <a:gd name="connsiteY9" fmla="*/ 162704 h 828839"/>
                      <a:gd name="connsiteX10" fmla="*/ 2127 w 365818"/>
                      <a:gd name="connsiteY10" fmla="*/ 301481 h 828839"/>
                      <a:gd name="connsiteX11" fmla="*/ 30839 w 365818"/>
                      <a:gd name="connsiteY11" fmla="*/ 200987 h 828839"/>
                      <a:gd name="connsiteX12" fmla="*/ 136118 w 365818"/>
                      <a:gd name="connsiteY12" fmla="*/ 191417 h 828839"/>
                      <a:gd name="connsiteX13" fmla="*/ 140904 w 365818"/>
                      <a:gd name="connsiteY13" fmla="*/ 306266 h 828839"/>
                      <a:gd name="connsiteX14" fmla="*/ 145690 w 365818"/>
                      <a:gd name="connsiteY14" fmla="*/ 440258 h 828839"/>
                      <a:gd name="connsiteX15" fmla="*/ 174402 w 365818"/>
                      <a:gd name="connsiteY15" fmla="*/ 598177 h 828839"/>
                      <a:gd name="connsiteX16" fmla="*/ 126548 w 365818"/>
                      <a:gd name="connsiteY16" fmla="*/ 727383 h 828839"/>
                      <a:gd name="connsiteX17" fmla="*/ 169617 w 365818"/>
                      <a:gd name="connsiteY17" fmla="*/ 823091 h 828839"/>
                      <a:gd name="connsiteX18" fmla="*/ 169617 w 365818"/>
                      <a:gd name="connsiteY18" fmla="*/ 827877 h 828839"/>
                      <a:gd name="connsiteX19" fmla="*/ 246183 w 365818"/>
                      <a:gd name="connsiteY19" fmla="*/ 813521 h 828839"/>
                      <a:gd name="connsiteX20" fmla="*/ 346677 w 365818"/>
                      <a:gd name="connsiteY20" fmla="*/ 794379 h 828839"/>
                      <a:gd name="connsiteX21" fmla="*/ 351462 w 365818"/>
                      <a:gd name="connsiteY21" fmla="*/ 789594 h 828839"/>
                      <a:gd name="connsiteX22" fmla="*/ 365819 w 365818"/>
                      <a:gd name="connsiteY22" fmla="*/ 775237 h 82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5818" h="828839">
                        <a:moveTo>
                          <a:pt x="365819" y="775237"/>
                        </a:moveTo>
                        <a:cubicBezTo>
                          <a:pt x="322750" y="650817"/>
                          <a:pt x="274896" y="526396"/>
                          <a:pt x="250969" y="392404"/>
                        </a:cubicBezTo>
                        <a:cubicBezTo>
                          <a:pt x="236612" y="320623"/>
                          <a:pt x="231827" y="244056"/>
                          <a:pt x="236612" y="172275"/>
                        </a:cubicBezTo>
                        <a:cubicBezTo>
                          <a:pt x="236612" y="133991"/>
                          <a:pt x="246183" y="100494"/>
                          <a:pt x="250969" y="66996"/>
                        </a:cubicBezTo>
                        <a:cubicBezTo>
                          <a:pt x="250969" y="57425"/>
                          <a:pt x="255754" y="43068"/>
                          <a:pt x="255754" y="33498"/>
                        </a:cubicBezTo>
                        <a:cubicBezTo>
                          <a:pt x="231827" y="33498"/>
                          <a:pt x="212685" y="33498"/>
                          <a:pt x="188758" y="28712"/>
                        </a:cubicBezTo>
                        <a:cubicBezTo>
                          <a:pt x="145690" y="23927"/>
                          <a:pt x="107406" y="14356"/>
                          <a:pt x="69123" y="4785"/>
                        </a:cubicBezTo>
                        <a:cubicBezTo>
                          <a:pt x="59552" y="0"/>
                          <a:pt x="45195" y="0"/>
                          <a:pt x="30839" y="0"/>
                        </a:cubicBezTo>
                        <a:cubicBezTo>
                          <a:pt x="26054" y="19141"/>
                          <a:pt x="21268" y="33498"/>
                          <a:pt x="16483" y="52640"/>
                        </a:cubicBezTo>
                        <a:cubicBezTo>
                          <a:pt x="6912" y="86137"/>
                          <a:pt x="2127" y="124421"/>
                          <a:pt x="2127" y="162704"/>
                        </a:cubicBezTo>
                        <a:cubicBezTo>
                          <a:pt x="-2659" y="210558"/>
                          <a:pt x="2127" y="258412"/>
                          <a:pt x="2127" y="301481"/>
                        </a:cubicBezTo>
                        <a:cubicBezTo>
                          <a:pt x="6912" y="267983"/>
                          <a:pt x="11698" y="229700"/>
                          <a:pt x="30839" y="200987"/>
                        </a:cubicBezTo>
                        <a:cubicBezTo>
                          <a:pt x="54767" y="162704"/>
                          <a:pt x="107406" y="157919"/>
                          <a:pt x="136118" y="191417"/>
                        </a:cubicBezTo>
                        <a:cubicBezTo>
                          <a:pt x="160046" y="220129"/>
                          <a:pt x="150475" y="272769"/>
                          <a:pt x="140904" y="306266"/>
                        </a:cubicBezTo>
                        <a:cubicBezTo>
                          <a:pt x="131333" y="354121"/>
                          <a:pt x="131333" y="392404"/>
                          <a:pt x="145690" y="440258"/>
                        </a:cubicBezTo>
                        <a:cubicBezTo>
                          <a:pt x="160046" y="492898"/>
                          <a:pt x="174402" y="545537"/>
                          <a:pt x="174402" y="598177"/>
                        </a:cubicBezTo>
                        <a:cubicBezTo>
                          <a:pt x="174402" y="641245"/>
                          <a:pt x="160046" y="703456"/>
                          <a:pt x="126548" y="727383"/>
                        </a:cubicBezTo>
                        <a:cubicBezTo>
                          <a:pt x="145690" y="775237"/>
                          <a:pt x="164831" y="813521"/>
                          <a:pt x="169617" y="823091"/>
                        </a:cubicBezTo>
                        <a:cubicBezTo>
                          <a:pt x="169617" y="823091"/>
                          <a:pt x="169617" y="827877"/>
                          <a:pt x="169617" y="827877"/>
                        </a:cubicBezTo>
                        <a:cubicBezTo>
                          <a:pt x="193544" y="832662"/>
                          <a:pt x="222256" y="818306"/>
                          <a:pt x="246183" y="813521"/>
                        </a:cubicBezTo>
                        <a:cubicBezTo>
                          <a:pt x="279681" y="803950"/>
                          <a:pt x="313179" y="799164"/>
                          <a:pt x="346677" y="794379"/>
                        </a:cubicBezTo>
                        <a:cubicBezTo>
                          <a:pt x="351462" y="794379"/>
                          <a:pt x="351462" y="789594"/>
                          <a:pt x="351462" y="789594"/>
                        </a:cubicBezTo>
                        <a:cubicBezTo>
                          <a:pt x="365819" y="784808"/>
                          <a:pt x="365819" y="780023"/>
                          <a:pt x="365819" y="775237"/>
                        </a:cubicBezTo>
                        <a:close/>
                      </a:path>
                    </a:pathLst>
                  </a:custGeom>
                  <a:solidFill>
                    <a:srgbClr val="FBC98F">
                      <a:alpha val="50000"/>
                    </a:srgbClr>
                  </a:solidFill>
                  <a:ln w="47824" cap="flat">
                    <a:noFill/>
                    <a:prstDash val="solid"/>
                    <a:miter/>
                  </a:ln>
                </p:spPr>
                <p:txBody>
                  <a:bodyPr rtlCol="0" anchor="ctr"/>
                  <a:lstStyle/>
                  <a:p>
                    <a:endParaRPr lang="en-US"/>
                  </a:p>
                </p:txBody>
              </p:sp>
              <p:sp>
                <p:nvSpPr>
                  <p:cNvPr id="360" name="Freeform: Shape 359">
                    <a:extLst>
                      <a:ext uri="{FF2B5EF4-FFF2-40B4-BE49-F238E27FC236}">
                        <a16:creationId xmlns:a16="http://schemas.microsoft.com/office/drawing/2014/main" xmlns="" id="{9A3D185F-5A12-4F8D-A62C-87DEDA292248}"/>
                      </a:ext>
                    </a:extLst>
                  </p:cNvPr>
                  <p:cNvSpPr/>
                  <p:nvPr/>
                </p:nvSpPr>
                <p:spPr>
                  <a:xfrm>
                    <a:off x="8397474" y="9009199"/>
                    <a:ext cx="358906" cy="799164"/>
                  </a:xfrm>
                  <a:custGeom>
                    <a:avLst/>
                    <a:gdLst>
                      <a:gd name="connsiteX0" fmla="*/ 358906 w 358906"/>
                      <a:gd name="connsiteY0" fmla="*/ 775237 h 799164"/>
                      <a:gd name="connsiteX1" fmla="*/ 244056 w 358906"/>
                      <a:gd name="connsiteY1" fmla="*/ 392404 h 799164"/>
                      <a:gd name="connsiteX2" fmla="*/ 229700 w 358906"/>
                      <a:gd name="connsiteY2" fmla="*/ 172275 h 799164"/>
                      <a:gd name="connsiteX3" fmla="*/ 244056 w 358906"/>
                      <a:gd name="connsiteY3" fmla="*/ 66996 h 799164"/>
                      <a:gd name="connsiteX4" fmla="*/ 248842 w 358906"/>
                      <a:gd name="connsiteY4" fmla="*/ 33498 h 799164"/>
                      <a:gd name="connsiteX5" fmla="*/ 181846 w 358906"/>
                      <a:gd name="connsiteY5" fmla="*/ 28712 h 799164"/>
                      <a:gd name="connsiteX6" fmla="*/ 62210 w 358906"/>
                      <a:gd name="connsiteY6" fmla="*/ 4785 h 799164"/>
                      <a:gd name="connsiteX7" fmla="*/ 23927 w 358906"/>
                      <a:gd name="connsiteY7" fmla="*/ 0 h 799164"/>
                      <a:gd name="connsiteX8" fmla="*/ 9571 w 358906"/>
                      <a:gd name="connsiteY8" fmla="*/ 52640 h 799164"/>
                      <a:gd name="connsiteX9" fmla="*/ 0 w 358906"/>
                      <a:gd name="connsiteY9" fmla="*/ 100494 h 799164"/>
                      <a:gd name="connsiteX10" fmla="*/ 86137 w 358906"/>
                      <a:gd name="connsiteY10" fmla="*/ 124421 h 799164"/>
                      <a:gd name="connsiteX11" fmla="*/ 157919 w 358906"/>
                      <a:gd name="connsiteY11" fmla="*/ 162704 h 799164"/>
                      <a:gd name="connsiteX12" fmla="*/ 177060 w 358906"/>
                      <a:gd name="connsiteY12" fmla="*/ 334979 h 799164"/>
                      <a:gd name="connsiteX13" fmla="*/ 215344 w 358906"/>
                      <a:gd name="connsiteY13" fmla="*/ 559894 h 799164"/>
                      <a:gd name="connsiteX14" fmla="*/ 330194 w 358906"/>
                      <a:gd name="connsiteY14" fmla="*/ 799164 h 799164"/>
                      <a:gd name="connsiteX15" fmla="*/ 339765 w 358906"/>
                      <a:gd name="connsiteY15" fmla="*/ 799164 h 799164"/>
                      <a:gd name="connsiteX16" fmla="*/ 344550 w 358906"/>
                      <a:gd name="connsiteY16" fmla="*/ 794379 h 799164"/>
                      <a:gd name="connsiteX17" fmla="*/ 358906 w 358906"/>
                      <a:gd name="connsiteY17" fmla="*/ 775237 h 799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8906" h="799164">
                        <a:moveTo>
                          <a:pt x="358906" y="775237"/>
                        </a:moveTo>
                        <a:cubicBezTo>
                          <a:pt x="315838" y="650817"/>
                          <a:pt x="267983" y="526396"/>
                          <a:pt x="244056" y="392404"/>
                        </a:cubicBezTo>
                        <a:cubicBezTo>
                          <a:pt x="229700" y="320623"/>
                          <a:pt x="224914" y="244056"/>
                          <a:pt x="229700" y="172275"/>
                        </a:cubicBezTo>
                        <a:cubicBezTo>
                          <a:pt x="229700" y="133991"/>
                          <a:pt x="239271" y="100494"/>
                          <a:pt x="244056" y="66996"/>
                        </a:cubicBezTo>
                        <a:cubicBezTo>
                          <a:pt x="244056" y="57425"/>
                          <a:pt x="248842" y="43068"/>
                          <a:pt x="248842" y="33498"/>
                        </a:cubicBezTo>
                        <a:cubicBezTo>
                          <a:pt x="224914" y="33498"/>
                          <a:pt x="205773" y="33498"/>
                          <a:pt x="181846" y="28712"/>
                        </a:cubicBezTo>
                        <a:cubicBezTo>
                          <a:pt x="138777" y="23927"/>
                          <a:pt x="100494" y="14356"/>
                          <a:pt x="62210" y="4785"/>
                        </a:cubicBezTo>
                        <a:cubicBezTo>
                          <a:pt x="52640" y="0"/>
                          <a:pt x="38283" y="0"/>
                          <a:pt x="23927" y="0"/>
                        </a:cubicBezTo>
                        <a:cubicBezTo>
                          <a:pt x="19142" y="19141"/>
                          <a:pt x="14356" y="33498"/>
                          <a:pt x="9571" y="52640"/>
                        </a:cubicBezTo>
                        <a:cubicBezTo>
                          <a:pt x="4785" y="66996"/>
                          <a:pt x="4785" y="81352"/>
                          <a:pt x="0" y="100494"/>
                        </a:cubicBezTo>
                        <a:cubicBezTo>
                          <a:pt x="0" y="110064"/>
                          <a:pt x="76567" y="119635"/>
                          <a:pt x="86137" y="124421"/>
                        </a:cubicBezTo>
                        <a:cubicBezTo>
                          <a:pt x="114850" y="129206"/>
                          <a:pt x="138777" y="138777"/>
                          <a:pt x="157919" y="162704"/>
                        </a:cubicBezTo>
                        <a:cubicBezTo>
                          <a:pt x="191417" y="210558"/>
                          <a:pt x="172275" y="277554"/>
                          <a:pt x="177060" y="334979"/>
                        </a:cubicBezTo>
                        <a:cubicBezTo>
                          <a:pt x="177060" y="421116"/>
                          <a:pt x="186631" y="478542"/>
                          <a:pt x="215344" y="559894"/>
                        </a:cubicBezTo>
                        <a:cubicBezTo>
                          <a:pt x="244056" y="636460"/>
                          <a:pt x="291910" y="732168"/>
                          <a:pt x="330194" y="799164"/>
                        </a:cubicBezTo>
                        <a:cubicBezTo>
                          <a:pt x="334979" y="799164"/>
                          <a:pt x="334979" y="799164"/>
                          <a:pt x="339765" y="799164"/>
                        </a:cubicBezTo>
                        <a:cubicBezTo>
                          <a:pt x="344550" y="799164"/>
                          <a:pt x="344550" y="794379"/>
                          <a:pt x="344550" y="794379"/>
                        </a:cubicBezTo>
                        <a:cubicBezTo>
                          <a:pt x="358906" y="784808"/>
                          <a:pt x="358906" y="780023"/>
                          <a:pt x="358906" y="775237"/>
                        </a:cubicBezTo>
                        <a:close/>
                      </a:path>
                    </a:pathLst>
                  </a:custGeom>
                  <a:solidFill>
                    <a:srgbClr val="FBC98F">
                      <a:alpha val="50000"/>
                    </a:srgbClr>
                  </a:solidFill>
                  <a:ln w="47824" cap="flat">
                    <a:noFill/>
                    <a:prstDash val="solid"/>
                    <a:miter/>
                  </a:ln>
                </p:spPr>
                <p:txBody>
                  <a:bodyPr rtlCol="0" anchor="ctr"/>
                  <a:lstStyle/>
                  <a:p>
                    <a:endParaRPr lang="en-US"/>
                  </a:p>
                </p:txBody>
              </p:sp>
              <p:grpSp>
                <p:nvGrpSpPr>
                  <p:cNvPr id="361" name="Graphic 3">
                    <a:extLst>
                      <a:ext uri="{FF2B5EF4-FFF2-40B4-BE49-F238E27FC236}">
                        <a16:creationId xmlns:a16="http://schemas.microsoft.com/office/drawing/2014/main" xmlns="" id="{6856A8B6-ADDE-4DFC-861E-E562C1CD0682}"/>
                      </a:ext>
                    </a:extLst>
                  </p:cNvPr>
                  <p:cNvGrpSpPr/>
                  <p:nvPr/>
                </p:nvGrpSpPr>
                <p:grpSpPr>
                  <a:xfrm>
                    <a:off x="8440543" y="9497311"/>
                    <a:ext cx="320622" cy="339764"/>
                    <a:chOff x="8440543" y="9497311"/>
                    <a:chExt cx="320622" cy="339764"/>
                  </a:xfrm>
                </p:grpSpPr>
                <p:sp>
                  <p:nvSpPr>
                    <p:cNvPr id="379" name="Freeform: Shape 378">
                      <a:extLst>
                        <a:ext uri="{FF2B5EF4-FFF2-40B4-BE49-F238E27FC236}">
                          <a16:creationId xmlns:a16="http://schemas.microsoft.com/office/drawing/2014/main" xmlns="" id="{A0BF8CE3-AF1E-40DA-8114-A1E2413AA6C9}"/>
                        </a:ext>
                      </a:extLst>
                    </p:cNvPr>
                    <p:cNvSpPr/>
                    <p:nvPr/>
                  </p:nvSpPr>
                  <p:spPr>
                    <a:xfrm>
                      <a:off x="8440543" y="9502097"/>
                      <a:ext cx="315837" cy="331156"/>
                    </a:xfrm>
                    <a:custGeom>
                      <a:avLst/>
                      <a:gdLst>
                        <a:gd name="connsiteX0" fmla="*/ 315838 w 315837"/>
                        <a:gd name="connsiteY0" fmla="*/ 282340 h 331156"/>
                        <a:gd name="connsiteX1" fmla="*/ 220129 w 315837"/>
                        <a:gd name="connsiteY1" fmla="*/ 0 h 331156"/>
                        <a:gd name="connsiteX2" fmla="*/ 129206 w 315837"/>
                        <a:gd name="connsiteY2" fmla="*/ 23927 h 331156"/>
                        <a:gd name="connsiteX3" fmla="*/ 38283 w 315837"/>
                        <a:gd name="connsiteY3" fmla="*/ 23927 h 331156"/>
                        <a:gd name="connsiteX4" fmla="*/ 0 w 315837"/>
                        <a:gd name="connsiteY4" fmla="*/ 9571 h 331156"/>
                        <a:gd name="connsiteX5" fmla="*/ 124421 w 315837"/>
                        <a:gd name="connsiteY5" fmla="*/ 325408 h 331156"/>
                        <a:gd name="connsiteX6" fmla="*/ 124421 w 315837"/>
                        <a:gd name="connsiteY6" fmla="*/ 330194 h 331156"/>
                        <a:gd name="connsiteX7" fmla="*/ 200987 w 315837"/>
                        <a:gd name="connsiteY7" fmla="*/ 315837 h 331156"/>
                        <a:gd name="connsiteX8" fmla="*/ 301481 w 315837"/>
                        <a:gd name="connsiteY8" fmla="*/ 296696 h 331156"/>
                        <a:gd name="connsiteX9" fmla="*/ 306266 w 315837"/>
                        <a:gd name="connsiteY9" fmla="*/ 291910 h 331156"/>
                        <a:gd name="connsiteX10" fmla="*/ 315838 w 315837"/>
                        <a:gd name="connsiteY10" fmla="*/ 282340 h 33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5837" h="331156">
                          <a:moveTo>
                            <a:pt x="315838" y="282340"/>
                          </a:moveTo>
                          <a:cubicBezTo>
                            <a:pt x="282339" y="186631"/>
                            <a:pt x="248842" y="95708"/>
                            <a:pt x="220129" y="0"/>
                          </a:cubicBezTo>
                          <a:cubicBezTo>
                            <a:pt x="191417" y="14356"/>
                            <a:pt x="162704" y="19142"/>
                            <a:pt x="129206" y="23927"/>
                          </a:cubicBezTo>
                          <a:cubicBezTo>
                            <a:pt x="100494" y="28712"/>
                            <a:pt x="66996" y="28712"/>
                            <a:pt x="38283" y="23927"/>
                          </a:cubicBezTo>
                          <a:cubicBezTo>
                            <a:pt x="23927" y="19142"/>
                            <a:pt x="14356" y="14356"/>
                            <a:pt x="0" y="9571"/>
                          </a:cubicBezTo>
                          <a:cubicBezTo>
                            <a:pt x="43068" y="133992"/>
                            <a:pt x="110064" y="306267"/>
                            <a:pt x="124421" y="325408"/>
                          </a:cubicBezTo>
                          <a:cubicBezTo>
                            <a:pt x="124421" y="325408"/>
                            <a:pt x="124421" y="330194"/>
                            <a:pt x="124421" y="330194"/>
                          </a:cubicBezTo>
                          <a:cubicBezTo>
                            <a:pt x="148348" y="334979"/>
                            <a:pt x="177060" y="320623"/>
                            <a:pt x="200987" y="315837"/>
                          </a:cubicBezTo>
                          <a:cubicBezTo>
                            <a:pt x="234485" y="306267"/>
                            <a:pt x="267983" y="301481"/>
                            <a:pt x="301481" y="296696"/>
                          </a:cubicBezTo>
                          <a:cubicBezTo>
                            <a:pt x="306266" y="296696"/>
                            <a:pt x="306266" y="291910"/>
                            <a:pt x="306266" y="291910"/>
                          </a:cubicBezTo>
                          <a:cubicBezTo>
                            <a:pt x="315838" y="291910"/>
                            <a:pt x="315838" y="287125"/>
                            <a:pt x="315838" y="282340"/>
                          </a:cubicBezTo>
                          <a:close/>
                        </a:path>
                      </a:pathLst>
                    </a:custGeom>
                    <a:solidFill>
                      <a:srgbClr val="F4F4F4"/>
                    </a:solidFill>
                    <a:ln w="47824" cap="flat">
                      <a:noFill/>
                      <a:prstDash val="solid"/>
                      <a:miter/>
                    </a:ln>
                  </p:spPr>
                  <p:txBody>
                    <a:bodyPr rtlCol="0" anchor="ctr"/>
                    <a:lstStyle/>
                    <a:p>
                      <a:endParaRPr lang="en-US"/>
                    </a:p>
                  </p:txBody>
                </p:sp>
                <p:sp>
                  <p:nvSpPr>
                    <p:cNvPr id="380" name="Freeform: Shape 379">
                      <a:extLst>
                        <a:ext uri="{FF2B5EF4-FFF2-40B4-BE49-F238E27FC236}">
                          <a16:creationId xmlns:a16="http://schemas.microsoft.com/office/drawing/2014/main" xmlns="" id="{50D0E3AE-BE3C-4B2A-B954-D3208ABFB8F6}"/>
                        </a:ext>
                      </a:extLst>
                    </p:cNvPr>
                    <p:cNvSpPr/>
                    <p:nvPr/>
                  </p:nvSpPr>
                  <p:spPr>
                    <a:xfrm>
                      <a:off x="8440543" y="9497311"/>
                      <a:ext cx="320622" cy="339764"/>
                    </a:xfrm>
                    <a:custGeom>
                      <a:avLst/>
                      <a:gdLst>
                        <a:gd name="connsiteX0" fmla="*/ 138777 w 320622"/>
                        <a:gd name="connsiteY0" fmla="*/ 339764 h 339764"/>
                        <a:gd name="connsiteX1" fmla="*/ 138777 w 320622"/>
                        <a:gd name="connsiteY1" fmla="*/ 339764 h 339764"/>
                        <a:gd name="connsiteX2" fmla="*/ 129206 w 320622"/>
                        <a:gd name="connsiteY2" fmla="*/ 339764 h 339764"/>
                        <a:gd name="connsiteX3" fmla="*/ 124421 w 320622"/>
                        <a:gd name="connsiteY3" fmla="*/ 334979 h 339764"/>
                        <a:gd name="connsiteX4" fmla="*/ 124421 w 320622"/>
                        <a:gd name="connsiteY4" fmla="*/ 330194 h 339764"/>
                        <a:gd name="connsiteX5" fmla="*/ 0 w 320622"/>
                        <a:gd name="connsiteY5" fmla="*/ 14356 h 339764"/>
                        <a:gd name="connsiteX6" fmla="*/ 0 w 320622"/>
                        <a:gd name="connsiteY6" fmla="*/ 9571 h 339764"/>
                        <a:gd name="connsiteX7" fmla="*/ 4785 w 320622"/>
                        <a:gd name="connsiteY7" fmla="*/ 9571 h 339764"/>
                        <a:gd name="connsiteX8" fmla="*/ 43068 w 320622"/>
                        <a:gd name="connsiteY8" fmla="*/ 23927 h 339764"/>
                        <a:gd name="connsiteX9" fmla="*/ 81352 w 320622"/>
                        <a:gd name="connsiteY9" fmla="*/ 28712 h 339764"/>
                        <a:gd name="connsiteX10" fmla="*/ 129206 w 320622"/>
                        <a:gd name="connsiteY10" fmla="*/ 23927 h 339764"/>
                        <a:gd name="connsiteX11" fmla="*/ 220129 w 320622"/>
                        <a:gd name="connsiteY11" fmla="*/ 0 h 339764"/>
                        <a:gd name="connsiteX12" fmla="*/ 224914 w 320622"/>
                        <a:gd name="connsiteY12" fmla="*/ 0 h 339764"/>
                        <a:gd name="connsiteX13" fmla="*/ 229700 w 320622"/>
                        <a:gd name="connsiteY13" fmla="*/ 4785 h 339764"/>
                        <a:gd name="connsiteX14" fmla="*/ 311052 w 320622"/>
                        <a:gd name="connsiteY14" fmla="*/ 258413 h 339764"/>
                        <a:gd name="connsiteX15" fmla="*/ 320623 w 320622"/>
                        <a:gd name="connsiteY15" fmla="*/ 287125 h 339764"/>
                        <a:gd name="connsiteX16" fmla="*/ 320623 w 320622"/>
                        <a:gd name="connsiteY16" fmla="*/ 296696 h 339764"/>
                        <a:gd name="connsiteX17" fmla="*/ 315838 w 320622"/>
                        <a:gd name="connsiteY17" fmla="*/ 301481 h 339764"/>
                        <a:gd name="connsiteX18" fmla="*/ 306266 w 320622"/>
                        <a:gd name="connsiteY18" fmla="*/ 306267 h 339764"/>
                        <a:gd name="connsiteX19" fmla="*/ 263198 w 320622"/>
                        <a:gd name="connsiteY19" fmla="*/ 315837 h 339764"/>
                        <a:gd name="connsiteX20" fmla="*/ 205773 w 320622"/>
                        <a:gd name="connsiteY20" fmla="*/ 325408 h 339764"/>
                        <a:gd name="connsiteX21" fmla="*/ 186631 w 320622"/>
                        <a:gd name="connsiteY21" fmla="*/ 330194 h 339764"/>
                        <a:gd name="connsiteX22" fmla="*/ 138777 w 320622"/>
                        <a:gd name="connsiteY22" fmla="*/ 339764 h 339764"/>
                        <a:gd name="connsiteX23" fmla="*/ 133991 w 320622"/>
                        <a:gd name="connsiteY23" fmla="*/ 330194 h 339764"/>
                        <a:gd name="connsiteX24" fmla="*/ 138777 w 320622"/>
                        <a:gd name="connsiteY24" fmla="*/ 330194 h 339764"/>
                        <a:gd name="connsiteX25" fmla="*/ 138777 w 320622"/>
                        <a:gd name="connsiteY25" fmla="*/ 330194 h 339764"/>
                        <a:gd name="connsiteX26" fmla="*/ 181846 w 320622"/>
                        <a:gd name="connsiteY26" fmla="*/ 320623 h 339764"/>
                        <a:gd name="connsiteX27" fmla="*/ 200987 w 320622"/>
                        <a:gd name="connsiteY27" fmla="*/ 315837 h 339764"/>
                        <a:gd name="connsiteX28" fmla="*/ 258412 w 320622"/>
                        <a:gd name="connsiteY28" fmla="*/ 306267 h 339764"/>
                        <a:gd name="connsiteX29" fmla="*/ 301481 w 320622"/>
                        <a:gd name="connsiteY29" fmla="*/ 296696 h 339764"/>
                        <a:gd name="connsiteX30" fmla="*/ 301481 w 320622"/>
                        <a:gd name="connsiteY30" fmla="*/ 296696 h 339764"/>
                        <a:gd name="connsiteX31" fmla="*/ 306266 w 320622"/>
                        <a:gd name="connsiteY31" fmla="*/ 291910 h 339764"/>
                        <a:gd name="connsiteX32" fmla="*/ 306266 w 320622"/>
                        <a:gd name="connsiteY32" fmla="*/ 291910 h 339764"/>
                        <a:gd name="connsiteX33" fmla="*/ 296696 w 320622"/>
                        <a:gd name="connsiteY33" fmla="*/ 263198 h 339764"/>
                        <a:gd name="connsiteX34" fmla="*/ 215344 w 320622"/>
                        <a:gd name="connsiteY34" fmla="*/ 14356 h 339764"/>
                        <a:gd name="connsiteX35" fmla="*/ 129206 w 320622"/>
                        <a:gd name="connsiteY35" fmla="*/ 38283 h 339764"/>
                        <a:gd name="connsiteX36" fmla="*/ 76567 w 320622"/>
                        <a:gd name="connsiteY36" fmla="*/ 43069 h 339764"/>
                        <a:gd name="connsiteX37" fmla="*/ 33498 w 320622"/>
                        <a:gd name="connsiteY37" fmla="*/ 38283 h 339764"/>
                        <a:gd name="connsiteX38" fmla="*/ 4785 w 320622"/>
                        <a:gd name="connsiteY38" fmla="*/ 28712 h 339764"/>
                        <a:gd name="connsiteX39" fmla="*/ 133991 w 320622"/>
                        <a:gd name="connsiteY39" fmla="*/ 330194 h 339764"/>
                        <a:gd name="connsiteX40" fmla="*/ 133991 w 320622"/>
                        <a:gd name="connsiteY40" fmla="*/ 330194 h 339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20622" h="339764">
                          <a:moveTo>
                            <a:pt x="138777" y="339764"/>
                          </a:moveTo>
                          <a:lnTo>
                            <a:pt x="138777" y="339764"/>
                          </a:lnTo>
                          <a:cubicBezTo>
                            <a:pt x="133991" y="339764"/>
                            <a:pt x="133991" y="339764"/>
                            <a:pt x="129206" y="339764"/>
                          </a:cubicBezTo>
                          <a:cubicBezTo>
                            <a:pt x="124421" y="339764"/>
                            <a:pt x="124421" y="334979"/>
                            <a:pt x="124421" y="334979"/>
                          </a:cubicBezTo>
                          <a:cubicBezTo>
                            <a:pt x="124421" y="334979"/>
                            <a:pt x="124421" y="330194"/>
                            <a:pt x="124421" y="330194"/>
                          </a:cubicBezTo>
                          <a:cubicBezTo>
                            <a:pt x="105279" y="301481"/>
                            <a:pt x="38283" y="133992"/>
                            <a:pt x="0" y="14356"/>
                          </a:cubicBezTo>
                          <a:cubicBezTo>
                            <a:pt x="0" y="14356"/>
                            <a:pt x="0" y="9571"/>
                            <a:pt x="0" y="9571"/>
                          </a:cubicBezTo>
                          <a:cubicBezTo>
                            <a:pt x="0" y="9571"/>
                            <a:pt x="4785" y="9571"/>
                            <a:pt x="4785" y="9571"/>
                          </a:cubicBezTo>
                          <a:cubicBezTo>
                            <a:pt x="19141" y="14356"/>
                            <a:pt x="28712" y="19142"/>
                            <a:pt x="43068" y="23927"/>
                          </a:cubicBezTo>
                          <a:cubicBezTo>
                            <a:pt x="57425" y="28712"/>
                            <a:pt x="66996" y="28712"/>
                            <a:pt x="81352" y="28712"/>
                          </a:cubicBezTo>
                          <a:cubicBezTo>
                            <a:pt x="100494" y="28712"/>
                            <a:pt x="114850" y="28712"/>
                            <a:pt x="129206" y="23927"/>
                          </a:cubicBezTo>
                          <a:cubicBezTo>
                            <a:pt x="157919" y="19142"/>
                            <a:pt x="191417" y="14356"/>
                            <a:pt x="220129" y="0"/>
                          </a:cubicBezTo>
                          <a:cubicBezTo>
                            <a:pt x="220129" y="0"/>
                            <a:pt x="224914" y="0"/>
                            <a:pt x="224914" y="0"/>
                          </a:cubicBezTo>
                          <a:cubicBezTo>
                            <a:pt x="224914" y="0"/>
                            <a:pt x="224914" y="0"/>
                            <a:pt x="229700" y="4785"/>
                          </a:cubicBezTo>
                          <a:cubicBezTo>
                            <a:pt x="253627" y="90923"/>
                            <a:pt x="282339" y="177060"/>
                            <a:pt x="311052" y="258413"/>
                          </a:cubicBezTo>
                          <a:lnTo>
                            <a:pt x="320623" y="287125"/>
                          </a:lnTo>
                          <a:cubicBezTo>
                            <a:pt x="320623" y="291910"/>
                            <a:pt x="320623" y="291910"/>
                            <a:pt x="320623" y="296696"/>
                          </a:cubicBezTo>
                          <a:cubicBezTo>
                            <a:pt x="320623" y="296696"/>
                            <a:pt x="315838" y="301481"/>
                            <a:pt x="315838" y="301481"/>
                          </a:cubicBezTo>
                          <a:cubicBezTo>
                            <a:pt x="315838" y="306267"/>
                            <a:pt x="311052" y="306267"/>
                            <a:pt x="306266" y="306267"/>
                          </a:cubicBezTo>
                          <a:cubicBezTo>
                            <a:pt x="291910" y="311052"/>
                            <a:pt x="277554" y="311052"/>
                            <a:pt x="263198" y="315837"/>
                          </a:cubicBezTo>
                          <a:cubicBezTo>
                            <a:pt x="244056" y="320623"/>
                            <a:pt x="224914" y="320623"/>
                            <a:pt x="205773" y="325408"/>
                          </a:cubicBezTo>
                          <a:cubicBezTo>
                            <a:pt x="200987" y="325408"/>
                            <a:pt x="191417" y="330194"/>
                            <a:pt x="186631" y="330194"/>
                          </a:cubicBezTo>
                          <a:cubicBezTo>
                            <a:pt x="167490" y="334979"/>
                            <a:pt x="153133" y="339764"/>
                            <a:pt x="138777" y="339764"/>
                          </a:cubicBezTo>
                          <a:close/>
                          <a:moveTo>
                            <a:pt x="133991" y="330194"/>
                          </a:moveTo>
                          <a:cubicBezTo>
                            <a:pt x="133991" y="330194"/>
                            <a:pt x="138777" y="330194"/>
                            <a:pt x="138777" y="330194"/>
                          </a:cubicBezTo>
                          <a:lnTo>
                            <a:pt x="138777" y="330194"/>
                          </a:lnTo>
                          <a:cubicBezTo>
                            <a:pt x="153133" y="330194"/>
                            <a:pt x="167490" y="325408"/>
                            <a:pt x="181846" y="320623"/>
                          </a:cubicBezTo>
                          <a:cubicBezTo>
                            <a:pt x="186631" y="320623"/>
                            <a:pt x="196202" y="315837"/>
                            <a:pt x="200987" y="315837"/>
                          </a:cubicBezTo>
                          <a:cubicBezTo>
                            <a:pt x="220129" y="311052"/>
                            <a:pt x="239271" y="306267"/>
                            <a:pt x="258412" y="306267"/>
                          </a:cubicBezTo>
                          <a:cubicBezTo>
                            <a:pt x="272769" y="301481"/>
                            <a:pt x="287125" y="301481"/>
                            <a:pt x="301481" y="296696"/>
                          </a:cubicBezTo>
                          <a:cubicBezTo>
                            <a:pt x="301481" y="296696"/>
                            <a:pt x="301481" y="296696"/>
                            <a:pt x="301481" y="296696"/>
                          </a:cubicBezTo>
                          <a:cubicBezTo>
                            <a:pt x="301481" y="296696"/>
                            <a:pt x="301481" y="291910"/>
                            <a:pt x="306266" y="291910"/>
                          </a:cubicBezTo>
                          <a:cubicBezTo>
                            <a:pt x="306266" y="291910"/>
                            <a:pt x="306266" y="291910"/>
                            <a:pt x="306266" y="291910"/>
                          </a:cubicBezTo>
                          <a:lnTo>
                            <a:pt x="296696" y="263198"/>
                          </a:lnTo>
                          <a:cubicBezTo>
                            <a:pt x="267983" y="181846"/>
                            <a:pt x="239271" y="95708"/>
                            <a:pt x="215344" y="14356"/>
                          </a:cubicBezTo>
                          <a:cubicBezTo>
                            <a:pt x="186631" y="23927"/>
                            <a:pt x="157919" y="33498"/>
                            <a:pt x="129206" y="38283"/>
                          </a:cubicBezTo>
                          <a:cubicBezTo>
                            <a:pt x="114850" y="38283"/>
                            <a:pt x="95708" y="43069"/>
                            <a:pt x="76567" y="43069"/>
                          </a:cubicBezTo>
                          <a:cubicBezTo>
                            <a:pt x="62210" y="43069"/>
                            <a:pt x="47854" y="43069"/>
                            <a:pt x="33498" y="38283"/>
                          </a:cubicBezTo>
                          <a:cubicBezTo>
                            <a:pt x="23927" y="38283"/>
                            <a:pt x="14356" y="33498"/>
                            <a:pt x="4785" y="28712"/>
                          </a:cubicBezTo>
                          <a:cubicBezTo>
                            <a:pt x="52640" y="153133"/>
                            <a:pt x="114850" y="311052"/>
                            <a:pt x="133991" y="330194"/>
                          </a:cubicBezTo>
                          <a:cubicBezTo>
                            <a:pt x="133991" y="325408"/>
                            <a:pt x="133991" y="330194"/>
                            <a:pt x="133991" y="330194"/>
                          </a:cubicBezTo>
                          <a:close/>
                        </a:path>
                      </a:pathLst>
                    </a:custGeom>
                    <a:solidFill>
                      <a:srgbClr val="A5A5A5"/>
                    </a:solidFill>
                    <a:ln w="47824" cap="flat">
                      <a:noFill/>
                      <a:prstDash val="solid"/>
                      <a:miter/>
                    </a:ln>
                  </p:spPr>
                  <p:txBody>
                    <a:bodyPr rtlCol="0" anchor="ctr"/>
                    <a:lstStyle/>
                    <a:p>
                      <a:endParaRPr lang="en-US"/>
                    </a:p>
                  </p:txBody>
                </p:sp>
              </p:grpSp>
              <p:sp>
                <p:nvSpPr>
                  <p:cNvPr id="362" name="Freeform: Shape 361">
                    <a:extLst>
                      <a:ext uri="{FF2B5EF4-FFF2-40B4-BE49-F238E27FC236}">
                        <a16:creationId xmlns:a16="http://schemas.microsoft.com/office/drawing/2014/main" xmlns="" id="{129AAA73-5611-47B5-9B45-FEEA8D150B14}"/>
                      </a:ext>
                    </a:extLst>
                  </p:cNvPr>
                  <p:cNvSpPr/>
                  <p:nvPr/>
                </p:nvSpPr>
                <p:spPr>
                  <a:xfrm>
                    <a:off x="8550608" y="9502097"/>
                    <a:ext cx="205773" cy="331156"/>
                  </a:xfrm>
                  <a:custGeom>
                    <a:avLst/>
                    <a:gdLst>
                      <a:gd name="connsiteX0" fmla="*/ 205773 w 205773"/>
                      <a:gd name="connsiteY0" fmla="*/ 282340 h 331156"/>
                      <a:gd name="connsiteX1" fmla="*/ 110065 w 205773"/>
                      <a:gd name="connsiteY1" fmla="*/ 0 h 331156"/>
                      <a:gd name="connsiteX2" fmla="*/ 19142 w 205773"/>
                      <a:gd name="connsiteY2" fmla="*/ 23927 h 331156"/>
                      <a:gd name="connsiteX3" fmla="*/ 14356 w 205773"/>
                      <a:gd name="connsiteY3" fmla="*/ 23927 h 331156"/>
                      <a:gd name="connsiteX4" fmla="*/ 38283 w 205773"/>
                      <a:gd name="connsiteY4" fmla="*/ 110065 h 331156"/>
                      <a:gd name="connsiteX5" fmla="*/ 47854 w 205773"/>
                      <a:gd name="connsiteY5" fmla="*/ 248842 h 331156"/>
                      <a:gd name="connsiteX6" fmla="*/ 0 w 205773"/>
                      <a:gd name="connsiteY6" fmla="*/ 306267 h 331156"/>
                      <a:gd name="connsiteX7" fmla="*/ 9571 w 205773"/>
                      <a:gd name="connsiteY7" fmla="*/ 325408 h 331156"/>
                      <a:gd name="connsiteX8" fmla="*/ 9571 w 205773"/>
                      <a:gd name="connsiteY8" fmla="*/ 330194 h 331156"/>
                      <a:gd name="connsiteX9" fmla="*/ 86138 w 205773"/>
                      <a:gd name="connsiteY9" fmla="*/ 315837 h 331156"/>
                      <a:gd name="connsiteX10" fmla="*/ 186631 w 205773"/>
                      <a:gd name="connsiteY10" fmla="*/ 296696 h 331156"/>
                      <a:gd name="connsiteX11" fmla="*/ 191417 w 205773"/>
                      <a:gd name="connsiteY11" fmla="*/ 291910 h 331156"/>
                      <a:gd name="connsiteX12" fmla="*/ 205773 w 205773"/>
                      <a:gd name="connsiteY12" fmla="*/ 282340 h 33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773" h="331156">
                        <a:moveTo>
                          <a:pt x="205773" y="282340"/>
                        </a:moveTo>
                        <a:cubicBezTo>
                          <a:pt x="172275" y="186631"/>
                          <a:pt x="138777" y="95708"/>
                          <a:pt x="110065" y="0"/>
                        </a:cubicBezTo>
                        <a:cubicBezTo>
                          <a:pt x="81352" y="14356"/>
                          <a:pt x="52640" y="19142"/>
                          <a:pt x="19142" y="23927"/>
                        </a:cubicBezTo>
                        <a:cubicBezTo>
                          <a:pt x="19142" y="23927"/>
                          <a:pt x="14356" y="23927"/>
                          <a:pt x="14356" y="23927"/>
                        </a:cubicBezTo>
                        <a:cubicBezTo>
                          <a:pt x="23927" y="52640"/>
                          <a:pt x="33498" y="81352"/>
                          <a:pt x="38283" y="110065"/>
                        </a:cubicBezTo>
                        <a:cubicBezTo>
                          <a:pt x="47854" y="157919"/>
                          <a:pt x="66996" y="200988"/>
                          <a:pt x="47854" y="248842"/>
                        </a:cubicBezTo>
                        <a:cubicBezTo>
                          <a:pt x="38283" y="267983"/>
                          <a:pt x="23927" y="291910"/>
                          <a:pt x="0" y="306267"/>
                        </a:cubicBezTo>
                        <a:cubicBezTo>
                          <a:pt x="4785" y="315837"/>
                          <a:pt x="9571" y="325408"/>
                          <a:pt x="9571" y="325408"/>
                        </a:cubicBezTo>
                        <a:cubicBezTo>
                          <a:pt x="9571" y="325408"/>
                          <a:pt x="9571" y="330194"/>
                          <a:pt x="9571" y="330194"/>
                        </a:cubicBezTo>
                        <a:cubicBezTo>
                          <a:pt x="33498" y="334979"/>
                          <a:pt x="62211" y="320623"/>
                          <a:pt x="86138" y="315837"/>
                        </a:cubicBezTo>
                        <a:cubicBezTo>
                          <a:pt x="119635" y="306267"/>
                          <a:pt x="153134" y="301481"/>
                          <a:pt x="186631" y="296696"/>
                        </a:cubicBezTo>
                        <a:cubicBezTo>
                          <a:pt x="191417" y="296696"/>
                          <a:pt x="191417" y="291910"/>
                          <a:pt x="191417" y="291910"/>
                        </a:cubicBezTo>
                        <a:cubicBezTo>
                          <a:pt x="205773" y="291910"/>
                          <a:pt x="205773" y="287125"/>
                          <a:pt x="205773" y="282340"/>
                        </a:cubicBezTo>
                        <a:close/>
                      </a:path>
                    </a:pathLst>
                  </a:custGeom>
                  <a:solidFill>
                    <a:srgbClr val="C9C9C9">
                      <a:alpha val="60000"/>
                    </a:srgbClr>
                  </a:solidFill>
                  <a:ln w="47824" cap="flat">
                    <a:noFill/>
                    <a:prstDash val="solid"/>
                    <a:miter/>
                  </a:ln>
                </p:spPr>
                <p:txBody>
                  <a:bodyPr rtlCol="0" anchor="ctr"/>
                  <a:lstStyle/>
                  <a:p>
                    <a:endParaRPr lang="en-US"/>
                  </a:p>
                </p:txBody>
              </p:sp>
              <p:sp>
                <p:nvSpPr>
                  <p:cNvPr id="363" name="Freeform: Shape 362">
                    <a:extLst>
                      <a:ext uri="{FF2B5EF4-FFF2-40B4-BE49-F238E27FC236}">
                        <a16:creationId xmlns:a16="http://schemas.microsoft.com/office/drawing/2014/main" xmlns="" id="{36CA5D3C-E13F-473C-8309-3EA4A7687B7E}"/>
                      </a:ext>
                    </a:extLst>
                  </p:cNvPr>
                  <p:cNvSpPr/>
                  <p:nvPr/>
                </p:nvSpPr>
                <p:spPr>
                  <a:xfrm>
                    <a:off x="8555393" y="9502097"/>
                    <a:ext cx="200987" cy="331156"/>
                  </a:xfrm>
                  <a:custGeom>
                    <a:avLst/>
                    <a:gdLst>
                      <a:gd name="connsiteX0" fmla="*/ 200988 w 200987"/>
                      <a:gd name="connsiteY0" fmla="*/ 282340 h 331156"/>
                      <a:gd name="connsiteX1" fmla="*/ 105279 w 200987"/>
                      <a:gd name="connsiteY1" fmla="*/ 0 h 331156"/>
                      <a:gd name="connsiteX2" fmla="*/ 47854 w 200987"/>
                      <a:gd name="connsiteY2" fmla="*/ 19142 h 331156"/>
                      <a:gd name="connsiteX3" fmla="*/ 90923 w 200987"/>
                      <a:gd name="connsiteY3" fmla="*/ 148348 h 331156"/>
                      <a:gd name="connsiteX4" fmla="*/ 86138 w 200987"/>
                      <a:gd name="connsiteY4" fmla="*/ 272769 h 331156"/>
                      <a:gd name="connsiteX5" fmla="*/ 0 w 200987"/>
                      <a:gd name="connsiteY5" fmla="*/ 301481 h 331156"/>
                      <a:gd name="connsiteX6" fmla="*/ 14356 w 200987"/>
                      <a:gd name="connsiteY6" fmla="*/ 325408 h 331156"/>
                      <a:gd name="connsiteX7" fmla="*/ 14356 w 200987"/>
                      <a:gd name="connsiteY7" fmla="*/ 330194 h 331156"/>
                      <a:gd name="connsiteX8" fmla="*/ 90923 w 200987"/>
                      <a:gd name="connsiteY8" fmla="*/ 315837 h 331156"/>
                      <a:gd name="connsiteX9" fmla="*/ 191417 w 200987"/>
                      <a:gd name="connsiteY9" fmla="*/ 296696 h 331156"/>
                      <a:gd name="connsiteX10" fmla="*/ 196202 w 200987"/>
                      <a:gd name="connsiteY10" fmla="*/ 291910 h 331156"/>
                      <a:gd name="connsiteX11" fmla="*/ 200988 w 200987"/>
                      <a:gd name="connsiteY11" fmla="*/ 282340 h 33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987" h="331156">
                        <a:moveTo>
                          <a:pt x="200988" y="282340"/>
                        </a:moveTo>
                        <a:cubicBezTo>
                          <a:pt x="167490" y="186631"/>
                          <a:pt x="133992" y="95708"/>
                          <a:pt x="105279" y="0"/>
                        </a:cubicBezTo>
                        <a:cubicBezTo>
                          <a:pt x="86138" y="9571"/>
                          <a:pt x="66996" y="14356"/>
                          <a:pt x="47854" y="19142"/>
                        </a:cubicBezTo>
                        <a:cubicBezTo>
                          <a:pt x="66996" y="62211"/>
                          <a:pt x="81352" y="105279"/>
                          <a:pt x="90923" y="148348"/>
                        </a:cubicBezTo>
                        <a:cubicBezTo>
                          <a:pt x="100494" y="186631"/>
                          <a:pt x="105279" y="234485"/>
                          <a:pt x="86138" y="272769"/>
                        </a:cubicBezTo>
                        <a:cubicBezTo>
                          <a:pt x="66996" y="301481"/>
                          <a:pt x="33498" y="311052"/>
                          <a:pt x="0" y="301481"/>
                        </a:cubicBezTo>
                        <a:cubicBezTo>
                          <a:pt x="4786" y="311052"/>
                          <a:pt x="9571" y="320623"/>
                          <a:pt x="14356" y="325408"/>
                        </a:cubicBezTo>
                        <a:cubicBezTo>
                          <a:pt x="14356" y="325408"/>
                          <a:pt x="14356" y="330194"/>
                          <a:pt x="14356" y="330194"/>
                        </a:cubicBezTo>
                        <a:cubicBezTo>
                          <a:pt x="38283" y="334979"/>
                          <a:pt x="66996" y="320623"/>
                          <a:pt x="90923" y="315837"/>
                        </a:cubicBezTo>
                        <a:cubicBezTo>
                          <a:pt x="124421" y="306267"/>
                          <a:pt x="157919" y="301481"/>
                          <a:pt x="191417" y="296696"/>
                        </a:cubicBezTo>
                        <a:cubicBezTo>
                          <a:pt x="196202" y="296696"/>
                          <a:pt x="196202" y="291910"/>
                          <a:pt x="196202" y="291910"/>
                        </a:cubicBezTo>
                        <a:cubicBezTo>
                          <a:pt x="200988" y="291910"/>
                          <a:pt x="200988" y="287125"/>
                          <a:pt x="200988" y="282340"/>
                        </a:cubicBezTo>
                        <a:close/>
                      </a:path>
                    </a:pathLst>
                  </a:custGeom>
                  <a:solidFill>
                    <a:srgbClr val="C9C9C9">
                      <a:alpha val="60000"/>
                    </a:srgbClr>
                  </a:solidFill>
                  <a:ln w="47824" cap="flat">
                    <a:noFill/>
                    <a:prstDash val="solid"/>
                    <a:miter/>
                  </a:ln>
                </p:spPr>
                <p:txBody>
                  <a:bodyPr rtlCol="0" anchor="ctr"/>
                  <a:lstStyle/>
                  <a:p>
                    <a:endParaRPr lang="en-US"/>
                  </a:p>
                </p:txBody>
              </p:sp>
              <p:sp>
                <p:nvSpPr>
                  <p:cNvPr id="364" name="Freeform: Shape 363">
                    <a:extLst>
                      <a:ext uri="{FF2B5EF4-FFF2-40B4-BE49-F238E27FC236}">
                        <a16:creationId xmlns:a16="http://schemas.microsoft.com/office/drawing/2014/main" xmlns="" id="{34EEF164-F6CB-4CE1-A14C-117D5AD5099E}"/>
                      </a:ext>
                    </a:extLst>
                  </p:cNvPr>
                  <p:cNvSpPr/>
                  <p:nvPr/>
                </p:nvSpPr>
                <p:spPr>
                  <a:xfrm>
                    <a:off x="8469256" y="9258041"/>
                    <a:ext cx="46212" cy="11553"/>
                  </a:xfrm>
                  <a:custGeom>
                    <a:avLst/>
                    <a:gdLst>
                      <a:gd name="connsiteX0" fmla="*/ 43069 w 46212"/>
                      <a:gd name="connsiteY0" fmla="*/ 4785 h 11553"/>
                      <a:gd name="connsiteX1" fmla="*/ 4785 w 46212"/>
                      <a:gd name="connsiteY1" fmla="*/ 0 h 11553"/>
                      <a:gd name="connsiteX2" fmla="*/ 0 w 46212"/>
                      <a:gd name="connsiteY2" fmla="*/ 4785 h 11553"/>
                      <a:gd name="connsiteX3" fmla="*/ 38283 w 46212"/>
                      <a:gd name="connsiteY3" fmla="*/ 9571 h 11553"/>
                      <a:gd name="connsiteX4" fmla="*/ 43069 w 46212"/>
                      <a:gd name="connsiteY4" fmla="*/ 4785 h 11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12" h="11553">
                        <a:moveTo>
                          <a:pt x="43069" y="4785"/>
                        </a:moveTo>
                        <a:cubicBezTo>
                          <a:pt x="28712" y="4785"/>
                          <a:pt x="19142" y="4785"/>
                          <a:pt x="4785" y="0"/>
                        </a:cubicBezTo>
                        <a:cubicBezTo>
                          <a:pt x="0" y="0"/>
                          <a:pt x="0" y="4785"/>
                          <a:pt x="0" y="4785"/>
                        </a:cubicBezTo>
                        <a:cubicBezTo>
                          <a:pt x="9571" y="9571"/>
                          <a:pt x="28712" y="14356"/>
                          <a:pt x="38283" y="9571"/>
                        </a:cubicBezTo>
                        <a:cubicBezTo>
                          <a:pt x="47854" y="9571"/>
                          <a:pt x="47854" y="4785"/>
                          <a:pt x="43069" y="4785"/>
                        </a:cubicBezTo>
                        <a:close/>
                      </a:path>
                    </a:pathLst>
                  </a:custGeom>
                  <a:solidFill>
                    <a:srgbClr val="D97D30"/>
                  </a:solidFill>
                  <a:ln w="47824" cap="flat">
                    <a:noFill/>
                    <a:prstDash val="solid"/>
                    <a:miter/>
                  </a:ln>
                </p:spPr>
                <p:txBody>
                  <a:bodyPr rtlCol="0" anchor="ctr"/>
                  <a:lstStyle/>
                  <a:p>
                    <a:endParaRPr lang="en-US"/>
                  </a:p>
                </p:txBody>
              </p:sp>
              <p:grpSp>
                <p:nvGrpSpPr>
                  <p:cNvPr id="365" name="Graphic 3">
                    <a:extLst>
                      <a:ext uri="{FF2B5EF4-FFF2-40B4-BE49-F238E27FC236}">
                        <a16:creationId xmlns:a16="http://schemas.microsoft.com/office/drawing/2014/main" xmlns="" id="{F59B8E95-534C-4344-B8BB-FEA932FB040A}"/>
                      </a:ext>
                    </a:extLst>
                  </p:cNvPr>
                  <p:cNvGrpSpPr/>
                  <p:nvPr/>
                </p:nvGrpSpPr>
                <p:grpSpPr>
                  <a:xfrm>
                    <a:off x="8185924" y="9696317"/>
                    <a:ext cx="637453" cy="394386"/>
                    <a:chOff x="8185924" y="9696317"/>
                    <a:chExt cx="637453" cy="394386"/>
                  </a:xfrm>
                </p:grpSpPr>
                <p:sp>
                  <p:nvSpPr>
                    <p:cNvPr id="377" name="Freeform: Shape 376">
                      <a:extLst>
                        <a:ext uri="{FF2B5EF4-FFF2-40B4-BE49-F238E27FC236}">
                          <a16:creationId xmlns:a16="http://schemas.microsoft.com/office/drawing/2014/main" xmlns="" id="{E9F2D093-6CF8-4259-8D96-6B555E4F0FB2}"/>
                        </a:ext>
                      </a:extLst>
                    </p:cNvPr>
                    <p:cNvSpPr/>
                    <p:nvPr/>
                  </p:nvSpPr>
                  <p:spPr>
                    <a:xfrm>
                      <a:off x="8185924" y="9698299"/>
                      <a:ext cx="632667" cy="382948"/>
                    </a:xfrm>
                    <a:custGeom>
                      <a:avLst/>
                      <a:gdLst>
                        <a:gd name="connsiteX0" fmla="*/ 603955 w 632667"/>
                        <a:gd name="connsiteY0" fmla="*/ 90923 h 382948"/>
                        <a:gd name="connsiteX1" fmla="*/ 589599 w 632667"/>
                        <a:gd name="connsiteY1" fmla="*/ 33498 h 382948"/>
                        <a:gd name="connsiteX2" fmla="*/ 551316 w 632667"/>
                        <a:gd name="connsiteY2" fmla="*/ 0 h 382948"/>
                        <a:gd name="connsiteX3" fmla="*/ 546530 w 632667"/>
                        <a:gd name="connsiteY3" fmla="*/ 4786 h 382948"/>
                        <a:gd name="connsiteX4" fmla="*/ 536959 w 632667"/>
                        <a:gd name="connsiteY4" fmla="*/ 19142 h 382948"/>
                        <a:gd name="connsiteX5" fmla="*/ 513032 w 632667"/>
                        <a:gd name="connsiteY5" fmla="*/ 43069 h 382948"/>
                        <a:gd name="connsiteX6" fmla="*/ 484320 w 632667"/>
                        <a:gd name="connsiteY6" fmla="*/ 57425 h 382948"/>
                        <a:gd name="connsiteX7" fmla="*/ 379041 w 632667"/>
                        <a:gd name="connsiteY7" fmla="*/ 19142 h 382948"/>
                        <a:gd name="connsiteX8" fmla="*/ 335972 w 632667"/>
                        <a:gd name="connsiteY8" fmla="*/ 38283 h 382948"/>
                        <a:gd name="connsiteX9" fmla="*/ 302474 w 632667"/>
                        <a:gd name="connsiteY9" fmla="*/ 47854 h 382948"/>
                        <a:gd name="connsiteX10" fmla="*/ 158911 w 632667"/>
                        <a:gd name="connsiteY10" fmla="*/ 129206 h 382948"/>
                        <a:gd name="connsiteX11" fmla="*/ 44061 w 632667"/>
                        <a:gd name="connsiteY11" fmla="*/ 186631 h 382948"/>
                        <a:gd name="connsiteX12" fmla="*/ 992 w 632667"/>
                        <a:gd name="connsiteY12" fmla="*/ 306267 h 382948"/>
                        <a:gd name="connsiteX13" fmla="*/ 77559 w 632667"/>
                        <a:gd name="connsiteY13" fmla="*/ 368477 h 382948"/>
                        <a:gd name="connsiteX14" fmla="*/ 493891 w 632667"/>
                        <a:gd name="connsiteY14" fmla="*/ 339765 h 382948"/>
                        <a:gd name="connsiteX15" fmla="*/ 599170 w 632667"/>
                        <a:gd name="connsiteY15" fmla="*/ 287125 h 382948"/>
                        <a:gd name="connsiteX16" fmla="*/ 632667 w 632667"/>
                        <a:gd name="connsiteY16" fmla="*/ 210558 h 382948"/>
                        <a:gd name="connsiteX17" fmla="*/ 603955 w 632667"/>
                        <a:gd name="connsiteY17" fmla="*/ 90923 h 382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2667" h="382948">
                          <a:moveTo>
                            <a:pt x="603955" y="90923"/>
                          </a:moveTo>
                          <a:cubicBezTo>
                            <a:pt x="599170" y="71781"/>
                            <a:pt x="599170" y="47854"/>
                            <a:pt x="589599" y="33498"/>
                          </a:cubicBezTo>
                          <a:cubicBezTo>
                            <a:pt x="584813" y="19142"/>
                            <a:pt x="565672" y="9571"/>
                            <a:pt x="551316" y="0"/>
                          </a:cubicBezTo>
                          <a:cubicBezTo>
                            <a:pt x="546530" y="0"/>
                            <a:pt x="546530" y="0"/>
                            <a:pt x="546530" y="4786"/>
                          </a:cubicBezTo>
                          <a:cubicBezTo>
                            <a:pt x="541745" y="9571"/>
                            <a:pt x="541745" y="14356"/>
                            <a:pt x="536959" y="19142"/>
                          </a:cubicBezTo>
                          <a:cubicBezTo>
                            <a:pt x="532174" y="28713"/>
                            <a:pt x="522603" y="38283"/>
                            <a:pt x="513032" y="43069"/>
                          </a:cubicBezTo>
                          <a:cubicBezTo>
                            <a:pt x="503461" y="47854"/>
                            <a:pt x="493891" y="57425"/>
                            <a:pt x="484320" y="57425"/>
                          </a:cubicBezTo>
                          <a:cubicBezTo>
                            <a:pt x="455607" y="28713"/>
                            <a:pt x="422109" y="14356"/>
                            <a:pt x="379041" y="19142"/>
                          </a:cubicBezTo>
                          <a:cubicBezTo>
                            <a:pt x="364684" y="23927"/>
                            <a:pt x="350328" y="28713"/>
                            <a:pt x="335972" y="38283"/>
                          </a:cubicBezTo>
                          <a:cubicBezTo>
                            <a:pt x="326401" y="33498"/>
                            <a:pt x="321615" y="33498"/>
                            <a:pt x="302474" y="47854"/>
                          </a:cubicBezTo>
                          <a:cubicBezTo>
                            <a:pt x="259405" y="90923"/>
                            <a:pt x="211551" y="110065"/>
                            <a:pt x="158911" y="129206"/>
                          </a:cubicBezTo>
                          <a:cubicBezTo>
                            <a:pt x="115843" y="143562"/>
                            <a:pt x="72774" y="148348"/>
                            <a:pt x="44061" y="186631"/>
                          </a:cubicBezTo>
                          <a:cubicBezTo>
                            <a:pt x="15349" y="220129"/>
                            <a:pt x="5778" y="263198"/>
                            <a:pt x="992" y="306267"/>
                          </a:cubicBezTo>
                          <a:cubicBezTo>
                            <a:pt x="-8578" y="339765"/>
                            <a:pt x="53632" y="363692"/>
                            <a:pt x="77559" y="368477"/>
                          </a:cubicBezTo>
                          <a:cubicBezTo>
                            <a:pt x="125413" y="382833"/>
                            <a:pt x="292903" y="401975"/>
                            <a:pt x="493891" y="339765"/>
                          </a:cubicBezTo>
                          <a:cubicBezTo>
                            <a:pt x="532174" y="330194"/>
                            <a:pt x="565672" y="311052"/>
                            <a:pt x="599170" y="287125"/>
                          </a:cubicBezTo>
                          <a:cubicBezTo>
                            <a:pt x="627882" y="267984"/>
                            <a:pt x="632667" y="244057"/>
                            <a:pt x="632667" y="210558"/>
                          </a:cubicBezTo>
                          <a:cubicBezTo>
                            <a:pt x="623097" y="177061"/>
                            <a:pt x="613526" y="133992"/>
                            <a:pt x="603955" y="90923"/>
                          </a:cubicBezTo>
                          <a:close/>
                        </a:path>
                      </a:pathLst>
                    </a:custGeom>
                    <a:solidFill>
                      <a:srgbClr val="E40274"/>
                    </a:solidFill>
                    <a:ln w="47824" cap="flat">
                      <a:noFill/>
                      <a:prstDash val="solid"/>
                      <a:miter/>
                    </a:ln>
                  </p:spPr>
                  <p:txBody>
                    <a:bodyPr rtlCol="0" anchor="ctr"/>
                    <a:lstStyle/>
                    <a:p>
                      <a:endParaRPr lang="en-US"/>
                    </a:p>
                  </p:txBody>
                </p:sp>
                <p:sp>
                  <p:nvSpPr>
                    <p:cNvPr id="378" name="Freeform: Shape 377">
                      <a:extLst>
                        <a:ext uri="{FF2B5EF4-FFF2-40B4-BE49-F238E27FC236}">
                          <a16:creationId xmlns:a16="http://schemas.microsoft.com/office/drawing/2014/main" xmlns="" id="{FD8CF7F6-1811-4E3C-9A9C-F08463AD104E}"/>
                        </a:ext>
                      </a:extLst>
                    </p:cNvPr>
                    <p:cNvSpPr/>
                    <p:nvPr/>
                  </p:nvSpPr>
                  <p:spPr>
                    <a:xfrm>
                      <a:off x="8185924" y="9696317"/>
                      <a:ext cx="637453" cy="394386"/>
                    </a:xfrm>
                    <a:custGeom>
                      <a:avLst/>
                      <a:gdLst>
                        <a:gd name="connsiteX0" fmla="*/ 216336 w 637453"/>
                        <a:gd name="connsiteY0" fmla="*/ 394386 h 394386"/>
                        <a:gd name="connsiteX1" fmla="*/ 77559 w 637453"/>
                        <a:gd name="connsiteY1" fmla="*/ 380030 h 394386"/>
                        <a:gd name="connsiteX2" fmla="*/ 992 w 637453"/>
                        <a:gd name="connsiteY2" fmla="*/ 313034 h 394386"/>
                        <a:gd name="connsiteX3" fmla="*/ 48847 w 637453"/>
                        <a:gd name="connsiteY3" fmla="*/ 193399 h 394386"/>
                        <a:gd name="connsiteX4" fmla="*/ 139770 w 637453"/>
                        <a:gd name="connsiteY4" fmla="*/ 145545 h 394386"/>
                        <a:gd name="connsiteX5" fmla="*/ 168482 w 637453"/>
                        <a:gd name="connsiteY5" fmla="*/ 135974 h 394386"/>
                        <a:gd name="connsiteX6" fmla="*/ 312045 w 637453"/>
                        <a:gd name="connsiteY6" fmla="*/ 54622 h 394386"/>
                        <a:gd name="connsiteX7" fmla="*/ 335972 w 637453"/>
                        <a:gd name="connsiteY7" fmla="*/ 40266 h 394386"/>
                        <a:gd name="connsiteX8" fmla="*/ 345542 w 637453"/>
                        <a:gd name="connsiteY8" fmla="*/ 45051 h 394386"/>
                        <a:gd name="connsiteX9" fmla="*/ 383826 w 637453"/>
                        <a:gd name="connsiteY9" fmla="*/ 25909 h 394386"/>
                        <a:gd name="connsiteX10" fmla="*/ 493891 w 637453"/>
                        <a:gd name="connsiteY10" fmla="*/ 59407 h 394386"/>
                        <a:gd name="connsiteX11" fmla="*/ 517818 w 637453"/>
                        <a:gd name="connsiteY11" fmla="*/ 45051 h 394386"/>
                        <a:gd name="connsiteX12" fmla="*/ 541745 w 637453"/>
                        <a:gd name="connsiteY12" fmla="*/ 21124 h 394386"/>
                        <a:gd name="connsiteX13" fmla="*/ 546530 w 637453"/>
                        <a:gd name="connsiteY13" fmla="*/ 16339 h 394386"/>
                        <a:gd name="connsiteX14" fmla="*/ 551316 w 637453"/>
                        <a:gd name="connsiteY14" fmla="*/ 6768 h 394386"/>
                        <a:gd name="connsiteX15" fmla="*/ 565672 w 637453"/>
                        <a:gd name="connsiteY15" fmla="*/ 1982 h 394386"/>
                        <a:gd name="connsiteX16" fmla="*/ 575243 w 637453"/>
                        <a:gd name="connsiteY16" fmla="*/ 6768 h 394386"/>
                        <a:gd name="connsiteX17" fmla="*/ 603955 w 637453"/>
                        <a:gd name="connsiteY17" fmla="*/ 35480 h 394386"/>
                        <a:gd name="connsiteX18" fmla="*/ 613526 w 637453"/>
                        <a:gd name="connsiteY18" fmla="*/ 78549 h 394386"/>
                        <a:gd name="connsiteX19" fmla="*/ 618311 w 637453"/>
                        <a:gd name="connsiteY19" fmla="*/ 97690 h 394386"/>
                        <a:gd name="connsiteX20" fmla="*/ 618311 w 637453"/>
                        <a:gd name="connsiteY20" fmla="*/ 102476 h 394386"/>
                        <a:gd name="connsiteX21" fmla="*/ 637453 w 637453"/>
                        <a:gd name="connsiteY21" fmla="*/ 222112 h 394386"/>
                        <a:gd name="connsiteX22" fmla="*/ 603955 w 637453"/>
                        <a:gd name="connsiteY22" fmla="*/ 303464 h 394386"/>
                        <a:gd name="connsiteX23" fmla="*/ 498676 w 637453"/>
                        <a:gd name="connsiteY23" fmla="*/ 356103 h 394386"/>
                        <a:gd name="connsiteX24" fmla="*/ 216336 w 637453"/>
                        <a:gd name="connsiteY24" fmla="*/ 394386 h 394386"/>
                        <a:gd name="connsiteX25" fmla="*/ 326401 w 637453"/>
                        <a:gd name="connsiteY25" fmla="*/ 45051 h 394386"/>
                        <a:gd name="connsiteX26" fmla="*/ 307259 w 637453"/>
                        <a:gd name="connsiteY26" fmla="*/ 59407 h 394386"/>
                        <a:gd name="connsiteX27" fmla="*/ 163697 w 637453"/>
                        <a:gd name="connsiteY27" fmla="*/ 145545 h 394386"/>
                        <a:gd name="connsiteX28" fmla="*/ 134984 w 637453"/>
                        <a:gd name="connsiteY28" fmla="*/ 155116 h 394386"/>
                        <a:gd name="connsiteX29" fmla="*/ 48847 w 637453"/>
                        <a:gd name="connsiteY29" fmla="*/ 202970 h 394386"/>
                        <a:gd name="connsiteX30" fmla="*/ 5778 w 637453"/>
                        <a:gd name="connsiteY30" fmla="*/ 317820 h 394386"/>
                        <a:gd name="connsiteX31" fmla="*/ 77559 w 637453"/>
                        <a:gd name="connsiteY31" fmla="*/ 375245 h 394386"/>
                        <a:gd name="connsiteX32" fmla="*/ 216336 w 637453"/>
                        <a:gd name="connsiteY32" fmla="*/ 389601 h 394386"/>
                        <a:gd name="connsiteX33" fmla="*/ 489105 w 637453"/>
                        <a:gd name="connsiteY33" fmla="*/ 346532 h 394386"/>
                        <a:gd name="connsiteX34" fmla="*/ 589599 w 637453"/>
                        <a:gd name="connsiteY34" fmla="*/ 293893 h 394386"/>
                        <a:gd name="connsiteX35" fmla="*/ 618311 w 637453"/>
                        <a:gd name="connsiteY35" fmla="*/ 222112 h 394386"/>
                        <a:gd name="connsiteX36" fmla="*/ 599170 w 637453"/>
                        <a:gd name="connsiteY36" fmla="*/ 102476 h 394386"/>
                        <a:gd name="connsiteX37" fmla="*/ 599170 w 637453"/>
                        <a:gd name="connsiteY37" fmla="*/ 97690 h 394386"/>
                        <a:gd name="connsiteX38" fmla="*/ 594384 w 637453"/>
                        <a:gd name="connsiteY38" fmla="*/ 78549 h 394386"/>
                        <a:gd name="connsiteX39" fmla="*/ 584813 w 637453"/>
                        <a:gd name="connsiteY39" fmla="*/ 40266 h 394386"/>
                        <a:gd name="connsiteX40" fmla="*/ 556101 w 637453"/>
                        <a:gd name="connsiteY40" fmla="*/ 16339 h 394386"/>
                        <a:gd name="connsiteX41" fmla="*/ 546530 w 637453"/>
                        <a:gd name="connsiteY41" fmla="*/ 11553 h 394386"/>
                        <a:gd name="connsiteX42" fmla="*/ 546530 w 637453"/>
                        <a:gd name="connsiteY42" fmla="*/ 11553 h 394386"/>
                        <a:gd name="connsiteX43" fmla="*/ 541745 w 637453"/>
                        <a:gd name="connsiteY43" fmla="*/ 16339 h 394386"/>
                        <a:gd name="connsiteX44" fmla="*/ 536959 w 637453"/>
                        <a:gd name="connsiteY44" fmla="*/ 25909 h 394386"/>
                        <a:gd name="connsiteX45" fmla="*/ 513032 w 637453"/>
                        <a:gd name="connsiteY45" fmla="*/ 49836 h 394386"/>
                        <a:gd name="connsiteX46" fmla="*/ 484320 w 637453"/>
                        <a:gd name="connsiteY46" fmla="*/ 68978 h 394386"/>
                        <a:gd name="connsiteX47" fmla="*/ 479534 w 637453"/>
                        <a:gd name="connsiteY47" fmla="*/ 68978 h 394386"/>
                        <a:gd name="connsiteX48" fmla="*/ 474749 w 637453"/>
                        <a:gd name="connsiteY48" fmla="*/ 64193 h 394386"/>
                        <a:gd name="connsiteX49" fmla="*/ 374255 w 637453"/>
                        <a:gd name="connsiteY49" fmla="*/ 30695 h 394386"/>
                        <a:gd name="connsiteX50" fmla="*/ 335972 w 637453"/>
                        <a:gd name="connsiteY50" fmla="*/ 49836 h 394386"/>
                        <a:gd name="connsiteX51" fmla="*/ 331186 w 637453"/>
                        <a:gd name="connsiteY51" fmla="*/ 54622 h 394386"/>
                        <a:gd name="connsiteX52" fmla="*/ 326401 w 637453"/>
                        <a:gd name="connsiteY52" fmla="*/ 49836 h 394386"/>
                        <a:gd name="connsiteX53" fmla="*/ 326401 w 637453"/>
                        <a:gd name="connsiteY53" fmla="*/ 45051 h 394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637453" h="394386">
                          <a:moveTo>
                            <a:pt x="216336" y="394386"/>
                          </a:moveTo>
                          <a:cubicBezTo>
                            <a:pt x="149340" y="394386"/>
                            <a:pt x="101486" y="384815"/>
                            <a:pt x="77559" y="380030"/>
                          </a:cubicBezTo>
                          <a:cubicBezTo>
                            <a:pt x="53632" y="370459"/>
                            <a:pt x="-8578" y="351318"/>
                            <a:pt x="992" y="313034"/>
                          </a:cubicBezTo>
                          <a:cubicBezTo>
                            <a:pt x="10563" y="269966"/>
                            <a:pt x="20134" y="226897"/>
                            <a:pt x="48847" y="193399"/>
                          </a:cubicBezTo>
                          <a:cubicBezTo>
                            <a:pt x="72774" y="164686"/>
                            <a:pt x="106272" y="155116"/>
                            <a:pt x="139770" y="145545"/>
                          </a:cubicBezTo>
                          <a:cubicBezTo>
                            <a:pt x="149340" y="140759"/>
                            <a:pt x="158911" y="140759"/>
                            <a:pt x="168482" y="135974"/>
                          </a:cubicBezTo>
                          <a:cubicBezTo>
                            <a:pt x="216336" y="121618"/>
                            <a:pt x="268976" y="97690"/>
                            <a:pt x="312045" y="54622"/>
                          </a:cubicBezTo>
                          <a:cubicBezTo>
                            <a:pt x="321615" y="45051"/>
                            <a:pt x="331186" y="40266"/>
                            <a:pt x="335972" y="40266"/>
                          </a:cubicBezTo>
                          <a:cubicBezTo>
                            <a:pt x="340757" y="40266"/>
                            <a:pt x="340757" y="40266"/>
                            <a:pt x="345542" y="45051"/>
                          </a:cubicBezTo>
                          <a:cubicBezTo>
                            <a:pt x="359899" y="35480"/>
                            <a:pt x="369469" y="30695"/>
                            <a:pt x="383826" y="25909"/>
                          </a:cubicBezTo>
                          <a:cubicBezTo>
                            <a:pt x="426895" y="16339"/>
                            <a:pt x="465178" y="30695"/>
                            <a:pt x="493891" y="59407"/>
                          </a:cubicBezTo>
                          <a:cubicBezTo>
                            <a:pt x="503461" y="54622"/>
                            <a:pt x="508247" y="49836"/>
                            <a:pt x="517818" y="45051"/>
                          </a:cubicBezTo>
                          <a:cubicBezTo>
                            <a:pt x="527388" y="35480"/>
                            <a:pt x="532174" y="30695"/>
                            <a:pt x="541745" y="21124"/>
                          </a:cubicBezTo>
                          <a:cubicBezTo>
                            <a:pt x="541745" y="16339"/>
                            <a:pt x="546530" y="16339"/>
                            <a:pt x="546530" y="16339"/>
                          </a:cubicBezTo>
                          <a:cubicBezTo>
                            <a:pt x="546530" y="11553"/>
                            <a:pt x="551316" y="11553"/>
                            <a:pt x="551316" y="6768"/>
                          </a:cubicBezTo>
                          <a:cubicBezTo>
                            <a:pt x="551316" y="1982"/>
                            <a:pt x="560886" y="-2803"/>
                            <a:pt x="565672" y="1982"/>
                          </a:cubicBezTo>
                          <a:cubicBezTo>
                            <a:pt x="570457" y="1982"/>
                            <a:pt x="570457" y="6768"/>
                            <a:pt x="575243" y="6768"/>
                          </a:cubicBezTo>
                          <a:cubicBezTo>
                            <a:pt x="584813" y="16339"/>
                            <a:pt x="599170" y="21124"/>
                            <a:pt x="603955" y="35480"/>
                          </a:cubicBezTo>
                          <a:cubicBezTo>
                            <a:pt x="608740" y="49836"/>
                            <a:pt x="613526" y="64193"/>
                            <a:pt x="613526" y="78549"/>
                          </a:cubicBezTo>
                          <a:cubicBezTo>
                            <a:pt x="613526" y="83334"/>
                            <a:pt x="613526" y="92905"/>
                            <a:pt x="618311" y="97690"/>
                          </a:cubicBezTo>
                          <a:lnTo>
                            <a:pt x="618311" y="102476"/>
                          </a:lnTo>
                          <a:cubicBezTo>
                            <a:pt x="627882" y="140759"/>
                            <a:pt x="637453" y="183828"/>
                            <a:pt x="637453" y="222112"/>
                          </a:cubicBezTo>
                          <a:cubicBezTo>
                            <a:pt x="637453" y="255609"/>
                            <a:pt x="637453" y="279536"/>
                            <a:pt x="603955" y="303464"/>
                          </a:cubicBezTo>
                          <a:cubicBezTo>
                            <a:pt x="575243" y="322605"/>
                            <a:pt x="536959" y="341747"/>
                            <a:pt x="498676" y="356103"/>
                          </a:cubicBezTo>
                          <a:cubicBezTo>
                            <a:pt x="379041" y="384815"/>
                            <a:pt x="278547" y="394386"/>
                            <a:pt x="216336" y="394386"/>
                          </a:cubicBezTo>
                          <a:close/>
                          <a:moveTo>
                            <a:pt x="326401" y="45051"/>
                          </a:moveTo>
                          <a:cubicBezTo>
                            <a:pt x="321615" y="45051"/>
                            <a:pt x="316830" y="49836"/>
                            <a:pt x="307259" y="59407"/>
                          </a:cubicBezTo>
                          <a:cubicBezTo>
                            <a:pt x="264190" y="102476"/>
                            <a:pt x="206766" y="126403"/>
                            <a:pt x="163697" y="145545"/>
                          </a:cubicBezTo>
                          <a:cubicBezTo>
                            <a:pt x="154126" y="150330"/>
                            <a:pt x="144555" y="150330"/>
                            <a:pt x="134984" y="155116"/>
                          </a:cubicBezTo>
                          <a:cubicBezTo>
                            <a:pt x="101486" y="164686"/>
                            <a:pt x="72774" y="174257"/>
                            <a:pt x="48847" y="202970"/>
                          </a:cubicBezTo>
                          <a:cubicBezTo>
                            <a:pt x="24920" y="236468"/>
                            <a:pt x="15349" y="279536"/>
                            <a:pt x="5778" y="317820"/>
                          </a:cubicBezTo>
                          <a:cubicBezTo>
                            <a:pt x="992" y="351318"/>
                            <a:pt x="58417" y="370459"/>
                            <a:pt x="77559" y="375245"/>
                          </a:cubicBezTo>
                          <a:cubicBezTo>
                            <a:pt x="101486" y="380030"/>
                            <a:pt x="149340" y="389601"/>
                            <a:pt x="216336" y="389601"/>
                          </a:cubicBezTo>
                          <a:cubicBezTo>
                            <a:pt x="278547" y="389601"/>
                            <a:pt x="379041" y="384815"/>
                            <a:pt x="489105" y="346532"/>
                          </a:cubicBezTo>
                          <a:cubicBezTo>
                            <a:pt x="527388" y="336961"/>
                            <a:pt x="560886" y="313034"/>
                            <a:pt x="589599" y="293893"/>
                          </a:cubicBezTo>
                          <a:cubicBezTo>
                            <a:pt x="618311" y="274751"/>
                            <a:pt x="618311" y="255609"/>
                            <a:pt x="618311" y="222112"/>
                          </a:cubicBezTo>
                          <a:cubicBezTo>
                            <a:pt x="618311" y="183828"/>
                            <a:pt x="608740" y="140759"/>
                            <a:pt x="599170" y="102476"/>
                          </a:cubicBezTo>
                          <a:lnTo>
                            <a:pt x="599170" y="97690"/>
                          </a:lnTo>
                          <a:cubicBezTo>
                            <a:pt x="599170" y="92905"/>
                            <a:pt x="594384" y="83334"/>
                            <a:pt x="594384" y="78549"/>
                          </a:cubicBezTo>
                          <a:cubicBezTo>
                            <a:pt x="589599" y="64193"/>
                            <a:pt x="589599" y="49836"/>
                            <a:pt x="584813" y="40266"/>
                          </a:cubicBezTo>
                          <a:cubicBezTo>
                            <a:pt x="580028" y="30695"/>
                            <a:pt x="570457" y="21124"/>
                            <a:pt x="556101" y="16339"/>
                          </a:cubicBezTo>
                          <a:cubicBezTo>
                            <a:pt x="551316" y="16339"/>
                            <a:pt x="551316" y="11553"/>
                            <a:pt x="546530" y="11553"/>
                          </a:cubicBezTo>
                          <a:lnTo>
                            <a:pt x="546530" y="11553"/>
                          </a:lnTo>
                          <a:cubicBezTo>
                            <a:pt x="546530" y="11553"/>
                            <a:pt x="541745" y="16339"/>
                            <a:pt x="541745" y="16339"/>
                          </a:cubicBezTo>
                          <a:cubicBezTo>
                            <a:pt x="541745" y="16339"/>
                            <a:pt x="541745" y="21124"/>
                            <a:pt x="536959" y="25909"/>
                          </a:cubicBezTo>
                          <a:cubicBezTo>
                            <a:pt x="532174" y="35480"/>
                            <a:pt x="522603" y="45051"/>
                            <a:pt x="513032" y="49836"/>
                          </a:cubicBezTo>
                          <a:cubicBezTo>
                            <a:pt x="503461" y="59407"/>
                            <a:pt x="493891" y="64193"/>
                            <a:pt x="484320" y="68978"/>
                          </a:cubicBezTo>
                          <a:lnTo>
                            <a:pt x="479534" y="68978"/>
                          </a:lnTo>
                          <a:lnTo>
                            <a:pt x="474749" y="64193"/>
                          </a:lnTo>
                          <a:cubicBezTo>
                            <a:pt x="450822" y="35480"/>
                            <a:pt x="412538" y="21124"/>
                            <a:pt x="374255" y="30695"/>
                          </a:cubicBezTo>
                          <a:cubicBezTo>
                            <a:pt x="359899" y="35480"/>
                            <a:pt x="345542" y="40266"/>
                            <a:pt x="335972" y="49836"/>
                          </a:cubicBezTo>
                          <a:lnTo>
                            <a:pt x="331186" y="54622"/>
                          </a:lnTo>
                          <a:lnTo>
                            <a:pt x="326401" y="49836"/>
                          </a:lnTo>
                          <a:cubicBezTo>
                            <a:pt x="331186" y="49836"/>
                            <a:pt x="331186" y="45051"/>
                            <a:pt x="326401" y="45051"/>
                          </a:cubicBezTo>
                          <a:close/>
                        </a:path>
                      </a:pathLst>
                    </a:custGeom>
                    <a:solidFill>
                      <a:srgbClr val="B00562"/>
                    </a:solidFill>
                    <a:ln w="47824" cap="flat">
                      <a:noFill/>
                      <a:prstDash val="solid"/>
                      <a:miter/>
                    </a:ln>
                  </p:spPr>
                  <p:txBody>
                    <a:bodyPr rtlCol="0" anchor="ctr"/>
                    <a:lstStyle/>
                    <a:p>
                      <a:endParaRPr lang="en-US"/>
                    </a:p>
                  </p:txBody>
                </p:sp>
              </p:grpSp>
              <p:sp>
                <p:nvSpPr>
                  <p:cNvPr id="366" name="Freeform: Shape 365">
                    <a:extLst>
                      <a:ext uri="{FF2B5EF4-FFF2-40B4-BE49-F238E27FC236}">
                        <a16:creationId xmlns:a16="http://schemas.microsoft.com/office/drawing/2014/main" xmlns="" id="{37534BEC-4523-4AFA-9310-EE9E60C90724}"/>
                      </a:ext>
                    </a:extLst>
                  </p:cNvPr>
                  <p:cNvSpPr/>
                  <p:nvPr/>
                </p:nvSpPr>
                <p:spPr>
                  <a:xfrm>
                    <a:off x="8497968" y="9714977"/>
                    <a:ext cx="205773" cy="81012"/>
                  </a:xfrm>
                  <a:custGeom>
                    <a:avLst/>
                    <a:gdLst>
                      <a:gd name="connsiteX0" fmla="*/ 205773 w 205773"/>
                      <a:gd name="connsiteY0" fmla="*/ 74245 h 81012"/>
                      <a:gd name="connsiteX1" fmla="*/ 119635 w 205773"/>
                      <a:gd name="connsiteY1" fmla="*/ 2464 h 81012"/>
                      <a:gd name="connsiteX2" fmla="*/ 0 w 205773"/>
                      <a:gd name="connsiteY2" fmla="*/ 45532 h 81012"/>
                      <a:gd name="connsiteX3" fmla="*/ 4785 w 205773"/>
                      <a:gd name="connsiteY3" fmla="*/ 50318 h 81012"/>
                      <a:gd name="connsiteX4" fmla="*/ 119635 w 205773"/>
                      <a:gd name="connsiteY4" fmla="*/ 16820 h 81012"/>
                      <a:gd name="connsiteX5" fmla="*/ 205773 w 205773"/>
                      <a:gd name="connsiteY5" fmla="*/ 79030 h 81012"/>
                      <a:gd name="connsiteX6" fmla="*/ 205773 w 205773"/>
                      <a:gd name="connsiteY6" fmla="*/ 74245 h 81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773" h="81012">
                        <a:moveTo>
                          <a:pt x="205773" y="74245"/>
                        </a:moveTo>
                        <a:cubicBezTo>
                          <a:pt x="196202" y="35962"/>
                          <a:pt x="153133" y="12035"/>
                          <a:pt x="119635" y="2464"/>
                        </a:cubicBezTo>
                        <a:cubicBezTo>
                          <a:pt x="76567" y="-7107"/>
                          <a:pt x="28712" y="12035"/>
                          <a:pt x="0" y="45532"/>
                        </a:cubicBezTo>
                        <a:cubicBezTo>
                          <a:pt x="0" y="45532"/>
                          <a:pt x="0" y="50318"/>
                          <a:pt x="4785" y="50318"/>
                        </a:cubicBezTo>
                        <a:cubicBezTo>
                          <a:pt x="38283" y="26391"/>
                          <a:pt x="71781" y="7249"/>
                          <a:pt x="119635" y="16820"/>
                        </a:cubicBezTo>
                        <a:cubicBezTo>
                          <a:pt x="157919" y="26391"/>
                          <a:pt x="177060" y="50318"/>
                          <a:pt x="205773" y="79030"/>
                        </a:cubicBezTo>
                        <a:cubicBezTo>
                          <a:pt x="205773" y="83816"/>
                          <a:pt x="205773" y="79030"/>
                          <a:pt x="205773" y="74245"/>
                        </a:cubicBezTo>
                        <a:close/>
                      </a:path>
                    </a:pathLst>
                  </a:custGeom>
                  <a:solidFill>
                    <a:srgbClr val="B00562"/>
                  </a:solidFill>
                  <a:ln w="47824" cap="flat">
                    <a:noFill/>
                    <a:prstDash val="solid"/>
                    <a:miter/>
                  </a:ln>
                </p:spPr>
                <p:txBody>
                  <a:bodyPr rtlCol="0" anchor="ctr"/>
                  <a:lstStyle/>
                  <a:p>
                    <a:endParaRPr lang="en-US"/>
                  </a:p>
                </p:txBody>
              </p:sp>
              <p:sp>
                <p:nvSpPr>
                  <p:cNvPr id="367" name="Freeform: Shape 366">
                    <a:extLst>
                      <a:ext uri="{FF2B5EF4-FFF2-40B4-BE49-F238E27FC236}">
                        <a16:creationId xmlns:a16="http://schemas.microsoft.com/office/drawing/2014/main" xmlns="" id="{2891DDF3-25B8-4251-94EE-270EF9967953}"/>
                      </a:ext>
                    </a:extLst>
                  </p:cNvPr>
                  <p:cNvSpPr/>
                  <p:nvPr/>
                </p:nvSpPr>
                <p:spPr>
                  <a:xfrm>
                    <a:off x="8185924" y="9698299"/>
                    <a:ext cx="632667" cy="382948"/>
                  </a:xfrm>
                  <a:custGeom>
                    <a:avLst/>
                    <a:gdLst>
                      <a:gd name="connsiteX0" fmla="*/ 603955 w 632667"/>
                      <a:gd name="connsiteY0" fmla="*/ 90923 h 382948"/>
                      <a:gd name="connsiteX1" fmla="*/ 589599 w 632667"/>
                      <a:gd name="connsiteY1" fmla="*/ 33498 h 382948"/>
                      <a:gd name="connsiteX2" fmla="*/ 551316 w 632667"/>
                      <a:gd name="connsiteY2" fmla="*/ 0 h 382948"/>
                      <a:gd name="connsiteX3" fmla="*/ 546530 w 632667"/>
                      <a:gd name="connsiteY3" fmla="*/ 4786 h 382948"/>
                      <a:gd name="connsiteX4" fmla="*/ 536959 w 632667"/>
                      <a:gd name="connsiteY4" fmla="*/ 19142 h 382948"/>
                      <a:gd name="connsiteX5" fmla="*/ 513032 w 632667"/>
                      <a:gd name="connsiteY5" fmla="*/ 43069 h 382948"/>
                      <a:gd name="connsiteX6" fmla="*/ 484320 w 632667"/>
                      <a:gd name="connsiteY6" fmla="*/ 57425 h 382948"/>
                      <a:gd name="connsiteX7" fmla="*/ 379041 w 632667"/>
                      <a:gd name="connsiteY7" fmla="*/ 19142 h 382948"/>
                      <a:gd name="connsiteX8" fmla="*/ 335972 w 632667"/>
                      <a:gd name="connsiteY8" fmla="*/ 38283 h 382948"/>
                      <a:gd name="connsiteX9" fmla="*/ 302474 w 632667"/>
                      <a:gd name="connsiteY9" fmla="*/ 47854 h 382948"/>
                      <a:gd name="connsiteX10" fmla="*/ 158911 w 632667"/>
                      <a:gd name="connsiteY10" fmla="*/ 129206 h 382948"/>
                      <a:gd name="connsiteX11" fmla="*/ 44061 w 632667"/>
                      <a:gd name="connsiteY11" fmla="*/ 186631 h 382948"/>
                      <a:gd name="connsiteX12" fmla="*/ 992 w 632667"/>
                      <a:gd name="connsiteY12" fmla="*/ 306267 h 382948"/>
                      <a:gd name="connsiteX13" fmla="*/ 77559 w 632667"/>
                      <a:gd name="connsiteY13" fmla="*/ 368477 h 382948"/>
                      <a:gd name="connsiteX14" fmla="*/ 493891 w 632667"/>
                      <a:gd name="connsiteY14" fmla="*/ 339765 h 382948"/>
                      <a:gd name="connsiteX15" fmla="*/ 599170 w 632667"/>
                      <a:gd name="connsiteY15" fmla="*/ 287125 h 382948"/>
                      <a:gd name="connsiteX16" fmla="*/ 632667 w 632667"/>
                      <a:gd name="connsiteY16" fmla="*/ 210558 h 382948"/>
                      <a:gd name="connsiteX17" fmla="*/ 603955 w 632667"/>
                      <a:gd name="connsiteY17" fmla="*/ 90923 h 382948"/>
                      <a:gd name="connsiteX18" fmla="*/ 556101 w 632667"/>
                      <a:gd name="connsiteY18" fmla="*/ 215344 h 382948"/>
                      <a:gd name="connsiteX19" fmla="*/ 374255 w 632667"/>
                      <a:gd name="connsiteY19" fmla="*/ 306267 h 382948"/>
                      <a:gd name="connsiteX20" fmla="*/ 158911 w 632667"/>
                      <a:gd name="connsiteY20" fmla="*/ 320623 h 382948"/>
                      <a:gd name="connsiteX21" fmla="*/ 34490 w 632667"/>
                      <a:gd name="connsiteY21" fmla="*/ 248842 h 382948"/>
                      <a:gd name="connsiteX22" fmla="*/ 158911 w 632667"/>
                      <a:gd name="connsiteY22" fmla="*/ 153134 h 382948"/>
                      <a:gd name="connsiteX23" fmla="*/ 297688 w 632667"/>
                      <a:gd name="connsiteY23" fmla="*/ 229700 h 382948"/>
                      <a:gd name="connsiteX24" fmla="*/ 422109 w 632667"/>
                      <a:gd name="connsiteY24" fmla="*/ 239271 h 382948"/>
                      <a:gd name="connsiteX25" fmla="*/ 460392 w 632667"/>
                      <a:gd name="connsiteY25" fmla="*/ 215344 h 382948"/>
                      <a:gd name="connsiteX26" fmla="*/ 484320 w 632667"/>
                      <a:gd name="connsiteY26" fmla="*/ 177061 h 382948"/>
                      <a:gd name="connsiteX27" fmla="*/ 479534 w 632667"/>
                      <a:gd name="connsiteY27" fmla="*/ 143562 h 382948"/>
                      <a:gd name="connsiteX28" fmla="*/ 469964 w 632667"/>
                      <a:gd name="connsiteY28" fmla="*/ 110065 h 382948"/>
                      <a:gd name="connsiteX29" fmla="*/ 498676 w 632667"/>
                      <a:gd name="connsiteY29" fmla="*/ 100494 h 382948"/>
                      <a:gd name="connsiteX30" fmla="*/ 513032 w 632667"/>
                      <a:gd name="connsiteY30" fmla="*/ 114850 h 382948"/>
                      <a:gd name="connsiteX31" fmla="*/ 541745 w 632667"/>
                      <a:gd name="connsiteY31" fmla="*/ 100494 h 382948"/>
                      <a:gd name="connsiteX32" fmla="*/ 551316 w 632667"/>
                      <a:gd name="connsiteY32" fmla="*/ 86138 h 382948"/>
                      <a:gd name="connsiteX33" fmla="*/ 584813 w 632667"/>
                      <a:gd name="connsiteY33" fmla="*/ 95708 h 382948"/>
                      <a:gd name="connsiteX34" fmla="*/ 556101 w 632667"/>
                      <a:gd name="connsiteY34" fmla="*/ 215344 h 382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32667" h="382948">
                        <a:moveTo>
                          <a:pt x="603955" y="90923"/>
                        </a:moveTo>
                        <a:cubicBezTo>
                          <a:pt x="599170" y="71781"/>
                          <a:pt x="599170" y="47854"/>
                          <a:pt x="589599" y="33498"/>
                        </a:cubicBezTo>
                        <a:cubicBezTo>
                          <a:pt x="584813" y="19142"/>
                          <a:pt x="565672" y="9571"/>
                          <a:pt x="551316" y="0"/>
                        </a:cubicBezTo>
                        <a:cubicBezTo>
                          <a:pt x="546530" y="0"/>
                          <a:pt x="546530" y="0"/>
                          <a:pt x="546530" y="4786"/>
                        </a:cubicBezTo>
                        <a:cubicBezTo>
                          <a:pt x="541745" y="9571"/>
                          <a:pt x="541745" y="14356"/>
                          <a:pt x="536959" y="19142"/>
                        </a:cubicBezTo>
                        <a:cubicBezTo>
                          <a:pt x="532174" y="28713"/>
                          <a:pt x="522603" y="38283"/>
                          <a:pt x="513032" y="43069"/>
                        </a:cubicBezTo>
                        <a:cubicBezTo>
                          <a:pt x="503461" y="47854"/>
                          <a:pt x="493891" y="57425"/>
                          <a:pt x="484320" y="57425"/>
                        </a:cubicBezTo>
                        <a:cubicBezTo>
                          <a:pt x="455607" y="28713"/>
                          <a:pt x="422109" y="14356"/>
                          <a:pt x="379041" y="19142"/>
                        </a:cubicBezTo>
                        <a:cubicBezTo>
                          <a:pt x="364684" y="23927"/>
                          <a:pt x="350328" y="28713"/>
                          <a:pt x="335972" y="38283"/>
                        </a:cubicBezTo>
                        <a:cubicBezTo>
                          <a:pt x="326401" y="33498"/>
                          <a:pt x="321615" y="33498"/>
                          <a:pt x="302474" y="47854"/>
                        </a:cubicBezTo>
                        <a:cubicBezTo>
                          <a:pt x="259405" y="90923"/>
                          <a:pt x="211551" y="110065"/>
                          <a:pt x="158911" y="129206"/>
                        </a:cubicBezTo>
                        <a:cubicBezTo>
                          <a:pt x="115843" y="143562"/>
                          <a:pt x="72774" y="148348"/>
                          <a:pt x="44061" y="186631"/>
                        </a:cubicBezTo>
                        <a:cubicBezTo>
                          <a:pt x="15349" y="220129"/>
                          <a:pt x="5778" y="263198"/>
                          <a:pt x="992" y="306267"/>
                        </a:cubicBezTo>
                        <a:cubicBezTo>
                          <a:pt x="-8578" y="339765"/>
                          <a:pt x="53632" y="363692"/>
                          <a:pt x="77559" y="368477"/>
                        </a:cubicBezTo>
                        <a:cubicBezTo>
                          <a:pt x="125413" y="382833"/>
                          <a:pt x="292903" y="401975"/>
                          <a:pt x="493891" y="339765"/>
                        </a:cubicBezTo>
                        <a:cubicBezTo>
                          <a:pt x="532174" y="330194"/>
                          <a:pt x="565672" y="311052"/>
                          <a:pt x="599170" y="287125"/>
                        </a:cubicBezTo>
                        <a:cubicBezTo>
                          <a:pt x="627882" y="267984"/>
                          <a:pt x="632667" y="244057"/>
                          <a:pt x="632667" y="210558"/>
                        </a:cubicBezTo>
                        <a:cubicBezTo>
                          <a:pt x="623097" y="177061"/>
                          <a:pt x="613526" y="133992"/>
                          <a:pt x="603955" y="90923"/>
                        </a:cubicBezTo>
                        <a:close/>
                        <a:moveTo>
                          <a:pt x="556101" y="215344"/>
                        </a:moveTo>
                        <a:cubicBezTo>
                          <a:pt x="508247" y="258413"/>
                          <a:pt x="436465" y="287125"/>
                          <a:pt x="374255" y="306267"/>
                        </a:cubicBezTo>
                        <a:cubicBezTo>
                          <a:pt x="302474" y="325408"/>
                          <a:pt x="230693" y="330194"/>
                          <a:pt x="158911" y="320623"/>
                        </a:cubicBezTo>
                        <a:cubicBezTo>
                          <a:pt x="115843" y="315838"/>
                          <a:pt x="44061" y="301481"/>
                          <a:pt x="34490" y="248842"/>
                        </a:cubicBezTo>
                        <a:cubicBezTo>
                          <a:pt x="24920" y="196202"/>
                          <a:pt x="115843" y="143562"/>
                          <a:pt x="158911" y="153134"/>
                        </a:cubicBezTo>
                        <a:cubicBezTo>
                          <a:pt x="230693" y="162704"/>
                          <a:pt x="283332" y="210558"/>
                          <a:pt x="297688" y="229700"/>
                        </a:cubicBezTo>
                        <a:cubicBezTo>
                          <a:pt x="326401" y="263198"/>
                          <a:pt x="374255" y="258413"/>
                          <a:pt x="422109" y="239271"/>
                        </a:cubicBezTo>
                        <a:cubicBezTo>
                          <a:pt x="436465" y="234485"/>
                          <a:pt x="450822" y="224915"/>
                          <a:pt x="460392" y="215344"/>
                        </a:cubicBezTo>
                        <a:cubicBezTo>
                          <a:pt x="469964" y="205773"/>
                          <a:pt x="484320" y="191417"/>
                          <a:pt x="484320" y="177061"/>
                        </a:cubicBezTo>
                        <a:cubicBezTo>
                          <a:pt x="484320" y="167490"/>
                          <a:pt x="484320" y="153134"/>
                          <a:pt x="479534" y="143562"/>
                        </a:cubicBezTo>
                        <a:cubicBezTo>
                          <a:pt x="474749" y="133992"/>
                          <a:pt x="469964" y="124421"/>
                          <a:pt x="469964" y="110065"/>
                        </a:cubicBezTo>
                        <a:cubicBezTo>
                          <a:pt x="474749" y="95708"/>
                          <a:pt x="484320" y="95708"/>
                          <a:pt x="498676" y="100494"/>
                        </a:cubicBezTo>
                        <a:cubicBezTo>
                          <a:pt x="503461" y="105279"/>
                          <a:pt x="508247" y="110065"/>
                          <a:pt x="513032" y="114850"/>
                        </a:cubicBezTo>
                        <a:cubicBezTo>
                          <a:pt x="527388" y="129206"/>
                          <a:pt x="536959" y="105279"/>
                          <a:pt x="541745" y="100494"/>
                        </a:cubicBezTo>
                        <a:cubicBezTo>
                          <a:pt x="541745" y="95708"/>
                          <a:pt x="546530" y="90923"/>
                          <a:pt x="551316" y="86138"/>
                        </a:cubicBezTo>
                        <a:cubicBezTo>
                          <a:pt x="560886" y="81352"/>
                          <a:pt x="575243" y="86138"/>
                          <a:pt x="584813" y="95708"/>
                        </a:cubicBezTo>
                        <a:cubicBezTo>
                          <a:pt x="603955" y="129206"/>
                          <a:pt x="589599" y="186631"/>
                          <a:pt x="556101" y="215344"/>
                        </a:cubicBezTo>
                        <a:close/>
                      </a:path>
                    </a:pathLst>
                  </a:custGeom>
                  <a:solidFill>
                    <a:srgbClr val="B92C74">
                      <a:alpha val="50000"/>
                    </a:srgbClr>
                  </a:solidFill>
                  <a:ln w="47824" cap="flat">
                    <a:noFill/>
                    <a:prstDash val="solid"/>
                    <a:miter/>
                  </a:ln>
                </p:spPr>
                <p:txBody>
                  <a:bodyPr rtlCol="0" anchor="ctr"/>
                  <a:lstStyle/>
                  <a:p>
                    <a:endParaRPr lang="en-US"/>
                  </a:p>
                </p:txBody>
              </p:sp>
              <p:sp>
                <p:nvSpPr>
                  <p:cNvPr id="368" name="Freeform: Shape 367">
                    <a:extLst>
                      <a:ext uri="{FF2B5EF4-FFF2-40B4-BE49-F238E27FC236}">
                        <a16:creationId xmlns:a16="http://schemas.microsoft.com/office/drawing/2014/main" xmlns="" id="{061B4958-395D-4D46-99D8-F4E7810A5723}"/>
                      </a:ext>
                    </a:extLst>
                  </p:cNvPr>
                  <p:cNvSpPr/>
                  <p:nvPr/>
                </p:nvSpPr>
                <p:spPr>
                  <a:xfrm>
                    <a:off x="8378333" y="9753742"/>
                    <a:ext cx="273711" cy="173060"/>
                  </a:xfrm>
                  <a:custGeom>
                    <a:avLst/>
                    <a:gdLst>
                      <a:gd name="connsiteX0" fmla="*/ 14356 w 273711"/>
                      <a:gd name="connsiteY0" fmla="*/ 92905 h 173060"/>
                      <a:gd name="connsiteX1" fmla="*/ 100494 w 273711"/>
                      <a:gd name="connsiteY1" fmla="*/ 107261 h 173060"/>
                      <a:gd name="connsiteX2" fmla="*/ 129206 w 273711"/>
                      <a:gd name="connsiteY2" fmla="*/ 140759 h 173060"/>
                      <a:gd name="connsiteX3" fmla="*/ 205773 w 273711"/>
                      <a:gd name="connsiteY3" fmla="*/ 169472 h 173060"/>
                      <a:gd name="connsiteX4" fmla="*/ 267983 w 273711"/>
                      <a:gd name="connsiteY4" fmla="*/ 126403 h 173060"/>
                      <a:gd name="connsiteX5" fmla="*/ 244056 w 273711"/>
                      <a:gd name="connsiteY5" fmla="*/ 45051 h 173060"/>
                      <a:gd name="connsiteX6" fmla="*/ 167490 w 273711"/>
                      <a:gd name="connsiteY6" fmla="*/ 6767 h 173060"/>
                      <a:gd name="connsiteX7" fmla="*/ 114850 w 273711"/>
                      <a:gd name="connsiteY7" fmla="*/ 1982 h 173060"/>
                      <a:gd name="connsiteX8" fmla="*/ 110065 w 273711"/>
                      <a:gd name="connsiteY8" fmla="*/ 1982 h 173060"/>
                      <a:gd name="connsiteX9" fmla="*/ 0 w 273711"/>
                      <a:gd name="connsiteY9" fmla="*/ 68978 h 173060"/>
                      <a:gd name="connsiteX10" fmla="*/ 14356 w 273711"/>
                      <a:gd name="connsiteY10" fmla="*/ 92905 h 173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3711" h="173060">
                        <a:moveTo>
                          <a:pt x="14356" y="92905"/>
                        </a:moveTo>
                        <a:cubicBezTo>
                          <a:pt x="38283" y="112047"/>
                          <a:pt x="71781" y="102476"/>
                          <a:pt x="100494" y="107261"/>
                        </a:cubicBezTo>
                        <a:cubicBezTo>
                          <a:pt x="114850" y="112047"/>
                          <a:pt x="124421" y="126403"/>
                          <a:pt x="129206" y="140759"/>
                        </a:cubicBezTo>
                        <a:cubicBezTo>
                          <a:pt x="148348" y="169472"/>
                          <a:pt x="172275" y="179042"/>
                          <a:pt x="205773" y="169472"/>
                        </a:cubicBezTo>
                        <a:cubicBezTo>
                          <a:pt x="229700" y="164686"/>
                          <a:pt x="258413" y="150330"/>
                          <a:pt x="267983" y="126403"/>
                        </a:cubicBezTo>
                        <a:cubicBezTo>
                          <a:pt x="282340" y="97690"/>
                          <a:pt x="267983" y="64192"/>
                          <a:pt x="244056" y="45051"/>
                        </a:cubicBezTo>
                        <a:cubicBezTo>
                          <a:pt x="220129" y="25909"/>
                          <a:pt x="196202" y="11553"/>
                          <a:pt x="167490" y="6767"/>
                        </a:cubicBezTo>
                        <a:cubicBezTo>
                          <a:pt x="153133" y="1982"/>
                          <a:pt x="129206" y="-2803"/>
                          <a:pt x="114850" y="1982"/>
                        </a:cubicBezTo>
                        <a:cubicBezTo>
                          <a:pt x="114850" y="1982"/>
                          <a:pt x="114850" y="1982"/>
                          <a:pt x="110065" y="1982"/>
                        </a:cubicBezTo>
                        <a:cubicBezTo>
                          <a:pt x="76567" y="35480"/>
                          <a:pt x="43069" y="54622"/>
                          <a:pt x="0" y="68978"/>
                        </a:cubicBezTo>
                        <a:cubicBezTo>
                          <a:pt x="0" y="78549"/>
                          <a:pt x="4785" y="83334"/>
                          <a:pt x="14356" y="92905"/>
                        </a:cubicBezTo>
                        <a:close/>
                      </a:path>
                    </a:pathLst>
                  </a:custGeom>
                  <a:solidFill>
                    <a:srgbClr val="B92C74">
                      <a:alpha val="50000"/>
                    </a:srgbClr>
                  </a:solidFill>
                  <a:ln w="47824" cap="flat">
                    <a:noFill/>
                    <a:prstDash val="solid"/>
                    <a:miter/>
                  </a:ln>
                </p:spPr>
                <p:txBody>
                  <a:bodyPr rtlCol="0" anchor="ctr"/>
                  <a:lstStyle/>
                  <a:p>
                    <a:endParaRPr lang="en-US"/>
                  </a:p>
                </p:txBody>
              </p:sp>
              <p:sp>
                <p:nvSpPr>
                  <p:cNvPr id="369" name="Freeform: Shape 368">
                    <a:extLst>
                      <a:ext uri="{FF2B5EF4-FFF2-40B4-BE49-F238E27FC236}">
                        <a16:creationId xmlns:a16="http://schemas.microsoft.com/office/drawing/2014/main" xmlns="" id="{4E9BD4A4-1205-4411-8690-DB17C0E5491F}"/>
                      </a:ext>
                    </a:extLst>
                  </p:cNvPr>
                  <p:cNvSpPr/>
                  <p:nvPr/>
                </p:nvSpPr>
                <p:spPr>
                  <a:xfrm>
                    <a:off x="8679814" y="9698299"/>
                    <a:ext cx="81351" cy="81352"/>
                  </a:xfrm>
                  <a:custGeom>
                    <a:avLst/>
                    <a:gdLst>
                      <a:gd name="connsiteX0" fmla="*/ 57425 w 81351"/>
                      <a:gd name="connsiteY0" fmla="*/ 0 h 81352"/>
                      <a:gd name="connsiteX1" fmla="*/ 52640 w 81351"/>
                      <a:gd name="connsiteY1" fmla="*/ 4786 h 81352"/>
                      <a:gd name="connsiteX2" fmla="*/ 43068 w 81351"/>
                      <a:gd name="connsiteY2" fmla="*/ 19142 h 81352"/>
                      <a:gd name="connsiteX3" fmla="*/ 19141 w 81351"/>
                      <a:gd name="connsiteY3" fmla="*/ 43069 h 81352"/>
                      <a:gd name="connsiteX4" fmla="*/ 0 w 81351"/>
                      <a:gd name="connsiteY4" fmla="*/ 57425 h 81352"/>
                      <a:gd name="connsiteX5" fmla="*/ 14356 w 81351"/>
                      <a:gd name="connsiteY5" fmla="*/ 81352 h 81352"/>
                      <a:gd name="connsiteX6" fmla="*/ 71781 w 81351"/>
                      <a:gd name="connsiteY6" fmla="*/ 38283 h 81352"/>
                      <a:gd name="connsiteX7" fmla="*/ 81352 w 81351"/>
                      <a:gd name="connsiteY7" fmla="*/ 19142 h 81352"/>
                      <a:gd name="connsiteX8" fmla="*/ 57425 w 81351"/>
                      <a:gd name="connsiteY8" fmla="*/ 0 h 81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351" h="81352">
                        <a:moveTo>
                          <a:pt x="57425" y="0"/>
                        </a:moveTo>
                        <a:cubicBezTo>
                          <a:pt x="52640" y="0"/>
                          <a:pt x="52640" y="0"/>
                          <a:pt x="52640" y="4786"/>
                        </a:cubicBezTo>
                        <a:cubicBezTo>
                          <a:pt x="47854" y="9571"/>
                          <a:pt x="47854" y="14356"/>
                          <a:pt x="43068" y="19142"/>
                        </a:cubicBezTo>
                        <a:cubicBezTo>
                          <a:pt x="38283" y="28713"/>
                          <a:pt x="28712" y="38283"/>
                          <a:pt x="19141" y="43069"/>
                        </a:cubicBezTo>
                        <a:cubicBezTo>
                          <a:pt x="14356" y="47854"/>
                          <a:pt x="4785" y="52640"/>
                          <a:pt x="0" y="57425"/>
                        </a:cubicBezTo>
                        <a:cubicBezTo>
                          <a:pt x="4785" y="66996"/>
                          <a:pt x="14356" y="71781"/>
                          <a:pt x="14356" y="81352"/>
                        </a:cubicBezTo>
                        <a:cubicBezTo>
                          <a:pt x="38283" y="71781"/>
                          <a:pt x="57425" y="57425"/>
                          <a:pt x="71781" y="38283"/>
                        </a:cubicBezTo>
                        <a:cubicBezTo>
                          <a:pt x="76567" y="33498"/>
                          <a:pt x="76567" y="28713"/>
                          <a:pt x="81352" y="19142"/>
                        </a:cubicBezTo>
                        <a:cubicBezTo>
                          <a:pt x="71781" y="9571"/>
                          <a:pt x="62210" y="4786"/>
                          <a:pt x="57425" y="0"/>
                        </a:cubicBezTo>
                        <a:close/>
                      </a:path>
                    </a:pathLst>
                  </a:custGeom>
                  <a:solidFill>
                    <a:srgbClr val="B92C74">
                      <a:alpha val="50000"/>
                    </a:srgbClr>
                  </a:solidFill>
                  <a:ln w="47824" cap="flat">
                    <a:noFill/>
                    <a:prstDash val="solid"/>
                    <a:miter/>
                  </a:ln>
                </p:spPr>
                <p:txBody>
                  <a:bodyPr rtlCol="0" anchor="ctr"/>
                  <a:lstStyle/>
                  <a:p>
                    <a:endParaRPr lang="en-US"/>
                  </a:p>
                </p:txBody>
              </p:sp>
              <p:grpSp>
                <p:nvGrpSpPr>
                  <p:cNvPr id="370" name="Graphic 3">
                    <a:extLst>
                      <a:ext uri="{FF2B5EF4-FFF2-40B4-BE49-F238E27FC236}">
                        <a16:creationId xmlns:a16="http://schemas.microsoft.com/office/drawing/2014/main" xmlns="" id="{7F6B451F-AE4E-4554-BF55-883C6DC6E128}"/>
                      </a:ext>
                    </a:extLst>
                  </p:cNvPr>
                  <p:cNvGrpSpPr/>
                  <p:nvPr/>
                </p:nvGrpSpPr>
                <p:grpSpPr>
                  <a:xfrm>
                    <a:off x="8185924" y="9894501"/>
                    <a:ext cx="637453" cy="196201"/>
                    <a:chOff x="8185924" y="9894501"/>
                    <a:chExt cx="637453" cy="196201"/>
                  </a:xfrm>
                </p:grpSpPr>
                <p:sp>
                  <p:nvSpPr>
                    <p:cNvPr id="375" name="Freeform: Shape 374">
                      <a:extLst>
                        <a:ext uri="{FF2B5EF4-FFF2-40B4-BE49-F238E27FC236}">
                          <a16:creationId xmlns:a16="http://schemas.microsoft.com/office/drawing/2014/main" xmlns="" id="{93211169-6D64-49BB-8CE9-A4ED7623E774}"/>
                        </a:ext>
                      </a:extLst>
                    </p:cNvPr>
                    <p:cNvSpPr/>
                    <p:nvPr/>
                  </p:nvSpPr>
                  <p:spPr>
                    <a:xfrm>
                      <a:off x="8185924" y="9894501"/>
                      <a:ext cx="632667" cy="191531"/>
                    </a:xfrm>
                    <a:custGeom>
                      <a:avLst/>
                      <a:gdLst>
                        <a:gd name="connsiteX0" fmla="*/ 551316 w 632667"/>
                        <a:gd name="connsiteY0" fmla="*/ 62210 h 191531"/>
                        <a:gd name="connsiteX1" fmla="*/ 364684 w 632667"/>
                        <a:gd name="connsiteY1" fmla="*/ 124421 h 191531"/>
                        <a:gd name="connsiteX2" fmla="*/ 125413 w 632667"/>
                        <a:gd name="connsiteY2" fmla="*/ 138777 h 191531"/>
                        <a:gd name="connsiteX3" fmla="*/ 10563 w 632667"/>
                        <a:gd name="connsiteY3" fmla="*/ 81352 h 191531"/>
                        <a:gd name="connsiteX4" fmla="*/ 992 w 632667"/>
                        <a:gd name="connsiteY4" fmla="*/ 114850 h 191531"/>
                        <a:gd name="connsiteX5" fmla="*/ 77559 w 632667"/>
                        <a:gd name="connsiteY5" fmla="*/ 177060 h 191531"/>
                        <a:gd name="connsiteX6" fmla="*/ 493891 w 632667"/>
                        <a:gd name="connsiteY6" fmla="*/ 148348 h 191531"/>
                        <a:gd name="connsiteX7" fmla="*/ 599170 w 632667"/>
                        <a:gd name="connsiteY7" fmla="*/ 95708 h 191531"/>
                        <a:gd name="connsiteX8" fmla="*/ 632667 w 632667"/>
                        <a:gd name="connsiteY8" fmla="*/ 19141 h 191531"/>
                        <a:gd name="connsiteX9" fmla="*/ 632667 w 632667"/>
                        <a:gd name="connsiteY9" fmla="*/ 0 h 191531"/>
                        <a:gd name="connsiteX10" fmla="*/ 551316 w 632667"/>
                        <a:gd name="connsiteY10" fmla="*/ 62210 h 191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32667" h="191531">
                          <a:moveTo>
                            <a:pt x="551316" y="62210"/>
                          </a:moveTo>
                          <a:cubicBezTo>
                            <a:pt x="493891" y="90923"/>
                            <a:pt x="431680" y="110064"/>
                            <a:pt x="364684" y="124421"/>
                          </a:cubicBezTo>
                          <a:cubicBezTo>
                            <a:pt x="288118" y="143562"/>
                            <a:pt x="201980" y="153133"/>
                            <a:pt x="125413" y="138777"/>
                          </a:cubicBezTo>
                          <a:cubicBezTo>
                            <a:pt x="82344" y="129206"/>
                            <a:pt x="39276" y="110064"/>
                            <a:pt x="10563" y="81352"/>
                          </a:cubicBezTo>
                          <a:cubicBezTo>
                            <a:pt x="5778" y="90923"/>
                            <a:pt x="5778" y="105279"/>
                            <a:pt x="992" y="114850"/>
                          </a:cubicBezTo>
                          <a:cubicBezTo>
                            <a:pt x="-8578" y="148348"/>
                            <a:pt x="53632" y="172275"/>
                            <a:pt x="77559" y="177060"/>
                          </a:cubicBezTo>
                          <a:cubicBezTo>
                            <a:pt x="125413" y="191417"/>
                            <a:pt x="292903" y="210558"/>
                            <a:pt x="493891" y="148348"/>
                          </a:cubicBezTo>
                          <a:cubicBezTo>
                            <a:pt x="532174" y="138777"/>
                            <a:pt x="565672" y="119635"/>
                            <a:pt x="599170" y="95708"/>
                          </a:cubicBezTo>
                          <a:cubicBezTo>
                            <a:pt x="627882" y="76567"/>
                            <a:pt x="632667" y="52640"/>
                            <a:pt x="632667" y="19141"/>
                          </a:cubicBezTo>
                          <a:cubicBezTo>
                            <a:pt x="632667" y="14356"/>
                            <a:pt x="632667" y="4785"/>
                            <a:pt x="632667" y="0"/>
                          </a:cubicBezTo>
                          <a:cubicBezTo>
                            <a:pt x="603955" y="28712"/>
                            <a:pt x="575243" y="47854"/>
                            <a:pt x="551316" y="62210"/>
                          </a:cubicBezTo>
                          <a:close/>
                        </a:path>
                      </a:pathLst>
                    </a:custGeom>
                    <a:solidFill>
                      <a:srgbClr val="FFFBEB"/>
                    </a:solidFill>
                    <a:ln w="47824" cap="flat">
                      <a:noFill/>
                      <a:prstDash val="solid"/>
                      <a:miter/>
                    </a:ln>
                  </p:spPr>
                  <p:txBody>
                    <a:bodyPr rtlCol="0" anchor="ctr"/>
                    <a:lstStyle/>
                    <a:p>
                      <a:endParaRPr lang="en-US"/>
                    </a:p>
                  </p:txBody>
                </p:sp>
                <p:sp>
                  <p:nvSpPr>
                    <p:cNvPr id="376" name="Freeform: Shape 375">
                      <a:extLst>
                        <a:ext uri="{FF2B5EF4-FFF2-40B4-BE49-F238E27FC236}">
                          <a16:creationId xmlns:a16="http://schemas.microsoft.com/office/drawing/2014/main" xmlns="" id="{0AA3E3CE-5EF3-4A47-B463-DAD70B17B17F}"/>
                        </a:ext>
                      </a:extLst>
                    </p:cNvPr>
                    <p:cNvSpPr/>
                    <p:nvPr/>
                  </p:nvSpPr>
                  <p:spPr>
                    <a:xfrm>
                      <a:off x="8185924" y="9897160"/>
                      <a:ext cx="637453" cy="193543"/>
                    </a:xfrm>
                    <a:custGeom>
                      <a:avLst/>
                      <a:gdLst>
                        <a:gd name="connsiteX0" fmla="*/ 216336 w 637453"/>
                        <a:gd name="connsiteY0" fmla="*/ 193543 h 193543"/>
                        <a:gd name="connsiteX1" fmla="*/ 77559 w 637453"/>
                        <a:gd name="connsiteY1" fmla="*/ 179187 h 193543"/>
                        <a:gd name="connsiteX2" fmla="*/ 992 w 637453"/>
                        <a:gd name="connsiteY2" fmla="*/ 112191 h 193543"/>
                        <a:gd name="connsiteX3" fmla="*/ 10563 w 637453"/>
                        <a:gd name="connsiteY3" fmla="*/ 78693 h 193543"/>
                        <a:gd name="connsiteX4" fmla="*/ 15349 w 637453"/>
                        <a:gd name="connsiteY4" fmla="*/ 73908 h 193543"/>
                        <a:gd name="connsiteX5" fmla="*/ 20134 w 637453"/>
                        <a:gd name="connsiteY5" fmla="*/ 73908 h 193543"/>
                        <a:gd name="connsiteX6" fmla="*/ 134984 w 637453"/>
                        <a:gd name="connsiteY6" fmla="*/ 131333 h 193543"/>
                        <a:gd name="connsiteX7" fmla="*/ 216336 w 637453"/>
                        <a:gd name="connsiteY7" fmla="*/ 140904 h 193543"/>
                        <a:gd name="connsiteX8" fmla="*/ 374255 w 637453"/>
                        <a:gd name="connsiteY8" fmla="*/ 121762 h 193543"/>
                        <a:gd name="connsiteX9" fmla="*/ 556101 w 637453"/>
                        <a:gd name="connsiteY9" fmla="*/ 59552 h 193543"/>
                        <a:gd name="connsiteX10" fmla="*/ 627882 w 637453"/>
                        <a:gd name="connsiteY10" fmla="*/ 2127 h 193543"/>
                        <a:gd name="connsiteX11" fmla="*/ 632667 w 637453"/>
                        <a:gd name="connsiteY11" fmla="*/ 2127 h 193543"/>
                        <a:gd name="connsiteX12" fmla="*/ 637453 w 637453"/>
                        <a:gd name="connsiteY12" fmla="*/ 6912 h 193543"/>
                        <a:gd name="connsiteX13" fmla="*/ 637453 w 637453"/>
                        <a:gd name="connsiteY13" fmla="*/ 26054 h 193543"/>
                        <a:gd name="connsiteX14" fmla="*/ 603955 w 637453"/>
                        <a:gd name="connsiteY14" fmla="*/ 107406 h 193543"/>
                        <a:gd name="connsiteX15" fmla="*/ 498676 w 637453"/>
                        <a:gd name="connsiteY15" fmla="*/ 160045 h 193543"/>
                        <a:gd name="connsiteX16" fmla="*/ 216336 w 637453"/>
                        <a:gd name="connsiteY16" fmla="*/ 193543 h 193543"/>
                        <a:gd name="connsiteX17" fmla="*/ 10563 w 637453"/>
                        <a:gd name="connsiteY17" fmla="*/ 88264 h 193543"/>
                        <a:gd name="connsiteX18" fmla="*/ 5778 w 637453"/>
                        <a:gd name="connsiteY18" fmla="*/ 112191 h 193543"/>
                        <a:gd name="connsiteX19" fmla="*/ 77559 w 637453"/>
                        <a:gd name="connsiteY19" fmla="*/ 169616 h 193543"/>
                        <a:gd name="connsiteX20" fmla="*/ 216336 w 637453"/>
                        <a:gd name="connsiteY20" fmla="*/ 183972 h 193543"/>
                        <a:gd name="connsiteX21" fmla="*/ 489105 w 637453"/>
                        <a:gd name="connsiteY21" fmla="*/ 140904 h 193543"/>
                        <a:gd name="connsiteX22" fmla="*/ 589599 w 637453"/>
                        <a:gd name="connsiteY22" fmla="*/ 88264 h 193543"/>
                        <a:gd name="connsiteX23" fmla="*/ 618311 w 637453"/>
                        <a:gd name="connsiteY23" fmla="*/ 16483 h 193543"/>
                        <a:gd name="connsiteX24" fmla="*/ 618311 w 637453"/>
                        <a:gd name="connsiteY24" fmla="*/ 11698 h 193543"/>
                        <a:gd name="connsiteX25" fmla="*/ 551316 w 637453"/>
                        <a:gd name="connsiteY25" fmla="*/ 59552 h 193543"/>
                        <a:gd name="connsiteX26" fmla="*/ 364684 w 637453"/>
                        <a:gd name="connsiteY26" fmla="*/ 121762 h 193543"/>
                        <a:gd name="connsiteX27" fmla="*/ 206766 w 637453"/>
                        <a:gd name="connsiteY27" fmla="*/ 140904 h 193543"/>
                        <a:gd name="connsiteX28" fmla="*/ 125413 w 637453"/>
                        <a:gd name="connsiteY28" fmla="*/ 131333 h 193543"/>
                        <a:gd name="connsiteX29" fmla="*/ 10563 w 637453"/>
                        <a:gd name="connsiteY29" fmla="*/ 88264 h 19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637453" h="193543">
                          <a:moveTo>
                            <a:pt x="216336" y="193543"/>
                          </a:moveTo>
                          <a:cubicBezTo>
                            <a:pt x="149340" y="193543"/>
                            <a:pt x="101486" y="183972"/>
                            <a:pt x="77559" y="179187"/>
                          </a:cubicBezTo>
                          <a:cubicBezTo>
                            <a:pt x="53632" y="169616"/>
                            <a:pt x="-8578" y="150475"/>
                            <a:pt x="992" y="112191"/>
                          </a:cubicBezTo>
                          <a:cubicBezTo>
                            <a:pt x="992" y="102620"/>
                            <a:pt x="5778" y="88264"/>
                            <a:pt x="10563" y="78693"/>
                          </a:cubicBezTo>
                          <a:cubicBezTo>
                            <a:pt x="10563" y="78693"/>
                            <a:pt x="10563" y="73908"/>
                            <a:pt x="15349" y="73908"/>
                          </a:cubicBezTo>
                          <a:cubicBezTo>
                            <a:pt x="15349" y="73908"/>
                            <a:pt x="20134" y="73908"/>
                            <a:pt x="20134" y="73908"/>
                          </a:cubicBezTo>
                          <a:cubicBezTo>
                            <a:pt x="48847" y="97835"/>
                            <a:pt x="87130" y="121762"/>
                            <a:pt x="134984" y="131333"/>
                          </a:cubicBezTo>
                          <a:cubicBezTo>
                            <a:pt x="158911" y="136118"/>
                            <a:pt x="187624" y="140904"/>
                            <a:pt x="216336" y="140904"/>
                          </a:cubicBezTo>
                          <a:cubicBezTo>
                            <a:pt x="264190" y="140904"/>
                            <a:pt x="312045" y="136118"/>
                            <a:pt x="374255" y="121762"/>
                          </a:cubicBezTo>
                          <a:cubicBezTo>
                            <a:pt x="446036" y="107406"/>
                            <a:pt x="508247" y="83479"/>
                            <a:pt x="556101" y="59552"/>
                          </a:cubicBezTo>
                          <a:cubicBezTo>
                            <a:pt x="589599" y="40410"/>
                            <a:pt x="613526" y="26054"/>
                            <a:pt x="627882" y="2127"/>
                          </a:cubicBezTo>
                          <a:cubicBezTo>
                            <a:pt x="627882" y="2127"/>
                            <a:pt x="632667" y="-2659"/>
                            <a:pt x="632667" y="2127"/>
                          </a:cubicBezTo>
                          <a:cubicBezTo>
                            <a:pt x="632667" y="2127"/>
                            <a:pt x="637453" y="6912"/>
                            <a:pt x="637453" y="6912"/>
                          </a:cubicBezTo>
                          <a:cubicBezTo>
                            <a:pt x="637453" y="11698"/>
                            <a:pt x="637453" y="21269"/>
                            <a:pt x="637453" y="26054"/>
                          </a:cubicBezTo>
                          <a:cubicBezTo>
                            <a:pt x="637453" y="59552"/>
                            <a:pt x="637453" y="83479"/>
                            <a:pt x="603955" y="107406"/>
                          </a:cubicBezTo>
                          <a:cubicBezTo>
                            <a:pt x="575243" y="126548"/>
                            <a:pt x="536959" y="145689"/>
                            <a:pt x="498676" y="160045"/>
                          </a:cubicBezTo>
                          <a:cubicBezTo>
                            <a:pt x="379041" y="183972"/>
                            <a:pt x="278547" y="193543"/>
                            <a:pt x="216336" y="193543"/>
                          </a:cubicBezTo>
                          <a:close/>
                          <a:moveTo>
                            <a:pt x="10563" y="88264"/>
                          </a:moveTo>
                          <a:cubicBezTo>
                            <a:pt x="10563" y="97835"/>
                            <a:pt x="5778" y="102620"/>
                            <a:pt x="5778" y="112191"/>
                          </a:cubicBezTo>
                          <a:cubicBezTo>
                            <a:pt x="992" y="140904"/>
                            <a:pt x="58417" y="164831"/>
                            <a:pt x="77559" y="169616"/>
                          </a:cubicBezTo>
                          <a:cubicBezTo>
                            <a:pt x="101486" y="174402"/>
                            <a:pt x="149340" y="183972"/>
                            <a:pt x="216336" y="183972"/>
                          </a:cubicBezTo>
                          <a:cubicBezTo>
                            <a:pt x="278547" y="183972"/>
                            <a:pt x="379041" y="179187"/>
                            <a:pt x="489105" y="140904"/>
                          </a:cubicBezTo>
                          <a:cubicBezTo>
                            <a:pt x="527388" y="131333"/>
                            <a:pt x="560886" y="107406"/>
                            <a:pt x="589599" y="88264"/>
                          </a:cubicBezTo>
                          <a:cubicBezTo>
                            <a:pt x="618311" y="69123"/>
                            <a:pt x="618311" y="49981"/>
                            <a:pt x="618311" y="16483"/>
                          </a:cubicBezTo>
                          <a:cubicBezTo>
                            <a:pt x="618311" y="16483"/>
                            <a:pt x="618311" y="11698"/>
                            <a:pt x="618311" y="11698"/>
                          </a:cubicBezTo>
                          <a:cubicBezTo>
                            <a:pt x="603955" y="30839"/>
                            <a:pt x="580028" y="45196"/>
                            <a:pt x="551316" y="59552"/>
                          </a:cubicBezTo>
                          <a:cubicBezTo>
                            <a:pt x="498676" y="88264"/>
                            <a:pt x="436465" y="107406"/>
                            <a:pt x="364684" y="121762"/>
                          </a:cubicBezTo>
                          <a:cubicBezTo>
                            <a:pt x="302474" y="136118"/>
                            <a:pt x="249834" y="140904"/>
                            <a:pt x="206766" y="140904"/>
                          </a:cubicBezTo>
                          <a:cubicBezTo>
                            <a:pt x="178053" y="140904"/>
                            <a:pt x="149340" y="136118"/>
                            <a:pt x="125413" y="131333"/>
                          </a:cubicBezTo>
                          <a:cubicBezTo>
                            <a:pt x="82344" y="131333"/>
                            <a:pt x="39276" y="112191"/>
                            <a:pt x="10563" y="88264"/>
                          </a:cubicBezTo>
                          <a:close/>
                        </a:path>
                      </a:pathLst>
                    </a:custGeom>
                    <a:solidFill>
                      <a:srgbClr val="7E7E7D"/>
                    </a:solidFill>
                    <a:ln w="47824" cap="flat">
                      <a:noFill/>
                      <a:prstDash val="solid"/>
                      <a:miter/>
                    </a:ln>
                  </p:spPr>
                  <p:txBody>
                    <a:bodyPr rtlCol="0" anchor="ctr"/>
                    <a:lstStyle/>
                    <a:p>
                      <a:endParaRPr lang="en-US"/>
                    </a:p>
                  </p:txBody>
                </p:sp>
              </p:grpSp>
              <p:grpSp>
                <p:nvGrpSpPr>
                  <p:cNvPr id="371" name="Graphic 3">
                    <a:extLst>
                      <a:ext uri="{FF2B5EF4-FFF2-40B4-BE49-F238E27FC236}">
                        <a16:creationId xmlns:a16="http://schemas.microsoft.com/office/drawing/2014/main" xmlns="" id="{CE5F5482-AFBC-4B51-ADE1-19AD8174E887}"/>
                      </a:ext>
                    </a:extLst>
                  </p:cNvPr>
                  <p:cNvGrpSpPr/>
                  <p:nvPr/>
                </p:nvGrpSpPr>
                <p:grpSpPr>
                  <a:xfrm>
                    <a:off x="8387903" y="9750939"/>
                    <a:ext cx="259387" cy="167489"/>
                    <a:chOff x="8387903" y="9750939"/>
                    <a:chExt cx="259387" cy="167489"/>
                  </a:xfrm>
                </p:grpSpPr>
                <p:sp>
                  <p:nvSpPr>
                    <p:cNvPr id="373" name="Freeform: Shape 372">
                      <a:extLst>
                        <a:ext uri="{FF2B5EF4-FFF2-40B4-BE49-F238E27FC236}">
                          <a16:creationId xmlns:a16="http://schemas.microsoft.com/office/drawing/2014/main" xmlns="" id="{62EBFAA4-B1CF-476D-9F07-E4E7090F80A2}"/>
                        </a:ext>
                      </a:extLst>
                    </p:cNvPr>
                    <p:cNvSpPr/>
                    <p:nvPr/>
                  </p:nvSpPr>
                  <p:spPr>
                    <a:xfrm>
                      <a:off x="8392689" y="9759440"/>
                      <a:ext cx="248435" cy="155130"/>
                    </a:xfrm>
                    <a:custGeom>
                      <a:avLst/>
                      <a:gdLst>
                        <a:gd name="connsiteX0" fmla="*/ 0 w 248435"/>
                        <a:gd name="connsiteY0" fmla="*/ 63280 h 155130"/>
                        <a:gd name="connsiteX1" fmla="*/ 19141 w 248435"/>
                        <a:gd name="connsiteY1" fmla="*/ 77636 h 155130"/>
                        <a:gd name="connsiteX2" fmla="*/ 57425 w 248435"/>
                        <a:gd name="connsiteY2" fmla="*/ 77636 h 155130"/>
                        <a:gd name="connsiteX3" fmla="*/ 138777 w 248435"/>
                        <a:gd name="connsiteY3" fmla="*/ 125490 h 155130"/>
                        <a:gd name="connsiteX4" fmla="*/ 181846 w 248435"/>
                        <a:gd name="connsiteY4" fmla="*/ 154203 h 155130"/>
                        <a:gd name="connsiteX5" fmla="*/ 215344 w 248435"/>
                        <a:gd name="connsiteY5" fmla="*/ 135061 h 155130"/>
                        <a:gd name="connsiteX6" fmla="*/ 244056 w 248435"/>
                        <a:gd name="connsiteY6" fmla="*/ 72851 h 155130"/>
                        <a:gd name="connsiteX7" fmla="*/ 129206 w 248435"/>
                        <a:gd name="connsiteY7" fmla="*/ 1070 h 155130"/>
                        <a:gd name="connsiteX8" fmla="*/ 0 w 248435"/>
                        <a:gd name="connsiteY8" fmla="*/ 63280 h 155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8435" h="155130">
                          <a:moveTo>
                            <a:pt x="0" y="63280"/>
                          </a:moveTo>
                          <a:cubicBezTo>
                            <a:pt x="0" y="72851"/>
                            <a:pt x="9571" y="77636"/>
                            <a:pt x="19141" y="77636"/>
                          </a:cubicBezTo>
                          <a:cubicBezTo>
                            <a:pt x="33498" y="77636"/>
                            <a:pt x="43068" y="77636"/>
                            <a:pt x="57425" y="77636"/>
                          </a:cubicBezTo>
                          <a:cubicBezTo>
                            <a:pt x="95708" y="77636"/>
                            <a:pt x="119635" y="87207"/>
                            <a:pt x="138777" y="125490"/>
                          </a:cubicBezTo>
                          <a:cubicBezTo>
                            <a:pt x="148348" y="144632"/>
                            <a:pt x="157919" y="158988"/>
                            <a:pt x="181846" y="154203"/>
                          </a:cubicBezTo>
                          <a:cubicBezTo>
                            <a:pt x="196202" y="149417"/>
                            <a:pt x="205773" y="144632"/>
                            <a:pt x="215344" y="135061"/>
                          </a:cubicBezTo>
                          <a:cubicBezTo>
                            <a:pt x="234485" y="120705"/>
                            <a:pt x="258412" y="96778"/>
                            <a:pt x="244056" y="72851"/>
                          </a:cubicBezTo>
                          <a:cubicBezTo>
                            <a:pt x="224914" y="34567"/>
                            <a:pt x="167490" y="1070"/>
                            <a:pt x="129206" y="1070"/>
                          </a:cubicBezTo>
                          <a:cubicBezTo>
                            <a:pt x="57425" y="-8501"/>
                            <a:pt x="0" y="48924"/>
                            <a:pt x="0" y="63280"/>
                          </a:cubicBezTo>
                          <a:close/>
                        </a:path>
                      </a:pathLst>
                    </a:custGeom>
                    <a:solidFill>
                      <a:srgbClr val="B14191"/>
                    </a:solidFill>
                    <a:ln w="47824" cap="flat">
                      <a:noFill/>
                      <a:prstDash val="solid"/>
                      <a:miter/>
                    </a:ln>
                  </p:spPr>
                  <p:txBody>
                    <a:bodyPr rtlCol="0" anchor="ctr"/>
                    <a:lstStyle/>
                    <a:p>
                      <a:endParaRPr lang="en-US"/>
                    </a:p>
                  </p:txBody>
                </p:sp>
                <p:sp>
                  <p:nvSpPr>
                    <p:cNvPr id="374" name="Freeform: Shape 373">
                      <a:extLst>
                        <a:ext uri="{FF2B5EF4-FFF2-40B4-BE49-F238E27FC236}">
                          <a16:creationId xmlns:a16="http://schemas.microsoft.com/office/drawing/2014/main" xmlns="" id="{39A37773-770D-41C4-BF66-C0C012995DD3}"/>
                        </a:ext>
                      </a:extLst>
                    </p:cNvPr>
                    <p:cNvSpPr/>
                    <p:nvPr/>
                  </p:nvSpPr>
                  <p:spPr>
                    <a:xfrm>
                      <a:off x="8387903" y="9750939"/>
                      <a:ext cx="259387" cy="167489"/>
                    </a:xfrm>
                    <a:custGeom>
                      <a:avLst/>
                      <a:gdLst>
                        <a:gd name="connsiteX0" fmla="*/ 177061 w 259387"/>
                        <a:gd name="connsiteY0" fmla="*/ 167490 h 167489"/>
                        <a:gd name="connsiteX1" fmla="*/ 177061 w 259387"/>
                        <a:gd name="connsiteY1" fmla="*/ 167490 h 167489"/>
                        <a:gd name="connsiteX2" fmla="*/ 138777 w 259387"/>
                        <a:gd name="connsiteY2" fmla="*/ 133991 h 167489"/>
                        <a:gd name="connsiteX3" fmla="*/ 62211 w 259387"/>
                        <a:gd name="connsiteY3" fmla="*/ 90923 h 167489"/>
                        <a:gd name="connsiteX4" fmla="*/ 52640 w 259387"/>
                        <a:gd name="connsiteY4" fmla="*/ 90923 h 167489"/>
                        <a:gd name="connsiteX5" fmla="*/ 23927 w 259387"/>
                        <a:gd name="connsiteY5" fmla="*/ 90923 h 167489"/>
                        <a:gd name="connsiteX6" fmla="*/ 0 w 259387"/>
                        <a:gd name="connsiteY6" fmla="*/ 71781 h 167489"/>
                        <a:gd name="connsiteX7" fmla="*/ 9571 w 259387"/>
                        <a:gd name="connsiteY7" fmla="*/ 52640 h 167489"/>
                        <a:gd name="connsiteX8" fmla="*/ 119635 w 259387"/>
                        <a:gd name="connsiteY8" fmla="*/ 0 h 167489"/>
                        <a:gd name="connsiteX9" fmla="*/ 133992 w 259387"/>
                        <a:gd name="connsiteY9" fmla="*/ 0 h 167489"/>
                        <a:gd name="connsiteX10" fmla="*/ 253627 w 259387"/>
                        <a:gd name="connsiteY10" fmla="*/ 76567 h 167489"/>
                        <a:gd name="connsiteX11" fmla="*/ 224915 w 259387"/>
                        <a:gd name="connsiteY11" fmla="*/ 148348 h 167489"/>
                        <a:gd name="connsiteX12" fmla="*/ 191417 w 259387"/>
                        <a:gd name="connsiteY12" fmla="*/ 167490 h 167489"/>
                        <a:gd name="connsiteX13" fmla="*/ 177061 w 259387"/>
                        <a:gd name="connsiteY13" fmla="*/ 167490 h 167489"/>
                        <a:gd name="connsiteX14" fmla="*/ 119635 w 259387"/>
                        <a:gd name="connsiteY14" fmla="*/ 9571 h 167489"/>
                        <a:gd name="connsiteX15" fmla="*/ 19142 w 259387"/>
                        <a:gd name="connsiteY15" fmla="*/ 57425 h 167489"/>
                        <a:gd name="connsiteX16" fmla="*/ 9571 w 259387"/>
                        <a:gd name="connsiteY16" fmla="*/ 71781 h 167489"/>
                        <a:gd name="connsiteX17" fmla="*/ 23927 w 259387"/>
                        <a:gd name="connsiteY17" fmla="*/ 81352 h 167489"/>
                        <a:gd name="connsiteX18" fmla="*/ 52640 w 259387"/>
                        <a:gd name="connsiteY18" fmla="*/ 81352 h 167489"/>
                        <a:gd name="connsiteX19" fmla="*/ 62211 w 259387"/>
                        <a:gd name="connsiteY19" fmla="*/ 81352 h 167489"/>
                        <a:gd name="connsiteX20" fmla="*/ 148348 w 259387"/>
                        <a:gd name="connsiteY20" fmla="*/ 129206 h 167489"/>
                        <a:gd name="connsiteX21" fmla="*/ 186631 w 259387"/>
                        <a:gd name="connsiteY21" fmla="*/ 153133 h 167489"/>
                        <a:gd name="connsiteX22" fmla="*/ 220130 w 259387"/>
                        <a:gd name="connsiteY22" fmla="*/ 133991 h 167489"/>
                        <a:gd name="connsiteX23" fmla="*/ 248842 w 259387"/>
                        <a:gd name="connsiteY23" fmla="*/ 76567 h 167489"/>
                        <a:gd name="connsiteX24" fmla="*/ 138777 w 259387"/>
                        <a:gd name="connsiteY24" fmla="*/ 4785 h 167489"/>
                        <a:gd name="connsiteX25" fmla="*/ 119635 w 259387"/>
                        <a:gd name="connsiteY25" fmla="*/ 9571 h 167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59387" h="167489">
                          <a:moveTo>
                            <a:pt x="177061" y="167490"/>
                          </a:moveTo>
                          <a:lnTo>
                            <a:pt x="177061" y="167490"/>
                          </a:lnTo>
                          <a:cubicBezTo>
                            <a:pt x="153134" y="167490"/>
                            <a:pt x="143563" y="143562"/>
                            <a:pt x="138777" y="133991"/>
                          </a:cubicBezTo>
                          <a:cubicBezTo>
                            <a:pt x="119635" y="100494"/>
                            <a:pt x="95708" y="90923"/>
                            <a:pt x="62211" y="90923"/>
                          </a:cubicBezTo>
                          <a:lnTo>
                            <a:pt x="52640" y="90923"/>
                          </a:lnTo>
                          <a:cubicBezTo>
                            <a:pt x="43069" y="90923"/>
                            <a:pt x="33498" y="90923"/>
                            <a:pt x="23927" y="90923"/>
                          </a:cubicBezTo>
                          <a:cubicBezTo>
                            <a:pt x="14356" y="90923"/>
                            <a:pt x="4786" y="81352"/>
                            <a:pt x="0" y="71781"/>
                          </a:cubicBezTo>
                          <a:cubicBezTo>
                            <a:pt x="0" y="66996"/>
                            <a:pt x="0" y="57425"/>
                            <a:pt x="9571" y="52640"/>
                          </a:cubicBezTo>
                          <a:cubicBezTo>
                            <a:pt x="23927" y="33498"/>
                            <a:pt x="66996" y="0"/>
                            <a:pt x="119635" y="0"/>
                          </a:cubicBezTo>
                          <a:cubicBezTo>
                            <a:pt x="124421" y="0"/>
                            <a:pt x="129206" y="0"/>
                            <a:pt x="133992" y="0"/>
                          </a:cubicBezTo>
                          <a:cubicBezTo>
                            <a:pt x="172275" y="4785"/>
                            <a:pt x="234486" y="38283"/>
                            <a:pt x="253627" y="76567"/>
                          </a:cubicBezTo>
                          <a:cubicBezTo>
                            <a:pt x="272769" y="110064"/>
                            <a:pt x="239271" y="138777"/>
                            <a:pt x="224915" y="148348"/>
                          </a:cubicBezTo>
                          <a:cubicBezTo>
                            <a:pt x="215344" y="157919"/>
                            <a:pt x="200988" y="162704"/>
                            <a:pt x="191417" y="167490"/>
                          </a:cubicBezTo>
                          <a:cubicBezTo>
                            <a:pt x="181846" y="167490"/>
                            <a:pt x="181846" y="167490"/>
                            <a:pt x="177061" y="167490"/>
                          </a:cubicBezTo>
                          <a:close/>
                          <a:moveTo>
                            <a:pt x="119635" y="9571"/>
                          </a:moveTo>
                          <a:cubicBezTo>
                            <a:pt x="71781" y="9571"/>
                            <a:pt x="33498" y="38283"/>
                            <a:pt x="19142" y="57425"/>
                          </a:cubicBezTo>
                          <a:cubicBezTo>
                            <a:pt x="14356" y="66996"/>
                            <a:pt x="9571" y="71781"/>
                            <a:pt x="9571" y="71781"/>
                          </a:cubicBezTo>
                          <a:cubicBezTo>
                            <a:pt x="9571" y="76567"/>
                            <a:pt x="14356" y="81352"/>
                            <a:pt x="23927" y="81352"/>
                          </a:cubicBezTo>
                          <a:cubicBezTo>
                            <a:pt x="33498" y="81352"/>
                            <a:pt x="43069" y="81352"/>
                            <a:pt x="52640" y="81352"/>
                          </a:cubicBezTo>
                          <a:lnTo>
                            <a:pt x="62211" y="81352"/>
                          </a:lnTo>
                          <a:cubicBezTo>
                            <a:pt x="100494" y="81352"/>
                            <a:pt x="129206" y="90923"/>
                            <a:pt x="148348" y="129206"/>
                          </a:cubicBezTo>
                          <a:cubicBezTo>
                            <a:pt x="157919" y="148348"/>
                            <a:pt x="172275" y="157919"/>
                            <a:pt x="186631" y="153133"/>
                          </a:cubicBezTo>
                          <a:cubicBezTo>
                            <a:pt x="200988" y="148348"/>
                            <a:pt x="210558" y="143562"/>
                            <a:pt x="220130" y="133991"/>
                          </a:cubicBezTo>
                          <a:cubicBezTo>
                            <a:pt x="239271" y="119635"/>
                            <a:pt x="258413" y="100494"/>
                            <a:pt x="248842" y="76567"/>
                          </a:cubicBezTo>
                          <a:cubicBezTo>
                            <a:pt x="229700" y="43068"/>
                            <a:pt x="172275" y="9571"/>
                            <a:pt x="138777" y="4785"/>
                          </a:cubicBezTo>
                          <a:cubicBezTo>
                            <a:pt x="129206" y="9571"/>
                            <a:pt x="124421" y="9571"/>
                            <a:pt x="119635" y="9571"/>
                          </a:cubicBezTo>
                          <a:close/>
                        </a:path>
                      </a:pathLst>
                    </a:custGeom>
                    <a:solidFill>
                      <a:srgbClr val="6F2669"/>
                    </a:solidFill>
                    <a:ln w="47824" cap="flat">
                      <a:noFill/>
                      <a:prstDash val="solid"/>
                      <a:miter/>
                    </a:ln>
                  </p:spPr>
                  <p:txBody>
                    <a:bodyPr rtlCol="0" anchor="ctr"/>
                    <a:lstStyle/>
                    <a:p>
                      <a:endParaRPr lang="en-US"/>
                    </a:p>
                  </p:txBody>
                </p:sp>
              </p:grpSp>
              <p:sp>
                <p:nvSpPr>
                  <p:cNvPr id="372" name="Freeform: Shape 371">
                    <a:extLst>
                      <a:ext uri="{FF2B5EF4-FFF2-40B4-BE49-F238E27FC236}">
                        <a16:creationId xmlns:a16="http://schemas.microsoft.com/office/drawing/2014/main" xmlns="" id="{DFD72BBC-543B-43B2-9634-FA7403E45370}"/>
                      </a:ext>
                    </a:extLst>
                  </p:cNvPr>
                  <p:cNvSpPr/>
                  <p:nvPr/>
                </p:nvSpPr>
                <p:spPr>
                  <a:xfrm>
                    <a:off x="8396736" y="9779651"/>
                    <a:ext cx="244435" cy="134919"/>
                  </a:xfrm>
                  <a:custGeom>
                    <a:avLst/>
                    <a:gdLst>
                      <a:gd name="connsiteX0" fmla="*/ 240009 w 244435"/>
                      <a:gd name="connsiteY0" fmla="*/ 52640 h 134919"/>
                      <a:gd name="connsiteX1" fmla="*/ 225653 w 244435"/>
                      <a:gd name="connsiteY1" fmla="*/ 28712 h 134919"/>
                      <a:gd name="connsiteX2" fmla="*/ 177799 w 244435"/>
                      <a:gd name="connsiteY2" fmla="*/ 90923 h 134919"/>
                      <a:gd name="connsiteX3" fmla="*/ 134730 w 244435"/>
                      <a:gd name="connsiteY3" fmla="*/ 52640 h 134919"/>
                      <a:gd name="connsiteX4" fmla="*/ 53378 w 244435"/>
                      <a:gd name="connsiteY4" fmla="*/ 23927 h 134919"/>
                      <a:gd name="connsiteX5" fmla="*/ 39021 w 244435"/>
                      <a:gd name="connsiteY5" fmla="*/ 0 h 134919"/>
                      <a:gd name="connsiteX6" fmla="*/ 738 w 244435"/>
                      <a:gd name="connsiteY6" fmla="*/ 43069 h 134919"/>
                      <a:gd name="connsiteX7" fmla="*/ 19880 w 244435"/>
                      <a:gd name="connsiteY7" fmla="*/ 57425 h 134919"/>
                      <a:gd name="connsiteX8" fmla="*/ 58163 w 244435"/>
                      <a:gd name="connsiteY8" fmla="*/ 57425 h 134919"/>
                      <a:gd name="connsiteX9" fmla="*/ 139515 w 244435"/>
                      <a:gd name="connsiteY9" fmla="*/ 105279 h 134919"/>
                      <a:gd name="connsiteX10" fmla="*/ 182584 w 244435"/>
                      <a:gd name="connsiteY10" fmla="*/ 133991 h 134919"/>
                      <a:gd name="connsiteX11" fmla="*/ 216082 w 244435"/>
                      <a:gd name="connsiteY11" fmla="*/ 114850 h 134919"/>
                      <a:gd name="connsiteX12" fmla="*/ 240009 w 244435"/>
                      <a:gd name="connsiteY12" fmla="*/ 52640 h 134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4435" h="134919">
                        <a:moveTo>
                          <a:pt x="240009" y="52640"/>
                        </a:moveTo>
                        <a:cubicBezTo>
                          <a:pt x="235224" y="43069"/>
                          <a:pt x="230438" y="38283"/>
                          <a:pt x="225653" y="28712"/>
                        </a:cubicBezTo>
                        <a:cubicBezTo>
                          <a:pt x="230438" y="57425"/>
                          <a:pt x="211297" y="86137"/>
                          <a:pt x="177799" y="90923"/>
                        </a:cubicBezTo>
                        <a:cubicBezTo>
                          <a:pt x="153871" y="90923"/>
                          <a:pt x="144301" y="71781"/>
                          <a:pt x="134730" y="52640"/>
                        </a:cubicBezTo>
                        <a:cubicBezTo>
                          <a:pt x="115588" y="19142"/>
                          <a:pt x="82090" y="38283"/>
                          <a:pt x="53378" y="23927"/>
                        </a:cubicBezTo>
                        <a:cubicBezTo>
                          <a:pt x="43807" y="19142"/>
                          <a:pt x="34236" y="9571"/>
                          <a:pt x="39021" y="0"/>
                        </a:cubicBezTo>
                        <a:cubicBezTo>
                          <a:pt x="15094" y="14356"/>
                          <a:pt x="-4047" y="38283"/>
                          <a:pt x="738" y="43069"/>
                        </a:cubicBezTo>
                        <a:cubicBezTo>
                          <a:pt x="738" y="52640"/>
                          <a:pt x="10309" y="57425"/>
                          <a:pt x="19880" y="57425"/>
                        </a:cubicBezTo>
                        <a:cubicBezTo>
                          <a:pt x="34236" y="57425"/>
                          <a:pt x="43807" y="57425"/>
                          <a:pt x="58163" y="57425"/>
                        </a:cubicBezTo>
                        <a:cubicBezTo>
                          <a:pt x="96447" y="57425"/>
                          <a:pt x="120374" y="66996"/>
                          <a:pt x="139515" y="105279"/>
                        </a:cubicBezTo>
                        <a:cubicBezTo>
                          <a:pt x="149086" y="124421"/>
                          <a:pt x="158657" y="138777"/>
                          <a:pt x="182584" y="133991"/>
                        </a:cubicBezTo>
                        <a:cubicBezTo>
                          <a:pt x="196940" y="129206"/>
                          <a:pt x="206511" y="124421"/>
                          <a:pt x="216082" y="114850"/>
                        </a:cubicBezTo>
                        <a:cubicBezTo>
                          <a:pt x="230438" y="100494"/>
                          <a:pt x="254365" y="81352"/>
                          <a:pt x="240009" y="52640"/>
                        </a:cubicBezTo>
                        <a:close/>
                      </a:path>
                    </a:pathLst>
                  </a:custGeom>
                  <a:solidFill>
                    <a:srgbClr val="B14191">
                      <a:alpha val="50000"/>
                    </a:srgbClr>
                  </a:solidFill>
                  <a:ln w="47824" cap="flat">
                    <a:noFill/>
                    <a:prstDash val="solid"/>
                    <a:miter/>
                  </a:ln>
                </p:spPr>
                <p:txBody>
                  <a:bodyPr rtlCol="0" anchor="ctr"/>
                  <a:lstStyle/>
                  <a:p>
                    <a:endParaRPr lang="en-US"/>
                  </a:p>
                </p:txBody>
              </p:sp>
            </p:grpSp>
            <p:grpSp>
              <p:nvGrpSpPr>
                <p:cNvPr id="335" name="Graphic 3">
                  <a:extLst>
                    <a:ext uri="{FF2B5EF4-FFF2-40B4-BE49-F238E27FC236}">
                      <a16:creationId xmlns:a16="http://schemas.microsoft.com/office/drawing/2014/main" xmlns="" id="{7BF7BC46-68B2-4A0F-8C7B-29739ACB8A63}"/>
                    </a:ext>
                  </a:extLst>
                </p:cNvPr>
                <p:cNvGrpSpPr/>
                <p:nvPr/>
              </p:nvGrpSpPr>
              <p:grpSpPr>
                <a:xfrm>
                  <a:off x="8814316" y="8990057"/>
                  <a:ext cx="516314" cy="722597"/>
                  <a:chOff x="8814316" y="8990057"/>
                  <a:chExt cx="516314" cy="722597"/>
                </a:xfrm>
              </p:grpSpPr>
              <p:sp>
                <p:nvSpPr>
                  <p:cNvPr id="356" name="Freeform: Shape 355">
                    <a:extLst>
                      <a:ext uri="{FF2B5EF4-FFF2-40B4-BE49-F238E27FC236}">
                        <a16:creationId xmlns:a16="http://schemas.microsoft.com/office/drawing/2014/main" xmlns="" id="{E1D23922-46AE-4B81-B5E0-27CBBF9732AF}"/>
                      </a:ext>
                    </a:extLst>
                  </p:cNvPr>
                  <p:cNvSpPr/>
                  <p:nvPr/>
                </p:nvSpPr>
                <p:spPr>
                  <a:xfrm>
                    <a:off x="8814316" y="8990057"/>
                    <a:ext cx="506743" cy="717812"/>
                  </a:xfrm>
                  <a:custGeom>
                    <a:avLst/>
                    <a:gdLst>
                      <a:gd name="connsiteX0" fmla="*/ 348825 w 506743"/>
                      <a:gd name="connsiteY0" fmla="*/ 717812 h 717812"/>
                      <a:gd name="connsiteX1" fmla="*/ 458890 w 506743"/>
                      <a:gd name="connsiteY1" fmla="*/ 689100 h 717812"/>
                      <a:gd name="connsiteX2" fmla="*/ 506744 w 506743"/>
                      <a:gd name="connsiteY2" fmla="*/ 660387 h 717812"/>
                      <a:gd name="connsiteX3" fmla="*/ 444534 w 506743"/>
                      <a:gd name="connsiteY3" fmla="*/ 574250 h 717812"/>
                      <a:gd name="connsiteX4" fmla="*/ 320113 w 506743"/>
                      <a:gd name="connsiteY4" fmla="*/ 382833 h 717812"/>
                      <a:gd name="connsiteX5" fmla="*/ 238761 w 506743"/>
                      <a:gd name="connsiteY5" fmla="*/ 191417 h 717812"/>
                      <a:gd name="connsiteX6" fmla="*/ 253117 w 506743"/>
                      <a:gd name="connsiteY6" fmla="*/ 14356 h 717812"/>
                      <a:gd name="connsiteX7" fmla="*/ 257902 w 506743"/>
                      <a:gd name="connsiteY7" fmla="*/ 0 h 717812"/>
                      <a:gd name="connsiteX8" fmla="*/ 171765 w 506743"/>
                      <a:gd name="connsiteY8" fmla="*/ 28712 h 717812"/>
                      <a:gd name="connsiteX9" fmla="*/ 9061 w 506743"/>
                      <a:gd name="connsiteY9" fmla="*/ 71781 h 717812"/>
                      <a:gd name="connsiteX10" fmla="*/ 9061 w 506743"/>
                      <a:gd name="connsiteY10" fmla="*/ 234485 h 717812"/>
                      <a:gd name="connsiteX11" fmla="*/ 95198 w 506743"/>
                      <a:gd name="connsiteY11" fmla="*/ 421116 h 717812"/>
                      <a:gd name="connsiteX12" fmla="*/ 210048 w 506743"/>
                      <a:gd name="connsiteY12" fmla="*/ 583821 h 717812"/>
                      <a:gd name="connsiteX13" fmla="*/ 277044 w 506743"/>
                      <a:gd name="connsiteY13" fmla="*/ 655602 h 717812"/>
                      <a:gd name="connsiteX14" fmla="*/ 348825 w 506743"/>
                      <a:gd name="connsiteY14" fmla="*/ 717812 h 717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6743" h="717812">
                        <a:moveTo>
                          <a:pt x="348825" y="717812"/>
                        </a:moveTo>
                        <a:cubicBezTo>
                          <a:pt x="387109" y="708241"/>
                          <a:pt x="425392" y="703456"/>
                          <a:pt x="458890" y="689100"/>
                        </a:cubicBezTo>
                        <a:cubicBezTo>
                          <a:pt x="478032" y="679529"/>
                          <a:pt x="492388" y="669958"/>
                          <a:pt x="506744" y="660387"/>
                        </a:cubicBezTo>
                        <a:cubicBezTo>
                          <a:pt x="482817" y="636460"/>
                          <a:pt x="463675" y="602962"/>
                          <a:pt x="444534" y="574250"/>
                        </a:cubicBezTo>
                        <a:cubicBezTo>
                          <a:pt x="401465" y="512039"/>
                          <a:pt x="358396" y="449829"/>
                          <a:pt x="320113" y="382833"/>
                        </a:cubicBezTo>
                        <a:cubicBezTo>
                          <a:pt x="286615" y="325408"/>
                          <a:pt x="253117" y="263198"/>
                          <a:pt x="238761" y="191417"/>
                        </a:cubicBezTo>
                        <a:cubicBezTo>
                          <a:pt x="229190" y="129206"/>
                          <a:pt x="243546" y="71781"/>
                          <a:pt x="253117" y="14356"/>
                        </a:cubicBezTo>
                        <a:cubicBezTo>
                          <a:pt x="253117" y="9571"/>
                          <a:pt x="257902" y="4785"/>
                          <a:pt x="257902" y="0"/>
                        </a:cubicBezTo>
                        <a:cubicBezTo>
                          <a:pt x="229190" y="9571"/>
                          <a:pt x="200478" y="19142"/>
                          <a:pt x="171765" y="28712"/>
                        </a:cubicBezTo>
                        <a:cubicBezTo>
                          <a:pt x="119125" y="47854"/>
                          <a:pt x="66486" y="57425"/>
                          <a:pt x="9061" y="71781"/>
                        </a:cubicBezTo>
                        <a:cubicBezTo>
                          <a:pt x="-510" y="124421"/>
                          <a:pt x="-5296" y="181846"/>
                          <a:pt x="9061" y="234485"/>
                        </a:cubicBezTo>
                        <a:cubicBezTo>
                          <a:pt x="23417" y="301481"/>
                          <a:pt x="56915" y="363692"/>
                          <a:pt x="95198" y="421116"/>
                        </a:cubicBezTo>
                        <a:cubicBezTo>
                          <a:pt x="128696" y="478542"/>
                          <a:pt x="166979" y="531181"/>
                          <a:pt x="210048" y="583821"/>
                        </a:cubicBezTo>
                        <a:cubicBezTo>
                          <a:pt x="229190" y="607748"/>
                          <a:pt x="253117" y="631675"/>
                          <a:pt x="277044" y="655602"/>
                        </a:cubicBezTo>
                        <a:cubicBezTo>
                          <a:pt x="291400" y="665173"/>
                          <a:pt x="339254" y="717812"/>
                          <a:pt x="348825" y="717812"/>
                        </a:cubicBezTo>
                        <a:close/>
                      </a:path>
                    </a:pathLst>
                  </a:custGeom>
                  <a:solidFill>
                    <a:srgbClr val="FBC98F"/>
                  </a:solidFill>
                  <a:ln w="47824" cap="flat">
                    <a:noFill/>
                    <a:prstDash val="solid"/>
                    <a:miter/>
                  </a:ln>
                </p:spPr>
                <p:txBody>
                  <a:bodyPr rtlCol="0" anchor="ctr"/>
                  <a:lstStyle/>
                  <a:p>
                    <a:endParaRPr lang="en-US"/>
                  </a:p>
                </p:txBody>
              </p:sp>
              <p:sp>
                <p:nvSpPr>
                  <p:cNvPr id="357" name="Freeform: Shape 356">
                    <a:extLst>
                      <a:ext uri="{FF2B5EF4-FFF2-40B4-BE49-F238E27FC236}">
                        <a16:creationId xmlns:a16="http://schemas.microsoft.com/office/drawing/2014/main" xmlns="" id="{C9A04614-82FD-485B-A9BC-BD288126359D}"/>
                      </a:ext>
                    </a:extLst>
                  </p:cNvPr>
                  <p:cNvSpPr/>
                  <p:nvPr/>
                </p:nvSpPr>
                <p:spPr>
                  <a:xfrm>
                    <a:off x="8820984" y="8990057"/>
                    <a:ext cx="509647" cy="722597"/>
                  </a:xfrm>
                  <a:custGeom>
                    <a:avLst/>
                    <a:gdLst>
                      <a:gd name="connsiteX0" fmla="*/ 342158 w 509647"/>
                      <a:gd name="connsiteY0" fmla="*/ 722598 h 722597"/>
                      <a:gd name="connsiteX1" fmla="*/ 342158 w 509647"/>
                      <a:gd name="connsiteY1" fmla="*/ 722598 h 722597"/>
                      <a:gd name="connsiteX2" fmla="*/ 284732 w 509647"/>
                      <a:gd name="connsiteY2" fmla="*/ 669958 h 722597"/>
                      <a:gd name="connsiteX3" fmla="*/ 275162 w 509647"/>
                      <a:gd name="connsiteY3" fmla="*/ 660387 h 722597"/>
                      <a:gd name="connsiteX4" fmla="*/ 208166 w 509647"/>
                      <a:gd name="connsiteY4" fmla="*/ 588606 h 722597"/>
                      <a:gd name="connsiteX5" fmla="*/ 93316 w 509647"/>
                      <a:gd name="connsiteY5" fmla="*/ 425902 h 722597"/>
                      <a:gd name="connsiteX6" fmla="*/ 7178 w 509647"/>
                      <a:gd name="connsiteY6" fmla="*/ 239271 h 722597"/>
                      <a:gd name="connsiteX7" fmla="*/ 7178 w 509647"/>
                      <a:gd name="connsiteY7" fmla="*/ 71781 h 722597"/>
                      <a:gd name="connsiteX8" fmla="*/ 11964 w 509647"/>
                      <a:gd name="connsiteY8" fmla="*/ 66996 h 722597"/>
                      <a:gd name="connsiteX9" fmla="*/ 31105 w 509647"/>
                      <a:gd name="connsiteY9" fmla="*/ 62210 h 722597"/>
                      <a:gd name="connsiteX10" fmla="*/ 174668 w 509647"/>
                      <a:gd name="connsiteY10" fmla="*/ 23927 h 722597"/>
                      <a:gd name="connsiteX11" fmla="*/ 193810 w 509647"/>
                      <a:gd name="connsiteY11" fmla="*/ 19142 h 722597"/>
                      <a:gd name="connsiteX12" fmla="*/ 260805 w 509647"/>
                      <a:gd name="connsiteY12" fmla="*/ 0 h 722597"/>
                      <a:gd name="connsiteX13" fmla="*/ 265591 w 509647"/>
                      <a:gd name="connsiteY13" fmla="*/ 0 h 722597"/>
                      <a:gd name="connsiteX14" fmla="*/ 265591 w 509647"/>
                      <a:gd name="connsiteY14" fmla="*/ 4785 h 722597"/>
                      <a:gd name="connsiteX15" fmla="*/ 260805 w 509647"/>
                      <a:gd name="connsiteY15" fmla="*/ 19142 h 722597"/>
                      <a:gd name="connsiteX16" fmla="*/ 260805 w 509647"/>
                      <a:gd name="connsiteY16" fmla="*/ 28712 h 722597"/>
                      <a:gd name="connsiteX17" fmla="*/ 246449 w 509647"/>
                      <a:gd name="connsiteY17" fmla="*/ 196202 h 722597"/>
                      <a:gd name="connsiteX18" fmla="*/ 323016 w 509647"/>
                      <a:gd name="connsiteY18" fmla="*/ 382833 h 722597"/>
                      <a:gd name="connsiteX19" fmla="*/ 447437 w 509647"/>
                      <a:gd name="connsiteY19" fmla="*/ 574250 h 722597"/>
                      <a:gd name="connsiteX20" fmla="*/ 466578 w 509647"/>
                      <a:gd name="connsiteY20" fmla="*/ 602962 h 722597"/>
                      <a:gd name="connsiteX21" fmla="*/ 509647 w 509647"/>
                      <a:gd name="connsiteY21" fmla="*/ 660387 h 722597"/>
                      <a:gd name="connsiteX22" fmla="*/ 509647 w 509647"/>
                      <a:gd name="connsiteY22" fmla="*/ 665173 h 722597"/>
                      <a:gd name="connsiteX23" fmla="*/ 509647 w 509647"/>
                      <a:gd name="connsiteY23" fmla="*/ 669958 h 722597"/>
                      <a:gd name="connsiteX24" fmla="*/ 461793 w 509647"/>
                      <a:gd name="connsiteY24" fmla="*/ 698671 h 722597"/>
                      <a:gd name="connsiteX25" fmla="*/ 375655 w 509647"/>
                      <a:gd name="connsiteY25" fmla="*/ 722598 h 722597"/>
                      <a:gd name="connsiteX26" fmla="*/ 342158 w 509647"/>
                      <a:gd name="connsiteY26" fmla="*/ 722598 h 722597"/>
                      <a:gd name="connsiteX27" fmla="*/ 342158 w 509647"/>
                      <a:gd name="connsiteY27" fmla="*/ 722598 h 722597"/>
                      <a:gd name="connsiteX28" fmla="*/ 16749 w 509647"/>
                      <a:gd name="connsiteY28" fmla="*/ 76567 h 722597"/>
                      <a:gd name="connsiteX29" fmla="*/ 16749 w 509647"/>
                      <a:gd name="connsiteY29" fmla="*/ 234485 h 722597"/>
                      <a:gd name="connsiteX30" fmla="*/ 102887 w 509647"/>
                      <a:gd name="connsiteY30" fmla="*/ 416331 h 722597"/>
                      <a:gd name="connsiteX31" fmla="*/ 217737 w 509647"/>
                      <a:gd name="connsiteY31" fmla="*/ 574250 h 722597"/>
                      <a:gd name="connsiteX32" fmla="*/ 284732 w 509647"/>
                      <a:gd name="connsiteY32" fmla="*/ 646031 h 722597"/>
                      <a:gd name="connsiteX33" fmla="*/ 294303 w 509647"/>
                      <a:gd name="connsiteY33" fmla="*/ 655602 h 722597"/>
                      <a:gd name="connsiteX34" fmla="*/ 346943 w 509647"/>
                      <a:gd name="connsiteY34" fmla="*/ 703456 h 722597"/>
                      <a:gd name="connsiteX35" fmla="*/ 370870 w 509647"/>
                      <a:gd name="connsiteY35" fmla="*/ 698671 h 722597"/>
                      <a:gd name="connsiteX36" fmla="*/ 457008 w 509647"/>
                      <a:gd name="connsiteY36" fmla="*/ 674744 h 722597"/>
                      <a:gd name="connsiteX37" fmla="*/ 500076 w 509647"/>
                      <a:gd name="connsiteY37" fmla="*/ 650817 h 722597"/>
                      <a:gd name="connsiteX38" fmla="*/ 461793 w 509647"/>
                      <a:gd name="connsiteY38" fmla="*/ 598177 h 722597"/>
                      <a:gd name="connsiteX39" fmla="*/ 442651 w 509647"/>
                      <a:gd name="connsiteY39" fmla="*/ 569465 h 722597"/>
                      <a:gd name="connsiteX40" fmla="*/ 318230 w 509647"/>
                      <a:gd name="connsiteY40" fmla="*/ 378048 h 722597"/>
                      <a:gd name="connsiteX41" fmla="*/ 236878 w 509647"/>
                      <a:gd name="connsiteY41" fmla="*/ 186631 h 722597"/>
                      <a:gd name="connsiteX42" fmla="*/ 251235 w 509647"/>
                      <a:gd name="connsiteY42" fmla="*/ 19142 h 722597"/>
                      <a:gd name="connsiteX43" fmla="*/ 251235 w 509647"/>
                      <a:gd name="connsiteY43" fmla="*/ 9571 h 722597"/>
                      <a:gd name="connsiteX44" fmla="*/ 251235 w 509647"/>
                      <a:gd name="connsiteY44" fmla="*/ 9571 h 722597"/>
                      <a:gd name="connsiteX45" fmla="*/ 251235 w 509647"/>
                      <a:gd name="connsiteY45" fmla="*/ 4785 h 722597"/>
                      <a:gd name="connsiteX46" fmla="*/ 198595 w 509647"/>
                      <a:gd name="connsiteY46" fmla="*/ 23927 h 722597"/>
                      <a:gd name="connsiteX47" fmla="*/ 179453 w 509647"/>
                      <a:gd name="connsiteY47" fmla="*/ 28712 h 722597"/>
                      <a:gd name="connsiteX48" fmla="*/ 35891 w 509647"/>
                      <a:gd name="connsiteY48" fmla="*/ 66996 h 722597"/>
                      <a:gd name="connsiteX49" fmla="*/ 16749 w 509647"/>
                      <a:gd name="connsiteY49" fmla="*/ 76567 h 722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509647" h="722597">
                        <a:moveTo>
                          <a:pt x="342158" y="722598"/>
                        </a:moveTo>
                        <a:lnTo>
                          <a:pt x="342158" y="722598"/>
                        </a:lnTo>
                        <a:cubicBezTo>
                          <a:pt x="332586" y="722598"/>
                          <a:pt x="313445" y="703456"/>
                          <a:pt x="284732" y="669958"/>
                        </a:cubicBezTo>
                        <a:cubicBezTo>
                          <a:pt x="279947" y="665173"/>
                          <a:pt x="275162" y="660387"/>
                          <a:pt x="275162" y="660387"/>
                        </a:cubicBezTo>
                        <a:cubicBezTo>
                          <a:pt x="251235" y="636460"/>
                          <a:pt x="232093" y="612533"/>
                          <a:pt x="208166" y="588606"/>
                        </a:cubicBezTo>
                        <a:cubicBezTo>
                          <a:pt x="165097" y="535966"/>
                          <a:pt x="126814" y="483327"/>
                          <a:pt x="93316" y="425902"/>
                        </a:cubicBezTo>
                        <a:cubicBezTo>
                          <a:pt x="59818" y="373262"/>
                          <a:pt x="21534" y="311052"/>
                          <a:pt x="7178" y="239271"/>
                        </a:cubicBezTo>
                        <a:cubicBezTo>
                          <a:pt x="-2393" y="186631"/>
                          <a:pt x="-2393" y="133991"/>
                          <a:pt x="7178" y="71781"/>
                        </a:cubicBezTo>
                        <a:cubicBezTo>
                          <a:pt x="7178" y="71781"/>
                          <a:pt x="7178" y="66996"/>
                          <a:pt x="11964" y="66996"/>
                        </a:cubicBezTo>
                        <a:lnTo>
                          <a:pt x="31105" y="62210"/>
                        </a:lnTo>
                        <a:cubicBezTo>
                          <a:pt x="78960" y="52640"/>
                          <a:pt x="126814" y="38283"/>
                          <a:pt x="174668" y="23927"/>
                        </a:cubicBezTo>
                        <a:cubicBezTo>
                          <a:pt x="179453" y="23927"/>
                          <a:pt x="189024" y="19142"/>
                          <a:pt x="193810" y="19142"/>
                        </a:cubicBezTo>
                        <a:cubicBezTo>
                          <a:pt x="212951" y="9571"/>
                          <a:pt x="236878" y="4785"/>
                          <a:pt x="260805" y="0"/>
                        </a:cubicBezTo>
                        <a:cubicBezTo>
                          <a:pt x="260805" y="0"/>
                          <a:pt x="265591" y="0"/>
                          <a:pt x="265591" y="0"/>
                        </a:cubicBezTo>
                        <a:cubicBezTo>
                          <a:pt x="265591" y="0"/>
                          <a:pt x="265591" y="4785"/>
                          <a:pt x="265591" y="4785"/>
                        </a:cubicBezTo>
                        <a:cubicBezTo>
                          <a:pt x="265591" y="9571"/>
                          <a:pt x="260805" y="14356"/>
                          <a:pt x="260805" y="19142"/>
                        </a:cubicBezTo>
                        <a:lnTo>
                          <a:pt x="260805" y="28712"/>
                        </a:lnTo>
                        <a:cubicBezTo>
                          <a:pt x="251235" y="86137"/>
                          <a:pt x="236878" y="138777"/>
                          <a:pt x="246449" y="196202"/>
                        </a:cubicBezTo>
                        <a:cubicBezTo>
                          <a:pt x="256020" y="263198"/>
                          <a:pt x="289518" y="320623"/>
                          <a:pt x="323016" y="382833"/>
                        </a:cubicBezTo>
                        <a:cubicBezTo>
                          <a:pt x="366085" y="454615"/>
                          <a:pt x="404368" y="516825"/>
                          <a:pt x="447437" y="574250"/>
                        </a:cubicBezTo>
                        <a:cubicBezTo>
                          <a:pt x="452222" y="583821"/>
                          <a:pt x="461793" y="593392"/>
                          <a:pt x="466578" y="602962"/>
                        </a:cubicBezTo>
                        <a:cubicBezTo>
                          <a:pt x="480935" y="622104"/>
                          <a:pt x="495291" y="641246"/>
                          <a:pt x="509647" y="660387"/>
                        </a:cubicBezTo>
                        <a:cubicBezTo>
                          <a:pt x="509647" y="660387"/>
                          <a:pt x="509647" y="665173"/>
                          <a:pt x="509647" y="665173"/>
                        </a:cubicBezTo>
                        <a:cubicBezTo>
                          <a:pt x="509647" y="665173"/>
                          <a:pt x="509647" y="669958"/>
                          <a:pt x="509647" y="669958"/>
                        </a:cubicBezTo>
                        <a:cubicBezTo>
                          <a:pt x="495291" y="679529"/>
                          <a:pt x="480935" y="689100"/>
                          <a:pt x="461793" y="698671"/>
                        </a:cubicBezTo>
                        <a:cubicBezTo>
                          <a:pt x="433081" y="713027"/>
                          <a:pt x="404368" y="717812"/>
                          <a:pt x="375655" y="722598"/>
                        </a:cubicBezTo>
                        <a:cubicBezTo>
                          <a:pt x="356514" y="717812"/>
                          <a:pt x="351728" y="722598"/>
                          <a:pt x="342158" y="722598"/>
                        </a:cubicBezTo>
                        <a:cubicBezTo>
                          <a:pt x="342158" y="722598"/>
                          <a:pt x="342158" y="722598"/>
                          <a:pt x="342158" y="722598"/>
                        </a:cubicBezTo>
                        <a:close/>
                        <a:moveTo>
                          <a:pt x="16749" y="76567"/>
                        </a:moveTo>
                        <a:cubicBezTo>
                          <a:pt x="7178" y="133991"/>
                          <a:pt x="2393" y="186631"/>
                          <a:pt x="16749" y="234485"/>
                        </a:cubicBezTo>
                        <a:cubicBezTo>
                          <a:pt x="31105" y="301481"/>
                          <a:pt x="69389" y="363692"/>
                          <a:pt x="102887" y="416331"/>
                        </a:cubicBezTo>
                        <a:cubicBezTo>
                          <a:pt x="136384" y="468971"/>
                          <a:pt x="174668" y="526396"/>
                          <a:pt x="217737" y="574250"/>
                        </a:cubicBezTo>
                        <a:cubicBezTo>
                          <a:pt x="236878" y="598177"/>
                          <a:pt x="260805" y="622104"/>
                          <a:pt x="284732" y="646031"/>
                        </a:cubicBezTo>
                        <a:cubicBezTo>
                          <a:pt x="284732" y="646031"/>
                          <a:pt x="289518" y="650817"/>
                          <a:pt x="294303" y="655602"/>
                        </a:cubicBezTo>
                        <a:cubicBezTo>
                          <a:pt x="303874" y="665173"/>
                          <a:pt x="337372" y="703456"/>
                          <a:pt x="346943" y="703456"/>
                        </a:cubicBezTo>
                        <a:cubicBezTo>
                          <a:pt x="356514" y="703456"/>
                          <a:pt x="361299" y="698671"/>
                          <a:pt x="370870" y="698671"/>
                        </a:cubicBezTo>
                        <a:cubicBezTo>
                          <a:pt x="399582" y="693885"/>
                          <a:pt x="428295" y="689100"/>
                          <a:pt x="457008" y="674744"/>
                        </a:cubicBezTo>
                        <a:cubicBezTo>
                          <a:pt x="471364" y="665173"/>
                          <a:pt x="485720" y="660387"/>
                          <a:pt x="500076" y="650817"/>
                        </a:cubicBezTo>
                        <a:cubicBezTo>
                          <a:pt x="485720" y="631675"/>
                          <a:pt x="471364" y="612533"/>
                          <a:pt x="461793" y="598177"/>
                        </a:cubicBezTo>
                        <a:cubicBezTo>
                          <a:pt x="457008" y="588606"/>
                          <a:pt x="447437" y="579035"/>
                          <a:pt x="442651" y="569465"/>
                        </a:cubicBezTo>
                        <a:cubicBezTo>
                          <a:pt x="399582" y="512039"/>
                          <a:pt x="361299" y="449829"/>
                          <a:pt x="318230" y="378048"/>
                        </a:cubicBezTo>
                        <a:cubicBezTo>
                          <a:pt x="279947" y="311052"/>
                          <a:pt x="246449" y="253627"/>
                          <a:pt x="236878" y="186631"/>
                        </a:cubicBezTo>
                        <a:cubicBezTo>
                          <a:pt x="227307" y="129206"/>
                          <a:pt x="236878" y="71781"/>
                          <a:pt x="251235" y="19142"/>
                        </a:cubicBezTo>
                        <a:lnTo>
                          <a:pt x="251235" y="9571"/>
                        </a:lnTo>
                        <a:cubicBezTo>
                          <a:pt x="251235" y="9571"/>
                          <a:pt x="251235" y="9571"/>
                          <a:pt x="251235" y="9571"/>
                        </a:cubicBezTo>
                        <a:cubicBezTo>
                          <a:pt x="251235" y="9571"/>
                          <a:pt x="251235" y="9571"/>
                          <a:pt x="251235" y="4785"/>
                        </a:cubicBezTo>
                        <a:cubicBezTo>
                          <a:pt x="232093" y="9571"/>
                          <a:pt x="212951" y="14356"/>
                          <a:pt x="198595" y="23927"/>
                        </a:cubicBezTo>
                        <a:cubicBezTo>
                          <a:pt x="193810" y="23927"/>
                          <a:pt x="184239" y="28712"/>
                          <a:pt x="179453" y="28712"/>
                        </a:cubicBezTo>
                        <a:cubicBezTo>
                          <a:pt x="131599" y="43069"/>
                          <a:pt x="83745" y="57425"/>
                          <a:pt x="35891" y="66996"/>
                        </a:cubicBezTo>
                        <a:lnTo>
                          <a:pt x="16749" y="76567"/>
                        </a:lnTo>
                        <a:close/>
                      </a:path>
                    </a:pathLst>
                  </a:custGeom>
                  <a:solidFill>
                    <a:srgbClr val="D97D30"/>
                  </a:solidFill>
                  <a:ln w="47824" cap="flat">
                    <a:noFill/>
                    <a:prstDash val="solid"/>
                    <a:miter/>
                  </a:ln>
                </p:spPr>
                <p:txBody>
                  <a:bodyPr rtlCol="0" anchor="ctr"/>
                  <a:lstStyle/>
                  <a:p>
                    <a:endParaRPr lang="en-US"/>
                  </a:p>
                </p:txBody>
              </p:sp>
            </p:grpSp>
            <p:sp>
              <p:nvSpPr>
                <p:cNvPr id="336" name="Freeform: Shape 335">
                  <a:extLst>
                    <a:ext uri="{FF2B5EF4-FFF2-40B4-BE49-F238E27FC236}">
                      <a16:creationId xmlns:a16="http://schemas.microsoft.com/office/drawing/2014/main" xmlns="" id="{7B3E5E87-FE18-497A-8E1C-E8BFCA9E0EAA}"/>
                    </a:ext>
                  </a:extLst>
                </p:cNvPr>
                <p:cNvSpPr/>
                <p:nvPr/>
              </p:nvSpPr>
              <p:spPr>
                <a:xfrm>
                  <a:off x="8809530" y="8985272"/>
                  <a:ext cx="506744" cy="698670"/>
                </a:xfrm>
                <a:custGeom>
                  <a:avLst/>
                  <a:gdLst>
                    <a:gd name="connsiteX0" fmla="*/ 162194 w 506744"/>
                    <a:gd name="connsiteY0" fmla="*/ 258412 h 698670"/>
                    <a:gd name="connsiteX1" fmla="*/ 439748 w 506744"/>
                    <a:gd name="connsiteY1" fmla="*/ 698671 h 698670"/>
                    <a:gd name="connsiteX2" fmla="*/ 458890 w 506744"/>
                    <a:gd name="connsiteY2" fmla="*/ 689100 h 698670"/>
                    <a:gd name="connsiteX3" fmla="*/ 506744 w 506744"/>
                    <a:gd name="connsiteY3" fmla="*/ 660387 h 698670"/>
                    <a:gd name="connsiteX4" fmla="*/ 444534 w 506744"/>
                    <a:gd name="connsiteY4" fmla="*/ 574250 h 698670"/>
                    <a:gd name="connsiteX5" fmla="*/ 320113 w 506744"/>
                    <a:gd name="connsiteY5" fmla="*/ 382833 h 698670"/>
                    <a:gd name="connsiteX6" fmla="*/ 238761 w 506744"/>
                    <a:gd name="connsiteY6" fmla="*/ 191417 h 698670"/>
                    <a:gd name="connsiteX7" fmla="*/ 253117 w 506744"/>
                    <a:gd name="connsiteY7" fmla="*/ 14356 h 698670"/>
                    <a:gd name="connsiteX8" fmla="*/ 257902 w 506744"/>
                    <a:gd name="connsiteY8" fmla="*/ 0 h 698670"/>
                    <a:gd name="connsiteX9" fmla="*/ 171765 w 506744"/>
                    <a:gd name="connsiteY9" fmla="*/ 28712 h 698670"/>
                    <a:gd name="connsiteX10" fmla="*/ 9061 w 506744"/>
                    <a:gd name="connsiteY10" fmla="*/ 71781 h 698670"/>
                    <a:gd name="connsiteX11" fmla="*/ 9061 w 506744"/>
                    <a:gd name="connsiteY11" fmla="*/ 234485 h 698670"/>
                    <a:gd name="connsiteX12" fmla="*/ 18632 w 506744"/>
                    <a:gd name="connsiteY12" fmla="*/ 272769 h 698670"/>
                    <a:gd name="connsiteX13" fmla="*/ 162194 w 506744"/>
                    <a:gd name="connsiteY13" fmla="*/ 258412 h 698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6744" h="698670">
                      <a:moveTo>
                        <a:pt x="162194" y="258412"/>
                      </a:moveTo>
                      <a:cubicBezTo>
                        <a:pt x="186121" y="320623"/>
                        <a:pt x="277044" y="598177"/>
                        <a:pt x="439748" y="698671"/>
                      </a:cubicBezTo>
                      <a:cubicBezTo>
                        <a:pt x="444534" y="693885"/>
                        <a:pt x="454105" y="693885"/>
                        <a:pt x="458890" y="689100"/>
                      </a:cubicBezTo>
                      <a:cubicBezTo>
                        <a:pt x="478032" y="679529"/>
                        <a:pt x="492388" y="669958"/>
                        <a:pt x="506744" y="660387"/>
                      </a:cubicBezTo>
                      <a:cubicBezTo>
                        <a:pt x="482817" y="636460"/>
                        <a:pt x="463675" y="602962"/>
                        <a:pt x="444534" y="574250"/>
                      </a:cubicBezTo>
                      <a:cubicBezTo>
                        <a:pt x="401465" y="512039"/>
                        <a:pt x="358396" y="449829"/>
                        <a:pt x="320113" y="382833"/>
                      </a:cubicBezTo>
                      <a:cubicBezTo>
                        <a:pt x="286615" y="325408"/>
                        <a:pt x="253117" y="263198"/>
                        <a:pt x="238761" y="191417"/>
                      </a:cubicBezTo>
                      <a:cubicBezTo>
                        <a:pt x="229190" y="129206"/>
                        <a:pt x="243546" y="71781"/>
                        <a:pt x="253117" y="14356"/>
                      </a:cubicBezTo>
                      <a:cubicBezTo>
                        <a:pt x="253117" y="9571"/>
                        <a:pt x="257902" y="4785"/>
                        <a:pt x="257902" y="0"/>
                      </a:cubicBezTo>
                      <a:cubicBezTo>
                        <a:pt x="229190" y="9571"/>
                        <a:pt x="200477" y="19141"/>
                        <a:pt x="171765" y="28712"/>
                      </a:cubicBezTo>
                      <a:cubicBezTo>
                        <a:pt x="119125" y="47854"/>
                        <a:pt x="66486" y="57425"/>
                        <a:pt x="9061" y="71781"/>
                      </a:cubicBezTo>
                      <a:cubicBezTo>
                        <a:pt x="-510" y="124421"/>
                        <a:pt x="-5296" y="181846"/>
                        <a:pt x="9061" y="234485"/>
                      </a:cubicBezTo>
                      <a:cubicBezTo>
                        <a:pt x="13846" y="248841"/>
                        <a:pt x="13846" y="258412"/>
                        <a:pt x="18632" y="272769"/>
                      </a:cubicBezTo>
                      <a:cubicBezTo>
                        <a:pt x="13846" y="210558"/>
                        <a:pt x="128696" y="172275"/>
                        <a:pt x="162194" y="258412"/>
                      </a:cubicBezTo>
                      <a:close/>
                    </a:path>
                  </a:pathLst>
                </a:custGeom>
                <a:solidFill>
                  <a:srgbClr val="FBC98F">
                    <a:alpha val="50000"/>
                  </a:srgbClr>
                </a:solidFill>
                <a:ln w="47824" cap="flat">
                  <a:noFill/>
                  <a:prstDash val="solid"/>
                  <a:miter/>
                </a:ln>
              </p:spPr>
              <p:txBody>
                <a:bodyPr rtlCol="0" anchor="ctr"/>
                <a:lstStyle/>
                <a:p>
                  <a:endParaRPr lang="en-US"/>
                </a:p>
              </p:txBody>
            </p:sp>
            <p:sp>
              <p:nvSpPr>
                <p:cNvPr id="337" name="Freeform: Shape 336">
                  <a:extLst>
                    <a:ext uri="{FF2B5EF4-FFF2-40B4-BE49-F238E27FC236}">
                      <a16:creationId xmlns:a16="http://schemas.microsoft.com/office/drawing/2014/main" xmlns="" id="{ABB1CF9B-5895-4291-92A2-23A6D4F176EE}"/>
                    </a:ext>
                  </a:extLst>
                </p:cNvPr>
                <p:cNvSpPr/>
                <p:nvPr/>
              </p:nvSpPr>
              <p:spPr>
                <a:xfrm>
                  <a:off x="8813806" y="8990057"/>
                  <a:ext cx="507254" cy="679528"/>
                </a:xfrm>
                <a:custGeom>
                  <a:avLst/>
                  <a:gdLst>
                    <a:gd name="connsiteX0" fmla="*/ 76567 w 507254"/>
                    <a:gd name="connsiteY0" fmla="*/ 148348 h 679528"/>
                    <a:gd name="connsiteX1" fmla="*/ 157919 w 507254"/>
                    <a:gd name="connsiteY1" fmla="*/ 143562 h 679528"/>
                    <a:gd name="connsiteX2" fmla="*/ 205773 w 507254"/>
                    <a:gd name="connsiteY2" fmla="*/ 210558 h 679528"/>
                    <a:gd name="connsiteX3" fmla="*/ 248842 w 507254"/>
                    <a:gd name="connsiteY3" fmla="*/ 358906 h 679528"/>
                    <a:gd name="connsiteX4" fmla="*/ 473756 w 507254"/>
                    <a:gd name="connsiteY4" fmla="*/ 679529 h 679528"/>
                    <a:gd name="connsiteX5" fmla="*/ 507254 w 507254"/>
                    <a:gd name="connsiteY5" fmla="*/ 660387 h 679528"/>
                    <a:gd name="connsiteX6" fmla="*/ 445044 w 507254"/>
                    <a:gd name="connsiteY6" fmla="*/ 574250 h 679528"/>
                    <a:gd name="connsiteX7" fmla="*/ 320623 w 507254"/>
                    <a:gd name="connsiteY7" fmla="*/ 382833 h 679528"/>
                    <a:gd name="connsiteX8" fmla="*/ 239271 w 507254"/>
                    <a:gd name="connsiteY8" fmla="*/ 191417 h 679528"/>
                    <a:gd name="connsiteX9" fmla="*/ 253627 w 507254"/>
                    <a:gd name="connsiteY9" fmla="*/ 14356 h 679528"/>
                    <a:gd name="connsiteX10" fmla="*/ 258413 w 507254"/>
                    <a:gd name="connsiteY10" fmla="*/ 0 h 679528"/>
                    <a:gd name="connsiteX11" fmla="*/ 172275 w 507254"/>
                    <a:gd name="connsiteY11" fmla="*/ 28712 h 679528"/>
                    <a:gd name="connsiteX12" fmla="*/ 9571 w 507254"/>
                    <a:gd name="connsiteY12" fmla="*/ 71781 h 679528"/>
                    <a:gd name="connsiteX13" fmla="*/ 0 w 507254"/>
                    <a:gd name="connsiteY13" fmla="*/ 162704 h 679528"/>
                    <a:gd name="connsiteX14" fmla="*/ 76567 w 507254"/>
                    <a:gd name="connsiteY14" fmla="*/ 148348 h 679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7254" h="679528">
                      <a:moveTo>
                        <a:pt x="76567" y="148348"/>
                      </a:moveTo>
                      <a:cubicBezTo>
                        <a:pt x="100494" y="143562"/>
                        <a:pt x="129206" y="133991"/>
                        <a:pt x="157919" y="143562"/>
                      </a:cubicBezTo>
                      <a:cubicBezTo>
                        <a:pt x="186631" y="153133"/>
                        <a:pt x="196202" y="186631"/>
                        <a:pt x="205773" y="210558"/>
                      </a:cubicBezTo>
                      <a:cubicBezTo>
                        <a:pt x="220129" y="258413"/>
                        <a:pt x="234486" y="311052"/>
                        <a:pt x="248842" y="358906"/>
                      </a:cubicBezTo>
                      <a:cubicBezTo>
                        <a:pt x="291910" y="478542"/>
                        <a:pt x="373263" y="593392"/>
                        <a:pt x="473756" y="679529"/>
                      </a:cubicBezTo>
                      <a:cubicBezTo>
                        <a:pt x="483327" y="674744"/>
                        <a:pt x="497684" y="665173"/>
                        <a:pt x="507254" y="660387"/>
                      </a:cubicBezTo>
                      <a:cubicBezTo>
                        <a:pt x="483327" y="636460"/>
                        <a:pt x="464186" y="602962"/>
                        <a:pt x="445044" y="574250"/>
                      </a:cubicBezTo>
                      <a:cubicBezTo>
                        <a:pt x="401975" y="512039"/>
                        <a:pt x="358906" y="449829"/>
                        <a:pt x="320623" y="382833"/>
                      </a:cubicBezTo>
                      <a:cubicBezTo>
                        <a:pt x="287125" y="325408"/>
                        <a:pt x="253627" y="263198"/>
                        <a:pt x="239271" y="191417"/>
                      </a:cubicBezTo>
                      <a:cubicBezTo>
                        <a:pt x="229700" y="129206"/>
                        <a:pt x="244056" y="71781"/>
                        <a:pt x="253627" y="14356"/>
                      </a:cubicBezTo>
                      <a:cubicBezTo>
                        <a:pt x="253627" y="9571"/>
                        <a:pt x="258413" y="4785"/>
                        <a:pt x="258413" y="0"/>
                      </a:cubicBezTo>
                      <a:cubicBezTo>
                        <a:pt x="229700" y="9571"/>
                        <a:pt x="200988" y="19142"/>
                        <a:pt x="172275" y="28712"/>
                      </a:cubicBezTo>
                      <a:cubicBezTo>
                        <a:pt x="119635" y="47854"/>
                        <a:pt x="66996" y="57425"/>
                        <a:pt x="9571" y="71781"/>
                      </a:cubicBezTo>
                      <a:cubicBezTo>
                        <a:pt x="4785" y="100494"/>
                        <a:pt x="0" y="133991"/>
                        <a:pt x="0" y="162704"/>
                      </a:cubicBezTo>
                      <a:cubicBezTo>
                        <a:pt x="33498" y="157919"/>
                        <a:pt x="52640" y="153133"/>
                        <a:pt x="76567" y="148348"/>
                      </a:cubicBezTo>
                      <a:close/>
                    </a:path>
                  </a:pathLst>
                </a:custGeom>
                <a:solidFill>
                  <a:srgbClr val="FBC98F">
                    <a:alpha val="50000"/>
                  </a:srgbClr>
                </a:solidFill>
                <a:ln w="47824" cap="flat">
                  <a:noFill/>
                  <a:prstDash val="solid"/>
                  <a:miter/>
                </a:ln>
              </p:spPr>
              <p:txBody>
                <a:bodyPr rtlCol="0" anchor="ctr"/>
                <a:lstStyle/>
                <a:p>
                  <a:endParaRPr lang="en-US"/>
                </a:p>
              </p:txBody>
            </p:sp>
            <p:grpSp>
              <p:nvGrpSpPr>
                <p:cNvPr id="338" name="Graphic 3">
                  <a:extLst>
                    <a:ext uri="{FF2B5EF4-FFF2-40B4-BE49-F238E27FC236}">
                      <a16:creationId xmlns:a16="http://schemas.microsoft.com/office/drawing/2014/main" xmlns="" id="{41998C59-3F85-4178-859C-1886C9B93374}"/>
                    </a:ext>
                  </a:extLst>
                </p:cNvPr>
                <p:cNvGrpSpPr/>
                <p:nvPr/>
              </p:nvGrpSpPr>
              <p:grpSpPr>
                <a:xfrm>
                  <a:off x="9000437" y="9459028"/>
                  <a:ext cx="334979" cy="253627"/>
                  <a:chOff x="9000437" y="9459028"/>
                  <a:chExt cx="334979" cy="253627"/>
                </a:xfrm>
              </p:grpSpPr>
              <p:sp>
                <p:nvSpPr>
                  <p:cNvPr id="354" name="Freeform: Shape 353">
                    <a:extLst>
                      <a:ext uri="{FF2B5EF4-FFF2-40B4-BE49-F238E27FC236}">
                        <a16:creationId xmlns:a16="http://schemas.microsoft.com/office/drawing/2014/main" xmlns="" id="{D11B6BC7-C2CB-47AB-BCFA-AB44D78B43E7}"/>
                      </a:ext>
                    </a:extLst>
                  </p:cNvPr>
                  <p:cNvSpPr/>
                  <p:nvPr/>
                </p:nvSpPr>
                <p:spPr>
                  <a:xfrm>
                    <a:off x="9000437" y="9459028"/>
                    <a:ext cx="320622" cy="244339"/>
                  </a:xfrm>
                  <a:custGeom>
                    <a:avLst/>
                    <a:gdLst>
                      <a:gd name="connsiteX0" fmla="*/ 258413 w 320622"/>
                      <a:gd name="connsiteY0" fmla="*/ 105279 h 244339"/>
                      <a:gd name="connsiteX1" fmla="*/ 186631 w 320622"/>
                      <a:gd name="connsiteY1" fmla="*/ 0 h 244339"/>
                      <a:gd name="connsiteX2" fmla="*/ 0 w 320622"/>
                      <a:gd name="connsiteY2" fmla="*/ 76567 h 244339"/>
                      <a:gd name="connsiteX3" fmla="*/ 28712 w 320622"/>
                      <a:gd name="connsiteY3" fmla="*/ 110065 h 244339"/>
                      <a:gd name="connsiteX4" fmla="*/ 95708 w 320622"/>
                      <a:gd name="connsiteY4" fmla="*/ 181846 h 244339"/>
                      <a:gd name="connsiteX5" fmla="*/ 162704 w 320622"/>
                      <a:gd name="connsiteY5" fmla="*/ 244057 h 244339"/>
                      <a:gd name="connsiteX6" fmla="*/ 272769 w 320622"/>
                      <a:gd name="connsiteY6" fmla="*/ 215344 h 244339"/>
                      <a:gd name="connsiteX7" fmla="*/ 320623 w 320622"/>
                      <a:gd name="connsiteY7" fmla="*/ 186631 h 244339"/>
                      <a:gd name="connsiteX8" fmla="*/ 258413 w 320622"/>
                      <a:gd name="connsiteY8" fmla="*/ 105279 h 244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0622" h="244339">
                        <a:moveTo>
                          <a:pt x="258413" y="105279"/>
                        </a:moveTo>
                        <a:cubicBezTo>
                          <a:pt x="234486" y="71781"/>
                          <a:pt x="210558" y="38283"/>
                          <a:pt x="186631" y="0"/>
                        </a:cubicBezTo>
                        <a:cubicBezTo>
                          <a:pt x="148348" y="57425"/>
                          <a:pt x="66996" y="86138"/>
                          <a:pt x="0" y="76567"/>
                        </a:cubicBezTo>
                        <a:cubicBezTo>
                          <a:pt x="9571" y="86138"/>
                          <a:pt x="19142" y="100494"/>
                          <a:pt x="28712" y="110065"/>
                        </a:cubicBezTo>
                        <a:cubicBezTo>
                          <a:pt x="47854" y="133992"/>
                          <a:pt x="71781" y="157919"/>
                          <a:pt x="95708" y="181846"/>
                        </a:cubicBezTo>
                        <a:cubicBezTo>
                          <a:pt x="105279" y="191417"/>
                          <a:pt x="153133" y="248842"/>
                          <a:pt x="162704" y="244057"/>
                        </a:cubicBezTo>
                        <a:cubicBezTo>
                          <a:pt x="200987" y="234485"/>
                          <a:pt x="239271" y="229700"/>
                          <a:pt x="272769" y="215344"/>
                        </a:cubicBezTo>
                        <a:cubicBezTo>
                          <a:pt x="291910" y="205773"/>
                          <a:pt x="306267" y="196202"/>
                          <a:pt x="320623" y="186631"/>
                        </a:cubicBezTo>
                        <a:cubicBezTo>
                          <a:pt x="296696" y="162704"/>
                          <a:pt x="277554" y="129206"/>
                          <a:pt x="258413" y="105279"/>
                        </a:cubicBezTo>
                        <a:close/>
                      </a:path>
                    </a:pathLst>
                  </a:custGeom>
                  <a:solidFill>
                    <a:srgbClr val="F4F4F4"/>
                  </a:solidFill>
                  <a:ln w="47824" cap="flat">
                    <a:noFill/>
                    <a:prstDash val="solid"/>
                    <a:miter/>
                  </a:ln>
                </p:spPr>
                <p:txBody>
                  <a:bodyPr rtlCol="0" anchor="ctr"/>
                  <a:lstStyle/>
                  <a:p>
                    <a:endParaRPr lang="en-US"/>
                  </a:p>
                </p:txBody>
              </p:sp>
              <p:sp>
                <p:nvSpPr>
                  <p:cNvPr id="355" name="Freeform: Shape 354">
                    <a:extLst>
                      <a:ext uri="{FF2B5EF4-FFF2-40B4-BE49-F238E27FC236}">
                        <a16:creationId xmlns:a16="http://schemas.microsoft.com/office/drawing/2014/main" xmlns="" id="{F97C3C04-38F0-40A0-ADFB-CC2BDB2E5C33}"/>
                      </a:ext>
                    </a:extLst>
                  </p:cNvPr>
                  <p:cNvSpPr/>
                  <p:nvPr/>
                </p:nvSpPr>
                <p:spPr>
                  <a:xfrm>
                    <a:off x="9000437" y="9459028"/>
                    <a:ext cx="334979" cy="253627"/>
                  </a:xfrm>
                  <a:custGeom>
                    <a:avLst/>
                    <a:gdLst>
                      <a:gd name="connsiteX0" fmla="*/ 162704 w 334979"/>
                      <a:gd name="connsiteY0" fmla="*/ 253627 h 253627"/>
                      <a:gd name="connsiteX1" fmla="*/ 162704 w 334979"/>
                      <a:gd name="connsiteY1" fmla="*/ 253627 h 253627"/>
                      <a:gd name="connsiteX2" fmla="*/ 105279 w 334979"/>
                      <a:gd name="connsiteY2" fmla="*/ 200988 h 253627"/>
                      <a:gd name="connsiteX3" fmla="*/ 95708 w 334979"/>
                      <a:gd name="connsiteY3" fmla="*/ 191417 h 253627"/>
                      <a:gd name="connsiteX4" fmla="*/ 28712 w 334979"/>
                      <a:gd name="connsiteY4" fmla="*/ 119635 h 253627"/>
                      <a:gd name="connsiteX5" fmla="*/ 0 w 334979"/>
                      <a:gd name="connsiteY5" fmla="*/ 86138 h 253627"/>
                      <a:gd name="connsiteX6" fmla="*/ 0 w 334979"/>
                      <a:gd name="connsiteY6" fmla="*/ 81352 h 253627"/>
                      <a:gd name="connsiteX7" fmla="*/ 4785 w 334979"/>
                      <a:gd name="connsiteY7" fmla="*/ 76567 h 253627"/>
                      <a:gd name="connsiteX8" fmla="*/ 33498 w 334979"/>
                      <a:gd name="connsiteY8" fmla="*/ 76567 h 253627"/>
                      <a:gd name="connsiteX9" fmla="*/ 191417 w 334979"/>
                      <a:gd name="connsiteY9" fmla="*/ 0 h 253627"/>
                      <a:gd name="connsiteX10" fmla="*/ 196202 w 334979"/>
                      <a:gd name="connsiteY10" fmla="*/ 0 h 253627"/>
                      <a:gd name="connsiteX11" fmla="*/ 200987 w 334979"/>
                      <a:gd name="connsiteY11" fmla="*/ 4786 h 253627"/>
                      <a:gd name="connsiteX12" fmla="*/ 272769 w 334979"/>
                      <a:gd name="connsiteY12" fmla="*/ 105279 h 253627"/>
                      <a:gd name="connsiteX13" fmla="*/ 291910 w 334979"/>
                      <a:gd name="connsiteY13" fmla="*/ 133992 h 253627"/>
                      <a:gd name="connsiteX14" fmla="*/ 334979 w 334979"/>
                      <a:gd name="connsiteY14" fmla="*/ 191417 h 253627"/>
                      <a:gd name="connsiteX15" fmla="*/ 334979 w 334979"/>
                      <a:gd name="connsiteY15" fmla="*/ 196202 h 253627"/>
                      <a:gd name="connsiteX16" fmla="*/ 334979 w 334979"/>
                      <a:gd name="connsiteY16" fmla="*/ 200988 h 253627"/>
                      <a:gd name="connsiteX17" fmla="*/ 287125 w 334979"/>
                      <a:gd name="connsiteY17" fmla="*/ 229700 h 253627"/>
                      <a:gd name="connsiteX18" fmla="*/ 200987 w 334979"/>
                      <a:gd name="connsiteY18" fmla="*/ 253627 h 253627"/>
                      <a:gd name="connsiteX19" fmla="*/ 162704 w 334979"/>
                      <a:gd name="connsiteY19" fmla="*/ 253627 h 253627"/>
                      <a:gd name="connsiteX20" fmla="*/ 162704 w 334979"/>
                      <a:gd name="connsiteY20" fmla="*/ 253627 h 253627"/>
                      <a:gd name="connsiteX21" fmla="*/ 14356 w 334979"/>
                      <a:gd name="connsiteY21" fmla="*/ 81352 h 253627"/>
                      <a:gd name="connsiteX22" fmla="*/ 33498 w 334979"/>
                      <a:gd name="connsiteY22" fmla="*/ 105279 h 253627"/>
                      <a:gd name="connsiteX23" fmla="*/ 100494 w 334979"/>
                      <a:gd name="connsiteY23" fmla="*/ 177061 h 253627"/>
                      <a:gd name="connsiteX24" fmla="*/ 110065 w 334979"/>
                      <a:gd name="connsiteY24" fmla="*/ 186631 h 253627"/>
                      <a:gd name="connsiteX25" fmla="*/ 162704 w 334979"/>
                      <a:gd name="connsiteY25" fmla="*/ 234485 h 253627"/>
                      <a:gd name="connsiteX26" fmla="*/ 186631 w 334979"/>
                      <a:gd name="connsiteY26" fmla="*/ 229700 h 253627"/>
                      <a:gd name="connsiteX27" fmla="*/ 272769 w 334979"/>
                      <a:gd name="connsiteY27" fmla="*/ 205773 h 253627"/>
                      <a:gd name="connsiteX28" fmla="*/ 315838 w 334979"/>
                      <a:gd name="connsiteY28" fmla="*/ 181846 h 253627"/>
                      <a:gd name="connsiteX29" fmla="*/ 277554 w 334979"/>
                      <a:gd name="connsiteY29" fmla="*/ 129206 h 253627"/>
                      <a:gd name="connsiteX30" fmla="*/ 258413 w 334979"/>
                      <a:gd name="connsiteY30" fmla="*/ 100494 h 253627"/>
                      <a:gd name="connsiteX31" fmla="*/ 191417 w 334979"/>
                      <a:gd name="connsiteY31" fmla="*/ 4786 h 253627"/>
                      <a:gd name="connsiteX32" fmla="*/ 33498 w 334979"/>
                      <a:gd name="connsiteY32" fmla="*/ 81352 h 253627"/>
                      <a:gd name="connsiteX33" fmla="*/ 14356 w 334979"/>
                      <a:gd name="connsiteY33" fmla="*/ 81352 h 253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34979" h="253627">
                        <a:moveTo>
                          <a:pt x="162704" y="253627"/>
                        </a:moveTo>
                        <a:lnTo>
                          <a:pt x="162704" y="253627"/>
                        </a:lnTo>
                        <a:cubicBezTo>
                          <a:pt x="153133" y="253627"/>
                          <a:pt x="133992" y="234485"/>
                          <a:pt x="105279" y="200988"/>
                        </a:cubicBezTo>
                        <a:cubicBezTo>
                          <a:pt x="100494" y="196202"/>
                          <a:pt x="95708" y="191417"/>
                          <a:pt x="95708" y="191417"/>
                        </a:cubicBezTo>
                        <a:cubicBezTo>
                          <a:pt x="71781" y="167490"/>
                          <a:pt x="52640" y="143562"/>
                          <a:pt x="28712" y="119635"/>
                        </a:cubicBezTo>
                        <a:cubicBezTo>
                          <a:pt x="19142" y="110065"/>
                          <a:pt x="9571" y="95708"/>
                          <a:pt x="0" y="86138"/>
                        </a:cubicBezTo>
                        <a:cubicBezTo>
                          <a:pt x="0" y="86138"/>
                          <a:pt x="0" y="81352"/>
                          <a:pt x="0" y="81352"/>
                        </a:cubicBezTo>
                        <a:cubicBezTo>
                          <a:pt x="0" y="81352"/>
                          <a:pt x="4785" y="76567"/>
                          <a:pt x="4785" y="76567"/>
                        </a:cubicBezTo>
                        <a:cubicBezTo>
                          <a:pt x="14356" y="76567"/>
                          <a:pt x="23927" y="76567"/>
                          <a:pt x="33498" y="76567"/>
                        </a:cubicBezTo>
                        <a:cubicBezTo>
                          <a:pt x="95708" y="76567"/>
                          <a:pt x="157919" y="47854"/>
                          <a:pt x="191417" y="0"/>
                        </a:cubicBezTo>
                        <a:cubicBezTo>
                          <a:pt x="191417" y="0"/>
                          <a:pt x="196202" y="0"/>
                          <a:pt x="196202" y="0"/>
                        </a:cubicBezTo>
                        <a:cubicBezTo>
                          <a:pt x="196202" y="0"/>
                          <a:pt x="200987" y="0"/>
                          <a:pt x="200987" y="4786"/>
                        </a:cubicBezTo>
                        <a:cubicBezTo>
                          <a:pt x="224914" y="43069"/>
                          <a:pt x="248842" y="76567"/>
                          <a:pt x="272769" y="105279"/>
                        </a:cubicBezTo>
                        <a:cubicBezTo>
                          <a:pt x="277554" y="114850"/>
                          <a:pt x="287125" y="124421"/>
                          <a:pt x="291910" y="133992"/>
                        </a:cubicBezTo>
                        <a:cubicBezTo>
                          <a:pt x="306267" y="153134"/>
                          <a:pt x="320623" y="172275"/>
                          <a:pt x="334979" y="191417"/>
                        </a:cubicBezTo>
                        <a:cubicBezTo>
                          <a:pt x="334979" y="191417"/>
                          <a:pt x="334979" y="196202"/>
                          <a:pt x="334979" y="196202"/>
                        </a:cubicBezTo>
                        <a:cubicBezTo>
                          <a:pt x="334979" y="196202"/>
                          <a:pt x="334979" y="200988"/>
                          <a:pt x="334979" y="200988"/>
                        </a:cubicBezTo>
                        <a:cubicBezTo>
                          <a:pt x="320623" y="210558"/>
                          <a:pt x="306267" y="220129"/>
                          <a:pt x="287125" y="229700"/>
                        </a:cubicBezTo>
                        <a:cubicBezTo>
                          <a:pt x="258413" y="244057"/>
                          <a:pt x="229700" y="248842"/>
                          <a:pt x="200987" y="253627"/>
                        </a:cubicBezTo>
                        <a:cubicBezTo>
                          <a:pt x="177060" y="248842"/>
                          <a:pt x="172275" y="253627"/>
                          <a:pt x="162704" y="253627"/>
                        </a:cubicBezTo>
                        <a:cubicBezTo>
                          <a:pt x="162704" y="253627"/>
                          <a:pt x="162704" y="253627"/>
                          <a:pt x="162704" y="253627"/>
                        </a:cubicBezTo>
                        <a:close/>
                        <a:moveTo>
                          <a:pt x="14356" y="81352"/>
                        </a:moveTo>
                        <a:cubicBezTo>
                          <a:pt x="19142" y="90923"/>
                          <a:pt x="28712" y="100494"/>
                          <a:pt x="33498" y="105279"/>
                        </a:cubicBezTo>
                        <a:cubicBezTo>
                          <a:pt x="52640" y="129206"/>
                          <a:pt x="76567" y="153134"/>
                          <a:pt x="100494" y="177061"/>
                        </a:cubicBezTo>
                        <a:cubicBezTo>
                          <a:pt x="100494" y="177061"/>
                          <a:pt x="105279" y="181846"/>
                          <a:pt x="110065" y="186631"/>
                        </a:cubicBezTo>
                        <a:cubicBezTo>
                          <a:pt x="119635" y="196202"/>
                          <a:pt x="153133" y="234485"/>
                          <a:pt x="162704" y="234485"/>
                        </a:cubicBezTo>
                        <a:cubicBezTo>
                          <a:pt x="172275" y="234485"/>
                          <a:pt x="177060" y="229700"/>
                          <a:pt x="186631" y="229700"/>
                        </a:cubicBezTo>
                        <a:cubicBezTo>
                          <a:pt x="215344" y="224915"/>
                          <a:pt x="244056" y="220129"/>
                          <a:pt x="272769" y="205773"/>
                        </a:cubicBezTo>
                        <a:cubicBezTo>
                          <a:pt x="287125" y="196202"/>
                          <a:pt x="301481" y="191417"/>
                          <a:pt x="315838" y="181846"/>
                        </a:cubicBezTo>
                        <a:cubicBezTo>
                          <a:pt x="301481" y="162704"/>
                          <a:pt x="287125" y="143562"/>
                          <a:pt x="277554" y="129206"/>
                        </a:cubicBezTo>
                        <a:cubicBezTo>
                          <a:pt x="272769" y="119635"/>
                          <a:pt x="263198" y="110065"/>
                          <a:pt x="258413" y="100494"/>
                        </a:cubicBezTo>
                        <a:cubicBezTo>
                          <a:pt x="234486" y="71781"/>
                          <a:pt x="215344" y="38283"/>
                          <a:pt x="191417" y="4786"/>
                        </a:cubicBezTo>
                        <a:cubicBezTo>
                          <a:pt x="157919" y="47854"/>
                          <a:pt x="95708" y="81352"/>
                          <a:pt x="33498" y="81352"/>
                        </a:cubicBezTo>
                        <a:cubicBezTo>
                          <a:pt x="23927" y="86138"/>
                          <a:pt x="19142" y="86138"/>
                          <a:pt x="14356" y="81352"/>
                        </a:cubicBezTo>
                        <a:close/>
                      </a:path>
                    </a:pathLst>
                  </a:custGeom>
                  <a:solidFill>
                    <a:srgbClr val="A5A5A5"/>
                  </a:solidFill>
                  <a:ln w="47824" cap="flat">
                    <a:noFill/>
                    <a:prstDash val="solid"/>
                    <a:miter/>
                  </a:ln>
                </p:spPr>
                <p:txBody>
                  <a:bodyPr rtlCol="0" anchor="ctr"/>
                  <a:lstStyle/>
                  <a:p>
                    <a:endParaRPr lang="en-US"/>
                  </a:p>
                </p:txBody>
              </p:sp>
            </p:grpSp>
            <p:sp>
              <p:nvSpPr>
                <p:cNvPr id="339" name="Freeform: Shape 338">
                  <a:extLst>
                    <a:ext uri="{FF2B5EF4-FFF2-40B4-BE49-F238E27FC236}">
                      <a16:creationId xmlns:a16="http://schemas.microsoft.com/office/drawing/2014/main" xmlns="" id="{362CB10A-B0E0-4C95-8287-18CECC0A4328}"/>
                    </a:ext>
                  </a:extLst>
                </p:cNvPr>
                <p:cNvSpPr/>
                <p:nvPr/>
              </p:nvSpPr>
              <p:spPr>
                <a:xfrm>
                  <a:off x="9100931" y="9459028"/>
                  <a:ext cx="220129" cy="220129"/>
                </a:xfrm>
                <a:custGeom>
                  <a:avLst/>
                  <a:gdLst>
                    <a:gd name="connsiteX0" fmla="*/ 100494 w 220129"/>
                    <a:gd name="connsiteY0" fmla="*/ 186631 h 220129"/>
                    <a:gd name="connsiteX1" fmla="*/ 167490 w 220129"/>
                    <a:gd name="connsiteY1" fmla="*/ 220129 h 220129"/>
                    <a:gd name="connsiteX2" fmla="*/ 172275 w 220129"/>
                    <a:gd name="connsiteY2" fmla="*/ 220129 h 220129"/>
                    <a:gd name="connsiteX3" fmla="*/ 220129 w 220129"/>
                    <a:gd name="connsiteY3" fmla="*/ 191417 h 220129"/>
                    <a:gd name="connsiteX4" fmla="*/ 157919 w 220129"/>
                    <a:gd name="connsiteY4" fmla="*/ 105279 h 220129"/>
                    <a:gd name="connsiteX5" fmla="*/ 86138 w 220129"/>
                    <a:gd name="connsiteY5" fmla="*/ 0 h 220129"/>
                    <a:gd name="connsiteX6" fmla="*/ 0 w 220129"/>
                    <a:gd name="connsiteY6" fmla="*/ 62211 h 220129"/>
                    <a:gd name="connsiteX7" fmla="*/ 100494 w 220129"/>
                    <a:gd name="connsiteY7" fmla="*/ 186631 h 220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0129" h="220129">
                      <a:moveTo>
                        <a:pt x="100494" y="186631"/>
                      </a:moveTo>
                      <a:cubicBezTo>
                        <a:pt x="124421" y="205773"/>
                        <a:pt x="143563" y="205773"/>
                        <a:pt x="167490" y="220129"/>
                      </a:cubicBezTo>
                      <a:cubicBezTo>
                        <a:pt x="167490" y="220129"/>
                        <a:pt x="172275" y="220129"/>
                        <a:pt x="172275" y="220129"/>
                      </a:cubicBezTo>
                      <a:cubicBezTo>
                        <a:pt x="191417" y="210558"/>
                        <a:pt x="205773" y="200988"/>
                        <a:pt x="220129" y="191417"/>
                      </a:cubicBezTo>
                      <a:cubicBezTo>
                        <a:pt x="196202" y="167490"/>
                        <a:pt x="177061" y="133992"/>
                        <a:pt x="157919" y="105279"/>
                      </a:cubicBezTo>
                      <a:cubicBezTo>
                        <a:pt x="133992" y="71781"/>
                        <a:pt x="110065" y="38283"/>
                        <a:pt x="86138" y="0"/>
                      </a:cubicBezTo>
                      <a:cubicBezTo>
                        <a:pt x="66996" y="28713"/>
                        <a:pt x="38283" y="52640"/>
                        <a:pt x="0" y="62211"/>
                      </a:cubicBezTo>
                      <a:cubicBezTo>
                        <a:pt x="33498" y="100494"/>
                        <a:pt x="62211" y="157919"/>
                        <a:pt x="100494" y="186631"/>
                      </a:cubicBezTo>
                      <a:close/>
                    </a:path>
                  </a:pathLst>
                </a:custGeom>
                <a:solidFill>
                  <a:srgbClr val="C9C9C9">
                    <a:alpha val="60000"/>
                  </a:srgbClr>
                </a:solidFill>
                <a:ln w="47824" cap="flat">
                  <a:noFill/>
                  <a:prstDash val="solid"/>
                  <a:miter/>
                </a:ln>
              </p:spPr>
              <p:txBody>
                <a:bodyPr rtlCol="0" anchor="ctr"/>
                <a:lstStyle/>
                <a:p>
                  <a:endParaRPr lang="en-US"/>
                </a:p>
              </p:txBody>
            </p:sp>
            <p:sp>
              <p:nvSpPr>
                <p:cNvPr id="340" name="Freeform: Shape 339">
                  <a:extLst>
                    <a:ext uri="{FF2B5EF4-FFF2-40B4-BE49-F238E27FC236}">
                      <a16:creationId xmlns:a16="http://schemas.microsoft.com/office/drawing/2014/main" xmlns="" id="{FAB84383-85D8-4F53-B100-1F89A7596632}"/>
                    </a:ext>
                  </a:extLst>
                </p:cNvPr>
                <p:cNvSpPr/>
                <p:nvPr/>
              </p:nvSpPr>
              <p:spPr>
                <a:xfrm>
                  <a:off x="9134429" y="9454243"/>
                  <a:ext cx="181845" cy="210558"/>
                </a:xfrm>
                <a:custGeom>
                  <a:avLst/>
                  <a:gdLst>
                    <a:gd name="connsiteX0" fmla="*/ 105279 w 181845"/>
                    <a:gd name="connsiteY0" fmla="*/ 167490 h 210558"/>
                    <a:gd name="connsiteX1" fmla="*/ 157919 w 181845"/>
                    <a:gd name="connsiteY1" fmla="*/ 210558 h 210558"/>
                    <a:gd name="connsiteX2" fmla="*/ 181846 w 181845"/>
                    <a:gd name="connsiteY2" fmla="*/ 191417 h 210558"/>
                    <a:gd name="connsiteX3" fmla="*/ 119635 w 181845"/>
                    <a:gd name="connsiteY3" fmla="*/ 105279 h 210558"/>
                    <a:gd name="connsiteX4" fmla="*/ 47854 w 181845"/>
                    <a:gd name="connsiteY4" fmla="*/ 0 h 210558"/>
                    <a:gd name="connsiteX5" fmla="*/ 0 w 181845"/>
                    <a:gd name="connsiteY5" fmla="*/ 43069 h 210558"/>
                    <a:gd name="connsiteX6" fmla="*/ 105279 w 181845"/>
                    <a:gd name="connsiteY6" fmla="*/ 167490 h 210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845" h="210558">
                      <a:moveTo>
                        <a:pt x="105279" y="167490"/>
                      </a:moveTo>
                      <a:cubicBezTo>
                        <a:pt x="124421" y="181846"/>
                        <a:pt x="143563" y="196202"/>
                        <a:pt x="157919" y="210558"/>
                      </a:cubicBezTo>
                      <a:cubicBezTo>
                        <a:pt x="167490" y="205773"/>
                        <a:pt x="177060" y="200988"/>
                        <a:pt x="181846" y="191417"/>
                      </a:cubicBezTo>
                      <a:cubicBezTo>
                        <a:pt x="157919" y="167490"/>
                        <a:pt x="138777" y="133992"/>
                        <a:pt x="119635" y="105279"/>
                      </a:cubicBezTo>
                      <a:cubicBezTo>
                        <a:pt x="95708" y="71781"/>
                        <a:pt x="71781" y="38283"/>
                        <a:pt x="47854" y="0"/>
                      </a:cubicBezTo>
                      <a:cubicBezTo>
                        <a:pt x="33498" y="19142"/>
                        <a:pt x="19141" y="33498"/>
                        <a:pt x="0" y="43069"/>
                      </a:cubicBezTo>
                      <a:cubicBezTo>
                        <a:pt x="19141" y="66996"/>
                        <a:pt x="81352" y="143562"/>
                        <a:pt x="105279" y="167490"/>
                      </a:cubicBezTo>
                      <a:close/>
                    </a:path>
                  </a:pathLst>
                </a:custGeom>
                <a:solidFill>
                  <a:srgbClr val="C9C9C9">
                    <a:alpha val="60000"/>
                  </a:srgbClr>
                </a:solidFill>
                <a:ln w="47824" cap="flat">
                  <a:noFill/>
                  <a:prstDash val="solid"/>
                  <a:miter/>
                </a:ln>
              </p:spPr>
              <p:txBody>
                <a:bodyPr rtlCol="0" anchor="ctr"/>
                <a:lstStyle/>
                <a:p>
                  <a:endParaRPr lang="en-US"/>
                </a:p>
              </p:txBody>
            </p:sp>
            <p:sp>
              <p:nvSpPr>
                <p:cNvPr id="341" name="Freeform: Shape 340">
                  <a:extLst>
                    <a:ext uri="{FF2B5EF4-FFF2-40B4-BE49-F238E27FC236}">
                      <a16:creationId xmlns:a16="http://schemas.microsoft.com/office/drawing/2014/main" xmlns="" id="{6DC1F78C-CCE0-47FD-8794-8A06308AAB27}"/>
                    </a:ext>
                  </a:extLst>
                </p:cNvPr>
                <p:cNvSpPr/>
                <p:nvPr/>
              </p:nvSpPr>
              <p:spPr>
                <a:xfrm>
                  <a:off x="8896354" y="9210186"/>
                  <a:ext cx="47398" cy="11553"/>
                </a:xfrm>
                <a:custGeom>
                  <a:avLst/>
                  <a:gdLst>
                    <a:gd name="connsiteX0" fmla="*/ 41872 w 47398"/>
                    <a:gd name="connsiteY0" fmla="*/ 4785 h 11553"/>
                    <a:gd name="connsiteX1" fmla="*/ 3589 w 47398"/>
                    <a:gd name="connsiteY1" fmla="*/ 0 h 11553"/>
                    <a:gd name="connsiteX2" fmla="*/ 3589 w 47398"/>
                    <a:gd name="connsiteY2" fmla="*/ 4785 h 11553"/>
                    <a:gd name="connsiteX3" fmla="*/ 41872 w 47398"/>
                    <a:gd name="connsiteY3" fmla="*/ 9571 h 11553"/>
                    <a:gd name="connsiteX4" fmla="*/ 41872 w 47398"/>
                    <a:gd name="connsiteY4" fmla="*/ 4785 h 11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98" h="11553">
                      <a:moveTo>
                        <a:pt x="41872" y="4785"/>
                      </a:moveTo>
                      <a:cubicBezTo>
                        <a:pt x="27516" y="4785"/>
                        <a:pt x="17945" y="4785"/>
                        <a:pt x="3589" y="0"/>
                      </a:cubicBezTo>
                      <a:cubicBezTo>
                        <a:pt x="-1196" y="0"/>
                        <a:pt x="-1196" y="4785"/>
                        <a:pt x="3589" y="4785"/>
                      </a:cubicBezTo>
                      <a:cubicBezTo>
                        <a:pt x="17945" y="9571"/>
                        <a:pt x="32301" y="14356"/>
                        <a:pt x="41872" y="9571"/>
                      </a:cubicBezTo>
                      <a:cubicBezTo>
                        <a:pt x="51443" y="9571"/>
                        <a:pt x="46658" y="4785"/>
                        <a:pt x="41872" y="4785"/>
                      </a:cubicBezTo>
                      <a:close/>
                    </a:path>
                  </a:pathLst>
                </a:custGeom>
                <a:solidFill>
                  <a:srgbClr val="D97D30"/>
                </a:solidFill>
                <a:ln w="47824" cap="flat">
                  <a:noFill/>
                  <a:prstDash val="solid"/>
                  <a:miter/>
                </a:ln>
              </p:spPr>
              <p:txBody>
                <a:bodyPr rtlCol="0" anchor="ctr"/>
                <a:lstStyle/>
                <a:p>
                  <a:endParaRPr lang="en-US"/>
                </a:p>
              </p:txBody>
            </p:sp>
            <p:grpSp>
              <p:nvGrpSpPr>
                <p:cNvPr id="342" name="Graphic 3">
                  <a:extLst>
                    <a:ext uri="{FF2B5EF4-FFF2-40B4-BE49-F238E27FC236}">
                      <a16:creationId xmlns:a16="http://schemas.microsoft.com/office/drawing/2014/main" xmlns="" id="{BBB0D42C-38B5-45E1-B1F8-2B521F0E05FD}"/>
                    </a:ext>
                  </a:extLst>
                </p:cNvPr>
                <p:cNvGrpSpPr/>
                <p:nvPr/>
              </p:nvGrpSpPr>
              <p:grpSpPr>
                <a:xfrm>
                  <a:off x="8987111" y="9545166"/>
                  <a:ext cx="489617" cy="574249"/>
                  <a:chOff x="8987111" y="9545166"/>
                  <a:chExt cx="489617" cy="574249"/>
                </a:xfrm>
              </p:grpSpPr>
              <p:sp>
                <p:nvSpPr>
                  <p:cNvPr id="352" name="Freeform: Shape 351">
                    <a:extLst>
                      <a:ext uri="{FF2B5EF4-FFF2-40B4-BE49-F238E27FC236}">
                        <a16:creationId xmlns:a16="http://schemas.microsoft.com/office/drawing/2014/main" xmlns="" id="{885AAAA0-27C9-4557-9CE5-A41A3C30F711}"/>
                      </a:ext>
                    </a:extLst>
                  </p:cNvPr>
                  <p:cNvSpPr/>
                  <p:nvPr/>
                </p:nvSpPr>
                <p:spPr>
                  <a:xfrm>
                    <a:off x="8987111" y="9545166"/>
                    <a:ext cx="477614" cy="567598"/>
                  </a:xfrm>
                  <a:custGeom>
                    <a:avLst/>
                    <a:gdLst>
                      <a:gd name="connsiteX0" fmla="*/ 467940 w 477614"/>
                      <a:gd name="connsiteY0" fmla="*/ 253627 h 567598"/>
                      <a:gd name="connsiteX1" fmla="*/ 420086 w 477614"/>
                      <a:gd name="connsiteY1" fmla="*/ 138777 h 567598"/>
                      <a:gd name="connsiteX2" fmla="*/ 348305 w 477614"/>
                      <a:gd name="connsiteY2" fmla="*/ 28712 h 567598"/>
                      <a:gd name="connsiteX3" fmla="*/ 266953 w 477614"/>
                      <a:gd name="connsiteY3" fmla="*/ 0 h 567598"/>
                      <a:gd name="connsiteX4" fmla="*/ 262167 w 477614"/>
                      <a:gd name="connsiteY4" fmla="*/ 9571 h 567598"/>
                      <a:gd name="connsiteX5" fmla="*/ 286094 w 477614"/>
                      <a:gd name="connsiteY5" fmla="*/ 43069 h 567598"/>
                      <a:gd name="connsiteX6" fmla="*/ 290880 w 477614"/>
                      <a:gd name="connsiteY6" fmla="*/ 47854 h 567598"/>
                      <a:gd name="connsiteX7" fmla="*/ 286094 w 477614"/>
                      <a:gd name="connsiteY7" fmla="*/ 86138 h 567598"/>
                      <a:gd name="connsiteX8" fmla="*/ 266953 w 477614"/>
                      <a:gd name="connsiteY8" fmla="*/ 76567 h 567598"/>
                      <a:gd name="connsiteX9" fmla="*/ 171244 w 477614"/>
                      <a:gd name="connsiteY9" fmla="*/ 76567 h 567598"/>
                      <a:gd name="connsiteX10" fmla="*/ 109034 w 477614"/>
                      <a:gd name="connsiteY10" fmla="*/ 153133 h 567598"/>
                      <a:gd name="connsiteX11" fmla="*/ 94677 w 477614"/>
                      <a:gd name="connsiteY11" fmla="*/ 162704 h 567598"/>
                      <a:gd name="connsiteX12" fmla="*/ 89892 w 477614"/>
                      <a:gd name="connsiteY12" fmla="*/ 200987 h 567598"/>
                      <a:gd name="connsiteX13" fmla="*/ 80321 w 477614"/>
                      <a:gd name="connsiteY13" fmla="*/ 287125 h 567598"/>
                      <a:gd name="connsiteX14" fmla="*/ 22896 w 477614"/>
                      <a:gd name="connsiteY14" fmla="*/ 411546 h 567598"/>
                      <a:gd name="connsiteX15" fmla="*/ 3755 w 477614"/>
                      <a:gd name="connsiteY15" fmla="*/ 516825 h 567598"/>
                      <a:gd name="connsiteX16" fmla="*/ 65965 w 477614"/>
                      <a:gd name="connsiteY16" fmla="*/ 559894 h 567598"/>
                      <a:gd name="connsiteX17" fmla="*/ 276523 w 477614"/>
                      <a:gd name="connsiteY17" fmla="*/ 531181 h 567598"/>
                      <a:gd name="connsiteX18" fmla="*/ 381802 w 477614"/>
                      <a:gd name="connsiteY18" fmla="*/ 478542 h 567598"/>
                      <a:gd name="connsiteX19" fmla="*/ 444013 w 477614"/>
                      <a:gd name="connsiteY19" fmla="*/ 416331 h 567598"/>
                      <a:gd name="connsiteX20" fmla="*/ 467940 w 477614"/>
                      <a:gd name="connsiteY20" fmla="*/ 373263 h 567598"/>
                      <a:gd name="connsiteX21" fmla="*/ 467940 w 477614"/>
                      <a:gd name="connsiteY21" fmla="*/ 253627 h 567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7614" h="567598">
                        <a:moveTo>
                          <a:pt x="467940" y="253627"/>
                        </a:moveTo>
                        <a:cubicBezTo>
                          <a:pt x="458369" y="210558"/>
                          <a:pt x="444013" y="177060"/>
                          <a:pt x="420086" y="138777"/>
                        </a:cubicBezTo>
                        <a:cubicBezTo>
                          <a:pt x="396159" y="100494"/>
                          <a:pt x="372232" y="62211"/>
                          <a:pt x="348305" y="28712"/>
                        </a:cubicBezTo>
                        <a:cubicBezTo>
                          <a:pt x="324378" y="0"/>
                          <a:pt x="305236" y="4785"/>
                          <a:pt x="266953" y="0"/>
                        </a:cubicBezTo>
                        <a:cubicBezTo>
                          <a:pt x="262167" y="0"/>
                          <a:pt x="262167" y="4785"/>
                          <a:pt x="262167" y="9571"/>
                        </a:cubicBezTo>
                        <a:cubicBezTo>
                          <a:pt x="271738" y="19142"/>
                          <a:pt x="276523" y="33498"/>
                          <a:pt x="286094" y="43069"/>
                        </a:cubicBezTo>
                        <a:cubicBezTo>
                          <a:pt x="286094" y="43069"/>
                          <a:pt x="286094" y="47854"/>
                          <a:pt x="290880" y="47854"/>
                        </a:cubicBezTo>
                        <a:cubicBezTo>
                          <a:pt x="290880" y="62211"/>
                          <a:pt x="286094" y="71781"/>
                          <a:pt x="286094" y="86138"/>
                        </a:cubicBezTo>
                        <a:cubicBezTo>
                          <a:pt x="281309" y="81352"/>
                          <a:pt x="276523" y="76567"/>
                          <a:pt x="266953" y="76567"/>
                        </a:cubicBezTo>
                        <a:cubicBezTo>
                          <a:pt x="238240" y="62211"/>
                          <a:pt x="199957" y="66996"/>
                          <a:pt x="171244" y="76567"/>
                        </a:cubicBezTo>
                        <a:cubicBezTo>
                          <a:pt x="137746" y="86138"/>
                          <a:pt x="109034" y="119635"/>
                          <a:pt x="109034" y="153133"/>
                        </a:cubicBezTo>
                        <a:cubicBezTo>
                          <a:pt x="104248" y="153133"/>
                          <a:pt x="99463" y="157919"/>
                          <a:pt x="94677" y="162704"/>
                        </a:cubicBezTo>
                        <a:cubicBezTo>
                          <a:pt x="85107" y="177060"/>
                          <a:pt x="89892" y="186631"/>
                          <a:pt x="89892" y="200987"/>
                        </a:cubicBezTo>
                        <a:cubicBezTo>
                          <a:pt x="94677" y="234485"/>
                          <a:pt x="89892" y="258413"/>
                          <a:pt x="80321" y="287125"/>
                        </a:cubicBezTo>
                        <a:cubicBezTo>
                          <a:pt x="65965" y="330194"/>
                          <a:pt x="42038" y="368477"/>
                          <a:pt x="22896" y="411546"/>
                        </a:cubicBezTo>
                        <a:cubicBezTo>
                          <a:pt x="3755" y="445044"/>
                          <a:pt x="-5816" y="483327"/>
                          <a:pt x="3755" y="516825"/>
                        </a:cubicBezTo>
                        <a:cubicBezTo>
                          <a:pt x="8540" y="540752"/>
                          <a:pt x="42038" y="555108"/>
                          <a:pt x="65965" y="559894"/>
                        </a:cubicBezTo>
                        <a:cubicBezTo>
                          <a:pt x="137746" y="579035"/>
                          <a:pt x="209528" y="559894"/>
                          <a:pt x="276523" y="531181"/>
                        </a:cubicBezTo>
                        <a:cubicBezTo>
                          <a:pt x="314807" y="516825"/>
                          <a:pt x="348305" y="502469"/>
                          <a:pt x="381802" y="478542"/>
                        </a:cubicBezTo>
                        <a:cubicBezTo>
                          <a:pt x="405730" y="464185"/>
                          <a:pt x="429657" y="440258"/>
                          <a:pt x="444013" y="416331"/>
                        </a:cubicBezTo>
                        <a:cubicBezTo>
                          <a:pt x="453584" y="401975"/>
                          <a:pt x="463155" y="387619"/>
                          <a:pt x="467940" y="373263"/>
                        </a:cubicBezTo>
                        <a:cubicBezTo>
                          <a:pt x="487082" y="334979"/>
                          <a:pt x="472726" y="291910"/>
                          <a:pt x="467940" y="253627"/>
                        </a:cubicBezTo>
                        <a:close/>
                      </a:path>
                    </a:pathLst>
                  </a:custGeom>
                  <a:solidFill>
                    <a:srgbClr val="E40274"/>
                  </a:solidFill>
                  <a:ln w="47824" cap="flat">
                    <a:noFill/>
                    <a:prstDash val="solid"/>
                    <a:miter/>
                  </a:ln>
                </p:spPr>
                <p:txBody>
                  <a:bodyPr rtlCol="0" anchor="ctr"/>
                  <a:lstStyle/>
                  <a:p>
                    <a:endParaRPr lang="en-US"/>
                  </a:p>
                </p:txBody>
              </p:sp>
              <p:sp>
                <p:nvSpPr>
                  <p:cNvPr id="353" name="Freeform: Shape 352">
                    <a:extLst>
                      <a:ext uri="{FF2B5EF4-FFF2-40B4-BE49-F238E27FC236}">
                        <a16:creationId xmlns:a16="http://schemas.microsoft.com/office/drawing/2014/main" xmlns="" id="{3AF08457-9348-49EE-AA03-FB4455AFE946}"/>
                      </a:ext>
                    </a:extLst>
                  </p:cNvPr>
                  <p:cNvSpPr/>
                  <p:nvPr/>
                </p:nvSpPr>
                <p:spPr>
                  <a:xfrm>
                    <a:off x="8987767" y="9549951"/>
                    <a:ext cx="488961" cy="569464"/>
                  </a:xfrm>
                  <a:custGeom>
                    <a:avLst/>
                    <a:gdLst>
                      <a:gd name="connsiteX0" fmla="*/ 122734 w 488961"/>
                      <a:gd name="connsiteY0" fmla="*/ 569465 h 569464"/>
                      <a:gd name="connsiteX1" fmla="*/ 122734 w 488961"/>
                      <a:gd name="connsiteY1" fmla="*/ 569465 h 569464"/>
                      <a:gd name="connsiteX2" fmla="*/ 65309 w 488961"/>
                      <a:gd name="connsiteY2" fmla="*/ 564679 h 569464"/>
                      <a:gd name="connsiteX3" fmla="*/ 3099 w 488961"/>
                      <a:gd name="connsiteY3" fmla="*/ 516825 h 569464"/>
                      <a:gd name="connsiteX4" fmla="*/ 22240 w 488961"/>
                      <a:gd name="connsiteY4" fmla="*/ 406760 h 569464"/>
                      <a:gd name="connsiteX5" fmla="*/ 79666 w 488961"/>
                      <a:gd name="connsiteY5" fmla="*/ 287125 h 569464"/>
                      <a:gd name="connsiteX6" fmla="*/ 89236 w 488961"/>
                      <a:gd name="connsiteY6" fmla="*/ 200988 h 569464"/>
                      <a:gd name="connsiteX7" fmla="*/ 94022 w 488961"/>
                      <a:gd name="connsiteY7" fmla="*/ 157919 h 569464"/>
                      <a:gd name="connsiteX8" fmla="*/ 108378 w 488961"/>
                      <a:gd name="connsiteY8" fmla="*/ 148348 h 569464"/>
                      <a:gd name="connsiteX9" fmla="*/ 175374 w 488961"/>
                      <a:gd name="connsiteY9" fmla="*/ 71781 h 569464"/>
                      <a:gd name="connsiteX10" fmla="*/ 228014 w 488961"/>
                      <a:gd name="connsiteY10" fmla="*/ 62211 h 569464"/>
                      <a:gd name="connsiteX11" fmla="*/ 271082 w 488961"/>
                      <a:gd name="connsiteY11" fmla="*/ 71781 h 569464"/>
                      <a:gd name="connsiteX12" fmla="*/ 280653 w 488961"/>
                      <a:gd name="connsiteY12" fmla="*/ 76567 h 569464"/>
                      <a:gd name="connsiteX13" fmla="*/ 285438 w 488961"/>
                      <a:gd name="connsiteY13" fmla="*/ 52640 h 569464"/>
                      <a:gd name="connsiteX14" fmla="*/ 285438 w 488961"/>
                      <a:gd name="connsiteY14" fmla="*/ 47854 h 569464"/>
                      <a:gd name="connsiteX15" fmla="*/ 266297 w 488961"/>
                      <a:gd name="connsiteY15" fmla="*/ 23927 h 569464"/>
                      <a:gd name="connsiteX16" fmla="*/ 261511 w 488961"/>
                      <a:gd name="connsiteY16" fmla="*/ 14356 h 569464"/>
                      <a:gd name="connsiteX17" fmla="*/ 256726 w 488961"/>
                      <a:gd name="connsiteY17" fmla="*/ 4785 h 569464"/>
                      <a:gd name="connsiteX18" fmla="*/ 266297 w 488961"/>
                      <a:gd name="connsiteY18" fmla="*/ 0 h 569464"/>
                      <a:gd name="connsiteX19" fmla="*/ 285438 w 488961"/>
                      <a:gd name="connsiteY19" fmla="*/ 0 h 569464"/>
                      <a:gd name="connsiteX20" fmla="*/ 352434 w 488961"/>
                      <a:gd name="connsiteY20" fmla="*/ 28712 h 569464"/>
                      <a:gd name="connsiteX21" fmla="*/ 409860 w 488961"/>
                      <a:gd name="connsiteY21" fmla="*/ 110065 h 569464"/>
                      <a:gd name="connsiteX22" fmla="*/ 429001 w 488961"/>
                      <a:gd name="connsiteY22" fmla="*/ 138777 h 569464"/>
                      <a:gd name="connsiteX23" fmla="*/ 476855 w 488961"/>
                      <a:gd name="connsiteY23" fmla="*/ 253627 h 569464"/>
                      <a:gd name="connsiteX24" fmla="*/ 481641 w 488961"/>
                      <a:gd name="connsiteY24" fmla="*/ 378048 h 569464"/>
                      <a:gd name="connsiteX25" fmla="*/ 457714 w 488961"/>
                      <a:gd name="connsiteY25" fmla="*/ 425902 h 569464"/>
                      <a:gd name="connsiteX26" fmla="*/ 390718 w 488961"/>
                      <a:gd name="connsiteY26" fmla="*/ 488113 h 569464"/>
                      <a:gd name="connsiteX27" fmla="*/ 299795 w 488961"/>
                      <a:gd name="connsiteY27" fmla="*/ 531181 h 569464"/>
                      <a:gd name="connsiteX28" fmla="*/ 285438 w 488961"/>
                      <a:gd name="connsiteY28" fmla="*/ 535967 h 569464"/>
                      <a:gd name="connsiteX29" fmla="*/ 122734 w 488961"/>
                      <a:gd name="connsiteY29" fmla="*/ 569465 h 569464"/>
                      <a:gd name="connsiteX30" fmla="*/ 232799 w 488961"/>
                      <a:gd name="connsiteY30" fmla="*/ 66996 h 569464"/>
                      <a:gd name="connsiteX31" fmla="*/ 180159 w 488961"/>
                      <a:gd name="connsiteY31" fmla="*/ 71781 h 569464"/>
                      <a:gd name="connsiteX32" fmla="*/ 122734 w 488961"/>
                      <a:gd name="connsiteY32" fmla="*/ 143562 h 569464"/>
                      <a:gd name="connsiteX33" fmla="*/ 122734 w 488961"/>
                      <a:gd name="connsiteY33" fmla="*/ 148348 h 569464"/>
                      <a:gd name="connsiteX34" fmla="*/ 117949 w 488961"/>
                      <a:gd name="connsiteY34" fmla="*/ 148348 h 569464"/>
                      <a:gd name="connsiteX35" fmla="*/ 108378 w 488961"/>
                      <a:gd name="connsiteY35" fmla="*/ 153134 h 569464"/>
                      <a:gd name="connsiteX36" fmla="*/ 103593 w 488961"/>
                      <a:gd name="connsiteY36" fmla="*/ 191417 h 569464"/>
                      <a:gd name="connsiteX37" fmla="*/ 94022 w 488961"/>
                      <a:gd name="connsiteY37" fmla="*/ 282340 h 569464"/>
                      <a:gd name="connsiteX38" fmla="*/ 36597 w 488961"/>
                      <a:gd name="connsiteY38" fmla="*/ 406760 h 569464"/>
                      <a:gd name="connsiteX39" fmla="*/ 17455 w 488961"/>
                      <a:gd name="connsiteY39" fmla="*/ 512040 h 569464"/>
                      <a:gd name="connsiteX40" fmla="*/ 74880 w 488961"/>
                      <a:gd name="connsiteY40" fmla="*/ 550323 h 569464"/>
                      <a:gd name="connsiteX41" fmla="*/ 132305 w 488961"/>
                      <a:gd name="connsiteY41" fmla="*/ 555108 h 569464"/>
                      <a:gd name="connsiteX42" fmla="*/ 285438 w 488961"/>
                      <a:gd name="connsiteY42" fmla="*/ 516825 h 569464"/>
                      <a:gd name="connsiteX43" fmla="*/ 299795 w 488961"/>
                      <a:gd name="connsiteY43" fmla="*/ 512040 h 569464"/>
                      <a:gd name="connsiteX44" fmla="*/ 385932 w 488961"/>
                      <a:gd name="connsiteY44" fmla="*/ 468971 h 569464"/>
                      <a:gd name="connsiteX45" fmla="*/ 448143 w 488961"/>
                      <a:gd name="connsiteY45" fmla="*/ 406760 h 569464"/>
                      <a:gd name="connsiteX46" fmla="*/ 472070 w 488961"/>
                      <a:gd name="connsiteY46" fmla="*/ 363692 h 569464"/>
                      <a:gd name="connsiteX47" fmla="*/ 467284 w 488961"/>
                      <a:gd name="connsiteY47" fmla="*/ 248842 h 569464"/>
                      <a:gd name="connsiteX48" fmla="*/ 424216 w 488961"/>
                      <a:gd name="connsiteY48" fmla="*/ 138777 h 569464"/>
                      <a:gd name="connsiteX49" fmla="*/ 405074 w 488961"/>
                      <a:gd name="connsiteY49" fmla="*/ 110065 h 569464"/>
                      <a:gd name="connsiteX50" fmla="*/ 352434 w 488961"/>
                      <a:gd name="connsiteY50" fmla="*/ 28712 h 569464"/>
                      <a:gd name="connsiteX51" fmla="*/ 295009 w 488961"/>
                      <a:gd name="connsiteY51" fmla="*/ 4785 h 569464"/>
                      <a:gd name="connsiteX52" fmla="*/ 280653 w 488961"/>
                      <a:gd name="connsiteY52" fmla="*/ 4785 h 569464"/>
                      <a:gd name="connsiteX53" fmla="*/ 285438 w 488961"/>
                      <a:gd name="connsiteY53" fmla="*/ 14356 h 569464"/>
                      <a:gd name="connsiteX54" fmla="*/ 299795 w 488961"/>
                      <a:gd name="connsiteY54" fmla="*/ 38283 h 569464"/>
                      <a:gd name="connsiteX55" fmla="*/ 304580 w 488961"/>
                      <a:gd name="connsiteY55" fmla="*/ 43069 h 569464"/>
                      <a:gd name="connsiteX56" fmla="*/ 304580 w 488961"/>
                      <a:gd name="connsiteY56" fmla="*/ 43069 h 569464"/>
                      <a:gd name="connsiteX57" fmla="*/ 304580 w 488961"/>
                      <a:gd name="connsiteY57" fmla="*/ 43069 h 569464"/>
                      <a:gd name="connsiteX58" fmla="*/ 299795 w 488961"/>
                      <a:gd name="connsiteY58" fmla="*/ 81352 h 569464"/>
                      <a:gd name="connsiteX59" fmla="*/ 299795 w 488961"/>
                      <a:gd name="connsiteY59" fmla="*/ 90923 h 569464"/>
                      <a:gd name="connsiteX60" fmla="*/ 290224 w 488961"/>
                      <a:gd name="connsiteY60" fmla="*/ 81352 h 569464"/>
                      <a:gd name="connsiteX61" fmla="*/ 275868 w 488961"/>
                      <a:gd name="connsiteY61" fmla="*/ 71781 h 569464"/>
                      <a:gd name="connsiteX62" fmla="*/ 232799 w 488961"/>
                      <a:gd name="connsiteY62" fmla="*/ 66996 h 569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488961" h="569464">
                        <a:moveTo>
                          <a:pt x="122734" y="569465"/>
                        </a:moveTo>
                        <a:lnTo>
                          <a:pt x="122734" y="569465"/>
                        </a:lnTo>
                        <a:cubicBezTo>
                          <a:pt x="103593" y="569465"/>
                          <a:pt x="84451" y="569465"/>
                          <a:pt x="65309" y="564679"/>
                        </a:cubicBezTo>
                        <a:cubicBezTo>
                          <a:pt x="46168" y="559894"/>
                          <a:pt x="7884" y="545538"/>
                          <a:pt x="3099" y="516825"/>
                        </a:cubicBezTo>
                        <a:cubicBezTo>
                          <a:pt x="-6472" y="473756"/>
                          <a:pt x="7884" y="430687"/>
                          <a:pt x="22240" y="406760"/>
                        </a:cubicBezTo>
                        <a:cubicBezTo>
                          <a:pt x="41382" y="368477"/>
                          <a:pt x="65309" y="330194"/>
                          <a:pt x="79666" y="287125"/>
                        </a:cubicBezTo>
                        <a:cubicBezTo>
                          <a:pt x="94022" y="253627"/>
                          <a:pt x="94022" y="234485"/>
                          <a:pt x="89236" y="200988"/>
                        </a:cubicBezTo>
                        <a:cubicBezTo>
                          <a:pt x="89236" y="186631"/>
                          <a:pt x="89236" y="172275"/>
                          <a:pt x="94022" y="157919"/>
                        </a:cubicBezTo>
                        <a:cubicBezTo>
                          <a:pt x="98807" y="153134"/>
                          <a:pt x="103593" y="148348"/>
                          <a:pt x="108378" y="148348"/>
                        </a:cubicBezTo>
                        <a:cubicBezTo>
                          <a:pt x="113163" y="114850"/>
                          <a:pt x="141876" y="81352"/>
                          <a:pt x="175374" y="71781"/>
                        </a:cubicBezTo>
                        <a:cubicBezTo>
                          <a:pt x="189730" y="66996"/>
                          <a:pt x="208872" y="62211"/>
                          <a:pt x="228014" y="62211"/>
                        </a:cubicBezTo>
                        <a:cubicBezTo>
                          <a:pt x="247155" y="62211"/>
                          <a:pt x="261511" y="66996"/>
                          <a:pt x="271082" y="71781"/>
                        </a:cubicBezTo>
                        <a:cubicBezTo>
                          <a:pt x="275868" y="71781"/>
                          <a:pt x="275868" y="76567"/>
                          <a:pt x="280653" y="76567"/>
                        </a:cubicBezTo>
                        <a:cubicBezTo>
                          <a:pt x="280653" y="66996"/>
                          <a:pt x="280653" y="62211"/>
                          <a:pt x="285438" y="52640"/>
                        </a:cubicBezTo>
                        <a:cubicBezTo>
                          <a:pt x="285438" y="52640"/>
                          <a:pt x="285438" y="52640"/>
                          <a:pt x="285438" y="47854"/>
                        </a:cubicBezTo>
                        <a:cubicBezTo>
                          <a:pt x="280653" y="38283"/>
                          <a:pt x="275868" y="33498"/>
                          <a:pt x="266297" y="23927"/>
                        </a:cubicBezTo>
                        <a:cubicBezTo>
                          <a:pt x="266297" y="19142"/>
                          <a:pt x="261511" y="19142"/>
                          <a:pt x="261511" y="14356"/>
                        </a:cubicBezTo>
                        <a:cubicBezTo>
                          <a:pt x="256726" y="14356"/>
                          <a:pt x="256726" y="9571"/>
                          <a:pt x="256726" y="4785"/>
                        </a:cubicBezTo>
                        <a:cubicBezTo>
                          <a:pt x="256726" y="0"/>
                          <a:pt x="261511" y="0"/>
                          <a:pt x="266297" y="0"/>
                        </a:cubicBezTo>
                        <a:cubicBezTo>
                          <a:pt x="271082" y="0"/>
                          <a:pt x="280653" y="0"/>
                          <a:pt x="285438" y="0"/>
                        </a:cubicBezTo>
                        <a:cubicBezTo>
                          <a:pt x="309365" y="0"/>
                          <a:pt x="328507" y="0"/>
                          <a:pt x="352434" y="28712"/>
                        </a:cubicBezTo>
                        <a:cubicBezTo>
                          <a:pt x="371576" y="57425"/>
                          <a:pt x="390718" y="86138"/>
                          <a:pt x="409860" y="110065"/>
                        </a:cubicBezTo>
                        <a:cubicBezTo>
                          <a:pt x="414645" y="119635"/>
                          <a:pt x="419430" y="129206"/>
                          <a:pt x="429001" y="138777"/>
                        </a:cubicBezTo>
                        <a:cubicBezTo>
                          <a:pt x="452928" y="172275"/>
                          <a:pt x="467284" y="210558"/>
                          <a:pt x="476855" y="253627"/>
                        </a:cubicBezTo>
                        <a:cubicBezTo>
                          <a:pt x="486426" y="291910"/>
                          <a:pt x="495997" y="339764"/>
                          <a:pt x="481641" y="378048"/>
                        </a:cubicBezTo>
                        <a:cubicBezTo>
                          <a:pt x="476855" y="392404"/>
                          <a:pt x="467284" y="411546"/>
                          <a:pt x="457714" y="425902"/>
                        </a:cubicBezTo>
                        <a:cubicBezTo>
                          <a:pt x="438572" y="449829"/>
                          <a:pt x="409860" y="473756"/>
                          <a:pt x="390718" y="488113"/>
                        </a:cubicBezTo>
                        <a:cubicBezTo>
                          <a:pt x="362005" y="507254"/>
                          <a:pt x="333293" y="521610"/>
                          <a:pt x="299795" y="531181"/>
                        </a:cubicBezTo>
                        <a:cubicBezTo>
                          <a:pt x="295009" y="531181"/>
                          <a:pt x="290224" y="535967"/>
                          <a:pt x="285438" y="535967"/>
                        </a:cubicBezTo>
                        <a:cubicBezTo>
                          <a:pt x="223228" y="555108"/>
                          <a:pt x="170589" y="569465"/>
                          <a:pt x="122734" y="569465"/>
                        </a:cubicBezTo>
                        <a:close/>
                        <a:moveTo>
                          <a:pt x="232799" y="66996"/>
                        </a:moveTo>
                        <a:cubicBezTo>
                          <a:pt x="213657" y="66996"/>
                          <a:pt x="194516" y="71781"/>
                          <a:pt x="180159" y="71781"/>
                        </a:cubicBezTo>
                        <a:cubicBezTo>
                          <a:pt x="151447" y="81352"/>
                          <a:pt x="122734" y="110065"/>
                          <a:pt x="122734" y="143562"/>
                        </a:cubicBezTo>
                        <a:lnTo>
                          <a:pt x="122734" y="148348"/>
                        </a:lnTo>
                        <a:lnTo>
                          <a:pt x="117949" y="148348"/>
                        </a:lnTo>
                        <a:cubicBezTo>
                          <a:pt x="113163" y="148348"/>
                          <a:pt x="113163" y="153134"/>
                          <a:pt x="108378" y="153134"/>
                        </a:cubicBezTo>
                        <a:cubicBezTo>
                          <a:pt x="103593" y="162704"/>
                          <a:pt x="103593" y="177061"/>
                          <a:pt x="103593" y="191417"/>
                        </a:cubicBezTo>
                        <a:cubicBezTo>
                          <a:pt x="108378" y="220129"/>
                          <a:pt x="108378" y="248842"/>
                          <a:pt x="94022" y="282340"/>
                        </a:cubicBezTo>
                        <a:cubicBezTo>
                          <a:pt x="79666" y="325408"/>
                          <a:pt x="55739" y="368477"/>
                          <a:pt x="36597" y="406760"/>
                        </a:cubicBezTo>
                        <a:cubicBezTo>
                          <a:pt x="22240" y="430687"/>
                          <a:pt x="7884" y="473756"/>
                          <a:pt x="17455" y="512040"/>
                        </a:cubicBezTo>
                        <a:cubicBezTo>
                          <a:pt x="22240" y="535967"/>
                          <a:pt x="60524" y="550323"/>
                          <a:pt x="74880" y="550323"/>
                        </a:cubicBezTo>
                        <a:cubicBezTo>
                          <a:pt x="94022" y="555108"/>
                          <a:pt x="113163" y="555108"/>
                          <a:pt x="132305" y="555108"/>
                        </a:cubicBezTo>
                        <a:cubicBezTo>
                          <a:pt x="175374" y="555108"/>
                          <a:pt x="228014" y="545538"/>
                          <a:pt x="285438" y="516825"/>
                        </a:cubicBezTo>
                        <a:cubicBezTo>
                          <a:pt x="290224" y="516825"/>
                          <a:pt x="295009" y="512040"/>
                          <a:pt x="299795" y="512040"/>
                        </a:cubicBezTo>
                        <a:cubicBezTo>
                          <a:pt x="328507" y="497683"/>
                          <a:pt x="357220" y="488113"/>
                          <a:pt x="385932" y="468971"/>
                        </a:cubicBezTo>
                        <a:cubicBezTo>
                          <a:pt x="405074" y="454615"/>
                          <a:pt x="433787" y="435473"/>
                          <a:pt x="448143" y="406760"/>
                        </a:cubicBezTo>
                        <a:cubicBezTo>
                          <a:pt x="457714" y="392404"/>
                          <a:pt x="467284" y="378048"/>
                          <a:pt x="472070" y="363692"/>
                        </a:cubicBezTo>
                        <a:cubicBezTo>
                          <a:pt x="481641" y="325408"/>
                          <a:pt x="476855" y="287125"/>
                          <a:pt x="467284" y="248842"/>
                        </a:cubicBezTo>
                        <a:cubicBezTo>
                          <a:pt x="457714" y="205773"/>
                          <a:pt x="443357" y="172275"/>
                          <a:pt x="424216" y="138777"/>
                        </a:cubicBezTo>
                        <a:cubicBezTo>
                          <a:pt x="419430" y="129206"/>
                          <a:pt x="414645" y="119635"/>
                          <a:pt x="405074" y="110065"/>
                        </a:cubicBezTo>
                        <a:cubicBezTo>
                          <a:pt x="385932" y="81352"/>
                          <a:pt x="371576" y="52640"/>
                          <a:pt x="352434" y="28712"/>
                        </a:cubicBezTo>
                        <a:cubicBezTo>
                          <a:pt x="333293" y="4785"/>
                          <a:pt x="318937" y="4785"/>
                          <a:pt x="295009" y="4785"/>
                        </a:cubicBezTo>
                        <a:cubicBezTo>
                          <a:pt x="290224" y="4785"/>
                          <a:pt x="285438" y="4785"/>
                          <a:pt x="280653" y="4785"/>
                        </a:cubicBezTo>
                        <a:cubicBezTo>
                          <a:pt x="280653" y="9571"/>
                          <a:pt x="285438" y="9571"/>
                          <a:pt x="285438" y="14356"/>
                        </a:cubicBezTo>
                        <a:cubicBezTo>
                          <a:pt x="290224" y="23927"/>
                          <a:pt x="295009" y="28712"/>
                          <a:pt x="299795" y="38283"/>
                        </a:cubicBezTo>
                        <a:cubicBezTo>
                          <a:pt x="299795" y="38283"/>
                          <a:pt x="304580" y="43069"/>
                          <a:pt x="304580" y="43069"/>
                        </a:cubicBezTo>
                        <a:lnTo>
                          <a:pt x="304580" y="43069"/>
                        </a:lnTo>
                        <a:lnTo>
                          <a:pt x="304580" y="43069"/>
                        </a:lnTo>
                        <a:cubicBezTo>
                          <a:pt x="304580" y="57425"/>
                          <a:pt x="299795" y="66996"/>
                          <a:pt x="299795" y="81352"/>
                        </a:cubicBezTo>
                        <a:lnTo>
                          <a:pt x="299795" y="90923"/>
                        </a:lnTo>
                        <a:lnTo>
                          <a:pt x="290224" y="81352"/>
                        </a:lnTo>
                        <a:cubicBezTo>
                          <a:pt x="285438" y="76567"/>
                          <a:pt x="280653" y="71781"/>
                          <a:pt x="275868" y="71781"/>
                        </a:cubicBezTo>
                        <a:cubicBezTo>
                          <a:pt x="261511" y="71781"/>
                          <a:pt x="247155" y="66996"/>
                          <a:pt x="232799" y="66996"/>
                        </a:cubicBezTo>
                        <a:close/>
                      </a:path>
                    </a:pathLst>
                  </a:custGeom>
                  <a:solidFill>
                    <a:srgbClr val="B00562"/>
                  </a:solidFill>
                  <a:ln w="47824" cap="flat">
                    <a:noFill/>
                    <a:prstDash val="solid"/>
                    <a:miter/>
                  </a:ln>
                </p:spPr>
                <p:txBody>
                  <a:bodyPr rtlCol="0" anchor="ctr"/>
                  <a:lstStyle/>
                  <a:p>
                    <a:endParaRPr lang="en-US"/>
                  </a:p>
                </p:txBody>
              </p:sp>
            </p:grpSp>
            <p:sp>
              <p:nvSpPr>
                <p:cNvPr id="343" name="Freeform: Shape 342">
                  <a:extLst>
                    <a:ext uri="{FF2B5EF4-FFF2-40B4-BE49-F238E27FC236}">
                      <a16:creationId xmlns:a16="http://schemas.microsoft.com/office/drawing/2014/main" xmlns="" id="{100D8ACE-4A1F-4D07-AA61-D7D95C8B2929}"/>
                    </a:ext>
                  </a:extLst>
                </p:cNvPr>
                <p:cNvSpPr/>
                <p:nvPr/>
              </p:nvSpPr>
              <p:spPr>
                <a:xfrm>
                  <a:off x="9091892" y="9606778"/>
                  <a:ext cx="206163" cy="131786"/>
                </a:xfrm>
                <a:custGeom>
                  <a:avLst/>
                  <a:gdLst>
                    <a:gd name="connsiteX0" fmla="*/ 99962 w 206163"/>
                    <a:gd name="connsiteY0" fmla="*/ 598 h 131786"/>
                    <a:gd name="connsiteX1" fmla="*/ 23396 w 206163"/>
                    <a:gd name="connsiteY1" fmla="*/ 43667 h 131786"/>
                    <a:gd name="connsiteX2" fmla="*/ 9039 w 206163"/>
                    <a:gd name="connsiteY2" fmla="*/ 129804 h 131786"/>
                    <a:gd name="connsiteX3" fmla="*/ 13824 w 206163"/>
                    <a:gd name="connsiteY3" fmla="*/ 125019 h 131786"/>
                    <a:gd name="connsiteX4" fmla="*/ 104747 w 206163"/>
                    <a:gd name="connsiteY4" fmla="*/ 14954 h 131786"/>
                    <a:gd name="connsiteX5" fmla="*/ 162173 w 206163"/>
                    <a:gd name="connsiteY5" fmla="*/ 24525 h 131786"/>
                    <a:gd name="connsiteX6" fmla="*/ 195670 w 206163"/>
                    <a:gd name="connsiteY6" fmla="*/ 72379 h 131786"/>
                    <a:gd name="connsiteX7" fmla="*/ 205241 w 206163"/>
                    <a:gd name="connsiteY7" fmla="*/ 72379 h 131786"/>
                    <a:gd name="connsiteX8" fmla="*/ 99962 w 206163"/>
                    <a:gd name="connsiteY8" fmla="*/ 598 h 13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163" h="131786">
                      <a:moveTo>
                        <a:pt x="99962" y="598"/>
                      </a:moveTo>
                      <a:cubicBezTo>
                        <a:pt x="71250" y="5384"/>
                        <a:pt x="42537" y="19740"/>
                        <a:pt x="23396" y="43667"/>
                      </a:cubicBezTo>
                      <a:cubicBezTo>
                        <a:pt x="4254" y="62808"/>
                        <a:pt x="-10103" y="105877"/>
                        <a:pt x="9039" y="129804"/>
                      </a:cubicBezTo>
                      <a:cubicBezTo>
                        <a:pt x="9039" y="134590"/>
                        <a:pt x="13824" y="129804"/>
                        <a:pt x="13824" y="125019"/>
                      </a:cubicBezTo>
                      <a:cubicBezTo>
                        <a:pt x="4254" y="67594"/>
                        <a:pt x="47323" y="24525"/>
                        <a:pt x="104747" y="14954"/>
                      </a:cubicBezTo>
                      <a:cubicBezTo>
                        <a:pt x="123889" y="14954"/>
                        <a:pt x="143031" y="14954"/>
                        <a:pt x="162173" y="24525"/>
                      </a:cubicBezTo>
                      <a:cubicBezTo>
                        <a:pt x="181314" y="34096"/>
                        <a:pt x="190885" y="53238"/>
                        <a:pt x="195670" y="72379"/>
                      </a:cubicBezTo>
                      <a:cubicBezTo>
                        <a:pt x="195670" y="77165"/>
                        <a:pt x="205241" y="77165"/>
                        <a:pt x="205241" y="72379"/>
                      </a:cubicBezTo>
                      <a:cubicBezTo>
                        <a:pt x="214812" y="19740"/>
                        <a:pt x="147816" y="-4187"/>
                        <a:pt x="99962" y="598"/>
                      </a:cubicBezTo>
                      <a:close/>
                    </a:path>
                  </a:pathLst>
                </a:custGeom>
                <a:solidFill>
                  <a:srgbClr val="B00562"/>
                </a:solidFill>
                <a:ln w="47824" cap="flat">
                  <a:noFill/>
                  <a:prstDash val="solid"/>
                  <a:miter/>
                </a:ln>
              </p:spPr>
              <p:txBody>
                <a:bodyPr rtlCol="0" anchor="ctr"/>
                <a:lstStyle/>
                <a:p>
                  <a:endParaRPr lang="en-US"/>
                </a:p>
              </p:txBody>
            </p:sp>
            <p:sp>
              <p:nvSpPr>
                <p:cNvPr id="344" name="Freeform: Shape 343">
                  <a:extLst>
                    <a:ext uri="{FF2B5EF4-FFF2-40B4-BE49-F238E27FC236}">
                      <a16:creationId xmlns:a16="http://schemas.microsoft.com/office/drawing/2014/main" xmlns="" id="{C72E0FE7-9B70-46BA-946B-2466D6CC32A7}"/>
                    </a:ext>
                  </a:extLst>
                </p:cNvPr>
                <p:cNvSpPr/>
                <p:nvPr/>
              </p:nvSpPr>
              <p:spPr>
                <a:xfrm>
                  <a:off x="8987111" y="9545166"/>
                  <a:ext cx="477614" cy="567598"/>
                </a:xfrm>
                <a:custGeom>
                  <a:avLst/>
                  <a:gdLst>
                    <a:gd name="connsiteX0" fmla="*/ 467940 w 477614"/>
                    <a:gd name="connsiteY0" fmla="*/ 253627 h 567598"/>
                    <a:gd name="connsiteX1" fmla="*/ 420086 w 477614"/>
                    <a:gd name="connsiteY1" fmla="*/ 138777 h 567598"/>
                    <a:gd name="connsiteX2" fmla="*/ 348305 w 477614"/>
                    <a:gd name="connsiteY2" fmla="*/ 28712 h 567598"/>
                    <a:gd name="connsiteX3" fmla="*/ 266953 w 477614"/>
                    <a:gd name="connsiteY3" fmla="*/ 0 h 567598"/>
                    <a:gd name="connsiteX4" fmla="*/ 262167 w 477614"/>
                    <a:gd name="connsiteY4" fmla="*/ 9571 h 567598"/>
                    <a:gd name="connsiteX5" fmla="*/ 286094 w 477614"/>
                    <a:gd name="connsiteY5" fmla="*/ 43069 h 567598"/>
                    <a:gd name="connsiteX6" fmla="*/ 290880 w 477614"/>
                    <a:gd name="connsiteY6" fmla="*/ 47854 h 567598"/>
                    <a:gd name="connsiteX7" fmla="*/ 286094 w 477614"/>
                    <a:gd name="connsiteY7" fmla="*/ 86138 h 567598"/>
                    <a:gd name="connsiteX8" fmla="*/ 266953 w 477614"/>
                    <a:gd name="connsiteY8" fmla="*/ 76567 h 567598"/>
                    <a:gd name="connsiteX9" fmla="*/ 171244 w 477614"/>
                    <a:gd name="connsiteY9" fmla="*/ 76567 h 567598"/>
                    <a:gd name="connsiteX10" fmla="*/ 109034 w 477614"/>
                    <a:gd name="connsiteY10" fmla="*/ 153133 h 567598"/>
                    <a:gd name="connsiteX11" fmla="*/ 94677 w 477614"/>
                    <a:gd name="connsiteY11" fmla="*/ 162704 h 567598"/>
                    <a:gd name="connsiteX12" fmla="*/ 89892 w 477614"/>
                    <a:gd name="connsiteY12" fmla="*/ 200987 h 567598"/>
                    <a:gd name="connsiteX13" fmla="*/ 80321 w 477614"/>
                    <a:gd name="connsiteY13" fmla="*/ 287125 h 567598"/>
                    <a:gd name="connsiteX14" fmla="*/ 22896 w 477614"/>
                    <a:gd name="connsiteY14" fmla="*/ 411546 h 567598"/>
                    <a:gd name="connsiteX15" fmla="*/ 3755 w 477614"/>
                    <a:gd name="connsiteY15" fmla="*/ 516825 h 567598"/>
                    <a:gd name="connsiteX16" fmla="*/ 65965 w 477614"/>
                    <a:gd name="connsiteY16" fmla="*/ 559894 h 567598"/>
                    <a:gd name="connsiteX17" fmla="*/ 276523 w 477614"/>
                    <a:gd name="connsiteY17" fmla="*/ 531181 h 567598"/>
                    <a:gd name="connsiteX18" fmla="*/ 381802 w 477614"/>
                    <a:gd name="connsiteY18" fmla="*/ 478542 h 567598"/>
                    <a:gd name="connsiteX19" fmla="*/ 444013 w 477614"/>
                    <a:gd name="connsiteY19" fmla="*/ 416331 h 567598"/>
                    <a:gd name="connsiteX20" fmla="*/ 467940 w 477614"/>
                    <a:gd name="connsiteY20" fmla="*/ 373263 h 567598"/>
                    <a:gd name="connsiteX21" fmla="*/ 467940 w 477614"/>
                    <a:gd name="connsiteY21" fmla="*/ 253627 h 567598"/>
                    <a:gd name="connsiteX22" fmla="*/ 147317 w 477614"/>
                    <a:gd name="connsiteY22" fmla="*/ 138777 h 567598"/>
                    <a:gd name="connsiteX23" fmla="*/ 219099 w 477614"/>
                    <a:gd name="connsiteY23" fmla="*/ 95708 h 567598"/>
                    <a:gd name="connsiteX24" fmla="*/ 271738 w 477614"/>
                    <a:gd name="connsiteY24" fmla="*/ 153133 h 567598"/>
                    <a:gd name="connsiteX25" fmla="*/ 219099 w 477614"/>
                    <a:gd name="connsiteY25" fmla="*/ 162704 h 567598"/>
                    <a:gd name="connsiteX26" fmla="*/ 161673 w 477614"/>
                    <a:gd name="connsiteY26" fmla="*/ 191417 h 567598"/>
                    <a:gd name="connsiteX27" fmla="*/ 147317 w 477614"/>
                    <a:gd name="connsiteY27" fmla="*/ 138777 h 567598"/>
                    <a:gd name="connsiteX28" fmla="*/ 424871 w 477614"/>
                    <a:gd name="connsiteY28" fmla="*/ 267983 h 567598"/>
                    <a:gd name="connsiteX29" fmla="*/ 333948 w 477614"/>
                    <a:gd name="connsiteY29" fmla="*/ 421117 h 567598"/>
                    <a:gd name="connsiteX30" fmla="*/ 290880 w 477614"/>
                    <a:gd name="connsiteY30" fmla="*/ 449829 h 567598"/>
                    <a:gd name="connsiteX31" fmla="*/ 243026 w 477614"/>
                    <a:gd name="connsiteY31" fmla="*/ 468971 h 567598"/>
                    <a:gd name="connsiteX32" fmla="*/ 152103 w 477614"/>
                    <a:gd name="connsiteY32" fmla="*/ 492898 h 567598"/>
                    <a:gd name="connsiteX33" fmla="*/ 65965 w 477614"/>
                    <a:gd name="connsiteY33" fmla="*/ 483327 h 567598"/>
                    <a:gd name="connsiteX34" fmla="*/ 65965 w 477614"/>
                    <a:gd name="connsiteY34" fmla="*/ 483327 h 567598"/>
                    <a:gd name="connsiteX35" fmla="*/ 37253 w 477614"/>
                    <a:gd name="connsiteY35" fmla="*/ 435473 h 567598"/>
                    <a:gd name="connsiteX36" fmla="*/ 61180 w 477614"/>
                    <a:gd name="connsiteY36" fmla="*/ 368477 h 567598"/>
                    <a:gd name="connsiteX37" fmla="*/ 161673 w 477614"/>
                    <a:gd name="connsiteY37" fmla="*/ 349336 h 567598"/>
                    <a:gd name="connsiteX38" fmla="*/ 271738 w 477614"/>
                    <a:gd name="connsiteY38" fmla="*/ 330194 h 567598"/>
                    <a:gd name="connsiteX39" fmla="*/ 343519 w 477614"/>
                    <a:gd name="connsiteY39" fmla="*/ 287125 h 567598"/>
                    <a:gd name="connsiteX40" fmla="*/ 338734 w 477614"/>
                    <a:gd name="connsiteY40" fmla="*/ 191417 h 567598"/>
                    <a:gd name="connsiteX41" fmla="*/ 324378 w 477614"/>
                    <a:gd name="connsiteY41" fmla="*/ 177060 h 567598"/>
                    <a:gd name="connsiteX42" fmla="*/ 319592 w 477614"/>
                    <a:gd name="connsiteY42" fmla="*/ 157919 h 567598"/>
                    <a:gd name="connsiteX43" fmla="*/ 319592 w 477614"/>
                    <a:gd name="connsiteY43" fmla="*/ 153133 h 567598"/>
                    <a:gd name="connsiteX44" fmla="*/ 319592 w 477614"/>
                    <a:gd name="connsiteY44" fmla="*/ 153133 h 567598"/>
                    <a:gd name="connsiteX45" fmla="*/ 333948 w 477614"/>
                    <a:gd name="connsiteY45" fmla="*/ 114850 h 567598"/>
                    <a:gd name="connsiteX46" fmla="*/ 324378 w 477614"/>
                    <a:gd name="connsiteY46" fmla="*/ 62211 h 567598"/>
                    <a:gd name="connsiteX47" fmla="*/ 362661 w 477614"/>
                    <a:gd name="connsiteY47" fmla="*/ 71781 h 567598"/>
                    <a:gd name="connsiteX48" fmla="*/ 405730 w 477614"/>
                    <a:gd name="connsiteY48" fmla="*/ 148348 h 567598"/>
                    <a:gd name="connsiteX49" fmla="*/ 424871 w 477614"/>
                    <a:gd name="connsiteY49" fmla="*/ 267983 h 567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77614" h="567598">
                      <a:moveTo>
                        <a:pt x="467940" y="253627"/>
                      </a:moveTo>
                      <a:cubicBezTo>
                        <a:pt x="458369" y="210558"/>
                        <a:pt x="444013" y="177060"/>
                        <a:pt x="420086" y="138777"/>
                      </a:cubicBezTo>
                      <a:cubicBezTo>
                        <a:pt x="396159" y="100494"/>
                        <a:pt x="372232" y="62211"/>
                        <a:pt x="348305" y="28712"/>
                      </a:cubicBezTo>
                      <a:cubicBezTo>
                        <a:pt x="324378" y="0"/>
                        <a:pt x="305236" y="4785"/>
                        <a:pt x="266953" y="0"/>
                      </a:cubicBezTo>
                      <a:cubicBezTo>
                        <a:pt x="262167" y="0"/>
                        <a:pt x="262167" y="4785"/>
                        <a:pt x="262167" y="9571"/>
                      </a:cubicBezTo>
                      <a:cubicBezTo>
                        <a:pt x="271738" y="19142"/>
                        <a:pt x="276523" y="33498"/>
                        <a:pt x="286094" y="43069"/>
                      </a:cubicBezTo>
                      <a:cubicBezTo>
                        <a:pt x="286094" y="43069"/>
                        <a:pt x="286094" y="47854"/>
                        <a:pt x="290880" y="47854"/>
                      </a:cubicBezTo>
                      <a:cubicBezTo>
                        <a:pt x="290880" y="62211"/>
                        <a:pt x="286094" y="71781"/>
                        <a:pt x="286094" y="86138"/>
                      </a:cubicBezTo>
                      <a:cubicBezTo>
                        <a:pt x="281309" y="81352"/>
                        <a:pt x="276523" y="76567"/>
                        <a:pt x="266953" y="76567"/>
                      </a:cubicBezTo>
                      <a:cubicBezTo>
                        <a:pt x="238240" y="62211"/>
                        <a:pt x="199957" y="66996"/>
                        <a:pt x="171244" y="76567"/>
                      </a:cubicBezTo>
                      <a:cubicBezTo>
                        <a:pt x="137746" y="86138"/>
                        <a:pt x="109034" y="119635"/>
                        <a:pt x="109034" y="153133"/>
                      </a:cubicBezTo>
                      <a:cubicBezTo>
                        <a:pt x="104248" y="153133"/>
                        <a:pt x="99463" y="157919"/>
                        <a:pt x="94677" y="162704"/>
                      </a:cubicBezTo>
                      <a:cubicBezTo>
                        <a:pt x="85107" y="177060"/>
                        <a:pt x="89892" y="186631"/>
                        <a:pt x="89892" y="200987"/>
                      </a:cubicBezTo>
                      <a:cubicBezTo>
                        <a:pt x="94677" y="234485"/>
                        <a:pt x="89892" y="258413"/>
                        <a:pt x="80321" y="287125"/>
                      </a:cubicBezTo>
                      <a:cubicBezTo>
                        <a:pt x="65965" y="330194"/>
                        <a:pt x="42038" y="368477"/>
                        <a:pt x="22896" y="411546"/>
                      </a:cubicBezTo>
                      <a:cubicBezTo>
                        <a:pt x="3755" y="445044"/>
                        <a:pt x="-5816" y="483327"/>
                        <a:pt x="3755" y="516825"/>
                      </a:cubicBezTo>
                      <a:cubicBezTo>
                        <a:pt x="8540" y="540752"/>
                        <a:pt x="42038" y="555108"/>
                        <a:pt x="65965" y="559894"/>
                      </a:cubicBezTo>
                      <a:cubicBezTo>
                        <a:pt x="137746" y="579035"/>
                        <a:pt x="209528" y="559894"/>
                        <a:pt x="276523" y="531181"/>
                      </a:cubicBezTo>
                      <a:cubicBezTo>
                        <a:pt x="314807" y="516825"/>
                        <a:pt x="348305" y="502469"/>
                        <a:pt x="381802" y="478542"/>
                      </a:cubicBezTo>
                      <a:cubicBezTo>
                        <a:pt x="405730" y="464185"/>
                        <a:pt x="429657" y="440258"/>
                        <a:pt x="444013" y="416331"/>
                      </a:cubicBezTo>
                      <a:cubicBezTo>
                        <a:pt x="453584" y="401975"/>
                        <a:pt x="463155" y="387619"/>
                        <a:pt x="467940" y="373263"/>
                      </a:cubicBezTo>
                      <a:cubicBezTo>
                        <a:pt x="487082" y="334979"/>
                        <a:pt x="472726" y="291910"/>
                        <a:pt x="467940" y="253627"/>
                      </a:cubicBezTo>
                      <a:close/>
                      <a:moveTo>
                        <a:pt x="147317" y="138777"/>
                      </a:moveTo>
                      <a:cubicBezTo>
                        <a:pt x="161673" y="114850"/>
                        <a:pt x="190386" y="90923"/>
                        <a:pt x="219099" y="95708"/>
                      </a:cubicBezTo>
                      <a:cubicBezTo>
                        <a:pt x="233455" y="100494"/>
                        <a:pt x="300451" y="129206"/>
                        <a:pt x="271738" y="153133"/>
                      </a:cubicBezTo>
                      <a:cubicBezTo>
                        <a:pt x="257382" y="167490"/>
                        <a:pt x="238240" y="167490"/>
                        <a:pt x="219099" y="162704"/>
                      </a:cubicBezTo>
                      <a:cubicBezTo>
                        <a:pt x="195171" y="157919"/>
                        <a:pt x="180815" y="186631"/>
                        <a:pt x="161673" y="191417"/>
                      </a:cubicBezTo>
                      <a:cubicBezTo>
                        <a:pt x="128176" y="191417"/>
                        <a:pt x="137746" y="153133"/>
                        <a:pt x="147317" y="138777"/>
                      </a:cubicBezTo>
                      <a:close/>
                      <a:moveTo>
                        <a:pt x="424871" y="267983"/>
                      </a:moveTo>
                      <a:cubicBezTo>
                        <a:pt x="415301" y="330194"/>
                        <a:pt x="381802" y="382833"/>
                        <a:pt x="333948" y="421117"/>
                      </a:cubicBezTo>
                      <a:cubicBezTo>
                        <a:pt x="319592" y="430687"/>
                        <a:pt x="305236" y="440258"/>
                        <a:pt x="290880" y="449829"/>
                      </a:cubicBezTo>
                      <a:cubicBezTo>
                        <a:pt x="276523" y="459400"/>
                        <a:pt x="257382" y="464185"/>
                        <a:pt x="243026" y="468971"/>
                      </a:cubicBezTo>
                      <a:cubicBezTo>
                        <a:pt x="214313" y="478542"/>
                        <a:pt x="180815" y="488112"/>
                        <a:pt x="152103" y="492898"/>
                      </a:cubicBezTo>
                      <a:cubicBezTo>
                        <a:pt x="128176" y="497683"/>
                        <a:pt x="89892" y="497683"/>
                        <a:pt x="65965" y="483327"/>
                      </a:cubicBezTo>
                      <a:cubicBezTo>
                        <a:pt x="65965" y="483327"/>
                        <a:pt x="65965" y="483327"/>
                        <a:pt x="65965" y="483327"/>
                      </a:cubicBezTo>
                      <a:cubicBezTo>
                        <a:pt x="46823" y="473756"/>
                        <a:pt x="37253" y="454615"/>
                        <a:pt x="37253" y="435473"/>
                      </a:cubicBezTo>
                      <a:cubicBezTo>
                        <a:pt x="37253" y="411546"/>
                        <a:pt x="42038" y="382833"/>
                        <a:pt x="61180" y="368477"/>
                      </a:cubicBezTo>
                      <a:cubicBezTo>
                        <a:pt x="89892" y="349336"/>
                        <a:pt x="128176" y="358906"/>
                        <a:pt x="161673" y="349336"/>
                      </a:cubicBezTo>
                      <a:cubicBezTo>
                        <a:pt x="199957" y="339764"/>
                        <a:pt x="233455" y="334979"/>
                        <a:pt x="271738" y="330194"/>
                      </a:cubicBezTo>
                      <a:cubicBezTo>
                        <a:pt x="300451" y="325408"/>
                        <a:pt x="329163" y="315837"/>
                        <a:pt x="343519" y="287125"/>
                      </a:cubicBezTo>
                      <a:cubicBezTo>
                        <a:pt x="353090" y="263198"/>
                        <a:pt x="362661" y="215344"/>
                        <a:pt x="338734" y="191417"/>
                      </a:cubicBezTo>
                      <a:cubicBezTo>
                        <a:pt x="333948" y="186631"/>
                        <a:pt x="329163" y="181846"/>
                        <a:pt x="324378" y="177060"/>
                      </a:cubicBezTo>
                      <a:cubicBezTo>
                        <a:pt x="319592" y="172275"/>
                        <a:pt x="319592" y="162704"/>
                        <a:pt x="319592" y="157919"/>
                      </a:cubicBezTo>
                      <a:cubicBezTo>
                        <a:pt x="319592" y="157919"/>
                        <a:pt x="319592" y="157919"/>
                        <a:pt x="319592" y="153133"/>
                      </a:cubicBezTo>
                      <a:cubicBezTo>
                        <a:pt x="319592" y="153133"/>
                        <a:pt x="319592" y="153133"/>
                        <a:pt x="319592" y="153133"/>
                      </a:cubicBezTo>
                      <a:cubicBezTo>
                        <a:pt x="319592" y="138777"/>
                        <a:pt x="338734" y="133992"/>
                        <a:pt x="333948" y="114850"/>
                      </a:cubicBezTo>
                      <a:cubicBezTo>
                        <a:pt x="329163" y="105279"/>
                        <a:pt x="310021" y="71781"/>
                        <a:pt x="324378" y="62211"/>
                      </a:cubicBezTo>
                      <a:cubicBezTo>
                        <a:pt x="338734" y="52640"/>
                        <a:pt x="353090" y="62211"/>
                        <a:pt x="362661" y="71781"/>
                      </a:cubicBezTo>
                      <a:cubicBezTo>
                        <a:pt x="381802" y="95708"/>
                        <a:pt x="391374" y="119635"/>
                        <a:pt x="405730" y="148348"/>
                      </a:cubicBezTo>
                      <a:cubicBezTo>
                        <a:pt x="410515" y="186631"/>
                        <a:pt x="429657" y="229700"/>
                        <a:pt x="424871" y="267983"/>
                      </a:cubicBezTo>
                      <a:close/>
                    </a:path>
                  </a:pathLst>
                </a:custGeom>
                <a:solidFill>
                  <a:srgbClr val="B92C74">
                    <a:alpha val="50000"/>
                  </a:srgbClr>
                </a:solidFill>
                <a:ln w="47824" cap="flat">
                  <a:noFill/>
                  <a:prstDash val="solid"/>
                  <a:miter/>
                </a:ln>
              </p:spPr>
              <p:txBody>
                <a:bodyPr rtlCol="0" anchor="ctr"/>
                <a:lstStyle/>
                <a:p>
                  <a:endParaRPr lang="en-US"/>
                </a:p>
              </p:txBody>
            </p:sp>
            <p:grpSp>
              <p:nvGrpSpPr>
                <p:cNvPr id="345" name="Graphic 3">
                  <a:extLst>
                    <a:ext uri="{FF2B5EF4-FFF2-40B4-BE49-F238E27FC236}">
                      <a16:creationId xmlns:a16="http://schemas.microsoft.com/office/drawing/2014/main" xmlns="" id="{27DB727D-258E-4559-A5C5-1BCA95935DA8}"/>
                    </a:ext>
                  </a:extLst>
                </p:cNvPr>
                <p:cNvGrpSpPr/>
                <p:nvPr/>
              </p:nvGrpSpPr>
              <p:grpSpPr>
                <a:xfrm>
                  <a:off x="8992790" y="9808363"/>
                  <a:ext cx="479415" cy="311052"/>
                  <a:chOff x="8992790" y="9808363"/>
                  <a:chExt cx="479415" cy="311052"/>
                </a:xfrm>
              </p:grpSpPr>
              <p:sp>
                <p:nvSpPr>
                  <p:cNvPr id="350" name="Freeform: Shape 349">
                    <a:extLst>
                      <a:ext uri="{FF2B5EF4-FFF2-40B4-BE49-F238E27FC236}">
                        <a16:creationId xmlns:a16="http://schemas.microsoft.com/office/drawing/2014/main" xmlns="" id="{BBF1EA20-AC1E-4E16-B132-605AA572E136}"/>
                      </a:ext>
                    </a:extLst>
                  </p:cNvPr>
                  <p:cNvSpPr/>
                  <p:nvPr/>
                </p:nvSpPr>
                <p:spPr>
                  <a:xfrm>
                    <a:off x="8993774" y="9817934"/>
                    <a:ext cx="471588" cy="295472"/>
                  </a:xfrm>
                  <a:custGeom>
                    <a:avLst/>
                    <a:gdLst>
                      <a:gd name="connsiteX0" fmla="*/ 466063 w 471588"/>
                      <a:gd name="connsiteY0" fmla="*/ 0 h 295472"/>
                      <a:gd name="connsiteX1" fmla="*/ 384711 w 471588"/>
                      <a:gd name="connsiteY1" fmla="*/ 129206 h 295472"/>
                      <a:gd name="connsiteX2" fmla="*/ 178938 w 471588"/>
                      <a:gd name="connsiteY2" fmla="*/ 229700 h 295472"/>
                      <a:gd name="connsiteX3" fmla="*/ 11448 w 471588"/>
                      <a:gd name="connsiteY3" fmla="*/ 191417 h 295472"/>
                      <a:gd name="connsiteX4" fmla="*/ 11448 w 471588"/>
                      <a:gd name="connsiteY4" fmla="*/ 157919 h 295472"/>
                      <a:gd name="connsiteX5" fmla="*/ 1877 w 471588"/>
                      <a:gd name="connsiteY5" fmla="*/ 244057 h 295472"/>
                      <a:gd name="connsiteX6" fmla="*/ 64088 w 471588"/>
                      <a:gd name="connsiteY6" fmla="*/ 287125 h 295472"/>
                      <a:gd name="connsiteX7" fmla="*/ 236363 w 471588"/>
                      <a:gd name="connsiteY7" fmla="*/ 277554 h 295472"/>
                      <a:gd name="connsiteX8" fmla="*/ 375140 w 471588"/>
                      <a:gd name="connsiteY8" fmla="*/ 210558 h 295472"/>
                      <a:gd name="connsiteX9" fmla="*/ 437350 w 471588"/>
                      <a:gd name="connsiteY9" fmla="*/ 153134 h 295472"/>
                      <a:gd name="connsiteX10" fmla="*/ 466063 w 471588"/>
                      <a:gd name="connsiteY10" fmla="*/ 100494 h 295472"/>
                      <a:gd name="connsiteX11" fmla="*/ 466063 w 471588"/>
                      <a:gd name="connsiteY11" fmla="*/ 0 h 295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71588" h="295472">
                        <a:moveTo>
                          <a:pt x="466063" y="0"/>
                        </a:moveTo>
                        <a:cubicBezTo>
                          <a:pt x="456492" y="47854"/>
                          <a:pt x="427780" y="95708"/>
                          <a:pt x="384711" y="129206"/>
                        </a:cubicBezTo>
                        <a:cubicBezTo>
                          <a:pt x="327286" y="177061"/>
                          <a:pt x="250719" y="210558"/>
                          <a:pt x="178938" y="229700"/>
                        </a:cubicBezTo>
                        <a:cubicBezTo>
                          <a:pt x="135869" y="239271"/>
                          <a:pt x="25804" y="258413"/>
                          <a:pt x="11448" y="191417"/>
                        </a:cubicBezTo>
                        <a:cubicBezTo>
                          <a:pt x="6663" y="181846"/>
                          <a:pt x="11448" y="167490"/>
                          <a:pt x="11448" y="157919"/>
                        </a:cubicBezTo>
                        <a:cubicBezTo>
                          <a:pt x="1877" y="186631"/>
                          <a:pt x="-2908" y="215344"/>
                          <a:pt x="1877" y="244057"/>
                        </a:cubicBezTo>
                        <a:cubicBezTo>
                          <a:pt x="6663" y="267984"/>
                          <a:pt x="40160" y="282340"/>
                          <a:pt x="64088" y="287125"/>
                        </a:cubicBezTo>
                        <a:cubicBezTo>
                          <a:pt x="121513" y="301481"/>
                          <a:pt x="183723" y="296696"/>
                          <a:pt x="236363" y="277554"/>
                        </a:cubicBezTo>
                        <a:cubicBezTo>
                          <a:pt x="284217" y="258413"/>
                          <a:pt x="332071" y="239271"/>
                          <a:pt x="375140" y="210558"/>
                        </a:cubicBezTo>
                        <a:cubicBezTo>
                          <a:pt x="399067" y="196202"/>
                          <a:pt x="422994" y="172275"/>
                          <a:pt x="437350" y="153134"/>
                        </a:cubicBezTo>
                        <a:cubicBezTo>
                          <a:pt x="446921" y="138777"/>
                          <a:pt x="456492" y="119635"/>
                          <a:pt x="466063" y="100494"/>
                        </a:cubicBezTo>
                        <a:cubicBezTo>
                          <a:pt x="475634" y="66996"/>
                          <a:pt x="470848" y="33498"/>
                          <a:pt x="466063" y="0"/>
                        </a:cubicBezTo>
                        <a:close/>
                      </a:path>
                    </a:pathLst>
                  </a:custGeom>
                  <a:solidFill>
                    <a:srgbClr val="FFFBEB"/>
                  </a:solidFill>
                  <a:ln w="47824" cap="flat">
                    <a:noFill/>
                    <a:prstDash val="solid"/>
                    <a:miter/>
                  </a:ln>
                </p:spPr>
                <p:txBody>
                  <a:bodyPr rtlCol="0" anchor="ctr"/>
                  <a:lstStyle/>
                  <a:p>
                    <a:endParaRPr lang="en-US"/>
                  </a:p>
                </p:txBody>
              </p:sp>
              <p:sp>
                <p:nvSpPr>
                  <p:cNvPr id="351" name="Freeform: Shape 350">
                    <a:extLst>
                      <a:ext uri="{FF2B5EF4-FFF2-40B4-BE49-F238E27FC236}">
                        <a16:creationId xmlns:a16="http://schemas.microsoft.com/office/drawing/2014/main" xmlns="" id="{7D31B2EA-F5D7-4567-834B-D2B9F037C092}"/>
                      </a:ext>
                    </a:extLst>
                  </p:cNvPr>
                  <p:cNvSpPr/>
                  <p:nvPr/>
                </p:nvSpPr>
                <p:spPr>
                  <a:xfrm>
                    <a:off x="8992790" y="9808363"/>
                    <a:ext cx="479415" cy="311052"/>
                  </a:xfrm>
                  <a:custGeom>
                    <a:avLst/>
                    <a:gdLst>
                      <a:gd name="connsiteX0" fmla="*/ 132068 w 479415"/>
                      <a:gd name="connsiteY0" fmla="*/ 311052 h 311052"/>
                      <a:gd name="connsiteX1" fmla="*/ 132068 w 479415"/>
                      <a:gd name="connsiteY1" fmla="*/ 311052 h 311052"/>
                      <a:gd name="connsiteX2" fmla="*/ 65072 w 479415"/>
                      <a:gd name="connsiteY2" fmla="*/ 301481 h 311052"/>
                      <a:gd name="connsiteX3" fmla="*/ 2862 w 479415"/>
                      <a:gd name="connsiteY3" fmla="*/ 253627 h 311052"/>
                      <a:gd name="connsiteX4" fmla="*/ 12433 w 479415"/>
                      <a:gd name="connsiteY4" fmla="*/ 162704 h 311052"/>
                      <a:gd name="connsiteX5" fmla="*/ 17218 w 479415"/>
                      <a:gd name="connsiteY5" fmla="*/ 157919 h 311052"/>
                      <a:gd name="connsiteX6" fmla="*/ 22004 w 479415"/>
                      <a:gd name="connsiteY6" fmla="*/ 162704 h 311052"/>
                      <a:gd name="connsiteX7" fmla="*/ 22004 w 479415"/>
                      <a:gd name="connsiteY7" fmla="*/ 196202 h 311052"/>
                      <a:gd name="connsiteX8" fmla="*/ 98570 w 479415"/>
                      <a:gd name="connsiteY8" fmla="*/ 239271 h 311052"/>
                      <a:gd name="connsiteX9" fmla="*/ 179922 w 479415"/>
                      <a:gd name="connsiteY9" fmla="*/ 229700 h 311052"/>
                      <a:gd name="connsiteX10" fmla="*/ 385695 w 479415"/>
                      <a:gd name="connsiteY10" fmla="*/ 129206 h 311052"/>
                      <a:gd name="connsiteX11" fmla="*/ 462262 w 479415"/>
                      <a:gd name="connsiteY11" fmla="*/ 4785 h 311052"/>
                      <a:gd name="connsiteX12" fmla="*/ 467047 w 479415"/>
                      <a:gd name="connsiteY12" fmla="*/ 0 h 311052"/>
                      <a:gd name="connsiteX13" fmla="*/ 467047 w 479415"/>
                      <a:gd name="connsiteY13" fmla="*/ 0 h 311052"/>
                      <a:gd name="connsiteX14" fmla="*/ 471833 w 479415"/>
                      <a:gd name="connsiteY14" fmla="*/ 4785 h 311052"/>
                      <a:gd name="connsiteX15" fmla="*/ 471833 w 479415"/>
                      <a:gd name="connsiteY15" fmla="*/ 110065 h 311052"/>
                      <a:gd name="connsiteX16" fmla="*/ 443120 w 479415"/>
                      <a:gd name="connsiteY16" fmla="*/ 162704 h 311052"/>
                      <a:gd name="connsiteX17" fmla="*/ 376124 w 479415"/>
                      <a:gd name="connsiteY17" fmla="*/ 224914 h 311052"/>
                      <a:gd name="connsiteX18" fmla="*/ 237348 w 479415"/>
                      <a:gd name="connsiteY18" fmla="*/ 291910 h 311052"/>
                      <a:gd name="connsiteX19" fmla="*/ 132068 w 479415"/>
                      <a:gd name="connsiteY19" fmla="*/ 311052 h 311052"/>
                      <a:gd name="connsiteX20" fmla="*/ 7647 w 479415"/>
                      <a:gd name="connsiteY20" fmla="*/ 200987 h 311052"/>
                      <a:gd name="connsiteX21" fmla="*/ 7647 w 479415"/>
                      <a:gd name="connsiteY21" fmla="*/ 248841 h 311052"/>
                      <a:gd name="connsiteX22" fmla="*/ 65072 w 479415"/>
                      <a:gd name="connsiteY22" fmla="*/ 287125 h 311052"/>
                      <a:gd name="connsiteX23" fmla="*/ 237348 w 479415"/>
                      <a:gd name="connsiteY23" fmla="*/ 277554 h 311052"/>
                      <a:gd name="connsiteX24" fmla="*/ 376124 w 479415"/>
                      <a:gd name="connsiteY24" fmla="*/ 210558 h 311052"/>
                      <a:gd name="connsiteX25" fmla="*/ 438335 w 479415"/>
                      <a:gd name="connsiteY25" fmla="*/ 153133 h 311052"/>
                      <a:gd name="connsiteX26" fmla="*/ 467047 w 479415"/>
                      <a:gd name="connsiteY26" fmla="*/ 105279 h 311052"/>
                      <a:gd name="connsiteX27" fmla="*/ 471833 w 479415"/>
                      <a:gd name="connsiteY27" fmla="*/ 28712 h 311052"/>
                      <a:gd name="connsiteX28" fmla="*/ 395266 w 479415"/>
                      <a:gd name="connsiteY28" fmla="*/ 138777 h 311052"/>
                      <a:gd name="connsiteX29" fmla="*/ 184708 w 479415"/>
                      <a:gd name="connsiteY29" fmla="*/ 239271 h 311052"/>
                      <a:gd name="connsiteX30" fmla="*/ 103356 w 479415"/>
                      <a:gd name="connsiteY30" fmla="*/ 248841 h 311052"/>
                      <a:gd name="connsiteX31" fmla="*/ 7647 w 479415"/>
                      <a:gd name="connsiteY31" fmla="*/ 200987 h 311052"/>
                      <a:gd name="connsiteX32" fmla="*/ 7647 w 479415"/>
                      <a:gd name="connsiteY32" fmla="*/ 200987 h 311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79415" h="311052">
                        <a:moveTo>
                          <a:pt x="132068" y="311052"/>
                        </a:moveTo>
                        <a:lnTo>
                          <a:pt x="132068" y="311052"/>
                        </a:lnTo>
                        <a:cubicBezTo>
                          <a:pt x="108141" y="311052"/>
                          <a:pt x="84214" y="306267"/>
                          <a:pt x="65072" y="301481"/>
                        </a:cubicBezTo>
                        <a:cubicBezTo>
                          <a:pt x="45931" y="296696"/>
                          <a:pt x="7647" y="282340"/>
                          <a:pt x="2862" y="253627"/>
                        </a:cubicBezTo>
                        <a:cubicBezTo>
                          <a:pt x="-1923" y="224914"/>
                          <a:pt x="-1923" y="196202"/>
                          <a:pt x="12433" y="162704"/>
                        </a:cubicBezTo>
                        <a:cubicBezTo>
                          <a:pt x="12433" y="157919"/>
                          <a:pt x="17218" y="157919"/>
                          <a:pt x="17218" y="157919"/>
                        </a:cubicBezTo>
                        <a:cubicBezTo>
                          <a:pt x="22004" y="157919"/>
                          <a:pt x="22004" y="162704"/>
                          <a:pt x="22004" y="162704"/>
                        </a:cubicBezTo>
                        <a:cubicBezTo>
                          <a:pt x="22004" y="172275"/>
                          <a:pt x="22004" y="186631"/>
                          <a:pt x="22004" y="196202"/>
                        </a:cubicBezTo>
                        <a:cubicBezTo>
                          <a:pt x="26789" y="224914"/>
                          <a:pt x="55502" y="239271"/>
                          <a:pt x="98570" y="239271"/>
                        </a:cubicBezTo>
                        <a:cubicBezTo>
                          <a:pt x="122497" y="239271"/>
                          <a:pt x="146425" y="234485"/>
                          <a:pt x="179922" y="229700"/>
                        </a:cubicBezTo>
                        <a:cubicBezTo>
                          <a:pt x="256489" y="210558"/>
                          <a:pt x="328270" y="177060"/>
                          <a:pt x="385695" y="129206"/>
                        </a:cubicBezTo>
                        <a:cubicBezTo>
                          <a:pt x="428764" y="95708"/>
                          <a:pt x="452691" y="52640"/>
                          <a:pt x="462262" y="4785"/>
                        </a:cubicBezTo>
                        <a:cubicBezTo>
                          <a:pt x="462262" y="0"/>
                          <a:pt x="467047" y="0"/>
                          <a:pt x="467047" y="0"/>
                        </a:cubicBezTo>
                        <a:lnTo>
                          <a:pt x="467047" y="0"/>
                        </a:lnTo>
                        <a:cubicBezTo>
                          <a:pt x="471833" y="0"/>
                          <a:pt x="471833" y="0"/>
                          <a:pt x="471833" y="4785"/>
                        </a:cubicBezTo>
                        <a:cubicBezTo>
                          <a:pt x="476618" y="38283"/>
                          <a:pt x="486189" y="76567"/>
                          <a:pt x="471833" y="110065"/>
                        </a:cubicBezTo>
                        <a:cubicBezTo>
                          <a:pt x="467047" y="129206"/>
                          <a:pt x="457477" y="148348"/>
                          <a:pt x="443120" y="162704"/>
                        </a:cubicBezTo>
                        <a:cubicBezTo>
                          <a:pt x="423979" y="191417"/>
                          <a:pt x="395266" y="210558"/>
                          <a:pt x="376124" y="224914"/>
                        </a:cubicBezTo>
                        <a:cubicBezTo>
                          <a:pt x="337841" y="248841"/>
                          <a:pt x="294772" y="272769"/>
                          <a:pt x="237348" y="291910"/>
                        </a:cubicBezTo>
                        <a:cubicBezTo>
                          <a:pt x="203849" y="306267"/>
                          <a:pt x="165566" y="311052"/>
                          <a:pt x="132068" y="311052"/>
                        </a:cubicBezTo>
                        <a:close/>
                        <a:moveTo>
                          <a:pt x="7647" y="200987"/>
                        </a:moveTo>
                        <a:cubicBezTo>
                          <a:pt x="2862" y="220129"/>
                          <a:pt x="2862" y="234485"/>
                          <a:pt x="7647" y="248841"/>
                        </a:cubicBezTo>
                        <a:cubicBezTo>
                          <a:pt x="12433" y="272769"/>
                          <a:pt x="50716" y="287125"/>
                          <a:pt x="65072" y="287125"/>
                        </a:cubicBezTo>
                        <a:cubicBezTo>
                          <a:pt x="117712" y="301481"/>
                          <a:pt x="179922" y="296696"/>
                          <a:pt x="237348" y="277554"/>
                        </a:cubicBezTo>
                        <a:cubicBezTo>
                          <a:pt x="294772" y="258413"/>
                          <a:pt x="337841" y="234485"/>
                          <a:pt x="376124" y="210558"/>
                        </a:cubicBezTo>
                        <a:cubicBezTo>
                          <a:pt x="395266" y="196202"/>
                          <a:pt x="419193" y="177060"/>
                          <a:pt x="438335" y="153133"/>
                        </a:cubicBezTo>
                        <a:cubicBezTo>
                          <a:pt x="447906" y="138777"/>
                          <a:pt x="457477" y="119635"/>
                          <a:pt x="467047" y="105279"/>
                        </a:cubicBezTo>
                        <a:cubicBezTo>
                          <a:pt x="476618" y="81352"/>
                          <a:pt x="471833" y="57425"/>
                          <a:pt x="471833" y="28712"/>
                        </a:cubicBezTo>
                        <a:cubicBezTo>
                          <a:pt x="457477" y="71781"/>
                          <a:pt x="433550" y="105279"/>
                          <a:pt x="395266" y="138777"/>
                        </a:cubicBezTo>
                        <a:cubicBezTo>
                          <a:pt x="337841" y="186631"/>
                          <a:pt x="266060" y="220129"/>
                          <a:pt x="184708" y="239271"/>
                        </a:cubicBezTo>
                        <a:cubicBezTo>
                          <a:pt x="151210" y="248841"/>
                          <a:pt x="122497" y="248841"/>
                          <a:pt x="103356" y="248841"/>
                        </a:cubicBezTo>
                        <a:cubicBezTo>
                          <a:pt x="31574" y="258413"/>
                          <a:pt x="12433" y="229700"/>
                          <a:pt x="7647" y="200987"/>
                        </a:cubicBezTo>
                        <a:cubicBezTo>
                          <a:pt x="7647" y="205773"/>
                          <a:pt x="7647" y="205773"/>
                          <a:pt x="7647" y="200987"/>
                        </a:cubicBezTo>
                        <a:close/>
                      </a:path>
                    </a:pathLst>
                  </a:custGeom>
                  <a:solidFill>
                    <a:srgbClr val="7E7E7D"/>
                  </a:solidFill>
                  <a:ln w="47824" cap="flat">
                    <a:noFill/>
                    <a:prstDash val="solid"/>
                    <a:miter/>
                  </a:ln>
                </p:spPr>
                <p:txBody>
                  <a:bodyPr rtlCol="0" anchor="ctr"/>
                  <a:lstStyle/>
                  <a:p>
                    <a:endParaRPr lang="en-US"/>
                  </a:p>
                </p:txBody>
              </p:sp>
            </p:grpSp>
            <p:grpSp>
              <p:nvGrpSpPr>
                <p:cNvPr id="346" name="Graphic 3">
                  <a:extLst>
                    <a:ext uri="{FF2B5EF4-FFF2-40B4-BE49-F238E27FC236}">
                      <a16:creationId xmlns:a16="http://schemas.microsoft.com/office/drawing/2014/main" xmlns="" id="{CB586A44-FBE5-40FB-9976-0172155F90B7}"/>
                    </a:ext>
                  </a:extLst>
                </p:cNvPr>
                <p:cNvGrpSpPr/>
                <p:nvPr/>
              </p:nvGrpSpPr>
              <p:grpSpPr>
                <a:xfrm>
                  <a:off x="9078927" y="9727012"/>
                  <a:ext cx="246918" cy="167489"/>
                  <a:chOff x="9078927" y="9727012"/>
                  <a:chExt cx="246918" cy="167489"/>
                </a:xfrm>
              </p:grpSpPr>
              <p:sp>
                <p:nvSpPr>
                  <p:cNvPr id="348" name="Freeform: Shape 347">
                    <a:extLst>
                      <a:ext uri="{FF2B5EF4-FFF2-40B4-BE49-F238E27FC236}">
                        <a16:creationId xmlns:a16="http://schemas.microsoft.com/office/drawing/2014/main" xmlns="" id="{68242852-9B5E-400D-B32E-DDE4AF0EEF0E}"/>
                      </a:ext>
                    </a:extLst>
                  </p:cNvPr>
                  <p:cNvSpPr/>
                  <p:nvPr/>
                </p:nvSpPr>
                <p:spPr>
                  <a:xfrm>
                    <a:off x="9083449" y="9732618"/>
                    <a:ext cx="232825" cy="153965"/>
                  </a:xfrm>
                  <a:custGeom>
                    <a:avLst/>
                    <a:gdLst>
                      <a:gd name="connsiteX0" fmla="*/ 98834 w 232825"/>
                      <a:gd name="connsiteY0" fmla="*/ 128385 h 153965"/>
                      <a:gd name="connsiteX1" fmla="*/ 184971 w 232825"/>
                      <a:gd name="connsiteY1" fmla="*/ 118814 h 153965"/>
                      <a:gd name="connsiteX2" fmla="*/ 232825 w 232825"/>
                      <a:gd name="connsiteY2" fmla="*/ 66175 h 153965"/>
                      <a:gd name="connsiteX3" fmla="*/ 213683 w 232825"/>
                      <a:gd name="connsiteY3" fmla="*/ 13535 h 153965"/>
                      <a:gd name="connsiteX4" fmla="*/ 98834 w 232825"/>
                      <a:gd name="connsiteY4" fmla="*/ 3964 h 153965"/>
                      <a:gd name="connsiteX5" fmla="*/ 36623 w 232825"/>
                      <a:gd name="connsiteY5" fmla="*/ 32677 h 153965"/>
                      <a:gd name="connsiteX6" fmla="*/ 3125 w 232825"/>
                      <a:gd name="connsiteY6" fmla="*/ 90102 h 153965"/>
                      <a:gd name="connsiteX7" fmla="*/ 7911 w 232825"/>
                      <a:gd name="connsiteY7" fmla="*/ 147527 h 153965"/>
                      <a:gd name="connsiteX8" fmla="*/ 98834 w 232825"/>
                      <a:gd name="connsiteY8" fmla="*/ 128385 h 153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2825" h="153965">
                        <a:moveTo>
                          <a:pt x="98834" y="128385"/>
                        </a:moveTo>
                        <a:cubicBezTo>
                          <a:pt x="127546" y="118814"/>
                          <a:pt x="156259" y="118814"/>
                          <a:pt x="184971" y="118814"/>
                        </a:cubicBezTo>
                        <a:cubicBezTo>
                          <a:pt x="218469" y="118814"/>
                          <a:pt x="232825" y="109243"/>
                          <a:pt x="232825" y="66175"/>
                        </a:cubicBezTo>
                        <a:cubicBezTo>
                          <a:pt x="232825" y="42248"/>
                          <a:pt x="228040" y="23106"/>
                          <a:pt x="213683" y="13535"/>
                        </a:cubicBezTo>
                        <a:cubicBezTo>
                          <a:pt x="194542" y="3964"/>
                          <a:pt x="151473" y="-5606"/>
                          <a:pt x="98834" y="3964"/>
                        </a:cubicBezTo>
                        <a:cubicBezTo>
                          <a:pt x="79692" y="8750"/>
                          <a:pt x="50979" y="23106"/>
                          <a:pt x="36623" y="32677"/>
                        </a:cubicBezTo>
                        <a:cubicBezTo>
                          <a:pt x="17481" y="47033"/>
                          <a:pt x="3125" y="66175"/>
                          <a:pt x="3125" y="90102"/>
                        </a:cubicBezTo>
                        <a:cubicBezTo>
                          <a:pt x="3125" y="99673"/>
                          <a:pt x="-6446" y="142741"/>
                          <a:pt x="7911" y="147527"/>
                        </a:cubicBezTo>
                        <a:cubicBezTo>
                          <a:pt x="41408" y="166669"/>
                          <a:pt x="70121" y="137956"/>
                          <a:pt x="98834" y="128385"/>
                        </a:cubicBezTo>
                        <a:close/>
                      </a:path>
                    </a:pathLst>
                  </a:custGeom>
                  <a:solidFill>
                    <a:srgbClr val="B14191"/>
                  </a:solidFill>
                  <a:ln w="47824" cap="flat">
                    <a:noFill/>
                    <a:prstDash val="solid"/>
                    <a:miter/>
                  </a:ln>
                </p:spPr>
                <p:txBody>
                  <a:bodyPr rtlCol="0" anchor="ctr"/>
                  <a:lstStyle/>
                  <a:p>
                    <a:endParaRPr lang="en-US"/>
                  </a:p>
                </p:txBody>
              </p:sp>
              <p:sp>
                <p:nvSpPr>
                  <p:cNvPr id="349" name="Freeform: Shape 348">
                    <a:extLst>
                      <a:ext uri="{FF2B5EF4-FFF2-40B4-BE49-F238E27FC236}">
                        <a16:creationId xmlns:a16="http://schemas.microsoft.com/office/drawing/2014/main" xmlns="" id="{6D34759C-FA56-41DE-B493-A52ED03619FD}"/>
                      </a:ext>
                    </a:extLst>
                  </p:cNvPr>
                  <p:cNvSpPr/>
                  <p:nvPr/>
                </p:nvSpPr>
                <p:spPr>
                  <a:xfrm>
                    <a:off x="9078927" y="9727012"/>
                    <a:ext cx="246918" cy="167489"/>
                  </a:xfrm>
                  <a:custGeom>
                    <a:avLst/>
                    <a:gdLst>
                      <a:gd name="connsiteX0" fmla="*/ 31575 w 246918"/>
                      <a:gd name="connsiteY0" fmla="*/ 167490 h 167489"/>
                      <a:gd name="connsiteX1" fmla="*/ 31575 w 246918"/>
                      <a:gd name="connsiteY1" fmla="*/ 167490 h 167489"/>
                      <a:gd name="connsiteX2" fmla="*/ 12433 w 246918"/>
                      <a:gd name="connsiteY2" fmla="*/ 162704 h 167489"/>
                      <a:gd name="connsiteX3" fmla="*/ 2862 w 246918"/>
                      <a:gd name="connsiteY3" fmla="*/ 105279 h 167489"/>
                      <a:gd name="connsiteX4" fmla="*/ 2862 w 246918"/>
                      <a:gd name="connsiteY4" fmla="*/ 100494 h 167489"/>
                      <a:gd name="connsiteX5" fmla="*/ 41145 w 246918"/>
                      <a:gd name="connsiteY5" fmla="*/ 38283 h 167489"/>
                      <a:gd name="connsiteX6" fmla="*/ 108141 w 246918"/>
                      <a:gd name="connsiteY6" fmla="*/ 4785 h 167489"/>
                      <a:gd name="connsiteX7" fmla="*/ 151210 w 246918"/>
                      <a:gd name="connsiteY7" fmla="*/ 0 h 167489"/>
                      <a:gd name="connsiteX8" fmla="*/ 222991 w 246918"/>
                      <a:gd name="connsiteY8" fmla="*/ 14356 h 167489"/>
                      <a:gd name="connsiteX9" fmla="*/ 246919 w 246918"/>
                      <a:gd name="connsiteY9" fmla="*/ 71781 h 167489"/>
                      <a:gd name="connsiteX10" fmla="*/ 189493 w 246918"/>
                      <a:gd name="connsiteY10" fmla="*/ 129206 h 167489"/>
                      <a:gd name="connsiteX11" fmla="*/ 160781 w 246918"/>
                      <a:gd name="connsiteY11" fmla="*/ 129206 h 167489"/>
                      <a:gd name="connsiteX12" fmla="*/ 103356 w 246918"/>
                      <a:gd name="connsiteY12" fmla="*/ 138777 h 167489"/>
                      <a:gd name="connsiteX13" fmla="*/ 79429 w 246918"/>
                      <a:gd name="connsiteY13" fmla="*/ 148348 h 167489"/>
                      <a:gd name="connsiteX14" fmla="*/ 31575 w 246918"/>
                      <a:gd name="connsiteY14" fmla="*/ 167490 h 167489"/>
                      <a:gd name="connsiteX15" fmla="*/ 146425 w 246918"/>
                      <a:gd name="connsiteY15" fmla="*/ 14356 h 167489"/>
                      <a:gd name="connsiteX16" fmla="*/ 103356 w 246918"/>
                      <a:gd name="connsiteY16" fmla="*/ 19141 h 167489"/>
                      <a:gd name="connsiteX17" fmla="*/ 41145 w 246918"/>
                      <a:gd name="connsiteY17" fmla="*/ 47854 h 167489"/>
                      <a:gd name="connsiteX18" fmla="*/ 7648 w 246918"/>
                      <a:gd name="connsiteY18" fmla="*/ 100494 h 167489"/>
                      <a:gd name="connsiteX19" fmla="*/ 7648 w 246918"/>
                      <a:gd name="connsiteY19" fmla="*/ 105279 h 167489"/>
                      <a:gd name="connsiteX20" fmla="*/ 12433 w 246918"/>
                      <a:gd name="connsiteY20" fmla="*/ 148348 h 167489"/>
                      <a:gd name="connsiteX21" fmla="*/ 31575 w 246918"/>
                      <a:gd name="connsiteY21" fmla="*/ 153133 h 167489"/>
                      <a:gd name="connsiteX22" fmla="*/ 31575 w 246918"/>
                      <a:gd name="connsiteY22" fmla="*/ 153133 h 167489"/>
                      <a:gd name="connsiteX23" fmla="*/ 74643 w 246918"/>
                      <a:gd name="connsiteY23" fmla="*/ 138777 h 167489"/>
                      <a:gd name="connsiteX24" fmla="*/ 98570 w 246918"/>
                      <a:gd name="connsiteY24" fmla="*/ 129206 h 167489"/>
                      <a:gd name="connsiteX25" fmla="*/ 160781 w 246918"/>
                      <a:gd name="connsiteY25" fmla="*/ 119635 h 167489"/>
                      <a:gd name="connsiteX26" fmla="*/ 189493 w 246918"/>
                      <a:gd name="connsiteY26" fmla="*/ 119635 h 167489"/>
                      <a:gd name="connsiteX27" fmla="*/ 232562 w 246918"/>
                      <a:gd name="connsiteY27" fmla="*/ 71781 h 167489"/>
                      <a:gd name="connsiteX28" fmla="*/ 213420 w 246918"/>
                      <a:gd name="connsiteY28" fmla="*/ 23927 h 167489"/>
                      <a:gd name="connsiteX29" fmla="*/ 146425 w 246918"/>
                      <a:gd name="connsiteY29" fmla="*/ 14356 h 167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6918" h="167489">
                        <a:moveTo>
                          <a:pt x="31575" y="167490"/>
                        </a:moveTo>
                        <a:lnTo>
                          <a:pt x="31575" y="167490"/>
                        </a:lnTo>
                        <a:cubicBezTo>
                          <a:pt x="22004" y="167490"/>
                          <a:pt x="17218" y="167490"/>
                          <a:pt x="12433" y="162704"/>
                        </a:cubicBezTo>
                        <a:cubicBezTo>
                          <a:pt x="-1923" y="157919"/>
                          <a:pt x="-1923" y="124421"/>
                          <a:pt x="2862" y="105279"/>
                        </a:cubicBezTo>
                        <a:cubicBezTo>
                          <a:pt x="2862" y="100494"/>
                          <a:pt x="2862" y="100494"/>
                          <a:pt x="2862" y="100494"/>
                        </a:cubicBezTo>
                        <a:cubicBezTo>
                          <a:pt x="7648" y="71781"/>
                          <a:pt x="22004" y="57425"/>
                          <a:pt x="41145" y="38283"/>
                        </a:cubicBezTo>
                        <a:cubicBezTo>
                          <a:pt x="55502" y="23927"/>
                          <a:pt x="89000" y="9571"/>
                          <a:pt x="108141" y="4785"/>
                        </a:cubicBezTo>
                        <a:cubicBezTo>
                          <a:pt x="122497" y="0"/>
                          <a:pt x="136854" y="0"/>
                          <a:pt x="151210" y="0"/>
                        </a:cubicBezTo>
                        <a:cubicBezTo>
                          <a:pt x="184708" y="0"/>
                          <a:pt x="213420" y="9571"/>
                          <a:pt x="222991" y="14356"/>
                        </a:cubicBezTo>
                        <a:cubicBezTo>
                          <a:pt x="237348" y="23927"/>
                          <a:pt x="246919" y="43068"/>
                          <a:pt x="246919" y="71781"/>
                        </a:cubicBezTo>
                        <a:cubicBezTo>
                          <a:pt x="246919" y="114850"/>
                          <a:pt x="227777" y="129206"/>
                          <a:pt x="189493" y="129206"/>
                        </a:cubicBezTo>
                        <a:cubicBezTo>
                          <a:pt x="179923" y="129206"/>
                          <a:pt x="170352" y="129206"/>
                          <a:pt x="160781" y="129206"/>
                        </a:cubicBezTo>
                        <a:cubicBezTo>
                          <a:pt x="136854" y="129206"/>
                          <a:pt x="122497" y="133991"/>
                          <a:pt x="103356" y="138777"/>
                        </a:cubicBezTo>
                        <a:cubicBezTo>
                          <a:pt x="93785" y="143562"/>
                          <a:pt x="89000" y="143562"/>
                          <a:pt x="79429" y="148348"/>
                        </a:cubicBezTo>
                        <a:cubicBezTo>
                          <a:pt x="65073" y="157919"/>
                          <a:pt x="50716" y="167490"/>
                          <a:pt x="31575" y="167490"/>
                        </a:cubicBezTo>
                        <a:close/>
                        <a:moveTo>
                          <a:pt x="146425" y="14356"/>
                        </a:moveTo>
                        <a:cubicBezTo>
                          <a:pt x="132068" y="14356"/>
                          <a:pt x="117712" y="14356"/>
                          <a:pt x="103356" y="19141"/>
                        </a:cubicBezTo>
                        <a:cubicBezTo>
                          <a:pt x="84214" y="23927"/>
                          <a:pt x="55502" y="33498"/>
                          <a:pt x="41145" y="47854"/>
                        </a:cubicBezTo>
                        <a:cubicBezTo>
                          <a:pt x="22004" y="62210"/>
                          <a:pt x="7648" y="76567"/>
                          <a:pt x="7648" y="100494"/>
                        </a:cubicBezTo>
                        <a:cubicBezTo>
                          <a:pt x="7648" y="100494"/>
                          <a:pt x="7648" y="105279"/>
                          <a:pt x="7648" y="105279"/>
                        </a:cubicBezTo>
                        <a:cubicBezTo>
                          <a:pt x="7648" y="114850"/>
                          <a:pt x="2862" y="148348"/>
                          <a:pt x="12433" y="148348"/>
                        </a:cubicBezTo>
                        <a:cubicBezTo>
                          <a:pt x="17218" y="148348"/>
                          <a:pt x="22004" y="153133"/>
                          <a:pt x="31575" y="153133"/>
                        </a:cubicBezTo>
                        <a:lnTo>
                          <a:pt x="31575" y="153133"/>
                        </a:lnTo>
                        <a:cubicBezTo>
                          <a:pt x="45931" y="153133"/>
                          <a:pt x="60287" y="143562"/>
                          <a:pt x="74643" y="138777"/>
                        </a:cubicBezTo>
                        <a:cubicBezTo>
                          <a:pt x="84214" y="133991"/>
                          <a:pt x="89000" y="129206"/>
                          <a:pt x="98570" y="129206"/>
                        </a:cubicBezTo>
                        <a:cubicBezTo>
                          <a:pt x="117712" y="124421"/>
                          <a:pt x="136854" y="119635"/>
                          <a:pt x="160781" y="119635"/>
                        </a:cubicBezTo>
                        <a:cubicBezTo>
                          <a:pt x="170352" y="119635"/>
                          <a:pt x="179923" y="119635"/>
                          <a:pt x="189493" y="119635"/>
                        </a:cubicBezTo>
                        <a:cubicBezTo>
                          <a:pt x="218206" y="119635"/>
                          <a:pt x="232562" y="114850"/>
                          <a:pt x="232562" y="71781"/>
                        </a:cubicBezTo>
                        <a:cubicBezTo>
                          <a:pt x="232562" y="47854"/>
                          <a:pt x="227777" y="33498"/>
                          <a:pt x="213420" y="23927"/>
                        </a:cubicBezTo>
                        <a:cubicBezTo>
                          <a:pt x="203850" y="19141"/>
                          <a:pt x="179923" y="14356"/>
                          <a:pt x="146425" y="14356"/>
                        </a:cubicBezTo>
                        <a:close/>
                      </a:path>
                    </a:pathLst>
                  </a:custGeom>
                  <a:solidFill>
                    <a:srgbClr val="6F2669"/>
                  </a:solidFill>
                  <a:ln w="47824" cap="flat">
                    <a:noFill/>
                    <a:prstDash val="solid"/>
                    <a:miter/>
                  </a:ln>
                </p:spPr>
                <p:txBody>
                  <a:bodyPr rtlCol="0" anchor="ctr"/>
                  <a:lstStyle/>
                  <a:p>
                    <a:endParaRPr lang="en-US"/>
                  </a:p>
                </p:txBody>
              </p:sp>
            </p:grpSp>
            <p:sp>
              <p:nvSpPr>
                <p:cNvPr id="347" name="Freeform: Shape 346">
                  <a:extLst>
                    <a:ext uri="{FF2B5EF4-FFF2-40B4-BE49-F238E27FC236}">
                      <a16:creationId xmlns:a16="http://schemas.microsoft.com/office/drawing/2014/main" xmlns="" id="{0F1AB274-754F-4470-BFD3-02E225FCC058}"/>
                    </a:ext>
                  </a:extLst>
                </p:cNvPr>
                <p:cNvSpPr/>
                <p:nvPr/>
              </p:nvSpPr>
              <p:spPr>
                <a:xfrm>
                  <a:off x="9086575" y="9741368"/>
                  <a:ext cx="234485" cy="147989"/>
                </a:xfrm>
                <a:custGeom>
                  <a:avLst/>
                  <a:gdLst>
                    <a:gd name="connsiteX0" fmla="*/ 210558 w 234485"/>
                    <a:gd name="connsiteY0" fmla="*/ 9571 h 147989"/>
                    <a:gd name="connsiteX1" fmla="*/ 191417 w 234485"/>
                    <a:gd name="connsiteY1" fmla="*/ 0 h 147989"/>
                    <a:gd name="connsiteX2" fmla="*/ 200987 w 234485"/>
                    <a:gd name="connsiteY2" fmla="*/ 9571 h 147989"/>
                    <a:gd name="connsiteX3" fmla="*/ 162704 w 234485"/>
                    <a:gd name="connsiteY3" fmla="*/ 86138 h 147989"/>
                    <a:gd name="connsiteX4" fmla="*/ 110064 w 234485"/>
                    <a:gd name="connsiteY4" fmla="*/ 81352 h 147989"/>
                    <a:gd name="connsiteX5" fmla="*/ 52640 w 234485"/>
                    <a:gd name="connsiteY5" fmla="*/ 110065 h 147989"/>
                    <a:gd name="connsiteX6" fmla="*/ 4785 w 234485"/>
                    <a:gd name="connsiteY6" fmla="*/ 110065 h 147989"/>
                    <a:gd name="connsiteX7" fmla="*/ 0 w 234485"/>
                    <a:gd name="connsiteY7" fmla="*/ 105279 h 147989"/>
                    <a:gd name="connsiteX8" fmla="*/ 9571 w 234485"/>
                    <a:gd name="connsiteY8" fmla="*/ 143562 h 147989"/>
                    <a:gd name="connsiteX9" fmla="*/ 100494 w 234485"/>
                    <a:gd name="connsiteY9" fmla="*/ 119635 h 147989"/>
                    <a:gd name="connsiteX10" fmla="*/ 186631 w 234485"/>
                    <a:gd name="connsiteY10" fmla="*/ 110065 h 147989"/>
                    <a:gd name="connsiteX11" fmla="*/ 234485 w 234485"/>
                    <a:gd name="connsiteY11" fmla="*/ 57425 h 147989"/>
                    <a:gd name="connsiteX12" fmla="*/ 210558 w 234485"/>
                    <a:gd name="connsiteY12" fmla="*/ 9571 h 14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485" h="147989">
                      <a:moveTo>
                        <a:pt x="210558" y="9571"/>
                      </a:moveTo>
                      <a:cubicBezTo>
                        <a:pt x="205773" y="4785"/>
                        <a:pt x="200987" y="4785"/>
                        <a:pt x="191417" y="0"/>
                      </a:cubicBezTo>
                      <a:cubicBezTo>
                        <a:pt x="196202" y="4785"/>
                        <a:pt x="196202" y="4785"/>
                        <a:pt x="200987" y="9571"/>
                      </a:cubicBezTo>
                      <a:cubicBezTo>
                        <a:pt x="220129" y="43069"/>
                        <a:pt x="205773" y="90923"/>
                        <a:pt x="162704" y="86138"/>
                      </a:cubicBezTo>
                      <a:cubicBezTo>
                        <a:pt x="143563" y="86138"/>
                        <a:pt x="129206" y="81352"/>
                        <a:pt x="110064" y="81352"/>
                      </a:cubicBezTo>
                      <a:cubicBezTo>
                        <a:pt x="86137" y="86138"/>
                        <a:pt x="71781" y="100494"/>
                        <a:pt x="52640" y="110065"/>
                      </a:cubicBezTo>
                      <a:cubicBezTo>
                        <a:pt x="38283" y="119635"/>
                        <a:pt x="19141" y="119635"/>
                        <a:pt x="4785" y="110065"/>
                      </a:cubicBezTo>
                      <a:cubicBezTo>
                        <a:pt x="0" y="110065"/>
                        <a:pt x="0" y="105279"/>
                        <a:pt x="0" y="105279"/>
                      </a:cubicBezTo>
                      <a:cubicBezTo>
                        <a:pt x="0" y="119635"/>
                        <a:pt x="0" y="138777"/>
                        <a:pt x="9571" y="143562"/>
                      </a:cubicBezTo>
                      <a:cubicBezTo>
                        <a:pt x="43068" y="157919"/>
                        <a:pt x="71781" y="133992"/>
                        <a:pt x="100494" y="119635"/>
                      </a:cubicBezTo>
                      <a:cubicBezTo>
                        <a:pt x="129206" y="110065"/>
                        <a:pt x="157919" y="110065"/>
                        <a:pt x="186631" y="110065"/>
                      </a:cubicBezTo>
                      <a:cubicBezTo>
                        <a:pt x="220129" y="110065"/>
                        <a:pt x="234485" y="100494"/>
                        <a:pt x="234485" y="57425"/>
                      </a:cubicBezTo>
                      <a:cubicBezTo>
                        <a:pt x="234485" y="38283"/>
                        <a:pt x="224914" y="19142"/>
                        <a:pt x="210558" y="9571"/>
                      </a:cubicBezTo>
                      <a:close/>
                    </a:path>
                  </a:pathLst>
                </a:custGeom>
                <a:solidFill>
                  <a:srgbClr val="B14191">
                    <a:alpha val="50000"/>
                  </a:srgbClr>
                </a:solidFill>
                <a:ln w="47824" cap="flat">
                  <a:noFill/>
                  <a:prstDash val="solid"/>
                  <a:miter/>
                </a:ln>
              </p:spPr>
              <p:txBody>
                <a:bodyPr rtlCol="0" anchor="ctr"/>
                <a:lstStyle/>
                <a:p>
                  <a:endParaRPr lang="en-US"/>
                </a:p>
              </p:txBody>
            </p:sp>
          </p:grpSp>
          <p:grpSp>
            <p:nvGrpSpPr>
              <p:cNvPr id="132" name="Graphic 3">
                <a:extLst>
                  <a:ext uri="{FF2B5EF4-FFF2-40B4-BE49-F238E27FC236}">
                    <a16:creationId xmlns:a16="http://schemas.microsoft.com/office/drawing/2014/main" xmlns="" id="{82F30729-6269-4204-8DA7-D37F1159FD74}"/>
                  </a:ext>
                </a:extLst>
              </p:cNvPr>
              <p:cNvGrpSpPr/>
              <p:nvPr/>
            </p:nvGrpSpPr>
            <p:grpSpPr>
              <a:xfrm>
                <a:off x="8000285" y="8348812"/>
                <a:ext cx="1339406" cy="818306"/>
                <a:chOff x="8000285" y="8348812"/>
                <a:chExt cx="1339406" cy="818306"/>
              </a:xfrm>
            </p:grpSpPr>
            <p:grpSp>
              <p:nvGrpSpPr>
                <p:cNvPr id="316" name="Graphic 3">
                  <a:extLst>
                    <a:ext uri="{FF2B5EF4-FFF2-40B4-BE49-F238E27FC236}">
                      <a16:creationId xmlns:a16="http://schemas.microsoft.com/office/drawing/2014/main" xmlns="" id="{8550EF13-A504-493B-AC57-E68E505A7B07}"/>
                    </a:ext>
                  </a:extLst>
                </p:cNvPr>
                <p:cNvGrpSpPr/>
                <p:nvPr/>
              </p:nvGrpSpPr>
              <p:grpSpPr>
                <a:xfrm>
                  <a:off x="8005602" y="8348812"/>
                  <a:ext cx="1334089" cy="818306"/>
                  <a:chOff x="8005602" y="8348812"/>
                  <a:chExt cx="1334089" cy="818306"/>
                </a:xfrm>
              </p:grpSpPr>
              <p:sp>
                <p:nvSpPr>
                  <p:cNvPr id="332" name="Freeform: Shape 331">
                    <a:extLst>
                      <a:ext uri="{FF2B5EF4-FFF2-40B4-BE49-F238E27FC236}">
                        <a16:creationId xmlns:a16="http://schemas.microsoft.com/office/drawing/2014/main" xmlns="" id="{7CB67D6A-0A4C-4CE5-AADF-201B21BE11D6}"/>
                      </a:ext>
                    </a:extLst>
                  </p:cNvPr>
                  <p:cNvSpPr/>
                  <p:nvPr/>
                </p:nvSpPr>
                <p:spPr>
                  <a:xfrm>
                    <a:off x="8008809" y="8364336"/>
                    <a:ext cx="1316526" cy="789621"/>
                  </a:xfrm>
                  <a:custGeom>
                    <a:avLst/>
                    <a:gdLst>
                      <a:gd name="connsiteX0" fmla="*/ 1307466 w 1316526"/>
                      <a:gd name="connsiteY0" fmla="*/ 419949 h 789621"/>
                      <a:gd name="connsiteX1" fmla="*/ 1226114 w 1316526"/>
                      <a:gd name="connsiteY1" fmla="*/ 209390 h 789621"/>
                      <a:gd name="connsiteX2" fmla="*/ 1120834 w 1316526"/>
                      <a:gd name="connsiteY2" fmla="*/ 41901 h 789621"/>
                      <a:gd name="connsiteX3" fmla="*/ 1106478 w 1316526"/>
                      <a:gd name="connsiteY3" fmla="*/ 22759 h 789621"/>
                      <a:gd name="connsiteX4" fmla="*/ 1044268 w 1316526"/>
                      <a:gd name="connsiteY4" fmla="*/ 3617 h 789621"/>
                      <a:gd name="connsiteX5" fmla="*/ 757143 w 1316526"/>
                      <a:gd name="connsiteY5" fmla="*/ 46686 h 789621"/>
                      <a:gd name="connsiteX6" fmla="*/ 618365 w 1316526"/>
                      <a:gd name="connsiteY6" fmla="*/ 56257 h 789621"/>
                      <a:gd name="connsiteX7" fmla="*/ 470018 w 1316526"/>
                      <a:gd name="connsiteY7" fmla="*/ 61042 h 789621"/>
                      <a:gd name="connsiteX8" fmla="*/ 407807 w 1316526"/>
                      <a:gd name="connsiteY8" fmla="*/ 46686 h 789621"/>
                      <a:gd name="connsiteX9" fmla="*/ 374309 w 1316526"/>
                      <a:gd name="connsiteY9" fmla="*/ 46686 h 789621"/>
                      <a:gd name="connsiteX10" fmla="*/ 359953 w 1316526"/>
                      <a:gd name="connsiteY10" fmla="*/ 61042 h 789621"/>
                      <a:gd name="connsiteX11" fmla="*/ 336026 w 1316526"/>
                      <a:gd name="connsiteY11" fmla="*/ 89755 h 789621"/>
                      <a:gd name="connsiteX12" fmla="*/ 288172 w 1316526"/>
                      <a:gd name="connsiteY12" fmla="*/ 137609 h 789621"/>
                      <a:gd name="connsiteX13" fmla="*/ 197249 w 1316526"/>
                      <a:gd name="connsiteY13" fmla="*/ 214176 h 789621"/>
                      <a:gd name="connsiteX14" fmla="*/ 24974 w 1316526"/>
                      <a:gd name="connsiteY14" fmla="*/ 419949 h 789621"/>
                      <a:gd name="connsiteX15" fmla="*/ 5832 w 1316526"/>
                      <a:gd name="connsiteY15" fmla="*/ 501301 h 789621"/>
                      <a:gd name="connsiteX16" fmla="*/ 82399 w 1316526"/>
                      <a:gd name="connsiteY16" fmla="*/ 587438 h 789621"/>
                      <a:gd name="connsiteX17" fmla="*/ 240318 w 1316526"/>
                      <a:gd name="connsiteY17" fmla="*/ 611365 h 789621"/>
                      <a:gd name="connsiteX18" fmla="*/ 288172 w 1316526"/>
                      <a:gd name="connsiteY18" fmla="*/ 654434 h 789621"/>
                      <a:gd name="connsiteX19" fmla="*/ 484374 w 1316526"/>
                      <a:gd name="connsiteY19" fmla="*/ 754928 h 789621"/>
                      <a:gd name="connsiteX20" fmla="*/ 929418 w 1316526"/>
                      <a:gd name="connsiteY20" fmla="*/ 759713 h 789621"/>
                      <a:gd name="connsiteX21" fmla="*/ 1259612 w 1316526"/>
                      <a:gd name="connsiteY21" fmla="*/ 568296 h 789621"/>
                      <a:gd name="connsiteX22" fmla="*/ 1307466 w 1316526"/>
                      <a:gd name="connsiteY22" fmla="*/ 496515 h 789621"/>
                      <a:gd name="connsiteX23" fmla="*/ 1307466 w 1316526"/>
                      <a:gd name="connsiteY23" fmla="*/ 419949 h 78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16526" h="789621">
                        <a:moveTo>
                          <a:pt x="1307466" y="419949"/>
                        </a:moveTo>
                        <a:cubicBezTo>
                          <a:pt x="1283539" y="348167"/>
                          <a:pt x="1259612" y="276386"/>
                          <a:pt x="1226114" y="209390"/>
                        </a:cubicBezTo>
                        <a:cubicBezTo>
                          <a:pt x="1197401" y="151965"/>
                          <a:pt x="1163903" y="94540"/>
                          <a:pt x="1120834" y="41901"/>
                        </a:cubicBezTo>
                        <a:cubicBezTo>
                          <a:pt x="1116049" y="37115"/>
                          <a:pt x="1111264" y="27545"/>
                          <a:pt x="1106478" y="22759"/>
                        </a:cubicBezTo>
                        <a:cubicBezTo>
                          <a:pt x="1087337" y="-5953"/>
                          <a:pt x="1072980" y="-1168"/>
                          <a:pt x="1044268" y="3617"/>
                        </a:cubicBezTo>
                        <a:cubicBezTo>
                          <a:pt x="948559" y="8403"/>
                          <a:pt x="852851" y="37115"/>
                          <a:pt x="757143" y="46686"/>
                        </a:cubicBezTo>
                        <a:cubicBezTo>
                          <a:pt x="709288" y="51472"/>
                          <a:pt x="666220" y="51472"/>
                          <a:pt x="618365" y="56257"/>
                        </a:cubicBezTo>
                        <a:cubicBezTo>
                          <a:pt x="570511" y="61042"/>
                          <a:pt x="522657" y="65828"/>
                          <a:pt x="470018" y="61042"/>
                        </a:cubicBezTo>
                        <a:cubicBezTo>
                          <a:pt x="450876" y="61042"/>
                          <a:pt x="426949" y="51472"/>
                          <a:pt x="407807" y="46686"/>
                        </a:cubicBezTo>
                        <a:cubicBezTo>
                          <a:pt x="398236" y="41901"/>
                          <a:pt x="383880" y="41901"/>
                          <a:pt x="374309" y="46686"/>
                        </a:cubicBezTo>
                        <a:cubicBezTo>
                          <a:pt x="369524" y="46686"/>
                          <a:pt x="364739" y="56257"/>
                          <a:pt x="359953" y="61042"/>
                        </a:cubicBezTo>
                        <a:cubicBezTo>
                          <a:pt x="350382" y="70613"/>
                          <a:pt x="340811" y="75399"/>
                          <a:pt x="336026" y="89755"/>
                        </a:cubicBezTo>
                        <a:cubicBezTo>
                          <a:pt x="321670" y="108897"/>
                          <a:pt x="312099" y="123253"/>
                          <a:pt x="288172" y="137609"/>
                        </a:cubicBezTo>
                        <a:cubicBezTo>
                          <a:pt x="254674" y="161536"/>
                          <a:pt x="225961" y="185463"/>
                          <a:pt x="197249" y="214176"/>
                        </a:cubicBezTo>
                        <a:cubicBezTo>
                          <a:pt x="130253" y="276386"/>
                          <a:pt x="72828" y="343382"/>
                          <a:pt x="24974" y="419949"/>
                        </a:cubicBezTo>
                        <a:cubicBezTo>
                          <a:pt x="5832" y="448661"/>
                          <a:pt x="-8524" y="467803"/>
                          <a:pt x="5832" y="501301"/>
                        </a:cubicBezTo>
                        <a:cubicBezTo>
                          <a:pt x="24974" y="534799"/>
                          <a:pt x="48901" y="568296"/>
                          <a:pt x="82399" y="587438"/>
                        </a:cubicBezTo>
                        <a:cubicBezTo>
                          <a:pt x="130253" y="616151"/>
                          <a:pt x="187678" y="625722"/>
                          <a:pt x="240318" y="611365"/>
                        </a:cubicBezTo>
                        <a:cubicBezTo>
                          <a:pt x="254674" y="625722"/>
                          <a:pt x="269030" y="640078"/>
                          <a:pt x="288172" y="654434"/>
                        </a:cubicBezTo>
                        <a:cubicBezTo>
                          <a:pt x="345597" y="702288"/>
                          <a:pt x="417378" y="731001"/>
                          <a:pt x="484374" y="754928"/>
                        </a:cubicBezTo>
                        <a:cubicBezTo>
                          <a:pt x="627936" y="802782"/>
                          <a:pt x="781070" y="797997"/>
                          <a:pt x="929418" y="759713"/>
                        </a:cubicBezTo>
                        <a:cubicBezTo>
                          <a:pt x="1053839" y="731001"/>
                          <a:pt x="1173474" y="659219"/>
                          <a:pt x="1259612" y="568296"/>
                        </a:cubicBezTo>
                        <a:cubicBezTo>
                          <a:pt x="1278753" y="549155"/>
                          <a:pt x="1293110" y="525228"/>
                          <a:pt x="1307466" y="496515"/>
                        </a:cubicBezTo>
                        <a:cubicBezTo>
                          <a:pt x="1321822" y="477374"/>
                          <a:pt x="1317037" y="448661"/>
                          <a:pt x="1307466" y="419949"/>
                        </a:cubicBezTo>
                        <a:close/>
                      </a:path>
                    </a:pathLst>
                  </a:custGeom>
                  <a:solidFill>
                    <a:srgbClr val="602483"/>
                  </a:solidFill>
                  <a:ln w="47824" cap="flat">
                    <a:noFill/>
                    <a:prstDash val="solid"/>
                    <a:miter/>
                  </a:ln>
                </p:spPr>
                <p:txBody>
                  <a:bodyPr rtlCol="0" anchor="ctr"/>
                  <a:lstStyle/>
                  <a:p>
                    <a:endParaRPr lang="en-US"/>
                  </a:p>
                </p:txBody>
              </p:sp>
              <p:sp>
                <p:nvSpPr>
                  <p:cNvPr id="333" name="Freeform: Shape 332">
                    <a:extLst>
                      <a:ext uri="{FF2B5EF4-FFF2-40B4-BE49-F238E27FC236}">
                        <a16:creationId xmlns:a16="http://schemas.microsoft.com/office/drawing/2014/main" xmlns="" id="{5ED0FB1B-CED5-4079-94A4-65003462F996}"/>
                      </a:ext>
                    </a:extLst>
                  </p:cNvPr>
                  <p:cNvSpPr/>
                  <p:nvPr/>
                </p:nvSpPr>
                <p:spPr>
                  <a:xfrm>
                    <a:off x="8005602" y="8348812"/>
                    <a:ext cx="1334089" cy="818306"/>
                  </a:xfrm>
                  <a:custGeom>
                    <a:avLst/>
                    <a:gdLst>
                      <a:gd name="connsiteX0" fmla="*/ 712495 w 1334089"/>
                      <a:gd name="connsiteY0" fmla="*/ 818306 h 818306"/>
                      <a:gd name="connsiteX1" fmla="*/ 712495 w 1334089"/>
                      <a:gd name="connsiteY1" fmla="*/ 818306 h 818306"/>
                      <a:gd name="connsiteX2" fmla="*/ 487581 w 1334089"/>
                      <a:gd name="connsiteY2" fmla="*/ 784808 h 818306"/>
                      <a:gd name="connsiteX3" fmla="*/ 291379 w 1334089"/>
                      <a:gd name="connsiteY3" fmla="*/ 679529 h 818306"/>
                      <a:gd name="connsiteX4" fmla="*/ 257881 w 1334089"/>
                      <a:gd name="connsiteY4" fmla="*/ 646031 h 818306"/>
                      <a:gd name="connsiteX5" fmla="*/ 248310 w 1334089"/>
                      <a:gd name="connsiteY5" fmla="*/ 636461 h 818306"/>
                      <a:gd name="connsiteX6" fmla="*/ 205241 w 1334089"/>
                      <a:gd name="connsiteY6" fmla="*/ 641246 h 818306"/>
                      <a:gd name="connsiteX7" fmla="*/ 90391 w 1334089"/>
                      <a:gd name="connsiteY7" fmla="*/ 607748 h 818306"/>
                      <a:gd name="connsiteX8" fmla="*/ 9039 w 1334089"/>
                      <a:gd name="connsiteY8" fmla="*/ 516825 h 818306"/>
                      <a:gd name="connsiteX9" fmla="*/ 23395 w 1334089"/>
                      <a:gd name="connsiteY9" fmla="*/ 435473 h 818306"/>
                      <a:gd name="connsiteX10" fmla="*/ 28181 w 1334089"/>
                      <a:gd name="connsiteY10" fmla="*/ 430687 h 818306"/>
                      <a:gd name="connsiteX11" fmla="*/ 200456 w 1334089"/>
                      <a:gd name="connsiteY11" fmla="*/ 224914 h 818306"/>
                      <a:gd name="connsiteX12" fmla="*/ 291379 w 1334089"/>
                      <a:gd name="connsiteY12" fmla="*/ 148348 h 818306"/>
                      <a:gd name="connsiteX13" fmla="*/ 334447 w 1334089"/>
                      <a:gd name="connsiteY13" fmla="*/ 100494 h 818306"/>
                      <a:gd name="connsiteX14" fmla="*/ 358374 w 1334089"/>
                      <a:gd name="connsiteY14" fmla="*/ 76567 h 818306"/>
                      <a:gd name="connsiteX15" fmla="*/ 363160 w 1334089"/>
                      <a:gd name="connsiteY15" fmla="*/ 71781 h 818306"/>
                      <a:gd name="connsiteX16" fmla="*/ 377516 w 1334089"/>
                      <a:gd name="connsiteY16" fmla="*/ 52640 h 818306"/>
                      <a:gd name="connsiteX17" fmla="*/ 415800 w 1334089"/>
                      <a:gd name="connsiteY17" fmla="*/ 52640 h 818306"/>
                      <a:gd name="connsiteX18" fmla="*/ 478010 w 1334089"/>
                      <a:gd name="connsiteY18" fmla="*/ 66996 h 818306"/>
                      <a:gd name="connsiteX19" fmla="*/ 516293 w 1334089"/>
                      <a:gd name="connsiteY19" fmla="*/ 66996 h 818306"/>
                      <a:gd name="connsiteX20" fmla="*/ 588075 w 1334089"/>
                      <a:gd name="connsiteY20" fmla="*/ 62211 h 818306"/>
                      <a:gd name="connsiteX21" fmla="*/ 626358 w 1334089"/>
                      <a:gd name="connsiteY21" fmla="*/ 57425 h 818306"/>
                      <a:gd name="connsiteX22" fmla="*/ 659856 w 1334089"/>
                      <a:gd name="connsiteY22" fmla="*/ 57425 h 818306"/>
                      <a:gd name="connsiteX23" fmla="*/ 765135 w 1334089"/>
                      <a:gd name="connsiteY23" fmla="*/ 47854 h 818306"/>
                      <a:gd name="connsiteX24" fmla="*/ 899127 w 1334089"/>
                      <a:gd name="connsiteY24" fmla="*/ 23927 h 818306"/>
                      <a:gd name="connsiteX25" fmla="*/ 1052260 w 1334089"/>
                      <a:gd name="connsiteY25" fmla="*/ 0 h 818306"/>
                      <a:gd name="connsiteX26" fmla="*/ 1061831 w 1334089"/>
                      <a:gd name="connsiteY26" fmla="*/ 0 h 818306"/>
                      <a:gd name="connsiteX27" fmla="*/ 1080973 w 1334089"/>
                      <a:gd name="connsiteY27" fmla="*/ 0 h 818306"/>
                      <a:gd name="connsiteX28" fmla="*/ 1119256 w 1334089"/>
                      <a:gd name="connsiteY28" fmla="*/ 23927 h 818306"/>
                      <a:gd name="connsiteX29" fmla="*/ 1124041 w 1334089"/>
                      <a:gd name="connsiteY29" fmla="*/ 28712 h 818306"/>
                      <a:gd name="connsiteX30" fmla="*/ 1133612 w 1334089"/>
                      <a:gd name="connsiteY30" fmla="*/ 43069 h 818306"/>
                      <a:gd name="connsiteX31" fmla="*/ 1243677 w 1334089"/>
                      <a:gd name="connsiteY31" fmla="*/ 210558 h 818306"/>
                      <a:gd name="connsiteX32" fmla="*/ 1325029 w 1334089"/>
                      <a:gd name="connsiteY32" fmla="*/ 421117 h 818306"/>
                      <a:gd name="connsiteX33" fmla="*/ 1325029 w 1334089"/>
                      <a:gd name="connsiteY33" fmla="*/ 512039 h 818306"/>
                      <a:gd name="connsiteX34" fmla="*/ 1277175 w 1334089"/>
                      <a:gd name="connsiteY34" fmla="*/ 583821 h 818306"/>
                      <a:gd name="connsiteX35" fmla="*/ 942196 w 1334089"/>
                      <a:gd name="connsiteY35" fmla="*/ 780023 h 818306"/>
                      <a:gd name="connsiteX36" fmla="*/ 712495 w 1334089"/>
                      <a:gd name="connsiteY36" fmla="*/ 818306 h 818306"/>
                      <a:gd name="connsiteX37" fmla="*/ 248310 w 1334089"/>
                      <a:gd name="connsiteY37" fmla="*/ 626889 h 818306"/>
                      <a:gd name="connsiteX38" fmla="*/ 262666 w 1334089"/>
                      <a:gd name="connsiteY38" fmla="*/ 641246 h 818306"/>
                      <a:gd name="connsiteX39" fmla="*/ 296164 w 1334089"/>
                      <a:gd name="connsiteY39" fmla="*/ 674744 h 818306"/>
                      <a:gd name="connsiteX40" fmla="*/ 492366 w 1334089"/>
                      <a:gd name="connsiteY40" fmla="*/ 775237 h 818306"/>
                      <a:gd name="connsiteX41" fmla="*/ 712495 w 1334089"/>
                      <a:gd name="connsiteY41" fmla="*/ 808735 h 818306"/>
                      <a:gd name="connsiteX42" fmla="*/ 712495 w 1334089"/>
                      <a:gd name="connsiteY42" fmla="*/ 808735 h 818306"/>
                      <a:gd name="connsiteX43" fmla="*/ 932625 w 1334089"/>
                      <a:gd name="connsiteY43" fmla="*/ 780023 h 818306"/>
                      <a:gd name="connsiteX44" fmla="*/ 1262818 w 1334089"/>
                      <a:gd name="connsiteY44" fmla="*/ 588606 h 818306"/>
                      <a:gd name="connsiteX45" fmla="*/ 1305887 w 1334089"/>
                      <a:gd name="connsiteY45" fmla="*/ 521610 h 818306"/>
                      <a:gd name="connsiteX46" fmla="*/ 1305887 w 1334089"/>
                      <a:gd name="connsiteY46" fmla="*/ 435473 h 818306"/>
                      <a:gd name="connsiteX47" fmla="*/ 1229321 w 1334089"/>
                      <a:gd name="connsiteY47" fmla="*/ 224914 h 818306"/>
                      <a:gd name="connsiteX48" fmla="*/ 1124041 w 1334089"/>
                      <a:gd name="connsiteY48" fmla="*/ 62211 h 818306"/>
                      <a:gd name="connsiteX49" fmla="*/ 1124041 w 1334089"/>
                      <a:gd name="connsiteY49" fmla="*/ 62211 h 818306"/>
                      <a:gd name="connsiteX50" fmla="*/ 1114471 w 1334089"/>
                      <a:gd name="connsiteY50" fmla="*/ 47854 h 818306"/>
                      <a:gd name="connsiteX51" fmla="*/ 1109685 w 1334089"/>
                      <a:gd name="connsiteY51" fmla="*/ 43069 h 818306"/>
                      <a:gd name="connsiteX52" fmla="*/ 1061831 w 1334089"/>
                      <a:gd name="connsiteY52" fmla="*/ 23927 h 818306"/>
                      <a:gd name="connsiteX53" fmla="*/ 1052260 w 1334089"/>
                      <a:gd name="connsiteY53" fmla="*/ 23927 h 818306"/>
                      <a:gd name="connsiteX54" fmla="*/ 903912 w 1334089"/>
                      <a:gd name="connsiteY54" fmla="*/ 47854 h 818306"/>
                      <a:gd name="connsiteX55" fmla="*/ 765135 w 1334089"/>
                      <a:gd name="connsiteY55" fmla="*/ 71781 h 818306"/>
                      <a:gd name="connsiteX56" fmla="*/ 655071 w 1334089"/>
                      <a:gd name="connsiteY56" fmla="*/ 81352 h 818306"/>
                      <a:gd name="connsiteX57" fmla="*/ 621572 w 1334089"/>
                      <a:gd name="connsiteY57" fmla="*/ 81352 h 818306"/>
                      <a:gd name="connsiteX58" fmla="*/ 583289 w 1334089"/>
                      <a:gd name="connsiteY58" fmla="*/ 86138 h 818306"/>
                      <a:gd name="connsiteX59" fmla="*/ 473225 w 1334089"/>
                      <a:gd name="connsiteY59" fmla="*/ 86138 h 818306"/>
                      <a:gd name="connsiteX60" fmla="*/ 411014 w 1334089"/>
                      <a:gd name="connsiteY60" fmla="*/ 71781 h 818306"/>
                      <a:gd name="connsiteX61" fmla="*/ 377516 w 1334089"/>
                      <a:gd name="connsiteY61" fmla="*/ 71781 h 818306"/>
                      <a:gd name="connsiteX62" fmla="*/ 367945 w 1334089"/>
                      <a:gd name="connsiteY62" fmla="*/ 86138 h 818306"/>
                      <a:gd name="connsiteX63" fmla="*/ 367945 w 1334089"/>
                      <a:gd name="connsiteY63" fmla="*/ 86138 h 818306"/>
                      <a:gd name="connsiteX64" fmla="*/ 363160 w 1334089"/>
                      <a:gd name="connsiteY64" fmla="*/ 90923 h 818306"/>
                      <a:gd name="connsiteX65" fmla="*/ 344018 w 1334089"/>
                      <a:gd name="connsiteY65" fmla="*/ 114850 h 818306"/>
                      <a:gd name="connsiteX66" fmla="*/ 296164 w 1334089"/>
                      <a:gd name="connsiteY66" fmla="*/ 167490 h 818306"/>
                      <a:gd name="connsiteX67" fmla="*/ 205241 w 1334089"/>
                      <a:gd name="connsiteY67" fmla="*/ 244056 h 818306"/>
                      <a:gd name="connsiteX68" fmla="*/ 32966 w 1334089"/>
                      <a:gd name="connsiteY68" fmla="*/ 445044 h 818306"/>
                      <a:gd name="connsiteX69" fmla="*/ 28181 w 1334089"/>
                      <a:gd name="connsiteY69" fmla="*/ 449829 h 818306"/>
                      <a:gd name="connsiteX70" fmla="*/ 13824 w 1334089"/>
                      <a:gd name="connsiteY70" fmla="*/ 521610 h 818306"/>
                      <a:gd name="connsiteX71" fmla="*/ 90391 w 1334089"/>
                      <a:gd name="connsiteY71" fmla="*/ 607748 h 818306"/>
                      <a:gd name="connsiteX72" fmla="*/ 200456 w 1334089"/>
                      <a:gd name="connsiteY72" fmla="*/ 636461 h 818306"/>
                      <a:gd name="connsiteX73" fmla="*/ 248310 w 1334089"/>
                      <a:gd name="connsiteY73" fmla="*/ 626889 h 818306"/>
                      <a:gd name="connsiteX74" fmla="*/ 248310 w 1334089"/>
                      <a:gd name="connsiteY74" fmla="*/ 626889 h 818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1334089" h="818306">
                        <a:moveTo>
                          <a:pt x="712495" y="818306"/>
                        </a:moveTo>
                        <a:lnTo>
                          <a:pt x="712495" y="818306"/>
                        </a:lnTo>
                        <a:cubicBezTo>
                          <a:pt x="635929" y="818306"/>
                          <a:pt x="559362" y="808735"/>
                          <a:pt x="487581" y="784808"/>
                        </a:cubicBezTo>
                        <a:cubicBezTo>
                          <a:pt x="401443" y="756096"/>
                          <a:pt x="334447" y="722598"/>
                          <a:pt x="291379" y="679529"/>
                        </a:cubicBezTo>
                        <a:cubicBezTo>
                          <a:pt x="277022" y="669958"/>
                          <a:pt x="267452" y="660388"/>
                          <a:pt x="257881" y="646031"/>
                        </a:cubicBezTo>
                        <a:lnTo>
                          <a:pt x="248310" y="636461"/>
                        </a:lnTo>
                        <a:cubicBezTo>
                          <a:pt x="233954" y="641246"/>
                          <a:pt x="219598" y="641246"/>
                          <a:pt x="205241" y="641246"/>
                        </a:cubicBezTo>
                        <a:cubicBezTo>
                          <a:pt x="162172" y="641246"/>
                          <a:pt x="123889" y="631675"/>
                          <a:pt x="90391" y="607748"/>
                        </a:cubicBezTo>
                        <a:cubicBezTo>
                          <a:pt x="56893" y="588606"/>
                          <a:pt x="28181" y="555108"/>
                          <a:pt x="9039" y="516825"/>
                        </a:cubicBezTo>
                        <a:cubicBezTo>
                          <a:pt x="-10103" y="483327"/>
                          <a:pt x="4254" y="459400"/>
                          <a:pt x="23395" y="435473"/>
                        </a:cubicBezTo>
                        <a:lnTo>
                          <a:pt x="28181" y="430687"/>
                        </a:lnTo>
                        <a:cubicBezTo>
                          <a:pt x="76035" y="354121"/>
                          <a:pt x="133460" y="287125"/>
                          <a:pt x="200456" y="224914"/>
                        </a:cubicBezTo>
                        <a:cubicBezTo>
                          <a:pt x="229168" y="196202"/>
                          <a:pt x="257881" y="172275"/>
                          <a:pt x="291379" y="148348"/>
                        </a:cubicBezTo>
                        <a:cubicBezTo>
                          <a:pt x="310520" y="133992"/>
                          <a:pt x="324877" y="119635"/>
                          <a:pt x="334447" y="100494"/>
                        </a:cubicBezTo>
                        <a:cubicBezTo>
                          <a:pt x="339233" y="90923"/>
                          <a:pt x="348804" y="81352"/>
                          <a:pt x="358374" y="76567"/>
                        </a:cubicBezTo>
                        <a:lnTo>
                          <a:pt x="363160" y="71781"/>
                        </a:lnTo>
                        <a:cubicBezTo>
                          <a:pt x="367945" y="66996"/>
                          <a:pt x="372731" y="57425"/>
                          <a:pt x="377516" y="52640"/>
                        </a:cubicBezTo>
                        <a:cubicBezTo>
                          <a:pt x="391873" y="47854"/>
                          <a:pt x="401443" y="52640"/>
                          <a:pt x="415800" y="52640"/>
                        </a:cubicBezTo>
                        <a:cubicBezTo>
                          <a:pt x="439727" y="57425"/>
                          <a:pt x="458868" y="62211"/>
                          <a:pt x="478010" y="66996"/>
                        </a:cubicBezTo>
                        <a:cubicBezTo>
                          <a:pt x="492366" y="66996"/>
                          <a:pt x="501937" y="66996"/>
                          <a:pt x="516293" y="66996"/>
                        </a:cubicBezTo>
                        <a:cubicBezTo>
                          <a:pt x="540220" y="66996"/>
                          <a:pt x="564148" y="66996"/>
                          <a:pt x="588075" y="62211"/>
                        </a:cubicBezTo>
                        <a:cubicBezTo>
                          <a:pt x="602431" y="62211"/>
                          <a:pt x="612002" y="62211"/>
                          <a:pt x="626358" y="57425"/>
                        </a:cubicBezTo>
                        <a:lnTo>
                          <a:pt x="659856" y="57425"/>
                        </a:lnTo>
                        <a:cubicBezTo>
                          <a:pt x="693354" y="57425"/>
                          <a:pt x="731637" y="52640"/>
                          <a:pt x="765135" y="47854"/>
                        </a:cubicBezTo>
                        <a:cubicBezTo>
                          <a:pt x="812989" y="43069"/>
                          <a:pt x="856058" y="33498"/>
                          <a:pt x="899127" y="23927"/>
                        </a:cubicBezTo>
                        <a:cubicBezTo>
                          <a:pt x="946981" y="14356"/>
                          <a:pt x="999620" y="4785"/>
                          <a:pt x="1052260" y="0"/>
                        </a:cubicBezTo>
                        <a:cubicBezTo>
                          <a:pt x="1057046" y="0"/>
                          <a:pt x="1061831" y="0"/>
                          <a:pt x="1061831" y="0"/>
                        </a:cubicBezTo>
                        <a:cubicBezTo>
                          <a:pt x="1066616" y="0"/>
                          <a:pt x="1071402" y="0"/>
                          <a:pt x="1080973" y="0"/>
                        </a:cubicBezTo>
                        <a:cubicBezTo>
                          <a:pt x="1095329" y="0"/>
                          <a:pt x="1109685" y="4785"/>
                          <a:pt x="1119256" y="23927"/>
                        </a:cubicBezTo>
                        <a:lnTo>
                          <a:pt x="1124041" y="28712"/>
                        </a:lnTo>
                        <a:cubicBezTo>
                          <a:pt x="1128827" y="33498"/>
                          <a:pt x="1128827" y="38283"/>
                          <a:pt x="1133612" y="43069"/>
                        </a:cubicBezTo>
                        <a:cubicBezTo>
                          <a:pt x="1171895" y="86138"/>
                          <a:pt x="1210179" y="143562"/>
                          <a:pt x="1243677" y="210558"/>
                        </a:cubicBezTo>
                        <a:cubicBezTo>
                          <a:pt x="1272390" y="272769"/>
                          <a:pt x="1296317" y="339764"/>
                          <a:pt x="1325029" y="421117"/>
                        </a:cubicBezTo>
                        <a:cubicBezTo>
                          <a:pt x="1334600" y="454615"/>
                          <a:pt x="1339385" y="483327"/>
                          <a:pt x="1325029" y="512039"/>
                        </a:cubicBezTo>
                        <a:cubicBezTo>
                          <a:pt x="1315458" y="535966"/>
                          <a:pt x="1296317" y="559894"/>
                          <a:pt x="1277175" y="583821"/>
                        </a:cubicBezTo>
                        <a:cubicBezTo>
                          <a:pt x="1191037" y="674744"/>
                          <a:pt x="1066616" y="746525"/>
                          <a:pt x="942196" y="780023"/>
                        </a:cubicBezTo>
                        <a:cubicBezTo>
                          <a:pt x="856058" y="808735"/>
                          <a:pt x="779491" y="818306"/>
                          <a:pt x="712495" y="818306"/>
                        </a:cubicBezTo>
                        <a:close/>
                        <a:moveTo>
                          <a:pt x="248310" y="626889"/>
                        </a:moveTo>
                        <a:lnTo>
                          <a:pt x="262666" y="641246"/>
                        </a:lnTo>
                        <a:cubicBezTo>
                          <a:pt x="272237" y="650817"/>
                          <a:pt x="286593" y="665173"/>
                          <a:pt x="296164" y="674744"/>
                        </a:cubicBezTo>
                        <a:cubicBezTo>
                          <a:pt x="344018" y="713027"/>
                          <a:pt x="406229" y="746525"/>
                          <a:pt x="492366" y="775237"/>
                        </a:cubicBezTo>
                        <a:cubicBezTo>
                          <a:pt x="559362" y="799164"/>
                          <a:pt x="635929" y="808735"/>
                          <a:pt x="712495" y="808735"/>
                        </a:cubicBezTo>
                        <a:lnTo>
                          <a:pt x="712495" y="808735"/>
                        </a:lnTo>
                        <a:cubicBezTo>
                          <a:pt x="784277" y="808735"/>
                          <a:pt x="856058" y="799164"/>
                          <a:pt x="932625" y="780023"/>
                        </a:cubicBezTo>
                        <a:cubicBezTo>
                          <a:pt x="1057046" y="751310"/>
                          <a:pt x="1176681" y="679529"/>
                          <a:pt x="1262818" y="588606"/>
                        </a:cubicBezTo>
                        <a:cubicBezTo>
                          <a:pt x="1281960" y="569465"/>
                          <a:pt x="1296317" y="545538"/>
                          <a:pt x="1305887" y="521610"/>
                        </a:cubicBezTo>
                        <a:cubicBezTo>
                          <a:pt x="1320244" y="492898"/>
                          <a:pt x="1315458" y="468971"/>
                          <a:pt x="1305887" y="435473"/>
                        </a:cubicBezTo>
                        <a:cubicBezTo>
                          <a:pt x="1281960" y="354121"/>
                          <a:pt x="1258033" y="287125"/>
                          <a:pt x="1229321" y="224914"/>
                        </a:cubicBezTo>
                        <a:cubicBezTo>
                          <a:pt x="1195823" y="157919"/>
                          <a:pt x="1162325" y="105279"/>
                          <a:pt x="1124041" y="62211"/>
                        </a:cubicBezTo>
                        <a:lnTo>
                          <a:pt x="1124041" y="62211"/>
                        </a:lnTo>
                        <a:cubicBezTo>
                          <a:pt x="1119256" y="57425"/>
                          <a:pt x="1119256" y="52640"/>
                          <a:pt x="1114471" y="47854"/>
                        </a:cubicBezTo>
                        <a:lnTo>
                          <a:pt x="1109685" y="43069"/>
                        </a:lnTo>
                        <a:cubicBezTo>
                          <a:pt x="1095329" y="19142"/>
                          <a:pt x="1085758" y="23927"/>
                          <a:pt x="1061831" y="23927"/>
                        </a:cubicBezTo>
                        <a:cubicBezTo>
                          <a:pt x="1057046" y="23927"/>
                          <a:pt x="1052260" y="23927"/>
                          <a:pt x="1052260" y="23927"/>
                        </a:cubicBezTo>
                        <a:cubicBezTo>
                          <a:pt x="999620" y="28712"/>
                          <a:pt x="951766" y="38283"/>
                          <a:pt x="903912" y="47854"/>
                        </a:cubicBezTo>
                        <a:cubicBezTo>
                          <a:pt x="860843" y="57425"/>
                          <a:pt x="812989" y="66996"/>
                          <a:pt x="765135" y="71781"/>
                        </a:cubicBezTo>
                        <a:cubicBezTo>
                          <a:pt x="726852" y="76567"/>
                          <a:pt x="693354" y="76567"/>
                          <a:pt x="655071" y="81352"/>
                        </a:cubicBezTo>
                        <a:lnTo>
                          <a:pt x="621572" y="81352"/>
                        </a:lnTo>
                        <a:cubicBezTo>
                          <a:pt x="607216" y="81352"/>
                          <a:pt x="597645" y="81352"/>
                          <a:pt x="583289" y="86138"/>
                        </a:cubicBezTo>
                        <a:cubicBezTo>
                          <a:pt x="545006" y="90923"/>
                          <a:pt x="506723" y="90923"/>
                          <a:pt x="473225" y="86138"/>
                        </a:cubicBezTo>
                        <a:cubicBezTo>
                          <a:pt x="454083" y="86138"/>
                          <a:pt x="434941" y="81352"/>
                          <a:pt x="411014" y="71781"/>
                        </a:cubicBezTo>
                        <a:cubicBezTo>
                          <a:pt x="396658" y="66996"/>
                          <a:pt x="387087" y="66996"/>
                          <a:pt x="377516" y="71781"/>
                        </a:cubicBezTo>
                        <a:cubicBezTo>
                          <a:pt x="372731" y="71781"/>
                          <a:pt x="367945" y="81352"/>
                          <a:pt x="367945" y="86138"/>
                        </a:cubicBezTo>
                        <a:lnTo>
                          <a:pt x="367945" y="86138"/>
                        </a:lnTo>
                        <a:lnTo>
                          <a:pt x="363160" y="90923"/>
                        </a:lnTo>
                        <a:cubicBezTo>
                          <a:pt x="353589" y="100494"/>
                          <a:pt x="348804" y="105279"/>
                          <a:pt x="344018" y="114850"/>
                        </a:cubicBezTo>
                        <a:cubicBezTo>
                          <a:pt x="329662" y="138777"/>
                          <a:pt x="315306" y="153133"/>
                          <a:pt x="296164" y="167490"/>
                        </a:cubicBezTo>
                        <a:cubicBezTo>
                          <a:pt x="262666" y="191417"/>
                          <a:pt x="233954" y="215344"/>
                          <a:pt x="205241" y="244056"/>
                        </a:cubicBezTo>
                        <a:cubicBezTo>
                          <a:pt x="138245" y="306267"/>
                          <a:pt x="80820" y="373263"/>
                          <a:pt x="32966" y="445044"/>
                        </a:cubicBezTo>
                        <a:lnTo>
                          <a:pt x="28181" y="449829"/>
                        </a:lnTo>
                        <a:cubicBezTo>
                          <a:pt x="9039" y="473756"/>
                          <a:pt x="-532" y="492898"/>
                          <a:pt x="13824" y="521610"/>
                        </a:cubicBezTo>
                        <a:cubicBezTo>
                          <a:pt x="32966" y="559894"/>
                          <a:pt x="61679" y="588606"/>
                          <a:pt x="90391" y="607748"/>
                        </a:cubicBezTo>
                        <a:cubicBezTo>
                          <a:pt x="119104" y="626889"/>
                          <a:pt x="157387" y="636461"/>
                          <a:pt x="200456" y="636461"/>
                        </a:cubicBezTo>
                        <a:cubicBezTo>
                          <a:pt x="214812" y="631675"/>
                          <a:pt x="233954" y="631675"/>
                          <a:pt x="248310" y="626889"/>
                        </a:cubicBezTo>
                        <a:lnTo>
                          <a:pt x="248310" y="626889"/>
                        </a:lnTo>
                        <a:close/>
                      </a:path>
                    </a:pathLst>
                  </a:custGeom>
                  <a:solidFill>
                    <a:srgbClr val="3C2868"/>
                  </a:solidFill>
                  <a:ln w="47824" cap="flat">
                    <a:noFill/>
                    <a:prstDash val="solid"/>
                    <a:miter/>
                  </a:ln>
                </p:spPr>
                <p:txBody>
                  <a:bodyPr rtlCol="0" anchor="ctr"/>
                  <a:lstStyle/>
                  <a:p>
                    <a:endParaRPr lang="en-US"/>
                  </a:p>
                </p:txBody>
              </p:sp>
            </p:grpSp>
            <p:sp>
              <p:nvSpPr>
                <p:cNvPr id="317" name="Freeform: Shape 316">
                  <a:extLst>
                    <a:ext uri="{FF2B5EF4-FFF2-40B4-BE49-F238E27FC236}">
                      <a16:creationId xmlns:a16="http://schemas.microsoft.com/office/drawing/2014/main" xmlns="" id="{0C8B0D98-B629-4487-B6F8-6CFB890686A6}"/>
                    </a:ext>
                  </a:extLst>
                </p:cNvPr>
                <p:cNvSpPr/>
                <p:nvPr/>
              </p:nvSpPr>
              <p:spPr>
                <a:xfrm>
                  <a:off x="9097787" y="8600554"/>
                  <a:ext cx="121007" cy="382130"/>
                </a:xfrm>
                <a:custGeom>
                  <a:avLst/>
                  <a:gdLst>
                    <a:gd name="connsiteX0" fmla="*/ 89281 w 121007"/>
                    <a:gd name="connsiteY0" fmla="*/ 44954 h 382130"/>
                    <a:gd name="connsiteX1" fmla="*/ 55783 w 121007"/>
                    <a:gd name="connsiteY1" fmla="*/ 6670 h 382130"/>
                    <a:gd name="connsiteX2" fmla="*/ 7929 w 121007"/>
                    <a:gd name="connsiteY2" fmla="*/ 11456 h 382130"/>
                    <a:gd name="connsiteX3" fmla="*/ 3143 w 121007"/>
                    <a:gd name="connsiteY3" fmla="*/ 59310 h 382130"/>
                    <a:gd name="connsiteX4" fmla="*/ 27070 w 121007"/>
                    <a:gd name="connsiteY4" fmla="*/ 155018 h 382130"/>
                    <a:gd name="connsiteX5" fmla="*/ 36641 w 121007"/>
                    <a:gd name="connsiteY5" fmla="*/ 279439 h 382130"/>
                    <a:gd name="connsiteX6" fmla="*/ 46212 w 121007"/>
                    <a:gd name="connsiteY6" fmla="*/ 379933 h 382130"/>
                    <a:gd name="connsiteX7" fmla="*/ 84496 w 121007"/>
                    <a:gd name="connsiteY7" fmla="*/ 351220 h 382130"/>
                    <a:gd name="connsiteX8" fmla="*/ 89281 w 121007"/>
                    <a:gd name="connsiteY8" fmla="*/ 54525 h 382130"/>
                    <a:gd name="connsiteX9" fmla="*/ 89281 w 121007"/>
                    <a:gd name="connsiteY9" fmla="*/ 44954 h 382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007" h="382130">
                      <a:moveTo>
                        <a:pt x="89281" y="44954"/>
                      </a:moveTo>
                      <a:cubicBezTo>
                        <a:pt x="79710" y="30598"/>
                        <a:pt x="74925" y="16241"/>
                        <a:pt x="55783" y="6670"/>
                      </a:cubicBezTo>
                      <a:cubicBezTo>
                        <a:pt x="41427" y="-2901"/>
                        <a:pt x="17500" y="-2901"/>
                        <a:pt x="7929" y="11456"/>
                      </a:cubicBezTo>
                      <a:cubicBezTo>
                        <a:pt x="-1642" y="25812"/>
                        <a:pt x="-1642" y="40168"/>
                        <a:pt x="3143" y="59310"/>
                      </a:cubicBezTo>
                      <a:cubicBezTo>
                        <a:pt x="7929" y="92808"/>
                        <a:pt x="17500" y="121521"/>
                        <a:pt x="27070" y="155018"/>
                      </a:cubicBezTo>
                      <a:cubicBezTo>
                        <a:pt x="36641" y="198087"/>
                        <a:pt x="36641" y="236370"/>
                        <a:pt x="36641" y="279439"/>
                      </a:cubicBezTo>
                      <a:cubicBezTo>
                        <a:pt x="36641" y="298581"/>
                        <a:pt x="22285" y="365577"/>
                        <a:pt x="46212" y="379933"/>
                      </a:cubicBezTo>
                      <a:cubicBezTo>
                        <a:pt x="65354" y="389504"/>
                        <a:pt x="79710" y="365577"/>
                        <a:pt x="84496" y="351220"/>
                      </a:cubicBezTo>
                      <a:cubicBezTo>
                        <a:pt x="137135" y="265083"/>
                        <a:pt x="127564" y="145448"/>
                        <a:pt x="89281" y="54525"/>
                      </a:cubicBezTo>
                      <a:cubicBezTo>
                        <a:pt x="89281" y="49739"/>
                        <a:pt x="89281" y="49739"/>
                        <a:pt x="89281" y="44954"/>
                      </a:cubicBezTo>
                      <a:close/>
                    </a:path>
                  </a:pathLst>
                </a:custGeom>
                <a:solidFill>
                  <a:srgbClr val="602483">
                    <a:alpha val="30000"/>
                  </a:srgbClr>
                </a:solidFill>
                <a:ln w="47824" cap="flat">
                  <a:noFill/>
                  <a:prstDash val="solid"/>
                  <a:miter/>
                </a:ln>
              </p:spPr>
              <p:txBody>
                <a:bodyPr rtlCol="0" anchor="ctr"/>
                <a:lstStyle/>
                <a:p>
                  <a:endParaRPr lang="en-US"/>
                </a:p>
              </p:txBody>
            </p:sp>
            <p:sp>
              <p:nvSpPr>
                <p:cNvPr id="318" name="Freeform: Shape 317">
                  <a:extLst>
                    <a:ext uri="{FF2B5EF4-FFF2-40B4-BE49-F238E27FC236}">
                      <a16:creationId xmlns:a16="http://schemas.microsoft.com/office/drawing/2014/main" xmlns="" id="{AADDB2F7-AC4C-4E3A-8750-2FEC9720E0DE}"/>
                    </a:ext>
                  </a:extLst>
                </p:cNvPr>
                <p:cNvSpPr/>
                <p:nvPr/>
              </p:nvSpPr>
              <p:spPr>
                <a:xfrm>
                  <a:off x="8385245" y="8620970"/>
                  <a:ext cx="525039" cy="282012"/>
                </a:xfrm>
                <a:custGeom>
                  <a:avLst/>
                  <a:gdLst>
                    <a:gd name="connsiteX0" fmla="*/ 328067 w 525039"/>
                    <a:gd name="connsiteY0" fmla="*/ 610 h 282012"/>
                    <a:gd name="connsiteX1" fmla="*/ 127080 w 525039"/>
                    <a:gd name="connsiteY1" fmla="*/ 53250 h 282012"/>
                    <a:gd name="connsiteX2" fmla="*/ 45727 w 525039"/>
                    <a:gd name="connsiteY2" fmla="*/ 125031 h 282012"/>
                    <a:gd name="connsiteX3" fmla="*/ 2659 w 525039"/>
                    <a:gd name="connsiteY3" fmla="*/ 225525 h 282012"/>
                    <a:gd name="connsiteX4" fmla="*/ 17015 w 525039"/>
                    <a:gd name="connsiteY4" fmla="*/ 273379 h 282012"/>
                    <a:gd name="connsiteX5" fmla="*/ 84011 w 525039"/>
                    <a:gd name="connsiteY5" fmla="*/ 249452 h 282012"/>
                    <a:gd name="connsiteX6" fmla="*/ 237144 w 525039"/>
                    <a:gd name="connsiteY6" fmla="*/ 182456 h 282012"/>
                    <a:gd name="connsiteX7" fmla="*/ 366351 w 525039"/>
                    <a:gd name="connsiteY7" fmla="*/ 239881 h 282012"/>
                    <a:gd name="connsiteX8" fmla="*/ 476415 w 525039"/>
                    <a:gd name="connsiteY8" fmla="*/ 278164 h 282012"/>
                    <a:gd name="connsiteX9" fmla="*/ 490771 w 525039"/>
                    <a:gd name="connsiteY9" fmla="*/ 81962 h 282012"/>
                    <a:gd name="connsiteX10" fmla="*/ 328067 w 525039"/>
                    <a:gd name="connsiteY10" fmla="*/ 610 h 28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5039" h="282012">
                      <a:moveTo>
                        <a:pt x="328067" y="610"/>
                      </a:moveTo>
                      <a:cubicBezTo>
                        <a:pt x="256286" y="-4176"/>
                        <a:pt x="184505" y="19751"/>
                        <a:pt x="127080" y="53250"/>
                      </a:cubicBezTo>
                      <a:cubicBezTo>
                        <a:pt x="98367" y="72391"/>
                        <a:pt x="64869" y="96318"/>
                        <a:pt x="45727" y="125031"/>
                      </a:cubicBezTo>
                      <a:cubicBezTo>
                        <a:pt x="26586" y="153743"/>
                        <a:pt x="12230" y="192026"/>
                        <a:pt x="2659" y="225525"/>
                      </a:cubicBezTo>
                      <a:cubicBezTo>
                        <a:pt x="-2127" y="239881"/>
                        <a:pt x="-2127" y="263808"/>
                        <a:pt x="17015" y="273379"/>
                      </a:cubicBezTo>
                      <a:cubicBezTo>
                        <a:pt x="40942" y="282949"/>
                        <a:pt x="69654" y="259022"/>
                        <a:pt x="84011" y="249452"/>
                      </a:cubicBezTo>
                      <a:cubicBezTo>
                        <a:pt x="131865" y="220739"/>
                        <a:pt x="174934" y="177670"/>
                        <a:pt x="237144" y="182456"/>
                      </a:cubicBezTo>
                      <a:cubicBezTo>
                        <a:pt x="289784" y="187241"/>
                        <a:pt x="328067" y="215953"/>
                        <a:pt x="366351" y="239881"/>
                      </a:cubicBezTo>
                      <a:cubicBezTo>
                        <a:pt x="399848" y="263808"/>
                        <a:pt x="433346" y="292520"/>
                        <a:pt x="476415" y="278164"/>
                      </a:cubicBezTo>
                      <a:cubicBezTo>
                        <a:pt x="552982" y="249452"/>
                        <a:pt x="524269" y="134602"/>
                        <a:pt x="490771" y="81962"/>
                      </a:cubicBezTo>
                      <a:cubicBezTo>
                        <a:pt x="447703" y="29323"/>
                        <a:pt x="390278" y="5395"/>
                        <a:pt x="328067" y="610"/>
                      </a:cubicBezTo>
                      <a:close/>
                    </a:path>
                  </a:pathLst>
                </a:custGeom>
                <a:solidFill>
                  <a:srgbClr val="602483">
                    <a:alpha val="30000"/>
                  </a:srgbClr>
                </a:solidFill>
                <a:ln w="47824" cap="flat">
                  <a:noFill/>
                  <a:prstDash val="solid"/>
                  <a:miter/>
                </a:ln>
              </p:spPr>
              <p:txBody>
                <a:bodyPr rtlCol="0" anchor="ctr"/>
                <a:lstStyle/>
                <a:p>
                  <a:endParaRPr lang="en-US"/>
                </a:p>
              </p:txBody>
            </p:sp>
            <p:sp>
              <p:nvSpPr>
                <p:cNvPr id="319" name="Freeform: Shape 318">
                  <a:extLst>
                    <a:ext uri="{FF2B5EF4-FFF2-40B4-BE49-F238E27FC236}">
                      <a16:creationId xmlns:a16="http://schemas.microsoft.com/office/drawing/2014/main" xmlns="" id="{5850E004-BD10-4A34-A964-B3867EBA8774}"/>
                    </a:ext>
                  </a:extLst>
                </p:cNvPr>
                <p:cNvSpPr/>
                <p:nvPr/>
              </p:nvSpPr>
              <p:spPr>
                <a:xfrm>
                  <a:off x="8100118" y="8535813"/>
                  <a:ext cx="226107" cy="281969"/>
                </a:xfrm>
                <a:custGeom>
                  <a:avLst/>
                  <a:gdLst>
                    <a:gd name="connsiteX0" fmla="*/ 15017 w 226107"/>
                    <a:gd name="connsiteY0" fmla="*/ 281969 h 281969"/>
                    <a:gd name="connsiteX1" fmla="*/ 38944 w 226107"/>
                    <a:gd name="connsiteY1" fmla="*/ 277184 h 281969"/>
                    <a:gd name="connsiteX2" fmla="*/ 149009 w 226107"/>
                    <a:gd name="connsiteY2" fmla="*/ 176690 h 281969"/>
                    <a:gd name="connsiteX3" fmla="*/ 220790 w 226107"/>
                    <a:gd name="connsiteY3" fmla="*/ 57055 h 281969"/>
                    <a:gd name="connsiteX4" fmla="*/ 192077 w 226107"/>
                    <a:gd name="connsiteY4" fmla="*/ 4415 h 281969"/>
                    <a:gd name="connsiteX5" fmla="*/ 129867 w 226107"/>
                    <a:gd name="connsiteY5" fmla="*/ 57055 h 281969"/>
                    <a:gd name="connsiteX6" fmla="*/ 48515 w 226107"/>
                    <a:gd name="connsiteY6" fmla="*/ 152763 h 281969"/>
                    <a:gd name="connsiteX7" fmla="*/ 48515 w 226107"/>
                    <a:gd name="connsiteY7" fmla="*/ 157548 h 281969"/>
                    <a:gd name="connsiteX8" fmla="*/ 10232 w 226107"/>
                    <a:gd name="connsiteY8" fmla="*/ 238901 h 281969"/>
                    <a:gd name="connsiteX9" fmla="*/ 15017 w 226107"/>
                    <a:gd name="connsiteY9" fmla="*/ 281969 h 281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107" h="281969">
                      <a:moveTo>
                        <a:pt x="15017" y="281969"/>
                      </a:moveTo>
                      <a:cubicBezTo>
                        <a:pt x="24588" y="281969"/>
                        <a:pt x="29374" y="281969"/>
                        <a:pt x="38944" y="277184"/>
                      </a:cubicBezTo>
                      <a:cubicBezTo>
                        <a:pt x="82013" y="258042"/>
                        <a:pt x="120296" y="219759"/>
                        <a:pt x="149009" y="176690"/>
                      </a:cubicBezTo>
                      <a:cubicBezTo>
                        <a:pt x="172936" y="138407"/>
                        <a:pt x="206434" y="100124"/>
                        <a:pt x="220790" y="57055"/>
                      </a:cubicBezTo>
                      <a:cubicBezTo>
                        <a:pt x="230361" y="33128"/>
                        <a:pt x="230361" y="-14727"/>
                        <a:pt x="192077" y="4415"/>
                      </a:cubicBezTo>
                      <a:cubicBezTo>
                        <a:pt x="168150" y="18772"/>
                        <a:pt x="149009" y="37913"/>
                        <a:pt x="129867" y="57055"/>
                      </a:cubicBezTo>
                      <a:cubicBezTo>
                        <a:pt x="101155" y="85767"/>
                        <a:pt x="72442" y="119265"/>
                        <a:pt x="48515" y="152763"/>
                      </a:cubicBezTo>
                      <a:cubicBezTo>
                        <a:pt x="48515" y="152763"/>
                        <a:pt x="48515" y="152763"/>
                        <a:pt x="48515" y="157548"/>
                      </a:cubicBezTo>
                      <a:cubicBezTo>
                        <a:pt x="34159" y="181475"/>
                        <a:pt x="19802" y="210188"/>
                        <a:pt x="10232" y="238901"/>
                      </a:cubicBezTo>
                      <a:cubicBezTo>
                        <a:pt x="661" y="243686"/>
                        <a:pt x="-8910" y="281969"/>
                        <a:pt x="15017" y="281969"/>
                      </a:cubicBezTo>
                      <a:close/>
                    </a:path>
                  </a:pathLst>
                </a:custGeom>
                <a:solidFill>
                  <a:srgbClr val="602483">
                    <a:alpha val="30000"/>
                  </a:srgbClr>
                </a:solidFill>
                <a:ln w="47824" cap="flat">
                  <a:noFill/>
                  <a:prstDash val="solid"/>
                  <a:miter/>
                </a:ln>
              </p:spPr>
              <p:txBody>
                <a:bodyPr rtlCol="0" anchor="ctr"/>
                <a:lstStyle/>
                <a:p>
                  <a:endParaRPr lang="en-US"/>
                </a:p>
              </p:txBody>
            </p:sp>
            <p:grpSp>
              <p:nvGrpSpPr>
                <p:cNvPr id="320" name="Graphic 3">
                  <a:extLst>
                    <a:ext uri="{FF2B5EF4-FFF2-40B4-BE49-F238E27FC236}">
                      <a16:creationId xmlns:a16="http://schemas.microsoft.com/office/drawing/2014/main" xmlns="" id="{10C6DC06-5024-4880-AD45-DFCF78B9822A}"/>
                    </a:ext>
                  </a:extLst>
                </p:cNvPr>
                <p:cNvGrpSpPr/>
                <p:nvPr/>
              </p:nvGrpSpPr>
              <p:grpSpPr>
                <a:xfrm>
                  <a:off x="8139062" y="8414503"/>
                  <a:ext cx="881257" cy="454722"/>
                  <a:chOff x="8139062" y="8414503"/>
                  <a:chExt cx="881257" cy="454722"/>
                </a:xfrm>
                <a:solidFill>
                  <a:srgbClr val="3C2868"/>
                </a:solidFill>
              </p:grpSpPr>
              <p:sp>
                <p:nvSpPr>
                  <p:cNvPr id="328" name="Freeform: Shape 327">
                    <a:extLst>
                      <a:ext uri="{FF2B5EF4-FFF2-40B4-BE49-F238E27FC236}">
                        <a16:creationId xmlns:a16="http://schemas.microsoft.com/office/drawing/2014/main" xmlns="" id="{18EBDED4-978C-41DD-A906-0D6A1B12B4D2}"/>
                      </a:ext>
                    </a:extLst>
                  </p:cNvPr>
                  <p:cNvSpPr/>
                  <p:nvPr/>
                </p:nvSpPr>
                <p:spPr>
                  <a:xfrm>
                    <a:off x="8139062" y="8438395"/>
                    <a:ext cx="260394" cy="250181"/>
                  </a:xfrm>
                  <a:custGeom>
                    <a:avLst/>
                    <a:gdLst>
                      <a:gd name="connsiteX0" fmla="*/ 253627 w 260394"/>
                      <a:gd name="connsiteY0" fmla="*/ 1340 h 250181"/>
                      <a:gd name="connsiteX1" fmla="*/ 119635 w 260394"/>
                      <a:gd name="connsiteY1" fmla="*/ 97048 h 250181"/>
                      <a:gd name="connsiteX2" fmla="*/ 0 w 260394"/>
                      <a:gd name="connsiteY2" fmla="*/ 245396 h 250181"/>
                      <a:gd name="connsiteX3" fmla="*/ 4785 w 260394"/>
                      <a:gd name="connsiteY3" fmla="*/ 250181 h 250181"/>
                      <a:gd name="connsiteX4" fmla="*/ 114850 w 260394"/>
                      <a:gd name="connsiteY4" fmla="*/ 116190 h 250181"/>
                      <a:gd name="connsiteX5" fmla="*/ 258413 w 260394"/>
                      <a:gd name="connsiteY5" fmla="*/ 6125 h 250181"/>
                      <a:gd name="connsiteX6" fmla="*/ 253627 w 260394"/>
                      <a:gd name="connsiteY6" fmla="*/ 1340 h 250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0394" h="250181">
                        <a:moveTo>
                          <a:pt x="253627" y="1340"/>
                        </a:moveTo>
                        <a:cubicBezTo>
                          <a:pt x="200987" y="20482"/>
                          <a:pt x="157919" y="58765"/>
                          <a:pt x="119635" y="97048"/>
                        </a:cubicBezTo>
                        <a:cubicBezTo>
                          <a:pt x="76567" y="144902"/>
                          <a:pt x="38283" y="197542"/>
                          <a:pt x="0" y="245396"/>
                        </a:cubicBezTo>
                        <a:cubicBezTo>
                          <a:pt x="0" y="250181"/>
                          <a:pt x="0" y="250181"/>
                          <a:pt x="4785" y="250181"/>
                        </a:cubicBezTo>
                        <a:cubicBezTo>
                          <a:pt x="43069" y="207113"/>
                          <a:pt x="76567" y="159258"/>
                          <a:pt x="114850" y="116190"/>
                        </a:cubicBezTo>
                        <a:cubicBezTo>
                          <a:pt x="157919" y="68336"/>
                          <a:pt x="205773" y="39623"/>
                          <a:pt x="258413" y="6125"/>
                        </a:cubicBezTo>
                        <a:cubicBezTo>
                          <a:pt x="263198" y="6125"/>
                          <a:pt x="258413" y="-3445"/>
                          <a:pt x="253627" y="1340"/>
                        </a:cubicBezTo>
                        <a:close/>
                      </a:path>
                    </a:pathLst>
                  </a:custGeom>
                  <a:solidFill>
                    <a:srgbClr val="3C2868"/>
                  </a:solidFill>
                  <a:ln w="47824" cap="flat">
                    <a:noFill/>
                    <a:prstDash val="solid"/>
                    <a:miter/>
                  </a:ln>
                </p:spPr>
                <p:txBody>
                  <a:bodyPr rtlCol="0" anchor="ctr"/>
                  <a:lstStyle/>
                  <a:p>
                    <a:endParaRPr lang="en-US"/>
                  </a:p>
                </p:txBody>
              </p:sp>
              <p:sp>
                <p:nvSpPr>
                  <p:cNvPr id="329" name="Freeform: Shape 328">
                    <a:extLst>
                      <a:ext uri="{FF2B5EF4-FFF2-40B4-BE49-F238E27FC236}">
                        <a16:creationId xmlns:a16="http://schemas.microsoft.com/office/drawing/2014/main" xmlns="" id="{468087B5-C415-4A85-A438-E56694756EA8}"/>
                      </a:ext>
                    </a:extLst>
                  </p:cNvPr>
                  <p:cNvSpPr/>
                  <p:nvPr/>
                </p:nvSpPr>
                <p:spPr>
                  <a:xfrm>
                    <a:off x="8344835" y="8482803"/>
                    <a:ext cx="191416" cy="295499"/>
                  </a:xfrm>
                  <a:custGeom>
                    <a:avLst/>
                    <a:gdLst>
                      <a:gd name="connsiteX0" fmla="*/ 181846 w 191416"/>
                      <a:gd name="connsiteY0" fmla="*/ 0 h 295499"/>
                      <a:gd name="connsiteX1" fmla="*/ 0 w 191416"/>
                      <a:gd name="connsiteY1" fmla="*/ 291910 h 295499"/>
                      <a:gd name="connsiteX2" fmla="*/ 4785 w 191416"/>
                      <a:gd name="connsiteY2" fmla="*/ 291910 h 295499"/>
                      <a:gd name="connsiteX3" fmla="*/ 86137 w 191416"/>
                      <a:gd name="connsiteY3" fmla="*/ 143562 h 295499"/>
                      <a:gd name="connsiteX4" fmla="*/ 191417 w 191416"/>
                      <a:gd name="connsiteY4" fmla="*/ 4785 h 295499"/>
                      <a:gd name="connsiteX5" fmla="*/ 181846 w 191416"/>
                      <a:gd name="connsiteY5" fmla="*/ 0 h 29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416" h="295499">
                        <a:moveTo>
                          <a:pt x="181846" y="0"/>
                        </a:moveTo>
                        <a:cubicBezTo>
                          <a:pt x="95708" y="76567"/>
                          <a:pt x="43068" y="186631"/>
                          <a:pt x="0" y="291910"/>
                        </a:cubicBezTo>
                        <a:cubicBezTo>
                          <a:pt x="0" y="296696"/>
                          <a:pt x="4785" y="296696"/>
                          <a:pt x="4785" y="291910"/>
                        </a:cubicBezTo>
                        <a:cubicBezTo>
                          <a:pt x="28712" y="239271"/>
                          <a:pt x="57425" y="191417"/>
                          <a:pt x="86137" y="143562"/>
                        </a:cubicBezTo>
                        <a:cubicBezTo>
                          <a:pt x="114850" y="90923"/>
                          <a:pt x="153133" y="47854"/>
                          <a:pt x="191417" y="4785"/>
                        </a:cubicBezTo>
                        <a:cubicBezTo>
                          <a:pt x="191417" y="4785"/>
                          <a:pt x="186631" y="0"/>
                          <a:pt x="181846" y="0"/>
                        </a:cubicBezTo>
                        <a:close/>
                      </a:path>
                    </a:pathLst>
                  </a:custGeom>
                  <a:solidFill>
                    <a:srgbClr val="3C2868"/>
                  </a:solidFill>
                  <a:ln w="47824" cap="flat">
                    <a:noFill/>
                    <a:prstDash val="solid"/>
                    <a:miter/>
                  </a:ln>
                </p:spPr>
                <p:txBody>
                  <a:bodyPr rtlCol="0" anchor="ctr"/>
                  <a:lstStyle/>
                  <a:p>
                    <a:endParaRPr lang="en-US"/>
                  </a:p>
                </p:txBody>
              </p:sp>
              <p:sp>
                <p:nvSpPr>
                  <p:cNvPr id="330" name="Freeform: Shape 329">
                    <a:extLst>
                      <a:ext uri="{FF2B5EF4-FFF2-40B4-BE49-F238E27FC236}">
                        <a16:creationId xmlns:a16="http://schemas.microsoft.com/office/drawing/2014/main" xmlns="" id="{FAAD11EA-2281-44D0-8AA7-51209123DEB9}"/>
                      </a:ext>
                    </a:extLst>
                  </p:cNvPr>
                  <p:cNvSpPr/>
                  <p:nvPr/>
                </p:nvSpPr>
                <p:spPr>
                  <a:xfrm>
                    <a:off x="8497968" y="8458876"/>
                    <a:ext cx="129946" cy="167489"/>
                  </a:xfrm>
                  <a:custGeom>
                    <a:avLst/>
                    <a:gdLst>
                      <a:gd name="connsiteX0" fmla="*/ 124421 w 129946"/>
                      <a:gd name="connsiteY0" fmla="*/ 0 h 167489"/>
                      <a:gd name="connsiteX1" fmla="*/ 0 w 129946"/>
                      <a:gd name="connsiteY1" fmla="*/ 162704 h 167489"/>
                      <a:gd name="connsiteX2" fmla="*/ 4785 w 129946"/>
                      <a:gd name="connsiteY2" fmla="*/ 167490 h 167489"/>
                      <a:gd name="connsiteX3" fmla="*/ 124421 w 129946"/>
                      <a:gd name="connsiteY3" fmla="*/ 9571 h 167489"/>
                      <a:gd name="connsiteX4" fmla="*/ 124421 w 129946"/>
                      <a:gd name="connsiteY4" fmla="*/ 0 h 167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946" h="167489">
                        <a:moveTo>
                          <a:pt x="124421" y="0"/>
                        </a:moveTo>
                        <a:cubicBezTo>
                          <a:pt x="62211" y="33498"/>
                          <a:pt x="28712" y="100494"/>
                          <a:pt x="0" y="162704"/>
                        </a:cubicBezTo>
                        <a:cubicBezTo>
                          <a:pt x="0" y="167490"/>
                          <a:pt x="4785" y="167490"/>
                          <a:pt x="4785" y="167490"/>
                        </a:cubicBezTo>
                        <a:cubicBezTo>
                          <a:pt x="38283" y="105279"/>
                          <a:pt x="71781" y="52640"/>
                          <a:pt x="124421" y="9571"/>
                        </a:cubicBezTo>
                        <a:cubicBezTo>
                          <a:pt x="133992" y="4785"/>
                          <a:pt x="129206" y="0"/>
                          <a:pt x="124421" y="0"/>
                        </a:cubicBezTo>
                        <a:close/>
                      </a:path>
                    </a:pathLst>
                  </a:custGeom>
                  <a:solidFill>
                    <a:srgbClr val="3C2868"/>
                  </a:solidFill>
                  <a:ln w="47824" cap="flat">
                    <a:noFill/>
                    <a:prstDash val="solid"/>
                    <a:miter/>
                  </a:ln>
                </p:spPr>
                <p:txBody>
                  <a:bodyPr rtlCol="0" anchor="ctr"/>
                  <a:lstStyle/>
                  <a:p>
                    <a:endParaRPr lang="en-US"/>
                  </a:p>
                </p:txBody>
              </p:sp>
              <p:sp>
                <p:nvSpPr>
                  <p:cNvPr id="331" name="Freeform: Shape 330">
                    <a:extLst>
                      <a:ext uri="{FF2B5EF4-FFF2-40B4-BE49-F238E27FC236}">
                        <a16:creationId xmlns:a16="http://schemas.microsoft.com/office/drawing/2014/main" xmlns="" id="{A71B7FA2-5A39-4CA4-9E26-75709E0BA4B0}"/>
                      </a:ext>
                    </a:extLst>
                  </p:cNvPr>
                  <p:cNvSpPr/>
                  <p:nvPr/>
                </p:nvSpPr>
                <p:spPr>
                  <a:xfrm>
                    <a:off x="8922566" y="8414503"/>
                    <a:ext cx="97752" cy="454722"/>
                  </a:xfrm>
                  <a:custGeom>
                    <a:avLst/>
                    <a:gdLst>
                      <a:gd name="connsiteX0" fmla="*/ 92227 w 97752"/>
                      <a:gd name="connsiteY0" fmla="*/ 197506 h 454722"/>
                      <a:gd name="connsiteX1" fmla="*/ 10875 w 97752"/>
                      <a:gd name="connsiteY1" fmla="*/ 1304 h 454722"/>
                      <a:gd name="connsiteX2" fmla="*/ 1304 w 97752"/>
                      <a:gd name="connsiteY2" fmla="*/ 10875 h 454722"/>
                      <a:gd name="connsiteX3" fmla="*/ 77871 w 97752"/>
                      <a:gd name="connsiteY3" fmla="*/ 202292 h 454722"/>
                      <a:gd name="connsiteX4" fmla="*/ 82656 w 97752"/>
                      <a:gd name="connsiteY4" fmla="*/ 317142 h 454722"/>
                      <a:gd name="connsiteX5" fmla="*/ 63514 w 97752"/>
                      <a:gd name="connsiteY5" fmla="*/ 451133 h 454722"/>
                      <a:gd name="connsiteX6" fmla="*/ 68300 w 97752"/>
                      <a:gd name="connsiteY6" fmla="*/ 451133 h 454722"/>
                      <a:gd name="connsiteX7" fmla="*/ 92227 w 97752"/>
                      <a:gd name="connsiteY7" fmla="*/ 331498 h 454722"/>
                      <a:gd name="connsiteX8" fmla="*/ 92227 w 97752"/>
                      <a:gd name="connsiteY8" fmla="*/ 197506 h 454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752" h="454722">
                        <a:moveTo>
                          <a:pt x="92227" y="197506"/>
                        </a:moveTo>
                        <a:cubicBezTo>
                          <a:pt x="82656" y="130510"/>
                          <a:pt x="63514" y="49158"/>
                          <a:pt x="10875" y="1304"/>
                        </a:cubicBezTo>
                        <a:cubicBezTo>
                          <a:pt x="6090" y="-3481"/>
                          <a:pt x="-3481" y="6090"/>
                          <a:pt x="1304" y="10875"/>
                        </a:cubicBezTo>
                        <a:cubicBezTo>
                          <a:pt x="44373" y="68300"/>
                          <a:pt x="68300" y="130510"/>
                          <a:pt x="77871" y="202292"/>
                        </a:cubicBezTo>
                        <a:cubicBezTo>
                          <a:pt x="82656" y="240575"/>
                          <a:pt x="87442" y="278858"/>
                          <a:pt x="82656" y="317142"/>
                        </a:cubicBezTo>
                        <a:cubicBezTo>
                          <a:pt x="82656" y="360210"/>
                          <a:pt x="82656" y="408065"/>
                          <a:pt x="63514" y="451133"/>
                        </a:cubicBezTo>
                        <a:cubicBezTo>
                          <a:pt x="63514" y="455919"/>
                          <a:pt x="68300" y="455919"/>
                          <a:pt x="68300" y="451133"/>
                        </a:cubicBezTo>
                        <a:cubicBezTo>
                          <a:pt x="87442" y="412850"/>
                          <a:pt x="87442" y="374566"/>
                          <a:pt x="92227" y="331498"/>
                        </a:cubicBezTo>
                        <a:cubicBezTo>
                          <a:pt x="101798" y="288429"/>
                          <a:pt x="97013" y="245360"/>
                          <a:pt x="92227" y="197506"/>
                        </a:cubicBezTo>
                        <a:close/>
                      </a:path>
                    </a:pathLst>
                  </a:custGeom>
                  <a:solidFill>
                    <a:srgbClr val="3C2868"/>
                  </a:solidFill>
                  <a:ln w="47824" cap="flat">
                    <a:noFill/>
                    <a:prstDash val="solid"/>
                    <a:miter/>
                  </a:ln>
                </p:spPr>
                <p:txBody>
                  <a:bodyPr rtlCol="0" anchor="ctr"/>
                  <a:lstStyle/>
                  <a:p>
                    <a:endParaRPr lang="en-US"/>
                  </a:p>
                </p:txBody>
              </p:sp>
            </p:grpSp>
            <p:grpSp>
              <p:nvGrpSpPr>
                <p:cNvPr id="321" name="Graphic 3">
                  <a:extLst>
                    <a:ext uri="{FF2B5EF4-FFF2-40B4-BE49-F238E27FC236}">
                      <a16:creationId xmlns:a16="http://schemas.microsoft.com/office/drawing/2014/main" xmlns="" id="{4AAA9CE4-B1F6-48C5-896A-06307F078496}"/>
                    </a:ext>
                  </a:extLst>
                </p:cNvPr>
                <p:cNvGrpSpPr/>
                <p:nvPr/>
              </p:nvGrpSpPr>
              <p:grpSpPr>
                <a:xfrm>
                  <a:off x="8335264" y="8353597"/>
                  <a:ext cx="823092" cy="167489"/>
                  <a:chOff x="8335264" y="8353597"/>
                  <a:chExt cx="823092" cy="167489"/>
                </a:xfrm>
              </p:grpSpPr>
              <p:sp>
                <p:nvSpPr>
                  <p:cNvPr id="326" name="Freeform: Shape 325">
                    <a:extLst>
                      <a:ext uri="{FF2B5EF4-FFF2-40B4-BE49-F238E27FC236}">
                        <a16:creationId xmlns:a16="http://schemas.microsoft.com/office/drawing/2014/main" xmlns="" id="{AE9D234C-AA5A-4FD1-86FE-64FC61670EDE}"/>
                      </a:ext>
                    </a:extLst>
                  </p:cNvPr>
                  <p:cNvSpPr/>
                  <p:nvPr/>
                </p:nvSpPr>
                <p:spPr>
                  <a:xfrm>
                    <a:off x="8344835" y="8369121"/>
                    <a:ext cx="799164" cy="147373"/>
                  </a:xfrm>
                  <a:custGeom>
                    <a:avLst/>
                    <a:gdLst>
                      <a:gd name="connsiteX0" fmla="*/ 81352 w 799164"/>
                      <a:gd name="connsiteY0" fmla="*/ 118467 h 147373"/>
                      <a:gd name="connsiteX1" fmla="*/ 215344 w 799164"/>
                      <a:gd name="connsiteY1" fmla="*/ 142395 h 147373"/>
                      <a:gd name="connsiteX2" fmla="*/ 502469 w 799164"/>
                      <a:gd name="connsiteY2" fmla="*/ 132824 h 147373"/>
                      <a:gd name="connsiteX3" fmla="*/ 736954 w 799164"/>
                      <a:gd name="connsiteY3" fmla="*/ 89755 h 147373"/>
                      <a:gd name="connsiteX4" fmla="*/ 799165 w 799164"/>
                      <a:gd name="connsiteY4" fmla="*/ 61042 h 147373"/>
                      <a:gd name="connsiteX5" fmla="*/ 784808 w 799164"/>
                      <a:gd name="connsiteY5" fmla="*/ 41901 h 147373"/>
                      <a:gd name="connsiteX6" fmla="*/ 770452 w 799164"/>
                      <a:gd name="connsiteY6" fmla="*/ 22759 h 147373"/>
                      <a:gd name="connsiteX7" fmla="*/ 708242 w 799164"/>
                      <a:gd name="connsiteY7" fmla="*/ 3617 h 147373"/>
                      <a:gd name="connsiteX8" fmla="*/ 421117 w 799164"/>
                      <a:gd name="connsiteY8" fmla="*/ 46686 h 147373"/>
                      <a:gd name="connsiteX9" fmla="*/ 282339 w 799164"/>
                      <a:gd name="connsiteY9" fmla="*/ 56257 h 147373"/>
                      <a:gd name="connsiteX10" fmla="*/ 133991 w 799164"/>
                      <a:gd name="connsiteY10" fmla="*/ 61042 h 147373"/>
                      <a:gd name="connsiteX11" fmla="*/ 71781 w 799164"/>
                      <a:gd name="connsiteY11" fmla="*/ 46686 h 147373"/>
                      <a:gd name="connsiteX12" fmla="*/ 38283 w 799164"/>
                      <a:gd name="connsiteY12" fmla="*/ 46686 h 147373"/>
                      <a:gd name="connsiteX13" fmla="*/ 23927 w 799164"/>
                      <a:gd name="connsiteY13" fmla="*/ 61042 h 147373"/>
                      <a:gd name="connsiteX14" fmla="*/ 0 w 799164"/>
                      <a:gd name="connsiteY14" fmla="*/ 89755 h 147373"/>
                      <a:gd name="connsiteX15" fmla="*/ 0 w 799164"/>
                      <a:gd name="connsiteY15" fmla="*/ 89755 h 147373"/>
                      <a:gd name="connsiteX16" fmla="*/ 19141 w 799164"/>
                      <a:gd name="connsiteY16" fmla="*/ 99326 h 147373"/>
                      <a:gd name="connsiteX17" fmla="*/ 81352 w 799164"/>
                      <a:gd name="connsiteY17" fmla="*/ 118467 h 147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99164" h="147373">
                        <a:moveTo>
                          <a:pt x="81352" y="118467"/>
                        </a:moveTo>
                        <a:cubicBezTo>
                          <a:pt x="124421" y="128038"/>
                          <a:pt x="172275" y="137609"/>
                          <a:pt x="215344" y="142395"/>
                        </a:cubicBezTo>
                        <a:cubicBezTo>
                          <a:pt x="311052" y="151965"/>
                          <a:pt x="406761" y="147180"/>
                          <a:pt x="502469" y="132824"/>
                        </a:cubicBezTo>
                        <a:cubicBezTo>
                          <a:pt x="579035" y="123253"/>
                          <a:pt x="660387" y="113682"/>
                          <a:pt x="736954" y="89755"/>
                        </a:cubicBezTo>
                        <a:cubicBezTo>
                          <a:pt x="760881" y="80184"/>
                          <a:pt x="780023" y="70613"/>
                          <a:pt x="799165" y="61042"/>
                        </a:cubicBezTo>
                        <a:cubicBezTo>
                          <a:pt x="794379" y="56257"/>
                          <a:pt x="789594" y="46686"/>
                          <a:pt x="784808" y="41901"/>
                        </a:cubicBezTo>
                        <a:cubicBezTo>
                          <a:pt x="780023" y="37115"/>
                          <a:pt x="775238" y="27544"/>
                          <a:pt x="770452" y="22759"/>
                        </a:cubicBezTo>
                        <a:cubicBezTo>
                          <a:pt x="751310" y="-5953"/>
                          <a:pt x="736954" y="-1168"/>
                          <a:pt x="708242" y="3617"/>
                        </a:cubicBezTo>
                        <a:cubicBezTo>
                          <a:pt x="612533" y="8403"/>
                          <a:pt x="516825" y="37115"/>
                          <a:pt x="421117" y="46686"/>
                        </a:cubicBezTo>
                        <a:cubicBezTo>
                          <a:pt x="373262" y="51472"/>
                          <a:pt x="330194" y="51472"/>
                          <a:pt x="282339" y="56257"/>
                        </a:cubicBezTo>
                        <a:cubicBezTo>
                          <a:pt x="234485" y="61042"/>
                          <a:pt x="186631" y="65828"/>
                          <a:pt x="133991" y="61042"/>
                        </a:cubicBezTo>
                        <a:cubicBezTo>
                          <a:pt x="114850" y="61042"/>
                          <a:pt x="90923" y="51472"/>
                          <a:pt x="71781" y="46686"/>
                        </a:cubicBezTo>
                        <a:cubicBezTo>
                          <a:pt x="62210" y="41901"/>
                          <a:pt x="47854" y="41901"/>
                          <a:pt x="38283" y="46686"/>
                        </a:cubicBezTo>
                        <a:cubicBezTo>
                          <a:pt x="33498" y="46686"/>
                          <a:pt x="28712" y="56257"/>
                          <a:pt x="23927" y="61042"/>
                        </a:cubicBezTo>
                        <a:cubicBezTo>
                          <a:pt x="14356" y="70613"/>
                          <a:pt x="4785" y="75399"/>
                          <a:pt x="0" y="89755"/>
                        </a:cubicBezTo>
                        <a:cubicBezTo>
                          <a:pt x="0" y="89755"/>
                          <a:pt x="0" y="89755"/>
                          <a:pt x="0" y="89755"/>
                        </a:cubicBezTo>
                        <a:cubicBezTo>
                          <a:pt x="4785" y="94540"/>
                          <a:pt x="14356" y="99326"/>
                          <a:pt x="19141" y="99326"/>
                        </a:cubicBezTo>
                        <a:cubicBezTo>
                          <a:pt x="38283" y="108896"/>
                          <a:pt x="62210" y="113682"/>
                          <a:pt x="81352" y="118467"/>
                        </a:cubicBezTo>
                        <a:close/>
                      </a:path>
                    </a:pathLst>
                  </a:custGeom>
                  <a:solidFill>
                    <a:srgbClr val="602483"/>
                  </a:solidFill>
                  <a:ln w="47824" cap="flat">
                    <a:noFill/>
                    <a:prstDash val="solid"/>
                    <a:miter/>
                  </a:ln>
                </p:spPr>
                <p:txBody>
                  <a:bodyPr rtlCol="0" anchor="ctr"/>
                  <a:lstStyle/>
                  <a:p>
                    <a:endParaRPr lang="en-US"/>
                  </a:p>
                </p:txBody>
              </p:sp>
              <p:sp>
                <p:nvSpPr>
                  <p:cNvPr id="327" name="Freeform: Shape 326">
                    <a:extLst>
                      <a:ext uri="{FF2B5EF4-FFF2-40B4-BE49-F238E27FC236}">
                        <a16:creationId xmlns:a16="http://schemas.microsoft.com/office/drawing/2014/main" xmlns="" id="{54E78880-1406-4AD4-BFCC-89A383F8B456}"/>
                      </a:ext>
                    </a:extLst>
                  </p:cNvPr>
                  <p:cNvSpPr/>
                  <p:nvPr/>
                </p:nvSpPr>
                <p:spPr>
                  <a:xfrm>
                    <a:off x="8335264" y="8353597"/>
                    <a:ext cx="823092" cy="167489"/>
                  </a:xfrm>
                  <a:custGeom>
                    <a:avLst/>
                    <a:gdLst>
                      <a:gd name="connsiteX0" fmla="*/ 330194 w 823092"/>
                      <a:gd name="connsiteY0" fmla="*/ 167490 h 167489"/>
                      <a:gd name="connsiteX1" fmla="*/ 330194 w 823092"/>
                      <a:gd name="connsiteY1" fmla="*/ 167490 h 167489"/>
                      <a:gd name="connsiteX2" fmla="*/ 224915 w 823092"/>
                      <a:gd name="connsiteY2" fmla="*/ 162704 h 167489"/>
                      <a:gd name="connsiteX3" fmla="*/ 86138 w 823092"/>
                      <a:gd name="connsiteY3" fmla="*/ 138777 h 167489"/>
                      <a:gd name="connsiteX4" fmla="*/ 23927 w 823092"/>
                      <a:gd name="connsiteY4" fmla="*/ 119635 h 167489"/>
                      <a:gd name="connsiteX5" fmla="*/ 4785 w 823092"/>
                      <a:gd name="connsiteY5" fmla="*/ 110065 h 167489"/>
                      <a:gd name="connsiteX6" fmla="*/ 0 w 823092"/>
                      <a:gd name="connsiteY6" fmla="*/ 105279 h 167489"/>
                      <a:gd name="connsiteX7" fmla="*/ 4785 w 823092"/>
                      <a:gd name="connsiteY7" fmla="*/ 100494 h 167489"/>
                      <a:gd name="connsiteX8" fmla="*/ 28712 w 823092"/>
                      <a:gd name="connsiteY8" fmla="*/ 76567 h 167489"/>
                      <a:gd name="connsiteX9" fmla="*/ 33498 w 823092"/>
                      <a:gd name="connsiteY9" fmla="*/ 71781 h 167489"/>
                      <a:gd name="connsiteX10" fmla="*/ 47854 w 823092"/>
                      <a:gd name="connsiteY10" fmla="*/ 52640 h 167489"/>
                      <a:gd name="connsiteX11" fmla="*/ 86138 w 823092"/>
                      <a:gd name="connsiteY11" fmla="*/ 52640 h 167489"/>
                      <a:gd name="connsiteX12" fmla="*/ 148348 w 823092"/>
                      <a:gd name="connsiteY12" fmla="*/ 66996 h 167489"/>
                      <a:gd name="connsiteX13" fmla="*/ 186631 w 823092"/>
                      <a:gd name="connsiteY13" fmla="*/ 66996 h 167489"/>
                      <a:gd name="connsiteX14" fmla="*/ 258413 w 823092"/>
                      <a:gd name="connsiteY14" fmla="*/ 62211 h 167489"/>
                      <a:gd name="connsiteX15" fmla="*/ 296696 w 823092"/>
                      <a:gd name="connsiteY15" fmla="*/ 57425 h 167489"/>
                      <a:gd name="connsiteX16" fmla="*/ 330194 w 823092"/>
                      <a:gd name="connsiteY16" fmla="*/ 57425 h 167489"/>
                      <a:gd name="connsiteX17" fmla="*/ 435473 w 823092"/>
                      <a:gd name="connsiteY17" fmla="*/ 47854 h 167489"/>
                      <a:gd name="connsiteX18" fmla="*/ 569465 w 823092"/>
                      <a:gd name="connsiteY18" fmla="*/ 23927 h 167489"/>
                      <a:gd name="connsiteX19" fmla="*/ 722598 w 823092"/>
                      <a:gd name="connsiteY19" fmla="*/ 0 h 167489"/>
                      <a:gd name="connsiteX20" fmla="*/ 732169 w 823092"/>
                      <a:gd name="connsiteY20" fmla="*/ 0 h 167489"/>
                      <a:gd name="connsiteX21" fmla="*/ 751311 w 823092"/>
                      <a:gd name="connsiteY21" fmla="*/ 0 h 167489"/>
                      <a:gd name="connsiteX22" fmla="*/ 789594 w 823092"/>
                      <a:gd name="connsiteY22" fmla="*/ 23927 h 167489"/>
                      <a:gd name="connsiteX23" fmla="*/ 794379 w 823092"/>
                      <a:gd name="connsiteY23" fmla="*/ 28713 h 167489"/>
                      <a:gd name="connsiteX24" fmla="*/ 803950 w 823092"/>
                      <a:gd name="connsiteY24" fmla="*/ 43069 h 167489"/>
                      <a:gd name="connsiteX25" fmla="*/ 818306 w 823092"/>
                      <a:gd name="connsiteY25" fmla="*/ 62211 h 167489"/>
                      <a:gd name="connsiteX26" fmla="*/ 823092 w 823092"/>
                      <a:gd name="connsiteY26" fmla="*/ 66996 h 167489"/>
                      <a:gd name="connsiteX27" fmla="*/ 818306 w 823092"/>
                      <a:gd name="connsiteY27" fmla="*/ 71781 h 167489"/>
                      <a:gd name="connsiteX28" fmla="*/ 756096 w 823092"/>
                      <a:gd name="connsiteY28" fmla="*/ 100494 h 167489"/>
                      <a:gd name="connsiteX29" fmla="*/ 545538 w 823092"/>
                      <a:gd name="connsiteY29" fmla="*/ 143562 h 167489"/>
                      <a:gd name="connsiteX30" fmla="*/ 521611 w 823092"/>
                      <a:gd name="connsiteY30" fmla="*/ 148348 h 167489"/>
                      <a:gd name="connsiteX31" fmla="*/ 330194 w 823092"/>
                      <a:gd name="connsiteY31" fmla="*/ 167490 h 167489"/>
                      <a:gd name="connsiteX32" fmla="*/ 19142 w 823092"/>
                      <a:gd name="connsiteY32" fmla="*/ 100494 h 167489"/>
                      <a:gd name="connsiteX33" fmla="*/ 33498 w 823092"/>
                      <a:gd name="connsiteY33" fmla="*/ 110065 h 167489"/>
                      <a:gd name="connsiteX34" fmla="*/ 95708 w 823092"/>
                      <a:gd name="connsiteY34" fmla="*/ 129206 h 167489"/>
                      <a:gd name="connsiteX35" fmla="*/ 229700 w 823092"/>
                      <a:gd name="connsiteY35" fmla="*/ 153134 h 167489"/>
                      <a:gd name="connsiteX36" fmla="*/ 334979 w 823092"/>
                      <a:gd name="connsiteY36" fmla="*/ 157919 h 167489"/>
                      <a:gd name="connsiteX37" fmla="*/ 521611 w 823092"/>
                      <a:gd name="connsiteY37" fmla="*/ 143562 h 167489"/>
                      <a:gd name="connsiteX38" fmla="*/ 545538 w 823092"/>
                      <a:gd name="connsiteY38" fmla="*/ 138777 h 167489"/>
                      <a:gd name="connsiteX39" fmla="*/ 751311 w 823092"/>
                      <a:gd name="connsiteY39" fmla="*/ 95708 h 167489"/>
                      <a:gd name="connsiteX40" fmla="*/ 808736 w 823092"/>
                      <a:gd name="connsiteY40" fmla="*/ 66996 h 167489"/>
                      <a:gd name="connsiteX41" fmla="*/ 799165 w 823092"/>
                      <a:gd name="connsiteY41" fmla="*/ 52640 h 167489"/>
                      <a:gd name="connsiteX42" fmla="*/ 799165 w 823092"/>
                      <a:gd name="connsiteY42" fmla="*/ 52640 h 167489"/>
                      <a:gd name="connsiteX43" fmla="*/ 789594 w 823092"/>
                      <a:gd name="connsiteY43" fmla="*/ 38283 h 167489"/>
                      <a:gd name="connsiteX44" fmla="*/ 784809 w 823092"/>
                      <a:gd name="connsiteY44" fmla="*/ 33498 h 167489"/>
                      <a:gd name="connsiteX45" fmla="*/ 736954 w 823092"/>
                      <a:gd name="connsiteY45" fmla="*/ 14356 h 167489"/>
                      <a:gd name="connsiteX46" fmla="*/ 727384 w 823092"/>
                      <a:gd name="connsiteY46" fmla="*/ 14356 h 167489"/>
                      <a:gd name="connsiteX47" fmla="*/ 579035 w 823092"/>
                      <a:gd name="connsiteY47" fmla="*/ 38283 h 167489"/>
                      <a:gd name="connsiteX48" fmla="*/ 440259 w 823092"/>
                      <a:gd name="connsiteY48" fmla="*/ 62211 h 167489"/>
                      <a:gd name="connsiteX49" fmla="*/ 330194 w 823092"/>
                      <a:gd name="connsiteY49" fmla="*/ 71781 h 167489"/>
                      <a:gd name="connsiteX50" fmla="*/ 296696 w 823092"/>
                      <a:gd name="connsiteY50" fmla="*/ 71781 h 167489"/>
                      <a:gd name="connsiteX51" fmla="*/ 258413 w 823092"/>
                      <a:gd name="connsiteY51" fmla="*/ 76567 h 167489"/>
                      <a:gd name="connsiteX52" fmla="*/ 148348 w 823092"/>
                      <a:gd name="connsiteY52" fmla="*/ 76567 h 167489"/>
                      <a:gd name="connsiteX53" fmla="*/ 86138 w 823092"/>
                      <a:gd name="connsiteY53" fmla="*/ 62211 h 167489"/>
                      <a:gd name="connsiteX54" fmla="*/ 52640 w 823092"/>
                      <a:gd name="connsiteY54" fmla="*/ 62211 h 167489"/>
                      <a:gd name="connsiteX55" fmla="*/ 43069 w 823092"/>
                      <a:gd name="connsiteY55" fmla="*/ 76567 h 167489"/>
                      <a:gd name="connsiteX56" fmla="*/ 43069 w 823092"/>
                      <a:gd name="connsiteY56" fmla="*/ 76567 h 167489"/>
                      <a:gd name="connsiteX57" fmla="*/ 38283 w 823092"/>
                      <a:gd name="connsiteY57" fmla="*/ 81352 h 167489"/>
                      <a:gd name="connsiteX58" fmla="*/ 19142 w 823092"/>
                      <a:gd name="connsiteY58" fmla="*/ 100494 h 167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823092" h="167489">
                        <a:moveTo>
                          <a:pt x="330194" y="167490"/>
                        </a:moveTo>
                        <a:lnTo>
                          <a:pt x="330194" y="167490"/>
                        </a:lnTo>
                        <a:cubicBezTo>
                          <a:pt x="296696" y="167490"/>
                          <a:pt x="258413" y="167490"/>
                          <a:pt x="224915" y="162704"/>
                        </a:cubicBezTo>
                        <a:cubicBezTo>
                          <a:pt x="177061" y="157919"/>
                          <a:pt x="129206" y="148348"/>
                          <a:pt x="86138" y="138777"/>
                        </a:cubicBezTo>
                        <a:cubicBezTo>
                          <a:pt x="62211" y="133992"/>
                          <a:pt x="43069" y="129206"/>
                          <a:pt x="23927" y="119635"/>
                        </a:cubicBezTo>
                        <a:cubicBezTo>
                          <a:pt x="14356" y="114850"/>
                          <a:pt x="9571" y="110065"/>
                          <a:pt x="4785" y="110065"/>
                        </a:cubicBezTo>
                        <a:lnTo>
                          <a:pt x="0" y="105279"/>
                        </a:lnTo>
                        <a:lnTo>
                          <a:pt x="4785" y="100494"/>
                        </a:lnTo>
                        <a:cubicBezTo>
                          <a:pt x="9571" y="90923"/>
                          <a:pt x="19142" y="81352"/>
                          <a:pt x="28712" y="76567"/>
                        </a:cubicBezTo>
                        <a:lnTo>
                          <a:pt x="33498" y="71781"/>
                        </a:lnTo>
                        <a:cubicBezTo>
                          <a:pt x="38283" y="66996"/>
                          <a:pt x="43069" y="57425"/>
                          <a:pt x="47854" y="52640"/>
                        </a:cubicBezTo>
                        <a:cubicBezTo>
                          <a:pt x="62211" y="47854"/>
                          <a:pt x="71781" y="52640"/>
                          <a:pt x="86138" y="52640"/>
                        </a:cubicBezTo>
                        <a:cubicBezTo>
                          <a:pt x="110065" y="57425"/>
                          <a:pt x="129206" y="62211"/>
                          <a:pt x="148348" y="66996"/>
                        </a:cubicBezTo>
                        <a:cubicBezTo>
                          <a:pt x="162704" y="66996"/>
                          <a:pt x="172275" y="66996"/>
                          <a:pt x="186631" y="66996"/>
                        </a:cubicBezTo>
                        <a:cubicBezTo>
                          <a:pt x="210558" y="66996"/>
                          <a:pt x="234486" y="66996"/>
                          <a:pt x="258413" y="62211"/>
                        </a:cubicBezTo>
                        <a:cubicBezTo>
                          <a:pt x="272769" y="62211"/>
                          <a:pt x="282340" y="62211"/>
                          <a:pt x="296696" y="57425"/>
                        </a:cubicBezTo>
                        <a:lnTo>
                          <a:pt x="330194" y="57425"/>
                        </a:lnTo>
                        <a:cubicBezTo>
                          <a:pt x="363692" y="57425"/>
                          <a:pt x="401975" y="52640"/>
                          <a:pt x="435473" y="47854"/>
                        </a:cubicBezTo>
                        <a:cubicBezTo>
                          <a:pt x="483327" y="43069"/>
                          <a:pt x="526396" y="33498"/>
                          <a:pt x="569465" y="23927"/>
                        </a:cubicBezTo>
                        <a:cubicBezTo>
                          <a:pt x="617319" y="14356"/>
                          <a:pt x="669958" y="4786"/>
                          <a:pt x="722598" y="0"/>
                        </a:cubicBezTo>
                        <a:cubicBezTo>
                          <a:pt x="727384" y="0"/>
                          <a:pt x="732169" y="0"/>
                          <a:pt x="732169" y="0"/>
                        </a:cubicBezTo>
                        <a:cubicBezTo>
                          <a:pt x="736954" y="0"/>
                          <a:pt x="741740" y="0"/>
                          <a:pt x="751311" y="0"/>
                        </a:cubicBezTo>
                        <a:cubicBezTo>
                          <a:pt x="765667" y="0"/>
                          <a:pt x="780023" y="4786"/>
                          <a:pt x="789594" y="23927"/>
                        </a:cubicBezTo>
                        <a:lnTo>
                          <a:pt x="794379" y="28713"/>
                        </a:lnTo>
                        <a:cubicBezTo>
                          <a:pt x="799165" y="33498"/>
                          <a:pt x="799165" y="38283"/>
                          <a:pt x="803950" y="43069"/>
                        </a:cubicBezTo>
                        <a:cubicBezTo>
                          <a:pt x="808736" y="47854"/>
                          <a:pt x="813521" y="57425"/>
                          <a:pt x="818306" y="62211"/>
                        </a:cubicBezTo>
                        <a:lnTo>
                          <a:pt x="823092" y="66996"/>
                        </a:lnTo>
                        <a:lnTo>
                          <a:pt x="818306" y="71781"/>
                        </a:lnTo>
                        <a:cubicBezTo>
                          <a:pt x="799165" y="86138"/>
                          <a:pt x="775238" y="95708"/>
                          <a:pt x="756096" y="100494"/>
                        </a:cubicBezTo>
                        <a:cubicBezTo>
                          <a:pt x="689100" y="124421"/>
                          <a:pt x="617319" y="133992"/>
                          <a:pt x="545538" y="143562"/>
                        </a:cubicBezTo>
                        <a:lnTo>
                          <a:pt x="521611" y="148348"/>
                        </a:lnTo>
                        <a:cubicBezTo>
                          <a:pt x="449829" y="162704"/>
                          <a:pt x="387619" y="167490"/>
                          <a:pt x="330194" y="167490"/>
                        </a:cubicBezTo>
                        <a:close/>
                        <a:moveTo>
                          <a:pt x="19142" y="100494"/>
                        </a:moveTo>
                        <a:cubicBezTo>
                          <a:pt x="23927" y="105279"/>
                          <a:pt x="28712" y="105279"/>
                          <a:pt x="33498" y="110065"/>
                        </a:cubicBezTo>
                        <a:cubicBezTo>
                          <a:pt x="47854" y="114850"/>
                          <a:pt x="66996" y="119635"/>
                          <a:pt x="95708" y="129206"/>
                        </a:cubicBezTo>
                        <a:cubicBezTo>
                          <a:pt x="133992" y="138777"/>
                          <a:pt x="181846" y="148348"/>
                          <a:pt x="229700" y="153134"/>
                        </a:cubicBezTo>
                        <a:cubicBezTo>
                          <a:pt x="263198" y="157919"/>
                          <a:pt x="296696" y="157919"/>
                          <a:pt x="334979" y="157919"/>
                        </a:cubicBezTo>
                        <a:cubicBezTo>
                          <a:pt x="392404" y="157919"/>
                          <a:pt x="454615" y="153134"/>
                          <a:pt x="521611" y="143562"/>
                        </a:cubicBezTo>
                        <a:lnTo>
                          <a:pt x="545538" y="138777"/>
                        </a:lnTo>
                        <a:cubicBezTo>
                          <a:pt x="617319" y="129206"/>
                          <a:pt x="689100" y="119635"/>
                          <a:pt x="751311" y="95708"/>
                        </a:cubicBezTo>
                        <a:cubicBezTo>
                          <a:pt x="770452" y="90923"/>
                          <a:pt x="789594" y="81352"/>
                          <a:pt x="808736" y="66996"/>
                        </a:cubicBezTo>
                        <a:cubicBezTo>
                          <a:pt x="803950" y="62211"/>
                          <a:pt x="799165" y="57425"/>
                          <a:pt x="799165" y="52640"/>
                        </a:cubicBezTo>
                        <a:lnTo>
                          <a:pt x="799165" y="52640"/>
                        </a:lnTo>
                        <a:cubicBezTo>
                          <a:pt x="794379" y="47854"/>
                          <a:pt x="794379" y="43069"/>
                          <a:pt x="789594" y="38283"/>
                        </a:cubicBezTo>
                        <a:lnTo>
                          <a:pt x="784809" y="33498"/>
                        </a:lnTo>
                        <a:cubicBezTo>
                          <a:pt x="770452" y="9571"/>
                          <a:pt x="760881" y="14356"/>
                          <a:pt x="736954" y="14356"/>
                        </a:cubicBezTo>
                        <a:cubicBezTo>
                          <a:pt x="732169" y="14356"/>
                          <a:pt x="727384" y="14356"/>
                          <a:pt x="727384" y="14356"/>
                        </a:cubicBezTo>
                        <a:cubicBezTo>
                          <a:pt x="674744" y="19142"/>
                          <a:pt x="626890" y="28713"/>
                          <a:pt x="579035" y="38283"/>
                        </a:cubicBezTo>
                        <a:cubicBezTo>
                          <a:pt x="535967" y="47854"/>
                          <a:pt x="488113" y="57425"/>
                          <a:pt x="440259" y="62211"/>
                        </a:cubicBezTo>
                        <a:cubicBezTo>
                          <a:pt x="401975" y="66996"/>
                          <a:pt x="368477" y="66996"/>
                          <a:pt x="330194" y="71781"/>
                        </a:cubicBezTo>
                        <a:lnTo>
                          <a:pt x="296696" y="71781"/>
                        </a:lnTo>
                        <a:cubicBezTo>
                          <a:pt x="282340" y="71781"/>
                          <a:pt x="272769" y="71781"/>
                          <a:pt x="258413" y="76567"/>
                        </a:cubicBezTo>
                        <a:cubicBezTo>
                          <a:pt x="220129" y="81352"/>
                          <a:pt x="181846" y="81352"/>
                          <a:pt x="148348" y="76567"/>
                        </a:cubicBezTo>
                        <a:cubicBezTo>
                          <a:pt x="129206" y="76567"/>
                          <a:pt x="110065" y="71781"/>
                          <a:pt x="86138" y="62211"/>
                        </a:cubicBezTo>
                        <a:cubicBezTo>
                          <a:pt x="71781" y="57425"/>
                          <a:pt x="62211" y="57425"/>
                          <a:pt x="52640" y="62211"/>
                        </a:cubicBezTo>
                        <a:cubicBezTo>
                          <a:pt x="47854" y="62211"/>
                          <a:pt x="43069" y="71781"/>
                          <a:pt x="43069" y="76567"/>
                        </a:cubicBezTo>
                        <a:lnTo>
                          <a:pt x="43069" y="76567"/>
                        </a:lnTo>
                        <a:lnTo>
                          <a:pt x="38283" y="81352"/>
                        </a:lnTo>
                        <a:cubicBezTo>
                          <a:pt x="28712" y="86138"/>
                          <a:pt x="23927" y="95708"/>
                          <a:pt x="19142" y="100494"/>
                        </a:cubicBezTo>
                        <a:close/>
                      </a:path>
                    </a:pathLst>
                  </a:custGeom>
                  <a:solidFill>
                    <a:srgbClr val="3C2868"/>
                  </a:solidFill>
                  <a:ln w="47824" cap="flat">
                    <a:noFill/>
                    <a:prstDash val="solid"/>
                    <a:miter/>
                  </a:ln>
                </p:spPr>
                <p:txBody>
                  <a:bodyPr rtlCol="0" anchor="ctr"/>
                  <a:lstStyle/>
                  <a:p>
                    <a:endParaRPr lang="en-US"/>
                  </a:p>
                </p:txBody>
              </p:sp>
            </p:grpSp>
            <p:sp>
              <p:nvSpPr>
                <p:cNvPr id="322" name="Freeform: Shape 321">
                  <a:extLst>
                    <a:ext uri="{FF2B5EF4-FFF2-40B4-BE49-F238E27FC236}">
                      <a16:creationId xmlns:a16="http://schemas.microsoft.com/office/drawing/2014/main" xmlns="" id="{F91FDCA6-F25D-4A13-8FB1-7BEC36B8F3D4}"/>
                    </a:ext>
                  </a:extLst>
                </p:cNvPr>
                <p:cNvSpPr/>
                <p:nvPr/>
              </p:nvSpPr>
              <p:spPr>
                <a:xfrm>
                  <a:off x="8009856" y="8836030"/>
                  <a:ext cx="234485" cy="151052"/>
                </a:xfrm>
                <a:custGeom>
                  <a:avLst/>
                  <a:gdLst>
                    <a:gd name="connsiteX0" fmla="*/ 162704 w 234485"/>
                    <a:gd name="connsiteY0" fmla="*/ 72675 h 151052"/>
                    <a:gd name="connsiteX1" fmla="*/ 81352 w 234485"/>
                    <a:gd name="connsiteY1" fmla="*/ 15251 h 151052"/>
                    <a:gd name="connsiteX2" fmla="*/ 0 w 234485"/>
                    <a:gd name="connsiteY2" fmla="*/ 10465 h 151052"/>
                    <a:gd name="connsiteX3" fmla="*/ 4785 w 234485"/>
                    <a:gd name="connsiteY3" fmla="*/ 34392 h 151052"/>
                    <a:gd name="connsiteX4" fmla="*/ 81352 w 234485"/>
                    <a:gd name="connsiteY4" fmla="*/ 120530 h 151052"/>
                    <a:gd name="connsiteX5" fmla="*/ 234485 w 234485"/>
                    <a:gd name="connsiteY5" fmla="*/ 144457 h 151052"/>
                    <a:gd name="connsiteX6" fmla="*/ 162704 w 234485"/>
                    <a:gd name="connsiteY6" fmla="*/ 72675 h 151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4485" h="151052">
                      <a:moveTo>
                        <a:pt x="162704" y="72675"/>
                      </a:moveTo>
                      <a:cubicBezTo>
                        <a:pt x="138777" y="53534"/>
                        <a:pt x="110064" y="29607"/>
                        <a:pt x="81352" y="15251"/>
                      </a:cubicBezTo>
                      <a:cubicBezTo>
                        <a:pt x="76567" y="10465"/>
                        <a:pt x="0" y="-13462"/>
                        <a:pt x="0" y="10465"/>
                      </a:cubicBezTo>
                      <a:cubicBezTo>
                        <a:pt x="0" y="20036"/>
                        <a:pt x="0" y="24821"/>
                        <a:pt x="4785" y="34392"/>
                      </a:cubicBezTo>
                      <a:cubicBezTo>
                        <a:pt x="23927" y="67890"/>
                        <a:pt x="47854" y="101388"/>
                        <a:pt x="81352" y="120530"/>
                      </a:cubicBezTo>
                      <a:cubicBezTo>
                        <a:pt x="124421" y="149242"/>
                        <a:pt x="181846" y="158813"/>
                        <a:pt x="234485" y="144457"/>
                      </a:cubicBezTo>
                      <a:cubicBezTo>
                        <a:pt x="215344" y="120530"/>
                        <a:pt x="186631" y="96603"/>
                        <a:pt x="162704" y="72675"/>
                      </a:cubicBezTo>
                      <a:close/>
                    </a:path>
                  </a:pathLst>
                </a:custGeom>
                <a:solidFill>
                  <a:srgbClr val="3C2868"/>
                </a:solidFill>
                <a:ln w="47824" cap="flat">
                  <a:noFill/>
                  <a:prstDash val="solid"/>
                  <a:miter/>
                </a:ln>
              </p:spPr>
              <p:txBody>
                <a:bodyPr rtlCol="0" anchor="ctr"/>
                <a:lstStyle/>
                <a:p>
                  <a:endParaRPr lang="en-US"/>
                </a:p>
              </p:txBody>
            </p:sp>
            <p:sp>
              <p:nvSpPr>
                <p:cNvPr id="323" name="Freeform: Shape 322">
                  <a:extLst>
                    <a:ext uri="{FF2B5EF4-FFF2-40B4-BE49-F238E27FC236}">
                      <a16:creationId xmlns:a16="http://schemas.microsoft.com/office/drawing/2014/main" xmlns="" id="{AEAF384D-83E7-428F-AB4A-7BD61F92C846}"/>
                    </a:ext>
                  </a:extLst>
                </p:cNvPr>
                <p:cNvSpPr/>
                <p:nvPr/>
              </p:nvSpPr>
              <p:spPr>
                <a:xfrm>
                  <a:off x="8000285" y="8364336"/>
                  <a:ext cx="1323399" cy="630506"/>
                </a:xfrm>
                <a:custGeom>
                  <a:avLst/>
                  <a:gdLst>
                    <a:gd name="connsiteX0" fmla="*/ 1315990 w 1323399"/>
                    <a:gd name="connsiteY0" fmla="*/ 419949 h 630506"/>
                    <a:gd name="connsiteX1" fmla="*/ 1234638 w 1323399"/>
                    <a:gd name="connsiteY1" fmla="*/ 209390 h 630506"/>
                    <a:gd name="connsiteX2" fmla="*/ 1129359 w 1323399"/>
                    <a:gd name="connsiteY2" fmla="*/ 41901 h 630506"/>
                    <a:gd name="connsiteX3" fmla="*/ 1115003 w 1323399"/>
                    <a:gd name="connsiteY3" fmla="*/ 22759 h 630506"/>
                    <a:gd name="connsiteX4" fmla="*/ 1052792 w 1323399"/>
                    <a:gd name="connsiteY4" fmla="*/ 3617 h 630506"/>
                    <a:gd name="connsiteX5" fmla="*/ 765667 w 1323399"/>
                    <a:gd name="connsiteY5" fmla="*/ 46686 h 630506"/>
                    <a:gd name="connsiteX6" fmla="*/ 626890 w 1323399"/>
                    <a:gd name="connsiteY6" fmla="*/ 56257 h 630506"/>
                    <a:gd name="connsiteX7" fmla="*/ 478542 w 1323399"/>
                    <a:gd name="connsiteY7" fmla="*/ 61042 h 630506"/>
                    <a:gd name="connsiteX8" fmla="*/ 416332 w 1323399"/>
                    <a:gd name="connsiteY8" fmla="*/ 46686 h 630506"/>
                    <a:gd name="connsiteX9" fmla="*/ 382833 w 1323399"/>
                    <a:gd name="connsiteY9" fmla="*/ 46686 h 630506"/>
                    <a:gd name="connsiteX10" fmla="*/ 368477 w 1323399"/>
                    <a:gd name="connsiteY10" fmla="*/ 61042 h 630506"/>
                    <a:gd name="connsiteX11" fmla="*/ 344550 w 1323399"/>
                    <a:gd name="connsiteY11" fmla="*/ 89755 h 630506"/>
                    <a:gd name="connsiteX12" fmla="*/ 296696 w 1323399"/>
                    <a:gd name="connsiteY12" fmla="*/ 137609 h 630506"/>
                    <a:gd name="connsiteX13" fmla="*/ 263198 w 1323399"/>
                    <a:gd name="connsiteY13" fmla="*/ 161536 h 630506"/>
                    <a:gd name="connsiteX14" fmla="*/ 358906 w 1323399"/>
                    <a:gd name="connsiteY14" fmla="*/ 147180 h 630506"/>
                    <a:gd name="connsiteX15" fmla="*/ 334979 w 1323399"/>
                    <a:gd name="connsiteY15" fmla="*/ 252459 h 630506"/>
                    <a:gd name="connsiteX16" fmla="*/ 263198 w 1323399"/>
                    <a:gd name="connsiteY16" fmla="*/ 396021 h 630506"/>
                    <a:gd name="connsiteX17" fmla="*/ 172275 w 1323399"/>
                    <a:gd name="connsiteY17" fmla="*/ 496515 h 630506"/>
                    <a:gd name="connsiteX18" fmla="*/ 66996 w 1323399"/>
                    <a:gd name="connsiteY18" fmla="*/ 491730 h 630506"/>
                    <a:gd name="connsiteX19" fmla="*/ 0 w 1323399"/>
                    <a:gd name="connsiteY19" fmla="*/ 482159 h 630506"/>
                    <a:gd name="connsiteX20" fmla="*/ 4785 w 1323399"/>
                    <a:gd name="connsiteY20" fmla="*/ 496515 h 630506"/>
                    <a:gd name="connsiteX21" fmla="*/ 81352 w 1323399"/>
                    <a:gd name="connsiteY21" fmla="*/ 582653 h 630506"/>
                    <a:gd name="connsiteX22" fmla="*/ 239271 w 1323399"/>
                    <a:gd name="connsiteY22" fmla="*/ 606580 h 630506"/>
                    <a:gd name="connsiteX23" fmla="*/ 248842 w 1323399"/>
                    <a:gd name="connsiteY23" fmla="*/ 616151 h 630506"/>
                    <a:gd name="connsiteX24" fmla="*/ 311052 w 1323399"/>
                    <a:gd name="connsiteY24" fmla="*/ 448661 h 630506"/>
                    <a:gd name="connsiteX25" fmla="*/ 382833 w 1323399"/>
                    <a:gd name="connsiteY25" fmla="*/ 329026 h 630506"/>
                    <a:gd name="connsiteX26" fmla="*/ 631675 w 1323399"/>
                    <a:gd name="connsiteY26" fmla="*/ 209390 h 630506"/>
                    <a:gd name="connsiteX27" fmla="*/ 894873 w 1323399"/>
                    <a:gd name="connsiteY27" fmla="*/ 281171 h 630506"/>
                    <a:gd name="connsiteX28" fmla="*/ 947513 w 1323399"/>
                    <a:gd name="connsiteY28" fmla="*/ 510872 h 630506"/>
                    <a:gd name="connsiteX29" fmla="*/ 1057577 w 1323399"/>
                    <a:gd name="connsiteY29" fmla="*/ 257244 h 630506"/>
                    <a:gd name="connsiteX30" fmla="*/ 1162857 w 1323399"/>
                    <a:gd name="connsiteY30" fmla="*/ 233317 h 630506"/>
                    <a:gd name="connsiteX31" fmla="*/ 1225067 w 1323399"/>
                    <a:gd name="connsiteY31" fmla="*/ 376880 h 630506"/>
                    <a:gd name="connsiteX32" fmla="*/ 1181998 w 1323399"/>
                    <a:gd name="connsiteY32" fmla="*/ 630507 h 630506"/>
                    <a:gd name="connsiteX33" fmla="*/ 1253780 w 1323399"/>
                    <a:gd name="connsiteY33" fmla="*/ 563511 h 630506"/>
                    <a:gd name="connsiteX34" fmla="*/ 1301634 w 1323399"/>
                    <a:gd name="connsiteY34" fmla="*/ 491730 h 630506"/>
                    <a:gd name="connsiteX35" fmla="*/ 1315990 w 1323399"/>
                    <a:gd name="connsiteY35" fmla="*/ 419949 h 630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23399" h="630506">
                      <a:moveTo>
                        <a:pt x="1315990" y="419949"/>
                      </a:moveTo>
                      <a:cubicBezTo>
                        <a:pt x="1292063" y="348167"/>
                        <a:pt x="1268136" y="276386"/>
                        <a:pt x="1234638" y="209390"/>
                      </a:cubicBezTo>
                      <a:cubicBezTo>
                        <a:pt x="1205926" y="151965"/>
                        <a:pt x="1172427" y="94540"/>
                        <a:pt x="1129359" y="41901"/>
                      </a:cubicBezTo>
                      <a:cubicBezTo>
                        <a:pt x="1124573" y="37115"/>
                        <a:pt x="1119788" y="27545"/>
                        <a:pt x="1115003" y="22759"/>
                      </a:cubicBezTo>
                      <a:cubicBezTo>
                        <a:pt x="1095861" y="-5953"/>
                        <a:pt x="1081504" y="-1168"/>
                        <a:pt x="1052792" y="3617"/>
                      </a:cubicBezTo>
                      <a:cubicBezTo>
                        <a:pt x="957084" y="8403"/>
                        <a:pt x="861375" y="37115"/>
                        <a:pt x="765667" y="46686"/>
                      </a:cubicBezTo>
                      <a:cubicBezTo>
                        <a:pt x="717813" y="51472"/>
                        <a:pt x="674744" y="51472"/>
                        <a:pt x="626890" y="56257"/>
                      </a:cubicBezTo>
                      <a:cubicBezTo>
                        <a:pt x="579035" y="61042"/>
                        <a:pt x="531181" y="65828"/>
                        <a:pt x="478542" y="61042"/>
                      </a:cubicBezTo>
                      <a:cubicBezTo>
                        <a:pt x="459400" y="61042"/>
                        <a:pt x="435473" y="51472"/>
                        <a:pt x="416332" y="46686"/>
                      </a:cubicBezTo>
                      <a:cubicBezTo>
                        <a:pt x="406761" y="41901"/>
                        <a:pt x="392404" y="41901"/>
                        <a:pt x="382833" y="46686"/>
                      </a:cubicBezTo>
                      <a:cubicBezTo>
                        <a:pt x="378048" y="46686"/>
                        <a:pt x="373263" y="56257"/>
                        <a:pt x="368477" y="61042"/>
                      </a:cubicBezTo>
                      <a:cubicBezTo>
                        <a:pt x="358906" y="70613"/>
                        <a:pt x="349336" y="75399"/>
                        <a:pt x="344550" y="89755"/>
                      </a:cubicBezTo>
                      <a:cubicBezTo>
                        <a:pt x="330194" y="108897"/>
                        <a:pt x="320623" y="123253"/>
                        <a:pt x="296696" y="137609"/>
                      </a:cubicBezTo>
                      <a:cubicBezTo>
                        <a:pt x="287125" y="147180"/>
                        <a:pt x="272769" y="151965"/>
                        <a:pt x="263198" y="161536"/>
                      </a:cubicBezTo>
                      <a:cubicBezTo>
                        <a:pt x="282340" y="147180"/>
                        <a:pt x="344550" y="108897"/>
                        <a:pt x="358906" y="147180"/>
                      </a:cubicBezTo>
                      <a:cubicBezTo>
                        <a:pt x="378048" y="180678"/>
                        <a:pt x="349336" y="223747"/>
                        <a:pt x="334979" y="252459"/>
                      </a:cubicBezTo>
                      <a:cubicBezTo>
                        <a:pt x="311052" y="300313"/>
                        <a:pt x="291910" y="348167"/>
                        <a:pt x="263198" y="396021"/>
                      </a:cubicBezTo>
                      <a:cubicBezTo>
                        <a:pt x="239271" y="434305"/>
                        <a:pt x="215344" y="477374"/>
                        <a:pt x="172275" y="496515"/>
                      </a:cubicBezTo>
                      <a:cubicBezTo>
                        <a:pt x="138777" y="515657"/>
                        <a:pt x="105279" y="501301"/>
                        <a:pt x="66996" y="491730"/>
                      </a:cubicBezTo>
                      <a:cubicBezTo>
                        <a:pt x="47854" y="486944"/>
                        <a:pt x="23927" y="477374"/>
                        <a:pt x="0" y="482159"/>
                      </a:cubicBezTo>
                      <a:cubicBezTo>
                        <a:pt x="0" y="486944"/>
                        <a:pt x="4785" y="491730"/>
                        <a:pt x="4785" y="496515"/>
                      </a:cubicBezTo>
                      <a:cubicBezTo>
                        <a:pt x="23927" y="530013"/>
                        <a:pt x="47854" y="563511"/>
                        <a:pt x="81352" y="582653"/>
                      </a:cubicBezTo>
                      <a:cubicBezTo>
                        <a:pt x="129206" y="611365"/>
                        <a:pt x="186631" y="620936"/>
                        <a:pt x="239271" y="606580"/>
                      </a:cubicBezTo>
                      <a:cubicBezTo>
                        <a:pt x="244056" y="611365"/>
                        <a:pt x="244056" y="611365"/>
                        <a:pt x="248842" y="616151"/>
                      </a:cubicBezTo>
                      <a:cubicBezTo>
                        <a:pt x="277554" y="563511"/>
                        <a:pt x="291910" y="501301"/>
                        <a:pt x="311052" y="448661"/>
                      </a:cubicBezTo>
                      <a:cubicBezTo>
                        <a:pt x="330194" y="405593"/>
                        <a:pt x="354121" y="362524"/>
                        <a:pt x="382833" y="329026"/>
                      </a:cubicBezTo>
                      <a:cubicBezTo>
                        <a:pt x="449829" y="252459"/>
                        <a:pt x="531181" y="218961"/>
                        <a:pt x="631675" y="209390"/>
                      </a:cubicBezTo>
                      <a:cubicBezTo>
                        <a:pt x="722598" y="199819"/>
                        <a:pt x="827877" y="209390"/>
                        <a:pt x="894873" y="281171"/>
                      </a:cubicBezTo>
                      <a:cubicBezTo>
                        <a:pt x="952298" y="348167"/>
                        <a:pt x="961869" y="429520"/>
                        <a:pt x="947513" y="510872"/>
                      </a:cubicBezTo>
                      <a:cubicBezTo>
                        <a:pt x="1024079" y="453447"/>
                        <a:pt x="1004938" y="329026"/>
                        <a:pt x="1057577" y="257244"/>
                      </a:cubicBezTo>
                      <a:cubicBezTo>
                        <a:pt x="1081504" y="223747"/>
                        <a:pt x="1124573" y="195034"/>
                        <a:pt x="1162857" y="233317"/>
                      </a:cubicBezTo>
                      <a:cubicBezTo>
                        <a:pt x="1201140" y="271601"/>
                        <a:pt x="1215496" y="329026"/>
                        <a:pt x="1225067" y="376880"/>
                      </a:cubicBezTo>
                      <a:cubicBezTo>
                        <a:pt x="1239423" y="463017"/>
                        <a:pt x="1225067" y="553940"/>
                        <a:pt x="1181998" y="630507"/>
                      </a:cubicBezTo>
                      <a:cubicBezTo>
                        <a:pt x="1210711" y="611365"/>
                        <a:pt x="1234638" y="587438"/>
                        <a:pt x="1253780" y="563511"/>
                      </a:cubicBezTo>
                      <a:cubicBezTo>
                        <a:pt x="1272921" y="544369"/>
                        <a:pt x="1287277" y="520442"/>
                        <a:pt x="1301634" y="491730"/>
                      </a:cubicBezTo>
                      <a:cubicBezTo>
                        <a:pt x="1330346" y="477374"/>
                        <a:pt x="1325561" y="448661"/>
                        <a:pt x="1315990" y="419949"/>
                      </a:cubicBezTo>
                      <a:close/>
                    </a:path>
                  </a:pathLst>
                </a:custGeom>
                <a:solidFill>
                  <a:srgbClr val="602483">
                    <a:alpha val="30000"/>
                  </a:srgbClr>
                </a:solidFill>
                <a:ln w="47824" cap="flat">
                  <a:noFill/>
                  <a:prstDash val="solid"/>
                  <a:miter/>
                </a:ln>
              </p:spPr>
              <p:txBody>
                <a:bodyPr rtlCol="0" anchor="ctr"/>
                <a:lstStyle/>
                <a:p>
                  <a:endParaRPr lang="en-US"/>
                </a:p>
              </p:txBody>
            </p:sp>
            <p:sp>
              <p:nvSpPr>
                <p:cNvPr id="324" name="Freeform: Shape 323">
                  <a:extLst>
                    <a:ext uri="{FF2B5EF4-FFF2-40B4-BE49-F238E27FC236}">
                      <a16:creationId xmlns:a16="http://schemas.microsoft.com/office/drawing/2014/main" xmlns="" id="{36FC6AE9-1196-46CF-A7D1-00720F1D9221}"/>
                    </a:ext>
                  </a:extLst>
                </p:cNvPr>
                <p:cNvSpPr/>
                <p:nvPr/>
              </p:nvSpPr>
              <p:spPr>
                <a:xfrm>
                  <a:off x="8067281" y="8387095"/>
                  <a:ext cx="1258054" cy="598177"/>
                </a:xfrm>
                <a:custGeom>
                  <a:avLst/>
                  <a:gdLst>
                    <a:gd name="connsiteX0" fmla="*/ 1248994 w 1258054"/>
                    <a:gd name="connsiteY0" fmla="*/ 397190 h 598177"/>
                    <a:gd name="connsiteX1" fmla="*/ 1167642 w 1258054"/>
                    <a:gd name="connsiteY1" fmla="*/ 186631 h 598177"/>
                    <a:gd name="connsiteX2" fmla="*/ 1062363 w 1258054"/>
                    <a:gd name="connsiteY2" fmla="*/ 19142 h 598177"/>
                    <a:gd name="connsiteX3" fmla="*/ 1048007 w 1258054"/>
                    <a:gd name="connsiteY3" fmla="*/ 0 h 598177"/>
                    <a:gd name="connsiteX4" fmla="*/ 1048007 w 1258054"/>
                    <a:gd name="connsiteY4" fmla="*/ 0 h 598177"/>
                    <a:gd name="connsiteX5" fmla="*/ 995367 w 1258054"/>
                    <a:gd name="connsiteY5" fmla="*/ 9571 h 598177"/>
                    <a:gd name="connsiteX6" fmla="*/ 899659 w 1258054"/>
                    <a:gd name="connsiteY6" fmla="*/ 28713 h 598177"/>
                    <a:gd name="connsiteX7" fmla="*/ 784809 w 1258054"/>
                    <a:gd name="connsiteY7" fmla="*/ 43069 h 598177"/>
                    <a:gd name="connsiteX8" fmla="*/ 301481 w 1258054"/>
                    <a:gd name="connsiteY8" fmla="*/ 57425 h 598177"/>
                    <a:gd name="connsiteX9" fmla="*/ 301481 w 1258054"/>
                    <a:gd name="connsiteY9" fmla="*/ 57425 h 598177"/>
                    <a:gd name="connsiteX10" fmla="*/ 349336 w 1258054"/>
                    <a:gd name="connsiteY10" fmla="*/ 114850 h 598177"/>
                    <a:gd name="connsiteX11" fmla="*/ 330194 w 1258054"/>
                    <a:gd name="connsiteY11" fmla="*/ 205773 h 598177"/>
                    <a:gd name="connsiteX12" fmla="*/ 200987 w 1258054"/>
                    <a:gd name="connsiteY12" fmla="*/ 454615 h 598177"/>
                    <a:gd name="connsiteX13" fmla="*/ 23927 w 1258054"/>
                    <a:gd name="connsiteY13" fmla="*/ 555108 h 598177"/>
                    <a:gd name="connsiteX14" fmla="*/ 0 w 1258054"/>
                    <a:gd name="connsiteY14" fmla="*/ 545537 h 598177"/>
                    <a:gd name="connsiteX15" fmla="*/ 23927 w 1258054"/>
                    <a:gd name="connsiteY15" fmla="*/ 564679 h 598177"/>
                    <a:gd name="connsiteX16" fmla="*/ 181846 w 1258054"/>
                    <a:gd name="connsiteY16" fmla="*/ 588606 h 598177"/>
                    <a:gd name="connsiteX17" fmla="*/ 191417 w 1258054"/>
                    <a:gd name="connsiteY17" fmla="*/ 598177 h 598177"/>
                    <a:gd name="connsiteX18" fmla="*/ 311052 w 1258054"/>
                    <a:gd name="connsiteY18" fmla="*/ 306267 h 598177"/>
                    <a:gd name="connsiteX19" fmla="*/ 368477 w 1258054"/>
                    <a:gd name="connsiteY19" fmla="*/ 200988 h 598177"/>
                    <a:gd name="connsiteX20" fmla="*/ 425902 w 1258054"/>
                    <a:gd name="connsiteY20" fmla="*/ 124421 h 598177"/>
                    <a:gd name="connsiteX21" fmla="*/ 449829 w 1258054"/>
                    <a:gd name="connsiteY21" fmla="*/ 148348 h 598177"/>
                    <a:gd name="connsiteX22" fmla="*/ 430688 w 1258054"/>
                    <a:gd name="connsiteY22" fmla="*/ 224915 h 598177"/>
                    <a:gd name="connsiteX23" fmla="*/ 430688 w 1258054"/>
                    <a:gd name="connsiteY23" fmla="*/ 224915 h 598177"/>
                    <a:gd name="connsiteX24" fmla="*/ 559894 w 1258054"/>
                    <a:gd name="connsiteY24" fmla="*/ 138777 h 598177"/>
                    <a:gd name="connsiteX25" fmla="*/ 784809 w 1258054"/>
                    <a:gd name="connsiteY25" fmla="*/ 114850 h 598177"/>
                    <a:gd name="connsiteX26" fmla="*/ 928371 w 1258054"/>
                    <a:gd name="connsiteY26" fmla="*/ 291911 h 598177"/>
                    <a:gd name="connsiteX27" fmla="*/ 933156 w 1258054"/>
                    <a:gd name="connsiteY27" fmla="*/ 291911 h 598177"/>
                    <a:gd name="connsiteX28" fmla="*/ 933156 w 1258054"/>
                    <a:gd name="connsiteY28" fmla="*/ 282339 h 598177"/>
                    <a:gd name="connsiteX29" fmla="*/ 942727 w 1258054"/>
                    <a:gd name="connsiteY29" fmla="*/ 153133 h 598177"/>
                    <a:gd name="connsiteX30" fmla="*/ 976225 w 1258054"/>
                    <a:gd name="connsiteY30" fmla="*/ 90923 h 598177"/>
                    <a:gd name="connsiteX31" fmla="*/ 1052792 w 1258054"/>
                    <a:gd name="connsiteY31" fmla="*/ 90923 h 598177"/>
                    <a:gd name="connsiteX32" fmla="*/ 1162857 w 1258054"/>
                    <a:gd name="connsiteY32" fmla="*/ 234485 h 598177"/>
                    <a:gd name="connsiteX33" fmla="*/ 1215496 w 1258054"/>
                    <a:gd name="connsiteY33" fmla="*/ 354121 h 598177"/>
                    <a:gd name="connsiteX34" fmla="*/ 1248994 w 1258054"/>
                    <a:gd name="connsiteY34" fmla="*/ 459400 h 598177"/>
                    <a:gd name="connsiteX35" fmla="*/ 1248994 w 1258054"/>
                    <a:gd name="connsiteY35" fmla="*/ 397190 h 598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58054" h="598177">
                      <a:moveTo>
                        <a:pt x="1248994" y="397190"/>
                      </a:moveTo>
                      <a:cubicBezTo>
                        <a:pt x="1225067" y="325408"/>
                        <a:pt x="1201140" y="253627"/>
                        <a:pt x="1167642" y="186631"/>
                      </a:cubicBezTo>
                      <a:cubicBezTo>
                        <a:pt x="1138930" y="129206"/>
                        <a:pt x="1105431" y="71781"/>
                        <a:pt x="1062363" y="19142"/>
                      </a:cubicBezTo>
                      <a:cubicBezTo>
                        <a:pt x="1057577" y="14356"/>
                        <a:pt x="1052792" y="4786"/>
                        <a:pt x="1048007" y="0"/>
                      </a:cubicBezTo>
                      <a:cubicBezTo>
                        <a:pt x="1048007" y="0"/>
                        <a:pt x="1048007" y="0"/>
                        <a:pt x="1048007" y="0"/>
                      </a:cubicBezTo>
                      <a:cubicBezTo>
                        <a:pt x="1028865" y="4786"/>
                        <a:pt x="1014508" y="9571"/>
                        <a:pt x="995367" y="9571"/>
                      </a:cubicBezTo>
                      <a:cubicBezTo>
                        <a:pt x="961869" y="14356"/>
                        <a:pt x="933156" y="23927"/>
                        <a:pt x="899659" y="28713"/>
                      </a:cubicBezTo>
                      <a:cubicBezTo>
                        <a:pt x="861375" y="38283"/>
                        <a:pt x="823092" y="38283"/>
                        <a:pt x="784809" y="43069"/>
                      </a:cubicBezTo>
                      <a:cubicBezTo>
                        <a:pt x="622104" y="62210"/>
                        <a:pt x="464185" y="86137"/>
                        <a:pt x="301481" y="57425"/>
                      </a:cubicBezTo>
                      <a:cubicBezTo>
                        <a:pt x="301481" y="57425"/>
                        <a:pt x="301481" y="57425"/>
                        <a:pt x="301481" y="57425"/>
                      </a:cubicBezTo>
                      <a:cubicBezTo>
                        <a:pt x="320623" y="71781"/>
                        <a:pt x="344550" y="90923"/>
                        <a:pt x="349336" y="114850"/>
                      </a:cubicBezTo>
                      <a:cubicBezTo>
                        <a:pt x="354121" y="148348"/>
                        <a:pt x="344550" y="177060"/>
                        <a:pt x="330194" y="205773"/>
                      </a:cubicBezTo>
                      <a:cubicBezTo>
                        <a:pt x="287125" y="287125"/>
                        <a:pt x="253627" y="378048"/>
                        <a:pt x="200987" y="454615"/>
                      </a:cubicBezTo>
                      <a:cubicBezTo>
                        <a:pt x="162704" y="512040"/>
                        <a:pt x="100494" y="574250"/>
                        <a:pt x="23927" y="555108"/>
                      </a:cubicBezTo>
                      <a:cubicBezTo>
                        <a:pt x="14356" y="555108"/>
                        <a:pt x="9571" y="550323"/>
                        <a:pt x="0" y="545537"/>
                      </a:cubicBezTo>
                      <a:cubicBezTo>
                        <a:pt x="9571" y="550323"/>
                        <a:pt x="14356" y="559894"/>
                        <a:pt x="23927" y="564679"/>
                      </a:cubicBezTo>
                      <a:cubicBezTo>
                        <a:pt x="71781" y="593392"/>
                        <a:pt x="129206" y="602963"/>
                        <a:pt x="181846" y="588606"/>
                      </a:cubicBezTo>
                      <a:cubicBezTo>
                        <a:pt x="186631" y="593392"/>
                        <a:pt x="186631" y="593392"/>
                        <a:pt x="191417" y="598177"/>
                      </a:cubicBezTo>
                      <a:cubicBezTo>
                        <a:pt x="224914" y="497683"/>
                        <a:pt x="263198" y="401975"/>
                        <a:pt x="311052" y="306267"/>
                      </a:cubicBezTo>
                      <a:cubicBezTo>
                        <a:pt x="330194" y="272769"/>
                        <a:pt x="349336" y="234485"/>
                        <a:pt x="368477" y="200988"/>
                      </a:cubicBezTo>
                      <a:cubicBezTo>
                        <a:pt x="382833" y="177060"/>
                        <a:pt x="401975" y="143563"/>
                        <a:pt x="425902" y="124421"/>
                      </a:cubicBezTo>
                      <a:cubicBezTo>
                        <a:pt x="445044" y="110065"/>
                        <a:pt x="454615" y="129206"/>
                        <a:pt x="449829" y="148348"/>
                      </a:cubicBezTo>
                      <a:cubicBezTo>
                        <a:pt x="449829" y="177060"/>
                        <a:pt x="435473" y="200988"/>
                        <a:pt x="430688" y="224915"/>
                      </a:cubicBezTo>
                      <a:cubicBezTo>
                        <a:pt x="430688" y="224915"/>
                        <a:pt x="430688" y="224915"/>
                        <a:pt x="430688" y="224915"/>
                      </a:cubicBezTo>
                      <a:cubicBezTo>
                        <a:pt x="445044" y="172275"/>
                        <a:pt x="516825" y="153133"/>
                        <a:pt x="559894" y="138777"/>
                      </a:cubicBezTo>
                      <a:cubicBezTo>
                        <a:pt x="631675" y="114850"/>
                        <a:pt x="708242" y="105279"/>
                        <a:pt x="784809" y="114850"/>
                      </a:cubicBezTo>
                      <a:cubicBezTo>
                        <a:pt x="880517" y="129206"/>
                        <a:pt x="928371" y="205773"/>
                        <a:pt x="928371" y="291911"/>
                      </a:cubicBezTo>
                      <a:cubicBezTo>
                        <a:pt x="928371" y="291911"/>
                        <a:pt x="928371" y="291911"/>
                        <a:pt x="933156" y="291911"/>
                      </a:cubicBezTo>
                      <a:cubicBezTo>
                        <a:pt x="933156" y="287125"/>
                        <a:pt x="933156" y="287125"/>
                        <a:pt x="933156" y="282339"/>
                      </a:cubicBezTo>
                      <a:cubicBezTo>
                        <a:pt x="937942" y="239271"/>
                        <a:pt x="937942" y="196202"/>
                        <a:pt x="942727" y="153133"/>
                      </a:cubicBezTo>
                      <a:cubicBezTo>
                        <a:pt x="947513" y="129206"/>
                        <a:pt x="952298" y="105279"/>
                        <a:pt x="976225" y="90923"/>
                      </a:cubicBezTo>
                      <a:cubicBezTo>
                        <a:pt x="1000152" y="76567"/>
                        <a:pt x="1028865" y="81352"/>
                        <a:pt x="1052792" y="90923"/>
                      </a:cubicBezTo>
                      <a:cubicBezTo>
                        <a:pt x="1110217" y="114850"/>
                        <a:pt x="1138930" y="181846"/>
                        <a:pt x="1162857" y="234485"/>
                      </a:cubicBezTo>
                      <a:cubicBezTo>
                        <a:pt x="1181998" y="272769"/>
                        <a:pt x="1196354" y="315838"/>
                        <a:pt x="1215496" y="354121"/>
                      </a:cubicBezTo>
                      <a:cubicBezTo>
                        <a:pt x="1229852" y="387619"/>
                        <a:pt x="1239423" y="425902"/>
                        <a:pt x="1248994" y="459400"/>
                      </a:cubicBezTo>
                      <a:cubicBezTo>
                        <a:pt x="1263350" y="445044"/>
                        <a:pt x="1258565" y="421117"/>
                        <a:pt x="1248994" y="397190"/>
                      </a:cubicBezTo>
                      <a:close/>
                    </a:path>
                  </a:pathLst>
                </a:custGeom>
                <a:solidFill>
                  <a:srgbClr val="602483">
                    <a:alpha val="30000"/>
                  </a:srgbClr>
                </a:solidFill>
                <a:ln w="47824" cap="flat">
                  <a:noFill/>
                  <a:prstDash val="solid"/>
                  <a:miter/>
                </a:ln>
              </p:spPr>
              <p:txBody>
                <a:bodyPr rtlCol="0" anchor="ctr"/>
                <a:lstStyle/>
                <a:p>
                  <a:endParaRPr lang="en-US"/>
                </a:p>
              </p:txBody>
            </p:sp>
            <p:sp>
              <p:nvSpPr>
                <p:cNvPr id="325" name="Freeform: Shape 324">
                  <a:extLst>
                    <a:ext uri="{FF2B5EF4-FFF2-40B4-BE49-F238E27FC236}">
                      <a16:creationId xmlns:a16="http://schemas.microsoft.com/office/drawing/2014/main" xmlns="" id="{1B238688-0F1B-49B7-BC19-5C24E317FB48}"/>
                    </a:ext>
                  </a:extLst>
                </p:cNvPr>
                <p:cNvSpPr/>
                <p:nvPr/>
              </p:nvSpPr>
              <p:spPr>
                <a:xfrm>
                  <a:off x="8373547" y="8382310"/>
                  <a:ext cx="780022" cy="123224"/>
                </a:xfrm>
                <a:custGeom>
                  <a:avLst/>
                  <a:gdLst>
                    <a:gd name="connsiteX0" fmla="*/ 421117 w 780022"/>
                    <a:gd name="connsiteY0" fmla="*/ 114850 h 123224"/>
                    <a:gd name="connsiteX1" fmla="*/ 588606 w 780022"/>
                    <a:gd name="connsiteY1" fmla="*/ 100494 h 123224"/>
                    <a:gd name="connsiteX2" fmla="*/ 780023 w 780022"/>
                    <a:gd name="connsiteY2" fmla="*/ 43069 h 123224"/>
                    <a:gd name="connsiteX3" fmla="*/ 760881 w 780022"/>
                    <a:gd name="connsiteY3" fmla="*/ 19142 h 123224"/>
                    <a:gd name="connsiteX4" fmla="*/ 746525 w 780022"/>
                    <a:gd name="connsiteY4" fmla="*/ 0 h 123224"/>
                    <a:gd name="connsiteX5" fmla="*/ 746525 w 780022"/>
                    <a:gd name="connsiteY5" fmla="*/ 0 h 123224"/>
                    <a:gd name="connsiteX6" fmla="*/ 693886 w 780022"/>
                    <a:gd name="connsiteY6" fmla="*/ 9571 h 123224"/>
                    <a:gd name="connsiteX7" fmla="*/ 598177 w 780022"/>
                    <a:gd name="connsiteY7" fmla="*/ 28713 h 123224"/>
                    <a:gd name="connsiteX8" fmla="*/ 483327 w 780022"/>
                    <a:gd name="connsiteY8" fmla="*/ 43069 h 123224"/>
                    <a:gd name="connsiteX9" fmla="*/ 0 w 780022"/>
                    <a:gd name="connsiteY9" fmla="*/ 57425 h 123224"/>
                    <a:gd name="connsiteX10" fmla="*/ 0 w 780022"/>
                    <a:gd name="connsiteY10" fmla="*/ 57425 h 123224"/>
                    <a:gd name="connsiteX11" fmla="*/ 43069 w 780022"/>
                    <a:gd name="connsiteY11" fmla="*/ 95708 h 123224"/>
                    <a:gd name="connsiteX12" fmla="*/ 62210 w 780022"/>
                    <a:gd name="connsiteY12" fmla="*/ 100494 h 123224"/>
                    <a:gd name="connsiteX13" fmla="*/ 186631 w 780022"/>
                    <a:gd name="connsiteY13" fmla="*/ 119635 h 123224"/>
                    <a:gd name="connsiteX14" fmla="*/ 306267 w 780022"/>
                    <a:gd name="connsiteY14" fmla="*/ 119635 h 123224"/>
                    <a:gd name="connsiteX15" fmla="*/ 421117 w 780022"/>
                    <a:gd name="connsiteY15" fmla="*/ 114850 h 123224"/>
                    <a:gd name="connsiteX16" fmla="*/ 421117 w 780022"/>
                    <a:gd name="connsiteY16" fmla="*/ 114850 h 123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80022" h="123224">
                      <a:moveTo>
                        <a:pt x="421117" y="114850"/>
                      </a:moveTo>
                      <a:cubicBezTo>
                        <a:pt x="478542" y="110065"/>
                        <a:pt x="535967" y="110065"/>
                        <a:pt x="588606" y="100494"/>
                      </a:cubicBezTo>
                      <a:cubicBezTo>
                        <a:pt x="650817" y="90923"/>
                        <a:pt x="722598" y="76567"/>
                        <a:pt x="780023" y="43069"/>
                      </a:cubicBezTo>
                      <a:cubicBezTo>
                        <a:pt x="775238" y="33498"/>
                        <a:pt x="765667" y="28713"/>
                        <a:pt x="760881" y="19142"/>
                      </a:cubicBezTo>
                      <a:cubicBezTo>
                        <a:pt x="756096" y="14356"/>
                        <a:pt x="751310" y="4785"/>
                        <a:pt x="746525" y="0"/>
                      </a:cubicBezTo>
                      <a:cubicBezTo>
                        <a:pt x="746525" y="0"/>
                        <a:pt x="746525" y="0"/>
                        <a:pt x="746525" y="0"/>
                      </a:cubicBezTo>
                      <a:cubicBezTo>
                        <a:pt x="727383" y="4785"/>
                        <a:pt x="713027" y="9571"/>
                        <a:pt x="693886" y="9571"/>
                      </a:cubicBezTo>
                      <a:cubicBezTo>
                        <a:pt x="660387" y="14356"/>
                        <a:pt x="631675" y="23927"/>
                        <a:pt x="598177" y="28713"/>
                      </a:cubicBezTo>
                      <a:cubicBezTo>
                        <a:pt x="559894" y="38283"/>
                        <a:pt x="521611" y="38283"/>
                        <a:pt x="483327" y="43069"/>
                      </a:cubicBezTo>
                      <a:cubicBezTo>
                        <a:pt x="320623" y="62210"/>
                        <a:pt x="162704" y="86137"/>
                        <a:pt x="0" y="57425"/>
                      </a:cubicBezTo>
                      <a:cubicBezTo>
                        <a:pt x="0" y="57425"/>
                        <a:pt x="0" y="57425"/>
                        <a:pt x="0" y="57425"/>
                      </a:cubicBezTo>
                      <a:cubicBezTo>
                        <a:pt x="14356" y="71781"/>
                        <a:pt x="33498" y="81352"/>
                        <a:pt x="43069" y="95708"/>
                      </a:cubicBezTo>
                      <a:cubicBezTo>
                        <a:pt x="47854" y="95708"/>
                        <a:pt x="57425" y="100494"/>
                        <a:pt x="62210" y="100494"/>
                      </a:cubicBezTo>
                      <a:cubicBezTo>
                        <a:pt x="100494" y="114850"/>
                        <a:pt x="143563" y="114850"/>
                        <a:pt x="186631" y="119635"/>
                      </a:cubicBezTo>
                      <a:cubicBezTo>
                        <a:pt x="224914" y="124421"/>
                        <a:pt x="267983" y="124421"/>
                        <a:pt x="306267" y="119635"/>
                      </a:cubicBezTo>
                      <a:cubicBezTo>
                        <a:pt x="339765" y="124421"/>
                        <a:pt x="378048" y="124421"/>
                        <a:pt x="421117" y="114850"/>
                      </a:cubicBezTo>
                      <a:cubicBezTo>
                        <a:pt x="416331" y="114850"/>
                        <a:pt x="416331" y="114850"/>
                        <a:pt x="421117" y="114850"/>
                      </a:cubicBezTo>
                      <a:close/>
                    </a:path>
                  </a:pathLst>
                </a:custGeom>
                <a:solidFill>
                  <a:srgbClr val="602483">
                    <a:alpha val="60000"/>
                  </a:srgbClr>
                </a:solidFill>
                <a:ln w="47824" cap="flat">
                  <a:noFill/>
                  <a:prstDash val="solid"/>
                  <a:miter/>
                </a:ln>
              </p:spPr>
              <p:txBody>
                <a:bodyPr rtlCol="0" anchor="ctr"/>
                <a:lstStyle/>
                <a:p>
                  <a:endParaRPr lang="en-US"/>
                </a:p>
              </p:txBody>
            </p:sp>
          </p:grpSp>
          <p:grpSp>
            <p:nvGrpSpPr>
              <p:cNvPr id="133" name="Graphic 3">
                <a:extLst>
                  <a:ext uri="{FF2B5EF4-FFF2-40B4-BE49-F238E27FC236}">
                    <a16:creationId xmlns:a16="http://schemas.microsoft.com/office/drawing/2014/main" xmlns="" id="{B8186803-FBC6-49DD-90EE-4158CD2B9D1F}"/>
                  </a:ext>
                </a:extLst>
              </p:cNvPr>
              <p:cNvGrpSpPr/>
              <p:nvPr/>
            </p:nvGrpSpPr>
            <p:grpSpPr>
              <a:xfrm>
                <a:off x="9387318" y="7324732"/>
                <a:ext cx="514760" cy="679529"/>
                <a:chOff x="9387318" y="7324732"/>
                <a:chExt cx="514760" cy="679529"/>
              </a:xfrm>
            </p:grpSpPr>
            <p:grpSp>
              <p:nvGrpSpPr>
                <p:cNvPr id="289" name="Graphic 3">
                  <a:extLst>
                    <a:ext uri="{FF2B5EF4-FFF2-40B4-BE49-F238E27FC236}">
                      <a16:creationId xmlns:a16="http://schemas.microsoft.com/office/drawing/2014/main" xmlns="" id="{C8796B39-3B63-46B2-BE4F-797128D53F1C}"/>
                    </a:ext>
                  </a:extLst>
                </p:cNvPr>
                <p:cNvGrpSpPr/>
                <p:nvPr/>
              </p:nvGrpSpPr>
              <p:grpSpPr>
                <a:xfrm>
                  <a:off x="9387318" y="7324732"/>
                  <a:ext cx="514760" cy="679529"/>
                  <a:chOff x="9387318" y="7324732"/>
                  <a:chExt cx="514760" cy="679529"/>
                </a:xfrm>
              </p:grpSpPr>
              <p:grpSp>
                <p:nvGrpSpPr>
                  <p:cNvPr id="294" name="Graphic 3">
                    <a:extLst>
                      <a:ext uri="{FF2B5EF4-FFF2-40B4-BE49-F238E27FC236}">
                        <a16:creationId xmlns:a16="http://schemas.microsoft.com/office/drawing/2014/main" xmlns="" id="{6EE0BDDE-A73E-414D-B284-AFD8876CB764}"/>
                      </a:ext>
                    </a:extLst>
                  </p:cNvPr>
                  <p:cNvGrpSpPr/>
                  <p:nvPr/>
                </p:nvGrpSpPr>
                <p:grpSpPr>
                  <a:xfrm>
                    <a:off x="9507691" y="7497008"/>
                    <a:ext cx="163654" cy="215343"/>
                    <a:chOff x="9507691" y="7497008"/>
                    <a:chExt cx="163654" cy="215343"/>
                  </a:xfrm>
                </p:grpSpPr>
                <p:sp>
                  <p:nvSpPr>
                    <p:cNvPr id="314" name="Freeform: Shape 313">
                      <a:extLst>
                        <a:ext uri="{FF2B5EF4-FFF2-40B4-BE49-F238E27FC236}">
                          <a16:creationId xmlns:a16="http://schemas.microsoft.com/office/drawing/2014/main" xmlns="" id="{F13DB6B4-B52F-4F3F-8FFC-512830AD3175}"/>
                        </a:ext>
                      </a:extLst>
                    </p:cNvPr>
                    <p:cNvSpPr/>
                    <p:nvPr/>
                  </p:nvSpPr>
                  <p:spPr>
                    <a:xfrm>
                      <a:off x="9512194" y="7501695"/>
                      <a:ext cx="154041" cy="202782"/>
                    </a:xfrm>
                    <a:custGeom>
                      <a:avLst/>
                      <a:gdLst>
                        <a:gd name="connsiteX0" fmla="*/ 72063 w 154041"/>
                        <a:gd name="connsiteY0" fmla="*/ 98 h 202782"/>
                        <a:gd name="connsiteX1" fmla="*/ 153415 w 154041"/>
                        <a:gd name="connsiteY1" fmla="*/ 52737 h 202782"/>
                        <a:gd name="connsiteX2" fmla="*/ 124703 w 154041"/>
                        <a:gd name="connsiteY2" fmla="*/ 196300 h 202782"/>
                        <a:gd name="connsiteX3" fmla="*/ 282 w 154041"/>
                        <a:gd name="connsiteY3" fmla="*/ 81450 h 202782"/>
                        <a:gd name="connsiteX4" fmla="*/ 72063 w 154041"/>
                        <a:gd name="connsiteY4" fmla="*/ 98 h 202782"/>
                        <a:gd name="connsiteX5" fmla="*/ 72063 w 154041"/>
                        <a:gd name="connsiteY5" fmla="*/ 98 h 20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041" h="202782">
                          <a:moveTo>
                            <a:pt x="72063" y="98"/>
                          </a:moveTo>
                          <a:cubicBezTo>
                            <a:pt x="72063" y="98"/>
                            <a:pt x="148630" y="-4688"/>
                            <a:pt x="153415" y="52737"/>
                          </a:cubicBezTo>
                          <a:cubicBezTo>
                            <a:pt x="158201" y="110162"/>
                            <a:pt x="134274" y="162802"/>
                            <a:pt x="124703" y="196300"/>
                          </a:cubicBezTo>
                          <a:cubicBezTo>
                            <a:pt x="115133" y="225012"/>
                            <a:pt x="5068" y="153231"/>
                            <a:pt x="282" y="81450"/>
                          </a:cubicBezTo>
                          <a:cubicBezTo>
                            <a:pt x="-4503" y="9669"/>
                            <a:pt x="52922" y="98"/>
                            <a:pt x="72063" y="98"/>
                          </a:cubicBezTo>
                          <a:lnTo>
                            <a:pt x="72063" y="98"/>
                          </a:lnTo>
                          <a:close/>
                        </a:path>
                      </a:pathLst>
                    </a:custGeom>
                    <a:solidFill>
                      <a:srgbClr val="D9531E"/>
                    </a:solidFill>
                    <a:ln w="47824" cap="flat">
                      <a:noFill/>
                      <a:prstDash val="solid"/>
                      <a:miter/>
                    </a:ln>
                  </p:spPr>
                  <p:txBody>
                    <a:bodyPr rtlCol="0" anchor="ctr"/>
                    <a:lstStyle/>
                    <a:p>
                      <a:endParaRPr lang="en-US"/>
                    </a:p>
                  </p:txBody>
                </p:sp>
                <p:sp>
                  <p:nvSpPr>
                    <p:cNvPr id="315" name="Freeform: Shape 314">
                      <a:extLst>
                        <a:ext uri="{FF2B5EF4-FFF2-40B4-BE49-F238E27FC236}">
                          <a16:creationId xmlns:a16="http://schemas.microsoft.com/office/drawing/2014/main" xmlns="" id="{FCC80021-A02D-411F-85E0-72717D952BE4}"/>
                        </a:ext>
                      </a:extLst>
                    </p:cNvPr>
                    <p:cNvSpPr/>
                    <p:nvPr/>
                  </p:nvSpPr>
                  <p:spPr>
                    <a:xfrm>
                      <a:off x="9507691" y="7497008"/>
                      <a:ext cx="163654" cy="215343"/>
                    </a:xfrm>
                    <a:custGeom>
                      <a:avLst/>
                      <a:gdLst>
                        <a:gd name="connsiteX0" fmla="*/ 0 w 163654"/>
                        <a:gd name="connsiteY0" fmla="*/ 86137 h 215343"/>
                        <a:gd name="connsiteX1" fmla="*/ 19142 w 163654"/>
                        <a:gd name="connsiteY1" fmla="*/ 23927 h 215343"/>
                        <a:gd name="connsiteX2" fmla="*/ 76567 w 163654"/>
                        <a:gd name="connsiteY2" fmla="*/ 0 h 215343"/>
                        <a:gd name="connsiteX3" fmla="*/ 76567 w 163654"/>
                        <a:gd name="connsiteY3" fmla="*/ 0 h 215343"/>
                        <a:gd name="connsiteX4" fmla="*/ 76567 w 163654"/>
                        <a:gd name="connsiteY4" fmla="*/ 0 h 215343"/>
                        <a:gd name="connsiteX5" fmla="*/ 162704 w 163654"/>
                        <a:gd name="connsiteY5" fmla="*/ 57425 h 215343"/>
                        <a:gd name="connsiteX6" fmla="*/ 143563 w 163654"/>
                        <a:gd name="connsiteY6" fmla="*/ 181846 h 215343"/>
                        <a:gd name="connsiteX7" fmla="*/ 138777 w 163654"/>
                        <a:gd name="connsiteY7" fmla="*/ 205773 h 215343"/>
                        <a:gd name="connsiteX8" fmla="*/ 124421 w 163654"/>
                        <a:gd name="connsiteY8" fmla="*/ 215344 h 215343"/>
                        <a:gd name="connsiteX9" fmla="*/ 124421 w 163654"/>
                        <a:gd name="connsiteY9" fmla="*/ 215344 h 215343"/>
                        <a:gd name="connsiteX10" fmla="*/ 0 w 163654"/>
                        <a:gd name="connsiteY10" fmla="*/ 86137 h 215343"/>
                        <a:gd name="connsiteX11" fmla="*/ 76567 w 163654"/>
                        <a:gd name="connsiteY11" fmla="*/ 9571 h 215343"/>
                        <a:gd name="connsiteX12" fmla="*/ 28712 w 163654"/>
                        <a:gd name="connsiteY12" fmla="*/ 33498 h 215343"/>
                        <a:gd name="connsiteX13" fmla="*/ 14356 w 163654"/>
                        <a:gd name="connsiteY13" fmla="*/ 86137 h 215343"/>
                        <a:gd name="connsiteX14" fmla="*/ 124421 w 163654"/>
                        <a:gd name="connsiteY14" fmla="*/ 200988 h 215343"/>
                        <a:gd name="connsiteX15" fmla="*/ 129206 w 163654"/>
                        <a:gd name="connsiteY15" fmla="*/ 200988 h 215343"/>
                        <a:gd name="connsiteX16" fmla="*/ 133991 w 163654"/>
                        <a:gd name="connsiteY16" fmla="*/ 177060 h 215343"/>
                        <a:gd name="connsiteX17" fmla="*/ 153134 w 163654"/>
                        <a:gd name="connsiteY17" fmla="*/ 57425 h 215343"/>
                        <a:gd name="connsiteX18" fmla="*/ 76567 w 163654"/>
                        <a:gd name="connsiteY18" fmla="*/ 9571 h 215343"/>
                        <a:gd name="connsiteX19" fmla="*/ 76567 w 163654"/>
                        <a:gd name="connsiteY19" fmla="*/ 9571 h 215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3654" h="215343">
                          <a:moveTo>
                            <a:pt x="0" y="86137"/>
                          </a:moveTo>
                          <a:cubicBezTo>
                            <a:pt x="0" y="57425"/>
                            <a:pt x="4785" y="38283"/>
                            <a:pt x="19142" y="23927"/>
                          </a:cubicBezTo>
                          <a:cubicBezTo>
                            <a:pt x="33498" y="4785"/>
                            <a:pt x="62210" y="0"/>
                            <a:pt x="76567" y="0"/>
                          </a:cubicBezTo>
                          <a:lnTo>
                            <a:pt x="76567" y="0"/>
                          </a:lnTo>
                          <a:lnTo>
                            <a:pt x="76567" y="0"/>
                          </a:lnTo>
                          <a:cubicBezTo>
                            <a:pt x="90923" y="0"/>
                            <a:pt x="157919" y="0"/>
                            <a:pt x="162704" y="57425"/>
                          </a:cubicBezTo>
                          <a:cubicBezTo>
                            <a:pt x="167490" y="105279"/>
                            <a:pt x="153134" y="148348"/>
                            <a:pt x="143563" y="181846"/>
                          </a:cubicBezTo>
                          <a:cubicBezTo>
                            <a:pt x="138777" y="191417"/>
                            <a:pt x="138777" y="196202"/>
                            <a:pt x="138777" y="205773"/>
                          </a:cubicBezTo>
                          <a:cubicBezTo>
                            <a:pt x="138777" y="215344"/>
                            <a:pt x="129206" y="215344"/>
                            <a:pt x="124421" y="215344"/>
                          </a:cubicBezTo>
                          <a:lnTo>
                            <a:pt x="124421" y="215344"/>
                          </a:lnTo>
                          <a:cubicBezTo>
                            <a:pt x="90923" y="215344"/>
                            <a:pt x="4785" y="148348"/>
                            <a:pt x="0" y="86137"/>
                          </a:cubicBezTo>
                          <a:close/>
                          <a:moveTo>
                            <a:pt x="76567" y="9571"/>
                          </a:moveTo>
                          <a:cubicBezTo>
                            <a:pt x="71782" y="9571"/>
                            <a:pt x="47855" y="9571"/>
                            <a:pt x="28712" y="33498"/>
                          </a:cubicBezTo>
                          <a:cubicBezTo>
                            <a:pt x="19142" y="47854"/>
                            <a:pt x="14356" y="66996"/>
                            <a:pt x="14356" y="86137"/>
                          </a:cubicBezTo>
                          <a:cubicBezTo>
                            <a:pt x="19142" y="143562"/>
                            <a:pt x="100494" y="200988"/>
                            <a:pt x="124421" y="200988"/>
                          </a:cubicBezTo>
                          <a:cubicBezTo>
                            <a:pt x="129206" y="200988"/>
                            <a:pt x="129206" y="200988"/>
                            <a:pt x="129206" y="200988"/>
                          </a:cubicBezTo>
                          <a:cubicBezTo>
                            <a:pt x="129206" y="196202"/>
                            <a:pt x="133991" y="186631"/>
                            <a:pt x="133991" y="177060"/>
                          </a:cubicBezTo>
                          <a:cubicBezTo>
                            <a:pt x="143563" y="148348"/>
                            <a:pt x="157919" y="105279"/>
                            <a:pt x="153134" y="57425"/>
                          </a:cubicBezTo>
                          <a:cubicBezTo>
                            <a:pt x="148348" y="9571"/>
                            <a:pt x="90923" y="9571"/>
                            <a:pt x="76567" y="9571"/>
                          </a:cubicBezTo>
                          <a:lnTo>
                            <a:pt x="76567" y="9571"/>
                          </a:lnTo>
                          <a:close/>
                        </a:path>
                      </a:pathLst>
                    </a:custGeom>
                    <a:solidFill>
                      <a:srgbClr val="B3351C"/>
                    </a:solidFill>
                    <a:ln w="47824" cap="flat">
                      <a:noFill/>
                      <a:prstDash val="solid"/>
                      <a:miter/>
                    </a:ln>
                  </p:spPr>
                  <p:txBody>
                    <a:bodyPr rtlCol="0" anchor="ctr"/>
                    <a:lstStyle/>
                    <a:p>
                      <a:endParaRPr lang="en-US"/>
                    </a:p>
                  </p:txBody>
                </p:sp>
              </p:grpSp>
              <p:sp>
                <p:nvSpPr>
                  <p:cNvPr id="295" name="Freeform: Shape 294">
                    <a:extLst>
                      <a:ext uri="{FF2B5EF4-FFF2-40B4-BE49-F238E27FC236}">
                        <a16:creationId xmlns:a16="http://schemas.microsoft.com/office/drawing/2014/main" xmlns="" id="{17ACA580-035A-4C59-8FFB-8B70E7C56B36}"/>
                      </a:ext>
                    </a:extLst>
                  </p:cNvPr>
                  <p:cNvSpPr/>
                  <p:nvPr/>
                </p:nvSpPr>
                <p:spPr>
                  <a:xfrm>
                    <a:off x="9512194" y="7501695"/>
                    <a:ext cx="154041" cy="202782"/>
                  </a:xfrm>
                  <a:custGeom>
                    <a:avLst/>
                    <a:gdLst>
                      <a:gd name="connsiteX0" fmla="*/ 282 w 154041"/>
                      <a:gd name="connsiteY0" fmla="*/ 81450 h 202782"/>
                      <a:gd name="connsiteX1" fmla="*/ 124703 w 154041"/>
                      <a:gd name="connsiteY1" fmla="*/ 196300 h 202782"/>
                      <a:gd name="connsiteX2" fmla="*/ 153415 w 154041"/>
                      <a:gd name="connsiteY2" fmla="*/ 52737 h 202782"/>
                      <a:gd name="connsiteX3" fmla="*/ 72063 w 154041"/>
                      <a:gd name="connsiteY3" fmla="*/ 98 h 202782"/>
                      <a:gd name="connsiteX4" fmla="*/ 282 w 154041"/>
                      <a:gd name="connsiteY4" fmla="*/ 81450 h 202782"/>
                      <a:gd name="connsiteX5" fmla="*/ 76849 w 154041"/>
                      <a:gd name="connsiteY5" fmla="*/ 86235 h 202782"/>
                      <a:gd name="connsiteX6" fmla="*/ 105561 w 154041"/>
                      <a:gd name="connsiteY6" fmla="*/ 86235 h 202782"/>
                      <a:gd name="connsiteX7" fmla="*/ 95990 w 154041"/>
                      <a:gd name="connsiteY7" fmla="*/ 33596 h 202782"/>
                      <a:gd name="connsiteX8" fmla="*/ 100776 w 154041"/>
                      <a:gd name="connsiteY8" fmla="*/ 28810 h 202782"/>
                      <a:gd name="connsiteX9" fmla="*/ 129488 w 154041"/>
                      <a:gd name="connsiteY9" fmla="*/ 67094 h 202782"/>
                      <a:gd name="connsiteX10" fmla="*/ 119918 w 154041"/>
                      <a:gd name="connsiteY10" fmla="*/ 167587 h 202782"/>
                      <a:gd name="connsiteX11" fmla="*/ 110347 w 154041"/>
                      <a:gd name="connsiteY11" fmla="*/ 162802 h 202782"/>
                      <a:gd name="connsiteX12" fmla="*/ 105561 w 154041"/>
                      <a:gd name="connsiteY12" fmla="*/ 148446 h 202782"/>
                      <a:gd name="connsiteX13" fmla="*/ 105561 w 154041"/>
                      <a:gd name="connsiteY13" fmla="*/ 153231 h 202782"/>
                      <a:gd name="connsiteX14" fmla="*/ 95990 w 154041"/>
                      <a:gd name="connsiteY14" fmla="*/ 153231 h 202782"/>
                      <a:gd name="connsiteX15" fmla="*/ 76849 w 154041"/>
                      <a:gd name="connsiteY15" fmla="*/ 86235 h 20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4041" h="202782">
                        <a:moveTo>
                          <a:pt x="282" y="81450"/>
                        </a:moveTo>
                        <a:cubicBezTo>
                          <a:pt x="5068" y="153231"/>
                          <a:pt x="119918" y="225012"/>
                          <a:pt x="124703" y="196300"/>
                        </a:cubicBezTo>
                        <a:cubicBezTo>
                          <a:pt x="134274" y="167587"/>
                          <a:pt x="158201" y="110162"/>
                          <a:pt x="153415" y="52737"/>
                        </a:cubicBezTo>
                        <a:cubicBezTo>
                          <a:pt x="148630" y="-4688"/>
                          <a:pt x="72063" y="98"/>
                          <a:pt x="72063" y="98"/>
                        </a:cubicBezTo>
                        <a:cubicBezTo>
                          <a:pt x="52922" y="98"/>
                          <a:pt x="-4503" y="9669"/>
                          <a:pt x="282" y="81450"/>
                        </a:cubicBezTo>
                        <a:close/>
                        <a:moveTo>
                          <a:pt x="76849" y="86235"/>
                        </a:moveTo>
                        <a:cubicBezTo>
                          <a:pt x="81634" y="67094"/>
                          <a:pt x="95990" y="76664"/>
                          <a:pt x="105561" y="86235"/>
                        </a:cubicBezTo>
                        <a:cubicBezTo>
                          <a:pt x="100776" y="67094"/>
                          <a:pt x="95990" y="52737"/>
                          <a:pt x="95990" y="33596"/>
                        </a:cubicBezTo>
                        <a:cubicBezTo>
                          <a:pt x="95990" y="28810"/>
                          <a:pt x="100776" y="28810"/>
                          <a:pt x="100776" y="28810"/>
                        </a:cubicBezTo>
                        <a:cubicBezTo>
                          <a:pt x="119918" y="33596"/>
                          <a:pt x="124703" y="47952"/>
                          <a:pt x="129488" y="67094"/>
                        </a:cubicBezTo>
                        <a:cubicBezTo>
                          <a:pt x="139060" y="100592"/>
                          <a:pt x="139060" y="138875"/>
                          <a:pt x="119918" y="167587"/>
                        </a:cubicBezTo>
                        <a:cubicBezTo>
                          <a:pt x="115133" y="172373"/>
                          <a:pt x="110347" y="167587"/>
                          <a:pt x="110347" y="162802"/>
                        </a:cubicBezTo>
                        <a:cubicBezTo>
                          <a:pt x="110347" y="158016"/>
                          <a:pt x="105561" y="153231"/>
                          <a:pt x="105561" y="148446"/>
                        </a:cubicBezTo>
                        <a:cubicBezTo>
                          <a:pt x="105561" y="148446"/>
                          <a:pt x="105561" y="148446"/>
                          <a:pt x="105561" y="153231"/>
                        </a:cubicBezTo>
                        <a:cubicBezTo>
                          <a:pt x="105561" y="158016"/>
                          <a:pt x="100776" y="158016"/>
                          <a:pt x="95990" y="153231"/>
                        </a:cubicBezTo>
                        <a:cubicBezTo>
                          <a:pt x="86420" y="134089"/>
                          <a:pt x="76849" y="105377"/>
                          <a:pt x="76849" y="86235"/>
                        </a:cubicBezTo>
                        <a:close/>
                      </a:path>
                    </a:pathLst>
                  </a:custGeom>
                  <a:solidFill>
                    <a:srgbClr val="D6371E">
                      <a:alpha val="50000"/>
                    </a:srgbClr>
                  </a:solidFill>
                  <a:ln w="47824" cap="flat">
                    <a:noFill/>
                    <a:prstDash val="solid"/>
                    <a:miter/>
                  </a:ln>
                </p:spPr>
                <p:txBody>
                  <a:bodyPr rtlCol="0" anchor="ctr"/>
                  <a:lstStyle/>
                  <a:p>
                    <a:endParaRPr lang="en-US"/>
                  </a:p>
                </p:txBody>
              </p:sp>
              <p:grpSp>
                <p:nvGrpSpPr>
                  <p:cNvPr id="296" name="Graphic 3">
                    <a:extLst>
                      <a:ext uri="{FF2B5EF4-FFF2-40B4-BE49-F238E27FC236}">
                        <a16:creationId xmlns:a16="http://schemas.microsoft.com/office/drawing/2014/main" xmlns="" id="{87949C3D-E252-4FD2-A996-B48B9464C6D9}"/>
                      </a:ext>
                    </a:extLst>
                  </p:cNvPr>
                  <p:cNvGrpSpPr/>
                  <p:nvPr/>
                </p:nvGrpSpPr>
                <p:grpSpPr>
                  <a:xfrm>
                    <a:off x="9387318" y="7324732"/>
                    <a:ext cx="220883" cy="277554"/>
                    <a:chOff x="9387318" y="7324732"/>
                    <a:chExt cx="220883" cy="277554"/>
                  </a:xfrm>
                </p:grpSpPr>
                <p:sp>
                  <p:nvSpPr>
                    <p:cNvPr id="312" name="Freeform: Shape 311">
                      <a:extLst>
                        <a:ext uri="{FF2B5EF4-FFF2-40B4-BE49-F238E27FC236}">
                          <a16:creationId xmlns:a16="http://schemas.microsoft.com/office/drawing/2014/main" xmlns="" id="{80025437-F0F2-425A-B02E-A019AB317222}"/>
                        </a:ext>
                      </a:extLst>
                    </p:cNvPr>
                    <p:cNvSpPr/>
                    <p:nvPr/>
                  </p:nvSpPr>
                  <p:spPr>
                    <a:xfrm>
                      <a:off x="9387898" y="7332411"/>
                      <a:ext cx="203183" cy="260564"/>
                    </a:xfrm>
                    <a:custGeom>
                      <a:avLst/>
                      <a:gdLst>
                        <a:gd name="connsiteX0" fmla="*/ 162862 w 203183"/>
                        <a:gd name="connsiteY0" fmla="*/ 11463 h 260564"/>
                        <a:gd name="connsiteX1" fmla="*/ 129364 w 203183"/>
                        <a:gd name="connsiteY1" fmla="*/ 260305 h 260564"/>
                        <a:gd name="connsiteX2" fmla="*/ 158 w 203183"/>
                        <a:gd name="connsiteY2" fmla="*/ 140669 h 260564"/>
                        <a:gd name="connsiteX3" fmla="*/ 162862 w 203183"/>
                        <a:gd name="connsiteY3" fmla="*/ 11463 h 260564"/>
                        <a:gd name="connsiteX4" fmla="*/ 162862 w 203183"/>
                        <a:gd name="connsiteY4" fmla="*/ 11463 h 260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183" h="260564">
                          <a:moveTo>
                            <a:pt x="162862" y="11463"/>
                          </a:moveTo>
                          <a:cubicBezTo>
                            <a:pt x="162862" y="11463"/>
                            <a:pt x="272927" y="269876"/>
                            <a:pt x="129364" y="260305"/>
                          </a:cubicBezTo>
                          <a:cubicBezTo>
                            <a:pt x="57583" y="255519"/>
                            <a:pt x="9729" y="178953"/>
                            <a:pt x="158" y="140669"/>
                          </a:cubicBezTo>
                          <a:cubicBezTo>
                            <a:pt x="-4628" y="102386"/>
                            <a:pt x="100651" y="-41176"/>
                            <a:pt x="162862" y="11463"/>
                          </a:cubicBezTo>
                          <a:lnTo>
                            <a:pt x="162862" y="11463"/>
                          </a:lnTo>
                          <a:close/>
                        </a:path>
                      </a:pathLst>
                    </a:custGeom>
                    <a:solidFill>
                      <a:srgbClr val="D9531E"/>
                    </a:solidFill>
                    <a:ln w="47824" cap="flat">
                      <a:noFill/>
                      <a:prstDash val="solid"/>
                      <a:miter/>
                    </a:ln>
                  </p:spPr>
                  <p:txBody>
                    <a:bodyPr rtlCol="0" anchor="ctr"/>
                    <a:lstStyle/>
                    <a:p>
                      <a:endParaRPr lang="en-US"/>
                    </a:p>
                  </p:txBody>
                </p:sp>
                <p:sp>
                  <p:nvSpPr>
                    <p:cNvPr id="313" name="Freeform: Shape 312">
                      <a:extLst>
                        <a:ext uri="{FF2B5EF4-FFF2-40B4-BE49-F238E27FC236}">
                          <a16:creationId xmlns:a16="http://schemas.microsoft.com/office/drawing/2014/main" xmlns="" id="{8BC3A146-8F37-48A1-83C6-211A2E776C46}"/>
                        </a:ext>
                      </a:extLst>
                    </p:cNvPr>
                    <p:cNvSpPr/>
                    <p:nvPr/>
                  </p:nvSpPr>
                  <p:spPr>
                    <a:xfrm>
                      <a:off x="9387318" y="7324732"/>
                      <a:ext cx="220883" cy="277554"/>
                    </a:xfrm>
                    <a:custGeom>
                      <a:avLst/>
                      <a:gdLst>
                        <a:gd name="connsiteX0" fmla="*/ 134730 w 220883"/>
                        <a:gd name="connsiteY0" fmla="*/ 272769 h 277554"/>
                        <a:gd name="connsiteX1" fmla="*/ 738 w 220883"/>
                        <a:gd name="connsiteY1" fmla="*/ 148348 h 277554"/>
                        <a:gd name="connsiteX2" fmla="*/ 39022 w 220883"/>
                        <a:gd name="connsiteY2" fmla="*/ 66996 h 277554"/>
                        <a:gd name="connsiteX3" fmla="*/ 139515 w 220883"/>
                        <a:gd name="connsiteY3" fmla="*/ 0 h 277554"/>
                        <a:gd name="connsiteX4" fmla="*/ 177799 w 220883"/>
                        <a:gd name="connsiteY4" fmla="*/ 14356 h 277554"/>
                        <a:gd name="connsiteX5" fmla="*/ 177799 w 220883"/>
                        <a:gd name="connsiteY5" fmla="*/ 19142 h 277554"/>
                        <a:gd name="connsiteX6" fmla="*/ 206511 w 220883"/>
                        <a:gd name="connsiteY6" fmla="*/ 248842 h 277554"/>
                        <a:gd name="connsiteX7" fmla="*/ 153872 w 220883"/>
                        <a:gd name="connsiteY7" fmla="*/ 277554 h 277554"/>
                        <a:gd name="connsiteX8" fmla="*/ 153872 w 220883"/>
                        <a:gd name="connsiteY8" fmla="*/ 277554 h 277554"/>
                        <a:gd name="connsiteX9" fmla="*/ 134730 w 220883"/>
                        <a:gd name="connsiteY9" fmla="*/ 272769 h 277554"/>
                        <a:gd name="connsiteX10" fmla="*/ 134730 w 220883"/>
                        <a:gd name="connsiteY10" fmla="*/ 14356 h 277554"/>
                        <a:gd name="connsiteX11" fmla="*/ 43807 w 220883"/>
                        <a:gd name="connsiteY11" fmla="*/ 76567 h 277554"/>
                        <a:gd name="connsiteX12" fmla="*/ 10309 w 220883"/>
                        <a:gd name="connsiteY12" fmla="*/ 148348 h 277554"/>
                        <a:gd name="connsiteX13" fmla="*/ 134730 w 220883"/>
                        <a:gd name="connsiteY13" fmla="*/ 263198 h 277554"/>
                        <a:gd name="connsiteX14" fmla="*/ 144301 w 220883"/>
                        <a:gd name="connsiteY14" fmla="*/ 263198 h 277554"/>
                        <a:gd name="connsiteX15" fmla="*/ 144301 w 220883"/>
                        <a:gd name="connsiteY15" fmla="*/ 263198 h 277554"/>
                        <a:gd name="connsiteX16" fmla="*/ 187370 w 220883"/>
                        <a:gd name="connsiteY16" fmla="*/ 239271 h 277554"/>
                        <a:gd name="connsiteX17" fmla="*/ 158657 w 220883"/>
                        <a:gd name="connsiteY17" fmla="*/ 23927 h 277554"/>
                        <a:gd name="connsiteX18" fmla="*/ 134730 w 220883"/>
                        <a:gd name="connsiteY18" fmla="*/ 14356 h 277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0883" h="277554">
                          <a:moveTo>
                            <a:pt x="134730" y="272769"/>
                          </a:moveTo>
                          <a:cubicBezTo>
                            <a:pt x="62949" y="267983"/>
                            <a:pt x="10309" y="186631"/>
                            <a:pt x="738" y="148348"/>
                          </a:cubicBezTo>
                          <a:cubicBezTo>
                            <a:pt x="-4047" y="129206"/>
                            <a:pt x="15095" y="95708"/>
                            <a:pt x="39022" y="66996"/>
                          </a:cubicBezTo>
                          <a:cubicBezTo>
                            <a:pt x="72519" y="28713"/>
                            <a:pt x="106018" y="0"/>
                            <a:pt x="139515" y="0"/>
                          </a:cubicBezTo>
                          <a:cubicBezTo>
                            <a:pt x="153872" y="0"/>
                            <a:pt x="163442" y="4786"/>
                            <a:pt x="177799" y="14356"/>
                          </a:cubicBezTo>
                          <a:cubicBezTo>
                            <a:pt x="177799" y="14356"/>
                            <a:pt x="177799" y="14356"/>
                            <a:pt x="177799" y="19142"/>
                          </a:cubicBezTo>
                          <a:cubicBezTo>
                            <a:pt x="182584" y="23927"/>
                            <a:pt x="249580" y="181846"/>
                            <a:pt x="206511" y="248842"/>
                          </a:cubicBezTo>
                          <a:cubicBezTo>
                            <a:pt x="196940" y="267983"/>
                            <a:pt x="177799" y="277554"/>
                            <a:pt x="153872" y="277554"/>
                          </a:cubicBezTo>
                          <a:lnTo>
                            <a:pt x="153872" y="277554"/>
                          </a:lnTo>
                          <a:cubicBezTo>
                            <a:pt x="144301" y="272769"/>
                            <a:pt x="139515" y="272769"/>
                            <a:pt x="134730" y="272769"/>
                          </a:cubicBezTo>
                          <a:close/>
                          <a:moveTo>
                            <a:pt x="134730" y="14356"/>
                          </a:moveTo>
                          <a:cubicBezTo>
                            <a:pt x="110803" y="14356"/>
                            <a:pt x="77305" y="38283"/>
                            <a:pt x="43807" y="76567"/>
                          </a:cubicBezTo>
                          <a:cubicBezTo>
                            <a:pt x="19880" y="110065"/>
                            <a:pt x="10309" y="133992"/>
                            <a:pt x="10309" y="148348"/>
                          </a:cubicBezTo>
                          <a:cubicBezTo>
                            <a:pt x="19880" y="181846"/>
                            <a:pt x="67734" y="258413"/>
                            <a:pt x="134730" y="263198"/>
                          </a:cubicBezTo>
                          <a:cubicBezTo>
                            <a:pt x="139515" y="263198"/>
                            <a:pt x="144301" y="263198"/>
                            <a:pt x="144301" y="263198"/>
                          </a:cubicBezTo>
                          <a:lnTo>
                            <a:pt x="144301" y="263198"/>
                          </a:lnTo>
                          <a:cubicBezTo>
                            <a:pt x="163442" y="263198"/>
                            <a:pt x="177799" y="253627"/>
                            <a:pt x="187370" y="239271"/>
                          </a:cubicBezTo>
                          <a:cubicBezTo>
                            <a:pt x="220867" y="181846"/>
                            <a:pt x="163442" y="38283"/>
                            <a:pt x="158657" y="23927"/>
                          </a:cubicBezTo>
                          <a:cubicBezTo>
                            <a:pt x="153872" y="14356"/>
                            <a:pt x="144301" y="14356"/>
                            <a:pt x="134730" y="14356"/>
                          </a:cubicBezTo>
                          <a:close/>
                        </a:path>
                      </a:pathLst>
                    </a:custGeom>
                    <a:solidFill>
                      <a:srgbClr val="B3351C"/>
                    </a:solidFill>
                    <a:ln w="47824" cap="flat">
                      <a:noFill/>
                      <a:prstDash val="solid"/>
                      <a:miter/>
                    </a:ln>
                  </p:spPr>
                  <p:txBody>
                    <a:bodyPr rtlCol="0" anchor="ctr"/>
                    <a:lstStyle/>
                    <a:p>
                      <a:endParaRPr lang="en-US"/>
                    </a:p>
                  </p:txBody>
                </p:sp>
              </p:grpSp>
              <p:sp>
                <p:nvSpPr>
                  <p:cNvPr id="297" name="Freeform: Shape 296">
                    <a:extLst>
                      <a:ext uri="{FF2B5EF4-FFF2-40B4-BE49-F238E27FC236}">
                        <a16:creationId xmlns:a16="http://schemas.microsoft.com/office/drawing/2014/main" xmlns="" id="{28D312E9-0552-47A5-9573-4A6AC3073ADF}"/>
                      </a:ext>
                    </a:extLst>
                  </p:cNvPr>
                  <p:cNvSpPr/>
                  <p:nvPr/>
                </p:nvSpPr>
                <p:spPr>
                  <a:xfrm>
                    <a:off x="9392231" y="7329418"/>
                    <a:ext cx="203635" cy="259078"/>
                  </a:xfrm>
                  <a:custGeom>
                    <a:avLst/>
                    <a:gdLst>
                      <a:gd name="connsiteX0" fmla="*/ 610 w 203635"/>
                      <a:gd name="connsiteY0" fmla="*/ 138877 h 259078"/>
                      <a:gd name="connsiteX1" fmla="*/ 129816 w 203635"/>
                      <a:gd name="connsiteY1" fmla="*/ 258512 h 259078"/>
                      <a:gd name="connsiteX2" fmla="*/ 163314 w 203635"/>
                      <a:gd name="connsiteY2" fmla="*/ 9671 h 259078"/>
                      <a:gd name="connsiteX3" fmla="*/ 610 w 203635"/>
                      <a:gd name="connsiteY3" fmla="*/ 138877 h 259078"/>
                      <a:gd name="connsiteX4" fmla="*/ 134602 w 203635"/>
                      <a:gd name="connsiteY4" fmla="*/ 91023 h 259078"/>
                      <a:gd name="connsiteX5" fmla="*/ 129816 w 203635"/>
                      <a:gd name="connsiteY5" fmla="*/ 47954 h 259078"/>
                      <a:gd name="connsiteX6" fmla="*/ 148958 w 203635"/>
                      <a:gd name="connsiteY6" fmla="*/ 43169 h 259078"/>
                      <a:gd name="connsiteX7" fmla="*/ 177670 w 203635"/>
                      <a:gd name="connsiteY7" fmla="*/ 105379 h 259078"/>
                      <a:gd name="connsiteX8" fmla="*/ 187241 w 203635"/>
                      <a:gd name="connsiteY8" fmla="*/ 210658 h 259078"/>
                      <a:gd name="connsiteX9" fmla="*/ 177670 w 203635"/>
                      <a:gd name="connsiteY9" fmla="*/ 210658 h 259078"/>
                      <a:gd name="connsiteX10" fmla="*/ 153743 w 203635"/>
                      <a:gd name="connsiteY10" fmla="*/ 148448 h 259078"/>
                      <a:gd name="connsiteX11" fmla="*/ 172885 w 203635"/>
                      <a:gd name="connsiteY11" fmla="*/ 215444 h 259078"/>
                      <a:gd name="connsiteX12" fmla="*/ 168099 w 203635"/>
                      <a:gd name="connsiteY12" fmla="*/ 220229 h 259078"/>
                      <a:gd name="connsiteX13" fmla="*/ 77177 w 203635"/>
                      <a:gd name="connsiteY13" fmla="*/ 114950 h 259078"/>
                      <a:gd name="connsiteX14" fmla="*/ 134602 w 203635"/>
                      <a:gd name="connsiteY14" fmla="*/ 91023 h 259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3635" h="259078">
                        <a:moveTo>
                          <a:pt x="610" y="138877"/>
                        </a:moveTo>
                        <a:cubicBezTo>
                          <a:pt x="10181" y="177160"/>
                          <a:pt x="58035" y="253727"/>
                          <a:pt x="129816" y="258512"/>
                        </a:cubicBezTo>
                        <a:cubicBezTo>
                          <a:pt x="273378" y="272869"/>
                          <a:pt x="163314" y="9671"/>
                          <a:pt x="163314" y="9671"/>
                        </a:cubicBezTo>
                        <a:cubicBezTo>
                          <a:pt x="96318" y="-38183"/>
                          <a:pt x="-8961" y="105379"/>
                          <a:pt x="610" y="138877"/>
                        </a:cubicBezTo>
                        <a:close/>
                        <a:moveTo>
                          <a:pt x="134602" y="91023"/>
                        </a:moveTo>
                        <a:cubicBezTo>
                          <a:pt x="129816" y="76667"/>
                          <a:pt x="125031" y="62310"/>
                          <a:pt x="129816" y="47954"/>
                        </a:cubicBezTo>
                        <a:cubicBezTo>
                          <a:pt x="129816" y="38383"/>
                          <a:pt x="144172" y="33598"/>
                          <a:pt x="148958" y="43169"/>
                        </a:cubicBezTo>
                        <a:cubicBezTo>
                          <a:pt x="163314" y="57525"/>
                          <a:pt x="172885" y="81452"/>
                          <a:pt x="177670" y="105379"/>
                        </a:cubicBezTo>
                        <a:cubicBezTo>
                          <a:pt x="187241" y="138877"/>
                          <a:pt x="192026" y="172375"/>
                          <a:pt x="187241" y="210658"/>
                        </a:cubicBezTo>
                        <a:cubicBezTo>
                          <a:pt x="187241" y="215444"/>
                          <a:pt x="177670" y="210658"/>
                          <a:pt x="177670" y="210658"/>
                        </a:cubicBezTo>
                        <a:cubicBezTo>
                          <a:pt x="172885" y="191517"/>
                          <a:pt x="163314" y="167590"/>
                          <a:pt x="153743" y="148448"/>
                        </a:cubicBezTo>
                        <a:cubicBezTo>
                          <a:pt x="163314" y="172375"/>
                          <a:pt x="168099" y="191517"/>
                          <a:pt x="172885" y="215444"/>
                        </a:cubicBezTo>
                        <a:cubicBezTo>
                          <a:pt x="172885" y="220229"/>
                          <a:pt x="172885" y="220229"/>
                          <a:pt x="168099" y="220229"/>
                        </a:cubicBezTo>
                        <a:cubicBezTo>
                          <a:pt x="115460" y="220229"/>
                          <a:pt x="81962" y="162804"/>
                          <a:pt x="77177" y="114950"/>
                        </a:cubicBezTo>
                        <a:cubicBezTo>
                          <a:pt x="67606" y="62310"/>
                          <a:pt x="105889" y="76667"/>
                          <a:pt x="134602" y="91023"/>
                        </a:cubicBezTo>
                        <a:close/>
                      </a:path>
                    </a:pathLst>
                  </a:custGeom>
                  <a:solidFill>
                    <a:srgbClr val="D6371E">
                      <a:alpha val="50000"/>
                    </a:srgbClr>
                  </a:solidFill>
                  <a:ln w="47824" cap="flat">
                    <a:noFill/>
                    <a:prstDash val="solid"/>
                    <a:miter/>
                  </a:ln>
                </p:spPr>
                <p:txBody>
                  <a:bodyPr rtlCol="0" anchor="ctr"/>
                  <a:lstStyle/>
                  <a:p>
                    <a:endParaRPr lang="en-US"/>
                  </a:p>
                </p:txBody>
              </p:sp>
              <p:grpSp>
                <p:nvGrpSpPr>
                  <p:cNvPr id="298" name="Graphic 3">
                    <a:extLst>
                      <a:ext uri="{FF2B5EF4-FFF2-40B4-BE49-F238E27FC236}">
                        <a16:creationId xmlns:a16="http://schemas.microsoft.com/office/drawing/2014/main" xmlns="" id="{C5D367EF-074D-4FDD-8839-AD092374307D}"/>
                      </a:ext>
                    </a:extLst>
                  </p:cNvPr>
                  <p:cNvGrpSpPr/>
                  <p:nvPr/>
                </p:nvGrpSpPr>
                <p:grpSpPr>
                  <a:xfrm>
                    <a:off x="9567509" y="7678853"/>
                    <a:ext cx="334568" cy="325408"/>
                    <a:chOff x="9567509" y="7678853"/>
                    <a:chExt cx="334568" cy="325408"/>
                  </a:xfrm>
                </p:grpSpPr>
                <p:sp>
                  <p:nvSpPr>
                    <p:cNvPr id="310" name="Freeform: Shape 309">
                      <a:extLst>
                        <a:ext uri="{FF2B5EF4-FFF2-40B4-BE49-F238E27FC236}">
                          <a16:creationId xmlns:a16="http://schemas.microsoft.com/office/drawing/2014/main" xmlns="" id="{B548B8B1-343D-45BA-81DD-17985BEBEE59}"/>
                        </a:ext>
                      </a:extLst>
                    </p:cNvPr>
                    <p:cNvSpPr/>
                    <p:nvPr/>
                  </p:nvSpPr>
                  <p:spPr>
                    <a:xfrm>
                      <a:off x="9576157" y="7687909"/>
                      <a:ext cx="320565" cy="309134"/>
                    </a:xfrm>
                    <a:custGeom>
                      <a:avLst/>
                      <a:gdLst>
                        <a:gd name="connsiteX0" fmla="*/ 46384 w 320565"/>
                        <a:gd name="connsiteY0" fmla="*/ 5300 h 309134"/>
                        <a:gd name="connsiteX1" fmla="*/ 314368 w 320565"/>
                        <a:gd name="connsiteY1" fmla="*/ 96223 h 309134"/>
                        <a:gd name="connsiteX2" fmla="*/ 276084 w 320565"/>
                        <a:gd name="connsiteY2" fmla="*/ 96223 h 309134"/>
                        <a:gd name="connsiteX3" fmla="*/ 295226 w 320565"/>
                        <a:gd name="connsiteY3" fmla="*/ 297211 h 309134"/>
                        <a:gd name="connsiteX4" fmla="*/ 218659 w 320565"/>
                        <a:gd name="connsiteY4" fmla="*/ 278069 h 309134"/>
                        <a:gd name="connsiteX5" fmla="*/ 89453 w 320565"/>
                        <a:gd name="connsiteY5" fmla="*/ 249357 h 309134"/>
                        <a:gd name="connsiteX6" fmla="*/ 94238 w 320565"/>
                        <a:gd name="connsiteY6" fmla="*/ 268498 h 309134"/>
                        <a:gd name="connsiteX7" fmla="*/ 36813 w 320565"/>
                        <a:gd name="connsiteY7" fmla="*/ 14871 h 309134"/>
                        <a:gd name="connsiteX8" fmla="*/ 46384 w 320565"/>
                        <a:gd name="connsiteY8" fmla="*/ 5300 h 309134"/>
                        <a:gd name="connsiteX9" fmla="*/ 46384 w 320565"/>
                        <a:gd name="connsiteY9" fmla="*/ 5300 h 309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0565" h="309134">
                          <a:moveTo>
                            <a:pt x="46384" y="5300"/>
                          </a:moveTo>
                          <a:cubicBezTo>
                            <a:pt x="46384" y="5300"/>
                            <a:pt x="233015" y="-32983"/>
                            <a:pt x="314368" y="96223"/>
                          </a:cubicBezTo>
                          <a:cubicBezTo>
                            <a:pt x="333509" y="124936"/>
                            <a:pt x="304796" y="96223"/>
                            <a:pt x="276084" y="96223"/>
                          </a:cubicBezTo>
                          <a:cubicBezTo>
                            <a:pt x="247372" y="96223"/>
                            <a:pt x="338295" y="196717"/>
                            <a:pt x="295226" y="297211"/>
                          </a:cubicBezTo>
                          <a:cubicBezTo>
                            <a:pt x="280869" y="335494"/>
                            <a:pt x="252157" y="268498"/>
                            <a:pt x="218659" y="278069"/>
                          </a:cubicBezTo>
                          <a:cubicBezTo>
                            <a:pt x="185161" y="282855"/>
                            <a:pt x="108595" y="268498"/>
                            <a:pt x="89453" y="249357"/>
                          </a:cubicBezTo>
                          <a:cubicBezTo>
                            <a:pt x="65525" y="230215"/>
                            <a:pt x="89453" y="258927"/>
                            <a:pt x="94238" y="268498"/>
                          </a:cubicBezTo>
                          <a:cubicBezTo>
                            <a:pt x="99024" y="273284"/>
                            <a:pt x="-73251" y="206288"/>
                            <a:pt x="36813" y="14871"/>
                          </a:cubicBezTo>
                          <a:lnTo>
                            <a:pt x="46384" y="5300"/>
                          </a:lnTo>
                          <a:lnTo>
                            <a:pt x="46384" y="5300"/>
                          </a:lnTo>
                          <a:close/>
                        </a:path>
                      </a:pathLst>
                    </a:custGeom>
                    <a:solidFill>
                      <a:srgbClr val="D9531E"/>
                    </a:solidFill>
                    <a:ln w="47824" cap="flat">
                      <a:noFill/>
                      <a:prstDash val="solid"/>
                      <a:miter/>
                    </a:ln>
                  </p:spPr>
                  <p:txBody>
                    <a:bodyPr rtlCol="0" anchor="ctr"/>
                    <a:lstStyle/>
                    <a:p>
                      <a:endParaRPr lang="en-US"/>
                    </a:p>
                  </p:txBody>
                </p:sp>
                <p:sp>
                  <p:nvSpPr>
                    <p:cNvPr id="311" name="Freeform: Shape 310">
                      <a:extLst>
                        <a:ext uri="{FF2B5EF4-FFF2-40B4-BE49-F238E27FC236}">
                          <a16:creationId xmlns:a16="http://schemas.microsoft.com/office/drawing/2014/main" xmlns="" id="{29103DDE-C564-4EDE-8AC8-8024BB477560}"/>
                        </a:ext>
                      </a:extLst>
                    </p:cNvPr>
                    <p:cNvSpPr/>
                    <p:nvPr/>
                  </p:nvSpPr>
                  <p:spPr>
                    <a:xfrm>
                      <a:off x="9567509" y="7678853"/>
                      <a:ext cx="334568" cy="325408"/>
                    </a:xfrm>
                    <a:custGeom>
                      <a:avLst/>
                      <a:gdLst>
                        <a:gd name="connsiteX0" fmla="*/ 260805 w 334568"/>
                        <a:gd name="connsiteY0" fmla="*/ 311052 h 325408"/>
                        <a:gd name="connsiteX1" fmla="*/ 222522 w 334568"/>
                        <a:gd name="connsiteY1" fmla="*/ 291910 h 325408"/>
                        <a:gd name="connsiteX2" fmla="*/ 208165 w 334568"/>
                        <a:gd name="connsiteY2" fmla="*/ 291910 h 325408"/>
                        <a:gd name="connsiteX3" fmla="*/ 102886 w 334568"/>
                        <a:gd name="connsiteY3" fmla="*/ 272769 h 325408"/>
                        <a:gd name="connsiteX4" fmla="*/ 102886 w 334568"/>
                        <a:gd name="connsiteY4" fmla="*/ 277554 h 325408"/>
                        <a:gd name="connsiteX5" fmla="*/ 98101 w 334568"/>
                        <a:gd name="connsiteY5" fmla="*/ 282340 h 325408"/>
                        <a:gd name="connsiteX6" fmla="*/ 98101 w 334568"/>
                        <a:gd name="connsiteY6" fmla="*/ 282340 h 325408"/>
                        <a:gd name="connsiteX7" fmla="*/ 21534 w 334568"/>
                        <a:gd name="connsiteY7" fmla="*/ 215344 h 325408"/>
                        <a:gd name="connsiteX8" fmla="*/ 35891 w 334568"/>
                        <a:gd name="connsiteY8" fmla="*/ 14356 h 325408"/>
                        <a:gd name="connsiteX9" fmla="*/ 40676 w 334568"/>
                        <a:gd name="connsiteY9" fmla="*/ 9571 h 325408"/>
                        <a:gd name="connsiteX10" fmla="*/ 55032 w 334568"/>
                        <a:gd name="connsiteY10" fmla="*/ 4785 h 325408"/>
                        <a:gd name="connsiteX11" fmla="*/ 112457 w 334568"/>
                        <a:gd name="connsiteY11" fmla="*/ 0 h 325408"/>
                        <a:gd name="connsiteX12" fmla="*/ 327801 w 334568"/>
                        <a:gd name="connsiteY12" fmla="*/ 100494 h 325408"/>
                        <a:gd name="connsiteX13" fmla="*/ 332587 w 334568"/>
                        <a:gd name="connsiteY13" fmla="*/ 119635 h 325408"/>
                        <a:gd name="connsiteX14" fmla="*/ 327801 w 334568"/>
                        <a:gd name="connsiteY14" fmla="*/ 124421 h 325408"/>
                        <a:gd name="connsiteX15" fmla="*/ 318230 w 334568"/>
                        <a:gd name="connsiteY15" fmla="*/ 119635 h 325408"/>
                        <a:gd name="connsiteX16" fmla="*/ 284732 w 334568"/>
                        <a:gd name="connsiteY16" fmla="*/ 110065 h 325408"/>
                        <a:gd name="connsiteX17" fmla="*/ 294303 w 334568"/>
                        <a:gd name="connsiteY17" fmla="*/ 138777 h 325408"/>
                        <a:gd name="connsiteX18" fmla="*/ 308659 w 334568"/>
                        <a:gd name="connsiteY18" fmla="*/ 311052 h 325408"/>
                        <a:gd name="connsiteX19" fmla="*/ 289517 w 334568"/>
                        <a:gd name="connsiteY19" fmla="*/ 325408 h 325408"/>
                        <a:gd name="connsiteX20" fmla="*/ 260805 w 334568"/>
                        <a:gd name="connsiteY20" fmla="*/ 311052 h 325408"/>
                        <a:gd name="connsiteX21" fmla="*/ 284732 w 334568"/>
                        <a:gd name="connsiteY21" fmla="*/ 95708 h 325408"/>
                        <a:gd name="connsiteX22" fmla="*/ 318230 w 334568"/>
                        <a:gd name="connsiteY22" fmla="*/ 105279 h 325408"/>
                        <a:gd name="connsiteX23" fmla="*/ 112457 w 334568"/>
                        <a:gd name="connsiteY23" fmla="*/ 14356 h 325408"/>
                        <a:gd name="connsiteX24" fmla="*/ 59818 w 334568"/>
                        <a:gd name="connsiteY24" fmla="*/ 19142 h 325408"/>
                        <a:gd name="connsiteX25" fmla="*/ 59818 w 334568"/>
                        <a:gd name="connsiteY25" fmla="*/ 19142 h 325408"/>
                        <a:gd name="connsiteX26" fmla="*/ 50246 w 334568"/>
                        <a:gd name="connsiteY26" fmla="*/ 23927 h 325408"/>
                        <a:gd name="connsiteX27" fmla="*/ 31105 w 334568"/>
                        <a:gd name="connsiteY27" fmla="*/ 196202 h 325408"/>
                        <a:gd name="connsiteX28" fmla="*/ 83745 w 334568"/>
                        <a:gd name="connsiteY28" fmla="*/ 258413 h 325408"/>
                        <a:gd name="connsiteX29" fmla="*/ 83745 w 334568"/>
                        <a:gd name="connsiteY29" fmla="*/ 248842 h 325408"/>
                        <a:gd name="connsiteX30" fmla="*/ 88530 w 334568"/>
                        <a:gd name="connsiteY30" fmla="*/ 244056 h 325408"/>
                        <a:gd name="connsiteX31" fmla="*/ 102886 w 334568"/>
                        <a:gd name="connsiteY31" fmla="*/ 253627 h 325408"/>
                        <a:gd name="connsiteX32" fmla="*/ 212951 w 334568"/>
                        <a:gd name="connsiteY32" fmla="*/ 282340 h 325408"/>
                        <a:gd name="connsiteX33" fmla="*/ 227308 w 334568"/>
                        <a:gd name="connsiteY33" fmla="*/ 282340 h 325408"/>
                        <a:gd name="connsiteX34" fmla="*/ 275162 w 334568"/>
                        <a:gd name="connsiteY34" fmla="*/ 301481 h 325408"/>
                        <a:gd name="connsiteX35" fmla="*/ 294303 w 334568"/>
                        <a:gd name="connsiteY35" fmla="*/ 315837 h 325408"/>
                        <a:gd name="connsiteX36" fmla="*/ 299089 w 334568"/>
                        <a:gd name="connsiteY36" fmla="*/ 306267 h 325408"/>
                        <a:gd name="connsiteX37" fmla="*/ 284732 w 334568"/>
                        <a:gd name="connsiteY37" fmla="*/ 143562 h 325408"/>
                        <a:gd name="connsiteX38" fmla="*/ 275162 w 334568"/>
                        <a:gd name="connsiteY38" fmla="*/ 100494 h 325408"/>
                        <a:gd name="connsiteX39" fmla="*/ 284732 w 334568"/>
                        <a:gd name="connsiteY39" fmla="*/ 95708 h 325408"/>
                        <a:gd name="connsiteX40" fmla="*/ 284732 w 334568"/>
                        <a:gd name="connsiteY40" fmla="*/ 95708 h 325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34568" h="325408">
                          <a:moveTo>
                            <a:pt x="260805" y="311052"/>
                          </a:moveTo>
                          <a:cubicBezTo>
                            <a:pt x="251235" y="301481"/>
                            <a:pt x="236878" y="291910"/>
                            <a:pt x="222522" y="291910"/>
                          </a:cubicBezTo>
                          <a:cubicBezTo>
                            <a:pt x="217736" y="291910"/>
                            <a:pt x="212951" y="291910"/>
                            <a:pt x="208165" y="291910"/>
                          </a:cubicBezTo>
                          <a:cubicBezTo>
                            <a:pt x="179453" y="291910"/>
                            <a:pt x="131599" y="282340"/>
                            <a:pt x="102886" y="272769"/>
                          </a:cubicBezTo>
                          <a:cubicBezTo>
                            <a:pt x="102886" y="272769"/>
                            <a:pt x="102886" y="277554"/>
                            <a:pt x="102886" y="277554"/>
                          </a:cubicBezTo>
                          <a:cubicBezTo>
                            <a:pt x="102886" y="282340"/>
                            <a:pt x="98101" y="282340"/>
                            <a:pt x="98101" y="282340"/>
                          </a:cubicBezTo>
                          <a:lnTo>
                            <a:pt x="98101" y="282340"/>
                          </a:lnTo>
                          <a:cubicBezTo>
                            <a:pt x="88530" y="282340"/>
                            <a:pt x="45462" y="263198"/>
                            <a:pt x="21534" y="215344"/>
                          </a:cubicBezTo>
                          <a:cubicBezTo>
                            <a:pt x="-2393" y="177060"/>
                            <a:pt x="-16749" y="110065"/>
                            <a:pt x="35891" y="14356"/>
                          </a:cubicBezTo>
                          <a:cubicBezTo>
                            <a:pt x="35891" y="14356"/>
                            <a:pt x="35891" y="14356"/>
                            <a:pt x="40676" y="9571"/>
                          </a:cubicBezTo>
                          <a:lnTo>
                            <a:pt x="55032" y="4785"/>
                          </a:lnTo>
                          <a:cubicBezTo>
                            <a:pt x="55032" y="4785"/>
                            <a:pt x="78959" y="0"/>
                            <a:pt x="112457" y="0"/>
                          </a:cubicBezTo>
                          <a:cubicBezTo>
                            <a:pt x="169882" y="0"/>
                            <a:pt x="275162" y="9571"/>
                            <a:pt x="327801" y="100494"/>
                          </a:cubicBezTo>
                          <a:cubicBezTo>
                            <a:pt x="332587" y="110065"/>
                            <a:pt x="337372" y="114850"/>
                            <a:pt x="332587" y="119635"/>
                          </a:cubicBezTo>
                          <a:cubicBezTo>
                            <a:pt x="332587" y="119635"/>
                            <a:pt x="327801" y="124421"/>
                            <a:pt x="327801" y="124421"/>
                          </a:cubicBezTo>
                          <a:cubicBezTo>
                            <a:pt x="323016" y="124421"/>
                            <a:pt x="323016" y="124421"/>
                            <a:pt x="318230" y="119635"/>
                          </a:cubicBezTo>
                          <a:cubicBezTo>
                            <a:pt x="308659" y="114850"/>
                            <a:pt x="299089" y="110065"/>
                            <a:pt x="284732" y="110065"/>
                          </a:cubicBezTo>
                          <a:cubicBezTo>
                            <a:pt x="284732" y="114850"/>
                            <a:pt x="289517" y="129206"/>
                            <a:pt x="294303" y="138777"/>
                          </a:cubicBezTo>
                          <a:cubicBezTo>
                            <a:pt x="308659" y="177060"/>
                            <a:pt x="337372" y="244056"/>
                            <a:pt x="308659" y="311052"/>
                          </a:cubicBezTo>
                          <a:cubicBezTo>
                            <a:pt x="303874" y="320623"/>
                            <a:pt x="299089" y="325408"/>
                            <a:pt x="289517" y="325408"/>
                          </a:cubicBezTo>
                          <a:cubicBezTo>
                            <a:pt x="279947" y="325408"/>
                            <a:pt x="270376" y="315837"/>
                            <a:pt x="260805" y="311052"/>
                          </a:cubicBezTo>
                          <a:close/>
                          <a:moveTo>
                            <a:pt x="284732" y="95708"/>
                          </a:moveTo>
                          <a:cubicBezTo>
                            <a:pt x="299089" y="95708"/>
                            <a:pt x="308659" y="100494"/>
                            <a:pt x="318230" y="105279"/>
                          </a:cubicBezTo>
                          <a:cubicBezTo>
                            <a:pt x="270376" y="28712"/>
                            <a:pt x="179453" y="14356"/>
                            <a:pt x="112457" y="14356"/>
                          </a:cubicBezTo>
                          <a:cubicBezTo>
                            <a:pt x="83745" y="14356"/>
                            <a:pt x="59818" y="19142"/>
                            <a:pt x="59818" y="19142"/>
                          </a:cubicBezTo>
                          <a:lnTo>
                            <a:pt x="59818" y="19142"/>
                          </a:lnTo>
                          <a:lnTo>
                            <a:pt x="50246" y="23927"/>
                          </a:lnTo>
                          <a:cubicBezTo>
                            <a:pt x="16749" y="90923"/>
                            <a:pt x="7178" y="148348"/>
                            <a:pt x="31105" y="196202"/>
                          </a:cubicBezTo>
                          <a:cubicBezTo>
                            <a:pt x="45462" y="229700"/>
                            <a:pt x="69389" y="248842"/>
                            <a:pt x="83745" y="258413"/>
                          </a:cubicBezTo>
                          <a:cubicBezTo>
                            <a:pt x="83745" y="253627"/>
                            <a:pt x="83745" y="253627"/>
                            <a:pt x="83745" y="248842"/>
                          </a:cubicBezTo>
                          <a:cubicBezTo>
                            <a:pt x="83745" y="244056"/>
                            <a:pt x="88530" y="244056"/>
                            <a:pt x="88530" y="244056"/>
                          </a:cubicBezTo>
                          <a:cubicBezTo>
                            <a:pt x="93316" y="244056"/>
                            <a:pt x="93316" y="244056"/>
                            <a:pt x="102886" y="253627"/>
                          </a:cubicBezTo>
                          <a:cubicBezTo>
                            <a:pt x="122028" y="267983"/>
                            <a:pt x="174668" y="282340"/>
                            <a:pt x="212951" y="282340"/>
                          </a:cubicBezTo>
                          <a:cubicBezTo>
                            <a:pt x="217736" y="282340"/>
                            <a:pt x="222522" y="282340"/>
                            <a:pt x="227308" y="282340"/>
                          </a:cubicBezTo>
                          <a:cubicBezTo>
                            <a:pt x="246449" y="277554"/>
                            <a:pt x="260805" y="291910"/>
                            <a:pt x="275162" y="301481"/>
                          </a:cubicBezTo>
                          <a:cubicBezTo>
                            <a:pt x="279947" y="306267"/>
                            <a:pt x="289517" y="315837"/>
                            <a:pt x="294303" y="315837"/>
                          </a:cubicBezTo>
                          <a:cubicBezTo>
                            <a:pt x="299089" y="315837"/>
                            <a:pt x="299089" y="311052"/>
                            <a:pt x="299089" y="306267"/>
                          </a:cubicBezTo>
                          <a:cubicBezTo>
                            <a:pt x="323016" y="244056"/>
                            <a:pt x="299089" y="181846"/>
                            <a:pt x="284732" y="143562"/>
                          </a:cubicBezTo>
                          <a:cubicBezTo>
                            <a:pt x="275162" y="124421"/>
                            <a:pt x="270376" y="110065"/>
                            <a:pt x="275162" y="100494"/>
                          </a:cubicBezTo>
                          <a:cubicBezTo>
                            <a:pt x="275162" y="100494"/>
                            <a:pt x="275162" y="95708"/>
                            <a:pt x="284732" y="95708"/>
                          </a:cubicBezTo>
                          <a:lnTo>
                            <a:pt x="284732" y="95708"/>
                          </a:lnTo>
                          <a:close/>
                        </a:path>
                      </a:pathLst>
                    </a:custGeom>
                    <a:solidFill>
                      <a:srgbClr val="B3351C"/>
                    </a:solidFill>
                    <a:ln w="47824" cap="flat">
                      <a:noFill/>
                      <a:prstDash val="solid"/>
                      <a:miter/>
                    </a:ln>
                  </p:spPr>
                  <p:txBody>
                    <a:bodyPr rtlCol="0" anchor="ctr"/>
                    <a:lstStyle/>
                    <a:p>
                      <a:endParaRPr lang="en-US"/>
                    </a:p>
                  </p:txBody>
                </p:sp>
              </p:grpSp>
              <p:sp>
                <p:nvSpPr>
                  <p:cNvPr id="299" name="Freeform: Shape 298">
                    <a:extLst>
                      <a:ext uri="{FF2B5EF4-FFF2-40B4-BE49-F238E27FC236}">
                        <a16:creationId xmlns:a16="http://schemas.microsoft.com/office/drawing/2014/main" xmlns="" id="{F5AFAF24-6278-44B4-9055-DC21D1365250}"/>
                      </a:ext>
                    </a:extLst>
                  </p:cNvPr>
                  <p:cNvSpPr/>
                  <p:nvPr/>
                </p:nvSpPr>
                <p:spPr>
                  <a:xfrm>
                    <a:off x="9574109" y="7687909"/>
                    <a:ext cx="321201" cy="278069"/>
                  </a:xfrm>
                  <a:custGeom>
                    <a:avLst/>
                    <a:gdLst>
                      <a:gd name="connsiteX0" fmla="*/ 34076 w 321201"/>
                      <a:gd name="connsiteY0" fmla="*/ 10086 h 278069"/>
                      <a:gd name="connsiteX1" fmla="*/ 48433 w 321201"/>
                      <a:gd name="connsiteY1" fmla="*/ 5300 h 278069"/>
                      <a:gd name="connsiteX2" fmla="*/ 316416 w 321201"/>
                      <a:gd name="connsiteY2" fmla="*/ 96223 h 278069"/>
                      <a:gd name="connsiteX3" fmla="*/ 321201 w 321201"/>
                      <a:gd name="connsiteY3" fmla="*/ 110580 h 278069"/>
                      <a:gd name="connsiteX4" fmla="*/ 201566 w 321201"/>
                      <a:gd name="connsiteY4" fmla="*/ 48369 h 278069"/>
                      <a:gd name="connsiteX5" fmla="*/ 196781 w 321201"/>
                      <a:gd name="connsiteY5" fmla="*/ 57940 h 278069"/>
                      <a:gd name="connsiteX6" fmla="*/ 263776 w 321201"/>
                      <a:gd name="connsiteY6" fmla="*/ 144078 h 278069"/>
                      <a:gd name="connsiteX7" fmla="*/ 187209 w 321201"/>
                      <a:gd name="connsiteY7" fmla="*/ 81867 h 278069"/>
                      <a:gd name="connsiteX8" fmla="*/ 182424 w 321201"/>
                      <a:gd name="connsiteY8" fmla="*/ 91438 h 278069"/>
                      <a:gd name="connsiteX9" fmla="*/ 230279 w 321201"/>
                      <a:gd name="connsiteY9" fmla="*/ 172790 h 278069"/>
                      <a:gd name="connsiteX10" fmla="*/ 278133 w 321201"/>
                      <a:gd name="connsiteY10" fmla="*/ 239786 h 278069"/>
                      <a:gd name="connsiteX11" fmla="*/ 105857 w 321201"/>
                      <a:gd name="connsiteY11" fmla="*/ 86653 h 278069"/>
                      <a:gd name="connsiteX12" fmla="*/ 96287 w 321201"/>
                      <a:gd name="connsiteY12" fmla="*/ 81867 h 278069"/>
                      <a:gd name="connsiteX13" fmla="*/ 144141 w 321201"/>
                      <a:gd name="connsiteY13" fmla="*/ 225430 h 278069"/>
                      <a:gd name="connsiteX14" fmla="*/ 101072 w 321201"/>
                      <a:gd name="connsiteY14" fmla="*/ 201503 h 278069"/>
                      <a:gd name="connsiteX15" fmla="*/ 96287 w 321201"/>
                      <a:gd name="connsiteY15" fmla="*/ 206288 h 278069"/>
                      <a:gd name="connsiteX16" fmla="*/ 163282 w 321201"/>
                      <a:gd name="connsiteY16" fmla="*/ 278069 h 278069"/>
                      <a:gd name="connsiteX17" fmla="*/ 96287 w 321201"/>
                      <a:gd name="connsiteY17" fmla="*/ 254142 h 278069"/>
                      <a:gd name="connsiteX18" fmla="*/ 101072 w 321201"/>
                      <a:gd name="connsiteY18" fmla="*/ 273284 h 278069"/>
                      <a:gd name="connsiteX19" fmla="*/ 34076 w 321201"/>
                      <a:gd name="connsiteY19" fmla="*/ 10086 h 278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21201" h="278069">
                        <a:moveTo>
                          <a:pt x="34076" y="10086"/>
                        </a:moveTo>
                        <a:lnTo>
                          <a:pt x="48433" y="5300"/>
                        </a:lnTo>
                        <a:cubicBezTo>
                          <a:pt x="48433" y="5300"/>
                          <a:pt x="235064" y="-32983"/>
                          <a:pt x="316416" y="96223"/>
                        </a:cubicBezTo>
                        <a:cubicBezTo>
                          <a:pt x="321201" y="101009"/>
                          <a:pt x="321201" y="105794"/>
                          <a:pt x="321201" y="110580"/>
                        </a:cubicBezTo>
                        <a:cubicBezTo>
                          <a:pt x="287704" y="77082"/>
                          <a:pt x="249420" y="53155"/>
                          <a:pt x="201566" y="48369"/>
                        </a:cubicBezTo>
                        <a:cubicBezTo>
                          <a:pt x="196781" y="48369"/>
                          <a:pt x="196781" y="53155"/>
                          <a:pt x="196781" y="57940"/>
                        </a:cubicBezTo>
                        <a:cubicBezTo>
                          <a:pt x="220708" y="86653"/>
                          <a:pt x="244635" y="110580"/>
                          <a:pt x="263776" y="144078"/>
                        </a:cubicBezTo>
                        <a:cubicBezTo>
                          <a:pt x="244635" y="120150"/>
                          <a:pt x="215922" y="96223"/>
                          <a:pt x="187209" y="81867"/>
                        </a:cubicBezTo>
                        <a:cubicBezTo>
                          <a:pt x="182424" y="81867"/>
                          <a:pt x="177639" y="86653"/>
                          <a:pt x="182424" y="91438"/>
                        </a:cubicBezTo>
                        <a:cubicBezTo>
                          <a:pt x="201566" y="120150"/>
                          <a:pt x="211137" y="148863"/>
                          <a:pt x="230279" y="172790"/>
                        </a:cubicBezTo>
                        <a:cubicBezTo>
                          <a:pt x="244635" y="196717"/>
                          <a:pt x="263776" y="215859"/>
                          <a:pt x="278133" y="239786"/>
                        </a:cubicBezTo>
                        <a:cubicBezTo>
                          <a:pt x="206352" y="206288"/>
                          <a:pt x="139355" y="163219"/>
                          <a:pt x="105857" y="86653"/>
                        </a:cubicBezTo>
                        <a:cubicBezTo>
                          <a:pt x="105857" y="81867"/>
                          <a:pt x="96287" y="77082"/>
                          <a:pt x="96287" y="81867"/>
                        </a:cubicBezTo>
                        <a:cubicBezTo>
                          <a:pt x="62789" y="134507"/>
                          <a:pt x="101072" y="187146"/>
                          <a:pt x="144141" y="225430"/>
                        </a:cubicBezTo>
                        <a:cubicBezTo>
                          <a:pt x="129785" y="215859"/>
                          <a:pt x="115428" y="211073"/>
                          <a:pt x="101072" y="201503"/>
                        </a:cubicBezTo>
                        <a:cubicBezTo>
                          <a:pt x="96287" y="201503"/>
                          <a:pt x="91501" y="201503"/>
                          <a:pt x="96287" y="206288"/>
                        </a:cubicBezTo>
                        <a:cubicBezTo>
                          <a:pt x="105857" y="239786"/>
                          <a:pt x="134570" y="263713"/>
                          <a:pt x="163282" y="278069"/>
                        </a:cubicBezTo>
                        <a:cubicBezTo>
                          <a:pt x="134570" y="273284"/>
                          <a:pt x="105857" y="263713"/>
                          <a:pt x="96287" y="254142"/>
                        </a:cubicBezTo>
                        <a:cubicBezTo>
                          <a:pt x="72360" y="235000"/>
                          <a:pt x="96287" y="263713"/>
                          <a:pt x="101072" y="273284"/>
                        </a:cubicBezTo>
                        <a:cubicBezTo>
                          <a:pt x="101072" y="268498"/>
                          <a:pt x="-71203" y="201503"/>
                          <a:pt x="34076" y="10086"/>
                        </a:cubicBezTo>
                        <a:close/>
                      </a:path>
                    </a:pathLst>
                  </a:custGeom>
                  <a:solidFill>
                    <a:srgbClr val="D6371E">
                      <a:alpha val="50000"/>
                    </a:srgbClr>
                  </a:solidFill>
                  <a:ln w="47824" cap="flat">
                    <a:noFill/>
                    <a:prstDash val="solid"/>
                    <a:miter/>
                  </a:ln>
                </p:spPr>
                <p:txBody>
                  <a:bodyPr rtlCol="0" anchor="ctr"/>
                  <a:lstStyle/>
                  <a:p>
                    <a:endParaRPr lang="en-US"/>
                  </a:p>
                </p:txBody>
              </p:sp>
              <p:sp>
                <p:nvSpPr>
                  <p:cNvPr id="300" name="Freeform: Shape 299">
                    <a:extLst>
                      <a:ext uri="{FF2B5EF4-FFF2-40B4-BE49-F238E27FC236}">
                        <a16:creationId xmlns:a16="http://schemas.microsoft.com/office/drawing/2014/main" xmlns="" id="{9E442D09-3169-40F0-BD26-0129FD0B942C}"/>
                      </a:ext>
                    </a:extLst>
                  </p:cNvPr>
                  <p:cNvSpPr/>
                  <p:nvPr/>
                </p:nvSpPr>
                <p:spPr>
                  <a:xfrm>
                    <a:off x="9574687" y="7687765"/>
                    <a:ext cx="224914" cy="129865"/>
                  </a:xfrm>
                  <a:custGeom>
                    <a:avLst/>
                    <a:gdLst>
                      <a:gd name="connsiteX0" fmla="*/ 162704 w 224914"/>
                      <a:gd name="connsiteY0" fmla="*/ 34157 h 129865"/>
                      <a:gd name="connsiteX1" fmla="*/ 81352 w 224914"/>
                      <a:gd name="connsiteY1" fmla="*/ 43728 h 129865"/>
                      <a:gd name="connsiteX2" fmla="*/ 0 w 224914"/>
                      <a:gd name="connsiteY2" fmla="*/ 129866 h 129865"/>
                      <a:gd name="connsiteX3" fmla="*/ 33498 w 224914"/>
                      <a:gd name="connsiteY3" fmla="*/ 10230 h 129865"/>
                      <a:gd name="connsiteX4" fmla="*/ 47854 w 224914"/>
                      <a:gd name="connsiteY4" fmla="*/ 5445 h 129865"/>
                      <a:gd name="connsiteX5" fmla="*/ 224914 w 224914"/>
                      <a:gd name="connsiteY5" fmla="*/ 19801 h 129865"/>
                      <a:gd name="connsiteX6" fmla="*/ 162704 w 224914"/>
                      <a:gd name="connsiteY6" fmla="*/ 34157 h 129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914" h="129865">
                        <a:moveTo>
                          <a:pt x="162704" y="34157"/>
                        </a:moveTo>
                        <a:cubicBezTo>
                          <a:pt x="138777" y="38943"/>
                          <a:pt x="105279" y="34157"/>
                          <a:pt x="81352" y="43728"/>
                        </a:cubicBezTo>
                        <a:cubicBezTo>
                          <a:pt x="38283" y="53299"/>
                          <a:pt x="28713" y="101153"/>
                          <a:pt x="0" y="129866"/>
                        </a:cubicBezTo>
                        <a:cubicBezTo>
                          <a:pt x="0" y="96368"/>
                          <a:pt x="9571" y="58084"/>
                          <a:pt x="33498" y="10230"/>
                        </a:cubicBezTo>
                        <a:lnTo>
                          <a:pt x="47854" y="5445"/>
                        </a:lnTo>
                        <a:cubicBezTo>
                          <a:pt x="47854" y="5445"/>
                          <a:pt x="138777" y="-13697"/>
                          <a:pt x="224914" y="19801"/>
                        </a:cubicBezTo>
                        <a:cubicBezTo>
                          <a:pt x="205773" y="24586"/>
                          <a:pt x="181846" y="34157"/>
                          <a:pt x="162704" y="34157"/>
                        </a:cubicBezTo>
                        <a:close/>
                      </a:path>
                    </a:pathLst>
                  </a:custGeom>
                  <a:solidFill>
                    <a:srgbClr val="D6371E">
                      <a:alpha val="50000"/>
                    </a:srgbClr>
                  </a:solidFill>
                  <a:ln w="47824" cap="flat">
                    <a:noFill/>
                    <a:prstDash val="solid"/>
                    <a:miter/>
                  </a:ln>
                </p:spPr>
                <p:txBody>
                  <a:bodyPr rtlCol="0" anchor="ctr"/>
                  <a:lstStyle/>
                  <a:p>
                    <a:endParaRPr lang="en-US"/>
                  </a:p>
                </p:txBody>
              </p:sp>
              <p:grpSp>
                <p:nvGrpSpPr>
                  <p:cNvPr id="301" name="Graphic 3">
                    <a:extLst>
                      <a:ext uri="{FF2B5EF4-FFF2-40B4-BE49-F238E27FC236}">
                        <a16:creationId xmlns:a16="http://schemas.microsoft.com/office/drawing/2014/main" xmlns="" id="{E171DE5F-7D0C-4707-96B2-924417317899}"/>
                      </a:ext>
                    </a:extLst>
                  </p:cNvPr>
                  <p:cNvGrpSpPr/>
                  <p:nvPr/>
                </p:nvGrpSpPr>
                <p:grpSpPr>
                  <a:xfrm>
                    <a:off x="9468480" y="7578360"/>
                    <a:ext cx="325139" cy="224914"/>
                    <a:chOff x="9468480" y="7578360"/>
                    <a:chExt cx="325139" cy="224914"/>
                  </a:xfrm>
                </p:grpSpPr>
                <p:grpSp>
                  <p:nvGrpSpPr>
                    <p:cNvPr id="302" name="Graphic 3">
                      <a:extLst>
                        <a:ext uri="{FF2B5EF4-FFF2-40B4-BE49-F238E27FC236}">
                          <a16:creationId xmlns:a16="http://schemas.microsoft.com/office/drawing/2014/main" xmlns="" id="{26E7BA83-D9FC-4E07-9962-A312FADDCDF7}"/>
                        </a:ext>
                      </a:extLst>
                    </p:cNvPr>
                    <p:cNvGrpSpPr/>
                    <p:nvPr/>
                  </p:nvGrpSpPr>
                  <p:grpSpPr>
                    <a:xfrm>
                      <a:off x="9468480" y="7578360"/>
                      <a:ext cx="325139" cy="224914"/>
                      <a:chOff x="9468480" y="7578360"/>
                      <a:chExt cx="325139" cy="224914"/>
                    </a:xfrm>
                  </p:grpSpPr>
                  <p:sp>
                    <p:nvSpPr>
                      <p:cNvPr id="308" name="Freeform: Shape 307">
                        <a:extLst>
                          <a:ext uri="{FF2B5EF4-FFF2-40B4-BE49-F238E27FC236}">
                            <a16:creationId xmlns:a16="http://schemas.microsoft.com/office/drawing/2014/main" xmlns="" id="{0C6C55AF-9F4C-4FE4-833B-D0E0129FC234}"/>
                          </a:ext>
                        </a:extLst>
                      </p:cNvPr>
                      <p:cNvSpPr/>
                      <p:nvPr/>
                    </p:nvSpPr>
                    <p:spPr>
                      <a:xfrm>
                        <a:off x="9472974" y="7584341"/>
                        <a:ext cx="314065" cy="213214"/>
                      </a:xfrm>
                      <a:custGeom>
                        <a:avLst/>
                        <a:gdLst>
                          <a:gd name="connsiteX0" fmla="*/ 254846 w 314065"/>
                          <a:gd name="connsiteY0" fmla="*/ 3589 h 213214"/>
                          <a:gd name="connsiteX1" fmla="*/ 245276 w 314065"/>
                          <a:gd name="connsiteY1" fmla="*/ 8375 h 213214"/>
                          <a:gd name="connsiteX2" fmla="*/ 173494 w 314065"/>
                          <a:gd name="connsiteY2" fmla="*/ 61014 h 213214"/>
                          <a:gd name="connsiteX3" fmla="*/ 144782 w 314065"/>
                          <a:gd name="connsiteY3" fmla="*/ 99297 h 213214"/>
                          <a:gd name="connsiteX4" fmla="*/ 101713 w 314065"/>
                          <a:gd name="connsiteY4" fmla="*/ 94512 h 213214"/>
                          <a:gd name="connsiteX5" fmla="*/ 29932 w 314065"/>
                          <a:gd name="connsiteY5" fmla="*/ 108868 h 213214"/>
                          <a:gd name="connsiteX6" fmla="*/ 25147 w 314065"/>
                          <a:gd name="connsiteY6" fmla="*/ 113654 h 213214"/>
                          <a:gd name="connsiteX7" fmla="*/ 1219 w 314065"/>
                          <a:gd name="connsiteY7" fmla="*/ 132795 h 213214"/>
                          <a:gd name="connsiteX8" fmla="*/ 34717 w 314065"/>
                          <a:gd name="connsiteY8" fmla="*/ 166293 h 213214"/>
                          <a:gd name="connsiteX9" fmla="*/ 34717 w 314065"/>
                          <a:gd name="connsiteY9" fmla="*/ 171079 h 213214"/>
                          <a:gd name="connsiteX10" fmla="*/ 39503 w 314065"/>
                          <a:gd name="connsiteY10" fmla="*/ 195006 h 213214"/>
                          <a:gd name="connsiteX11" fmla="*/ 68215 w 314065"/>
                          <a:gd name="connsiteY11" fmla="*/ 209362 h 213214"/>
                          <a:gd name="connsiteX12" fmla="*/ 77786 w 314065"/>
                          <a:gd name="connsiteY12" fmla="*/ 204577 h 213214"/>
                          <a:gd name="connsiteX13" fmla="*/ 154353 w 314065"/>
                          <a:gd name="connsiteY13" fmla="*/ 113654 h 213214"/>
                          <a:gd name="connsiteX14" fmla="*/ 288344 w 314065"/>
                          <a:gd name="connsiteY14" fmla="*/ 118439 h 213214"/>
                          <a:gd name="connsiteX15" fmla="*/ 297916 w 314065"/>
                          <a:gd name="connsiteY15" fmla="*/ 113654 h 213214"/>
                          <a:gd name="connsiteX16" fmla="*/ 312271 w 314065"/>
                          <a:gd name="connsiteY16" fmla="*/ 84941 h 213214"/>
                          <a:gd name="connsiteX17" fmla="*/ 293130 w 314065"/>
                          <a:gd name="connsiteY17" fmla="*/ 56229 h 213214"/>
                          <a:gd name="connsiteX18" fmla="*/ 288344 w 314065"/>
                          <a:gd name="connsiteY18" fmla="*/ 46658 h 213214"/>
                          <a:gd name="connsiteX19" fmla="*/ 288344 w 314065"/>
                          <a:gd name="connsiteY19" fmla="*/ 3589 h 213214"/>
                          <a:gd name="connsiteX20" fmla="*/ 254846 w 314065"/>
                          <a:gd name="connsiteY20" fmla="*/ 3589 h 213214"/>
                          <a:gd name="connsiteX21" fmla="*/ 254846 w 314065"/>
                          <a:gd name="connsiteY21" fmla="*/ 3589 h 21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4065" h="213214">
                            <a:moveTo>
                              <a:pt x="254846" y="3589"/>
                            </a:moveTo>
                            <a:cubicBezTo>
                              <a:pt x="250061" y="3589"/>
                              <a:pt x="250061" y="8375"/>
                              <a:pt x="245276" y="8375"/>
                            </a:cubicBezTo>
                            <a:cubicBezTo>
                              <a:pt x="216563" y="22731"/>
                              <a:pt x="192636" y="41872"/>
                              <a:pt x="173494" y="61014"/>
                            </a:cubicBezTo>
                            <a:cubicBezTo>
                              <a:pt x="159138" y="75370"/>
                              <a:pt x="149567" y="89727"/>
                              <a:pt x="144782" y="99297"/>
                            </a:cubicBezTo>
                            <a:cubicBezTo>
                              <a:pt x="135211" y="99297"/>
                              <a:pt x="120855" y="94512"/>
                              <a:pt x="101713" y="94512"/>
                            </a:cubicBezTo>
                            <a:cubicBezTo>
                              <a:pt x="77786" y="94512"/>
                              <a:pt x="53859" y="99297"/>
                              <a:pt x="29932" y="108868"/>
                            </a:cubicBezTo>
                            <a:cubicBezTo>
                              <a:pt x="29932" y="108868"/>
                              <a:pt x="25147" y="108868"/>
                              <a:pt x="25147" y="113654"/>
                            </a:cubicBezTo>
                            <a:cubicBezTo>
                              <a:pt x="6005" y="123224"/>
                              <a:pt x="-3566" y="128010"/>
                              <a:pt x="1219" y="132795"/>
                            </a:cubicBezTo>
                            <a:cubicBezTo>
                              <a:pt x="6005" y="142366"/>
                              <a:pt x="29932" y="147151"/>
                              <a:pt x="34717" y="166293"/>
                            </a:cubicBezTo>
                            <a:cubicBezTo>
                              <a:pt x="34717" y="166293"/>
                              <a:pt x="34717" y="171079"/>
                              <a:pt x="34717" y="171079"/>
                            </a:cubicBezTo>
                            <a:cubicBezTo>
                              <a:pt x="34717" y="180649"/>
                              <a:pt x="39503" y="190220"/>
                              <a:pt x="39503" y="195006"/>
                            </a:cubicBezTo>
                            <a:cubicBezTo>
                              <a:pt x="44288" y="209362"/>
                              <a:pt x="53859" y="218933"/>
                              <a:pt x="68215" y="209362"/>
                            </a:cubicBezTo>
                            <a:cubicBezTo>
                              <a:pt x="73001" y="209362"/>
                              <a:pt x="73001" y="204577"/>
                              <a:pt x="77786" y="204577"/>
                            </a:cubicBezTo>
                            <a:cubicBezTo>
                              <a:pt x="101713" y="185435"/>
                              <a:pt x="144782" y="137581"/>
                              <a:pt x="154353" y="113654"/>
                            </a:cubicBezTo>
                            <a:cubicBezTo>
                              <a:pt x="183065" y="123224"/>
                              <a:pt x="254846" y="123224"/>
                              <a:pt x="288344" y="118439"/>
                            </a:cubicBezTo>
                            <a:cubicBezTo>
                              <a:pt x="293130" y="118439"/>
                              <a:pt x="293130" y="118439"/>
                              <a:pt x="297916" y="113654"/>
                            </a:cubicBezTo>
                            <a:cubicBezTo>
                              <a:pt x="312271" y="108868"/>
                              <a:pt x="317057" y="99297"/>
                              <a:pt x="312271" y="84941"/>
                            </a:cubicBezTo>
                            <a:cubicBezTo>
                              <a:pt x="307486" y="75370"/>
                              <a:pt x="302701" y="65800"/>
                              <a:pt x="293130" y="56229"/>
                            </a:cubicBezTo>
                            <a:cubicBezTo>
                              <a:pt x="293130" y="56229"/>
                              <a:pt x="288344" y="51443"/>
                              <a:pt x="288344" y="46658"/>
                            </a:cubicBezTo>
                            <a:cubicBezTo>
                              <a:pt x="283559" y="32302"/>
                              <a:pt x="293130" y="13160"/>
                              <a:pt x="288344" y="3589"/>
                            </a:cubicBezTo>
                            <a:cubicBezTo>
                              <a:pt x="278773" y="-1196"/>
                              <a:pt x="273989" y="-1196"/>
                              <a:pt x="254846" y="3589"/>
                            </a:cubicBezTo>
                            <a:lnTo>
                              <a:pt x="254846" y="3589"/>
                            </a:lnTo>
                            <a:close/>
                          </a:path>
                        </a:pathLst>
                      </a:custGeom>
                      <a:solidFill>
                        <a:srgbClr val="ABB81F"/>
                      </a:solidFill>
                      <a:ln w="47824" cap="flat">
                        <a:noFill/>
                        <a:prstDash val="solid"/>
                        <a:miter/>
                      </a:ln>
                    </p:spPr>
                    <p:txBody>
                      <a:bodyPr rtlCol="0" anchor="ctr"/>
                      <a:lstStyle/>
                      <a:p>
                        <a:endParaRPr lang="en-US"/>
                      </a:p>
                    </p:txBody>
                  </p:sp>
                  <p:sp>
                    <p:nvSpPr>
                      <p:cNvPr id="309" name="Freeform: Shape 308">
                        <a:extLst>
                          <a:ext uri="{FF2B5EF4-FFF2-40B4-BE49-F238E27FC236}">
                            <a16:creationId xmlns:a16="http://schemas.microsoft.com/office/drawing/2014/main" xmlns="" id="{B64E4230-167B-4FF0-84FD-74ED116C92FB}"/>
                          </a:ext>
                        </a:extLst>
                      </p:cNvPr>
                      <p:cNvSpPr/>
                      <p:nvPr/>
                    </p:nvSpPr>
                    <p:spPr>
                      <a:xfrm>
                        <a:off x="9468480" y="7578360"/>
                        <a:ext cx="325139" cy="224914"/>
                      </a:xfrm>
                      <a:custGeom>
                        <a:avLst/>
                        <a:gdLst>
                          <a:gd name="connsiteX0" fmla="*/ 39211 w 325139"/>
                          <a:gd name="connsiteY0" fmla="*/ 205773 h 224914"/>
                          <a:gd name="connsiteX1" fmla="*/ 34425 w 325139"/>
                          <a:gd name="connsiteY1" fmla="*/ 177060 h 224914"/>
                          <a:gd name="connsiteX2" fmla="*/ 34425 w 325139"/>
                          <a:gd name="connsiteY2" fmla="*/ 172275 h 224914"/>
                          <a:gd name="connsiteX3" fmla="*/ 15284 w 325139"/>
                          <a:gd name="connsiteY3" fmla="*/ 157919 h 224914"/>
                          <a:gd name="connsiteX4" fmla="*/ 928 w 325139"/>
                          <a:gd name="connsiteY4" fmla="*/ 143562 h 224914"/>
                          <a:gd name="connsiteX5" fmla="*/ 29640 w 325139"/>
                          <a:gd name="connsiteY5" fmla="*/ 114850 h 224914"/>
                          <a:gd name="connsiteX6" fmla="*/ 34425 w 325139"/>
                          <a:gd name="connsiteY6" fmla="*/ 110065 h 224914"/>
                          <a:gd name="connsiteX7" fmla="*/ 106207 w 325139"/>
                          <a:gd name="connsiteY7" fmla="*/ 95708 h 224914"/>
                          <a:gd name="connsiteX8" fmla="*/ 110992 w 325139"/>
                          <a:gd name="connsiteY8" fmla="*/ 95708 h 224914"/>
                          <a:gd name="connsiteX9" fmla="*/ 149275 w 325139"/>
                          <a:gd name="connsiteY9" fmla="*/ 95708 h 224914"/>
                          <a:gd name="connsiteX10" fmla="*/ 177988 w 325139"/>
                          <a:gd name="connsiteY10" fmla="*/ 62210 h 224914"/>
                          <a:gd name="connsiteX11" fmla="*/ 249769 w 325139"/>
                          <a:gd name="connsiteY11" fmla="*/ 9571 h 224914"/>
                          <a:gd name="connsiteX12" fmla="*/ 259340 w 325139"/>
                          <a:gd name="connsiteY12" fmla="*/ 4785 h 224914"/>
                          <a:gd name="connsiteX13" fmla="*/ 278482 w 325139"/>
                          <a:gd name="connsiteY13" fmla="*/ 0 h 224914"/>
                          <a:gd name="connsiteX14" fmla="*/ 292838 w 325139"/>
                          <a:gd name="connsiteY14" fmla="*/ 9571 h 224914"/>
                          <a:gd name="connsiteX15" fmla="*/ 292838 w 325139"/>
                          <a:gd name="connsiteY15" fmla="*/ 28712 h 224914"/>
                          <a:gd name="connsiteX16" fmla="*/ 292838 w 325139"/>
                          <a:gd name="connsiteY16" fmla="*/ 52640 h 224914"/>
                          <a:gd name="connsiteX17" fmla="*/ 297623 w 325139"/>
                          <a:gd name="connsiteY17" fmla="*/ 57425 h 224914"/>
                          <a:gd name="connsiteX18" fmla="*/ 321550 w 325139"/>
                          <a:gd name="connsiteY18" fmla="*/ 90923 h 224914"/>
                          <a:gd name="connsiteX19" fmla="*/ 321550 w 325139"/>
                          <a:gd name="connsiteY19" fmla="*/ 110065 h 224914"/>
                          <a:gd name="connsiteX20" fmla="*/ 302409 w 325139"/>
                          <a:gd name="connsiteY20" fmla="*/ 124421 h 224914"/>
                          <a:gd name="connsiteX21" fmla="*/ 292838 w 325139"/>
                          <a:gd name="connsiteY21" fmla="*/ 129206 h 224914"/>
                          <a:gd name="connsiteX22" fmla="*/ 244983 w 325139"/>
                          <a:gd name="connsiteY22" fmla="*/ 133992 h 224914"/>
                          <a:gd name="connsiteX23" fmla="*/ 163631 w 325139"/>
                          <a:gd name="connsiteY23" fmla="*/ 129206 h 224914"/>
                          <a:gd name="connsiteX24" fmla="*/ 91850 w 325139"/>
                          <a:gd name="connsiteY24" fmla="*/ 215344 h 224914"/>
                          <a:gd name="connsiteX25" fmla="*/ 77494 w 325139"/>
                          <a:gd name="connsiteY25" fmla="*/ 224914 h 224914"/>
                          <a:gd name="connsiteX26" fmla="*/ 67923 w 325139"/>
                          <a:gd name="connsiteY26" fmla="*/ 224914 h 224914"/>
                          <a:gd name="connsiteX27" fmla="*/ 39211 w 325139"/>
                          <a:gd name="connsiteY27" fmla="*/ 205773 h 224914"/>
                          <a:gd name="connsiteX28" fmla="*/ 158847 w 325139"/>
                          <a:gd name="connsiteY28" fmla="*/ 114850 h 224914"/>
                          <a:gd name="connsiteX29" fmla="*/ 240198 w 325139"/>
                          <a:gd name="connsiteY29" fmla="*/ 119635 h 224914"/>
                          <a:gd name="connsiteX30" fmla="*/ 283267 w 325139"/>
                          <a:gd name="connsiteY30" fmla="*/ 114850 h 224914"/>
                          <a:gd name="connsiteX31" fmla="*/ 292838 w 325139"/>
                          <a:gd name="connsiteY31" fmla="*/ 110065 h 224914"/>
                          <a:gd name="connsiteX32" fmla="*/ 302409 w 325139"/>
                          <a:gd name="connsiteY32" fmla="*/ 100494 h 224914"/>
                          <a:gd name="connsiteX33" fmla="*/ 302409 w 325139"/>
                          <a:gd name="connsiteY33" fmla="*/ 90923 h 224914"/>
                          <a:gd name="connsiteX34" fmla="*/ 283267 w 325139"/>
                          <a:gd name="connsiteY34" fmla="*/ 62210 h 224914"/>
                          <a:gd name="connsiteX35" fmla="*/ 278482 w 325139"/>
                          <a:gd name="connsiteY35" fmla="*/ 52640 h 224914"/>
                          <a:gd name="connsiteX36" fmla="*/ 278482 w 325139"/>
                          <a:gd name="connsiteY36" fmla="*/ 23927 h 224914"/>
                          <a:gd name="connsiteX37" fmla="*/ 278482 w 325139"/>
                          <a:gd name="connsiteY37" fmla="*/ 9571 h 224914"/>
                          <a:gd name="connsiteX38" fmla="*/ 273696 w 325139"/>
                          <a:gd name="connsiteY38" fmla="*/ 9571 h 224914"/>
                          <a:gd name="connsiteX39" fmla="*/ 259340 w 325139"/>
                          <a:gd name="connsiteY39" fmla="*/ 14356 h 224914"/>
                          <a:gd name="connsiteX40" fmla="*/ 249769 w 325139"/>
                          <a:gd name="connsiteY40" fmla="*/ 19142 h 224914"/>
                          <a:gd name="connsiteX41" fmla="*/ 182774 w 325139"/>
                          <a:gd name="connsiteY41" fmla="*/ 71781 h 224914"/>
                          <a:gd name="connsiteX42" fmla="*/ 154061 w 325139"/>
                          <a:gd name="connsiteY42" fmla="*/ 110065 h 224914"/>
                          <a:gd name="connsiteX43" fmla="*/ 149275 w 325139"/>
                          <a:gd name="connsiteY43" fmla="*/ 114850 h 224914"/>
                          <a:gd name="connsiteX44" fmla="*/ 110992 w 325139"/>
                          <a:gd name="connsiteY44" fmla="*/ 110065 h 224914"/>
                          <a:gd name="connsiteX45" fmla="*/ 106207 w 325139"/>
                          <a:gd name="connsiteY45" fmla="*/ 110065 h 224914"/>
                          <a:gd name="connsiteX46" fmla="*/ 39211 w 325139"/>
                          <a:gd name="connsiteY46" fmla="*/ 124421 h 224914"/>
                          <a:gd name="connsiteX47" fmla="*/ 34425 w 325139"/>
                          <a:gd name="connsiteY47" fmla="*/ 129206 h 224914"/>
                          <a:gd name="connsiteX48" fmla="*/ 15284 w 325139"/>
                          <a:gd name="connsiteY48" fmla="*/ 143562 h 224914"/>
                          <a:gd name="connsiteX49" fmla="*/ 15284 w 325139"/>
                          <a:gd name="connsiteY49" fmla="*/ 143562 h 224914"/>
                          <a:gd name="connsiteX50" fmla="*/ 24855 w 325139"/>
                          <a:gd name="connsiteY50" fmla="*/ 153133 h 224914"/>
                          <a:gd name="connsiteX51" fmla="*/ 48782 w 325139"/>
                          <a:gd name="connsiteY51" fmla="*/ 177060 h 224914"/>
                          <a:gd name="connsiteX52" fmla="*/ 48782 w 325139"/>
                          <a:gd name="connsiteY52" fmla="*/ 181846 h 224914"/>
                          <a:gd name="connsiteX53" fmla="*/ 53567 w 325139"/>
                          <a:gd name="connsiteY53" fmla="*/ 205773 h 224914"/>
                          <a:gd name="connsiteX54" fmla="*/ 72709 w 325139"/>
                          <a:gd name="connsiteY54" fmla="*/ 220129 h 224914"/>
                          <a:gd name="connsiteX55" fmla="*/ 82280 w 325139"/>
                          <a:gd name="connsiteY55" fmla="*/ 215344 h 224914"/>
                          <a:gd name="connsiteX56" fmla="*/ 154061 w 325139"/>
                          <a:gd name="connsiteY56" fmla="*/ 129206 h 224914"/>
                          <a:gd name="connsiteX57" fmla="*/ 158847 w 325139"/>
                          <a:gd name="connsiteY57" fmla="*/ 114850 h 224914"/>
                          <a:gd name="connsiteX58" fmla="*/ 158847 w 325139"/>
                          <a:gd name="connsiteY58" fmla="*/ 114850 h 224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25139" h="224914">
                            <a:moveTo>
                              <a:pt x="39211" y="205773"/>
                            </a:moveTo>
                            <a:cubicBezTo>
                              <a:pt x="34425" y="196202"/>
                              <a:pt x="34425" y="191417"/>
                              <a:pt x="34425" y="177060"/>
                            </a:cubicBezTo>
                            <a:cubicBezTo>
                              <a:pt x="34425" y="177060"/>
                              <a:pt x="34425" y="177060"/>
                              <a:pt x="34425" y="172275"/>
                            </a:cubicBezTo>
                            <a:cubicBezTo>
                              <a:pt x="29640" y="167490"/>
                              <a:pt x="24855" y="162704"/>
                              <a:pt x="15284" y="157919"/>
                            </a:cubicBezTo>
                            <a:cubicBezTo>
                              <a:pt x="5713" y="153133"/>
                              <a:pt x="928" y="148348"/>
                              <a:pt x="928" y="143562"/>
                            </a:cubicBezTo>
                            <a:cubicBezTo>
                              <a:pt x="-3858" y="129206"/>
                              <a:pt x="10498" y="119635"/>
                              <a:pt x="29640" y="114850"/>
                            </a:cubicBezTo>
                            <a:cubicBezTo>
                              <a:pt x="29640" y="114850"/>
                              <a:pt x="34425" y="114850"/>
                              <a:pt x="34425" y="110065"/>
                            </a:cubicBezTo>
                            <a:cubicBezTo>
                              <a:pt x="53567" y="100494"/>
                              <a:pt x="77494" y="95708"/>
                              <a:pt x="106207" y="95708"/>
                            </a:cubicBezTo>
                            <a:lnTo>
                              <a:pt x="110992" y="95708"/>
                            </a:lnTo>
                            <a:cubicBezTo>
                              <a:pt x="125348" y="95708"/>
                              <a:pt x="139704" y="95708"/>
                              <a:pt x="149275" y="95708"/>
                            </a:cubicBezTo>
                            <a:cubicBezTo>
                              <a:pt x="154061" y="86137"/>
                              <a:pt x="163631" y="76567"/>
                              <a:pt x="177988" y="62210"/>
                            </a:cubicBezTo>
                            <a:cubicBezTo>
                              <a:pt x="192344" y="47854"/>
                              <a:pt x="216271" y="23927"/>
                              <a:pt x="249769" y="9571"/>
                            </a:cubicBezTo>
                            <a:cubicBezTo>
                              <a:pt x="254555" y="9571"/>
                              <a:pt x="254555" y="4785"/>
                              <a:pt x="259340" y="4785"/>
                            </a:cubicBezTo>
                            <a:cubicBezTo>
                              <a:pt x="268911" y="0"/>
                              <a:pt x="273696" y="0"/>
                              <a:pt x="278482" y="0"/>
                            </a:cubicBezTo>
                            <a:cubicBezTo>
                              <a:pt x="288053" y="0"/>
                              <a:pt x="292838" y="4785"/>
                              <a:pt x="292838" y="9571"/>
                            </a:cubicBezTo>
                            <a:cubicBezTo>
                              <a:pt x="292838" y="14356"/>
                              <a:pt x="292838" y="23927"/>
                              <a:pt x="292838" y="28712"/>
                            </a:cubicBezTo>
                            <a:cubicBezTo>
                              <a:pt x="292838" y="38283"/>
                              <a:pt x="292838" y="47854"/>
                              <a:pt x="292838" y="52640"/>
                            </a:cubicBezTo>
                            <a:cubicBezTo>
                              <a:pt x="292838" y="52640"/>
                              <a:pt x="292838" y="57425"/>
                              <a:pt x="297623" y="57425"/>
                            </a:cubicBezTo>
                            <a:cubicBezTo>
                              <a:pt x="307194" y="66996"/>
                              <a:pt x="316765" y="81352"/>
                              <a:pt x="321550" y="90923"/>
                            </a:cubicBezTo>
                            <a:cubicBezTo>
                              <a:pt x="326336" y="100494"/>
                              <a:pt x="326336" y="105279"/>
                              <a:pt x="321550" y="110065"/>
                            </a:cubicBezTo>
                            <a:cubicBezTo>
                              <a:pt x="316765" y="114850"/>
                              <a:pt x="311980" y="124421"/>
                              <a:pt x="302409" y="124421"/>
                            </a:cubicBezTo>
                            <a:cubicBezTo>
                              <a:pt x="297623" y="124421"/>
                              <a:pt x="297623" y="124421"/>
                              <a:pt x="292838" y="129206"/>
                            </a:cubicBezTo>
                            <a:cubicBezTo>
                              <a:pt x="283267" y="129206"/>
                              <a:pt x="264126" y="133992"/>
                              <a:pt x="244983" y="133992"/>
                            </a:cubicBezTo>
                            <a:cubicBezTo>
                              <a:pt x="216271" y="133992"/>
                              <a:pt x="182774" y="133992"/>
                              <a:pt x="163631" y="129206"/>
                            </a:cubicBezTo>
                            <a:cubicBezTo>
                              <a:pt x="149275" y="157919"/>
                              <a:pt x="110992" y="200987"/>
                              <a:pt x="91850" y="215344"/>
                            </a:cubicBezTo>
                            <a:cubicBezTo>
                              <a:pt x="87065" y="220129"/>
                              <a:pt x="82280" y="220129"/>
                              <a:pt x="77494" y="224914"/>
                            </a:cubicBezTo>
                            <a:cubicBezTo>
                              <a:pt x="72709" y="224914"/>
                              <a:pt x="72709" y="224914"/>
                              <a:pt x="67923" y="224914"/>
                            </a:cubicBezTo>
                            <a:cubicBezTo>
                              <a:pt x="58352" y="224914"/>
                              <a:pt x="48782" y="220129"/>
                              <a:pt x="39211" y="205773"/>
                            </a:cubicBezTo>
                            <a:close/>
                            <a:moveTo>
                              <a:pt x="158847" y="114850"/>
                            </a:moveTo>
                            <a:cubicBezTo>
                              <a:pt x="173202" y="119635"/>
                              <a:pt x="206701" y="124421"/>
                              <a:pt x="240198" y="119635"/>
                            </a:cubicBezTo>
                            <a:cubicBezTo>
                              <a:pt x="259340" y="119635"/>
                              <a:pt x="273696" y="119635"/>
                              <a:pt x="283267" y="114850"/>
                            </a:cubicBezTo>
                            <a:cubicBezTo>
                              <a:pt x="288053" y="114850"/>
                              <a:pt x="288053" y="114850"/>
                              <a:pt x="292838" y="110065"/>
                            </a:cubicBezTo>
                            <a:cubicBezTo>
                              <a:pt x="297623" y="110065"/>
                              <a:pt x="302409" y="105279"/>
                              <a:pt x="302409" y="100494"/>
                            </a:cubicBezTo>
                            <a:cubicBezTo>
                              <a:pt x="302409" y="95708"/>
                              <a:pt x="302409" y="95708"/>
                              <a:pt x="302409" y="90923"/>
                            </a:cubicBezTo>
                            <a:cubicBezTo>
                              <a:pt x="297623" y="81352"/>
                              <a:pt x="292838" y="71781"/>
                              <a:pt x="283267" y="62210"/>
                            </a:cubicBezTo>
                            <a:cubicBezTo>
                              <a:pt x="278482" y="57425"/>
                              <a:pt x="278482" y="57425"/>
                              <a:pt x="278482" y="52640"/>
                            </a:cubicBezTo>
                            <a:cubicBezTo>
                              <a:pt x="273696" y="43069"/>
                              <a:pt x="273696" y="33498"/>
                              <a:pt x="278482" y="23927"/>
                            </a:cubicBezTo>
                            <a:cubicBezTo>
                              <a:pt x="278482" y="19142"/>
                              <a:pt x="278482" y="9571"/>
                              <a:pt x="278482" y="9571"/>
                            </a:cubicBezTo>
                            <a:cubicBezTo>
                              <a:pt x="278482" y="9571"/>
                              <a:pt x="278482" y="9571"/>
                              <a:pt x="273696" y="9571"/>
                            </a:cubicBezTo>
                            <a:cubicBezTo>
                              <a:pt x="268911" y="9571"/>
                              <a:pt x="264126" y="9571"/>
                              <a:pt x="259340" y="14356"/>
                            </a:cubicBezTo>
                            <a:cubicBezTo>
                              <a:pt x="254555" y="14356"/>
                              <a:pt x="254555" y="14356"/>
                              <a:pt x="249769" y="19142"/>
                            </a:cubicBezTo>
                            <a:cubicBezTo>
                              <a:pt x="221056" y="33498"/>
                              <a:pt x="197129" y="52640"/>
                              <a:pt x="182774" y="71781"/>
                            </a:cubicBezTo>
                            <a:cubicBezTo>
                              <a:pt x="168417" y="86137"/>
                              <a:pt x="158847" y="100494"/>
                              <a:pt x="154061" y="110065"/>
                            </a:cubicBezTo>
                            <a:cubicBezTo>
                              <a:pt x="154061" y="110065"/>
                              <a:pt x="149275" y="114850"/>
                              <a:pt x="149275" y="114850"/>
                            </a:cubicBezTo>
                            <a:cubicBezTo>
                              <a:pt x="139704" y="114850"/>
                              <a:pt x="125348" y="110065"/>
                              <a:pt x="110992" y="110065"/>
                            </a:cubicBezTo>
                            <a:lnTo>
                              <a:pt x="106207" y="110065"/>
                            </a:lnTo>
                            <a:cubicBezTo>
                              <a:pt x="82280" y="110065"/>
                              <a:pt x="58352" y="114850"/>
                              <a:pt x="39211" y="124421"/>
                            </a:cubicBezTo>
                            <a:cubicBezTo>
                              <a:pt x="39211" y="124421"/>
                              <a:pt x="34425" y="124421"/>
                              <a:pt x="34425" y="129206"/>
                            </a:cubicBezTo>
                            <a:cubicBezTo>
                              <a:pt x="15284" y="138777"/>
                              <a:pt x="15284" y="143562"/>
                              <a:pt x="15284" y="143562"/>
                            </a:cubicBezTo>
                            <a:lnTo>
                              <a:pt x="15284" y="143562"/>
                            </a:lnTo>
                            <a:cubicBezTo>
                              <a:pt x="15284" y="143562"/>
                              <a:pt x="20069" y="148348"/>
                              <a:pt x="24855" y="153133"/>
                            </a:cubicBezTo>
                            <a:cubicBezTo>
                              <a:pt x="34425" y="157919"/>
                              <a:pt x="43996" y="167490"/>
                              <a:pt x="48782" y="177060"/>
                            </a:cubicBezTo>
                            <a:cubicBezTo>
                              <a:pt x="48782" y="177060"/>
                              <a:pt x="48782" y="181846"/>
                              <a:pt x="48782" y="181846"/>
                            </a:cubicBezTo>
                            <a:cubicBezTo>
                              <a:pt x="48782" y="191417"/>
                              <a:pt x="53567" y="200987"/>
                              <a:pt x="53567" y="205773"/>
                            </a:cubicBezTo>
                            <a:cubicBezTo>
                              <a:pt x="58352" y="215344"/>
                              <a:pt x="63138" y="220129"/>
                              <a:pt x="72709" y="220129"/>
                            </a:cubicBezTo>
                            <a:cubicBezTo>
                              <a:pt x="77494" y="220129"/>
                              <a:pt x="77494" y="215344"/>
                              <a:pt x="82280" y="215344"/>
                            </a:cubicBezTo>
                            <a:cubicBezTo>
                              <a:pt x="106207" y="196202"/>
                              <a:pt x="144490" y="153133"/>
                              <a:pt x="154061" y="129206"/>
                            </a:cubicBezTo>
                            <a:cubicBezTo>
                              <a:pt x="154061" y="114850"/>
                              <a:pt x="154061" y="114850"/>
                              <a:pt x="158847" y="114850"/>
                            </a:cubicBezTo>
                            <a:cubicBezTo>
                              <a:pt x="158847" y="114850"/>
                              <a:pt x="158847" y="114850"/>
                              <a:pt x="158847" y="114850"/>
                            </a:cubicBezTo>
                            <a:close/>
                          </a:path>
                        </a:pathLst>
                      </a:custGeom>
                      <a:solidFill>
                        <a:srgbClr val="499D38"/>
                      </a:solidFill>
                      <a:ln w="47824" cap="flat">
                        <a:noFill/>
                        <a:prstDash val="solid"/>
                        <a:miter/>
                      </a:ln>
                    </p:spPr>
                    <p:txBody>
                      <a:bodyPr rtlCol="0" anchor="ctr"/>
                      <a:lstStyle/>
                      <a:p>
                        <a:endParaRPr lang="en-US"/>
                      </a:p>
                    </p:txBody>
                  </p:sp>
                </p:grpSp>
                <p:sp>
                  <p:nvSpPr>
                    <p:cNvPr id="303" name="Freeform: Shape 302">
                      <a:extLst>
                        <a:ext uri="{FF2B5EF4-FFF2-40B4-BE49-F238E27FC236}">
                          <a16:creationId xmlns:a16="http://schemas.microsoft.com/office/drawing/2014/main" xmlns="" id="{176566AC-25CC-425F-90EC-97C581959C74}"/>
                        </a:ext>
                      </a:extLst>
                    </p:cNvPr>
                    <p:cNvSpPr/>
                    <p:nvPr/>
                  </p:nvSpPr>
                  <p:spPr>
                    <a:xfrm>
                      <a:off x="9679966" y="7607072"/>
                      <a:ext cx="59407" cy="57425"/>
                    </a:xfrm>
                    <a:custGeom>
                      <a:avLst/>
                      <a:gdLst>
                        <a:gd name="connsiteX0" fmla="*/ 4786 w 59407"/>
                        <a:gd name="connsiteY0" fmla="*/ 33498 h 57425"/>
                        <a:gd name="connsiteX1" fmla="*/ 43069 w 59407"/>
                        <a:gd name="connsiteY1" fmla="*/ 0 h 57425"/>
                        <a:gd name="connsiteX2" fmla="*/ 57425 w 59407"/>
                        <a:gd name="connsiteY2" fmla="*/ 9571 h 57425"/>
                        <a:gd name="connsiteX3" fmla="*/ 52640 w 59407"/>
                        <a:gd name="connsiteY3" fmla="*/ 28712 h 57425"/>
                        <a:gd name="connsiteX4" fmla="*/ 28713 w 59407"/>
                        <a:gd name="connsiteY4" fmla="*/ 47854 h 57425"/>
                        <a:gd name="connsiteX5" fmla="*/ 14356 w 59407"/>
                        <a:gd name="connsiteY5" fmla="*/ 57425 h 57425"/>
                        <a:gd name="connsiteX6" fmla="*/ 0 w 59407"/>
                        <a:gd name="connsiteY6" fmla="*/ 52640 h 57425"/>
                        <a:gd name="connsiteX7" fmla="*/ 4786 w 59407"/>
                        <a:gd name="connsiteY7" fmla="*/ 33498 h 5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407" h="57425">
                          <a:moveTo>
                            <a:pt x="4786" y="33498"/>
                          </a:moveTo>
                          <a:cubicBezTo>
                            <a:pt x="14356" y="19142"/>
                            <a:pt x="23927" y="4785"/>
                            <a:pt x="43069" y="0"/>
                          </a:cubicBezTo>
                          <a:cubicBezTo>
                            <a:pt x="47854" y="0"/>
                            <a:pt x="57425" y="0"/>
                            <a:pt x="57425" y="9571"/>
                          </a:cubicBezTo>
                          <a:cubicBezTo>
                            <a:pt x="62211" y="14356"/>
                            <a:pt x="57425" y="23927"/>
                            <a:pt x="52640" y="28712"/>
                          </a:cubicBezTo>
                          <a:cubicBezTo>
                            <a:pt x="47854" y="38283"/>
                            <a:pt x="38283" y="43069"/>
                            <a:pt x="28713" y="47854"/>
                          </a:cubicBezTo>
                          <a:cubicBezTo>
                            <a:pt x="23927" y="52640"/>
                            <a:pt x="19142" y="52640"/>
                            <a:pt x="14356" y="57425"/>
                          </a:cubicBezTo>
                          <a:cubicBezTo>
                            <a:pt x="9571" y="57425"/>
                            <a:pt x="4786" y="57425"/>
                            <a:pt x="0" y="52640"/>
                          </a:cubicBezTo>
                          <a:cubicBezTo>
                            <a:pt x="0" y="43069"/>
                            <a:pt x="4786" y="38283"/>
                            <a:pt x="4786" y="33498"/>
                          </a:cubicBezTo>
                          <a:close/>
                        </a:path>
                      </a:pathLst>
                    </a:custGeom>
                    <a:solidFill>
                      <a:srgbClr val="ABB81F"/>
                    </a:solidFill>
                    <a:ln w="47824" cap="flat">
                      <a:noFill/>
                      <a:prstDash val="solid"/>
                      <a:miter/>
                    </a:ln>
                  </p:spPr>
                  <p:txBody>
                    <a:bodyPr rtlCol="0" anchor="ctr"/>
                    <a:lstStyle/>
                    <a:p>
                      <a:endParaRPr lang="en-US"/>
                    </a:p>
                  </p:txBody>
                </p:sp>
                <p:sp>
                  <p:nvSpPr>
                    <p:cNvPr id="304" name="Freeform: Shape 303">
                      <a:extLst>
                        <a:ext uri="{FF2B5EF4-FFF2-40B4-BE49-F238E27FC236}">
                          <a16:creationId xmlns:a16="http://schemas.microsoft.com/office/drawing/2014/main" xmlns="" id="{776DAF3D-5F63-42DA-97D0-85E10730392E}"/>
                        </a:ext>
                      </a:extLst>
                    </p:cNvPr>
                    <p:cNvSpPr/>
                    <p:nvPr/>
                  </p:nvSpPr>
                  <p:spPr>
                    <a:xfrm>
                      <a:off x="9725694" y="7667405"/>
                      <a:ext cx="35624" cy="21019"/>
                    </a:xfrm>
                    <a:custGeom>
                      <a:avLst/>
                      <a:gdLst>
                        <a:gd name="connsiteX0" fmla="*/ 2127 w 35624"/>
                        <a:gd name="connsiteY0" fmla="*/ 11448 h 21019"/>
                        <a:gd name="connsiteX1" fmla="*/ 30839 w 35624"/>
                        <a:gd name="connsiteY1" fmla="*/ 1877 h 21019"/>
                        <a:gd name="connsiteX2" fmla="*/ 35624 w 35624"/>
                        <a:gd name="connsiteY2" fmla="*/ 11448 h 21019"/>
                        <a:gd name="connsiteX3" fmla="*/ 6912 w 35624"/>
                        <a:gd name="connsiteY3" fmla="*/ 21019 h 21019"/>
                        <a:gd name="connsiteX4" fmla="*/ 2127 w 35624"/>
                        <a:gd name="connsiteY4" fmla="*/ 11448 h 21019"/>
                        <a:gd name="connsiteX5" fmla="*/ 2127 w 35624"/>
                        <a:gd name="connsiteY5" fmla="*/ 11448 h 21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624" h="21019">
                          <a:moveTo>
                            <a:pt x="2127" y="11448"/>
                          </a:moveTo>
                          <a:cubicBezTo>
                            <a:pt x="6912" y="1877"/>
                            <a:pt x="21269" y="-2908"/>
                            <a:pt x="30839" y="1877"/>
                          </a:cubicBezTo>
                          <a:cubicBezTo>
                            <a:pt x="35624" y="1877"/>
                            <a:pt x="35624" y="6663"/>
                            <a:pt x="35624" y="11448"/>
                          </a:cubicBezTo>
                          <a:cubicBezTo>
                            <a:pt x="30839" y="21019"/>
                            <a:pt x="16483" y="21019"/>
                            <a:pt x="6912" y="21019"/>
                          </a:cubicBezTo>
                          <a:cubicBezTo>
                            <a:pt x="6912" y="21019"/>
                            <a:pt x="2127" y="21019"/>
                            <a:pt x="2127" y="11448"/>
                          </a:cubicBezTo>
                          <a:cubicBezTo>
                            <a:pt x="2127" y="16234"/>
                            <a:pt x="-2658" y="16234"/>
                            <a:pt x="2127" y="11448"/>
                          </a:cubicBezTo>
                          <a:close/>
                        </a:path>
                      </a:pathLst>
                    </a:custGeom>
                    <a:solidFill>
                      <a:srgbClr val="ABB81F"/>
                    </a:solidFill>
                    <a:ln w="47824" cap="flat">
                      <a:noFill/>
                      <a:prstDash val="solid"/>
                      <a:miter/>
                    </a:ln>
                  </p:spPr>
                  <p:txBody>
                    <a:bodyPr rtlCol="0" anchor="ctr"/>
                    <a:lstStyle/>
                    <a:p>
                      <a:endParaRPr lang="en-US"/>
                    </a:p>
                  </p:txBody>
                </p:sp>
                <p:sp>
                  <p:nvSpPr>
                    <p:cNvPr id="305" name="Freeform: Shape 304">
                      <a:extLst>
                        <a:ext uri="{FF2B5EF4-FFF2-40B4-BE49-F238E27FC236}">
                          <a16:creationId xmlns:a16="http://schemas.microsoft.com/office/drawing/2014/main" xmlns="" id="{679F51C8-9483-43A0-A3AB-7627C40E7E17}"/>
                        </a:ext>
                      </a:extLst>
                    </p:cNvPr>
                    <p:cNvSpPr/>
                    <p:nvPr/>
                  </p:nvSpPr>
                  <p:spPr>
                    <a:xfrm>
                      <a:off x="9534277" y="7721922"/>
                      <a:ext cx="42392" cy="52639"/>
                    </a:xfrm>
                    <a:custGeom>
                      <a:avLst/>
                      <a:gdLst>
                        <a:gd name="connsiteX0" fmla="*/ 2127 w 42392"/>
                        <a:gd name="connsiteY0" fmla="*/ 28712 h 52639"/>
                        <a:gd name="connsiteX1" fmla="*/ 16483 w 42392"/>
                        <a:gd name="connsiteY1" fmla="*/ 9571 h 52639"/>
                        <a:gd name="connsiteX2" fmla="*/ 30840 w 42392"/>
                        <a:gd name="connsiteY2" fmla="*/ 0 h 52639"/>
                        <a:gd name="connsiteX3" fmla="*/ 40410 w 42392"/>
                        <a:gd name="connsiteY3" fmla="*/ 4785 h 52639"/>
                        <a:gd name="connsiteX4" fmla="*/ 40410 w 42392"/>
                        <a:gd name="connsiteY4" fmla="*/ 4785 h 52639"/>
                        <a:gd name="connsiteX5" fmla="*/ 35625 w 42392"/>
                        <a:gd name="connsiteY5" fmla="*/ 33498 h 52639"/>
                        <a:gd name="connsiteX6" fmla="*/ 11698 w 42392"/>
                        <a:gd name="connsiteY6" fmla="*/ 52640 h 52639"/>
                        <a:gd name="connsiteX7" fmla="*/ 2127 w 42392"/>
                        <a:gd name="connsiteY7" fmla="*/ 47854 h 52639"/>
                        <a:gd name="connsiteX8" fmla="*/ 2127 w 42392"/>
                        <a:gd name="connsiteY8" fmla="*/ 28712 h 52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392" h="52639">
                          <a:moveTo>
                            <a:pt x="2127" y="28712"/>
                          </a:moveTo>
                          <a:cubicBezTo>
                            <a:pt x="6913" y="23927"/>
                            <a:pt x="11698" y="19142"/>
                            <a:pt x="16483" y="9571"/>
                          </a:cubicBezTo>
                          <a:cubicBezTo>
                            <a:pt x="21269" y="4785"/>
                            <a:pt x="26054" y="0"/>
                            <a:pt x="30840" y="0"/>
                          </a:cubicBezTo>
                          <a:cubicBezTo>
                            <a:pt x="35625" y="0"/>
                            <a:pt x="40410" y="0"/>
                            <a:pt x="40410" y="4785"/>
                          </a:cubicBezTo>
                          <a:cubicBezTo>
                            <a:pt x="40410" y="4785"/>
                            <a:pt x="40410" y="4785"/>
                            <a:pt x="40410" y="4785"/>
                          </a:cubicBezTo>
                          <a:cubicBezTo>
                            <a:pt x="45196" y="14356"/>
                            <a:pt x="40410" y="23927"/>
                            <a:pt x="35625" y="33498"/>
                          </a:cubicBezTo>
                          <a:cubicBezTo>
                            <a:pt x="30840" y="43069"/>
                            <a:pt x="21269" y="52640"/>
                            <a:pt x="11698" y="52640"/>
                          </a:cubicBezTo>
                          <a:cubicBezTo>
                            <a:pt x="6913" y="52640"/>
                            <a:pt x="2127" y="52640"/>
                            <a:pt x="2127" y="47854"/>
                          </a:cubicBezTo>
                          <a:cubicBezTo>
                            <a:pt x="-2659" y="43069"/>
                            <a:pt x="2127" y="33498"/>
                            <a:pt x="2127" y="28712"/>
                          </a:cubicBezTo>
                          <a:close/>
                        </a:path>
                      </a:pathLst>
                    </a:custGeom>
                    <a:solidFill>
                      <a:srgbClr val="ABB81F"/>
                    </a:solidFill>
                    <a:ln w="47824" cap="flat">
                      <a:noFill/>
                      <a:prstDash val="solid"/>
                      <a:miter/>
                    </a:ln>
                  </p:spPr>
                  <p:txBody>
                    <a:bodyPr rtlCol="0" anchor="ctr"/>
                    <a:lstStyle/>
                    <a:p>
                      <a:endParaRPr lang="en-US"/>
                    </a:p>
                  </p:txBody>
                </p:sp>
                <p:sp>
                  <p:nvSpPr>
                    <p:cNvPr id="306" name="Freeform: Shape 305">
                      <a:extLst>
                        <a:ext uri="{FF2B5EF4-FFF2-40B4-BE49-F238E27FC236}">
                          <a16:creationId xmlns:a16="http://schemas.microsoft.com/office/drawing/2014/main" xmlns="" id="{6B857A7F-C577-4716-85DF-D0BCCE70BB5C}"/>
                        </a:ext>
                      </a:extLst>
                    </p:cNvPr>
                    <p:cNvSpPr/>
                    <p:nvPr/>
                  </p:nvSpPr>
                  <p:spPr>
                    <a:xfrm>
                      <a:off x="9507691" y="7707566"/>
                      <a:ext cx="19141" cy="14356"/>
                    </a:xfrm>
                    <a:custGeom>
                      <a:avLst/>
                      <a:gdLst>
                        <a:gd name="connsiteX0" fmla="*/ 0 w 19141"/>
                        <a:gd name="connsiteY0" fmla="*/ 9571 h 14356"/>
                        <a:gd name="connsiteX1" fmla="*/ 14356 w 19141"/>
                        <a:gd name="connsiteY1" fmla="*/ 0 h 14356"/>
                        <a:gd name="connsiteX2" fmla="*/ 19142 w 19141"/>
                        <a:gd name="connsiteY2" fmla="*/ 4786 h 14356"/>
                        <a:gd name="connsiteX3" fmla="*/ 9571 w 19141"/>
                        <a:gd name="connsiteY3" fmla="*/ 14356 h 14356"/>
                        <a:gd name="connsiteX4" fmla="*/ 4785 w 19141"/>
                        <a:gd name="connsiteY4" fmla="*/ 14356 h 14356"/>
                        <a:gd name="connsiteX5" fmla="*/ 0 w 19141"/>
                        <a:gd name="connsiteY5" fmla="*/ 9571 h 1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41" h="14356">
                          <a:moveTo>
                            <a:pt x="0" y="9571"/>
                          </a:moveTo>
                          <a:cubicBezTo>
                            <a:pt x="0" y="4786"/>
                            <a:pt x="4785" y="0"/>
                            <a:pt x="14356" y="0"/>
                          </a:cubicBezTo>
                          <a:cubicBezTo>
                            <a:pt x="19142" y="0"/>
                            <a:pt x="19142" y="4786"/>
                            <a:pt x="19142" y="4786"/>
                          </a:cubicBezTo>
                          <a:cubicBezTo>
                            <a:pt x="19142" y="9571"/>
                            <a:pt x="14356" y="14356"/>
                            <a:pt x="9571" y="14356"/>
                          </a:cubicBezTo>
                          <a:cubicBezTo>
                            <a:pt x="9571" y="14356"/>
                            <a:pt x="4785" y="14356"/>
                            <a:pt x="4785" y="14356"/>
                          </a:cubicBezTo>
                          <a:cubicBezTo>
                            <a:pt x="4785" y="14356"/>
                            <a:pt x="0" y="9571"/>
                            <a:pt x="0" y="9571"/>
                          </a:cubicBezTo>
                          <a:close/>
                        </a:path>
                      </a:pathLst>
                    </a:custGeom>
                    <a:solidFill>
                      <a:srgbClr val="ABB81F"/>
                    </a:solidFill>
                    <a:ln w="47824" cap="flat">
                      <a:noFill/>
                      <a:prstDash val="solid"/>
                      <a:miter/>
                    </a:ln>
                  </p:spPr>
                  <p:txBody>
                    <a:bodyPr rtlCol="0" anchor="ctr"/>
                    <a:lstStyle/>
                    <a:p>
                      <a:endParaRPr lang="en-US"/>
                    </a:p>
                  </p:txBody>
                </p:sp>
                <p:sp>
                  <p:nvSpPr>
                    <p:cNvPr id="307" name="Freeform: Shape 306">
                      <a:extLst>
                        <a:ext uri="{FF2B5EF4-FFF2-40B4-BE49-F238E27FC236}">
                          <a16:creationId xmlns:a16="http://schemas.microsoft.com/office/drawing/2014/main" xmlns="" id="{8DDA3298-4683-41F2-AD22-4D0926219E0B}"/>
                        </a:ext>
                      </a:extLst>
                    </p:cNvPr>
                    <p:cNvSpPr/>
                    <p:nvPr/>
                  </p:nvSpPr>
                  <p:spPr>
                    <a:xfrm>
                      <a:off x="9512477" y="7621428"/>
                      <a:ext cx="220129" cy="129206"/>
                    </a:xfrm>
                    <a:custGeom>
                      <a:avLst/>
                      <a:gdLst>
                        <a:gd name="connsiteX0" fmla="*/ 81352 w 220129"/>
                        <a:gd name="connsiteY0" fmla="*/ 86137 h 129206"/>
                        <a:gd name="connsiteX1" fmla="*/ 4786 w 220129"/>
                        <a:gd name="connsiteY1" fmla="*/ 71781 h 129206"/>
                        <a:gd name="connsiteX2" fmla="*/ 0 w 220129"/>
                        <a:gd name="connsiteY2" fmla="*/ 71781 h 129206"/>
                        <a:gd name="connsiteX3" fmla="*/ 62211 w 220129"/>
                        <a:gd name="connsiteY3" fmla="*/ 62210 h 129206"/>
                        <a:gd name="connsiteX4" fmla="*/ 105279 w 220129"/>
                        <a:gd name="connsiteY4" fmla="*/ 66996 h 129206"/>
                        <a:gd name="connsiteX5" fmla="*/ 133992 w 220129"/>
                        <a:gd name="connsiteY5" fmla="*/ 28713 h 129206"/>
                        <a:gd name="connsiteX6" fmla="*/ 167490 w 220129"/>
                        <a:gd name="connsiteY6" fmla="*/ 0 h 129206"/>
                        <a:gd name="connsiteX7" fmla="*/ 157919 w 220129"/>
                        <a:gd name="connsiteY7" fmla="*/ 62210 h 129206"/>
                        <a:gd name="connsiteX8" fmla="*/ 215344 w 220129"/>
                        <a:gd name="connsiteY8" fmla="*/ 86137 h 129206"/>
                        <a:gd name="connsiteX9" fmla="*/ 220130 w 220129"/>
                        <a:gd name="connsiteY9" fmla="*/ 86137 h 129206"/>
                        <a:gd name="connsiteX10" fmla="*/ 119635 w 220129"/>
                        <a:gd name="connsiteY10" fmla="*/ 81352 h 129206"/>
                        <a:gd name="connsiteX11" fmla="*/ 90923 w 220129"/>
                        <a:gd name="connsiteY11" fmla="*/ 129206 h 129206"/>
                        <a:gd name="connsiteX12" fmla="*/ 81352 w 220129"/>
                        <a:gd name="connsiteY12" fmla="*/ 86137 h 129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0129" h="129206">
                          <a:moveTo>
                            <a:pt x="81352" y="86137"/>
                          </a:moveTo>
                          <a:cubicBezTo>
                            <a:pt x="66996" y="66996"/>
                            <a:pt x="28713" y="71781"/>
                            <a:pt x="4786" y="71781"/>
                          </a:cubicBezTo>
                          <a:cubicBezTo>
                            <a:pt x="4786" y="71781"/>
                            <a:pt x="0" y="71781"/>
                            <a:pt x="0" y="71781"/>
                          </a:cubicBezTo>
                          <a:cubicBezTo>
                            <a:pt x="23927" y="62210"/>
                            <a:pt x="43069" y="62210"/>
                            <a:pt x="62211" y="62210"/>
                          </a:cubicBezTo>
                          <a:cubicBezTo>
                            <a:pt x="81352" y="62210"/>
                            <a:pt x="95708" y="62210"/>
                            <a:pt x="105279" y="66996"/>
                          </a:cubicBezTo>
                          <a:cubicBezTo>
                            <a:pt x="110065" y="62210"/>
                            <a:pt x="119635" y="47854"/>
                            <a:pt x="133992" y="28713"/>
                          </a:cubicBezTo>
                          <a:cubicBezTo>
                            <a:pt x="143563" y="19142"/>
                            <a:pt x="153133" y="9571"/>
                            <a:pt x="167490" y="0"/>
                          </a:cubicBezTo>
                          <a:cubicBezTo>
                            <a:pt x="153133" y="19142"/>
                            <a:pt x="143563" y="38283"/>
                            <a:pt x="157919" y="62210"/>
                          </a:cubicBezTo>
                          <a:cubicBezTo>
                            <a:pt x="167490" y="81352"/>
                            <a:pt x="196202" y="86137"/>
                            <a:pt x="215344" y="86137"/>
                          </a:cubicBezTo>
                          <a:cubicBezTo>
                            <a:pt x="215344" y="86137"/>
                            <a:pt x="215344" y="86137"/>
                            <a:pt x="220130" y="86137"/>
                          </a:cubicBezTo>
                          <a:cubicBezTo>
                            <a:pt x="186632" y="86137"/>
                            <a:pt x="138778" y="86137"/>
                            <a:pt x="119635" y="81352"/>
                          </a:cubicBezTo>
                          <a:cubicBezTo>
                            <a:pt x="114850" y="90923"/>
                            <a:pt x="100494" y="110065"/>
                            <a:pt x="90923" y="129206"/>
                          </a:cubicBezTo>
                          <a:cubicBezTo>
                            <a:pt x="90923" y="110065"/>
                            <a:pt x="90923" y="95708"/>
                            <a:pt x="81352" y="86137"/>
                          </a:cubicBezTo>
                          <a:close/>
                        </a:path>
                      </a:pathLst>
                    </a:custGeom>
                    <a:solidFill>
                      <a:srgbClr val="ABB81F"/>
                    </a:solidFill>
                    <a:ln w="47824" cap="flat">
                      <a:noFill/>
                      <a:prstDash val="solid"/>
                      <a:miter/>
                    </a:ln>
                  </p:spPr>
                  <p:txBody>
                    <a:bodyPr rtlCol="0" anchor="ctr"/>
                    <a:lstStyle/>
                    <a:p>
                      <a:endParaRPr lang="en-US"/>
                    </a:p>
                  </p:txBody>
                </p:sp>
              </p:grpSp>
            </p:grpSp>
            <p:sp>
              <p:nvSpPr>
                <p:cNvPr id="290" name="Freeform: Shape 289">
                  <a:extLst>
                    <a:ext uri="{FF2B5EF4-FFF2-40B4-BE49-F238E27FC236}">
                      <a16:creationId xmlns:a16="http://schemas.microsoft.com/office/drawing/2014/main" xmlns="" id="{42CD0BD1-DCE2-4E33-9408-7167D91FC77F}"/>
                    </a:ext>
                  </a:extLst>
                </p:cNvPr>
                <p:cNvSpPr/>
                <p:nvPr/>
              </p:nvSpPr>
              <p:spPr>
                <a:xfrm>
                  <a:off x="9785245" y="7788918"/>
                  <a:ext cx="82571" cy="164831"/>
                </a:xfrm>
                <a:custGeom>
                  <a:avLst/>
                  <a:gdLst>
                    <a:gd name="connsiteX0" fmla="*/ 0 w 82571"/>
                    <a:gd name="connsiteY0" fmla="*/ 0 h 164831"/>
                    <a:gd name="connsiteX1" fmla="*/ 28713 w 82571"/>
                    <a:gd name="connsiteY1" fmla="*/ 19142 h 164831"/>
                    <a:gd name="connsiteX2" fmla="*/ 57426 w 82571"/>
                    <a:gd name="connsiteY2" fmla="*/ 57425 h 164831"/>
                    <a:gd name="connsiteX3" fmla="*/ 81353 w 82571"/>
                    <a:gd name="connsiteY3" fmla="*/ 162704 h 164831"/>
                    <a:gd name="connsiteX4" fmla="*/ 76567 w 82571"/>
                    <a:gd name="connsiteY4" fmla="*/ 162704 h 164831"/>
                    <a:gd name="connsiteX5" fmla="*/ 33499 w 82571"/>
                    <a:gd name="connsiteY5" fmla="*/ 43069 h 164831"/>
                    <a:gd name="connsiteX6" fmla="*/ 0 w 82571"/>
                    <a:gd name="connsiteY6" fmla="*/ 0 h 164831"/>
                    <a:gd name="connsiteX7" fmla="*/ 0 w 82571"/>
                    <a:gd name="connsiteY7" fmla="*/ 0 h 164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571" h="164831">
                      <a:moveTo>
                        <a:pt x="0" y="0"/>
                      </a:moveTo>
                      <a:cubicBezTo>
                        <a:pt x="9571" y="4786"/>
                        <a:pt x="19142" y="9571"/>
                        <a:pt x="28713" y="19142"/>
                      </a:cubicBezTo>
                      <a:cubicBezTo>
                        <a:pt x="38283" y="28713"/>
                        <a:pt x="47854" y="43069"/>
                        <a:pt x="57426" y="57425"/>
                      </a:cubicBezTo>
                      <a:cubicBezTo>
                        <a:pt x="76567" y="90923"/>
                        <a:pt x="86138" y="124421"/>
                        <a:pt x="81353" y="162704"/>
                      </a:cubicBezTo>
                      <a:cubicBezTo>
                        <a:pt x="81353" y="167490"/>
                        <a:pt x="76567" y="162704"/>
                        <a:pt x="76567" y="162704"/>
                      </a:cubicBezTo>
                      <a:cubicBezTo>
                        <a:pt x="71781" y="119635"/>
                        <a:pt x="57426" y="81352"/>
                        <a:pt x="33499" y="43069"/>
                      </a:cubicBezTo>
                      <a:cubicBezTo>
                        <a:pt x="19142" y="28713"/>
                        <a:pt x="0" y="14356"/>
                        <a:pt x="0" y="0"/>
                      </a:cubicBezTo>
                      <a:cubicBezTo>
                        <a:pt x="0" y="0"/>
                        <a:pt x="0" y="0"/>
                        <a:pt x="0" y="0"/>
                      </a:cubicBezTo>
                      <a:close/>
                    </a:path>
                  </a:pathLst>
                </a:custGeom>
                <a:solidFill>
                  <a:srgbClr val="D9531E"/>
                </a:solidFill>
                <a:ln w="47824" cap="flat">
                  <a:noFill/>
                  <a:prstDash val="solid"/>
                  <a:miter/>
                </a:ln>
              </p:spPr>
              <p:txBody>
                <a:bodyPr rtlCol="0" anchor="ctr"/>
                <a:lstStyle/>
                <a:p>
                  <a:endParaRPr lang="en-US"/>
                </a:p>
              </p:txBody>
            </p:sp>
            <p:sp>
              <p:nvSpPr>
                <p:cNvPr id="291" name="Freeform: Shape 290">
                  <a:extLst>
                    <a:ext uri="{FF2B5EF4-FFF2-40B4-BE49-F238E27FC236}">
                      <a16:creationId xmlns:a16="http://schemas.microsoft.com/office/drawing/2014/main" xmlns="" id="{196AB032-B8FC-4E27-9855-B05068DC6F2F}"/>
                    </a:ext>
                  </a:extLst>
                </p:cNvPr>
                <p:cNvSpPr/>
                <p:nvPr/>
              </p:nvSpPr>
              <p:spPr>
                <a:xfrm>
                  <a:off x="9668529" y="7803274"/>
                  <a:ext cx="145428" cy="148348"/>
                </a:xfrm>
                <a:custGeom>
                  <a:avLst/>
                  <a:gdLst>
                    <a:gd name="connsiteX0" fmla="*/ 1866 w 145428"/>
                    <a:gd name="connsiteY0" fmla="*/ 0 h 148348"/>
                    <a:gd name="connsiteX1" fmla="*/ 64077 w 145428"/>
                    <a:gd name="connsiteY1" fmla="*/ 76567 h 148348"/>
                    <a:gd name="connsiteX2" fmla="*/ 145429 w 145428"/>
                    <a:gd name="connsiteY2" fmla="*/ 129206 h 148348"/>
                    <a:gd name="connsiteX3" fmla="*/ 107145 w 145428"/>
                    <a:gd name="connsiteY3" fmla="*/ 129206 h 148348"/>
                    <a:gd name="connsiteX4" fmla="*/ 107145 w 145428"/>
                    <a:gd name="connsiteY4" fmla="*/ 129206 h 148348"/>
                    <a:gd name="connsiteX5" fmla="*/ 131072 w 145428"/>
                    <a:gd name="connsiteY5" fmla="*/ 138777 h 148348"/>
                    <a:gd name="connsiteX6" fmla="*/ 135858 w 145428"/>
                    <a:gd name="connsiteY6" fmla="*/ 148348 h 148348"/>
                    <a:gd name="connsiteX7" fmla="*/ 30579 w 145428"/>
                    <a:gd name="connsiteY7" fmla="*/ 110065 h 148348"/>
                    <a:gd name="connsiteX8" fmla="*/ 30579 w 145428"/>
                    <a:gd name="connsiteY8" fmla="*/ 105279 h 148348"/>
                    <a:gd name="connsiteX9" fmla="*/ 54506 w 145428"/>
                    <a:gd name="connsiteY9" fmla="*/ 110065 h 148348"/>
                    <a:gd name="connsiteX10" fmla="*/ 1866 w 145428"/>
                    <a:gd name="connsiteY10" fmla="*/ 0 h 14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428" h="148348">
                      <a:moveTo>
                        <a:pt x="1866" y="0"/>
                      </a:moveTo>
                      <a:cubicBezTo>
                        <a:pt x="16222" y="28713"/>
                        <a:pt x="40149" y="57425"/>
                        <a:pt x="64077" y="76567"/>
                      </a:cubicBezTo>
                      <a:cubicBezTo>
                        <a:pt x="88004" y="100494"/>
                        <a:pt x="116716" y="119635"/>
                        <a:pt x="145429" y="129206"/>
                      </a:cubicBezTo>
                      <a:cubicBezTo>
                        <a:pt x="131072" y="129206"/>
                        <a:pt x="121501" y="129206"/>
                        <a:pt x="107145" y="129206"/>
                      </a:cubicBezTo>
                      <a:cubicBezTo>
                        <a:pt x="107145" y="129206"/>
                        <a:pt x="107145" y="129206"/>
                        <a:pt x="107145" y="129206"/>
                      </a:cubicBezTo>
                      <a:cubicBezTo>
                        <a:pt x="111931" y="133992"/>
                        <a:pt x="121501" y="138777"/>
                        <a:pt x="131072" y="138777"/>
                      </a:cubicBezTo>
                      <a:cubicBezTo>
                        <a:pt x="135858" y="138777"/>
                        <a:pt x="140643" y="148348"/>
                        <a:pt x="135858" y="148348"/>
                      </a:cubicBezTo>
                      <a:cubicBezTo>
                        <a:pt x="102360" y="148348"/>
                        <a:pt x="49720" y="143562"/>
                        <a:pt x="30579" y="110065"/>
                      </a:cubicBezTo>
                      <a:cubicBezTo>
                        <a:pt x="30579" y="105279"/>
                        <a:pt x="30579" y="105279"/>
                        <a:pt x="30579" y="105279"/>
                      </a:cubicBezTo>
                      <a:cubicBezTo>
                        <a:pt x="40149" y="105279"/>
                        <a:pt x="44934" y="110065"/>
                        <a:pt x="54506" y="110065"/>
                      </a:cubicBezTo>
                      <a:cubicBezTo>
                        <a:pt x="21007" y="81352"/>
                        <a:pt x="-7705" y="33498"/>
                        <a:pt x="1866" y="0"/>
                      </a:cubicBezTo>
                      <a:close/>
                    </a:path>
                  </a:pathLst>
                </a:custGeom>
                <a:solidFill>
                  <a:srgbClr val="D9531E"/>
                </a:solidFill>
                <a:ln w="47824" cap="flat">
                  <a:noFill/>
                  <a:prstDash val="solid"/>
                  <a:miter/>
                </a:ln>
              </p:spPr>
              <p:txBody>
                <a:bodyPr rtlCol="0" anchor="ctr"/>
                <a:lstStyle/>
                <a:p>
                  <a:endParaRPr lang="en-US"/>
                </a:p>
              </p:txBody>
            </p:sp>
            <p:sp>
              <p:nvSpPr>
                <p:cNvPr id="292" name="Freeform: Shape 291">
                  <a:extLst>
                    <a:ext uri="{FF2B5EF4-FFF2-40B4-BE49-F238E27FC236}">
                      <a16:creationId xmlns:a16="http://schemas.microsoft.com/office/drawing/2014/main" xmlns="" id="{25AA3A37-6916-498F-8FBD-CC3411E81EA0}"/>
                    </a:ext>
                  </a:extLst>
                </p:cNvPr>
                <p:cNvSpPr/>
                <p:nvPr/>
              </p:nvSpPr>
              <p:spPr>
                <a:xfrm>
                  <a:off x="9612971" y="7540076"/>
                  <a:ext cx="33497" cy="102475"/>
                </a:xfrm>
                <a:custGeom>
                  <a:avLst/>
                  <a:gdLst>
                    <a:gd name="connsiteX0" fmla="*/ 4785 w 33497"/>
                    <a:gd name="connsiteY0" fmla="*/ 52640 h 102475"/>
                    <a:gd name="connsiteX1" fmla="*/ 14356 w 33497"/>
                    <a:gd name="connsiteY1" fmla="*/ 66996 h 102475"/>
                    <a:gd name="connsiteX2" fmla="*/ 14356 w 33497"/>
                    <a:gd name="connsiteY2" fmla="*/ 43069 h 102475"/>
                    <a:gd name="connsiteX3" fmla="*/ 4785 w 33497"/>
                    <a:gd name="connsiteY3" fmla="*/ 0 h 102475"/>
                    <a:gd name="connsiteX4" fmla="*/ 9571 w 33497"/>
                    <a:gd name="connsiteY4" fmla="*/ 0 h 102475"/>
                    <a:gd name="connsiteX5" fmla="*/ 28712 w 33497"/>
                    <a:gd name="connsiteY5" fmla="*/ 47854 h 102475"/>
                    <a:gd name="connsiteX6" fmla="*/ 23927 w 33497"/>
                    <a:gd name="connsiteY6" fmla="*/ 100494 h 102475"/>
                    <a:gd name="connsiteX7" fmla="*/ 14356 w 33497"/>
                    <a:gd name="connsiteY7" fmla="*/ 95708 h 102475"/>
                    <a:gd name="connsiteX8" fmla="*/ 9571 w 33497"/>
                    <a:gd name="connsiteY8" fmla="*/ 76567 h 102475"/>
                    <a:gd name="connsiteX9" fmla="*/ 9571 w 33497"/>
                    <a:gd name="connsiteY9" fmla="*/ 90923 h 102475"/>
                    <a:gd name="connsiteX10" fmla="*/ 4785 w 33497"/>
                    <a:gd name="connsiteY10" fmla="*/ 90923 h 102475"/>
                    <a:gd name="connsiteX11" fmla="*/ 0 w 33497"/>
                    <a:gd name="connsiteY11" fmla="*/ 57425 h 102475"/>
                    <a:gd name="connsiteX12" fmla="*/ 4785 w 33497"/>
                    <a:gd name="connsiteY12" fmla="*/ 52640 h 10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497" h="102475">
                      <a:moveTo>
                        <a:pt x="4785" y="52640"/>
                      </a:moveTo>
                      <a:cubicBezTo>
                        <a:pt x="9571" y="57425"/>
                        <a:pt x="9571" y="62211"/>
                        <a:pt x="14356" y="66996"/>
                      </a:cubicBezTo>
                      <a:cubicBezTo>
                        <a:pt x="14356" y="57425"/>
                        <a:pt x="14356" y="52640"/>
                        <a:pt x="14356" y="43069"/>
                      </a:cubicBezTo>
                      <a:cubicBezTo>
                        <a:pt x="14356" y="28713"/>
                        <a:pt x="9571" y="14356"/>
                        <a:pt x="4785" y="0"/>
                      </a:cubicBezTo>
                      <a:cubicBezTo>
                        <a:pt x="4785" y="0"/>
                        <a:pt x="4785" y="0"/>
                        <a:pt x="9571" y="0"/>
                      </a:cubicBezTo>
                      <a:cubicBezTo>
                        <a:pt x="19141" y="14356"/>
                        <a:pt x="28712" y="28713"/>
                        <a:pt x="28712" y="47854"/>
                      </a:cubicBezTo>
                      <a:cubicBezTo>
                        <a:pt x="33498" y="62211"/>
                        <a:pt x="38283" y="86138"/>
                        <a:pt x="23927" y="100494"/>
                      </a:cubicBezTo>
                      <a:cubicBezTo>
                        <a:pt x="19141" y="105279"/>
                        <a:pt x="14356" y="100494"/>
                        <a:pt x="14356" y="95708"/>
                      </a:cubicBezTo>
                      <a:cubicBezTo>
                        <a:pt x="14356" y="90923"/>
                        <a:pt x="9571" y="81352"/>
                        <a:pt x="9571" y="76567"/>
                      </a:cubicBezTo>
                      <a:cubicBezTo>
                        <a:pt x="9571" y="81352"/>
                        <a:pt x="9571" y="86138"/>
                        <a:pt x="9571" y="90923"/>
                      </a:cubicBezTo>
                      <a:cubicBezTo>
                        <a:pt x="9571" y="95708"/>
                        <a:pt x="4785" y="90923"/>
                        <a:pt x="4785" y="90923"/>
                      </a:cubicBezTo>
                      <a:cubicBezTo>
                        <a:pt x="0" y="81352"/>
                        <a:pt x="0" y="71781"/>
                        <a:pt x="0" y="57425"/>
                      </a:cubicBezTo>
                      <a:cubicBezTo>
                        <a:pt x="0" y="47854"/>
                        <a:pt x="4785" y="52640"/>
                        <a:pt x="4785" y="52640"/>
                      </a:cubicBezTo>
                      <a:close/>
                    </a:path>
                  </a:pathLst>
                </a:custGeom>
                <a:solidFill>
                  <a:srgbClr val="D9531E"/>
                </a:solidFill>
                <a:ln w="47824" cap="flat">
                  <a:noFill/>
                  <a:prstDash val="solid"/>
                  <a:miter/>
                </a:ln>
              </p:spPr>
              <p:txBody>
                <a:bodyPr rtlCol="0" anchor="ctr"/>
                <a:lstStyle/>
                <a:p>
                  <a:endParaRPr lang="en-US"/>
                </a:p>
              </p:txBody>
            </p:sp>
            <p:sp>
              <p:nvSpPr>
                <p:cNvPr id="293" name="Freeform: Shape 292">
                  <a:extLst>
                    <a:ext uri="{FF2B5EF4-FFF2-40B4-BE49-F238E27FC236}">
                      <a16:creationId xmlns:a16="http://schemas.microsoft.com/office/drawing/2014/main" xmlns="" id="{729E15E0-165A-41DA-A5C9-AAFBA0C31D40}"/>
                    </a:ext>
                  </a:extLst>
                </p:cNvPr>
                <p:cNvSpPr/>
                <p:nvPr/>
              </p:nvSpPr>
              <p:spPr>
                <a:xfrm>
                  <a:off x="9474193" y="7394387"/>
                  <a:ext cx="111368" cy="145689"/>
                </a:xfrm>
                <a:custGeom>
                  <a:avLst/>
                  <a:gdLst>
                    <a:gd name="connsiteX0" fmla="*/ 0 w 111368"/>
                    <a:gd name="connsiteY0" fmla="*/ 45196 h 145689"/>
                    <a:gd name="connsiteX1" fmla="*/ 4785 w 111368"/>
                    <a:gd name="connsiteY1" fmla="*/ 45196 h 145689"/>
                    <a:gd name="connsiteX2" fmla="*/ 33498 w 111368"/>
                    <a:gd name="connsiteY2" fmla="*/ 69123 h 145689"/>
                    <a:gd name="connsiteX3" fmla="*/ 52640 w 111368"/>
                    <a:gd name="connsiteY3" fmla="*/ 88264 h 145689"/>
                    <a:gd name="connsiteX4" fmla="*/ 52640 w 111368"/>
                    <a:gd name="connsiteY4" fmla="*/ 78694 h 145689"/>
                    <a:gd name="connsiteX5" fmla="*/ 52640 w 111368"/>
                    <a:gd name="connsiteY5" fmla="*/ 69123 h 145689"/>
                    <a:gd name="connsiteX6" fmla="*/ 47854 w 111368"/>
                    <a:gd name="connsiteY6" fmla="*/ 49981 h 145689"/>
                    <a:gd name="connsiteX7" fmla="*/ 47854 w 111368"/>
                    <a:gd name="connsiteY7" fmla="*/ 49981 h 145689"/>
                    <a:gd name="connsiteX8" fmla="*/ 47854 w 111368"/>
                    <a:gd name="connsiteY8" fmla="*/ 45196 h 145689"/>
                    <a:gd name="connsiteX9" fmla="*/ 52640 w 111368"/>
                    <a:gd name="connsiteY9" fmla="*/ 45196 h 145689"/>
                    <a:gd name="connsiteX10" fmla="*/ 86137 w 111368"/>
                    <a:gd name="connsiteY10" fmla="*/ 83479 h 145689"/>
                    <a:gd name="connsiteX11" fmla="*/ 57425 w 111368"/>
                    <a:gd name="connsiteY11" fmla="*/ 2127 h 145689"/>
                    <a:gd name="connsiteX12" fmla="*/ 62210 w 111368"/>
                    <a:gd name="connsiteY12" fmla="*/ 2127 h 145689"/>
                    <a:gd name="connsiteX13" fmla="*/ 100494 w 111368"/>
                    <a:gd name="connsiteY13" fmla="*/ 59552 h 145689"/>
                    <a:gd name="connsiteX14" fmla="*/ 110064 w 111368"/>
                    <a:gd name="connsiteY14" fmla="*/ 121762 h 145689"/>
                    <a:gd name="connsiteX15" fmla="*/ 95708 w 111368"/>
                    <a:gd name="connsiteY15" fmla="*/ 116977 h 145689"/>
                    <a:gd name="connsiteX16" fmla="*/ 81352 w 111368"/>
                    <a:gd name="connsiteY16" fmla="*/ 83479 h 145689"/>
                    <a:gd name="connsiteX17" fmla="*/ 71781 w 111368"/>
                    <a:gd name="connsiteY17" fmla="*/ 64337 h 145689"/>
                    <a:gd name="connsiteX18" fmla="*/ 76567 w 111368"/>
                    <a:gd name="connsiteY18" fmla="*/ 73908 h 145689"/>
                    <a:gd name="connsiteX19" fmla="*/ 95708 w 111368"/>
                    <a:gd name="connsiteY19" fmla="*/ 140904 h 145689"/>
                    <a:gd name="connsiteX20" fmla="*/ 86137 w 111368"/>
                    <a:gd name="connsiteY20" fmla="*/ 145689 h 145689"/>
                    <a:gd name="connsiteX21" fmla="*/ 14356 w 111368"/>
                    <a:gd name="connsiteY21" fmla="*/ 64337 h 145689"/>
                    <a:gd name="connsiteX22" fmla="*/ 14356 w 111368"/>
                    <a:gd name="connsiteY22" fmla="*/ 64337 h 145689"/>
                    <a:gd name="connsiteX23" fmla="*/ 0 w 111368"/>
                    <a:gd name="connsiteY23" fmla="*/ 45196 h 14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1368" h="145689">
                      <a:moveTo>
                        <a:pt x="0" y="45196"/>
                      </a:moveTo>
                      <a:cubicBezTo>
                        <a:pt x="0" y="40410"/>
                        <a:pt x="4785" y="40410"/>
                        <a:pt x="4785" y="45196"/>
                      </a:cubicBezTo>
                      <a:cubicBezTo>
                        <a:pt x="14356" y="54767"/>
                        <a:pt x="23927" y="64337"/>
                        <a:pt x="33498" y="69123"/>
                      </a:cubicBezTo>
                      <a:cubicBezTo>
                        <a:pt x="38283" y="73908"/>
                        <a:pt x="47854" y="83479"/>
                        <a:pt x="52640" y="88264"/>
                      </a:cubicBezTo>
                      <a:cubicBezTo>
                        <a:pt x="52640" y="83479"/>
                        <a:pt x="52640" y="78694"/>
                        <a:pt x="52640" y="78694"/>
                      </a:cubicBezTo>
                      <a:cubicBezTo>
                        <a:pt x="52640" y="73908"/>
                        <a:pt x="52640" y="73908"/>
                        <a:pt x="52640" y="69123"/>
                      </a:cubicBezTo>
                      <a:cubicBezTo>
                        <a:pt x="52640" y="64337"/>
                        <a:pt x="47854" y="54767"/>
                        <a:pt x="47854" y="49981"/>
                      </a:cubicBezTo>
                      <a:lnTo>
                        <a:pt x="47854" y="49981"/>
                      </a:lnTo>
                      <a:cubicBezTo>
                        <a:pt x="47854" y="49981"/>
                        <a:pt x="47854" y="45196"/>
                        <a:pt x="47854" y="45196"/>
                      </a:cubicBezTo>
                      <a:cubicBezTo>
                        <a:pt x="47854" y="40410"/>
                        <a:pt x="52640" y="40410"/>
                        <a:pt x="52640" y="45196"/>
                      </a:cubicBezTo>
                      <a:cubicBezTo>
                        <a:pt x="66996" y="54767"/>
                        <a:pt x="76567" y="69123"/>
                        <a:pt x="86137" y="83479"/>
                      </a:cubicBezTo>
                      <a:cubicBezTo>
                        <a:pt x="81352" y="54767"/>
                        <a:pt x="71781" y="26054"/>
                        <a:pt x="57425" y="2127"/>
                      </a:cubicBezTo>
                      <a:cubicBezTo>
                        <a:pt x="57425" y="2127"/>
                        <a:pt x="57425" y="-2659"/>
                        <a:pt x="62210" y="2127"/>
                      </a:cubicBezTo>
                      <a:cubicBezTo>
                        <a:pt x="76567" y="21269"/>
                        <a:pt x="95708" y="40410"/>
                        <a:pt x="100494" y="59552"/>
                      </a:cubicBezTo>
                      <a:cubicBezTo>
                        <a:pt x="105279" y="78694"/>
                        <a:pt x="114850" y="102621"/>
                        <a:pt x="110064" y="121762"/>
                      </a:cubicBezTo>
                      <a:cubicBezTo>
                        <a:pt x="105279" y="131333"/>
                        <a:pt x="95708" y="121762"/>
                        <a:pt x="95708" y="116977"/>
                      </a:cubicBezTo>
                      <a:cubicBezTo>
                        <a:pt x="90923" y="102621"/>
                        <a:pt x="86137" y="93050"/>
                        <a:pt x="81352" y="83479"/>
                      </a:cubicBezTo>
                      <a:cubicBezTo>
                        <a:pt x="76567" y="78694"/>
                        <a:pt x="76567" y="73908"/>
                        <a:pt x="71781" y="64337"/>
                      </a:cubicBezTo>
                      <a:cubicBezTo>
                        <a:pt x="57425" y="45196"/>
                        <a:pt x="71781" y="73908"/>
                        <a:pt x="76567" y="73908"/>
                      </a:cubicBezTo>
                      <a:cubicBezTo>
                        <a:pt x="86137" y="93050"/>
                        <a:pt x="95708" y="121762"/>
                        <a:pt x="95708" y="140904"/>
                      </a:cubicBezTo>
                      <a:cubicBezTo>
                        <a:pt x="95708" y="145689"/>
                        <a:pt x="90923" y="145689"/>
                        <a:pt x="86137" y="145689"/>
                      </a:cubicBezTo>
                      <a:cubicBezTo>
                        <a:pt x="52640" y="131333"/>
                        <a:pt x="23927" y="97835"/>
                        <a:pt x="14356" y="64337"/>
                      </a:cubicBezTo>
                      <a:cubicBezTo>
                        <a:pt x="14356" y="64337"/>
                        <a:pt x="14356" y="64337"/>
                        <a:pt x="14356" y="64337"/>
                      </a:cubicBezTo>
                      <a:cubicBezTo>
                        <a:pt x="0" y="54767"/>
                        <a:pt x="0" y="49981"/>
                        <a:pt x="0" y="45196"/>
                      </a:cubicBezTo>
                      <a:close/>
                    </a:path>
                  </a:pathLst>
                </a:custGeom>
                <a:solidFill>
                  <a:srgbClr val="D9531E"/>
                </a:solidFill>
                <a:ln w="47824" cap="flat">
                  <a:noFill/>
                  <a:prstDash val="solid"/>
                  <a:miter/>
                </a:ln>
              </p:spPr>
              <p:txBody>
                <a:bodyPr rtlCol="0" anchor="ctr"/>
                <a:lstStyle/>
                <a:p>
                  <a:endParaRPr lang="en-US"/>
                </a:p>
              </p:txBody>
            </p:sp>
          </p:grpSp>
          <p:grpSp>
            <p:nvGrpSpPr>
              <p:cNvPr id="134" name="Graphic 3">
                <a:extLst>
                  <a:ext uri="{FF2B5EF4-FFF2-40B4-BE49-F238E27FC236}">
                    <a16:creationId xmlns:a16="http://schemas.microsoft.com/office/drawing/2014/main" xmlns="" id="{E0E4FA0A-5777-4C23-9A37-1AD2D359D761}"/>
                  </a:ext>
                </a:extLst>
              </p:cNvPr>
              <p:cNvGrpSpPr/>
              <p:nvPr/>
            </p:nvGrpSpPr>
            <p:grpSpPr>
              <a:xfrm>
                <a:off x="7730797" y="7276878"/>
                <a:ext cx="607566" cy="584347"/>
                <a:chOff x="7730797" y="7276878"/>
                <a:chExt cx="607566" cy="584347"/>
              </a:xfrm>
            </p:grpSpPr>
            <p:grpSp>
              <p:nvGrpSpPr>
                <p:cNvPr id="261" name="Graphic 3">
                  <a:extLst>
                    <a:ext uri="{FF2B5EF4-FFF2-40B4-BE49-F238E27FC236}">
                      <a16:creationId xmlns:a16="http://schemas.microsoft.com/office/drawing/2014/main" xmlns="" id="{5F502694-1093-4F67-8FE3-EFF3D28EE587}"/>
                    </a:ext>
                  </a:extLst>
                </p:cNvPr>
                <p:cNvGrpSpPr/>
                <p:nvPr/>
              </p:nvGrpSpPr>
              <p:grpSpPr>
                <a:xfrm>
                  <a:off x="7730797" y="7276878"/>
                  <a:ext cx="607566" cy="584347"/>
                  <a:chOff x="7730797" y="7276878"/>
                  <a:chExt cx="607566" cy="584347"/>
                </a:xfrm>
              </p:grpSpPr>
              <p:grpSp>
                <p:nvGrpSpPr>
                  <p:cNvPr id="266" name="Graphic 3">
                    <a:extLst>
                      <a:ext uri="{FF2B5EF4-FFF2-40B4-BE49-F238E27FC236}">
                        <a16:creationId xmlns:a16="http://schemas.microsoft.com/office/drawing/2014/main" xmlns="" id="{D46C01FC-E4AD-4462-878B-757E45A43405}"/>
                      </a:ext>
                    </a:extLst>
                  </p:cNvPr>
                  <p:cNvGrpSpPr/>
                  <p:nvPr/>
                </p:nvGrpSpPr>
                <p:grpSpPr>
                  <a:xfrm>
                    <a:off x="7730797" y="7276878"/>
                    <a:ext cx="607566" cy="584347"/>
                    <a:chOff x="7730797" y="7276878"/>
                    <a:chExt cx="607566" cy="584347"/>
                  </a:xfrm>
                </p:grpSpPr>
                <p:grpSp>
                  <p:nvGrpSpPr>
                    <p:cNvPr id="276" name="Graphic 3">
                      <a:extLst>
                        <a:ext uri="{FF2B5EF4-FFF2-40B4-BE49-F238E27FC236}">
                          <a16:creationId xmlns:a16="http://schemas.microsoft.com/office/drawing/2014/main" xmlns="" id="{15D1C8EB-14E8-4472-A0AD-F16E7FC69166}"/>
                        </a:ext>
                      </a:extLst>
                    </p:cNvPr>
                    <p:cNvGrpSpPr/>
                    <p:nvPr/>
                  </p:nvGrpSpPr>
                  <p:grpSpPr>
                    <a:xfrm>
                      <a:off x="8021415" y="7427126"/>
                      <a:ext cx="167893" cy="209021"/>
                      <a:chOff x="8021415" y="7427126"/>
                      <a:chExt cx="167893" cy="209021"/>
                    </a:xfrm>
                  </p:grpSpPr>
                  <p:sp>
                    <p:nvSpPr>
                      <p:cNvPr id="287" name="Freeform: Shape 286">
                        <a:extLst>
                          <a:ext uri="{FF2B5EF4-FFF2-40B4-BE49-F238E27FC236}">
                            <a16:creationId xmlns:a16="http://schemas.microsoft.com/office/drawing/2014/main" xmlns="" id="{A6F739C3-F30A-479B-8436-A650020E013A}"/>
                          </a:ext>
                        </a:extLst>
                      </p:cNvPr>
                      <p:cNvSpPr/>
                      <p:nvPr/>
                    </p:nvSpPr>
                    <p:spPr>
                      <a:xfrm>
                        <a:off x="8025442" y="7434639"/>
                        <a:ext cx="158023" cy="197753"/>
                      </a:xfrm>
                      <a:custGeom>
                        <a:avLst/>
                        <a:gdLst>
                          <a:gd name="connsiteX0" fmla="*/ 104049 w 158023"/>
                          <a:gd name="connsiteY0" fmla="*/ 4944 h 197753"/>
                          <a:gd name="connsiteX1" fmla="*/ 8340 w 158023"/>
                          <a:gd name="connsiteY1" fmla="*/ 38442 h 197753"/>
                          <a:gd name="connsiteX2" fmla="*/ 13126 w 158023"/>
                          <a:gd name="connsiteY2" fmla="*/ 186789 h 197753"/>
                          <a:gd name="connsiteX3" fmla="*/ 151903 w 158023"/>
                          <a:gd name="connsiteY3" fmla="*/ 105437 h 197753"/>
                          <a:gd name="connsiteX4" fmla="*/ 104049 w 158023"/>
                          <a:gd name="connsiteY4" fmla="*/ 4944 h 197753"/>
                          <a:gd name="connsiteX5" fmla="*/ 104049 w 158023"/>
                          <a:gd name="connsiteY5" fmla="*/ 4944 h 197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023" h="197753">
                            <a:moveTo>
                              <a:pt x="104049" y="4944"/>
                            </a:moveTo>
                            <a:cubicBezTo>
                              <a:pt x="104049" y="4944"/>
                              <a:pt x="27482" y="-18983"/>
                              <a:pt x="8340" y="38442"/>
                            </a:cubicBezTo>
                            <a:cubicBezTo>
                              <a:pt x="-10801" y="95867"/>
                              <a:pt x="8340" y="153291"/>
                              <a:pt x="13126" y="186789"/>
                            </a:cubicBezTo>
                            <a:cubicBezTo>
                              <a:pt x="13126" y="220287"/>
                              <a:pt x="127976" y="172433"/>
                              <a:pt x="151903" y="105437"/>
                            </a:cubicBezTo>
                            <a:cubicBezTo>
                              <a:pt x="175830" y="33656"/>
                              <a:pt x="123190" y="9729"/>
                              <a:pt x="104049" y="4944"/>
                            </a:cubicBezTo>
                            <a:lnTo>
                              <a:pt x="104049" y="4944"/>
                            </a:lnTo>
                            <a:close/>
                          </a:path>
                        </a:pathLst>
                      </a:custGeom>
                      <a:solidFill>
                        <a:srgbClr val="D9531E"/>
                      </a:solidFill>
                      <a:ln w="47824" cap="flat">
                        <a:noFill/>
                        <a:prstDash val="solid"/>
                        <a:miter/>
                      </a:ln>
                    </p:spPr>
                    <p:txBody>
                      <a:bodyPr rtlCol="0" anchor="ctr"/>
                      <a:lstStyle/>
                      <a:p>
                        <a:endParaRPr lang="en-US"/>
                      </a:p>
                    </p:txBody>
                  </p:sp>
                  <p:sp>
                    <p:nvSpPr>
                      <p:cNvPr id="288" name="Freeform: Shape 287">
                        <a:extLst>
                          <a:ext uri="{FF2B5EF4-FFF2-40B4-BE49-F238E27FC236}">
                            <a16:creationId xmlns:a16="http://schemas.microsoft.com/office/drawing/2014/main" xmlns="" id="{80E47FD7-A0B2-4E80-9AE0-7D91385766DE}"/>
                          </a:ext>
                        </a:extLst>
                      </p:cNvPr>
                      <p:cNvSpPr/>
                      <p:nvPr/>
                    </p:nvSpPr>
                    <p:spPr>
                      <a:xfrm>
                        <a:off x="8021415" y="7427126"/>
                        <a:ext cx="167893" cy="209021"/>
                      </a:xfrm>
                      <a:custGeom>
                        <a:avLst/>
                        <a:gdLst>
                          <a:gd name="connsiteX0" fmla="*/ 12368 w 167893"/>
                          <a:gd name="connsiteY0" fmla="*/ 189517 h 209021"/>
                          <a:gd name="connsiteX1" fmla="*/ 7582 w 167893"/>
                          <a:gd name="connsiteY1" fmla="*/ 156019 h 209021"/>
                          <a:gd name="connsiteX2" fmla="*/ 7582 w 167893"/>
                          <a:gd name="connsiteY2" fmla="*/ 41169 h 209021"/>
                          <a:gd name="connsiteX3" fmla="*/ 98505 w 167893"/>
                          <a:gd name="connsiteY3" fmla="*/ 2886 h 209021"/>
                          <a:gd name="connsiteX4" fmla="*/ 108076 w 167893"/>
                          <a:gd name="connsiteY4" fmla="*/ 7671 h 209021"/>
                          <a:gd name="connsiteX5" fmla="*/ 160716 w 167893"/>
                          <a:gd name="connsiteY5" fmla="*/ 45955 h 209021"/>
                          <a:gd name="connsiteX6" fmla="*/ 160716 w 167893"/>
                          <a:gd name="connsiteY6" fmla="*/ 112950 h 209021"/>
                          <a:gd name="connsiteX7" fmla="*/ 21939 w 167893"/>
                          <a:gd name="connsiteY7" fmla="*/ 208659 h 209021"/>
                          <a:gd name="connsiteX8" fmla="*/ 12368 w 167893"/>
                          <a:gd name="connsiteY8" fmla="*/ 189517 h 209021"/>
                          <a:gd name="connsiteX9" fmla="*/ 21939 w 167893"/>
                          <a:gd name="connsiteY9" fmla="*/ 45955 h 209021"/>
                          <a:gd name="connsiteX10" fmla="*/ 21939 w 167893"/>
                          <a:gd name="connsiteY10" fmla="*/ 156019 h 209021"/>
                          <a:gd name="connsiteX11" fmla="*/ 26724 w 167893"/>
                          <a:gd name="connsiteY11" fmla="*/ 189517 h 209021"/>
                          <a:gd name="connsiteX12" fmla="*/ 31509 w 167893"/>
                          <a:gd name="connsiteY12" fmla="*/ 194302 h 209021"/>
                          <a:gd name="connsiteX13" fmla="*/ 155930 w 167893"/>
                          <a:gd name="connsiteY13" fmla="*/ 108165 h 209021"/>
                          <a:gd name="connsiteX14" fmla="*/ 155930 w 167893"/>
                          <a:gd name="connsiteY14" fmla="*/ 50740 h 209021"/>
                          <a:gd name="connsiteX15" fmla="*/ 112862 w 167893"/>
                          <a:gd name="connsiteY15" fmla="*/ 17242 h 209021"/>
                          <a:gd name="connsiteX16" fmla="*/ 103291 w 167893"/>
                          <a:gd name="connsiteY16" fmla="*/ 12457 h 209021"/>
                          <a:gd name="connsiteX17" fmla="*/ 21939 w 167893"/>
                          <a:gd name="connsiteY17" fmla="*/ 45955 h 20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7893" h="209021">
                            <a:moveTo>
                              <a:pt x="12368" y="189517"/>
                            </a:moveTo>
                            <a:cubicBezTo>
                              <a:pt x="12368" y="179946"/>
                              <a:pt x="12368" y="170375"/>
                              <a:pt x="7582" y="156019"/>
                            </a:cubicBezTo>
                            <a:cubicBezTo>
                              <a:pt x="2797" y="122521"/>
                              <a:pt x="-6774" y="79452"/>
                              <a:pt x="7582" y="41169"/>
                            </a:cubicBezTo>
                            <a:cubicBezTo>
                              <a:pt x="21939" y="-6685"/>
                              <a:pt x="74578" y="-1900"/>
                              <a:pt x="98505" y="2886"/>
                            </a:cubicBezTo>
                            <a:cubicBezTo>
                              <a:pt x="103291" y="2886"/>
                              <a:pt x="108076" y="7671"/>
                              <a:pt x="108076" y="7671"/>
                            </a:cubicBezTo>
                            <a:cubicBezTo>
                              <a:pt x="122432" y="12457"/>
                              <a:pt x="146359" y="26813"/>
                              <a:pt x="160716" y="45955"/>
                            </a:cubicBezTo>
                            <a:cubicBezTo>
                              <a:pt x="170286" y="65096"/>
                              <a:pt x="170286" y="89023"/>
                              <a:pt x="160716" y="112950"/>
                            </a:cubicBezTo>
                            <a:cubicBezTo>
                              <a:pt x="141574" y="170375"/>
                              <a:pt x="55436" y="213444"/>
                              <a:pt x="21939" y="208659"/>
                            </a:cubicBezTo>
                            <a:cubicBezTo>
                              <a:pt x="17153" y="203873"/>
                              <a:pt x="12368" y="199088"/>
                              <a:pt x="12368" y="189517"/>
                            </a:cubicBezTo>
                            <a:close/>
                            <a:moveTo>
                              <a:pt x="21939" y="45955"/>
                            </a:moveTo>
                            <a:cubicBezTo>
                              <a:pt x="7582" y="84238"/>
                              <a:pt x="17153" y="122521"/>
                              <a:pt x="21939" y="156019"/>
                            </a:cubicBezTo>
                            <a:cubicBezTo>
                              <a:pt x="21939" y="170375"/>
                              <a:pt x="26724" y="179946"/>
                              <a:pt x="26724" y="189517"/>
                            </a:cubicBezTo>
                            <a:cubicBezTo>
                              <a:pt x="26724" y="189517"/>
                              <a:pt x="26724" y="194302"/>
                              <a:pt x="31509" y="194302"/>
                            </a:cubicBezTo>
                            <a:cubicBezTo>
                              <a:pt x="55436" y="199088"/>
                              <a:pt x="136789" y="160804"/>
                              <a:pt x="155930" y="108165"/>
                            </a:cubicBezTo>
                            <a:cubicBezTo>
                              <a:pt x="165501" y="84238"/>
                              <a:pt x="160716" y="69882"/>
                              <a:pt x="155930" y="50740"/>
                            </a:cubicBezTo>
                            <a:cubicBezTo>
                              <a:pt x="146359" y="31598"/>
                              <a:pt x="122432" y="22027"/>
                              <a:pt x="112862" y="17242"/>
                            </a:cubicBezTo>
                            <a:cubicBezTo>
                              <a:pt x="112862" y="17242"/>
                              <a:pt x="108076" y="17242"/>
                              <a:pt x="103291" y="12457"/>
                            </a:cubicBezTo>
                            <a:cubicBezTo>
                              <a:pt x="74578" y="12457"/>
                              <a:pt x="36295" y="12457"/>
                              <a:pt x="21939" y="45955"/>
                            </a:cubicBezTo>
                            <a:close/>
                          </a:path>
                        </a:pathLst>
                      </a:custGeom>
                      <a:solidFill>
                        <a:srgbClr val="B3351C"/>
                      </a:solidFill>
                      <a:ln w="47824" cap="flat">
                        <a:noFill/>
                        <a:prstDash val="solid"/>
                        <a:miter/>
                      </a:ln>
                    </p:spPr>
                    <p:txBody>
                      <a:bodyPr rtlCol="0" anchor="ctr"/>
                      <a:lstStyle/>
                      <a:p>
                        <a:endParaRPr lang="en-US"/>
                      </a:p>
                    </p:txBody>
                  </p:sp>
                </p:grpSp>
                <p:sp>
                  <p:nvSpPr>
                    <p:cNvPr id="277" name="Freeform: Shape 276">
                      <a:extLst>
                        <a:ext uri="{FF2B5EF4-FFF2-40B4-BE49-F238E27FC236}">
                          <a16:creationId xmlns:a16="http://schemas.microsoft.com/office/drawing/2014/main" xmlns="" id="{891795CD-3D10-4701-9733-81089F994824}"/>
                        </a:ext>
                      </a:extLst>
                    </p:cNvPr>
                    <p:cNvSpPr/>
                    <p:nvPr/>
                  </p:nvSpPr>
                  <p:spPr>
                    <a:xfrm>
                      <a:off x="8028444" y="7434639"/>
                      <a:ext cx="155021" cy="192968"/>
                    </a:xfrm>
                    <a:custGeom>
                      <a:avLst/>
                      <a:gdLst>
                        <a:gd name="connsiteX0" fmla="*/ 10125 w 155021"/>
                        <a:gd name="connsiteY0" fmla="*/ 182004 h 192968"/>
                        <a:gd name="connsiteX1" fmla="*/ 148902 w 155021"/>
                        <a:gd name="connsiteY1" fmla="*/ 100652 h 192968"/>
                        <a:gd name="connsiteX2" fmla="*/ 101048 w 155021"/>
                        <a:gd name="connsiteY2" fmla="*/ 4944 h 192968"/>
                        <a:gd name="connsiteX3" fmla="*/ 5339 w 155021"/>
                        <a:gd name="connsiteY3" fmla="*/ 38442 h 192968"/>
                        <a:gd name="connsiteX4" fmla="*/ 10125 w 155021"/>
                        <a:gd name="connsiteY4" fmla="*/ 182004 h 192968"/>
                        <a:gd name="connsiteX5" fmla="*/ 57979 w 155021"/>
                        <a:gd name="connsiteY5" fmla="*/ 76725 h 192968"/>
                        <a:gd name="connsiteX6" fmla="*/ 67549 w 155021"/>
                        <a:gd name="connsiteY6" fmla="*/ 81510 h 192968"/>
                        <a:gd name="connsiteX7" fmla="*/ 67549 w 155021"/>
                        <a:gd name="connsiteY7" fmla="*/ 119794 h 192968"/>
                        <a:gd name="connsiteX8" fmla="*/ 96262 w 155021"/>
                        <a:gd name="connsiteY8" fmla="*/ 110223 h 192968"/>
                        <a:gd name="connsiteX9" fmla="*/ 101048 w 155021"/>
                        <a:gd name="connsiteY9" fmla="*/ 119794 h 192968"/>
                        <a:gd name="connsiteX10" fmla="*/ 96262 w 155021"/>
                        <a:gd name="connsiteY10" fmla="*/ 134150 h 192968"/>
                        <a:gd name="connsiteX11" fmla="*/ 96262 w 155021"/>
                        <a:gd name="connsiteY11" fmla="*/ 143721 h 192968"/>
                        <a:gd name="connsiteX12" fmla="*/ 34052 w 155021"/>
                        <a:gd name="connsiteY12" fmla="*/ 138935 h 192968"/>
                        <a:gd name="connsiteX13" fmla="*/ 57979 w 155021"/>
                        <a:gd name="connsiteY13" fmla="*/ 76725 h 192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5021" h="192968">
                          <a:moveTo>
                            <a:pt x="10125" y="182004"/>
                          </a:moveTo>
                          <a:cubicBezTo>
                            <a:pt x="10125" y="215502"/>
                            <a:pt x="124975" y="167648"/>
                            <a:pt x="148902" y="100652"/>
                          </a:cubicBezTo>
                          <a:cubicBezTo>
                            <a:pt x="172829" y="33656"/>
                            <a:pt x="120189" y="9729"/>
                            <a:pt x="101048" y="4944"/>
                          </a:cubicBezTo>
                          <a:cubicBezTo>
                            <a:pt x="101048" y="4944"/>
                            <a:pt x="24481" y="-18983"/>
                            <a:pt x="5339" y="38442"/>
                          </a:cubicBezTo>
                          <a:cubicBezTo>
                            <a:pt x="-9017" y="91081"/>
                            <a:pt x="10125" y="153291"/>
                            <a:pt x="10125" y="182004"/>
                          </a:cubicBezTo>
                          <a:close/>
                          <a:moveTo>
                            <a:pt x="57979" y="76725"/>
                          </a:moveTo>
                          <a:cubicBezTo>
                            <a:pt x="62764" y="76725"/>
                            <a:pt x="67549" y="76725"/>
                            <a:pt x="67549" y="81510"/>
                          </a:cubicBezTo>
                          <a:cubicBezTo>
                            <a:pt x="72335" y="95867"/>
                            <a:pt x="67549" y="105437"/>
                            <a:pt x="67549" y="119794"/>
                          </a:cubicBezTo>
                          <a:cubicBezTo>
                            <a:pt x="77120" y="115008"/>
                            <a:pt x="86691" y="110223"/>
                            <a:pt x="96262" y="110223"/>
                          </a:cubicBezTo>
                          <a:cubicBezTo>
                            <a:pt x="101048" y="110223"/>
                            <a:pt x="101048" y="115008"/>
                            <a:pt x="101048" y="119794"/>
                          </a:cubicBezTo>
                          <a:cubicBezTo>
                            <a:pt x="101048" y="124579"/>
                            <a:pt x="101048" y="129364"/>
                            <a:pt x="96262" y="134150"/>
                          </a:cubicBezTo>
                          <a:cubicBezTo>
                            <a:pt x="96262" y="138935"/>
                            <a:pt x="101048" y="143721"/>
                            <a:pt x="96262" y="143721"/>
                          </a:cubicBezTo>
                          <a:cubicBezTo>
                            <a:pt x="77120" y="153291"/>
                            <a:pt x="43622" y="177219"/>
                            <a:pt x="34052" y="138935"/>
                          </a:cubicBezTo>
                          <a:cubicBezTo>
                            <a:pt x="24481" y="119794"/>
                            <a:pt x="38837" y="86296"/>
                            <a:pt x="57979" y="76725"/>
                          </a:cubicBezTo>
                          <a:close/>
                        </a:path>
                      </a:pathLst>
                    </a:custGeom>
                    <a:solidFill>
                      <a:srgbClr val="D6371E">
                        <a:alpha val="50000"/>
                      </a:srgbClr>
                    </a:solidFill>
                    <a:ln w="47824" cap="flat">
                      <a:noFill/>
                      <a:prstDash val="solid"/>
                      <a:miter/>
                    </a:ln>
                  </p:spPr>
                  <p:txBody>
                    <a:bodyPr rtlCol="0" anchor="ctr"/>
                    <a:lstStyle/>
                    <a:p>
                      <a:endParaRPr lang="en-US"/>
                    </a:p>
                  </p:txBody>
                </p:sp>
                <p:grpSp>
                  <p:nvGrpSpPr>
                    <p:cNvPr id="278" name="Graphic 3">
                      <a:extLst>
                        <a:ext uri="{FF2B5EF4-FFF2-40B4-BE49-F238E27FC236}">
                          <a16:creationId xmlns:a16="http://schemas.microsoft.com/office/drawing/2014/main" xmlns="" id="{C07770F4-B554-49FE-924A-413AB86C0402}"/>
                        </a:ext>
                      </a:extLst>
                    </p:cNvPr>
                    <p:cNvGrpSpPr/>
                    <p:nvPr/>
                  </p:nvGrpSpPr>
                  <p:grpSpPr>
                    <a:xfrm>
                      <a:off x="8105398" y="7276878"/>
                      <a:ext cx="232964" cy="268244"/>
                      <a:chOff x="8105398" y="7276878"/>
                      <a:chExt cx="232964" cy="268244"/>
                    </a:xfrm>
                  </p:grpSpPr>
                  <p:sp>
                    <p:nvSpPr>
                      <p:cNvPr id="285" name="Freeform: Shape 284">
                        <a:extLst>
                          <a:ext uri="{FF2B5EF4-FFF2-40B4-BE49-F238E27FC236}">
                            <a16:creationId xmlns:a16="http://schemas.microsoft.com/office/drawing/2014/main" xmlns="" id="{23E52E0F-1962-45F5-BCC3-C53813952A84}"/>
                          </a:ext>
                        </a:extLst>
                      </p:cNvPr>
                      <p:cNvSpPr/>
                      <p:nvPr/>
                    </p:nvSpPr>
                    <p:spPr>
                      <a:xfrm>
                        <a:off x="8110176" y="7281928"/>
                        <a:ext cx="218821" cy="249566"/>
                      </a:xfrm>
                      <a:custGeom>
                        <a:avLst/>
                        <a:gdLst>
                          <a:gd name="connsiteX0" fmla="*/ 91097 w 218821"/>
                          <a:gd name="connsiteY0" fmla="*/ 4521 h 249566"/>
                          <a:gd name="connsiteX1" fmla="*/ 174 w 218821"/>
                          <a:gd name="connsiteY1" fmla="*/ 200723 h 249566"/>
                          <a:gd name="connsiteX2" fmla="*/ 62384 w 218821"/>
                          <a:gd name="connsiteY2" fmla="*/ 248577 h 249566"/>
                          <a:gd name="connsiteX3" fmla="*/ 215517 w 218821"/>
                          <a:gd name="connsiteY3" fmla="*/ 162439 h 249566"/>
                          <a:gd name="connsiteX4" fmla="*/ 91097 w 218821"/>
                          <a:gd name="connsiteY4" fmla="*/ 4521 h 249566"/>
                          <a:gd name="connsiteX5" fmla="*/ 91097 w 218821"/>
                          <a:gd name="connsiteY5" fmla="*/ 4521 h 249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8821" h="249566">
                            <a:moveTo>
                              <a:pt x="91097" y="4521"/>
                            </a:moveTo>
                            <a:cubicBezTo>
                              <a:pt x="91097" y="4521"/>
                              <a:pt x="-4612" y="61946"/>
                              <a:pt x="174" y="200723"/>
                            </a:cubicBezTo>
                            <a:cubicBezTo>
                              <a:pt x="174" y="219864"/>
                              <a:pt x="-4612" y="243792"/>
                              <a:pt x="62384" y="248577"/>
                            </a:cubicBezTo>
                            <a:cubicBezTo>
                              <a:pt x="134165" y="258148"/>
                              <a:pt x="201161" y="195937"/>
                              <a:pt x="215517" y="162439"/>
                            </a:cubicBezTo>
                            <a:cubicBezTo>
                              <a:pt x="234659" y="133727"/>
                              <a:pt x="167663" y="-28977"/>
                              <a:pt x="91097" y="4521"/>
                            </a:cubicBezTo>
                            <a:lnTo>
                              <a:pt x="91097" y="4521"/>
                            </a:lnTo>
                            <a:close/>
                          </a:path>
                        </a:pathLst>
                      </a:custGeom>
                      <a:solidFill>
                        <a:srgbClr val="D9531E"/>
                      </a:solidFill>
                      <a:ln w="47824" cap="flat">
                        <a:noFill/>
                        <a:prstDash val="solid"/>
                        <a:miter/>
                      </a:ln>
                    </p:spPr>
                    <p:txBody>
                      <a:bodyPr rtlCol="0" anchor="ctr"/>
                      <a:lstStyle/>
                      <a:p>
                        <a:endParaRPr lang="en-US"/>
                      </a:p>
                    </p:txBody>
                  </p:sp>
                  <p:sp>
                    <p:nvSpPr>
                      <p:cNvPr id="286" name="Freeform: Shape 285">
                        <a:extLst>
                          <a:ext uri="{FF2B5EF4-FFF2-40B4-BE49-F238E27FC236}">
                            <a16:creationId xmlns:a16="http://schemas.microsoft.com/office/drawing/2014/main" xmlns="" id="{541D0D1C-35DE-4E58-A35B-12BA6673BC9D}"/>
                          </a:ext>
                        </a:extLst>
                      </p:cNvPr>
                      <p:cNvSpPr/>
                      <p:nvPr/>
                    </p:nvSpPr>
                    <p:spPr>
                      <a:xfrm>
                        <a:off x="8105398" y="7276878"/>
                        <a:ext cx="232964" cy="268244"/>
                      </a:xfrm>
                      <a:custGeom>
                        <a:avLst/>
                        <a:gdLst>
                          <a:gd name="connsiteX0" fmla="*/ 166 w 232964"/>
                          <a:gd name="connsiteY0" fmla="*/ 215344 h 268244"/>
                          <a:gd name="connsiteX1" fmla="*/ 166 w 232964"/>
                          <a:gd name="connsiteY1" fmla="*/ 210558 h 268244"/>
                          <a:gd name="connsiteX2" fmla="*/ 95874 w 232964"/>
                          <a:gd name="connsiteY2" fmla="*/ 4786 h 268244"/>
                          <a:gd name="connsiteX3" fmla="*/ 129372 w 232964"/>
                          <a:gd name="connsiteY3" fmla="*/ 0 h 268244"/>
                          <a:gd name="connsiteX4" fmla="*/ 210724 w 232964"/>
                          <a:gd name="connsiteY4" fmla="*/ 81352 h 268244"/>
                          <a:gd name="connsiteX5" fmla="*/ 229865 w 232964"/>
                          <a:gd name="connsiteY5" fmla="*/ 177060 h 268244"/>
                          <a:gd name="connsiteX6" fmla="*/ 71947 w 232964"/>
                          <a:gd name="connsiteY6" fmla="*/ 267983 h 268244"/>
                          <a:gd name="connsiteX7" fmla="*/ 52805 w 232964"/>
                          <a:gd name="connsiteY7" fmla="*/ 263198 h 268244"/>
                          <a:gd name="connsiteX8" fmla="*/ 166 w 232964"/>
                          <a:gd name="connsiteY8" fmla="*/ 215344 h 268244"/>
                          <a:gd name="connsiteX9" fmla="*/ 100659 w 232964"/>
                          <a:gd name="connsiteY9" fmla="*/ 19142 h 268244"/>
                          <a:gd name="connsiteX10" fmla="*/ 14522 w 232964"/>
                          <a:gd name="connsiteY10" fmla="*/ 210558 h 268244"/>
                          <a:gd name="connsiteX11" fmla="*/ 14522 w 232964"/>
                          <a:gd name="connsiteY11" fmla="*/ 215344 h 268244"/>
                          <a:gd name="connsiteX12" fmla="*/ 57591 w 232964"/>
                          <a:gd name="connsiteY12" fmla="*/ 248842 h 268244"/>
                          <a:gd name="connsiteX13" fmla="*/ 71947 w 232964"/>
                          <a:gd name="connsiteY13" fmla="*/ 253627 h 268244"/>
                          <a:gd name="connsiteX14" fmla="*/ 220295 w 232964"/>
                          <a:gd name="connsiteY14" fmla="*/ 172275 h 268244"/>
                          <a:gd name="connsiteX15" fmla="*/ 201153 w 232964"/>
                          <a:gd name="connsiteY15" fmla="*/ 86138 h 268244"/>
                          <a:gd name="connsiteX16" fmla="*/ 129372 w 232964"/>
                          <a:gd name="connsiteY16" fmla="*/ 14356 h 268244"/>
                          <a:gd name="connsiteX17" fmla="*/ 100659 w 232964"/>
                          <a:gd name="connsiteY17" fmla="*/ 19142 h 268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2964" h="268244">
                            <a:moveTo>
                              <a:pt x="166" y="215344"/>
                            </a:moveTo>
                            <a:cubicBezTo>
                              <a:pt x="166" y="215344"/>
                              <a:pt x="166" y="210558"/>
                              <a:pt x="166" y="210558"/>
                            </a:cubicBezTo>
                            <a:cubicBezTo>
                              <a:pt x="-4620" y="66996"/>
                              <a:pt x="95874" y="4786"/>
                              <a:pt x="95874" y="4786"/>
                            </a:cubicBezTo>
                            <a:cubicBezTo>
                              <a:pt x="105445" y="0"/>
                              <a:pt x="119801" y="0"/>
                              <a:pt x="129372" y="0"/>
                            </a:cubicBezTo>
                            <a:cubicBezTo>
                              <a:pt x="172441" y="9571"/>
                              <a:pt x="201153" y="57425"/>
                              <a:pt x="210724" y="81352"/>
                            </a:cubicBezTo>
                            <a:cubicBezTo>
                              <a:pt x="225080" y="114850"/>
                              <a:pt x="239437" y="157919"/>
                              <a:pt x="229865" y="177060"/>
                            </a:cubicBezTo>
                            <a:cubicBezTo>
                              <a:pt x="210724" y="210558"/>
                              <a:pt x="143728" y="272769"/>
                              <a:pt x="71947" y="267983"/>
                            </a:cubicBezTo>
                            <a:cubicBezTo>
                              <a:pt x="67161" y="267983"/>
                              <a:pt x="62376" y="267983"/>
                              <a:pt x="52805" y="263198"/>
                            </a:cubicBezTo>
                            <a:cubicBezTo>
                              <a:pt x="4951" y="253627"/>
                              <a:pt x="166" y="234485"/>
                              <a:pt x="166" y="215344"/>
                            </a:cubicBezTo>
                            <a:close/>
                            <a:moveTo>
                              <a:pt x="100659" y="19142"/>
                            </a:moveTo>
                            <a:cubicBezTo>
                              <a:pt x="100659" y="19142"/>
                              <a:pt x="4951" y="76567"/>
                              <a:pt x="14522" y="210558"/>
                            </a:cubicBezTo>
                            <a:cubicBezTo>
                              <a:pt x="14522" y="210558"/>
                              <a:pt x="14522" y="215344"/>
                              <a:pt x="14522" y="215344"/>
                            </a:cubicBezTo>
                            <a:cubicBezTo>
                              <a:pt x="14522" y="229700"/>
                              <a:pt x="14522" y="244056"/>
                              <a:pt x="57591" y="248842"/>
                            </a:cubicBezTo>
                            <a:cubicBezTo>
                              <a:pt x="62376" y="248842"/>
                              <a:pt x="67161" y="248842"/>
                              <a:pt x="71947" y="253627"/>
                            </a:cubicBezTo>
                            <a:cubicBezTo>
                              <a:pt x="138942" y="263198"/>
                              <a:pt x="201153" y="205773"/>
                              <a:pt x="220295" y="172275"/>
                            </a:cubicBezTo>
                            <a:cubicBezTo>
                              <a:pt x="225080" y="162704"/>
                              <a:pt x="220295" y="124421"/>
                              <a:pt x="201153" y="86138"/>
                            </a:cubicBezTo>
                            <a:cubicBezTo>
                              <a:pt x="182011" y="43069"/>
                              <a:pt x="153299" y="19142"/>
                              <a:pt x="129372" y="14356"/>
                            </a:cubicBezTo>
                            <a:cubicBezTo>
                              <a:pt x="115015" y="14356"/>
                              <a:pt x="110230" y="14356"/>
                              <a:pt x="100659" y="19142"/>
                            </a:cubicBezTo>
                            <a:close/>
                          </a:path>
                        </a:pathLst>
                      </a:custGeom>
                      <a:solidFill>
                        <a:srgbClr val="B3351C"/>
                      </a:solidFill>
                      <a:ln w="47824" cap="flat">
                        <a:noFill/>
                        <a:prstDash val="solid"/>
                        <a:miter/>
                      </a:ln>
                    </p:spPr>
                    <p:txBody>
                      <a:bodyPr rtlCol="0" anchor="ctr"/>
                      <a:lstStyle/>
                      <a:p>
                        <a:endParaRPr lang="en-US"/>
                      </a:p>
                    </p:txBody>
                  </p:sp>
                </p:grpSp>
                <p:sp>
                  <p:nvSpPr>
                    <p:cNvPr id="279" name="Freeform: Shape 278">
                      <a:extLst>
                        <a:ext uri="{FF2B5EF4-FFF2-40B4-BE49-F238E27FC236}">
                          <a16:creationId xmlns:a16="http://schemas.microsoft.com/office/drawing/2014/main" xmlns="" id="{C2DE9538-0A53-4981-BCD4-49804F53809C}"/>
                        </a:ext>
                      </a:extLst>
                    </p:cNvPr>
                    <p:cNvSpPr/>
                    <p:nvPr/>
                  </p:nvSpPr>
                  <p:spPr>
                    <a:xfrm>
                      <a:off x="8110176" y="7281932"/>
                      <a:ext cx="217473" cy="254347"/>
                    </a:xfrm>
                    <a:custGeom>
                      <a:avLst/>
                      <a:gdLst>
                        <a:gd name="connsiteX0" fmla="*/ 174 w 217473"/>
                        <a:gd name="connsiteY0" fmla="*/ 205504 h 254347"/>
                        <a:gd name="connsiteX1" fmla="*/ 62384 w 217473"/>
                        <a:gd name="connsiteY1" fmla="*/ 253359 h 254347"/>
                        <a:gd name="connsiteX2" fmla="*/ 215517 w 217473"/>
                        <a:gd name="connsiteY2" fmla="*/ 167221 h 254347"/>
                        <a:gd name="connsiteX3" fmla="*/ 91097 w 217473"/>
                        <a:gd name="connsiteY3" fmla="*/ 4517 h 254347"/>
                        <a:gd name="connsiteX4" fmla="*/ 174 w 217473"/>
                        <a:gd name="connsiteY4" fmla="*/ 205504 h 254347"/>
                        <a:gd name="connsiteX5" fmla="*/ 81526 w 217473"/>
                        <a:gd name="connsiteY5" fmla="*/ 76298 h 254347"/>
                        <a:gd name="connsiteX6" fmla="*/ 91097 w 217473"/>
                        <a:gd name="connsiteY6" fmla="*/ 85869 h 254347"/>
                        <a:gd name="connsiteX7" fmla="*/ 81526 w 217473"/>
                        <a:gd name="connsiteY7" fmla="*/ 114581 h 254347"/>
                        <a:gd name="connsiteX8" fmla="*/ 76740 w 217473"/>
                        <a:gd name="connsiteY8" fmla="*/ 124152 h 254347"/>
                        <a:gd name="connsiteX9" fmla="*/ 110238 w 217473"/>
                        <a:gd name="connsiteY9" fmla="*/ 114581 h 254347"/>
                        <a:gd name="connsiteX10" fmla="*/ 110238 w 217473"/>
                        <a:gd name="connsiteY10" fmla="*/ 176792 h 254347"/>
                        <a:gd name="connsiteX11" fmla="*/ 148522 w 217473"/>
                        <a:gd name="connsiteY11" fmla="*/ 200719 h 254347"/>
                        <a:gd name="connsiteX12" fmla="*/ 57599 w 217473"/>
                        <a:gd name="connsiteY12" fmla="*/ 239002 h 254347"/>
                        <a:gd name="connsiteX13" fmla="*/ 52813 w 217473"/>
                        <a:gd name="connsiteY13" fmla="*/ 234217 h 254347"/>
                        <a:gd name="connsiteX14" fmla="*/ 48028 w 217473"/>
                        <a:gd name="connsiteY14" fmla="*/ 224646 h 254347"/>
                        <a:gd name="connsiteX15" fmla="*/ 71955 w 217473"/>
                        <a:gd name="connsiteY15" fmla="*/ 186363 h 254347"/>
                        <a:gd name="connsiteX16" fmla="*/ 48028 w 217473"/>
                        <a:gd name="connsiteY16" fmla="*/ 200719 h 254347"/>
                        <a:gd name="connsiteX17" fmla="*/ 38457 w 217473"/>
                        <a:gd name="connsiteY17" fmla="*/ 195934 h 254347"/>
                        <a:gd name="connsiteX18" fmla="*/ 48028 w 217473"/>
                        <a:gd name="connsiteY18" fmla="*/ 167221 h 254347"/>
                        <a:gd name="connsiteX19" fmla="*/ 33671 w 217473"/>
                        <a:gd name="connsiteY19" fmla="*/ 176792 h 254347"/>
                        <a:gd name="connsiteX20" fmla="*/ 24101 w 217473"/>
                        <a:gd name="connsiteY20" fmla="*/ 167221 h 254347"/>
                        <a:gd name="connsiteX21" fmla="*/ 81526 w 217473"/>
                        <a:gd name="connsiteY21" fmla="*/ 76298 h 254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17473" h="254347">
                          <a:moveTo>
                            <a:pt x="174" y="205504"/>
                          </a:moveTo>
                          <a:cubicBezTo>
                            <a:pt x="174" y="224646"/>
                            <a:pt x="-4612" y="248573"/>
                            <a:pt x="62384" y="253359"/>
                          </a:cubicBezTo>
                          <a:cubicBezTo>
                            <a:pt x="134165" y="262930"/>
                            <a:pt x="201161" y="200719"/>
                            <a:pt x="215517" y="167221"/>
                          </a:cubicBezTo>
                          <a:cubicBezTo>
                            <a:pt x="229873" y="133723"/>
                            <a:pt x="162878" y="-28981"/>
                            <a:pt x="91097" y="4517"/>
                          </a:cubicBezTo>
                          <a:cubicBezTo>
                            <a:pt x="91097" y="4517"/>
                            <a:pt x="-4612" y="66727"/>
                            <a:pt x="174" y="205504"/>
                          </a:cubicBezTo>
                          <a:close/>
                          <a:moveTo>
                            <a:pt x="81526" y="76298"/>
                          </a:moveTo>
                          <a:cubicBezTo>
                            <a:pt x="86311" y="71513"/>
                            <a:pt x="91097" y="81084"/>
                            <a:pt x="91097" y="85869"/>
                          </a:cubicBezTo>
                          <a:cubicBezTo>
                            <a:pt x="86311" y="95440"/>
                            <a:pt x="86311" y="105011"/>
                            <a:pt x="81526" y="114581"/>
                          </a:cubicBezTo>
                          <a:cubicBezTo>
                            <a:pt x="81526" y="119367"/>
                            <a:pt x="81526" y="119367"/>
                            <a:pt x="76740" y="124152"/>
                          </a:cubicBezTo>
                          <a:cubicBezTo>
                            <a:pt x="86311" y="114581"/>
                            <a:pt x="95882" y="109796"/>
                            <a:pt x="110238" y="114581"/>
                          </a:cubicBezTo>
                          <a:cubicBezTo>
                            <a:pt x="134165" y="119367"/>
                            <a:pt x="119809" y="157650"/>
                            <a:pt x="110238" y="176792"/>
                          </a:cubicBezTo>
                          <a:cubicBezTo>
                            <a:pt x="129380" y="172007"/>
                            <a:pt x="158092" y="176792"/>
                            <a:pt x="148522" y="200719"/>
                          </a:cubicBezTo>
                          <a:cubicBezTo>
                            <a:pt x="143736" y="234217"/>
                            <a:pt x="81526" y="239002"/>
                            <a:pt x="57599" y="239002"/>
                          </a:cubicBezTo>
                          <a:cubicBezTo>
                            <a:pt x="52813" y="239002"/>
                            <a:pt x="52813" y="234217"/>
                            <a:pt x="52813" y="234217"/>
                          </a:cubicBezTo>
                          <a:cubicBezTo>
                            <a:pt x="48028" y="234217"/>
                            <a:pt x="48028" y="229432"/>
                            <a:pt x="48028" y="224646"/>
                          </a:cubicBezTo>
                          <a:cubicBezTo>
                            <a:pt x="52813" y="210290"/>
                            <a:pt x="62384" y="200719"/>
                            <a:pt x="71955" y="186363"/>
                          </a:cubicBezTo>
                          <a:cubicBezTo>
                            <a:pt x="62384" y="191148"/>
                            <a:pt x="57599" y="195934"/>
                            <a:pt x="48028" y="200719"/>
                          </a:cubicBezTo>
                          <a:cubicBezTo>
                            <a:pt x="43242" y="200719"/>
                            <a:pt x="38457" y="195934"/>
                            <a:pt x="38457" y="195934"/>
                          </a:cubicBezTo>
                          <a:cubicBezTo>
                            <a:pt x="38457" y="186363"/>
                            <a:pt x="43242" y="176792"/>
                            <a:pt x="48028" y="167221"/>
                          </a:cubicBezTo>
                          <a:cubicBezTo>
                            <a:pt x="43242" y="172007"/>
                            <a:pt x="38457" y="176792"/>
                            <a:pt x="33671" y="176792"/>
                          </a:cubicBezTo>
                          <a:cubicBezTo>
                            <a:pt x="28886" y="181577"/>
                            <a:pt x="24101" y="172007"/>
                            <a:pt x="24101" y="167221"/>
                          </a:cubicBezTo>
                          <a:cubicBezTo>
                            <a:pt x="33671" y="133723"/>
                            <a:pt x="52813" y="95440"/>
                            <a:pt x="81526" y="76298"/>
                          </a:cubicBezTo>
                          <a:close/>
                        </a:path>
                      </a:pathLst>
                    </a:custGeom>
                    <a:solidFill>
                      <a:srgbClr val="D6371E">
                        <a:alpha val="50000"/>
                      </a:srgbClr>
                    </a:solidFill>
                    <a:ln w="47824" cap="flat">
                      <a:noFill/>
                      <a:prstDash val="solid"/>
                      <a:miter/>
                    </a:ln>
                  </p:spPr>
                  <p:txBody>
                    <a:bodyPr rtlCol="0" anchor="ctr"/>
                    <a:lstStyle/>
                    <a:p>
                      <a:endParaRPr lang="en-US"/>
                    </a:p>
                  </p:txBody>
                </p:sp>
                <p:grpSp>
                  <p:nvGrpSpPr>
                    <p:cNvPr id="280" name="Graphic 3">
                      <a:extLst>
                        <a:ext uri="{FF2B5EF4-FFF2-40B4-BE49-F238E27FC236}">
                          <a16:creationId xmlns:a16="http://schemas.microsoft.com/office/drawing/2014/main" xmlns="" id="{FD0AD06A-829E-470D-9615-B79875755A4A}"/>
                        </a:ext>
                      </a:extLst>
                    </p:cNvPr>
                    <p:cNvGrpSpPr/>
                    <p:nvPr/>
                  </p:nvGrpSpPr>
                  <p:grpSpPr>
                    <a:xfrm>
                      <a:off x="7730797" y="7573727"/>
                      <a:ext cx="348377" cy="287499"/>
                      <a:chOff x="7730797" y="7573727"/>
                      <a:chExt cx="348377" cy="287499"/>
                    </a:xfrm>
                  </p:grpSpPr>
                  <p:sp>
                    <p:nvSpPr>
                      <p:cNvPr id="283" name="Freeform: Shape 282">
                        <a:extLst>
                          <a:ext uri="{FF2B5EF4-FFF2-40B4-BE49-F238E27FC236}">
                            <a16:creationId xmlns:a16="http://schemas.microsoft.com/office/drawing/2014/main" xmlns="" id="{DBB710CD-A645-45FB-80C1-7C4AA9A2AA71}"/>
                          </a:ext>
                        </a:extLst>
                      </p:cNvPr>
                      <p:cNvSpPr/>
                      <p:nvPr/>
                    </p:nvSpPr>
                    <p:spPr>
                      <a:xfrm>
                        <a:off x="7740574" y="7586655"/>
                        <a:ext cx="337704" cy="274571"/>
                      </a:xfrm>
                      <a:custGeom>
                        <a:avLst/>
                        <a:gdLst>
                          <a:gd name="connsiteX0" fmla="*/ 312350 w 337704"/>
                          <a:gd name="connsiteY0" fmla="*/ 29988 h 274571"/>
                          <a:gd name="connsiteX1" fmla="*/ 30011 w 337704"/>
                          <a:gd name="connsiteY1" fmla="*/ 53915 h 274571"/>
                          <a:gd name="connsiteX2" fmla="*/ 68294 w 337704"/>
                          <a:gd name="connsiteY2" fmla="*/ 63486 h 274571"/>
                          <a:gd name="connsiteX3" fmla="*/ 1298 w 337704"/>
                          <a:gd name="connsiteY3" fmla="*/ 254903 h 274571"/>
                          <a:gd name="connsiteX4" fmla="*/ 82650 w 337704"/>
                          <a:gd name="connsiteY4" fmla="*/ 254903 h 274571"/>
                          <a:gd name="connsiteX5" fmla="*/ 216642 w 337704"/>
                          <a:gd name="connsiteY5" fmla="*/ 259688 h 274571"/>
                          <a:gd name="connsiteX6" fmla="*/ 207071 w 337704"/>
                          <a:gd name="connsiteY6" fmla="*/ 274044 h 274571"/>
                          <a:gd name="connsiteX7" fmla="*/ 326707 w 337704"/>
                          <a:gd name="connsiteY7" fmla="*/ 39559 h 274571"/>
                          <a:gd name="connsiteX8" fmla="*/ 312350 w 337704"/>
                          <a:gd name="connsiteY8" fmla="*/ 29988 h 274571"/>
                          <a:gd name="connsiteX9" fmla="*/ 312350 w 337704"/>
                          <a:gd name="connsiteY9" fmla="*/ 29988 h 274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7704" h="274571">
                            <a:moveTo>
                              <a:pt x="312350" y="29988"/>
                            </a:moveTo>
                            <a:cubicBezTo>
                              <a:pt x="312350" y="29988"/>
                              <a:pt x="140075" y="-51364"/>
                              <a:pt x="30011" y="53915"/>
                            </a:cubicBezTo>
                            <a:cubicBezTo>
                              <a:pt x="6084" y="77842"/>
                              <a:pt x="39582" y="53915"/>
                              <a:pt x="68294" y="63486"/>
                            </a:cubicBezTo>
                            <a:cubicBezTo>
                              <a:pt x="97007" y="68272"/>
                              <a:pt x="-13058" y="144838"/>
                              <a:pt x="1298" y="254903"/>
                            </a:cubicBezTo>
                            <a:cubicBezTo>
                              <a:pt x="6084" y="297971"/>
                              <a:pt x="49152" y="240546"/>
                              <a:pt x="82650" y="254903"/>
                            </a:cubicBezTo>
                            <a:cubicBezTo>
                              <a:pt x="116148" y="269259"/>
                              <a:pt x="192715" y="269259"/>
                              <a:pt x="216642" y="259688"/>
                            </a:cubicBezTo>
                            <a:cubicBezTo>
                              <a:pt x="240569" y="245332"/>
                              <a:pt x="216642" y="269259"/>
                              <a:pt x="207071" y="274044"/>
                            </a:cubicBezTo>
                            <a:cubicBezTo>
                              <a:pt x="197501" y="278830"/>
                              <a:pt x="384132" y="254903"/>
                              <a:pt x="326707" y="39559"/>
                            </a:cubicBezTo>
                            <a:lnTo>
                              <a:pt x="312350" y="29988"/>
                            </a:lnTo>
                            <a:lnTo>
                              <a:pt x="312350" y="29988"/>
                            </a:lnTo>
                            <a:close/>
                          </a:path>
                        </a:pathLst>
                      </a:custGeom>
                      <a:solidFill>
                        <a:srgbClr val="D9531E"/>
                      </a:solidFill>
                      <a:ln w="47824" cap="flat">
                        <a:noFill/>
                        <a:prstDash val="solid"/>
                        <a:miter/>
                      </a:ln>
                    </p:spPr>
                    <p:txBody>
                      <a:bodyPr rtlCol="0" anchor="ctr"/>
                      <a:lstStyle/>
                      <a:p>
                        <a:endParaRPr lang="en-US"/>
                      </a:p>
                    </p:txBody>
                  </p:sp>
                  <p:sp>
                    <p:nvSpPr>
                      <p:cNvPr id="284" name="Freeform: Shape 283">
                        <a:extLst>
                          <a:ext uri="{FF2B5EF4-FFF2-40B4-BE49-F238E27FC236}">
                            <a16:creationId xmlns:a16="http://schemas.microsoft.com/office/drawing/2014/main" xmlns="" id="{39003554-BE7A-45A7-AD2F-37256FA2080C}"/>
                          </a:ext>
                        </a:extLst>
                      </p:cNvPr>
                      <p:cNvSpPr/>
                      <p:nvPr/>
                    </p:nvSpPr>
                    <p:spPr>
                      <a:xfrm>
                        <a:off x="7730797" y="7573727"/>
                        <a:ext cx="348377" cy="283981"/>
                      </a:xfrm>
                      <a:custGeom>
                        <a:avLst/>
                        <a:gdLst>
                          <a:gd name="connsiteX0" fmla="*/ 6290 w 348377"/>
                          <a:gd name="connsiteY0" fmla="*/ 267831 h 283981"/>
                          <a:gd name="connsiteX1" fmla="*/ 58930 w 348377"/>
                          <a:gd name="connsiteY1" fmla="*/ 105127 h 283981"/>
                          <a:gd name="connsiteX2" fmla="*/ 73286 w 348377"/>
                          <a:gd name="connsiteY2" fmla="*/ 81200 h 283981"/>
                          <a:gd name="connsiteX3" fmla="*/ 73286 w 348377"/>
                          <a:gd name="connsiteY3" fmla="*/ 81200 h 283981"/>
                          <a:gd name="connsiteX4" fmla="*/ 39788 w 348377"/>
                          <a:gd name="connsiteY4" fmla="*/ 81200 h 283981"/>
                          <a:gd name="connsiteX5" fmla="*/ 30217 w 348377"/>
                          <a:gd name="connsiteY5" fmla="*/ 81200 h 283981"/>
                          <a:gd name="connsiteX6" fmla="*/ 25432 w 348377"/>
                          <a:gd name="connsiteY6" fmla="*/ 76414 h 283981"/>
                          <a:gd name="connsiteX7" fmla="*/ 35003 w 348377"/>
                          <a:gd name="connsiteY7" fmla="*/ 57273 h 283981"/>
                          <a:gd name="connsiteX8" fmla="*/ 240776 w 348377"/>
                          <a:gd name="connsiteY8" fmla="*/ 4633 h 283981"/>
                          <a:gd name="connsiteX9" fmla="*/ 322128 w 348377"/>
                          <a:gd name="connsiteY9" fmla="*/ 28560 h 283981"/>
                          <a:gd name="connsiteX10" fmla="*/ 331699 w 348377"/>
                          <a:gd name="connsiteY10" fmla="*/ 38131 h 283981"/>
                          <a:gd name="connsiteX11" fmla="*/ 336484 w 348377"/>
                          <a:gd name="connsiteY11" fmla="*/ 42916 h 283981"/>
                          <a:gd name="connsiteX12" fmla="*/ 307772 w 348377"/>
                          <a:gd name="connsiteY12" fmla="*/ 234333 h 283981"/>
                          <a:gd name="connsiteX13" fmla="*/ 212063 w 348377"/>
                          <a:gd name="connsiteY13" fmla="*/ 282187 h 283981"/>
                          <a:gd name="connsiteX14" fmla="*/ 207278 w 348377"/>
                          <a:gd name="connsiteY14" fmla="*/ 277402 h 283981"/>
                          <a:gd name="connsiteX15" fmla="*/ 207278 w 348377"/>
                          <a:gd name="connsiteY15" fmla="*/ 272616 h 283981"/>
                          <a:gd name="connsiteX16" fmla="*/ 116355 w 348377"/>
                          <a:gd name="connsiteY16" fmla="*/ 272616 h 283981"/>
                          <a:gd name="connsiteX17" fmla="*/ 87642 w 348377"/>
                          <a:gd name="connsiteY17" fmla="*/ 263046 h 283981"/>
                          <a:gd name="connsiteX18" fmla="*/ 49359 w 348377"/>
                          <a:gd name="connsiteY18" fmla="*/ 272616 h 283981"/>
                          <a:gd name="connsiteX19" fmla="*/ 20647 w 348377"/>
                          <a:gd name="connsiteY19" fmla="*/ 282187 h 283981"/>
                          <a:gd name="connsiteX20" fmla="*/ 6290 w 348377"/>
                          <a:gd name="connsiteY20" fmla="*/ 267831 h 283981"/>
                          <a:gd name="connsiteX21" fmla="*/ 92428 w 348377"/>
                          <a:gd name="connsiteY21" fmla="*/ 258260 h 283981"/>
                          <a:gd name="connsiteX22" fmla="*/ 116355 w 348377"/>
                          <a:gd name="connsiteY22" fmla="*/ 263046 h 283981"/>
                          <a:gd name="connsiteX23" fmla="*/ 216849 w 348377"/>
                          <a:gd name="connsiteY23" fmla="*/ 258260 h 283981"/>
                          <a:gd name="connsiteX24" fmla="*/ 231205 w 348377"/>
                          <a:gd name="connsiteY24" fmla="*/ 253475 h 283981"/>
                          <a:gd name="connsiteX25" fmla="*/ 235990 w 348377"/>
                          <a:gd name="connsiteY25" fmla="*/ 258260 h 283981"/>
                          <a:gd name="connsiteX26" fmla="*/ 231205 w 348377"/>
                          <a:gd name="connsiteY26" fmla="*/ 267831 h 283981"/>
                          <a:gd name="connsiteX27" fmla="*/ 298201 w 348377"/>
                          <a:gd name="connsiteY27" fmla="*/ 219977 h 283981"/>
                          <a:gd name="connsiteX28" fmla="*/ 317342 w 348377"/>
                          <a:gd name="connsiteY28" fmla="*/ 47702 h 283981"/>
                          <a:gd name="connsiteX29" fmla="*/ 307772 w 348377"/>
                          <a:gd name="connsiteY29" fmla="*/ 42916 h 283981"/>
                          <a:gd name="connsiteX30" fmla="*/ 226419 w 348377"/>
                          <a:gd name="connsiteY30" fmla="*/ 18989 h 283981"/>
                          <a:gd name="connsiteX31" fmla="*/ 35003 w 348377"/>
                          <a:gd name="connsiteY31" fmla="*/ 66844 h 283981"/>
                          <a:gd name="connsiteX32" fmla="*/ 63715 w 348377"/>
                          <a:gd name="connsiteY32" fmla="*/ 66844 h 283981"/>
                          <a:gd name="connsiteX33" fmla="*/ 63715 w 348377"/>
                          <a:gd name="connsiteY33" fmla="*/ 66844 h 283981"/>
                          <a:gd name="connsiteX34" fmla="*/ 73286 w 348377"/>
                          <a:gd name="connsiteY34" fmla="*/ 76414 h 283981"/>
                          <a:gd name="connsiteX35" fmla="*/ 54144 w 348377"/>
                          <a:gd name="connsiteY35" fmla="*/ 114698 h 283981"/>
                          <a:gd name="connsiteX36" fmla="*/ 1505 w 348377"/>
                          <a:gd name="connsiteY36" fmla="*/ 267831 h 283981"/>
                          <a:gd name="connsiteX37" fmla="*/ 6290 w 348377"/>
                          <a:gd name="connsiteY37" fmla="*/ 277402 h 283981"/>
                          <a:gd name="connsiteX38" fmla="*/ 25432 w 348377"/>
                          <a:gd name="connsiteY38" fmla="*/ 267831 h 283981"/>
                          <a:gd name="connsiteX39" fmla="*/ 68501 w 348377"/>
                          <a:gd name="connsiteY39" fmla="*/ 258260 h 283981"/>
                          <a:gd name="connsiteX40" fmla="*/ 92428 w 348377"/>
                          <a:gd name="connsiteY40" fmla="*/ 258260 h 283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48377" h="283981">
                            <a:moveTo>
                              <a:pt x="6290" y="267831"/>
                            </a:moveTo>
                            <a:cubicBezTo>
                              <a:pt x="-3281" y="196050"/>
                              <a:pt x="35003" y="138625"/>
                              <a:pt x="58930" y="105127"/>
                            </a:cubicBezTo>
                            <a:cubicBezTo>
                              <a:pt x="63715" y="95556"/>
                              <a:pt x="73286" y="85985"/>
                              <a:pt x="73286" y="81200"/>
                            </a:cubicBezTo>
                            <a:lnTo>
                              <a:pt x="73286" y="81200"/>
                            </a:lnTo>
                            <a:cubicBezTo>
                              <a:pt x="63715" y="81200"/>
                              <a:pt x="49359" y="81200"/>
                              <a:pt x="39788" y="81200"/>
                            </a:cubicBezTo>
                            <a:cubicBezTo>
                              <a:pt x="35003" y="81200"/>
                              <a:pt x="30217" y="81200"/>
                              <a:pt x="30217" y="81200"/>
                            </a:cubicBezTo>
                            <a:cubicBezTo>
                              <a:pt x="25432" y="81200"/>
                              <a:pt x="25432" y="76414"/>
                              <a:pt x="25432" y="76414"/>
                            </a:cubicBezTo>
                            <a:cubicBezTo>
                              <a:pt x="25432" y="71629"/>
                              <a:pt x="25432" y="66844"/>
                              <a:pt x="35003" y="57273"/>
                            </a:cubicBezTo>
                            <a:cubicBezTo>
                              <a:pt x="97213" y="-4938"/>
                              <a:pt x="183351" y="-4938"/>
                              <a:pt x="240776" y="4633"/>
                            </a:cubicBezTo>
                            <a:cubicBezTo>
                              <a:pt x="288630" y="14204"/>
                              <a:pt x="322128" y="28560"/>
                              <a:pt x="322128" y="28560"/>
                            </a:cubicBezTo>
                            <a:lnTo>
                              <a:pt x="331699" y="38131"/>
                            </a:lnTo>
                            <a:cubicBezTo>
                              <a:pt x="331699" y="38131"/>
                              <a:pt x="331699" y="38131"/>
                              <a:pt x="336484" y="42916"/>
                            </a:cubicBezTo>
                            <a:cubicBezTo>
                              <a:pt x="365196" y="148196"/>
                              <a:pt x="336484" y="205620"/>
                              <a:pt x="307772" y="234333"/>
                            </a:cubicBezTo>
                            <a:cubicBezTo>
                              <a:pt x="269488" y="272616"/>
                              <a:pt x="216849" y="282187"/>
                              <a:pt x="212063" y="282187"/>
                            </a:cubicBezTo>
                            <a:cubicBezTo>
                              <a:pt x="207278" y="282187"/>
                              <a:pt x="207278" y="277402"/>
                              <a:pt x="207278" y="277402"/>
                            </a:cubicBezTo>
                            <a:cubicBezTo>
                              <a:pt x="207278" y="277402"/>
                              <a:pt x="207278" y="272616"/>
                              <a:pt x="207278" y="272616"/>
                            </a:cubicBezTo>
                            <a:cubicBezTo>
                              <a:pt x="183351" y="277402"/>
                              <a:pt x="145067" y="277402"/>
                              <a:pt x="116355" y="272616"/>
                            </a:cubicBezTo>
                            <a:cubicBezTo>
                              <a:pt x="106784" y="272616"/>
                              <a:pt x="97213" y="267831"/>
                              <a:pt x="87642" y="263046"/>
                            </a:cubicBezTo>
                            <a:cubicBezTo>
                              <a:pt x="78071" y="258260"/>
                              <a:pt x="58930" y="263046"/>
                              <a:pt x="49359" y="272616"/>
                            </a:cubicBezTo>
                            <a:cubicBezTo>
                              <a:pt x="39788" y="277402"/>
                              <a:pt x="30217" y="282187"/>
                              <a:pt x="20647" y="282187"/>
                            </a:cubicBezTo>
                            <a:cubicBezTo>
                              <a:pt x="11075" y="286973"/>
                              <a:pt x="6290" y="282187"/>
                              <a:pt x="6290" y="267831"/>
                            </a:cubicBezTo>
                            <a:close/>
                            <a:moveTo>
                              <a:pt x="92428" y="258260"/>
                            </a:moveTo>
                            <a:cubicBezTo>
                              <a:pt x="97213" y="263046"/>
                              <a:pt x="106784" y="263046"/>
                              <a:pt x="116355" y="263046"/>
                            </a:cubicBezTo>
                            <a:cubicBezTo>
                              <a:pt x="154638" y="267831"/>
                              <a:pt x="202492" y="267831"/>
                              <a:pt x="216849" y="258260"/>
                            </a:cubicBezTo>
                            <a:cubicBezTo>
                              <a:pt x="226419" y="253475"/>
                              <a:pt x="226419" y="253475"/>
                              <a:pt x="231205" y="253475"/>
                            </a:cubicBezTo>
                            <a:cubicBezTo>
                              <a:pt x="235990" y="253475"/>
                              <a:pt x="235990" y="258260"/>
                              <a:pt x="235990" y="258260"/>
                            </a:cubicBezTo>
                            <a:cubicBezTo>
                              <a:pt x="235990" y="258260"/>
                              <a:pt x="235990" y="263046"/>
                              <a:pt x="231205" y="267831"/>
                            </a:cubicBezTo>
                            <a:cubicBezTo>
                              <a:pt x="250346" y="263046"/>
                              <a:pt x="279059" y="248689"/>
                              <a:pt x="298201" y="219977"/>
                            </a:cubicBezTo>
                            <a:cubicBezTo>
                              <a:pt x="331699" y="176908"/>
                              <a:pt x="336484" y="119483"/>
                              <a:pt x="317342" y="47702"/>
                            </a:cubicBezTo>
                            <a:lnTo>
                              <a:pt x="307772" y="42916"/>
                            </a:lnTo>
                            <a:cubicBezTo>
                              <a:pt x="307772" y="42916"/>
                              <a:pt x="274273" y="28560"/>
                              <a:pt x="226419" y="18989"/>
                            </a:cubicBezTo>
                            <a:cubicBezTo>
                              <a:pt x="168994" y="9418"/>
                              <a:pt x="92428" y="9418"/>
                              <a:pt x="35003" y="66844"/>
                            </a:cubicBezTo>
                            <a:cubicBezTo>
                              <a:pt x="44574" y="66844"/>
                              <a:pt x="54144" y="62058"/>
                              <a:pt x="63715" y="66844"/>
                            </a:cubicBezTo>
                            <a:lnTo>
                              <a:pt x="63715" y="66844"/>
                            </a:lnTo>
                            <a:cubicBezTo>
                              <a:pt x="68501" y="66844"/>
                              <a:pt x="73286" y="71629"/>
                              <a:pt x="73286" y="76414"/>
                            </a:cubicBezTo>
                            <a:cubicBezTo>
                              <a:pt x="78071" y="85985"/>
                              <a:pt x="68501" y="95556"/>
                              <a:pt x="54144" y="114698"/>
                            </a:cubicBezTo>
                            <a:cubicBezTo>
                              <a:pt x="30217" y="148196"/>
                              <a:pt x="-8066" y="200835"/>
                              <a:pt x="1505" y="267831"/>
                            </a:cubicBezTo>
                            <a:cubicBezTo>
                              <a:pt x="1505" y="272616"/>
                              <a:pt x="1505" y="277402"/>
                              <a:pt x="6290" y="277402"/>
                            </a:cubicBezTo>
                            <a:cubicBezTo>
                              <a:pt x="11075" y="277402"/>
                              <a:pt x="20647" y="272616"/>
                              <a:pt x="25432" y="267831"/>
                            </a:cubicBezTo>
                            <a:cubicBezTo>
                              <a:pt x="39788" y="263046"/>
                              <a:pt x="54144" y="253475"/>
                              <a:pt x="68501" y="258260"/>
                            </a:cubicBezTo>
                            <a:cubicBezTo>
                              <a:pt x="87642" y="258260"/>
                              <a:pt x="92428" y="258260"/>
                              <a:pt x="92428" y="258260"/>
                            </a:cubicBezTo>
                            <a:close/>
                          </a:path>
                        </a:pathLst>
                      </a:custGeom>
                      <a:solidFill>
                        <a:srgbClr val="B3351C"/>
                      </a:solidFill>
                      <a:ln w="47824" cap="flat">
                        <a:noFill/>
                        <a:prstDash val="solid"/>
                        <a:miter/>
                      </a:ln>
                    </p:spPr>
                    <p:txBody>
                      <a:bodyPr rtlCol="0" anchor="ctr"/>
                      <a:lstStyle/>
                      <a:p>
                        <a:endParaRPr lang="en-US"/>
                      </a:p>
                    </p:txBody>
                  </p:sp>
                </p:grpSp>
                <p:sp>
                  <p:nvSpPr>
                    <p:cNvPr id="281" name="Freeform: Shape 280">
                      <a:extLst>
                        <a:ext uri="{FF2B5EF4-FFF2-40B4-BE49-F238E27FC236}">
                          <a16:creationId xmlns:a16="http://schemas.microsoft.com/office/drawing/2014/main" xmlns="" id="{AE0C21C9-7B85-421D-9AB9-F444E759F5F8}"/>
                        </a:ext>
                      </a:extLst>
                    </p:cNvPr>
                    <p:cNvSpPr/>
                    <p:nvPr/>
                  </p:nvSpPr>
                  <p:spPr>
                    <a:xfrm>
                      <a:off x="7760674" y="7586655"/>
                      <a:ext cx="313045" cy="274571"/>
                    </a:xfrm>
                    <a:custGeom>
                      <a:avLst/>
                      <a:gdLst>
                        <a:gd name="connsiteX0" fmla="*/ 206113 w 313045"/>
                        <a:gd name="connsiteY0" fmla="*/ 254903 h 274571"/>
                        <a:gd name="connsiteX1" fmla="*/ 277894 w 313045"/>
                        <a:gd name="connsiteY1" fmla="*/ 159194 h 274571"/>
                        <a:gd name="connsiteX2" fmla="*/ 268323 w 313045"/>
                        <a:gd name="connsiteY2" fmla="*/ 149624 h 274571"/>
                        <a:gd name="connsiteX3" fmla="*/ 201328 w 313045"/>
                        <a:gd name="connsiteY3" fmla="*/ 202263 h 274571"/>
                        <a:gd name="connsiteX4" fmla="*/ 234825 w 313045"/>
                        <a:gd name="connsiteY4" fmla="*/ 144838 h 274571"/>
                        <a:gd name="connsiteX5" fmla="*/ 225255 w 313045"/>
                        <a:gd name="connsiteY5" fmla="*/ 135267 h 274571"/>
                        <a:gd name="connsiteX6" fmla="*/ 96048 w 313045"/>
                        <a:gd name="connsiteY6" fmla="*/ 207049 h 274571"/>
                        <a:gd name="connsiteX7" fmla="*/ 182186 w 313045"/>
                        <a:gd name="connsiteY7" fmla="*/ 120911 h 274571"/>
                        <a:gd name="connsiteX8" fmla="*/ 177401 w 313045"/>
                        <a:gd name="connsiteY8" fmla="*/ 111340 h 274571"/>
                        <a:gd name="connsiteX9" fmla="*/ 48194 w 313045"/>
                        <a:gd name="connsiteY9" fmla="*/ 178336 h 274571"/>
                        <a:gd name="connsiteX10" fmla="*/ 186971 w 313045"/>
                        <a:gd name="connsiteY10" fmla="*/ 68272 h 274571"/>
                        <a:gd name="connsiteX11" fmla="*/ 186971 w 313045"/>
                        <a:gd name="connsiteY11" fmla="*/ 58701 h 274571"/>
                        <a:gd name="connsiteX12" fmla="*/ 33838 w 313045"/>
                        <a:gd name="connsiteY12" fmla="*/ 63486 h 274571"/>
                        <a:gd name="connsiteX13" fmla="*/ 9911 w 313045"/>
                        <a:gd name="connsiteY13" fmla="*/ 53915 h 274571"/>
                        <a:gd name="connsiteX14" fmla="*/ 292250 w 313045"/>
                        <a:gd name="connsiteY14" fmla="*/ 29988 h 274571"/>
                        <a:gd name="connsiteX15" fmla="*/ 301821 w 313045"/>
                        <a:gd name="connsiteY15" fmla="*/ 39559 h 274571"/>
                        <a:gd name="connsiteX16" fmla="*/ 182186 w 313045"/>
                        <a:gd name="connsiteY16" fmla="*/ 274044 h 274571"/>
                        <a:gd name="connsiteX17" fmla="*/ 206113 w 313045"/>
                        <a:gd name="connsiteY17" fmla="*/ 254903 h 274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13045" h="274571">
                          <a:moveTo>
                            <a:pt x="206113" y="254903"/>
                          </a:moveTo>
                          <a:cubicBezTo>
                            <a:pt x="239611" y="230976"/>
                            <a:pt x="263538" y="197478"/>
                            <a:pt x="277894" y="159194"/>
                          </a:cubicBezTo>
                          <a:cubicBezTo>
                            <a:pt x="277894" y="154409"/>
                            <a:pt x="273109" y="144838"/>
                            <a:pt x="268323" y="149624"/>
                          </a:cubicBezTo>
                          <a:cubicBezTo>
                            <a:pt x="249182" y="173551"/>
                            <a:pt x="225255" y="187907"/>
                            <a:pt x="201328" y="202263"/>
                          </a:cubicBezTo>
                          <a:cubicBezTo>
                            <a:pt x="215684" y="183122"/>
                            <a:pt x="225255" y="163980"/>
                            <a:pt x="234825" y="144838"/>
                          </a:cubicBezTo>
                          <a:cubicBezTo>
                            <a:pt x="234825" y="140053"/>
                            <a:pt x="230040" y="130482"/>
                            <a:pt x="225255" y="135267"/>
                          </a:cubicBezTo>
                          <a:cubicBezTo>
                            <a:pt x="186971" y="168765"/>
                            <a:pt x="143902" y="192692"/>
                            <a:pt x="96048" y="207049"/>
                          </a:cubicBezTo>
                          <a:cubicBezTo>
                            <a:pt x="129546" y="183122"/>
                            <a:pt x="163044" y="159194"/>
                            <a:pt x="182186" y="120911"/>
                          </a:cubicBezTo>
                          <a:cubicBezTo>
                            <a:pt x="182186" y="116126"/>
                            <a:pt x="182186" y="111340"/>
                            <a:pt x="177401" y="111340"/>
                          </a:cubicBezTo>
                          <a:cubicBezTo>
                            <a:pt x="129546" y="120911"/>
                            <a:pt x="86478" y="149624"/>
                            <a:pt x="48194" y="178336"/>
                          </a:cubicBezTo>
                          <a:cubicBezTo>
                            <a:pt x="76906" y="125697"/>
                            <a:pt x="129546" y="87413"/>
                            <a:pt x="186971" y="68272"/>
                          </a:cubicBezTo>
                          <a:cubicBezTo>
                            <a:pt x="191757" y="68272"/>
                            <a:pt x="186971" y="58701"/>
                            <a:pt x="186971" y="58701"/>
                          </a:cubicBezTo>
                          <a:cubicBezTo>
                            <a:pt x="134332" y="34774"/>
                            <a:pt x="81692" y="39559"/>
                            <a:pt x="33838" y="63486"/>
                          </a:cubicBezTo>
                          <a:cubicBezTo>
                            <a:pt x="9911" y="63486"/>
                            <a:pt x="-14016" y="77842"/>
                            <a:pt x="9911" y="53915"/>
                          </a:cubicBezTo>
                          <a:cubicBezTo>
                            <a:pt x="115190" y="-51364"/>
                            <a:pt x="292250" y="29988"/>
                            <a:pt x="292250" y="29988"/>
                          </a:cubicBezTo>
                          <a:lnTo>
                            <a:pt x="301821" y="39559"/>
                          </a:lnTo>
                          <a:cubicBezTo>
                            <a:pt x="359246" y="254903"/>
                            <a:pt x="177401" y="278830"/>
                            <a:pt x="182186" y="274044"/>
                          </a:cubicBezTo>
                          <a:cubicBezTo>
                            <a:pt x="191757" y="269259"/>
                            <a:pt x="201328" y="259688"/>
                            <a:pt x="206113" y="254903"/>
                          </a:cubicBezTo>
                          <a:close/>
                        </a:path>
                      </a:pathLst>
                    </a:custGeom>
                    <a:solidFill>
                      <a:srgbClr val="D6371E">
                        <a:alpha val="50000"/>
                      </a:srgbClr>
                    </a:solidFill>
                    <a:ln w="47824" cap="flat">
                      <a:noFill/>
                      <a:prstDash val="solid"/>
                      <a:miter/>
                    </a:ln>
                  </p:spPr>
                  <p:txBody>
                    <a:bodyPr rtlCol="0" anchor="ctr"/>
                    <a:lstStyle/>
                    <a:p>
                      <a:endParaRPr lang="en-US"/>
                    </a:p>
                  </p:txBody>
                </p:sp>
                <p:sp>
                  <p:nvSpPr>
                    <p:cNvPr id="282" name="Freeform: Shape 281">
                      <a:extLst>
                        <a:ext uri="{FF2B5EF4-FFF2-40B4-BE49-F238E27FC236}">
                          <a16:creationId xmlns:a16="http://schemas.microsoft.com/office/drawing/2014/main" xmlns="" id="{A6D6ED89-06F3-41DA-BDBE-2E8F91C9D2B0}"/>
                        </a:ext>
                      </a:extLst>
                    </p:cNvPr>
                    <p:cNvSpPr/>
                    <p:nvPr/>
                  </p:nvSpPr>
                  <p:spPr>
                    <a:xfrm>
                      <a:off x="7847151" y="7588931"/>
                      <a:ext cx="222334" cy="233484"/>
                    </a:xfrm>
                    <a:custGeom>
                      <a:avLst/>
                      <a:gdLst>
                        <a:gd name="connsiteX0" fmla="*/ 196202 w 222334"/>
                        <a:gd name="connsiteY0" fmla="*/ 161703 h 233484"/>
                        <a:gd name="connsiteX1" fmla="*/ 124421 w 222334"/>
                        <a:gd name="connsiteY1" fmla="*/ 46853 h 233484"/>
                        <a:gd name="connsiteX2" fmla="*/ 0 w 222334"/>
                        <a:gd name="connsiteY2" fmla="*/ 8570 h 233484"/>
                        <a:gd name="connsiteX3" fmla="*/ 200987 w 222334"/>
                        <a:gd name="connsiteY3" fmla="*/ 32497 h 233484"/>
                        <a:gd name="connsiteX4" fmla="*/ 210558 w 222334"/>
                        <a:gd name="connsiteY4" fmla="*/ 42068 h 233484"/>
                        <a:gd name="connsiteX5" fmla="*/ 177060 w 222334"/>
                        <a:gd name="connsiteY5" fmla="*/ 233484 h 233484"/>
                        <a:gd name="connsiteX6" fmla="*/ 196202 w 222334"/>
                        <a:gd name="connsiteY6" fmla="*/ 161703 h 233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334" h="233484">
                          <a:moveTo>
                            <a:pt x="196202" y="161703"/>
                          </a:moveTo>
                          <a:cubicBezTo>
                            <a:pt x="205773" y="99493"/>
                            <a:pt x="157919" y="65995"/>
                            <a:pt x="124421" y="46853"/>
                          </a:cubicBezTo>
                          <a:cubicBezTo>
                            <a:pt x="86137" y="22926"/>
                            <a:pt x="43069" y="13355"/>
                            <a:pt x="0" y="8570"/>
                          </a:cubicBezTo>
                          <a:cubicBezTo>
                            <a:pt x="95708" y="-20143"/>
                            <a:pt x="200987" y="32497"/>
                            <a:pt x="200987" y="32497"/>
                          </a:cubicBezTo>
                          <a:lnTo>
                            <a:pt x="210558" y="42068"/>
                          </a:lnTo>
                          <a:cubicBezTo>
                            <a:pt x="239271" y="142561"/>
                            <a:pt x="210558" y="199986"/>
                            <a:pt x="177060" y="233484"/>
                          </a:cubicBezTo>
                          <a:cubicBezTo>
                            <a:pt x="186631" y="204772"/>
                            <a:pt x="200987" y="161703"/>
                            <a:pt x="196202" y="161703"/>
                          </a:cubicBezTo>
                          <a:close/>
                        </a:path>
                      </a:pathLst>
                    </a:custGeom>
                    <a:solidFill>
                      <a:srgbClr val="D6371E">
                        <a:alpha val="50000"/>
                      </a:srgbClr>
                    </a:solidFill>
                    <a:ln w="47824" cap="flat">
                      <a:noFill/>
                      <a:prstDash val="solid"/>
                      <a:miter/>
                    </a:ln>
                  </p:spPr>
                  <p:txBody>
                    <a:bodyPr rtlCol="0" anchor="ctr"/>
                    <a:lstStyle/>
                    <a:p>
                      <a:endParaRPr lang="en-US"/>
                    </a:p>
                  </p:txBody>
                </p:sp>
              </p:grpSp>
              <p:grpSp>
                <p:nvGrpSpPr>
                  <p:cNvPr id="267" name="Graphic 3">
                    <a:extLst>
                      <a:ext uri="{FF2B5EF4-FFF2-40B4-BE49-F238E27FC236}">
                        <a16:creationId xmlns:a16="http://schemas.microsoft.com/office/drawing/2014/main" xmlns="" id="{D52F10F7-E082-493A-87CA-3EC4C66CA561}"/>
                      </a:ext>
                    </a:extLst>
                  </p:cNvPr>
                  <p:cNvGrpSpPr/>
                  <p:nvPr/>
                </p:nvGrpSpPr>
                <p:grpSpPr>
                  <a:xfrm>
                    <a:off x="7890220" y="7473080"/>
                    <a:ext cx="301481" cy="284732"/>
                    <a:chOff x="7890220" y="7473080"/>
                    <a:chExt cx="301481" cy="284732"/>
                  </a:xfrm>
                </p:grpSpPr>
                <p:grpSp>
                  <p:nvGrpSpPr>
                    <p:cNvPr id="268" name="Graphic 3">
                      <a:extLst>
                        <a:ext uri="{FF2B5EF4-FFF2-40B4-BE49-F238E27FC236}">
                          <a16:creationId xmlns:a16="http://schemas.microsoft.com/office/drawing/2014/main" xmlns="" id="{9F7E6321-4340-4AE1-85BE-73FFF3A612EE}"/>
                        </a:ext>
                      </a:extLst>
                    </p:cNvPr>
                    <p:cNvGrpSpPr/>
                    <p:nvPr/>
                  </p:nvGrpSpPr>
                  <p:grpSpPr>
                    <a:xfrm>
                      <a:off x="7890220" y="7473080"/>
                      <a:ext cx="301481" cy="284732"/>
                      <a:chOff x="7890220" y="7473080"/>
                      <a:chExt cx="301481" cy="284732"/>
                    </a:xfrm>
                  </p:grpSpPr>
                  <p:sp>
                    <p:nvSpPr>
                      <p:cNvPr id="274" name="Freeform: Shape 273">
                        <a:extLst>
                          <a:ext uri="{FF2B5EF4-FFF2-40B4-BE49-F238E27FC236}">
                            <a16:creationId xmlns:a16="http://schemas.microsoft.com/office/drawing/2014/main" xmlns="" id="{B418B82E-E478-4A5E-A279-07F65EDA3F86}"/>
                          </a:ext>
                        </a:extLst>
                      </p:cNvPr>
                      <p:cNvSpPr/>
                      <p:nvPr/>
                    </p:nvSpPr>
                    <p:spPr>
                      <a:xfrm>
                        <a:off x="7899359" y="7485642"/>
                        <a:ext cx="284656" cy="272170"/>
                      </a:xfrm>
                      <a:custGeom>
                        <a:avLst/>
                        <a:gdLst>
                          <a:gd name="connsiteX0" fmla="*/ 273200 w 284656"/>
                          <a:gd name="connsiteY0" fmla="*/ 178855 h 272170"/>
                          <a:gd name="connsiteX1" fmla="*/ 263629 w 284656"/>
                          <a:gd name="connsiteY1" fmla="*/ 174069 h 272170"/>
                          <a:gd name="connsiteX2" fmla="*/ 187063 w 284656"/>
                          <a:gd name="connsiteY2" fmla="*/ 131001 h 272170"/>
                          <a:gd name="connsiteX3" fmla="*/ 139209 w 284656"/>
                          <a:gd name="connsiteY3" fmla="*/ 121430 h 272170"/>
                          <a:gd name="connsiteX4" fmla="*/ 124852 w 284656"/>
                          <a:gd name="connsiteY4" fmla="*/ 83147 h 272170"/>
                          <a:gd name="connsiteX5" fmla="*/ 81783 w 284656"/>
                          <a:gd name="connsiteY5" fmla="*/ 20936 h 272170"/>
                          <a:gd name="connsiteX6" fmla="*/ 76998 w 284656"/>
                          <a:gd name="connsiteY6" fmla="*/ 16151 h 272170"/>
                          <a:gd name="connsiteX7" fmla="*/ 48286 w 284656"/>
                          <a:gd name="connsiteY7" fmla="*/ 1795 h 272170"/>
                          <a:gd name="connsiteX8" fmla="*/ 33929 w 284656"/>
                          <a:gd name="connsiteY8" fmla="*/ 44863 h 272170"/>
                          <a:gd name="connsiteX9" fmla="*/ 29144 w 284656"/>
                          <a:gd name="connsiteY9" fmla="*/ 49649 h 272170"/>
                          <a:gd name="connsiteX10" fmla="*/ 10002 w 284656"/>
                          <a:gd name="connsiteY10" fmla="*/ 64005 h 272170"/>
                          <a:gd name="connsiteX11" fmla="*/ 5217 w 284656"/>
                          <a:gd name="connsiteY11" fmla="*/ 97503 h 272170"/>
                          <a:gd name="connsiteX12" fmla="*/ 14788 w 284656"/>
                          <a:gd name="connsiteY12" fmla="*/ 107074 h 272170"/>
                          <a:gd name="connsiteX13" fmla="*/ 129638 w 284656"/>
                          <a:gd name="connsiteY13" fmla="*/ 135786 h 272170"/>
                          <a:gd name="connsiteX14" fmla="*/ 182278 w 284656"/>
                          <a:gd name="connsiteY14" fmla="*/ 255422 h 272170"/>
                          <a:gd name="connsiteX15" fmla="*/ 187063 w 284656"/>
                          <a:gd name="connsiteY15" fmla="*/ 264992 h 272170"/>
                          <a:gd name="connsiteX16" fmla="*/ 215775 w 284656"/>
                          <a:gd name="connsiteY16" fmla="*/ 264992 h 272170"/>
                          <a:gd name="connsiteX17" fmla="*/ 234917 w 284656"/>
                          <a:gd name="connsiteY17" fmla="*/ 231494 h 272170"/>
                          <a:gd name="connsiteX18" fmla="*/ 239702 w 284656"/>
                          <a:gd name="connsiteY18" fmla="*/ 221924 h 272170"/>
                          <a:gd name="connsiteX19" fmla="*/ 277986 w 284656"/>
                          <a:gd name="connsiteY19" fmla="*/ 202782 h 272170"/>
                          <a:gd name="connsiteX20" fmla="*/ 273200 w 284656"/>
                          <a:gd name="connsiteY20" fmla="*/ 178855 h 272170"/>
                          <a:gd name="connsiteX21" fmla="*/ 273200 w 284656"/>
                          <a:gd name="connsiteY21" fmla="*/ 178855 h 272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4656" h="272170">
                            <a:moveTo>
                              <a:pt x="273200" y="178855"/>
                            </a:moveTo>
                            <a:cubicBezTo>
                              <a:pt x="273200" y="178855"/>
                              <a:pt x="268415" y="174069"/>
                              <a:pt x="263629" y="174069"/>
                            </a:cubicBezTo>
                            <a:cubicBezTo>
                              <a:pt x="239702" y="150142"/>
                              <a:pt x="210990" y="140572"/>
                              <a:pt x="187063" y="131001"/>
                            </a:cubicBezTo>
                            <a:cubicBezTo>
                              <a:pt x="167921" y="126215"/>
                              <a:pt x="148779" y="121430"/>
                              <a:pt x="139209" y="121430"/>
                            </a:cubicBezTo>
                            <a:cubicBezTo>
                              <a:pt x="139209" y="111859"/>
                              <a:pt x="134423" y="97503"/>
                              <a:pt x="124852" y="83147"/>
                            </a:cubicBezTo>
                            <a:cubicBezTo>
                              <a:pt x="115282" y="64005"/>
                              <a:pt x="100925" y="40078"/>
                              <a:pt x="81783" y="20936"/>
                            </a:cubicBezTo>
                            <a:cubicBezTo>
                              <a:pt x="81783" y="20936"/>
                              <a:pt x="76998" y="16151"/>
                              <a:pt x="76998" y="16151"/>
                            </a:cubicBezTo>
                            <a:cubicBezTo>
                              <a:pt x="57856" y="1795"/>
                              <a:pt x="53071" y="-2991"/>
                              <a:pt x="48286" y="1795"/>
                            </a:cubicBezTo>
                            <a:cubicBezTo>
                              <a:pt x="43500" y="6580"/>
                              <a:pt x="43500" y="35292"/>
                              <a:pt x="33929" y="44863"/>
                            </a:cubicBezTo>
                            <a:cubicBezTo>
                              <a:pt x="33929" y="44863"/>
                              <a:pt x="33929" y="44863"/>
                              <a:pt x="29144" y="49649"/>
                            </a:cubicBezTo>
                            <a:cubicBezTo>
                              <a:pt x="19573" y="54434"/>
                              <a:pt x="14788" y="59220"/>
                              <a:pt x="10002" y="64005"/>
                            </a:cubicBezTo>
                            <a:cubicBezTo>
                              <a:pt x="431" y="73576"/>
                              <a:pt x="-4354" y="87932"/>
                              <a:pt x="5217" y="97503"/>
                            </a:cubicBezTo>
                            <a:cubicBezTo>
                              <a:pt x="10002" y="102288"/>
                              <a:pt x="10002" y="102288"/>
                              <a:pt x="14788" y="107074"/>
                            </a:cubicBezTo>
                            <a:cubicBezTo>
                              <a:pt x="38715" y="121430"/>
                              <a:pt x="100925" y="140572"/>
                              <a:pt x="129638" y="135786"/>
                            </a:cubicBezTo>
                            <a:cubicBezTo>
                              <a:pt x="134423" y="164499"/>
                              <a:pt x="163136" y="231494"/>
                              <a:pt x="182278" y="255422"/>
                            </a:cubicBezTo>
                            <a:cubicBezTo>
                              <a:pt x="182278" y="260207"/>
                              <a:pt x="187063" y="260207"/>
                              <a:pt x="187063" y="264992"/>
                            </a:cubicBezTo>
                            <a:cubicBezTo>
                              <a:pt x="196634" y="274563"/>
                              <a:pt x="210990" y="274563"/>
                              <a:pt x="215775" y="264992"/>
                            </a:cubicBezTo>
                            <a:cubicBezTo>
                              <a:pt x="225346" y="255422"/>
                              <a:pt x="230132" y="245851"/>
                              <a:pt x="234917" y="231494"/>
                            </a:cubicBezTo>
                            <a:cubicBezTo>
                              <a:pt x="234917" y="226709"/>
                              <a:pt x="239702" y="226709"/>
                              <a:pt x="239702" y="221924"/>
                            </a:cubicBezTo>
                            <a:cubicBezTo>
                              <a:pt x="249273" y="212353"/>
                              <a:pt x="273200" y="207567"/>
                              <a:pt x="277986" y="202782"/>
                            </a:cubicBezTo>
                            <a:cubicBezTo>
                              <a:pt x="287557" y="197996"/>
                              <a:pt x="287557" y="193211"/>
                              <a:pt x="273200" y="178855"/>
                            </a:cubicBezTo>
                            <a:lnTo>
                              <a:pt x="273200" y="178855"/>
                            </a:lnTo>
                            <a:close/>
                          </a:path>
                        </a:pathLst>
                      </a:custGeom>
                      <a:solidFill>
                        <a:srgbClr val="ABB81F"/>
                      </a:solidFill>
                      <a:ln w="47824" cap="flat">
                        <a:noFill/>
                        <a:prstDash val="solid"/>
                        <a:miter/>
                      </a:ln>
                    </p:spPr>
                    <p:txBody>
                      <a:bodyPr rtlCol="0" anchor="ctr"/>
                      <a:lstStyle/>
                      <a:p>
                        <a:endParaRPr lang="en-US"/>
                      </a:p>
                    </p:txBody>
                  </p:sp>
                  <p:sp>
                    <p:nvSpPr>
                      <p:cNvPr id="275" name="Freeform: Shape 274">
                        <a:extLst>
                          <a:ext uri="{FF2B5EF4-FFF2-40B4-BE49-F238E27FC236}">
                            <a16:creationId xmlns:a16="http://schemas.microsoft.com/office/drawing/2014/main" xmlns="" id="{2266B22F-B9EB-4C5E-B4B7-46629A9CAA0E}"/>
                          </a:ext>
                        </a:extLst>
                      </p:cNvPr>
                      <p:cNvSpPr/>
                      <p:nvPr/>
                    </p:nvSpPr>
                    <p:spPr>
                      <a:xfrm>
                        <a:off x="7890220" y="7473080"/>
                        <a:ext cx="301481" cy="283079"/>
                      </a:xfrm>
                      <a:custGeom>
                        <a:avLst/>
                        <a:gdLst>
                          <a:gd name="connsiteX0" fmla="*/ 196202 w 301481"/>
                          <a:gd name="connsiteY0" fmla="*/ 277554 h 283079"/>
                          <a:gd name="connsiteX1" fmla="*/ 186631 w 301481"/>
                          <a:gd name="connsiteY1" fmla="*/ 267983 h 283079"/>
                          <a:gd name="connsiteX2" fmla="*/ 133991 w 301481"/>
                          <a:gd name="connsiteY2" fmla="*/ 148348 h 283079"/>
                          <a:gd name="connsiteX3" fmla="*/ 23927 w 301481"/>
                          <a:gd name="connsiteY3" fmla="*/ 114850 h 283079"/>
                          <a:gd name="connsiteX4" fmla="*/ 9571 w 301481"/>
                          <a:gd name="connsiteY4" fmla="*/ 105279 h 283079"/>
                          <a:gd name="connsiteX5" fmla="*/ 0 w 301481"/>
                          <a:gd name="connsiteY5" fmla="*/ 86137 h 283079"/>
                          <a:gd name="connsiteX6" fmla="*/ 9571 w 301481"/>
                          <a:gd name="connsiteY6" fmla="*/ 62210 h 283079"/>
                          <a:gd name="connsiteX7" fmla="*/ 33498 w 301481"/>
                          <a:gd name="connsiteY7" fmla="*/ 47854 h 283079"/>
                          <a:gd name="connsiteX8" fmla="*/ 38283 w 301481"/>
                          <a:gd name="connsiteY8" fmla="*/ 47854 h 283079"/>
                          <a:gd name="connsiteX9" fmla="*/ 47854 w 301481"/>
                          <a:gd name="connsiteY9" fmla="*/ 23927 h 283079"/>
                          <a:gd name="connsiteX10" fmla="*/ 52640 w 301481"/>
                          <a:gd name="connsiteY10" fmla="*/ 4785 h 283079"/>
                          <a:gd name="connsiteX11" fmla="*/ 66996 w 301481"/>
                          <a:gd name="connsiteY11" fmla="*/ 0 h 283079"/>
                          <a:gd name="connsiteX12" fmla="*/ 90923 w 301481"/>
                          <a:gd name="connsiteY12" fmla="*/ 14356 h 283079"/>
                          <a:gd name="connsiteX13" fmla="*/ 95708 w 301481"/>
                          <a:gd name="connsiteY13" fmla="*/ 19142 h 283079"/>
                          <a:gd name="connsiteX14" fmla="*/ 138777 w 301481"/>
                          <a:gd name="connsiteY14" fmla="*/ 81352 h 283079"/>
                          <a:gd name="connsiteX15" fmla="*/ 153133 w 301481"/>
                          <a:gd name="connsiteY15" fmla="*/ 119635 h 283079"/>
                          <a:gd name="connsiteX16" fmla="*/ 162704 w 301481"/>
                          <a:gd name="connsiteY16" fmla="*/ 119635 h 283079"/>
                          <a:gd name="connsiteX17" fmla="*/ 196202 w 301481"/>
                          <a:gd name="connsiteY17" fmla="*/ 129206 h 283079"/>
                          <a:gd name="connsiteX18" fmla="*/ 277554 w 301481"/>
                          <a:gd name="connsiteY18" fmla="*/ 172275 h 283079"/>
                          <a:gd name="connsiteX19" fmla="*/ 287125 w 301481"/>
                          <a:gd name="connsiteY19" fmla="*/ 177060 h 283079"/>
                          <a:gd name="connsiteX20" fmla="*/ 301481 w 301481"/>
                          <a:gd name="connsiteY20" fmla="*/ 200988 h 283079"/>
                          <a:gd name="connsiteX21" fmla="*/ 296696 w 301481"/>
                          <a:gd name="connsiteY21" fmla="*/ 210558 h 283079"/>
                          <a:gd name="connsiteX22" fmla="*/ 277554 w 301481"/>
                          <a:gd name="connsiteY22" fmla="*/ 220129 h 283079"/>
                          <a:gd name="connsiteX23" fmla="*/ 253627 w 301481"/>
                          <a:gd name="connsiteY23" fmla="*/ 229700 h 283079"/>
                          <a:gd name="connsiteX24" fmla="*/ 248842 w 301481"/>
                          <a:gd name="connsiteY24" fmla="*/ 234485 h 283079"/>
                          <a:gd name="connsiteX25" fmla="*/ 229700 w 301481"/>
                          <a:gd name="connsiteY25" fmla="*/ 267983 h 283079"/>
                          <a:gd name="connsiteX26" fmla="*/ 205773 w 301481"/>
                          <a:gd name="connsiteY26" fmla="*/ 277554 h 283079"/>
                          <a:gd name="connsiteX27" fmla="*/ 205773 w 301481"/>
                          <a:gd name="connsiteY27" fmla="*/ 277554 h 283079"/>
                          <a:gd name="connsiteX28" fmla="*/ 196202 w 301481"/>
                          <a:gd name="connsiteY28" fmla="*/ 277554 h 283079"/>
                          <a:gd name="connsiteX29" fmla="*/ 153133 w 301481"/>
                          <a:gd name="connsiteY29" fmla="*/ 138777 h 283079"/>
                          <a:gd name="connsiteX30" fmla="*/ 148348 w 301481"/>
                          <a:gd name="connsiteY30" fmla="*/ 133992 h 283079"/>
                          <a:gd name="connsiteX31" fmla="*/ 133991 w 301481"/>
                          <a:gd name="connsiteY31" fmla="*/ 95708 h 283079"/>
                          <a:gd name="connsiteX32" fmla="*/ 95708 w 301481"/>
                          <a:gd name="connsiteY32" fmla="*/ 38283 h 283079"/>
                          <a:gd name="connsiteX33" fmla="*/ 90923 w 301481"/>
                          <a:gd name="connsiteY33" fmla="*/ 33498 h 283079"/>
                          <a:gd name="connsiteX34" fmla="*/ 71781 w 301481"/>
                          <a:gd name="connsiteY34" fmla="*/ 19142 h 283079"/>
                          <a:gd name="connsiteX35" fmla="*/ 66996 w 301481"/>
                          <a:gd name="connsiteY35" fmla="*/ 33498 h 283079"/>
                          <a:gd name="connsiteX36" fmla="*/ 57425 w 301481"/>
                          <a:gd name="connsiteY36" fmla="*/ 62210 h 283079"/>
                          <a:gd name="connsiteX37" fmla="*/ 52640 w 301481"/>
                          <a:gd name="connsiteY37" fmla="*/ 66996 h 283079"/>
                          <a:gd name="connsiteX38" fmla="*/ 33498 w 301481"/>
                          <a:gd name="connsiteY38" fmla="*/ 81352 h 283079"/>
                          <a:gd name="connsiteX39" fmla="*/ 23927 w 301481"/>
                          <a:gd name="connsiteY39" fmla="*/ 95708 h 283079"/>
                          <a:gd name="connsiteX40" fmla="*/ 28712 w 301481"/>
                          <a:gd name="connsiteY40" fmla="*/ 105279 h 283079"/>
                          <a:gd name="connsiteX41" fmla="*/ 38283 w 301481"/>
                          <a:gd name="connsiteY41" fmla="*/ 110065 h 283079"/>
                          <a:gd name="connsiteX42" fmla="*/ 148348 w 301481"/>
                          <a:gd name="connsiteY42" fmla="*/ 138777 h 283079"/>
                          <a:gd name="connsiteX43" fmla="*/ 153133 w 301481"/>
                          <a:gd name="connsiteY43" fmla="*/ 143562 h 283079"/>
                          <a:gd name="connsiteX44" fmla="*/ 200987 w 301481"/>
                          <a:gd name="connsiteY44" fmla="*/ 263198 h 283079"/>
                          <a:gd name="connsiteX45" fmla="*/ 205773 w 301481"/>
                          <a:gd name="connsiteY45" fmla="*/ 267983 h 283079"/>
                          <a:gd name="connsiteX46" fmla="*/ 215344 w 301481"/>
                          <a:gd name="connsiteY46" fmla="*/ 272769 h 283079"/>
                          <a:gd name="connsiteX47" fmla="*/ 215344 w 301481"/>
                          <a:gd name="connsiteY47" fmla="*/ 272769 h 283079"/>
                          <a:gd name="connsiteX48" fmla="*/ 229700 w 301481"/>
                          <a:gd name="connsiteY48" fmla="*/ 267983 h 283079"/>
                          <a:gd name="connsiteX49" fmla="*/ 248842 w 301481"/>
                          <a:gd name="connsiteY49" fmla="*/ 239271 h 283079"/>
                          <a:gd name="connsiteX50" fmla="*/ 253627 w 301481"/>
                          <a:gd name="connsiteY50" fmla="*/ 229700 h 283079"/>
                          <a:gd name="connsiteX51" fmla="*/ 282339 w 301481"/>
                          <a:gd name="connsiteY51" fmla="*/ 215344 h 283079"/>
                          <a:gd name="connsiteX52" fmla="*/ 296696 w 301481"/>
                          <a:gd name="connsiteY52" fmla="*/ 210558 h 283079"/>
                          <a:gd name="connsiteX53" fmla="*/ 287125 w 301481"/>
                          <a:gd name="connsiteY53" fmla="*/ 196202 h 283079"/>
                          <a:gd name="connsiteX54" fmla="*/ 282339 w 301481"/>
                          <a:gd name="connsiteY54" fmla="*/ 191417 h 283079"/>
                          <a:gd name="connsiteX55" fmla="*/ 205773 w 301481"/>
                          <a:gd name="connsiteY55" fmla="*/ 148348 h 283079"/>
                          <a:gd name="connsiteX56" fmla="*/ 172275 w 301481"/>
                          <a:gd name="connsiteY56" fmla="*/ 138777 h 283079"/>
                          <a:gd name="connsiteX57" fmla="*/ 153133 w 301481"/>
                          <a:gd name="connsiteY57" fmla="*/ 138777 h 28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01481" h="283079">
                            <a:moveTo>
                              <a:pt x="196202" y="277554"/>
                            </a:moveTo>
                            <a:cubicBezTo>
                              <a:pt x="196202" y="277554"/>
                              <a:pt x="191417" y="272769"/>
                              <a:pt x="186631" y="267983"/>
                            </a:cubicBezTo>
                            <a:cubicBezTo>
                              <a:pt x="167490" y="244056"/>
                              <a:pt x="138777" y="181846"/>
                              <a:pt x="133991" y="148348"/>
                            </a:cubicBezTo>
                            <a:cubicBezTo>
                              <a:pt x="105279" y="148348"/>
                              <a:pt x="47854" y="129206"/>
                              <a:pt x="23927" y="114850"/>
                            </a:cubicBezTo>
                            <a:cubicBezTo>
                              <a:pt x="19141" y="110065"/>
                              <a:pt x="14356" y="110065"/>
                              <a:pt x="9571" y="105279"/>
                            </a:cubicBezTo>
                            <a:cubicBezTo>
                              <a:pt x="4785" y="100494"/>
                              <a:pt x="0" y="95708"/>
                              <a:pt x="0" y="86137"/>
                            </a:cubicBezTo>
                            <a:cubicBezTo>
                              <a:pt x="0" y="76567"/>
                              <a:pt x="4785" y="71781"/>
                              <a:pt x="9571" y="62210"/>
                            </a:cubicBezTo>
                            <a:cubicBezTo>
                              <a:pt x="14356" y="57425"/>
                              <a:pt x="23927" y="52640"/>
                              <a:pt x="33498" y="47854"/>
                            </a:cubicBezTo>
                            <a:cubicBezTo>
                              <a:pt x="33498" y="47854"/>
                              <a:pt x="33498" y="47854"/>
                              <a:pt x="38283" y="47854"/>
                            </a:cubicBezTo>
                            <a:cubicBezTo>
                              <a:pt x="43068" y="43069"/>
                              <a:pt x="43068" y="33498"/>
                              <a:pt x="47854" y="23927"/>
                            </a:cubicBezTo>
                            <a:cubicBezTo>
                              <a:pt x="47854" y="14356"/>
                              <a:pt x="52640" y="9571"/>
                              <a:pt x="52640" y="4785"/>
                            </a:cubicBezTo>
                            <a:cubicBezTo>
                              <a:pt x="52640" y="4785"/>
                              <a:pt x="57425" y="0"/>
                              <a:pt x="66996" y="0"/>
                            </a:cubicBezTo>
                            <a:cubicBezTo>
                              <a:pt x="71781" y="0"/>
                              <a:pt x="81352" y="4785"/>
                              <a:pt x="90923" y="14356"/>
                            </a:cubicBezTo>
                            <a:cubicBezTo>
                              <a:pt x="90923" y="14356"/>
                              <a:pt x="95708" y="19142"/>
                              <a:pt x="95708" y="19142"/>
                            </a:cubicBezTo>
                            <a:cubicBezTo>
                              <a:pt x="114850" y="38283"/>
                              <a:pt x="129206" y="57425"/>
                              <a:pt x="138777" y="81352"/>
                            </a:cubicBezTo>
                            <a:cubicBezTo>
                              <a:pt x="143563" y="95708"/>
                              <a:pt x="148348" y="110065"/>
                              <a:pt x="153133" y="119635"/>
                            </a:cubicBezTo>
                            <a:cubicBezTo>
                              <a:pt x="157919" y="119635"/>
                              <a:pt x="157919" y="119635"/>
                              <a:pt x="162704" y="119635"/>
                            </a:cubicBezTo>
                            <a:cubicBezTo>
                              <a:pt x="172275" y="119635"/>
                              <a:pt x="186631" y="124421"/>
                              <a:pt x="196202" y="129206"/>
                            </a:cubicBezTo>
                            <a:cubicBezTo>
                              <a:pt x="220129" y="133992"/>
                              <a:pt x="248842" y="148348"/>
                              <a:pt x="277554" y="172275"/>
                            </a:cubicBezTo>
                            <a:cubicBezTo>
                              <a:pt x="282339" y="177060"/>
                              <a:pt x="282339" y="177060"/>
                              <a:pt x="287125" y="177060"/>
                            </a:cubicBezTo>
                            <a:cubicBezTo>
                              <a:pt x="296696" y="186631"/>
                              <a:pt x="301481" y="196202"/>
                              <a:pt x="301481" y="200988"/>
                            </a:cubicBezTo>
                            <a:cubicBezTo>
                              <a:pt x="301481" y="205773"/>
                              <a:pt x="301481" y="205773"/>
                              <a:pt x="296696" y="210558"/>
                            </a:cubicBezTo>
                            <a:cubicBezTo>
                              <a:pt x="291910" y="215344"/>
                              <a:pt x="287125" y="215344"/>
                              <a:pt x="277554" y="220129"/>
                            </a:cubicBezTo>
                            <a:cubicBezTo>
                              <a:pt x="267983" y="224915"/>
                              <a:pt x="263198" y="224915"/>
                              <a:pt x="253627" y="229700"/>
                            </a:cubicBezTo>
                            <a:cubicBezTo>
                              <a:pt x="253627" y="229700"/>
                              <a:pt x="248842" y="234485"/>
                              <a:pt x="248842" y="234485"/>
                            </a:cubicBezTo>
                            <a:cubicBezTo>
                              <a:pt x="244056" y="248842"/>
                              <a:pt x="234485" y="258412"/>
                              <a:pt x="229700" y="267983"/>
                            </a:cubicBezTo>
                            <a:cubicBezTo>
                              <a:pt x="220129" y="277554"/>
                              <a:pt x="210558" y="277554"/>
                              <a:pt x="205773" y="277554"/>
                            </a:cubicBezTo>
                            <a:lnTo>
                              <a:pt x="205773" y="277554"/>
                            </a:lnTo>
                            <a:cubicBezTo>
                              <a:pt x="205773" y="287125"/>
                              <a:pt x="200987" y="282339"/>
                              <a:pt x="196202" y="277554"/>
                            </a:cubicBezTo>
                            <a:close/>
                            <a:moveTo>
                              <a:pt x="153133" y="138777"/>
                            </a:moveTo>
                            <a:cubicBezTo>
                              <a:pt x="148348" y="138777"/>
                              <a:pt x="148348" y="138777"/>
                              <a:pt x="148348" y="133992"/>
                            </a:cubicBezTo>
                            <a:cubicBezTo>
                              <a:pt x="148348" y="129206"/>
                              <a:pt x="143563" y="114850"/>
                              <a:pt x="133991" y="95708"/>
                            </a:cubicBezTo>
                            <a:cubicBezTo>
                              <a:pt x="124421" y="71781"/>
                              <a:pt x="110064" y="52640"/>
                              <a:pt x="95708" y="38283"/>
                            </a:cubicBezTo>
                            <a:cubicBezTo>
                              <a:pt x="95708" y="38283"/>
                              <a:pt x="90923" y="33498"/>
                              <a:pt x="90923" y="33498"/>
                            </a:cubicBezTo>
                            <a:cubicBezTo>
                              <a:pt x="76567" y="23927"/>
                              <a:pt x="71781" y="19142"/>
                              <a:pt x="71781" y="19142"/>
                            </a:cubicBezTo>
                            <a:cubicBezTo>
                              <a:pt x="71781" y="19142"/>
                              <a:pt x="66996" y="28712"/>
                              <a:pt x="66996" y="33498"/>
                            </a:cubicBezTo>
                            <a:cubicBezTo>
                              <a:pt x="66996" y="43069"/>
                              <a:pt x="62210" y="57425"/>
                              <a:pt x="57425" y="62210"/>
                            </a:cubicBezTo>
                            <a:cubicBezTo>
                              <a:pt x="57425" y="62210"/>
                              <a:pt x="52640" y="66996"/>
                              <a:pt x="52640" y="66996"/>
                            </a:cubicBezTo>
                            <a:cubicBezTo>
                              <a:pt x="43068" y="71781"/>
                              <a:pt x="38283" y="76567"/>
                              <a:pt x="33498" y="81352"/>
                            </a:cubicBezTo>
                            <a:cubicBezTo>
                              <a:pt x="28712" y="86137"/>
                              <a:pt x="23927" y="90923"/>
                              <a:pt x="23927" y="95708"/>
                            </a:cubicBezTo>
                            <a:cubicBezTo>
                              <a:pt x="23927" y="100494"/>
                              <a:pt x="23927" y="100494"/>
                              <a:pt x="28712" y="105279"/>
                            </a:cubicBezTo>
                            <a:cubicBezTo>
                              <a:pt x="28712" y="105279"/>
                              <a:pt x="33498" y="110065"/>
                              <a:pt x="38283" y="110065"/>
                            </a:cubicBezTo>
                            <a:cubicBezTo>
                              <a:pt x="62210" y="124421"/>
                              <a:pt x="124421" y="138777"/>
                              <a:pt x="148348" y="138777"/>
                            </a:cubicBezTo>
                            <a:cubicBezTo>
                              <a:pt x="153133" y="138777"/>
                              <a:pt x="153133" y="143562"/>
                              <a:pt x="153133" y="143562"/>
                            </a:cubicBezTo>
                            <a:cubicBezTo>
                              <a:pt x="153133" y="172275"/>
                              <a:pt x="186631" y="234485"/>
                              <a:pt x="200987" y="263198"/>
                            </a:cubicBezTo>
                            <a:cubicBezTo>
                              <a:pt x="200987" y="267983"/>
                              <a:pt x="205773" y="267983"/>
                              <a:pt x="205773" y="267983"/>
                            </a:cubicBezTo>
                            <a:cubicBezTo>
                              <a:pt x="210558" y="272769"/>
                              <a:pt x="210558" y="272769"/>
                              <a:pt x="215344" y="272769"/>
                            </a:cubicBezTo>
                            <a:lnTo>
                              <a:pt x="215344" y="272769"/>
                            </a:lnTo>
                            <a:cubicBezTo>
                              <a:pt x="215344" y="272769"/>
                              <a:pt x="220129" y="272769"/>
                              <a:pt x="229700" y="267983"/>
                            </a:cubicBezTo>
                            <a:cubicBezTo>
                              <a:pt x="234485" y="263198"/>
                              <a:pt x="239271" y="253627"/>
                              <a:pt x="248842" y="239271"/>
                            </a:cubicBezTo>
                            <a:cubicBezTo>
                              <a:pt x="248842" y="234485"/>
                              <a:pt x="253627" y="234485"/>
                              <a:pt x="253627" y="229700"/>
                            </a:cubicBezTo>
                            <a:cubicBezTo>
                              <a:pt x="263198" y="220129"/>
                              <a:pt x="272769" y="220129"/>
                              <a:pt x="282339" y="215344"/>
                            </a:cubicBezTo>
                            <a:cubicBezTo>
                              <a:pt x="287125" y="215344"/>
                              <a:pt x="291910" y="210558"/>
                              <a:pt x="296696" y="210558"/>
                            </a:cubicBezTo>
                            <a:cubicBezTo>
                              <a:pt x="296696" y="210558"/>
                              <a:pt x="296696" y="205773"/>
                              <a:pt x="287125" y="196202"/>
                            </a:cubicBezTo>
                            <a:cubicBezTo>
                              <a:pt x="287125" y="196202"/>
                              <a:pt x="282339" y="191417"/>
                              <a:pt x="282339" y="191417"/>
                            </a:cubicBezTo>
                            <a:cubicBezTo>
                              <a:pt x="258412" y="167490"/>
                              <a:pt x="229700" y="157919"/>
                              <a:pt x="205773" y="148348"/>
                            </a:cubicBezTo>
                            <a:cubicBezTo>
                              <a:pt x="196202" y="143562"/>
                              <a:pt x="186631" y="143562"/>
                              <a:pt x="172275" y="138777"/>
                            </a:cubicBezTo>
                            <a:cubicBezTo>
                              <a:pt x="157919" y="138777"/>
                              <a:pt x="153133" y="138777"/>
                              <a:pt x="153133" y="138777"/>
                            </a:cubicBezTo>
                            <a:close/>
                          </a:path>
                        </a:pathLst>
                      </a:custGeom>
                      <a:solidFill>
                        <a:srgbClr val="499D38"/>
                      </a:solidFill>
                      <a:ln w="47824" cap="flat">
                        <a:noFill/>
                        <a:prstDash val="solid"/>
                        <a:miter/>
                      </a:ln>
                    </p:spPr>
                    <p:txBody>
                      <a:bodyPr rtlCol="0" anchor="ctr"/>
                      <a:lstStyle/>
                      <a:p>
                        <a:endParaRPr lang="en-US"/>
                      </a:p>
                    </p:txBody>
                  </p:sp>
                </p:grpSp>
                <p:sp>
                  <p:nvSpPr>
                    <p:cNvPr id="269" name="Freeform: Shape 268">
                      <a:extLst>
                        <a:ext uri="{FF2B5EF4-FFF2-40B4-BE49-F238E27FC236}">
                          <a16:creationId xmlns:a16="http://schemas.microsoft.com/office/drawing/2014/main" xmlns="" id="{81B2F96D-1F0C-4E38-AF37-3F53E06655C0}"/>
                        </a:ext>
                      </a:extLst>
                    </p:cNvPr>
                    <p:cNvSpPr/>
                    <p:nvPr/>
                  </p:nvSpPr>
                  <p:spPr>
                    <a:xfrm>
                      <a:off x="8087619" y="7646998"/>
                      <a:ext cx="69388" cy="46212"/>
                    </a:xfrm>
                    <a:custGeom>
                      <a:avLst/>
                      <a:gdLst>
                        <a:gd name="connsiteX0" fmla="*/ 22731 w 69388"/>
                        <a:gd name="connsiteY0" fmla="*/ 3143 h 46212"/>
                        <a:gd name="connsiteX1" fmla="*/ 65800 w 69388"/>
                        <a:gd name="connsiteY1" fmla="*/ 22285 h 46212"/>
                        <a:gd name="connsiteX2" fmla="*/ 65800 w 69388"/>
                        <a:gd name="connsiteY2" fmla="*/ 41427 h 46212"/>
                        <a:gd name="connsiteX3" fmla="*/ 46658 w 69388"/>
                        <a:gd name="connsiteY3" fmla="*/ 46212 h 46212"/>
                        <a:gd name="connsiteX4" fmla="*/ 17945 w 69388"/>
                        <a:gd name="connsiteY4" fmla="*/ 31856 h 46212"/>
                        <a:gd name="connsiteX5" fmla="*/ 3589 w 69388"/>
                        <a:gd name="connsiteY5" fmla="*/ 22285 h 46212"/>
                        <a:gd name="connsiteX6" fmla="*/ 3589 w 69388"/>
                        <a:gd name="connsiteY6" fmla="*/ 7929 h 46212"/>
                        <a:gd name="connsiteX7" fmla="*/ 22731 w 69388"/>
                        <a:gd name="connsiteY7" fmla="*/ 3143 h 46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388" h="46212">
                          <a:moveTo>
                            <a:pt x="22731" y="3143"/>
                          </a:moveTo>
                          <a:cubicBezTo>
                            <a:pt x="37087" y="3143"/>
                            <a:pt x="61014" y="7929"/>
                            <a:pt x="65800" y="22285"/>
                          </a:cubicBezTo>
                          <a:cubicBezTo>
                            <a:pt x="70585" y="27070"/>
                            <a:pt x="70585" y="36641"/>
                            <a:pt x="65800" y="41427"/>
                          </a:cubicBezTo>
                          <a:cubicBezTo>
                            <a:pt x="61014" y="46212"/>
                            <a:pt x="51443" y="46212"/>
                            <a:pt x="46658" y="46212"/>
                          </a:cubicBezTo>
                          <a:cubicBezTo>
                            <a:pt x="37087" y="46212"/>
                            <a:pt x="27516" y="41427"/>
                            <a:pt x="17945" y="31856"/>
                          </a:cubicBezTo>
                          <a:cubicBezTo>
                            <a:pt x="13160" y="27070"/>
                            <a:pt x="8374" y="22285"/>
                            <a:pt x="3589" y="22285"/>
                          </a:cubicBezTo>
                          <a:cubicBezTo>
                            <a:pt x="-1196" y="17500"/>
                            <a:pt x="-1196" y="12714"/>
                            <a:pt x="3589" y="7929"/>
                          </a:cubicBezTo>
                          <a:cubicBezTo>
                            <a:pt x="8374" y="-1642"/>
                            <a:pt x="17945" y="-1642"/>
                            <a:pt x="22731" y="3143"/>
                          </a:cubicBezTo>
                          <a:close/>
                        </a:path>
                      </a:pathLst>
                    </a:custGeom>
                    <a:solidFill>
                      <a:srgbClr val="ABB81F"/>
                    </a:solidFill>
                    <a:ln w="47824" cap="flat">
                      <a:noFill/>
                      <a:prstDash val="solid"/>
                      <a:miter/>
                    </a:ln>
                  </p:spPr>
                  <p:txBody>
                    <a:bodyPr rtlCol="0" anchor="ctr"/>
                    <a:lstStyle/>
                    <a:p>
                      <a:endParaRPr lang="en-US"/>
                    </a:p>
                  </p:txBody>
                </p:sp>
                <p:sp>
                  <p:nvSpPr>
                    <p:cNvPr id="270" name="Freeform: Shape 269">
                      <a:extLst>
                        <a:ext uri="{FF2B5EF4-FFF2-40B4-BE49-F238E27FC236}">
                          <a16:creationId xmlns:a16="http://schemas.microsoft.com/office/drawing/2014/main" xmlns="" id="{205698DF-F615-40BF-BEA0-B597D00BF35E}"/>
                        </a:ext>
                      </a:extLst>
                    </p:cNvPr>
                    <p:cNvSpPr/>
                    <p:nvPr/>
                  </p:nvSpPr>
                  <p:spPr>
                    <a:xfrm>
                      <a:off x="8086422" y="7697995"/>
                      <a:ext cx="23927" cy="33497"/>
                    </a:xfrm>
                    <a:custGeom>
                      <a:avLst/>
                      <a:gdLst>
                        <a:gd name="connsiteX0" fmla="*/ 4785 w 23927"/>
                        <a:gd name="connsiteY0" fmla="*/ 0 h 33497"/>
                        <a:gd name="connsiteX1" fmla="*/ 23927 w 23927"/>
                        <a:gd name="connsiteY1" fmla="*/ 23927 h 33497"/>
                        <a:gd name="connsiteX2" fmla="*/ 19142 w 23927"/>
                        <a:gd name="connsiteY2" fmla="*/ 33498 h 33497"/>
                        <a:gd name="connsiteX3" fmla="*/ 0 w 23927"/>
                        <a:gd name="connsiteY3" fmla="*/ 14356 h 33497"/>
                        <a:gd name="connsiteX4" fmla="*/ 4785 w 23927"/>
                        <a:gd name="connsiteY4" fmla="*/ 0 h 33497"/>
                        <a:gd name="connsiteX5" fmla="*/ 4785 w 23927"/>
                        <a:gd name="connsiteY5" fmla="*/ 0 h 33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27" h="33497">
                          <a:moveTo>
                            <a:pt x="4785" y="0"/>
                          </a:moveTo>
                          <a:cubicBezTo>
                            <a:pt x="14356" y="0"/>
                            <a:pt x="23927" y="14356"/>
                            <a:pt x="23927" y="23927"/>
                          </a:cubicBezTo>
                          <a:cubicBezTo>
                            <a:pt x="23927" y="28712"/>
                            <a:pt x="23927" y="33498"/>
                            <a:pt x="19142" y="33498"/>
                          </a:cubicBezTo>
                          <a:cubicBezTo>
                            <a:pt x="9571" y="33498"/>
                            <a:pt x="0" y="19142"/>
                            <a:pt x="0" y="14356"/>
                          </a:cubicBezTo>
                          <a:cubicBezTo>
                            <a:pt x="0" y="9571"/>
                            <a:pt x="0" y="9571"/>
                            <a:pt x="4785" y="0"/>
                          </a:cubicBezTo>
                          <a:cubicBezTo>
                            <a:pt x="0" y="4785"/>
                            <a:pt x="0" y="0"/>
                            <a:pt x="4785" y="0"/>
                          </a:cubicBezTo>
                          <a:close/>
                        </a:path>
                      </a:pathLst>
                    </a:custGeom>
                    <a:solidFill>
                      <a:srgbClr val="ABB81F"/>
                    </a:solidFill>
                    <a:ln w="47824" cap="flat">
                      <a:noFill/>
                      <a:prstDash val="solid"/>
                      <a:miter/>
                    </a:ln>
                  </p:spPr>
                  <p:txBody>
                    <a:bodyPr rtlCol="0" anchor="ctr"/>
                    <a:lstStyle/>
                    <a:p>
                      <a:endParaRPr lang="en-US"/>
                    </a:p>
                  </p:txBody>
                </p:sp>
                <p:sp>
                  <p:nvSpPr>
                    <p:cNvPr id="271" name="Freeform: Shape 270">
                      <a:extLst>
                        <a:ext uri="{FF2B5EF4-FFF2-40B4-BE49-F238E27FC236}">
                          <a16:creationId xmlns:a16="http://schemas.microsoft.com/office/drawing/2014/main" xmlns="" id="{4D284ACE-3B89-4AAC-841A-A306B59B8B9D}"/>
                        </a:ext>
                      </a:extLst>
                    </p:cNvPr>
                    <p:cNvSpPr/>
                    <p:nvPr/>
                  </p:nvSpPr>
                  <p:spPr>
                    <a:xfrm>
                      <a:off x="7921591" y="7559218"/>
                      <a:ext cx="61678" cy="31855"/>
                    </a:xfrm>
                    <a:custGeom>
                      <a:avLst/>
                      <a:gdLst>
                        <a:gd name="connsiteX0" fmla="*/ 26054 w 61678"/>
                        <a:gd name="connsiteY0" fmla="*/ 0 h 31855"/>
                        <a:gd name="connsiteX1" fmla="*/ 45196 w 61678"/>
                        <a:gd name="connsiteY1" fmla="*/ 4785 h 31855"/>
                        <a:gd name="connsiteX2" fmla="*/ 59552 w 61678"/>
                        <a:gd name="connsiteY2" fmla="*/ 14356 h 31855"/>
                        <a:gd name="connsiteX3" fmla="*/ 59552 w 61678"/>
                        <a:gd name="connsiteY3" fmla="*/ 23927 h 31855"/>
                        <a:gd name="connsiteX4" fmla="*/ 59552 w 61678"/>
                        <a:gd name="connsiteY4" fmla="*/ 23927 h 31855"/>
                        <a:gd name="connsiteX5" fmla="*/ 30839 w 61678"/>
                        <a:gd name="connsiteY5" fmla="*/ 28712 h 31855"/>
                        <a:gd name="connsiteX6" fmla="*/ 2127 w 61678"/>
                        <a:gd name="connsiteY6" fmla="*/ 14356 h 31855"/>
                        <a:gd name="connsiteX7" fmla="*/ 2127 w 61678"/>
                        <a:gd name="connsiteY7" fmla="*/ 4785 h 31855"/>
                        <a:gd name="connsiteX8" fmla="*/ 26054 w 61678"/>
                        <a:gd name="connsiteY8" fmla="*/ 0 h 31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678" h="31855">
                          <a:moveTo>
                            <a:pt x="26054" y="0"/>
                          </a:moveTo>
                          <a:cubicBezTo>
                            <a:pt x="30839" y="0"/>
                            <a:pt x="40410" y="4785"/>
                            <a:pt x="45196" y="4785"/>
                          </a:cubicBezTo>
                          <a:cubicBezTo>
                            <a:pt x="49981" y="4785"/>
                            <a:pt x="59552" y="9571"/>
                            <a:pt x="59552" y="14356"/>
                          </a:cubicBezTo>
                          <a:cubicBezTo>
                            <a:pt x="64337" y="19142"/>
                            <a:pt x="59552" y="23927"/>
                            <a:pt x="59552" y="23927"/>
                          </a:cubicBezTo>
                          <a:cubicBezTo>
                            <a:pt x="59552" y="23927"/>
                            <a:pt x="59552" y="23927"/>
                            <a:pt x="59552" y="23927"/>
                          </a:cubicBezTo>
                          <a:cubicBezTo>
                            <a:pt x="54766" y="33498"/>
                            <a:pt x="40410" y="33498"/>
                            <a:pt x="30839" y="28712"/>
                          </a:cubicBezTo>
                          <a:cubicBezTo>
                            <a:pt x="21269" y="28712"/>
                            <a:pt x="6912" y="23927"/>
                            <a:pt x="2127" y="14356"/>
                          </a:cubicBezTo>
                          <a:cubicBezTo>
                            <a:pt x="-2659" y="9571"/>
                            <a:pt x="2127" y="4785"/>
                            <a:pt x="2127" y="4785"/>
                          </a:cubicBezTo>
                          <a:cubicBezTo>
                            <a:pt x="11698" y="0"/>
                            <a:pt x="21269" y="0"/>
                            <a:pt x="26054" y="0"/>
                          </a:cubicBezTo>
                          <a:close/>
                        </a:path>
                      </a:pathLst>
                    </a:custGeom>
                    <a:solidFill>
                      <a:srgbClr val="ABB81F"/>
                    </a:solidFill>
                    <a:ln w="47824" cap="flat">
                      <a:noFill/>
                      <a:prstDash val="solid"/>
                      <a:miter/>
                    </a:ln>
                  </p:spPr>
                  <p:txBody>
                    <a:bodyPr rtlCol="0" anchor="ctr"/>
                    <a:lstStyle/>
                    <a:p>
                      <a:endParaRPr lang="en-US"/>
                    </a:p>
                  </p:txBody>
                </p:sp>
                <p:sp>
                  <p:nvSpPr>
                    <p:cNvPr id="272" name="Freeform: Shape 271">
                      <a:extLst>
                        <a:ext uri="{FF2B5EF4-FFF2-40B4-BE49-F238E27FC236}">
                          <a16:creationId xmlns:a16="http://schemas.microsoft.com/office/drawing/2014/main" xmlns="" id="{AFA332A0-19AC-493C-A9DB-F23BCE0B5136}"/>
                        </a:ext>
                      </a:extLst>
                    </p:cNvPr>
                    <p:cNvSpPr/>
                    <p:nvPr/>
                  </p:nvSpPr>
                  <p:spPr>
                    <a:xfrm>
                      <a:off x="7962002" y="7516149"/>
                      <a:ext cx="19141" cy="14356"/>
                    </a:xfrm>
                    <a:custGeom>
                      <a:avLst/>
                      <a:gdLst>
                        <a:gd name="connsiteX0" fmla="*/ 4785 w 19141"/>
                        <a:gd name="connsiteY0" fmla="*/ 0 h 14356"/>
                        <a:gd name="connsiteX1" fmla="*/ 19141 w 19141"/>
                        <a:gd name="connsiteY1" fmla="*/ 4786 h 14356"/>
                        <a:gd name="connsiteX2" fmla="*/ 14356 w 19141"/>
                        <a:gd name="connsiteY2" fmla="*/ 14356 h 14356"/>
                        <a:gd name="connsiteX3" fmla="*/ 0 w 19141"/>
                        <a:gd name="connsiteY3" fmla="*/ 9571 h 14356"/>
                        <a:gd name="connsiteX4" fmla="*/ 0 w 19141"/>
                        <a:gd name="connsiteY4" fmla="*/ 4786 h 14356"/>
                        <a:gd name="connsiteX5" fmla="*/ 4785 w 19141"/>
                        <a:gd name="connsiteY5" fmla="*/ 0 h 1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41" h="14356">
                          <a:moveTo>
                            <a:pt x="4785" y="0"/>
                          </a:moveTo>
                          <a:cubicBezTo>
                            <a:pt x="9571" y="0"/>
                            <a:pt x="14356" y="0"/>
                            <a:pt x="19141" y="4786"/>
                          </a:cubicBezTo>
                          <a:cubicBezTo>
                            <a:pt x="19141" y="9571"/>
                            <a:pt x="19141" y="14356"/>
                            <a:pt x="14356" y="14356"/>
                          </a:cubicBezTo>
                          <a:cubicBezTo>
                            <a:pt x="9571" y="14356"/>
                            <a:pt x="4785" y="14356"/>
                            <a:pt x="0" y="9571"/>
                          </a:cubicBezTo>
                          <a:cubicBezTo>
                            <a:pt x="0" y="9571"/>
                            <a:pt x="0" y="4786"/>
                            <a:pt x="0" y="4786"/>
                          </a:cubicBezTo>
                          <a:cubicBezTo>
                            <a:pt x="0" y="4786"/>
                            <a:pt x="4785" y="0"/>
                            <a:pt x="4785" y="0"/>
                          </a:cubicBezTo>
                          <a:close/>
                        </a:path>
                      </a:pathLst>
                    </a:custGeom>
                    <a:solidFill>
                      <a:srgbClr val="ABB81F"/>
                    </a:solidFill>
                    <a:ln w="47824" cap="flat">
                      <a:noFill/>
                      <a:prstDash val="solid"/>
                      <a:miter/>
                    </a:ln>
                  </p:spPr>
                  <p:txBody>
                    <a:bodyPr rtlCol="0" anchor="ctr"/>
                    <a:lstStyle/>
                    <a:p>
                      <a:endParaRPr lang="en-US"/>
                    </a:p>
                  </p:txBody>
                </p:sp>
                <p:sp>
                  <p:nvSpPr>
                    <p:cNvPr id="273" name="Freeform: Shape 272">
                      <a:extLst>
                        <a:ext uri="{FF2B5EF4-FFF2-40B4-BE49-F238E27FC236}">
                          <a16:creationId xmlns:a16="http://schemas.microsoft.com/office/drawing/2014/main" xmlns="" id="{645F22EE-A8B4-4BBD-8B1B-D92CCA96D4FD}"/>
                        </a:ext>
                      </a:extLst>
                    </p:cNvPr>
                    <p:cNvSpPr/>
                    <p:nvPr/>
                  </p:nvSpPr>
                  <p:spPr>
                    <a:xfrm>
                      <a:off x="7976358" y="7511364"/>
                      <a:ext cx="148347" cy="196201"/>
                    </a:xfrm>
                    <a:custGeom>
                      <a:avLst/>
                      <a:gdLst>
                        <a:gd name="connsiteX0" fmla="*/ 38283 w 148347"/>
                        <a:gd name="connsiteY0" fmla="*/ 76567 h 196201"/>
                        <a:gd name="connsiteX1" fmla="*/ 19142 w 148347"/>
                        <a:gd name="connsiteY1" fmla="*/ 4785 h 196201"/>
                        <a:gd name="connsiteX2" fmla="*/ 14356 w 148347"/>
                        <a:gd name="connsiteY2" fmla="*/ 0 h 196201"/>
                        <a:gd name="connsiteX3" fmla="*/ 47854 w 148347"/>
                        <a:gd name="connsiteY3" fmla="*/ 52640 h 196201"/>
                        <a:gd name="connsiteX4" fmla="*/ 62211 w 148347"/>
                        <a:gd name="connsiteY4" fmla="*/ 90923 h 196201"/>
                        <a:gd name="connsiteX5" fmla="*/ 110065 w 148347"/>
                        <a:gd name="connsiteY5" fmla="*/ 100494 h 196201"/>
                        <a:gd name="connsiteX6" fmla="*/ 148348 w 148347"/>
                        <a:gd name="connsiteY6" fmla="*/ 114850 h 196201"/>
                        <a:gd name="connsiteX7" fmla="*/ 86138 w 148347"/>
                        <a:gd name="connsiteY7" fmla="*/ 129206 h 196201"/>
                        <a:gd name="connsiteX8" fmla="*/ 86138 w 148347"/>
                        <a:gd name="connsiteY8" fmla="*/ 191417 h 196201"/>
                        <a:gd name="connsiteX9" fmla="*/ 86138 w 148347"/>
                        <a:gd name="connsiteY9" fmla="*/ 196202 h 196201"/>
                        <a:gd name="connsiteX10" fmla="*/ 52640 w 148347"/>
                        <a:gd name="connsiteY10" fmla="*/ 100494 h 196201"/>
                        <a:gd name="connsiteX11" fmla="*/ 0 w 148347"/>
                        <a:gd name="connsiteY11" fmla="*/ 90923 h 196201"/>
                        <a:gd name="connsiteX12" fmla="*/ 38283 w 148347"/>
                        <a:gd name="connsiteY12" fmla="*/ 76567 h 196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8347" h="196201">
                          <a:moveTo>
                            <a:pt x="38283" y="76567"/>
                          </a:moveTo>
                          <a:cubicBezTo>
                            <a:pt x="47854" y="52640"/>
                            <a:pt x="33498" y="23927"/>
                            <a:pt x="19142" y="4785"/>
                          </a:cubicBezTo>
                          <a:cubicBezTo>
                            <a:pt x="19142" y="4785"/>
                            <a:pt x="19142" y="0"/>
                            <a:pt x="14356" y="0"/>
                          </a:cubicBezTo>
                          <a:cubicBezTo>
                            <a:pt x="28712" y="19142"/>
                            <a:pt x="43069" y="38283"/>
                            <a:pt x="47854" y="52640"/>
                          </a:cubicBezTo>
                          <a:cubicBezTo>
                            <a:pt x="57425" y="71781"/>
                            <a:pt x="62211" y="86137"/>
                            <a:pt x="62211" y="90923"/>
                          </a:cubicBezTo>
                          <a:cubicBezTo>
                            <a:pt x="71781" y="90923"/>
                            <a:pt x="86138" y="95708"/>
                            <a:pt x="110065" y="100494"/>
                          </a:cubicBezTo>
                          <a:cubicBezTo>
                            <a:pt x="124421" y="105279"/>
                            <a:pt x="133992" y="110065"/>
                            <a:pt x="148348" y="114850"/>
                          </a:cubicBezTo>
                          <a:cubicBezTo>
                            <a:pt x="124421" y="110065"/>
                            <a:pt x="105279" y="110065"/>
                            <a:pt x="86138" y="129206"/>
                          </a:cubicBezTo>
                          <a:cubicBezTo>
                            <a:pt x="71781" y="143562"/>
                            <a:pt x="81352" y="172275"/>
                            <a:pt x="86138" y="191417"/>
                          </a:cubicBezTo>
                          <a:cubicBezTo>
                            <a:pt x="86138" y="191417"/>
                            <a:pt x="86138" y="191417"/>
                            <a:pt x="86138" y="196202"/>
                          </a:cubicBezTo>
                          <a:cubicBezTo>
                            <a:pt x="71781" y="167490"/>
                            <a:pt x="52640" y="124421"/>
                            <a:pt x="52640" y="100494"/>
                          </a:cubicBezTo>
                          <a:cubicBezTo>
                            <a:pt x="38283" y="100494"/>
                            <a:pt x="19142" y="95708"/>
                            <a:pt x="0" y="90923"/>
                          </a:cubicBezTo>
                          <a:cubicBezTo>
                            <a:pt x="14356" y="95708"/>
                            <a:pt x="28712" y="90923"/>
                            <a:pt x="38283" y="76567"/>
                          </a:cubicBezTo>
                          <a:close/>
                        </a:path>
                      </a:pathLst>
                    </a:custGeom>
                    <a:solidFill>
                      <a:srgbClr val="ABB81F"/>
                    </a:solidFill>
                    <a:ln w="47824" cap="flat">
                      <a:noFill/>
                      <a:prstDash val="solid"/>
                      <a:miter/>
                    </a:ln>
                  </p:spPr>
                  <p:txBody>
                    <a:bodyPr rtlCol="0" anchor="ctr"/>
                    <a:lstStyle/>
                    <a:p>
                      <a:endParaRPr lang="en-US"/>
                    </a:p>
                  </p:txBody>
                </p:sp>
              </p:grpSp>
            </p:grpSp>
            <p:sp>
              <p:nvSpPr>
                <p:cNvPr id="262" name="Freeform: Shape 261">
                  <a:extLst>
                    <a:ext uri="{FF2B5EF4-FFF2-40B4-BE49-F238E27FC236}">
                      <a16:creationId xmlns:a16="http://schemas.microsoft.com/office/drawing/2014/main" xmlns="" id="{6DFFDD0E-E47F-48CF-B08E-0CF26DB2AF40}"/>
                    </a:ext>
                  </a:extLst>
                </p:cNvPr>
                <p:cNvSpPr/>
                <p:nvPr/>
              </p:nvSpPr>
              <p:spPr>
                <a:xfrm>
                  <a:off x="8172560" y="7430012"/>
                  <a:ext cx="81352" cy="84149"/>
                </a:xfrm>
                <a:custGeom>
                  <a:avLst/>
                  <a:gdLst>
                    <a:gd name="connsiteX0" fmla="*/ 0 w 81352"/>
                    <a:gd name="connsiteY0" fmla="*/ 71781 h 84149"/>
                    <a:gd name="connsiteX1" fmla="*/ 14356 w 81352"/>
                    <a:gd name="connsiteY1" fmla="*/ 66996 h 84149"/>
                    <a:gd name="connsiteX2" fmla="*/ 14356 w 81352"/>
                    <a:gd name="connsiteY2" fmla="*/ 57425 h 84149"/>
                    <a:gd name="connsiteX3" fmla="*/ 23927 w 81352"/>
                    <a:gd name="connsiteY3" fmla="*/ 52640 h 84149"/>
                    <a:gd name="connsiteX4" fmla="*/ 19142 w 81352"/>
                    <a:gd name="connsiteY4" fmla="*/ 43069 h 84149"/>
                    <a:gd name="connsiteX5" fmla="*/ 28713 w 81352"/>
                    <a:gd name="connsiteY5" fmla="*/ 23927 h 84149"/>
                    <a:gd name="connsiteX6" fmla="*/ 43069 w 81352"/>
                    <a:gd name="connsiteY6" fmla="*/ 0 h 84149"/>
                    <a:gd name="connsiteX7" fmla="*/ 47854 w 81352"/>
                    <a:gd name="connsiteY7" fmla="*/ 4786 h 84149"/>
                    <a:gd name="connsiteX8" fmla="*/ 38283 w 81352"/>
                    <a:gd name="connsiteY8" fmla="*/ 28713 h 84149"/>
                    <a:gd name="connsiteX9" fmla="*/ 33498 w 81352"/>
                    <a:gd name="connsiteY9" fmla="*/ 38283 h 84149"/>
                    <a:gd name="connsiteX10" fmla="*/ 43069 w 81352"/>
                    <a:gd name="connsiteY10" fmla="*/ 33498 h 84149"/>
                    <a:gd name="connsiteX11" fmla="*/ 52640 w 81352"/>
                    <a:gd name="connsiteY11" fmla="*/ 43069 h 84149"/>
                    <a:gd name="connsiteX12" fmla="*/ 47854 w 81352"/>
                    <a:gd name="connsiteY12" fmla="*/ 47854 h 84149"/>
                    <a:gd name="connsiteX13" fmla="*/ 76567 w 81352"/>
                    <a:gd name="connsiteY13" fmla="*/ 33498 h 84149"/>
                    <a:gd name="connsiteX14" fmla="*/ 81352 w 81352"/>
                    <a:gd name="connsiteY14" fmla="*/ 38283 h 84149"/>
                    <a:gd name="connsiteX15" fmla="*/ 81352 w 81352"/>
                    <a:gd name="connsiteY15" fmla="*/ 43069 h 84149"/>
                    <a:gd name="connsiteX16" fmla="*/ 47854 w 81352"/>
                    <a:gd name="connsiteY16" fmla="*/ 76567 h 84149"/>
                    <a:gd name="connsiteX17" fmla="*/ 0 w 81352"/>
                    <a:gd name="connsiteY17" fmla="*/ 76567 h 84149"/>
                    <a:gd name="connsiteX18" fmla="*/ 0 w 81352"/>
                    <a:gd name="connsiteY18" fmla="*/ 71781 h 8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1352" h="84149">
                      <a:moveTo>
                        <a:pt x="0" y="71781"/>
                      </a:moveTo>
                      <a:cubicBezTo>
                        <a:pt x="4786" y="66996"/>
                        <a:pt x="9571" y="66996"/>
                        <a:pt x="14356" y="66996"/>
                      </a:cubicBezTo>
                      <a:cubicBezTo>
                        <a:pt x="14356" y="62210"/>
                        <a:pt x="14356" y="62210"/>
                        <a:pt x="14356" y="57425"/>
                      </a:cubicBezTo>
                      <a:cubicBezTo>
                        <a:pt x="14356" y="52640"/>
                        <a:pt x="19142" y="52640"/>
                        <a:pt x="23927" y="52640"/>
                      </a:cubicBezTo>
                      <a:cubicBezTo>
                        <a:pt x="19142" y="52640"/>
                        <a:pt x="19142" y="47854"/>
                        <a:pt x="19142" y="43069"/>
                      </a:cubicBezTo>
                      <a:cubicBezTo>
                        <a:pt x="19142" y="38283"/>
                        <a:pt x="23927" y="28713"/>
                        <a:pt x="28713" y="23927"/>
                      </a:cubicBezTo>
                      <a:cubicBezTo>
                        <a:pt x="33498" y="14356"/>
                        <a:pt x="38283" y="4786"/>
                        <a:pt x="43069" y="0"/>
                      </a:cubicBezTo>
                      <a:cubicBezTo>
                        <a:pt x="47854" y="0"/>
                        <a:pt x="47854" y="4786"/>
                        <a:pt x="47854" y="4786"/>
                      </a:cubicBezTo>
                      <a:cubicBezTo>
                        <a:pt x="47854" y="14356"/>
                        <a:pt x="43069" y="19142"/>
                        <a:pt x="38283" y="28713"/>
                      </a:cubicBezTo>
                      <a:cubicBezTo>
                        <a:pt x="38283" y="33498"/>
                        <a:pt x="33498" y="33498"/>
                        <a:pt x="33498" y="38283"/>
                      </a:cubicBezTo>
                      <a:cubicBezTo>
                        <a:pt x="38283" y="38283"/>
                        <a:pt x="38283" y="38283"/>
                        <a:pt x="43069" y="33498"/>
                      </a:cubicBezTo>
                      <a:cubicBezTo>
                        <a:pt x="47854" y="28713"/>
                        <a:pt x="52640" y="38283"/>
                        <a:pt x="52640" y="43069"/>
                      </a:cubicBezTo>
                      <a:cubicBezTo>
                        <a:pt x="52640" y="43069"/>
                        <a:pt x="52640" y="47854"/>
                        <a:pt x="47854" y="47854"/>
                      </a:cubicBezTo>
                      <a:cubicBezTo>
                        <a:pt x="57425" y="43069"/>
                        <a:pt x="66996" y="43069"/>
                        <a:pt x="76567" y="33498"/>
                      </a:cubicBezTo>
                      <a:cubicBezTo>
                        <a:pt x="76567" y="33498"/>
                        <a:pt x="81352" y="33498"/>
                        <a:pt x="81352" y="38283"/>
                      </a:cubicBezTo>
                      <a:cubicBezTo>
                        <a:pt x="81352" y="38283"/>
                        <a:pt x="81352" y="38283"/>
                        <a:pt x="81352" y="43069"/>
                      </a:cubicBezTo>
                      <a:cubicBezTo>
                        <a:pt x="81352" y="62210"/>
                        <a:pt x="62211" y="71781"/>
                        <a:pt x="47854" y="76567"/>
                      </a:cubicBezTo>
                      <a:cubicBezTo>
                        <a:pt x="33498" y="81352"/>
                        <a:pt x="9571" y="90923"/>
                        <a:pt x="0" y="76567"/>
                      </a:cubicBezTo>
                      <a:cubicBezTo>
                        <a:pt x="0" y="76567"/>
                        <a:pt x="0" y="71781"/>
                        <a:pt x="0" y="71781"/>
                      </a:cubicBezTo>
                      <a:close/>
                    </a:path>
                  </a:pathLst>
                </a:custGeom>
                <a:solidFill>
                  <a:srgbClr val="D9531E"/>
                </a:solidFill>
                <a:ln w="47824" cap="flat">
                  <a:no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xmlns="" id="{A08EC54F-905F-4148-9167-E282BA0296A2}"/>
                    </a:ext>
                  </a:extLst>
                </p:cNvPr>
                <p:cNvSpPr/>
                <p:nvPr/>
              </p:nvSpPr>
              <p:spPr>
                <a:xfrm>
                  <a:off x="8076851" y="7564003"/>
                  <a:ext cx="43068" cy="25231"/>
                </a:xfrm>
                <a:custGeom>
                  <a:avLst/>
                  <a:gdLst>
                    <a:gd name="connsiteX0" fmla="*/ 0 w 43068"/>
                    <a:gd name="connsiteY0" fmla="*/ 9571 h 25231"/>
                    <a:gd name="connsiteX1" fmla="*/ 14356 w 43068"/>
                    <a:gd name="connsiteY1" fmla="*/ 4786 h 25231"/>
                    <a:gd name="connsiteX2" fmla="*/ 23927 w 43068"/>
                    <a:gd name="connsiteY2" fmla="*/ 0 h 25231"/>
                    <a:gd name="connsiteX3" fmla="*/ 28713 w 43068"/>
                    <a:gd name="connsiteY3" fmla="*/ 4786 h 25231"/>
                    <a:gd name="connsiteX4" fmla="*/ 38283 w 43068"/>
                    <a:gd name="connsiteY4" fmla="*/ 0 h 25231"/>
                    <a:gd name="connsiteX5" fmla="*/ 43069 w 43068"/>
                    <a:gd name="connsiteY5" fmla="*/ 4786 h 25231"/>
                    <a:gd name="connsiteX6" fmla="*/ 14356 w 43068"/>
                    <a:gd name="connsiteY6" fmla="*/ 23927 h 25231"/>
                    <a:gd name="connsiteX7" fmla="*/ 4786 w 43068"/>
                    <a:gd name="connsiteY7" fmla="*/ 14356 h 25231"/>
                    <a:gd name="connsiteX8" fmla="*/ 0 w 43068"/>
                    <a:gd name="connsiteY8" fmla="*/ 9571 h 25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068" h="25231">
                      <a:moveTo>
                        <a:pt x="0" y="9571"/>
                      </a:moveTo>
                      <a:cubicBezTo>
                        <a:pt x="4786" y="4786"/>
                        <a:pt x="9571" y="4786"/>
                        <a:pt x="14356" y="4786"/>
                      </a:cubicBezTo>
                      <a:cubicBezTo>
                        <a:pt x="19142" y="4786"/>
                        <a:pt x="19142" y="0"/>
                        <a:pt x="23927" y="0"/>
                      </a:cubicBezTo>
                      <a:cubicBezTo>
                        <a:pt x="28713" y="0"/>
                        <a:pt x="28713" y="0"/>
                        <a:pt x="28713" y="4786"/>
                      </a:cubicBezTo>
                      <a:cubicBezTo>
                        <a:pt x="33498" y="4786"/>
                        <a:pt x="33498" y="4786"/>
                        <a:pt x="38283" y="0"/>
                      </a:cubicBezTo>
                      <a:cubicBezTo>
                        <a:pt x="43069" y="0"/>
                        <a:pt x="43069" y="4786"/>
                        <a:pt x="43069" y="4786"/>
                      </a:cubicBezTo>
                      <a:cubicBezTo>
                        <a:pt x="33498" y="14356"/>
                        <a:pt x="23927" y="19142"/>
                        <a:pt x="14356" y="23927"/>
                      </a:cubicBezTo>
                      <a:cubicBezTo>
                        <a:pt x="9571" y="28713"/>
                        <a:pt x="4786" y="19142"/>
                        <a:pt x="4786" y="14356"/>
                      </a:cubicBezTo>
                      <a:cubicBezTo>
                        <a:pt x="0" y="14356"/>
                        <a:pt x="0" y="9571"/>
                        <a:pt x="0" y="9571"/>
                      </a:cubicBezTo>
                      <a:close/>
                    </a:path>
                  </a:pathLst>
                </a:custGeom>
                <a:solidFill>
                  <a:srgbClr val="D9531E"/>
                </a:solidFill>
                <a:ln w="47824" cap="flat">
                  <a:noFill/>
                  <a:prstDash val="solid"/>
                  <a:miter/>
                </a:ln>
              </p:spPr>
              <p:txBody>
                <a:bodyPr rtlCol="0" anchor="ctr"/>
                <a:lstStyle/>
                <a:p>
                  <a:endParaRPr lang="en-US"/>
                </a:p>
              </p:txBody>
            </p:sp>
            <p:sp>
              <p:nvSpPr>
                <p:cNvPr id="264" name="Freeform: Shape 263">
                  <a:extLst>
                    <a:ext uri="{FF2B5EF4-FFF2-40B4-BE49-F238E27FC236}">
                      <a16:creationId xmlns:a16="http://schemas.microsoft.com/office/drawing/2014/main" xmlns="" id="{6B268455-0278-4202-8EDE-1CF803E37B39}"/>
                    </a:ext>
                  </a:extLst>
                </p:cNvPr>
                <p:cNvSpPr/>
                <p:nvPr/>
              </p:nvSpPr>
              <p:spPr>
                <a:xfrm>
                  <a:off x="7754102" y="7736278"/>
                  <a:ext cx="253095" cy="105279"/>
                </a:xfrm>
                <a:custGeom>
                  <a:avLst/>
                  <a:gdLst>
                    <a:gd name="connsiteX0" fmla="*/ 2127 w 253095"/>
                    <a:gd name="connsiteY0" fmla="*/ 90923 h 105279"/>
                    <a:gd name="connsiteX1" fmla="*/ 16483 w 253095"/>
                    <a:gd name="connsiteY1" fmla="*/ 81352 h 105279"/>
                    <a:gd name="connsiteX2" fmla="*/ 83479 w 253095"/>
                    <a:gd name="connsiteY2" fmla="*/ 43069 h 105279"/>
                    <a:gd name="connsiteX3" fmla="*/ 155260 w 253095"/>
                    <a:gd name="connsiteY3" fmla="*/ 0 h 105279"/>
                    <a:gd name="connsiteX4" fmla="*/ 155260 w 253095"/>
                    <a:gd name="connsiteY4" fmla="*/ 0 h 105279"/>
                    <a:gd name="connsiteX5" fmla="*/ 102621 w 253095"/>
                    <a:gd name="connsiteY5" fmla="*/ 57425 h 105279"/>
                    <a:gd name="connsiteX6" fmla="*/ 73908 w 253095"/>
                    <a:gd name="connsiteY6" fmla="*/ 76567 h 105279"/>
                    <a:gd name="connsiteX7" fmla="*/ 73908 w 253095"/>
                    <a:gd name="connsiteY7" fmla="*/ 76567 h 105279"/>
                    <a:gd name="connsiteX8" fmla="*/ 150475 w 253095"/>
                    <a:gd name="connsiteY8" fmla="*/ 66996 h 105279"/>
                    <a:gd name="connsiteX9" fmla="*/ 222256 w 253095"/>
                    <a:gd name="connsiteY9" fmla="*/ 23927 h 105279"/>
                    <a:gd name="connsiteX10" fmla="*/ 222256 w 253095"/>
                    <a:gd name="connsiteY10" fmla="*/ 23927 h 105279"/>
                    <a:gd name="connsiteX11" fmla="*/ 155260 w 253095"/>
                    <a:gd name="connsiteY11" fmla="*/ 86137 h 105279"/>
                    <a:gd name="connsiteX12" fmla="*/ 145689 w 253095"/>
                    <a:gd name="connsiteY12" fmla="*/ 86137 h 105279"/>
                    <a:gd name="connsiteX13" fmla="*/ 250968 w 253095"/>
                    <a:gd name="connsiteY13" fmla="*/ 43069 h 105279"/>
                    <a:gd name="connsiteX14" fmla="*/ 250968 w 253095"/>
                    <a:gd name="connsiteY14" fmla="*/ 47854 h 105279"/>
                    <a:gd name="connsiteX15" fmla="*/ 145689 w 253095"/>
                    <a:gd name="connsiteY15" fmla="*/ 105279 h 105279"/>
                    <a:gd name="connsiteX16" fmla="*/ 78693 w 253095"/>
                    <a:gd name="connsiteY16" fmla="*/ 95708 h 105279"/>
                    <a:gd name="connsiteX17" fmla="*/ 21269 w 253095"/>
                    <a:gd name="connsiteY17" fmla="*/ 95708 h 105279"/>
                    <a:gd name="connsiteX18" fmla="*/ 11698 w 253095"/>
                    <a:gd name="connsiteY18" fmla="*/ 100494 h 105279"/>
                    <a:gd name="connsiteX19" fmla="*/ 11698 w 253095"/>
                    <a:gd name="connsiteY19" fmla="*/ 100494 h 105279"/>
                    <a:gd name="connsiteX20" fmla="*/ 2127 w 253095"/>
                    <a:gd name="connsiteY20" fmla="*/ 100494 h 105279"/>
                    <a:gd name="connsiteX21" fmla="*/ 2127 w 253095"/>
                    <a:gd name="connsiteY21" fmla="*/ 90923 h 105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3095" h="105279">
                      <a:moveTo>
                        <a:pt x="2127" y="90923"/>
                      </a:moveTo>
                      <a:cubicBezTo>
                        <a:pt x="6912" y="86137"/>
                        <a:pt x="11698" y="81352"/>
                        <a:pt x="16483" y="81352"/>
                      </a:cubicBezTo>
                      <a:cubicBezTo>
                        <a:pt x="35625" y="62210"/>
                        <a:pt x="59552" y="52640"/>
                        <a:pt x="83479" y="43069"/>
                      </a:cubicBezTo>
                      <a:cubicBezTo>
                        <a:pt x="107406" y="28712"/>
                        <a:pt x="131333" y="9571"/>
                        <a:pt x="155260" y="0"/>
                      </a:cubicBezTo>
                      <a:cubicBezTo>
                        <a:pt x="155260" y="0"/>
                        <a:pt x="155260" y="0"/>
                        <a:pt x="155260" y="0"/>
                      </a:cubicBezTo>
                      <a:cubicBezTo>
                        <a:pt x="136119" y="19142"/>
                        <a:pt x="121762" y="43069"/>
                        <a:pt x="102621" y="57425"/>
                      </a:cubicBezTo>
                      <a:cubicBezTo>
                        <a:pt x="93050" y="62210"/>
                        <a:pt x="83479" y="71781"/>
                        <a:pt x="73908" y="76567"/>
                      </a:cubicBezTo>
                      <a:cubicBezTo>
                        <a:pt x="73908" y="76567"/>
                        <a:pt x="73908" y="76567"/>
                        <a:pt x="73908" y="76567"/>
                      </a:cubicBezTo>
                      <a:cubicBezTo>
                        <a:pt x="97835" y="76567"/>
                        <a:pt x="121762" y="71781"/>
                        <a:pt x="150475" y="66996"/>
                      </a:cubicBezTo>
                      <a:cubicBezTo>
                        <a:pt x="179187" y="57425"/>
                        <a:pt x="198329" y="43069"/>
                        <a:pt x="222256" y="23927"/>
                      </a:cubicBezTo>
                      <a:cubicBezTo>
                        <a:pt x="222256" y="23927"/>
                        <a:pt x="222256" y="23927"/>
                        <a:pt x="222256" y="23927"/>
                      </a:cubicBezTo>
                      <a:cubicBezTo>
                        <a:pt x="203114" y="52640"/>
                        <a:pt x="188758" y="71781"/>
                        <a:pt x="155260" y="86137"/>
                      </a:cubicBezTo>
                      <a:cubicBezTo>
                        <a:pt x="150475" y="86137"/>
                        <a:pt x="150475" y="86137"/>
                        <a:pt x="145689" y="86137"/>
                      </a:cubicBezTo>
                      <a:cubicBezTo>
                        <a:pt x="183973" y="86137"/>
                        <a:pt x="217471" y="71781"/>
                        <a:pt x="250968" y="43069"/>
                      </a:cubicBezTo>
                      <a:cubicBezTo>
                        <a:pt x="250968" y="43069"/>
                        <a:pt x="255754" y="43069"/>
                        <a:pt x="250968" y="47854"/>
                      </a:cubicBezTo>
                      <a:cubicBezTo>
                        <a:pt x="222256" y="86137"/>
                        <a:pt x="193544" y="105279"/>
                        <a:pt x="145689" y="105279"/>
                      </a:cubicBezTo>
                      <a:cubicBezTo>
                        <a:pt x="121762" y="105279"/>
                        <a:pt x="102621" y="100494"/>
                        <a:pt x="78693" y="95708"/>
                      </a:cubicBezTo>
                      <a:cubicBezTo>
                        <a:pt x="59552" y="90923"/>
                        <a:pt x="40410" y="90923"/>
                        <a:pt x="21269" y="95708"/>
                      </a:cubicBezTo>
                      <a:cubicBezTo>
                        <a:pt x="16483" y="95708"/>
                        <a:pt x="16483" y="95708"/>
                        <a:pt x="11698" y="100494"/>
                      </a:cubicBezTo>
                      <a:cubicBezTo>
                        <a:pt x="11698" y="100494"/>
                        <a:pt x="11698" y="100494"/>
                        <a:pt x="11698" y="100494"/>
                      </a:cubicBezTo>
                      <a:cubicBezTo>
                        <a:pt x="6912" y="100494"/>
                        <a:pt x="6912" y="100494"/>
                        <a:pt x="2127" y="100494"/>
                      </a:cubicBezTo>
                      <a:cubicBezTo>
                        <a:pt x="2127" y="95708"/>
                        <a:pt x="-2659" y="90923"/>
                        <a:pt x="2127" y="90923"/>
                      </a:cubicBezTo>
                      <a:close/>
                    </a:path>
                  </a:pathLst>
                </a:custGeom>
                <a:solidFill>
                  <a:srgbClr val="D9531E"/>
                </a:solidFill>
                <a:ln w="47824" cap="flat">
                  <a:noFill/>
                  <a:prstDash val="solid"/>
                  <a:miter/>
                </a:ln>
              </p:spPr>
              <p:txBody>
                <a:bodyPr rtlCol="0" anchor="ctr"/>
                <a:lstStyle/>
                <a:p>
                  <a:endParaRPr lang="en-US"/>
                </a:p>
              </p:txBody>
            </p:sp>
            <p:sp>
              <p:nvSpPr>
                <p:cNvPr id="265" name="Freeform: Shape 264">
                  <a:extLst>
                    <a:ext uri="{FF2B5EF4-FFF2-40B4-BE49-F238E27FC236}">
                      <a16:creationId xmlns:a16="http://schemas.microsoft.com/office/drawing/2014/main" xmlns="" id="{06D3BB23-6A64-412C-845B-3A402F5C2502}"/>
                    </a:ext>
                  </a:extLst>
                </p:cNvPr>
                <p:cNvSpPr/>
                <p:nvPr/>
              </p:nvSpPr>
              <p:spPr>
                <a:xfrm>
                  <a:off x="7784941" y="7640570"/>
                  <a:ext cx="140904" cy="125725"/>
                </a:xfrm>
                <a:custGeom>
                  <a:avLst/>
                  <a:gdLst>
                    <a:gd name="connsiteX0" fmla="*/ 28712 w 140904"/>
                    <a:gd name="connsiteY0" fmla="*/ 57425 h 125725"/>
                    <a:gd name="connsiteX1" fmla="*/ 28712 w 140904"/>
                    <a:gd name="connsiteY1" fmla="*/ 57425 h 125725"/>
                    <a:gd name="connsiteX2" fmla="*/ 52640 w 140904"/>
                    <a:gd name="connsiteY2" fmla="*/ 23927 h 125725"/>
                    <a:gd name="connsiteX3" fmla="*/ 90923 w 140904"/>
                    <a:gd name="connsiteY3" fmla="*/ 0 h 125725"/>
                    <a:gd name="connsiteX4" fmla="*/ 95708 w 140904"/>
                    <a:gd name="connsiteY4" fmla="*/ 4785 h 125725"/>
                    <a:gd name="connsiteX5" fmla="*/ 66996 w 140904"/>
                    <a:gd name="connsiteY5" fmla="*/ 28712 h 125725"/>
                    <a:gd name="connsiteX6" fmla="*/ 62211 w 140904"/>
                    <a:gd name="connsiteY6" fmla="*/ 33498 h 125725"/>
                    <a:gd name="connsiteX7" fmla="*/ 138777 w 140904"/>
                    <a:gd name="connsiteY7" fmla="*/ 19142 h 125725"/>
                    <a:gd name="connsiteX8" fmla="*/ 138777 w 140904"/>
                    <a:gd name="connsiteY8" fmla="*/ 23927 h 125725"/>
                    <a:gd name="connsiteX9" fmla="*/ 66996 w 140904"/>
                    <a:gd name="connsiteY9" fmla="*/ 57425 h 125725"/>
                    <a:gd name="connsiteX10" fmla="*/ 9571 w 140904"/>
                    <a:gd name="connsiteY10" fmla="*/ 124421 h 125725"/>
                    <a:gd name="connsiteX11" fmla="*/ 0 w 140904"/>
                    <a:gd name="connsiteY11" fmla="*/ 114850 h 125725"/>
                    <a:gd name="connsiteX12" fmla="*/ 28712 w 140904"/>
                    <a:gd name="connsiteY12" fmla="*/ 57425 h 12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0904" h="125725">
                      <a:moveTo>
                        <a:pt x="28712" y="57425"/>
                      </a:moveTo>
                      <a:lnTo>
                        <a:pt x="28712" y="57425"/>
                      </a:lnTo>
                      <a:cubicBezTo>
                        <a:pt x="33498" y="43069"/>
                        <a:pt x="43069" y="33498"/>
                        <a:pt x="52640" y="23927"/>
                      </a:cubicBezTo>
                      <a:cubicBezTo>
                        <a:pt x="62211" y="14356"/>
                        <a:pt x="81352" y="9571"/>
                        <a:pt x="90923" y="0"/>
                      </a:cubicBezTo>
                      <a:cubicBezTo>
                        <a:pt x="90923" y="0"/>
                        <a:pt x="95708" y="0"/>
                        <a:pt x="95708" y="4785"/>
                      </a:cubicBezTo>
                      <a:cubicBezTo>
                        <a:pt x="86138" y="14356"/>
                        <a:pt x="76567" y="19142"/>
                        <a:pt x="66996" y="28712"/>
                      </a:cubicBezTo>
                      <a:cubicBezTo>
                        <a:pt x="66996" y="28712"/>
                        <a:pt x="62211" y="33498"/>
                        <a:pt x="62211" y="33498"/>
                      </a:cubicBezTo>
                      <a:cubicBezTo>
                        <a:pt x="86138" y="19142"/>
                        <a:pt x="114850" y="9571"/>
                        <a:pt x="138777" y="19142"/>
                      </a:cubicBezTo>
                      <a:cubicBezTo>
                        <a:pt x="138777" y="19142"/>
                        <a:pt x="143563" y="23927"/>
                        <a:pt x="138777" y="23927"/>
                      </a:cubicBezTo>
                      <a:cubicBezTo>
                        <a:pt x="114850" y="23927"/>
                        <a:pt x="90923" y="43069"/>
                        <a:pt x="66996" y="57425"/>
                      </a:cubicBezTo>
                      <a:cubicBezTo>
                        <a:pt x="43069" y="76567"/>
                        <a:pt x="28712" y="105279"/>
                        <a:pt x="9571" y="124421"/>
                      </a:cubicBezTo>
                      <a:cubicBezTo>
                        <a:pt x="4785" y="129206"/>
                        <a:pt x="0" y="119635"/>
                        <a:pt x="0" y="114850"/>
                      </a:cubicBezTo>
                      <a:cubicBezTo>
                        <a:pt x="0" y="95708"/>
                        <a:pt x="14356" y="71781"/>
                        <a:pt x="28712" y="57425"/>
                      </a:cubicBezTo>
                      <a:close/>
                    </a:path>
                  </a:pathLst>
                </a:custGeom>
                <a:solidFill>
                  <a:srgbClr val="D9531E"/>
                </a:solidFill>
                <a:ln w="47824" cap="flat">
                  <a:noFill/>
                  <a:prstDash val="solid"/>
                  <a:miter/>
                </a:ln>
              </p:spPr>
              <p:txBody>
                <a:bodyPr rtlCol="0" anchor="ctr"/>
                <a:lstStyle/>
                <a:p>
                  <a:endParaRPr lang="en-US"/>
                </a:p>
              </p:txBody>
            </p:sp>
          </p:grpSp>
          <p:grpSp>
            <p:nvGrpSpPr>
              <p:cNvPr id="135" name="Graphic 3">
                <a:extLst>
                  <a:ext uri="{FF2B5EF4-FFF2-40B4-BE49-F238E27FC236}">
                    <a16:creationId xmlns:a16="http://schemas.microsoft.com/office/drawing/2014/main" xmlns="" id="{53019A0E-5E1D-4C11-A528-6397E8732EEA}"/>
                  </a:ext>
                </a:extLst>
              </p:cNvPr>
              <p:cNvGrpSpPr/>
              <p:nvPr/>
            </p:nvGrpSpPr>
            <p:grpSpPr>
              <a:xfrm>
                <a:off x="8153418" y="7534018"/>
                <a:ext cx="1330345" cy="987068"/>
                <a:chOff x="8153418" y="7534018"/>
                <a:chExt cx="1330345" cy="987068"/>
              </a:xfrm>
            </p:grpSpPr>
            <p:grpSp>
              <p:nvGrpSpPr>
                <p:cNvPr id="241" name="Graphic 3">
                  <a:extLst>
                    <a:ext uri="{FF2B5EF4-FFF2-40B4-BE49-F238E27FC236}">
                      <a16:creationId xmlns:a16="http://schemas.microsoft.com/office/drawing/2014/main" xmlns="" id="{CC6A2DF9-677C-4AC3-A975-BBA3CD73B830}"/>
                    </a:ext>
                  </a:extLst>
                </p:cNvPr>
                <p:cNvGrpSpPr/>
                <p:nvPr/>
              </p:nvGrpSpPr>
              <p:grpSpPr>
                <a:xfrm>
                  <a:off x="8153418" y="7541635"/>
                  <a:ext cx="1315495" cy="979451"/>
                  <a:chOff x="8153418" y="7541635"/>
                  <a:chExt cx="1315495" cy="979451"/>
                </a:xfrm>
              </p:grpSpPr>
              <p:sp>
                <p:nvSpPr>
                  <p:cNvPr id="259" name="Freeform: Shape 258">
                    <a:extLst>
                      <a:ext uri="{FF2B5EF4-FFF2-40B4-BE49-F238E27FC236}">
                        <a16:creationId xmlns:a16="http://schemas.microsoft.com/office/drawing/2014/main" xmlns="" id="{86EC489A-2342-41F7-AA2A-6411A1810626}"/>
                      </a:ext>
                    </a:extLst>
                  </p:cNvPr>
                  <p:cNvSpPr/>
                  <p:nvPr/>
                </p:nvSpPr>
                <p:spPr>
                  <a:xfrm>
                    <a:off x="8165549" y="7541635"/>
                    <a:ext cx="1303364" cy="962702"/>
                  </a:xfrm>
                  <a:custGeom>
                    <a:avLst/>
                    <a:gdLst>
                      <a:gd name="connsiteX0" fmla="*/ 1299074 w 1303364"/>
                      <a:gd name="connsiteY0" fmla="*/ 299922 h 962702"/>
                      <a:gd name="connsiteX1" fmla="*/ 1270361 w 1303364"/>
                      <a:gd name="connsiteY1" fmla="*/ 261639 h 962702"/>
                      <a:gd name="connsiteX2" fmla="*/ 1241649 w 1303364"/>
                      <a:gd name="connsiteY2" fmla="*/ 266424 h 962702"/>
                      <a:gd name="connsiteX3" fmla="*/ 1198580 w 1303364"/>
                      <a:gd name="connsiteY3" fmla="*/ 271210 h 962702"/>
                      <a:gd name="connsiteX4" fmla="*/ 1064588 w 1303364"/>
                      <a:gd name="connsiteY4" fmla="*/ 170716 h 962702"/>
                      <a:gd name="connsiteX5" fmla="*/ 887528 w 1303364"/>
                      <a:gd name="connsiteY5" fmla="*/ 65437 h 962702"/>
                      <a:gd name="connsiteX6" fmla="*/ 696111 w 1303364"/>
                      <a:gd name="connsiteY6" fmla="*/ 36724 h 962702"/>
                      <a:gd name="connsiteX7" fmla="*/ 581261 w 1303364"/>
                      <a:gd name="connsiteY7" fmla="*/ 27154 h 962702"/>
                      <a:gd name="connsiteX8" fmla="*/ 552549 w 1303364"/>
                      <a:gd name="connsiteY8" fmla="*/ 22368 h 962702"/>
                      <a:gd name="connsiteX9" fmla="*/ 557334 w 1303364"/>
                      <a:gd name="connsiteY9" fmla="*/ 22368 h 962702"/>
                      <a:gd name="connsiteX10" fmla="*/ 557334 w 1303364"/>
                      <a:gd name="connsiteY10" fmla="*/ 17583 h 962702"/>
                      <a:gd name="connsiteX11" fmla="*/ 413771 w 1303364"/>
                      <a:gd name="connsiteY11" fmla="*/ 12797 h 962702"/>
                      <a:gd name="connsiteX12" fmla="*/ 385059 w 1303364"/>
                      <a:gd name="connsiteY12" fmla="*/ 46295 h 962702"/>
                      <a:gd name="connsiteX13" fmla="*/ 188857 w 1303364"/>
                      <a:gd name="connsiteY13" fmla="*/ 75008 h 962702"/>
                      <a:gd name="connsiteX14" fmla="*/ 107505 w 1303364"/>
                      <a:gd name="connsiteY14" fmla="*/ 156360 h 962702"/>
                      <a:gd name="connsiteX15" fmla="*/ 54865 w 1303364"/>
                      <a:gd name="connsiteY15" fmla="*/ 228141 h 962702"/>
                      <a:gd name="connsiteX16" fmla="*/ 7011 w 1303364"/>
                      <a:gd name="connsiteY16" fmla="*/ 242497 h 962702"/>
                      <a:gd name="connsiteX17" fmla="*/ 50080 w 1303364"/>
                      <a:gd name="connsiteY17" fmla="*/ 323849 h 962702"/>
                      <a:gd name="connsiteX18" fmla="*/ 50080 w 1303364"/>
                      <a:gd name="connsiteY18" fmla="*/ 323849 h 962702"/>
                      <a:gd name="connsiteX19" fmla="*/ 69221 w 1303364"/>
                      <a:gd name="connsiteY19" fmla="*/ 338206 h 962702"/>
                      <a:gd name="connsiteX20" fmla="*/ 126646 w 1303364"/>
                      <a:gd name="connsiteY20" fmla="*/ 386060 h 962702"/>
                      <a:gd name="connsiteX21" fmla="*/ 145788 w 1303364"/>
                      <a:gd name="connsiteY21" fmla="*/ 405201 h 962702"/>
                      <a:gd name="connsiteX22" fmla="*/ 227140 w 1303364"/>
                      <a:gd name="connsiteY22" fmla="*/ 424343 h 962702"/>
                      <a:gd name="connsiteX23" fmla="*/ 231926 w 1303364"/>
                      <a:gd name="connsiteY23" fmla="*/ 366918 h 962702"/>
                      <a:gd name="connsiteX24" fmla="*/ 279780 w 1303364"/>
                      <a:gd name="connsiteY24" fmla="*/ 319064 h 962702"/>
                      <a:gd name="connsiteX25" fmla="*/ 298922 w 1303364"/>
                      <a:gd name="connsiteY25" fmla="*/ 295137 h 962702"/>
                      <a:gd name="connsiteX26" fmla="*/ 270209 w 1303364"/>
                      <a:gd name="connsiteY26" fmla="*/ 371704 h 962702"/>
                      <a:gd name="connsiteX27" fmla="*/ 227140 w 1303364"/>
                      <a:gd name="connsiteY27" fmla="*/ 529622 h 962702"/>
                      <a:gd name="connsiteX28" fmla="*/ 198428 w 1303364"/>
                      <a:gd name="connsiteY28" fmla="*/ 687541 h 962702"/>
                      <a:gd name="connsiteX29" fmla="*/ 193642 w 1303364"/>
                      <a:gd name="connsiteY29" fmla="*/ 759322 h 962702"/>
                      <a:gd name="connsiteX30" fmla="*/ 193642 w 1303364"/>
                      <a:gd name="connsiteY30" fmla="*/ 788035 h 962702"/>
                      <a:gd name="connsiteX31" fmla="*/ 179286 w 1303364"/>
                      <a:gd name="connsiteY31" fmla="*/ 797605 h 962702"/>
                      <a:gd name="connsiteX32" fmla="*/ 155359 w 1303364"/>
                      <a:gd name="connsiteY32" fmla="*/ 883743 h 962702"/>
                      <a:gd name="connsiteX33" fmla="*/ 284565 w 1303364"/>
                      <a:gd name="connsiteY33" fmla="*/ 950739 h 962702"/>
                      <a:gd name="connsiteX34" fmla="*/ 370703 w 1303364"/>
                      <a:gd name="connsiteY34" fmla="*/ 950739 h 962702"/>
                      <a:gd name="connsiteX35" fmla="*/ 432913 w 1303364"/>
                      <a:gd name="connsiteY35" fmla="*/ 941168 h 962702"/>
                      <a:gd name="connsiteX36" fmla="*/ 490338 w 1303364"/>
                      <a:gd name="connsiteY36" fmla="*/ 955524 h 962702"/>
                      <a:gd name="connsiteX37" fmla="*/ 657828 w 1303364"/>
                      <a:gd name="connsiteY37" fmla="*/ 955524 h 962702"/>
                      <a:gd name="connsiteX38" fmla="*/ 844459 w 1303364"/>
                      <a:gd name="connsiteY38" fmla="*/ 902885 h 962702"/>
                      <a:gd name="connsiteX39" fmla="*/ 911455 w 1303364"/>
                      <a:gd name="connsiteY39" fmla="*/ 902885 h 962702"/>
                      <a:gd name="connsiteX40" fmla="*/ 1050232 w 1303364"/>
                      <a:gd name="connsiteY40" fmla="*/ 855031 h 962702"/>
                      <a:gd name="connsiteX41" fmla="*/ 1078945 w 1303364"/>
                      <a:gd name="connsiteY41" fmla="*/ 744966 h 962702"/>
                      <a:gd name="connsiteX42" fmla="*/ 1031090 w 1303364"/>
                      <a:gd name="connsiteY42" fmla="*/ 673185 h 962702"/>
                      <a:gd name="connsiteX43" fmla="*/ 1035876 w 1303364"/>
                      <a:gd name="connsiteY43" fmla="*/ 582262 h 962702"/>
                      <a:gd name="connsiteX44" fmla="*/ 1035876 w 1303364"/>
                      <a:gd name="connsiteY44" fmla="*/ 491339 h 962702"/>
                      <a:gd name="connsiteX45" fmla="*/ 1050232 w 1303364"/>
                      <a:gd name="connsiteY45" fmla="*/ 500910 h 962702"/>
                      <a:gd name="connsiteX46" fmla="*/ 1050232 w 1303364"/>
                      <a:gd name="connsiteY46" fmla="*/ 500910 h 962702"/>
                      <a:gd name="connsiteX47" fmla="*/ 1050232 w 1303364"/>
                      <a:gd name="connsiteY47" fmla="*/ 548764 h 962702"/>
                      <a:gd name="connsiteX48" fmla="*/ 1107657 w 1303364"/>
                      <a:gd name="connsiteY48" fmla="*/ 572691 h 962702"/>
                      <a:gd name="connsiteX49" fmla="*/ 1260791 w 1303364"/>
                      <a:gd name="connsiteY49" fmla="*/ 453055 h 962702"/>
                      <a:gd name="connsiteX50" fmla="*/ 1299074 w 1303364"/>
                      <a:gd name="connsiteY50" fmla="*/ 299922 h 962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303364" h="962702">
                        <a:moveTo>
                          <a:pt x="1299074" y="299922"/>
                        </a:moveTo>
                        <a:cubicBezTo>
                          <a:pt x="1294288" y="285566"/>
                          <a:pt x="1284718" y="266424"/>
                          <a:pt x="1270361" y="261639"/>
                        </a:cubicBezTo>
                        <a:cubicBezTo>
                          <a:pt x="1260791" y="261639"/>
                          <a:pt x="1251219" y="261639"/>
                          <a:pt x="1241649" y="266424"/>
                        </a:cubicBezTo>
                        <a:cubicBezTo>
                          <a:pt x="1227292" y="271210"/>
                          <a:pt x="1212936" y="271210"/>
                          <a:pt x="1198580" y="271210"/>
                        </a:cubicBezTo>
                        <a:cubicBezTo>
                          <a:pt x="1150726" y="247283"/>
                          <a:pt x="1107657" y="208999"/>
                          <a:pt x="1064588" y="170716"/>
                        </a:cubicBezTo>
                        <a:cubicBezTo>
                          <a:pt x="1011949" y="127647"/>
                          <a:pt x="954524" y="84579"/>
                          <a:pt x="887528" y="65437"/>
                        </a:cubicBezTo>
                        <a:cubicBezTo>
                          <a:pt x="825318" y="46295"/>
                          <a:pt x="763107" y="36724"/>
                          <a:pt x="696111" y="36724"/>
                        </a:cubicBezTo>
                        <a:cubicBezTo>
                          <a:pt x="657828" y="36724"/>
                          <a:pt x="619544" y="36724"/>
                          <a:pt x="581261" y="27154"/>
                        </a:cubicBezTo>
                        <a:cubicBezTo>
                          <a:pt x="571690" y="27154"/>
                          <a:pt x="562120" y="22368"/>
                          <a:pt x="552549" y="22368"/>
                        </a:cubicBezTo>
                        <a:cubicBezTo>
                          <a:pt x="552549" y="22368"/>
                          <a:pt x="557334" y="22368"/>
                          <a:pt x="557334" y="22368"/>
                        </a:cubicBezTo>
                        <a:cubicBezTo>
                          <a:pt x="557334" y="22368"/>
                          <a:pt x="557334" y="17583"/>
                          <a:pt x="557334" y="17583"/>
                        </a:cubicBezTo>
                        <a:cubicBezTo>
                          <a:pt x="514265" y="3226"/>
                          <a:pt x="456840" y="-11130"/>
                          <a:pt x="413771" y="12797"/>
                        </a:cubicBezTo>
                        <a:cubicBezTo>
                          <a:pt x="399415" y="22368"/>
                          <a:pt x="389844" y="31939"/>
                          <a:pt x="385059" y="46295"/>
                        </a:cubicBezTo>
                        <a:cubicBezTo>
                          <a:pt x="318063" y="27154"/>
                          <a:pt x="241496" y="36724"/>
                          <a:pt x="188857" y="75008"/>
                        </a:cubicBezTo>
                        <a:cubicBezTo>
                          <a:pt x="160144" y="98935"/>
                          <a:pt x="131432" y="127647"/>
                          <a:pt x="107505" y="156360"/>
                        </a:cubicBezTo>
                        <a:cubicBezTo>
                          <a:pt x="93148" y="175501"/>
                          <a:pt x="64436" y="199428"/>
                          <a:pt x="54865" y="228141"/>
                        </a:cubicBezTo>
                        <a:cubicBezTo>
                          <a:pt x="35724" y="223356"/>
                          <a:pt x="16582" y="228141"/>
                          <a:pt x="7011" y="242497"/>
                        </a:cubicBezTo>
                        <a:cubicBezTo>
                          <a:pt x="-16916" y="271210"/>
                          <a:pt x="26153" y="309493"/>
                          <a:pt x="50080" y="323849"/>
                        </a:cubicBezTo>
                        <a:cubicBezTo>
                          <a:pt x="50080" y="323849"/>
                          <a:pt x="50080" y="323849"/>
                          <a:pt x="50080" y="323849"/>
                        </a:cubicBezTo>
                        <a:cubicBezTo>
                          <a:pt x="54865" y="328635"/>
                          <a:pt x="64436" y="333420"/>
                          <a:pt x="69221" y="338206"/>
                        </a:cubicBezTo>
                        <a:cubicBezTo>
                          <a:pt x="88363" y="352562"/>
                          <a:pt x="107505" y="371704"/>
                          <a:pt x="126646" y="386060"/>
                        </a:cubicBezTo>
                        <a:cubicBezTo>
                          <a:pt x="131432" y="390845"/>
                          <a:pt x="136217" y="395631"/>
                          <a:pt x="145788" y="405201"/>
                        </a:cubicBezTo>
                        <a:cubicBezTo>
                          <a:pt x="164930" y="433914"/>
                          <a:pt x="203213" y="462626"/>
                          <a:pt x="227140" y="424343"/>
                        </a:cubicBezTo>
                        <a:cubicBezTo>
                          <a:pt x="236711" y="409987"/>
                          <a:pt x="236711" y="390845"/>
                          <a:pt x="231926" y="366918"/>
                        </a:cubicBezTo>
                        <a:cubicBezTo>
                          <a:pt x="251067" y="352562"/>
                          <a:pt x="265423" y="333420"/>
                          <a:pt x="279780" y="319064"/>
                        </a:cubicBezTo>
                        <a:cubicBezTo>
                          <a:pt x="284565" y="309493"/>
                          <a:pt x="294136" y="304708"/>
                          <a:pt x="298922" y="295137"/>
                        </a:cubicBezTo>
                        <a:cubicBezTo>
                          <a:pt x="289351" y="319064"/>
                          <a:pt x="279780" y="342991"/>
                          <a:pt x="270209" y="371704"/>
                        </a:cubicBezTo>
                        <a:cubicBezTo>
                          <a:pt x="255853" y="424343"/>
                          <a:pt x="241496" y="476983"/>
                          <a:pt x="227140" y="529622"/>
                        </a:cubicBezTo>
                        <a:cubicBezTo>
                          <a:pt x="212784" y="582262"/>
                          <a:pt x="203213" y="634901"/>
                          <a:pt x="198428" y="687541"/>
                        </a:cubicBezTo>
                        <a:cubicBezTo>
                          <a:pt x="193642" y="711468"/>
                          <a:pt x="193642" y="735395"/>
                          <a:pt x="193642" y="759322"/>
                        </a:cubicBezTo>
                        <a:cubicBezTo>
                          <a:pt x="193642" y="768893"/>
                          <a:pt x="193642" y="778464"/>
                          <a:pt x="193642" y="788035"/>
                        </a:cubicBezTo>
                        <a:cubicBezTo>
                          <a:pt x="188857" y="792820"/>
                          <a:pt x="184072" y="792820"/>
                          <a:pt x="179286" y="797605"/>
                        </a:cubicBezTo>
                        <a:cubicBezTo>
                          <a:pt x="141003" y="811962"/>
                          <a:pt x="141003" y="850245"/>
                          <a:pt x="155359" y="883743"/>
                        </a:cubicBezTo>
                        <a:cubicBezTo>
                          <a:pt x="179286" y="926812"/>
                          <a:pt x="241496" y="941168"/>
                          <a:pt x="284565" y="950739"/>
                        </a:cubicBezTo>
                        <a:cubicBezTo>
                          <a:pt x="313278" y="955524"/>
                          <a:pt x="341990" y="955524"/>
                          <a:pt x="370703" y="950739"/>
                        </a:cubicBezTo>
                        <a:cubicBezTo>
                          <a:pt x="389844" y="950739"/>
                          <a:pt x="408986" y="945953"/>
                          <a:pt x="432913" y="941168"/>
                        </a:cubicBezTo>
                        <a:cubicBezTo>
                          <a:pt x="452055" y="945953"/>
                          <a:pt x="471197" y="950739"/>
                          <a:pt x="490338" y="955524"/>
                        </a:cubicBezTo>
                        <a:cubicBezTo>
                          <a:pt x="547763" y="965095"/>
                          <a:pt x="600403" y="965095"/>
                          <a:pt x="657828" y="955524"/>
                        </a:cubicBezTo>
                        <a:cubicBezTo>
                          <a:pt x="720038" y="945953"/>
                          <a:pt x="787034" y="926812"/>
                          <a:pt x="844459" y="902885"/>
                        </a:cubicBezTo>
                        <a:cubicBezTo>
                          <a:pt x="868386" y="902885"/>
                          <a:pt x="892313" y="902885"/>
                          <a:pt x="911455" y="902885"/>
                        </a:cubicBezTo>
                        <a:cubicBezTo>
                          <a:pt x="964094" y="902885"/>
                          <a:pt x="1011949" y="888528"/>
                          <a:pt x="1050232" y="855031"/>
                        </a:cubicBezTo>
                        <a:cubicBezTo>
                          <a:pt x="1083730" y="826318"/>
                          <a:pt x="1093301" y="783249"/>
                          <a:pt x="1078945" y="744966"/>
                        </a:cubicBezTo>
                        <a:cubicBezTo>
                          <a:pt x="1069374" y="716253"/>
                          <a:pt x="1055017" y="697112"/>
                          <a:pt x="1031090" y="673185"/>
                        </a:cubicBezTo>
                        <a:cubicBezTo>
                          <a:pt x="1035876" y="644472"/>
                          <a:pt x="1035876" y="610974"/>
                          <a:pt x="1035876" y="582262"/>
                        </a:cubicBezTo>
                        <a:cubicBezTo>
                          <a:pt x="1035876" y="553549"/>
                          <a:pt x="1035876" y="520051"/>
                          <a:pt x="1035876" y="491339"/>
                        </a:cubicBezTo>
                        <a:cubicBezTo>
                          <a:pt x="1040661" y="496124"/>
                          <a:pt x="1045447" y="496124"/>
                          <a:pt x="1050232" y="500910"/>
                        </a:cubicBezTo>
                        <a:cubicBezTo>
                          <a:pt x="1050232" y="500910"/>
                          <a:pt x="1050232" y="500910"/>
                          <a:pt x="1050232" y="500910"/>
                        </a:cubicBezTo>
                        <a:cubicBezTo>
                          <a:pt x="1050232" y="520051"/>
                          <a:pt x="1045447" y="534408"/>
                          <a:pt x="1050232" y="548764"/>
                        </a:cubicBezTo>
                        <a:cubicBezTo>
                          <a:pt x="1059803" y="572691"/>
                          <a:pt x="1083730" y="577476"/>
                          <a:pt x="1107657" y="572691"/>
                        </a:cubicBezTo>
                        <a:cubicBezTo>
                          <a:pt x="1174653" y="558335"/>
                          <a:pt x="1227292" y="510481"/>
                          <a:pt x="1260791" y="453055"/>
                        </a:cubicBezTo>
                        <a:cubicBezTo>
                          <a:pt x="1289503" y="409987"/>
                          <a:pt x="1313430" y="357347"/>
                          <a:pt x="1299074" y="299922"/>
                        </a:cubicBezTo>
                        <a:close/>
                      </a:path>
                    </a:pathLst>
                  </a:custGeom>
                  <a:solidFill>
                    <a:srgbClr val="009A9A"/>
                  </a:solidFill>
                  <a:ln w="47824" cap="flat">
                    <a:no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xmlns="" id="{508B3A7A-06B0-4A93-9758-98E67E717B0A}"/>
                      </a:ext>
                    </a:extLst>
                  </p:cNvPr>
                  <p:cNvSpPr/>
                  <p:nvPr/>
                </p:nvSpPr>
                <p:spPr>
                  <a:xfrm>
                    <a:off x="8153418" y="7554433"/>
                    <a:ext cx="1309870" cy="966653"/>
                  </a:xfrm>
                  <a:custGeom>
                    <a:avLst/>
                    <a:gdLst>
                      <a:gd name="connsiteX0" fmla="*/ 579035 w 1309870"/>
                      <a:gd name="connsiteY0" fmla="*/ 952298 h 966653"/>
                      <a:gd name="connsiteX1" fmla="*/ 497683 w 1309870"/>
                      <a:gd name="connsiteY1" fmla="*/ 947512 h 966653"/>
                      <a:gd name="connsiteX2" fmla="*/ 440258 w 1309870"/>
                      <a:gd name="connsiteY2" fmla="*/ 933156 h 966653"/>
                      <a:gd name="connsiteX3" fmla="*/ 382833 w 1309870"/>
                      <a:gd name="connsiteY3" fmla="*/ 937941 h 966653"/>
                      <a:gd name="connsiteX4" fmla="*/ 378048 w 1309870"/>
                      <a:gd name="connsiteY4" fmla="*/ 937941 h 966653"/>
                      <a:gd name="connsiteX5" fmla="*/ 334979 w 1309870"/>
                      <a:gd name="connsiteY5" fmla="*/ 937941 h 966653"/>
                      <a:gd name="connsiteX6" fmla="*/ 291910 w 1309870"/>
                      <a:gd name="connsiteY6" fmla="*/ 933156 h 966653"/>
                      <a:gd name="connsiteX7" fmla="*/ 157919 w 1309870"/>
                      <a:gd name="connsiteY7" fmla="*/ 866160 h 966653"/>
                      <a:gd name="connsiteX8" fmla="*/ 153133 w 1309870"/>
                      <a:gd name="connsiteY8" fmla="*/ 803950 h 966653"/>
                      <a:gd name="connsiteX9" fmla="*/ 186631 w 1309870"/>
                      <a:gd name="connsiteY9" fmla="*/ 775237 h 966653"/>
                      <a:gd name="connsiteX10" fmla="*/ 196202 w 1309870"/>
                      <a:gd name="connsiteY10" fmla="*/ 770452 h 966653"/>
                      <a:gd name="connsiteX11" fmla="*/ 196202 w 1309870"/>
                      <a:gd name="connsiteY11" fmla="*/ 756096 h 966653"/>
                      <a:gd name="connsiteX12" fmla="*/ 196202 w 1309870"/>
                      <a:gd name="connsiteY12" fmla="*/ 746525 h 966653"/>
                      <a:gd name="connsiteX13" fmla="*/ 200987 w 1309870"/>
                      <a:gd name="connsiteY13" fmla="*/ 693885 h 966653"/>
                      <a:gd name="connsiteX14" fmla="*/ 200987 w 1309870"/>
                      <a:gd name="connsiteY14" fmla="*/ 674744 h 966653"/>
                      <a:gd name="connsiteX15" fmla="*/ 229700 w 1309870"/>
                      <a:gd name="connsiteY15" fmla="*/ 516825 h 966653"/>
                      <a:gd name="connsiteX16" fmla="*/ 272769 w 1309870"/>
                      <a:gd name="connsiteY16" fmla="*/ 358906 h 966653"/>
                      <a:gd name="connsiteX17" fmla="*/ 287125 w 1309870"/>
                      <a:gd name="connsiteY17" fmla="*/ 320623 h 966653"/>
                      <a:gd name="connsiteX18" fmla="*/ 244056 w 1309870"/>
                      <a:gd name="connsiteY18" fmla="*/ 363692 h 966653"/>
                      <a:gd name="connsiteX19" fmla="*/ 234485 w 1309870"/>
                      <a:gd name="connsiteY19" fmla="*/ 421117 h 966653"/>
                      <a:gd name="connsiteX20" fmla="*/ 200987 w 1309870"/>
                      <a:gd name="connsiteY20" fmla="*/ 440258 h 966653"/>
                      <a:gd name="connsiteX21" fmla="*/ 143563 w 1309870"/>
                      <a:gd name="connsiteY21" fmla="*/ 401975 h 966653"/>
                      <a:gd name="connsiteX22" fmla="*/ 133991 w 1309870"/>
                      <a:gd name="connsiteY22" fmla="*/ 392404 h 966653"/>
                      <a:gd name="connsiteX23" fmla="*/ 124421 w 1309870"/>
                      <a:gd name="connsiteY23" fmla="*/ 382833 h 966653"/>
                      <a:gd name="connsiteX24" fmla="*/ 100494 w 1309870"/>
                      <a:gd name="connsiteY24" fmla="*/ 358906 h 966653"/>
                      <a:gd name="connsiteX25" fmla="*/ 71781 w 1309870"/>
                      <a:gd name="connsiteY25" fmla="*/ 334979 h 966653"/>
                      <a:gd name="connsiteX26" fmla="*/ 62210 w 1309870"/>
                      <a:gd name="connsiteY26" fmla="*/ 330194 h 966653"/>
                      <a:gd name="connsiteX27" fmla="*/ 52640 w 1309870"/>
                      <a:gd name="connsiteY27" fmla="*/ 325408 h 966653"/>
                      <a:gd name="connsiteX28" fmla="*/ 52640 w 1309870"/>
                      <a:gd name="connsiteY28" fmla="*/ 325408 h 966653"/>
                      <a:gd name="connsiteX29" fmla="*/ 0 w 1309870"/>
                      <a:gd name="connsiteY29" fmla="*/ 267983 h 966653"/>
                      <a:gd name="connsiteX30" fmla="*/ 9571 w 1309870"/>
                      <a:gd name="connsiteY30" fmla="*/ 239271 h 966653"/>
                      <a:gd name="connsiteX31" fmla="*/ 57425 w 1309870"/>
                      <a:gd name="connsiteY31" fmla="*/ 224914 h 966653"/>
                      <a:gd name="connsiteX32" fmla="*/ 95708 w 1309870"/>
                      <a:gd name="connsiteY32" fmla="*/ 172275 h 966653"/>
                      <a:gd name="connsiteX33" fmla="*/ 110064 w 1309870"/>
                      <a:gd name="connsiteY33" fmla="*/ 157919 h 966653"/>
                      <a:gd name="connsiteX34" fmla="*/ 191417 w 1309870"/>
                      <a:gd name="connsiteY34" fmla="*/ 76567 h 966653"/>
                      <a:gd name="connsiteX35" fmla="*/ 325408 w 1309870"/>
                      <a:gd name="connsiteY35" fmla="*/ 38283 h 966653"/>
                      <a:gd name="connsiteX36" fmla="*/ 392404 w 1309870"/>
                      <a:gd name="connsiteY36" fmla="*/ 47854 h 966653"/>
                      <a:gd name="connsiteX37" fmla="*/ 421117 w 1309870"/>
                      <a:gd name="connsiteY37" fmla="*/ 14356 h 966653"/>
                      <a:gd name="connsiteX38" fmla="*/ 478542 w 1309870"/>
                      <a:gd name="connsiteY38" fmla="*/ 0 h 966653"/>
                      <a:gd name="connsiteX39" fmla="*/ 564679 w 1309870"/>
                      <a:gd name="connsiteY39" fmla="*/ 14356 h 966653"/>
                      <a:gd name="connsiteX40" fmla="*/ 569464 w 1309870"/>
                      <a:gd name="connsiteY40" fmla="*/ 14356 h 966653"/>
                      <a:gd name="connsiteX41" fmla="*/ 574250 w 1309870"/>
                      <a:gd name="connsiteY41" fmla="*/ 19142 h 966653"/>
                      <a:gd name="connsiteX42" fmla="*/ 574250 w 1309870"/>
                      <a:gd name="connsiteY42" fmla="*/ 23927 h 966653"/>
                      <a:gd name="connsiteX43" fmla="*/ 593392 w 1309870"/>
                      <a:gd name="connsiteY43" fmla="*/ 28712 h 966653"/>
                      <a:gd name="connsiteX44" fmla="*/ 684315 w 1309870"/>
                      <a:gd name="connsiteY44" fmla="*/ 38283 h 966653"/>
                      <a:gd name="connsiteX45" fmla="*/ 708242 w 1309870"/>
                      <a:gd name="connsiteY45" fmla="*/ 38283 h 966653"/>
                      <a:gd name="connsiteX46" fmla="*/ 899658 w 1309870"/>
                      <a:gd name="connsiteY46" fmla="*/ 66996 h 966653"/>
                      <a:gd name="connsiteX47" fmla="*/ 1076719 w 1309870"/>
                      <a:gd name="connsiteY47" fmla="*/ 172275 h 966653"/>
                      <a:gd name="connsiteX48" fmla="*/ 1095860 w 1309870"/>
                      <a:gd name="connsiteY48" fmla="*/ 191417 h 966653"/>
                      <a:gd name="connsiteX49" fmla="*/ 1205925 w 1309870"/>
                      <a:gd name="connsiteY49" fmla="*/ 272769 h 966653"/>
                      <a:gd name="connsiteX50" fmla="*/ 1244209 w 1309870"/>
                      <a:gd name="connsiteY50" fmla="*/ 267983 h 966653"/>
                      <a:gd name="connsiteX51" fmla="*/ 1272921 w 1309870"/>
                      <a:gd name="connsiteY51" fmla="*/ 263198 h 966653"/>
                      <a:gd name="connsiteX52" fmla="*/ 1306419 w 1309870"/>
                      <a:gd name="connsiteY52" fmla="*/ 306267 h 966653"/>
                      <a:gd name="connsiteX53" fmla="*/ 1268136 w 1309870"/>
                      <a:gd name="connsiteY53" fmla="*/ 464185 h 966653"/>
                      <a:gd name="connsiteX54" fmla="*/ 1110217 w 1309870"/>
                      <a:gd name="connsiteY54" fmla="*/ 583821 h 966653"/>
                      <a:gd name="connsiteX55" fmla="*/ 1095860 w 1309870"/>
                      <a:gd name="connsiteY55" fmla="*/ 583821 h 966653"/>
                      <a:gd name="connsiteX56" fmla="*/ 1095860 w 1309870"/>
                      <a:gd name="connsiteY56" fmla="*/ 583821 h 966653"/>
                      <a:gd name="connsiteX57" fmla="*/ 1048006 w 1309870"/>
                      <a:gd name="connsiteY57" fmla="*/ 555108 h 966653"/>
                      <a:gd name="connsiteX58" fmla="*/ 1043221 w 1309870"/>
                      <a:gd name="connsiteY58" fmla="*/ 540752 h 966653"/>
                      <a:gd name="connsiteX59" fmla="*/ 1043221 w 1309870"/>
                      <a:gd name="connsiteY59" fmla="*/ 588606 h 966653"/>
                      <a:gd name="connsiteX60" fmla="*/ 1043221 w 1309870"/>
                      <a:gd name="connsiteY60" fmla="*/ 593392 h 966653"/>
                      <a:gd name="connsiteX61" fmla="*/ 1038435 w 1309870"/>
                      <a:gd name="connsiteY61" fmla="*/ 679529 h 966653"/>
                      <a:gd name="connsiteX62" fmla="*/ 1086290 w 1309870"/>
                      <a:gd name="connsiteY62" fmla="*/ 751310 h 966653"/>
                      <a:gd name="connsiteX63" fmla="*/ 1052792 w 1309870"/>
                      <a:gd name="connsiteY63" fmla="*/ 866160 h 966653"/>
                      <a:gd name="connsiteX64" fmla="*/ 909229 w 1309870"/>
                      <a:gd name="connsiteY64" fmla="*/ 914014 h 966653"/>
                      <a:gd name="connsiteX65" fmla="*/ 875731 w 1309870"/>
                      <a:gd name="connsiteY65" fmla="*/ 914014 h 966653"/>
                      <a:gd name="connsiteX66" fmla="*/ 842233 w 1309870"/>
                      <a:gd name="connsiteY66" fmla="*/ 914014 h 966653"/>
                      <a:gd name="connsiteX67" fmla="*/ 655602 w 1309870"/>
                      <a:gd name="connsiteY67" fmla="*/ 966654 h 966653"/>
                      <a:gd name="connsiteX68" fmla="*/ 579035 w 1309870"/>
                      <a:gd name="connsiteY68" fmla="*/ 952298 h 966653"/>
                      <a:gd name="connsiteX69" fmla="*/ 445044 w 1309870"/>
                      <a:gd name="connsiteY69" fmla="*/ 918800 h 966653"/>
                      <a:gd name="connsiteX70" fmla="*/ 445044 w 1309870"/>
                      <a:gd name="connsiteY70" fmla="*/ 918800 h 966653"/>
                      <a:gd name="connsiteX71" fmla="*/ 502469 w 1309870"/>
                      <a:gd name="connsiteY71" fmla="*/ 933156 h 966653"/>
                      <a:gd name="connsiteX72" fmla="*/ 579035 w 1309870"/>
                      <a:gd name="connsiteY72" fmla="*/ 937941 h 966653"/>
                      <a:gd name="connsiteX73" fmla="*/ 665173 w 1309870"/>
                      <a:gd name="connsiteY73" fmla="*/ 933156 h 966653"/>
                      <a:gd name="connsiteX74" fmla="*/ 851804 w 1309870"/>
                      <a:gd name="connsiteY74" fmla="*/ 880517 h 966653"/>
                      <a:gd name="connsiteX75" fmla="*/ 851804 w 1309870"/>
                      <a:gd name="connsiteY75" fmla="*/ 880517 h 966653"/>
                      <a:gd name="connsiteX76" fmla="*/ 851804 w 1309870"/>
                      <a:gd name="connsiteY76" fmla="*/ 880517 h 966653"/>
                      <a:gd name="connsiteX77" fmla="*/ 885302 w 1309870"/>
                      <a:gd name="connsiteY77" fmla="*/ 880517 h 966653"/>
                      <a:gd name="connsiteX78" fmla="*/ 918800 w 1309870"/>
                      <a:gd name="connsiteY78" fmla="*/ 880517 h 966653"/>
                      <a:gd name="connsiteX79" fmla="*/ 1052792 w 1309870"/>
                      <a:gd name="connsiteY79" fmla="*/ 832662 h 966653"/>
                      <a:gd name="connsiteX80" fmla="*/ 1081504 w 1309870"/>
                      <a:gd name="connsiteY80" fmla="*/ 727383 h 966653"/>
                      <a:gd name="connsiteX81" fmla="*/ 1038435 w 1309870"/>
                      <a:gd name="connsiteY81" fmla="*/ 660387 h 966653"/>
                      <a:gd name="connsiteX82" fmla="*/ 1038435 w 1309870"/>
                      <a:gd name="connsiteY82" fmla="*/ 660387 h 966653"/>
                      <a:gd name="connsiteX83" fmla="*/ 1038435 w 1309870"/>
                      <a:gd name="connsiteY83" fmla="*/ 655602 h 966653"/>
                      <a:gd name="connsiteX84" fmla="*/ 1043221 w 1309870"/>
                      <a:gd name="connsiteY84" fmla="*/ 569464 h 966653"/>
                      <a:gd name="connsiteX85" fmla="*/ 1043221 w 1309870"/>
                      <a:gd name="connsiteY85" fmla="*/ 564679 h 966653"/>
                      <a:gd name="connsiteX86" fmla="*/ 1043221 w 1309870"/>
                      <a:gd name="connsiteY86" fmla="*/ 473756 h 966653"/>
                      <a:gd name="connsiteX87" fmla="*/ 1043221 w 1309870"/>
                      <a:gd name="connsiteY87" fmla="*/ 464185 h 966653"/>
                      <a:gd name="connsiteX88" fmla="*/ 1052792 w 1309870"/>
                      <a:gd name="connsiteY88" fmla="*/ 473756 h 966653"/>
                      <a:gd name="connsiteX89" fmla="*/ 1062363 w 1309870"/>
                      <a:gd name="connsiteY89" fmla="*/ 483327 h 966653"/>
                      <a:gd name="connsiteX90" fmla="*/ 1067148 w 1309870"/>
                      <a:gd name="connsiteY90" fmla="*/ 488112 h 966653"/>
                      <a:gd name="connsiteX91" fmla="*/ 1067148 w 1309870"/>
                      <a:gd name="connsiteY91" fmla="*/ 492898 h 966653"/>
                      <a:gd name="connsiteX92" fmla="*/ 1067148 w 1309870"/>
                      <a:gd name="connsiteY92" fmla="*/ 540752 h 966653"/>
                      <a:gd name="connsiteX93" fmla="*/ 1105431 w 1309870"/>
                      <a:gd name="connsiteY93" fmla="*/ 564679 h 966653"/>
                      <a:gd name="connsiteX94" fmla="*/ 1105431 w 1309870"/>
                      <a:gd name="connsiteY94" fmla="*/ 564679 h 966653"/>
                      <a:gd name="connsiteX95" fmla="*/ 1119787 w 1309870"/>
                      <a:gd name="connsiteY95" fmla="*/ 564679 h 966653"/>
                      <a:gd name="connsiteX96" fmla="*/ 1268136 w 1309870"/>
                      <a:gd name="connsiteY96" fmla="*/ 449829 h 966653"/>
                      <a:gd name="connsiteX97" fmla="*/ 1306419 w 1309870"/>
                      <a:gd name="connsiteY97" fmla="*/ 296696 h 966653"/>
                      <a:gd name="connsiteX98" fmla="*/ 1282492 w 1309870"/>
                      <a:gd name="connsiteY98" fmla="*/ 263198 h 966653"/>
                      <a:gd name="connsiteX99" fmla="*/ 1258565 w 1309870"/>
                      <a:gd name="connsiteY99" fmla="*/ 267983 h 966653"/>
                      <a:gd name="connsiteX100" fmla="*/ 1215496 w 1309870"/>
                      <a:gd name="connsiteY100" fmla="*/ 272769 h 966653"/>
                      <a:gd name="connsiteX101" fmla="*/ 1215496 w 1309870"/>
                      <a:gd name="connsiteY101" fmla="*/ 272769 h 966653"/>
                      <a:gd name="connsiteX102" fmla="*/ 1100646 w 1309870"/>
                      <a:gd name="connsiteY102" fmla="*/ 191417 h 966653"/>
                      <a:gd name="connsiteX103" fmla="*/ 1081504 w 1309870"/>
                      <a:gd name="connsiteY103" fmla="*/ 172275 h 966653"/>
                      <a:gd name="connsiteX104" fmla="*/ 909229 w 1309870"/>
                      <a:gd name="connsiteY104" fmla="*/ 66996 h 966653"/>
                      <a:gd name="connsiteX105" fmla="*/ 722598 w 1309870"/>
                      <a:gd name="connsiteY105" fmla="*/ 38283 h 966653"/>
                      <a:gd name="connsiteX106" fmla="*/ 698671 w 1309870"/>
                      <a:gd name="connsiteY106" fmla="*/ 38283 h 966653"/>
                      <a:gd name="connsiteX107" fmla="*/ 607748 w 1309870"/>
                      <a:gd name="connsiteY107" fmla="*/ 28712 h 966653"/>
                      <a:gd name="connsiteX108" fmla="*/ 579035 w 1309870"/>
                      <a:gd name="connsiteY108" fmla="*/ 23927 h 966653"/>
                      <a:gd name="connsiteX109" fmla="*/ 559894 w 1309870"/>
                      <a:gd name="connsiteY109" fmla="*/ 19142 h 966653"/>
                      <a:gd name="connsiteX110" fmla="*/ 574250 w 1309870"/>
                      <a:gd name="connsiteY110" fmla="*/ 14356 h 966653"/>
                      <a:gd name="connsiteX111" fmla="*/ 497683 w 1309870"/>
                      <a:gd name="connsiteY111" fmla="*/ 0 h 966653"/>
                      <a:gd name="connsiteX112" fmla="*/ 445044 w 1309870"/>
                      <a:gd name="connsiteY112" fmla="*/ 14356 h 966653"/>
                      <a:gd name="connsiteX113" fmla="*/ 416331 w 1309870"/>
                      <a:gd name="connsiteY113" fmla="*/ 47854 h 966653"/>
                      <a:gd name="connsiteX114" fmla="*/ 416331 w 1309870"/>
                      <a:gd name="connsiteY114" fmla="*/ 52640 h 966653"/>
                      <a:gd name="connsiteX115" fmla="*/ 411546 w 1309870"/>
                      <a:gd name="connsiteY115" fmla="*/ 52640 h 966653"/>
                      <a:gd name="connsiteX116" fmla="*/ 344550 w 1309870"/>
                      <a:gd name="connsiteY116" fmla="*/ 43069 h 966653"/>
                      <a:gd name="connsiteX117" fmla="*/ 220129 w 1309870"/>
                      <a:gd name="connsiteY117" fmla="*/ 81352 h 966653"/>
                      <a:gd name="connsiteX118" fmla="*/ 138777 w 1309870"/>
                      <a:gd name="connsiteY118" fmla="*/ 162704 h 966653"/>
                      <a:gd name="connsiteX119" fmla="*/ 124421 w 1309870"/>
                      <a:gd name="connsiteY119" fmla="*/ 177060 h 966653"/>
                      <a:gd name="connsiteX120" fmla="*/ 81352 w 1309870"/>
                      <a:gd name="connsiteY120" fmla="*/ 234485 h 966653"/>
                      <a:gd name="connsiteX121" fmla="*/ 81352 w 1309870"/>
                      <a:gd name="connsiteY121" fmla="*/ 239271 h 966653"/>
                      <a:gd name="connsiteX122" fmla="*/ 76567 w 1309870"/>
                      <a:gd name="connsiteY122" fmla="*/ 239271 h 966653"/>
                      <a:gd name="connsiteX123" fmla="*/ 66996 w 1309870"/>
                      <a:gd name="connsiteY123" fmla="*/ 239271 h 966653"/>
                      <a:gd name="connsiteX124" fmla="*/ 33498 w 1309870"/>
                      <a:gd name="connsiteY124" fmla="*/ 253627 h 966653"/>
                      <a:gd name="connsiteX125" fmla="*/ 28712 w 1309870"/>
                      <a:gd name="connsiteY125" fmla="*/ 277554 h 966653"/>
                      <a:gd name="connsiteX126" fmla="*/ 76567 w 1309870"/>
                      <a:gd name="connsiteY126" fmla="*/ 325408 h 966653"/>
                      <a:gd name="connsiteX127" fmla="*/ 76567 w 1309870"/>
                      <a:gd name="connsiteY127" fmla="*/ 325408 h 966653"/>
                      <a:gd name="connsiteX128" fmla="*/ 86137 w 1309870"/>
                      <a:gd name="connsiteY128" fmla="*/ 334979 h 966653"/>
                      <a:gd name="connsiteX129" fmla="*/ 95708 w 1309870"/>
                      <a:gd name="connsiteY129" fmla="*/ 339764 h 966653"/>
                      <a:gd name="connsiteX130" fmla="*/ 124421 w 1309870"/>
                      <a:gd name="connsiteY130" fmla="*/ 363692 h 966653"/>
                      <a:gd name="connsiteX131" fmla="*/ 148348 w 1309870"/>
                      <a:gd name="connsiteY131" fmla="*/ 387619 h 966653"/>
                      <a:gd name="connsiteX132" fmla="*/ 157919 w 1309870"/>
                      <a:gd name="connsiteY132" fmla="*/ 397190 h 966653"/>
                      <a:gd name="connsiteX133" fmla="*/ 167490 w 1309870"/>
                      <a:gd name="connsiteY133" fmla="*/ 406760 h 966653"/>
                      <a:gd name="connsiteX134" fmla="*/ 215344 w 1309870"/>
                      <a:gd name="connsiteY134" fmla="*/ 445044 h 966653"/>
                      <a:gd name="connsiteX135" fmla="*/ 239271 w 1309870"/>
                      <a:gd name="connsiteY135" fmla="*/ 430687 h 966653"/>
                      <a:gd name="connsiteX136" fmla="*/ 244056 w 1309870"/>
                      <a:gd name="connsiteY136" fmla="*/ 378048 h 966653"/>
                      <a:gd name="connsiteX137" fmla="*/ 244056 w 1309870"/>
                      <a:gd name="connsiteY137" fmla="*/ 373262 h 966653"/>
                      <a:gd name="connsiteX138" fmla="*/ 248842 w 1309870"/>
                      <a:gd name="connsiteY138" fmla="*/ 373262 h 966653"/>
                      <a:gd name="connsiteX139" fmla="*/ 296696 w 1309870"/>
                      <a:gd name="connsiteY139" fmla="*/ 325408 h 966653"/>
                      <a:gd name="connsiteX140" fmla="*/ 315838 w 1309870"/>
                      <a:gd name="connsiteY140" fmla="*/ 301481 h 966653"/>
                      <a:gd name="connsiteX141" fmla="*/ 344550 w 1309870"/>
                      <a:gd name="connsiteY141" fmla="*/ 263198 h 966653"/>
                      <a:gd name="connsiteX142" fmla="*/ 325408 w 1309870"/>
                      <a:gd name="connsiteY142" fmla="*/ 306267 h 966653"/>
                      <a:gd name="connsiteX143" fmla="*/ 296696 w 1309870"/>
                      <a:gd name="connsiteY143" fmla="*/ 378048 h 966653"/>
                      <a:gd name="connsiteX144" fmla="*/ 253627 w 1309870"/>
                      <a:gd name="connsiteY144" fmla="*/ 535966 h 966653"/>
                      <a:gd name="connsiteX145" fmla="*/ 224914 w 1309870"/>
                      <a:gd name="connsiteY145" fmla="*/ 693885 h 966653"/>
                      <a:gd name="connsiteX146" fmla="*/ 224914 w 1309870"/>
                      <a:gd name="connsiteY146" fmla="*/ 713027 h 966653"/>
                      <a:gd name="connsiteX147" fmla="*/ 220129 w 1309870"/>
                      <a:gd name="connsiteY147" fmla="*/ 765667 h 966653"/>
                      <a:gd name="connsiteX148" fmla="*/ 220129 w 1309870"/>
                      <a:gd name="connsiteY148" fmla="*/ 780023 h 966653"/>
                      <a:gd name="connsiteX149" fmla="*/ 220129 w 1309870"/>
                      <a:gd name="connsiteY149" fmla="*/ 799164 h 966653"/>
                      <a:gd name="connsiteX150" fmla="*/ 220129 w 1309870"/>
                      <a:gd name="connsiteY150" fmla="*/ 799164 h 966653"/>
                      <a:gd name="connsiteX151" fmla="*/ 220129 w 1309870"/>
                      <a:gd name="connsiteY151" fmla="*/ 799164 h 966653"/>
                      <a:gd name="connsiteX152" fmla="*/ 200987 w 1309870"/>
                      <a:gd name="connsiteY152" fmla="*/ 808735 h 966653"/>
                      <a:gd name="connsiteX153" fmla="*/ 172275 w 1309870"/>
                      <a:gd name="connsiteY153" fmla="*/ 832662 h 966653"/>
                      <a:gd name="connsiteX154" fmla="*/ 177060 w 1309870"/>
                      <a:gd name="connsiteY154" fmla="*/ 885302 h 966653"/>
                      <a:gd name="connsiteX155" fmla="*/ 301481 w 1309870"/>
                      <a:gd name="connsiteY155" fmla="*/ 947512 h 966653"/>
                      <a:gd name="connsiteX156" fmla="*/ 339765 w 1309870"/>
                      <a:gd name="connsiteY156" fmla="*/ 952298 h 966653"/>
                      <a:gd name="connsiteX157" fmla="*/ 382833 w 1309870"/>
                      <a:gd name="connsiteY157" fmla="*/ 952298 h 966653"/>
                      <a:gd name="connsiteX158" fmla="*/ 387619 w 1309870"/>
                      <a:gd name="connsiteY158" fmla="*/ 952298 h 966653"/>
                      <a:gd name="connsiteX159" fmla="*/ 445044 w 1309870"/>
                      <a:gd name="connsiteY159" fmla="*/ 918800 h 966653"/>
                      <a:gd name="connsiteX160" fmla="*/ 445044 w 1309870"/>
                      <a:gd name="connsiteY160" fmla="*/ 918800 h 966653"/>
                      <a:gd name="connsiteX161" fmla="*/ 1052792 w 1309870"/>
                      <a:gd name="connsiteY161" fmla="*/ 488112 h 966653"/>
                      <a:gd name="connsiteX162" fmla="*/ 1052792 w 1309870"/>
                      <a:gd name="connsiteY162" fmla="*/ 502469 h 966653"/>
                      <a:gd name="connsiteX163" fmla="*/ 1052792 w 1309870"/>
                      <a:gd name="connsiteY163" fmla="*/ 488112 h 966653"/>
                      <a:gd name="connsiteX164" fmla="*/ 1052792 w 1309870"/>
                      <a:gd name="connsiteY164" fmla="*/ 488112 h 966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1309870" h="966653">
                        <a:moveTo>
                          <a:pt x="579035" y="952298"/>
                        </a:moveTo>
                        <a:cubicBezTo>
                          <a:pt x="550323" y="952298"/>
                          <a:pt x="526396" y="952298"/>
                          <a:pt x="497683" y="947512"/>
                        </a:cubicBezTo>
                        <a:cubicBezTo>
                          <a:pt x="478542" y="942727"/>
                          <a:pt x="459400" y="937941"/>
                          <a:pt x="440258" y="933156"/>
                        </a:cubicBezTo>
                        <a:cubicBezTo>
                          <a:pt x="421117" y="937941"/>
                          <a:pt x="401975" y="937941"/>
                          <a:pt x="382833" y="937941"/>
                        </a:cubicBezTo>
                        <a:lnTo>
                          <a:pt x="378048" y="937941"/>
                        </a:lnTo>
                        <a:cubicBezTo>
                          <a:pt x="363692" y="937941"/>
                          <a:pt x="349335" y="937941"/>
                          <a:pt x="334979" y="937941"/>
                        </a:cubicBezTo>
                        <a:cubicBezTo>
                          <a:pt x="320623" y="937941"/>
                          <a:pt x="306266" y="937941"/>
                          <a:pt x="291910" y="933156"/>
                        </a:cubicBezTo>
                        <a:cubicBezTo>
                          <a:pt x="244056" y="928371"/>
                          <a:pt x="181846" y="909229"/>
                          <a:pt x="157919" y="866160"/>
                        </a:cubicBezTo>
                        <a:cubicBezTo>
                          <a:pt x="148348" y="847019"/>
                          <a:pt x="143563" y="823091"/>
                          <a:pt x="153133" y="803950"/>
                        </a:cubicBezTo>
                        <a:cubicBezTo>
                          <a:pt x="157919" y="789594"/>
                          <a:pt x="172275" y="780023"/>
                          <a:pt x="186631" y="775237"/>
                        </a:cubicBezTo>
                        <a:cubicBezTo>
                          <a:pt x="191417" y="775237"/>
                          <a:pt x="196202" y="770452"/>
                          <a:pt x="196202" y="770452"/>
                        </a:cubicBezTo>
                        <a:cubicBezTo>
                          <a:pt x="196202" y="765667"/>
                          <a:pt x="196202" y="760881"/>
                          <a:pt x="196202" y="756096"/>
                        </a:cubicBezTo>
                        <a:cubicBezTo>
                          <a:pt x="196202" y="751310"/>
                          <a:pt x="196202" y="746525"/>
                          <a:pt x="196202" y="746525"/>
                        </a:cubicBezTo>
                        <a:cubicBezTo>
                          <a:pt x="196202" y="727383"/>
                          <a:pt x="200987" y="713027"/>
                          <a:pt x="200987" y="693885"/>
                        </a:cubicBezTo>
                        <a:cubicBezTo>
                          <a:pt x="200987" y="689100"/>
                          <a:pt x="200987" y="679529"/>
                          <a:pt x="200987" y="674744"/>
                        </a:cubicBezTo>
                        <a:cubicBezTo>
                          <a:pt x="205773" y="626889"/>
                          <a:pt x="215344" y="579035"/>
                          <a:pt x="229700" y="516825"/>
                        </a:cubicBezTo>
                        <a:cubicBezTo>
                          <a:pt x="244056" y="459400"/>
                          <a:pt x="258412" y="401975"/>
                          <a:pt x="272769" y="358906"/>
                        </a:cubicBezTo>
                        <a:cubicBezTo>
                          <a:pt x="277554" y="344550"/>
                          <a:pt x="282339" y="334979"/>
                          <a:pt x="287125" y="320623"/>
                        </a:cubicBezTo>
                        <a:cubicBezTo>
                          <a:pt x="272769" y="334979"/>
                          <a:pt x="258412" y="349335"/>
                          <a:pt x="244056" y="363692"/>
                        </a:cubicBezTo>
                        <a:cubicBezTo>
                          <a:pt x="248842" y="387619"/>
                          <a:pt x="248842" y="406760"/>
                          <a:pt x="234485" y="421117"/>
                        </a:cubicBezTo>
                        <a:cubicBezTo>
                          <a:pt x="224914" y="435473"/>
                          <a:pt x="215344" y="440258"/>
                          <a:pt x="200987" y="440258"/>
                        </a:cubicBezTo>
                        <a:cubicBezTo>
                          <a:pt x="172275" y="440258"/>
                          <a:pt x="148348" y="411546"/>
                          <a:pt x="143563" y="401975"/>
                        </a:cubicBezTo>
                        <a:cubicBezTo>
                          <a:pt x="143563" y="401975"/>
                          <a:pt x="138777" y="397190"/>
                          <a:pt x="133991" y="392404"/>
                        </a:cubicBezTo>
                        <a:cubicBezTo>
                          <a:pt x="129206" y="387619"/>
                          <a:pt x="124421" y="382833"/>
                          <a:pt x="124421" y="382833"/>
                        </a:cubicBezTo>
                        <a:cubicBezTo>
                          <a:pt x="114850" y="378048"/>
                          <a:pt x="105279" y="368477"/>
                          <a:pt x="100494" y="358906"/>
                        </a:cubicBezTo>
                        <a:cubicBezTo>
                          <a:pt x="90923" y="349335"/>
                          <a:pt x="81352" y="339764"/>
                          <a:pt x="71781" y="334979"/>
                        </a:cubicBezTo>
                        <a:cubicBezTo>
                          <a:pt x="66996" y="334979"/>
                          <a:pt x="66996" y="330194"/>
                          <a:pt x="62210" y="330194"/>
                        </a:cubicBezTo>
                        <a:cubicBezTo>
                          <a:pt x="57425" y="330194"/>
                          <a:pt x="57425" y="325408"/>
                          <a:pt x="52640" y="325408"/>
                        </a:cubicBezTo>
                        <a:lnTo>
                          <a:pt x="52640" y="325408"/>
                        </a:lnTo>
                        <a:cubicBezTo>
                          <a:pt x="33498" y="315837"/>
                          <a:pt x="4785" y="291910"/>
                          <a:pt x="0" y="267983"/>
                        </a:cubicBezTo>
                        <a:cubicBezTo>
                          <a:pt x="0" y="258412"/>
                          <a:pt x="0" y="244056"/>
                          <a:pt x="9571" y="239271"/>
                        </a:cubicBezTo>
                        <a:cubicBezTo>
                          <a:pt x="19141" y="224914"/>
                          <a:pt x="38283" y="220129"/>
                          <a:pt x="57425" y="224914"/>
                        </a:cubicBezTo>
                        <a:cubicBezTo>
                          <a:pt x="66996" y="205773"/>
                          <a:pt x="86137" y="186631"/>
                          <a:pt x="95708" y="172275"/>
                        </a:cubicBezTo>
                        <a:cubicBezTo>
                          <a:pt x="100494" y="167490"/>
                          <a:pt x="105279" y="162704"/>
                          <a:pt x="110064" y="157919"/>
                        </a:cubicBezTo>
                        <a:cubicBezTo>
                          <a:pt x="133991" y="129206"/>
                          <a:pt x="157919" y="100494"/>
                          <a:pt x="191417" y="76567"/>
                        </a:cubicBezTo>
                        <a:cubicBezTo>
                          <a:pt x="224914" y="52640"/>
                          <a:pt x="272769" y="38283"/>
                          <a:pt x="325408" y="38283"/>
                        </a:cubicBezTo>
                        <a:cubicBezTo>
                          <a:pt x="349335" y="38283"/>
                          <a:pt x="368477" y="43069"/>
                          <a:pt x="392404" y="47854"/>
                        </a:cubicBezTo>
                        <a:cubicBezTo>
                          <a:pt x="401975" y="33498"/>
                          <a:pt x="411546" y="23927"/>
                          <a:pt x="421117" y="14356"/>
                        </a:cubicBezTo>
                        <a:cubicBezTo>
                          <a:pt x="435473" y="4785"/>
                          <a:pt x="454615" y="0"/>
                          <a:pt x="478542" y="0"/>
                        </a:cubicBezTo>
                        <a:cubicBezTo>
                          <a:pt x="507254" y="0"/>
                          <a:pt x="535967" y="9571"/>
                          <a:pt x="564679" y="14356"/>
                        </a:cubicBezTo>
                        <a:lnTo>
                          <a:pt x="569464" y="14356"/>
                        </a:lnTo>
                        <a:cubicBezTo>
                          <a:pt x="574250" y="14356"/>
                          <a:pt x="574250" y="19142"/>
                          <a:pt x="574250" y="19142"/>
                        </a:cubicBezTo>
                        <a:cubicBezTo>
                          <a:pt x="574250" y="19142"/>
                          <a:pt x="574250" y="19142"/>
                          <a:pt x="574250" y="23927"/>
                        </a:cubicBezTo>
                        <a:cubicBezTo>
                          <a:pt x="579035" y="23927"/>
                          <a:pt x="583821" y="28712"/>
                          <a:pt x="593392" y="28712"/>
                        </a:cubicBezTo>
                        <a:cubicBezTo>
                          <a:pt x="622104" y="33498"/>
                          <a:pt x="650817" y="38283"/>
                          <a:pt x="684315" y="38283"/>
                        </a:cubicBezTo>
                        <a:cubicBezTo>
                          <a:pt x="693886" y="38283"/>
                          <a:pt x="698671" y="38283"/>
                          <a:pt x="708242" y="38283"/>
                        </a:cubicBezTo>
                        <a:cubicBezTo>
                          <a:pt x="770452" y="33498"/>
                          <a:pt x="823092" y="43069"/>
                          <a:pt x="899658" y="66996"/>
                        </a:cubicBezTo>
                        <a:cubicBezTo>
                          <a:pt x="966654" y="86137"/>
                          <a:pt x="1028865" y="133992"/>
                          <a:pt x="1076719" y="172275"/>
                        </a:cubicBezTo>
                        <a:cubicBezTo>
                          <a:pt x="1081504" y="177060"/>
                          <a:pt x="1091075" y="181846"/>
                          <a:pt x="1095860" y="191417"/>
                        </a:cubicBezTo>
                        <a:cubicBezTo>
                          <a:pt x="1129359" y="220129"/>
                          <a:pt x="1167642" y="253627"/>
                          <a:pt x="1205925" y="272769"/>
                        </a:cubicBezTo>
                        <a:cubicBezTo>
                          <a:pt x="1215496" y="272769"/>
                          <a:pt x="1229852" y="272769"/>
                          <a:pt x="1244209" y="267983"/>
                        </a:cubicBezTo>
                        <a:cubicBezTo>
                          <a:pt x="1253779" y="263198"/>
                          <a:pt x="1263350" y="263198"/>
                          <a:pt x="1272921" y="263198"/>
                        </a:cubicBezTo>
                        <a:cubicBezTo>
                          <a:pt x="1292063" y="267983"/>
                          <a:pt x="1301633" y="287125"/>
                          <a:pt x="1306419" y="306267"/>
                        </a:cubicBezTo>
                        <a:cubicBezTo>
                          <a:pt x="1315990" y="354121"/>
                          <a:pt x="1306419" y="406760"/>
                          <a:pt x="1268136" y="464185"/>
                        </a:cubicBezTo>
                        <a:cubicBezTo>
                          <a:pt x="1225067" y="531181"/>
                          <a:pt x="1167642" y="574250"/>
                          <a:pt x="1110217" y="583821"/>
                        </a:cubicBezTo>
                        <a:cubicBezTo>
                          <a:pt x="1105431" y="583821"/>
                          <a:pt x="1100646" y="583821"/>
                          <a:pt x="1095860" y="583821"/>
                        </a:cubicBezTo>
                        <a:lnTo>
                          <a:pt x="1095860" y="583821"/>
                        </a:lnTo>
                        <a:cubicBezTo>
                          <a:pt x="1071933" y="583821"/>
                          <a:pt x="1057577" y="574250"/>
                          <a:pt x="1048006" y="555108"/>
                        </a:cubicBezTo>
                        <a:cubicBezTo>
                          <a:pt x="1048006" y="550323"/>
                          <a:pt x="1043221" y="545537"/>
                          <a:pt x="1043221" y="540752"/>
                        </a:cubicBezTo>
                        <a:cubicBezTo>
                          <a:pt x="1043221" y="555108"/>
                          <a:pt x="1043221" y="574250"/>
                          <a:pt x="1043221" y="588606"/>
                        </a:cubicBezTo>
                        <a:lnTo>
                          <a:pt x="1043221" y="593392"/>
                        </a:lnTo>
                        <a:cubicBezTo>
                          <a:pt x="1043221" y="622104"/>
                          <a:pt x="1043221" y="650817"/>
                          <a:pt x="1038435" y="679529"/>
                        </a:cubicBezTo>
                        <a:cubicBezTo>
                          <a:pt x="1062363" y="703456"/>
                          <a:pt x="1076719" y="727383"/>
                          <a:pt x="1086290" y="751310"/>
                        </a:cubicBezTo>
                        <a:cubicBezTo>
                          <a:pt x="1095860" y="794379"/>
                          <a:pt x="1086290" y="837448"/>
                          <a:pt x="1052792" y="866160"/>
                        </a:cubicBezTo>
                        <a:cubicBezTo>
                          <a:pt x="1014508" y="899658"/>
                          <a:pt x="966654" y="914014"/>
                          <a:pt x="909229" y="914014"/>
                        </a:cubicBezTo>
                        <a:cubicBezTo>
                          <a:pt x="899658" y="914014"/>
                          <a:pt x="890088" y="914014"/>
                          <a:pt x="875731" y="914014"/>
                        </a:cubicBezTo>
                        <a:cubicBezTo>
                          <a:pt x="866161" y="914014"/>
                          <a:pt x="856589" y="914014"/>
                          <a:pt x="842233" y="914014"/>
                        </a:cubicBezTo>
                        <a:cubicBezTo>
                          <a:pt x="789594" y="937941"/>
                          <a:pt x="722598" y="957083"/>
                          <a:pt x="655602" y="966654"/>
                        </a:cubicBezTo>
                        <a:cubicBezTo>
                          <a:pt x="636460" y="947512"/>
                          <a:pt x="607748" y="952298"/>
                          <a:pt x="579035" y="952298"/>
                        </a:cubicBezTo>
                        <a:close/>
                        <a:moveTo>
                          <a:pt x="445044" y="918800"/>
                        </a:moveTo>
                        <a:lnTo>
                          <a:pt x="445044" y="918800"/>
                        </a:lnTo>
                        <a:cubicBezTo>
                          <a:pt x="464185" y="923585"/>
                          <a:pt x="483327" y="928371"/>
                          <a:pt x="502469" y="933156"/>
                        </a:cubicBezTo>
                        <a:cubicBezTo>
                          <a:pt x="526396" y="937941"/>
                          <a:pt x="555108" y="937941"/>
                          <a:pt x="579035" y="937941"/>
                        </a:cubicBezTo>
                        <a:cubicBezTo>
                          <a:pt x="607748" y="937941"/>
                          <a:pt x="636460" y="937941"/>
                          <a:pt x="665173" y="933156"/>
                        </a:cubicBezTo>
                        <a:cubicBezTo>
                          <a:pt x="732169" y="923585"/>
                          <a:pt x="794379" y="904444"/>
                          <a:pt x="851804" y="880517"/>
                        </a:cubicBezTo>
                        <a:lnTo>
                          <a:pt x="851804" y="880517"/>
                        </a:lnTo>
                        <a:lnTo>
                          <a:pt x="851804" y="880517"/>
                        </a:lnTo>
                        <a:cubicBezTo>
                          <a:pt x="861375" y="880517"/>
                          <a:pt x="875731" y="880517"/>
                          <a:pt x="885302" y="880517"/>
                        </a:cubicBezTo>
                        <a:cubicBezTo>
                          <a:pt x="894873" y="880517"/>
                          <a:pt x="909229" y="880517"/>
                          <a:pt x="918800" y="880517"/>
                        </a:cubicBezTo>
                        <a:cubicBezTo>
                          <a:pt x="971440" y="880517"/>
                          <a:pt x="1019294" y="866160"/>
                          <a:pt x="1052792" y="832662"/>
                        </a:cubicBezTo>
                        <a:cubicBezTo>
                          <a:pt x="1081504" y="808735"/>
                          <a:pt x="1091075" y="765667"/>
                          <a:pt x="1081504" y="727383"/>
                        </a:cubicBezTo>
                        <a:cubicBezTo>
                          <a:pt x="1076719" y="703456"/>
                          <a:pt x="1062363" y="679529"/>
                          <a:pt x="1038435" y="660387"/>
                        </a:cubicBezTo>
                        <a:lnTo>
                          <a:pt x="1038435" y="660387"/>
                        </a:lnTo>
                        <a:lnTo>
                          <a:pt x="1038435" y="655602"/>
                        </a:lnTo>
                        <a:cubicBezTo>
                          <a:pt x="1043221" y="626889"/>
                          <a:pt x="1043221" y="598177"/>
                          <a:pt x="1043221" y="569464"/>
                        </a:cubicBezTo>
                        <a:lnTo>
                          <a:pt x="1043221" y="564679"/>
                        </a:lnTo>
                        <a:cubicBezTo>
                          <a:pt x="1043221" y="535966"/>
                          <a:pt x="1043221" y="507254"/>
                          <a:pt x="1043221" y="473756"/>
                        </a:cubicBezTo>
                        <a:lnTo>
                          <a:pt x="1043221" y="464185"/>
                        </a:lnTo>
                        <a:lnTo>
                          <a:pt x="1052792" y="473756"/>
                        </a:lnTo>
                        <a:cubicBezTo>
                          <a:pt x="1057577" y="478542"/>
                          <a:pt x="1057577" y="478542"/>
                          <a:pt x="1062363" y="483327"/>
                        </a:cubicBezTo>
                        <a:lnTo>
                          <a:pt x="1067148" y="488112"/>
                        </a:lnTo>
                        <a:lnTo>
                          <a:pt x="1067148" y="492898"/>
                        </a:lnTo>
                        <a:cubicBezTo>
                          <a:pt x="1067148" y="507254"/>
                          <a:pt x="1062363" y="526396"/>
                          <a:pt x="1067148" y="540752"/>
                        </a:cubicBezTo>
                        <a:cubicBezTo>
                          <a:pt x="1071933" y="559894"/>
                          <a:pt x="1091075" y="564679"/>
                          <a:pt x="1105431" y="564679"/>
                        </a:cubicBezTo>
                        <a:lnTo>
                          <a:pt x="1105431" y="564679"/>
                        </a:lnTo>
                        <a:cubicBezTo>
                          <a:pt x="1110217" y="564679"/>
                          <a:pt x="1115002" y="564679"/>
                          <a:pt x="1119787" y="564679"/>
                        </a:cubicBezTo>
                        <a:cubicBezTo>
                          <a:pt x="1177213" y="555108"/>
                          <a:pt x="1229852" y="512039"/>
                          <a:pt x="1268136" y="449829"/>
                        </a:cubicBezTo>
                        <a:cubicBezTo>
                          <a:pt x="1306419" y="392404"/>
                          <a:pt x="1315990" y="344550"/>
                          <a:pt x="1306419" y="296696"/>
                        </a:cubicBezTo>
                        <a:cubicBezTo>
                          <a:pt x="1301633" y="282339"/>
                          <a:pt x="1292063" y="263198"/>
                          <a:pt x="1282492" y="263198"/>
                        </a:cubicBezTo>
                        <a:cubicBezTo>
                          <a:pt x="1272921" y="263198"/>
                          <a:pt x="1268136" y="263198"/>
                          <a:pt x="1258565" y="267983"/>
                        </a:cubicBezTo>
                        <a:cubicBezTo>
                          <a:pt x="1244209" y="272769"/>
                          <a:pt x="1229852" y="272769"/>
                          <a:pt x="1215496" y="272769"/>
                        </a:cubicBezTo>
                        <a:lnTo>
                          <a:pt x="1215496" y="272769"/>
                        </a:lnTo>
                        <a:cubicBezTo>
                          <a:pt x="1172427" y="253627"/>
                          <a:pt x="1138929" y="220129"/>
                          <a:pt x="1100646" y="191417"/>
                        </a:cubicBezTo>
                        <a:cubicBezTo>
                          <a:pt x="1095860" y="186631"/>
                          <a:pt x="1086290" y="181846"/>
                          <a:pt x="1081504" y="172275"/>
                        </a:cubicBezTo>
                        <a:cubicBezTo>
                          <a:pt x="1033650" y="129206"/>
                          <a:pt x="976225" y="86137"/>
                          <a:pt x="909229" y="66996"/>
                        </a:cubicBezTo>
                        <a:cubicBezTo>
                          <a:pt x="832662" y="47854"/>
                          <a:pt x="780023" y="38283"/>
                          <a:pt x="722598" y="38283"/>
                        </a:cubicBezTo>
                        <a:cubicBezTo>
                          <a:pt x="713027" y="38283"/>
                          <a:pt x="703456" y="38283"/>
                          <a:pt x="698671" y="38283"/>
                        </a:cubicBezTo>
                        <a:cubicBezTo>
                          <a:pt x="665173" y="38283"/>
                          <a:pt x="636460" y="33498"/>
                          <a:pt x="607748" y="28712"/>
                        </a:cubicBezTo>
                        <a:cubicBezTo>
                          <a:pt x="598177" y="28712"/>
                          <a:pt x="588606" y="23927"/>
                          <a:pt x="579035" y="23927"/>
                        </a:cubicBezTo>
                        <a:lnTo>
                          <a:pt x="559894" y="19142"/>
                        </a:lnTo>
                        <a:lnTo>
                          <a:pt x="574250" y="14356"/>
                        </a:lnTo>
                        <a:cubicBezTo>
                          <a:pt x="550323" y="9571"/>
                          <a:pt x="521610" y="0"/>
                          <a:pt x="497683" y="0"/>
                        </a:cubicBezTo>
                        <a:cubicBezTo>
                          <a:pt x="478542" y="0"/>
                          <a:pt x="459400" y="4785"/>
                          <a:pt x="445044" y="14356"/>
                        </a:cubicBezTo>
                        <a:cubicBezTo>
                          <a:pt x="435473" y="19142"/>
                          <a:pt x="425902" y="33498"/>
                          <a:pt x="416331" y="47854"/>
                        </a:cubicBezTo>
                        <a:lnTo>
                          <a:pt x="416331" y="52640"/>
                        </a:lnTo>
                        <a:lnTo>
                          <a:pt x="411546" y="52640"/>
                        </a:lnTo>
                        <a:cubicBezTo>
                          <a:pt x="392404" y="47854"/>
                          <a:pt x="368477" y="43069"/>
                          <a:pt x="344550" y="43069"/>
                        </a:cubicBezTo>
                        <a:cubicBezTo>
                          <a:pt x="296696" y="43069"/>
                          <a:pt x="253627" y="57425"/>
                          <a:pt x="220129" y="81352"/>
                        </a:cubicBezTo>
                        <a:cubicBezTo>
                          <a:pt x="191417" y="105279"/>
                          <a:pt x="162704" y="133992"/>
                          <a:pt x="138777" y="162704"/>
                        </a:cubicBezTo>
                        <a:cubicBezTo>
                          <a:pt x="133991" y="167490"/>
                          <a:pt x="129206" y="172275"/>
                          <a:pt x="124421" y="177060"/>
                        </a:cubicBezTo>
                        <a:cubicBezTo>
                          <a:pt x="110064" y="191417"/>
                          <a:pt x="90923" y="210558"/>
                          <a:pt x="81352" y="234485"/>
                        </a:cubicBezTo>
                        <a:lnTo>
                          <a:pt x="81352" y="239271"/>
                        </a:lnTo>
                        <a:lnTo>
                          <a:pt x="76567" y="239271"/>
                        </a:lnTo>
                        <a:cubicBezTo>
                          <a:pt x="71781" y="239271"/>
                          <a:pt x="66996" y="239271"/>
                          <a:pt x="66996" y="239271"/>
                        </a:cubicBezTo>
                        <a:cubicBezTo>
                          <a:pt x="57425" y="239271"/>
                          <a:pt x="43068" y="239271"/>
                          <a:pt x="33498" y="253627"/>
                        </a:cubicBezTo>
                        <a:cubicBezTo>
                          <a:pt x="28712" y="258412"/>
                          <a:pt x="23927" y="267983"/>
                          <a:pt x="28712" y="277554"/>
                        </a:cubicBezTo>
                        <a:cubicBezTo>
                          <a:pt x="33498" y="296696"/>
                          <a:pt x="62210" y="315837"/>
                          <a:pt x="76567" y="325408"/>
                        </a:cubicBezTo>
                        <a:lnTo>
                          <a:pt x="76567" y="325408"/>
                        </a:lnTo>
                        <a:cubicBezTo>
                          <a:pt x="81352" y="330194"/>
                          <a:pt x="81352" y="330194"/>
                          <a:pt x="86137" y="334979"/>
                        </a:cubicBezTo>
                        <a:cubicBezTo>
                          <a:pt x="90923" y="334979"/>
                          <a:pt x="90923" y="339764"/>
                          <a:pt x="95708" y="339764"/>
                        </a:cubicBezTo>
                        <a:cubicBezTo>
                          <a:pt x="105279" y="349335"/>
                          <a:pt x="114850" y="354121"/>
                          <a:pt x="124421" y="363692"/>
                        </a:cubicBezTo>
                        <a:cubicBezTo>
                          <a:pt x="133991" y="373262"/>
                          <a:pt x="143563" y="378048"/>
                          <a:pt x="148348" y="387619"/>
                        </a:cubicBezTo>
                        <a:cubicBezTo>
                          <a:pt x="153133" y="392404"/>
                          <a:pt x="157919" y="392404"/>
                          <a:pt x="157919" y="397190"/>
                        </a:cubicBezTo>
                        <a:cubicBezTo>
                          <a:pt x="157919" y="401975"/>
                          <a:pt x="162704" y="401975"/>
                          <a:pt x="167490" y="406760"/>
                        </a:cubicBezTo>
                        <a:cubicBezTo>
                          <a:pt x="181846" y="425902"/>
                          <a:pt x="200987" y="445044"/>
                          <a:pt x="215344" y="445044"/>
                        </a:cubicBezTo>
                        <a:cubicBezTo>
                          <a:pt x="224914" y="445044"/>
                          <a:pt x="229700" y="440258"/>
                          <a:pt x="239271" y="430687"/>
                        </a:cubicBezTo>
                        <a:cubicBezTo>
                          <a:pt x="248842" y="416331"/>
                          <a:pt x="248842" y="401975"/>
                          <a:pt x="244056" y="378048"/>
                        </a:cubicBezTo>
                        <a:lnTo>
                          <a:pt x="244056" y="373262"/>
                        </a:lnTo>
                        <a:lnTo>
                          <a:pt x="248842" y="373262"/>
                        </a:lnTo>
                        <a:cubicBezTo>
                          <a:pt x="267983" y="358906"/>
                          <a:pt x="282339" y="344550"/>
                          <a:pt x="296696" y="325408"/>
                        </a:cubicBezTo>
                        <a:cubicBezTo>
                          <a:pt x="301481" y="315837"/>
                          <a:pt x="311052" y="311052"/>
                          <a:pt x="315838" y="301481"/>
                        </a:cubicBezTo>
                        <a:lnTo>
                          <a:pt x="344550" y="263198"/>
                        </a:lnTo>
                        <a:lnTo>
                          <a:pt x="325408" y="306267"/>
                        </a:lnTo>
                        <a:cubicBezTo>
                          <a:pt x="315838" y="330194"/>
                          <a:pt x="306266" y="354121"/>
                          <a:pt x="296696" y="378048"/>
                        </a:cubicBezTo>
                        <a:cubicBezTo>
                          <a:pt x="282339" y="421117"/>
                          <a:pt x="267983" y="478542"/>
                          <a:pt x="253627" y="535966"/>
                        </a:cubicBezTo>
                        <a:cubicBezTo>
                          <a:pt x="239271" y="598177"/>
                          <a:pt x="229700" y="646031"/>
                          <a:pt x="224914" y="693885"/>
                        </a:cubicBezTo>
                        <a:cubicBezTo>
                          <a:pt x="224914" y="698671"/>
                          <a:pt x="224914" y="708242"/>
                          <a:pt x="224914" y="713027"/>
                        </a:cubicBezTo>
                        <a:cubicBezTo>
                          <a:pt x="224914" y="732169"/>
                          <a:pt x="220129" y="746525"/>
                          <a:pt x="220129" y="765667"/>
                        </a:cubicBezTo>
                        <a:cubicBezTo>
                          <a:pt x="220129" y="770452"/>
                          <a:pt x="220129" y="775237"/>
                          <a:pt x="220129" y="780023"/>
                        </a:cubicBezTo>
                        <a:cubicBezTo>
                          <a:pt x="220129" y="784808"/>
                          <a:pt x="220129" y="789594"/>
                          <a:pt x="220129" y="799164"/>
                        </a:cubicBezTo>
                        <a:lnTo>
                          <a:pt x="220129" y="799164"/>
                        </a:lnTo>
                        <a:lnTo>
                          <a:pt x="220129" y="799164"/>
                        </a:lnTo>
                        <a:cubicBezTo>
                          <a:pt x="215344" y="803950"/>
                          <a:pt x="210558" y="808735"/>
                          <a:pt x="200987" y="808735"/>
                        </a:cubicBezTo>
                        <a:cubicBezTo>
                          <a:pt x="186631" y="813521"/>
                          <a:pt x="177060" y="823091"/>
                          <a:pt x="172275" y="832662"/>
                        </a:cubicBezTo>
                        <a:cubicBezTo>
                          <a:pt x="167490" y="847019"/>
                          <a:pt x="167490" y="866160"/>
                          <a:pt x="177060" y="885302"/>
                        </a:cubicBezTo>
                        <a:cubicBezTo>
                          <a:pt x="200987" y="923585"/>
                          <a:pt x="258412" y="942727"/>
                          <a:pt x="301481" y="947512"/>
                        </a:cubicBezTo>
                        <a:cubicBezTo>
                          <a:pt x="315838" y="947512"/>
                          <a:pt x="325408" y="952298"/>
                          <a:pt x="339765" y="952298"/>
                        </a:cubicBezTo>
                        <a:cubicBezTo>
                          <a:pt x="354121" y="952298"/>
                          <a:pt x="368477" y="952298"/>
                          <a:pt x="382833" y="952298"/>
                        </a:cubicBezTo>
                        <a:lnTo>
                          <a:pt x="387619" y="952298"/>
                        </a:lnTo>
                        <a:cubicBezTo>
                          <a:pt x="401975" y="923585"/>
                          <a:pt x="421117" y="923585"/>
                          <a:pt x="445044" y="918800"/>
                        </a:cubicBezTo>
                        <a:lnTo>
                          <a:pt x="445044" y="918800"/>
                        </a:lnTo>
                        <a:close/>
                        <a:moveTo>
                          <a:pt x="1052792" y="488112"/>
                        </a:moveTo>
                        <a:cubicBezTo>
                          <a:pt x="1052792" y="492898"/>
                          <a:pt x="1052792" y="497683"/>
                          <a:pt x="1052792" y="502469"/>
                        </a:cubicBezTo>
                        <a:cubicBezTo>
                          <a:pt x="1052792" y="497683"/>
                          <a:pt x="1052792" y="492898"/>
                          <a:pt x="1052792" y="488112"/>
                        </a:cubicBezTo>
                        <a:cubicBezTo>
                          <a:pt x="1052792" y="488112"/>
                          <a:pt x="1052792" y="488112"/>
                          <a:pt x="1052792" y="488112"/>
                        </a:cubicBezTo>
                        <a:close/>
                      </a:path>
                    </a:pathLst>
                  </a:custGeom>
                  <a:solidFill>
                    <a:srgbClr val="007481"/>
                  </a:solidFill>
                  <a:ln w="47824" cap="flat">
                    <a:noFill/>
                    <a:prstDash val="solid"/>
                    <a:miter/>
                  </a:ln>
                </p:spPr>
                <p:txBody>
                  <a:bodyPr rtlCol="0" anchor="ctr"/>
                  <a:lstStyle/>
                  <a:p>
                    <a:endParaRPr lang="en-US"/>
                  </a:p>
                </p:txBody>
              </p:sp>
            </p:grpSp>
            <p:sp>
              <p:nvSpPr>
                <p:cNvPr id="242" name="Freeform: Shape 241">
                  <a:extLst>
                    <a:ext uri="{FF2B5EF4-FFF2-40B4-BE49-F238E27FC236}">
                      <a16:creationId xmlns:a16="http://schemas.microsoft.com/office/drawing/2014/main" xmlns="" id="{AA8B25F9-7882-478E-8C06-A3F87F03281B}"/>
                    </a:ext>
                  </a:extLst>
                </p:cNvPr>
                <p:cNvSpPr/>
                <p:nvPr/>
              </p:nvSpPr>
              <p:spPr>
                <a:xfrm>
                  <a:off x="8551113" y="7534018"/>
                  <a:ext cx="286619" cy="101766"/>
                </a:xfrm>
                <a:custGeom>
                  <a:avLst/>
                  <a:gdLst>
                    <a:gd name="connsiteX0" fmla="*/ 281834 w 286619"/>
                    <a:gd name="connsiteY0" fmla="*/ 39556 h 101766"/>
                    <a:gd name="connsiteX1" fmla="*/ 166984 w 286619"/>
                    <a:gd name="connsiteY1" fmla="*/ 15629 h 101766"/>
                    <a:gd name="connsiteX2" fmla="*/ 80847 w 286619"/>
                    <a:gd name="connsiteY2" fmla="*/ 1273 h 101766"/>
                    <a:gd name="connsiteX3" fmla="*/ 13851 w 286619"/>
                    <a:gd name="connsiteY3" fmla="*/ 34771 h 101766"/>
                    <a:gd name="connsiteX4" fmla="*/ 4280 w 286619"/>
                    <a:gd name="connsiteY4" fmla="*/ 101767 h 101766"/>
                    <a:gd name="connsiteX5" fmla="*/ 9066 w 286619"/>
                    <a:gd name="connsiteY5" fmla="*/ 101767 h 101766"/>
                    <a:gd name="connsiteX6" fmla="*/ 37778 w 286619"/>
                    <a:gd name="connsiteY6" fmla="*/ 29985 h 101766"/>
                    <a:gd name="connsiteX7" fmla="*/ 123916 w 286619"/>
                    <a:gd name="connsiteY7" fmla="*/ 20415 h 101766"/>
                    <a:gd name="connsiteX8" fmla="*/ 200483 w 286619"/>
                    <a:gd name="connsiteY8" fmla="*/ 49127 h 101766"/>
                    <a:gd name="connsiteX9" fmla="*/ 286620 w 286619"/>
                    <a:gd name="connsiteY9" fmla="*/ 53912 h 101766"/>
                    <a:gd name="connsiteX10" fmla="*/ 281834 w 286619"/>
                    <a:gd name="connsiteY10" fmla="*/ 39556 h 10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6619" h="101766">
                      <a:moveTo>
                        <a:pt x="281834" y="39556"/>
                      </a:moveTo>
                      <a:cubicBezTo>
                        <a:pt x="243551" y="29985"/>
                        <a:pt x="205268" y="29985"/>
                        <a:pt x="166984" y="15629"/>
                      </a:cubicBezTo>
                      <a:cubicBezTo>
                        <a:pt x="138272" y="6058"/>
                        <a:pt x="109560" y="-3513"/>
                        <a:pt x="80847" y="1273"/>
                      </a:cubicBezTo>
                      <a:cubicBezTo>
                        <a:pt x="56920" y="6058"/>
                        <a:pt x="32993" y="15629"/>
                        <a:pt x="13851" y="34771"/>
                      </a:cubicBezTo>
                      <a:cubicBezTo>
                        <a:pt x="-5291" y="53912"/>
                        <a:pt x="-505" y="77839"/>
                        <a:pt x="4280" y="101767"/>
                      </a:cubicBezTo>
                      <a:cubicBezTo>
                        <a:pt x="4280" y="101767"/>
                        <a:pt x="4280" y="101767"/>
                        <a:pt x="9066" y="101767"/>
                      </a:cubicBezTo>
                      <a:cubicBezTo>
                        <a:pt x="13851" y="73054"/>
                        <a:pt x="9066" y="49127"/>
                        <a:pt x="37778" y="29985"/>
                      </a:cubicBezTo>
                      <a:cubicBezTo>
                        <a:pt x="61705" y="15629"/>
                        <a:pt x="95203" y="15629"/>
                        <a:pt x="123916" y="20415"/>
                      </a:cubicBezTo>
                      <a:cubicBezTo>
                        <a:pt x="147843" y="25200"/>
                        <a:pt x="171770" y="39556"/>
                        <a:pt x="200483" y="49127"/>
                      </a:cubicBezTo>
                      <a:cubicBezTo>
                        <a:pt x="229195" y="58698"/>
                        <a:pt x="257907" y="58698"/>
                        <a:pt x="286620" y="53912"/>
                      </a:cubicBezTo>
                      <a:cubicBezTo>
                        <a:pt x="286620" y="44342"/>
                        <a:pt x="286620" y="39556"/>
                        <a:pt x="281834" y="39556"/>
                      </a:cubicBezTo>
                      <a:close/>
                    </a:path>
                  </a:pathLst>
                </a:custGeom>
                <a:solidFill>
                  <a:srgbClr val="007481"/>
                </a:solidFill>
                <a:ln w="47824" cap="flat">
                  <a:no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xmlns="" id="{AB499CC5-23E0-4C3A-A161-87E0D808F242}"/>
                    </a:ext>
                  </a:extLst>
                </p:cNvPr>
                <p:cNvSpPr/>
                <p:nvPr/>
              </p:nvSpPr>
              <p:spPr>
                <a:xfrm>
                  <a:off x="8426187" y="7750635"/>
                  <a:ext cx="68873" cy="133991"/>
                </a:xfrm>
                <a:custGeom>
                  <a:avLst/>
                  <a:gdLst>
                    <a:gd name="connsiteX0" fmla="*/ 66996 w 68873"/>
                    <a:gd name="connsiteY0" fmla="*/ 0 h 133991"/>
                    <a:gd name="connsiteX1" fmla="*/ 66996 w 68873"/>
                    <a:gd name="connsiteY1" fmla="*/ 0 h 133991"/>
                    <a:gd name="connsiteX2" fmla="*/ 43069 w 68873"/>
                    <a:gd name="connsiteY2" fmla="*/ 76567 h 133991"/>
                    <a:gd name="connsiteX3" fmla="*/ 0 w 68873"/>
                    <a:gd name="connsiteY3" fmla="*/ 129206 h 133991"/>
                    <a:gd name="connsiteX4" fmla="*/ 4785 w 68873"/>
                    <a:gd name="connsiteY4" fmla="*/ 133992 h 133991"/>
                    <a:gd name="connsiteX5" fmla="*/ 57425 w 68873"/>
                    <a:gd name="connsiteY5" fmla="*/ 81352 h 133991"/>
                    <a:gd name="connsiteX6" fmla="*/ 66996 w 68873"/>
                    <a:gd name="connsiteY6" fmla="*/ 0 h 13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873" h="133991">
                      <a:moveTo>
                        <a:pt x="66996" y="0"/>
                      </a:moveTo>
                      <a:cubicBezTo>
                        <a:pt x="66996" y="0"/>
                        <a:pt x="62211" y="0"/>
                        <a:pt x="66996" y="0"/>
                      </a:cubicBezTo>
                      <a:cubicBezTo>
                        <a:pt x="57425" y="23927"/>
                        <a:pt x="57425" y="52640"/>
                        <a:pt x="43069" y="76567"/>
                      </a:cubicBezTo>
                      <a:cubicBezTo>
                        <a:pt x="28712" y="95708"/>
                        <a:pt x="9571" y="110065"/>
                        <a:pt x="0" y="129206"/>
                      </a:cubicBezTo>
                      <a:cubicBezTo>
                        <a:pt x="0" y="133992"/>
                        <a:pt x="0" y="133992"/>
                        <a:pt x="4785" y="133992"/>
                      </a:cubicBezTo>
                      <a:cubicBezTo>
                        <a:pt x="23927" y="124421"/>
                        <a:pt x="47854" y="100494"/>
                        <a:pt x="57425" y="81352"/>
                      </a:cubicBezTo>
                      <a:cubicBezTo>
                        <a:pt x="66996" y="57425"/>
                        <a:pt x="71781" y="28712"/>
                        <a:pt x="66996" y="0"/>
                      </a:cubicBezTo>
                      <a:close/>
                    </a:path>
                  </a:pathLst>
                </a:custGeom>
                <a:solidFill>
                  <a:srgbClr val="007481"/>
                </a:solidFill>
                <a:ln w="47824" cap="flat">
                  <a:no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xmlns="" id="{30979A8E-5981-406C-9641-6689276BBEF1}"/>
                    </a:ext>
                  </a:extLst>
                </p:cNvPr>
                <p:cNvSpPr/>
                <p:nvPr/>
              </p:nvSpPr>
              <p:spPr>
                <a:xfrm>
                  <a:off x="9086575" y="7707566"/>
                  <a:ext cx="116727" cy="607747"/>
                </a:xfrm>
                <a:custGeom>
                  <a:avLst/>
                  <a:gdLst>
                    <a:gd name="connsiteX0" fmla="*/ 105279 w 116727"/>
                    <a:gd name="connsiteY0" fmla="*/ 205773 h 607747"/>
                    <a:gd name="connsiteX1" fmla="*/ 100494 w 116727"/>
                    <a:gd name="connsiteY1" fmla="*/ 172275 h 607747"/>
                    <a:gd name="connsiteX2" fmla="*/ 76567 w 116727"/>
                    <a:gd name="connsiteY2" fmla="*/ 33498 h 607747"/>
                    <a:gd name="connsiteX3" fmla="*/ 71781 w 116727"/>
                    <a:gd name="connsiteY3" fmla="*/ 33498 h 607747"/>
                    <a:gd name="connsiteX4" fmla="*/ 90923 w 116727"/>
                    <a:gd name="connsiteY4" fmla="*/ 133992 h 607747"/>
                    <a:gd name="connsiteX5" fmla="*/ 76567 w 116727"/>
                    <a:gd name="connsiteY5" fmla="*/ 90923 h 607747"/>
                    <a:gd name="connsiteX6" fmla="*/ 4785 w 116727"/>
                    <a:gd name="connsiteY6" fmla="*/ 0 h 607747"/>
                    <a:gd name="connsiteX7" fmla="*/ 0 w 116727"/>
                    <a:gd name="connsiteY7" fmla="*/ 4786 h 607747"/>
                    <a:gd name="connsiteX8" fmla="*/ 62210 w 116727"/>
                    <a:gd name="connsiteY8" fmla="*/ 100494 h 607747"/>
                    <a:gd name="connsiteX9" fmla="*/ 95708 w 116727"/>
                    <a:gd name="connsiteY9" fmla="*/ 215344 h 607747"/>
                    <a:gd name="connsiteX10" fmla="*/ 105279 w 116727"/>
                    <a:gd name="connsiteY10" fmla="*/ 334979 h 607747"/>
                    <a:gd name="connsiteX11" fmla="*/ 105279 w 116727"/>
                    <a:gd name="connsiteY11" fmla="*/ 445044 h 607747"/>
                    <a:gd name="connsiteX12" fmla="*/ 95708 w 116727"/>
                    <a:gd name="connsiteY12" fmla="*/ 512040 h 607747"/>
                    <a:gd name="connsiteX13" fmla="*/ 62210 w 116727"/>
                    <a:gd name="connsiteY13" fmla="*/ 607748 h 607747"/>
                    <a:gd name="connsiteX14" fmla="*/ 62210 w 116727"/>
                    <a:gd name="connsiteY14" fmla="*/ 607748 h 607747"/>
                    <a:gd name="connsiteX15" fmla="*/ 100494 w 116727"/>
                    <a:gd name="connsiteY15" fmla="*/ 521610 h 607747"/>
                    <a:gd name="connsiteX16" fmla="*/ 114850 w 116727"/>
                    <a:gd name="connsiteY16" fmla="*/ 416331 h 607747"/>
                    <a:gd name="connsiteX17" fmla="*/ 105279 w 116727"/>
                    <a:gd name="connsiteY17" fmla="*/ 205773 h 607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6727" h="607747">
                      <a:moveTo>
                        <a:pt x="105279" y="205773"/>
                      </a:moveTo>
                      <a:cubicBezTo>
                        <a:pt x="105279" y="196202"/>
                        <a:pt x="100494" y="186631"/>
                        <a:pt x="100494" y="172275"/>
                      </a:cubicBezTo>
                      <a:cubicBezTo>
                        <a:pt x="105279" y="124421"/>
                        <a:pt x="100494" y="76567"/>
                        <a:pt x="76567" y="33498"/>
                      </a:cubicBezTo>
                      <a:cubicBezTo>
                        <a:pt x="76567" y="33498"/>
                        <a:pt x="71781" y="33498"/>
                        <a:pt x="71781" y="33498"/>
                      </a:cubicBezTo>
                      <a:cubicBezTo>
                        <a:pt x="86137" y="66996"/>
                        <a:pt x="86137" y="100494"/>
                        <a:pt x="90923" y="133992"/>
                      </a:cubicBezTo>
                      <a:cubicBezTo>
                        <a:pt x="86137" y="119635"/>
                        <a:pt x="81352" y="105279"/>
                        <a:pt x="76567" y="90923"/>
                      </a:cubicBezTo>
                      <a:cubicBezTo>
                        <a:pt x="57425" y="57425"/>
                        <a:pt x="33498" y="28713"/>
                        <a:pt x="4785" y="0"/>
                      </a:cubicBezTo>
                      <a:cubicBezTo>
                        <a:pt x="4785" y="0"/>
                        <a:pt x="0" y="0"/>
                        <a:pt x="0" y="4786"/>
                      </a:cubicBezTo>
                      <a:cubicBezTo>
                        <a:pt x="19141" y="38283"/>
                        <a:pt x="47854" y="62211"/>
                        <a:pt x="62210" y="100494"/>
                      </a:cubicBezTo>
                      <a:cubicBezTo>
                        <a:pt x="76567" y="138777"/>
                        <a:pt x="86137" y="177060"/>
                        <a:pt x="95708" y="215344"/>
                      </a:cubicBezTo>
                      <a:cubicBezTo>
                        <a:pt x="100494" y="253627"/>
                        <a:pt x="105279" y="296696"/>
                        <a:pt x="105279" y="334979"/>
                      </a:cubicBezTo>
                      <a:cubicBezTo>
                        <a:pt x="105279" y="373263"/>
                        <a:pt x="100494" y="406760"/>
                        <a:pt x="105279" y="445044"/>
                      </a:cubicBezTo>
                      <a:cubicBezTo>
                        <a:pt x="105279" y="468971"/>
                        <a:pt x="100494" y="488112"/>
                        <a:pt x="95708" y="512040"/>
                      </a:cubicBezTo>
                      <a:cubicBezTo>
                        <a:pt x="86137" y="540752"/>
                        <a:pt x="76567" y="579035"/>
                        <a:pt x="62210" y="607748"/>
                      </a:cubicBezTo>
                      <a:cubicBezTo>
                        <a:pt x="62210" y="607748"/>
                        <a:pt x="62210" y="607748"/>
                        <a:pt x="62210" y="607748"/>
                      </a:cubicBezTo>
                      <a:cubicBezTo>
                        <a:pt x="81352" y="583821"/>
                        <a:pt x="90923" y="550323"/>
                        <a:pt x="100494" y="521610"/>
                      </a:cubicBezTo>
                      <a:cubicBezTo>
                        <a:pt x="110064" y="488112"/>
                        <a:pt x="114850" y="449829"/>
                        <a:pt x="114850" y="416331"/>
                      </a:cubicBezTo>
                      <a:cubicBezTo>
                        <a:pt x="119635" y="349336"/>
                        <a:pt x="114850" y="277554"/>
                        <a:pt x="105279" y="205773"/>
                      </a:cubicBezTo>
                      <a:close/>
                    </a:path>
                  </a:pathLst>
                </a:custGeom>
                <a:solidFill>
                  <a:srgbClr val="007481"/>
                </a:solidFill>
                <a:ln w="47824" cap="flat">
                  <a:no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xmlns="" id="{60E1B782-5535-45F1-8BF4-ECDB474D98A3}"/>
                    </a:ext>
                  </a:extLst>
                </p:cNvPr>
                <p:cNvSpPr/>
                <p:nvPr/>
              </p:nvSpPr>
              <p:spPr>
                <a:xfrm>
                  <a:off x="9205282" y="7997349"/>
                  <a:ext cx="48781" cy="127163"/>
                </a:xfrm>
                <a:custGeom>
                  <a:avLst/>
                  <a:gdLst>
                    <a:gd name="connsiteX0" fmla="*/ 48782 w 48781"/>
                    <a:gd name="connsiteY0" fmla="*/ 116977 h 127163"/>
                    <a:gd name="connsiteX1" fmla="*/ 15284 w 48781"/>
                    <a:gd name="connsiteY1" fmla="*/ 73908 h 127163"/>
                    <a:gd name="connsiteX2" fmla="*/ 34425 w 48781"/>
                    <a:gd name="connsiteY2" fmla="*/ 2127 h 127163"/>
                    <a:gd name="connsiteX3" fmla="*/ 29640 w 48781"/>
                    <a:gd name="connsiteY3" fmla="*/ 2127 h 127163"/>
                    <a:gd name="connsiteX4" fmla="*/ 928 w 48781"/>
                    <a:gd name="connsiteY4" fmla="*/ 83479 h 127163"/>
                    <a:gd name="connsiteX5" fmla="*/ 48782 w 48781"/>
                    <a:gd name="connsiteY5" fmla="*/ 126548 h 127163"/>
                    <a:gd name="connsiteX6" fmla="*/ 48782 w 48781"/>
                    <a:gd name="connsiteY6" fmla="*/ 116977 h 127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781" h="127163">
                      <a:moveTo>
                        <a:pt x="48782" y="116977"/>
                      </a:moveTo>
                      <a:cubicBezTo>
                        <a:pt x="29640" y="107406"/>
                        <a:pt x="20069" y="97835"/>
                        <a:pt x="15284" y="73908"/>
                      </a:cubicBezTo>
                      <a:cubicBezTo>
                        <a:pt x="10498" y="45196"/>
                        <a:pt x="24855" y="26054"/>
                        <a:pt x="34425" y="2127"/>
                      </a:cubicBezTo>
                      <a:cubicBezTo>
                        <a:pt x="34425" y="2127"/>
                        <a:pt x="34425" y="-2659"/>
                        <a:pt x="29640" y="2127"/>
                      </a:cubicBezTo>
                      <a:cubicBezTo>
                        <a:pt x="10498" y="26054"/>
                        <a:pt x="-3858" y="54766"/>
                        <a:pt x="928" y="83479"/>
                      </a:cubicBezTo>
                      <a:cubicBezTo>
                        <a:pt x="5713" y="107406"/>
                        <a:pt x="20069" y="131333"/>
                        <a:pt x="48782" y="126548"/>
                      </a:cubicBezTo>
                      <a:cubicBezTo>
                        <a:pt x="48782" y="121762"/>
                        <a:pt x="48782" y="116977"/>
                        <a:pt x="48782" y="116977"/>
                      </a:cubicBezTo>
                      <a:close/>
                    </a:path>
                  </a:pathLst>
                </a:custGeom>
                <a:solidFill>
                  <a:srgbClr val="007481"/>
                </a:solidFill>
                <a:ln w="47824" cap="flat">
                  <a:noFill/>
                  <a:prstDash val="solid"/>
                  <a:miter/>
                </a:ln>
              </p:spPr>
              <p:txBody>
                <a:bodyPr rtlCol="0" anchor="ctr"/>
                <a:lstStyle/>
                <a:p>
                  <a:endParaRPr lang="en-US"/>
                </a:p>
              </p:txBody>
            </p:sp>
            <p:sp>
              <p:nvSpPr>
                <p:cNvPr id="246" name="Freeform: Shape 245">
                  <a:extLst>
                    <a:ext uri="{FF2B5EF4-FFF2-40B4-BE49-F238E27FC236}">
                      <a16:creationId xmlns:a16="http://schemas.microsoft.com/office/drawing/2014/main" xmlns="" id="{EE5A86D5-8550-4E00-A89D-87B8BF1CA865}"/>
                    </a:ext>
                  </a:extLst>
                </p:cNvPr>
                <p:cNvSpPr/>
                <p:nvPr/>
              </p:nvSpPr>
              <p:spPr>
                <a:xfrm>
                  <a:off x="8505412" y="8401451"/>
                  <a:ext cx="565609" cy="108466"/>
                </a:xfrm>
                <a:custGeom>
                  <a:avLst/>
                  <a:gdLst>
                    <a:gd name="connsiteX0" fmla="*/ 562021 w 565609"/>
                    <a:gd name="connsiteY0" fmla="*/ 0 h 108466"/>
                    <a:gd name="connsiteX1" fmla="*/ 279681 w 565609"/>
                    <a:gd name="connsiteY1" fmla="*/ 90923 h 108466"/>
                    <a:gd name="connsiteX2" fmla="*/ 2127 w 565609"/>
                    <a:gd name="connsiteY2" fmla="*/ 38283 h 108466"/>
                    <a:gd name="connsiteX3" fmla="*/ 2127 w 565609"/>
                    <a:gd name="connsiteY3" fmla="*/ 43069 h 108466"/>
                    <a:gd name="connsiteX4" fmla="*/ 270111 w 565609"/>
                    <a:gd name="connsiteY4" fmla="*/ 105279 h 108466"/>
                    <a:gd name="connsiteX5" fmla="*/ 428029 w 565609"/>
                    <a:gd name="connsiteY5" fmla="*/ 71781 h 108466"/>
                    <a:gd name="connsiteX6" fmla="*/ 562021 w 565609"/>
                    <a:gd name="connsiteY6" fmla="*/ 0 h 108466"/>
                    <a:gd name="connsiteX7" fmla="*/ 562021 w 565609"/>
                    <a:gd name="connsiteY7" fmla="*/ 0 h 108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5609" h="108466">
                      <a:moveTo>
                        <a:pt x="562021" y="0"/>
                      </a:moveTo>
                      <a:cubicBezTo>
                        <a:pt x="475883" y="47854"/>
                        <a:pt x="380175" y="71781"/>
                        <a:pt x="279681" y="90923"/>
                      </a:cubicBezTo>
                      <a:cubicBezTo>
                        <a:pt x="183973" y="105279"/>
                        <a:pt x="88264" y="81352"/>
                        <a:pt x="2127" y="38283"/>
                      </a:cubicBezTo>
                      <a:cubicBezTo>
                        <a:pt x="2127" y="38283"/>
                        <a:pt x="-2659" y="38283"/>
                        <a:pt x="2127" y="43069"/>
                      </a:cubicBezTo>
                      <a:cubicBezTo>
                        <a:pt x="73908" y="105279"/>
                        <a:pt x="183973" y="114850"/>
                        <a:pt x="270111" y="105279"/>
                      </a:cubicBezTo>
                      <a:cubicBezTo>
                        <a:pt x="322750" y="100494"/>
                        <a:pt x="375390" y="86138"/>
                        <a:pt x="428029" y="71781"/>
                      </a:cubicBezTo>
                      <a:cubicBezTo>
                        <a:pt x="475883" y="52640"/>
                        <a:pt x="528523" y="38283"/>
                        <a:pt x="562021" y="0"/>
                      </a:cubicBezTo>
                      <a:cubicBezTo>
                        <a:pt x="566806" y="0"/>
                        <a:pt x="566806" y="0"/>
                        <a:pt x="562021" y="0"/>
                      </a:cubicBezTo>
                      <a:close/>
                    </a:path>
                  </a:pathLst>
                </a:custGeom>
                <a:solidFill>
                  <a:srgbClr val="007481"/>
                </a:solidFill>
                <a:ln w="47824" cap="flat">
                  <a:noFill/>
                  <a:prstDash val="solid"/>
                  <a:miter/>
                </a:ln>
              </p:spPr>
              <p:txBody>
                <a:bodyPr rtlCol="0" anchor="ctr"/>
                <a:lstStyle/>
                <a:p>
                  <a:endParaRPr lang="en-US"/>
                </a:p>
              </p:txBody>
            </p:sp>
            <p:sp>
              <p:nvSpPr>
                <p:cNvPr id="247" name="Freeform: Shape 246">
                  <a:extLst>
                    <a:ext uri="{FF2B5EF4-FFF2-40B4-BE49-F238E27FC236}">
                      <a16:creationId xmlns:a16="http://schemas.microsoft.com/office/drawing/2014/main" xmlns="" id="{B0563752-F840-4763-BC3F-13644FC66547}"/>
                    </a:ext>
                  </a:extLst>
                </p:cNvPr>
                <p:cNvSpPr/>
                <p:nvPr/>
              </p:nvSpPr>
              <p:spPr>
                <a:xfrm>
                  <a:off x="8610691" y="7686297"/>
                  <a:ext cx="216274" cy="61485"/>
                </a:xfrm>
                <a:custGeom>
                  <a:avLst/>
                  <a:gdLst>
                    <a:gd name="connsiteX0" fmla="*/ 212685 w 216274"/>
                    <a:gd name="connsiteY0" fmla="*/ 2127 h 61485"/>
                    <a:gd name="connsiteX1" fmla="*/ 2127 w 216274"/>
                    <a:gd name="connsiteY1" fmla="*/ 16483 h 61485"/>
                    <a:gd name="connsiteX2" fmla="*/ 2127 w 216274"/>
                    <a:gd name="connsiteY2" fmla="*/ 16483 h 61485"/>
                    <a:gd name="connsiteX3" fmla="*/ 212685 w 216274"/>
                    <a:gd name="connsiteY3" fmla="*/ 2127 h 61485"/>
                    <a:gd name="connsiteX4" fmla="*/ 212685 w 216274"/>
                    <a:gd name="connsiteY4" fmla="*/ 2127 h 614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274" h="61485">
                      <a:moveTo>
                        <a:pt x="212685" y="2127"/>
                      </a:moveTo>
                      <a:cubicBezTo>
                        <a:pt x="164831" y="59552"/>
                        <a:pt x="59552" y="73908"/>
                        <a:pt x="2127" y="16483"/>
                      </a:cubicBezTo>
                      <a:cubicBezTo>
                        <a:pt x="2127" y="16483"/>
                        <a:pt x="-2659" y="16483"/>
                        <a:pt x="2127" y="16483"/>
                      </a:cubicBezTo>
                      <a:cubicBezTo>
                        <a:pt x="54766" y="78693"/>
                        <a:pt x="183972" y="78693"/>
                        <a:pt x="212685" y="2127"/>
                      </a:cubicBezTo>
                      <a:cubicBezTo>
                        <a:pt x="217471" y="2127"/>
                        <a:pt x="217471" y="-2659"/>
                        <a:pt x="212685" y="2127"/>
                      </a:cubicBezTo>
                      <a:close/>
                    </a:path>
                  </a:pathLst>
                </a:custGeom>
                <a:solidFill>
                  <a:srgbClr val="007481"/>
                </a:solidFill>
                <a:ln w="47824"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xmlns="" id="{D165DA26-74BD-4465-8C74-6CA70234A1DB}"/>
                    </a:ext>
                  </a:extLst>
                </p:cNvPr>
                <p:cNvSpPr/>
                <p:nvPr/>
              </p:nvSpPr>
              <p:spPr>
                <a:xfrm>
                  <a:off x="8558982" y="7554433"/>
                  <a:ext cx="292971" cy="193517"/>
                </a:xfrm>
                <a:custGeom>
                  <a:avLst/>
                  <a:gdLst>
                    <a:gd name="connsiteX0" fmla="*/ 283536 w 292971"/>
                    <a:gd name="connsiteY0" fmla="*/ 38283 h 193517"/>
                    <a:gd name="connsiteX1" fmla="*/ 283536 w 292971"/>
                    <a:gd name="connsiteY1" fmla="*/ 38283 h 193517"/>
                    <a:gd name="connsiteX2" fmla="*/ 230896 w 292971"/>
                    <a:gd name="connsiteY2" fmla="*/ 23927 h 193517"/>
                    <a:gd name="connsiteX3" fmla="*/ 159115 w 292971"/>
                    <a:gd name="connsiteY3" fmla="*/ 19142 h 193517"/>
                    <a:gd name="connsiteX4" fmla="*/ 29909 w 292971"/>
                    <a:gd name="connsiteY4" fmla="*/ 0 h 193517"/>
                    <a:gd name="connsiteX5" fmla="*/ 29909 w 292971"/>
                    <a:gd name="connsiteY5" fmla="*/ 0 h 193517"/>
                    <a:gd name="connsiteX6" fmla="*/ 1196 w 292971"/>
                    <a:gd name="connsiteY6" fmla="*/ 86137 h 193517"/>
                    <a:gd name="connsiteX7" fmla="*/ 63407 w 292971"/>
                    <a:gd name="connsiteY7" fmla="*/ 167490 h 193517"/>
                    <a:gd name="connsiteX8" fmla="*/ 240467 w 292971"/>
                    <a:gd name="connsiteY8" fmla="*/ 172275 h 193517"/>
                    <a:gd name="connsiteX9" fmla="*/ 278750 w 292971"/>
                    <a:gd name="connsiteY9" fmla="*/ 133992 h 193517"/>
                    <a:gd name="connsiteX10" fmla="*/ 283536 w 292971"/>
                    <a:gd name="connsiteY10" fmla="*/ 38283 h 193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971" h="193517">
                      <a:moveTo>
                        <a:pt x="283536" y="38283"/>
                      </a:moveTo>
                      <a:cubicBezTo>
                        <a:pt x="283536" y="38283"/>
                        <a:pt x="283536" y="38283"/>
                        <a:pt x="283536" y="38283"/>
                      </a:cubicBezTo>
                      <a:cubicBezTo>
                        <a:pt x="269180" y="19142"/>
                        <a:pt x="250038" y="23927"/>
                        <a:pt x="230896" y="23927"/>
                      </a:cubicBezTo>
                      <a:cubicBezTo>
                        <a:pt x="206969" y="23927"/>
                        <a:pt x="183042" y="19142"/>
                        <a:pt x="159115" y="19142"/>
                      </a:cubicBezTo>
                      <a:cubicBezTo>
                        <a:pt x="116046" y="14356"/>
                        <a:pt x="72978" y="9571"/>
                        <a:pt x="29909" y="0"/>
                      </a:cubicBezTo>
                      <a:cubicBezTo>
                        <a:pt x="29909" y="0"/>
                        <a:pt x="29909" y="0"/>
                        <a:pt x="29909" y="0"/>
                      </a:cubicBezTo>
                      <a:cubicBezTo>
                        <a:pt x="5982" y="14356"/>
                        <a:pt x="-3589" y="57425"/>
                        <a:pt x="1196" y="86137"/>
                      </a:cubicBezTo>
                      <a:cubicBezTo>
                        <a:pt x="10767" y="119635"/>
                        <a:pt x="34694" y="148348"/>
                        <a:pt x="63407" y="167490"/>
                      </a:cubicBezTo>
                      <a:cubicBezTo>
                        <a:pt x="111261" y="196202"/>
                        <a:pt x="187827" y="205773"/>
                        <a:pt x="240467" y="172275"/>
                      </a:cubicBezTo>
                      <a:cubicBezTo>
                        <a:pt x="254823" y="162704"/>
                        <a:pt x="269180" y="148348"/>
                        <a:pt x="278750" y="133992"/>
                      </a:cubicBezTo>
                      <a:cubicBezTo>
                        <a:pt x="288322" y="105279"/>
                        <a:pt x="302678" y="62210"/>
                        <a:pt x="283536" y="38283"/>
                      </a:cubicBezTo>
                      <a:close/>
                    </a:path>
                  </a:pathLst>
                </a:custGeom>
                <a:solidFill>
                  <a:srgbClr val="009A9A">
                    <a:alpha val="30000"/>
                  </a:srgbClr>
                </a:solidFill>
                <a:ln w="47824" cap="flat">
                  <a:no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xmlns="" id="{CC33C88E-9D98-47F1-8B75-5654E94869C0}"/>
                    </a:ext>
                  </a:extLst>
                </p:cNvPr>
                <p:cNvSpPr/>
                <p:nvPr/>
              </p:nvSpPr>
              <p:spPr>
                <a:xfrm>
                  <a:off x="8558982" y="7554433"/>
                  <a:ext cx="292761" cy="196201"/>
                </a:xfrm>
                <a:custGeom>
                  <a:avLst/>
                  <a:gdLst>
                    <a:gd name="connsiteX0" fmla="*/ 283536 w 292761"/>
                    <a:gd name="connsiteY0" fmla="*/ 38283 h 196201"/>
                    <a:gd name="connsiteX1" fmla="*/ 283536 w 292761"/>
                    <a:gd name="connsiteY1" fmla="*/ 38283 h 196201"/>
                    <a:gd name="connsiteX2" fmla="*/ 230896 w 292761"/>
                    <a:gd name="connsiteY2" fmla="*/ 23927 h 196201"/>
                    <a:gd name="connsiteX3" fmla="*/ 159115 w 292761"/>
                    <a:gd name="connsiteY3" fmla="*/ 19142 h 196201"/>
                    <a:gd name="connsiteX4" fmla="*/ 29909 w 292761"/>
                    <a:gd name="connsiteY4" fmla="*/ 0 h 196201"/>
                    <a:gd name="connsiteX5" fmla="*/ 29909 w 292761"/>
                    <a:gd name="connsiteY5" fmla="*/ 0 h 196201"/>
                    <a:gd name="connsiteX6" fmla="*/ 1196 w 292761"/>
                    <a:gd name="connsiteY6" fmla="*/ 86137 h 196201"/>
                    <a:gd name="connsiteX7" fmla="*/ 63407 w 292761"/>
                    <a:gd name="connsiteY7" fmla="*/ 167490 h 196201"/>
                    <a:gd name="connsiteX8" fmla="*/ 77763 w 292761"/>
                    <a:gd name="connsiteY8" fmla="*/ 172275 h 196201"/>
                    <a:gd name="connsiteX9" fmla="*/ 44265 w 292761"/>
                    <a:gd name="connsiteY9" fmla="*/ 133992 h 196201"/>
                    <a:gd name="connsiteX10" fmla="*/ 39480 w 292761"/>
                    <a:gd name="connsiteY10" fmla="*/ 105279 h 196201"/>
                    <a:gd name="connsiteX11" fmla="*/ 63407 w 292761"/>
                    <a:gd name="connsiteY11" fmla="*/ 100494 h 196201"/>
                    <a:gd name="connsiteX12" fmla="*/ 87334 w 292761"/>
                    <a:gd name="connsiteY12" fmla="*/ 124421 h 196201"/>
                    <a:gd name="connsiteX13" fmla="*/ 144759 w 292761"/>
                    <a:gd name="connsiteY13" fmla="*/ 153133 h 196201"/>
                    <a:gd name="connsiteX14" fmla="*/ 183042 w 292761"/>
                    <a:gd name="connsiteY14" fmla="*/ 153133 h 196201"/>
                    <a:gd name="connsiteX15" fmla="*/ 230896 w 292761"/>
                    <a:gd name="connsiteY15" fmla="*/ 124421 h 196201"/>
                    <a:gd name="connsiteX16" fmla="*/ 245253 w 292761"/>
                    <a:gd name="connsiteY16" fmla="*/ 119635 h 196201"/>
                    <a:gd name="connsiteX17" fmla="*/ 240467 w 292761"/>
                    <a:gd name="connsiteY17" fmla="*/ 157919 h 196201"/>
                    <a:gd name="connsiteX18" fmla="*/ 183042 w 292761"/>
                    <a:gd name="connsiteY18" fmla="*/ 191417 h 196201"/>
                    <a:gd name="connsiteX19" fmla="*/ 168686 w 292761"/>
                    <a:gd name="connsiteY19" fmla="*/ 196202 h 196201"/>
                    <a:gd name="connsiteX20" fmla="*/ 235682 w 292761"/>
                    <a:gd name="connsiteY20" fmla="*/ 177060 h 196201"/>
                    <a:gd name="connsiteX21" fmla="*/ 273965 w 292761"/>
                    <a:gd name="connsiteY21" fmla="*/ 138777 h 196201"/>
                    <a:gd name="connsiteX22" fmla="*/ 283536 w 292761"/>
                    <a:gd name="connsiteY22" fmla="*/ 38283 h 196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2761" h="196201">
                      <a:moveTo>
                        <a:pt x="283536" y="38283"/>
                      </a:moveTo>
                      <a:cubicBezTo>
                        <a:pt x="283536" y="38283"/>
                        <a:pt x="283536" y="38283"/>
                        <a:pt x="283536" y="38283"/>
                      </a:cubicBezTo>
                      <a:cubicBezTo>
                        <a:pt x="269180" y="19142"/>
                        <a:pt x="250038" y="23927"/>
                        <a:pt x="230896" y="23927"/>
                      </a:cubicBezTo>
                      <a:cubicBezTo>
                        <a:pt x="206969" y="23927"/>
                        <a:pt x="183042" y="19142"/>
                        <a:pt x="159115" y="19142"/>
                      </a:cubicBezTo>
                      <a:cubicBezTo>
                        <a:pt x="116046" y="14356"/>
                        <a:pt x="72978" y="9571"/>
                        <a:pt x="29909" y="0"/>
                      </a:cubicBezTo>
                      <a:cubicBezTo>
                        <a:pt x="29909" y="0"/>
                        <a:pt x="29909" y="0"/>
                        <a:pt x="29909" y="0"/>
                      </a:cubicBezTo>
                      <a:cubicBezTo>
                        <a:pt x="5982" y="14356"/>
                        <a:pt x="-3589" y="57425"/>
                        <a:pt x="1196" y="86137"/>
                      </a:cubicBezTo>
                      <a:cubicBezTo>
                        <a:pt x="10767" y="119635"/>
                        <a:pt x="34694" y="148348"/>
                        <a:pt x="63407" y="167490"/>
                      </a:cubicBezTo>
                      <a:cubicBezTo>
                        <a:pt x="68192" y="167490"/>
                        <a:pt x="72978" y="172275"/>
                        <a:pt x="77763" y="172275"/>
                      </a:cubicBezTo>
                      <a:cubicBezTo>
                        <a:pt x="63407" y="162704"/>
                        <a:pt x="53836" y="153133"/>
                        <a:pt x="44265" y="133992"/>
                      </a:cubicBezTo>
                      <a:cubicBezTo>
                        <a:pt x="39480" y="124421"/>
                        <a:pt x="34694" y="114850"/>
                        <a:pt x="39480" y="105279"/>
                      </a:cubicBezTo>
                      <a:cubicBezTo>
                        <a:pt x="39480" y="90923"/>
                        <a:pt x="53836" y="90923"/>
                        <a:pt x="63407" y="100494"/>
                      </a:cubicBezTo>
                      <a:cubicBezTo>
                        <a:pt x="72978" y="110065"/>
                        <a:pt x="77763" y="114850"/>
                        <a:pt x="87334" y="124421"/>
                      </a:cubicBezTo>
                      <a:cubicBezTo>
                        <a:pt x="106476" y="138777"/>
                        <a:pt x="125617" y="148348"/>
                        <a:pt x="144759" y="153133"/>
                      </a:cubicBezTo>
                      <a:cubicBezTo>
                        <a:pt x="159115" y="153133"/>
                        <a:pt x="168686" y="153133"/>
                        <a:pt x="183042" y="153133"/>
                      </a:cubicBezTo>
                      <a:cubicBezTo>
                        <a:pt x="202184" y="148348"/>
                        <a:pt x="216540" y="133992"/>
                        <a:pt x="230896" y="124421"/>
                      </a:cubicBezTo>
                      <a:cubicBezTo>
                        <a:pt x="235682" y="119635"/>
                        <a:pt x="240467" y="119635"/>
                        <a:pt x="245253" y="119635"/>
                      </a:cubicBezTo>
                      <a:cubicBezTo>
                        <a:pt x="259609" y="124421"/>
                        <a:pt x="250038" y="148348"/>
                        <a:pt x="240467" y="157919"/>
                      </a:cubicBezTo>
                      <a:cubicBezTo>
                        <a:pt x="226111" y="177060"/>
                        <a:pt x="202184" y="186631"/>
                        <a:pt x="183042" y="191417"/>
                      </a:cubicBezTo>
                      <a:cubicBezTo>
                        <a:pt x="178257" y="191417"/>
                        <a:pt x="173471" y="191417"/>
                        <a:pt x="168686" y="196202"/>
                      </a:cubicBezTo>
                      <a:cubicBezTo>
                        <a:pt x="192613" y="196202"/>
                        <a:pt x="216540" y="186631"/>
                        <a:pt x="235682" y="177060"/>
                      </a:cubicBezTo>
                      <a:cubicBezTo>
                        <a:pt x="250038" y="167490"/>
                        <a:pt x="264394" y="153133"/>
                        <a:pt x="273965" y="138777"/>
                      </a:cubicBezTo>
                      <a:cubicBezTo>
                        <a:pt x="288322" y="105279"/>
                        <a:pt x="302678" y="62210"/>
                        <a:pt x="283536" y="38283"/>
                      </a:cubicBezTo>
                      <a:close/>
                    </a:path>
                  </a:pathLst>
                </a:custGeom>
                <a:solidFill>
                  <a:srgbClr val="009A9A">
                    <a:alpha val="30000"/>
                  </a:srgbClr>
                </a:solidFill>
                <a:ln w="47824" cap="flat">
                  <a:no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xmlns="" id="{BCE85A07-2C10-4BD2-87B0-27F0B7A5CC6E}"/>
                    </a:ext>
                  </a:extLst>
                </p:cNvPr>
                <p:cNvSpPr/>
                <p:nvPr/>
              </p:nvSpPr>
              <p:spPr>
                <a:xfrm>
                  <a:off x="8177345" y="7691250"/>
                  <a:ext cx="1306418" cy="813087"/>
                </a:xfrm>
                <a:custGeom>
                  <a:avLst/>
                  <a:gdLst>
                    <a:gd name="connsiteX0" fmla="*/ 1124573 w 1306418"/>
                    <a:gd name="connsiteY0" fmla="*/ 217304 h 813087"/>
                    <a:gd name="connsiteX1" fmla="*/ 1024079 w 1306418"/>
                    <a:gd name="connsiteY1" fmla="*/ 83312 h 813087"/>
                    <a:gd name="connsiteX2" fmla="*/ 985796 w 1306418"/>
                    <a:gd name="connsiteY2" fmla="*/ 30672 h 813087"/>
                    <a:gd name="connsiteX3" fmla="*/ 957084 w 1306418"/>
                    <a:gd name="connsiteY3" fmla="*/ 35458 h 813087"/>
                    <a:gd name="connsiteX4" fmla="*/ 923585 w 1306418"/>
                    <a:gd name="connsiteY4" fmla="*/ 6745 h 813087"/>
                    <a:gd name="connsiteX5" fmla="*/ 890088 w 1306418"/>
                    <a:gd name="connsiteY5" fmla="*/ 25887 h 813087"/>
                    <a:gd name="connsiteX6" fmla="*/ 928371 w 1306418"/>
                    <a:gd name="connsiteY6" fmla="*/ 88097 h 813087"/>
                    <a:gd name="connsiteX7" fmla="*/ 952298 w 1306418"/>
                    <a:gd name="connsiteY7" fmla="*/ 159879 h 813087"/>
                    <a:gd name="connsiteX8" fmla="*/ 976225 w 1306418"/>
                    <a:gd name="connsiteY8" fmla="*/ 303441 h 813087"/>
                    <a:gd name="connsiteX9" fmla="*/ 961869 w 1306418"/>
                    <a:gd name="connsiteY9" fmla="*/ 509214 h 813087"/>
                    <a:gd name="connsiteX10" fmla="*/ 851804 w 1306418"/>
                    <a:gd name="connsiteY10" fmla="*/ 633635 h 813087"/>
                    <a:gd name="connsiteX11" fmla="*/ 732169 w 1306418"/>
                    <a:gd name="connsiteY11" fmla="*/ 662347 h 813087"/>
                    <a:gd name="connsiteX12" fmla="*/ 727383 w 1306418"/>
                    <a:gd name="connsiteY12" fmla="*/ 614493 h 813087"/>
                    <a:gd name="connsiteX13" fmla="*/ 751310 w 1306418"/>
                    <a:gd name="connsiteY13" fmla="*/ 537926 h 813087"/>
                    <a:gd name="connsiteX14" fmla="*/ 751310 w 1306418"/>
                    <a:gd name="connsiteY14" fmla="*/ 284299 h 813087"/>
                    <a:gd name="connsiteX15" fmla="*/ 717813 w 1306418"/>
                    <a:gd name="connsiteY15" fmla="*/ 83312 h 813087"/>
                    <a:gd name="connsiteX16" fmla="*/ 607748 w 1306418"/>
                    <a:gd name="connsiteY16" fmla="*/ 49814 h 813087"/>
                    <a:gd name="connsiteX17" fmla="*/ 555108 w 1306418"/>
                    <a:gd name="connsiteY17" fmla="*/ 59385 h 813087"/>
                    <a:gd name="connsiteX18" fmla="*/ 473756 w 1306418"/>
                    <a:gd name="connsiteY18" fmla="*/ 49814 h 813087"/>
                    <a:gd name="connsiteX19" fmla="*/ 421117 w 1306418"/>
                    <a:gd name="connsiteY19" fmla="*/ 64170 h 813087"/>
                    <a:gd name="connsiteX20" fmla="*/ 382833 w 1306418"/>
                    <a:gd name="connsiteY20" fmla="*/ 97668 h 813087"/>
                    <a:gd name="connsiteX21" fmla="*/ 306266 w 1306418"/>
                    <a:gd name="connsiteY21" fmla="*/ 11531 h 813087"/>
                    <a:gd name="connsiteX22" fmla="*/ 172275 w 1306418"/>
                    <a:gd name="connsiteY22" fmla="*/ 150308 h 813087"/>
                    <a:gd name="connsiteX23" fmla="*/ 19141 w 1306418"/>
                    <a:gd name="connsiteY23" fmla="*/ 112024 h 813087"/>
                    <a:gd name="connsiteX24" fmla="*/ 0 w 1306418"/>
                    <a:gd name="connsiteY24" fmla="*/ 121595 h 813087"/>
                    <a:gd name="connsiteX25" fmla="*/ 52640 w 1306418"/>
                    <a:gd name="connsiteY25" fmla="*/ 174235 h 813087"/>
                    <a:gd name="connsiteX26" fmla="*/ 71781 w 1306418"/>
                    <a:gd name="connsiteY26" fmla="*/ 188591 h 813087"/>
                    <a:gd name="connsiteX27" fmla="*/ 129206 w 1306418"/>
                    <a:gd name="connsiteY27" fmla="*/ 236445 h 813087"/>
                    <a:gd name="connsiteX28" fmla="*/ 148348 w 1306418"/>
                    <a:gd name="connsiteY28" fmla="*/ 255587 h 813087"/>
                    <a:gd name="connsiteX29" fmla="*/ 229700 w 1306418"/>
                    <a:gd name="connsiteY29" fmla="*/ 274729 h 813087"/>
                    <a:gd name="connsiteX30" fmla="*/ 234485 w 1306418"/>
                    <a:gd name="connsiteY30" fmla="*/ 217304 h 813087"/>
                    <a:gd name="connsiteX31" fmla="*/ 282339 w 1306418"/>
                    <a:gd name="connsiteY31" fmla="*/ 169449 h 813087"/>
                    <a:gd name="connsiteX32" fmla="*/ 301481 w 1306418"/>
                    <a:gd name="connsiteY32" fmla="*/ 145522 h 813087"/>
                    <a:gd name="connsiteX33" fmla="*/ 272769 w 1306418"/>
                    <a:gd name="connsiteY33" fmla="*/ 222089 h 813087"/>
                    <a:gd name="connsiteX34" fmla="*/ 229700 w 1306418"/>
                    <a:gd name="connsiteY34" fmla="*/ 380008 h 813087"/>
                    <a:gd name="connsiteX35" fmla="*/ 200987 w 1306418"/>
                    <a:gd name="connsiteY35" fmla="*/ 537926 h 813087"/>
                    <a:gd name="connsiteX36" fmla="*/ 196202 w 1306418"/>
                    <a:gd name="connsiteY36" fmla="*/ 609708 h 813087"/>
                    <a:gd name="connsiteX37" fmla="*/ 196202 w 1306418"/>
                    <a:gd name="connsiteY37" fmla="*/ 638420 h 813087"/>
                    <a:gd name="connsiteX38" fmla="*/ 181846 w 1306418"/>
                    <a:gd name="connsiteY38" fmla="*/ 647991 h 813087"/>
                    <a:gd name="connsiteX39" fmla="*/ 157919 w 1306418"/>
                    <a:gd name="connsiteY39" fmla="*/ 734128 h 813087"/>
                    <a:gd name="connsiteX40" fmla="*/ 287125 w 1306418"/>
                    <a:gd name="connsiteY40" fmla="*/ 801124 h 813087"/>
                    <a:gd name="connsiteX41" fmla="*/ 373262 w 1306418"/>
                    <a:gd name="connsiteY41" fmla="*/ 801124 h 813087"/>
                    <a:gd name="connsiteX42" fmla="*/ 435473 w 1306418"/>
                    <a:gd name="connsiteY42" fmla="*/ 791554 h 813087"/>
                    <a:gd name="connsiteX43" fmla="*/ 492898 w 1306418"/>
                    <a:gd name="connsiteY43" fmla="*/ 805910 h 813087"/>
                    <a:gd name="connsiteX44" fmla="*/ 660387 w 1306418"/>
                    <a:gd name="connsiteY44" fmla="*/ 805910 h 813087"/>
                    <a:gd name="connsiteX45" fmla="*/ 847019 w 1306418"/>
                    <a:gd name="connsiteY45" fmla="*/ 753270 h 813087"/>
                    <a:gd name="connsiteX46" fmla="*/ 914015 w 1306418"/>
                    <a:gd name="connsiteY46" fmla="*/ 753270 h 813087"/>
                    <a:gd name="connsiteX47" fmla="*/ 1052792 w 1306418"/>
                    <a:gd name="connsiteY47" fmla="*/ 705416 h 813087"/>
                    <a:gd name="connsiteX48" fmla="*/ 1081504 w 1306418"/>
                    <a:gd name="connsiteY48" fmla="*/ 595351 h 813087"/>
                    <a:gd name="connsiteX49" fmla="*/ 1033650 w 1306418"/>
                    <a:gd name="connsiteY49" fmla="*/ 523570 h 813087"/>
                    <a:gd name="connsiteX50" fmla="*/ 1038435 w 1306418"/>
                    <a:gd name="connsiteY50" fmla="*/ 432647 h 813087"/>
                    <a:gd name="connsiteX51" fmla="*/ 1038435 w 1306418"/>
                    <a:gd name="connsiteY51" fmla="*/ 341724 h 813087"/>
                    <a:gd name="connsiteX52" fmla="*/ 1052792 w 1306418"/>
                    <a:gd name="connsiteY52" fmla="*/ 351295 h 813087"/>
                    <a:gd name="connsiteX53" fmla="*/ 1052792 w 1306418"/>
                    <a:gd name="connsiteY53" fmla="*/ 351295 h 813087"/>
                    <a:gd name="connsiteX54" fmla="*/ 1052792 w 1306418"/>
                    <a:gd name="connsiteY54" fmla="*/ 399149 h 813087"/>
                    <a:gd name="connsiteX55" fmla="*/ 1110217 w 1306418"/>
                    <a:gd name="connsiteY55" fmla="*/ 423076 h 813087"/>
                    <a:gd name="connsiteX56" fmla="*/ 1263350 w 1306418"/>
                    <a:gd name="connsiteY56" fmla="*/ 303441 h 813087"/>
                    <a:gd name="connsiteX57" fmla="*/ 1306419 w 1306418"/>
                    <a:gd name="connsiteY57" fmla="*/ 174235 h 813087"/>
                    <a:gd name="connsiteX58" fmla="*/ 1124573 w 1306418"/>
                    <a:gd name="connsiteY58" fmla="*/ 217304 h 813087"/>
                    <a:gd name="connsiteX59" fmla="*/ 545537 w 1306418"/>
                    <a:gd name="connsiteY59" fmla="*/ 748485 h 813087"/>
                    <a:gd name="connsiteX60" fmla="*/ 339765 w 1306418"/>
                    <a:gd name="connsiteY60" fmla="*/ 705416 h 813087"/>
                    <a:gd name="connsiteX61" fmla="*/ 277554 w 1306418"/>
                    <a:gd name="connsiteY61" fmla="*/ 719772 h 813087"/>
                    <a:gd name="connsiteX62" fmla="*/ 263198 w 1306418"/>
                    <a:gd name="connsiteY62" fmla="*/ 743699 h 813087"/>
                    <a:gd name="connsiteX63" fmla="*/ 224914 w 1306418"/>
                    <a:gd name="connsiteY63" fmla="*/ 758056 h 813087"/>
                    <a:gd name="connsiteX64" fmla="*/ 172275 w 1306418"/>
                    <a:gd name="connsiteY64" fmla="*/ 724558 h 813087"/>
                    <a:gd name="connsiteX65" fmla="*/ 167490 w 1306418"/>
                    <a:gd name="connsiteY65" fmla="*/ 686274 h 813087"/>
                    <a:gd name="connsiteX66" fmla="*/ 172275 w 1306418"/>
                    <a:gd name="connsiteY66" fmla="*/ 667133 h 813087"/>
                    <a:gd name="connsiteX67" fmla="*/ 205773 w 1306418"/>
                    <a:gd name="connsiteY67" fmla="*/ 647991 h 813087"/>
                    <a:gd name="connsiteX68" fmla="*/ 215344 w 1306418"/>
                    <a:gd name="connsiteY68" fmla="*/ 590566 h 813087"/>
                    <a:gd name="connsiteX69" fmla="*/ 239271 w 1306418"/>
                    <a:gd name="connsiteY69" fmla="*/ 580995 h 813087"/>
                    <a:gd name="connsiteX70" fmla="*/ 272769 w 1306418"/>
                    <a:gd name="connsiteY70" fmla="*/ 614493 h 813087"/>
                    <a:gd name="connsiteX71" fmla="*/ 325408 w 1306418"/>
                    <a:gd name="connsiteY71" fmla="*/ 590566 h 813087"/>
                    <a:gd name="connsiteX72" fmla="*/ 354121 w 1306418"/>
                    <a:gd name="connsiteY72" fmla="*/ 595351 h 813087"/>
                    <a:gd name="connsiteX73" fmla="*/ 378048 w 1306418"/>
                    <a:gd name="connsiteY73" fmla="*/ 638420 h 813087"/>
                    <a:gd name="connsiteX74" fmla="*/ 416331 w 1306418"/>
                    <a:gd name="connsiteY74" fmla="*/ 652777 h 813087"/>
                    <a:gd name="connsiteX75" fmla="*/ 512040 w 1306418"/>
                    <a:gd name="connsiteY75" fmla="*/ 652777 h 813087"/>
                    <a:gd name="connsiteX76" fmla="*/ 650817 w 1306418"/>
                    <a:gd name="connsiteY76" fmla="*/ 691060 h 813087"/>
                    <a:gd name="connsiteX77" fmla="*/ 545537 w 1306418"/>
                    <a:gd name="connsiteY77" fmla="*/ 748485 h 81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306418" h="813087">
                      <a:moveTo>
                        <a:pt x="1124573" y="217304"/>
                      </a:moveTo>
                      <a:cubicBezTo>
                        <a:pt x="1062363" y="226874"/>
                        <a:pt x="1043221" y="121595"/>
                        <a:pt x="1024079" y="83312"/>
                      </a:cubicBezTo>
                      <a:cubicBezTo>
                        <a:pt x="1014508" y="64170"/>
                        <a:pt x="1004938" y="40243"/>
                        <a:pt x="985796" y="30672"/>
                      </a:cubicBezTo>
                      <a:cubicBezTo>
                        <a:pt x="971440" y="21102"/>
                        <a:pt x="971440" y="35458"/>
                        <a:pt x="957084" y="35458"/>
                      </a:cubicBezTo>
                      <a:cubicBezTo>
                        <a:pt x="937942" y="35458"/>
                        <a:pt x="933156" y="16316"/>
                        <a:pt x="923585" y="6745"/>
                      </a:cubicBezTo>
                      <a:cubicBezTo>
                        <a:pt x="904444" y="-7611"/>
                        <a:pt x="885302" y="1960"/>
                        <a:pt x="890088" y="25887"/>
                      </a:cubicBezTo>
                      <a:cubicBezTo>
                        <a:pt x="894873" y="49814"/>
                        <a:pt x="918800" y="68956"/>
                        <a:pt x="928371" y="88097"/>
                      </a:cubicBezTo>
                      <a:cubicBezTo>
                        <a:pt x="937942" y="112024"/>
                        <a:pt x="947512" y="135951"/>
                        <a:pt x="952298" y="159879"/>
                      </a:cubicBezTo>
                      <a:cubicBezTo>
                        <a:pt x="966654" y="207733"/>
                        <a:pt x="971440" y="255587"/>
                        <a:pt x="976225" y="303441"/>
                      </a:cubicBezTo>
                      <a:cubicBezTo>
                        <a:pt x="985796" y="370437"/>
                        <a:pt x="995367" y="447003"/>
                        <a:pt x="961869" y="509214"/>
                      </a:cubicBezTo>
                      <a:cubicBezTo>
                        <a:pt x="937942" y="557068"/>
                        <a:pt x="894873" y="600137"/>
                        <a:pt x="851804" y="633635"/>
                      </a:cubicBezTo>
                      <a:cubicBezTo>
                        <a:pt x="827877" y="652777"/>
                        <a:pt x="760881" y="695845"/>
                        <a:pt x="732169" y="662347"/>
                      </a:cubicBezTo>
                      <a:cubicBezTo>
                        <a:pt x="722598" y="647991"/>
                        <a:pt x="722598" y="628849"/>
                        <a:pt x="727383" y="614493"/>
                      </a:cubicBezTo>
                      <a:cubicBezTo>
                        <a:pt x="736954" y="590566"/>
                        <a:pt x="746525" y="566639"/>
                        <a:pt x="751310" y="537926"/>
                      </a:cubicBezTo>
                      <a:cubicBezTo>
                        <a:pt x="756096" y="451789"/>
                        <a:pt x="751310" y="370437"/>
                        <a:pt x="751310" y="284299"/>
                      </a:cubicBezTo>
                      <a:cubicBezTo>
                        <a:pt x="751310" y="222089"/>
                        <a:pt x="765667" y="135951"/>
                        <a:pt x="717813" y="83312"/>
                      </a:cubicBezTo>
                      <a:cubicBezTo>
                        <a:pt x="689100" y="54599"/>
                        <a:pt x="650817" y="49814"/>
                        <a:pt x="607748" y="49814"/>
                      </a:cubicBezTo>
                      <a:cubicBezTo>
                        <a:pt x="588606" y="54599"/>
                        <a:pt x="569464" y="59385"/>
                        <a:pt x="555108" y="59385"/>
                      </a:cubicBezTo>
                      <a:cubicBezTo>
                        <a:pt x="526396" y="59385"/>
                        <a:pt x="497683" y="59385"/>
                        <a:pt x="473756" y="49814"/>
                      </a:cubicBezTo>
                      <a:cubicBezTo>
                        <a:pt x="454615" y="49814"/>
                        <a:pt x="435473" y="54599"/>
                        <a:pt x="421117" y="64170"/>
                      </a:cubicBezTo>
                      <a:cubicBezTo>
                        <a:pt x="411546" y="73741"/>
                        <a:pt x="397189" y="92883"/>
                        <a:pt x="382833" y="97668"/>
                      </a:cubicBezTo>
                      <a:cubicBezTo>
                        <a:pt x="339765" y="112024"/>
                        <a:pt x="344550" y="-17182"/>
                        <a:pt x="306266" y="11531"/>
                      </a:cubicBezTo>
                      <a:cubicBezTo>
                        <a:pt x="253627" y="49814"/>
                        <a:pt x="253627" y="155093"/>
                        <a:pt x="172275" y="150308"/>
                      </a:cubicBezTo>
                      <a:cubicBezTo>
                        <a:pt x="119635" y="145522"/>
                        <a:pt x="76567" y="92883"/>
                        <a:pt x="19141" y="112024"/>
                      </a:cubicBezTo>
                      <a:cubicBezTo>
                        <a:pt x="9571" y="116810"/>
                        <a:pt x="4785" y="116810"/>
                        <a:pt x="0" y="121595"/>
                      </a:cubicBezTo>
                      <a:cubicBezTo>
                        <a:pt x="4785" y="145522"/>
                        <a:pt x="33498" y="164664"/>
                        <a:pt x="52640" y="174235"/>
                      </a:cubicBezTo>
                      <a:cubicBezTo>
                        <a:pt x="57425" y="179020"/>
                        <a:pt x="66996" y="183806"/>
                        <a:pt x="71781" y="188591"/>
                      </a:cubicBezTo>
                      <a:cubicBezTo>
                        <a:pt x="90923" y="202947"/>
                        <a:pt x="110064" y="222089"/>
                        <a:pt x="129206" y="236445"/>
                      </a:cubicBezTo>
                      <a:cubicBezTo>
                        <a:pt x="133991" y="241231"/>
                        <a:pt x="138777" y="246016"/>
                        <a:pt x="148348" y="255587"/>
                      </a:cubicBezTo>
                      <a:cubicBezTo>
                        <a:pt x="167490" y="284299"/>
                        <a:pt x="205773" y="313012"/>
                        <a:pt x="229700" y="274729"/>
                      </a:cubicBezTo>
                      <a:cubicBezTo>
                        <a:pt x="239271" y="260372"/>
                        <a:pt x="239271" y="241231"/>
                        <a:pt x="234485" y="217304"/>
                      </a:cubicBezTo>
                      <a:cubicBezTo>
                        <a:pt x="253627" y="202947"/>
                        <a:pt x="267983" y="183806"/>
                        <a:pt x="282339" y="169449"/>
                      </a:cubicBezTo>
                      <a:cubicBezTo>
                        <a:pt x="287125" y="159879"/>
                        <a:pt x="296696" y="155093"/>
                        <a:pt x="301481" y="145522"/>
                      </a:cubicBezTo>
                      <a:cubicBezTo>
                        <a:pt x="291910" y="169449"/>
                        <a:pt x="282339" y="193376"/>
                        <a:pt x="272769" y="222089"/>
                      </a:cubicBezTo>
                      <a:cubicBezTo>
                        <a:pt x="258412" y="274729"/>
                        <a:pt x="244056" y="327368"/>
                        <a:pt x="229700" y="380008"/>
                      </a:cubicBezTo>
                      <a:cubicBezTo>
                        <a:pt x="215344" y="432647"/>
                        <a:pt x="205773" y="485287"/>
                        <a:pt x="200987" y="537926"/>
                      </a:cubicBezTo>
                      <a:cubicBezTo>
                        <a:pt x="196202" y="561854"/>
                        <a:pt x="196202" y="585781"/>
                        <a:pt x="196202" y="609708"/>
                      </a:cubicBezTo>
                      <a:cubicBezTo>
                        <a:pt x="196202" y="619279"/>
                        <a:pt x="196202" y="628849"/>
                        <a:pt x="196202" y="638420"/>
                      </a:cubicBezTo>
                      <a:cubicBezTo>
                        <a:pt x="191417" y="643206"/>
                        <a:pt x="186631" y="643206"/>
                        <a:pt x="181846" y="647991"/>
                      </a:cubicBezTo>
                      <a:cubicBezTo>
                        <a:pt x="143563" y="662347"/>
                        <a:pt x="143563" y="700631"/>
                        <a:pt x="157919" y="734128"/>
                      </a:cubicBezTo>
                      <a:cubicBezTo>
                        <a:pt x="181846" y="777197"/>
                        <a:pt x="244056" y="791554"/>
                        <a:pt x="287125" y="801124"/>
                      </a:cubicBezTo>
                      <a:cubicBezTo>
                        <a:pt x="315838" y="805910"/>
                        <a:pt x="344550" y="805910"/>
                        <a:pt x="373262" y="801124"/>
                      </a:cubicBezTo>
                      <a:cubicBezTo>
                        <a:pt x="392404" y="801124"/>
                        <a:pt x="411546" y="796339"/>
                        <a:pt x="435473" y="791554"/>
                      </a:cubicBezTo>
                      <a:cubicBezTo>
                        <a:pt x="454615" y="796339"/>
                        <a:pt x="473756" y="801124"/>
                        <a:pt x="492898" y="805910"/>
                      </a:cubicBezTo>
                      <a:cubicBezTo>
                        <a:pt x="550323" y="815481"/>
                        <a:pt x="602963" y="815481"/>
                        <a:pt x="660387" y="805910"/>
                      </a:cubicBezTo>
                      <a:cubicBezTo>
                        <a:pt x="722598" y="796339"/>
                        <a:pt x="789594" y="777197"/>
                        <a:pt x="847019" y="753270"/>
                      </a:cubicBezTo>
                      <a:cubicBezTo>
                        <a:pt x="870946" y="753270"/>
                        <a:pt x="894873" y="753270"/>
                        <a:pt x="914015" y="753270"/>
                      </a:cubicBezTo>
                      <a:cubicBezTo>
                        <a:pt x="966654" y="753270"/>
                        <a:pt x="1014508" y="738914"/>
                        <a:pt x="1052792" y="705416"/>
                      </a:cubicBezTo>
                      <a:cubicBezTo>
                        <a:pt x="1086290" y="676704"/>
                        <a:pt x="1095860" y="633635"/>
                        <a:pt x="1081504" y="595351"/>
                      </a:cubicBezTo>
                      <a:cubicBezTo>
                        <a:pt x="1071933" y="566639"/>
                        <a:pt x="1057577" y="547497"/>
                        <a:pt x="1033650" y="523570"/>
                      </a:cubicBezTo>
                      <a:cubicBezTo>
                        <a:pt x="1038435" y="494858"/>
                        <a:pt x="1038435" y="461360"/>
                        <a:pt x="1038435" y="432647"/>
                      </a:cubicBezTo>
                      <a:cubicBezTo>
                        <a:pt x="1038435" y="403935"/>
                        <a:pt x="1038435" y="370437"/>
                        <a:pt x="1038435" y="341724"/>
                      </a:cubicBezTo>
                      <a:cubicBezTo>
                        <a:pt x="1043221" y="346510"/>
                        <a:pt x="1048006" y="346510"/>
                        <a:pt x="1052792" y="351295"/>
                      </a:cubicBezTo>
                      <a:cubicBezTo>
                        <a:pt x="1052792" y="351295"/>
                        <a:pt x="1052792" y="351295"/>
                        <a:pt x="1052792" y="351295"/>
                      </a:cubicBezTo>
                      <a:cubicBezTo>
                        <a:pt x="1052792" y="370437"/>
                        <a:pt x="1048006" y="384793"/>
                        <a:pt x="1052792" y="399149"/>
                      </a:cubicBezTo>
                      <a:cubicBezTo>
                        <a:pt x="1062363" y="423076"/>
                        <a:pt x="1086290" y="427862"/>
                        <a:pt x="1110217" y="423076"/>
                      </a:cubicBezTo>
                      <a:cubicBezTo>
                        <a:pt x="1177213" y="408720"/>
                        <a:pt x="1229852" y="360866"/>
                        <a:pt x="1263350" y="303441"/>
                      </a:cubicBezTo>
                      <a:cubicBezTo>
                        <a:pt x="1287277" y="265158"/>
                        <a:pt x="1306419" y="222089"/>
                        <a:pt x="1306419" y="174235"/>
                      </a:cubicBezTo>
                      <a:cubicBezTo>
                        <a:pt x="1244209" y="150308"/>
                        <a:pt x="1172427" y="212518"/>
                        <a:pt x="1124573" y="217304"/>
                      </a:cubicBezTo>
                      <a:close/>
                      <a:moveTo>
                        <a:pt x="545537" y="748485"/>
                      </a:moveTo>
                      <a:cubicBezTo>
                        <a:pt x="473756" y="753270"/>
                        <a:pt x="406761" y="729343"/>
                        <a:pt x="339765" y="705416"/>
                      </a:cubicBezTo>
                      <a:cubicBezTo>
                        <a:pt x="315838" y="695845"/>
                        <a:pt x="291910" y="691060"/>
                        <a:pt x="277554" y="719772"/>
                      </a:cubicBezTo>
                      <a:cubicBezTo>
                        <a:pt x="272769" y="729343"/>
                        <a:pt x="272769" y="738914"/>
                        <a:pt x="263198" y="743699"/>
                      </a:cubicBezTo>
                      <a:cubicBezTo>
                        <a:pt x="253627" y="753270"/>
                        <a:pt x="239271" y="758056"/>
                        <a:pt x="224914" y="758056"/>
                      </a:cubicBezTo>
                      <a:cubicBezTo>
                        <a:pt x="205773" y="758056"/>
                        <a:pt x="186631" y="743699"/>
                        <a:pt x="172275" y="724558"/>
                      </a:cubicBezTo>
                      <a:cubicBezTo>
                        <a:pt x="167490" y="714987"/>
                        <a:pt x="162704" y="695845"/>
                        <a:pt x="167490" y="686274"/>
                      </a:cubicBezTo>
                      <a:cubicBezTo>
                        <a:pt x="167490" y="676704"/>
                        <a:pt x="167490" y="671918"/>
                        <a:pt x="172275" y="667133"/>
                      </a:cubicBezTo>
                      <a:cubicBezTo>
                        <a:pt x="181846" y="657562"/>
                        <a:pt x="191417" y="652777"/>
                        <a:pt x="205773" y="647991"/>
                      </a:cubicBezTo>
                      <a:cubicBezTo>
                        <a:pt x="205773" y="628849"/>
                        <a:pt x="205773" y="609708"/>
                        <a:pt x="215344" y="590566"/>
                      </a:cubicBezTo>
                      <a:cubicBezTo>
                        <a:pt x="220129" y="580995"/>
                        <a:pt x="229700" y="576210"/>
                        <a:pt x="239271" y="580995"/>
                      </a:cubicBezTo>
                      <a:cubicBezTo>
                        <a:pt x="253627" y="590566"/>
                        <a:pt x="258412" y="609708"/>
                        <a:pt x="272769" y="614493"/>
                      </a:cubicBezTo>
                      <a:cubicBezTo>
                        <a:pt x="296696" y="628849"/>
                        <a:pt x="306266" y="600137"/>
                        <a:pt x="325408" y="590566"/>
                      </a:cubicBezTo>
                      <a:cubicBezTo>
                        <a:pt x="334979" y="585781"/>
                        <a:pt x="349335" y="585781"/>
                        <a:pt x="354121" y="595351"/>
                      </a:cubicBezTo>
                      <a:cubicBezTo>
                        <a:pt x="363692" y="609708"/>
                        <a:pt x="363692" y="628849"/>
                        <a:pt x="378048" y="638420"/>
                      </a:cubicBezTo>
                      <a:cubicBezTo>
                        <a:pt x="387619" y="647991"/>
                        <a:pt x="401975" y="652777"/>
                        <a:pt x="416331" y="652777"/>
                      </a:cubicBezTo>
                      <a:cubicBezTo>
                        <a:pt x="449829" y="652777"/>
                        <a:pt x="478542" y="652777"/>
                        <a:pt x="512040" y="652777"/>
                      </a:cubicBezTo>
                      <a:cubicBezTo>
                        <a:pt x="540752" y="652777"/>
                        <a:pt x="650817" y="643206"/>
                        <a:pt x="650817" y="691060"/>
                      </a:cubicBezTo>
                      <a:cubicBezTo>
                        <a:pt x="655602" y="743699"/>
                        <a:pt x="574250" y="748485"/>
                        <a:pt x="545537" y="748485"/>
                      </a:cubicBezTo>
                      <a:close/>
                    </a:path>
                  </a:pathLst>
                </a:custGeom>
                <a:solidFill>
                  <a:srgbClr val="009A9A">
                    <a:alpha val="30000"/>
                  </a:srgbClr>
                </a:solidFill>
                <a:ln w="47824" cap="flat">
                  <a:noFill/>
                  <a:prstDash val="solid"/>
                  <a:miter/>
                </a:ln>
              </p:spPr>
              <p:txBody>
                <a:bodyPr rtlCol="0" anchor="ctr"/>
                <a:lstStyle/>
                <a:p>
                  <a:endParaRPr lang="en-US"/>
                </a:p>
              </p:txBody>
            </p:sp>
            <p:sp>
              <p:nvSpPr>
                <p:cNvPr id="251" name="Freeform: Shape 250">
                  <a:extLst>
                    <a:ext uri="{FF2B5EF4-FFF2-40B4-BE49-F238E27FC236}">
                      <a16:creationId xmlns:a16="http://schemas.microsoft.com/office/drawing/2014/main" xmlns="" id="{B8FFAE99-296B-40AB-B4A3-3D2C3FF8608B}"/>
                    </a:ext>
                  </a:extLst>
                </p:cNvPr>
                <p:cNvSpPr/>
                <p:nvPr/>
              </p:nvSpPr>
              <p:spPr>
                <a:xfrm>
                  <a:off x="8307288" y="8324885"/>
                  <a:ext cx="276817" cy="161507"/>
                </a:xfrm>
                <a:custGeom>
                  <a:avLst/>
                  <a:gdLst>
                    <a:gd name="connsiteX0" fmla="*/ 224178 w 276817"/>
                    <a:gd name="connsiteY0" fmla="*/ 124421 h 161507"/>
                    <a:gd name="connsiteX1" fmla="*/ 71044 w 276817"/>
                    <a:gd name="connsiteY1" fmla="*/ 119635 h 161507"/>
                    <a:gd name="connsiteX2" fmla="*/ 18405 w 276817"/>
                    <a:gd name="connsiteY2" fmla="*/ 66996 h 161507"/>
                    <a:gd name="connsiteX3" fmla="*/ 42332 w 276817"/>
                    <a:gd name="connsiteY3" fmla="*/ 0 h 161507"/>
                    <a:gd name="connsiteX4" fmla="*/ 32761 w 276817"/>
                    <a:gd name="connsiteY4" fmla="*/ 4785 h 161507"/>
                    <a:gd name="connsiteX5" fmla="*/ 8834 w 276817"/>
                    <a:gd name="connsiteY5" fmla="*/ 90923 h 161507"/>
                    <a:gd name="connsiteX6" fmla="*/ 138040 w 276817"/>
                    <a:gd name="connsiteY6" fmla="*/ 157919 h 161507"/>
                    <a:gd name="connsiteX7" fmla="*/ 224178 w 276817"/>
                    <a:gd name="connsiteY7" fmla="*/ 157919 h 161507"/>
                    <a:gd name="connsiteX8" fmla="*/ 276818 w 276817"/>
                    <a:gd name="connsiteY8" fmla="*/ 153133 h 161507"/>
                    <a:gd name="connsiteX9" fmla="*/ 224178 w 276817"/>
                    <a:gd name="connsiteY9" fmla="*/ 124421 h 161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6817" h="161507">
                      <a:moveTo>
                        <a:pt x="224178" y="124421"/>
                      </a:moveTo>
                      <a:cubicBezTo>
                        <a:pt x="176324" y="138777"/>
                        <a:pt x="118899" y="138777"/>
                        <a:pt x="71044" y="119635"/>
                      </a:cubicBezTo>
                      <a:cubicBezTo>
                        <a:pt x="47117" y="110065"/>
                        <a:pt x="27976" y="90923"/>
                        <a:pt x="18405" y="66996"/>
                      </a:cubicBezTo>
                      <a:cubicBezTo>
                        <a:pt x="8834" y="38283"/>
                        <a:pt x="23190" y="19142"/>
                        <a:pt x="42332" y="0"/>
                      </a:cubicBezTo>
                      <a:cubicBezTo>
                        <a:pt x="42332" y="0"/>
                        <a:pt x="37547" y="4785"/>
                        <a:pt x="32761" y="4785"/>
                      </a:cubicBezTo>
                      <a:cubicBezTo>
                        <a:pt x="-5522" y="19142"/>
                        <a:pt x="-5522" y="57425"/>
                        <a:pt x="8834" y="90923"/>
                      </a:cubicBezTo>
                      <a:cubicBezTo>
                        <a:pt x="32761" y="133992"/>
                        <a:pt x="94972" y="148348"/>
                        <a:pt x="138040" y="157919"/>
                      </a:cubicBezTo>
                      <a:cubicBezTo>
                        <a:pt x="166753" y="162704"/>
                        <a:pt x="195465" y="162704"/>
                        <a:pt x="224178" y="157919"/>
                      </a:cubicBezTo>
                      <a:cubicBezTo>
                        <a:pt x="243319" y="157919"/>
                        <a:pt x="257676" y="153133"/>
                        <a:pt x="276818" y="153133"/>
                      </a:cubicBezTo>
                      <a:cubicBezTo>
                        <a:pt x="262461" y="148348"/>
                        <a:pt x="243319" y="138777"/>
                        <a:pt x="224178" y="124421"/>
                      </a:cubicBezTo>
                      <a:close/>
                    </a:path>
                  </a:pathLst>
                </a:custGeom>
                <a:solidFill>
                  <a:srgbClr val="009A9A">
                    <a:alpha val="30000"/>
                  </a:srgbClr>
                </a:solidFill>
                <a:ln w="47824" cap="flat">
                  <a:noFill/>
                  <a:prstDash val="solid"/>
                  <a:miter/>
                </a:ln>
              </p:spPr>
              <p:txBody>
                <a:bodyPr rtlCol="0" anchor="ctr"/>
                <a:lstStyle/>
                <a:p>
                  <a:endParaRPr lang="en-US"/>
                </a:p>
              </p:txBody>
            </p:sp>
            <p:sp>
              <p:nvSpPr>
                <p:cNvPr id="252" name="Freeform: Shape 251">
                  <a:extLst>
                    <a:ext uri="{FF2B5EF4-FFF2-40B4-BE49-F238E27FC236}">
                      <a16:creationId xmlns:a16="http://schemas.microsoft.com/office/drawing/2014/main" xmlns="" id="{BDB1832B-2269-442F-B1BC-354ADA361CC1}"/>
                    </a:ext>
                  </a:extLst>
                </p:cNvPr>
                <p:cNvSpPr/>
                <p:nvPr/>
              </p:nvSpPr>
              <p:spPr>
                <a:xfrm>
                  <a:off x="8866445" y="7717137"/>
                  <a:ext cx="593391" cy="756095"/>
                </a:xfrm>
                <a:custGeom>
                  <a:avLst/>
                  <a:gdLst>
                    <a:gd name="connsiteX0" fmla="*/ 564679 w 593391"/>
                    <a:gd name="connsiteY0" fmla="*/ 177060 h 756095"/>
                    <a:gd name="connsiteX1" fmla="*/ 492898 w 593391"/>
                    <a:gd name="connsiteY1" fmla="*/ 210558 h 756095"/>
                    <a:gd name="connsiteX2" fmla="*/ 445044 w 593391"/>
                    <a:gd name="connsiteY2" fmla="*/ 267983 h 756095"/>
                    <a:gd name="connsiteX3" fmla="*/ 421117 w 593391"/>
                    <a:gd name="connsiteY3" fmla="*/ 306267 h 756095"/>
                    <a:gd name="connsiteX4" fmla="*/ 378048 w 593391"/>
                    <a:gd name="connsiteY4" fmla="*/ 282340 h 756095"/>
                    <a:gd name="connsiteX5" fmla="*/ 378048 w 593391"/>
                    <a:gd name="connsiteY5" fmla="*/ 272769 h 756095"/>
                    <a:gd name="connsiteX6" fmla="*/ 349336 w 593391"/>
                    <a:gd name="connsiteY6" fmla="*/ 167490 h 756095"/>
                    <a:gd name="connsiteX7" fmla="*/ 311052 w 593391"/>
                    <a:gd name="connsiteY7" fmla="*/ 43069 h 756095"/>
                    <a:gd name="connsiteX8" fmla="*/ 296696 w 593391"/>
                    <a:gd name="connsiteY8" fmla="*/ 23927 h 756095"/>
                    <a:gd name="connsiteX9" fmla="*/ 291911 w 593391"/>
                    <a:gd name="connsiteY9" fmla="*/ 33498 h 756095"/>
                    <a:gd name="connsiteX10" fmla="*/ 229700 w 593391"/>
                    <a:gd name="connsiteY10" fmla="*/ 0 h 756095"/>
                    <a:gd name="connsiteX11" fmla="*/ 282340 w 593391"/>
                    <a:gd name="connsiteY11" fmla="*/ 124421 h 756095"/>
                    <a:gd name="connsiteX12" fmla="*/ 311052 w 593391"/>
                    <a:gd name="connsiteY12" fmla="*/ 325408 h 756095"/>
                    <a:gd name="connsiteX13" fmla="*/ 277554 w 593391"/>
                    <a:gd name="connsiteY13" fmla="*/ 516825 h 756095"/>
                    <a:gd name="connsiteX14" fmla="*/ 291911 w 593391"/>
                    <a:gd name="connsiteY14" fmla="*/ 602963 h 756095"/>
                    <a:gd name="connsiteX15" fmla="*/ 330194 w 593391"/>
                    <a:gd name="connsiteY15" fmla="*/ 593392 h 756095"/>
                    <a:gd name="connsiteX16" fmla="*/ 344550 w 593391"/>
                    <a:gd name="connsiteY16" fmla="*/ 641246 h 756095"/>
                    <a:gd name="connsiteX17" fmla="*/ 282340 w 593391"/>
                    <a:gd name="connsiteY17" fmla="*/ 693886 h 756095"/>
                    <a:gd name="connsiteX18" fmla="*/ 220130 w 593391"/>
                    <a:gd name="connsiteY18" fmla="*/ 698671 h 756095"/>
                    <a:gd name="connsiteX19" fmla="*/ 210558 w 593391"/>
                    <a:gd name="connsiteY19" fmla="*/ 650817 h 756095"/>
                    <a:gd name="connsiteX20" fmla="*/ 177061 w 593391"/>
                    <a:gd name="connsiteY20" fmla="*/ 669958 h 756095"/>
                    <a:gd name="connsiteX21" fmla="*/ 148348 w 593391"/>
                    <a:gd name="connsiteY21" fmla="*/ 689100 h 756095"/>
                    <a:gd name="connsiteX22" fmla="*/ 43069 w 593391"/>
                    <a:gd name="connsiteY22" fmla="*/ 741740 h 756095"/>
                    <a:gd name="connsiteX23" fmla="*/ 0 w 593391"/>
                    <a:gd name="connsiteY23" fmla="*/ 756096 h 756095"/>
                    <a:gd name="connsiteX24" fmla="*/ 138777 w 593391"/>
                    <a:gd name="connsiteY24" fmla="*/ 713027 h 756095"/>
                    <a:gd name="connsiteX25" fmla="*/ 205773 w 593391"/>
                    <a:gd name="connsiteY25" fmla="*/ 713027 h 756095"/>
                    <a:gd name="connsiteX26" fmla="*/ 344550 w 593391"/>
                    <a:gd name="connsiteY26" fmla="*/ 665173 h 756095"/>
                    <a:gd name="connsiteX27" fmla="*/ 373263 w 593391"/>
                    <a:gd name="connsiteY27" fmla="*/ 555108 h 756095"/>
                    <a:gd name="connsiteX28" fmla="*/ 325409 w 593391"/>
                    <a:gd name="connsiteY28" fmla="*/ 483327 h 756095"/>
                    <a:gd name="connsiteX29" fmla="*/ 330194 w 593391"/>
                    <a:gd name="connsiteY29" fmla="*/ 392404 h 756095"/>
                    <a:gd name="connsiteX30" fmla="*/ 330194 w 593391"/>
                    <a:gd name="connsiteY30" fmla="*/ 301481 h 756095"/>
                    <a:gd name="connsiteX31" fmla="*/ 344550 w 593391"/>
                    <a:gd name="connsiteY31" fmla="*/ 311052 h 756095"/>
                    <a:gd name="connsiteX32" fmla="*/ 344550 w 593391"/>
                    <a:gd name="connsiteY32" fmla="*/ 311052 h 756095"/>
                    <a:gd name="connsiteX33" fmla="*/ 344550 w 593391"/>
                    <a:gd name="connsiteY33" fmla="*/ 358906 h 756095"/>
                    <a:gd name="connsiteX34" fmla="*/ 401975 w 593391"/>
                    <a:gd name="connsiteY34" fmla="*/ 382833 h 756095"/>
                    <a:gd name="connsiteX35" fmla="*/ 555109 w 593391"/>
                    <a:gd name="connsiteY35" fmla="*/ 263198 h 756095"/>
                    <a:gd name="connsiteX36" fmla="*/ 593392 w 593391"/>
                    <a:gd name="connsiteY36" fmla="*/ 167490 h 756095"/>
                    <a:gd name="connsiteX37" fmla="*/ 564679 w 593391"/>
                    <a:gd name="connsiteY37" fmla="*/ 177060 h 756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593391" h="756095">
                      <a:moveTo>
                        <a:pt x="564679" y="177060"/>
                      </a:moveTo>
                      <a:cubicBezTo>
                        <a:pt x="535967" y="177060"/>
                        <a:pt x="512040" y="196202"/>
                        <a:pt x="492898" y="210558"/>
                      </a:cubicBezTo>
                      <a:cubicBezTo>
                        <a:pt x="473756" y="229700"/>
                        <a:pt x="454615" y="248842"/>
                        <a:pt x="445044" y="267983"/>
                      </a:cubicBezTo>
                      <a:cubicBezTo>
                        <a:pt x="435473" y="282340"/>
                        <a:pt x="430688" y="296696"/>
                        <a:pt x="421117" y="306267"/>
                      </a:cubicBezTo>
                      <a:cubicBezTo>
                        <a:pt x="401975" y="330194"/>
                        <a:pt x="382833" y="306267"/>
                        <a:pt x="378048" y="282340"/>
                      </a:cubicBezTo>
                      <a:cubicBezTo>
                        <a:pt x="378048" y="277554"/>
                        <a:pt x="378048" y="277554"/>
                        <a:pt x="378048" y="272769"/>
                      </a:cubicBezTo>
                      <a:cubicBezTo>
                        <a:pt x="349336" y="263198"/>
                        <a:pt x="349336" y="191417"/>
                        <a:pt x="349336" y="167490"/>
                      </a:cubicBezTo>
                      <a:cubicBezTo>
                        <a:pt x="344550" y="124421"/>
                        <a:pt x="339765" y="81352"/>
                        <a:pt x="311052" y="43069"/>
                      </a:cubicBezTo>
                      <a:cubicBezTo>
                        <a:pt x="306267" y="38283"/>
                        <a:pt x="301481" y="28713"/>
                        <a:pt x="296696" y="23927"/>
                      </a:cubicBezTo>
                      <a:cubicBezTo>
                        <a:pt x="296696" y="28713"/>
                        <a:pt x="296696" y="33498"/>
                        <a:pt x="291911" y="33498"/>
                      </a:cubicBezTo>
                      <a:cubicBezTo>
                        <a:pt x="272769" y="52640"/>
                        <a:pt x="244057" y="19142"/>
                        <a:pt x="229700" y="0"/>
                      </a:cubicBezTo>
                      <a:cubicBezTo>
                        <a:pt x="253627" y="38283"/>
                        <a:pt x="267984" y="81352"/>
                        <a:pt x="282340" y="124421"/>
                      </a:cubicBezTo>
                      <a:cubicBezTo>
                        <a:pt x="301481" y="186631"/>
                        <a:pt x="315838" y="258413"/>
                        <a:pt x="311052" y="325408"/>
                      </a:cubicBezTo>
                      <a:cubicBezTo>
                        <a:pt x="311052" y="387619"/>
                        <a:pt x="301481" y="454615"/>
                        <a:pt x="277554" y="516825"/>
                      </a:cubicBezTo>
                      <a:cubicBezTo>
                        <a:pt x="267984" y="535967"/>
                        <a:pt x="244057" y="617319"/>
                        <a:pt x="291911" y="602963"/>
                      </a:cubicBezTo>
                      <a:cubicBezTo>
                        <a:pt x="306267" y="598177"/>
                        <a:pt x="320623" y="588606"/>
                        <a:pt x="330194" y="593392"/>
                      </a:cubicBezTo>
                      <a:cubicBezTo>
                        <a:pt x="354121" y="598177"/>
                        <a:pt x="349336" y="626890"/>
                        <a:pt x="344550" y="641246"/>
                      </a:cubicBezTo>
                      <a:cubicBezTo>
                        <a:pt x="330194" y="665173"/>
                        <a:pt x="306267" y="684314"/>
                        <a:pt x="282340" y="693886"/>
                      </a:cubicBezTo>
                      <a:cubicBezTo>
                        <a:pt x="267984" y="703456"/>
                        <a:pt x="239271" y="713027"/>
                        <a:pt x="220130" y="698671"/>
                      </a:cubicBezTo>
                      <a:cubicBezTo>
                        <a:pt x="205773" y="689100"/>
                        <a:pt x="205773" y="665173"/>
                        <a:pt x="210558" y="650817"/>
                      </a:cubicBezTo>
                      <a:cubicBezTo>
                        <a:pt x="200988" y="650817"/>
                        <a:pt x="186631" y="665173"/>
                        <a:pt x="177061" y="669958"/>
                      </a:cubicBezTo>
                      <a:cubicBezTo>
                        <a:pt x="167490" y="679529"/>
                        <a:pt x="157919" y="684314"/>
                        <a:pt x="148348" y="689100"/>
                      </a:cubicBezTo>
                      <a:cubicBezTo>
                        <a:pt x="114850" y="708242"/>
                        <a:pt x="81352" y="727383"/>
                        <a:pt x="43069" y="741740"/>
                      </a:cubicBezTo>
                      <a:cubicBezTo>
                        <a:pt x="28713" y="746525"/>
                        <a:pt x="14356" y="751310"/>
                        <a:pt x="0" y="756096"/>
                      </a:cubicBezTo>
                      <a:cubicBezTo>
                        <a:pt x="47854" y="746525"/>
                        <a:pt x="90923" y="732169"/>
                        <a:pt x="138777" y="713027"/>
                      </a:cubicBezTo>
                      <a:cubicBezTo>
                        <a:pt x="162704" y="713027"/>
                        <a:pt x="186631" y="713027"/>
                        <a:pt x="205773" y="713027"/>
                      </a:cubicBezTo>
                      <a:cubicBezTo>
                        <a:pt x="258413" y="713027"/>
                        <a:pt x="306267" y="698671"/>
                        <a:pt x="344550" y="665173"/>
                      </a:cubicBezTo>
                      <a:cubicBezTo>
                        <a:pt x="378048" y="636460"/>
                        <a:pt x="387619" y="593392"/>
                        <a:pt x="373263" y="555108"/>
                      </a:cubicBezTo>
                      <a:cubicBezTo>
                        <a:pt x="363692" y="526396"/>
                        <a:pt x="349336" y="507254"/>
                        <a:pt x="325409" y="483327"/>
                      </a:cubicBezTo>
                      <a:cubicBezTo>
                        <a:pt x="330194" y="454615"/>
                        <a:pt x="330194" y="421117"/>
                        <a:pt x="330194" y="392404"/>
                      </a:cubicBezTo>
                      <a:cubicBezTo>
                        <a:pt x="330194" y="363692"/>
                        <a:pt x="330194" y="330194"/>
                        <a:pt x="330194" y="301481"/>
                      </a:cubicBezTo>
                      <a:cubicBezTo>
                        <a:pt x="334979" y="306267"/>
                        <a:pt x="339765" y="306267"/>
                        <a:pt x="344550" y="311052"/>
                      </a:cubicBezTo>
                      <a:cubicBezTo>
                        <a:pt x="344550" y="311052"/>
                        <a:pt x="344550" y="311052"/>
                        <a:pt x="344550" y="311052"/>
                      </a:cubicBezTo>
                      <a:cubicBezTo>
                        <a:pt x="344550" y="330194"/>
                        <a:pt x="339765" y="344550"/>
                        <a:pt x="344550" y="358906"/>
                      </a:cubicBezTo>
                      <a:cubicBezTo>
                        <a:pt x="354121" y="382833"/>
                        <a:pt x="378048" y="387619"/>
                        <a:pt x="401975" y="382833"/>
                      </a:cubicBezTo>
                      <a:cubicBezTo>
                        <a:pt x="468971" y="368477"/>
                        <a:pt x="521611" y="320623"/>
                        <a:pt x="555109" y="263198"/>
                      </a:cubicBezTo>
                      <a:cubicBezTo>
                        <a:pt x="574250" y="234485"/>
                        <a:pt x="588607" y="200988"/>
                        <a:pt x="593392" y="167490"/>
                      </a:cubicBezTo>
                      <a:cubicBezTo>
                        <a:pt x="588607" y="181846"/>
                        <a:pt x="579036" y="177060"/>
                        <a:pt x="564679" y="177060"/>
                      </a:cubicBezTo>
                      <a:close/>
                    </a:path>
                  </a:pathLst>
                </a:custGeom>
                <a:solidFill>
                  <a:srgbClr val="009A9A">
                    <a:alpha val="30000"/>
                  </a:srgbClr>
                </a:solidFill>
                <a:ln w="47824" cap="flat">
                  <a:noFill/>
                  <a:prstDash val="solid"/>
                  <a:miter/>
                </a:ln>
              </p:spPr>
              <p:txBody>
                <a:bodyPr rtlCol="0" anchor="ctr"/>
                <a:lstStyle/>
                <a:p>
                  <a:endParaRPr lang="en-US"/>
                </a:p>
              </p:txBody>
            </p:sp>
            <p:grpSp>
              <p:nvGrpSpPr>
                <p:cNvPr id="253" name="Graphic 3">
                  <a:extLst>
                    <a:ext uri="{FF2B5EF4-FFF2-40B4-BE49-F238E27FC236}">
                      <a16:creationId xmlns:a16="http://schemas.microsoft.com/office/drawing/2014/main" xmlns="" id="{B7E0CABE-38E1-4394-AEEC-4AA44D654CF3}"/>
                    </a:ext>
                  </a:extLst>
                </p:cNvPr>
                <p:cNvGrpSpPr/>
                <p:nvPr/>
              </p:nvGrpSpPr>
              <p:grpSpPr>
                <a:xfrm>
                  <a:off x="8619246" y="7549647"/>
                  <a:ext cx="186971" cy="162704"/>
                  <a:chOff x="8619246" y="7549647"/>
                  <a:chExt cx="186971" cy="162704"/>
                </a:xfrm>
              </p:grpSpPr>
              <p:grpSp>
                <p:nvGrpSpPr>
                  <p:cNvPr id="254" name="Graphic 3">
                    <a:extLst>
                      <a:ext uri="{FF2B5EF4-FFF2-40B4-BE49-F238E27FC236}">
                        <a16:creationId xmlns:a16="http://schemas.microsoft.com/office/drawing/2014/main" xmlns="" id="{D220C0F0-2067-43FB-B27A-EF4E53A045B5}"/>
                      </a:ext>
                    </a:extLst>
                  </p:cNvPr>
                  <p:cNvGrpSpPr/>
                  <p:nvPr/>
                </p:nvGrpSpPr>
                <p:grpSpPr>
                  <a:xfrm>
                    <a:off x="8619246" y="7549647"/>
                    <a:ext cx="186971" cy="162704"/>
                    <a:chOff x="8619246" y="7549647"/>
                    <a:chExt cx="186971" cy="162704"/>
                  </a:xfrm>
                </p:grpSpPr>
                <p:sp>
                  <p:nvSpPr>
                    <p:cNvPr id="257" name="Freeform: Shape 256">
                      <a:extLst>
                        <a:ext uri="{FF2B5EF4-FFF2-40B4-BE49-F238E27FC236}">
                          <a16:creationId xmlns:a16="http://schemas.microsoft.com/office/drawing/2014/main" xmlns="" id="{CDC34A5A-8591-4580-98F3-0869DB885F15}"/>
                        </a:ext>
                      </a:extLst>
                    </p:cNvPr>
                    <p:cNvSpPr/>
                    <p:nvPr/>
                  </p:nvSpPr>
                  <p:spPr>
                    <a:xfrm>
                      <a:off x="8619730" y="7559218"/>
                      <a:ext cx="180459" cy="144280"/>
                    </a:xfrm>
                    <a:custGeom>
                      <a:avLst/>
                      <a:gdLst>
                        <a:gd name="connsiteX0" fmla="*/ 174933 w 180459"/>
                        <a:gd name="connsiteY0" fmla="*/ 52640 h 144280"/>
                        <a:gd name="connsiteX1" fmla="*/ 170148 w 180459"/>
                        <a:gd name="connsiteY1" fmla="*/ 28712 h 144280"/>
                        <a:gd name="connsiteX2" fmla="*/ 170148 w 180459"/>
                        <a:gd name="connsiteY2" fmla="*/ 28712 h 144280"/>
                        <a:gd name="connsiteX3" fmla="*/ 155792 w 180459"/>
                        <a:gd name="connsiteY3" fmla="*/ 9571 h 144280"/>
                        <a:gd name="connsiteX4" fmla="*/ 26586 w 180459"/>
                        <a:gd name="connsiteY4" fmla="*/ 0 h 144280"/>
                        <a:gd name="connsiteX5" fmla="*/ 17015 w 180459"/>
                        <a:gd name="connsiteY5" fmla="*/ 4785 h 144280"/>
                        <a:gd name="connsiteX6" fmla="*/ 17015 w 180459"/>
                        <a:gd name="connsiteY6" fmla="*/ 4785 h 144280"/>
                        <a:gd name="connsiteX7" fmla="*/ 17015 w 180459"/>
                        <a:gd name="connsiteY7" fmla="*/ 33498 h 144280"/>
                        <a:gd name="connsiteX8" fmla="*/ 2659 w 180459"/>
                        <a:gd name="connsiteY8" fmla="*/ 86137 h 144280"/>
                        <a:gd name="connsiteX9" fmla="*/ 93582 w 180459"/>
                        <a:gd name="connsiteY9" fmla="*/ 143562 h 144280"/>
                        <a:gd name="connsiteX10" fmla="*/ 174933 w 180459"/>
                        <a:gd name="connsiteY10" fmla="*/ 76567 h 144280"/>
                        <a:gd name="connsiteX11" fmla="*/ 174933 w 180459"/>
                        <a:gd name="connsiteY11" fmla="*/ 52640 h 14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459" h="144280">
                          <a:moveTo>
                            <a:pt x="174933" y="52640"/>
                          </a:moveTo>
                          <a:cubicBezTo>
                            <a:pt x="174933" y="43069"/>
                            <a:pt x="174933" y="38283"/>
                            <a:pt x="170148" y="28712"/>
                          </a:cubicBezTo>
                          <a:cubicBezTo>
                            <a:pt x="170148" y="28712"/>
                            <a:pt x="170148" y="28712"/>
                            <a:pt x="170148" y="28712"/>
                          </a:cubicBezTo>
                          <a:cubicBezTo>
                            <a:pt x="170148" y="19142"/>
                            <a:pt x="165363" y="9571"/>
                            <a:pt x="155792" y="9571"/>
                          </a:cubicBezTo>
                          <a:cubicBezTo>
                            <a:pt x="112723" y="4785"/>
                            <a:pt x="69654" y="0"/>
                            <a:pt x="26586" y="0"/>
                          </a:cubicBezTo>
                          <a:cubicBezTo>
                            <a:pt x="21800" y="0"/>
                            <a:pt x="21800" y="4785"/>
                            <a:pt x="17015" y="4785"/>
                          </a:cubicBezTo>
                          <a:cubicBezTo>
                            <a:pt x="17015" y="4785"/>
                            <a:pt x="17015" y="4785"/>
                            <a:pt x="17015" y="4785"/>
                          </a:cubicBezTo>
                          <a:cubicBezTo>
                            <a:pt x="17015" y="14356"/>
                            <a:pt x="17015" y="23927"/>
                            <a:pt x="17015" y="33498"/>
                          </a:cubicBezTo>
                          <a:cubicBezTo>
                            <a:pt x="-2127" y="38283"/>
                            <a:pt x="-2127" y="71781"/>
                            <a:pt x="2659" y="86137"/>
                          </a:cubicBezTo>
                          <a:cubicBezTo>
                            <a:pt x="12230" y="129206"/>
                            <a:pt x="55298" y="148348"/>
                            <a:pt x="93582" y="143562"/>
                          </a:cubicBezTo>
                          <a:cubicBezTo>
                            <a:pt x="131865" y="143562"/>
                            <a:pt x="170148" y="119635"/>
                            <a:pt x="174933" y="76567"/>
                          </a:cubicBezTo>
                          <a:cubicBezTo>
                            <a:pt x="184505" y="71781"/>
                            <a:pt x="179719" y="62210"/>
                            <a:pt x="174933" y="52640"/>
                          </a:cubicBezTo>
                          <a:close/>
                        </a:path>
                      </a:pathLst>
                    </a:custGeom>
                    <a:solidFill>
                      <a:srgbClr val="FBC98F"/>
                    </a:solidFill>
                    <a:ln w="47824" cap="flat">
                      <a:noFill/>
                      <a:prstDash val="solid"/>
                      <a:miter/>
                    </a:ln>
                  </p:spPr>
                  <p:txBody>
                    <a:bodyPr rtlCol="0" anchor="ctr"/>
                    <a:lstStyle/>
                    <a:p>
                      <a:endParaRPr lang="en-US"/>
                    </a:p>
                  </p:txBody>
                </p:sp>
                <p:sp>
                  <p:nvSpPr>
                    <p:cNvPr id="258" name="Freeform: Shape 257">
                      <a:extLst>
                        <a:ext uri="{FF2B5EF4-FFF2-40B4-BE49-F238E27FC236}">
                          <a16:creationId xmlns:a16="http://schemas.microsoft.com/office/drawing/2014/main" xmlns="" id="{00EBA164-DFBD-48EC-AE71-2FE2E4D54D09}"/>
                        </a:ext>
                      </a:extLst>
                    </p:cNvPr>
                    <p:cNvSpPr/>
                    <p:nvPr/>
                  </p:nvSpPr>
                  <p:spPr>
                    <a:xfrm>
                      <a:off x="8619246" y="7549647"/>
                      <a:ext cx="186971" cy="162704"/>
                    </a:xfrm>
                    <a:custGeom>
                      <a:avLst/>
                      <a:gdLst>
                        <a:gd name="connsiteX0" fmla="*/ 94066 w 186971"/>
                        <a:gd name="connsiteY0" fmla="*/ 162704 h 162704"/>
                        <a:gd name="connsiteX1" fmla="*/ 94066 w 186971"/>
                        <a:gd name="connsiteY1" fmla="*/ 162704 h 162704"/>
                        <a:gd name="connsiteX2" fmla="*/ 3143 w 186971"/>
                        <a:gd name="connsiteY2" fmla="*/ 100494 h 162704"/>
                        <a:gd name="connsiteX3" fmla="*/ 7929 w 186971"/>
                        <a:gd name="connsiteY3" fmla="*/ 52640 h 162704"/>
                        <a:gd name="connsiteX4" fmla="*/ 17500 w 186971"/>
                        <a:gd name="connsiteY4" fmla="*/ 43069 h 162704"/>
                        <a:gd name="connsiteX5" fmla="*/ 17500 w 186971"/>
                        <a:gd name="connsiteY5" fmla="*/ 38283 h 162704"/>
                        <a:gd name="connsiteX6" fmla="*/ 17500 w 186971"/>
                        <a:gd name="connsiteY6" fmla="*/ 14356 h 162704"/>
                        <a:gd name="connsiteX7" fmla="*/ 17500 w 186971"/>
                        <a:gd name="connsiteY7" fmla="*/ 9571 h 162704"/>
                        <a:gd name="connsiteX8" fmla="*/ 27070 w 186971"/>
                        <a:gd name="connsiteY8" fmla="*/ 0 h 162704"/>
                        <a:gd name="connsiteX9" fmla="*/ 156277 w 186971"/>
                        <a:gd name="connsiteY9" fmla="*/ 9571 h 162704"/>
                        <a:gd name="connsiteX10" fmla="*/ 175418 w 186971"/>
                        <a:gd name="connsiteY10" fmla="*/ 33498 h 162704"/>
                        <a:gd name="connsiteX11" fmla="*/ 180204 w 186971"/>
                        <a:gd name="connsiteY11" fmla="*/ 57425 h 162704"/>
                        <a:gd name="connsiteX12" fmla="*/ 184989 w 186971"/>
                        <a:gd name="connsiteY12" fmla="*/ 86137 h 162704"/>
                        <a:gd name="connsiteX13" fmla="*/ 94066 w 186971"/>
                        <a:gd name="connsiteY13" fmla="*/ 162704 h 162704"/>
                        <a:gd name="connsiteX14" fmla="*/ 94066 w 186971"/>
                        <a:gd name="connsiteY14" fmla="*/ 162704 h 162704"/>
                        <a:gd name="connsiteX15" fmla="*/ 36641 w 186971"/>
                        <a:gd name="connsiteY15" fmla="*/ 14356 h 162704"/>
                        <a:gd name="connsiteX16" fmla="*/ 27070 w 186971"/>
                        <a:gd name="connsiteY16" fmla="*/ 14356 h 162704"/>
                        <a:gd name="connsiteX17" fmla="*/ 27070 w 186971"/>
                        <a:gd name="connsiteY17" fmla="*/ 19142 h 162704"/>
                        <a:gd name="connsiteX18" fmla="*/ 27070 w 186971"/>
                        <a:gd name="connsiteY18" fmla="*/ 19142 h 162704"/>
                        <a:gd name="connsiteX19" fmla="*/ 27070 w 186971"/>
                        <a:gd name="connsiteY19" fmla="*/ 38283 h 162704"/>
                        <a:gd name="connsiteX20" fmla="*/ 27070 w 186971"/>
                        <a:gd name="connsiteY20" fmla="*/ 47854 h 162704"/>
                        <a:gd name="connsiteX21" fmla="*/ 22285 w 186971"/>
                        <a:gd name="connsiteY21" fmla="*/ 52640 h 162704"/>
                        <a:gd name="connsiteX22" fmla="*/ 12714 w 186971"/>
                        <a:gd name="connsiteY22" fmla="*/ 57425 h 162704"/>
                        <a:gd name="connsiteX23" fmla="*/ 12714 w 186971"/>
                        <a:gd name="connsiteY23" fmla="*/ 95708 h 162704"/>
                        <a:gd name="connsiteX24" fmla="*/ 94066 w 186971"/>
                        <a:gd name="connsiteY24" fmla="*/ 148348 h 162704"/>
                        <a:gd name="connsiteX25" fmla="*/ 98852 w 186971"/>
                        <a:gd name="connsiteY25" fmla="*/ 148348 h 162704"/>
                        <a:gd name="connsiteX26" fmla="*/ 175418 w 186971"/>
                        <a:gd name="connsiteY26" fmla="*/ 86137 h 162704"/>
                        <a:gd name="connsiteX27" fmla="*/ 170633 w 186971"/>
                        <a:gd name="connsiteY27" fmla="*/ 62210 h 162704"/>
                        <a:gd name="connsiteX28" fmla="*/ 170633 w 186971"/>
                        <a:gd name="connsiteY28" fmla="*/ 57425 h 162704"/>
                        <a:gd name="connsiteX29" fmla="*/ 165848 w 186971"/>
                        <a:gd name="connsiteY29" fmla="*/ 33498 h 162704"/>
                        <a:gd name="connsiteX30" fmla="*/ 165848 w 186971"/>
                        <a:gd name="connsiteY30" fmla="*/ 33498 h 162704"/>
                        <a:gd name="connsiteX31" fmla="*/ 170633 w 186971"/>
                        <a:gd name="connsiteY31" fmla="*/ 33498 h 162704"/>
                        <a:gd name="connsiteX32" fmla="*/ 165848 w 186971"/>
                        <a:gd name="connsiteY32" fmla="*/ 33498 h 162704"/>
                        <a:gd name="connsiteX33" fmla="*/ 156277 w 186971"/>
                        <a:gd name="connsiteY33" fmla="*/ 19142 h 162704"/>
                        <a:gd name="connsiteX34" fmla="*/ 36641 w 186971"/>
                        <a:gd name="connsiteY34" fmla="*/ 14356 h 162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86971" h="162704">
                          <a:moveTo>
                            <a:pt x="94066" y="162704"/>
                          </a:moveTo>
                          <a:lnTo>
                            <a:pt x="94066" y="162704"/>
                          </a:lnTo>
                          <a:cubicBezTo>
                            <a:pt x="55783" y="162704"/>
                            <a:pt x="12714" y="143562"/>
                            <a:pt x="3143" y="100494"/>
                          </a:cubicBezTo>
                          <a:cubicBezTo>
                            <a:pt x="-1642" y="90923"/>
                            <a:pt x="-1642" y="66996"/>
                            <a:pt x="7929" y="52640"/>
                          </a:cubicBezTo>
                          <a:cubicBezTo>
                            <a:pt x="12714" y="47854"/>
                            <a:pt x="12714" y="47854"/>
                            <a:pt x="17500" y="43069"/>
                          </a:cubicBezTo>
                          <a:cubicBezTo>
                            <a:pt x="17500" y="43069"/>
                            <a:pt x="17500" y="43069"/>
                            <a:pt x="17500" y="38283"/>
                          </a:cubicBezTo>
                          <a:cubicBezTo>
                            <a:pt x="17500" y="28713"/>
                            <a:pt x="17500" y="23927"/>
                            <a:pt x="17500" y="14356"/>
                          </a:cubicBezTo>
                          <a:cubicBezTo>
                            <a:pt x="17500" y="14356"/>
                            <a:pt x="17500" y="9571"/>
                            <a:pt x="17500" y="9571"/>
                          </a:cubicBezTo>
                          <a:cubicBezTo>
                            <a:pt x="17500" y="4786"/>
                            <a:pt x="22285" y="0"/>
                            <a:pt x="27070" y="0"/>
                          </a:cubicBezTo>
                          <a:cubicBezTo>
                            <a:pt x="74925" y="0"/>
                            <a:pt x="122779" y="4786"/>
                            <a:pt x="156277" y="9571"/>
                          </a:cubicBezTo>
                          <a:cubicBezTo>
                            <a:pt x="170633" y="9571"/>
                            <a:pt x="180204" y="23927"/>
                            <a:pt x="175418" y="33498"/>
                          </a:cubicBezTo>
                          <a:cubicBezTo>
                            <a:pt x="175418" y="43069"/>
                            <a:pt x="180204" y="47854"/>
                            <a:pt x="180204" y="57425"/>
                          </a:cubicBezTo>
                          <a:cubicBezTo>
                            <a:pt x="184989" y="66996"/>
                            <a:pt x="189775" y="76567"/>
                            <a:pt x="184989" y="86137"/>
                          </a:cubicBezTo>
                          <a:cubicBezTo>
                            <a:pt x="180204" y="133992"/>
                            <a:pt x="137135" y="162704"/>
                            <a:pt x="94066" y="162704"/>
                          </a:cubicBezTo>
                          <a:cubicBezTo>
                            <a:pt x="98852" y="162704"/>
                            <a:pt x="94066" y="162704"/>
                            <a:pt x="94066" y="162704"/>
                          </a:cubicBezTo>
                          <a:close/>
                          <a:moveTo>
                            <a:pt x="36641" y="14356"/>
                          </a:moveTo>
                          <a:cubicBezTo>
                            <a:pt x="31856" y="14356"/>
                            <a:pt x="31856" y="14356"/>
                            <a:pt x="27070" y="14356"/>
                          </a:cubicBezTo>
                          <a:cubicBezTo>
                            <a:pt x="27070" y="14356"/>
                            <a:pt x="27070" y="14356"/>
                            <a:pt x="27070" y="19142"/>
                          </a:cubicBezTo>
                          <a:cubicBezTo>
                            <a:pt x="27070" y="19142"/>
                            <a:pt x="27070" y="19142"/>
                            <a:pt x="27070" y="19142"/>
                          </a:cubicBezTo>
                          <a:cubicBezTo>
                            <a:pt x="27070" y="23927"/>
                            <a:pt x="27070" y="33498"/>
                            <a:pt x="27070" y="38283"/>
                          </a:cubicBezTo>
                          <a:cubicBezTo>
                            <a:pt x="27070" y="38283"/>
                            <a:pt x="27070" y="43069"/>
                            <a:pt x="27070" y="47854"/>
                          </a:cubicBezTo>
                          <a:cubicBezTo>
                            <a:pt x="27070" y="52640"/>
                            <a:pt x="27070" y="52640"/>
                            <a:pt x="22285" y="52640"/>
                          </a:cubicBezTo>
                          <a:cubicBezTo>
                            <a:pt x="17500" y="52640"/>
                            <a:pt x="17500" y="52640"/>
                            <a:pt x="12714" y="57425"/>
                          </a:cubicBezTo>
                          <a:cubicBezTo>
                            <a:pt x="7929" y="66996"/>
                            <a:pt x="7929" y="86137"/>
                            <a:pt x="12714" y="95708"/>
                          </a:cubicBezTo>
                          <a:cubicBezTo>
                            <a:pt x="22285" y="133992"/>
                            <a:pt x="60569" y="148348"/>
                            <a:pt x="94066" y="148348"/>
                          </a:cubicBezTo>
                          <a:cubicBezTo>
                            <a:pt x="94066" y="148348"/>
                            <a:pt x="94066" y="148348"/>
                            <a:pt x="98852" y="148348"/>
                          </a:cubicBezTo>
                          <a:cubicBezTo>
                            <a:pt x="132350" y="148348"/>
                            <a:pt x="170633" y="124421"/>
                            <a:pt x="175418" y="86137"/>
                          </a:cubicBezTo>
                          <a:cubicBezTo>
                            <a:pt x="175418" y="76567"/>
                            <a:pt x="175418" y="71781"/>
                            <a:pt x="170633" y="62210"/>
                          </a:cubicBezTo>
                          <a:cubicBezTo>
                            <a:pt x="170633" y="62210"/>
                            <a:pt x="170633" y="62210"/>
                            <a:pt x="170633" y="57425"/>
                          </a:cubicBezTo>
                          <a:cubicBezTo>
                            <a:pt x="170633" y="47854"/>
                            <a:pt x="170633" y="43069"/>
                            <a:pt x="165848" y="33498"/>
                          </a:cubicBezTo>
                          <a:cubicBezTo>
                            <a:pt x="165848" y="33498"/>
                            <a:pt x="165848" y="33498"/>
                            <a:pt x="165848" y="33498"/>
                          </a:cubicBezTo>
                          <a:lnTo>
                            <a:pt x="170633" y="33498"/>
                          </a:lnTo>
                          <a:lnTo>
                            <a:pt x="165848" y="33498"/>
                          </a:lnTo>
                          <a:cubicBezTo>
                            <a:pt x="165848" y="23927"/>
                            <a:pt x="161062" y="19142"/>
                            <a:pt x="156277" y="19142"/>
                          </a:cubicBezTo>
                          <a:cubicBezTo>
                            <a:pt x="122779" y="19142"/>
                            <a:pt x="79710" y="14356"/>
                            <a:pt x="36641" y="14356"/>
                          </a:cubicBezTo>
                          <a:close/>
                        </a:path>
                      </a:pathLst>
                    </a:custGeom>
                    <a:solidFill>
                      <a:srgbClr val="D97D30"/>
                    </a:solidFill>
                    <a:ln w="47824" cap="flat">
                      <a:noFill/>
                      <a:prstDash val="solid"/>
                      <a:miter/>
                    </a:ln>
                  </p:spPr>
                  <p:txBody>
                    <a:bodyPr rtlCol="0" anchor="ctr"/>
                    <a:lstStyle/>
                    <a:p>
                      <a:endParaRPr lang="en-US"/>
                    </a:p>
                  </p:txBody>
                </p:sp>
              </p:grpSp>
              <p:sp>
                <p:nvSpPr>
                  <p:cNvPr id="255" name="Freeform: Shape 254">
                    <a:extLst>
                      <a:ext uri="{FF2B5EF4-FFF2-40B4-BE49-F238E27FC236}">
                        <a16:creationId xmlns:a16="http://schemas.microsoft.com/office/drawing/2014/main" xmlns="" id="{A8E837BE-B2B7-41FE-B94F-8EE4938C4A47}"/>
                      </a:ext>
                    </a:extLst>
                  </p:cNvPr>
                  <p:cNvSpPr/>
                  <p:nvPr/>
                </p:nvSpPr>
                <p:spPr>
                  <a:xfrm>
                    <a:off x="8619730" y="7559218"/>
                    <a:ext cx="180459" cy="144280"/>
                  </a:xfrm>
                  <a:custGeom>
                    <a:avLst/>
                    <a:gdLst>
                      <a:gd name="connsiteX0" fmla="*/ 174933 w 180459"/>
                      <a:gd name="connsiteY0" fmla="*/ 52640 h 144280"/>
                      <a:gd name="connsiteX1" fmla="*/ 170148 w 180459"/>
                      <a:gd name="connsiteY1" fmla="*/ 28712 h 144280"/>
                      <a:gd name="connsiteX2" fmla="*/ 170148 w 180459"/>
                      <a:gd name="connsiteY2" fmla="*/ 28712 h 144280"/>
                      <a:gd name="connsiteX3" fmla="*/ 155792 w 180459"/>
                      <a:gd name="connsiteY3" fmla="*/ 9571 h 144280"/>
                      <a:gd name="connsiteX4" fmla="*/ 26586 w 180459"/>
                      <a:gd name="connsiteY4" fmla="*/ 0 h 144280"/>
                      <a:gd name="connsiteX5" fmla="*/ 17015 w 180459"/>
                      <a:gd name="connsiteY5" fmla="*/ 4785 h 144280"/>
                      <a:gd name="connsiteX6" fmla="*/ 17015 w 180459"/>
                      <a:gd name="connsiteY6" fmla="*/ 4785 h 144280"/>
                      <a:gd name="connsiteX7" fmla="*/ 17015 w 180459"/>
                      <a:gd name="connsiteY7" fmla="*/ 33498 h 144280"/>
                      <a:gd name="connsiteX8" fmla="*/ 2659 w 180459"/>
                      <a:gd name="connsiteY8" fmla="*/ 86137 h 144280"/>
                      <a:gd name="connsiteX9" fmla="*/ 93582 w 180459"/>
                      <a:gd name="connsiteY9" fmla="*/ 143562 h 144280"/>
                      <a:gd name="connsiteX10" fmla="*/ 174933 w 180459"/>
                      <a:gd name="connsiteY10" fmla="*/ 76567 h 144280"/>
                      <a:gd name="connsiteX11" fmla="*/ 174933 w 180459"/>
                      <a:gd name="connsiteY11" fmla="*/ 52640 h 144280"/>
                      <a:gd name="connsiteX12" fmla="*/ 151006 w 180459"/>
                      <a:gd name="connsiteY12" fmla="*/ 110065 h 144280"/>
                      <a:gd name="connsiteX13" fmla="*/ 93582 w 180459"/>
                      <a:gd name="connsiteY13" fmla="*/ 133992 h 144280"/>
                      <a:gd name="connsiteX14" fmla="*/ 21800 w 180459"/>
                      <a:gd name="connsiteY14" fmla="*/ 95708 h 144280"/>
                      <a:gd name="connsiteX15" fmla="*/ 36157 w 180459"/>
                      <a:gd name="connsiteY15" fmla="*/ 66996 h 144280"/>
                      <a:gd name="connsiteX16" fmla="*/ 93582 w 180459"/>
                      <a:gd name="connsiteY16" fmla="*/ 71781 h 144280"/>
                      <a:gd name="connsiteX17" fmla="*/ 155792 w 180459"/>
                      <a:gd name="connsiteY17" fmla="*/ 90923 h 144280"/>
                      <a:gd name="connsiteX18" fmla="*/ 151006 w 180459"/>
                      <a:gd name="connsiteY18" fmla="*/ 110065 h 14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0459" h="144280">
                        <a:moveTo>
                          <a:pt x="174933" y="52640"/>
                        </a:moveTo>
                        <a:cubicBezTo>
                          <a:pt x="174933" y="43069"/>
                          <a:pt x="174933" y="38283"/>
                          <a:pt x="170148" y="28712"/>
                        </a:cubicBezTo>
                        <a:cubicBezTo>
                          <a:pt x="170148" y="28712"/>
                          <a:pt x="170148" y="28712"/>
                          <a:pt x="170148" y="28712"/>
                        </a:cubicBezTo>
                        <a:cubicBezTo>
                          <a:pt x="170148" y="19142"/>
                          <a:pt x="165363" y="9571"/>
                          <a:pt x="155792" y="9571"/>
                        </a:cubicBezTo>
                        <a:cubicBezTo>
                          <a:pt x="112723" y="4785"/>
                          <a:pt x="69654" y="0"/>
                          <a:pt x="26586" y="0"/>
                        </a:cubicBezTo>
                        <a:cubicBezTo>
                          <a:pt x="21800" y="0"/>
                          <a:pt x="21800" y="4785"/>
                          <a:pt x="17015" y="4785"/>
                        </a:cubicBezTo>
                        <a:cubicBezTo>
                          <a:pt x="17015" y="4785"/>
                          <a:pt x="17015" y="4785"/>
                          <a:pt x="17015" y="4785"/>
                        </a:cubicBezTo>
                        <a:cubicBezTo>
                          <a:pt x="17015" y="14356"/>
                          <a:pt x="17015" y="23927"/>
                          <a:pt x="17015" y="33498"/>
                        </a:cubicBezTo>
                        <a:cubicBezTo>
                          <a:pt x="-2127" y="38283"/>
                          <a:pt x="-2127" y="71781"/>
                          <a:pt x="2659" y="86137"/>
                        </a:cubicBezTo>
                        <a:cubicBezTo>
                          <a:pt x="12230" y="129206"/>
                          <a:pt x="55298" y="148348"/>
                          <a:pt x="93582" y="143562"/>
                        </a:cubicBezTo>
                        <a:cubicBezTo>
                          <a:pt x="131865" y="143562"/>
                          <a:pt x="170148" y="119635"/>
                          <a:pt x="174933" y="76567"/>
                        </a:cubicBezTo>
                        <a:cubicBezTo>
                          <a:pt x="184505" y="71781"/>
                          <a:pt x="179719" y="62210"/>
                          <a:pt x="174933" y="52640"/>
                        </a:cubicBezTo>
                        <a:close/>
                        <a:moveTo>
                          <a:pt x="151006" y="110065"/>
                        </a:moveTo>
                        <a:cubicBezTo>
                          <a:pt x="141436" y="129206"/>
                          <a:pt x="112723" y="133992"/>
                          <a:pt x="93582" y="133992"/>
                        </a:cubicBezTo>
                        <a:cubicBezTo>
                          <a:pt x="64869" y="133992"/>
                          <a:pt x="36157" y="119635"/>
                          <a:pt x="21800" y="95708"/>
                        </a:cubicBezTo>
                        <a:cubicBezTo>
                          <a:pt x="17015" y="81352"/>
                          <a:pt x="21800" y="66996"/>
                          <a:pt x="36157" y="66996"/>
                        </a:cubicBezTo>
                        <a:cubicBezTo>
                          <a:pt x="55298" y="62210"/>
                          <a:pt x="74440" y="71781"/>
                          <a:pt x="93582" y="71781"/>
                        </a:cubicBezTo>
                        <a:cubicBezTo>
                          <a:pt x="112723" y="71781"/>
                          <a:pt x="141436" y="71781"/>
                          <a:pt x="155792" y="90923"/>
                        </a:cubicBezTo>
                        <a:cubicBezTo>
                          <a:pt x="155792" y="95708"/>
                          <a:pt x="155792" y="105279"/>
                          <a:pt x="151006" y="110065"/>
                        </a:cubicBezTo>
                        <a:close/>
                      </a:path>
                    </a:pathLst>
                  </a:custGeom>
                  <a:solidFill>
                    <a:srgbClr val="FBC98F">
                      <a:alpha val="50000"/>
                    </a:srgbClr>
                  </a:solidFill>
                  <a:ln w="47824" cap="flat">
                    <a:noFill/>
                    <a:prstDash val="solid"/>
                    <a:miter/>
                  </a:ln>
                </p:spPr>
                <p:txBody>
                  <a:bodyPr rtlCol="0" anchor="ctr"/>
                  <a:lstStyle/>
                  <a:p>
                    <a:endParaRPr lang="en-US"/>
                  </a:p>
                </p:txBody>
              </p:sp>
              <p:sp>
                <p:nvSpPr>
                  <p:cNvPr id="256" name="Freeform: Shape 255">
                    <a:extLst>
                      <a:ext uri="{FF2B5EF4-FFF2-40B4-BE49-F238E27FC236}">
                        <a16:creationId xmlns:a16="http://schemas.microsoft.com/office/drawing/2014/main" xmlns="" id="{40ABA263-753B-4265-B911-7FA11FD55F7E}"/>
                      </a:ext>
                    </a:extLst>
                  </p:cNvPr>
                  <p:cNvSpPr/>
                  <p:nvPr/>
                </p:nvSpPr>
                <p:spPr>
                  <a:xfrm>
                    <a:off x="8627174" y="7559218"/>
                    <a:ext cx="174257" cy="133991"/>
                  </a:xfrm>
                  <a:custGeom>
                    <a:avLst/>
                    <a:gdLst>
                      <a:gd name="connsiteX0" fmla="*/ 167490 w 174257"/>
                      <a:gd name="connsiteY0" fmla="*/ 52640 h 133991"/>
                      <a:gd name="connsiteX1" fmla="*/ 162704 w 174257"/>
                      <a:gd name="connsiteY1" fmla="*/ 28712 h 133991"/>
                      <a:gd name="connsiteX2" fmla="*/ 162704 w 174257"/>
                      <a:gd name="connsiteY2" fmla="*/ 28712 h 133991"/>
                      <a:gd name="connsiteX3" fmla="*/ 148348 w 174257"/>
                      <a:gd name="connsiteY3" fmla="*/ 9571 h 133991"/>
                      <a:gd name="connsiteX4" fmla="*/ 19142 w 174257"/>
                      <a:gd name="connsiteY4" fmla="*/ 0 h 133991"/>
                      <a:gd name="connsiteX5" fmla="*/ 9571 w 174257"/>
                      <a:gd name="connsiteY5" fmla="*/ 4785 h 133991"/>
                      <a:gd name="connsiteX6" fmla="*/ 9571 w 174257"/>
                      <a:gd name="connsiteY6" fmla="*/ 4785 h 133991"/>
                      <a:gd name="connsiteX7" fmla="*/ 9571 w 174257"/>
                      <a:gd name="connsiteY7" fmla="*/ 33498 h 133991"/>
                      <a:gd name="connsiteX8" fmla="*/ 0 w 174257"/>
                      <a:gd name="connsiteY8" fmla="*/ 43069 h 133991"/>
                      <a:gd name="connsiteX9" fmla="*/ 4786 w 174257"/>
                      <a:gd name="connsiteY9" fmla="*/ 43069 h 133991"/>
                      <a:gd name="connsiteX10" fmla="*/ 90923 w 174257"/>
                      <a:gd name="connsiteY10" fmla="*/ 52640 h 133991"/>
                      <a:gd name="connsiteX11" fmla="*/ 157919 w 174257"/>
                      <a:gd name="connsiteY11" fmla="*/ 66996 h 133991"/>
                      <a:gd name="connsiteX12" fmla="*/ 162704 w 174257"/>
                      <a:gd name="connsiteY12" fmla="*/ 105279 h 133991"/>
                      <a:gd name="connsiteX13" fmla="*/ 133992 w 174257"/>
                      <a:gd name="connsiteY13" fmla="*/ 133992 h 133991"/>
                      <a:gd name="connsiteX14" fmla="*/ 172275 w 174257"/>
                      <a:gd name="connsiteY14" fmla="*/ 81352 h 133991"/>
                      <a:gd name="connsiteX15" fmla="*/ 167490 w 174257"/>
                      <a:gd name="connsiteY15" fmla="*/ 52640 h 13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4257" h="133991">
                        <a:moveTo>
                          <a:pt x="167490" y="52640"/>
                        </a:moveTo>
                        <a:cubicBezTo>
                          <a:pt x="167490" y="43069"/>
                          <a:pt x="167490" y="38283"/>
                          <a:pt x="162704" y="28712"/>
                        </a:cubicBezTo>
                        <a:cubicBezTo>
                          <a:pt x="162704" y="28712"/>
                          <a:pt x="162704" y="28712"/>
                          <a:pt x="162704" y="28712"/>
                        </a:cubicBezTo>
                        <a:cubicBezTo>
                          <a:pt x="162704" y="19142"/>
                          <a:pt x="157919" y="9571"/>
                          <a:pt x="148348" y="9571"/>
                        </a:cubicBezTo>
                        <a:cubicBezTo>
                          <a:pt x="105279" y="4785"/>
                          <a:pt x="62211" y="0"/>
                          <a:pt x="19142" y="0"/>
                        </a:cubicBezTo>
                        <a:cubicBezTo>
                          <a:pt x="14356" y="0"/>
                          <a:pt x="14356" y="4785"/>
                          <a:pt x="9571" y="4785"/>
                        </a:cubicBezTo>
                        <a:cubicBezTo>
                          <a:pt x="9571" y="4785"/>
                          <a:pt x="9571" y="4785"/>
                          <a:pt x="9571" y="4785"/>
                        </a:cubicBezTo>
                        <a:cubicBezTo>
                          <a:pt x="9571" y="14356"/>
                          <a:pt x="9571" y="23927"/>
                          <a:pt x="9571" y="33498"/>
                        </a:cubicBezTo>
                        <a:cubicBezTo>
                          <a:pt x="4786" y="33498"/>
                          <a:pt x="0" y="38283"/>
                          <a:pt x="0" y="43069"/>
                        </a:cubicBezTo>
                        <a:cubicBezTo>
                          <a:pt x="0" y="43069"/>
                          <a:pt x="4786" y="43069"/>
                          <a:pt x="4786" y="43069"/>
                        </a:cubicBezTo>
                        <a:cubicBezTo>
                          <a:pt x="28713" y="33498"/>
                          <a:pt x="62211" y="52640"/>
                          <a:pt x="90923" y="52640"/>
                        </a:cubicBezTo>
                        <a:cubicBezTo>
                          <a:pt x="110065" y="52640"/>
                          <a:pt x="143563" y="47854"/>
                          <a:pt x="157919" y="66996"/>
                        </a:cubicBezTo>
                        <a:cubicBezTo>
                          <a:pt x="167490" y="76567"/>
                          <a:pt x="172275" y="90923"/>
                          <a:pt x="162704" y="105279"/>
                        </a:cubicBezTo>
                        <a:cubicBezTo>
                          <a:pt x="157919" y="119635"/>
                          <a:pt x="143563" y="129206"/>
                          <a:pt x="133992" y="133992"/>
                        </a:cubicBezTo>
                        <a:cubicBezTo>
                          <a:pt x="153134" y="124421"/>
                          <a:pt x="172275" y="105279"/>
                          <a:pt x="172275" y="81352"/>
                        </a:cubicBezTo>
                        <a:cubicBezTo>
                          <a:pt x="177061" y="71781"/>
                          <a:pt x="172275" y="62210"/>
                          <a:pt x="167490" y="52640"/>
                        </a:cubicBezTo>
                        <a:close/>
                      </a:path>
                    </a:pathLst>
                  </a:custGeom>
                  <a:solidFill>
                    <a:srgbClr val="FBC98F">
                      <a:alpha val="50000"/>
                    </a:srgbClr>
                  </a:solidFill>
                  <a:ln w="47824" cap="flat">
                    <a:noFill/>
                    <a:prstDash val="solid"/>
                    <a:miter/>
                  </a:ln>
                </p:spPr>
                <p:txBody>
                  <a:bodyPr rtlCol="0" anchor="ctr"/>
                  <a:lstStyle/>
                  <a:p>
                    <a:endParaRPr lang="en-US"/>
                  </a:p>
                </p:txBody>
              </p:sp>
            </p:grpSp>
          </p:grpSp>
          <p:grpSp>
            <p:nvGrpSpPr>
              <p:cNvPr id="136" name="Graphic 3">
                <a:extLst>
                  <a:ext uri="{FF2B5EF4-FFF2-40B4-BE49-F238E27FC236}">
                    <a16:creationId xmlns:a16="http://schemas.microsoft.com/office/drawing/2014/main" xmlns="" id="{65EBB181-6915-48A1-BE4A-488DDA8725F9}"/>
                  </a:ext>
                </a:extLst>
              </p:cNvPr>
              <p:cNvGrpSpPr/>
              <p:nvPr/>
            </p:nvGrpSpPr>
            <p:grpSpPr>
              <a:xfrm>
                <a:off x="9220566" y="7889412"/>
                <a:ext cx="507254" cy="789593"/>
                <a:chOff x="9220566" y="7889412"/>
                <a:chExt cx="507254" cy="789593"/>
              </a:xfrm>
            </p:grpSpPr>
            <p:grpSp>
              <p:nvGrpSpPr>
                <p:cNvPr id="225" name="Graphic 3">
                  <a:extLst>
                    <a:ext uri="{FF2B5EF4-FFF2-40B4-BE49-F238E27FC236}">
                      <a16:creationId xmlns:a16="http://schemas.microsoft.com/office/drawing/2014/main" xmlns="" id="{7626C41F-C37D-4A68-8756-D45958A2C8DE}"/>
                    </a:ext>
                  </a:extLst>
                </p:cNvPr>
                <p:cNvGrpSpPr/>
                <p:nvPr/>
              </p:nvGrpSpPr>
              <p:grpSpPr>
                <a:xfrm>
                  <a:off x="9220566" y="7898982"/>
                  <a:ext cx="507254" cy="780022"/>
                  <a:chOff x="9220566" y="7898982"/>
                  <a:chExt cx="507254" cy="780022"/>
                </a:xfrm>
              </p:grpSpPr>
              <p:grpSp>
                <p:nvGrpSpPr>
                  <p:cNvPr id="227" name="Graphic 3">
                    <a:extLst>
                      <a:ext uri="{FF2B5EF4-FFF2-40B4-BE49-F238E27FC236}">
                        <a16:creationId xmlns:a16="http://schemas.microsoft.com/office/drawing/2014/main" xmlns="" id="{CC148274-9D63-471B-8347-AEAE38B56136}"/>
                      </a:ext>
                    </a:extLst>
                  </p:cNvPr>
                  <p:cNvGrpSpPr/>
                  <p:nvPr/>
                </p:nvGrpSpPr>
                <p:grpSpPr>
                  <a:xfrm>
                    <a:off x="9220566" y="7898982"/>
                    <a:ext cx="507254" cy="780022"/>
                    <a:chOff x="9220566" y="7898982"/>
                    <a:chExt cx="507254" cy="780022"/>
                  </a:xfrm>
                </p:grpSpPr>
                <p:sp>
                  <p:nvSpPr>
                    <p:cNvPr id="239" name="Freeform: Shape 238">
                      <a:extLst>
                        <a:ext uri="{FF2B5EF4-FFF2-40B4-BE49-F238E27FC236}">
                          <a16:creationId xmlns:a16="http://schemas.microsoft.com/office/drawing/2014/main" xmlns="" id="{29EC86DF-C282-4762-A638-6A45C65866BC}"/>
                        </a:ext>
                      </a:extLst>
                    </p:cNvPr>
                    <p:cNvSpPr/>
                    <p:nvPr/>
                  </p:nvSpPr>
                  <p:spPr>
                    <a:xfrm>
                      <a:off x="9225018" y="7898982"/>
                      <a:ext cx="481902" cy="769388"/>
                    </a:xfrm>
                    <a:custGeom>
                      <a:avLst/>
                      <a:gdLst>
                        <a:gd name="connsiteX0" fmla="*/ 450163 w 481902"/>
                        <a:gd name="connsiteY0" fmla="*/ 516825 h 769388"/>
                        <a:gd name="connsiteX1" fmla="*/ 407094 w 481902"/>
                        <a:gd name="connsiteY1" fmla="*/ 464185 h 769388"/>
                        <a:gd name="connsiteX2" fmla="*/ 364025 w 481902"/>
                        <a:gd name="connsiteY2" fmla="*/ 440258 h 769388"/>
                        <a:gd name="connsiteX3" fmla="*/ 172609 w 481902"/>
                        <a:gd name="connsiteY3" fmla="*/ 0 h 769388"/>
                        <a:gd name="connsiteX4" fmla="*/ 48188 w 481902"/>
                        <a:gd name="connsiteY4" fmla="*/ 119635 h 769388"/>
                        <a:gd name="connsiteX5" fmla="*/ 48188 w 481902"/>
                        <a:gd name="connsiteY5" fmla="*/ 124421 h 769388"/>
                        <a:gd name="connsiteX6" fmla="*/ 105613 w 481902"/>
                        <a:gd name="connsiteY6" fmla="*/ 186631 h 769388"/>
                        <a:gd name="connsiteX7" fmla="*/ 153467 w 481902"/>
                        <a:gd name="connsiteY7" fmla="*/ 272769 h 769388"/>
                        <a:gd name="connsiteX8" fmla="*/ 163038 w 481902"/>
                        <a:gd name="connsiteY8" fmla="*/ 425902 h 769388"/>
                        <a:gd name="connsiteX9" fmla="*/ 96042 w 481902"/>
                        <a:gd name="connsiteY9" fmla="*/ 464185 h 769388"/>
                        <a:gd name="connsiteX10" fmla="*/ 29046 w 481902"/>
                        <a:gd name="connsiteY10" fmla="*/ 516825 h 769388"/>
                        <a:gd name="connsiteX11" fmla="*/ 333 w 481902"/>
                        <a:gd name="connsiteY11" fmla="*/ 564679 h 769388"/>
                        <a:gd name="connsiteX12" fmla="*/ 72115 w 481902"/>
                        <a:gd name="connsiteY12" fmla="*/ 593392 h 769388"/>
                        <a:gd name="connsiteX13" fmla="*/ 139111 w 481902"/>
                        <a:gd name="connsiteY13" fmla="*/ 540752 h 769388"/>
                        <a:gd name="connsiteX14" fmla="*/ 186965 w 481902"/>
                        <a:gd name="connsiteY14" fmla="*/ 641246 h 769388"/>
                        <a:gd name="connsiteX15" fmla="*/ 143896 w 481902"/>
                        <a:gd name="connsiteY15" fmla="*/ 698671 h 769388"/>
                        <a:gd name="connsiteX16" fmla="*/ 148682 w 481902"/>
                        <a:gd name="connsiteY16" fmla="*/ 746525 h 769388"/>
                        <a:gd name="connsiteX17" fmla="*/ 253961 w 481902"/>
                        <a:gd name="connsiteY17" fmla="*/ 698671 h 769388"/>
                        <a:gd name="connsiteX18" fmla="*/ 253961 w 481902"/>
                        <a:gd name="connsiteY18" fmla="*/ 698671 h 769388"/>
                        <a:gd name="connsiteX19" fmla="*/ 253961 w 481902"/>
                        <a:gd name="connsiteY19" fmla="*/ 756096 h 769388"/>
                        <a:gd name="connsiteX20" fmla="*/ 306600 w 481902"/>
                        <a:gd name="connsiteY20" fmla="*/ 741740 h 769388"/>
                        <a:gd name="connsiteX21" fmla="*/ 344883 w 481902"/>
                        <a:gd name="connsiteY21" fmla="*/ 636461 h 769388"/>
                        <a:gd name="connsiteX22" fmla="*/ 344883 w 481902"/>
                        <a:gd name="connsiteY22" fmla="*/ 641246 h 769388"/>
                        <a:gd name="connsiteX23" fmla="*/ 349669 w 481902"/>
                        <a:gd name="connsiteY23" fmla="*/ 713027 h 769388"/>
                        <a:gd name="connsiteX24" fmla="*/ 368810 w 481902"/>
                        <a:gd name="connsiteY24" fmla="*/ 751311 h 769388"/>
                        <a:gd name="connsiteX25" fmla="*/ 402309 w 481902"/>
                        <a:gd name="connsiteY25" fmla="*/ 732169 h 769388"/>
                        <a:gd name="connsiteX26" fmla="*/ 416665 w 481902"/>
                        <a:gd name="connsiteY26" fmla="*/ 679529 h 769388"/>
                        <a:gd name="connsiteX27" fmla="*/ 426236 w 481902"/>
                        <a:gd name="connsiteY27" fmla="*/ 689100 h 769388"/>
                        <a:gd name="connsiteX28" fmla="*/ 474090 w 481902"/>
                        <a:gd name="connsiteY28" fmla="*/ 636461 h 769388"/>
                        <a:gd name="connsiteX29" fmla="*/ 450163 w 481902"/>
                        <a:gd name="connsiteY29" fmla="*/ 516825 h 769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81902" h="769388">
                          <a:moveTo>
                            <a:pt x="450163" y="516825"/>
                          </a:moveTo>
                          <a:cubicBezTo>
                            <a:pt x="435807" y="497683"/>
                            <a:pt x="426236" y="478542"/>
                            <a:pt x="407094" y="464185"/>
                          </a:cubicBezTo>
                          <a:cubicBezTo>
                            <a:pt x="397523" y="454615"/>
                            <a:pt x="373596" y="445044"/>
                            <a:pt x="364025" y="440258"/>
                          </a:cubicBezTo>
                          <a:cubicBezTo>
                            <a:pt x="392737" y="153133"/>
                            <a:pt x="177394" y="0"/>
                            <a:pt x="172609" y="0"/>
                          </a:cubicBezTo>
                          <a:cubicBezTo>
                            <a:pt x="124754" y="28713"/>
                            <a:pt x="76900" y="71781"/>
                            <a:pt x="48188" y="119635"/>
                          </a:cubicBezTo>
                          <a:cubicBezTo>
                            <a:pt x="48188" y="119635"/>
                            <a:pt x="48188" y="124421"/>
                            <a:pt x="48188" y="124421"/>
                          </a:cubicBezTo>
                          <a:cubicBezTo>
                            <a:pt x="72115" y="138777"/>
                            <a:pt x="91256" y="167490"/>
                            <a:pt x="105613" y="186631"/>
                          </a:cubicBezTo>
                          <a:cubicBezTo>
                            <a:pt x="124754" y="210558"/>
                            <a:pt x="139111" y="244056"/>
                            <a:pt x="153467" y="272769"/>
                          </a:cubicBezTo>
                          <a:cubicBezTo>
                            <a:pt x="167823" y="315838"/>
                            <a:pt x="177394" y="378048"/>
                            <a:pt x="163038" y="425902"/>
                          </a:cubicBezTo>
                          <a:cubicBezTo>
                            <a:pt x="139111" y="425902"/>
                            <a:pt x="115183" y="449829"/>
                            <a:pt x="96042" y="464185"/>
                          </a:cubicBezTo>
                          <a:cubicBezTo>
                            <a:pt x="76900" y="488112"/>
                            <a:pt x="57759" y="502469"/>
                            <a:pt x="29046" y="516825"/>
                          </a:cubicBezTo>
                          <a:cubicBezTo>
                            <a:pt x="9904" y="526396"/>
                            <a:pt x="333" y="545538"/>
                            <a:pt x="333" y="564679"/>
                          </a:cubicBezTo>
                          <a:cubicBezTo>
                            <a:pt x="-4452" y="602962"/>
                            <a:pt x="43402" y="612533"/>
                            <a:pt x="72115" y="593392"/>
                          </a:cubicBezTo>
                          <a:cubicBezTo>
                            <a:pt x="91256" y="583821"/>
                            <a:pt x="115183" y="526396"/>
                            <a:pt x="139111" y="540752"/>
                          </a:cubicBezTo>
                          <a:cubicBezTo>
                            <a:pt x="177394" y="559894"/>
                            <a:pt x="206106" y="598177"/>
                            <a:pt x="186965" y="641246"/>
                          </a:cubicBezTo>
                          <a:cubicBezTo>
                            <a:pt x="177394" y="665173"/>
                            <a:pt x="153467" y="674744"/>
                            <a:pt x="143896" y="698671"/>
                          </a:cubicBezTo>
                          <a:cubicBezTo>
                            <a:pt x="139111" y="713027"/>
                            <a:pt x="139111" y="732169"/>
                            <a:pt x="148682" y="746525"/>
                          </a:cubicBezTo>
                          <a:cubicBezTo>
                            <a:pt x="177394" y="789594"/>
                            <a:pt x="239604" y="717812"/>
                            <a:pt x="253961" y="698671"/>
                          </a:cubicBezTo>
                          <a:cubicBezTo>
                            <a:pt x="253961" y="698671"/>
                            <a:pt x="253961" y="698671"/>
                            <a:pt x="253961" y="698671"/>
                          </a:cubicBezTo>
                          <a:cubicBezTo>
                            <a:pt x="249175" y="713027"/>
                            <a:pt x="244390" y="741740"/>
                            <a:pt x="253961" y="756096"/>
                          </a:cubicBezTo>
                          <a:cubicBezTo>
                            <a:pt x="273102" y="784808"/>
                            <a:pt x="297029" y="760881"/>
                            <a:pt x="306600" y="741740"/>
                          </a:cubicBezTo>
                          <a:cubicBezTo>
                            <a:pt x="330528" y="708242"/>
                            <a:pt x="340098" y="674744"/>
                            <a:pt x="344883" y="636461"/>
                          </a:cubicBezTo>
                          <a:cubicBezTo>
                            <a:pt x="344883" y="636461"/>
                            <a:pt x="344883" y="641246"/>
                            <a:pt x="344883" y="641246"/>
                          </a:cubicBezTo>
                          <a:cubicBezTo>
                            <a:pt x="349669" y="665173"/>
                            <a:pt x="344883" y="689100"/>
                            <a:pt x="349669" y="713027"/>
                          </a:cubicBezTo>
                          <a:cubicBezTo>
                            <a:pt x="354455" y="722598"/>
                            <a:pt x="354455" y="746525"/>
                            <a:pt x="368810" y="751311"/>
                          </a:cubicBezTo>
                          <a:cubicBezTo>
                            <a:pt x="383167" y="756096"/>
                            <a:pt x="397523" y="746525"/>
                            <a:pt x="402309" y="732169"/>
                          </a:cubicBezTo>
                          <a:cubicBezTo>
                            <a:pt x="411880" y="717812"/>
                            <a:pt x="416665" y="698671"/>
                            <a:pt x="416665" y="679529"/>
                          </a:cubicBezTo>
                          <a:cubicBezTo>
                            <a:pt x="421450" y="684315"/>
                            <a:pt x="421450" y="684315"/>
                            <a:pt x="426236" y="689100"/>
                          </a:cubicBezTo>
                          <a:cubicBezTo>
                            <a:pt x="454948" y="708242"/>
                            <a:pt x="474090" y="660388"/>
                            <a:pt x="474090" y="636461"/>
                          </a:cubicBezTo>
                          <a:cubicBezTo>
                            <a:pt x="493232" y="602962"/>
                            <a:pt x="474090" y="555108"/>
                            <a:pt x="450163" y="516825"/>
                          </a:cubicBezTo>
                          <a:close/>
                        </a:path>
                      </a:pathLst>
                    </a:custGeom>
                    <a:solidFill>
                      <a:srgbClr val="FBC98F"/>
                    </a:solidFill>
                    <a:ln w="47824" cap="flat">
                      <a:no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xmlns="" id="{ECF705CA-6A8B-4B81-B32E-13AE692D3EA0}"/>
                        </a:ext>
                      </a:extLst>
                    </p:cNvPr>
                    <p:cNvSpPr/>
                    <p:nvPr/>
                  </p:nvSpPr>
                  <p:spPr>
                    <a:xfrm>
                      <a:off x="9220566" y="7898982"/>
                      <a:ext cx="507254" cy="780022"/>
                    </a:xfrm>
                    <a:custGeom>
                      <a:avLst/>
                      <a:gdLst>
                        <a:gd name="connsiteX0" fmla="*/ 287125 w 507254"/>
                        <a:gd name="connsiteY0" fmla="*/ 780023 h 780022"/>
                        <a:gd name="connsiteX1" fmla="*/ 263198 w 507254"/>
                        <a:gd name="connsiteY1" fmla="*/ 765667 h 780022"/>
                        <a:gd name="connsiteX2" fmla="*/ 258413 w 507254"/>
                        <a:gd name="connsiteY2" fmla="*/ 717812 h 780022"/>
                        <a:gd name="connsiteX3" fmla="*/ 181846 w 507254"/>
                        <a:gd name="connsiteY3" fmla="*/ 765667 h 780022"/>
                        <a:gd name="connsiteX4" fmla="*/ 153134 w 507254"/>
                        <a:gd name="connsiteY4" fmla="*/ 751311 h 780022"/>
                        <a:gd name="connsiteX5" fmla="*/ 148348 w 507254"/>
                        <a:gd name="connsiteY5" fmla="*/ 698671 h 780022"/>
                        <a:gd name="connsiteX6" fmla="*/ 172275 w 507254"/>
                        <a:gd name="connsiteY6" fmla="*/ 665173 h 780022"/>
                        <a:gd name="connsiteX7" fmla="*/ 191417 w 507254"/>
                        <a:gd name="connsiteY7" fmla="*/ 641246 h 780022"/>
                        <a:gd name="connsiteX8" fmla="*/ 143563 w 507254"/>
                        <a:gd name="connsiteY8" fmla="*/ 550323 h 780022"/>
                        <a:gd name="connsiteX9" fmla="*/ 105279 w 507254"/>
                        <a:gd name="connsiteY9" fmla="*/ 579035 h 780022"/>
                        <a:gd name="connsiteX10" fmla="*/ 81352 w 507254"/>
                        <a:gd name="connsiteY10" fmla="*/ 602962 h 780022"/>
                        <a:gd name="connsiteX11" fmla="*/ 47854 w 507254"/>
                        <a:gd name="connsiteY11" fmla="*/ 612533 h 780022"/>
                        <a:gd name="connsiteX12" fmla="*/ 9571 w 507254"/>
                        <a:gd name="connsiteY12" fmla="*/ 598177 h 780022"/>
                        <a:gd name="connsiteX13" fmla="*/ 0 w 507254"/>
                        <a:gd name="connsiteY13" fmla="*/ 569465 h 780022"/>
                        <a:gd name="connsiteX14" fmla="*/ 33498 w 507254"/>
                        <a:gd name="connsiteY14" fmla="*/ 516825 h 780022"/>
                        <a:gd name="connsiteX15" fmla="*/ 100494 w 507254"/>
                        <a:gd name="connsiteY15" fmla="*/ 464185 h 780022"/>
                        <a:gd name="connsiteX16" fmla="*/ 167490 w 507254"/>
                        <a:gd name="connsiteY16" fmla="*/ 421117 h 780022"/>
                        <a:gd name="connsiteX17" fmla="*/ 157919 w 507254"/>
                        <a:gd name="connsiteY17" fmla="*/ 277554 h 780022"/>
                        <a:gd name="connsiteX18" fmla="*/ 114850 w 507254"/>
                        <a:gd name="connsiteY18" fmla="*/ 196202 h 780022"/>
                        <a:gd name="connsiteX19" fmla="*/ 105279 w 507254"/>
                        <a:gd name="connsiteY19" fmla="*/ 186631 h 780022"/>
                        <a:gd name="connsiteX20" fmla="*/ 57425 w 507254"/>
                        <a:gd name="connsiteY20" fmla="*/ 133992 h 780022"/>
                        <a:gd name="connsiteX21" fmla="*/ 52640 w 507254"/>
                        <a:gd name="connsiteY21" fmla="*/ 124421 h 780022"/>
                        <a:gd name="connsiteX22" fmla="*/ 177061 w 507254"/>
                        <a:gd name="connsiteY22" fmla="*/ 0 h 780022"/>
                        <a:gd name="connsiteX23" fmla="*/ 181846 w 507254"/>
                        <a:gd name="connsiteY23" fmla="*/ 0 h 780022"/>
                        <a:gd name="connsiteX24" fmla="*/ 253627 w 507254"/>
                        <a:gd name="connsiteY24" fmla="*/ 62211 h 780022"/>
                        <a:gd name="connsiteX25" fmla="*/ 378048 w 507254"/>
                        <a:gd name="connsiteY25" fmla="*/ 445044 h 780022"/>
                        <a:gd name="connsiteX26" fmla="*/ 387619 w 507254"/>
                        <a:gd name="connsiteY26" fmla="*/ 449829 h 780022"/>
                        <a:gd name="connsiteX27" fmla="*/ 421117 w 507254"/>
                        <a:gd name="connsiteY27" fmla="*/ 468971 h 780022"/>
                        <a:gd name="connsiteX28" fmla="*/ 464186 w 507254"/>
                        <a:gd name="connsiteY28" fmla="*/ 521610 h 780022"/>
                        <a:gd name="connsiteX29" fmla="*/ 507254 w 507254"/>
                        <a:gd name="connsiteY29" fmla="*/ 655602 h 780022"/>
                        <a:gd name="connsiteX30" fmla="*/ 488113 w 507254"/>
                        <a:gd name="connsiteY30" fmla="*/ 708242 h 780022"/>
                        <a:gd name="connsiteX31" fmla="*/ 468971 w 507254"/>
                        <a:gd name="connsiteY31" fmla="*/ 717812 h 780022"/>
                        <a:gd name="connsiteX32" fmla="*/ 468971 w 507254"/>
                        <a:gd name="connsiteY32" fmla="*/ 717812 h 780022"/>
                        <a:gd name="connsiteX33" fmla="*/ 454615 w 507254"/>
                        <a:gd name="connsiteY33" fmla="*/ 713027 h 780022"/>
                        <a:gd name="connsiteX34" fmla="*/ 449829 w 507254"/>
                        <a:gd name="connsiteY34" fmla="*/ 708242 h 780022"/>
                        <a:gd name="connsiteX35" fmla="*/ 435473 w 507254"/>
                        <a:gd name="connsiteY35" fmla="*/ 751311 h 780022"/>
                        <a:gd name="connsiteX36" fmla="*/ 397189 w 507254"/>
                        <a:gd name="connsiteY36" fmla="*/ 770452 h 780022"/>
                        <a:gd name="connsiteX37" fmla="*/ 373262 w 507254"/>
                        <a:gd name="connsiteY37" fmla="*/ 732169 h 780022"/>
                        <a:gd name="connsiteX38" fmla="*/ 373262 w 507254"/>
                        <a:gd name="connsiteY38" fmla="*/ 727383 h 780022"/>
                        <a:gd name="connsiteX39" fmla="*/ 368477 w 507254"/>
                        <a:gd name="connsiteY39" fmla="*/ 689100 h 780022"/>
                        <a:gd name="connsiteX40" fmla="*/ 368477 w 507254"/>
                        <a:gd name="connsiteY40" fmla="*/ 684315 h 780022"/>
                        <a:gd name="connsiteX41" fmla="*/ 334980 w 507254"/>
                        <a:gd name="connsiteY41" fmla="*/ 760881 h 780022"/>
                        <a:gd name="connsiteX42" fmla="*/ 287125 w 507254"/>
                        <a:gd name="connsiteY42" fmla="*/ 780023 h 780022"/>
                        <a:gd name="connsiteX43" fmla="*/ 267983 w 507254"/>
                        <a:gd name="connsiteY43" fmla="*/ 693885 h 780022"/>
                        <a:gd name="connsiteX44" fmla="*/ 267983 w 507254"/>
                        <a:gd name="connsiteY44" fmla="*/ 693885 h 780022"/>
                        <a:gd name="connsiteX45" fmla="*/ 272769 w 507254"/>
                        <a:gd name="connsiteY45" fmla="*/ 698671 h 780022"/>
                        <a:gd name="connsiteX46" fmla="*/ 272769 w 507254"/>
                        <a:gd name="connsiteY46" fmla="*/ 703456 h 780022"/>
                        <a:gd name="connsiteX47" fmla="*/ 272769 w 507254"/>
                        <a:gd name="connsiteY47" fmla="*/ 756096 h 780022"/>
                        <a:gd name="connsiteX48" fmla="*/ 287125 w 507254"/>
                        <a:gd name="connsiteY48" fmla="*/ 765667 h 780022"/>
                        <a:gd name="connsiteX49" fmla="*/ 320623 w 507254"/>
                        <a:gd name="connsiteY49" fmla="*/ 741740 h 780022"/>
                        <a:gd name="connsiteX50" fmla="*/ 358907 w 507254"/>
                        <a:gd name="connsiteY50" fmla="*/ 636461 h 780022"/>
                        <a:gd name="connsiteX51" fmla="*/ 363692 w 507254"/>
                        <a:gd name="connsiteY51" fmla="*/ 631675 h 780022"/>
                        <a:gd name="connsiteX52" fmla="*/ 363692 w 507254"/>
                        <a:gd name="connsiteY52" fmla="*/ 631675 h 780022"/>
                        <a:gd name="connsiteX53" fmla="*/ 368477 w 507254"/>
                        <a:gd name="connsiteY53" fmla="*/ 636461 h 780022"/>
                        <a:gd name="connsiteX54" fmla="*/ 368477 w 507254"/>
                        <a:gd name="connsiteY54" fmla="*/ 641246 h 780022"/>
                        <a:gd name="connsiteX55" fmla="*/ 373262 w 507254"/>
                        <a:gd name="connsiteY55" fmla="*/ 674744 h 780022"/>
                        <a:gd name="connsiteX56" fmla="*/ 378048 w 507254"/>
                        <a:gd name="connsiteY56" fmla="*/ 713027 h 780022"/>
                        <a:gd name="connsiteX57" fmla="*/ 378048 w 507254"/>
                        <a:gd name="connsiteY57" fmla="*/ 717812 h 780022"/>
                        <a:gd name="connsiteX58" fmla="*/ 392404 w 507254"/>
                        <a:gd name="connsiteY58" fmla="*/ 751311 h 780022"/>
                        <a:gd name="connsiteX59" fmla="*/ 421117 w 507254"/>
                        <a:gd name="connsiteY59" fmla="*/ 736954 h 780022"/>
                        <a:gd name="connsiteX60" fmla="*/ 435473 w 507254"/>
                        <a:gd name="connsiteY60" fmla="*/ 689100 h 780022"/>
                        <a:gd name="connsiteX61" fmla="*/ 440259 w 507254"/>
                        <a:gd name="connsiteY61" fmla="*/ 684315 h 780022"/>
                        <a:gd name="connsiteX62" fmla="*/ 445044 w 507254"/>
                        <a:gd name="connsiteY62" fmla="*/ 684315 h 780022"/>
                        <a:gd name="connsiteX63" fmla="*/ 454615 w 507254"/>
                        <a:gd name="connsiteY63" fmla="*/ 693885 h 780022"/>
                        <a:gd name="connsiteX64" fmla="*/ 464186 w 507254"/>
                        <a:gd name="connsiteY64" fmla="*/ 698671 h 780022"/>
                        <a:gd name="connsiteX65" fmla="*/ 464186 w 507254"/>
                        <a:gd name="connsiteY65" fmla="*/ 698671 h 780022"/>
                        <a:gd name="connsiteX66" fmla="*/ 473756 w 507254"/>
                        <a:gd name="connsiteY66" fmla="*/ 693885 h 780022"/>
                        <a:gd name="connsiteX67" fmla="*/ 488113 w 507254"/>
                        <a:gd name="connsiteY67" fmla="*/ 650817 h 780022"/>
                        <a:gd name="connsiteX68" fmla="*/ 445044 w 507254"/>
                        <a:gd name="connsiteY68" fmla="*/ 521610 h 780022"/>
                        <a:gd name="connsiteX69" fmla="*/ 406761 w 507254"/>
                        <a:gd name="connsiteY69" fmla="*/ 468971 h 780022"/>
                        <a:gd name="connsiteX70" fmla="*/ 378048 w 507254"/>
                        <a:gd name="connsiteY70" fmla="*/ 454615 h 780022"/>
                        <a:gd name="connsiteX71" fmla="*/ 363692 w 507254"/>
                        <a:gd name="connsiteY71" fmla="*/ 449829 h 780022"/>
                        <a:gd name="connsiteX72" fmla="*/ 358907 w 507254"/>
                        <a:gd name="connsiteY72" fmla="*/ 445044 h 780022"/>
                        <a:gd name="connsiteX73" fmla="*/ 172275 w 507254"/>
                        <a:gd name="connsiteY73" fmla="*/ 14356 h 780022"/>
                        <a:gd name="connsiteX74" fmla="*/ 57425 w 507254"/>
                        <a:gd name="connsiteY74" fmla="*/ 129206 h 780022"/>
                        <a:gd name="connsiteX75" fmla="*/ 105279 w 507254"/>
                        <a:gd name="connsiteY75" fmla="*/ 181846 h 780022"/>
                        <a:gd name="connsiteX76" fmla="*/ 114850 w 507254"/>
                        <a:gd name="connsiteY76" fmla="*/ 191417 h 780022"/>
                        <a:gd name="connsiteX77" fmla="*/ 162704 w 507254"/>
                        <a:gd name="connsiteY77" fmla="*/ 277554 h 780022"/>
                        <a:gd name="connsiteX78" fmla="*/ 172275 w 507254"/>
                        <a:gd name="connsiteY78" fmla="*/ 430687 h 780022"/>
                        <a:gd name="connsiteX79" fmla="*/ 167490 w 507254"/>
                        <a:gd name="connsiteY79" fmla="*/ 435473 h 780022"/>
                        <a:gd name="connsiteX80" fmla="*/ 105279 w 507254"/>
                        <a:gd name="connsiteY80" fmla="*/ 473756 h 780022"/>
                        <a:gd name="connsiteX81" fmla="*/ 38283 w 507254"/>
                        <a:gd name="connsiteY81" fmla="*/ 531181 h 780022"/>
                        <a:gd name="connsiteX82" fmla="*/ 9571 w 507254"/>
                        <a:gd name="connsiteY82" fmla="*/ 574250 h 780022"/>
                        <a:gd name="connsiteX83" fmla="*/ 14356 w 507254"/>
                        <a:gd name="connsiteY83" fmla="*/ 598177 h 780022"/>
                        <a:gd name="connsiteX84" fmla="*/ 43069 w 507254"/>
                        <a:gd name="connsiteY84" fmla="*/ 607748 h 780022"/>
                        <a:gd name="connsiteX85" fmla="*/ 71781 w 507254"/>
                        <a:gd name="connsiteY85" fmla="*/ 598177 h 780022"/>
                        <a:gd name="connsiteX86" fmla="*/ 90923 w 507254"/>
                        <a:gd name="connsiteY86" fmla="*/ 579035 h 780022"/>
                        <a:gd name="connsiteX87" fmla="*/ 133992 w 507254"/>
                        <a:gd name="connsiteY87" fmla="*/ 545538 h 780022"/>
                        <a:gd name="connsiteX88" fmla="*/ 143563 w 507254"/>
                        <a:gd name="connsiteY88" fmla="*/ 545538 h 780022"/>
                        <a:gd name="connsiteX89" fmla="*/ 196202 w 507254"/>
                        <a:gd name="connsiteY89" fmla="*/ 650817 h 780022"/>
                        <a:gd name="connsiteX90" fmla="*/ 172275 w 507254"/>
                        <a:gd name="connsiteY90" fmla="*/ 679529 h 780022"/>
                        <a:gd name="connsiteX91" fmla="*/ 153134 w 507254"/>
                        <a:gd name="connsiteY91" fmla="*/ 708242 h 780022"/>
                        <a:gd name="connsiteX92" fmla="*/ 157919 w 507254"/>
                        <a:gd name="connsiteY92" fmla="*/ 751311 h 780022"/>
                        <a:gd name="connsiteX93" fmla="*/ 177061 w 507254"/>
                        <a:gd name="connsiteY93" fmla="*/ 760881 h 780022"/>
                        <a:gd name="connsiteX94" fmla="*/ 267983 w 507254"/>
                        <a:gd name="connsiteY94" fmla="*/ 693885 h 780022"/>
                        <a:gd name="connsiteX95" fmla="*/ 267983 w 507254"/>
                        <a:gd name="connsiteY95" fmla="*/ 693885 h 780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507254" h="780022">
                          <a:moveTo>
                            <a:pt x="287125" y="780023"/>
                          </a:moveTo>
                          <a:cubicBezTo>
                            <a:pt x="282340" y="780023"/>
                            <a:pt x="272769" y="775238"/>
                            <a:pt x="263198" y="765667"/>
                          </a:cubicBezTo>
                          <a:cubicBezTo>
                            <a:pt x="253627" y="751311"/>
                            <a:pt x="253627" y="736954"/>
                            <a:pt x="258413" y="717812"/>
                          </a:cubicBezTo>
                          <a:cubicBezTo>
                            <a:pt x="239271" y="736954"/>
                            <a:pt x="205773" y="765667"/>
                            <a:pt x="181846" y="765667"/>
                          </a:cubicBezTo>
                          <a:cubicBezTo>
                            <a:pt x="172275" y="765667"/>
                            <a:pt x="162704" y="760881"/>
                            <a:pt x="153134" y="751311"/>
                          </a:cubicBezTo>
                          <a:cubicBezTo>
                            <a:pt x="143563" y="736954"/>
                            <a:pt x="143563" y="717812"/>
                            <a:pt x="148348" y="698671"/>
                          </a:cubicBezTo>
                          <a:cubicBezTo>
                            <a:pt x="153134" y="684315"/>
                            <a:pt x="162704" y="674744"/>
                            <a:pt x="172275" y="665173"/>
                          </a:cubicBezTo>
                          <a:cubicBezTo>
                            <a:pt x="181846" y="655602"/>
                            <a:pt x="186631" y="650817"/>
                            <a:pt x="191417" y="641246"/>
                          </a:cubicBezTo>
                          <a:cubicBezTo>
                            <a:pt x="210558" y="598177"/>
                            <a:pt x="177061" y="564679"/>
                            <a:pt x="143563" y="550323"/>
                          </a:cubicBezTo>
                          <a:cubicBezTo>
                            <a:pt x="129206" y="545538"/>
                            <a:pt x="114850" y="564679"/>
                            <a:pt x="105279" y="579035"/>
                          </a:cubicBezTo>
                          <a:cubicBezTo>
                            <a:pt x="95708" y="588606"/>
                            <a:pt x="90923" y="598177"/>
                            <a:pt x="81352" y="602962"/>
                          </a:cubicBezTo>
                          <a:cubicBezTo>
                            <a:pt x="71781" y="607748"/>
                            <a:pt x="57425" y="612533"/>
                            <a:pt x="47854" y="612533"/>
                          </a:cubicBezTo>
                          <a:cubicBezTo>
                            <a:pt x="33498" y="612533"/>
                            <a:pt x="19142" y="607748"/>
                            <a:pt x="9571" y="598177"/>
                          </a:cubicBezTo>
                          <a:cubicBezTo>
                            <a:pt x="4785" y="588606"/>
                            <a:pt x="0" y="579035"/>
                            <a:pt x="0" y="569465"/>
                          </a:cubicBezTo>
                          <a:cubicBezTo>
                            <a:pt x="0" y="545538"/>
                            <a:pt x="14356" y="531181"/>
                            <a:pt x="33498" y="516825"/>
                          </a:cubicBezTo>
                          <a:cubicBezTo>
                            <a:pt x="62211" y="502469"/>
                            <a:pt x="81352" y="483327"/>
                            <a:pt x="100494" y="464185"/>
                          </a:cubicBezTo>
                          <a:cubicBezTo>
                            <a:pt x="114850" y="445044"/>
                            <a:pt x="138777" y="425902"/>
                            <a:pt x="167490" y="421117"/>
                          </a:cubicBezTo>
                          <a:cubicBezTo>
                            <a:pt x="177061" y="382833"/>
                            <a:pt x="172275" y="325408"/>
                            <a:pt x="157919" y="277554"/>
                          </a:cubicBezTo>
                          <a:cubicBezTo>
                            <a:pt x="148348" y="248842"/>
                            <a:pt x="133992" y="220129"/>
                            <a:pt x="114850" y="196202"/>
                          </a:cubicBezTo>
                          <a:cubicBezTo>
                            <a:pt x="110065" y="191417"/>
                            <a:pt x="110065" y="186631"/>
                            <a:pt x="105279" y="186631"/>
                          </a:cubicBezTo>
                          <a:cubicBezTo>
                            <a:pt x="90923" y="167490"/>
                            <a:pt x="76567" y="148348"/>
                            <a:pt x="57425" y="133992"/>
                          </a:cubicBezTo>
                          <a:cubicBezTo>
                            <a:pt x="52640" y="133992"/>
                            <a:pt x="52640" y="129206"/>
                            <a:pt x="52640" y="124421"/>
                          </a:cubicBezTo>
                          <a:cubicBezTo>
                            <a:pt x="81352" y="76567"/>
                            <a:pt x="124421" y="28713"/>
                            <a:pt x="177061" y="0"/>
                          </a:cubicBezTo>
                          <a:cubicBezTo>
                            <a:pt x="177061" y="0"/>
                            <a:pt x="177061" y="0"/>
                            <a:pt x="181846" y="0"/>
                          </a:cubicBezTo>
                          <a:cubicBezTo>
                            <a:pt x="186631" y="0"/>
                            <a:pt x="220129" y="23927"/>
                            <a:pt x="253627" y="62211"/>
                          </a:cubicBezTo>
                          <a:cubicBezTo>
                            <a:pt x="306267" y="124421"/>
                            <a:pt x="397189" y="253627"/>
                            <a:pt x="378048" y="445044"/>
                          </a:cubicBezTo>
                          <a:cubicBezTo>
                            <a:pt x="382834" y="445044"/>
                            <a:pt x="382834" y="449829"/>
                            <a:pt x="387619" y="449829"/>
                          </a:cubicBezTo>
                          <a:cubicBezTo>
                            <a:pt x="397189" y="454615"/>
                            <a:pt x="411546" y="459400"/>
                            <a:pt x="421117" y="468971"/>
                          </a:cubicBezTo>
                          <a:cubicBezTo>
                            <a:pt x="435473" y="483327"/>
                            <a:pt x="449829" y="502469"/>
                            <a:pt x="464186" y="521610"/>
                          </a:cubicBezTo>
                          <a:cubicBezTo>
                            <a:pt x="492898" y="569465"/>
                            <a:pt x="507254" y="612533"/>
                            <a:pt x="507254" y="655602"/>
                          </a:cubicBezTo>
                          <a:cubicBezTo>
                            <a:pt x="507254" y="669958"/>
                            <a:pt x="502469" y="693885"/>
                            <a:pt x="488113" y="708242"/>
                          </a:cubicBezTo>
                          <a:cubicBezTo>
                            <a:pt x="483327" y="713027"/>
                            <a:pt x="473756" y="717812"/>
                            <a:pt x="468971" y="717812"/>
                          </a:cubicBezTo>
                          <a:lnTo>
                            <a:pt x="468971" y="717812"/>
                          </a:lnTo>
                          <a:cubicBezTo>
                            <a:pt x="464186" y="717812"/>
                            <a:pt x="459400" y="717812"/>
                            <a:pt x="454615" y="713027"/>
                          </a:cubicBezTo>
                          <a:cubicBezTo>
                            <a:pt x="454615" y="713027"/>
                            <a:pt x="449829" y="713027"/>
                            <a:pt x="449829" y="708242"/>
                          </a:cubicBezTo>
                          <a:cubicBezTo>
                            <a:pt x="445044" y="722598"/>
                            <a:pt x="440259" y="736954"/>
                            <a:pt x="435473" y="751311"/>
                          </a:cubicBezTo>
                          <a:cubicBezTo>
                            <a:pt x="425902" y="765667"/>
                            <a:pt x="411546" y="775238"/>
                            <a:pt x="397189" y="770452"/>
                          </a:cubicBezTo>
                          <a:cubicBezTo>
                            <a:pt x="378048" y="765667"/>
                            <a:pt x="373262" y="741740"/>
                            <a:pt x="373262" y="732169"/>
                          </a:cubicBezTo>
                          <a:lnTo>
                            <a:pt x="373262" y="727383"/>
                          </a:lnTo>
                          <a:cubicBezTo>
                            <a:pt x="368477" y="713027"/>
                            <a:pt x="368477" y="698671"/>
                            <a:pt x="368477" y="689100"/>
                          </a:cubicBezTo>
                          <a:cubicBezTo>
                            <a:pt x="368477" y="689100"/>
                            <a:pt x="368477" y="684315"/>
                            <a:pt x="368477" y="684315"/>
                          </a:cubicBezTo>
                          <a:cubicBezTo>
                            <a:pt x="358907" y="713027"/>
                            <a:pt x="349335" y="736954"/>
                            <a:pt x="334980" y="760881"/>
                          </a:cubicBezTo>
                          <a:cubicBezTo>
                            <a:pt x="320623" y="760881"/>
                            <a:pt x="306267" y="780023"/>
                            <a:pt x="287125" y="780023"/>
                          </a:cubicBezTo>
                          <a:close/>
                          <a:moveTo>
                            <a:pt x="267983" y="693885"/>
                          </a:moveTo>
                          <a:cubicBezTo>
                            <a:pt x="267983" y="693885"/>
                            <a:pt x="267983" y="693885"/>
                            <a:pt x="267983" y="693885"/>
                          </a:cubicBezTo>
                          <a:cubicBezTo>
                            <a:pt x="272769" y="693885"/>
                            <a:pt x="272769" y="698671"/>
                            <a:pt x="272769" y="698671"/>
                          </a:cubicBezTo>
                          <a:lnTo>
                            <a:pt x="272769" y="703456"/>
                          </a:lnTo>
                          <a:cubicBezTo>
                            <a:pt x="267983" y="717812"/>
                            <a:pt x="267983" y="741740"/>
                            <a:pt x="272769" y="756096"/>
                          </a:cubicBezTo>
                          <a:cubicBezTo>
                            <a:pt x="277554" y="760881"/>
                            <a:pt x="282340" y="765667"/>
                            <a:pt x="287125" y="765667"/>
                          </a:cubicBezTo>
                          <a:cubicBezTo>
                            <a:pt x="296696" y="765667"/>
                            <a:pt x="311052" y="751311"/>
                            <a:pt x="320623" y="741740"/>
                          </a:cubicBezTo>
                          <a:cubicBezTo>
                            <a:pt x="339765" y="713027"/>
                            <a:pt x="354121" y="679529"/>
                            <a:pt x="358907" y="636461"/>
                          </a:cubicBezTo>
                          <a:cubicBezTo>
                            <a:pt x="358907" y="631675"/>
                            <a:pt x="363692" y="631675"/>
                            <a:pt x="363692" y="631675"/>
                          </a:cubicBezTo>
                          <a:lnTo>
                            <a:pt x="363692" y="631675"/>
                          </a:lnTo>
                          <a:cubicBezTo>
                            <a:pt x="368477" y="631675"/>
                            <a:pt x="368477" y="631675"/>
                            <a:pt x="368477" y="636461"/>
                          </a:cubicBezTo>
                          <a:lnTo>
                            <a:pt x="368477" y="641246"/>
                          </a:lnTo>
                          <a:cubicBezTo>
                            <a:pt x="368477" y="650817"/>
                            <a:pt x="368477" y="665173"/>
                            <a:pt x="373262" y="674744"/>
                          </a:cubicBezTo>
                          <a:cubicBezTo>
                            <a:pt x="373262" y="689100"/>
                            <a:pt x="373262" y="698671"/>
                            <a:pt x="378048" y="713027"/>
                          </a:cubicBezTo>
                          <a:lnTo>
                            <a:pt x="378048" y="717812"/>
                          </a:lnTo>
                          <a:cubicBezTo>
                            <a:pt x="378048" y="727383"/>
                            <a:pt x="382834" y="746525"/>
                            <a:pt x="392404" y="751311"/>
                          </a:cubicBezTo>
                          <a:cubicBezTo>
                            <a:pt x="401975" y="751311"/>
                            <a:pt x="416332" y="746525"/>
                            <a:pt x="421117" y="736954"/>
                          </a:cubicBezTo>
                          <a:cubicBezTo>
                            <a:pt x="430688" y="722598"/>
                            <a:pt x="435473" y="703456"/>
                            <a:pt x="435473" y="689100"/>
                          </a:cubicBezTo>
                          <a:cubicBezTo>
                            <a:pt x="435473" y="689100"/>
                            <a:pt x="435473" y="684315"/>
                            <a:pt x="440259" y="684315"/>
                          </a:cubicBezTo>
                          <a:cubicBezTo>
                            <a:pt x="440259" y="684315"/>
                            <a:pt x="445044" y="684315"/>
                            <a:pt x="445044" y="684315"/>
                          </a:cubicBezTo>
                          <a:cubicBezTo>
                            <a:pt x="449829" y="689100"/>
                            <a:pt x="449829" y="689100"/>
                            <a:pt x="454615" y="693885"/>
                          </a:cubicBezTo>
                          <a:cubicBezTo>
                            <a:pt x="459400" y="698671"/>
                            <a:pt x="464186" y="698671"/>
                            <a:pt x="464186" y="698671"/>
                          </a:cubicBezTo>
                          <a:lnTo>
                            <a:pt x="464186" y="698671"/>
                          </a:lnTo>
                          <a:cubicBezTo>
                            <a:pt x="468971" y="698671"/>
                            <a:pt x="473756" y="698671"/>
                            <a:pt x="473756" y="693885"/>
                          </a:cubicBezTo>
                          <a:cubicBezTo>
                            <a:pt x="483327" y="684315"/>
                            <a:pt x="488113" y="660388"/>
                            <a:pt x="488113" y="650817"/>
                          </a:cubicBezTo>
                          <a:cubicBezTo>
                            <a:pt x="488113" y="607748"/>
                            <a:pt x="473756" y="564679"/>
                            <a:pt x="445044" y="521610"/>
                          </a:cubicBezTo>
                          <a:cubicBezTo>
                            <a:pt x="430688" y="497683"/>
                            <a:pt x="421117" y="483327"/>
                            <a:pt x="406761" y="468971"/>
                          </a:cubicBezTo>
                          <a:cubicBezTo>
                            <a:pt x="401975" y="464185"/>
                            <a:pt x="387619" y="459400"/>
                            <a:pt x="378048" y="454615"/>
                          </a:cubicBezTo>
                          <a:cubicBezTo>
                            <a:pt x="373262" y="449829"/>
                            <a:pt x="368477" y="449829"/>
                            <a:pt x="363692" y="449829"/>
                          </a:cubicBezTo>
                          <a:cubicBezTo>
                            <a:pt x="363692" y="449829"/>
                            <a:pt x="358907" y="445044"/>
                            <a:pt x="358907" y="445044"/>
                          </a:cubicBezTo>
                          <a:cubicBezTo>
                            <a:pt x="387619" y="172275"/>
                            <a:pt x="196202" y="28713"/>
                            <a:pt x="172275" y="14356"/>
                          </a:cubicBezTo>
                          <a:cubicBezTo>
                            <a:pt x="124421" y="43069"/>
                            <a:pt x="81352" y="86138"/>
                            <a:pt x="57425" y="129206"/>
                          </a:cubicBezTo>
                          <a:cubicBezTo>
                            <a:pt x="76567" y="143562"/>
                            <a:pt x="95708" y="162704"/>
                            <a:pt x="105279" y="181846"/>
                          </a:cubicBezTo>
                          <a:cubicBezTo>
                            <a:pt x="110065" y="186631"/>
                            <a:pt x="110065" y="191417"/>
                            <a:pt x="114850" y="191417"/>
                          </a:cubicBezTo>
                          <a:cubicBezTo>
                            <a:pt x="133992" y="215344"/>
                            <a:pt x="153134" y="248842"/>
                            <a:pt x="162704" y="277554"/>
                          </a:cubicBezTo>
                          <a:cubicBezTo>
                            <a:pt x="181846" y="334979"/>
                            <a:pt x="186631" y="392404"/>
                            <a:pt x="172275" y="430687"/>
                          </a:cubicBezTo>
                          <a:cubicBezTo>
                            <a:pt x="172275" y="430687"/>
                            <a:pt x="167490" y="435473"/>
                            <a:pt x="167490" y="435473"/>
                          </a:cubicBezTo>
                          <a:cubicBezTo>
                            <a:pt x="143563" y="435473"/>
                            <a:pt x="119635" y="459400"/>
                            <a:pt x="105279" y="473756"/>
                          </a:cubicBezTo>
                          <a:cubicBezTo>
                            <a:pt x="86138" y="497683"/>
                            <a:pt x="66996" y="512040"/>
                            <a:pt x="38283" y="531181"/>
                          </a:cubicBezTo>
                          <a:cubicBezTo>
                            <a:pt x="19142" y="540752"/>
                            <a:pt x="14356" y="555108"/>
                            <a:pt x="9571" y="574250"/>
                          </a:cubicBezTo>
                          <a:cubicBezTo>
                            <a:pt x="9571" y="583821"/>
                            <a:pt x="9571" y="588606"/>
                            <a:pt x="14356" y="598177"/>
                          </a:cubicBezTo>
                          <a:cubicBezTo>
                            <a:pt x="19142" y="602962"/>
                            <a:pt x="28712" y="607748"/>
                            <a:pt x="43069" y="607748"/>
                          </a:cubicBezTo>
                          <a:cubicBezTo>
                            <a:pt x="52640" y="607748"/>
                            <a:pt x="62211" y="602962"/>
                            <a:pt x="71781" y="598177"/>
                          </a:cubicBezTo>
                          <a:cubicBezTo>
                            <a:pt x="76567" y="593392"/>
                            <a:pt x="86138" y="583821"/>
                            <a:pt x="90923" y="579035"/>
                          </a:cubicBezTo>
                          <a:cubicBezTo>
                            <a:pt x="105279" y="559894"/>
                            <a:pt x="119635" y="545538"/>
                            <a:pt x="133992" y="545538"/>
                          </a:cubicBezTo>
                          <a:cubicBezTo>
                            <a:pt x="138777" y="545538"/>
                            <a:pt x="138777" y="545538"/>
                            <a:pt x="143563" y="545538"/>
                          </a:cubicBezTo>
                          <a:cubicBezTo>
                            <a:pt x="191417" y="569465"/>
                            <a:pt x="210558" y="607748"/>
                            <a:pt x="196202" y="650817"/>
                          </a:cubicBezTo>
                          <a:cubicBezTo>
                            <a:pt x="191417" y="665173"/>
                            <a:pt x="181846" y="669958"/>
                            <a:pt x="172275" y="679529"/>
                          </a:cubicBezTo>
                          <a:cubicBezTo>
                            <a:pt x="162704" y="689100"/>
                            <a:pt x="153134" y="693885"/>
                            <a:pt x="153134" y="708242"/>
                          </a:cubicBezTo>
                          <a:cubicBezTo>
                            <a:pt x="148348" y="727383"/>
                            <a:pt x="148348" y="741740"/>
                            <a:pt x="157919" y="751311"/>
                          </a:cubicBezTo>
                          <a:cubicBezTo>
                            <a:pt x="162704" y="760881"/>
                            <a:pt x="167490" y="760881"/>
                            <a:pt x="177061" y="760881"/>
                          </a:cubicBezTo>
                          <a:cubicBezTo>
                            <a:pt x="210558" y="760881"/>
                            <a:pt x="248842" y="717812"/>
                            <a:pt x="267983" y="693885"/>
                          </a:cubicBezTo>
                          <a:cubicBezTo>
                            <a:pt x="263198" y="693885"/>
                            <a:pt x="263198" y="693885"/>
                            <a:pt x="267983" y="693885"/>
                          </a:cubicBezTo>
                          <a:close/>
                        </a:path>
                      </a:pathLst>
                    </a:custGeom>
                    <a:solidFill>
                      <a:srgbClr val="D97D30"/>
                    </a:solidFill>
                    <a:ln w="47824" cap="flat">
                      <a:noFill/>
                      <a:prstDash val="solid"/>
                      <a:miter/>
                    </a:ln>
                  </p:spPr>
                  <p:txBody>
                    <a:bodyPr rtlCol="0" anchor="ctr"/>
                    <a:lstStyle/>
                    <a:p>
                      <a:endParaRPr lang="en-US"/>
                    </a:p>
                  </p:txBody>
                </p:sp>
              </p:grpSp>
              <p:sp>
                <p:nvSpPr>
                  <p:cNvPr id="228" name="Freeform: Shape 227">
                    <a:extLst>
                      <a:ext uri="{FF2B5EF4-FFF2-40B4-BE49-F238E27FC236}">
                        <a16:creationId xmlns:a16="http://schemas.microsoft.com/office/drawing/2014/main" xmlns="" id="{27F61E11-06BE-4F8F-AC6D-433679FF76BD}"/>
                      </a:ext>
                    </a:extLst>
                  </p:cNvPr>
                  <p:cNvSpPr/>
                  <p:nvPr/>
                </p:nvSpPr>
                <p:spPr>
                  <a:xfrm>
                    <a:off x="9565116" y="8420593"/>
                    <a:ext cx="62210" cy="229700"/>
                  </a:xfrm>
                  <a:custGeom>
                    <a:avLst/>
                    <a:gdLst>
                      <a:gd name="connsiteX0" fmla="*/ 47854 w 62210"/>
                      <a:gd name="connsiteY0" fmla="*/ 181846 h 229700"/>
                      <a:gd name="connsiteX1" fmla="*/ 0 w 62210"/>
                      <a:gd name="connsiteY1" fmla="*/ 0 h 229700"/>
                      <a:gd name="connsiteX2" fmla="*/ 0 w 62210"/>
                      <a:gd name="connsiteY2" fmla="*/ 0 h 229700"/>
                      <a:gd name="connsiteX3" fmla="*/ 4785 w 62210"/>
                      <a:gd name="connsiteY3" fmla="*/ 4785 h 229700"/>
                      <a:gd name="connsiteX4" fmla="*/ 23927 w 62210"/>
                      <a:gd name="connsiteY4" fmla="*/ 129206 h 229700"/>
                      <a:gd name="connsiteX5" fmla="*/ 28712 w 62210"/>
                      <a:gd name="connsiteY5" fmla="*/ 191417 h 229700"/>
                      <a:gd name="connsiteX6" fmla="*/ 47854 w 62210"/>
                      <a:gd name="connsiteY6" fmla="*/ 229700 h 229700"/>
                      <a:gd name="connsiteX7" fmla="*/ 62211 w 62210"/>
                      <a:gd name="connsiteY7" fmla="*/ 229700 h 229700"/>
                      <a:gd name="connsiteX8" fmla="*/ 47854 w 62210"/>
                      <a:gd name="connsiteY8" fmla="*/ 181846 h 22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210" h="229700">
                        <a:moveTo>
                          <a:pt x="47854" y="181846"/>
                        </a:moveTo>
                        <a:cubicBezTo>
                          <a:pt x="47854" y="129206"/>
                          <a:pt x="52639" y="33498"/>
                          <a:pt x="0" y="0"/>
                        </a:cubicBezTo>
                        <a:cubicBezTo>
                          <a:pt x="0" y="0"/>
                          <a:pt x="0" y="0"/>
                          <a:pt x="0" y="0"/>
                        </a:cubicBezTo>
                        <a:cubicBezTo>
                          <a:pt x="0" y="0"/>
                          <a:pt x="4785" y="4785"/>
                          <a:pt x="4785" y="4785"/>
                        </a:cubicBezTo>
                        <a:cubicBezTo>
                          <a:pt x="23927" y="38283"/>
                          <a:pt x="28712" y="90923"/>
                          <a:pt x="23927" y="129206"/>
                        </a:cubicBezTo>
                        <a:cubicBezTo>
                          <a:pt x="28712" y="148348"/>
                          <a:pt x="23927" y="172275"/>
                          <a:pt x="28712" y="191417"/>
                        </a:cubicBezTo>
                        <a:cubicBezTo>
                          <a:pt x="33498" y="200987"/>
                          <a:pt x="33498" y="224914"/>
                          <a:pt x="47854" y="229700"/>
                        </a:cubicBezTo>
                        <a:cubicBezTo>
                          <a:pt x="52639" y="229700"/>
                          <a:pt x="57425" y="229700"/>
                          <a:pt x="62211" y="229700"/>
                        </a:cubicBezTo>
                        <a:cubicBezTo>
                          <a:pt x="47854" y="224914"/>
                          <a:pt x="47854" y="200987"/>
                          <a:pt x="47854" y="181846"/>
                        </a:cubicBezTo>
                        <a:close/>
                      </a:path>
                    </a:pathLst>
                  </a:custGeom>
                  <a:solidFill>
                    <a:srgbClr val="FBC98F">
                      <a:alpha val="50000"/>
                    </a:srgbClr>
                  </a:solidFill>
                  <a:ln w="47824" cap="flat">
                    <a:no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xmlns="" id="{A12C10A7-CC8F-44AF-B2D9-3B279EB5C687}"/>
                      </a:ext>
                    </a:extLst>
                  </p:cNvPr>
                  <p:cNvSpPr/>
                  <p:nvPr/>
                </p:nvSpPr>
                <p:spPr>
                  <a:xfrm>
                    <a:off x="9459837" y="8367953"/>
                    <a:ext cx="80155" cy="296695"/>
                  </a:xfrm>
                  <a:custGeom>
                    <a:avLst/>
                    <a:gdLst>
                      <a:gd name="connsiteX0" fmla="*/ 76567 w 80155"/>
                      <a:gd name="connsiteY0" fmla="*/ 95708 h 296695"/>
                      <a:gd name="connsiteX1" fmla="*/ 57425 w 80155"/>
                      <a:gd name="connsiteY1" fmla="*/ 33498 h 296695"/>
                      <a:gd name="connsiteX2" fmla="*/ 0 w 80155"/>
                      <a:gd name="connsiteY2" fmla="*/ 0 h 296695"/>
                      <a:gd name="connsiteX3" fmla="*/ 4785 w 80155"/>
                      <a:gd name="connsiteY3" fmla="*/ 0 h 296695"/>
                      <a:gd name="connsiteX4" fmla="*/ 57425 w 80155"/>
                      <a:gd name="connsiteY4" fmla="*/ 90923 h 296695"/>
                      <a:gd name="connsiteX5" fmla="*/ 28712 w 80155"/>
                      <a:gd name="connsiteY5" fmla="*/ 220129 h 296695"/>
                      <a:gd name="connsiteX6" fmla="*/ 23927 w 80155"/>
                      <a:gd name="connsiteY6" fmla="*/ 234485 h 296695"/>
                      <a:gd name="connsiteX7" fmla="*/ 23927 w 80155"/>
                      <a:gd name="connsiteY7" fmla="*/ 234485 h 296695"/>
                      <a:gd name="connsiteX8" fmla="*/ 23927 w 80155"/>
                      <a:gd name="connsiteY8" fmla="*/ 291910 h 296695"/>
                      <a:gd name="connsiteX9" fmla="*/ 28712 w 80155"/>
                      <a:gd name="connsiteY9" fmla="*/ 296696 h 296695"/>
                      <a:gd name="connsiteX10" fmla="*/ 28712 w 80155"/>
                      <a:gd name="connsiteY10" fmla="*/ 296696 h 296695"/>
                      <a:gd name="connsiteX11" fmla="*/ 38283 w 80155"/>
                      <a:gd name="connsiteY11" fmla="*/ 272769 h 296695"/>
                      <a:gd name="connsiteX12" fmla="*/ 62211 w 80155"/>
                      <a:gd name="connsiteY12" fmla="*/ 229700 h 296695"/>
                      <a:gd name="connsiteX13" fmla="*/ 76567 w 80155"/>
                      <a:gd name="connsiteY13" fmla="*/ 138777 h 296695"/>
                      <a:gd name="connsiteX14" fmla="*/ 76567 w 80155"/>
                      <a:gd name="connsiteY14" fmla="*/ 95708 h 296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0155" h="296695">
                        <a:moveTo>
                          <a:pt x="76567" y="95708"/>
                        </a:moveTo>
                        <a:cubicBezTo>
                          <a:pt x="71781" y="71781"/>
                          <a:pt x="66996" y="52640"/>
                          <a:pt x="57425" y="33498"/>
                        </a:cubicBezTo>
                        <a:cubicBezTo>
                          <a:pt x="43069" y="14356"/>
                          <a:pt x="23927" y="0"/>
                          <a:pt x="0" y="0"/>
                        </a:cubicBezTo>
                        <a:cubicBezTo>
                          <a:pt x="0" y="0"/>
                          <a:pt x="4785" y="0"/>
                          <a:pt x="4785" y="0"/>
                        </a:cubicBezTo>
                        <a:cubicBezTo>
                          <a:pt x="38283" y="14356"/>
                          <a:pt x="52640" y="52640"/>
                          <a:pt x="57425" y="90923"/>
                        </a:cubicBezTo>
                        <a:cubicBezTo>
                          <a:pt x="62211" y="133991"/>
                          <a:pt x="52640" y="181846"/>
                          <a:pt x="28712" y="220129"/>
                        </a:cubicBezTo>
                        <a:cubicBezTo>
                          <a:pt x="28712" y="224914"/>
                          <a:pt x="23927" y="229700"/>
                          <a:pt x="23927" y="234485"/>
                        </a:cubicBezTo>
                        <a:cubicBezTo>
                          <a:pt x="23927" y="234485"/>
                          <a:pt x="23927" y="234485"/>
                          <a:pt x="23927" y="234485"/>
                        </a:cubicBezTo>
                        <a:cubicBezTo>
                          <a:pt x="19142" y="248841"/>
                          <a:pt x="14356" y="277554"/>
                          <a:pt x="23927" y="291910"/>
                        </a:cubicBezTo>
                        <a:cubicBezTo>
                          <a:pt x="23927" y="291910"/>
                          <a:pt x="23927" y="296696"/>
                          <a:pt x="28712" y="296696"/>
                        </a:cubicBezTo>
                        <a:cubicBezTo>
                          <a:pt x="28712" y="296696"/>
                          <a:pt x="28712" y="296696"/>
                          <a:pt x="28712" y="296696"/>
                        </a:cubicBezTo>
                        <a:cubicBezTo>
                          <a:pt x="28712" y="287125"/>
                          <a:pt x="33498" y="282340"/>
                          <a:pt x="38283" y="272769"/>
                        </a:cubicBezTo>
                        <a:cubicBezTo>
                          <a:pt x="47854" y="258413"/>
                          <a:pt x="57425" y="244056"/>
                          <a:pt x="62211" y="229700"/>
                        </a:cubicBezTo>
                        <a:cubicBezTo>
                          <a:pt x="71781" y="200987"/>
                          <a:pt x="76567" y="167490"/>
                          <a:pt x="76567" y="138777"/>
                        </a:cubicBezTo>
                        <a:cubicBezTo>
                          <a:pt x="81352" y="129206"/>
                          <a:pt x="81352" y="110064"/>
                          <a:pt x="76567" y="95708"/>
                        </a:cubicBezTo>
                        <a:close/>
                      </a:path>
                    </a:pathLst>
                  </a:custGeom>
                  <a:solidFill>
                    <a:srgbClr val="FBC98F">
                      <a:alpha val="50000"/>
                    </a:srgbClr>
                  </a:solidFill>
                  <a:ln w="47824"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xmlns="" id="{4B631641-24B3-4458-869C-687C7F61F8B3}"/>
                      </a:ext>
                    </a:extLst>
                  </p:cNvPr>
                  <p:cNvSpPr/>
                  <p:nvPr/>
                </p:nvSpPr>
                <p:spPr>
                  <a:xfrm>
                    <a:off x="9234923" y="8407031"/>
                    <a:ext cx="222160" cy="261207"/>
                  </a:xfrm>
                  <a:custGeom>
                    <a:avLst/>
                    <a:gdLst>
                      <a:gd name="connsiteX0" fmla="*/ 181846 w 222160"/>
                      <a:gd name="connsiteY0" fmla="*/ 248048 h 261207"/>
                      <a:gd name="connsiteX1" fmla="*/ 167490 w 222160"/>
                      <a:gd name="connsiteY1" fmla="*/ 243262 h 261207"/>
                      <a:gd name="connsiteX2" fmla="*/ 162704 w 222160"/>
                      <a:gd name="connsiteY2" fmla="*/ 219335 h 261207"/>
                      <a:gd name="connsiteX3" fmla="*/ 162704 w 222160"/>
                      <a:gd name="connsiteY3" fmla="*/ 214549 h 261207"/>
                      <a:gd name="connsiteX4" fmla="*/ 196202 w 222160"/>
                      <a:gd name="connsiteY4" fmla="*/ 171481 h 261207"/>
                      <a:gd name="connsiteX5" fmla="*/ 186631 w 222160"/>
                      <a:gd name="connsiteY5" fmla="*/ 23133 h 261207"/>
                      <a:gd name="connsiteX6" fmla="*/ 66996 w 222160"/>
                      <a:gd name="connsiteY6" fmla="*/ 42274 h 261207"/>
                      <a:gd name="connsiteX7" fmla="*/ 9571 w 222160"/>
                      <a:gd name="connsiteY7" fmla="*/ 85343 h 261207"/>
                      <a:gd name="connsiteX8" fmla="*/ 0 w 222160"/>
                      <a:gd name="connsiteY8" fmla="*/ 75773 h 261207"/>
                      <a:gd name="connsiteX9" fmla="*/ 71781 w 222160"/>
                      <a:gd name="connsiteY9" fmla="*/ 94914 h 261207"/>
                      <a:gd name="connsiteX10" fmla="*/ 138777 w 222160"/>
                      <a:gd name="connsiteY10" fmla="*/ 42274 h 261207"/>
                      <a:gd name="connsiteX11" fmla="*/ 186631 w 222160"/>
                      <a:gd name="connsiteY11" fmla="*/ 142768 h 261207"/>
                      <a:gd name="connsiteX12" fmla="*/ 143563 w 222160"/>
                      <a:gd name="connsiteY12" fmla="*/ 200193 h 261207"/>
                      <a:gd name="connsiteX13" fmla="*/ 148348 w 222160"/>
                      <a:gd name="connsiteY13" fmla="*/ 248048 h 261207"/>
                      <a:gd name="connsiteX14" fmla="*/ 196202 w 222160"/>
                      <a:gd name="connsiteY14" fmla="*/ 252833 h 261207"/>
                      <a:gd name="connsiteX15" fmla="*/ 181846 w 222160"/>
                      <a:gd name="connsiteY15" fmla="*/ 248048 h 261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2160" h="261207">
                        <a:moveTo>
                          <a:pt x="181846" y="248048"/>
                        </a:moveTo>
                        <a:cubicBezTo>
                          <a:pt x="177060" y="248048"/>
                          <a:pt x="172275" y="248048"/>
                          <a:pt x="167490" y="243262"/>
                        </a:cubicBezTo>
                        <a:cubicBezTo>
                          <a:pt x="162704" y="233691"/>
                          <a:pt x="157919" y="228906"/>
                          <a:pt x="162704" y="219335"/>
                        </a:cubicBezTo>
                        <a:cubicBezTo>
                          <a:pt x="162704" y="219335"/>
                          <a:pt x="162704" y="214549"/>
                          <a:pt x="162704" y="214549"/>
                        </a:cubicBezTo>
                        <a:cubicBezTo>
                          <a:pt x="167490" y="195408"/>
                          <a:pt x="181846" y="185837"/>
                          <a:pt x="196202" y="171481"/>
                        </a:cubicBezTo>
                        <a:cubicBezTo>
                          <a:pt x="234486" y="128412"/>
                          <a:pt x="229700" y="61416"/>
                          <a:pt x="186631" y="23133"/>
                        </a:cubicBezTo>
                        <a:cubicBezTo>
                          <a:pt x="148348" y="-10365"/>
                          <a:pt x="90923" y="-10365"/>
                          <a:pt x="66996" y="42274"/>
                        </a:cubicBezTo>
                        <a:cubicBezTo>
                          <a:pt x="57425" y="56631"/>
                          <a:pt x="33498" y="99700"/>
                          <a:pt x="9571" y="85343"/>
                        </a:cubicBezTo>
                        <a:cubicBezTo>
                          <a:pt x="4785" y="85343"/>
                          <a:pt x="4785" y="80558"/>
                          <a:pt x="0" y="75773"/>
                        </a:cubicBezTo>
                        <a:cubicBezTo>
                          <a:pt x="4785" y="104485"/>
                          <a:pt x="47854" y="109270"/>
                          <a:pt x="71781" y="94914"/>
                        </a:cubicBezTo>
                        <a:cubicBezTo>
                          <a:pt x="90923" y="85343"/>
                          <a:pt x="114850" y="27918"/>
                          <a:pt x="138777" y="42274"/>
                        </a:cubicBezTo>
                        <a:cubicBezTo>
                          <a:pt x="177060" y="61416"/>
                          <a:pt x="205773" y="99700"/>
                          <a:pt x="186631" y="142768"/>
                        </a:cubicBezTo>
                        <a:cubicBezTo>
                          <a:pt x="177060" y="166695"/>
                          <a:pt x="153133" y="176266"/>
                          <a:pt x="143563" y="200193"/>
                        </a:cubicBezTo>
                        <a:cubicBezTo>
                          <a:pt x="138777" y="214549"/>
                          <a:pt x="138777" y="233691"/>
                          <a:pt x="148348" y="248048"/>
                        </a:cubicBezTo>
                        <a:cubicBezTo>
                          <a:pt x="157919" y="267189"/>
                          <a:pt x="181846" y="262404"/>
                          <a:pt x="196202" y="252833"/>
                        </a:cubicBezTo>
                        <a:cubicBezTo>
                          <a:pt x="191417" y="248048"/>
                          <a:pt x="186631" y="248048"/>
                          <a:pt x="181846" y="248048"/>
                        </a:cubicBezTo>
                        <a:close/>
                      </a:path>
                    </a:pathLst>
                  </a:custGeom>
                  <a:solidFill>
                    <a:srgbClr val="FBC98F">
                      <a:alpha val="50000"/>
                    </a:srgbClr>
                  </a:solidFill>
                  <a:ln w="47824" cap="flat">
                    <a:noFill/>
                    <a:prstDash val="solid"/>
                    <a:miter/>
                  </a:ln>
                </p:spPr>
                <p:txBody>
                  <a:bodyPr rtlCol="0" anchor="ctr"/>
                  <a:lstStyle/>
                  <a:p>
                    <a:endParaRPr lang="en-US"/>
                  </a:p>
                </p:txBody>
              </p:sp>
              <p:sp>
                <p:nvSpPr>
                  <p:cNvPr id="231" name="Freeform: Shape 230">
                    <a:extLst>
                      <a:ext uri="{FF2B5EF4-FFF2-40B4-BE49-F238E27FC236}">
                        <a16:creationId xmlns:a16="http://schemas.microsoft.com/office/drawing/2014/main" xmlns="" id="{CAF647D9-7F53-43AC-878D-FB91AAE18AF1}"/>
                      </a:ext>
                    </a:extLst>
                  </p:cNvPr>
                  <p:cNvSpPr/>
                  <p:nvPr/>
                </p:nvSpPr>
                <p:spPr>
                  <a:xfrm>
                    <a:off x="9277991" y="7903768"/>
                    <a:ext cx="167489" cy="430687"/>
                  </a:xfrm>
                  <a:custGeom>
                    <a:avLst/>
                    <a:gdLst>
                      <a:gd name="connsiteX0" fmla="*/ 114850 w 167489"/>
                      <a:gd name="connsiteY0" fmla="*/ 421117 h 430687"/>
                      <a:gd name="connsiteX1" fmla="*/ 138777 w 167489"/>
                      <a:gd name="connsiteY1" fmla="*/ 430687 h 430687"/>
                      <a:gd name="connsiteX2" fmla="*/ 148348 w 167489"/>
                      <a:gd name="connsiteY2" fmla="*/ 325408 h 430687"/>
                      <a:gd name="connsiteX3" fmla="*/ 105279 w 167489"/>
                      <a:gd name="connsiteY3" fmla="*/ 167490 h 430687"/>
                      <a:gd name="connsiteX4" fmla="*/ 100494 w 167489"/>
                      <a:gd name="connsiteY4" fmla="*/ 66996 h 430687"/>
                      <a:gd name="connsiteX5" fmla="*/ 153133 w 167489"/>
                      <a:gd name="connsiteY5" fmla="*/ 38283 h 430687"/>
                      <a:gd name="connsiteX6" fmla="*/ 167490 w 167489"/>
                      <a:gd name="connsiteY6" fmla="*/ 38283 h 430687"/>
                      <a:gd name="connsiteX7" fmla="*/ 124421 w 167489"/>
                      <a:gd name="connsiteY7" fmla="*/ 0 h 430687"/>
                      <a:gd name="connsiteX8" fmla="*/ 0 w 167489"/>
                      <a:gd name="connsiteY8" fmla="*/ 119635 h 430687"/>
                      <a:gd name="connsiteX9" fmla="*/ 0 w 167489"/>
                      <a:gd name="connsiteY9" fmla="*/ 124421 h 430687"/>
                      <a:gd name="connsiteX10" fmla="*/ 57425 w 167489"/>
                      <a:gd name="connsiteY10" fmla="*/ 186631 h 430687"/>
                      <a:gd name="connsiteX11" fmla="*/ 105279 w 167489"/>
                      <a:gd name="connsiteY11" fmla="*/ 272769 h 430687"/>
                      <a:gd name="connsiteX12" fmla="*/ 114850 w 167489"/>
                      <a:gd name="connsiteY12" fmla="*/ 421117 h 430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7489" h="430687">
                        <a:moveTo>
                          <a:pt x="114850" y="421117"/>
                        </a:moveTo>
                        <a:cubicBezTo>
                          <a:pt x="114850" y="421117"/>
                          <a:pt x="129206" y="425902"/>
                          <a:pt x="138777" y="430687"/>
                        </a:cubicBezTo>
                        <a:cubicBezTo>
                          <a:pt x="153133" y="397190"/>
                          <a:pt x="153133" y="358906"/>
                          <a:pt x="148348" y="325408"/>
                        </a:cubicBezTo>
                        <a:cubicBezTo>
                          <a:pt x="143563" y="267983"/>
                          <a:pt x="119635" y="220129"/>
                          <a:pt x="105279" y="167490"/>
                        </a:cubicBezTo>
                        <a:cubicBezTo>
                          <a:pt x="95708" y="138777"/>
                          <a:pt x="90923" y="95708"/>
                          <a:pt x="100494" y="66996"/>
                        </a:cubicBezTo>
                        <a:cubicBezTo>
                          <a:pt x="110064" y="43069"/>
                          <a:pt x="129206" y="38283"/>
                          <a:pt x="153133" y="38283"/>
                        </a:cubicBezTo>
                        <a:cubicBezTo>
                          <a:pt x="157919" y="38283"/>
                          <a:pt x="162704" y="38283"/>
                          <a:pt x="167490" y="38283"/>
                        </a:cubicBezTo>
                        <a:cubicBezTo>
                          <a:pt x="143563" y="14356"/>
                          <a:pt x="124421" y="0"/>
                          <a:pt x="124421" y="0"/>
                        </a:cubicBezTo>
                        <a:cubicBezTo>
                          <a:pt x="76567" y="28712"/>
                          <a:pt x="28712" y="71781"/>
                          <a:pt x="0" y="119635"/>
                        </a:cubicBezTo>
                        <a:cubicBezTo>
                          <a:pt x="0" y="119635"/>
                          <a:pt x="0" y="124421"/>
                          <a:pt x="0" y="124421"/>
                        </a:cubicBezTo>
                        <a:cubicBezTo>
                          <a:pt x="23927" y="138777"/>
                          <a:pt x="43068" y="167490"/>
                          <a:pt x="57425" y="186631"/>
                        </a:cubicBezTo>
                        <a:cubicBezTo>
                          <a:pt x="76567" y="210558"/>
                          <a:pt x="90923" y="244056"/>
                          <a:pt x="105279" y="272769"/>
                        </a:cubicBezTo>
                        <a:cubicBezTo>
                          <a:pt x="119635" y="315837"/>
                          <a:pt x="129206" y="373262"/>
                          <a:pt x="114850" y="421117"/>
                        </a:cubicBezTo>
                        <a:close/>
                      </a:path>
                    </a:pathLst>
                  </a:custGeom>
                  <a:solidFill>
                    <a:srgbClr val="FBC98F">
                      <a:alpha val="50000"/>
                    </a:srgbClr>
                  </a:solidFill>
                  <a:ln w="47824"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xmlns="" id="{3A73825F-D8EF-4247-96CD-487EBB0C4491}"/>
                      </a:ext>
                    </a:extLst>
                  </p:cNvPr>
                  <p:cNvSpPr/>
                  <p:nvPr/>
                </p:nvSpPr>
                <p:spPr>
                  <a:xfrm>
                    <a:off x="9277991" y="7951622"/>
                    <a:ext cx="133991" cy="373262"/>
                  </a:xfrm>
                  <a:custGeom>
                    <a:avLst/>
                    <a:gdLst>
                      <a:gd name="connsiteX0" fmla="*/ 114850 w 133991"/>
                      <a:gd name="connsiteY0" fmla="*/ 373262 h 373262"/>
                      <a:gd name="connsiteX1" fmla="*/ 119635 w 133991"/>
                      <a:gd name="connsiteY1" fmla="*/ 373262 h 373262"/>
                      <a:gd name="connsiteX2" fmla="*/ 133991 w 133991"/>
                      <a:gd name="connsiteY2" fmla="*/ 277554 h 373262"/>
                      <a:gd name="connsiteX3" fmla="*/ 86137 w 133991"/>
                      <a:gd name="connsiteY3" fmla="*/ 114850 h 373262"/>
                      <a:gd name="connsiteX4" fmla="*/ 57425 w 133991"/>
                      <a:gd name="connsiteY4" fmla="*/ 0 h 373262"/>
                      <a:gd name="connsiteX5" fmla="*/ 57425 w 133991"/>
                      <a:gd name="connsiteY5" fmla="*/ 0 h 373262"/>
                      <a:gd name="connsiteX6" fmla="*/ 0 w 133991"/>
                      <a:gd name="connsiteY6" fmla="*/ 71781 h 373262"/>
                      <a:gd name="connsiteX7" fmla="*/ 0 w 133991"/>
                      <a:gd name="connsiteY7" fmla="*/ 76567 h 373262"/>
                      <a:gd name="connsiteX8" fmla="*/ 57425 w 133991"/>
                      <a:gd name="connsiteY8" fmla="*/ 138777 h 373262"/>
                      <a:gd name="connsiteX9" fmla="*/ 105279 w 133991"/>
                      <a:gd name="connsiteY9" fmla="*/ 224915 h 373262"/>
                      <a:gd name="connsiteX10" fmla="*/ 114850 w 133991"/>
                      <a:gd name="connsiteY10" fmla="*/ 373262 h 373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3991" h="373262">
                        <a:moveTo>
                          <a:pt x="114850" y="373262"/>
                        </a:moveTo>
                        <a:cubicBezTo>
                          <a:pt x="114850" y="373262"/>
                          <a:pt x="119635" y="373262"/>
                          <a:pt x="119635" y="373262"/>
                        </a:cubicBezTo>
                        <a:cubicBezTo>
                          <a:pt x="129206" y="339764"/>
                          <a:pt x="133991" y="301481"/>
                          <a:pt x="133991" y="277554"/>
                        </a:cubicBezTo>
                        <a:cubicBezTo>
                          <a:pt x="129206" y="220129"/>
                          <a:pt x="105279" y="167490"/>
                          <a:pt x="86137" y="114850"/>
                        </a:cubicBezTo>
                        <a:cubicBezTo>
                          <a:pt x="71781" y="81352"/>
                          <a:pt x="52640" y="38283"/>
                          <a:pt x="57425" y="0"/>
                        </a:cubicBezTo>
                        <a:cubicBezTo>
                          <a:pt x="57425" y="0"/>
                          <a:pt x="57425" y="0"/>
                          <a:pt x="57425" y="0"/>
                        </a:cubicBezTo>
                        <a:cubicBezTo>
                          <a:pt x="33498" y="19142"/>
                          <a:pt x="14356" y="47854"/>
                          <a:pt x="0" y="71781"/>
                        </a:cubicBezTo>
                        <a:cubicBezTo>
                          <a:pt x="0" y="71781"/>
                          <a:pt x="0" y="76567"/>
                          <a:pt x="0" y="76567"/>
                        </a:cubicBezTo>
                        <a:cubicBezTo>
                          <a:pt x="23927" y="90923"/>
                          <a:pt x="43068" y="119635"/>
                          <a:pt x="57425" y="138777"/>
                        </a:cubicBezTo>
                        <a:cubicBezTo>
                          <a:pt x="76567" y="162704"/>
                          <a:pt x="90923" y="196202"/>
                          <a:pt x="105279" y="224915"/>
                        </a:cubicBezTo>
                        <a:cubicBezTo>
                          <a:pt x="119635" y="267983"/>
                          <a:pt x="129206" y="325408"/>
                          <a:pt x="114850" y="373262"/>
                        </a:cubicBezTo>
                        <a:close/>
                      </a:path>
                    </a:pathLst>
                  </a:custGeom>
                  <a:solidFill>
                    <a:srgbClr val="FBC98F">
                      <a:alpha val="50000"/>
                    </a:srgbClr>
                  </a:solidFill>
                  <a:ln w="47824" cap="flat">
                    <a:no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xmlns="" id="{BD3895B0-24E6-4B93-B473-2CA8E08AA7DE}"/>
                      </a:ext>
                    </a:extLst>
                  </p:cNvPr>
                  <p:cNvSpPr/>
                  <p:nvPr/>
                </p:nvSpPr>
                <p:spPr>
                  <a:xfrm>
                    <a:off x="9617756" y="8430164"/>
                    <a:ext cx="86137" cy="172706"/>
                  </a:xfrm>
                  <a:custGeom>
                    <a:avLst/>
                    <a:gdLst>
                      <a:gd name="connsiteX0" fmla="*/ 81353 w 86137"/>
                      <a:gd name="connsiteY0" fmla="*/ 167490 h 172706"/>
                      <a:gd name="connsiteX1" fmla="*/ 66996 w 86137"/>
                      <a:gd name="connsiteY1" fmla="*/ 114850 h 172706"/>
                      <a:gd name="connsiteX2" fmla="*/ 0 w 86137"/>
                      <a:gd name="connsiteY2" fmla="*/ 0 h 172706"/>
                      <a:gd name="connsiteX3" fmla="*/ 14356 w 86137"/>
                      <a:gd name="connsiteY3" fmla="*/ 19142 h 172706"/>
                      <a:gd name="connsiteX4" fmla="*/ 47854 w 86137"/>
                      <a:gd name="connsiteY4" fmla="*/ 167490 h 172706"/>
                      <a:gd name="connsiteX5" fmla="*/ 47854 w 86137"/>
                      <a:gd name="connsiteY5" fmla="*/ 157919 h 172706"/>
                      <a:gd name="connsiteX6" fmla="*/ 57426 w 86137"/>
                      <a:gd name="connsiteY6" fmla="*/ 167490 h 172706"/>
                      <a:gd name="connsiteX7" fmla="*/ 86138 w 86137"/>
                      <a:gd name="connsiteY7" fmla="*/ 162704 h 172706"/>
                      <a:gd name="connsiteX8" fmla="*/ 81353 w 86137"/>
                      <a:gd name="connsiteY8" fmla="*/ 167490 h 172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6137" h="172706">
                        <a:moveTo>
                          <a:pt x="81353" y="167490"/>
                        </a:moveTo>
                        <a:cubicBezTo>
                          <a:pt x="62211" y="167490"/>
                          <a:pt x="66996" y="124421"/>
                          <a:pt x="66996" y="114850"/>
                        </a:cubicBezTo>
                        <a:cubicBezTo>
                          <a:pt x="62211" y="76567"/>
                          <a:pt x="43069" y="14356"/>
                          <a:pt x="0" y="0"/>
                        </a:cubicBezTo>
                        <a:cubicBezTo>
                          <a:pt x="4786" y="4786"/>
                          <a:pt x="9571" y="14356"/>
                          <a:pt x="14356" y="19142"/>
                        </a:cubicBezTo>
                        <a:cubicBezTo>
                          <a:pt x="38283" y="66996"/>
                          <a:pt x="38283" y="119635"/>
                          <a:pt x="47854" y="167490"/>
                        </a:cubicBezTo>
                        <a:cubicBezTo>
                          <a:pt x="47854" y="162704"/>
                          <a:pt x="47854" y="162704"/>
                          <a:pt x="47854" y="157919"/>
                        </a:cubicBezTo>
                        <a:cubicBezTo>
                          <a:pt x="52640" y="162704"/>
                          <a:pt x="52640" y="162704"/>
                          <a:pt x="57426" y="167490"/>
                        </a:cubicBezTo>
                        <a:cubicBezTo>
                          <a:pt x="71781" y="177061"/>
                          <a:pt x="81353" y="172275"/>
                          <a:pt x="86138" y="162704"/>
                        </a:cubicBezTo>
                        <a:cubicBezTo>
                          <a:pt x="86138" y="167490"/>
                          <a:pt x="81353" y="167490"/>
                          <a:pt x="81353" y="167490"/>
                        </a:cubicBezTo>
                        <a:close/>
                      </a:path>
                    </a:pathLst>
                  </a:custGeom>
                  <a:solidFill>
                    <a:srgbClr val="FBC98F">
                      <a:alpha val="50000"/>
                    </a:srgbClr>
                  </a:solidFill>
                  <a:ln w="47824" cap="flat">
                    <a:noFill/>
                    <a:prstDash val="solid"/>
                    <a:miter/>
                  </a:ln>
                </p:spPr>
                <p:txBody>
                  <a:bodyPr rtlCol="0" anchor="ctr"/>
                  <a:lstStyle/>
                  <a:p>
                    <a:endParaRPr lang="en-US"/>
                  </a:p>
                </p:txBody>
              </p:sp>
              <p:sp>
                <p:nvSpPr>
                  <p:cNvPr id="234" name="Freeform: Shape 233">
                    <a:extLst>
                      <a:ext uri="{FF2B5EF4-FFF2-40B4-BE49-F238E27FC236}">
                        <a16:creationId xmlns:a16="http://schemas.microsoft.com/office/drawing/2014/main" xmlns="" id="{BD2874F2-2E92-453A-8C54-D4C88F6A837A}"/>
                      </a:ext>
                    </a:extLst>
                  </p:cNvPr>
                  <p:cNvSpPr/>
                  <p:nvPr/>
                </p:nvSpPr>
                <p:spPr>
                  <a:xfrm>
                    <a:off x="9407197" y="8425378"/>
                    <a:ext cx="28148" cy="128010"/>
                  </a:xfrm>
                  <a:custGeom>
                    <a:avLst/>
                    <a:gdLst>
                      <a:gd name="connsiteX0" fmla="*/ 0 w 28148"/>
                      <a:gd name="connsiteY0" fmla="*/ 0 h 128010"/>
                      <a:gd name="connsiteX1" fmla="*/ 0 w 28148"/>
                      <a:gd name="connsiteY1" fmla="*/ 0 h 128010"/>
                      <a:gd name="connsiteX2" fmla="*/ 19142 w 28148"/>
                      <a:gd name="connsiteY2" fmla="*/ 57425 h 128010"/>
                      <a:gd name="connsiteX3" fmla="*/ 4785 w 28148"/>
                      <a:gd name="connsiteY3" fmla="*/ 124421 h 128010"/>
                      <a:gd name="connsiteX4" fmla="*/ 9571 w 28148"/>
                      <a:gd name="connsiteY4" fmla="*/ 124421 h 128010"/>
                      <a:gd name="connsiteX5" fmla="*/ 0 w 28148"/>
                      <a:gd name="connsiteY5" fmla="*/ 0 h 128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148" h="128010">
                        <a:moveTo>
                          <a:pt x="0" y="0"/>
                        </a:moveTo>
                        <a:cubicBezTo>
                          <a:pt x="0" y="0"/>
                          <a:pt x="0" y="0"/>
                          <a:pt x="0" y="0"/>
                        </a:cubicBezTo>
                        <a:cubicBezTo>
                          <a:pt x="9571" y="19142"/>
                          <a:pt x="14356" y="38283"/>
                          <a:pt x="19142" y="57425"/>
                        </a:cubicBezTo>
                        <a:cubicBezTo>
                          <a:pt x="23927" y="81352"/>
                          <a:pt x="14356" y="100494"/>
                          <a:pt x="4785" y="124421"/>
                        </a:cubicBezTo>
                        <a:cubicBezTo>
                          <a:pt x="4785" y="129206"/>
                          <a:pt x="4785" y="129206"/>
                          <a:pt x="9571" y="124421"/>
                        </a:cubicBezTo>
                        <a:cubicBezTo>
                          <a:pt x="33498" y="86138"/>
                          <a:pt x="38283" y="33498"/>
                          <a:pt x="0" y="0"/>
                        </a:cubicBezTo>
                        <a:close/>
                      </a:path>
                    </a:pathLst>
                  </a:custGeom>
                  <a:solidFill>
                    <a:srgbClr val="D97D30"/>
                  </a:solidFill>
                  <a:ln w="47824" cap="flat">
                    <a:no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xmlns="" id="{7C2209CB-FABE-416E-AE5B-9DAC2FD088B8}"/>
                      </a:ext>
                    </a:extLst>
                  </p:cNvPr>
                  <p:cNvSpPr/>
                  <p:nvPr/>
                </p:nvSpPr>
                <p:spPr>
                  <a:xfrm>
                    <a:off x="9416768" y="8357234"/>
                    <a:ext cx="109034" cy="283487"/>
                  </a:xfrm>
                  <a:custGeom>
                    <a:avLst/>
                    <a:gdLst>
                      <a:gd name="connsiteX0" fmla="*/ 105279 w 109034"/>
                      <a:gd name="connsiteY0" fmla="*/ 87286 h 283487"/>
                      <a:gd name="connsiteX1" fmla="*/ 66996 w 109034"/>
                      <a:gd name="connsiteY1" fmla="*/ 15505 h 283487"/>
                      <a:gd name="connsiteX2" fmla="*/ 0 w 109034"/>
                      <a:gd name="connsiteY2" fmla="*/ 10719 h 283487"/>
                      <a:gd name="connsiteX3" fmla="*/ 0 w 109034"/>
                      <a:gd name="connsiteY3" fmla="*/ 15505 h 283487"/>
                      <a:gd name="connsiteX4" fmla="*/ 90923 w 109034"/>
                      <a:gd name="connsiteY4" fmla="*/ 120784 h 283487"/>
                      <a:gd name="connsiteX5" fmla="*/ 33498 w 109034"/>
                      <a:gd name="connsiteY5" fmla="*/ 278703 h 283487"/>
                      <a:gd name="connsiteX6" fmla="*/ 38283 w 109034"/>
                      <a:gd name="connsiteY6" fmla="*/ 283488 h 283487"/>
                      <a:gd name="connsiteX7" fmla="*/ 86138 w 109034"/>
                      <a:gd name="connsiteY7" fmla="*/ 202136 h 283487"/>
                      <a:gd name="connsiteX8" fmla="*/ 105279 w 109034"/>
                      <a:gd name="connsiteY8" fmla="*/ 87286 h 283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034" h="283487">
                        <a:moveTo>
                          <a:pt x="105279" y="87286"/>
                        </a:moveTo>
                        <a:cubicBezTo>
                          <a:pt x="100494" y="58574"/>
                          <a:pt x="90923" y="34646"/>
                          <a:pt x="66996" y="15505"/>
                        </a:cubicBezTo>
                        <a:cubicBezTo>
                          <a:pt x="47854" y="1149"/>
                          <a:pt x="19142" y="-8422"/>
                          <a:pt x="0" y="10719"/>
                        </a:cubicBezTo>
                        <a:cubicBezTo>
                          <a:pt x="0" y="10719"/>
                          <a:pt x="0" y="15505"/>
                          <a:pt x="0" y="15505"/>
                        </a:cubicBezTo>
                        <a:cubicBezTo>
                          <a:pt x="66996" y="1149"/>
                          <a:pt x="90923" y="68144"/>
                          <a:pt x="90923" y="120784"/>
                        </a:cubicBezTo>
                        <a:cubicBezTo>
                          <a:pt x="95708" y="178209"/>
                          <a:pt x="62211" y="230848"/>
                          <a:pt x="33498" y="278703"/>
                        </a:cubicBezTo>
                        <a:cubicBezTo>
                          <a:pt x="33498" y="283488"/>
                          <a:pt x="33498" y="283488"/>
                          <a:pt x="38283" y="283488"/>
                        </a:cubicBezTo>
                        <a:cubicBezTo>
                          <a:pt x="66996" y="264346"/>
                          <a:pt x="76567" y="230848"/>
                          <a:pt x="86138" y="202136"/>
                        </a:cubicBezTo>
                        <a:cubicBezTo>
                          <a:pt x="105279" y="163853"/>
                          <a:pt x="114850" y="125569"/>
                          <a:pt x="105279" y="87286"/>
                        </a:cubicBezTo>
                        <a:close/>
                      </a:path>
                    </a:pathLst>
                  </a:custGeom>
                  <a:solidFill>
                    <a:srgbClr val="D97D30"/>
                  </a:solidFill>
                  <a:ln w="47824" cap="flat">
                    <a:no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xmlns="" id="{5B6E1810-978A-43F2-B203-364D9D91F11B}"/>
                      </a:ext>
                    </a:extLst>
                  </p:cNvPr>
                  <p:cNvSpPr/>
                  <p:nvPr/>
                </p:nvSpPr>
                <p:spPr>
                  <a:xfrm>
                    <a:off x="9335416" y="8325740"/>
                    <a:ext cx="88264" cy="34769"/>
                  </a:xfrm>
                  <a:custGeom>
                    <a:avLst/>
                    <a:gdLst>
                      <a:gd name="connsiteX0" fmla="*/ 86138 w 88264"/>
                      <a:gd name="connsiteY0" fmla="*/ 8716 h 34769"/>
                      <a:gd name="connsiteX1" fmla="*/ 0 w 88264"/>
                      <a:gd name="connsiteY1" fmla="*/ 32643 h 34769"/>
                      <a:gd name="connsiteX2" fmla="*/ 4785 w 88264"/>
                      <a:gd name="connsiteY2" fmla="*/ 32643 h 34769"/>
                      <a:gd name="connsiteX3" fmla="*/ 38283 w 88264"/>
                      <a:gd name="connsiteY3" fmla="*/ 13501 h 34769"/>
                      <a:gd name="connsiteX4" fmla="*/ 66996 w 88264"/>
                      <a:gd name="connsiteY4" fmla="*/ 8716 h 34769"/>
                      <a:gd name="connsiteX5" fmla="*/ 86138 w 88264"/>
                      <a:gd name="connsiteY5" fmla="*/ 8716 h 34769"/>
                      <a:gd name="connsiteX6" fmla="*/ 86138 w 88264"/>
                      <a:gd name="connsiteY6" fmla="*/ 8716 h 34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264" h="34769">
                        <a:moveTo>
                          <a:pt x="86138" y="8716"/>
                        </a:moveTo>
                        <a:cubicBezTo>
                          <a:pt x="57425" y="-10426"/>
                          <a:pt x="14356" y="3930"/>
                          <a:pt x="0" y="32643"/>
                        </a:cubicBezTo>
                        <a:cubicBezTo>
                          <a:pt x="0" y="32643"/>
                          <a:pt x="0" y="37428"/>
                          <a:pt x="4785" y="32643"/>
                        </a:cubicBezTo>
                        <a:cubicBezTo>
                          <a:pt x="14356" y="23072"/>
                          <a:pt x="28712" y="18287"/>
                          <a:pt x="38283" y="13501"/>
                        </a:cubicBezTo>
                        <a:cubicBezTo>
                          <a:pt x="47854" y="8716"/>
                          <a:pt x="57425" y="8716"/>
                          <a:pt x="66996" y="8716"/>
                        </a:cubicBezTo>
                        <a:cubicBezTo>
                          <a:pt x="76567" y="13501"/>
                          <a:pt x="81352" y="13501"/>
                          <a:pt x="86138" y="8716"/>
                        </a:cubicBezTo>
                        <a:cubicBezTo>
                          <a:pt x="86138" y="13501"/>
                          <a:pt x="90923" y="13501"/>
                          <a:pt x="86138" y="8716"/>
                        </a:cubicBezTo>
                        <a:close/>
                      </a:path>
                    </a:pathLst>
                  </a:custGeom>
                  <a:solidFill>
                    <a:srgbClr val="D97D30"/>
                  </a:solidFill>
                  <a:ln w="47824" cap="flat">
                    <a:no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xmlns="" id="{4D80C709-33B6-403F-8307-21D3B5720D8E}"/>
                      </a:ext>
                    </a:extLst>
                  </p:cNvPr>
                  <p:cNvSpPr/>
                  <p:nvPr/>
                </p:nvSpPr>
                <p:spPr>
                  <a:xfrm>
                    <a:off x="9555546" y="8420593"/>
                    <a:ext cx="37920" cy="190220"/>
                  </a:xfrm>
                  <a:custGeom>
                    <a:avLst/>
                    <a:gdLst>
                      <a:gd name="connsiteX0" fmla="*/ 9571 w 37920"/>
                      <a:gd name="connsiteY0" fmla="*/ 0 h 190220"/>
                      <a:gd name="connsiteX1" fmla="*/ 9571 w 37920"/>
                      <a:gd name="connsiteY1" fmla="*/ 0 h 190220"/>
                      <a:gd name="connsiteX2" fmla="*/ 23927 w 37920"/>
                      <a:gd name="connsiteY2" fmla="*/ 100494 h 190220"/>
                      <a:gd name="connsiteX3" fmla="*/ 0 w 37920"/>
                      <a:gd name="connsiteY3" fmla="*/ 186631 h 190220"/>
                      <a:gd name="connsiteX4" fmla="*/ 4785 w 37920"/>
                      <a:gd name="connsiteY4" fmla="*/ 186631 h 190220"/>
                      <a:gd name="connsiteX5" fmla="*/ 9571 w 37920"/>
                      <a:gd name="connsiteY5" fmla="*/ 0 h 190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920" h="190220">
                        <a:moveTo>
                          <a:pt x="9571" y="0"/>
                        </a:moveTo>
                        <a:cubicBezTo>
                          <a:pt x="9571" y="0"/>
                          <a:pt x="9571" y="0"/>
                          <a:pt x="9571" y="0"/>
                        </a:cubicBezTo>
                        <a:cubicBezTo>
                          <a:pt x="23927" y="33498"/>
                          <a:pt x="28712" y="66996"/>
                          <a:pt x="23927" y="100494"/>
                        </a:cubicBezTo>
                        <a:cubicBezTo>
                          <a:pt x="19141" y="129206"/>
                          <a:pt x="9571" y="157919"/>
                          <a:pt x="0" y="186631"/>
                        </a:cubicBezTo>
                        <a:cubicBezTo>
                          <a:pt x="0" y="191417"/>
                          <a:pt x="4785" y="191417"/>
                          <a:pt x="4785" y="186631"/>
                        </a:cubicBezTo>
                        <a:cubicBezTo>
                          <a:pt x="43068" y="138777"/>
                          <a:pt x="52639" y="52640"/>
                          <a:pt x="9571" y="0"/>
                        </a:cubicBezTo>
                        <a:close/>
                      </a:path>
                    </a:pathLst>
                  </a:custGeom>
                  <a:solidFill>
                    <a:srgbClr val="D97D30"/>
                  </a:solidFill>
                  <a:ln w="47824" cap="flat">
                    <a:noFill/>
                    <a:prstDash val="solid"/>
                    <a:miter/>
                  </a:ln>
                </p:spPr>
                <p:txBody>
                  <a:bodyPr rtlCol="0" anchor="ctr"/>
                  <a:lstStyle/>
                  <a:p>
                    <a:endParaRPr lang="en-US"/>
                  </a:p>
                </p:txBody>
              </p:sp>
              <p:sp>
                <p:nvSpPr>
                  <p:cNvPr id="238" name="Freeform: Shape 237">
                    <a:extLst>
                      <a:ext uri="{FF2B5EF4-FFF2-40B4-BE49-F238E27FC236}">
                        <a16:creationId xmlns:a16="http://schemas.microsoft.com/office/drawing/2014/main" xmlns="" id="{A6E1E532-1F2A-4A7C-A662-1F273FE7C30F}"/>
                      </a:ext>
                    </a:extLst>
                  </p:cNvPr>
                  <p:cNvSpPr/>
                  <p:nvPr/>
                </p:nvSpPr>
                <p:spPr>
                  <a:xfrm>
                    <a:off x="9615629" y="8425378"/>
                    <a:ext cx="54256" cy="195005"/>
                  </a:xfrm>
                  <a:custGeom>
                    <a:avLst/>
                    <a:gdLst>
                      <a:gd name="connsiteX0" fmla="*/ 45196 w 54256"/>
                      <a:gd name="connsiteY0" fmla="*/ 90923 h 195005"/>
                      <a:gd name="connsiteX1" fmla="*/ 2127 w 54256"/>
                      <a:gd name="connsiteY1" fmla="*/ 0 h 195005"/>
                      <a:gd name="connsiteX2" fmla="*/ 2127 w 54256"/>
                      <a:gd name="connsiteY2" fmla="*/ 0 h 195005"/>
                      <a:gd name="connsiteX3" fmla="*/ 40410 w 54256"/>
                      <a:gd name="connsiteY3" fmla="*/ 191417 h 195005"/>
                      <a:gd name="connsiteX4" fmla="*/ 45196 w 54256"/>
                      <a:gd name="connsiteY4" fmla="*/ 191417 h 195005"/>
                      <a:gd name="connsiteX5" fmla="*/ 45196 w 54256"/>
                      <a:gd name="connsiteY5" fmla="*/ 90923 h 19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56" h="195005">
                        <a:moveTo>
                          <a:pt x="45196" y="90923"/>
                        </a:moveTo>
                        <a:cubicBezTo>
                          <a:pt x="40410" y="57425"/>
                          <a:pt x="26054" y="23927"/>
                          <a:pt x="2127" y="0"/>
                        </a:cubicBezTo>
                        <a:cubicBezTo>
                          <a:pt x="2127" y="0"/>
                          <a:pt x="-2658" y="0"/>
                          <a:pt x="2127" y="0"/>
                        </a:cubicBezTo>
                        <a:cubicBezTo>
                          <a:pt x="45196" y="52640"/>
                          <a:pt x="45196" y="129206"/>
                          <a:pt x="40410" y="191417"/>
                        </a:cubicBezTo>
                        <a:cubicBezTo>
                          <a:pt x="40410" y="196202"/>
                          <a:pt x="45196" y="196202"/>
                          <a:pt x="45196" y="191417"/>
                        </a:cubicBezTo>
                        <a:cubicBezTo>
                          <a:pt x="59552" y="167490"/>
                          <a:pt x="54767" y="124421"/>
                          <a:pt x="45196" y="90923"/>
                        </a:cubicBezTo>
                        <a:close/>
                      </a:path>
                    </a:pathLst>
                  </a:custGeom>
                  <a:solidFill>
                    <a:srgbClr val="D97D30"/>
                  </a:solidFill>
                  <a:ln w="47824" cap="flat">
                    <a:noFill/>
                    <a:prstDash val="solid"/>
                    <a:miter/>
                  </a:ln>
                </p:spPr>
                <p:txBody>
                  <a:bodyPr rtlCol="0" anchor="ctr"/>
                  <a:lstStyle/>
                  <a:p>
                    <a:endParaRPr lang="en-US"/>
                  </a:p>
                </p:txBody>
              </p:sp>
            </p:grpSp>
            <p:sp>
              <p:nvSpPr>
                <p:cNvPr id="226" name="Freeform: Shape 225">
                  <a:extLst>
                    <a:ext uri="{FF2B5EF4-FFF2-40B4-BE49-F238E27FC236}">
                      <a16:creationId xmlns:a16="http://schemas.microsoft.com/office/drawing/2014/main" xmlns="" id="{A1D33162-A8D9-4F93-85CC-DB1AF0B4EC66}"/>
                    </a:ext>
                  </a:extLst>
                </p:cNvPr>
                <p:cNvSpPr/>
                <p:nvPr/>
              </p:nvSpPr>
              <p:spPr>
                <a:xfrm>
                  <a:off x="9258850" y="7889412"/>
                  <a:ext cx="175863" cy="191416"/>
                </a:xfrm>
                <a:custGeom>
                  <a:avLst/>
                  <a:gdLst>
                    <a:gd name="connsiteX0" fmla="*/ 172275 w 175863"/>
                    <a:gd name="connsiteY0" fmla="*/ 0 h 191416"/>
                    <a:gd name="connsiteX1" fmla="*/ 0 w 175863"/>
                    <a:gd name="connsiteY1" fmla="*/ 191417 h 191416"/>
                    <a:gd name="connsiteX2" fmla="*/ 0 w 175863"/>
                    <a:gd name="connsiteY2" fmla="*/ 191417 h 191416"/>
                    <a:gd name="connsiteX3" fmla="*/ 62210 w 175863"/>
                    <a:gd name="connsiteY3" fmla="*/ 81352 h 191416"/>
                    <a:gd name="connsiteX4" fmla="*/ 114850 w 175863"/>
                    <a:gd name="connsiteY4" fmla="*/ 38283 h 191416"/>
                    <a:gd name="connsiteX5" fmla="*/ 172275 w 175863"/>
                    <a:gd name="connsiteY5" fmla="*/ 14356 h 191416"/>
                    <a:gd name="connsiteX6" fmla="*/ 172275 w 175863"/>
                    <a:gd name="connsiteY6" fmla="*/ 0 h 191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5863" h="191416">
                      <a:moveTo>
                        <a:pt x="172275" y="0"/>
                      </a:moveTo>
                      <a:cubicBezTo>
                        <a:pt x="90923" y="0"/>
                        <a:pt x="0" y="110065"/>
                        <a:pt x="0" y="191417"/>
                      </a:cubicBezTo>
                      <a:cubicBezTo>
                        <a:pt x="0" y="191417"/>
                        <a:pt x="0" y="191417"/>
                        <a:pt x="0" y="191417"/>
                      </a:cubicBezTo>
                      <a:cubicBezTo>
                        <a:pt x="19142" y="153133"/>
                        <a:pt x="38283" y="114850"/>
                        <a:pt x="62210" y="81352"/>
                      </a:cubicBezTo>
                      <a:cubicBezTo>
                        <a:pt x="76567" y="62210"/>
                        <a:pt x="95708" y="47854"/>
                        <a:pt x="114850" y="38283"/>
                      </a:cubicBezTo>
                      <a:cubicBezTo>
                        <a:pt x="133991" y="23927"/>
                        <a:pt x="153133" y="23927"/>
                        <a:pt x="172275" y="14356"/>
                      </a:cubicBezTo>
                      <a:cubicBezTo>
                        <a:pt x="177060" y="4785"/>
                        <a:pt x="177060" y="0"/>
                        <a:pt x="172275" y="0"/>
                      </a:cubicBezTo>
                      <a:close/>
                    </a:path>
                  </a:pathLst>
                </a:custGeom>
                <a:solidFill>
                  <a:srgbClr val="025963"/>
                </a:solidFill>
                <a:ln w="47824" cap="flat">
                  <a:noFill/>
                  <a:prstDash val="solid"/>
                  <a:miter/>
                </a:ln>
              </p:spPr>
              <p:txBody>
                <a:bodyPr rtlCol="0" anchor="ctr"/>
                <a:lstStyle/>
                <a:p>
                  <a:endParaRPr lang="en-US"/>
                </a:p>
              </p:txBody>
            </p:sp>
          </p:grpSp>
          <p:grpSp>
            <p:nvGrpSpPr>
              <p:cNvPr id="137" name="Graphic 3">
                <a:extLst>
                  <a:ext uri="{FF2B5EF4-FFF2-40B4-BE49-F238E27FC236}">
                    <a16:creationId xmlns:a16="http://schemas.microsoft.com/office/drawing/2014/main" xmlns="" id="{DA163E01-7B08-44C2-9413-68123B74E3A9}"/>
                  </a:ext>
                </a:extLst>
              </p:cNvPr>
              <p:cNvGrpSpPr/>
              <p:nvPr/>
            </p:nvGrpSpPr>
            <p:grpSpPr>
              <a:xfrm>
                <a:off x="8023631" y="5960889"/>
                <a:ext cx="1722903" cy="1649772"/>
                <a:chOff x="8023631" y="5960889"/>
                <a:chExt cx="1722903" cy="1649772"/>
              </a:xfrm>
            </p:grpSpPr>
            <p:grpSp>
              <p:nvGrpSpPr>
                <p:cNvPr id="138" name="Graphic 3">
                  <a:extLst>
                    <a:ext uri="{FF2B5EF4-FFF2-40B4-BE49-F238E27FC236}">
                      <a16:creationId xmlns:a16="http://schemas.microsoft.com/office/drawing/2014/main" xmlns="" id="{4C4EE745-CE2C-499F-AF6E-BA115BF6421D}"/>
                    </a:ext>
                  </a:extLst>
                </p:cNvPr>
                <p:cNvGrpSpPr/>
                <p:nvPr/>
              </p:nvGrpSpPr>
              <p:grpSpPr>
                <a:xfrm>
                  <a:off x="8048445" y="6746341"/>
                  <a:ext cx="177227" cy="223074"/>
                  <a:chOff x="8048445" y="6746341"/>
                  <a:chExt cx="177227" cy="223074"/>
                </a:xfrm>
              </p:grpSpPr>
              <p:sp>
                <p:nvSpPr>
                  <p:cNvPr id="223" name="Freeform: Shape 222">
                    <a:extLst>
                      <a:ext uri="{FF2B5EF4-FFF2-40B4-BE49-F238E27FC236}">
                        <a16:creationId xmlns:a16="http://schemas.microsoft.com/office/drawing/2014/main" xmlns="" id="{8945568D-45F0-4D4B-9AA7-C127A6B8B5F3}"/>
                      </a:ext>
                    </a:extLst>
                  </p:cNvPr>
                  <p:cNvSpPr/>
                  <p:nvPr/>
                </p:nvSpPr>
                <p:spPr>
                  <a:xfrm>
                    <a:off x="8056733" y="6754735"/>
                    <a:ext cx="164210" cy="203893"/>
                  </a:xfrm>
                  <a:custGeom>
                    <a:avLst/>
                    <a:gdLst>
                      <a:gd name="connsiteX0" fmla="*/ 163681 w 164210"/>
                      <a:gd name="connsiteY0" fmla="*/ 29245 h 203893"/>
                      <a:gd name="connsiteX1" fmla="*/ 24904 w 164210"/>
                      <a:gd name="connsiteY1" fmla="*/ 38816 h 203893"/>
                      <a:gd name="connsiteX2" fmla="*/ 111042 w 164210"/>
                      <a:gd name="connsiteY2" fmla="*/ 201520 h 203893"/>
                      <a:gd name="connsiteX3" fmla="*/ 163681 w 164210"/>
                      <a:gd name="connsiteY3" fmla="*/ 29245 h 203893"/>
                    </a:gdLst>
                    <a:ahLst/>
                    <a:cxnLst>
                      <a:cxn ang="0">
                        <a:pos x="connsiteX0" y="connsiteY0"/>
                      </a:cxn>
                      <a:cxn ang="0">
                        <a:pos x="connsiteX1" y="connsiteY1"/>
                      </a:cxn>
                      <a:cxn ang="0">
                        <a:pos x="connsiteX2" y="connsiteY2"/>
                      </a:cxn>
                      <a:cxn ang="0">
                        <a:pos x="connsiteX3" y="connsiteY3"/>
                      </a:cxn>
                    </a:cxnLst>
                    <a:rect l="l" t="t" r="r" b="b"/>
                    <a:pathLst>
                      <a:path w="164210" h="203893">
                        <a:moveTo>
                          <a:pt x="163681" y="29245"/>
                        </a:moveTo>
                        <a:cubicBezTo>
                          <a:pt x="163681" y="29245"/>
                          <a:pt x="96685" y="-42536"/>
                          <a:pt x="24904" y="38816"/>
                        </a:cubicBezTo>
                        <a:cubicBezTo>
                          <a:pt x="-46877" y="120168"/>
                          <a:pt x="53617" y="220662"/>
                          <a:pt x="111042" y="201520"/>
                        </a:cubicBezTo>
                        <a:cubicBezTo>
                          <a:pt x="173252" y="187164"/>
                          <a:pt x="163681" y="29245"/>
                          <a:pt x="163681" y="29245"/>
                        </a:cubicBezTo>
                        <a:close/>
                      </a:path>
                    </a:pathLst>
                  </a:custGeom>
                  <a:solidFill>
                    <a:srgbClr val="FBC98F"/>
                  </a:solidFill>
                  <a:ln w="47824"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xmlns="" id="{E0AB744D-3361-44A9-9BA3-C0E9D82C9236}"/>
                      </a:ext>
                    </a:extLst>
                  </p:cNvPr>
                  <p:cNvSpPr/>
                  <p:nvPr/>
                </p:nvSpPr>
                <p:spPr>
                  <a:xfrm>
                    <a:off x="8048445" y="6746341"/>
                    <a:ext cx="177227" cy="223074"/>
                  </a:xfrm>
                  <a:custGeom>
                    <a:avLst/>
                    <a:gdLst>
                      <a:gd name="connsiteX0" fmla="*/ 4479 w 177227"/>
                      <a:gd name="connsiteY0" fmla="*/ 138134 h 223074"/>
                      <a:gd name="connsiteX1" fmla="*/ 28407 w 177227"/>
                      <a:gd name="connsiteY1" fmla="*/ 42425 h 223074"/>
                      <a:gd name="connsiteX2" fmla="*/ 128901 w 177227"/>
                      <a:gd name="connsiteY2" fmla="*/ 4142 h 223074"/>
                      <a:gd name="connsiteX3" fmla="*/ 176755 w 177227"/>
                      <a:gd name="connsiteY3" fmla="*/ 32854 h 223074"/>
                      <a:gd name="connsiteX4" fmla="*/ 176755 w 177227"/>
                      <a:gd name="connsiteY4" fmla="*/ 37640 h 223074"/>
                      <a:gd name="connsiteX5" fmla="*/ 119330 w 177227"/>
                      <a:gd name="connsiteY5" fmla="*/ 219486 h 223074"/>
                      <a:gd name="connsiteX6" fmla="*/ 81046 w 177227"/>
                      <a:gd name="connsiteY6" fmla="*/ 219486 h 223074"/>
                      <a:gd name="connsiteX7" fmla="*/ 4479 w 177227"/>
                      <a:gd name="connsiteY7" fmla="*/ 138134 h 223074"/>
                      <a:gd name="connsiteX8" fmla="*/ 124115 w 177227"/>
                      <a:gd name="connsiteY8" fmla="*/ 18498 h 223074"/>
                      <a:gd name="connsiteX9" fmla="*/ 33192 w 177227"/>
                      <a:gd name="connsiteY9" fmla="*/ 51996 h 223074"/>
                      <a:gd name="connsiteX10" fmla="*/ 14051 w 177227"/>
                      <a:gd name="connsiteY10" fmla="*/ 138134 h 223074"/>
                      <a:gd name="connsiteX11" fmla="*/ 85832 w 177227"/>
                      <a:gd name="connsiteY11" fmla="*/ 209915 h 223074"/>
                      <a:gd name="connsiteX12" fmla="*/ 114544 w 177227"/>
                      <a:gd name="connsiteY12" fmla="*/ 209915 h 223074"/>
                      <a:gd name="connsiteX13" fmla="*/ 162398 w 177227"/>
                      <a:gd name="connsiteY13" fmla="*/ 42425 h 223074"/>
                      <a:gd name="connsiteX14" fmla="*/ 124115 w 177227"/>
                      <a:gd name="connsiteY14" fmla="*/ 18498 h 223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7227" h="223074">
                        <a:moveTo>
                          <a:pt x="4479" y="138134"/>
                        </a:moveTo>
                        <a:cubicBezTo>
                          <a:pt x="-5091" y="104636"/>
                          <a:pt x="-306" y="71138"/>
                          <a:pt x="28407" y="42425"/>
                        </a:cubicBezTo>
                        <a:cubicBezTo>
                          <a:pt x="66690" y="-644"/>
                          <a:pt x="104974" y="-5429"/>
                          <a:pt x="128901" y="4142"/>
                        </a:cubicBezTo>
                        <a:cubicBezTo>
                          <a:pt x="157613" y="13713"/>
                          <a:pt x="176755" y="32854"/>
                          <a:pt x="176755" y="32854"/>
                        </a:cubicBezTo>
                        <a:cubicBezTo>
                          <a:pt x="176755" y="32854"/>
                          <a:pt x="176755" y="37640"/>
                          <a:pt x="176755" y="37640"/>
                        </a:cubicBezTo>
                        <a:cubicBezTo>
                          <a:pt x="176755" y="42425"/>
                          <a:pt x="186325" y="200344"/>
                          <a:pt x="119330" y="219486"/>
                        </a:cubicBezTo>
                        <a:cubicBezTo>
                          <a:pt x="109759" y="224271"/>
                          <a:pt x="95402" y="224271"/>
                          <a:pt x="81046" y="219486"/>
                        </a:cubicBezTo>
                        <a:cubicBezTo>
                          <a:pt x="47548" y="209915"/>
                          <a:pt x="18836" y="176417"/>
                          <a:pt x="4479" y="138134"/>
                        </a:cubicBezTo>
                        <a:close/>
                        <a:moveTo>
                          <a:pt x="124115" y="18498"/>
                        </a:moveTo>
                        <a:cubicBezTo>
                          <a:pt x="90617" y="8927"/>
                          <a:pt x="61905" y="23284"/>
                          <a:pt x="33192" y="51996"/>
                        </a:cubicBezTo>
                        <a:cubicBezTo>
                          <a:pt x="4479" y="85494"/>
                          <a:pt x="9265" y="114206"/>
                          <a:pt x="14051" y="138134"/>
                        </a:cubicBezTo>
                        <a:cubicBezTo>
                          <a:pt x="23621" y="171631"/>
                          <a:pt x="52334" y="200344"/>
                          <a:pt x="85832" y="209915"/>
                        </a:cubicBezTo>
                        <a:cubicBezTo>
                          <a:pt x="95402" y="214700"/>
                          <a:pt x="104974" y="214700"/>
                          <a:pt x="114544" y="209915"/>
                        </a:cubicBezTo>
                        <a:cubicBezTo>
                          <a:pt x="157613" y="195558"/>
                          <a:pt x="162398" y="85494"/>
                          <a:pt x="162398" y="42425"/>
                        </a:cubicBezTo>
                        <a:cubicBezTo>
                          <a:pt x="162398" y="32854"/>
                          <a:pt x="148042" y="23284"/>
                          <a:pt x="124115" y="18498"/>
                        </a:cubicBezTo>
                        <a:close/>
                      </a:path>
                    </a:pathLst>
                  </a:custGeom>
                  <a:solidFill>
                    <a:srgbClr val="D97D30"/>
                  </a:solidFill>
                  <a:ln w="47824" cap="flat">
                    <a:noFill/>
                    <a:prstDash val="solid"/>
                    <a:miter/>
                  </a:ln>
                </p:spPr>
                <p:txBody>
                  <a:bodyPr rtlCol="0" anchor="ctr"/>
                  <a:lstStyle/>
                  <a:p>
                    <a:endParaRPr lang="en-US"/>
                  </a:p>
                </p:txBody>
              </p:sp>
            </p:grpSp>
            <p:grpSp>
              <p:nvGrpSpPr>
                <p:cNvPr id="139" name="Graphic 3">
                  <a:extLst>
                    <a:ext uri="{FF2B5EF4-FFF2-40B4-BE49-F238E27FC236}">
                      <a16:creationId xmlns:a16="http://schemas.microsoft.com/office/drawing/2014/main" xmlns="" id="{1BE495BA-F304-47C9-88FF-E72F8258ECB9}"/>
                    </a:ext>
                  </a:extLst>
                </p:cNvPr>
                <p:cNvGrpSpPr/>
                <p:nvPr/>
              </p:nvGrpSpPr>
              <p:grpSpPr>
                <a:xfrm>
                  <a:off x="8092404" y="6783981"/>
                  <a:ext cx="90466" cy="129206"/>
                  <a:chOff x="8092404" y="6783981"/>
                  <a:chExt cx="90466" cy="129206"/>
                </a:xfrm>
              </p:grpSpPr>
              <p:sp>
                <p:nvSpPr>
                  <p:cNvPr id="221" name="Freeform: Shape 220">
                    <a:extLst>
                      <a:ext uri="{FF2B5EF4-FFF2-40B4-BE49-F238E27FC236}">
                        <a16:creationId xmlns:a16="http://schemas.microsoft.com/office/drawing/2014/main" xmlns="" id="{2DB128BB-5C71-489B-91B6-01109B67E80B}"/>
                      </a:ext>
                    </a:extLst>
                  </p:cNvPr>
                  <p:cNvSpPr/>
                  <p:nvPr/>
                </p:nvSpPr>
                <p:spPr>
                  <a:xfrm>
                    <a:off x="8092404" y="6783981"/>
                    <a:ext cx="90466" cy="129206"/>
                  </a:xfrm>
                  <a:custGeom>
                    <a:avLst/>
                    <a:gdLst>
                      <a:gd name="connsiteX0" fmla="*/ 56229 w 90466"/>
                      <a:gd name="connsiteY0" fmla="*/ 76567 h 129206"/>
                      <a:gd name="connsiteX1" fmla="*/ 65800 w 90466"/>
                      <a:gd name="connsiteY1" fmla="*/ 47854 h 129206"/>
                      <a:gd name="connsiteX2" fmla="*/ 84941 w 90466"/>
                      <a:gd name="connsiteY2" fmla="*/ 38283 h 129206"/>
                      <a:gd name="connsiteX3" fmla="*/ 84941 w 90466"/>
                      <a:gd name="connsiteY3" fmla="*/ 9571 h 129206"/>
                      <a:gd name="connsiteX4" fmla="*/ 41872 w 90466"/>
                      <a:gd name="connsiteY4" fmla="*/ 4785 h 129206"/>
                      <a:gd name="connsiteX5" fmla="*/ 3589 w 90466"/>
                      <a:gd name="connsiteY5" fmla="*/ 62210 h 129206"/>
                      <a:gd name="connsiteX6" fmla="*/ 3589 w 90466"/>
                      <a:gd name="connsiteY6" fmla="*/ 105279 h 129206"/>
                      <a:gd name="connsiteX7" fmla="*/ 32301 w 90466"/>
                      <a:gd name="connsiteY7" fmla="*/ 129206 h 129206"/>
                      <a:gd name="connsiteX8" fmla="*/ 51443 w 90466"/>
                      <a:gd name="connsiteY8" fmla="*/ 114850 h 129206"/>
                      <a:gd name="connsiteX9" fmla="*/ 56229 w 90466"/>
                      <a:gd name="connsiteY9" fmla="*/ 76567 h 129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0466" h="129206">
                        <a:moveTo>
                          <a:pt x="56229" y="76567"/>
                        </a:moveTo>
                        <a:cubicBezTo>
                          <a:pt x="51443" y="66996"/>
                          <a:pt x="51443" y="52640"/>
                          <a:pt x="65800" y="47854"/>
                        </a:cubicBezTo>
                        <a:cubicBezTo>
                          <a:pt x="75370" y="43069"/>
                          <a:pt x="80156" y="43069"/>
                          <a:pt x="84941" y="38283"/>
                        </a:cubicBezTo>
                        <a:cubicBezTo>
                          <a:pt x="89727" y="28712"/>
                          <a:pt x="94512" y="19142"/>
                          <a:pt x="84941" y="9571"/>
                        </a:cubicBezTo>
                        <a:cubicBezTo>
                          <a:pt x="75370" y="-4785"/>
                          <a:pt x="51443" y="0"/>
                          <a:pt x="41872" y="4785"/>
                        </a:cubicBezTo>
                        <a:cubicBezTo>
                          <a:pt x="22731" y="14356"/>
                          <a:pt x="8374" y="38283"/>
                          <a:pt x="3589" y="62210"/>
                        </a:cubicBezTo>
                        <a:cubicBezTo>
                          <a:pt x="-1196" y="76567"/>
                          <a:pt x="-1196" y="90923"/>
                          <a:pt x="3589" y="105279"/>
                        </a:cubicBezTo>
                        <a:cubicBezTo>
                          <a:pt x="8374" y="114850"/>
                          <a:pt x="17945" y="129206"/>
                          <a:pt x="32301" y="129206"/>
                        </a:cubicBezTo>
                        <a:cubicBezTo>
                          <a:pt x="37087" y="129206"/>
                          <a:pt x="46658" y="124421"/>
                          <a:pt x="51443" y="114850"/>
                        </a:cubicBezTo>
                        <a:cubicBezTo>
                          <a:pt x="61014" y="100494"/>
                          <a:pt x="61014" y="90923"/>
                          <a:pt x="56229" y="76567"/>
                        </a:cubicBezTo>
                        <a:close/>
                      </a:path>
                    </a:pathLst>
                  </a:custGeom>
                  <a:solidFill>
                    <a:srgbClr val="D46429"/>
                  </a:solidFill>
                  <a:ln w="47824"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xmlns="" id="{FE202A94-2941-4422-B0D0-7F0BD0069440}"/>
                      </a:ext>
                    </a:extLst>
                  </p:cNvPr>
                  <p:cNvSpPr/>
                  <p:nvPr/>
                </p:nvSpPr>
                <p:spPr>
                  <a:xfrm>
                    <a:off x="8119920" y="6801140"/>
                    <a:ext cx="62210" cy="97690"/>
                  </a:xfrm>
                  <a:custGeom>
                    <a:avLst/>
                    <a:gdLst>
                      <a:gd name="connsiteX0" fmla="*/ 4785 w 62210"/>
                      <a:gd name="connsiteY0" fmla="*/ 35480 h 97690"/>
                      <a:gd name="connsiteX1" fmla="*/ 0 w 62210"/>
                      <a:gd name="connsiteY1" fmla="*/ 68978 h 97690"/>
                      <a:gd name="connsiteX2" fmla="*/ 23927 w 62210"/>
                      <a:gd name="connsiteY2" fmla="*/ 97691 h 97690"/>
                      <a:gd name="connsiteX3" fmla="*/ 28712 w 62210"/>
                      <a:gd name="connsiteY3" fmla="*/ 64193 h 97690"/>
                      <a:gd name="connsiteX4" fmla="*/ 38283 w 62210"/>
                      <a:gd name="connsiteY4" fmla="*/ 35480 h 97690"/>
                      <a:gd name="connsiteX5" fmla="*/ 57425 w 62210"/>
                      <a:gd name="connsiteY5" fmla="*/ 25909 h 97690"/>
                      <a:gd name="connsiteX6" fmla="*/ 62211 w 62210"/>
                      <a:gd name="connsiteY6" fmla="*/ 6768 h 97690"/>
                      <a:gd name="connsiteX7" fmla="*/ 47854 w 62210"/>
                      <a:gd name="connsiteY7" fmla="*/ 1982 h 97690"/>
                      <a:gd name="connsiteX8" fmla="*/ 4785 w 62210"/>
                      <a:gd name="connsiteY8" fmla="*/ 35480 h 97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210" h="97690">
                        <a:moveTo>
                          <a:pt x="4785" y="35480"/>
                        </a:moveTo>
                        <a:cubicBezTo>
                          <a:pt x="0" y="45051"/>
                          <a:pt x="0" y="54622"/>
                          <a:pt x="0" y="68978"/>
                        </a:cubicBezTo>
                        <a:cubicBezTo>
                          <a:pt x="0" y="83334"/>
                          <a:pt x="9571" y="97691"/>
                          <a:pt x="23927" y="97691"/>
                        </a:cubicBezTo>
                        <a:cubicBezTo>
                          <a:pt x="33498" y="88120"/>
                          <a:pt x="33498" y="73763"/>
                          <a:pt x="28712" y="64193"/>
                        </a:cubicBezTo>
                        <a:cubicBezTo>
                          <a:pt x="23927" y="54622"/>
                          <a:pt x="23927" y="40265"/>
                          <a:pt x="38283" y="35480"/>
                        </a:cubicBezTo>
                        <a:cubicBezTo>
                          <a:pt x="47854" y="30695"/>
                          <a:pt x="52640" y="30695"/>
                          <a:pt x="57425" y="25909"/>
                        </a:cubicBezTo>
                        <a:cubicBezTo>
                          <a:pt x="62211" y="21124"/>
                          <a:pt x="62211" y="16338"/>
                          <a:pt x="62211" y="6768"/>
                        </a:cubicBezTo>
                        <a:cubicBezTo>
                          <a:pt x="62211" y="1982"/>
                          <a:pt x="57425" y="-2803"/>
                          <a:pt x="47854" y="1982"/>
                        </a:cubicBezTo>
                        <a:cubicBezTo>
                          <a:pt x="38283" y="1982"/>
                          <a:pt x="14356" y="11553"/>
                          <a:pt x="4785" y="35480"/>
                        </a:cubicBezTo>
                        <a:close/>
                      </a:path>
                    </a:pathLst>
                  </a:custGeom>
                  <a:solidFill>
                    <a:srgbClr val="DA8D28">
                      <a:alpha val="50000"/>
                    </a:srgbClr>
                  </a:solidFill>
                  <a:ln w="47824" cap="flat">
                    <a:noFill/>
                    <a:prstDash val="solid"/>
                    <a:miter/>
                  </a:ln>
                </p:spPr>
                <p:txBody>
                  <a:bodyPr rtlCol="0" anchor="ctr"/>
                  <a:lstStyle/>
                  <a:p>
                    <a:endParaRPr lang="en-US"/>
                  </a:p>
                </p:txBody>
              </p:sp>
            </p:grpSp>
            <p:grpSp>
              <p:nvGrpSpPr>
                <p:cNvPr id="140" name="Graphic 3">
                  <a:extLst>
                    <a:ext uri="{FF2B5EF4-FFF2-40B4-BE49-F238E27FC236}">
                      <a16:creationId xmlns:a16="http://schemas.microsoft.com/office/drawing/2014/main" xmlns="" id="{D5CB6B4B-2D7E-4857-A53F-0AEF3F8A61D0}"/>
                    </a:ext>
                  </a:extLst>
                </p:cNvPr>
                <p:cNvGrpSpPr/>
                <p:nvPr/>
              </p:nvGrpSpPr>
              <p:grpSpPr>
                <a:xfrm>
                  <a:off x="8085134" y="6372435"/>
                  <a:ext cx="1464233" cy="1238226"/>
                  <a:chOff x="8085134" y="6372435"/>
                  <a:chExt cx="1464233" cy="1238226"/>
                </a:xfrm>
              </p:grpSpPr>
              <p:sp>
                <p:nvSpPr>
                  <p:cNvPr id="219" name="Freeform: Shape 218">
                    <a:extLst>
                      <a:ext uri="{FF2B5EF4-FFF2-40B4-BE49-F238E27FC236}">
                        <a16:creationId xmlns:a16="http://schemas.microsoft.com/office/drawing/2014/main" xmlns="" id="{5B7A5DF2-5E54-4E25-AA05-6A6C35A91D7B}"/>
                      </a:ext>
                    </a:extLst>
                  </p:cNvPr>
                  <p:cNvSpPr/>
                  <p:nvPr/>
                </p:nvSpPr>
                <p:spPr>
                  <a:xfrm>
                    <a:off x="8093171" y="6382006"/>
                    <a:ext cx="1450758" cy="1219706"/>
                  </a:xfrm>
                  <a:custGeom>
                    <a:avLst/>
                    <a:gdLst>
                      <a:gd name="connsiteX0" fmla="*/ 1242245 w 1450758"/>
                      <a:gd name="connsiteY0" fmla="*/ 899658 h 1219706"/>
                      <a:gd name="connsiteX1" fmla="*/ 1448018 w 1450758"/>
                      <a:gd name="connsiteY1" fmla="*/ 765667 h 1219706"/>
                      <a:gd name="connsiteX2" fmla="*/ 1266172 w 1450758"/>
                      <a:gd name="connsiteY2" fmla="*/ 722598 h 1219706"/>
                      <a:gd name="connsiteX3" fmla="*/ 1232674 w 1450758"/>
                      <a:gd name="connsiteY3" fmla="*/ 157919 h 1219706"/>
                      <a:gd name="connsiteX4" fmla="*/ 1050828 w 1450758"/>
                      <a:gd name="connsiteY4" fmla="*/ 258412 h 1219706"/>
                      <a:gd name="connsiteX5" fmla="*/ 1093897 w 1450758"/>
                      <a:gd name="connsiteY5" fmla="*/ 43069 h 1219706"/>
                      <a:gd name="connsiteX6" fmla="*/ 711064 w 1450758"/>
                      <a:gd name="connsiteY6" fmla="*/ 133992 h 1219706"/>
                      <a:gd name="connsiteX7" fmla="*/ 825914 w 1450758"/>
                      <a:gd name="connsiteY7" fmla="*/ 19142 h 1219706"/>
                      <a:gd name="connsiteX8" fmla="*/ 376084 w 1450758"/>
                      <a:gd name="connsiteY8" fmla="*/ 138777 h 1219706"/>
                      <a:gd name="connsiteX9" fmla="*/ 419153 w 1450758"/>
                      <a:gd name="connsiteY9" fmla="*/ 0 h 1219706"/>
                      <a:gd name="connsiteX10" fmla="*/ 127242 w 1450758"/>
                      <a:gd name="connsiteY10" fmla="*/ 358906 h 1219706"/>
                      <a:gd name="connsiteX11" fmla="*/ 36320 w 1450758"/>
                      <a:gd name="connsiteY11" fmla="*/ 540752 h 1219706"/>
                      <a:gd name="connsiteX12" fmla="*/ 304303 w 1450758"/>
                      <a:gd name="connsiteY12" fmla="*/ 1110217 h 1219706"/>
                      <a:gd name="connsiteX13" fmla="*/ 955120 w 1450758"/>
                      <a:gd name="connsiteY13" fmla="*/ 1162856 h 1219706"/>
                      <a:gd name="connsiteX14" fmla="*/ 1242245 w 1450758"/>
                      <a:gd name="connsiteY14" fmla="*/ 899658 h 1219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0758" h="1219706">
                        <a:moveTo>
                          <a:pt x="1242245" y="899658"/>
                        </a:moveTo>
                        <a:cubicBezTo>
                          <a:pt x="1294884" y="933156"/>
                          <a:pt x="1424091" y="894873"/>
                          <a:pt x="1448018" y="765667"/>
                        </a:cubicBezTo>
                        <a:cubicBezTo>
                          <a:pt x="1471945" y="631675"/>
                          <a:pt x="1333168" y="612533"/>
                          <a:pt x="1266172" y="722598"/>
                        </a:cubicBezTo>
                        <a:cubicBezTo>
                          <a:pt x="1304456" y="574250"/>
                          <a:pt x="1342739" y="315837"/>
                          <a:pt x="1232674" y="157919"/>
                        </a:cubicBezTo>
                        <a:cubicBezTo>
                          <a:pt x="1141751" y="287125"/>
                          <a:pt x="1050828" y="258412"/>
                          <a:pt x="1050828" y="258412"/>
                        </a:cubicBezTo>
                        <a:cubicBezTo>
                          <a:pt x="1050828" y="258412"/>
                          <a:pt x="1141751" y="200988"/>
                          <a:pt x="1093897" y="43069"/>
                        </a:cubicBezTo>
                        <a:cubicBezTo>
                          <a:pt x="916836" y="191417"/>
                          <a:pt x="711064" y="133992"/>
                          <a:pt x="711064" y="133992"/>
                        </a:cubicBezTo>
                        <a:cubicBezTo>
                          <a:pt x="711064" y="133992"/>
                          <a:pt x="744561" y="110065"/>
                          <a:pt x="825914" y="19142"/>
                        </a:cubicBezTo>
                        <a:cubicBezTo>
                          <a:pt x="534003" y="-38283"/>
                          <a:pt x="376084" y="138777"/>
                          <a:pt x="376084" y="138777"/>
                        </a:cubicBezTo>
                        <a:cubicBezTo>
                          <a:pt x="376084" y="138777"/>
                          <a:pt x="352157" y="76567"/>
                          <a:pt x="419153" y="0"/>
                        </a:cubicBezTo>
                        <a:cubicBezTo>
                          <a:pt x="151170" y="28713"/>
                          <a:pt x="127242" y="358906"/>
                          <a:pt x="127242" y="358906"/>
                        </a:cubicBezTo>
                        <a:cubicBezTo>
                          <a:pt x="127242" y="358906"/>
                          <a:pt x="127242" y="373263"/>
                          <a:pt x="36320" y="540752"/>
                        </a:cubicBezTo>
                        <a:cubicBezTo>
                          <a:pt x="-68960" y="756096"/>
                          <a:pt x="65032" y="976225"/>
                          <a:pt x="304303" y="1110217"/>
                        </a:cubicBezTo>
                        <a:cubicBezTo>
                          <a:pt x="687137" y="1320775"/>
                          <a:pt x="955120" y="1162856"/>
                          <a:pt x="955120" y="1162856"/>
                        </a:cubicBezTo>
                        <a:cubicBezTo>
                          <a:pt x="1055614" y="1115002"/>
                          <a:pt x="1189605" y="1004937"/>
                          <a:pt x="1242245" y="899658"/>
                        </a:cubicBezTo>
                        <a:close/>
                      </a:path>
                    </a:pathLst>
                  </a:custGeom>
                  <a:solidFill>
                    <a:srgbClr val="FBC98F"/>
                  </a:solidFill>
                  <a:ln w="47824" cap="flat">
                    <a:no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xmlns="" id="{D1FAAD7B-1210-49A3-AC20-9F9CFA577F8A}"/>
                      </a:ext>
                    </a:extLst>
                  </p:cNvPr>
                  <p:cNvSpPr/>
                  <p:nvPr/>
                </p:nvSpPr>
                <p:spPr>
                  <a:xfrm>
                    <a:off x="8085134" y="6372435"/>
                    <a:ext cx="1464233" cy="1238226"/>
                  </a:xfrm>
                  <a:custGeom>
                    <a:avLst/>
                    <a:gdLst>
                      <a:gd name="connsiteX0" fmla="*/ 307555 w 1464233"/>
                      <a:gd name="connsiteY0" fmla="*/ 1119787 h 1238226"/>
                      <a:gd name="connsiteX1" fmla="*/ 34786 w 1464233"/>
                      <a:gd name="connsiteY1" fmla="*/ 545537 h 1238226"/>
                      <a:gd name="connsiteX2" fmla="*/ 125709 w 1464233"/>
                      <a:gd name="connsiteY2" fmla="*/ 368477 h 1238226"/>
                      <a:gd name="connsiteX3" fmla="*/ 422405 w 1464233"/>
                      <a:gd name="connsiteY3" fmla="*/ 0 h 1238226"/>
                      <a:gd name="connsiteX4" fmla="*/ 427191 w 1464233"/>
                      <a:gd name="connsiteY4" fmla="*/ 4785 h 1238226"/>
                      <a:gd name="connsiteX5" fmla="*/ 427191 w 1464233"/>
                      <a:gd name="connsiteY5" fmla="*/ 14356 h 1238226"/>
                      <a:gd name="connsiteX6" fmla="*/ 384122 w 1464233"/>
                      <a:gd name="connsiteY6" fmla="*/ 138777 h 1238226"/>
                      <a:gd name="connsiteX7" fmla="*/ 829166 w 1464233"/>
                      <a:gd name="connsiteY7" fmla="*/ 28712 h 1238226"/>
                      <a:gd name="connsiteX8" fmla="*/ 833951 w 1464233"/>
                      <a:gd name="connsiteY8" fmla="*/ 33498 h 1238226"/>
                      <a:gd name="connsiteX9" fmla="*/ 833951 w 1464233"/>
                      <a:gd name="connsiteY9" fmla="*/ 38283 h 1238226"/>
                      <a:gd name="connsiteX10" fmla="*/ 728672 w 1464233"/>
                      <a:gd name="connsiteY10" fmla="*/ 143562 h 1238226"/>
                      <a:gd name="connsiteX11" fmla="*/ 1092364 w 1464233"/>
                      <a:gd name="connsiteY11" fmla="*/ 47854 h 1238226"/>
                      <a:gd name="connsiteX12" fmla="*/ 1097149 w 1464233"/>
                      <a:gd name="connsiteY12" fmla="*/ 47854 h 1238226"/>
                      <a:gd name="connsiteX13" fmla="*/ 1101935 w 1464233"/>
                      <a:gd name="connsiteY13" fmla="*/ 52640 h 1238226"/>
                      <a:gd name="connsiteX14" fmla="*/ 1068436 w 1464233"/>
                      <a:gd name="connsiteY14" fmla="*/ 267983 h 1238226"/>
                      <a:gd name="connsiteX15" fmla="*/ 1231141 w 1464233"/>
                      <a:gd name="connsiteY15" fmla="*/ 167490 h 1238226"/>
                      <a:gd name="connsiteX16" fmla="*/ 1235926 w 1464233"/>
                      <a:gd name="connsiteY16" fmla="*/ 162704 h 1238226"/>
                      <a:gd name="connsiteX17" fmla="*/ 1240712 w 1464233"/>
                      <a:gd name="connsiteY17" fmla="*/ 167490 h 1238226"/>
                      <a:gd name="connsiteX18" fmla="*/ 1283780 w 1464233"/>
                      <a:gd name="connsiteY18" fmla="*/ 708242 h 1238226"/>
                      <a:gd name="connsiteX19" fmla="*/ 1403416 w 1464233"/>
                      <a:gd name="connsiteY19" fmla="*/ 660387 h 1238226"/>
                      <a:gd name="connsiteX20" fmla="*/ 1460841 w 1464233"/>
                      <a:gd name="connsiteY20" fmla="*/ 780023 h 1238226"/>
                      <a:gd name="connsiteX21" fmla="*/ 1374703 w 1464233"/>
                      <a:gd name="connsiteY21" fmla="*/ 909229 h 1238226"/>
                      <a:gd name="connsiteX22" fmla="*/ 1264639 w 1464233"/>
                      <a:gd name="connsiteY22" fmla="*/ 933156 h 1238226"/>
                      <a:gd name="connsiteX23" fmla="*/ 1250282 w 1464233"/>
                      <a:gd name="connsiteY23" fmla="*/ 928371 h 1238226"/>
                      <a:gd name="connsiteX24" fmla="*/ 963157 w 1464233"/>
                      <a:gd name="connsiteY24" fmla="*/ 1181998 h 1238226"/>
                      <a:gd name="connsiteX25" fmla="*/ 838737 w 1464233"/>
                      <a:gd name="connsiteY25" fmla="*/ 1225066 h 1238226"/>
                      <a:gd name="connsiteX26" fmla="*/ 513328 w 1464233"/>
                      <a:gd name="connsiteY26" fmla="*/ 1215496 h 1238226"/>
                      <a:gd name="connsiteX27" fmla="*/ 307555 w 1464233"/>
                      <a:gd name="connsiteY27" fmla="*/ 1119787 h 1238226"/>
                      <a:gd name="connsiteX28" fmla="*/ 1255068 w 1464233"/>
                      <a:gd name="connsiteY28" fmla="*/ 904444 h 1238226"/>
                      <a:gd name="connsiteX29" fmla="*/ 1274210 w 1464233"/>
                      <a:gd name="connsiteY29" fmla="*/ 914014 h 1238226"/>
                      <a:gd name="connsiteX30" fmla="*/ 1374703 w 1464233"/>
                      <a:gd name="connsiteY30" fmla="*/ 894873 h 1238226"/>
                      <a:gd name="connsiteX31" fmla="*/ 1451270 w 1464233"/>
                      <a:gd name="connsiteY31" fmla="*/ 775237 h 1238226"/>
                      <a:gd name="connsiteX32" fmla="*/ 1403416 w 1464233"/>
                      <a:gd name="connsiteY32" fmla="*/ 669958 h 1238226"/>
                      <a:gd name="connsiteX33" fmla="*/ 1278995 w 1464233"/>
                      <a:gd name="connsiteY33" fmla="*/ 736954 h 1238226"/>
                      <a:gd name="connsiteX34" fmla="*/ 1269424 w 1464233"/>
                      <a:gd name="connsiteY34" fmla="*/ 741740 h 1238226"/>
                      <a:gd name="connsiteX35" fmla="*/ 1264639 w 1464233"/>
                      <a:gd name="connsiteY35" fmla="*/ 732169 h 1238226"/>
                      <a:gd name="connsiteX36" fmla="*/ 1235926 w 1464233"/>
                      <a:gd name="connsiteY36" fmla="*/ 181846 h 1238226"/>
                      <a:gd name="connsiteX37" fmla="*/ 1054080 w 1464233"/>
                      <a:gd name="connsiteY37" fmla="*/ 277554 h 1238226"/>
                      <a:gd name="connsiteX38" fmla="*/ 1054080 w 1464233"/>
                      <a:gd name="connsiteY38" fmla="*/ 277554 h 1238226"/>
                      <a:gd name="connsiteX39" fmla="*/ 1049295 w 1464233"/>
                      <a:gd name="connsiteY39" fmla="*/ 272769 h 1238226"/>
                      <a:gd name="connsiteX40" fmla="*/ 1054080 w 1464233"/>
                      <a:gd name="connsiteY40" fmla="*/ 267983 h 1238226"/>
                      <a:gd name="connsiteX41" fmla="*/ 1097149 w 1464233"/>
                      <a:gd name="connsiteY41" fmla="*/ 66996 h 1238226"/>
                      <a:gd name="connsiteX42" fmla="*/ 719101 w 1464233"/>
                      <a:gd name="connsiteY42" fmla="*/ 153133 h 1238226"/>
                      <a:gd name="connsiteX43" fmla="*/ 719101 w 1464233"/>
                      <a:gd name="connsiteY43" fmla="*/ 153133 h 1238226"/>
                      <a:gd name="connsiteX44" fmla="*/ 714316 w 1464233"/>
                      <a:gd name="connsiteY44" fmla="*/ 148348 h 1238226"/>
                      <a:gd name="connsiteX45" fmla="*/ 719101 w 1464233"/>
                      <a:gd name="connsiteY45" fmla="*/ 143562 h 1238226"/>
                      <a:gd name="connsiteX46" fmla="*/ 824380 w 1464233"/>
                      <a:gd name="connsiteY46" fmla="*/ 38283 h 1238226"/>
                      <a:gd name="connsiteX47" fmla="*/ 508543 w 1464233"/>
                      <a:gd name="connsiteY47" fmla="*/ 76567 h 1238226"/>
                      <a:gd name="connsiteX48" fmla="*/ 393693 w 1464233"/>
                      <a:gd name="connsiteY48" fmla="*/ 157919 h 1238226"/>
                      <a:gd name="connsiteX49" fmla="*/ 388907 w 1464233"/>
                      <a:gd name="connsiteY49" fmla="*/ 157919 h 1238226"/>
                      <a:gd name="connsiteX50" fmla="*/ 384122 w 1464233"/>
                      <a:gd name="connsiteY50" fmla="*/ 153133 h 1238226"/>
                      <a:gd name="connsiteX51" fmla="*/ 417620 w 1464233"/>
                      <a:gd name="connsiteY51" fmla="*/ 19142 h 1238226"/>
                      <a:gd name="connsiteX52" fmla="*/ 144851 w 1464233"/>
                      <a:gd name="connsiteY52" fmla="*/ 373262 h 1238226"/>
                      <a:gd name="connsiteX53" fmla="*/ 53928 w 1464233"/>
                      <a:gd name="connsiteY53" fmla="*/ 555108 h 1238226"/>
                      <a:gd name="connsiteX54" fmla="*/ 317126 w 1464233"/>
                      <a:gd name="connsiteY54" fmla="*/ 1115002 h 1238226"/>
                      <a:gd name="connsiteX55" fmla="*/ 522899 w 1464233"/>
                      <a:gd name="connsiteY55" fmla="*/ 1201139 h 1238226"/>
                      <a:gd name="connsiteX56" fmla="*/ 958372 w 1464233"/>
                      <a:gd name="connsiteY56" fmla="*/ 1172427 h 1238226"/>
                      <a:gd name="connsiteX57" fmla="*/ 1245497 w 1464233"/>
                      <a:gd name="connsiteY57" fmla="*/ 918800 h 1238226"/>
                      <a:gd name="connsiteX58" fmla="*/ 1250282 w 1464233"/>
                      <a:gd name="connsiteY58" fmla="*/ 914014 h 1238226"/>
                      <a:gd name="connsiteX59" fmla="*/ 1255068 w 1464233"/>
                      <a:gd name="connsiteY59" fmla="*/ 904444 h 1238226"/>
                      <a:gd name="connsiteX60" fmla="*/ 1255068 w 1464233"/>
                      <a:gd name="connsiteY60" fmla="*/ 904444 h 1238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464233" h="1238226">
                        <a:moveTo>
                          <a:pt x="307555" y="1119787"/>
                        </a:moveTo>
                        <a:cubicBezTo>
                          <a:pt x="44357" y="976225"/>
                          <a:pt x="-60922" y="746525"/>
                          <a:pt x="34786" y="545537"/>
                        </a:cubicBezTo>
                        <a:cubicBezTo>
                          <a:pt x="120924" y="387619"/>
                          <a:pt x="125709" y="368477"/>
                          <a:pt x="125709" y="368477"/>
                        </a:cubicBezTo>
                        <a:cubicBezTo>
                          <a:pt x="125709" y="363692"/>
                          <a:pt x="154422" y="33498"/>
                          <a:pt x="422405" y="0"/>
                        </a:cubicBezTo>
                        <a:cubicBezTo>
                          <a:pt x="427191" y="0"/>
                          <a:pt x="427191" y="0"/>
                          <a:pt x="427191" y="4785"/>
                        </a:cubicBezTo>
                        <a:cubicBezTo>
                          <a:pt x="427191" y="4785"/>
                          <a:pt x="427191" y="9571"/>
                          <a:pt x="427191" y="14356"/>
                        </a:cubicBezTo>
                        <a:cubicBezTo>
                          <a:pt x="379337" y="66996"/>
                          <a:pt x="379337" y="114850"/>
                          <a:pt x="384122" y="138777"/>
                        </a:cubicBezTo>
                        <a:cubicBezTo>
                          <a:pt x="422405" y="105279"/>
                          <a:pt x="575539" y="-23927"/>
                          <a:pt x="829166" y="28712"/>
                        </a:cubicBezTo>
                        <a:cubicBezTo>
                          <a:pt x="833951" y="28712"/>
                          <a:pt x="833951" y="28712"/>
                          <a:pt x="833951" y="33498"/>
                        </a:cubicBezTo>
                        <a:cubicBezTo>
                          <a:pt x="833951" y="33498"/>
                          <a:pt x="833951" y="38283"/>
                          <a:pt x="833951" y="38283"/>
                        </a:cubicBezTo>
                        <a:cubicBezTo>
                          <a:pt x="776526" y="100494"/>
                          <a:pt x="743028" y="129206"/>
                          <a:pt x="728672" y="143562"/>
                        </a:cubicBezTo>
                        <a:cubicBezTo>
                          <a:pt x="776526" y="153133"/>
                          <a:pt x="939230" y="177060"/>
                          <a:pt x="1092364" y="47854"/>
                        </a:cubicBezTo>
                        <a:cubicBezTo>
                          <a:pt x="1092364" y="47854"/>
                          <a:pt x="1097149" y="47854"/>
                          <a:pt x="1097149" y="47854"/>
                        </a:cubicBezTo>
                        <a:cubicBezTo>
                          <a:pt x="1097149" y="47854"/>
                          <a:pt x="1101935" y="47854"/>
                          <a:pt x="1101935" y="52640"/>
                        </a:cubicBezTo>
                        <a:cubicBezTo>
                          <a:pt x="1140218" y="181846"/>
                          <a:pt x="1092364" y="244056"/>
                          <a:pt x="1068436" y="267983"/>
                        </a:cubicBezTo>
                        <a:cubicBezTo>
                          <a:pt x="1097149" y="267983"/>
                          <a:pt x="1164145" y="263198"/>
                          <a:pt x="1231141" y="167490"/>
                        </a:cubicBezTo>
                        <a:cubicBezTo>
                          <a:pt x="1231141" y="167490"/>
                          <a:pt x="1235926" y="162704"/>
                          <a:pt x="1235926" y="162704"/>
                        </a:cubicBezTo>
                        <a:cubicBezTo>
                          <a:pt x="1235926" y="162704"/>
                          <a:pt x="1240712" y="162704"/>
                          <a:pt x="1240712" y="167490"/>
                        </a:cubicBezTo>
                        <a:cubicBezTo>
                          <a:pt x="1350776" y="325408"/>
                          <a:pt x="1312493" y="579035"/>
                          <a:pt x="1283780" y="708242"/>
                        </a:cubicBezTo>
                        <a:cubicBezTo>
                          <a:pt x="1322064" y="665173"/>
                          <a:pt x="1369918" y="655602"/>
                          <a:pt x="1403416" y="660387"/>
                        </a:cubicBezTo>
                        <a:cubicBezTo>
                          <a:pt x="1441699" y="669958"/>
                          <a:pt x="1475197" y="708242"/>
                          <a:pt x="1460841" y="780023"/>
                        </a:cubicBezTo>
                        <a:cubicBezTo>
                          <a:pt x="1451270" y="837448"/>
                          <a:pt x="1422557" y="880516"/>
                          <a:pt x="1374703" y="909229"/>
                        </a:cubicBezTo>
                        <a:cubicBezTo>
                          <a:pt x="1341205" y="933156"/>
                          <a:pt x="1298137" y="937941"/>
                          <a:pt x="1264639" y="933156"/>
                        </a:cubicBezTo>
                        <a:cubicBezTo>
                          <a:pt x="1259853" y="933156"/>
                          <a:pt x="1255068" y="928371"/>
                          <a:pt x="1250282" y="928371"/>
                        </a:cubicBezTo>
                        <a:cubicBezTo>
                          <a:pt x="1192858" y="1038435"/>
                          <a:pt x="1058866" y="1143714"/>
                          <a:pt x="963157" y="1181998"/>
                        </a:cubicBezTo>
                        <a:cubicBezTo>
                          <a:pt x="963157" y="1181998"/>
                          <a:pt x="920089" y="1205925"/>
                          <a:pt x="838737" y="1225066"/>
                        </a:cubicBezTo>
                        <a:cubicBezTo>
                          <a:pt x="766955" y="1239423"/>
                          <a:pt x="656891" y="1248994"/>
                          <a:pt x="513328" y="1215496"/>
                        </a:cubicBezTo>
                        <a:cubicBezTo>
                          <a:pt x="451118" y="1186783"/>
                          <a:pt x="379337" y="1158071"/>
                          <a:pt x="307555" y="1119787"/>
                        </a:cubicBezTo>
                        <a:close/>
                        <a:moveTo>
                          <a:pt x="1255068" y="904444"/>
                        </a:moveTo>
                        <a:cubicBezTo>
                          <a:pt x="1259853" y="909229"/>
                          <a:pt x="1264639" y="909229"/>
                          <a:pt x="1274210" y="914014"/>
                        </a:cubicBezTo>
                        <a:cubicBezTo>
                          <a:pt x="1302922" y="923585"/>
                          <a:pt x="1341205" y="914014"/>
                          <a:pt x="1374703" y="894873"/>
                        </a:cubicBezTo>
                        <a:cubicBezTo>
                          <a:pt x="1412987" y="870946"/>
                          <a:pt x="1441699" y="827877"/>
                          <a:pt x="1451270" y="775237"/>
                        </a:cubicBezTo>
                        <a:cubicBezTo>
                          <a:pt x="1460841" y="722598"/>
                          <a:pt x="1446485" y="679529"/>
                          <a:pt x="1403416" y="669958"/>
                        </a:cubicBezTo>
                        <a:cubicBezTo>
                          <a:pt x="1369918" y="660387"/>
                          <a:pt x="1317278" y="679529"/>
                          <a:pt x="1278995" y="736954"/>
                        </a:cubicBezTo>
                        <a:cubicBezTo>
                          <a:pt x="1278995" y="741740"/>
                          <a:pt x="1274210" y="741740"/>
                          <a:pt x="1269424" y="741740"/>
                        </a:cubicBezTo>
                        <a:cubicBezTo>
                          <a:pt x="1264639" y="741740"/>
                          <a:pt x="1264639" y="736954"/>
                          <a:pt x="1264639" y="732169"/>
                        </a:cubicBezTo>
                        <a:cubicBezTo>
                          <a:pt x="1293351" y="622104"/>
                          <a:pt x="1350776" y="349335"/>
                          <a:pt x="1235926" y="181846"/>
                        </a:cubicBezTo>
                        <a:cubicBezTo>
                          <a:pt x="1149789" y="296696"/>
                          <a:pt x="1063651" y="277554"/>
                          <a:pt x="1054080" y="277554"/>
                        </a:cubicBezTo>
                        <a:lnTo>
                          <a:pt x="1054080" y="277554"/>
                        </a:lnTo>
                        <a:cubicBezTo>
                          <a:pt x="1054080" y="277554"/>
                          <a:pt x="1049295" y="272769"/>
                          <a:pt x="1049295" y="272769"/>
                        </a:cubicBezTo>
                        <a:cubicBezTo>
                          <a:pt x="1049295" y="267983"/>
                          <a:pt x="1049295" y="267983"/>
                          <a:pt x="1054080" y="267983"/>
                        </a:cubicBezTo>
                        <a:cubicBezTo>
                          <a:pt x="1058866" y="267983"/>
                          <a:pt x="1135432" y="210558"/>
                          <a:pt x="1097149" y="66996"/>
                        </a:cubicBezTo>
                        <a:cubicBezTo>
                          <a:pt x="924874" y="205773"/>
                          <a:pt x="738243" y="162704"/>
                          <a:pt x="719101" y="153133"/>
                        </a:cubicBezTo>
                        <a:lnTo>
                          <a:pt x="719101" y="153133"/>
                        </a:lnTo>
                        <a:cubicBezTo>
                          <a:pt x="714316" y="153133"/>
                          <a:pt x="714316" y="148348"/>
                          <a:pt x="714316" y="148348"/>
                        </a:cubicBezTo>
                        <a:cubicBezTo>
                          <a:pt x="714316" y="143562"/>
                          <a:pt x="714316" y="143562"/>
                          <a:pt x="719101" y="143562"/>
                        </a:cubicBezTo>
                        <a:cubicBezTo>
                          <a:pt x="719101" y="143562"/>
                          <a:pt x="747814" y="119635"/>
                          <a:pt x="824380" y="38283"/>
                        </a:cubicBezTo>
                        <a:cubicBezTo>
                          <a:pt x="680818" y="14356"/>
                          <a:pt x="575539" y="43069"/>
                          <a:pt x="508543" y="76567"/>
                        </a:cubicBezTo>
                        <a:cubicBezTo>
                          <a:pt x="436761" y="114850"/>
                          <a:pt x="393693" y="157919"/>
                          <a:pt x="393693" y="157919"/>
                        </a:cubicBezTo>
                        <a:cubicBezTo>
                          <a:pt x="393693" y="157919"/>
                          <a:pt x="388907" y="162704"/>
                          <a:pt x="388907" y="157919"/>
                        </a:cubicBezTo>
                        <a:cubicBezTo>
                          <a:pt x="388907" y="157919"/>
                          <a:pt x="384122" y="157919"/>
                          <a:pt x="384122" y="153133"/>
                        </a:cubicBezTo>
                        <a:cubicBezTo>
                          <a:pt x="384122" y="148348"/>
                          <a:pt x="364980" y="90923"/>
                          <a:pt x="417620" y="19142"/>
                        </a:cubicBezTo>
                        <a:cubicBezTo>
                          <a:pt x="173563" y="57425"/>
                          <a:pt x="144851" y="368477"/>
                          <a:pt x="144851" y="373262"/>
                        </a:cubicBezTo>
                        <a:cubicBezTo>
                          <a:pt x="144851" y="382833"/>
                          <a:pt x="120924" y="430687"/>
                          <a:pt x="53928" y="555108"/>
                        </a:cubicBezTo>
                        <a:cubicBezTo>
                          <a:pt x="-41780" y="751310"/>
                          <a:pt x="63499" y="971439"/>
                          <a:pt x="317126" y="1115002"/>
                        </a:cubicBezTo>
                        <a:cubicBezTo>
                          <a:pt x="384122" y="1153285"/>
                          <a:pt x="455903" y="1181998"/>
                          <a:pt x="522899" y="1201139"/>
                        </a:cubicBezTo>
                        <a:cubicBezTo>
                          <a:pt x="786097" y="1268135"/>
                          <a:pt x="958372" y="1172427"/>
                          <a:pt x="958372" y="1172427"/>
                        </a:cubicBezTo>
                        <a:cubicBezTo>
                          <a:pt x="1058866" y="1129358"/>
                          <a:pt x="1192858" y="1024079"/>
                          <a:pt x="1245497" y="918800"/>
                        </a:cubicBezTo>
                        <a:cubicBezTo>
                          <a:pt x="1245497" y="918800"/>
                          <a:pt x="1250282" y="914014"/>
                          <a:pt x="1250282" y="914014"/>
                        </a:cubicBezTo>
                        <a:cubicBezTo>
                          <a:pt x="1250282" y="904444"/>
                          <a:pt x="1250282" y="904444"/>
                          <a:pt x="1255068" y="904444"/>
                        </a:cubicBezTo>
                        <a:cubicBezTo>
                          <a:pt x="1255068" y="904444"/>
                          <a:pt x="1255068" y="904444"/>
                          <a:pt x="1255068" y="904444"/>
                        </a:cubicBezTo>
                        <a:close/>
                      </a:path>
                    </a:pathLst>
                  </a:custGeom>
                  <a:solidFill>
                    <a:srgbClr val="D97D30"/>
                  </a:solidFill>
                  <a:ln w="47824" cap="flat">
                    <a:noFill/>
                    <a:prstDash val="solid"/>
                    <a:miter/>
                  </a:ln>
                </p:spPr>
                <p:txBody>
                  <a:bodyPr rtlCol="0" anchor="ctr"/>
                  <a:lstStyle/>
                  <a:p>
                    <a:endParaRPr lang="en-US"/>
                  </a:p>
                </p:txBody>
              </p:sp>
            </p:grpSp>
            <p:sp>
              <p:nvSpPr>
                <p:cNvPr id="141" name="Freeform: Shape 140">
                  <a:extLst>
                    <a:ext uri="{FF2B5EF4-FFF2-40B4-BE49-F238E27FC236}">
                      <a16:creationId xmlns:a16="http://schemas.microsoft.com/office/drawing/2014/main" xmlns="" id="{AE8A05AB-3C3E-40FC-B368-189BC0D8BA18}"/>
                    </a:ext>
                  </a:extLst>
                </p:cNvPr>
                <p:cNvSpPr/>
                <p:nvPr/>
              </p:nvSpPr>
              <p:spPr>
                <a:xfrm>
                  <a:off x="8091208" y="6372435"/>
                  <a:ext cx="1359058" cy="784808"/>
                </a:xfrm>
                <a:custGeom>
                  <a:avLst/>
                  <a:gdLst>
                    <a:gd name="connsiteX0" fmla="*/ 1244209 w 1359058"/>
                    <a:gd name="connsiteY0" fmla="*/ 244056 h 784808"/>
                    <a:gd name="connsiteX1" fmla="*/ 1234638 w 1359058"/>
                    <a:gd name="connsiteY1" fmla="*/ 239271 h 784808"/>
                    <a:gd name="connsiteX2" fmla="*/ 1019294 w 1359058"/>
                    <a:gd name="connsiteY2" fmla="*/ 287125 h 784808"/>
                    <a:gd name="connsiteX3" fmla="*/ 1043221 w 1359058"/>
                    <a:gd name="connsiteY3" fmla="*/ 248842 h 784808"/>
                    <a:gd name="connsiteX4" fmla="*/ 1091075 w 1359058"/>
                    <a:gd name="connsiteY4" fmla="*/ 95708 h 784808"/>
                    <a:gd name="connsiteX5" fmla="*/ 1081504 w 1359058"/>
                    <a:gd name="connsiteY5" fmla="*/ 90923 h 784808"/>
                    <a:gd name="connsiteX6" fmla="*/ 655602 w 1359058"/>
                    <a:gd name="connsiteY6" fmla="*/ 157919 h 784808"/>
                    <a:gd name="connsiteX7" fmla="*/ 775238 w 1359058"/>
                    <a:gd name="connsiteY7" fmla="*/ 57425 h 784808"/>
                    <a:gd name="connsiteX8" fmla="*/ 770452 w 1359058"/>
                    <a:gd name="connsiteY8" fmla="*/ 47854 h 784808"/>
                    <a:gd name="connsiteX9" fmla="*/ 512040 w 1359058"/>
                    <a:gd name="connsiteY9" fmla="*/ 86137 h 784808"/>
                    <a:gd name="connsiteX10" fmla="*/ 368477 w 1359058"/>
                    <a:gd name="connsiteY10" fmla="*/ 196202 h 784808"/>
                    <a:gd name="connsiteX11" fmla="*/ 368477 w 1359058"/>
                    <a:gd name="connsiteY11" fmla="*/ 57425 h 784808"/>
                    <a:gd name="connsiteX12" fmla="*/ 358906 w 1359058"/>
                    <a:gd name="connsiteY12" fmla="*/ 47854 h 784808"/>
                    <a:gd name="connsiteX13" fmla="*/ 220129 w 1359058"/>
                    <a:gd name="connsiteY13" fmla="*/ 167490 h 784808"/>
                    <a:gd name="connsiteX14" fmla="*/ 181846 w 1359058"/>
                    <a:gd name="connsiteY14" fmla="*/ 244056 h 784808"/>
                    <a:gd name="connsiteX15" fmla="*/ 162704 w 1359058"/>
                    <a:gd name="connsiteY15" fmla="*/ 344550 h 784808"/>
                    <a:gd name="connsiteX16" fmla="*/ 47854 w 1359058"/>
                    <a:gd name="connsiteY16" fmla="*/ 555108 h 784808"/>
                    <a:gd name="connsiteX17" fmla="*/ 0 w 1359058"/>
                    <a:gd name="connsiteY17" fmla="*/ 679529 h 784808"/>
                    <a:gd name="connsiteX18" fmla="*/ 33498 w 1359058"/>
                    <a:gd name="connsiteY18" fmla="*/ 540752 h 784808"/>
                    <a:gd name="connsiteX19" fmla="*/ 124421 w 1359058"/>
                    <a:gd name="connsiteY19" fmla="*/ 358906 h 784808"/>
                    <a:gd name="connsiteX20" fmla="*/ 416331 w 1359058"/>
                    <a:gd name="connsiteY20" fmla="*/ 0 h 784808"/>
                    <a:gd name="connsiteX21" fmla="*/ 373263 w 1359058"/>
                    <a:gd name="connsiteY21" fmla="*/ 138777 h 784808"/>
                    <a:gd name="connsiteX22" fmla="*/ 823092 w 1359058"/>
                    <a:gd name="connsiteY22" fmla="*/ 19142 h 784808"/>
                    <a:gd name="connsiteX23" fmla="*/ 708242 w 1359058"/>
                    <a:gd name="connsiteY23" fmla="*/ 133992 h 784808"/>
                    <a:gd name="connsiteX24" fmla="*/ 1091075 w 1359058"/>
                    <a:gd name="connsiteY24" fmla="*/ 43069 h 784808"/>
                    <a:gd name="connsiteX25" fmla="*/ 1048007 w 1359058"/>
                    <a:gd name="connsiteY25" fmla="*/ 258412 h 784808"/>
                    <a:gd name="connsiteX26" fmla="*/ 1229852 w 1359058"/>
                    <a:gd name="connsiteY26" fmla="*/ 157919 h 784808"/>
                    <a:gd name="connsiteX27" fmla="*/ 1263350 w 1359058"/>
                    <a:gd name="connsiteY27" fmla="*/ 722598 h 784808"/>
                    <a:gd name="connsiteX28" fmla="*/ 1359059 w 1359058"/>
                    <a:gd name="connsiteY28" fmla="*/ 650817 h 784808"/>
                    <a:gd name="connsiteX29" fmla="*/ 1234638 w 1359058"/>
                    <a:gd name="connsiteY29" fmla="*/ 784808 h 784808"/>
                    <a:gd name="connsiteX30" fmla="*/ 1244209 w 1359058"/>
                    <a:gd name="connsiteY30" fmla="*/ 244056 h 784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59058" h="784808">
                      <a:moveTo>
                        <a:pt x="1244209" y="244056"/>
                      </a:moveTo>
                      <a:cubicBezTo>
                        <a:pt x="1244209" y="239271"/>
                        <a:pt x="1239423" y="239271"/>
                        <a:pt x="1234638" y="239271"/>
                      </a:cubicBezTo>
                      <a:cubicBezTo>
                        <a:pt x="1162857" y="272769"/>
                        <a:pt x="1091075" y="291910"/>
                        <a:pt x="1019294" y="287125"/>
                      </a:cubicBezTo>
                      <a:cubicBezTo>
                        <a:pt x="1028865" y="272769"/>
                        <a:pt x="1038435" y="253627"/>
                        <a:pt x="1043221" y="248842"/>
                      </a:cubicBezTo>
                      <a:cubicBezTo>
                        <a:pt x="1071934" y="205773"/>
                        <a:pt x="1091075" y="148348"/>
                        <a:pt x="1091075" y="95708"/>
                      </a:cubicBezTo>
                      <a:cubicBezTo>
                        <a:pt x="1091075" y="90923"/>
                        <a:pt x="1086290" y="86137"/>
                        <a:pt x="1081504" y="90923"/>
                      </a:cubicBezTo>
                      <a:cubicBezTo>
                        <a:pt x="971440" y="186631"/>
                        <a:pt x="799165" y="210558"/>
                        <a:pt x="655602" y="157919"/>
                      </a:cubicBezTo>
                      <a:cubicBezTo>
                        <a:pt x="703456" y="133992"/>
                        <a:pt x="746525" y="100494"/>
                        <a:pt x="775238" y="57425"/>
                      </a:cubicBezTo>
                      <a:cubicBezTo>
                        <a:pt x="775238" y="52640"/>
                        <a:pt x="775238" y="47854"/>
                        <a:pt x="770452" y="47854"/>
                      </a:cubicBezTo>
                      <a:cubicBezTo>
                        <a:pt x="684315" y="33498"/>
                        <a:pt x="588607" y="52640"/>
                        <a:pt x="512040" y="86137"/>
                      </a:cubicBezTo>
                      <a:cubicBezTo>
                        <a:pt x="459400" y="110065"/>
                        <a:pt x="401975" y="148348"/>
                        <a:pt x="368477" y="196202"/>
                      </a:cubicBezTo>
                      <a:cubicBezTo>
                        <a:pt x="349336" y="153133"/>
                        <a:pt x="354121" y="105279"/>
                        <a:pt x="368477" y="57425"/>
                      </a:cubicBezTo>
                      <a:cubicBezTo>
                        <a:pt x="368477" y="52640"/>
                        <a:pt x="368477" y="43069"/>
                        <a:pt x="358906" y="47854"/>
                      </a:cubicBezTo>
                      <a:cubicBezTo>
                        <a:pt x="301481" y="76567"/>
                        <a:pt x="253627" y="114850"/>
                        <a:pt x="220129" y="167490"/>
                      </a:cubicBezTo>
                      <a:cubicBezTo>
                        <a:pt x="205773" y="191417"/>
                        <a:pt x="191417" y="220129"/>
                        <a:pt x="181846" y="244056"/>
                      </a:cubicBezTo>
                      <a:cubicBezTo>
                        <a:pt x="172275" y="277554"/>
                        <a:pt x="172275" y="311052"/>
                        <a:pt x="162704" y="344550"/>
                      </a:cubicBezTo>
                      <a:cubicBezTo>
                        <a:pt x="143563" y="425902"/>
                        <a:pt x="86138" y="483327"/>
                        <a:pt x="47854" y="555108"/>
                      </a:cubicBezTo>
                      <a:cubicBezTo>
                        <a:pt x="23927" y="593392"/>
                        <a:pt x="9571" y="636460"/>
                        <a:pt x="0" y="679529"/>
                      </a:cubicBezTo>
                      <a:cubicBezTo>
                        <a:pt x="0" y="631675"/>
                        <a:pt x="14356" y="588606"/>
                        <a:pt x="33498" y="540752"/>
                      </a:cubicBezTo>
                      <a:cubicBezTo>
                        <a:pt x="124421" y="373262"/>
                        <a:pt x="124421" y="358906"/>
                        <a:pt x="124421" y="358906"/>
                      </a:cubicBezTo>
                      <a:cubicBezTo>
                        <a:pt x="124421" y="358906"/>
                        <a:pt x="148348" y="28712"/>
                        <a:pt x="416331" y="0"/>
                      </a:cubicBezTo>
                      <a:cubicBezTo>
                        <a:pt x="349336" y="76567"/>
                        <a:pt x="373263" y="138777"/>
                        <a:pt x="373263" y="138777"/>
                      </a:cubicBezTo>
                      <a:cubicBezTo>
                        <a:pt x="373263" y="138777"/>
                        <a:pt x="531181" y="-38283"/>
                        <a:pt x="823092" y="19142"/>
                      </a:cubicBezTo>
                      <a:cubicBezTo>
                        <a:pt x="741740" y="110065"/>
                        <a:pt x="708242" y="133992"/>
                        <a:pt x="708242" y="133992"/>
                      </a:cubicBezTo>
                      <a:cubicBezTo>
                        <a:pt x="708242" y="133992"/>
                        <a:pt x="909229" y="191417"/>
                        <a:pt x="1091075" y="43069"/>
                      </a:cubicBezTo>
                      <a:cubicBezTo>
                        <a:pt x="1138930" y="200987"/>
                        <a:pt x="1048007" y="258412"/>
                        <a:pt x="1048007" y="258412"/>
                      </a:cubicBezTo>
                      <a:cubicBezTo>
                        <a:pt x="1048007" y="258412"/>
                        <a:pt x="1138930" y="287125"/>
                        <a:pt x="1229852" y="157919"/>
                      </a:cubicBezTo>
                      <a:cubicBezTo>
                        <a:pt x="1339917" y="315837"/>
                        <a:pt x="1301633" y="574250"/>
                        <a:pt x="1263350" y="722598"/>
                      </a:cubicBezTo>
                      <a:cubicBezTo>
                        <a:pt x="1287277" y="679529"/>
                        <a:pt x="1325561" y="655602"/>
                        <a:pt x="1359059" y="650817"/>
                      </a:cubicBezTo>
                      <a:cubicBezTo>
                        <a:pt x="1306419" y="684314"/>
                        <a:pt x="1268136" y="732169"/>
                        <a:pt x="1234638" y="784808"/>
                      </a:cubicBezTo>
                      <a:cubicBezTo>
                        <a:pt x="1296848" y="617319"/>
                        <a:pt x="1277706" y="425902"/>
                        <a:pt x="1244209" y="244056"/>
                      </a:cubicBezTo>
                      <a:close/>
                    </a:path>
                  </a:pathLst>
                </a:custGeom>
                <a:solidFill>
                  <a:srgbClr val="FBC98F">
                    <a:alpha val="80000"/>
                  </a:srgbClr>
                </a:solidFill>
                <a:ln w="47824"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xmlns="" id="{55A0C696-5CB4-48B6-A862-242C2B497D52}"/>
                    </a:ext>
                  </a:extLst>
                </p:cNvPr>
                <p:cNvSpPr/>
                <p:nvPr/>
              </p:nvSpPr>
              <p:spPr>
                <a:xfrm>
                  <a:off x="9507691" y="7157243"/>
                  <a:ext cx="33498" cy="66995"/>
                </a:xfrm>
                <a:custGeom>
                  <a:avLst/>
                  <a:gdLst>
                    <a:gd name="connsiteX0" fmla="*/ 0 w 33498"/>
                    <a:gd name="connsiteY0" fmla="*/ 66996 h 66995"/>
                    <a:gd name="connsiteX1" fmla="*/ 33498 w 33498"/>
                    <a:gd name="connsiteY1" fmla="*/ 0 h 66995"/>
                    <a:gd name="connsiteX2" fmla="*/ 14356 w 33498"/>
                    <a:gd name="connsiteY2" fmla="*/ 47854 h 66995"/>
                    <a:gd name="connsiteX3" fmla="*/ 0 w 33498"/>
                    <a:gd name="connsiteY3" fmla="*/ 66996 h 66995"/>
                  </a:gdLst>
                  <a:ahLst/>
                  <a:cxnLst>
                    <a:cxn ang="0">
                      <a:pos x="connsiteX0" y="connsiteY0"/>
                    </a:cxn>
                    <a:cxn ang="0">
                      <a:pos x="connsiteX1" y="connsiteY1"/>
                    </a:cxn>
                    <a:cxn ang="0">
                      <a:pos x="connsiteX2" y="connsiteY2"/>
                    </a:cxn>
                    <a:cxn ang="0">
                      <a:pos x="connsiteX3" y="connsiteY3"/>
                    </a:cxn>
                  </a:cxnLst>
                  <a:rect l="l" t="t" r="r" b="b"/>
                  <a:pathLst>
                    <a:path w="33498" h="66995">
                      <a:moveTo>
                        <a:pt x="0" y="66996"/>
                      </a:moveTo>
                      <a:cubicBezTo>
                        <a:pt x="14356" y="47854"/>
                        <a:pt x="23927" y="23927"/>
                        <a:pt x="33498" y="0"/>
                      </a:cubicBezTo>
                      <a:cubicBezTo>
                        <a:pt x="28712" y="19142"/>
                        <a:pt x="23927" y="33498"/>
                        <a:pt x="14356" y="47854"/>
                      </a:cubicBezTo>
                      <a:cubicBezTo>
                        <a:pt x="9571" y="52640"/>
                        <a:pt x="4785" y="57425"/>
                        <a:pt x="0" y="66996"/>
                      </a:cubicBezTo>
                      <a:close/>
                    </a:path>
                  </a:pathLst>
                </a:custGeom>
                <a:solidFill>
                  <a:srgbClr val="FBC98F">
                    <a:alpha val="50000"/>
                  </a:srgbClr>
                </a:solidFill>
                <a:ln w="47824"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xmlns="" id="{126FB73F-7DBD-4116-84CC-4470B93A2D7F}"/>
                    </a:ext>
                  </a:extLst>
                </p:cNvPr>
                <p:cNvSpPr/>
                <p:nvPr/>
              </p:nvSpPr>
              <p:spPr>
                <a:xfrm>
                  <a:off x="8804235" y="7195526"/>
                  <a:ext cx="617318" cy="401974"/>
                </a:xfrm>
                <a:custGeom>
                  <a:avLst/>
                  <a:gdLst>
                    <a:gd name="connsiteX0" fmla="*/ 287125 w 617318"/>
                    <a:gd name="connsiteY0" fmla="*/ 301481 h 401974"/>
                    <a:gd name="connsiteX1" fmla="*/ 449829 w 617318"/>
                    <a:gd name="connsiteY1" fmla="*/ 157919 h 401974"/>
                    <a:gd name="connsiteX2" fmla="*/ 540752 w 617318"/>
                    <a:gd name="connsiteY2" fmla="*/ 0 h 401974"/>
                    <a:gd name="connsiteX3" fmla="*/ 607748 w 617318"/>
                    <a:gd name="connsiteY3" fmla="*/ 90923 h 401974"/>
                    <a:gd name="connsiteX4" fmla="*/ 617319 w 617318"/>
                    <a:gd name="connsiteY4" fmla="*/ 90923 h 401974"/>
                    <a:gd name="connsiteX5" fmla="*/ 531181 w 617318"/>
                    <a:gd name="connsiteY5" fmla="*/ 86137 h 401974"/>
                    <a:gd name="connsiteX6" fmla="*/ 239271 w 617318"/>
                    <a:gd name="connsiteY6" fmla="*/ 344550 h 401974"/>
                    <a:gd name="connsiteX7" fmla="*/ 0 w 617318"/>
                    <a:gd name="connsiteY7" fmla="*/ 401975 h 401974"/>
                    <a:gd name="connsiteX8" fmla="*/ 287125 w 617318"/>
                    <a:gd name="connsiteY8" fmla="*/ 301481 h 40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7318" h="401974">
                      <a:moveTo>
                        <a:pt x="287125" y="301481"/>
                      </a:moveTo>
                      <a:cubicBezTo>
                        <a:pt x="344550" y="263198"/>
                        <a:pt x="406761" y="215344"/>
                        <a:pt x="449829" y="157919"/>
                      </a:cubicBezTo>
                      <a:cubicBezTo>
                        <a:pt x="488112" y="110065"/>
                        <a:pt x="516825" y="52640"/>
                        <a:pt x="540752" y="0"/>
                      </a:cubicBezTo>
                      <a:cubicBezTo>
                        <a:pt x="540752" y="43069"/>
                        <a:pt x="555108" y="90923"/>
                        <a:pt x="607748" y="90923"/>
                      </a:cubicBezTo>
                      <a:cubicBezTo>
                        <a:pt x="612533" y="90923"/>
                        <a:pt x="612533" y="90923"/>
                        <a:pt x="617319" y="90923"/>
                      </a:cubicBezTo>
                      <a:cubicBezTo>
                        <a:pt x="583821" y="100494"/>
                        <a:pt x="550323" y="100494"/>
                        <a:pt x="531181" y="86137"/>
                      </a:cubicBezTo>
                      <a:cubicBezTo>
                        <a:pt x="478542" y="191417"/>
                        <a:pt x="344550" y="301481"/>
                        <a:pt x="239271" y="344550"/>
                      </a:cubicBezTo>
                      <a:cubicBezTo>
                        <a:pt x="239271" y="344550"/>
                        <a:pt x="148348" y="397190"/>
                        <a:pt x="0" y="401975"/>
                      </a:cubicBezTo>
                      <a:cubicBezTo>
                        <a:pt x="105279" y="392404"/>
                        <a:pt x="200987" y="354121"/>
                        <a:pt x="287125" y="301481"/>
                      </a:cubicBezTo>
                      <a:close/>
                    </a:path>
                  </a:pathLst>
                </a:custGeom>
                <a:solidFill>
                  <a:srgbClr val="FBC98F">
                    <a:alpha val="50000"/>
                  </a:srgbClr>
                </a:solidFill>
                <a:ln w="47824"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xmlns="" id="{F459E639-E5FB-4090-8948-700B453B9EBF}"/>
                    </a:ext>
                  </a:extLst>
                </p:cNvPr>
                <p:cNvSpPr/>
                <p:nvPr/>
              </p:nvSpPr>
              <p:spPr>
                <a:xfrm>
                  <a:off x="9364129" y="7080676"/>
                  <a:ext cx="135211" cy="165362"/>
                </a:xfrm>
                <a:custGeom>
                  <a:avLst/>
                  <a:gdLst>
                    <a:gd name="connsiteX0" fmla="*/ 0 w 135211"/>
                    <a:gd name="connsiteY0" fmla="*/ 119635 h 165362"/>
                    <a:gd name="connsiteX1" fmla="*/ 4785 w 135211"/>
                    <a:gd name="connsiteY1" fmla="*/ 148348 h 165362"/>
                    <a:gd name="connsiteX2" fmla="*/ 62211 w 135211"/>
                    <a:gd name="connsiteY2" fmla="*/ 162704 h 165362"/>
                    <a:gd name="connsiteX3" fmla="*/ 110065 w 135211"/>
                    <a:gd name="connsiteY3" fmla="*/ 129206 h 165362"/>
                    <a:gd name="connsiteX4" fmla="*/ 133992 w 135211"/>
                    <a:gd name="connsiteY4" fmla="*/ 43069 h 165362"/>
                    <a:gd name="connsiteX5" fmla="*/ 81352 w 135211"/>
                    <a:gd name="connsiteY5" fmla="*/ 0 h 165362"/>
                    <a:gd name="connsiteX6" fmla="*/ 47854 w 135211"/>
                    <a:gd name="connsiteY6" fmla="*/ 23927 h 165362"/>
                    <a:gd name="connsiteX7" fmla="*/ 57425 w 135211"/>
                    <a:gd name="connsiteY7" fmla="*/ 52640 h 165362"/>
                    <a:gd name="connsiteX8" fmla="*/ 33498 w 135211"/>
                    <a:gd name="connsiteY8" fmla="*/ 86137 h 165362"/>
                    <a:gd name="connsiteX9" fmla="*/ 0 w 135211"/>
                    <a:gd name="connsiteY9" fmla="*/ 119635 h 165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5211" h="165362">
                      <a:moveTo>
                        <a:pt x="0" y="119635"/>
                      </a:moveTo>
                      <a:cubicBezTo>
                        <a:pt x="0" y="129206"/>
                        <a:pt x="0" y="143562"/>
                        <a:pt x="4785" y="148348"/>
                      </a:cubicBezTo>
                      <a:cubicBezTo>
                        <a:pt x="14356" y="167490"/>
                        <a:pt x="43069" y="167490"/>
                        <a:pt x="62211" y="162704"/>
                      </a:cubicBezTo>
                      <a:cubicBezTo>
                        <a:pt x="81352" y="157919"/>
                        <a:pt x="100494" y="143562"/>
                        <a:pt x="110065" y="129206"/>
                      </a:cubicBezTo>
                      <a:cubicBezTo>
                        <a:pt x="129206" y="105279"/>
                        <a:pt x="138777" y="76567"/>
                        <a:pt x="133992" y="43069"/>
                      </a:cubicBezTo>
                      <a:cubicBezTo>
                        <a:pt x="129206" y="23927"/>
                        <a:pt x="110065" y="0"/>
                        <a:pt x="81352" y="0"/>
                      </a:cubicBezTo>
                      <a:cubicBezTo>
                        <a:pt x="57425" y="0"/>
                        <a:pt x="52640" y="9571"/>
                        <a:pt x="47854" y="23927"/>
                      </a:cubicBezTo>
                      <a:cubicBezTo>
                        <a:pt x="43069" y="33498"/>
                        <a:pt x="47854" y="43069"/>
                        <a:pt x="57425" y="52640"/>
                      </a:cubicBezTo>
                      <a:cubicBezTo>
                        <a:pt x="66996" y="71781"/>
                        <a:pt x="52640" y="81352"/>
                        <a:pt x="33498" y="86137"/>
                      </a:cubicBezTo>
                      <a:cubicBezTo>
                        <a:pt x="14356" y="95708"/>
                        <a:pt x="4785" y="105279"/>
                        <a:pt x="0" y="119635"/>
                      </a:cubicBezTo>
                      <a:close/>
                    </a:path>
                  </a:pathLst>
                </a:custGeom>
                <a:solidFill>
                  <a:srgbClr val="D46429"/>
                </a:solidFill>
                <a:ln w="47824"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xmlns="" id="{4B16BF7F-FF97-42A9-A8FA-47A88A5B18C4}"/>
                    </a:ext>
                  </a:extLst>
                </p:cNvPr>
                <p:cNvSpPr/>
                <p:nvPr/>
              </p:nvSpPr>
              <p:spPr>
                <a:xfrm>
                  <a:off x="9364129" y="7085462"/>
                  <a:ext cx="95811" cy="128009"/>
                </a:xfrm>
                <a:custGeom>
                  <a:avLst/>
                  <a:gdLst>
                    <a:gd name="connsiteX0" fmla="*/ 86138 w 95811"/>
                    <a:gd name="connsiteY0" fmla="*/ 86138 h 128009"/>
                    <a:gd name="connsiteX1" fmla="*/ 57425 w 95811"/>
                    <a:gd name="connsiteY1" fmla="*/ 119635 h 128009"/>
                    <a:gd name="connsiteX2" fmla="*/ 0 w 95811"/>
                    <a:gd name="connsiteY2" fmla="*/ 114850 h 128009"/>
                    <a:gd name="connsiteX3" fmla="*/ 33498 w 95811"/>
                    <a:gd name="connsiteY3" fmla="*/ 81352 h 128009"/>
                    <a:gd name="connsiteX4" fmla="*/ 57425 w 95811"/>
                    <a:gd name="connsiteY4" fmla="*/ 47854 h 128009"/>
                    <a:gd name="connsiteX5" fmla="*/ 47854 w 95811"/>
                    <a:gd name="connsiteY5" fmla="*/ 19142 h 128009"/>
                    <a:gd name="connsiteX6" fmla="*/ 62211 w 95811"/>
                    <a:gd name="connsiteY6" fmla="*/ 0 h 128009"/>
                    <a:gd name="connsiteX7" fmla="*/ 86138 w 95811"/>
                    <a:gd name="connsiteY7" fmla="*/ 9571 h 128009"/>
                    <a:gd name="connsiteX8" fmla="*/ 86138 w 95811"/>
                    <a:gd name="connsiteY8" fmla="*/ 86138 h 12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811" h="128009">
                      <a:moveTo>
                        <a:pt x="86138" y="86138"/>
                      </a:moveTo>
                      <a:cubicBezTo>
                        <a:pt x="76567" y="100494"/>
                        <a:pt x="71781" y="110065"/>
                        <a:pt x="57425" y="119635"/>
                      </a:cubicBezTo>
                      <a:cubicBezTo>
                        <a:pt x="38283" y="129206"/>
                        <a:pt x="14356" y="133992"/>
                        <a:pt x="0" y="114850"/>
                      </a:cubicBezTo>
                      <a:cubicBezTo>
                        <a:pt x="4785" y="100494"/>
                        <a:pt x="14356" y="86138"/>
                        <a:pt x="33498" y="81352"/>
                      </a:cubicBezTo>
                      <a:cubicBezTo>
                        <a:pt x="47854" y="76567"/>
                        <a:pt x="66996" y="66996"/>
                        <a:pt x="57425" y="47854"/>
                      </a:cubicBezTo>
                      <a:cubicBezTo>
                        <a:pt x="52640" y="38283"/>
                        <a:pt x="47854" y="33498"/>
                        <a:pt x="47854" y="19142"/>
                      </a:cubicBezTo>
                      <a:cubicBezTo>
                        <a:pt x="52640" y="9571"/>
                        <a:pt x="52640" y="4786"/>
                        <a:pt x="62211" y="0"/>
                      </a:cubicBezTo>
                      <a:cubicBezTo>
                        <a:pt x="66996" y="0"/>
                        <a:pt x="76567" y="0"/>
                        <a:pt x="86138" y="9571"/>
                      </a:cubicBezTo>
                      <a:cubicBezTo>
                        <a:pt x="90923" y="23927"/>
                        <a:pt x="105279" y="62211"/>
                        <a:pt x="86138" y="86138"/>
                      </a:cubicBezTo>
                      <a:close/>
                    </a:path>
                  </a:pathLst>
                </a:custGeom>
                <a:solidFill>
                  <a:srgbClr val="DA8D28">
                    <a:alpha val="50000"/>
                  </a:srgbClr>
                </a:solidFill>
                <a:ln w="47824" cap="flat">
                  <a:noFill/>
                  <a:prstDash val="solid"/>
                  <a:miter/>
                </a:ln>
              </p:spPr>
              <p:txBody>
                <a:bodyPr rtlCol="0" anchor="ctr"/>
                <a:lstStyle/>
                <a:p>
                  <a:endParaRPr lang="en-US"/>
                </a:p>
              </p:txBody>
            </p:sp>
            <p:grpSp>
              <p:nvGrpSpPr>
                <p:cNvPr id="146" name="Graphic 3">
                  <a:extLst>
                    <a:ext uri="{FF2B5EF4-FFF2-40B4-BE49-F238E27FC236}">
                      <a16:creationId xmlns:a16="http://schemas.microsoft.com/office/drawing/2014/main" xmlns="" id="{A870223B-5BAB-4132-A3D3-FDB62EA472FC}"/>
                    </a:ext>
                  </a:extLst>
                </p:cNvPr>
                <p:cNvGrpSpPr/>
                <p:nvPr/>
              </p:nvGrpSpPr>
              <p:grpSpPr>
                <a:xfrm>
                  <a:off x="8484029" y="6917972"/>
                  <a:ext cx="109647" cy="139301"/>
                  <a:chOff x="8484029" y="6917972"/>
                  <a:chExt cx="109647" cy="139301"/>
                </a:xfrm>
              </p:grpSpPr>
              <p:sp>
                <p:nvSpPr>
                  <p:cNvPr id="217" name="Freeform: Shape 216">
                    <a:extLst>
                      <a:ext uri="{FF2B5EF4-FFF2-40B4-BE49-F238E27FC236}">
                        <a16:creationId xmlns:a16="http://schemas.microsoft.com/office/drawing/2014/main" xmlns="" id="{D4F42B41-B84F-430B-93FA-04FE3A49BE41}"/>
                      </a:ext>
                    </a:extLst>
                  </p:cNvPr>
                  <p:cNvSpPr/>
                  <p:nvPr/>
                </p:nvSpPr>
                <p:spPr>
                  <a:xfrm>
                    <a:off x="8484029" y="6917972"/>
                    <a:ext cx="109647" cy="139301"/>
                  </a:xfrm>
                  <a:custGeom>
                    <a:avLst/>
                    <a:gdLst>
                      <a:gd name="connsiteX0" fmla="*/ 109647 w 109647"/>
                      <a:gd name="connsiteY0" fmla="*/ 0 h 139301"/>
                      <a:gd name="connsiteX1" fmla="*/ 80935 w 109647"/>
                      <a:gd name="connsiteY1" fmla="*/ 57425 h 139301"/>
                      <a:gd name="connsiteX2" fmla="*/ 28295 w 109647"/>
                      <a:gd name="connsiteY2" fmla="*/ 52640 h 139301"/>
                      <a:gd name="connsiteX3" fmla="*/ 42651 w 109647"/>
                      <a:gd name="connsiteY3" fmla="*/ 133992 h 139301"/>
                      <a:gd name="connsiteX4" fmla="*/ 9154 w 109647"/>
                      <a:gd name="connsiteY4" fmla="*/ 47854 h 139301"/>
                      <a:gd name="connsiteX5" fmla="*/ 80935 w 109647"/>
                      <a:gd name="connsiteY5" fmla="*/ 47854 h 139301"/>
                      <a:gd name="connsiteX6" fmla="*/ 109647 w 109647"/>
                      <a:gd name="connsiteY6" fmla="*/ 0 h 139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647" h="139301">
                        <a:moveTo>
                          <a:pt x="109647" y="0"/>
                        </a:moveTo>
                        <a:cubicBezTo>
                          <a:pt x="109647" y="0"/>
                          <a:pt x="109647" y="52640"/>
                          <a:pt x="80935" y="57425"/>
                        </a:cubicBezTo>
                        <a:cubicBezTo>
                          <a:pt x="80935" y="57425"/>
                          <a:pt x="57008" y="33498"/>
                          <a:pt x="28295" y="52640"/>
                        </a:cubicBezTo>
                        <a:cubicBezTo>
                          <a:pt x="-417" y="71781"/>
                          <a:pt x="18724" y="119635"/>
                          <a:pt x="42651" y="133992"/>
                        </a:cubicBezTo>
                        <a:cubicBezTo>
                          <a:pt x="66578" y="153133"/>
                          <a:pt x="-29130" y="119635"/>
                          <a:pt x="9154" y="47854"/>
                        </a:cubicBezTo>
                        <a:cubicBezTo>
                          <a:pt x="37866" y="14356"/>
                          <a:pt x="80935" y="47854"/>
                          <a:pt x="80935" y="47854"/>
                        </a:cubicBezTo>
                        <a:cubicBezTo>
                          <a:pt x="80935" y="47854"/>
                          <a:pt x="100077" y="38283"/>
                          <a:pt x="109647" y="0"/>
                        </a:cubicBezTo>
                        <a:close/>
                      </a:path>
                    </a:pathLst>
                  </a:custGeom>
                  <a:solidFill>
                    <a:srgbClr val="D97D30"/>
                  </a:solidFill>
                  <a:ln w="47824" cap="flat">
                    <a:noFill/>
                    <a:prstDash val="solid"/>
                    <a:miter/>
                  </a:ln>
                </p:spPr>
                <p:txBody>
                  <a:bodyPr rtlCol="0" anchor="ctr"/>
                  <a:lstStyle/>
                  <a:p>
                    <a:endParaRPr lang="en-US"/>
                  </a:p>
                </p:txBody>
              </p:sp>
              <p:sp>
                <p:nvSpPr>
                  <p:cNvPr id="218" name="Freeform: Shape 217">
                    <a:extLst>
                      <a:ext uri="{FF2B5EF4-FFF2-40B4-BE49-F238E27FC236}">
                        <a16:creationId xmlns:a16="http://schemas.microsoft.com/office/drawing/2014/main" xmlns="" id="{DA40FBFE-D9CA-4755-BE10-885E8A59F885}"/>
                      </a:ext>
                    </a:extLst>
                  </p:cNvPr>
                  <p:cNvSpPr/>
                  <p:nvPr/>
                </p:nvSpPr>
                <p:spPr>
                  <a:xfrm>
                    <a:off x="8520018" y="6970612"/>
                    <a:ext cx="42038" cy="31855"/>
                  </a:xfrm>
                  <a:custGeom>
                    <a:avLst/>
                    <a:gdLst>
                      <a:gd name="connsiteX0" fmla="*/ 1877 w 42038"/>
                      <a:gd name="connsiteY0" fmla="*/ 4785 h 31855"/>
                      <a:gd name="connsiteX1" fmla="*/ 11448 w 42038"/>
                      <a:gd name="connsiteY1" fmla="*/ 28712 h 31855"/>
                      <a:gd name="connsiteX2" fmla="*/ 40161 w 42038"/>
                      <a:gd name="connsiteY2" fmla="*/ 23927 h 31855"/>
                      <a:gd name="connsiteX3" fmla="*/ 30590 w 42038"/>
                      <a:gd name="connsiteY3" fmla="*/ 0 h 31855"/>
                      <a:gd name="connsiteX4" fmla="*/ 1877 w 42038"/>
                      <a:gd name="connsiteY4" fmla="*/ 4785 h 31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38" h="31855">
                        <a:moveTo>
                          <a:pt x="1877" y="4785"/>
                        </a:moveTo>
                        <a:cubicBezTo>
                          <a:pt x="-2908" y="14356"/>
                          <a:pt x="1877" y="23927"/>
                          <a:pt x="11448" y="28712"/>
                        </a:cubicBezTo>
                        <a:cubicBezTo>
                          <a:pt x="21019" y="33498"/>
                          <a:pt x="35375" y="33498"/>
                          <a:pt x="40161" y="23927"/>
                        </a:cubicBezTo>
                        <a:cubicBezTo>
                          <a:pt x="44946" y="14356"/>
                          <a:pt x="40161" y="4785"/>
                          <a:pt x="30590" y="0"/>
                        </a:cubicBezTo>
                        <a:cubicBezTo>
                          <a:pt x="16234" y="0"/>
                          <a:pt x="6663" y="0"/>
                          <a:pt x="1877" y="4785"/>
                        </a:cubicBezTo>
                        <a:close/>
                      </a:path>
                    </a:pathLst>
                  </a:custGeom>
                  <a:solidFill>
                    <a:srgbClr val="FBC98F"/>
                  </a:solidFill>
                  <a:ln w="47824" cap="flat">
                    <a:noFill/>
                    <a:prstDash val="solid"/>
                    <a:miter/>
                  </a:ln>
                </p:spPr>
                <p:txBody>
                  <a:bodyPr rtlCol="0" anchor="ctr"/>
                  <a:lstStyle/>
                  <a:p>
                    <a:endParaRPr lang="en-US"/>
                  </a:p>
                </p:txBody>
              </p:sp>
            </p:grpSp>
            <p:sp>
              <p:nvSpPr>
                <p:cNvPr id="147" name="Freeform: Shape 146">
                  <a:extLst>
                    <a:ext uri="{FF2B5EF4-FFF2-40B4-BE49-F238E27FC236}">
                      <a16:creationId xmlns:a16="http://schemas.microsoft.com/office/drawing/2014/main" xmlns="" id="{5AA6A9E3-A6AC-4E10-9B79-F47854D75442}"/>
                    </a:ext>
                  </a:extLst>
                </p:cNvPr>
                <p:cNvSpPr/>
                <p:nvPr/>
              </p:nvSpPr>
              <p:spPr>
                <a:xfrm>
                  <a:off x="8258697" y="6595925"/>
                  <a:ext cx="244056" cy="140201"/>
                </a:xfrm>
                <a:custGeom>
                  <a:avLst/>
                  <a:gdLst>
                    <a:gd name="connsiteX0" fmla="*/ 0 w 244056"/>
                    <a:gd name="connsiteY0" fmla="*/ 121060 h 140201"/>
                    <a:gd name="connsiteX1" fmla="*/ 244056 w 244056"/>
                    <a:gd name="connsiteY1" fmla="*/ 140201 h 140201"/>
                    <a:gd name="connsiteX2" fmla="*/ 0 w 244056"/>
                    <a:gd name="connsiteY2" fmla="*/ 121060 h 140201"/>
                  </a:gdLst>
                  <a:ahLst/>
                  <a:cxnLst>
                    <a:cxn ang="0">
                      <a:pos x="connsiteX0" y="connsiteY0"/>
                    </a:cxn>
                    <a:cxn ang="0">
                      <a:pos x="connsiteX1" y="connsiteY1"/>
                    </a:cxn>
                    <a:cxn ang="0">
                      <a:pos x="connsiteX2" y="connsiteY2"/>
                    </a:cxn>
                  </a:cxnLst>
                  <a:rect l="l" t="t" r="r" b="b"/>
                  <a:pathLst>
                    <a:path w="244056" h="140201">
                      <a:moveTo>
                        <a:pt x="0" y="121060"/>
                      </a:moveTo>
                      <a:cubicBezTo>
                        <a:pt x="0" y="121060"/>
                        <a:pt x="162704" y="-75142"/>
                        <a:pt x="244056" y="140201"/>
                      </a:cubicBezTo>
                      <a:cubicBezTo>
                        <a:pt x="229700" y="6210"/>
                        <a:pt x="86138" y="-84713"/>
                        <a:pt x="0" y="121060"/>
                      </a:cubicBezTo>
                      <a:close/>
                    </a:path>
                  </a:pathLst>
                </a:custGeom>
                <a:solidFill>
                  <a:srgbClr val="FBC98F"/>
                </a:solidFill>
                <a:ln w="47824"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xmlns="" id="{9C0FC439-16F1-4A91-880A-E90221F1D8E7}"/>
                    </a:ext>
                  </a:extLst>
                </p:cNvPr>
                <p:cNvSpPr/>
                <p:nvPr/>
              </p:nvSpPr>
              <p:spPr>
                <a:xfrm>
                  <a:off x="8756381" y="6561792"/>
                  <a:ext cx="320622" cy="136051"/>
                </a:xfrm>
                <a:custGeom>
                  <a:avLst/>
                  <a:gdLst>
                    <a:gd name="connsiteX0" fmla="*/ 0 w 320622"/>
                    <a:gd name="connsiteY0" fmla="*/ 131266 h 136051"/>
                    <a:gd name="connsiteX1" fmla="*/ 320623 w 320622"/>
                    <a:gd name="connsiteY1" fmla="*/ 136051 h 136051"/>
                    <a:gd name="connsiteX2" fmla="*/ 0 w 320622"/>
                    <a:gd name="connsiteY2" fmla="*/ 131266 h 136051"/>
                  </a:gdLst>
                  <a:ahLst/>
                  <a:cxnLst>
                    <a:cxn ang="0">
                      <a:pos x="connsiteX0" y="connsiteY0"/>
                    </a:cxn>
                    <a:cxn ang="0">
                      <a:pos x="connsiteX1" y="connsiteY1"/>
                    </a:cxn>
                    <a:cxn ang="0">
                      <a:pos x="connsiteX2" y="connsiteY2"/>
                    </a:cxn>
                  </a:cxnLst>
                  <a:rect l="l" t="t" r="r" b="b"/>
                  <a:pathLst>
                    <a:path w="320622" h="136051">
                      <a:moveTo>
                        <a:pt x="0" y="131266"/>
                      </a:moveTo>
                      <a:cubicBezTo>
                        <a:pt x="0" y="131266"/>
                        <a:pt x="210558" y="-60151"/>
                        <a:pt x="320623" y="136051"/>
                      </a:cubicBezTo>
                      <a:cubicBezTo>
                        <a:pt x="282340" y="-17082"/>
                        <a:pt x="119635" y="-69722"/>
                        <a:pt x="0" y="131266"/>
                      </a:cubicBezTo>
                      <a:close/>
                    </a:path>
                  </a:pathLst>
                </a:custGeom>
                <a:solidFill>
                  <a:srgbClr val="FBC98F"/>
                </a:solidFill>
                <a:ln w="47824" cap="flat">
                  <a:noFill/>
                  <a:prstDash val="solid"/>
                  <a:miter/>
                </a:ln>
              </p:spPr>
              <p:txBody>
                <a:bodyPr rtlCol="0" anchor="ctr"/>
                <a:lstStyle/>
                <a:p>
                  <a:endParaRPr lang="en-US"/>
                </a:p>
              </p:txBody>
            </p:sp>
            <p:grpSp>
              <p:nvGrpSpPr>
                <p:cNvPr id="149" name="Graphic 3">
                  <a:extLst>
                    <a:ext uri="{FF2B5EF4-FFF2-40B4-BE49-F238E27FC236}">
                      <a16:creationId xmlns:a16="http://schemas.microsoft.com/office/drawing/2014/main" xmlns="" id="{858F12E1-FA83-4AAC-A375-B8660D5AAC0F}"/>
                    </a:ext>
                  </a:extLst>
                </p:cNvPr>
                <p:cNvGrpSpPr/>
                <p:nvPr/>
              </p:nvGrpSpPr>
              <p:grpSpPr>
                <a:xfrm>
                  <a:off x="8023631" y="5960889"/>
                  <a:ext cx="1722903" cy="1588084"/>
                  <a:chOff x="8023631" y="5960889"/>
                  <a:chExt cx="1722903" cy="1588084"/>
                </a:xfrm>
              </p:grpSpPr>
              <p:sp>
                <p:nvSpPr>
                  <p:cNvPr id="215" name="Freeform: Shape 214">
                    <a:extLst>
                      <a:ext uri="{FF2B5EF4-FFF2-40B4-BE49-F238E27FC236}">
                        <a16:creationId xmlns:a16="http://schemas.microsoft.com/office/drawing/2014/main" xmlns="" id="{3BE0655B-68C0-4947-A850-87E5E08068AC}"/>
                      </a:ext>
                    </a:extLst>
                  </p:cNvPr>
                  <p:cNvSpPr/>
                  <p:nvPr/>
                </p:nvSpPr>
                <p:spPr>
                  <a:xfrm>
                    <a:off x="8023631" y="5965674"/>
                    <a:ext cx="1708486" cy="1573614"/>
                  </a:xfrm>
                  <a:custGeom>
                    <a:avLst/>
                    <a:gdLst>
                      <a:gd name="connsiteX0" fmla="*/ 1661120 w 1708486"/>
                      <a:gd name="connsiteY0" fmla="*/ 655602 h 1573614"/>
                      <a:gd name="connsiteX1" fmla="*/ 1517558 w 1708486"/>
                      <a:gd name="connsiteY1" fmla="*/ 416331 h 1573614"/>
                      <a:gd name="connsiteX2" fmla="*/ 1565412 w 1708486"/>
                      <a:gd name="connsiteY2" fmla="*/ 392404 h 1573614"/>
                      <a:gd name="connsiteX3" fmla="*/ 1450562 w 1708486"/>
                      <a:gd name="connsiteY3" fmla="*/ 349335 h 1573614"/>
                      <a:gd name="connsiteX4" fmla="*/ 1421850 w 1708486"/>
                      <a:gd name="connsiteY4" fmla="*/ 234485 h 1573614"/>
                      <a:gd name="connsiteX5" fmla="*/ 1397922 w 1708486"/>
                      <a:gd name="connsiteY5" fmla="*/ 287125 h 1573614"/>
                      <a:gd name="connsiteX6" fmla="*/ 742320 w 1708486"/>
                      <a:gd name="connsiteY6" fmla="*/ 62210 h 1573614"/>
                      <a:gd name="connsiteX7" fmla="*/ 373843 w 1708486"/>
                      <a:gd name="connsiteY7" fmla="*/ 0 h 1573614"/>
                      <a:gd name="connsiteX8" fmla="*/ 421697 w 1708486"/>
                      <a:gd name="connsiteY8" fmla="*/ 100494 h 1573614"/>
                      <a:gd name="connsiteX9" fmla="*/ 10151 w 1708486"/>
                      <a:gd name="connsiteY9" fmla="*/ 387619 h 1573614"/>
                      <a:gd name="connsiteX10" fmla="*/ 191997 w 1708486"/>
                      <a:gd name="connsiteY10" fmla="*/ 770452 h 1573614"/>
                      <a:gd name="connsiteX11" fmla="*/ 483907 w 1708486"/>
                      <a:gd name="connsiteY11" fmla="*/ 411546 h 1573614"/>
                      <a:gd name="connsiteX12" fmla="*/ 440839 w 1708486"/>
                      <a:gd name="connsiteY12" fmla="*/ 550323 h 1573614"/>
                      <a:gd name="connsiteX13" fmla="*/ 890668 w 1708486"/>
                      <a:gd name="connsiteY13" fmla="*/ 430688 h 1573614"/>
                      <a:gd name="connsiteX14" fmla="*/ 775818 w 1708486"/>
                      <a:gd name="connsiteY14" fmla="*/ 545537 h 1573614"/>
                      <a:gd name="connsiteX15" fmla="*/ 1158652 w 1708486"/>
                      <a:gd name="connsiteY15" fmla="*/ 454615 h 1573614"/>
                      <a:gd name="connsiteX16" fmla="*/ 1115583 w 1708486"/>
                      <a:gd name="connsiteY16" fmla="*/ 669958 h 1573614"/>
                      <a:gd name="connsiteX17" fmla="*/ 1297428 w 1708486"/>
                      <a:gd name="connsiteY17" fmla="*/ 569465 h 1573614"/>
                      <a:gd name="connsiteX18" fmla="*/ 1330927 w 1708486"/>
                      <a:gd name="connsiteY18" fmla="*/ 1134144 h 1573614"/>
                      <a:gd name="connsiteX19" fmla="*/ 1512772 w 1708486"/>
                      <a:gd name="connsiteY19" fmla="*/ 1177212 h 1573614"/>
                      <a:gd name="connsiteX20" fmla="*/ 1306999 w 1708486"/>
                      <a:gd name="connsiteY20" fmla="*/ 1311204 h 1573614"/>
                      <a:gd name="connsiteX21" fmla="*/ 1015089 w 1708486"/>
                      <a:gd name="connsiteY21" fmla="*/ 1569617 h 1573614"/>
                      <a:gd name="connsiteX22" fmla="*/ 1584553 w 1708486"/>
                      <a:gd name="connsiteY22" fmla="*/ 1287277 h 1573614"/>
                      <a:gd name="connsiteX23" fmla="*/ 1661120 w 1708486"/>
                      <a:gd name="connsiteY23" fmla="*/ 655602 h 157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08486" h="1573614">
                        <a:moveTo>
                          <a:pt x="1661120" y="655602"/>
                        </a:moveTo>
                        <a:cubicBezTo>
                          <a:pt x="1637193" y="598177"/>
                          <a:pt x="1555841" y="459400"/>
                          <a:pt x="1517558" y="416331"/>
                        </a:cubicBezTo>
                        <a:cubicBezTo>
                          <a:pt x="1512772" y="411546"/>
                          <a:pt x="1565412" y="392404"/>
                          <a:pt x="1565412" y="392404"/>
                        </a:cubicBezTo>
                        <a:cubicBezTo>
                          <a:pt x="1565412" y="392404"/>
                          <a:pt x="1541485" y="354121"/>
                          <a:pt x="1450562" y="349335"/>
                        </a:cubicBezTo>
                        <a:cubicBezTo>
                          <a:pt x="1464918" y="287125"/>
                          <a:pt x="1421850" y="234485"/>
                          <a:pt x="1421850" y="234485"/>
                        </a:cubicBezTo>
                        <a:lnTo>
                          <a:pt x="1397922" y="287125"/>
                        </a:lnTo>
                        <a:cubicBezTo>
                          <a:pt x="1311785" y="133992"/>
                          <a:pt x="1048587" y="38283"/>
                          <a:pt x="742320" y="62210"/>
                        </a:cubicBezTo>
                        <a:cubicBezTo>
                          <a:pt x="431268" y="86138"/>
                          <a:pt x="373843" y="0"/>
                          <a:pt x="373843" y="0"/>
                        </a:cubicBezTo>
                        <a:cubicBezTo>
                          <a:pt x="373843" y="0"/>
                          <a:pt x="369058" y="71781"/>
                          <a:pt x="421697" y="100494"/>
                        </a:cubicBezTo>
                        <a:cubicBezTo>
                          <a:pt x="335559" y="90923"/>
                          <a:pt x="72361" y="162704"/>
                          <a:pt x="10151" y="387619"/>
                        </a:cubicBezTo>
                        <a:cubicBezTo>
                          <a:pt x="-52059" y="612533"/>
                          <a:pt x="191997" y="770452"/>
                          <a:pt x="191997" y="770452"/>
                        </a:cubicBezTo>
                        <a:cubicBezTo>
                          <a:pt x="191997" y="770452"/>
                          <a:pt x="215924" y="440258"/>
                          <a:pt x="483907" y="411546"/>
                        </a:cubicBezTo>
                        <a:cubicBezTo>
                          <a:pt x="416912" y="488112"/>
                          <a:pt x="440839" y="550323"/>
                          <a:pt x="440839" y="550323"/>
                        </a:cubicBezTo>
                        <a:cubicBezTo>
                          <a:pt x="440839" y="550323"/>
                          <a:pt x="598757" y="373262"/>
                          <a:pt x="890668" y="430688"/>
                        </a:cubicBezTo>
                        <a:cubicBezTo>
                          <a:pt x="809316" y="521610"/>
                          <a:pt x="775818" y="545537"/>
                          <a:pt x="775818" y="545537"/>
                        </a:cubicBezTo>
                        <a:cubicBezTo>
                          <a:pt x="775818" y="545537"/>
                          <a:pt x="976806" y="602962"/>
                          <a:pt x="1158652" y="454615"/>
                        </a:cubicBezTo>
                        <a:cubicBezTo>
                          <a:pt x="1206506" y="612533"/>
                          <a:pt x="1115583" y="669958"/>
                          <a:pt x="1115583" y="669958"/>
                        </a:cubicBezTo>
                        <a:cubicBezTo>
                          <a:pt x="1115583" y="669958"/>
                          <a:pt x="1206506" y="698671"/>
                          <a:pt x="1297428" y="569465"/>
                        </a:cubicBezTo>
                        <a:cubicBezTo>
                          <a:pt x="1407493" y="727383"/>
                          <a:pt x="1369210" y="985796"/>
                          <a:pt x="1330927" y="1134144"/>
                        </a:cubicBezTo>
                        <a:cubicBezTo>
                          <a:pt x="1397922" y="1024079"/>
                          <a:pt x="1536699" y="1043221"/>
                          <a:pt x="1512772" y="1177212"/>
                        </a:cubicBezTo>
                        <a:cubicBezTo>
                          <a:pt x="1488845" y="1311204"/>
                          <a:pt x="1364424" y="1354273"/>
                          <a:pt x="1306999" y="1311204"/>
                        </a:cubicBezTo>
                        <a:cubicBezTo>
                          <a:pt x="1254360" y="1416483"/>
                          <a:pt x="1120368" y="1526548"/>
                          <a:pt x="1015089" y="1569617"/>
                        </a:cubicBezTo>
                        <a:cubicBezTo>
                          <a:pt x="1225647" y="1598329"/>
                          <a:pt x="1479274" y="1469123"/>
                          <a:pt x="1584553" y="1287277"/>
                        </a:cubicBezTo>
                        <a:cubicBezTo>
                          <a:pt x="1704189" y="1095860"/>
                          <a:pt x="1752043" y="861375"/>
                          <a:pt x="1661120" y="655602"/>
                        </a:cubicBezTo>
                        <a:close/>
                      </a:path>
                    </a:pathLst>
                  </a:custGeom>
                  <a:solidFill>
                    <a:srgbClr val="D9531E"/>
                  </a:solidFill>
                  <a:ln w="47824" cap="flat">
                    <a:noFill/>
                    <a:prstDash val="solid"/>
                    <a:miter/>
                  </a:ln>
                </p:spPr>
                <p:txBody>
                  <a:bodyPr rtlCol="0" anchor="ctr"/>
                  <a:lstStyle/>
                  <a:p>
                    <a:endParaRPr lang="en-US"/>
                  </a:p>
                </p:txBody>
              </p:sp>
              <p:sp>
                <p:nvSpPr>
                  <p:cNvPr id="216" name="Freeform: Shape 215">
                    <a:extLst>
                      <a:ext uri="{FF2B5EF4-FFF2-40B4-BE49-F238E27FC236}">
                        <a16:creationId xmlns:a16="http://schemas.microsoft.com/office/drawing/2014/main" xmlns="" id="{DF6CD639-31A5-48C8-BD9B-C41B88547201}"/>
                      </a:ext>
                    </a:extLst>
                  </p:cNvPr>
                  <p:cNvSpPr/>
                  <p:nvPr/>
                </p:nvSpPr>
                <p:spPr>
                  <a:xfrm>
                    <a:off x="8026723" y="5960889"/>
                    <a:ext cx="1719811" cy="1588084"/>
                  </a:xfrm>
                  <a:custGeom>
                    <a:avLst/>
                    <a:gdLst>
                      <a:gd name="connsiteX0" fmla="*/ 1016783 w 1719811"/>
                      <a:gd name="connsiteY0" fmla="*/ 1583973 h 1588084"/>
                      <a:gd name="connsiteX1" fmla="*/ 1011997 w 1719811"/>
                      <a:gd name="connsiteY1" fmla="*/ 1574402 h 1588084"/>
                      <a:gd name="connsiteX2" fmla="*/ 1016783 w 1719811"/>
                      <a:gd name="connsiteY2" fmla="*/ 1569617 h 1588084"/>
                      <a:gd name="connsiteX3" fmla="*/ 1303908 w 1719811"/>
                      <a:gd name="connsiteY3" fmla="*/ 1315989 h 1588084"/>
                      <a:gd name="connsiteX4" fmla="*/ 1308693 w 1719811"/>
                      <a:gd name="connsiteY4" fmla="*/ 1311204 h 1588084"/>
                      <a:gd name="connsiteX5" fmla="*/ 1313478 w 1719811"/>
                      <a:gd name="connsiteY5" fmla="*/ 1311204 h 1588084"/>
                      <a:gd name="connsiteX6" fmla="*/ 1428328 w 1719811"/>
                      <a:gd name="connsiteY6" fmla="*/ 1306419 h 1588084"/>
                      <a:gd name="connsiteX7" fmla="*/ 1509680 w 1719811"/>
                      <a:gd name="connsiteY7" fmla="*/ 1181998 h 1588084"/>
                      <a:gd name="connsiteX8" fmla="*/ 1461826 w 1719811"/>
                      <a:gd name="connsiteY8" fmla="*/ 1076719 h 1588084"/>
                      <a:gd name="connsiteX9" fmla="*/ 1337405 w 1719811"/>
                      <a:gd name="connsiteY9" fmla="*/ 1143714 h 1588084"/>
                      <a:gd name="connsiteX10" fmla="*/ 1327835 w 1719811"/>
                      <a:gd name="connsiteY10" fmla="*/ 1148500 h 1588084"/>
                      <a:gd name="connsiteX11" fmla="*/ 1323049 w 1719811"/>
                      <a:gd name="connsiteY11" fmla="*/ 1138929 h 1588084"/>
                      <a:gd name="connsiteX12" fmla="*/ 1294337 w 1719811"/>
                      <a:gd name="connsiteY12" fmla="*/ 588606 h 1588084"/>
                      <a:gd name="connsiteX13" fmla="*/ 1112491 w 1719811"/>
                      <a:gd name="connsiteY13" fmla="*/ 684314 h 1588084"/>
                      <a:gd name="connsiteX14" fmla="*/ 1107706 w 1719811"/>
                      <a:gd name="connsiteY14" fmla="*/ 679529 h 1588084"/>
                      <a:gd name="connsiteX15" fmla="*/ 1112491 w 1719811"/>
                      <a:gd name="connsiteY15" fmla="*/ 674744 h 1588084"/>
                      <a:gd name="connsiteX16" fmla="*/ 1155560 w 1719811"/>
                      <a:gd name="connsiteY16" fmla="*/ 473756 h 1588084"/>
                      <a:gd name="connsiteX17" fmla="*/ 777512 w 1719811"/>
                      <a:gd name="connsiteY17" fmla="*/ 559894 h 1588084"/>
                      <a:gd name="connsiteX18" fmla="*/ 777512 w 1719811"/>
                      <a:gd name="connsiteY18" fmla="*/ 559894 h 1588084"/>
                      <a:gd name="connsiteX19" fmla="*/ 772726 w 1719811"/>
                      <a:gd name="connsiteY19" fmla="*/ 555108 h 1588084"/>
                      <a:gd name="connsiteX20" fmla="*/ 777512 w 1719811"/>
                      <a:gd name="connsiteY20" fmla="*/ 550323 h 1588084"/>
                      <a:gd name="connsiteX21" fmla="*/ 882791 w 1719811"/>
                      <a:gd name="connsiteY21" fmla="*/ 445044 h 1588084"/>
                      <a:gd name="connsiteX22" fmla="*/ 452103 w 1719811"/>
                      <a:gd name="connsiteY22" fmla="*/ 564679 h 1588084"/>
                      <a:gd name="connsiteX23" fmla="*/ 447318 w 1719811"/>
                      <a:gd name="connsiteY23" fmla="*/ 564679 h 1588084"/>
                      <a:gd name="connsiteX24" fmla="*/ 442533 w 1719811"/>
                      <a:gd name="connsiteY24" fmla="*/ 559894 h 1588084"/>
                      <a:gd name="connsiteX25" fmla="*/ 476030 w 1719811"/>
                      <a:gd name="connsiteY25" fmla="*/ 425902 h 1588084"/>
                      <a:gd name="connsiteX26" fmla="*/ 203262 w 1719811"/>
                      <a:gd name="connsiteY26" fmla="*/ 775237 h 1588084"/>
                      <a:gd name="connsiteX27" fmla="*/ 198476 w 1719811"/>
                      <a:gd name="connsiteY27" fmla="*/ 780023 h 1588084"/>
                      <a:gd name="connsiteX28" fmla="*/ 193691 w 1719811"/>
                      <a:gd name="connsiteY28" fmla="*/ 780023 h 1588084"/>
                      <a:gd name="connsiteX29" fmla="*/ 78841 w 1719811"/>
                      <a:gd name="connsiteY29" fmla="*/ 669958 h 1588084"/>
                      <a:gd name="connsiteX30" fmla="*/ 11845 w 1719811"/>
                      <a:gd name="connsiteY30" fmla="*/ 387619 h 1588084"/>
                      <a:gd name="connsiteX31" fmla="*/ 404249 w 1719811"/>
                      <a:gd name="connsiteY31" fmla="*/ 95708 h 1588084"/>
                      <a:gd name="connsiteX32" fmla="*/ 370751 w 1719811"/>
                      <a:gd name="connsiteY32" fmla="*/ 4785 h 1588084"/>
                      <a:gd name="connsiteX33" fmla="*/ 375537 w 1719811"/>
                      <a:gd name="connsiteY33" fmla="*/ 0 h 1588084"/>
                      <a:gd name="connsiteX34" fmla="*/ 385107 w 1719811"/>
                      <a:gd name="connsiteY34" fmla="*/ 4785 h 1588084"/>
                      <a:gd name="connsiteX35" fmla="*/ 476030 w 1719811"/>
                      <a:gd name="connsiteY35" fmla="*/ 52640 h 1588084"/>
                      <a:gd name="connsiteX36" fmla="*/ 748799 w 1719811"/>
                      <a:gd name="connsiteY36" fmla="*/ 66996 h 1588084"/>
                      <a:gd name="connsiteX37" fmla="*/ 1107706 w 1719811"/>
                      <a:gd name="connsiteY37" fmla="*/ 95708 h 1588084"/>
                      <a:gd name="connsiteX38" fmla="*/ 1404401 w 1719811"/>
                      <a:gd name="connsiteY38" fmla="*/ 282340 h 1588084"/>
                      <a:gd name="connsiteX39" fmla="*/ 1423543 w 1719811"/>
                      <a:gd name="connsiteY39" fmla="*/ 239271 h 1588084"/>
                      <a:gd name="connsiteX40" fmla="*/ 1428328 w 1719811"/>
                      <a:gd name="connsiteY40" fmla="*/ 234485 h 1588084"/>
                      <a:gd name="connsiteX41" fmla="*/ 1433114 w 1719811"/>
                      <a:gd name="connsiteY41" fmla="*/ 234485 h 1588084"/>
                      <a:gd name="connsiteX42" fmla="*/ 1461826 w 1719811"/>
                      <a:gd name="connsiteY42" fmla="*/ 344550 h 1588084"/>
                      <a:gd name="connsiteX43" fmla="*/ 1509680 w 1719811"/>
                      <a:gd name="connsiteY43" fmla="*/ 354121 h 1588084"/>
                      <a:gd name="connsiteX44" fmla="*/ 1576677 w 1719811"/>
                      <a:gd name="connsiteY44" fmla="*/ 392404 h 1588084"/>
                      <a:gd name="connsiteX45" fmla="*/ 1576677 w 1719811"/>
                      <a:gd name="connsiteY45" fmla="*/ 397190 h 1588084"/>
                      <a:gd name="connsiteX46" fmla="*/ 1571891 w 1719811"/>
                      <a:gd name="connsiteY46" fmla="*/ 401975 h 1588084"/>
                      <a:gd name="connsiteX47" fmla="*/ 1533608 w 1719811"/>
                      <a:gd name="connsiteY47" fmla="*/ 421117 h 1588084"/>
                      <a:gd name="connsiteX48" fmla="*/ 1672385 w 1719811"/>
                      <a:gd name="connsiteY48" fmla="*/ 660387 h 1588084"/>
                      <a:gd name="connsiteX49" fmla="*/ 1605389 w 1719811"/>
                      <a:gd name="connsiteY49" fmla="*/ 1296848 h 1588084"/>
                      <a:gd name="connsiteX50" fmla="*/ 1016783 w 1719811"/>
                      <a:gd name="connsiteY50" fmla="*/ 1583973 h 1588084"/>
                      <a:gd name="connsiteX51" fmla="*/ 1016783 w 1719811"/>
                      <a:gd name="connsiteY51" fmla="*/ 1583973 h 1588084"/>
                      <a:gd name="connsiteX52" fmla="*/ 1016783 w 1719811"/>
                      <a:gd name="connsiteY52" fmla="*/ 1583973 h 1588084"/>
                      <a:gd name="connsiteX53" fmla="*/ 1500110 w 1719811"/>
                      <a:gd name="connsiteY53" fmla="*/ 368477 h 1588084"/>
                      <a:gd name="connsiteX54" fmla="*/ 1447470 w 1719811"/>
                      <a:gd name="connsiteY54" fmla="*/ 358906 h 1588084"/>
                      <a:gd name="connsiteX55" fmla="*/ 1442685 w 1719811"/>
                      <a:gd name="connsiteY55" fmla="*/ 354121 h 1588084"/>
                      <a:gd name="connsiteX56" fmla="*/ 1442685 w 1719811"/>
                      <a:gd name="connsiteY56" fmla="*/ 349335 h 1588084"/>
                      <a:gd name="connsiteX57" fmla="*/ 1423543 w 1719811"/>
                      <a:gd name="connsiteY57" fmla="*/ 248842 h 1588084"/>
                      <a:gd name="connsiteX58" fmla="*/ 1404401 w 1719811"/>
                      <a:gd name="connsiteY58" fmla="*/ 291910 h 1588084"/>
                      <a:gd name="connsiteX59" fmla="*/ 1399616 w 1719811"/>
                      <a:gd name="connsiteY59" fmla="*/ 296696 h 1588084"/>
                      <a:gd name="connsiteX60" fmla="*/ 1394831 w 1719811"/>
                      <a:gd name="connsiteY60" fmla="*/ 291910 h 1588084"/>
                      <a:gd name="connsiteX61" fmla="*/ 1098135 w 1719811"/>
                      <a:gd name="connsiteY61" fmla="*/ 100494 h 1588084"/>
                      <a:gd name="connsiteX62" fmla="*/ 744014 w 1719811"/>
                      <a:gd name="connsiteY62" fmla="*/ 71781 h 1588084"/>
                      <a:gd name="connsiteX63" fmla="*/ 466460 w 1719811"/>
                      <a:gd name="connsiteY63" fmla="*/ 57425 h 1588084"/>
                      <a:gd name="connsiteX64" fmla="*/ 380322 w 1719811"/>
                      <a:gd name="connsiteY64" fmla="*/ 19142 h 1588084"/>
                      <a:gd name="connsiteX65" fmla="*/ 423391 w 1719811"/>
                      <a:gd name="connsiteY65" fmla="*/ 95708 h 1588084"/>
                      <a:gd name="connsiteX66" fmla="*/ 428176 w 1719811"/>
                      <a:gd name="connsiteY66" fmla="*/ 105279 h 1588084"/>
                      <a:gd name="connsiteX67" fmla="*/ 423391 w 1719811"/>
                      <a:gd name="connsiteY67" fmla="*/ 110065 h 1588084"/>
                      <a:gd name="connsiteX68" fmla="*/ 21416 w 1719811"/>
                      <a:gd name="connsiteY68" fmla="*/ 392404 h 1588084"/>
                      <a:gd name="connsiteX69" fmla="*/ 88412 w 1719811"/>
                      <a:gd name="connsiteY69" fmla="*/ 665173 h 1588084"/>
                      <a:gd name="connsiteX70" fmla="*/ 193691 w 1719811"/>
                      <a:gd name="connsiteY70" fmla="*/ 765667 h 1588084"/>
                      <a:gd name="connsiteX71" fmla="*/ 490387 w 1719811"/>
                      <a:gd name="connsiteY71" fmla="*/ 411546 h 1588084"/>
                      <a:gd name="connsiteX72" fmla="*/ 495172 w 1719811"/>
                      <a:gd name="connsiteY72" fmla="*/ 416331 h 1588084"/>
                      <a:gd name="connsiteX73" fmla="*/ 495172 w 1719811"/>
                      <a:gd name="connsiteY73" fmla="*/ 425902 h 1588084"/>
                      <a:gd name="connsiteX74" fmla="*/ 452103 w 1719811"/>
                      <a:gd name="connsiteY74" fmla="*/ 545537 h 1588084"/>
                      <a:gd name="connsiteX75" fmla="*/ 562168 w 1719811"/>
                      <a:gd name="connsiteY75" fmla="*/ 473756 h 1588084"/>
                      <a:gd name="connsiteX76" fmla="*/ 901933 w 1719811"/>
                      <a:gd name="connsiteY76" fmla="*/ 435473 h 1588084"/>
                      <a:gd name="connsiteX77" fmla="*/ 906718 w 1719811"/>
                      <a:gd name="connsiteY77" fmla="*/ 440258 h 1588084"/>
                      <a:gd name="connsiteX78" fmla="*/ 906718 w 1719811"/>
                      <a:gd name="connsiteY78" fmla="*/ 445044 h 1588084"/>
                      <a:gd name="connsiteX79" fmla="*/ 801439 w 1719811"/>
                      <a:gd name="connsiteY79" fmla="*/ 550323 h 1588084"/>
                      <a:gd name="connsiteX80" fmla="*/ 1165131 w 1719811"/>
                      <a:gd name="connsiteY80" fmla="*/ 454615 h 1588084"/>
                      <a:gd name="connsiteX81" fmla="*/ 1169916 w 1719811"/>
                      <a:gd name="connsiteY81" fmla="*/ 454615 h 1588084"/>
                      <a:gd name="connsiteX82" fmla="*/ 1174701 w 1719811"/>
                      <a:gd name="connsiteY82" fmla="*/ 459400 h 1588084"/>
                      <a:gd name="connsiteX83" fmla="*/ 1141203 w 1719811"/>
                      <a:gd name="connsiteY83" fmla="*/ 674744 h 1588084"/>
                      <a:gd name="connsiteX84" fmla="*/ 1303908 w 1719811"/>
                      <a:gd name="connsiteY84" fmla="*/ 574250 h 1588084"/>
                      <a:gd name="connsiteX85" fmla="*/ 1308693 w 1719811"/>
                      <a:gd name="connsiteY85" fmla="*/ 569465 h 1588084"/>
                      <a:gd name="connsiteX86" fmla="*/ 1313478 w 1719811"/>
                      <a:gd name="connsiteY86" fmla="*/ 574250 h 1588084"/>
                      <a:gd name="connsiteX87" fmla="*/ 1356547 w 1719811"/>
                      <a:gd name="connsiteY87" fmla="*/ 1115002 h 1588084"/>
                      <a:gd name="connsiteX88" fmla="*/ 1476183 w 1719811"/>
                      <a:gd name="connsiteY88" fmla="*/ 1071933 h 1588084"/>
                      <a:gd name="connsiteX89" fmla="*/ 1533608 w 1719811"/>
                      <a:gd name="connsiteY89" fmla="*/ 1191569 h 1588084"/>
                      <a:gd name="connsiteX90" fmla="*/ 1447470 w 1719811"/>
                      <a:gd name="connsiteY90" fmla="*/ 1325560 h 1588084"/>
                      <a:gd name="connsiteX91" fmla="*/ 1346977 w 1719811"/>
                      <a:gd name="connsiteY91" fmla="*/ 1344702 h 1588084"/>
                      <a:gd name="connsiteX92" fmla="*/ 1323049 w 1719811"/>
                      <a:gd name="connsiteY92" fmla="*/ 1335131 h 1588084"/>
                      <a:gd name="connsiteX93" fmla="*/ 1045495 w 1719811"/>
                      <a:gd name="connsiteY93" fmla="*/ 1574402 h 1588084"/>
                      <a:gd name="connsiteX94" fmla="*/ 1586247 w 1719811"/>
                      <a:gd name="connsiteY94" fmla="*/ 1292062 h 1588084"/>
                      <a:gd name="connsiteX95" fmla="*/ 1653243 w 1719811"/>
                      <a:gd name="connsiteY95" fmla="*/ 665173 h 1588084"/>
                      <a:gd name="connsiteX96" fmla="*/ 1509680 w 1719811"/>
                      <a:gd name="connsiteY96" fmla="*/ 425902 h 1588084"/>
                      <a:gd name="connsiteX97" fmla="*/ 1509680 w 1719811"/>
                      <a:gd name="connsiteY97" fmla="*/ 416331 h 1588084"/>
                      <a:gd name="connsiteX98" fmla="*/ 1552750 w 1719811"/>
                      <a:gd name="connsiteY98" fmla="*/ 392404 h 1588084"/>
                      <a:gd name="connsiteX99" fmla="*/ 1500110 w 1719811"/>
                      <a:gd name="connsiteY99" fmla="*/ 368477 h 1588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719811" h="1588084">
                        <a:moveTo>
                          <a:pt x="1016783" y="1583973"/>
                        </a:moveTo>
                        <a:cubicBezTo>
                          <a:pt x="1011997" y="1583973"/>
                          <a:pt x="1011997" y="1579187"/>
                          <a:pt x="1011997" y="1574402"/>
                        </a:cubicBezTo>
                        <a:cubicBezTo>
                          <a:pt x="1011997" y="1569617"/>
                          <a:pt x="1016783" y="1569617"/>
                          <a:pt x="1016783" y="1569617"/>
                        </a:cubicBezTo>
                        <a:cubicBezTo>
                          <a:pt x="1117276" y="1526548"/>
                          <a:pt x="1251268" y="1421269"/>
                          <a:pt x="1303908" y="1315989"/>
                        </a:cubicBezTo>
                        <a:cubicBezTo>
                          <a:pt x="1303908" y="1315989"/>
                          <a:pt x="1308693" y="1311204"/>
                          <a:pt x="1308693" y="1311204"/>
                        </a:cubicBezTo>
                        <a:cubicBezTo>
                          <a:pt x="1308693" y="1311204"/>
                          <a:pt x="1313478" y="1311204"/>
                          <a:pt x="1313478" y="1311204"/>
                        </a:cubicBezTo>
                        <a:cubicBezTo>
                          <a:pt x="1342191" y="1330346"/>
                          <a:pt x="1390045" y="1330346"/>
                          <a:pt x="1428328" y="1306419"/>
                        </a:cubicBezTo>
                        <a:cubicBezTo>
                          <a:pt x="1471397" y="1282492"/>
                          <a:pt x="1495324" y="1234637"/>
                          <a:pt x="1509680" y="1181998"/>
                        </a:cubicBezTo>
                        <a:cubicBezTo>
                          <a:pt x="1519252" y="1129358"/>
                          <a:pt x="1500110" y="1086289"/>
                          <a:pt x="1461826" y="1076719"/>
                        </a:cubicBezTo>
                        <a:cubicBezTo>
                          <a:pt x="1428328" y="1067148"/>
                          <a:pt x="1375689" y="1086289"/>
                          <a:pt x="1337405" y="1143714"/>
                        </a:cubicBezTo>
                        <a:cubicBezTo>
                          <a:pt x="1337405" y="1148500"/>
                          <a:pt x="1332620" y="1148500"/>
                          <a:pt x="1327835" y="1148500"/>
                        </a:cubicBezTo>
                        <a:cubicBezTo>
                          <a:pt x="1323049" y="1148500"/>
                          <a:pt x="1323049" y="1143714"/>
                          <a:pt x="1323049" y="1138929"/>
                        </a:cubicBezTo>
                        <a:cubicBezTo>
                          <a:pt x="1351762" y="1028864"/>
                          <a:pt x="1409187" y="756096"/>
                          <a:pt x="1294337" y="588606"/>
                        </a:cubicBezTo>
                        <a:cubicBezTo>
                          <a:pt x="1208199" y="703456"/>
                          <a:pt x="1122062" y="684314"/>
                          <a:pt x="1112491" y="684314"/>
                        </a:cubicBezTo>
                        <a:cubicBezTo>
                          <a:pt x="1112491" y="684314"/>
                          <a:pt x="1107706" y="679529"/>
                          <a:pt x="1107706" y="679529"/>
                        </a:cubicBezTo>
                        <a:cubicBezTo>
                          <a:pt x="1107706" y="674744"/>
                          <a:pt x="1107706" y="674744"/>
                          <a:pt x="1112491" y="674744"/>
                        </a:cubicBezTo>
                        <a:cubicBezTo>
                          <a:pt x="1112491" y="674744"/>
                          <a:pt x="1193843" y="622104"/>
                          <a:pt x="1155560" y="473756"/>
                        </a:cubicBezTo>
                        <a:cubicBezTo>
                          <a:pt x="983284" y="612533"/>
                          <a:pt x="796653" y="569465"/>
                          <a:pt x="777512" y="559894"/>
                        </a:cubicBezTo>
                        <a:lnTo>
                          <a:pt x="777512" y="559894"/>
                        </a:lnTo>
                        <a:cubicBezTo>
                          <a:pt x="772726" y="559894"/>
                          <a:pt x="772726" y="555108"/>
                          <a:pt x="772726" y="555108"/>
                        </a:cubicBezTo>
                        <a:cubicBezTo>
                          <a:pt x="772726" y="550323"/>
                          <a:pt x="772726" y="550323"/>
                          <a:pt x="777512" y="550323"/>
                        </a:cubicBezTo>
                        <a:cubicBezTo>
                          <a:pt x="777512" y="550323"/>
                          <a:pt x="806224" y="526396"/>
                          <a:pt x="882791" y="445044"/>
                        </a:cubicBezTo>
                        <a:cubicBezTo>
                          <a:pt x="605237" y="392404"/>
                          <a:pt x="452103" y="559894"/>
                          <a:pt x="452103" y="564679"/>
                        </a:cubicBezTo>
                        <a:cubicBezTo>
                          <a:pt x="452103" y="564679"/>
                          <a:pt x="447318" y="569465"/>
                          <a:pt x="447318" y="564679"/>
                        </a:cubicBezTo>
                        <a:cubicBezTo>
                          <a:pt x="447318" y="564679"/>
                          <a:pt x="442533" y="564679"/>
                          <a:pt x="442533" y="559894"/>
                        </a:cubicBezTo>
                        <a:cubicBezTo>
                          <a:pt x="442533" y="555108"/>
                          <a:pt x="423391" y="497683"/>
                          <a:pt x="476030" y="425902"/>
                        </a:cubicBezTo>
                        <a:cubicBezTo>
                          <a:pt x="231974" y="464185"/>
                          <a:pt x="203262" y="775237"/>
                          <a:pt x="203262" y="775237"/>
                        </a:cubicBezTo>
                        <a:cubicBezTo>
                          <a:pt x="203262" y="775237"/>
                          <a:pt x="203262" y="780023"/>
                          <a:pt x="198476" y="780023"/>
                        </a:cubicBezTo>
                        <a:cubicBezTo>
                          <a:pt x="198476" y="780023"/>
                          <a:pt x="193691" y="780023"/>
                          <a:pt x="193691" y="780023"/>
                        </a:cubicBezTo>
                        <a:cubicBezTo>
                          <a:pt x="188905" y="780023"/>
                          <a:pt x="131480" y="736954"/>
                          <a:pt x="78841" y="669958"/>
                        </a:cubicBezTo>
                        <a:cubicBezTo>
                          <a:pt x="7060" y="579035"/>
                          <a:pt x="-16868" y="483327"/>
                          <a:pt x="11845" y="387619"/>
                        </a:cubicBezTo>
                        <a:cubicBezTo>
                          <a:pt x="69270" y="177060"/>
                          <a:pt x="298970" y="100494"/>
                          <a:pt x="404249" y="95708"/>
                        </a:cubicBezTo>
                        <a:cubicBezTo>
                          <a:pt x="370751" y="62210"/>
                          <a:pt x="370751" y="4785"/>
                          <a:pt x="370751" y="4785"/>
                        </a:cubicBezTo>
                        <a:cubicBezTo>
                          <a:pt x="370751" y="0"/>
                          <a:pt x="370751" y="0"/>
                          <a:pt x="375537" y="0"/>
                        </a:cubicBezTo>
                        <a:cubicBezTo>
                          <a:pt x="380322" y="0"/>
                          <a:pt x="380322" y="0"/>
                          <a:pt x="385107" y="4785"/>
                        </a:cubicBezTo>
                        <a:cubicBezTo>
                          <a:pt x="385107" y="4785"/>
                          <a:pt x="404249" y="33498"/>
                          <a:pt x="476030" y="52640"/>
                        </a:cubicBezTo>
                        <a:cubicBezTo>
                          <a:pt x="543026" y="71781"/>
                          <a:pt x="633949" y="76567"/>
                          <a:pt x="748799" y="66996"/>
                        </a:cubicBezTo>
                        <a:cubicBezTo>
                          <a:pt x="873220" y="57425"/>
                          <a:pt x="997641" y="66996"/>
                          <a:pt x="1107706" y="95708"/>
                        </a:cubicBezTo>
                        <a:cubicBezTo>
                          <a:pt x="1251268" y="133992"/>
                          <a:pt x="1356547" y="200987"/>
                          <a:pt x="1404401" y="282340"/>
                        </a:cubicBezTo>
                        <a:lnTo>
                          <a:pt x="1423543" y="239271"/>
                        </a:lnTo>
                        <a:cubicBezTo>
                          <a:pt x="1423543" y="239271"/>
                          <a:pt x="1428328" y="234485"/>
                          <a:pt x="1428328" y="234485"/>
                        </a:cubicBezTo>
                        <a:cubicBezTo>
                          <a:pt x="1428328" y="234485"/>
                          <a:pt x="1433114" y="234485"/>
                          <a:pt x="1433114" y="234485"/>
                        </a:cubicBezTo>
                        <a:cubicBezTo>
                          <a:pt x="1433114" y="234485"/>
                          <a:pt x="1471397" y="282340"/>
                          <a:pt x="1461826" y="344550"/>
                        </a:cubicBezTo>
                        <a:cubicBezTo>
                          <a:pt x="1480968" y="344550"/>
                          <a:pt x="1495324" y="349335"/>
                          <a:pt x="1509680" y="354121"/>
                        </a:cubicBezTo>
                        <a:cubicBezTo>
                          <a:pt x="1562320" y="368477"/>
                          <a:pt x="1576677" y="392404"/>
                          <a:pt x="1576677" y="392404"/>
                        </a:cubicBezTo>
                        <a:cubicBezTo>
                          <a:pt x="1576677" y="392404"/>
                          <a:pt x="1576677" y="397190"/>
                          <a:pt x="1576677" y="397190"/>
                        </a:cubicBezTo>
                        <a:cubicBezTo>
                          <a:pt x="1576677" y="397190"/>
                          <a:pt x="1576677" y="401975"/>
                          <a:pt x="1571891" y="401975"/>
                        </a:cubicBezTo>
                        <a:cubicBezTo>
                          <a:pt x="1557535" y="406760"/>
                          <a:pt x="1538393" y="416331"/>
                          <a:pt x="1533608" y="421117"/>
                        </a:cubicBezTo>
                        <a:cubicBezTo>
                          <a:pt x="1571891" y="468971"/>
                          <a:pt x="1648458" y="602962"/>
                          <a:pt x="1672385" y="660387"/>
                        </a:cubicBezTo>
                        <a:cubicBezTo>
                          <a:pt x="1753737" y="847019"/>
                          <a:pt x="1729810" y="1076719"/>
                          <a:pt x="1605389" y="1296848"/>
                        </a:cubicBezTo>
                        <a:cubicBezTo>
                          <a:pt x="1485753" y="1488264"/>
                          <a:pt x="1232126" y="1612685"/>
                          <a:pt x="1016783" y="1583973"/>
                        </a:cubicBezTo>
                        <a:cubicBezTo>
                          <a:pt x="1016783" y="1583973"/>
                          <a:pt x="1016783" y="1583973"/>
                          <a:pt x="1016783" y="1583973"/>
                        </a:cubicBezTo>
                        <a:cubicBezTo>
                          <a:pt x="1016783" y="1583973"/>
                          <a:pt x="1016783" y="1583973"/>
                          <a:pt x="1016783" y="1583973"/>
                        </a:cubicBezTo>
                        <a:close/>
                        <a:moveTo>
                          <a:pt x="1500110" y="368477"/>
                        </a:moveTo>
                        <a:cubicBezTo>
                          <a:pt x="1485753" y="363692"/>
                          <a:pt x="1466612" y="363692"/>
                          <a:pt x="1447470" y="358906"/>
                        </a:cubicBezTo>
                        <a:cubicBezTo>
                          <a:pt x="1447470" y="358906"/>
                          <a:pt x="1442685" y="358906"/>
                          <a:pt x="1442685" y="354121"/>
                        </a:cubicBezTo>
                        <a:cubicBezTo>
                          <a:pt x="1442685" y="354121"/>
                          <a:pt x="1442685" y="349335"/>
                          <a:pt x="1442685" y="349335"/>
                        </a:cubicBezTo>
                        <a:cubicBezTo>
                          <a:pt x="1452256" y="306267"/>
                          <a:pt x="1433114" y="267983"/>
                          <a:pt x="1423543" y="248842"/>
                        </a:cubicBezTo>
                        <a:lnTo>
                          <a:pt x="1404401" y="291910"/>
                        </a:lnTo>
                        <a:cubicBezTo>
                          <a:pt x="1404401" y="291910"/>
                          <a:pt x="1399616" y="296696"/>
                          <a:pt x="1399616" y="296696"/>
                        </a:cubicBezTo>
                        <a:cubicBezTo>
                          <a:pt x="1394831" y="296696"/>
                          <a:pt x="1394831" y="296696"/>
                          <a:pt x="1394831" y="291910"/>
                        </a:cubicBezTo>
                        <a:cubicBezTo>
                          <a:pt x="1346977" y="205773"/>
                          <a:pt x="1241697" y="133992"/>
                          <a:pt x="1098135" y="100494"/>
                        </a:cubicBezTo>
                        <a:cubicBezTo>
                          <a:pt x="992856" y="71781"/>
                          <a:pt x="868435" y="62210"/>
                          <a:pt x="744014" y="71781"/>
                        </a:cubicBezTo>
                        <a:cubicBezTo>
                          <a:pt x="629164" y="81352"/>
                          <a:pt x="538241" y="76567"/>
                          <a:pt x="466460" y="57425"/>
                        </a:cubicBezTo>
                        <a:cubicBezTo>
                          <a:pt x="423391" y="43069"/>
                          <a:pt x="394678" y="28712"/>
                          <a:pt x="380322" y="19142"/>
                        </a:cubicBezTo>
                        <a:cubicBezTo>
                          <a:pt x="385107" y="43069"/>
                          <a:pt x="389893" y="76567"/>
                          <a:pt x="423391" y="95708"/>
                        </a:cubicBezTo>
                        <a:cubicBezTo>
                          <a:pt x="428176" y="95708"/>
                          <a:pt x="428176" y="100494"/>
                          <a:pt x="428176" y="105279"/>
                        </a:cubicBezTo>
                        <a:cubicBezTo>
                          <a:pt x="428176" y="110065"/>
                          <a:pt x="423391" y="110065"/>
                          <a:pt x="423391" y="110065"/>
                        </a:cubicBezTo>
                        <a:cubicBezTo>
                          <a:pt x="332468" y="100494"/>
                          <a:pt x="83626" y="172275"/>
                          <a:pt x="21416" y="392404"/>
                        </a:cubicBezTo>
                        <a:cubicBezTo>
                          <a:pt x="-2511" y="483327"/>
                          <a:pt x="16630" y="574250"/>
                          <a:pt x="88412" y="665173"/>
                        </a:cubicBezTo>
                        <a:cubicBezTo>
                          <a:pt x="126695" y="717812"/>
                          <a:pt x="174549" y="751310"/>
                          <a:pt x="193691" y="765667"/>
                        </a:cubicBezTo>
                        <a:cubicBezTo>
                          <a:pt x="203262" y="708242"/>
                          <a:pt x="251116" y="435473"/>
                          <a:pt x="490387" y="411546"/>
                        </a:cubicBezTo>
                        <a:cubicBezTo>
                          <a:pt x="495172" y="411546"/>
                          <a:pt x="495172" y="411546"/>
                          <a:pt x="495172" y="416331"/>
                        </a:cubicBezTo>
                        <a:cubicBezTo>
                          <a:pt x="495172" y="416331"/>
                          <a:pt x="495172" y="421117"/>
                          <a:pt x="495172" y="425902"/>
                        </a:cubicBezTo>
                        <a:cubicBezTo>
                          <a:pt x="447318" y="478542"/>
                          <a:pt x="447318" y="526396"/>
                          <a:pt x="452103" y="545537"/>
                        </a:cubicBezTo>
                        <a:cubicBezTo>
                          <a:pt x="466460" y="531181"/>
                          <a:pt x="504743" y="497683"/>
                          <a:pt x="562168" y="473756"/>
                        </a:cubicBezTo>
                        <a:cubicBezTo>
                          <a:pt x="633949" y="440258"/>
                          <a:pt x="748799" y="406760"/>
                          <a:pt x="901933" y="435473"/>
                        </a:cubicBezTo>
                        <a:cubicBezTo>
                          <a:pt x="901933" y="435473"/>
                          <a:pt x="906718" y="435473"/>
                          <a:pt x="906718" y="440258"/>
                        </a:cubicBezTo>
                        <a:cubicBezTo>
                          <a:pt x="906718" y="440258"/>
                          <a:pt x="906718" y="445044"/>
                          <a:pt x="906718" y="445044"/>
                        </a:cubicBezTo>
                        <a:cubicBezTo>
                          <a:pt x="849293" y="507254"/>
                          <a:pt x="815795" y="535967"/>
                          <a:pt x="801439" y="550323"/>
                        </a:cubicBezTo>
                        <a:cubicBezTo>
                          <a:pt x="849293" y="559894"/>
                          <a:pt x="1011997" y="583821"/>
                          <a:pt x="1165131" y="454615"/>
                        </a:cubicBezTo>
                        <a:cubicBezTo>
                          <a:pt x="1165131" y="454615"/>
                          <a:pt x="1169916" y="454615"/>
                          <a:pt x="1169916" y="454615"/>
                        </a:cubicBezTo>
                        <a:cubicBezTo>
                          <a:pt x="1169916" y="454615"/>
                          <a:pt x="1174701" y="454615"/>
                          <a:pt x="1174701" y="459400"/>
                        </a:cubicBezTo>
                        <a:cubicBezTo>
                          <a:pt x="1212985" y="588606"/>
                          <a:pt x="1165131" y="650817"/>
                          <a:pt x="1141203" y="674744"/>
                        </a:cubicBezTo>
                        <a:cubicBezTo>
                          <a:pt x="1169916" y="674744"/>
                          <a:pt x="1236912" y="669958"/>
                          <a:pt x="1303908" y="574250"/>
                        </a:cubicBezTo>
                        <a:cubicBezTo>
                          <a:pt x="1303908" y="574250"/>
                          <a:pt x="1308693" y="569465"/>
                          <a:pt x="1308693" y="569465"/>
                        </a:cubicBezTo>
                        <a:cubicBezTo>
                          <a:pt x="1308693" y="569465"/>
                          <a:pt x="1313478" y="569465"/>
                          <a:pt x="1313478" y="574250"/>
                        </a:cubicBezTo>
                        <a:cubicBezTo>
                          <a:pt x="1423543" y="732169"/>
                          <a:pt x="1385260" y="985796"/>
                          <a:pt x="1356547" y="1115002"/>
                        </a:cubicBezTo>
                        <a:cubicBezTo>
                          <a:pt x="1394831" y="1071933"/>
                          <a:pt x="1442685" y="1062362"/>
                          <a:pt x="1476183" y="1071933"/>
                        </a:cubicBezTo>
                        <a:cubicBezTo>
                          <a:pt x="1509680" y="1081504"/>
                          <a:pt x="1547964" y="1119787"/>
                          <a:pt x="1533608" y="1191569"/>
                        </a:cubicBezTo>
                        <a:cubicBezTo>
                          <a:pt x="1524037" y="1248994"/>
                          <a:pt x="1490539" y="1296848"/>
                          <a:pt x="1447470" y="1325560"/>
                        </a:cubicBezTo>
                        <a:cubicBezTo>
                          <a:pt x="1413972" y="1344702"/>
                          <a:pt x="1375689" y="1354273"/>
                          <a:pt x="1346977" y="1344702"/>
                        </a:cubicBezTo>
                        <a:cubicBezTo>
                          <a:pt x="1337405" y="1344702"/>
                          <a:pt x="1332620" y="1339916"/>
                          <a:pt x="1323049" y="1335131"/>
                        </a:cubicBezTo>
                        <a:cubicBezTo>
                          <a:pt x="1260839" y="1430839"/>
                          <a:pt x="1141203" y="1526548"/>
                          <a:pt x="1045495" y="1574402"/>
                        </a:cubicBezTo>
                        <a:cubicBezTo>
                          <a:pt x="1246482" y="1588758"/>
                          <a:pt x="1485753" y="1464337"/>
                          <a:pt x="1586247" y="1292062"/>
                        </a:cubicBezTo>
                        <a:cubicBezTo>
                          <a:pt x="1710668" y="1076719"/>
                          <a:pt x="1734595" y="847019"/>
                          <a:pt x="1653243" y="665173"/>
                        </a:cubicBezTo>
                        <a:cubicBezTo>
                          <a:pt x="1629316" y="607748"/>
                          <a:pt x="1547964" y="468971"/>
                          <a:pt x="1509680" y="425902"/>
                        </a:cubicBezTo>
                        <a:cubicBezTo>
                          <a:pt x="1509680" y="425902"/>
                          <a:pt x="1504895" y="421117"/>
                          <a:pt x="1509680" y="416331"/>
                        </a:cubicBezTo>
                        <a:cubicBezTo>
                          <a:pt x="1509680" y="411546"/>
                          <a:pt x="1524037" y="401975"/>
                          <a:pt x="1552750" y="392404"/>
                        </a:cubicBezTo>
                        <a:cubicBezTo>
                          <a:pt x="1543178" y="387619"/>
                          <a:pt x="1528823" y="378048"/>
                          <a:pt x="1500110" y="368477"/>
                        </a:cubicBezTo>
                        <a:close/>
                      </a:path>
                    </a:pathLst>
                  </a:custGeom>
                  <a:solidFill>
                    <a:srgbClr val="B3351C"/>
                  </a:solidFill>
                  <a:ln w="47824" cap="flat">
                    <a:noFill/>
                    <a:prstDash val="solid"/>
                    <a:miter/>
                  </a:ln>
                </p:spPr>
                <p:txBody>
                  <a:bodyPr rtlCol="0" anchor="ctr"/>
                  <a:lstStyle/>
                  <a:p>
                    <a:endParaRPr lang="en-US"/>
                  </a:p>
                </p:txBody>
              </p:sp>
            </p:grpSp>
            <p:sp>
              <p:nvSpPr>
                <p:cNvPr id="150" name="Freeform: Shape 149">
                  <a:extLst>
                    <a:ext uri="{FF2B5EF4-FFF2-40B4-BE49-F238E27FC236}">
                      <a16:creationId xmlns:a16="http://schemas.microsoft.com/office/drawing/2014/main" xmlns="" id="{6E3D6434-E8FF-4C0F-9E5A-9B503D2500D5}"/>
                    </a:ext>
                  </a:extLst>
                </p:cNvPr>
                <p:cNvSpPr/>
                <p:nvPr/>
              </p:nvSpPr>
              <p:spPr>
                <a:xfrm>
                  <a:off x="8028417" y="5965674"/>
                  <a:ext cx="1699367" cy="1573614"/>
                </a:xfrm>
                <a:custGeom>
                  <a:avLst/>
                  <a:gdLst>
                    <a:gd name="connsiteX0" fmla="*/ 10151 w 1699367"/>
                    <a:gd name="connsiteY0" fmla="*/ 387619 h 1573614"/>
                    <a:gd name="connsiteX1" fmla="*/ 191997 w 1699367"/>
                    <a:gd name="connsiteY1" fmla="*/ 770452 h 1573614"/>
                    <a:gd name="connsiteX2" fmla="*/ 483908 w 1699367"/>
                    <a:gd name="connsiteY2" fmla="*/ 411546 h 1573614"/>
                    <a:gd name="connsiteX3" fmla="*/ 440839 w 1699367"/>
                    <a:gd name="connsiteY3" fmla="*/ 550323 h 1573614"/>
                    <a:gd name="connsiteX4" fmla="*/ 890668 w 1699367"/>
                    <a:gd name="connsiteY4" fmla="*/ 430688 h 1573614"/>
                    <a:gd name="connsiteX5" fmla="*/ 775818 w 1699367"/>
                    <a:gd name="connsiteY5" fmla="*/ 545537 h 1573614"/>
                    <a:gd name="connsiteX6" fmla="*/ 1158652 w 1699367"/>
                    <a:gd name="connsiteY6" fmla="*/ 454615 h 1573614"/>
                    <a:gd name="connsiteX7" fmla="*/ 1115583 w 1699367"/>
                    <a:gd name="connsiteY7" fmla="*/ 669958 h 1573614"/>
                    <a:gd name="connsiteX8" fmla="*/ 1297429 w 1699367"/>
                    <a:gd name="connsiteY8" fmla="*/ 569465 h 1573614"/>
                    <a:gd name="connsiteX9" fmla="*/ 1330927 w 1699367"/>
                    <a:gd name="connsiteY9" fmla="*/ 1134144 h 1573614"/>
                    <a:gd name="connsiteX10" fmla="*/ 1512773 w 1699367"/>
                    <a:gd name="connsiteY10" fmla="*/ 1177212 h 1573614"/>
                    <a:gd name="connsiteX11" fmla="*/ 1306999 w 1699367"/>
                    <a:gd name="connsiteY11" fmla="*/ 1311204 h 1573614"/>
                    <a:gd name="connsiteX12" fmla="*/ 1015089 w 1699367"/>
                    <a:gd name="connsiteY12" fmla="*/ 1569617 h 1573614"/>
                    <a:gd name="connsiteX13" fmla="*/ 1584554 w 1699367"/>
                    <a:gd name="connsiteY13" fmla="*/ 1287277 h 1573614"/>
                    <a:gd name="connsiteX14" fmla="*/ 1651549 w 1699367"/>
                    <a:gd name="connsiteY14" fmla="*/ 655602 h 1573614"/>
                    <a:gd name="connsiteX15" fmla="*/ 1507987 w 1699367"/>
                    <a:gd name="connsiteY15" fmla="*/ 416331 h 1573614"/>
                    <a:gd name="connsiteX16" fmla="*/ 1555841 w 1699367"/>
                    <a:gd name="connsiteY16" fmla="*/ 392404 h 1573614"/>
                    <a:gd name="connsiteX17" fmla="*/ 1440991 w 1699367"/>
                    <a:gd name="connsiteY17" fmla="*/ 349335 h 1573614"/>
                    <a:gd name="connsiteX18" fmla="*/ 1412278 w 1699367"/>
                    <a:gd name="connsiteY18" fmla="*/ 234485 h 1573614"/>
                    <a:gd name="connsiteX19" fmla="*/ 1393137 w 1699367"/>
                    <a:gd name="connsiteY19" fmla="*/ 287125 h 1573614"/>
                    <a:gd name="connsiteX20" fmla="*/ 732749 w 1699367"/>
                    <a:gd name="connsiteY20" fmla="*/ 62210 h 1573614"/>
                    <a:gd name="connsiteX21" fmla="*/ 364272 w 1699367"/>
                    <a:gd name="connsiteY21" fmla="*/ 0 h 1573614"/>
                    <a:gd name="connsiteX22" fmla="*/ 412126 w 1699367"/>
                    <a:gd name="connsiteY22" fmla="*/ 100494 h 1573614"/>
                    <a:gd name="connsiteX23" fmla="*/ 10151 w 1699367"/>
                    <a:gd name="connsiteY23" fmla="*/ 387619 h 1573614"/>
                    <a:gd name="connsiteX24" fmla="*/ 163285 w 1699367"/>
                    <a:gd name="connsiteY24" fmla="*/ 320623 h 1573614"/>
                    <a:gd name="connsiteX25" fmla="*/ 397770 w 1699367"/>
                    <a:gd name="connsiteY25" fmla="*/ 133992 h 1573614"/>
                    <a:gd name="connsiteX26" fmla="*/ 584401 w 1699367"/>
                    <a:gd name="connsiteY26" fmla="*/ 119635 h 1573614"/>
                    <a:gd name="connsiteX27" fmla="*/ 555689 w 1699367"/>
                    <a:gd name="connsiteY27" fmla="*/ 90923 h 1573614"/>
                    <a:gd name="connsiteX28" fmla="*/ 560474 w 1699367"/>
                    <a:gd name="connsiteY28" fmla="*/ 81352 h 1573614"/>
                    <a:gd name="connsiteX29" fmla="*/ 828458 w 1699367"/>
                    <a:gd name="connsiteY29" fmla="*/ 90923 h 1573614"/>
                    <a:gd name="connsiteX30" fmla="*/ 1072514 w 1699367"/>
                    <a:gd name="connsiteY30" fmla="*/ 114850 h 1573614"/>
                    <a:gd name="connsiteX31" fmla="*/ 1397922 w 1699367"/>
                    <a:gd name="connsiteY31" fmla="*/ 325408 h 1573614"/>
                    <a:gd name="connsiteX32" fmla="*/ 1397922 w 1699367"/>
                    <a:gd name="connsiteY32" fmla="*/ 334979 h 1573614"/>
                    <a:gd name="connsiteX33" fmla="*/ 1306999 w 1699367"/>
                    <a:gd name="connsiteY33" fmla="*/ 253627 h 1573614"/>
                    <a:gd name="connsiteX34" fmla="*/ 1306999 w 1699367"/>
                    <a:gd name="connsiteY34" fmla="*/ 263198 h 1573614"/>
                    <a:gd name="connsiteX35" fmla="*/ 1383566 w 1699367"/>
                    <a:gd name="connsiteY35" fmla="*/ 368477 h 1573614"/>
                    <a:gd name="connsiteX36" fmla="*/ 1302214 w 1699367"/>
                    <a:gd name="connsiteY36" fmla="*/ 306267 h 1573614"/>
                    <a:gd name="connsiteX37" fmla="*/ 1350068 w 1699367"/>
                    <a:gd name="connsiteY37" fmla="*/ 363692 h 1573614"/>
                    <a:gd name="connsiteX38" fmla="*/ 1345283 w 1699367"/>
                    <a:gd name="connsiteY38" fmla="*/ 363692 h 1573614"/>
                    <a:gd name="connsiteX39" fmla="*/ 1292643 w 1699367"/>
                    <a:gd name="connsiteY39" fmla="*/ 358906 h 1573614"/>
                    <a:gd name="connsiteX40" fmla="*/ 1292643 w 1699367"/>
                    <a:gd name="connsiteY40" fmla="*/ 363692 h 1573614"/>
                    <a:gd name="connsiteX41" fmla="*/ 1340497 w 1699367"/>
                    <a:gd name="connsiteY41" fmla="*/ 387619 h 1573614"/>
                    <a:gd name="connsiteX42" fmla="*/ 1364424 w 1699367"/>
                    <a:gd name="connsiteY42" fmla="*/ 406760 h 1573614"/>
                    <a:gd name="connsiteX43" fmla="*/ 1383566 w 1699367"/>
                    <a:gd name="connsiteY43" fmla="*/ 445044 h 1573614"/>
                    <a:gd name="connsiteX44" fmla="*/ 1393137 w 1699367"/>
                    <a:gd name="connsiteY44" fmla="*/ 516825 h 1573614"/>
                    <a:gd name="connsiteX45" fmla="*/ 1397922 w 1699367"/>
                    <a:gd name="connsiteY45" fmla="*/ 521610 h 1573614"/>
                    <a:gd name="connsiteX46" fmla="*/ 1407493 w 1699367"/>
                    <a:gd name="connsiteY46" fmla="*/ 454615 h 1573614"/>
                    <a:gd name="connsiteX47" fmla="*/ 1488845 w 1699367"/>
                    <a:gd name="connsiteY47" fmla="*/ 531181 h 1573614"/>
                    <a:gd name="connsiteX48" fmla="*/ 1412278 w 1699367"/>
                    <a:gd name="connsiteY48" fmla="*/ 416331 h 1573614"/>
                    <a:gd name="connsiteX49" fmla="*/ 1527129 w 1699367"/>
                    <a:gd name="connsiteY49" fmla="*/ 502469 h 1573614"/>
                    <a:gd name="connsiteX50" fmla="*/ 1622837 w 1699367"/>
                    <a:gd name="connsiteY50" fmla="*/ 717812 h 1573614"/>
                    <a:gd name="connsiteX51" fmla="*/ 1555841 w 1699367"/>
                    <a:gd name="connsiteY51" fmla="*/ 1215496 h 1573614"/>
                    <a:gd name="connsiteX52" fmla="*/ 1546270 w 1699367"/>
                    <a:gd name="connsiteY52" fmla="*/ 1205925 h 1573614"/>
                    <a:gd name="connsiteX53" fmla="*/ 1565412 w 1699367"/>
                    <a:gd name="connsiteY53" fmla="*/ 923585 h 1573614"/>
                    <a:gd name="connsiteX54" fmla="*/ 1507987 w 1699367"/>
                    <a:gd name="connsiteY54" fmla="*/ 1033650 h 1573614"/>
                    <a:gd name="connsiteX55" fmla="*/ 1527129 w 1699367"/>
                    <a:gd name="connsiteY55" fmla="*/ 861375 h 1573614"/>
                    <a:gd name="connsiteX56" fmla="*/ 1493631 w 1699367"/>
                    <a:gd name="connsiteY56" fmla="*/ 736954 h 1573614"/>
                    <a:gd name="connsiteX57" fmla="*/ 1417064 w 1699367"/>
                    <a:gd name="connsiteY57" fmla="*/ 995367 h 1573614"/>
                    <a:gd name="connsiteX58" fmla="*/ 1407493 w 1699367"/>
                    <a:gd name="connsiteY58" fmla="*/ 655602 h 1573614"/>
                    <a:gd name="connsiteX59" fmla="*/ 1283072 w 1699367"/>
                    <a:gd name="connsiteY59" fmla="*/ 440258 h 1573614"/>
                    <a:gd name="connsiteX60" fmla="*/ 1201720 w 1699367"/>
                    <a:gd name="connsiteY60" fmla="*/ 631675 h 1573614"/>
                    <a:gd name="connsiteX61" fmla="*/ 1158652 w 1699367"/>
                    <a:gd name="connsiteY61" fmla="*/ 392404 h 1573614"/>
                    <a:gd name="connsiteX62" fmla="*/ 895454 w 1699367"/>
                    <a:gd name="connsiteY62" fmla="*/ 516825 h 1573614"/>
                    <a:gd name="connsiteX63" fmla="*/ 991162 w 1699367"/>
                    <a:gd name="connsiteY63" fmla="*/ 378048 h 1573614"/>
                    <a:gd name="connsiteX64" fmla="*/ 881097 w 1699367"/>
                    <a:gd name="connsiteY64" fmla="*/ 401975 h 1573614"/>
                    <a:gd name="connsiteX65" fmla="*/ 742320 w 1699367"/>
                    <a:gd name="connsiteY65" fmla="*/ 387619 h 1573614"/>
                    <a:gd name="connsiteX66" fmla="*/ 483908 w 1699367"/>
                    <a:gd name="connsiteY66" fmla="*/ 459400 h 1573614"/>
                    <a:gd name="connsiteX67" fmla="*/ 584401 w 1699367"/>
                    <a:gd name="connsiteY67" fmla="*/ 334979 h 1573614"/>
                    <a:gd name="connsiteX68" fmla="*/ 555689 w 1699367"/>
                    <a:gd name="connsiteY68" fmla="*/ 330194 h 1573614"/>
                    <a:gd name="connsiteX69" fmla="*/ 555689 w 1699367"/>
                    <a:gd name="connsiteY69" fmla="*/ 330194 h 1573614"/>
                    <a:gd name="connsiteX70" fmla="*/ 526976 w 1699367"/>
                    <a:gd name="connsiteY70" fmla="*/ 330194 h 1573614"/>
                    <a:gd name="connsiteX71" fmla="*/ 526976 w 1699367"/>
                    <a:gd name="connsiteY71" fmla="*/ 330194 h 1573614"/>
                    <a:gd name="connsiteX72" fmla="*/ 220710 w 1699367"/>
                    <a:gd name="connsiteY72" fmla="*/ 507254 h 1573614"/>
                    <a:gd name="connsiteX73" fmla="*/ 503049 w 1699367"/>
                    <a:gd name="connsiteY73" fmla="*/ 224915 h 1573614"/>
                    <a:gd name="connsiteX74" fmla="*/ 163285 w 1699367"/>
                    <a:gd name="connsiteY74" fmla="*/ 320623 h 157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1699367" h="1573614">
                      <a:moveTo>
                        <a:pt x="10151" y="387619"/>
                      </a:moveTo>
                      <a:cubicBezTo>
                        <a:pt x="-52059" y="612533"/>
                        <a:pt x="191997" y="770452"/>
                        <a:pt x="191997" y="770452"/>
                      </a:cubicBezTo>
                      <a:cubicBezTo>
                        <a:pt x="191997" y="770452"/>
                        <a:pt x="215924" y="440258"/>
                        <a:pt x="483908" y="411546"/>
                      </a:cubicBezTo>
                      <a:cubicBezTo>
                        <a:pt x="416912" y="488112"/>
                        <a:pt x="440839" y="550323"/>
                        <a:pt x="440839" y="550323"/>
                      </a:cubicBezTo>
                      <a:cubicBezTo>
                        <a:pt x="440839" y="550323"/>
                        <a:pt x="598757" y="373262"/>
                        <a:pt x="890668" y="430688"/>
                      </a:cubicBezTo>
                      <a:cubicBezTo>
                        <a:pt x="809316" y="521610"/>
                        <a:pt x="775818" y="545537"/>
                        <a:pt x="775818" y="545537"/>
                      </a:cubicBezTo>
                      <a:cubicBezTo>
                        <a:pt x="775818" y="545537"/>
                        <a:pt x="976806" y="602962"/>
                        <a:pt x="1158652" y="454615"/>
                      </a:cubicBezTo>
                      <a:cubicBezTo>
                        <a:pt x="1206506" y="612533"/>
                        <a:pt x="1115583" y="669958"/>
                        <a:pt x="1115583" y="669958"/>
                      </a:cubicBezTo>
                      <a:cubicBezTo>
                        <a:pt x="1115583" y="669958"/>
                        <a:pt x="1206506" y="698671"/>
                        <a:pt x="1297429" y="569465"/>
                      </a:cubicBezTo>
                      <a:cubicBezTo>
                        <a:pt x="1407493" y="727383"/>
                        <a:pt x="1369210" y="985796"/>
                        <a:pt x="1330927" y="1134144"/>
                      </a:cubicBezTo>
                      <a:cubicBezTo>
                        <a:pt x="1397922" y="1024079"/>
                        <a:pt x="1536700" y="1043221"/>
                        <a:pt x="1512773" y="1177212"/>
                      </a:cubicBezTo>
                      <a:cubicBezTo>
                        <a:pt x="1488845" y="1311204"/>
                        <a:pt x="1364424" y="1354273"/>
                        <a:pt x="1306999" y="1311204"/>
                      </a:cubicBezTo>
                      <a:cubicBezTo>
                        <a:pt x="1254360" y="1416483"/>
                        <a:pt x="1120368" y="1526548"/>
                        <a:pt x="1015089" y="1569617"/>
                      </a:cubicBezTo>
                      <a:cubicBezTo>
                        <a:pt x="1225647" y="1598329"/>
                        <a:pt x="1479274" y="1469123"/>
                        <a:pt x="1584554" y="1287277"/>
                      </a:cubicBezTo>
                      <a:cubicBezTo>
                        <a:pt x="1694619" y="1091075"/>
                        <a:pt x="1742473" y="856590"/>
                        <a:pt x="1651549" y="655602"/>
                      </a:cubicBezTo>
                      <a:cubicBezTo>
                        <a:pt x="1627622" y="598177"/>
                        <a:pt x="1546270" y="459400"/>
                        <a:pt x="1507987" y="416331"/>
                      </a:cubicBezTo>
                      <a:cubicBezTo>
                        <a:pt x="1503201" y="411546"/>
                        <a:pt x="1555841" y="392404"/>
                        <a:pt x="1555841" y="392404"/>
                      </a:cubicBezTo>
                      <a:cubicBezTo>
                        <a:pt x="1555841" y="392404"/>
                        <a:pt x="1531914" y="354121"/>
                        <a:pt x="1440991" y="349335"/>
                      </a:cubicBezTo>
                      <a:cubicBezTo>
                        <a:pt x="1455347" y="287125"/>
                        <a:pt x="1412278" y="234485"/>
                        <a:pt x="1412278" y="234485"/>
                      </a:cubicBezTo>
                      <a:lnTo>
                        <a:pt x="1393137" y="287125"/>
                      </a:lnTo>
                      <a:cubicBezTo>
                        <a:pt x="1297429" y="143563"/>
                        <a:pt x="1034231" y="38283"/>
                        <a:pt x="732749" y="62210"/>
                      </a:cubicBezTo>
                      <a:cubicBezTo>
                        <a:pt x="421697" y="86138"/>
                        <a:pt x="364272" y="0"/>
                        <a:pt x="364272" y="0"/>
                      </a:cubicBezTo>
                      <a:cubicBezTo>
                        <a:pt x="364272" y="0"/>
                        <a:pt x="359487" y="71781"/>
                        <a:pt x="412126" y="100494"/>
                      </a:cubicBezTo>
                      <a:cubicBezTo>
                        <a:pt x="335559" y="90923"/>
                        <a:pt x="72361" y="162704"/>
                        <a:pt x="10151" y="387619"/>
                      </a:cubicBezTo>
                      <a:close/>
                      <a:moveTo>
                        <a:pt x="163285" y="320623"/>
                      </a:moveTo>
                      <a:cubicBezTo>
                        <a:pt x="191997" y="205773"/>
                        <a:pt x="292491" y="157919"/>
                        <a:pt x="397770" y="133992"/>
                      </a:cubicBezTo>
                      <a:cubicBezTo>
                        <a:pt x="459981" y="119635"/>
                        <a:pt x="522191" y="110065"/>
                        <a:pt x="584401" y="119635"/>
                      </a:cubicBezTo>
                      <a:cubicBezTo>
                        <a:pt x="574830" y="110065"/>
                        <a:pt x="565260" y="100494"/>
                        <a:pt x="555689" y="90923"/>
                      </a:cubicBezTo>
                      <a:cubicBezTo>
                        <a:pt x="550903" y="86138"/>
                        <a:pt x="550903" y="81352"/>
                        <a:pt x="560474" y="81352"/>
                      </a:cubicBezTo>
                      <a:cubicBezTo>
                        <a:pt x="646612" y="100494"/>
                        <a:pt x="737535" y="90923"/>
                        <a:pt x="828458" y="90923"/>
                      </a:cubicBezTo>
                      <a:cubicBezTo>
                        <a:pt x="909810" y="90923"/>
                        <a:pt x="991162" y="95708"/>
                        <a:pt x="1072514" y="114850"/>
                      </a:cubicBezTo>
                      <a:cubicBezTo>
                        <a:pt x="1196935" y="143563"/>
                        <a:pt x="1330927" y="215344"/>
                        <a:pt x="1397922" y="325408"/>
                      </a:cubicBezTo>
                      <a:cubicBezTo>
                        <a:pt x="1397922" y="330194"/>
                        <a:pt x="1397922" y="330194"/>
                        <a:pt x="1397922" y="334979"/>
                      </a:cubicBezTo>
                      <a:cubicBezTo>
                        <a:pt x="1378781" y="301481"/>
                        <a:pt x="1345283" y="263198"/>
                        <a:pt x="1306999" y="253627"/>
                      </a:cubicBezTo>
                      <a:cubicBezTo>
                        <a:pt x="1302214" y="253627"/>
                        <a:pt x="1302214" y="258412"/>
                        <a:pt x="1306999" y="263198"/>
                      </a:cubicBezTo>
                      <a:cubicBezTo>
                        <a:pt x="1335712" y="296696"/>
                        <a:pt x="1373995" y="325408"/>
                        <a:pt x="1383566" y="368477"/>
                      </a:cubicBezTo>
                      <a:cubicBezTo>
                        <a:pt x="1364424" y="339765"/>
                        <a:pt x="1335712" y="315837"/>
                        <a:pt x="1302214" y="306267"/>
                      </a:cubicBezTo>
                      <a:cubicBezTo>
                        <a:pt x="1321356" y="320623"/>
                        <a:pt x="1335712" y="339765"/>
                        <a:pt x="1350068" y="363692"/>
                      </a:cubicBezTo>
                      <a:cubicBezTo>
                        <a:pt x="1350068" y="363692"/>
                        <a:pt x="1345283" y="363692"/>
                        <a:pt x="1345283" y="363692"/>
                      </a:cubicBezTo>
                      <a:cubicBezTo>
                        <a:pt x="1330927" y="358906"/>
                        <a:pt x="1306999" y="349335"/>
                        <a:pt x="1292643" y="358906"/>
                      </a:cubicBezTo>
                      <a:cubicBezTo>
                        <a:pt x="1287858" y="358906"/>
                        <a:pt x="1292643" y="363692"/>
                        <a:pt x="1292643" y="363692"/>
                      </a:cubicBezTo>
                      <a:cubicBezTo>
                        <a:pt x="1306999" y="373262"/>
                        <a:pt x="1326141" y="378048"/>
                        <a:pt x="1340497" y="387619"/>
                      </a:cubicBezTo>
                      <a:cubicBezTo>
                        <a:pt x="1350068" y="392404"/>
                        <a:pt x="1354854" y="397190"/>
                        <a:pt x="1364424" y="406760"/>
                      </a:cubicBezTo>
                      <a:cubicBezTo>
                        <a:pt x="1373995" y="416331"/>
                        <a:pt x="1378781" y="430688"/>
                        <a:pt x="1383566" y="445044"/>
                      </a:cubicBezTo>
                      <a:cubicBezTo>
                        <a:pt x="1388351" y="468971"/>
                        <a:pt x="1388351" y="492898"/>
                        <a:pt x="1393137" y="516825"/>
                      </a:cubicBezTo>
                      <a:cubicBezTo>
                        <a:pt x="1393137" y="516825"/>
                        <a:pt x="1397922" y="521610"/>
                        <a:pt x="1397922" y="521610"/>
                      </a:cubicBezTo>
                      <a:cubicBezTo>
                        <a:pt x="1402708" y="502469"/>
                        <a:pt x="1407493" y="478542"/>
                        <a:pt x="1407493" y="454615"/>
                      </a:cubicBezTo>
                      <a:cubicBezTo>
                        <a:pt x="1431420" y="478542"/>
                        <a:pt x="1488845" y="535967"/>
                        <a:pt x="1488845" y="531181"/>
                      </a:cubicBezTo>
                      <a:cubicBezTo>
                        <a:pt x="1493631" y="512040"/>
                        <a:pt x="1479274" y="454615"/>
                        <a:pt x="1412278" y="416331"/>
                      </a:cubicBezTo>
                      <a:cubicBezTo>
                        <a:pt x="1455347" y="416331"/>
                        <a:pt x="1488845" y="440258"/>
                        <a:pt x="1527129" y="502469"/>
                      </a:cubicBezTo>
                      <a:cubicBezTo>
                        <a:pt x="1574983" y="564679"/>
                        <a:pt x="1603695" y="641246"/>
                        <a:pt x="1622837" y="717812"/>
                      </a:cubicBezTo>
                      <a:cubicBezTo>
                        <a:pt x="1661120" y="880517"/>
                        <a:pt x="1641979" y="1067148"/>
                        <a:pt x="1555841" y="1215496"/>
                      </a:cubicBezTo>
                      <a:cubicBezTo>
                        <a:pt x="1551056" y="1220281"/>
                        <a:pt x="1546270" y="1210710"/>
                        <a:pt x="1546270" y="1205925"/>
                      </a:cubicBezTo>
                      <a:cubicBezTo>
                        <a:pt x="1584554" y="1115002"/>
                        <a:pt x="1589339" y="1019294"/>
                        <a:pt x="1565412" y="923585"/>
                      </a:cubicBezTo>
                      <a:cubicBezTo>
                        <a:pt x="1555841" y="961869"/>
                        <a:pt x="1536700" y="1000152"/>
                        <a:pt x="1507987" y="1033650"/>
                      </a:cubicBezTo>
                      <a:cubicBezTo>
                        <a:pt x="1503201" y="1038435"/>
                        <a:pt x="1541485" y="928371"/>
                        <a:pt x="1527129" y="861375"/>
                      </a:cubicBezTo>
                      <a:cubicBezTo>
                        <a:pt x="1517558" y="823092"/>
                        <a:pt x="1503201" y="780023"/>
                        <a:pt x="1493631" y="736954"/>
                      </a:cubicBezTo>
                      <a:cubicBezTo>
                        <a:pt x="1498416" y="827877"/>
                        <a:pt x="1479274" y="918800"/>
                        <a:pt x="1417064" y="995367"/>
                      </a:cubicBezTo>
                      <a:cubicBezTo>
                        <a:pt x="1412278" y="1000152"/>
                        <a:pt x="1440991" y="765667"/>
                        <a:pt x="1407493" y="655602"/>
                      </a:cubicBezTo>
                      <a:cubicBezTo>
                        <a:pt x="1383566" y="574250"/>
                        <a:pt x="1335712" y="502469"/>
                        <a:pt x="1283072" y="440258"/>
                      </a:cubicBezTo>
                      <a:cubicBezTo>
                        <a:pt x="1287858" y="512040"/>
                        <a:pt x="1259145" y="579035"/>
                        <a:pt x="1201720" y="631675"/>
                      </a:cubicBezTo>
                      <a:cubicBezTo>
                        <a:pt x="1196935" y="636460"/>
                        <a:pt x="1259145" y="488112"/>
                        <a:pt x="1158652" y="392404"/>
                      </a:cubicBezTo>
                      <a:cubicBezTo>
                        <a:pt x="1091656" y="468971"/>
                        <a:pt x="986377" y="526396"/>
                        <a:pt x="895454" y="516825"/>
                      </a:cubicBezTo>
                      <a:cubicBezTo>
                        <a:pt x="890668" y="516825"/>
                        <a:pt x="972020" y="430688"/>
                        <a:pt x="991162" y="378048"/>
                      </a:cubicBezTo>
                      <a:cubicBezTo>
                        <a:pt x="957664" y="392404"/>
                        <a:pt x="924166" y="401975"/>
                        <a:pt x="881097" y="401975"/>
                      </a:cubicBezTo>
                      <a:cubicBezTo>
                        <a:pt x="833243" y="401975"/>
                        <a:pt x="785389" y="392404"/>
                        <a:pt x="742320" y="387619"/>
                      </a:cubicBezTo>
                      <a:cubicBezTo>
                        <a:pt x="699252" y="382833"/>
                        <a:pt x="526976" y="435473"/>
                        <a:pt x="483908" y="459400"/>
                      </a:cubicBezTo>
                      <a:cubicBezTo>
                        <a:pt x="479122" y="464185"/>
                        <a:pt x="512620" y="358906"/>
                        <a:pt x="584401" y="334979"/>
                      </a:cubicBezTo>
                      <a:cubicBezTo>
                        <a:pt x="574830" y="334979"/>
                        <a:pt x="565260" y="330194"/>
                        <a:pt x="555689" y="330194"/>
                      </a:cubicBezTo>
                      <a:lnTo>
                        <a:pt x="555689" y="330194"/>
                      </a:lnTo>
                      <a:cubicBezTo>
                        <a:pt x="546118" y="330194"/>
                        <a:pt x="536547" y="330194"/>
                        <a:pt x="526976" y="330194"/>
                      </a:cubicBezTo>
                      <a:cubicBezTo>
                        <a:pt x="526976" y="330194"/>
                        <a:pt x="526976" y="330194"/>
                        <a:pt x="526976" y="330194"/>
                      </a:cubicBezTo>
                      <a:cubicBezTo>
                        <a:pt x="369058" y="325408"/>
                        <a:pt x="282920" y="368477"/>
                        <a:pt x="220710" y="507254"/>
                      </a:cubicBezTo>
                      <a:cubicBezTo>
                        <a:pt x="215924" y="512040"/>
                        <a:pt x="249422" y="291910"/>
                        <a:pt x="503049" y="224915"/>
                      </a:cubicBezTo>
                      <a:cubicBezTo>
                        <a:pt x="311632" y="124421"/>
                        <a:pt x="163285" y="325408"/>
                        <a:pt x="163285" y="320623"/>
                      </a:cubicBezTo>
                      <a:close/>
                    </a:path>
                  </a:pathLst>
                </a:custGeom>
                <a:solidFill>
                  <a:srgbClr val="D6371E">
                    <a:alpha val="50000"/>
                  </a:srgbClr>
                </a:solidFill>
                <a:ln w="47824"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xmlns="" id="{0C2196B8-C65C-4599-81DA-B764D1E77852}"/>
                    </a:ext>
                  </a:extLst>
                </p:cNvPr>
                <p:cNvSpPr/>
                <p:nvPr/>
              </p:nvSpPr>
              <p:spPr>
                <a:xfrm>
                  <a:off x="9048291" y="6539924"/>
                  <a:ext cx="684314" cy="1004267"/>
                </a:xfrm>
                <a:custGeom>
                  <a:avLst/>
                  <a:gdLst>
                    <a:gd name="connsiteX0" fmla="*/ 287125 w 684314"/>
                    <a:gd name="connsiteY0" fmla="*/ 741740 h 1004267"/>
                    <a:gd name="connsiteX1" fmla="*/ 492898 w 684314"/>
                    <a:gd name="connsiteY1" fmla="*/ 607748 h 1004267"/>
                    <a:gd name="connsiteX2" fmla="*/ 311052 w 684314"/>
                    <a:gd name="connsiteY2" fmla="*/ 564679 h 1004267"/>
                    <a:gd name="connsiteX3" fmla="*/ 277554 w 684314"/>
                    <a:gd name="connsiteY3" fmla="*/ 4785 h 1004267"/>
                    <a:gd name="connsiteX4" fmla="*/ 277554 w 684314"/>
                    <a:gd name="connsiteY4" fmla="*/ 0 h 1004267"/>
                    <a:gd name="connsiteX5" fmla="*/ 287125 w 684314"/>
                    <a:gd name="connsiteY5" fmla="*/ 4785 h 1004267"/>
                    <a:gd name="connsiteX6" fmla="*/ 330194 w 684314"/>
                    <a:gd name="connsiteY6" fmla="*/ 47854 h 1004267"/>
                    <a:gd name="connsiteX7" fmla="*/ 368477 w 684314"/>
                    <a:gd name="connsiteY7" fmla="*/ 167490 h 1004267"/>
                    <a:gd name="connsiteX8" fmla="*/ 373263 w 684314"/>
                    <a:gd name="connsiteY8" fmla="*/ 478542 h 1004267"/>
                    <a:gd name="connsiteX9" fmla="*/ 378048 w 684314"/>
                    <a:gd name="connsiteY9" fmla="*/ 488112 h 1004267"/>
                    <a:gd name="connsiteX10" fmla="*/ 387619 w 684314"/>
                    <a:gd name="connsiteY10" fmla="*/ 497683 h 1004267"/>
                    <a:gd name="connsiteX11" fmla="*/ 497684 w 684314"/>
                    <a:gd name="connsiteY11" fmla="*/ 301481 h 1004267"/>
                    <a:gd name="connsiteX12" fmla="*/ 488112 w 684314"/>
                    <a:gd name="connsiteY12" fmla="*/ 492898 h 1004267"/>
                    <a:gd name="connsiteX13" fmla="*/ 497684 w 684314"/>
                    <a:gd name="connsiteY13" fmla="*/ 502469 h 1004267"/>
                    <a:gd name="connsiteX14" fmla="*/ 531182 w 684314"/>
                    <a:gd name="connsiteY14" fmla="*/ 445044 h 1004267"/>
                    <a:gd name="connsiteX15" fmla="*/ 401975 w 684314"/>
                    <a:gd name="connsiteY15" fmla="*/ 832662 h 1004267"/>
                    <a:gd name="connsiteX16" fmla="*/ 406761 w 684314"/>
                    <a:gd name="connsiteY16" fmla="*/ 842233 h 1004267"/>
                    <a:gd name="connsiteX17" fmla="*/ 646031 w 684314"/>
                    <a:gd name="connsiteY17" fmla="*/ 545537 h 1004267"/>
                    <a:gd name="connsiteX18" fmla="*/ 684315 w 684314"/>
                    <a:gd name="connsiteY18" fmla="*/ 334979 h 1004267"/>
                    <a:gd name="connsiteX19" fmla="*/ 684315 w 684314"/>
                    <a:gd name="connsiteY19" fmla="*/ 325408 h 1004267"/>
                    <a:gd name="connsiteX20" fmla="*/ 569464 w 684314"/>
                    <a:gd name="connsiteY20" fmla="*/ 717812 h 1004267"/>
                    <a:gd name="connsiteX21" fmla="*/ 0 w 684314"/>
                    <a:gd name="connsiteY21" fmla="*/ 1000152 h 1004267"/>
                    <a:gd name="connsiteX22" fmla="*/ 287125 w 684314"/>
                    <a:gd name="connsiteY22" fmla="*/ 741740 h 1004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84314" h="1004267">
                      <a:moveTo>
                        <a:pt x="287125" y="741740"/>
                      </a:moveTo>
                      <a:cubicBezTo>
                        <a:pt x="344550" y="784808"/>
                        <a:pt x="468971" y="741740"/>
                        <a:pt x="492898" y="607748"/>
                      </a:cubicBezTo>
                      <a:cubicBezTo>
                        <a:pt x="516825" y="473756"/>
                        <a:pt x="378048" y="449829"/>
                        <a:pt x="311052" y="564679"/>
                      </a:cubicBezTo>
                      <a:cubicBezTo>
                        <a:pt x="349336" y="416331"/>
                        <a:pt x="387619" y="162704"/>
                        <a:pt x="277554" y="4785"/>
                      </a:cubicBezTo>
                      <a:cubicBezTo>
                        <a:pt x="277554" y="4785"/>
                        <a:pt x="277554" y="0"/>
                        <a:pt x="277554" y="0"/>
                      </a:cubicBezTo>
                      <a:cubicBezTo>
                        <a:pt x="277554" y="0"/>
                        <a:pt x="282340" y="0"/>
                        <a:pt x="287125" y="4785"/>
                      </a:cubicBezTo>
                      <a:cubicBezTo>
                        <a:pt x="306267" y="14356"/>
                        <a:pt x="320623" y="28712"/>
                        <a:pt x="330194" y="47854"/>
                      </a:cubicBezTo>
                      <a:cubicBezTo>
                        <a:pt x="349336" y="86137"/>
                        <a:pt x="358906" y="133992"/>
                        <a:pt x="368477" y="167490"/>
                      </a:cubicBezTo>
                      <a:cubicBezTo>
                        <a:pt x="387619" y="267983"/>
                        <a:pt x="382833" y="373262"/>
                        <a:pt x="373263" y="478542"/>
                      </a:cubicBezTo>
                      <a:cubicBezTo>
                        <a:pt x="373263" y="483327"/>
                        <a:pt x="373263" y="483327"/>
                        <a:pt x="378048" y="488112"/>
                      </a:cubicBezTo>
                      <a:cubicBezTo>
                        <a:pt x="378048" y="492898"/>
                        <a:pt x="382833" y="497683"/>
                        <a:pt x="387619" y="497683"/>
                      </a:cubicBezTo>
                      <a:cubicBezTo>
                        <a:pt x="454615" y="449829"/>
                        <a:pt x="488112" y="378048"/>
                        <a:pt x="497684" y="301481"/>
                      </a:cubicBezTo>
                      <a:cubicBezTo>
                        <a:pt x="502469" y="363692"/>
                        <a:pt x="497684" y="430687"/>
                        <a:pt x="488112" y="492898"/>
                      </a:cubicBezTo>
                      <a:cubicBezTo>
                        <a:pt x="488112" y="497683"/>
                        <a:pt x="492898" y="502469"/>
                        <a:pt x="497684" y="502469"/>
                      </a:cubicBezTo>
                      <a:cubicBezTo>
                        <a:pt x="516825" y="488112"/>
                        <a:pt x="526396" y="468971"/>
                        <a:pt x="531182" y="445044"/>
                      </a:cubicBezTo>
                      <a:cubicBezTo>
                        <a:pt x="535967" y="588606"/>
                        <a:pt x="507255" y="727383"/>
                        <a:pt x="401975" y="832662"/>
                      </a:cubicBezTo>
                      <a:cubicBezTo>
                        <a:pt x="397190" y="837448"/>
                        <a:pt x="401975" y="847019"/>
                        <a:pt x="406761" y="842233"/>
                      </a:cubicBezTo>
                      <a:cubicBezTo>
                        <a:pt x="521610" y="775237"/>
                        <a:pt x="602963" y="665173"/>
                        <a:pt x="646031" y="545537"/>
                      </a:cubicBezTo>
                      <a:cubicBezTo>
                        <a:pt x="669958" y="478542"/>
                        <a:pt x="679529" y="406760"/>
                        <a:pt x="684315" y="334979"/>
                      </a:cubicBezTo>
                      <a:cubicBezTo>
                        <a:pt x="684315" y="330194"/>
                        <a:pt x="684315" y="325408"/>
                        <a:pt x="684315" y="325408"/>
                      </a:cubicBezTo>
                      <a:cubicBezTo>
                        <a:pt x="684315" y="459400"/>
                        <a:pt x="636461" y="598177"/>
                        <a:pt x="569464" y="717812"/>
                      </a:cubicBezTo>
                      <a:cubicBezTo>
                        <a:pt x="464185" y="904444"/>
                        <a:pt x="210558" y="1028864"/>
                        <a:pt x="0" y="1000152"/>
                      </a:cubicBezTo>
                      <a:cubicBezTo>
                        <a:pt x="100494" y="957083"/>
                        <a:pt x="234486" y="847019"/>
                        <a:pt x="287125" y="741740"/>
                      </a:cubicBezTo>
                      <a:close/>
                    </a:path>
                  </a:pathLst>
                </a:custGeom>
                <a:solidFill>
                  <a:srgbClr val="D6371E">
                    <a:alpha val="80000"/>
                  </a:srgbClr>
                </a:solidFill>
                <a:ln w="47824"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xmlns="" id="{9DEBFEA9-F201-4EEB-B8BD-27C3F77E6DCD}"/>
                    </a:ext>
                  </a:extLst>
                </p:cNvPr>
                <p:cNvSpPr/>
                <p:nvPr/>
              </p:nvSpPr>
              <p:spPr>
                <a:xfrm>
                  <a:off x="8818591" y="6386791"/>
                  <a:ext cx="148348" cy="114849"/>
                </a:xfrm>
                <a:custGeom>
                  <a:avLst/>
                  <a:gdLst>
                    <a:gd name="connsiteX0" fmla="*/ 62211 w 148348"/>
                    <a:gd name="connsiteY0" fmla="*/ 86137 h 114849"/>
                    <a:gd name="connsiteX1" fmla="*/ 0 w 148348"/>
                    <a:gd name="connsiteY1" fmla="*/ 114850 h 114849"/>
                    <a:gd name="connsiteX2" fmla="*/ 100494 w 148348"/>
                    <a:gd name="connsiteY2" fmla="*/ 9571 h 114849"/>
                    <a:gd name="connsiteX3" fmla="*/ 148348 w 148348"/>
                    <a:gd name="connsiteY3" fmla="*/ 0 h 114849"/>
                    <a:gd name="connsiteX4" fmla="*/ 62211 w 148348"/>
                    <a:gd name="connsiteY4" fmla="*/ 86137 h 1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348" h="114849">
                      <a:moveTo>
                        <a:pt x="62211" y="86137"/>
                      </a:moveTo>
                      <a:cubicBezTo>
                        <a:pt x="43069" y="100494"/>
                        <a:pt x="19142" y="110065"/>
                        <a:pt x="0" y="114850"/>
                      </a:cubicBezTo>
                      <a:cubicBezTo>
                        <a:pt x="14356" y="100494"/>
                        <a:pt x="47854" y="71781"/>
                        <a:pt x="100494" y="9571"/>
                      </a:cubicBezTo>
                      <a:cubicBezTo>
                        <a:pt x="114850" y="9571"/>
                        <a:pt x="133992" y="4785"/>
                        <a:pt x="148348" y="0"/>
                      </a:cubicBezTo>
                      <a:cubicBezTo>
                        <a:pt x="119635" y="33498"/>
                        <a:pt x="95708" y="66996"/>
                        <a:pt x="62211" y="86137"/>
                      </a:cubicBezTo>
                      <a:close/>
                    </a:path>
                  </a:pathLst>
                </a:custGeom>
                <a:solidFill>
                  <a:srgbClr val="D6371E">
                    <a:alpha val="80000"/>
                  </a:srgbClr>
                </a:solidFill>
                <a:ln w="47824"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xmlns="" id="{9919DF78-D949-469D-8C5F-71CE01BE7876}"/>
                    </a:ext>
                  </a:extLst>
                </p:cNvPr>
                <p:cNvSpPr/>
                <p:nvPr/>
              </p:nvSpPr>
              <p:spPr>
                <a:xfrm>
                  <a:off x="8464470" y="6362864"/>
                  <a:ext cx="76566" cy="138777"/>
                </a:xfrm>
                <a:custGeom>
                  <a:avLst/>
                  <a:gdLst>
                    <a:gd name="connsiteX0" fmla="*/ 76567 w 76566"/>
                    <a:gd name="connsiteY0" fmla="*/ 0 h 138777"/>
                    <a:gd name="connsiteX1" fmla="*/ 19141 w 76566"/>
                    <a:gd name="connsiteY1" fmla="*/ 95708 h 138777"/>
                    <a:gd name="connsiteX2" fmla="*/ 0 w 76566"/>
                    <a:gd name="connsiteY2" fmla="*/ 138777 h 138777"/>
                    <a:gd name="connsiteX3" fmla="*/ 33498 w 76566"/>
                    <a:gd name="connsiteY3" fmla="*/ 33498 h 138777"/>
                    <a:gd name="connsiteX4" fmla="*/ 76567 w 76566"/>
                    <a:gd name="connsiteY4" fmla="*/ 0 h 138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66" h="138777">
                      <a:moveTo>
                        <a:pt x="76567" y="0"/>
                      </a:moveTo>
                      <a:cubicBezTo>
                        <a:pt x="52640" y="28713"/>
                        <a:pt x="33498" y="62210"/>
                        <a:pt x="19141" y="95708"/>
                      </a:cubicBezTo>
                      <a:cubicBezTo>
                        <a:pt x="14356" y="105279"/>
                        <a:pt x="4785" y="119635"/>
                        <a:pt x="0" y="138777"/>
                      </a:cubicBezTo>
                      <a:cubicBezTo>
                        <a:pt x="0" y="119635"/>
                        <a:pt x="0" y="76567"/>
                        <a:pt x="33498" y="33498"/>
                      </a:cubicBezTo>
                      <a:cubicBezTo>
                        <a:pt x="47854" y="19142"/>
                        <a:pt x="62210" y="9571"/>
                        <a:pt x="76567" y="0"/>
                      </a:cubicBezTo>
                      <a:close/>
                    </a:path>
                  </a:pathLst>
                </a:custGeom>
                <a:solidFill>
                  <a:srgbClr val="D6371E">
                    <a:alpha val="80000"/>
                  </a:srgbClr>
                </a:solidFill>
                <a:ln w="47824"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xmlns="" id="{D2D39FF4-9E5F-4974-8C31-95412FFE15EF}"/>
                    </a:ext>
                  </a:extLst>
                </p:cNvPr>
                <p:cNvSpPr/>
                <p:nvPr/>
              </p:nvSpPr>
              <p:spPr>
                <a:xfrm>
                  <a:off x="8023631" y="6061383"/>
                  <a:ext cx="431267" cy="665172"/>
                </a:xfrm>
                <a:custGeom>
                  <a:avLst/>
                  <a:gdLst>
                    <a:gd name="connsiteX0" fmla="*/ 426482 w 431267"/>
                    <a:gd name="connsiteY0" fmla="*/ 4785 h 665172"/>
                    <a:gd name="connsiteX1" fmla="*/ 416912 w 431267"/>
                    <a:gd name="connsiteY1" fmla="*/ 0 h 665172"/>
                    <a:gd name="connsiteX2" fmla="*/ 431268 w 431267"/>
                    <a:gd name="connsiteY2" fmla="*/ 9571 h 665172"/>
                    <a:gd name="connsiteX3" fmla="*/ 144143 w 431267"/>
                    <a:gd name="connsiteY3" fmla="*/ 215344 h 665172"/>
                    <a:gd name="connsiteX4" fmla="*/ 125001 w 431267"/>
                    <a:gd name="connsiteY4" fmla="*/ 478542 h 665172"/>
                    <a:gd name="connsiteX5" fmla="*/ 378628 w 431267"/>
                    <a:gd name="connsiteY5" fmla="*/ 129206 h 665172"/>
                    <a:gd name="connsiteX6" fmla="*/ 244636 w 431267"/>
                    <a:gd name="connsiteY6" fmla="*/ 267983 h 665172"/>
                    <a:gd name="connsiteX7" fmla="*/ 177641 w 431267"/>
                    <a:gd name="connsiteY7" fmla="*/ 574250 h 665172"/>
                    <a:gd name="connsiteX8" fmla="*/ 187212 w 431267"/>
                    <a:gd name="connsiteY8" fmla="*/ 574250 h 665172"/>
                    <a:gd name="connsiteX9" fmla="*/ 302062 w 431267"/>
                    <a:gd name="connsiteY9" fmla="*/ 392404 h 665172"/>
                    <a:gd name="connsiteX10" fmla="*/ 335559 w 431267"/>
                    <a:gd name="connsiteY10" fmla="*/ 368477 h 665172"/>
                    <a:gd name="connsiteX11" fmla="*/ 191997 w 431267"/>
                    <a:gd name="connsiteY11" fmla="*/ 665173 h 665172"/>
                    <a:gd name="connsiteX12" fmla="*/ 10151 w 431267"/>
                    <a:gd name="connsiteY12" fmla="*/ 282340 h 665172"/>
                    <a:gd name="connsiteX13" fmla="*/ 426482 w 431267"/>
                    <a:gd name="connsiteY13" fmla="*/ 4785 h 665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1267" h="665172">
                      <a:moveTo>
                        <a:pt x="426482" y="4785"/>
                      </a:moveTo>
                      <a:cubicBezTo>
                        <a:pt x="421697" y="4785"/>
                        <a:pt x="421697" y="0"/>
                        <a:pt x="416912" y="0"/>
                      </a:cubicBezTo>
                      <a:cubicBezTo>
                        <a:pt x="421697" y="4785"/>
                        <a:pt x="426482" y="4785"/>
                        <a:pt x="431268" y="9571"/>
                      </a:cubicBezTo>
                      <a:cubicBezTo>
                        <a:pt x="311632" y="14356"/>
                        <a:pt x="187212" y="105279"/>
                        <a:pt x="144143" y="215344"/>
                      </a:cubicBezTo>
                      <a:cubicBezTo>
                        <a:pt x="91503" y="344550"/>
                        <a:pt x="125001" y="483327"/>
                        <a:pt x="125001" y="478542"/>
                      </a:cubicBezTo>
                      <a:cubicBezTo>
                        <a:pt x="163285" y="224915"/>
                        <a:pt x="345131" y="143563"/>
                        <a:pt x="378628" y="129206"/>
                      </a:cubicBezTo>
                      <a:cubicBezTo>
                        <a:pt x="373843" y="138777"/>
                        <a:pt x="311632" y="157919"/>
                        <a:pt x="244636" y="267983"/>
                      </a:cubicBezTo>
                      <a:cubicBezTo>
                        <a:pt x="196782" y="349335"/>
                        <a:pt x="163285" y="478542"/>
                        <a:pt x="177641" y="574250"/>
                      </a:cubicBezTo>
                      <a:cubicBezTo>
                        <a:pt x="177641" y="579035"/>
                        <a:pt x="187212" y="583821"/>
                        <a:pt x="187212" y="574250"/>
                      </a:cubicBezTo>
                      <a:cubicBezTo>
                        <a:pt x="206353" y="507254"/>
                        <a:pt x="244636" y="440258"/>
                        <a:pt x="302062" y="392404"/>
                      </a:cubicBezTo>
                      <a:cubicBezTo>
                        <a:pt x="311632" y="382833"/>
                        <a:pt x="325989" y="378048"/>
                        <a:pt x="335559" y="368477"/>
                      </a:cubicBezTo>
                      <a:cubicBezTo>
                        <a:pt x="206353" y="473756"/>
                        <a:pt x="191997" y="665173"/>
                        <a:pt x="191997" y="665173"/>
                      </a:cubicBezTo>
                      <a:cubicBezTo>
                        <a:pt x="191997" y="665173"/>
                        <a:pt x="-52059" y="507254"/>
                        <a:pt x="10151" y="282340"/>
                      </a:cubicBezTo>
                      <a:cubicBezTo>
                        <a:pt x="77147" y="66996"/>
                        <a:pt x="340345" y="-4785"/>
                        <a:pt x="426482" y="4785"/>
                      </a:cubicBezTo>
                      <a:close/>
                    </a:path>
                  </a:pathLst>
                </a:custGeom>
                <a:solidFill>
                  <a:srgbClr val="D6371E">
                    <a:alpha val="80000"/>
                  </a:srgbClr>
                </a:solidFill>
                <a:ln w="47824"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xmlns="" id="{B7551E35-4945-408A-97A8-978FF660BD04}"/>
                    </a:ext>
                  </a:extLst>
                </p:cNvPr>
                <p:cNvSpPr/>
                <p:nvPr/>
              </p:nvSpPr>
              <p:spPr>
                <a:xfrm>
                  <a:off x="9144000" y="6386791"/>
                  <a:ext cx="85882" cy="253627"/>
                </a:xfrm>
                <a:custGeom>
                  <a:avLst/>
                  <a:gdLst>
                    <a:gd name="connsiteX0" fmla="*/ 4785 w 85882"/>
                    <a:gd name="connsiteY0" fmla="*/ 253627 h 253627"/>
                    <a:gd name="connsiteX1" fmla="*/ 0 w 85882"/>
                    <a:gd name="connsiteY1" fmla="*/ 253627 h 253627"/>
                    <a:gd name="connsiteX2" fmla="*/ 43069 w 85882"/>
                    <a:gd name="connsiteY2" fmla="*/ 38283 h 253627"/>
                    <a:gd name="connsiteX3" fmla="*/ 43069 w 85882"/>
                    <a:gd name="connsiteY3" fmla="*/ 38283 h 253627"/>
                    <a:gd name="connsiteX4" fmla="*/ 38283 w 85882"/>
                    <a:gd name="connsiteY4" fmla="*/ 0 h 253627"/>
                    <a:gd name="connsiteX5" fmla="*/ 4785 w 85882"/>
                    <a:gd name="connsiteY5" fmla="*/ 253627 h 253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882" h="253627">
                      <a:moveTo>
                        <a:pt x="4785" y="253627"/>
                      </a:moveTo>
                      <a:cubicBezTo>
                        <a:pt x="0" y="253627"/>
                        <a:pt x="0" y="253627"/>
                        <a:pt x="0" y="253627"/>
                      </a:cubicBezTo>
                      <a:cubicBezTo>
                        <a:pt x="0" y="253627"/>
                        <a:pt x="90923" y="196202"/>
                        <a:pt x="43069" y="38283"/>
                      </a:cubicBezTo>
                      <a:cubicBezTo>
                        <a:pt x="43069" y="38283"/>
                        <a:pt x="43069" y="38283"/>
                        <a:pt x="43069" y="38283"/>
                      </a:cubicBezTo>
                      <a:cubicBezTo>
                        <a:pt x="43069" y="23927"/>
                        <a:pt x="38283" y="14356"/>
                        <a:pt x="38283" y="0"/>
                      </a:cubicBezTo>
                      <a:cubicBezTo>
                        <a:pt x="114850" y="52640"/>
                        <a:pt x="95708" y="220129"/>
                        <a:pt x="4785" y="253627"/>
                      </a:cubicBezTo>
                      <a:close/>
                    </a:path>
                  </a:pathLst>
                </a:custGeom>
                <a:solidFill>
                  <a:srgbClr val="D6371E">
                    <a:alpha val="80000"/>
                  </a:srgbClr>
                </a:solidFill>
                <a:ln w="47824"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xmlns="" id="{CA837163-DA63-49CD-91B2-6A2C3E9D9FCF}"/>
                    </a:ext>
                  </a:extLst>
                </p:cNvPr>
                <p:cNvSpPr/>
                <p:nvPr/>
              </p:nvSpPr>
              <p:spPr>
                <a:xfrm>
                  <a:off x="9421554" y="6471589"/>
                  <a:ext cx="228476" cy="424583"/>
                </a:xfrm>
                <a:custGeom>
                  <a:avLst/>
                  <a:gdLst>
                    <a:gd name="connsiteX0" fmla="*/ 47854 w 228476"/>
                    <a:gd name="connsiteY0" fmla="*/ 92263 h 424583"/>
                    <a:gd name="connsiteX1" fmla="*/ 14356 w 228476"/>
                    <a:gd name="connsiteY1" fmla="*/ 68336 h 424583"/>
                    <a:gd name="connsiteX2" fmla="*/ 9571 w 228476"/>
                    <a:gd name="connsiteY2" fmla="*/ 73121 h 424583"/>
                    <a:gd name="connsiteX3" fmla="*/ 47854 w 228476"/>
                    <a:gd name="connsiteY3" fmla="*/ 144902 h 424583"/>
                    <a:gd name="connsiteX4" fmla="*/ 66996 w 228476"/>
                    <a:gd name="connsiteY4" fmla="*/ 235825 h 424583"/>
                    <a:gd name="connsiteX5" fmla="*/ 47854 w 228476"/>
                    <a:gd name="connsiteY5" fmla="*/ 412886 h 424583"/>
                    <a:gd name="connsiteX6" fmla="*/ 52640 w 228476"/>
                    <a:gd name="connsiteY6" fmla="*/ 417671 h 424583"/>
                    <a:gd name="connsiteX7" fmla="*/ 71781 w 228476"/>
                    <a:gd name="connsiteY7" fmla="*/ 369817 h 424583"/>
                    <a:gd name="connsiteX8" fmla="*/ 86137 w 228476"/>
                    <a:gd name="connsiteY8" fmla="*/ 312392 h 424583"/>
                    <a:gd name="connsiteX9" fmla="*/ 95708 w 228476"/>
                    <a:gd name="connsiteY9" fmla="*/ 264538 h 424583"/>
                    <a:gd name="connsiteX10" fmla="*/ 95708 w 228476"/>
                    <a:gd name="connsiteY10" fmla="*/ 168829 h 424583"/>
                    <a:gd name="connsiteX11" fmla="*/ 110064 w 228476"/>
                    <a:gd name="connsiteY11" fmla="*/ 192757 h 424583"/>
                    <a:gd name="connsiteX12" fmla="*/ 157919 w 228476"/>
                    <a:gd name="connsiteY12" fmla="*/ 393744 h 424583"/>
                    <a:gd name="connsiteX13" fmla="*/ 162704 w 228476"/>
                    <a:gd name="connsiteY13" fmla="*/ 393744 h 424583"/>
                    <a:gd name="connsiteX14" fmla="*/ 167490 w 228476"/>
                    <a:gd name="connsiteY14" fmla="*/ 293250 h 424583"/>
                    <a:gd name="connsiteX15" fmla="*/ 162704 w 228476"/>
                    <a:gd name="connsiteY15" fmla="*/ 240611 h 424583"/>
                    <a:gd name="connsiteX16" fmla="*/ 157919 w 228476"/>
                    <a:gd name="connsiteY16" fmla="*/ 226254 h 424583"/>
                    <a:gd name="connsiteX17" fmla="*/ 196202 w 228476"/>
                    <a:gd name="connsiteY17" fmla="*/ 317177 h 424583"/>
                    <a:gd name="connsiteX18" fmla="*/ 215344 w 228476"/>
                    <a:gd name="connsiteY18" fmla="*/ 422456 h 424583"/>
                    <a:gd name="connsiteX19" fmla="*/ 220129 w 228476"/>
                    <a:gd name="connsiteY19" fmla="*/ 422456 h 424583"/>
                    <a:gd name="connsiteX20" fmla="*/ 210558 w 228476"/>
                    <a:gd name="connsiteY20" fmla="*/ 216684 h 424583"/>
                    <a:gd name="connsiteX21" fmla="*/ 143563 w 228476"/>
                    <a:gd name="connsiteY21" fmla="*/ 77907 h 424583"/>
                    <a:gd name="connsiteX22" fmla="*/ 105279 w 228476"/>
                    <a:gd name="connsiteY22" fmla="*/ 30052 h 424583"/>
                    <a:gd name="connsiteX23" fmla="*/ 100494 w 228476"/>
                    <a:gd name="connsiteY23" fmla="*/ 34838 h 424583"/>
                    <a:gd name="connsiteX24" fmla="*/ 143563 w 228476"/>
                    <a:gd name="connsiteY24" fmla="*/ 168829 h 424583"/>
                    <a:gd name="connsiteX25" fmla="*/ 143563 w 228476"/>
                    <a:gd name="connsiteY25" fmla="*/ 173615 h 424583"/>
                    <a:gd name="connsiteX26" fmla="*/ 143563 w 228476"/>
                    <a:gd name="connsiteY26" fmla="*/ 168829 h 424583"/>
                    <a:gd name="connsiteX27" fmla="*/ 133992 w 228476"/>
                    <a:gd name="connsiteY27" fmla="*/ 144902 h 424583"/>
                    <a:gd name="connsiteX28" fmla="*/ 105279 w 228476"/>
                    <a:gd name="connsiteY28" fmla="*/ 92263 h 424583"/>
                    <a:gd name="connsiteX29" fmla="*/ 95708 w 228476"/>
                    <a:gd name="connsiteY29" fmla="*/ 92263 h 424583"/>
                    <a:gd name="connsiteX30" fmla="*/ 114850 w 228476"/>
                    <a:gd name="connsiteY30" fmla="*/ 149688 h 424583"/>
                    <a:gd name="connsiteX31" fmla="*/ 86137 w 228476"/>
                    <a:gd name="connsiteY31" fmla="*/ 97048 h 424583"/>
                    <a:gd name="connsiteX32" fmla="*/ 4785 w 228476"/>
                    <a:gd name="connsiteY32" fmla="*/ 1340 h 424583"/>
                    <a:gd name="connsiteX33" fmla="*/ 0 w 228476"/>
                    <a:gd name="connsiteY33" fmla="*/ 6125 h 424583"/>
                    <a:gd name="connsiteX34" fmla="*/ 47854 w 228476"/>
                    <a:gd name="connsiteY34" fmla="*/ 92263 h 42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28476" h="424583">
                      <a:moveTo>
                        <a:pt x="47854" y="92263"/>
                      </a:moveTo>
                      <a:cubicBezTo>
                        <a:pt x="38283" y="82692"/>
                        <a:pt x="28712" y="73121"/>
                        <a:pt x="14356" y="68336"/>
                      </a:cubicBezTo>
                      <a:cubicBezTo>
                        <a:pt x="9571" y="68336"/>
                        <a:pt x="9571" y="73121"/>
                        <a:pt x="9571" y="73121"/>
                      </a:cubicBezTo>
                      <a:cubicBezTo>
                        <a:pt x="19141" y="97048"/>
                        <a:pt x="38283" y="120975"/>
                        <a:pt x="47854" y="144902"/>
                      </a:cubicBezTo>
                      <a:cubicBezTo>
                        <a:pt x="57425" y="173615"/>
                        <a:pt x="66996" y="207113"/>
                        <a:pt x="66996" y="235825"/>
                      </a:cubicBezTo>
                      <a:cubicBezTo>
                        <a:pt x="71781" y="293250"/>
                        <a:pt x="66996" y="355461"/>
                        <a:pt x="47854" y="412886"/>
                      </a:cubicBezTo>
                      <a:cubicBezTo>
                        <a:pt x="47854" y="417671"/>
                        <a:pt x="52640" y="422456"/>
                        <a:pt x="52640" y="417671"/>
                      </a:cubicBezTo>
                      <a:cubicBezTo>
                        <a:pt x="62210" y="403315"/>
                        <a:pt x="66996" y="388959"/>
                        <a:pt x="71781" y="369817"/>
                      </a:cubicBezTo>
                      <a:cubicBezTo>
                        <a:pt x="76567" y="350675"/>
                        <a:pt x="86137" y="331534"/>
                        <a:pt x="86137" y="312392"/>
                      </a:cubicBezTo>
                      <a:cubicBezTo>
                        <a:pt x="90923" y="298036"/>
                        <a:pt x="90923" y="278894"/>
                        <a:pt x="95708" y="264538"/>
                      </a:cubicBezTo>
                      <a:cubicBezTo>
                        <a:pt x="100494" y="235825"/>
                        <a:pt x="105279" y="197542"/>
                        <a:pt x="95708" y="168829"/>
                      </a:cubicBezTo>
                      <a:cubicBezTo>
                        <a:pt x="100494" y="178400"/>
                        <a:pt x="105279" y="183186"/>
                        <a:pt x="110064" y="192757"/>
                      </a:cubicBezTo>
                      <a:cubicBezTo>
                        <a:pt x="143563" y="259752"/>
                        <a:pt x="148348" y="321963"/>
                        <a:pt x="157919" y="393744"/>
                      </a:cubicBezTo>
                      <a:cubicBezTo>
                        <a:pt x="157919" y="398529"/>
                        <a:pt x="162704" y="403315"/>
                        <a:pt x="162704" y="393744"/>
                      </a:cubicBezTo>
                      <a:cubicBezTo>
                        <a:pt x="167490" y="360246"/>
                        <a:pt x="167490" y="326748"/>
                        <a:pt x="167490" y="293250"/>
                      </a:cubicBezTo>
                      <a:cubicBezTo>
                        <a:pt x="167490" y="274109"/>
                        <a:pt x="162704" y="254967"/>
                        <a:pt x="162704" y="240611"/>
                      </a:cubicBezTo>
                      <a:cubicBezTo>
                        <a:pt x="162704" y="235825"/>
                        <a:pt x="148348" y="207113"/>
                        <a:pt x="157919" y="226254"/>
                      </a:cubicBezTo>
                      <a:cubicBezTo>
                        <a:pt x="177060" y="254967"/>
                        <a:pt x="186631" y="288465"/>
                        <a:pt x="196202" y="317177"/>
                      </a:cubicBezTo>
                      <a:cubicBezTo>
                        <a:pt x="205773" y="350675"/>
                        <a:pt x="205773" y="388959"/>
                        <a:pt x="215344" y="422456"/>
                      </a:cubicBezTo>
                      <a:cubicBezTo>
                        <a:pt x="215344" y="422456"/>
                        <a:pt x="220129" y="427242"/>
                        <a:pt x="220129" y="422456"/>
                      </a:cubicBezTo>
                      <a:cubicBezTo>
                        <a:pt x="234485" y="360246"/>
                        <a:pt x="229700" y="278894"/>
                        <a:pt x="210558" y="216684"/>
                      </a:cubicBezTo>
                      <a:cubicBezTo>
                        <a:pt x="196202" y="164044"/>
                        <a:pt x="172275" y="120975"/>
                        <a:pt x="143563" y="77907"/>
                      </a:cubicBezTo>
                      <a:cubicBezTo>
                        <a:pt x="133992" y="58765"/>
                        <a:pt x="124421" y="44409"/>
                        <a:pt x="105279" y="30052"/>
                      </a:cubicBezTo>
                      <a:cubicBezTo>
                        <a:pt x="100494" y="30052"/>
                        <a:pt x="100494" y="30052"/>
                        <a:pt x="100494" y="34838"/>
                      </a:cubicBezTo>
                      <a:cubicBezTo>
                        <a:pt x="114850" y="77907"/>
                        <a:pt x="133992" y="120975"/>
                        <a:pt x="143563" y="168829"/>
                      </a:cubicBezTo>
                      <a:cubicBezTo>
                        <a:pt x="143563" y="173615"/>
                        <a:pt x="143563" y="173615"/>
                        <a:pt x="143563" y="173615"/>
                      </a:cubicBezTo>
                      <a:cubicBezTo>
                        <a:pt x="143563" y="173615"/>
                        <a:pt x="143563" y="168829"/>
                        <a:pt x="143563" y="168829"/>
                      </a:cubicBezTo>
                      <a:cubicBezTo>
                        <a:pt x="138777" y="159259"/>
                        <a:pt x="133992" y="154473"/>
                        <a:pt x="133992" y="144902"/>
                      </a:cubicBezTo>
                      <a:cubicBezTo>
                        <a:pt x="124421" y="125761"/>
                        <a:pt x="114850" y="111405"/>
                        <a:pt x="105279" y="92263"/>
                      </a:cubicBezTo>
                      <a:cubicBezTo>
                        <a:pt x="100494" y="87477"/>
                        <a:pt x="95708" y="87477"/>
                        <a:pt x="95708" y="92263"/>
                      </a:cubicBezTo>
                      <a:cubicBezTo>
                        <a:pt x="95708" y="111405"/>
                        <a:pt x="110064" y="130546"/>
                        <a:pt x="114850" y="149688"/>
                      </a:cubicBezTo>
                      <a:cubicBezTo>
                        <a:pt x="114850" y="135332"/>
                        <a:pt x="95708" y="106619"/>
                        <a:pt x="86137" y="97048"/>
                      </a:cubicBezTo>
                      <a:cubicBezTo>
                        <a:pt x="62210" y="63550"/>
                        <a:pt x="38283" y="25267"/>
                        <a:pt x="4785" y="1340"/>
                      </a:cubicBezTo>
                      <a:cubicBezTo>
                        <a:pt x="0" y="-3445"/>
                        <a:pt x="0" y="6125"/>
                        <a:pt x="0" y="6125"/>
                      </a:cubicBezTo>
                      <a:cubicBezTo>
                        <a:pt x="28712" y="39623"/>
                        <a:pt x="38283" y="63550"/>
                        <a:pt x="47854" y="92263"/>
                      </a:cubicBezTo>
                      <a:close/>
                    </a:path>
                  </a:pathLst>
                </a:custGeom>
                <a:solidFill>
                  <a:srgbClr val="D9531E"/>
                </a:solidFill>
                <a:ln w="47824"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xmlns="" id="{A172DB3A-7664-49C9-8E2B-022F67CF000E}"/>
                    </a:ext>
                  </a:extLst>
                </p:cNvPr>
                <p:cNvSpPr/>
                <p:nvPr/>
              </p:nvSpPr>
              <p:spPr>
                <a:xfrm>
                  <a:off x="8481601" y="6956256"/>
                  <a:ext cx="150359" cy="116431"/>
                </a:xfrm>
                <a:custGeom>
                  <a:avLst/>
                  <a:gdLst>
                    <a:gd name="connsiteX0" fmla="*/ 150359 w 150359"/>
                    <a:gd name="connsiteY0" fmla="*/ 86137 h 116431"/>
                    <a:gd name="connsiteX1" fmla="*/ 40294 w 150359"/>
                    <a:gd name="connsiteY1" fmla="*/ 62210 h 116431"/>
                    <a:gd name="connsiteX2" fmla="*/ 25938 w 150359"/>
                    <a:gd name="connsiteY2" fmla="*/ 0 h 116431"/>
                    <a:gd name="connsiteX3" fmla="*/ 40294 w 150359"/>
                    <a:gd name="connsiteY3" fmla="*/ 105279 h 116431"/>
                    <a:gd name="connsiteX4" fmla="*/ 150359 w 150359"/>
                    <a:gd name="connsiteY4" fmla="*/ 86137 h 116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359" h="116431">
                      <a:moveTo>
                        <a:pt x="150359" y="86137"/>
                      </a:moveTo>
                      <a:cubicBezTo>
                        <a:pt x="150359" y="86137"/>
                        <a:pt x="78578" y="100494"/>
                        <a:pt x="40294" y="62210"/>
                      </a:cubicBezTo>
                      <a:cubicBezTo>
                        <a:pt x="6797" y="23927"/>
                        <a:pt x="25938" y="0"/>
                        <a:pt x="25938" y="0"/>
                      </a:cubicBezTo>
                      <a:cubicBezTo>
                        <a:pt x="25938" y="0"/>
                        <a:pt x="-41058" y="62210"/>
                        <a:pt x="40294" y="105279"/>
                      </a:cubicBezTo>
                      <a:cubicBezTo>
                        <a:pt x="102505" y="138777"/>
                        <a:pt x="150359" y="86137"/>
                        <a:pt x="150359" y="86137"/>
                      </a:cubicBezTo>
                      <a:close/>
                    </a:path>
                  </a:pathLst>
                </a:custGeom>
                <a:solidFill>
                  <a:srgbClr val="FBC98F">
                    <a:alpha val="50000"/>
                  </a:srgbClr>
                </a:solidFill>
                <a:ln w="47824"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xmlns="" id="{5BD56262-5EA4-40E9-8902-3250F709EAFC}"/>
                    </a:ext>
                  </a:extLst>
                </p:cNvPr>
                <p:cNvSpPr/>
                <p:nvPr/>
              </p:nvSpPr>
              <p:spPr>
                <a:xfrm>
                  <a:off x="8684599" y="6058327"/>
                  <a:ext cx="622104" cy="199258"/>
                </a:xfrm>
                <a:custGeom>
                  <a:avLst/>
                  <a:gdLst>
                    <a:gd name="connsiteX0" fmla="*/ 133991 w 622104"/>
                    <a:gd name="connsiteY0" fmla="*/ 7842 h 199258"/>
                    <a:gd name="connsiteX1" fmla="*/ 406761 w 622104"/>
                    <a:gd name="connsiteY1" fmla="*/ 17412 h 199258"/>
                    <a:gd name="connsiteX2" fmla="*/ 535967 w 622104"/>
                    <a:gd name="connsiteY2" fmla="*/ 74837 h 199258"/>
                    <a:gd name="connsiteX3" fmla="*/ 622104 w 622104"/>
                    <a:gd name="connsiteY3" fmla="*/ 141833 h 199258"/>
                    <a:gd name="connsiteX4" fmla="*/ 378048 w 622104"/>
                    <a:gd name="connsiteY4" fmla="*/ 36554 h 199258"/>
                    <a:gd name="connsiteX5" fmla="*/ 612533 w 622104"/>
                    <a:gd name="connsiteY5" fmla="*/ 194473 h 199258"/>
                    <a:gd name="connsiteX6" fmla="*/ 612533 w 622104"/>
                    <a:gd name="connsiteY6" fmla="*/ 199258 h 199258"/>
                    <a:gd name="connsiteX7" fmla="*/ 263198 w 622104"/>
                    <a:gd name="connsiteY7" fmla="*/ 41339 h 199258"/>
                    <a:gd name="connsiteX8" fmla="*/ 57425 w 622104"/>
                    <a:gd name="connsiteY8" fmla="*/ 22198 h 199258"/>
                    <a:gd name="connsiteX9" fmla="*/ 0 w 622104"/>
                    <a:gd name="connsiteY9" fmla="*/ 12627 h 199258"/>
                    <a:gd name="connsiteX10" fmla="*/ 133991 w 622104"/>
                    <a:gd name="connsiteY10" fmla="*/ 7842 h 199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2104" h="199258">
                      <a:moveTo>
                        <a:pt x="133991" y="7842"/>
                      </a:moveTo>
                      <a:cubicBezTo>
                        <a:pt x="224914" y="-1729"/>
                        <a:pt x="320623" y="-6515"/>
                        <a:pt x="406761" y="17412"/>
                      </a:cubicBezTo>
                      <a:cubicBezTo>
                        <a:pt x="449829" y="31769"/>
                        <a:pt x="492898" y="50910"/>
                        <a:pt x="535967" y="74837"/>
                      </a:cubicBezTo>
                      <a:cubicBezTo>
                        <a:pt x="564679" y="93979"/>
                        <a:pt x="598177" y="113121"/>
                        <a:pt x="622104" y="141833"/>
                      </a:cubicBezTo>
                      <a:cubicBezTo>
                        <a:pt x="545538" y="93979"/>
                        <a:pt x="464185" y="55696"/>
                        <a:pt x="378048" y="36554"/>
                      </a:cubicBezTo>
                      <a:cubicBezTo>
                        <a:pt x="473756" y="65267"/>
                        <a:pt x="555108" y="113121"/>
                        <a:pt x="612533" y="194473"/>
                      </a:cubicBezTo>
                      <a:cubicBezTo>
                        <a:pt x="612533" y="194473"/>
                        <a:pt x="612533" y="199258"/>
                        <a:pt x="612533" y="199258"/>
                      </a:cubicBezTo>
                      <a:cubicBezTo>
                        <a:pt x="516825" y="113121"/>
                        <a:pt x="387619" y="60481"/>
                        <a:pt x="263198" y="41339"/>
                      </a:cubicBezTo>
                      <a:cubicBezTo>
                        <a:pt x="196202" y="31769"/>
                        <a:pt x="124421" y="31769"/>
                        <a:pt x="57425" y="22198"/>
                      </a:cubicBezTo>
                      <a:cubicBezTo>
                        <a:pt x="38283" y="22198"/>
                        <a:pt x="19142" y="17412"/>
                        <a:pt x="0" y="12627"/>
                      </a:cubicBezTo>
                      <a:cubicBezTo>
                        <a:pt x="43069" y="17412"/>
                        <a:pt x="86137" y="12627"/>
                        <a:pt x="133991" y="7842"/>
                      </a:cubicBezTo>
                      <a:close/>
                    </a:path>
                  </a:pathLst>
                </a:custGeom>
                <a:solidFill>
                  <a:srgbClr val="D9531E"/>
                </a:solidFill>
                <a:ln w="47824"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xmlns="" id="{FF715B34-F0C6-4321-B326-27A22501222F}"/>
                    </a:ext>
                  </a:extLst>
                </p:cNvPr>
                <p:cNvSpPr/>
                <p:nvPr/>
              </p:nvSpPr>
              <p:spPr>
                <a:xfrm>
                  <a:off x="8584106" y="6262370"/>
                  <a:ext cx="602962" cy="181845"/>
                </a:xfrm>
                <a:custGeom>
                  <a:avLst/>
                  <a:gdLst>
                    <a:gd name="connsiteX0" fmla="*/ 296696 w 602962"/>
                    <a:gd name="connsiteY0" fmla="*/ 76567 h 181845"/>
                    <a:gd name="connsiteX1" fmla="*/ 0 w 602962"/>
                    <a:gd name="connsiteY1" fmla="*/ 119635 h 181845"/>
                    <a:gd name="connsiteX2" fmla="*/ 167490 w 602962"/>
                    <a:gd name="connsiteY2" fmla="*/ 62210 h 181845"/>
                    <a:gd name="connsiteX3" fmla="*/ 320623 w 602962"/>
                    <a:gd name="connsiteY3" fmla="*/ 57425 h 181845"/>
                    <a:gd name="connsiteX4" fmla="*/ 531181 w 602962"/>
                    <a:gd name="connsiteY4" fmla="*/ 0 h 181845"/>
                    <a:gd name="connsiteX5" fmla="*/ 473756 w 602962"/>
                    <a:gd name="connsiteY5" fmla="*/ 119635 h 181845"/>
                    <a:gd name="connsiteX6" fmla="*/ 435473 w 602962"/>
                    <a:gd name="connsiteY6" fmla="*/ 157919 h 181845"/>
                    <a:gd name="connsiteX7" fmla="*/ 521610 w 602962"/>
                    <a:gd name="connsiteY7" fmla="*/ 114850 h 181845"/>
                    <a:gd name="connsiteX8" fmla="*/ 602963 w 602962"/>
                    <a:gd name="connsiteY8" fmla="*/ 43069 h 181845"/>
                    <a:gd name="connsiteX9" fmla="*/ 602963 w 602962"/>
                    <a:gd name="connsiteY9" fmla="*/ 43069 h 181845"/>
                    <a:gd name="connsiteX10" fmla="*/ 555108 w 602962"/>
                    <a:gd name="connsiteY10" fmla="*/ 119635 h 181845"/>
                    <a:gd name="connsiteX11" fmla="*/ 478542 w 602962"/>
                    <a:gd name="connsiteY11" fmla="*/ 167490 h 181845"/>
                    <a:gd name="connsiteX12" fmla="*/ 411546 w 602962"/>
                    <a:gd name="connsiteY12" fmla="*/ 177060 h 181845"/>
                    <a:gd name="connsiteX13" fmla="*/ 363692 w 602962"/>
                    <a:gd name="connsiteY13" fmla="*/ 181846 h 181845"/>
                    <a:gd name="connsiteX14" fmla="*/ 363692 w 602962"/>
                    <a:gd name="connsiteY14" fmla="*/ 177060 h 181845"/>
                    <a:gd name="connsiteX15" fmla="*/ 497683 w 602962"/>
                    <a:gd name="connsiteY15" fmla="*/ 23927 h 181845"/>
                    <a:gd name="connsiteX16" fmla="*/ 296696 w 602962"/>
                    <a:gd name="connsiteY16" fmla="*/ 76567 h 181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2962" h="181845">
                      <a:moveTo>
                        <a:pt x="296696" y="76567"/>
                      </a:moveTo>
                      <a:cubicBezTo>
                        <a:pt x="186631" y="71781"/>
                        <a:pt x="95708" y="66996"/>
                        <a:pt x="0" y="119635"/>
                      </a:cubicBezTo>
                      <a:cubicBezTo>
                        <a:pt x="43068" y="81352"/>
                        <a:pt x="114850" y="66996"/>
                        <a:pt x="167490" y="62210"/>
                      </a:cubicBezTo>
                      <a:cubicBezTo>
                        <a:pt x="220129" y="57425"/>
                        <a:pt x="267983" y="62210"/>
                        <a:pt x="320623" y="57425"/>
                      </a:cubicBezTo>
                      <a:cubicBezTo>
                        <a:pt x="392404" y="57425"/>
                        <a:pt x="473756" y="47854"/>
                        <a:pt x="531181" y="0"/>
                      </a:cubicBezTo>
                      <a:cubicBezTo>
                        <a:pt x="521610" y="43069"/>
                        <a:pt x="502469" y="86138"/>
                        <a:pt x="473756" y="119635"/>
                      </a:cubicBezTo>
                      <a:cubicBezTo>
                        <a:pt x="464185" y="133992"/>
                        <a:pt x="449829" y="143562"/>
                        <a:pt x="435473" y="157919"/>
                      </a:cubicBezTo>
                      <a:cubicBezTo>
                        <a:pt x="464185" y="148348"/>
                        <a:pt x="497683" y="133992"/>
                        <a:pt x="521610" y="114850"/>
                      </a:cubicBezTo>
                      <a:cubicBezTo>
                        <a:pt x="555108" y="95708"/>
                        <a:pt x="579035" y="76567"/>
                        <a:pt x="602963" y="43069"/>
                      </a:cubicBezTo>
                      <a:cubicBezTo>
                        <a:pt x="602963" y="43069"/>
                        <a:pt x="602963" y="43069"/>
                        <a:pt x="602963" y="43069"/>
                      </a:cubicBezTo>
                      <a:cubicBezTo>
                        <a:pt x="598177" y="71781"/>
                        <a:pt x="574250" y="95708"/>
                        <a:pt x="555108" y="119635"/>
                      </a:cubicBezTo>
                      <a:cubicBezTo>
                        <a:pt x="531181" y="138777"/>
                        <a:pt x="507254" y="157919"/>
                        <a:pt x="478542" y="167490"/>
                      </a:cubicBezTo>
                      <a:cubicBezTo>
                        <a:pt x="454615" y="172275"/>
                        <a:pt x="435473" y="172275"/>
                        <a:pt x="411546" y="177060"/>
                      </a:cubicBezTo>
                      <a:cubicBezTo>
                        <a:pt x="397189" y="177060"/>
                        <a:pt x="382833" y="181846"/>
                        <a:pt x="363692" y="181846"/>
                      </a:cubicBezTo>
                      <a:cubicBezTo>
                        <a:pt x="363692" y="181846"/>
                        <a:pt x="363692" y="181846"/>
                        <a:pt x="363692" y="177060"/>
                      </a:cubicBezTo>
                      <a:cubicBezTo>
                        <a:pt x="425902" y="148348"/>
                        <a:pt x="473756" y="90923"/>
                        <a:pt x="497683" y="23927"/>
                      </a:cubicBezTo>
                      <a:cubicBezTo>
                        <a:pt x="445044" y="71781"/>
                        <a:pt x="373262" y="81352"/>
                        <a:pt x="296696" y="76567"/>
                      </a:cubicBezTo>
                      <a:close/>
                    </a:path>
                  </a:pathLst>
                </a:custGeom>
                <a:solidFill>
                  <a:srgbClr val="D9531E"/>
                </a:solidFill>
                <a:ln w="47824"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xmlns="" id="{161C6A61-C8C3-4899-8A5C-FCAC6338971D}"/>
                    </a:ext>
                  </a:extLst>
                </p:cNvPr>
                <p:cNvSpPr/>
                <p:nvPr/>
              </p:nvSpPr>
              <p:spPr>
                <a:xfrm>
                  <a:off x="8402260" y="6247274"/>
                  <a:ext cx="315837" cy="134731"/>
                </a:xfrm>
                <a:custGeom>
                  <a:avLst/>
                  <a:gdLst>
                    <a:gd name="connsiteX0" fmla="*/ 0 w 315837"/>
                    <a:gd name="connsiteY0" fmla="*/ 43809 h 134731"/>
                    <a:gd name="connsiteX1" fmla="*/ 0 w 315837"/>
                    <a:gd name="connsiteY1" fmla="*/ 43809 h 134731"/>
                    <a:gd name="connsiteX2" fmla="*/ 124421 w 315837"/>
                    <a:gd name="connsiteY2" fmla="*/ 5526 h 134731"/>
                    <a:gd name="connsiteX3" fmla="*/ 253627 w 315837"/>
                    <a:gd name="connsiteY3" fmla="*/ 5526 h 134731"/>
                    <a:gd name="connsiteX4" fmla="*/ 315838 w 315837"/>
                    <a:gd name="connsiteY4" fmla="*/ 19882 h 134731"/>
                    <a:gd name="connsiteX5" fmla="*/ 229700 w 315837"/>
                    <a:gd name="connsiteY5" fmla="*/ 67736 h 134731"/>
                    <a:gd name="connsiteX6" fmla="*/ 205773 w 315837"/>
                    <a:gd name="connsiteY6" fmla="*/ 86878 h 134731"/>
                    <a:gd name="connsiteX7" fmla="*/ 153133 w 315837"/>
                    <a:gd name="connsiteY7" fmla="*/ 134732 h 134731"/>
                    <a:gd name="connsiteX8" fmla="*/ 167490 w 315837"/>
                    <a:gd name="connsiteY8" fmla="*/ 110805 h 134731"/>
                    <a:gd name="connsiteX9" fmla="*/ 258413 w 315837"/>
                    <a:gd name="connsiteY9" fmla="*/ 29453 h 134731"/>
                    <a:gd name="connsiteX10" fmla="*/ 205773 w 315837"/>
                    <a:gd name="connsiteY10" fmla="*/ 24667 h 134731"/>
                    <a:gd name="connsiteX11" fmla="*/ 0 w 315837"/>
                    <a:gd name="connsiteY11" fmla="*/ 43809 h 134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5837" h="134731">
                      <a:moveTo>
                        <a:pt x="0" y="43809"/>
                      </a:moveTo>
                      <a:cubicBezTo>
                        <a:pt x="0" y="43809"/>
                        <a:pt x="0" y="43809"/>
                        <a:pt x="0" y="43809"/>
                      </a:cubicBezTo>
                      <a:cubicBezTo>
                        <a:pt x="38283" y="24667"/>
                        <a:pt x="81352" y="10311"/>
                        <a:pt x="124421" y="5526"/>
                      </a:cubicBezTo>
                      <a:cubicBezTo>
                        <a:pt x="167490" y="740"/>
                        <a:pt x="210558" y="-4045"/>
                        <a:pt x="253627" y="5526"/>
                      </a:cubicBezTo>
                      <a:cubicBezTo>
                        <a:pt x="272769" y="10311"/>
                        <a:pt x="296696" y="15097"/>
                        <a:pt x="315838" y="19882"/>
                      </a:cubicBezTo>
                      <a:cubicBezTo>
                        <a:pt x="287125" y="29453"/>
                        <a:pt x="253627" y="53380"/>
                        <a:pt x="229700" y="67736"/>
                      </a:cubicBezTo>
                      <a:cubicBezTo>
                        <a:pt x="220129" y="72522"/>
                        <a:pt x="210558" y="82092"/>
                        <a:pt x="205773" y="86878"/>
                      </a:cubicBezTo>
                      <a:cubicBezTo>
                        <a:pt x="186631" y="101234"/>
                        <a:pt x="167490" y="115590"/>
                        <a:pt x="153133" y="134732"/>
                      </a:cubicBezTo>
                      <a:cubicBezTo>
                        <a:pt x="157919" y="125161"/>
                        <a:pt x="162704" y="120376"/>
                        <a:pt x="167490" y="110805"/>
                      </a:cubicBezTo>
                      <a:cubicBezTo>
                        <a:pt x="191417" y="77307"/>
                        <a:pt x="224914" y="48594"/>
                        <a:pt x="258413" y="29453"/>
                      </a:cubicBezTo>
                      <a:cubicBezTo>
                        <a:pt x="239271" y="29453"/>
                        <a:pt x="224914" y="24667"/>
                        <a:pt x="205773" y="24667"/>
                      </a:cubicBezTo>
                      <a:cubicBezTo>
                        <a:pt x="129206" y="10311"/>
                        <a:pt x="66996" y="19882"/>
                        <a:pt x="0" y="43809"/>
                      </a:cubicBezTo>
                      <a:close/>
                    </a:path>
                  </a:pathLst>
                </a:custGeom>
                <a:solidFill>
                  <a:srgbClr val="D9531E"/>
                </a:solidFill>
                <a:ln w="47824"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xmlns="" id="{AD52F89A-12D2-4598-A2D6-26354D546987}"/>
                    </a:ext>
                  </a:extLst>
                </p:cNvPr>
                <p:cNvSpPr/>
                <p:nvPr/>
              </p:nvSpPr>
              <p:spPr>
                <a:xfrm>
                  <a:off x="9263635" y="6324581"/>
                  <a:ext cx="34414" cy="215343"/>
                </a:xfrm>
                <a:custGeom>
                  <a:avLst/>
                  <a:gdLst>
                    <a:gd name="connsiteX0" fmla="*/ 14356 w 34414"/>
                    <a:gd name="connsiteY0" fmla="*/ 129206 h 215343"/>
                    <a:gd name="connsiteX1" fmla="*/ 0 w 34414"/>
                    <a:gd name="connsiteY1" fmla="*/ 0 h 215343"/>
                    <a:gd name="connsiteX2" fmla="*/ 33498 w 34414"/>
                    <a:gd name="connsiteY2" fmla="*/ 119635 h 215343"/>
                    <a:gd name="connsiteX3" fmla="*/ 4785 w 34414"/>
                    <a:gd name="connsiteY3" fmla="*/ 215344 h 215343"/>
                    <a:gd name="connsiteX4" fmla="*/ 14356 w 34414"/>
                    <a:gd name="connsiteY4" fmla="*/ 129206 h 2153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14" h="215343">
                      <a:moveTo>
                        <a:pt x="14356" y="129206"/>
                      </a:moveTo>
                      <a:cubicBezTo>
                        <a:pt x="14356" y="90923"/>
                        <a:pt x="9571" y="43069"/>
                        <a:pt x="0" y="0"/>
                      </a:cubicBezTo>
                      <a:cubicBezTo>
                        <a:pt x="23927" y="33498"/>
                        <a:pt x="38283" y="81352"/>
                        <a:pt x="33498" y="119635"/>
                      </a:cubicBezTo>
                      <a:cubicBezTo>
                        <a:pt x="33498" y="153133"/>
                        <a:pt x="19142" y="186631"/>
                        <a:pt x="4785" y="215344"/>
                      </a:cubicBezTo>
                      <a:cubicBezTo>
                        <a:pt x="9571" y="186631"/>
                        <a:pt x="9571" y="153133"/>
                        <a:pt x="14356" y="129206"/>
                      </a:cubicBezTo>
                      <a:close/>
                    </a:path>
                  </a:pathLst>
                </a:custGeom>
                <a:solidFill>
                  <a:srgbClr val="D9531E"/>
                </a:solidFill>
                <a:ln w="47824" cap="flat">
                  <a:noFill/>
                  <a:prstDash val="solid"/>
                  <a:miter/>
                </a:ln>
              </p:spPr>
              <p:txBody>
                <a:bodyPr rtlCol="0" anchor="ctr"/>
                <a:lstStyle/>
                <a:p>
                  <a:endParaRPr lang="en-US"/>
                </a:p>
              </p:txBody>
            </p:sp>
            <p:pic>
              <p:nvPicPr>
                <p:cNvPr id="162" name="Picture 161">
                  <a:extLst>
                    <a:ext uri="{FF2B5EF4-FFF2-40B4-BE49-F238E27FC236}">
                      <a16:creationId xmlns:a16="http://schemas.microsoft.com/office/drawing/2014/main" xmlns="" id="{96DFE477-E46B-4C99-92D4-494DCFDB6987}"/>
                    </a:ext>
                  </a:extLst>
                </p:cNvPr>
                <p:cNvPicPr>
                  <a:picLocks noChangeAspect="1"/>
                </p:cNvPicPr>
                <p:nvPr/>
              </p:nvPicPr>
              <p:blipFill>
                <a:blip r:embed="rId19"/>
                <a:stretch>
                  <a:fillRect/>
                </a:stretch>
              </p:blipFill>
              <p:spPr>
                <a:xfrm>
                  <a:off x="8819405" y="6892954"/>
                  <a:ext cx="321580" cy="206729"/>
                </a:xfrm>
                <a:custGeom>
                  <a:avLst/>
                  <a:gdLst>
                    <a:gd name="connsiteX0" fmla="*/ 102 w 321580"/>
                    <a:gd name="connsiteY0" fmla="*/ 26 h 206729"/>
                    <a:gd name="connsiteX1" fmla="*/ 321682 w 321580"/>
                    <a:gd name="connsiteY1" fmla="*/ 26 h 206729"/>
                    <a:gd name="connsiteX2" fmla="*/ 321682 w 321580"/>
                    <a:gd name="connsiteY2" fmla="*/ 206756 h 206729"/>
                    <a:gd name="connsiteX3" fmla="*/ 102 w 321580"/>
                    <a:gd name="connsiteY3" fmla="*/ 206756 h 206729"/>
                  </a:gdLst>
                  <a:ahLst/>
                  <a:cxnLst>
                    <a:cxn ang="0">
                      <a:pos x="connsiteX0" y="connsiteY0"/>
                    </a:cxn>
                    <a:cxn ang="0">
                      <a:pos x="connsiteX1" y="connsiteY1"/>
                    </a:cxn>
                    <a:cxn ang="0">
                      <a:pos x="connsiteX2" y="connsiteY2"/>
                    </a:cxn>
                    <a:cxn ang="0">
                      <a:pos x="connsiteX3" y="connsiteY3"/>
                    </a:cxn>
                  </a:cxnLst>
                  <a:rect l="l" t="t" r="r" b="b"/>
                  <a:pathLst>
                    <a:path w="321580" h="206729">
                      <a:moveTo>
                        <a:pt x="102" y="26"/>
                      </a:moveTo>
                      <a:lnTo>
                        <a:pt x="321682" y="26"/>
                      </a:lnTo>
                      <a:lnTo>
                        <a:pt x="321682" y="206756"/>
                      </a:lnTo>
                      <a:lnTo>
                        <a:pt x="102" y="206756"/>
                      </a:lnTo>
                      <a:close/>
                    </a:path>
                  </a:pathLst>
                </a:custGeom>
              </p:spPr>
            </p:pic>
            <p:pic>
              <p:nvPicPr>
                <p:cNvPr id="163" name="Picture 162">
                  <a:extLst>
                    <a:ext uri="{FF2B5EF4-FFF2-40B4-BE49-F238E27FC236}">
                      <a16:creationId xmlns:a16="http://schemas.microsoft.com/office/drawing/2014/main" xmlns="" id="{C12ADA9E-9640-4045-8400-59198C23B350}"/>
                    </a:ext>
                  </a:extLst>
                </p:cNvPr>
                <p:cNvPicPr>
                  <a:picLocks noChangeAspect="1"/>
                </p:cNvPicPr>
                <p:nvPr/>
              </p:nvPicPr>
              <p:blipFill>
                <a:blip r:embed="rId20"/>
                <a:stretch>
                  <a:fillRect/>
                </a:stretch>
              </p:blipFill>
              <p:spPr>
                <a:xfrm>
                  <a:off x="8200478" y="6893055"/>
                  <a:ext cx="275640" cy="172274"/>
                </a:xfrm>
                <a:custGeom>
                  <a:avLst/>
                  <a:gdLst>
                    <a:gd name="connsiteX0" fmla="*/ 91 w 275640"/>
                    <a:gd name="connsiteY0" fmla="*/ 27 h 172274"/>
                    <a:gd name="connsiteX1" fmla="*/ 275731 w 275640"/>
                    <a:gd name="connsiteY1" fmla="*/ 27 h 172274"/>
                    <a:gd name="connsiteX2" fmla="*/ 275731 w 275640"/>
                    <a:gd name="connsiteY2" fmla="*/ 172302 h 172274"/>
                    <a:gd name="connsiteX3" fmla="*/ 91 w 275640"/>
                    <a:gd name="connsiteY3" fmla="*/ 172302 h 172274"/>
                  </a:gdLst>
                  <a:ahLst/>
                  <a:cxnLst>
                    <a:cxn ang="0">
                      <a:pos x="connsiteX0" y="connsiteY0"/>
                    </a:cxn>
                    <a:cxn ang="0">
                      <a:pos x="connsiteX1" y="connsiteY1"/>
                    </a:cxn>
                    <a:cxn ang="0">
                      <a:pos x="connsiteX2" y="connsiteY2"/>
                    </a:cxn>
                    <a:cxn ang="0">
                      <a:pos x="connsiteX3" y="connsiteY3"/>
                    </a:cxn>
                  </a:cxnLst>
                  <a:rect l="l" t="t" r="r" b="b"/>
                  <a:pathLst>
                    <a:path w="275640" h="172274">
                      <a:moveTo>
                        <a:pt x="91" y="27"/>
                      </a:moveTo>
                      <a:lnTo>
                        <a:pt x="275731" y="27"/>
                      </a:lnTo>
                      <a:lnTo>
                        <a:pt x="275731" y="172302"/>
                      </a:lnTo>
                      <a:lnTo>
                        <a:pt x="91" y="172302"/>
                      </a:lnTo>
                      <a:close/>
                    </a:path>
                  </a:pathLst>
                </a:custGeom>
              </p:spPr>
            </p:pic>
            <p:grpSp>
              <p:nvGrpSpPr>
                <p:cNvPr id="164" name="Graphic 3">
                  <a:extLst>
                    <a:ext uri="{FF2B5EF4-FFF2-40B4-BE49-F238E27FC236}">
                      <a16:creationId xmlns:a16="http://schemas.microsoft.com/office/drawing/2014/main" xmlns="" id="{46220266-DAC2-4E21-81E3-65D566B22F6A}"/>
                    </a:ext>
                  </a:extLst>
                </p:cNvPr>
                <p:cNvGrpSpPr/>
                <p:nvPr/>
              </p:nvGrpSpPr>
              <p:grpSpPr>
                <a:xfrm>
                  <a:off x="8799450" y="6684937"/>
                  <a:ext cx="253626" cy="280889"/>
                  <a:chOff x="8799450" y="6684937"/>
                  <a:chExt cx="253626" cy="280889"/>
                </a:xfrm>
              </p:grpSpPr>
              <p:sp>
                <p:nvSpPr>
                  <p:cNvPr id="204" name="Freeform: Shape 203">
                    <a:extLst>
                      <a:ext uri="{FF2B5EF4-FFF2-40B4-BE49-F238E27FC236}">
                        <a16:creationId xmlns:a16="http://schemas.microsoft.com/office/drawing/2014/main" xmlns="" id="{18920D80-9C46-4B5C-9F28-023FE40CA912}"/>
                      </a:ext>
                    </a:extLst>
                  </p:cNvPr>
                  <p:cNvSpPr/>
                  <p:nvPr/>
                </p:nvSpPr>
                <p:spPr>
                  <a:xfrm>
                    <a:off x="8799450" y="6684937"/>
                    <a:ext cx="253626" cy="280889"/>
                  </a:xfrm>
                  <a:custGeom>
                    <a:avLst/>
                    <a:gdLst>
                      <a:gd name="connsiteX0" fmla="*/ 28712 w 253626"/>
                      <a:gd name="connsiteY0" fmla="*/ 237820 h 280889"/>
                      <a:gd name="connsiteX1" fmla="*/ 33498 w 253626"/>
                      <a:gd name="connsiteY1" fmla="*/ 233035 h 280889"/>
                      <a:gd name="connsiteX2" fmla="*/ 33498 w 253626"/>
                      <a:gd name="connsiteY2" fmla="*/ 233035 h 280889"/>
                      <a:gd name="connsiteX3" fmla="*/ 28712 w 253626"/>
                      <a:gd name="connsiteY3" fmla="*/ 166039 h 280889"/>
                      <a:gd name="connsiteX4" fmla="*/ 162704 w 253626"/>
                      <a:gd name="connsiteY4" fmla="*/ 3335 h 280889"/>
                      <a:gd name="connsiteX5" fmla="*/ 229700 w 253626"/>
                      <a:gd name="connsiteY5" fmla="*/ 166039 h 280889"/>
                      <a:gd name="connsiteX6" fmla="*/ 224914 w 253626"/>
                      <a:gd name="connsiteY6" fmla="*/ 166039 h 280889"/>
                      <a:gd name="connsiteX7" fmla="*/ 215344 w 253626"/>
                      <a:gd name="connsiteY7" fmla="*/ 132541 h 280889"/>
                      <a:gd name="connsiteX8" fmla="*/ 215344 w 253626"/>
                      <a:gd name="connsiteY8" fmla="*/ 151683 h 280889"/>
                      <a:gd name="connsiteX9" fmla="*/ 196202 w 253626"/>
                      <a:gd name="connsiteY9" fmla="*/ 213893 h 280889"/>
                      <a:gd name="connsiteX10" fmla="*/ 253627 w 253626"/>
                      <a:gd name="connsiteY10" fmla="*/ 271318 h 280889"/>
                      <a:gd name="connsiteX11" fmla="*/ 248842 w 253626"/>
                      <a:gd name="connsiteY11" fmla="*/ 276104 h 280889"/>
                      <a:gd name="connsiteX12" fmla="*/ 114850 w 253626"/>
                      <a:gd name="connsiteY12" fmla="*/ 233035 h 280889"/>
                      <a:gd name="connsiteX13" fmla="*/ 0 w 253626"/>
                      <a:gd name="connsiteY13" fmla="*/ 280889 h 280889"/>
                      <a:gd name="connsiteX14" fmla="*/ 0 w 253626"/>
                      <a:gd name="connsiteY14" fmla="*/ 280889 h 280889"/>
                      <a:gd name="connsiteX15" fmla="*/ 28712 w 253626"/>
                      <a:gd name="connsiteY15" fmla="*/ 237820 h 280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3626" h="280889">
                        <a:moveTo>
                          <a:pt x="28712" y="237820"/>
                        </a:moveTo>
                        <a:cubicBezTo>
                          <a:pt x="28712" y="237820"/>
                          <a:pt x="33498" y="233035"/>
                          <a:pt x="33498" y="233035"/>
                        </a:cubicBezTo>
                        <a:cubicBezTo>
                          <a:pt x="33498" y="233035"/>
                          <a:pt x="33498" y="233035"/>
                          <a:pt x="33498" y="233035"/>
                        </a:cubicBezTo>
                        <a:cubicBezTo>
                          <a:pt x="52640" y="218679"/>
                          <a:pt x="28712" y="185181"/>
                          <a:pt x="28712" y="166039"/>
                        </a:cubicBezTo>
                        <a:cubicBezTo>
                          <a:pt x="19141" y="89473"/>
                          <a:pt x="66996" y="-20592"/>
                          <a:pt x="162704" y="3335"/>
                        </a:cubicBezTo>
                        <a:cubicBezTo>
                          <a:pt x="234485" y="22477"/>
                          <a:pt x="234485" y="108614"/>
                          <a:pt x="229700" y="166039"/>
                        </a:cubicBezTo>
                        <a:cubicBezTo>
                          <a:pt x="229700" y="170825"/>
                          <a:pt x="224914" y="166039"/>
                          <a:pt x="224914" y="166039"/>
                        </a:cubicBezTo>
                        <a:cubicBezTo>
                          <a:pt x="220129" y="151683"/>
                          <a:pt x="220129" y="151683"/>
                          <a:pt x="215344" y="132541"/>
                        </a:cubicBezTo>
                        <a:cubicBezTo>
                          <a:pt x="215344" y="127756"/>
                          <a:pt x="215344" y="146897"/>
                          <a:pt x="215344" y="151683"/>
                        </a:cubicBezTo>
                        <a:cubicBezTo>
                          <a:pt x="215344" y="175610"/>
                          <a:pt x="205773" y="194752"/>
                          <a:pt x="196202" y="213893"/>
                        </a:cubicBezTo>
                        <a:cubicBezTo>
                          <a:pt x="220129" y="228250"/>
                          <a:pt x="244056" y="247391"/>
                          <a:pt x="253627" y="271318"/>
                        </a:cubicBezTo>
                        <a:cubicBezTo>
                          <a:pt x="253627" y="276104"/>
                          <a:pt x="253627" y="280889"/>
                          <a:pt x="248842" y="276104"/>
                        </a:cubicBezTo>
                        <a:cubicBezTo>
                          <a:pt x="215344" y="247391"/>
                          <a:pt x="167490" y="233035"/>
                          <a:pt x="114850" y="233035"/>
                        </a:cubicBezTo>
                        <a:cubicBezTo>
                          <a:pt x="71781" y="237820"/>
                          <a:pt x="33498" y="247391"/>
                          <a:pt x="0" y="280889"/>
                        </a:cubicBezTo>
                        <a:cubicBezTo>
                          <a:pt x="0" y="280889"/>
                          <a:pt x="0" y="280889"/>
                          <a:pt x="0" y="280889"/>
                        </a:cubicBezTo>
                        <a:cubicBezTo>
                          <a:pt x="14356" y="266533"/>
                          <a:pt x="23927" y="252177"/>
                          <a:pt x="28712" y="237820"/>
                        </a:cubicBezTo>
                        <a:close/>
                      </a:path>
                    </a:pathLst>
                  </a:custGeom>
                  <a:solidFill>
                    <a:srgbClr val="FBC98F">
                      <a:alpha val="50000"/>
                    </a:srgbClr>
                  </a:solidFill>
                  <a:ln w="47824" cap="flat">
                    <a:noFill/>
                    <a:prstDash val="solid"/>
                    <a:miter/>
                  </a:ln>
                </p:spPr>
                <p:txBody>
                  <a:bodyPr rtlCol="0" anchor="ctr"/>
                  <a:lstStyle/>
                  <a:p>
                    <a:endParaRPr lang="en-US"/>
                  </a:p>
                </p:txBody>
              </p:sp>
              <p:grpSp>
                <p:nvGrpSpPr>
                  <p:cNvPr id="205" name="Graphic 3">
                    <a:extLst>
                      <a:ext uri="{FF2B5EF4-FFF2-40B4-BE49-F238E27FC236}">
                        <a16:creationId xmlns:a16="http://schemas.microsoft.com/office/drawing/2014/main" xmlns="" id="{15A45D5A-4CB5-4EAA-A769-B774B5B29E3C}"/>
                      </a:ext>
                    </a:extLst>
                  </p:cNvPr>
                  <p:cNvGrpSpPr/>
                  <p:nvPr/>
                </p:nvGrpSpPr>
                <p:grpSpPr>
                  <a:xfrm>
                    <a:off x="8837733" y="6702628"/>
                    <a:ext cx="191416" cy="239270"/>
                    <a:chOff x="8837733" y="6702628"/>
                    <a:chExt cx="191416" cy="239270"/>
                  </a:xfrm>
                </p:grpSpPr>
                <p:grpSp>
                  <p:nvGrpSpPr>
                    <p:cNvPr id="207" name="Graphic 3">
                      <a:extLst>
                        <a:ext uri="{FF2B5EF4-FFF2-40B4-BE49-F238E27FC236}">
                          <a16:creationId xmlns:a16="http://schemas.microsoft.com/office/drawing/2014/main" xmlns="" id="{282E9B63-AB08-47AC-8FF5-2AEBE50BD8F0}"/>
                        </a:ext>
                      </a:extLst>
                    </p:cNvPr>
                    <p:cNvGrpSpPr/>
                    <p:nvPr/>
                  </p:nvGrpSpPr>
                  <p:grpSpPr>
                    <a:xfrm>
                      <a:off x="8856417" y="6702628"/>
                      <a:ext cx="158711" cy="207243"/>
                      <a:chOff x="8856417" y="6702628"/>
                      <a:chExt cx="158711" cy="207243"/>
                    </a:xfrm>
                  </p:grpSpPr>
                  <p:sp>
                    <p:nvSpPr>
                      <p:cNvPr id="209" name="Freeform: Shape 208">
                        <a:extLst>
                          <a:ext uri="{FF2B5EF4-FFF2-40B4-BE49-F238E27FC236}">
                            <a16:creationId xmlns:a16="http://schemas.microsoft.com/office/drawing/2014/main" xmlns="" id="{B0B1B35F-C1C6-4A0D-978F-C76806EDB5C2}"/>
                          </a:ext>
                        </a:extLst>
                      </p:cNvPr>
                      <p:cNvSpPr/>
                      <p:nvPr/>
                    </p:nvSpPr>
                    <p:spPr>
                      <a:xfrm>
                        <a:off x="8866445" y="6702628"/>
                        <a:ext cx="148683" cy="87541"/>
                      </a:xfrm>
                      <a:custGeom>
                        <a:avLst/>
                        <a:gdLst>
                          <a:gd name="connsiteX0" fmla="*/ 0 w 148683"/>
                          <a:gd name="connsiteY0" fmla="*/ 52640 h 87541"/>
                          <a:gd name="connsiteX1" fmla="*/ 66996 w 148683"/>
                          <a:gd name="connsiteY1" fmla="*/ 0 h 87541"/>
                          <a:gd name="connsiteX2" fmla="*/ 129206 w 148683"/>
                          <a:gd name="connsiteY2" fmla="*/ 86137 h 87541"/>
                          <a:gd name="connsiteX3" fmla="*/ 0 w 148683"/>
                          <a:gd name="connsiteY3" fmla="*/ 52640 h 87541"/>
                        </a:gdLst>
                        <a:ahLst/>
                        <a:cxnLst>
                          <a:cxn ang="0">
                            <a:pos x="connsiteX0" y="connsiteY0"/>
                          </a:cxn>
                          <a:cxn ang="0">
                            <a:pos x="connsiteX1" y="connsiteY1"/>
                          </a:cxn>
                          <a:cxn ang="0">
                            <a:pos x="connsiteX2" y="connsiteY2"/>
                          </a:cxn>
                          <a:cxn ang="0">
                            <a:pos x="connsiteX3" y="connsiteY3"/>
                          </a:cxn>
                        </a:cxnLst>
                        <a:rect l="l" t="t" r="r" b="b"/>
                        <a:pathLst>
                          <a:path w="148683" h="87541">
                            <a:moveTo>
                              <a:pt x="0" y="52640"/>
                            </a:moveTo>
                            <a:cubicBezTo>
                              <a:pt x="0" y="52640"/>
                              <a:pt x="14356" y="0"/>
                              <a:pt x="66996" y="0"/>
                            </a:cubicBezTo>
                            <a:cubicBezTo>
                              <a:pt x="129206" y="0"/>
                              <a:pt x="177061" y="100494"/>
                              <a:pt x="129206" y="86137"/>
                            </a:cubicBezTo>
                            <a:cubicBezTo>
                              <a:pt x="86138" y="76567"/>
                              <a:pt x="28713" y="23927"/>
                              <a:pt x="0" y="52640"/>
                            </a:cubicBezTo>
                            <a:close/>
                          </a:path>
                        </a:pathLst>
                      </a:custGeom>
                      <a:solidFill>
                        <a:srgbClr val="6F1200"/>
                      </a:solidFill>
                      <a:ln w="47824" cap="flat">
                        <a:noFill/>
                        <a:prstDash val="solid"/>
                        <a:miter/>
                      </a:ln>
                    </p:spPr>
                    <p:txBody>
                      <a:bodyPr rtlCol="0" anchor="ctr"/>
                      <a:lstStyle/>
                      <a:p>
                        <a:endParaRPr lang="en-US"/>
                      </a:p>
                    </p:txBody>
                  </p:sp>
                  <p:sp>
                    <p:nvSpPr>
                      <p:cNvPr id="210" name="Freeform: Shape 209">
                        <a:extLst>
                          <a:ext uri="{FF2B5EF4-FFF2-40B4-BE49-F238E27FC236}">
                            <a16:creationId xmlns:a16="http://schemas.microsoft.com/office/drawing/2014/main" xmlns="" id="{20743832-FAFC-4535-82F3-BC4F7482E0DC}"/>
                          </a:ext>
                        </a:extLst>
                      </p:cNvPr>
                      <p:cNvSpPr/>
                      <p:nvPr/>
                    </p:nvSpPr>
                    <p:spPr>
                      <a:xfrm>
                        <a:off x="8856417" y="6715514"/>
                        <a:ext cx="139234" cy="194358"/>
                      </a:xfrm>
                      <a:custGeom>
                        <a:avLst/>
                        <a:gdLst>
                          <a:gd name="connsiteX0" fmla="*/ 457 w 139234"/>
                          <a:gd name="connsiteY0" fmla="*/ 111536 h 194358"/>
                          <a:gd name="connsiteX1" fmla="*/ 72238 w 139234"/>
                          <a:gd name="connsiteY1" fmla="*/ 192888 h 194358"/>
                          <a:gd name="connsiteX2" fmla="*/ 139234 w 139234"/>
                          <a:gd name="connsiteY2" fmla="*/ 82823 h 194358"/>
                          <a:gd name="connsiteX3" fmla="*/ 67453 w 139234"/>
                          <a:gd name="connsiteY3" fmla="*/ 1471 h 194358"/>
                          <a:gd name="connsiteX4" fmla="*/ 457 w 139234"/>
                          <a:gd name="connsiteY4" fmla="*/ 111536 h 194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234" h="194358">
                            <a:moveTo>
                              <a:pt x="457" y="111536"/>
                            </a:moveTo>
                            <a:cubicBezTo>
                              <a:pt x="457" y="164175"/>
                              <a:pt x="33955" y="202458"/>
                              <a:pt x="72238" y="192888"/>
                            </a:cubicBezTo>
                            <a:cubicBezTo>
                              <a:pt x="110522" y="183317"/>
                              <a:pt x="139234" y="135463"/>
                              <a:pt x="139234" y="82823"/>
                            </a:cubicBezTo>
                            <a:cubicBezTo>
                              <a:pt x="139234" y="30184"/>
                              <a:pt x="105736" y="-8100"/>
                              <a:pt x="67453" y="1471"/>
                            </a:cubicBezTo>
                            <a:cubicBezTo>
                              <a:pt x="29170" y="6256"/>
                              <a:pt x="-4328" y="58896"/>
                              <a:pt x="457" y="111536"/>
                            </a:cubicBezTo>
                            <a:close/>
                          </a:path>
                        </a:pathLst>
                      </a:custGeom>
                      <a:solidFill>
                        <a:srgbClr val="FEFDF2"/>
                      </a:solidFill>
                      <a:ln w="47824" cap="flat">
                        <a:noFill/>
                        <a:prstDash val="solid"/>
                        <a:miter/>
                      </a:ln>
                    </p:spPr>
                    <p:txBody>
                      <a:bodyPr rtlCol="0" anchor="ctr"/>
                      <a:lstStyle/>
                      <a:p>
                        <a:endParaRPr lang="en-US"/>
                      </a:p>
                    </p:txBody>
                  </p:sp>
                  <p:sp>
                    <p:nvSpPr>
                      <p:cNvPr id="211" name="Freeform: Shape 210">
                        <a:extLst>
                          <a:ext uri="{FF2B5EF4-FFF2-40B4-BE49-F238E27FC236}">
                            <a16:creationId xmlns:a16="http://schemas.microsoft.com/office/drawing/2014/main" xmlns="" id="{CCC83590-B454-4BA9-8612-D36A1F564B52}"/>
                          </a:ext>
                        </a:extLst>
                      </p:cNvPr>
                      <p:cNvSpPr/>
                      <p:nvPr/>
                    </p:nvSpPr>
                    <p:spPr>
                      <a:xfrm>
                        <a:off x="8883627" y="6760016"/>
                        <a:ext cx="96637" cy="134066"/>
                      </a:xfrm>
                      <a:custGeom>
                        <a:avLst/>
                        <a:gdLst>
                          <a:gd name="connsiteX0" fmla="*/ 92883 w 96637"/>
                          <a:gd name="connsiteY0" fmla="*/ 90960 h 134066"/>
                          <a:gd name="connsiteX1" fmla="*/ 25887 w 96637"/>
                          <a:gd name="connsiteY1" fmla="*/ 129243 h 134066"/>
                          <a:gd name="connsiteX2" fmla="*/ 6745 w 96637"/>
                          <a:gd name="connsiteY2" fmla="*/ 43106 h 134066"/>
                          <a:gd name="connsiteX3" fmla="*/ 73741 w 96637"/>
                          <a:gd name="connsiteY3" fmla="*/ 4823 h 134066"/>
                          <a:gd name="connsiteX4" fmla="*/ 92883 w 96637"/>
                          <a:gd name="connsiteY4" fmla="*/ 90960 h 134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37" h="134066">
                            <a:moveTo>
                              <a:pt x="92883" y="90960"/>
                            </a:moveTo>
                            <a:cubicBezTo>
                              <a:pt x="78526" y="124458"/>
                              <a:pt x="49814" y="143600"/>
                              <a:pt x="25887" y="129243"/>
                            </a:cubicBezTo>
                            <a:cubicBezTo>
                              <a:pt x="1960" y="114887"/>
                              <a:pt x="-7611" y="76604"/>
                              <a:pt x="6745" y="43106"/>
                            </a:cubicBezTo>
                            <a:cubicBezTo>
                              <a:pt x="21102" y="9608"/>
                              <a:pt x="49814" y="-9534"/>
                              <a:pt x="73741" y="4823"/>
                            </a:cubicBezTo>
                            <a:cubicBezTo>
                              <a:pt x="92883" y="19179"/>
                              <a:pt x="102453" y="57462"/>
                              <a:pt x="92883" y="90960"/>
                            </a:cubicBezTo>
                            <a:close/>
                          </a:path>
                        </a:pathLst>
                      </a:custGeom>
                      <a:solidFill>
                        <a:srgbClr val="9D641A"/>
                      </a:solidFill>
                      <a:ln w="47824" cap="flat">
                        <a:noFill/>
                        <a:prstDash val="solid"/>
                        <a:miter/>
                      </a:ln>
                    </p:spPr>
                    <p:txBody>
                      <a:bodyPr rtlCol="0" anchor="ctr"/>
                      <a:lstStyle/>
                      <a:p>
                        <a:endParaRPr lang="en-US"/>
                      </a:p>
                    </p:txBody>
                  </p:sp>
                  <p:sp>
                    <p:nvSpPr>
                      <p:cNvPr id="212" name="Freeform: Shape 211">
                        <a:extLst>
                          <a:ext uri="{FF2B5EF4-FFF2-40B4-BE49-F238E27FC236}">
                            <a16:creationId xmlns:a16="http://schemas.microsoft.com/office/drawing/2014/main" xmlns="" id="{4D8D0C58-82D3-4497-A78C-C88FB73EDE28}"/>
                          </a:ext>
                        </a:extLst>
                      </p:cNvPr>
                      <p:cNvSpPr/>
                      <p:nvPr/>
                    </p:nvSpPr>
                    <p:spPr>
                      <a:xfrm>
                        <a:off x="8890372" y="6778349"/>
                        <a:ext cx="78693" cy="106972"/>
                      </a:xfrm>
                      <a:custGeom>
                        <a:avLst/>
                        <a:gdLst>
                          <a:gd name="connsiteX0" fmla="*/ 71781 w 78693"/>
                          <a:gd name="connsiteY0" fmla="*/ 72628 h 106972"/>
                          <a:gd name="connsiteX1" fmla="*/ 19142 w 78693"/>
                          <a:gd name="connsiteY1" fmla="*/ 101340 h 106972"/>
                          <a:gd name="connsiteX2" fmla="*/ 4786 w 78693"/>
                          <a:gd name="connsiteY2" fmla="*/ 34345 h 106972"/>
                          <a:gd name="connsiteX3" fmla="*/ 57425 w 78693"/>
                          <a:gd name="connsiteY3" fmla="*/ 5632 h 106972"/>
                          <a:gd name="connsiteX4" fmla="*/ 71781 w 78693"/>
                          <a:gd name="connsiteY4" fmla="*/ 72628 h 1069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93" h="106972">
                            <a:moveTo>
                              <a:pt x="71781" y="72628"/>
                            </a:moveTo>
                            <a:cubicBezTo>
                              <a:pt x="62210" y="101340"/>
                              <a:pt x="38283" y="115697"/>
                              <a:pt x="19142" y="101340"/>
                            </a:cubicBezTo>
                            <a:cubicBezTo>
                              <a:pt x="0" y="91769"/>
                              <a:pt x="-4785" y="58272"/>
                              <a:pt x="4786" y="34345"/>
                            </a:cubicBezTo>
                            <a:cubicBezTo>
                              <a:pt x="14356" y="5632"/>
                              <a:pt x="38283" y="-8724"/>
                              <a:pt x="57425" y="5632"/>
                            </a:cubicBezTo>
                            <a:cubicBezTo>
                              <a:pt x="76567" y="15203"/>
                              <a:pt x="86138" y="43915"/>
                              <a:pt x="71781" y="72628"/>
                            </a:cubicBezTo>
                            <a:close/>
                          </a:path>
                        </a:pathLst>
                      </a:custGeom>
                      <a:solidFill>
                        <a:srgbClr val="3E1700"/>
                      </a:solidFill>
                      <a:ln w="47824" cap="flat">
                        <a:no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xmlns="" id="{A9BC5FEC-20CC-4501-9A65-54E5463F790E}"/>
                          </a:ext>
                        </a:extLst>
                      </p:cNvPr>
                      <p:cNvSpPr/>
                      <p:nvPr/>
                    </p:nvSpPr>
                    <p:spPr>
                      <a:xfrm>
                        <a:off x="8901585" y="6777318"/>
                        <a:ext cx="39784" cy="46823"/>
                      </a:xfrm>
                      <a:custGeom>
                        <a:avLst/>
                        <a:gdLst>
                          <a:gd name="connsiteX0" fmla="*/ 36641 w 39784"/>
                          <a:gd name="connsiteY0" fmla="*/ 35375 h 46823"/>
                          <a:gd name="connsiteX1" fmla="*/ 7929 w 39784"/>
                          <a:gd name="connsiteY1" fmla="*/ 44946 h 46823"/>
                          <a:gd name="connsiteX2" fmla="*/ 3143 w 39784"/>
                          <a:gd name="connsiteY2" fmla="*/ 11448 h 46823"/>
                          <a:gd name="connsiteX3" fmla="*/ 31856 w 39784"/>
                          <a:gd name="connsiteY3" fmla="*/ 1877 h 46823"/>
                          <a:gd name="connsiteX4" fmla="*/ 36641 w 39784"/>
                          <a:gd name="connsiteY4" fmla="*/ 35375 h 46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84" h="46823">
                            <a:moveTo>
                              <a:pt x="36641" y="35375"/>
                            </a:moveTo>
                            <a:cubicBezTo>
                              <a:pt x="31856" y="44946"/>
                              <a:pt x="17500" y="49732"/>
                              <a:pt x="7929" y="44946"/>
                            </a:cubicBezTo>
                            <a:cubicBezTo>
                              <a:pt x="-1642" y="40161"/>
                              <a:pt x="-1642" y="21019"/>
                              <a:pt x="3143" y="11448"/>
                            </a:cubicBezTo>
                            <a:cubicBezTo>
                              <a:pt x="7929" y="1877"/>
                              <a:pt x="22285" y="-2908"/>
                              <a:pt x="31856" y="1877"/>
                            </a:cubicBezTo>
                            <a:cubicBezTo>
                              <a:pt x="41427" y="6663"/>
                              <a:pt x="41427" y="21019"/>
                              <a:pt x="36641" y="35375"/>
                            </a:cubicBezTo>
                            <a:close/>
                          </a:path>
                        </a:pathLst>
                      </a:custGeom>
                      <a:solidFill>
                        <a:srgbClr val="FEFDF2"/>
                      </a:solidFill>
                      <a:ln w="47824" cap="flat">
                        <a:noFill/>
                        <a:prstDash val="solid"/>
                        <a:miter/>
                      </a:ln>
                    </p:spPr>
                    <p:txBody>
                      <a:bodyPr rtlCol="0" anchor="ctr"/>
                      <a:lstStyle/>
                      <a:p>
                        <a:endParaRPr lang="en-US"/>
                      </a:p>
                    </p:txBody>
                  </p:sp>
                  <p:sp>
                    <p:nvSpPr>
                      <p:cNvPr id="214" name="Freeform: Shape 213">
                        <a:extLst>
                          <a:ext uri="{FF2B5EF4-FFF2-40B4-BE49-F238E27FC236}">
                            <a16:creationId xmlns:a16="http://schemas.microsoft.com/office/drawing/2014/main" xmlns="" id="{C0BF5B74-BA00-494B-84BC-30652DFF6ACA}"/>
                          </a:ext>
                        </a:extLst>
                      </p:cNvPr>
                      <p:cNvSpPr/>
                      <p:nvPr/>
                    </p:nvSpPr>
                    <p:spPr>
                      <a:xfrm>
                        <a:off x="8926674" y="6849099"/>
                        <a:ext cx="27891" cy="37252"/>
                      </a:xfrm>
                      <a:custGeom>
                        <a:avLst/>
                        <a:gdLst>
                          <a:gd name="connsiteX0" fmla="*/ 25909 w 27891"/>
                          <a:gd name="connsiteY0" fmla="*/ 25804 h 37252"/>
                          <a:gd name="connsiteX1" fmla="*/ 6767 w 27891"/>
                          <a:gd name="connsiteY1" fmla="*/ 35375 h 37252"/>
                          <a:gd name="connsiteX2" fmla="*/ 1982 w 27891"/>
                          <a:gd name="connsiteY2" fmla="*/ 11448 h 37252"/>
                          <a:gd name="connsiteX3" fmla="*/ 21124 w 27891"/>
                          <a:gd name="connsiteY3" fmla="*/ 1877 h 37252"/>
                          <a:gd name="connsiteX4" fmla="*/ 25909 w 27891"/>
                          <a:gd name="connsiteY4" fmla="*/ 25804 h 37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91" h="37252">
                            <a:moveTo>
                              <a:pt x="25909" y="25804"/>
                            </a:moveTo>
                            <a:cubicBezTo>
                              <a:pt x="21124" y="35375"/>
                              <a:pt x="11553" y="40161"/>
                              <a:pt x="6767" y="35375"/>
                            </a:cubicBezTo>
                            <a:cubicBezTo>
                              <a:pt x="1982" y="30590"/>
                              <a:pt x="-2803" y="21019"/>
                              <a:pt x="1982" y="11448"/>
                            </a:cubicBezTo>
                            <a:cubicBezTo>
                              <a:pt x="6767" y="1877"/>
                              <a:pt x="16339" y="-2908"/>
                              <a:pt x="21124" y="1877"/>
                            </a:cubicBezTo>
                            <a:cubicBezTo>
                              <a:pt x="25909" y="1877"/>
                              <a:pt x="30695" y="16234"/>
                              <a:pt x="25909" y="25804"/>
                            </a:cubicBezTo>
                            <a:close/>
                          </a:path>
                        </a:pathLst>
                      </a:custGeom>
                      <a:solidFill>
                        <a:srgbClr val="EAEFF2"/>
                      </a:solidFill>
                      <a:ln w="47824" cap="flat">
                        <a:noFill/>
                        <a:prstDash val="solid"/>
                        <a:miter/>
                      </a:ln>
                    </p:spPr>
                    <p:txBody>
                      <a:bodyPr rtlCol="0" anchor="ctr"/>
                      <a:lstStyle/>
                      <a:p>
                        <a:endParaRPr lang="en-US"/>
                      </a:p>
                    </p:txBody>
                  </p:sp>
                </p:grpSp>
                <p:sp>
                  <p:nvSpPr>
                    <p:cNvPr id="208" name="Freeform: Shape 207">
                      <a:extLst>
                        <a:ext uri="{FF2B5EF4-FFF2-40B4-BE49-F238E27FC236}">
                          <a16:creationId xmlns:a16="http://schemas.microsoft.com/office/drawing/2014/main" xmlns="" id="{AA740BD1-96A4-4351-9C3B-9187F737D5FD}"/>
                        </a:ext>
                      </a:extLst>
                    </p:cNvPr>
                    <p:cNvSpPr/>
                    <p:nvPr/>
                  </p:nvSpPr>
                  <p:spPr>
                    <a:xfrm>
                      <a:off x="8837733" y="6903694"/>
                      <a:ext cx="191416" cy="38204"/>
                    </a:xfrm>
                    <a:custGeom>
                      <a:avLst/>
                      <a:gdLst>
                        <a:gd name="connsiteX0" fmla="*/ 0 w 191416"/>
                        <a:gd name="connsiteY0" fmla="*/ 38205 h 38204"/>
                        <a:gd name="connsiteX1" fmla="*/ 191417 w 191416"/>
                        <a:gd name="connsiteY1" fmla="*/ 38205 h 38204"/>
                        <a:gd name="connsiteX2" fmla="*/ 0 w 191416"/>
                        <a:gd name="connsiteY2" fmla="*/ 38205 h 38204"/>
                      </a:gdLst>
                      <a:ahLst/>
                      <a:cxnLst>
                        <a:cxn ang="0">
                          <a:pos x="connsiteX0" y="connsiteY0"/>
                        </a:cxn>
                        <a:cxn ang="0">
                          <a:pos x="connsiteX1" y="connsiteY1"/>
                        </a:cxn>
                        <a:cxn ang="0">
                          <a:pos x="connsiteX2" y="connsiteY2"/>
                        </a:cxn>
                      </a:cxnLst>
                      <a:rect l="l" t="t" r="r" b="b"/>
                      <a:pathLst>
                        <a:path w="191416" h="38204">
                          <a:moveTo>
                            <a:pt x="0" y="38205"/>
                          </a:moveTo>
                          <a:cubicBezTo>
                            <a:pt x="0" y="38205"/>
                            <a:pt x="100494" y="-9649"/>
                            <a:pt x="191417" y="38205"/>
                          </a:cubicBezTo>
                          <a:cubicBezTo>
                            <a:pt x="153134" y="-78"/>
                            <a:pt x="71781" y="-24005"/>
                            <a:pt x="0" y="38205"/>
                          </a:cubicBezTo>
                          <a:close/>
                        </a:path>
                      </a:pathLst>
                    </a:custGeom>
                    <a:solidFill>
                      <a:srgbClr val="D97D30"/>
                    </a:solidFill>
                    <a:ln w="47824" cap="flat">
                      <a:noFill/>
                      <a:prstDash val="solid"/>
                      <a:miter/>
                    </a:ln>
                  </p:spPr>
                  <p:txBody>
                    <a:bodyPr rtlCol="0" anchor="ctr"/>
                    <a:lstStyle/>
                    <a:p>
                      <a:endParaRPr lang="en-US"/>
                    </a:p>
                  </p:txBody>
                </p:sp>
              </p:grpSp>
              <p:sp>
                <p:nvSpPr>
                  <p:cNvPr id="206" name="Freeform: Shape 205">
                    <a:extLst>
                      <a:ext uri="{FF2B5EF4-FFF2-40B4-BE49-F238E27FC236}">
                        <a16:creationId xmlns:a16="http://schemas.microsoft.com/office/drawing/2014/main" xmlns="" id="{49CC5011-5B5A-4FD2-B641-961681F5CDBD}"/>
                      </a:ext>
                    </a:extLst>
                  </p:cNvPr>
                  <p:cNvSpPr/>
                  <p:nvPr/>
                </p:nvSpPr>
                <p:spPr>
                  <a:xfrm>
                    <a:off x="8883460" y="6920517"/>
                    <a:ext cx="131333" cy="30952"/>
                  </a:xfrm>
                  <a:custGeom>
                    <a:avLst/>
                    <a:gdLst>
                      <a:gd name="connsiteX0" fmla="*/ 2127 w 131333"/>
                      <a:gd name="connsiteY0" fmla="*/ 16597 h 30952"/>
                      <a:gd name="connsiteX1" fmla="*/ 2127 w 131333"/>
                      <a:gd name="connsiteY1" fmla="*/ 11811 h 30952"/>
                      <a:gd name="connsiteX2" fmla="*/ 131333 w 131333"/>
                      <a:gd name="connsiteY2" fmla="*/ 21382 h 30952"/>
                      <a:gd name="connsiteX3" fmla="*/ 131333 w 131333"/>
                      <a:gd name="connsiteY3" fmla="*/ 30953 h 30952"/>
                      <a:gd name="connsiteX4" fmla="*/ 2127 w 131333"/>
                      <a:gd name="connsiteY4" fmla="*/ 16597 h 30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333" h="30952">
                        <a:moveTo>
                          <a:pt x="2127" y="16597"/>
                        </a:moveTo>
                        <a:cubicBezTo>
                          <a:pt x="2127" y="16597"/>
                          <a:pt x="-2659" y="11811"/>
                          <a:pt x="2127" y="11811"/>
                        </a:cubicBezTo>
                        <a:cubicBezTo>
                          <a:pt x="45196" y="-7330"/>
                          <a:pt x="93050" y="-2545"/>
                          <a:pt x="131333" y="21382"/>
                        </a:cubicBezTo>
                        <a:cubicBezTo>
                          <a:pt x="131333" y="21382"/>
                          <a:pt x="131333" y="26168"/>
                          <a:pt x="131333" y="30953"/>
                        </a:cubicBezTo>
                        <a:cubicBezTo>
                          <a:pt x="88264" y="16597"/>
                          <a:pt x="45196" y="11811"/>
                          <a:pt x="2127" y="16597"/>
                        </a:cubicBezTo>
                        <a:close/>
                      </a:path>
                    </a:pathLst>
                  </a:custGeom>
                  <a:solidFill>
                    <a:srgbClr val="FBC98F"/>
                  </a:solidFill>
                  <a:ln w="47824" cap="flat">
                    <a:noFill/>
                    <a:prstDash val="solid"/>
                    <a:miter/>
                  </a:ln>
                </p:spPr>
                <p:txBody>
                  <a:bodyPr rtlCol="0" anchor="ctr"/>
                  <a:lstStyle/>
                  <a:p>
                    <a:endParaRPr lang="en-US"/>
                  </a:p>
                </p:txBody>
              </p:sp>
            </p:grpSp>
            <p:grpSp>
              <p:nvGrpSpPr>
                <p:cNvPr id="165" name="Graphic 3">
                  <a:extLst>
                    <a:ext uri="{FF2B5EF4-FFF2-40B4-BE49-F238E27FC236}">
                      <a16:creationId xmlns:a16="http://schemas.microsoft.com/office/drawing/2014/main" xmlns="" id="{8BBFA550-31D1-4EDC-8BFC-D43348BE863E}"/>
                    </a:ext>
                  </a:extLst>
                </p:cNvPr>
                <p:cNvGrpSpPr/>
                <p:nvPr/>
              </p:nvGrpSpPr>
              <p:grpSpPr>
                <a:xfrm>
                  <a:off x="8268268" y="6693554"/>
                  <a:ext cx="192355" cy="248344"/>
                  <a:chOff x="8268268" y="6693554"/>
                  <a:chExt cx="192355" cy="248344"/>
                </a:xfrm>
              </p:grpSpPr>
              <p:sp>
                <p:nvSpPr>
                  <p:cNvPr id="193" name="Freeform: Shape 192">
                    <a:extLst>
                      <a:ext uri="{FF2B5EF4-FFF2-40B4-BE49-F238E27FC236}">
                        <a16:creationId xmlns:a16="http://schemas.microsoft.com/office/drawing/2014/main" xmlns="" id="{0DD58344-9E0E-454C-8F8F-FE62DD5F41EB}"/>
                      </a:ext>
                    </a:extLst>
                  </p:cNvPr>
                  <p:cNvSpPr/>
                  <p:nvPr/>
                </p:nvSpPr>
                <p:spPr>
                  <a:xfrm>
                    <a:off x="8268268" y="6693554"/>
                    <a:ext cx="192355" cy="248344"/>
                  </a:xfrm>
                  <a:custGeom>
                    <a:avLst/>
                    <a:gdLst>
                      <a:gd name="connsiteX0" fmla="*/ 0 w 192355"/>
                      <a:gd name="connsiteY0" fmla="*/ 248345 h 248344"/>
                      <a:gd name="connsiteX1" fmla="*/ 9571 w 192355"/>
                      <a:gd name="connsiteY1" fmla="*/ 219633 h 248344"/>
                      <a:gd name="connsiteX2" fmla="*/ 52640 w 192355"/>
                      <a:gd name="connsiteY2" fmla="*/ 186135 h 248344"/>
                      <a:gd name="connsiteX3" fmla="*/ 33498 w 192355"/>
                      <a:gd name="connsiteY3" fmla="*/ 119139 h 248344"/>
                      <a:gd name="connsiteX4" fmla="*/ 28713 w 192355"/>
                      <a:gd name="connsiteY4" fmla="*/ 143066 h 248344"/>
                      <a:gd name="connsiteX5" fmla="*/ 23927 w 192355"/>
                      <a:gd name="connsiteY5" fmla="*/ 143066 h 248344"/>
                      <a:gd name="connsiteX6" fmla="*/ 66996 w 192355"/>
                      <a:gd name="connsiteY6" fmla="*/ 13860 h 248344"/>
                      <a:gd name="connsiteX7" fmla="*/ 167490 w 192355"/>
                      <a:gd name="connsiteY7" fmla="*/ 23430 h 248344"/>
                      <a:gd name="connsiteX8" fmla="*/ 186631 w 192355"/>
                      <a:gd name="connsiteY8" fmla="*/ 143066 h 248344"/>
                      <a:gd name="connsiteX9" fmla="*/ 143563 w 192355"/>
                      <a:gd name="connsiteY9" fmla="*/ 200491 h 248344"/>
                      <a:gd name="connsiteX10" fmla="*/ 186631 w 192355"/>
                      <a:gd name="connsiteY10" fmla="*/ 248345 h 248344"/>
                      <a:gd name="connsiteX11" fmla="*/ 124421 w 192355"/>
                      <a:gd name="connsiteY11" fmla="*/ 214847 h 248344"/>
                      <a:gd name="connsiteX12" fmla="*/ 14356 w 192355"/>
                      <a:gd name="connsiteY12" fmla="*/ 238774 h 248344"/>
                      <a:gd name="connsiteX13" fmla="*/ 0 w 192355"/>
                      <a:gd name="connsiteY13" fmla="*/ 248345 h 248344"/>
                      <a:gd name="connsiteX14" fmla="*/ 0 w 192355"/>
                      <a:gd name="connsiteY14" fmla="*/ 248345 h 248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2355" h="248344">
                        <a:moveTo>
                          <a:pt x="0" y="248345"/>
                        </a:moveTo>
                        <a:cubicBezTo>
                          <a:pt x="0" y="238774"/>
                          <a:pt x="4786" y="229203"/>
                          <a:pt x="9571" y="219633"/>
                        </a:cubicBezTo>
                        <a:cubicBezTo>
                          <a:pt x="19142" y="205276"/>
                          <a:pt x="33498" y="195705"/>
                          <a:pt x="52640" y="186135"/>
                        </a:cubicBezTo>
                        <a:cubicBezTo>
                          <a:pt x="38283" y="166993"/>
                          <a:pt x="33498" y="143066"/>
                          <a:pt x="33498" y="119139"/>
                        </a:cubicBezTo>
                        <a:cubicBezTo>
                          <a:pt x="28713" y="128710"/>
                          <a:pt x="28713" y="133495"/>
                          <a:pt x="28713" y="143066"/>
                        </a:cubicBezTo>
                        <a:cubicBezTo>
                          <a:pt x="28713" y="147851"/>
                          <a:pt x="23927" y="143066"/>
                          <a:pt x="23927" y="143066"/>
                        </a:cubicBezTo>
                        <a:cubicBezTo>
                          <a:pt x="19142" y="95212"/>
                          <a:pt x="28713" y="47358"/>
                          <a:pt x="66996" y="13860"/>
                        </a:cubicBezTo>
                        <a:cubicBezTo>
                          <a:pt x="100494" y="-10067"/>
                          <a:pt x="143563" y="-497"/>
                          <a:pt x="167490" y="23430"/>
                        </a:cubicBezTo>
                        <a:cubicBezTo>
                          <a:pt x="196202" y="52143"/>
                          <a:pt x="196202" y="104783"/>
                          <a:pt x="186631" y="143066"/>
                        </a:cubicBezTo>
                        <a:cubicBezTo>
                          <a:pt x="181846" y="162207"/>
                          <a:pt x="162704" y="190920"/>
                          <a:pt x="143563" y="200491"/>
                        </a:cubicBezTo>
                        <a:cubicBezTo>
                          <a:pt x="162704" y="205276"/>
                          <a:pt x="177061" y="229203"/>
                          <a:pt x="186631" y="248345"/>
                        </a:cubicBezTo>
                        <a:cubicBezTo>
                          <a:pt x="162704" y="233989"/>
                          <a:pt x="133992" y="214847"/>
                          <a:pt x="124421" y="214847"/>
                        </a:cubicBezTo>
                        <a:cubicBezTo>
                          <a:pt x="86138" y="205276"/>
                          <a:pt x="47854" y="219633"/>
                          <a:pt x="14356" y="238774"/>
                        </a:cubicBezTo>
                        <a:cubicBezTo>
                          <a:pt x="9571" y="243560"/>
                          <a:pt x="4786" y="243560"/>
                          <a:pt x="0" y="248345"/>
                        </a:cubicBezTo>
                        <a:cubicBezTo>
                          <a:pt x="0" y="248345"/>
                          <a:pt x="0" y="248345"/>
                          <a:pt x="0" y="248345"/>
                        </a:cubicBezTo>
                        <a:close/>
                      </a:path>
                    </a:pathLst>
                  </a:custGeom>
                  <a:solidFill>
                    <a:srgbClr val="FBC98F">
                      <a:alpha val="50000"/>
                    </a:srgbClr>
                  </a:solidFill>
                  <a:ln w="47824" cap="flat">
                    <a:noFill/>
                    <a:prstDash val="solid"/>
                    <a:miter/>
                  </a:ln>
                </p:spPr>
                <p:txBody>
                  <a:bodyPr rtlCol="0" anchor="ctr"/>
                  <a:lstStyle/>
                  <a:p>
                    <a:endParaRPr lang="en-US"/>
                  </a:p>
                </p:txBody>
              </p:sp>
              <p:grpSp>
                <p:nvGrpSpPr>
                  <p:cNvPr id="194" name="Graphic 3">
                    <a:extLst>
                      <a:ext uri="{FF2B5EF4-FFF2-40B4-BE49-F238E27FC236}">
                        <a16:creationId xmlns:a16="http://schemas.microsoft.com/office/drawing/2014/main" xmlns="" id="{990C60A1-F793-4FAC-916B-B14B91248F42}"/>
                      </a:ext>
                    </a:extLst>
                  </p:cNvPr>
                  <p:cNvGrpSpPr/>
                  <p:nvPr/>
                </p:nvGrpSpPr>
                <p:grpSpPr>
                  <a:xfrm>
                    <a:off x="8292195" y="6715192"/>
                    <a:ext cx="149105" cy="212351"/>
                    <a:chOff x="8292195" y="6715192"/>
                    <a:chExt cx="149105" cy="212351"/>
                  </a:xfrm>
                </p:grpSpPr>
                <p:sp>
                  <p:nvSpPr>
                    <p:cNvPr id="196" name="Freeform: Shape 195">
                      <a:extLst>
                        <a:ext uri="{FF2B5EF4-FFF2-40B4-BE49-F238E27FC236}">
                          <a16:creationId xmlns:a16="http://schemas.microsoft.com/office/drawing/2014/main" xmlns="" id="{A316B0AD-D45A-4D52-8BED-42F433E29119}"/>
                        </a:ext>
                      </a:extLst>
                    </p:cNvPr>
                    <p:cNvSpPr/>
                    <p:nvPr/>
                  </p:nvSpPr>
                  <p:spPr>
                    <a:xfrm>
                      <a:off x="8292195" y="6898395"/>
                      <a:ext cx="148348" cy="29147"/>
                    </a:xfrm>
                    <a:custGeom>
                      <a:avLst/>
                      <a:gdLst>
                        <a:gd name="connsiteX0" fmla="*/ 0 w 148348"/>
                        <a:gd name="connsiteY0" fmla="*/ 29148 h 29147"/>
                        <a:gd name="connsiteX1" fmla="*/ 148348 w 148348"/>
                        <a:gd name="connsiteY1" fmla="*/ 29148 h 29147"/>
                        <a:gd name="connsiteX2" fmla="*/ 0 w 148348"/>
                        <a:gd name="connsiteY2" fmla="*/ 29148 h 29147"/>
                      </a:gdLst>
                      <a:ahLst/>
                      <a:cxnLst>
                        <a:cxn ang="0">
                          <a:pos x="connsiteX0" y="connsiteY0"/>
                        </a:cxn>
                        <a:cxn ang="0">
                          <a:pos x="connsiteX1" y="connsiteY1"/>
                        </a:cxn>
                        <a:cxn ang="0">
                          <a:pos x="connsiteX2" y="connsiteY2"/>
                        </a:cxn>
                      </a:cxnLst>
                      <a:rect l="l" t="t" r="r" b="b"/>
                      <a:pathLst>
                        <a:path w="148348" h="29147">
                          <a:moveTo>
                            <a:pt x="0" y="29148"/>
                          </a:moveTo>
                          <a:cubicBezTo>
                            <a:pt x="0" y="29148"/>
                            <a:pt x="76567" y="-9135"/>
                            <a:pt x="148348" y="29148"/>
                          </a:cubicBezTo>
                          <a:cubicBezTo>
                            <a:pt x="119635" y="436"/>
                            <a:pt x="52640" y="-18706"/>
                            <a:pt x="0" y="29148"/>
                          </a:cubicBezTo>
                          <a:close/>
                        </a:path>
                      </a:pathLst>
                    </a:custGeom>
                    <a:solidFill>
                      <a:srgbClr val="D97D30"/>
                    </a:solidFill>
                    <a:ln w="47824" cap="flat">
                      <a:noFill/>
                      <a:prstDash val="solid"/>
                      <a:miter/>
                    </a:ln>
                  </p:spPr>
                  <p:txBody>
                    <a:bodyPr rtlCol="0" anchor="ctr"/>
                    <a:lstStyle/>
                    <a:p>
                      <a:endParaRPr lang="en-US"/>
                    </a:p>
                  </p:txBody>
                </p:sp>
                <p:grpSp>
                  <p:nvGrpSpPr>
                    <p:cNvPr id="197" name="Graphic 3">
                      <a:extLst>
                        <a:ext uri="{FF2B5EF4-FFF2-40B4-BE49-F238E27FC236}">
                          <a16:creationId xmlns:a16="http://schemas.microsoft.com/office/drawing/2014/main" xmlns="" id="{6202FF6A-CD0C-49E1-BC5F-10842DF6F4DC}"/>
                        </a:ext>
                      </a:extLst>
                    </p:cNvPr>
                    <p:cNvGrpSpPr/>
                    <p:nvPr/>
                  </p:nvGrpSpPr>
                  <p:grpSpPr>
                    <a:xfrm>
                      <a:off x="8309298" y="6715192"/>
                      <a:ext cx="132003" cy="185461"/>
                      <a:chOff x="8309298" y="6715192"/>
                      <a:chExt cx="132003" cy="185461"/>
                    </a:xfrm>
                  </p:grpSpPr>
                  <p:sp>
                    <p:nvSpPr>
                      <p:cNvPr id="198" name="Freeform: Shape 197">
                        <a:extLst>
                          <a:ext uri="{FF2B5EF4-FFF2-40B4-BE49-F238E27FC236}">
                            <a16:creationId xmlns:a16="http://schemas.microsoft.com/office/drawing/2014/main" xmlns="" id="{EFCCE753-D56D-44C2-B29F-3F9A61696A62}"/>
                          </a:ext>
                        </a:extLst>
                      </p:cNvPr>
                      <p:cNvSpPr/>
                      <p:nvPr/>
                    </p:nvSpPr>
                    <p:spPr>
                      <a:xfrm>
                        <a:off x="8309298" y="6715192"/>
                        <a:ext cx="131245" cy="64003"/>
                      </a:xfrm>
                      <a:custGeom>
                        <a:avLst/>
                        <a:gdLst>
                          <a:gd name="connsiteX0" fmla="*/ 131245 w 131245"/>
                          <a:gd name="connsiteY0" fmla="*/ 64004 h 64003"/>
                          <a:gd name="connsiteX1" fmla="*/ 88177 w 131245"/>
                          <a:gd name="connsiteY1" fmla="*/ 1793 h 64003"/>
                          <a:gd name="connsiteX2" fmla="*/ 16395 w 131245"/>
                          <a:gd name="connsiteY2" fmla="*/ 64004 h 64003"/>
                          <a:gd name="connsiteX3" fmla="*/ 131245 w 131245"/>
                          <a:gd name="connsiteY3" fmla="*/ 64004 h 64003"/>
                        </a:gdLst>
                        <a:ahLst/>
                        <a:cxnLst>
                          <a:cxn ang="0">
                            <a:pos x="connsiteX0" y="connsiteY0"/>
                          </a:cxn>
                          <a:cxn ang="0">
                            <a:pos x="connsiteX1" y="connsiteY1"/>
                          </a:cxn>
                          <a:cxn ang="0">
                            <a:pos x="connsiteX2" y="connsiteY2"/>
                          </a:cxn>
                          <a:cxn ang="0">
                            <a:pos x="connsiteX3" y="connsiteY3"/>
                          </a:cxn>
                        </a:cxnLst>
                        <a:rect l="l" t="t" r="r" b="b"/>
                        <a:pathLst>
                          <a:path w="131245" h="64003">
                            <a:moveTo>
                              <a:pt x="131245" y="64004"/>
                            </a:moveTo>
                            <a:cubicBezTo>
                              <a:pt x="131245" y="64004"/>
                              <a:pt x="131245" y="16149"/>
                              <a:pt x="88177" y="1793"/>
                            </a:cubicBezTo>
                            <a:cubicBezTo>
                              <a:pt x="35537" y="-12563"/>
                              <a:pt x="-31459" y="64004"/>
                              <a:pt x="16395" y="64004"/>
                            </a:cubicBezTo>
                            <a:cubicBezTo>
                              <a:pt x="54678" y="59218"/>
                              <a:pt x="116889" y="30506"/>
                              <a:pt x="131245" y="64004"/>
                            </a:cubicBezTo>
                            <a:close/>
                          </a:path>
                        </a:pathLst>
                      </a:custGeom>
                      <a:solidFill>
                        <a:srgbClr val="6F1200"/>
                      </a:solidFill>
                      <a:ln w="47824" cap="flat">
                        <a:no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xmlns="" id="{472DB461-766B-484B-8964-800135D4ED70}"/>
                          </a:ext>
                        </a:extLst>
                      </p:cNvPr>
                      <p:cNvSpPr/>
                      <p:nvPr/>
                    </p:nvSpPr>
                    <p:spPr>
                      <a:xfrm>
                        <a:off x="8310579" y="6719948"/>
                        <a:ext cx="130722" cy="180705"/>
                      </a:xfrm>
                      <a:custGeom>
                        <a:avLst/>
                        <a:gdLst>
                          <a:gd name="connsiteX0" fmla="*/ 125179 w 130722"/>
                          <a:gd name="connsiteY0" fmla="*/ 121458 h 180705"/>
                          <a:gd name="connsiteX1" fmla="*/ 39041 w 130722"/>
                          <a:gd name="connsiteY1" fmla="*/ 174097 h 180705"/>
                          <a:gd name="connsiteX2" fmla="*/ 5543 w 130722"/>
                          <a:gd name="connsiteY2" fmla="*/ 59248 h 180705"/>
                          <a:gd name="connsiteX3" fmla="*/ 91681 w 130722"/>
                          <a:gd name="connsiteY3" fmla="*/ 6608 h 180705"/>
                          <a:gd name="connsiteX4" fmla="*/ 125179 w 130722"/>
                          <a:gd name="connsiteY4" fmla="*/ 121458 h 180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722" h="180705">
                            <a:moveTo>
                              <a:pt x="125179" y="121458"/>
                            </a:moveTo>
                            <a:cubicBezTo>
                              <a:pt x="110823" y="169312"/>
                              <a:pt x="72539" y="193239"/>
                              <a:pt x="39041" y="174097"/>
                            </a:cubicBezTo>
                            <a:cubicBezTo>
                              <a:pt x="5543" y="159741"/>
                              <a:pt x="-8813" y="107102"/>
                              <a:pt x="5543" y="59248"/>
                            </a:cubicBezTo>
                            <a:cubicBezTo>
                              <a:pt x="19900" y="11393"/>
                              <a:pt x="58183" y="-12534"/>
                              <a:pt x="91681" y="6608"/>
                            </a:cubicBezTo>
                            <a:cubicBezTo>
                              <a:pt x="125179" y="25750"/>
                              <a:pt x="139535" y="78389"/>
                              <a:pt x="125179" y="121458"/>
                            </a:cubicBezTo>
                            <a:close/>
                          </a:path>
                        </a:pathLst>
                      </a:custGeom>
                      <a:solidFill>
                        <a:srgbClr val="FEFDF2"/>
                      </a:solidFill>
                      <a:ln w="47824" cap="flat">
                        <a:noFill/>
                        <a:prstDash val="solid"/>
                        <a:miter/>
                      </a:ln>
                    </p:spPr>
                    <p:txBody>
                      <a:bodyPr rtlCol="0" anchor="ctr"/>
                      <a:lstStyle/>
                      <a:p>
                        <a:endParaRPr lang="en-US"/>
                      </a:p>
                    </p:txBody>
                  </p:sp>
                  <p:sp>
                    <p:nvSpPr>
                      <p:cNvPr id="200" name="Freeform: Shape 199">
                        <a:extLst>
                          <a:ext uri="{FF2B5EF4-FFF2-40B4-BE49-F238E27FC236}">
                            <a16:creationId xmlns:a16="http://schemas.microsoft.com/office/drawing/2014/main" xmlns="" id="{CF0A2D8C-C374-43D4-B174-56FB660BBDE6}"/>
                          </a:ext>
                        </a:extLst>
                      </p:cNvPr>
                      <p:cNvSpPr/>
                      <p:nvPr/>
                    </p:nvSpPr>
                    <p:spPr>
                      <a:xfrm>
                        <a:off x="8342708" y="6766671"/>
                        <a:ext cx="85605" cy="115970"/>
                      </a:xfrm>
                      <a:custGeom>
                        <a:avLst/>
                        <a:gdLst>
                          <a:gd name="connsiteX0" fmla="*/ 78694 w 85605"/>
                          <a:gd name="connsiteY0" fmla="*/ 79520 h 115970"/>
                          <a:gd name="connsiteX1" fmla="*/ 21268 w 85605"/>
                          <a:gd name="connsiteY1" fmla="*/ 113017 h 115970"/>
                          <a:gd name="connsiteX2" fmla="*/ 6912 w 85605"/>
                          <a:gd name="connsiteY2" fmla="*/ 36451 h 115970"/>
                          <a:gd name="connsiteX3" fmla="*/ 64337 w 85605"/>
                          <a:gd name="connsiteY3" fmla="*/ 2953 h 115970"/>
                          <a:gd name="connsiteX4" fmla="*/ 78694 w 85605"/>
                          <a:gd name="connsiteY4" fmla="*/ 79520 h 115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605" h="115970">
                            <a:moveTo>
                              <a:pt x="78694" y="79520"/>
                            </a:moveTo>
                            <a:cubicBezTo>
                              <a:pt x="69123" y="108232"/>
                              <a:pt x="40410" y="122588"/>
                              <a:pt x="21268" y="113017"/>
                            </a:cubicBezTo>
                            <a:cubicBezTo>
                              <a:pt x="2127" y="98661"/>
                              <a:pt x="-7444" y="65163"/>
                              <a:pt x="6912" y="36451"/>
                            </a:cubicBezTo>
                            <a:cubicBezTo>
                              <a:pt x="16483" y="7738"/>
                              <a:pt x="45195" y="-6618"/>
                              <a:pt x="64337" y="2953"/>
                            </a:cubicBezTo>
                            <a:cubicBezTo>
                              <a:pt x="83479" y="12524"/>
                              <a:pt x="93050" y="50807"/>
                              <a:pt x="78694" y="79520"/>
                            </a:cubicBezTo>
                            <a:close/>
                          </a:path>
                        </a:pathLst>
                      </a:custGeom>
                      <a:solidFill>
                        <a:srgbClr val="9D641A"/>
                      </a:solidFill>
                      <a:ln w="47824" cap="flat">
                        <a:noFill/>
                        <a:prstDash val="solid"/>
                        <a:miter/>
                      </a:ln>
                    </p:spPr>
                    <p:txBody>
                      <a:bodyPr rtlCol="0" anchor="ctr"/>
                      <a:lstStyle/>
                      <a:p>
                        <a:endParaRPr lang="en-US"/>
                      </a:p>
                    </p:txBody>
                  </p:sp>
                  <p:sp>
                    <p:nvSpPr>
                      <p:cNvPr id="201" name="Freeform: Shape 200">
                        <a:extLst>
                          <a:ext uri="{FF2B5EF4-FFF2-40B4-BE49-F238E27FC236}">
                            <a16:creationId xmlns:a16="http://schemas.microsoft.com/office/drawing/2014/main" xmlns="" id="{60372102-4768-4E61-BBAB-9566ECA471F5}"/>
                          </a:ext>
                        </a:extLst>
                      </p:cNvPr>
                      <p:cNvSpPr/>
                      <p:nvPr/>
                    </p:nvSpPr>
                    <p:spPr>
                      <a:xfrm>
                        <a:off x="8349620" y="6780313"/>
                        <a:ext cx="71781" cy="93472"/>
                      </a:xfrm>
                      <a:custGeom>
                        <a:avLst/>
                        <a:gdLst>
                          <a:gd name="connsiteX0" fmla="*/ 66996 w 71781"/>
                          <a:gd name="connsiteY0" fmla="*/ 65878 h 93472"/>
                          <a:gd name="connsiteX1" fmla="*/ 19142 w 71781"/>
                          <a:gd name="connsiteY1" fmla="*/ 89805 h 93472"/>
                          <a:gd name="connsiteX2" fmla="*/ 4785 w 71781"/>
                          <a:gd name="connsiteY2" fmla="*/ 27595 h 93472"/>
                          <a:gd name="connsiteX3" fmla="*/ 52640 w 71781"/>
                          <a:gd name="connsiteY3" fmla="*/ 3668 h 93472"/>
                          <a:gd name="connsiteX4" fmla="*/ 66996 w 71781"/>
                          <a:gd name="connsiteY4" fmla="*/ 65878 h 93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81" h="93472">
                            <a:moveTo>
                              <a:pt x="66996" y="65878"/>
                            </a:moveTo>
                            <a:cubicBezTo>
                              <a:pt x="57425" y="89805"/>
                              <a:pt x="38283" y="99376"/>
                              <a:pt x="19142" y="89805"/>
                            </a:cubicBezTo>
                            <a:cubicBezTo>
                              <a:pt x="0" y="80234"/>
                              <a:pt x="-4785" y="51522"/>
                              <a:pt x="4785" y="27595"/>
                            </a:cubicBezTo>
                            <a:cubicBezTo>
                              <a:pt x="14356" y="3668"/>
                              <a:pt x="33498" y="-5903"/>
                              <a:pt x="52640" y="3668"/>
                            </a:cubicBezTo>
                            <a:cubicBezTo>
                              <a:pt x="71781" y="13238"/>
                              <a:pt x="76567" y="41951"/>
                              <a:pt x="66996" y="65878"/>
                            </a:cubicBezTo>
                            <a:close/>
                          </a:path>
                        </a:pathLst>
                      </a:custGeom>
                      <a:solidFill>
                        <a:srgbClr val="3E1700"/>
                      </a:solidFill>
                      <a:ln w="47824" cap="flat">
                        <a:noFill/>
                        <a:prstDash val="solid"/>
                        <a:miter/>
                      </a:ln>
                    </p:spPr>
                    <p:txBody>
                      <a:bodyPr rtlCol="0" anchor="ctr"/>
                      <a:lstStyle/>
                      <a:p>
                        <a:endParaRPr lang="en-US"/>
                      </a:p>
                    </p:txBody>
                  </p:sp>
                  <p:sp>
                    <p:nvSpPr>
                      <p:cNvPr id="202" name="Freeform: Shape 201">
                        <a:extLst>
                          <a:ext uri="{FF2B5EF4-FFF2-40B4-BE49-F238E27FC236}">
                            <a16:creationId xmlns:a16="http://schemas.microsoft.com/office/drawing/2014/main" xmlns="" id="{6E63F06F-F18E-4CCC-B80A-1D74CFEFCA56}"/>
                          </a:ext>
                        </a:extLst>
                      </p:cNvPr>
                      <p:cNvSpPr/>
                      <p:nvPr/>
                    </p:nvSpPr>
                    <p:spPr>
                      <a:xfrm>
                        <a:off x="8358451" y="6778764"/>
                        <a:ext cx="34978" cy="43931"/>
                      </a:xfrm>
                      <a:custGeom>
                        <a:avLst/>
                        <a:gdLst>
                          <a:gd name="connsiteX0" fmla="*/ 29453 w 34978"/>
                          <a:gd name="connsiteY0" fmla="*/ 33929 h 43931"/>
                          <a:gd name="connsiteX1" fmla="*/ 5526 w 34978"/>
                          <a:gd name="connsiteY1" fmla="*/ 38715 h 43931"/>
                          <a:gd name="connsiteX2" fmla="*/ 5526 w 34978"/>
                          <a:gd name="connsiteY2" fmla="*/ 10002 h 43931"/>
                          <a:gd name="connsiteX3" fmla="*/ 29453 w 34978"/>
                          <a:gd name="connsiteY3" fmla="*/ 5217 h 43931"/>
                          <a:gd name="connsiteX4" fmla="*/ 29453 w 34978"/>
                          <a:gd name="connsiteY4" fmla="*/ 33929 h 43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78" h="43931">
                            <a:moveTo>
                              <a:pt x="29453" y="33929"/>
                            </a:moveTo>
                            <a:cubicBezTo>
                              <a:pt x="24667" y="43500"/>
                              <a:pt x="10311" y="48286"/>
                              <a:pt x="5526" y="38715"/>
                            </a:cubicBezTo>
                            <a:cubicBezTo>
                              <a:pt x="740" y="33929"/>
                              <a:pt x="-4045" y="19573"/>
                              <a:pt x="5526" y="10002"/>
                            </a:cubicBezTo>
                            <a:cubicBezTo>
                              <a:pt x="10311" y="432"/>
                              <a:pt x="24667" y="-4354"/>
                              <a:pt x="29453" y="5217"/>
                            </a:cubicBezTo>
                            <a:cubicBezTo>
                              <a:pt x="34238" y="10002"/>
                              <a:pt x="39024" y="19573"/>
                              <a:pt x="29453" y="33929"/>
                            </a:cubicBezTo>
                            <a:close/>
                          </a:path>
                        </a:pathLst>
                      </a:custGeom>
                      <a:solidFill>
                        <a:srgbClr val="FEFDF2"/>
                      </a:solidFill>
                      <a:ln w="47824" cap="flat">
                        <a:noFill/>
                        <a:prstDash val="solid"/>
                        <a:miter/>
                      </a:ln>
                    </p:spPr>
                    <p:txBody>
                      <a:bodyPr rtlCol="0" anchor="ctr"/>
                      <a:lstStyle/>
                      <a:p>
                        <a:endParaRPr lang="en-US"/>
                      </a:p>
                    </p:txBody>
                  </p:sp>
                  <p:sp>
                    <p:nvSpPr>
                      <p:cNvPr id="203" name="Freeform: Shape 202">
                        <a:extLst>
                          <a:ext uri="{FF2B5EF4-FFF2-40B4-BE49-F238E27FC236}">
                            <a16:creationId xmlns:a16="http://schemas.microsoft.com/office/drawing/2014/main" xmlns="" id="{C06C5CE6-BB08-4537-94DB-EB758470F830}"/>
                          </a:ext>
                        </a:extLst>
                      </p:cNvPr>
                      <p:cNvSpPr/>
                      <p:nvPr/>
                    </p:nvSpPr>
                    <p:spPr>
                      <a:xfrm>
                        <a:off x="8378333" y="6841406"/>
                        <a:ext cx="27070" cy="33497"/>
                      </a:xfrm>
                      <a:custGeom>
                        <a:avLst/>
                        <a:gdLst>
                          <a:gd name="connsiteX0" fmla="*/ 23927 w 27070"/>
                          <a:gd name="connsiteY0" fmla="*/ 23927 h 33497"/>
                          <a:gd name="connsiteX1" fmla="*/ 4785 w 27070"/>
                          <a:gd name="connsiteY1" fmla="*/ 33498 h 33497"/>
                          <a:gd name="connsiteX2" fmla="*/ 0 w 27070"/>
                          <a:gd name="connsiteY2" fmla="*/ 9571 h 33497"/>
                          <a:gd name="connsiteX3" fmla="*/ 19142 w 27070"/>
                          <a:gd name="connsiteY3" fmla="*/ 0 h 33497"/>
                          <a:gd name="connsiteX4" fmla="*/ 23927 w 27070"/>
                          <a:gd name="connsiteY4" fmla="*/ 23927 h 33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70" h="33497">
                            <a:moveTo>
                              <a:pt x="23927" y="23927"/>
                            </a:moveTo>
                            <a:cubicBezTo>
                              <a:pt x="19142" y="33498"/>
                              <a:pt x="9571" y="33498"/>
                              <a:pt x="4785" y="33498"/>
                            </a:cubicBezTo>
                            <a:cubicBezTo>
                              <a:pt x="0" y="28712"/>
                              <a:pt x="0" y="19142"/>
                              <a:pt x="0" y="9571"/>
                            </a:cubicBezTo>
                            <a:cubicBezTo>
                              <a:pt x="4785" y="0"/>
                              <a:pt x="14356" y="0"/>
                              <a:pt x="19142" y="0"/>
                            </a:cubicBezTo>
                            <a:cubicBezTo>
                              <a:pt x="28712" y="4785"/>
                              <a:pt x="28712" y="14356"/>
                              <a:pt x="23927" y="23927"/>
                            </a:cubicBezTo>
                            <a:close/>
                          </a:path>
                        </a:pathLst>
                      </a:custGeom>
                      <a:solidFill>
                        <a:srgbClr val="EAEFF2"/>
                      </a:solidFill>
                      <a:ln w="47824" cap="flat">
                        <a:noFill/>
                        <a:prstDash val="solid"/>
                        <a:miter/>
                      </a:ln>
                    </p:spPr>
                    <p:txBody>
                      <a:bodyPr rtlCol="0" anchor="ctr"/>
                      <a:lstStyle/>
                      <a:p>
                        <a:endParaRPr lang="en-US"/>
                      </a:p>
                    </p:txBody>
                  </p:sp>
                </p:grpSp>
              </p:grpSp>
              <p:sp>
                <p:nvSpPr>
                  <p:cNvPr id="195" name="Freeform: Shape 194">
                    <a:extLst>
                      <a:ext uri="{FF2B5EF4-FFF2-40B4-BE49-F238E27FC236}">
                        <a16:creationId xmlns:a16="http://schemas.microsoft.com/office/drawing/2014/main" xmlns="" id="{BDA6A9DB-D8AA-427E-984B-E309C56F6DFF}"/>
                      </a:ext>
                    </a:extLst>
                  </p:cNvPr>
                  <p:cNvSpPr/>
                  <p:nvPr/>
                </p:nvSpPr>
                <p:spPr>
                  <a:xfrm>
                    <a:off x="8311337" y="6916127"/>
                    <a:ext cx="95708" cy="20986"/>
                  </a:xfrm>
                  <a:custGeom>
                    <a:avLst/>
                    <a:gdLst>
                      <a:gd name="connsiteX0" fmla="*/ 0 w 95708"/>
                      <a:gd name="connsiteY0" fmla="*/ 16201 h 20986"/>
                      <a:gd name="connsiteX1" fmla="*/ 0 w 95708"/>
                      <a:gd name="connsiteY1" fmla="*/ 11416 h 20986"/>
                      <a:gd name="connsiteX2" fmla="*/ 95708 w 95708"/>
                      <a:gd name="connsiteY2" fmla="*/ 20987 h 20986"/>
                      <a:gd name="connsiteX3" fmla="*/ 95708 w 95708"/>
                      <a:gd name="connsiteY3" fmla="*/ 20987 h 20986"/>
                      <a:gd name="connsiteX4" fmla="*/ 0 w 95708"/>
                      <a:gd name="connsiteY4" fmla="*/ 16201 h 20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708" h="20986">
                        <a:moveTo>
                          <a:pt x="0" y="16201"/>
                        </a:moveTo>
                        <a:cubicBezTo>
                          <a:pt x="0" y="16201"/>
                          <a:pt x="0" y="11416"/>
                          <a:pt x="0" y="11416"/>
                        </a:cubicBezTo>
                        <a:cubicBezTo>
                          <a:pt x="28712" y="-2941"/>
                          <a:pt x="71781" y="-7726"/>
                          <a:pt x="95708" y="20987"/>
                        </a:cubicBezTo>
                        <a:cubicBezTo>
                          <a:pt x="95708" y="20987"/>
                          <a:pt x="95708" y="20987"/>
                          <a:pt x="95708" y="20987"/>
                        </a:cubicBezTo>
                        <a:cubicBezTo>
                          <a:pt x="62211" y="6630"/>
                          <a:pt x="28712" y="11416"/>
                          <a:pt x="0" y="16201"/>
                        </a:cubicBezTo>
                        <a:close/>
                      </a:path>
                    </a:pathLst>
                  </a:custGeom>
                  <a:solidFill>
                    <a:srgbClr val="FBC98F"/>
                  </a:solidFill>
                  <a:ln w="47824" cap="flat">
                    <a:noFill/>
                    <a:prstDash val="solid"/>
                    <a:miter/>
                  </a:ln>
                </p:spPr>
                <p:txBody>
                  <a:bodyPr rtlCol="0" anchor="ctr"/>
                  <a:lstStyle/>
                  <a:p>
                    <a:endParaRPr lang="en-US"/>
                  </a:p>
                </p:txBody>
              </p:sp>
            </p:grpSp>
            <p:sp>
              <p:nvSpPr>
                <p:cNvPr id="166" name="Freeform: Shape 165">
                  <a:extLst>
                    <a:ext uri="{FF2B5EF4-FFF2-40B4-BE49-F238E27FC236}">
                      <a16:creationId xmlns:a16="http://schemas.microsoft.com/office/drawing/2014/main" xmlns="" id="{EE248889-D0ED-4F4F-ABC5-ABF37C700754}"/>
                    </a:ext>
                  </a:extLst>
                </p:cNvPr>
                <p:cNvSpPr/>
                <p:nvPr/>
              </p:nvSpPr>
              <p:spPr>
                <a:xfrm>
                  <a:off x="8210843" y="7021124"/>
                  <a:ext cx="856589" cy="442790"/>
                </a:xfrm>
                <a:custGeom>
                  <a:avLst/>
                  <a:gdLst>
                    <a:gd name="connsiteX0" fmla="*/ 52640 w 856589"/>
                    <a:gd name="connsiteY0" fmla="*/ 73908 h 442790"/>
                    <a:gd name="connsiteX1" fmla="*/ 43069 w 856589"/>
                    <a:gd name="connsiteY1" fmla="*/ 64337 h 442790"/>
                    <a:gd name="connsiteX2" fmla="*/ 19142 w 856589"/>
                    <a:gd name="connsiteY2" fmla="*/ 35625 h 442790"/>
                    <a:gd name="connsiteX3" fmla="*/ 0 w 856589"/>
                    <a:gd name="connsiteY3" fmla="*/ 6912 h 442790"/>
                    <a:gd name="connsiteX4" fmla="*/ 0 w 856589"/>
                    <a:gd name="connsiteY4" fmla="*/ 6912 h 442790"/>
                    <a:gd name="connsiteX5" fmla="*/ 0 w 856589"/>
                    <a:gd name="connsiteY5" fmla="*/ 6912 h 442790"/>
                    <a:gd name="connsiteX6" fmla="*/ 196202 w 856589"/>
                    <a:gd name="connsiteY6" fmla="*/ 64337 h 442790"/>
                    <a:gd name="connsiteX7" fmla="*/ 411546 w 856589"/>
                    <a:gd name="connsiteY7" fmla="*/ 88264 h 442790"/>
                    <a:gd name="connsiteX8" fmla="*/ 602963 w 856589"/>
                    <a:gd name="connsiteY8" fmla="*/ 83479 h 442790"/>
                    <a:gd name="connsiteX9" fmla="*/ 770452 w 856589"/>
                    <a:gd name="connsiteY9" fmla="*/ 59552 h 442790"/>
                    <a:gd name="connsiteX10" fmla="*/ 770452 w 856589"/>
                    <a:gd name="connsiteY10" fmla="*/ 2127 h 442790"/>
                    <a:gd name="connsiteX11" fmla="*/ 775238 w 856589"/>
                    <a:gd name="connsiteY11" fmla="*/ 2127 h 442790"/>
                    <a:gd name="connsiteX12" fmla="*/ 803950 w 856589"/>
                    <a:gd name="connsiteY12" fmla="*/ 49981 h 442790"/>
                    <a:gd name="connsiteX13" fmla="*/ 856590 w 856589"/>
                    <a:gd name="connsiteY13" fmla="*/ 69123 h 442790"/>
                    <a:gd name="connsiteX14" fmla="*/ 803950 w 856589"/>
                    <a:gd name="connsiteY14" fmla="*/ 97835 h 442790"/>
                    <a:gd name="connsiteX15" fmla="*/ 607748 w 856589"/>
                    <a:gd name="connsiteY15" fmla="*/ 418458 h 442790"/>
                    <a:gd name="connsiteX16" fmla="*/ 464185 w 856589"/>
                    <a:gd name="connsiteY16" fmla="*/ 442385 h 442790"/>
                    <a:gd name="connsiteX17" fmla="*/ 191417 w 856589"/>
                    <a:gd name="connsiteY17" fmla="*/ 365819 h 442790"/>
                    <a:gd name="connsiteX18" fmla="*/ 57425 w 856589"/>
                    <a:gd name="connsiteY18" fmla="*/ 78694 h 442790"/>
                    <a:gd name="connsiteX19" fmla="*/ 52640 w 856589"/>
                    <a:gd name="connsiteY19" fmla="*/ 73908 h 442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6589" h="442790">
                      <a:moveTo>
                        <a:pt x="52640" y="73908"/>
                      </a:moveTo>
                      <a:cubicBezTo>
                        <a:pt x="47854" y="69123"/>
                        <a:pt x="43069" y="69123"/>
                        <a:pt x="43069" y="64337"/>
                      </a:cubicBezTo>
                      <a:cubicBezTo>
                        <a:pt x="33498" y="54767"/>
                        <a:pt x="28712" y="45196"/>
                        <a:pt x="19142" y="35625"/>
                      </a:cubicBezTo>
                      <a:cubicBezTo>
                        <a:pt x="14356" y="26054"/>
                        <a:pt x="4785" y="16483"/>
                        <a:pt x="0" y="6912"/>
                      </a:cubicBezTo>
                      <a:cubicBezTo>
                        <a:pt x="0" y="6912"/>
                        <a:pt x="0" y="6912"/>
                        <a:pt x="0" y="6912"/>
                      </a:cubicBezTo>
                      <a:cubicBezTo>
                        <a:pt x="0" y="6912"/>
                        <a:pt x="0" y="6912"/>
                        <a:pt x="0" y="6912"/>
                      </a:cubicBezTo>
                      <a:cubicBezTo>
                        <a:pt x="66996" y="30839"/>
                        <a:pt x="129206" y="49981"/>
                        <a:pt x="196202" y="64337"/>
                      </a:cubicBezTo>
                      <a:cubicBezTo>
                        <a:pt x="267983" y="78694"/>
                        <a:pt x="339765" y="88264"/>
                        <a:pt x="411546" y="88264"/>
                      </a:cubicBezTo>
                      <a:cubicBezTo>
                        <a:pt x="473756" y="88264"/>
                        <a:pt x="540752" y="88264"/>
                        <a:pt x="602963" y="83479"/>
                      </a:cubicBezTo>
                      <a:cubicBezTo>
                        <a:pt x="655602" y="78694"/>
                        <a:pt x="717813" y="73908"/>
                        <a:pt x="770452" y="59552"/>
                      </a:cubicBezTo>
                      <a:cubicBezTo>
                        <a:pt x="765667" y="40410"/>
                        <a:pt x="765667" y="21269"/>
                        <a:pt x="770452" y="2127"/>
                      </a:cubicBezTo>
                      <a:cubicBezTo>
                        <a:pt x="770452" y="-2659"/>
                        <a:pt x="775238" y="2127"/>
                        <a:pt x="775238" y="2127"/>
                      </a:cubicBezTo>
                      <a:cubicBezTo>
                        <a:pt x="780023" y="21269"/>
                        <a:pt x="789594" y="35625"/>
                        <a:pt x="803950" y="49981"/>
                      </a:cubicBezTo>
                      <a:cubicBezTo>
                        <a:pt x="818306" y="64337"/>
                        <a:pt x="837448" y="73908"/>
                        <a:pt x="856590" y="69123"/>
                      </a:cubicBezTo>
                      <a:cubicBezTo>
                        <a:pt x="842233" y="88264"/>
                        <a:pt x="823092" y="102621"/>
                        <a:pt x="803950" y="97835"/>
                      </a:cubicBezTo>
                      <a:cubicBezTo>
                        <a:pt x="803950" y="231827"/>
                        <a:pt x="732169" y="365819"/>
                        <a:pt x="607748" y="418458"/>
                      </a:cubicBezTo>
                      <a:cubicBezTo>
                        <a:pt x="564679" y="437600"/>
                        <a:pt x="512040" y="442385"/>
                        <a:pt x="464185" y="442385"/>
                      </a:cubicBezTo>
                      <a:cubicBezTo>
                        <a:pt x="368477" y="447170"/>
                        <a:pt x="267983" y="408887"/>
                        <a:pt x="191417" y="365819"/>
                      </a:cubicBezTo>
                      <a:cubicBezTo>
                        <a:pt x="90923" y="313179"/>
                        <a:pt x="19142" y="193543"/>
                        <a:pt x="57425" y="78694"/>
                      </a:cubicBezTo>
                      <a:cubicBezTo>
                        <a:pt x="57425" y="78694"/>
                        <a:pt x="57425" y="73908"/>
                        <a:pt x="52640" y="73908"/>
                      </a:cubicBezTo>
                      <a:close/>
                    </a:path>
                  </a:pathLst>
                </a:custGeom>
                <a:solidFill>
                  <a:srgbClr val="FBC98F">
                    <a:alpha val="50000"/>
                  </a:srgbClr>
                </a:solidFill>
                <a:ln w="47824" cap="flat">
                  <a:noFill/>
                  <a:prstDash val="solid"/>
                  <a:miter/>
                </a:ln>
              </p:spPr>
              <p:txBody>
                <a:bodyPr rtlCol="0" anchor="ctr"/>
                <a:lstStyle/>
                <a:p>
                  <a:endParaRPr lang="en-US"/>
                </a:p>
              </p:txBody>
            </p:sp>
            <p:grpSp>
              <p:nvGrpSpPr>
                <p:cNvPr id="167" name="Graphic 3">
                  <a:extLst>
                    <a:ext uri="{FF2B5EF4-FFF2-40B4-BE49-F238E27FC236}">
                      <a16:creationId xmlns:a16="http://schemas.microsoft.com/office/drawing/2014/main" xmlns="" id="{5676A66F-AEA5-4BED-A2E2-DFA3438EF418}"/>
                    </a:ext>
                  </a:extLst>
                </p:cNvPr>
                <p:cNvGrpSpPr/>
                <p:nvPr/>
              </p:nvGrpSpPr>
              <p:grpSpPr>
                <a:xfrm>
                  <a:off x="8234770" y="7037608"/>
                  <a:ext cx="818306" cy="410242"/>
                  <a:chOff x="8234770" y="7037608"/>
                  <a:chExt cx="818306" cy="410242"/>
                </a:xfrm>
              </p:grpSpPr>
              <p:grpSp>
                <p:nvGrpSpPr>
                  <p:cNvPr id="175" name="Graphic 3">
                    <a:extLst>
                      <a:ext uri="{FF2B5EF4-FFF2-40B4-BE49-F238E27FC236}">
                        <a16:creationId xmlns:a16="http://schemas.microsoft.com/office/drawing/2014/main" xmlns="" id="{6AF97E25-5A04-4F74-97C1-41FE45580847}"/>
                      </a:ext>
                    </a:extLst>
                  </p:cNvPr>
                  <p:cNvGrpSpPr/>
                  <p:nvPr/>
                </p:nvGrpSpPr>
                <p:grpSpPr>
                  <a:xfrm>
                    <a:off x="8234770" y="7037608"/>
                    <a:ext cx="818306" cy="409876"/>
                    <a:chOff x="8234770" y="7037608"/>
                    <a:chExt cx="818306" cy="409876"/>
                  </a:xfrm>
                </p:grpSpPr>
                <p:sp>
                  <p:nvSpPr>
                    <p:cNvPr id="177" name="Freeform: Shape 176">
                      <a:extLst>
                        <a:ext uri="{FF2B5EF4-FFF2-40B4-BE49-F238E27FC236}">
                          <a16:creationId xmlns:a16="http://schemas.microsoft.com/office/drawing/2014/main" xmlns="" id="{5DC9A5E6-A3E6-4407-8289-DF41B7131BBB}"/>
                        </a:ext>
                      </a:extLst>
                    </p:cNvPr>
                    <p:cNvSpPr/>
                    <p:nvPr/>
                  </p:nvSpPr>
                  <p:spPr>
                    <a:xfrm>
                      <a:off x="8291845" y="7080676"/>
                      <a:ext cx="713377" cy="366216"/>
                    </a:xfrm>
                    <a:custGeom>
                      <a:avLst/>
                      <a:gdLst>
                        <a:gd name="connsiteX0" fmla="*/ 9921 w 713377"/>
                        <a:gd name="connsiteY0" fmla="*/ 0 h 366216"/>
                        <a:gd name="connsiteX1" fmla="*/ 713377 w 713377"/>
                        <a:gd name="connsiteY1" fmla="*/ 14356 h 366216"/>
                        <a:gd name="connsiteX2" fmla="*/ 287475 w 713377"/>
                        <a:gd name="connsiteY2" fmla="*/ 354121 h 366216"/>
                        <a:gd name="connsiteX3" fmla="*/ 9921 w 713377"/>
                        <a:gd name="connsiteY3" fmla="*/ 0 h 366216"/>
                      </a:gdLst>
                      <a:ahLst/>
                      <a:cxnLst>
                        <a:cxn ang="0">
                          <a:pos x="connsiteX0" y="connsiteY0"/>
                        </a:cxn>
                        <a:cxn ang="0">
                          <a:pos x="connsiteX1" y="connsiteY1"/>
                        </a:cxn>
                        <a:cxn ang="0">
                          <a:pos x="connsiteX2" y="connsiteY2"/>
                        </a:cxn>
                        <a:cxn ang="0">
                          <a:pos x="connsiteX3" y="connsiteY3"/>
                        </a:cxn>
                      </a:cxnLst>
                      <a:rect l="l" t="t" r="r" b="b"/>
                      <a:pathLst>
                        <a:path w="713377" h="366216">
                          <a:moveTo>
                            <a:pt x="9921" y="0"/>
                          </a:moveTo>
                          <a:cubicBezTo>
                            <a:pt x="9921" y="0"/>
                            <a:pt x="287475" y="90923"/>
                            <a:pt x="713377" y="14356"/>
                          </a:cubicBezTo>
                          <a:cubicBezTo>
                            <a:pt x="713377" y="196202"/>
                            <a:pt x="593742" y="421117"/>
                            <a:pt x="287475" y="354121"/>
                          </a:cubicBezTo>
                          <a:cubicBezTo>
                            <a:pt x="-18791" y="282340"/>
                            <a:pt x="-14006" y="153133"/>
                            <a:pt x="9921" y="0"/>
                          </a:cubicBezTo>
                          <a:close/>
                        </a:path>
                      </a:pathLst>
                    </a:custGeom>
                    <a:solidFill>
                      <a:srgbClr val="941511"/>
                    </a:solidFill>
                    <a:ln w="47824"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xmlns="" id="{E759DDBE-1DBA-4C4A-942E-A876F9D45389}"/>
                        </a:ext>
                      </a:extLst>
                    </p:cNvPr>
                    <p:cNvSpPr/>
                    <p:nvPr/>
                  </p:nvSpPr>
                  <p:spPr>
                    <a:xfrm>
                      <a:off x="8291845" y="7080676"/>
                      <a:ext cx="713377" cy="362813"/>
                    </a:xfrm>
                    <a:custGeom>
                      <a:avLst/>
                      <a:gdLst>
                        <a:gd name="connsiteX0" fmla="*/ 9921 w 713377"/>
                        <a:gd name="connsiteY0" fmla="*/ 0 h 362813"/>
                        <a:gd name="connsiteX1" fmla="*/ 287475 w 713377"/>
                        <a:gd name="connsiteY1" fmla="*/ 349335 h 362813"/>
                        <a:gd name="connsiteX2" fmla="*/ 713377 w 713377"/>
                        <a:gd name="connsiteY2" fmla="*/ 9571 h 362813"/>
                        <a:gd name="connsiteX3" fmla="*/ 9921 w 713377"/>
                        <a:gd name="connsiteY3" fmla="*/ 0 h 362813"/>
                        <a:gd name="connsiteX4" fmla="*/ 191767 w 713377"/>
                        <a:gd name="connsiteY4" fmla="*/ 62210 h 362813"/>
                        <a:gd name="connsiteX5" fmla="*/ 411896 w 713377"/>
                        <a:gd name="connsiteY5" fmla="*/ 47854 h 362813"/>
                        <a:gd name="connsiteX6" fmla="*/ 617669 w 713377"/>
                        <a:gd name="connsiteY6" fmla="*/ 76567 h 362813"/>
                        <a:gd name="connsiteX7" fmla="*/ 622454 w 713377"/>
                        <a:gd name="connsiteY7" fmla="*/ 81352 h 362813"/>
                        <a:gd name="connsiteX8" fmla="*/ 646381 w 713377"/>
                        <a:gd name="connsiteY8" fmla="*/ 100494 h 362813"/>
                        <a:gd name="connsiteX9" fmla="*/ 617669 w 713377"/>
                        <a:gd name="connsiteY9" fmla="*/ 196202 h 362813"/>
                        <a:gd name="connsiteX10" fmla="*/ 469321 w 713377"/>
                        <a:gd name="connsiteY10" fmla="*/ 215344 h 362813"/>
                        <a:gd name="connsiteX11" fmla="*/ 196552 w 713377"/>
                        <a:gd name="connsiteY11" fmla="*/ 210558 h 362813"/>
                        <a:gd name="connsiteX12" fmla="*/ 91273 w 713377"/>
                        <a:gd name="connsiteY12" fmla="*/ 143562 h 362813"/>
                        <a:gd name="connsiteX13" fmla="*/ 191767 w 713377"/>
                        <a:gd name="connsiteY13" fmla="*/ 62210 h 36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13377" h="362813">
                          <a:moveTo>
                            <a:pt x="9921" y="0"/>
                          </a:moveTo>
                          <a:cubicBezTo>
                            <a:pt x="-14006" y="153133"/>
                            <a:pt x="-18791" y="282340"/>
                            <a:pt x="287475" y="349335"/>
                          </a:cubicBezTo>
                          <a:cubicBezTo>
                            <a:pt x="593742" y="421117"/>
                            <a:pt x="713377" y="191417"/>
                            <a:pt x="713377" y="9571"/>
                          </a:cubicBezTo>
                          <a:cubicBezTo>
                            <a:pt x="282690" y="90923"/>
                            <a:pt x="9921" y="0"/>
                            <a:pt x="9921" y="0"/>
                          </a:cubicBezTo>
                          <a:close/>
                          <a:moveTo>
                            <a:pt x="191767" y="62210"/>
                          </a:moveTo>
                          <a:cubicBezTo>
                            <a:pt x="263548" y="43069"/>
                            <a:pt x="340115" y="43069"/>
                            <a:pt x="411896" y="47854"/>
                          </a:cubicBezTo>
                          <a:cubicBezTo>
                            <a:pt x="478892" y="52640"/>
                            <a:pt x="560244" y="38283"/>
                            <a:pt x="617669" y="76567"/>
                          </a:cubicBezTo>
                          <a:cubicBezTo>
                            <a:pt x="617669" y="76567"/>
                            <a:pt x="622454" y="81352"/>
                            <a:pt x="622454" y="81352"/>
                          </a:cubicBezTo>
                          <a:cubicBezTo>
                            <a:pt x="632025" y="86137"/>
                            <a:pt x="641596" y="90923"/>
                            <a:pt x="646381" y="100494"/>
                          </a:cubicBezTo>
                          <a:cubicBezTo>
                            <a:pt x="670309" y="133992"/>
                            <a:pt x="646381" y="177060"/>
                            <a:pt x="617669" y="196202"/>
                          </a:cubicBezTo>
                          <a:cubicBezTo>
                            <a:pt x="579386" y="224915"/>
                            <a:pt x="517175" y="220129"/>
                            <a:pt x="469321" y="215344"/>
                          </a:cubicBezTo>
                          <a:cubicBezTo>
                            <a:pt x="378398" y="210558"/>
                            <a:pt x="287475" y="215344"/>
                            <a:pt x="196552" y="210558"/>
                          </a:cubicBezTo>
                          <a:cubicBezTo>
                            <a:pt x="153484" y="205773"/>
                            <a:pt x="100844" y="196202"/>
                            <a:pt x="91273" y="143562"/>
                          </a:cubicBezTo>
                          <a:cubicBezTo>
                            <a:pt x="91273" y="95708"/>
                            <a:pt x="153484" y="76567"/>
                            <a:pt x="191767" y="62210"/>
                          </a:cubicBezTo>
                          <a:close/>
                        </a:path>
                      </a:pathLst>
                    </a:custGeom>
                    <a:solidFill>
                      <a:srgbClr val="941511">
                        <a:alpha val="50000"/>
                      </a:srgbClr>
                    </a:solidFill>
                    <a:ln w="47824" cap="flat">
                      <a:no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xmlns="" id="{9089A886-47BF-49FD-916F-71409E53B5FD}"/>
                        </a:ext>
                      </a:extLst>
                    </p:cNvPr>
                    <p:cNvSpPr/>
                    <p:nvPr/>
                  </p:nvSpPr>
                  <p:spPr>
                    <a:xfrm>
                      <a:off x="8349620" y="7095033"/>
                      <a:ext cx="564679" cy="141497"/>
                    </a:xfrm>
                    <a:custGeom>
                      <a:avLst/>
                      <a:gdLst>
                        <a:gd name="connsiteX0" fmla="*/ 258413 w 564679"/>
                        <a:gd name="connsiteY0" fmla="*/ 138777 h 141497"/>
                        <a:gd name="connsiteX1" fmla="*/ 564679 w 564679"/>
                        <a:gd name="connsiteY1" fmla="*/ 14356 h 141497"/>
                        <a:gd name="connsiteX2" fmla="*/ 0 w 564679"/>
                        <a:gd name="connsiteY2" fmla="*/ 0 h 141497"/>
                        <a:gd name="connsiteX3" fmla="*/ 258413 w 564679"/>
                        <a:gd name="connsiteY3" fmla="*/ 138777 h 141497"/>
                      </a:gdLst>
                      <a:ahLst/>
                      <a:cxnLst>
                        <a:cxn ang="0">
                          <a:pos x="connsiteX0" y="connsiteY0"/>
                        </a:cxn>
                        <a:cxn ang="0">
                          <a:pos x="connsiteX1" y="connsiteY1"/>
                        </a:cxn>
                        <a:cxn ang="0">
                          <a:pos x="connsiteX2" y="connsiteY2"/>
                        </a:cxn>
                        <a:cxn ang="0">
                          <a:pos x="connsiteX3" y="connsiteY3"/>
                        </a:cxn>
                      </a:cxnLst>
                      <a:rect l="l" t="t" r="r" b="b"/>
                      <a:pathLst>
                        <a:path w="564679" h="141497">
                          <a:moveTo>
                            <a:pt x="258413" y="138777"/>
                          </a:moveTo>
                          <a:cubicBezTo>
                            <a:pt x="512040" y="157919"/>
                            <a:pt x="555108" y="71781"/>
                            <a:pt x="564679" y="14356"/>
                          </a:cubicBezTo>
                          <a:cubicBezTo>
                            <a:pt x="291910" y="52640"/>
                            <a:pt x="90923" y="19142"/>
                            <a:pt x="0" y="0"/>
                          </a:cubicBezTo>
                          <a:cubicBezTo>
                            <a:pt x="9571" y="43069"/>
                            <a:pt x="52640" y="124421"/>
                            <a:pt x="258413" y="138777"/>
                          </a:cubicBezTo>
                          <a:close/>
                        </a:path>
                      </a:pathLst>
                    </a:custGeom>
                    <a:solidFill>
                      <a:srgbClr val="FFFFFF"/>
                    </a:solidFill>
                    <a:ln w="47824" cap="flat">
                      <a:noFill/>
                      <a:prstDash val="solid"/>
                      <a:miter/>
                    </a:ln>
                  </p:spPr>
                  <p:txBody>
                    <a:bodyPr rtlCol="0" anchor="ctr"/>
                    <a:lstStyle/>
                    <a:p>
                      <a:endParaRPr lang="en-US"/>
                    </a:p>
                  </p:txBody>
                </p:sp>
                <p:sp>
                  <p:nvSpPr>
                    <p:cNvPr id="180" name="Freeform: Shape 179">
                      <a:extLst>
                        <a:ext uri="{FF2B5EF4-FFF2-40B4-BE49-F238E27FC236}">
                          <a16:creationId xmlns:a16="http://schemas.microsoft.com/office/drawing/2014/main" xmlns="" id="{8C974F9F-1D00-4941-B610-3FF17359571A}"/>
                        </a:ext>
                      </a:extLst>
                    </p:cNvPr>
                    <p:cNvSpPr/>
                    <p:nvPr/>
                  </p:nvSpPr>
                  <p:spPr>
                    <a:xfrm>
                      <a:off x="8349620" y="7095033"/>
                      <a:ext cx="564679" cy="76922"/>
                    </a:xfrm>
                    <a:custGeom>
                      <a:avLst/>
                      <a:gdLst>
                        <a:gd name="connsiteX0" fmla="*/ 564679 w 564679"/>
                        <a:gd name="connsiteY0" fmla="*/ 14356 h 76922"/>
                        <a:gd name="connsiteX1" fmla="*/ 559894 w 564679"/>
                        <a:gd name="connsiteY1" fmla="*/ 33498 h 76922"/>
                        <a:gd name="connsiteX2" fmla="*/ 272769 w 564679"/>
                        <a:gd name="connsiteY2" fmla="*/ 71781 h 76922"/>
                        <a:gd name="connsiteX3" fmla="*/ 90923 w 564679"/>
                        <a:gd name="connsiteY3" fmla="*/ 47854 h 76922"/>
                        <a:gd name="connsiteX4" fmla="*/ 43069 w 564679"/>
                        <a:gd name="connsiteY4" fmla="*/ 71781 h 76922"/>
                        <a:gd name="connsiteX5" fmla="*/ 0 w 564679"/>
                        <a:gd name="connsiteY5" fmla="*/ 0 h 76922"/>
                        <a:gd name="connsiteX6" fmla="*/ 564679 w 564679"/>
                        <a:gd name="connsiteY6" fmla="*/ 14356 h 76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4679" h="76922">
                          <a:moveTo>
                            <a:pt x="564679" y="14356"/>
                          </a:moveTo>
                          <a:cubicBezTo>
                            <a:pt x="564679" y="19142"/>
                            <a:pt x="564679" y="28713"/>
                            <a:pt x="559894" y="33498"/>
                          </a:cubicBezTo>
                          <a:cubicBezTo>
                            <a:pt x="483327" y="90923"/>
                            <a:pt x="363692" y="76567"/>
                            <a:pt x="272769" y="71781"/>
                          </a:cubicBezTo>
                          <a:cubicBezTo>
                            <a:pt x="215344" y="66996"/>
                            <a:pt x="148348" y="66996"/>
                            <a:pt x="90923" y="47854"/>
                          </a:cubicBezTo>
                          <a:cubicBezTo>
                            <a:pt x="66996" y="43069"/>
                            <a:pt x="38283" y="38283"/>
                            <a:pt x="43069" y="71781"/>
                          </a:cubicBezTo>
                          <a:cubicBezTo>
                            <a:pt x="14356" y="47854"/>
                            <a:pt x="0" y="19142"/>
                            <a:pt x="0" y="0"/>
                          </a:cubicBezTo>
                          <a:cubicBezTo>
                            <a:pt x="90923" y="19142"/>
                            <a:pt x="291910" y="52640"/>
                            <a:pt x="564679" y="14356"/>
                          </a:cubicBezTo>
                          <a:close/>
                        </a:path>
                      </a:pathLst>
                    </a:custGeom>
                    <a:solidFill>
                      <a:srgbClr val="D8D8D8">
                        <a:alpha val="50000"/>
                      </a:srgbClr>
                    </a:solidFill>
                    <a:ln w="47824" cap="flat">
                      <a:noFill/>
                      <a:prstDash val="solid"/>
                      <a:miter/>
                    </a:ln>
                  </p:spPr>
                  <p:txBody>
                    <a:bodyPr rtlCol="0" anchor="ctr"/>
                    <a:lstStyle/>
                    <a:p>
                      <a:endParaRPr lang="en-US"/>
                    </a:p>
                  </p:txBody>
                </p:sp>
                <p:grpSp>
                  <p:nvGrpSpPr>
                    <p:cNvPr id="181" name="Graphic 3">
                      <a:extLst>
                        <a:ext uri="{FF2B5EF4-FFF2-40B4-BE49-F238E27FC236}">
                          <a16:creationId xmlns:a16="http://schemas.microsoft.com/office/drawing/2014/main" xmlns="" id="{A13180EF-83A5-4AA3-9EB3-F080B79B3D95}"/>
                        </a:ext>
                      </a:extLst>
                    </p:cNvPr>
                    <p:cNvGrpSpPr/>
                    <p:nvPr/>
                  </p:nvGrpSpPr>
                  <p:grpSpPr>
                    <a:xfrm>
                      <a:off x="8316122" y="7258196"/>
                      <a:ext cx="641246" cy="189288"/>
                      <a:chOff x="8316122" y="7258196"/>
                      <a:chExt cx="641246" cy="189288"/>
                    </a:xfrm>
                  </p:grpSpPr>
                  <p:sp>
                    <p:nvSpPr>
                      <p:cNvPr id="190" name="Freeform: Shape 189">
                        <a:extLst>
                          <a:ext uri="{FF2B5EF4-FFF2-40B4-BE49-F238E27FC236}">
                            <a16:creationId xmlns:a16="http://schemas.microsoft.com/office/drawing/2014/main" xmlns="" id="{01BBB47E-54DF-4356-AF69-87344793FA1D}"/>
                          </a:ext>
                        </a:extLst>
                      </p:cNvPr>
                      <p:cNvSpPr/>
                      <p:nvPr/>
                    </p:nvSpPr>
                    <p:spPr>
                      <a:xfrm>
                        <a:off x="8449368" y="7268504"/>
                        <a:ext cx="503214" cy="114847"/>
                      </a:xfrm>
                      <a:custGeom>
                        <a:avLst/>
                        <a:gdLst>
                          <a:gd name="connsiteX0" fmla="*/ 53385 w 503214"/>
                          <a:gd name="connsiteY0" fmla="*/ 94512 h 114847"/>
                          <a:gd name="connsiteX1" fmla="*/ 474502 w 503214"/>
                          <a:gd name="connsiteY1" fmla="*/ 65799 h 114847"/>
                          <a:gd name="connsiteX2" fmla="*/ 503215 w 503214"/>
                          <a:gd name="connsiteY2" fmla="*/ 27516 h 114847"/>
                          <a:gd name="connsiteX3" fmla="*/ 249588 w 503214"/>
                          <a:gd name="connsiteY3" fmla="*/ 22731 h 114847"/>
                          <a:gd name="connsiteX4" fmla="*/ 43815 w 503214"/>
                          <a:gd name="connsiteY4" fmla="*/ 17945 h 114847"/>
                          <a:gd name="connsiteX5" fmla="*/ 53385 w 503214"/>
                          <a:gd name="connsiteY5" fmla="*/ 94512 h 114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3214" h="114847">
                            <a:moveTo>
                              <a:pt x="53385" y="94512"/>
                            </a:moveTo>
                            <a:cubicBezTo>
                              <a:pt x="254373" y="142366"/>
                              <a:pt x="407506" y="94512"/>
                              <a:pt x="474502" y="65799"/>
                            </a:cubicBezTo>
                            <a:cubicBezTo>
                              <a:pt x="484073" y="51443"/>
                              <a:pt x="493644" y="37087"/>
                              <a:pt x="503215" y="27516"/>
                            </a:cubicBezTo>
                            <a:cubicBezTo>
                              <a:pt x="421863" y="-10767"/>
                              <a:pt x="297442" y="-5982"/>
                              <a:pt x="249588" y="22731"/>
                            </a:cubicBezTo>
                            <a:cubicBezTo>
                              <a:pt x="216090" y="-1196"/>
                              <a:pt x="120381" y="-10767"/>
                              <a:pt x="43815" y="17945"/>
                            </a:cubicBezTo>
                            <a:cubicBezTo>
                              <a:pt x="-4039" y="46658"/>
                              <a:pt x="-27966" y="70585"/>
                              <a:pt x="53385" y="94512"/>
                            </a:cubicBezTo>
                            <a:close/>
                          </a:path>
                        </a:pathLst>
                      </a:custGeom>
                      <a:solidFill>
                        <a:srgbClr val="F58C86"/>
                      </a:solidFill>
                      <a:ln w="47824" cap="flat">
                        <a:noFill/>
                        <a:prstDash val="solid"/>
                        <a:miter/>
                      </a:ln>
                    </p:spPr>
                    <p:txBody>
                      <a:bodyPr rtlCol="0" anchor="ctr"/>
                      <a:lstStyle/>
                      <a:p>
                        <a:endParaRPr lang="en-US"/>
                      </a:p>
                    </p:txBody>
                  </p:sp>
                  <p:sp>
                    <p:nvSpPr>
                      <p:cNvPr id="191" name="Freeform: Shape 190">
                        <a:extLst>
                          <a:ext uri="{FF2B5EF4-FFF2-40B4-BE49-F238E27FC236}">
                            <a16:creationId xmlns:a16="http://schemas.microsoft.com/office/drawing/2014/main" xmlns="" id="{CCDB823E-8C96-4827-8EC2-16723C57FAAF}"/>
                          </a:ext>
                        </a:extLst>
                      </p:cNvPr>
                      <p:cNvSpPr/>
                      <p:nvPr/>
                    </p:nvSpPr>
                    <p:spPr>
                      <a:xfrm>
                        <a:off x="8450050" y="7267308"/>
                        <a:ext cx="507317" cy="106473"/>
                      </a:xfrm>
                      <a:custGeom>
                        <a:avLst/>
                        <a:gdLst>
                          <a:gd name="connsiteX0" fmla="*/ 43132 w 507317"/>
                          <a:gd name="connsiteY0" fmla="*/ 19142 h 106473"/>
                          <a:gd name="connsiteX1" fmla="*/ 52703 w 507317"/>
                          <a:gd name="connsiteY1" fmla="*/ 14356 h 106473"/>
                          <a:gd name="connsiteX2" fmla="*/ 52703 w 507317"/>
                          <a:gd name="connsiteY2" fmla="*/ 14356 h 106473"/>
                          <a:gd name="connsiteX3" fmla="*/ 71845 w 507317"/>
                          <a:gd name="connsiteY3" fmla="*/ 62210 h 106473"/>
                          <a:gd name="connsiteX4" fmla="*/ 258476 w 507317"/>
                          <a:gd name="connsiteY4" fmla="*/ 14356 h 106473"/>
                          <a:gd name="connsiteX5" fmla="*/ 258476 w 507317"/>
                          <a:gd name="connsiteY5" fmla="*/ 9571 h 106473"/>
                          <a:gd name="connsiteX6" fmla="*/ 282403 w 507317"/>
                          <a:gd name="connsiteY6" fmla="*/ 0 h 106473"/>
                          <a:gd name="connsiteX7" fmla="*/ 239334 w 507317"/>
                          <a:gd name="connsiteY7" fmla="*/ 86137 h 106473"/>
                          <a:gd name="connsiteX8" fmla="*/ 311116 w 507317"/>
                          <a:gd name="connsiteY8" fmla="*/ 86137 h 106473"/>
                          <a:gd name="connsiteX9" fmla="*/ 440322 w 507317"/>
                          <a:gd name="connsiteY9" fmla="*/ 52640 h 106473"/>
                          <a:gd name="connsiteX10" fmla="*/ 488176 w 507317"/>
                          <a:gd name="connsiteY10" fmla="*/ 9571 h 106473"/>
                          <a:gd name="connsiteX11" fmla="*/ 507318 w 507317"/>
                          <a:gd name="connsiteY11" fmla="*/ 19142 h 106473"/>
                          <a:gd name="connsiteX12" fmla="*/ 478605 w 507317"/>
                          <a:gd name="connsiteY12" fmla="*/ 57425 h 106473"/>
                          <a:gd name="connsiteX13" fmla="*/ 57488 w 507317"/>
                          <a:gd name="connsiteY13" fmla="*/ 86137 h 106473"/>
                          <a:gd name="connsiteX14" fmla="*/ 43132 w 507317"/>
                          <a:gd name="connsiteY14" fmla="*/ 19142 h 106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7317" h="106473">
                            <a:moveTo>
                              <a:pt x="43132" y="19142"/>
                            </a:moveTo>
                            <a:cubicBezTo>
                              <a:pt x="47918" y="19142"/>
                              <a:pt x="47918" y="19142"/>
                              <a:pt x="52703" y="14356"/>
                            </a:cubicBezTo>
                            <a:cubicBezTo>
                              <a:pt x="52703" y="14356"/>
                              <a:pt x="52703" y="14356"/>
                              <a:pt x="52703" y="14356"/>
                            </a:cubicBezTo>
                            <a:cubicBezTo>
                              <a:pt x="43132" y="33498"/>
                              <a:pt x="52703" y="52640"/>
                              <a:pt x="71845" y="62210"/>
                            </a:cubicBezTo>
                            <a:cubicBezTo>
                              <a:pt x="143626" y="100494"/>
                              <a:pt x="201051" y="57425"/>
                              <a:pt x="258476" y="14356"/>
                            </a:cubicBezTo>
                            <a:cubicBezTo>
                              <a:pt x="258476" y="14356"/>
                              <a:pt x="258476" y="14356"/>
                              <a:pt x="258476" y="9571"/>
                            </a:cubicBezTo>
                            <a:cubicBezTo>
                              <a:pt x="263262" y="4785"/>
                              <a:pt x="272832" y="4785"/>
                              <a:pt x="282403" y="0"/>
                            </a:cubicBezTo>
                            <a:cubicBezTo>
                              <a:pt x="253691" y="14356"/>
                              <a:pt x="196266" y="62210"/>
                              <a:pt x="239334" y="86137"/>
                            </a:cubicBezTo>
                            <a:cubicBezTo>
                              <a:pt x="258476" y="100494"/>
                              <a:pt x="287189" y="90923"/>
                              <a:pt x="311116" y="86137"/>
                            </a:cubicBezTo>
                            <a:cubicBezTo>
                              <a:pt x="354185" y="81352"/>
                              <a:pt x="402039" y="71781"/>
                              <a:pt x="440322" y="52640"/>
                            </a:cubicBezTo>
                            <a:cubicBezTo>
                              <a:pt x="454678" y="43069"/>
                              <a:pt x="483391" y="28712"/>
                              <a:pt x="488176" y="9571"/>
                            </a:cubicBezTo>
                            <a:cubicBezTo>
                              <a:pt x="492962" y="9571"/>
                              <a:pt x="497747" y="14356"/>
                              <a:pt x="507318" y="19142"/>
                            </a:cubicBezTo>
                            <a:cubicBezTo>
                              <a:pt x="497747" y="33498"/>
                              <a:pt x="488176" y="47854"/>
                              <a:pt x="478605" y="57425"/>
                            </a:cubicBezTo>
                            <a:cubicBezTo>
                              <a:pt x="411609" y="86137"/>
                              <a:pt x="258476" y="133992"/>
                              <a:pt x="57488" y="86137"/>
                            </a:cubicBezTo>
                            <a:cubicBezTo>
                              <a:pt x="-28649" y="71781"/>
                              <a:pt x="-4722" y="47854"/>
                              <a:pt x="43132" y="19142"/>
                            </a:cubicBezTo>
                            <a:close/>
                          </a:path>
                        </a:pathLst>
                      </a:custGeom>
                      <a:solidFill>
                        <a:srgbClr val="F58C86">
                          <a:alpha val="40000"/>
                        </a:srgbClr>
                      </a:solidFill>
                      <a:ln w="47824" cap="flat">
                        <a:noFill/>
                        <a:prstDash val="solid"/>
                        <a:miter/>
                      </a:ln>
                    </p:spPr>
                    <p:txBody>
                      <a:bodyPr rtlCol="0" anchor="ctr"/>
                      <a:lstStyle/>
                      <a:p>
                        <a:endParaRPr lang="en-US"/>
                      </a:p>
                    </p:txBody>
                  </p:sp>
                  <p:sp>
                    <p:nvSpPr>
                      <p:cNvPr id="192" name="Freeform: Shape 191">
                        <a:extLst>
                          <a:ext uri="{FF2B5EF4-FFF2-40B4-BE49-F238E27FC236}">
                            <a16:creationId xmlns:a16="http://schemas.microsoft.com/office/drawing/2014/main" xmlns="" id="{DB24E25F-5302-46F0-A5F7-39635649339F}"/>
                          </a:ext>
                        </a:extLst>
                      </p:cNvPr>
                      <p:cNvSpPr/>
                      <p:nvPr/>
                    </p:nvSpPr>
                    <p:spPr>
                      <a:xfrm>
                        <a:off x="8316122" y="7258196"/>
                        <a:ext cx="612533" cy="189288"/>
                      </a:xfrm>
                      <a:custGeom>
                        <a:avLst/>
                        <a:gdLst>
                          <a:gd name="connsiteX0" fmla="*/ 186631 w 612533"/>
                          <a:gd name="connsiteY0" fmla="*/ 104820 h 189288"/>
                          <a:gd name="connsiteX1" fmla="*/ 177061 w 612533"/>
                          <a:gd name="connsiteY1" fmla="*/ 28254 h 189288"/>
                          <a:gd name="connsiteX2" fmla="*/ 0 w 612533"/>
                          <a:gd name="connsiteY2" fmla="*/ 28254 h 189288"/>
                          <a:gd name="connsiteX3" fmla="*/ 263198 w 612533"/>
                          <a:gd name="connsiteY3" fmla="*/ 176602 h 189288"/>
                          <a:gd name="connsiteX4" fmla="*/ 612534 w 612533"/>
                          <a:gd name="connsiteY4" fmla="*/ 76108 h 189288"/>
                          <a:gd name="connsiteX5" fmla="*/ 186631 w 612533"/>
                          <a:gd name="connsiteY5" fmla="*/ 104820 h 189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2533" h="189288">
                            <a:moveTo>
                              <a:pt x="186631" y="104820"/>
                            </a:moveTo>
                            <a:cubicBezTo>
                              <a:pt x="105279" y="80893"/>
                              <a:pt x="129206" y="52181"/>
                              <a:pt x="177061" y="28254"/>
                            </a:cubicBezTo>
                            <a:cubicBezTo>
                              <a:pt x="100494" y="-24386"/>
                              <a:pt x="33498" y="9112"/>
                              <a:pt x="0" y="28254"/>
                            </a:cubicBezTo>
                            <a:cubicBezTo>
                              <a:pt x="33498" y="90464"/>
                              <a:pt x="110065" y="138318"/>
                              <a:pt x="263198" y="176602"/>
                            </a:cubicBezTo>
                            <a:cubicBezTo>
                              <a:pt x="430688" y="214885"/>
                              <a:pt x="545538" y="162245"/>
                              <a:pt x="612534" y="76108"/>
                            </a:cubicBezTo>
                            <a:cubicBezTo>
                              <a:pt x="545538" y="104820"/>
                              <a:pt x="387619" y="152675"/>
                              <a:pt x="186631" y="104820"/>
                            </a:cubicBezTo>
                            <a:close/>
                          </a:path>
                        </a:pathLst>
                      </a:custGeom>
                      <a:solidFill>
                        <a:srgbClr val="D2D2D2"/>
                      </a:solidFill>
                      <a:ln w="47824" cap="flat">
                        <a:noFill/>
                        <a:prstDash val="solid"/>
                        <a:miter/>
                      </a:ln>
                    </p:spPr>
                    <p:txBody>
                      <a:bodyPr rtlCol="0" anchor="ctr"/>
                      <a:lstStyle/>
                      <a:p>
                        <a:endParaRPr lang="en-US"/>
                      </a:p>
                    </p:txBody>
                  </p:sp>
                </p:grpSp>
                <p:sp>
                  <p:nvSpPr>
                    <p:cNvPr id="182" name="Freeform: Shape 181">
                      <a:extLst>
                        <a:ext uri="{FF2B5EF4-FFF2-40B4-BE49-F238E27FC236}">
                          <a16:creationId xmlns:a16="http://schemas.microsoft.com/office/drawing/2014/main" xmlns="" id="{F5F799D4-F5DF-42AE-AFDA-13AD83E09F0E}"/>
                        </a:ext>
                      </a:extLst>
                    </p:cNvPr>
                    <p:cNvSpPr/>
                    <p:nvPr/>
                  </p:nvSpPr>
                  <p:spPr>
                    <a:xfrm>
                      <a:off x="8662429" y="7291235"/>
                      <a:ext cx="36526" cy="49803"/>
                    </a:xfrm>
                    <a:custGeom>
                      <a:avLst/>
                      <a:gdLst>
                        <a:gd name="connsiteX0" fmla="*/ 36527 w 36526"/>
                        <a:gd name="connsiteY0" fmla="*/ 0 h 49803"/>
                        <a:gd name="connsiteX1" fmla="*/ 7815 w 36526"/>
                        <a:gd name="connsiteY1" fmla="*/ 38283 h 49803"/>
                        <a:gd name="connsiteX2" fmla="*/ 36527 w 36526"/>
                        <a:gd name="connsiteY2" fmla="*/ 0 h 49803"/>
                      </a:gdLst>
                      <a:ahLst/>
                      <a:cxnLst>
                        <a:cxn ang="0">
                          <a:pos x="connsiteX0" y="connsiteY0"/>
                        </a:cxn>
                        <a:cxn ang="0">
                          <a:pos x="connsiteX1" y="connsiteY1"/>
                        </a:cxn>
                        <a:cxn ang="0">
                          <a:pos x="connsiteX2" y="connsiteY2"/>
                        </a:cxn>
                      </a:cxnLst>
                      <a:rect l="l" t="t" r="r" b="b"/>
                      <a:pathLst>
                        <a:path w="36526" h="49803">
                          <a:moveTo>
                            <a:pt x="36527" y="0"/>
                          </a:moveTo>
                          <a:cubicBezTo>
                            <a:pt x="36527" y="0"/>
                            <a:pt x="22171" y="9571"/>
                            <a:pt x="7815" y="38283"/>
                          </a:cubicBezTo>
                          <a:cubicBezTo>
                            <a:pt x="-1756" y="71781"/>
                            <a:pt x="-11327" y="23927"/>
                            <a:pt x="36527" y="0"/>
                          </a:cubicBezTo>
                          <a:close/>
                        </a:path>
                      </a:pathLst>
                    </a:custGeom>
                    <a:solidFill>
                      <a:srgbClr val="EB5771"/>
                    </a:solidFill>
                    <a:ln w="47824"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xmlns="" id="{1D4AB082-2968-453F-83CF-7BC91DE447D6}"/>
                        </a:ext>
                      </a:extLst>
                    </p:cNvPr>
                    <p:cNvSpPr/>
                    <p:nvPr/>
                  </p:nvSpPr>
                  <p:spPr>
                    <a:xfrm>
                      <a:off x="8407577" y="7286449"/>
                      <a:ext cx="61678" cy="66995"/>
                    </a:xfrm>
                    <a:custGeom>
                      <a:avLst/>
                      <a:gdLst>
                        <a:gd name="connsiteX0" fmla="*/ 4254 w 61678"/>
                        <a:gd name="connsiteY0" fmla="*/ 0 h 66995"/>
                        <a:gd name="connsiteX1" fmla="*/ 61679 w 61678"/>
                        <a:gd name="connsiteY1" fmla="*/ 66996 h 66995"/>
                        <a:gd name="connsiteX2" fmla="*/ 4254 w 61678"/>
                        <a:gd name="connsiteY2" fmla="*/ 0 h 66995"/>
                      </a:gdLst>
                      <a:ahLst/>
                      <a:cxnLst>
                        <a:cxn ang="0">
                          <a:pos x="connsiteX0" y="connsiteY0"/>
                        </a:cxn>
                        <a:cxn ang="0">
                          <a:pos x="connsiteX1" y="connsiteY1"/>
                        </a:cxn>
                        <a:cxn ang="0">
                          <a:pos x="connsiteX2" y="connsiteY2"/>
                        </a:cxn>
                      </a:cxnLst>
                      <a:rect l="l" t="t" r="r" b="b"/>
                      <a:pathLst>
                        <a:path w="61678" h="66995">
                          <a:moveTo>
                            <a:pt x="4254" y="0"/>
                          </a:moveTo>
                          <a:cubicBezTo>
                            <a:pt x="4254" y="0"/>
                            <a:pt x="4254" y="47854"/>
                            <a:pt x="61679" y="66996"/>
                          </a:cubicBezTo>
                          <a:cubicBezTo>
                            <a:pt x="-14888" y="52640"/>
                            <a:pt x="-532" y="14356"/>
                            <a:pt x="4254" y="0"/>
                          </a:cubicBezTo>
                          <a:close/>
                        </a:path>
                      </a:pathLst>
                    </a:custGeom>
                    <a:solidFill>
                      <a:srgbClr val="A29E92"/>
                    </a:solidFill>
                    <a:ln w="47824" cap="flat">
                      <a:no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xmlns="" id="{46FC6CA3-A040-4ADB-A42E-4377B84002F5}"/>
                        </a:ext>
                      </a:extLst>
                    </p:cNvPr>
                    <p:cNvSpPr/>
                    <p:nvPr/>
                  </p:nvSpPr>
                  <p:spPr>
                    <a:xfrm>
                      <a:off x="8995283" y="7037608"/>
                      <a:ext cx="57793" cy="65321"/>
                    </a:xfrm>
                    <a:custGeom>
                      <a:avLst/>
                      <a:gdLst>
                        <a:gd name="connsiteX0" fmla="*/ 368 w 57793"/>
                        <a:gd name="connsiteY0" fmla="*/ 0 h 65321"/>
                        <a:gd name="connsiteX1" fmla="*/ 57793 w 57793"/>
                        <a:gd name="connsiteY1" fmla="*/ 57425 h 65321"/>
                        <a:gd name="connsiteX2" fmla="*/ 368 w 57793"/>
                        <a:gd name="connsiteY2" fmla="*/ 0 h 65321"/>
                      </a:gdLst>
                      <a:ahLst/>
                      <a:cxnLst>
                        <a:cxn ang="0">
                          <a:pos x="connsiteX0" y="connsiteY0"/>
                        </a:cxn>
                        <a:cxn ang="0">
                          <a:pos x="connsiteX1" y="connsiteY1"/>
                        </a:cxn>
                        <a:cxn ang="0">
                          <a:pos x="connsiteX2" y="connsiteY2"/>
                        </a:cxn>
                      </a:cxnLst>
                      <a:rect l="l" t="t" r="r" b="b"/>
                      <a:pathLst>
                        <a:path w="57793" h="65321">
                          <a:moveTo>
                            <a:pt x="368" y="0"/>
                          </a:moveTo>
                          <a:cubicBezTo>
                            <a:pt x="368" y="0"/>
                            <a:pt x="9939" y="47854"/>
                            <a:pt x="57793" y="57425"/>
                          </a:cubicBezTo>
                          <a:cubicBezTo>
                            <a:pt x="38652" y="76567"/>
                            <a:pt x="-4417" y="62211"/>
                            <a:pt x="368" y="0"/>
                          </a:cubicBezTo>
                          <a:close/>
                        </a:path>
                      </a:pathLst>
                    </a:custGeom>
                    <a:solidFill>
                      <a:srgbClr val="D97D30"/>
                    </a:solidFill>
                    <a:ln w="47824" cap="flat">
                      <a:noFill/>
                      <a:prstDash val="solid"/>
                      <a:miter/>
                    </a:ln>
                  </p:spPr>
                  <p:txBody>
                    <a:bodyPr rtlCol="0" anchor="ctr"/>
                    <a:lstStyle/>
                    <a:p>
                      <a:endParaRPr lang="en-US"/>
                    </a:p>
                  </p:txBody>
                </p:sp>
                <p:sp>
                  <p:nvSpPr>
                    <p:cNvPr id="185" name="Freeform: Shape 184">
                      <a:extLst>
                        <a:ext uri="{FF2B5EF4-FFF2-40B4-BE49-F238E27FC236}">
                          <a16:creationId xmlns:a16="http://schemas.microsoft.com/office/drawing/2014/main" xmlns="" id="{3723F1CB-1350-4DF4-A018-E806FD1FDC84}"/>
                        </a:ext>
                      </a:extLst>
                    </p:cNvPr>
                    <p:cNvSpPr/>
                    <p:nvPr/>
                  </p:nvSpPr>
                  <p:spPr>
                    <a:xfrm>
                      <a:off x="8343219" y="7261540"/>
                      <a:ext cx="513890" cy="177894"/>
                    </a:xfrm>
                    <a:custGeom>
                      <a:avLst/>
                      <a:gdLst>
                        <a:gd name="connsiteX0" fmla="*/ 68612 w 513890"/>
                        <a:gd name="connsiteY0" fmla="*/ 10553 h 177894"/>
                        <a:gd name="connsiteX1" fmla="*/ 106895 w 513890"/>
                        <a:gd name="connsiteY1" fmla="*/ 91905 h 177894"/>
                        <a:gd name="connsiteX2" fmla="*/ 494514 w 513890"/>
                        <a:gd name="connsiteY2" fmla="*/ 111047 h 177894"/>
                        <a:gd name="connsiteX3" fmla="*/ 269600 w 513890"/>
                        <a:gd name="connsiteY3" fmla="*/ 168472 h 177894"/>
                        <a:gd name="connsiteX4" fmla="*/ 1616 w 513890"/>
                        <a:gd name="connsiteY4" fmla="*/ 44051 h 177894"/>
                        <a:gd name="connsiteX5" fmla="*/ 68612 w 513890"/>
                        <a:gd name="connsiteY5" fmla="*/ 10553 h 177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3890" h="177894">
                          <a:moveTo>
                            <a:pt x="68612" y="10553"/>
                          </a:moveTo>
                          <a:cubicBezTo>
                            <a:pt x="68612" y="10553"/>
                            <a:pt x="20758" y="53622"/>
                            <a:pt x="106895" y="91905"/>
                          </a:cubicBezTo>
                          <a:cubicBezTo>
                            <a:pt x="240887" y="149330"/>
                            <a:pt x="432304" y="134974"/>
                            <a:pt x="494514" y="111047"/>
                          </a:cubicBezTo>
                          <a:cubicBezTo>
                            <a:pt x="556725" y="91905"/>
                            <a:pt x="465802" y="211541"/>
                            <a:pt x="269600" y="168472"/>
                          </a:cubicBezTo>
                          <a:cubicBezTo>
                            <a:pt x="78183" y="130188"/>
                            <a:pt x="11187" y="82334"/>
                            <a:pt x="1616" y="44051"/>
                          </a:cubicBezTo>
                          <a:cubicBezTo>
                            <a:pt x="-12740" y="5768"/>
                            <a:pt x="73397" y="-13374"/>
                            <a:pt x="68612" y="10553"/>
                          </a:cubicBezTo>
                          <a:close/>
                        </a:path>
                      </a:pathLst>
                    </a:custGeom>
                    <a:solidFill>
                      <a:srgbClr val="FFFFFF"/>
                    </a:solidFill>
                    <a:ln w="47824" cap="flat">
                      <a:noFill/>
                      <a:prstDash val="solid"/>
                      <a:miter/>
                    </a:ln>
                  </p:spPr>
                  <p:txBody>
                    <a:bodyPr rtlCol="0" anchor="ctr"/>
                    <a:lstStyle/>
                    <a:p>
                      <a:endParaRPr lang="en-US"/>
                    </a:p>
                  </p:txBody>
                </p:sp>
                <p:sp>
                  <p:nvSpPr>
                    <p:cNvPr id="186" name="Freeform: Shape 185">
                      <a:extLst>
                        <a:ext uri="{FF2B5EF4-FFF2-40B4-BE49-F238E27FC236}">
                          <a16:creationId xmlns:a16="http://schemas.microsoft.com/office/drawing/2014/main" xmlns="" id="{DD7DC831-FEA2-4198-BBFF-EE749FFDABA1}"/>
                        </a:ext>
                      </a:extLst>
                    </p:cNvPr>
                    <p:cNvSpPr/>
                    <p:nvPr/>
                  </p:nvSpPr>
                  <p:spPr>
                    <a:xfrm>
                      <a:off x="8424894" y="7270637"/>
                      <a:ext cx="49146" cy="53833"/>
                    </a:xfrm>
                    <a:custGeom>
                      <a:avLst/>
                      <a:gdLst>
                        <a:gd name="connsiteX0" fmla="*/ 49147 w 49146"/>
                        <a:gd name="connsiteY0" fmla="*/ 15812 h 53833"/>
                        <a:gd name="connsiteX1" fmla="*/ 15649 w 49146"/>
                        <a:gd name="connsiteY1" fmla="*/ 49310 h 53833"/>
                        <a:gd name="connsiteX2" fmla="*/ 49147 w 49146"/>
                        <a:gd name="connsiteY2" fmla="*/ 15812 h 53833"/>
                      </a:gdLst>
                      <a:ahLst/>
                      <a:cxnLst>
                        <a:cxn ang="0">
                          <a:pos x="connsiteX0" y="connsiteY0"/>
                        </a:cxn>
                        <a:cxn ang="0">
                          <a:pos x="connsiteX1" y="connsiteY1"/>
                        </a:cxn>
                        <a:cxn ang="0">
                          <a:pos x="connsiteX2" y="connsiteY2"/>
                        </a:cxn>
                      </a:cxnLst>
                      <a:rect l="l" t="t" r="r" b="b"/>
                      <a:pathLst>
                        <a:path w="49146" h="53833">
                          <a:moveTo>
                            <a:pt x="49147" y="15812"/>
                          </a:moveTo>
                          <a:cubicBezTo>
                            <a:pt x="49147" y="15812"/>
                            <a:pt x="25220" y="15812"/>
                            <a:pt x="15649" y="49310"/>
                          </a:cubicBezTo>
                          <a:cubicBezTo>
                            <a:pt x="10863" y="78022"/>
                            <a:pt x="-32205" y="-41613"/>
                            <a:pt x="49147" y="15812"/>
                          </a:cubicBezTo>
                          <a:close/>
                        </a:path>
                      </a:pathLst>
                    </a:custGeom>
                    <a:solidFill>
                      <a:srgbClr val="FFFFFF"/>
                    </a:solidFill>
                    <a:ln w="47824" cap="flat">
                      <a:noFill/>
                      <a:prstDash val="solid"/>
                      <a:miter/>
                    </a:ln>
                  </p:spPr>
                  <p:txBody>
                    <a:bodyPr rtlCol="0" anchor="ctr"/>
                    <a:lstStyle/>
                    <a:p>
                      <a:endParaRPr lang="en-US"/>
                    </a:p>
                  </p:txBody>
                </p:sp>
                <p:sp>
                  <p:nvSpPr>
                    <p:cNvPr id="187" name="Freeform: Shape 186">
                      <a:extLst>
                        <a:ext uri="{FF2B5EF4-FFF2-40B4-BE49-F238E27FC236}">
                          <a16:creationId xmlns:a16="http://schemas.microsoft.com/office/drawing/2014/main" xmlns="" id="{B7ABF58B-7D9C-4772-8BAC-7EB28CC11FEA}"/>
                        </a:ext>
                      </a:extLst>
                    </p:cNvPr>
                    <p:cNvSpPr/>
                    <p:nvPr/>
                  </p:nvSpPr>
                  <p:spPr>
                    <a:xfrm>
                      <a:off x="8564772" y="7280132"/>
                      <a:ext cx="98919" cy="32492"/>
                    </a:xfrm>
                    <a:custGeom>
                      <a:avLst/>
                      <a:gdLst>
                        <a:gd name="connsiteX0" fmla="*/ 81544 w 98919"/>
                        <a:gd name="connsiteY0" fmla="*/ 1531 h 32492"/>
                        <a:gd name="connsiteX1" fmla="*/ 192 w 98919"/>
                        <a:gd name="connsiteY1" fmla="*/ 20673 h 32492"/>
                        <a:gd name="connsiteX2" fmla="*/ 81544 w 98919"/>
                        <a:gd name="connsiteY2" fmla="*/ 1531 h 32492"/>
                      </a:gdLst>
                      <a:ahLst/>
                      <a:cxnLst>
                        <a:cxn ang="0">
                          <a:pos x="connsiteX0" y="connsiteY0"/>
                        </a:cxn>
                        <a:cxn ang="0">
                          <a:pos x="connsiteX1" y="connsiteY1"/>
                        </a:cxn>
                        <a:cxn ang="0">
                          <a:pos x="connsiteX2" y="connsiteY2"/>
                        </a:cxn>
                      </a:cxnLst>
                      <a:rect l="l" t="t" r="r" b="b"/>
                      <a:pathLst>
                        <a:path w="98919" h="32492">
                          <a:moveTo>
                            <a:pt x="81544" y="1531"/>
                          </a:moveTo>
                          <a:cubicBezTo>
                            <a:pt x="81544" y="1531"/>
                            <a:pt x="-4593" y="-8040"/>
                            <a:pt x="192" y="20673"/>
                          </a:cubicBezTo>
                          <a:cubicBezTo>
                            <a:pt x="192" y="54171"/>
                            <a:pt x="148540" y="6317"/>
                            <a:pt x="81544" y="1531"/>
                          </a:cubicBezTo>
                          <a:close/>
                        </a:path>
                      </a:pathLst>
                    </a:custGeom>
                    <a:solidFill>
                      <a:srgbClr val="F8AAA5"/>
                    </a:solidFill>
                    <a:ln w="47824" cap="flat">
                      <a:noFill/>
                      <a:prstDash val="solid"/>
                      <a:miter/>
                    </a:ln>
                  </p:spPr>
                  <p:txBody>
                    <a:bodyPr rtlCol="0" anchor="ctr"/>
                    <a:lstStyle/>
                    <a:p>
                      <a:endParaRPr lang="en-US"/>
                    </a:p>
                  </p:txBody>
                </p:sp>
                <p:sp>
                  <p:nvSpPr>
                    <p:cNvPr id="188" name="Freeform: Shape 187">
                      <a:extLst>
                        <a:ext uri="{FF2B5EF4-FFF2-40B4-BE49-F238E27FC236}">
                          <a16:creationId xmlns:a16="http://schemas.microsoft.com/office/drawing/2014/main" xmlns="" id="{86192D11-CC91-4643-9EB4-C34356A30A90}"/>
                        </a:ext>
                      </a:extLst>
                    </p:cNvPr>
                    <p:cNvSpPr/>
                    <p:nvPr/>
                  </p:nvSpPr>
                  <p:spPr>
                    <a:xfrm>
                      <a:off x="8623688" y="7398818"/>
                      <a:ext cx="192714" cy="40764"/>
                    </a:xfrm>
                    <a:custGeom>
                      <a:avLst/>
                      <a:gdLst>
                        <a:gd name="connsiteX0" fmla="*/ 22628 w 192714"/>
                        <a:gd name="connsiteY0" fmla="*/ 7266 h 40764"/>
                        <a:gd name="connsiteX1" fmla="*/ 170976 w 192714"/>
                        <a:gd name="connsiteY1" fmla="*/ 2481 h 40764"/>
                        <a:gd name="connsiteX2" fmla="*/ 80053 w 192714"/>
                        <a:gd name="connsiteY2" fmla="*/ 40764 h 40764"/>
                        <a:gd name="connsiteX3" fmla="*/ 22628 w 192714"/>
                        <a:gd name="connsiteY3" fmla="*/ 7266 h 40764"/>
                      </a:gdLst>
                      <a:ahLst/>
                      <a:cxnLst>
                        <a:cxn ang="0">
                          <a:pos x="connsiteX0" y="connsiteY0"/>
                        </a:cxn>
                        <a:cxn ang="0">
                          <a:pos x="connsiteX1" y="connsiteY1"/>
                        </a:cxn>
                        <a:cxn ang="0">
                          <a:pos x="connsiteX2" y="connsiteY2"/>
                        </a:cxn>
                        <a:cxn ang="0">
                          <a:pos x="connsiteX3" y="connsiteY3"/>
                        </a:cxn>
                      </a:cxnLst>
                      <a:rect l="l" t="t" r="r" b="b"/>
                      <a:pathLst>
                        <a:path w="192714" h="40764">
                          <a:moveTo>
                            <a:pt x="22628" y="7266"/>
                          </a:moveTo>
                          <a:cubicBezTo>
                            <a:pt x="22628" y="7266"/>
                            <a:pt x="123122" y="16837"/>
                            <a:pt x="170976" y="2481"/>
                          </a:cubicBezTo>
                          <a:cubicBezTo>
                            <a:pt x="223616" y="-11875"/>
                            <a:pt x="175761" y="40764"/>
                            <a:pt x="80053" y="40764"/>
                          </a:cubicBezTo>
                          <a:cubicBezTo>
                            <a:pt x="-10870" y="35979"/>
                            <a:pt x="-15655" y="2481"/>
                            <a:pt x="22628" y="7266"/>
                          </a:cubicBezTo>
                          <a:close/>
                        </a:path>
                      </a:pathLst>
                    </a:custGeom>
                    <a:solidFill>
                      <a:srgbClr val="F4F5F5"/>
                    </a:solidFill>
                    <a:ln w="47824" cap="flat">
                      <a:no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xmlns="" id="{70FE0208-5379-4239-AC35-0ACC3B9D4642}"/>
                        </a:ext>
                      </a:extLst>
                    </p:cNvPr>
                    <p:cNvSpPr/>
                    <p:nvPr/>
                  </p:nvSpPr>
                  <p:spPr>
                    <a:xfrm>
                      <a:off x="8234770" y="7051964"/>
                      <a:ext cx="82254" cy="37218"/>
                    </a:xfrm>
                    <a:custGeom>
                      <a:avLst/>
                      <a:gdLst>
                        <a:gd name="connsiteX0" fmla="*/ 0 w 82254"/>
                        <a:gd name="connsiteY0" fmla="*/ 0 h 37218"/>
                        <a:gd name="connsiteX1" fmla="*/ 66996 w 82254"/>
                        <a:gd name="connsiteY1" fmla="*/ 23927 h 37218"/>
                        <a:gd name="connsiteX2" fmla="*/ 0 w 82254"/>
                        <a:gd name="connsiteY2" fmla="*/ 0 h 37218"/>
                      </a:gdLst>
                      <a:ahLst/>
                      <a:cxnLst>
                        <a:cxn ang="0">
                          <a:pos x="connsiteX0" y="connsiteY0"/>
                        </a:cxn>
                        <a:cxn ang="0">
                          <a:pos x="connsiteX1" y="connsiteY1"/>
                        </a:cxn>
                        <a:cxn ang="0">
                          <a:pos x="connsiteX2" y="connsiteY2"/>
                        </a:cxn>
                      </a:cxnLst>
                      <a:rect l="l" t="t" r="r" b="b"/>
                      <a:pathLst>
                        <a:path w="82254" h="37218">
                          <a:moveTo>
                            <a:pt x="0" y="0"/>
                          </a:moveTo>
                          <a:cubicBezTo>
                            <a:pt x="0" y="0"/>
                            <a:pt x="14356" y="4785"/>
                            <a:pt x="66996" y="23927"/>
                          </a:cubicBezTo>
                          <a:cubicBezTo>
                            <a:pt x="114850" y="38283"/>
                            <a:pt x="38283" y="52640"/>
                            <a:pt x="0" y="0"/>
                          </a:cubicBezTo>
                          <a:close/>
                        </a:path>
                      </a:pathLst>
                    </a:custGeom>
                    <a:solidFill>
                      <a:srgbClr val="D97D30"/>
                    </a:solidFill>
                    <a:ln w="47824" cap="flat">
                      <a:noFill/>
                      <a:prstDash val="solid"/>
                      <a:miter/>
                    </a:ln>
                  </p:spPr>
                  <p:txBody>
                    <a:bodyPr rtlCol="0" anchor="ctr"/>
                    <a:lstStyle/>
                    <a:p>
                      <a:endParaRPr lang="en-US"/>
                    </a:p>
                  </p:txBody>
                </p:sp>
              </p:grpSp>
              <p:sp>
                <p:nvSpPr>
                  <p:cNvPr id="176" name="Freeform: Shape 175">
                    <a:extLst>
                      <a:ext uri="{FF2B5EF4-FFF2-40B4-BE49-F238E27FC236}">
                        <a16:creationId xmlns:a16="http://schemas.microsoft.com/office/drawing/2014/main" xmlns="" id="{2880BA85-B425-4766-A293-EA3EE1F1D484}"/>
                      </a:ext>
                    </a:extLst>
                  </p:cNvPr>
                  <p:cNvSpPr/>
                  <p:nvPr/>
                </p:nvSpPr>
                <p:spPr>
                  <a:xfrm>
                    <a:off x="8285331" y="7075891"/>
                    <a:ext cx="724676" cy="371958"/>
                  </a:xfrm>
                  <a:custGeom>
                    <a:avLst/>
                    <a:gdLst>
                      <a:gd name="connsiteX0" fmla="*/ 11650 w 724676"/>
                      <a:gd name="connsiteY0" fmla="*/ 4785 h 371958"/>
                      <a:gd name="connsiteX1" fmla="*/ 11650 w 724676"/>
                      <a:gd name="connsiteY1" fmla="*/ 4785 h 371958"/>
                      <a:gd name="connsiteX2" fmla="*/ 21220 w 724676"/>
                      <a:gd name="connsiteY2" fmla="*/ 0 h 371958"/>
                      <a:gd name="connsiteX3" fmla="*/ 40362 w 724676"/>
                      <a:gd name="connsiteY3" fmla="*/ 4785 h 371958"/>
                      <a:gd name="connsiteX4" fmla="*/ 719891 w 724676"/>
                      <a:gd name="connsiteY4" fmla="*/ 9571 h 371958"/>
                      <a:gd name="connsiteX5" fmla="*/ 724677 w 724676"/>
                      <a:gd name="connsiteY5" fmla="*/ 9571 h 371958"/>
                      <a:gd name="connsiteX6" fmla="*/ 724677 w 724676"/>
                      <a:gd name="connsiteY6" fmla="*/ 14356 h 371958"/>
                      <a:gd name="connsiteX7" fmla="*/ 600256 w 724676"/>
                      <a:gd name="connsiteY7" fmla="*/ 306267 h 371958"/>
                      <a:gd name="connsiteX8" fmla="*/ 293989 w 724676"/>
                      <a:gd name="connsiteY8" fmla="*/ 358906 h 371958"/>
                      <a:gd name="connsiteX9" fmla="*/ 260491 w 724676"/>
                      <a:gd name="connsiteY9" fmla="*/ 349335 h 371958"/>
                      <a:gd name="connsiteX10" fmla="*/ 260491 w 724676"/>
                      <a:gd name="connsiteY10" fmla="*/ 349335 h 371958"/>
                      <a:gd name="connsiteX11" fmla="*/ 11650 w 724676"/>
                      <a:gd name="connsiteY11" fmla="*/ 4785 h 371958"/>
                      <a:gd name="connsiteX12" fmla="*/ 21220 w 724676"/>
                      <a:gd name="connsiteY12" fmla="*/ 14356 h 371958"/>
                      <a:gd name="connsiteX13" fmla="*/ 293989 w 724676"/>
                      <a:gd name="connsiteY13" fmla="*/ 349335 h 371958"/>
                      <a:gd name="connsiteX14" fmla="*/ 590685 w 724676"/>
                      <a:gd name="connsiteY14" fmla="*/ 301481 h 371958"/>
                      <a:gd name="connsiteX15" fmla="*/ 710320 w 724676"/>
                      <a:gd name="connsiteY15" fmla="*/ 23927 h 371958"/>
                      <a:gd name="connsiteX16" fmla="*/ 21220 w 724676"/>
                      <a:gd name="connsiteY16" fmla="*/ 14356 h 371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24676" h="371958">
                        <a:moveTo>
                          <a:pt x="11650" y="4785"/>
                        </a:moveTo>
                        <a:cubicBezTo>
                          <a:pt x="11650" y="4785"/>
                          <a:pt x="11650" y="0"/>
                          <a:pt x="11650" y="4785"/>
                        </a:cubicBezTo>
                        <a:cubicBezTo>
                          <a:pt x="16435" y="0"/>
                          <a:pt x="16435" y="0"/>
                          <a:pt x="21220" y="0"/>
                        </a:cubicBezTo>
                        <a:cubicBezTo>
                          <a:pt x="21220" y="0"/>
                          <a:pt x="26006" y="0"/>
                          <a:pt x="40362" y="4785"/>
                        </a:cubicBezTo>
                        <a:cubicBezTo>
                          <a:pt x="107358" y="23927"/>
                          <a:pt x="360985" y="76567"/>
                          <a:pt x="719891" y="9571"/>
                        </a:cubicBezTo>
                        <a:cubicBezTo>
                          <a:pt x="719891" y="9571"/>
                          <a:pt x="724677" y="9571"/>
                          <a:pt x="724677" y="9571"/>
                        </a:cubicBezTo>
                        <a:cubicBezTo>
                          <a:pt x="724677" y="9571"/>
                          <a:pt x="724677" y="14356"/>
                          <a:pt x="724677" y="14356"/>
                        </a:cubicBezTo>
                        <a:cubicBezTo>
                          <a:pt x="724677" y="133992"/>
                          <a:pt x="676822" y="244056"/>
                          <a:pt x="600256" y="306267"/>
                        </a:cubicBezTo>
                        <a:cubicBezTo>
                          <a:pt x="523689" y="368477"/>
                          <a:pt x="418410" y="387619"/>
                          <a:pt x="293989" y="358906"/>
                        </a:cubicBezTo>
                        <a:cubicBezTo>
                          <a:pt x="284418" y="354121"/>
                          <a:pt x="270062" y="354121"/>
                          <a:pt x="260491" y="349335"/>
                        </a:cubicBezTo>
                        <a:lnTo>
                          <a:pt x="260491" y="349335"/>
                        </a:lnTo>
                        <a:cubicBezTo>
                          <a:pt x="-12278" y="282339"/>
                          <a:pt x="-17063" y="153133"/>
                          <a:pt x="11650" y="4785"/>
                        </a:cubicBezTo>
                        <a:close/>
                        <a:moveTo>
                          <a:pt x="21220" y="14356"/>
                        </a:moveTo>
                        <a:cubicBezTo>
                          <a:pt x="-2707" y="162704"/>
                          <a:pt x="6864" y="282339"/>
                          <a:pt x="293989" y="349335"/>
                        </a:cubicBezTo>
                        <a:cubicBezTo>
                          <a:pt x="413624" y="378048"/>
                          <a:pt x="514118" y="358906"/>
                          <a:pt x="590685" y="301481"/>
                        </a:cubicBezTo>
                        <a:cubicBezTo>
                          <a:pt x="667252" y="239271"/>
                          <a:pt x="710320" y="138777"/>
                          <a:pt x="710320" y="23927"/>
                        </a:cubicBezTo>
                        <a:cubicBezTo>
                          <a:pt x="327487" y="95708"/>
                          <a:pt x="69074" y="28712"/>
                          <a:pt x="21220" y="14356"/>
                        </a:cubicBezTo>
                        <a:close/>
                      </a:path>
                    </a:pathLst>
                  </a:custGeom>
                  <a:solidFill>
                    <a:srgbClr val="D97D30"/>
                  </a:solidFill>
                  <a:ln w="47824" cap="flat">
                    <a:noFill/>
                    <a:prstDash val="solid"/>
                    <a:miter/>
                  </a:ln>
                </p:spPr>
                <p:txBody>
                  <a:bodyPr rtlCol="0" anchor="ctr"/>
                  <a:lstStyle/>
                  <a:p>
                    <a:endParaRPr lang="en-US"/>
                  </a:p>
                </p:txBody>
              </p:sp>
            </p:grpSp>
            <p:sp>
              <p:nvSpPr>
                <p:cNvPr id="168" name="Freeform: Shape 167">
                  <a:extLst>
                    <a:ext uri="{FF2B5EF4-FFF2-40B4-BE49-F238E27FC236}">
                      <a16:creationId xmlns:a16="http://schemas.microsoft.com/office/drawing/2014/main" xmlns="" id="{47209F5F-D420-4420-9B11-D2FC42EC32B3}"/>
                    </a:ext>
                  </a:extLst>
                </p:cNvPr>
                <p:cNvSpPr/>
                <p:nvPr/>
              </p:nvSpPr>
              <p:spPr>
                <a:xfrm>
                  <a:off x="8095281" y="6382006"/>
                  <a:ext cx="1450693" cy="1214921"/>
                </a:xfrm>
                <a:custGeom>
                  <a:avLst/>
                  <a:gdLst>
                    <a:gd name="connsiteX0" fmla="*/ 302193 w 1450693"/>
                    <a:gd name="connsiteY0" fmla="*/ 1105431 h 1214921"/>
                    <a:gd name="connsiteX1" fmla="*/ 953010 w 1450693"/>
                    <a:gd name="connsiteY1" fmla="*/ 1158071 h 1214921"/>
                    <a:gd name="connsiteX2" fmla="*/ 1244920 w 1450693"/>
                    <a:gd name="connsiteY2" fmla="*/ 899658 h 1214921"/>
                    <a:gd name="connsiteX3" fmla="*/ 1450693 w 1450693"/>
                    <a:gd name="connsiteY3" fmla="*/ 770452 h 1214921"/>
                    <a:gd name="connsiteX4" fmla="*/ 1345414 w 1450693"/>
                    <a:gd name="connsiteY4" fmla="*/ 885302 h 1214921"/>
                    <a:gd name="connsiteX5" fmla="*/ 1264062 w 1450693"/>
                    <a:gd name="connsiteY5" fmla="*/ 794379 h 1214921"/>
                    <a:gd name="connsiteX6" fmla="*/ 1364556 w 1450693"/>
                    <a:gd name="connsiteY6" fmla="*/ 655602 h 1214921"/>
                    <a:gd name="connsiteX7" fmla="*/ 1383697 w 1450693"/>
                    <a:gd name="connsiteY7" fmla="*/ 650817 h 1214921"/>
                    <a:gd name="connsiteX8" fmla="*/ 1268847 w 1450693"/>
                    <a:gd name="connsiteY8" fmla="*/ 722598 h 1214921"/>
                    <a:gd name="connsiteX9" fmla="*/ 1235350 w 1450693"/>
                    <a:gd name="connsiteY9" fmla="*/ 157919 h 1214921"/>
                    <a:gd name="connsiteX10" fmla="*/ 1053504 w 1450693"/>
                    <a:gd name="connsiteY10" fmla="*/ 258412 h 1214921"/>
                    <a:gd name="connsiteX11" fmla="*/ 1096572 w 1450693"/>
                    <a:gd name="connsiteY11" fmla="*/ 43069 h 1214921"/>
                    <a:gd name="connsiteX12" fmla="*/ 713739 w 1450693"/>
                    <a:gd name="connsiteY12" fmla="*/ 133992 h 1214921"/>
                    <a:gd name="connsiteX13" fmla="*/ 828589 w 1450693"/>
                    <a:gd name="connsiteY13" fmla="*/ 19142 h 1214921"/>
                    <a:gd name="connsiteX14" fmla="*/ 378760 w 1450693"/>
                    <a:gd name="connsiteY14" fmla="*/ 138777 h 1214921"/>
                    <a:gd name="connsiteX15" fmla="*/ 421828 w 1450693"/>
                    <a:gd name="connsiteY15" fmla="*/ 0 h 1214921"/>
                    <a:gd name="connsiteX16" fmla="*/ 129918 w 1450693"/>
                    <a:gd name="connsiteY16" fmla="*/ 358906 h 1214921"/>
                    <a:gd name="connsiteX17" fmla="*/ 38995 w 1450693"/>
                    <a:gd name="connsiteY17" fmla="*/ 540752 h 1214921"/>
                    <a:gd name="connsiteX18" fmla="*/ 302193 w 1450693"/>
                    <a:gd name="connsiteY18" fmla="*/ 1105431 h 1214921"/>
                    <a:gd name="connsiteX19" fmla="*/ 110776 w 1450693"/>
                    <a:gd name="connsiteY19" fmla="*/ 512039 h 1214921"/>
                    <a:gd name="connsiteX20" fmla="*/ 192128 w 1450693"/>
                    <a:gd name="connsiteY20" fmla="*/ 378048 h 1214921"/>
                    <a:gd name="connsiteX21" fmla="*/ 225626 w 1450693"/>
                    <a:gd name="connsiteY21" fmla="*/ 248842 h 1214921"/>
                    <a:gd name="connsiteX22" fmla="*/ 345262 w 1450693"/>
                    <a:gd name="connsiteY22" fmla="*/ 66996 h 1214921"/>
                    <a:gd name="connsiteX23" fmla="*/ 354833 w 1450693"/>
                    <a:gd name="connsiteY23" fmla="*/ 76567 h 1214921"/>
                    <a:gd name="connsiteX24" fmla="*/ 359618 w 1450693"/>
                    <a:gd name="connsiteY24" fmla="*/ 239271 h 1214921"/>
                    <a:gd name="connsiteX25" fmla="*/ 464897 w 1450693"/>
                    <a:gd name="connsiteY25" fmla="*/ 124421 h 1214921"/>
                    <a:gd name="connsiteX26" fmla="*/ 584533 w 1450693"/>
                    <a:gd name="connsiteY26" fmla="*/ 66996 h 1214921"/>
                    <a:gd name="connsiteX27" fmla="*/ 708954 w 1450693"/>
                    <a:gd name="connsiteY27" fmla="*/ 62210 h 1214921"/>
                    <a:gd name="connsiteX28" fmla="*/ 522322 w 1450693"/>
                    <a:gd name="connsiteY28" fmla="*/ 177060 h 1214921"/>
                    <a:gd name="connsiteX29" fmla="*/ 1039147 w 1450693"/>
                    <a:gd name="connsiteY29" fmla="*/ 129206 h 1214921"/>
                    <a:gd name="connsiteX30" fmla="*/ 967366 w 1450693"/>
                    <a:gd name="connsiteY30" fmla="*/ 320623 h 1214921"/>
                    <a:gd name="connsiteX31" fmla="*/ 953010 w 1450693"/>
                    <a:gd name="connsiteY31" fmla="*/ 349335 h 1214921"/>
                    <a:gd name="connsiteX32" fmla="*/ 1168354 w 1450693"/>
                    <a:gd name="connsiteY32" fmla="*/ 306267 h 1214921"/>
                    <a:gd name="connsiteX33" fmla="*/ 1216208 w 1450693"/>
                    <a:gd name="connsiteY33" fmla="*/ 277554 h 1214921"/>
                    <a:gd name="connsiteX34" fmla="*/ 1216208 w 1450693"/>
                    <a:gd name="connsiteY34" fmla="*/ 669958 h 1214921"/>
                    <a:gd name="connsiteX35" fmla="*/ 1077431 w 1450693"/>
                    <a:gd name="connsiteY35" fmla="*/ 942727 h 1214921"/>
                    <a:gd name="connsiteX36" fmla="*/ 933868 w 1450693"/>
                    <a:gd name="connsiteY36" fmla="*/ 1081504 h 1214921"/>
                    <a:gd name="connsiteX37" fmla="*/ 464897 w 1450693"/>
                    <a:gd name="connsiteY37" fmla="*/ 1129358 h 1214921"/>
                    <a:gd name="connsiteX38" fmla="*/ 177772 w 1450693"/>
                    <a:gd name="connsiteY38" fmla="*/ 942727 h 1214921"/>
                    <a:gd name="connsiteX39" fmla="*/ 101205 w 1450693"/>
                    <a:gd name="connsiteY39" fmla="*/ 803950 h 1214921"/>
                    <a:gd name="connsiteX40" fmla="*/ 110776 w 1450693"/>
                    <a:gd name="connsiteY40" fmla="*/ 512039 h 1214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450693" h="1214921">
                      <a:moveTo>
                        <a:pt x="302193" y="1105431"/>
                      </a:moveTo>
                      <a:cubicBezTo>
                        <a:pt x="685026" y="1315990"/>
                        <a:pt x="953010" y="1158071"/>
                        <a:pt x="953010" y="1158071"/>
                      </a:cubicBezTo>
                      <a:cubicBezTo>
                        <a:pt x="1058289" y="1115002"/>
                        <a:pt x="1192281" y="1009723"/>
                        <a:pt x="1244920" y="899658"/>
                      </a:cubicBezTo>
                      <a:cubicBezTo>
                        <a:pt x="1297560" y="933156"/>
                        <a:pt x="1417195" y="899658"/>
                        <a:pt x="1450693" y="770452"/>
                      </a:cubicBezTo>
                      <a:cubicBezTo>
                        <a:pt x="1436337" y="823092"/>
                        <a:pt x="1407624" y="870946"/>
                        <a:pt x="1345414" y="885302"/>
                      </a:cubicBezTo>
                      <a:cubicBezTo>
                        <a:pt x="1283204" y="904444"/>
                        <a:pt x="1254491" y="847019"/>
                        <a:pt x="1264062" y="794379"/>
                      </a:cubicBezTo>
                      <a:cubicBezTo>
                        <a:pt x="1273633" y="736954"/>
                        <a:pt x="1316701" y="684315"/>
                        <a:pt x="1364556" y="655602"/>
                      </a:cubicBezTo>
                      <a:cubicBezTo>
                        <a:pt x="1369341" y="650817"/>
                        <a:pt x="1374127" y="650817"/>
                        <a:pt x="1383697" y="650817"/>
                      </a:cubicBezTo>
                      <a:cubicBezTo>
                        <a:pt x="1345414" y="650817"/>
                        <a:pt x="1297560" y="669958"/>
                        <a:pt x="1268847" y="722598"/>
                      </a:cubicBezTo>
                      <a:cubicBezTo>
                        <a:pt x="1307131" y="574250"/>
                        <a:pt x="1345414" y="315837"/>
                        <a:pt x="1235350" y="157919"/>
                      </a:cubicBezTo>
                      <a:cubicBezTo>
                        <a:pt x="1144427" y="287125"/>
                        <a:pt x="1053504" y="258412"/>
                        <a:pt x="1053504" y="258412"/>
                      </a:cubicBezTo>
                      <a:cubicBezTo>
                        <a:pt x="1053504" y="258412"/>
                        <a:pt x="1144427" y="200988"/>
                        <a:pt x="1096572" y="43069"/>
                      </a:cubicBezTo>
                      <a:cubicBezTo>
                        <a:pt x="919512" y="191417"/>
                        <a:pt x="713739" y="133992"/>
                        <a:pt x="713739" y="133992"/>
                      </a:cubicBezTo>
                      <a:cubicBezTo>
                        <a:pt x="713739" y="133992"/>
                        <a:pt x="747237" y="110065"/>
                        <a:pt x="828589" y="19142"/>
                      </a:cubicBezTo>
                      <a:cubicBezTo>
                        <a:pt x="536679" y="-38283"/>
                        <a:pt x="378760" y="138777"/>
                        <a:pt x="378760" y="138777"/>
                      </a:cubicBezTo>
                      <a:cubicBezTo>
                        <a:pt x="378760" y="138777"/>
                        <a:pt x="354833" y="76567"/>
                        <a:pt x="421828" y="0"/>
                      </a:cubicBezTo>
                      <a:cubicBezTo>
                        <a:pt x="153845" y="28713"/>
                        <a:pt x="129918" y="358906"/>
                        <a:pt x="129918" y="358906"/>
                      </a:cubicBezTo>
                      <a:cubicBezTo>
                        <a:pt x="129918" y="358906"/>
                        <a:pt x="129918" y="373263"/>
                        <a:pt x="38995" y="540752"/>
                      </a:cubicBezTo>
                      <a:cubicBezTo>
                        <a:pt x="-71070" y="751310"/>
                        <a:pt x="62922" y="971440"/>
                        <a:pt x="302193" y="1105431"/>
                      </a:cubicBezTo>
                      <a:close/>
                      <a:moveTo>
                        <a:pt x="110776" y="512039"/>
                      </a:moveTo>
                      <a:cubicBezTo>
                        <a:pt x="134703" y="464185"/>
                        <a:pt x="168201" y="425902"/>
                        <a:pt x="192128" y="378048"/>
                      </a:cubicBezTo>
                      <a:cubicBezTo>
                        <a:pt x="211270" y="339765"/>
                        <a:pt x="216055" y="291910"/>
                        <a:pt x="225626" y="248842"/>
                      </a:cubicBezTo>
                      <a:cubicBezTo>
                        <a:pt x="239982" y="172275"/>
                        <a:pt x="263910" y="90923"/>
                        <a:pt x="345262" y="66996"/>
                      </a:cubicBezTo>
                      <a:cubicBezTo>
                        <a:pt x="350047" y="66996"/>
                        <a:pt x="354833" y="71781"/>
                        <a:pt x="354833" y="76567"/>
                      </a:cubicBezTo>
                      <a:cubicBezTo>
                        <a:pt x="335691" y="119635"/>
                        <a:pt x="335691" y="196202"/>
                        <a:pt x="359618" y="239271"/>
                      </a:cubicBezTo>
                      <a:cubicBezTo>
                        <a:pt x="388330" y="196202"/>
                        <a:pt x="421828" y="157919"/>
                        <a:pt x="464897" y="124421"/>
                      </a:cubicBezTo>
                      <a:cubicBezTo>
                        <a:pt x="503180" y="95708"/>
                        <a:pt x="541464" y="81352"/>
                        <a:pt x="584533" y="66996"/>
                      </a:cubicBezTo>
                      <a:cubicBezTo>
                        <a:pt x="622816" y="52640"/>
                        <a:pt x="713739" y="57425"/>
                        <a:pt x="708954" y="62210"/>
                      </a:cubicBezTo>
                      <a:cubicBezTo>
                        <a:pt x="670670" y="90923"/>
                        <a:pt x="555820" y="138777"/>
                        <a:pt x="522322" y="177060"/>
                      </a:cubicBezTo>
                      <a:cubicBezTo>
                        <a:pt x="661099" y="229700"/>
                        <a:pt x="866872" y="306267"/>
                        <a:pt x="1039147" y="129206"/>
                      </a:cubicBezTo>
                      <a:cubicBezTo>
                        <a:pt x="1043933" y="124421"/>
                        <a:pt x="1010435" y="267983"/>
                        <a:pt x="967366" y="320623"/>
                      </a:cubicBezTo>
                      <a:cubicBezTo>
                        <a:pt x="962580" y="330194"/>
                        <a:pt x="953010" y="339765"/>
                        <a:pt x="953010" y="349335"/>
                      </a:cubicBezTo>
                      <a:cubicBezTo>
                        <a:pt x="1029576" y="344550"/>
                        <a:pt x="1101358" y="334979"/>
                        <a:pt x="1168354" y="306267"/>
                      </a:cubicBezTo>
                      <a:cubicBezTo>
                        <a:pt x="1197066" y="291910"/>
                        <a:pt x="1216208" y="277554"/>
                        <a:pt x="1216208" y="277554"/>
                      </a:cubicBezTo>
                      <a:cubicBezTo>
                        <a:pt x="1249706" y="411546"/>
                        <a:pt x="1249706" y="535967"/>
                        <a:pt x="1216208" y="669958"/>
                      </a:cubicBezTo>
                      <a:cubicBezTo>
                        <a:pt x="1192281" y="765667"/>
                        <a:pt x="1144427" y="866160"/>
                        <a:pt x="1077431" y="942727"/>
                      </a:cubicBezTo>
                      <a:cubicBezTo>
                        <a:pt x="1039147" y="995367"/>
                        <a:pt x="986508" y="1043221"/>
                        <a:pt x="933868" y="1081504"/>
                      </a:cubicBezTo>
                      <a:cubicBezTo>
                        <a:pt x="795091" y="1172427"/>
                        <a:pt x="618031" y="1177212"/>
                        <a:pt x="464897" y="1129358"/>
                      </a:cubicBezTo>
                      <a:cubicBezTo>
                        <a:pt x="354833" y="1095860"/>
                        <a:pt x="244768" y="1033650"/>
                        <a:pt x="177772" y="942727"/>
                      </a:cubicBezTo>
                      <a:cubicBezTo>
                        <a:pt x="144274" y="904444"/>
                        <a:pt x="115562" y="856589"/>
                        <a:pt x="101205" y="803950"/>
                      </a:cubicBezTo>
                      <a:cubicBezTo>
                        <a:pt x="53351" y="703456"/>
                        <a:pt x="62922" y="607748"/>
                        <a:pt x="110776" y="512039"/>
                      </a:cubicBezTo>
                      <a:close/>
                    </a:path>
                  </a:pathLst>
                </a:custGeom>
                <a:solidFill>
                  <a:srgbClr val="FBC98F">
                    <a:alpha val="50000"/>
                  </a:srgbClr>
                </a:solidFill>
                <a:ln w="47824" cap="flat">
                  <a:noFill/>
                  <a:prstDash val="solid"/>
                  <a:miter/>
                </a:ln>
              </p:spPr>
              <p:txBody>
                <a:bodyPr rtlCol="0" anchor="ctr"/>
                <a:lstStyle/>
                <a:p>
                  <a:endParaRPr lang="en-US"/>
                </a:p>
              </p:txBody>
            </p:sp>
            <p:grpSp>
              <p:nvGrpSpPr>
                <p:cNvPr id="169" name="Graphic 3">
                  <a:extLst>
                    <a:ext uri="{FF2B5EF4-FFF2-40B4-BE49-F238E27FC236}">
                      <a16:creationId xmlns:a16="http://schemas.microsoft.com/office/drawing/2014/main" xmlns="" id="{1E2DD015-E93B-460E-BA31-8F9376FFF0CC}"/>
                    </a:ext>
                  </a:extLst>
                </p:cNvPr>
                <p:cNvGrpSpPr/>
                <p:nvPr/>
              </p:nvGrpSpPr>
              <p:grpSpPr>
                <a:xfrm>
                  <a:off x="8253912" y="6562074"/>
                  <a:ext cx="244056" cy="145339"/>
                  <a:chOff x="8253912" y="6562074"/>
                  <a:chExt cx="244056" cy="145339"/>
                </a:xfrm>
              </p:grpSpPr>
              <p:sp>
                <p:nvSpPr>
                  <p:cNvPr id="173" name="Freeform: Shape 172">
                    <a:extLst>
                      <a:ext uri="{FF2B5EF4-FFF2-40B4-BE49-F238E27FC236}">
                        <a16:creationId xmlns:a16="http://schemas.microsoft.com/office/drawing/2014/main" xmlns="" id="{70B10E18-4609-4AFA-80E7-53C81D061CCC}"/>
                      </a:ext>
                    </a:extLst>
                  </p:cNvPr>
                  <p:cNvSpPr/>
                  <p:nvPr/>
                </p:nvSpPr>
                <p:spPr>
                  <a:xfrm>
                    <a:off x="8263483" y="6568216"/>
                    <a:ext cx="229700" cy="134412"/>
                  </a:xfrm>
                  <a:custGeom>
                    <a:avLst/>
                    <a:gdLst>
                      <a:gd name="connsiteX0" fmla="*/ 0 w 229700"/>
                      <a:gd name="connsiteY0" fmla="*/ 124842 h 134412"/>
                      <a:gd name="connsiteX1" fmla="*/ 229700 w 229700"/>
                      <a:gd name="connsiteY1" fmla="*/ 134412 h 134412"/>
                      <a:gd name="connsiteX2" fmla="*/ 0 w 229700"/>
                      <a:gd name="connsiteY2" fmla="*/ 124842 h 134412"/>
                    </a:gdLst>
                    <a:ahLst/>
                    <a:cxnLst>
                      <a:cxn ang="0">
                        <a:pos x="connsiteX0" y="connsiteY0"/>
                      </a:cxn>
                      <a:cxn ang="0">
                        <a:pos x="connsiteX1" y="connsiteY1"/>
                      </a:cxn>
                      <a:cxn ang="0">
                        <a:pos x="connsiteX2" y="connsiteY2"/>
                      </a:cxn>
                    </a:cxnLst>
                    <a:rect l="l" t="t" r="r" b="b"/>
                    <a:pathLst>
                      <a:path w="229700" h="134412">
                        <a:moveTo>
                          <a:pt x="0" y="124842"/>
                        </a:moveTo>
                        <a:cubicBezTo>
                          <a:pt x="0" y="124842"/>
                          <a:pt x="148348" y="-80931"/>
                          <a:pt x="229700" y="134412"/>
                        </a:cubicBezTo>
                        <a:cubicBezTo>
                          <a:pt x="220129" y="421"/>
                          <a:pt x="90923" y="-80931"/>
                          <a:pt x="0" y="124842"/>
                        </a:cubicBezTo>
                        <a:close/>
                      </a:path>
                    </a:pathLst>
                  </a:custGeom>
                  <a:solidFill>
                    <a:srgbClr val="D9531E"/>
                  </a:solidFill>
                  <a:ln w="47824" cap="flat">
                    <a:noFill/>
                    <a:prstDash val="solid"/>
                    <a:miter/>
                  </a:ln>
                </p:spPr>
                <p:txBody>
                  <a:bodyPr rtlCol="0" anchor="ctr"/>
                  <a:lstStyle/>
                  <a:p>
                    <a:endParaRPr lang="en-US"/>
                  </a:p>
                </p:txBody>
              </p:sp>
              <p:sp>
                <p:nvSpPr>
                  <p:cNvPr id="174" name="Freeform: Shape 173">
                    <a:extLst>
                      <a:ext uri="{FF2B5EF4-FFF2-40B4-BE49-F238E27FC236}">
                        <a16:creationId xmlns:a16="http://schemas.microsoft.com/office/drawing/2014/main" xmlns="" id="{A5E1C572-3133-4E88-BC38-0770DCD7C8A8}"/>
                      </a:ext>
                    </a:extLst>
                  </p:cNvPr>
                  <p:cNvSpPr/>
                  <p:nvPr/>
                </p:nvSpPr>
                <p:spPr>
                  <a:xfrm>
                    <a:off x="8253912" y="6562074"/>
                    <a:ext cx="244056" cy="145339"/>
                  </a:xfrm>
                  <a:custGeom>
                    <a:avLst/>
                    <a:gdLst>
                      <a:gd name="connsiteX0" fmla="*/ 4785 w 244056"/>
                      <a:gd name="connsiteY0" fmla="*/ 135769 h 145339"/>
                      <a:gd name="connsiteX1" fmla="*/ 0 w 244056"/>
                      <a:gd name="connsiteY1" fmla="*/ 126198 h 145339"/>
                      <a:gd name="connsiteX2" fmla="*/ 153133 w 244056"/>
                      <a:gd name="connsiteY2" fmla="*/ 1777 h 145339"/>
                      <a:gd name="connsiteX3" fmla="*/ 244056 w 244056"/>
                      <a:gd name="connsiteY3" fmla="*/ 140554 h 145339"/>
                      <a:gd name="connsiteX4" fmla="*/ 239271 w 244056"/>
                      <a:gd name="connsiteY4" fmla="*/ 145340 h 145339"/>
                      <a:gd name="connsiteX5" fmla="*/ 229700 w 244056"/>
                      <a:gd name="connsiteY5" fmla="*/ 140554 h 145339"/>
                      <a:gd name="connsiteX6" fmla="*/ 153133 w 244056"/>
                      <a:gd name="connsiteY6" fmla="*/ 49631 h 145339"/>
                      <a:gd name="connsiteX7" fmla="*/ 9571 w 244056"/>
                      <a:gd name="connsiteY7" fmla="*/ 130983 h 145339"/>
                      <a:gd name="connsiteX8" fmla="*/ 4785 w 244056"/>
                      <a:gd name="connsiteY8" fmla="*/ 135769 h 145339"/>
                      <a:gd name="connsiteX9" fmla="*/ 4785 w 244056"/>
                      <a:gd name="connsiteY9" fmla="*/ 135769 h 145339"/>
                      <a:gd name="connsiteX10" fmla="*/ 220129 w 244056"/>
                      <a:gd name="connsiteY10" fmla="*/ 87915 h 145339"/>
                      <a:gd name="connsiteX11" fmla="*/ 153133 w 244056"/>
                      <a:gd name="connsiteY11" fmla="*/ 16133 h 145339"/>
                      <a:gd name="connsiteX12" fmla="*/ 38283 w 244056"/>
                      <a:gd name="connsiteY12" fmla="*/ 87915 h 145339"/>
                      <a:gd name="connsiteX13" fmla="*/ 157919 w 244056"/>
                      <a:gd name="connsiteY13" fmla="*/ 40061 h 145339"/>
                      <a:gd name="connsiteX14" fmla="*/ 220129 w 244056"/>
                      <a:gd name="connsiteY14" fmla="*/ 87915 h 145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4056" h="145339">
                        <a:moveTo>
                          <a:pt x="4785" y="135769"/>
                        </a:moveTo>
                        <a:cubicBezTo>
                          <a:pt x="0" y="135769"/>
                          <a:pt x="0" y="130983"/>
                          <a:pt x="0" y="126198"/>
                        </a:cubicBezTo>
                        <a:cubicBezTo>
                          <a:pt x="57425" y="-7794"/>
                          <a:pt x="124421" y="-3008"/>
                          <a:pt x="153133" y="1777"/>
                        </a:cubicBezTo>
                        <a:cubicBezTo>
                          <a:pt x="200987" y="16133"/>
                          <a:pt x="239271" y="68773"/>
                          <a:pt x="244056" y="140554"/>
                        </a:cubicBezTo>
                        <a:cubicBezTo>
                          <a:pt x="244056" y="145340"/>
                          <a:pt x="244056" y="145340"/>
                          <a:pt x="239271" y="145340"/>
                        </a:cubicBezTo>
                        <a:cubicBezTo>
                          <a:pt x="234486" y="145340"/>
                          <a:pt x="234486" y="145340"/>
                          <a:pt x="229700" y="140554"/>
                        </a:cubicBezTo>
                        <a:cubicBezTo>
                          <a:pt x="210558" y="87915"/>
                          <a:pt x="181846" y="54417"/>
                          <a:pt x="153133" y="49631"/>
                        </a:cubicBezTo>
                        <a:cubicBezTo>
                          <a:pt x="86137" y="30490"/>
                          <a:pt x="9571" y="130983"/>
                          <a:pt x="9571" y="130983"/>
                        </a:cubicBezTo>
                        <a:cubicBezTo>
                          <a:pt x="14356" y="135769"/>
                          <a:pt x="9571" y="135769"/>
                          <a:pt x="4785" y="135769"/>
                        </a:cubicBezTo>
                        <a:cubicBezTo>
                          <a:pt x="9571" y="135769"/>
                          <a:pt x="4785" y="135769"/>
                          <a:pt x="4785" y="135769"/>
                        </a:cubicBezTo>
                        <a:close/>
                        <a:moveTo>
                          <a:pt x="220129" y="87915"/>
                        </a:moveTo>
                        <a:cubicBezTo>
                          <a:pt x="205773" y="49631"/>
                          <a:pt x="181846" y="25704"/>
                          <a:pt x="153133" y="16133"/>
                        </a:cubicBezTo>
                        <a:cubicBezTo>
                          <a:pt x="114850" y="6563"/>
                          <a:pt x="71781" y="30490"/>
                          <a:pt x="38283" y="87915"/>
                        </a:cubicBezTo>
                        <a:cubicBezTo>
                          <a:pt x="66996" y="59202"/>
                          <a:pt x="114850" y="25704"/>
                          <a:pt x="157919" y="40061"/>
                        </a:cubicBezTo>
                        <a:cubicBezTo>
                          <a:pt x="181846" y="44846"/>
                          <a:pt x="205773" y="59202"/>
                          <a:pt x="220129" y="87915"/>
                        </a:cubicBezTo>
                        <a:close/>
                      </a:path>
                    </a:pathLst>
                  </a:custGeom>
                  <a:solidFill>
                    <a:srgbClr val="B3351C"/>
                  </a:solidFill>
                  <a:ln w="47824" cap="flat">
                    <a:noFill/>
                    <a:prstDash val="solid"/>
                    <a:miter/>
                  </a:ln>
                </p:spPr>
                <p:txBody>
                  <a:bodyPr rtlCol="0" anchor="ctr"/>
                  <a:lstStyle/>
                  <a:p>
                    <a:endParaRPr lang="en-US"/>
                  </a:p>
                </p:txBody>
              </p:sp>
            </p:grpSp>
            <p:grpSp>
              <p:nvGrpSpPr>
                <p:cNvPr id="170" name="Graphic 3">
                  <a:extLst>
                    <a:ext uri="{FF2B5EF4-FFF2-40B4-BE49-F238E27FC236}">
                      <a16:creationId xmlns:a16="http://schemas.microsoft.com/office/drawing/2014/main" xmlns="" id="{EB127A53-E92E-4A7E-811A-10133270D45A}"/>
                    </a:ext>
                  </a:extLst>
                </p:cNvPr>
                <p:cNvGrpSpPr/>
                <p:nvPr/>
              </p:nvGrpSpPr>
              <p:grpSpPr>
                <a:xfrm>
                  <a:off x="8767148" y="6527854"/>
                  <a:ext cx="309855" cy="150847"/>
                  <a:chOff x="8767148" y="6527854"/>
                  <a:chExt cx="309855" cy="150847"/>
                </a:xfrm>
              </p:grpSpPr>
              <p:sp>
                <p:nvSpPr>
                  <p:cNvPr id="171" name="Freeform: Shape 170">
                    <a:extLst>
                      <a:ext uri="{FF2B5EF4-FFF2-40B4-BE49-F238E27FC236}">
                        <a16:creationId xmlns:a16="http://schemas.microsoft.com/office/drawing/2014/main" xmlns="" id="{1D787687-C8C7-4F0C-82E4-FF2790F0ECFC}"/>
                      </a:ext>
                    </a:extLst>
                  </p:cNvPr>
                  <p:cNvSpPr/>
                  <p:nvPr/>
                </p:nvSpPr>
                <p:spPr>
                  <a:xfrm>
                    <a:off x="8775522" y="6534298"/>
                    <a:ext cx="291910" cy="139617"/>
                  </a:xfrm>
                  <a:custGeom>
                    <a:avLst/>
                    <a:gdLst>
                      <a:gd name="connsiteX0" fmla="*/ 0 w 291910"/>
                      <a:gd name="connsiteY0" fmla="*/ 134832 h 139617"/>
                      <a:gd name="connsiteX1" fmla="*/ 291910 w 291910"/>
                      <a:gd name="connsiteY1" fmla="*/ 139618 h 139617"/>
                      <a:gd name="connsiteX2" fmla="*/ 0 w 291910"/>
                      <a:gd name="connsiteY2" fmla="*/ 134832 h 139617"/>
                    </a:gdLst>
                    <a:ahLst/>
                    <a:cxnLst>
                      <a:cxn ang="0">
                        <a:pos x="connsiteX0" y="connsiteY0"/>
                      </a:cxn>
                      <a:cxn ang="0">
                        <a:pos x="connsiteX1" y="connsiteY1"/>
                      </a:cxn>
                      <a:cxn ang="0">
                        <a:pos x="connsiteX2" y="connsiteY2"/>
                      </a:cxn>
                    </a:cxnLst>
                    <a:rect l="l" t="t" r="r" b="b"/>
                    <a:pathLst>
                      <a:path w="291910" h="139617">
                        <a:moveTo>
                          <a:pt x="0" y="134832"/>
                        </a:moveTo>
                        <a:cubicBezTo>
                          <a:pt x="0" y="134832"/>
                          <a:pt x="186631" y="-56584"/>
                          <a:pt x="291910" y="139618"/>
                        </a:cubicBezTo>
                        <a:cubicBezTo>
                          <a:pt x="258412" y="-18301"/>
                          <a:pt x="119635" y="-70940"/>
                          <a:pt x="0" y="134832"/>
                        </a:cubicBezTo>
                        <a:close/>
                      </a:path>
                    </a:pathLst>
                  </a:custGeom>
                  <a:solidFill>
                    <a:srgbClr val="D9531E"/>
                  </a:solidFill>
                  <a:ln w="47824"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xmlns="" id="{D5A4E718-CF90-4262-A325-F32ED9345B95}"/>
                      </a:ext>
                    </a:extLst>
                  </p:cNvPr>
                  <p:cNvSpPr/>
                  <p:nvPr/>
                </p:nvSpPr>
                <p:spPr>
                  <a:xfrm>
                    <a:off x="8767148" y="6527854"/>
                    <a:ext cx="309855" cy="150847"/>
                  </a:xfrm>
                  <a:custGeom>
                    <a:avLst/>
                    <a:gdLst>
                      <a:gd name="connsiteX0" fmla="*/ 3589 w 309855"/>
                      <a:gd name="connsiteY0" fmla="*/ 146062 h 150847"/>
                      <a:gd name="connsiteX1" fmla="*/ 3589 w 309855"/>
                      <a:gd name="connsiteY1" fmla="*/ 136491 h 150847"/>
                      <a:gd name="connsiteX2" fmla="*/ 199791 w 309855"/>
                      <a:gd name="connsiteY2" fmla="*/ 2500 h 150847"/>
                      <a:gd name="connsiteX3" fmla="*/ 309856 w 309855"/>
                      <a:gd name="connsiteY3" fmla="*/ 141277 h 150847"/>
                      <a:gd name="connsiteX4" fmla="*/ 305070 w 309855"/>
                      <a:gd name="connsiteY4" fmla="*/ 150848 h 150847"/>
                      <a:gd name="connsiteX5" fmla="*/ 295500 w 309855"/>
                      <a:gd name="connsiteY5" fmla="*/ 146062 h 150847"/>
                      <a:gd name="connsiteX6" fmla="*/ 204577 w 309855"/>
                      <a:gd name="connsiteY6" fmla="*/ 64710 h 150847"/>
                      <a:gd name="connsiteX7" fmla="*/ 13160 w 309855"/>
                      <a:gd name="connsiteY7" fmla="*/ 141277 h 150847"/>
                      <a:gd name="connsiteX8" fmla="*/ 3589 w 309855"/>
                      <a:gd name="connsiteY8" fmla="*/ 146062 h 150847"/>
                      <a:gd name="connsiteX9" fmla="*/ 3589 w 309855"/>
                      <a:gd name="connsiteY9" fmla="*/ 146062 h 150847"/>
                      <a:gd name="connsiteX10" fmla="*/ 281143 w 309855"/>
                      <a:gd name="connsiteY10" fmla="*/ 107779 h 150847"/>
                      <a:gd name="connsiteX11" fmla="*/ 195006 w 309855"/>
                      <a:gd name="connsiteY11" fmla="*/ 16856 h 150847"/>
                      <a:gd name="connsiteX12" fmla="*/ 37087 w 309855"/>
                      <a:gd name="connsiteY12" fmla="*/ 107779 h 150847"/>
                      <a:gd name="connsiteX13" fmla="*/ 204577 w 309855"/>
                      <a:gd name="connsiteY13" fmla="*/ 55139 h 150847"/>
                      <a:gd name="connsiteX14" fmla="*/ 281143 w 309855"/>
                      <a:gd name="connsiteY14" fmla="*/ 107779 h 15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9855" h="150847">
                        <a:moveTo>
                          <a:pt x="3589" y="146062"/>
                        </a:moveTo>
                        <a:cubicBezTo>
                          <a:pt x="-1196" y="146062"/>
                          <a:pt x="-1196" y="141277"/>
                          <a:pt x="3589" y="136491"/>
                        </a:cubicBezTo>
                        <a:cubicBezTo>
                          <a:pt x="61014" y="35998"/>
                          <a:pt x="132796" y="-11857"/>
                          <a:pt x="199791" y="2500"/>
                        </a:cubicBezTo>
                        <a:cubicBezTo>
                          <a:pt x="252431" y="16856"/>
                          <a:pt x="290714" y="69495"/>
                          <a:pt x="309856" y="141277"/>
                        </a:cubicBezTo>
                        <a:cubicBezTo>
                          <a:pt x="309856" y="146062"/>
                          <a:pt x="309856" y="146062"/>
                          <a:pt x="305070" y="150848"/>
                        </a:cubicBezTo>
                        <a:cubicBezTo>
                          <a:pt x="300285" y="150848"/>
                          <a:pt x="300285" y="150848"/>
                          <a:pt x="295500" y="146062"/>
                        </a:cubicBezTo>
                        <a:cubicBezTo>
                          <a:pt x="271573" y="102993"/>
                          <a:pt x="242860" y="74281"/>
                          <a:pt x="204577" y="64710"/>
                        </a:cubicBezTo>
                        <a:cubicBezTo>
                          <a:pt x="113654" y="40783"/>
                          <a:pt x="13160" y="141277"/>
                          <a:pt x="13160" y="141277"/>
                        </a:cubicBezTo>
                        <a:cubicBezTo>
                          <a:pt x="13160" y="146062"/>
                          <a:pt x="8375" y="146062"/>
                          <a:pt x="3589" y="146062"/>
                        </a:cubicBezTo>
                        <a:cubicBezTo>
                          <a:pt x="8375" y="146062"/>
                          <a:pt x="8375" y="146062"/>
                          <a:pt x="3589" y="146062"/>
                        </a:cubicBezTo>
                        <a:close/>
                        <a:moveTo>
                          <a:pt x="281143" y="107779"/>
                        </a:moveTo>
                        <a:cubicBezTo>
                          <a:pt x="262002" y="59925"/>
                          <a:pt x="233289" y="26427"/>
                          <a:pt x="195006" y="16856"/>
                        </a:cubicBezTo>
                        <a:cubicBezTo>
                          <a:pt x="142366" y="2500"/>
                          <a:pt x="89727" y="35998"/>
                          <a:pt x="37087" y="107779"/>
                        </a:cubicBezTo>
                        <a:cubicBezTo>
                          <a:pt x="75370" y="79066"/>
                          <a:pt x="142366" y="40783"/>
                          <a:pt x="204577" y="55139"/>
                        </a:cubicBezTo>
                        <a:cubicBezTo>
                          <a:pt x="238075" y="64710"/>
                          <a:pt x="262002" y="79066"/>
                          <a:pt x="281143" y="107779"/>
                        </a:cubicBezTo>
                        <a:close/>
                      </a:path>
                    </a:pathLst>
                  </a:custGeom>
                  <a:solidFill>
                    <a:srgbClr val="B3351C"/>
                  </a:solidFill>
                  <a:ln w="47824" cap="flat">
                    <a:noFill/>
                    <a:prstDash val="solid"/>
                    <a:miter/>
                  </a:ln>
                </p:spPr>
                <p:txBody>
                  <a:bodyPr rtlCol="0" anchor="ctr"/>
                  <a:lstStyle/>
                  <a:p>
                    <a:endParaRPr lang="en-US"/>
                  </a:p>
                </p:txBody>
              </p:sp>
            </p:grpSp>
          </p:grpSp>
        </p:grpSp>
        <p:grpSp>
          <p:nvGrpSpPr>
            <p:cNvPr id="29" name="Graphic 3">
              <a:extLst>
                <a:ext uri="{FF2B5EF4-FFF2-40B4-BE49-F238E27FC236}">
                  <a16:creationId xmlns:a16="http://schemas.microsoft.com/office/drawing/2014/main" xmlns="" id="{A792D77D-622A-438E-8BBA-3A40C041D5AB}"/>
                </a:ext>
              </a:extLst>
            </p:cNvPr>
            <p:cNvGrpSpPr/>
            <p:nvPr/>
          </p:nvGrpSpPr>
          <p:grpSpPr>
            <a:xfrm>
              <a:off x="8367187" y="7449153"/>
              <a:ext cx="1226641" cy="1244207"/>
              <a:chOff x="8367187" y="7449153"/>
              <a:chExt cx="1226641" cy="1244207"/>
            </a:xfrm>
          </p:grpSpPr>
          <p:grpSp>
            <p:nvGrpSpPr>
              <p:cNvPr id="54" name="Graphic 3">
                <a:extLst>
                  <a:ext uri="{FF2B5EF4-FFF2-40B4-BE49-F238E27FC236}">
                    <a16:creationId xmlns:a16="http://schemas.microsoft.com/office/drawing/2014/main" xmlns="" id="{0522AB31-72EC-4640-A916-EFF1BF1EB248}"/>
                  </a:ext>
                </a:extLst>
              </p:cNvPr>
              <p:cNvGrpSpPr/>
              <p:nvPr/>
            </p:nvGrpSpPr>
            <p:grpSpPr>
              <a:xfrm>
                <a:off x="8387542" y="7600676"/>
                <a:ext cx="369020" cy="968264"/>
                <a:chOff x="8387542" y="7600676"/>
                <a:chExt cx="369020" cy="968264"/>
              </a:xfrm>
            </p:grpSpPr>
            <p:sp>
              <p:nvSpPr>
                <p:cNvPr id="129" name="Freeform: Shape 128">
                  <a:extLst>
                    <a:ext uri="{FF2B5EF4-FFF2-40B4-BE49-F238E27FC236}">
                      <a16:creationId xmlns:a16="http://schemas.microsoft.com/office/drawing/2014/main" xmlns="" id="{2F2DC93C-58CC-4504-883D-A1AE1EF76E33}"/>
                    </a:ext>
                  </a:extLst>
                </p:cNvPr>
                <p:cNvSpPr/>
                <p:nvPr/>
              </p:nvSpPr>
              <p:spPr>
                <a:xfrm>
                  <a:off x="8396785" y="7600676"/>
                  <a:ext cx="359777" cy="961043"/>
                </a:xfrm>
                <a:custGeom>
                  <a:avLst/>
                  <a:gdLst>
                    <a:gd name="connsiteX0" fmla="*/ 359596 w 359777"/>
                    <a:gd name="connsiteY0" fmla="*/ 73392 h 961043"/>
                    <a:gd name="connsiteX1" fmla="*/ 211248 w 359777"/>
                    <a:gd name="connsiteY1" fmla="*/ 54250 h 961043"/>
                    <a:gd name="connsiteX2" fmla="*/ 86827 w 359777"/>
                    <a:gd name="connsiteY2" fmla="*/ 432298 h 961043"/>
                    <a:gd name="connsiteX3" fmla="*/ 263887 w 359777"/>
                    <a:gd name="connsiteY3" fmla="*/ 882128 h 961043"/>
                    <a:gd name="connsiteX4" fmla="*/ 220819 w 359777"/>
                    <a:gd name="connsiteY4" fmla="*/ 958694 h 961043"/>
                    <a:gd name="connsiteX5" fmla="*/ 689 w 359777"/>
                    <a:gd name="connsiteY5" fmla="*/ 504080 h 961043"/>
                    <a:gd name="connsiteX6" fmla="*/ 158608 w 359777"/>
                    <a:gd name="connsiteY6" fmla="*/ 15967 h 961043"/>
                    <a:gd name="connsiteX7" fmla="*/ 359596 w 359777"/>
                    <a:gd name="connsiteY7" fmla="*/ 73392 h 961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9777" h="961043">
                      <a:moveTo>
                        <a:pt x="359596" y="73392"/>
                      </a:moveTo>
                      <a:cubicBezTo>
                        <a:pt x="364381" y="78178"/>
                        <a:pt x="273458" y="11182"/>
                        <a:pt x="211248" y="54250"/>
                      </a:cubicBezTo>
                      <a:cubicBezTo>
                        <a:pt x="144252" y="102105"/>
                        <a:pt x="86827" y="293521"/>
                        <a:pt x="86827" y="432298"/>
                      </a:cubicBezTo>
                      <a:cubicBezTo>
                        <a:pt x="91612" y="571075"/>
                        <a:pt x="58114" y="791205"/>
                        <a:pt x="263887" y="882128"/>
                      </a:cubicBezTo>
                      <a:cubicBezTo>
                        <a:pt x="263887" y="882128"/>
                        <a:pt x="364381" y="934767"/>
                        <a:pt x="220819" y="958694"/>
                      </a:cubicBezTo>
                      <a:cubicBezTo>
                        <a:pt x="82041" y="987407"/>
                        <a:pt x="-8882" y="748136"/>
                        <a:pt x="689" y="504080"/>
                      </a:cubicBezTo>
                      <a:cubicBezTo>
                        <a:pt x="10260" y="255238"/>
                        <a:pt x="29402" y="63821"/>
                        <a:pt x="158608" y="15967"/>
                      </a:cubicBezTo>
                      <a:cubicBezTo>
                        <a:pt x="283029" y="-31887"/>
                        <a:pt x="335669" y="39894"/>
                        <a:pt x="359596" y="73392"/>
                      </a:cubicBezTo>
                      <a:close/>
                    </a:path>
                  </a:pathLst>
                </a:custGeom>
                <a:solidFill>
                  <a:srgbClr val="FFD900"/>
                </a:solidFill>
                <a:ln w="47824"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xmlns="" id="{45299078-C7D6-4734-B4E3-1C3186BFA6A3}"/>
                    </a:ext>
                  </a:extLst>
                </p:cNvPr>
                <p:cNvSpPr/>
                <p:nvPr/>
              </p:nvSpPr>
              <p:spPr>
                <a:xfrm>
                  <a:off x="8387542" y="7602287"/>
                  <a:ext cx="368838" cy="966653"/>
                </a:xfrm>
                <a:custGeom>
                  <a:avLst/>
                  <a:gdLst>
                    <a:gd name="connsiteX0" fmla="*/ 206134 w 368838"/>
                    <a:gd name="connsiteY0" fmla="*/ 966654 h 966653"/>
                    <a:gd name="connsiteX1" fmla="*/ 110426 w 368838"/>
                    <a:gd name="connsiteY1" fmla="*/ 923585 h 966653"/>
                    <a:gd name="connsiteX2" fmla="*/ 361 w 368838"/>
                    <a:gd name="connsiteY2" fmla="*/ 507254 h 966653"/>
                    <a:gd name="connsiteX3" fmla="*/ 158280 w 368838"/>
                    <a:gd name="connsiteY3" fmla="*/ 14356 h 966653"/>
                    <a:gd name="connsiteX4" fmla="*/ 239632 w 368838"/>
                    <a:gd name="connsiteY4" fmla="*/ 0 h 966653"/>
                    <a:gd name="connsiteX5" fmla="*/ 364053 w 368838"/>
                    <a:gd name="connsiteY5" fmla="*/ 71781 h 966653"/>
                    <a:gd name="connsiteX6" fmla="*/ 368839 w 368838"/>
                    <a:gd name="connsiteY6" fmla="*/ 76567 h 966653"/>
                    <a:gd name="connsiteX7" fmla="*/ 364053 w 368838"/>
                    <a:gd name="connsiteY7" fmla="*/ 81352 h 966653"/>
                    <a:gd name="connsiteX8" fmla="*/ 359268 w 368838"/>
                    <a:gd name="connsiteY8" fmla="*/ 81352 h 966653"/>
                    <a:gd name="connsiteX9" fmla="*/ 354482 w 368838"/>
                    <a:gd name="connsiteY9" fmla="*/ 76567 h 966653"/>
                    <a:gd name="connsiteX10" fmla="*/ 210920 w 368838"/>
                    <a:gd name="connsiteY10" fmla="*/ 62210 h 966653"/>
                    <a:gd name="connsiteX11" fmla="*/ 91284 w 368838"/>
                    <a:gd name="connsiteY11" fmla="*/ 435473 h 966653"/>
                    <a:gd name="connsiteX12" fmla="*/ 91284 w 368838"/>
                    <a:gd name="connsiteY12" fmla="*/ 492898 h 966653"/>
                    <a:gd name="connsiteX13" fmla="*/ 263559 w 368838"/>
                    <a:gd name="connsiteY13" fmla="*/ 875731 h 966653"/>
                    <a:gd name="connsiteX14" fmla="*/ 301843 w 368838"/>
                    <a:gd name="connsiteY14" fmla="*/ 918800 h 966653"/>
                    <a:gd name="connsiteX15" fmla="*/ 225276 w 368838"/>
                    <a:gd name="connsiteY15" fmla="*/ 961869 h 966653"/>
                    <a:gd name="connsiteX16" fmla="*/ 206134 w 368838"/>
                    <a:gd name="connsiteY16" fmla="*/ 966654 h 966653"/>
                    <a:gd name="connsiteX17" fmla="*/ 244418 w 368838"/>
                    <a:gd name="connsiteY17" fmla="*/ 4785 h 966653"/>
                    <a:gd name="connsiteX18" fmla="*/ 167851 w 368838"/>
                    <a:gd name="connsiteY18" fmla="*/ 19142 h 966653"/>
                    <a:gd name="connsiteX19" fmla="*/ 14718 w 368838"/>
                    <a:gd name="connsiteY19" fmla="*/ 502469 h 966653"/>
                    <a:gd name="connsiteX20" fmla="*/ 119997 w 368838"/>
                    <a:gd name="connsiteY20" fmla="*/ 914014 h 966653"/>
                    <a:gd name="connsiteX21" fmla="*/ 230062 w 368838"/>
                    <a:gd name="connsiteY21" fmla="*/ 952298 h 966653"/>
                    <a:gd name="connsiteX22" fmla="*/ 301843 w 368838"/>
                    <a:gd name="connsiteY22" fmla="*/ 918800 h 966653"/>
                    <a:gd name="connsiteX23" fmla="*/ 268345 w 368838"/>
                    <a:gd name="connsiteY23" fmla="*/ 885302 h 966653"/>
                    <a:gd name="connsiteX24" fmla="*/ 91284 w 368838"/>
                    <a:gd name="connsiteY24" fmla="*/ 492898 h 966653"/>
                    <a:gd name="connsiteX25" fmla="*/ 91284 w 368838"/>
                    <a:gd name="connsiteY25" fmla="*/ 435473 h 966653"/>
                    <a:gd name="connsiteX26" fmla="*/ 215705 w 368838"/>
                    <a:gd name="connsiteY26" fmla="*/ 52640 h 966653"/>
                    <a:gd name="connsiteX27" fmla="*/ 349697 w 368838"/>
                    <a:gd name="connsiteY27" fmla="*/ 57425 h 966653"/>
                    <a:gd name="connsiteX28" fmla="*/ 244418 w 368838"/>
                    <a:gd name="connsiteY28" fmla="*/ 4785 h 966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8838" h="966653">
                      <a:moveTo>
                        <a:pt x="206134" y="966654"/>
                      </a:moveTo>
                      <a:cubicBezTo>
                        <a:pt x="172637" y="966654"/>
                        <a:pt x="139139" y="952298"/>
                        <a:pt x="110426" y="923585"/>
                      </a:cubicBezTo>
                      <a:cubicBezTo>
                        <a:pt x="38645" y="847019"/>
                        <a:pt x="-4424" y="684314"/>
                        <a:pt x="361" y="507254"/>
                      </a:cubicBezTo>
                      <a:cubicBezTo>
                        <a:pt x="9932" y="267983"/>
                        <a:pt x="29074" y="62210"/>
                        <a:pt x="158280" y="14356"/>
                      </a:cubicBezTo>
                      <a:cubicBezTo>
                        <a:pt x="186993" y="4785"/>
                        <a:pt x="215705" y="0"/>
                        <a:pt x="239632" y="0"/>
                      </a:cubicBezTo>
                      <a:cubicBezTo>
                        <a:pt x="311413" y="0"/>
                        <a:pt x="344912" y="47854"/>
                        <a:pt x="364053" y="71781"/>
                      </a:cubicBezTo>
                      <a:lnTo>
                        <a:pt x="368839" y="76567"/>
                      </a:lnTo>
                      <a:lnTo>
                        <a:pt x="364053" y="81352"/>
                      </a:lnTo>
                      <a:lnTo>
                        <a:pt x="359268" y="81352"/>
                      </a:lnTo>
                      <a:cubicBezTo>
                        <a:pt x="359268" y="81352"/>
                        <a:pt x="359268" y="81352"/>
                        <a:pt x="354482" y="76567"/>
                      </a:cubicBezTo>
                      <a:cubicBezTo>
                        <a:pt x="297057" y="43069"/>
                        <a:pt x="249203" y="33498"/>
                        <a:pt x="210920" y="62210"/>
                      </a:cubicBezTo>
                      <a:cubicBezTo>
                        <a:pt x="148710" y="105279"/>
                        <a:pt x="86499" y="296696"/>
                        <a:pt x="91284" y="435473"/>
                      </a:cubicBezTo>
                      <a:cubicBezTo>
                        <a:pt x="91284" y="454615"/>
                        <a:pt x="91284" y="473756"/>
                        <a:pt x="91284" y="492898"/>
                      </a:cubicBezTo>
                      <a:cubicBezTo>
                        <a:pt x="91284" y="631675"/>
                        <a:pt x="86499" y="803950"/>
                        <a:pt x="263559" y="875731"/>
                      </a:cubicBezTo>
                      <a:cubicBezTo>
                        <a:pt x="268345" y="875731"/>
                        <a:pt x="301843" y="899658"/>
                        <a:pt x="301843" y="918800"/>
                      </a:cubicBezTo>
                      <a:cubicBezTo>
                        <a:pt x="297057" y="937941"/>
                        <a:pt x="273130" y="952298"/>
                        <a:pt x="225276" y="961869"/>
                      </a:cubicBezTo>
                      <a:cubicBezTo>
                        <a:pt x="225276" y="966654"/>
                        <a:pt x="215705" y="966654"/>
                        <a:pt x="206134" y="966654"/>
                      </a:cubicBezTo>
                      <a:close/>
                      <a:moveTo>
                        <a:pt x="244418" y="4785"/>
                      </a:moveTo>
                      <a:cubicBezTo>
                        <a:pt x="220491" y="4785"/>
                        <a:pt x="196564" y="9571"/>
                        <a:pt x="167851" y="19142"/>
                      </a:cubicBezTo>
                      <a:cubicBezTo>
                        <a:pt x="43430" y="66996"/>
                        <a:pt x="24288" y="267983"/>
                        <a:pt x="14718" y="502469"/>
                      </a:cubicBezTo>
                      <a:cubicBezTo>
                        <a:pt x="9932" y="679529"/>
                        <a:pt x="48216" y="837448"/>
                        <a:pt x="119997" y="914014"/>
                      </a:cubicBezTo>
                      <a:cubicBezTo>
                        <a:pt x="153495" y="947512"/>
                        <a:pt x="186993" y="961869"/>
                        <a:pt x="230062" y="952298"/>
                      </a:cubicBezTo>
                      <a:cubicBezTo>
                        <a:pt x="287486" y="942727"/>
                        <a:pt x="301843" y="928371"/>
                        <a:pt x="301843" y="918800"/>
                      </a:cubicBezTo>
                      <a:cubicBezTo>
                        <a:pt x="301843" y="904444"/>
                        <a:pt x="277916" y="890087"/>
                        <a:pt x="268345" y="885302"/>
                      </a:cubicBezTo>
                      <a:cubicBezTo>
                        <a:pt x="86499" y="808735"/>
                        <a:pt x="91284" y="631675"/>
                        <a:pt x="91284" y="492898"/>
                      </a:cubicBezTo>
                      <a:cubicBezTo>
                        <a:pt x="91284" y="473756"/>
                        <a:pt x="91284" y="454615"/>
                        <a:pt x="91284" y="435473"/>
                      </a:cubicBezTo>
                      <a:cubicBezTo>
                        <a:pt x="86499" y="287125"/>
                        <a:pt x="148710" y="100494"/>
                        <a:pt x="215705" y="52640"/>
                      </a:cubicBezTo>
                      <a:cubicBezTo>
                        <a:pt x="249203" y="28712"/>
                        <a:pt x="297057" y="28712"/>
                        <a:pt x="349697" y="57425"/>
                      </a:cubicBezTo>
                      <a:cubicBezTo>
                        <a:pt x="330555" y="28712"/>
                        <a:pt x="297057" y="4785"/>
                        <a:pt x="244418" y="4785"/>
                      </a:cubicBezTo>
                      <a:close/>
                    </a:path>
                  </a:pathLst>
                </a:custGeom>
                <a:solidFill>
                  <a:srgbClr val="EA9600"/>
                </a:solidFill>
                <a:ln w="47824" cap="flat">
                  <a:noFill/>
                  <a:prstDash val="solid"/>
                  <a:miter/>
                </a:ln>
              </p:spPr>
              <p:txBody>
                <a:bodyPr rtlCol="0" anchor="ctr"/>
                <a:lstStyle/>
                <a:p>
                  <a:endParaRPr lang="en-US"/>
                </a:p>
              </p:txBody>
            </p:sp>
          </p:grpSp>
          <p:sp>
            <p:nvSpPr>
              <p:cNvPr id="55" name="Freeform: Shape 54">
                <a:extLst>
                  <a:ext uri="{FF2B5EF4-FFF2-40B4-BE49-F238E27FC236}">
                    <a16:creationId xmlns:a16="http://schemas.microsoft.com/office/drawing/2014/main" xmlns="" id="{52A5BA36-4818-4BE8-98B5-F55FA5322ABA}"/>
                  </a:ext>
                </a:extLst>
              </p:cNvPr>
              <p:cNvSpPr/>
              <p:nvPr/>
            </p:nvSpPr>
            <p:spPr>
              <a:xfrm>
                <a:off x="8396785" y="7600676"/>
                <a:ext cx="359777" cy="961043"/>
              </a:xfrm>
              <a:custGeom>
                <a:avLst/>
                <a:gdLst>
                  <a:gd name="connsiteX0" fmla="*/ 359596 w 359777"/>
                  <a:gd name="connsiteY0" fmla="*/ 73392 h 961043"/>
                  <a:gd name="connsiteX1" fmla="*/ 211248 w 359777"/>
                  <a:gd name="connsiteY1" fmla="*/ 54250 h 961043"/>
                  <a:gd name="connsiteX2" fmla="*/ 86827 w 359777"/>
                  <a:gd name="connsiteY2" fmla="*/ 432298 h 961043"/>
                  <a:gd name="connsiteX3" fmla="*/ 263887 w 359777"/>
                  <a:gd name="connsiteY3" fmla="*/ 882128 h 961043"/>
                  <a:gd name="connsiteX4" fmla="*/ 220819 w 359777"/>
                  <a:gd name="connsiteY4" fmla="*/ 958694 h 961043"/>
                  <a:gd name="connsiteX5" fmla="*/ 689 w 359777"/>
                  <a:gd name="connsiteY5" fmla="*/ 504080 h 961043"/>
                  <a:gd name="connsiteX6" fmla="*/ 158608 w 359777"/>
                  <a:gd name="connsiteY6" fmla="*/ 15967 h 961043"/>
                  <a:gd name="connsiteX7" fmla="*/ 359596 w 359777"/>
                  <a:gd name="connsiteY7" fmla="*/ 73392 h 961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9777" h="961043">
                    <a:moveTo>
                      <a:pt x="359596" y="73392"/>
                    </a:moveTo>
                    <a:cubicBezTo>
                      <a:pt x="364381" y="78178"/>
                      <a:pt x="273458" y="11182"/>
                      <a:pt x="211248" y="54250"/>
                    </a:cubicBezTo>
                    <a:cubicBezTo>
                      <a:pt x="144252" y="102105"/>
                      <a:pt x="86827" y="293521"/>
                      <a:pt x="86827" y="432298"/>
                    </a:cubicBezTo>
                    <a:cubicBezTo>
                      <a:pt x="91612" y="571075"/>
                      <a:pt x="58114" y="791205"/>
                      <a:pt x="263887" y="882128"/>
                    </a:cubicBezTo>
                    <a:cubicBezTo>
                      <a:pt x="263887" y="882128"/>
                      <a:pt x="364381" y="934767"/>
                      <a:pt x="220819" y="958694"/>
                    </a:cubicBezTo>
                    <a:cubicBezTo>
                      <a:pt x="82041" y="987407"/>
                      <a:pt x="-8882" y="748136"/>
                      <a:pt x="689" y="504080"/>
                    </a:cubicBezTo>
                    <a:cubicBezTo>
                      <a:pt x="10260" y="255238"/>
                      <a:pt x="29402" y="63821"/>
                      <a:pt x="158608" y="15967"/>
                    </a:cubicBezTo>
                    <a:cubicBezTo>
                      <a:pt x="283029" y="-31887"/>
                      <a:pt x="335669" y="39894"/>
                      <a:pt x="359596" y="73392"/>
                    </a:cubicBezTo>
                    <a:close/>
                  </a:path>
                </a:pathLst>
              </a:custGeom>
              <a:solidFill>
                <a:srgbClr val="FFBC00"/>
              </a:solidFill>
              <a:ln w="47824"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xmlns="" id="{586399F7-3266-4D71-974F-A83967719B76}"/>
                  </a:ext>
                </a:extLst>
              </p:cNvPr>
              <p:cNvSpPr/>
              <p:nvPr/>
            </p:nvSpPr>
            <p:spPr>
              <a:xfrm>
                <a:off x="8401570" y="7605461"/>
                <a:ext cx="359786" cy="961085"/>
              </a:xfrm>
              <a:custGeom>
                <a:avLst/>
                <a:gdLst>
                  <a:gd name="connsiteX0" fmla="*/ 259102 w 359786"/>
                  <a:gd name="connsiteY0" fmla="*/ 882128 h 961085"/>
                  <a:gd name="connsiteX1" fmla="*/ 101183 w 359786"/>
                  <a:gd name="connsiteY1" fmla="*/ 690711 h 961085"/>
                  <a:gd name="connsiteX2" fmla="*/ 96398 w 359786"/>
                  <a:gd name="connsiteY2" fmla="*/ 700282 h 961085"/>
                  <a:gd name="connsiteX3" fmla="*/ 53329 w 359786"/>
                  <a:gd name="connsiteY3" fmla="*/ 719423 h 961085"/>
                  <a:gd name="connsiteX4" fmla="*/ 29402 w 359786"/>
                  <a:gd name="connsiteY4" fmla="*/ 542363 h 961085"/>
                  <a:gd name="connsiteX5" fmla="*/ 43758 w 359786"/>
                  <a:gd name="connsiteY5" fmla="*/ 327019 h 961085"/>
                  <a:gd name="connsiteX6" fmla="*/ 110754 w 359786"/>
                  <a:gd name="connsiteY6" fmla="*/ 130817 h 961085"/>
                  <a:gd name="connsiteX7" fmla="*/ 144252 w 359786"/>
                  <a:gd name="connsiteY7" fmla="*/ 149959 h 961085"/>
                  <a:gd name="connsiteX8" fmla="*/ 211248 w 359786"/>
                  <a:gd name="connsiteY8" fmla="*/ 54250 h 961085"/>
                  <a:gd name="connsiteX9" fmla="*/ 359596 w 359786"/>
                  <a:gd name="connsiteY9" fmla="*/ 73392 h 961085"/>
                  <a:gd name="connsiteX10" fmla="*/ 158608 w 359786"/>
                  <a:gd name="connsiteY10" fmla="*/ 15967 h 961085"/>
                  <a:gd name="connsiteX11" fmla="*/ 689 w 359786"/>
                  <a:gd name="connsiteY11" fmla="*/ 504080 h 961085"/>
                  <a:gd name="connsiteX12" fmla="*/ 220819 w 359786"/>
                  <a:gd name="connsiteY12" fmla="*/ 958694 h 961085"/>
                  <a:gd name="connsiteX13" fmla="*/ 259102 w 359786"/>
                  <a:gd name="connsiteY13" fmla="*/ 882128 h 961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9786" h="961085">
                    <a:moveTo>
                      <a:pt x="259102" y="882128"/>
                    </a:moveTo>
                    <a:cubicBezTo>
                      <a:pt x="163394" y="839059"/>
                      <a:pt x="120325" y="772063"/>
                      <a:pt x="101183" y="690711"/>
                    </a:cubicBezTo>
                    <a:cubicBezTo>
                      <a:pt x="101183" y="695496"/>
                      <a:pt x="101183" y="695496"/>
                      <a:pt x="96398" y="700282"/>
                    </a:cubicBezTo>
                    <a:cubicBezTo>
                      <a:pt x="91612" y="714638"/>
                      <a:pt x="62900" y="743350"/>
                      <a:pt x="53329" y="719423"/>
                    </a:cubicBezTo>
                    <a:cubicBezTo>
                      <a:pt x="38973" y="681140"/>
                      <a:pt x="29402" y="599788"/>
                      <a:pt x="29402" y="542363"/>
                    </a:cubicBezTo>
                    <a:cubicBezTo>
                      <a:pt x="34187" y="470582"/>
                      <a:pt x="38973" y="398800"/>
                      <a:pt x="43758" y="327019"/>
                    </a:cubicBezTo>
                    <a:cubicBezTo>
                      <a:pt x="48544" y="269594"/>
                      <a:pt x="77256" y="154744"/>
                      <a:pt x="110754" y="130817"/>
                    </a:cubicBezTo>
                    <a:cubicBezTo>
                      <a:pt x="125110" y="121246"/>
                      <a:pt x="139467" y="135603"/>
                      <a:pt x="144252" y="149959"/>
                    </a:cubicBezTo>
                    <a:cubicBezTo>
                      <a:pt x="163394" y="106890"/>
                      <a:pt x="187321" y="68607"/>
                      <a:pt x="211248" y="54250"/>
                    </a:cubicBezTo>
                    <a:cubicBezTo>
                      <a:pt x="278244" y="6396"/>
                      <a:pt x="364381" y="73392"/>
                      <a:pt x="359596" y="73392"/>
                    </a:cubicBezTo>
                    <a:cubicBezTo>
                      <a:pt x="335669" y="39894"/>
                      <a:pt x="283029" y="-31887"/>
                      <a:pt x="158608" y="15967"/>
                    </a:cubicBezTo>
                    <a:cubicBezTo>
                      <a:pt x="29402" y="63821"/>
                      <a:pt x="10260" y="255238"/>
                      <a:pt x="689" y="504080"/>
                    </a:cubicBezTo>
                    <a:cubicBezTo>
                      <a:pt x="-8881" y="752921"/>
                      <a:pt x="82041" y="987407"/>
                      <a:pt x="220819" y="958694"/>
                    </a:cubicBezTo>
                    <a:cubicBezTo>
                      <a:pt x="354810" y="934767"/>
                      <a:pt x="259102" y="882128"/>
                      <a:pt x="259102" y="882128"/>
                    </a:cubicBezTo>
                    <a:close/>
                  </a:path>
                </a:pathLst>
              </a:custGeom>
              <a:solidFill>
                <a:srgbClr val="C17429">
                  <a:alpha val="50000"/>
                </a:srgbClr>
              </a:solidFill>
              <a:ln w="47824" cap="flat">
                <a:noFill/>
                <a:prstDash val="solid"/>
                <a:miter/>
              </a:ln>
            </p:spPr>
            <p:txBody>
              <a:bodyPr rtlCol="0" anchor="ctr"/>
              <a:lstStyle/>
              <a:p>
                <a:endParaRPr lang="en-US"/>
              </a:p>
            </p:txBody>
          </p:sp>
          <p:grpSp>
            <p:nvGrpSpPr>
              <p:cNvPr id="57" name="Graphic 3">
                <a:extLst>
                  <a:ext uri="{FF2B5EF4-FFF2-40B4-BE49-F238E27FC236}">
                    <a16:creationId xmlns:a16="http://schemas.microsoft.com/office/drawing/2014/main" xmlns="" id="{359396D1-2A34-4947-A9D9-4FCD37E5974C}"/>
                  </a:ext>
                </a:extLst>
              </p:cNvPr>
              <p:cNvGrpSpPr/>
              <p:nvPr/>
            </p:nvGrpSpPr>
            <p:grpSpPr>
              <a:xfrm>
                <a:off x="8367187" y="7587930"/>
                <a:ext cx="384707" cy="985795"/>
                <a:chOff x="8367187" y="7587930"/>
                <a:chExt cx="384707" cy="985795"/>
              </a:xfrm>
            </p:grpSpPr>
            <p:sp>
              <p:nvSpPr>
                <p:cNvPr id="127" name="Freeform: Shape 126">
                  <a:extLst>
                    <a:ext uri="{FF2B5EF4-FFF2-40B4-BE49-F238E27FC236}">
                      <a16:creationId xmlns:a16="http://schemas.microsoft.com/office/drawing/2014/main" xmlns="" id="{A1FE0C9A-C76A-45B6-8C30-0633CFFF447F}"/>
                    </a:ext>
                  </a:extLst>
                </p:cNvPr>
                <p:cNvSpPr/>
                <p:nvPr/>
              </p:nvSpPr>
              <p:spPr>
                <a:xfrm>
                  <a:off x="8370767" y="7588666"/>
                  <a:ext cx="381126" cy="971612"/>
                </a:xfrm>
                <a:custGeom>
                  <a:avLst/>
                  <a:gdLst>
                    <a:gd name="connsiteX0" fmla="*/ 380828 w 381126"/>
                    <a:gd name="connsiteY0" fmla="*/ 61475 h 971612"/>
                    <a:gd name="connsiteX1" fmla="*/ 289905 w 381126"/>
                    <a:gd name="connsiteY1" fmla="*/ 4050 h 971612"/>
                    <a:gd name="connsiteX2" fmla="*/ 60205 w 381126"/>
                    <a:gd name="connsiteY2" fmla="*/ 138042 h 971612"/>
                    <a:gd name="connsiteX3" fmla="*/ 41063 w 381126"/>
                    <a:gd name="connsiteY3" fmla="*/ 812786 h 971612"/>
                    <a:gd name="connsiteX4" fmla="*/ 237265 w 381126"/>
                    <a:gd name="connsiteY4" fmla="*/ 970704 h 971612"/>
                    <a:gd name="connsiteX5" fmla="*/ 227694 w 381126"/>
                    <a:gd name="connsiteY5" fmla="*/ 922850 h 971612"/>
                    <a:gd name="connsiteX6" fmla="*/ 41063 w 381126"/>
                    <a:gd name="connsiteY6" fmla="*/ 669223 h 971612"/>
                    <a:gd name="connsiteX7" fmla="*/ 93703 w 381126"/>
                    <a:gd name="connsiteY7" fmla="*/ 138042 h 971612"/>
                    <a:gd name="connsiteX8" fmla="*/ 356901 w 381126"/>
                    <a:gd name="connsiteY8" fmla="*/ 71046 h 971612"/>
                    <a:gd name="connsiteX9" fmla="*/ 380828 w 381126"/>
                    <a:gd name="connsiteY9" fmla="*/ 61475 h 971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1126" h="971612">
                      <a:moveTo>
                        <a:pt x="380828" y="61475"/>
                      </a:moveTo>
                      <a:cubicBezTo>
                        <a:pt x="380828" y="61475"/>
                        <a:pt x="352115" y="18407"/>
                        <a:pt x="289905" y="4050"/>
                      </a:cubicBezTo>
                      <a:cubicBezTo>
                        <a:pt x="232480" y="-10306"/>
                        <a:pt x="103274" y="8836"/>
                        <a:pt x="60205" y="138042"/>
                      </a:cubicBezTo>
                      <a:cubicBezTo>
                        <a:pt x="17136" y="267248"/>
                        <a:pt x="-40289" y="587871"/>
                        <a:pt x="41063" y="812786"/>
                      </a:cubicBezTo>
                      <a:cubicBezTo>
                        <a:pt x="74561" y="913279"/>
                        <a:pt x="155913" y="980275"/>
                        <a:pt x="237265" y="970704"/>
                      </a:cubicBezTo>
                      <a:cubicBezTo>
                        <a:pt x="318617" y="961133"/>
                        <a:pt x="313832" y="932421"/>
                        <a:pt x="227694" y="922850"/>
                      </a:cubicBezTo>
                      <a:cubicBezTo>
                        <a:pt x="141557" y="918065"/>
                        <a:pt x="60205" y="841498"/>
                        <a:pt x="41063" y="669223"/>
                      </a:cubicBezTo>
                      <a:cubicBezTo>
                        <a:pt x="21922" y="487377"/>
                        <a:pt x="41063" y="276819"/>
                        <a:pt x="93703" y="138042"/>
                      </a:cubicBezTo>
                      <a:cubicBezTo>
                        <a:pt x="160698" y="-29448"/>
                        <a:pt x="323403" y="13621"/>
                        <a:pt x="356901" y="71046"/>
                      </a:cubicBezTo>
                      <a:cubicBezTo>
                        <a:pt x="385613" y="118900"/>
                        <a:pt x="380828" y="61475"/>
                        <a:pt x="380828" y="61475"/>
                      </a:cubicBezTo>
                      <a:close/>
                    </a:path>
                  </a:pathLst>
                </a:custGeom>
                <a:solidFill>
                  <a:srgbClr val="FFD900"/>
                </a:solidFill>
                <a:ln w="47824"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xmlns="" id="{AA6F9E8A-1D3B-4282-9964-C1D45744CA84}"/>
                    </a:ext>
                  </a:extLst>
                </p:cNvPr>
                <p:cNvSpPr/>
                <p:nvPr/>
              </p:nvSpPr>
              <p:spPr>
                <a:xfrm>
                  <a:off x="8367187" y="7587930"/>
                  <a:ext cx="384408" cy="985795"/>
                </a:xfrm>
                <a:custGeom>
                  <a:avLst/>
                  <a:gdLst>
                    <a:gd name="connsiteX0" fmla="*/ 226490 w 384408"/>
                    <a:gd name="connsiteY0" fmla="*/ 981010 h 985795"/>
                    <a:gd name="connsiteX1" fmla="*/ 39858 w 384408"/>
                    <a:gd name="connsiteY1" fmla="*/ 818306 h 985795"/>
                    <a:gd name="connsiteX2" fmla="*/ 59000 w 384408"/>
                    <a:gd name="connsiteY2" fmla="*/ 138777 h 985795"/>
                    <a:gd name="connsiteX3" fmla="*/ 259987 w 384408"/>
                    <a:gd name="connsiteY3" fmla="*/ 0 h 985795"/>
                    <a:gd name="connsiteX4" fmla="*/ 293486 w 384408"/>
                    <a:gd name="connsiteY4" fmla="*/ 4786 h 985795"/>
                    <a:gd name="connsiteX5" fmla="*/ 384409 w 384408"/>
                    <a:gd name="connsiteY5" fmla="*/ 62211 h 985795"/>
                    <a:gd name="connsiteX6" fmla="*/ 384409 w 384408"/>
                    <a:gd name="connsiteY6" fmla="*/ 62211 h 985795"/>
                    <a:gd name="connsiteX7" fmla="*/ 384409 w 384408"/>
                    <a:gd name="connsiteY7" fmla="*/ 62211 h 985795"/>
                    <a:gd name="connsiteX8" fmla="*/ 379623 w 384408"/>
                    <a:gd name="connsiteY8" fmla="*/ 95708 h 985795"/>
                    <a:gd name="connsiteX9" fmla="*/ 374838 w 384408"/>
                    <a:gd name="connsiteY9" fmla="*/ 100494 h 985795"/>
                    <a:gd name="connsiteX10" fmla="*/ 374838 w 384408"/>
                    <a:gd name="connsiteY10" fmla="*/ 100494 h 985795"/>
                    <a:gd name="connsiteX11" fmla="*/ 355696 w 384408"/>
                    <a:gd name="connsiteY11" fmla="*/ 81352 h 985795"/>
                    <a:gd name="connsiteX12" fmla="*/ 245631 w 384408"/>
                    <a:gd name="connsiteY12" fmla="*/ 33498 h 985795"/>
                    <a:gd name="connsiteX13" fmla="*/ 97284 w 384408"/>
                    <a:gd name="connsiteY13" fmla="*/ 148348 h 985795"/>
                    <a:gd name="connsiteX14" fmla="*/ 44644 w 384408"/>
                    <a:gd name="connsiteY14" fmla="*/ 679529 h 985795"/>
                    <a:gd name="connsiteX15" fmla="*/ 226490 w 384408"/>
                    <a:gd name="connsiteY15" fmla="*/ 928371 h 985795"/>
                    <a:gd name="connsiteX16" fmla="*/ 298271 w 384408"/>
                    <a:gd name="connsiteY16" fmla="*/ 957083 h 985795"/>
                    <a:gd name="connsiteX17" fmla="*/ 236060 w 384408"/>
                    <a:gd name="connsiteY17" fmla="*/ 985796 h 985795"/>
                    <a:gd name="connsiteX18" fmla="*/ 226490 w 384408"/>
                    <a:gd name="connsiteY18" fmla="*/ 981010 h 985795"/>
                    <a:gd name="connsiteX19" fmla="*/ 259987 w 384408"/>
                    <a:gd name="connsiteY19" fmla="*/ 9571 h 985795"/>
                    <a:gd name="connsiteX20" fmla="*/ 68571 w 384408"/>
                    <a:gd name="connsiteY20" fmla="*/ 143562 h 985795"/>
                    <a:gd name="connsiteX21" fmla="*/ 49429 w 384408"/>
                    <a:gd name="connsiteY21" fmla="*/ 818306 h 985795"/>
                    <a:gd name="connsiteX22" fmla="*/ 240846 w 384408"/>
                    <a:gd name="connsiteY22" fmla="*/ 976225 h 985795"/>
                    <a:gd name="connsiteX23" fmla="*/ 293486 w 384408"/>
                    <a:gd name="connsiteY23" fmla="*/ 957083 h 985795"/>
                    <a:gd name="connsiteX24" fmla="*/ 231275 w 384408"/>
                    <a:gd name="connsiteY24" fmla="*/ 937941 h 985795"/>
                    <a:gd name="connsiteX25" fmla="*/ 39858 w 384408"/>
                    <a:gd name="connsiteY25" fmla="*/ 679529 h 985795"/>
                    <a:gd name="connsiteX26" fmla="*/ 92498 w 384408"/>
                    <a:gd name="connsiteY26" fmla="*/ 143562 h 985795"/>
                    <a:gd name="connsiteX27" fmla="*/ 250417 w 384408"/>
                    <a:gd name="connsiteY27" fmla="*/ 23927 h 985795"/>
                    <a:gd name="connsiteX28" fmla="*/ 365267 w 384408"/>
                    <a:gd name="connsiteY28" fmla="*/ 76567 h 985795"/>
                    <a:gd name="connsiteX29" fmla="*/ 374838 w 384408"/>
                    <a:gd name="connsiteY29" fmla="*/ 90923 h 985795"/>
                    <a:gd name="connsiteX30" fmla="*/ 374838 w 384408"/>
                    <a:gd name="connsiteY30" fmla="*/ 66996 h 985795"/>
                    <a:gd name="connsiteX31" fmla="*/ 288700 w 384408"/>
                    <a:gd name="connsiteY31" fmla="*/ 14356 h 985795"/>
                    <a:gd name="connsiteX32" fmla="*/ 259987 w 384408"/>
                    <a:gd name="connsiteY32" fmla="*/ 9571 h 98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84408" h="985795">
                      <a:moveTo>
                        <a:pt x="226490" y="981010"/>
                      </a:moveTo>
                      <a:cubicBezTo>
                        <a:pt x="149923" y="981010"/>
                        <a:pt x="73356" y="914014"/>
                        <a:pt x="39858" y="818306"/>
                      </a:cubicBezTo>
                      <a:cubicBezTo>
                        <a:pt x="-41494" y="583821"/>
                        <a:pt x="20717" y="253627"/>
                        <a:pt x="59000" y="138777"/>
                      </a:cubicBezTo>
                      <a:cubicBezTo>
                        <a:pt x="97284" y="38283"/>
                        <a:pt x="188206" y="0"/>
                        <a:pt x="259987" y="0"/>
                      </a:cubicBezTo>
                      <a:cubicBezTo>
                        <a:pt x="274344" y="0"/>
                        <a:pt x="283915" y="0"/>
                        <a:pt x="293486" y="4786"/>
                      </a:cubicBezTo>
                      <a:cubicBezTo>
                        <a:pt x="355696" y="19142"/>
                        <a:pt x="384409" y="62211"/>
                        <a:pt x="384409" y="62211"/>
                      </a:cubicBezTo>
                      <a:lnTo>
                        <a:pt x="384409" y="62211"/>
                      </a:lnTo>
                      <a:lnTo>
                        <a:pt x="384409" y="62211"/>
                      </a:lnTo>
                      <a:cubicBezTo>
                        <a:pt x="384409" y="66996"/>
                        <a:pt x="384409" y="86138"/>
                        <a:pt x="379623" y="95708"/>
                      </a:cubicBezTo>
                      <a:cubicBezTo>
                        <a:pt x="379623" y="95708"/>
                        <a:pt x="374838" y="100494"/>
                        <a:pt x="374838" y="100494"/>
                      </a:cubicBezTo>
                      <a:lnTo>
                        <a:pt x="374838" y="100494"/>
                      </a:lnTo>
                      <a:cubicBezTo>
                        <a:pt x="370052" y="100494"/>
                        <a:pt x="365267" y="95708"/>
                        <a:pt x="355696" y="81352"/>
                      </a:cubicBezTo>
                      <a:cubicBezTo>
                        <a:pt x="341340" y="57425"/>
                        <a:pt x="298271" y="33498"/>
                        <a:pt x="245631" y="33498"/>
                      </a:cubicBezTo>
                      <a:cubicBezTo>
                        <a:pt x="207348" y="33498"/>
                        <a:pt x="135567" y="47854"/>
                        <a:pt x="97284" y="148348"/>
                      </a:cubicBezTo>
                      <a:cubicBezTo>
                        <a:pt x="44644" y="277554"/>
                        <a:pt x="25502" y="488112"/>
                        <a:pt x="44644" y="679529"/>
                      </a:cubicBezTo>
                      <a:cubicBezTo>
                        <a:pt x="59000" y="827877"/>
                        <a:pt x="125996" y="923585"/>
                        <a:pt x="226490" y="928371"/>
                      </a:cubicBezTo>
                      <a:cubicBezTo>
                        <a:pt x="269559" y="933156"/>
                        <a:pt x="298271" y="942727"/>
                        <a:pt x="298271" y="957083"/>
                      </a:cubicBezTo>
                      <a:cubicBezTo>
                        <a:pt x="298271" y="971440"/>
                        <a:pt x="274344" y="981010"/>
                        <a:pt x="236060" y="985796"/>
                      </a:cubicBezTo>
                      <a:cubicBezTo>
                        <a:pt x="236060" y="981010"/>
                        <a:pt x="231275" y="981010"/>
                        <a:pt x="226490" y="981010"/>
                      </a:cubicBezTo>
                      <a:close/>
                      <a:moveTo>
                        <a:pt x="259987" y="9571"/>
                      </a:moveTo>
                      <a:cubicBezTo>
                        <a:pt x="188206" y="9571"/>
                        <a:pt x="102069" y="43069"/>
                        <a:pt x="68571" y="143562"/>
                      </a:cubicBezTo>
                      <a:cubicBezTo>
                        <a:pt x="30288" y="258413"/>
                        <a:pt x="-31923" y="583821"/>
                        <a:pt x="49429" y="818306"/>
                      </a:cubicBezTo>
                      <a:cubicBezTo>
                        <a:pt x="82927" y="918800"/>
                        <a:pt x="159494" y="981010"/>
                        <a:pt x="240846" y="976225"/>
                      </a:cubicBezTo>
                      <a:cubicBezTo>
                        <a:pt x="279129" y="971440"/>
                        <a:pt x="293486" y="961869"/>
                        <a:pt x="293486" y="957083"/>
                      </a:cubicBezTo>
                      <a:cubicBezTo>
                        <a:pt x="293486" y="952298"/>
                        <a:pt x="279129" y="942727"/>
                        <a:pt x="231275" y="937941"/>
                      </a:cubicBezTo>
                      <a:cubicBezTo>
                        <a:pt x="192992" y="933156"/>
                        <a:pt x="63785" y="909229"/>
                        <a:pt x="39858" y="679529"/>
                      </a:cubicBezTo>
                      <a:cubicBezTo>
                        <a:pt x="20717" y="483327"/>
                        <a:pt x="39858" y="282340"/>
                        <a:pt x="92498" y="143562"/>
                      </a:cubicBezTo>
                      <a:cubicBezTo>
                        <a:pt x="135567" y="38283"/>
                        <a:pt x="207348" y="23927"/>
                        <a:pt x="250417" y="23927"/>
                      </a:cubicBezTo>
                      <a:cubicBezTo>
                        <a:pt x="298271" y="23927"/>
                        <a:pt x="346125" y="47854"/>
                        <a:pt x="365267" y="76567"/>
                      </a:cubicBezTo>
                      <a:cubicBezTo>
                        <a:pt x="370052" y="86138"/>
                        <a:pt x="374838" y="90923"/>
                        <a:pt x="374838" y="90923"/>
                      </a:cubicBezTo>
                      <a:cubicBezTo>
                        <a:pt x="374838" y="86138"/>
                        <a:pt x="374838" y="76567"/>
                        <a:pt x="374838" y="66996"/>
                      </a:cubicBezTo>
                      <a:cubicBezTo>
                        <a:pt x="370052" y="62211"/>
                        <a:pt x="341340" y="23927"/>
                        <a:pt x="288700" y="14356"/>
                      </a:cubicBezTo>
                      <a:cubicBezTo>
                        <a:pt x="283915" y="9571"/>
                        <a:pt x="274344" y="9571"/>
                        <a:pt x="259987" y="9571"/>
                      </a:cubicBezTo>
                      <a:close/>
                    </a:path>
                  </a:pathLst>
                </a:custGeom>
                <a:solidFill>
                  <a:srgbClr val="EA9600"/>
                </a:solidFill>
                <a:ln w="47824" cap="flat">
                  <a:noFill/>
                  <a:prstDash val="solid"/>
                  <a:miter/>
                </a:ln>
              </p:spPr>
              <p:txBody>
                <a:bodyPr rtlCol="0" anchor="ctr"/>
                <a:lstStyle/>
                <a:p>
                  <a:endParaRPr lang="en-US"/>
                </a:p>
              </p:txBody>
            </p:sp>
          </p:grpSp>
          <p:sp>
            <p:nvSpPr>
              <p:cNvPr id="58" name="Freeform: Shape 57">
                <a:extLst>
                  <a:ext uri="{FF2B5EF4-FFF2-40B4-BE49-F238E27FC236}">
                    <a16:creationId xmlns:a16="http://schemas.microsoft.com/office/drawing/2014/main" xmlns="" id="{DEB5FF31-41C5-4769-A160-A3752179DA24}"/>
                  </a:ext>
                </a:extLst>
              </p:cNvPr>
              <p:cNvSpPr/>
              <p:nvPr/>
            </p:nvSpPr>
            <p:spPr>
              <a:xfrm>
                <a:off x="8560179" y="7641985"/>
                <a:ext cx="297249" cy="242641"/>
              </a:xfrm>
              <a:custGeom>
                <a:avLst/>
                <a:gdLst>
                  <a:gd name="connsiteX0" fmla="*/ 0 w 297249"/>
                  <a:gd name="connsiteY0" fmla="*/ 161289 h 242641"/>
                  <a:gd name="connsiteX1" fmla="*/ 90923 w 297249"/>
                  <a:gd name="connsiteY1" fmla="*/ 27298 h 242641"/>
                  <a:gd name="connsiteX2" fmla="*/ 291910 w 297249"/>
                  <a:gd name="connsiteY2" fmla="*/ 65581 h 242641"/>
                  <a:gd name="connsiteX3" fmla="*/ 287125 w 297249"/>
                  <a:gd name="connsiteY3" fmla="*/ 242641 h 242641"/>
                  <a:gd name="connsiteX4" fmla="*/ 0 w 297249"/>
                  <a:gd name="connsiteY4" fmla="*/ 161289 h 2426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249" h="242641">
                    <a:moveTo>
                      <a:pt x="0" y="161289"/>
                    </a:moveTo>
                    <a:cubicBezTo>
                      <a:pt x="0" y="161289"/>
                      <a:pt x="14356" y="79937"/>
                      <a:pt x="90923" y="27298"/>
                    </a:cubicBezTo>
                    <a:cubicBezTo>
                      <a:pt x="167490" y="-30127"/>
                      <a:pt x="277554" y="12941"/>
                      <a:pt x="291910" y="65581"/>
                    </a:cubicBezTo>
                    <a:cubicBezTo>
                      <a:pt x="306266" y="118221"/>
                      <a:pt x="287125" y="242641"/>
                      <a:pt x="287125" y="242641"/>
                    </a:cubicBezTo>
                    <a:lnTo>
                      <a:pt x="0" y="161289"/>
                    </a:lnTo>
                    <a:close/>
                  </a:path>
                </a:pathLst>
              </a:custGeom>
              <a:solidFill>
                <a:srgbClr val="EA9600"/>
              </a:solidFill>
              <a:ln w="47824"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xmlns="" id="{559E5713-EB1D-4F9C-B2E3-60B9771F5F6A}"/>
                  </a:ext>
                </a:extLst>
              </p:cNvPr>
              <p:cNvSpPr/>
              <p:nvPr/>
            </p:nvSpPr>
            <p:spPr>
              <a:xfrm>
                <a:off x="8560179" y="7641985"/>
                <a:ext cx="297249" cy="242641"/>
              </a:xfrm>
              <a:custGeom>
                <a:avLst/>
                <a:gdLst>
                  <a:gd name="connsiteX0" fmla="*/ 0 w 297249"/>
                  <a:gd name="connsiteY0" fmla="*/ 161289 h 242641"/>
                  <a:gd name="connsiteX1" fmla="*/ 90923 w 297249"/>
                  <a:gd name="connsiteY1" fmla="*/ 27298 h 242641"/>
                  <a:gd name="connsiteX2" fmla="*/ 291910 w 297249"/>
                  <a:gd name="connsiteY2" fmla="*/ 65581 h 242641"/>
                  <a:gd name="connsiteX3" fmla="*/ 287125 w 297249"/>
                  <a:gd name="connsiteY3" fmla="*/ 242641 h 242641"/>
                  <a:gd name="connsiteX4" fmla="*/ 0 w 297249"/>
                  <a:gd name="connsiteY4" fmla="*/ 161289 h 2426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249" h="242641">
                    <a:moveTo>
                      <a:pt x="0" y="161289"/>
                    </a:moveTo>
                    <a:cubicBezTo>
                      <a:pt x="0" y="161289"/>
                      <a:pt x="14356" y="79937"/>
                      <a:pt x="90923" y="27298"/>
                    </a:cubicBezTo>
                    <a:cubicBezTo>
                      <a:pt x="167490" y="-30127"/>
                      <a:pt x="277554" y="12941"/>
                      <a:pt x="291910" y="65581"/>
                    </a:cubicBezTo>
                    <a:cubicBezTo>
                      <a:pt x="306266" y="118221"/>
                      <a:pt x="287125" y="242641"/>
                      <a:pt x="287125" y="242641"/>
                    </a:cubicBezTo>
                    <a:lnTo>
                      <a:pt x="0" y="161289"/>
                    </a:lnTo>
                    <a:close/>
                  </a:path>
                </a:pathLst>
              </a:custGeom>
              <a:solidFill>
                <a:srgbClr val="C17429"/>
              </a:solidFill>
              <a:ln w="47824"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xmlns="" id="{D7AA049B-BEA9-4A89-8BC3-26A2F19918B2}"/>
                  </a:ext>
                </a:extLst>
              </p:cNvPr>
              <p:cNvSpPr/>
              <p:nvPr/>
            </p:nvSpPr>
            <p:spPr>
              <a:xfrm>
                <a:off x="8623450" y="7678078"/>
                <a:ext cx="234401" cy="206548"/>
              </a:xfrm>
              <a:custGeom>
                <a:avLst/>
                <a:gdLst>
                  <a:gd name="connsiteX0" fmla="*/ 166429 w 234401"/>
                  <a:gd name="connsiteY0" fmla="*/ 10346 h 206548"/>
                  <a:gd name="connsiteX1" fmla="*/ 3724 w 234401"/>
                  <a:gd name="connsiteY1" fmla="*/ 144338 h 206548"/>
                  <a:gd name="connsiteX2" fmla="*/ 223854 w 234401"/>
                  <a:gd name="connsiteY2" fmla="*/ 206548 h 206548"/>
                  <a:gd name="connsiteX3" fmla="*/ 233425 w 234401"/>
                  <a:gd name="connsiteY3" fmla="*/ 58201 h 206548"/>
                  <a:gd name="connsiteX4" fmla="*/ 166429 w 234401"/>
                  <a:gd name="connsiteY4" fmla="*/ 10346 h 206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401" h="206548">
                    <a:moveTo>
                      <a:pt x="166429" y="10346"/>
                    </a:moveTo>
                    <a:cubicBezTo>
                      <a:pt x="75506" y="-32722"/>
                      <a:pt x="-20203" y="67771"/>
                      <a:pt x="3724" y="144338"/>
                    </a:cubicBezTo>
                    <a:lnTo>
                      <a:pt x="223854" y="206548"/>
                    </a:lnTo>
                    <a:cubicBezTo>
                      <a:pt x="223854" y="206548"/>
                      <a:pt x="238210" y="120411"/>
                      <a:pt x="233425" y="58201"/>
                    </a:cubicBezTo>
                    <a:cubicBezTo>
                      <a:pt x="209497" y="39059"/>
                      <a:pt x="190356" y="19917"/>
                      <a:pt x="166429" y="10346"/>
                    </a:cubicBezTo>
                    <a:close/>
                  </a:path>
                </a:pathLst>
              </a:custGeom>
              <a:solidFill>
                <a:srgbClr val="C17429"/>
              </a:solidFill>
              <a:ln w="47824" cap="flat">
                <a:noFill/>
                <a:prstDash val="solid"/>
                <a:miter/>
              </a:ln>
            </p:spPr>
            <p:txBody>
              <a:bodyPr rtlCol="0" anchor="ctr"/>
              <a:lstStyle/>
              <a:p>
                <a:endParaRPr lang="en-US"/>
              </a:p>
            </p:txBody>
          </p:sp>
          <p:grpSp>
            <p:nvGrpSpPr>
              <p:cNvPr id="61" name="Graphic 3">
                <a:extLst>
                  <a:ext uri="{FF2B5EF4-FFF2-40B4-BE49-F238E27FC236}">
                    <a16:creationId xmlns:a16="http://schemas.microsoft.com/office/drawing/2014/main" xmlns="" id="{AA213630-59A6-4A6C-9EF0-D1DB005887D1}"/>
                  </a:ext>
                </a:extLst>
              </p:cNvPr>
              <p:cNvGrpSpPr/>
              <p:nvPr/>
            </p:nvGrpSpPr>
            <p:grpSpPr>
              <a:xfrm>
                <a:off x="9014793" y="7530506"/>
                <a:ext cx="267983" cy="100493"/>
                <a:chOff x="9014793" y="7530506"/>
                <a:chExt cx="267983" cy="100493"/>
              </a:xfrm>
            </p:grpSpPr>
            <p:sp>
              <p:nvSpPr>
                <p:cNvPr id="125" name="Freeform: Shape 124">
                  <a:extLst>
                    <a:ext uri="{FF2B5EF4-FFF2-40B4-BE49-F238E27FC236}">
                      <a16:creationId xmlns:a16="http://schemas.microsoft.com/office/drawing/2014/main" xmlns="" id="{64BDB738-35C6-439A-9ECF-39915C632CE6}"/>
                    </a:ext>
                  </a:extLst>
                </p:cNvPr>
                <p:cNvSpPr/>
                <p:nvPr/>
              </p:nvSpPr>
              <p:spPr>
                <a:xfrm>
                  <a:off x="9014793" y="7532371"/>
                  <a:ext cx="253626" cy="89057"/>
                </a:xfrm>
                <a:custGeom>
                  <a:avLst/>
                  <a:gdLst>
                    <a:gd name="connsiteX0" fmla="*/ 253627 w 253626"/>
                    <a:gd name="connsiteY0" fmla="*/ 36418 h 89057"/>
                    <a:gd name="connsiteX1" fmla="*/ 153133 w 253626"/>
                    <a:gd name="connsiteY1" fmla="*/ 26847 h 89057"/>
                    <a:gd name="connsiteX2" fmla="*/ 114850 w 253626"/>
                    <a:gd name="connsiteY2" fmla="*/ 74701 h 89057"/>
                    <a:gd name="connsiteX3" fmla="*/ 0 w 253626"/>
                    <a:gd name="connsiteY3" fmla="*/ 89057 h 89057"/>
                    <a:gd name="connsiteX4" fmla="*/ 66996 w 253626"/>
                    <a:gd name="connsiteY4" fmla="*/ 7705 h 89057"/>
                    <a:gd name="connsiteX5" fmla="*/ 253627 w 253626"/>
                    <a:gd name="connsiteY5" fmla="*/ 36418 h 8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626" h="89057">
                      <a:moveTo>
                        <a:pt x="253627" y="36418"/>
                      </a:moveTo>
                      <a:cubicBezTo>
                        <a:pt x="253627" y="36418"/>
                        <a:pt x="186631" y="17276"/>
                        <a:pt x="153133" y="26847"/>
                      </a:cubicBezTo>
                      <a:cubicBezTo>
                        <a:pt x="114850" y="36418"/>
                        <a:pt x="114850" y="74701"/>
                        <a:pt x="114850" y="74701"/>
                      </a:cubicBezTo>
                      <a:lnTo>
                        <a:pt x="0" y="89057"/>
                      </a:lnTo>
                      <a:cubicBezTo>
                        <a:pt x="0" y="89057"/>
                        <a:pt x="4785" y="36418"/>
                        <a:pt x="66996" y="7705"/>
                      </a:cubicBezTo>
                      <a:cubicBezTo>
                        <a:pt x="133991" y="-11436"/>
                        <a:pt x="239271" y="7705"/>
                        <a:pt x="253627" y="36418"/>
                      </a:cubicBezTo>
                      <a:close/>
                    </a:path>
                  </a:pathLst>
                </a:custGeom>
                <a:solidFill>
                  <a:srgbClr val="FFD900"/>
                </a:solidFill>
                <a:ln w="47824"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xmlns="" id="{280DB639-65AC-495A-BBAF-706E0E21DB14}"/>
                    </a:ext>
                  </a:extLst>
                </p:cNvPr>
                <p:cNvSpPr/>
                <p:nvPr/>
              </p:nvSpPr>
              <p:spPr>
                <a:xfrm>
                  <a:off x="9014793" y="7530506"/>
                  <a:ext cx="267983" cy="100493"/>
                </a:xfrm>
                <a:custGeom>
                  <a:avLst/>
                  <a:gdLst>
                    <a:gd name="connsiteX0" fmla="*/ 0 w 267983"/>
                    <a:gd name="connsiteY0" fmla="*/ 100494 h 100493"/>
                    <a:gd name="connsiteX1" fmla="*/ 0 w 267983"/>
                    <a:gd name="connsiteY1" fmla="*/ 95708 h 100493"/>
                    <a:gd name="connsiteX2" fmla="*/ 71781 w 267983"/>
                    <a:gd name="connsiteY2" fmla="*/ 9571 h 100493"/>
                    <a:gd name="connsiteX3" fmla="*/ 143563 w 267983"/>
                    <a:gd name="connsiteY3" fmla="*/ 0 h 100493"/>
                    <a:gd name="connsiteX4" fmla="*/ 263198 w 267983"/>
                    <a:gd name="connsiteY4" fmla="*/ 33498 h 100493"/>
                    <a:gd name="connsiteX5" fmla="*/ 267983 w 267983"/>
                    <a:gd name="connsiteY5" fmla="*/ 43069 h 100493"/>
                    <a:gd name="connsiteX6" fmla="*/ 258412 w 267983"/>
                    <a:gd name="connsiteY6" fmla="*/ 38283 h 100493"/>
                    <a:gd name="connsiteX7" fmla="*/ 181846 w 267983"/>
                    <a:gd name="connsiteY7" fmla="*/ 28712 h 100493"/>
                    <a:gd name="connsiteX8" fmla="*/ 157919 w 267983"/>
                    <a:gd name="connsiteY8" fmla="*/ 33498 h 100493"/>
                    <a:gd name="connsiteX9" fmla="*/ 124421 w 267983"/>
                    <a:gd name="connsiteY9" fmla="*/ 81352 h 100493"/>
                    <a:gd name="connsiteX10" fmla="*/ 124421 w 267983"/>
                    <a:gd name="connsiteY10" fmla="*/ 86137 h 100493"/>
                    <a:gd name="connsiteX11" fmla="*/ 0 w 267983"/>
                    <a:gd name="connsiteY11" fmla="*/ 100494 h 100493"/>
                    <a:gd name="connsiteX12" fmla="*/ 138777 w 267983"/>
                    <a:gd name="connsiteY12" fmla="*/ 9571 h 100493"/>
                    <a:gd name="connsiteX13" fmla="*/ 71781 w 267983"/>
                    <a:gd name="connsiteY13" fmla="*/ 19142 h 100493"/>
                    <a:gd name="connsiteX14" fmla="*/ 9571 w 267983"/>
                    <a:gd name="connsiteY14" fmla="*/ 90923 h 100493"/>
                    <a:gd name="connsiteX15" fmla="*/ 110064 w 267983"/>
                    <a:gd name="connsiteY15" fmla="*/ 76567 h 100493"/>
                    <a:gd name="connsiteX16" fmla="*/ 148348 w 267983"/>
                    <a:gd name="connsiteY16" fmla="*/ 23927 h 100493"/>
                    <a:gd name="connsiteX17" fmla="*/ 177060 w 267983"/>
                    <a:gd name="connsiteY17" fmla="*/ 19142 h 100493"/>
                    <a:gd name="connsiteX18" fmla="*/ 234485 w 267983"/>
                    <a:gd name="connsiteY18" fmla="*/ 23927 h 100493"/>
                    <a:gd name="connsiteX19" fmla="*/ 138777 w 267983"/>
                    <a:gd name="connsiteY19" fmla="*/ 9571 h 1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7983" h="100493">
                      <a:moveTo>
                        <a:pt x="0" y="100494"/>
                      </a:moveTo>
                      <a:lnTo>
                        <a:pt x="0" y="95708"/>
                      </a:lnTo>
                      <a:cubicBezTo>
                        <a:pt x="0" y="95708"/>
                        <a:pt x="4785" y="38283"/>
                        <a:pt x="71781" y="9571"/>
                      </a:cubicBezTo>
                      <a:cubicBezTo>
                        <a:pt x="90923" y="0"/>
                        <a:pt x="114850" y="0"/>
                        <a:pt x="143563" y="0"/>
                      </a:cubicBezTo>
                      <a:cubicBezTo>
                        <a:pt x="196202" y="0"/>
                        <a:pt x="248842" y="14356"/>
                        <a:pt x="263198" y="33498"/>
                      </a:cubicBezTo>
                      <a:lnTo>
                        <a:pt x="267983" y="43069"/>
                      </a:lnTo>
                      <a:lnTo>
                        <a:pt x="258412" y="38283"/>
                      </a:lnTo>
                      <a:cubicBezTo>
                        <a:pt x="258412" y="38283"/>
                        <a:pt x="220129" y="28712"/>
                        <a:pt x="181846" y="28712"/>
                      </a:cubicBezTo>
                      <a:cubicBezTo>
                        <a:pt x="172275" y="28712"/>
                        <a:pt x="162704" y="28712"/>
                        <a:pt x="157919" y="33498"/>
                      </a:cubicBezTo>
                      <a:cubicBezTo>
                        <a:pt x="124421" y="43069"/>
                        <a:pt x="124421" y="76567"/>
                        <a:pt x="124421" y="81352"/>
                      </a:cubicBezTo>
                      <a:lnTo>
                        <a:pt x="124421" y="86137"/>
                      </a:lnTo>
                      <a:lnTo>
                        <a:pt x="0" y="100494"/>
                      </a:lnTo>
                      <a:close/>
                      <a:moveTo>
                        <a:pt x="138777" y="9571"/>
                      </a:moveTo>
                      <a:cubicBezTo>
                        <a:pt x="114850" y="9571"/>
                        <a:pt x="90923" y="14356"/>
                        <a:pt x="71781" y="19142"/>
                      </a:cubicBezTo>
                      <a:cubicBezTo>
                        <a:pt x="23927" y="38283"/>
                        <a:pt x="9571" y="76567"/>
                        <a:pt x="9571" y="90923"/>
                      </a:cubicBezTo>
                      <a:lnTo>
                        <a:pt x="110064" y="76567"/>
                      </a:lnTo>
                      <a:cubicBezTo>
                        <a:pt x="110064" y="66996"/>
                        <a:pt x="119635" y="33498"/>
                        <a:pt x="148348" y="23927"/>
                      </a:cubicBezTo>
                      <a:cubicBezTo>
                        <a:pt x="157919" y="23927"/>
                        <a:pt x="162704" y="19142"/>
                        <a:pt x="177060" y="19142"/>
                      </a:cubicBezTo>
                      <a:cubicBezTo>
                        <a:pt x="196202" y="19142"/>
                        <a:pt x="220129" y="23927"/>
                        <a:pt x="234485" y="23927"/>
                      </a:cubicBezTo>
                      <a:cubicBezTo>
                        <a:pt x="220129" y="19142"/>
                        <a:pt x="181846" y="9571"/>
                        <a:pt x="138777" y="9571"/>
                      </a:cubicBezTo>
                      <a:close/>
                    </a:path>
                  </a:pathLst>
                </a:custGeom>
                <a:solidFill>
                  <a:srgbClr val="EA9600"/>
                </a:solidFill>
                <a:ln w="47824" cap="flat">
                  <a:noFill/>
                  <a:prstDash val="solid"/>
                  <a:miter/>
                </a:ln>
              </p:spPr>
              <p:txBody>
                <a:bodyPr rtlCol="0" anchor="ctr"/>
                <a:lstStyle/>
                <a:p>
                  <a:endParaRPr lang="en-US"/>
                </a:p>
              </p:txBody>
            </p:sp>
          </p:grpSp>
          <p:sp>
            <p:nvSpPr>
              <p:cNvPr id="62" name="Freeform: Shape 61">
                <a:extLst>
                  <a:ext uri="{FF2B5EF4-FFF2-40B4-BE49-F238E27FC236}">
                    <a16:creationId xmlns:a16="http://schemas.microsoft.com/office/drawing/2014/main" xmlns="" id="{FBE3E037-9D16-4F02-9CED-D0CFA9AA9E6A}"/>
                  </a:ext>
                </a:extLst>
              </p:cNvPr>
              <p:cNvSpPr/>
              <p:nvPr/>
            </p:nvSpPr>
            <p:spPr>
              <a:xfrm>
                <a:off x="9014793" y="7532371"/>
                <a:ext cx="253626" cy="89057"/>
              </a:xfrm>
              <a:custGeom>
                <a:avLst/>
                <a:gdLst>
                  <a:gd name="connsiteX0" fmla="*/ 253627 w 253626"/>
                  <a:gd name="connsiteY0" fmla="*/ 36418 h 89057"/>
                  <a:gd name="connsiteX1" fmla="*/ 153133 w 253626"/>
                  <a:gd name="connsiteY1" fmla="*/ 26847 h 89057"/>
                  <a:gd name="connsiteX2" fmla="*/ 114850 w 253626"/>
                  <a:gd name="connsiteY2" fmla="*/ 74701 h 89057"/>
                  <a:gd name="connsiteX3" fmla="*/ 0 w 253626"/>
                  <a:gd name="connsiteY3" fmla="*/ 89057 h 89057"/>
                  <a:gd name="connsiteX4" fmla="*/ 66996 w 253626"/>
                  <a:gd name="connsiteY4" fmla="*/ 7705 h 89057"/>
                  <a:gd name="connsiteX5" fmla="*/ 253627 w 253626"/>
                  <a:gd name="connsiteY5" fmla="*/ 36418 h 8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626" h="89057">
                    <a:moveTo>
                      <a:pt x="253627" y="36418"/>
                    </a:moveTo>
                    <a:cubicBezTo>
                      <a:pt x="253627" y="36418"/>
                      <a:pt x="186631" y="17276"/>
                      <a:pt x="153133" y="26847"/>
                    </a:cubicBezTo>
                    <a:cubicBezTo>
                      <a:pt x="114850" y="36418"/>
                      <a:pt x="114850" y="74701"/>
                      <a:pt x="114850" y="74701"/>
                    </a:cubicBezTo>
                    <a:lnTo>
                      <a:pt x="0" y="89057"/>
                    </a:lnTo>
                    <a:cubicBezTo>
                      <a:pt x="0" y="89057"/>
                      <a:pt x="4785" y="36418"/>
                      <a:pt x="66996" y="7705"/>
                    </a:cubicBezTo>
                    <a:cubicBezTo>
                      <a:pt x="133991" y="-11436"/>
                      <a:pt x="239271" y="7705"/>
                      <a:pt x="253627" y="36418"/>
                    </a:cubicBezTo>
                    <a:close/>
                  </a:path>
                </a:pathLst>
              </a:custGeom>
              <a:solidFill>
                <a:srgbClr val="FFBC00"/>
              </a:solidFill>
              <a:ln w="47824"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xmlns="" id="{348E73F2-8646-4993-91B4-238D3AAD8B12}"/>
                  </a:ext>
                </a:extLst>
              </p:cNvPr>
              <p:cNvSpPr/>
              <p:nvPr/>
            </p:nvSpPr>
            <p:spPr>
              <a:xfrm>
                <a:off x="9014793" y="7532371"/>
                <a:ext cx="253626" cy="89057"/>
              </a:xfrm>
              <a:custGeom>
                <a:avLst/>
                <a:gdLst>
                  <a:gd name="connsiteX0" fmla="*/ 253627 w 253626"/>
                  <a:gd name="connsiteY0" fmla="*/ 36418 h 89057"/>
                  <a:gd name="connsiteX1" fmla="*/ 153133 w 253626"/>
                  <a:gd name="connsiteY1" fmla="*/ 26847 h 89057"/>
                  <a:gd name="connsiteX2" fmla="*/ 114850 w 253626"/>
                  <a:gd name="connsiteY2" fmla="*/ 74701 h 89057"/>
                  <a:gd name="connsiteX3" fmla="*/ 0 w 253626"/>
                  <a:gd name="connsiteY3" fmla="*/ 89057 h 89057"/>
                  <a:gd name="connsiteX4" fmla="*/ 66996 w 253626"/>
                  <a:gd name="connsiteY4" fmla="*/ 7705 h 89057"/>
                  <a:gd name="connsiteX5" fmla="*/ 253627 w 253626"/>
                  <a:gd name="connsiteY5" fmla="*/ 36418 h 8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626" h="89057">
                    <a:moveTo>
                      <a:pt x="253627" y="36418"/>
                    </a:moveTo>
                    <a:cubicBezTo>
                      <a:pt x="253627" y="36418"/>
                      <a:pt x="186631" y="17276"/>
                      <a:pt x="153133" y="26847"/>
                    </a:cubicBezTo>
                    <a:cubicBezTo>
                      <a:pt x="114850" y="36418"/>
                      <a:pt x="114850" y="74701"/>
                      <a:pt x="114850" y="74701"/>
                    </a:cubicBezTo>
                    <a:lnTo>
                      <a:pt x="0" y="89057"/>
                    </a:lnTo>
                    <a:cubicBezTo>
                      <a:pt x="0" y="89057"/>
                      <a:pt x="4785" y="36418"/>
                      <a:pt x="66996" y="7705"/>
                    </a:cubicBezTo>
                    <a:cubicBezTo>
                      <a:pt x="133991" y="-11436"/>
                      <a:pt x="239271" y="7705"/>
                      <a:pt x="253627" y="36418"/>
                    </a:cubicBezTo>
                    <a:close/>
                  </a:path>
                </a:pathLst>
              </a:custGeom>
              <a:solidFill>
                <a:srgbClr val="C17429">
                  <a:alpha val="50000"/>
                </a:srgbClr>
              </a:solidFill>
              <a:ln w="47824" cap="flat">
                <a:noFill/>
                <a:prstDash val="solid"/>
                <a:miter/>
              </a:ln>
            </p:spPr>
            <p:txBody>
              <a:bodyPr rtlCol="0" anchor="ctr"/>
              <a:lstStyle/>
              <a:p>
                <a:endParaRPr lang="en-US"/>
              </a:p>
            </p:txBody>
          </p:sp>
          <p:grpSp>
            <p:nvGrpSpPr>
              <p:cNvPr id="64" name="Graphic 3">
                <a:extLst>
                  <a:ext uri="{FF2B5EF4-FFF2-40B4-BE49-F238E27FC236}">
                    <a16:creationId xmlns:a16="http://schemas.microsoft.com/office/drawing/2014/main" xmlns="" id="{D9909A73-5AF1-4634-BC64-AD14588A5527}"/>
                  </a:ext>
                </a:extLst>
              </p:cNvPr>
              <p:cNvGrpSpPr/>
              <p:nvPr/>
            </p:nvGrpSpPr>
            <p:grpSpPr>
              <a:xfrm>
                <a:off x="9000437" y="7505962"/>
                <a:ext cx="344549" cy="125036"/>
                <a:chOff x="9000437" y="7505962"/>
                <a:chExt cx="344549" cy="125036"/>
              </a:xfrm>
            </p:grpSpPr>
            <p:sp>
              <p:nvSpPr>
                <p:cNvPr id="123" name="Freeform: Shape 122">
                  <a:extLst>
                    <a:ext uri="{FF2B5EF4-FFF2-40B4-BE49-F238E27FC236}">
                      <a16:creationId xmlns:a16="http://schemas.microsoft.com/office/drawing/2014/main" xmlns="" id="{B91C2432-08D6-40CB-83F9-CE432B5B4A13}"/>
                    </a:ext>
                  </a:extLst>
                </p:cNvPr>
                <p:cNvSpPr/>
                <p:nvPr/>
              </p:nvSpPr>
              <p:spPr>
                <a:xfrm>
                  <a:off x="9010008" y="7511172"/>
                  <a:ext cx="334979" cy="110256"/>
                </a:xfrm>
                <a:custGeom>
                  <a:avLst/>
                  <a:gdLst>
                    <a:gd name="connsiteX0" fmla="*/ 334979 w 334979"/>
                    <a:gd name="connsiteY0" fmla="*/ 81544 h 110256"/>
                    <a:gd name="connsiteX1" fmla="*/ 196202 w 334979"/>
                    <a:gd name="connsiteY1" fmla="*/ 192 h 110256"/>
                    <a:gd name="connsiteX2" fmla="*/ 0 w 334979"/>
                    <a:gd name="connsiteY2" fmla="*/ 110257 h 110256"/>
                    <a:gd name="connsiteX3" fmla="*/ 28713 w 334979"/>
                    <a:gd name="connsiteY3" fmla="*/ 110257 h 110256"/>
                    <a:gd name="connsiteX4" fmla="*/ 133992 w 334979"/>
                    <a:gd name="connsiteY4" fmla="*/ 33690 h 110256"/>
                    <a:gd name="connsiteX5" fmla="*/ 224915 w 334979"/>
                    <a:gd name="connsiteY5" fmla="*/ 91115 h 110256"/>
                    <a:gd name="connsiteX6" fmla="*/ 334979 w 334979"/>
                    <a:gd name="connsiteY6" fmla="*/ 81544 h 110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79" h="110256">
                      <a:moveTo>
                        <a:pt x="334979" y="81544"/>
                      </a:moveTo>
                      <a:cubicBezTo>
                        <a:pt x="334979" y="81544"/>
                        <a:pt x="320623" y="-4593"/>
                        <a:pt x="196202" y="192"/>
                      </a:cubicBezTo>
                      <a:cubicBezTo>
                        <a:pt x="71781" y="4978"/>
                        <a:pt x="19142" y="62403"/>
                        <a:pt x="0" y="110257"/>
                      </a:cubicBezTo>
                      <a:lnTo>
                        <a:pt x="28713" y="110257"/>
                      </a:lnTo>
                      <a:cubicBezTo>
                        <a:pt x="28713" y="110257"/>
                        <a:pt x="43069" y="43261"/>
                        <a:pt x="133992" y="33690"/>
                      </a:cubicBezTo>
                      <a:cubicBezTo>
                        <a:pt x="224915" y="24119"/>
                        <a:pt x="224915" y="91115"/>
                        <a:pt x="224915" y="91115"/>
                      </a:cubicBezTo>
                      <a:lnTo>
                        <a:pt x="334979" y="81544"/>
                      </a:lnTo>
                      <a:close/>
                    </a:path>
                  </a:pathLst>
                </a:custGeom>
                <a:solidFill>
                  <a:srgbClr val="FFD900"/>
                </a:solidFill>
                <a:ln w="47824"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xmlns="" id="{E7C53209-3A39-410E-AD99-AD8F728DAED4}"/>
                    </a:ext>
                  </a:extLst>
                </p:cNvPr>
                <p:cNvSpPr/>
                <p:nvPr/>
              </p:nvSpPr>
              <p:spPr>
                <a:xfrm>
                  <a:off x="9000437" y="7505962"/>
                  <a:ext cx="344549" cy="125036"/>
                </a:xfrm>
                <a:custGeom>
                  <a:avLst/>
                  <a:gdLst>
                    <a:gd name="connsiteX0" fmla="*/ 0 w 344549"/>
                    <a:gd name="connsiteY0" fmla="*/ 120251 h 125036"/>
                    <a:gd name="connsiteX1" fmla="*/ 0 w 344549"/>
                    <a:gd name="connsiteY1" fmla="*/ 115466 h 125036"/>
                    <a:gd name="connsiteX2" fmla="*/ 196202 w 344549"/>
                    <a:gd name="connsiteY2" fmla="*/ 616 h 125036"/>
                    <a:gd name="connsiteX3" fmla="*/ 320623 w 344549"/>
                    <a:gd name="connsiteY3" fmla="*/ 43685 h 125036"/>
                    <a:gd name="connsiteX4" fmla="*/ 344550 w 344549"/>
                    <a:gd name="connsiteY4" fmla="*/ 86753 h 125036"/>
                    <a:gd name="connsiteX5" fmla="*/ 344550 w 344549"/>
                    <a:gd name="connsiteY5" fmla="*/ 91539 h 125036"/>
                    <a:gd name="connsiteX6" fmla="*/ 224914 w 344549"/>
                    <a:gd name="connsiteY6" fmla="*/ 105895 h 125036"/>
                    <a:gd name="connsiteX7" fmla="*/ 224914 w 344549"/>
                    <a:gd name="connsiteY7" fmla="*/ 101110 h 125036"/>
                    <a:gd name="connsiteX8" fmla="*/ 138777 w 344549"/>
                    <a:gd name="connsiteY8" fmla="*/ 48470 h 125036"/>
                    <a:gd name="connsiteX9" fmla="*/ 38283 w 344549"/>
                    <a:gd name="connsiteY9" fmla="*/ 120251 h 125036"/>
                    <a:gd name="connsiteX10" fmla="*/ 38283 w 344549"/>
                    <a:gd name="connsiteY10" fmla="*/ 125037 h 125036"/>
                    <a:gd name="connsiteX11" fmla="*/ 0 w 344549"/>
                    <a:gd name="connsiteY11" fmla="*/ 120251 h 125036"/>
                    <a:gd name="connsiteX12" fmla="*/ 210558 w 344549"/>
                    <a:gd name="connsiteY12" fmla="*/ 10187 h 125036"/>
                    <a:gd name="connsiteX13" fmla="*/ 200987 w 344549"/>
                    <a:gd name="connsiteY13" fmla="*/ 10187 h 125036"/>
                    <a:gd name="connsiteX14" fmla="*/ 14356 w 344549"/>
                    <a:gd name="connsiteY14" fmla="*/ 110680 h 125036"/>
                    <a:gd name="connsiteX15" fmla="*/ 33498 w 344549"/>
                    <a:gd name="connsiteY15" fmla="*/ 110680 h 125036"/>
                    <a:gd name="connsiteX16" fmla="*/ 138777 w 344549"/>
                    <a:gd name="connsiteY16" fmla="*/ 34114 h 125036"/>
                    <a:gd name="connsiteX17" fmla="*/ 153133 w 344549"/>
                    <a:gd name="connsiteY17" fmla="*/ 34114 h 125036"/>
                    <a:gd name="connsiteX18" fmla="*/ 234486 w 344549"/>
                    <a:gd name="connsiteY18" fmla="*/ 91539 h 125036"/>
                    <a:gd name="connsiteX19" fmla="*/ 334979 w 344549"/>
                    <a:gd name="connsiteY19" fmla="*/ 81968 h 125036"/>
                    <a:gd name="connsiteX20" fmla="*/ 210558 w 344549"/>
                    <a:gd name="connsiteY20" fmla="*/ 10187 h 125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44549" h="125036">
                      <a:moveTo>
                        <a:pt x="0" y="120251"/>
                      </a:moveTo>
                      <a:lnTo>
                        <a:pt x="0" y="115466"/>
                      </a:lnTo>
                      <a:cubicBezTo>
                        <a:pt x="9571" y="91539"/>
                        <a:pt x="47854" y="10187"/>
                        <a:pt x="196202" y="616"/>
                      </a:cubicBezTo>
                      <a:cubicBezTo>
                        <a:pt x="263198" y="-4170"/>
                        <a:pt x="301481" y="19758"/>
                        <a:pt x="320623" y="43685"/>
                      </a:cubicBezTo>
                      <a:cubicBezTo>
                        <a:pt x="339765" y="62826"/>
                        <a:pt x="344550" y="86753"/>
                        <a:pt x="344550" y="86753"/>
                      </a:cubicBezTo>
                      <a:lnTo>
                        <a:pt x="344550" y="91539"/>
                      </a:lnTo>
                      <a:lnTo>
                        <a:pt x="224914" y="105895"/>
                      </a:lnTo>
                      <a:lnTo>
                        <a:pt x="224914" y="101110"/>
                      </a:lnTo>
                      <a:cubicBezTo>
                        <a:pt x="224914" y="101110"/>
                        <a:pt x="220129" y="38899"/>
                        <a:pt x="138777" y="48470"/>
                      </a:cubicBezTo>
                      <a:cubicBezTo>
                        <a:pt x="52640" y="58041"/>
                        <a:pt x="38283" y="120251"/>
                        <a:pt x="38283" y="120251"/>
                      </a:cubicBezTo>
                      <a:lnTo>
                        <a:pt x="38283" y="125037"/>
                      </a:lnTo>
                      <a:lnTo>
                        <a:pt x="0" y="120251"/>
                      </a:lnTo>
                      <a:close/>
                      <a:moveTo>
                        <a:pt x="210558" y="10187"/>
                      </a:moveTo>
                      <a:cubicBezTo>
                        <a:pt x="205773" y="10187"/>
                        <a:pt x="205773" y="10187"/>
                        <a:pt x="200987" y="10187"/>
                      </a:cubicBezTo>
                      <a:cubicBezTo>
                        <a:pt x="66996" y="14972"/>
                        <a:pt x="23927" y="81968"/>
                        <a:pt x="14356" y="110680"/>
                      </a:cubicBezTo>
                      <a:lnTo>
                        <a:pt x="33498" y="110680"/>
                      </a:lnTo>
                      <a:cubicBezTo>
                        <a:pt x="38283" y="96324"/>
                        <a:pt x="62211" y="43685"/>
                        <a:pt x="138777" y="34114"/>
                      </a:cubicBezTo>
                      <a:cubicBezTo>
                        <a:pt x="143563" y="34114"/>
                        <a:pt x="148348" y="34114"/>
                        <a:pt x="153133" y="34114"/>
                      </a:cubicBezTo>
                      <a:cubicBezTo>
                        <a:pt x="220129" y="34114"/>
                        <a:pt x="229700" y="77183"/>
                        <a:pt x="234486" y="91539"/>
                      </a:cubicBezTo>
                      <a:lnTo>
                        <a:pt x="334979" y="81968"/>
                      </a:lnTo>
                      <a:cubicBezTo>
                        <a:pt x="330194" y="67612"/>
                        <a:pt x="306267" y="10187"/>
                        <a:pt x="210558" y="10187"/>
                      </a:cubicBezTo>
                      <a:close/>
                    </a:path>
                  </a:pathLst>
                </a:custGeom>
                <a:solidFill>
                  <a:srgbClr val="EA9600"/>
                </a:solidFill>
                <a:ln w="47824" cap="flat">
                  <a:noFill/>
                  <a:prstDash val="solid"/>
                  <a:miter/>
                </a:ln>
              </p:spPr>
              <p:txBody>
                <a:bodyPr rtlCol="0" anchor="ctr"/>
                <a:lstStyle/>
                <a:p>
                  <a:endParaRPr lang="en-US"/>
                </a:p>
              </p:txBody>
            </p:sp>
          </p:grpSp>
          <p:grpSp>
            <p:nvGrpSpPr>
              <p:cNvPr id="65" name="Graphic 3">
                <a:extLst>
                  <a:ext uri="{FF2B5EF4-FFF2-40B4-BE49-F238E27FC236}">
                    <a16:creationId xmlns:a16="http://schemas.microsoft.com/office/drawing/2014/main" xmlns="" id="{8E26F876-2DA9-42CE-8E78-A667D55EE78A}"/>
                  </a:ext>
                </a:extLst>
              </p:cNvPr>
              <p:cNvGrpSpPr/>
              <p:nvPr/>
            </p:nvGrpSpPr>
            <p:grpSpPr>
              <a:xfrm>
                <a:off x="8512310" y="7769776"/>
                <a:ext cx="473770" cy="918799"/>
                <a:chOff x="8512310" y="7769776"/>
                <a:chExt cx="473770" cy="918799"/>
              </a:xfrm>
            </p:grpSpPr>
            <p:sp>
              <p:nvSpPr>
                <p:cNvPr id="121" name="Freeform: Shape 120">
                  <a:extLst>
                    <a:ext uri="{FF2B5EF4-FFF2-40B4-BE49-F238E27FC236}">
                      <a16:creationId xmlns:a16="http://schemas.microsoft.com/office/drawing/2014/main" xmlns="" id="{23E30847-7CB4-4C18-AFB2-A2053DE0FDFA}"/>
                    </a:ext>
                  </a:extLst>
                </p:cNvPr>
                <p:cNvSpPr/>
                <p:nvPr/>
              </p:nvSpPr>
              <p:spPr>
                <a:xfrm>
                  <a:off x="8513388" y="7774562"/>
                  <a:ext cx="463194" cy="907010"/>
                </a:xfrm>
                <a:custGeom>
                  <a:avLst/>
                  <a:gdLst>
                    <a:gd name="connsiteX0" fmla="*/ 123357 w 463194"/>
                    <a:gd name="connsiteY0" fmla="*/ 875731 h 907010"/>
                    <a:gd name="connsiteX1" fmla="*/ 51576 w 463194"/>
                    <a:gd name="connsiteY1" fmla="*/ 0 h 907010"/>
                    <a:gd name="connsiteX2" fmla="*/ 314774 w 463194"/>
                    <a:gd name="connsiteY2" fmla="*/ 66996 h 907010"/>
                    <a:gd name="connsiteX3" fmla="*/ 463122 w 463194"/>
                    <a:gd name="connsiteY3" fmla="*/ 890087 h 907010"/>
                    <a:gd name="connsiteX4" fmla="*/ 123357 w 463194"/>
                    <a:gd name="connsiteY4" fmla="*/ 875731 h 907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3194" h="907010">
                      <a:moveTo>
                        <a:pt x="123357" y="875731"/>
                      </a:moveTo>
                      <a:cubicBezTo>
                        <a:pt x="27649" y="827877"/>
                        <a:pt x="-58489" y="272769"/>
                        <a:pt x="51576" y="0"/>
                      </a:cubicBezTo>
                      <a:cubicBezTo>
                        <a:pt x="51576" y="0"/>
                        <a:pt x="128143" y="38283"/>
                        <a:pt x="314774" y="66996"/>
                      </a:cubicBezTo>
                      <a:cubicBezTo>
                        <a:pt x="314774" y="66996"/>
                        <a:pt x="314774" y="435473"/>
                        <a:pt x="463122" y="890087"/>
                      </a:cubicBezTo>
                      <a:cubicBezTo>
                        <a:pt x="467907" y="894873"/>
                        <a:pt x="233422" y="933156"/>
                        <a:pt x="123357" y="875731"/>
                      </a:cubicBezTo>
                      <a:close/>
                    </a:path>
                  </a:pathLst>
                </a:custGeom>
                <a:solidFill>
                  <a:srgbClr val="FFD900"/>
                </a:solidFill>
                <a:ln w="47824"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xmlns="" id="{7FBB2A43-3DD7-42E9-948D-D232AB69B4B1}"/>
                    </a:ext>
                  </a:extLst>
                </p:cNvPr>
                <p:cNvSpPr/>
                <p:nvPr/>
              </p:nvSpPr>
              <p:spPr>
                <a:xfrm>
                  <a:off x="8512310" y="7769776"/>
                  <a:ext cx="473770" cy="918799"/>
                </a:xfrm>
                <a:custGeom>
                  <a:avLst/>
                  <a:gdLst>
                    <a:gd name="connsiteX0" fmla="*/ 306281 w 473770"/>
                    <a:gd name="connsiteY0" fmla="*/ 918800 h 918799"/>
                    <a:gd name="connsiteX1" fmla="*/ 124435 w 473770"/>
                    <a:gd name="connsiteY1" fmla="*/ 885302 h 918799"/>
                    <a:gd name="connsiteX2" fmla="*/ 52654 w 473770"/>
                    <a:gd name="connsiteY2" fmla="*/ 4785 h 918799"/>
                    <a:gd name="connsiteX3" fmla="*/ 52654 w 473770"/>
                    <a:gd name="connsiteY3" fmla="*/ 0 h 918799"/>
                    <a:gd name="connsiteX4" fmla="*/ 57439 w 473770"/>
                    <a:gd name="connsiteY4" fmla="*/ 0 h 918799"/>
                    <a:gd name="connsiteX5" fmla="*/ 320637 w 473770"/>
                    <a:gd name="connsiteY5" fmla="*/ 66996 h 918799"/>
                    <a:gd name="connsiteX6" fmla="*/ 325423 w 473770"/>
                    <a:gd name="connsiteY6" fmla="*/ 66996 h 918799"/>
                    <a:gd name="connsiteX7" fmla="*/ 325423 w 473770"/>
                    <a:gd name="connsiteY7" fmla="*/ 71781 h 918799"/>
                    <a:gd name="connsiteX8" fmla="*/ 473770 w 473770"/>
                    <a:gd name="connsiteY8" fmla="*/ 894873 h 918799"/>
                    <a:gd name="connsiteX9" fmla="*/ 473770 w 473770"/>
                    <a:gd name="connsiteY9" fmla="*/ 899658 h 918799"/>
                    <a:gd name="connsiteX10" fmla="*/ 468985 w 473770"/>
                    <a:gd name="connsiteY10" fmla="*/ 899658 h 918799"/>
                    <a:gd name="connsiteX11" fmla="*/ 306281 w 473770"/>
                    <a:gd name="connsiteY11" fmla="*/ 918800 h 918799"/>
                    <a:gd name="connsiteX12" fmla="*/ 57439 w 473770"/>
                    <a:gd name="connsiteY12" fmla="*/ 14356 h 918799"/>
                    <a:gd name="connsiteX13" fmla="*/ 19156 w 473770"/>
                    <a:gd name="connsiteY13" fmla="*/ 526396 h 918799"/>
                    <a:gd name="connsiteX14" fmla="*/ 129221 w 473770"/>
                    <a:gd name="connsiteY14" fmla="*/ 875731 h 918799"/>
                    <a:gd name="connsiteX15" fmla="*/ 306281 w 473770"/>
                    <a:gd name="connsiteY15" fmla="*/ 904444 h 918799"/>
                    <a:gd name="connsiteX16" fmla="*/ 464200 w 473770"/>
                    <a:gd name="connsiteY16" fmla="*/ 894873 h 918799"/>
                    <a:gd name="connsiteX17" fmla="*/ 315852 w 473770"/>
                    <a:gd name="connsiteY17" fmla="*/ 81352 h 918799"/>
                    <a:gd name="connsiteX18" fmla="*/ 57439 w 473770"/>
                    <a:gd name="connsiteY18" fmla="*/ 14356 h 918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73770" h="918799">
                      <a:moveTo>
                        <a:pt x="306281" y="918800"/>
                      </a:moveTo>
                      <a:cubicBezTo>
                        <a:pt x="224929" y="918800"/>
                        <a:pt x="162718" y="909229"/>
                        <a:pt x="124435" y="885302"/>
                      </a:cubicBezTo>
                      <a:cubicBezTo>
                        <a:pt x="23941" y="832662"/>
                        <a:pt x="-57411" y="272769"/>
                        <a:pt x="52654" y="4785"/>
                      </a:cubicBezTo>
                      <a:lnTo>
                        <a:pt x="52654" y="0"/>
                      </a:lnTo>
                      <a:lnTo>
                        <a:pt x="57439" y="0"/>
                      </a:lnTo>
                      <a:cubicBezTo>
                        <a:pt x="57439" y="0"/>
                        <a:pt x="134006" y="38283"/>
                        <a:pt x="320637" y="66996"/>
                      </a:cubicBezTo>
                      <a:lnTo>
                        <a:pt x="325423" y="66996"/>
                      </a:lnTo>
                      <a:lnTo>
                        <a:pt x="325423" y="71781"/>
                      </a:lnTo>
                      <a:cubicBezTo>
                        <a:pt x="325423" y="76567"/>
                        <a:pt x="325423" y="445044"/>
                        <a:pt x="473770" y="894873"/>
                      </a:cubicBezTo>
                      <a:lnTo>
                        <a:pt x="473770" y="899658"/>
                      </a:lnTo>
                      <a:lnTo>
                        <a:pt x="468985" y="899658"/>
                      </a:lnTo>
                      <a:cubicBezTo>
                        <a:pt x="468985" y="904444"/>
                        <a:pt x="387633" y="918800"/>
                        <a:pt x="306281" y="918800"/>
                      </a:cubicBezTo>
                      <a:close/>
                      <a:moveTo>
                        <a:pt x="57439" y="14356"/>
                      </a:moveTo>
                      <a:cubicBezTo>
                        <a:pt x="9585" y="133992"/>
                        <a:pt x="-4771" y="325408"/>
                        <a:pt x="19156" y="526396"/>
                      </a:cubicBezTo>
                      <a:cubicBezTo>
                        <a:pt x="38298" y="708241"/>
                        <a:pt x="86152" y="851804"/>
                        <a:pt x="129221" y="875731"/>
                      </a:cubicBezTo>
                      <a:cubicBezTo>
                        <a:pt x="167504" y="894873"/>
                        <a:pt x="229714" y="904444"/>
                        <a:pt x="306281" y="904444"/>
                      </a:cubicBezTo>
                      <a:cubicBezTo>
                        <a:pt x="378062" y="904444"/>
                        <a:pt x="445058" y="894873"/>
                        <a:pt x="464200" y="894873"/>
                      </a:cubicBezTo>
                      <a:cubicBezTo>
                        <a:pt x="325423" y="473756"/>
                        <a:pt x="315852" y="119635"/>
                        <a:pt x="315852" y="81352"/>
                      </a:cubicBezTo>
                      <a:cubicBezTo>
                        <a:pt x="153148" y="57425"/>
                        <a:pt x="76581" y="23927"/>
                        <a:pt x="57439" y="14356"/>
                      </a:cubicBezTo>
                      <a:close/>
                    </a:path>
                  </a:pathLst>
                </a:custGeom>
                <a:solidFill>
                  <a:srgbClr val="EA9600"/>
                </a:solidFill>
                <a:ln w="47824" cap="flat">
                  <a:noFill/>
                  <a:prstDash val="solid"/>
                  <a:miter/>
                </a:ln>
              </p:spPr>
              <p:txBody>
                <a:bodyPr rtlCol="0" anchor="ctr"/>
                <a:lstStyle/>
                <a:p>
                  <a:endParaRPr lang="en-US"/>
                </a:p>
              </p:txBody>
            </p:sp>
          </p:grpSp>
          <p:sp>
            <p:nvSpPr>
              <p:cNvPr id="66" name="Freeform: Shape 65">
                <a:extLst>
                  <a:ext uri="{FF2B5EF4-FFF2-40B4-BE49-F238E27FC236}">
                    <a16:creationId xmlns:a16="http://schemas.microsoft.com/office/drawing/2014/main" xmlns="" id="{B0E594EC-BBC1-48B0-AEE8-E4396645D4D3}"/>
                  </a:ext>
                </a:extLst>
              </p:cNvPr>
              <p:cNvSpPr/>
              <p:nvPr/>
            </p:nvSpPr>
            <p:spPr>
              <a:xfrm>
                <a:off x="8737239" y="7831987"/>
                <a:ext cx="138777" cy="861374"/>
              </a:xfrm>
              <a:custGeom>
                <a:avLst/>
                <a:gdLst>
                  <a:gd name="connsiteX0" fmla="*/ 14356 w 138777"/>
                  <a:gd name="connsiteY0" fmla="*/ 0 h 861374"/>
                  <a:gd name="connsiteX1" fmla="*/ 14356 w 138777"/>
                  <a:gd name="connsiteY1" fmla="*/ 9571 h 861374"/>
                  <a:gd name="connsiteX2" fmla="*/ 14356 w 138777"/>
                  <a:gd name="connsiteY2" fmla="*/ 38283 h 861374"/>
                  <a:gd name="connsiteX3" fmla="*/ 14356 w 138777"/>
                  <a:gd name="connsiteY3" fmla="*/ 81352 h 861374"/>
                  <a:gd name="connsiteX4" fmla="*/ 19142 w 138777"/>
                  <a:gd name="connsiteY4" fmla="*/ 138777 h 861374"/>
                  <a:gd name="connsiteX5" fmla="*/ 23927 w 138777"/>
                  <a:gd name="connsiteY5" fmla="*/ 205773 h 861374"/>
                  <a:gd name="connsiteX6" fmla="*/ 28712 w 138777"/>
                  <a:gd name="connsiteY6" fmla="*/ 277554 h 861374"/>
                  <a:gd name="connsiteX7" fmla="*/ 33498 w 138777"/>
                  <a:gd name="connsiteY7" fmla="*/ 315837 h 861374"/>
                  <a:gd name="connsiteX8" fmla="*/ 38283 w 138777"/>
                  <a:gd name="connsiteY8" fmla="*/ 354121 h 861374"/>
                  <a:gd name="connsiteX9" fmla="*/ 47854 w 138777"/>
                  <a:gd name="connsiteY9" fmla="*/ 435473 h 861374"/>
                  <a:gd name="connsiteX10" fmla="*/ 62211 w 138777"/>
                  <a:gd name="connsiteY10" fmla="*/ 516825 h 861374"/>
                  <a:gd name="connsiteX11" fmla="*/ 76567 w 138777"/>
                  <a:gd name="connsiteY11" fmla="*/ 593392 h 861374"/>
                  <a:gd name="connsiteX12" fmla="*/ 86138 w 138777"/>
                  <a:gd name="connsiteY12" fmla="*/ 631675 h 861374"/>
                  <a:gd name="connsiteX13" fmla="*/ 90923 w 138777"/>
                  <a:gd name="connsiteY13" fmla="*/ 665173 h 861374"/>
                  <a:gd name="connsiteX14" fmla="*/ 105279 w 138777"/>
                  <a:gd name="connsiteY14" fmla="*/ 727383 h 861374"/>
                  <a:gd name="connsiteX15" fmla="*/ 119635 w 138777"/>
                  <a:gd name="connsiteY15" fmla="*/ 780023 h 861374"/>
                  <a:gd name="connsiteX16" fmla="*/ 129206 w 138777"/>
                  <a:gd name="connsiteY16" fmla="*/ 823092 h 861374"/>
                  <a:gd name="connsiteX17" fmla="*/ 138777 w 138777"/>
                  <a:gd name="connsiteY17" fmla="*/ 861375 h 861374"/>
                  <a:gd name="connsiteX18" fmla="*/ 124421 w 138777"/>
                  <a:gd name="connsiteY18" fmla="*/ 827877 h 861374"/>
                  <a:gd name="connsiteX19" fmla="*/ 110065 w 138777"/>
                  <a:gd name="connsiteY19" fmla="*/ 789593 h 861374"/>
                  <a:gd name="connsiteX20" fmla="*/ 90923 w 138777"/>
                  <a:gd name="connsiteY20" fmla="*/ 736954 h 861374"/>
                  <a:gd name="connsiteX21" fmla="*/ 81352 w 138777"/>
                  <a:gd name="connsiteY21" fmla="*/ 708242 h 861374"/>
                  <a:gd name="connsiteX22" fmla="*/ 71781 w 138777"/>
                  <a:gd name="connsiteY22" fmla="*/ 674744 h 861374"/>
                  <a:gd name="connsiteX23" fmla="*/ 52640 w 138777"/>
                  <a:gd name="connsiteY23" fmla="*/ 602963 h 861374"/>
                  <a:gd name="connsiteX24" fmla="*/ 43069 w 138777"/>
                  <a:gd name="connsiteY24" fmla="*/ 564679 h 861374"/>
                  <a:gd name="connsiteX25" fmla="*/ 33498 w 138777"/>
                  <a:gd name="connsiteY25" fmla="*/ 526396 h 861374"/>
                  <a:gd name="connsiteX26" fmla="*/ 19142 w 138777"/>
                  <a:gd name="connsiteY26" fmla="*/ 445044 h 861374"/>
                  <a:gd name="connsiteX27" fmla="*/ 9571 w 138777"/>
                  <a:gd name="connsiteY27" fmla="*/ 363692 h 861374"/>
                  <a:gd name="connsiteX28" fmla="*/ 4785 w 138777"/>
                  <a:gd name="connsiteY28" fmla="*/ 287125 h 861374"/>
                  <a:gd name="connsiteX29" fmla="*/ 0 w 138777"/>
                  <a:gd name="connsiteY29" fmla="*/ 215344 h 861374"/>
                  <a:gd name="connsiteX30" fmla="*/ 0 w 138777"/>
                  <a:gd name="connsiteY30" fmla="*/ 148348 h 861374"/>
                  <a:gd name="connsiteX31" fmla="*/ 0 w 138777"/>
                  <a:gd name="connsiteY31" fmla="*/ 119635 h 861374"/>
                  <a:gd name="connsiteX32" fmla="*/ 0 w 138777"/>
                  <a:gd name="connsiteY32" fmla="*/ 95708 h 861374"/>
                  <a:gd name="connsiteX33" fmla="*/ 4785 w 138777"/>
                  <a:gd name="connsiteY33" fmla="*/ 52640 h 861374"/>
                  <a:gd name="connsiteX34" fmla="*/ 14356 w 138777"/>
                  <a:gd name="connsiteY34" fmla="*/ 0 h 861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8777" h="861374">
                    <a:moveTo>
                      <a:pt x="14356" y="0"/>
                    </a:moveTo>
                    <a:cubicBezTo>
                      <a:pt x="14356" y="0"/>
                      <a:pt x="14356" y="4785"/>
                      <a:pt x="14356" y="9571"/>
                    </a:cubicBezTo>
                    <a:cubicBezTo>
                      <a:pt x="14356" y="14356"/>
                      <a:pt x="14356" y="23927"/>
                      <a:pt x="14356" y="38283"/>
                    </a:cubicBezTo>
                    <a:cubicBezTo>
                      <a:pt x="14356" y="47854"/>
                      <a:pt x="14356" y="62210"/>
                      <a:pt x="14356" y="81352"/>
                    </a:cubicBezTo>
                    <a:cubicBezTo>
                      <a:pt x="14356" y="95708"/>
                      <a:pt x="14356" y="114850"/>
                      <a:pt x="19142" y="138777"/>
                    </a:cubicBezTo>
                    <a:cubicBezTo>
                      <a:pt x="19142" y="157919"/>
                      <a:pt x="23927" y="181846"/>
                      <a:pt x="23927" y="205773"/>
                    </a:cubicBezTo>
                    <a:cubicBezTo>
                      <a:pt x="23927" y="229700"/>
                      <a:pt x="28712" y="253627"/>
                      <a:pt x="28712" y="277554"/>
                    </a:cubicBezTo>
                    <a:cubicBezTo>
                      <a:pt x="28712" y="291910"/>
                      <a:pt x="33498" y="301481"/>
                      <a:pt x="33498" y="315837"/>
                    </a:cubicBezTo>
                    <a:cubicBezTo>
                      <a:pt x="33498" y="330194"/>
                      <a:pt x="38283" y="339764"/>
                      <a:pt x="38283" y="354121"/>
                    </a:cubicBezTo>
                    <a:cubicBezTo>
                      <a:pt x="43069" y="378048"/>
                      <a:pt x="43069" y="406760"/>
                      <a:pt x="47854" y="435473"/>
                    </a:cubicBezTo>
                    <a:cubicBezTo>
                      <a:pt x="52640" y="464185"/>
                      <a:pt x="57425" y="488112"/>
                      <a:pt x="62211" y="516825"/>
                    </a:cubicBezTo>
                    <a:cubicBezTo>
                      <a:pt x="66996" y="540752"/>
                      <a:pt x="71781" y="569464"/>
                      <a:pt x="76567" y="593392"/>
                    </a:cubicBezTo>
                    <a:cubicBezTo>
                      <a:pt x="76567" y="607748"/>
                      <a:pt x="81352" y="617319"/>
                      <a:pt x="86138" y="631675"/>
                    </a:cubicBezTo>
                    <a:cubicBezTo>
                      <a:pt x="90923" y="641246"/>
                      <a:pt x="90923" y="655602"/>
                      <a:pt x="90923" y="665173"/>
                    </a:cubicBezTo>
                    <a:cubicBezTo>
                      <a:pt x="95708" y="689100"/>
                      <a:pt x="100494" y="708242"/>
                      <a:pt x="105279" y="727383"/>
                    </a:cubicBezTo>
                    <a:cubicBezTo>
                      <a:pt x="110065" y="746525"/>
                      <a:pt x="114850" y="765666"/>
                      <a:pt x="119635" y="780023"/>
                    </a:cubicBezTo>
                    <a:cubicBezTo>
                      <a:pt x="124421" y="794379"/>
                      <a:pt x="129206" y="808735"/>
                      <a:pt x="129206" y="823092"/>
                    </a:cubicBezTo>
                    <a:cubicBezTo>
                      <a:pt x="133992" y="847019"/>
                      <a:pt x="138777" y="861375"/>
                      <a:pt x="138777" y="861375"/>
                    </a:cubicBezTo>
                    <a:cubicBezTo>
                      <a:pt x="138777" y="861375"/>
                      <a:pt x="133992" y="847019"/>
                      <a:pt x="124421" y="827877"/>
                    </a:cubicBezTo>
                    <a:cubicBezTo>
                      <a:pt x="119635" y="818306"/>
                      <a:pt x="114850" y="803950"/>
                      <a:pt x="110065" y="789593"/>
                    </a:cubicBezTo>
                    <a:cubicBezTo>
                      <a:pt x="105279" y="775237"/>
                      <a:pt x="100494" y="756096"/>
                      <a:pt x="90923" y="736954"/>
                    </a:cubicBezTo>
                    <a:cubicBezTo>
                      <a:pt x="86138" y="727383"/>
                      <a:pt x="86138" y="717812"/>
                      <a:pt x="81352" y="708242"/>
                    </a:cubicBezTo>
                    <a:cubicBezTo>
                      <a:pt x="76567" y="698671"/>
                      <a:pt x="76567" y="689100"/>
                      <a:pt x="71781" y="674744"/>
                    </a:cubicBezTo>
                    <a:cubicBezTo>
                      <a:pt x="66996" y="650817"/>
                      <a:pt x="57425" y="626890"/>
                      <a:pt x="52640" y="602963"/>
                    </a:cubicBezTo>
                    <a:cubicBezTo>
                      <a:pt x="47854" y="588606"/>
                      <a:pt x="47854" y="579035"/>
                      <a:pt x="43069" y="564679"/>
                    </a:cubicBezTo>
                    <a:cubicBezTo>
                      <a:pt x="38283" y="550323"/>
                      <a:pt x="38283" y="540752"/>
                      <a:pt x="33498" y="526396"/>
                    </a:cubicBezTo>
                    <a:cubicBezTo>
                      <a:pt x="28712" y="497683"/>
                      <a:pt x="23927" y="473756"/>
                      <a:pt x="19142" y="445044"/>
                    </a:cubicBezTo>
                    <a:cubicBezTo>
                      <a:pt x="14356" y="416331"/>
                      <a:pt x="9571" y="392404"/>
                      <a:pt x="9571" y="363692"/>
                    </a:cubicBezTo>
                    <a:cubicBezTo>
                      <a:pt x="4785" y="334979"/>
                      <a:pt x="4785" y="311052"/>
                      <a:pt x="4785" y="287125"/>
                    </a:cubicBezTo>
                    <a:cubicBezTo>
                      <a:pt x="4785" y="263198"/>
                      <a:pt x="4785" y="239271"/>
                      <a:pt x="0" y="215344"/>
                    </a:cubicBezTo>
                    <a:cubicBezTo>
                      <a:pt x="0" y="191417"/>
                      <a:pt x="0" y="172275"/>
                      <a:pt x="0" y="148348"/>
                    </a:cubicBezTo>
                    <a:cubicBezTo>
                      <a:pt x="0" y="138777"/>
                      <a:pt x="0" y="129206"/>
                      <a:pt x="0" y="119635"/>
                    </a:cubicBezTo>
                    <a:cubicBezTo>
                      <a:pt x="0" y="110065"/>
                      <a:pt x="0" y="100494"/>
                      <a:pt x="0" y="95708"/>
                    </a:cubicBezTo>
                    <a:cubicBezTo>
                      <a:pt x="0" y="81352"/>
                      <a:pt x="0" y="66996"/>
                      <a:pt x="4785" y="52640"/>
                    </a:cubicBezTo>
                    <a:cubicBezTo>
                      <a:pt x="14356" y="14356"/>
                      <a:pt x="14356" y="0"/>
                      <a:pt x="14356" y="0"/>
                    </a:cubicBezTo>
                    <a:close/>
                  </a:path>
                </a:pathLst>
              </a:custGeom>
              <a:solidFill>
                <a:srgbClr val="EA9600"/>
              </a:solidFill>
              <a:ln w="47824"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xmlns="" id="{2C76CE42-5138-41F0-8B68-C1B815D71FE1}"/>
                  </a:ext>
                </a:extLst>
              </p:cNvPr>
              <p:cNvSpPr/>
              <p:nvPr/>
            </p:nvSpPr>
            <p:spPr>
              <a:xfrm>
                <a:off x="8617604" y="7803274"/>
                <a:ext cx="124420" cy="885301"/>
              </a:xfrm>
              <a:custGeom>
                <a:avLst/>
                <a:gdLst>
                  <a:gd name="connsiteX0" fmla="*/ 19142 w 124420"/>
                  <a:gd name="connsiteY0" fmla="*/ 0 h 885301"/>
                  <a:gd name="connsiteX1" fmla="*/ 19142 w 124420"/>
                  <a:gd name="connsiteY1" fmla="*/ 9571 h 885301"/>
                  <a:gd name="connsiteX2" fmla="*/ 19142 w 124420"/>
                  <a:gd name="connsiteY2" fmla="*/ 38283 h 885301"/>
                  <a:gd name="connsiteX3" fmla="*/ 19142 w 124420"/>
                  <a:gd name="connsiteY3" fmla="*/ 138777 h 885301"/>
                  <a:gd name="connsiteX4" fmla="*/ 19142 w 124420"/>
                  <a:gd name="connsiteY4" fmla="*/ 205773 h 885301"/>
                  <a:gd name="connsiteX5" fmla="*/ 23927 w 124420"/>
                  <a:gd name="connsiteY5" fmla="*/ 282340 h 885301"/>
                  <a:gd name="connsiteX6" fmla="*/ 28712 w 124420"/>
                  <a:gd name="connsiteY6" fmla="*/ 363692 h 885301"/>
                  <a:gd name="connsiteX7" fmla="*/ 33498 w 124420"/>
                  <a:gd name="connsiteY7" fmla="*/ 406760 h 885301"/>
                  <a:gd name="connsiteX8" fmla="*/ 38283 w 124420"/>
                  <a:gd name="connsiteY8" fmla="*/ 449829 h 885301"/>
                  <a:gd name="connsiteX9" fmla="*/ 43069 w 124420"/>
                  <a:gd name="connsiteY9" fmla="*/ 492898 h 885301"/>
                  <a:gd name="connsiteX10" fmla="*/ 47854 w 124420"/>
                  <a:gd name="connsiteY10" fmla="*/ 531181 h 885301"/>
                  <a:gd name="connsiteX11" fmla="*/ 62211 w 124420"/>
                  <a:gd name="connsiteY11" fmla="*/ 607748 h 885301"/>
                  <a:gd name="connsiteX12" fmla="*/ 76567 w 124420"/>
                  <a:gd name="connsiteY12" fmla="*/ 679529 h 885301"/>
                  <a:gd name="connsiteX13" fmla="*/ 81352 w 124420"/>
                  <a:gd name="connsiteY13" fmla="*/ 713027 h 885301"/>
                  <a:gd name="connsiteX14" fmla="*/ 90923 w 124420"/>
                  <a:gd name="connsiteY14" fmla="*/ 746525 h 885301"/>
                  <a:gd name="connsiteX15" fmla="*/ 105279 w 124420"/>
                  <a:gd name="connsiteY15" fmla="*/ 803950 h 885301"/>
                  <a:gd name="connsiteX16" fmla="*/ 114850 w 124420"/>
                  <a:gd name="connsiteY16" fmla="*/ 847019 h 885301"/>
                  <a:gd name="connsiteX17" fmla="*/ 124421 w 124420"/>
                  <a:gd name="connsiteY17" fmla="*/ 885302 h 885301"/>
                  <a:gd name="connsiteX18" fmla="*/ 110065 w 124420"/>
                  <a:gd name="connsiteY18" fmla="*/ 851804 h 885301"/>
                  <a:gd name="connsiteX19" fmla="*/ 95708 w 124420"/>
                  <a:gd name="connsiteY19" fmla="*/ 808735 h 885301"/>
                  <a:gd name="connsiteX20" fmla="*/ 76567 w 124420"/>
                  <a:gd name="connsiteY20" fmla="*/ 756096 h 885301"/>
                  <a:gd name="connsiteX21" fmla="*/ 66996 w 124420"/>
                  <a:gd name="connsiteY21" fmla="*/ 727383 h 885301"/>
                  <a:gd name="connsiteX22" fmla="*/ 57425 w 124420"/>
                  <a:gd name="connsiteY22" fmla="*/ 693885 h 885301"/>
                  <a:gd name="connsiteX23" fmla="*/ 38283 w 124420"/>
                  <a:gd name="connsiteY23" fmla="*/ 622104 h 885301"/>
                  <a:gd name="connsiteX24" fmla="*/ 23927 w 124420"/>
                  <a:gd name="connsiteY24" fmla="*/ 540752 h 885301"/>
                  <a:gd name="connsiteX25" fmla="*/ 19142 w 124420"/>
                  <a:gd name="connsiteY25" fmla="*/ 497683 h 885301"/>
                  <a:gd name="connsiteX26" fmla="*/ 14356 w 124420"/>
                  <a:gd name="connsiteY26" fmla="*/ 454615 h 885301"/>
                  <a:gd name="connsiteX27" fmla="*/ 9571 w 124420"/>
                  <a:gd name="connsiteY27" fmla="*/ 411546 h 885301"/>
                  <a:gd name="connsiteX28" fmla="*/ 4785 w 124420"/>
                  <a:gd name="connsiteY28" fmla="*/ 368477 h 885301"/>
                  <a:gd name="connsiteX29" fmla="*/ 0 w 124420"/>
                  <a:gd name="connsiteY29" fmla="*/ 287125 h 885301"/>
                  <a:gd name="connsiteX30" fmla="*/ 0 w 124420"/>
                  <a:gd name="connsiteY30" fmla="*/ 210558 h 885301"/>
                  <a:gd name="connsiteX31" fmla="*/ 4785 w 124420"/>
                  <a:gd name="connsiteY31" fmla="*/ 143562 h 885301"/>
                  <a:gd name="connsiteX32" fmla="*/ 9571 w 124420"/>
                  <a:gd name="connsiteY32" fmla="*/ 86138 h 885301"/>
                  <a:gd name="connsiteX33" fmla="*/ 14356 w 124420"/>
                  <a:gd name="connsiteY33" fmla="*/ 43069 h 885301"/>
                  <a:gd name="connsiteX34" fmla="*/ 19142 w 124420"/>
                  <a:gd name="connsiteY34" fmla="*/ 14356 h 885301"/>
                  <a:gd name="connsiteX35" fmla="*/ 19142 w 124420"/>
                  <a:gd name="connsiteY35" fmla="*/ 0 h 88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4420" h="885301">
                    <a:moveTo>
                      <a:pt x="19142" y="0"/>
                    </a:moveTo>
                    <a:cubicBezTo>
                      <a:pt x="19142" y="0"/>
                      <a:pt x="19142" y="4786"/>
                      <a:pt x="19142" y="9571"/>
                    </a:cubicBezTo>
                    <a:cubicBezTo>
                      <a:pt x="19142" y="14356"/>
                      <a:pt x="19142" y="23927"/>
                      <a:pt x="19142" y="38283"/>
                    </a:cubicBezTo>
                    <a:cubicBezTo>
                      <a:pt x="19142" y="62211"/>
                      <a:pt x="19142" y="95708"/>
                      <a:pt x="19142" y="138777"/>
                    </a:cubicBezTo>
                    <a:cubicBezTo>
                      <a:pt x="19142" y="157919"/>
                      <a:pt x="19142" y="181846"/>
                      <a:pt x="19142" y="205773"/>
                    </a:cubicBezTo>
                    <a:cubicBezTo>
                      <a:pt x="19142" y="229700"/>
                      <a:pt x="23927" y="253627"/>
                      <a:pt x="23927" y="282340"/>
                    </a:cubicBezTo>
                    <a:cubicBezTo>
                      <a:pt x="23927" y="306267"/>
                      <a:pt x="28712" y="334979"/>
                      <a:pt x="28712" y="363692"/>
                    </a:cubicBezTo>
                    <a:cubicBezTo>
                      <a:pt x="28712" y="378048"/>
                      <a:pt x="33498" y="392404"/>
                      <a:pt x="33498" y="406760"/>
                    </a:cubicBezTo>
                    <a:cubicBezTo>
                      <a:pt x="33498" y="421117"/>
                      <a:pt x="38283" y="435473"/>
                      <a:pt x="38283" y="449829"/>
                    </a:cubicBezTo>
                    <a:cubicBezTo>
                      <a:pt x="38283" y="464185"/>
                      <a:pt x="43069" y="478542"/>
                      <a:pt x="43069" y="492898"/>
                    </a:cubicBezTo>
                    <a:cubicBezTo>
                      <a:pt x="43069" y="507254"/>
                      <a:pt x="47854" y="521610"/>
                      <a:pt x="47854" y="531181"/>
                    </a:cubicBezTo>
                    <a:cubicBezTo>
                      <a:pt x="52640" y="559894"/>
                      <a:pt x="57425" y="583821"/>
                      <a:pt x="62211" y="607748"/>
                    </a:cubicBezTo>
                    <a:cubicBezTo>
                      <a:pt x="66996" y="631675"/>
                      <a:pt x="71781" y="655602"/>
                      <a:pt x="76567" y="679529"/>
                    </a:cubicBezTo>
                    <a:cubicBezTo>
                      <a:pt x="76567" y="689100"/>
                      <a:pt x="81352" y="703456"/>
                      <a:pt x="81352" y="713027"/>
                    </a:cubicBezTo>
                    <a:cubicBezTo>
                      <a:pt x="86138" y="722598"/>
                      <a:pt x="86138" y="732169"/>
                      <a:pt x="90923" y="746525"/>
                    </a:cubicBezTo>
                    <a:cubicBezTo>
                      <a:pt x="95708" y="765667"/>
                      <a:pt x="100494" y="784808"/>
                      <a:pt x="105279" y="803950"/>
                    </a:cubicBezTo>
                    <a:cubicBezTo>
                      <a:pt x="110065" y="818306"/>
                      <a:pt x="114850" y="832662"/>
                      <a:pt x="114850" y="847019"/>
                    </a:cubicBezTo>
                    <a:cubicBezTo>
                      <a:pt x="119635" y="870946"/>
                      <a:pt x="124421" y="885302"/>
                      <a:pt x="124421" y="885302"/>
                    </a:cubicBezTo>
                    <a:cubicBezTo>
                      <a:pt x="124421" y="885302"/>
                      <a:pt x="119635" y="870946"/>
                      <a:pt x="110065" y="851804"/>
                    </a:cubicBezTo>
                    <a:cubicBezTo>
                      <a:pt x="105279" y="842233"/>
                      <a:pt x="100494" y="827877"/>
                      <a:pt x="95708" y="808735"/>
                    </a:cubicBezTo>
                    <a:cubicBezTo>
                      <a:pt x="90923" y="794379"/>
                      <a:pt x="86138" y="775238"/>
                      <a:pt x="76567" y="756096"/>
                    </a:cubicBezTo>
                    <a:cubicBezTo>
                      <a:pt x="71781" y="746525"/>
                      <a:pt x="71781" y="736954"/>
                      <a:pt x="66996" y="727383"/>
                    </a:cubicBezTo>
                    <a:cubicBezTo>
                      <a:pt x="62211" y="717812"/>
                      <a:pt x="62211" y="703456"/>
                      <a:pt x="57425" y="693885"/>
                    </a:cubicBezTo>
                    <a:cubicBezTo>
                      <a:pt x="52640" y="669958"/>
                      <a:pt x="43069" y="646031"/>
                      <a:pt x="38283" y="622104"/>
                    </a:cubicBezTo>
                    <a:cubicBezTo>
                      <a:pt x="33498" y="598177"/>
                      <a:pt x="28712" y="569465"/>
                      <a:pt x="23927" y="540752"/>
                    </a:cubicBezTo>
                    <a:cubicBezTo>
                      <a:pt x="23927" y="526396"/>
                      <a:pt x="19142" y="512040"/>
                      <a:pt x="19142" y="497683"/>
                    </a:cubicBezTo>
                    <a:cubicBezTo>
                      <a:pt x="19142" y="483327"/>
                      <a:pt x="14356" y="468971"/>
                      <a:pt x="14356" y="454615"/>
                    </a:cubicBezTo>
                    <a:cubicBezTo>
                      <a:pt x="14356" y="440258"/>
                      <a:pt x="9571" y="425902"/>
                      <a:pt x="9571" y="411546"/>
                    </a:cubicBezTo>
                    <a:cubicBezTo>
                      <a:pt x="9571" y="397190"/>
                      <a:pt x="9571" y="382833"/>
                      <a:pt x="4785" y="368477"/>
                    </a:cubicBezTo>
                    <a:cubicBezTo>
                      <a:pt x="0" y="339765"/>
                      <a:pt x="0" y="315838"/>
                      <a:pt x="0" y="287125"/>
                    </a:cubicBezTo>
                    <a:cubicBezTo>
                      <a:pt x="0" y="263198"/>
                      <a:pt x="0" y="234485"/>
                      <a:pt x="0" y="210558"/>
                    </a:cubicBezTo>
                    <a:cubicBezTo>
                      <a:pt x="0" y="186631"/>
                      <a:pt x="0" y="162704"/>
                      <a:pt x="4785" y="143562"/>
                    </a:cubicBezTo>
                    <a:cubicBezTo>
                      <a:pt x="4785" y="124421"/>
                      <a:pt x="9571" y="105279"/>
                      <a:pt x="9571" y="86138"/>
                    </a:cubicBezTo>
                    <a:cubicBezTo>
                      <a:pt x="9571" y="66996"/>
                      <a:pt x="14356" y="52640"/>
                      <a:pt x="14356" y="43069"/>
                    </a:cubicBezTo>
                    <a:cubicBezTo>
                      <a:pt x="14356" y="28713"/>
                      <a:pt x="19142" y="23927"/>
                      <a:pt x="19142" y="14356"/>
                    </a:cubicBezTo>
                    <a:cubicBezTo>
                      <a:pt x="19142" y="4786"/>
                      <a:pt x="19142" y="0"/>
                      <a:pt x="19142" y="0"/>
                    </a:cubicBezTo>
                    <a:close/>
                  </a:path>
                </a:pathLst>
              </a:custGeom>
              <a:solidFill>
                <a:srgbClr val="EA9600"/>
              </a:solidFill>
              <a:ln w="47824" cap="flat">
                <a:noFill/>
                <a:prstDash val="solid"/>
                <a:miter/>
              </a:ln>
            </p:spPr>
            <p:txBody>
              <a:bodyPr rtlCol="0" anchor="ctr"/>
              <a:lstStyle/>
              <a:p>
                <a:endParaRPr lang="en-US"/>
              </a:p>
            </p:txBody>
          </p:sp>
          <p:grpSp>
            <p:nvGrpSpPr>
              <p:cNvPr id="68" name="Graphic 3">
                <a:extLst>
                  <a:ext uri="{FF2B5EF4-FFF2-40B4-BE49-F238E27FC236}">
                    <a16:creationId xmlns:a16="http://schemas.microsoft.com/office/drawing/2014/main" xmlns="" id="{9243E116-FC79-4312-A11E-9002B0FF44DF}"/>
                  </a:ext>
                </a:extLst>
              </p:cNvPr>
              <p:cNvGrpSpPr/>
              <p:nvPr/>
            </p:nvGrpSpPr>
            <p:grpSpPr>
              <a:xfrm>
                <a:off x="8765951" y="7645355"/>
                <a:ext cx="813521" cy="1034415"/>
                <a:chOff x="8765951" y="7645355"/>
                <a:chExt cx="813521" cy="1034415"/>
              </a:xfrm>
            </p:grpSpPr>
            <p:sp>
              <p:nvSpPr>
                <p:cNvPr id="119" name="Freeform: Shape 118">
                  <a:extLst>
                    <a:ext uri="{FF2B5EF4-FFF2-40B4-BE49-F238E27FC236}">
                      <a16:creationId xmlns:a16="http://schemas.microsoft.com/office/drawing/2014/main" xmlns="" id="{417C7482-4591-46FE-A8E5-7208C5FFBA2D}"/>
                    </a:ext>
                  </a:extLst>
                </p:cNvPr>
                <p:cNvSpPr/>
                <p:nvPr/>
              </p:nvSpPr>
              <p:spPr>
                <a:xfrm>
                  <a:off x="8780308" y="7646887"/>
                  <a:ext cx="799164" cy="1032884"/>
                </a:xfrm>
                <a:custGeom>
                  <a:avLst/>
                  <a:gdLst>
                    <a:gd name="connsiteX0" fmla="*/ 0 w 799164"/>
                    <a:gd name="connsiteY0" fmla="*/ 36752 h 1032884"/>
                    <a:gd name="connsiteX1" fmla="*/ 43069 w 799164"/>
                    <a:gd name="connsiteY1" fmla="*/ 137246 h 1032884"/>
                    <a:gd name="connsiteX2" fmla="*/ 62210 w 799164"/>
                    <a:gd name="connsiteY2" fmla="*/ 405229 h 1032884"/>
                    <a:gd name="connsiteX3" fmla="*/ 167490 w 799164"/>
                    <a:gd name="connsiteY3" fmla="*/ 945981 h 1032884"/>
                    <a:gd name="connsiteX4" fmla="*/ 153133 w 799164"/>
                    <a:gd name="connsiteY4" fmla="*/ 1032119 h 1032884"/>
                    <a:gd name="connsiteX5" fmla="*/ 263198 w 799164"/>
                    <a:gd name="connsiteY5" fmla="*/ 1022548 h 1032884"/>
                    <a:gd name="connsiteX6" fmla="*/ 555108 w 799164"/>
                    <a:gd name="connsiteY6" fmla="*/ 960337 h 1032884"/>
                    <a:gd name="connsiteX7" fmla="*/ 799165 w 799164"/>
                    <a:gd name="connsiteY7" fmla="*/ 845487 h 1032884"/>
                    <a:gd name="connsiteX8" fmla="*/ 722598 w 799164"/>
                    <a:gd name="connsiteY8" fmla="*/ 457869 h 1032884"/>
                    <a:gd name="connsiteX9" fmla="*/ 708242 w 799164"/>
                    <a:gd name="connsiteY9" fmla="*/ 247310 h 1032884"/>
                    <a:gd name="connsiteX10" fmla="*/ 641246 w 799164"/>
                    <a:gd name="connsiteY10" fmla="*/ 8039 h 1032884"/>
                    <a:gd name="connsiteX11" fmla="*/ 0 w 799164"/>
                    <a:gd name="connsiteY11" fmla="*/ 36752 h 1032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99164" h="1032884">
                      <a:moveTo>
                        <a:pt x="0" y="36752"/>
                      </a:moveTo>
                      <a:cubicBezTo>
                        <a:pt x="0" y="36752"/>
                        <a:pt x="43069" y="65465"/>
                        <a:pt x="43069" y="137246"/>
                      </a:cubicBezTo>
                      <a:cubicBezTo>
                        <a:pt x="47854" y="209027"/>
                        <a:pt x="57425" y="333448"/>
                        <a:pt x="62210" y="405229"/>
                      </a:cubicBezTo>
                      <a:cubicBezTo>
                        <a:pt x="66996" y="477010"/>
                        <a:pt x="148348" y="874200"/>
                        <a:pt x="167490" y="945981"/>
                      </a:cubicBezTo>
                      <a:cubicBezTo>
                        <a:pt x="186631" y="1017762"/>
                        <a:pt x="186631" y="1022548"/>
                        <a:pt x="153133" y="1032119"/>
                      </a:cubicBezTo>
                      <a:cubicBezTo>
                        <a:pt x="153133" y="1032119"/>
                        <a:pt x="196202" y="1036904"/>
                        <a:pt x="263198" y="1022548"/>
                      </a:cubicBezTo>
                      <a:cubicBezTo>
                        <a:pt x="325408" y="1008192"/>
                        <a:pt x="421117" y="998620"/>
                        <a:pt x="555108" y="960337"/>
                      </a:cubicBezTo>
                      <a:cubicBezTo>
                        <a:pt x="684315" y="922054"/>
                        <a:pt x="799165" y="912483"/>
                        <a:pt x="799165" y="845487"/>
                      </a:cubicBezTo>
                      <a:cubicBezTo>
                        <a:pt x="799165" y="778491"/>
                        <a:pt x="751310" y="558362"/>
                        <a:pt x="722598" y="457869"/>
                      </a:cubicBezTo>
                      <a:cubicBezTo>
                        <a:pt x="693886" y="352589"/>
                        <a:pt x="713027" y="295164"/>
                        <a:pt x="708242" y="247310"/>
                      </a:cubicBezTo>
                      <a:cubicBezTo>
                        <a:pt x="703456" y="204241"/>
                        <a:pt x="684315" y="31967"/>
                        <a:pt x="641246" y="8039"/>
                      </a:cubicBezTo>
                      <a:cubicBezTo>
                        <a:pt x="593392" y="-20673"/>
                        <a:pt x="0" y="36752"/>
                        <a:pt x="0" y="36752"/>
                      </a:cubicBezTo>
                      <a:close/>
                    </a:path>
                  </a:pathLst>
                </a:custGeom>
                <a:solidFill>
                  <a:srgbClr val="FFD900"/>
                </a:solidFill>
                <a:ln w="47824"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xmlns="" id="{D073A2AA-6909-47F7-8D3F-AF9CA904689F}"/>
                    </a:ext>
                  </a:extLst>
                </p:cNvPr>
                <p:cNvSpPr/>
                <p:nvPr/>
              </p:nvSpPr>
              <p:spPr>
                <a:xfrm>
                  <a:off x="8765951" y="7645355"/>
                  <a:ext cx="813521" cy="1033649"/>
                </a:xfrm>
                <a:custGeom>
                  <a:avLst/>
                  <a:gdLst>
                    <a:gd name="connsiteX0" fmla="*/ 181846 w 813521"/>
                    <a:gd name="connsiteY0" fmla="*/ 1033650 h 1033649"/>
                    <a:gd name="connsiteX1" fmla="*/ 181846 w 813521"/>
                    <a:gd name="connsiteY1" fmla="*/ 1033650 h 1033649"/>
                    <a:gd name="connsiteX2" fmla="*/ 167490 w 813521"/>
                    <a:gd name="connsiteY2" fmla="*/ 1033650 h 1033649"/>
                    <a:gd name="connsiteX3" fmla="*/ 133992 w 813521"/>
                    <a:gd name="connsiteY3" fmla="*/ 1033650 h 1033649"/>
                    <a:gd name="connsiteX4" fmla="*/ 162704 w 813521"/>
                    <a:gd name="connsiteY4" fmla="*/ 1028865 h 1033649"/>
                    <a:gd name="connsiteX5" fmla="*/ 186631 w 813521"/>
                    <a:gd name="connsiteY5" fmla="*/ 1019294 h 1033649"/>
                    <a:gd name="connsiteX6" fmla="*/ 177061 w 813521"/>
                    <a:gd name="connsiteY6" fmla="*/ 952298 h 1033649"/>
                    <a:gd name="connsiteX7" fmla="*/ 71781 w 813521"/>
                    <a:gd name="connsiteY7" fmla="*/ 411546 h 1033649"/>
                    <a:gd name="connsiteX8" fmla="*/ 52640 w 813521"/>
                    <a:gd name="connsiteY8" fmla="*/ 143562 h 1033649"/>
                    <a:gd name="connsiteX9" fmla="*/ 9571 w 813521"/>
                    <a:gd name="connsiteY9" fmla="*/ 47854 h 1033649"/>
                    <a:gd name="connsiteX10" fmla="*/ 0 w 813521"/>
                    <a:gd name="connsiteY10" fmla="*/ 38283 h 1033649"/>
                    <a:gd name="connsiteX11" fmla="*/ 14356 w 813521"/>
                    <a:gd name="connsiteY11" fmla="*/ 38283 h 1033649"/>
                    <a:gd name="connsiteX12" fmla="*/ 583821 w 813521"/>
                    <a:gd name="connsiteY12" fmla="*/ 0 h 1033649"/>
                    <a:gd name="connsiteX13" fmla="*/ 655602 w 813521"/>
                    <a:gd name="connsiteY13" fmla="*/ 4786 h 1033649"/>
                    <a:gd name="connsiteX14" fmla="*/ 722598 w 813521"/>
                    <a:gd name="connsiteY14" fmla="*/ 229700 h 1033649"/>
                    <a:gd name="connsiteX15" fmla="*/ 722598 w 813521"/>
                    <a:gd name="connsiteY15" fmla="*/ 244056 h 1033649"/>
                    <a:gd name="connsiteX16" fmla="*/ 722598 w 813521"/>
                    <a:gd name="connsiteY16" fmla="*/ 296696 h 1033649"/>
                    <a:gd name="connsiteX17" fmla="*/ 736954 w 813521"/>
                    <a:gd name="connsiteY17" fmla="*/ 454615 h 1033649"/>
                    <a:gd name="connsiteX18" fmla="*/ 813521 w 813521"/>
                    <a:gd name="connsiteY18" fmla="*/ 847019 h 1033649"/>
                    <a:gd name="connsiteX19" fmla="*/ 641246 w 813521"/>
                    <a:gd name="connsiteY19" fmla="*/ 947512 h 1033649"/>
                    <a:gd name="connsiteX20" fmla="*/ 564679 w 813521"/>
                    <a:gd name="connsiteY20" fmla="*/ 966654 h 1033649"/>
                    <a:gd name="connsiteX21" fmla="*/ 330194 w 813521"/>
                    <a:gd name="connsiteY21" fmla="*/ 1019294 h 1033649"/>
                    <a:gd name="connsiteX22" fmla="*/ 272769 w 813521"/>
                    <a:gd name="connsiteY22" fmla="*/ 1028865 h 1033649"/>
                    <a:gd name="connsiteX23" fmla="*/ 181846 w 813521"/>
                    <a:gd name="connsiteY23" fmla="*/ 1033650 h 1033649"/>
                    <a:gd name="connsiteX24" fmla="*/ 23927 w 813521"/>
                    <a:gd name="connsiteY24" fmla="*/ 38283 h 1033649"/>
                    <a:gd name="connsiteX25" fmla="*/ 62211 w 813521"/>
                    <a:gd name="connsiteY25" fmla="*/ 133992 h 1033649"/>
                    <a:gd name="connsiteX26" fmla="*/ 81352 w 813521"/>
                    <a:gd name="connsiteY26" fmla="*/ 401975 h 1033649"/>
                    <a:gd name="connsiteX27" fmla="*/ 186631 w 813521"/>
                    <a:gd name="connsiteY27" fmla="*/ 942727 h 1033649"/>
                    <a:gd name="connsiteX28" fmla="*/ 196202 w 813521"/>
                    <a:gd name="connsiteY28" fmla="*/ 1019294 h 1033649"/>
                    <a:gd name="connsiteX29" fmla="*/ 191417 w 813521"/>
                    <a:gd name="connsiteY29" fmla="*/ 1024079 h 1033649"/>
                    <a:gd name="connsiteX30" fmla="*/ 272769 w 813521"/>
                    <a:gd name="connsiteY30" fmla="*/ 1014508 h 1033649"/>
                    <a:gd name="connsiteX31" fmla="*/ 330194 w 813521"/>
                    <a:gd name="connsiteY31" fmla="*/ 1004938 h 1033649"/>
                    <a:gd name="connsiteX32" fmla="*/ 564679 w 813521"/>
                    <a:gd name="connsiteY32" fmla="*/ 952298 h 1033649"/>
                    <a:gd name="connsiteX33" fmla="*/ 641246 w 813521"/>
                    <a:gd name="connsiteY33" fmla="*/ 933156 h 1033649"/>
                    <a:gd name="connsiteX34" fmla="*/ 803950 w 813521"/>
                    <a:gd name="connsiteY34" fmla="*/ 842233 h 1033649"/>
                    <a:gd name="connsiteX35" fmla="*/ 727384 w 813521"/>
                    <a:gd name="connsiteY35" fmla="*/ 454615 h 1033649"/>
                    <a:gd name="connsiteX36" fmla="*/ 713027 w 813521"/>
                    <a:gd name="connsiteY36" fmla="*/ 296696 h 1033649"/>
                    <a:gd name="connsiteX37" fmla="*/ 713027 w 813521"/>
                    <a:gd name="connsiteY37" fmla="*/ 244056 h 1033649"/>
                    <a:gd name="connsiteX38" fmla="*/ 713027 w 813521"/>
                    <a:gd name="connsiteY38" fmla="*/ 229700 h 1033649"/>
                    <a:gd name="connsiteX39" fmla="*/ 650817 w 813521"/>
                    <a:gd name="connsiteY39" fmla="*/ 9571 h 1033649"/>
                    <a:gd name="connsiteX40" fmla="*/ 583821 w 813521"/>
                    <a:gd name="connsiteY40" fmla="*/ 4786 h 1033649"/>
                    <a:gd name="connsiteX41" fmla="*/ 23927 w 813521"/>
                    <a:gd name="connsiteY41" fmla="*/ 38283 h 1033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13521" h="1033649">
                      <a:moveTo>
                        <a:pt x="181846" y="1033650"/>
                      </a:moveTo>
                      <a:lnTo>
                        <a:pt x="181846" y="1033650"/>
                      </a:lnTo>
                      <a:cubicBezTo>
                        <a:pt x="172275" y="1033650"/>
                        <a:pt x="167490" y="1033650"/>
                        <a:pt x="167490" y="1033650"/>
                      </a:cubicBezTo>
                      <a:lnTo>
                        <a:pt x="133992" y="1033650"/>
                      </a:lnTo>
                      <a:lnTo>
                        <a:pt x="162704" y="1028865"/>
                      </a:lnTo>
                      <a:cubicBezTo>
                        <a:pt x="177061" y="1024079"/>
                        <a:pt x="181846" y="1024079"/>
                        <a:pt x="186631" y="1019294"/>
                      </a:cubicBezTo>
                      <a:cubicBezTo>
                        <a:pt x="191417" y="1009723"/>
                        <a:pt x="186631" y="990581"/>
                        <a:pt x="177061" y="952298"/>
                      </a:cubicBezTo>
                      <a:cubicBezTo>
                        <a:pt x="157919" y="875731"/>
                        <a:pt x="76567" y="483327"/>
                        <a:pt x="71781" y="411546"/>
                      </a:cubicBezTo>
                      <a:cubicBezTo>
                        <a:pt x="66996" y="344550"/>
                        <a:pt x="57425" y="215344"/>
                        <a:pt x="52640" y="143562"/>
                      </a:cubicBezTo>
                      <a:cubicBezTo>
                        <a:pt x="47854" y="76567"/>
                        <a:pt x="9571" y="47854"/>
                        <a:pt x="9571" y="47854"/>
                      </a:cubicBezTo>
                      <a:lnTo>
                        <a:pt x="0" y="38283"/>
                      </a:lnTo>
                      <a:lnTo>
                        <a:pt x="14356" y="38283"/>
                      </a:lnTo>
                      <a:cubicBezTo>
                        <a:pt x="19142" y="38283"/>
                        <a:pt x="421117" y="0"/>
                        <a:pt x="583821" y="0"/>
                      </a:cubicBezTo>
                      <a:cubicBezTo>
                        <a:pt x="636461" y="0"/>
                        <a:pt x="650817" y="4786"/>
                        <a:pt x="655602" y="4786"/>
                      </a:cubicBezTo>
                      <a:cubicBezTo>
                        <a:pt x="693886" y="23927"/>
                        <a:pt x="708242" y="129206"/>
                        <a:pt x="722598" y="229700"/>
                      </a:cubicBezTo>
                      <a:cubicBezTo>
                        <a:pt x="722598" y="234485"/>
                        <a:pt x="722598" y="244056"/>
                        <a:pt x="722598" y="244056"/>
                      </a:cubicBezTo>
                      <a:cubicBezTo>
                        <a:pt x="722598" y="258413"/>
                        <a:pt x="722598" y="277554"/>
                        <a:pt x="722598" y="296696"/>
                      </a:cubicBezTo>
                      <a:cubicBezTo>
                        <a:pt x="722598" y="334979"/>
                        <a:pt x="717813" y="382833"/>
                        <a:pt x="736954" y="454615"/>
                      </a:cubicBezTo>
                      <a:cubicBezTo>
                        <a:pt x="765667" y="564679"/>
                        <a:pt x="813521" y="780023"/>
                        <a:pt x="813521" y="847019"/>
                      </a:cubicBezTo>
                      <a:cubicBezTo>
                        <a:pt x="813521" y="904444"/>
                        <a:pt x="736954" y="923585"/>
                        <a:pt x="641246" y="947512"/>
                      </a:cubicBezTo>
                      <a:cubicBezTo>
                        <a:pt x="617319" y="952298"/>
                        <a:pt x="593392" y="961869"/>
                        <a:pt x="564679" y="966654"/>
                      </a:cubicBezTo>
                      <a:cubicBezTo>
                        <a:pt x="468971" y="995367"/>
                        <a:pt x="387619" y="1009723"/>
                        <a:pt x="330194" y="1019294"/>
                      </a:cubicBezTo>
                      <a:cubicBezTo>
                        <a:pt x="311052" y="1024079"/>
                        <a:pt x="291910" y="1024079"/>
                        <a:pt x="272769" y="1028865"/>
                      </a:cubicBezTo>
                      <a:cubicBezTo>
                        <a:pt x="234486" y="1033650"/>
                        <a:pt x="200988" y="1033650"/>
                        <a:pt x="181846" y="1033650"/>
                      </a:cubicBezTo>
                      <a:close/>
                      <a:moveTo>
                        <a:pt x="23927" y="38283"/>
                      </a:moveTo>
                      <a:cubicBezTo>
                        <a:pt x="38283" y="52640"/>
                        <a:pt x="62211" y="81352"/>
                        <a:pt x="62211" y="133992"/>
                      </a:cubicBezTo>
                      <a:cubicBezTo>
                        <a:pt x="66996" y="205773"/>
                        <a:pt x="76567" y="334979"/>
                        <a:pt x="81352" y="401975"/>
                      </a:cubicBezTo>
                      <a:cubicBezTo>
                        <a:pt x="86138" y="473756"/>
                        <a:pt x="167490" y="866160"/>
                        <a:pt x="186631" y="942727"/>
                      </a:cubicBezTo>
                      <a:cubicBezTo>
                        <a:pt x="200988" y="985796"/>
                        <a:pt x="205773" y="1004938"/>
                        <a:pt x="196202" y="1019294"/>
                      </a:cubicBezTo>
                      <a:cubicBezTo>
                        <a:pt x="196202" y="1019294"/>
                        <a:pt x="191417" y="1024079"/>
                        <a:pt x="191417" y="1024079"/>
                      </a:cubicBezTo>
                      <a:cubicBezTo>
                        <a:pt x="210558" y="1024079"/>
                        <a:pt x="239271" y="1019294"/>
                        <a:pt x="272769" y="1014508"/>
                      </a:cubicBezTo>
                      <a:cubicBezTo>
                        <a:pt x="287125" y="1009723"/>
                        <a:pt x="306267" y="1009723"/>
                        <a:pt x="330194" y="1004938"/>
                      </a:cubicBezTo>
                      <a:cubicBezTo>
                        <a:pt x="387619" y="995367"/>
                        <a:pt x="468971" y="981010"/>
                        <a:pt x="564679" y="952298"/>
                      </a:cubicBezTo>
                      <a:cubicBezTo>
                        <a:pt x="593392" y="942727"/>
                        <a:pt x="617319" y="937942"/>
                        <a:pt x="641246" y="933156"/>
                      </a:cubicBezTo>
                      <a:cubicBezTo>
                        <a:pt x="732169" y="909229"/>
                        <a:pt x="803950" y="890088"/>
                        <a:pt x="803950" y="842233"/>
                      </a:cubicBezTo>
                      <a:cubicBezTo>
                        <a:pt x="803950" y="780023"/>
                        <a:pt x="760881" y="559894"/>
                        <a:pt x="727384" y="454615"/>
                      </a:cubicBezTo>
                      <a:cubicBezTo>
                        <a:pt x="708242" y="382833"/>
                        <a:pt x="708242" y="334979"/>
                        <a:pt x="713027" y="296696"/>
                      </a:cubicBezTo>
                      <a:cubicBezTo>
                        <a:pt x="713027" y="277554"/>
                        <a:pt x="713027" y="258413"/>
                        <a:pt x="713027" y="244056"/>
                      </a:cubicBezTo>
                      <a:cubicBezTo>
                        <a:pt x="713027" y="239271"/>
                        <a:pt x="713027" y="234485"/>
                        <a:pt x="713027" y="229700"/>
                      </a:cubicBezTo>
                      <a:cubicBezTo>
                        <a:pt x="708242" y="177060"/>
                        <a:pt x="689100" y="33498"/>
                        <a:pt x="650817" y="9571"/>
                      </a:cubicBezTo>
                      <a:cubicBezTo>
                        <a:pt x="646031" y="9571"/>
                        <a:pt x="631675" y="4786"/>
                        <a:pt x="583821" y="4786"/>
                      </a:cubicBezTo>
                      <a:cubicBezTo>
                        <a:pt x="435473" y="4786"/>
                        <a:pt x="90923" y="33498"/>
                        <a:pt x="23927" y="38283"/>
                      </a:cubicBezTo>
                      <a:close/>
                    </a:path>
                  </a:pathLst>
                </a:custGeom>
                <a:solidFill>
                  <a:srgbClr val="EA9600"/>
                </a:solidFill>
                <a:ln w="47824" cap="flat">
                  <a:noFill/>
                  <a:prstDash val="solid"/>
                  <a:miter/>
                </a:ln>
              </p:spPr>
              <p:txBody>
                <a:bodyPr rtlCol="0" anchor="ctr"/>
                <a:lstStyle/>
                <a:p>
                  <a:endParaRPr lang="en-US"/>
                </a:p>
              </p:txBody>
            </p:sp>
          </p:grpSp>
          <p:sp>
            <p:nvSpPr>
              <p:cNvPr id="69" name="Freeform: Shape 68">
                <a:extLst>
                  <a:ext uri="{FF2B5EF4-FFF2-40B4-BE49-F238E27FC236}">
                    <a16:creationId xmlns:a16="http://schemas.microsoft.com/office/drawing/2014/main" xmlns="" id="{4A9BBA62-12F3-486E-BFDB-41447734D870}"/>
                  </a:ext>
                </a:extLst>
              </p:cNvPr>
              <p:cNvSpPr/>
              <p:nvPr/>
            </p:nvSpPr>
            <p:spPr>
              <a:xfrm>
                <a:off x="8794664" y="7644309"/>
                <a:ext cx="799164" cy="1035462"/>
              </a:xfrm>
              <a:custGeom>
                <a:avLst/>
                <a:gdLst>
                  <a:gd name="connsiteX0" fmla="*/ 741740 w 799164"/>
                  <a:gd name="connsiteY0" fmla="*/ 848066 h 1035462"/>
                  <a:gd name="connsiteX1" fmla="*/ 593392 w 799164"/>
                  <a:gd name="connsiteY1" fmla="*/ 891134 h 1035462"/>
                  <a:gd name="connsiteX2" fmla="*/ 397190 w 799164"/>
                  <a:gd name="connsiteY2" fmla="*/ 934203 h 1035462"/>
                  <a:gd name="connsiteX3" fmla="*/ 234486 w 799164"/>
                  <a:gd name="connsiteY3" fmla="*/ 967701 h 1035462"/>
                  <a:gd name="connsiteX4" fmla="*/ 177061 w 799164"/>
                  <a:gd name="connsiteY4" fmla="*/ 924632 h 1035462"/>
                  <a:gd name="connsiteX5" fmla="*/ 76567 w 799164"/>
                  <a:gd name="connsiteY5" fmla="*/ 551370 h 1035462"/>
                  <a:gd name="connsiteX6" fmla="*/ 90923 w 799164"/>
                  <a:gd name="connsiteY6" fmla="*/ 465232 h 1035462"/>
                  <a:gd name="connsiteX7" fmla="*/ 167490 w 799164"/>
                  <a:gd name="connsiteY7" fmla="*/ 470018 h 1035462"/>
                  <a:gd name="connsiteX8" fmla="*/ 210558 w 799164"/>
                  <a:gd name="connsiteY8" fmla="*/ 575297 h 1035462"/>
                  <a:gd name="connsiteX9" fmla="*/ 272769 w 799164"/>
                  <a:gd name="connsiteY9" fmla="*/ 714074 h 1035462"/>
                  <a:gd name="connsiteX10" fmla="*/ 363692 w 799164"/>
                  <a:gd name="connsiteY10" fmla="*/ 642293 h 1035462"/>
                  <a:gd name="connsiteX11" fmla="*/ 349336 w 799164"/>
                  <a:gd name="connsiteY11" fmla="*/ 580082 h 1035462"/>
                  <a:gd name="connsiteX12" fmla="*/ 325409 w 799164"/>
                  <a:gd name="connsiteY12" fmla="*/ 474803 h 1035462"/>
                  <a:gd name="connsiteX13" fmla="*/ 378048 w 799164"/>
                  <a:gd name="connsiteY13" fmla="*/ 436520 h 1035462"/>
                  <a:gd name="connsiteX14" fmla="*/ 483327 w 799164"/>
                  <a:gd name="connsiteY14" fmla="*/ 412593 h 1035462"/>
                  <a:gd name="connsiteX15" fmla="*/ 564679 w 799164"/>
                  <a:gd name="connsiteY15" fmla="*/ 403022 h 1035462"/>
                  <a:gd name="connsiteX16" fmla="*/ 593392 w 799164"/>
                  <a:gd name="connsiteY16" fmla="*/ 484374 h 1035462"/>
                  <a:gd name="connsiteX17" fmla="*/ 626890 w 799164"/>
                  <a:gd name="connsiteY17" fmla="*/ 608795 h 1035462"/>
                  <a:gd name="connsiteX18" fmla="*/ 756096 w 799164"/>
                  <a:gd name="connsiteY18" fmla="*/ 618366 h 1035462"/>
                  <a:gd name="connsiteX19" fmla="*/ 717813 w 799164"/>
                  <a:gd name="connsiteY19" fmla="*/ 455661 h 1035462"/>
                  <a:gd name="connsiteX20" fmla="*/ 703457 w 799164"/>
                  <a:gd name="connsiteY20" fmla="*/ 245103 h 1035462"/>
                  <a:gd name="connsiteX21" fmla="*/ 636461 w 799164"/>
                  <a:gd name="connsiteY21" fmla="*/ 5832 h 1035462"/>
                  <a:gd name="connsiteX22" fmla="*/ 0 w 799164"/>
                  <a:gd name="connsiteY22" fmla="*/ 39330 h 1035462"/>
                  <a:gd name="connsiteX23" fmla="*/ 43069 w 799164"/>
                  <a:gd name="connsiteY23" fmla="*/ 139824 h 1035462"/>
                  <a:gd name="connsiteX24" fmla="*/ 62211 w 799164"/>
                  <a:gd name="connsiteY24" fmla="*/ 407807 h 1035462"/>
                  <a:gd name="connsiteX25" fmla="*/ 167490 w 799164"/>
                  <a:gd name="connsiteY25" fmla="*/ 948559 h 1035462"/>
                  <a:gd name="connsiteX26" fmla="*/ 153134 w 799164"/>
                  <a:gd name="connsiteY26" fmla="*/ 1034697 h 1035462"/>
                  <a:gd name="connsiteX27" fmla="*/ 263198 w 799164"/>
                  <a:gd name="connsiteY27" fmla="*/ 1025126 h 1035462"/>
                  <a:gd name="connsiteX28" fmla="*/ 555109 w 799164"/>
                  <a:gd name="connsiteY28" fmla="*/ 962916 h 1035462"/>
                  <a:gd name="connsiteX29" fmla="*/ 799165 w 799164"/>
                  <a:gd name="connsiteY29" fmla="*/ 848066 h 1035462"/>
                  <a:gd name="connsiteX30" fmla="*/ 794380 w 799164"/>
                  <a:gd name="connsiteY30" fmla="*/ 809782 h 1035462"/>
                  <a:gd name="connsiteX31" fmla="*/ 741740 w 799164"/>
                  <a:gd name="connsiteY31" fmla="*/ 848066 h 1035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99164" h="1035462">
                    <a:moveTo>
                      <a:pt x="741740" y="848066"/>
                    </a:moveTo>
                    <a:cubicBezTo>
                      <a:pt x="693886" y="871993"/>
                      <a:pt x="641246" y="876778"/>
                      <a:pt x="593392" y="891134"/>
                    </a:cubicBezTo>
                    <a:cubicBezTo>
                      <a:pt x="526396" y="905490"/>
                      <a:pt x="464186" y="919847"/>
                      <a:pt x="397190" y="934203"/>
                    </a:cubicBezTo>
                    <a:cubicBezTo>
                      <a:pt x="349336" y="943774"/>
                      <a:pt x="287125" y="967701"/>
                      <a:pt x="234486" y="967701"/>
                    </a:cubicBezTo>
                    <a:cubicBezTo>
                      <a:pt x="200988" y="967701"/>
                      <a:pt x="186631" y="953345"/>
                      <a:pt x="177061" y="924632"/>
                    </a:cubicBezTo>
                    <a:cubicBezTo>
                      <a:pt x="129206" y="804997"/>
                      <a:pt x="95708" y="675791"/>
                      <a:pt x="76567" y="551370"/>
                    </a:cubicBezTo>
                    <a:cubicBezTo>
                      <a:pt x="71781" y="527443"/>
                      <a:pt x="62211" y="479589"/>
                      <a:pt x="90923" y="465232"/>
                    </a:cubicBezTo>
                    <a:cubicBezTo>
                      <a:pt x="105279" y="455661"/>
                      <a:pt x="153134" y="460447"/>
                      <a:pt x="167490" y="470018"/>
                    </a:cubicBezTo>
                    <a:cubicBezTo>
                      <a:pt x="196202" y="489159"/>
                      <a:pt x="200988" y="541799"/>
                      <a:pt x="210558" y="575297"/>
                    </a:cubicBezTo>
                    <a:cubicBezTo>
                      <a:pt x="220130" y="613580"/>
                      <a:pt x="224915" y="714074"/>
                      <a:pt x="272769" y="714074"/>
                    </a:cubicBezTo>
                    <a:cubicBezTo>
                      <a:pt x="315838" y="714074"/>
                      <a:pt x="373263" y="699718"/>
                      <a:pt x="363692" y="642293"/>
                    </a:cubicBezTo>
                    <a:cubicBezTo>
                      <a:pt x="358906" y="623151"/>
                      <a:pt x="354121" y="599224"/>
                      <a:pt x="349336" y="580082"/>
                    </a:cubicBezTo>
                    <a:cubicBezTo>
                      <a:pt x="339765" y="546584"/>
                      <a:pt x="325409" y="508301"/>
                      <a:pt x="325409" y="474803"/>
                    </a:cubicBezTo>
                    <a:cubicBezTo>
                      <a:pt x="325409" y="446091"/>
                      <a:pt x="354121" y="441305"/>
                      <a:pt x="378048" y="436520"/>
                    </a:cubicBezTo>
                    <a:cubicBezTo>
                      <a:pt x="416332" y="431734"/>
                      <a:pt x="445044" y="426949"/>
                      <a:pt x="483327" y="412593"/>
                    </a:cubicBezTo>
                    <a:cubicBezTo>
                      <a:pt x="502469" y="407807"/>
                      <a:pt x="545538" y="383880"/>
                      <a:pt x="564679" y="403022"/>
                    </a:cubicBezTo>
                    <a:cubicBezTo>
                      <a:pt x="583821" y="422163"/>
                      <a:pt x="588607" y="460447"/>
                      <a:pt x="593392" y="484374"/>
                    </a:cubicBezTo>
                    <a:cubicBezTo>
                      <a:pt x="598177" y="527443"/>
                      <a:pt x="602963" y="570511"/>
                      <a:pt x="626890" y="608795"/>
                    </a:cubicBezTo>
                    <a:cubicBezTo>
                      <a:pt x="650817" y="647078"/>
                      <a:pt x="713027" y="637507"/>
                      <a:pt x="756096" y="618366"/>
                    </a:cubicBezTo>
                    <a:cubicBezTo>
                      <a:pt x="741740" y="556155"/>
                      <a:pt x="727384" y="493945"/>
                      <a:pt x="717813" y="455661"/>
                    </a:cubicBezTo>
                    <a:cubicBezTo>
                      <a:pt x="689100" y="350382"/>
                      <a:pt x="708242" y="292957"/>
                      <a:pt x="703457" y="245103"/>
                    </a:cubicBezTo>
                    <a:cubicBezTo>
                      <a:pt x="698671" y="202034"/>
                      <a:pt x="679530" y="29759"/>
                      <a:pt x="636461" y="5832"/>
                    </a:cubicBezTo>
                    <a:cubicBezTo>
                      <a:pt x="593392" y="-18095"/>
                      <a:pt x="0" y="39330"/>
                      <a:pt x="0" y="39330"/>
                    </a:cubicBezTo>
                    <a:cubicBezTo>
                      <a:pt x="0" y="39330"/>
                      <a:pt x="43069" y="68043"/>
                      <a:pt x="43069" y="139824"/>
                    </a:cubicBezTo>
                    <a:cubicBezTo>
                      <a:pt x="47854" y="211605"/>
                      <a:pt x="57425" y="336026"/>
                      <a:pt x="62211" y="407807"/>
                    </a:cubicBezTo>
                    <a:cubicBezTo>
                      <a:pt x="66996" y="479589"/>
                      <a:pt x="148348" y="876778"/>
                      <a:pt x="167490" y="948559"/>
                    </a:cubicBezTo>
                    <a:cubicBezTo>
                      <a:pt x="186631" y="1020340"/>
                      <a:pt x="186631" y="1025126"/>
                      <a:pt x="153134" y="1034697"/>
                    </a:cubicBezTo>
                    <a:cubicBezTo>
                      <a:pt x="153134" y="1034697"/>
                      <a:pt x="196202" y="1039482"/>
                      <a:pt x="263198" y="1025126"/>
                    </a:cubicBezTo>
                    <a:cubicBezTo>
                      <a:pt x="325409" y="1010770"/>
                      <a:pt x="421117" y="1001199"/>
                      <a:pt x="555109" y="962916"/>
                    </a:cubicBezTo>
                    <a:cubicBezTo>
                      <a:pt x="684315" y="924632"/>
                      <a:pt x="799165" y="915061"/>
                      <a:pt x="799165" y="848066"/>
                    </a:cubicBezTo>
                    <a:cubicBezTo>
                      <a:pt x="799165" y="838495"/>
                      <a:pt x="799165" y="824139"/>
                      <a:pt x="794380" y="809782"/>
                    </a:cubicBezTo>
                    <a:cubicBezTo>
                      <a:pt x="775238" y="824139"/>
                      <a:pt x="760882" y="838495"/>
                      <a:pt x="741740" y="848066"/>
                    </a:cubicBezTo>
                    <a:close/>
                  </a:path>
                </a:pathLst>
              </a:custGeom>
              <a:solidFill>
                <a:srgbClr val="FFD900"/>
              </a:solidFill>
              <a:ln w="47824" cap="flat">
                <a:noFill/>
                <a:prstDash val="solid"/>
                <a:miter/>
              </a:ln>
            </p:spPr>
            <p:txBody>
              <a:bodyPr rtlCol="0" anchor="ctr"/>
              <a:lstStyle/>
              <a:p>
                <a:endParaRPr lang="en-US"/>
              </a:p>
            </p:txBody>
          </p:sp>
          <p:grpSp>
            <p:nvGrpSpPr>
              <p:cNvPr id="70" name="Graphic 3">
                <a:extLst>
                  <a:ext uri="{FF2B5EF4-FFF2-40B4-BE49-F238E27FC236}">
                    <a16:creationId xmlns:a16="http://schemas.microsoft.com/office/drawing/2014/main" xmlns="" id="{B4D2913E-1474-4C6C-B55D-E1694EC2C003}"/>
                  </a:ext>
                </a:extLst>
              </p:cNvPr>
              <p:cNvGrpSpPr/>
              <p:nvPr/>
            </p:nvGrpSpPr>
            <p:grpSpPr>
              <a:xfrm>
                <a:off x="8555393" y="7564003"/>
                <a:ext cx="995828" cy="507254"/>
                <a:chOff x="8555393" y="7564003"/>
                <a:chExt cx="995828" cy="507254"/>
              </a:xfrm>
            </p:grpSpPr>
            <p:sp>
              <p:nvSpPr>
                <p:cNvPr id="117" name="Freeform: Shape 116">
                  <a:extLst>
                    <a:ext uri="{FF2B5EF4-FFF2-40B4-BE49-F238E27FC236}">
                      <a16:creationId xmlns:a16="http://schemas.microsoft.com/office/drawing/2014/main" xmlns="" id="{8A6BF8FF-26B7-4379-89D2-DC7938864224}"/>
                    </a:ext>
                  </a:extLst>
                </p:cNvPr>
                <p:cNvSpPr/>
                <p:nvPr/>
              </p:nvSpPr>
              <p:spPr>
                <a:xfrm>
                  <a:off x="8560179" y="7575723"/>
                  <a:ext cx="991042" cy="490934"/>
                </a:xfrm>
                <a:custGeom>
                  <a:avLst/>
                  <a:gdLst>
                    <a:gd name="connsiteX0" fmla="*/ 827877 w 991042"/>
                    <a:gd name="connsiteY0" fmla="*/ 16993 h 490934"/>
                    <a:gd name="connsiteX1" fmla="*/ 937942 w 991042"/>
                    <a:gd name="connsiteY1" fmla="*/ 203624 h 490934"/>
                    <a:gd name="connsiteX2" fmla="*/ 990581 w 991042"/>
                    <a:gd name="connsiteY2" fmla="*/ 385470 h 490934"/>
                    <a:gd name="connsiteX3" fmla="*/ 870946 w 991042"/>
                    <a:gd name="connsiteY3" fmla="*/ 414182 h 490934"/>
                    <a:gd name="connsiteX4" fmla="*/ 636460 w 991042"/>
                    <a:gd name="connsiteY4" fmla="*/ 471607 h 490934"/>
                    <a:gd name="connsiteX5" fmla="*/ 488112 w 991042"/>
                    <a:gd name="connsiteY5" fmla="*/ 471607 h 490934"/>
                    <a:gd name="connsiteX6" fmla="*/ 344550 w 991042"/>
                    <a:gd name="connsiteY6" fmla="*/ 462036 h 490934"/>
                    <a:gd name="connsiteX7" fmla="*/ 291910 w 991042"/>
                    <a:gd name="connsiteY7" fmla="*/ 222765 h 490934"/>
                    <a:gd name="connsiteX8" fmla="*/ 153133 w 991042"/>
                    <a:gd name="connsiteY8" fmla="*/ 88774 h 490934"/>
                    <a:gd name="connsiteX9" fmla="*/ 0 w 991042"/>
                    <a:gd name="connsiteY9" fmla="*/ 227551 h 490934"/>
                    <a:gd name="connsiteX10" fmla="*/ 57425 w 991042"/>
                    <a:gd name="connsiteY10" fmla="*/ 112701 h 490934"/>
                    <a:gd name="connsiteX11" fmla="*/ 368477 w 991042"/>
                    <a:gd name="connsiteY11" fmla="*/ 21778 h 490934"/>
                    <a:gd name="connsiteX12" fmla="*/ 827877 w 991042"/>
                    <a:gd name="connsiteY12" fmla="*/ 16993 h 490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1042" h="490934">
                      <a:moveTo>
                        <a:pt x="827877" y="16993"/>
                      </a:moveTo>
                      <a:cubicBezTo>
                        <a:pt x="894873" y="50490"/>
                        <a:pt x="914015" y="146199"/>
                        <a:pt x="937942" y="203624"/>
                      </a:cubicBezTo>
                      <a:cubicBezTo>
                        <a:pt x="961869" y="256263"/>
                        <a:pt x="995367" y="375899"/>
                        <a:pt x="990581" y="385470"/>
                      </a:cubicBezTo>
                      <a:cubicBezTo>
                        <a:pt x="985796" y="395040"/>
                        <a:pt x="918800" y="423753"/>
                        <a:pt x="870946" y="414182"/>
                      </a:cubicBezTo>
                      <a:cubicBezTo>
                        <a:pt x="827877" y="404611"/>
                        <a:pt x="775238" y="457251"/>
                        <a:pt x="636460" y="471607"/>
                      </a:cubicBezTo>
                      <a:cubicBezTo>
                        <a:pt x="497683" y="485963"/>
                        <a:pt x="521610" y="462036"/>
                        <a:pt x="488112" y="471607"/>
                      </a:cubicBezTo>
                      <a:cubicBezTo>
                        <a:pt x="454615" y="481178"/>
                        <a:pt x="358906" y="514676"/>
                        <a:pt x="344550" y="462036"/>
                      </a:cubicBezTo>
                      <a:cubicBezTo>
                        <a:pt x="325408" y="414182"/>
                        <a:pt x="315838" y="265834"/>
                        <a:pt x="291910" y="222765"/>
                      </a:cubicBezTo>
                      <a:cubicBezTo>
                        <a:pt x="267983" y="179697"/>
                        <a:pt x="210558" y="93559"/>
                        <a:pt x="153133" y="88774"/>
                      </a:cubicBezTo>
                      <a:cubicBezTo>
                        <a:pt x="90923" y="83988"/>
                        <a:pt x="23927" y="155769"/>
                        <a:pt x="0" y="227551"/>
                      </a:cubicBezTo>
                      <a:cubicBezTo>
                        <a:pt x="0" y="227551"/>
                        <a:pt x="0" y="174911"/>
                        <a:pt x="57425" y="112701"/>
                      </a:cubicBezTo>
                      <a:cubicBezTo>
                        <a:pt x="114850" y="50490"/>
                        <a:pt x="244056" y="36134"/>
                        <a:pt x="368477" y="21778"/>
                      </a:cubicBezTo>
                      <a:cubicBezTo>
                        <a:pt x="492898" y="7422"/>
                        <a:pt x="760881" y="-16505"/>
                        <a:pt x="827877" y="16993"/>
                      </a:cubicBezTo>
                      <a:close/>
                    </a:path>
                  </a:pathLst>
                </a:custGeom>
                <a:solidFill>
                  <a:srgbClr val="00728F"/>
                </a:solidFill>
                <a:ln w="47824"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xmlns="" id="{A2BF5B4C-FF19-4E92-8503-20453F652C40}"/>
                    </a:ext>
                  </a:extLst>
                </p:cNvPr>
                <p:cNvSpPr/>
                <p:nvPr/>
              </p:nvSpPr>
              <p:spPr>
                <a:xfrm>
                  <a:off x="8555393" y="7564003"/>
                  <a:ext cx="995828" cy="507254"/>
                </a:xfrm>
                <a:custGeom>
                  <a:avLst/>
                  <a:gdLst>
                    <a:gd name="connsiteX0" fmla="*/ 401975 w 995828"/>
                    <a:gd name="connsiteY0" fmla="*/ 507254 h 507254"/>
                    <a:gd name="connsiteX1" fmla="*/ 344550 w 995828"/>
                    <a:gd name="connsiteY1" fmla="*/ 473756 h 507254"/>
                    <a:gd name="connsiteX2" fmla="*/ 325409 w 995828"/>
                    <a:gd name="connsiteY2" fmla="*/ 368477 h 507254"/>
                    <a:gd name="connsiteX3" fmla="*/ 296696 w 995828"/>
                    <a:gd name="connsiteY3" fmla="*/ 234485 h 507254"/>
                    <a:gd name="connsiteX4" fmla="*/ 157919 w 995828"/>
                    <a:gd name="connsiteY4" fmla="*/ 100494 h 507254"/>
                    <a:gd name="connsiteX5" fmla="*/ 9571 w 995828"/>
                    <a:gd name="connsiteY5" fmla="*/ 234485 h 507254"/>
                    <a:gd name="connsiteX6" fmla="*/ 0 w 995828"/>
                    <a:gd name="connsiteY6" fmla="*/ 258413 h 507254"/>
                    <a:gd name="connsiteX7" fmla="*/ 0 w 995828"/>
                    <a:gd name="connsiteY7" fmla="*/ 229700 h 507254"/>
                    <a:gd name="connsiteX8" fmla="*/ 57425 w 995828"/>
                    <a:gd name="connsiteY8" fmla="*/ 110065 h 507254"/>
                    <a:gd name="connsiteX9" fmla="*/ 349336 w 995828"/>
                    <a:gd name="connsiteY9" fmla="*/ 23927 h 507254"/>
                    <a:gd name="connsiteX10" fmla="*/ 368477 w 995828"/>
                    <a:gd name="connsiteY10" fmla="*/ 23927 h 507254"/>
                    <a:gd name="connsiteX11" fmla="*/ 693886 w 995828"/>
                    <a:gd name="connsiteY11" fmla="*/ 0 h 507254"/>
                    <a:gd name="connsiteX12" fmla="*/ 827877 w 995828"/>
                    <a:gd name="connsiteY12" fmla="*/ 19142 h 507254"/>
                    <a:gd name="connsiteX13" fmla="*/ 923586 w 995828"/>
                    <a:gd name="connsiteY13" fmla="*/ 162704 h 507254"/>
                    <a:gd name="connsiteX14" fmla="*/ 942728 w 995828"/>
                    <a:gd name="connsiteY14" fmla="*/ 205773 h 507254"/>
                    <a:gd name="connsiteX15" fmla="*/ 995367 w 995828"/>
                    <a:gd name="connsiteY15" fmla="*/ 387619 h 507254"/>
                    <a:gd name="connsiteX16" fmla="*/ 894873 w 995828"/>
                    <a:gd name="connsiteY16" fmla="*/ 421117 h 507254"/>
                    <a:gd name="connsiteX17" fmla="*/ 870946 w 995828"/>
                    <a:gd name="connsiteY17" fmla="*/ 416331 h 507254"/>
                    <a:gd name="connsiteX18" fmla="*/ 799165 w 995828"/>
                    <a:gd name="connsiteY18" fmla="*/ 430687 h 507254"/>
                    <a:gd name="connsiteX19" fmla="*/ 636461 w 995828"/>
                    <a:gd name="connsiteY19" fmla="*/ 473756 h 507254"/>
                    <a:gd name="connsiteX20" fmla="*/ 559894 w 995828"/>
                    <a:gd name="connsiteY20" fmla="*/ 478542 h 507254"/>
                    <a:gd name="connsiteX21" fmla="*/ 512040 w 995828"/>
                    <a:gd name="connsiteY21" fmla="*/ 473756 h 507254"/>
                    <a:gd name="connsiteX22" fmla="*/ 488113 w 995828"/>
                    <a:gd name="connsiteY22" fmla="*/ 473756 h 507254"/>
                    <a:gd name="connsiteX23" fmla="*/ 401975 w 995828"/>
                    <a:gd name="connsiteY23" fmla="*/ 507254 h 507254"/>
                    <a:gd name="connsiteX24" fmla="*/ 153134 w 995828"/>
                    <a:gd name="connsiteY24" fmla="*/ 95708 h 507254"/>
                    <a:gd name="connsiteX25" fmla="*/ 157919 w 995828"/>
                    <a:gd name="connsiteY25" fmla="*/ 95708 h 507254"/>
                    <a:gd name="connsiteX26" fmla="*/ 301481 w 995828"/>
                    <a:gd name="connsiteY26" fmla="*/ 234485 h 507254"/>
                    <a:gd name="connsiteX27" fmla="*/ 330194 w 995828"/>
                    <a:gd name="connsiteY27" fmla="*/ 373263 h 507254"/>
                    <a:gd name="connsiteX28" fmla="*/ 349336 w 995828"/>
                    <a:gd name="connsiteY28" fmla="*/ 478542 h 507254"/>
                    <a:gd name="connsiteX29" fmla="*/ 397190 w 995828"/>
                    <a:gd name="connsiteY29" fmla="*/ 502469 h 507254"/>
                    <a:gd name="connsiteX30" fmla="*/ 488113 w 995828"/>
                    <a:gd name="connsiteY30" fmla="*/ 483327 h 507254"/>
                    <a:gd name="connsiteX31" fmla="*/ 516825 w 995828"/>
                    <a:gd name="connsiteY31" fmla="*/ 483327 h 507254"/>
                    <a:gd name="connsiteX32" fmla="*/ 559894 w 995828"/>
                    <a:gd name="connsiteY32" fmla="*/ 488112 h 507254"/>
                    <a:gd name="connsiteX33" fmla="*/ 636461 w 995828"/>
                    <a:gd name="connsiteY33" fmla="*/ 483327 h 507254"/>
                    <a:gd name="connsiteX34" fmla="*/ 794380 w 995828"/>
                    <a:gd name="connsiteY34" fmla="*/ 440258 h 507254"/>
                    <a:gd name="connsiteX35" fmla="*/ 856590 w 995828"/>
                    <a:gd name="connsiteY35" fmla="*/ 421117 h 507254"/>
                    <a:gd name="connsiteX36" fmla="*/ 870946 w 995828"/>
                    <a:gd name="connsiteY36" fmla="*/ 421117 h 507254"/>
                    <a:gd name="connsiteX37" fmla="*/ 890088 w 995828"/>
                    <a:gd name="connsiteY37" fmla="*/ 421117 h 507254"/>
                    <a:gd name="connsiteX38" fmla="*/ 985796 w 995828"/>
                    <a:gd name="connsiteY38" fmla="*/ 392404 h 507254"/>
                    <a:gd name="connsiteX39" fmla="*/ 933156 w 995828"/>
                    <a:gd name="connsiteY39" fmla="*/ 215344 h 507254"/>
                    <a:gd name="connsiteX40" fmla="*/ 914015 w 995828"/>
                    <a:gd name="connsiteY40" fmla="*/ 172275 h 507254"/>
                    <a:gd name="connsiteX41" fmla="*/ 823092 w 995828"/>
                    <a:gd name="connsiteY41" fmla="*/ 33498 h 507254"/>
                    <a:gd name="connsiteX42" fmla="*/ 368477 w 995828"/>
                    <a:gd name="connsiteY42" fmla="*/ 38283 h 507254"/>
                    <a:gd name="connsiteX43" fmla="*/ 349336 w 995828"/>
                    <a:gd name="connsiteY43" fmla="*/ 38283 h 507254"/>
                    <a:gd name="connsiteX44" fmla="*/ 62211 w 995828"/>
                    <a:gd name="connsiteY44" fmla="*/ 124421 h 507254"/>
                    <a:gd name="connsiteX45" fmla="*/ 19142 w 995828"/>
                    <a:gd name="connsiteY45" fmla="*/ 191417 h 507254"/>
                    <a:gd name="connsiteX46" fmla="*/ 153134 w 995828"/>
                    <a:gd name="connsiteY46" fmla="*/ 95708 h 507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995828" h="507254">
                      <a:moveTo>
                        <a:pt x="401975" y="507254"/>
                      </a:moveTo>
                      <a:cubicBezTo>
                        <a:pt x="373263" y="507254"/>
                        <a:pt x="354121" y="497683"/>
                        <a:pt x="344550" y="473756"/>
                      </a:cubicBezTo>
                      <a:cubicBezTo>
                        <a:pt x="334979" y="449829"/>
                        <a:pt x="330194" y="411546"/>
                        <a:pt x="325409" y="368477"/>
                      </a:cubicBezTo>
                      <a:cubicBezTo>
                        <a:pt x="315838" y="315838"/>
                        <a:pt x="306267" y="258413"/>
                        <a:pt x="296696" y="234485"/>
                      </a:cubicBezTo>
                      <a:cubicBezTo>
                        <a:pt x="272769" y="181846"/>
                        <a:pt x="215344" y="105279"/>
                        <a:pt x="157919" y="100494"/>
                      </a:cubicBezTo>
                      <a:cubicBezTo>
                        <a:pt x="100494" y="95708"/>
                        <a:pt x="33498" y="167490"/>
                        <a:pt x="9571" y="234485"/>
                      </a:cubicBezTo>
                      <a:lnTo>
                        <a:pt x="0" y="258413"/>
                      </a:lnTo>
                      <a:lnTo>
                        <a:pt x="0" y="229700"/>
                      </a:lnTo>
                      <a:cubicBezTo>
                        <a:pt x="0" y="229700"/>
                        <a:pt x="0" y="177060"/>
                        <a:pt x="57425" y="110065"/>
                      </a:cubicBezTo>
                      <a:cubicBezTo>
                        <a:pt x="114850" y="47854"/>
                        <a:pt x="234486" y="33498"/>
                        <a:pt x="349336" y="23927"/>
                      </a:cubicBezTo>
                      <a:lnTo>
                        <a:pt x="368477" y="23927"/>
                      </a:lnTo>
                      <a:cubicBezTo>
                        <a:pt x="507255" y="9571"/>
                        <a:pt x="612534" y="0"/>
                        <a:pt x="693886" y="0"/>
                      </a:cubicBezTo>
                      <a:cubicBezTo>
                        <a:pt x="760881" y="0"/>
                        <a:pt x="808736" y="4786"/>
                        <a:pt x="827877" y="19142"/>
                      </a:cubicBezTo>
                      <a:cubicBezTo>
                        <a:pt x="880517" y="47854"/>
                        <a:pt x="904444" y="110065"/>
                        <a:pt x="923586" y="162704"/>
                      </a:cubicBezTo>
                      <a:cubicBezTo>
                        <a:pt x="928371" y="177060"/>
                        <a:pt x="933156" y="191417"/>
                        <a:pt x="942728" y="205773"/>
                      </a:cubicBezTo>
                      <a:cubicBezTo>
                        <a:pt x="966655" y="258413"/>
                        <a:pt x="1000153" y="378048"/>
                        <a:pt x="995367" y="387619"/>
                      </a:cubicBezTo>
                      <a:cubicBezTo>
                        <a:pt x="990582" y="401975"/>
                        <a:pt x="933156" y="421117"/>
                        <a:pt x="894873" y="421117"/>
                      </a:cubicBezTo>
                      <a:cubicBezTo>
                        <a:pt x="885302" y="421117"/>
                        <a:pt x="880517" y="421117"/>
                        <a:pt x="870946" y="416331"/>
                      </a:cubicBezTo>
                      <a:cubicBezTo>
                        <a:pt x="851805" y="411546"/>
                        <a:pt x="827877" y="421117"/>
                        <a:pt x="799165" y="430687"/>
                      </a:cubicBezTo>
                      <a:cubicBezTo>
                        <a:pt x="760881" y="445044"/>
                        <a:pt x="713027" y="464185"/>
                        <a:pt x="636461" y="473756"/>
                      </a:cubicBezTo>
                      <a:cubicBezTo>
                        <a:pt x="602963" y="478542"/>
                        <a:pt x="579036" y="478542"/>
                        <a:pt x="559894" y="478542"/>
                      </a:cubicBezTo>
                      <a:cubicBezTo>
                        <a:pt x="535967" y="478542"/>
                        <a:pt x="521611" y="473756"/>
                        <a:pt x="512040" y="473756"/>
                      </a:cubicBezTo>
                      <a:cubicBezTo>
                        <a:pt x="502469" y="473756"/>
                        <a:pt x="497684" y="468971"/>
                        <a:pt x="488113" y="473756"/>
                      </a:cubicBezTo>
                      <a:cubicBezTo>
                        <a:pt x="473756" y="497683"/>
                        <a:pt x="435473" y="507254"/>
                        <a:pt x="401975" y="507254"/>
                      </a:cubicBezTo>
                      <a:close/>
                      <a:moveTo>
                        <a:pt x="153134" y="95708"/>
                      </a:moveTo>
                      <a:cubicBezTo>
                        <a:pt x="153134" y="95708"/>
                        <a:pt x="157919" y="95708"/>
                        <a:pt x="157919" y="95708"/>
                      </a:cubicBezTo>
                      <a:cubicBezTo>
                        <a:pt x="220130" y="100494"/>
                        <a:pt x="282340" y="186631"/>
                        <a:pt x="301481" y="234485"/>
                      </a:cubicBezTo>
                      <a:cubicBezTo>
                        <a:pt x="315838" y="258413"/>
                        <a:pt x="325409" y="315838"/>
                        <a:pt x="330194" y="373263"/>
                      </a:cubicBezTo>
                      <a:cubicBezTo>
                        <a:pt x="334979" y="416331"/>
                        <a:pt x="344550" y="454615"/>
                        <a:pt x="349336" y="478542"/>
                      </a:cubicBezTo>
                      <a:cubicBezTo>
                        <a:pt x="354121" y="497683"/>
                        <a:pt x="373263" y="502469"/>
                        <a:pt x="397190" y="502469"/>
                      </a:cubicBezTo>
                      <a:cubicBezTo>
                        <a:pt x="430688" y="502469"/>
                        <a:pt x="464186" y="492898"/>
                        <a:pt x="488113" y="483327"/>
                      </a:cubicBezTo>
                      <a:cubicBezTo>
                        <a:pt x="502469" y="478542"/>
                        <a:pt x="507255" y="478542"/>
                        <a:pt x="516825" y="483327"/>
                      </a:cubicBezTo>
                      <a:cubicBezTo>
                        <a:pt x="526396" y="483327"/>
                        <a:pt x="535967" y="488112"/>
                        <a:pt x="559894" y="488112"/>
                      </a:cubicBezTo>
                      <a:cubicBezTo>
                        <a:pt x="579036" y="488112"/>
                        <a:pt x="607748" y="488112"/>
                        <a:pt x="636461" y="483327"/>
                      </a:cubicBezTo>
                      <a:cubicBezTo>
                        <a:pt x="708242" y="473756"/>
                        <a:pt x="760881" y="454615"/>
                        <a:pt x="794380" y="440258"/>
                      </a:cubicBezTo>
                      <a:cubicBezTo>
                        <a:pt x="818307" y="430687"/>
                        <a:pt x="837448" y="421117"/>
                        <a:pt x="856590" y="421117"/>
                      </a:cubicBezTo>
                      <a:cubicBezTo>
                        <a:pt x="861375" y="421117"/>
                        <a:pt x="866161" y="421117"/>
                        <a:pt x="870946" y="421117"/>
                      </a:cubicBezTo>
                      <a:cubicBezTo>
                        <a:pt x="875732" y="421117"/>
                        <a:pt x="885302" y="421117"/>
                        <a:pt x="890088" y="421117"/>
                      </a:cubicBezTo>
                      <a:cubicBezTo>
                        <a:pt x="933156" y="421117"/>
                        <a:pt x="981011" y="397190"/>
                        <a:pt x="985796" y="392404"/>
                      </a:cubicBezTo>
                      <a:cubicBezTo>
                        <a:pt x="985796" y="382833"/>
                        <a:pt x="957084" y="272769"/>
                        <a:pt x="933156" y="215344"/>
                      </a:cubicBezTo>
                      <a:cubicBezTo>
                        <a:pt x="928371" y="200988"/>
                        <a:pt x="923586" y="186631"/>
                        <a:pt x="914015" y="172275"/>
                      </a:cubicBezTo>
                      <a:cubicBezTo>
                        <a:pt x="894873" y="119635"/>
                        <a:pt x="870946" y="57425"/>
                        <a:pt x="823092" y="33498"/>
                      </a:cubicBezTo>
                      <a:cubicBezTo>
                        <a:pt x="780023" y="9571"/>
                        <a:pt x="617319" y="14356"/>
                        <a:pt x="368477" y="38283"/>
                      </a:cubicBezTo>
                      <a:lnTo>
                        <a:pt x="349336" y="38283"/>
                      </a:lnTo>
                      <a:cubicBezTo>
                        <a:pt x="234486" y="52640"/>
                        <a:pt x="114850" y="62211"/>
                        <a:pt x="62211" y="124421"/>
                      </a:cubicBezTo>
                      <a:cubicBezTo>
                        <a:pt x="38283" y="148348"/>
                        <a:pt x="23927" y="172275"/>
                        <a:pt x="19142" y="191417"/>
                      </a:cubicBezTo>
                      <a:cubicBezTo>
                        <a:pt x="52640" y="138777"/>
                        <a:pt x="100494" y="95708"/>
                        <a:pt x="153134" y="95708"/>
                      </a:cubicBezTo>
                      <a:close/>
                    </a:path>
                  </a:pathLst>
                </a:custGeom>
                <a:solidFill>
                  <a:srgbClr val="2A4160"/>
                </a:solidFill>
                <a:ln w="47824" cap="flat">
                  <a:noFill/>
                  <a:prstDash val="solid"/>
                  <a:miter/>
                </a:ln>
              </p:spPr>
              <p:txBody>
                <a:bodyPr rtlCol="0" anchor="ctr"/>
                <a:lstStyle/>
                <a:p>
                  <a:endParaRPr lang="en-US"/>
                </a:p>
              </p:txBody>
            </p:sp>
          </p:grpSp>
          <p:sp>
            <p:nvSpPr>
              <p:cNvPr id="71" name="Freeform: Shape 70">
                <a:extLst>
                  <a:ext uri="{FF2B5EF4-FFF2-40B4-BE49-F238E27FC236}">
                    <a16:creationId xmlns:a16="http://schemas.microsoft.com/office/drawing/2014/main" xmlns="" id="{B13C588C-C562-4507-9CBF-BF89288CBBAF}"/>
                  </a:ext>
                </a:extLst>
              </p:cNvPr>
              <p:cNvSpPr/>
              <p:nvPr/>
            </p:nvSpPr>
            <p:spPr>
              <a:xfrm>
                <a:off x="8727668" y="7575723"/>
                <a:ext cx="703456" cy="127057"/>
              </a:xfrm>
              <a:custGeom>
                <a:avLst/>
                <a:gdLst>
                  <a:gd name="connsiteX0" fmla="*/ 660387 w 703456"/>
                  <a:gd name="connsiteY0" fmla="*/ 16993 h 127057"/>
                  <a:gd name="connsiteX1" fmla="*/ 200987 w 703456"/>
                  <a:gd name="connsiteY1" fmla="*/ 21778 h 127057"/>
                  <a:gd name="connsiteX2" fmla="*/ 0 w 703456"/>
                  <a:gd name="connsiteY2" fmla="*/ 50490 h 127057"/>
                  <a:gd name="connsiteX3" fmla="*/ 95708 w 703456"/>
                  <a:gd name="connsiteY3" fmla="*/ 103130 h 127057"/>
                  <a:gd name="connsiteX4" fmla="*/ 114850 w 703456"/>
                  <a:gd name="connsiteY4" fmla="*/ 127057 h 127057"/>
                  <a:gd name="connsiteX5" fmla="*/ 186631 w 703456"/>
                  <a:gd name="connsiteY5" fmla="*/ 117486 h 127057"/>
                  <a:gd name="connsiteX6" fmla="*/ 416331 w 703456"/>
                  <a:gd name="connsiteY6" fmla="*/ 83988 h 127057"/>
                  <a:gd name="connsiteX7" fmla="*/ 703456 w 703456"/>
                  <a:gd name="connsiteY7" fmla="*/ 50490 h 127057"/>
                  <a:gd name="connsiteX8" fmla="*/ 660387 w 703456"/>
                  <a:gd name="connsiteY8" fmla="*/ 16993 h 127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3456" h="127057">
                    <a:moveTo>
                      <a:pt x="660387" y="16993"/>
                    </a:moveTo>
                    <a:cubicBezTo>
                      <a:pt x="593392" y="-16505"/>
                      <a:pt x="325408" y="7422"/>
                      <a:pt x="200987" y="21778"/>
                    </a:cubicBezTo>
                    <a:cubicBezTo>
                      <a:pt x="129206" y="31349"/>
                      <a:pt x="57425" y="36134"/>
                      <a:pt x="0" y="50490"/>
                    </a:cubicBezTo>
                    <a:cubicBezTo>
                      <a:pt x="38283" y="55276"/>
                      <a:pt x="71781" y="69632"/>
                      <a:pt x="95708" y="103130"/>
                    </a:cubicBezTo>
                    <a:cubicBezTo>
                      <a:pt x="100494" y="112701"/>
                      <a:pt x="110064" y="122272"/>
                      <a:pt x="114850" y="127057"/>
                    </a:cubicBezTo>
                    <a:cubicBezTo>
                      <a:pt x="138777" y="122272"/>
                      <a:pt x="162704" y="122272"/>
                      <a:pt x="186631" y="117486"/>
                    </a:cubicBezTo>
                    <a:cubicBezTo>
                      <a:pt x="263198" y="107915"/>
                      <a:pt x="339765" y="93559"/>
                      <a:pt x="416331" y="83988"/>
                    </a:cubicBezTo>
                    <a:cubicBezTo>
                      <a:pt x="512040" y="69632"/>
                      <a:pt x="607748" y="60061"/>
                      <a:pt x="703456" y="50490"/>
                    </a:cubicBezTo>
                    <a:cubicBezTo>
                      <a:pt x="689100" y="36134"/>
                      <a:pt x="674744" y="26563"/>
                      <a:pt x="660387" y="16993"/>
                    </a:cubicBezTo>
                    <a:close/>
                  </a:path>
                </a:pathLst>
              </a:custGeom>
              <a:solidFill>
                <a:srgbClr val="00728F">
                  <a:alpha val="50000"/>
                </a:srgbClr>
              </a:solidFill>
              <a:ln w="47824"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xmlns="" id="{85F778E9-77E6-434E-9DC4-E99B1A8E803A}"/>
                  </a:ext>
                </a:extLst>
              </p:cNvPr>
              <p:cNvSpPr/>
              <p:nvPr/>
            </p:nvSpPr>
            <p:spPr>
              <a:xfrm>
                <a:off x="8550608" y="7645355"/>
                <a:ext cx="997902" cy="424061"/>
              </a:xfrm>
              <a:custGeom>
                <a:avLst/>
                <a:gdLst>
                  <a:gd name="connsiteX0" fmla="*/ 985796 w 997902"/>
                  <a:gd name="connsiteY0" fmla="*/ 239271 h 424061"/>
                  <a:gd name="connsiteX1" fmla="*/ 981011 w 997902"/>
                  <a:gd name="connsiteY1" fmla="*/ 272769 h 424061"/>
                  <a:gd name="connsiteX2" fmla="*/ 961869 w 997902"/>
                  <a:gd name="connsiteY2" fmla="*/ 277554 h 424061"/>
                  <a:gd name="connsiteX3" fmla="*/ 904444 w 997902"/>
                  <a:gd name="connsiteY3" fmla="*/ 248842 h 424061"/>
                  <a:gd name="connsiteX4" fmla="*/ 784809 w 997902"/>
                  <a:gd name="connsiteY4" fmla="*/ 291911 h 424061"/>
                  <a:gd name="connsiteX5" fmla="*/ 717813 w 997902"/>
                  <a:gd name="connsiteY5" fmla="*/ 334979 h 424061"/>
                  <a:gd name="connsiteX6" fmla="*/ 602963 w 997902"/>
                  <a:gd name="connsiteY6" fmla="*/ 344550 h 424061"/>
                  <a:gd name="connsiteX7" fmla="*/ 579035 w 997902"/>
                  <a:gd name="connsiteY7" fmla="*/ 325408 h 424061"/>
                  <a:gd name="connsiteX8" fmla="*/ 502469 w 997902"/>
                  <a:gd name="connsiteY8" fmla="*/ 301481 h 424061"/>
                  <a:gd name="connsiteX9" fmla="*/ 392404 w 997902"/>
                  <a:gd name="connsiteY9" fmla="*/ 320623 h 424061"/>
                  <a:gd name="connsiteX10" fmla="*/ 349336 w 997902"/>
                  <a:gd name="connsiteY10" fmla="*/ 263198 h 424061"/>
                  <a:gd name="connsiteX11" fmla="*/ 267983 w 997902"/>
                  <a:gd name="connsiteY11" fmla="*/ 62210 h 424061"/>
                  <a:gd name="connsiteX12" fmla="*/ 138777 w 997902"/>
                  <a:gd name="connsiteY12" fmla="*/ 9571 h 424061"/>
                  <a:gd name="connsiteX13" fmla="*/ 129206 w 997902"/>
                  <a:gd name="connsiteY13" fmla="*/ 0 h 424061"/>
                  <a:gd name="connsiteX14" fmla="*/ 57425 w 997902"/>
                  <a:gd name="connsiteY14" fmla="*/ 47854 h 424061"/>
                  <a:gd name="connsiteX15" fmla="*/ 0 w 997902"/>
                  <a:gd name="connsiteY15" fmla="*/ 162704 h 424061"/>
                  <a:gd name="connsiteX16" fmla="*/ 153134 w 997902"/>
                  <a:gd name="connsiteY16" fmla="*/ 23927 h 424061"/>
                  <a:gd name="connsiteX17" fmla="*/ 291910 w 997902"/>
                  <a:gd name="connsiteY17" fmla="*/ 157919 h 424061"/>
                  <a:gd name="connsiteX18" fmla="*/ 344550 w 997902"/>
                  <a:gd name="connsiteY18" fmla="*/ 397190 h 424061"/>
                  <a:gd name="connsiteX19" fmla="*/ 488113 w 997902"/>
                  <a:gd name="connsiteY19" fmla="*/ 406760 h 424061"/>
                  <a:gd name="connsiteX20" fmla="*/ 636461 w 997902"/>
                  <a:gd name="connsiteY20" fmla="*/ 406760 h 424061"/>
                  <a:gd name="connsiteX21" fmla="*/ 870946 w 997902"/>
                  <a:gd name="connsiteY21" fmla="*/ 349335 h 424061"/>
                  <a:gd name="connsiteX22" fmla="*/ 990582 w 997902"/>
                  <a:gd name="connsiteY22" fmla="*/ 320623 h 424061"/>
                  <a:gd name="connsiteX23" fmla="*/ 985796 w 997902"/>
                  <a:gd name="connsiteY23" fmla="*/ 239271 h 4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97902" h="424061">
                    <a:moveTo>
                      <a:pt x="985796" y="239271"/>
                    </a:moveTo>
                    <a:cubicBezTo>
                      <a:pt x="985796" y="248842"/>
                      <a:pt x="985796" y="263198"/>
                      <a:pt x="981011" y="272769"/>
                    </a:cubicBezTo>
                    <a:cubicBezTo>
                      <a:pt x="981011" y="282340"/>
                      <a:pt x="966655" y="282340"/>
                      <a:pt x="961869" y="277554"/>
                    </a:cubicBezTo>
                    <a:cubicBezTo>
                      <a:pt x="937942" y="253627"/>
                      <a:pt x="942728" y="248842"/>
                      <a:pt x="904444" y="248842"/>
                    </a:cubicBezTo>
                    <a:cubicBezTo>
                      <a:pt x="870946" y="248842"/>
                      <a:pt x="794379" y="248842"/>
                      <a:pt x="784809" y="291911"/>
                    </a:cubicBezTo>
                    <a:cubicBezTo>
                      <a:pt x="780023" y="325408"/>
                      <a:pt x="756096" y="325408"/>
                      <a:pt x="717813" y="334979"/>
                    </a:cubicBezTo>
                    <a:cubicBezTo>
                      <a:pt x="684315" y="344550"/>
                      <a:pt x="641246" y="354121"/>
                      <a:pt x="602963" y="344550"/>
                    </a:cubicBezTo>
                    <a:cubicBezTo>
                      <a:pt x="593392" y="339765"/>
                      <a:pt x="583821" y="334979"/>
                      <a:pt x="579035" y="325408"/>
                    </a:cubicBezTo>
                    <a:cubicBezTo>
                      <a:pt x="559894" y="291911"/>
                      <a:pt x="535967" y="287125"/>
                      <a:pt x="502469" y="301481"/>
                    </a:cubicBezTo>
                    <a:cubicBezTo>
                      <a:pt x="473756" y="311052"/>
                      <a:pt x="425902" y="325408"/>
                      <a:pt x="392404" y="320623"/>
                    </a:cubicBezTo>
                    <a:cubicBezTo>
                      <a:pt x="363692" y="315838"/>
                      <a:pt x="349336" y="291911"/>
                      <a:pt x="349336" y="263198"/>
                    </a:cubicBezTo>
                    <a:cubicBezTo>
                      <a:pt x="339765" y="205773"/>
                      <a:pt x="306267" y="114850"/>
                      <a:pt x="267983" y="62210"/>
                    </a:cubicBezTo>
                    <a:cubicBezTo>
                      <a:pt x="248842" y="33498"/>
                      <a:pt x="172275" y="-4785"/>
                      <a:pt x="138777" y="9571"/>
                    </a:cubicBezTo>
                    <a:cubicBezTo>
                      <a:pt x="133992" y="9571"/>
                      <a:pt x="129206" y="4786"/>
                      <a:pt x="129206" y="0"/>
                    </a:cubicBezTo>
                    <a:cubicBezTo>
                      <a:pt x="100494" y="9571"/>
                      <a:pt x="76567" y="23927"/>
                      <a:pt x="57425" y="47854"/>
                    </a:cubicBezTo>
                    <a:cubicBezTo>
                      <a:pt x="0" y="110065"/>
                      <a:pt x="0" y="162704"/>
                      <a:pt x="0" y="162704"/>
                    </a:cubicBezTo>
                    <a:cubicBezTo>
                      <a:pt x="28712" y="90923"/>
                      <a:pt x="95708" y="19142"/>
                      <a:pt x="153134" y="23927"/>
                    </a:cubicBezTo>
                    <a:cubicBezTo>
                      <a:pt x="215344" y="28713"/>
                      <a:pt x="272769" y="114850"/>
                      <a:pt x="291910" y="157919"/>
                    </a:cubicBezTo>
                    <a:cubicBezTo>
                      <a:pt x="315838" y="200988"/>
                      <a:pt x="325409" y="349335"/>
                      <a:pt x="344550" y="397190"/>
                    </a:cubicBezTo>
                    <a:cubicBezTo>
                      <a:pt x="363692" y="445044"/>
                      <a:pt x="454615" y="416331"/>
                      <a:pt x="488113" y="406760"/>
                    </a:cubicBezTo>
                    <a:cubicBezTo>
                      <a:pt x="521611" y="397190"/>
                      <a:pt x="502469" y="421117"/>
                      <a:pt x="636461" y="406760"/>
                    </a:cubicBezTo>
                    <a:cubicBezTo>
                      <a:pt x="775238" y="392404"/>
                      <a:pt x="823092" y="334979"/>
                      <a:pt x="870946" y="349335"/>
                    </a:cubicBezTo>
                    <a:cubicBezTo>
                      <a:pt x="914015" y="358906"/>
                      <a:pt x="985796" y="330194"/>
                      <a:pt x="990582" y="320623"/>
                    </a:cubicBezTo>
                    <a:cubicBezTo>
                      <a:pt x="1004938" y="306267"/>
                      <a:pt x="995367" y="277554"/>
                      <a:pt x="985796" y="239271"/>
                    </a:cubicBezTo>
                    <a:close/>
                  </a:path>
                </a:pathLst>
              </a:custGeom>
              <a:solidFill>
                <a:srgbClr val="00728F">
                  <a:alpha val="50000"/>
                </a:srgbClr>
              </a:solidFill>
              <a:ln w="47824" cap="flat">
                <a:noFill/>
                <a:prstDash val="solid"/>
                <a:miter/>
              </a:ln>
            </p:spPr>
            <p:txBody>
              <a:bodyPr rtlCol="0" anchor="ctr"/>
              <a:lstStyle/>
              <a:p>
                <a:endParaRPr lang="en-US"/>
              </a:p>
            </p:txBody>
          </p:sp>
          <p:grpSp>
            <p:nvGrpSpPr>
              <p:cNvPr id="73" name="Graphic 3">
                <a:extLst>
                  <a:ext uri="{FF2B5EF4-FFF2-40B4-BE49-F238E27FC236}">
                    <a16:creationId xmlns:a16="http://schemas.microsoft.com/office/drawing/2014/main" xmlns="" id="{013CE195-9DE9-4E45-A899-A1DC3B08FB15}"/>
                  </a:ext>
                </a:extLst>
              </p:cNvPr>
              <p:cNvGrpSpPr/>
              <p:nvPr/>
            </p:nvGrpSpPr>
            <p:grpSpPr>
              <a:xfrm>
                <a:off x="8764564" y="7449153"/>
                <a:ext cx="408007" cy="196201"/>
                <a:chOff x="8764564" y="7449153"/>
                <a:chExt cx="408007" cy="196201"/>
              </a:xfrm>
            </p:grpSpPr>
            <p:sp>
              <p:nvSpPr>
                <p:cNvPr id="115" name="Freeform: Shape 114">
                  <a:extLst>
                    <a:ext uri="{FF2B5EF4-FFF2-40B4-BE49-F238E27FC236}">
                      <a16:creationId xmlns:a16="http://schemas.microsoft.com/office/drawing/2014/main" xmlns="" id="{68C72C13-5E7C-476A-A08C-E79F0DD4C79D}"/>
                    </a:ext>
                  </a:extLst>
                </p:cNvPr>
                <p:cNvSpPr/>
                <p:nvPr/>
              </p:nvSpPr>
              <p:spPr>
                <a:xfrm>
                  <a:off x="8769349" y="7460478"/>
                  <a:ext cx="399516" cy="181478"/>
                </a:xfrm>
                <a:custGeom>
                  <a:avLst/>
                  <a:gdLst>
                    <a:gd name="connsiteX0" fmla="*/ 374650 w 399516"/>
                    <a:gd name="connsiteY0" fmla="*/ 22173 h 181478"/>
                    <a:gd name="connsiteX1" fmla="*/ 111452 w 399516"/>
                    <a:gd name="connsiteY1" fmla="*/ 17387 h 181478"/>
                    <a:gd name="connsiteX2" fmla="*/ 1388 w 399516"/>
                    <a:gd name="connsiteY2" fmla="*/ 93954 h 181478"/>
                    <a:gd name="connsiteX3" fmla="*/ 34886 w 399516"/>
                    <a:gd name="connsiteY3" fmla="*/ 170521 h 181478"/>
                    <a:gd name="connsiteX4" fmla="*/ 73169 w 399516"/>
                    <a:gd name="connsiteY4" fmla="*/ 137023 h 181478"/>
                    <a:gd name="connsiteX5" fmla="*/ 283727 w 399516"/>
                    <a:gd name="connsiteY5" fmla="*/ 84383 h 181478"/>
                    <a:gd name="connsiteX6" fmla="*/ 365080 w 399516"/>
                    <a:gd name="connsiteY6" fmla="*/ 132238 h 181478"/>
                    <a:gd name="connsiteX7" fmla="*/ 393792 w 399516"/>
                    <a:gd name="connsiteY7" fmla="*/ 141808 h 181478"/>
                    <a:gd name="connsiteX8" fmla="*/ 374650 w 399516"/>
                    <a:gd name="connsiteY8" fmla="*/ 22173 h 181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9516" h="181478">
                      <a:moveTo>
                        <a:pt x="374650" y="22173"/>
                      </a:moveTo>
                      <a:cubicBezTo>
                        <a:pt x="345938" y="-11325"/>
                        <a:pt x="188019" y="-1754"/>
                        <a:pt x="111452" y="17387"/>
                      </a:cubicBezTo>
                      <a:cubicBezTo>
                        <a:pt x="34886" y="36529"/>
                        <a:pt x="10959" y="60456"/>
                        <a:pt x="1388" y="93954"/>
                      </a:cubicBezTo>
                      <a:cubicBezTo>
                        <a:pt x="-8183" y="127452"/>
                        <a:pt x="34886" y="170521"/>
                        <a:pt x="34886" y="170521"/>
                      </a:cubicBezTo>
                      <a:cubicBezTo>
                        <a:pt x="49242" y="184877"/>
                        <a:pt x="68384" y="194448"/>
                        <a:pt x="73169" y="137023"/>
                      </a:cubicBezTo>
                      <a:cubicBezTo>
                        <a:pt x="73169" y="98740"/>
                        <a:pt x="221517" y="89169"/>
                        <a:pt x="283727" y="84383"/>
                      </a:cubicBezTo>
                      <a:cubicBezTo>
                        <a:pt x="345938" y="84383"/>
                        <a:pt x="360294" y="108310"/>
                        <a:pt x="365080" y="132238"/>
                      </a:cubicBezTo>
                      <a:cubicBezTo>
                        <a:pt x="369865" y="156165"/>
                        <a:pt x="393792" y="141808"/>
                        <a:pt x="393792" y="141808"/>
                      </a:cubicBezTo>
                      <a:cubicBezTo>
                        <a:pt x="403363" y="117881"/>
                        <a:pt x="403363" y="50885"/>
                        <a:pt x="374650" y="22173"/>
                      </a:cubicBezTo>
                      <a:close/>
                    </a:path>
                  </a:pathLst>
                </a:custGeom>
                <a:solidFill>
                  <a:srgbClr val="00728F"/>
                </a:solidFill>
                <a:ln w="47824"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xmlns="" id="{BA63CC68-2A54-4EE3-91A0-94FF607AB631}"/>
                    </a:ext>
                  </a:extLst>
                </p:cNvPr>
                <p:cNvSpPr/>
                <p:nvPr/>
              </p:nvSpPr>
              <p:spPr>
                <a:xfrm>
                  <a:off x="8764564" y="7449153"/>
                  <a:ext cx="408007" cy="196201"/>
                </a:xfrm>
                <a:custGeom>
                  <a:avLst/>
                  <a:gdLst>
                    <a:gd name="connsiteX0" fmla="*/ 58813 w 408007"/>
                    <a:gd name="connsiteY0" fmla="*/ 196202 h 196201"/>
                    <a:gd name="connsiteX1" fmla="*/ 34886 w 408007"/>
                    <a:gd name="connsiteY1" fmla="*/ 181846 h 196201"/>
                    <a:gd name="connsiteX2" fmla="*/ 1388 w 408007"/>
                    <a:gd name="connsiteY2" fmla="*/ 100494 h 196201"/>
                    <a:gd name="connsiteX3" fmla="*/ 116238 w 408007"/>
                    <a:gd name="connsiteY3" fmla="*/ 19142 h 196201"/>
                    <a:gd name="connsiteX4" fmla="*/ 269371 w 408007"/>
                    <a:gd name="connsiteY4" fmla="*/ 0 h 196201"/>
                    <a:gd name="connsiteX5" fmla="*/ 384221 w 408007"/>
                    <a:gd name="connsiteY5" fmla="*/ 23927 h 196201"/>
                    <a:gd name="connsiteX6" fmla="*/ 398578 w 408007"/>
                    <a:gd name="connsiteY6" fmla="*/ 148348 h 196201"/>
                    <a:gd name="connsiteX7" fmla="*/ 398578 w 408007"/>
                    <a:gd name="connsiteY7" fmla="*/ 148348 h 196201"/>
                    <a:gd name="connsiteX8" fmla="*/ 379436 w 408007"/>
                    <a:gd name="connsiteY8" fmla="*/ 153133 h 196201"/>
                    <a:gd name="connsiteX9" fmla="*/ 379436 w 408007"/>
                    <a:gd name="connsiteY9" fmla="*/ 153133 h 196201"/>
                    <a:gd name="connsiteX10" fmla="*/ 360294 w 408007"/>
                    <a:gd name="connsiteY10" fmla="*/ 133992 h 196201"/>
                    <a:gd name="connsiteX11" fmla="*/ 283727 w 408007"/>
                    <a:gd name="connsiteY11" fmla="*/ 90923 h 196201"/>
                    <a:gd name="connsiteX12" fmla="*/ 77954 w 408007"/>
                    <a:gd name="connsiteY12" fmla="*/ 138777 h 196201"/>
                    <a:gd name="connsiteX13" fmla="*/ 58813 w 408007"/>
                    <a:gd name="connsiteY13" fmla="*/ 196202 h 196201"/>
                    <a:gd name="connsiteX14" fmla="*/ 269371 w 408007"/>
                    <a:gd name="connsiteY14" fmla="*/ 14356 h 196201"/>
                    <a:gd name="connsiteX15" fmla="*/ 121023 w 408007"/>
                    <a:gd name="connsiteY15" fmla="*/ 33498 h 196201"/>
                    <a:gd name="connsiteX16" fmla="*/ 15744 w 408007"/>
                    <a:gd name="connsiteY16" fmla="*/ 105279 h 196201"/>
                    <a:gd name="connsiteX17" fmla="*/ 49242 w 408007"/>
                    <a:gd name="connsiteY17" fmla="*/ 177060 h 196201"/>
                    <a:gd name="connsiteX18" fmla="*/ 63598 w 408007"/>
                    <a:gd name="connsiteY18" fmla="*/ 186631 h 196201"/>
                    <a:gd name="connsiteX19" fmla="*/ 77954 w 408007"/>
                    <a:gd name="connsiteY19" fmla="*/ 143562 h 196201"/>
                    <a:gd name="connsiteX20" fmla="*/ 288513 w 408007"/>
                    <a:gd name="connsiteY20" fmla="*/ 86137 h 196201"/>
                    <a:gd name="connsiteX21" fmla="*/ 374650 w 408007"/>
                    <a:gd name="connsiteY21" fmla="*/ 138777 h 196201"/>
                    <a:gd name="connsiteX22" fmla="*/ 384221 w 408007"/>
                    <a:gd name="connsiteY22" fmla="*/ 148348 h 196201"/>
                    <a:gd name="connsiteX23" fmla="*/ 393792 w 408007"/>
                    <a:gd name="connsiteY23" fmla="*/ 143562 h 196201"/>
                    <a:gd name="connsiteX24" fmla="*/ 379436 w 408007"/>
                    <a:gd name="connsiteY24" fmla="*/ 28712 h 196201"/>
                    <a:gd name="connsiteX25" fmla="*/ 269371 w 408007"/>
                    <a:gd name="connsiteY25" fmla="*/ 14356 h 196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08007" h="196201">
                      <a:moveTo>
                        <a:pt x="58813" y="196202"/>
                      </a:moveTo>
                      <a:cubicBezTo>
                        <a:pt x="54027" y="196202"/>
                        <a:pt x="44457" y="191417"/>
                        <a:pt x="34886" y="181846"/>
                      </a:cubicBezTo>
                      <a:cubicBezTo>
                        <a:pt x="34886" y="181846"/>
                        <a:pt x="-8183" y="133992"/>
                        <a:pt x="1388" y="100494"/>
                      </a:cubicBezTo>
                      <a:cubicBezTo>
                        <a:pt x="10959" y="62210"/>
                        <a:pt x="39671" y="38283"/>
                        <a:pt x="116238" y="19142"/>
                      </a:cubicBezTo>
                      <a:cubicBezTo>
                        <a:pt x="154521" y="9571"/>
                        <a:pt x="216732" y="0"/>
                        <a:pt x="269371" y="0"/>
                      </a:cubicBezTo>
                      <a:cubicBezTo>
                        <a:pt x="302869" y="0"/>
                        <a:pt x="365079" y="4785"/>
                        <a:pt x="384221" y="23927"/>
                      </a:cubicBezTo>
                      <a:cubicBezTo>
                        <a:pt x="412934" y="57425"/>
                        <a:pt x="412934" y="129206"/>
                        <a:pt x="398578" y="148348"/>
                      </a:cubicBezTo>
                      <a:lnTo>
                        <a:pt x="398578" y="148348"/>
                      </a:lnTo>
                      <a:cubicBezTo>
                        <a:pt x="398578" y="148348"/>
                        <a:pt x="389006" y="153133"/>
                        <a:pt x="379436" y="153133"/>
                      </a:cubicBezTo>
                      <a:lnTo>
                        <a:pt x="379436" y="153133"/>
                      </a:lnTo>
                      <a:cubicBezTo>
                        <a:pt x="374650" y="153133"/>
                        <a:pt x="365079" y="153133"/>
                        <a:pt x="360294" y="133992"/>
                      </a:cubicBezTo>
                      <a:cubicBezTo>
                        <a:pt x="355509" y="114850"/>
                        <a:pt x="345938" y="86137"/>
                        <a:pt x="283727" y="90923"/>
                      </a:cubicBezTo>
                      <a:cubicBezTo>
                        <a:pt x="202375" y="90923"/>
                        <a:pt x="82740" y="110065"/>
                        <a:pt x="77954" y="138777"/>
                      </a:cubicBezTo>
                      <a:cubicBezTo>
                        <a:pt x="82740" y="167490"/>
                        <a:pt x="77954" y="196202"/>
                        <a:pt x="58813" y="196202"/>
                      </a:cubicBezTo>
                      <a:close/>
                      <a:moveTo>
                        <a:pt x="269371" y="14356"/>
                      </a:moveTo>
                      <a:cubicBezTo>
                        <a:pt x="216732" y="14356"/>
                        <a:pt x="159307" y="19142"/>
                        <a:pt x="121023" y="33498"/>
                      </a:cubicBezTo>
                      <a:cubicBezTo>
                        <a:pt x="39671" y="52640"/>
                        <a:pt x="20529" y="76567"/>
                        <a:pt x="15744" y="105279"/>
                      </a:cubicBezTo>
                      <a:cubicBezTo>
                        <a:pt x="6173" y="138777"/>
                        <a:pt x="49242" y="177060"/>
                        <a:pt x="49242" y="177060"/>
                      </a:cubicBezTo>
                      <a:cubicBezTo>
                        <a:pt x="54027" y="181846"/>
                        <a:pt x="63598" y="186631"/>
                        <a:pt x="63598" y="186631"/>
                      </a:cubicBezTo>
                      <a:cubicBezTo>
                        <a:pt x="68384" y="186631"/>
                        <a:pt x="73169" y="181846"/>
                        <a:pt x="77954" y="143562"/>
                      </a:cubicBezTo>
                      <a:cubicBezTo>
                        <a:pt x="82740" y="95708"/>
                        <a:pt x="283727" y="86137"/>
                        <a:pt x="288513" y="86137"/>
                      </a:cubicBezTo>
                      <a:cubicBezTo>
                        <a:pt x="341152" y="86137"/>
                        <a:pt x="369865" y="100494"/>
                        <a:pt x="374650" y="138777"/>
                      </a:cubicBezTo>
                      <a:cubicBezTo>
                        <a:pt x="374650" y="148348"/>
                        <a:pt x="379436" y="148348"/>
                        <a:pt x="384221" y="148348"/>
                      </a:cubicBezTo>
                      <a:cubicBezTo>
                        <a:pt x="389006" y="148348"/>
                        <a:pt x="393792" y="143562"/>
                        <a:pt x="393792" y="143562"/>
                      </a:cubicBezTo>
                      <a:cubicBezTo>
                        <a:pt x="403363" y="119635"/>
                        <a:pt x="408148" y="57425"/>
                        <a:pt x="379436" y="28712"/>
                      </a:cubicBezTo>
                      <a:cubicBezTo>
                        <a:pt x="365079" y="23927"/>
                        <a:pt x="326796" y="14356"/>
                        <a:pt x="269371" y="14356"/>
                      </a:cubicBezTo>
                      <a:close/>
                    </a:path>
                  </a:pathLst>
                </a:custGeom>
                <a:solidFill>
                  <a:srgbClr val="2A4160"/>
                </a:solidFill>
                <a:ln w="47824" cap="flat">
                  <a:noFill/>
                  <a:prstDash val="solid"/>
                  <a:miter/>
                </a:ln>
              </p:spPr>
              <p:txBody>
                <a:bodyPr rtlCol="0" anchor="ctr"/>
                <a:lstStyle/>
                <a:p>
                  <a:endParaRPr lang="en-US"/>
                </a:p>
              </p:txBody>
            </p:sp>
          </p:grpSp>
          <p:sp>
            <p:nvSpPr>
              <p:cNvPr id="74" name="Freeform: Shape 73">
                <a:extLst>
                  <a:ext uri="{FF2B5EF4-FFF2-40B4-BE49-F238E27FC236}">
                    <a16:creationId xmlns:a16="http://schemas.microsoft.com/office/drawing/2014/main" xmlns="" id="{9C471949-356D-49A9-9E2D-77796DAF96CE}"/>
                  </a:ext>
                </a:extLst>
              </p:cNvPr>
              <p:cNvSpPr/>
              <p:nvPr/>
            </p:nvSpPr>
            <p:spPr>
              <a:xfrm>
                <a:off x="8774135" y="7479062"/>
                <a:ext cx="396164" cy="158108"/>
              </a:xfrm>
              <a:custGeom>
                <a:avLst/>
                <a:gdLst>
                  <a:gd name="connsiteX0" fmla="*/ 369865 w 396164"/>
                  <a:gd name="connsiteY0" fmla="*/ 3589 h 158108"/>
                  <a:gd name="connsiteX1" fmla="*/ 369865 w 396164"/>
                  <a:gd name="connsiteY1" fmla="*/ 3589 h 158108"/>
                  <a:gd name="connsiteX2" fmla="*/ 369865 w 396164"/>
                  <a:gd name="connsiteY2" fmla="*/ 17945 h 158108"/>
                  <a:gd name="connsiteX3" fmla="*/ 350723 w 396164"/>
                  <a:gd name="connsiteY3" fmla="*/ 37087 h 158108"/>
                  <a:gd name="connsiteX4" fmla="*/ 255015 w 396164"/>
                  <a:gd name="connsiteY4" fmla="*/ 32302 h 158108"/>
                  <a:gd name="connsiteX5" fmla="*/ 121023 w 396164"/>
                  <a:gd name="connsiteY5" fmla="*/ 56229 h 158108"/>
                  <a:gd name="connsiteX6" fmla="*/ 44456 w 396164"/>
                  <a:gd name="connsiteY6" fmla="*/ 65800 h 158108"/>
                  <a:gd name="connsiteX7" fmla="*/ 15744 w 396164"/>
                  <a:gd name="connsiteY7" fmla="*/ 41872 h 158108"/>
                  <a:gd name="connsiteX8" fmla="*/ 1388 w 396164"/>
                  <a:gd name="connsiteY8" fmla="*/ 70585 h 158108"/>
                  <a:gd name="connsiteX9" fmla="*/ 34886 w 396164"/>
                  <a:gd name="connsiteY9" fmla="*/ 147152 h 158108"/>
                  <a:gd name="connsiteX10" fmla="*/ 73169 w 396164"/>
                  <a:gd name="connsiteY10" fmla="*/ 113654 h 158108"/>
                  <a:gd name="connsiteX11" fmla="*/ 283727 w 396164"/>
                  <a:gd name="connsiteY11" fmla="*/ 61014 h 158108"/>
                  <a:gd name="connsiteX12" fmla="*/ 365080 w 396164"/>
                  <a:gd name="connsiteY12" fmla="*/ 108868 h 158108"/>
                  <a:gd name="connsiteX13" fmla="*/ 393792 w 396164"/>
                  <a:gd name="connsiteY13" fmla="*/ 118439 h 158108"/>
                  <a:gd name="connsiteX14" fmla="*/ 369865 w 396164"/>
                  <a:gd name="connsiteY14" fmla="*/ 3589 h 158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6164" h="158108">
                    <a:moveTo>
                      <a:pt x="369865" y="3589"/>
                    </a:moveTo>
                    <a:cubicBezTo>
                      <a:pt x="369865" y="-1196"/>
                      <a:pt x="369865" y="-1196"/>
                      <a:pt x="369865" y="3589"/>
                    </a:cubicBezTo>
                    <a:cubicBezTo>
                      <a:pt x="369865" y="8374"/>
                      <a:pt x="369865" y="13160"/>
                      <a:pt x="369865" y="17945"/>
                    </a:cubicBezTo>
                    <a:cubicBezTo>
                      <a:pt x="369865" y="27516"/>
                      <a:pt x="360294" y="37087"/>
                      <a:pt x="350723" y="37087"/>
                    </a:cubicBezTo>
                    <a:cubicBezTo>
                      <a:pt x="322011" y="46658"/>
                      <a:pt x="283727" y="27516"/>
                      <a:pt x="255015" y="32302"/>
                    </a:cubicBezTo>
                    <a:cubicBezTo>
                      <a:pt x="207161" y="37087"/>
                      <a:pt x="164092" y="41872"/>
                      <a:pt x="121023" y="56229"/>
                    </a:cubicBezTo>
                    <a:cubicBezTo>
                      <a:pt x="92310" y="65800"/>
                      <a:pt x="68383" y="70585"/>
                      <a:pt x="44456" y="65800"/>
                    </a:cubicBezTo>
                    <a:cubicBezTo>
                      <a:pt x="25315" y="61014"/>
                      <a:pt x="15744" y="51443"/>
                      <a:pt x="15744" y="41872"/>
                    </a:cubicBezTo>
                    <a:cubicBezTo>
                      <a:pt x="10959" y="51443"/>
                      <a:pt x="6173" y="61014"/>
                      <a:pt x="1388" y="70585"/>
                    </a:cubicBezTo>
                    <a:cubicBezTo>
                      <a:pt x="-8183" y="104083"/>
                      <a:pt x="34886" y="147152"/>
                      <a:pt x="34886" y="147152"/>
                    </a:cubicBezTo>
                    <a:cubicBezTo>
                      <a:pt x="49242" y="161508"/>
                      <a:pt x="68383" y="171079"/>
                      <a:pt x="73169" y="113654"/>
                    </a:cubicBezTo>
                    <a:cubicBezTo>
                      <a:pt x="73169" y="75370"/>
                      <a:pt x="221517" y="65800"/>
                      <a:pt x="283727" y="61014"/>
                    </a:cubicBezTo>
                    <a:cubicBezTo>
                      <a:pt x="345938" y="61014"/>
                      <a:pt x="360294" y="84941"/>
                      <a:pt x="365080" y="108868"/>
                    </a:cubicBezTo>
                    <a:cubicBezTo>
                      <a:pt x="369865" y="132795"/>
                      <a:pt x="393792" y="118439"/>
                      <a:pt x="393792" y="118439"/>
                    </a:cubicBezTo>
                    <a:cubicBezTo>
                      <a:pt x="398577" y="99297"/>
                      <a:pt x="398577" y="32302"/>
                      <a:pt x="369865" y="3589"/>
                    </a:cubicBezTo>
                    <a:close/>
                  </a:path>
                </a:pathLst>
              </a:custGeom>
              <a:solidFill>
                <a:srgbClr val="00728F">
                  <a:alpha val="30000"/>
                </a:srgbClr>
              </a:solidFill>
              <a:ln w="47824" cap="flat">
                <a:noFill/>
                <a:prstDash val="solid"/>
                <a:miter/>
              </a:ln>
            </p:spPr>
            <p:txBody>
              <a:bodyPr rtlCol="0" anchor="ctr"/>
              <a:lstStyle/>
              <a:p>
                <a:endParaRPr lang="en-US"/>
              </a:p>
            </p:txBody>
          </p:sp>
          <p:grpSp>
            <p:nvGrpSpPr>
              <p:cNvPr id="75" name="Graphic 3">
                <a:extLst>
                  <a:ext uri="{FF2B5EF4-FFF2-40B4-BE49-F238E27FC236}">
                    <a16:creationId xmlns:a16="http://schemas.microsoft.com/office/drawing/2014/main" xmlns="" id="{6ABF84B8-FE25-4685-8147-C57480887C77}"/>
                  </a:ext>
                </a:extLst>
              </p:cNvPr>
              <p:cNvGrpSpPr/>
              <p:nvPr/>
            </p:nvGrpSpPr>
            <p:grpSpPr>
              <a:xfrm>
                <a:off x="8827020" y="7516149"/>
                <a:ext cx="331335" cy="133991"/>
                <a:chOff x="8827020" y="7516149"/>
                <a:chExt cx="331335" cy="133991"/>
              </a:xfrm>
            </p:grpSpPr>
            <p:sp>
              <p:nvSpPr>
                <p:cNvPr id="113" name="Freeform: Shape 112">
                  <a:extLst>
                    <a:ext uri="{FF2B5EF4-FFF2-40B4-BE49-F238E27FC236}">
                      <a16:creationId xmlns:a16="http://schemas.microsoft.com/office/drawing/2014/main" xmlns="" id="{EFB6145B-B827-4D82-8DFE-8A07C2E706A7}"/>
                    </a:ext>
                  </a:extLst>
                </p:cNvPr>
                <p:cNvSpPr/>
                <p:nvPr/>
              </p:nvSpPr>
              <p:spPr>
                <a:xfrm>
                  <a:off x="8830884" y="7525720"/>
                  <a:ext cx="317900" cy="114850"/>
                </a:xfrm>
                <a:custGeom>
                  <a:avLst/>
                  <a:gdLst>
                    <a:gd name="connsiteX0" fmla="*/ 317900 w 317900"/>
                    <a:gd name="connsiteY0" fmla="*/ 81352 h 114850"/>
                    <a:gd name="connsiteX1" fmla="*/ 313115 w 317900"/>
                    <a:gd name="connsiteY1" fmla="*/ 43069 h 114850"/>
                    <a:gd name="connsiteX2" fmla="*/ 203050 w 317900"/>
                    <a:gd name="connsiteY2" fmla="*/ 0 h 114850"/>
                    <a:gd name="connsiteX3" fmla="*/ 54703 w 317900"/>
                    <a:gd name="connsiteY3" fmla="*/ 23927 h 114850"/>
                    <a:gd name="connsiteX4" fmla="*/ 6848 w 317900"/>
                    <a:gd name="connsiteY4" fmla="*/ 114850 h 114850"/>
                    <a:gd name="connsiteX5" fmla="*/ 16419 w 317900"/>
                    <a:gd name="connsiteY5" fmla="*/ 71781 h 114850"/>
                    <a:gd name="connsiteX6" fmla="*/ 226977 w 317900"/>
                    <a:gd name="connsiteY6" fmla="*/ 19142 h 114850"/>
                    <a:gd name="connsiteX7" fmla="*/ 308330 w 317900"/>
                    <a:gd name="connsiteY7" fmla="*/ 66996 h 114850"/>
                    <a:gd name="connsiteX8" fmla="*/ 317900 w 317900"/>
                    <a:gd name="connsiteY8" fmla="*/ 81352 h 11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900" h="114850">
                      <a:moveTo>
                        <a:pt x="317900" y="81352"/>
                      </a:moveTo>
                      <a:cubicBezTo>
                        <a:pt x="317900" y="66996"/>
                        <a:pt x="313115" y="52640"/>
                        <a:pt x="313115" y="43069"/>
                      </a:cubicBezTo>
                      <a:cubicBezTo>
                        <a:pt x="308330" y="0"/>
                        <a:pt x="250905" y="0"/>
                        <a:pt x="203050" y="0"/>
                      </a:cubicBezTo>
                      <a:cubicBezTo>
                        <a:pt x="159982" y="0"/>
                        <a:pt x="92986" y="9571"/>
                        <a:pt x="54703" y="23927"/>
                      </a:cubicBezTo>
                      <a:cubicBezTo>
                        <a:pt x="-2722" y="43069"/>
                        <a:pt x="-7508" y="66996"/>
                        <a:pt x="6848" y="114850"/>
                      </a:cubicBezTo>
                      <a:cubicBezTo>
                        <a:pt x="11634" y="110065"/>
                        <a:pt x="16419" y="95708"/>
                        <a:pt x="16419" y="71781"/>
                      </a:cubicBezTo>
                      <a:cubicBezTo>
                        <a:pt x="16419" y="33498"/>
                        <a:pt x="164767" y="23927"/>
                        <a:pt x="226977" y="19142"/>
                      </a:cubicBezTo>
                      <a:cubicBezTo>
                        <a:pt x="289188" y="19142"/>
                        <a:pt x="303544" y="43069"/>
                        <a:pt x="308330" y="66996"/>
                      </a:cubicBezTo>
                      <a:cubicBezTo>
                        <a:pt x="303544" y="81352"/>
                        <a:pt x="313115" y="81352"/>
                        <a:pt x="317900" y="81352"/>
                      </a:cubicBezTo>
                      <a:close/>
                    </a:path>
                  </a:pathLst>
                </a:custGeom>
                <a:solidFill>
                  <a:srgbClr val="00728F"/>
                </a:solidFill>
                <a:ln w="47824"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xmlns="" id="{D0FC664C-626A-48BD-93B0-9DC56DAC7BC8}"/>
                    </a:ext>
                  </a:extLst>
                </p:cNvPr>
                <p:cNvSpPr/>
                <p:nvPr/>
              </p:nvSpPr>
              <p:spPr>
                <a:xfrm>
                  <a:off x="8827020" y="7516149"/>
                  <a:ext cx="331335" cy="133991"/>
                </a:xfrm>
                <a:custGeom>
                  <a:avLst/>
                  <a:gdLst>
                    <a:gd name="connsiteX0" fmla="*/ 5927 w 331335"/>
                    <a:gd name="connsiteY0" fmla="*/ 133992 h 133991"/>
                    <a:gd name="connsiteX1" fmla="*/ 5927 w 331335"/>
                    <a:gd name="connsiteY1" fmla="*/ 124421 h 133991"/>
                    <a:gd name="connsiteX2" fmla="*/ 58567 w 331335"/>
                    <a:gd name="connsiteY2" fmla="*/ 23927 h 133991"/>
                    <a:gd name="connsiteX3" fmla="*/ 211700 w 331335"/>
                    <a:gd name="connsiteY3" fmla="*/ 0 h 133991"/>
                    <a:gd name="connsiteX4" fmla="*/ 235627 w 331335"/>
                    <a:gd name="connsiteY4" fmla="*/ 0 h 133991"/>
                    <a:gd name="connsiteX5" fmla="*/ 326550 w 331335"/>
                    <a:gd name="connsiteY5" fmla="*/ 47854 h 133991"/>
                    <a:gd name="connsiteX6" fmla="*/ 326550 w 331335"/>
                    <a:gd name="connsiteY6" fmla="*/ 62211 h 133991"/>
                    <a:gd name="connsiteX7" fmla="*/ 331336 w 331335"/>
                    <a:gd name="connsiteY7" fmla="*/ 90923 h 133991"/>
                    <a:gd name="connsiteX8" fmla="*/ 331336 w 331335"/>
                    <a:gd name="connsiteY8" fmla="*/ 95708 h 133991"/>
                    <a:gd name="connsiteX9" fmla="*/ 326550 w 331335"/>
                    <a:gd name="connsiteY9" fmla="*/ 95708 h 133991"/>
                    <a:gd name="connsiteX10" fmla="*/ 321765 w 331335"/>
                    <a:gd name="connsiteY10" fmla="*/ 95708 h 133991"/>
                    <a:gd name="connsiteX11" fmla="*/ 321765 w 331335"/>
                    <a:gd name="connsiteY11" fmla="*/ 95708 h 133991"/>
                    <a:gd name="connsiteX12" fmla="*/ 302623 w 331335"/>
                    <a:gd name="connsiteY12" fmla="*/ 76567 h 133991"/>
                    <a:gd name="connsiteX13" fmla="*/ 226056 w 331335"/>
                    <a:gd name="connsiteY13" fmla="*/ 33498 h 133991"/>
                    <a:gd name="connsiteX14" fmla="*/ 20284 w 331335"/>
                    <a:gd name="connsiteY14" fmla="*/ 81352 h 133991"/>
                    <a:gd name="connsiteX15" fmla="*/ 10713 w 331335"/>
                    <a:gd name="connsiteY15" fmla="*/ 124421 h 133991"/>
                    <a:gd name="connsiteX16" fmla="*/ 5927 w 331335"/>
                    <a:gd name="connsiteY16" fmla="*/ 133992 h 133991"/>
                    <a:gd name="connsiteX17" fmla="*/ 230842 w 331335"/>
                    <a:gd name="connsiteY17" fmla="*/ 9571 h 133991"/>
                    <a:gd name="connsiteX18" fmla="*/ 206915 w 331335"/>
                    <a:gd name="connsiteY18" fmla="*/ 9571 h 133991"/>
                    <a:gd name="connsiteX19" fmla="*/ 58567 w 331335"/>
                    <a:gd name="connsiteY19" fmla="*/ 33498 h 133991"/>
                    <a:gd name="connsiteX20" fmla="*/ 10713 w 331335"/>
                    <a:gd name="connsiteY20" fmla="*/ 110065 h 133991"/>
                    <a:gd name="connsiteX21" fmla="*/ 15498 w 331335"/>
                    <a:gd name="connsiteY21" fmla="*/ 81352 h 133991"/>
                    <a:gd name="connsiteX22" fmla="*/ 226056 w 331335"/>
                    <a:gd name="connsiteY22" fmla="*/ 23927 h 133991"/>
                    <a:gd name="connsiteX23" fmla="*/ 312194 w 331335"/>
                    <a:gd name="connsiteY23" fmla="*/ 76567 h 133991"/>
                    <a:gd name="connsiteX24" fmla="*/ 316979 w 331335"/>
                    <a:gd name="connsiteY24" fmla="*/ 86138 h 133991"/>
                    <a:gd name="connsiteX25" fmla="*/ 312194 w 331335"/>
                    <a:gd name="connsiteY25" fmla="*/ 62211 h 133991"/>
                    <a:gd name="connsiteX26" fmla="*/ 312194 w 331335"/>
                    <a:gd name="connsiteY26" fmla="*/ 47854 h 133991"/>
                    <a:gd name="connsiteX27" fmla="*/ 230842 w 331335"/>
                    <a:gd name="connsiteY27" fmla="*/ 9571 h 13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31335" h="133991">
                      <a:moveTo>
                        <a:pt x="5927" y="133992"/>
                      </a:moveTo>
                      <a:lnTo>
                        <a:pt x="5927" y="124421"/>
                      </a:lnTo>
                      <a:cubicBezTo>
                        <a:pt x="-8429" y="66996"/>
                        <a:pt x="1142" y="47854"/>
                        <a:pt x="58567" y="23927"/>
                      </a:cubicBezTo>
                      <a:cubicBezTo>
                        <a:pt x="96850" y="9571"/>
                        <a:pt x="168631" y="4786"/>
                        <a:pt x="211700" y="0"/>
                      </a:cubicBezTo>
                      <a:cubicBezTo>
                        <a:pt x="221271" y="0"/>
                        <a:pt x="230842" y="0"/>
                        <a:pt x="235627" y="0"/>
                      </a:cubicBezTo>
                      <a:cubicBezTo>
                        <a:pt x="254769" y="0"/>
                        <a:pt x="316979" y="0"/>
                        <a:pt x="326550" y="47854"/>
                      </a:cubicBezTo>
                      <a:cubicBezTo>
                        <a:pt x="326550" y="52640"/>
                        <a:pt x="326550" y="57425"/>
                        <a:pt x="326550" y="62211"/>
                      </a:cubicBezTo>
                      <a:cubicBezTo>
                        <a:pt x="326550" y="71781"/>
                        <a:pt x="331336" y="81352"/>
                        <a:pt x="331336" y="90923"/>
                      </a:cubicBezTo>
                      <a:lnTo>
                        <a:pt x="331336" y="95708"/>
                      </a:lnTo>
                      <a:lnTo>
                        <a:pt x="326550" y="95708"/>
                      </a:lnTo>
                      <a:cubicBezTo>
                        <a:pt x="326550" y="95708"/>
                        <a:pt x="321765" y="95708"/>
                        <a:pt x="321765" y="95708"/>
                      </a:cubicBezTo>
                      <a:lnTo>
                        <a:pt x="321765" y="95708"/>
                      </a:lnTo>
                      <a:cubicBezTo>
                        <a:pt x="316979" y="95708"/>
                        <a:pt x="307409" y="95708"/>
                        <a:pt x="302623" y="76567"/>
                      </a:cubicBezTo>
                      <a:cubicBezTo>
                        <a:pt x="297838" y="57425"/>
                        <a:pt x="288267" y="28713"/>
                        <a:pt x="226056" y="33498"/>
                      </a:cubicBezTo>
                      <a:cubicBezTo>
                        <a:pt x="144704" y="33498"/>
                        <a:pt x="25069" y="52640"/>
                        <a:pt x="20284" y="81352"/>
                      </a:cubicBezTo>
                      <a:cubicBezTo>
                        <a:pt x="20284" y="105279"/>
                        <a:pt x="15498" y="119635"/>
                        <a:pt x="10713" y="124421"/>
                      </a:cubicBezTo>
                      <a:lnTo>
                        <a:pt x="5927" y="133992"/>
                      </a:lnTo>
                      <a:close/>
                      <a:moveTo>
                        <a:pt x="230842" y="9571"/>
                      </a:moveTo>
                      <a:cubicBezTo>
                        <a:pt x="221271" y="9571"/>
                        <a:pt x="216486" y="9571"/>
                        <a:pt x="206915" y="9571"/>
                      </a:cubicBezTo>
                      <a:cubicBezTo>
                        <a:pt x="168631" y="9571"/>
                        <a:pt x="96850" y="19142"/>
                        <a:pt x="58567" y="33498"/>
                      </a:cubicBezTo>
                      <a:cubicBezTo>
                        <a:pt x="10713" y="52640"/>
                        <a:pt x="1142" y="71781"/>
                        <a:pt x="10713" y="110065"/>
                      </a:cubicBezTo>
                      <a:cubicBezTo>
                        <a:pt x="10713" y="105279"/>
                        <a:pt x="15498" y="95708"/>
                        <a:pt x="15498" y="81352"/>
                      </a:cubicBezTo>
                      <a:cubicBezTo>
                        <a:pt x="20284" y="33498"/>
                        <a:pt x="221271" y="23927"/>
                        <a:pt x="226056" y="23927"/>
                      </a:cubicBezTo>
                      <a:cubicBezTo>
                        <a:pt x="278696" y="23927"/>
                        <a:pt x="307409" y="38283"/>
                        <a:pt x="312194" y="76567"/>
                      </a:cubicBezTo>
                      <a:cubicBezTo>
                        <a:pt x="312194" y="86138"/>
                        <a:pt x="316979" y="86138"/>
                        <a:pt x="316979" y="86138"/>
                      </a:cubicBezTo>
                      <a:cubicBezTo>
                        <a:pt x="316979" y="76567"/>
                        <a:pt x="316979" y="71781"/>
                        <a:pt x="312194" y="62211"/>
                      </a:cubicBezTo>
                      <a:cubicBezTo>
                        <a:pt x="312194" y="57425"/>
                        <a:pt x="312194" y="52640"/>
                        <a:pt x="312194" y="47854"/>
                      </a:cubicBezTo>
                      <a:cubicBezTo>
                        <a:pt x="307409" y="23927"/>
                        <a:pt x="283482" y="9571"/>
                        <a:pt x="230842" y="9571"/>
                      </a:cubicBezTo>
                      <a:close/>
                    </a:path>
                  </a:pathLst>
                </a:custGeom>
                <a:solidFill>
                  <a:srgbClr val="2A4160"/>
                </a:solidFill>
                <a:ln w="47824" cap="flat">
                  <a:noFill/>
                  <a:prstDash val="solid"/>
                  <a:miter/>
                </a:ln>
              </p:spPr>
              <p:txBody>
                <a:bodyPr rtlCol="0" anchor="ctr"/>
                <a:lstStyle/>
                <a:p>
                  <a:endParaRPr lang="en-US"/>
                </a:p>
              </p:txBody>
            </p:sp>
          </p:grpSp>
          <p:sp>
            <p:nvSpPr>
              <p:cNvPr id="76" name="Freeform: Shape 75">
                <a:extLst>
                  <a:ext uri="{FF2B5EF4-FFF2-40B4-BE49-F238E27FC236}">
                    <a16:creationId xmlns:a16="http://schemas.microsoft.com/office/drawing/2014/main" xmlns="" id="{627D9380-6FAD-43EF-9CC5-CA44863F9688}"/>
                  </a:ext>
                </a:extLst>
              </p:cNvPr>
              <p:cNvSpPr/>
              <p:nvPr/>
            </p:nvSpPr>
            <p:spPr>
              <a:xfrm>
                <a:off x="8830884" y="7525720"/>
                <a:ext cx="317900" cy="114850"/>
              </a:xfrm>
              <a:custGeom>
                <a:avLst/>
                <a:gdLst>
                  <a:gd name="connsiteX0" fmla="*/ 317900 w 317900"/>
                  <a:gd name="connsiteY0" fmla="*/ 81352 h 114850"/>
                  <a:gd name="connsiteX1" fmla="*/ 313115 w 317900"/>
                  <a:gd name="connsiteY1" fmla="*/ 43069 h 114850"/>
                  <a:gd name="connsiteX2" fmla="*/ 203050 w 317900"/>
                  <a:gd name="connsiteY2" fmla="*/ 0 h 114850"/>
                  <a:gd name="connsiteX3" fmla="*/ 54703 w 317900"/>
                  <a:gd name="connsiteY3" fmla="*/ 23927 h 114850"/>
                  <a:gd name="connsiteX4" fmla="*/ 6848 w 317900"/>
                  <a:gd name="connsiteY4" fmla="*/ 114850 h 114850"/>
                  <a:gd name="connsiteX5" fmla="*/ 16419 w 317900"/>
                  <a:gd name="connsiteY5" fmla="*/ 71781 h 114850"/>
                  <a:gd name="connsiteX6" fmla="*/ 226977 w 317900"/>
                  <a:gd name="connsiteY6" fmla="*/ 19142 h 114850"/>
                  <a:gd name="connsiteX7" fmla="*/ 308330 w 317900"/>
                  <a:gd name="connsiteY7" fmla="*/ 66996 h 114850"/>
                  <a:gd name="connsiteX8" fmla="*/ 317900 w 317900"/>
                  <a:gd name="connsiteY8" fmla="*/ 81352 h 11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900" h="114850">
                    <a:moveTo>
                      <a:pt x="317900" y="81352"/>
                    </a:moveTo>
                    <a:cubicBezTo>
                      <a:pt x="317900" y="66996"/>
                      <a:pt x="313115" y="52640"/>
                      <a:pt x="313115" y="43069"/>
                    </a:cubicBezTo>
                    <a:cubicBezTo>
                      <a:pt x="308330" y="0"/>
                      <a:pt x="250905" y="0"/>
                      <a:pt x="203050" y="0"/>
                    </a:cubicBezTo>
                    <a:cubicBezTo>
                      <a:pt x="159982" y="0"/>
                      <a:pt x="92986" y="9571"/>
                      <a:pt x="54703" y="23927"/>
                    </a:cubicBezTo>
                    <a:cubicBezTo>
                      <a:pt x="-2722" y="43069"/>
                      <a:pt x="-7508" y="66996"/>
                      <a:pt x="6848" y="114850"/>
                    </a:cubicBezTo>
                    <a:cubicBezTo>
                      <a:pt x="11634" y="110065"/>
                      <a:pt x="16419" y="95708"/>
                      <a:pt x="16419" y="71781"/>
                    </a:cubicBezTo>
                    <a:cubicBezTo>
                      <a:pt x="16419" y="33498"/>
                      <a:pt x="164767" y="23927"/>
                      <a:pt x="226977" y="19142"/>
                    </a:cubicBezTo>
                    <a:cubicBezTo>
                      <a:pt x="289188" y="19142"/>
                      <a:pt x="303544" y="43069"/>
                      <a:pt x="308330" y="66996"/>
                    </a:cubicBezTo>
                    <a:cubicBezTo>
                      <a:pt x="303544" y="81352"/>
                      <a:pt x="313115" y="81352"/>
                      <a:pt x="317900" y="81352"/>
                    </a:cubicBezTo>
                    <a:close/>
                  </a:path>
                </a:pathLst>
              </a:custGeom>
              <a:solidFill>
                <a:srgbClr val="00728F">
                  <a:alpha val="50000"/>
                </a:srgbClr>
              </a:solidFill>
              <a:ln w="47824" cap="flat">
                <a:noFill/>
                <a:prstDash val="solid"/>
                <a:miter/>
              </a:ln>
            </p:spPr>
            <p:txBody>
              <a:bodyPr rtlCol="0" anchor="ctr"/>
              <a:lstStyle/>
              <a:p>
                <a:endParaRPr lang="en-US"/>
              </a:p>
            </p:txBody>
          </p:sp>
          <p:grpSp>
            <p:nvGrpSpPr>
              <p:cNvPr id="77" name="Graphic 3">
                <a:extLst>
                  <a:ext uri="{FF2B5EF4-FFF2-40B4-BE49-F238E27FC236}">
                    <a16:creationId xmlns:a16="http://schemas.microsoft.com/office/drawing/2014/main" xmlns="" id="{20B39310-7EDD-4D9F-AC33-3F0D5B84FF8A}"/>
                  </a:ext>
                </a:extLst>
              </p:cNvPr>
              <p:cNvGrpSpPr/>
              <p:nvPr/>
            </p:nvGrpSpPr>
            <p:grpSpPr>
              <a:xfrm>
                <a:off x="8986081" y="7986847"/>
                <a:ext cx="186631" cy="342822"/>
                <a:chOff x="8986081" y="7986847"/>
                <a:chExt cx="186631" cy="342822"/>
              </a:xfrm>
            </p:grpSpPr>
            <p:grpSp>
              <p:nvGrpSpPr>
                <p:cNvPr id="99" name="Graphic 3">
                  <a:extLst>
                    <a:ext uri="{FF2B5EF4-FFF2-40B4-BE49-F238E27FC236}">
                      <a16:creationId xmlns:a16="http://schemas.microsoft.com/office/drawing/2014/main" xmlns="" id="{431ADA37-CEE7-47AC-98CD-B4A7B4C9116F}"/>
                    </a:ext>
                  </a:extLst>
                </p:cNvPr>
                <p:cNvGrpSpPr/>
                <p:nvPr/>
              </p:nvGrpSpPr>
              <p:grpSpPr>
                <a:xfrm>
                  <a:off x="8995652" y="8056901"/>
                  <a:ext cx="176629" cy="272768"/>
                  <a:chOff x="8995652" y="8056901"/>
                  <a:chExt cx="176629" cy="272768"/>
                </a:xfrm>
              </p:grpSpPr>
              <p:sp>
                <p:nvSpPr>
                  <p:cNvPr id="111" name="Freeform: Shape 110">
                    <a:extLst>
                      <a:ext uri="{FF2B5EF4-FFF2-40B4-BE49-F238E27FC236}">
                        <a16:creationId xmlns:a16="http://schemas.microsoft.com/office/drawing/2014/main" xmlns="" id="{CAAEB3D9-1FC3-4F56-A3C3-55E426971A5F}"/>
                      </a:ext>
                    </a:extLst>
                  </p:cNvPr>
                  <p:cNvSpPr/>
                  <p:nvPr/>
                </p:nvSpPr>
                <p:spPr>
                  <a:xfrm>
                    <a:off x="8995652" y="8061687"/>
                    <a:ext cx="169687" cy="265806"/>
                  </a:xfrm>
                  <a:custGeom>
                    <a:avLst/>
                    <a:gdLst>
                      <a:gd name="connsiteX0" fmla="*/ 119635 w 169687"/>
                      <a:gd name="connsiteY0" fmla="*/ 4785 h 265806"/>
                      <a:gd name="connsiteX1" fmla="*/ 138777 w 169687"/>
                      <a:gd name="connsiteY1" fmla="*/ 100494 h 265806"/>
                      <a:gd name="connsiteX2" fmla="*/ 167490 w 169687"/>
                      <a:gd name="connsiteY2" fmla="*/ 244056 h 265806"/>
                      <a:gd name="connsiteX3" fmla="*/ 81352 w 169687"/>
                      <a:gd name="connsiteY3" fmla="*/ 263198 h 265806"/>
                      <a:gd name="connsiteX4" fmla="*/ 23927 w 169687"/>
                      <a:gd name="connsiteY4" fmla="*/ 129206 h 265806"/>
                      <a:gd name="connsiteX5" fmla="*/ 0 w 169687"/>
                      <a:gd name="connsiteY5" fmla="*/ 0 h 265806"/>
                      <a:gd name="connsiteX6" fmla="*/ 119635 w 169687"/>
                      <a:gd name="connsiteY6" fmla="*/ 4785 h 26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687" h="265806">
                        <a:moveTo>
                          <a:pt x="119635" y="4785"/>
                        </a:moveTo>
                        <a:cubicBezTo>
                          <a:pt x="119635" y="4785"/>
                          <a:pt x="124421" y="52640"/>
                          <a:pt x="138777" y="100494"/>
                        </a:cubicBezTo>
                        <a:cubicBezTo>
                          <a:pt x="153133" y="148348"/>
                          <a:pt x="177060" y="234485"/>
                          <a:pt x="167490" y="244056"/>
                        </a:cubicBezTo>
                        <a:cubicBezTo>
                          <a:pt x="157919" y="253627"/>
                          <a:pt x="124421" y="272769"/>
                          <a:pt x="81352" y="263198"/>
                        </a:cubicBezTo>
                        <a:cubicBezTo>
                          <a:pt x="81352" y="263198"/>
                          <a:pt x="57425" y="272769"/>
                          <a:pt x="23927" y="129206"/>
                        </a:cubicBezTo>
                        <a:cubicBezTo>
                          <a:pt x="4785" y="38283"/>
                          <a:pt x="0" y="0"/>
                          <a:pt x="0" y="0"/>
                        </a:cubicBezTo>
                        <a:lnTo>
                          <a:pt x="119635" y="4785"/>
                        </a:lnTo>
                        <a:close/>
                      </a:path>
                    </a:pathLst>
                  </a:custGeom>
                  <a:solidFill>
                    <a:srgbClr val="00728F"/>
                  </a:solidFill>
                  <a:ln w="47824"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xmlns="" id="{28BCB0BD-3E29-4908-88A8-AEBAA4D615B0}"/>
                      </a:ext>
                    </a:extLst>
                  </p:cNvPr>
                  <p:cNvSpPr/>
                  <p:nvPr/>
                </p:nvSpPr>
                <p:spPr>
                  <a:xfrm>
                    <a:off x="8995652" y="8056901"/>
                    <a:ext cx="176629" cy="272768"/>
                  </a:xfrm>
                  <a:custGeom>
                    <a:avLst/>
                    <a:gdLst>
                      <a:gd name="connsiteX0" fmla="*/ 105279 w 176629"/>
                      <a:gd name="connsiteY0" fmla="*/ 272769 h 272768"/>
                      <a:gd name="connsiteX1" fmla="*/ 86137 w 176629"/>
                      <a:gd name="connsiteY1" fmla="*/ 272769 h 272768"/>
                      <a:gd name="connsiteX2" fmla="*/ 86137 w 176629"/>
                      <a:gd name="connsiteY2" fmla="*/ 272769 h 272768"/>
                      <a:gd name="connsiteX3" fmla="*/ 23927 w 176629"/>
                      <a:gd name="connsiteY3" fmla="*/ 133992 h 272768"/>
                      <a:gd name="connsiteX4" fmla="*/ 0 w 176629"/>
                      <a:gd name="connsiteY4" fmla="*/ 4785 h 272768"/>
                      <a:gd name="connsiteX5" fmla="*/ 0 w 176629"/>
                      <a:gd name="connsiteY5" fmla="*/ 0 h 272768"/>
                      <a:gd name="connsiteX6" fmla="*/ 124421 w 176629"/>
                      <a:gd name="connsiteY6" fmla="*/ 4785 h 272768"/>
                      <a:gd name="connsiteX7" fmla="*/ 124421 w 176629"/>
                      <a:gd name="connsiteY7" fmla="*/ 9571 h 272768"/>
                      <a:gd name="connsiteX8" fmla="*/ 143563 w 176629"/>
                      <a:gd name="connsiteY8" fmla="*/ 105279 h 272768"/>
                      <a:gd name="connsiteX9" fmla="*/ 172275 w 176629"/>
                      <a:gd name="connsiteY9" fmla="*/ 253627 h 272768"/>
                      <a:gd name="connsiteX10" fmla="*/ 105279 w 176629"/>
                      <a:gd name="connsiteY10" fmla="*/ 272769 h 272768"/>
                      <a:gd name="connsiteX11" fmla="*/ 86137 w 176629"/>
                      <a:gd name="connsiteY11" fmla="*/ 263198 h 272768"/>
                      <a:gd name="connsiteX12" fmla="*/ 86137 w 176629"/>
                      <a:gd name="connsiteY12" fmla="*/ 263198 h 272768"/>
                      <a:gd name="connsiteX13" fmla="*/ 105279 w 176629"/>
                      <a:gd name="connsiteY13" fmla="*/ 263198 h 272768"/>
                      <a:gd name="connsiteX14" fmla="*/ 167490 w 176629"/>
                      <a:gd name="connsiteY14" fmla="*/ 244056 h 272768"/>
                      <a:gd name="connsiteX15" fmla="*/ 133991 w 176629"/>
                      <a:gd name="connsiteY15" fmla="*/ 105279 h 272768"/>
                      <a:gd name="connsiteX16" fmla="*/ 114850 w 176629"/>
                      <a:gd name="connsiteY16" fmla="*/ 9571 h 272768"/>
                      <a:gd name="connsiteX17" fmla="*/ 9571 w 176629"/>
                      <a:gd name="connsiteY17" fmla="*/ 4785 h 272768"/>
                      <a:gd name="connsiteX18" fmla="*/ 28712 w 176629"/>
                      <a:gd name="connsiteY18" fmla="*/ 124421 h 272768"/>
                      <a:gd name="connsiteX19" fmla="*/ 86137 w 176629"/>
                      <a:gd name="connsiteY19" fmla="*/ 263198 h 272768"/>
                      <a:gd name="connsiteX20" fmla="*/ 86137 w 176629"/>
                      <a:gd name="connsiteY20" fmla="*/ 263198 h 27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6629" h="272768">
                        <a:moveTo>
                          <a:pt x="105279" y="272769"/>
                        </a:moveTo>
                        <a:cubicBezTo>
                          <a:pt x="100494" y="272769"/>
                          <a:pt x="90923" y="272769"/>
                          <a:pt x="86137" y="272769"/>
                        </a:cubicBezTo>
                        <a:cubicBezTo>
                          <a:pt x="86137" y="272769"/>
                          <a:pt x="86137" y="272769"/>
                          <a:pt x="86137" y="272769"/>
                        </a:cubicBezTo>
                        <a:cubicBezTo>
                          <a:pt x="76567" y="272769"/>
                          <a:pt x="52640" y="253627"/>
                          <a:pt x="23927" y="133992"/>
                        </a:cubicBezTo>
                        <a:cubicBezTo>
                          <a:pt x="4785" y="43069"/>
                          <a:pt x="0" y="9571"/>
                          <a:pt x="0" y="4785"/>
                        </a:cubicBezTo>
                        <a:lnTo>
                          <a:pt x="0" y="0"/>
                        </a:lnTo>
                        <a:lnTo>
                          <a:pt x="124421" y="4785"/>
                        </a:lnTo>
                        <a:lnTo>
                          <a:pt x="124421" y="9571"/>
                        </a:lnTo>
                        <a:cubicBezTo>
                          <a:pt x="124421" y="9571"/>
                          <a:pt x="129206" y="57425"/>
                          <a:pt x="143563" y="105279"/>
                        </a:cubicBezTo>
                        <a:cubicBezTo>
                          <a:pt x="177060" y="220129"/>
                          <a:pt x="181846" y="248841"/>
                          <a:pt x="172275" y="253627"/>
                        </a:cubicBezTo>
                        <a:cubicBezTo>
                          <a:pt x="162704" y="258412"/>
                          <a:pt x="138777" y="272769"/>
                          <a:pt x="105279" y="272769"/>
                        </a:cubicBezTo>
                        <a:close/>
                        <a:moveTo>
                          <a:pt x="86137" y="263198"/>
                        </a:moveTo>
                        <a:lnTo>
                          <a:pt x="86137" y="263198"/>
                        </a:lnTo>
                        <a:cubicBezTo>
                          <a:pt x="90923" y="263198"/>
                          <a:pt x="100494" y="263198"/>
                          <a:pt x="105279" y="263198"/>
                        </a:cubicBezTo>
                        <a:cubicBezTo>
                          <a:pt x="133991" y="263198"/>
                          <a:pt x="157919" y="248841"/>
                          <a:pt x="167490" y="244056"/>
                        </a:cubicBezTo>
                        <a:cubicBezTo>
                          <a:pt x="172275" y="239271"/>
                          <a:pt x="167490" y="210558"/>
                          <a:pt x="133991" y="105279"/>
                        </a:cubicBezTo>
                        <a:cubicBezTo>
                          <a:pt x="119635" y="62210"/>
                          <a:pt x="114850" y="23927"/>
                          <a:pt x="114850" y="9571"/>
                        </a:cubicBezTo>
                        <a:lnTo>
                          <a:pt x="9571" y="4785"/>
                        </a:lnTo>
                        <a:cubicBezTo>
                          <a:pt x="9571" y="19142"/>
                          <a:pt x="14356" y="57425"/>
                          <a:pt x="28712" y="124421"/>
                        </a:cubicBezTo>
                        <a:cubicBezTo>
                          <a:pt x="62210" y="263198"/>
                          <a:pt x="86137" y="263198"/>
                          <a:pt x="86137" y="263198"/>
                        </a:cubicBezTo>
                        <a:lnTo>
                          <a:pt x="86137" y="263198"/>
                        </a:lnTo>
                        <a:close/>
                      </a:path>
                    </a:pathLst>
                  </a:custGeom>
                  <a:solidFill>
                    <a:srgbClr val="2A4160"/>
                  </a:solidFill>
                  <a:ln w="47824" cap="flat">
                    <a:noFill/>
                    <a:prstDash val="solid"/>
                    <a:miter/>
                  </a:ln>
                </p:spPr>
                <p:txBody>
                  <a:bodyPr rtlCol="0" anchor="ctr"/>
                  <a:lstStyle/>
                  <a:p>
                    <a:endParaRPr lang="en-US"/>
                  </a:p>
                </p:txBody>
              </p:sp>
            </p:grpSp>
            <p:grpSp>
              <p:nvGrpSpPr>
                <p:cNvPr id="100" name="Graphic 3">
                  <a:extLst>
                    <a:ext uri="{FF2B5EF4-FFF2-40B4-BE49-F238E27FC236}">
                      <a16:creationId xmlns:a16="http://schemas.microsoft.com/office/drawing/2014/main" xmlns="" id="{F26B34F7-AC6E-49AB-AC9D-3F547EC5DB26}"/>
                    </a:ext>
                  </a:extLst>
                </p:cNvPr>
                <p:cNvGrpSpPr/>
                <p:nvPr/>
              </p:nvGrpSpPr>
              <p:grpSpPr>
                <a:xfrm>
                  <a:off x="9019047" y="8061687"/>
                  <a:ext cx="153233" cy="267983"/>
                  <a:chOff x="9019047" y="8061687"/>
                  <a:chExt cx="153233" cy="267983"/>
                </a:xfrm>
              </p:grpSpPr>
              <p:sp>
                <p:nvSpPr>
                  <p:cNvPr id="109" name="Freeform: Shape 108">
                    <a:extLst>
                      <a:ext uri="{FF2B5EF4-FFF2-40B4-BE49-F238E27FC236}">
                        <a16:creationId xmlns:a16="http://schemas.microsoft.com/office/drawing/2014/main" xmlns="" id="{E4C6E477-8E59-459F-AB56-A7A8D7DF80DC}"/>
                      </a:ext>
                    </a:extLst>
                  </p:cNvPr>
                  <p:cNvSpPr/>
                  <p:nvPr/>
                </p:nvSpPr>
                <p:spPr>
                  <a:xfrm>
                    <a:off x="9019047" y="8066472"/>
                    <a:ext cx="146292" cy="261021"/>
                  </a:xfrm>
                  <a:custGeom>
                    <a:avLst/>
                    <a:gdLst>
                      <a:gd name="connsiteX0" fmla="*/ 96240 w 146292"/>
                      <a:gd name="connsiteY0" fmla="*/ 0 h 261021"/>
                      <a:gd name="connsiteX1" fmla="*/ 115382 w 146292"/>
                      <a:gd name="connsiteY1" fmla="*/ 95708 h 261021"/>
                      <a:gd name="connsiteX2" fmla="*/ 144094 w 146292"/>
                      <a:gd name="connsiteY2" fmla="*/ 239271 h 261021"/>
                      <a:gd name="connsiteX3" fmla="*/ 57957 w 146292"/>
                      <a:gd name="connsiteY3" fmla="*/ 258413 h 261021"/>
                      <a:gd name="connsiteX4" fmla="*/ 14888 w 146292"/>
                      <a:gd name="connsiteY4" fmla="*/ 119635 h 261021"/>
                      <a:gd name="connsiteX5" fmla="*/ 532 w 146292"/>
                      <a:gd name="connsiteY5" fmla="*/ 9571 h 261021"/>
                      <a:gd name="connsiteX6" fmla="*/ 96240 w 146292"/>
                      <a:gd name="connsiteY6" fmla="*/ 0 h 261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292" h="261021">
                        <a:moveTo>
                          <a:pt x="96240" y="0"/>
                        </a:moveTo>
                        <a:cubicBezTo>
                          <a:pt x="96240" y="0"/>
                          <a:pt x="101025" y="47854"/>
                          <a:pt x="115382" y="95708"/>
                        </a:cubicBezTo>
                        <a:cubicBezTo>
                          <a:pt x="129738" y="143562"/>
                          <a:pt x="153665" y="229700"/>
                          <a:pt x="144094" y="239271"/>
                        </a:cubicBezTo>
                        <a:cubicBezTo>
                          <a:pt x="134523" y="248842"/>
                          <a:pt x="101025" y="267983"/>
                          <a:pt x="57957" y="258413"/>
                        </a:cubicBezTo>
                        <a:cubicBezTo>
                          <a:pt x="57957" y="258413"/>
                          <a:pt x="34029" y="215344"/>
                          <a:pt x="14888" y="119635"/>
                        </a:cubicBezTo>
                        <a:cubicBezTo>
                          <a:pt x="-4254" y="28713"/>
                          <a:pt x="532" y="9571"/>
                          <a:pt x="532" y="9571"/>
                        </a:cubicBezTo>
                        <a:lnTo>
                          <a:pt x="96240" y="0"/>
                        </a:lnTo>
                        <a:close/>
                      </a:path>
                    </a:pathLst>
                  </a:custGeom>
                  <a:solidFill>
                    <a:srgbClr val="00728F"/>
                  </a:solidFill>
                  <a:ln w="47824"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xmlns="" id="{3366718D-0EFA-405D-AB23-9B2F9AD01766}"/>
                      </a:ext>
                    </a:extLst>
                  </p:cNvPr>
                  <p:cNvSpPr/>
                  <p:nvPr/>
                </p:nvSpPr>
                <p:spPr>
                  <a:xfrm>
                    <a:off x="9023832" y="8061687"/>
                    <a:ext cx="148448" cy="267983"/>
                  </a:xfrm>
                  <a:custGeom>
                    <a:avLst/>
                    <a:gdLst>
                      <a:gd name="connsiteX0" fmla="*/ 77098 w 148448"/>
                      <a:gd name="connsiteY0" fmla="*/ 267983 h 267983"/>
                      <a:gd name="connsiteX1" fmla="*/ 57957 w 148448"/>
                      <a:gd name="connsiteY1" fmla="*/ 267983 h 267983"/>
                      <a:gd name="connsiteX2" fmla="*/ 57957 w 148448"/>
                      <a:gd name="connsiteY2" fmla="*/ 267983 h 267983"/>
                      <a:gd name="connsiteX3" fmla="*/ 57957 w 148448"/>
                      <a:gd name="connsiteY3" fmla="*/ 267983 h 267983"/>
                      <a:gd name="connsiteX4" fmla="*/ 14888 w 148448"/>
                      <a:gd name="connsiteY4" fmla="*/ 129206 h 267983"/>
                      <a:gd name="connsiteX5" fmla="*/ 532 w 148448"/>
                      <a:gd name="connsiteY5" fmla="*/ 14356 h 267983"/>
                      <a:gd name="connsiteX6" fmla="*/ 532 w 148448"/>
                      <a:gd name="connsiteY6" fmla="*/ 9571 h 267983"/>
                      <a:gd name="connsiteX7" fmla="*/ 96240 w 148448"/>
                      <a:gd name="connsiteY7" fmla="*/ 0 h 267983"/>
                      <a:gd name="connsiteX8" fmla="*/ 96240 w 148448"/>
                      <a:gd name="connsiteY8" fmla="*/ 4785 h 267983"/>
                      <a:gd name="connsiteX9" fmla="*/ 115382 w 148448"/>
                      <a:gd name="connsiteY9" fmla="*/ 100494 h 267983"/>
                      <a:gd name="connsiteX10" fmla="*/ 144094 w 148448"/>
                      <a:gd name="connsiteY10" fmla="*/ 248842 h 267983"/>
                      <a:gd name="connsiteX11" fmla="*/ 77098 w 148448"/>
                      <a:gd name="connsiteY11" fmla="*/ 267983 h 267983"/>
                      <a:gd name="connsiteX12" fmla="*/ 62742 w 148448"/>
                      <a:gd name="connsiteY12" fmla="*/ 258413 h 267983"/>
                      <a:gd name="connsiteX13" fmla="*/ 81884 w 148448"/>
                      <a:gd name="connsiteY13" fmla="*/ 258413 h 267983"/>
                      <a:gd name="connsiteX14" fmla="*/ 144094 w 148448"/>
                      <a:gd name="connsiteY14" fmla="*/ 239271 h 267983"/>
                      <a:gd name="connsiteX15" fmla="*/ 110596 w 148448"/>
                      <a:gd name="connsiteY15" fmla="*/ 100494 h 267983"/>
                      <a:gd name="connsiteX16" fmla="*/ 91455 w 148448"/>
                      <a:gd name="connsiteY16" fmla="*/ 4785 h 267983"/>
                      <a:gd name="connsiteX17" fmla="*/ 5317 w 148448"/>
                      <a:gd name="connsiteY17" fmla="*/ 14356 h 267983"/>
                      <a:gd name="connsiteX18" fmla="*/ 19673 w 148448"/>
                      <a:gd name="connsiteY18" fmla="*/ 119635 h 267983"/>
                      <a:gd name="connsiteX19" fmla="*/ 62742 w 148448"/>
                      <a:gd name="connsiteY19" fmla="*/ 258413 h 26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8448" h="267983">
                        <a:moveTo>
                          <a:pt x="77098" y="267983"/>
                        </a:moveTo>
                        <a:cubicBezTo>
                          <a:pt x="72313" y="267983"/>
                          <a:pt x="62742" y="267983"/>
                          <a:pt x="57957" y="267983"/>
                        </a:cubicBezTo>
                        <a:lnTo>
                          <a:pt x="57957" y="267983"/>
                        </a:lnTo>
                        <a:lnTo>
                          <a:pt x="57957" y="267983"/>
                        </a:lnTo>
                        <a:cubicBezTo>
                          <a:pt x="57957" y="267983"/>
                          <a:pt x="34029" y="220129"/>
                          <a:pt x="14888" y="129206"/>
                        </a:cubicBezTo>
                        <a:cubicBezTo>
                          <a:pt x="-4254" y="38283"/>
                          <a:pt x="532" y="14356"/>
                          <a:pt x="532" y="14356"/>
                        </a:cubicBezTo>
                        <a:lnTo>
                          <a:pt x="532" y="9571"/>
                        </a:lnTo>
                        <a:lnTo>
                          <a:pt x="96240" y="0"/>
                        </a:lnTo>
                        <a:lnTo>
                          <a:pt x="96240" y="4785"/>
                        </a:lnTo>
                        <a:cubicBezTo>
                          <a:pt x="96240" y="4785"/>
                          <a:pt x="101025" y="52640"/>
                          <a:pt x="115382" y="100494"/>
                        </a:cubicBezTo>
                        <a:cubicBezTo>
                          <a:pt x="148880" y="215344"/>
                          <a:pt x="153665" y="244056"/>
                          <a:pt x="144094" y="248842"/>
                        </a:cubicBezTo>
                        <a:cubicBezTo>
                          <a:pt x="134524" y="253627"/>
                          <a:pt x="110596" y="267983"/>
                          <a:pt x="77098" y="267983"/>
                        </a:cubicBezTo>
                        <a:close/>
                        <a:moveTo>
                          <a:pt x="62742" y="258413"/>
                        </a:moveTo>
                        <a:cubicBezTo>
                          <a:pt x="67528" y="258413"/>
                          <a:pt x="72313" y="258413"/>
                          <a:pt x="81884" y="258413"/>
                        </a:cubicBezTo>
                        <a:cubicBezTo>
                          <a:pt x="110596" y="258413"/>
                          <a:pt x="134524" y="244056"/>
                          <a:pt x="144094" y="239271"/>
                        </a:cubicBezTo>
                        <a:cubicBezTo>
                          <a:pt x="148880" y="234485"/>
                          <a:pt x="144094" y="205773"/>
                          <a:pt x="110596" y="100494"/>
                        </a:cubicBezTo>
                        <a:cubicBezTo>
                          <a:pt x="96240" y="62210"/>
                          <a:pt x="91455" y="19142"/>
                          <a:pt x="91455" y="4785"/>
                        </a:cubicBezTo>
                        <a:lnTo>
                          <a:pt x="5317" y="14356"/>
                        </a:lnTo>
                        <a:cubicBezTo>
                          <a:pt x="5317" y="23927"/>
                          <a:pt x="5317" y="47854"/>
                          <a:pt x="19673" y="119635"/>
                        </a:cubicBezTo>
                        <a:cubicBezTo>
                          <a:pt x="34029" y="205773"/>
                          <a:pt x="57957" y="248842"/>
                          <a:pt x="62742" y="258413"/>
                        </a:cubicBezTo>
                        <a:close/>
                      </a:path>
                    </a:pathLst>
                  </a:custGeom>
                  <a:solidFill>
                    <a:srgbClr val="2A4160"/>
                  </a:solidFill>
                  <a:ln w="47824" cap="flat">
                    <a:noFill/>
                    <a:prstDash val="solid"/>
                    <a:miter/>
                  </a:ln>
                </p:spPr>
                <p:txBody>
                  <a:bodyPr rtlCol="0" anchor="ctr"/>
                  <a:lstStyle/>
                  <a:p>
                    <a:endParaRPr lang="en-US"/>
                  </a:p>
                </p:txBody>
              </p:sp>
            </p:grpSp>
            <p:sp>
              <p:nvSpPr>
                <p:cNvPr id="101" name="Freeform: Shape 100">
                  <a:extLst>
                    <a:ext uri="{FF2B5EF4-FFF2-40B4-BE49-F238E27FC236}">
                      <a16:creationId xmlns:a16="http://schemas.microsoft.com/office/drawing/2014/main" xmlns="" id="{10D2DDAB-86FC-4952-AA4C-64FCF1A4E0BE}"/>
                    </a:ext>
                  </a:extLst>
                </p:cNvPr>
                <p:cNvSpPr/>
                <p:nvPr/>
              </p:nvSpPr>
              <p:spPr>
                <a:xfrm>
                  <a:off x="9005222" y="8061687"/>
                  <a:ext cx="167489" cy="265806"/>
                </a:xfrm>
                <a:custGeom>
                  <a:avLst/>
                  <a:gdLst>
                    <a:gd name="connsiteX0" fmla="*/ 81352 w 167489"/>
                    <a:gd name="connsiteY0" fmla="*/ 239271 h 265806"/>
                    <a:gd name="connsiteX1" fmla="*/ 52640 w 167489"/>
                    <a:gd name="connsiteY1" fmla="*/ 157919 h 265806"/>
                    <a:gd name="connsiteX2" fmla="*/ 38283 w 167489"/>
                    <a:gd name="connsiteY2" fmla="*/ 76567 h 265806"/>
                    <a:gd name="connsiteX3" fmla="*/ 52640 w 167489"/>
                    <a:gd name="connsiteY3" fmla="*/ 66996 h 265806"/>
                    <a:gd name="connsiteX4" fmla="*/ 124421 w 167489"/>
                    <a:gd name="connsiteY4" fmla="*/ 57425 h 265806"/>
                    <a:gd name="connsiteX5" fmla="*/ 114850 w 167489"/>
                    <a:gd name="connsiteY5" fmla="*/ 4785 h 265806"/>
                    <a:gd name="connsiteX6" fmla="*/ 0 w 167489"/>
                    <a:gd name="connsiteY6" fmla="*/ 0 h 265806"/>
                    <a:gd name="connsiteX7" fmla="*/ 23927 w 167489"/>
                    <a:gd name="connsiteY7" fmla="*/ 129206 h 265806"/>
                    <a:gd name="connsiteX8" fmla="*/ 81352 w 167489"/>
                    <a:gd name="connsiteY8" fmla="*/ 263198 h 265806"/>
                    <a:gd name="connsiteX9" fmla="*/ 167490 w 167489"/>
                    <a:gd name="connsiteY9" fmla="*/ 244056 h 265806"/>
                    <a:gd name="connsiteX10" fmla="*/ 167490 w 167489"/>
                    <a:gd name="connsiteY10" fmla="*/ 244056 h 265806"/>
                    <a:gd name="connsiteX11" fmla="*/ 81352 w 167489"/>
                    <a:gd name="connsiteY11" fmla="*/ 239271 h 26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7489" h="265806">
                      <a:moveTo>
                        <a:pt x="81352" y="239271"/>
                      </a:moveTo>
                      <a:cubicBezTo>
                        <a:pt x="66996" y="215344"/>
                        <a:pt x="57425" y="186631"/>
                        <a:pt x="52640" y="157919"/>
                      </a:cubicBezTo>
                      <a:cubicBezTo>
                        <a:pt x="43069" y="129206"/>
                        <a:pt x="38283" y="105279"/>
                        <a:pt x="38283" y="76567"/>
                      </a:cubicBezTo>
                      <a:cubicBezTo>
                        <a:pt x="38283" y="66996"/>
                        <a:pt x="43069" y="66996"/>
                        <a:pt x="52640" y="66996"/>
                      </a:cubicBezTo>
                      <a:cubicBezTo>
                        <a:pt x="76567" y="71781"/>
                        <a:pt x="105279" y="71781"/>
                        <a:pt x="124421" y="57425"/>
                      </a:cubicBezTo>
                      <a:cubicBezTo>
                        <a:pt x="119635" y="28712"/>
                        <a:pt x="114850" y="4785"/>
                        <a:pt x="114850" y="4785"/>
                      </a:cubicBezTo>
                      <a:lnTo>
                        <a:pt x="0" y="0"/>
                      </a:lnTo>
                      <a:cubicBezTo>
                        <a:pt x="0" y="0"/>
                        <a:pt x="4785" y="38283"/>
                        <a:pt x="23927" y="129206"/>
                      </a:cubicBezTo>
                      <a:cubicBezTo>
                        <a:pt x="52640" y="272769"/>
                        <a:pt x="81352" y="263198"/>
                        <a:pt x="81352" y="263198"/>
                      </a:cubicBezTo>
                      <a:cubicBezTo>
                        <a:pt x="124421" y="272769"/>
                        <a:pt x="157919" y="253627"/>
                        <a:pt x="167490" y="244056"/>
                      </a:cubicBezTo>
                      <a:cubicBezTo>
                        <a:pt x="167490" y="244056"/>
                        <a:pt x="167490" y="244056"/>
                        <a:pt x="167490" y="244056"/>
                      </a:cubicBezTo>
                      <a:cubicBezTo>
                        <a:pt x="133992" y="258413"/>
                        <a:pt x="100494" y="267983"/>
                        <a:pt x="81352" y="239271"/>
                      </a:cubicBezTo>
                      <a:close/>
                    </a:path>
                  </a:pathLst>
                </a:custGeom>
                <a:solidFill>
                  <a:srgbClr val="00728F">
                    <a:alpha val="60000"/>
                  </a:srgbClr>
                </a:solidFill>
                <a:ln w="47824" cap="flat">
                  <a:noFill/>
                  <a:prstDash val="solid"/>
                  <a:miter/>
                </a:ln>
              </p:spPr>
              <p:txBody>
                <a:bodyPr rtlCol="0" anchor="ctr"/>
                <a:lstStyle/>
                <a:p>
                  <a:endParaRPr lang="en-US"/>
                </a:p>
              </p:txBody>
            </p:sp>
            <p:grpSp>
              <p:nvGrpSpPr>
                <p:cNvPr id="102" name="Graphic 3">
                  <a:extLst>
                    <a:ext uri="{FF2B5EF4-FFF2-40B4-BE49-F238E27FC236}">
                      <a16:creationId xmlns:a16="http://schemas.microsoft.com/office/drawing/2014/main" xmlns="" id="{DE201F5B-14BC-4876-B32F-0EDE3BD9D7BC}"/>
                    </a:ext>
                  </a:extLst>
                </p:cNvPr>
                <p:cNvGrpSpPr/>
                <p:nvPr/>
              </p:nvGrpSpPr>
              <p:grpSpPr>
                <a:xfrm>
                  <a:off x="8986081" y="7986847"/>
                  <a:ext cx="153133" cy="127478"/>
                  <a:chOff x="8986081" y="7986847"/>
                  <a:chExt cx="153133" cy="127478"/>
                </a:xfrm>
              </p:grpSpPr>
              <p:sp>
                <p:nvSpPr>
                  <p:cNvPr id="107" name="Freeform: Shape 106">
                    <a:extLst>
                      <a:ext uri="{FF2B5EF4-FFF2-40B4-BE49-F238E27FC236}">
                        <a16:creationId xmlns:a16="http://schemas.microsoft.com/office/drawing/2014/main" xmlns="" id="{B4B1490C-9ED2-4393-A4F7-A8F3FB07C74E}"/>
                      </a:ext>
                    </a:extLst>
                  </p:cNvPr>
                  <p:cNvSpPr/>
                  <p:nvPr/>
                </p:nvSpPr>
                <p:spPr>
                  <a:xfrm>
                    <a:off x="8986081" y="7989668"/>
                    <a:ext cx="143562" cy="121212"/>
                  </a:xfrm>
                  <a:custGeom>
                    <a:avLst/>
                    <a:gdLst>
                      <a:gd name="connsiteX0" fmla="*/ 0 w 143562"/>
                      <a:gd name="connsiteY0" fmla="*/ 24165 h 121212"/>
                      <a:gd name="connsiteX1" fmla="*/ 19142 w 143562"/>
                      <a:gd name="connsiteY1" fmla="*/ 115088 h 121212"/>
                      <a:gd name="connsiteX2" fmla="*/ 57425 w 143562"/>
                      <a:gd name="connsiteY2" fmla="*/ 119873 h 121212"/>
                      <a:gd name="connsiteX3" fmla="*/ 143563 w 143562"/>
                      <a:gd name="connsiteY3" fmla="*/ 86375 h 121212"/>
                      <a:gd name="connsiteX4" fmla="*/ 124421 w 143562"/>
                      <a:gd name="connsiteY4" fmla="*/ 5023 h 121212"/>
                      <a:gd name="connsiteX5" fmla="*/ 0 w 143562"/>
                      <a:gd name="connsiteY5" fmla="*/ 24165 h 121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562" h="121212">
                        <a:moveTo>
                          <a:pt x="0" y="24165"/>
                        </a:moveTo>
                        <a:cubicBezTo>
                          <a:pt x="0" y="24165"/>
                          <a:pt x="0" y="81590"/>
                          <a:pt x="19142" y="115088"/>
                        </a:cubicBezTo>
                        <a:cubicBezTo>
                          <a:pt x="19142" y="115088"/>
                          <a:pt x="23927" y="124658"/>
                          <a:pt x="57425" y="119873"/>
                        </a:cubicBezTo>
                        <a:cubicBezTo>
                          <a:pt x="95708" y="115088"/>
                          <a:pt x="143563" y="110302"/>
                          <a:pt x="143563" y="86375"/>
                        </a:cubicBezTo>
                        <a:cubicBezTo>
                          <a:pt x="143563" y="62448"/>
                          <a:pt x="138777" y="28950"/>
                          <a:pt x="124421" y="5023"/>
                        </a:cubicBezTo>
                        <a:cubicBezTo>
                          <a:pt x="129206" y="238"/>
                          <a:pt x="52640" y="-9333"/>
                          <a:pt x="0" y="24165"/>
                        </a:cubicBezTo>
                        <a:close/>
                      </a:path>
                    </a:pathLst>
                  </a:custGeom>
                  <a:solidFill>
                    <a:srgbClr val="FFD900"/>
                  </a:solidFill>
                  <a:ln w="47824"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xmlns="" id="{75774D6D-9EB1-4B84-9F99-3F5EBC75E559}"/>
                      </a:ext>
                    </a:extLst>
                  </p:cNvPr>
                  <p:cNvSpPr/>
                  <p:nvPr/>
                </p:nvSpPr>
                <p:spPr>
                  <a:xfrm>
                    <a:off x="8986081" y="7986847"/>
                    <a:ext cx="153133" cy="127478"/>
                  </a:xfrm>
                  <a:custGeom>
                    <a:avLst/>
                    <a:gdLst>
                      <a:gd name="connsiteX0" fmla="*/ 43069 w 153133"/>
                      <a:gd name="connsiteY0" fmla="*/ 127479 h 127478"/>
                      <a:gd name="connsiteX1" fmla="*/ 43069 w 153133"/>
                      <a:gd name="connsiteY1" fmla="*/ 127479 h 127478"/>
                      <a:gd name="connsiteX2" fmla="*/ 19142 w 153133"/>
                      <a:gd name="connsiteY2" fmla="*/ 117908 h 127478"/>
                      <a:gd name="connsiteX3" fmla="*/ 0 w 153133"/>
                      <a:gd name="connsiteY3" fmla="*/ 26985 h 127478"/>
                      <a:gd name="connsiteX4" fmla="*/ 0 w 153133"/>
                      <a:gd name="connsiteY4" fmla="*/ 22200 h 127478"/>
                      <a:gd name="connsiteX5" fmla="*/ 0 w 153133"/>
                      <a:gd name="connsiteY5" fmla="*/ 22200 h 127478"/>
                      <a:gd name="connsiteX6" fmla="*/ 133992 w 153133"/>
                      <a:gd name="connsiteY6" fmla="*/ 3058 h 127478"/>
                      <a:gd name="connsiteX7" fmla="*/ 133992 w 153133"/>
                      <a:gd name="connsiteY7" fmla="*/ 3058 h 127478"/>
                      <a:gd name="connsiteX8" fmla="*/ 133992 w 153133"/>
                      <a:gd name="connsiteY8" fmla="*/ 3058 h 127478"/>
                      <a:gd name="connsiteX9" fmla="*/ 153134 w 153133"/>
                      <a:gd name="connsiteY9" fmla="*/ 84410 h 127478"/>
                      <a:gd name="connsiteX10" fmla="*/ 62211 w 153133"/>
                      <a:gd name="connsiteY10" fmla="*/ 122694 h 127478"/>
                      <a:gd name="connsiteX11" fmla="*/ 43069 w 153133"/>
                      <a:gd name="connsiteY11" fmla="*/ 127479 h 127478"/>
                      <a:gd name="connsiteX12" fmla="*/ 23927 w 153133"/>
                      <a:gd name="connsiteY12" fmla="*/ 113123 h 127478"/>
                      <a:gd name="connsiteX13" fmla="*/ 43069 w 153133"/>
                      <a:gd name="connsiteY13" fmla="*/ 117908 h 127478"/>
                      <a:gd name="connsiteX14" fmla="*/ 43069 w 153133"/>
                      <a:gd name="connsiteY14" fmla="*/ 117908 h 127478"/>
                      <a:gd name="connsiteX15" fmla="*/ 62211 w 153133"/>
                      <a:gd name="connsiteY15" fmla="*/ 117908 h 127478"/>
                      <a:gd name="connsiteX16" fmla="*/ 143563 w 153133"/>
                      <a:gd name="connsiteY16" fmla="*/ 89196 h 127478"/>
                      <a:gd name="connsiteX17" fmla="*/ 129206 w 153133"/>
                      <a:gd name="connsiteY17" fmla="*/ 12629 h 127478"/>
                      <a:gd name="connsiteX18" fmla="*/ 4786 w 153133"/>
                      <a:gd name="connsiteY18" fmla="*/ 31771 h 127478"/>
                      <a:gd name="connsiteX19" fmla="*/ 23927 w 153133"/>
                      <a:gd name="connsiteY19" fmla="*/ 113123 h 127478"/>
                      <a:gd name="connsiteX20" fmla="*/ 23927 w 153133"/>
                      <a:gd name="connsiteY20" fmla="*/ 113123 h 127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3133" h="127478">
                        <a:moveTo>
                          <a:pt x="43069" y="127479"/>
                        </a:moveTo>
                        <a:lnTo>
                          <a:pt x="43069" y="127479"/>
                        </a:lnTo>
                        <a:cubicBezTo>
                          <a:pt x="23927" y="127479"/>
                          <a:pt x="19142" y="122694"/>
                          <a:pt x="19142" y="117908"/>
                        </a:cubicBezTo>
                        <a:cubicBezTo>
                          <a:pt x="0" y="84410"/>
                          <a:pt x="0" y="26985"/>
                          <a:pt x="0" y="26985"/>
                        </a:cubicBezTo>
                        <a:lnTo>
                          <a:pt x="0" y="22200"/>
                        </a:lnTo>
                        <a:lnTo>
                          <a:pt x="0" y="22200"/>
                        </a:lnTo>
                        <a:cubicBezTo>
                          <a:pt x="52640" y="-11298"/>
                          <a:pt x="133992" y="3058"/>
                          <a:pt x="133992" y="3058"/>
                        </a:cubicBezTo>
                        <a:lnTo>
                          <a:pt x="133992" y="3058"/>
                        </a:lnTo>
                        <a:lnTo>
                          <a:pt x="133992" y="3058"/>
                        </a:lnTo>
                        <a:cubicBezTo>
                          <a:pt x="148348" y="26985"/>
                          <a:pt x="153134" y="65268"/>
                          <a:pt x="153134" y="84410"/>
                        </a:cubicBezTo>
                        <a:cubicBezTo>
                          <a:pt x="153134" y="108337"/>
                          <a:pt x="110065" y="117908"/>
                          <a:pt x="62211" y="122694"/>
                        </a:cubicBezTo>
                        <a:cubicBezTo>
                          <a:pt x="52640" y="122694"/>
                          <a:pt x="47854" y="127479"/>
                          <a:pt x="43069" y="127479"/>
                        </a:cubicBezTo>
                        <a:close/>
                        <a:moveTo>
                          <a:pt x="23927" y="113123"/>
                        </a:moveTo>
                        <a:cubicBezTo>
                          <a:pt x="23927" y="113123"/>
                          <a:pt x="28713" y="117908"/>
                          <a:pt x="43069" y="117908"/>
                        </a:cubicBezTo>
                        <a:lnTo>
                          <a:pt x="43069" y="117908"/>
                        </a:lnTo>
                        <a:cubicBezTo>
                          <a:pt x="47854" y="117908"/>
                          <a:pt x="52640" y="117908"/>
                          <a:pt x="62211" y="117908"/>
                        </a:cubicBezTo>
                        <a:cubicBezTo>
                          <a:pt x="86138" y="113123"/>
                          <a:pt x="143563" y="108337"/>
                          <a:pt x="143563" y="89196"/>
                        </a:cubicBezTo>
                        <a:cubicBezTo>
                          <a:pt x="143563" y="70054"/>
                          <a:pt x="138777" y="36556"/>
                          <a:pt x="129206" y="12629"/>
                        </a:cubicBezTo>
                        <a:cubicBezTo>
                          <a:pt x="114850" y="12629"/>
                          <a:pt x="52640" y="3058"/>
                          <a:pt x="4786" y="31771"/>
                        </a:cubicBezTo>
                        <a:cubicBezTo>
                          <a:pt x="4786" y="41341"/>
                          <a:pt x="4786" y="84410"/>
                          <a:pt x="23927" y="113123"/>
                        </a:cubicBezTo>
                        <a:lnTo>
                          <a:pt x="23927" y="113123"/>
                        </a:lnTo>
                        <a:close/>
                      </a:path>
                    </a:pathLst>
                  </a:custGeom>
                  <a:solidFill>
                    <a:srgbClr val="EA9600"/>
                  </a:solidFill>
                  <a:ln w="47824" cap="flat">
                    <a:noFill/>
                    <a:prstDash val="solid"/>
                    <a:miter/>
                  </a:ln>
                </p:spPr>
                <p:txBody>
                  <a:bodyPr rtlCol="0" anchor="ctr"/>
                  <a:lstStyle/>
                  <a:p>
                    <a:endParaRPr lang="en-US"/>
                  </a:p>
                </p:txBody>
              </p:sp>
            </p:grpSp>
            <p:grpSp>
              <p:nvGrpSpPr>
                <p:cNvPr id="103" name="Graphic 3">
                  <a:extLst>
                    <a:ext uri="{FF2B5EF4-FFF2-40B4-BE49-F238E27FC236}">
                      <a16:creationId xmlns:a16="http://schemas.microsoft.com/office/drawing/2014/main" xmlns="" id="{8DAE44CD-C9C4-4F0D-8B49-433C836FA233}"/>
                    </a:ext>
                  </a:extLst>
                </p:cNvPr>
                <p:cNvGrpSpPr/>
                <p:nvPr/>
              </p:nvGrpSpPr>
              <p:grpSpPr>
                <a:xfrm>
                  <a:off x="8986081" y="7999476"/>
                  <a:ext cx="157918" cy="114849"/>
                  <a:chOff x="8986081" y="7999476"/>
                  <a:chExt cx="157918" cy="114849"/>
                </a:xfrm>
              </p:grpSpPr>
              <p:sp>
                <p:nvSpPr>
                  <p:cNvPr id="105" name="Freeform: Shape 104">
                    <a:extLst>
                      <a:ext uri="{FF2B5EF4-FFF2-40B4-BE49-F238E27FC236}">
                        <a16:creationId xmlns:a16="http://schemas.microsoft.com/office/drawing/2014/main" xmlns="" id="{3D028550-B8AD-4D4C-8617-8E764F742A41}"/>
                      </a:ext>
                    </a:extLst>
                  </p:cNvPr>
                  <p:cNvSpPr/>
                  <p:nvPr/>
                </p:nvSpPr>
                <p:spPr>
                  <a:xfrm>
                    <a:off x="8986081" y="8009047"/>
                    <a:ext cx="143562" cy="101833"/>
                  </a:xfrm>
                  <a:custGeom>
                    <a:avLst/>
                    <a:gdLst>
                      <a:gd name="connsiteX0" fmla="*/ 28713 w 143562"/>
                      <a:gd name="connsiteY0" fmla="*/ 76567 h 101833"/>
                      <a:gd name="connsiteX1" fmla="*/ 9571 w 143562"/>
                      <a:gd name="connsiteY1" fmla="*/ 0 h 101833"/>
                      <a:gd name="connsiteX2" fmla="*/ 0 w 143562"/>
                      <a:gd name="connsiteY2" fmla="*/ 4785 h 101833"/>
                      <a:gd name="connsiteX3" fmla="*/ 19142 w 143562"/>
                      <a:gd name="connsiteY3" fmla="*/ 95708 h 101833"/>
                      <a:gd name="connsiteX4" fmla="*/ 57425 w 143562"/>
                      <a:gd name="connsiteY4" fmla="*/ 100494 h 101833"/>
                      <a:gd name="connsiteX5" fmla="*/ 143563 w 143562"/>
                      <a:gd name="connsiteY5" fmla="*/ 66996 h 101833"/>
                      <a:gd name="connsiteX6" fmla="*/ 143563 w 143562"/>
                      <a:gd name="connsiteY6" fmla="*/ 66996 h 101833"/>
                      <a:gd name="connsiteX7" fmla="*/ 62211 w 143562"/>
                      <a:gd name="connsiteY7" fmla="*/ 86137 h 101833"/>
                      <a:gd name="connsiteX8" fmla="*/ 28713 w 143562"/>
                      <a:gd name="connsiteY8" fmla="*/ 76567 h 101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62" h="101833">
                        <a:moveTo>
                          <a:pt x="28713" y="76567"/>
                        </a:moveTo>
                        <a:cubicBezTo>
                          <a:pt x="14356" y="52640"/>
                          <a:pt x="9571" y="14356"/>
                          <a:pt x="9571" y="0"/>
                        </a:cubicBezTo>
                        <a:cubicBezTo>
                          <a:pt x="4786" y="0"/>
                          <a:pt x="4786" y="4785"/>
                          <a:pt x="0" y="4785"/>
                        </a:cubicBezTo>
                        <a:cubicBezTo>
                          <a:pt x="0" y="4785"/>
                          <a:pt x="0" y="62210"/>
                          <a:pt x="19142" y="95708"/>
                        </a:cubicBezTo>
                        <a:cubicBezTo>
                          <a:pt x="19142" y="95708"/>
                          <a:pt x="23927" y="105279"/>
                          <a:pt x="57425" y="100494"/>
                        </a:cubicBezTo>
                        <a:cubicBezTo>
                          <a:pt x="95708" y="95708"/>
                          <a:pt x="143563" y="90923"/>
                          <a:pt x="143563" y="66996"/>
                        </a:cubicBezTo>
                        <a:cubicBezTo>
                          <a:pt x="143563" y="66996"/>
                          <a:pt x="143563" y="66996"/>
                          <a:pt x="143563" y="66996"/>
                        </a:cubicBezTo>
                        <a:cubicBezTo>
                          <a:pt x="129206" y="81352"/>
                          <a:pt x="90923" y="86137"/>
                          <a:pt x="62211" y="86137"/>
                        </a:cubicBezTo>
                        <a:cubicBezTo>
                          <a:pt x="28713" y="86137"/>
                          <a:pt x="28713" y="76567"/>
                          <a:pt x="28713" y="76567"/>
                        </a:cubicBezTo>
                        <a:close/>
                      </a:path>
                    </a:pathLst>
                  </a:custGeom>
                  <a:solidFill>
                    <a:srgbClr val="FFD900"/>
                  </a:solidFill>
                  <a:ln w="47824"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xmlns="" id="{0FA21FD5-5200-446C-8AD9-357B1046ECD5}"/>
                      </a:ext>
                    </a:extLst>
                  </p:cNvPr>
                  <p:cNvSpPr/>
                  <p:nvPr/>
                </p:nvSpPr>
                <p:spPr>
                  <a:xfrm>
                    <a:off x="8986081" y="7999476"/>
                    <a:ext cx="157918" cy="114849"/>
                  </a:xfrm>
                  <a:custGeom>
                    <a:avLst/>
                    <a:gdLst>
                      <a:gd name="connsiteX0" fmla="*/ 43069 w 157918"/>
                      <a:gd name="connsiteY0" fmla="*/ 114850 h 114849"/>
                      <a:gd name="connsiteX1" fmla="*/ 19142 w 157918"/>
                      <a:gd name="connsiteY1" fmla="*/ 105279 h 114849"/>
                      <a:gd name="connsiteX2" fmla="*/ 0 w 157918"/>
                      <a:gd name="connsiteY2" fmla="*/ 14356 h 114849"/>
                      <a:gd name="connsiteX3" fmla="*/ 0 w 157918"/>
                      <a:gd name="connsiteY3" fmla="*/ 9571 h 114849"/>
                      <a:gd name="connsiteX4" fmla="*/ 0 w 157918"/>
                      <a:gd name="connsiteY4" fmla="*/ 9571 h 114849"/>
                      <a:gd name="connsiteX5" fmla="*/ 9571 w 157918"/>
                      <a:gd name="connsiteY5" fmla="*/ 4785 h 114849"/>
                      <a:gd name="connsiteX6" fmla="*/ 14356 w 157918"/>
                      <a:gd name="connsiteY6" fmla="*/ 0 h 114849"/>
                      <a:gd name="connsiteX7" fmla="*/ 14356 w 157918"/>
                      <a:gd name="connsiteY7" fmla="*/ 9571 h 114849"/>
                      <a:gd name="connsiteX8" fmla="*/ 33498 w 157918"/>
                      <a:gd name="connsiteY8" fmla="*/ 86137 h 114849"/>
                      <a:gd name="connsiteX9" fmla="*/ 33498 w 157918"/>
                      <a:gd name="connsiteY9" fmla="*/ 86137 h 114849"/>
                      <a:gd name="connsiteX10" fmla="*/ 52640 w 157918"/>
                      <a:gd name="connsiteY10" fmla="*/ 90923 h 114849"/>
                      <a:gd name="connsiteX11" fmla="*/ 71781 w 157918"/>
                      <a:gd name="connsiteY11" fmla="*/ 90923 h 114849"/>
                      <a:gd name="connsiteX12" fmla="*/ 148348 w 157918"/>
                      <a:gd name="connsiteY12" fmla="*/ 71781 h 114849"/>
                      <a:gd name="connsiteX13" fmla="*/ 157919 w 157918"/>
                      <a:gd name="connsiteY13" fmla="*/ 66996 h 114849"/>
                      <a:gd name="connsiteX14" fmla="*/ 157919 w 157918"/>
                      <a:gd name="connsiteY14" fmla="*/ 76567 h 114849"/>
                      <a:gd name="connsiteX15" fmla="*/ 66996 w 157918"/>
                      <a:gd name="connsiteY15" fmla="*/ 114850 h 114849"/>
                      <a:gd name="connsiteX16" fmla="*/ 43069 w 157918"/>
                      <a:gd name="connsiteY16" fmla="*/ 114850 h 114849"/>
                      <a:gd name="connsiteX17" fmla="*/ 23927 w 157918"/>
                      <a:gd name="connsiteY17" fmla="*/ 100494 h 114849"/>
                      <a:gd name="connsiteX18" fmla="*/ 43069 w 157918"/>
                      <a:gd name="connsiteY18" fmla="*/ 105279 h 114849"/>
                      <a:gd name="connsiteX19" fmla="*/ 62211 w 157918"/>
                      <a:gd name="connsiteY19" fmla="*/ 105279 h 114849"/>
                      <a:gd name="connsiteX20" fmla="*/ 143563 w 157918"/>
                      <a:gd name="connsiteY20" fmla="*/ 86137 h 114849"/>
                      <a:gd name="connsiteX21" fmla="*/ 71781 w 157918"/>
                      <a:gd name="connsiteY21" fmla="*/ 100494 h 114849"/>
                      <a:gd name="connsiteX22" fmla="*/ 52640 w 157918"/>
                      <a:gd name="connsiteY22" fmla="*/ 100494 h 114849"/>
                      <a:gd name="connsiteX23" fmla="*/ 28713 w 157918"/>
                      <a:gd name="connsiteY23" fmla="*/ 90923 h 114849"/>
                      <a:gd name="connsiteX24" fmla="*/ 9571 w 157918"/>
                      <a:gd name="connsiteY24" fmla="*/ 33498 h 114849"/>
                      <a:gd name="connsiteX25" fmla="*/ 23927 w 157918"/>
                      <a:gd name="connsiteY25" fmla="*/ 100494 h 114849"/>
                      <a:gd name="connsiteX26" fmla="*/ 23927 w 157918"/>
                      <a:gd name="connsiteY26" fmla="*/ 100494 h 114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57918" h="114849">
                        <a:moveTo>
                          <a:pt x="43069" y="114850"/>
                        </a:moveTo>
                        <a:cubicBezTo>
                          <a:pt x="23927" y="114850"/>
                          <a:pt x="19142" y="110065"/>
                          <a:pt x="19142" y="105279"/>
                        </a:cubicBezTo>
                        <a:cubicBezTo>
                          <a:pt x="0" y="71781"/>
                          <a:pt x="0" y="14356"/>
                          <a:pt x="0" y="14356"/>
                        </a:cubicBezTo>
                        <a:lnTo>
                          <a:pt x="0" y="9571"/>
                        </a:lnTo>
                        <a:lnTo>
                          <a:pt x="0" y="9571"/>
                        </a:lnTo>
                        <a:cubicBezTo>
                          <a:pt x="4786" y="9571"/>
                          <a:pt x="4786" y="4785"/>
                          <a:pt x="9571" y="4785"/>
                        </a:cubicBezTo>
                        <a:lnTo>
                          <a:pt x="14356" y="0"/>
                        </a:lnTo>
                        <a:lnTo>
                          <a:pt x="14356" y="9571"/>
                        </a:lnTo>
                        <a:cubicBezTo>
                          <a:pt x="14356" y="28712"/>
                          <a:pt x="19142" y="62210"/>
                          <a:pt x="33498" y="86137"/>
                        </a:cubicBezTo>
                        <a:lnTo>
                          <a:pt x="33498" y="86137"/>
                        </a:lnTo>
                        <a:cubicBezTo>
                          <a:pt x="33498" y="86137"/>
                          <a:pt x="38283" y="90923"/>
                          <a:pt x="52640" y="90923"/>
                        </a:cubicBezTo>
                        <a:cubicBezTo>
                          <a:pt x="57425" y="90923"/>
                          <a:pt x="62211" y="90923"/>
                          <a:pt x="71781" y="90923"/>
                        </a:cubicBezTo>
                        <a:cubicBezTo>
                          <a:pt x="90923" y="90923"/>
                          <a:pt x="133992" y="86137"/>
                          <a:pt x="148348" y="71781"/>
                        </a:cubicBezTo>
                        <a:lnTo>
                          <a:pt x="157919" y="66996"/>
                        </a:lnTo>
                        <a:lnTo>
                          <a:pt x="157919" y="76567"/>
                        </a:lnTo>
                        <a:cubicBezTo>
                          <a:pt x="157919" y="100494"/>
                          <a:pt x="114850" y="110065"/>
                          <a:pt x="66996" y="114850"/>
                        </a:cubicBezTo>
                        <a:cubicBezTo>
                          <a:pt x="52640" y="110065"/>
                          <a:pt x="47854" y="114850"/>
                          <a:pt x="43069" y="114850"/>
                        </a:cubicBezTo>
                        <a:close/>
                        <a:moveTo>
                          <a:pt x="23927" y="100494"/>
                        </a:moveTo>
                        <a:cubicBezTo>
                          <a:pt x="23927" y="100494"/>
                          <a:pt x="28713" y="105279"/>
                          <a:pt x="43069" y="105279"/>
                        </a:cubicBezTo>
                        <a:cubicBezTo>
                          <a:pt x="47854" y="105279"/>
                          <a:pt x="52640" y="105279"/>
                          <a:pt x="62211" y="105279"/>
                        </a:cubicBezTo>
                        <a:cubicBezTo>
                          <a:pt x="81352" y="105279"/>
                          <a:pt x="129206" y="100494"/>
                          <a:pt x="143563" y="86137"/>
                        </a:cubicBezTo>
                        <a:cubicBezTo>
                          <a:pt x="124421" y="95708"/>
                          <a:pt x="95708" y="100494"/>
                          <a:pt x="71781" y="100494"/>
                        </a:cubicBezTo>
                        <a:cubicBezTo>
                          <a:pt x="66996" y="100494"/>
                          <a:pt x="57425" y="100494"/>
                          <a:pt x="52640" y="100494"/>
                        </a:cubicBezTo>
                        <a:cubicBezTo>
                          <a:pt x="33498" y="100494"/>
                          <a:pt x="28713" y="95708"/>
                          <a:pt x="28713" y="90923"/>
                        </a:cubicBezTo>
                        <a:cubicBezTo>
                          <a:pt x="19142" y="76567"/>
                          <a:pt x="14356" y="52640"/>
                          <a:pt x="9571" y="33498"/>
                        </a:cubicBezTo>
                        <a:cubicBezTo>
                          <a:pt x="4786" y="52640"/>
                          <a:pt x="9571" y="81352"/>
                          <a:pt x="23927" y="100494"/>
                        </a:cubicBezTo>
                        <a:lnTo>
                          <a:pt x="23927" y="100494"/>
                        </a:lnTo>
                        <a:close/>
                      </a:path>
                    </a:pathLst>
                  </a:custGeom>
                  <a:solidFill>
                    <a:srgbClr val="EA9600"/>
                  </a:solidFill>
                  <a:ln w="47824" cap="flat">
                    <a:noFill/>
                    <a:prstDash val="solid"/>
                    <a:miter/>
                  </a:ln>
                </p:spPr>
                <p:txBody>
                  <a:bodyPr rtlCol="0" anchor="ctr"/>
                  <a:lstStyle/>
                  <a:p>
                    <a:endParaRPr lang="en-US"/>
                  </a:p>
                </p:txBody>
              </p:sp>
            </p:grpSp>
            <p:sp>
              <p:nvSpPr>
                <p:cNvPr id="104" name="Freeform: Shape 103">
                  <a:extLst>
                    <a:ext uri="{FF2B5EF4-FFF2-40B4-BE49-F238E27FC236}">
                      <a16:creationId xmlns:a16="http://schemas.microsoft.com/office/drawing/2014/main" xmlns="" id="{B30D8B4E-9F4F-4AF3-A56C-F3B126213C46}"/>
                    </a:ext>
                  </a:extLst>
                </p:cNvPr>
                <p:cNvSpPr/>
                <p:nvPr/>
              </p:nvSpPr>
              <p:spPr>
                <a:xfrm>
                  <a:off x="8986081" y="8009047"/>
                  <a:ext cx="145544" cy="101833"/>
                </a:xfrm>
                <a:custGeom>
                  <a:avLst/>
                  <a:gdLst>
                    <a:gd name="connsiteX0" fmla="*/ 138777 w 145544"/>
                    <a:gd name="connsiteY0" fmla="*/ 0 h 101833"/>
                    <a:gd name="connsiteX1" fmla="*/ 76567 w 145544"/>
                    <a:gd name="connsiteY1" fmla="*/ 43069 h 101833"/>
                    <a:gd name="connsiteX2" fmla="*/ 19142 w 145544"/>
                    <a:gd name="connsiteY2" fmla="*/ 38283 h 101833"/>
                    <a:gd name="connsiteX3" fmla="*/ 14356 w 145544"/>
                    <a:gd name="connsiteY3" fmla="*/ 23927 h 101833"/>
                    <a:gd name="connsiteX4" fmla="*/ 9571 w 145544"/>
                    <a:gd name="connsiteY4" fmla="*/ 0 h 101833"/>
                    <a:gd name="connsiteX5" fmla="*/ 0 w 145544"/>
                    <a:gd name="connsiteY5" fmla="*/ 4785 h 101833"/>
                    <a:gd name="connsiteX6" fmla="*/ 19142 w 145544"/>
                    <a:gd name="connsiteY6" fmla="*/ 95708 h 101833"/>
                    <a:gd name="connsiteX7" fmla="*/ 57425 w 145544"/>
                    <a:gd name="connsiteY7" fmla="*/ 100494 h 101833"/>
                    <a:gd name="connsiteX8" fmla="*/ 143563 w 145544"/>
                    <a:gd name="connsiteY8" fmla="*/ 66996 h 101833"/>
                    <a:gd name="connsiteX9" fmla="*/ 138777 w 145544"/>
                    <a:gd name="connsiteY9" fmla="*/ 0 h 101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5544" h="101833">
                      <a:moveTo>
                        <a:pt x="138777" y="0"/>
                      </a:moveTo>
                      <a:cubicBezTo>
                        <a:pt x="129206" y="23927"/>
                        <a:pt x="105279" y="38283"/>
                        <a:pt x="76567" y="43069"/>
                      </a:cubicBezTo>
                      <a:cubicBezTo>
                        <a:pt x="62211" y="43069"/>
                        <a:pt x="28713" y="47854"/>
                        <a:pt x="19142" y="38283"/>
                      </a:cubicBezTo>
                      <a:cubicBezTo>
                        <a:pt x="14356" y="33498"/>
                        <a:pt x="14356" y="28712"/>
                        <a:pt x="14356" y="23927"/>
                      </a:cubicBezTo>
                      <a:cubicBezTo>
                        <a:pt x="14356" y="14356"/>
                        <a:pt x="9571" y="4785"/>
                        <a:pt x="9571" y="0"/>
                      </a:cubicBezTo>
                      <a:cubicBezTo>
                        <a:pt x="4786" y="0"/>
                        <a:pt x="0" y="4785"/>
                        <a:pt x="0" y="4785"/>
                      </a:cubicBezTo>
                      <a:cubicBezTo>
                        <a:pt x="0" y="4785"/>
                        <a:pt x="0" y="62210"/>
                        <a:pt x="19142" y="95708"/>
                      </a:cubicBezTo>
                      <a:cubicBezTo>
                        <a:pt x="19142" y="95708"/>
                        <a:pt x="23927" y="105279"/>
                        <a:pt x="57425" y="100494"/>
                      </a:cubicBezTo>
                      <a:cubicBezTo>
                        <a:pt x="95708" y="95708"/>
                        <a:pt x="143563" y="90923"/>
                        <a:pt x="143563" y="66996"/>
                      </a:cubicBezTo>
                      <a:cubicBezTo>
                        <a:pt x="148348" y="47854"/>
                        <a:pt x="143563" y="19142"/>
                        <a:pt x="138777" y="0"/>
                      </a:cubicBezTo>
                      <a:close/>
                    </a:path>
                  </a:pathLst>
                </a:custGeom>
                <a:solidFill>
                  <a:srgbClr val="FFD900"/>
                </a:solidFill>
                <a:ln w="47824" cap="flat">
                  <a:noFill/>
                  <a:prstDash val="solid"/>
                  <a:miter/>
                </a:ln>
              </p:spPr>
              <p:txBody>
                <a:bodyPr rtlCol="0" anchor="ctr"/>
                <a:lstStyle/>
                <a:p>
                  <a:endParaRPr lang="en-US"/>
                </a:p>
              </p:txBody>
            </p:sp>
          </p:grpSp>
          <p:grpSp>
            <p:nvGrpSpPr>
              <p:cNvPr id="78" name="Graphic 3">
                <a:extLst>
                  <a:ext uri="{FF2B5EF4-FFF2-40B4-BE49-F238E27FC236}">
                    <a16:creationId xmlns:a16="http://schemas.microsoft.com/office/drawing/2014/main" xmlns="" id="{D9D6EDF7-29AC-44CF-9693-F4C4BDCB21B5}"/>
                  </a:ext>
                </a:extLst>
              </p:cNvPr>
              <p:cNvGrpSpPr/>
              <p:nvPr/>
            </p:nvGrpSpPr>
            <p:grpSpPr>
              <a:xfrm>
                <a:off x="9359343" y="7910281"/>
                <a:ext cx="195771" cy="347608"/>
                <a:chOff x="9359343" y="7910281"/>
                <a:chExt cx="195771" cy="347608"/>
              </a:xfrm>
            </p:grpSpPr>
            <p:grpSp>
              <p:nvGrpSpPr>
                <p:cNvPr id="85" name="Graphic 3">
                  <a:extLst>
                    <a:ext uri="{FF2B5EF4-FFF2-40B4-BE49-F238E27FC236}">
                      <a16:creationId xmlns:a16="http://schemas.microsoft.com/office/drawing/2014/main" xmlns="" id="{210CF79D-C82C-4079-81EC-2D3605AC7FBE}"/>
                    </a:ext>
                  </a:extLst>
                </p:cNvPr>
                <p:cNvGrpSpPr/>
                <p:nvPr/>
              </p:nvGrpSpPr>
              <p:grpSpPr>
                <a:xfrm>
                  <a:off x="9373700" y="7985120"/>
                  <a:ext cx="176629" cy="272768"/>
                  <a:chOff x="9373700" y="7985120"/>
                  <a:chExt cx="176629" cy="272768"/>
                </a:xfrm>
              </p:grpSpPr>
              <p:sp>
                <p:nvSpPr>
                  <p:cNvPr id="97" name="Freeform: Shape 96">
                    <a:extLst>
                      <a:ext uri="{FF2B5EF4-FFF2-40B4-BE49-F238E27FC236}">
                        <a16:creationId xmlns:a16="http://schemas.microsoft.com/office/drawing/2014/main" xmlns="" id="{0EA9BDA3-09BF-429A-8076-52E32D2D6925}"/>
                      </a:ext>
                    </a:extLst>
                  </p:cNvPr>
                  <p:cNvSpPr/>
                  <p:nvPr/>
                </p:nvSpPr>
                <p:spPr>
                  <a:xfrm>
                    <a:off x="9373700" y="7985120"/>
                    <a:ext cx="169687" cy="265806"/>
                  </a:xfrm>
                  <a:custGeom>
                    <a:avLst/>
                    <a:gdLst>
                      <a:gd name="connsiteX0" fmla="*/ 119635 w 169687"/>
                      <a:gd name="connsiteY0" fmla="*/ 4785 h 265806"/>
                      <a:gd name="connsiteX1" fmla="*/ 138777 w 169687"/>
                      <a:gd name="connsiteY1" fmla="*/ 100494 h 265806"/>
                      <a:gd name="connsiteX2" fmla="*/ 167490 w 169687"/>
                      <a:gd name="connsiteY2" fmla="*/ 244056 h 265806"/>
                      <a:gd name="connsiteX3" fmla="*/ 81352 w 169687"/>
                      <a:gd name="connsiteY3" fmla="*/ 263198 h 265806"/>
                      <a:gd name="connsiteX4" fmla="*/ 23927 w 169687"/>
                      <a:gd name="connsiteY4" fmla="*/ 129206 h 265806"/>
                      <a:gd name="connsiteX5" fmla="*/ 0 w 169687"/>
                      <a:gd name="connsiteY5" fmla="*/ 0 h 265806"/>
                      <a:gd name="connsiteX6" fmla="*/ 119635 w 169687"/>
                      <a:gd name="connsiteY6" fmla="*/ 4785 h 26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687" h="265806">
                        <a:moveTo>
                          <a:pt x="119635" y="4785"/>
                        </a:moveTo>
                        <a:cubicBezTo>
                          <a:pt x="119635" y="4785"/>
                          <a:pt x="124421" y="52640"/>
                          <a:pt x="138777" y="100494"/>
                        </a:cubicBezTo>
                        <a:cubicBezTo>
                          <a:pt x="153133" y="148348"/>
                          <a:pt x="177060" y="234485"/>
                          <a:pt x="167490" y="244056"/>
                        </a:cubicBezTo>
                        <a:cubicBezTo>
                          <a:pt x="157919" y="253627"/>
                          <a:pt x="124421" y="272769"/>
                          <a:pt x="81352" y="263198"/>
                        </a:cubicBezTo>
                        <a:cubicBezTo>
                          <a:pt x="81352" y="263198"/>
                          <a:pt x="57425" y="272769"/>
                          <a:pt x="23927" y="129206"/>
                        </a:cubicBezTo>
                        <a:cubicBezTo>
                          <a:pt x="4785" y="38283"/>
                          <a:pt x="0" y="0"/>
                          <a:pt x="0" y="0"/>
                        </a:cubicBezTo>
                        <a:lnTo>
                          <a:pt x="119635" y="4785"/>
                        </a:lnTo>
                        <a:close/>
                      </a:path>
                    </a:pathLst>
                  </a:custGeom>
                  <a:solidFill>
                    <a:srgbClr val="00728F"/>
                  </a:solidFill>
                  <a:ln w="47824"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xmlns="" id="{8102BDA8-87E5-4EE4-B429-EB7C776BC6EE}"/>
                      </a:ext>
                    </a:extLst>
                  </p:cNvPr>
                  <p:cNvSpPr/>
                  <p:nvPr/>
                </p:nvSpPr>
                <p:spPr>
                  <a:xfrm>
                    <a:off x="9373700" y="7985120"/>
                    <a:ext cx="176629" cy="272768"/>
                  </a:xfrm>
                  <a:custGeom>
                    <a:avLst/>
                    <a:gdLst>
                      <a:gd name="connsiteX0" fmla="*/ 105279 w 176629"/>
                      <a:gd name="connsiteY0" fmla="*/ 272769 h 272768"/>
                      <a:gd name="connsiteX1" fmla="*/ 86137 w 176629"/>
                      <a:gd name="connsiteY1" fmla="*/ 272769 h 272768"/>
                      <a:gd name="connsiteX2" fmla="*/ 86137 w 176629"/>
                      <a:gd name="connsiteY2" fmla="*/ 272769 h 272768"/>
                      <a:gd name="connsiteX3" fmla="*/ 23927 w 176629"/>
                      <a:gd name="connsiteY3" fmla="*/ 133992 h 272768"/>
                      <a:gd name="connsiteX4" fmla="*/ 0 w 176629"/>
                      <a:gd name="connsiteY4" fmla="*/ 4785 h 272768"/>
                      <a:gd name="connsiteX5" fmla="*/ 0 w 176629"/>
                      <a:gd name="connsiteY5" fmla="*/ 0 h 272768"/>
                      <a:gd name="connsiteX6" fmla="*/ 124421 w 176629"/>
                      <a:gd name="connsiteY6" fmla="*/ 4785 h 272768"/>
                      <a:gd name="connsiteX7" fmla="*/ 124421 w 176629"/>
                      <a:gd name="connsiteY7" fmla="*/ 9571 h 272768"/>
                      <a:gd name="connsiteX8" fmla="*/ 143563 w 176629"/>
                      <a:gd name="connsiteY8" fmla="*/ 105279 h 272768"/>
                      <a:gd name="connsiteX9" fmla="*/ 172275 w 176629"/>
                      <a:gd name="connsiteY9" fmla="*/ 253627 h 272768"/>
                      <a:gd name="connsiteX10" fmla="*/ 105279 w 176629"/>
                      <a:gd name="connsiteY10" fmla="*/ 272769 h 272768"/>
                      <a:gd name="connsiteX11" fmla="*/ 86137 w 176629"/>
                      <a:gd name="connsiteY11" fmla="*/ 258412 h 272768"/>
                      <a:gd name="connsiteX12" fmla="*/ 86137 w 176629"/>
                      <a:gd name="connsiteY12" fmla="*/ 258412 h 272768"/>
                      <a:gd name="connsiteX13" fmla="*/ 105279 w 176629"/>
                      <a:gd name="connsiteY13" fmla="*/ 258412 h 272768"/>
                      <a:gd name="connsiteX14" fmla="*/ 167490 w 176629"/>
                      <a:gd name="connsiteY14" fmla="*/ 239271 h 272768"/>
                      <a:gd name="connsiteX15" fmla="*/ 133991 w 176629"/>
                      <a:gd name="connsiteY15" fmla="*/ 100494 h 272768"/>
                      <a:gd name="connsiteX16" fmla="*/ 114850 w 176629"/>
                      <a:gd name="connsiteY16" fmla="*/ 4785 h 272768"/>
                      <a:gd name="connsiteX17" fmla="*/ 9571 w 176629"/>
                      <a:gd name="connsiteY17" fmla="*/ 0 h 272768"/>
                      <a:gd name="connsiteX18" fmla="*/ 28712 w 176629"/>
                      <a:gd name="connsiteY18" fmla="*/ 119635 h 272768"/>
                      <a:gd name="connsiteX19" fmla="*/ 86137 w 176629"/>
                      <a:gd name="connsiteY19" fmla="*/ 258412 h 272768"/>
                      <a:gd name="connsiteX20" fmla="*/ 86137 w 176629"/>
                      <a:gd name="connsiteY20" fmla="*/ 258412 h 27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6629" h="272768">
                        <a:moveTo>
                          <a:pt x="105279" y="272769"/>
                        </a:moveTo>
                        <a:cubicBezTo>
                          <a:pt x="100494" y="272769"/>
                          <a:pt x="90923" y="272769"/>
                          <a:pt x="86137" y="272769"/>
                        </a:cubicBezTo>
                        <a:cubicBezTo>
                          <a:pt x="86137" y="272769"/>
                          <a:pt x="86137" y="272769"/>
                          <a:pt x="86137" y="272769"/>
                        </a:cubicBezTo>
                        <a:cubicBezTo>
                          <a:pt x="76567" y="272769"/>
                          <a:pt x="52640" y="253627"/>
                          <a:pt x="23927" y="133992"/>
                        </a:cubicBezTo>
                        <a:cubicBezTo>
                          <a:pt x="4785" y="43069"/>
                          <a:pt x="0" y="9571"/>
                          <a:pt x="0" y="4785"/>
                        </a:cubicBezTo>
                        <a:lnTo>
                          <a:pt x="0" y="0"/>
                        </a:lnTo>
                        <a:lnTo>
                          <a:pt x="124421" y="4785"/>
                        </a:lnTo>
                        <a:lnTo>
                          <a:pt x="124421" y="9571"/>
                        </a:lnTo>
                        <a:cubicBezTo>
                          <a:pt x="124421" y="9571"/>
                          <a:pt x="129206" y="57425"/>
                          <a:pt x="143563" y="105279"/>
                        </a:cubicBezTo>
                        <a:cubicBezTo>
                          <a:pt x="177060" y="220129"/>
                          <a:pt x="181846" y="248841"/>
                          <a:pt x="172275" y="253627"/>
                        </a:cubicBezTo>
                        <a:cubicBezTo>
                          <a:pt x="162704" y="258412"/>
                          <a:pt x="133991" y="272769"/>
                          <a:pt x="105279" y="272769"/>
                        </a:cubicBezTo>
                        <a:close/>
                        <a:moveTo>
                          <a:pt x="86137" y="258412"/>
                        </a:moveTo>
                        <a:lnTo>
                          <a:pt x="86137" y="258412"/>
                        </a:lnTo>
                        <a:cubicBezTo>
                          <a:pt x="90923" y="258412"/>
                          <a:pt x="100494" y="258412"/>
                          <a:pt x="105279" y="258412"/>
                        </a:cubicBezTo>
                        <a:cubicBezTo>
                          <a:pt x="133991" y="258412"/>
                          <a:pt x="157919" y="244056"/>
                          <a:pt x="167490" y="239271"/>
                        </a:cubicBezTo>
                        <a:cubicBezTo>
                          <a:pt x="172275" y="234485"/>
                          <a:pt x="167490" y="205773"/>
                          <a:pt x="133991" y="100494"/>
                        </a:cubicBezTo>
                        <a:cubicBezTo>
                          <a:pt x="119635" y="57425"/>
                          <a:pt x="114850" y="19142"/>
                          <a:pt x="114850" y="4785"/>
                        </a:cubicBezTo>
                        <a:lnTo>
                          <a:pt x="9571" y="0"/>
                        </a:lnTo>
                        <a:cubicBezTo>
                          <a:pt x="9571" y="14356"/>
                          <a:pt x="14356" y="52640"/>
                          <a:pt x="28712" y="119635"/>
                        </a:cubicBezTo>
                        <a:cubicBezTo>
                          <a:pt x="57425" y="258412"/>
                          <a:pt x="81352" y="258412"/>
                          <a:pt x="86137" y="258412"/>
                        </a:cubicBezTo>
                        <a:lnTo>
                          <a:pt x="86137" y="258412"/>
                        </a:lnTo>
                        <a:close/>
                      </a:path>
                    </a:pathLst>
                  </a:custGeom>
                  <a:solidFill>
                    <a:srgbClr val="2A4160"/>
                  </a:solidFill>
                  <a:ln w="47824" cap="flat">
                    <a:noFill/>
                    <a:prstDash val="solid"/>
                    <a:miter/>
                  </a:ln>
                </p:spPr>
                <p:txBody>
                  <a:bodyPr rtlCol="0" anchor="ctr"/>
                  <a:lstStyle/>
                  <a:p>
                    <a:endParaRPr lang="en-US"/>
                  </a:p>
                </p:txBody>
              </p:sp>
            </p:grpSp>
            <p:grpSp>
              <p:nvGrpSpPr>
                <p:cNvPr id="86" name="Graphic 3">
                  <a:extLst>
                    <a:ext uri="{FF2B5EF4-FFF2-40B4-BE49-F238E27FC236}">
                      <a16:creationId xmlns:a16="http://schemas.microsoft.com/office/drawing/2014/main" xmlns="" id="{C625E979-47B0-4A7F-82A1-DB4A9EDC4FD4}"/>
                    </a:ext>
                  </a:extLst>
                </p:cNvPr>
                <p:cNvGrpSpPr/>
                <p:nvPr/>
              </p:nvGrpSpPr>
              <p:grpSpPr>
                <a:xfrm>
                  <a:off x="9397095" y="7989905"/>
                  <a:ext cx="158019" cy="267983"/>
                  <a:chOff x="9397095" y="7989905"/>
                  <a:chExt cx="158019" cy="267983"/>
                </a:xfrm>
              </p:grpSpPr>
              <p:sp>
                <p:nvSpPr>
                  <p:cNvPr id="95" name="Freeform: Shape 94">
                    <a:extLst>
                      <a:ext uri="{FF2B5EF4-FFF2-40B4-BE49-F238E27FC236}">
                        <a16:creationId xmlns:a16="http://schemas.microsoft.com/office/drawing/2014/main" xmlns="" id="{C42CEC45-EB99-4E25-9693-D3915C2CACD7}"/>
                      </a:ext>
                    </a:extLst>
                  </p:cNvPr>
                  <p:cNvSpPr/>
                  <p:nvPr/>
                </p:nvSpPr>
                <p:spPr>
                  <a:xfrm>
                    <a:off x="9397095" y="7989905"/>
                    <a:ext cx="146292" cy="261020"/>
                  </a:xfrm>
                  <a:custGeom>
                    <a:avLst/>
                    <a:gdLst>
                      <a:gd name="connsiteX0" fmla="*/ 96240 w 146292"/>
                      <a:gd name="connsiteY0" fmla="*/ 0 h 261020"/>
                      <a:gd name="connsiteX1" fmla="*/ 115382 w 146292"/>
                      <a:gd name="connsiteY1" fmla="*/ 95708 h 261020"/>
                      <a:gd name="connsiteX2" fmla="*/ 144094 w 146292"/>
                      <a:gd name="connsiteY2" fmla="*/ 239271 h 261020"/>
                      <a:gd name="connsiteX3" fmla="*/ 57957 w 146292"/>
                      <a:gd name="connsiteY3" fmla="*/ 258413 h 261020"/>
                      <a:gd name="connsiteX4" fmla="*/ 14888 w 146292"/>
                      <a:gd name="connsiteY4" fmla="*/ 119635 h 261020"/>
                      <a:gd name="connsiteX5" fmla="*/ 532 w 146292"/>
                      <a:gd name="connsiteY5" fmla="*/ 9571 h 261020"/>
                      <a:gd name="connsiteX6" fmla="*/ 96240 w 146292"/>
                      <a:gd name="connsiteY6" fmla="*/ 0 h 26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292" h="261020">
                        <a:moveTo>
                          <a:pt x="96240" y="0"/>
                        </a:moveTo>
                        <a:cubicBezTo>
                          <a:pt x="96240" y="0"/>
                          <a:pt x="101025" y="47854"/>
                          <a:pt x="115382" y="95708"/>
                        </a:cubicBezTo>
                        <a:cubicBezTo>
                          <a:pt x="129738" y="143562"/>
                          <a:pt x="153665" y="229700"/>
                          <a:pt x="144094" y="239271"/>
                        </a:cubicBezTo>
                        <a:cubicBezTo>
                          <a:pt x="134523" y="248842"/>
                          <a:pt x="101025" y="267983"/>
                          <a:pt x="57957" y="258413"/>
                        </a:cubicBezTo>
                        <a:cubicBezTo>
                          <a:pt x="57957" y="258413"/>
                          <a:pt x="34030" y="215344"/>
                          <a:pt x="14888" y="119635"/>
                        </a:cubicBezTo>
                        <a:cubicBezTo>
                          <a:pt x="-4254" y="28712"/>
                          <a:pt x="532" y="9571"/>
                          <a:pt x="532" y="9571"/>
                        </a:cubicBezTo>
                        <a:lnTo>
                          <a:pt x="96240" y="0"/>
                        </a:lnTo>
                        <a:close/>
                      </a:path>
                    </a:pathLst>
                  </a:custGeom>
                  <a:solidFill>
                    <a:srgbClr val="00728F"/>
                  </a:solidFill>
                  <a:ln w="47824"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xmlns="" id="{08E5FE93-ECDF-4E17-8E2B-81843083F891}"/>
                      </a:ext>
                    </a:extLst>
                  </p:cNvPr>
                  <p:cNvSpPr/>
                  <p:nvPr/>
                </p:nvSpPr>
                <p:spPr>
                  <a:xfrm>
                    <a:off x="9401880" y="7989905"/>
                    <a:ext cx="153234" cy="267983"/>
                  </a:xfrm>
                  <a:custGeom>
                    <a:avLst/>
                    <a:gdLst>
                      <a:gd name="connsiteX0" fmla="*/ 77098 w 153234"/>
                      <a:gd name="connsiteY0" fmla="*/ 267983 h 267983"/>
                      <a:gd name="connsiteX1" fmla="*/ 57957 w 153234"/>
                      <a:gd name="connsiteY1" fmla="*/ 267983 h 267983"/>
                      <a:gd name="connsiteX2" fmla="*/ 57957 w 153234"/>
                      <a:gd name="connsiteY2" fmla="*/ 267983 h 267983"/>
                      <a:gd name="connsiteX3" fmla="*/ 57957 w 153234"/>
                      <a:gd name="connsiteY3" fmla="*/ 267983 h 267983"/>
                      <a:gd name="connsiteX4" fmla="*/ 14888 w 153234"/>
                      <a:gd name="connsiteY4" fmla="*/ 129206 h 267983"/>
                      <a:gd name="connsiteX5" fmla="*/ 532 w 153234"/>
                      <a:gd name="connsiteY5" fmla="*/ 14356 h 267983"/>
                      <a:gd name="connsiteX6" fmla="*/ 532 w 153234"/>
                      <a:gd name="connsiteY6" fmla="*/ 9571 h 267983"/>
                      <a:gd name="connsiteX7" fmla="*/ 101025 w 153234"/>
                      <a:gd name="connsiteY7" fmla="*/ 0 h 267983"/>
                      <a:gd name="connsiteX8" fmla="*/ 101025 w 153234"/>
                      <a:gd name="connsiteY8" fmla="*/ 4785 h 267983"/>
                      <a:gd name="connsiteX9" fmla="*/ 120167 w 153234"/>
                      <a:gd name="connsiteY9" fmla="*/ 100494 h 267983"/>
                      <a:gd name="connsiteX10" fmla="*/ 148880 w 153234"/>
                      <a:gd name="connsiteY10" fmla="*/ 248842 h 267983"/>
                      <a:gd name="connsiteX11" fmla="*/ 77098 w 153234"/>
                      <a:gd name="connsiteY11" fmla="*/ 267983 h 267983"/>
                      <a:gd name="connsiteX12" fmla="*/ 57957 w 153234"/>
                      <a:gd name="connsiteY12" fmla="*/ 253627 h 267983"/>
                      <a:gd name="connsiteX13" fmla="*/ 77098 w 153234"/>
                      <a:gd name="connsiteY13" fmla="*/ 253627 h 267983"/>
                      <a:gd name="connsiteX14" fmla="*/ 139309 w 153234"/>
                      <a:gd name="connsiteY14" fmla="*/ 234485 h 267983"/>
                      <a:gd name="connsiteX15" fmla="*/ 105811 w 153234"/>
                      <a:gd name="connsiteY15" fmla="*/ 95708 h 267983"/>
                      <a:gd name="connsiteX16" fmla="*/ 86669 w 153234"/>
                      <a:gd name="connsiteY16" fmla="*/ 0 h 267983"/>
                      <a:gd name="connsiteX17" fmla="*/ 532 w 153234"/>
                      <a:gd name="connsiteY17" fmla="*/ 9571 h 267983"/>
                      <a:gd name="connsiteX18" fmla="*/ 14888 w 153234"/>
                      <a:gd name="connsiteY18" fmla="*/ 114850 h 267983"/>
                      <a:gd name="connsiteX19" fmla="*/ 57957 w 153234"/>
                      <a:gd name="connsiteY19" fmla="*/ 253627 h 26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3234" h="267983">
                        <a:moveTo>
                          <a:pt x="77098" y="267983"/>
                        </a:moveTo>
                        <a:cubicBezTo>
                          <a:pt x="72313" y="267983"/>
                          <a:pt x="62742" y="267983"/>
                          <a:pt x="57957" y="267983"/>
                        </a:cubicBezTo>
                        <a:lnTo>
                          <a:pt x="57957" y="267983"/>
                        </a:lnTo>
                        <a:lnTo>
                          <a:pt x="57957" y="267983"/>
                        </a:lnTo>
                        <a:cubicBezTo>
                          <a:pt x="57957" y="267983"/>
                          <a:pt x="34029" y="220129"/>
                          <a:pt x="14888" y="129206"/>
                        </a:cubicBezTo>
                        <a:cubicBezTo>
                          <a:pt x="-4254" y="38283"/>
                          <a:pt x="532" y="19142"/>
                          <a:pt x="532" y="14356"/>
                        </a:cubicBezTo>
                        <a:lnTo>
                          <a:pt x="532" y="9571"/>
                        </a:lnTo>
                        <a:lnTo>
                          <a:pt x="101025" y="0"/>
                        </a:lnTo>
                        <a:lnTo>
                          <a:pt x="101025" y="4785"/>
                        </a:lnTo>
                        <a:cubicBezTo>
                          <a:pt x="101025" y="4785"/>
                          <a:pt x="105811" y="52640"/>
                          <a:pt x="120167" y="100494"/>
                        </a:cubicBezTo>
                        <a:cubicBezTo>
                          <a:pt x="153665" y="215344"/>
                          <a:pt x="158450" y="244056"/>
                          <a:pt x="148880" y="248842"/>
                        </a:cubicBezTo>
                        <a:cubicBezTo>
                          <a:pt x="134523" y="253627"/>
                          <a:pt x="105811" y="267983"/>
                          <a:pt x="77098" y="267983"/>
                        </a:cubicBezTo>
                        <a:close/>
                        <a:moveTo>
                          <a:pt x="57957" y="253627"/>
                        </a:moveTo>
                        <a:cubicBezTo>
                          <a:pt x="62742" y="253627"/>
                          <a:pt x="67528" y="253627"/>
                          <a:pt x="77098" y="253627"/>
                        </a:cubicBezTo>
                        <a:cubicBezTo>
                          <a:pt x="105811" y="253627"/>
                          <a:pt x="129738" y="239271"/>
                          <a:pt x="139309" y="234485"/>
                        </a:cubicBezTo>
                        <a:cubicBezTo>
                          <a:pt x="144094" y="229700"/>
                          <a:pt x="139309" y="200988"/>
                          <a:pt x="105811" y="95708"/>
                        </a:cubicBezTo>
                        <a:cubicBezTo>
                          <a:pt x="91455" y="57425"/>
                          <a:pt x="86669" y="14356"/>
                          <a:pt x="86669" y="0"/>
                        </a:cubicBezTo>
                        <a:lnTo>
                          <a:pt x="532" y="9571"/>
                        </a:lnTo>
                        <a:cubicBezTo>
                          <a:pt x="532" y="19142"/>
                          <a:pt x="532" y="43069"/>
                          <a:pt x="14888" y="114850"/>
                        </a:cubicBezTo>
                        <a:cubicBezTo>
                          <a:pt x="34029" y="200988"/>
                          <a:pt x="53171" y="244056"/>
                          <a:pt x="57957" y="253627"/>
                        </a:cubicBezTo>
                        <a:close/>
                      </a:path>
                    </a:pathLst>
                  </a:custGeom>
                  <a:solidFill>
                    <a:srgbClr val="2A4160"/>
                  </a:solidFill>
                  <a:ln w="47824" cap="flat">
                    <a:noFill/>
                    <a:prstDash val="solid"/>
                    <a:miter/>
                  </a:ln>
                </p:spPr>
                <p:txBody>
                  <a:bodyPr rtlCol="0" anchor="ctr"/>
                  <a:lstStyle/>
                  <a:p>
                    <a:endParaRPr lang="en-US"/>
                  </a:p>
                </p:txBody>
              </p:sp>
            </p:grpSp>
            <p:sp>
              <p:nvSpPr>
                <p:cNvPr id="87" name="Freeform: Shape 86">
                  <a:extLst>
                    <a:ext uri="{FF2B5EF4-FFF2-40B4-BE49-F238E27FC236}">
                      <a16:creationId xmlns:a16="http://schemas.microsoft.com/office/drawing/2014/main" xmlns="" id="{8E1ED3D0-E978-4AB5-9459-A0873B98CB6F}"/>
                    </a:ext>
                  </a:extLst>
                </p:cNvPr>
                <p:cNvSpPr/>
                <p:nvPr/>
              </p:nvSpPr>
              <p:spPr>
                <a:xfrm>
                  <a:off x="9378485" y="7985120"/>
                  <a:ext cx="167489" cy="265806"/>
                </a:xfrm>
                <a:custGeom>
                  <a:avLst/>
                  <a:gdLst>
                    <a:gd name="connsiteX0" fmla="*/ 81352 w 167489"/>
                    <a:gd name="connsiteY0" fmla="*/ 244056 h 265806"/>
                    <a:gd name="connsiteX1" fmla="*/ 52640 w 167489"/>
                    <a:gd name="connsiteY1" fmla="*/ 162704 h 265806"/>
                    <a:gd name="connsiteX2" fmla="*/ 38283 w 167489"/>
                    <a:gd name="connsiteY2" fmla="*/ 81352 h 265806"/>
                    <a:gd name="connsiteX3" fmla="*/ 52640 w 167489"/>
                    <a:gd name="connsiteY3" fmla="*/ 71781 h 265806"/>
                    <a:gd name="connsiteX4" fmla="*/ 124421 w 167489"/>
                    <a:gd name="connsiteY4" fmla="*/ 57425 h 265806"/>
                    <a:gd name="connsiteX5" fmla="*/ 114850 w 167489"/>
                    <a:gd name="connsiteY5" fmla="*/ 4785 h 265806"/>
                    <a:gd name="connsiteX6" fmla="*/ 0 w 167489"/>
                    <a:gd name="connsiteY6" fmla="*/ 0 h 265806"/>
                    <a:gd name="connsiteX7" fmla="*/ 23927 w 167489"/>
                    <a:gd name="connsiteY7" fmla="*/ 129206 h 265806"/>
                    <a:gd name="connsiteX8" fmla="*/ 81352 w 167489"/>
                    <a:gd name="connsiteY8" fmla="*/ 263198 h 265806"/>
                    <a:gd name="connsiteX9" fmla="*/ 167490 w 167489"/>
                    <a:gd name="connsiteY9" fmla="*/ 244056 h 265806"/>
                    <a:gd name="connsiteX10" fmla="*/ 167490 w 167489"/>
                    <a:gd name="connsiteY10" fmla="*/ 244056 h 265806"/>
                    <a:gd name="connsiteX11" fmla="*/ 81352 w 167489"/>
                    <a:gd name="connsiteY11" fmla="*/ 244056 h 26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7489" h="265806">
                      <a:moveTo>
                        <a:pt x="81352" y="244056"/>
                      </a:moveTo>
                      <a:cubicBezTo>
                        <a:pt x="66996" y="220129"/>
                        <a:pt x="57425" y="191417"/>
                        <a:pt x="52640" y="162704"/>
                      </a:cubicBezTo>
                      <a:cubicBezTo>
                        <a:pt x="43069" y="133992"/>
                        <a:pt x="38283" y="110065"/>
                        <a:pt x="38283" y="81352"/>
                      </a:cubicBezTo>
                      <a:cubicBezTo>
                        <a:pt x="38283" y="71781"/>
                        <a:pt x="43069" y="71781"/>
                        <a:pt x="52640" y="71781"/>
                      </a:cubicBezTo>
                      <a:cubicBezTo>
                        <a:pt x="76567" y="76567"/>
                        <a:pt x="105279" y="76567"/>
                        <a:pt x="124421" y="57425"/>
                      </a:cubicBezTo>
                      <a:cubicBezTo>
                        <a:pt x="119635" y="28712"/>
                        <a:pt x="114850" y="4785"/>
                        <a:pt x="114850" y="4785"/>
                      </a:cubicBezTo>
                      <a:lnTo>
                        <a:pt x="0" y="0"/>
                      </a:lnTo>
                      <a:cubicBezTo>
                        <a:pt x="0" y="0"/>
                        <a:pt x="4785" y="38283"/>
                        <a:pt x="23927" y="129206"/>
                      </a:cubicBezTo>
                      <a:cubicBezTo>
                        <a:pt x="52640" y="272769"/>
                        <a:pt x="81352" y="263198"/>
                        <a:pt x="81352" y="263198"/>
                      </a:cubicBezTo>
                      <a:cubicBezTo>
                        <a:pt x="124421" y="272769"/>
                        <a:pt x="157919" y="253627"/>
                        <a:pt x="167490" y="244056"/>
                      </a:cubicBezTo>
                      <a:cubicBezTo>
                        <a:pt x="167490" y="244056"/>
                        <a:pt x="167490" y="244056"/>
                        <a:pt x="167490" y="244056"/>
                      </a:cubicBezTo>
                      <a:cubicBezTo>
                        <a:pt x="138777" y="258412"/>
                        <a:pt x="100494" y="267983"/>
                        <a:pt x="81352" y="244056"/>
                      </a:cubicBezTo>
                      <a:close/>
                    </a:path>
                  </a:pathLst>
                </a:custGeom>
                <a:solidFill>
                  <a:srgbClr val="00728F">
                    <a:alpha val="60000"/>
                  </a:srgbClr>
                </a:solidFill>
                <a:ln w="47824" cap="flat">
                  <a:noFill/>
                  <a:prstDash val="solid"/>
                  <a:miter/>
                </a:ln>
              </p:spPr>
              <p:txBody>
                <a:bodyPr rtlCol="0" anchor="ctr"/>
                <a:lstStyle/>
                <a:p>
                  <a:endParaRPr lang="en-US"/>
                </a:p>
              </p:txBody>
            </p:sp>
            <p:grpSp>
              <p:nvGrpSpPr>
                <p:cNvPr id="88" name="Graphic 3">
                  <a:extLst>
                    <a:ext uri="{FF2B5EF4-FFF2-40B4-BE49-F238E27FC236}">
                      <a16:creationId xmlns:a16="http://schemas.microsoft.com/office/drawing/2014/main" xmlns="" id="{7954092A-A90A-40ED-8AF0-53DA8A862D61}"/>
                    </a:ext>
                  </a:extLst>
                </p:cNvPr>
                <p:cNvGrpSpPr/>
                <p:nvPr/>
              </p:nvGrpSpPr>
              <p:grpSpPr>
                <a:xfrm>
                  <a:off x="9359343" y="7910281"/>
                  <a:ext cx="153133" cy="127478"/>
                  <a:chOff x="9359343" y="7910281"/>
                  <a:chExt cx="153133" cy="127478"/>
                </a:xfrm>
              </p:grpSpPr>
              <p:sp>
                <p:nvSpPr>
                  <p:cNvPr id="93" name="Freeform: Shape 92">
                    <a:extLst>
                      <a:ext uri="{FF2B5EF4-FFF2-40B4-BE49-F238E27FC236}">
                        <a16:creationId xmlns:a16="http://schemas.microsoft.com/office/drawing/2014/main" xmlns="" id="{11D76A23-7983-4C17-B004-D3AC862C19A6}"/>
                      </a:ext>
                    </a:extLst>
                  </p:cNvPr>
                  <p:cNvSpPr/>
                  <p:nvPr/>
                </p:nvSpPr>
                <p:spPr>
                  <a:xfrm>
                    <a:off x="9359343" y="7915066"/>
                    <a:ext cx="143562" cy="119248"/>
                  </a:xfrm>
                  <a:custGeom>
                    <a:avLst/>
                    <a:gdLst>
                      <a:gd name="connsiteX0" fmla="*/ 0 w 143562"/>
                      <a:gd name="connsiteY0" fmla="*/ 22200 h 119248"/>
                      <a:gd name="connsiteX1" fmla="*/ 19142 w 143562"/>
                      <a:gd name="connsiteY1" fmla="*/ 113123 h 119248"/>
                      <a:gd name="connsiteX2" fmla="*/ 57425 w 143562"/>
                      <a:gd name="connsiteY2" fmla="*/ 117908 h 119248"/>
                      <a:gd name="connsiteX3" fmla="*/ 143563 w 143562"/>
                      <a:gd name="connsiteY3" fmla="*/ 84410 h 119248"/>
                      <a:gd name="connsiteX4" fmla="*/ 124421 w 143562"/>
                      <a:gd name="connsiteY4" fmla="*/ 3058 h 119248"/>
                      <a:gd name="connsiteX5" fmla="*/ 0 w 143562"/>
                      <a:gd name="connsiteY5" fmla="*/ 22200 h 119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562" h="119248">
                        <a:moveTo>
                          <a:pt x="0" y="22200"/>
                        </a:moveTo>
                        <a:cubicBezTo>
                          <a:pt x="0" y="22200"/>
                          <a:pt x="0" y="79625"/>
                          <a:pt x="19142" y="113123"/>
                        </a:cubicBezTo>
                        <a:cubicBezTo>
                          <a:pt x="19142" y="113123"/>
                          <a:pt x="23927" y="122694"/>
                          <a:pt x="57425" y="117908"/>
                        </a:cubicBezTo>
                        <a:cubicBezTo>
                          <a:pt x="95708" y="113123"/>
                          <a:pt x="143563" y="108337"/>
                          <a:pt x="143563" y="84410"/>
                        </a:cubicBezTo>
                        <a:cubicBezTo>
                          <a:pt x="143563" y="60483"/>
                          <a:pt x="138777" y="26985"/>
                          <a:pt x="124421" y="3058"/>
                        </a:cubicBezTo>
                        <a:cubicBezTo>
                          <a:pt x="133992" y="3058"/>
                          <a:pt x="52640" y="-11298"/>
                          <a:pt x="0" y="22200"/>
                        </a:cubicBezTo>
                        <a:close/>
                      </a:path>
                    </a:pathLst>
                  </a:custGeom>
                  <a:solidFill>
                    <a:srgbClr val="FFD900"/>
                  </a:solidFill>
                  <a:ln w="47824"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xmlns="" id="{31F0DCFF-34E6-40C5-99B6-DC4637118E57}"/>
                      </a:ext>
                    </a:extLst>
                  </p:cNvPr>
                  <p:cNvSpPr/>
                  <p:nvPr/>
                </p:nvSpPr>
                <p:spPr>
                  <a:xfrm>
                    <a:off x="9359343" y="7910281"/>
                    <a:ext cx="153133" cy="127478"/>
                  </a:xfrm>
                  <a:custGeom>
                    <a:avLst/>
                    <a:gdLst>
                      <a:gd name="connsiteX0" fmla="*/ 43069 w 153133"/>
                      <a:gd name="connsiteY0" fmla="*/ 127479 h 127478"/>
                      <a:gd name="connsiteX1" fmla="*/ 43069 w 153133"/>
                      <a:gd name="connsiteY1" fmla="*/ 127479 h 127478"/>
                      <a:gd name="connsiteX2" fmla="*/ 19142 w 153133"/>
                      <a:gd name="connsiteY2" fmla="*/ 117908 h 127478"/>
                      <a:gd name="connsiteX3" fmla="*/ 0 w 153133"/>
                      <a:gd name="connsiteY3" fmla="*/ 26985 h 127478"/>
                      <a:gd name="connsiteX4" fmla="*/ 0 w 153133"/>
                      <a:gd name="connsiteY4" fmla="*/ 22200 h 127478"/>
                      <a:gd name="connsiteX5" fmla="*/ 0 w 153133"/>
                      <a:gd name="connsiteY5" fmla="*/ 22200 h 127478"/>
                      <a:gd name="connsiteX6" fmla="*/ 133992 w 153133"/>
                      <a:gd name="connsiteY6" fmla="*/ 3058 h 127478"/>
                      <a:gd name="connsiteX7" fmla="*/ 133992 w 153133"/>
                      <a:gd name="connsiteY7" fmla="*/ 3058 h 127478"/>
                      <a:gd name="connsiteX8" fmla="*/ 133992 w 153133"/>
                      <a:gd name="connsiteY8" fmla="*/ 3058 h 127478"/>
                      <a:gd name="connsiteX9" fmla="*/ 153133 w 153133"/>
                      <a:gd name="connsiteY9" fmla="*/ 84410 h 127478"/>
                      <a:gd name="connsiteX10" fmla="*/ 62211 w 153133"/>
                      <a:gd name="connsiteY10" fmla="*/ 122694 h 127478"/>
                      <a:gd name="connsiteX11" fmla="*/ 43069 w 153133"/>
                      <a:gd name="connsiteY11" fmla="*/ 127479 h 127478"/>
                      <a:gd name="connsiteX12" fmla="*/ 28712 w 153133"/>
                      <a:gd name="connsiteY12" fmla="*/ 113123 h 127478"/>
                      <a:gd name="connsiteX13" fmla="*/ 47854 w 153133"/>
                      <a:gd name="connsiteY13" fmla="*/ 117908 h 127478"/>
                      <a:gd name="connsiteX14" fmla="*/ 47854 w 153133"/>
                      <a:gd name="connsiteY14" fmla="*/ 117908 h 127478"/>
                      <a:gd name="connsiteX15" fmla="*/ 66996 w 153133"/>
                      <a:gd name="connsiteY15" fmla="*/ 117908 h 127478"/>
                      <a:gd name="connsiteX16" fmla="*/ 148348 w 153133"/>
                      <a:gd name="connsiteY16" fmla="*/ 89196 h 127478"/>
                      <a:gd name="connsiteX17" fmla="*/ 133992 w 153133"/>
                      <a:gd name="connsiteY17" fmla="*/ 12629 h 127478"/>
                      <a:gd name="connsiteX18" fmla="*/ 9571 w 153133"/>
                      <a:gd name="connsiteY18" fmla="*/ 31771 h 127478"/>
                      <a:gd name="connsiteX19" fmla="*/ 28712 w 153133"/>
                      <a:gd name="connsiteY19" fmla="*/ 113123 h 127478"/>
                      <a:gd name="connsiteX20" fmla="*/ 28712 w 153133"/>
                      <a:gd name="connsiteY20" fmla="*/ 113123 h 127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3133" h="127478">
                        <a:moveTo>
                          <a:pt x="43069" y="127479"/>
                        </a:moveTo>
                        <a:lnTo>
                          <a:pt x="43069" y="127479"/>
                        </a:lnTo>
                        <a:cubicBezTo>
                          <a:pt x="23927" y="127479"/>
                          <a:pt x="19142" y="122694"/>
                          <a:pt x="19142" y="117908"/>
                        </a:cubicBezTo>
                        <a:cubicBezTo>
                          <a:pt x="0" y="84410"/>
                          <a:pt x="0" y="26985"/>
                          <a:pt x="0" y="26985"/>
                        </a:cubicBezTo>
                        <a:lnTo>
                          <a:pt x="0" y="22200"/>
                        </a:lnTo>
                        <a:lnTo>
                          <a:pt x="0" y="22200"/>
                        </a:lnTo>
                        <a:cubicBezTo>
                          <a:pt x="52640" y="-11298"/>
                          <a:pt x="133992" y="3058"/>
                          <a:pt x="133992" y="3058"/>
                        </a:cubicBezTo>
                        <a:lnTo>
                          <a:pt x="133992" y="3058"/>
                        </a:lnTo>
                        <a:lnTo>
                          <a:pt x="133992" y="3058"/>
                        </a:lnTo>
                        <a:cubicBezTo>
                          <a:pt x="148348" y="26985"/>
                          <a:pt x="153133" y="65269"/>
                          <a:pt x="153133" y="84410"/>
                        </a:cubicBezTo>
                        <a:cubicBezTo>
                          <a:pt x="153133" y="108337"/>
                          <a:pt x="110065" y="117908"/>
                          <a:pt x="62211" y="122694"/>
                        </a:cubicBezTo>
                        <a:cubicBezTo>
                          <a:pt x="57425" y="127479"/>
                          <a:pt x="47854" y="127479"/>
                          <a:pt x="43069" y="127479"/>
                        </a:cubicBezTo>
                        <a:close/>
                        <a:moveTo>
                          <a:pt x="28712" y="113123"/>
                        </a:moveTo>
                        <a:cubicBezTo>
                          <a:pt x="28712" y="113123"/>
                          <a:pt x="33498" y="117908"/>
                          <a:pt x="47854" y="117908"/>
                        </a:cubicBezTo>
                        <a:lnTo>
                          <a:pt x="47854" y="117908"/>
                        </a:lnTo>
                        <a:cubicBezTo>
                          <a:pt x="52640" y="117908"/>
                          <a:pt x="57425" y="117908"/>
                          <a:pt x="66996" y="117908"/>
                        </a:cubicBezTo>
                        <a:cubicBezTo>
                          <a:pt x="90923" y="113123"/>
                          <a:pt x="148348" y="108337"/>
                          <a:pt x="148348" y="89196"/>
                        </a:cubicBezTo>
                        <a:cubicBezTo>
                          <a:pt x="148348" y="70054"/>
                          <a:pt x="143563" y="36556"/>
                          <a:pt x="133992" y="12629"/>
                        </a:cubicBezTo>
                        <a:cubicBezTo>
                          <a:pt x="119635" y="12629"/>
                          <a:pt x="57425" y="3058"/>
                          <a:pt x="9571" y="31771"/>
                        </a:cubicBezTo>
                        <a:cubicBezTo>
                          <a:pt x="4785" y="41341"/>
                          <a:pt x="9571" y="84410"/>
                          <a:pt x="28712" y="113123"/>
                        </a:cubicBezTo>
                        <a:lnTo>
                          <a:pt x="28712" y="113123"/>
                        </a:lnTo>
                        <a:close/>
                      </a:path>
                    </a:pathLst>
                  </a:custGeom>
                  <a:solidFill>
                    <a:srgbClr val="EA9600"/>
                  </a:solidFill>
                  <a:ln w="47824" cap="flat">
                    <a:noFill/>
                    <a:prstDash val="solid"/>
                    <a:miter/>
                  </a:ln>
                </p:spPr>
                <p:txBody>
                  <a:bodyPr rtlCol="0" anchor="ctr"/>
                  <a:lstStyle/>
                  <a:p>
                    <a:endParaRPr lang="en-US"/>
                  </a:p>
                </p:txBody>
              </p:sp>
            </p:grpSp>
            <p:grpSp>
              <p:nvGrpSpPr>
                <p:cNvPr id="89" name="Graphic 3">
                  <a:extLst>
                    <a:ext uri="{FF2B5EF4-FFF2-40B4-BE49-F238E27FC236}">
                      <a16:creationId xmlns:a16="http://schemas.microsoft.com/office/drawing/2014/main" xmlns="" id="{52334712-FEB1-476F-AEA1-620AE2316E6D}"/>
                    </a:ext>
                  </a:extLst>
                </p:cNvPr>
                <p:cNvGrpSpPr/>
                <p:nvPr/>
              </p:nvGrpSpPr>
              <p:grpSpPr>
                <a:xfrm>
                  <a:off x="9359343" y="7922909"/>
                  <a:ext cx="157918" cy="116189"/>
                  <a:chOff x="9359343" y="7922909"/>
                  <a:chExt cx="157918" cy="116189"/>
                </a:xfrm>
              </p:grpSpPr>
              <p:sp>
                <p:nvSpPr>
                  <p:cNvPr id="91" name="Freeform: Shape 90">
                    <a:extLst>
                      <a:ext uri="{FF2B5EF4-FFF2-40B4-BE49-F238E27FC236}">
                        <a16:creationId xmlns:a16="http://schemas.microsoft.com/office/drawing/2014/main" xmlns="" id="{920DAAF1-864E-40F0-B1E1-F10CEDCF2E03}"/>
                      </a:ext>
                    </a:extLst>
                  </p:cNvPr>
                  <p:cNvSpPr/>
                  <p:nvPr/>
                </p:nvSpPr>
                <p:spPr>
                  <a:xfrm>
                    <a:off x="9359343" y="7937266"/>
                    <a:ext cx="143562" cy="101833"/>
                  </a:xfrm>
                  <a:custGeom>
                    <a:avLst/>
                    <a:gdLst>
                      <a:gd name="connsiteX0" fmla="*/ 28712 w 143562"/>
                      <a:gd name="connsiteY0" fmla="*/ 76567 h 101833"/>
                      <a:gd name="connsiteX1" fmla="*/ 9571 w 143562"/>
                      <a:gd name="connsiteY1" fmla="*/ 0 h 101833"/>
                      <a:gd name="connsiteX2" fmla="*/ 0 w 143562"/>
                      <a:gd name="connsiteY2" fmla="*/ 4785 h 101833"/>
                      <a:gd name="connsiteX3" fmla="*/ 19142 w 143562"/>
                      <a:gd name="connsiteY3" fmla="*/ 95708 h 101833"/>
                      <a:gd name="connsiteX4" fmla="*/ 57425 w 143562"/>
                      <a:gd name="connsiteY4" fmla="*/ 100494 h 101833"/>
                      <a:gd name="connsiteX5" fmla="*/ 143563 w 143562"/>
                      <a:gd name="connsiteY5" fmla="*/ 66996 h 101833"/>
                      <a:gd name="connsiteX6" fmla="*/ 143563 w 143562"/>
                      <a:gd name="connsiteY6" fmla="*/ 66996 h 101833"/>
                      <a:gd name="connsiteX7" fmla="*/ 62211 w 143562"/>
                      <a:gd name="connsiteY7" fmla="*/ 86137 h 101833"/>
                      <a:gd name="connsiteX8" fmla="*/ 28712 w 143562"/>
                      <a:gd name="connsiteY8" fmla="*/ 76567 h 101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62" h="101833">
                        <a:moveTo>
                          <a:pt x="28712" y="76567"/>
                        </a:moveTo>
                        <a:cubicBezTo>
                          <a:pt x="14356" y="52640"/>
                          <a:pt x="9571" y="14356"/>
                          <a:pt x="9571" y="0"/>
                        </a:cubicBezTo>
                        <a:cubicBezTo>
                          <a:pt x="4785" y="0"/>
                          <a:pt x="4785" y="4785"/>
                          <a:pt x="0" y="4785"/>
                        </a:cubicBezTo>
                        <a:cubicBezTo>
                          <a:pt x="0" y="4785"/>
                          <a:pt x="0" y="62210"/>
                          <a:pt x="19142" y="95708"/>
                        </a:cubicBezTo>
                        <a:cubicBezTo>
                          <a:pt x="19142" y="95708"/>
                          <a:pt x="23927" y="105279"/>
                          <a:pt x="57425" y="100494"/>
                        </a:cubicBezTo>
                        <a:cubicBezTo>
                          <a:pt x="95708" y="95708"/>
                          <a:pt x="143563" y="90923"/>
                          <a:pt x="143563" y="66996"/>
                        </a:cubicBezTo>
                        <a:cubicBezTo>
                          <a:pt x="143563" y="66996"/>
                          <a:pt x="143563" y="66996"/>
                          <a:pt x="143563" y="66996"/>
                        </a:cubicBezTo>
                        <a:cubicBezTo>
                          <a:pt x="129206" y="81352"/>
                          <a:pt x="90923" y="86137"/>
                          <a:pt x="62211" y="86137"/>
                        </a:cubicBezTo>
                        <a:cubicBezTo>
                          <a:pt x="33498" y="81352"/>
                          <a:pt x="28712" y="76567"/>
                          <a:pt x="28712" y="76567"/>
                        </a:cubicBezTo>
                        <a:close/>
                      </a:path>
                    </a:pathLst>
                  </a:custGeom>
                  <a:solidFill>
                    <a:srgbClr val="FFD900"/>
                  </a:solidFill>
                  <a:ln w="47824"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xmlns="" id="{D6B5C4C2-42AD-47C6-9554-1A454B51ABD6}"/>
                      </a:ext>
                    </a:extLst>
                  </p:cNvPr>
                  <p:cNvSpPr/>
                  <p:nvPr/>
                </p:nvSpPr>
                <p:spPr>
                  <a:xfrm>
                    <a:off x="9359343" y="7922909"/>
                    <a:ext cx="157918" cy="114850"/>
                  </a:xfrm>
                  <a:custGeom>
                    <a:avLst/>
                    <a:gdLst>
                      <a:gd name="connsiteX0" fmla="*/ 43069 w 157918"/>
                      <a:gd name="connsiteY0" fmla="*/ 114850 h 114850"/>
                      <a:gd name="connsiteX1" fmla="*/ 19142 w 157918"/>
                      <a:gd name="connsiteY1" fmla="*/ 105279 h 114850"/>
                      <a:gd name="connsiteX2" fmla="*/ 0 w 157918"/>
                      <a:gd name="connsiteY2" fmla="*/ 14356 h 114850"/>
                      <a:gd name="connsiteX3" fmla="*/ 0 w 157918"/>
                      <a:gd name="connsiteY3" fmla="*/ 9571 h 114850"/>
                      <a:gd name="connsiteX4" fmla="*/ 0 w 157918"/>
                      <a:gd name="connsiteY4" fmla="*/ 9571 h 114850"/>
                      <a:gd name="connsiteX5" fmla="*/ 9571 w 157918"/>
                      <a:gd name="connsiteY5" fmla="*/ 4786 h 114850"/>
                      <a:gd name="connsiteX6" fmla="*/ 14356 w 157918"/>
                      <a:gd name="connsiteY6" fmla="*/ 0 h 114850"/>
                      <a:gd name="connsiteX7" fmla="*/ 14356 w 157918"/>
                      <a:gd name="connsiteY7" fmla="*/ 4786 h 114850"/>
                      <a:gd name="connsiteX8" fmla="*/ 33498 w 157918"/>
                      <a:gd name="connsiteY8" fmla="*/ 81352 h 114850"/>
                      <a:gd name="connsiteX9" fmla="*/ 33498 w 157918"/>
                      <a:gd name="connsiteY9" fmla="*/ 81352 h 114850"/>
                      <a:gd name="connsiteX10" fmla="*/ 52640 w 157918"/>
                      <a:gd name="connsiteY10" fmla="*/ 86138 h 114850"/>
                      <a:gd name="connsiteX11" fmla="*/ 71781 w 157918"/>
                      <a:gd name="connsiteY11" fmla="*/ 86138 h 114850"/>
                      <a:gd name="connsiteX12" fmla="*/ 148348 w 157918"/>
                      <a:gd name="connsiteY12" fmla="*/ 66996 h 114850"/>
                      <a:gd name="connsiteX13" fmla="*/ 157919 w 157918"/>
                      <a:gd name="connsiteY13" fmla="*/ 62211 h 114850"/>
                      <a:gd name="connsiteX14" fmla="*/ 157919 w 157918"/>
                      <a:gd name="connsiteY14" fmla="*/ 71781 h 114850"/>
                      <a:gd name="connsiteX15" fmla="*/ 66996 w 157918"/>
                      <a:gd name="connsiteY15" fmla="*/ 110065 h 114850"/>
                      <a:gd name="connsiteX16" fmla="*/ 43069 w 157918"/>
                      <a:gd name="connsiteY16" fmla="*/ 114850 h 114850"/>
                      <a:gd name="connsiteX17" fmla="*/ 28712 w 157918"/>
                      <a:gd name="connsiteY17" fmla="*/ 100494 h 114850"/>
                      <a:gd name="connsiteX18" fmla="*/ 47854 w 157918"/>
                      <a:gd name="connsiteY18" fmla="*/ 105279 h 114850"/>
                      <a:gd name="connsiteX19" fmla="*/ 66996 w 157918"/>
                      <a:gd name="connsiteY19" fmla="*/ 105279 h 114850"/>
                      <a:gd name="connsiteX20" fmla="*/ 148348 w 157918"/>
                      <a:gd name="connsiteY20" fmla="*/ 86138 h 114850"/>
                      <a:gd name="connsiteX21" fmla="*/ 76567 w 157918"/>
                      <a:gd name="connsiteY21" fmla="*/ 100494 h 114850"/>
                      <a:gd name="connsiteX22" fmla="*/ 57425 w 157918"/>
                      <a:gd name="connsiteY22" fmla="*/ 100494 h 114850"/>
                      <a:gd name="connsiteX23" fmla="*/ 33498 w 157918"/>
                      <a:gd name="connsiteY23" fmla="*/ 90923 h 114850"/>
                      <a:gd name="connsiteX24" fmla="*/ 14356 w 157918"/>
                      <a:gd name="connsiteY24" fmla="*/ 33498 h 114850"/>
                      <a:gd name="connsiteX25" fmla="*/ 28712 w 157918"/>
                      <a:gd name="connsiteY25" fmla="*/ 100494 h 114850"/>
                      <a:gd name="connsiteX26" fmla="*/ 28712 w 157918"/>
                      <a:gd name="connsiteY26" fmla="*/ 100494 h 11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57918" h="114850">
                        <a:moveTo>
                          <a:pt x="43069" y="114850"/>
                        </a:moveTo>
                        <a:cubicBezTo>
                          <a:pt x="23927" y="114850"/>
                          <a:pt x="19142" y="110065"/>
                          <a:pt x="19142" y="105279"/>
                        </a:cubicBezTo>
                        <a:cubicBezTo>
                          <a:pt x="0" y="71781"/>
                          <a:pt x="0" y="14356"/>
                          <a:pt x="0" y="14356"/>
                        </a:cubicBezTo>
                        <a:lnTo>
                          <a:pt x="0" y="9571"/>
                        </a:lnTo>
                        <a:lnTo>
                          <a:pt x="0" y="9571"/>
                        </a:lnTo>
                        <a:cubicBezTo>
                          <a:pt x="4785" y="9571"/>
                          <a:pt x="4785" y="4786"/>
                          <a:pt x="9571" y="4786"/>
                        </a:cubicBezTo>
                        <a:lnTo>
                          <a:pt x="14356" y="0"/>
                        </a:lnTo>
                        <a:lnTo>
                          <a:pt x="14356" y="4786"/>
                        </a:lnTo>
                        <a:cubicBezTo>
                          <a:pt x="14356" y="23927"/>
                          <a:pt x="19142" y="57425"/>
                          <a:pt x="33498" y="81352"/>
                        </a:cubicBezTo>
                        <a:lnTo>
                          <a:pt x="33498" y="81352"/>
                        </a:lnTo>
                        <a:cubicBezTo>
                          <a:pt x="33498" y="81352"/>
                          <a:pt x="38283" y="86138"/>
                          <a:pt x="52640" y="86138"/>
                        </a:cubicBezTo>
                        <a:cubicBezTo>
                          <a:pt x="57425" y="86138"/>
                          <a:pt x="62211" y="86138"/>
                          <a:pt x="71781" y="86138"/>
                        </a:cubicBezTo>
                        <a:cubicBezTo>
                          <a:pt x="90923" y="86138"/>
                          <a:pt x="133992" y="81352"/>
                          <a:pt x="148348" y="66996"/>
                        </a:cubicBezTo>
                        <a:lnTo>
                          <a:pt x="157919" y="62211"/>
                        </a:lnTo>
                        <a:lnTo>
                          <a:pt x="157919" y="71781"/>
                        </a:lnTo>
                        <a:cubicBezTo>
                          <a:pt x="157919" y="95708"/>
                          <a:pt x="114850" y="105279"/>
                          <a:pt x="66996" y="110065"/>
                        </a:cubicBezTo>
                        <a:cubicBezTo>
                          <a:pt x="57425" y="114850"/>
                          <a:pt x="47854" y="114850"/>
                          <a:pt x="43069" y="114850"/>
                        </a:cubicBezTo>
                        <a:close/>
                        <a:moveTo>
                          <a:pt x="28712" y="100494"/>
                        </a:moveTo>
                        <a:cubicBezTo>
                          <a:pt x="28712" y="100494"/>
                          <a:pt x="33498" y="105279"/>
                          <a:pt x="47854" y="105279"/>
                        </a:cubicBezTo>
                        <a:cubicBezTo>
                          <a:pt x="52640" y="105279"/>
                          <a:pt x="57425" y="105279"/>
                          <a:pt x="66996" y="105279"/>
                        </a:cubicBezTo>
                        <a:cubicBezTo>
                          <a:pt x="86138" y="105279"/>
                          <a:pt x="133992" y="100494"/>
                          <a:pt x="148348" y="86138"/>
                        </a:cubicBezTo>
                        <a:cubicBezTo>
                          <a:pt x="129206" y="95708"/>
                          <a:pt x="100494" y="100494"/>
                          <a:pt x="76567" y="100494"/>
                        </a:cubicBezTo>
                        <a:cubicBezTo>
                          <a:pt x="71781" y="100494"/>
                          <a:pt x="62211" y="100494"/>
                          <a:pt x="57425" y="100494"/>
                        </a:cubicBezTo>
                        <a:cubicBezTo>
                          <a:pt x="38283" y="100494"/>
                          <a:pt x="33498" y="95708"/>
                          <a:pt x="33498" y="90923"/>
                        </a:cubicBezTo>
                        <a:cubicBezTo>
                          <a:pt x="23927" y="76567"/>
                          <a:pt x="19142" y="52640"/>
                          <a:pt x="14356" y="33498"/>
                        </a:cubicBezTo>
                        <a:cubicBezTo>
                          <a:pt x="9571" y="52640"/>
                          <a:pt x="14356" y="81352"/>
                          <a:pt x="28712" y="100494"/>
                        </a:cubicBezTo>
                        <a:lnTo>
                          <a:pt x="28712" y="100494"/>
                        </a:lnTo>
                        <a:close/>
                      </a:path>
                    </a:pathLst>
                  </a:custGeom>
                  <a:solidFill>
                    <a:srgbClr val="EA9600"/>
                  </a:solidFill>
                  <a:ln w="47824" cap="flat">
                    <a:noFill/>
                    <a:prstDash val="solid"/>
                    <a:miter/>
                  </a:ln>
                </p:spPr>
                <p:txBody>
                  <a:bodyPr rtlCol="0" anchor="ctr"/>
                  <a:lstStyle/>
                  <a:p>
                    <a:endParaRPr lang="en-US"/>
                  </a:p>
                </p:txBody>
              </p:sp>
            </p:grpSp>
            <p:sp>
              <p:nvSpPr>
                <p:cNvPr id="90" name="Freeform: Shape 89">
                  <a:extLst>
                    <a:ext uri="{FF2B5EF4-FFF2-40B4-BE49-F238E27FC236}">
                      <a16:creationId xmlns:a16="http://schemas.microsoft.com/office/drawing/2014/main" xmlns="" id="{6044570C-0B10-4A80-B6B5-701F0BD0CFA4}"/>
                    </a:ext>
                  </a:extLst>
                </p:cNvPr>
                <p:cNvSpPr/>
                <p:nvPr/>
              </p:nvSpPr>
              <p:spPr>
                <a:xfrm>
                  <a:off x="9359343" y="7932480"/>
                  <a:ext cx="146705" cy="101833"/>
                </a:xfrm>
                <a:custGeom>
                  <a:avLst/>
                  <a:gdLst>
                    <a:gd name="connsiteX0" fmla="*/ 138777 w 146705"/>
                    <a:gd name="connsiteY0" fmla="*/ 0 h 101833"/>
                    <a:gd name="connsiteX1" fmla="*/ 76567 w 146705"/>
                    <a:gd name="connsiteY1" fmla="*/ 43069 h 101833"/>
                    <a:gd name="connsiteX2" fmla="*/ 19142 w 146705"/>
                    <a:gd name="connsiteY2" fmla="*/ 38283 h 101833"/>
                    <a:gd name="connsiteX3" fmla="*/ 14356 w 146705"/>
                    <a:gd name="connsiteY3" fmla="*/ 23927 h 101833"/>
                    <a:gd name="connsiteX4" fmla="*/ 9571 w 146705"/>
                    <a:gd name="connsiteY4" fmla="*/ 0 h 101833"/>
                    <a:gd name="connsiteX5" fmla="*/ 0 w 146705"/>
                    <a:gd name="connsiteY5" fmla="*/ 4786 h 101833"/>
                    <a:gd name="connsiteX6" fmla="*/ 19142 w 146705"/>
                    <a:gd name="connsiteY6" fmla="*/ 95708 h 101833"/>
                    <a:gd name="connsiteX7" fmla="*/ 57425 w 146705"/>
                    <a:gd name="connsiteY7" fmla="*/ 100494 h 101833"/>
                    <a:gd name="connsiteX8" fmla="*/ 143563 w 146705"/>
                    <a:gd name="connsiteY8" fmla="*/ 66996 h 101833"/>
                    <a:gd name="connsiteX9" fmla="*/ 138777 w 146705"/>
                    <a:gd name="connsiteY9" fmla="*/ 0 h 101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705" h="101833">
                      <a:moveTo>
                        <a:pt x="138777" y="0"/>
                      </a:moveTo>
                      <a:cubicBezTo>
                        <a:pt x="129206" y="23927"/>
                        <a:pt x="105279" y="38283"/>
                        <a:pt x="76567" y="43069"/>
                      </a:cubicBezTo>
                      <a:cubicBezTo>
                        <a:pt x="62211" y="43069"/>
                        <a:pt x="28712" y="47854"/>
                        <a:pt x="19142" y="38283"/>
                      </a:cubicBezTo>
                      <a:cubicBezTo>
                        <a:pt x="14356" y="33498"/>
                        <a:pt x="14356" y="28713"/>
                        <a:pt x="14356" y="23927"/>
                      </a:cubicBezTo>
                      <a:cubicBezTo>
                        <a:pt x="14356" y="14356"/>
                        <a:pt x="9571" y="4786"/>
                        <a:pt x="9571" y="0"/>
                      </a:cubicBezTo>
                      <a:cubicBezTo>
                        <a:pt x="4785" y="0"/>
                        <a:pt x="0" y="4786"/>
                        <a:pt x="0" y="4786"/>
                      </a:cubicBezTo>
                      <a:cubicBezTo>
                        <a:pt x="0" y="4786"/>
                        <a:pt x="0" y="62210"/>
                        <a:pt x="19142" y="95708"/>
                      </a:cubicBezTo>
                      <a:cubicBezTo>
                        <a:pt x="19142" y="95708"/>
                        <a:pt x="23927" y="105279"/>
                        <a:pt x="57425" y="100494"/>
                      </a:cubicBezTo>
                      <a:cubicBezTo>
                        <a:pt x="95708" y="95708"/>
                        <a:pt x="143563" y="90923"/>
                        <a:pt x="143563" y="66996"/>
                      </a:cubicBezTo>
                      <a:cubicBezTo>
                        <a:pt x="148348" y="47854"/>
                        <a:pt x="148348" y="23927"/>
                        <a:pt x="138777" y="0"/>
                      </a:cubicBezTo>
                      <a:close/>
                    </a:path>
                  </a:pathLst>
                </a:custGeom>
                <a:solidFill>
                  <a:srgbClr val="FFD900"/>
                </a:solidFill>
                <a:ln w="47824" cap="flat">
                  <a:noFill/>
                  <a:prstDash val="solid"/>
                  <a:miter/>
                </a:ln>
              </p:spPr>
              <p:txBody>
                <a:bodyPr rtlCol="0" anchor="ctr"/>
                <a:lstStyle/>
                <a:p>
                  <a:endParaRPr lang="en-US"/>
                </a:p>
              </p:txBody>
            </p:sp>
          </p:grpSp>
          <p:sp>
            <p:nvSpPr>
              <p:cNvPr id="79" name="Freeform: Shape 78">
                <a:extLst>
                  <a:ext uri="{FF2B5EF4-FFF2-40B4-BE49-F238E27FC236}">
                    <a16:creationId xmlns:a16="http://schemas.microsoft.com/office/drawing/2014/main" xmlns="" id="{49E9E3C2-9B80-4F05-9379-F49860B75A25}"/>
                  </a:ext>
                </a:extLst>
              </p:cNvPr>
              <p:cNvSpPr/>
              <p:nvPr/>
            </p:nvSpPr>
            <p:spPr>
              <a:xfrm>
                <a:off x="8513388" y="7774562"/>
                <a:ext cx="463194" cy="907010"/>
              </a:xfrm>
              <a:custGeom>
                <a:avLst/>
                <a:gdLst>
                  <a:gd name="connsiteX0" fmla="*/ 123357 w 463194"/>
                  <a:gd name="connsiteY0" fmla="*/ 875731 h 907010"/>
                  <a:gd name="connsiteX1" fmla="*/ 51576 w 463194"/>
                  <a:gd name="connsiteY1" fmla="*/ 0 h 907010"/>
                  <a:gd name="connsiteX2" fmla="*/ 314774 w 463194"/>
                  <a:gd name="connsiteY2" fmla="*/ 66996 h 907010"/>
                  <a:gd name="connsiteX3" fmla="*/ 463122 w 463194"/>
                  <a:gd name="connsiteY3" fmla="*/ 890087 h 907010"/>
                  <a:gd name="connsiteX4" fmla="*/ 123357 w 463194"/>
                  <a:gd name="connsiteY4" fmla="*/ 875731 h 907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3194" h="907010">
                    <a:moveTo>
                      <a:pt x="123357" y="875731"/>
                    </a:moveTo>
                    <a:cubicBezTo>
                      <a:pt x="27649" y="827877"/>
                      <a:pt x="-58489" y="272769"/>
                      <a:pt x="51576" y="0"/>
                    </a:cubicBezTo>
                    <a:cubicBezTo>
                      <a:pt x="51576" y="0"/>
                      <a:pt x="128143" y="38283"/>
                      <a:pt x="314774" y="66996"/>
                    </a:cubicBezTo>
                    <a:cubicBezTo>
                      <a:pt x="314774" y="66996"/>
                      <a:pt x="314774" y="435473"/>
                      <a:pt x="463122" y="890087"/>
                    </a:cubicBezTo>
                    <a:cubicBezTo>
                      <a:pt x="467907" y="894873"/>
                      <a:pt x="233422" y="933156"/>
                      <a:pt x="123357" y="875731"/>
                    </a:cubicBezTo>
                    <a:close/>
                  </a:path>
                </a:pathLst>
              </a:custGeom>
              <a:solidFill>
                <a:srgbClr val="FFBC00">
                  <a:alpha val="50000"/>
                </a:srgbClr>
              </a:solidFill>
              <a:ln w="47824"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xmlns="" id="{97BC6E33-3905-47A0-B4FE-11580A91B8B1}"/>
                  </a:ext>
                </a:extLst>
              </p:cNvPr>
              <p:cNvSpPr/>
              <p:nvPr/>
            </p:nvSpPr>
            <p:spPr>
              <a:xfrm>
                <a:off x="8527744" y="7774562"/>
                <a:ext cx="467907" cy="907373"/>
              </a:xfrm>
              <a:custGeom>
                <a:avLst/>
                <a:gdLst>
                  <a:gd name="connsiteX0" fmla="*/ 300418 w 467907"/>
                  <a:gd name="connsiteY0" fmla="*/ 71781 h 907373"/>
                  <a:gd name="connsiteX1" fmla="*/ 295633 w 467907"/>
                  <a:gd name="connsiteY1" fmla="*/ 71781 h 907373"/>
                  <a:gd name="connsiteX2" fmla="*/ 357843 w 467907"/>
                  <a:gd name="connsiteY2" fmla="*/ 736954 h 907373"/>
                  <a:gd name="connsiteX3" fmla="*/ 362628 w 467907"/>
                  <a:gd name="connsiteY3" fmla="*/ 827877 h 907373"/>
                  <a:gd name="connsiteX4" fmla="*/ 238207 w 467907"/>
                  <a:gd name="connsiteY4" fmla="*/ 62210 h 907373"/>
                  <a:gd name="connsiteX5" fmla="*/ 238207 w 467907"/>
                  <a:gd name="connsiteY5" fmla="*/ 62210 h 907373"/>
                  <a:gd name="connsiteX6" fmla="*/ 252564 w 467907"/>
                  <a:gd name="connsiteY6" fmla="*/ 789594 h 907373"/>
                  <a:gd name="connsiteX7" fmla="*/ 252564 w 467907"/>
                  <a:gd name="connsiteY7" fmla="*/ 847019 h 907373"/>
                  <a:gd name="connsiteX8" fmla="*/ 128143 w 467907"/>
                  <a:gd name="connsiteY8" fmla="*/ 239271 h 907373"/>
                  <a:gd name="connsiteX9" fmla="*/ 118572 w 467907"/>
                  <a:gd name="connsiteY9" fmla="*/ 114850 h 907373"/>
                  <a:gd name="connsiteX10" fmla="*/ 118572 w 467907"/>
                  <a:gd name="connsiteY10" fmla="*/ 66996 h 907373"/>
                  <a:gd name="connsiteX11" fmla="*/ 123357 w 467907"/>
                  <a:gd name="connsiteY11" fmla="*/ 741740 h 907373"/>
                  <a:gd name="connsiteX12" fmla="*/ 128143 w 467907"/>
                  <a:gd name="connsiteY12" fmla="*/ 813521 h 907373"/>
                  <a:gd name="connsiteX13" fmla="*/ 37220 w 467907"/>
                  <a:gd name="connsiteY13" fmla="*/ 473756 h 907373"/>
                  <a:gd name="connsiteX14" fmla="*/ 51576 w 467907"/>
                  <a:gd name="connsiteY14" fmla="*/ 0 h 907373"/>
                  <a:gd name="connsiteX15" fmla="*/ 51576 w 467907"/>
                  <a:gd name="connsiteY15" fmla="*/ 0 h 907373"/>
                  <a:gd name="connsiteX16" fmla="*/ 123357 w 467907"/>
                  <a:gd name="connsiteY16" fmla="*/ 875731 h 907373"/>
                  <a:gd name="connsiteX17" fmla="*/ 467908 w 467907"/>
                  <a:gd name="connsiteY17" fmla="*/ 894873 h 907373"/>
                  <a:gd name="connsiteX18" fmla="*/ 300418 w 467907"/>
                  <a:gd name="connsiteY18" fmla="*/ 71781 h 907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7907" h="907373">
                    <a:moveTo>
                      <a:pt x="300418" y="71781"/>
                    </a:moveTo>
                    <a:cubicBezTo>
                      <a:pt x="300418" y="71781"/>
                      <a:pt x="295633" y="71781"/>
                      <a:pt x="295633" y="71781"/>
                    </a:cubicBezTo>
                    <a:cubicBezTo>
                      <a:pt x="286062" y="133992"/>
                      <a:pt x="338701" y="631675"/>
                      <a:pt x="357843" y="736954"/>
                    </a:cubicBezTo>
                    <a:cubicBezTo>
                      <a:pt x="357843" y="751310"/>
                      <a:pt x="367414" y="842233"/>
                      <a:pt x="362628" y="827877"/>
                    </a:cubicBezTo>
                    <a:cubicBezTo>
                      <a:pt x="247778" y="526396"/>
                      <a:pt x="247778" y="124421"/>
                      <a:pt x="238207" y="62210"/>
                    </a:cubicBezTo>
                    <a:cubicBezTo>
                      <a:pt x="238207" y="62210"/>
                      <a:pt x="238207" y="62210"/>
                      <a:pt x="238207" y="62210"/>
                    </a:cubicBezTo>
                    <a:cubicBezTo>
                      <a:pt x="199924" y="167490"/>
                      <a:pt x="238207" y="655602"/>
                      <a:pt x="252564" y="789594"/>
                    </a:cubicBezTo>
                    <a:cubicBezTo>
                      <a:pt x="252564" y="799164"/>
                      <a:pt x="257349" y="856590"/>
                      <a:pt x="252564" y="847019"/>
                    </a:cubicBezTo>
                    <a:cubicBezTo>
                      <a:pt x="180783" y="746525"/>
                      <a:pt x="132928" y="306267"/>
                      <a:pt x="128143" y="239271"/>
                    </a:cubicBezTo>
                    <a:cubicBezTo>
                      <a:pt x="123357" y="196202"/>
                      <a:pt x="118572" y="157919"/>
                      <a:pt x="118572" y="114850"/>
                    </a:cubicBezTo>
                    <a:cubicBezTo>
                      <a:pt x="118572" y="100494"/>
                      <a:pt x="118572" y="81352"/>
                      <a:pt x="118572" y="66996"/>
                    </a:cubicBezTo>
                    <a:cubicBezTo>
                      <a:pt x="18078" y="325408"/>
                      <a:pt x="118572" y="684315"/>
                      <a:pt x="123357" y="741740"/>
                    </a:cubicBezTo>
                    <a:cubicBezTo>
                      <a:pt x="123357" y="751310"/>
                      <a:pt x="132928" y="818306"/>
                      <a:pt x="128143" y="813521"/>
                    </a:cubicBezTo>
                    <a:cubicBezTo>
                      <a:pt x="61147" y="756096"/>
                      <a:pt x="46791" y="555108"/>
                      <a:pt x="37220" y="473756"/>
                    </a:cubicBezTo>
                    <a:cubicBezTo>
                      <a:pt x="18078" y="315837"/>
                      <a:pt x="32435" y="157919"/>
                      <a:pt x="51576" y="0"/>
                    </a:cubicBezTo>
                    <a:lnTo>
                      <a:pt x="51576" y="0"/>
                    </a:lnTo>
                    <a:cubicBezTo>
                      <a:pt x="-58488" y="272769"/>
                      <a:pt x="27649" y="823091"/>
                      <a:pt x="123357" y="875731"/>
                    </a:cubicBezTo>
                    <a:cubicBezTo>
                      <a:pt x="233422" y="933156"/>
                      <a:pt x="467908" y="894873"/>
                      <a:pt x="467908" y="894873"/>
                    </a:cubicBezTo>
                    <a:cubicBezTo>
                      <a:pt x="300418" y="440258"/>
                      <a:pt x="300418" y="71781"/>
                      <a:pt x="300418" y="71781"/>
                    </a:cubicBezTo>
                    <a:close/>
                  </a:path>
                </a:pathLst>
              </a:custGeom>
              <a:solidFill>
                <a:srgbClr val="C17429">
                  <a:alpha val="30000"/>
                </a:srgbClr>
              </a:solidFill>
              <a:ln w="47824"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xmlns="" id="{DCC87DEF-DB1F-4B07-A894-E1609C7E8A05}"/>
                  </a:ext>
                </a:extLst>
              </p:cNvPr>
              <p:cNvSpPr/>
              <p:nvPr/>
            </p:nvSpPr>
            <p:spPr>
              <a:xfrm>
                <a:off x="8383118" y="7596588"/>
                <a:ext cx="239270" cy="441171"/>
              </a:xfrm>
              <a:custGeom>
                <a:avLst/>
                <a:gdLst>
                  <a:gd name="connsiteX0" fmla="*/ 239271 w 239270"/>
                  <a:gd name="connsiteY0" fmla="*/ 913 h 441171"/>
                  <a:gd name="connsiteX1" fmla="*/ 52640 w 239270"/>
                  <a:gd name="connsiteY1" fmla="*/ 139690 h 441171"/>
                  <a:gd name="connsiteX2" fmla="*/ 0 w 239270"/>
                  <a:gd name="connsiteY2" fmla="*/ 441171 h 441171"/>
                  <a:gd name="connsiteX3" fmla="*/ 9571 w 239270"/>
                  <a:gd name="connsiteY3" fmla="*/ 374175 h 441171"/>
                  <a:gd name="connsiteX4" fmla="*/ 57425 w 239270"/>
                  <a:gd name="connsiteY4" fmla="*/ 173188 h 441171"/>
                  <a:gd name="connsiteX5" fmla="*/ 110065 w 239270"/>
                  <a:gd name="connsiteY5" fmla="*/ 67909 h 441171"/>
                  <a:gd name="connsiteX6" fmla="*/ 210558 w 239270"/>
                  <a:gd name="connsiteY6" fmla="*/ 5699 h 441171"/>
                  <a:gd name="connsiteX7" fmla="*/ 239271 w 239270"/>
                  <a:gd name="connsiteY7" fmla="*/ 913 h 441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9270" h="441171">
                    <a:moveTo>
                      <a:pt x="239271" y="913"/>
                    </a:moveTo>
                    <a:cubicBezTo>
                      <a:pt x="143563" y="-8658"/>
                      <a:pt x="81352" y="58338"/>
                      <a:pt x="52640" y="139690"/>
                    </a:cubicBezTo>
                    <a:cubicBezTo>
                      <a:pt x="23927" y="221042"/>
                      <a:pt x="0" y="359819"/>
                      <a:pt x="0" y="441171"/>
                    </a:cubicBezTo>
                    <a:cubicBezTo>
                      <a:pt x="0" y="441171"/>
                      <a:pt x="9571" y="374175"/>
                      <a:pt x="9571" y="374175"/>
                    </a:cubicBezTo>
                    <a:cubicBezTo>
                      <a:pt x="23927" y="288038"/>
                      <a:pt x="33498" y="244969"/>
                      <a:pt x="57425" y="173188"/>
                    </a:cubicBezTo>
                    <a:cubicBezTo>
                      <a:pt x="66996" y="134905"/>
                      <a:pt x="86138" y="96621"/>
                      <a:pt x="110065" y="67909"/>
                    </a:cubicBezTo>
                    <a:cubicBezTo>
                      <a:pt x="143563" y="29626"/>
                      <a:pt x="172275" y="15269"/>
                      <a:pt x="210558" y="5699"/>
                    </a:cubicBezTo>
                    <a:cubicBezTo>
                      <a:pt x="210558" y="5699"/>
                      <a:pt x="239271" y="913"/>
                      <a:pt x="239271" y="913"/>
                    </a:cubicBezTo>
                    <a:close/>
                  </a:path>
                </a:pathLst>
              </a:custGeom>
              <a:solidFill>
                <a:srgbClr val="FFFFFF"/>
              </a:solidFill>
              <a:ln w="47824"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xmlns="" id="{5F070F0F-9AC5-4345-A31E-B4B706991B62}"/>
                  </a:ext>
                </a:extLst>
              </p:cNvPr>
              <p:cNvSpPr/>
              <p:nvPr/>
            </p:nvSpPr>
            <p:spPr>
              <a:xfrm>
                <a:off x="8866445" y="7579590"/>
                <a:ext cx="646031" cy="290680"/>
              </a:xfrm>
              <a:custGeom>
                <a:avLst/>
                <a:gdLst>
                  <a:gd name="connsiteX0" fmla="*/ 602963 w 646031"/>
                  <a:gd name="connsiteY0" fmla="*/ 151903 h 290680"/>
                  <a:gd name="connsiteX1" fmla="*/ 555109 w 646031"/>
                  <a:gd name="connsiteY1" fmla="*/ 51409 h 290680"/>
                  <a:gd name="connsiteX2" fmla="*/ 349336 w 646031"/>
                  <a:gd name="connsiteY2" fmla="*/ 3555 h 290680"/>
                  <a:gd name="connsiteX3" fmla="*/ 349336 w 646031"/>
                  <a:gd name="connsiteY3" fmla="*/ 8340 h 290680"/>
                  <a:gd name="connsiteX4" fmla="*/ 516825 w 646031"/>
                  <a:gd name="connsiteY4" fmla="*/ 37053 h 290680"/>
                  <a:gd name="connsiteX5" fmla="*/ 0 w 646031"/>
                  <a:gd name="connsiteY5" fmla="*/ 118405 h 290680"/>
                  <a:gd name="connsiteX6" fmla="*/ 401975 w 646031"/>
                  <a:gd name="connsiteY6" fmla="*/ 70551 h 290680"/>
                  <a:gd name="connsiteX7" fmla="*/ 531182 w 646031"/>
                  <a:gd name="connsiteY7" fmla="*/ 56195 h 290680"/>
                  <a:gd name="connsiteX8" fmla="*/ 535967 w 646031"/>
                  <a:gd name="connsiteY8" fmla="*/ 56195 h 290680"/>
                  <a:gd name="connsiteX9" fmla="*/ 550323 w 646031"/>
                  <a:gd name="connsiteY9" fmla="*/ 75336 h 290680"/>
                  <a:gd name="connsiteX10" fmla="*/ 593392 w 646031"/>
                  <a:gd name="connsiteY10" fmla="*/ 166259 h 290680"/>
                  <a:gd name="connsiteX11" fmla="*/ 641246 w 646031"/>
                  <a:gd name="connsiteY11" fmla="*/ 290680 h 290680"/>
                  <a:gd name="connsiteX12" fmla="*/ 646031 w 646031"/>
                  <a:gd name="connsiteY12" fmla="*/ 290680 h 290680"/>
                  <a:gd name="connsiteX13" fmla="*/ 602963 w 646031"/>
                  <a:gd name="connsiteY13" fmla="*/ 151903 h 29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6031" h="290680">
                    <a:moveTo>
                      <a:pt x="602963" y="151903"/>
                    </a:moveTo>
                    <a:cubicBezTo>
                      <a:pt x="588607" y="118405"/>
                      <a:pt x="579036" y="84907"/>
                      <a:pt x="555109" y="51409"/>
                    </a:cubicBezTo>
                    <a:cubicBezTo>
                      <a:pt x="507255" y="-10801"/>
                      <a:pt x="421117" y="-1230"/>
                      <a:pt x="349336" y="3555"/>
                    </a:cubicBezTo>
                    <a:cubicBezTo>
                      <a:pt x="349336" y="3555"/>
                      <a:pt x="349336" y="8340"/>
                      <a:pt x="349336" y="8340"/>
                    </a:cubicBezTo>
                    <a:cubicBezTo>
                      <a:pt x="406761" y="8340"/>
                      <a:pt x="468971" y="8340"/>
                      <a:pt x="516825" y="37053"/>
                    </a:cubicBezTo>
                    <a:cubicBezTo>
                      <a:pt x="435473" y="46624"/>
                      <a:pt x="0" y="113620"/>
                      <a:pt x="0" y="118405"/>
                    </a:cubicBezTo>
                    <a:cubicBezTo>
                      <a:pt x="86138" y="127976"/>
                      <a:pt x="354121" y="75336"/>
                      <a:pt x="401975" y="70551"/>
                    </a:cubicBezTo>
                    <a:cubicBezTo>
                      <a:pt x="445044" y="65765"/>
                      <a:pt x="488113" y="65765"/>
                      <a:pt x="531182" y="56195"/>
                    </a:cubicBezTo>
                    <a:cubicBezTo>
                      <a:pt x="531182" y="56195"/>
                      <a:pt x="531182" y="56195"/>
                      <a:pt x="535967" y="56195"/>
                    </a:cubicBezTo>
                    <a:cubicBezTo>
                      <a:pt x="540752" y="60980"/>
                      <a:pt x="545538" y="65765"/>
                      <a:pt x="550323" y="75336"/>
                    </a:cubicBezTo>
                    <a:cubicBezTo>
                      <a:pt x="569465" y="104049"/>
                      <a:pt x="583821" y="137547"/>
                      <a:pt x="593392" y="166259"/>
                    </a:cubicBezTo>
                    <a:cubicBezTo>
                      <a:pt x="612534" y="209328"/>
                      <a:pt x="626890" y="247611"/>
                      <a:pt x="641246" y="290680"/>
                    </a:cubicBezTo>
                    <a:cubicBezTo>
                      <a:pt x="641246" y="290680"/>
                      <a:pt x="646031" y="290680"/>
                      <a:pt x="646031" y="290680"/>
                    </a:cubicBezTo>
                    <a:cubicBezTo>
                      <a:pt x="636461" y="242826"/>
                      <a:pt x="617319" y="199757"/>
                      <a:pt x="602963" y="151903"/>
                    </a:cubicBezTo>
                    <a:close/>
                  </a:path>
                </a:pathLst>
              </a:custGeom>
              <a:solidFill>
                <a:srgbClr val="57CAE5"/>
              </a:solidFill>
              <a:ln w="47824"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xmlns="" id="{695E86AC-BDA9-4836-A9DC-634EDFAB5F95}"/>
                  </a:ext>
                </a:extLst>
              </p:cNvPr>
              <p:cNvSpPr/>
              <p:nvPr/>
            </p:nvSpPr>
            <p:spPr>
              <a:xfrm>
                <a:off x="9000437" y="8492374"/>
                <a:ext cx="531181" cy="113786"/>
              </a:xfrm>
              <a:custGeom>
                <a:avLst/>
                <a:gdLst>
                  <a:gd name="connsiteX0" fmla="*/ 531181 w 531181"/>
                  <a:gd name="connsiteY0" fmla="*/ 0 h 113786"/>
                  <a:gd name="connsiteX1" fmla="*/ 397190 w 531181"/>
                  <a:gd name="connsiteY1" fmla="*/ 33498 h 113786"/>
                  <a:gd name="connsiteX2" fmla="*/ 267983 w 531181"/>
                  <a:gd name="connsiteY2" fmla="*/ 71781 h 113786"/>
                  <a:gd name="connsiteX3" fmla="*/ 0 w 531181"/>
                  <a:gd name="connsiteY3" fmla="*/ 100494 h 113786"/>
                  <a:gd name="connsiteX4" fmla="*/ 0 w 531181"/>
                  <a:gd name="connsiteY4" fmla="*/ 100494 h 113786"/>
                  <a:gd name="connsiteX5" fmla="*/ 258413 w 531181"/>
                  <a:gd name="connsiteY5" fmla="*/ 86138 h 113786"/>
                  <a:gd name="connsiteX6" fmla="*/ 392404 w 531181"/>
                  <a:gd name="connsiteY6" fmla="*/ 47854 h 113786"/>
                  <a:gd name="connsiteX7" fmla="*/ 454615 w 531181"/>
                  <a:gd name="connsiteY7" fmla="*/ 28712 h 113786"/>
                  <a:gd name="connsiteX8" fmla="*/ 531181 w 531181"/>
                  <a:gd name="connsiteY8" fmla="*/ 0 h 113786"/>
                  <a:gd name="connsiteX9" fmla="*/ 531181 w 531181"/>
                  <a:gd name="connsiteY9" fmla="*/ 0 h 113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1181" h="113786">
                    <a:moveTo>
                      <a:pt x="531181" y="0"/>
                    </a:moveTo>
                    <a:cubicBezTo>
                      <a:pt x="488112" y="9571"/>
                      <a:pt x="440258" y="19142"/>
                      <a:pt x="397190" y="33498"/>
                    </a:cubicBezTo>
                    <a:cubicBezTo>
                      <a:pt x="354121" y="43069"/>
                      <a:pt x="311052" y="57425"/>
                      <a:pt x="267983" y="71781"/>
                    </a:cubicBezTo>
                    <a:cubicBezTo>
                      <a:pt x="181846" y="95708"/>
                      <a:pt x="86138" y="119635"/>
                      <a:pt x="0" y="100494"/>
                    </a:cubicBezTo>
                    <a:cubicBezTo>
                      <a:pt x="0" y="100494"/>
                      <a:pt x="0" y="100494"/>
                      <a:pt x="0" y="100494"/>
                    </a:cubicBezTo>
                    <a:cubicBezTo>
                      <a:pt x="81352" y="129206"/>
                      <a:pt x="177060" y="105279"/>
                      <a:pt x="258413" y="86138"/>
                    </a:cubicBezTo>
                    <a:cubicBezTo>
                      <a:pt x="301481" y="76567"/>
                      <a:pt x="349336" y="62211"/>
                      <a:pt x="392404" y="47854"/>
                    </a:cubicBezTo>
                    <a:cubicBezTo>
                      <a:pt x="411546" y="43069"/>
                      <a:pt x="430688" y="33498"/>
                      <a:pt x="454615" y="28712"/>
                    </a:cubicBezTo>
                    <a:cubicBezTo>
                      <a:pt x="478542" y="23927"/>
                      <a:pt x="507254" y="14356"/>
                      <a:pt x="531181" y="0"/>
                    </a:cubicBezTo>
                    <a:cubicBezTo>
                      <a:pt x="531181" y="0"/>
                      <a:pt x="531181" y="0"/>
                      <a:pt x="531181" y="0"/>
                    </a:cubicBezTo>
                    <a:close/>
                  </a:path>
                </a:pathLst>
              </a:custGeom>
              <a:solidFill>
                <a:srgbClr val="FFFFFF"/>
              </a:solidFill>
              <a:ln w="47824"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xmlns="" id="{7C547E14-4AFD-4E55-AEEB-E1F35A98B560}"/>
                  </a:ext>
                </a:extLst>
              </p:cNvPr>
              <p:cNvSpPr/>
              <p:nvPr/>
            </p:nvSpPr>
            <p:spPr>
              <a:xfrm>
                <a:off x="8789879" y="7468295"/>
                <a:ext cx="334979" cy="71781"/>
              </a:xfrm>
              <a:custGeom>
                <a:avLst/>
                <a:gdLst>
                  <a:gd name="connsiteX0" fmla="*/ 334979 w 334979"/>
                  <a:gd name="connsiteY0" fmla="*/ 9571 h 71781"/>
                  <a:gd name="connsiteX1" fmla="*/ 244056 w 334979"/>
                  <a:gd name="connsiteY1" fmla="*/ 0 h 71781"/>
                  <a:gd name="connsiteX2" fmla="*/ 148348 w 334979"/>
                  <a:gd name="connsiteY2" fmla="*/ 4786 h 71781"/>
                  <a:gd name="connsiteX3" fmla="*/ 0 w 334979"/>
                  <a:gd name="connsiteY3" fmla="*/ 66996 h 71781"/>
                  <a:gd name="connsiteX4" fmla="*/ 4785 w 334979"/>
                  <a:gd name="connsiteY4" fmla="*/ 71781 h 71781"/>
                  <a:gd name="connsiteX5" fmla="*/ 162704 w 334979"/>
                  <a:gd name="connsiteY5" fmla="*/ 23927 h 71781"/>
                  <a:gd name="connsiteX6" fmla="*/ 330194 w 334979"/>
                  <a:gd name="connsiteY6" fmla="*/ 19142 h 71781"/>
                  <a:gd name="connsiteX7" fmla="*/ 334979 w 334979"/>
                  <a:gd name="connsiteY7" fmla="*/ 9571 h 71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4979" h="71781">
                    <a:moveTo>
                      <a:pt x="334979" y="9571"/>
                    </a:moveTo>
                    <a:cubicBezTo>
                      <a:pt x="306267" y="0"/>
                      <a:pt x="277554" y="0"/>
                      <a:pt x="244056" y="0"/>
                    </a:cubicBezTo>
                    <a:cubicBezTo>
                      <a:pt x="210558" y="0"/>
                      <a:pt x="181846" y="0"/>
                      <a:pt x="148348" y="4786"/>
                    </a:cubicBezTo>
                    <a:cubicBezTo>
                      <a:pt x="95708" y="9571"/>
                      <a:pt x="38283" y="28713"/>
                      <a:pt x="0" y="66996"/>
                    </a:cubicBezTo>
                    <a:cubicBezTo>
                      <a:pt x="0" y="66996"/>
                      <a:pt x="0" y="71781"/>
                      <a:pt x="4785" y="71781"/>
                    </a:cubicBezTo>
                    <a:cubicBezTo>
                      <a:pt x="52640" y="38283"/>
                      <a:pt x="110065" y="28713"/>
                      <a:pt x="162704" y="23927"/>
                    </a:cubicBezTo>
                    <a:cubicBezTo>
                      <a:pt x="220129" y="19142"/>
                      <a:pt x="277554" y="14356"/>
                      <a:pt x="330194" y="19142"/>
                    </a:cubicBezTo>
                    <a:cubicBezTo>
                      <a:pt x="334979" y="14356"/>
                      <a:pt x="334979" y="9571"/>
                      <a:pt x="334979" y="9571"/>
                    </a:cubicBezTo>
                    <a:close/>
                  </a:path>
                </a:pathLst>
              </a:custGeom>
              <a:solidFill>
                <a:srgbClr val="57CAE5"/>
              </a:solidFill>
              <a:ln w="47824" cap="flat">
                <a:noFill/>
                <a:prstDash val="solid"/>
                <a:miter/>
              </a:ln>
            </p:spPr>
            <p:txBody>
              <a:bodyPr rtlCol="0" anchor="ctr"/>
              <a:lstStyle/>
              <a:p>
                <a:endParaRPr lang="en-US"/>
              </a:p>
            </p:txBody>
          </p:sp>
        </p:grpSp>
        <p:grpSp>
          <p:nvGrpSpPr>
            <p:cNvPr id="30" name="Graphic 3">
              <a:extLst>
                <a:ext uri="{FF2B5EF4-FFF2-40B4-BE49-F238E27FC236}">
                  <a16:creationId xmlns:a16="http://schemas.microsoft.com/office/drawing/2014/main" xmlns="" id="{132B78BC-EBBA-41C9-92F8-088245A43F40}"/>
                </a:ext>
              </a:extLst>
            </p:cNvPr>
            <p:cNvGrpSpPr/>
            <p:nvPr/>
          </p:nvGrpSpPr>
          <p:grpSpPr>
            <a:xfrm>
              <a:off x="8099582" y="7808060"/>
              <a:ext cx="714223" cy="449828"/>
              <a:chOff x="8099582" y="7808060"/>
              <a:chExt cx="714223" cy="449828"/>
            </a:xfrm>
          </p:grpSpPr>
          <p:grpSp>
            <p:nvGrpSpPr>
              <p:cNvPr id="31" name="Graphic 3">
                <a:extLst>
                  <a:ext uri="{FF2B5EF4-FFF2-40B4-BE49-F238E27FC236}">
                    <a16:creationId xmlns:a16="http://schemas.microsoft.com/office/drawing/2014/main" xmlns="" id="{061154BF-CB9C-4970-B58B-A7E6E7B15052}"/>
                  </a:ext>
                </a:extLst>
              </p:cNvPr>
              <p:cNvGrpSpPr/>
              <p:nvPr/>
            </p:nvGrpSpPr>
            <p:grpSpPr>
              <a:xfrm>
                <a:off x="8099582" y="7808060"/>
                <a:ext cx="714223" cy="449828"/>
                <a:chOff x="8099582" y="7808060"/>
                <a:chExt cx="714223" cy="449828"/>
              </a:xfrm>
            </p:grpSpPr>
            <p:grpSp>
              <p:nvGrpSpPr>
                <p:cNvPr id="43" name="Graphic 3">
                  <a:extLst>
                    <a:ext uri="{FF2B5EF4-FFF2-40B4-BE49-F238E27FC236}">
                      <a16:creationId xmlns:a16="http://schemas.microsoft.com/office/drawing/2014/main" xmlns="" id="{EAFC93F3-BC03-4ACF-9396-36973A911806}"/>
                    </a:ext>
                  </a:extLst>
                </p:cNvPr>
                <p:cNvGrpSpPr/>
                <p:nvPr/>
              </p:nvGrpSpPr>
              <p:grpSpPr>
                <a:xfrm>
                  <a:off x="8099582" y="7812845"/>
                  <a:ext cx="714223" cy="445043"/>
                  <a:chOff x="8099582" y="7812845"/>
                  <a:chExt cx="714223" cy="445043"/>
                </a:xfrm>
              </p:grpSpPr>
              <p:sp>
                <p:nvSpPr>
                  <p:cNvPr id="52" name="Freeform: Shape 51">
                    <a:extLst>
                      <a:ext uri="{FF2B5EF4-FFF2-40B4-BE49-F238E27FC236}">
                        <a16:creationId xmlns:a16="http://schemas.microsoft.com/office/drawing/2014/main" xmlns="" id="{B6CDD5DB-22DC-47C7-8E5E-A65E0AF4A6F7}"/>
                      </a:ext>
                    </a:extLst>
                  </p:cNvPr>
                  <p:cNvSpPr/>
                  <p:nvPr/>
                </p:nvSpPr>
                <p:spPr>
                  <a:xfrm>
                    <a:off x="8099851" y="7812845"/>
                    <a:ext cx="691904" cy="439748"/>
                  </a:xfrm>
                  <a:custGeom>
                    <a:avLst/>
                    <a:gdLst>
                      <a:gd name="connsiteX0" fmla="*/ 690028 w 691904"/>
                      <a:gd name="connsiteY0" fmla="*/ 200988 h 439748"/>
                      <a:gd name="connsiteX1" fmla="*/ 632603 w 691904"/>
                      <a:gd name="connsiteY1" fmla="*/ 172275 h 439748"/>
                      <a:gd name="connsiteX2" fmla="*/ 541680 w 691904"/>
                      <a:gd name="connsiteY2" fmla="*/ 167490 h 439748"/>
                      <a:gd name="connsiteX3" fmla="*/ 455542 w 691904"/>
                      <a:gd name="connsiteY3" fmla="*/ 181846 h 439748"/>
                      <a:gd name="connsiteX4" fmla="*/ 512967 w 691904"/>
                      <a:gd name="connsiteY4" fmla="*/ 138777 h 439748"/>
                      <a:gd name="connsiteX5" fmla="*/ 632603 w 691904"/>
                      <a:gd name="connsiteY5" fmla="*/ 124421 h 439748"/>
                      <a:gd name="connsiteX6" fmla="*/ 675672 w 691904"/>
                      <a:gd name="connsiteY6" fmla="*/ 86137 h 439748"/>
                      <a:gd name="connsiteX7" fmla="*/ 637388 w 691904"/>
                      <a:gd name="connsiteY7" fmla="*/ 43069 h 439748"/>
                      <a:gd name="connsiteX8" fmla="*/ 422044 w 691904"/>
                      <a:gd name="connsiteY8" fmla="*/ 90923 h 439748"/>
                      <a:gd name="connsiteX9" fmla="*/ 355048 w 691904"/>
                      <a:gd name="connsiteY9" fmla="*/ 181846 h 439748"/>
                      <a:gd name="connsiteX10" fmla="*/ 321551 w 691904"/>
                      <a:gd name="connsiteY10" fmla="*/ 229700 h 439748"/>
                      <a:gd name="connsiteX11" fmla="*/ 268911 w 691904"/>
                      <a:gd name="connsiteY11" fmla="*/ 224915 h 439748"/>
                      <a:gd name="connsiteX12" fmla="*/ 221057 w 691904"/>
                      <a:gd name="connsiteY12" fmla="*/ 215344 h 439748"/>
                      <a:gd name="connsiteX13" fmla="*/ 240198 w 691904"/>
                      <a:gd name="connsiteY13" fmla="*/ 172275 h 439748"/>
                      <a:gd name="connsiteX14" fmla="*/ 268911 w 691904"/>
                      <a:gd name="connsiteY14" fmla="*/ 119635 h 439748"/>
                      <a:gd name="connsiteX15" fmla="*/ 225842 w 691904"/>
                      <a:gd name="connsiteY15" fmla="*/ 57425 h 439748"/>
                      <a:gd name="connsiteX16" fmla="*/ 125349 w 691904"/>
                      <a:gd name="connsiteY16" fmla="*/ 0 h 439748"/>
                      <a:gd name="connsiteX17" fmla="*/ 96636 w 691904"/>
                      <a:gd name="connsiteY17" fmla="*/ 38283 h 439748"/>
                      <a:gd name="connsiteX18" fmla="*/ 39211 w 691904"/>
                      <a:gd name="connsiteY18" fmla="*/ 138777 h 439748"/>
                      <a:gd name="connsiteX19" fmla="*/ 927 w 691904"/>
                      <a:gd name="connsiteY19" fmla="*/ 239271 h 439748"/>
                      <a:gd name="connsiteX20" fmla="*/ 29640 w 691904"/>
                      <a:gd name="connsiteY20" fmla="*/ 315838 h 439748"/>
                      <a:gd name="connsiteX21" fmla="*/ 201915 w 691904"/>
                      <a:gd name="connsiteY21" fmla="*/ 392404 h 439748"/>
                      <a:gd name="connsiteX22" fmla="*/ 297624 w 691904"/>
                      <a:gd name="connsiteY22" fmla="*/ 397190 h 439748"/>
                      <a:gd name="connsiteX23" fmla="*/ 331121 w 691904"/>
                      <a:gd name="connsiteY23" fmla="*/ 430687 h 439748"/>
                      <a:gd name="connsiteX24" fmla="*/ 417259 w 691904"/>
                      <a:gd name="connsiteY24" fmla="*/ 430687 h 439748"/>
                      <a:gd name="connsiteX25" fmla="*/ 465113 w 691904"/>
                      <a:gd name="connsiteY25" fmla="*/ 401975 h 439748"/>
                      <a:gd name="connsiteX26" fmla="*/ 532109 w 691904"/>
                      <a:gd name="connsiteY26" fmla="*/ 411546 h 439748"/>
                      <a:gd name="connsiteX27" fmla="*/ 608676 w 691904"/>
                      <a:gd name="connsiteY27" fmla="*/ 435473 h 439748"/>
                      <a:gd name="connsiteX28" fmla="*/ 623032 w 691904"/>
                      <a:gd name="connsiteY28" fmla="*/ 397190 h 439748"/>
                      <a:gd name="connsiteX29" fmla="*/ 551251 w 691904"/>
                      <a:gd name="connsiteY29" fmla="*/ 339765 h 439748"/>
                      <a:gd name="connsiteX30" fmla="*/ 479469 w 691904"/>
                      <a:gd name="connsiteY30" fmla="*/ 334979 h 439748"/>
                      <a:gd name="connsiteX31" fmla="*/ 594319 w 691904"/>
                      <a:gd name="connsiteY31" fmla="*/ 344550 h 439748"/>
                      <a:gd name="connsiteX32" fmla="*/ 675672 w 691904"/>
                      <a:gd name="connsiteY32" fmla="*/ 330194 h 439748"/>
                      <a:gd name="connsiteX33" fmla="*/ 603890 w 691904"/>
                      <a:gd name="connsiteY33" fmla="*/ 272769 h 439748"/>
                      <a:gd name="connsiteX34" fmla="*/ 479469 w 691904"/>
                      <a:gd name="connsiteY34" fmla="*/ 267983 h 439748"/>
                      <a:gd name="connsiteX35" fmla="*/ 618246 w 691904"/>
                      <a:gd name="connsiteY35" fmla="*/ 253627 h 439748"/>
                      <a:gd name="connsiteX36" fmla="*/ 680457 w 691904"/>
                      <a:gd name="connsiteY36" fmla="*/ 244056 h 439748"/>
                      <a:gd name="connsiteX37" fmla="*/ 690028 w 691904"/>
                      <a:gd name="connsiteY37" fmla="*/ 200988 h 439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691904" h="439748">
                        <a:moveTo>
                          <a:pt x="690028" y="200988"/>
                        </a:moveTo>
                        <a:cubicBezTo>
                          <a:pt x="675672" y="181846"/>
                          <a:pt x="656530" y="172275"/>
                          <a:pt x="632603" y="172275"/>
                        </a:cubicBezTo>
                        <a:cubicBezTo>
                          <a:pt x="603890" y="167490"/>
                          <a:pt x="575178" y="167490"/>
                          <a:pt x="541680" y="167490"/>
                        </a:cubicBezTo>
                        <a:cubicBezTo>
                          <a:pt x="517753" y="167490"/>
                          <a:pt x="484255" y="172275"/>
                          <a:pt x="455542" y="181846"/>
                        </a:cubicBezTo>
                        <a:cubicBezTo>
                          <a:pt x="469899" y="162704"/>
                          <a:pt x="489040" y="148348"/>
                          <a:pt x="512967" y="138777"/>
                        </a:cubicBezTo>
                        <a:cubicBezTo>
                          <a:pt x="551251" y="124421"/>
                          <a:pt x="594319" y="133992"/>
                          <a:pt x="632603" y="124421"/>
                        </a:cubicBezTo>
                        <a:cubicBezTo>
                          <a:pt x="651745" y="119635"/>
                          <a:pt x="670886" y="110065"/>
                          <a:pt x="675672" y="86137"/>
                        </a:cubicBezTo>
                        <a:cubicBezTo>
                          <a:pt x="675672" y="62210"/>
                          <a:pt x="656530" y="47854"/>
                          <a:pt x="637388" y="43069"/>
                        </a:cubicBezTo>
                        <a:cubicBezTo>
                          <a:pt x="560822" y="23927"/>
                          <a:pt x="479469" y="38283"/>
                          <a:pt x="422044" y="90923"/>
                        </a:cubicBezTo>
                        <a:cubicBezTo>
                          <a:pt x="393332" y="114850"/>
                          <a:pt x="374190" y="153133"/>
                          <a:pt x="355048" y="181846"/>
                        </a:cubicBezTo>
                        <a:cubicBezTo>
                          <a:pt x="345478" y="196202"/>
                          <a:pt x="335907" y="215344"/>
                          <a:pt x="321551" y="229700"/>
                        </a:cubicBezTo>
                        <a:cubicBezTo>
                          <a:pt x="302409" y="229700"/>
                          <a:pt x="288053" y="229700"/>
                          <a:pt x="268911" y="224915"/>
                        </a:cubicBezTo>
                        <a:cubicBezTo>
                          <a:pt x="254555" y="224915"/>
                          <a:pt x="235413" y="220129"/>
                          <a:pt x="221057" y="215344"/>
                        </a:cubicBezTo>
                        <a:cubicBezTo>
                          <a:pt x="225842" y="200988"/>
                          <a:pt x="230628" y="186631"/>
                          <a:pt x="240198" y="172275"/>
                        </a:cubicBezTo>
                        <a:cubicBezTo>
                          <a:pt x="249769" y="153133"/>
                          <a:pt x="259340" y="133992"/>
                          <a:pt x="268911" y="119635"/>
                        </a:cubicBezTo>
                        <a:cubicBezTo>
                          <a:pt x="254555" y="95708"/>
                          <a:pt x="244984" y="76567"/>
                          <a:pt x="225842" y="57425"/>
                        </a:cubicBezTo>
                        <a:cubicBezTo>
                          <a:pt x="197130" y="28713"/>
                          <a:pt x="163632" y="9571"/>
                          <a:pt x="125349" y="0"/>
                        </a:cubicBezTo>
                        <a:cubicBezTo>
                          <a:pt x="115778" y="9571"/>
                          <a:pt x="106207" y="23927"/>
                          <a:pt x="96636" y="38283"/>
                        </a:cubicBezTo>
                        <a:cubicBezTo>
                          <a:pt x="77494" y="71781"/>
                          <a:pt x="58353" y="105279"/>
                          <a:pt x="39211" y="138777"/>
                        </a:cubicBezTo>
                        <a:cubicBezTo>
                          <a:pt x="24855" y="172275"/>
                          <a:pt x="5713" y="200988"/>
                          <a:pt x="927" y="239271"/>
                        </a:cubicBezTo>
                        <a:cubicBezTo>
                          <a:pt x="-3858" y="267983"/>
                          <a:pt x="10499" y="291911"/>
                          <a:pt x="29640" y="315838"/>
                        </a:cubicBezTo>
                        <a:cubicBezTo>
                          <a:pt x="67923" y="368477"/>
                          <a:pt x="139705" y="382833"/>
                          <a:pt x="201915" y="392404"/>
                        </a:cubicBezTo>
                        <a:cubicBezTo>
                          <a:pt x="230628" y="397190"/>
                          <a:pt x="264125" y="397190"/>
                          <a:pt x="297624" y="397190"/>
                        </a:cubicBezTo>
                        <a:cubicBezTo>
                          <a:pt x="307194" y="411546"/>
                          <a:pt x="316765" y="425902"/>
                          <a:pt x="331121" y="430687"/>
                        </a:cubicBezTo>
                        <a:cubicBezTo>
                          <a:pt x="359834" y="445044"/>
                          <a:pt x="388547" y="440258"/>
                          <a:pt x="417259" y="430687"/>
                        </a:cubicBezTo>
                        <a:cubicBezTo>
                          <a:pt x="436401" y="421117"/>
                          <a:pt x="450757" y="411546"/>
                          <a:pt x="465113" y="401975"/>
                        </a:cubicBezTo>
                        <a:cubicBezTo>
                          <a:pt x="484255" y="382833"/>
                          <a:pt x="512967" y="401975"/>
                          <a:pt x="532109" y="411546"/>
                        </a:cubicBezTo>
                        <a:cubicBezTo>
                          <a:pt x="556036" y="425902"/>
                          <a:pt x="579963" y="435473"/>
                          <a:pt x="608676" y="435473"/>
                        </a:cubicBezTo>
                        <a:cubicBezTo>
                          <a:pt x="627817" y="430687"/>
                          <a:pt x="632603" y="416331"/>
                          <a:pt x="623032" y="397190"/>
                        </a:cubicBezTo>
                        <a:cubicBezTo>
                          <a:pt x="608676" y="373262"/>
                          <a:pt x="579963" y="349335"/>
                          <a:pt x="551251" y="339765"/>
                        </a:cubicBezTo>
                        <a:cubicBezTo>
                          <a:pt x="517753" y="325408"/>
                          <a:pt x="484255" y="334979"/>
                          <a:pt x="479469" y="334979"/>
                        </a:cubicBezTo>
                        <a:cubicBezTo>
                          <a:pt x="512967" y="334979"/>
                          <a:pt x="517753" y="330194"/>
                          <a:pt x="594319" y="344550"/>
                        </a:cubicBezTo>
                        <a:cubicBezTo>
                          <a:pt x="613461" y="349335"/>
                          <a:pt x="675672" y="368477"/>
                          <a:pt x="675672" y="330194"/>
                        </a:cubicBezTo>
                        <a:cubicBezTo>
                          <a:pt x="675672" y="296696"/>
                          <a:pt x="632603" y="282340"/>
                          <a:pt x="603890" y="272769"/>
                        </a:cubicBezTo>
                        <a:cubicBezTo>
                          <a:pt x="575178" y="263198"/>
                          <a:pt x="508182" y="267983"/>
                          <a:pt x="479469" y="267983"/>
                        </a:cubicBezTo>
                        <a:cubicBezTo>
                          <a:pt x="512967" y="253627"/>
                          <a:pt x="584749" y="253627"/>
                          <a:pt x="618246" y="253627"/>
                        </a:cubicBezTo>
                        <a:cubicBezTo>
                          <a:pt x="642174" y="253627"/>
                          <a:pt x="661315" y="253627"/>
                          <a:pt x="680457" y="244056"/>
                        </a:cubicBezTo>
                        <a:cubicBezTo>
                          <a:pt x="690028" y="224915"/>
                          <a:pt x="694813" y="210558"/>
                          <a:pt x="690028" y="200988"/>
                        </a:cubicBezTo>
                        <a:close/>
                      </a:path>
                    </a:pathLst>
                  </a:custGeom>
                  <a:solidFill>
                    <a:srgbClr val="FBC98F"/>
                  </a:solidFill>
                  <a:ln w="47824"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xmlns="" id="{10A6A281-2C5D-4470-8634-7A570565C847}"/>
                      </a:ext>
                    </a:extLst>
                  </p:cNvPr>
                  <p:cNvSpPr/>
                  <p:nvPr/>
                </p:nvSpPr>
                <p:spPr>
                  <a:xfrm>
                    <a:off x="8099582" y="7812845"/>
                    <a:ext cx="714223" cy="445043"/>
                  </a:xfrm>
                  <a:custGeom>
                    <a:avLst/>
                    <a:gdLst>
                      <a:gd name="connsiteX0" fmla="*/ 364888 w 714223"/>
                      <a:gd name="connsiteY0" fmla="*/ 445044 h 445043"/>
                      <a:gd name="connsiteX1" fmla="*/ 326605 w 714223"/>
                      <a:gd name="connsiteY1" fmla="*/ 435473 h 445043"/>
                      <a:gd name="connsiteX2" fmla="*/ 293107 w 714223"/>
                      <a:gd name="connsiteY2" fmla="*/ 401975 h 445043"/>
                      <a:gd name="connsiteX3" fmla="*/ 202184 w 714223"/>
                      <a:gd name="connsiteY3" fmla="*/ 397190 h 445043"/>
                      <a:gd name="connsiteX4" fmla="*/ 29909 w 714223"/>
                      <a:gd name="connsiteY4" fmla="*/ 320623 h 445043"/>
                      <a:gd name="connsiteX5" fmla="*/ 1196 w 714223"/>
                      <a:gd name="connsiteY5" fmla="*/ 239271 h 445043"/>
                      <a:gd name="connsiteX6" fmla="*/ 39480 w 714223"/>
                      <a:gd name="connsiteY6" fmla="*/ 138777 h 445043"/>
                      <a:gd name="connsiteX7" fmla="*/ 44265 w 714223"/>
                      <a:gd name="connsiteY7" fmla="*/ 129206 h 445043"/>
                      <a:gd name="connsiteX8" fmla="*/ 96905 w 714223"/>
                      <a:gd name="connsiteY8" fmla="*/ 38283 h 445043"/>
                      <a:gd name="connsiteX9" fmla="*/ 125617 w 714223"/>
                      <a:gd name="connsiteY9" fmla="*/ 0 h 445043"/>
                      <a:gd name="connsiteX10" fmla="*/ 130403 w 714223"/>
                      <a:gd name="connsiteY10" fmla="*/ 0 h 445043"/>
                      <a:gd name="connsiteX11" fmla="*/ 230897 w 714223"/>
                      <a:gd name="connsiteY11" fmla="*/ 57425 h 445043"/>
                      <a:gd name="connsiteX12" fmla="*/ 273965 w 714223"/>
                      <a:gd name="connsiteY12" fmla="*/ 114850 h 445043"/>
                      <a:gd name="connsiteX13" fmla="*/ 278751 w 714223"/>
                      <a:gd name="connsiteY13" fmla="*/ 119635 h 445043"/>
                      <a:gd name="connsiteX14" fmla="*/ 278751 w 714223"/>
                      <a:gd name="connsiteY14" fmla="*/ 124421 h 445043"/>
                      <a:gd name="connsiteX15" fmla="*/ 269180 w 714223"/>
                      <a:gd name="connsiteY15" fmla="*/ 143562 h 445043"/>
                      <a:gd name="connsiteX16" fmla="*/ 250038 w 714223"/>
                      <a:gd name="connsiteY16" fmla="*/ 181846 h 445043"/>
                      <a:gd name="connsiteX17" fmla="*/ 235682 w 714223"/>
                      <a:gd name="connsiteY17" fmla="*/ 220129 h 445043"/>
                      <a:gd name="connsiteX18" fmla="*/ 278751 w 714223"/>
                      <a:gd name="connsiteY18" fmla="*/ 224915 h 445043"/>
                      <a:gd name="connsiteX19" fmla="*/ 331390 w 714223"/>
                      <a:gd name="connsiteY19" fmla="*/ 229700 h 445043"/>
                      <a:gd name="connsiteX20" fmla="*/ 360103 w 714223"/>
                      <a:gd name="connsiteY20" fmla="*/ 186631 h 445043"/>
                      <a:gd name="connsiteX21" fmla="*/ 369674 w 714223"/>
                      <a:gd name="connsiteY21" fmla="*/ 172275 h 445043"/>
                      <a:gd name="connsiteX22" fmla="*/ 436670 w 714223"/>
                      <a:gd name="connsiteY22" fmla="*/ 86137 h 445043"/>
                      <a:gd name="connsiteX23" fmla="*/ 594588 w 714223"/>
                      <a:gd name="connsiteY23" fmla="*/ 33498 h 445043"/>
                      <a:gd name="connsiteX24" fmla="*/ 656799 w 714223"/>
                      <a:gd name="connsiteY24" fmla="*/ 43069 h 445043"/>
                      <a:gd name="connsiteX25" fmla="*/ 699868 w 714223"/>
                      <a:gd name="connsiteY25" fmla="*/ 90923 h 445043"/>
                      <a:gd name="connsiteX26" fmla="*/ 652013 w 714223"/>
                      <a:gd name="connsiteY26" fmla="*/ 133992 h 445043"/>
                      <a:gd name="connsiteX27" fmla="*/ 594588 w 714223"/>
                      <a:gd name="connsiteY27" fmla="*/ 138777 h 445043"/>
                      <a:gd name="connsiteX28" fmla="*/ 532378 w 714223"/>
                      <a:gd name="connsiteY28" fmla="*/ 148348 h 445043"/>
                      <a:gd name="connsiteX29" fmla="*/ 489309 w 714223"/>
                      <a:gd name="connsiteY29" fmla="*/ 172275 h 445043"/>
                      <a:gd name="connsiteX30" fmla="*/ 556305 w 714223"/>
                      <a:gd name="connsiteY30" fmla="*/ 162704 h 445043"/>
                      <a:gd name="connsiteX31" fmla="*/ 647228 w 714223"/>
                      <a:gd name="connsiteY31" fmla="*/ 167490 h 445043"/>
                      <a:gd name="connsiteX32" fmla="*/ 709438 w 714223"/>
                      <a:gd name="connsiteY32" fmla="*/ 200988 h 445043"/>
                      <a:gd name="connsiteX33" fmla="*/ 714224 w 714223"/>
                      <a:gd name="connsiteY33" fmla="*/ 220129 h 445043"/>
                      <a:gd name="connsiteX34" fmla="*/ 699868 w 714223"/>
                      <a:gd name="connsiteY34" fmla="*/ 244056 h 445043"/>
                      <a:gd name="connsiteX35" fmla="*/ 652013 w 714223"/>
                      <a:gd name="connsiteY35" fmla="*/ 258413 h 445043"/>
                      <a:gd name="connsiteX36" fmla="*/ 652013 w 714223"/>
                      <a:gd name="connsiteY36" fmla="*/ 258413 h 445043"/>
                      <a:gd name="connsiteX37" fmla="*/ 637657 w 714223"/>
                      <a:gd name="connsiteY37" fmla="*/ 258413 h 445043"/>
                      <a:gd name="connsiteX38" fmla="*/ 623301 w 714223"/>
                      <a:gd name="connsiteY38" fmla="*/ 258413 h 445043"/>
                      <a:gd name="connsiteX39" fmla="*/ 561090 w 714223"/>
                      <a:gd name="connsiteY39" fmla="*/ 263198 h 445043"/>
                      <a:gd name="connsiteX40" fmla="*/ 623301 w 714223"/>
                      <a:gd name="connsiteY40" fmla="*/ 267983 h 445043"/>
                      <a:gd name="connsiteX41" fmla="*/ 699868 w 714223"/>
                      <a:gd name="connsiteY41" fmla="*/ 330194 h 445043"/>
                      <a:gd name="connsiteX42" fmla="*/ 661584 w 714223"/>
                      <a:gd name="connsiteY42" fmla="*/ 358906 h 445043"/>
                      <a:gd name="connsiteX43" fmla="*/ 618515 w 714223"/>
                      <a:gd name="connsiteY43" fmla="*/ 354121 h 445043"/>
                      <a:gd name="connsiteX44" fmla="*/ 613730 w 714223"/>
                      <a:gd name="connsiteY44" fmla="*/ 354121 h 445043"/>
                      <a:gd name="connsiteX45" fmla="*/ 589803 w 714223"/>
                      <a:gd name="connsiteY45" fmla="*/ 349335 h 445043"/>
                      <a:gd name="connsiteX46" fmla="*/ 642442 w 714223"/>
                      <a:gd name="connsiteY46" fmla="*/ 401975 h 445043"/>
                      <a:gd name="connsiteX47" fmla="*/ 642442 w 714223"/>
                      <a:gd name="connsiteY47" fmla="*/ 430687 h 445043"/>
                      <a:gd name="connsiteX48" fmla="*/ 618515 w 714223"/>
                      <a:gd name="connsiteY48" fmla="*/ 445044 h 445043"/>
                      <a:gd name="connsiteX49" fmla="*/ 608945 w 714223"/>
                      <a:gd name="connsiteY49" fmla="*/ 445044 h 445043"/>
                      <a:gd name="connsiteX50" fmla="*/ 541949 w 714223"/>
                      <a:gd name="connsiteY50" fmla="*/ 421117 h 445043"/>
                      <a:gd name="connsiteX51" fmla="*/ 537163 w 714223"/>
                      <a:gd name="connsiteY51" fmla="*/ 416331 h 445043"/>
                      <a:gd name="connsiteX52" fmla="*/ 498880 w 714223"/>
                      <a:gd name="connsiteY52" fmla="*/ 401975 h 445043"/>
                      <a:gd name="connsiteX53" fmla="*/ 484524 w 714223"/>
                      <a:gd name="connsiteY53" fmla="*/ 406760 h 445043"/>
                      <a:gd name="connsiteX54" fmla="*/ 436670 w 714223"/>
                      <a:gd name="connsiteY54" fmla="*/ 440258 h 445043"/>
                      <a:gd name="connsiteX55" fmla="*/ 364888 w 714223"/>
                      <a:gd name="connsiteY55" fmla="*/ 445044 h 445043"/>
                      <a:gd name="connsiteX56" fmla="*/ 293107 w 714223"/>
                      <a:gd name="connsiteY56" fmla="*/ 387619 h 445043"/>
                      <a:gd name="connsiteX57" fmla="*/ 293107 w 714223"/>
                      <a:gd name="connsiteY57" fmla="*/ 387619 h 445043"/>
                      <a:gd name="connsiteX58" fmla="*/ 331390 w 714223"/>
                      <a:gd name="connsiteY58" fmla="*/ 421117 h 445043"/>
                      <a:gd name="connsiteX59" fmla="*/ 412743 w 714223"/>
                      <a:gd name="connsiteY59" fmla="*/ 421117 h 445043"/>
                      <a:gd name="connsiteX60" fmla="*/ 460597 w 714223"/>
                      <a:gd name="connsiteY60" fmla="*/ 392404 h 445043"/>
                      <a:gd name="connsiteX61" fmla="*/ 484524 w 714223"/>
                      <a:gd name="connsiteY61" fmla="*/ 382833 h 445043"/>
                      <a:gd name="connsiteX62" fmla="*/ 527592 w 714223"/>
                      <a:gd name="connsiteY62" fmla="*/ 397190 h 445043"/>
                      <a:gd name="connsiteX63" fmla="*/ 532378 w 714223"/>
                      <a:gd name="connsiteY63" fmla="*/ 401975 h 445043"/>
                      <a:gd name="connsiteX64" fmla="*/ 594588 w 714223"/>
                      <a:gd name="connsiteY64" fmla="*/ 425902 h 445043"/>
                      <a:gd name="connsiteX65" fmla="*/ 604159 w 714223"/>
                      <a:gd name="connsiteY65" fmla="*/ 425902 h 445043"/>
                      <a:gd name="connsiteX66" fmla="*/ 618515 w 714223"/>
                      <a:gd name="connsiteY66" fmla="*/ 416331 h 445043"/>
                      <a:gd name="connsiteX67" fmla="*/ 618515 w 714223"/>
                      <a:gd name="connsiteY67" fmla="*/ 397190 h 445043"/>
                      <a:gd name="connsiteX68" fmla="*/ 551519 w 714223"/>
                      <a:gd name="connsiteY68" fmla="*/ 339765 h 445043"/>
                      <a:gd name="connsiteX69" fmla="*/ 508451 w 714223"/>
                      <a:gd name="connsiteY69" fmla="*/ 330194 h 445043"/>
                      <a:gd name="connsiteX70" fmla="*/ 498880 w 714223"/>
                      <a:gd name="connsiteY70" fmla="*/ 330194 h 445043"/>
                      <a:gd name="connsiteX71" fmla="*/ 489309 w 714223"/>
                      <a:gd name="connsiteY71" fmla="*/ 330194 h 445043"/>
                      <a:gd name="connsiteX72" fmla="*/ 479738 w 714223"/>
                      <a:gd name="connsiteY72" fmla="*/ 330194 h 445043"/>
                      <a:gd name="connsiteX73" fmla="*/ 474953 w 714223"/>
                      <a:gd name="connsiteY73" fmla="*/ 325408 h 445043"/>
                      <a:gd name="connsiteX74" fmla="*/ 479738 w 714223"/>
                      <a:gd name="connsiteY74" fmla="*/ 320623 h 445043"/>
                      <a:gd name="connsiteX75" fmla="*/ 484524 w 714223"/>
                      <a:gd name="connsiteY75" fmla="*/ 320623 h 445043"/>
                      <a:gd name="connsiteX76" fmla="*/ 498880 w 714223"/>
                      <a:gd name="connsiteY76" fmla="*/ 320623 h 445043"/>
                      <a:gd name="connsiteX77" fmla="*/ 594588 w 714223"/>
                      <a:gd name="connsiteY77" fmla="*/ 330194 h 445043"/>
                      <a:gd name="connsiteX78" fmla="*/ 599374 w 714223"/>
                      <a:gd name="connsiteY78" fmla="*/ 330194 h 445043"/>
                      <a:gd name="connsiteX79" fmla="*/ 642442 w 714223"/>
                      <a:gd name="connsiteY79" fmla="*/ 334979 h 445043"/>
                      <a:gd name="connsiteX80" fmla="*/ 671155 w 714223"/>
                      <a:gd name="connsiteY80" fmla="*/ 315838 h 445043"/>
                      <a:gd name="connsiteX81" fmla="*/ 604159 w 714223"/>
                      <a:gd name="connsiteY81" fmla="*/ 267983 h 445043"/>
                      <a:gd name="connsiteX82" fmla="*/ 537163 w 714223"/>
                      <a:gd name="connsiteY82" fmla="*/ 263198 h 445043"/>
                      <a:gd name="connsiteX83" fmla="*/ 484524 w 714223"/>
                      <a:gd name="connsiteY83" fmla="*/ 263198 h 445043"/>
                      <a:gd name="connsiteX84" fmla="*/ 479738 w 714223"/>
                      <a:gd name="connsiteY84" fmla="*/ 258413 h 445043"/>
                      <a:gd name="connsiteX85" fmla="*/ 484524 w 714223"/>
                      <a:gd name="connsiteY85" fmla="*/ 253627 h 445043"/>
                      <a:gd name="connsiteX86" fmla="*/ 608945 w 714223"/>
                      <a:gd name="connsiteY86" fmla="*/ 239271 h 445043"/>
                      <a:gd name="connsiteX87" fmla="*/ 623301 w 714223"/>
                      <a:gd name="connsiteY87" fmla="*/ 239271 h 445043"/>
                      <a:gd name="connsiteX88" fmla="*/ 637657 w 714223"/>
                      <a:gd name="connsiteY88" fmla="*/ 239271 h 445043"/>
                      <a:gd name="connsiteX89" fmla="*/ 680726 w 714223"/>
                      <a:gd name="connsiteY89" fmla="*/ 229700 h 445043"/>
                      <a:gd name="connsiteX90" fmla="*/ 690297 w 714223"/>
                      <a:gd name="connsiteY90" fmla="*/ 215344 h 445043"/>
                      <a:gd name="connsiteX91" fmla="*/ 690297 w 714223"/>
                      <a:gd name="connsiteY91" fmla="*/ 205773 h 445043"/>
                      <a:gd name="connsiteX92" fmla="*/ 632872 w 714223"/>
                      <a:gd name="connsiteY92" fmla="*/ 177060 h 445043"/>
                      <a:gd name="connsiteX93" fmla="*/ 546734 w 714223"/>
                      <a:gd name="connsiteY93" fmla="*/ 172275 h 445043"/>
                      <a:gd name="connsiteX94" fmla="*/ 460597 w 714223"/>
                      <a:gd name="connsiteY94" fmla="*/ 186631 h 445043"/>
                      <a:gd name="connsiteX95" fmla="*/ 455811 w 714223"/>
                      <a:gd name="connsiteY95" fmla="*/ 186631 h 445043"/>
                      <a:gd name="connsiteX96" fmla="*/ 455811 w 714223"/>
                      <a:gd name="connsiteY96" fmla="*/ 181846 h 445043"/>
                      <a:gd name="connsiteX97" fmla="*/ 518022 w 714223"/>
                      <a:gd name="connsiteY97" fmla="*/ 138777 h 445043"/>
                      <a:gd name="connsiteX98" fmla="*/ 585018 w 714223"/>
                      <a:gd name="connsiteY98" fmla="*/ 129206 h 445043"/>
                      <a:gd name="connsiteX99" fmla="*/ 637657 w 714223"/>
                      <a:gd name="connsiteY99" fmla="*/ 124421 h 445043"/>
                      <a:gd name="connsiteX100" fmla="*/ 675941 w 714223"/>
                      <a:gd name="connsiteY100" fmla="*/ 90923 h 445043"/>
                      <a:gd name="connsiteX101" fmla="*/ 637657 w 714223"/>
                      <a:gd name="connsiteY101" fmla="*/ 52640 h 445043"/>
                      <a:gd name="connsiteX102" fmla="*/ 575446 w 714223"/>
                      <a:gd name="connsiteY102" fmla="*/ 47854 h 445043"/>
                      <a:gd name="connsiteX103" fmla="*/ 422313 w 714223"/>
                      <a:gd name="connsiteY103" fmla="*/ 100494 h 445043"/>
                      <a:gd name="connsiteX104" fmla="*/ 360103 w 714223"/>
                      <a:gd name="connsiteY104" fmla="*/ 181846 h 445043"/>
                      <a:gd name="connsiteX105" fmla="*/ 350532 w 714223"/>
                      <a:gd name="connsiteY105" fmla="*/ 196202 h 445043"/>
                      <a:gd name="connsiteX106" fmla="*/ 321820 w 714223"/>
                      <a:gd name="connsiteY106" fmla="*/ 239271 h 445043"/>
                      <a:gd name="connsiteX107" fmla="*/ 317034 w 714223"/>
                      <a:gd name="connsiteY107" fmla="*/ 239271 h 445043"/>
                      <a:gd name="connsiteX108" fmla="*/ 317034 w 714223"/>
                      <a:gd name="connsiteY108" fmla="*/ 239271 h 445043"/>
                      <a:gd name="connsiteX109" fmla="*/ 264394 w 714223"/>
                      <a:gd name="connsiteY109" fmla="*/ 234485 h 445043"/>
                      <a:gd name="connsiteX110" fmla="*/ 216540 w 714223"/>
                      <a:gd name="connsiteY110" fmla="*/ 224915 h 445043"/>
                      <a:gd name="connsiteX111" fmla="*/ 211755 w 714223"/>
                      <a:gd name="connsiteY111" fmla="*/ 220129 h 445043"/>
                      <a:gd name="connsiteX112" fmla="*/ 211755 w 714223"/>
                      <a:gd name="connsiteY112" fmla="*/ 215344 h 445043"/>
                      <a:gd name="connsiteX113" fmla="*/ 230897 w 714223"/>
                      <a:gd name="connsiteY113" fmla="*/ 172275 h 445043"/>
                      <a:gd name="connsiteX114" fmla="*/ 250038 w 714223"/>
                      <a:gd name="connsiteY114" fmla="*/ 133992 h 445043"/>
                      <a:gd name="connsiteX115" fmla="*/ 259609 w 714223"/>
                      <a:gd name="connsiteY115" fmla="*/ 119635 h 445043"/>
                      <a:gd name="connsiteX116" fmla="*/ 259609 w 714223"/>
                      <a:gd name="connsiteY116" fmla="*/ 119635 h 445043"/>
                      <a:gd name="connsiteX117" fmla="*/ 221326 w 714223"/>
                      <a:gd name="connsiteY117" fmla="*/ 62210 h 445043"/>
                      <a:gd name="connsiteX118" fmla="*/ 130403 w 714223"/>
                      <a:gd name="connsiteY118" fmla="*/ 9571 h 445043"/>
                      <a:gd name="connsiteX119" fmla="*/ 106476 w 714223"/>
                      <a:gd name="connsiteY119" fmla="*/ 43069 h 445043"/>
                      <a:gd name="connsiteX120" fmla="*/ 53836 w 714223"/>
                      <a:gd name="connsiteY120" fmla="*/ 133992 h 445043"/>
                      <a:gd name="connsiteX121" fmla="*/ 49050 w 714223"/>
                      <a:gd name="connsiteY121" fmla="*/ 143562 h 445043"/>
                      <a:gd name="connsiteX122" fmla="*/ 15553 w 714223"/>
                      <a:gd name="connsiteY122" fmla="*/ 239271 h 445043"/>
                      <a:gd name="connsiteX123" fmla="*/ 44265 w 714223"/>
                      <a:gd name="connsiteY123" fmla="*/ 311052 h 445043"/>
                      <a:gd name="connsiteX124" fmla="*/ 211755 w 714223"/>
                      <a:gd name="connsiteY124" fmla="*/ 382833 h 445043"/>
                      <a:gd name="connsiteX125" fmla="*/ 293107 w 714223"/>
                      <a:gd name="connsiteY125" fmla="*/ 387619 h 445043"/>
                      <a:gd name="connsiteX126" fmla="*/ 293107 w 714223"/>
                      <a:gd name="connsiteY126" fmla="*/ 387619 h 445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714223" h="445043">
                        <a:moveTo>
                          <a:pt x="364888" y="445044"/>
                        </a:moveTo>
                        <a:cubicBezTo>
                          <a:pt x="350532" y="445044"/>
                          <a:pt x="336176" y="440258"/>
                          <a:pt x="326605" y="435473"/>
                        </a:cubicBezTo>
                        <a:cubicBezTo>
                          <a:pt x="312248" y="425902"/>
                          <a:pt x="302678" y="416331"/>
                          <a:pt x="293107" y="401975"/>
                        </a:cubicBezTo>
                        <a:cubicBezTo>
                          <a:pt x="259609" y="401975"/>
                          <a:pt x="230897" y="401975"/>
                          <a:pt x="202184" y="397190"/>
                        </a:cubicBezTo>
                        <a:cubicBezTo>
                          <a:pt x="139973" y="387619"/>
                          <a:pt x="68192" y="373262"/>
                          <a:pt x="29909" y="320623"/>
                        </a:cubicBezTo>
                        <a:cubicBezTo>
                          <a:pt x="5982" y="291911"/>
                          <a:pt x="-3589" y="267983"/>
                          <a:pt x="1196" y="239271"/>
                        </a:cubicBezTo>
                        <a:cubicBezTo>
                          <a:pt x="5982" y="200988"/>
                          <a:pt x="20338" y="167490"/>
                          <a:pt x="39480" y="138777"/>
                        </a:cubicBezTo>
                        <a:lnTo>
                          <a:pt x="44265" y="129206"/>
                        </a:lnTo>
                        <a:cubicBezTo>
                          <a:pt x="58622" y="100494"/>
                          <a:pt x="77763" y="66996"/>
                          <a:pt x="96905" y="38283"/>
                        </a:cubicBezTo>
                        <a:cubicBezTo>
                          <a:pt x="106476" y="28713"/>
                          <a:pt x="116046" y="14356"/>
                          <a:pt x="125617" y="0"/>
                        </a:cubicBezTo>
                        <a:cubicBezTo>
                          <a:pt x="125617" y="0"/>
                          <a:pt x="130403" y="0"/>
                          <a:pt x="130403" y="0"/>
                        </a:cubicBezTo>
                        <a:cubicBezTo>
                          <a:pt x="168686" y="9571"/>
                          <a:pt x="197399" y="28713"/>
                          <a:pt x="230897" y="57425"/>
                        </a:cubicBezTo>
                        <a:cubicBezTo>
                          <a:pt x="250038" y="76567"/>
                          <a:pt x="259609" y="95708"/>
                          <a:pt x="273965" y="114850"/>
                        </a:cubicBezTo>
                        <a:lnTo>
                          <a:pt x="278751" y="119635"/>
                        </a:lnTo>
                        <a:cubicBezTo>
                          <a:pt x="278751" y="119635"/>
                          <a:pt x="278751" y="124421"/>
                          <a:pt x="278751" y="124421"/>
                        </a:cubicBezTo>
                        <a:cubicBezTo>
                          <a:pt x="273965" y="129206"/>
                          <a:pt x="273965" y="133992"/>
                          <a:pt x="269180" y="143562"/>
                        </a:cubicBezTo>
                        <a:cubicBezTo>
                          <a:pt x="264394" y="153133"/>
                          <a:pt x="254824" y="167490"/>
                          <a:pt x="250038" y="181846"/>
                        </a:cubicBezTo>
                        <a:cubicBezTo>
                          <a:pt x="245253" y="191417"/>
                          <a:pt x="240467" y="205773"/>
                          <a:pt x="235682" y="220129"/>
                        </a:cubicBezTo>
                        <a:cubicBezTo>
                          <a:pt x="250038" y="224915"/>
                          <a:pt x="264394" y="224915"/>
                          <a:pt x="278751" y="224915"/>
                        </a:cubicBezTo>
                        <a:cubicBezTo>
                          <a:pt x="293107" y="224915"/>
                          <a:pt x="312248" y="229700"/>
                          <a:pt x="331390" y="229700"/>
                        </a:cubicBezTo>
                        <a:cubicBezTo>
                          <a:pt x="340961" y="215344"/>
                          <a:pt x="350532" y="200988"/>
                          <a:pt x="360103" y="186631"/>
                        </a:cubicBezTo>
                        <a:lnTo>
                          <a:pt x="369674" y="172275"/>
                        </a:lnTo>
                        <a:cubicBezTo>
                          <a:pt x="388815" y="143562"/>
                          <a:pt x="407957" y="110065"/>
                          <a:pt x="436670" y="86137"/>
                        </a:cubicBezTo>
                        <a:cubicBezTo>
                          <a:pt x="479738" y="52640"/>
                          <a:pt x="537163" y="33498"/>
                          <a:pt x="594588" y="33498"/>
                        </a:cubicBezTo>
                        <a:cubicBezTo>
                          <a:pt x="613730" y="33498"/>
                          <a:pt x="637657" y="38283"/>
                          <a:pt x="656799" y="43069"/>
                        </a:cubicBezTo>
                        <a:cubicBezTo>
                          <a:pt x="680726" y="47854"/>
                          <a:pt x="704653" y="66996"/>
                          <a:pt x="699868" y="90923"/>
                        </a:cubicBezTo>
                        <a:cubicBezTo>
                          <a:pt x="699868" y="110065"/>
                          <a:pt x="680726" y="124421"/>
                          <a:pt x="652013" y="133992"/>
                        </a:cubicBezTo>
                        <a:cubicBezTo>
                          <a:pt x="632872" y="138777"/>
                          <a:pt x="613730" y="138777"/>
                          <a:pt x="594588" y="138777"/>
                        </a:cubicBezTo>
                        <a:cubicBezTo>
                          <a:pt x="570661" y="138777"/>
                          <a:pt x="551519" y="138777"/>
                          <a:pt x="532378" y="148348"/>
                        </a:cubicBezTo>
                        <a:cubicBezTo>
                          <a:pt x="518022" y="153133"/>
                          <a:pt x="503665" y="162704"/>
                          <a:pt x="489309" y="172275"/>
                        </a:cubicBezTo>
                        <a:cubicBezTo>
                          <a:pt x="508451" y="167490"/>
                          <a:pt x="532378" y="162704"/>
                          <a:pt x="556305" y="162704"/>
                        </a:cubicBezTo>
                        <a:cubicBezTo>
                          <a:pt x="585018" y="162704"/>
                          <a:pt x="618515" y="162704"/>
                          <a:pt x="647228" y="167490"/>
                        </a:cubicBezTo>
                        <a:cubicBezTo>
                          <a:pt x="671155" y="172275"/>
                          <a:pt x="695082" y="177060"/>
                          <a:pt x="709438" y="200988"/>
                        </a:cubicBezTo>
                        <a:cubicBezTo>
                          <a:pt x="714224" y="205773"/>
                          <a:pt x="714224" y="215344"/>
                          <a:pt x="714224" y="220129"/>
                        </a:cubicBezTo>
                        <a:cubicBezTo>
                          <a:pt x="714224" y="229700"/>
                          <a:pt x="704653" y="239271"/>
                          <a:pt x="699868" y="244056"/>
                        </a:cubicBezTo>
                        <a:cubicBezTo>
                          <a:pt x="680726" y="253627"/>
                          <a:pt x="666369" y="258413"/>
                          <a:pt x="652013" y="258413"/>
                        </a:cubicBezTo>
                        <a:lnTo>
                          <a:pt x="652013" y="258413"/>
                        </a:lnTo>
                        <a:cubicBezTo>
                          <a:pt x="647228" y="258413"/>
                          <a:pt x="642442" y="258413"/>
                          <a:pt x="637657" y="258413"/>
                        </a:cubicBezTo>
                        <a:cubicBezTo>
                          <a:pt x="632872" y="258413"/>
                          <a:pt x="628086" y="258413"/>
                          <a:pt x="623301" y="258413"/>
                        </a:cubicBezTo>
                        <a:cubicBezTo>
                          <a:pt x="604159" y="258413"/>
                          <a:pt x="585018" y="258413"/>
                          <a:pt x="561090" y="263198"/>
                        </a:cubicBezTo>
                        <a:cubicBezTo>
                          <a:pt x="580232" y="263198"/>
                          <a:pt x="604159" y="263198"/>
                          <a:pt x="623301" y="267983"/>
                        </a:cubicBezTo>
                        <a:cubicBezTo>
                          <a:pt x="642442" y="272769"/>
                          <a:pt x="699868" y="287125"/>
                          <a:pt x="699868" y="330194"/>
                        </a:cubicBezTo>
                        <a:cubicBezTo>
                          <a:pt x="699868" y="344550"/>
                          <a:pt x="690297" y="358906"/>
                          <a:pt x="661584" y="358906"/>
                        </a:cubicBezTo>
                        <a:cubicBezTo>
                          <a:pt x="647228" y="358906"/>
                          <a:pt x="628086" y="354121"/>
                          <a:pt x="618515" y="354121"/>
                        </a:cubicBezTo>
                        <a:lnTo>
                          <a:pt x="613730" y="354121"/>
                        </a:lnTo>
                        <a:cubicBezTo>
                          <a:pt x="604159" y="354121"/>
                          <a:pt x="599374" y="349335"/>
                          <a:pt x="589803" y="349335"/>
                        </a:cubicBezTo>
                        <a:cubicBezTo>
                          <a:pt x="608945" y="363692"/>
                          <a:pt x="632872" y="382833"/>
                          <a:pt x="642442" y="401975"/>
                        </a:cubicBezTo>
                        <a:cubicBezTo>
                          <a:pt x="647228" y="411546"/>
                          <a:pt x="647228" y="425902"/>
                          <a:pt x="642442" y="430687"/>
                        </a:cubicBezTo>
                        <a:cubicBezTo>
                          <a:pt x="637657" y="435473"/>
                          <a:pt x="632872" y="445044"/>
                          <a:pt x="618515" y="445044"/>
                        </a:cubicBezTo>
                        <a:cubicBezTo>
                          <a:pt x="613730" y="445044"/>
                          <a:pt x="608945" y="445044"/>
                          <a:pt x="608945" y="445044"/>
                        </a:cubicBezTo>
                        <a:cubicBezTo>
                          <a:pt x="585018" y="445044"/>
                          <a:pt x="561090" y="430687"/>
                          <a:pt x="541949" y="421117"/>
                        </a:cubicBezTo>
                        <a:lnTo>
                          <a:pt x="537163" y="416331"/>
                        </a:lnTo>
                        <a:cubicBezTo>
                          <a:pt x="522807" y="411546"/>
                          <a:pt x="513236" y="401975"/>
                          <a:pt x="498880" y="401975"/>
                        </a:cubicBezTo>
                        <a:cubicBezTo>
                          <a:pt x="494094" y="401975"/>
                          <a:pt x="489309" y="401975"/>
                          <a:pt x="484524" y="406760"/>
                        </a:cubicBezTo>
                        <a:cubicBezTo>
                          <a:pt x="470167" y="421117"/>
                          <a:pt x="451026" y="430687"/>
                          <a:pt x="436670" y="440258"/>
                        </a:cubicBezTo>
                        <a:cubicBezTo>
                          <a:pt x="393601" y="440258"/>
                          <a:pt x="379244" y="445044"/>
                          <a:pt x="364888" y="445044"/>
                        </a:cubicBezTo>
                        <a:close/>
                        <a:moveTo>
                          <a:pt x="293107" y="387619"/>
                        </a:moveTo>
                        <a:cubicBezTo>
                          <a:pt x="293107" y="387619"/>
                          <a:pt x="297892" y="392404"/>
                          <a:pt x="293107" y="387619"/>
                        </a:cubicBezTo>
                        <a:cubicBezTo>
                          <a:pt x="307463" y="406760"/>
                          <a:pt x="317034" y="416331"/>
                          <a:pt x="331390" y="421117"/>
                        </a:cubicBezTo>
                        <a:cubicBezTo>
                          <a:pt x="355317" y="435473"/>
                          <a:pt x="379244" y="430687"/>
                          <a:pt x="412743" y="421117"/>
                        </a:cubicBezTo>
                        <a:cubicBezTo>
                          <a:pt x="427099" y="416331"/>
                          <a:pt x="441455" y="401975"/>
                          <a:pt x="460597" y="392404"/>
                        </a:cubicBezTo>
                        <a:cubicBezTo>
                          <a:pt x="465382" y="387619"/>
                          <a:pt x="474953" y="382833"/>
                          <a:pt x="484524" y="382833"/>
                        </a:cubicBezTo>
                        <a:cubicBezTo>
                          <a:pt x="498880" y="382833"/>
                          <a:pt x="513236" y="392404"/>
                          <a:pt x="527592" y="397190"/>
                        </a:cubicBezTo>
                        <a:lnTo>
                          <a:pt x="532378" y="401975"/>
                        </a:lnTo>
                        <a:cubicBezTo>
                          <a:pt x="551519" y="411546"/>
                          <a:pt x="570661" y="425902"/>
                          <a:pt x="594588" y="425902"/>
                        </a:cubicBezTo>
                        <a:cubicBezTo>
                          <a:pt x="599374" y="425902"/>
                          <a:pt x="599374" y="425902"/>
                          <a:pt x="604159" y="425902"/>
                        </a:cubicBezTo>
                        <a:cubicBezTo>
                          <a:pt x="608945" y="425902"/>
                          <a:pt x="613730" y="421117"/>
                          <a:pt x="618515" y="416331"/>
                        </a:cubicBezTo>
                        <a:cubicBezTo>
                          <a:pt x="623301" y="411546"/>
                          <a:pt x="618515" y="401975"/>
                          <a:pt x="618515" y="397190"/>
                        </a:cubicBezTo>
                        <a:cubicBezTo>
                          <a:pt x="604159" y="373262"/>
                          <a:pt x="575446" y="349335"/>
                          <a:pt x="551519" y="339765"/>
                        </a:cubicBezTo>
                        <a:cubicBezTo>
                          <a:pt x="537163" y="334979"/>
                          <a:pt x="522807" y="330194"/>
                          <a:pt x="508451" y="330194"/>
                        </a:cubicBezTo>
                        <a:lnTo>
                          <a:pt x="498880" y="330194"/>
                        </a:lnTo>
                        <a:cubicBezTo>
                          <a:pt x="494094" y="330194"/>
                          <a:pt x="494094" y="330194"/>
                          <a:pt x="489309" y="330194"/>
                        </a:cubicBezTo>
                        <a:cubicBezTo>
                          <a:pt x="484524" y="330194"/>
                          <a:pt x="484524" y="330194"/>
                          <a:pt x="479738" y="330194"/>
                        </a:cubicBezTo>
                        <a:cubicBezTo>
                          <a:pt x="479738" y="330194"/>
                          <a:pt x="474953" y="325408"/>
                          <a:pt x="474953" y="325408"/>
                        </a:cubicBezTo>
                        <a:cubicBezTo>
                          <a:pt x="474953" y="320623"/>
                          <a:pt x="479738" y="320623"/>
                          <a:pt x="479738" y="320623"/>
                        </a:cubicBezTo>
                        <a:cubicBezTo>
                          <a:pt x="479738" y="320623"/>
                          <a:pt x="484524" y="320623"/>
                          <a:pt x="484524" y="320623"/>
                        </a:cubicBezTo>
                        <a:cubicBezTo>
                          <a:pt x="489309" y="320623"/>
                          <a:pt x="494094" y="320623"/>
                          <a:pt x="498880" y="320623"/>
                        </a:cubicBezTo>
                        <a:cubicBezTo>
                          <a:pt x="513236" y="320623"/>
                          <a:pt x="527592" y="320623"/>
                          <a:pt x="594588" y="330194"/>
                        </a:cubicBezTo>
                        <a:cubicBezTo>
                          <a:pt x="594588" y="330194"/>
                          <a:pt x="599374" y="330194"/>
                          <a:pt x="599374" y="330194"/>
                        </a:cubicBezTo>
                        <a:cubicBezTo>
                          <a:pt x="608945" y="334979"/>
                          <a:pt x="628086" y="334979"/>
                          <a:pt x="642442" y="334979"/>
                        </a:cubicBezTo>
                        <a:cubicBezTo>
                          <a:pt x="666369" y="334979"/>
                          <a:pt x="671155" y="325408"/>
                          <a:pt x="671155" y="315838"/>
                        </a:cubicBezTo>
                        <a:cubicBezTo>
                          <a:pt x="671155" y="287125"/>
                          <a:pt x="632872" y="272769"/>
                          <a:pt x="604159" y="267983"/>
                        </a:cubicBezTo>
                        <a:cubicBezTo>
                          <a:pt x="589803" y="263198"/>
                          <a:pt x="565876" y="263198"/>
                          <a:pt x="537163" y="263198"/>
                        </a:cubicBezTo>
                        <a:cubicBezTo>
                          <a:pt x="513236" y="263198"/>
                          <a:pt x="494094" y="263198"/>
                          <a:pt x="484524" y="263198"/>
                        </a:cubicBezTo>
                        <a:cubicBezTo>
                          <a:pt x="479738" y="263198"/>
                          <a:pt x="479738" y="263198"/>
                          <a:pt x="479738" y="258413"/>
                        </a:cubicBezTo>
                        <a:cubicBezTo>
                          <a:pt x="479738" y="253627"/>
                          <a:pt x="479738" y="253627"/>
                          <a:pt x="484524" y="253627"/>
                        </a:cubicBezTo>
                        <a:cubicBezTo>
                          <a:pt x="513236" y="244056"/>
                          <a:pt x="570661" y="239271"/>
                          <a:pt x="608945" y="239271"/>
                        </a:cubicBezTo>
                        <a:cubicBezTo>
                          <a:pt x="613730" y="239271"/>
                          <a:pt x="618515" y="239271"/>
                          <a:pt x="623301" y="239271"/>
                        </a:cubicBezTo>
                        <a:cubicBezTo>
                          <a:pt x="628086" y="239271"/>
                          <a:pt x="632872" y="239271"/>
                          <a:pt x="637657" y="239271"/>
                        </a:cubicBezTo>
                        <a:cubicBezTo>
                          <a:pt x="652013" y="239271"/>
                          <a:pt x="666369" y="239271"/>
                          <a:pt x="680726" y="229700"/>
                        </a:cubicBezTo>
                        <a:cubicBezTo>
                          <a:pt x="685511" y="224915"/>
                          <a:pt x="690297" y="220129"/>
                          <a:pt x="690297" y="215344"/>
                        </a:cubicBezTo>
                        <a:cubicBezTo>
                          <a:pt x="690297" y="210558"/>
                          <a:pt x="690297" y="205773"/>
                          <a:pt x="690297" y="205773"/>
                        </a:cubicBezTo>
                        <a:cubicBezTo>
                          <a:pt x="675941" y="186631"/>
                          <a:pt x="652013" y="181846"/>
                          <a:pt x="632872" y="177060"/>
                        </a:cubicBezTo>
                        <a:cubicBezTo>
                          <a:pt x="604159" y="172275"/>
                          <a:pt x="575446" y="172275"/>
                          <a:pt x="546734" y="172275"/>
                        </a:cubicBezTo>
                        <a:cubicBezTo>
                          <a:pt x="513236" y="172275"/>
                          <a:pt x="484524" y="177060"/>
                          <a:pt x="460597" y="186631"/>
                        </a:cubicBezTo>
                        <a:cubicBezTo>
                          <a:pt x="460597" y="186631"/>
                          <a:pt x="455811" y="186631"/>
                          <a:pt x="455811" y="186631"/>
                        </a:cubicBezTo>
                        <a:cubicBezTo>
                          <a:pt x="455811" y="186631"/>
                          <a:pt x="455811" y="181846"/>
                          <a:pt x="455811" y="181846"/>
                        </a:cubicBezTo>
                        <a:cubicBezTo>
                          <a:pt x="474953" y="157919"/>
                          <a:pt x="494094" y="148348"/>
                          <a:pt x="518022" y="138777"/>
                        </a:cubicBezTo>
                        <a:cubicBezTo>
                          <a:pt x="541949" y="129206"/>
                          <a:pt x="561090" y="129206"/>
                          <a:pt x="585018" y="129206"/>
                        </a:cubicBezTo>
                        <a:cubicBezTo>
                          <a:pt x="604159" y="129206"/>
                          <a:pt x="623301" y="129206"/>
                          <a:pt x="637657" y="124421"/>
                        </a:cubicBezTo>
                        <a:cubicBezTo>
                          <a:pt x="652013" y="119635"/>
                          <a:pt x="675941" y="110065"/>
                          <a:pt x="675941" y="90923"/>
                        </a:cubicBezTo>
                        <a:cubicBezTo>
                          <a:pt x="675941" y="66996"/>
                          <a:pt x="656799" y="57425"/>
                          <a:pt x="637657" y="52640"/>
                        </a:cubicBezTo>
                        <a:cubicBezTo>
                          <a:pt x="618515" y="47854"/>
                          <a:pt x="599374" y="47854"/>
                          <a:pt x="575446" y="47854"/>
                        </a:cubicBezTo>
                        <a:cubicBezTo>
                          <a:pt x="518022" y="47854"/>
                          <a:pt x="465382" y="66996"/>
                          <a:pt x="422313" y="100494"/>
                        </a:cubicBezTo>
                        <a:cubicBezTo>
                          <a:pt x="393601" y="124421"/>
                          <a:pt x="379244" y="153133"/>
                          <a:pt x="360103" y="181846"/>
                        </a:cubicBezTo>
                        <a:lnTo>
                          <a:pt x="350532" y="196202"/>
                        </a:lnTo>
                        <a:cubicBezTo>
                          <a:pt x="340961" y="210558"/>
                          <a:pt x="331390" y="224915"/>
                          <a:pt x="321820" y="239271"/>
                        </a:cubicBezTo>
                        <a:cubicBezTo>
                          <a:pt x="321820" y="239271"/>
                          <a:pt x="317034" y="239271"/>
                          <a:pt x="317034" y="239271"/>
                        </a:cubicBezTo>
                        <a:lnTo>
                          <a:pt x="317034" y="239271"/>
                        </a:lnTo>
                        <a:cubicBezTo>
                          <a:pt x="297892" y="239271"/>
                          <a:pt x="278751" y="239271"/>
                          <a:pt x="264394" y="234485"/>
                        </a:cubicBezTo>
                        <a:cubicBezTo>
                          <a:pt x="245253" y="234485"/>
                          <a:pt x="230897" y="229700"/>
                          <a:pt x="216540" y="224915"/>
                        </a:cubicBezTo>
                        <a:cubicBezTo>
                          <a:pt x="216540" y="224915"/>
                          <a:pt x="211755" y="224915"/>
                          <a:pt x="211755" y="220129"/>
                        </a:cubicBezTo>
                        <a:cubicBezTo>
                          <a:pt x="211755" y="220129"/>
                          <a:pt x="211755" y="215344"/>
                          <a:pt x="211755" y="215344"/>
                        </a:cubicBezTo>
                        <a:cubicBezTo>
                          <a:pt x="216540" y="200988"/>
                          <a:pt x="221326" y="186631"/>
                          <a:pt x="230897" y="172275"/>
                        </a:cubicBezTo>
                        <a:cubicBezTo>
                          <a:pt x="235682" y="157919"/>
                          <a:pt x="245253" y="148348"/>
                          <a:pt x="250038" y="133992"/>
                        </a:cubicBezTo>
                        <a:cubicBezTo>
                          <a:pt x="254824" y="129206"/>
                          <a:pt x="254824" y="124421"/>
                          <a:pt x="259609" y="119635"/>
                        </a:cubicBezTo>
                        <a:lnTo>
                          <a:pt x="259609" y="119635"/>
                        </a:lnTo>
                        <a:cubicBezTo>
                          <a:pt x="250038" y="100494"/>
                          <a:pt x="235682" y="81352"/>
                          <a:pt x="221326" y="62210"/>
                        </a:cubicBezTo>
                        <a:cubicBezTo>
                          <a:pt x="192613" y="33498"/>
                          <a:pt x="163901" y="19142"/>
                          <a:pt x="130403" y="9571"/>
                        </a:cubicBezTo>
                        <a:cubicBezTo>
                          <a:pt x="120832" y="23927"/>
                          <a:pt x="111261" y="33498"/>
                          <a:pt x="106476" y="43069"/>
                        </a:cubicBezTo>
                        <a:cubicBezTo>
                          <a:pt x="87334" y="71781"/>
                          <a:pt x="72978" y="100494"/>
                          <a:pt x="53836" y="133992"/>
                        </a:cubicBezTo>
                        <a:lnTo>
                          <a:pt x="49050" y="143562"/>
                        </a:lnTo>
                        <a:cubicBezTo>
                          <a:pt x="34694" y="172275"/>
                          <a:pt x="15553" y="205773"/>
                          <a:pt x="15553" y="239271"/>
                        </a:cubicBezTo>
                        <a:cubicBezTo>
                          <a:pt x="15553" y="263198"/>
                          <a:pt x="20338" y="287125"/>
                          <a:pt x="44265" y="311052"/>
                        </a:cubicBezTo>
                        <a:cubicBezTo>
                          <a:pt x="82549" y="358906"/>
                          <a:pt x="144759" y="373262"/>
                          <a:pt x="211755" y="382833"/>
                        </a:cubicBezTo>
                        <a:cubicBezTo>
                          <a:pt x="226111" y="387619"/>
                          <a:pt x="259609" y="392404"/>
                          <a:pt x="293107" y="387619"/>
                        </a:cubicBezTo>
                        <a:lnTo>
                          <a:pt x="293107" y="387619"/>
                        </a:lnTo>
                        <a:close/>
                      </a:path>
                    </a:pathLst>
                  </a:custGeom>
                  <a:solidFill>
                    <a:srgbClr val="D97D30"/>
                  </a:solidFill>
                  <a:ln w="47824" cap="flat">
                    <a:noFill/>
                    <a:prstDash val="solid"/>
                    <a:miter/>
                  </a:ln>
                </p:spPr>
                <p:txBody>
                  <a:bodyPr rtlCol="0" anchor="ctr"/>
                  <a:lstStyle/>
                  <a:p>
                    <a:endParaRPr lang="en-US"/>
                  </a:p>
                </p:txBody>
              </p:sp>
            </p:grpSp>
            <p:sp>
              <p:nvSpPr>
                <p:cNvPr id="44" name="Freeform: Shape 43">
                  <a:extLst>
                    <a:ext uri="{FF2B5EF4-FFF2-40B4-BE49-F238E27FC236}">
                      <a16:creationId xmlns:a16="http://schemas.microsoft.com/office/drawing/2014/main" xmlns="" id="{BCB81752-7E43-4752-83B1-B4768778E6F7}"/>
                    </a:ext>
                  </a:extLst>
                </p:cNvPr>
                <p:cNvSpPr/>
                <p:nvPr/>
              </p:nvSpPr>
              <p:spPr>
                <a:xfrm>
                  <a:off x="8134276" y="7808060"/>
                  <a:ext cx="657479" cy="430177"/>
                </a:xfrm>
                <a:custGeom>
                  <a:avLst/>
                  <a:gdLst>
                    <a:gd name="connsiteX0" fmla="*/ 655602 w 657479"/>
                    <a:gd name="connsiteY0" fmla="*/ 205773 h 430177"/>
                    <a:gd name="connsiteX1" fmla="*/ 598177 w 657479"/>
                    <a:gd name="connsiteY1" fmla="*/ 177060 h 430177"/>
                    <a:gd name="connsiteX2" fmla="*/ 507254 w 657479"/>
                    <a:gd name="connsiteY2" fmla="*/ 172275 h 430177"/>
                    <a:gd name="connsiteX3" fmla="*/ 421117 w 657479"/>
                    <a:gd name="connsiteY3" fmla="*/ 186631 h 430177"/>
                    <a:gd name="connsiteX4" fmla="*/ 478542 w 657479"/>
                    <a:gd name="connsiteY4" fmla="*/ 143562 h 430177"/>
                    <a:gd name="connsiteX5" fmla="*/ 598177 w 657479"/>
                    <a:gd name="connsiteY5" fmla="*/ 129206 h 430177"/>
                    <a:gd name="connsiteX6" fmla="*/ 641246 w 657479"/>
                    <a:gd name="connsiteY6" fmla="*/ 90923 h 430177"/>
                    <a:gd name="connsiteX7" fmla="*/ 636460 w 657479"/>
                    <a:gd name="connsiteY7" fmla="*/ 66996 h 430177"/>
                    <a:gd name="connsiteX8" fmla="*/ 631675 w 657479"/>
                    <a:gd name="connsiteY8" fmla="*/ 71781 h 430177"/>
                    <a:gd name="connsiteX9" fmla="*/ 559894 w 657479"/>
                    <a:gd name="connsiteY9" fmla="*/ 95708 h 430177"/>
                    <a:gd name="connsiteX10" fmla="*/ 449829 w 657479"/>
                    <a:gd name="connsiteY10" fmla="*/ 110065 h 430177"/>
                    <a:gd name="connsiteX11" fmla="*/ 411546 w 657479"/>
                    <a:gd name="connsiteY11" fmla="*/ 148348 h 430177"/>
                    <a:gd name="connsiteX12" fmla="*/ 406761 w 657479"/>
                    <a:gd name="connsiteY12" fmla="*/ 200988 h 430177"/>
                    <a:gd name="connsiteX13" fmla="*/ 449829 w 657479"/>
                    <a:gd name="connsiteY13" fmla="*/ 210558 h 430177"/>
                    <a:gd name="connsiteX14" fmla="*/ 435473 w 657479"/>
                    <a:gd name="connsiteY14" fmla="*/ 239271 h 430177"/>
                    <a:gd name="connsiteX15" fmla="*/ 425902 w 657479"/>
                    <a:gd name="connsiteY15" fmla="*/ 267983 h 430177"/>
                    <a:gd name="connsiteX16" fmla="*/ 435473 w 657479"/>
                    <a:gd name="connsiteY16" fmla="*/ 287125 h 430177"/>
                    <a:gd name="connsiteX17" fmla="*/ 406761 w 657479"/>
                    <a:gd name="connsiteY17" fmla="*/ 334979 h 430177"/>
                    <a:gd name="connsiteX18" fmla="*/ 325408 w 657479"/>
                    <a:gd name="connsiteY18" fmla="*/ 368477 h 430177"/>
                    <a:gd name="connsiteX19" fmla="*/ 301481 w 657479"/>
                    <a:gd name="connsiteY19" fmla="*/ 267983 h 430177"/>
                    <a:gd name="connsiteX20" fmla="*/ 315838 w 657479"/>
                    <a:gd name="connsiteY20" fmla="*/ 181846 h 430177"/>
                    <a:gd name="connsiteX21" fmla="*/ 282340 w 657479"/>
                    <a:gd name="connsiteY21" fmla="*/ 229700 h 430177"/>
                    <a:gd name="connsiteX22" fmla="*/ 229700 w 657479"/>
                    <a:gd name="connsiteY22" fmla="*/ 224915 h 430177"/>
                    <a:gd name="connsiteX23" fmla="*/ 181846 w 657479"/>
                    <a:gd name="connsiteY23" fmla="*/ 215344 h 430177"/>
                    <a:gd name="connsiteX24" fmla="*/ 200987 w 657479"/>
                    <a:gd name="connsiteY24" fmla="*/ 172275 h 430177"/>
                    <a:gd name="connsiteX25" fmla="*/ 229700 w 657479"/>
                    <a:gd name="connsiteY25" fmla="*/ 119635 h 430177"/>
                    <a:gd name="connsiteX26" fmla="*/ 186631 w 657479"/>
                    <a:gd name="connsiteY26" fmla="*/ 57425 h 430177"/>
                    <a:gd name="connsiteX27" fmla="*/ 86137 w 657479"/>
                    <a:gd name="connsiteY27" fmla="*/ 0 h 430177"/>
                    <a:gd name="connsiteX28" fmla="*/ 71781 w 657479"/>
                    <a:gd name="connsiteY28" fmla="*/ 19142 h 430177"/>
                    <a:gd name="connsiteX29" fmla="*/ 100494 w 657479"/>
                    <a:gd name="connsiteY29" fmla="*/ 76567 h 430177"/>
                    <a:gd name="connsiteX30" fmla="*/ 76567 w 657479"/>
                    <a:gd name="connsiteY30" fmla="*/ 162704 h 430177"/>
                    <a:gd name="connsiteX31" fmla="*/ 62210 w 657479"/>
                    <a:gd name="connsiteY31" fmla="*/ 205773 h 430177"/>
                    <a:gd name="connsiteX32" fmla="*/ 81352 w 657479"/>
                    <a:gd name="connsiteY32" fmla="*/ 239271 h 430177"/>
                    <a:gd name="connsiteX33" fmla="*/ 172275 w 657479"/>
                    <a:gd name="connsiteY33" fmla="*/ 272769 h 430177"/>
                    <a:gd name="connsiteX34" fmla="*/ 224914 w 657479"/>
                    <a:gd name="connsiteY34" fmla="*/ 277554 h 430177"/>
                    <a:gd name="connsiteX35" fmla="*/ 258413 w 657479"/>
                    <a:gd name="connsiteY35" fmla="*/ 334979 h 430177"/>
                    <a:gd name="connsiteX36" fmla="*/ 172275 w 657479"/>
                    <a:gd name="connsiteY36" fmla="*/ 363692 h 430177"/>
                    <a:gd name="connsiteX37" fmla="*/ 14356 w 657479"/>
                    <a:gd name="connsiteY37" fmla="*/ 330194 h 430177"/>
                    <a:gd name="connsiteX38" fmla="*/ 0 w 657479"/>
                    <a:gd name="connsiteY38" fmla="*/ 315837 h 430177"/>
                    <a:gd name="connsiteX39" fmla="*/ 162704 w 657479"/>
                    <a:gd name="connsiteY39" fmla="*/ 382833 h 430177"/>
                    <a:gd name="connsiteX40" fmla="*/ 258413 w 657479"/>
                    <a:gd name="connsiteY40" fmla="*/ 387619 h 430177"/>
                    <a:gd name="connsiteX41" fmla="*/ 291910 w 657479"/>
                    <a:gd name="connsiteY41" fmla="*/ 421117 h 430177"/>
                    <a:gd name="connsiteX42" fmla="*/ 378048 w 657479"/>
                    <a:gd name="connsiteY42" fmla="*/ 421117 h 430177"/>
                    <a:gd name="connsiteX43" fmla="*/ 425902 w 657479"/>
                    <a:gd name="connsiteY43" fmla="*/ 392404 h 430177"/>
                    <a:gd name="connsiteX44" fmla="*/ 492898 w 657479"/>
                    <a:gd name="connsiteY44" fmla="*/ 401975 h 430177"/>
                    <a:gd name="connsiteX45" fmla="*/ 569465 w 657479"/>
                    <a:gd name="connsiteY45" fmla="*/ 425902 h 430177"/>
                    <a:gd name="connsiteX46" fmla="*/ 583821 w 657479"/>
                    <a:gd name="connsiteY46" fmla="*/ 387619 h 430177"/>
                    <a:gd name="connsiteX47" fmla="*/ 512040 w 657479"/>
                    <a:gd name="connsiteY47" fmla="*/ 330194 h 430177"/>
                    <a:gd name="connsiteX48" fmla="*/ 464185 w 657479"/>
                    <a:gd name="connsiteY48" fmla="*/ 320623 h 430177"/>
                    <a:gd name="connsiteX49" fmla="*/ 559894 w 657479"/>
                    <a:gd name="connsiteY49" fmla="*/ 330194 h 430177"/>
                    <a:gd name="connsiteX50" fmla="*/ 641246 w 657479"/>
                    <a:gd name="connsiteY50" fmla="*/ 315837 h 430177"/>
                    <a:gd name="connsiteX51" fmla="*/ 569465 w 657479"/>
                    <a:gd name="connsiteY51" fmla="*/ 258412 h 430177"/>
                    <a:gd name="connsiteX52" fmla="*/ 445044 w 657479"/>
                    <a:gd name="connsiteY52" fmla="*/ 253627 h 430177"/>
                    <a:gd name="connsiteX53" fmla="*/ 583821 w 657479"/>
                    <a:gd name="connsiteY53" fmla="*/ 239271 h 430177"/>
                    <a:gd name="connsiteX54" fmla="*/ 646031 w 657479"/>
                    <a:gd name="connsiteY54" fmla="*/ 229700 h 430177"/>
                    <a:gd name="connsiteX55" fmla="*/ 655602 w 657479"/>
                    <a:gd name="connsiteY55" fmla="*/ 205773 h 430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657479" h="430177">
                      <a:moveTo>
                        <a:pt x="655602" y="205773"/>
                      </a:moveTo>
                      <a:cubicBezTo>
                        <a:pt x="641246" y="186631"/>
                        <a:pt x="622104" y="177060"/>
                        <a:pt x="598177" y="177060"/>
                      </a:cubicBezTo>
                      <a:cubicBezTo>
                        <a:pt x="569465" y="172275"/>
                        <a:pt x="540752" y="172275"/>
                        <a:pt x="507254" y="172275"/>
                      </a:cubicBezTo>
                      <a:cubicBezTo>
                        <a:pt x="483327" y="172275"/>
                        <a:pt x="449829" y="177060"/>
                        <a:pt x="421117" y="186631"/>
                      </a:cubicBezTo>
                      <a:cubicBezTo>
                        <a:pt x="435473" y="167490"/>
                        <a:pt x="454615" y="153133"/>
                        <a:pt x="478542" y="143562"/>
                      </a:cubicBezTo>
                      <a:cubicBezTo>
                        <a:pt x="516825" y="129206"/>
                        <a:pt x="559894" y="138777"/>
                        <a:pt x="598177" y="129206"/>
                      </a:cubicBezTo>
                      <a:cubicBezTo>
                        <a:pt x="617319" y="124421"/>
                        <a:pt x="636460" y="114850"/>
                        <a:pt x="641246" y="90923"/>
                      </a:cubicBezTo>
                      <a:cubicBezTo>
                        <a:pt x="641246" y="81352"/>
                        <a:pt x="641246" y="76567"/>
                        <a:pt x="636460" y="66996"/>
                      </a:cubicBezTo>
                      <a:cubicBezTo>
                        <a:pt x="636460" y="66996"/>
                        <a:pt x="631675" y="71781"/>
                        <a:pt x="631675" y="71781"/>
                      </a:cubicBezTo>
                      <a:cubicBezTo>
                        <a:pt x="612533" y="90923"/>
                        <a:pt x="583821" y="95708"/>
                        <a:pt x="559894" y="95708"/>
                      </a:cubicBezTo>
                      <a:cubicBezTo>
                        <a:pt x="521611" y="95708"/>
                        <a:pt x="483327" y="90923"/>
                        <a:pt x="449829" y="110065"/>
                      </a:cubicBezTo>
                      <a:cubicBezTo>
                        <a:pt x="435473" y="119635"/>
                        <a:pt x="421117" y="133992"/>
                        <a:pt x="411546" y="148348"/>
                      </a:cubicBezTo>
                      <a:cubicBezTo>
                        <a:pt x="406761" y="157919"/>
                        <a:pt x="378048" y="196202"/>
                        <a:pt x="406761" y="200988"/>
                      </a:cubicBezTo>
                      <a:cubicBezTo>
                        <a:pt x="416331" y="200988"/>
                        <a:pt x="445044" y="196202"/>
                        <a:pt x="449829" y="210558"/>
                      </a:cubicBezTo>
                      <a:cubicBezTo>
                        <a:pt x="454615" y="224915"/>
                        <a:pt x="449829" y="234485"/>
                        <a:pt x="435473" y="239271"/>
                      </a:cubicBezTo>
                      <a:cubicBezTo>
                        <a:pt x="421117" y="244056"/>
                        <a:pt x="411546" y="253627"/>
                        <a:pt x="425902" y="267983"/>
                      </a:cubicBezTo>
                      <a:cubicBezTo>
                        <a:pt x="430688" y="272769"/>
                        <a:pt x="435473" y="282339"/>
                        <a:pt x="435473" y="287125"/>
                      </a:cubicBezTo>
                      <a:cubicBezTo>
                        <a:pt x="440258" y="306267"/>
                        <a:pt x="392404" y="320623"/>
                        <a:pt x="406761" y="334979"/>
                      </a:cubicBezTo>
                      <a:cubicBezTo>
                        <a:pt x="435473" y="354121"/>
                        <a:pt x="349335" y="392404"/>
                        <a:pt x="325408" y="368477"/>
                      </a:cubicBezTo>
                      <a:cubicBezTo>
                        <a:pt x="301481" y="344550"/>
                        <a:pt x="301481" y="301481"/>
                        <a:pt x="301481" y="267983"/>
                      </a:cubicBezTo>
                      <a:cubicBezTo>
                        <a:pt x="301481" y="239271"/>
                        <a:pt x="306267" y="210558"/>
                        <a:pt x="315838" y="181846"/>
                      </a:cubicBezTo>
                      <a:cubicBezTo>
                        <a:pt x="306267" y="196202"/>
                        <a:pt x="296696" y="215344"/>
                        <a:pt x="282340" y="229700"/>
                      </a:cubicBezTo>
                      <a:cubicBezTo>
                        <a:pt x="263198" y="229700"/>
                        <a:pt x="248842" y="229700"/>
                        <a:pt x="229700" y="224915"/>
                      </a:cubicBezTo>
                      <a:cubicBezTo>
                        <a:pt x="215344" y="224915"/>
                        <a:pt x="196202" y="220129"/>
                        <a:pt x="181846" y="215344"/>
                      </a:cubicBezTo>
                      <a:cubicBezTo>
                        <a:pt x="186631" y="200988"/>
                        <a:pt x="191417" y="186631"/>
                        <a:pt x="200987" y="172275"/>
                      </a:cubicBezTo>
                      <a:cubicBezTo>
                        <a:pt x="210558" y="153133"/>
                        <a:pt x="220129" y="133992"/>
                        <a:pt x="229700" y="119635"/>
                      </a:cubicBezTo>
                      <a:cubicBezTo>
                        <a:pt x="215344" y="95708"/>
                        <a:pt x="205773" y="76567"/>
                        <a:pt x="186631" y="57425"/>
                      </a:cubicBezTo>
                      <a:cubicBezTo>
                        <a:pt x="157919" y="28712"/>
                        <a:pt x="124421" y="9571"/>
                        <a:pt x="86137" y="0"/>
                      </a:cubicBezTo>
                      <a:cubicBezTo>
                        <a:pt x="81352" y="4785"/>
                        <a:pt x="76567" y="14356"/>
                        <a:pt x="71781" y="19142"/>
                      </a:cubicBezTo>
                      <a:cubicBezTo>
                        <a:pt x="90923" y="33498"/>
                        <a:pt x="105279" y="47854"/>
                        <a:pt x="100494" y="76567"/>
                      </a:cubicBezTo>
                      <a:cubicBezTo>
                        <a:pt x="95708" y="105279"/>
                        <a:pt x="86137" y="133992"/>
                        <a:pt x="76567" y="162704"/>
                      </a:cubicBezTo>
                      <a:cubicBezTo>
                        <a:pt x="71781" y="177060"/>
                        <a:pt x="66996" y="191417"/>
                        <a:pt x="62210" y="205773"/>
                      </a:cubicBezTo>
                      <a:cubicBezTo>
                        <a:pt x="52640" y="224915"/>
                        <a:pt x="66996" y="234485"/>
                        <a:pt x="81352" y="239271"/>
                      </a:cubicBezTo>
                      <a:cubicBezTo>
                        <a:pt x="110064" y="253627"/>
                        <a:pt x="138777" y="267983"/>
                        <a:pt x="172275" y="272769"/>
                      </a:cubicBezTo>
                      <a:cubicBezTo>
                        <a:pt x="191417" y="272769"/>
                        <a:pt x="210558" y="272769"/>
                        <a:pt x="224914" y="277554"/>
                      </a:cubicBezTo>
                      <a:cubicBezTo>
                        <a:pt x="244056" y="282339"/>
                        <a:pt x="277554" y="311052"/>
                        <a:pt x="258413" y="334979"/>
                      </a:cubicBezTo>
                      <a:cubicBezTo>
                        <a:pt x="239271" y="358906"/>
                        <a:pt x="200987" y="358906"/>
                        <a:pt x="172275" y="363692"/>
                      </a:cubicBezTo>
                      <a:cubicBezTo>
                        <a:pt x="119635" y="368477"/>
                        <a:pt x="62210" y="363692"/>
                        <a:pt x="14356" y="330194"/>
                      </a:cubicBezTo>
                      <a:cubicBezTo>
                        <a:pt x="9571" y="325408"/>
                        <a:pt x="4785" y="320623"/>
                        <a:pt x="0" y="315837"/>
                      </a:cubicBezTo>
                      <a:cubicBezTo>
                        <a:pt x="43069" y="358906"/>
                        <a:pt x="105279" y="373262"/>
                        <a:pt x="162704" y="382833"/>
                      </a:cubicBezTo>
                      <a:cubicBezTo>
                        <a:pt x="191417" y="387619"/>
                        <a:pt x="224914" y="387619"/>
                        <a:pt x="258413" y="387619"/>
                      </a:cubicBezTo>
                      <a:cubicBezTo>
                        <a:pt x="267983" y="401975"/>
                        <a:pt x="277554" y="416331"/>
                        <a:pt x="291910" y="421117"/>
                      </a:cubicBezTo>
                      <a:cubicBezTo>
                        <a:pt x="320623" y="435473"/>
                        <a:pt x="349335" y="430687"/>
                        <a:pt x="378048" y="421117"/>
                      </a:cubicBezTo>
                      <a:cubicBezTo>
                        <a:pt x="397189" y="411546"/>
                        <a:pt x="411546" y="401975"/>
                        <a:pt x="425902" y="392404"/>
                      </a:cubicBezTo>
                      <a:cubicBezTo>
                        <a:pt x="445044" y="373262"/>
                        <a:pt x="473756" y="392404"/>
                        <a:pt x="492898" y="401975"/>
                      </a:cubicBezTo>
                      <a:cubicBezTo>
                        <a:pt x="516825" y="416331"/>
                        <a:pt x="540752" y="425902"/>
                        <a:pt x="569465" y="425902"/>
                      </a:cubicBezTo>
                      <a:cubicBezTo>
                        <a:pt x="588606" y="421117"/>
                        <a:pt x="593392" y="406760"/>
                        <a:pt x="583821" y="387619"/>
                      </a:cubicBezTo>
                      <a:cubicBezTo>
                        <a:pt x="569465" y="363692"/>
                        <a:pt x="540752" y="339764"/>
                        <a:pt x="512040" y="330194"/>
                      </a:cubicBezTo>
                      <a:cubicBezTo>
                        <a:pt x="492898" y="325408"/>
                        <a:pt x="473756" y="320623"/>
                        <a:pt x="464185" y="320623"/>
                      </a:cubicBezTo>
                      <a:cubicBezTo>
                        <a:pt x="483327" y="320623"/>
                        <a:pt x="502469" y="320623"/>
                        <a:pt x="559894" y="330194"/>
                      </a:cubicBezTo>
                      <a:cubicBezTo>
                        <a:pt x="579035" y="334979"/>
                        <a:pt x="641246" y="354121"/>
                        <a:pt x="641246" y="315837"/>
                      </a:cubicBezTo>
                      <a:cubicBezTo>
                        <a:pt x="641246" y="282339"/>
                        <a:pt x="598177" y="267983"/>
                        <a:pt x="569465" y="258412"/>
                      </a:cubicBezTo>
                      <a:cubicBezTo>
                        <a:pt x="540752" y="248842"/>
                        <a:pt x="473756" y="253627"/>
                        <a:pt x="445044" y="253627"/>
                      </a:cubicBezTo>
                      <a:cubicBezTo>
                        <a:pt x="478542" y="239271"/>
                        <a:pt x="550323" y="239271"/>
                        <a:pt x="583821" y="239271"/>
                      </a:cubicBezTo>
                      <a:cubicBezTo>
                        <a:pt x="607748" y="239271"/>
                        <a:pt x="626890" y="239271"/>
                        <a:pt x="646031" y="229700"/>
                      </a:cubicBezTo>
                      <a:cubicBezTo>
                        <a:pt x="655602" y="229700"/>
                        <a:pt x="660387" y="215344"/>
                        <a:pt x="655602" y="205773"/>
                      </a:cubicBezTo>
                      <a:close/>
                    </a:path>
                  </a:pathLst>
                </a:custGeom>
                <a:solidFill>
                  <a:srgbClr val="FBC98F">
                    <a:alpha val="50000"/>
                  </a:srgbClr>
                </a:solidFill>
                <a:ln w="47824"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xmlns="" id="{8136FD33-B4FE-4B31-8023-20B59A263218}"/>
                    </a:ext>
                  </a:extLst>
                </p:cNvPr>
                <p:cNvSpPr/>
                <p:nvPr/>
              </p:nvSpPr>
              <p:spPr>
                <a:xfrm>
                  <a:off x="8412798" y="7975549"/>
                  <a:ext cx="49014" cy="114849"/>
                </a:xfrm>
                <a:custGeom>
                  <a:avLst/>
                  <a:gdLst>
                    <a:gd name="connsiteX0" fmla="*/ 46887 w 49014"/>
                    <a:gd name="connsiteY0" fmla="*/ 0 h 114849"/>
                    <a:gd name="connsiteX1" fmla="*/ 3819 w 49014"/>
                    <a:gd name="connsiteY1" fmla="*/ 114850 h 114849"/>
                    <a:gd name="connsiteX2" fmla="*/ 8604 w 49014"/>
                    <a:gd name="connsiteY2" fmla="*/ 114850 h 114849"/>
                    <a:gd name="connsiteX3" fmla="*/ 46887 w 49014"/>
                    <a:gd name="connsiteY3" fmla="*/ 0 h 114849"/>
                    <a:gd name="connsiteX4" fmla="*/ 46887 w 49014"/>
                    <a:gd name="connsiteY4" fmla="*/ 0 h 114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014" h="114849">
                      <a:moveTo>
                        <a:pt x="46887" y="0"/>
                      </a:moveTo>
                      <a:cubicBezTo>
                        <a:pt x="18175" y="28712"/>
                        <a:pt x="-10538" y="76567"/>
                        <a:pt x="3819" y="114850"/>
                      </a:cubicBezTo>
                      <a:cubicBezTo>
                        <a:pt x="3819" y="114850"/>
                        <a:pt x="8604" y="114850"/>
                        <a:pt x="8604" y="114850"/>
                      </a:cubicBezTo>
                      <a:cubicBezTo>
                        <a:pt x="8604" y="71781"/>
                        <a:pt x="27746" y="38283"/>
                        <a:pt x="46887" y="0"/>
                      </a:cubicBezTo>
                      <a:cubicBezTo>
                        <a:pt x="51673" y="0"/>
                        <a:pt x="46887" y="0"/>
                        <a:pt x="46887" y="0"/>
                      </a:cubicBezTo>
                      <a:close/>
                    </a:path>
                  </a:pathLst>
                </a:custGeom>
                <a:solidFill>
                  <a:srgbClr val="D97D30"/>
                </a:solidFill>
                <a:ln w="47824"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xmlns="" id="{CF445308-AAE3-4864-A413-4B7160CD8664}"/>
                    </a:ext>
                  </a:extLst>
                </p:cNvPr>
                <p:cNvSpPr/>
                <p:nvPr/>
              </p:nvSpPr>
              <p:spPr>
                <a:xfrm>
                  <a:off x="8247000" y="8004262"/>
                  <a:ext cx="140903" cy="40410"/>
                </a:xfrm>
                <a:custGeom>
                  <a:avLst/>
                  <a:gdLst>
                    <a:gd name="connsiteX0" fmla="*/ 140904 w 140903"/>
                    <a:gd name="connsiteY0" fmla="*/ 38283 h 40410"/>
                    <a:gd name="connsiteX1" fmla="*/ 2127 w 140903"/>
                    <a:gd name="connsiteY1" fmla="*/ 0 h 40410"/>
                    <a:gd name="connsiteX2" fmla="*/ 2127 w 140903"/>
                    <a:gd name="connsiteY2" fmla="*/ 0 h 40410"/>
                    <a:gd name="connsiteX3" fmla="*/ 140904 w 140903"/>
                    <a:gd name="connsiteY3" fmla="*/ 38283 h 40410"/>
                    <a:gd name="connsiteX4" fmla="*/ 140904 w 140903"/>
                    <a:gd name="connsiteY4" fmla="*/ 38283 h 404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903" h="40410">
                      <a:moveTo>
                        <a:pt x="140904" y="38283"/>
                      </a:moveTo>
                      <a:cubicBezTo>
                        <a:pt x="97835" y="23927"/>
                        <a:pt x="40410" y="33498"/>
                        <a:pt x="2127" y="0"/>
                      </a:cubicBezTo>
                      <a:cubicBezTo>
                        <a:pt x="2127" y="0"/>
                        <a:pt x="-2659" y="0"/>
                        <a:pt x="2127" y="0"/>
                      </a:cubicBezTo>
                      <a:cubicBezTo>
                        <a:pt x="30839" y="43069"/>
                        <a:pt x="93050" y="43069"/>
                        <a:pt x="140904" y="38283"/>
                      </a:cubicBezTo>
                      <a:cubicBezTo>
                        <a:pt x="140904" y="43069"/>
                        <a:pt x="140904" y="38283"/>
                        <a:pt x="140904" y="38283"/>
                      </a:cubicBezTo>
                      <a:close/>
                    </a:path>
                  </a:pathLst>
                </a:custGeom>
                <a:solidFill>
                  <a:srgbClr val="D97D30"/>
                </a:solidFill>
                <a:ln w="47824"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xmlns="" id="{8EDBF1D3-83E8-4EB9-B3CD-4953BF6FC79C}"/>
                    </a:ext>
                  </a:extLst>
                </p:cNvPr>
                <p:cNvSpPr/>
                <p:nvPr/>
              </p:nvSpPr>
              <p:spPr>
                <a:xfrm>
                  <a:off x="8253912" y="7827201"/>
                  <a:ext cx="105279" cy="202559"/>
                </a:xfrm>
                <a:custGeom>
                  <a:avLst/>
                  <a:gdLst>
                    <a:gd name="connsiteX0" fmla="*/ 28712 w 105279"/>
                    <a:gd name="connsiteY0" fmla="*/ 71781 h 202559"/>
                    <a:gd name="connsiteX1" fmla="*/ 19142 w 105279"/>
                    <a:gd name="connsiteY1" fmla="*/ 114850 h 202559"/>
                    <a:gd name="connsiteX2" fmla="*/ 0 w 105279"/>
                    <a:gd name="connsiteY2" fmla="*/ 167490 h 202559"/>
                    <a:gd name="connsiteX3" fmla="*/ 71781 w 105279"/>
                    <a:gd name="connsiteY3" fmla="*/ 200988 h 202559"/>
                    <a:gd name="connsiteX4" fmla="*/ 57425 w 105279"/>
                    <a:gd name="connsiteY4" fmla="*/ 196202 h 202559"/>
                    <a:gd name="connsiteX5" fmla="*/ 76567 w 105279"/>
                    <a:gd name="connsiteY5" fmla="*/ 153133 h 202559"/>
                    <a:gd name="connsiteX6" fmla="*/ 105279 w 105279"/>
                    <a:gd name="connsiteY6" fmla="*/ 100494 h 202559"/>
                    <a:gd name="connsiteX7" fmla="*/ 62210 w 105279"/>
                    <a:gd name="connsiteY7" fmla="*/ 38283 h 202559"/>
                    <a:gd name="connsiteX8" fmla="*/ 9571 w 105279"/>
                    <a:gd name="connsiteY8" fmla="*/ 0 h 202559"/>
                    <a:gd name="connsiteX9" fmla="*/ 28712 w 105279"/>
                    <a:gd name="connsiteY9" fmla="*/ 71781 h 202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279" h="202559">
                      <a:moveTo>
                        <a:pt x="28712" y="71781"/>
                      </a:moveTo>
                      <a:cubicBezTo>
                        <a:pt x="28712" y="86138"/>
                        <a:pt x="28712" y="100494"/>
                        <a:pt x="19142" y="114850"/>
                      </a:cubicBezTo>
                      <a:cubicBezTo>
                        <a:pt x="14356" y="129206"/>
                        <a:pt x="0" y="153133"/>
                        <a:pt x="0" y="167490"/>
                      </a:cubicBezTo>
                      <a:cubicBezTo>
                        <a:pt x="0" y="200988"/>
                        <a:pt x="38283" y="205773"/>
                        <a:pt x="71781" y="200988"/>
                      </a:cubicBezTo>
                      <a:cubicBezTo>
                        <a:pt x="66996" y="200988"/>
                        <a:pt x="62210" y="200988"/>
                        <a:pt x="57425" y="196202"/>
                      </a:cubicBezTo>
                      <a:cubicBezTo>
                        <a:pt x="62210" y="181846"/>
                        <a:pt x="66996" y="167490"/>
                        <a:pt x="76567" y="153133"/>
                      </a:cubicBezTo>
                      <a:cubicBezTo>
                        <a:pt x="86137" y="133992"/>
                        <a:pt x="95708" y="114850"/>
                        <a:pt x="105279" y="100494"/>
                      </a:cubicBezTo>
                      <a:cubicBezTo>
                        <a:pt x="90923" y="76567"/>
                        <a:pt x="81352" y="57425"/>
                        <a:pt x="62210" y="38283"/>
                      </a:cubicBezTo>
                      <a:cubicBezTo>
                        <a:pt x="43069" y="23927"/>
                        <a:pt x="28712" y="9571"/>
                        <a:pt x="9571" y="0"/>
                      </a:cubicBezTo>
                      <a:cubicBezTo>
                        <a:pt x="23927" y="23927"/>
                        <a:pt x="28712" y="52640"/>
                        <a:pt x="28712" y="71781"/>
                      </a:cubicBezTo>
                      <a:close/>
                    </a:path>
                  </a:pathLst>
                </a:custGeom>
                <a:solidFill>
                  <a:srgbClr val="FBC98F">
                    <a:alpha val="50000"/>
                  </a:srgbClr>
                </a:solidFill>
                <a:ln w="47824"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xmlns="" id="{C6D724D5-DA1F-41E1-94A0-C618CEA012B2}"/>
                    </a:ext>
                  </a:extLst>
                </p:cNvPr>
                <p:cNvSpPr/>
                <p:nvPr/>
              </p:nvSpPr>
              <p:spPr>
                <a:xfrm>
                  <a:off x="8354406" y="8178792"/>
                  <a:ext cx="368477" cy="69015"/>
                </a:xfrm>
                <a:custGeom>
                  <a:avLst/>
                  <a:gdLst>
                    <a:gd name="connsiteX0" fmla="*/ 320623 w 368477"/>
                    <a:gd name="connsiteY0" fmla="*/ 45599 h 69015"/>
                    <a:gd name="connsiteX1" fmla="*/ 248842 w 368477"/>
                    <a:gd name="connsiteY1" fmla="*/ 2530 h 69015"/>
                    <a:gd name="connsiteX2" fmla="*/ 153133 w 368477"/>
                    <a:gd name="connsiteY2" fmla="*/ 36028 h 69015"/>
                    <a:gd name="connsiteX3" fmla="*/ 81352 w 368477"/>
                    <a:gd name="connsiteY3" fmla="*/ 31242 h 69015"/>
                    <a:gd name="connsiteX4" fmla="*/ 66996 w 368477"/>
                    <a:gd name="connsiteY4" fmla="*/ 7315 h 69015"/>
                    <a:gd name="connsiteX5" fmla="*/ 19142 w 368477"/>
                    <a:gd name="connsiteY5" fmla="*/ 16886 h 69015"/>
                    <a:gd name="connsiteX6" fmla="*/ 0 w 368477"/>
                    <a:gd name="connsiteY6" fmla="*/ 26457 h 69015"/>
                    <a:gd name="connsiteX7" fmla="*/ 38283 w 368477"/>
                    <a:gd name="connsiteY7" fmla="*/ 26457 h 69015"/>
                    <a:gd name="connsiteX8" fmla="*/ 71781 w 368477"/>
                    <a:gd name="connsiteY8" fmla="*/ 59955 h 69015"/>
                    <a:gd name="connsiteX9" fmla="*/ 157919 w 368477"/>
                    <a:gd name="connsiteY9" fmla="*/ 59955 h 69015"/>
                    <a:gd name="connsiteX10" fmla="*/ 205773 w 368477"/>
                    <a:gd name="connsiteY10" fmla="*/ 31242 h 69015"/>
                    <a:gd name="connsiteX11" fmla="*/ 272769 w 368477"/>
                    <a:gd name="connsiteY11" fmla="*/ 40813 h 69015"/>
                    <a:gd name="connsiteX12" fmla="*/ 349336 w 368477"/>
                    <a:gd name="connsiteY12" fmla="*/ 64740 h 69015"/>
                    <a:gd name="connsiteX13" fmla="*/ 368477 w 368477"/>
                    <a:gd name="connsiteY13" fmla="*/ 55169 h 69015"/>
                    <a:gd name="connsiteX14" fmla="*/ 320623 w 368477"/>
                    <a:gd name="connsiteY14" fmla="*/ 45599 h 6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8477" h="69015">
                      <a:moveTo>
                        <a:pt x="320623" y="45599"/>
                      </a:moveTo>
                      <a:cubicBezTo>
                        <a:pt x="296696" y="36028"/>
                        <a:pt x="277554" y="7315"/>
                        <a:pt x="248842" y="2530"/>
                      </a:cubicBezTo>
                      <a:cubicBezTo>
                        <a:pt x="210558" y="-7041"/>
                        <a:pt x="186631" y="21671"/>
                        <a:pt x="153133" y="36028"/>
                      </a:cubicBezTo>
                      <a:cubicBezTo>
                        <a:pt x="129206" y="45599"/>
                        <a:pt x="105279" y="45599"/>
                        <a:pt x="81352" y="31242"/>
                      </a:cubicBezTo>
                      <a:cubicBezTo>
                        <a:pt x="71781" y="26457"/>
                        <a:pt x="71781" y="16886"/>
                        <a:pt x="66996" y="7315"/>
                      </a:cubicBezTo>
                      <a:cubicBezTo>
                        <a:pt x="52640" y="-11826"/>
                        <a:pt x="28712" y="12101"/>
                        <a:pt x="19142" y="16886"/>
                      </a:cubicBezTo>
                      <a:cubicBezTo>
                        <a:pt x="14356" y="21671"/>
                        <a:pt x="9571" y="21671"/>
                        <a:pt x="0" y="26457"/>
                      </a:cubicBezTo>
                      <a:cubicBezTo>
                        <a:pt x="14356" y="26457"/>
                        <a:pt x="23927" y="26457"/>
                        <a:pt x="38283" y="26457"/>
                      </a:cubicBezTo>
                      <a:cubicBezTo>
                        <a:pt x="47854" y="40813"/>
                        <a:pt x="57425" y="55169"/>
                        <a:pt x="71781" y="59955"/>
                      </a:cubicBezTo>
                      <a:cubicBezTo>
                        <a:pt x="100494" y="74311"/>
                        <a:pt x="129206" y="69526"/>
                        <a:pt x="157919" y="59955"/>
                      </a:cubicBezTo>
                      <a:cubicBezTo>
                        <a:pt x="177060" y="50384"/>
                        <a:pt x="191417" y="40813"/>
                        <a:pt x="205773" y="31242"/>
                      </a:cubicBezTo>
                      <a:cubicBezTo>
                        <a:pt x="224914" y="12101"/>
                        <a:pt x="253627" y="31242"/>
                        <a:pt x="272769" y="40813"/>
                      </a:cubicBezTo>
                      <a:cubicBezTo>
                        <a:pt x="296696" y="55169"/>
                        <a:pt x="320623" y="64740"/>
                        <a:pt x="349336" y="64740"/>
                      </a:cubicBezTo>
                      <a:cubicBezTo>
                        <a:pt x="358906" y="64740"/>
                        <a:pt x="363692" y="59955"/>
                        <a:pt x="368477" y="55169"/>
                      </a:cubicBezTo>
                      <a:cubicBezTo>
                        <a:pt x="349336" y="55169"/>
                        <a:pt x="330194" y="50384"/>
                        <a:pt x="320623" y="45599"/>
                      </a:cubicBezTo>
                      <a:close/>
                    </a:path>
                  </a:pathLst>
                </a:custGeom>
                <a:solidFill>
                  <a:srgbClr val="FBC98F">
                    <a:alpha val="50000"/>
                  </a:srgbClr>
                </a:solidFill>
                <a:ln w="47824"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xmlns="" id="{462E8190-AADA-4753-8992-0CE6AF19156E}"/>
                    </a:ext>
                  </a:extLst>
                </p:cNvPr>
                <p:cNvSpPr/>
                <p:nvPr/>
              </p:nvSpPr>
              <p:spPr>
                <a:xfrm>
                  <a:off x="8560179" y="7894197"/>
                  <a:ext cx="215343" cy="95708"/>
                </a:xfrm>
                <a:custGeom>
                  <a:avLst/>
                  <a:gdLst>
                    <a:gd name="connsiteX0" fmla="*/ 148348 w 215343"/>
                    <a:gd name="connsiteY0" fmla="*/ 33498 h 95708"/>
                    <a:gd name="connsiteX1" fmla="*/ 66996 w 215343"/>
                    <a:gd name="connsiteY1" fmla="*/ 38283 h 95708"/>
                    <a:gd name="connsiteX2" fmla="*/ 0 w 215343"/>
                    <a:gd name="connsiteY2" fmla="*/ 95708 h 95708"/>
                    <a:gd name="connsiteX3" fmla="*/ 52640 w 215343"/>
                    <a:gd name="connsiteY3" fmla="*/ 62210 h 95708"/>
                    <a:gd name="connsiteX4" fmla="*/ 172275 w 215343"/>
                    <a:gd name="connsiteY4" fmla="*/ 47854 h 95708"/>
                    <a:gd name="connsiteX5" fmla="*/ 215344 w 215343"/>
                    <a:gd name="connsiteY5" fmla="*/ 9571 h 95708"/>
                    <a:gd name="connsiteX6" fmla="*/ 215344 w 215343"/>
                    <a:gd name="connsiteY6" fmla="*/ 0 h 95708"/>
                    <a:gd name="connsiteX7" fmla="*/ 148348 w 215343"/>
                    <a:gd name="connsiteY7" fmla="*/ 33498 h 95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5343" h="95708">
                      <a:moveTo>
                        <a:pt x="148348" y="33498"/>
                      </a:moveTo>
                      <a:cubicBezTo>
                        <a:pt x="124421" y="33498"/>
                        <a:pt x="95708" y="28712"/>
                        <a:pt x="66996" y="38283"/>
                      </a:cubicBezTo>
                      <a:cubicBezTo>
                        <a:pt x="38283" y="43069"/>
                        <a:pt x="9571" y="66996"/>
                        <a:pt x="0" y="95708"/>
                      </a:cubicBezTo>
                      <a:cubicBezTo>
                        <a:pt x="14356" y="81352"/>
                        <a:pt x="28712" y="66996"/>
                        <a:pt x="52640" y="62210"/>
                      </a:cubicBezTo>
                      <a:cubicBezTo>
                        <a:pt x="90923" y="47854"/>
                        <a:pt x="133991" y="57425"/>
                        <a:pt x="172275" y="47854"/>
                      </a:cubicBezTo>
                      <a:cubicBezTo>
                        <a:pt x="191417" y="43069"/>
                        <a:pt x="210558" y="33498"/>
                        <a:pt x="215344" y="9571"/>
                      </a:cubicBezTo>
                      <a:cubicBezTo>
                        <a:pt x="215344" y="4785"/>
                        <a:pt x="215344" y="4785"/>
                        <a:pt x="215344" y="0"/>
                      </a:cubicBezTo>
                      <a:cubicBezTo>
                        <a:pt x="210558" y="23927"/>
                        <a:pt x="177060" y="28712"/>
                        <a:pt x="148348" y="33498"/>
                      </a:cubicBezTo>
                      <a:close/>
                    </a:path>
                  </a:pathLst>
                </a:custGeom>
                <a:solidFill>
                  <a:srgbClr val="FBC98F">
                    <a:alpha val="50000"/>
                  </a:srgbClr>
                </a:solidFill>
                <a:ln w="47824"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xmlns="" id="{99653278-F113-4614-ACD3-56BA2A203BD1}"/>
                    </a:ext>
                  </a:extLst>
                </p:cNvPr>
                <p:cNvSpPr/>
                <p:nvPr/>
              </p:nvSpPr>
              <p:spPr>
                <a:xfrm>
                  <a:off x="8569749" y="7994691"/>
                  <a:ext cx="221923" cy="86137"/>
                </a:xfrm>
                <a:custGeom>
                  <a:avLst/>
                  <a:gdLst>
                    <a:gd name="connsiteX0" fmla="*/ 220129 w 221923"/>
                    <a:gd name="connsiteY0" fmla="*/ 19142 h 86137"/>
                    <a:gd name="connsiteX1" fmla="*/ 196202 w 221923"/>
                    <a:gd name="connsiteY1" fmla="*/ 0 h 86137"/>
                    <a:gd name="connsiteX2" fmla="*/ 196202 w 221923"/>
                    <a:gd name="connsiteY2" fmla="*/ 9571 h 86137"/>
                    <a:gd name="connsiteX3" fmla="*/ 153133 w 221923"/>
                    <a:gd name="connsiteY3" fmla="*/ 43069 h 86137"/>
                    <a:gd name="connsiteX4" fmla="*/ 0 w 221923"/>
                    <a:gd name="connsiteY4" fmla="*/ 86138 h 86137"/>
                    <a:gd name="connsiteX5" fmla="*/ 0 w 221923"/>
                    <a:gd name="connsiteY5" fmla="*/ 86138 h 86137"/>
                    <a:gd name="connsiteX6" fmla="*/ 0 w 221923"/>
                    <a:gd name="connsiteY6" fmla="*/ 86138 h 86137"/>
                    <a:gd name="connsiteX7" fmla="*/ 9571 w 221923"/>
                    <a:gd name="connsiteY7" fmla="*/ 81352 h 86137"/>
                    <a:gd name="connsiteX8" fmla="*/ 4785 w 221923"/>
                    <a:gd name="connsiteY8" fmla="*/ 81352 h 86137"/>
                    <a:gd name="connsiteX9" fmla="*/ 143563 w 221923"/>
                    <a:gd name="connsiteY9" fmla="*/ 66996 h 86137"/>
                    <a:gd name="connsiteX10" fmla="*/ 205773 w 221923"/>
                    <a:gd name="connsiteY10" fmla="*/ 57425 h 86137"/>
                    <a:gd name="connsiteX11" fmla="*/ 220129 w 221923"/>
                    <a:gd name="connsiteY11" fmla="*/ 19142 h 86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1923" h="86137">
                      <a:moveTo>
                        <a:pt x="220129" y="19142"/>
                      </a:moveTo>
                      <a:cubicBezTo>
                        <a:pt x="215344" y="9571"/>
                        <a:pt x="205773" y="4786"/>
                        <a:pt x="196202" y="0"/>
                      </a:cubicBezTo>
                      <a:cubicBezTo>
                        <a:pt x="196202" y="4786"/>
                        <a:pt x="196202" y="4786"/>
                        <a:pt x="196202" y="9571"/>
                      </a:cubicBezTo>
                      <a:cubicBezTo>
                        <a:pt x="191417" y="33498"/>
                        <a:pt x="172275" y="38283"/>
                        <a:pt x="153133" y="43069"/>
                      </a:cubicBezTo>
                      <a:cubicBezTo>
                        <a:pt x="105279" y="52640"/>
                        <a:pt x="33498" y="47854"/>
                        <a:pt x="0" y="86138"/>
                      </a:cubicBezTo>
                      <a:cubicBezTo>
                        <a:pt x="0" y="86138"/>
                        <a:pt x="0" y="86138"/>
                        <a:pt x="0" y="86138"/>
                      </a:cubicBezTo>
                      <a:cubicBezTo>
                        <a:pt x="0" y="86138"/>
                        <a:pt x="0" y="86138"/>
                        <a:pt x="0" y="86138"/>
                      </a:cubicBezTo>
                      <a:cubicBezTo>
                        <a:pt x="4785" y="86138"/>
                        <a:pt x="4785" y="81352"/>
                        <a:pt x="9571" y="81352"/>
                      </a:cubicBezTo>
                      <a:cubicBezTo>
                        <a:pt x="9571" y="81352"/>
                        <a:pt x="4785" y="81352"/>
                        <a:pt x="4785" y="81352"/>
                      </a:cubicBezTo>
                      <a:cubicBezTo>
                        <a:pt x="38283" y="66996"/>
                        <a:pt x="110065" y="66996"/>
                        <a:pt x="143563" y="66996"/>
                      </a:cubicBezTo>
                      <a:cubicBezTo>
                        <a:pt x="167490" y="66996"/>
                        <a:pt x="186631" y="66996"/>
                        <a:pt x="205773" y="57425"/>
                      </a:cubicBezTo>
                      <a:cubicBezTo>
                        <a:pt x="220129" y="43069"/>
                        <a:pt x="224914" y="28713"/>
                        <a:pt x="220129" y="19142"/>
                      </a:cubicBezTo>
                      <a:close/>
                    </a:path>
                  </a:pathLst>
                </a:custGeom>
                <a:solidFill>
                  <a:srgbClr val="FBC98F">
                    <a:alpha val="50000"/>
                  </a:srgbClr>
                </a:solidFill>
                <a:ln w="47824"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xmlns="" id="{9E7F5C32-F58E-4400-81DA-9A4CF86E7D81}"/>
                    </a:ext>
                  </a:extLst>
                </p:cNvPr>
                <p:cNvSpPr/>
                <p:nvPr/>
              </p:nvSpPr>
              <p:spPr>
                <a:xfrm>
                  <a:off x="8598462" y="8119112"/>
                  <a:ext cx="167489" cy="32948"/>
                </a:xfrm>
                <a:custGeom>
                  <a:avLst/>
                  <a:gdLst>
                    <a:gd name="connsiteX0" fmla="*/ 133992 w 167489"/>
                    <a:gd name="connsiteY0" fmla="*/ 14356 h 32948"/>
                    <a:gd name="connsiteX1" fmla="*/ 0 w 167489"/>
                    <a:gd name="connsiteY1" fmla="*/ 9571 h 32948"/>
                    <a:gd name="connsiteX2" fmla="*/ 19142 w 167489"/>
                    <a:gd name="connsiteY2" fmla="*/ 14356 h 32948"/>
                    <a:gd name="connsiteX3" fmla="*/ 86138 w 167489"/>
                    <a:gd name="connsiteY3" fmla="*/ 23927 h 32948"/>
                    <a:gd name="connsiteX4" fmla="*/ 167490 w 167489"/>
                    <a:gd name="connsiteY4" fmla="*/ 9571 h 32948"/>
                    <a:gd name="connsiteX5" fmla="*/ 167490 w 167489"/>
                    <a:gd name="connsiteY5" fmla="*/ 0 h 32948"/>
                    <a:gd name="connsiteX6" fmla="*/ 133992 w 167489"/>
                    <a:gd name="connsiteY6" fmla="*/ 14356 h 32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489" h="32948">
                      <a:moveTo>
                        <a:pt x="133992" y="14356"/>
                      </a:moveTo>
                      <a:cubicBezTo>
                        <a:pt x="86138" y="9571"/>
                        <a:pt x="43069" y="0"/>
                        <a:pt x="0" y="9571"/>
                      </a:cubicBezTo>
                      <a:cubicBezTo>
                        <a:pt x="4785" y="9571"/>
                        <a:pt x="14356" y="14356"/>
                        <a:pt x="19142" y="14356"/>
                      </a:cubicBezTo>
                      <a:cubicBezTo>
                        <a:pt x="33498" y="14356"/>
                        <a:pt x="52640" y="19142"/>
                        <a:pt x="86138" y="23927"/>
                      </a:cubicBezTo>
                      <a:cubicBezTo>
                        <a:pt x="105279" y="28712"/>
                        <a:pt x="167490" y="47854"/>
                        <a:pt x="167490" y="9571"/>
                      </a:cubicBezTo>
                      <a:cubicBezTo>
                        <a:pt x="167490" y="4785"/>
                        <a:pt x="167490" y="4785"/>
                        <a:pt x="167490" y="0"/>
                      </a:cubicBezTo>
                      <a:cubicBezTo>
                        <a:pt x="162704" y="14356"/>
                        <a:pt x="153134" y="19142"/>
                        <a:pt x="133992" y="14356"/>
                      </a:cubicBezTo>
                      <a:close/>
                    </a:path>
                  </a:pathLst>
                </a:custGeom>
                <a:solidFill>
                  <a:srgbClr val="FBC98F">
                    <a:alpha val="50000"/>
                  </a:srgbClr>
                </a:solidFill>
                <a:ln w="47824" cap="flat">
                  <a:noFill/>
                  <a:prstDash val="solid"/>
                  <a:miter/>
                </a:ln>
              </p:spPr>
              <p:txBody>
                <a:bodyPr rtlCol="0" anchor="ctr"/>
                <a:lstStyle/>
                <a:p>
                  <a:endParaRPr lang="en-US"/>
                </a:p>
              </p:txBody>
            </p:sp>
          </p:grpSp>
          <p:sp>
            <p:nvSpPr>
              <p:cNvPr id="38" name="Freeform: Shape 37">
                <a:extLst>
                  <a:ext uri="{FF2B5EF4-FFF2-40B4-BE49-F238E27FC236}">
                    <a16:creationId xmlns:a16="http://schemas.microsoft.com/office/drawing/2014/main" xmlns="" id="{A9E7749E-C9ED-4E0D-9F90-89AAA440E1FA}"/>
                  </a:ext>
                </a:extLst>
              </p:cNvPr>
              <p:cNvSpPr/>
              <p:nvPr/>
            </p:nvSpPr>
            <p:spPr>
              <a:xfrm>
                <a:off x="8180004" y="7808554"/>
                <a:ext cx="190118" cy="161013"/>
              </a:xfrm>
              <a:custGeom>
                <a:avLst/>
                <a:gdLst>
                  <a:gd name="connsiteX0" fmla="*/ 126548 w 190118"/>
                  <a:gd name="connsiteY0" fmla="*/ 42574 h 161013"/>
                  <a:gd name="connsiteX1" fmla="*/ 2127 w 190118"/>
                  <a:gd name="connsiteY1" fmla="*/ 4291 h 161013"/>
                  <a:gd name="connsiteX2" fmla="*/ 2127 w 190118"/>
                  <a:gd name="connsiteY2" fmla="*/ 9077 h 161013"/>
                  <a:gd name="connsiteX3" fmla="*/ 179187 w 190118"/>
                  <a:gd name="connsiteY3" fmla="*/ 157425 h 161013"/>
                  <a:gd name="connsiteX4" fmla="*/ 188758 w 190118"/>
                  <a:gd name="connsiteY4" fmla="*/ 157425 h 161013"/>
                  <a:gd name="connsiteX5" fmla="*/ 126548 w 190118"/>
                  <a:gd name="connsiteY5" fmla="*/ 42574 h 1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18" h="161013">
                    <a:moveTo>
                      <a:pt x="126548" y="42574"/>
                    </a:moveTo>
                    <a:cubicBezTo>
                      <a:pt x="93050" y="13862"/>
                      <a:pt x="45196" y="-10065"/>
                      <a:pt x="2127" y="4291"/>
                    </a:cubicBezTo>
                    <a:cubicBezTo>
                      <a:pt x="2127" y="4291"/>
                      <a:pt x="-2659" y="9077"/>
                      <a:pt x="2127" y="9077"/>
                    </a:cubicBezTo>
                    <a:cubicBezTo>
                      <a:pt x="83479" y="9077"/>
                      <a:pt x="155260" y="80858"/>
                      <a:pt x="179187" y="157425"/>
                    </a:cubicBezTo>
                    <a:cubicBezTo>
                      <a:pt x="179187" y="162210"/>
                      <a:pt x="188758" y="162210"/>
                      <a:pt x="188758" y="157425"/>
                    </a:cubicBezTo>
                    <a:cubicBezTo>
                      <a:pt x="198329" y="114356"/>
                      <a:pt x="155260" y="66502"/>
                      <a:pt x="126548" y="42574"/>
                    </a:cubicBezTo>
                    <a:close/>
                  </a:path>
                </a:pathLst>
              </a:custGeom>
              <a:solidFill>
                <a:srgbClr val="025963"/>
              </a:solidFill>
              <a:ln w="47824" cap="flat">
                <a:noFill/>
                <a:prstDash val="solid"/>
                <a:miter/>
              </a:ln>
            </p:spPr>
            <p:txBody>
              <a:bodyPr rtlCol="0" anchor="ctr"/>
              <a:lstStyle/>
              <a:p>
                <a:endParaRPr lang="en-US"/>
              </a:p>
            </p:txBody>
          </p:sp>
        </p:grpSp>
      </p:grpSp>
      <p:pic>
        <p:nvPicPr>
          <p:cNvPr id="383" name="Picture 382">
            <a:extLst>
              <a:ext uri="{FF2B5EF4-FFF2-40B4-BE49-F238E27FC236}">
                <a16:creationId xmlns:a16="http://schemas.microsoft.com/office/drawing/2014/main" xmlns="" id="{E8BE5E2A-5AEF-4F7F-9C73-416B0EE2B038}"/>
              </a:ext>
            </a:extLst>
          </p:cNvPr>
          <p:cNvPicPr>
            <a:picLocks noChangeAspect="1"/>
          </p:cNvPicPr>
          <p:nvPr/>
        </p:nvPicPr>
        <p:blipFill rotWithShape="1">
          <a:blip r:embed="rId21"/>
          <a:srcRect l="21043" t="10548" r="16000" b="7727"/>
          <a:stretch/>
        </p:blipFill>
        <p:spPr>
          <a:xfrm>
            <a:off x="4776152" y="3240732"/>
            <a:ext cx="7791749" cy="6466325"/>
          </a:xfrm>
          <a:prstGeom prst="rect">
            <a:avLst/>
          </a:prstGeom>
        </p:spPr>
      </p:pic>
      <p:pic>
        <p:nvPicPr>
          <p:cNvPr id="35" name="Picture 34">
            <a:extLst>
              <a:ext uri="{FF2B5EF4-FFF2-40B4-BE49-F238E27FC236}">
                <a16:creationId xmlns:a16="http://schemas.microsoft.com/office/drawing/2014/main" xmlns="" id="{554B809B-6092-47EE-9F0A-C5E0B217DF63}"/>
              </a:ext>
            </a:extLst>
          </p:cNvPr>
          <p:cNvPicPr>
            <a:picLocks noChangeAspect="1"/>
          </p:cNvPicPr>
          <p:nvPr/>
        </p:nvPicPr>
        <p:blipFill>
          <a:blip r:embed="rId22"/>
          <a:stretch>
            <a:fillRect/>
          </a:stretch>
        </p:blipFill>
        <p:spPr>
          <a:xfrm>
            <a:off x="11543852" y="2000362"/>
            <a:ext cx="5000625" cy="7620000"/>
          </a:xfrm>
          <a:prstGeom prst="rect">
            <a:avLst/>
          </a:prstGeom>
        </p:spPr>
      </p:pic>
    </p:spTree>
    <p:extLst>
      <p:ext uri="{BB962C8B-B14F-4D97-AF65-F5344CB8AC3E}">
        <p14:creationId xmlns:p14="http://schemas.microsoft.com/office/powerpoint/2010/main" val="168702383"/>
      </p:ext>
    </p:extLst>
  </p:cSld>
  <p:clrMapOvr>
    <a:masterClrMapping/>
  </p:clrMapOvr>
  <mc:AlternateContent xmlns:mc="http://schemas.openxmlformats.org/markup-compatibility/2006" xmlns:p14="http://schemas.microsoft.com/office/powerpoint/2010/main">
    <mc:Choice Requires="p14">
      <p:transition spd="slow" p14:dur="1600">
        <p14:conveyor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fill="hold"/>
                                        <p:tgtEl>
                                          <p:spTgt spid="17"/>
                                        </p:tgtEl>
                                        <p:attrNameLst>
                                          <p:attrName>ppt_x</p:attrName>
                                        </p:attrNameLst>
                                      </p:cBhvr>
                                      <p:tavLst>
                                        <p:tav tm="0">
                                          <p:val>
                                            <p:strVal val="1+#ppt_w/2"/>
                                          </p:val>
                                        </p:tav>
                                        <p:tav tm="100000">
                                          <p:val>
                                            <p:strVal val="#ppt_x"/>
                                          </p:val>
                                        </p:tav>
                                      </p:tavLst>
                                    </p:anim>
                                    <p:anim calcmode="lin" valueType="num">
                                      <p:cBhvr additive="base">
                                        <p:cTn id="8" dur="500" fill="hold"/>
                                        <p:tgtEl>
                                          <p:spTgt spid="17"/>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fill="hold" nodeType="afterEffect">
                                  <p:stCondLst>
                                    <p:cond delay="0"/>
                                  </p:stCondLst>
                                  <p:childTnLst>
                                    <p:set>
                                      <p:cBhvr>
                                        <p:cTn id="11" dur="1" fill="hold">
                                          <p:stCondLst>
                                            <p:cond delay="0"/>
                                          </p:stCondLst>
                                        </p:cTn>
                                        <p:tgtEl>
                                          <p:spTgt spid="20"/>
                                        </p:tgtEl>
                                        <p:attrNameLst>
                                          <p:attrName>style.visibility</p:attrName>
                                        </p:attrNameLst>
                                      </p:cBhvr>
                                      <p:to>
                                        <p:strVal val="visible"/>
                                      </p:to>
                                    </p:set>
                                    <p:anim calcmode="lin" valueType="num">
                                      <p:cBhvr additive="base">
                                        <p:cTn id="12" dur="500" fill="hold"/>
                                        <p:tgtEl>
                                          <p:spTgt spid="20"/>
                                        </p:tgtEl>
                                        <p:attrNameLst>
                                          <p:attrName>ppt_x</p:attrName>
                                        </p:attrNameLst>
                                      </p:cBhvr>
                                      <p:tavLst>
                                        <p:tav tm="0">
                                          <p:val>
                                            <p:strVal val="1+#ppt_w/2"/>
                                          </p:val>
                                        </p:tav>
                                        <p:tav tm="100000">
                                          <p:val>
                                            <p:strVal val="#ppt_x"/>
                                          </p:val>
                                        </p:tav>
                                      </p:tavLst>
                                    </p:anim>
                                    <p:anim calcmode="lin" valueType="num">
                                      <p:cBhvr additive="base">
                                        <p:cTn id="13" dur="500" fill="hold"/>
                                        <p:tgtEl>
                                          <p:spTgt spid="20"/>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2" fill="hold" nodeType="afterEffect">
                                  <p:stCondLst>
                                    <p:cond delay="0"/>
                                  </p:stCondLst>
                                  <p:childTnLst>
                                    <p:set>
                                      <p:cBhvr>
                                        <p:cTn id="16" dur="1" fill="hold">
                                          <p:stCondLst>
                                            <p:cond delay="0"/>
                                          </p:stCondLst>
                                        </p:cTn>
                                        <p:tgtEl>
                                          <p:spTgt spid="23"/>
                                        </p:tgtEl>
                                        <p:attrNameLst>
                                          <p:attrName>style.visibility</p:attrName>
                                        </p:attrNameLst>
                                      </p:cBhvr>
                                      <p:to>
                                        <p:strVal val="visible"/>
                                      </p:to>
                                    </p:set>
                                    <p:anim calcmode="lin" valueType="num">
                                      <p:cBhvr additive="base">
                                        <p:cTn id="17" dur="500" fill="hold"/>
                                        <p:tgtEl>
                                          <p:spTgt spid="23"/>
                                        </p:tgtEl>
                                        <p:attrNameLst>
                                          <p:attrName>ppt_x</p:attrName>
                                        </p:attrNameLst>
                                      </p:cBhvr>
                                      <p:tavLst>
                                        <p:tav tm="0">
                                          <p:val>
                                            <p:strVal val="1+#ppt_w/2"/>
                                          </p:val>
                                        </p:tav>
                                        <p:tav tm="100000">
                                          <p:val>
                                            <p:strVal val="#ppt_x"/>
                                          </p:val>
                                        </p:tav>
                                      </p:tavLst>
                                    </p:anim>
                                    <p:anim calcmode="lin" valueType="num">
                                      <p:cBhvr additive="base">
                                        <p:cTn id="18" dur="500" fill="hold"/>
                                        <p:tgtEl>
                                          <p:spTgt spid="23"/>
                                        </p:tgtEl>
                                        <p:attrNameLst>
                                          <p:attrName>ppt_y</p:attrName>
                                        </p:attrNameLst>
                                      </p:cBhvr>
                                      <p:tavLst>
                                        <p:tav tm="0">
                                          <p:val>
                                            <p:strVal val="#ppt_y"/>
                                          </p:val>
                                        </p:tav>
                                        <p:tav tm="100000">
                                          <p:val>
                                            <p:strVal val="#ppt_y"/>
                                          </p:val>
                                        </p:tav>
                                      </p:tavLst>
                                    </p:anim>
                                  </p:childTnLst>
                                </p:cTn>
                              </p:par>
                              <p:par>
                                <p:cTn id="19" presetID="10" presetClass="entr" presetSubtype="0" repeatCount="indefinite" fill="remove" nodeType="with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fade">
                                      <p:cBhvr>
                                        <p:cTn id="21" dur="500"/>
                                        <p:tgtEl>
                                          <p:spTgt spid="15"/>
                                        </p:tgtEl>
                                      </p:cBhvr>
                                    </p:animEffect>
                                  </p:childTnLst>
                                </p:cTn>
                              </p:par>
                              <p:par>
                                <p:cTn id="22" presetID="10" presetClass="entr" presetSubtype="0" repeatCount="indefinite" fill="remove" nodeType="withEffect">
                                  <p:stCondLst>
                                    <p:cond delay="0"/>
                                  </p:stCondLst>
                                  <p:childTnLst>
                                    <p:set>
                                      <p:cBhvr>
                                        <p:cTn id="23" dur="1" fill="hold">
                                          <p:stCondLst>
                                            <p:cond delay="0"/>
                                          </p:stCondLst>
                                        </p:cTn>
                                        <p:tgtEl>
                                          <p:spTgt spid="16"/>
                                        </p:tgtEl>
                                        <p:attrNameLst>
                                          <p:attrName>style.visibility</p:attrName>
                                        </p:attrNameLst>
                                      </p:cBhvr>
                                      <p:to>
                                        <p:strVal val="visible"/>
                                      </p:to>
                                    </p:set>
                                    <p:animEffect transition="in" filter="fade">
                                      <p:cBhvr>
                                        <p:cTn id="24"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25" restart="whenNotActive" fill="hold" evtFilter="cancelBubble" nodeType="interactiveSeq">
                <p:stCondLst>
                  <p:cond evt="onClick" delay="0">
                    <p:tgtEl>
                      <p:spTgt spid="17"/>
                    </p:tgtEl>
                  </p:cond>
                </p:stCondLst>
                <p:endSync evt="end" delay="0">
                  <p:rtn val="all"/>
                </p:endSync>
                <p:childTnLst>
                  <p:par>
                    <p:cTn id="26" fill="hold">
                      <p:stCondLst>
                        <p:cond delay="0"/>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40"/>
                                        </p:tgtEl>
                                        <p:attrNameLst>
                                          <p:attrName>style.visibility</p:attrName>
                                        </p:attrNameLst>
                                      </p:cBhvr>
                                      <p:to>
                                        <p:strVal val="visible"/>
                                      </p:to>
                                    </p:set>
                                    <p:animEffect transition="in" filter="fade">
                                      <p:cBhvr>
                                        <p:cTn id="30" dur="500"/>
                                        <p:tgtEl>
                                          <p:spTgt spid="40"/>
                                        </p:tgtEl>
                                      </p:cBhvr>
                                    </p:animEffect>
                                  </p:childTnLst>
                                  <p:subTnLst>
                                    <p:audio>
                                      <p:cMediaNode>
                                        <p:cTn display="0" masterRel="sameClick">
                                          <p:stCondLst>
                                            <p:cond evt="begin" delay="0">
                                              <p:tn val="28"/>
                                            </p:cond>
                                          </p:stCondLst>
                                          <p:endCondLst>
                                            <p:cond evt="onStopAudio" delay="0">
                                              <p:tgtEl>
                                                <p:sldTgt/>
                                              </p:tgtEl>
                                            </p:cond>
                                          </p:endCondLst>
                                        </p:cTn>
                                        <p:tgtEl>
                                          <p:sndTgt r:embed="rId2" name="Correct-Answer-SOUND-EFFECT.wav"/>
                                        </p:tgtEl>
                                      </p:cMediaNode>
                                    </p:audio>
                                  </p:subTnLst>
                                </p:cTn>
                              </p:par>
                            </p:childTnLst>
                          </p:cTn>
                        </p:par>
                      </p:childTnLst>
                    </p:cTn>
                  </p:par>
                </p:childTnLst>
              </p:cTn>
              <p:nextCondLst>
                <p:cond evt="onClick" delay="0">
                  <p:tgtEl>
                    <p:spTgt spid="17"/>
                  </p:tgtEl>
                </p:cond>
              </p:nextCondLst>
            </p:seq>
            <p:seq concurrent="1" nextAc="seek">
              <p:cTn id="31" restart="whenNotActive" fill="hold" evtFilter="cancelBubble" nodeType="interactiveSeq">
                <p:stCondLst>
                  <p:cond evt="onClick" delay="0">
                    <p:tgtEl>
                      <p:spTgt spid="23"/>
                    </p:tgtEl>
                  </p:cond>
                </p:stCondLst>
                <p:endSync evt="end" delay="0">
                  <p:rtn val="all"/>
                </p:endSync>
                <p:childTnLst>
                  <p:par>
                    <p:cTn id="32" fill="hold">
                      <p:stCondLst>
                        <p:cond delay="0"/>
                      </p:stCondLst>
                      <p:childTnLst>
                        <p:par>
                          <p:cTn id="33" fill="hold">
                            <p:stCondLst>
                              <p:cond delay="0"/>
                            </p:stCondLst>
                            <p:childTnLst>
                              <p:par>
                                <p:cTn id="34" presetID="10" presetClass="entr" presetSubtype="0" fill="hold" nodeType="clickEffect">
                                  <p:stCondLst>
                                    <p:cond delay="0"/>
                                  </p:stCondLst>
                                  <p:childTnLst>
                                    <p:set>
                                      <p:cBhvr>
                                        <p:cTn id="35" dur="1" fill="hold">
                                          <p:stCondLst>
                                            <p:cond delay="0"/>
                                          </p:stCondLst>
                                        </p:cTn>
                                        <p:tgtEl>
                                          <p:spTgt spid="42"/>
                                        </p:tgtEl>
                                        <p:attrNameLst>
                                          <p:attrName>style.visibility</p:attrName>
                                        </p:attrNameLst>
                                      </p:cBhvr>
                                      <p:to>
                                        <p:strVal val="visible"/>
                                      </p:to>
                                    </p:set>
                                    <p:animEffect transition="in" filter="fade">
                                      <p:cBhvr>
                                        <p:cTn id="36" dur="500"/>
                                        <p:tgtEl>
                                          <p:spTgt spid="42"/>
                                        </p:tgtEl>
                                      </p:cBhvr>
                                    </p:animEffect>
                                  </p:childTnLst>
                                  <p:subTnLst>
                                    <p:audio>
                                      <p:cMediaNode>
                                        <p:cTn display="0" masterRel="sameClick">
                                          <p:stCondLst>
                                            <p:cond evt="begin" delay="0">
                                              <p:tn val="34"/>
                                            </p:cond>
                                          </p:stCondLst>
                                          <p:endCondLst>
                                            <p:cond evt="onStopAudio" delay="0">
                                              <p:tgtEl>
                                                <p:sldTgt/>
                                              </p:tgtEl>
                                            </p:cond>
                                          </p:endCondLst>
                                        </p:cTn>
                                        <p:tgtEl>
                                          <p:sndTgt r:embed="rId3" name="incorrect-sound-effect.wav"/>
                                        </p:tgtEl>
                                      </p:cMediaNode>
                                    </p:audio>
                                  </p:subTnLst>
                                </p:cTn>
                              </p:par>
                            </p:childTnLst>
                          </p:cTn>
                        </p:par>
                      </p:childTnLst>
                    </p:cTn>
                  </p:par>
                </p:childTnLst>
              </p:cTn>
              <p:nextCondLst>
                <p:cond evt="onClick" delay="0">
                  <p:tgtEl>
                    <p:spTgt spid="23"/>
                  </p:tgtEl>
                </p:cond>
              </p:nextCondLst>
            </p:seq>
            <p:seq concurrent="1" nextAc="seek">
              <p:cTn id="37" restart="whenNotActive" fill="hold" evtFilter="cancelBubble" nodeType="interactiveSeq">
                <p:stCondLst>
                  <p:cond evt="onClick" delay="0">
                    <p:tgtEl>
                      <p:spTgt spid="20"/>
                    </p:tgtEl>
                  </p:cond>
                </p:stCondLst>
                <p:endSync evt="end" delay="0">
                  <p:rtn val="all"/>
                </p:endSync>
                <p:childTnLst>
                  <p:par>
                    <p:cTn id="38" fill="hold">
                      <p:stCondLst>
                        <p:cond delay="0"/>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41"/>
                                        </p:tgtEl>
                                        <p:attrNameLst>
                                          <p:attrName>style.visibility</p:attrName>
                                        </p:attrNameLst>
                                      </p:cBhvr>
                                      <p:to>
                                        <p:strVal val="visible"/>
                                      </p:to>
                                    </p:set>
                                    <p:animEffect transition="in" filter="fade">
                                      <p:cBhvr>
                                        <p:cTn id="42" dur="500"/>
                                        <p:tgtEl>
                                          <p:spTgt spid="41"/>
                                        </p:tgtEl>
                                      </p:cBhvr>
                                    </p:animEffect>
                                  </p:childTnLst>
                                  <p:subTnLst>
                                    <p:audio>
                                      <p:cMediaNode>
                                        <p:cTn display="0" masterRel="sameClick">
                                          <p:stCondLst>
                                            <p:cond evt="begin" delay="0">
                                              <p:tn val="40"/>
                                            </p:cond>
                                          </p:stCondLst>
                                          <p:endCondLst>
                                            <p:cond evt="onStopAudio" delay="0">
                                              <p:tgtEl>
                                                <p:sldTgt/>
                                              </p:tgtEl>
                                            </p:cond>
                                          </p:endCondLst>
                                        </p:cTn>
                                        <p:tgtEl>
                                          <p:sndTgt r:embed="rId3" name="incorrect-sound-effect.wav"/>
                                        </p:tgtEl>
                                      </p:cMediaNode>
                                    </p:audio>
                                  </p:subTnLst>
                                </p:cTn>
                              </p:par>
                            </p:childTnLst>
                          </p:cTn>
                        </p:par>
                      </p:childTnLst>
                    </p:cTn>
                  </p:par>
                </p:childTnLst>
              </p:cTn>
              <p:nextCondLst>
                <p:cond evt="onClick" delay="0">
                  <p:tgtEl>
                    <p:spTgt spid="20"/>
                  </p:tgtEl>
                </p:cond>
              </p:nextCondLst>
            </p:seq>
            <p:seq concurrent="1" nextAc="seek">
              <p:cTn id="43" restart="whenNotActive" fill="hold" evtFilter="cancelBubble" nodeType="interactiveSeq">
                <p:stCondLst>
                  <p:cond evt="onClick" delay="0">
                    <p:tgtEl>
                      <p:spTgt spid="25"/>
                    </p:tgtEl>
                  </p:cond>
                </p:stCondLst>
                <p:endSync evt="end" delay="0">
                  <p:rtn val="all"/>
                </p:endSync>
                <p:childTnLst>
                  <p:par>
                    <p:cTn id="44" fill="hold">
                      <p:stCondLst>
                        <p:cond delay="0"/>
                      </p:stCondLst>
                      <p:childTnLst>
                        <p:par>
                          <p:cTn id="45" fill="hold">
                            <p:stCondLst>
                              <p:cond delay="0"/>
                            </p:stCondLst>
                            <p:childTnLst>
                              <p:par>
                                <p:cTn id="46" presetID="53" presetClass="entr" presetSubtype="16" fill="hold" nodeType="clickEffect">
                                  <p:stCondLst>
                                    <p:cond delay="0"/>
                                  </p:stCondLst>
                                  <p:childTnLst>
                                    <p:set>
                                      <p:cBhvr>
                                        <p:cTn id="47" dur="1" fill="hold">
                                          <p:stCondLst>
                                            <p:cond delay="0"/>
                                          </p:stCondLst>
                                        </p:cTn>
                                        <p:tgtEl>
                                          <p:spTgt spid="35"/>
                                        </p:tgtEl>
                                        <p:attrNameLst>
                                          <p:attrName>style.visibility</p:attrName>
                                        </p:attrNameLst>
                                      </p:cBhvr>
                                      <p:to>
                                        <p:strVal val="visible"/>
                                      </p:to>
                                    </p:set>
                                    <p:anim calcmode="lin" valueType="num">
                                      <p:cBhvr>
                                        <p:cTn id="48" dur="500" fill="hold"/>
                                        <p:tgtEl>
                                          <p:spTgt spid="35"/>
                                        </p:tgtEl>
                                        <p:attrNameLst>
                                          <p:attrName>ppt_w</p:attrName>
                                        </p:attrNameLst>
                                      </p:cBhvr>
                                      <p:tavLst>
                                        <p:tav tm="0">
                                          <p:val>
                                            <p:fltVal val="0"/>
                                          </p:val>
                                        </p:tav>
                                        <p:tav tm="100000">
                                          <p:val>
                                            <p:strVal val="#ppt_w"/>
                                          </p:val>
                                        </p:tav>
                                      </p:tavLst>
                                    </p:anim>
                                    <p:anim calcmode="lin" valueType="num">
                                      <p:cBhvr>
                                        <p:cTn id="49" dur="500" fill="hold"/>
                                        <p:tgtEl>
                                          <p:spTgt spid="35"/>
                                        </p:tgtEl>
                                        <p:attrNameLst>
                                          <p:attrName>ppt_h</p:attrName>
                                        </p:attrNameLst>
                                      </p:cBhvr>
                                      <p:tavLst>
                                        <p:tav tm="0">
                                          <p:val>
                                            <p:fltVal val="0"/>
                                          </p:val>
                                        </p:tav>
                                        <p:tav tm="100000">
                                          <p:val>
                                            <p:strVal val="#ppt_h"/>
                                          </p:val>
                                        </p:tav>
                                      </p:tavLst>
                                    </p:anim>
                                    <p:animEffect transition="in" filter="fade">
                                      <p:cBhvr>
                                        <p:cTn id="50" dur="500"/>
                                        <p:tgtEl>
                                          <p:spTgt spid="35"/>
                                        </p:tgtEl>
                                      </p:cBhvr>
                                    </p:animEffect>
                                  </p:childTnLst>
                                </p:cTn>
                              </p:par>
                              <p:par>
                                <p:cTn id="51" presetID="53" presetClass="entr" presetSubtype="16" fill="hold" nodeType="withEffect">
                                  <p:stCondLst>
                                    <p:cond delay="0"/>
                                  </p:stCondLst>
                                  <p:childTnLst>
                                    <p:set>
                                      <p:cBhvr>
                                        <p:cTn id="52" dur="1" fill="hold">
                                          <p:stCondLst>
                                            <p:cond delay="0"/>
                                          </p:stCondLst>
                                        </p:cTn>
                                        <p:tgtEl>
                                          <p:spTgt spid="383"/>
                                        </p:tgtEl>
                                        <p:attrNameLst>
                                          <p:attrName>style.visibility</p:attrName>
                                        </p:attrNameLst>
                                      </p:cBhvr>
                                      <p:to>
                                        <p:strVal val="visible"/>
                                      </p:to>
                                    </p:set>
                                    <p:anim calcmode="lin" valueType="num">
                                      <p:cBhvr>
                                        <p:cTn id="53" dur="500" fill="hold"/>
                                        <p:tgtEl>
                                          <p:spTgt spid="383"/>
                                        </p:tgtEl>
                                        <p:attrNameLst>
                                          <p:attrName>ppt_w</p:attrName>
                                        </p:attrNameLst>
                                      </p:cBhvr>
                                      <p:tavLst>
                                        <p:tav tm="0">
                                          <p:val>
                                            <p:fltVal val="0"/>
                                          </p:val>
                                        </p:tav>
                                        <p:tav tm="100000">
                                          <p:val>
                                            <p:strVal val="#ppt_w"/>
                                          </p:val>
                                        </p:tav>
                                      </p:tavLst>
                                    </p:anim>
                                    <p:anim calcmode="lin" valueType="num">
                                      <p:cBhvr>
                                        <p:cTn id="54" dur="500" fill="hold"/>
                                        <p:tgtEl>
                                          <p:spTgt spid="383"/>
                                        </p:tgtEl>
                                        <p:attrNameLst>
                                          <p:attrName>ppt_h</p:attrName>
                                        </p:attrNameLst>
                                      </p:cBhvr>
                                      <p:tavLst>
                                        <p:tav tm="0">
                                          <p:val>
                                            <p:fltVal val="0"/>
                                          </p:val>
                                        </p:tav>
                                        <p:tav tm="100000">
                                          <p:val>
                                            <p:strVal val="#ppt_h"/>
                                          </p:val>
                                        </p:tav>
                                      </p:tavLst>
                                    </p:anim>
                                    <p:animEffect transition="in" filter="fade">
                                      <p:cBhvr>
                                        <p:cTn id="55" dur="500"/>
                                        <p:tgtEl>
                                          <p:spTgt spid="383"/>
                                        </p:tgtEl>
                                      </p:cBhvr>
                                    </p:animEffect>
                                  </p:childTnLst>
                                  <p:subTnLst>
                                    <p:audio>
                                      <p:cMediaNode>
                                        <p:cTn display="0" masterRel="sameClick">
                                          <p:stCondLst>
                                            <p:cond evt="begin" delay="0">
                                              <p:tn val="51"/>
                                            </p:cond>
                                          </p:stCondLst>
                                          <p:endCondLst>
                                            <p:cond evt="onStopAudio" delay="0">
                                              <p:tgtEl>
                                                <p:sldTgt/>
                                              </p:tgtEl>
                                            </p:cond>
                                          </p:endCondLst>
                                        </p:cTn>
                                        <p:tgtEl>
                                          <p:sndTgt r:embed="rId4" name="applause.wav"/>
                                        </p:tgtEl>
                                      </p:cMediaNode>
                                    </p:audio>
                                  </p:subTnLst>
                                </p:cTn>
                              </p:par>
                            </p:childTnLst>
                          </p:cTn>
                        </p:par>
                      </p:childTnLst>
                    </p:cTn>
                  </p:par>
                </p:childTnLst>
              </p:cTn>
              <p:nextCondLst>
                <p:cond evt="onClick" delay="0">
                  <p:tgtEl>
                    <p:spTgt spid="25"/>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BADBCD"/>
        </a:solidFill>
        <a:effectLst/>
      </p:bgPr>
    </p:bg>
    <p:spTree>
      <p:nvGrpSpPr>
        <p:cNvPr id="1" name=""/>
        <p:cNvGrpSpPr/>
        <p:nvPr/>
      </p:nvGrpSpPr>
      <p:grpSpPr>
        <a:xfrm>
          <a:off x="0" y="0"/>
          <a:ext cx="0" cy="0"/>
          <a:chOff x="0" y="0"/>
          <a:chExt cx="0" cy="0"/>
        </a:xfrm>
      </p:grpSpPr>
      <p:pic>
        <p:nvPicPr>
          <p:cNvPr id="2" name="Picture 2"/>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xmlns="" r:embed="rId3"/>
              </a:ext>
            </a:extLst>
          </a:blip>
          <a:srcRect/>
          <a:stretch>
            <a:fillRect/>
          </a:stretch>
        </p:blipFill>
        <p:spPr>
          <a:xfrm>
            <a:off x="4046633" y="951586"/>
            <a:ext cx="11137739" cy="8383828"/>
          </a:xfrm>
          <a:prstGeom prst="rect">
            <a:avLst/>
          </a:prstGeom>
        </p:spPr>
      </p:pic>
      <p:grpSp>
        <p:nvGrpSpPr>
          <p:cNvPr id="3" name="Group 3"/>
          <p:cNvGrpSpPr/>
          <p:nvPr/>
        </p:nvGrpSpPr>
        <p:grpSpPr>
          <a:xfrm>
            <a:off x="4868076" y="2176994"/>
            <a:ext cx="9081222" cy="5168643"/>
            <a:chOff x="-251231" y="431064"/>
            <a:chExt cx="11382247" cy="4573523"/>
          </a:xfrm>
        </p:grpSpPr>
        <p:sp>
          <p:nvSpPr>
            <p:cNvPr id="4" name="TextBox 4"/>
            <p:cNvSpPr txBox="1"/>
            <p:nvPr/>
          </p:nvSpPr>
          <p:spPr>
            <a:xfrm>
              <a:off x="-47780" y="431064"/>
              <a:ext cx="10975345" cy="987229"/>
            </a:xfrm>
            <a:prstGeom prst="rect">
              <a:avLst/>
            </a:prstGeom>
          </p:spPr>
          <p:txBody>
            <a:bodyPr lIns="0" tIns="0" rIns="0" bIns="0" rtlCol="0" anchor="t">
              <a:spAutoFit/>
            </a:bodyPr>
            <a:lstStyle/>
            <a:p>
              <a:pPr algn="ctr">
                <a:lnSpc>
                  <a:spcPts val="8640"/>
                </a:lnSpc>
              </a:pPr>
              <a:r>
                <a:rPr lang="en-US" sz="9600" b="1">
                  <a:solidFill>
                    <a:schemeClr val="accent6">
                      <a:lumMod val="75000"/>
                    </a:schemeClr>
                  </a:solidFill>
                  <a:latin typeface="Times New Roman" panose="02020603050405020304" pitchFamily="18" charset="0"/>
                  <a:cs typeface="Times New Roman" panose="02020603050405020304" pitchFamily="18" charset="0"/>
                </a:rPr>
                <a:t>Kết luận</a:t>
              </a:r>
            </a:p>
          </p:txBody>
        </p:sp>
        <p:sp>
          <p:nvSpPr>
            <p:cNvPr id="5" name="TextBox 5"/>
            <p:cNvSpPr txBox="1"/>
            <p:nvPr/>
          </p:nvSpPr>
          <p:spPr>
            <a:xfrm>
              <a:off x="-251231" y="1906731"/>
              <a:ext cx="11382247" cy="3097856"/>
            </a:xfrm>
            <a:prstGeom prst="rect">
              <a:avLst/>
            </a:prstGeom>
          </p:spPr>
          <p:txBody>
            <a:bodyPr wrap="square" lIns="0" tIns="0" rIns="0" bIns="0" rtlCol="0" anchor="t">
              <a:spAutoFit/>
            </a:bodyPr>
            <a:lstStyle/>
            <a:p>
              <a:pPr algn="just">
                <a:lnSpc>
                  <a:spcPts val="3852"/>
                </a:lnSpc>
              </a:pPr>
              <a:r>
                <a:rPr lang="en-US" sz="4000">
                  <a:solidFill>
                    <a:srgbClr val="272626"/>
                  </a:solidFill>
                  <a:latin typeface="Times New Roman" panose="02020603050405020304" pitchFamily="18" charset="0"/>
                  <a:cs typeface="Times New Roman" panose="02020603050405020304" pitchFamily="18" charset="0"/>
                </a:rPr>
                <a:t>- Cần vệ sinh thân thể sạch sẽ, thường xuyên tắm giặt, gội đầu và thay quần áo. Đặc biệt, phải thay quần áo lót, rửa bộ phận sinh dục ngoài bằng nước sạch và xà phòng tắm hàng ngày.</a:t>
              </a:r>
            </a:p>
            <a:p>
              <a:pPr algn="just">
                <a:lnSpc>
                  <a:spcPts val="3852"/>
                </a:lnSpc>
              </a:pPr>
              <a:r>
                <a:rPr lang="en-US" sz="4000">
                  <a:solidFill>
                    <a:srgbClr val="272626"/>
                  </a:solidFill>
                  <a:latin typeface="Times New Roman" panose="02020603050405020304" pitchFamily="18" charset="0"/>
                  <a:cs typeface="Times New Roman" panose="02020603050405020304" pitchFamily="18" charset="0"/>
                </a:rPr>
                <a:t>- Đối với nữ, khi hành kinh cần thay băng vệ sinh ít nhất 4 lần trong ngày.</a:t>
              </a:r>
            </a:p>
          </p:txBody>
        </p:sp>
      </p:grpSp>
      <p:pic>
        <p:nvPicPr>
          <p:cNvPr id="11" name="Picture 11"/>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xmlns="" r:embed="rId5"/>
              </a:ext>
            </a:extLst>
          </a:blip>
          <a:srcRect/>
          <a:stretch>
            <a:fillRect/>
          </a:stretch>
        </p:blipFill>
        <p:spPr>
          <a:xfrm rot="1697473">
            <a:off x="5291398" y="2084874"/>
            <a:ext cx="1232340" cy="1207693"/>
          </a:xfrm>
          <a:prstGeom prst="rect">
            <a:avLst/>
          </a:prstGeom>
        </p:spPr>
      </p:pic>
      <p:grpSp>
        <p:nvGrpSpPr>
          <p:cNvPr id="795" name="Graphic 792">
            <a:extLst>
              <a:ext uri="{FF2B5EF4-FFF2-40B4-BE49-F238E27FC236}">
                <a16:creationId xmlns:a16="http://schemas.microsoft.com/office/drawing/2014/main" xmlns="" id="{06CADD4B-A4AB-4CA2-BD2C-BF043856601E}"/>
              </a:ext>
            </a:extLst>
          </p:cNvPr>
          <p:cNvGrpSpPr/>
          <p:nvPr/>
        </p:nvGrpSpPr>
        <p:grpSpPr>
          <a:xfrm>
            <a:off x="380180" y="342962"/>
            <a:ext cx="2896420" cy="3387776"/>
            <a:chOff x="2666460" y="5632481"/>
            <a:chExt cx="3046408" cy="3563208"/>
          </a:xfrm>
        </p:grpSpPr>
        <p:grpSp>
          <p:nvGrpSpPr>
            <p:cNvPr id="796" name="Graphic 792">
              <a:extLst>
                <a:ext uri="{FF2B5EF4-FFF2-40B4-BE49-F238E27FC236}">
                  <a16:creationId xmlns:a16="http://schemas.microsoft.com/office/drawing/2014/main" xmlns="" id="{89A10E82-F140-45B6-8E14-74C57EA018C9}"/>
                </a:ext>
              </a:extLst>
            </p:cNvPr>
            <p:cNvGrpSpPr/>
            <p:nvPr/>
          </p:nvGrpSpPr>
          <p:grpSpPr>
            <a:xfrm>
              <a:off x="2813722" y="6960152"/>
              <a:ext cx="2899146" cy="2235537"/>
              <a:chOff x="2813722" y="6960152"/>
              <a:chExt cx="2899146" cy="2235537"/>
            </a:xfrm>
          </p:grpSpPr>
          <p:grpSp>
            <p:nvGrpSpPr>
              <p:cNvPr id="797" name="Graphic 792">
                <a:extLst>
                  <a:ext uri="{FF2B5EF4-FFF2-40B4-BE49-F238E27FC236}">
                    <a16:creationId xmlns:a16="http://schemas.microsoft.com/office/drawing/2014/main" xmlns="" id="{843F405A-B88C-49B3-A597-D713372B393B}"/>
                  </a:ext>
                </a:extLst>
              </p:cNvPr>
              <p:cNvGrpSpPr/>
              <p:nvPr/>
            </p:nvGrpSpPr>
            <p:grpSpPr>
              <a:xfrm>
                <a:off x="3006205" y="7856215"/>
                <a:ext cx="1357950" cy="748258"/>
                <a:chOff x="3006205" y="7856215"/>
                <a:chExt cx="1357950" cy="748258"/>
              </a:xfrm>
            </p:grpSpPr>
            <p:grpSp>
              <p:nvGrpSpPr>
                <p:cNvPr id="798" name="Graphic 792">
                  <a:extLst>
                    <a:ext uri="{FF2B5EF4-FFF2-40B4-BE49-F238E27FC236}">
                      <a16:creationId xmlns:a16="http://schemas.microsoft.com/office/drawing/2014/main" xmlns="" id="{D8D2E069-22EB-4882-833C-D5E8321FE7C4}"/>
                    </a:ext>
                  </a:extLst>
                </p:cNvPr>
                <p:cNvGrpSpPr/>
                <p:nvPr/>
              </p:nvGrpSpPr>
              <p:grpSpPr>
                <a:xfrm>
                  <a:off x="3006205" y="7856215"/>
                  <a:ext cx="1357950" cy="748258"/>
                  <a:chOff x="3006205" y="7856215"/>
                  <a:chExt cx="1357950" cy="748258"/>
                </a:xfrm>
              </p:grpSpPr>
              <p:sp>
                <p:nvSpPr>
                  <p:cNvPr id="799" name="Freeform: Shape 798">
                    <a:extLst>
                      <a:ext uri="{FF2B5EF4-FFF2-40B4-BE49-F238E27FC236}">
                        <a16:creationId xmlns:a16="http://schemas.microsoft.com/office/drawing/2014/main" xmlns="" id="{DDA40D51-91A8-4C65-A7C8-5713487DCDA9}"/>
                      </a:ext>
                    </a:extLst>
                  </p:cNvPr>
                  <p:cNvSpPr/>
                  <p:nvPr/>
                </p:nvSpPr>
                <p:spPr>
                  <a:xfrm>
                    <a:off x="3015443" y="7865452"/>
                    <a:ext cx="1339475" cy="739020"/>
                  </a:xfrm>
                  <a:custGeom>
                    <a:avLst/>
                    <a:gdLst>
                      <a:gd name="connsiteX0" fmla="*/ 1339475 w 1339475"/>
                      <a:gd name="connsiteY0" fmla="*/ 0 h 739020"/>
                      <a:gd name="connsiteX1" fmla="*/ 1251717 w 1339475"/>
                      <a:gd name="connsiteY1" fmla="*/ 13857 h 739020"/>
                      <a:gd name="connsiteX2" fmla="*/ 683594 w 1339475"/>
                      <a:gd name="connsiteY2" fmla="*/ 203231 h 739020"/>
                      <a:gd name="connsiteX3" fmla="*/ 157042 w 1339475"/>
                      <a:gd name="connsiteY3" fmla="*/ 346416 h 739020"/>
                      <a:gd name="connsiteX4" fmla="*/ 124710 w 1339475"/>
                      <a:gd name="connsiteY4" fmla="*/ 424937 h 739020"/>
                      <a:gd name="connsiteX5" fmla="*/ 0 w 1339475"/>
                      <a:gd name="connsiteY5" fmla="*/ 517314 h 739020"/>
                      <a:gd name="connsiteX6" fmla="*/ 314084 w 1339475"/>
                      <a:gd name="connsiteY6" fmla="*/ 725164 h 739020"/>
                      <a:gd name="connsiteX7" fmla="*/ 448031 w 1339475"/>
                      <a:gd name="connsiteY7" fmla="*/ 739021 h 739020"/>
                      <a:gd name="connsiteX8" fmla="*/ 891444 w 1339475"/>
                      <a:gd name="connsiteY8" fmla="*/ 512696 h 739020"/>
                      <a:gd name="connsiteX9" fmla="*/ 1242479 w 1339475"/>
                      <a:gd name="connsiteY9" fmla="*/ 489601 h 739020"/>
                      <a:gd name="connsiteX10" fmla="*/ 1339475 w 1339475"/>
                      <a:gd name="connsiteY10" fmla="*/ 0 h 739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39475" h="739020">
                        <a:moveTo>
                          <a:pt x="1339475" y="0"/>
                        </a:moveTo>
                        <a:cubicBezTo>
                          <a:pt x="1279430" y="13857"/>
                          <a:pt x="1251717" y="13857"/>
                          <a:pt x="1251717" y="13857"/>
                        </a:cubicBezTo>
                        <a:cubicBezTo>
                          <a:pt x="1251717" y="13857"/>
                          <a:pt x="859112" y="198612"/>
                          <a:pt x="683594" y="203231"/>
                        </a:cubicBezTo>
                        <a:cubicBezTo>
                          <a:pt x="508077" y="207850"/>
                          <a:pt x="157042" y="346416"/>
                          <a:pt x="157042" y="346416"/>
                        </a:cubicBezTo>
                        <a:cubicBezTo>
                          <a:pt x="157042" y="346416"/>
                          <a:pt x="96996" y="374129"/>
                          <a:pt x="124710" y="424937"/>
                        </a:cubicBezTo>
                        <a:cubicBezTo>
                          <a:pt x="27713" y="461888"/>
                          <a:pt x="13857" y="489601"/>
                          <a:pt x="0" y="517314"/>
                        </a:cubicBezTo>
                        <a:cubicBezTo>
                          <a:pt x="0" y="517314"/>
                          <a:pt x="143185" y="461888"/>
                          <a:pt x="314084" y="725164"/>
                        </a:cubicBezTo>
                        <a:lnTo>
                          <a:pt x="448031" y="739021"/>
                        </a:lnTo>
                        <a:cubicBezTo>
                          <a:pt x="448031" y="739021"/>
                          <a:pt x="683594" y="531171"/>
                          <a:pt x="891444" y="512696"/>
                        </a:cubicBezTo>
                        <a:cubicBezTo>
                          <a:pt x="1099294" y="494220"/>
                          <a:pt x="1200909" y="526552"/>
                          <a:pt x="1242479" y="489601"/>
                        </a:cubicBezTo>
                        <a:cubicBezTo>
                          <a:pt x="1168577" y="240182"/>
                          <a:pt x="1288668" y="69283"/>
                          <a:pt x="1339475" y="0"/>
                        </a:cubicBezTo>
                        <a:close/>
                      </a:path>
                    </a:pathLst>
                  </a:custGeom>
                  <a:solidFill>
                    <a:srgbClr val="BB8449"/>
                  </a:solidFill>
                  <a:ln w="46132" cap="flat">
                    <a:noFill/>
                    <a:prstDash val="solid"/>
                    <a:miter/>
                  </a:ln>
                </p:spPr>
                <p:txBody>
                  <a:bodyPr rtlCol="0" anchor="ctr"/>
                  <a:lstStyle/>
                  <a:p>
                    <a:endParaRPr lang="en-US"/>
                  </a:p>
                </p:txBody>
              </p:sp>
              <p:sp>
                <p:nvSpPr>
                  <p:cNvPr id="800" name="Freeform: Shape 799">
                    <a:extLst>
                      <a:ext uri="{FF2B5EF4-FFF2-40B4-BE49-F238E27FC236}">
                        <a16:creationId xmlns:a16="http://schemas.microsoft.com/office/drawing/2014/main" xmlns="" id="{026EB4F7-6D4B-47D6-ADC7-762F4FC940FB}"/>
                      </a:ext>
                    </a:extLst>
                  </p:cNvPr>
                  <p:cNvSpPr/>
                  <p:nvPr/>
                </p:nvSpPr>
                <p:spPr>
                  <a:xfrm>
                    <a:off x="3006205" y="7856215"/>
                    <a:ext cx="1357950" cy="748258"/>
                  </a:xfrm>
                  <a:custGeom>
                    <a:avLst/>
                    <a:gdLst>
                      <a:gd name="connsiteX0" fmla="*/ 457269 w 1357950"/>
                      <a:gd name="connsiteY0" fmla="*/ 748259 h 748258"/>
                      <a:gd name="connsiteX1" fmla="*/ 318703 w 1357950"/>
                      <a:gd name="connsiteY1" fmla="*/ 734402 h 748258"/>
                      <a:gd name="connsiteX2" fmla="*/ 318703 w 1357950"/>
                      <a:gd name="connsiteY2" fmla="*/ 734402 h 748258"/>
                      <a:gd name="connsiteX3" fmla="*/ 41570 w 1357950"/>
                      <a:gd name="connsiteY3" fmla="*/ 521933 h 748258"/>
                      <a:gd name="connsiteX4" fmla="*/ 9238 w 1357950"/>
                      <a:gd name="connsiteY4" fmla="*/ 526552 h 748258"/>
                      <a:gd name="connsiteX5" fmla="*/ 0 w 1357950"/>
                      <a:gd name="connsiteY5" fmla="*/ 531171 h 748258"/>
                      <a:gd name="connsiteX6" fmla="*/ 4619 w 1357950"/>
                      <a:gd name="connsiteY6" fmla="*/ 521933 h 748258"/>
                      <a:gd name="connsiteX7" fmla="*/ 124710 w 1357950"/>
                      <a:gd name="connsiteY7" fmla="*/ 429556 h 748258"/>
                      <a:gd name="connsiteX8" fmla="*/ 120091 w 1357950"/>
                      <a:gd name="connsiteY8" fmla="*/ 392605 h 748258"/>
                      <a:gd name="connsiteX9" fmla="*/ 161661 w 1357950"/>
                      <a:gd name="connsiteY9" fmla="*/ 351035 h 748258"/>
                      <a:gd name="connsiteX10" fmla="*/ 692832 w 1357950"/>
                      <a:gd name="connsiteY10" fmla="*/ 207850 h 748258"/>
                      <a:gd name="connsiteX11" fmla="*/ 1256335 w 1357950"/>
                      <a:gd name="connsiteY11" fmla="*/ 18475 h 748258"/>
                      <a:gd name="connsiteX12" fmla="*/ 1256335 w 1357950"/>
                      <a:gd name="connsiteY12" fmla="*/ 18475 h 748258"/>
                      <a:gd name="connsiteX13" fmla="*/ 1344094 w 1357950"/>
                      <a:gd name="connsiteY13" fmla="*/ 4619 h 748258"/>
                      <a:gd name="connsiteX14" fmla="*/ 1357951 w 1357950"/>
                      <a:gd name="connsiteY14" fmla="*/ 0 h 748258"/>
                      <a:gd name="connsiteX15" fmla="*/ 1348713 w 1357950"/>
                      <a:gd name="connsiteY15" fmla="*/ 9238 h 748258"/>
                      <a:gd name="connsiteX16" fmla="*/ 1247098 w 1357950"/>
                      <a:gd name="connsiteY16" fmla="*/ 489601 h 748258"/>
                      <a:gd name="connsiteX17" fmla="*/ 1247098 w 1357950"/>
                      <a:gd name="connsiteY17" fmla="*/ 494220 h 748258"/>
                      <a:gd name="connsiteX18" fmla="*/ 1247098 w 1357950"/>
                      <a:gd name="connsiteY18" fmla="*/ 494220 h 748258"/>
                      <a:gd name="connsiteX19" fmla="*/ 1108531 w 1357950"/>
                      <a:gd name="connsiteY19" fmla="*/ 512696 h 748258"/>
                      <a:gd name="connsiteX20" fmla="*/ 1039248 w 1357950"/>
                      <a:gd name="connsiteY20" fmla="*/ 512696 h 748258"/>
                      <a:gd name="connsiteX21" fmla="*/ 896063 w 1357950"/>
                      <a:gd name="connsiteY21" fmla="*/ 517315 h 748258"/>
                      <a:gd name="connsiteX22" fmla="*/ 457269 w 1357950"/>
                      <a:gd name="connsiteY22" fmla="*/ 748259 h 748258"/>
                      <a:gd name="connsiteX23" fmla="*/ 457269 w 1357950"/>
                      <a:gd name="connsiteY23" fmla="*/ 748259 h 748258"/>
                      <a:gd name="connsiteX24" fmla="*/ 327940 w 1357950"/>
                      <a:gd name="connsiteY24" fmla="*/ 729783 h 748258"/>
                      <a:gd name="connsiteX25" fmla="*/ 457269 w 1357950"/>
                      <a:gd name="connsiteY25" fmla="*/ 739021 h 748258"/>
                      <a:gd name="connsiteX26" fmla="*/ 600455 w 1357950"/>
                      <a:gd name="connsiteY26" fmla="*/ 632787 h 748258"/>
                      <a:gd name="connsiteX27" fmla="*/ 900682 w 1357950"/>
                      <a:gd name="connsiteY27" fmla="*/ 512696 h 748258"/>
                      <a:gd name="connsiteX28" fmla="*/ 1043867 w 1357950"/>
                      <a:gd name="connsiteY28" fmla="*/ 508077 h 748258"/>
                      <a:gd name="connsiteX29" fmla="*/ 1113150 w 1357950"/>
                      <a:gd name="connsiteY29" fmla="*/ 508077 h 748258"/>
                      <a:gd name="connsiteX30" fmla="*/ 1242479 w 1357950"/>
                      <a:gd name="connsiteY30" fmla="*/ 494220 h 748258"/>
                      <a:gd name="connsiteX31" fmla="*/ 1334857 w 1357950"/>
                      <a:gd name="connsiteY31" fmla="*/ 18475 h 748258"/>
                      <a:gd name="connsiteX32" fmla="*/ 1260955 w 1357950"/>
                      <a:gd name="connsiteY32" fmla="*/ 27713 h 748258"/>
                      <a:gd name="connsiteX33" fmla="*/ 692832 w 1357950"/>
                      <a:gd name="connsiteY33" fmla="*/ 217087 h 748258"/>
                      <a:gd name="connsiteX34" fmla="*/ 166280 w 1357950"/>
                      <a:gd name="connsiteY34" fmla="*/ 360273 h 748258"/>
                      <a:gd name="connsiteX35" fmla="*/ 166280 w 1357950"/>
                      <a:gd name="connsiteY35" fmla="*/ 360273 h 748258"/>
                      <a:gd name="connsiteX36" fmla="*/ 133948 w 1357950"/>
                      <a:gd name="connsiteY36" fmla="*/ 397224 h 748258"/>
                      <a:gd name="connsiteX37" fmla="*/ 138566 w 1357950"/>
                      <a:gd name="connsiteY37" fmla="*/ 429556 h 748258"/>
                      <a:gd name="connsiteX38" fmla="*/ 143185 w 1357950"/>
                      <a:gd name="connsiteY38" fmla="*/ 434175 h 748258"/>
                      <a:gd name="connsiteX39" fmla="*/ 138566 w 1357950"/>
                      <a:gd name="connsiteY39" fmla="*/ 434175 h 748258"/>
                      <a:gd name="connsiteX40" fmla="*/ 23094 w 1357950"/>
                      <a:gd name="connsiteY40" fmla="*/ 512696 h 748258"/>
                      <a:gd name="connsiteX41" fmla="*/ 327940 w 1357950"/>
                      <a:gd name="connsiteY41" fmla="*/ 729783 h 748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357950" h="748258">
                        <a:moveTo>
                          <a:pt x="457269" y="748259"/>
                        </a:moveTo>
                        <a:lnTo>
                          <a:pt x="318703" y="734402"/>
                        </a:lnTo>
                        <a:lnTo>
                          <a:pt x="318703" y="734402"/>
                        </a:lnTo>
                        <a:cubicBezTo>
                          <a:pt x="198612" y="549647"/>
                          <a:pt x="96996" y="521933"/>
                          <a:pt x="41570" y="521933"/>
                        </a:cubicBezTo>
                        <a:cubicBezTo>
                          <a:pt x="23094" y="521933"/>
                          <a:pt x="9238" y="526552"/>
                          <a:pt x="9238" y="526552"/>
                        </a:cubicBezTo>
                        <a:lnTo>
                          <a:pt x="0" y="531171"/>
                        </a:lnTo>
                        <a:lnTo>
                          <a:pt x="4619" y="521933"/>
                        </a:lnTo>
                        <a:cubicBezTo>
                          <a:pt x="13857" y="498839"/>
                          <a:pt x="32332" y="466507"/>
                          <a:pt x="124710" y="429556"/>
                        </a:cubicBezTo>
                        <a:cubicBezTo>
                          <a:pt x="120091" y="415699"/>
                          <a:pt x="120091" y="406461"/>
                          <a:pt x="120091" y="392605"/>
                        </a:cubicBezTo>
                        <a:cubicBezTo>
                          <a:pt x="129329" y="364891"/>
                          <a:pt x="157042" y="351035"/>
                          <a:pt x="161661" y="351035"/>
                        </a:cubicBezTo>
                        <a:cubicBezTo>
                          <a:pt x="166280" y="351035"/>
                          <a:pt x="517315" y="212468"/>
                          <a:pt x="692832" y="207850"/>
                        </a:cubicBezTo>
                        <a:cubicBezTo>
                          <a:pt x="863731" y="203231"/>
                          <a:pt x="1256335" y="23094"/>
                          <a:pt x="1256335" y="18475"/>
                        </a:cubicBezTo>
                        <a:lnTo>
                          <a:pt x="1256335" y="18475"/>
                        </a:lnTo>
                        <a:cubicBezTo>
                          <a:pt x="1256335" y="18475"/>
                          <a:pt x="1284049" y="18475"/>
                          <a:pt x="1344094" y="4619"/>
                        </a:cubicBezTo>
                        <a:lnTo>
                          <a:pt x="1357951" y="0"/>
                        </a:lnTo>
                        <a:lnTo>
                          <a:pt x="1348713" y="9238"/>
                        </a:lnTo>
                        <a:cubicBezTo>
                          <a:pt x="1233241" y="157042"/>
                          <a:pt x="1196290" y="318703"/>
                          <a:pt x="1247098" y="489601"/>
                        </a:cubicBezTo>
                        <a:lnTo>
                          <a:pt x="1247098" y="494220"/>
                        </a:lnTo>
                        <a:lnTo>
                          <a:pt x="1247098" y="494220"/>
                        </a:lnTo>
                        <a:cubicBezTo>
                          <a:pt x="1224003" y="517315"/>
                          <a:pt x="1177815" y="517315"/>
                          <a:pt x="1108531" y="512696"/>
                        </a:cubicBezTo>
                        <a:cubicBezTo>
                          <a:pt x="1090056" y="512696"/>
                          <a:pt x="1066961" y="512696"/>
                          <a:pt x="1039248" y="512696"/>
                        </a:cubicBezTo>
                        <a:cubicBezTo>
                          <a:pt x="988441" y="512696"/>
                          <a:pt x="942252" y="512696"/>
                          <a:pt x="896063" y="517315"/>
                        </a:cubicBezTo>
                        <a:cubicBezTo>
                          <a:pt x="697451" y="540409"/>
                          <a:pt x="461888" y="748259"/>
                          <a:pt x="457269" y="748259"/>
                        </a:cubicBezTo>
                        <a:lnTo>
                          <a:pt x="457269" y="748259"/>
                        </a:lnTo>
                        <a:close/>
                        <a:moveTo>
                          <a:pt x="327940" y="729783"/>
                        </a:moveTo>
                        <a:lnTo>
                          <a:pt x="457269" y="739021"/>
                        </a:lnTo>
                        <a:cubicBezTo>
                          <a:pt x="466507" y="729783"/>
                          <a:pt x="521933" y="683594"/>
                          <a:pt x="600455" y="632787"/>
                        </a:cubicBezTo>
                        <a:cubicBezTo>
                          <a:pt x="678975" y="581979"/>
                          <a:pt x="794447" y="521933"/>
                          <a:pt x="900682" y="512696"/>
                        </a:cubicBezTo>
                        <a:cubicBezTo>
                          <a:pt x="946871" y="508077"/>
                          <a:pt x="993059" y="508077"/>
                          <a:pt x="1043867" y="508077"/>
                        </a:cubicBezTo>
                        <a:cubicBezTo>
                          <a:pt x="1071580" y="508077"/>
                          <a:pt x="1094675" y="508077"/>
                          <a:pt x="1113150" y="508077"/>
                        </a:cubicBezTo>
                        <a:cubicBezTo>
                          <a:pt x="1182433" y="508077"/>
                          <a:pt x="1224003" y="508077"/>
                          <a:pt x="1242479" y="494220"/>
                        </a:cubicBezTo>
                        <a:cubicBezTo>
                          <a:pt x="1210147" y="374129"/>
                          <a:pt x="1200909" y="198612"/>
                          <a:pt x="1334857" y="18475"/>
                        </a:cubicBezTo>
                        <a:cubicBezTo>
                          <a:pt x="1288668" y="27713"/>
                          <a:pt x="1265573" y="27713"/>
                          <a:pt x="1260955" y="27713"/>
                        </a:cubicBezTo>
                        <a:cubicBezTo>
                          <a:pt x="1233241" y="41570"/>
                          <a:pt x="863731" y="212468"/>
                          <a:pt x="692832" y="217087"/>
                        </a:cubicBezTo>
                        <a:cubicBezTo>
                          <a:pt x="521933" y="221706"/>
                          <a:pt x="170899" y="360273"/>
                          <a:pt x="166280" y="360273"/>
                        </a:cubicBezTo>
                        <a:lnTo>
                          <a:pt x="166280" y="360273"/>
                        </a:lnTo>
                        <a:cubicBezTo>
                          <a:pt x="166280" y="360273"/>
                          <a:pt x="138566" y="374129"/>
                          <a:pt x="133948" y="397224"/>
                        </a:cubicBezTo>
                        <a:cubicBezTo>
                          <a:pt x="129329" y="406461"/>
                          <a:pt x="133948" y="420318"/>
                          <a:pt x="138566" y="429556"/>
                        </a:cubicBezTo>
                        <a:lnTo>
                          <a:pt x="143185" y="434175"/>
                        </a:lnTo>
                        <a:lnTo>
                          <a:pt x="138566" y="434175"/>
                        </a:lnTo>
                        <a:cubicBezTo>
                          <a:pt x="55427" y="466507"/>
                          <a:pt x="32332" y="489601"/>
                          <a:pt x="23094" y="512696"/>
                        </a:cubicBezTo>
                        <a:cubicBezTo>
                          <a:pt x="55427" y="508077"/>
                          <a:pt x="180136" y="503458"/>
                          <a:pt x="327940" y="729783"/>
                        </a:cubicBezTo>
                        <a:close/>
                      </a:path>
                    </a:pathLst>
                  </a:custGeom>
                  <a:solidFill>
                    <a:srgbClr val="8D5532"/>
                  </a:solidFill>
                  <a:ln w="46132" cap="flat">
                    <a:noFill/>
                    <a:prstDash val="solid"/>
                    <a:miter/>
                  </a:ln>
                </p:spPr>
                <p:txBody>
                  <a:bodyPr rtlCol="0" anchor="ctr"/>
                  <a:lstStyle/>
                  <a:p>
                    <a:endParaRPr lang="en-US"/>
                  </a:p>
                </p:txBody>
              </p:sp>
            </p:grpSp>
            <p:sp>
              <p:nvSpPr>
                <p:cNvPr id="801" name="Freeform: Shape 800">
                  <a:extLst>
                    <a:ext uri="{FF2B5EF4-FFF2-40B4-BE49-F238E27FC236}">
                      <a16:creationId xmlns:a16="http://schemas.microsoft.com/office/drawing/2014/main" xmlns="" id="{573EE81F-48C5-482A-ACB5-ED41AB9A204E}"/>
                    </a:ext>
                  </a:extLst>
                </p:cNvPr>
                <p:cNvSpPr/>
                <p:nvPr/>
              </p:nvSpPr>
              <p:spPr>
                <a:xfrm>
                  <a:off x="3015443" y="7865452"/>
                  <a:ext cx="1339475" cy="739020"/>
                </a:xfrm>
                <a:custGeom>
                  <a:avLst/>
                  <a:gdLst>
                    <a:gd name="connsiteX0" fmla="*/ 1339475 w 1339475"/>
                    <a:gd name="connsiteY0" fmla="*/ 0 h 739020"/>
                    <a:gd name="connsiteX1" fmla="*/ 1251717 w 1339475"/>
                    <a:gd name="connsiteY1" fmla="*/ 13857 h 739020"/>
                    <a:gd name="connsiteX2" fmla="*/ 683594 w 1339475"/>
                    <a:gd name="connsiteY2" fmla="*/ 203231 h 739020"/>
                    <a:gd name="connsiteX3" fmla="*/ 157042 w 1339475"/>
                    <a:gd name="connsiteY3" fmla="*/ 346416 h 739020"/>
                    <a:gd name="connsiteX4" fmla="*/ 124710 w 1339475"/>
                    <a:gd name="connsiteY4" fmla="*/ 424937 h 739020"/>
                    <a:gd name="connsiteX5" fmla="*/ 0 w 1339475"/>
                    <a:gd name="connsiteY5" fmla="*/ 517314 h 739020"/>
                    <a:gd name="connsiteX6" fmla="*/ 314084 w 1339475"/>
                    <a:gd name="connsiteY6" fmla="*/ 725164 h 739020"/>
                    <a:gd name="connsiteX7" fmla="*/ 448031 w 1339475"/>
                    <a:gd name="connsiteY7" fmla="*/ 739021 h 739020"/>
                    <a:gd name="connsiteX8" fmla="*/ 891444 w 1339475"/>
                    <a:gd name="connsiteY8" fmla="*/ 512696 h 739020"/>
                    <a:gd name="connsiteX9" fmla="*/ 1242479 w 1339475"/>
                    <a:gd name="connsiteY9" fmla="*/ 489601 h 739020"/>
                    <a:gd name="connsiteX10" fmla="*/ 1339475 w 1339475"/>
                    <a:gd name="connsiteY10" fmla="*/ 0 h 739020"/>
                    <a:gd name="connsiteX11" fmla="*/ 461888 w 1339475"/>
                    <a:gd name="connsiteY11" fmla="*/ 535790 h 739020"/>
                    <a:gd name="connsiteX12" fmla="*/ 364891 w 1339475"/>
                    <a:gd name="connsiteY12" fmla="*/ 623549 h 739020"/>
                    <a:gd name="connsiteX13" fmla="*/ 180136 w 1339475"/>
                    <a:gd name="connsiteY13" fmla="*/ 531171 h 739020"/>
                    <a:gd name="connsiteX14" fmla="*/ 180136 w 1339475"/>
                    <a:gd name="connsiteY14" fmla="*/ 471126 h 739020"/>
                    <a:gd name="connsiteX15" fmla="*/ 203231 w 1339475"/>
                    <a:gd name="connsiteY15" fmla="*/ 438794 h 739020"/>
                    <a:gd name="connsiteX16" fmla="*/ 498839 w 1339475"/>
                    <a:gd name="connsiteY16" fmla="*/ 457269 h 739020"/>
                    <a:gd name="connsiteX17" fmla="*/ 461888 w 1339475"/>
                    <a:gd name="connsiteY17" fmla="*/ 535790 h 739020"/>
                    <a:gd name="connsiteX18" fmla="*/ 891444 w 1339475"/>
                    <a:gd name="connsiteY18" fmla="*/ 443412 h 739020"/>
                    <a:gd name="connsiteX19" fmla="*/ 688213 w 1339475"/>
                    <a:gd name="connsiteY19" fmla="*/ 434175 h 739020"/>
                    <a:gd name="connsiteX20" fmla="*/ 558885 w 1339475"/>
                    <a:gd name="connsiteY20" fmla="*/ 397224 h 739020"/>
                    <a:gd name="connsiteX21" fmla="*/ 581979 w 1339475"/>
                    <a:gd name="connsiteY21" fmla="*/ 337178 h 739020"/>
                    <a:gd name="connsiteX22" fmla="*/ 734402 w 1339475"/>
                    <a:gd name="connsiteY22" fmla="*/ 318703 h 739020"/>
                    <a:gd name="connsiteX23" fmla="*/ 896063 w 1339475"/>
                    <a:gd name="connsiteY23" fmla="*/ 346416 h 739020"/>
                    <a:gd name="connsiteX24" fmla="*/ 891444 w 1339475"/>
                    <a:gd name="connsiteY24" fmla="*/ 443412 h 739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39475" h="739020">
                      <a:moveTo>
                        <a:pt x="1339475" y="0"/>
                      </a:moveTo>
                      <a:cubicBezTo>
                        <a:pt x="1279430" y="13857"/>
                        <a:pt x="1251717" y="13857"/>
                        <a:pt x="1251717" y="13857"/>
                      </a:cubicBezTo>
                      <a:cubicBezTo>
                        <a:pt x="1251717" y="13857"/>
                        <a:pt x="859112" y="198612"/>
                        <a:pt x="683594" y="203231"/>
                      </a:cubicBezTo>
                      <a:cubicBezTo>
                        <a:pt x="508077" y="207850"/>
                        <a:pt x="157042" y="346416"/>
                        <a:pt x="157042" y="346416"/>
                      </a:cubicBezTo>
                      <a:cubicBezTo>
                        <a:pt x="157042" y="346416"/>
                        <a:pt x="96996" y="374129"/>
                        <a:pt x="124710" y="424937"/>
                      </a:cubicBezTo>
                      <a:cubicBezTo>
                        <a:pt x="27713" y="461888"/>
                        <a:pt x="13857" y="489601"/>
                        <a:pt x="0" y="517314"/>
                      </a:cubicBezTo>
                      <a:cubicBezTo>
                        <a:pt x="0" y="517314"/>
                        <a:pt x="143185" y="461888"/>
                        <a:pt x="314084" y="725164"/>
                      </a:cubicBezTo>
                      <a:lnTo>
                        <a:pt x="448031" y="739021"/>
                      </a:lnTo>
                      <a:cubicBezTo>
                        <a:pt x="448031" y="739021"/>
                        <a:pt x="683594" y="531171"/>
                        <a:pt x="891444" y="512696"/>
                      </a:cubicBezTo>
                      <a:cubicBezTo>
                        <a:pt x="1099294" y="494220"/>
                        <a:pt x="1200909" y="526552"/>
                        <a:pt x="1242479" y="489601"/>
                      </a:cubicBezTo>
                      <a:cubicBezTo>
                        <a:pt x="1168577" y="240182"/>
                        <a:pt x="1288668" y="69283"/>
                        <a:pt x="1339475" y="0"/>
                      </a:cubicBezTo>
                      <a:close/>
                      <a:moveTo>
                        <a:pt x="461888" y="535790"/>
                      </a:moveTo>
                      <a:cubicBezTo>
                        <a:pt x="397224" y="540409"/>
                        <a:pt x="434175" y="614311"/>
                        <a:pt x="364891" y="623549"/>
                      </a:cubicBezTo>
                      <a:cubicBezTo>
                        <a:pt x="295608" y="632786"/>
                        <a:pt x="240182" y="563503"/>
                        <a:pt x="180136" y="531171"/>
                      </a:cubicBezTo>
                      <a:cubicBezTo>
                        <a:pt x="120091" y="494220"/>
                        <a:pt x="87759" y="461888"/>
                        <a:pt x="180136" y="471126"/>
                      </a:cubicBezTo>
                      <a:cubicBezTo>
                        <a:pt x="272514" y="475745"/>
                        <a:pt x="143185" y="443412"/>
                        <a:pt x="203231" y="438794"/>
                      </a:cubicBezTo>
                      <a:cubicBezTo>
                        <a:pt x="203231" y="438794"/>
                        <a:pt x="378748" y="438794"/>
                        <a:pt x="498839" y="457269"/>
                      </a:cubicBezTo>
                      <a:cubicBezTo>
                        <a:pt x="614311" y="475745"/>
                        <a:pt x="526552" y="531171"/>
                        <a:pt x="461888" y="535790"/>
                      </a:cubicBezTo>
                      <a:close/>
                      <a:moveTo>
                        <a:pt x="891444" y="443412"/>
                      </a:moveTo>
                      <a:cubicBezTo>
                        <a:pt x="799066" y="461888"/>
                        <a:pt x="743640" y="466507"/>
                        <a:pt x="688213" y="434175"/>
                      </a:cubicBezTo>
                      <a:cubicBezTo>
                        <a:pt x="628168" y="401842"/>
                        <a:pt x="558885" y="397224"/>
                        <a:pt x="558885" y="397224"/>
                      </a:cubicBezTo>
                      <a:cubicBezTo>
                        <a:pt x="452650" y="392605"/>
                        <a:pt x="526552" y="369510"/>
                        <a:pt x="581979" y="337178"/>
                      </a:cubicBezTo>
                      <a:cubicBezTo>
                        <a:pt x="637406" y="304846"/>
                        <a:pt x="688213" y="351035"/>
                        <a:pt x="734402" y="318703"/>
                      </a:cubicBezTo>
                      <a:cubicBezTo>
                        <a:pt x="785210" y="290989"/>
                        <a:pt x="803685" y="281752"/>
                        <a:pt x="896063" y="346416"/>
                      </a:cubicBezTo>
                      <a:cubicBezTo>
                        <a:pt x="983822" y="411080"/>
                        <a:pt x="983822" y="424937"/>
                        <a:pt x="891444" y="443412"/>
                      </a:cubicBezTo>
                      <a:close/>
                    </a:path>
                  </a:pathLst>
                </a:custGeom>
                <a:solidFill>
                  <a:srgbClr val="E7954B"/>
                </a:solidFill>
                <a:ln w="46132" cap="flat">
                  <a:noFill/>
                  <a:prstDash val="solid"/>
                  <a:miter/>
                </a:ln>
              </p:spPr>
              <p:txBody>
                <a:bodyPr rtlCol="0" anchor="ctr"/>
                <a:lstStyle/>
                <a:p>
                  <a:endParaRPr lang="en-US"/>
                </a:p>
              </p:txBody>
            </p:sp>
            <p:grpSp>
              <p:nvGrpSpPr>
                <p:cNvPr id="802" name="Graphic 792">
                  <a:extLst>
                    <a:ext uri="{FF2B5EF4-FFF2-40B4-BE49-F238E27FC236}">
                      <a16:creationId xmlns:a16="http://schemas.microsoft.com/office/drawing/2014/main" xmlns="" id="{19C85205-BB3E-4343-90A3-B2CED5C9774F}"/>
                    </a:ext>
                  </a:extLst>
                </p:cNvPr>
                <p:cNvGrpSpPr/>
                <p:nvPr/>
              </p:nvGrpSpPr>
              <p:grpSpPr>
                <a:xfrm>
                  <a:off x="3287956" y="8276533"/>
                  <a:ext cx="651262" cy="133947"/>
                  <a:chOff x="3287956" y="8276533"/>
                  <a:chExt cx="651262" cy="133947"/>
                </a:xfrm>
                <a:solidFill>
                  <a:srgbClr val="8D5532"/>
                </a:solidFill>
              </p:grpSpPr>
              <p:sp>
                <p:nvSpPr>
                  <p:cNvPr id="803" name="Freeform: Shape 802">
                    <a:extLst>
                      <a:ext uri="{FF2B5EF4-FFF2-40B4-BE49-F238E27FC236}">
                        <a16:creationId xmlns:a16="http://schemas.microsoft.com/office/drawing/2014/main" xmlns="" id="{4BF487E1-DF8E-4AE4-BA9E-6C31043E791B}"/>
                      </a:ext>
                    </a:extLst>
                  </p:cNvPr>
                  <p:cNvSpPr/>
                  <p:nvPr/>
                </p:nvSpPr>
                <p:spPr>
                  <a:xfrm>
                    <a:off x="3287956" y="8276533"/>
                    <a:ext cx="392604" cy="64664"/>
                  </a:xfrm>
                  <a:custGeom>
                    <a:avLst/>
                    <a:gdLst>
                      <a:gd name="connsiteX0" fmla="*/ 0 w 392604"/>
                      <a:gd name="connsiteY0" fmla="*/ 0 h 64664"/>
                      <a:gd name="connsiteX1" fmla="*/ 18476 w 392604"/>
                      <a:gd name="connsiteY1" fmla="*/ 0 h 64664"/>
                      <a:gd name="connsiteX2" fmla="*/ 64664 w 392604"/>
                      <a:gd name="connsiteY2" fmla="*/ 0 h 64664"/>
                      <a:gd name="connsiteX3" fmla="*/ 129329 w 392604"/>
                      <a:gd name="connsiteY3" fmla="*/ 0 h 64664"/>
                      <a:gd name="connsiteX4" fmla="*/ 166280 w 392604"/>
                      <a:gd name="connsiteY4" fmla="*/ 4619 h 64664"/>
                      <a:gd name="connsiteX5" fmla="*/ 203231 w 392604"/>
                      <a:gd name="connsiteY5" fmla="*/ 9238 h 64664"/>
                      <a:gd name="connsiteX6" fmla="*/ 240182 w 392604"/>
                      <a:gd name="connsiteY6" fmla="*/ 13857 h 64664"/>
                      <a:gd name="connsiteX7" fmla="*/ 277133 w 392604"/>
                      <a:gd name="connsiteY7" fmla="*/ 18476 h 64664"/>
                      <a:gd name="connsiteX8" fmla="*/ 309465 w 392604"/>
                      <a:gd name="connsiteY8" fmla="*/ 27713 h 64664"/>
                      <a:gd name="connsiteX9" fmla="*/ 337178 w 392604"/>
                      <a:gd name="connsiteY9" fmla="*/ 36951 h 64664"/>
                      <a:gd name="connsiteX10" fmla="*/ 360273 w 392604"/>
                      <a:gd name="connsiteY10" fmla="*/ 46189 h 64664"/>
                      <a:gd name="connsiteX11" fmla="*/ 369510 w 392604"/>
                      <a:gd name="connsiteY11" fmla="*/ 50808 h 64664"/>
                      <a:gd name="connsiteX12" fmla="*/ 378748 w 392604"/>
                      <a:gd name="connsiteY12" fmla="*/ 55427 h 64664"/>
                      <a:gd name="connsiteX13" fmla="*/ 392605 w 392604"/>
                      <a:gd name="connsiteY13" fmla="*/ 64664 h 64664"/>
                      <a:gd name="connsiteX14" fmla="*/ 374129 w 392604"/>
                      <a:gd name="connsiteY14" fmla="*/ 60045 h 64664"/>
                      <a:gd name="connsiteX15" fmla="*/ 364892 w 392604"/>
                      <a:gd name="connsiteY15" fmla="*/ 55427 h 64664"/>
                      <a:gd name="connsiteX16" fmla="*/ 355654 w 392604"/>
                      <a:gd name="connsiteY16" fmla="*/ 50808 h 64664"/>
                      <a:gd name="connsiteX17" fmla="*/ 332560 w 392604"/>
                      <a:gd name="connsiteY17" fmla="*/ 46189 h 64664"/>
                      <a:gd name="connsiteX18" fmla="*/ 300227 w 392604"/>
                      <a:gd name="connsiteY18" fmla="*/ 41570 h 64664"/>
                      <a:gd name="connsiteX19" fmla="*/ 267895 w 392604"/>
                      <a:gd name="connsiteY19" fmla="*/ 36951 h 64664"/>
                      <a:gd name="connsiteX20" fmla="*/ 230944 w 392604"/>
                      <a:gd name="connsiteY20" fmla="*/ 32332 h 64664"/>
                      <a:gd name="connsiteX21" fmla="*/ 193993 w 392604"/>
                      <a:gd name="connsiteY21" fmla="*/ 27713 h 64664"/>
                      <a:gd name="connsiteX22" fmla="*/ 120091 w 392604"/>
                      <a:gd name="connsiteY22" fmla="*/ 18476 h 64664"/>
                      <a:gd name="connsiteX23" fmla="*/ 55427 w 392604"/>
                      <a:gd name="connsiteY23" fmla="*/ 13857 h 64664"/>
                      <a:gd name="connsiteX24" fmla="*/ 0 w 392604"/>
                      <a:gd name="connsiteY24" fmla="*/ 0 h 6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92604" h="64664">
                        <a:moveTo>
                          <a:pt x="0" y="0"/>
                        </a:moveTo>
                        <a:cubicBezTo>
                          <a:pt x="0" y="0"/>
                          <a:pt x="4619" y="0"/>
                          <a:pt x="18476" y="0"/>
                        </a:cubicBezTo>
                        <a:cubicBezTo>
                          <a:pt x="27713" y="0"/>
                          <a:pt x="46189" y="0"/>
                          <a:pt x="64664" y="0"/>
                        </a:cubicBezTo>
                        <a:cubicBezTo>
                          <a:pt x="83140" y="0"/>
                          <a:pt x="106234" y="0"/>
                          <a:pt x="129329" y="0"/>
                        </a:cubicBezTo>
                        <a:cubicBezTo>
                          <a:pt x="143185" y="0"/>
                          <a:pt x="152423" y="0"/>
                          <a:pt x="166280" y="4619"/>
                        </a:cubicBezTo>
                        <a:cubicBezTo>
                          <a:pt x="180136" y="4619"/>
                          <a:pt x="189374" y="4619"/>
                          <a:pt x="203231" y="9238"/>
                        </a:cubicBezTo>
                        <a:cubicBezTo>
                          <a:pt x="217087" y="9238"/>
                          <a:pt x="226325" y="13857"/>
                          <a:pt x="240182" y="13857"/>
                        </a:cubicBezTo>
                        <a:cubicBezTo>
                          <a:pt x="254038" y="13857"/>
                          <a:pt x="263276" y="18476"/>
                          <a:pt x="277133" y="18476"/>
                        </a:cubicBezTo>
                        <a:cubicBezTo>
                          <a:pt x="290990" y="18476"/>
                          <a:pt x="300227" y="23094"/>
                          <a:pt x="309465" y="27713"/>
                        </a:cubicBezTo>
                        <a:cubicBezTo>
                          <a:pt x="318703" y="27713"/>
                          <a:pt x="332560" y="32332"/>
                          <a:pt x="337178" y="36951"/>
                        </a:cubicBezTo>
                        <a:cubicBezTo>
                          <a:pt x="346416" y="36951"/>
                          <a:pt x="355654" y="41570"/>
                          <a:pt x="360273" y="46189"/>
                        </a:cubicBezTo>
                        <a:cubicBezTo>
                          <a:pt x="364892" y="46189"/>
                          <a:pt x="369510" y="50808"/>
                          <a:pt x="369510" y="50808"/>
                        </a:cubicBezTo>
                        <a:cubicBezTo>
                          <a:pt x="374129" y="50808"/>
                          <a:pt x="374129" y="55427"/>
                          <a:pt x="378748" y="55427"/>
                        </a:cubicBezTo>
                        <a:cubicBezTo>
                          <a:pt x="387986" y="60045"/>
                          <a:pt x="392605" y="64664"/>
                          <a:pt x="392605" y="64664"/>
                        </a:cubicBezTo>
                        <a:cubicBezTo>
                          <a:pt x="392605" y="64664"/>
                          <a:pt x="387986" y="64664"/>
                          <a:pt x="374129" y="60045"/>
                        </a:cubicBezTo>
                        <a:cubicBezTo>
                          <a:pt x="369510" y="60045"/>
                          <a:pt x="369510" y="60045"/>
                          <a:pt x="364892" y="55427"/>
                        </a:cubicBezTo>
                        <a:cubicBezTo>
                          <a:pt x="360273" y="55427"/>
                          <a:pt x="360273" y="55427"/>
                          <a:pt x="355654" y="50808"/>
                        </a:cubicBezTo>
                        <a:cubicBezTo>
                          <a:pt x="346416" y="50808"/>
                          <a:pt x="341797" y="46189"/>
                          <a:pt x="332560" y="46189"/>
                        </a:cubicBezTo>
                        <a:cubicBezTo>
                          <a:pt x="323322" y="46189"/>
                          <a:pt x="314084" y="41570"/>
                          <a:pt x="300227" y="41570"/>
                        </a:cubicBezTo>
                        <a:cubicBezTo>
                          <a:pt x="290990" y="41570"/>
                          <a:pt x="277133" y="36951"/>
                          <a:pt x="267895" y="36951"/>
                        </a:cubicBezTo>
                        <a:cubicBezTo>
                          <a:pt x="254038" y="36951"/>
                          <a:pt x="244801" y="32332"/>
                          <a:pt x="230944" y="32332"/>
                        </a:cubicBezTo>
                        <a:cubicBezTo>
                          <a:pt x="217087" y="32332"/>
                          <a:pt x="207850" y="27713"/>
                          <a:pt x="193993" y="27713"/>
                        </a:cubicBezTo>
                        <a:cubicBezTo>
                          <a:pt x="170899" y="23094"/>
                          <a:pt x="143185" y="23094"/>
                          <a:pt x="120091" y="18476"/>
                        </a:cubicBezTo>
                        <a:cubicBezTo>
                          <a:pt x="96997" y="18476"/>
                          <a:pt x="73902" y="13857"/>
                          <a:pt x="55427" y="13857"/>
                        </a:cubicBezTo>
                        <a:cubicBezTo>
                          <a:pt x="23094" y="4619"/>
                          <a:pt x="0" y="0"/>
                          <a:pt x="0" y="0"/>
                        </a:cubicBezTo>
                        <a:close/>
                      </a:path>
                    </a:pathLst>
                  </a:custGeom>
                  <a:solidFill>
                    <a:srgbClr val="8D5532"/>
                  </a:solidFill>
                  <a:ln w="46132" cap="flat">
                    <a:noFill/>
                    <a:prstDash val="solid"/>
                    <a:miter/>
                  </a:ln>
                </p:spPr>
                <p:txBody>
                  <a:bodyPr rtlCol="0" anchor="ctr"/>
                  <a:lstStyle/>
                  <a:p>
                    <a:endParaRPr lang="en-US"/>
                  </a:p>
                </p:txBody>
              </p:sp>
              <p:sp>
                <p:nvSpPr>
                  <p:cNvPr id="804" name="Freeform: Shape 803">
                    <a:extLst>
                      <a:ext uri="{FF2B5EF4-FFF2-40B4-BE49-F238E27FC236}">
                        <a16:creationId xmlns:a16="http://schemas.microsoft.com/office/drawing/2014/main" xmlns="" id="{6B0BB651-9363-4ECE-942A-E1EB397E4C08}"/>
                      </a:ext>
                    </a:extLst>
                  </p:cNvPr>
                  <p:cNvSpPr/>
                  <p:nvPr/>
                </p:nvSpPr>
                <p:spPr>
                  <a:xfrm>
                    <a:off x="3759082" y="8341197"/>
                    <a:ext cx="180136" cy="69283"/>
                  </a:xfrm>
                  <a:custGeom>
                    <a:avLst/>
                    <a:gdLst>
                      <a:gd name="connsiteX0" fmla="*/ 0 w 180136"/>
                      <a:gd name="connsiteY0" fmla="*/ 69283 h 69283"/>
                      <a:gd name="connsiteX1" fmla="*/ 4619 w 180136"/>
                      <a:gd name="connsiteY1" fmla="*/ 64664 h 69283"/>
                      <a:gd name="connsiteX2" fmla="*/ 23094 w 180136"/>
                      <a:gd name="connsiteY2" fmla="*/ 50808 h 69283"/>
                      <a:gd name="connsiteX3" fmla="*/ 36951 w 180136"/>
                      <a:gd name="connsiteY3" fmla="*/ 41570 h 69283"/>
                      <a:gd name="connsiteX4" fmla="*/ 50808 w 180136"/>
                      <a:gd name="connsiteY4" fmla="*/ 32332 h 69283"/>
                      <a:gd name="connsiteX5" fmla="*/ 64664 w 180136"/>
                      <a:gd name="connsiteY5" fmla="*/ 23094 h 69283"/>
                      <a:gd name="connsiteX6" fmla="*/ 83140 w 180136"/>
                      <a:gd name="connsiteY6" fmla="*/ 13857 h 69283"/>
                      <a:gd name="connsiteX7" fmla="*/ 101615 w 180136"/>
                      <a:gd name="connsiteY7" fmla="*/ 9238 h 69283"/>
                      <a:gd name="connsiteX8" fmla="*/ 120091 w 180136"/>
                      <a:gd name="connsiteY8" fmla="*/ 4619 h 69283"/>
                      <a:gd name="connsiteX9" fmla="*/ 133947 w 180136"/>
                      <a:gd name="connsiteY9" fmla="*/ 0 h 69283"/>
                      <a:gd name="connsiteX10" fmla="*/ 147804 w 180136"/>
                      <a:gd name="connsiteY10" fmla="*/ 0 h 69283"/>
                      <a:gd name="connsiteX11" fmla="*/ 170898 w 180136"/>
                      <a:gd name="connsiteY11" fmla="*/ 0 h 69283"/>
                      <a:gd name="connsiteX12" fmla="*/ 180136 w 180136"/>
                      <a:gd name="connsiteY12" fmla="*/ 0 h 69283"/>
                      <a:gd name="connsiteX13" fmla="*/ 170898 w 180136"/>
                      <a:gd name="connsiteY13" fmla="*/ 4619 h 69283"/>
                      <a:gd name="connsiteX14" fmla="*/ 147804 w 180136"/>
                      <a:gd name="connsiteY14" fmla="*/ 9238 h 69283"/>
                      <a:gd name="connsiteX15" fmla="*/ 133947 w 180136"/>
                      <a:gd name="connsiteY15" fmla="*/ 13857 h 69283"/>
                      <a:gd name="connsiteX16" fmla="*/ 120091 w 180136"/>
                      <a:gd name="connsiteY16" fmla="*/ 18475 h 69283"/>
                      <a:gd name="connsiteX17" fmla="*/ 101615 w 180136"/>
                      <a:gd name="connsiteY17" fmla="*/ 23094 h 69283"/>
                      <a:gd name="connsiteX18" fmla="*/ 83140 w 180136"/>
                      <a:gd name="connsiteY18" fmla="*/ 27713 h 69283"/>
                      <a:gd name="connsiteX19" fmla="*/ 64664 w 180136"/>
                      <a:gd name="connsiteY19" fmla="*/ 32332 h 69283"/>
                      <a:gd name="connsiteX20" fmla="*/ 50808 w 180136"/>
                      <a:gd name="connsiteY20" fmla="*/ 36951 h 69283"/>
                      <a:gd name="connsiteX21" fmla="*/ 36951 w 180136"/>
                      <a:gd name="connsiteY21" fmla="*/ 41570 h 69283"/>
                      <a:gd name="connsiteX22" fmla="*/ 23094 w 180136"/>
                      <a:gd name="connsiteY22" fmla="*/ 46189 h 69283"/>
                      <a:gd name="connsiteX23" fmla="*/ 4619 w 180136"/>
                      <a:gd name="connsiteY23" fmla="*/ 55427 h 69283"/>
                      <a:gd name="connsiteX24" fmla="*/ 0 w 180136"/>
                      <a:gd name="connsiteY24" fmla="*/ 69283 h 69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136" h="69283">
                        <a:moveTo>
                          <a:pt x="0" y="69283"/>
                        </a:moveTo>
                        <a:cubicBezTo>
                          <a:pt x="0" y="69283"/>
                          <a:pt x="0" y="69283"/>
                          <a:pt x="4619" y="64664"/>
                        </a:cubicBezTo>
                        <a:cubicBezTo>
                          <a:pt x="9238" y="60045"/>
                          <a:pt x="13856" y="55427"/>
                          <a:pt x="23094" y="50808"/>
                        </a:cubicBezTo>
                        <a:cubicBezTo>
                          <a:pt x="27713" y="46189"/>
                          <a:pt x="32332" y="46189"/>
                          <a:pt x="36951" y="41570"/>
                        </a:cubicBezTo>
                        <a:cubicBezTo>
                          <a:pt x="41570" y="36951"/>
                          <a:pt x="46189" y="36951"/>
                          <a:pt x="50808" y="32332"/>
                        </a:cubicBezTo>
                        <a:cubicBezTo>
                          <a:pt x="55426" y="27713"/>
                          <a:pt x="60045" y="27713"/>
                          <a:pt x="64664" y="23094"/>
                        </a:cubicBezTo>
                        <a:cubicBezTo>
                          <a:pt x="69283" y="18475"/>
                          <a:pt x="73902" y="18475"/>
                          <a:pt x="83140" y="13857"/>
                        </a:cubicBezTo>
                        <a:cubicBezTo>
                          <a:pt x="87758" y="13857"/>
                          <a:pt x="92378" y="9238"/>
                          <a:pt x="101615" y="9238"/>
                        </a:cubicBezTo>
                        <a:cubicBezTo>
                          <a:pt x="106234" y="9238"/>
                          <a:pt x="115472" y="4619"/>
                          <a:pt x="120091" y="4619"/>
                        </a:cubicBezTo>
                        <a:cubicBezTo>
                          <a:pt x="124710" y="4619"/>
                          <a:pt x="129328" y="0"/>
                          <a:pt x="133947" y="0"/>
                        </a:cubicBezTo>
                        <a:cubicBezTo>
                          <a:pt x="138566" y="0"/>
                          <a:pt x="143185" y="0"/>
                          <a:pt x="147804" y="0"/>
                        </a:cubicBezTo>
                        <a:cubicBezTo>
                          <a:pt x="157042" y="0"/>
                          <a:pt x="166280" y="0"/>
                          <a:pt x="170898" y="0"/>
                        </a:cubicBezTo>
                        <a:cubicBezTo>
                          <a:pt x="175517" y="0"/>
                          <a:pt x="180136" y="0"/>
                          <a:pt x="180136" y="0"/>
                        </a:cubicBezTo>
                        <a:cubicBezTo>
                          <a:pt x="180136" y="0"/>
                          <a:pt x="175517" y="0"/>
                          <a:pt x="170898" y="4619"/>
                        </a:cubicBezTo>
                        <a:cubicBezTo>
                          <a:pt x="166280" y="4619"/>
                          <a:pt x="157042" y="9238"/>
                          <a:pt x="147804" y="9238"/>
                        </a:cubicBezTo>
                        <a:cubicBezTo>
                          <a:pt x="143185" y="9238"/>
                          <a:pt x="138566" y="9238"/>
                          <a:pt x="133947" y="13857"/>
                        </a:cubicBezTo>
                        <a:cubicBezTo>
                          <a:pt x="129328" y="13857"/>
                          <a:pt x="124710" y="18475"/>
                          <a:pt x="120091" y="18475"/>
                        </a:cubicBezTo>
                        <a:cubicBezTo>
                          <a:pt x="115472" y="18475"/>
                          <a:pt x="110853" y="23094"/>
                          <a:pt x="101615" y="23094"/>
                        </a:cubicBezTo>
                        <a:cubicBezTo>
                          <a:pt x="96996" y="23094"/>
                          <a:pt x="92378" y="27713"/>
                          <a:pt x="83140" y="27713"/>
                        </a:cubicBezTo>
                        <a:cubicBezTo>
                          <a:pt x="78521" y="27713"/>
                          <a:pt x="73902" y="32332"/>
                          <a:pt x="64664" y="32332"/>
                        </a:cubicBezTo>
                        <a:cubicBezTo>
                          <a:pt x="60045" y="32332"/>
                          <a:pt x="55426" y="36951"/>
                          <a:pt x="50808" y="36951"/>
                        </a:cubicBezTo>
                        <a:cubicBezTo>
                          <a:pt x="46189" y="36951"/>
                          <a:pt x="41570" y="41570"/>
                          <a:pt x="36951" y="41570"/>
                        </a:cubicBezTo>
                        <a:cubicBezTo>
                          <a:pt x="32332" y="46189"/>
                          <a:pt x="27713" y="46189"/>
                          <a:pt x="23094" y="46189"/>
                        </a:cubicBezTo>
                        <a:cubicBezTo>
                          <a:pt x="13856" y="50808"/>
                          <a:pt x="9238" y="55427"/>
                          <a:pt x="4619" y="55427"/>
                        </a:cubicBezTo>
                        <a:cubicBezTo>
                          <a:pt x="4619" y="69283"/>
                          <a:pt x="0" y="69283"/>
                          <a:pt x="0" y="69283"/>
                        </a:cubicBezTo>
                        <a:close/>
                      </a:path>
                    </a:pathLst>
                  </a:custGeom>
                  <a:solidFill>
                    <a:srgbClr val="8D5532"/>
                  </a:solidFill>
                  <a:ln w="46132" cap="flat">
                    <a:noFill/>
                    <a:prstDash val="solid"/>
                    <a:miter/>
                  </a:ln>
                </p:spPr>
                <p:txBody>
                  <a:bodyPr rtlCol="0" anchor="ctr"/>
                  <a:lstStyle/>
                  <a:p>
                    <a:endParaRPr lang="en-US"/>
                  </a:p>
                </p:txBody>
              </p:sp>
            </p:grpSp>
            <p:grpSp>
              <p:nvGrpSpPr>
                <p:cNvPr id="805" name="Graphic 792">
                  <a:extLst>
                    <a:ext uri="{FF2B5EF4-FFF2-40B4-BE49-F238E27FC236}">
                      <a16:creationId xmlns:a16="http://schemas.microsoft.com/office/drawing/2014/main" xmlns="" id="{76A334FF-ABC6-4505-A8C2-3933DD8C692D}"/>
                    </a:ext>
                  </a:extLst>
                </p:cNvPr>
                <p:cNvGrpSpPr/>
                <p:nvPr/>
              </p:nvGrpSpPr>
              <p:grpSpPr>
                <a:xfrm>
                  <a:off x="3137791" y="7930117"/>
                  <a:ext cx="1175557" cy="674356"/>
                  <a:chOff x="3137791" y="7930117"/>
                  <a:chExt cx="1175557" cy="674356"/>
                </a:xfrm>
              </p:grpSpPr>
              <p:sp>
                <p:nvSpPr>
                  <p:cNvPr id="806" name="Freeform: Shape 805">
                    <a:extLst>
                      <a:ext uri="{FF2B5EF4-FFF2-40B4-BE49-F238E27FC236}">
                        <a16:creationId xmlns:a16="http://schemas.microsoft.com/office/drawing/2014/main" xmlns="" id="{CD6F9420-5E43-4A09-9EAF-45399E18708C}"/>
                      </a:ext>
                    </a:extLst>
                  </p:cNvPr>
                  <p:cNvSpPr/>
                  <p:nvPr/>
                </p:nvSpPr>
                <p:spPr>
                  <a:xfrm>
                    <a:off x="3137791" y="8299627"/>
                    <a:ext cx="432757" cy="186560"/>
                  </a:xfrm>
                  <a:custGeom>
                    <a:avLst/>
                    <a:gdLst>
                      <a:gd name="connsiteX0" fmla="*/ 80882 w 432757"/>
                      <a:gd name="connsiteY0" fmla="*/ 0 h 186560"/>
                      <a:gd name="connsiteX1" fmla="*/ 57788 w 432757"/>
                      <a:gd name="connsiteY1" fmla="*/ 32332 h 186560"/>
                      <a:gd name="connsiteX2" fmla="*/ 57788 w 432757"/>
                      <a:gd name="connsiteY2" fmla="*/ 92378 h 186560"/>
                      <a:gd name="connsiteX3" fmla="*/ 242543 w 432757"/>
                      <a:gd name="connsiteY3" fmla="*/ 184755 h 186560"/>
                      <a:gd name="connsiteX4" fmla="*/ 339540 w 432757"/>
                      <a:gd name="connsiteY4" fmla="*/ 96997 h 186560"/>
                      <a:gd name="connsiteX5" fmla="*/ 376491 w 432757"/>
                      <a:gd name="connsiteY5" fmla="*/ 13857 h 186560"/>
                      <a:gd name="connsiteX6" fmla="*/ 80882 w 432757"/>
                      <a:gd name="connsiteY6" fmla="*/ 0 h 18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757" h="186560">
                        <a:moveTo>
                          <a:pt x="80882" y="0"/>
                        </a:moveTo>
                        <a:cubicBezTo>
                          <a:pt x="20837" y="4619"/>
                          <a:pt x="154784" y="36951"/>
                          <a:pt x="57788" y="32332"/>
                        </a:cubicBezTo>
                        <a:cubicBezTo>
                          <a:pt x="-34590" y="27713"/>
                          <a:pt x="-2258" y="60045"/>
                          <a:pt x="57788" y="92378"/>
                        </a:cubicBezTo>
                        <a:cubicBezTo>
                          <a:pt x="117833" y="129329"/>
                          <a:pt x="173260" y="198612"/>
                          <a:pt x="242543" y="184755"/>
                        </a:cubicBezTo>
                        <a:cubicBezTo>
                          <a:pt x="311826" y="175517"/>
                          <a:pt x="274875" y="101615"/>
                          <a:pt x="339540" y="96997"/>
                        </a:cubicBezTo>
                        <a:cubicBezTo>
                          <a:pt x="404204" y="92378"/>
                          <a:pt x="491963" y="36951"/>
                          <a:pt x="376491" y="13857"/>
                        </a:cubicBezTo>
                        <a:cubicBezTo>
                          <a:pt x="261019" y="0"/>
                          <a:pt x="80882" y="0"/>
                          <a:pt x="80882" y="0"/>
                        </a:cubicBezTo>
                        <a:close/>
                      </a:path>
                    </a:pathLst>
                  </a:custGeom>
                  <a:noFill/>
                  <a:ln w="46132" cap="flat">
                    <a:noFill/>
                    <a:prstDash val="solid"/>
                    <a:miter/>
                  </a:ln>
                </p:spPr>
                <p:txBody>
                  <a:bodyPr rtlCol="0" anchor="ctr"/>
                  <a:lstStyle/>
                  <a:p>
                    <a:endParaRPr lang="en-US"/>
                  </a:p>
                </p:txBody>
              </p:sp>
              <p:sp>
                <p:nvSpPr>
                  <p:cNvPr id="807" name="Freeform: Shape 806">
                    <a:extLst>
                      <a:ext uri="{FF2B5EF4-FFF2-40B4-BE49-F238E27FC236}">
                        <a16:creationId xmlns:a16="http://schemas.microsoft.com/office/drawing/2014/main" xmlns="" id="{2A9FEB77-69F4-4AA1-A478-B3D3C98B6DC1}"/>
                      </a:ext>
                    </a:extLst>
                  </p:cNvPr>
                  <p:cNvSpPr/>
                  <p:nvPr/>
                </p:nvSpPr>
                <p:spPr>
                  <a:xfrm>
                    <a:off x="3515710" y="8154967"/>
                    <a:ext cx="459893" cy="163752"/>
                  </a:xfrm>
                  <a:custGeom>
                    <a:avLst/>
                    <a:gdLst>
                      <a:gd name="connsiteX0" fmla="*/ 391177 w 459893"/>
                      <a:gd name="connsiteY0" fmla="*/ 52283 h 163752"/>
                      <a:gd name="connsiteX1" fmla="*/ 229516 w 459893"/>
                      <a:gd name="connsiteY1" fmla="*/ 24569 h 163752"/>
                      <a:gd name="connsiteX2" fmla="*/ 77093 w 459893"/>
                      <a:gd name="connsiteY2" fmla="*/ 43045 h 163752"/>
                      <a:gd name="connsiteX3" fmla="*/ 53998 w 459893"/>
                      <a:gd name="connsiteY3" fmla="*/ 103090 h 163752"/>
                      <a:gd name="connsiteX4" fmla="*/ 183327 w 459893"/>
                      <a:gd name="connsiteY4" fmla="*/ 140042 h 163752"/>
                      <a:gd name="connsiteX5" fmla="*/ 386558 w 459893"/>
                      <a:gd name="connsiteY5" fmla="*/ 149279 h 163752"/>
                      <a:gd name="connsiteX6" fmla="*/ 391177 w 459893"/>
                      <a:gd name="connsiteY6" fmla="*/ 52283 h 163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9893" h="163752">
                        <a:moveTo>
                          <a:pt x="391177" y="52283"/>
                        </a:moveTo>
                        <a:cubicBezTo>
                          <a:pt x="298799" y="-17000"/>
                          <a:pt x="280324" y="-7763"/>
                          <a:pt x="229516" y="24569"/>
                        </a:cubicBezTo>
                        <a:cubicBezTo>
                          <a:pt x="178708" y="52283"/>
                          <a:pt x="132519" y="6094"/>
                          <a:pt x="77093" y="43045"/>
                        </a:cubicBezTo>
                        <a:cubicBezTo>
                          <a:pt x="21666" y="75377"/>
                          <a:pt x="-52236" y="98472"/>
                          <a:pt x="53998" y="103090"/>
                        </a:cubicBezTo>
                        <a:cubicBezTo>
                          <a:pt x="53998" y="103090"/>
                          <a:pt x="127901" y="107709"/>
                          <a:pt x="183327" y="140042"/>
                        </a:cubicBezTo>
                        <a:cubicBezTo>
                          <a:pt x="243373" y="172374"/>
                          <a:pt x="294180" y="167755"/>
                          <a:pt x="386558" y="149279"/>
                        </a:cubicBezTo>
                        <a:cubicBezTo>
                          <a:pt x="483554" y="135423"/>
                          <a:pt x="483554" y="121566"/>
                          <a:pt x="391177" y="52283"/>
                        </a:cubicBezTo>
                        <a:close/>
                      </a:path>
                    </a:pathLst>
                  </a:custGeom>
                  <a:noFill/>
                  <a:ln w="46132" cap="flat">
                    <a:noFill/>
                    <a:prstDash val="solid"/>
                    <a:miter/>
                  </a:ln>
                </p:spPr>
                <p:txBody>
                  <a:bodyPr rtlCol="0" anchor="ctr"/>
                  <a:lstStyle/>
                  <a:p>
                    <a:endParaRPr lang="en-US"/>
                  </a:p>
                </p:txBody>
              </p:sp>
              <p:sp>
                <p:nvSpPr>
                  <p:cNvPr id="808" name="Freeform: Shape 807">
                    <a:extLst>
                      <a:ext uri="{FF2B5EF4-FFF2-40B4-BE49-F238E27FC236}">
                        <a16:creationId xmlns:a16="http://schemas.microsoft.com/office/drawing/2014/main" xmlns="" id="{905830A3-4C20-483B-A990-A7E27D34F557}"/>
                      </a:ext>
                    </a:extLst>
                  </p:cNvPr>
                  <p:cNvSpPr/>
                  <p:nvPr/>
                </p:nvSpPr>
                <p:spPr>
                  <a:xfrm>
                    <a:off x="3324908" y="7930117"/>
                    <a:ext cx="988440" cy="674356"/>
                  </a:xfrm>
                  <a:custGeom>
                    <a:avLst/>
                    <a:gdLst>
                      <a:gd name="connsiteX0" fmla="*/ 752877 w 988440"/>
                      <a:gd name="connsiteY0" fmla="*/ 411080 h 674356"/>
                      <a:gd name="connsiteX1" fmla="*/ 688213 w 988440"/>
                      <a:gd name="connsiteY1" fmla="*/ 387986 h 674356"/>
                      <a:gd name="connsiteX2" fmla="*/ 415699 w 988440"/>
                      <a:gd name="connsiteY2" fmla="*/ 401843 h 674356"/>
                      <a:gd name="connsiteX3" fmla="*/ 244800 w 988440"/>
                      <a:gd name="connsiteY3" fmla="*/ 378748 h 674356"/>
                      <a:gd name="connsiteX4" fmla="*/ 346416 w 988440"/>
                      <a:gd name="connsiteY4" fmla="*/ 475745 h 674356"/>
                      <a:gd name="connsiteX5" fmla="*/ 138566 w 988440"/>
                      <a:gd name="connsiteY5" fmla="*/ 545028 h 674356"/>
                      <a:gd name="connsiteX6" fmla="*/ 0 w 988440"/>
                      <a:gd name="connsiteY6" fmla="*/ 651262 h 674356"/>
                      <a:gd name="connsiteX7" fmla="*/ 4619 w 988440"/>
                      <a:gd name="connsiteY7" fmla="*/ 660500 h 674356"/>
                      <a:gd name="connsiteX8" fmla="*/ 138566 w 988440"/>
                      <a:gd name="connsiteY8" fmla="*/ 674357 h 674356"/>
                      <a:gd name="connsiteX9" fmla="*/ 581979 w 988440"/>
                      <a:gd name="connsiteY9" fmla="*/ 448031 h 674356"/>
                      <a:gd name="connsiteX10" fmla="*/ 933014 w 988440"/>
                      <a:gd name="connsiteY10" fmla="*/ 424937 h 674356"/>
                      <a:gd name="connsiteX11" fmla="*/ 988441 w 988440"/>
                      <a:gd name="connsiteY11" fmla="*/ 0 h 674356"/>
                      <a:gd name="connsiteX12" fmla="*/ 877587 w 988440"/>
                      <a:gd name="connsiteY12" fmla="*/ 314084 h 674356"/>
                      <a:gd name="connsiteX13" fmla="*/ 752877 w 988440"/>
                      <a:gd name="connsiteY13" fmla="*/ 411080 h 67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8440" h="674356">
                        <a:moveTo>
                          <a:pt x="752877" y="411080"/>
                        </a:moveTo>
                        <a:cubicBezTo>
                          <a:pt x="618930" y="415699"/>
                          <a:pt x="789829" y="387986"/>
                          <a:pt x="688213" y="387986"/>
                        </a:cubicBezTo>
                        <a:cubicBezTo>
                          <a:pt x="586598" y="387986"/>
                          <a:pt x="531171" y="429556"/>
                          <a:pt x="415699" y="401843"/>
                        </a:cubicBezTo>
                        <a:cubicBezTo>
                          <a:pt x="300227" y="374129"/>
                          <a:pt x="129329" y="351035"/>
                          <a:pt x="244800" y="378748"/>
                        </a:cubicBezTo>
                        <a:cubicBezTo>
                          <a:pt x="360272" y="406461"/>
                          <a:pt x="415699" y="452650"/>
                          <a:pt x="346416" y="475745"/>
                        </a:cubicBezTo>
                        <a:cubicBezTo>
                          <a:pt x="272514" y="503458"/>
                          <a:pt x="161661" y="517315"/>
                          <a:pt x="138566" y="545028"/>
                        </a:cubicBezTo>
                        <a:cubicBezTo>
                          <a:pt x="115472" y="600454"/>
                          <a:pt x="55426" y="632787"/>
                          <a:pt x="0" y="651262"/>
                        </a:cubicBezTo>
                        <a:cubicBezTo>
                          <a:pt x="0" y="655881"/>
                          <a:pt x="4619" y="655881"/>
                          <a:pt x="4619" y="660500"/>
                        </a:cubicBezTo>
                        <a:lnTo>
                          <a:pt x="138566" y="674357"/>
                        </a:lnTo>
                        <a:cubicBezTo>
                          <a:pt x="138566" y="674357"/>
                          <a:pt x="374129" y="466507"/>
                          <a:pt x="581979" y="448031"/>
                        </a:cubicBezTo>
                        <a:cubicBezTo>
                          <a:pt x="789829" y="429556"/>
                          <a:pt x="891444" y="461888"/>
                          <a:pt x="933014" y="424937"/>
                        </a:cubicBezTo>
                        <a:cubicBezTo>
                          <a:pt x="877587" y="235563"/>
                          <a:pt x="937633" y="87759"/>
                          <a:pt x="988441" y="0"/>
                        </a:cubicBezTo>
                        <a:cubicBezTo>
                          <a:pt x="914538" y="87759"/>
                          <a:pt x="877587" y="258657"/>
                          <a:pt x="877587" y="314084"/>
                        </a:cubicBezTo>
                        <a:cubicBezTo>
                          <a:pt x="872969" y="387986"/>
                          <a:pt x="886825" y="406461"/>
                          <a:pt x="752877" y="411080"/>
                        </a:cubicBezTo>
                        <a:close/>
                      </a:path>
                    </a:pathLst>
                  </a:custGeom>
                  <a:solidFill>
                    <a:srgbClr val="C88C4E">
                      <a:alpha val="40000"/>
                    </a:srgbClr>
                  </a:solidFill>
                  <a:ln w="46132" cap="flat">
                    <a:noFill/>
                    <a:prstDash val="solid"/>
                    <a:miter/>
                  </a:ln>
                </p:spPr>
                <p:txBody>
                  <a:bodyPr rtlCol="0" anchor="ctr"/>
                  <a:lstStyle/>
                  <a:p>
                    <a:endParaRPr lang="en-US"/>
                  </a:p>
                </p:txBody>
              </p:sp>
            </p:grpSp>
            <p:sp>
              <p:nvSpPr>
                <p:cNvPr id="809" name="Freeform: Shape 808">
                  <a:extLst>
                    <a:ext uri="{FF2B5EF4-FFF2-40B4-BE49-F238E27FC236}">
                      <a16:creationId xmlns:a16="http://schemas.microsoft.com/office/drawing/2014/main" xmlns="" id="{AE091EB8-005A-4537-9F52-38A9D97FFE64}"/>
                    </a:ext>
                  </a:extLst>
                </p:cNvPr>
                <p:cNvSpPr/>
                <p:nvPr/>
              </p:nvSpPr>
              <p:spPr>
                <a:xfrm>
                  <a:off x="3583565" y="8239582"/>
                  <a:ext cx="305001" cy="70155"/>
                </a:xfrm>
                <a:custGeom>
                  <a:avLst/>
                  <a:gdLst>
                    <a:gd name="connsiteX0" fmla="*/ 0 w 305001"/>
                    <a:gd name="connsiteY0" fmla="*/ 0 h 70155"/>
                    <a:gd name="connsiteX1" fmla="*/ 272514 w 305001"/>
                    <a:gd name="connsiteY1" fmla="*/ 46189 h 70155"/>
                    <a:gd name="connsiteX2" fmla="*/ 0 w 305001"/>
                    <a:gd name="connsiteY2" fmla="*/ 0 h 70155"/>
                  </a:gdLst>
                  <a:ahLst/>
                  <a:cxnLst>
                    <a:cxn ang="0">
                      <a:pos x="connsiteX0" y="connsiteY0"/>
                    </a:cxn>
                    <a:cxn ang="0">
                      <a:pos x="connsiteX1" y="connsiteY1"/>
                    </a:cxn>
                    <a:cxn ang="0">
                      <a:pos x="connsiteX2" y="connsiteY2"/>
                    </a:cxn>
                  </a:cxnLst>
                  <a:rect l="l" t="t" r="r" b="b"/>
                  <a:pathLst>
                    <a:path w="305001" h="70155">
                      <a:moveTo>
                        <a:pt x="0" y="0"/>
                      </a:moveTo>
                      <a:cubicBezTo>
                        <a:pt x="0" y="0"/>
                        <a:pt x="166280" y="60045"/>
                        <a:pt x="272514" y="46189"/>
                      </a:cubicBezTo>
                      <a:cubicBezTo>
                        <a:pt x="378748" y="32332"/>
                        <a:pt x="207850" y="133948"/>
                        <a:pt x="0" y="0"/>
                      </a:cubicBezTo>
                      <a:close/>
                    </a:path>
                  </a:pathLst>
                </a:custGeom>
                <a:solidFill>
                  <a:srgbClr val="C88C4E">
                    <a:alpha val="50000"/>
                  </a:srgbClr>
                </a:solidFill>
                <a:ln w="46132" cap="flat">
                  <a:noFill/>
                  <a:prstDash val="solid"/>
                  <a:miter/>
                </a:ln>
              </p:spPr>
              <p:txBody>
                <a:bodyPr rtlCol="0" anchor="ctr"/>
                <a:lstStyle/>
                <a:p>
                  <a:endParaRPr lang="en-US"/>
                </a:p>
              </p:txBody>
            </p:sp>
            <p:sp>
              <p:nvSpPr>
                <p:cNvPr id="810" name="Freeform: Shape 809">
                  <a:extLst>
                    <a:ext uri="{FF2B5EF4-FFF2-40B4-BE49-F238E27FC236}">
                      <a16:creationId xmlns:a16="http://schemas.microsoft.com/office/drawing/2014/main" xmlns="" id="{751F9EDF-700A-4F73-B72F-32E9DE9906CD}"/>
                    </a:ext>
                  </a:extLst>
                </p:cNvPr>
                <p:cNvSpPr/>
                <p:nvPr/>
              </p:nvSpPr>
              <p:spPr>
                <a:xfrm>
                  <a:off x="3187199" y="8356008"/>
                  <a:ext cx="206180" cy="115731"/>
                </a:xfrm>
                <a:custGeom>
                  <a:avLst/>
                  <a:gdLst>
                    <a:gd name="connsiteX0" fmla="*/ 12999 w 206180"/>
                    <a:gd name="connsiteY0" fmla="*/ 8284 h 115731"/>
                    <a:gd name="connsiteX1" fmla="*/ 183898 w 206180"/>
                    <a:gd name="connsiteY1" fmla="*/ 91424 h 115731"/>
                    <a:gd name="connsiteX2" fmla="*/ 114614 w 206180"/>
                    <a:gd name="connsiteY2" fmla="*/ 96043 h 115731"/>
                    <a:gd name="connsiteX3" fmla="*/ 12999 w 206180"/>
                    <a:gd name="connsiteY3" fmla="*/ 8284 h 115731"/>
                  </a:gdLst>
                  <a:ahLst/>
                  <a:cxnLst>
                    <a:cxn ang="0">
                      <a:pos x="connsiteX0" y="connsiteY0"/>
                    </a:cxn>
                    <a:cxn ang="0">
                      <a:pos x="connsiteX1" y="connsiteY1"/>
                    </a:cxn>
                    <a:cxn ang="0">
                      <a:pos x="connsiteX2" y="connsiteY2"/>
                    </a:cxn>
                    <a:cxn ang="0">
                      <a:pos x="connsiteX3" y="connsiteY3"/>
                    </a:cxn>
                  </a:cxnLst>
                  <a:rect l="l" t="t" r="r" b="b"/>
                  <a:pathLst>
                    <a:path w="206180" h="115731">
                      <a:moveTo>
                        <a:pt x="12999" y="8284"/>
                      </a:moveTo>
                      <a:cubicBezTo>
                        <a:pt x="12999" y="8284"/>
                        <a:pt x="133090" y="100662"/>
                        <a:pt x="183898" y="91424"/>
                      </a:cubicBezTo>
                      <a:cubicBezTo>
                        <a:pt x="234705" y="82186"/>
                        <a:pt x="193135" y="146850"/>
                        <a:pt x="114614" y="96043"/>
                      </a:cubicBezTo>
                      <a:cubicBezTo>
                        <a:pt x="36093" y="45235"/>
                        <a:pt x="-28571" y="-24048"/>
                        <a:pt x="12999" y="8284"/>
                      </a:cubicBezTo>
                      <a:close/>
                    </a:path>
                  </a:pathLst>
                </a:custGeom>
                <a:solidFill>
                  <a:srgbClr val="C88C4E">
                    <a:alpha val="50000"/>
                  </a:srgbClr>
                </a:solidFill>
                <a:ln w="46132" cap="flat">
                  <a:noFill/>
                  <a:prstDash val="solid"/>
                  <a:miter/>
                </a:ln>
              </p:spPr>
              <p:txBody>
                <a:bodyPr rtlCol="0" anchor="ctr"/>
                <a:lstStyle/>
                <a:p>
                  <a:endParaRPr lang="en-US"/>
                </a:p>
              </p:txBody>
            </p:sp>
            <p:grpSp>
              <p:nvGrpSpPr>
                <p:cNvPr id="811" name="Graphic 792">
                  <a:extLst>
                    <a:ext uri="{FF2B5EF4-FFF2-40B4-BE49-F238E27FC236}">
                      <a16:creationId xmlns:a16="http://schemas.microsoft.com/office/drawing/2014/main" xmlns="" id="{00697F32-8A12-42B9-987A-4CE20F93786D}"/>
                    </a:ext>
                  </a:extLst>
                </p:cNvPr>
                <p:cNvGrpSpPr/>
                <p:nvPr/>
              </p:nvGrpSpPr>
              <p:grpSpPr>
                <a:xfrm>
                  <a:off x="3137791" y="7865452"/>
                  <a:ext cx="1217126" cy="620735"/>
                  <a:chOff x="3137791" y="7865452"/>
                  <a:chExt cx="1217126" cy="620735"/>
                </a:xfrm>
              </p:grpSpPr>
              <p:sp>
                <p:nvSpPr>
                  <p:cNvPr id="812" name="Freeform: Shape 811">
                    <a:extLst>
                      <a:ext uri="{FF2B5EF4-FFF2-40B4-BE49-F238E27FC236}">
                        <a16:creationId xmlns:a16="http://schemas.microsoft.com/office/drawing/2014/main" xmlns="" id="{7099BFB6-EA33-4DFD-BB8F-B9E69DA2BD39}"/>
                      </a:ext>
                    </a:extLst>
                  </p:cNvPr>
                  <p:cNvSpPr/>
                  <p:nvPr/>
                </p:nvSpPr>
                <p:spPr>
                  <a:xfrm>
                    <a:off x="3137791" y="8299627"/>
                    <a:ext cx="432757" cy="186560"/>
                  </a:xfrm>
                  <a:custGeom>
                    <a:avLst/>
                    <a:gdLst>
                      <a:gd name="connsiteX0" fmla="*/ 376491 w 432757"/>
                      <a:gd name="connsiteY0" fmla="*/ 18476 h 186560"/>
                      <a:gd name="connsiteX1" fmla="*/ 80882 w 432757"/>
                      <a:gd name="connsiteY1" fmla="*/ 0 h 186560"/>
                      <a:gd name="connsiteX2" fmla="*/ 57788 w 432757"/>
                      <a:gd name="connsiteY2" fmla="*/ 32332 h 186560"/>
                      <a:gd name="connsiteX3" fmla="*/ 57788 w 432757"/>
                      <a:gd name="connsiteY3" fmla="*/ 92378 h 186560"/>
                      <a:gd name="connsiteX4" fmla="*/ 242543 w 432757"/>
                      <a:gd name="connsiteY4" fmla="*/ 184755 h 186560"/>
                      <a:gd name="connsiteX5" fmla="*/ 339540 w 432757"/>
                      <a:gd name="connsiteY5" fmla="*/ 96997 h 186560"/>
                      <a:gd name="connsiteX6" fmla="*/ 376491 w 432757"/>
                      <a:gd name="connsiteY6" fmla="*/ 18476 h 186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757" h="186560">
                        <a:moveTo>
                          <a:pt x="376491" y="18476"/>
                        </a:moveTo>
                        <a:cubicBezTo>
                          <a:pt x="261019" y="0"/>
                          <a:pt x="80882" y="0"/>
                          <a:pt x="80882" y="0"/>
                        </a:cubicBezTo>
                        <a:cubicBezTo>
                          <a:pt x="20837" y="4619"/>
                          <a:pt x="154784" y="36951"/>
                          <a:pt x="57788" y="32332"/>
                        </a:cubicBezTo>
                        <a:cubicBezTo>
                          <a:pt x="-34590" y="27713"/>
                          <a:pt x="-2258" y="60045"/>
                          <a:pt x="57788" y="92378"/>
                        </a:cubicBezTo>
                        <a:cubicBezTo>
                          <a:pt x="117833" y="129329"/>
                          <a:pt x="173260" y="198612"/>
                          <a:pt x="242543" y="184755"/>
                        </a:cubicBezTo>
                        <a:cubicBezTo>
                          <a:pt x="311826" y="175517"/>
                          <a:pt x="274875" y="101615"/>
                          <a:pt x="339540" y="96997"/>
                        </a:cubicBezTo>
                        <a:cubicBezTo>
                          <a:pt x="404204" y="96997"/>
                          <a:pt x="491963" y="41570"/>
                          <a:pt x="376491" y="18476"/>
                        </a:cubicBezTo>
                        <a:close/>
                      </a:path>
                    </a:pathLst>
                  </a:custGeom>
                  <a:noFill/>
                  <a:ln w="46132" cap="flat">
                    <a:noFill/>
                    <a:prstDash val="solid"/>
                    <a:miter/>
                  </a:ln>
                </p:spPr>
                <p:txBody>
                  <a:bodyPr rtlCol="0" anchor="ctr"/>
                  <a:lstStyle/>
                  <a:p>
                    <a:endParaRPr lang="en-US"/>
                  </a:p>
                </p:txBody>
              </p:sp>
              <p:sp>
                <p:nvSpPr>
                  <p:cNvPr id="813" name="Freeform: Shape 812">
                    <a:extLst>
                      <a:ext uri="{FF2B5EF4-FFF2-40B4-BE49-F238E27FC236}">
                        <a16:creationId xmlns:a16="http://schemas.microsoft.com/office/drawing/2014/main" xmlns="" id="{8D8FAEB2-FD27-41FD-8FD8-543B6A146BCC}"/>
                      </a:ext>
                    </a:extLst>
                  </p:cNvPr>
                  <p:cNvSpPr/>
                  <p:nvPr/>
                </p:nvSpPr>
                <p:spPr>
                  <a:xfrm>
                    <a:off x="3515710" y="8154967"/>
                    <a:ext cx="459893" cy="163752"/>
                  </a:xfrm>
                  <a:custGeom>
                    <a:avLst/>
                    <a:gdLst>
                      <a:gd name="connsiteX0" fmla="*/ 391177 w 459893"/>
                      <a:gd name="connsiteY0" fmla="*/ 52283 h 163752"/>
                      <a:gd name="connsiteX1" fmla="*/ 229516 w 459893"/>
                      <a:gd name="connsiteY1" fmla="*/ 24569 h 163752"/>
                      <a:gd name="connsiteX2" fmla="*/ 77093 w 459893"/>
                      <a:gd name="connsiteY2" fmla="*/ 43045 h 163752"/>
                      <a:gd name="connsiteX3" fmla="*/ 53998 w 459893"/>
                      <a:gd name="connsiteY3" fmla="*/ 103090 h 163752"/>
                      <a:gd name="connsiteX4" fmla="*/ 183327 w 459893"/>
                      <a:gd name="connsiteY4" fmla="*/ 140042 h 163752"/>
                      <a:gd name="connsiteX5" fmla="*/ 386558 w 459893"/>
                      <a:gd name="connsiteY5" fmla="*/ 149279 h 163752"/>
                      <a:gd name="connsiteX6" fmla="*/ 391177 w 459893"/>
                      <a:gd name="connsiteY6" fmla="*/ 52283 h 163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9893" h="163752">
                        <a:moveTo>
                          <a:pt x="391177" y="52283"/>
                        </a:moveTo>
                        <a:cubicBezTo>
                          <a:pt x="298799" y="-17000"/>
                          <a:pt x="280324" y="-7763"/>
                          <a:pt x="229516" y="24569"/>
                        </a:cubicBezTo>
                        <a:cubicBezTo>
                          <a:pt x="178708" y="52283"/>
                          <a:pt x="132519" y="6094"/>
                          <a:pt x="77093" y="43045"/>
                        </a:cubicBezTo>
                        <a:cubicBezTo>
                          <a:pt x="21666" y="75377"/>
                          <a:pt x="-52236" y="98472"/>
                          <a:pt x="53998" y="103090"/>
                        </a:cubicBezTo>
                        <a:cubicBezTo>
                          <a:pt x="53998" y="103090"/>
                          <a:pt x="127901" y="107709"/>
                          <a:pt x="183327" y="140042"/>
                        </a:cubicBezTo>
                        <a:cubicBezTo>
                          <a:pt x="243373" y="172374"/>
                          <a:pt x="294180" y="167755"/>
                          <a:pt x="386558" y="149279"/>
                        </a:cubicBezTo>
                        <a:cubicBezTo>
                          <a:pt x="483554" y="135423"/>
                          <a:pt x="483554" y="121566"/>
                          <a:pt x="391177" y="52283"/>
                        </a:cubicBezTo>
                        <a:close/>
                      </a:path>
                    </a:pathLst>
                  </a:custGeom>
                  <a:noFill/>
                  <a:ln w="46132" cap="flat">
                    <a:noFill/>
                    <a:prstDash val="solid"/>
                    <a:miter/>
                  </a:ln>
                </p:spPr>
                <p:txBody>
                  <a:bodyPr rtlCol="0" anchor="ctr"/>
                  <a:lstStyle/>
                  <a:p>
                    <a:endParaRPr lang="en-US"/>
                  </a:p>
                </p:txBody>
              </p:sp>
              <p:sp>
                <p:nvSpPr>
                  <p:cNvPr id="814" name="Freeform: Shape 813">
                    <a:extLst>
                      <a:ext uri="{FF2B5EF4-FFF2-40B4-BE49-F238E27FC236}">
                        <a16:creationId xmlns:a16="http://schemas.microsoft.com/office/drawing/2014/main" xmlns="" id="{C43279B0-4853-4897-A600-B0210A13DF20}"/>
                      </a:ext>
                    </a:extLst>
                  </p:cNvPr>
                  <p:cNvSpPr/>
                  <p:nvPr/>
                </p:nvSpPr>
                <p:spPr>
                  <a:xfrm>
                    <a:off x="3140152" y="7865452"/>
                    <a:ext cx="1214765" cy="394322"/>
                  </a:xfrm>
                  <a:custGeom>
                    <a:avLst/>
                    <a:gdLst>
                      <a:gd name="connsiteX0" fmla="*/ 267895 w 1214765"/>
                      <a:gd name="connsiteY0" fmla="*/ 337178 h 394322"/>
                      <a:gd name="connsiteX1" fmla="*/ 397224 w 1214765"/>
                      <a:gd name="connsiteY1" fmla="*/ 309465 h 394322"/>
                      <a:gd name="connsiteX2" fmla="*/ 531171 w 1214765"/>
                      <a:gd name="connsiteY2" fmla="*/ 272514 h 394322"/>
                      <a:gd name="connsiteX3" fmla="*/ 660500 w 1214765"/>
                      <a:gd name="connsiteY3" fmla="*/ 263276 h 394322"/>
                      <a:gd name="connsiteX4" fmla="*/ 799066 w 1214765"/>
                      <a:gd name="connsiteY4" fmla="*/ 351035 h 394322"/>
                      <a:gd name="connsiteX5" fmla="*/ 1006916 w 1214765"/>
                      <a:gd name="connsiteY5" fmla="*/ 300227 h 394322"/>
                      <a:gd name="connsiteX6" fmla="*/ 1214765 w 1214765"/>
                      <a:gd name="connsiteY6" fmla="*/ 0 h 394322"/>
                      <a:gd name="connsiteX7" fmla="*/ 1131626 w 1214765"/>
                      <a:gd name="connsiteY7" fmla="*/ 13857 h 394322"/>
                      <a:gd name="connsiteX8" fmla="*/ 563503 w 1214765"/>
                      <a:gd name="connsiteY8" fmla="*/ 203231 h 394322"/>
                      <a:gd name="connsiteX9" fmla="*/ 36951 w 1214765"/>
                      <a:gd name="connsiteY9" fmla="*/ 346416 h 394322"/>
                      <a:gd name="connsiteX10" fmla="*/ 0 w 1214765"/>
                      <a:gd name="connsiteY10" fmla="*/ 387986 h 394322"/>
                      <a:gd name="connsiteX11" fmla="*/ 267895 w 1214765"/>
                      <a:gd name="connsiteY11" fmla="*/ 337178 h 394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4765" h="394322">
                        <a:moveTo>
                          <a:pt x="267895" y="337178"/>
                        </a:moveTo>
                        <a:cubicBezTo>
                          <a:pt x="290989" y="387986"/>
                          <a:pt x="374129" y="392605"/>
                          <a:pt x="397224" y="309465"/>
                        </a:cubicBezTo>
                        <a:cubicBezTo>
                          <a:pt x="415699" y="295608"/>
                          <a:pt x="489601" y="300227"/>
                          <a:pt x="531171" y="272514"/>
                        </a:cubicBezTo>
                        <a:cubicBezTo>
                          <a:pt x="568122" y="244801"/>
                          <a:pt x="609692" y="263276"/>
                          <a:pt x="660500" y="263276"/>
                        </a:cubicBezTo>
                        <a:cubicBezTo>
                          <a:pt x="711308" y="267895"/>
                          <a:pt x="734402" y="314084"/>
                          <a:pt x="799066" y="351035"/>
                        </a:cubicBezTo>
                        <a:cubicBezTo>
                          <a:pt x="863731" y="387986"/>
                          <a:pt x="928395" y="415699"/>
                          <a:pt x="1006916" y="300227"/>
                        </a:cubicBezTo>
                        <a:cubicBezTo>
                          <a:pt x="1071580" y="207850"/>
                          <a:pt x="1163958" y="73902"/>
                          <a:pt x="1214765" y="0"/>
                        </a:cubicBezTo>
                        <a:cubicBezTo>
                          <a:pt x="1154720" y="13857"/>
                          <a:pt x="1131626" y="13857"/>
                          <a:pt x="1131626" y="13857"/>
                        </a:cubicBezTo>
                        <a:cubicBezTo>
                          <a:pt x="1131626" y="13857"/>
                          <a:pt x="739021" y="198612"/>
                          <a:pt x="563503" y="203231"/>
                        </a:cubicBezTo>
                        <a:cubicBezTo>
                          <a:pt x="387986" y="207850"/>
                          <a:pt x="36951" y="346416"/>
                          <a:pt x="36951" y="346416"/>
                        </a:cubicBezTo>
                        <a:cubicBezTo>
                          <a:pt x="36951" y="346416"/>
                          <a:pt x="9238" y="360273"/>
                          <a:pt x="0" y="387986"/>
                        </a:cubicBezTo>
                        <a:cubicBezTo>
                          <a:pt x="41570" y="397224"/>
                          <a:pt x="147804" y="406461"/>
                          <a:pt x="267895" y="337178"/>
                        </a:cubicBezTo>
                        <a:close/>
                      </a:path>
                    </a:pathLst>
                  </a:custGeom>
                  <a:solidFill>
                    <a:srgbClr val="C88C4E">
                      <a:alpha val="40000"/>
                    </a:srgbClr>
                  </a:solidFill>
                  <a:ln w="46132" cap="flat">
                    <a:noFill/>
                    <a:prstDash val="solid"/>
                    <a:miter/>
                  </a:ln>
                </p:spPr>
                <p:txBody>
                  <a:bodyPr rtlCol="0" anchor="ctr"/>
                  <a:lstStyle/>
                  <a:p>
                    <a:endParaRPr lang="en-US"/>
                  </a:p>
                </p:txBody>
              </p:sp>
            </p:grpSp>
          </p:grpSp>
          <p:grpSp>
            <p:nvGrpSpPr>
              <p:cNvPr id="815" name="Graphic 792">
                <a:extLst>
                  <a:ext uri="{FF2B5EF4-FFF2-40B4-BE49-F238E27FC236}">
                    <a16:creationId xmlns:a16="http://schemas.microsoft.com/office/drawing/2014/main" xmlns="" id="{91549748-CBF7-4A17-88B3-A4491E4FA4C7}"/>
                  </a:ext>
                </a:extLst>
              </p:cNvPr>
              <p:cNvGrpSpPr/>
              <p:nvPr/>
            </p:nvGrpSpPr>
            <p:grpSpPr>
              <a:xfrm>
                <a:off x="3675943" y="7098718"/>
                <a:ext cx="267895" cy="387985"/>
                <a:chOff x="3675943" y="7098718"/>
                <a:chExt cx="267895" cy="387985"/>
              </a:xfrm>
            </p:grpSpPr>
            <p:sp>
              <p:nvSpPr>
                <p:cNvPr id="816" name="Freeform: Shape 815">
                  <a:extLst>
                    <a:ext uri="{FF2B5EF4-FFF2-40B4-BE49-F238E27FC236}">
                      <a16:creationId xmlns:a16="http://schemas.microsoft.com/office/drawing/2014/main" xmlns="" id="{3245D5A8-C4A1-4105-B803-19D32648D5D3}"/>
                    </a:ext>
                  </a:extLst>
                </p:cNvPr>
                <p:cNvSpPr/>
                <p:nvPr/>
              </p:nvSpPr>
              <p:spPr>
                <a:xfrm>
                  <a:off x="3685180" y="7100567"/>
                  <a:ext cx="254038" cy="376899"/>
                </a:xfrm>
                <a:custGeom>
                  <a:avLst/>
                  <a:gdLst>
                    <a:gd name="connsiteX0" fmla="*/ 0 w 254038"/>
                    <a:gd name="connsiteY0" fmla="*/ 39722 h 376899"/>
                    <a:gd name="connsiteX1" fmla="*/ 138566 w 254038"/>
                    <a:gd name="connsiteY1" fmla="*/ 44340 h 376899"/>
                    <a:gd name="connsiteX2" fmla="*/ 254038 w 254038"/>
                    <a:gd name="connsiteY2" fmla="*/ 206001 h 376899"/>
                    <a:gd name="connsiteX3" fmla="*/ 133948 w 254038"/>
                    <a:gd name="connsiteY3" fmla="*/ 376900 h 376899"/>
                    <a:gd name="connsiteX4" fmla="*/ 0 w 254038"/>
                    <a:gd name="connsiteY4" fmla="*/ 39722 h 376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038" h="376899">
                      <a:moveTo>
                        <a:pt x="0" y="39722"/>
                      </a:moveTo>
                      <a:cubicBezTo>
                        <a:pt x="0" y="39722"/>
                        <a:pt x="55427" y="-52656"/>
                        <a:pt x="138566" y="44340"/>
                      </a:cubicBezTo>
                      <a:cubicBezTo>
                        <a:pt x="221706" y="136718"/>
                        <a:pt x="254038" y="206001"/>
                        <a:pt x="254038" y="206001"/>
                      </a:cubicBezTo>
                      <a:lnTo>
                        <a:pt x="133948" y="376900"/>
                      </a:lnTo>
                      <a:lnTo>
                        <a:pt x="0" y="39722"/>
                      </a:lnTo>
                      <a:close/>
                    </a:path>
                  </a:pathLst>
                </a:custGeom>
                <a:solidFill>
                  <a:srgbClr val="5FA48F"/>
                </a:solidFill>
                <a:ln w="46132" cap="flat">
                  <a:noFill/>
                  <a:prstDash val="solid"/>
                  <a:miter/>
                </a:ln>
              </p:spPr>
              <p:txBody>
                <a:bodyPr rtlCol="0" anchor="ctr"/>
                <a:lstStyle/>
                <a:p>
                  <a:endParaRPr lang="en-US"/>
                </a:p>
              </p:txBody>
            </p:sp>
            <p:sp>
              <p:nvSpPr>
                <p:cNvPr id="817" name="Freeform: Shape 816">
                  <a:extLst>
                    <a:ext uri="{FF2B5EF4-FFF2-40B4-BE49-F238E27FC236}">
                      <a16:creationId xmlns:a16="http://schemas.microsoft.com/office/drawing/2014/main" xmlns="" id="{0D3E937C-1870-4902-8810-8474799881E2}"/>
                    </a:ext>
                  </a:extLst>
                </p:cNvPr>
                <p:cNvSpPr/>
                <p:nvPr/>
              </p:nvSpPr>
              <p:spPr>
                <a:xfrm>
                  <a:off x="3675943" y="7098718"/>
                  <a:ext cx="267895" cy="387985"/>
                </a:xfrm>
                <a:custGeom>
                  <a:avLst/>
                  <a:gdLst>
                    <a:gd name="connsiteX0" fmla="*/ 138566 w 267895"/>
                    <a:gd name="connsiteY0" fmla="*/ 387986 h 387985"/>
                    <a:gd name="connsiteX1" fmla="*/ 0 w 267895"/>
                    <a:gd name="connsiteY1" fmla="*/ 41570 h 387985"/>
                    <a:gd name="connsiteX2" fmla="*/ 0 w 267895"/>
                    <a:gd name="connsiteY2" fmla="*/ 41570 h 387985"/>
                    <a:gd name="connsiteX3" fmla="*/ 69283 w 267895"/>
                    <a:gd name="connsiteY3" fmla="*/ 0 h 387985"/>
                    <a:gd name="connsiteX4" fmla="*/ 147804 w 267895"/>
                    <a:gd name="connsiteY4" fmla="*/ 46189 h 387985"/>
                    <a:gd name="connsiteX5" fmla="*/ 267895 w 267895"/>
                    <a:gd name="connsiteY5" fmla="*/ 207850 h 387985"/>
                    <a:gd name="connsiteX6" fmla="*/ 267895 w 267895"/>
                    <a:gd name="connsiteY6" fmla="*/ 212469 h 387985"/>
                    <a:gd name="connsiteX7" fmla="*/ 138566 w 267895"/>
                    <a:gd name="connsiteY7" fmla="*/ 387986 h 387985"/>
                    <a:gd name="connsiteX8" fmla="*/ 13857 w 267895"/>
                    <a:gd name="connsiteY8" fmla="*/ 46189 h 387985"/>
                    <a:gd name="connsiteX9" fmla="*/ 143185 w 267895"/>
                    <a:gd name="connsiteY9" fmla="*/ 369510 h 387985"/>
                    <a:gd name="connsiteX10" fmla="*/ 258657 w 267895"/>
                    <a:gd name="connsiteY10" fmla="*/ 207850 h 387985"/>
                    <a:gd name="connsiteX11" fmla="*/ 143185 w 267895"/>
                    <a:gd name="connsiteY11" fmla="*/ 50808 h 387985"/>
                    <a:gd name="connsiteX12" fmla="*/ 73902 w 267895"/>
                    <a:gd name="connsiteY12" fmla="*/ 9238 h 387985"/>
                    <a:gd name="connsiteX13" fmla="*/ 13857 w 267895"/>
                    <a:gd name="connsiteY13" fmla="*/ 46189 h 38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7895" h="387985">
                      <a:moveTo>
                        <a:pt x="138566" y="387986"/>
                      </a:moveTo>
                      <a:lnTo>
                        <a:pt x="0" y="41570"/>
                      </a:lnTo>
                      <a:lnTo>
                        <a:pt x="0" y="41570"/>
                      </a:lnTo>
                      <a:cubicBezTo>
                        <a:pt x="0" y="41570"/>
                        <a:pt x="27713" y="0"/>
                        <a:pt x="69283" y="0"/>
                      </a:cubicBezTo>
                      <a:cubicBezTo>
                        <a:pt x="96996" y="0"/>
                        <a:pt x="120091" y="13857"/>
                        <a:pt x="147804" y="46189"/>
                      </a:cubicBezTo>
                      <a:cubicBezTo>
                        <a:pt x="230944" y="138566"/>
                        <a:pt x="263276" y="207850"/>
                        <a:pt x="267895" y="207850"/>
                      </a:cubicBezTo>
                      <a:lnTo>
                        <a:pt x="267895" y="212469"/>
                      </a:lnTo>
                      <a:lnTo>
                        <a:pt x="138566" y="387986"/>
                      </a:lnTo>
                      <a:close/>
                      <a:moveTo>
                        <a:pt x="13857" y="46189"/>
                      </a:moveTo>
                      <a:lnTo>
                        <a:pt x="143185" y="369510"/>
                      </a:lnTo>
                      <a:lnTo>
                        <a:pt x="258657" y="207850"/>
                      </a:lnTo>
                      <a:cubicBezTo>
                        <a:pt x="249420" y="193993"/>
                        <a:pt x="212468" y="133948"/>
                        <a:pt x="143185" y="50808"/>
                      </a:cubicBezTo>
                      <a:cubicBezTo>
                        <a:pt x="120091" y="23094"/>
                        <a:pt x="96996" y="9238"/>
                        <a:pt x="73902" y="9238"/>
                      </a:cubicBezTo>
                      <a:cubicBezTo>
                        <a:pt x="41570" y="9238"/>
                        <a:pt x="18476" y="36951"/>
                        <a:pt x="13857" y="46189"/>
                      </a:cubicBezTo>
                      <a:close/>
                    </a:path>
                  </a:pathLst>
                </a:custGeom>
                <a:solidFill>
                  <a:srgbClr val="085E57"/>
                </a:solidFill>
                <a:ln w="46132" cap="flat">
                  <a:noFill/>
                  <a:prstDash val="solid"/>
                  <a:miter/>
                </a:ln>
              </p:spPr>
              <p:txBody>
                <a:bodyPr rtlCol="0" anchor="ctr"/>
                <a:lstStyle/>
                <a:p>
                  <a:endParaRPr lang="en-US"/>
                </a:p>
              </p:txBody>
            </p:sp>
          </p:grpSp>
          <p:grpSp>
            <p:nvGrpSpPr>
              <p:cNvPr id="818" name="Graphic 792">
                <a:extLst>
                  <a:ext uri="{FF2B5EF4-FFF2-40B4-BE49-F238E27FC236}">
                    <a16:creationId xmlns:a16="http://schemas.microsoft.com/office/drawing/2014/main" xmlns="" id="{CA0B1113-078F-4887-945B-702723548234}"/>
                  </a:ext>
                </a:extLst>
              </p:cNvPr>
              <p:cNvGrpSpPr/>
              <p:nvPr/>
            </p:nvGrpSpPr>
            <p:grpSpPr>
              <a:xfrm>
                <a:off x="3685180" y="7105186"/>
                <a:ext cx="254038" cy="376899"/>
                <a:chOff x="3685180" y="7105186"/>
                <a:chExt cx="254038" cy="376899"/>
              </a:xfrm>
            </p:grpSpPr>
            <p:sp>
              <p:nvSpPr>
                <p:cNvPr id="819" name="Freeform: Shape 818">
                  <a:extLst>
                    <a:ext uri="{FF2B5EF4-FFF2-40B4-BE49-F238E27FC236}">
                      <a16:creationId xmlns:a16="http://schemas.microsoft.com/office/drawing/2014/main" xmlns="" id="{844DA232-223A-4A66-A727-2B18F85F3094}"/>
                    </a:ext>
                  </a:extLst>
                </p:cNvPr>
                <p:cNvSpPr/>
                <p:nvPr/>
              </p:nvSpPr>
              <p:spPr>
                <a:xfrm>
                  <a:off x="3685180" y="7105186"/>
                  <a:ext cx="138566" cy="99766"/>
                </a:xfrm>
                <a:custGeom>
                  <a:avLst/>
                  <a:gdLst>
                    <a:gd name="connsiteX0" fmla="*/ 138566 w 138566"/>
                    <a:gd name="connsiteY0" fmla="*/ 44341 h 99766"/>
                    <a:gd name="connsiteX1" fmla="*/ 138566 w 138566"/>
                    <a:gd name="connsiteY1" fmla="*/ 44341 h 99766"/>
                    <a:gd name="connsiteX2" fmla="*/ 0 w 138566"/>
                    <a:gd name="connsiteY2" fmla="*/ 39722 h 99766"/>
                    <a:gd name="connsiteX3" fmla="*/ 23094 w 138566"/>
                    <a:gd name="connsiteY3" fmla="*/ 99767 h 99766"/>
                    <a:gd name="connsiteX4" fmla="*/ 138566 w 138566"/>
                    <a:gd name="connsiteY4" fmla="*/ 44341 h 997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566" h="99766">
                      <a:moveTo>
                        <a:pt x="138566" y="44341"/>
                      </a:moveTo>
                      <a:cubicBezTo>
                        <a:pt x="138566" y="44341"/>
                        <a:pt x="138566" y="39722"/>
                        <a:pt x="138566" y="44341"/>
                      </a:cubicBezTo>
                      <a:cubicBezTo>
                        <a:pt x="55427" y="-52656"/>
                        <a:pt x="0" y="39722"/>
                        <a:pt x="0" y="39722"/>
                      </a:cubicBezTo>
                      <a:lnTo>
                        <a:pt x="23094" y="99767"/>
                      </a:lnTo>
                      <a:cubicBezTo>
                        <a:pt x="55427" y="72054"/>
                        <a:pt x="96997" y="48959"/>
                        <a:pt x="138566" y="44341"/>
                      </a:cubicBezTo>
                      <a:close/>
                    </a:path>
                  </a:pathLst>
                </a:custGeom>
                <a:solidFill>
                  <a:srgbClr val="5FA48F"/>
                </a:solidFill>
                <a:ln w="46132" cap="flat">
                  <a:noFill/>
                  <a:prstDash val="solid"/>
                  <a:miter/>
                </a:ln>
              </p:spPr>
              <p:txBody>
                <a:bodyPr rtlCol="0" anchor="ctr"/>
                <a:lstStyle/>
                <a:p>
                  <a:endParaRPr lang="en-US"/>
                </a:p>
              </p:txBody>
            </p:sp>
            <p:sp>
              <p:nvSpPr>
                <p:cNvPr id="820" name="Freeform: Shape 819">
                  <a:extLst>
                    <a:ext uri="{FF2B5EF4-FFF2-40B4-BE49-F238E27FC236}">
                      <a16:creationId xmlns:a16="http://schemas.microsoft.com/office/drawing/2014/main" xmlns="" id="{40BBB201-E943-4048-A164-34F24ED0B65D}"/>
                    </a:ext>
                  </a:extLst>
                </p:cNvPr>
                <p:cNvSpPr/>
                <p:nvPr/>
              </p:nvSpPr>
              <p:spPr>
                <a:xfrm>
                  <a:off x="3708275" y="7168002"/>
                  <a:ext cx="175517" cy="138566"/>
                </a:xfrm>
                <a:custGeom>
                  <a:avLst/>
                  <a:gdLst>
                    <a:gd name="connsiteX0" fmla="*/ 175518 w 175517"/>
                    <a:gd name="connsiteY0" fmla="*/ 60045 h 138566"/>
                    <a:gd name="connsiteX1" fmla="*/ 124710 w 175517"/>
                    <a:gd name="connsiteY1" fmla="*/ 0 h 138566"/>
                    <a:gd name="connsiteX2" fmla="*/ 0 w 175517"/>
                    <a:gd name="connsiteY2" fmla="*/ 50808 h 138566"/>
                    <a:gd name="connsiteX3" fmla="*/ 36951 w 175517"/>
                    <a:gd name="connsiteY3" fmla="*/ 138566 h 138566"/>
                    <a:gd name="connsiteX4" fmla="*/ 175518 w 175517"/>
                    <a:gd name="connsiteY4" fmla="*/ 60045 h 1385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517" h="138566">
                      <a:moveTo>
                        <a:pt x="175518" y="60045"/>
                      </a:moveTo>
                      <a:cubicBezTo>
                        <a:pt x="161661" y="41570"/>
                        <a:pt x="147804" y="23094"/>
                        <a:pt x="124710" y="0"/>
                      </a:cubicBezTo>
                      <a:cubicBezTo>
                        <a:pt x="78521" y="4619"/>
                        <a:pt x="36951" y="23094"/>
                        <a:pt x="0" y="50808"/>
                      </a:cubicBezTo>
                      <a:lnTo>
                        <a:pt x="36951" y="138566"/>
                      </a:lnTo>
                      <a:cubicBezTo>
                        <a:pt x="73902" y="92378"/>
                        <a:pt x="124710" y="69283"/>
                        <a:pt x="175518" y="60045"/>
                      </a:cubicBezTo>
                      <a:close/>
                    </a:path>
                  </a:pathLst>
                </a:custGeom>
                <a:solidFill>
                  <a:srgbClr val="5FA48F">
                    <a:alpha val="60000"/>
                  </a:srgbClr>
                </a:solidFill>
                <a:ln w="46132" cap="flat">
                  <a:noFill/>
                  <a:prstDash val="solid"/>
                  <a:miter/>
                </a:ln>
              </p:spPr>
              <p:txBody>
                <a:bodyPr rtlCol="0" anchor="ctr"/>
                <a:lstStyle/>
                <a:p>
                  <a:endParaRPr lang="en-US"/>
                </a:p>
              </p:txBody>
            </p:sp>
            <p:sp>
              <p:nvSpPr>
                <p:cNvPr id="821" name="Freeform: Shape 820">
                  <a:extLst>
                    <a:ext uri="{FF2B5EF4-FFF2-40B4-BE49-F238E27FC236}">
                      <a16:creationId xmlns:a16="http://schemas.microsoft.com/office/drawing/2014/main" xmlns="" id="{4A977A6A-DC0E-4117-86BE-733C1EC1FADB}"/>
                    </a:ext>
                  </a:extLst>
                </p:cNvPr>
                <p:cNvSpPr/>
                <p:nvPr/>
              </p:nvSpPr>
              <p:spPr>
                <a:xfrm>
                  <a:off x="3754463" y="7241904"/>
                  <a:ext cx="184755" cy="152423"/>
                </a:xfrm>
                <a:custGeom>
                  <a:avLst/>
                  <a:gdLst>
                    <a:gd name="connsiteX0" fmla="*/ 101616 w 184755"/>
                    <a:gd name="connsiteY0" fmla="*/ 101615 h 152423"/>
                    <a:gd name="connsiteX1" fmla="*/ 166280 w 184755"/>
                    <a:gd name="connsiteY1" fmla="*/ 92378 h 152423"/>
                    <a:gd name="connsiteX2" fmla="*/ 184755 w 184755"/>
                    <a:gd name="connsiteY2" fmla="*/ 64664 h 152423"/>
                    <a:gd name="connsiteX3" fmla="*/ 143186 w 184755"/>
                    <a:gd name="connsiteY3" fmla="*/ 0 h 152423"/>
                    <a:gd name="connsiteX4" fmla="*/ 0 w 184755"/>
                    <a:gd name="connsiteY4" fmla="*/ 73902 h 152423"/>
                    <a:gd name="connsiteX5" fmla="*/ 32332 w 184755"/>
                    <a:gd name="connsiteY5" fmla="*/ 152423 h 152423"/>
                    <a:gd name="connsiteX6" fmla="*/ 101616 w 184755"/>
                    <a:gd name="connsiteY6" fmla="*/ 101615 h 152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755" h="152423">
                      <a:moveTo>
                        <a:pt x="101616" y="101615"/>
                      </a:moveTo>
                      <a:cubicBezTo>
                        <a:pt x="120091" y="96996"/>
                        <a:pt x="143186" y="92378"/>
                        <a:pt x="166280" y="92378"/>
                      </a:cubicBezTo>
                      <a:lnTo>
                        <a:pt x="184755" y="64664"/>
                      </a:lnTo>
                      <a:cubicBezTo>
                        <a:pt x="184755" y="64664"/>
                        <a:pt x="170899" y="41570"/>
                        <a:pt x="143186" y="0"/>
                      </a:cubicBezTo>
                      <a:cubicBezTo>
                        <a:pt x="87759" y="9238"/>
                        <a:pt x="32332" y="32332"/>
                        <a:pt x="0" y="73902"/>
                      </a:cubicBezTo>
                      <a:lnTo>
                        <a:pt x="32332" y="152423"/>
                      </a:lnTo>
                      <a:cubicBezTo>
                        <a:pt x="50808" y="133947"/>
                        <a:pt x="73902" y="110853"/>
                        <a:pt x="101616" y="101615"/>
                      </a:cubicBezTo>
                      <a:close/>
                    </a:path>
                  </a:pathLst>
                </a:custGeom>
                <a:solidFill>
                  <a:srgbClr val="5FA48F"/>
                </a:solidFill>
                <a:ln w="46132" cap="flat">
                  <a:noFill/>
                  <a:prstDash val="solid"/>
                  <a:miter/>
                </a:ln>
              </p:spPr>
              <p:txBody>
                <a:bodyPr rtlCol="0" anchor="ctr"/>
                <a:lstStyle/>
                <a:p>
                  <a:endParaRPr lang="en-US"/>
                </a:p>
              </p:txBody>
            </p:sp>
            <p:sp>
              <p:nvSpPr>
                <p:cNvPr id="822" name="Freeform: Shape 821">
                  <a:extLst>
                    <a:ext uri="{FF2B5EF4-FFF2-40B4-BE49-F238E27FC236}">
                      <a16:creationId xmlns:a16="http://schemas.microsoft.com/office/drawing/2014/main" xmlns="" id="{3B80E763-E8E7-4CE7-8470-001FAE11D6DB}"/>
                    </a:ext>
                  </a:extLst>
                </p:cNvPr>
                <p:cNvSpPr/>
                <p:nvPr/>
              </p:nvSpPr>
              <p:spPr>
                <a:xfrm>
                  <a:off x="3791415" y="7352757"/>
                  <a:ext cx="115472" cy="129328"/>
                </a:xfrm>
                <a:custGeom>
                  <a:avLst/>
                  <a:gdLst>
                    <a:gd name="connsiteX0" fmla="*/ 101615 w 115472"/>
                    <a:gd name="connsiteY0" fmla="*/ 0 h 129328"/>
                    <a:gd name="connsiteX1" fmla="*/ 0 w 115472"/>
                    <a:gd name="connsiteY1" fmla="*/ 60045 h 129328"/>
                    <a:gd name="connsiteX2" fmla="*/ 27713 w 115472"/>
                    <a:gd name="connsiteY2" fmla="*/ 129329 h 129328"/>
                    <a:gd name="connsiteX3" fmla="*/ 115472 w 115472"/>
                    <a:gd name="connsiteY3" fmla="*/ 0 h 129328"/>
                    <a:gd name="connsiteX4" fmla="*/ 101615 w 115472"/>
                    <a:gd name="connsiteY4" fmla="*/ 0 h 129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472" h="129328">
                      <a:moveTo>
                        <a:pt x="101615" y="0"/>
                      </a:moveTo>
                      <a:cubicBezTo>
                        <a:pt x="55426" y="9238"/>
                        <a:pt x="27713" y="27713"/>
                        <a:pt x="0" y="60045"/>
                      </a:cubicBezTo>
                      <a:lnTo>
                        <a:pt x="27713" y="129329"/>
                      </a:lnTo>
                      <a:lnTo>
                        <a:pt x="115472" y="0"/>
                      </a:lnTo>
                      <a:cubicBezTo>
                        <a:pt x="110853" y="0"/>
                        <a:pt x="106234" y="0"/>
                        <a:pt x="101615" y="0"/>
                      </a:cubicBezTo>
                      <a:close/>
                    </a:path>
                  </a:pathLst>
                </a:custGeom>
                <a:solidFill>
                  <a:srgbClr val="5FA48F">
                    <a:alpha val="60000"/>
                  </a:srgbClr>
                </a:solidFill>
                <a:ln w="46132" cap="flat">
                  <a:noFill/>
                  <a:prstDash val="solid"/>
                  <a:miter/>
                </a:ln>
              </p:spPr>
              <p:txBody>
                <a:bodyPr rtlCol="0" anchor="ctr"/>
                <a:lstStyle/>
                <a:p>
                  <a:endParaRPr lang="en-US"/>
                </a:p>
              </p:txBody>
            </p:sp>
          </p:grpSp>
          <p:sp>
            <p:nvSpPr>
              <p:cNvPr id="823" name="Freeform: Shape 822">
                <a:extLst>
                  <a:ext uri="{FF2B5EF4-FFF2-40B4-BE49-F238E27FC236}">
                    <a16:creationId xmlns:a16="http://schemas.microsoft.com/office/drawing/2014/main" xmlns="" id="{B99125BE-F8AF-4AA4-A9B9-09DCAFA877B0}"/>
                  </a:ext>
                </a:extLst>
              </p:cNvPr>
              <p:cNvSpPr/>
              <p:nvPr/>
            </p:nvSpPr>
            <p:spPr>
              <a:xfrm>
                <a:off x="3685180" y="7101930"/>
                <a:ext cx="254038" cy="375536"/>
              </a:xfrm>
              <a:custGeom>
                <a:avLst/>
                <a:gdLst>
                  <a:gd name="connsiteX0" fmla="*/ 230944 w 254038"/>
                  <a:gd name="connsiteY0" fmla="*/ 163068 h 375536"/>
                  <a:gd name="connsiteX1" fmla="*/ 147804 w 254038"/>
                  <a:gd name="connsiteY1" fmla="*/ 223114 h 375536"/>
                  <a:gd name="connsiteX2" fmla="*/ 83140 w 254038"/>
                  <a:gd name="connsiteY2" fmla="*/ 38359 h 375536"/>
                  <a:gd name="connsiteX3" fmla="*/ 129329 w 254038"/>
                  <a:gd name="connsiteY3" fmla="*/ 33740 h 375536"/>
                  <a:gd name="connsiteX4" fmla="*/ 0 w 254038"/>
                  <a:gd name="connsiteY4" fmla="*/ 38359 h 375536"/>
                  <a:gd name="connsiteX5" fmla="*/ 133948 w 254038"/>
                  <a:gd name="connsiteY5" fmla="*/ 375537 h 375536"/>
                  <a:gd name="connsiteX6" fmla="*/ 254038 w 254038"/>
                  <a:gd name="connsiteY6" fmla="*/ 204638 h 375536"/>
                  <a:gd name="connsiteX7" fmla="*/ 230944 w 254038"/>
                  <a:gd name="connsiteY7" fmla="*/ 163068 h 375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038" h="375536">
                    <a:moveTo>
                      <a:pt x="230944" y="163068"/>
                    </a:moveTo>
                    <a:cubicBezTo>
                      <a:pt x="212469" y="213876"/>
                      <a:pt x="161661" y="269303"/>
                      <a:pt x="147804" y="223114"/>
                    </a:cubicBezTo>
                    <a:cubicBezTo>
                      <a:pt x="129329" y="172306"/>
                      <a:pt x="78521" y="84547"/>
                      <a:pt x="83140" y="38359"/>
                    </a:cubicBezTo>
                    <a:cubicBezTo>
                      <a:pt x="83140" y="19883"/>
                      <a:pt x="106234" y="24502"/>
                      <a:pt x="129329" y="33740"/>
                    </a:cubicBezTo>
                    <a:cubicBezTo>
                      <a:pt x="50808" y="-44781"/>
                      <a:pt x="0" y="38359"/>
                      <a:pt x="0" y="38359"/>
                    </a:cubicBezTo>
                    <a:lnTo>
                      <a:pt x="133948" y="375537"/>
                    </a:lnTo>
                    <a:lnTo>
                      <a:pt x="254038" y="204638"/>
                    </a:lnTo>
                    <a:cubicBezTo>
                      <a:pt x="254038" y="204638"/>
                      <a:pt x="244801" y="190782"/>
                      <a:pt x="230944" y="163068"/>
                    </a:cubicBezTo>
                    <a:close/>
                  </a:path>
                </a:pathLst>
              </a:custGeom>
              <a:solidFill>
                <a:srgbClr val="30A095"/>
              </a:solidFill>
              <a:ln w="46132" cap="flat">
                <a:noFill/>
                <a:prstDash val="solid"/>
                <a:miter/>
              </a:ln>
            </p:spPr>
            <p:txBody>
              <a:bodyPr rtlCol="0" anchor="ctr"/>
              <a:lstStyle/>
              <a:p>
                <a:endParaRPr lang="en-US"/>
              </a:p>
            </p:txBody>
          </p:sp>
          <p:grpSp>
            <p:nvGrpSpPr>
              <p:cNvPr id="824" name="Graphic 792">
                <a:extLst>
                  <a:ext uri="{FF2B5EF4-FFF2-40B4-BE49-F238E27FC236}">
                    <a16:creationId xmlns:a16="http://schemas.microsoft.com/office/drawing/2014/main" xmlns="" id="{E947C8D4-9438-4ACC-B0E0-0499B79A680F}"/>
                  </a:ext>
                </a:extLst>
              </p:cNvPr>
              <p:cNvGrpSpPr/>
              <p:nvPr/>
            </p:nvGrpSpPr>
            <p:grpSpPr>
              <a:xfrm>
                <a:off x="3069740" y="7094099"/>
                <a:ext cx="798771" cy="1145482"/>
                <a:chOff x="3069740" y="7094099"/>
                <a:chExt cx="798771" cy="1145482"/>
              </a:xfrm>
            </p:grpSpPr>
            <p:sp>
              <p:nvSpPr>
                <p:cNvPr id="825" name="Freeform: Shape 824">
                  <a:extLst>
                    <a:ext uri="{FF2B5EF4-FFF2-40B4-BE49-F238E27FC236}">
                      <a16:creationId xmlns:a16="http://schemas.microsoft.com/office/drawing/2014/main" xmlns="" id="{8DBCACC2-EA56-452A-A37E-40BDA9D978D4}"/>
                    </a:ext>
                  </a:extLst>
                </p:cNvPr>
                <p:cNvSpPr/>
                <p:nvPr/>
              </p:nvSpPr>
              <p:spPr>
                <a:xfrm>
                  <a:off x="3078978" y="7098231"/>
                  <a:ext cx="784286" cy="1134497"/>
                </a:xfrm>
                <a:custGeom>
                  <a:avLst/>
                  <a:gdLst>
                    <a:gd name="connsiteX0" fmla="*/ 476874 w 784286"/>
                    <a:gd name="connsiteY0" fmla="*/ 487 h 1134497"/>
                    <a:gd name="connsiteX1" fmla="*/ 620059 w 784286"/>
                    <a:gd name="connsiteY1" fmla="*/ 106721 h 1134497"/>
                    <a:gd name="connsiteX2" fmla="*/ 730913 w 784286"/>
                    <a:gd name="connsiteY2" fmla="*/ 457756 h 1134497"/>
                    <a:gd name="connsiteX3" fmla="*/ 730913 w 784286"/>
                    <a:gd name="connsiteY3" fmla="*/ 1002784 h 1134497"/>
                    <a:gd name="connsiteX4" fmla="*/ 578489 w 784286"/>
                    <a:gd name="connsiteY4" fmla="*/ 1012022 h 1134497"/>
                    <a:gd name="connsiteX5" fmla="*/ 416829 w 784286"/>
                    <a:gd name="connsiteY5" fmla="*/ 1048973 h 1134497"/>
                    <a:gd name="connsiteX6" fmla="*/ 176647 w 784286"/>
                    <a:gd name="connsiteY6" fmla="*/ 1132113 h 1134497"/>
                    <a:gd name="connsiteX7" fmla="*/ 47318 w 784286"/>
                    <a:gd name="connsiteY7" fmla="*/ 1076686 h 1134497"/>
                    <a:gd name="connsiteX8" fmla="*/ 75031 w 784286"/>
                    <a:gd name="connsiteY8" fmla="*/ 891931 h 1134497"/>
                    <a:gd name="connsiteX9" fmla="*/ 1129 w 784286"/>
                    <a:gd name="connsiteY9" fmla="*/ 624036 h 1134497"/>
                    <a:gd name="connsiteX10" fmla="*/ 185884 w 784286"/>
                    <a:gd name="connsiteY10" fmla="*/ 83627 h 1134497"/>
                    <a:gd name="connsiteX11" fmla="*/ 476874 w 784286"/>
                    <a:gd name="connsiteY11" fmla="*/ 487 h 1134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4286" h="1134497">
                      <a:moveTo>
                        <a:pt x="476874" y="487"/>
                      </a:moveTo>
                      <a:cubicBezTo>
                        <a:pt x="476874" y="487"/>
                        <a:pt x="560014" y="-13369"/>
                        <a:pt x="620059" y="106721"/>
                      </a:cubicBezTo>
                      <a:cubicBezTo>
                        <a:pt x="680105" y="226812"/>
                        <a:pt x="730913" y="457756"/>
                        <a:pt x="730913" y="457756"/>
                      </a:cubicBezTo>
                      <a:cubicBezTo>
                        <a:pt x="730913" y="457756"/>
                        <a:pt x="851003" y="956595"/>
                        <a:pt x="730913" y="1002784"/>
                      </a:cubicBezTo>
                      <a:cubicBezTo>
                        <a:pt x="629297" y="1025879"/>
                        <a:pt x="620059" y="979690"/>
                        <a:pt x="578489" y="1012022"/>
                      </a:cubicBezTo>
                      <a:cubicBezTo>
                        <a:pt x="536919" y="1044354"/>
                        <a:pt x="504587" y="1039735"/>
                        <a:pt x="416829" y="1048973"/>
                      </a:cubicBezTo>
                      <a:cubicBezTo>
                        <a:pt x="329070" y="1062830"/>
                        <a:pt x="264406" y="1122875"/>
                        <a:pt x="176647" y="1132113"/>
                      </a:cubicBezTo>
                      <a:cubicBezTo>
                        <a:pt x="84269" y="1136732"/>
                        <a:pt x="42699" y="1141351"/>
                        <a:pt x="47318" y="1076686"/>
                      </a:cubicBezTo>
                      <a:cubicBezTo>
                        <a:pt x="51937" y="1012022"/>
                        <a:pt x="98126" y="938120"/>
                        <a:pt x="75031" y="891931"/>
                      </a:cubicBezTo>
                      <a:cubicBezTo>
                        <a:pt x="51937" y="845742"/>
                        <a:pt x="5748" y="697938"/>
                        <a:pt x="1129" y="624036"/>
                      </a:cubicBezTo>
                      <a:cubicBezTo>
                        <a:pt x="-8108" y="554753"/>
                        <a:pt x="38080" y="143673"/>
                        <a:pt x="185884" y="83627"/>
                      </a:cubicBezTo>
                      <a:cubicBezTo>
                        <a:pt x="324451" y="28201"/>
                        <a:pt x="476874" y="487"/>
                        <a:pt x="476874" y="487"/>
                      </a:cubicBezTo>
                      <a:close/>
                    </a:path>
                  </a:pathLst>
                </a:custGeom>
                <a:solidFill>
                  <a:srgbClr val="5FA48F"/>
                </a:solidFill>
                <a:ln w="46132" cap="flat">
                  <a:noFill/>
                  <a:prstDash val="solid"/>
                  <a:miter/>
                </a:ln>
              </p:spPr>
              <p:txBody>
                <a:bodyPr rtlCol="0" anchor="ctr"/>
                <a:lstStyle/>
                <a:p>
                  <a:endParaRPr lang="en-US"/>
                </a:p>
              </p:txBody>
            </p:sp>
            <p:sp>
              <p:nvSpPr>
                <p:cNvPr id="826" name="Freeform: Shape 825">
                  <a:extLst>
                    <a:ext uri="{FF2B5EF4-FFF2-40B4-BE49-F238E27FC236}">
                      <a16:creationId xmlns:a16="http://schemas.microsoft.com/office/drawing/2014/main" xmlns="" id="{90A7824F-30F3-4C99-82EC-64363745B7F6}"/>
                    </a:ext>
                  </a:extLst>
                </p:cNvPr>
                <p:cNvSpPr/>
                <p:nvPr/>
              </p:nvSpPr>
              <p:spPr>
                <a:xfrm>
                  <a:off x="3069740" y="7094099"/>
                  <a:ext cx="798771" cy="1145482"/>
                </a:xfrm>
                <a:custGeom>
                  <a:avLst/>
                  <a:gdLst>
                    <a:gd name="connsiteX0" fmla="*/ 121220 w 798771"/>
                    <a:gd name="connsiteY0" fmla="*/ 1145482 h 1145482"/>
                    <a:gd name="connsiteX1" fmla="*/ 61175 w 798771"/>
                    <a:gd name="connsiteY1" fmla="*/ 1131626 h 1145482"/>
                    <a:gd name="connsiteX2" fmla="*/ 51937 w 798771"/>
                    <a:gd name="connsiteY2" fmla="*/ 1085437 h 1145482"/>
                    <a:gd name="connsiteX3" fmla="*/ 70413 w 798771"/>
                    <a:gd name="connsiteY3" fmla="*/ 1006916 h 1145482"/>
                    <a:gd name="connsiteX4" fmla="*/ 79650 w 798771"/>
                    <a:gd name="connsiteY4" fmla="*/ 900682 h 1145482"/>
                    <a:gd name="connsiteX5" fmla="*/ 1129 w 798771"/>
                    <a:gd name="connsiteY5" fmla="*/ 632787 h 1145482"/>
                    <a:gd name="connsiteX6" fmla="*/ 185885 w 798771"/>
                    <a:gd name="connsiteY6" fmla="*/ 87759 h 1145482"/>
                    <a:gd name="connsiteX7" fmla="*/ 481493 w 798771"/>
                    <a:gd name="connsiteY7" fmla="*/ 0 h 1145482"/>
                    <a:gd name="connsiteX8" fmla="*/ 490731 w 798771"/>
                    <a:gd name="connsiteY8" fmla="*/ 0 h 1145482"/>
                    <a:gd name="connsiteX9" fmla="*/ 633916 w 798771"/>
                    <a:gd name="connsiteY9" fmla="*/ 110853 h 1145482"/>
                    <a:gd name="connsiteX10" fmla="*/ 744769 w 798771"/>
                    <a:gd name="connsiteY10" fmla="*/ 466507 h 1145482"/>
                    <a:gd name="connsiteX11" fmla="*/ 790958 w 798771"/>
                    <a:gd name="connsiteY11" fmla="*/ 720545 h 1145482"/>
                    <a:gd name="connsiteX12" fmla="*/ 744769 w 798771"/>
                    <a:gd name="connsiteY12" fmla="*/ 1016154 h 1145482"/>
                    <a:gd name="connsiteX13" fmla="*/ 689343 w 798771"/>
                    <a:gd name="connsiteY13" fmla="*/ 1025391 h 1145482"/>
                    <a:gd name="connsiteX14" fmla="*/ 643154 w 798771"/>
                    <a:gd name="connsiteY14" fmla="*/ 1020772 h 1145482"/>
                    <a:gd name="connsiteX15" fmla="*/ 620059 w 798771"/>
                    <a:gd name="connsiteY15" fmla="*/ 1016154 h 1145482"/>
                    <a:gd name="connsiteX16" fmla="*/ 592346 w 798771"/>
                    <a:gd name="connsiteY16" fmla="*/ 1025391 h 1145482"/>
                    <a:gd name="connsiteX17" fmla="*/ 481493 w 798771"/>
                    <a:gd name="connsiteY17" fmla="*/ 1057723 h 1145482"/>
                    <a:gd name="connsiteX18" fmla="*/ 426066 w 798771"/>
                    <a:gd name="connsiteY18" fmla="*/ 1062342 h 1145482"/>
                    <a:gd name="connsiteX19" fmla="*/ 315213 w 798771"/>
                    <a:gd name="connsiteY19" fmla="*/ 1099293 h 1145482"/>
                    <a:gd name="connsiteX20" fmla="*/ 181266 w 798771"/>
                    <a:gd name="connsiteY20" fmla="*/ 1140863 h 1145482"/>
                    <a:gd name="connsiteX21" fmla="*/ 172028 w 798771"/>
                    <a:gd name="connsiteY21" fmla="*/ 1140863 h 1145482"/>
                    <a:gd name="connsiteX22" fmla="*/ 121220 w 798771"/>
                    <a:gd name="connsiteY22" fmla="*/ 1145482 h 1145482"/>
                    <a:gd name="connsiteX23" fmla="*/ 495349 w 798771"/>
                    <a:gd name="connsiteY23" fmla="*/ 9238 h 1145482"/>
                    <a:gd name="connsiteX24" fmla="*/ 490731 w 798771"/>
                    <a:gd name="connsiteY24" fmla="*/ 9238 h 1145482"/>
                    <a:gd name="connsiteX25" fmla="*/ 195122 w 798771"/>
                    <a:gd name="connsiteY25" fmla="*/ 92378 h 1145482"/>
                    <a:gd name="connsiteX26" fmla="*/ 10367 w 798771"/>
                    <a:gd name="connsiteY26" fmla="*/ 628168 h 1145482"/>
                    <a:gd name="connsiteX27" fmla="*/ 84269 w 798771"/>
                    <a:gd name="connsiteY27" fmla="*/ 891444 h 1145482"/>
                    <a:gd name="connsiteX28" fmla="*/ 75031 w 798771"/>
                    <a:gd name="connsiteY28" fmla="*/ 1002297 h 1145482"/>
                    <a:gd name="connsiteX29" fmla="*/ 56556 w 798771"/>
                    <a:gd name="connsiteY29" fmla="*/ 1080818 h 1145482"/>
                    <a:gd name="connsiteX30" fmla="*/ 65794 w 798771"/>
                    <a:gd name="connsiteY30" fmla="*/ 1122388 h 1145482"/>
                    <a:gd name="connsiteX31" fmla="*/ 116601 w 798771"/>
                    <a:gd name="connsiteY31" fmla="*/ 1136244 h 1145482"/>
                    <a:gd name="connsiteX32" fmla="*/ 167409 w 798771"/>
                    <a:gd name="connsiteY32" fmla="*/ 1136244 h 1145482"/>
                    <a:gd name="connsiteX33" fmla="*/ 176647 w 798771"/>
                    <a:gd name="connsiteY33" fmla="*/ 1136244 h 1145482"/>
                    <a:gd name="connsiteX34" fmla="*/ 305975 w 798771"/>
                    <a:gd name="connsiteY34" fmla="*/ 1094675 h 1145482"/>
                    <a:gd name="connsiteX35" fmla="*/ 416829 w 798771"/>
                    <a:gd name="connsiteY35" fmla="*/ 1053105 h 1145482"/>
                    <a:gd name="connsiteX36" fmla="*/ 472255 w 798771"/>
                    <a:gd name="connsiteY36" fmla="*/ 1048486 h 1145482"/>
                    <a:gd name="connsiteX37" fmla="*/ 578489 w 798771"/>
                    <a:gd name="connsiteY37" fmla="*/ 1016154 h 1145482"/>
                    <a:gd name="connsiteX38" fmla="*/ 610821 w 798771"/>
                    <a:gd name="connsiteY38" fmla="*/ 1002297 h 1145482"/>
                    <a:gd name="connsiteX39" fmla="*/ 633916 w 798771"/>
                    <a:gd name="connsiteY39" fmla="*/ 1006916 h 1145482"/>
                    <a:gd name="connsiteX40" fmla="*/ 680105 w 798771"/>
                    <a:gd name="connsiteY40" fmla="*/ 1011535 h 1145482"/>
                    <a:gd name="connsiteX41" fmla="*/ 735531 w 798771"/>
                    <a:gd name="connsiteY41" fmla="*/ 1002297 h 1145482"/>
                    <a:gd name="connsiteX42" fmla="*/ 777101 w 798771"/>
                    <a:gd name="connsiteY42" fmla="*/ 720545 h 1145482"/>
                    <a:gd name="connsiteX43" fmla="*/ 730912 w 798771"/>
                    <a:gd name="connsiteY43" fmla="*/ 466507 h 1145482"/>
                    <a:gd name="connsiteX44" fmla="*/ 620059 w 798771"/>
                    <a:gd name="connsiteY44" fmla="*/ 115472 h 1145482"/>
                    <a:gd name="connsiteX45" fmla="*/ 495349 w 798771"/>
                    <a:gd name="connsiteY45" fmla="*/ 9238 h 114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798771" h="1145482">
                      <a:moveTo>
                        <a:pt x="121220" y="1145482"/>
                      </a:moveTo>
                      <a:cubicBezTo>
                        <a:pt x="98126" y="1145482"/>
                        <a:pt x="75031" y="1145482"/>
                        <a:pt x="61175" y="1131626"/>
                      </a:cubicBezTo>
                      <a:cubicBezTo>
                        <a:pt x="51937" y="1122388"/>
                        <a:pt x="51937" y="1103912"/>
                        <a:pt x="51937" y="1085437"/>
                      </a:cubicBezTo>
                      <a:cubicBezTo>
                        <a:pt x="51937" y="1057723"/>
                        <a:pt x="61175" y="1034629"/>
                        <a:pt x="70413" y="1006916"/>
                      </a:cubicBezTo>
                      <a:cubicBezTo>
                        <a:pt x="84269" y="965346"/>
                        <a:pt x="93507" y="928395"/>
                        <a:pt x="79650" y="900682"/>
                      </a:cubicBezTo>
                      <a:cubicBezTo>
                        <a:pt x="56556" y="854493"/>
                        <a:pt x="10367" y="706689"/>
                        <a:pt x="1129" y="632787"/>
                      </a:cubicBezTo>
                      <a:cubicBezTo>
                        <a:pt x="-8108" y="563503"/>
                        <a:pt x="38080" y="147804"/>
                        <a:pt x="185885" y="87759"/>
                      </a:cubicBezTo>
                      <a:cubicBezTo>
                        <a:pt x="329070" y="27713"/>
                        <a:pt x="481493" y="0"/>
                        <a:pt x="481493" y="0"/>
                      </a:cubicBezTo>
                      <a:cubicBezTo>
                        <a:pt x="481493" y="0"/>
                        <a:pt x="486112" y="0"/>
                        <a:pt x="490731" y="0"/>
                      </a:cubicBezTo>
                      <a:cubicBezTo>
                        <a:pt x="509206" y="0"/>
                        <a:pt x="578489" y="9238"/>
                        <a:pt x="633916" y="110853"/>
                      </a:cubicBezTo>
                      <a:cubicBezTo>
                        <a:pt x="693961" y="230944"/>
                        <a:pt x="744769" y="461888"/>
                        <a:pt x="744769" y="466507"/>
                      </a:cubicBezTo>
                      <a:cubicBezTo>
                        <a:pt x="744769" y="466507"/>
                        <a:pt x="777101" y="591217"/>
                        <a:pt x="790958" y="720545"/>
                      </a:cubicBezTo>
                      <a:cubicBezTo>
                        <a:pt x="809433" y="896063"/>
                        <a:pt x="795577" y="993059"/>
                        <a:pt x="744769" y="1016154"/>
                      </a:cubicBezTo>
                      <a:cubicBezTo>
                        <a:pt x="721675" y="1020772"/>
                        <a:pt x="703199" y="1025391"/>
                        <a:pt x="689343" y="1025391"/>
                      </a:cubicBezTo>
                      <a:cubicBezTo>
                        <a:pt x="670867" y="1025391"/>
                        <a:pt x="657010" y="1020772"/>
                        <a:pt x="643154" y="1020772"/>
                      </a:cubicBezTo>
                      <a:cubicBezTo>
                        <a:pt x="633916" y="1020772"/>
                        <a:pt x="629297" y="1016154"/>
                        <a:pt x="620059" y="1016154"/>
                      </a:cubicBezTo>
                      <a:cubicBezTo>
                        <a:pt x="610821" y="1016154"/>
                        <a:pt x="601584" y="1020772"/>
                        <a:pt x="592346" y="1025391"/>
                      </a:cubicBezTo>
                      <a:cubicBezTo>
                        <a:pt x="560014" y="1048486"/>
                        <a:pt x="532301" y="1053105"/>
                        <a:pt x="481493" y="1057723"/>
                      </a:cubicBezTo>
                      <a:cubicBezTo>
                        <a:pt x="467636" y="1057723"/>
                        <a:pt x="449161" y="1062342"/>
                        <a:pt x="426066" y="1062342"/>
                      </a:cubicBezTo>
                      <a:cubicBezTo>
                        <a:pt x="389115" y="1066961"/>
                        <a:pt x="352164" y="1085437"/>
                        <a:pt x="315213" y="1099293"/>
                      </a:cubicBezTo>
                      <a:cubicBezTo>
                        <a:pt x="273643" y="1117769"/>
                        <a:pt x="232073" y="1140863"/>
                        <a:pt x="181266" y="1140863"/>
                      </a:cubicBezTo>
                      <a:lnTo>
                        <a:pt x="172028" y="1140863"/>
                      </a:lnTo>
                      <a:cubicBezTo>
                        <a:pt x="153552" y="1145482"/>
                        <a:pt x="135077" y="1145482"/>
                        <a:pt x="121220" y="1145482"/>
                      </a:cubicBezTo>
                      <a:close/>
                      <a:moveTo>
                        <a:pt x="495349" y="9238"/>
                      </a:moveTo>
                      <a:cubicBezTo>
                        <a:pt x="490731" y="9238"/>
                        <a:pt x="490731" y="9238"/>
                        <a:pt x="490731" y="9238"/>
                      </a:cubicBezTo>
                      <a:cubicBezTo>
                        <a:pt x="490731" y="9238"/>
                        <a:pt x="338308" y="36951"/>
                        <a:pt x="195122" y="92378"/>
                      </a:cubicBezTo>
                      <a:cubicBezTo>
                        <a:pt x="51937" y="152423"/>
                        <a:pt x="5748" y="563503"/>
                        <a:pt x="10367" y="628168"/>
                      </a:cubicBezTo>
                      <a:cubicBezTo>
                        <a:pt x="19605" y="702070"/>
                        <a:pt x="61175" y="845255"/>
                        <a:pt x="84269" y="891444"/>
                      </a:cubicBezTo>
                      <a:cubicBezTo>
                        <a:pt x="98126" y="923776"/>
                        <a:pt x="88888" y="960727"/>
                        <a:pt x="75031" y="1002297"/>
                      </a:cubicBezTo>
                      <a:cubicBezTo>
                        <a:pt x="65794" y="1030010"/>
                        <a:pt x="61175" y="1053105"/>
                        <a:pt x="56556" y="1080818"/>
                      </a:cubicBezTo>
                      <a:cubicBezTo>
                        <a:pt x="56556" y="1099293"/>
                        <a:pt x="56556" y="1113150"/>
                        <a:pt x="65794" y="1122388"/>
                      </a:cubicBezTo>
                      <a:cubicBezTo>
                        <a:pt x="75031" y="1131626"/>
                        <a:pt x="88888" y="1136244"/>
                        <a:pt x="116601" y="1136244"/>
                      </a:cubicBezTo>
                      <a:cubicBezTo>
                        <a:pt x="130458" y="1136244"/>
                        <a:pt x="148933" y="1136244"/>
                        <a:pt x="167409" y="1136244"/>
                      </a:cubicBezTo>
                      <a:lnTo>
                        <a:pt x="176647" y="1136244"/>
                      </a:lnTo>
                      <a:cubicBezTo>
                        <a:pt x="222836" y="1131626"/>
                        <a:pt x="264405" y="1113150"/>
                        <a:pt x="305975" y="1094675"/>
                      </a:cubicBezTo>
                      <a:cubicBezTo>
                        <a:pt x="342926" y="1076199"/>
                        <a:pt x="379877" y="1062342"/>
                        <a:pt x="416829" y="1053105"/>
                      </a:cubicBezTo>
                      <a:cubicBezTo>
                        <a:pt x="435304" y="1048486"/>
                        <a:pt x="453780" y="1048486"/>
                        <a:pt x="472255" y="1048486"/>
                      </a:cubicBezTo>
                      <a:cubicBezTo>
                        <a:pt x="518444" y="1043867"/>
                        <a:pt x="546157" y="1039248"/>
                        <a:pt x="578489" y="1016154"/>
                      </a:cubicBezTo>
                      <a:cubicBezTo>
                        <a:pt x="587727" y="1006916"/>
                        <a:pt x="601584" y="1002297"/>
                        <a:pt x="610821" y="1002297"/>
                      </a:cubicBezTo>
                      <a:cubicBezTo>
                        <a:pt x="620059" y="1002297"/>
                        <a:pt x="624678" y="1002297"/>
                        <a:pt x="633916" y="1006916"/>
                      </a:cubicBezTo>
                      <a:cubicBezTo>
                        <a:pt x="647773" y="1011535"/>
                        <a:pt x="657010" y="1011535"/>
                        <a:pt x="680105" y="1011535"/>
                      </a:cubicBezTo>
                      <a:cubicBezTo>
                        <a:pt x="698580" y="1011535"/>
                        <a:pt x="717056" y="1006916"/>
                        <a:pt x="735531" y="1002297"/>
                      </a:cubicBezTo>
                      <a:cubicBezTo>
                        <a:pt x="781720" y="983821"/>
                        <a:pt x="795577" y="886825"/>
                        <a:pt x="777101" y="720545"/>
                      </a:cubicBezTo>
                      <a:cubicBezTo>
                        <a:pt x="763245" y="591217"/>
                        <a:pt x="730912" y="466507"/>
                        <a:pt x="730912" y="466507"/>
                      </a:cubicBezTo>
                      <a:cubicBezTo>
                        <a:pt x="730912" y="461888"/>
                        <a:pt x="680105" y="230944"/>
                        <a:pt x="620059" y="115472"/>
                      </a:cubicBezTo>
                      <a:cubicBezTo>
                        <a:pt x="578489" y="18475"/>
                        <a:pt x="513825" y="9238"/>
                        <a:pt x="495349" y="9238"/>
                      </a:cubicBezTo>
                      <a:close/>
                    </a:path>
                  </a:pathLst>
                </a:custGeom>
                <a:solidFill>
                  <a:srgbClr val="085E57"/>
                </a:solidFill>
                <a:ln w="46132" cap="flat">
                  <a:noFill/>
                  <a:prstDash val="solid"/>
                  <a:miter/>
                </a:ln>
              </p:spPr>
              <p:txBody>
                <a:bodyPr rtlCol="0" anchor="ctr"/>
                <a:lstStyle/>
                <a:p>
                  <a:endParaRPr lang="en-US"/>
                </a:p>
              </p:txBody>
            </p:sp>
          </p:grpSp>
          <p:grpSp>
            <p:nvGrpSpPr>
              <p:cNvPr id="827" name="Graphic 792">
                <a:extLst>
                  <a:ext uri="{FF2B5EF4-FFF2-40B4-BE49-F238E27FC236}">
                    <a16:creationId xmlns:a16="http://schemas.microsoft.com/office/drawing/2014/main" xmlns="" id="{6FE03977-1C7B-4E3C-A7B6-3E908676867F}"/>
                  </a:ext>
                </a:extLst>
              </p:cNvPr>
              <p:cNvGrpSpPr/>
              <p:nvPr/>
            </p:nvGrpSpPr>
            <p:grpSpPr>
              <a:xfrm>
                <a:off x="3069740" y="7094099"/>
                <a:ext cx="798771" cy="1145482"/>
                <a:chOff x="3069740" y="7094099"/>
                <a:chExt cx="798771" cy="1145482"/>
              </a:xfrm>
            </p:grpSpPr>
            <p:sp>
              <p:nvSpPr>
                <p:cNvPr id="828" name="Freeform: Shape 827">
                  <a:extLst>
                    <a:ext uri="{FF2B5EF4-FFF2-40B4-BE49-F238E27FC236}">
                      <a16:creationId xmlns:a16="http://schemas.microsoft.com/office/drawing/2014/main" xmlns="" id="{7D21537C-8152-4245-93E4-360647809779}"/>
                    </a:ext>
                  </a:extLst>
                </p:cNvPr>
                <p:cNvSpPr/>
                <p:nvPr/>
              </p:nvSpPr>
              <p:spPr>
                <a:xfrm>
                  <a:off x="3078978" y="7098231"/>
                  <a:ext cx="784286" cy="1134497"/>
                </a:xfrm>
                <a:custGeom>
                  <a:avLst/>
                  <a:gdLst>
                    <a:gd name="connsiteX0" fmla="*/ 476874 w 784286"/>
                    <a:gd name="connsiteY0" fmla="*/ 487 h 1134497"/>
                    <a:gd name="connsiteX1" fmla="*/ 620059 w 784286"/>
                    <a:gd name="connsiteY1" fmla="*/ 106721 h 1134497"/>
                    <a:gd name="connsiteX2" fmla="*/ 730913 w 784286"/>
                    <a:gd name="connsiteY2" fmla="*/ 457756 h 1134497"/>
                    <a:gd name="connsiteX3" fmla="*/ 730913 w 784286"/>
                    <a:gd name="connsiteY3" fmla="*/ 1002784 h 1134497"/>
                    <a:gd name="connsiteX4" fmla="*/ 578489 w 784286"/>
                    <a:gd name="connsiteY4" fmla="*/ 1012022 h 1134497"/>
                    <a:gd name="connsiteX5" fmla="*/ 416829 w 784286"/>
                    <a:gd name="connsiteY5" fmla="*/ 1048973 h 1134497"/>
                    <a:gd name="connsiteX6" fmla="*/ 176647 w 784286"/>
                    <a:gd name="connsiteY6" fmla="*/ 1132113 h 1134497"/>
                    <a:gd name="connsiteX7" fmla="*/ 47318 w 784286"/>
                    <a:gd name="connsiteY7" fmla="*/ 1076686 h 1134497"/>
                    <a:gd name="connsiteX8" fmla="*/ 75031 w 784286"/>
                    <a:gd name="connsiteY8" fmla="*/ 891931 h 1134497"/>
                    <a:gd name="connsiteX9" fmla="*/ 1129 w 784286"/>
                    <a:gd name="connsiteY9" fmla="*/ 624036 h 1134497"/>
                    <a:gd name="connsiteX10" fmla="*/ 185884 w 784286"/>
                    <a:gd name="connsiteY10" fmla="*/ 83627 h 1134497"/>
                    <a:gd name="connsiteX11" fmla="*/ 476874 w 784286"/>
                    <a:gd name="connsiteY11" fmla="*/ 487 h 1134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4286" h="1134497">
                      <a:moveTo>
                        <a:pt x="476874" y="487"/>
                      </a:moveTo>
                      <a:cubicBezTo>
                        <a:pt x="476874" y="487"/>
                        <a:pt x="560014" y="-13369"/>
                        <a:pt x="620059" y="106721"/>
                      </a:cubicBezTo>
                      <a:cubicBezTo>
                        <a:pt x="680105" y="226812"/>
                        <a:pt x="730913" y="457756"/>
                        <a:pt x="730913" y="457756"/>
                      </a:cubicBezTo>
                      <a:cubicBezTo>
                        <a:pt x="730913" y="457756"/>
                        <a:pt x="851003" y="956595"/>
                        <a:pt x="730913" y="1002784"/>
                      </a:cubicBezTo>
                      <a:cubicBezTo>
                        <a:pt x="629297" y="1025879"/>
                        <a:pt x="620059" y="979690"/>
                        <a:pt x="578489" y="1012022"/>
                      </a:cubicBezTo>
                      <a:cubicBezTo>
                        <a:pt x="536919" y="1044354"/>
                        <a:pt x="504587" y="1039735"/>
                        <a:pt x="416829" y="1048973"/>
                      </a:cubicBezTo>
                      <a:cubicBezTo>
                        <a:pt x="329070" y="1062830"/>
                        <a:pt x="264406" y="1122875"/>
                        <a:pt x="176647" y="1132113"/>
                      </a:cubicBezTo>
                      <a:cubicBezTo>
                        <a:pt x="84269" y="1136732"/>
                        <a:pt x="42699" y="1141351"/>
                        <a:pt x="47318" y="1076686"/>
                      </a:cubicBezTo>
                      <a:cubicBezTo>
                        <a:pt x="51937" y="1012022"/>
                        <a:pt x="98126" y="938120"/>
                        <a:pt x="75031" y="891931"/>
                      </a:cubicBezTo>
                      <a:cubicBezTo>
                        <a:pt x="51937" y="845742"/>
                        <a:pt x="5748" y="697938"/>
                        <a:pt x="1129" y="624036"/>
                      </a:cubicBezTo>
                      <a:cubicBezTo>
                        <a:pt x="-8108" y="554753"/>
                        <a:pt x="38080" y="143673"/>
                        <a:pt x="185884" y="83627"/>
                      </a:cubicBezTo>
                      <a:cubicBezTo>
                        <a:pt x="324451" y="28201"/>
                        <a:pt x="476874" y="487"/>
                        <a:pt x="476874" y="487"/>
                      </a:cubicBezTo>
                      <a:close/>
                    </a:path>
                  </a:pathLst>
                </a:custGeom>
                <a:solidFill>
                  <a:srgbClr val="5FA48F"/>
                </a:solidFill>
                <a:ln w="46132" cap="flat">
                  <a:noFill/>
                  <a:prstDash val="solid"/>
                  <a:miter/>
                </a:ln>
              </p:spPr>
              <p:txBody>
                <a:bodyPr rtlCol="0" anchor="ctr"/>
                <a:lstStyle/>
                <a:p>
                  <a:endParaRPr lang="en-US"/>
                </a:p>
              </p:txBody>
            </p:sp>
            <p:sp>
              <p:nvSpPr>
                <p:cNvPr id="829" name="Freeform: Shape 828">
                  <a:extLst>
                    <a:ext uri="{FF2B5EF4-FFF2-40B4-BE49-F238E27FC236}">
                      <a16:creationId xmlns:a16="http://schemas.microsoft.com/office/drawing/2014/main" xmlns="" id="{001E8CEA-6FE6-4978-924A-04CBB8DE411A}"/>
                    </a:ext>
                  </a:extLst>
                </p:cNvPr>
                <p:cNvSpPr/>
                <p:nvPr/>
              </p:nvSpPr>
              <p:spPr>
                <a:xfrm>
                  <a:off x="3069740" y="7094099"/>
                  <a:ext cx="798771" cy="1145482"/>
                </a:xfrm>
                <a:custGeom>
                  <a:avLst/>
                  <a:gdLst>
                    <a:gd name="connsiteX0" fmla="*/ 121220 w 798771"/>
                    <a:gd name="connsiteY0" fmla="*/ 1145482 h 1145482"/>
                    <a:gd name="connsiteX1" fmla="*/ 61175 w 798771"/>
                    <a:gd name="connsiteY1" fmla="*/ 1131626 h 1145482"/>
                    <a:gd name="connsiteX2" fmla="*/ 51937 w 798771"/>
                    <a:gd name="connsiteY2" fmla="*/ 1085437 h 1145482"/>
                    <a:gd name="connsiteX3" fmla="*/ 70413 w 798771"/>
                    <a:gd name="connsiteY3" fmla="*/ 1006916 h 1145482"/>
                    <a:gd name="connsiteX4" fmla="*/ 79650 w 798771"/>
                    <a:gd name="connsiteY4" fmla="*/ 900682 h 1145482"/>
                    <a:gd name="connsiteX5" fmla="*/ 1129 w 798771"/>
                    <a:gd name="connsiteY5" fmla="*/ 632787 h 1145482"/>
                    <a:gd name="connsiteX6" fmla="*/ 185885 w 798771"/>
                    <a:gd name="connsiteY6" fmla="*/ 87759 h 1145482"/>
                    <a:gd name="connsiteX7" fmla="*/ 481493 w 798771"/>
                    <a:gd name="connsiteY7" fmla="*/ 0 h 1145482"/>
                    <a:gd name="connsiteX8" fmla="*/ 490731 w 798771"/>
                    <a:gd name="connsiteY8" fmla="*/ 0 h 1145482"/>
                    <a:gd name="connsiteX9" fmla="*/ 633916 w 798771"/>
                    <a:gd name="connsiteY9" fmla="*/ 110853 h 1145482"/>
                    <a:gd name="connsiteX10" fmla="*/ 744769 w 798771"/>
                    <a:gd name="connsiteY10" fmla="*/ 466507 h 1145482"/>
                    <a:gd name="connsiteX11" fmla="*/ 790958 w 798771"/>
                    <a:gd name="connsiteY11" fmla="*/ 720545 h 1145482"/>
                    <a:gd name="connsiteX12" fmla="*/ 744769 w 798771"/>
                    <a:gd name="connsiteY12" fmla="*/ 1016154 h 1145482"/>
                    <a:gd name="connsiteX13" fmla="*/ 689343 w 798771"/>
                    <a:gd name="connsiteY13" fmla="*/ 1025391 h 1145482"/>
                    <a:gd name="connsiteX14" fmla="*/ 643154 w 798771"/>
                    <a:gd name="connsiteY14" fmla="*/ 1020772 h 1145482"/>
                    <a:gd name="connsiteX15" fmla="*/ 620059 w 798771"/>
                    <a:gd name="connsiteY15" fmla="*/ 1016154 h 1145482"/>
                    <a:gd name="connsiteX16" fmla="*/ 592346 w 798771"/>
                    <a:gd name="connsiteY16" fmla="*/ 1025391 h 1145482"/>
                    <a:gd name="connsiteX17" fmla="*/ 481493 w 798771"/>
                    <a:gd name="connsiteY17" fmla="*/ 1057723 h 1145482"/>
                    <a:gd name="connsiteX18" fmla="*/ 426066 w 798771"/>
                    <a:gd name="connsiteY18" fmla="*/ 1062342 h 1145482"/>
                    <a:gd name="connsiteX19" fmla="*/ 315213 w 798771"/>
                    <a:gd name="connsiteY19" fmla="*/ 1099293 h 1145482"/>
                    <a:gd name="connsiteX20" fmla="*/ 181266 w 798771"/>
                    <a:gd name="connsiteY20" fmla="*/ 1140863 h 1145482"/>
                    <a:gd name="connsiteX21" fmla="*/ 172028 w 798771"/>
                    <a:gd name="connsiteY21" fmla="*/ 1140863 h 1145482"/>
                    <a:gd name="connsiteX22" fmla="*/ 121220 w 798771"/>
                    <a:gd name="connsiteY22" fmla="*/ 1145482 h 1145482"/>
                    <a:gd name="connsiteX23" fmla="*/ 495349 w 798771"/>
                    <a:gd name="connsiteY23" fmla="*/ 9238 h 1145482"/>
                    <a:gd name="connsiteX24" fmla="*/ 490731 w 798771"/>
                    <a:gd name="connsiteY24" fmla="*/ 9238 h 1145482"/>
                    <a:gd name="connsiteX25" fmla="*/ 195122 w 798771"/>
                    <a:gd name="connsiteY25" fmla="*/ 92378 h 1145482"/>
                    <a:gd name="connsiteX26" fmla="*/ 10367 w 798771"/>
                    <a:gd name="connsiteY26" fmla="*/ 628168 h 1145482"/>
                    <a:gd name="connsiteX27" fmla="*/ 84269 w 798771"/>
                    <a:gd name="connsiteY27" fmla="*/ 891444 h 1145482"/>
                    <a:gd name="connsiteX28" fmla="*/ 75031 w 798771"/>
                    <a:gd name="connsiteY28" fmla="*/ 1002297 h 1145482"/>
                    <a:gd name="connsiteX29" fmla="*/ 56556 w 798771"/>
                    <a:gd name="connsiteY29" fmla="*/ 1080818 h 1145482"/>
                    <a:gd name="connsiteX30" fmla="*/ 65794 w 798771"/>
                    <a:gd name="connsiteY30" fmla="*/ 1122388 h 1145482"/>
                    <a:gd name="connsiteX31" fmla="*/ 116601 w 798771"/>
                    <a:gd name="connsiteY31" fmla="*/ 1136244 h 1145482"/>
                    <a:gd name="connsiteX32" fmla="*/ 167409 w 798771"/>
                    <a:gd name="connsiteY32" fmla="*/ 1136244 h 1145482"/>
                    <a:gd name="connsiteX33" fmla="*/ 176647 w 798771"/>
                    <a:gd name="connsiteY33" fmla="*/ 1136244 h 1145482"/>
                    <a:gd name="connsiteX34" fmla="*/ 305975 w 798771"/>
                    <a:gd name="connsiteY34" fmla="*/ 1094675 h 1145482"/>
                    <a:gd name="connsiteX35" fmla="*/ 416829 w 798771"/>
                    <a:gd name="connsiteY35" fmla="*/ 1053105 h 1145482"/>
                    <a:gd name="connsiteX36" fmla="*/ 472255 w 798771"/>
                    <a:gd name="connsiteY36" fmla="*/ 1048486 h 1145482"/>
                    <a:gd name="connsiteX37" fmla="*/ 578489 w 798771"/>
                    <a:gd name="connsiteY37" fmla="*/ 1016154 h 1145482"/>
                    <a:gd name="connsiteX38" fmla="*/ 610821 w 798771"/>
                    <a:gd name="connsiteY38" fmla="*/ 1002297 h 1145482"/>
                    <a:gd name="connsiteX39" fmla="*/ 633916 w 798771"/>
                    <a:gd name="connsiteY39" fmla="*/ 1006916 h 1145482"/>
                    <a:gd name="connsiteX40" fmla="*/ 680105 w 798771"/>
                    <a:gd name="connsiteY40" fmla="*/ 1011535 h 1145482"/>
                    <a:gd name="connsiteX41" fmla="*/ 735531 w 798771"/>
                    <a:gd name="connsiteY41" fmla="*/ 1002297 h 1145482"/>
                    <a:gd name="connsiteX42" fmla="*/ 777101 w 798771"/>
                    <a:gd name="connsiteY42" fmla="*/ 720545 h 1145482"/>
                    <a:gd name="connsiteX43" fmla="*/ 730912 w 798771"/>
                    <a:gd name="connsiteY43" fmla="*/ 466507 h 1145482"/>
                    <a:gd name="connsiteX44" fmla="*/ 620059 w 798771"/>
                    <a:gd name="connsiteY44" fmla="*/ 115472 h 1145482"/>
                    <a:gd name="connsiteX45" fmla="*/ 495349 w 798771"/>
                    <a:gd name="connsiteY45" fmla="*/ 9238 h 114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798771" h="1145482">
                      <a:moveTo>
                        <a:pt x="121220" y="1145482"/>
                      </a:moveTo>
                      <a:cubicBezTo>
                        <a:pt x="98126" y="1145482"/>
                        <a:pt x="75031" y="1145482"/>
                        <a:pt x="61175" y="1131626"/>
                      </a:cubicBezTo>
                      <a:cubicBezTo>
                        <a:pt x="51937" y="1122388"/>
                        <a:pt x="51937" y="1103912"/>
                        <a:pt x="51937" y="1085437"/>
                      </a:cubicBezTo>
                      <a:cubicBezTo>
                        <a:pt x="51937" y="1057723"/>
                        <a:pt x="61175" y="1034629"/>
                        <a:pt x="70413" y="1006916"/>
                      </a:cubicBezTo>
                      <a:cubicBezTo>
                        <a:pt x="84269" y="965346"/>
                        <a:pt x="93507" y="928395"/>
                        <a:pt x="79650" y="900682"/>
                      </a:cubicBezTo>
                      <a:cubicBezTo>
                        <a:pt x="56556" y="854493"/>
                        <a:pt x="10367" y="706689"/>
                        <a:pt x="1129" y="632787"/>
                      </a:cubicBezTo>
                      <a:cubicBezTo>
                        <a:pt x="-8108" y="563503"/>
                        <a:pt x="38080" y="147804"/>
                        <a:pt x="185885" y="87759"/>
                      </a:cubicBezTo>
                      <a:cubicBezTo>
                        <a:pt x="329070" y="27713"/>
                        <a:pt x="481493" y="0"/>
                        <a:pt x="481493" y="0"/>
                      </a:cubicBezTo>
                      <a:cubicBezTo>
                        <a:pt x="481493" y="0"/>
                        <a:pt x="486112" y="0"/>
                        <a:pt x="490731" y="0"/>
                      </a:cubicBezTo>
                      <a:cubicBezTo>
                        <a:pt x="509206" y="0"/>
                        <a:pt x="578489" y="9238"/>
                        <a:pt x="633916" y="110853"/>
                      </a:cubicBezTo>
                      <a:cubicBezTo>
                        <a:pt x="693961" y="230944"/>
                        <a:pt x="744769" y="461888"/>
                        <a:pt x="744769" y="466507"/>
                      </a:cubicBezTo>
                      <a:cubicBezTo>
                        <a:pt x="744769" y="466507"/>
                        <a:pt x="777101" y="591217"/>
                        <a:pt x="790958" y="720545"/>
                      </a:cubicBezTo>
                      <a:cubicBezTo>
                        <a:pt x="809433" y="896063"/>
                        <a:pt x="795577" y="993059"/>
                        <a:pt x="744769" y="1016154"/>
                      </a:cubicBezTo>
                      <a:cubicBezTo>
                        <a:pt x="721675" y="1020772"/>
                        <a:pt x="703199" y="1025391"/>
                        <a:pt x="689343" y="1025391"/>
                      </a:cubicBezTo>
                      <a:cubicBezTo>
                        <a:pt x="670867" y="1025391"/>
                        <a:pt x="657010" y="1020772"/>
                        <a:pt x="643154" y="1020772"/>
                      </a:cubicBezTo>
                      <a:cubicBezTo>
                        <a:pt x="633916" y="1020772"/>
                        <a:pt x="629297" y="1016154"/>
                        <a:pt x="620059" y="1016154"/>
                      </a:cubicBezTo>
                      <a:cubicBezTo>
                        <a:pt x="610821" y="1016154"/>
                        <a:pt x="601584" y="1020772"/>
                        <a:pt x="592346" y="1025391"/>
                      </a:cubicBezTo>
                      <a:cubicBezTo>
                        <a:pt x="560014" y="1048486"/>
                        <a:pt x="532301" y="1053105"/>
                        <a:pt x="481493" y="1057723"/>
                      </a:cubicBezTo>
                      <a:cubicBezTo>
                        <a:pt x="467636" y="1057723"/>
                        <a:pt x="449161" y="1062342"/>
                        <a:pt x="426066" y="1062342"/>
                      </a:cubicBezTo>
                      <a:cubicBezTo>
                        <a:pt x="389115" y="1066961"/>
                        <a:pt x="352164" y="1085437"/>
                        <a:pt x="315213" y="1099293"/>
                      </a:cubicBezTo>
                      <a:cubicBezTo>
                        <a:pt x="273643" y="1117769"/>
                        <a:pt x="232073" y="1140863"/>
                        <a:pt x="181266" y="1140863"/>
                      </a:cubicBezTo>
                      <a:lnTo>
                        <a:pt x="172028" y="1140863"/>
                      </a:lnTo>
                      <a:cubicBezTo>
                        <a:pt x="153552" y="1145482"/>
                        <a:pt x="135077" y="1145482"/>
                        <a:pt x="121220" y="1145482"/>
                      </a:cubicBezTo>
                      <a:close/>
                      <a:moveTo>
                        <a:pt x="495349" y="9238"/>
                      </a:moveTo>
                      <a:cubicBezTo>
                        <a:pt x="490731" y="9238"/>
                        <a:pt x="490731" y="9238"/>
                        <a:pt x="490731" y="9238"/>
                      </a:cubicBezTo>
                      <a:cubicBezTo>
                        <a:pt x="490731" y="9238"/>
                        <a:pt x="338308" y="36951"/>
                        <a:pt x="195122" y="92378"/>
                      </a:cubicBezTo>
                      <a:cubicBezTo>
                        <a:pt x="51937" y="152423"/>
                        <a:pt x="5748" y="563503"/>
                        <a:pt x="10367" y="628168"/>
                      </a:cubicBezTo>
                      <a:cubicBezTo>
                        <a:pt x="19605" y="702070"/>
                        <a:pt x="61175" y="845255"/>
                        <a:pt x="84269" y="891444"/>
                      </a:cubicBezTo>
                      <a:cubicBezTo>
                        <a:pt x="98126" y="923776"/>
                        <a:pt x="88888" y="960727"/>
                        <a:pt x="75031" y="1002297"/>
                      </a:cubicBezTo>
                      <a:cubicBezTo>
                        <a:pt x="65794" y="1030010"/>
                        <a:pt x="61175" y="1053105"/>
                        <a:pt x="56556" y="1080818"/>
                      </a:cubicBezTo>
                      <a:cubicBezTo>
                        <a:pt x="56556" y="1099293"/>
                        <a:pt x="56556" y="1113150"/>
                        <a:pt x="65794" y="1122388"/>
                      </a:cubicBezTo>
                      <a:cubicBezTo>
                        <a:pt x="75031" y="1131626"/>
                        <a:pt x="88888" y="1136244"/>
                        <a:pt x="116601" y="1136244"/>
                      </a:cubicBezTo>
                      <a:cubicBezTo>
                        <a:pt x="130458" y="1136244"/>
                        <a:pt x="148933" y="1136244"/>
                        <a:pt x="167409" y="1136244"/>
                      </a:cubicBezTo>
                      <a:lnTo>
                        <a:pt x="176647" y="1136244"/>
                      </a:lnTo>
                      <a:cubicBezTo>
                        <a:pt x="222836" y="1131626"/>
                        <a:pt x="264405" y="1113150"/>
                        <a:pt x="305975" y="1094675"/>
                      </a:cubicBezTo>
                      <a:cubicBezTo>
                        <a:pt x="342926" y="1076199"/>
                        <a:pt x="379877" y="1062342"/>
                        <a:pt x="416829" y="1053105"/>
                      </a:cubicBezTo>
                      <a:cubicBezTo>
                        <a:pt x="435304" y="1048486"/>
                        <a:pt x="453780" y="1048486"/>
                        <a:pt x="472255" y="1048486"/>
                      </a:cubicBezTo>
                      <a:cubicBezTo>
                        <a:pt x="518444" y="1043867"/>
                        <a:pt x="546157" y="1039248"/>
                        <a:pt x="578489" y="1016154"/>
                      </a:cubicBezTo>
                      <a:cubicBezTo>
                        <a:pt x="587727" y="1006916"/>
                        <a:pt x="601584" y="1002297"/>
                        <a:pt x="610821" y="1002297"/>
                      </a:cubicBezTo>
                      <a:cubicBezTo>
                        <a:pt x="620059" y="1002297"/>
                        <a:pt x="624678" y="1002297"/>
                        <a:pt x="633916" y="1006916"/>
                      </a:cubicBezTo>
                      <a:cubicBezTo>
                        <a:pt x="647773" y="1011535"/>
                        <a:pt x="657010" y="1011535"/>
                        <a:pt x="680105" y="1011535"/>
                      </a:cubicBezTo>
                      <a:cubicBezTo>
                        <a:pt x="698580" y="1011535"/>
                        <a:pt x="717056" y="1006916"/>
                        <a:pt x="735531" y="1002297"/>
                      </a:cubicBezTo>
                      <a:cubicBezTo>
                        <a:pt x="781720" y="983821"/>
                        <a:pt x="795577" y="886825"/>
                        <a:pt x="777101" y="720545"/>
                      </a:cubicBezTo>
                      <a:cubicBezTo>
                        <a:pt x="763245" y="591217"/>
                        <a:pt x="730912" y="466507"/>
                        <a:pt x="730912" y="466507"/>
                      </a:cubicBezTo>
                      <a:cubicBezTo>
                        <a:pt x="730912" y="461888"/>
                        <a:pt x="680105" y="230944"/>
                        <a:pt x="620059" y="115472"/>
                      </a:cubicBezTo>
                      <a:cubicBezTo>
                        <a:pt x="578489" y="18475"/>
                        <a:pt x="513825" y="9238"/>
                        <a:pt x="495349" y="9238"/>
                      </a:cubicBezTo>
                      <a:close/>
                    </a:path>
                  </a:pathLst>
                </a:custGeom>
                <a:solidFill>
                  <a:srgbClr val="085E57"/>
                </a:solidFill>
                <a:ln w="46132" cap="flat">
                  <a:noFill/>
                  <a:prstDash val="solid"/>
                  <a:miter/>
                </a:ln>
              </p:spPr>
              <p:txBody>
                <a:bodyPr rtlCol="0" anchor="ctr"/>
                <a:lstStyle/>
                <a:p>
                  <a:endParaRPr lang="en-US"/>
                </a:p>
              </p:txBody>
            </p:sp>
          </p:grpSp>
          <p:grpSp>
            <p:nvGrpSpPr>
              <p:cNvPr id="830" name="Graphic 792">
                <a:extLst>
                  <a:ext uri="{FF2B5EF4-FFF2-40B4-BE49-F238E27FC236}">
                    <a16:creationId xmlns:a16="http://schemas.microsoft.com/office/drawing/2014/main" xmlns="" id="{FE8B6B89-0ABC-4AA1-8892-E4D4516A43BC}"/>
                  </a:ext>
                </a:extLst>
              </p:cNvPr>
              <p:cNvGrpSpPr/>
              <p:nvPr/>
            </p:nvGrpSpPr>
            <p:grpSpPr>
              <a:xfrm>
                <a:off x="3070869" y="7098231"/>
                <a:ext cx="789828" cy="1141350"/>
                <a:chOff x="3070869" y="7098231"/>
                <a:chExt cx="789828" cy="1141350"/>
              </a:xfrm>
            </p:grpSpPr>
            <p:sp>
              <p:nvSpPr>
                <p:cNvPr id="831" name="Freeform: Shape 830">
                  <a:extLst>
                    <a:ext uri="{FF2B5EF4-FFF2-40B4-BE49-F238E27FC236}">
                      <a16:creationId xmlns:a16="http://schemas.microsoft.com/office/drawing/2014/main" xmlns="" id="{5B0FCC62-D872-402B-91E3-0D3F23535413}"/>
                    </a:ext>
                  </a:extLst>
                </p:cNvPr>
                <p:cNvSpPr/>
                <p:nvPr/>
              </p:nvSpPr>
              <p:spPr>
                <a:xfrm>
                  <a:off x="3103201" y="7251141"/>
                  <a:ext cx="637405" cy="225200"/>
                </a:xfrm>
                <a:custGeom>
                  <a:avLst/>
                  <a:gdLst>
                    <a:gd name="connsiteX0" fmla="*/ 415699 w 637405"/>
                    <a:gd name="connsiteY0" fmla="*/ 166280 h 225200"/>
                    <a:gd name="connsiteX1" fmla="*/ 591217 w 637405"/>
                    <a:gd name="connsiteY1" fmla="*/ 69283 h 225200"/>
                    <a:gd name="connsiteX2" fmla="*/ 637406 w 637405"/>
                    <a:gd name="connsiteY2" fmla="*/ 55427 h 225200"/>
                    <a:gd name="connsiteX3" fmla="*/ 618930 w 637405"/>
                    <a:gd name="connsiteY3" fmla="*/ 0 h 225200"/>
                    <a:gd name="connsiteX4" fmla="*/ 346416 w 637405"/>
                    <a:gd name="connsiteY4" fmla="*/ 92378 h 225200"/>
                    <a:gd name="connsiteX5" fmla="*/ 23094 w 637405"/>
                    <a:gd name="connsiteY5" fmla="*/ 133948 h 225200"/>
                    <a:gd name="connsiteX6" fmla="*/ 0 w 637405"/>
                    <a:gd name="connsiteY6" fmla="*/ 212469 h 225200"/>
                    <a:gd name="connsiteX7" fmla="*/ 415699 w 637405"/>
                    <a:gd name="connsiteY7" fmla="*/ 166280 h 22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7405" h="225200">
                      <a:moveTo>
                        <a:pt x="415699" y="166280"/>
                      </a:moveTo>
                      <a:cubicBezTo>
                        <a:pt x="475745" y="138566"/>
                        <a:pt x="526552" y="92378"/>
                        <a:pt x="591217" y="69283"/>
                      </a:cubicBezTo>
                      <a:cubicBezTo>
                        <a:pt x="605073" y="64664"/>
                        <a:pt x="623549" y="60046"/>
                        <a:pt x="637406" y="55427"/>
                      </a:cubicBezTo>
                      <a:cubicBezTo>
                        <a:pt x="632787" y="36951"/>
                        <a:pt x="623549" y="18476"/>
                        <a:pt x="618930" y="0"/>
                      </a:cubicBezTo>
                      <a:cubicBezTo>
                        <a:pt x="526552" y="4619"/>
                        <a:pt x="434175" y="55427"/>
                        <a:pt x="346416" y="92378"/>
                      </a:cubicBezTo>
                      <a:cubicBezTo>
                        <a:pt x="244801" y="133948"/>
                        <a:pt x="133948" y="147804"/>
                        <a:pt x="23094" y="133948"/>
                      </a:cubicBezTo>
                      <a:cubicBezTo>
                        <a:pt x="13857" y="161661"/>
                        <a:pt x="9238" y="184755"/>
                        <a:pt x="0" y="212469"/>
                      </a:cubicBezTo>
                      <a:cubicBezTo>
                        <a:pt x="143185" y="240182"/>
                        <a:pt x="290990" y="221706"/>
                        <a:pt x="415699" y="166280"/>
                      </a:cubicBezTo>
                      <a:close/>
                    </a:path>
                  </a:pathLst>
                </a:custGeom>
                <a:solidFill>
                  <a:srgbClr val="5FA48F">
                    <a:alpha val="60000"/>
                  </a:srgbClr>
                </a:solidFill>
                <a:ln w="46132" cap="flat">
                  <a:noFill/>
                  <a:prstDash val="solid"/>
                  <a:miter/>
                </a:ln>
              </p:spPr>
              <p:txBody>
                <a:bodyPr rtlCol="0" anchor="ctr"/>
                <a:lstStyle/>
                <a:p>
                  <a:endParaRPr lang="en-US"/>
                </a:p>
              </p:txBody>
            </p:sp>
            <p:sp>
              <p:nvSpPr>
                <p:cNvPr id="832" name="Freeform: Shape 831">
                  <a:extLst>
                    <a:ext uri="{FF2B5EF4-FFF2-40B4-BE49-F238E27FC236}">
                      <a16:creationId xmlns:a16="http://schemas.microsoft.com/office/drawing/2014/main" xmlns="" id="{188441AA-EBEA-4BD4-816C-E45294E7AA47}"/>
                    </a:ext>
                  </a:extLst>
                </p:cNvPr>
                <p:cNvSpPr/>
                <p:nvPr/>
              </p:nvSpPr>
              <p:spPr>
                <a:xfrm>
                  <a:off x="3089345" y="7329662"/>
                  <a:ext cx="683594" cy="258161"/>
                </a:xfrm>
                <a:custGeom>
                  <a:avLst/>
                  <a:gdLst>
                    <a:gd name="connsiteX0" fmla="*/ 240182 w 683594"/>
                    <a:gd name="connsiteY0" fmla="*/ 254038 h 258161"/>
                    <a:gd name="connsiteX1" fmla="*/ 489601 w 683594"/>
                    <a:gd name="connsiteY1" fmla="*/ 203231 h 258161"/>
                    <a:gd name="connsiteX2" fmla="*/ 683594 w 683594"/>
                    <a:gd name="connsiteY2" fmla="*/ 83140 h 258161"/>
                    <a:gd name="connsiteX3" fmla="*/ 660500 w 683594"/>
                    <a:gd name="connsiteY3" fmla="*/ 0 h 258161"/>
                    <a:gd name="connsiteX4" fmla="*/ 563503 w 683594"/>
                    <a:gd name="connsiteY4" fmla="*/ 32332 h 258161"/>
                    <a:gd name="connsiteX5" fmla="*/ 383367 w 683594"/>
                    <a:gd name="connsiteY5" fmla="*/ 124710 h 258161"/>
                    <a:gd name="connsiteX6" fmla="*/ 13857 w 683594"/>
                    <a:gd name="connsiteY6" fmla="*/ 161661 h 258161"/>
                    <a:gd name="connsiteX7" fmla="*/ 0 w 683594"/>
                    <a:gd name="connsiteY7" fmla="*/ 244801 h 258161"/>
                    <a:gd name="connsiteX8" fmla="*/ 240182 w 683594"/>
                    <a:gd name="connsiteY8" fmla="*/ 254038 h 258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3594" h="258161">
                      <a:moveTo>
                        <a:pt x="240182" y="254038"/>
                      </a:moveTo>
                      <a:cubicBezTo>
                        <a:pt x="327941" y="254038"/>
                        <a:pt x="415699" y="249420"/>
                        <a:pt x="489601" y="203231"/>
                      </a:cubicBezTo>
                      <a:cubicBezTo>
                        <a:pt x="554266" y="166280"/>
                        <a:pt x="614311" y="115472"/>
                        <a:pt x="683594" y="83140"/>
                      </a:cubicBezTo>
                      <a:cubicBezTo>
                        <a:pt x="674357" y="55427"/>
                        <a:pt x="669738" y="27713"/>
                        <a:pt x="660500" y="0"/>
                      </a:cubicBezTo>
                      <a:cubicBezTo>
                        <a:pt x="628168" y="4619"/>
                        <a:pt x="595836" y="13857"/>
                        <a:pt x="563503" y="32332"/>
                      </a:cubicBezTo>
                      <a:cubicBezTo>
                        <a:pt x="503458" y="64664"/>
                        <a:pt x="452650" y="106234"/>
                        <a:pt x="383367" y="124710"/>
                      </a:cubicBezTo>
                      <a:cubicBezTo>
                        <a:pt x="263276" y="161661"/>
                        <a:pt x="138566" y="180136"/>
                        <a:pt x="13857" y="161661"/>
                      </a:cubicBezTo>
                      <a:cubicBezTo>
                        <a:pt x="9238" y="189374"/>
                        <a:pt x="4619" y="217087"/>
                        <a:pt x="0" y="244801"/>
                      </a:cubicBezTo>
                      <a:cubicBezTo>
                        <a:pt x="69283" y="267895"/>
                        <a:pt x="166280" y="254038"/>
                        <a:pt x="240182" y="254038"/>
                      </a:cubicBezTo>
                      <a:close/>
                    </a:path>
                  </a:pathLst>
                </a:custGeom>
                <a:solidFill>
                  <a:srgbClr val="5FA48F"/>
                </a:solidFill>
                <a:ln w="46132" cap="flat">
                  <a:noFill/>
                  <a:prstDash val="solid"/>
                  <a:miter/>
                </a:ln>
              </p:spPr>
              <p:txBody>
                <a:bodyPr rtlCol="0" anchor="ctr"/>
                <a:lstStyle/>
                <a:p>
                  <a:endParaRPr lang="en-US"/>
                </a:p>
              </p:txBody>
            </p:sp>
            <p:sp>
              <p:nvSpPr>
                <p:cNvPr id="833" name="Freeform: Shape 832">
                  <a:extLst>
                    <a:ext uri="{FF2B5EF4-FFF2-40B4-BE49-F238E27FC236}">
                      <a16:creationId xmlns:a16="http://schemas.microsoft.com/office/drawing/2014/main" xmlns="" id="{FF11BED9-4F6C-4425-825C-9DED2248BAC0}"/>
                    </a:ext>
                  </a:extLst>
                </p:cNvPr>
                <p:cNvSpPr/>
                <p:nvPr/>
              </p:nvSpPr>
              <p:spPr>
                <a:xfrm>
                  <a:off x="3084726" y="7431278"/>
                  <a:ext cx="725164" cy="272513"/>
                </a:xfrm>
                <a:custGeom>
                  <a:avLst/>
                  <a:gdLst>
                    <a:gd name="connsiteX0" fmla="*/ 207850 w 725164"/>
                    <a:gd name="connsiteY0" fmla="*/ 267895 h 272513"/>
                    <a:gd name="connsiteX1" fmla="*/ 434175 w 725164"/>
                    <a:gd name="connsiteY1" fmla="*/ 244801 h 272513"/>
                    <a:gd name="connsiteX2" fmla="*/ 628168 w 725164"/>
                    <a:gd name="connsiteY2" fmla="*/ 147804 h 272513"/>
                    <a:gd name="connsiteX3" fmla="*/ 725164 w 725164"/>
                    <a:gd name="connsiteY3" fmla="*/ 101615 h 272513"/>
                    <a:gd name="connsiteX4" fmla="*/ 697451 w 725164"/>
                    <a:gd name="connsiteY4" fmla="*/ 0 h 272513"/>
                    <a:gd name="connsiteX5" fmla="*/ 457269 w 725164"/>
                    <a:gd name="connsiteY5" fmla="*/ 147804 h 272513"/>
                    <a:gd name="connsiteX6" fmla="*/ 212468 w 725164"/>
                    <a:gd name="connsiteY6" fmla="*/ 175517 h 272513"/>
                    <a:gd name="connsiteX7" fmla="*/ 9238 w 725164"/>
                    <a:gd name="connsiteY7" fmla="*/ 166280 h 272513"/>
                    <a:gd name="connsiteX8" fmla="*/ 0 w 725164"/>
                    <a:gd name="connsiteY8" fmla="*/ 272514 h 272513"/>
                    <a:gd name="connsiteX9" fmla="*/ 207850 w 725164"/>
                    <a:gd name="connsiteY9" fmla="*/ 267895 h 272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5164" h="272513">
                      <a:moveTo>
                        <a:pt x="207850" y="267895"/>
                      </a:moveTo>
                      <a:cubicBezTo>
                        <a:pt x="281752" y="263276"/>
                        <a:pt x="360273" y="267895"/>
                        <a:pt x="434175" y="244801"/>
                      </a:cubicBezTo>
                      <a:cubicBezTo>
                        <a:pt x="503458" y="221706"/>
                        <a:pt x="563503" y="184755"/>
                        <a:pt x="628168" y="147804"/>
                      </a:cubicBezTo>
                      <a:cubicBezTo>
                        <a:pt x="660500" y="129329"/>
                        <a:pt x="692832" y="115472"/>
                        <a:pt x="725164" y="101615"/>
                      </a:cubicBezTo>
                      <a:cubicBezTo>
                        <a:pt x="720546" y="78521"/>
                        <a:pt x="711308" y="41570"/>
                        <a:pt x="697451" y="0"/>
                      </a:cubicBezTo>
                      <a:cubicBezTo>
                        <a:pt x="614311" y="41570"/>
                        <a:pt x="545028" y="110853"/>
                        <a:pt x="457269" y="147804"/>
                      </a:cubicBezTo>
                      <a:cubicBezTo>
                        <a:pt x="378748" y="180136"/>
                        <a:pt x="295608" y="180136"/>
                        <a:pt x="212468" y="175517"/>
                      </a:cubicBezTo>
                      <a:cubicBezTo>
                        <a:pt x="147804" y="175517"/>
                        <a:pt x="73902" y="184755"/>
                        <a:pt x="9238" y="166280"/>
                      </a:cubicBezTo>
                      <a:cubicBezTo>
                        <a:pt x="4619" y="207850"/>
                        <a:pt x="0" y="244801"/>
                        <a:pt x="0" y="272514"/>
                      </a:cubicBezTo>
                      <a:cubicBezTo>
                        <a:pt x="64664" y="267895"/>
                        <a:pt x="133947" y="272514"/>
                        <a:pt x="207850" y="267895"/>
                      </a:cubicBezTo>
                      <a:close/>
                    </a:path>
                  </a:pathLst>
                </a:custGeom>
                <a:solidFill>
                  <a:srgbClr val="5FA48F">
                    <a:alpha val="60000"/>
                  </a:srgbClr>
                </a:solidFill>
                <a:ln w="46132" cap="flat">
                  <a:noFill/>
                  <a:prstDash val="solid"/>
                  <a:miter/>
                </a:ln>
              </p:spPr>
              <p:txBody>
                <a:bodyPr rtlCol="0" anchor="ctr"/>
                <a:lstStyle/>
                <a:p>
                  <a:endParaRPr lang="en-US"/>
                </a:p>
              </p:txBody>
            </p:sp>
            <p:sp>
              <p:nvSpPr>
                <p:cNvPr id="834" name="Freeform: Shape 833">
                  <a:extLst>
                    <a:ext uri="{FF2B5EF4-FFF2-40B4-BE49-F238E27FC236}">
                      <a16:creationId xmlns:a16="http://schemas.microsoft.com/office/drawing/2014/main" xmlns="" id="{276AE76A-6E6F-4F1A-BECB-5439ED1FCF11}"/>
                    </a:ext>
                  </a:extLst>
                </p:cNvPr>
                <p:cNvSpPr/>
                <p:nvPr/>
              </p:nvSpPr>
              <p:spPr>
                <a:xfrm>
                  <a:off x="3070869" y="7546750"/>
                  <a:ext cx="757496" cy="275689"/>
                </a:xfrm>
                <a:custGeom>
                  <a:avLst/>
                  <a:gdLst>
                    <a:gd name="connsiteX0" fmla="*/ 23094 w 757496"/>
                    <a:gd name="connsiteY0" fmla="*/ 272514 h 275689"/>
                    <a:gd name="connsiteX1" fmla="*/ 198612 w 757496"/>
                    <a:gd name="connsiteY1" fmla="*/ 267895 h 275689"/>
                    <a:gd name="connsiteX2" fmla="*/ 448031 w 757496"/>
                    <a:gd name="connsiteY2" fmla="*/ 244801 h 275689"/>
                    <a:gd name="connsiteX3" fmla="*/ 692832 w 757496"/>
                    <a:gd name="connsiteY3" fmla="*/ 133948 h 275689"/>
                    <a:gd name="connsiteX4" fmla="*/ 757497 w 757496"/>
                    <a:gd name="connsiteY4" fmla="*/ 101615 h 275689"/>
                    <a:gd name="connsiteX5" fmla="*/ 739021 w 757496"/>
                    <a:gd name="connsiteY5" fmla="*/ 13857 h 275689"/>
                    <a:gd name="connsiteX6" fmla="*/ 734402 w 757496"/>
                    <a:gd name="connsiteY6" fmla="*/ 0 h 275689"/>
                    <a:gd name="connsiteX7" fmla="*/ 692832 w 757496"/>
                    <a:gd name="connsiteY7" fmla="*/ 18476 h 275689"/>
                    <a:gd name="connsiteX8" fmla="*/ 591217 w 757496"/>
                    <a:gd name="connsiteY8" fmla="*/ 78521 h 275689"/>
                    <a:gd name="connsiteX9" fmla="*/ 406461 w 757496"/>
                    <a:gd name="connsiteY9" fmla="*/ 161661 h 275689"/>
                    <a:gd name="connsiteX10" fmla="*/ 0 w 757496"/>
                    <a:gd name="connsiteY10" fmla="*/ 175517 h 275689"/>
                    <a:gd name="connsiteX11" fmla="*/ 0 w 757496"/>
                    <a:gd name="connsiteY11" fmla="*/ 184755 h 275689"/>
                    <a:gd name="connsiteX12" fmla="*/ 23094 w 757496"/>
                    <a:gd name="connsiteY12" fmla="*/ 272514 h 27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57496" h="275689">
                      <a:moveTo>
                        <a:pt x="23094" y="272514"/>
                      </a:moveTo>
                      <a:cubicBezTo>
                        <a:pt x="83140" y="281752"/>
                        <a:pt x="143185" y="267895"/>
                        <a:pt x="198612" y="267895"/>
                      </a:cubicBezTo>
                      <a:cubicBezTo>
                        <a:pt x="281752" y="267895"/>
                        <a:pt x="364891" y="272514"/>
                        <a:pt x="448031" y="244801"/>
                      </a:cubicBezTo>
                      <a:cubicBezTo>
                        <a:pt x="531171" y="212468"/>
                        <a:pt x="614311" y="175517"/>
                        <a:pt x="692832" y="133948"/>
                      </a:cubicBezTo>
                      <a:cubicBezTo>
                        <a:pt x="715927" y="120091"/>
                        <a:pt x="734402" y="110853"/>
                        <a:pt x="757497" y="101615"/>
                      </a:cubicBezTo>
                      <a:cubicBezTo>
                        <a:pt x="748259" y="50808"/>
                        <a:pt x="739021" y="13857"/>
                        <a:pt x="739021" y="13857"/>
                      </a:cubicBezTo>
                      <a:cubicBezTo>
                        <a:pt x="739021" y="13857"/>
                        <a:pt x="739021" y="9238"/>
                        <a:pt x="734402" y="0"/>
                      </a:cubicBezTo>
                      <a:cubicBezTo>
                        <a:pt x="720545" y="4619"/>
                        <a:pt x="706689" y="9238"/>
                        <a:pt x="692832" y="18476"/>
                      </a:cubicBezTo>
                      <a:cubicBezTo>
                        <a:pt x="655881" y="36951"/>
                        <a:pt x="628168" y="55427"/>
                        <a:pt x="591217" y="78521"/>
                      </a:cubicBezTo>
                      <a:cubicBezTo>
                        <a:pt x="531171" y="115472"/>
                        <a:pt x="471126" y="143185"/>
                        <a:pt x="406461" y="161661"/>
                      </a:cubicBezTo>
                      <a:cubicBezTo>
                        <a:pt x="277133" y="189374"/>
                        <a:pt x="133947" y="184755"/>
                        <a:pt x="0" y="175517"/>
                      </a:cubicBezTo>
                      <a:cubicBezTo>
                        <a:pt x="0" y="180136"/>
                        <a:pt x="0" y="180136"/>
                        <a:pt x="0" y="184755"/>
                      </a:cubicBezTo>
                      <a:cubicBezTo>
                        <a:pt x="9238" y="203231"/>
                        <a:pt x="13857" y="235563"/>
                        <a:pt x="23094" y="272514"/>
                      </a:cubicBezTo>
                      <a:close/>
                    </a:path>
                  </a:pathLst>
                </a:custGeom>
                <a:solidFill>
                  <a:srgbClr val="5FA48F"/>
                </a:solidFill>
                <a:ln w="46132" cap="flat">
                  <a:noFill/>
                  <a:prstDash val="solid"/>
                  <a:miter/>
                </a:ln>
              </p:spPr>
              <p:txBody>
                <a:bodyPr rtlCol="0" anchor="ctr"/>
                <a:lstStyle/>
                <a:p>
                  <a:endParaRPr lang="en-US"/>
                </a:p>
              </p:txBody>
            </p:sp>
            <p:sp>
              <p:nvSpPr>
                <p:cNvPr id="835" name="Freeform: Shape 834">
                  <a:extLst>
                    <a:ext uri="{FF2B5EF4-FFF2-40B4-BE49-F238E27FC236}">
                      <a16:creationId xmlns:a16="http://schemas.microsoft.com/office/drawing/2014/main" xmlns="" id="{45CCB012-959C-4511-8FD2-A90428548882}"/>
                    </a:ext>
                  </a:extLst>
                </p:cNvPr>
                <p:cNvSpPr/>
                <p:nvPr/>
              </p:nvSpPr>
              <p:spPr>
                <a:xfrm>
                  <a:off x="3103201" y="7666841"/>
                  <a:ext cx="748258" cy="291366"/>
                </a:xfrm>
                <a:custGeom>
                  <a:avLst/>
                  <a:gdLst>
                    <a:gd name="connsiteX0" fmla="*/ 249420 w 748258"/>
                    <a:gd name="connsiteY0" fmla="*/ 290990 h 291366"/>
                    <a:gd name="connsiteX1" fmla="*/ 517315 w 748258"/>
                    <a:gd name="connsiteY1" fmla="*/ 258657 h 291366"/>
                    <a:gd name="connsiteX2" fmla="*/ 697451 w 748258"/>
                    <a:gd name="connsiteY2" fmla="*/ 133948 h 291366"/>
                    <a:gd name="connsiteX3" fmla="*/ 748259 w 748258"/>
                    <a:gd name="connsiteY3" fmla="*/ 87759 h 291366"/>
                    <a:gd name="connsiteX4" fmla="*/ 734402 w 748258"/>
                    <a:gd name="connsiteY4" fmla="*/ 0 h 291366"/>
                    <a:gd name="connsiteX5" fmla="*/ 632787 w 748258"/>
                    <a:gd name="connsiteY5" fmla="*/ 50808 h 291366"/>
                    <a:gd name="connsiteX6" fmla="*/ 387986 w 748258"/>
                    <a:gd name="connsiteY6" fmla="*/ 157042 h 291366"/>
                    <a:gd name="connsiteX7" fmla="*/ 138566 w 748258"/>
                    <a:gd name="connsiteY7" fmla="*/ 170899 h 291366"/>
                    <a:gd name="connsiteX8" fmla="*/ 0 w 748258"/>
                    <a:gd name="connsiteY8" fmla="*/ 175518 h 291366"/>
                    <a:gd name="connsiteX9" fmla="*/ 27713 w 748258"/>
                    <a:gd name="connsiteY9" fmla="*/ 272514 h 291366"/>
                    <a:gd name="connsiteX10" fmla="*/ 249420 w 748258"/>
                    <a:gd name="connsiteY10" fmla="*/ 290990 h 29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8258" h="291366">
                      <a:moveTo>
                        <a:pt x="249420" y="290990"/>
                      </a:moveTo>
                      <a:cubicBezTo>
                        <a:pt x="337178" y="290990"/>
                        <a:pt x="429556" y="281752"/>
                        <a:pt x="517315" y="258657"/>
                      </a:cubicBezTo>
                      <a:cubicBezTo>
                        <a:pt x="591217" y="235563"/>
                        <a:pt x="642025" y="189374"/>
                        <a:pt x="697451" y="133948"/>
                      </a:cubicBezTo>
                      <a:cubicBezTo>
                        <a:pt x="711308" y="115472"/>
                        <a:pt x="729783" y="101615"/>
                        <a:pt x="748259" y="87759"/>
                      </a:cubicBezTo>
                      <a:cubicBezTo>
                        <a:pt x="743640" y="55427"/>
                        <a:pt x="739021" y="27713"/>
                        <a:pt x="734402" y="0"/>
                      </a:cubicBezTo>
                      <a:cubicBezTo>
                        <a:pt x="702070" y="18476"/>
                        <a:pt x="665119" y="32332"/>
                        <a:pt x="632787" y="50808"/>
                      </a:cubicBezTo>
                      <a:cubicBezTo>
                        <a:pt x="558885" y="92378"/>
                        <a:pt x="471126" y="133948"/>
                        <a:pt x="387986" y="157042"/>
                      </a:cubicBezTo>
                      <a:cubicBezTo>
                        <a:pt x="304846" y="175518"/>
                        <a:pt x="226325" y="166280"/>
                        <a:pt x="138566" y="170899"/>
                      </a:cubicBezTo>
                      <a:cubicBezTo>
                        <a:pt x="92378" y="170899"/>
                        <a:pt x="46189" y="180136"/>
                        <a:pt x="0" y="175518"/>
                      </a:cubicBezTo>
                      <a:cubicBezTo>
                        <a:pt x="9238" y="207850"/>
                        <a:pt x="18476" y="244801"/>
                        <a:pt x="27713" y="272514"/>
                      </a:cubicBezTo>
                      <a:cubicBezTo>
                        <a:pt x="96997" y="295608"/>
                        <a:pt x="175518" y="290990"/>
                        <a:pt x="249420" y="290990"/>
                      </a:cubicBezTo>
                      <a:close/>
                    </a:path>
                  </a:pathLst>
                </a:custGeom>
                <a:solidFill>
                  <a:srgbClr val="5FA48F">
                    <a:alpha val="60000"/>
                  </a:srgbClr>
                </a:solidFill>
                <a:ln w="46132" cap="flat">
                  <a:noFill/>
                  <a:prstDash val="solid"/>
                  <a:miter/>
                </a:ln>
              </p:spPr>
              <p:txBody>
                <a:bodyPr rtlCol="0" anchor="ctr"/>
                <a:lstStyle/>
                <a:p>
                  <a:endParaRPr lang="en-US"/>
                </a:p>
              </p:txBody>
            </p:sp>
            <p:sp>
              <p:nvSpPr>
                <p:cNvPr id="836" name="Freeform: Shape 835">
                  <a:extLst>
                    <a:ext uri="{FF2B5EF4-FFF2-40B4-BE49-F238E27FC236}">
                      <a16:creationId xmlns:a16="http://schemas.microsoft.com/office/drawing/2014/main" xmlns="" id="{8AEE22D2-CE47-4E13-89C6-957245891047}"/>
                    </a:ext>
                  </a:extLst>
                </p:cNvPr>
                <p:cNvSpPr/>
                <p:nvPr/>
              </p:nvSpPr>
              <p:spPr>
                <a:xfrm>
                  <a:off x="3135533" y="7773075"/>
                  <a:ext cx="725164" cy="318702"/>
                </a:xfrm>
                <a:custGeom>
                  <a:avLst/>
                  <a:gdLst>
                    <a:gd name="connsiteX0" fmla="*/ 9238 w 725164"/>
                    <a:gd name="connsiteY0" fmla="*/ 318703 h 318702"/>
                    <a:gd name="connsiteX1" fmla="*/ 434175 w 725164"/>
                    <a:gd name="connsiteY1" fmla="*/ 258657 h 318702"/>
                    <a:gd name="connsiteX2" fmla="*/ 674357 w 725164"/>
                    <a:gd name="connsiteY2" fmla="*/ 152423 h 318702"/>
                    <a:gd name="connsiteX3" fmla="*/ 725164 w 725164"/>
                    <a:gd name="connsiteY3" fmla="*/ 138566 h 318702"/>
                    <a:gd name="connsiteX4" fmla="*/ 711308 w 725164"/>
                    <a:gd name="connsiteY4" fmla="*/ 0 h 318702"/>
                    <a:gd name="connsiteX5" fmla="*/ 609692 w 725164"/>
                    <a:gd name="connsiteY5" fmla="*/ 96996 h 318702"/>
                    <a:gd name="connsiteX6" fmla="*/ 443413 w 725164"/>
                    <a:gd name="connsiteY6" fmla="*/ 180136 h 318702"/>
                    <a:gd name="connsiteX7" fmla="*/ 170899 w 725164"/>
                    <a:gd name="connsiteY7" fmla="*/ 207850 h 318702"/>
                    <a:gd name="connsiteX8" fmla="*/ 0 w 725164"/>
                    <a:gd name="connsiteY8" fmla="*/ 189374 h 318702"/>
                    <a:gd name="connsiteX9" fmla="*/ 13857 w 725164"/>
                    <a:gd name="connsiteY9" fmla="*/ 221706 h 318702"/>
                    <a:gd name="connsiteX10" fmla="*/ 9238 w 725164"/>
                    <a:gd name="connsiteY10" fmla="*/ 318703 h 31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5164" h="318702">
                      <a:moveTo>
                        <a:pt x="9238" y="318703"/>
                      </a:moveTo>
                      <a:cubicBezTo>
                        <a:pt x="147804" y="272514"/>
                        <a:pt x="300227" y="318703"/>
                        <a:pt x="434175" y="258657"/>
                      </a:cubicBezTo>
                      <a:cubicBezTo>
                        <a:pt x="512696" y="221706"/>
                        <a:pt x="591217" y="170898"/>
                        <a:pt x="674357" y="152423"/>
                      </a:cubicBezTo>
                      <a:cubicBezTo>
                        <a:pt x="692832" y="147804"/>
                        <a:pt x="711308" y="143185"/>
                        <a:pt x="725164" y="138566"/>
                      </a:cubicBezTo>
                      <a:cubicBezTo>
                        <a:pt x="725164" y="92378"/>
                        <a:pt x="715927" y="46189"/>
                        <a:pt x="711308" y="0"/>
                      </a:cubicBezTo>
                      <a:cubicBezTo>
                        <a:pt x="674357" y="27713"/>
                        <a:pt x="646643" y="64664"/>
                        <a:pt x="609692" y="96996"/>
                      </a:cubicBezTo>
                      <a:cubicBezTo>
                        <a:pt x="563503" y="138566"/>
                        <a:pt x="508077" y="166280"/>
                        <a:pt x="443413" y="180136"/>
                      </a:cubicBezTo>
                      <a:cubicBezTo>
                        <a:pt x="355654" y="198612"/>
                        <a:pt x="263276" y="207850"/>
                        <a:pt x="170899" y="207850"/>
                      </a:cubicBezTo>
                      <a:cubicBezTo>
                        <a:pt x="110853" y="207850"/>
                        <a:pt x="55427" y="207850"/>
                        <a:pt x="0" y="189374"/>
                      </a:cubicBezTo>
                      <a:cubicBezTo>
                        <a:pt x="4619" y="203231"/>
                        <a:pt x="9238" y="212468"/>
                        <a:pt x="13857" y="221706"/>
                      </a:cubicBezTo>
                      <a:cubicBezTo>
                        <a:pt x="32332" y="244801"/>
                        <a:pt x="23094" y="281752"/>
                        <a:pt x="9238" y="318703"/>
                      </a:cubicBezTo>
                      <a:close/>
                    </a:path>
                  </a:pathLst>
                </a:custGeom>
                <a:solidFill>
                  <a:srgbClr val="5FA48F"/>
                </a:solidFill>
                <a:ln w="46132" cap="flat">
                  <a:noFill/>
                  <a:prstDash val="solid"/>
                  <a:miter/>
                </a:ln>
              </p:spPr>
              <p:txBody>
                <a:bodyPr rtlCol="0" anchor="ctr"/>
                <a:lstStyle/>
                <a:p>
                  <a:endParaRPr lang="en-US"/>
                </a:p>
              </p:txBody>
            </p:sp>
            <p:sp>
              <p:nvSpPr>
                <p:cNvPr id="837" name="Freeform: Shape 836">
                  <a:extLst>
                    <a:ext uri="{FF2B5EF4-FFF2-40B4-BE49-F238E27FC236}">
                      <a16:creationId xmlns:a16="http://schemas.microsoft.com/office/drawing/2014/main" xmlns="" id="{E02226DA-15FB-43AA-90E4-79ED805ED729}"/>
                    </a:ext>
                  </a:extLst>
                </p:cNvPr>
                <p:cNvSpPr/>
                <p:nvPr/>
              </p:nvSpPr>
              <p:spPr>
                <a:xfrm>
                  <a:off x="3121677" y="7930117"/>
                  <a:ext cx="739020" cy="254038"/>
                </a:xfrm>
                <a:custGeom>
                  <a:avLst/>
                  <a:gdLst>
                    <a:gd name="connsiteX0" fmla="*/ 429556 w 739020"/>
                    <a:gd name="connsiteY0" fmla="*/ 166280 h 254038"/>
                    <a:gd name="connsiteX1" fmla="*/ 623549 w 739020"/>
                    <a:gd name="connsiteY1" fmla="*/ 110853 h 254038"/>
                    <a:gd name="connsiteX2" fmla="*/ 729783 w 739020"/>
                    <a:gd name="connsiteY2" fmla="*/ 115472 h 254038"/>
                    <a:gd name="connsiteX3" fmla="*/ 739021 w 739020"/>
                    <a:gd name="connsiteY3" fmla="*/ 0 h 254038"/>
                    <a:gd name="connsiteX4" fmla="*/ 655881 w 739020"/>
                    <a:gd name="connsiteY4" fmla="*/ 23094 h 254038"/>
                    <a:gd name="connsiteX5" fmla="*/ 429556 w 739020"/>
                    <a:gd name="connsiteY5" fmla="*/ 129329 h 254038"/>
                    <a:gd name="connsiteX6" fmla="*/ 13857 w 739020"/>
                    <a:gd name="connsiteY6" fmla="*/ 184755 h 254038"/>
                    <a:gd name="connsiteX7" fmla="*/ 0 w 739020"/>
                    <a:gd name="connsiteY7" fmla="*/ 249420 h 254038"/>
                    <a:gd name="connsiteX8" fmla="*/ 0 w 739020"/>
                    <a:gd name="connsiteY8" fmla="*/ 254038 h 254038"/>
                    <a:gd name="connsiteX9" fmla="*/ 429556 w 739020"/>
                    <a:gd name="connsiteY9" fmla="*/ 166280 h 254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9020" h="254038">
                      <a:moveTo>
                        <a:pt x="429556" y="166280"/>
                      </a:moveTo>
                      <a:cubicBezTo>
                        <a:pt x="494220" y="147804"/>
                        <a:pt x="558885" y="115472"/>
                        <a:pt x="623549" y="110853"/>
                      </a:cubicBezTo>
                      <a:cubicBezTo>
                        <a:pt x="660500" y="106234"/>
                        <a:pt x="697451" y="110853"/>
                        <a:pt x="729783" y="115472"/>
                      </a:cubicBezTo>
                      <a:cubicBezTo>
                        <a:pt x="739021" y="83140"/>
                        <a:pt x="739021" y="46189"/>
                        <a:pt x="739021" y="0"/>
                      </a:cubicBezTo>
                      <a:cubicBezTo>
                        <a:pt x="711308" y="4619"/>
                        <a:pt x="678975" y="13857"/>
                        <a:pt x="655881" y="23094"/>
                      </a:cubicBezTo>
                      <a:cubicBezTo>
                        <a:pt x="577360" y="50808"/>
                        <a:pt x="508077" y="96997"/>
                        <a:pt x="429556" y="129329"/>
                      </a:cubicBezTo>
                      <a:cubicBezTo>
                        <a:pt x="295608" y="180136"/>
                        <a:pt x="147804" y="138566"/>
                        <a:pt x="13857" y="184755"/>
                      </a:cubicBezTo>
                      <a:cubicBezTo>
                        <a:pt x="9238" y="207850"/>
                        <a:pt x="0" y="226325"/>
                        <a:pt x="0" y="249420"/>
                      </a:cubicBezTo>
                      <a:cubicBezTo>
                        <a:pt x="0" y="249420"/>
                        <a:pt x="0" y="254038"/>
                        <a:pt x="0" y="254038"/>
                      </a:cubicBezTo>
                      <a:cubicBezTo>
                        <a:pt x="143185" y="217087"/>
                        <a:pt x="290989" y="203231"/>
                        <a:pt x="429556" y="166280"/>
                      </a:cubicBezTo>
                      <a:close/>
                    </a:path>
                  </a:pathLst>
                </a:custGeom>
                <a:solidFill>
                  <a:srgbClr val="5FA48F">
                    <a:alpha val="60000"/>
                  </a:srgbClr>
                </a:solidFill>
                <a:ln w="46132" cap="flat">
                  <a:noFill/>
                  <a:prstDash val="solid"/>
                  <a:miter/>
                </a:ln>
              </p:spPr>
              <p:txBody>
                <a:bodyPr rtlCol="0" anchor="ctr"/>
                <a:lstStyle/>
                <a:p>
                  <a:endParaRPr lang="en-US"/>
                </a:p>
              </p:txBody>
            </p:sp>
            <p:sp>
              <p:nvSpPr>
                <p:cNvPr id="838" name="Freeform: Shape 837">
                  <a:extLst>
                    <a:ext uri="{FF2B5EF4-FFF2-40B4-BE49-F238E27FC236}">
                      <a16:creationId xmlns:a16="http://schemas.microsoft.com/office/drawing/2014/main" xmlns="" id="{F53ABD01-2FE6-4146-9E0B-7B03843C6F8A}"/>
                    </a:ext>
                  </a:extLst>
                </p:cNvPr>
                <p:cNvSpPr/>
                <p:nvPr/>
              </p:nvSpPr>
              <p:spPr>
                <a:xfrm>
                  <a:off x="3126296" y="8053007"/>
                  <a:ext cx="715926" cy="184876"/>
                </a:xfrm>
                <a:custGeom>
                  <a:avLst/>
                  <a:gdLst>
                    <a:gd name="connsiteX0" fmla="*/ 568122 w 715926"/>
                    <a:gd name="connsiteY0" fmla="*/ 11057 h 184876"/>
                    <a:gd name="connsiteX1" fmla="*/ 378748 w 715926"/>
                    <a:gd name="connsiteY1" fmla="*/ 71102 h 184876"/>
                    <a:gd name="connsiteX2" fmla="*/ 0 w 715926"/>
                    <a:gd name="connsiteY2" fmla="*/ 149623 h 184876"/>
                    <a:gd name="connsiteX3" fmla="*/ 124710 w 715926"/>
                    <a:gd name="connsiteY3" fmla="*/ 181956 h 184876"/>
                    <a:gd name="connsiteX4" fmla="*/ 364892 w 715926"/>
                    <a:gd name="connsiteY4" fmla="*/ 98816 h 184876"/>
                    <a:gd name="connsiteX5" fmla="*/ 526552 w 715926"/>
                    <a:gd name="connsiteY5" fmla="*/ 61865 h 184876"/>
                    <a:gd name="connsiteX6" fmla="*/ 678976 w 715926"/>
                    <a:gd name="connsiteY6" fmla="*/ 52627 h 184876"/>
                    <a:gd name="connsiteX7" fmla="*/ 715927 w 715926"/>
                    <a:gd name="connsiteY7" fmla="*/ 6438 h 184876"/>
                    <a:gd name="connsiteX8" fmla="*/ 568122 w 715926"/>
                    <a:gd name="connsiteY8" fmla="*/ 11057 h 184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5926" h="184876">
                      <a:moveTo>
                        <a:pt x="568122" y="11057"/>
                      </a:moveTo>
                      <a:cubicBezTo>
                        <a:pt x="503458" y="34151"/>
                        <a:pt x="443412" y="57246"/>
                        <a:pt x="378748" y="71102"/>
                      </a:cubicBezTo>
                      <a:cubicBezTo>
                        <a:pt x="254038" y="98816"/>
                        <a:pt x="124710" y="117291"/>
                        <a:pt x="0" y="149623"/>
                      </a:cubicBezTo>
                      <a:cubicBezTo>
                        <a:pt x="9238" y="191193"/>
                        <a:pt x="50808" y="186574"/>
                        <a:pt x="124710" y="181956"/>
                      </a:cubicBezTo>
                      <a:cubicBezTo>
                        <a:pt x="217087" y="177337"/>
                        <a:pt x="281752" y="112672"/>
                        <a:pt x="364892" y="98816"/>
                      </a:cubicBezTo>
                      <a:cubicBezTo>
                        <a:pt x="452650" y="84959"/>
                        <a:pt x="484982" y="89578"/>
                        <a:pt x="526552" y="61865"/>
                      </a:cubicBezTo>
                      <a:cubicBezTo>
                        <a:pt x="568122" y="29532"/>
                        <a:pt x="581979" y="75721"/>
                        <a:pt x="678976" y="52627"/>
                      </a:cubicBezTo>
                      <a:cubicBezTo>
                        <a:pt x="697451" y="48008"/>
                        <a:pt x="706689" y="29532"/>
                        <a:pt x="715927" y="6438"/>
                      </a:cubicBezTo>
                      <a:cubicBezTo>
                        <a:pt x="669738" y="-2800"/>
                        <a:pt x="618930" y="-2800"/>
                        <a:pt x="568122" y="11057"/>
                      </a:cubicBezTo>
                      <a:close/>
                    </a:path>
                  </a:pathLst>
                </a:custGeom>
                <a:solidFill>
                  <a:srgbClr val="5FA48F"/>
                </a:solidFill>
                <a:ln w="46132" cap="flat">
                  <a:noFill/>
                  <a:prstDash val="solid"/>
                  <a:miter/>
                </a:ln>
              </p:spPr>
              <p:txBody>
                <a:bodyPr rtlCol="0" anchor="ctr"/>
                <a:lstStyle/>
                <a:p>
                  <a:endParaRPr lang="en-US"/>
                </a:p>
              </p:txBody>
            </p:sp>
            <p:sp>
              <p:nvSpPr>
                <p:cNvPr id="839" name="Freeform: Shape 838">
                  <a:extLst>
                    <a:ext uri="{FF2B5EF4-FFF2-40B4-BE49-F238E27FC236}">
                      <a16:creationId xmlns:a16="http://schemas.microsoft.com/office/drawing/2014/main" xmlns="" id="{7E09F2EA-5C56-4801-8CF0-A725F95250EC}"/>
                    </a:ext>
                  </a:extLst>
                </p:cNvPr>
                <p:cNvSpPr/>
                <p:nvPr/>
              </p:nvSpPr>
              <p:spPr>
                <a:xfrm>
                  <a:off x="3140152" y="7098231"/>
                  <a:ext cx="577360" cy="276929"/>
                </a:xfrm>
                <a:custGeom>
                  <a:avLst/>
                  <a:gdLst>
                    <a:gd name="connsiteX0" fmla="*/ 364891 w 577360"/>
                    <a:gd name="connsiteY0" fmla="*/ 208337 h 276929"/>
                    <a:gd name="connsiteX1" fmla="*/ 577360 w 577360"/>
                    <a:gd name="connsiteY1" fmla="*/ 139054 h 276929"/>
                    <a:gd name="connsiteX2" fmla="*/ 563503 w 577360"/>
                    <a:gd name="connsiteY2" fmla="*/ 106721 h 276929"/>
                    <a:gd name="connsiteX3" fmla="*/ 420318 w 577360"/>
                    <a:gd name="connsiteY3" fmla="*/ 487 h 276929"/>
                    <a:gd name="connsiteX4" fmla="*/ 124710 w 577360"/>
                    <a:gd name="connsiteY4" fmla="*/ 88246 h 276929"/>
                    <a:gd name="connsiteX5" fmla="*/ 0 w 577360"/>
                    <a:gd name="connsiteY5" fmla="*/ 273001 h 276929"/>
                    <a:gd name="connsiteX6" fmla="*/ 364891 w 577360"/>
                    <a:gd name="connsiteY6" fmla="*/ 208337 h 276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7360" h="276929">
                      <a:moveTo>
                        <a:pt x="364891" y="208337"/>
                      </a:moveTo>
                      <a:cubicBezTo>
                        <a:pt x="429556" y="180624"/>
                        <a:pt x="503458" y="148291"/>
                        <a:pt x="577360" y="139054"/>
                      </a:cubicBezTo>
                      <a:cubicBezTo>
                        <a:pt x="572741" y="129816"/>
                        <a:pt x="568122" y="115959"/>
                        <a:pt x="563503" y="106721"/>
                      </a:cubicBezTo>
                      <a:cubicBezTo>
                        <a:pt x="503458" y="-13369"/>
                        <a:pt x="420318" y="487"/>
                        <a:pt x="420318" y="487"/>
                      </a:cubicBezTo>
                      <a:cubicBezTo>
                        <a:pt x="420318" y="487"/>
                        <a:pt x="267895" y="28201"/>
                        <a:pt x="124710" y="88246"/>
                      </a:cubicBezTo>
                      <a:cubicBezTo>
                        <a:pt x="69283" y="111340"/>
                        <a:pt x="27713" y="185242"/>
                        <a:pt x="0" y="273001"/>
                      </a:cubicBezTo>
                      <a:cubicBezTo>
                        <a:pt x="124710" y="286858"/>
                        <a:pt x="244801" y="263763"/>
                        <a:pt x="364891" y="208337"/>
                      </a:cubicBezTo>
                      <a:close/>
                    </a:path>
                  </a:pathLst>
                </a:custGeom>
                <a:solidFill>
                  <a:srgbClr val="5FA48F"/>
                </a:solidFill>
                <a:ln w="46132" cap="flat">
                  <a:noFill/>
                  <a:prstDash val="solid"/>
                  <a:miter/>
                </a:ln>
              </p:spPr>
              <p:txBody>
                <a:bodyPr rtlCol="0" anchor="ctr"/>
                <a:lstStyle/>
                <a:p>
                  <a:endParaRPr lang="en-US"/>
                </a:p>
              </p:txBody>
            </p:sp>
            <p:grpSp>
              <p:nvGrpSpPr>
                <p:cNvPr id="840" name="Graphic 792">
                  <a:extLst>
                    <a:ext uri="{FF2B5EF4-FFF2-40B4-BE49-F238E27FC236}">
                      <a16:creationId xmlns:a16="http://schemas.microsoft.com/office/drawing/2014/main" xmlns="" id="{538697C8-C9D0-4FA4-92A3-3A17BC6AE306}"/>
                    </a:ext>
                  </a:extLst>
                </p:cNvPr>
                <p:cNvGrpSpPr/>
                <p:nvPr/>
              </p:nvGrpSpPr>
              <p:grpSpPr>
                <a:xfrm>
                  <a:off x="3098582" y="7172620"/>
                  <a:ext cx="734402" cy="1066961"/>
                  <a:chOff x="3098582" y="7172620"/>
                  <a:chExt cx="734402" cy="1066961"/>
                </a:xfrm>
              </p:grpSpPr>
              <p:sp>
                <p:nvSpPr>
                  <p:cNvPr id="841" name="Freeform: Shape 840">
                    <a:extLst>
                      <a:ext uri="{FF2B5EF4-FFF2-40B4-BE49-F238E27FC236}">
                        <a16:creationId xmlns:a16="http://schemas.microsoft.com/office/drawing/2014/main" xmlns="" id="{148122FF-8262-4F5B-9C6E-BD7F1222FA94}"/>
                      </a:ext>
                    </a:extLst>
                  </p:cNvPr>
                  <p:cNvSpPr/>
                  <p:nvPr/>
                </p:nvSpPr>
                <p:spPr>
                  <a:xfrm>
                    <a:off x="3371096" y="7246523"/>
                    <a:ext cx="226325" cy="900681"/>
                  </a:xfrm>
                  <a:custGeom>
                    <a:avLst/>
                    <a:gdLst>
                      <a:gd name="connsiteX0" fmla="*/ 180136 w 226325"/>
                      <a:gd name="connsiteY0" fmla="*/ 688213 h 900681"/>
                      <a:gd name="connsiteX1" fmla="*/ 129329 w 226325"/>
                      <a:gd name="connsiteY1" fmla="*/ 411080 h 900681"/>
                      <a:gd name="connsiteX2" fmla="*/ 27713 w 226325"/>
                      <a:gd name="connsiteY2" fmla="*/ 0 h 900681"/>
                      <a:gd name="connsiteX3" fmla="*/ 0 w 226325"/>
                      <a:gd name="connsiteY3" fmla="*/ 50808 h 900681"/>
                      <a:gd name="connsiteX4" fmla="*/ 96996 w 226325"/>
                      <a:gd name="connsiteY4" fmla="*/ 480364 h 900681"/>
                      <a:gd name="connsiteX5" fmla="*/ 152423 w 226325"/>
                      <a:gd name="connsiteY5" fmla="*/ 757496 h 900681"/>
                      <a:gd name="connsiteX6" fmla="*/ 180136 w 226325"/>
                      <a:gd name="connsiteY6" fmla="*/ 900682 h 900681"/>
                      <a:gd name="connsiteX7" fmla="*/ 226325 w 226325"/>
                      <a:gd name="connsiteY7" fmla="*/ 896063 h 900681"/>
                      <a:gd name="connsiteX8" fmla="*/ 180136 w 226325"/>
                      <a:gd name="connsiteY8" fmla="*/ 688213 h 900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6325" h="900681">
                        <a:moveTo>
                          <a:pt x="180136" y="688213"/>
                        </a:moveTo>
                        <a:cubicBezTo>
                          <a:pt x="161661" y="595836"/>
                          <a:pt x="143185" y="503458"/>
                          <a:pt x="129329" y="411080"/>
                        </a:cubicBezTo>
                        <a:cubicBezTo>
                          <a:pt x="110853" y="272514"/>
                          <a:pt x="83140" y="129329"/>
                          <a:pt x="27713" y="0"/>
                        </a:cubicBezTo>
                        <a:cubicBezTo>
                          <a:pt x="13857" y="13857"/>
                          <a:pt x="4619" y="32332"/>
                          <a:pt x="0" y="50808"/>
                        </a:cubicBezTo>
                        <a:cubicBezTo>
                          <a:pt x="55426" y="189374"/>
                          <a:pt x="73902" y="337178"/>
                          <a:pt x="96996" y="480364"/>
                        </a:cubicBezTo>
                        <a:cubicBezTo>
                          <a:pt x="110853" y="572741"/>
                          <a:pt x="133947" y="665119"/>
                          <a:pt x="152423" y="757496"/>
                        </a:cubicBezTo>
                        <a:cubicBezTo>
                          <a:pt x="161661" y="803685"/>
                          <a:pt x="166280" y="854493"/>
                          <a:pt x="180136" y="900682"/>
                        </a:cubicBezTo>
                        <a:cubicBezTo>
                          <a:pt x="193993" y="900682"/>
                          <a:pt x="212468" y="896063"/>
                          <a:pt x="226325" y="896063"/>
                        </a:cubicBezTo>
                        <a:cubicBezTo>
                          <a:pt x="193993" y="831398"/>
                          <a:pt x="193993" y="752877"/>
                          <a:pt x="180136" y="688213"/>
                        </a:cubicBezTo>
                        <a:close/>
                      </a:path>
                    </a:pathLst>
                  </a:custGeom>
                  <a:solidFill>
                    <a:srgbClr val="6EB4B8">
                      <a:alpha val="80000"/>
                    </a:srgbClr>
                  </a:solidFill>
                  <a:ln w="46132" cap="flat">
                    <a:noFill/>
                    <a:prstDash val="solid"/>
                    <a:miter/>
                  </a:ln>
                </p:spPr>
                <p:txBody>
                  <a:bodyPr rtlCol="0" anchor="ctr"/>
                  <a:lstStyle/>
                  <a:p>
                    <a:endParaRPr lang="en-US"/>
                  </a:p>
                </p:txBody>
              </p:sp>
              <p:sp>
                <p:nvSpPr>
                  <p:cNvPr id="842" name="Freeform: Shape 841">
                    <a:extLst>
                      <a:ext uri="{FF2B5EF4-FFF2-40B4-BE49-F238E27FC236}">
                        <a16:creationId xmlns:a16="http://schemas.microsoft.com/office/drawing/2014/main" xmlns="" id="{CA198E50-516B-4E6B-878A-1E8E173CB6A9}"/>
                      </a:ext>
                    </a:extLst>
                  </p:cNvPr>
                  <p:cNvSpPr/>
                  <p:nvPr/>
                </p:nvSpPr>
                <p:spPr>
                  <a:xfrm>
                    <a:off x="3444998" y="7237285"/>
                    <a:ext cx="258657" cy="872968"/>
                  </a:xfrm>
                  <a:custGeom>
                    <a:avLst/>
                    <a:gdLst>
                      <a:gd name="connsiteX0" fmla="*/ 217087 w 258657"/>
                      <a:gd name="connsiteY0" fmla="*/ 697451 h 872968"/>
                      <a:gd name="connsiteX1" fmla="*/ 184755 w 258657"/>
                      <a:gd name="connsiteY1" fmla="*/ 424937 h 872968"/>
                      <a:gd name="connsiteX2" fmla="*/ 129329 w 258657"/>
                      <a:gd name="connsiteY2" fmla="*/ 180136 h 872968"/>
                      <a:gd name="connsiteX3" fmla="*/ 60045 w 258657"/>
                      <a:gd name="connsiteY3" fmla="*/ 13857 h 872968"/>
                      <a:gd name="connsiteX4" fmla="*/ 0 w 258657"/>
                      <a:gd name="connsiteY4" fmla="*/ 0 h 872968"/>
                      <a:gd name="connsiteX5" fmla="*/ 87759 w 258657"/>
                      <a:gd name="connsiteY5" fmla="*/ 203231 h 872968"/>
                      <a:gd name="connsiteX6" fmla="*/ 143185 w 258657"/>
                      <a:gd name="connsiteY6" fmla="*/ 475745 h 872968"/>
                      <a:gd name="connsiteX7" fmla="*/ 175518 w 258657"/>
                      <a:gd name="connsiteY7" fmla="*/ 748259 h 872968"/>
                      <a:gd name="connsiteX8" fmla="*/ 212468 w 258657"/>
                      <a:gd name="connsiteY8" fmla="*/ 872968 h 872968"/>
                      <a:gd name="connsiteX9" fmla="*/ 235563 w 258657"/>
                      <a:gd name="connsiteY9" fmla="*/ 863731 h 872968"/>
                      <a:gd name="connsiteX10" fmla="*/ 258657 w 258657"/>
                      <a:gd name="connsiteY10" fmla="*/ 863731 h 872968"/>
                      <a:gd name="connsiteX11" fmla="*/ 217087 w 258657"/>
                      <a:gd name="connsiteY11" fmla="*/ 697451 h 872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8657" h="872968">
                        <a:moveTo>
                          <a:pt x="217087" y="697451"/>
                        </a:moveTo>
                        <a:cubicBezTo>
                          <a:pt x="207850" y="605073"/>
                          <a:pt x="198612" y="517315"/>
                          <a:pt x="184755" y="424937"/>
                        </a:cubicBezTo>
                        <a:cubicBezTo>
                          <a:pt x="175518" y="341797"/>
                          <a:pt x="157042" y="258657"/>
                          <a:pt x="129329" y="180136"/>
                        </a:cubicBezTo>
                        <a:cubicBezTo>
                          <a:pt x="110853" y="124710"/>
                          <a:pt x="83140" y="69283"/>
                          <a:pt x="60045" y="13857"/>
                        </a:cubicBezTo>
                        <a:cubicBezTo>
                          <a:pt x="36951" y="18476"/>
                          <a:pt x="23094" y="9238"/>
                          <a:pt x="0" y="0"/>
                        </a:cubicBezTo>
                        <a:cubicBezTo>
                          <a:pt x="32332" y="69283"/>
                          <a:pt x="64664" y="133948"/>
                          <a:pt x="87759" y="203231"/>
                        </a:cubicBezTo>
                        <a:cubicBezTo>
                          <a:pt x="120091" y="290989"/>
                          <a:pt x="133948" y="383367"/>
                          <a:pt x="143185" y="475745"/>
                        </a:cubicBezTo>
                        <a:cubicBezTo>
                          <a:pt x="157042" y="568122"/>
                          <a:pt x="161661" y="660500"/>
                          <a:pt x="175518" y="748259"/>
                        </a:cubicBezTo>
                        <a:cubicBezTo>
                          <a:pt x="184755" y="789829"/>
                          <a:pt x="193993" y="831398"/>
                          <a:pt x="212468" y="872968"/>
                        </a:cubicBezTo>
                        <a:cubicBezTo>
                          <a:pt x="221706" y="868349"/>
                          <a:pt x="230944" y="868349"/>
                          <a:pt x="235563" y="863731"/>
                        </a:cubicBezTo>
                        <a:cubicBezTo>
                          <a:pt x="244801" y="863731"/>
                          <a:pt x="249420" y="863731"/>
                          <a:pt x="258657" y="863731"/>
                        </a:cubicBezTo>
                        <a:cubicBezTo>
                          <a:pt x="244801" y="812923"/>
                          <a:pt x="226325" y="757496"/>
                          <a:pt x="217087" y="697451"/>
                        </a:cubicBezTo>
                        <a:close/>
                      </a:path>
                    </a:pathLst>
                  </a:custGeom>
                  <a:solidFill>
                    <a:srgbClr val="6EB4B8">
                      <a:alpha val="30000"/>
                    </a:srgbClr>
                  </a:solidFill>
                  <a:ln w="46132" cap="flat">
                    <a:noFill/>
                    <a:prstDash val="solid"/>
                    <a:miter/>
                  </a:ln>
                </p:spPr>
                <p:txBody>
                  <a:bodyPr rtlCol="0" anchor="ctr"/>
                  <a:lstStyle/>
                  <a:p>
                    <a:endParaRPr lang="en-US"/>
                  </a:p>
                </p:txBody>
              </p:sp>
              <p:sp>
                <p:nvSpPr>
                  <p:cNvPr id="843" name="Freeform: Shape 842">
                    <a:extLst>
                      <a:ext uri="{FF2B5EF4-FFF2-40B4-BE49-F238E27FC236}">
                        <a16:creationId xmlns:a16="http://schemas.microsoft.com/office/drawing/2014/main" xmlns="" id="{111076DE-C424-476A-B3EA-2025BBFD084C}"/>
                      </a:ext>
                    </a:extLst>
                  </p:cNvPr>
                  <p:cNvSpPr/>
                  <p:nvPr/>
                </p:nvSpPr>
                <p:spPr>
                  <a:xfrm>
                    <a:off x="3546614" y="7172620"/>
                    <a:ext cx="286370" cy="942251"/>
                  </a:xfrm>
                  <a:custGeom>
                    <a:avLst/>
                    <a:gdLst>
                      <a:gd name="connsiteX0" fmla="*/ 193993 w 286370"/>
                      <a:gd name="connsiteY0" fmla="*/ 503458 h 942251"/>
                      <a:gd name="connsiteX1" fmla="*/ 143186 w 286370"/>
                      <a:gd name="connsiteY1" fmla="*/ 235563 h 942251"/>
                      <a:gd name="connsiteX2" fmla="*/ 69283 w 286370"/>
                      <a:gd name="connsiteY2" fmla="*/ 41570 h 942251"/>
                      <a:gd name="connsiteX3" fmla="*/ 69283 w 286370"/>
                      <a:gd name="connsiteY3" fmla="*/ 46189 h 942251"/>
                      <a:gd name="connsiteX4" fmla="*/ 55427 w 286370"/>
                      <a:gd name="connsiteY4" fmla="*/ 55426 h 942251"/>
                      <a:gd name="connsiteX5" fmla="*/ 0 w 286370"/>
                      <a:gd name="connsiteY5" fmla="*/ 0 h 942251"/>
                      <a:gd name="connsiteX6" fmla="*/ 101616 w 286370"/>
                      <a:gd name="connsiteY6" fmla="*/ 263276 h 942251"/>
                      <a:gd name="connsiteX7" fmla="*/ 157042 w 286370"/>
                      <a:gd name="connsiteY7" fmla="*/ 558884 h 942251"/>
                      <a:gd name="connsiteX8" fmla="*/ 240182 w 286370"/>
                      <a:gd name="connsiteY8" fmla="*/ 942251 h 942251"/>
                      <a:gd name="connsiteX9" fmla="*/ 286371 w 286370"/>
                      <a:gd name="connsiteY9" fmla="*/ 933014 h 942251"/>
                      <a:gd name="connsiteX10" fmla="*/ 193993 w 286370"/>
                      <a:gd name="connsiteY10" fmla="*/ 503458 h 942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6370" h="942251">
                        <a:moveTo>
                          <a:pt x="193993" y="503458"/>
                        </a:moveTo>
                        <a:cubicBezTo>
                          <a:pt x="175518" y="415699"/>
                          <a:pt x="166280" y="323322"/>
                          <a:pt x="143186" y="235563"/>
                        </a:cubicBezTo>
                        <a:cubicBezTo>
                          <a:pt x="129329" y="166280"/>
                          <a:pt x="96997" y="106234"/>
                          <a:pt x="69283" y="41570"/>
                        </a:cubicBezTo>
                        <a:cubicBezTo>
                          <a:pt x="69283" y="41570"/>
                          <a:pt x="69283" y="46189"/>
                          <a:pt x="69283" y="46189"/>
                        </a:cubicBezTo>
                        <a:cubicBezTo>
                          <a:pt x="69283" y="50808"/>
                          <a:pt x="64664" y="64664"/>
                          <a:pt x="55427" y="55426"/>
                        </a:cubicBezTo>
                        <a:cubicBezTo>
                          <a:pt x="36951" y="36951"/>
                          <a:pt x="23094" y="18475"/>
                          <a:pt x="0" y="0"/>
                        </a:cubicBezTo>
                        <a:cubicBezTo>
                          <a:pt x="32332" y="87759"/>
                          <a:pt x="78521" y="170898"/>
                          <a:pt x="101616" y="263276"/>
                        </a:cubicBezTo>
                        <a:cubicBezTo>
                          <a:pt x="124710" y="360273"/>
                          <a:pt x="138566" y="461888"/>
                          <a:pt x="157042" y="558884"/>
                        </a:cubicBezTo>
                        <a:cubicBezTo>
                          <a:pt x="184755" y="688213"/>
                          <a:pt x="180136" y="826779"/>
                          <a:pt x="240182" y="942251"/>
                        </a:cubicBezTo>
                        <a:cubicBezTo>
                          <a:pt x="254038" y="942251"/>
                          <a:pt x="272514" y="937633"/>
                          <a:pt x="286371" y="933014"/>
                        </a:cubicBezTo>
                        <a:cubicBezTo>
                          <a:pt x="217088" y="799066"/>
                          <a:pt x="221706" y="642024"/>
                          <a:pt x="193993" y="503458"/>
                        </a:cubicBezTo>
                        <a:close/>
                      </a:path>
                    </a:pathLst>
                  </a:custGeom>
                  <a:solidFill>
                    <a:srgbClr val="6EB4B8">
                      <a:alpha val="80000"/>
                    </a:srgbClr>
                  </a:solidFill>
                  <a:ln w="46132" cap="flat">
                    <a:noFill/>
                    <a:prstDash val="solid"/>
                    <a:miter/>
                  </a:ln>
                </p:spPr>
                <p:txBody>
                  <a:bodyPr rtlCol="0" anchor="ctr"/>
                  <a:lstStyle/>
                  <a:p>
                    <a:endParaRPr lang="en-US"/>
                  </a:p>
                </p:txBody>
              </p:sp>
              <p:sp>
                <p:nvSpPr>
                  <p:cNvPr id="844" name="Freeform: Shape 843">
                    <a:extLst>
                      <a:ext uri="{FF2B5EF4-FFF2-40B4-BE49-F238E27FC236}">
                        <a16:creationId xmlns:a16="http://schemas.microsoft.com/office/drawing/2014/main" xmlns="" id="{328A7324-0516-429A-8DDA-ADAC95E5F639}"/>
                      </a:ext>
                    </a:extLst>
                  </p:cNvPr>
                  <p:cNvSpPr/>
                  <p:nvPr/>
                </p:nvSpPr>
                <p:spPr>
                  <a:xfrm>
                    <a:off x="3241768" y="7676078"/>
                    <a:ext cx="152423" cy="531171"/>
                  </a:xfrm>
                  <a:custGeom>
                    <a:avLst/>
                    <a:gdLst>
                      <a:gd name="connsiteX0" fmla="*/ 110853 w 152423"/>
                      <a:gd name="connsiteY0" fmla="*/ 531171 h 531171"/>
                      <a:gd name="connsiteX1" fmla="*/ 152423 w 152423"/>
                      <a:gd name="connsiteY1" fmla="*/ 512696 h 531171"/>
                      <a:gd name="connsiteX2" fmla="*/ 87759 w 152423"/>
                      <a:gd name="connsiteY2" fmla="*/ 230944 h 531171"/>
                      <a:gd name="connsiteX3" fmla="*/ 41570 w 152423"/>
                      <a:gd name="connsiteY3" fmla="*/ 0 h 531171"/>
                      <a:gd name="connsiteX4" fmla="*/ 0 w 152423"/>
                      <a:gd name="connsiteY4" fmla="*/ 27713 h 531171"/>
                      <a:gd name="connsiteX5" fmla="*/ 50808 w 152423"/>
                      <a:gd name="connsiteY5" fmla="*/ 304846 h 531171"/>
                      <a:gd name="connsiteX6" fmla="*/ 110853 w 152423"/>
                      <a:gd name="connsiteY6" fmla="*/ 531171 h 531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23" h="531171">
                        <a:moveTo>
                          <a:pt x="110853" y="531171"/>
                        </a:moveTo>
                        <a:cubicBezTo>
                          <a:pt x="124710" y="526552"/>
                          <a:pt x="138566" y="521933"/>
                          <a:pt x="152423" y="512696"/>
                        </a:cubicBezTo>
                        <a:cubicBezTo>
                          <a:pt x="115472" y="424937"/>
                          <a:pt x="106234" y="323322"/>
                          <a:pt x="87759" y="230944"/>
                        </a:cubicBezTo>
                        <a:cubicBezTo>
                          <a:pt x="73902" y="152423"/>
                          <a:pt x="60046" y="78521"/>
                          <a:pt x="41570" y="0"/>
                        </a:cubicBezTo>
                        <a:cubicBezTo>
                          <a:pt x="27713" y="9238"/>
                          <a:pt x="13857" y="18476"/>
                          <a:pt x="0" y="27713"/>
                        </a:cubicBezTo>
                        <a:cubicBezTo>
                          <a:pt x="18476" y="120091"/>
                          <a:pt x="36951" y="212469"/>
                          <a:pt x="50808" y="304846"/>
                        </a:cubicBezTo>
                        <a:cubicBezTo>
                          <a:pt x="69283" y="378748"/>
                          <a:pt x="83140" y="461888"/>
                          <a:pt x="110853" y="531171"/>
                        </a:cubicBezTo>
                        <a:close/>
                      </a:path>
                    </a:pathLst>
                  </a:custGeom>
                  <a:solidFill>
                    <a:srgbClr val="6EB4B8">
                      <a:alpha val="30000"/>
                    </a:srgbClr>
                  </a:solidFill>
                  <a:ln w="46132" cap="flat">
                    <a:noFill/>
                    <a:prstDash val="solid"/>
                    <a:miter/>
                  </a:ln>
                </p:spPr>
                <p:txBody>
                  <a:bodyPr rtlCol="0" anchor="ctr"/>
                  <a:lstStyle/>
                  <a:p>
                    <a:endParaRPr lang="en-US"/>
                  </a:p>
                </p:txBody>
              </p:sp>
              <p:sp>
                <p:nvSpPr>
                  <p:cNvPr id="845" name="Freeform: Shape 844">
                    <a:extLst>
                      <a:ext uri="{FF2B5EF4-FFF2-40B4-BE49-F238E27FC236}">
                        <a16:creationId xmlns:a16="http://schemas.microsoft.com/office/drawing/2014/main" xmlns="" id="{0126A364-4BB3-42B6-99A5-80C4543E7749}"/>
                      </a:ext>
                    </a:extLst>
                  </p:cNvPr>
                  <p:cNvSpPr/>
                  <p:nvPr/>
                </p:nvSpPr>
                <p:spPr>
                  <a:xfrm>
                    <a:off x="3098582" y="7745362"/>
                    <a:ext cx="166279" cy="494220"/>
                  </a:xfrm>
                  <a:custGeom>
                    <a:avLst/>
                    <a:gdLst>
                      <a:gd name="connsiteX0" fmla="*/ 124710 w 166279"/>
                      <a:gd name="connsiteY0" fmla="*/ 494220 h 494220"/>
                      <a:gd name="connsiteX1" fmla="*/ 166280 w 166279"/>
                      <a:gd name="connsiteY1" fmla="*/ 489601 h 494220"/>
                      <a:gd name="connsiteX2" fmla="*/ 129329 w 166279"/>
                      <a:gd name="connsiteY2" fmla="*/ 221706 h 494220"/>
                      <a:gd name="connsiteX3" fmla="*/ 46189 w 166279"/>
                      <a:gd name="connsiteY3" fmla="*/ 0 h 494220"/>
                      <a:gd name="connsiteX4" fmla="*/ 0 w 166279"/>
                      <a:gd name="connsiteY4" fmla="*/ 4619 h 494220"/>
                      <a:gd name="connsiteX5" fmla="*/ 83140 w 166279"/>
                      <a:gd name="connsiteY5" fmla="*/ 235563 h 494220"/>
                      <a:gd name="connsiteX6" fmla="*/ 124710 w 166279"/>
                      <a:gd name="connsiteY6" fmla="*/ 448031 h 494220"/>
                      <a:gd name="connsiteX7" fmla="*/ 124710 w 166279"/>
                      <a:gd name="connsiteY7" fmla="*/ 494220 h 494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6279" h="494220">
                        <a:moveTo>
                          <a:pt x="124710" y="494220"/>
                        </a:moveTo>
                        <a:cubicBezTo>
                          <a:pt x="138566" y="494220"/>
                          <a:pt x="152423" y="489601"/>
                          <a:pt x="166280" y="489601"/>
                        </a:cubicBezTo>
                        <a:cubicBezTo>
                          <a:pt x="157042" y="397224"/>
                          <a:pt x="166280" y="304846"/>
                          <a:pt x="129329" y="221706"/>
                        </a:cubicBezTo>
                        <a:cubicBezTo>
                          <a:pt x="96996" y="147804"/>
                          <a:pt x="64664" y="73902"/>
                          <a:pt x="46189" y="0"/>
                        </a:cubicBezTo>
                        <a:cubicBezTo>
                          <a:pt x="32332" y="4619"/>
                          <a:pt x="18476" y="4619"/>
                          <a:pt x="0" y="4619"/>
                        </a:cubicBezTo>
                        <a:cubicBezTo>
                          <a:pt x="18476" y="83140"/>
                          <a:pt x="50808" y="161661"/>
                          <a:pt x="83140" y="235563"/>
                        </a:cubicBezTo>
                        <a:cubicBezTo>
                          <a:pt x="110853" y="304846"/>
                          <a:pt x="120091" y="369510"/>
                          <a:pt x="124710" y="448031"/>
                        </a:cubicBezTo>
                        <a:cubicBezTo>
                          <a:pt x="120091" y="457269"/>
                          <a:pt x="120091" y="475745"/>
                          <a:pt x="124710" y="494220"/>
                        </a:cubicBezTo>
                        <a:close/>
                      </a:path>
                    </a:pathLst>
                  </a:custGeom>
                  <a:solidFill>
                    <a:srgbClr val="6EB4B8">
                      <a:alpha val="80000"/>
                    </a:srgbClr>
                  </a:solidFill>
                  <a:ln w="46132" cap="flat">
                    <a:noFill/>
                    <a:prstDash val="solid"/>
                    <a:miter/>
                  </a:ln>
                </p:spPr>
                <p:txBody>
                  <a:bodyPr rtlCol="0" anchor="ctr"/>
                  <a:lstStyle/>
                  <a:p>
                    <a:endParaRPr lang="en-US"/>
                  </a:p>
                </p:txBody>
              </p:sp>
            </p:grpSp>
          </p:grpSp>
          <p:sp>
            <p:nvSpPr>
              <p:cNvPr id="846" name="Freeform: Shape 845">
                <a:extLst>
                  <a:ext uri="{FF2B5EF4-FFF2-40B4-BE49-F238E27FC236}">
                    <a16:creationId xmlns:a16="http://schemas.microsoft.com/office/drawing/2014/main" xmlns="" id="{E29EDA9C-FE49-4399-8FF1-1A0BF6AD6BE7}"/>
                  </a:ext>
                </a:extLst>
              </p:cNvPr>
              <p:cNvSpPr/>
              <p:nvPr/>
            </p:nvSpPr>
            <p:spPr>
              <a:xfrm>
                <a:off x="3075177" y="7102850"/>
                <a:ext cx="786743" cy="1139116"/>
              </a:xfrm>
              <a:custGeom>
                <a:avLst/>
                <a:gdLst>
                  <a:gd name="connsiteX0" fmla="*/ 734713 w 786743"/>
                  <a:gd name="connsiteY0" fmla="*/ 457756 h 1139116"/>
                  <a:gd name="connsiteX1" fmla="*/ 623860 w 786743"/>
                  <a:gd name="connsiteY1" fmla="*/ 106721 h 1139116"/>
                  <a:gd name="connsiteX2" fmla="*/ 480674 w 786743"/>
                  <a:gd name="connsiteY2" fmla="*/ 487 h 1139116"/>
                  <a:gd name="connsiteX3" fmla="*/ 185066 w 786743"/>
                  <a:gd name="connsiteY3" fmla="*/ 88246 h 1139116"/>
                  <a:gd name="connsiteX4" fmla="*/ 311 w 786743"/>
                  <a:gd name="connsiteY4" fmla="*/ 628655 h 1139116"/>
                  <a:gd name="connsiteX5" fmla="*/ 74213 w 786743"/>
                  <a:gd name="connsiteY5" fmla="*/ 896550 h 1139116"/>
                  <a:gd name="connsiteX6" fmla="*/ 46500 w 786743"/>
                  <a:gd name="connsiteY6" fmla="*/ 1081305 h 1139116"/>
                  <a:gd name="connsiteX7" fmla="*/ 175828 w 786743"/>
                  <a:gd name="connsiteY7" fmla="*/ 1136732 h 1139116"/>
                  <a:gd name="connsiteX8" fmla="*/ 416010 w 786743"/>
                  <a:gd name="connsiteY8" fmla="*/ 1053592 h 1139116"/>
                  <a:gd name="connsiteX9" fmla="*/ 577671 w 786743"/>
                  <a:gd name="connsiteY9" fmla="*/ 1016641 h 1139116"/>
                  <a:gd name="connsiteX10" fmla="*/ 730094 w 786743"/>
                  <a:gd name="connsiteY10" fmla="*/ 1007403 h 1139116"/>
                  <a:gd name="connsiteX11" fmla="*/ 734713 w 786743"/>
                  <a:gd name="connsiteY11" fmla="*/ 457756 h 1139116"/>
                  <a:gd name="connsiteX12" fmla="*/ 476056 w 786743"/>
                  <a:gd name="connsiteY12" fmla="*/ 129816 h 1139116"/>
                  <a:gd name="connsiteX13" fmla="*/ 540720 w 786743"/>
                  <a:gd name="connsiteY13" fmla="*/ 152910 h 1139116"/>
                  <a:gd name="connsiteX14" fmla="*/ 637716 w 786743"/>
                  <a:gd name="connsiteY14" fmla="*/ 351522 h 1139116"/>
                  <a:gd name="connsiteX15" fmla="*/ 549958 w 786743"/>
                  <a:gd name="connsiteY15" fmla="*/ 462375 h 1139116"/>
                  <a:gd name="connsiteX16" fmla="*/ 476056 w 786743"/>
                  <a:gd name="connsiteY16" fmla="*/ 199099 h 1139116"/>
                  <a:gd name="connsiteX17" fmla="*/ 476056 w 786743"/>
                  <a:gd name="connsiteY17" fmla="*/ 129816 h 1139116"/>
                  <a:gd name="connsiteX18" fmla="*/ 189685 w 786743"/>
                  <a:gd name="connsiteY18" fmla="*/ 1104400 h 1139116"/>
                  <a:gd name="connsiteX19" fmla="*/ 101926 w 786743"/>
                  <a:gd name="connsiteY19" fmla="*/ 1081305 h 1139116"/>
                  <a:gd name="connsiteX20" fmla="*/ 97307 w 786743"/>
                  <a:gd name="connsiteY20" fmla="*/ 1021260 h 1139116"/>
                  <a:gd name="connsiteX21" fmla="*/ 222017 w 786743"/>
                  <a:gd name="connsiteY21" fmla="*/ 984309 h 1139116"/>
                  <a:gd name="connsiteX22" fmla="*/ 125021 w 786743"/>
                  <a:gd name="connsiteY22" fmla="*/ 905788 h 1139116"/>
                  <a:gd name="connsiteX23" fmla="*/ 134258 w 786743"/>
                  <a:gd name="connsiteY23" fmla="*/ 896550 h 1139116"/>
                  <a:gd name="connsiteX24" fmla="*/ 268206 w 786743"/>
                  <a:gd name="connsiteY24" fmla="*/ 970452 h 1139116"/>
                  <a:gd name="connsiteX25" fmla="*/ 332870 w 786743"/>
                  <a:gd name="connsiteY25" fmla="*/ 1007403 h 1139116"/>
                  <a:gd name="connsiteX26" fmla="*/ 189685 w 786743"/>
                  <a:gd name="connsiteY26" fmla="*/ 1104400 h 1139116"/>
                  <a:gd name="connsiteX27" fmla="*/ 656192 w 786743"/>
                  <a:gd name="connsiteY27" fmla="*/ 979690 h 1139116"/>
                  <a:gd name="connsiteX28" fmla="*/ 549958 w 786743"/>
                  <a:gd name="connsiteY28" fmla="*/ 984309 h 1139116"/>
                  <a:gd name="connsiteX29" fmla="*/ 429867 w 786743"/>
                  <a:gd name="connsiteY29" fmla="*/ 942739 h 1139116"/>
                  <a:gd name="connsiteX30" fmla="*/ 388297 w 786743"/>
                  <a:gd name="connsiteY30" fmla="*/ 725651 h 1139116"/>
                  <a:gd name="connsiteX31" fmla="*/ 383678 w 786743"/>
                  <a:gd name="connsiteY31" fmla="*/ 725651 h 1139116"/>
                  <a:gd name="connsiteX32" fmla="*/ 388297 w 786743"/>
                  <a:gd name="connsiteY32" fmla="*/ 721032 h 1139116"/>
                  <a:gd name="connsiteX33" fmla="*/ 268206 w 786743"/>
                  <a:gd name="connsiteY33" fmla="*/ 245288 h 1139116"/>
                  <a:gd name="connsiteX34" fmla="*/ 305157 w 786743"/>
                  <a:gd name="connsiteY34" fmla="*/ 240669 h 1139116"/>
                  <a:gd name="connsiteX35" fmla="*/ 388297 w 786743"/>
                  <a:gd name="connsiteY35" fmla="*/ 166767 h 1139116"/>
                  <a:gd name="connsiteX36" fmla="*/ 522244 w 786743"/>
                  <a:gd name="connsiteY36" fmla="*/ 490088 h 1139116"/>
                  <a:gd name="connsiteX37" fmla="*/ 485293 w 786743"/>
                  <a:gd name="connsiteY37" fmla="*/ 628655 h 1139116"/>
                  <a:gd name="connsiteX38" fmla="*/ 388297 w 786743"/>
                  <a:gd name="connsiteY38" fmla="*/ 721032 h 1139116"/>
                  <a:gd name="connsiteX39" fmla="*/ 388297 w 786743"/>
                  <a:gd name="connsiteY39" fmla="*/ 725651 h 1139116"/>
                  <a:gd name="connsiteX40" fmla="*/ 577671 w 786743"/>
                  <a:gd name="connsiteY40" fmla="*/ 850361 h 1139116"/>
                  <a:gd name="connsiteX41" fmla="*/ 656192 w 786743"/>
                  <a:gd name="connsiteY41" fmla="*/ 979690 h 1139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86743" h="1139116">
                    <a:moveTo>
                      <a:pt x="734713" y="457756"/>
                    </a:moveTo>
                    <a:cubicBezTo>
                      <a:pt x="734713" y="457756"/>
                      <a:pt x="683905" y="226812"/>
                      <a:pt x="623860" y="106721"/>
                    </a:cubicBezTo>
                    <a:cubicBezTo>
                      <a:pt x="563814" y="-13369"/>
                      <a:pt x="480674" y="487"/>
                      <a:pt x="480674" y="487"/>
                    </a:cubicBezTo>
                    <a:cubicBezTo>
                      <a:pt x="480674" y="487"/>
                      <a:pt x="328251" y="28200"/>
                      <a:pt x="185066" y="88246"/>
                    </a:cubicBezTo>
                    <a:cubicBezTo>
                      <a:pt x="41881" y="148291"/>
                      <a:pt x="-4308" y="554753"/>
                      <a:pt x="311" y="628655"/>
                    </a:cubicBezTo>
                    <a:cubicBezTo>
                      <a:pt x="9549" y="697938"/>
                      <a:pt x="51118" y="850361"/>
                      <a:pt x="74213" y="896550"/>
                    </a:cubicBezTo>
                    <a:cubicBezTo>
                      <a:pt x="97307" y="942739"/>
                      <a:pt x="51118" y="1016641"/>
                      <a:pt x="46500" y="1081305"/>
                    </a:cubicBezTo>
                    <a:cubicBezTo>
                      <a:pt x="41881" y="1145969"/>
                      <a:pt x="83451" y="1141351"/>
                      <a:pt x="175828" y="1136732"/>
                    </a:cubicBezTo>
                    <a:cubicBezTo>
                      <a:pt x="268206" y="1132113"/>
                      <a:pt x="332870" y="1067449"/>
                      <a:pt x="416010" y="1053592"/>
                    </a:cubicBezTo>
                    <a:cubicBezTo>
                      <a:pt x="503769" y="1039735"/>
                      <a:pt x="536101" y="1044354"/>
                      <a:pt x="577671" y="1016641"/>
                    </a:cubicBezTo>
                    <a:cubicBezTo>
                      <a:pt x="619241" y="984309"/>
                      <a:pt x="633097" y="1030497"/>
                      <a:pt x="730094" y="1007403"/>
                    </a:cubicBezTo>
                    <a:cubicBezTo>
                      <a:pt x="854804" y="956595"/>
                      <a:pt x="734713" y="457756"/>
                      <a:pt x="734713" y="457756"/>
                    </a:cubicBezTo>
                    <a:close/>
                    <a:moveTo>
                      <a:pt x="476056" y="129816"/>
                    </a:moveTo>
                    <a:cubicBezTo>
                      <a:pt x="508388" y="120578"/>
                      <a:pt x="513006" y="194480"/>
                      <a:pt x="540720" y="152910"/>
                    </a:cubicBezTo>
                    <a:cubicBezTo>
                      <a:pt x="568433" y="111340"/>
                      <a:pt x="670048" y="374616"/>
                      <a:pt x="637716" y="351522"/>
                    </a:cubicBezTo>
                    <a:cubicBezTo>
                      <a:pt x="605384" y="328428"/>
                      <a:pt x="563814" y="411567"/>
                      <a:pt x="549958" y="462375"/>
                    </a:cubicBezTo>
                    <a:cubicBezTo>
                      <a:pt x="536101" y="513183"/>
                      <a:pt x="531482" y="346903"/>
                      <a:pt x="476056" y="199099"/>
                    </a:cubicBezTo>
                    <a:cubicBezTo>
                      <a:pt x="476056" y="194480"/>
                      <a:pt x="443723" y="139054"/>
                      <a:pt x="476056" y="129816"/>
                    </a:cubicBezTo>
                    <a:close/>
                    <a:moveTo>
                      <a:pt x="189685" y="1104400"/>
                    </a:moveTo>
                    <a:cubicBezTo>
                      <a:pt x="161972" y="1109018"/>
                      <a:pt x="115783" y="1109018"/>
                      <a:pt x="101926" y="1081305"/>
                    </a:cubicBezTo>
                    <a:cubicBezTo>
                      <a:pt x="92688" y="1062830"/>
                      <a:pt x="88070" y="1044354"/>
                      <a:pt x="97307" y="1021260"/>
                    </a:cubicBezTo>
                    <a:cubicBezTo>
                      <a:pt x="120402" y="984309"/>
                      <a:pt x="180447" y="993546"/>
                      <a:pt x="222017" y="984309"/>
                    </a:cubicBezTo>
                    <a:cubicBezTo>
                      <a:pt x="180447" y="970452"/>
                      <a:pt x="129639" y="947358"/>
                      <a:pt x="125021" y="905788"/>
                    </a:cubicBezTo>
                    <a:cubicBezTo>
                      <a:pt x="125021" y="901169"/>
                      <a:pt x="129639" y="896550"/>
                      <a:pt x="134258" y="896550"/>
                    </a:cubicBezTo>
                    <a:cubicBezTo>
                      <a:pt x="185066" y="910406"/>
                      <a:pt x="222017" y="951976"/>
                      <a:pt x="268206" y="970452"/>
                    </a:cubicBezTo>
                    <a:cubicBezTo>
                      <a:pt x="295919" y="979690"/>
                      <a:pt x="328251" y="970452"/>
                      <a:pt x="332870" y="1007403"/>
                    </a:cubicBezTo>
                    <a:cubicBezTo>
                      <a:pt x="342108" y="1076686"/>
                      <a:pt x="235874" y="1099781"/>
                      <a:pt x="189685" y="1104400"/>
                    </a:cubicBezTo>
                    <a:close/>
                    <a:moveTo>
                      <a:pt x="656192" y="979690"/>
                    </a:moveTo>
                    <a:cubicBezTo>
                      <a:pt x="596146" y="942739"/>
                      <a:pt x="563814" y="956595"/>
                      <a:pt x="549958" y="984309"/>
                    </a:cubicBezTo>
                    <a:cubicBezTo>
                      <a:pt x="536101" y="1012022"/>
                      <a:pt x="452961" y="1067449"/>
                      <a:pt x="429867" y="942739"/>
                    </a:cubicBezTo>
                    <a:cubicBezTo>
                      <a:pt x="420629" y="896550"/>
                      <a:pt x="406772" y="818029"/>
                      <a:pt x="388297" y="725651"/>
                    </a:cubicBezTo>
                    <a:cubicBezTo>
                      <a:pt x="383678" y="725651"/>
                      <a:pt x="383678" y="725651"/>
                      <a:pt x="383678" y="725651"/>
                    </a:cubicBezTo>
                    <a:cubicBezTo>
                      <a:pt x="383678" y="725651"/>
                      <a:pt x="383678" y="725651"/>
                      <a:pt x="388297" y="721032"/>
                    </a:cubicBezTo>
                    <a:cubicBezTo>
                      <a:pt x="355965" y="559372"/>
                      <a:pt x="309776" y="356141"/>
                      <a:pt x="268206" y="245288"/>
                    </a:cubicBezTo>
                    <a:cubicBezTo>
                      <a:pt x="268206" y="245288"/>
                      <a:pt x="295919" y="282239"/>
                      <a:pt x="305157" y="240669"/>
                    </a:cubicBezTo>
                    <a:cubicBezTo>
                      <a:pt x="319014" y="194480"/>
                      <a:pt x="328251" y="157529"/>
                      <a:pt x="388297" y="166767"/>
                    </a:cubicBezTo>
                    <a:cubicBezTo>
                      <a:pt x="448342" y="180623"/>
                      <a:pt x="503769" y="374616"/>
                      <a:pt x="522244" y="490088"/>
                    </a:cubicBezTo>
                    <a:cubicBezTo>
                      <a:pt x="540720" y="605560"/>
                      <a:pt x="522244" y="591704"/>
                      <a:pt x="485293" y="628655"/>
                    </a:cubicBezTo>
                    <a:cubicBezTo>
                      <a:pt x="452961" y="660987"/>
                      <a:pt x="402153" y="707176"/>
                      <a:pt x="388297" y="721032"/>
                    </a:cubicBezTo>
                    <a:cubicBezTo>
                      <a:pt x="388297" y="721032"/>
                      <a:pt x="388297" y="725651"/>
                      <a:pt x="388297" y="725651"/>
                    </a:cubicBezTo>
                    <a:cubicBezTo>
                      <a:pt x="411391" y="734889"/>
                      <a:pt x="503769" y="776459"/>
                      <a:pt x="577671" y="850361"/>
                    </a:cubicBezTo>
                    <a:cubicBezTo>
                      <a:pt x="665430" y="938120"/>
                      <a:pt x="711618" y="1016641"/>
                      <a:pt x="656192" y="979690"/>
                    </a:cubicBezTo>
                    <a:close/>
                  </a:path>
                </a:pathLst>
              </a:custGeom>
              <a:solidFill>
                <a:srgbClr val="30A095">
                  <a:alpha val="60000"/>
                </a:srgbClr>
              </a:solidFill>
              <a:ln w="46132" cap="flat">
                <a:noFill/>
                <a:prstDash val="solid"/>
                <a:miter/>
              </a:ln>
            </p:spPr>
            <p:txBody>
              <a:bodyPr rtlCol="0" anchor="ctr"/>
              <a:lstStyle/>
              <a:p>
                <a:endParaRPr lang="en-US"/>
              </a:p>
            </p:txBody>
          </p:sp>
          <p:grpSp>
            <p:nvGrpSpPr>
              <p:cNvPr id="847" name="Graphic 792">
                <a:extLst>
                  <a:ext uri="{FF2B5EF4-FFF2-40B4-BE49-F238E27FC236}">
                    <a16:creationId xmlns:a16="http://schemas.microsoft.com/office/drawing/2014/main" xmlns="" id="{C0EF9C31-FB29-4646-8DB4-F5F771B75F94}"/>
                  </a:ext>
                </a:extLst>
              </p:cNvPr>
              <p:cNvGrpSpPr/>
              <p:nvPr/>
            </p:nvGrpSpPr>
            <p:grpSpPr>
              <a:xfrm>
                <a:off x="3600127" y="7084675"/>
                <a:ext cx="367007" cy="1094861"/>
                <a:chOff x="3600127" y="7084675"/>
                <a:chExt cx="367007" cy="1094861"/>
              </a:xfrm>
            </p:grpSpPr>
            <p:grpSp>
              <p:nvGrpSpPr>
                <p:cNvPr id="848" name="Graphic 792">
                  <a:extLst>
                    <a:ext uri="{FF2B5EF4-FFF2-40B4-BE49-F238E27FC236}">
                      <a16:creationId xmlns:a16="http://schemas.microsoft.com/office/drawing/2014/main" xmlns="" id="{629E967A-97D2-4F74-B8F6-7E681B05A2F7}"/>
                    </a:ext>
                  </a:extLst>
                </p:cNvPr>
                <p:cNvGrpSpPr/>
                <p:nvPr/>
              </p:nvGrpSpPr>
              <p:grpSpPr>
                <a:xfrm>
                  <a:off x="3600127" y="7084675"/>
                  <a:ext cx="367007" cy="1094861"/>
                  <a:chOff x="3600127" y="7084675"/>
                  <a:chExt cx="367007" cy="1094861"/>
                </a:xfrm>
              </p:grpSpPr>
              <p:sp>
                <p:nvSpPr>
                  <p:cNvPr id="849" name="Freeform: Shape 848">
                    <a:extLst>
                      <a:ext uri="{FF2B5EF4-FFF2-40B4-BE49-F238E27FC236}">
                        <a16:creationId xmlns:a16="http://schemas.microsoft.com/office/drawing/2014/main" xmlns="" id="{86DC8541-B7D3-43C8-9ABA-9009EDEAFB8D}"/>
                      </a:ext>
                    </a:extLst>
                  </p:cNvPr>
                  <p:cNvSpPr/>
                  <p:nvPr/>
                </p:nvSpPr>
                <p:spPr>
                  <a:xfrm>
                    <a:off x="3605957" y="7087395"/>
                    <a:ext cx="354489" cy="1086433"/>
                  </a:xfrm>
                  <a:custGeom>
                    <a:avLst/>
                    <a:gdLst>
                      <a:gd name="connsiteX0" fmla="*/ 702 w 354489"/>
                      <a:gd name="connsiteY0" fmla="*/ 39037 h 1086433"/>
                      <a:gd name="connsiteX1" fmla="*/ 277835 w 354489"/>
                      <a:gd name="connsiteY1" fmla="*/ 967432 h 1086433"/>
                      <a:gd name="connsiteX2" fmla="*/ 347118 w 354489"/>
                      <a:gd name="connsiteY2" fmla="*/ 1082904 h 1086433"/>
                      <a:gd name="connsiteX3" fmla="*/ 263978 w 354489"/>
                      <a:gd name="connsiteY3" fmla="*/ 519400 h 1086433"/>
                      <a:gd name="connsiteX4" fmla="*/ 46891 w 354489"/>
                      <a:gd name="connsiteY4" fmla="*/ 2086 h 1086433"/>
                      <a:gd name="connsiteX5" fmla="*/ 702 w 354489"/>
                      <a:gd name="connsiteY5" fmla="*/ 39037 h 1086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4489" h="1086433">
                        <a:moveTo>
                          <a:pt x="702" y="39037"/>
                        </a:moveTo>
                        <a:cubicBezTo>
                          <a:pt x="702" y="39037"/>
                          <a:pt x="176220" y="297694"/>
                          <a:pt x="277835" y="967432"/>
                        </a:cubicBezTo>
                        <a:cubicBezTo>
                          <a:pt x="296311" y="1092141"/>
                          <a:pt x="314786" y="1092141"/>
                          <a:pt x="347118" y="1082904"/>
                        </a:cubicBezTo>
                        <a:cubicBezTo>
                          <a:pt x="374832" y="1073666"/>
                          <a:pt x="319405" y="759582"/>
                          <a:pt x="263978" y="519400"/>
                        </a:cubicBezTo>
                        <a:cubicBezTo>
                          <a:pt x="208552" y="279218"/>
                          <a:pt x="116174" y="34418"/>
                          <a:pt x="46891" y="2086"/>
                        </a:cubicBezTo>
                        <a:cubicBezTo>
                          <a:pt x="14559" y="-7152"/>
                          <a:pt x="-3916" y="15942"/>
                          <a:pt x="702" y="39037"/>
                        </a:cubicBezTo>
                        <a:close/>
                      </a:path>
                    </a:pathLst>
                  </a:custGeom>
                  <a:solidFill>
                    <a:srgbClr val="84152D"/>
                  </a:solidFill>
                  <a:ln w="46132" cap="flat">
                    <a:noFill/>
                    <a:prstDash val="solid"/>
                    <a:miter/>
                  </a:ln>
                </p:spPr>
                <p:txBody>
                  <a:bodyPr rtlCol="0" anchor="ctr"/>
                  <a:lstStyle/>
                  <a:p>
                    <a:endParaRPr lang="en-US"/>
                  </a:p>
                </p:txBody>
              </p:sp>
              <p:sp>
                <p:nvSpPr>
                  <p:cNvPr id="850" name="Freeform: Shape 849">
                    <a:extLst>
                      <a:ext uri="{FF2B5EF4-FFF2-40B4-BE49-F238E27FC236}">
                        <a16:creationId xmlns:a16="http://schemas.microsoft.com/office/drawing/2014/main" xmlns="" id="{9D008BD3-5E3C-4D3D-AADA-6B6BF4F2578D}"/>
                      </a:ext>
                    </a:extLst>
                  </p:cNvPr>
                  <p:cNvSpPr/>
                  <p:nvPr/>
                </p:nvSpPr>
                <p:spPr>
                  <a:xfrm>
                    <a:off x="3600127" y="7084675"/>
                    <a:ext cx="367007" cy="1094861"/>
                  </a:xfrm>
                  <a:custGeom>
                    <a:avLst/>
                    <a:gdLst>
                      <a:gd name="connsiteX0" fmla="*/ 339091 w 367007"/>
                      <a:gd name="connsiteY0" fmla="*/ 1094862 h 1094861"/>
                      <a:gd name="connsiteX1" fmla="*/ 339091 w 367007"/>
                      <a:gd name="connsiteY1" fmla="*/ 1094862 h 1094861"/>
                      <a:gd name="connsiteX2" fmla="*/ 283665 w 367007"/>
                      <a:gd name="connsiteY2" fmla="*/ 974771 h 1094861"/>
                      <a:gd name="connsiteX3" fmla="*/ 103528 w 367007"/>
                      <a:gd name="connsiteY3" fmla="*/ 258844 h 1094861"/>
                      <a:gd name="connsiteX4" fmla="*/ 1913 w 367007"/>
                      <a:gd name="connsiteY4" fmla="*/ 46376 h 1094861"/>
                      <a:gd name="connsiteX5" fmla="*/ 1913 w 367007"/>
                      <a:gd name="connsiteY5" fmla="*/ 46376 h 1094861"/>
                      <a:gd name="connsiteX6" fmla="*/ 6532 w 367007"/>
                      <a:gd name="connsiteY6" fmla="*/ 14044 h 1094861"/>
                      <a:gd name="connsiteX7" fmla="*/ 52721 w 367007"/>
                      <a:gd name="connsiteY7" fmla="*/ 4806 h 1094861"/>
                      <a:gd name="connsiteX8" fmla="*/ 274427 w 367007"/>
                      <a:gd name="connsiteY8" fmla="*/ 522121 h 1094861"/>
                      <a:gd name="connsiteX9" fmla="*/ 348329 w 367007"/>
                      <a:gd name="connsiteY9" fmla="*/ 891631 h 1094861"/>
                      <a:gd name="connsiteX10" fmla="*/ 357567 w 367007"/>
                      <a:gd name="connsiteY10" fmla="*/ 1090243 h 1094861"/>
                      <a:gd name="connsiteX11" fmla="*/ 339091 w 367007"/>
                      <a:gd name="connsiteY11" fmla="*/ 1094862 h 1094861"/>
                      <a:gd name="connsiteX12" fmla="*/ 11151 w 367007"/>
                      <a:gd name="connsiteY12" fmla="*/ 41757 h 1094861"/>
                      <a:gd name="connsiteX13" fmla="*/ 292902 w 367007"/>
                      <a:gd name="connsiteY13" fmla="*/ 970152 h 1094861"/>
                      <a:gd name="connsiteX14" fmla="*/ 339091 w 367007"/>
                      <a:gd name="connsiteY14" fmla="*/ 1085624 h 1094861"/>
                      <a:gd name="connsiteX15" fmla="*/ 339091 w 367007"/>
                      <a:gd name="connsiteY15" fmla="*/ 1085624 h 1094861"/>
                      <a:gd name="connsiteX16" fmla="*/ 357567 w 367007"/>
                      <a:gd name="connsiteY16" fmla="*/ 1081005 h 1094861"/>
                      <a:gd name="connsiteX17" fmla="*/ 269808 w 367007"/>
                      <a:gd name="connsiteY17" fmla="*/ 522121 h 1094861"/>
                      <a:gd name="connsiteX18" fmla="*/ 52721 w 367007"/>
                      <a:gd name="connsiteY18" fmla="*/ 9425 h 1094861"/>
                      <a:gd name="connsiteX19" fmla="*/ 20389 w 367007"/>
                      <a:gd name="connsiteY19" fmla="*/ 18663 h 1094861"/>
                      <a:gd name="connsiteX20" fmla="*/ 11151 w 367007"/>
                      <a:gd name="connsiteY20" fmla="*/ 41757 h 1094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7007" h="1094861">
                        <a:moveTo>
                          <a:pt x="339091" y="1094862"/>
                        </a:moveTo>
                        <a:lnTo>
                          <a:pt x="339091" y="1094862"/>
                        </a:lnTo>
                        <a:cubicBezTo>
                          <a:pt x="311378" y="1094862"/>
                          <a:pt x="297522" y="1062530"/>
                          <a:pt x="283665" y="974771"/>
                        </a:cubicBezTo>
                        <a:cubicBezTo>
                          <a:pt x="228238" y="623736"/>
                          <a:pt x="154336" y="392792"/>
                          <a:pt x="103528" y="258844"/>
                        </a:cubicBezTo>
                        <a:cubicBezTo>
                          <a:pt x="48102" y="111040"/>
                          <a:pt x="1913" y="46376"/>
                          <a:pt x="1913" y="46376"/>
                        </a:cubicBezTo>
                        <a:lnTo>
                          <a:pt x="1913" y="46376"/>
                        </a:lnTo>
                        <a:cubicBezTo>
                          <a:pt x="-2706" y="32519"/>
                          <a:pt x="1913" y="23282"/>
                          <a:pt x="6532" y="14044"/>
                        </a:cubicBezTo>
                        <a:cubicBezTo>
                          <a:pt x="15770" y="187"/>
                          <a:pt x="34245" y="-4432"/>
                          <a:pt x="52721" y="4806"/>
                        </a:cubicBezTo>
                        <a:cubicBezTo>
                          <a:pt x="131242" y="37138"/>
                          <a:pt x="223619" y="295796"/>
                          <a:pt x="274427" y="522121"/>
                        </a:cubicBezTo>
                        <a:cubicBezTo>
                          <a:pt x="306759" y="656068"/>
                          <a:pt x="329854" y="790016"/>
                          <a:pt x="348329" y="891631"/>
                        </a:cubicBezTo>
                        <a:cubicBezTo>
                          <a:pt x="380661" y="1085624"/>
                          <a:pt x="362186" y="1090243"/>
                          <a:pt x="357567" y="1090243"/>
                        </a:cubicBezTo>
                        <a:cubicBezTo>
                          <a:pt x="352948" y="1090243"/>
                          <a:pt x="343710" y="1094862"/>
                          <a:pt x="339091" y="1094862"/>
                        </a:cubicBezTo>
                        <a:close/>
                        <a:moveTo>
                          <a:pt x="11151" y="41757"/>
                        </a:moveTo>
                        <a:cubicBezTo>
                          <a:pt x="20389" y="55614"/>
                          <a:pt x="191287" y="323509"/>
                          <a:pt x="292902" y="970152"/>
                        </a:cubicBezTo>
                        <a:cubicBezTo>
                          <a:pt x="306759" y="1071767"/>
                          <a:pt x="325235" y="1085624"/>
                          <a:pt x="339091" y="1085624"/>
                        </a:cubicBezTo>
                        <a:lnTo>
                          <a:pt x="339091" y="1085624"/>
                        </a:lnTo>
                        <a:cubicBezTo>
                          <a:pt x="343710" y="1085624"/>
                          <a:pt x="348329" y="1085624"/>
                          <a:pt x="357567" y="1081005"/>
                        </a:cubicBezTo>
                        <a:cubicBezTo>
                          <a:pt x="376042" y="1071767"/>
                          <a:pt x="339091" y="817729"/>
                          <a:pt x="269808" y="522121"/>
                        </a:cubicBezTo>
                        <a:cubicBezTo>
                          <a:pt x="214382" y="286558"/>
                          <a:pt x="122004" y="37138"/>
                          <a:pt x="52721" y="9425"/>
                        </a:cubicBezTo>
                        <a:cubicBezTo>
                          <a:pt x="38864" y="4806"/>
                          <a:pt x="25008" y="9425"/>
                          <a:pt x="20389" y="18663"/>
                        </a:cubicBezTo>
                        <a:cubicBezTo>
                          <a:pt x="11151" y="23282"/>
                          <a:pt x="11151" y="32519"/>
                          <a:pt x="11151" y="41757"/>
                        </a:cubicBezTo>
                        <a:close/>
                      </a:path>
                    </a:pathLst>
                  </a:custGeom>
                  <a:solidFill>
                    <a:srgbClr val="38233B"/>
                  </a:solidFill>
                  <a:ln w="46132" cap="flat">
                    <a:noFill/>
                    <a:prstDash val="solid"/>
                    <a:miter/>
                  </a:ln>
                </p:spPr>
                <p:txBody>
                  <a:bodyPr rtlCol="0" anchor="ctr"/>
                  <a:lstStyle/>
                  <a:p>
                    <a:endParaRPr lang="en-US"/>
                  </a:p>
                </p:txBody>
              </p:sp>
            </p:grpSp>
            <p:sp>
              <p:nvSpPr>
                <p:cNvPr id="851" name="Freeform: Shape 850">
                  <a:extLst>
                    <a:ext uri="{FF2B5EF4-FFF2-40B4-BE49-F238E27FC236}">
                      <a16:creationId xmlns:a16="http://schemas.microsoft.com/office/drawing/2014/main" xmlns="" id="{5AC2F2D4-4EF9-4A79-AFFF-003CC2D7002B}"/>
                    </a:ext>
                  </a:extLst>
                </p:cNvPr>
                <p:cNvSpPr/>
                <p:nvPr/>
              </p:nvSpPr>
              <p:spPr>
                <a:xfrm>
                  <a:off x="3605482" y="7084862"/>
                  <a:ext cx="357925" cy="1088966"/>
                </a:xfrm>
                <a:custGeom>
                  <a:avLst/>
                  <a:gdLst>
                    <a:gd name="connsiteX0" fmla="*/ 301404 w 357925"/>
                    <a:gd name="connsiteY0" fmla="*/ 683594 h 1088966"/>
                    <a:gd name="connsiteX1" fmla="*/ 241359 w 357925"/>
                    <a:gd name="connsiteY1" fmla="*/ 618930 h 1088966"/>
                    <a:gd name="connsiteX2" fmla="*/ 47366 w 357925"/>
                    <a:gd name="connsiteY2" fmla="*/ 41570 h 1088966"/>
                    <a:gd name="connsiteX3" fmla="*/ 24271 w 357925"/>
                    <a:gd name="connsiteY3" fmla="*/ 0 h 1088966"/>
                    <a:gd name="connsiteX4" fmla="*/ 1177 w 357925"/>
                    <a:gd name="connsiteY4" fmla="*/ 41570 h 1088966"/>
                    <a:gd name="connsiteX5" fmla="*/ 278310 w 357925"/>
                    <a:gd name="connsiteY5" fmla="*/ 969965 h 1088966"/>
                    <a:gd name="connsiteX6" fmla="*/ 347593 w 357925"/>
                    <a:gd name="connsiteY6" fmla="*/ 1085437 h 1088966"/>
                    <a:gd name="connsiteX7" fmla="*/ 301404 w 357925"/>
                    <a:gd name="connsiteY7" fmla="*/ 683594 h 1088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7925" h="1088966">
                      <a:moveTo>
                        <a:pt x="301404" y="683594"/>
                      </a:moveTo>
                      <a:cubicBezTo>
                        <a:pt x="278310" y="697451"/>
                        <a:pt x="259834" y="688213"/>
                        <a:pt x="241359" y="618930"/>
                      </a:cubicBezTo>
                      <a:cubicBezTo>
                        <a:pt x="195170" y="438794"/>
                        <a:pt x="102792" y="101615"/>
                        <a:pt x="47366" y="41570"/>
                      </a:cubicBezTo>
                      <a:cubicBezTo>
                        <a:pt x="28890" y="23094"/>
                        <a:pt x="24271" y="9238"/>
                        <a:pt x="24271" y="0"/>
                      </a:cubicBezTo>
                      <a:cubicBezTo>
                        <a:pt x="5796" y="4619"/>
                        <a:pt x="-3442" y="23094"/>
                        <a:pt x="1177" y="41570"/>
                      </a:cubicBezTo>
                      <a:cubicBezTo>
                        <a:pt x="1177" y="41570"/>
                        <a:pt x="176695" y="300227"/>
                        <a:pt x="278310" y="969965"/>
                      </a:cubicBezTo>
                      <a:cubicBezTo>
                        <a:pt x="296785" y="1094675"/>
                        <a:pt x="315261" y="1094675"/>
                        <a:pt x="347593" y="1085437"/>
                      </a:cubicBezTo>
                      <a:cubicBezTo>
                        <a:pt x="375306" y="1076199"/>
                        <a:pt x="342974" y="882206"/>
                        <a:pt x="301404" y="683594"/>
                      </a:cubicBezTo>
                      <a:close/>
                    </a:path>
                  </a:pathLst>
                </a:custGeom>
                <a:solidFill>
                  <a:srgbClr val="84152D"/>
                </a:solidFill>
                <a:ln w="46132" cap="flat">
                  <a:noFill/>
                  <a:prstDash val="solid"/>
                  <a:miter/>
                </a:ln>
              </p:spPr>
              <p:txBody>
                <a:bodyPr rtlCol="0" anchor="ctr"/>
                <a:lstStyle/>
                <a:p>
                  <a:endParaRPr lang="en-US"/>
                </a:p>
              </p:txBody>
            </p:sp>
          </p:grpSp>
          <p:sp>
            <p:nvSpPr>
              <p:cNvPr id="852" name="Freeform: Shape 851">
                <a:extLst>
                  <a:ext uri="{FF2B5EF4-FFF2-40B4-BE49-F238E27FC236}">
                    <a16:creationId xmlns:a16="http://schemas.microsoft.com/office/drawing/2014/main" xmlns="" id="{39F5005C-6427-4FCC-8441-6CB53A67E342}"/>
                  </a:ext>
                </a:extLst>
              </p:cNvPr>
              <p:cNvSpPr/>
              <p:nvPr/>
            </p:nvSpPr>
            <p:spPr>
              <a:xfrm>
                <a:off x="3221560" y="7014510"/>
                <a:ext cx="398955" cy="319771"/>
              </a:xfrm>
              <a:custGeom>
                <a:avLst/>
                <a:gdLst>
                  <a:gd name="connsiteX0" fmla="*/ 352767 w 398955"/>
                  <a:gd name="connsiteY0" fmla="*/ 74971 h 319771"/>
                  <a:gd name="connsiteX1" fmla="*/ 191106 w 398955"/>
                  <a:gd name="connsiteY1" fmla="*/ 19544 h 319771"/>
                  <a:gd name="connsiteX2" fmla="*/ 191106 w 398955"/>
                  <a:gd name="connsiteY2" fmla="*/ 19544 h 319771"/>
                  <a:gd name="connsiteX3" fmla="*/ 75634 w 398955"/>
                  <a:gd name="connsiteY3" fmla="*/ 10307 h 319771"/>
                  <a:gd name="connsiteX4" fmla="*/ 34064 w 398955"/>
                  <a:gd name="connsiteY4" fmla="*/ 61114 h 319771"/>
                  <a:gd name="connsiteX5" fmla="*/ 1732 w 398955"/>
                  <a:gd name="connsiteY5" fmla="*/ 111922 h 319771"/>
                  <a:gd name="connsiteX6" fmla="*/ 15589 w 398955"/>
                  <a:gd name="connsiteY6" fmla="*/ 167348 h 319771"/>
                  <a:gd name="connsiteX7" fmla="*/ 57159 w 398955"/>
                  <a:gd name="connsiteY7" fmla="*/ 227394 h 319771"/>
                  <a:gd name="connsiteX8" fmla="*/ 144917 w 398955"/>
                  <a:gd name="connsiteY8" fmla="*/ 319772 h 319771"/>
                  <a:gd name="connsiteX9" fmla="*/ 154155 w 398955"/>
                  <a:gd name="connsiteY9" fmla="*/ 315153 h 319771"/>
                  <a:gd name="connsiteX10" fmla="*/ 214201 w 398955"/>
                  <a:gd name="connsiteY10" fmla="*/ 222775 h 319771"/>
                  <a:gd name="connsiteX11" fmla="*/ 301959 w 398955"/>
                  <a:gd name="connsiteY11" fmla="*/ 245869 h 319771"/>
                  <a:gd name="connsiteX12" fmla="*/ 306578 w 398955"/>
                  <a:gd name="connsiteY12" fmla="*/ 241251 h 319771"/>
                  <a:gd name="connsiteX13" fmla="*/ 297340 w 398955"/>
                  <a:gd name="connsiteY13" fmla="*/ 176586 h 319771"/>
                  <a:gd name="connsiteX14" fmla="*/ 366624 w 398955"/>
                  <a:gd name="connsiteY14" fmla="*/ 195062 h 319771"/>
                  <a:gd name="connsiteX15" fmla="*/ 366624 w 398955"/>
                  <a:gd name="connsiteY15" fmla="*/ 195062 h 319771"/>
                  <a:gd name="connsiteX16" fmla="*/ 389718 w 398955"/>
                  <a:gd name="connsiteY16" fmla="*/ 222775 h 319771"/>
                  <a:gd name="connsiteX17" fmla="*/ 398956 w 398955"/>
                  <a:gd name="connsiteY17" fmla="*/ 218156 h 319771"/>
                  <a:gd name="connsiteX18" fmla="*/ 352767 w 398955"/>
                  <a:gd name="connsiteY18" fmla="*/ 74971 h 319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8955" h="319771">
                    <a:moveTo>
                      <a:pt x="352767" y="74971"/>
                    </a:moveTo>
                    <a:cubicBezTo>
                      <a:pt x="320435" y="19544"/>
                      <a:pt x="241914" y="42639"/>
                      <a:pt x="191106" y="19544"/>
                    </a:cubicBezTo>
                    <a:cubicBezTo>
                      <a:pt x="191106" y="19544"/>
                      <a:pt x="191106" y="19544"/>
                      <a:pt x="191106" y="19544"/>
                    </a:cubicBezTo>
                    <a:cubicBezTo>
                      <a:pt x="154155" y="19544"/>
                      <a:pt x="107966" y="-17407"/>
                      <a:pt x="75634" y="10307"/>
                    </a:cubicBezTo>
                    <a:cubicBezTo>
                      <a:pt x="57159" y="24163"/>
                      <a:pt x="47921" y="42639"/>
                      <a:pt x="34064" y="61114"/>
                    </a:cubicBezTo>
                    <a:cubicBezTo>
                      <a:pt x="24827" y="79590"/>
                      <a:pt x="6351" y="93446"/>
                      <a:pt x="1732" y="111922"/>
                    </a:cubicBezTo>
                    <a:cubicBezTo>
                      <a:pt x="-2887" y="130397"/>
                      <a:pt x="1732" y="148873"/>
                      <a:pt x="15589" y="167348"/>
                    </a:cubicBezTo>
                    <a:cubicBezTo>
                      <a:pt x="29445" y="185824"/>
                      <a:pt x="43302" y="208918"/>
                      <a:pt x="57159" y="227394"/>
                    </a:cubicBezTo>
                    <a:cubicBezTo>
                      <a:pt x="80253" y="259726"/>
                      <a:pt x="107966" y="305915"/>
                      <a:pt x="144917" y="319772"/>
                    </a:cubicBezTo>
                    <a:cubicBezTo>
                      <a:pt x="149536" y="319772"/>
                      <a:pt x="149536" y="315153"/>
                      <a:pt x="154155" y="315153"/>
                    </a:cubicBezTo>
                    <a:cubicBezTo>
                      <a:pt x="154155" y="278202"/>
                      <a:pt x="172631" y="232013"/>
                      <a:pt x="214201" y="222775"/>
                    </a:cubicBezTo>
                    <a:cubicBezTo>
                      <a:pt x="241914" y="218156"/>
                      <a:pt x="269627" y="245869"/>
                      <a:pt x="301959" y="245869"/>
                    </a:cubicBezTo>
                    <a:cubicBezTo>
                      <a:pt x="306578" y="245869"/>
                      <a:pt x="311197" y="241251"/>
                      <a:pt x="306578" y="241251"/>
                    </a:cubicBezTo>
                    <a:cubicBezTo>
                      <a:pt x="301959" y="222775"/>
                      <a:pt x="297340" y="199681"/>
                      <a:pt x="297340" y="176586"/>
                    </a:cubicBezTo>
                    <a:cubicBezTo>
                      <a:pt x="301959" y="121160"/>
                      <a:pt x="352767" y="181205"/>
                      <a:pt x="366624" y="195062"/>
                    </a:cubicBezTo>
                    <a:cubicBezTo>
                      <a:pt x="366624" y="195062"/>
                      <a:pt x="366624" y="195062"/>
                      <a:pt x="366624" y="195062"/>
                    </a:cubicBezTo>
                    <a:cubicBezTo>
                      <a:pt x="375862" y="204300"/>
                      <a:pt x="380480" y="213537"/>
                      <a:pt x="389718" y="222775"/>
                    </a:cubicBezTo>
                    <a:cubicBezTo>
                      <a:pt x="394337" y="227394"/>
                      <a:pt x="398956" y="222775"/>
                      <a:pt x="398956" y="218156"/>
                    </a:cubicBezTo>
                    <a:cubicBezTo>
                      <a:pt x="394337" y="171967"/>
                      <a:pt x="380480" y="116541"/>
                      <a:pt x="352767" y="74971"/>
                    </a:cubicBezTo>
                    <a:close/>
                  </a:path>
                </a:pathLst>
              </a:custGeom>
              <a:solidFill>
                <a:srgbClr val="085E57"/>
              </a:solidFill>
              <a:ln w="46132" cap="flat">
                <a:noFill/>
                <a:prstDash val="solid"/>
                <a:miter/>
              </a:ln>
            </p:spPr>
            <p:txBody>
              <a:bodyPr rtlCol="0" anchor="ctr"/>
              <a:lstStyle/>
              <a:p>
                <a:endParaRPr lang="en-US"/>
              </a:p>
            </p:txBody>
          </p:sp>
          <p:sp>
            <p:nvSpPr>
              <p:cNvPr id="853" name="Freeform: Shape 852">
                <a:extLst>
                  <a:ext uri="{FF2B5EF4-FFF2-40B4-BE49-F238E27FC236}">
                    <a16:creationId xmlns:a16="http://schemas.microsoft.com/office/drawing/2014/main" xmlns="" id="{EAF2517D-1F73-4F9B-9D2C-85A0AC4CAA1B}"/>
                  </a:ext>
                </a:extLst>
              </p:cNvPr>
              <p:cNvSpPr/>
              <p:nvPr/>
            </p:nvSpPr>
            <p:spPr>
              <a:xfrm>
                <a:off x="3227622" y="7020356"/>
                <a:ext cx="375130" cy="300068"/>
              </a:xfrm>
              <a:custGeom>
                <a:avLst/>
                <a:gdLst>
                  <a:gd name="connsiteX0" fmla="*/ 282040 w 375130"/>
                  <a:gd name="connsiteY0" fmla="*/ 143027 h 300068"/>
                  <a:gd name="connsiteX1" fmla="*/ 277421 w 375130"/>
                  <a:gd name="connsiteY1" fmla="*/ 226167 h 300068"/>
                  <a:gd name="connsiteX2" fmla="*/ 175806 w 375130"/>
                  <a:gd name="connsiteY2" fmla="*/ 212310 h 300068"/>
                  <a:gd name="connsiteX3" fmla="*/ 129617 w 375130"/>
                  <a:gd name="connsiteY3" fmla="*/ 300069 h 300068"/>
                  <a:gd name="connsiteX4" fmla="*/ 64953 w 375130"/>
                  <a:gd name="connsiteY4" fmla="*/ 230786 h 300068"/>
                  <a:gd name="connsiteX5" fmla="*/ 4908 w 375130"/>
                  <a:gd name="connsiteY5" fmla="*/ 138408 h 300068"/>
                  <a:gd name="connsiteX6" fmla="*/ 23383 w 375130"/>
                  <a:gd name="connsiteY6" fmla="*/ 69125 h 300068"/>
                  <a:gd name="connsiteX7" fmla="*/ 60334 w 375130"/>
                  <a:gd name="connsiteY7" fmla="*/ 22936 h 300068"/>
                  <a:gd name="connsiteX8" fmla="*/ 124998 w 375130"/>
                  <a:gd name="connsiteY8" fmla="*/ 4461 h 300068"/>
                  <a:gd name="connsiteX9" fmla="*/ 175806 w 375130"/>
                  <a:gd name="connsiteY9" fmla="*/ 18317 h 300068"/>
                  <a:gd name="connsiteX10" fmla="*/ 175806 w 375130"/>
                  <a:gd name="connsiteY10" fmla="*/ 18317 h 300068"/>
                  <a:gd name="connsiteX11" fmla="*/ 337467 w 375130"/>
                  <a:gd name="connsiteY11" fmla="*/ 69125 h 300068"/>
                  <a:gd name="connsiteX12" fmla="*/ 374418 w 375130"/>
                  <a:gd name="connsiteY12" fmla="*/ 198454 h 300068"/>
                  <a:gd name="connsiteX13" fmla="*/ 355943 w 375130"/>
                  <a:gd name="connsiteY13" fmla="*/ 170740 h 300068"/>
                  <a:gd name="connsiteX14" fmla="*/ 355943 w 375130"/>
                  <a:gd name="connsiteY14" fmla="*/ 170740 h 300068"/>
                  <a:gd name="connsiteX15" fmla="*/ 282040 w 375130"/>
                  <a:gd name="connsiteY15" fmla="*/ 143027 h 300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5130" h="300068">
                    <a:moveTo>
                      <a:pt x="282040" y="143027"/>
                    </a:moveTo>
                    <a:cubicBezTo>
                      <a:pt x="263565" y="161503"/>
                      <a:pt x="268184" y="203072"/>
                      <a:pt x="277421" y="226167"/>
                    </a:cubicBezTo>
                    <a:cubicBezTo>
                      <a:pt x="240470" y="221548"/>
                      <a:pt x="212757" y="189216"/>
                      <a:pt x="175806" y="212310"/>
                    </a:cubicBezTo>
                    <a:cubicBezTo>
                      <a:pt x="148093" y="230786"/>
                      <a:pt x="134236" y="267737"/>
                      <a:pt x="129617" y="300069"/>
                    </a:cubicBezTo>
                    <a:cubicBezTo>
                      <a:pt x="101904" y="286212"/>
                      <a:pt x="78810" y="258499"/>
                      <a:pt x="64953" y="230786"/>
                    </a:cubicBezTo>
                    <a:cubicBezTo>
                      <a:pt x="41859" y="203072"/>
                      <a:pt x="18764" y="166121"/>
                      <a:pt x="4908" y="138408"/>
                    </a:cubicBezTo>
                    <a:cubicBezTo>
                      <a:pt x="-8949" y="110695"/>
                      <a:pt x="9526" y="87600"/>
                      <a:pt x="23383" y="69125"/>
                    </a:cubicBezTo>
                    <a:cubicBezTo>
                      <a:pt x="37240" y="55268"/>
                      <a:pt x="46477" y="36793"/>
                      <a:pt x="60334" y="22936"/>
                    </a:cubicBezTo>
                    <a:cubicBezTo>
                      <a:pt x="78810" y="-158"/>
                      <a:pt x="97285" y="-4777"/>
                      <a:pt x="124998" y="4461"/>
                    </a:cubicBezTo>
                    <a:cubicBezTo>
                      <a:pt x="143474" y="9079"/>
                      <a:pt x="157331" y="18317"/>
                      <a:pt x="175806" y="18317"/>
                    </a:cubicBezTo>
                    <a:cubicBezTo>
                      <a:pt x="175806" y="18317"/>
                      <a:pt x="175806" y="18317"/>
                      <a:pt x="175806" y="18317"/>
                    </a:cubicBezTo>
                    <a:cubicBezTo>
                      <a:pt x="226614" y="41412"/>
                      <a:pt x="300516" y="22936"/>
                      <a:pt x="337467" y="69125"/>
                    </a:cubicBezTo>
                    <a:cubicBezTo>
                      <a:pt x="360561" y="101457"/>
                      <a:pt x="379037" y="156884"/>
                      <a:pt x="374418" y="198454"/>
                    </a:cubicBezTo>
                    <a:cubicBezTo>
                      <a:pt x="365180" y="189216"/>
                      <a:pt x="360561" y="179978"/>
                      <a:pt x="355943" y="170740"/>
                    </a:cubicBezTo>
                    <a:cubicBezTo>
                      <a:pt x="355943" y="170740"/>
                      <a:pt x="355943" y="170740"/>
                      <a:pt x="355943" y="170740"/>
                    </a:cubicBezTo>
                    <a:cubicBezTo>
                      <a:pt x="332848" y="152265"/>
                      <a:pt x="309754" y="119933"/>
                      <a:pt x="282040" y="143027"/>
                    </a:cubicBezTo>
                    <a:close/>
                  </a:path>
                </a:pathLst>
              </a:custGeom>
              <a:solidFill>
                <a:srgbClr val="5FA48F"/>
              </a:solidFill>
              <a:ln w="46132" cap="flat">
                <a:noFill/>
                <a:prstDash val="solid"/>
                <a:miter/>
              </a:ln>
            </p:spPr>
            <p:txBody>
              <a:bodyPr rtlCol="0" anchor="ctr"/>
              <a:lstStyle/>
              <a:p>
                <a:endParaRPr lang="en-US"/>
              </a:p>
            </p:txBody>
          </p:sp>
          <p:sp>
            <p:nvSpPr>
              <p:cNvPr id="854" name="Freeform: Shape 853">
                <a:extLst>
                  <a:ext uri="{FF2B5EF4-FFF2-40B4-BE49-F238E27FC236}">
                    <a16:creationId xmlns:a16="http://schemas.microsoft.com/office/drawing/2014/main" xmlns="" id="{A849EBB8-E266-4B38-A3EF-D118C8148681}"/>
                  </a:ext>
                </a:extLst>
              </p:cNvPr>
              <p:cNvSpPr/>
              <p:nvPr/>
            </p:nvSpPr>
            <p:spPr>
              <a:xfrm>
                <a:off x="3297194" y="7161063"/>
                <a:ext cx="212468" cy="159361"/>
              </a:xfrm>
              <a:custGeom>
                <a:avLst/>
                <a:gdLst>
                  <a:gd name="connsiteX0" fmla="*/ 212469 w 212468"/>
                  <a:gd name="connsiteY0" fmla="*/ 6938 h 159361"/>
                  <a:gd name="connsiteX1" fmla="*/ 189374 w 212468"/>
                  <a:gd name="connsiteY1" fmla="*/ 20795 h 159361"/>
                  <a:gd name="connsiteX2" fmla="*/ 184755 w 212468"/>
                  <a:gd name="connsiteY2" fmla="*/ 20795 h 159361"/>
                  <a:gd name="connsiteX3" fmla="*/ 0 w 212468"/>
                  <a:gd name="connsiteY3" fmla="*/ 103935 h 159361"/>
                  <a:gd name="connsiteX4" fmla="*/ 60045 w 212468"/>
                  <a:gd name="connsiteY4" fmla="*/ 159361 h 159361"/>
                  <a:gd name="connsiteX5" fmla="*/ 106234 w 212468"/>
                  <a:gd name="connsiteY5" fmla="*/ 71603 h 159361"/>
                  <a:gd name="connsiteX6" fmla="*/ 207850 w 212468"/>
                  <a:gd name="connsiteY6" fmla="*/ 85459 h 159361"/>
                  <a:gd name="connsiteX7" fmla="*/ 212469 w 212468"/>
                  <a:gd name="connsiteY7" fmla="*/ 6938 h 15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2468" h="159361">
                    <a:moveTo>
                      <a:pt x="212469" y="6938"/>
                    </a:moveTo>
                    <a:cubicBezTo>
                      <a:pt x="203231" y="11557"/>
                      <a:pt x="198612" y="16176"/>
                      <a:pt x="189374" y="20795"/>
                    </a:cubicBezTo>
                    <a:cubicBezTo>
                      <a:pt x="189374" y="20795"/>
                      <a:pt x="184755" y="20795"/>
                      <a:pt x="184755" y="20795"/>
                    </a:cubicBezTo>
                    <a:cubicBezTo>
                      <a:pt x="120091" y="-39251"/>
                      <a:pt x="46189" y="43889"/>
                      <a:pt x="0" y="103935"/>
                    </a:cubicBezTo>
                    <a:cubicBezTo>
                      <a:pt x="13857" y="127029"/>
                      <a:pt x="32332" y="150124"/>
                      <a:pt x="60045" y="159361"/>
                    </a:cubicBezTo>
                    <a:cubicBezTo>
                      <a:pt x="64664" y="127029"/>
                      <a:pt x="78521" y="90078"/>
                      <a:pt x="106234" y="71603"/>
                    </a:cubicBezTo>
                    <a:cubicBezTo>
                      <a:pt x="143185" y="48508"/>
                      <a:pt x="170899" y="80840"/>
                      <a:pt x="207850" y="85459"/>
                    </a:cubicBezTo>
                    <a:cubicBezTo>
                      <a:pt x="203231" y="62365"/>
                      <a:pt x="193993" y="25414"/>
                      <a:pt x="212469" y="6938"/>
                    </a:cubicBezTo>
                    <a:close/>
                  </a:path>
                </a:pathLst>
              </a:custGeom>
              <a:solidFill>
                <a:srgbClr val="5FA48F">
                  <a:alpha val="60000"/>
                </a:srgbClr>
              </a:solidFill>
              <a:ln w="46132" cap="flat">
                <a:noFill/>
                <a:prstDash val="solid"/>
                <a:miter/>
              </a:ln>
            </p:spPr>
            <p:txBody>
              <a:bodyPr rtlCol="0" anchor="ctr"/>
              <a:lstStyle/>
              <a:p>
                <a:endParaRPr lang="en-US"/>
              </a:p>
            </p:txBody>
          </p:sp>
          <p:sp>
            <p:nvSpPr>
              <p:cNvPr id="855" name="Freeform: Shape 854">
                <a:extLst>
                  <a:ext uri="{FF2B5EF4-FFF2-40B4-BE49-F238E27FC236}">
                    <a16:creationId xmlns:a16="http://schemas.microsoft.com/office/drawing/2014/main" xmlns="" id="{DCF0E567-DA6B-4B3A-8FA0-06BD779B3144}"/>
                  </a:ext>
                </a:extLst>
              </p:cNvPr>
              <p:cNvSpPr/>
              <p:nvPr/>
            </p:nvSpPr>
            <p:spPr>
              <a:xfrm>
                <a:off x="3241768" y="7117194"/>
                <a:ext cx="351034" cy="143185"/>
              </a:xfrm>
              <a:custGeom>
                <a:avLst/>
                <a:gdLst>
                  <a:gd name="connsiteX0" fmla="*/ 50808 w 351034"/>
                  <a:gd name="connsiteY0" fmla="*/ 143185 h 143185"/>
                  <a:gd name="connsiteX1" fmla="*/ 180136 w 351034"/>
                  <a:gd name="connsiteY1" fmla="*/ 36951 h 143185"/>
                  <a:gd name="connsiteX2" fmla="*/ 226325 w 351034"/>
                  <a:gd name="connsiteY2" fmla="*/ 41570 h 143185"/>
                  <a:gd name="connsiteX3" fmla="*/ 258657 w 351034"/>
                  <a:gd name="connsiteY3" fmla="*/ 41570 h 143185"/>
                  <a:gd name="connsiteX4" fmla="*/ 286371 w 351034"/>
                  <a:gd name="connsiteY4" fmla="*/ 32332 h 143185"/>
                  <a:gd name="connsiteX5" fmla="*/ 351035 w 351034"/>
                  <a:gd name="connsiteY5" fmla="*/ 50808 h 143185"/>
                  <a:gd name="connsiteX6" fmla="*/ 332560 w 351034"/>
                  <a:gd name="connsiteY6" fmla="*/ 0 h 143185"/>
                  <a:gd name="connsiteX7" fmla="*/ 198612 w 351034"/>
                  <a:gd name="connsiteY7" fmla="*/ 0 h 143185"/>
                  <a:gd name="connsiteX8" fmla="*/ 73902 w 351034"/>
                  <a:gd name="connsiteY8" fmla="*/ 18475 h 143185"/>
                  <a:gd name="connsiteX9" fmla="*/ 0 w 351034"/>
                  <a:gd name="connsiteY9" fmla="*/ 78521 h 143185"/>
                  <a:gd name="connsiteX10" fmla="*/ 50808 w 351034"/>
                  <a:gd name="connsiteY10" fmla="*/ 143185 h 143185"/>
                  <a:gd name="connsiteX11" fmla="*/ 50808 w 351034"/>
                  <a:gd name="connsiteY11" fmla="*/ 143185 h 14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1034" h="143185">
                    <a:moveTo>
                      <a:pt x="50808" y="143185"/>
                    </a:moveTo>
                    <a:cubicBezTo>
                      <a:pt x="83140" y="96996"/>
                      <a:pt x="129329" y="46189"/>
                      <a:pt x="180136" y="36951"/>
                    </a:cubicBezTo>
                    <a:cubicBezTo>
                      <a:pt x="198612" y="32332"/>
                      <a:pt x="212469" y="36951"/>
                      <a:pt x="226325" y="41570"/>
                    </a:cubicBezTo>
                    <a:cubicBezTo>
                      <a:pt x="240182" y="50808"/>
                      <a:pt x="244801" y="50808"/>
                      <a:pt x="258657" y="41570"/>
                    </a:cubicBezTo>
                    <a:cubicBezTo>
                      <a:pt x="267895" y="36951"/>
                      <a:pt x="277133" y="32332"/>
                      <a:pt x="286371" y="32332"/>
                    </a:cubicBezTo>
                    <a:cubicBezTo>
                      <a:pt x="309465" y="27713"/>
                      <a:pt x="332560" y="36951"/>
                      <a:pt x="351035" y="50808"/>
                    </a:cubicBezTo>
                    <a:cubicBezTo>
                      <a:pt x="346416" y="32332"/>
                      <a:pt x="341797" y="18475"/>
                      <a:pt x="332560" y="0"/>
                    </a:cubicBezTo>
                    <a:cubicBezTo>
                      <a:pt x="286371" y="0"/>
                      <a:pt x="244801" y="0"/>
                      <a:pt x="198612" y="0"/>
                    </a:cubicBezTo>
                    <a:cubicBezTo>
                      <a:pt x="157042" y="0"/>
                      <a:pt x="110853" y="0"/>
                      <a:pt x="73902" y="18475"/>
                    </a:cubicBezTo>
                    <a:cubicBezTo>
                      <a:pt x="46189" y="32332"/>
                      <a:pt x="23094" y="50808"/>
                      <a:pt x="0" y="78521"/>
                    </a:cubicBezTo>
                    <a:cubicBezTo>
                      <a:pt x="23094" y="96996"/>
                      <a:pt x="36951" y="120091"/>
                      <a:pt x="50808" y="143185"/>
                    </a:cubicBezTo>
                    <a:cubicBezTo>
                      <a:pt x="50808" y="138566"/>
                      <a:pt x="50808" y="143185"/>
                      <a:pt x="50808" y="143185"/>
                    </a:cubicBezTo>
                    <a:close/>
                  </a:path>
                </a:pathLst>
              </a:custGeom>
              <a:solidFill>
                <a:srgbClr val="5FA48F"/>
              </a:solidFill>
              <a:ln w="46132" cap="flat">
                <a:noFill/>
                <a:prstDash val="solid"/>
                <a:miter/>
              </a:ln>
            </p:spPr>
            <p:txBody>
              <a:bodyPr rtlCol="0" anchor="ctr"/>
              <a:lstStyle/>
              <a:p>
                <a:endParaRPr lang="en-US"/>
              </a:p>
            </p:txBody>
          </p:sp>
          <p:sp>
            <p:nvSpPr>
              <p:cNvPr id="856" name="Freeform: Shape 855">
                <a:extLst>
                  <a:ext uri="{FF2B5EF4-FFF2-40B4-BE49-F238E27FC236}">
                    <a16:creationId xmlns:a16="http://schemas.microsoft.com/office/drawing/2014/main" xmlns="" id="{D1642549-E741-418C-85D9-95079570D102}"/>
                  </a:ext>
                </a:extLst>
              </p:cNvPr>
              <p:cNvSpPr/>
              <p:nvPr/>
            </p:nvSpPr>
            <p:spPr>
              <a:xfrm>
                <a:off x="3226901" y="7020356"/>
                <a:ext cx="347426" cy="166121"/>
              </a:xfrm>
              <a:custGeom>
                <a:avLst/>
                <a:gdLst>
                  <a:gd name="connsiteX0" fmla="*/ 19486 w 347426"/>
                  <a:gd name="connsiteY0" fmla="*/ 166121 h 166121"/>
                  <a:gd name="connsiteX1" fmla="*/ 176528 w 347426"/>
                  <a:gd name="connsiteY1" fmla="*/ 87600 h 166121"/>
                  <a:gd name="connsiteX2" fmla="*/ 347426 w 347426"/>
                  <a:gd name="connsiteY2" fmla="*/ 82982 h 166121"/>
                  <a:gd name="connsiteX3" fmla="*/ 338188 w 347426"/>
                  <a:gd name="connsiteY3" fmla="*/ 69125 h 166121"/>
                  <a:gd name="connsiteX4" fmla="*/ 176528 w 347426"/>
                  <a:gd name="connsiteY4" fmla="*/ 18317 h 166121"/>
                  <a:gd name="connsiteX5" fmla="*/ 176528 w 347426"/>
                  <a:gd name="connsiteY5" fmla="*/ 18317 h 166121"/>
                  <a:gd name="connsiteX6" fmla="*/ 125720 w 347426"/>
                  <a:gd name="connsiteY6" fmla="*/ 4461 h 166121"/>
                  <a:gd name="connsiteX7" fmla="*/ 61056 w 347426"/>
                  <a:gd name="connsiteY7" fmla="*/ 22936 h 166121"/>
                  <a:gd name="connsiteX8" fmla="*/ 24105 w 347426"/>
                  <a:gd name="connsiteY8" fmla="*/ 69125 h 166121"/>
                  <a:gd name="connsiteX9" fmla="*/ 5629 w 347426"/>
                  <a:gd name="connsiteY9" fmla="*/ 138408 h 166121"/>
                  <a:gd name="connsiteX10" fmla="*/ 19486 w 347426"/>
                  <a:gd name="connsiteY10" fmla="*/ 166121 h 166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7426" h="166121">
                    <a:moveTo>
                      <a:pt x="19486" y="166121"/>
                    </a:moveTo>
                    <a:cubicBezTo>
                      <a:pt x="61056" y="119933"/>
                      <a:pt x="111863" y="92219"/>
                      <a:pt x="176528" y="87600"/>
                    </a:cubicBezTo>
                    <a:cubicBezTo>
                      <a:pt x="231954" y="82982"/>
                      <a:pt x="292000" y="82982"/>
                      <a:pt x="347426" y="82982"/>
                    </a:cubicBezTo>
                    <a:cubicBezTo>
                      <a:pt x="342807" y="78363"/>
                      <a:pt x="342807" y="73744"/>
                      <a:pt x="338188" y="69125"/>
                    </a:cubicBezTo>
                    <a:cubicBezTo>
                      <a:pt x="301237" y="22936"/>
                      <a:pt x="227335" y="41412"/>
                      <a:pt x="176528" y="18317"/>
                    </a:cubicBezTo>
                    <a:cubicBezTo>
                      <a:pt x="176528" y="18317"/>
                      <a:pt x="176528" y="18317"/>
                      <a:pt x="176528" y="18317"/>
                    </a:cubicBezTo>
                    <a:cubicBezTo>
                      <a:pt x="158052" y="18317"/>
                      <a:pt x="139577" y="9079"/>
                      <a:pt x="125720" y="4461"/>
                    </a:cubicBezTo>
                    <a:cubicBezTo>
                      <a:pt x="98007" y="-4777"/>
                      <a:pt x="79531" y="-158"/>
                      <a:pt x="61056" y="22936"/>
                    </a:cubicBezTo>
                    <a:cubicBezTo>
                      <a:pt x="47199" y="36793"/>
                      <a:pt x="37961" y="55268"/>
                      <a:pt x="24105" y="69125"/>
                    </a:cubicBezTo>
                    <a:cubicBezTo>
                      <a:pt x="5629" y="92219"/>
                      <a:pt x="-8228" y="110695"/>
                      <a:pt x="5629" y="138408"/>
                    </a:cubicBezTo>
                    <a:cubicBezTo>
                      <a:pt x="5629" y="147646"/>
                      <a:pt x="10248" y="156884"/>
                      <a:pt x="19486" y="166121"/>
                    </a:cubicBezTo>
                    <a:close/>
                  </a:path>
                </a:pathLst>
              </a:custGeom>
              <a:solidFill>
                <a:srgbClr val="5FA48F">
                  <a:alpha val="60000"/>
                </a:srgbClr>
              </a:solidFill>
              <a:ln w="46132" cap="flat">
                <a:noFill/>
                <a:prstDash val="solid"/>
                <a:miter/>
              </a:ln>
            </p:spPr>
            <p:txBody>
              <a:bodyPr rtlCol="0" anchor="ctr"/>
              <a:lstStyle/>
              <a:p>
                <a:endParaRPr lang="en-US"/>
              </a:p>
            </p:txBody>
          </p:sp>
          <p:sp>
            <p:nvSpPr>
              <p:cNvPr id="857" name="Freeform: Shape 856">
                <a:extLst>
                  <a:ext uri="{FF2B5EF4-FFF2-40B4-BE49-F238E27FC236}">
                    <a16:creationId xmlns:a16="http://schemas.microsoft.com/office/drawing/2014/main" xmlns="" id="{91865F18-EA1D-4C3F-8DBF-E24AF1D13036}"/>
                  </a:ext>
                </a:extLst>
              </p:cNvPr>
              <p:cNvSpPr/>
              <p:nvPr/>
            </p:nvSpPr>
            <p:spPr>
              <a:xfrm>
                <a:off x="3264862" y="7024974"/>
                <a:ext cx="338053" cy="304687"/>
              </a:xfrm>
              <a:custGeom>
                <a:avLst/>
                <a:gdLst>
                  <a:gd name="connsiteX0" fmla="*/ 300227 w 338053"/>
                  <a:gd name="connsiteY0" fmla="*/ 69125 h 304687"/>
                  <a:gd name="connsiteX1" fmla="*/ 138566 w 338053"/>
                  <a:gd name="connsiteY1" fmla="*/ 18317 h 304687"/>
                  <a:gd name="connsiteX2" fmla="*/ 138566 w 338053"/>
                  <a:gd name="connsiteY2" fmla="*/ 18317 h 304687"/>
                  <a:gd name="connsiteX3" fmla="*/ 87759 w 338053"/>
                  <a:gd name="connsiteY3" fmla="*/ 4461 h 304687"/>
                  <a:gd name="connsiteX4" fmla="*/ 23094 w 338053"/>
                  <a:gd name="connsiteY4" fmla="*/ 22936 h 304687"/>
                  <a:gd name="connsiteX5" fmla="*/ 0 w 338053"/>
                  <a:gd name="connsiteY5" fmla="*/ 50649 h 304687"/>
                  <a:gd name="connsiteX6" fmla="*/ 27713 w 338053"/>
                  <a:gd name="connsiteY6" fmla="*/ 64506 h 304687"/>
                  <a:gd name="connsiteX7" fmla="*/ 120091 w 338053"/>
                  <a:gd name="connsiteY7" fmla="*/ 161503 h 304687"/>
                  <a:gd name="connsiteX8" fmla="*/ 83140 w 338053"/>
                  <a:gd name="connsiteY8" fmla="*/ 295450 h 304687"/>
                  <a:gd name="connsiteX9" fmla="*/ 96997 w 338053"/>
                  <a:gd name="connsiteY9" fmla="*/ 304688 h 304687"/>
                  <a:gd name="connsiteX10" fmla="*/ 143185 w 338053"/>
                  <a:gd name="connsiteY10" fmla="*/ 216929 h 304687"/>
                  <a:gd name="connsiteX11" fmla="*/ 244801 w 338053"/>
                  <a:gd name="connsiteY11" fmla="*/ 230786 h 304687"/>
                  <a:gd name="connsiteX12" fmla="*/ 249420 w 338053"/>
                  <a:gd name="connsiteY12" fmla="*/ 147646 h 304687"/>
                  <a:gd name="connsiteX13" fmla="*/ 318703 w 338053"/>
                  <a:gd name="connsiteY13" fmla="*/ 175359 h 304687"/>
                  <a:gd name="connsiteX14" fmla="*/ 318703 w 338053"/>
                  <a:gd name="connsiteY14" fmla="*/ 175359 h 304687"/>
                  <a:gd name="connsiteX15" fmla="*/ 337178 w 338053"/>
                  <a:gd name="connsiteY15" fmla="*/ 203072 h 304687"/>
                  <a:gd name="connsiteX16" fmla="*/ 300227 w 338053"/>
                  <a:gd name="connsiteY16" fmla="*/ 69125 h 30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8053" h="304687">
                    <a:moveTo>
                      <a:pt x="300227" y="69125"/>
                    </a:moveTo>
                    <a:cubicBezTo>
                      <a:pt x="263276" y="22936"/>
                      <a:pt x="189374" y="41412"/>
                      <a:pt x="138566" y="18317"/>
                    </a:cubicBezTo>
                    <a:cubicBezTo>
                      <a:pt x="138566" y="18317"/>
                      <a:pt x="138566" y="18317"/>
                      <a:pt x="138566" y="18317"/>
                    </a:cubicBezTo>
                    <a:cubicBezTo>
                      <a:pt x="120091" y="18317"/>
                      <a:pt x="101615" y="9080"/>
                      <a:pt x="87759" y="4461"/>
                    </a:cubicBezTo>
                    <a:cubicBezTo>
                      <a:pt x="60046" y="-4777"/>
                      <a:pt x="41570" y="-158"/>
                      <a:pt x="23094" y="22936"/>
                    </a:cubicBezTo>
                    <a:cubicBezTo>
                      <a:pt x="13857" y="32174"/>
                      <a:pt x="9238" y="41412"/>
                      <a:pt x="0" y="50649"/>
                    </a:cubicBezTo>
                    <a:cubicBezTo>
                      <a:pt x="13857" y="46031"/>
                      <a:pt x="23094" y="46031"/>
                      <a:pt x="27713" y="64506"/>
                    </a:cubicBezTo>
                    <a:cubicBezTo>
                      <a:pt x="50808" y="129170"/>
                      <a:pt x="83140" y="138408"/>
                      <a:pt x="120091" y="161503"/>
                    </a:cubicBezTo>
                    <a:cubicBezTo>
                      <a:pt x="152423" y="179978"/>
                      <a:pt x="87759" y="198454"/>
                      <a:pt x="83140" y="295450"/>
                    </a:cubicBezTo>
                    <a:cubicBezTo>
                      <a:pt x="87759" y="300069"/>
                      <a:pt x="92378" y="300069"/>
                      <a:pt x="96997" y="304688"/>
                    </a:cubicBezTo>
                    <a:cubicBezTo>
                      <a:pt x="101615" y="272356"/>
                      <a:pt x="115472" y="235405"/>
                      <a:pt x="143185" y="216929"/>
                    </a:cubicBezTo>
                    <a:cubicBezTo>
                      <a:pt x="180136" y="193835"/>
                      <a:pt x="207850" y="226167"/>
                      <a:pt x="244801" y="230786"/>
                    </a:cubicBezTo>
                    <a:cubicBezTo>
                      <a:pt x="235563" y="207691"/>
                      <a:pt x="230944" y="166121"/>
                      <a:pt x="249420" y="147646"/>
                    </a:cubicBezTo>
                    <a:cubicBezTo>
                      <a:pt x="277133" y="124552"/>
                      <a:pt x="300227" y="156884"/>
                      <a:pt x="318703" y="175359"/>
                    </a:cubicBezTo>
                    <a:cubicBezTo>
                      <a:pt x="318703" y="175359"/>
                      <a:pt x="318703" y="175359"/>
                      <a:pt x="318703" y="175359"/>
                    </a:cubicBezTo>
                    <a:cubicBezTo>
                      <a:pt x="323322" y="184597"/>
                      <a:pt x="332560" y="193835"/>
                      <a:pt x="337178" y="203072"/>
                    </a:cubicBezTo>
                    <a:cubicBezTo>
                      <a:pt x="341797" y="152265"/>
                      <a:pt x="327940" y="101457"/>
                      <a:pt x="300227" y="69125"/>
                    </a:cubicBezTo>
                    <a:close/>
                  </a:path>
                </a:pathLst>
              </a:custGeom>
              <a:solidFill>
                <a:srgbClr val="30A095"/>
              </a:solidFill>
              <a:ln w="46132" cap="flat">
                <a:noFill/>
                <a:prstDash val="solid"/>
                <a:miter/>
              </a:ln>
            </p:spPr>
            <p:txBody>
              <a:bodyPr rtlCol="0" anchor="ctr"/>
              <a:lstStyle/>
              <a:p>
                <a:endParaRPr lang="en-US"/>
              </a:p>
            </p:txBody>
          </p:sp>
          <p:sp>
            <p:nvSpPr>
              <p:cNvPr id="858" name="Freeform: Shape 857">
                <a:extLst>
                  <a:ext uri="{FF2B5EF4-FFF2-40B4-BE49-F238E27FC236}">
                    <a16:creationId xmlns:a16="http://schemas.microsoft.com/office/drawing/2014/main" xmlns="" id="{504F3807-3035-4608-B97B-1F8F262A5B59}"/>
                  </a:ext>
                </a:extLst>
              </p:cNvPr>
              <p:cNvSpPr/>
              <p:nvPr/>
            </p:nvSpPr>
            <p:spPr>
              <a:xfrm>
                <a:off x="3359727" y="6985952"/>
                <a:ext cx="149269" cy="246713"/>
              </a:xfrm>
              <a:custGeom>
                <a:avLst/>
                <a:gdLst>
                  <a:gd name="connsiteX0" fmla="*/ 140698 w 149269"/>
                  <a:gd name="connsiteY0" fmla="*/ 126623 h 246713"/>
                  <a:gd name="connsiteX1" fmla="*/ 145317 w 149269"/>
                  <a:gd name="connsiteY1" fmla="*/ 52721 h 246713"/>
                  <a:gd name="connsiteX2" fmla="*/ 108366 w 149269"/>
                  <a:gd name="connsiteY2" fmla="*/ 34245 h 246713"/>
                  <a:gd name="connsiteX3" fmla="*/ 20607 w 149269"/>
                  <a:gd name="connsiteY3" fmla="*/ 1913 h 246713"/>
                  <a:gd name="connsiteX4" fmla="*/ 20607 w 149269"/>
                  <a:gd name="connsiteY4" fmla="*/ 1913 h 246713"/>
                  <a:gd name="connsiteX5" fmla="*/ 11370 w 149269"/>
                  <a:gd name="connsiteY5" fmla="*/ 6532 h 246713"/>
                  <a:gd name="connsiteX6" fmla="*/ 11370 w 149269"/>
                  <a:gd name="connsiteY6" fmla="*/ 140480 h 246713"/>
                  <a:gd name="connsiteX7" fmla="*/ 71415 w 149269"/>
                  <a:gd name="connsiteY7" fmla="*/ 195906 h 246713"/>
                  <a:gd name="connsiteX8" fmla="*/ 136079 w 149269"/>
                  <a:gd name="connsiteY8" fmla="*/ 246714 h 246713"/>
                  <a:gd name="connsiteX9" fmla="*/ 140698 w 149269"/>
                  <a:gd name="connsiteY9" fmla="*/ 242095 h 246713"/>
                  <a:gd name="connsiteX10" fmla="*/ 140698 w 149269"/>
                  <a:gd name="connsiteY10" fmla="*/ 126623 h 246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269" h="246713">
                    <a:moveTo>
                      <a:pt x="140698" y="126623"/>
                    </a:moveTo>
                    <a:cubicBezTo>
                      <a:pt x="145317" y="103529"/>
                      <a:pt x="154555" y="71196"/>
                      <a:pt x="145317" y="52721"/>
                    </a:cubicBezTo>
                    <a:cubicBezTo>
                      <a:pt x="140698" y="38864"/>
                      <a:pt x="117604" y="38864"/>
                      <a:pt x="108366" y="34245"/>
                    </a:cubicBezTo>
                    <a:cubicBezTo>
                      <a:pt x="80653" y="25008"/>
                      <a:pt x="52940" y="11151"/>
                      <a:pt x="20607" y="1913"/>
                    </a:cubicBezTo>
                    <a:cubicBezTo>
                      <a:pt x="20607" y="1913"/>
                      <a:pt x="20607" y="1913"/>
                      <a:pt x="20607" y="1913"/>
                    </a:cubicBezTo>
                    <a:cubicBezTo>
                      <a:pt x="20607" y="-2706"/>
                      <a:pt x="11370" y="1913"/>
                      <a:pt x="11370" y="6532"/>
                    </a:cubicBezTo>
                    <a:cubicBezTo>
                      <a:pt x="6751" y="52721"/>
                      <a:pt x="-11725" y="98910"/>
                      <a:pt x="11370" y="140480"/>
                    </a:cubicBezTo>
                    <a:cubicBezTo>
                      <a:pt x="25226" y="163574"/>
                      <a:pt x="48321" y="182050"/>
                      <a:pt x="71415" y="195906"/>
                    </a:cubicBezTo>
                    <a:cubicBezTo>
                      <a:pt x="94510" y="214382"/>
                      <a:pt x="117604" y="228238"/>
                      <a:pt x="136079" y="246714"/>
                    </a:cubicBezTo>
                    <a:cubicBezTo>
                      <a:pt x="140698" y="246714"/>
                      <a:pt x="145317" y="242095"/>
                      <a:pt x="140698" y="242095"/>
                    </a:cubicBezTo>
                    <a:cubicBezTo>
                      <a:pt x="140698" y="200525"/>
                      <a:pt x="131461" y="163574"/>
                      <a:pt x="140698" y="126623"/>
                    </a:cubicBezTo>
                    <a:close/>
                  </a:path>
                </a:pathLst>
              </a:custGeom>
              <a:solidFill>
                <a:srgbClr val="9E5116"/>
              </a:solidFill>
              <a:ln w="46132" cap="flat">
                <a:noFill/>
                <a:prstDash val="solid"/>
                <a:miter/>
              </a:ln>
            </p:spPr>
            <p:txBody>
              <a:bodyPr rtlCol="0" anchor="ctr"/>
              <a:lstStyle/>
              <a:p>
                <a:endParaRPr lang="en-US"/>
              </a:p>
            </p:txBody>
          </p:sp>
          <p:sp>
            <p:nvSpPr>
              <p:cNvPr id="859" name="Freeform: Shape 858">
                <a:extLst>
                  <a:ext uri="{FF2B5EF4-FFF2-40B4-BE49-F238E27FC236}">
                    <a16:creationId xmlns:a16="http://schemas.microsoft.com/office/drawing/2014/main" xmlns="" id="{B5F02AEF-39D0-40A2-A676-F4D6D3218403}"/>
                  </a:ext>
                </a:extLst>
              </p:cNvPr>
              <p:cNvSpPr/>
              <p:nvPr/>
            </p:nvSpPr>
            <p:spPr>
              <a:xfrm>
                <a:off x="3365401" y="6997103"/>
                <a:ext cx="135023" cy="221706"/>
              </a:xfrm>
              <a:custGeom>
                <a:avLst/>
                <a:gdLst>
                  <a:gd name="connsiteX0" fmla="*/ 14933 w 135023"/>
                  <a:gd name="connsiteY0" fmla="*/ 129329 h 221706"/>
                  <a:gd name="connsiteX1" fmla="*/ 10314 w 135023"/>
                  <a:gd name="connsiteY1" fmla="*/ 0 h 221706"/>
                  <a:gd name="connsiteX2" fmla="*/ 88835 w 135023"/>
                  <a:gd name="connsiteY2" fmla="*/ 27713 h 221706"/>
                  <a:gd name="connsiteX3" fmla="*/ 135024 w 135023"/>
                  <a:gd name="connsiteY3" fmla="*/ 55427 h 221706"/>
                  <a:gd name="connsiteX4" fmla="*/ 125786 w 135023"/>
                  <a:gd name="connsiteY4" fmla="*/ 143185 h 221706"/>
                  <a:gd name="connsiteX5" fmla="*/ 130405 w 135023"/>
                  <a:gd name="connsiteY5" fmla="*/ 221706 h 221706"/>
                  <a:gd name="connsiteX6" fmla="*/ 14933 w 135023"/>
                  <a:gd name="connsiteY6" fmla="*/ 129329 h 221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023" h="221706">
                    <a:moveTo>
                      <a:pt x="14933" y="129329"/>
                    </a:moveTo>
                    <a:cubicBezTo>
                      <a:pt x="-12780" y="96997"/>
                      <a:pt x="5695" y="41570"/>
                      <a:pt x="10314" y="0"/>
                    </a:cubicBezTo>
                    <a:cubicBezTo>
                      <a:pt x="38027" y="4619"/>
                      <a:pt x="61122" y="18476"/>
                      <a:pt x="88835" y="27713"/>
                    </a:cubicBezTo>
                    <a:cubicBezTo>
                      <a:pt x="102692" y="32332"/>
                      <a:pt x="130405" y="32332"/>
                      <a:pt x="135024" y="55427"/>
                    </a:cubicBezTo>
                    <a:cubicBezTo>
                      <a:pt x="135024" y="83140"/>
                      <a:pt x="125786" y="115472"/>
                      <a:pt x="125786" y="143185"/>
                    </a:cubicBezTo>
                    <a:cubicBezTo>
                      <a:pt x="125786" y="170899"/>
                      <a:pt x="130405" y="193993"/>
                      <a:pt x="130405" y="221706"/>
                    </a:cubicBezTo>
                    <a:cubicBezTo>
                      <a:pt x="88835" y="193993"/>
                      <a:pt x="47265" y="166280"/>
                      <a:pt x="14933" y="129329"/>
                    </a:cubicBezTo>
                    <a:close/>
                  </a:path>
                </a:pathLst>
              </a:custGeom>
              <a:solidFill>
                <a:srgbClr val="FBD0B4"/>
              </a:solidFill>
              <a:ln w="46132" cap="flat">
                <a:noFill/>
                <a:prstDash val="solid"/>
                <a:miter/>
              </a:ln>
            </p:spPr>
            <p:txBody>
              <a:bodyPr rtlCol="0" anchor="ctr"/>
              <a:lstStyle/>
              <a:p>
                <a:endParaRPr lang="en-US"/>
              </a:p>
            </p:txBody>
          </p:sp>
          <p:sp>
            <p:nvSpPr>
              <p:cNvPr id="860" name="Freeform: Shape 859">
                <a:extLst>
                  <a:ext uri="{FF2B5EF4-FFF2-40B4-BE49-F238E27FC236}">
                    <a16:creationId xmlns:a16="http://schemas.microsoft.com/office/drawing/2014/main" xmlns="" id="{B7BCBC71-E658-4F7F-9B29-0C9646A17B4B}"/>
                  </a:ext>
                </a:extLst>
              </p:cNvPr>
              <p:cNvSpPr/>
              <p:nvPr/>
            </p:nvSpPr>
            <p:spPr>
              <a:xfrm>
                <a:off x="3329526" y="7069092"/>
                <a:ext cx="189374" cy="186155"/>
              </a:xfrm>
              <a:custGeom>
                <a:avLst/>
                <a:gdLst>
                  <a:gd name="connsiteX0" fmla="*/ 189374 w 189374"/>
                  <a:gd name="connsiteY0" fmla="*/ 182049 h 186155"/>
                  <a:gd name="connsiteX1" fmla="*/ 96996 w 189374"/>
                  <a:gd name="connsiteY1" fmla="*/ 98910 h 186155"/>
                  <a:gd name="connsiteX2" fmla="*/ 9238 w 189374"/>
                  <a:gd name="connsiteY2" fmla="*/ 1913 h 186155"/>
                  <a:gd name="connsiteX3" fmla="*/ 0 w 189374"/>
                  <a:gd name="connsiteY3" fmla="*/ 6532 h 186155"/>
                  <a:gd name="connsiteX4" fmla="*/ 78521 w 189374"/>
                  <a:gd name="connsiteY4" fmla="*/ 94291 h 186155"/>
                  <a:gd name="connsiteX5" fmla="*/ 180136 w 189374"/>
                  <a:gd name="connsiteY5" fmla="*/ 182049 h 186155"/>
                  <a:gd name="connsiteX6" fmla="*/ 189374 w 189374"/>
                  <a:gd name="connsiteY6" fmla="*/ 182049 h 186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374" h="186155">
                    <a:moveTo>
                      <a:pt x="189374" y="182049"/>
                    </a:moveTo>
                    <a:cubicBezTo>
                      <a:pt x="166280" y="145098"/>
                      <a:pt x="129329" y="126623"/>
                      <a:pt x="96996" y="98910"/>
                    </a:cubicBezTo>
                    <a:cubicBezTo>
                      <a:pt x="64664" y="71196"/>
                      <a:pt x="23094" y="48102"/>
                      <a:pt x="9238" y="1913"/>
                    </a:cubicBezTo>
                    <a:cubicBezTo>
                      <a:pt x="9238" y="-2706"/>
                      <a:pt x="0" y="1913"/>
                      <a:pt x="0" y="6532"/>
                    </a:cubicBezTo>
                    <a:cubicBezTo>
                      <a:pt x="13857" y="48102"/>
                      <a:pt x="50808" y="71196"/>
                      <a:pt x="78521" y="94291"/>
                    </a:cubicBezTo>
                    <a:cubicBezTo>
                      <a:pt x="110853" y="122004"/>
                      <a:pt x="157042" y="145098"/>
                      <a:pt x="180136" y="182049"/>
                    </a:cubicBezTo>
                    <a:cubicBezTo>
                      <a:pt x="180136" y="191287"/>
                      <a:pt x="189374" y="182049"/>
                      <a:pt x="189374" y="182049"/>
                    </a:cubicBezTo>
                    <a:close/>
                  </a:path>
                </a:pathLst>
              </a:custGeom>
              <a:solidFill>
                <a:srgbClr val="085E57"/>
              </a:solidFill>
              <a:ln w="46132" cap="flat">
                <a:noFill/>
                <a:prstDash val="solid"/>
                <a:miter/>
              </a:ln>
            </p:spPr>
            <p:txBody>
              <a:bodyPr rtlCol="0" anchor="ctr"/>
              <a:lstStyle/>
              <a:p>
                <a:endParaRPr lang="en-US"/>
              </a:p>
            </p:txBody>
          </p:sp>
          <p:grpSp>
            <p:nvGrpSpPr>
              <p:cNvPr id="861" name="Graphic 792">
                <a:extLst>
                  <a:ext uri="{FF2B5EF4-FFF2-40B4-BE49-F238E27FC236}">
                    <a16:creationId xmlns:a16="http://schemas.microsoft.com/office/drawing/2014/main" xmlns="" id="{6C08D4E4-7E98-4AAA-8A63-44F1C2F26EE8}"/>
                  </a:ext>
                </a:extLst>
              </p:cNvPr>
              <p:cNvGrpSpPr/>
              <p:nvPr/>
            </p:nvGrpSpPr>
            <p:grpSpPr>
              <a:xfrm>
                <a:off x="4105499" y="6969390"/>
                <a:ext cx="499781" cy="471125"/>
                <a:chOff x="4105499" y="6969390"/>
                <a:chExt cx="499781" cy="471125"/>
              </a:xfrm>
            </p:grpSpPr>
            <p:sp>
              <p:nvSpPr>
                <p:cNvPr id="862" name="Freeform: Shape 861">
                  <a:extLst>
                    <a:ext uri="{FF2B5EF4-FFF2-40B4-BE49-F238E27FC236}">
                      <a16:creationId xmlns:a16="http://schemas.microsoft.com/office/drawing/2014/main" xmlns="" id="{CE3B6C53-24F1-4100-BF3B-ECC799C04540}"/>
                    </a:ext>
                  </a:extLst>
                </p:cNvPr>
                <p:cNvSpPr/>
                <p:nvPr/>
              </p:nvSpPr>
              <p:spPr>
                <a:xfrm>
                  <a:off x="4114736" y="6987865"/>
                  <a:ext cx="489601" cy="450947"/>
                </a:xfrm>
                <a:custGeom>
                  <a:avLst/>
                  <a:gdLst>
                    <a:gd name="connsiteX0" fmla="*/ 489601 w 489601"/>
                    <a:gd name="connsiteY0" fmla="*/ 420318 h 450947"/>
                    <a:gd name="connsiteX1" fmla="*/ 480364 w 489601"/>
                    <a:gd name="connsiteY1" fmla="*/ 0 h 450947"/>
                    <a:gd name="connsiteX2" fmla="*/ 267895 w 489601"/>
                    <a:gd name="connsiteY2" fmla="*/ 309465 h 450947"/>
                    <a:gd name="connsiteX3" fmla="*/ 23094 w 489601"/>
                    <a:gd name="connsiteY3" fmla="*/ 87759 h 450947"/>
                    <a:gd name="connsiteX4" fmla="*/ 0 w 489601"/>
                    <a:gd name="connsiteY4" fmla="*/ 124710 h 450947"/>
                    <a:gd name="connsiteX5" fmla="*/ 411080 w 489601"/>
                    <a:gd name="connsiteY5" fmla="*/ 429556 h 450947"/>
                    <a:gd name="connsiteX6" fmla="*/ 489601 w 489601"/>
                    <a:gd name="connsiteY6" fmla="*/ 420318 h 45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9601" h="450947">
                      <a:moveTo>
                        <a:pt x="489601" y="420318"/>
                      </a:moveTo>
                      <a:cubicBezTo>
                        <a:pt x="489601" y="378748"/>
                        <a:pt x="480364" y="0"/>
                        <a:pt x="480364" y="0"/>
                      </a:cubicBezTo>
                      <a:lnTo>
                        <a:pt x="267895" y="309465"/>
                      </a:lnTo>
                      <a:lnTo>
                        <a:pt x="23094" y="87759"/>
                      </a:lnTo>
                      <a:lnTo>
                        <a:pt x="0" y="124710"/>
                      </a:lnTo>
                      <a:cubicBezTo>
                        <a:pt x="0" y="124710"/>
                        <a:pt x="374129" y="401843"/>
                        <a:pt x="411080" y="429556"/>
                      </a:cubicBezTo>
                      <a:cubicBezTo>
                        <a:pt x="448031" y="457269"/>
                        <a:pt x="489601" y="461888"/>
                        <a:pt x="489601" y="420318"/>
                      </a:cubicBezTo>
                      <a:close/>
                    </a:path>
                  </a:pathLst>
                </a:custGeom>
                <a:solidFill>
                  <a:srgbClr val="FBEEB4"/>
                </a:solidFill>
                <a:ln w="46132" cap="flat">
                  <a:noFill/>
                  <a:prstDash val="solid"/>
                  <a:miter/>
                </a:ln>
              </p:spPr>
              <p:txBody>
                <a:bodyPr rtlCol="0" anchor="ctr"/>
                <a:lstStyle/>
                <a:p>
                  <a:endParaRPr lang="en-US"/>
                </a:p>
              </p:txBody>
            </p:sp>
            <p:sp>
              <p:nvSpPr>
                <p:cNvPr id="863" name="Freeform: Shape 862">
                  <a:extLst>
                    <a:ext uri="{FF2B5EF4-FFF2-40B4-BE49-F238E27FC236}">
                      <a16:creationId xmlns:a16="http://schemas.microsoft.com/office/drawing/2014/main" xmlns="" id="{E3B2C24A-4996-42CD-B2B7-8A6DA5A593FC}"/>
                    </a:ext>
                  </a:extLst>
                </p:cNvPr>
                <p:cNvSpPr/>
                <p:nvPr/>
              </p:nvSpPr>
              <p:spPr>
                <a:xfrm>
                  <a:off x="4105499" y="6969390"/>
                  <a:ext cx="499781" cy="471125"/>
                </a:xfrm>
                <a:custGeom>
                  <a:avLst/>
                  <a:gdLst>
                    <a:gd name="connsiteX0" fmla="*/ 471126 w 499781"/>
                    <a:gd name="connsiteY0" fmla="*/ 471126 h 471125"/>
                    <a:gd name="connsiteX1" fmla="*/ 471126 w 499781"/>
                    <a:gd name="connsiteY1" fmla="*/ 471126 h 471125"/>
                    <a:gd name="connsiteX2" fmla="*/ 415699 w 499781"/>
                    <a:gd name="connsiteY2" fmla="*/ 452650 h 471125"/>
                    <a:gd name="connsiteX3" fmla="*/ 4619 w 499781"/>
                    <a:gd name="connsiteY3" fmla="*/ 147804 h 471125"/>
                    <a:gd name="connsiteX4" fmla="*/ 0 w 499781"/>
                    <a:gd name="connsiteY4" fmla="*/ 143185 h 471125"/>
                    <a:gd name="connsiteX5" fmla="*/ 27713 w 499781"/>
                    <a:gd name="connsiteY5" fmla="*/ 96997 h 471125"/>
                    <a:gd name="connsiteX6" fmla="*/ 272514 w 499781"/>
                    <a:gd name="connsiteY6" fmla="*/ 318703 h 471125"/>
                    <a:gd name="connsiteX7" fmla="*/ 489601 w 499781"/>
                    <a:gd name="connsiteY7" fmla="*/ 0 h 471125"/>
                    <a:gd name="connsiteX8" fmla="*/ 489601 w 499781"/>
                    <a:gd name="connsiteY8" fmla="*/ 13857 h 471125"/>
                    <a:gd name="connsiteX9" fmla="*/ 498839 w 499781"/>
                    <a:gd name="connsiteY9" fmla="*/ 434175 h 471125"/>
                    <a:gd name="connsiteX10" fmla="*/ 471126 w 499781"/>
                    <a:gd name="connsiteY10" fmla="*/ 471126 h 471125"/>
                    <a:gd name="connsiteX11" fmla="*/ 13856 w 499781"/>
                    <a:gd name="connsiteY11" fmla="*/ 143185 h 471125"/>
                    <a:gd name="connsiteX12" fmla="*/ 420318 w 499781"/>
                    <a:gd name="connsiteY12" fmla="*/ 443412 h 471125"/>
                    <a:gd name="connsiteX13" fmla="*/ 466507 w 499781"/>
                    <a:gd name="connsiteY13" fmla="*/ 461888 h 471125"/>
                    <a:gd name="connsiteX14" fmla="*/ 489601 w 499781"/>
                    <a:gd name="connsiteY14" fmla="*/ 434175 h 471125"/>
                    <a:gd name="connsiteX15" fmla="*/ 480363 w 499781"/>
                    <a:gd name="connsiteY15" fmla="*/ 32332 h 471125"/>
                    <a:gd name="connsiteX16" fmla="*/ 272514 w 499781"/>
                    <a:gd name="connsiteY16" fmla="*/ 332559 h 471125"/>
                    <a:gd name="connsiteX17" fmla="*/ 32332 w 499781"/>
                    <a:gd name="connsiteY17" fmla="*/ 115472 h 471125"/>
                    <a:gd name="connsiteX18" fmla="*/ 13856 w 499781"/>
                    <a:gd name="connsiteY18" fmla="*/ 143185 h 47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99781" h="471125">
                      <a:moveTo>
                        <a:pt x="471126" y="471126"/>
                      </a:moveTo>
                      <a:lnTo>
                        <a:pt x="471126" y="471126"/>
                      </a:lnTo>
                      <a:cubicBezTo>
                        <a:pt x="457269" y="471126"/>
                        <a:pt x="438794" y="461888"/>
                        <a:pt x="415699" y="452650"/>
                      </a:cubicBezTo>
                      <a:cubicBezTo>
                        <a:pt x="378748" y="424937"/>
                        <a:pt x="9238" y="152423"/>
                        <a:pt x="4619" y="147804"/>
                      </a:cubicBezTo>
                      <a:lnTo>
                        <a:pt x="0" y="143185"/>
                      </a:lnTo>
                      <a:lnTo>
                        <a:pt x="27713" y="96997"/>
                      </a:lnTo>
                      <a:lnTo>
                        <a:pt x="272514" y="318703"/>
                      </a:lnTo>
                      <a:lnTo>
                        <a:pt x="489601" y="0"/>
                      </a:lnTo>
                      <a:lnTo>
                        <a:pt x="489601" y="13857"/>
                      </a:lnTo>
                      <a:cubicBezTo>
                        <a:pt x="489601" y="27713"/>
                        <a:pt x="503458" y="392605"/>
                        <a:pt x="498839" y="434175"/>
                      </a:cubicBezTo>
                      <a:cubicBezTo>
                        <a:pt x="503458" y="461888"/>
                        <a:pt x="489601" y="471126"/>
                        <a:pt x="471126" y="471126"/>
                      </a:cubicBezTo>
                      <a:close/>
                      <a:moveTo>
                        <a:pt x="13856" y="143185"/>
                      </a:moveTo>
                      <a:cubicBezTo>
                        <a:pt x="50808" y="170899"/>
                        <a:pt x="383367" y="420318"/>
                        <a:pt x="420318" y="443412"/>
                      </a:cubicBezTo>
                      <a:cubicBezTo>
                        <a:pt x="438794" y="457269"/>
                        <a:pt x="452650" y="461888"/>
                        <a:pt x="466507" y="461888"/>
                      </a:cubicBezTo>
                      <a:cubicBezTo>
                        <a:pt x="480363" y="461888"/>
                        <a:pt x="489601" y="452650"/>
                        <a:pt x="489601" y="434175"/>
                      </a:cubicBezTo>
                      <a:cubicBezTo>
                        <a:pt x="489601" y="397224"/>
                        <a:pt x="480363" y="101615"/>
                        <a:pt x="480363" y="32332"/>
                      </a:cubicBezTo>
                      <a:lnTo>
                        <a:pt x="272514" y="332559"/>
                      </a:lnTo>
                      <a:lnTo>
                        <a:pt x="32332" y="115472"/>
                      </a:lnTo>
                      <a:lnTo>
                        <a:pt x="13856" y="143185"/>
                      </a:lnTo>
                      <a:close/>
                    </a:path>
                  </a:pathLst>
                </a:custGeom>
                <a:solidFill>
                  <a:srgbClr val="D3BF6C"/>
                </a:solidFill>
                <a:ln w="46132" cap="flat">
                  <a:noFill/>
                  <a:prstDash val="solid"/>
                  <a:miter/>
                </a:ln>
              </p:spPr>
              <p:txBody>
                <a:bodyPr rtlCol="0" anchor="ctr"/>
                <a:lstStyle/>
                <a:p>
                  <a:endParaRPr lang="en-US"/>
                </a:p>
              </p:txBody>
            </p:sp>
          </p:grpSp>
          <p:grpSp>
            <p:nvGrpSpPr>
              <p:cNvPr id="864" name="Graphic 792">
                <a:extLst>
                  <a:ext uri="{FF2B5EF4-FFF2-40B4-BE49-F238E27FC236}">
                    <a16:creationId xmlns:a16="http://schemas.microsoft.com/office/drawing/2014/main" xmlns="" id="{9FA38991-40EF-4F66-BB0F-8EDD2524879C}"/>
                  </a:ext>
                </a:extLst>
              </p:cNvPr>
              <p:cNvGrpSpPr/>
              <p:nvPr/>
            </p:nvGrpSpPr>
            <p:grpSpPr>
              <a:xfrm>
                <a:off x="4548911" y="6960152"/>
                <a:ext cx="143185" cy="484982"/>
                <a:chOff x="4548911" y="6960152"/>
                <a:chExt cx="143185" cy="484982"/>
              </a:xfrm>
            </p:grpSpPr>
            <p:grpSp>
              <p:nvGrpSpPr>
                <p:cNvPr id="865" name="Graphic 792">
                  <a:extLst>
                    <a:ext uri="{FF2B5EF4-FFF2-40B4-BE49-F238E27FC236}">
                      <a16:creationId xmlns:a16="http://schemas.microsoft.com/office/drawing/2014/main" xmlns="" id="{0B7BDE37-7AE0-4865-914A-A30B1C58CB86}"/>
                    </a:ext>
                  </a:extLst>
                </p:cNvPr>
                <p:cNvGrpSpPr/>
                <p:nvPr/>
              </p:nvGrpSpPr>
              <p:grpSpPr>
                <a:xfrm>
                  <a:off x="4548911" y="6960152"/>
                  <a:ext cx="96996" cy="484982"/>
                  <a:chOff x="4548911" y="6960152"/>
                  <a:chExt cx="96996" cy="484982"/>
                </a:xfrm>
              </p:grpSpPr>
              <p:sp>
                <p:nvSpPr>
                  <p:cNvPr id="866" name="Freeform: Shape 865">
                    <a:extLst>
                      <a:ext uri="{FF2B5EF4-FFF2-40B4-BE49-F238E27FC236}">
                        <a16:creationId xmlns:a16="http://schemas.microsoft.com/office/drawing/2014/main" xmlns="" id="{1B6E6775-F649-4F15-9EB2-1E6AB55DBF8C}"/>
                      </a:ext>
                    </a:extLst>
                  </p:cNvPr>
                  <p:cNvSpPr/>
                  <p:nvPr/>
                </p:nvSpPr>
                <p:spPr>
                  <a:xfrm>
                    <a:off x="4576624" y="6987865"/>
                    <a:ext cx="60045" cy="457269"/>
                  </a:xfrm>
                  <a:custGeom>
                    <a:avLst/>
                    <a:gdLst>
                      <a:gd name="connsiteX0" fmla="*/ 50808 w 60045"/>
                      <a:gd name="connsiteY0" fmla="*/ 69283 h 457269"/>
                      <a:gd name="connsiteX1" fmla="*/ 60046 w 60045"/>
                      <a:gd name="connsiteY1" fmla="*/ 0 h 457269"/>
                      <a:gd name="connsiteX2" fmla="*/ 27713 w 60045"/>
                      <a:gd name="connsiteY2" fmla="*/ 23094 h 457269"/>
                      <a:gd name="connsiteX3" fmla="*/ 18476 w 60045"/>
                      <a:gd name="connsiteY3" fmla="*/ 0 h 457269"/>
                      <a:gd name="connsiteX4" fmla="*/ 27713 w 60045"/>
                      <a:gd name="connsiteY4" fmla="*/ 420318 h 457269"/>
                      <a:gd name="connsiteX5" fmla="*/ 0 w 60045"/>
                      <a:gd name="connsiteY5" fmla="*/ 452650 h 457269"/>
                      <a:gd name="connsiteX6" fmla="*/ 0 w 60045"/>
                      <a:gd name="connsiteY6" fmla="*/ 452650 h 457269"/>
                      <a:gd name="connsiteX7" fmla="*/ 32332 w 60045"/>
                      <a:gd name="connsiteY7" fmla="*/ 457269 h 457269"/>
                      <a:gd name="connsiteX8" fmla="*/ 50808 w 60045"/>
                      <a:gd name="connsiteY8" fmla="*/ 69283 h 457269"/>
                      <a:gd name="connsiteX9" fmla="*/ 50808 w 60045"/>
                      <a:gd name="connsiteY9" fmla="*/ 69283 h 45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045" h="457269">
                        <a:moveTo>
                          <a:pt x="50808" y="69283"/>
                        </a:moveTo>
                        <a:lnTo>
                          <a:pt x="60046" y="0"/>
                        </a:lnTo>
                        <a:lnTo>
                          <a:pt x="27713" y="23094"/>
                        </a:lnTo>
                        <a:lnTo>
                          <a:pt x="18476" y="0"/>
                        </a:lnTo>
                        <a:cubicBezTo>
                          <a:pt x="18476" y="0"/>
                          <a:pt x="32332" y="378748"/>
                          <a:pt x="27713" y="420318"/>
                        </a:cubicBezTo>
                        <a:cubicBezTo>
                          <a:pt x="27713" y="443413"/>
                          <a:pt x="13857" y="452650"/>
                          <a:pt x="0" y="452650"/>
                        </a:cubicBezTo>
                        <a:cubicBezTo>
                          <a:pt x="0" y="452650"/>
                          <a:pt x="0" y="452650"/>
                          <a:pt x="0" y="452650"/>
                        </a:cubicBezTo>
                        <a:cubicBezTo>
                          <a:pt x="13857" y="457269"/>
                          <a:pt x="23094" y="457269"/>
                          <a:pt x="32332" y="457269"/>
                        </a:cubicBezTo>
                        <a:lnTo>
                          <a:pt x="50808" y="69283"/>
                        </a:lnTo>
                        <a:lnTo>
                          <a:pt x="50808" y="69283"/>
                        </a:lnTo>
                        <a:close/>
                      </a:path>
                    </a:pathLst>
                  </a:custGeom>
                  <a:solidFill>
                    <a:srgbClr val="FBEEB4"/>
                  </a:solidFill>
                  <a:ln w="46132" cap="flat">
                    <a:noFill/>
                    <a:prstDash val="solid"/>
                    <a:miter/>
                  </a:ln>
                </p:spPr>
                <p:txBody>
                  <a:bodyPr rtlCol="0" anchor="ctr"/>
                  <a:lstStyle/>
                  <a:p>
                    <a:endParaRPr lang="en-US"/>
                  </a:p>
                </p:txBody>
              </p:sp>
              <p:sp>
                <p:nvSpPr>
                  <p:cNvPr id="867" name="Freeform: Shape 866">
                    <a:extLst>
                      <a:ext uri="{FF2B5EF4-FFF2-40B4-BE49-F238E27FC236}">
                        <a16:creationId xmlns:a16="http://schemas.microsoft.com/office/drawing/2014/main" xmlns="" id="{07CF7C34-980A-4D1C-89F8-7320FE027F26}"/>
                      </a:ext>
                    </a:extLst>
                  </p:cNvPr>
                  <p:cNvSpPr/>
                  <p:nvPr/>
                </p:nvSpPr>
                <p:spPr>
                  <a:xfrm>
                    <a:off x="4548911" y="6960152"/>
                    <a:ext cx="96996" cy="484982"/>
                  </a:xfrm>
                  <a:custGeom>
                    <a:avLst/>
                    <a:gdLst>
                      <a:gd name="connsiteX0" fmla="*/ 55426 w 96996"/>
                      <a:gd name="connsiteY0" fmla="*/ 484982 h 484982"/>
                      <a:gd name="connsiteX1" fmla="*/ 27713 w 96996"/>
                      <a:gd name="connsiteY1" fmla="*/ 480364 h 484982"/>
                      <a:gd name="connsiteX2" fmla="*/ 0 w 96996"/>
                      <a:gd name="connsiteY2" fmla="*/ 471126 h 484982"/>
                      <a:gd name="connsiteX3" fmla="*/ 27713 w 96996"/>
                      <a:gd name="connsiteY3" fmla="*/ 471126 h 484982"/>
                      <a:gd name="connsiteX4" fmla="*/ 50808 w 96996"/>
                      <a:gd name="connsiteY4" fmla="*/ 443413 h 484982"/>
                      <a:gd name="connsiteX5" fmla="*/ 41570 w 96996"/>
                      <a:gd name="connsiteY5" fmla="*/ 23094 h 484982"/>
                      <a:gd name="connsiteX6" fmla="*/ 41570 w 96996"/>
                      <a:gd name="connsiteY6" fmla="*/ 0 h 484982"/>
                      <a:gd name="connsiteX7" fmla="*/ 60045 w 96996"/>
                      <a:gd name="connsiteY7" fmla="*/ 36951 h 484982"/>
                      <a:gd name="connsiteX8" fmla="*/ 96996 w 96996"/>
                      <a:gd name="connsiteY8" fmla="*/ 9238 h 484982"/>
                      <a:gd name="connsiteX9" fmla="*/ 87759 w 96996"/>
                      <a:gd name="connsiteY9" fmla="*/ 73902 h 484982"/>
                      <a:gd name="connsiteX10" fmla="*/ 87759 w 96996"/>
                      <a:gd name="connsiteY10" fmla="*/ 73902 h 484982"/>
                      <a:gd name="connsiteX11" fmla="*/ 69283 w 96996"/>
                      <a:gd name="connsiteY11" fmla="*/ 480364 h 484982"/>
                      <a:gd name="connsiteX12" fmla="*/ 64664 w 96996"/>
                      <a:gd name="connsiteY12" fmla="*/ 480364 h 484982"/>
                      <a:gd name="connsiteX13" fmla="*/ 55426 w 96996"/>
                      <a:gd name="connsiteY13" fmla="*/ 484982 h 484982"/>
                      <a:gd name="connsiteX14" fmla="*/ 46189 w 96996"/>
                      <a:gd name="connsiteY14" fmla="*/ 475745 h 484982"/>
                      <a:gd name="connsiteX15" fmla="*/ 55426 w 96996"/>
                      <a:gd name="connsiteY15" fmla="*/ 475745 h 484982"/>
                      <a:gd name="connsiteX16" fmla="*/ 55426 w 96996"/>
                      <a:gd name="connsiteY16" fmla="*/ 461888 h 484982"/>
                      <a:gd name="connsiteX17" fmla="*/ 46189 w 96996"/>
                      <a:gd name="connsiteY17" fmla="*/ 475745 h 484982"/>
                      <a:gd name="connsiteX18" fmla="*/ 50808 w 96996"/>
                      <a:gd name="connsiteY18" fmla="*/ 50808 h 484982"/>
                      <a:gd name="connsiteX19" fmla="*/ 60045 w 96996"/>
                      <a:gd name="connsiteY19" fmla="*/ 392605 h 484982"/>
                      <a:gd name="connsiteX20" fmla="*/ 73902 w 96996"/>
                      <a:gd name="connsiteY20" fmla="*/ 106234 h 484982"/>
                      <a:gd name="connsiteX21" fmla="*/ 69283 w 96996"/>
                      <a:gd name="connsiteY21" fmla="*/ 110853 h 484982"/>
                      <a:gd name="connsiteX22" fmla="*/ 78521 w 96996"/>
                      <a:gd name="connsiteY22" fmla="*/ 36951 h 484982"/>
                      <a:gd name="connsiteX23" fmla="*/ 50808 w 96996"/>
                      <a:gd name="connsiteY23" fmla="*/ 55427 h 484982"/>
                      <a:gd name="connsiteX24" fmla="*/ 50808 w 96996"/>
                      <a:gd name="connsiteY24" fmla="*/ 50808 h 48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6996" h="484982">
                        <a:moveTo>
                          <a:pt x="55426" y="484982"/>
                        </a:moveTo>
                        <a:cubicBezTo>
                          <a:pt x="46189" y="484982"/>
                          <a:pt x="36951" y="484982"/>
                          <a:pt x="27713" y="480364"/>
                        </a:cubicBezTo>
                        <a:lnTo>
                          <a:pt x="0" y="471126"/>
                        </a:lnTo>
                        <a:lnTo>
                          <a:pt x="27713" y="471126"/>
                        </a:lnTo>
                        <a:cubicBezTo>
                          <a:pt x="41570" y="471126"/>
                          <a:pt x="50808" y="461888"/>
                          <a:pt x="50808" y="443413"/>
                        </a:cubicBezTo>
                        <a:cubicBezTo>
                          <a:pt x="50808" y="401843"/>
                          <a:pt x="41570" y="27713"/>
                          <a:pt x="41570" y="23094"/>
                        </a:cubicBezTo>
                        <a:lnTo>
                          <a:pt x="41570" y="0"/>
                        </a:lnTo>
                        <a:lnTo>
                          <a:pt x="60045" y="36951"/>
                        </a:lnTo>
                        <a:lnTo>
                          <a:pt x="96996" y="9238"/>
                        </a:lnTo>
                        <a:lnTo>
                          <a:pt x="87759" y="73902"/>
                        </a:lnTo>
                        <a:lnTo>
                          <a:pt x="87759" y="73902"/>
                        </a:lnTo>
                        <a:lnTo>
                          <a:pt x="69283" y="480364"/>
                        </a:lnTo>
                        <a:lnTo>
                          <a:pt x="64664" y="480364"/>
                        </a:lnTo>
                        <a:cubicBezTo>
                          <a:pt x="60045" y="484982"/>
                          <a:pt x="55426" y="484982"/>
                          <a:pt x="55426" y="484982"/>
                        </a:cubicBezTo>
                        <a:close/>
                        <a:moveTo>
                          <a:pt x="46189" y="475745"/>
                        </a:moveTo>
                        <a:cubicBezTo>
                          <a:pt x="50808" y="475745"/>
                          <a:pt x="50808" y="475745"/>
                          <a:pt x="55426" y="475745"/>
                        </a:cubicBezTo>
                        <a:lnTo>
                          <a:pt x="55426" y="461888"/>
                        </a:lnTo>
                        <a:cubicBezTo>
                          <a:pt x="55426" y="471126"/>
                          <a:pt x="50808" y="475745"/>
                          <a:pt x="46189" y="475745"/>
                        </a:cubicBezTo>
                        <a:close/>
                        <a:moveTo>
                          <a:pt x="50808" y="50808"/>
                        </a:moveTo>
                        <a:cubicBezTo>
                          <a:pt x="50808" y="115472"/>
                          <a:pt x="60045" y="300227"/>
                          <a:pt x="60045" y="392605"/>
                        </a:cubicBezTo>
                        <a:lnTo>
                          <a:pt x="73902" y="106234"/>
                        </a:lnTo>
                        <a:lnTo>
                          <a:pt x="69283" y="110853"/>
                        </a:lnTo>
                        <a:lnTo>
                          <a:pt x="78521" y="36951"/>
                        </a:lnTo>
                        <a:lnTo>
                          <a:pt x="50808" y="55427"/>
                        </a:lnTo>
                        <a:lnTo>
                          <a:pt x="50808" y="50808"/>
                        </a:lnTo>
                        <a:close/>
                      </a:path>
                    </a:pathLst>
                  </a:custGeom>
                  <a:solidFill>
                    <a:srgbClr val="D3BF6C"/>
                  </a:solidFill>
                  <a:ln w="46132" cap="flat">
                    <a:noFill/>
                    <a:prstDash val="solid"/>
                    <a:miter/>
                  </a:ln>
                </p:spPr>
                <p:txBody>
                  <a:bodyPr rtlCol="0" anchor="ctr"/>
                  <a:lstStyle/>
                  <a:p>
                    <a:endParaRPr lang="en-US"/>
                  </a:p>
                </p:txBody>
              </p:sp>
            </p:grpSp>
            <p:grpSp>
              <p:nvGrpSpPr>
                <p:cNvPr id="868" name="Graphic 792">
                  <a:extLst>
                    <a:ext uri="{FF2B5EF4-FFF2-40B4-BE49-F238E27FC236}">
                      <a16:creationId xmlns:a16="http://schemas.microsoft.com/office/drawing/2014/main" xmlns="" id="{AD9E0C2F-1583-43F2-84DA-782E57C98BC8}"/>
                    </a:ext>
                  </a:extLst>
                </p:cNvPr>
                <p:cNvGrpSpPr/>
                <p:nvPr/>
              </p:nvGrpSpPr>
              <p:grpSpPr>
                <a:xfrm>
                  <a:off x="4604337" y="6974009"/>
                  <a:ext cx="87758" cy="471125"/>
                  <a:chOff x="4604337" y="6974009"/>
                  <a:chExt cx="87758" cy="471125"/>
                </a:xfrm>
              </p:grpSpPr>
              <p:sp>
                <p:nvSpPr>
                  <p:cNvPr id="869" name="Freeform: Shape 868">
                    <a:extLst>
                      <a:ext uri="{FF2B5EF4-FFF2-40B4-BE49-F238E27FC236}">
                        <a16:creationId xmlns:a16="http://schemas.microsoft.com/office/drawing/2014/main" xmlns="" id="{1847277F-3B8F-43B5-B9CC-DCB38CD3E138}"/>
                      </a:ext>
                    </a:extLst>
                  </p:cNvPr>
                  <p:cNvSpPr/>
                  <p:nvPr/>
                </p:nvSpPr>
                <p:spPr>
                  <a:xfrm>
                    <a:off x="4608956" y="6987865"/>
                    <a:ext cx="78521" cy="452650"/>
                  </a:xfrm>
                  <a:custGeom>
                    <a:avLst/>
                    <a:gdLst>
                      <a:gd name="connsiteX0" fmla="*/ 78521 w 78521"/>
                      <a:gd name="connsiteY0" fmla="*/ 0 h 452650"/>
                      <a:gd name="connsiteX1" fmla="*/ 18476 w 78521"/>
                      <a:gd name="connsiteY1" fmla="*/ 64664 h 452650"/>
                      <a:gd name="connsiteX2" fmla="*/ 0 w 78521"/>
                      <a:gd name="connsiteY2" fmla="*/ 452650 h 452650"/>
                      <a:gd name="connsiteX3" fmla="*/ 18476 w 78521"/>
                      <a:gd name="connsiteY3" fmla="*/ 448031 h 452650"/>
                      <a:gd name="connsiteX4" fmla="*/ 78521 w 78521"/>
                      <a:gd name="connsiteY4" fmla="*/ 0 h 452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521" h="452650">
                        <a:moveTo>
                          <a:pt x="78521" y="0"/>
                        </a:moveTo>
                        <a:lnTo>
                          <a:pt x="18476" y="64664"/>
                        </a:lnTo>
                        <a:lnTo>
                          <a:pt x="0" y="452650"/>
                        </a:lnTo>
                        <a:cubicBezTo>
                          <a:pt x="9238" y="452650"/>
                          <a:pt x="13857" y="448031"/>
                          <a:pt x="18476" y="448031"/>
                        </a:cubicBezTo>
                        <a:lnTo>
                          <a:pt x="78521" y="0"/>
                        </a:lnTo>
                        <a:close/>
                      </a:path>
                    </a:pathLst>
                  </a:custGeom>
                  <a:solidFill>
                    <a:srgbClr val="FBEEB4"/>
                  </a:solidFill>
                  <a:ln w="46132" cap="flat">
                    <a:noFill/>
                    <a:prstDash val="solid"/>
                    <a:miter/>
                  </a:ln>
                </p:spPr>
                <p:txBody>
                  <a:bodyPr rtlCol="0" anchor="ctr"/>
                  <a:lstStyle/>
                  <a:p>
                    <a:endParaRPr lang="en-US"/>
                  </a:p>
                </p:txBody>
              </p:sp>
              <p:sp>
                <p:nvSpPr>
                  <p:cNvPr id="870" name="Freeform: Shape 869">
                    <a:extLst>
                      <a:ext uri="{FF2B5EF4-FFF2-40B4-BE49-F238E27FC236}">
                        <a16:creationId xmlns:a16="http://schemas.microsoft.com/office/drawing/2014/main" xmlns="" id="{CF7091BB-F692-46AE-8462-7454F2FA3876}"/>
                      </a:ext>
                    </a:extLst>
                  </p:cNvPr>
                  <p:cNvSpPr/>
                  <p:nvPr/>
                </p:nvSpPr>
                <p:spPr>
                  <a:xfrm>
                    <a:off x="4604337" y="6974009"/>
                    <a:ext cx="87758" cy="471125"/>
                  </a:xfrm>
                  <a:custGeom>
                    <a:avLst/>
                    <a:gdLst>
                      <a:gd name="connsiteX0" fmla="*/ 0 w 87758"/>
                      <a:gd name="connsiteY0" fmla="*/ 471126 h 471125"/>
                      <a:gd name="connsiteX1" fmla="*/ 0 w 87758"/>
                      <a:gd name="connsiteY1" fmla="*/ 466507 h 471125"/>
                      <a:gd name="connsiteX2" fmla="*/ 18476 w 87758"/>
                      <a:gd name="connsiteY2" fmla="*/ 78521 h 471125"/>
                      <a:gd name="connsiteX3" fmla="*/ 87759 w 87758"/>
                      <a:gd name="connsiteY3" fmla="*/ 0 h 471125"/>
                      <a:gd name="connsiteX4" fmla="*/ 27713 w 87758"/>
                      <a:gd name="connsiteY4" fmla="*/ 466507 h 471125"/>
                      <a:gd name="connsiteX5" fmla="*/ 23094 w 87758"/>
                      <a:gd name="connsiteY5" fmla="*/ 466507 h 471125"/>
                      <a:gd name="connsiteX6" fmla="*/ 4619 w 87758"/>
                      <a:gd name="connsiteY6" fmla="*/ 471126 h 471125"/>
                      <a:gd name="connsiteX7" fmla="*/ 0 w 87758"/>
                      <a:gd name="connsiteY7" fmla="*/ 471126 h 471125"/>
                      <a:gd name="connsiteX8" fmla="*/ 27713 w 87758"/>
                      <a:gd name="connsiteY8" fmla="*/ 83140 h 471125"/>
                      <a:gd name="connsiteX9" fmla="*/ 9238 w 87758"/>
                      <a:gd name="connsiteY9" fmla="*/ 461888 h 471125"/>
                      <a:gd name="connsiteX10" fmla="*/ 18476 w 87758"/>
                      <a:gd name="connsiteY10" fmla="*/ 457269 h 471125"/>
                      <a:gd name="connsiteX11" fmla="*/ 73902 w 87758"/>
                      <a:gd name="connsiteY11" fmla="*/ 27713 h 471125"/>
                      <a:gd name="connsiteX12" fmla="*/ 27713 w 87758"/>
                      <a:gd name="connsiteY12" fmla="*/ 83140 h 47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7758" h="471125">
                        <a:moveTo>
                          <a:pt x="0" y="471126"/>
                        </a:moveTo>
                        <a:lnTo>
                          <a:pt x="0" y="466507"/>
                        </a:lnTo>
                        <a:lnTo>
                          <a:pt x="18476" y="78521"/>
                        </a:lnTo>
                        <a:lnTo>
                          <a:pt x="87759" y="0"/>
                        </a:lnTo>
                        <a:lnTo>
                          <a:pt x="27713" y="466507"/>
                        </a:lnTo>
                        <a:lnTo>
                          <a:pt x="23094" y="466507"/>
                        </a:lnTo>
                        <a:cubicBezTo>
                          <a:pt x="18476" y="471126"/>
                          <a:pt x="9238" y="471126"/>
                          <a:pt x="4619" y="471126"/>
                        </a:cubicBezTo>
                        <a:lnTo>
                          <a:pt x="0" y="471126"/>
                        </a:lnTo>
                        <a:close/>
                        <a:moveTo>
                          <a:pt x="27713" y="83140"/>
                        </a:moveTo>
                        <a:lnTo>
                          <a:pt x="9238" y="461888"/>
                        </a:lnTo>
                        <a:cubicBezTo>
                          <a:pt x="13857" y="461888"/>
                          <a:pt x="13857" y="461888"/>
                          <a:pt x="18476" y="457269"/>
                        </a:cubicBezTo>
                        <a:lnTo>
                          <a:pt x="73902" y="27713"/>
                        </a:lnTo>
                        <a:lnTo>
                          <a:pt x="27713" y="83140"/>
                        </a:lnTo>
                        <a:close/>
                      </a:path>
                    </a:pathLst>
                  </a:custGeom>
                  <a:solidFill>
                    <a:srgbClr val="D3BF6C"/>
                  </a:solidFill>
                  <a:ln w="46132" cap="flat">
                    <a:noFill/>
                    <a:prstDash val="solid"/>
                    <a:miter/>
                  </a:ln>
                </p:spPr>
                <p:txBody>
                  <a:bodyPr rtlCol="0" anchor="ctr"/>
                  <a:lstStyle/>
                  <a:p>
                    <a:endParaRPr lang="en-US"/>
                  </a:p>
                </p:txBody>
              </p:sp>
            </p:grpSp>
          </p:grpSp>
          <p:grpSp>
            <p:nvGrpSpPr>
              <p:cNvPr id="871" name="Graphic 792">
                <a:extLst>
                  <a:ext uri="{FF2B5EF4-FFF2-40B4-BE49-F238E27FC236}">
                    <a16:creationId xmlns:a16="http://schemas.microsoft.com/office/drawing/2014/main" xmlns="" id="{70F4934B-E157-4590-B20A-530C12AD409D}"/>
                  </a:ext>
                </a:extLst>
              </p:cNvPr>
              <p:cNvGrpSpPr/>
              <p:nvPr/>
            </p:nvGrpSpPr>
            <p:grpSpPr>
              <a:xfrm>
                <a:off x="3551233" y="7080243"/>
                <a:ext cx="1085436" cy="1159338"/>
                <a:chOff x="3551233" y="7080243"/>
                <a:chExt cx="1085436" cy="1159338"/>
              </a:xfrm>
            </p:grpSpPr>
            <p:grpSp>
              <p:nvGrpSpPr>
                <p:cNvPr id="872" name="Graphic 792">
                  <a:extLst>
                    <a:ext uri="{FF2B5EF4-FFF2-40B4-BE49-F238E27FC236}">
                      <a16:creationId xmlns:a16="http://schemas.microsoft.com/office/drawing/2014/main" xmlns="" id="{A55809A1-2B06-4061-A43C-F7AF9C038766}"/>
                    </a:ext>
                  </a:extLst>
                </p:cNvPr>
                <p:cNvGrpSpPr/>
                <p:nvPr/>
              </p:nvGrpSpPr>
              <p:grpSpPr>
                <a:xfrm>
                  <a:off x="3551233" y="7080243"/>
                  <a:ext cx="979202" cy="1145482"/>
                  <a:chOff x="3551233" y="7080243"/>
                  <a:chExt cx="979202" cy="1145482"/>
                </a:xfrm>
              </p:grpSpPr>
              <p:sp>
                <p:nvSpPr>
                  <p:cNvPr id="873" name="Freeform: Shape 872">
                    <a:extLst>
                      <a:ext uri="{FF2B5EF4-FFF2-40B4-BE49-F238E27FC236}">
                        <a16:creationId xmlns:a16="http://schemas.microsoft.com/office/drawing/2014/main" xmlns="" id="{68BC877D-2394-4CFE-8492-27A87F821A75}"/>
                      </a:ext>
                    </a:extLst>
                  </p:cNvPr>
                  <p:cNvSpPr/>
                  <p:nvPr/>
                </p:nvSpPr>
                <p:spPr>
                  <a:xfrm>
                    <a:off x="3560470" y="7084862"/>
                    <a:ext cx="965346" cy="1131625"/>
                  </a:xfrm>
                  <a:custGeom>
                    <a:avLst/>
                    <a:gdLst>
                      <a:gd name="connsiteX0" fmla="*/ 965346 w 965346"/>
                      <a:gd name="connsiteY0" fmla="*/ 332559 h 1131625"/>
                      <a:gd name="connsiteX1" fmla="*/ 554266 w 965346"/>
                      <a:gd name="connsiteY1" fmla="*/ 27713 h 1131625"/>
                      <a:gd name="connsiteX2" fmla="*/ 512696 w 965346"/>
                      <a:gd name="connsiteY2" fmla="*/ 0 h 1131625"/>
                      <a:gd name="connsiteX3" fmla="*/ 0 w 965346"/>
                      <a:gd name="connsiteY3" fmla="*/ 729783 h 1131625"/>
                      <a:gd name="connsiteX4" fmla="*/ 401842 w 965346"/>
                      <a:gd name="connsiteY4" fmla="*/ 1131626 h 1131625"/>
                      <a:gd name="connsiteX5" fmla="*/ 965346 w 965346"/>
                      <a:gd name="connsiteY5" fmla="*/ 332559 h 1131625"/>
                      <a:gd name="connsiteX6" fmla="*/ 965346 w 965346"/>
                      <a:gd name="connsiteY6" fmla="*/ 332559 h 1131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5346" h="1131625">
                        <a:moveTo>
                          <a:pt x="965346" y="332559"/>
                        </a:moveTo>
                        <a:cubicBezTo>
                          <a:pt x="928395" y="304846"/>
                          <a:pt x="554266" y="27713"/>
                          <a:pt x="554266" y="27713"/>
                        </a:cubicBezTo>
                        <a:lnTo>
                          <a:pt x="512696" y="0"/>
                        </a:lnTo>
                        <a:lnTo>
                          <a:pt x="0" y="729783"/>
                        </a:lnTo>
                        <a:cubicBezTo>
                          <a:pt x="0" y="729783"/>
                          <a:pt x="272514" y="1057724"/>
                          <a:pt x="401842" y="1131626"/>
                        </a:cubicBezTo>
                        <a:lnTo>
                          <a:pt x="965346" y="332559"/>
                        </a:lnTo>
                        <a:cubicBezTo>
                          <a:pt x="965346" y="332559"/>
                          <a:pt x="965346" y="332559"/>
                          <a:pt x="965346" y="332559"/>
                        </a:cubicBezTo>
                        <a:close/>
                      </a:path>
                    </a:pathLst>
                  </a:custGeom>
                  <a:solidFill>
                    <a:srgbClr val="529EB3"/>
                  </a:solidFill>
                  <a:ln w="46132" cap="flat">
                    <a:noFill/>
                    <a:prstDash val="solid"/>
                    <a:miter/>
                  </a:ln>
                </p:spPr>
                <p:txBody>
                  <a:bodyPr rtlCol="0" anchor="ctr"/>
                  <a:lstStyle/>
                  <a:p>
                    <a:endParaRPr lang="en-US"/>
                  </a:p>
                </p:txBody>
              </p:sp>
              <p:sp>
                <p:nvSpPr>
                  <p:cNvPr id="874" name="Freeform: Shape 873">
                    <a:extLst>
                      <a:ext uri="{FF2B5EF4-FFF2-40B4-BE49-F238E27FC236}">
                        <a16:creationId xmlns:a16="http://schemas.microsoft.com/office/drawing/2014/main" xmlns="" id="{D07F19B2-C2AF-4B87-A393-495CCA3EB441}"/>
                      </a:ext>
                    </a:extLst>
                  </p:cNvPr>
                  <p:cNvSpPr/>
                  <p:nvPr/>
                </p:nvSpPr>
                <p:spPr>
                  <a:xfrm>
                    <a:off x="3551233" y="7080243"/>
                    <a:ext cx="979202" cy="1145482"/>
                  </a:xfrm>
                  <a:custGeom>
                    <a:avLst/>
                    <a:gdLst>
                      <a:gd name="connsiteX0" fmla="*/ 411080 w 979202"/>
                      <a:gd name="connsiteY0" fmla="*/ 1145482 h 1145482"/>
                      <a:gd name="connsiteX1" fmla="*/ 411080 w 979202"/>
                      <a:gd name="connsiteY1" fmla="*/ 1145482 h 1145482"/>
                      <a:gd name="connsiteX2" fmla="*/ 4619 w 979202"/>
                      <a:gd name="connsiteY2" fmla="*/ 739021 h 1145482"/>
                      <a:gd name="connsiteX3" fmla="*/ 0 w 979202"/>
                      <a:gd name="connsiteY3" fmla="*/ 734402 h 1145482"/>
                      <a:gd name="connsiteX4" fmla="*/ 517315 w 979202"/>
                      <a:gd name="connsiteY4" fmla="*/ 0 h 1145482"/>
                      <a:gd name="connsiteX5" fmla="*/ 563503 w 979202"/>
                      <a:gd name="connsiteY5" fmla="*/ 27713 h 1145482"/>
                      <a:gd name="connsiteX6" fmla="*/ 974584 w 979202"/>
                      <a:gd name="connsiteY6" fmla="*/ 332559 h 1145482"/>
                      <a:gd name="connsiteX7" fmla="*/ 979203 w 979202"/>
                      <a:gd name="connsiteY7" fmla="*/ 337178 h 1145482"/>
                      <a:gd name="connsiteX8" fmla="*/ 974584 w 979202"/>
                      <a:gd name="connsiteY8" fmla="*/ 341797 h 1145482"/>
                      <a:gd name="connsiteX9" fmla="*/ 411080 w 979202"/>
                      <a:gd name="connsiteY9" fmla="*/ 1145482 h 1145482"/>
                      <a:gd name="connsiteX10" fmla="*/ 13856 w 979202"/>
                      <a:gd name="connsiteY10" fmla="*/ 734402 h 1145482"/>
                      <a:gd name="connsiteX11" fmla="*/ 406461 w 979202"/>
                      <a:gd name="connsiteY11" fmla="*/ 1127007 h 1145482"/>
                      <a:gd name="connsiteX12" fmla="*/ 965346 w 979202"/>
                      <a:gd name="connsiteY12" fmla="*/ 337178 h 1145482"/>
                      <a:gd name="connsiteX13" fmla="*/ 558885 w 979202"/>
                      <a:gd name="connsiteY13" fmla="*/ 32332 h 1145482"/>
                      <a:gd name="connsiteX14" fmla="*/ 521933 w 979202"/>
                      <a:gd name="connsiteY14" fmla="*/ 9238 h 1145482"/>
                      <a:gd name="connsiteX15" fmla="*/ 13856 w 979202"/>
                      <a:gd name="connsiteY15" fmla="*/ 734402 h 114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79202" h="1145482">
                        <a:moveTo>
                          <a:pt x="411080" y="1145482"/>
                        </a:moveTo>
                        <a:lnTo>
                          <a:pt x="411080" y="1145482"/>
                        </a:lnTo>
                        <a:cubicBezTo>
                          <a:pt x="277133" y="1071580"/>
                          <a:pt x="13856" y="752878"/>
                          <a:pt x="4619" y="739021"/>
                        </a:cubicBezTo>
                        <a:lnTo>
                          <a:pt x="0" y="734402"/>
                        </a:lnTo>
                        <a:lnTo>
                          <a:pt x="517315" y="0"/>
                        </a:lnTo>
                        <a:lnTo>
                          <a:pt x="563503" y="27713"/>
                        </a:lnTo>
                        <a:cubicBezTo>
                          <a:pt x="568122" y="32332"/>
                          <a:pt x="937633" y="304846"/>
                          <a:pt x="974584" y="332559"/>
                        </a:cubicBezTo>
                        <a:lnTo>
                          <a:pt x="979203" y="337178"/>
                        </a:lnTo>
                        <a:lnTo>
                          <a:pt x="974584" y="341797"/>
                        </a:lnTo>
                        <a:lnTo>
                          <a:pt x="411080" y="1145482"/>
                        </a:lnTo>
                        <a:close/>
                        <a:moveTo>
                          <a:pt x="13856" y="734402"/>
                        </a:moveTo>
                        <a:cubicBezTo>
                          <a:pt x="41570" y="766734"/>
                          <a:pt x="286370" y="1057724"/>
                          <a:pt x="406461" y="1127007"/>
                        </a:cubicBezTo>
                        <a:lnTo>
                          <a:pt x="965346" y="337178"/>
                        </a:lnTo>
                        <a:cubicBezTo>
                          <a:pt x="919157" y="304846"/>
                          <a:pt x="558885" y="36951"/>
                          <a:pt x="558885" y="32332"/>
                        </a:cubicBezTo>
                        <a:lnTo>
                          <a:pt x="521933" y="9238"/>
                        </a:lnTo>
                        <a:lnTo>
                          <a:pt x="13856" y="734402"/>
                        </a:lnTo>
                        <a:close/>
                      </a:path>
                    </a:pathLst>
                  </a:custGeom>
                  <a:solidFill>
                    <a:srgbClr val="1A6475"/>
                  </a:solidFill>
                  <a:ln w="46132" cap="flat">
                    <a:noFill/>
                    <a:prstDash val="solid"/>
                    <a:miter/>
                  </a:ln>
                </p:spPr>
                <p:txBody>
                  <a:bodyPr rtlCol="0" anchor="ctr"/>
                  <a:lstStyle/>
                  <a:p>
                    <a:endParaRPr lang="en-US"/>
                  </a:p>
                </p:txBody>
              </p:sp>
            </p:grpSp>
            <p:grpSp>
              <p:nvGrpSpPr>
                <p:cNvPr id="875" name="Graphic 792">
                  <a:extLst>
                    <a:ext uri="{FF2B5EF4-FFF2-40B4-BE49-F238E27FC236}">
                      <a16:creationId xmlns:a16="http://schemas.microsoft.com/office/drawing/2014/main" xmlns="" id="{CA5B81ED-5E32-4F9E-A9E3-BF3FD1821A44}"/>
                    </a:ext>
                  </a:extLst>
                </p:cNvPr>
                <p:cNvGrpSpPr/>
                <p:nvPr/>
              </p:nvGrpSpPr>
              <p:grpSpPr>
                <a:xfrm>
                  <a:off x="3953075" y="7412802"/>
                  <a:ext cx="683594" cy="826779"/>
                  <a:chOff x="3953075" y="7412802"/>
                  <a:chExt cx="683594" cy="826779"/>
                </a:xfrm>
              </p:grpSpPr>
              <p:sp>
                <p:nvSpPr>
                  <p:cNvPr id="876" name="Freeform: Shape 875">
                    <a:extLst>
                      <a:ext uri="{FF2B5EF4-FFF2-40B4-BE49-F238E27FC236}">
                        <a16:creationId xmlns:a16="http://schemas.microsoft.com/office/drawing/2014/main" xmlns="" id="{E8F3AA0A-A3F6-40DD-8E88-FB554F00B01D}"/>
                      </a:ext>
                    </a:extLst>
                  </p:cNvPr>
                  <p:cNvSpPr/>
                  <p:nvPr/>
                </p:nvSpPr>
                <p:spPr>
                  <a:xfrm>
                    <a:off x="3962313" y="7417421"/>
                    <a:ext cx="665118" cy="819287"/>
                  </a:xfrm>
                  <a:custGeom>
                    <a:avLst/>
                    <a:gdLst>
                      <a:gd name="connsiteX0" fmla="*/ 614311 w 665118"/>
                      <a:gd name="connsiteY0" fmla="*/ 18475 h 819287"/>
                      <a:gd name="connsiteX1" fmla="*/ 614311 w 665118"/>
                      <a:gd name="connsiteY1" fmla="*/ 18475 h 819287"/>
                      <a:gd name="connsiteX2" fmla="*/ 563504 w 665118"/>
                      <a:gd name="connsiteY2" fmla="*/ 0 h 819287"/>
                      <a:gd name="connsiteX3" fmla="*/ 0 w 665118"/>
                      <a:gd name="connsiteY3" fmla="*/ 799066 h 819287"/>
                      <a:gd name="connsiteX4" fmla="*/ 4619 w 665118"/>
                      <a:gd name="connsiteY4" fmla="*/ 803685 h 819287"/>
                      <a:gd name="connsiteX5" fmla="*/ 189374 w 665118"/>
                      <a:gd name="connsiteY5" fmla="*/ 720545 h 819287"/>
                      <a:gd name="connsiteX6" fmla="*/ 665119 w 665118"/>
                      <a:gd name="connsiteY6" fmla="*/ 27713 h 819287"/>
                      <a:gd name="connsiteX7" fmla="*/ 665119 w 665118"/>
                      <a:gd name="connsiteY7" fmla="*/ 18475 h 819287"/>
                      <a:gd name="connsiteX8" fmla="*/ 614311 w 665118"/>
                      <a:gd name="connsiteY8" fmla="*/ 18475 h 819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5118" h="819287">
                        <a:moveTo>
                          <a:pt x="614311" y="18475"/>
                        </a:moveTo>
                        <a:cubicBezTo>
                          <a:pt x="614311" y="18475"/>
                          <a:pt x="614311" y="18475"/>
                          <a:pt x="614311" y="18475"/>
                        </a:cubicBezTo>
                        <a:cubicBezTo>
                          <a:pt x="600455" y="18475"/>
                          <a:pt x="581979" y="13857"/>
                          <a:pt x="563504" y="0"/>
                        </a:cubicBezTo>
                        <a:lnTo>
                          <a:pt x="0" y="799066"/>
                        </a:lnTo>
                        <a:cubicBezTo>
                          <a:pt x="0" y="799066"/>
                          <a:pt x="4619" y="799066"/>
                          <a:pt x="4619" y="803685"/>
                        </a:cubicBezTo>
                        <a:cubicBezTo>
                          <a:pt x="78521" y="845255"/>
                          <a:pt x="133948" y="799066"/>
                          <a:pt x="189374" y="720545"/>
                        </a:cubicBezTo>
                        <a:cubicBezTo>
                          <a:pt x="244801" y="642024"/>
                          <a:pt x="665119" y="27713"/>
                          <a:pt x="665119" y="27713"/>
                        </a:cubicBezTo>
                        <a:lnTo>
                          <a:pt x="665119" y="18475"/>
                        </a:lnTo>
                        <a:cubicBezTo>
                          <a:pt x="651262" y="23094"/>
                          <a:pt x="637406" y="27713"/>
                          <a:pt x="614311" y="18475"/>
                        </a:cubicBezTo>
                        <a:close/>
                      </a:path>
                    </a:pathLst>
                  </a:custGeom>
                  <a:solidFill>
                    <a:srgbClr val="529EB3"/>
                  </a:solidFill>
                  <a:ln w="46132" cap="flat">
                    <a:noFill/>
                    <a:prstDash val="solid"/>
                    <a:miter/>
                  </a:ln>
                </p:spPr>
                <p:txBody>
                  <a:bodyPr rtlCol="0" anchor="ctr"/>
                  <a:lstStyle/>
                  <a:p>
                    <a:endParaRPr lang="en-US"/>
                  </a:p>
                </p:txBody>
              </p:sp>
              <p:sp>
                <p:nvSpPr>
                  <p:cNvPr id="877" name="Freeform: Shape 876">
                    <a:extLst>
                      <a:ext uri="{FF2B5EF4-FFF2-40B4-BE49-F238E27FC236}">
                        <a16:creationId xmlns:a16="http://schemas.microsoft.com/office/drawing/2014/main" xmlns="" id="{528E9E6F-8979-402F-8B92-BAA4C3FFBD14}"/>
                      </a:ext>
                    </a:extLst>
                  </p:cNvPr>
                  <p:cNvSpPr/>
                  <p:nvPr/>
                </p:nvSpPr>
                <p:spPr>
                  <a:xfrm>
                    <a:off x="3953075" y="7412802"/>
                    <a:ext cx="683594" cy="826779"/>
                  </a:xfrm>
                  <a:custGeom>
                    <a:avLst/>
                    <a:gdLst>
                      <a:gd name="connsiteX0" fmla="*/ 69283 w 683594"/>
                      <a:gd name="connsiteY0" fmla="*/ 826780 h 826779"/>
                      <a:gd name="connsiteX1" fmla="*/ 13857 w 683594"/>
                      <a:gd name="connsiteY1" fmla="*/ 808304 h 826779"/>
                      <a:gd name="connsiteX2" fmla="*/ 9238 w 683594"/>
                      <a:gd name="connsiteY2" fmla="*/ 808304 h 826779"/>
                      <a:gd name="connsiteX3" fmla="*/ 0 w 683594"/>
                      <a:gd name="connsiteY3" fmla="*/ 803685 h 826779"/>
                      <a:gd name="connsiteX4" fmla="*/ 4619 w 683594"/>
                      <a:gd name="connsiteY4" fmla="*/ 799066 h 826779"/>
                      <a:gd name="connsiteX5" fmla="*/ 572741 w 683594"/>
                      <a:gd name="connsiteY5" fmla="*/ 0 h 826779"/>
                      <a:gd name="connsiteX6" fmla="*/ 577360 w 683594"/>
                      <a:gd name="connsiteY6" fmla="*/ 4619 h 826779"/>
                      <a:gd name="connsiteX7" fmla="*/ 623549 w 683594"/>
                      <a:gd name="connsiteY7" fmla="*/ 23094 h 826779"/>
                      <a:gd name="connsiteX8" fmla="*/ 623549 w 683594"/>
                      <a:gd name="connsiteY8" fmla="*/ 23094 h 826779"/>
                      <a:gd name="connsiteX9" fmla="*/ 623549 w 683594"/>
                      <a:gd name="connsiteY9" fmla="*/ 23094 h 826779"/>
                      <a:gd name="connsiteX10" fmla="*/ 674357 w 683594"/>
                      <a:gd name="connsiteY10" fmla="*/ 23094 h 826779"/>
                      <a:gd name="connsiteX11" fmla="*/ 683595 w 683594"/>
                      <a:gd name="connsiteY11" fmla="*/ 18476 h 826779"/>
                      <a:gd name="connsiteX12" fmla="*/ 683595 w 683594"/>
                      <a:gd name="connsiteY12" fmla="*/ 36951 h 826779"/>
                      <a:gd name="connsiteX13" fmla="*/ 683595 w 683594"/>
                      <a:gd name="connsiteY13" fmla="*/ 36951 h 826779"/>
                      <a:gd name="connsiteX14" fmla="*/ 207850 w 683594"/>
                      <a:gd name="connsiteY14" fmla="*/ 729783 h 826779"/>
                      <a:gd name="connsiteX15" fmla="*/ 69283 w 683594"/>
                      <a:gd name="connsiteY15" fmla="*/ 826780 h 826779"/>
                      <a:gd name="connsiteX16" fmla="*/ 13857 w 683594"/>
                      <a:gd name="connsiteY16" fmla="*/ 803685 h 826779"/>
                      <a:gd name="connsiteX17" fmla="*/ 13857 w 683594"/>
                      <a:gd name="connsiteY17" fmla="*/ 803685 h 826779"/>
                      <a:gd name="connsiteX18" fmla="*/ 64664 w 683594"/>
                      <a:gd name="connsiteY18" fmla="*/ 817542 h 826779"/>
                      <a:gd name="connsiteX19" fmla="*/ 189374 w 683594"/>
                      <a:gd name="connsiteY19" fmla="*/ 720545 h 826779"/>
                      <a:gd name="connsiteX20" fmla="*/ 665119 w 683594"/>
                      <a:gd name="connsiteY20" fmla="*/ 32332 h 826779"/>
                      <a:gd name="connsiteX21" fmla="*/ 618930 w 683594"/>
                      <a:gd name="connsiteY21" fmla="*/ 32332 h 826779"/>
                      <a:gd name="connsiteX22" fmla="*/ 618930 w 683594"/>
                      <a:gd name="connsiteY22" fmla="*/ 32332 h 826779"/>
                      <a:gd name="connsiteX23" fmla="*/ 572741 w 683594"/>
                      <a:gd name="connsiteY23" fmla="*/ 18476 h 826779"/>
                      <a:gd name="connsiteX24" fmla="*/ 13857 w 683594"/>
                      <a:gd name="connsiteY24" fmla="*/ 803685 h 826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3594" h="826779">
                        <a:moveTo>
                          <a:pt x="69283" y="826780"/>
                        </a:moveTo>
                        <a:cubicBezTo>
                          <a:pt x="50808" y="826780"/>
                          <a:pt x="32332" y="822161"/>
                          <a:pt x="13857" y="808304"/>
                        </a:cubicBezTo>
                        <a:cubicBezTo>
                          <a:pt x="13857" y="808304"/>
                          <a:pt x="13857" y="808304"/>
                          <a:pt x="9238" y="808304"/>
                        </a:cubicBezTo>
                        <a:lnTo>
                          <a:pt x="0" y="803685"/>
                        </a:lnTo>
                        <a:lnTo>
                          <a:pt x="4619" y="799066"/>
                        </a:lnTo>
                        <a:lnTo>
                          <a:pt x="572741" y="0"/>
                        </a:lnTo>
                        <a:lnTo>
                          <a:pt x="577360" y="4619"/>
                        </a:lnTo>
                        <a:cubicBezTo>
                          <a:pt x="591217" y="13857"/>
                          <a:pt x="609692" y="23094"/>
                          <a:pt x="623549" y="23094"/>
                        </a:cubicBezTo>
                        <a:lnTo>
                          <a:pt x="623549" y="23094"/>
                        </a:lnTo>
                        <a:lnTo>
                          <a:pt x="623549" y="23094"/>
                        </a:lnTo>
                        <a:cubicBezTo>
                          <a:pt x="642025" y="27713"/>
                          <a:pt x="660500" y="27713"/>
                          <a:pt x="674357" y="23094"/>
                        </a:cubicBezTo>
                        <a:lnTo>
                          <a:pt x="683595" y="18476"/>
                        </a:lnTo>
                        <a:lnTo>
                          <a:pt x="683595" y="36951"/>
                        </a:lnTo>
                        <a:lnTo>
                          <a:pt x="683595" y="36951"/>
                        </a:lnTo>
                        <a:cubicBezTo>
                          <a:pt x="678975" y="41570"/>
                          <a:pt x="258657" y="651262"/>
                          <a:pt x="207850" y="729783"/>
                        </a:cubicBezTo>
                        <a:cubicBezTo>
                          <a:pt x="152423" y="799066"/>
                          <a:pt x="110853" y="826780"/>
                          <a:pt x="69283" y="826780"/>
                        </a:cubicBezTo>
                        <a:close/>
                        <a:moveTo>
                          <a:pt x="13857" y="803685"/>
                        </a:moveTo>
                        <a:lnTo>
                          <a:pt x="13857" y="803685"/>
                        </a:lnTo>
                        <a:cubicBezTo>
                          <a:pt x="32332" y="812923"/>
                          <a:pt x="50808" y="817542"/>
                          <a:pt x="64664" y="817542"/>
                        </a:cubicBezTo>
                        <a:cubicBezTo>
                          <a:pt x="106234" y="817542"/>
                          <a:pt x="147804" y="785210"/>
                          <a:pt x="189374" y="720545"/>
                        </a:cubicBezTo>
                        <a:cubicBezTo>
                          <a:pt x="240182" y="646643"/>
                          <a:pt x="628168" y="83140"/>
                          <a:pt x="665119" y="32332"/>
                        </a:cubicBezTo>
                        <a:cubicBezTo>
                          <a:pt x="651262" y="36951"/>
                          <a:pt x="637406" y="36951"/>
                          <a:pt x="618930" y="32332"/>
                        </a:cubicBezTo>
                        <a:lnTo>
                          <a:pt x="618930" y="32332"/>
                        </a:lnTo>
                        <a:cubicBezTo>
                          <a:pt x="605073" y="32332"/>
                          <a:pt x="586598" y="27713"/>
                          <a:pt x="572741" y="18476"/>
                        </a:cubicBezTo>
                        <a:lnTo>
                          <a:pt x="13857" y="803685"/>
                        </a:lnTo>
                        <a:close/>
                      </a:path>
                    </a:pathLst>
                  </a:custGeom>
                  <a:solidFill>
                    <a:srgbClr val="1A6475"/>
                  </a:solidFill>
                  <a:ln w="46132" cap="flat">
                    <a:noFill/>
                    <a:prstDash val="solid"/>
                    <a:miter/>
                  </a:ln>
                </p:spPr>
                <p:txBody>
                  <a:bodyPr rtlCol="0" anchor="ctr"/>
                  <a:lstStyle/>
                  <a:p>
                    <a:endParaRPr lang="en-US"/>
                  </a:p>
                </p:txBody>
              </p:sp>
            </p:grpSp>
            <p:sp>
              <p:nvSpPr>
                <p:cNvPr id="878" name="Freeform: Shape 877">
                  <a:extLst>
                    <a:ext uri="{FF2B5EF4-FFF2-40B4-BE49-F238E27FC236}">
                      <a16:creationId xmlns:a16="http://schemas.microsoft.com/office/drawing/2014/main" xmlns="" id="{0D1B0440-E0F8-442D-9242-5F067B21E909}"/>
                    </a:ext>
                  </a:extLst>
                </p:cNvPr>
                <p:cNvSpPr/>
                <p:nvPr/>
              </p:nvSpPr>
              <p:spPr>
                <a:xfrm>
                  <a:off x="3565089" y="7320425"/>
                  <a:ext cx="914538" cy="891443"/>
                </a:xfrm>
                <a:custGeom>
                  <a:avLst/>
                  <a:gdLst>
                    <a:gd name="connsiteX0" fmla="*/ 512696 w 914538"/>
                    <a:gd name="connsiteY0" fmla="*/ 678975 h 891443"/>
                    <a:gd name="connsiteX1" fmla="*/ 212468 w 914538"/>
                    <a:gd name="connsiteY1" fmla="*/ 665119 h 891443"/>
                    <a:gd name="connsiteX2" fmla="*/ 143185 w 914538"/>
                    <a:gd name="connsiteY2" fmla="*/ 535790 h 891443"/>
                    <a:gd name="connsiteX3" fmla="*/ 240182 w 914538"/>
                    <a:gd name="connsiteY3" fmla="*/ 503458 h 891443"/>
                    <a:gd name="connsiteX4" fmla="*/ 290990 w 914538"/>
                    <a:gd name="connsiteY4" fmla="*/ 512696 h 891443"/>
                    <a:gd name="connsiteX5" fmla="*/ 392605 w 914538"/>
                    <a:gd name="connsiteY5" fmla="*/ 360273 h 891443"/>
                    <a:gd name="connsiteX6" fmla="*/ 397224 w 914538"/>
                    <a:gd name="connsiteY6" fmla="*/ 300227 h 891443"/>
                    <a:gd name="connsiteX7" fmla="*/ 401843 w 914538"/>
                    <a:gd name="connsiteY7" fmla="*/ 263276 h 891443"/>
                    <a:gd name="connsiteX8" fmla="*/ 512696 w 914538"/>
                    <a:gd name="connsiteY8" fmla="*/ 249420 h 891443"/>
                    <a:gd name="connsiteX9" fmla="*/ 383367 w 914538"/>
                    <a:gd name="connsiteY9" fmla="*/ 138566 h 891443"/>
                    <a:gd name="connsiteX10" fmla="*/ 351035 w 914538"/>
                    <a:gd name="connsiteY10" fmla="*/ 0 h 891443"/>
                    <a:gd name="connsiteX11" fmla="*/ 346416 w 914538"/>
                    <a:gd name="connsiteY11" fmla="*/ 0 h 891443"/>
                    <a:gd name="connsiteX12" fmla="*/ 0 w 914538"/>
                    <a:gd name="connsiteY12" fmla="*/ 489601 h 891443"/>
                    <a:gd name="connsiteX13" fmla="*/ 401843 w 914538"/>
                    <a:gd name="connsiteY13" fmla="*/ 891444 h 891443"/>
                    <a:gd name="connsiteX14" fmla="*/ 914539 w 914538"/>
                    <a:gd name="connsiteY14" fmla="*/ 170899 h 891443"/>
                    <a:gd name="connsiteX15" fmla="*/ 914539 w 914538"/>
                    <a:gd name="connsiteY15" fmla="*/ 166280 h 891443"/>
                    <a:gd name="connsiteX16" fmla="*/ 512696 w 914538"/>
                    <a:gd name="connsiteY16" fmla="*/ 678975 h 891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14538" h="891443">
                      <a:moveTo>
                        <a:pt x="512696" y="678975"/>
                      </a:moveTo>
                      <a:cubicBezTo>
                        <a:pt x="401843" y="808304"/>
                        <a:pt x="318703" y="771353"/>
                        <a:pt x="212468" y="665119"/>
                      </a:cubicBezTo>
                      <a:cubicBezTo>
                        <a:pt x="106234" y="558885"/>
                        <a:pt x="101616" y="526552"/>
                        <a:pt x="143185" y="535790"/>
                      </a:cubicBezTo>
                      <a:cubicBezTo>
                        <a:pt x="184755" y="549647"/>
                        <a:pt x="217088" y="526552"/>
                        <a:pt x="240182" y="503458"/>
                      </a:cubicBezTo>
                      <a:cubicBezTo>
                        <a:pt x="258657" y="480364"/>
                        <a:pt x="249420" y="517315"/>
                        <a:pt x="290990" y="512696"/>
                      </a:cubicBezTo>
                      <a:cubicBezTo>
                        <a:pt x="364892" y="508077"/>
                        <a:pt x="378748" y="397224"/>
                        <a:pt x="392605" y="360273"/>
                      </a:cubicBezTo>
                      <a:cubicBezTo>
                        <a:pt x="406462" y="327941"/>
                        <a:pt x="397224" y="300227"/>
                        <a:pt x="397224" y="300227"/>
                      </a:cubicBezTo>
                      <a:cubicBezTo>
                        <a:pt x="397224" y="300227"/>
                        <a:pt x="411080" y="295608"/>
                        <a:pt x="401843" y="263276"/>
                      </a:cubicBezTo>
                      <a:cubicBezTo>
                        <a:pt x="471126" y="290990"/>
                        <a:pt x="498839" y="272514"/>
                        <a:pt x="512696" y="249420"/>
                      </a:cubicBezTo>
                      <a:cubicBezTo>
                        <a:pt x="526552" y="226325"/>
                        <a:pt x="498839" y="193993"/>
                        <a:pt x="383367" y="138566"/>
                      </a:cubicBezTo>
                      <a:cubicBezTo>
                        <a:pt x="267895" y="83140"/>
                        <a:pt x="351035" y="0"/>
                        <a:pt x="351035" y="0"/>
                      </a:cubicBezTo>
                      <a:lnTo>
                        <a:pt x="346416" y="0"/>
                      </a:lnTo>
                      <a:lnTo>
                        <a:pt x="0" y="489601"/>
                      </a:lnTo>
                      <a:cubicBezTo>
                        <a:pt x="0" y="489601"/>
                        <a:pt x="272514" y="817542"/>
                        <a:pt x="401843" y="891444"/>
                      </a:cubicBezTo>
                      <a:lnTo>
                        <a:pt x="914539" y="170899"/>
                      </a:lnTo>
                      <a:lnTo>
                        <a:pt x="914539" y="166280"/>
                      </a:lnTo>
                      <a:cubicBezTo>
                        <a:pt x="905301" y="170899"/>
                        <a:pt x="623549" y="549647"/>
                        <a:pt x="512696" y="678975"/>
                      </a:cubicBezTo>
                      <a:close/>
                    </a:path>
                  </a:pathLst>
                </a:custGeom>
                <a:solidFill>
                  <a:srgbClr val="529EB3"/>
                </a:solidFill>
                <a:ln w="46132" cap="flat">
                  <a:noFill/>
                  <a:prstDash val="solid"/>
                  <a:miter/>
                </a:ln>
              </p:spPr>
              <p:txBody>
                <a:bodyPr rtlCol="0" anchor="ctr"/>
                <a:lstStyle/>
                <a:p>
                  <a:endParaRPr lang="en-US"/>
                </a:p>
              </p:txBody>
            </p:sp>
          </p:grpSp>
          <p:grpSp>
            <p:nvGrpSpPr>
              <p:cNvPr id="879" name="Graphic 792">
                <a:extLst>
                  <a:ext uri="{FF2B5EF4-FFF2-40B4-BE49-F238E27FC236}">
                    <a16:creationId xmlns:a16="http://schemas.microsoft.com/office/drawing/2014/main" xmlns="" id="{CE3FD55E-DD7B-4B66-8365-36B89FE77FDF}"/>
                  </a:ext>
                </a:extLst>
              </p:cNvPr>
              <p:cNvGrpSpPr/>
              <p:nvPr/>
            </p:nvGrpSpPr>
            <p:grpSpPr>
              <a:xfrm>
                <a:off x="3133620" y="7140101"/>
                <a:ext cx="367007" cy="1090242"/>
                <a:chOff x="3133620" y="7140101"/>
                <a:chExt cx="367007" cy="1090242"/>
              </a:xfrm>
            </p:grpSpPr>
            <p:grpSp>
              <p:nvGrpSpPr>
                <p:cNvPr id="880" name="Graphic 792">
                  <a:extLst>
                    <a:ext uri="{FF2B5EF4-FFF2-40B4-BE49-F238E27FC236}">
                      <a16:creationId xmlns:a16="http://schemas.microsoft.com/office/drawing/2014/main" xmlns="" id="{C4135B16-D439-4159-BB0C-AC64F3A11703}"/>
                    </a:ext>
                  </a:extLst>
                </p:cNvPr>
                <p:cNvGrpSpPr/>
                <p:nvPr/>
              </p:nvGrpSpPr>
              <p:grpSpPr>
                <a:xfrm>
                  <a:off x="3133620" y="7140101"/>
                  <a:ext cx="367007" cy="1090242"/>
                  <a:chOff x="3133620" y="7140101"/>
                  <a:chExt cx="367007" cy="1090242"/>
                </a:xfrm>
              </p:grpSpPr>
              <p:sp>
                <p:nvSpPr>
                  <p:cNvPr id="881" name="Freeform: Shape 880">
                    <a:extLst>
                      <a:ext uri="{FF2B5EF4-FFF2-40B4-BE49-F238E27FC236}">
                        <a16:creationId xmlns:a16="http://schemas.microsoft.com/office/drawing/2014/main" xmlns="" id="{2EFB3725-63B8-4C51-B6A8-450542C9B3B9}"/>
                      </a:ext>
                    </a:extLst>
                  </p:cNvPr>
                  <p:cNvSpPr/>
                  <p:nvPr/>
                </p:nvSpPr>
                <p:spPr>
                  <a:xfrm>
                    <a:off x="3142393" y="7141192"/>
                    <a:ext cx="356165" cy="1088062"/>
                  </a:xfrm>
                  <a:custGeom>
                    <a:avLst/>
                    <a:gdLst>
                      <a:gd name="connsiteX0" fmla="*/ 2378 w 356165"/>
                      <a:gd name="connsiteY0" fmla="*/ 40666 h 1088062"/>
                      <a:gd name="connsiteX1" fmla="*/ 279511 w 356165"/>
                      <a:gd name="connsiteY1" fmla="*/ 969061 h 1088062"/>
                      <a:gd name="connsiteX2" fmla="*/ 348794 w 356165"/>
                      <a:gd name="connsiteY2" fmla="*/ 1084533 h 1088062"/>
                      <a:gd name="connsiteX3" fmla="*/ 265654 w 356165"/>
                      <a:gd name="connsiteY3" fmla="*/ 521029 h 1088062"/>
                      <a:gd name="connsiteX4" fmla="*/ 43948 w 356165"/>
                      <a:gd name="connsiteY4" fmla="*/ 3715 h 1088062"/>
                      <a:gd name="connsiteX5" fmla="*/ 2378 w 356165"/>
                      <a:gd name="connsiteY5" fmla="*/ 40666 h 1088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6165" h="1088062">
                        <a:moveTo>
                          <a:pt x="2378" y="40666"/>
                        </a:moveTo>
                        <a:cubicBezTo>
                          <a:pt x="2378" y="40666"/>
                          <a:pt x="177895" y="299323"/>
                          <a:pt x="279511" y="969061"/>
                        </a:cubicBezTo>
                        <a:cubicBezTo>
                          <a:pt x="297986" y="1093771"/>
                          <a:pt x="316462" y="1093771"/>
                          <a:pt x="348794" y="1084533"/>
                        </a:cubicBezTo>
                        <a:cubicBezTo>
                          <a:pt x="376507" y="1075295"/>
                          <a:pt x="321081" y="761211"/>
                          <a:pt x="265654" y="521029"/>
                        </a:cubicBezTo>
                        <a:cubicBezTo>
                          <a:pt x="210228" y="276229"/>
                          <a:pt x="117850" y="31428"/>
                          <a:pt x="43948" y="3715"/>
                        </a:cubicBezTo>
                        <a:cubicBezTo>
                          <a:pt x="11616" y="-10142"/>
                          <a:pt x="-6860" y="17571"/>
                          <a:pt x="2378" y="40666"/>
                        </a:cubicBezTo>
                        <a:close/>
                      </a:path>
                    </a:pathLst>
                  </a:custGeom>
                  <a:solidFill>
                    <a:srgbClr val="84152D"/>
                  </a:solidFill>
                  <a:ln w="46132" cap="flat">
                    <a:noFill/>
                    <a:prstDash val="solid"/>
                    <a:miter/>
                  </a:ln>
                </p:spPr>
                <p:txBody>
                  <a:bodyPr rtlCol="0" anchor="ctr"/>
                  <a:lstStyle/>
                  <a:p>
                    <a:endParaRPr lang="en-US"/>
                  </a:p>
                </p:txBody>
              </p:sp>
              <p:sp>
                <p:nvSpPr>
                  <p:cNvPr id="882" name="Freeform: Shape 881">
                    <a:extLst>
                      <a:ext uri="{FF2B5EF4-FFF2-40B4-BE49-F238E27FC236}">
                        <a16:creationId xmlns:a16="http://schemas.microsoft.com/office/drawing/2014/main" xmlns="" id="{79722A5C-C12C-424B-893A-9DBE269E1CF1}"/>
                      </a:ext>
                    </a:extLst>
                  </p:cNvPr>
                  <p:cNvSpPr/>
                  <p:nvPr/>
                </p:nvSpPr>
                <p:spPr>
                  <a:xfrm>
                    <a:off x="3133620" y="7140101"/>
                    <a:ext cx="367007" cy="1090242"/>
                  </a:xfrm>
                  <a:custGeom>
                    <a:avLst/>
                    <a:gdLst>
                      <a:gd name="connsiteX0" fmla="*/ 339091 w 367007"/>
                      <a:gd name="connsiteY0" fmla="*/ 1090243 h 1090242"/>
                      <a:gd name="connsiteX1" fmla="*/ 339091 w 367007"/>
                      <a:gd name="connsiteY1" fmla="*/ 1090243 h 1090242"/>
                      <a:gd name="connsiteX2" fmla="*/ 283665 w 367007"/>
                      <a:gd name="connsiteY2" fmla="*/ 970152 h 1090242"/>
                      <a:gd name="connsiteX3" fmla="*/ 103529 w 367007"/>
                      <a:gd name="connsiteY3" fmla="*/ 258844 h 1090242"/>
                      <a:gd name="connsiteX4" fmla="*/ 1913 w 367007"/>
                      <a:gd name="connsiteY4" fmla="*/ 46376 h 1090242"/>
                      <a:gd name="connsiteX5" fmla="*/ 1913 w 367007"/>
                      <a:gd name="connsiteY5" fmla="*/ 46376 h 1090242"/>
                      <a:gd name="connsiteX6" fmla="*/ 6532 w 367007"/>
                      <a:gd name="connsiteY6" fmla="*/ 14044 h 1090242"/>
                      <a:gd name="connsiteX7" fmla="*/ 52721 w 367007"/>
                      <a:gd name="connsiteY7" fmla="*/ 4806 h 1090242"/>
                      <a:gd name="connsiteX8" fmla="*/ 274427 w 367007"/>
                      <a:gd name="connsiteY8" fmla="*/ 522121 h 1090242"/>
                      <a:gd name="connsiteX9" fmla="*/ 348329 w 367007"/>
                      <a:gd name="connsiteY9" fmla="*/ 891631 h 1090242"/>
                      <a:gd name="connsiteX10" fmla="*/ 357567 w 367007"/>
                      <a:gd name="connsiteY10" fmla="*/ 1090243 h 1090242"/>
                      <a:gd name="connsiteX11" fmla="*/ 339091 w 367007"/>
                      <a:gd name="connsiteY11" fmla="*/ 1090243 h 1090242"/>
                      <a:gd name="connsiteX12" fmla="*/ 15770 w 367007"/>
                      <a:gd name="connsiteY12" fmla="*/ 37138 h 1090242"/>
                      <a:gd name="connsiteX13" fmla="*/ 297522 w 367007"/>
                      <a:gd name="connsiteY13" fmla="*/ 965533 h 1090242"/>
                      <a:gd name="connsiteX14" fmla="*/ 343710 w 367007"/>
                      <a:gd name="connsiteY14" fmla="*/ 1081005 h 1090242"/>
                      <a:gd name="connsiteX15" fmla="*/ 343710 w 367007"/>
                      <a:gd name="connsiteY15" fmla="*/ 1081005 h 1090242"/>
                      <a:gd name="connsiteX16" fmla="*/ 362186 w 367007"/>
                      <a:gd name="connsiteY16" fmla="*/ 1076386 h 1090242"/>
                      <a:gd name="connsiteX17" fmla="*/ 274427 w 367007"/>
                      <a:gd name="connsiteY17" fmla="*/ 517502 h 1090242"/>
                      <a:gd name="connsiteX18" fmla="*/ 57340 w 367007"/>
                      <a:gd name="connsiteY18" fmla="*/ 4806 h 1090242"/>
                      <a:gd name="connsiteX19" fmla="*/ 25008 w 367007"/>
                      <a:gd name="connsiteY19" fmla="*/ 14044 h 1090242"/>
                      <a:gd name="connsiteX20" fmla="*/ 15770 w 367007"/>
                      <a:gd name="connsiteY20" fmla="*/ 37138 h 1090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7007" h="1090242">
                        <a:moveTo>
                          <a:pt x="339091" y="1090243"/>
                        </a:moveTo>
                        <a:lnTo>
                          <a:pt x="339091" y="1090243"/>
                        </a:lnTo>
                        <a:cubicBezTo>
                          <a:pt x="311378" y="1090243"/>
                          <a:pt x="297522" y="1057911"/>
                          <a:pt x="283665" y="970152"/>
                        </a:cubicBezTo>
                        <a:cubicBezTo>
                          <a:pt x="228238" y="623736"/>
                          <a:pt x="158955" y="392792"/>
                          <a:pt x="103529" y="258844"/>
                        </a:cubicBezTo>
                        <a:cubicBezTo>
                          <a:pt x="48102" y="111040"/>
                          <a:pt x="1913" y="46376"/>
                          <a:pt x="1913" y="46376"/>
                        </a:cubicBezTo>
                        <a:lnTo>
                          <a:pt x="1913" y="46376"/>
                        </a:lnTo>
                        <a:cubicBezTo>
                          <a:pt x="-2706" y="32519"/>
                          <a:pt x="1913" y="23282"/>
                          <a:pt x="6532" y="14044"/>
                        </a:cubicBezTo>
                        <a:cubicBezTo>
                          <a:pt x="15770" y="187"/>
                          <a:pt x="34245" y="-4432"/>
                          <a:pt x="52721" y="4806"/>
                        </a:cubicBezTo>
                        <a:cubicBezTo>
                          <a:pt x="131242" y="37138"/>
                          <a:pt x="223619" y="295795"/>
                          <a:pt x="274427" y="522121"/>
                        </a:cubicBezTo>
                        <a:cubicBezTo>
                          <a:pt x="306759" y="656068"/>
                          <a:pt x="329854" y="790016"/>
                          <a:pt x="348329" y="891631"/>
                        </a:cubicBezTo>
                        <a:cubicBezTo>
                          <a:pt x="380661" y="1085624"/>
                          <a:pt x="362186" y="1090243"/>
                          <a:pt x="357567" y="1090243"/>
                        </a:cubicBezTo>
                        <a:cubicBezTo>
                          <a:pt x="352948" y="1090243"/>
                          <a:pt x="348329" y="1090243"/>
                          <a:pt x="339091" y="1090243"/>
                        </a:cubicBezTo>
                        <a:close/>
                        <a:moveTo>
                          <a:pt x="15770" y="37138"/>
                        </a:moveTo>
                        <a:cubicBezTo>
                          <a:pt x="25008" y="50995"/>
                          <a:pt x="195906" y="318890"/>
                          <a:pt x="297522" y="965533"/>
                        </a:cubicBezTo>
                        <a:cubicBezTo>
                          <a:pt x="311378" y="1067148"/>
                          <a:pt x="329854" y="1081005"/>
                          <a:pt x="343710" y="1081005"/>
                        </a:cubicBezTo>
                        <a:lnTo>
                          <a:pt x="343710" y="1081005"/>
                        </a:lnTo>
                        <a:cubicBezTo>
                          <a:pt x="348329" y="1081005"/>
                          <a:pt x="352948" y="1081005"/>
                          <a:pt x="362186" y="1076386"/>
                        </a:cubicBezTo>
                        <a:cubicBezTo>
                          <a:pt x="380661" y="1067148"/>
                          <a:pt x="343710" y="813110"/>
                          <a:pt x="274427" y="517502"/>
                        </a:cubicBezTo>
                        <a:cubicBezTo>
                          <a:pt x="219001" y="281939"/>
                          <a:pt x="131242" y="32519"/>
                          <a:pt x="57340" y="4806"/>
                        </a:cubicBezTo>
                        <a:cubicBezTo>
                          <a:pt x="43483" y="187"/>
                          <a:pt x="29627" y="4806"/>
                          <a:pt x="25008" y="14044"/>
                        </a:cubicBezTo>
                        <a:cubicBezTo>
                          <a:pt x="15770" y="23282"/>
                          <a:pt x="11151" y="27900"/>
                          <a:pt x="15770" y="37138"/>
                        </a:cubicBezTo>
                        <a:close/>
                      </a:path>
                    </a:pathLst>
                  </a:custGeom>
                  <a:solidFill>
                    <a:srgbClr val="38233B"/>
                  </a:solidFill>
                  <a:ln w="46132" cap="flat">
                    <a:noFill/>
                    <a:prstDash val="solid"/>
                    <a:miter/>
                  </a:ln>
                </p:spPr>
                <p:txBody>
                  <a:bodyPr rtlCol="0" anchor="ctr"/>
                  <a:lstStyle/>
                  <a:p>
                    <a:endParaRPr lang="en-US"/>
                  </a:p>
                </p:txBody>
              </p:sp>
            </p:grpSp>
            <p:sp>
              <p:nvSpPr>
                <p:cNvPr id="883" name="Freeform: Shape 882">
                  <a:extLst>
                    <a:ext uri="{FF2B5EF4-FFF2-40B4-BE49-F238E27FC236}">
                      <a16:creationId xmlns:a16="http://schemas.microsoft.com/office/drawing/2014/main" xmlns="" id="{F7CDA0D1-0A0A-4F25-BC3C-7373C837DFA2}"/>
                    </a:ext>
                  </a:extLst>
                </p:cNvPr>
                <p:cNvSpPr/>
                <p:nvPr/>
              </p:nvSpPr>
              <p:spPr>
                <a:xfrm>
                  <a:off x="3138975" y="7140288"/>
                  <a:ext cx="357925" cy="1088966"/>
                </a:xfrm>
                <a:custGeom>
                  <a:avLst/>
                  <a:gdLst>
                    <a:gd name="connsiteX0" fmla="*/ 301404 w 357925"/>
                    <a:gd name="connsiteY0" fmla="*/ 683594 h 1088966"/>
                    <a:gd name="connsiteX1" fmla="*/ 241359 w 357925"/>
                    <a:gd name="connsiteY1" fmla="*/ 618930 h 1088966"/>
                    <a:gd name="connsiteX2" fmla="*/ 47366 w 357925"/>
                    <a:gd name="connsiteY2" fmla="*/ 41570 h 1088966"/>
                    <a:gd name="connsiteX3" fmla="*/ 24271 w 357925"/>
                    <a:gd name="connsiteY3" fmla="*/ 0 h 1088966"/>
                    <a:gd name="connsiteX4" fmla="*/ 1177 w 357925"/>
                    <a:gd name="connsiteY4" fmla="*/ 41570 h 1088966"/>
                    <a:gd name="connsiteX5" fmla="*/ 278310 w 357925"/>
                    <a:gd name="connsiteY5" fmla="*/ 969965 h 1088966"/>
                    <a:gd name="connsiteX6" fmla="*/ 347593 w 357925"/>
                    <a:gd name="connsiteY6" fmla="*/ 1085437 h 1088966"/>
                    <a:gd name="connsiteX7" fmla="*/ 301404 w 357925"/>
                    <a:gd name="connsiteY7" fmla="*/ 683594 h 1088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7925" h="1088966">
                      <a:moveTo>
                        <a:pt x="301404" y="683594"/>
                      </a:moveTo>
                      <a:cubicBezTo>
                        <a:pt x="278310" y="697451"/>
                        <a:pt x="259834" y="688213"/>
                        <a:pt x="241359" y="618930"/>
                      </a:cubicBezTo>
                      <a:cubicBezTo>
                        <a:pt x="195170" y="438794"/>
                        <a:pt x="102792" y="101615"/>
                        <a:pt x="47366" y="41570"/>
                      </a:cubicBezTo>
                      <a:cubicBezTo>
                        <a:pt x="28890" y="23094"/>
                        <a:pt x="24271" y="9238"/>
                        <a:pt x="24271" y="0"/>
                      </a:cubicBezTo>
                      <a:cubicBezTo>
                        <a:pt x="5796" y="4619"/>
                        <a:pt x="-3442" y="23094"/>
                        <a:pt x="1177" y="41570"/>
                      </a:cubicBezTo>
                      <a:cubicBezTo>
                        <a:pt x="1177" y="41570"/>
                        <a:pt x="176695" y="300227"/>
                        <a:pt x="278310" y="969965"/>
                      </a:cubicBezTo>
                      <a:cubicBezTo>
                        <a:pt x="296785" y="1094675"/>
                        <a:pt x="315261" y="1094675"/>
                        <a:pt x="347593" y="1085437"/>
                      </a:cubicBezTo>
                      <a:cubicBezTo>
                        <a:pt x="375306" y="1076199"/>
                        <a:pt x="342974" y="882206"/>
                        <a:pt x="301404" y="683594"/>
                      </a:cubicBezTo>
                      <a:close/>
                    </a:path>
                  </a:pathLst>
                </a:custGeom>
                <a:solidFill>
                  <a:srgbClr val="84152D"/>
                </a:solidFill>
                <a:ln w="46132" cap="flat">
                  <a:noFill/>
                  <a:prstDash val="solid"/>
                  <a:miter/>
                </a:ln>
              </p:spPr>
              <p:txBody>
                <a:bodyPr rtlCol="0" anchor="ctr"/>
                <a:lstStyle/>
                <a:p>
                  <a:endParaRPr lang="en-US"/>
                </a:p>
              </p:txBody>
            </p:sp>
          </p:grpSp>
          <p:grpSp>
            <p:nvGrpSpPr>
              <p:cNvPr id="884" name="Graphic 792">
                <a:extLst>
                  <a:ext uri="{FF2B5EF4-FFF2-40B4-BE49-F238E27FC236}">
                    <a16:creationId xmlns:a16="http://schemas.microsoft.com/office/drawing/2014/main" xmlns="" id="{3531C814-B1CF-46A1-B888-A7A317D067D2}"/>
                  </a:ext>
                </a:extLst>
              </p:cNvPr>
              <p:cNvGrpSpPr/>
              <p:nvPr/>
            </p:nvGrpSpPr>
            <p:grpSpPr>
              <a:xfrm>
                <a:off x="2950778" y="8364291"/>
                <a:ext cx="387986" cy="230943"/>
                <a:chOff x="2950778" y="8364291"/>
                <a:chExt cx="387986" cy="230943"/>
              </a:xfrm>
            </p:grpSpPr>
            <p:sp>
              <p:nvSpPr>
                <p:cNvPr id="885" name="Freeform: Shape 884">
                  <a:extLst>
                    <a:ext uri="{FF2B5EF4-FFF2-40B4-BE49-F238E27FC236}">
                      <a16:creationId xmlns:a16="http://schemas.microsoft.com/office/drawing/2014/main" xmlns="" id="{A7A7FEAB-D567-4F06-ABB6-4C9889156F46}"/>
                    </a:ext>
                  </a:extLst>
                </p:cNvPr>
                <p:cNvSpPr/>
                <p:nvPr/>
              </p:nvSpPr>
              <p:spPr>
                <a:xfrm>
                  <a:off x="3006205" y="8373529"/>
                  <a:ext cx="9237" cy="9237"/>
                </a:xfrm>
                <a:custGeom>
                  <a:avLst/>
                  <a:gdLst>
                    <a:gd name="connsiteX0" fmla="*/ 9238 w 9237"/>
                    <a:gd name="connsiteY0" fmla="*/ 9238 h 9237"/>
                    <a:gd name="connsiteX1" fmla="*/ 0 w 9237"/>
                    <a:gd name="connsiteY1" fmla="*/ 9238 h 9237"/>
                    <a:gd name="connsiteX2" fmla="*/ 0 w 9237"/>
                    <a:gd name="connsiteY2" fmla="*/ 0 h 9237"/>
                    <a:gd name="connsiteX3" fmla="*/ 9238 w 9237"/>
                    <a:gd name="connsiteY3" fmla="*/ 0 h 9237"/>
                    <a:gd name="connsiteX4" fmla="*/ 9238 w 9237"/>
                    <a:gd name="connsiteY4" fmla="*/ 9238 h 9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7" h="9237">
                      <a:moveTo>
                        <a:pt x="9238" y="9238"/>
                      </a:moveTo>
                      <a:lnTo>
                        <a:pt x="0" y="9238"/>
                      </a:lnTo>
                      <a:lnTo>
                        <a:pt x="0" y="0"/>
                      </a:lnTo>
                      <a:cubicBezTo>
                        <a:pt x="4619" y="0"/>
                        <a:pt x="4619" y="0"/>
                        <a:pt x="9238" y="0"/>
                      </a:cubicBezTo>
                      <a:lnTo>
                        <a:pt x="9238" y="9238"/>
                      </a:lnTo>
                      <a:close/>
                    </a:path>
                  </a:pathLst>
                </a:custGeom>
                <a:solidFill>
                  <a:srgbClr val="84152D"/>
                </a:solidFill>
                <a:ln w="46132" cap="flat">
                  <a:noFill/>
                  <a:prstDash val="solid"/>
                  <a:miter/>
                </a:ln>
              </p:spPr>
              <p:txBody>
                <a:bodyPr rtlCol="0" anchor="ctr"/>
                <a:lstStyle/>
                <a:p>
                  <a:endParaRPr lang="en-US"/>
                </a:p>
              </p:txBody>
            </p:sp>
            <p:grpSp>
              <p:nvGrpSpPr>
                <p:cNvPr id="886" name="Graphic 792">
                  <a:extLst>
                    <a:ext uri="{FF2B5EF4-FFF2-40B4-BE49-F238E27FC236}">
                      <a16:creationId xmlns:a16="http://schemas.microsoft.com/office/drawing/2014/main" xmlns="" id="{8DFC4A1F-9ABD-4437-AFBA-488369C746C2}"/>
                    </a:ext>
                  </a:extLst>
                </p:cNvPr>
                <p:cNvGrpSpPr/>
                <p:nvPr/>
              </p:nvGrpSpPr>
              <p:grpSpPr>
                <a:xfrm>
                  <a:off x="2950778" y="8364291"/>
                  <a:ext cx="387986" cy="230943"/>
                  <a:chOff x="2950778" y="8364291"/>
                  <a:chExt cx="387986" cy="230943"/>
                </a:xfrm>
              </p:grpSpPr>
              <p:sp>
                <p:nvSpPr>
                  <p:cNvPr id="887" name="Freeform: Shape 886">
                    <a:extLst>
                      <a:ext uri="{FF2B5EF4-FFF2-40B4-BE49-F238E27FC236}">
                        <a16:creationId xmlns:a16="http://schemas.microsoft.com/office/drawing/2014/main" xmlns="" id="{BF1A23BD-A755-4756-9A3E-A8770162F5DE}"/>
                      </a:ext>
                    </a:extLst>
                  </p:cNvPr>
                  <p:cNvSpPr/>
                  <p:nvPr/>
                </p:nvSpPr>
                <p:spPr>
                  <a:xfrm>
                    <a:off x="2955397" y="8373282"/>
                    <a:ext cx="374129" cy="212715"/>
                  </a:xfrm>
                  <a:custGeom>
                    <a:avLst/>
                    <a:gdLst>
                      <a:gd name="connsiteX0" fmla="*/ 60045 w 374129"/>
                      <a:gd name="connsiteY0" fmla="*/ 4866 h 212715"/>
                      <a:gd name="connsiteX1" fmla="*/ 50808 w 374129"/>
                      <a:gd name="connsiteY1" fmla="*/ 4866 h 212715"/>
                      <a:gd name="connsiteX2" fmla="*/ 0 w 374129"/>
                      <a:gd name="connsiteY2" fmla="*/ 60293 h 212715"/>
                      <a:gd name="connsiteX3" fmla="*/ 203231 w 374129"/>
                      <a:gd name="connsiteY3" fmla="*/ 115719 h 212715"/>
                      <a:gd name="connsiteX4" fmla="*/ 304846 w 374129"/>
                      <a:gd name="connsiteY4" fmla="*/ 208097 h 212715"/>
                      <a:gd name="connsiteX5" fmla="*/ 374129 w 374129"/>
                      <a:gd name="connsiteY5" fmla="*/ 212716 h 212715"/>
                      <a:gd name="connsiteX6" fmla="*/ 60045 w 374129"/>
                      <a:gd name="connsiteY6" fmla="*/ 4866 h 21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4129" h="212715">
                        <a:moveTo>
                          <a:pt x="60045" y="4866"/>
                        </a:moveTo>
                        <a:lnTo>
                          <a:pt x="50808" y="4866"/>
                        </a:lnTo>
                        <a:cubicBezTo>
                          <a:pt x="23094" y="247"/>
                          <a:pt x="0" y="37198"/>
                          <a:pt x="0" y="60293"/>
                        </a:cubicBezTo>
                        <a:cubicBezTo>
                          <a:pt x="0" y="88006"/>
                          <a:pt x="106234" y="46436"/>
                          <a:pt x="203231" y="115719"/>
                        </a:cubicBezTo>
                        <a:cubicBezTo>
                          <a:pt x="300227" y="189621"/>
                          <a:pt x="304846" y="208097"/>
                          <a:pt x="304846" y="208097"/>
                        </a:cubicBezTo>
                        <a:lnTo>
                          <a:pt x="374129" y="212716"/>
                        </a:lnTo>
                        <a:cubicBezTo>
                          <a:pt x="203231" y="-50561"/>
                          <a:pt x="60045" y="4866"/>
                          <a:pt x="60045" y="4866"/>
                        </a:cubicBezTo>
                        <a:close/>
                      </a:path>
                    </a:pathLst>
                  </a:custGeom>
                  <a:solidFill>
                    <a:srgbClr val="CA9951"/>
                  </a:solidFill>
                  <a:ln w="46132" cap="flat">
                    <a:noFill/>
                    <a:prstDash val="solid"/>
                    <a:miter/>
                  </a:ln>
                </p:spPr>
                <p:txBody>
                  <a:bodyPr rtlCol="0" anchor="ctr"/>
                  <a:lstStyle/>
                  <a:p>
                    <a:endParaRPr lang="en-US"/>
                  </a:p>
                </p:txBody>
              </p:sp>
              <p:sp>
                <p:nvSpPr>
                  <p:cNvPr id="888" name="Freeform: Shape 887">
                    <a:extLst>
                      <a:ext uri="{FF2B5EF4-FFF2-40B4-BE49-F238E27FC236}">
                        <a16:creationId xmlns:a16="http://schemas.microsoft.com/office/drawing/2014/main" xmlns="" id="{E592BE15-2297-4A40-8D0E-054C47496B47}"/>
                      </a:ext>
                    </a:extLst>
                  </p:cNvPr>
                  <p:cNvSpPr/>
                  <p:nvPr/>
                </p:nvSpPr>
                <p:spPr>
                  <a:xfrm>
                    <a:off x="2950778" y="8364291"/>
                    <a:ext cx="387986" cy="230943"/>
                  </a:xfrm>
                  <a:custGeom>
                    <a:avLst/>
                    <a:gdLst>
                      <a:gd name="connsiteX0" fmla="*/ 387986 w 387986"/>
                      <a:gd name="connsiteY0" fmla="*/ 230944 h 230943"/>
                      <a:gd name="connsiteX1" fmla="*/ 304846 w 387986"/>
                      <a:gd name="connsiteY1" fmla="*/ 221706 h 230943"/>
                      <a:gd name="connsiteX2" fmla="*/ 304846 w 387986"/>
                      <a:gd name="connsiteY2" fmla="*/ 217087 h 230943"/>
                      <a:gd name="connsiteX3" fmla="*/ 207850 w 387986"/>
                      <a:gd name="connsiteY3" fmla="*/ 124710 h 230943"/>
                      <a:gd name="connsiteX4" fmla="*/ 46189 w 387986"/>
                      <a:gd name="connsiteY4" fmla="*/ 78521 h 230943"/>
                      <a:gd name="connsiteX5" fmla="*/ 0 w 387986"/>
                      <a:gd name="connsiteY5" fmla="*/ 64664 h 230943"/>
                      <a:gd name="connsiteX6" fmla="*/ 55427 w 387986"/>
                      <a:gd name="connsiteY6" fmla="*/ 4619 h 230943"/>
                      <a:gd name="connsiteX7" fmla="*/ 60045 w 387986"/>
                      <a:gd name="connsiteY7" fmla="*/ 4619 h 230943"/>
                      <a:gd name="connsiteX8" fmla="*/ 96997 w 387986"/>
                      <a:gd name="connsiteY8" fmla="*/ 0 h 230943"/>
                      <a:gd name="connsiteX9" fmla="*/ 378748 w 387986"/>
                      <a:gd name="connsiteY9" fmla="*/ 217087 h 230943"/>
                      <a:gd name="connsiteX10" fmla="*/ 387986 w 387986"/>
                      <a:gd name="connsiteY10" fmla="*/ 230944 h 230943"/>
                      <a:gd name="connsiteX11" fmla="*/ 314084 w 387986"/>
                      <a:gd name="connsiteY11" fmla="*/ 212468 h 230943"/>
                      <a:gd name="connsiteX12" fmla="*/ 369510 w 387986"/>
                      <a:gd name="connsiteY12" fmla="*/ 217087 h 230943"/>
                      <a:gd name="connsiteX13" fmla="*/ 101615 w 387986"/>
                      <a:gd name="connsiteY13" fmla="*/ 13857 h 230943"/>
                      <a:gd name="connsiteX14" fmla="*/ 69283 w 387986"/>
                      <a:gd name="connsiteY14" fmla="*/ 18475 h 230943"/>
                      <a:gd name="connsiteX15" fmla="*/ 69283 w 387986"/>
                      <a:gd name="connsiteY15" fmla="*/ 18475 h 230943"/>
                      <a:gd name="connsiteX16" fmla="*/ 60045 w 387986"/>
                      <a:gd name="connsiteY16" fmla="*/ 18475 h 230943"/>
                      <a:gd name="connsiteX17" fmla="*/ 55427 w 387986"/>
                      <a:gd name="connsiteY17" fmla="*/ 18475 h 230943"/>
                      <a:gd name="connsiteX18" fmla="*/ 13857 w 387986"/>
                      <a:gd name="connsiteY18" fmla="*/ 69283 h 230943"/>
                      <a:gd name="connsiteX19" fmla="*/ 50808 w 387986"/>
                      <a:gd name="connsiteY19" fmla="*/ 73902 h 230943"/>
                      <a:gd name="connsiteX20" fmla="*/ 217087 w 387986"/>
                      <a:gd name="connsiteY20" fmla="*/ 120091 h 230943"/>
                      <a:gd name="connsiteX21" fmla="*/ 314084 w 387986"/>
                      <a:gd name="connsiteY21" fmla="*/ 212468 h 230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7986" h="230943">
                        <a:moveTo>
                          <a:pt x="387986" y="230944"/>
                        </a:moveTo>
                        <a:lnTo>
                          <a:pt x="304846" y="221706"/>
                        </a:lnTo>
                        <a:lnTo>
                          <a:pt x="304846" y="217087"/>
                        </a:lnTo>
                        <a:cubicBezTo>
                          <a:pt x="304846" y="217087"/>
                          <a:pt x="295608" y="193993"/>
                          <a:pt x="207850" y="124710"/>
                        </a:cubicBezTo>
                        <a:cubicBezTo>
                          <a:pt x="147804" y="78521"/>
                          <a:pt x="83140" y="78521"/>
                          <a:pt x="46189" y="78521"/>
                        </a:cubicBezTo>
                        <a:cubicBezTo>
                          <a:pt x="18476" y="78521"/>
                          <a:pt x="0" y="78521"/>
                          <a:pt x="0" y="64664"/>
                        </a:cubicBezTo>
                        <a:cubicBezTo>
                          <a:pt x="0" y="36951"/>
                          <a:pt x="27713" y="4619"/>
                          <a:pt x="55427" y="4619"/>
                        </a:cubicBezTo>
                        <a:lnTo>
                          <a:pt x="60045" y="4619"/>
                        </a:lnTo>
                        <a:cubicBezTo>
                          <a:pt x="64664" y="4619"/>
                          <a:pt x="78521" y="0"/>
                          <a:pt x="96997" y="0"/>
                        </a:cubicBezTo>
                        <a:cubicBezTo>
                          <a:pt x="152423" y="0"/>
                          <a:pt x="258657" y="27713"/>
                          <a:pt x="378748" y="217087"/>
                        </a:cubicBezTo>
                        <a:lnTo>
                          <a:pt x="387986" y="230944"/>
                        </a:lnTo>
                        <a:close/>
                        <a:moveTo>
                          <a:pt x="314084" y="212468"/>
                        </a:moveTo>
                        <a:lnTo>
                          <a:pt x="369510" y="217087"/>
                        </a:lnTo>
                        <a:cubicBezTo>
                          <a:pt x="254038" y="41570"/>
                          <a:pt x="152423" y="13857"/>
                          <a:pt x="101615" y="13857"/>
                        </a:cubicBezTo>
                        <a:cubicBezTo>
                          <a:pt x="78521" y="13857"/>
                          <a:pt x="69283" y="18475"/>
                          <a:pt x="69283" y="18475"/>
                        </a:cubicBezTo>
                        <a:lnTo>
                          <a:pt x="69283" y="18475"/>
                        </a:lnTo>
                        <a:lnTo>
                          <a:pt x="60045" y="18475"/>
                        </a:lnTo>
                        <a:cubicBezTo>
                          <a:pt x="60045" y="18475"/>
                          <a:pt x="60045" y="18475"/>
                          <a:pt x="55427" y="18475"/>
                        </a:cubicBezTo>
                        <a:cubicBezTo>
                          <a:pt x="32332" y="18475"/>
                          <a:pt x="13857" y="46189"/>
                          <a:pt x="13857" y="69283"/>
                        </a:cubicBezTo>
                        <a:cubicBezTo>
                          <a:pt x="13857" y="73902"/>
                          <a:pt x="32332" y="73902"/>
                          <a:pt x="50808" y="73902"/>
                        </a:cubicBezTo>
                        <a:cubicBezTo>
                          <a:pt x="92378" y="73902"/>
                          <a:pt x="157042" y="73902"/>
                          <a:pt x="217087" y="120091"/>
                        </a:cubicBezTo>
                        <a:cubicBezTo>
                          <a:pt x="290989" y="180136"/>
                          <a:pt x="309465" y="203231"/>
                          <a:pt x="314084" y="212468"/>
                        </a:cubicBezTo>
                        <a:close/>
                      </a:path>
                    </a:pathLst>
                  </a:custGeom>
                  <a:solidFill>
                    <a:srgbClr val="8D5532"/>
                  </a:solidFill>
                  <a:ln w="46132" cap="flat">
                    <a:noFill/>
                    <a:prstDash val="solid"/>
                    <a:miter/>
                  </a:ln>
                </p:spPr>
                <p:txBody>
                  <a:bodyPr rtlCol="0" anchor="ctr"/>
                  <a:lstStyle/>
                  <a:p>
                    <a:endParaRPr lang="en-US"/>
                  </a:p>
                </p:txBody>
              </p:sp>
            </p:grpSp>
          </p:grpSp>
          <p:grpSp>
            <p:nvGrpSpPr>
              <p:cNvPr id="889" name="Graphic 792">
                <a:extLst>
                  <a:ext uri="{FF2B5EF4-FFF2-40B4-BE49-F238E27FC236}">
                    <a16:creationId xmlns:a16="http://schemas.microsoft.com/office/drawing/2014/main" xmlns="" id="{F36409E1-46EA-40BF-8788-615E4EDCA46C}"/>
                  </a:ext>
                </a:extLst>
              </p:cNvPr>
              <p:cNvGrpSpPr/>
              <p:nvPr/>
            </p:nvGrpSpPr>
            <p:grpSpPr>
              <a:xfrm>
                <a:off x="4230204" y="7851596"/>
                <a:ext cx="254001" cy="526552"/>
                <a:chOff x="4230204" y="7851596"/>
                <a:chExt cx="254001" cy="526552"/>
              </a:xfrm>
            </p:grpSpPr>
            <p:grpSp>
              <p:nvGrpSpPr>
                <p:cNvPr id="890" name="Graphic 792">
                  <a:extLst>
                    <a:ext uri="{FF2B5EF4-FFF2-40B4-BE49-F238E27FC236}">
                      <a16:creationId xmlns:a16="http://schemas.microsoft.com/office/drawing/2014/main" xmlns="" id="{5D4757DD-10CB-456E-9FA0-2726E84BF41B}"/>
                    </a:ext>
                  </a:extLst>
                </p:cNvPr>
                <p:cNvGrpSpPr/>
                <p:nvPr/>
              </p:nvGrpSpPr>
              <p:grpSpPr>
                <a:xfrm>
                  <a:off x="4230204" y="7851596"/>
                  <a:ext cx="244805" cy="526552"/>
                  <a:chOff x="4230204" y="7851596"/>
                  <a:chExt cx="244805" cy="526552"/>
                </a:xfrm>
              </p:grpSpPr>
              <p:sp>
                <p:nvSpPr>
                  <p:cNvPr id="891" name="Freeform: Shape 890">
                    <a:extLst>
                      <a:ext uri="{FF2B5EF4-FFF2-40B4-BE49-F238E27FC236}">
                        <a16:creationId xmlns:a16="http://schemas.microsoft.com/office/drawing/2014/main" xmlns="" id="{FBD4B881-8D8C-43C5-B44D-3FE336CCEE6B}"/>
                      </a:ext>
                    </a:extLst>
                  </p:cNvPr>
                  <p:cNvSpPr/>
                  <p:nvPr/>
                </p:nvSpPr>
                <p:spPr>
                  <a:xfrm>
                    <a:off x="4236414" y="7854801"/>
                    <a:ext cx="224738" cy="520371"/>
                  </a:xfrm>
                  <a:custGeom>
                    <a:avLst/>
                    <a:gdLst>
                      <a:gd name="connsiteX0" fmla="*/ 104647 w 224738"/>
                      <a:gd name="connsiteY0" fmla="*/ 223120 h 520371"/>
                      <a:gd name="connsiteX1" fmla="*/ 224738 w 224738"/>
                      <a:gd name="connsiteY1" fmla="*/ 6033 h 520371"/>
                      <a:gd name="connsiteX2" fmla="*/ 220119 w 224738"/>
                      <a:gd name="connsiteY2" fmla="*/ 6033 h 520371"/>
                      <a:gd name="connsiteX3" fmla="*/ 123123 w 224738"/>
                      <a:gd name="connsiteY3" fmla="*/ 15271 h 520371"/>
                      <a:gd name="connsiteX4" fmla="*/ 21507 w 224738"/>
                      <a:gd name="connsiteY4" fmla="*/ 500253 h 520371"/>
                      <a:gd name="connsiteX5" fmla="*/ 132360 w 224738"/>
                      <a:gd name="connsiteY5" fmla="*/ 491015 h 520371"/>
                      <a:gd name="connsiteX6" fmla="*/ 104647 w 224738"/>
                      <a:gd name="connsiteY6" fmla="*/ 223120 h 520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738" h="520371">
                        <a:moveTo>
                          <a:pt x="104647" y="223120"/>
                        </a:moveTo>
                        <a:cubicBezTo>
                          <a:pt x="132360" y="70697"/>
                          <a:pt x="192406" y="19889"/>
                          <a:pt x="224738" y="6033"/>
                        </a:cubicBezTo>
                        <a:cubicBezTo>
                          <a:pt x="224738" y="6033"/>
                          <a:pt x="220119" y="6033"/>
                          <a:pt x="220119" y="6033"/>
                        </a:cubicBezTo>
                        <a:cubicBezTo>
                          <a:pt x="136979" y="6033"/>
                          <a:pt x="146217" y="-12443"/>
                          <a:pt x="123123" y="15271"/>
                        </a:cubicBezTo>
                        <a:cubicBezTo>
                          <a:pt x="67696" y="84554"/>
                          <a:pt x="-47776" y="250833"/>
                          <a:pt x="21507" y="500253"/>
                        </a:cubicBezTo>
                        <a:cubicBezTo>
                          <a:pt x="76934" y="532585"/>
                          <a:pt x="104647" y="523347"/>
                          <a:pt x="132360" y="491015"/>
                        </a:cubicBezTo>
                        <a:cubicBezTo>
                          <a:pt x="86172" y="458683"/>
                          <a:pt x="72315" y="384781"/>
                          <a:pt x="104647" y="223120"/>
                        </a:cubicBezTo>
                        <a:close/>
                      </a:path>
                    </a:pathLst>
                  </a:custGeom>
                  <a:solidFill>
                    <a:srgbClr val="CA9951"/>
                  </a:solidFill>
                  <a:ln w="46132" cap="flat">
                    <a:noFill/>
                    <a:prstDash val="solid"/>
                    <a:miter/>
                  </a:ln>
                </p:spPr>
                <p:txBody>
                  <a:bodyPr rtlCol="0" anchor="ctr"/>
                  <a:lstStyle/>
                  <a:p>
                    <a:endParaRPr lang="en-US"/>
                  </a:p>
                </p:txBody>
              </p:sp>
              <p:sp>
                <p:nvSpPr>
                  <p:cNvPr id="892" name="Freeform: Shape 891">
                    <a:extLst>
                      <a:ext uri="{FF2B5EF4-FFF2-40B4-BE49-F238E27FC236}">
                        <a16:creationId xmlns:a16="http://schemas.microsoft.com/office/drawing/2014/main" xmlns="" id="{51E25940-1D68-40EB-935B-402343EFCC0A}"/>
                      </a:ext>
                    </a:extLst>
                  </p:cNvPr>
                  <p:cNvSpPr/>
                  <p:nvPr/>
                </p:nvSpPr>
                <p:spPr>
                  <a:xfrm>
                    <a:off x="4230204" y="7851596"/>
                    <a:ext cx="244805" cy="526552"/>
                  </a:xfrm>
                  <a:custGeom>
                    <a:avLst/>
                    <a:gdLst>
                      <a:gd name="connsiteX0" fmla="*/ 83144 w 244805"/>
                      <a:gd name="connsiteY0" fmla="*/ 526552 h 526552"/>
                      <a:gd name="connsiteX1" fmla="*/ 83144 w 244805"/>
                      <a:gd name="connsiteY1" fmla="*/ 526552 h 526552"/>
                      <a:gd name="connsiteX2" fmla="*/ 23099 w 244805"/>
                      <a:gd name="connsiteY2" fmla="*/ 508077 h 526552"/>
                      <a:gd name="connsiteX3" fmla="*/ 23099 w 244805"/>
                      <a:gd name="connsiteY3" fmla="*/ 508077 h 526552"/>
                      <a:gd name="connsiteX4" fmla="*/ 23099 w 244805"/>
                      <a:gd name="connsiteY4" fmla="*/ 508077 h 526552"/>
                      <a:gd name="connsiteX5" fmla="*/ 124714 w 244805"/>
                      <a:gd name="connsiteY5" fmla="*/ 18476 h 526552"/>
                      <a:gd name="connsiteX6" fmla="*/ 152428 w 244805"/>
                      <a:gd name="connsiteY6" fmla="*/ 0 h 526552"/>
                      <a:gd name="connsiteX7" fmla="*/ 166284 w 244805"/>
                      <a:gd name="connsiteY7" fmla="*/ 0 h 526552"/>
                      <a:gd name="connsiteX8" fmla="*/ 226330 w 244805"/>
                      <a:gd name="connsiteY8" fmla="*/ 4619 h 526552"/>
                      <a:gd name="connsiteX9" fmla="*/ 235567 w 244805"/>
                      <a:gd name="connsiteY9" fmla="*/ 4619 h 526552"/>
                      <a:gd name="connsiteX10" fmla="*/ 244805 w 244805"/>
                      <a:gd name="connsiteY10" fmla="*/ 9238 h 526552"/>
                      <a:gd name="connsiteX11" fmla="*/ 230949 w 244805"/>
                      <a:gd name="connsiteY11" fmla="*/ 9238 h 526552"/>
                      <a:gd name="connsiteX12" fmla="*/ 115476 w 244805"/>
                      <a:gd name="connsiteY12" fmla="*/ 221706 h 526552"/>
                      <a:gd name="connsiteX13" fmla="*/ 138571 w 244805"/>
                      <a:gd name="connsiteY13" fmla="*/ 484982 h 526552"/>
                      <a:gd name="connsiteX14" fmla="*/ 143190 w 244805"/>
                      <a:gd name="connsiteY14" fmla="*/ 489601 h 526552"/>
                      <a:gd name="connsiteX15" fmla="*/ 138571 w 244805"/>
                      <a:gd name="connsiteY15" fmla="*/ 494220 h 526552"/>
                      <a:gd name="connsiteX16" fmla="*/ 83144 w 244805"/>
                      <a:gd name="connsiteY16" fmla="*/ 526552 h 526552"/>
                      <a:gd name="connsiteX17" fmla="*/ 27718 w 244805"/>
                      <a:gd name="connsiteY17" fmla="*/ 498839 h 526552"/>
                      <a:gd name="connsiteX18" fmla="*/ 129333 w 244805"/>
                      <a:gd name="connsiteY18" fmla="*/ 494220 h 526552"/>
                      <a:gd name="connsiteX19" fmla="*/ 106239 w 244805"/>
                      <a:gd name="connsiteY19" fmla="*/ 226325 h 526552"/>
                      <a:gd name="connsiteX20" fmla="*/ 217092 w 244805"/>
                      <a:gd name="connsiteY20" fmla="*/ 13857 h 526552"/>
                      <a:gd name="connsiteX21" fmla="*/ 166284 w 244805"/>
                      <a:gd name="connsiteY21" fmla="*/ 9238 h 526552"/>
                      <a:gd name="connsiteX22" fmla="*/ 152428 w 244805"/>
                      <a:gd name="connsiteY22" fmla="*/ 9238 h 526552"/>
                      <a:gd name="connsiteX23" fmla="*/ 133952 w 244805"/>
                      <a:gd name="connsiteY23" fmla="*/ 23094 h 526552"/>
                      <a:gd name="connsiteX24" fmla="*/ 27718 w 244805"/>
                      <a:gd name="connsiteY24" fmla="*/ 498839 h 526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4805" h="526552">
                        <a:moveTo>
                          <a:pt x="83144" y="526552"/>
                        </a:moveTo>
                        <a:lnTo>
                          <a:pt x="83144" y="526552"/>
                        </a:lnTo>
                        <a:cubicBezTo>
                          <a:pt x="64669" y="526552"/>
                          <a:pt x="46193" y="521934"/>
                          <a:pt x="23099" y="508077"/>
                        </a:cubicBezTo>
                        <a:lnTo>
                          <a:pt x="23099" y="508077"/>
                        </a:lnTo>
                        <a:lnTo>
                          <a:pt x="23099" y="508077"/>
                        </a:lnTo>
                        <a:cubicBezTo>
                          <a:pt x="-13852" y="387986"/>
                          <a:pt x="-23090" y="203231"/>
                          <a:pt x="124714" y="18476"/>
                        </a:cubicBezTo>
                        <a:cubicBezTo>
                          <a:pt x="133952" y="4619"/>
                          <a:pt x="143190" y="0"/>
                          <a:pt x="152428" y="0"/>
                        </a:cubicBezTo>
                        <a:cubicBezTo>
                          <a:pt x="157046" y="0"/>
                          <a:pt x="161665" y="0"/>
                          <a:pt x="166284" y="0"/>
                        </a:cubicBezTo>
                        <a:cubicBezTo>
                          <a:pt x="180141" y="0"/>
                          <a:pt x="193997" y="4619"/>
                          <a:pt x="226330" y="4619"/>
                        </a:cubicBezTo>
                        <a:cubicBezTo>
                          <a:pt x="230949" y="4619"/>
                          <a:pt x="230949" y="4619"/>
                          <a:pt x="235567" y="4619"/>
                        </a:cubicBezTo>
                        <a:lnTo>
                          <a:pt x="244805" y="9238"/>
                        </a:lnTo>
                        <a:lnTo>
                          <a:pt x="230949" y="9238"/>
                        </a:lnTo>
                        <a:cubicBezTo>
                          <a:pt x="198616" y="23094"/>
                          <a:pt x="143190" y="73902"/>
                          <a:pt x="115476" y="221706"/>
                        </a:cubicBezTo>
                        <a:cubicBezTo>
                          <a:pt x="87763" y="369510"/>
                          <a:pt x="97001" y="457269"/>
                          <a:pt x="138571" y="484982"/>
                        </a:cubicBezTo>
                        <a:lnTo>
                          <a:pt x="143190" y="489601"/>
                        </a:lnTo>
                        <a:lnTo>
                          <a:pt x="138571" y="494220"/>
                        </a:lnTo>
                        <a:cubicBezTo>
                          <a:pt x="124714" y="517315"/>
                          <a:pt x="101620" y="526552"/>
                          <a:pt x="83144" y="526552"/>
                        </a:cubicBezTo>
                        <a:close/>
                        <a:moveTo>
                          <a:pt x="27718" y="498839"/>
                        </a:moveTo>
                        <a:cubicBezTo>
                          <a:pt x="69288" y="526552"/>
                          <a:pt x="101620" y="521934"/>
                          <a:pt x="129333" y="494220"/>
                        </a:cubicBezTo>
                        <a:cubicBezTo>
                          <a:pt x="83144" y="461888"/>
                          <a:pt x="78525" y="374129"/>
                          <a:pt x="106239" y="226325"/>
                        </a:cubicBezTo>
                        <a:cubicBezTo>
                          <a:pt x="133952" y="92378"/>
                          <a:pt x="180141" y="36951"/>
                          <a:pt x="217092" y="13857"/>
                        </a:cubicBezTo>
                        <a:cubicBezTo>
                          <a:pt x="189379" y="13857"/>
                          <a:pt x="175522" y="9238"/>
                          <a:pt x="166284" y="9238"/>
                        </a:cubicBezTo>
                        <a:cubicBezTo>
                          <a:pt x="161665" y="9238"/>
                          <a:pt x="157046" y="9238"/>
                          <a:pt x="152428" y="9238"/>
                        </a:cubicBezTo>
                        <a:cubicBezTo>
                          <a:pt x="147809" y="9238"/>
                          <a:pt x="143190" y="9238"/>
                          <a:pt x="133952" y="23094"/>
                        </a:cubicBezTo>
                        <a:cubicBezTo>
                          <a:pt x="13861" y="161661"/>
                          <a:pt x="-18471" y="323322"/>
                          <a:pt x="27718" y="498839"/>
                        </a:cubicBezTo>
                        <a:close/>
                      </a:path>
                    </a:pathLst>
                  </a:custGeom>
                  <a:solidFill>
                    <a:srgbClr val="8D5532"/>
                  </a:solidFill>
                  <a:ln w="46132" cap="flat">
                    <a:noFill/>
                    <a:prstDash val="solid"/>
                    <a:miter/>
                  </a:ln>
                </p:spPr>
                <p:txBody>
                  <a:bodyPr rtlCol="0" anchor="ctr"/>
                  <a:lstStyle/>
                  <a:p>
                    <a:endParaRPr lang="en-US"/>
                  </a:p>
                </p:txBody>
              </p:sp>
            </p:grpSp>
            <p:grpSp>
              <p:nvGrpSpPr>
                <p:cNvPr id="893" name="Graphic 792">
                  <a:extLst>
                    <a:ext uri="{FF2B5EF4-FFF2-40B4-BE49-F238E27FC236}">
                      <a16:creationId xmlns:a16="http://schemas.microsoft.com/office/drawing/2014/main" xmlns="" id="{255839EE-4184-48D7-9D0C-3863CA11C02A}"/>
                    </a:ext>
                  </a:extLst>
                </p:cNvPr>
                <p:cNvGrpSpPr/>
                <p:nvPr/>
              </p:nvGrpSpPr>
              <p:grpSpPr>
                <a:xfrm>
                  <a:off x="4321089" y="7856215"/>
                  <a:ext cx="163115" cy="494220"/>
                  <a:chOff x="4321089" y="7856215"/>
                  <a:chExt cx="163115" cy="494220"/>
                </a:xfrm>
              </p:grpSpPr>
              <p:sp>
                <p:nvSpPr>
                  <p:cNvPr id="894" name="Freeform: Shape 893">
                    <a:extLst>
                      <a:ext uri="{FF2B5EF4-FFF2-40B4-BE49-F238E27FC236}">
                        <a16:creationId xmlns:a16="http://schemas.microsoft.com/office/drawing/2014/main" xmlns="" id="{91B63FF3-A52A-47C8-B57C-DD51538F3301}"/>
                      </a:ext>
                    </a:extLst>
                  </p:cNvPr>
                  <p:cNvSpPr/>
                  <p:nvPr/>
                </p:nvSpPr>
                <p:spPr>
                  <a:xfrm>
                    <a:off x="4323440" y="7856215"/>
                    <a:ext cx="156576" cy="484982"/>
                  </a:xfrm>
                  <a:custGeom>
                    <a:avLst/>
                    <a:gdLst>
                      <a:gd name="connsiteX0" fmla="*/ 137712 w 156576"/>
                      <a:gd name="connsiteY0" fmla="*/ 0 h 484982"/>
                      <a:gd name="connsiteX1" fmla="*/ 17621 w 156576"/>
                      <a:gd name="connsiteY1" fmla="*/ 217087 h 484982"/>
                      <a:gd name="connsiteX2" fmla="*/ 45334 w 156576"/>
                      <a:gd name="connsiteY2" fmla="*/ 484982 h 484982"/>
                      <a:gd name="connsiteX3" fmla="*/ 54572 w 156576"/>
                      <a:gd name="connsiteY3" fmla="*/ 475745 h 484982"/>
                      <a:gd name="connsiteX4" fmla="*/ 137712 w 156576"/>
                      <a:gd name="connsiteY4" fmla="*/ 0 h 484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576" h="484982">
                        <a:moveTo>
                          <a:pt x="137712" y="0"/>
                        </a:moveTo>
                        <a:cubicBezTo>
                          <a:pt x="105380" y="18475"/>
                          <a:pt x="45334" y="69283"/>
                          <a:pt x="17621" y="217087"/>
                        </a:cubicBezTo>
                        <a:cubicBezTo>
                          <a:pt x="-14711" y="378748"/>
                          <a:pt x="-855" y="457269"/>
                          <a:pt x="45334" y="484982"/>
                        </a:cubicBezTo>
                        <a:cubicBezTo>
                          <a:pt x="49953" y="480363"/>
                          <a:pt x="49953" y="480363"/>
                          <a:pt x="54572" y="475745"/>
                        </a:cubicBezTo>
                        <a:cubicBezTo>
                          <a:pt x="82285" y="438794"/>
                          <a:pt x="202376" y="27713"/>
                          <a:pt x="137712" y="0"/>
                        </a:cubicBezTo>
                        <a:close/>
                      </a:path>
                    </a:pathLst>
                  </a:custGeom>
                  <a:solidFill>
                    <a:srgbClr val="CA9951"/>
                  </a:solidFill>
                  <a:ln w="46132" cap="flat">
                    <a:noFill/>
                    <a:prstDash val="solid"/>
                    <a:miter/>
                  </a:ln>
                </p:spPr>
                <p:txBody>
                  <a:bodyPr rtlCol="0" anchor="ctr"/>
                  <a:lstStyle/>
                  <a:p>
                    <a:endParaRPr lang="en-US"/>
                  </a:p>
                </p:txBody>
              </p:sp>
              <p:sp>
                <p:nvSpPr>
                  <p:cNvPr id="895" name="Freeform: Shape 894">
                    <a:extLst>
                      <a:ext uri="{FF2B5EF4-FFF2-40B4-BE49-F238E27FC236}">
                        <a16:creationId xmlns:a16="http://schemas.microsoft.com/office/drawing/2014/main" xmlns="" id="{5D18C09E-286E-47DE-B71B-D5B0D77F91D2}"/>
                      </a:ext>
                    </a:extLst>
                  </p:cNvPr>
                  <p:cNvSpPr/>
                  <p:nvPr/>
                </p:nvSpPr>
                <p:spPr>
                  <a:xfrm>
                    <a:off x="4321089" y="7856215"/>
                    <a:ext cx="163115" cy="494220"/>
                  </a:xfrm>
                  <a:custGeom>
                    <a:avLst/>
                    <a:gdLst>
                      <a:gd name="connsiteX0" fmla="*/ 47686 w 163115"/>
                      <a:gd name="connsiteY0" fmla="*/ 494220 h 494220"/>
                      <a:gd name="connsiteX1" fmla="*/ 47686 w 163115"/>
                      <a:gd name="connsiteY1" fmla="*/ 494220 h 494220"/>
                      <a:gd name="connsiteX2" fmla="*/ 15353 w 163115"/>
                      <a:gd name="connsiteY2" fmla="*/ 221706 h 494220"/>
                      <a:gd name="connsiteX3" fmla="*/ 140063 w 163115"/>
                      <a:gd name="connsiteY3" fmla="*/ 0 h 494220"/>
                      <a:gd name="connsiteX4" fmla="*/ 140063 w 163115"/>
                      <a:gd name="connsiteY4" fmla="*/ 0 h 494220"/>
                      <a:gd name="connsiteX5" fmla="*/ 140063 w 163115"/>
                      <a:gd name="connsiteY5" fmla="*/ 0 h 494220"/>
                      <a:gd name="connsiteX6" fmla="*/ 158539 w 163115"/>
                      <a:gd name="connsiteY6" fmla="*/ 23094 h 494220"/>
                      <a:gd name="connsiteX7" fmla="*/ 56923 w 163115"/>
                      <a:gd name="connsiteY7" fmla="*/ 480363 h 494220"/>
                      <a:gd name="connsiteX8" fmla="*/ 47686 w 163115"/>
                      <a:gd name="connsiteY8" fmla="*/ 494220 h 494220"/>
                      <a:gd name="connsiteX9" fmla="*/ 47686 w 163115"/>
                      <a:gd name="connsiteY9" fmla="*/ 494220 h 494220"/>
                      <a:gd name="connsiteX10" fmla="*/ 140063 w 163115"/>
                      <a:gd name="connsiteY10" fmla="*/ 9238 h 494220"/>
                      <a:gd name="connsiteX11" fmla="*/ 24591 w 163115"/>
                      <a:gd name="connsiteY11" fmla="*/ 221706 h 494220"/>
                      <a:gd name="connsiteX12" fmla="*/ 47686 w 163115"/>
                      <a:gd name="connsiteY12" fmla="*/ 480363 h 494220"/>
                      <a:gd name="connsiteX13" fmla="*/ 52304 w 163115"/>
                      <a:gd name="connsiteY13" fmla="*/ 475745 h 494220"/>
                      <a:gd name="connsiteX14" fmla="*/ 153920 w 163115"/>
                      <a:gd name="connsiteY14" fmla="*/ 23094 h 494220"/>
                      <a:gd name="connsiteX15" fmla="*/ 140063 w 163115"/>
                      <a:gd name="connsiteY15" fmla="*/ 9238 h 494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3115" h="494220">
                        <a:moveTo>
                          <a:pt x="47686" y="494220"/>
                        </a:moveTo>
                        <a:lnTo>
                          <a:pt x="47686" y="494220"/>
                        </a:lnTo>
                        <a:cubicBezTo>
                          <a:pt x="-3122" y="461888"/>
                          <a:pt x="-12360" y="374129"/>
                          <a:pt x="15353" y="221706"/>
                        </a:cubicBezTo>
                        <a:cubicBezTo>
                          <a:pt x="47686" y="69283"/>
                          <a:pt x="103112" y="18475"/>
                          <a:pt x="140063" y="0"/>
                        </a:cubicBezTo>
                        <a:lnTo>
                          <a:pt x="140063" y="0"/>
                        </a:lnTo>
                        <a:lnTo>
                          <a:pt x="140063" y="0"/>
                        </a:lnTo>
                        <a:cubicBezTo>
                          <a:pt x="149301" y="4619"/>
                          <a:pt x="153920" y="9238"/>
                          <a:pt x="158539" y="23094"/>
                        </a:cubicBezTo>
                        <a:cubicBezTo>
                          <a:pt x="186252" y="115472"/>
                          <a:pt x="80018" y="448031"/>
                          <a:pt x="56923" y="480363"/>
                        </a:cubicBezTo>
                        <a:cubicBezTo>
                          <a:pt x="56923" y="484982"/>
                          <a:pt x="52304" y="484982"/>
                          <a:pt x="47686" y="494220"/>
                        </a:cubicBezTo>
                        <a:lnTo>
                          <a:pt x="47686" y="494220"/>
                        </a:lnTo>
                        <a:close/>
                        <a:moveTo>
                          <a:pt x="140063" y="9238"/>
                        </a:moveTo>
                        <a:cubicBezTo>
                          <a:pt x="107731" y="27713"/>
                          <a:pt x="52304" y="73902"/>
                          <a:pt x="24591" y="221706"/>
                        </a:cubicBezTo>
                        <a:cubicBezTo>
                          <a:pt x="-3122" y="364891"/>
                          <a:pt x="6116" y="452650"/>
                          <a:pt x="47686" y="480363"/>
                        </a:cubicBezTo>
                        <a:cubicBezTo>
                          <a:pt x="47686" y="480363"/>
                          <a:pt x="52304" y="475745"/>
                          <a:pt x="52304" y="475745"/>
                        </a:cubicBezTo>
                        <a:cubicBezTo>
                          <a:pt x="75399" y="443412"/>
                          <a:pt x="177014" y="115472"/>
                          <a:pt x="153920" y="23094"/>
                        </a:cubicBezTo>
                        <a:cubicBezTo>
                          <a:pt x="149301" y="13857"/>
                          <a:pt x="144682" y="9238"/>
                          <a:pt x="140063" y="9238"/>
                        </a:cubicBezTo>
                        <a:close/>
                      </a:path>
                    </a:pathLst>
                  </a:custGeom>
                  <a:solidFill>
                    <a:srgbClr val="8D5532"/>
                  </a:solidFill>
                  <a:ln w="46132" cap="flat">
                    <a:noFill/>
                    <a:prstDash val="solid"/>
                    <a:miter/>
                  </a:ln>
                </p:spPr>
                <p:txBody>
                  <a:bodyPr rtlCol="0" anchor="ctr"/>
                  <a:lstStyle/>
                  <a:p>
                    <a:endParaRPr lang="en-US"/>
                  </a:p>
                </p:txBody>
              </p:sp>
            </p:grpSp>
          </p:grpSp>
          <p:grpSp>
            <p:nvGrpSpPr>
              <p:cNvPr id="896" name="Graphic 792">
                <a:extLst>
                  <a:ext uri="{FF2B5EF4-FFF2-40B4-BE49-F238E27FC236}">
                    <a16:creationId xmlns:a16="http://schemas.microsoft.com/office/drawing/2014/main" xmlns="" id="{DB97DD1B-803E-4DF3-946A-17A5B3072D8F}"/>
                  </a:ext>
                </a:extLst>
              </p:cNvPr>
              <p:cNvGrpSpPr/>
              <p:nvPr/>
            </p:nvGrpSpPr>
            <p:grpSpPr>
              <a:xfrm>
                <a:off x="3421316" y="8137966"/>
                <a:ext cx="98176" cy="92883"/>
                <a:chOff x="3421316" y="8137966"/>
                <a:chExt cx="98176" cy="92883"/>
              </a:xfrm>
            </p:grpSpPr>
            <p:grpSp>
              <p:nvGrpSpPr>
                <p:cNvPr id="897" name="Graphic 792">
                  <a:extLst>
                    <a:ext uri="{FF2B5EF4-FFF2-40B4-BE49-F238E27FC236}">
                      <a16:creationId xmlns:a16="http://schemas.microsoft.com/office/drawing/2014/main" xmlns="" id="{5F622F93-1476-4147-A8DC-2C827D07FAC8}"/>
                    </a:ext>
                  </a:extLst>
                </p:cNvPr>
                <p:cNvGrpSpPr/>
                <p:nvPr/>
              </p:nvGrpSpPr>
              <p:grpSpPr>
                <a:xfrm>
                  <a:off x="3421316" y="8137966"/>
                  <a:ext cx="98176" cy="92883"/>
                  <a:chOff x="3421316" y="8137966"/>
                  <a:chExt cx="98176" cy="92883"/>
                </a:xfrm>
              </p:grpSpPr>
              <p:grpSp>
                <p:nvGrpSpPr>
                  <p:cNvPr id="898" name="Graphic 792">
                    <a:extLst>
                      <a:ext uri="{FF2B5EF4-FFF2-40B4-BE49-F238E27FC236}">
                        <a16:creationId xmlns:a16="http://schemas.microsoft.com/office/drawing/2014/main" xmlns="" id="{A93C4366-CEE8-4FC3-BD2D-28499D4EA4D1}"/>
                      </a:ext>
                    </a:extLst>
                  </p:cNvPr>
                  <p:cNvGrpSpPr/>
                  <p:nvPr/>
                </p:nvGrpSpPr>
                <p:grpSpPr>
                  <a:xfrm>
                    <a:off x="3421316" y="8137966"/>
                    <a:ext cx="98176" cy="92883"/>
                    <a:chOff x="3421316" y="8137966"/>
                    <a:chExt cx="98176" cy="92883"/>
                  </a:xfrm>
                </p:grpSpPr>
                <p:sp>
                  <p:nvSpPr>
                    <p:cNvPr id="899" name="Freeform: Shape 898">
                      <a:extLst>
                        <a:ext uri="{FF2B5EF4-FFF2-40B4-BE49-F238E27FC236}">
                          <a16:creationId xmlns:a16="http://schemas.microsoft.com/office/drawing/2014/main" xmlns="" id="{AF964E9E-E478-4241-923D-3685A75C8906}"/>
                        </a:ext>
                      </a:extLst>
                    </p:cNvPr>
                    <p:cNvSpPr/>
                    <p:nvPr/>
                  </p:nvSpPr>
                  <p:spPr>
                    <a:xfrm>
                      <a:off x="3421316" y="8137966"/>
                      <a:ext cx="98176" cy="92883"/>
                    </a:xfrm>
                    <a:custGeom>
                      <a:avLst/>
                      <a:gdLst>
                        <a:gd name="connsiteX0" fmla="*/ 51396 w 98176"/>
                        <a:gd name="connsiteY0" fmla="*/ 0 h 92883"/>
                        <a:gd name="connsiteX1" fmla="*/ 589 w 98176"/>
                        <a:gd name="connsiteY1" fmla="*/ 36951 h 92883"/>
                        <a:gd name="connsiteX2" fmla="*/ 51396 w 98176"/>
                        <a:gd name="connsiteY2" fmla="*/ 92378 h 92883"/>
                        <a:gd name="connsiteX3" fmla="*/ 97585 w 98176"/>
                        <a:gd name="connsiteY3" fmla="*/ 32332 h 92883"/>
                        <a:gd name="connsiteX4" fmla="*/ 51396 w 98176"/>
                        <a:gd name="connsiteY4" fmla="*/ 0 h 92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76" h="92883">
                          <a:moveTo>
                            <a:pt x="51396" y="0"/>
                          </a:moveTo>
                          <a:cubicBezTo>
                            <a:pt x="28302" y="0"/>
                            <a:pt x="5207" y="13857"/>
                            <a:pt x="589" y="36951"/>
                          </a:cubicBezTo>
                          <a:cubicBezTo>
                            <a:pt x="-4030" y="69283"/>
                            <a:pt x="19064" y="96997"/>
                            <a:pt x="51396" y="92378"/>
                          </a:cubicBezTo>
                          <a:cubicBezTo>
                            <a:pt x="79110" y="87759"/>
                            <a:pt x="102204" y="60045"/>
                            <a:pt x="97585" y="32332"/>
                          </a:cubicBezTo>
                          <a:cubicBezTo>
                            <a:pt x="97585" y="4619"/>
                            <a:pt x="74491" y="0"/>
                            <a:pt x="51396" y="0"/>
                          </a:cubicBezTo>
                          <a:close/>
                        </a:path>
                      </a:pathLst>
                    </a:custGeom>
                    <a:solidFill>
                      <a:srgbClr val="282727"/>
                    </a:solidFill>
                    <a:ln w="46132" cap="flat">
                      <a:noFill/>
                      <a:prstDash val="solid"/>
                      <a:miter/>
                    </a:ln>
                  </p:spPr>
                  <p:txBody>
                    <a:bodyPr rtlCol="0" anchor="ctr"/>
                    <a:lstStyle/>
                    <a:p>
                      <a:endParaRPr lang="en-US"/>
                    </a:p>
                  </p:txBody>
                </p:sp>
                <p:sp>
                  <p:nvSpPr>
                    <p:cNvPr id="900" name="Freeform: Shape 899">
                      <a:extLst>
                        <a:ext uri="{FF2B5EF4-FFF2-40B4-BE49-F238E27FC236}">
                          <a16:creationId xmlns:a16="http://schemas.microsoft.com/office/drawing/2014/main" xmlns="" id="{B677D17D-8BAF-4243-A76A-077D37A1D92E}"/>
                        </a:ext>
                      </a:extLst>
                    </p:cNvPr>
                    <p:cNvSpPr/>
                    <p:nvPr/>
                  </p:nvSpPr>
                  <p:spPr>
                    <a:xfrm>
                      <a:off x="3429330" y="8147017"/>
                      <a:ext cx="81228" cy="77029"/>
                    </a:xfrm>
                    <a:custGeom>
                      <a:avLst/>
                      <a:gdLst>
                        <a:gd name="connsiteX0" fmla="*/ 52620 w 81228"/>
                        <a:gd name="connsiteY0" fmla="*/ 74089 h 77029"/>
                        <a:gd name="connsiteX1" fmla="*/ 1812 w 81228"/>
                        <a:gd name="connsiteY1" fmla="*/ 50995 h 77029"/>
                        <a:gd name="connsiteX2" fmla="*/ 11050 w 81228"/>
                        <a:gd name="connsiteY2" fmla="*/ 14044 h 77029"/>
                        <a:gd name="connsiteX3" fmla="*/ 61857 w 81228"/>
                        <a:gd name="connsiteY3" fmla="*/ 4806 h 77029"/>
                        <a:gd name="connsiteX4" fmla="*/ 61857 w 81228"/>
                        <a:gd name="connsiteY4" fmla="*/ 4806 h 77029"/>
                        <a:gd name="connsiteX5" fmla="*/ 80333 w 81228"/>
                        <a:gd name="connsiteY5" fmla="*/ 27900 h 77029"/>
                        <a:gd name="connsiteX6" fmla="*/ 52620 w 81228"/>
                        <a:gd name="connsiteY6" fmla="*/ 74089 h 77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28" h="77029">
                          <a:moveTo>
                            <a:pt x="52620" y="74089"/>
                          </a:moveTo>
                          <a:cubicBezTo>
                            <a:pt x="29525" y="83327"/>
                            <a:pt x="6431" y="69470"/>
                            <a:pt x="1812" y="50995"/>
                          </a:cubicBezTo>
                          <a:cubicBezTo>
                            <a:pt x="-2807" y="37138"/>
                            <a:pt x="1812" y="23282"/>
                            <a:pt x="11050" y="14044"/>
                          </a:cubicBezTo>
                          <a:cubicBezTo>
                            <a:pt x="24906" y="187"/>
                            <a:pt x="43382" y="-4432"/>
                            <a:pt x="61857" y="4806"/>
                          </a:cubicBezTo>
                          <a:cubicBezTo>
                            <a:pt x="61857" y="4806"/>
                            <a:pt x="61857" y="4806"/>
                            <a:pt x="61857" y="4806"/>
                          </a:cubicBezTo>
                          <a:cubicBezTo>
                            <a:pt x="75714" y="4806"/>
                            <a:pt x="80333" y="18663"/>
                            <a:pt x="80333" y="27900"/>
                          </a:cubicBezTo>
                          <a:cubicBezTo>
                            <a:pt x="84952" y="46376"/>
                            <a:pt x="71095" y="64852"/>
                            <a:pt x="52620" y="74089"/>
                          </a:cubicBezTo>
                          <a:close/>
                        </a:path>
                      </a:pathLst>
                    </a:custGeom>
                    <a:solidFill>
                      <a:srgbClr val="706F6F"/>
                    </a:solidFill>
                    <a:ln w="46132" cap="flat">
                      <a:noFill/>
                      <a:prstDash val="solid"/>
                      <a:miter/>
                    </a:ln>
                  </p:spPr>
                  <p:txBody>
                    <a:bodyPr rtlCol="0" anchor="ctr"/>
                    <a:lstStyle/>
                    <a:p>
                      <a:endParaRPr lang="en-US"/>
                    </a:p>
                  </p:txBody>
                </p:sp>
                <p:sp>
                  <p:nvSpPr>
                    <p:cNvPr id="901" name="Freeform: Shape 900">
                      <a:extLst>
                        <a:ext uri="{FF2B5EF4-FFF2-40B4-BE49-F238E27FC236}">
                          <a16:creationId xmlns:a16="http://schemas.microsoft.com/office/drawing/2014/main" xmlns="" id="{F820C10D-37CA-4D5E-A5B3-A19CEBDAE987}"/>
                        </a:ext>
                      </a:extLst>
                    </p:cNvPr>
                    <p:cNvSpPr/>
                    <p:nvPr/>
                  </p:nvSpPr>
                  <p:spPr>
                    <a:xfrm>
                      <a:off x="3426523" y="8147204"/>
                      <a:ext cx="84024" cy="76842"/>
                    </a:xfrm>
                    <a:custGeom>
                      <a:avLst/>
                      <a:gdLst>
                        <a:gd name="connsiteX0" fmla="*/ 83140 w 84024"/>
                        <a:gd name="connsiteY0" fmla="*/ 27713 h 76842"/>
                        <a:gd name="connsiteX1" fmla="*/ 64664 w 84024"/>
                        <a:gd name="connsiteY1" fmla="*/ 4619 h 76842"/>
                        <a:gd name="connsiteX2" fmla="*/ 64664 w 84024"/>
                        <a:gd name="connsiteY2" fmla="*/ 4619 h 76842"/>
                        <a:gd name="connsiteX3" fmla="*/ 55427 w 84024"/>
                        <a:gd name="connsiteY3" fmla="*/ 0 h 76842"/>
                        <a:gd name="connsiteX4" fmla="*/ 55427 w 84024"/>
                        <a:gd name="connsiteY4" fmla="*/ 9238 h 76842"/>
                        <a:gd name="connsiteX5" fmla="*/ 32332 w 84024"/>
                        <a:gd name="connsiteY5" fmla="*/ 46189 h 76842"/>
                        <a:gd name="connsiteX6" fmla="*/ 0 w 84024"/>
                        <a:gd name="connsiteY6" fmla="*/ 46189 h 76842"/>
                        <a:gd name="connsiteX7" fmla="*/ 0 w 84024"/>
                        <a:gd name="connsiteY7" fmla="*/ 50808 h 76842"/>
                        <a:gd name="connsiteX8" fmla="*/ 50808 w 84024"/>
                        <a:gd name="connsiteY8" fmla="*/ 73902 h 76842"/>
                        <a:gd name="connsiteX9" fmla="*/ 83140 w 84024"/>
                        <a:gd name="connsiteY9" fmla="*/ 27713 h 76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024" h="76842">
                          <a:moveTo>
                            <a:pt x="83140" y="27713"/>
                          </a:moveTo>
                          <a:cubicBezTo>
                            <a:pt x="78521" y="18476"/>
                            <a:pt x="73902" y="4619"/>
                            <a:pt x="64664" y="4619"/>
                          </a:cubicBezTo>
                          <a:cubicBezTo>
                            <a:pt x="64664" y="4619"/>
                            <a:pt x="64664" y="4619"/>
                            <a:pt x="64664" y="4619"/>
                          </a:cubicBezTo>
                          <a:cubicBezTo>
                            <a:pt x="60046" y="4619"/>
                            <a:pt x="60046" y="4619"/>
                            <a:pt x="55427" y="0"/>
                          </a:cubicBezTo>
                          <a:cubicBezTo>
                            <a:pt x="55427" y="4619"/>
                            <a:pt x="55427" y="4619"/>
                            <a:pt x="55427" y="9238"/>
                          </a:cubicBezTo>
                          <a:cubicBezTo>
                            <a:pt x="55427" y="23094"/>
                            <a:pt x="50808" y="41570"/>
                            <a:pt x="32332" y="46189"/>
                          </a:cubicBezTo>
                          <a:cubicBezTo>
                            <a:pt x="23094" y="50808"/>
                            <a:pt x="9238" y="50808"/>
                            <a:pt x="0" y="46189"/>
                          </a:cubicBezTo>
                          <a:cubicBezTo>
                            <a:pt x="0" y="46189"/>
                            <a:pt x="0" y="50808"/>
                            <a:pt x="0" y="50808"/>
                          </a:cubicBezTo>
                          <a:cubicBezTo>
                            <a:pt x="9238" y="69283"/>
                            <a:pt x="32332" y="83140"/>
                            <a:pt x="50808" y="73902"/>
                          </a:cubicBezTo>
                          <a:cubicBezTo>
                            <a:pt x="73902" y="64664"/>
                            <a:pt x="87759" y="46189"/>
                            <a:pt x="83140" y="27713"/>
                          </a:cubicBezTo>
                          <a:close/>
                        </a:path>
                      </a:pathLst>
                    </a:custGeom>
                    <a:solidFill>
                      <a:srgbClr val="706F6F"/>
                    </a:solidFill>
                    <a:ln w="46132" cap="flat">
                      <a:noFill/>
                      <a:prstDash val="solid"/>
                      <a:miter/>
                    </a:ln>
                  </p:spPr>
                  <p:txBody>
                    <a:bodyPr rtlCol="0" anchor="ctr"/>
                    <a:lstStyle/>
                    <a:p>
                      <a:endParaRPr lang="en-US"/>
                    </a:p>
                  </p:txBody>
                </p:sp>
              </p:grpSp>
              <p:sp>
                <p:nvSpPr>
                  <p:cNvPr id="902" name="Freeform: Shape 901">
                    <a:extLst>
                      <a:ext uri="{FF2B5EF4-FFF2-40B4-BE49-F238E27FC236}">
                        <a16:creationId xmlns:a16="http://schemas.microsoft.com/office/drawing/2014/main" xmlns="" id="{14AEA181-6326-4813-B254-CA67240BA26D}"/>
                      </a:ext>
                    </a:extLst>
                  </p:cNvPr>
                  <p:cNvSpPr/>
                  <p:nvPr/>
                </p:nvSpPr>
                <p:spPr>
                  <a:xfrm>
                    <a:off x="3442946" y="8168566"/>
                    <a:ext cx="57479" cy="26085"/>
                  </a:xfrm>
                  <a:custGeom>
                    <a:avLst/>
                    <a:gdLst>
                      <a:gd name="connsiteX0" fmla="*/ 2053 w 57479"/>
                      <a:gd name="connsiteY0" fmla="*/ 1732 h 26085"/>
                      <a:gd name="connsiteX1" fmla="*/ 2053 w 57479"/>
                      <a:gd name="connsiteY1" fmla="*/ 6351 h 26085"/>
                      <a:gd name="connsiteX2" fmla="*/ 25147 w 57479"/>
                      <a:gd name="connsiteY2" fmla="*/ 10970 h 26085"/>
                      <a:gd name="connsiteX3" fmla="*/ 39004 w 57479"/>
                      <a:gd name="connsiteY3" fmla="*/ 15589 h 26085"/>
                      <a:gd name="connsiteX4" fmla="*/ 48242 w 57479"/>
                      <a:gd name="connsiteY4" fmla="*/ 24826 h 26085"/>
                      <a:gd name="connsiteX5" fmla="*/ 57479 w 57479"/>
                      <a:gd name="connsiteY5" fmla="*/ 15589 h 26085"/>
                      <a:gd name="connsiteX6" fmla="*/ 2053 w 57479"/>
                      <a:gd name="connsiteY6" fmla="*/ 1732 h 26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479" h="26085">
                        <a:moveTo>
                          <a:pt x="2053" y="1732"/>
                        </a:moveTo>
                        <a:cubicBezTo>
                          <a:pt x="2053" y="1732"/>
                          <a:pt x="-2566" y="6351"/>
                          <a:pt x="2053" y="6351"/>
                        </a:cubicBezTo>
                        <a:cubicBezTo>
                          <a:pt x="11291" y="6351"/>
                          <a:pt x="20528" y="10970"/>
                          <a:pt x="25147" y="10970"/>
                        </a:cubicBezTo>
                        <a:cubicBezTo>
                          <a:pt x="29766" y="10970"/>
                          <a:pt x="34385" y="15589"/>
                          <a:pt x="39004" y="15589"/>
                        </a:cubicBezTo>
                        <a:cubicBezTo>
                          <a:pt x="43623" y="15589"/>
                          <a:pt x="43623" y="20208"/>
                          <a:pt x="48242" y="24826"/>
                        </a:cubicBezTo>
                        <a:cubicBezTo>
                          <a:pt x="52860" y="29445"/>
                          <a:pt x="57479" y="20208"/>
                          <a:pt x="57479" y="15589"/>
                        </a:cubicBezTo>
                        <a:cubicBezTo>
                          <a:pt x="52860" y="1732"/>
                          <a:pt x="15909" y="-2887"/>
                          <a:pt x="2053" y="1732"/>
                        </a:cubicBezTo>
                        <a:close/>
                      </a:path>
                    </a:pathLst>
                  </a:custGeom>
                  <a:solidFill>
                    <a:srgbClr val="055D6C"/>
                  </a:solidFill>
                  <a:ln w="46132" cap="flat">
                    <a:noFill/>
                    <a:prstDash val="solid"/>
                    <a:miter/>
                  </a:ln>
                </p:spPr>
                <p:txBody>
                  <a:bodyPr rtlCol="0" anchor="ctr"/>
                  <a:lstStyle/>
                  <a:p>
                    <a:endParaRPr lang="en-US"/>
                  </a:p>
                </p:txBody>
              </p:sp>
              <p:sp>
                <p:nvSpPr>
                  <p:cNvPr id="903" name="Freeform: Shape 902">
                    <a:extLst>
                      <a:ext uri="{FF2B5EF4-FFF2-40B4-BE49-F238E27FC236}">
                        <a16:creationId xmlns:a16="http://schemas.microsoft.com/office/drawing/2014/main" xmlns="" id="{B5A07C16-64B6-4FB4-AD76-E81EA5CCEA12}"/>
                      </a:ext>
                    </a:extLst>
                  </p:cNvPr>
                  <p:cNvSpPr/>
                  <p:nvPr/>
                </p:nvSpPr>
                <p:spPr>
                  <a:xfrm>
                    <a:off x="3452977" y="8156442"/>
                    <a:ext cx="35504" cy="50807"/>
                  </a:xfrm>
                  <a:custGeom>
                    <a:avLst/>
                    <a:gdLst>
                      <a:gd name="connsiteX0" fmla="*/ 28972 w 35504"/>
                      <a:gd name="connsiteY0" fmla="*/ 0 h 50807"/>
                      <a:gd name="connsiteX1" fmla="*/ 10497 w 35504"/>
                      <a:gd name="connsiteY1" fmla="*/ 23094 h 50807"/>
                      <a:gd name="connsiteX2" fmla="*/ 1259 w 35504"/>
                      <a:gd name="connsiteY2" fmla="*/ 50808 h 50807"/>
                      <a:gd name="connsiteX3" fmla="*/ 5878 w 35504"/>
                      <a:gd name="connsiteY3" fmla="*/ 50808 h 50807"/>
                      <a:gd name="connsiteX4" fmla="*/ 15115 w 35504"/>
                      <a:gd name="connsiteY4" fmla="*/ 27713 h 50807"/>
                      <a:gd name="connsiteX5" fmla="*/ 33591 w 35504"/>
                      <a:gd name="connsiteY5" fmla="*/ 4619 h 50807"/>
                      <a:gd name="connsiteX6" fmla="*/ 28972 w 35504"/>
                      <a:gd name="connsiteY6" fmla="*/ 0 h 5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504" h="50807">
                        <a:moveTo>
                          <a:pt x="28972" y="0"/>
                        </a:moveTo>
                        <a:cubicBezTo>
                          <a:pt x="19734" y="9238"/>
                          <a:pt x="15115" y="13857"/>
                          <a:pt x="10497" y="23094"/>
                        </a:cubicBezTo>
                        <a:cubicBezTo>
                          <a:pt x="5878" y="27713"/>
                          <a:pt x="-3360" y="46189"/>
                          <a:pt x="1259" y="50808"/>
                        </a:cubicBezTo>
                        <a:cubicBezTo>
                          <a:pt x="1259" y="50808"/>
                          <a:pt x="5878" y="50808"/>
                          <a:pt x="5878" y="50808"/>
                        </a:cubicBezTo>
                        <a:cubicBezTo>
                          <a:pt x="15115" y="46189"/>
                          <a:pt x="15115" y="32332"/>
                          <a:pt x="15115" y="27713"/>
                        </a:cubicBezTo>
                        <a:cubicBezTo>
                          <a:pt x="19734" y="18475"/>
                          <a:pt x="28972" y="13857"/>
                          <a:pt x="33591" y="4619"/>
                        </a:cubicBezTo>
                        <a:cubicBezTo>
                          <a:pt x="38210" y="0"/>
                          <a:pt x="33591" y="0"/>
                          <a:pt x="28972" y="0"/>
                        </a:cubicBezTo>
                        <a:close/>
                      </a:path>
                    </a:pathLst>
                  </a:custGeom>
                  <a:solidFill>
                    <a:srgbClr val="05697A"/>
                  </a:solidFill>
                  <a:ln w="46132" cap="flat">
                    <a:noFill/>
                    <a:prstDash val="solid"/>
                    <a:miter/>
                  </a:ln>
                </p:spPr>
                <p:txBody>
                  <a:bodyPr rtlCol="0" anchor="ctr"/>
                  <a:lstStyle/>
                  <a:p>
                    <a:endParaRPr lang="en-US"/>
                  </a:p>
                </p:txBody>
              </p:sp>
            </p:grpSp>
            <p:sp>
              <p:nvSpPr>
                <p:cNvPr id="904" name="Freeform: Shape 903">
                  <a:extLst>
                    <a:ext uri="{FF2B5EF4-FFF2-40B4-BE49-F238E27FC236}">
                      <a16:creationId xmlns:a16="http://schemas.microsoft.com/office/drawing/2014/main" xmlns="" id="{807DA95A-5835-47B5-8ADB-E7A06D0B11E1}"/>
                    </a:ext>
                  </a:extLst>
                </p:cNvPr>
                <p:cNvSpPr/>
                <p:nvPr/>
              </p:nvSpPr>
              <p:spPr>
                <a:xfrm>
                  <a:off x="3433848" y="8156442"/>
                  <a:ext cx="25007" cy="32332"/>
                </a:xfrm>
                <a:custGeom>
                  <a:avLst/>
                  <a:gdLst>
                    <a:gd name="connsiteX0" fmla="*/ 25008 w 25007"/>
                    <a:gd name="connsiteY0" fmla="*/ 0 h 32332"/>
                    <a:gd name="connsiteX1" fmla="*/ 6532 w 25007"/>
                    <a:gd name="connsiteY1" fmla="*/ 13857 h 32332"/>
                    <a:gd name="connsiteX2" fmla="*/ 1913 w 25007"/>
                    <a:gd name="connsiteY2" fmla="*/ 32332 h 32332"/>
                    <a:gd name="connsiteX3" fmla="*/ 6532 w 25007"/>
                    <a:gd name="connsiteY3" fmla="*/ 32332 h 32332"/>
                    <a:gd name="connsiteX4" fmla="*/ 6532 w 25007"/>
                    <a:gd name="connsiteY4" fmla="*/ 23094 h 32332"/>
                    <a:gd name="connsiteX5" fmla="*/ 11151 w 25007"/>
                    <a:gd name="connsiteY5" fmla="*/ 13857 h 32332"/>
                    <a:gd name="connsiteX6" fmla="*/ 25008 w 25007"/>
                    <a:gd name="connsiteY6" fmla="*/ 0 h 32332"/>
                    <a:gd name="connsiteX7" fmla="*/ 25008 w 25007"/>
                    <a:gd name="connsiteY7" fmla="*/ 0 h 32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07" h="32332">
                      <a:moveTo>
                        <a:pt x="25008" y="0"/>
                      </a:moveTo>
                      <a:cubicBezTo>
                        <a:pt x="20389" y="4619"/>
                        <a:pt x="11151" y="4619"/>
                        <a:pt x="6532" y="13857"/>
                      </a:cubicBezTo>
                      <a:cubicBezTo>
                        <a:pt x="1913" y="18475"/>
                        <a:pt x="-2706" y="23094"/>
                        <a:pt x="1913" y="32332"/>
                      </a:cubicBezTo>
                      <a:cubicBezTo>
                        <a:pt x="1913" y="32332"/>
                        <a:pt x="6532" y="32332"/>
                        <a:pt x="6532" y="32332"/>
                      </a:cubicBezTo>
                      <a:cubicBezTo>
                        <a:pt x="6532" y="27713"/>
                        <a:pt x="6532" y="27713"/>
                        <a:pt x="6532" y="23094"/>
                      </a:cubicBezTo>
                      <a:cubicBezTo>
                        <a:pt x="6532" y="18475"/>
                        <a:pt x="11151" y="18475"/>
                        <a:pt x="11151" y="13857"/>
                      </a:cubicBezTo>
                      <a:cubicBezTo>
                        <a:pt x="15770" y="4619"/>
                        <a:pt x="20389" y="4619"/>
                        <a:pt x="25008" y="0"/>
                      </a:cubicBezTo>
                      <a:cubicBezTo>
                        <a:pt x="25008" y="0"/>
                        <a:pt x="25008" y="0"/>
                        <a:pt x="25008" y="0"/>
                      </a:cubicBezTo>
                      <a:close/>
                    </a:path>
                  </a:pathLst>
                </a:custGeom>
                <a:solidFill>
                  <a:srgbClr val="FFFFFF"/>
                </a:solidFill>
                <a:ln w="46132" cap="flat">
                  <a:noFill/>
                  <a:prstDash val="solid"/>
                  <a:miter/>
                </a:ln>
              </p:spPr>
              <p:txBody>
                <a:bodyPr rtlCol="0" anchor="ctr"/>
                <a:lstStyle/>
                <a:p>
                  <a:endParaRPr lang="en-US"/>
                </a:p>
              </p:txBody>
            </p:sp>
            <p:sp>
              <p:nvSpPr>
                <p:cNvPr id="905" name="Freeform: Shape 904">
                  <a:extLst>
                    <a:ext uri="{FF2B5EF4-FFF2-40B4-BE49-F238E27FC236}">
                      <a16:creationId xmlns:a16="http://schemas.microsoft.com/office/drawing/2014/main" xmlns="" id="{00825C1A-F2EB-487D-9F9D-AF4934068999}"/>
                    </a:ext>
                  </a:extLst>
                </p:cNvPr>
                <p:cNvSpPr/>
                <p:nvPr/>
              </p:nvSpPr>
              <p:spPr>
                <a:xfrm>
                  <a:off x="3435761" y="8191340"/>
                  <a:ext cx="3464" cy="6671"/>
                </a:xfrm>
                <a:custGeom>
                  <a:avLst/>
                  <a:gdLst>
                    <a:gd name="connsiteX0" fmla="*/ 0 w 3464"/>
                    <a:gd name="connsiteY0" fmla="*/ 2053 h 6671"/>
                    <a:gd name="connsiteX1" fmla="*/ 0 w 3464"/>
                    <a:gd name="connsiteY1" fmla="*/ 2053 h 6671"/>
                    <a:gd name="connsiteX2" fmla="*/ 0 w 3464"/>
                    <a:gd name="connsiteY2" fmla="*/ 6672 h 6671"/>
                    <a:gd name="connsiteX3" fmla="*/ 0 w 3464"/>
                    <a:gd name="connsiteY3" fmla="*/ 2053 h 6671"/>
                    <a:gd name="connsiteX4" fmla="*/ 0 w 3464"/>
                    <a:gd name="connsiteY4" fmla="*/ 2053 h 6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64" h="6671">
                      <a:moveTo>
                        <a:pt x="0" y="2053"/>
                      </a:moveTo>
                      <a:cubicBezTo>
                        <a:pt x="0" y="-2566"/>
                        <a:pt x="0" y="2053"/>
                        <a:pt x="0" y="2053"/>
                      </a:cubicBezTo>
                      <a:cubicBezTo>
                        <a:pt x="0" y="6672"/>
                        <a:pt x="0" y="6672"/>
                        <a:pt x="0" y="6672"/>
                      </a:cubicBezTo>
                      <a:cubicBezTo>
                        <a:pt x="0" y="6672"/>
                        <a:pt x="4619" y="6672"/>
                        <a:pt x="0" y="2053"/>
                      </a:cubicBezTo>
                      <a:cubicBezTo>
                        <a:pt x="4619" y="2053"/>
                        <a:pt x="4619" y="2053"/>
                        <a:pt x="0" y="2053"/>
                      </a:cubicBezTo>
                      <a:close/>
                    </a:path>
                  </a:pathLst>
                </a:custGeom>
                <a:solidFill>
                  <a:srgbClr val="FFFFFF"/>
                </a:solidFill>
                <a:ln w="46132" cap="flat">
                  <a:noFill/>
                  <a:prstDash val="solid"/>
                  <a:miter/>
                </a:ln>
              </p:spPr>
              <p:txBody>
                <a:bodyPr rtlCol="0" anchor="ctr"/>
                <a:lstStyle/>
                <a:p>
                  <a:endParaRPr lang="en-US"/>
                </a:p>
              </p:txBody>
            </p:sp>
          </p:grpSp>
          <p:grpSp>
            <p:nvGrpSpPr>
              <p:cNvPr id="906" name="Graphic 792">
                <a:extLst>
                  <a:ext uri="{FF2B5EF4-FFF2-40B4-BE49-F238E27FC236}">
                    <a16:creationId xmlns:a16="http://schemas.microsoft.com/office/drawing/2014/main" xmlns="" id="{2247A8EA-967D-4A71-81CD-D1BB8F7443CD}"/>
                  </a:ext>
                </a:extLst>
              </p:cNvPr>
              <p:cNvGrpSpPr/>
              <p:nvPr/>
            </p:nvGrpSpPr>
            <p:grpSpPr>
              <a:xfrm>
                <a:off x="2813722" y="8437999"/>
                <a:ext cx="705080" cy="443607"/>
                <a:chOff x="2813722" y="8437999"/>
                <a:chExt cx="705080" cy="443607"/>
              </a:xfrm>
            </p:grpSpPr>
            <p:grpSp>
              <p:nvGrpSpPr>
                <p:cNvPr id="907" name="Graphic 792">
                  <a:extLst>
                    <a:ext uri="{FF2B5EF4-FFF2-40B4-BE49-F238E27FC236}">
                      <a16:creationId xmlns:a16="http://schemas.microsoft.com/office/drawing/2014/main" xmlns="" id="{62EA97BE-6255-4FF8-B767-6328855BC9BD}"/>
                    </a:ext>
                  </a:extLst>
                </p:cNvPr>
                <p:cNvGrpSpPr/>
                <p:nvPr/>
              </p:nvGrpSpPr>
              <p:grpSpPr>
                <a:xfrm>
                  <a:off x="2813722" y="8437999"/>
                  <a:ext cx="705080" cy="443607"/>
                  <a:chOff x="2813722" y="8437999"/>
                  <a:chExt cx="705080" cy="443607"/>
                </a:xfrm>
              </p:grpSpPr>
              <p:sp>
                <p:nvSpPr>
                  <p:cNvPr id="908" name="Freeform: Shape 907">
                    <a:extLst>
                      <a:ext uri="{FF2B5EF4-FFF2-40B4-BE49-F238E27FC236}">
                        <a16:creationId xmlns:a16="http://schemas.microsoft.com/office/drawing/2014/main" xmlns="" id="{CD1EEB49-68C5-41F1-887F-0A34158149C0}"/>
                      </a:ext>
                    </a:extLst>
                  </p:cNvPr>
                  <p:cNvSpPr/>
                  <p:nvPr/>
                </p:nvSpPr>
                <p:spPr>
                  <a:xfrm>
                    <a:off x="2815928" y="8438194"/>
                    <a:ext cx="691653" cy="434811"/>
                  </a:xfrm>
                  <a:custGeom>
                    <a:avLst/>
                    <a:gdLst>
                      <a:gd name="connsiteX0" fmla="*/ 642927 w 691653"/>
                      <a:gd name="connsiteY0" fmla="*/ 152423 h 434811"/>
                      <a:gd name="connsiteX1" fmla="*/ 444316 w 691653"/>
                      <a:gd name="connsiteY1" fmla="*/ 143185 h 434811"/>
                      <a:gd name="connsiteX2" fmla="*/ 194896 w 691653"/>
                      <a:gd name="connsiteY2" fmla="*/ 0 h 434811"/>
                      <a:gd name="connsiteX3" fmla="*/ 19379 w 691653"/>
                      <a:gd name="connsiteY3" fmla="*/ 364891 h 434811"/>
                      <a:gd name="connsiteX4" fmla="*/ 361176 w 691653"/>
                      <a:gd name="connsiteY4" fmla="*/ 401843 h 434811"/>
                      <a:gd name="connsiteX5" fmla="*/ 679878 w 691653"/>
                      <a:gd name="connsiteY5" fmla="*/ 327941 h 434811"/>
                      <a:gd name="connsiteX6" fmla="*/ 642927 w 691653"/>
                      <a:gd name="connsiteY6" fmla="*/ 152423 h 434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1653" h="434811">
                        <a:moveTo>
                          <a:pt x="642927" y="152423"/>
                        </a:moveTo>
                        <a:cubicBezTo>
                          <a:pt x="582882" y="152423"/>
                          <a:pt x="513599" y="147804"/>
                          <a:pt x="444316" y="143185"/>
                        </a:cubicBezTo>
                        <a:cubicBezTo>
                          <a:pt x="398127" y="83140"/>
                          <a:pt x="301130" y="0"/>
                          <a:pt x="194896" y="0"/>
                        </a:cubicBezTo>
                        <a:cubicBezTo>
                          <a:pt x="194896" y="0"/>
                          <a:pt x="-72999" y="217087"/>
                          <a:pt x="19379" y="364891"/>
                        </a:cubicBezTo>
                        <a:cubicBezTo>
                          <a:pt x="65567" y="434175"/>
                          <a:pt x="148707" y="461888"/>
                          <a:pt x="361176" y="401843"/>
                        </a:cubicBezTo>
                        <a:cubicBezTo>
                          <a:pt x="453553" y="378748"/>
                          <a:pt x="569025" y="351035"/>
                          <a:pt x="679878" y="327941"/>
                        </a:cubicBezTo>
                        <a:cubicBezTo>
                          <a:pt x="712211" y="230944"/>
                          <a:pt x="670641" y="180136"/>
                          <a:pt x="642927" y="152423"/>
                        </a:cubicBezTo>
                        <a:close/>
                      </a:path>
                    </a:pathLst>
                  </a:custGeom>
                  <a:solidFill>
                    <a:srgbClr val="FBD0B4"/>
                  </a:solidFill>
                  <a:ln w="46132" cap="flat">
                    <a:noFill/>
                    <a:prstDash val="solid"/>
                    <a:miter/>
                  </a:ln>
                </p:spPr>
                <p:txBody>
                  <a:bodyPr rtlCol="0" anchor="ctr"/>
                  <a:lstStyle/>
                  <a:p>
                    <a:endParaRPr lang="en-US"/>
                  </a:p>
                </p:txBody>
              </p:sp>
              <p:sp>
                <p:nvSpPr>
                  <p:cNvPr id="909" name="Freeform: Shape 908">
                    <a:extLst>
                      <a:ext uri="{FF2B5EF4-FFF2-40B4-BE49-F238E27FC236}">
                        <a16:creationId xmlns:a16="http://schemas.microsoft.com/office/drawing/2014/main" xmlns="" id="{62DD9770-8348-47A0-BA20-88F920F16A0B}"/>
                      </a:ext>
                    </a:extLst>
                  </p:cNvPr>
                  <p:cNvSpPr/>
                  <p:nvPr/>
                </p:nvSpPr>
                <p:spPr>
                  <a:xfrm>
                    <a:off x="2813722" y="8437999"/>
                    <a:ext cx="705080" cy="443607"/>
                  </a:xfrm>
                  <a:custGeom>
                    <a:avLst/>
                    <a:gdLst>
                      <a:gd name="connsiteX0" fmla="*/ 174007 w 705080"/>
                      <a:gd name="connsiteY0" fmla="*/ 443607 h 443607"/>
                      <a:gd name="connsiteX1" fmla="*/ 174007 w 705080"/>
                      <a:gd name="connsiteY1" fmla="*/ 443607 h 443607"/>
                      <a:gd name="connsiteX2" fmla="*/ 21584 w 705080"/>
                      <a:gd name="connsiteY2" fmla="*/ 374324 h 443607"/>
                      <a:gd name="connsiteX3" fmla="*/ 77011 w 705080"/>
                      <a:gd name="connsiteY3" fmla="*/ 129523 h 443607"/>
                      <a:gd name="connsiteX4" fmla="*/ 201721 w 705080"/>
                      <a:gd name="connsiteY4" fmla="*/ 194 h 443607"/>
                      <a:gd name="connsiteX5" fmla="*/ 206340 w 705080"/>
                      <a:gd name="connsiteY5" fmla="*/ 194 h 443607"/>
                      <a:gd name="connsiteX6" fmla="*/ 455759 w 705080"/>
                      <a:gd name="connsiteY6" fmla="*/ 143380 h 443607"/>
                      <a:gd name="connsiteX7" fmla="*/ 649752 w 705080"/>
                      <a:gd name="connsiteY7" fmla="*/ 152617 h 443607"/>
                      <a:gd name="connsiteX8" fmla="*/ 654371 w 705080"/>
                      <a:gd name="connsiteY8" fmla="*/ 152617 h 443607"/>
                      <a:gd name="connsiteX9" fmla="*/ 695941 w 705080"/>
                      <a:gd name="connsiteY9" fmla="*/ 332754 h 443607"/>
                      <a:gd name="connsiteX10" fmla="*/ 691322 w 705080"/>
                      <a:gd name="connsiteY10" fmla="*/ 337373 h 443607"/>
                      <a:gd name="connsiteX11" fmla="*/ 372619 w 705080"/>
                      <a:gd name="connsiteY11" fmla="*/ 411275 h 443607"/>
                      <a:gd name="connsiteX12" fmla="*/ 174007 w 705080"/>
                      <a:gd name="connsiteY12" fmla="*/ 443607 h 443607"/>
                      <a:gd name="connsiteX13" fmla="*/ 201721 w 705080"/>
                      <a:gd name="connsiteY13" fmla="*/ 9432 h 443607"/>
                      <a:gd name="connsiteX14" fmla="*/ 26203 w 705080"/>
                      <a:gd name="connsiteY14" fmla="*/ 365086 h 443607"/>
                      <a:gd name="connsiteX15" fmla="*/ 174007 w 705080"/>
                      <a:gd name="connsiteY15" fmla="*/ 429750 h 443607"/>
                      <a:gd name="connsiteX16" fmla="*/ 363382 w 705080"/>
                      <a:gd name="connsiteY16" fmla="*/ 397418 h 443607"/>
                      <a:gd name="connsiteX17" fmla="*/ 677465 w 705080"/>
                      <a:gd name="connsiteY17" fmla="*/ 323516 h 443607"/>
                      <a:gd name="connsiteX18" fmla="*/ 640514 w 705080"/>
                      <a:gd name="connsiteY18" fmla="*/ 157236 h 443607"/>
                      <a:gd name="connsiteX19" fmla="*/ 441903 w 705080"/>
                      <a:gd name="connsiteY19" fmla="*/ 147999 h 443607"/>
                      <a:gd name="connsiteX20" fmla="*/ 437284 w 705080"/>
                      <a:gd name="connsiteY20" fmla="*/ 147999 h 443607"/>
                      <a:gd name="connsiteX21" fmla="*/ 201721 w 705080"/>
                      <a:gd name="connsiteY21" fmla="*/ 9432 h 443607"/>
                      <a:gd name="connsiteX22" fmla="*/ 201721 w 705080"/>
                      <a:gd name="connsiteY22" fmla="*/ 9432 h 443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05080" h="443607">
                        <a:moveTo>
                          <a:pt x="174007" y="443607"/>
                        </a:moveTo>
                        <a:lnTo>
                          <a:pt x="174007" y="443607"/>
                        </a:lnTo>
                        <a:cubicBezTo>
                          <a:pt x="100105" y="443607"/>
                          <a:pt x="49298" y="420513"/>
                          <a:pt x="21584" y="374324"/>
                        </a:cubicBezTo>
                        <a:cubicBezTo>
                          <a:pt x="-19985" y="314278"/>
                          <a:pt x="-1510" y="231139"/>
                          <a:pt x="77011" y="129523"/>
                        </a:cubicBezTo>
                        <a:cubicBezTo>
                          <a:pt x="132438" y="55621"/>
                          <a:pt x="201721" y="194"/>
                          <a:pt x="201721" y="194"/>
                        </a:cubicBezTo>
                        <a:cubicBezTo>
                          <a:pt x="201721" y="194"/>
                          <a:pt x="201721" y="194"/>
                          <a:pt x="206340" y="194"/>
                        </a:cubicBezTo>
                        <a:cubicBezTo>
                          <a:pt x="307955" y="-4424"/>
                          <a:pt x="404951" y="74097"/>
                          <a:pt x="455759" y="143380"/>
                        </a:cubicBezTo>
                        <a:cubicBezTo>
                          <a:pt x="520423" y="147999"/>
                          <a:pt x="585088" y="152617"/>
                          <a:pt x="649752" y="152617"/>
                        </a:cubicBezTo>
                        <a:cubicBezTo>
                          <a:pt x="649752" y="152617"/>
                          <a:pt x="654371" y="152617"/>
                          <a:pt x="654371" y="152617"/>
                        </a:cubicBezTo>
                        <a:cubicBezTo>
                          <a:pt x="682084" y="175712"/>
                          <a:pt x="723654" y="235757"/>
                          <a:pt x="695941" y="332754"/>
                        </a:cubicBezTo>
                        <a:cubicBezTo>
                          <a:pt x="695941" y="332754"/>
                          <a:pt x="695941" y="337373"/>
                          <a:pt x="691322" y="337373"/>
                        </a:cubicBezTo>
                        <a:cubicBezTo>
                          <a:pt x="580469" y="360467"/>
                          <a:pt x="464997" y="388180"/>
                          <a:pt x="372619" y="411275"/>
                        </a:cubicBezTo>
                        <a:cubicBezTo>
                          <a:pt x="289479" y="429750"/>
                          <a:pt x="224815" y="443607"/>
                          <a:pt x="174007" y="443607"/>
                        </a:cubicBezTo>
                        <a:close/>
                        <a:moveTo>
                          <a:pt x="201721" y="9432"/>
                        </a:moveTo>
                        <a:cubicBezTo>
                          <a:pt x="183245" y="27908"/>
                          <a:pt x="-56937" y="231139"/>
                          <a:pt x="26203" y="365086"/>
                        </a:cubicBezTo>
                        <a:cubicBezTo>
                          <a:pt x="53917" y="411275"/>
                          <a:pt x="100105" y="429750"/>
                          <a:pt x="174007" y="429750"/>
                        </a:cubicBezTo>
                        <a:cubicBezTo>
                          <a:pt x="224815" y="429750"/>
                          <a:pt x="284861" y="420513"/>
                          <a:pt x="363382" y="397418"/>
                        </a:cubicBezTo>
                        <a:cubicBezTo>
                          <a:pt x="455759" y="374324"/>
                          <a:pt x="566612" y="346611"/>
                          <a:pt x="677465" y="323516"/>
                        </a:cubicBezTo>
                        <a:cubicBezTo>
                          <a:pt x="705179" y="231139"/>
                          <a:pt x="668228" y="180331"/>
                          <a:pt x="640514" y="157236"/>
                        </a:cubicBezTo>
                        <a:cubicBezTo>
                          <a:pt x="571231" y="157236"/>
                          <a:pt x="506567" y="152617"/>
                          <a:pt x="441903" y="147999"/>
                        </a:cubicBezTo>
                        <a:cubicBezTo>
                          <a:pt x="441903" y="147999"/>
                          <a:pt x="437284" y="147999"/>
                          <a:pt x="437284" y="147999"/>
                        </a:cubicBezTo>
                        <a:cubicBezTo>
                          <a:pt x="395714" y="83334"/>
                          <a:pt x="298717" y="9432"/>
                          <a:pt x="201721" y="9432"/>
                        </a:cubicBezTo>
                        <a:cubicBezTo>
                          <a:pt x="201721" y="9432"/>
                          <a:pt x="201721" y="9432"/>
                          <a:pt x="201721" y="9432"/>
                        </a:cubicBezTo>
                        <a:close/>
                      </a:path>
                    </a:pathLst>
                  </a:custGeom>
                  <a:solidFill>
                    <a:srgbClr val="9E5116"/>
                  </a:solidFill>
                  <a:ln w="46132" cap="flat">
                    <a:noFill/>
                    <a:prstDash val="solid"/>
                    <a:miter/>
                  </a:ln>
                </p:spPr>
                <p:txBody>
                  <a:bodyPr rtlCol="0" anchor="ctr"/>
                  <a:lstStyle/>
                  <a:p>
                    <a:endParaRPr lang="en-US"/>
                  </a:p>
                </p:txBody>
              </p:sp>
            </p:grpSp>
            <p:sp>
              <p:nvSpPr>
                <p:cNvPr id="910" name="Freeform: Shape 909">
                  <a:extLst>
                    <a:ext uri="{FF2B5EF4-FFF2-40B4-BE49-F238E27FC236}">
                      <a16:creationId xmlns:a16="http://schemas.microsoft.com/office/drawing/2014/main" xmlns="" id="{26153CAF-B5CF-4F89-9B39-2EED4D3CA7F0}"/>
                    </a:ext>
                  </a:extLst>
                </p:cNvPr>
                <p:cNvSpPr/>
                <p:nvPr/>
              </p:nvSpPr>
              <p:spPr>
                <a:xfrm>
                  <a:off x="3010824" y="8567522"/>
                  <a:ext cx="249419" cy="64664"/>
                </a:xfrm>
                <a:custGeom>
                  <a:avLst/>
                  <a:gdLst>
                    <a:gd name="connsiteX0" fmla="*/ 249420 w 249419"/>
                    <a:gd name="connsiteY0" fmla="*/ 13857 h 64664"/>
                    <a:gd name="connsiteX1" fmla="*/ 240182 w 249419"/>
                    <a:gd name="connsiteY1" fmla="*/ 13857 h 64664"/>
                    <a:gd name="connsiteX2" fmla="*/ 207850 w 249419"/>
                    <a:gd name="connsiteY2" fmla="*/ 9238 h 64664"/>
                    <a:gd name="connsiteX3" fmla="*/ 189374 w 249419"/>
                    <a:gd name="connsiteY3" fmla="*/ 9238 h 64664"/>
                    <a:gd name="connsiteX4" fmla="*/ 166280 w 249419"/>
                    <a:gd name="connsiteY4" fmla="*/ 9238 h 64664"/>
                    <a:gd name="connsiteX5" fmla="*/ 143185 w 249419"/>
                    <a:gd name="connsiteY5" fmla="*/ 9238 h 64664"/>
                    <a:gd name="connsiteX6" fmla="*/ 120091 w 249419"/>
                    <a:gd name="connsiteY6" fmla="*/ 13857 h 64664"/>
                    <a:gd name="connsiteX7" fmla="*/ 96997 w 249419"/>
                    <a:gd name="connsiteY7" fmla="*/ 18476 h 64664"/>
                    <a:gd name="connsiteX8" fmla="*/ 73902 w 249419"/>
                    <a:gd name="connsiteY8" fmla="*/ 23094 h 64664"/>
                    <a:gd name="connsiteX9" fmla="*/ 50808 w 249419"/>
                    <a:gd name="connsiteY9" fmla="*/ 32332 h 64664"/>
                    <a:gd name="connsiteX10" fmla="*/ 32332 w 249419"/>
                    <a:gd name="connsiteY10" fmla="*/ 41570 h 64664"/>
                    <a:gd name="connsiteX11" fmla="*/ 18476 w 249419"/>
                    <a:gd name="connsiteY11" fmla="*/ 50808 h 64664"/>
                    <a:gd name="connsiteX12" fmla="*/ 9238 w 249419"/>
                    <a:gd name="connsiteY12" fmla="*/ 60046 h 64664"/>
                    <a:gd name="connsiteX13" fmla="*/ 0 w 249419"/>
                    <a:gd name="connsiteY13" fmla="*/ 64664 h 64664"/>
                    <a:gd name="connsiteX14" fmla="*/ 9238 w 249419"/>
                    <a:gd name="connsiteY14" fmla="*/ 55427 h 64664"/>
                    <a:gd name="connsiteX15" fmla="*/ 18476 w 249419"/>
                    <a:gd name="connsiteY15" fmla="*/ 46189 h 64664"/>
                    <a:gd name="connsiteX16" fmla="*/ 32332 w 249419"/>
                    <a:gd name="connsiteY16" fmla="*/ 36951 h 64664"/>
                    <a:gd name="connsiteX17" fmla="*/ 50808 w 249419"/>
                    <a:gd name="connsiteY17" fmla="*/ 27713 h 64664"/>
                    <a:gd name="connsiteX18" fmla="*/ 73902 w 249419"/>
                    <a:gd name="connsiteY18" fmla="*/ 18476 h 64664"/>
                    <a:gd name="connsiteX19" fmla="*/ 96997 w 249419"/>
                    <a:gd name="connsiteY19" fmla="*/ 9238 h 64664"/>
                    <a:gd name="connsiteX20" fmla="*/ 120091 w 249419"/>
                    <a:gd name="connsiteY20" fmla="*/ 4619 h 64664"/>
                    <a:gd name="connsiteX21" fmla="*/ 147804 w 249419"/>
                    <a:gd name="connsiteY21" fmla="*/ 0 h 64664"/>
                    <a:gd name="connsiteX22" fmla="*/ 170899 w 249419"/>
                    <a:gd name="connsiteY22" fmla="*/ 0 h 64664"/>
                    <a:gd name="connsiteX23" fmla="*/ 193993 w 249419"/>
                    <a:gd name="connsiteY23" fmla="*/ 0 h 64664"/>
                    <a:gd name="connsiteX24" fmla="*/ 212469 w 249419"/>
                    <a:gd name="connsiteY24" fmla="*/ 4619 h 64664"/>
                    <a:gd name="connsiteX25" fmla="*/ 249420 w 249419"/>
                    <a:gd name="connsiteY25" fmla="*/ 13857 h 6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9419" h="64664">
                      <a:moveTo>
                        <a:pt x="249420" y="13857"/>
                      </a:moveTo>
                      <a:cubicBezTo>
                        <a:pt x="249420" y="13857"/>
                        <a:pt x="244801" y="13857"/>
                        <a:pt x="240182" y="13857"/>
                      </a:cubicBezTo>
                      <a:cubicBezTo>
                        <a:pt x="230944" y="13857"/>
                        <a:pt x="221706" y="13857"/>
                        <a:pt x="207850" y="9238"/>
                      </a:cubicBezTo>
                      <a:cubicBezTo>
                        <a:pt x="203231" y="9238"/>
                        <a:pt x="193993" y="9238"/>
                        <a:pt x="189374" y="9238"/>
                      </a:cubicBezTo>
                      <a:cubicBezTo>
                        <a:pt x="180136" y="9238"/>
                        <a:pt x="175518" y="9238"/>
                        <a:pt x="166280" y="9238"/>
                      </a:cubicBezTo>
                      <a:cubicBezTo>
                        <a:pt x="157042" y="9238"/>
                        <a:pt x="152423" y="9238"/>
                        <a:pt x="143185" y="9238"/>
                      </a:cubicBezTo>
                      <a:cubicBezTo>
                        <a:pt x="133948" y="9238"/>
                        <a:pt x="124710" y="9238"/>
                        <a:pt x="120091" y="13857"/>
                      </a:cubicBezTo>
                      <a:cubicBezTo>
                        <a:pt x="110853" y="13857"/>
                        <a:pt x="101615" y="18476"/>
                        <a:pt x="96997" y="18476"/>
                      </a:cubicBezTo>
                      <a:cubicBezTo>
                        <a:pt x="87759" y="18476"/>
                        <a:pt x="83140" y="23094"/>
                        <a:pt x="73902" y="23094"/>
                      </a:cubicBezTo>
                      <a:cubicBezTo>
                        <a:pt x="64664" y="27713"/>
                        <a:pt x="60046" y="27713"/>
                        <a:pt x="50808" y="32332"/>
                      </a:cubicBezTo>
                      <a:cubicBezTo>
                        <a:pt x="46189" y="36951"/>
                        <a:pt x="36951" y="36951"/>
                        <a:pt x="32332" y="41570"/>
                      </a:cubicBezTo>
                      <a:cubicBezTo>
                        <a:pt x="27713" y="46189"/>
                        <a:pt x="23094" y="46189"/>
                        <a:pt x="18476" y="50808"/>
                      </a:cubicBezTo>
                      <a:cubicBezTo>
                        <a:pt x="13857" y="55427"/>
                        <a:pt x="9238" y="55427"/>
                        <a:pt x="9238" y="60046"/>
                      </a:cubicBezTo>
                      <a:cubicBezTo>
                        <a:pt x="4619" y="64664"/>
                        <a:pt x="0" y="64664"/>
                        <a:pt x="0" y="64664"/>
                      </a:cubicBezTo>
                      <a:cubicBezTo>
                        <a:pt x="0" y="64664"/>
                        <a:pt x="4619" y="60046"/>
                        <a:pt x="9238" y="55427"/>
                      </a:cubicBezTo>
                      <a:cubicBezTo>
                        <a:pt x="13857" y="50808"/>
                        <a:pt x="13857" y="50808"/>
                        <a:pt x="18476" y="46189"/>
                      </a:cubicBezTo>
                      <a:cubicBezTo>
                        <a:pt x="23094" y="41570"/>
                        <a:pt x="27713" y="41570"/>
                        <a:pt x="32332" y="36951"/>
                      </a:cubicBezTo>
                      <a:cubicBezTo>
                        <a:pt x="36951" y="32332"/>
                        <a:pt x="46189" y="32332"/>
                        <a:pt x="50808" y="27713"/>
                      </a:cubicBezTo>
                      <a:cubicBezTo>
                        <a:pt x="55427" y="23094"/>
                        <a:pt x="64664" y="23094"/>
                        <a:pt x="73902" y="18476"/>
                      </a:cubicBezTo>
                      <a:cubicBezTo>
                        <a:pt x="83140" y="13857"/>
                        <a:pt x="87759" y="13857"/>
                        <a:pt x="96997" y="9238"/>
                      </a:cubicBezTo>
                      <a:cubicBezTo>
                        <a:pt x="106234" y="4619"/>
                        <a:pt x="115472" y="4619"/>
                        <a:pt x="120091" y="4619"/>
                      </a:cubicBezTo>
                      <a:cubicBezTo>
                        <a:pt x="129329" y="4619"/>
                        <a:pt x="138566" y="4619"/>
                        <a:pt x="147804" y="0"/>
                      </a:cubicBezTo>
                      <a:cubicBezTo>
                        <a:pt x="157042" y="0"/>
                        <a:pt x="166280" y="0"/>
                        <a:pt x="170899" y="0"/>
                      </a:cubicBezTo>
                      <a:cubicBezTo>
                        <a:pt x="180136" y="0"/>
                        <a:pt x="184755" y="0"/>
                        <a:pt x="193993" y="0"/>
                      </a:cubicBezTo>
                      <a:cubicBezTo>
                        <a:pt x="203231" y="0"/>
                        <a:pt x="207850" y="0"/>
                        <a:pt x="212469" y="4619"/>
                      </a:cubicBezTo>
                      <a:cubicBezTo>
                        <a:pt x="235563" y="9238"/>
                        <a:pt x="249420" y="13857"/>
                        <a:pt x="249420" y="13857"/>
                      </a:cubicBezTo>
                      <a:close/>
                    </a:path>
                  </a:pathLst>
                </a:custGeom>
                <a:solidFill>
                  <a:srgbClr val="9E5116"/>
                </a:solidFill>
                <a:ln w="46132" cap="flat">
                  <a:noFill/>
                  <a:prstDash val="solid"/>
                  <a:miter/>
                </a:ln>
              </p:spPr>
              <p:txBody>
                <a:bodyPr rtlCol="0" anchor="ctr"/>
                <a:lstStyle/>
                <a:p>
                  <a:endParaRPr lang="en-US"/>
                </a:p>
              </p:txBody>
            </p:sp>
            <p:sp>
              <p:nvSpPr>
                <p:cNvPr id="911" name="Freeform: Shape 910">
                  <a:extLst>
                    <a:ext uri="{FF2B5EF4-FFF2-40B4-BE49-F238E27FC236}">
                      <a16:creationId xmlns:a16="http://schemas.microsoft.com/office/drawing/2014/main" xmlns="" id="{FAA5A2EC-64DA-47E3-832C-00FDA9BF87DD}"/>
                    </a:ext>
                  </a:extLst>
                </p:cNvPr>
                <p:cNvSpPr/>
                <p:nvPr/>
              </p:nvSpPr>
              <p:spPr>
                <a:xfrm>
                  <a:off x="2816831" y="8438194"/>
                  <a:ext cx="688955" cy="434811"/>
                </a:xfrm>
                <a:custGeom>
                  <a:avLst/>
                  <a:gdLst>
                    <a:gd name="connsiteX0" fmla="*/ 642024 w 688955"/>
                    <a:gd name="connsiteY0" fmla="*/ 152423 h 434811"/>
                    <a:gd name="connsiteX1" fmla="*/ 443412 w 688955"/>
                    <a:gd name="connsiteY1" fmla="*/ 143185 h 434811"/>
                    <a:gd name="connsiteX2" fmla="*/ 193993 w 688955"/>
                    <a:gd name="connsiteY2" fmla="*/ 0 h 434811"/>
                    <a:gd name="connsiteX3" fmla="*/ 161661 w 688955"/>
                    <a:gd name="connsiteY3" fmla="*/ 27713 h 434811"/>
                    <a:gd name="connsiteX4" fmla="*/ 272514 w 688955"/>
                    <a:gd name="connsiteY4" fmla="*/ 50808 h 434811"/>
                    <a:gd name="connsiteX5" fmla="*/ 124710 w 688955"/>
                    <a:gd name="connsiteY5" fmla="*/ 244801 h 434811"/>
                    <a:gd name="connsiteX6" fmla="*/ 581979 w 688955"/>
                    <a:gd name="connsiteY6" fmla="*/ 184755 h 434811"/>
                    <a:gd name="connsiteX7" fmla="*/ 605073 w 688955"/>
                    <a:gd name="connsiteY7" fmla="*/ 290989 h 434811"/>
                    <a:gd name="connsiteX8" fmla="*/ 193993 w 688955"/>
                    <a:gd name="connsiteY8" fmla="*/ 401843 h 434811"/>
                    <a:gd name="connsiteX9" fmla="*/ 0 w 688955"/>
                    <a:gd name="connsiteY9" fmla="*/ 337178 h 434811"/>
                    <a:gd name="connsiteX10" fmla="*/ 13857 w 688955"/>
                    <a:gd name="connsiteY10" fmla="*/ 364891 h 434811"/>
                    <a:gd name="connsiteX11" fmla="*/ 355654 w 688955"/>
                    <a:gd name="connsiteY11" fmla="*/ 401843 h 434811"/>
                    <a:gd name="connsiteX12" fmla="*/ 674357 w 688955"/>
                    <a:gd name="connsiteY12" fmla="*/ 327941 h 434811"/>
                    <a:gd name="connsiteX13" fmla="*/ 642024 w 688955"/>
                    <a:gd name="connsiteY13" fmla="*/ 152423 h 434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88955" h="434811">
                      <a:moveTo>
                        <a:pt x="642024" y="152423"/>
                      </a:moveTo>
                      <a:cubicBezTo>
                        <a:pt x="581979" y="152423"/>
                        <a:pt x="512696" y="147804"/>
                        <a:pt x="443412" y="143185"/>
                      </a:cubicBezTo>
                      <a:cubicBezTo>
                        <a:pt x="397224" y="83140"/>
                        <a:pt x="300227" y="0"/>
                        <a:pt x="193993" y="0"/>
                      </a:cubicBezTo>
                      <a:cubicBezTo>
                        <a:pt x="193993" y="0"/>
                        <a:pt x="180136" y="9238"/>
                        <a:pt x="161661" y="27713"/>
                      </a:cubicBezTo>
                      <a:cubicBezTo>
                        <a:pt x="193993" y="27713"/>
                        <a:pt x="235563" y="32332"/>
                        <a:pt x="272514" y="50808"/>
                      </a:cubicBezTo>
                      <a:cubicBezTo>
                        <a:pt x="332559" y="78521"/>
                        <a:pt x="157042" y="133948"/>
                        <a:pt x="124710" y="244801"/>
                      </a:cubicBezTo>
                      <a:cubicBezTo>
                        <a:pt x="212468" y="189374"/>
                        <a:pt x="300227" y="166280"/>
                        <a:pt x="581979" y="184755"/>
                      </a:cubicBezTo>
                      <a:cubicBezTo>
                        <a:pt x="609692" y="226325"/>
                        <a:pt x="605073" y="290989"/>
                        <a:pt x="605073" y="290989"/>
                      </a:cubicBezTo>
                      <a:cubicBezTo>
                        <a:pt x="605073" y="290989"/>
                        <a:pt x="369510" y="387986"/>
                        <a:pt x="193993" y="401843"/>
                      </a:cubicBezTo>
                      <a:cubicBezTo>
                        <a:pt x="92378" y="411080"/>
                        <a:pt x="32332" y="383367"/>
                        <a:pt x="0" y="337178"/>
                      </a:cubicBezTo>
                      <a:cubicBezTo>
                        <a:pt x="4619" y="346416"/>
                        <a:pt x="9238" y="355654"/>
                        <a:pt x="13857" y="364891"/>
                      </a:cubicBezTo>
                      <a:cubicBezTo>
                        <a:pt x="60045" y="434175"/>
                        <a:pt x="143185" y="461888"/>
                        <a:pt x="355654" y="401843"/>
                      </a:cubicBezTo>
                      <a:cubicBezTo>
                        <a:pt x="448031" y="378748"/>
                        <a:pt x="563503" y="351035"/>
                        <a:pt x="674357" y="327941"/>
                      </a:cubicBezTo>
                      <a:cubicBezTo>
                        <a:pt x="711308" y="230944"/>
                        <a:pt x="669738" y="180136"/>
                        <a:pt x="642024" y="152423"/>
                      </a:cubicBezTo>
                      <a:close/>
                    </a:path>
                  </a:pathLst>
                </a:custGeom>
                <a:solidFill>
                  <a:srgbClr val="FBD0B4"/>
                </a:solidFill>
                <a:ln w="46132" cap="flat">
                  <a:noFill/>
                  <a:prstDash val="solid"/>
                  <a:miter/>
                </a:ln>
              </p:spPr>
              <p:txBody>
                <a:bodyPr rtlCol="0" anchor="ctr"/>
                <a:lstStyle/>
                <a:p>
                  <a:endParaRPr lang="en-US"/>
                </a:p>
              </p:txBody>
            </p:sp>
            <p:sp>
              <p:nvSpPr>
                <p:cNvPr id="912" name="Freeform: Shape 911">
                  <a:extLst>
                    <a:ext uri="{FF2B5EF4-FFF2-40B4-BE49-F238E27FC236}">
                      <a16:creationId xmlns:a16="http://schemas.microsoft.com/office/drawing/2014/main" xmlns="" id="{AF14CE06-966A-4633-9BB9-568D353411B9}"/>
                    </a:ext>
                  </a:extLst>
                </p:cNvPr>
                <p:cNvSpPr/>
                <p:nvPr/>
              </p:nvSpPr>
              <p:spPr>
                <a:xfrm>
                  <a:off x="2863463" y="8521333"/>
                  <a:ext cx="105790" cy="163914"/>
                </a:xfrm>
                <a:custGeom>
                  <a:avLst/>
                  <a:gdLst>
                    <a:gd name="connsiteX0" fmla="*/ 105791 w 105790"/>
                    <a:gd name="connsiteY0" fmla="*/ 0 h 163914"/>
                    <a:gd name="connsiteX1" fmla="*/ 13413 w 105790"/>
                    <a:gd name="connsiteY1" fmla="*/ 152423 h 163914"/>
                    <a:gd name="connsiteX2" fmla="*/ 105791 w 105790"/>
                    <a:gd name="connsiteY2" fmla="*/ 0 h 163914"/>
                  </a:gdLst>
                  <a:ahLst/>
                  <a:cxnLst>
                    <a:cxn ang="0">
                      <a:pos x="connsiteX0" y="connsiteY0"/>
                    </a:cxn>
                    <a:cxn ang="0">
                      <a:pos x="connsiteX1" y="connsiteY1"/>
                    </a:cxn>
                    <a:cxn ang="0">
                      <a:pos x="connsiteX2" y="connsiteY2"/>
                    </a:cxn>
                  </a:cxnLst>
                  <a:rect l="l" t="t" r="r" b="b"/>
                  <a:pathLst>
                    <a:path w="105790" h="163914">
                      <a:moveTo>
                        <a:pt x="105791" y="0"/>
                      </a:moveTo>
                      <a:cubicBezTo>
                        <a:pt x="105791" y="0"/>
                        <a:pt x="27270" y="78521"/>
                        <a:pt x="13413" y="152423"/>
                      </a:cubicBezTo>
                      <a:cubicBezTo>
                        <a:pt x="-444" y="198612"/>
                        <a:pt x="-32776" y="96996"/>
                        <a:pt x="105791" y="0"/>
                      </a:cubicBezTo>
                      <a:close/>
                    </a:path>
                  </a:pathLst>
                </a:custGeom>
                <a:solidFill>
                  <a:srgbClr val="FCECE3"/>
                </a:solidFill>
                <a:ln w="46132" cap="flat">
                  <a:noFill/>
                  <a:prstDash val="solid"/>
                  <a:miter/>
                </a:ln>
              </p:spPr>
              <p:txBody>
                <a:bodyPr rtlCol="0" anchor="ctr"/>
                <a:lstStyle/>
                <a:p>
                  <a:endParaRPr lang="en-US"/>
                </a:p>
              </p:txBody>
            </p:sp>
            <p:sp>
              <p:nvSpPr>
                <p:cNvPr id="913" name="Freeform: Shape 912">
                  <a:extLst>
                    <a:ext uri="{FF2B5EF4-FFF2-40B4-BE49-F238E27FC236}">
                      <a16:creationId xmlns:a16="http://schemas.microsoft.com/office/drawing/2014/main" xmlns="" id="{1E448497-7165-42C1-8C72-F15763CCCEDC}"/>
                    </a:ext>
                  </a:extLst>
                </p:cNvPr>
                <p:cNvSpPr/>
                <p:nvPr/>
              </p:nvSpPr>
              <p:spPr>
                <a:xfrm>
                  <a:off x="3010824" y="8641825"/>
                  <a:ext cx="342901" cy="59644"/>
                </a:xfrm>
                <a:custGeom>
                  <a:avLst/>
                  <a:gdLst>
                    <a:gd name="connsiteX0" fmla="*/ 0 w 342901"/>
                    <a:gd name="connsiteY0" fmla="*/ 59644 h 59644"/>
                    <a:gd name="connsiteX1" fmla="*/ 332559 w 342901"/>
                    <a:gd name="connsiteY1" fmla="*/ 13456 h 59644"/>
                    <a:gd name="connsiteX2" fmla="*/ 0 w 342901"/>
                    <a:gd name="connsiteY2" fmla="*/ 59644 h 59644"/>
                  </a:gdLst>
                  <a:ahLst/>
                  <a:cxnLst>
                    <a:cxn ang="0">
                      <a:pos x="connsiteX0" y="connsiteY0"/>
                    </a:cxn>
                    <a:cxn ang="0">
                      <a:pos x="connsiteX1" y="connsiteY1"/>
                    </a:cxn>
                    <a:cxn ang="0">
                      <a:pos x="connsiteX2" y="connsiteY2"/>
                    </a:cxn>
                  </a:cxnLst>
                  <a:rect l="l" t="t" r="r" b="b"/>
                  <a:pathLst>
                    <a:path w="342901" h="59644">
                      <a:moveTo>
                        <a:pt x="0" y="59644"/>
                      </a:moveTo>
                      <a:cubicBezTo>
                        <a:pt x="0" y="59644"/>
                        <a:pt x="147804" y="-401"/>
                        <a:pt x="332559" y="13456"/>
                      </a:cubicBezTo>
                      <a:cubicBezTo>
                        <a:pt x="397224" y="18074"/>
                        <a:pt x="143185" y="-41971"/>
                        <a:pt x="0" y="59644"/>
                      </a:cubicBezTo>
                      <a:close/>
                    </a:path>
                  </a:pathLst>
                </a:custGeom>
                <a:solidFill>
                  <a:srgbClr val="FCECE3"/>
                </a:solidFill>
                <a:ln w="46132" cap="flat">
                  <a:noFill/>
                  <a:prstDash val="solid"/>
                  <a:miter/>
                </a:ln>
              </p:spPr>
              <p:txBody>
                <a:bodyPr rtlCol="0" anchor="ctr"/>
                <a:lstStyle/>
                <a:p>
                  <a:endParaRPr lang="en-US"/>
                </a:p>
              </p:txBody>
            </p:sp>
          </p:grpSp>
          <p:grpSp>
            <p:nvGrpSpPr>
              <p:cNvPr id="914" name="Graphic 792">
                <a:extLst>
                  <a:ext uri="{FF2B5EF4-FFF2-40B4-BE49-F238E27FC236}">
                    <a16:creationId xmlns:a16="http://schemas.microsoft.com/office/drawing/2014/main" xmlns="" id="{04558CA6-D355-406A-8117-C5884A146E8E}"/>
                  </a:ext>
                </a:extLst>
              </p:cNvPr>
              <p:cNvGrpSpPr/>
              <p:nvPr/>
            </p:nvGrpSpPr>
            <p:grpSpPr>
              <a:xfrm>
                <a:off x="4327205" y="7893166"/>
                <a:ext cx="549646" cy="609692"/>
                <a:chOff x="4327205" y="7893166"/>
                <a:chExt cx="549646" cy="609692"/>
              </a:xfrm>
            </p:grpSpPr>
            <p:grpSp>
              <p:nvGrpSpPr>
                <p:cNvPr id="915" name="Graphic 792">
                  <a:extLst>
                    <a:ext uri="{FF2B5EF4-FFF2-40B4-BE49-F238E27FC236}">
                      <a16:creationId xmlns:a16="http://schemas.microsoft.com/office/drawing/2014/main" xmlns="" id="{FC9CCB10-B6D0-487C-A6DC-3D212C96F3FA}"/>
                    </a:ext>
                  </a:extLst>
                </p:cNvPr>
                <p:cNvGrpSpPr/>
                <p:nvPr/>
              </p:nvGrpSpPr>
              <p:grpSpPr>
                <a:xfrm>
                  <a:off x="4327205" y="7893166"/>
                  <a:ext cx="549646" cy="609692"/>
                  <a:chOff x="4327205" y="7893166"/>
                  <a:chExt cx="549646" cy="609692"/>
                </a:xfrm>
              </p:grpSpPr>
              <p:sp>
                <p:nvSpPr>
                  <p:cNvPr id="916" name="Freeform: Shape 915">
                    <a:extLst>
                      <a:ext uri="{FF2B5EF4-FFF2-40B4-BE49-F238E27FC236}">
                        <a16:creationId xmlns:a16="http://schemas.microsoft.com/office/drawing/2014/main" xmlns="" id="{C45105BD-54EB-43EC-AC17-3028FD0E978E}"/>
                      </a:ext>
                    </a:extLst>
                  </p:cNvPr>
                  <p:cNvSpPr/>
                  <p:nvPr/>
                </p:nvSpPr>
                <p:spPr>
                  <a:xfrm>
                    <a:off x="4327205" y="7902403"/>
                    <a:ext cx="535790" cy="600454"/>
                  </a:xfrm>
                  <a:custGeom>
                    <a:avLst/>
                    <a:gdLst>
                      <a:gd name="connsiteX0" fmla="*/ 535790 w 535790"/>
                      <a:gd name="connsiteY0" fmla="*/ 508077 h 600454"/>
                      <a:gd name="connsiteX1" fmla="*/ 387986 w 535790"/>
                      <a:gd name="connsiteY1" fmla="*/ 226325 h 600454"/>
                      <a:gd name="connsiteX2" fmla="*/ 184755 w 535790"/>
                      <a:gd name="connsiteY2" fmla="*/ 0 h 600454"/>
                      <a:gd name="connsiteX3" fmla="*/ 78521 w 535790"/>
                      <a:gd name="connsiteY3" fmla="*/ 9238 h 600454"/>
                      <a:gd name="connsiteX4" fmla="*/ 0 w 535790"/>
                      <a:gd name="connsiteY4" fmla="*/ 263276 h 600454"/>
                      <a:gd name="connsiteX5" fmla="*/ 184755 w 535790"/>
                      <a:gd name="connsiteY5" fmla="*/ 263276 h 600454"/>
                      <a:gd name="connsiteX6" fmla="*/ 397224 w 535790"/>
                      <a:gd name="connsiteY6" fmla="*/ 600454 h 600454"/>
                      <a:gd name="connsiteX7" fmla="*/ 535790 w 535790"/>
                      <a:gd name="connsiteY7" fmla="*/ 508077 h 600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5790" h="600454">
                        <a:moveTo>
                          <a:pt x="535790" y="508077"/>
                        </a:moveTo>
                        <a:cubicBezTo>
                          <a:pt x="480364" y="397224"/>
                          <a:pt x="424937" y="295608"/>
                          <a:pt x="387986" y="226325"/>
                        </a:cubicBezTo>
                        <a:cubicBezTo>
                          <a:pt x="300227" y="60045"/>
                          <a:pt x="258657" y="0"/>
                          <a:pt x="184755" y="0"/>
                        </a:cubicBezTo>
                        <a:cubicBezTo>
                          <a:pt x="110853" y="0"/>
                          <a:pt x="78521" y="9238"/>
                          <a:pt x="78521" y="9238"/>
                        </a:cubicBezTo>
                        <a:cubicBezTo>
                          <a:pt x="78521" y="9238"/>
                          <a:pt x="9238" y="106234"/>
                          <a:pt x="0" y="263276"/>
                        </a:cubicBezTo>
                        <a:cubicBezTo>
                          <a:pt x="0" y="263276"/>
                          <a:pt x="143185" y="203231"/>
                          <a:pt x="184755" y="263276"/>
                        </a:cubicBezTo>
                        <a:cubicBezTo>
                          <a:pt x="203231" y="290989"/>
                          <a:pt x="300227" y="438794"/>
                          <a:pt x="397224" y="600454"/>
                        </a:cubicBezTo>
                        <a:cubicBezTo>
                          <a:pt x="415699" y="563503"/>
                          <a:pt x="452650" y="503458"/>
                          <a:pt x="535790" y="508077"/>
                        </a:cubicBezTo>
                        <a:close/>
                      </a:path>
                    </a:pathLst>
                  </a:custGeom>
                  <a:solidFill>
                    <a:srgbClr val="FBD0B4"/>
                  </a:solidFill>
                  <a:ln w="46132" cap="flat">
                    <a:noFill/>
                    <a:prstDash val="solid"/>
                    <a:miter/>
                  </a:ln>
                </p:spPr>
                <p:txBody>
                  <a:bodyPr rtlCol="0" anchor="ctr"/>
                  <a:lstStyle/>
                  <a:p>
                    <a:endParaRPr lang="en-US"/>
                  </a:p>
                </p:txBody>
              </p:sp>
              <p:sp>
                <p:nvSpPr>
                  <p:cNvPr id="917" name="Freeform: Shape 916">
                    <a:extLst>
                      <a:ext uri="{FF2B5EF4-FFF2-40B4-BE49-F238E27FC236}">
                        <a16:creationId xmlns:a16="http://schemas.microsoft.com/office/drawing/2014/main" xmlns="" id="{B3D15CA7-B7B9-47BA-BF9B-B154A05A6DEF}"/>
                      </a:ext>
                    </a:extLst>
                  </p:cNvPr>
                  <p:cNvSpPr/>
                  <p:nvPr/>
                </p:nvSpPr>
                <p:spPr>
                  <a:xfrm>
                    <a:off x="4327205" y="7893166"/>
                    <a:ext cx="549646" cy="609692"/>
                  </a:xfrm>
                  <a:custGeom>
                    <a:avLst/>
                    <a:gdLst>
                      <a:gd name="connsiteX0" fmla="*/ 401843 w 549646"/>
                      <a:gd name="connsiteY0" fmla="*/ 609692 h 609692"/>
                      <a:gd name="connsiteX1" fmla="*/ 401843 w 549646"/>
                      <a:gd name="connsiteY1" fmla="*/ 609692 h 609692"/>
                      <a:gd name="connsiteX2" fmla="*/ 184755 w 549646"/>
                      <a:gd name="connsiteY2" fmla="*/ 267895 h 609692"/>
                      <a:gd name="connsiteX3" fmla="*/ 120091 w 549646"/>
                      <a:gd name="connsiteY3" fmla="*/ 244801 h 609692"/>
                      <a:gd name="connsiteX4" fmla="*/ 4619 w 549646"/>
                      <a:gd name="connsiteY4" fmla="*/ 272514 h 609692"/>
                      <a:gd name="connsiteX5" fmla="*/ 0 w 549646"/>
                      <a:gd name="connsiteY5" fmla="*/ 272514 h 609692"/>
                      <a:gd name="connsiteX6" fmla="*/ 0 w 549646"/>
                      <a:gd name="connsiteY6" fmla="*/ 267895 h 609692"/>
                      <a:gd name="connsiteX7" fmla="*/ 78521 w 549646"/>
                      <a:gd name="connsiteY7" fmla="*/ 9238 h 609692"/>
                      <a:gd name="connsiteX8" fmla="*/ 83140 w 549646"/>
                      <a:gd name="connsiteY8" fmla="*/ 9238 h 609692"/>
                      <a:gd name="connsiteX9" fmla="*/ 193993 w 549646"/>
                      <a:gd name="connsiteY9" fmla="*/ 0 h 609692"/>
                      <a:gd name="connsiteX10" fmla="*/ 401843 w 549646"/>
                      <a:gd name="connsiteY10" fmla="*/ 230944 h 609692"/>
                      <a:gd name="connsiteX11" fmla="*/ 549647 w 549646"/>
                      <a:gd name="connsiteY11" fmla="*/ 512696 h 609692"/>
                      <a:gd name="connsiteX12" fmla="*/ 549647 w 549646"/>
                      <a:gd name="connsiteY12" fmla="*/ 517315 h 609692"/>
                      <a:gd name="connsiteX13" fmla="*/ 545028 w 549646"/>
                      <a:gd name="connsiteY13" fmla="*/ 521933 h 609692"/>
                      <a:gd name="connsiteX14" fmla="*/ 545028 w 549646"/>
                      <a:gd name="connsiteY14" fmla="*/ 521933 h 609692"/>
                      <a:gd name="connsiteX15" fmla="*/ 545028 w 549646"/>
                      <a:gd name="connsiteY15" fmla="*/ 521933 h 609692"/>
                      <a:gd name="connsiteX16" fmla="*/ 401843 w 549646"/>
                      <a:gd name="connsiteY16" fmla="*/ 609692 h 609692"/>
                      <a:gd name="connsiteX17" fmla="*/ 401843 w 549646"/>
                      <a:gd name="connsiteY17" fmla="*/ 609692 h 609692"/>
                      <a:gd name="connsiteX18" fmla="*/ 401843 w 549646"/>
                      <a:gd name="connsiteY18" fmla="*/ 609692 h 609692"/>
                      <a:gd name="connsiteX19" fmla="*/ 120091 w 549646"/>
                      <a:gd name="connsiteY19" fmla="*/ 240182 h 609692"/>
                      <a:gd name="connsiteX20" fmla="*/ 189374 w 549646"/>
                      <a:gd name="connsiteY20" fmla="*/ 267895 h 609692"/>
                      <a:gd name="connsiteX21" fmla="*/ 397224 w 549646"/>
                      <a:gd name="connsiteY21" fmla="*/ 595836 h 609692"/>
                      <a:gd name="connsiteX22" fmla="*/ 526552 w 549646"/>
                      <a:gd name="connsiteY22" fmla="*/ 512696 h 609692"/>
                      <a:gd name="connsiteX23" fmla="*/ 383367 w 549646"/>
                      <a:gd name="connsiteY23" fmla="*/ 240182 h 609692"/>
                      <a:gd name="connsiteX24" fmla="*/ 184755 w 549646"/>
                      <a:gd name="connsiteY24" fmla="*/ 13857 h 609692"/>
                      <a:gd name="connsiteX25" fmla="*/ 78521 w 549646"/>
                      <a:gd name="connsiteY25" fmla="*/ 23094 h 609692"/>
                      <a:gd name="connsiteX26" fmla="*/ 4619 w 549646"/>
                      <a:gd name="connsiteY26" fmla="*/ 267895 h 609692"/>
                      <a:gd name="connsiteX27" fmla="*/ 120091 w 549646"/>
                      <a:gd name="connsiteY27" fmla="*/ 240182 h 609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49646" h="609692">
                        <a:moveTo>
                          <a:pt x="401843" y="609692"/>
                        </a:moveTo>
                        <a:cubicBezTo>
                          <a:pt x="401843" y="609692"/>
                          <a:pt x="397224" y="609692"/>
                          <a:pt x="401843" y="609692"/>
                        </a:cubicBezTo>
                        <a:cubicBezTo>
                          <a:pt x="272514" y="406461"/>
                          <a:pt x="198612" y="290989"/>
                          <a:pt x="184755" y="267895"/>
                        </a:cubicBezTo>
                        <a:cubicBezTo>
                          <a:pt x="170899" y="254038"/>
                          <a:pt x="152423" y="244801"/>
                          <a:pt x="120091" y="244801"/>
                        </a:cubicBezTo>
                        <a:cubicBezTo>
                          <a:pt x="64664" y="244801"/>
                          <a:pt x="4619" y="272514"/>
                          <a:pt x="4619" y="272514"/>
                        </a:cubicBezTo>
                        <a:cubicBezTo>
                          <a:pt x="4619" y="272514"/>
                          <a:pt x="0" y="272514"/>
                          <a:pt x="0" y="272514"/>
                        </a:cubicBezTo>
                        <a:cubicBezTo>
                          <a:pt x="0" y="272514"/>
                          <a:pt x="0" y="267895"/>
                          <a:pt x="0" y="267895"/>
                        </a:cubicBezTo>
                        <a:cubicBezTo>
                          <a:pt x="9238" y="110853"/>
                          <a:pt x="78521" y="13857"/>
                          <a:pt x="78521" y="9238"/>
                        </a:cubicBezTo>
                        <a:cubicBezTo>
                          <a:pt x="78521" y="9238"/>
                          <a:pt x="78521" y="9238"/>
                          <a:pt x="83140" y="9238"/>
                        </a:cubicBezTo>
                        <a:cubicBezTo>
                          <a:pt x="83140" y="9238"/>
                          <a:pt x="120091" y="0"/>
                          <a:pt x="193993" y="0"/>
                        </a:cubicBezTo>
                        <a:cubicBezTo>
                          <a:pt x="267895" y="0"/>
                          <a:pt x="314084" y="60045"/>
                          <a:pt x="401843" y="230944"/>
                        </a:cubicBezTo>
                        <a:cubicBezTo>
                          <a:pt x="438794" y="300227"/>
                          <a:pt x="494220" y="401843"/>
                          <a:pt x="549647" y="512696"/>
                        </a:cubicBezTo>
                        <a:cubicBezTo>
                          <a:pt x="549647" y="512696"/>
                          <a:pt x="549647" y="512696"/>
                          <a:pt x="549647" y="517315"/>
                        </a:cubicBezTo>
                        <a:cubicBezTo>
                          <a:pt x="549647" y="521933"/>
                          <a:pt x="549647" y="521933"/>
                          <a:pt x="545028" y="521933"/>
                        </a:cubicBezTo>
                        <a:cubicBezTo>
                          <a:pt x="545028" y="521933"/>
                          <a:pt x="545028" y="521933"/>
                          <a:pt x="545028" y="521933"/>
                        </a:cubicBezTo>
                        <a:lnTo>
                          <a:pt x="545028" y="521933"/>
                        </a:lnTo>
                        <a:cubicBezTo>
                          <a:pt x="457269" y="517315"/>
                          <a:pt x="420318" y="572741"/>
                          <a:pt x="401843" y="609692"/>
                        </a:cubicBezTo>
                        <a:cubicBezTo>
                          <a:pt x="406462" y="609692"/>
                          <a:pt x="401843" y="609692"/>
                          <a:pt x="401843" y="609692"/>
                        </a:cubicBezTo>
                        <a:cubicBezTo>
                          <a:pt x="401843" y="609692"/>
                          <a:pt x="401843" y="609692"/>
                          <a:pt x="401843" y="609692"/>
                        </a:cubicBezTo>
                        <a:close/>
                        <a:moveTo>
                          <a:pt x="120091" y="240182"/>
                        </a:moveTo>
                        <a:cubicBezTo>
                          <a:pt x="152423" y="240182"/>
                          <a:pt x="175518" y="249420"/>
                          <a:pt x="189374" y="267895"/>
                        </a:cubicBezTo>
                        <a:cubicBezTo>
                          <a:pt x="207850" y="290989"/>
                          <a:pt x="277133" y="401843"/>
                          <a:pt x="397224" y="595836"/>
                        </a:cubicBezTo>
                        <a:cubicBezTo>
                          <a:pt x="415699" y="558884"/>
                          <a:pt x="452650" y="512696"/>
                          <a:pt x="526552" y="512696"/>
                        </a:cubicBezTo>
                        <a:cubicBezTo>
                          <a:pt x="471126" y="406461"/>
                          <a:pt x="420318" y="304846"/>
                          <a:pt x="383367" y="240182"/>
                        </a:cubicBezTo>
                        <a:cubicBezTo>
                          <a:pt x="295608" y="73902"/>
                          <a:pt x="254038" y="18476"/>
                          <a:pt x="184755" y="13857"/>
                        </a:cubicBezTo>
                        <a:cubicBezTo>
                          <a:pt x="120091" y="13857"/>
                          <a:pt x="87759" y="18476"/>
                          <a:pt x="78521" y="23094"/>
                        </a:cubicBezTo>
                        <a:cubicBezTo>
                          <a:pt x="69283" y="36951"/>
                          <a:pt x="9238" y="124710"/>
                          <a:pt x="4619" y="267895"/>
                        </a:cubicBezTo>
                        <a:cubicBezTo>
                          <a:pt x="23094" y="254038"/>
                          <a:pt x="73902" y="240182"/>
                          <a:pt x="120091" y="240182"/>
                        </a:cubicBezTo>
                        <a:close/>
                      </a:path>
                    </a:pathLst>
                  </a:custGeom>
                  <a:solidFill>
                    <a:srgbClr val="9E5116"/>
                  </a:solidFill>
                  <a:ln w="46132" cap="flat">
                    <a:noFill/>
                    <a:prstDash val="solid"/>
                    <a:miter/>
                  </a:ln>
                </p:spPr>
                <p:txBody>
                  <a:bodyPr rtlCol="0" anchor="ctr"/>
                  <a:lstStyle/>
                  <a:p>
                    <a:endParaRPr lang="en-US"/>
                  </a:p>
                </p:txBody>
              </p:sp>
            </p:grpSp>
            <p:sp>
              <p:nvSpPr>
                <p:cNvPr id="918" name="Freeform: Shape 917">
                  <a:extLst>
                    <a:ext uri="{FF2B5EF4-FFF2-40B4-BE49-F238E27FC236}">
                      <a16:creationId xmlns:a16="http://schemas.microsoft.com/office/drawing/2014/main" xmlns="" id="{522092A1-CA90-47AD-A493-E9E79B1B0320}"/>
                    </a:ext>
                  </a:extLst>
                </p:cNvPr>
                <p:cNvSpPr/>
                <p:nvPr/>
              </p:nvSpPr>
              <p:spPr>
                <a:xfrm>
                  <a:off x="4533141" y="7942060"/>
                  <a:ext cx="63553" cy="57925"/>
                </a:xfrm>
                <a:custGeom>
                  <a:avLst/>
                  <a:gdLst>
                    <a:gd name="connsiteX0" fmla="*/ 61959 w 63553"/>
                    <a:gd name="connsiteY0" fmla="*/ 1913 h 57925"/>
                    <a:gd name="connsiteX1" fmla="*/ 52721 w 63553"/>
                    <a:gd name="connsiteY1" fmla="*/ 6532 h 57925"/>
                    <a:gd name="connsiteX2" fmla="*/ 6532 w 63553"/>
                    <a:gd name="connsiteY2" fmla="*/ 48102 h 57925"/>
                    <a:gd name="connsiteX3" fmla="*/ 1913 w 63553"/>
                    <a:gd name="connsiteY3" fmla="*/ 57340 h 57925"/>
                    <a:gd name="connsiteX4" fmla="*/ 61959 w 63553"/>
                    <a:gd name="connsiteY4" fmla="*/ 1913 h 57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553" h="57925">
                      <a:moveTo>
                        <a:pt x="61959" y="1913"/>
                      </a:moveTo>
                      <a:cubicBezTo>
                        <a:pt x="61959" y="-2706"/>
                        <a:pt x="52721" y="1913"/>
                        <a:pt x="52721" y="6532"/>
                      </a:cubicBezTo>
                      <a:cubicBezTo>
                        <a:pt x="57340" y="38864"/>
                        <a:pt x="34246" y="48102"/>
                        <a:pt x="6532" y="48102"/>
                      </a:cubicBezTo>
                      <a:cubicBezTo>
                        <a:pt x="1913" y="48102"/>
                        <a:pt x="-2706" y="57340"/>
                        <a:pt x="1913" y="57340"/>
                      </a:cubicBezTo>
                      <a:cubicBezTo>
                        <a:pt x="38864" y="61959"/>
                        <a:pt x="71196" y="38864"/>
                        <a:pt x="61959" y="1913"/>
                      </a:cubicBezTo>
                      <a:close/>
                    </a:path>
                  </a:pathLst>
                </a:custGeom>
                <a:solidFill>
                  <a:srgbClr val="9E5116"/>
                </a:solidFill>
                <a:ln w="46132" cap="flat">
                  <a:noFill/>
                  <a:prstDash val="solid"/>
                  <a:miter/>
                </a:ln>
              </p:spPr>
              <p:txBody>
                <a:bodyPr rtlCol="0" anchor="ctr"/>
                <a:lstStyle/>
                <a:p>
                  <a:endParaRPr lang="en-US"/>
                </a:p>
              </p:txBody>
            </p:sp>
            <p:sp>
              <p:nvSpPr>
                <p:cNvPr id="919" name="Freeform: Shape 918">
                  <a:extLst>
                    <a:ext uri="{FF2B5EF4-FFF2-40B4-BE49-F238E27FC236}">
                      <a16:creationId xmlns:a16="http://schemas.microsoft.com/office/drawing/2014/main" xmlns="" id="{86D29748-2FAF-40E3-B8CC-A3BE0D6395C6}"/>
                    </a:ext>
                  </a:extLst>
                </p:cNvPr>
                <p:cNvSpPr/>
                <p:nvPr/>
              </p:nvSpPr>
              <p:spPr>
                <a:xfrm>
                  <a:off x="4327205" y="7897785"/>
                  <a:ext cx="448031" cy="600454"/>
                </a:xfrm>
                <a:custGeom>
                  <a:avLst/>
                  <a:gdLst>
                    <a:gd name="connsiteX0" fmla="*/ 249420 w 448031"/>
                    <a:gd name="connsiteY0" fmla="*/ 101615 h 600454"/>
                    <a:gd name="connsiteX1" fmla="*/ 249420 w 448031"/>
                    <a:gd name="connsiteY1" fmla="*/ 83140 h 600454"/>
                    <a:gd name="connsiteX2" fmla="*/ 124710 w 448031"/>
                    <a:gd name="connsiteY2" fmla="*/ 46189 h 600454"/>
                    <a:gd name="connsiteX3" fmla="*/ 152423 w 448031"/>
                    <a:gd name="connsiteY3" fmla="*/ 0 h 600454"/>
                    <a:gd name="connsiteX4" fmla="*/ 78521 w 448031"/>
                    <a:gd name="connsiteY4" fmla="*/ 9238 h 600454"/>
                    <a:gd name="connsiteX5" fmla="*/ 0 w 448031"/>
                    <a:gd name="connsiteY5" fmla="*/ 263276 h 600454"/>
                    <a:gd name="connsiteX6" fmla="*/ 184755 w 448031"/>
                    <a:gd name="connsiteY6" fmla="*/ 263276 h 600454"/>
                    <a:gd name="connsiteX7" fmla="*/ 397224 w 448031"/>
                    <a:gd name="connsiteY7" fmla="*/ 600454 h 600454"/>
                    <a:gd name="connsiteX8" fmla="*/ 448032 w 448031"/>
                    <a:gd name="connsiteY8" fmla="*/ 535790 h 600454"/>
                    <a:gd name="connsiteX9" fmla="*/ 332560 w 448031"/>
                    <a:gd name="connsiteY9" fmla="*/ 332559 h 600454"/>
                    <a:gd name="connsiteX10" fmla="*/ 249420 w 448031"/>
                    <a:gd name="connsiteY10" fmla="*/ 101615 h 600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8031" h="600454">
                      <a:moveTo>
                        <a:pt x="249420" y="101615"/>
                      </a:moveTo>
                      <a:cubicBezTo>
                        <a:pt x="277133" y="87759"/>
                        <a:pt x="272514" y="64664"/>
                        <a:pt x="249420" y="83140"/>
                      </a:cubicBezTo>
                      <a:cubicBezTo>
                        <a:pt x="226325" y="101615"/>
                        <a:pt x="110853" y="92378"/>
                        <a:pt x="124710" y="46189"/>
                      </a:cubicBezTo>
                      <a:cubicBezTo>
                        <a:pt x="129329" y="27713"/>
                        <a:pt x="138566" y="13857"/>
                        <a:pt x="152423" y="0"/>
                      </a:cubicBezTo>
                      <a:cubicBezTo>
                        <a:pt x="101616" y="0"/>
                        <a:pt x="78521" y="9238"/>
                        <a:pt x="78521" y="9238"/>
                      </a:cubicBezTo>
                      <a:cubicBezTo>
                        <a:pt x="78521" y="9238"/>
                        <a:pt x="9238" y="106234"/>
                        <a:pt x="0" y="263276"/>
                      </a:cubicBezTo>
                      <a:cubicBezTo>
                        <a:pt x="0" y="263276"/>
                        <a:pt x="143185" y="203231"/>
                        <a:pt x="184755" y="263276"/>
                      </a:cubicBezTo>
                      <a:cubicBezTo>
                        <a:pt x="203231" y="290990"/>
                        <a:pt x="300227" y="438794"/>
                        <a:pt x="397224" y="600454"/>
                      </a:cubicBezTo>
                      <a:cubicBezTo>
                        <a:pt x="406462" y="581979"/>
                        <a:pt x="420318" y="554266"/>
                        <a:pt x="448032" y="535790"/>
                      </a:cubicBezTo>
                      <a:cubicBezTo>
                        <a:pt x="420318" y="484982"/>
                        <a:pt x="378748" y="415699"/>
                        <a:pt x="332560" y="332559"/>
                      </a:cubicBezTo>
                      <a:cubicBezTo>
                        <a:pt x="235563" y="152423"/>
                        <a:pt x="221706" y="115472"/>
                        <a:pt x="249420" y="101615"/>
                      </a:cubicBezTo>
                      <a:close/>
                    </a:path>
                  </a:pathLst>
                </a:custGeom>
                <a:solidFill>
                  <a:srgbClr val="FBD0B4"/>
                </a:solidFill>
                <a:ln w="46132" cap="flat">
                  <a:noFill/>
                  <a:prstDash val="solid"/>
                  <a:miter/>
                </a:ln>
              </p:spPr>
              <p:txBody>
                <a:bodyPr rtlCol="0" anchor="ctr"/>
                <a:lstStyle/>
                <a:p>
                  <a:endParaRPr lang="en-US"/>
                </a:p>
              </p:txBody>
            </p:sp>
            <p:grpSp>
              <p:nvGrpSpPr>
                <p:cNvPr id="920" name="Graphic 792">
                  <a:extLst>
                    <a:ext uri="{FF2B5EF4-FFF2-40B4-BE49-F238E27FC236}">
                      <a16:creationId xmlns:a16="http://schemas.microsoft.com/office/drawing/2014/main" xmlns="" id="{0FB358D4-CB23-4B19-AB4A-6098F75016EF}"/>
                    </a:ext>
                  </a:extLst>
                </p:cNvPr>
                <p:cNvGrpSpPr/>
                <p:nvPr/>
              </p:nvGrpSpPr>
              <p:grpSpPr>
                <a:xfrm>
                  <a:off x="4484247" y="7911641"/>
                  <a:ext cx="96996" cy="48101"/>
                  <a:chOff x="4484247" y="7911641"/>
                  <a:chExt cx="96996" cy="48101"/>
                </a:xfrm>
                <a:solidFill>
                  <a:srgbClr val="FCECE3"/>
                </a:solidFill>
              </p:grpSpPr>
              <p:sp>
                <p:nvSpPr>
                  <p:cNvPr id="921" name="Freeform: Shape 920">
                    <a:extLst>
                      <a:ext uri="{FF2B5EF4-FFF2-40B4-BE49-F238E27FC236}">
                        <a16:creationId xmlns:a16="http://schemas.microsoft.com/office/drawing/2014/main" xmlns="" id="{CE11929B-7C45-44DE-8877-7EFBAD6985CA}"/>
                      </a:ext>
                    </a:extLst>
                  </p:cNvPr>
                  <p:cNvSpPr/>
                  <p:nvPr/>
                </p:nvSpPr>
                <p:spPr>
                  <a:xfrm>
                    <a:off x="4484247" y="7911641"/>
                    <a:ext cx="87758" cy="32332"/>
                  </a:xfrm>
                  <a:custGeom>
                    <a:avLst/>
                    <a:gdLst>
                      <a:gd name="connsiteX0" fmla="*/ 60046 w 87758"/>
                      <a:gd name="connsiteY0" fmla="*/ 18475 h 32332"/>
                      <a:gd name="connsiteX1" fmla="*/ 32332 w 87758"/>
                      <a:gd name="connsiteY1" fmla="*/ 13857 h 32332"/>
                      <a:gd name="connsiteX2" fmla="*/ 0 w 87758"/>
                      <a:gd name="connsiteY2" fmla="*/ 9238 h 32332"/>
                      <a:gd name="connsiteX3" fmla="*/ 0 w 87758"/>
                      <a:gd name="connsiteY3" fmla="*/ 4619 h 32332"/>
                      <a:gd name="connsiteX4" fmla="*/ 0 w 87758"/>
                      <a:gd name="connsiteY4" fmla="*/ 4619 h 32332"/>
                      <a:gd name="connsiteX5" fmla="*/ 4619 w 87758"/>
                      <a:gd name="connsiteY5" fmla="*/ 4619 h 32332"/>
                      <a:gd name="connsiteX6" fmla="*/ 18476 w 87758"/>
                      <a:gd name="connsiteY6" fmla="*/ 0 h 32332"/>
                      <a:gd name="connsiteX7" fmla="*/ 46189 w 87758"/>
                      <a:gd name="connsiteY7" fmla="*/ 0 h 32332"/>
                      <a:gd name="connsiteX8" fmla="*/ 87759 w 87758"/>
                      <a:gd name="connsiteY8" fmla="*/ 23094 h 32332"/>
                      <a:gd name="connsiteX9" fmla="*/ 83140 w 87758"/>
                      <a:gd name="connsiteY9" fmla="*/ 32332 h 32332"/>
                      <a:gd name="connsiteX10" fmla="*/ 60046 w 87758"/>
                      <a:gd name="connsiteY10" fmla="*/ 18475 h 32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758" h="32332">
                        <a:moveTo>
                          <a:pt x="60046" y="18475"/>
                        </a:moveTo>
                        <a:cubicBezTo>
                          <a:pt x="50808" y="13857"/>
                          <a:pt x="41570" y="13857"/>
                          <a:pt x="32332" y="13857"/>
                        </a:cubicBezTo>
                        <a:cubicBezTo>
                          <a:pt x="23094" y="13857"/>
                          <a:pt x="4619" y="18475"/>
                          <a:pt x="0" y="9238"/>
                        </a:cubicBezTo>
                        <a:cubicBezTo>
                          <a:pt x="0" y="9238"/>
                          <a:pt x="0" y="4619"/>
                          <a:pt x="0" y="4619"/>
                        </a:cubicBezTo>
                        <a:cubicBezTo>
                          <a:pt x="0" y="4619"/>
                          <a:pt x="0" y="4619"/>
                          <a:pt x="0" y="4619"/>
                        </a:cubicBezTo>
                        <a:cubicBezTo>
                          <a:pt x="0" y="4619"/>
                          <a:pt x="0" y="4619"/>
                          <a:pt x="4619" y="4619"/>
                        </a:cubicBezTo>
                        <a:cubicBezTo>
                          <a:pt x="4619" y="4619"/>
                          <a:pt x="13857" y="0"/>
                          <a:pt x="18476" y="0"/>
                        </a:cubicBezTo>
                        <a:cubicBezTo>
                          <a:pt x="27713" y="0"/>
                          <a:pt x="36951" y="0"/>
                          <a:pt x="46189" y="0"/>
                        </a:cubicBezTo>
                        <a:cubicBezTo>
                          <a:pt x="60046" y="0"/>
                          <a:pt x="83140" y="4619"/>
                          <a:pt x="87759" y="23094"/>
                        </a:cubicBezTo>
                        <a:cubicBezTo>
                          <a:pt x="87759" y="27713"/>
                          <a:pt x="87759" y="32332"/>
                          <a:pt x="83140" y="32332"/>
                        </a:cubicBezTo>
                        <a:cubicBezTo>
                          <a:pt x="69283" y="27713"/>
                          <a:pt x="64664" y="23094"/>
                          <a:pt x="60046" y="18475"/>
                        </a:cubicBezTo>
                        <a:close/>
                      </a:path>
                    </a:pathLst>
                  </a:custGeom>
                  <a:solidFill>
                    <a:srgbClr val="FCECE3"/>
                  </a:solidFill>
                  <a:ln w="46132" cap="flat">
                    <a:noFill/>
                    <a:prstDash val="solid"/>
                    <a:miter/>
                  </a:ln>
                </p:spPr>
                <p:txBody>
                  <a:bodyPr rtlCol="0" anchor="ctr"/>
                  <a:lstStyle/>
                  <a:p>
                    <a:endParaRPr lang="en-US"/>
                  </a:p>
                </p:txBody>
              </p:sp>
              <p:sp>
                <p:nvSpPr>
                  <p:cNvPr id="922" name="Freeform: Shape 921">
                    <a:extLst>
                      <a:ext uri="{FF2B5EF4-FFF2-40B4-BE49-F238E27FC236}">
                        <a16:creationId xmlns:a16="http://schemas.microsoft.com/office/drawing/2014/main" xmlns="" id="{5710DCDD-4D33-4097-92E6-EB080881705D}"/>
                      </a:ext>
                    </a:extLst>
                  </p:cNvPr>
                  <p:cNvSpPr/>
                  <p:nvPr/>
                </p:nvSpPr>
                <p:spPr>
                  <a:xfrm>
                    <a:off x="4567387" y="7942060"/>
                    <a:ext cx="13856" cy="17683"/>
                  </a:xfrm>
                  <a:custGeom>
                    <a:avLst/>
                    <a:gdLst>
                      <a:gd name="connsiteX0" fmla="*/ 4619 w 13856"/>
                      <a:gd name="connsiteY0" fmla="*/ 15770 h 17683"/>
                      <a:gd name="connsiteX1" fmla="*/ 0 w 13856"/>
                      <a:gd name="connsiteY1" fmla="*/ 6532 h 17683"/>
                      <a:gd name="connsiteX2" fmla="*/ 13856 w 13856"/>
                      <a:gd name="connsiteY2" fmla="*/ 1913 h 17683"/>
                      <a:gd name="connsiteX3" fmla="*/ 13856 w 13856"/>
                      <a:gd name="connsiteY3" fmla="*/ 11151 h 17683"/>
                      <a:gd name="connsiteX4" fmla="*/ 4619 w 13856"/>
                      <a:gd name="connsiteY4" fmla="*/ 15770 h 17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56" h="17683">
                        <a:moveTo>
                          <a:pt x="4619" y="15770"/>
                        </a:moveTo>
                        <a:cubicBezTo>
                          <a:pt x="0" y="11151"/>
                          <a:pt x="0" y="11151"/>
                          <a:pt x="0" y="6532"/>
                        </a:cubicBezTo>
                        <a:cubicBezTo>
                          <a:pt x="0" y="1913"/>
                          <a:pt x="13856" y="-2706"/>
                          <a:pt x="13856" y="1913"/>
                        </a:cubicBezTo>
                        <a:cubicBezTo>
                          <a:pt x="13856" y="6532"/>
                          <a:pt x="13856" y="6532"/>
                          <a:pt x="13856" y="11151"/>
                        </a:cubicBezTo>
                        <a:cubicBezTo>
                          <a:pt x="13856" y="15770"/>
                          <a:pt x="4619" y="20389"/>
                          <a:pt x="4619" y="15770"/>
                        </a:cubicBezTo>
                        <a:close/>
                      </a:path>
                    </a:pathLst>
                  </a:custGeom>
                  <a:solidFill>
                    <a:srgbClr val="FCECE3"/>
                  </a:solidFill>
                  <a:ln w="46132" cap="flat">
                    <a:noFill/>
                    <a:prstDash val="solid"/>
                    <a:miter/>
                  </a:ln>
                </p:spPr>
                <p:txBody>
                  <a:bodyPr rtlCol="0" anchor="ctr"/>
                  <a:lstStyle/>
                  <a:p>
                    <a:endParaRPr lang="en-US"/>
                  </a:p>
                </p:txBody>
              </p:sp>
            </p:grpSp>
            <p:sp>
              <p:nvSpPr>
                <p:cNvPr id="923" name="Freeform: Shape 922">
                  <a:extLst>
                    <a:ext uri="{FF2B5EF4-FFF2-40B4-BE49-F238E27FC236}">
                      <a16:creationId xmlns:a16="http://schemas.microsoft.com/office/drawing/2014/main" xmlns="" id="{B55C29C7-E476-4EAB-A47F-24F376A345AE}"/>
                    </a:ext>
                  </a:extLst>
                </p:cNvPr>
                <p:cNvSpPr/>
                <p:nvPr/>
              </p:nvSpPr>
              <p:spPr>
                <a:xfrm>
                  <a:off x="4627432" y="8022494"/>
                  <a:ext cx="192358" cy="340702"/>
                </a:xfrm>
                <a:custGeom>
                  <a:avLst/>
                  <a:gdLst>
                    <a:gd name="connsiteX0" fmla="*/ 0 w 192358"/>
                    <a:gd name="connsiteY0" fmla="*/ 0 h 340702"/>
                    <a:gd name="connsiteX1" fmla="*/ 189374 w 192358"/>
                    <a:gd name="connsiteY1" fmla="*/ 337178 h 340702"/>
                    <a:gd name="connsiteX2" fmla="*/ 0 w 192358"/>
                    <a:gd name="connsiteY2" fmla="*/ 0 h 340702"/>
                  </a:gdLst>
                  <a:ahLst/>
                  <a:cxnLst>
                    <a:cxn ang="0">
                      <a:pos x="connsiteX0" y="connsiteY0"/>
                    </a:cxn>
                    <a:cxn ang="0">
                      <a:pos x="connsiteX1" y="connsiteY1"/>
                    </a:cxn>
                    <a:cxn ang="0">
                      <a:pos x="connsiteX2" y="connsiteY2"/>
                    </a:cxn>
                  </a:cxnLst>
                  <a:rect l="l" t="t" r="r" b="b"/>
                  <a:pathLst>
                    <a:path w="192358" h="340702">
                      <a:moveTo>
                        <a:pt x="0" y="0"/>
                      </a:moveTo>
                      <a:cubicBezTo>
                        <a:pt x="0" y="0"/>
                        <a:pt x="120091" y="198612"/>
                        <a:pt x="189374" y="337178"/>
                      </a:cubicBezTo>
                      <a:cubicBezTo>
                        <a:pt x="212468" y="374129"/>
                        <a:pt x="96996" y="110853"/>
                        <a:pt x="0" y="0"/>
                      </a:cubicBezTo>
                      <a:close/>
                    </a:path>
                  </a:pathLst>
                </a:custGeom>
                <a:solidFill>
                  <a:srgbClr val="FCECE3"/>
                </a:solidFill>
                <a:ln w="46132" cap="flat">
                  <a:noFill/>
                  <a:prstDash val="solid"/>
                  <a:miter/>
                </a:ln>
              </p:spPr>
              <p:txBody>
                <a:bodyPr rtlCol="0" anchor="ctr"/>
                <a:lstStyle/>
                <a:p>
                  <a:endParaRPr lang="en-US"/>
                </a:p>
              </p:txBody>
            </p:sp>
            <p:sp>
              <p:nvSpPr>
                <p:cNvPr id="924" name="Freeform: Shape 923">
                  <a:extLst>
                    <a:ext uri="{FF2B5EF4-FFF2-40B4-BE49-F238E27FC236}">
                      <a16:creationId xmlns:a16="http://schemas.microsoft.com/office/drawing/2014/main" xmlns="" id="{649A2AA4-77A7-4E9B-9144-6457EDD93669}"/>
                    </a:ext>
                  </a:extLst>
                </p:cNvPr>
                <p:cNvSpPr/>
                <p:nvPr/>
              </p:nvSpPr>
              <p:spPr>
                <a:xfrm>
                  <a:off x="4327205" y="7902403"/>
                  <a:ext cx="415699" cy="595835"/>
                </a:xfrm>
                <a:custGeom>
                  <a:avLst/>
                  <a:gdLst>
                    <a:gd name="connsiteX0" fmla="*/ 309465 w 415699"/>
                    <a:gd name="connsiteY0" fmla="*/ 360273 h 595835"/>
                    <a:gd name="connsiteX1" fmla="*/ 170899 w 415699"/>
                    <a:gd name="connsiteY1" fmla="*/ 166280 h 595835"/>
                    <a:gd name="connsiteX2" fmla="*/ 64664 w 415699"/>
                    <a:gd name="connsiteY2" fmla="*/ 110853 h 595835"/>
                    <a:gd name="connsiteX3" fmla="*/ 110853 w 415699"/>
                    <a:gd name="connsiteY3" fmla="*/ 0 h 595835"/>
                    <a:gd name="connsiteX4" fmla="*/ 78521 w 415699"/>
                    <a:gd name="connsiteY4" fmla="*/ 4619 h 595835"/>
                    <a:gd name="connsiteX5" fmla="*/ 0 w 415699"/>
                    <a:gd name="connsiteY5" fmla="*/ 258657 h 595835"/>
                    <a:gd name="connsiteX6" fmla="*/ 184755 w 415699"/>
                    <a:gd name="connsiteY6" fmla="*/ 258657 h 595835"/>
                    <a:gd name="connsiteX7" fmla="*/ 397224 w 415699"/>
                    <a:gd name="connsiteY7" fmla="*/ 595835 h 595835"/>
                    <a:gd name="connsiteX8" fmla="*/ 415699 w 415699"/>
                    <a:gd name="connsiteY8" fmla="*/ 563503 h 595835"/>
                    <a:gd name="connsiteX9" fmla="*/ 309465 w 415699"/>
                    <a:gd name="connsiteY9" fmla="*/ 360273 h 595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5699" h="595835">
                      <a:moveTo>
                        <a:pt x="309465" y="360273"/>
                      </a:moveTo>
                      <a:cubicBezTo>
                        <a:pt x="244801" y="230944"/>
                        <a:pt x="212468" y="166280"/>
                        <a:pt x="170899" y="166280"/>
                      </a:cubicBezTo>
                      <a:cubicBezTo>
                        <a:pt x="129329" y="166280"/>
                        <a:pt x="41570" y="175517"/>
                        <a:pt x="64664" y="110853"/>
                      </a:cubicBezTo>
                      <a:cubicBezTo>
                        <a:pt x="78521" y="55427"/>
                        <a:pt x="96996" y="23094"/>
                        <a:pt x="110853" y="0"/>
                      </a:cubicBezTo>
                      <a:cubicBezTo>
                        <a:pt x="87759" y="0"/>
                        <a:pt x="78521" y="4619"/>
                        <a:pt x="78521" y="4619"/>
                      </a:cubicBezTo>
                      <a:cubicBezTo>
                        <a:pt x="78521" y="4619"/>
                        <a:pt x="9238" y="101615"/>
                        <a:pt x="0" y="258657"/>
                      </a:cubicBezTo>
                      <a:cubicBezTo>
                        <a:pt x="0" y="258657"/>
                        <a:pt x="143185" y="198612"/>
                        <a:pt x="184755" y="258657"/>
                      </a:cubicBezTo>
                      <a:cubicBezTo>
                        <a:pt x="203231" y="286371"/>
                        <a:pt x="300227" y="434175"/>
                        <a:pt x="397224" y="595835"/>
                      </a:cubicBezTo>
                      <a:cubicBezTo>
                        <a:pt x="401843" y="586598"/>
                        <a:pt x="406462" y="577360"/>
                        <a:pt x="415699" y="563503"/>
                      </a:cubicBezTo>
                      <a:cubicBezTo>
                        <a:pt x="383367" y="503458"/>
                        <a:pt x="355654" y="443412"/>
                        <a:pt x="309465" y="360273"/>
                      </a:cubicBezTo>
                      <a:close/>
                    </a:path>
                  </a:pathLst>
                </a:custGeom>
                <a:solidFill>
                  <a:srgbClr val="FBD0B4"/>
                </a:solidFill>
                <a:ln w="46132" cap="flat">
                  <a:noFill/>
                  <a:prstDash val="solid"/>
                  <a:miter/>
                </a:ln>
              </p:spPr>
              <p:txBody>
                <a:bodyPr rtlCol="0" anchor="ctr"/>
                <a:lstStyle/>
                <a:p>
                  <a:endParaRPr lang="en-US"/>
                </a:p>
              </p:txBody>
            </p:sp>
          </p:grpSp>
          <p:grpSp>
            <p:nvGrpSpPr>
              <p:cNvPr id="925" name="Graphic 792">
                <a:extLst>
                  <a:ext uri="{FF2B5EF4-FFF2-40B4-BE49-F238E27FC236}">
                    <a16:creationId xmlns:a16="http://schemas.microsoft.com/office/drawing/2014/main" xmlns="" id="{5DA9911F-B594-4F64-A4F1-57FAE2CD7870}"/>
                  </a:ext>
                </a:extLst>
              </p:cNvPr>
              <p:cNvGrpSpPr/>
              <p:nvPr/>
            </p:nvGrpSpPr>
            <p:grpSpPr>
              <a:xfrm>
                <a:off x="4724428" y="8405610"/>
                <a:ext cx="351035" cy="512947"/>
                <a:chOff x="4724428" y="8405610"/>
                <a:chExt cx="351035" cy="512947"/>
              </a:xfrm>
            </p:grpSpPr>
            <p:grpSp>
              <p:nvGrpSpPr>
                <p:cNvPr id="926" name="Graphic 792">
                  <a:extLst>
                    <a:ext uri="{FF2B5EF4-FFF2-40B4-BE49-F238E27FC236}">
                      <a16:creationId xmlns:a16="http://schemas.microsoft.com/office/drawing/2014/main" xmlns="" id="{F4D20EA5-B887-45B9-9E11-F1D70AFF70A9}"/>
                    </a:ext>
                  </a:extLst>
                </p:cNvPr>
                <p:cNvGrpSpPr/>
                <p:nvPr/>
              </p:nvGrpSpPr>
              <p:grpSpPr>
                <a:xfrm>
                  <a:off x="4724428" y="8405610"/>
                  <a:ext cx="351035" cy="512947"/>
                  <a:chOff x="4724428" y="8405610"/>
                  <a:chExt cx="351035" cy="512947"/>
                </a:xfrm>
              </p:grpSpPr>
              <p:grpSp>
                <p:nvGrpSpPr>
                  <p:cNvPr id="927" name="Graphic 792">
                    <a:extLst>
                      <a:ext uri="{FF2B5EF4-FFF2-40B4-BE49-F238E27FC236}">
                        <a16:creationId xmlns:a16="http://schemas.microsoft.com/office/drawing/2014/main" xmlns="" id="{24EA620B-0BE2-40CA-A0C8-8285188E1E9C}"/>
                      </a:ext>
                    </a:extLst>
                  </p:cNvPr>
                  <p:cNvGrpSpPr/>
                  <p:nvPr/>
                </p:nvGrpSpPr>
                <p:grpSpPr>
                  <a:xfrm>
                    <a:off x="4724428" y="8405610"/>
                    <a:ext cx="351035" cy="512947"/>
                    <a:chOff x="4724428" y="8405610"/>
                    <a:chExt cx="351035" cy="512947"/>
                  </a:xfrm>
                </p:grpSpPr>
                <p:sp>
                  <p:nvSpPr>
                    <p:cNvPr id="928" name="Freeform: Shape 927">
                      <a:extLst>
                        <a:ext uri="{FF2B5EF4-FFF2-40B4-BE49-F238E27FC236}">
                          <a16:creationId xmlns:a16="http://schemas.microsoft.com/office/drawing/2014/main" xmlns="" id="{F0DD3EDF-1ACD-440F-B652-840FC00AAF34}"/>
                        </a:ext>
                      </a:extLst>
                    </p:cNvPr>
                    <p:cNvSpPr/>
                    <p:nvPr/>
                  </p:nvSpPr>
                  <p:spPr>
                    <a:xfrm>
                      <a:off x="4729047" y="8410229"/>
                      <a:ext cx="341796" cy="508328"/>
                    </a:xfrm>
                    <a:custGeom>
                      <a:avLst/>
                      <a:gdLst>
                        <a:gd name="connsiteX0" fmla="*/ 133947 w 341796"/>
                        <a:gd name="connsiteY0" fmla="*/ 252 h 508328"/>
                        <a:gd name="connsiteX1" fmla="*/ 0 w 341796"/>
                        <a:gd name="connsiteY1" fmla="*/ 92629 h 508328"/>
                        <a:gd name="connsiteX2" fmla="*/ 258657 w 341796"/>
                        <a:gd name="connsiteY2" fmla="*/ 508328 h 508328"/>
                        <a:gd name="connsiteX3" fmla="*/ 341797 w 341796"/>
                        <a:gd name="connsiteY3" fmla="*/ 434426 h 508328"/>
                        <a:gd name="connsiteX4" fmla="*/ 133947 w 341796"/>
                        <a:gd name="connsiteY4" fmla="*/ 252 h 508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796" h="508328">
                          <a:moveTo>
                            <a:pt x="133947" y="252"/>
                          </a:moveTo>
                          <a:cubicBezTo>
                            <a:pt x="50808" y="-4367"/>
                            <a:pt x="13856" y="55678"/>
                            <a:pt x="0" y="92629"/>
                          </a:cubicBezTo>
                          <a:cubicBezTo>
                            <a:pt x="124710" y="291241"/>
                            <a:pt x="258657" y="508328"/>
                            <a:pt x="258657" y="508328"/>
                          </a:cubicBezTo>
                          <a:cubicBezTo>
                            <a:pt x="258657" y="508328"/>
                            <a:pt x="309465" y="494472"/>
                            <a:pt x="341797" y="434426"/>
                          </a:cubicBezTo>
                          <a:cubicBezTo>
                            <a:pt x="290989" y="309717"/>
                            <a:pt x="212468" y="148056"/>
                            <a:pt x="133947" y="252"/>
                          </a:cubicBezTo>
                          <a:close/>
                        </a:path>
                      </a:pathLst>
                    </a:custGeom>
                    <a:solidFill>
                      <a:srgbClr val="A7D4BB"/>
                    </a:solidFill>
                    <a:ln w="46132" cap="flat">
                      <a:noFill/>
                      <a:prstDash val="solid"/>
                      <a:miter/>
                    </a:ln>
                  </p:spPr>
                  <p:txBody>
                    <a:bodyPr rtlCol="0" anchor="ctr"/>
                    <a:lstStyle/>
                    <a:p>
                      <a:endParaRPr lang="en-US"/>
                    </a:p>
                  </p:txBody>
                </p:sp>
                <p:sp>
                  <p:nvSpPr>
                    <p:cNvPr id="929" name="Freeform: Shape 928">
                      <a:extLst>
                        <a:ext uri="{FF2B5EF4-FFF2-40B4-BE49-F238E27FC236}">
                          <a16:creationId xmlns:a16="http://schemas.microsoft.com/office/drawing/2014/main" xmlns="" id="{E1443B21-C1C5-464F-BC3D-09B6A1D8EB4F}"/>
                        </a:ext>
                      </a:extLst>
                    </p:cNvPr>
                    <p:cNvSpPr/>
                    <p:nvPr/>
                  </p:nvSpPr>
                  <p:spPr>
                    <a:xfrm>
                      <a:off x="4724428" y="8405610"/>
                      <a:ext cx="351035" cy="512947"/>
                    </a:xfrm>
                    <a:custGeom>
                      <a:avLst/>
                      <a:gdLst>
                        <a:gd name="connsiteX0" fmla="*/ 258658 w 351035"/>
                        <a:gd name="connsiteY0" fmla="*/ 512947 h 512947"/>
                        <a:gd name="connsiteX1" fmla="*/ 258658 w 351035"/>
                        <a:gd name="connsiteY1" fmla="*/ 512947 h 512947"/>
                        <a:gd name="connsiteX2" fmla="*/ 0 w 351035"/>
                        <a:gd name="connsiteY2" fmla="*/ 97248 h 512947"/>
                        <a:gd name="connsiteX3" fmla="*/ 0 w 351035"/>
                        <a:gd name="connsiteY3" fmla="*/ 97248 h 512947"/>
                        <a:gd name="connsiteX4" fmla="*/ 0 w 351035"/>
                        <a:gd name="connsiteY4" fmla="*/ 92629 h 512947"/>
                        <a:gd name="connsiteX5" fmla="*/ 138566 w 351035"/>
                        <a:gd name="connsiteY5" fmla="*/ 252 h 512947"/>
                        <a:gd name="connsiteX6" fmla="*/ 143186 w 351035"/>
                        <a:gd name="connsiteY6" fmla="*/ 252 h 512947"/>
                        <a:gd name="connsiteX7" fmla="*/ 143186 w 351035"/>
                        <a:gd name="connsiteY7" fmla="*/ 4871 h 512947"/>
                        <a:gd name="connsiteX8" fmla="*/ 351035 w 351035"/>
                        <a:gd name="connsiteY8" fmla="*/ 439045 h 512947"/>
                        <a:gd name="connsiteX9" fmla="*/ 351035 w 351035"/>
                        <a:gd name="connsiteY9" fmla="*/ 439045 h 512947"/>
                        <a:gd name="connsiteX10" fmla="*/ 351035 w 351035"/>
                        <a:gd name="connsiteY10" fmla="*/ 439045 h 512947"/>
                        <a:gd name="connsiteX11" fmla="*/ 258658 w 351035"/>
                        <a:gd name="connsiteY11" fmla="*/ 512947 h 512947"/>
                        <a:gd name="connsiteX12" fmla="*/ 258658 w 351035"/>
                        <a:gd name="connsiteY12" fmla="*/ 512947 h 512947"/>
                        <a:gd name="connsiteX13" fmla="*/ 9238 w 351035"/>
                        <a:gd name="connsiteY13" fmla="*/ 92629 h 512947"/>
                        <a:gd name="connsiteX14" fmla="*/ 263276 w 351035"/>
                        <a:gd name="connsiteY14" fmla="*/ 503710 h 512947"/>
                        <a:gd name="connsiteX15" fmla="*/ 341797 w 351035"/>
                        <a:gd name="connsiteY15" fmla="*/ 439045 h 512947"/>
                        <a:gd name="connsiteX16" fmla="*/ 138566 w 351035"/>
                        <a:gd name="connsiteY16" fmla="*/ 9489 h 512947"/>
                        <a:gd name="connsiteX17" fmla="*/ 9238 w 351035"/>
                        <a:gd name="connsiteY17" fmla="*/ 92629 h 512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1035" h="512947">
                          <a:moveTo>
                            <a:pt x="258658" y="512947"/>
                          </a:moveTo>
                          <a:lnTo>
                            <a:pt x="258658" y="512947"/>
                          </a:lnTo>
                          <a:cubicBezTo>
                            <a:pt x="254038" y="508328"/>
                            <a:pt x="124710" y="291241"/>
                            <a:pt x="0" y="97248"/>
                          </a:cubicBezTo>
                          <a:lnTo>
                            <a:pt x="0" y="97248"/>
                          </a:lnTo>
                          <a:lnTo>
                            <a:pt x="0" y="92629"/>
                          </a:lnTo>
                          <a:cubicBezTo>
                            <a:pt x="13857" y="55678"/>
                            <a:pt x="55427" y="-4367"/>
                            <a:pt x="138566" y="252"/>
                          </a:cubicBezTo>
                          <a:lnTo>
                            <a:pt x="143186" y="252"/>
                          </a:lnTo>
                          <a:lnTo>
                            <a:pt x="143186" y="4871"/>
                          </a:lnTo>
                          <a:cubicBezTo>
                            <a:pt x="235563" y="189626"/>
                            <a:pt x="304846" y="332811"/>
                            <a:pt x="351035" y="439045"/>
                          </a:cubicBezTo>
                          <a:lnTo>
                            <a:pt x="351035" y="439045"/>
                          </a:lnTo>
                          <a:lnTo>
                            <a:pt x="351035" y="439045"/>
                          </a:lnTo>
                          <a:cubicBezTo>
                            <a:pt x="318703" y="499091"/>
                            <a:pt x="263276" y="512947"/>
                            <a:pt x="258658" y="512947"/>
                          </a:cubicBezTo>
                          <a:lnTo>
                            <a:pt x="258658" y="512947"/>
                          </a:lnTo>
                          <a:close/>
                          <a:moveTo>
                            <a:pt x="9238" y="92629"/>
                          </a:moveTo>
                          <a:cubicBezTo>
                            <a:pt x="124710" y="277384"/>
                            <a:pt x="244801" y="475996"/>
                            <a:pt x="263276" y="503710"/>
                          </a:cubicBezTo>
                          <a:cubicBezTo>
                            <a:pt x="277133" y="499091"/>
                            <a:pt x="314084" y="485234"/>
                            <a:pt x="341797" y="439045"/>
                          </a:cubicBezTo>
                          <a:cubicBezTo>
                            <a:pt x="300227" y="337430"/>
                            <a:pt x="230944" y="194245"/>
                            <a:pt x="138566" y="9489"/>
                          </a:cubicBezTo>
                          <a:cubicBezTo>
                            <a:pt x="60046" y="4871"/>
                            <a:pt x="23094" y="60297"/>
                            <a:pt x="9238" y="92629"/>
                          </a:cubicBezTo>
                          <a:close/>
                        </a:path>
                      </a:pathLst>
                    </a:custGeom>
                    <a:solidFill>
                      <a:srgbClr val="5E8461"/>
                    </a:solidFill>
                    <a:ln w="46132" cap="flat">
                      <a:noFill/>
                      <a:prstDash val="solid"/>
                      <a:miter/>
                    </a:ln>
                  </p:spPr>
                  <p:txBody>
                    <a:bodyPr rtlCol="0" anchor="ctr"/>
                    <a:lstStyle/>
                    <a:p>
                      <a:endParaRPr lang="en-US"/>
                    </a:p>
                  </p:txBody>
                </p:sp>
              </p:grpSp>
              <p:sp>
                <p:nvSpPr>
                  <p:cNvPr id="930" name="Freeform: Shape 929">
                    <a:extLst>
                      <a:ext uri="{FF2B5EF4-FFF2-40B4-BE49-F238E27FC236}">
                        <a16:creationId xmlns:a16="http://schemas.microsoft.com/office/drawing/2014/main" xmlns="" id="{6250F0C9-1101-4B6B-8F8A-A837117A2447}"/>
                      </a:ext>
                    </a:extLst>
                  </p:cNvPr>
                  <p:cNvSpPr/>
                  <p:nvPr/>
                </p:nvSpPr>
                <p:spPr>
                  <a:xfrm>
                    <a:off x="4733666" y="8414847"/>
                    <a:ext cx="157042" cy="134199"/>
                  </a:xfrm>
                  <a:custGeom>
                    <a:avLst/>
                    <a:gdLst>
                      <a:gd name="connsiteX0" fmla="*/ 157042 w 157042"/>
                      <a:gd name="connsiteY0" fmla="*/ 55678 h 134199"/>
                      <a:gd name="connsiteX1" fmla="*/ 129328 w 157042"/>
                      <a:gd name="connsiteY1" fmla="*/ 252 h 134199"/>
                      <a:gd name="connsiteX2" fmla="*/ 0 w 157042"/>
                      <a:gd name="connsiteY2" fmla="*/ 88011 h 134199"/>
                      <a:gd name="connsiteX3" fmla="*/ 27713 w 157042"/>
                      <a:gd name="connsiteY3" fmla="*/ 134199 h 134199"/>
                      <a:gd name="connsiteX4" fmla="*/ 157042 w 157042"/>
                      <a:gd name="connsiteY4" fmla="*/ 55678 h 134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042" h="134199">
                        <a:moveTo>
                          <a:pt x="157042" y="55678"/>
                        </a:moveTo>
                        <a:cubicBezTo>
                          <a:pt x="147804" y="37203"/>
                          <a:pt x="138566" y="18727"/>
                          <a:pt x="129328" y="252"/>
                        </a:cubicBezTo>
                        <a:cubicBezTo>
                          <a:pt x="50808" y="-4367"/>
                          <a:pt x="13856" y="55678"/>
                          <a:pt x="0" y="88011"/>
                        </a:cubicBezTo>
                        <a:cubicBezTo>
                          <a:pt x="9238" y="101867"/>
                          <a:pt x="18476" y="120343"/>
                          <a:pt x="27713" y="134199"/>
                        </a:cubicBezTo>
                        <a:cubicBezTo>
                          <a:pt x="50808" y="101867"/>
                          <a:pt x="92378" y="60297"/>
                          <a:pt x="157042" y="55678"/>
                        </a:cubicBezTo>
                        <a:close/>
                      </a:path>
                    </a:pathLst>
                  </a:custGeom>
                  <a:solidFill>
                    <a:srgbClr val="41B8B6"/>
                  </a:solidFill>
                  <a:ln w="46132" cap="flat">
                    <a:noFill/>
                    <a:prstDash val="solid"/>
                    <a:miter/>
                  </a:ln>
                </p:spPr>
                <p:txBody>
                  <a:bodyPr rtlCol="0" anchor="ctr"/>
                  <a:lstStyle/>
                  <a:p>
                    <a:endParaRPr lang="en-US"/>
                  </a:p>
                </p:txBody>
              </p:sp>
            </p:grpSp>
            <p:grpSp>
              <p:nvGrpSpPr>
                <p:cNvPr id="931" name="Graphic 792">
                  <a:extLst>
                    <a:ext uri="{FF2B5EF4-FFF2-40B4-BE49-F238E27FC236}">
                      <a16:creationId xmlns:a16="http://schemas.microsoft.com/office/drawing/2014/main" xmlns="" id="{9C49F289-B4A2-4590-A9BB-AF6E294150A4}"/>
                    </a:ext>
                  </a:extLst>
                </p:cNvPr>
                <p:cNvGrpSpPr/>
                <p:nvPr/>
              </p:nvGrpSpPr>
              <p:grpSpPr>
                <a:xfrm>
                  <a:off x="4747523" y="8415099"/>
                  <a:ext cx="244800" cy="351034"/>
                  <a:chOff x="4747523" y="8415099"/>
                  <a:chExt cx="244800" cy="351034"/>
                </a:xfrm>
                <a:solidFill>
                  <a:srgbClr val="5E8461"/>
                </a:solidFill>
              </p:grpSpPr>
              <p:sp>
                <p:nvSpPr>
                  <p:cNvPr id="932" name="Freeform: Shape 931">
                    <a:extLst>
                      <a:ext uri="{FF2B5EF4-FFF2-40B4-BE49-F238E27FC236}">
                        <a16:creationId xmlns:a16="http://schemas.microsoft.com/office/drawing/2014/main" xmlns="" id="{8BFC9B82-139C-46E9-B818-6577E6EE0EBF}"/>
                      </a:ext>
                    </a:extLst>
                  </p:cNvPr>
                  <p:cNvSpPr/>
                  <p:nvPr/>
                </p:nvSpPr>
                <p:spPr>
                  <a:xfrm>
                    <a:off x="4821425" y="8415099"/>
                    <a:ext cx="170898" cy="323321"/>
                  </a:xfrm>
                  <a:custGeom>
                    <a:avLst/>
                    <a:gdLst>
                      <a:gd name="connsiteX0" fmla="*/ 0 w 170898"/>
                      <a:gd name="connsiteY0" fmla="*/ 0 h 323321"/>
                      <a:gd name="connsiteX1" fmla="*/ 9238 w 170898"/>
                      <a:gd name="connsiteY1" fmla="*/ 13857 h 323321"/>
                      <a:gd name="connsiteX2" fmla="*/ 27713 w 170898"/>
                      <a:gd name="connsiteY2" fmla="*/ 50808 h 323321"/>
                      <a:gd name="connsiteX3" fmla="*/ 55426 w 170898"/>
                      <a:gd name="connsiteY3" fmla="*/ 101615 h 323321"/>
                      <a:gd name="connsiteX4" fmla="*/ 87758 w 170898"/>
                      <a:gd name="connsiteY4" fmla="*/ 161661 h 323321"/>
                      <a:gd name="connsiteX5" fmla="*/ 120091 w 170898"/>
                      <a:gd name="connsiteY5" fmla="*/ 221706 h 323321"/>
                      <a:gd name="connsiteX6" fmla="*/ 147804 w 170898"/>
                      <a:gd name="connsiteY6" fmla="*/ 272514 h 323321"/>
                      <a:gd name="connsiteX7" fmla="*/ 166280 w 170898"/>
                      <a:gd name="connsiteY7" fmla="*/ 309465 h 323321"/>
                      <a:gd name="connsiteX8" fmla="*/ 170898 w 170898"/>
                      <a:gd name="connsiteY8" fmla="*/ 323322 h 323321"/>
                      <a:gd name="connsiteX9" fmla="*/ 161661 w 170898"/>
                      <a:gd name="connsiteY9" fmla="*/ 309465 h 323321"/>
                      <a:gd name="connsiteX10" fmla="*/ 143185 w 170898"/>
                      <a:gd name="connsiteY10" fmla="*/ 272514 h 323321"/>
                      <a:gd name="connsiteX11" fmla="*/ 115472 w 170898"/>
                      <a:gd name="connsiteY11" fmla="*/ 221706 h 323321"/>
                      <a:gd name="connsiteX12" fmla="*/ 83140 w 170898"/>
                      <a:gd name="connsiteY12" fmla="*/ 161661 h 323321"/>
                      <a:gd name="connsiteX13" fmla="*/ 50808 w 170898"/>
                      <a:gd name="connsiteY13" fmla="*/ 101615 h 323321"/>
                      <a:gd name="connsiteX14" fmla="*/ 23094 w 170898"/>
                      <a:gd name="connsiteY14" fmla="*/ 50808 h 323321"/>
                      <a:gd name="connsiteX15" fmla="*/ 4619 w 170898"/>
                      <a:gd name="connsiteY15" fmla="*/ 13857 h 323321"/>
                      <a:gd name="connsiteX16" fmla="*/ 0 w 170898"/>
                      <a:gd name="connsiteY16" fmla="*/ 0 h 323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0898" h="323321">
                        <a:moveTo>
                          <a:pt x="0" y="0"/>
                        </a:moveTo>
                        <a:cubicBezTo>
                          <a:pt x="0" y="0"/>
                          <a:pt x="4619" y="4619"/>
                          <a:pt x="9238" y="13857"/>
                        </a:cubicBezTo>
                        <a:cubicBezTo>
                          <a:pt x="13856" y="23094"/>
                          <a:pt x="23094" y="32332"/>
                          <a:pt x="27713" y="50808"/>
                        </a:cubicBezTo>
                        <a:cubicBezTo>
                          <a:pt x="36951" y="64664"/>
                          <a:pt x="46189" y="83140"/>
                          <a:pt x="55426" y="101615"/>
                        </a:cubicBezTo>
                        <a:cubicBezTo>
                          <a:pt x="64664" y="120091"/>
                          <a:pt x="78521" y="138566"/>
                          <a:pt x="87758" y="161661"/>
                        </a:cubicBezTo>
                        <a:cubicBezTo>
                          <a:pt x="96996" y="180136"/>
                          <a:pt x="110853" y="203231"/>
                          <a:pt x="120091" y="221706"/>
                        </a:cubicBezTo>
                        <a:cubicBezTo>
                          <a:pt x="129328" y="240182"/>
                          <a:pt x="138566" y="258657"/>
                          <a:pt x="147804" y="272514"/>
                        </a:cubicBezTo>
                        <a:cubicBezTo>
                          <a:pt x="157042" y="286371"/>
                          <a:pt x="161661" y="300227"/>
                          <a:pt x="166280" y="309465"/>
                        </a:cubicBezTo>
                        <a:cubicBezTo>
                          <a:pt x="170898" y="318703"/>
                          <a:pt x="170898" y="323322"/>
                          <a:pt x="170898" y="323322"/>
                        </a:cubicBezTo>
                        <a:cubicBezTo>
                          <a:pt x="170898" y="323322"/>
                          <a:pt x="166280" y="318703"/>
                          <a:pt x="161661" y="309465"/>
                        </a:cubicBezTo>
                        <a:cubicBezTo>
                          <a:pt x="157042" y="300227"/>
                          <a:pt x="147804" y="290989"/>
                          <a:pt x="143185" y="272514"/>
                        </a:cubicBezTo>
                        <a:cubicBezTo>
                          <a:pt x="133947" y="258657"/>
                          <a:pt x="124710" y="240182"/>
                          <a:pt x="115472" y="221706"/>
                        </a:cubicBezTo>
                        <a:cubicBezTo>
                          <a:pt x="106234" y="203231"/>
                          <a:pt x="92378" y="184755"/>
                          <a:pt x="83140" y="161661"/>
                        </a:cubicBezTo>
                        <a:cubicBezTo>
                          <a:pt x="73902" y="143185"/>
                          <a:pt x="60045" y="120091"/>
                          <a:pt x="50808" y="101615"/>
                        </a:cubicBezTo>
                        <a:cubicBezTo>
                          <a:pt x="41570" y="83140"/>
                          <a:pt x="32332" y="64664"/>
                          <a:pt x="23094" y="50808"/>
                        </a:cubicBezTo>
                        <a:cubicBezTo>
                          <a:pt x="13856" y="36951"/>
                          <a:pt x="9238" y="23094"/>
                          <a:pt x="4619" y="13857"/>
                        </a:cubicBezTo>
                        <a:cubicBezTo>
                          <a:pt x="0" y="9238"/>
                          <a:pt x="0" y="0"/>
                          <a:pt x="0" y="0"/>
                        </a:cubicBezTo>
                        <a:close/>
                      </a:path>
                    </a:pathLst>
                  </a:custGeom>
                  <a:solidFill>
                    <a:srgbClr val="5E8461"/>
                  </a:solidFill>
                  <a:ln w="46132" cap="flat">
                    <a:noFill/>
                    <a:prstDash val="solid"/>
                    <a:miter/>
                  </a:ln>
                </p:spPr>
                <p:txBody>
                  <a:bodyPr rtlCol="0" anchor="ctr"/>
                  <a:lstStyle/>
                  <a:p>
                    <a:endParaRPr lang="en-US"/>
                  </a:p>
                </p:txBody>
              </p:sp>
              <p:sp>
                <p:nvSpPr>
                  <p:cNvPr id="933" name="Freeform: Shape 932">
                    <a:extLst>
                      <a:ext uri="{FF2B5EF4-FFF2-40B4-BE49-F238E27FC236}">
                        <a16:creationId xmlns:a16="http://schemas.microsoft.com/office/drawing/2014/main" xmlns="" id="{1F0535DC-B0FE-403E-9C19-411BC6F26507}"/>
                      </a:ext>
                    </a:extLst>
                  </p:cNvPr>
                  <p:cNvSpPr/>
                  <p:nvPr/>
                </p:nvSpPr>
                <p:spPr>
                  <a:xfrm>
                    <a:off x="4770617" y="8438194"/>
                    <a:ext cx="152423" cy="258657"/>
                  </a:xfrm>
                  <a:custGeom>
                    <a:avLst/>
                    <a:gdLst>
                      <a:gd name="connsiteX0" fmla="*/ 0 w 152423"/>
                      <a:gd name="connsiteY0" fmla="*/ 0 h 258657"/>
                      <a:gd name="connsiteX1" fmla="*/ 9238 w 152423"/>
                      <a:gd name="connsiteY1" fmla="*/ 9238 h 258657"/>
                      <a:gd name="connsiteX2" fmla="*/ 27714 w 152423"/>
                      <a:gd name="connsiteY2" fmla="*/ 36951 h 258657"/>
                      <a:gd name="connsiteX3" fmla="*/ 55427 w 152423"/>
                      <a:gd name="connsiteY3" fmla="*/ 78521 h 258657"/>
                      <a:gd name="connsiteX4" fmla="*/ 83140 w 152423"/>
                      <a:gd name="connsiteY4" fmla="*/ 124710 h 258657"/>
                      <a:gd name="connsiteX5" fmla="*/ 110853 w 152423"/>
                      <a:gd name="connsiteY5" fmla="*/ 170899 h 258657"/>
                      <a:gd name="connsiteX6" fmla="*/ 133948 w 152423"/>
                      <a:gd name="connsiteY6" fmla="*/ 212469 h 258657"/>
                      <a:gd name="connsiteX7" fmla="*/ 147804 w 152423"/>
                      <a:gd name="connsiteY7" fmla="*/ 244801 h 258657"/>
                      <a:gd name="connsiteX8" fmla="*/ 152423 w 152423"/>
                      <a:gd name="connsiteY8" fmla="*/ 258657 h 258657"/>
                      <a:gd name="connsiteX9" fmla="*/ 143186 w 152423"/>
                      <a:gd name="connsiteY9" fmla="*/ 249419 h 258657"/>
                      <a:gd name="connsiteX10" fmla="*/ 124710 w 152423"/>
                      <a:gd name="connsiteY10" fmla="*/ 221706 h 258657"/>
                      <a:gd name="connsiteX11" fmla="*/ 96997 w 152423"/>
                      <a:gd name="connsiteY11" fmla="*/ 180136 h 258657"/>
                      <a:gd name="connsiteX12" fmla="*/ 69283 w 152423"/>
                      <a:gd name="connsiteY12" fmla="*/ 133948 h 258657"/>
                      <a:gd name="connsiteX13" fmla="*/ 41570 w 152423"/>
                      <a:gd name="connsiteY13" fmla="*/ 87759 h 258657"/>
                      <a:gd name="connsiteX14" fmla="*/ 18476 w 152423"/>
                      <a:gd name="connsiteY14" fmla="*/ 46189 h 258657"/>
                      <a:gd name="connsiteX15" fmla="*/ 4619 w 152423"/>
                      <a:gd name="connsiteY15" fmla="*/ 13857 h 258657"/>
                      <a:gd name="connsiteX16" fmla="*/ 0 w 152423"/>
                      <a:gd name="connsiteY16" fmla="*/ 0 h 25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2423" h="258657">
                        <a:moveTo>
                          <a:pt x="0" y="0"/>
                        </a:moveTo>
                        <a:cubicBezTo>
                          <a:pt x="0" y="0"/>
                          <a:pt x="4619" y="4619"/>
                          <a:pt x="9238" y="9238"/>
                        </a:cubicBezTo>
                        <a:cubicBezTo>
                          <a:pt x="13857" y="18476"/>
                          <a:pt x="18476" y="27713"/>
                          <a:pt x="27714" y="36951"/>
                        </a:cubicBezTo>
                        <a:cubicBezTo>
                          <a:pt x="36951" y="50808"/>
                          <a:pt x="46189" y="64664"/>
                          <a:pt x="55427" y="78521"/>
                        </a:cubicBezTo>
                        <a:cubicBezTo>
                          <a:pt x="64664" y="92378"/>
                          <a:pt x="73902" y="110853"/>
                          <a:pt x="83140" y="124710"/>
                        </a:cubicBezTo>
                        <a:cubicBezTo>
                          <a:pt x="92378" y="143185"/>
                          <a:pt x="101616" y="157042"/>
                          <a:pt x="110853" y="170899"/>
                        </a:cubicBezTo>
                        <a:cubicBezTo>
                          <a:pt x="120091" y="184755"/>
                          <a:pt x="129329" y="198612"/>
                          <a:pt x="133948" y="212469"/>
                        </a:cubicBezTo>
                        <a:cubicBezTo>
                          <a:pt x="138566" y="226325"/>
                          <a:pt x="147804" y="235563"/>
                          <a:pt x="147804" y="244801"/>
                        </a:cubicBezTo>
                        <a:cubicBezTo>
                          <a:pt x="152423" y="254039"/>
                          <a:pt x="152423" y="258657"/>
                          <a:pt x="152423" y="258657"/>
                        </a:cubicBezTo>
                        <a:cubicBezTo>
                          <a:pt x="152423" y="258657"/>
                          <a:pt x="147804" y="254039"/>
                          <a:pt x="143186" y="249419"/>
                        </a:cubicBezTo>
                        <a:cubicBezTo>
                          <a:pt x="138566" y="240182"/>
                          <a:pt x="133948" y="230944"/>
                          <a:pt x="124710" y="221706"/>
                        </a:cubicBezTo>
                        <a:cubicBezTo>
                          <a:pt x="115472" y="207850"/>
                          <a:pt x="106234" y="193993"/>
                          <a:pt x="96997" y="180136"/>
                        </a:cubicBezTo>
                        <a:cubicBezTo>
                          <a:pt x="87759" y="166280"/>
                          <a:pt x="78521" y="147804"/>
                          <a:pt x="69283" y="133948"/>
                        </a:cubicBezTo>
                        <a:cubicBezTo>
                          <a:pt x="60046" y="115472"/>
                          <a:pt x="50808" y="101615"/>
                          <a:pt x="41570" y="87759"/>
                        </a:cubicBezTo>
                        <a:cubicBezTo>
                          <a:pt x="32332" y="73902"/>
                          <a:pt x="23094" y="60045"/>
                          <a:pt x="18476" y="46189"/>
                        </a:cubicBezTo>
                        <a:cubicBezTo>
                          <a:pt x="13857" y="32332"/>
                          <a:pt x="4619" y="23094"/>
                          <a:pt x="4619" y="13857"/>
                        </a:cubicBezTo>
                        <a:cubicBezTo>
                          <a:pt x="0" y="4619"/>
                          <a:pt x="0" y="0"/>
                          <a:pt x="0" y="0"/>
                        </a:cubicBezTo>
                        <a:close/>
                      </a:path>
                    </a:pathLst>
                  </a:custGeom>
                  <a:solidFill>
                    <a:srgbClr val="5E8461"/>
                  </a:solidFill>
                  <a:ln w="46132" cap="flat">
                    <a:noFill/>
                    <a:prstDash val="solid"/>
                    <a:miter/>
                  </a:ln>
                </p:spPr>
                <p:txBody>
                  <a:bodyPr rtlCol="0" anchor="ctr"/>
                  <a:lstStyle/>
                  <a:p>
                    <a:endParaRPr lang="en-US"/>
                  </a:p>
                </p:txBody>
              </p:sp>
              <p:sp>
                <p:nvSpPr>
                  <p:cNvPr id="934" name="Freeform: Shape 933">
                    <a:extLst>
                      <a:ext uri="{FF2B5EF4-FFF2-40B4-BE49-F238E27FC236}">
                        <a16:creationId xmlns:a16="http://schemas.microsoft.com/office/drawing/2014/main" xmlns="" id="{3361B8F5-2DB0-4282-B7B7-A86DA864160D}"/>
                      </a:ext>
                    </a:extLst>
                  </p:cNvPr>
                  <p:cNvSpPr/>
                  <p:nvPr/>
                </p:nvSpPr>
                <p:spPr>
                  <a:xfrm>
                    <a:off x="4747523" y="8475145"/>
                    <a:ext cx="189374" cy="290989"/>
                  </a:xfrm>
                  <a:custGeom>
                    <a:avLst/>
                    <a:gdLst>
                      <a:gd name="connsiteX0" fmla="*/ 0 w 189374"/>
                      <a:gd name="connsiteY0" fmla="*/ 0 h 290989"/>
                      <a:gd name="connsiteX1" fmla="*/ 9238 w 189374"/>
                      <a:gd name="connsiteY1" fmla="*/ 13857 h 290989"/>
                      <a:gd name="connsiteX2" fmla="*/ 32332 w 189374"/>
                      <a:gd name="connsiteY2" fmla="*/ 46189 h 290989"/>
                      <a:gd name="connsiteX3" fmla="*/ 64664 w 189374"/>
                      <a:gd name="connsiteY3" fmla="*/ 92378 h 290989"/>
                      <a:gd name="connsiteX4" fmla="*/ 101616 w 189374"/>
                      <a:gd name="connsiteY4" fmla="*/ 143185 h 290989"/>
                      <a:gd name="connsiteX5" fmla="*/ 133948 w 189374"/>
                      <a:gd name="connsiteY5" fmla="*/ 198612 h 290989"/>
                      <a:gd name="connsiteX6" fmla="*/ 161661 w 189374"/>
                      <a:gd name="connsiteY6" fmla="*/ 244801 h 290989"/>
                      <a:gd name="connsiteX7" fmla="*/ 180136 w 189374"/>
                      <a:gd name="connsiteY7" fmla="*/ 277133 h 290989"/>
                      <a:gd name="connsiteX8" fmla="*/ 189374 w 189374"/>
                      <a:gd name="connsiteY8" fmla="*/ 290990 h 290989"/>
                      <a:gd name="connsiteX9" fmla="*/ 180136 w 189374"/>
                      <a:gd name="connsiteY9" fmla="*/ 277133 h 290989"/>
                      <a:gd name="connsiteX10" fmla="*/ 157042 w 189374"/>
                      <a:gd name="connsiteY10" fmla="*/ 244801 h 290989"/>
                      <a:gd name="connsiteX11" fmla="*/ 124710 w 189374"/>
                      <a:gd name="connsiteY11" fmla="*/ 198612 h 290989"/>
                      <a:gd name="connsiteX12" fmla="*/ 87759 w 189374"/>
                      <a:gd name="connsiteY12" fmla="*/ 147804 h 290989"/>
                      <a:gd name="connsiteX13" fmla="*/ 55427 w 189374"/>
                      <a:gd name="connsiteY13" fmla="*/ 92378 h 290989"/>
                      <a:gd name="connsiteX14" fmla="*/ 27714 w 189374"/>
                      <a:gd name="connsiteY14" fmla="*/ 46189 h 290989"/>
                      <a:gd name="connsiteX15" fmla="*/ 9238 w 189374"/>
                      <a:gd name="connsiteY15" fmla="*/ 13857 h 290989"/>
                      <a:gd name="connsiteX16" fmla="*/ 0 w 189374"/>
                      <a:gd name="connsiteY16" fmla="*/ 0 h 290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9374" h="290989">
                        <a:moveTo>
                          <a:pt x="0" y="0"/>
                        </a:moveTo>
                        <a:cubicBezTo>
                          <a:pt x="0" y="0"/>
                          <a:pt x="4619" y="4619"/>
                          <a:pt x="9238" y="13857"/>
                        </a:cubicBezTo>
                        <a:cubicBezTo>
                          <a:pt x="13857" y="23094"/>
                          <a:pt x="23094" y="32332"/>
                          <a:pt x="32332" y="46189"/>
                        </a:cubicBezTo>
                        <a:cubicBezTo>
                          <a:pt x="41570" y="60046"/>
                          <a:pt x="50808" y="73902"/>
                          <a:pt x="64664" y="92378"/>
                        </a:cubicBezTo>
                        <a:cubicBezTo>
                          <a:pt x="73902" y="110853"/>
                          <a:pt x="87759" y="129329"/>
                          <a:pt x="101616" y="143185"/>
                        </a:cubicBezTo>
                        <a:cubicBezTo>
                          <a:pt x="115472" y="161661"/>
                          <a:pt x="124710" y="180136"/>
                          <a:pt x="133948" y="198612"/>
                        </a:cubicBezTo>
                        <a:cubicBezTo>
                          <a:pt x="143186" y="217088"/>
                          <a:pt x="157042" y="230944"/>
                          <a:pt x="161661" y="244801"/>
                        </a:cubicBezTo>
                        <a:cubicBezTo>
                          <a:pt x="170899" y="258657"/>
                          <a:pt x="175518" y="272514"/>
                          <a:pt x="180136" y="277133"/>
                        </a:cubicBezTo>
                        <a:cubicBezTo>
                          <a:pt x="184755" y="286371"/>
                          <a:pt x="189374" y="290990"/>
                          <a:pt x="189374" y="290990"/>
                        </a:cubicBezTo>
                        <a:cubicBezTo>
                          <a:pt x="189374" y="290990"/>
                          <a:pt x="184755" y="286371"/>
                          <a:pt x="180136" y="277133"/>
                        </a:cubicBezTo>
                        <a:cubicBezTo>
                          <a:pt x="175518" y="267895"/>
                          <a:pt x="166280" y="258657"/>
                          <a:pt x="157042" y="244801"/>
                        </a:cubicBezTo>
                        <a:cubicBezTo>
                          <a:pt x="147804" y="230944"/>
                          <a:pt x="138566" y="217088"/>
                          <a:pt x="124710" y="198612"/>
                        </a:cubicBezTo>
                        <a:cubicBezTo>
                          <a:pt x="115472" y="180136"/>
                          <a:pt x="101616" y="161661"/>
                          <a:pt x="87759" y="147804"/>
                        </a:cubicBezTo>
                        <a:cubicBezTo>
                          <a:pt x="73902" y="129329"/>
                          <a:pt x="64664" y="110853"/>
                          <a:pt x="55427" y="92378"/>
                        </a:cubicBezTo>
                        <a:cubicBezTo>
                          <a:pt x="46189" y="73902"/>
                          <a:pt x="36951" y="60046"/>
                          <a:pt x="27714" y="46189"/>
                        </a:cubicBezTo>
                        <a:cubicBezTo>
                          <a:pt x="18476" y="32332"/>
                          <a:pt x="13857" y="18476"/>
                          <a:pt x="9238" y="13857"/>
                        </a:cubicBezTo>
                        <a:cubicBezTo>
                          <a:pt x="0" y="4619"/>
                          <a:pt x="0" y="0"/>
                          <a:pt x="0" y="0"/>
                        </a:cubicBezTo>
                        <a:close/>
                      </a:path>
                    </a:pathLst>
                  </a:custGeom>
                  <a:solidFill>
                    <a:srgbClr val="5E8461"/>
                  </a:solidFill>
                  <a:ln w="46132" cap="flat">
                    <a:noFill/>
                    <a:prstDash val="solid"/>
                    <a:miter/>
                  </a:ln>
                </p:spPr>
                <p:txBody>
                  <a:bodyPr rtlCol="0" anchor="ctr"/>
                  <a:lstStyle/>
                  <a:p>
                    <a:endParaRPr lang="en-US"/>
                  </a:p>
                </p:txBody>
              </p:sp>
            </p:grpSp>
          </p:grpSp>
          <p:grpSp>
            <p:nvGrpSpPr>
              <p:cNvPr id="935" name="Graphic 792">
                <a:extLst>
                  <a:ext uri="{FF2B5EF4-FFF2-40B4-BE49-F238E27FC236}">
                    <a16:creationId xmlns:a16="http://schemas.microsoft.com/office/drawing/2014/main" xmlns="" id="{3D7A8B2F-9161-43E0-87A5-DE70CC505E70}"/>
                  </a:ext>
                </a:extLst>
              </p:cNvPr>
              <p:cNvGrpSpPr/>
              <p:nvPr/>
            </p:nvGrpSpPr>
            <p:grpSpPr>
              <a:xfrm>
                <a:off x="3444998" y="8552936"/>
                <a:ext cx="471125" cy="222435"/>
                <a:chOff x="3444998" y="8552936"/>
                <a:chExt cx="471125" cy="222435"/>
              </a:xfrm>
            </p:grpSpPr>
            <p:grpSp>
              <p:nvGrpSpPr>
                <p:cNvPr id="936" name="Graphic 792">
                  <a:extLst>
                    <a:ext uri="{FF2B5EF4-FFF2-40B4-BE49-F238E27FC236}">
                      <a16:creationId xmlns:a16="http://schemas.microsoft.com/office/drawing/2014/main" xmlns="" id="{496E4758-6BBB-44F7-A898-974A2788609B}"/>
                    </a:ext>
                  </a:extLst>
                </p:cNvPr>
                <p:cNvGrpSpPr/>
                <p:nvPr/>
              </p:nvGrpSpPr>
              <p:grpSpPr>
                <a:xfrm>
                  <a:off x="3444998" y="8552936"/>
                  <a:ext cx="471125" cy="222435"/>
                  <a:chOff x="3444998" y="8552936"/>
                  <a:chExt cx="471125" cy="222435"/>
                </a:xfrm>
              </p:grpSpPr>
              <p:sp>
                <p:nvSpPr>
                  <p:cNvPr id="937" name="Freeform: Shape 936">
                    <a:extLst>
                      <a:ext uri="{FF2B5EF4-FFF2-40B4-BE49-F238E27FC236}">
                        <a16:creationId xmlns:a16="http://schemas.microsoft.com/office/drawing/2014/main" xmlns="" id="{505310AB-455B-4DB5-A34A-BA52281242B9}"/>
                      </a:ext>
                    </a:extLst>
                  </p:cNvPr>
                  <p:cNvSpPr/>
                  <p:nvPr/>
                </p:nvSpPr>
                <p:spPr>
                  <a:xfrm>
                    <a:off x="3463474" y="8557765"/>
                    <a:ext cx="443412" cy="203750"/>
                  </a:xfrm>
                  <a:custGeom>
                    <a:avLst/>
                    <a:gdLst>
                      <a:gd name="connsiteX0" fmla="*/ 443412 w 443412"/>
                      <a:gd name="connsiteY0" fmla="*/ 14376 h 203750"/>
                      <a:gd name="connsiteX1" fmla="*/ 392605 w 443412"/>
                      <a:gd name="connsiteY1" fmla="*/ 519 h 203750"/>
                      <a:gd name="connsiteX2" fmla="*/ 360272 w 443412"/>
                      <a:gd name="connsiteY2" fmla="*/ 23614 h 203750"/>
                      <a:gd name="connsiteX3" fmla="*/ 327940 w 443412"/>
                      <a:gd name="connsiteY3" fmla="*/ 23614 h 203750"/>
                      <a:gd name="connsiteX4" fmla="*/ 0 w 443412"/>
                      <a:gd name="connsiteY4" fmla="*/ 28233 h 203750"/>
                      <a:gd name="connsiteX5" fmla="*/ 36951 w 443412"/>
                      <a:gd name="connsiteY5" fmla="*/ 203750 h 203750"/>
                      <a:gd name="connsiteX6" fmla="*/ 387986 w 443412"/>
                      <a:gd name="connsiteY6" fmla="*/ 157561 h 203750"/>
                      <a:gd name="connsiteX7" fmla="*/ 443412 w 443412"/>
                      <a:gd name="connsiteY7" fmla="*/ 14376 h 203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3412" h="203750">
                        <a:moveTo>
                          <a:pt x="443412" y="14376"/>
                        </a:moveTo>
                        <a:cubicBezTo>
                          <a:pt x="443412" y="14376"/>
                          <a:pt x="429556" y="5138"/>
                          <a:pt x="392605" y="519"/>
                        </a:cubicBezTo>
                        <a:cubicBezTo>
                          <a:pt x="360272" y="-4100"/>
                          <a:pt x="360272" y="23614"/>
                          <a:pt x="360272" y="23614"/>
                        </a:cubicBezTo>
                        <a:lnTo>
                          <a:pt x="327940" y="23614"/>
                        </a:lnTo>
                        <a:cubicBezTo>
                          <a:pt x="327940" y="23614"/>
                          <a:pt x="189374" y="32851"/>
                          <a:pt x="0" y="28233"/>
                        </a:cubicBezTo>
                        <a:cubicBezTo>
                          <a:pt x="27713" y="51327"/>
                          <a:pt x="69283" y="106753"/>
                          <a:pt x="36951" y="203750"/>
                        </a:cubicBezTo>
                        <a:cubicBezTo>
                          <a:pt x="184755" y="176037"/>
                          <a:pt x="318703" y="152942"/>
                          <a:pt x="387986" y="157561"/>
                        </a:cubicBezTo>
                        <a:cubicBezTo>
                          <a:pt x="374129" y="74421"/>
                          <a:pt x="443412" y="14376"/>
                          <a:pt x="443412" y="14376"/>
                        </a:cubicBezTo>
                        <a:close/>
                      </a:path>
                    </a:pathLst>
                  </a:custGeom>
                  <a:solidFill>
                    <a:srgbClr val="A7D4BB"/>
                  </a:solidFill>
                  <a:ln w="46132" cap="flat">
                    <a:noFill/>
                    <a:prstDash val="solid"/>
                    <a:miter/>
                  </a:ln>
                </p:spPr>
                <p:txBody>
                  <a:bodyPr rtlCol="0" anchor="ctr"/>
                  <a:lstStyle/>
                  <a:p>
                    <a:endParaRPr lang="en-US"/>
                  </a:p>
                </p:txBody>
              </p:sp>
              <p:sp>
                <p:nvSpPr>
                  <p:cNvPr id="938" name="Freeform: Shape 937">
                    <a:extLst>
                      <a:ext uri="{FF2B5EF4-FFF2-40B4-BE49-F238E27FC236}">
                        <a16:creationId xmlns:a16="http://schemas.microsoft.com/office/drawing/2014/main" xmlns="" id="{14293BA1-50C2-4AC2-B2BF-02C2B216B8AA}"/>
                      </a:ext>
                    </a:extLst>
                  </p:cNvPr>
                  <p:cNvSpPr/>
                  <p:nvPr/>
                </p:nvSpPr>
                <p:spPr>
                  <a:xfrm>
                    <a:off x="3444998" y="8552936"/>
                    <a:ext cx="471125" cy="222435"/>
                  </a:xfrm>
                  <a:custGeom>
                    <a:avLst/>
                    <a:gdLst>
                      <a:gd name="connsiteX0" fmla="*/ 46189 w 471125"/>
                      <a:gd name="connsiteY0" fmla="*/ 222435 h 222435"/>
                      <a:gd name="connsiteX1" fmla="*/ 46189 w 471125"/>
                      <a:gd name="connsiteY1" fmla="*/ 213198 h 222435"/>
                      <a:gd name="connsiteX2" fmla="*/ 9238 w 471125"/>
                      <a:gd name="connsiteY2" fmla="*/ 42299 h 222435"/>
                      <a:gd name="connsiteX3" fmla="*/ 0 w 471125"/>
                      <a:gd name="connsiteY3" fmla="*/ 33061 h 222435"/>
                      <a:gd name="connsiteX4" fmla="*/ 13857 w 471125"/>
                      <a:gd name="connsiteY4" fmla="*/ 33061 h 222435"/>
                      <a:gd name="connsiteX5" fmla="*/ 106234 w 471125"/>
                      <a:gd name="connsiteY5" fmla="*/ 33061 h 222435"/>
                      <a:gd name="connsiteX6" fmla="*/ 346416 w 471125"/>
                      <a:gd name="connsiteY6" fmla="*/ 23824 h 222435"/>
                      <a:gd name="connsiteX7" fmla="*/ 374129 w 471125"/>
                      <a:gd name="connsiteY7" fmla="*/ 23824 h 222435"/>
                      <a:gd name="connsiteX8" fmla="*/ 415699 w 471125"/>
                      <a:gd name="connsiteY8" fmla="*/ 729 h 222435"/>
                      <a:gd name="connsiteX9" fmla="*/ 466507 w 471125"/>
                      <a:gd name="connsiteY9" fmla="*/ 14586 h 222435"/>
                      <a:gd name="connsiteX10" fmla="*/ 471126 w 471125"/>
                      <a:gd name="connsiteY10" fmla="*/ 19205 h 222435"/>
                      <a:gd name="connsiteX11" fmla="*/ 461888 w 471125"/>
                      <a:gd name="connsiteY11" fmla="*/ 23824 h 222435"/>
                      <a:gd name="connsiteX12" fmla="*/ 406462 w 471125"/>
                      <a:gd name="connsiteY12" fmla="*/ 167009 h 222435"/>
                      <a:gd name="connsiteX13" fmla="*/ 406462 w 471125"/>
                      <a:gd name="connsiteY13" fmla="*/ 171628 h 222435"/>
                      <a:gd name="connsiteX14" fmla="*/ 401842 w 471125"/>
                      <a:gd name="connsiteY14" fmla="*/ 171628 h 222435"/>
                      <a:gd name="connsiteX15" fmla="*/ 387986 w 471125"/>
                      <a:gd name="connsiteY15" fmla="*/ 171628 h 222435"/>
                      <a:gd name="connsiteX16" fmla="*/ 50808 w 471125"/>
                      <a:gd name="connsiteY16" fmla="*/ 217817 h 222435"/>
                      <a:gd name="connsiteX17" fmla="*/ 46189 w 471125"/>
                      <a:gd name="connsiteY17" fmla="*/ 222435 h 222435"/>
                      <a:gd name="connsiteX18" fmla="*/ 27713 w 471125"/>
                      <a:gd name="connsiteY18" fmla="*/ 46918 h 222435"/>
                      <a:gd name="connsiteX19" fmla="*/ 60045 w 471125"/>
                      <a:gd name="connsiteY19" fmla="*/ 213198 h 222435"/>
                      <a:gd name="connsiteX20" fmla="*/ 387986 w 471125"/>
                      <a:gd name="connsiteY20" fmla="*/ 167009 h 222435"/>
                      <a:gd name="connsiteX21" fmla="*/ 397224 w 471125"/>
                      <a:gd name="connsiteY21" fmla="*/ 167009 h 222435"/>
                      <a:gd name="connsiteX22" fmla="*/ 452650 w 471125"/>
                      <a:gd name="connsiteY22" fmla="*/ 23824 h 222435"/>
                      <a:gd name="connsiteX23" fmla="*/ 411080 w 471125"/>
                      <a:gd name="connsiteY23" fmla="*/ 14586 h 222435"/>
                      <a:gd name="connsiteX24" fmla="*/ 383367 w 471125"/>
                      <a:gd name="connsiteY24" fmla="*/ 33061 h 222435"/>
                      <a:gd name="connsiteX25" fmla="*/ 383367 w 471125"/>
                      <a:gd name="connsiteY25" fmla="*/ 37680 h 222435"/>
                      <a:gd name="connsiteX26" fmla="*/ 346416 w 471125"/>
                      <a:gd name="connsiteY26" fmla="*/ 37680 h 222435"/>
                      <a:gd name="connsiteX27" fmla="*/ 106234 w 471125"/>
                      <a:gd name="connsiteY27" fmla="*/ 46918 h 222435"/>
                      <a:gd name="connsiteX28" fmla="*/ 27713 w 471125"/>
                      <a:gd name="connsiteY28" fmla="*/ 46918 h 222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71125" h="222435">
                        <a:moveTo>
                          <a:pt x="46189" y="222435"/>
                        </a:moveTo>
                        <a:lnTo>
                          <a:pt x="46189" y="213198"/>
                        </a:lnTo>
                        <a:cubicBezTo>
                          <a:pt x="73902" y="116201"/>
                          <a:pt x="32332" y="65393"/>
                          <a:pt x="9238" y="42299"/>
                        </a:cubicBezTo>
                        <a:lnTo>
                          <a:pt x="0" y="33061"/>
                        </a:lnTo>
                        <a:lnTo>
                          <a:pt x="13857" y="33061"/>
                        </a:lnTo>
                        <a:cubicBezTo>
                          <a:pt x="46189" y="33061"/>
                          <a:pt x="73902" y="33061"/>
                          <a:pt x="106234" y="33061"/>
                        </a:cubicBezTo>
                        <a:cubicBezTo>
                          <a:pt x="244801" y="33061"/>
                          <a:pt x="341797" y="23824"/>
                          <a:pt x="346416" y="23824"/>
                        </a:cubicBezTo>
                        <a:lnTo>
                          <a:pt x="374129" y="23824"/>
                        </a:lnTo>
                        <a:cubicBezTo>
                          <a:pt x="378748" y="14586"/>
                          <a:pt x="387986" y="-3890"/>
                          <a:pt x="415699" y="729"/>
                        </a:cubicBezTo>
                        <a:cubicBezTo>
                          <a:pt x="448031" y="5348"/>
                          <a:pt x="466507" y="14586"/>
                          <a:pt x="466507" y="14586"/>
                        </a:cubicBezTo>
                        <a:lnTo>
                          <a:pt x="471126" y="19205"/>
                        </a:lnTo>
                        <a:lnTo>
                          <a:pt x="461888" y="23824"/>
                        </a:lnTo>
                        <a:cubicBezTo>
                          <a:pt x="461888" y="23824"/>
                          <a:pt x="397224" y="83869"/>
                          <a:pt x="406462" y="167009"/>
                        </a:cubicBezTo>
                        <a:lnTo>
                          <a:pt x="406462" y="171628"/>
                        </a:lnTo>
                        <a:lnTo>
                          <a:pt x="401842" y="171628"/>
                        </a:lnTo>
                        <a:cubicBezTo>
                          <a:pt x="397224" y="171628"/>
                          <a:pt x="392605" y="171628"/>
                          <a:pt x="387986" y="171628"/>
                        </a:cubicBezTo>
                        <a:cubicBezTo>
                          <a:pt x="323322" y="171628"/>
                          <a:pt x="203231" y="190103"/>
                          <a:pt x="50808" y="217817"/>
                        </a:cubicBezTo>
                        <a:lnTo>
                          <a:pt x="46189" y="222435"/>
                        </a:lnTo>
                        <a:close/>
                        <a:moveTo>
                          <a:pt x="27713" y="46918"/>
                        </a:moveTo>
                        <a:cubicBezTo>
                          <a:pt x="55427" y="74631"/>
                          <a:pt x="83140" y="125439"/>
                          <a:pt x="60045" y="213198"/>
                        </a:cubicBezTo>
                        <a:cubicBezTo>
                          <a:pt x="207850" y="185484"/>
                          <a:pt x="327940" y="167009"/>
                          <a:pt x="387986" y="167009"/>
                        </a:cubicBezTo>
                        <a:cubicBezTo>
                          <a:pt x="392605" y="167009"/>
                          <a:pt x="392605" y="167009"/>
                          <a:pt x="397224" y="167009"/>
                        </a:cubicBezTo>
                        <a:cubicBezTo>
                          <a:pt x="392605" y="93107"/>
                          <a:pt x="434175" y="37680"/>
                          <a:pt x="452650" y="23824"/>
                        </a:cubicBezTo>
                        <a:cubicBezTo>
                          <a:pt x="443412" y="19205"/>
                          <a:pt x="434175" y="14586"/>
                          <a:pt x="411080" y="14586"/>
                        </a:cubicBezTo>
                        <a:cubicBezTo>
                          <a:pt x="383367" y="14586"/>
                          <a:pt x="383367" y="33061"/>
                          <a:pt x="383367" y="33061"/>
                        </a:cubicBezTo>
                        <a:lnTo>
                          <a:pt x="383367" y="37680"/>
                        </a:lnTo>
                        <a:lnTo>
                          <a:pt x="346416" y="37680"/>
                        </a:lnTo>
                        <a:cubicBezTo>
                          <a:pt x="346416" y="37680"/>
                          <a:pt x="249420" y="46918"/>
                          <a:pt x="106234" y="46918"/>
                        </a:cubicBezTo>
                        <a:cubicBezTo>
                          <a:pt x="78521" y="46918"/>
                          <a:pt x="50808" y="46918"/>
                          <a:pt x="27713" y="46918"/>
                        </a:cubicBezTo>
                        <a:close/>
                      </a:path>
                    </a:pathLst>
                  </a:custGeom>
                  <a:solidFill>
                    <a:srgbClr val="5E8461"/>
                  </a:solidFill>
                  <a:ln w="46132" cap="flat">
                    <a:noFill/>
                    <a:prstDash val="solid"/>
                    <a:miter/>
                  </a:ln>
                </p:spPr>
                <p:txBody>
                  <a:bodyPr rtlCol="0" anchor="ctr"/>
                  <a:lstStyle/>
                  <a:p>
                    <a:endParaRPr lang="en-US"/>
                  </a:p>
                </p:txBody>
              </p:sp>
            </p:grpSp>
            <p:sp>
              <p:nvSpPr>
                <p:cNvPr id="939" name="Freeform: Shape 938">
                  <a:extLst>
                    <a:ext uri="{FF2B5EF4-FFF2-40B4-BE49-F238E27FC236}">
                      <a16:creationId xmlns:a16="http://schemas.microsoft.com/office/drawing/2014/main" xmlns="" id="{CBD0DB8B-19E2-41A2-B630-993434706B4C}"/>
                    </a:ext>
                  </a:extLst>
                </p:cNvPr>
                <p:cNvSpPr/>
                <p:nvPr/>
              </p:nvSpPr>
              <p:spPr>
                <a:xfrm>
                  <a:off x="3463474" y="8595235"/>
                  <a:ext cx="123081" cy="170898"/>
                </a:xfrm>
                <a:custGeom>
                  <a:avLst/>
                  <a:gdLst>
                    <a:gd name="connsiteX0" fmla="*/ 101615 w 123081"/>
                    <a:gd name="connsiteY0" fmla="*/ 0 h 170898"/>
                    <a:gd name="connsiteX1" fmla="*/ 0 w 123081"/>
                    <a:gd name="connsiteY1" fmla="*/ 0 h 170898"/>
                    <a:gd name="connsiteX2" fmla="*/ 36951 w 123081"/>
                    <a:gd name="connsiteY2" fmla="*/ 170899 h 170898"/>
                    <a:gd name="connsiteX3" fmla="*/ 120091 w 123081"/>
                    <a:gd name="connsiteY3" fmla="*/ 157042 h 170898"/>
                    <a:gd name="connsiteX4" fmla="*/ 101615 w 123081"/>
                    <a:gd name="connsiteY4" fmla="*/ 0 h 1708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081" h="170898">
                      <a:moveTo>
                        <a:pt x="101615" y="0"/>
                      </a:moveTo>
                      <a:cubicBezTo>
                        <a:pt x="69283" y="0"/>
                        <a:pt x="36951" y="0"/>
                        <a:pt x="0" y="0"/>
                      </a:cubicBezTo>
                      <a:cubicBezTo>
                        <a:pt x="23094" y="23094"/>
                        <a:pt x="64664" y="73902"/>
                        <a:pt x="36951" y="170899"/>
                      </a:cubicBezTo>
                      <a:cubicBezTo>
                        <a:pt x="64664" y="166280"/>
                        <a:pt x="92378" y="161661"/>
                        <a:pt x="120091" y="157042"/>
                      </a:cubicBezTo>
                      <a:cubicBezTo>
                        <a:pt x="129328" y="87759"/>
                        <a:pt x="115472" y="32332"/>
                        <a:pt x="101615" y="0"/>
                      </a:cubicBezTo>
                      <a:close/>
                    </a:path>
                  </a:pathLst>
                </a:custGeom>
                <a:solidFill>
                  <a:srgbClr val="41B8B6"/>
                </a:solidFill>
                <a:ln w="46132" cap="flat">
                  <a:noFill/>
                  <a:prstDash val="solid"/>
                  <a:miter/>
                </a:ln>
              </p:spPr>
              <p:txBody>
                <a:bodyPr rtlCol="0" anchor="ctr"/>
                <a:lstStyle/>
                <a:p>
                  <a:endParaRPr lang="en-US"/>
                </a:p>
              </p:txBody>
            </p:sp>
            <p:grpSp>
              <p:nvGrpSpPr>
                <p:cNvPr id="940" name="Graphic 792">
                  <a:extLst>
                    <a:ext uri="{FF2B5EF4-FFF2-40B4-BE49-F238E27FC236}">
                      <a16:creationId xmlns:a16="http://schemas.microsoft.com/office/drawing/2014/main" xmlns="" id="{80A527E6-C665-41BB-B8B9-735CFA67B816}"/>
                    </a:ext>
                  </a:extLst>
                </p:cNvPr>
                <p:cNvGrpSpPr/>
                <p:nvPr/>
              </p:nvGrpSpPr>
              <p:grpSpPr>
                <a:xfrm>
                  <a:off x="3486568" y="8604473"/>
                  <a:ext cx="290989" cy="129328"/>
                  <a:chOff x="3486568" y="8604473"/>
                  <a:chExt cx="290989" cy="129328"/>
                </a:xfrm>
                <a:solidFill>
                  <a:srgbClr val="5E8461"/>
                </a:solidFill>
              </p:grpSpPr>
              <p:sp>
                <p:nvSpPr>
                  <p:cNvPr id="941" name="Freeform: Shape 940">
                    <a:extLst>
                      <a:ext uri="{FF2B5EF4-FFF2-40B4-BE49-F238E27FC236}">
                        <a16:creationId xmlns:a16="http://schemas.microsoft.com/office/drawing/2014/main" xmlns="" id="{93F2AB54-ED14-4C32-A427-5D9DC247B870}"/>
                      </a:ext>
                    </a:extLst>
                  </p:cNvPr>
                  <p:cNvSpPr/>
                  <p:nvPr/>
                </p:nvSpPr>
                <p:spPr>
                  <a:xfrm>
                    <a:off x="3509663" y="8696851"/>
                    <a:ext cx="249419" cy="36950"/>
                  </a:xfrm>
                  <a:custGeom>
                    <a:avLst/>
                    <a:gdLst>
                      <a:gd name="connsiteX0" fmla="*/ 0 w 249419"/>
                      <a:gd name="connsiteY0" fmla="*/ 32332 h 36950"/>
                      <a:gd name="connsiteX1" fmla="*/ 9238 w 249419"/>
                      <a:gd name="connsiteY1" fmla="*/ 27713 h 36950"/>
                      <a:gd name="connsiteX2" fmla="*/ 36951 w 249419"/>
                      <a:gd name="connsiteY2" fmla="*/ 23094 h 36950"/>
                      <a:gd name="connsiteX3" fmla="*/ 78521 w 249419"/>
                      <a:gd name="connsiteY3" fmla="*/ 13856 h 36950"/>
                      <a:gd name="connsiteX4" fmla="*/ 101615 w 249419"/>
                      <a:gd name="connsiteY4" fmla="*/ 9238 h 36950"/>
                      <a:gd name="connsiteX5" fmla="*/ 124710 w 249419"/>
                      <a:gd name="connsiteY5" fmla="*/ 4619 h 36950"/>
                      <a:gd name="connsiteX6" fmla="*/ 170898 w 249419"/>
                      <a:gd name="connsiteY6" fmla="*/ 0 h 36950"/>
                      <a:gd name="connsiteX7" fmla="*/ 193993 w 249419"/>
                      <a:gd name="connsiteY7" fmla="*/ 0 h 36950"/>
                      <a:gd name="connsiteX8" fmla="*/ 212468 w 249419"/>
                      <a:gd name="connsiteY8" fmla="*/ 0 h 36950"/>
                      <a:gd name="connsiteX9" fmla="*/ 240182 w 249419"/>
                      <a:gd name="connsiteY9" fmla="*/ 0 h 36950"/>
                      <a:gd name="connsiteX10" fmla="*/ 249420 w 249419"/>
                      <a:gd name="connsiteY10" fmla="*/ 0 h 36950"/>
                      <a:gd name="connsiteX11" fmla="*/ 240182 w 249419"/>
                      <a:gd name="connsiteY11" fmla="*/ 4619 h 36950"/>
                      <a:gd name="connsiteX12" fmla="*/ 212468 w 249419"/>
                      <a:gd name="connsiteY12" fmla="*/ 9238 h 36950"/>
                      <a:gd name="connsiteX13" fmla="*/ 124710 w 249419"/>
                      <a:gd name="connsiteY13" fmla="*/ 23094 h 36950"/>
                      <a:gd name="connsiteX14" fmla="*/ 78521 w 249419"/>
                      <a:gd name="connsiteY14" fmla="*/ 27713 h 36950"/>
                      <a:gd name="connsiteX15" fmla="*/ 36951 w 249419"/>
                      <a:gd name="connsiteY15" fmla="*/ 32332 h 36950"/>
                      <a:gd name="connsiteX16" fmla="*/ 9238 w 249419"/>
                      <a:gd name="connsiteY16" fmla="*/ 36951 h 36950"/>
                      <a:gd name="connsiteX17" fmla="*/ 0 w 249419"/>
                      <a:gd name="connsiteY17" fmla="*/ 32332 h 36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9419" h="36950">
                        <a:moveTo>
                          <a:pt x="0" y="32332"/>
                        </a:moveTo>
                        <a:cubicBezTo>
                          <a:pt x="0" y="32332"/>
                          <a:pt x="4619" y="32332"/>
                          <a:pt x="9238" y="27713"/>
                        </a:cubicBezTo>
                        <a:cubicBezTo>
                          <a:pt x="13857" y="27713"/>
                          <a:pt x="27713" y="23094"/>
                          <a:pt x="36951" y="23094"/>
                        </a:cubicBezTo>
                        <a:cubicBezTo>
                          <a:pt x="50808" y="23094"/>
                          <a:pt x="60045" y="18476"/>
                          <a:pt x="78521" y="13856"/>
                        </a:cubicBezTo>
                        <a:cubicBezTo>
                          <a:pt x="87759" y="13856"/>
                          <a:pt x="92378" y="9238"/>
                          <a:pt x="101615" y="9238"/>
                        </a:cubicBezTo>
                        <a:cubicBezTo>
                          <a:pt x="110853" y="9238"/>
                          <a:pt x="115472" y="4619"/>
                          <a:pt x="124710" y="4619"/>
                        </a:cubicBezTo>
                        <a:cubicBezTo>
                          <a:pt x="138566" y="4619"/>
                          <a:pt x="157042" y="0"/>
                          <a:pt x="170898" y="0"/>
                        </a:cubicBezTo>
                        <a:cubicBezTo>
                          <a:pt x="180136" y="0"/>
                          <a:pt x="184755" y="0"/>
                          <a:pt x="193993" y="0"/>
                        </a:cubicBezTo>
                        <a:cubicBezTo>
                          <a:pt x="198612" y="0"/>
                          <a:pt x="207850" y="0"/>
                          <a:pt x="212468" y="0"/>
                        </a:cubicBezTo>
                        <a:cubicBezTo>
                          <a:pt x="226325" y="0"/>
                          <a:pt x="235563" y="0"/>
                          <a:pt x="240182" y="0"/>
                        </a:cubicBezTo>
                        <a:cubicBezTo>
                          <a:pt x="249420" y="0"/>
                          <a:pt x="249420" y="0"/>
                          <a:pt x="249420" y="0"/>
                        </a:cubicBezTo>
                        <a:cubicBezTo>
                          <a:pt x="249420" y="0"/>
                          <a:pt x="244800" y="0"/>
                          <a:pt x="240182" y="4619"/>
                        </a:cubicBezTo>
                        <a:cubicBezTo>
                          <a:pt x="230944" y="4619"/>
                          <a:pt x="221706" y="9238"/>
                          <a:pt x="212468" y="9238"/>
                        </a:cubicBezTo>
                        <a:cubicBezTo>
                          <a:pt x="189374" y="13856"/>
                          <a:pt x="157042" y="18476"/>
                          <a:pt x="124710" y="23094"/>
                        </a:cubicBezTo>
                        <a:cubicBezTo>
                          <a:pt x="110853" y="23094"/>
                          <a:pt x="92378" y="27713"/>
                          <a:pt x="78521" y="27713"/>
                        </a:cubicBezTo>
                        <a:cubicBezTo>
                          <a:pt x="64664" y="27713"/>
                          <a:pt x="50808" y="32332"/>
                          <a:pt x="36951" y="32332"/>
                        </a:cubicBezTo>
                        <a:cubicBezTo>
                          <a:pt x="23094" y="32332"/>
                          <a:pt x="13857" y="32332"/>
                          <a:pt x="9238" y="36951"/>
                        </a:cubicBezTo>
                        <a:cubicBezTo>
                          <a:pt x="0" y="32332"/>
                          <a:pt x="0" y="32332"/>
                          <a:pt x="0" y="32332"/>
                        </a:cubicBezTo>
                        <a:close/>
                      </a:path>
                    </a:pathLst>
                  </a:custGeom>
                  <a:solidFill>
                    <a:srgbClr val="5E8461"/>
                  </a:solidFill>
                  <a:ln w="46132" cap="flat">
                    <a:noFill/>
                    <a:prstDash val="solid"/>
                    <a:miter/>
                  </a:ln>
                </p:spPr>
                <p:txBody>
                  <a:bodyPr rtlCol="0" anchor="ctr"/>
                  <a:lstStyle/>
                  <a:p>
                    <a:endParaRPr lang="en-US"/>
                  </a:p>
                </p:txBody>
              </p:sp>
              <p:sp>
                <p:nvSpPr>
                  <p:cNvPr id="942" name="Freeform: Shape 941">
                    <a:extLst>
                      <a:ext uri="{FF2B5EF4-FFF2-40B4-BE49-F238E27FC236}">
                        <a16:creationId xmlns:a16="http://schemas.microsoft.com/office/drawing/2014/main" xmlns="" id="{28E3201D-1376-4B2A-A6E4-9496E81C1762}"/>
                      </a:ext>
                    </a:extLst>
                  </p:cNvPr>
                  <p:cNvSpPr/>
                  <p:nvPr/>
                </p:nvSpPr>
                <p:spPr>
                  <a:xfrm>
                    <a:off x="3528138" y="8659900"/>
                    <a:ext cx="249419" cy="23094"/>
                  </a:xfrm>
                  <a:custGeom>
                    <a:avLst/>
                    <a:gdLst>
                      <a:gd name="connsiteX0" fmla="*/ 0 w 249419"/>
                      <a:gd name="connsiteY0" fmla="*/ 23094 h 23094"/>
                      <a:gd name="connsiteX1" fmla="*/ 9238 w 249419"/>
                      <a:gd name="connsiteY1" fmla="*/ 18476 h 23094"/>
                      <a:gd name="connsiteX2" fmla="*/ 36951 w 249419"/>
                      <a:gd name="connsiteY2" fmla="*/ 13857 h 23094"/>
                      <a:gd name="connsiteX3" fmla="*/ 78521 w 249419"/>
                      <a:gd name="connsiteY3" fmla="*/ 9238 h 23094"/>
                      <a:gd name="connsiteX4" fmla="*/ 124710 w 249419"/>
                      <a:gd name="connsiteY4" fmla="*/ 4619 h 23094"/>
                      <a:gd name="connsiteX5" fmla="*/ 170899 w 249419"/>
                      <a:gd name="connsiteY5" fmla="*/ 0 h 23094"/>
                      <a:gd name="connsiteX6" fmla="*/ 212469 w 249419"/>
                      <a:gd name="connsiteY6" fmla="*/ 0 h 23094"/>
                      <a:gd name="connsiteX7" fmla="*/ 240182 w 249419"/>
                      <a:gd name="connsiteY7" fmla="*/ 0 h 23094"/>
                      <a:gd name="connsiteX8" fmla="*/ 249419 w 249419"/>
                      <a:gd name="connsiteY8" fmla="*/ 0 h 23094"/>
                      <a:gd name="connsiteX9" fmla="*/ 240182 w 249419"/>
                      <a:gd name="connsiteY9" fmla="*/ 0 h 23094"/>
                      <a:gd name="connsiteX10" fmla="*/ 212469 w 249419"/>
                      <a:gd name="connsiteY10" fmla="*/ 4619 h 23094"/>
                      <a:gd name="connsiteX11" fmla="*/ 129329 w 249419"/>
                      <a:gd name="connsiteY11" fmla="*/ 13857 h 23094"/>
                      <a:gd name="connsiteX12" fmla="*/ 83140 w 249419"/>
                      <a:gd name="connsiteY12" fmla="*/ 18476 h 23094"/>
                      <a:gd name="connsiteX13" fmla="*/ 41570 w 249419"/>
                      <a:gd name="connsiteY13" fmla="*/ 23094 h 23094"/>
                      <a:gd name="connsiteX14" fmla="*/ 13857 w 249419"/>
                      <a:gd name="connsiteY14" fmla="*/ 23094 h 23094"/>
                      <a:gd name="connsiteX15" fmla="*/ 0 w 249419"/>
                      <a:gd name="connsiteY15" fmla="*/ 23094 h 2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9419" h="23094">
                        <a:moveTo>
                          <a:pt x="0" y="23094"/>
                        </a:moveTo>
                        <a:cubicBezTo>
                          <a:pt x="0" y="23094"/>
                          <a:pt x="4619" y="23094"/>
                          <a:pt x="9238" y="18476"/>
                        </a:cubicBezTo>
                        <a:cubicBezTo>
                          <a:pt x="13857" y="18476"/>
                          <a:pt x="27713" y="13857"/>
                          <a:pt x="36951" y="13857"/>
                        </a:cubicBezTo>
                        <a:cubicBezTo>
                          <a:pt x="50808" y="13857"/>
                          <a:pt x="60045" y="9238"/>
                          <a:pt x="78521" y="9238"/>
                        </a:cubicBezTo>
                        <a:cubicBezTo>
                          <a:pt x="92378" y="9238"/>
                          <a:pt x="106234" y="4619"/>
                          <a:pt x="124710" y="4619"/>
                        </a:cubicBezTo>
                        <a:cubicBezTo>
                          <a:pt x="138567" y="4619"/>
                          <a:pt x="157042" y="0"/>
                          <a:pt x="170899" y="0"/>
                        </a:cubicBezTo>
                        <a:cubicBezTo>
                          <a:pt x="184755" y="0"/>
                          <a:pt x="198612" y="0"/>
                          <a:pt x="212469" y="0"/>
                        </a:cubicBezTo>
                        <a:cubicBezTo>
                          <a:pt x="226325" y="0"/>
                          <a:pt x="235563" y="0"/>
                          <a:pt x="240182" y="0"/>
                        </a:cubicBezTo>
                        <a:cubicBezTo>
                          <a:pt x="244801" y="0"/>
                          <a:pt x="249419" y="0"/>
                          <a:pt x="249419" y="0"/>
                        </a:cubicBezTo>
                        <a:cubicBezTo>
                          <a:pt x="249419" y="0"/>
                          <a:pt x="244801" y="0"/>
                          <a:pt x="240182" y="0"/>
                        </a:cubicBezTo>
                        <a:cubicBezTo>
                          <a:pt x="235563" y="0"/>
                          <a:pt x="221706" y="0"/>
                          <a:pt x="212469" y="4619"/>
                        </a:cubicBezTo>
                        <a:cubicBezTo>
                          <a:pt x="189374" y="9238"/>
                          <a:pt x="157042" y="9238"/>
                          <a:pt x="129329" y="13857"/>
                        </a:cubicBezTo>
                        <a:cubicBezTo>
                          <a:pt x="115472" y="13857"/>
                          <a:pt x="96997" y="18476"/>
                          <a:pt x="83140" y="18476"/>
                        </a:cubicBezTo>
                        <a:cubicBezTo>
                          <a:pt x="69283" y="18476"/>
                          <a:pt x="55427" y="18476"/>
                          <a:pt x="41570" y="23094"/>
                        </a:cubicBezTo>
                        <a:cubicBezTo>
                          <a:pt x="27713" y="23094"/>
                          <a:pt x="18475" y="23094"/>
                          <a:pt x="13857" y="23094"/>
                        </a:cubicBezTo>
                        <a:cubicBezTo>
                          <a:pt x="4619" y="23094"/>
                          <a:pt x="0" y="23094"/>
                          <a:pt x="0" y="23094"/>
                        </a:cubicBezTo>
                        <a:close/>
                      </a:path>
                    </a:pathLst>
                  </a:custGeom>
                  <a:solidFill>
                    <a:srgbClr val="5E8461"/>
                  </a:solidFill>
                  <a:ln w="46132" cap="flat">
                    <a:noFill/>
                    <a:prstDash val="solid"/>
                    <a:miter/>
                  </a:ln>
                </p:spPr>
                <p:txBody>
                  <a:bodyPr rtlCol="0" anchor="ctr"/>
                  <a:lstStyle/>
                  <a:p>
                    <a:endParaRPr lang="en-US"/>
                  </a:p>
                </p:txBody>
              </p:sp>
              <p:sp>
                <p:nvSpPr>
                  <p:cNvPr id="943" name="Freeform: Shape 942">
                    <a:extLst>
                      <a:ext uri="{FF2B5EF4-FFF2-40B4-BE49-F238E27FC236}">
                        <a16:creationId xmlns:a16="http://schemas.microsoft.com/office/drawing/2014/main" xmlns="" id="{7E70CFE3-4687-46D9-8655-0ABB94D75D1D}"/>
                      </a:ext>
                    </a:extLst>
                  </p:cNvPr>
                  <p:cNvSpPr/>
                  <p:nvPr/>
                </p:nvSpPr>
                <p:spPr>
                  <a:xfrm>
                    <a:off x="3505044" y="8627568"/>
                    <a:ext cx="249419" cy="18475"/>
                  </a:xfrm>
                  <a:custGeom>
                    <a:avLst/>
                    <a:gdLst>
                      <a:gd name="connsiteX0" fmla="*/ 0 w 249419"/>
                      <a:gd name="connsiteY0" fmla="*/ 18476 h 18475"/>
                      <a:gd name="connsiteX1" fmla="*/ 9238 w 249419"/>
                      <a:gd name="connsiteY1" fmla="*/ 18476 h 18475"/>
                      <a:gd name="connsiteX2" fmla="*/ 36951 w 249419"/>
                      <a:gd name="connsiteY2" fmla="*/ 13856 h 18475"/>
                      <a:gd name="connsiteX3" fmla="*/ 78521 w 249419"/>
                      <a:gd name="connsiteY3" fmla="*/ 9238 h 18475"/>
                      <a:gd name="connsiteX4" fmla="*/ 124710 w 249419"/>
                      <a:gd name="connsiteY4" fmla="*/ 4619 h 18475"/>
                      <a:gd name="connsiteX5" fmla="*/ 170899 w 249419"/>
                      <a:gd name="connsiteY5" fmla="*/ 0 h 18475"/>
                      <a:gd name="connsiteX6" fmla="*/ 212469 w 249419"/>
                      <a:gd name="connsiteY6" fmla="*/ 0 h 18475"/>
                      <a:gd name="connsiteX7" fmla="*/ 240182 w 249419"/>
                      <a:gd name="connsiteY7" fmla="*/ 0 h 18475"/>
                      <a:gd name="connsiteX8" fmla="*/ 249419 w 249419"/>
                      <a:gd name="connsiteY8" fmla="*/ 0 h 18475"/>
                      <a:gd name="connsiteX9" fmla="*/ 240182 w 249419"/>
                      <a:gd name="connsiteY9" fmla="*/ 0 h 18475"/>
                      <a:gd name="connsiteX10" fmla="*/ 212469 w 249419"/>
                      <a:gd name="connsiteY10" fmla="*/ 4619 h 18475"/>
                      <a:gd name="connsiteX11" fmla="*/ 170899 w 249419"/>
                      <a:gd name="connsiteY11" fmla="*/ 9238 h 18475"/>
                      <a:gd name="connsiteX12" fmla="*/ 124710 w 249419"/>
                      <a:gd name="connsiteY12" fmla="*/ 13856 h 18475"/>
                      <a:gd name="connsiteX13" fmla="*/ 78521 w 249419"/>
                      <a:gd name="connsiteY13" fmla="*/ 18476 h 18475"/>
                      <a:gd name="connsiteX14" fmla="*/ 36951 w 249419"/>
                      <a:gd name="connsiteY14" fmla="*/ 18476 h 18475"/>
                      <a:gd name="connsiteX15" fmla="*/ 9238 w 249419"/>
                      <a:gd name="connsiteY15" fmla="*/ 18476 h 18475"/>
                      <a:gd name="connsiteX16" fmla="*/ 0 w 249419"/>
                      <a:gd name="connsiteY16" fmla="*/ 18476 h 18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9419" h="18475">
                        <a:moveTo>
                          <a:pt x="0" y="18476"/>
                        </a:moveTo>
                        <a:cubicBezTo>
                          <a:pt x="0" y="18476"/>
                          <a:pt x="4619" y="18476"/>
                          <a:pt x="9238" y="18476"/>
                        </a:cubicBezTo>
                        <a:cubicBezTo>
                          <a:pt x="18476" y="18476"/>
                          <a:pt x="27713" y="13856"/>
                          <a:pt x="36951" y="13856"/>
                        </a:cubicBezTo>
                        <a:cubicBezTo>
                          <a:pt x="50808" y="13856"/>
                          <a:pt x="64664" y="9238"/>
                          <a:pt x="78521" y="9238"/>
                        </a:cubicBezTo>
                        <a:cubicBezTo>
                          <a:pt x="92378" y="9238"/>
                          <a:pt x="110853" y="4619"/>
                          <a:pt x="124710" y="4619"/>
                        </a:cubicBezTo>
                        <a:cubicBezTo>
                          <a:pt x="143185" y="4619"/>
                          <a:pt x="157042" y="4619"/>
                          <a:pt x="170899" y="0"/>
                        </a:cubicBezTo>
                        <a:cubicBezTo>
                          <a:pt x="184755" y="0"/>
                          <a:pt x="198612" y="0"/>
                          <a:pt x="212469" y="0"/>
                        </a:cubicBezTo>
                        <a:cubicBezTo>
                          <a:pt x="226325" y="0"/>
                          <a:pt x="235563" y="0"/>
                          <a:pt x="240182" y="0"/>
                        </a:cubicBezTo>
                        <a:cubicBezTo>
                          <a:pt x="249419" y="0"/>
                          <a:pt x="249419" y="0"/>
                          <a:pt x="249419" y="0"/>
                        </a:cubicBezTo>
                        <a:cubicBezTo>
                          <a:pt x="249419" y="0"/>
                          <a:pt x="244801" y="0"/>
                          <a:pt x="240182" y="0"/>
                        </a:cubicBezTo>
                        <a:cubicBezTo>
                          <a:pt x="230944" y="0"/>
                          <a:pt x="221706" y="4619"/>
                          <a:pt x="212469" y="4619"/>
                        </a:cubicBezTo>
                        <a:cubicBezTo>
                          <a:pt x="198612" y="4619"/>
                          <a:pt x="184755" y="9238"/>
                          <a:pt x="170899" y="9238"/>
                        </a:cubicBezTo>
                        <a:cubicBezTo>
                          <a:pt x="157042" y="9238"/>
                          <a:pt x="138567" y="13856"/>
                          <a:pt x="124710" y="13856"/>
                        </a:cubicBezTo>
                        <a:cubicBezTo>
                          <a:pt x="106234" y="13856"/>
                          <a:pt x="92378" y="13856"/>
                          <a:pt x="78521" y="18476"/>
                        </a:cubicBezTo>
                        <a:cubicBezTo>
                          <a:pt x="64664" y="18476"/>
                          <a:pt x="50808" y="18476"/>
                          <a:pt x="36951" y="18476"/>
                        </a:cubicBezTo>
                        <a:cubicBezTo>
                          <a:pt x="23094" y="18476"/>
                          <a:pt x="13857" y="18476"/>
                          <a:pt x="9238" y="18476"/>
                        </a:cubicBezTo>
                        <a:cubicBezTo>
                          <a:pt x="0" y="18476"/>
                          <a:pt x="0" y="18476"/>
                          <a:pt x="0" y="18476"/>
                        </a:cubicBezTo>
                        <a:close/>
                      </a:path>
                    </a:pathLst>
                  </a:custGeom>
                  <a:solidFill>
                    <a:srgbClr val="5E8461"/>
                  </a:solidFill>
                  <a:ln w="46132" cap="flat">
                    <a:noFill/>
                    <a:prstDash val="solid"/>
                    <a:miter/>
                  </a:ln>
                </p:spPr>
                <p:txBody>
                  <a:bodyPr rtlCol="0" anchor="ctr"/>
                  <a:lstStyle/>
                  <a:p>
                    <a:endParaRPr lang="en-US"/>
                  </a:p>
                </p:txBody>
              </p:sp>
              <p:sp>
                <p:nvSpPr>
                  <p:cNvPr id="944" name="Freeform: Shape 943">
                    <a:extLst>
                      <a:ext uri="{FF2B5EF4-FFF2-40B4-BE49-F238E27FC236}">
                        <a16:creationId xmlns:a16="http://schemas.microsoft.com/office/drawing/2014/main" xmlns="" id="{E1F56E18-C6DF-44AA-AEF7-D0FC28B398AB}"/>
                      </a:ext>
                    </a:extLst>
                  </p:cNvPr>
                  <p:cNvSpPr/>
                  <p:nvPr/>
                </p:nvSpPr>
                <p:spPr>
                  <a:xfrm>
                    <a:off x="3486568" y="8604473"/>
                    <a:ext cx="212468" cy="9237"/>
                  </a:xfrm>
                  <a:custGeom>
                    <a:avLst/>
                    <a:gdLst>
                      <a:gd name="connsiteX0" fmla="*/ 0 w 212468"/>
                      <a:gd name="connsiteY0" fmla="*/ 9238 h 9237"/>
                      <a:gd name="connsiteX1" fmla="*/ 9238 w 212468"/>
                      <a:gd name="connsiteY1" fmla="*/ 9238 h 9237"/>
                      <a:gd name="connsiteX2" fmla="*/ 32332 w 212468"/>
                      <a:gd name="connsiteY2" fmla="*/ 4619 h 9237"/>
                      <a:gd name="connsiteX3" fmla="*/ 106234 w 212468"/>
                      <a:gd name="connsiteY3" fmla="*/ 0 h 9237"/>
                      <a:gd name="connsiteX4" fmla="*/ 180136 w 212468"/>
                      <a:gd name="connsiteY4" fmla="*/ 0 h 9237"/>
                      <a:gd name="connsiteX5" fmla="*/ 203231 w 212468"/>
                      <a:gd name="connsiteY5" fmla="*/ 0 h 9237"/>
                      <a:gd name="connsiteX6" fmla="*/ 212468 w 212468"/>
                      <a:gd name="connsiteY6" fmla="*/ 0 h 9237"/>
                      <a:gd name="connsiteX7" fmla="*/ 203231 w 212468"/>
                      <a:gd name="connsiteY7" fmla="*/ 0 h 9237"/>
                      <a:gd name="connsiteX8" fmla="*/ 180136 w 212468"/>
                      <a:gd name="connsiteY8" fmla="*/ 4619 h 9237"/>
                      <a:gd name="connsiteX9" fmla="*/ 106234 w 212468"/>
                      <a:gd name="connsiteY9" fmla="*/ 9238 h 9237"/>
                      <a:gd name="connsiteX10" fmla="*/ 32332 w 212468"/>
                      <a:gd name="connsiteY10" fmla="*/ 9238 h 9237"/>
                      <a:gd name="connsiteX11" fmla="*/ 9238 w 212468"/>
                      <a:gd name="connsiteY11" fmla="*/ 9238 h 9237"/>
                      <a:gd name="connsiteX12" fmla="*/ 0 w 212468"/>
                      <a:gd name="connsiteY12" fmla="*/ 9238 h 9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2468" h="9237">
                        <a:moveTo>
                          <a:pt x="0" y="9238"/>
                        </a:moveTo>
                        <a:cubicBezTo>
                          <a:pt x="0" y="9238"/>
                          <a:pt x="4619" y="9238"/>
                          <a:pt x="9238" y="9238"/>
                        </a:cubicBezTo>
                        <a:cubicBezTo>
                          <a:pt x="13857" y="9238"/>
                          <a:pt x="23094" y="9238"/>
                          <a:pt x="32332" y="4619"/>
                        </a:cubicBezTo>
                        <a:cubicBezTo>
                          <a:pt x="50808" y="4619"/>
                          <a:pt x="78521" y="0"/>
                          <a:pt x="106234" y="0"/>
                        </a:cubicBezTo>
                        <a:cubicBezTo>
                          <a:pt x="133948" y="0"/>
                          <a:pt x="161661" y="0"/>
                          <a:pt x="180136" y="0"/>
                        </a:cubicBezTo>
                        <a:cubicBezTo>
                          <a:pt x="189374" y="0"/>
                          <a:pt x="198612" y="0"/>
                          <a:pt x="203231" y="0"/>
                        </a:cubicBezTo>
                        <a:cubicBezTo>
                          <a:pt x="207850" y="0"/>
                          <a:pt x="212468" y="0"/>
                          <a:pt x="212468" y="0"/>
                        </a:cubicBezTo>
                        <a:cubicBezTo>
                          <a:pt x="212468" y="0"/>
                          <a:pt x="207850" y="0"/>
                          <a:pt x="203231" y="0"/>
                        </a:cubicBezTo>
                        <a:cubicBezTo>
                          <a:pt x="198612" y="0"/>
                          <a:pt x="189374" y="0"/>
                          <a:pt x="180136" y="4619"/>
                        </a:cubicBezTo>
                        <a:cubicBezTo>
                          <a:pt x="161661" y="4619"/>
                          <a:pt x="133948" y="9238"/>
                          <a:pt x="106234" y="9238"/>
                        </a:cubicBezTo>
                        <a:cubicBezTo>
                          <a:pt x="78521" y="9238"/>
                          <a:pt x="50808" y="9238"/>
                          <a:pt x="32332" y="9238"/>
                        </a:cubicBezTo>
                        <a:cubicBezTo>
                          <a:pt x="23094" y="9238"/>
                          <a:pt x="13857" y="9238"/>
                          <a:pt x="9238" y="9238"/>
                        </a:cubicBezTo>
                        <a:cubicBezTo>
                          <a:pt x="4619" y="9238"/>
                          <a:pt x="0" y="9238"/>
                          <a:pt x="0" y="9238"/>
                        </a:cubicBezTo>
                        <a:close/>
                      </a:path>
                    </a:pathLst>
                  </a:custGeom>
                  <a:solidFill>
                    <a:srgbClr val="5E8461"/>
                  </a:solidFill>
                  <a:ln w="46132" cap="flat">
                    <a:noFill/>
                    <a:prstDash val="solid"/>
                    <a:miter/>
                  </a:ln>
                </p:spPr>
                <p:txBody>
                  <a:bodyPr rtlCol="0" anchor="ctr"/>
                  <a:lstStyle/>
                  <a:p>
                    <a:endParaRPr lang="en-US"/>
                  </a:p>
                </p:txBody>
              </p:sp>
            </p:grpSp>
          </p:grpSp>
          <p:grpSp>
            <p:nvGrpSpPr>
              <p:cNvPr id="945" name="Graphic 792">
                <a:extLst>
                  <a:ext uri="{FF2B5EF4-FFF2-40B4-BE49-F238E27FC236}">
                    <a16:creationId xmlns:a16="http://schemas.microsoft.com/office/drawing/2014/main" xmlns="" id="{72A7B8AA-6595-4EF3-B420-B2F83D2D68BC}"/>
                  </a:ext>
                </a:extLst>
              </p:cNvPr>
              <p:cNvGrpSpPr/>
              <p:nvPr/>
            </p:nvGrpSpPr>
            <p:grpSpPr>
              <a:xfrm>
                <a:off x="3943838" y="8610795"/>
                <a:ext cx="153651" cy="233859"/>
                <a:chOff x="3943838" y="8610795"/>
                <a:chExt cx="153651" cy="233859"/>
              </a:xfrm>
            </p:grpSpPr>
            <p:sp>
              <p:nvSpPr>
                <p:cNvPr id="946" name="Freeform: Shape 945">
                  <a:extLst>
                    <a:ext uri="{FF2B5EF4-FFF2-40B4-BE49-F238E27FC236}">
                      <a16:creationId xmlns:a16="http://schemas.microsoft.com/office/drawing/2014/main" xmlns="" id="{B9149954-31C1-43C8-8F2A-9A7630880F9E}"/>
                    </a:ext>
                  </a:extLst>
                </p:cNvPr>
                <p:cNvSpPr/>
                <p:nvPr/>
              </p:nvSpPr>
              <p:spPr>
                <a:xfrm>
                  <a:off x="3948347" y="8613996"/>
                  <a:ext cx="140096" cy="216802"/>
                </a:xfrm>
                <a:custGeom>
                  <a:avLst/>
                  <a:gdLst>
                    <a:gd name="connsiteX0" fmla="*/ 138676 w 140096"/>
                    <a:gd name="connsiteY0" fmla="*/ 22809 h 216802"/>
                    <a:gd name="connsiteX1" fmla="*/ 46298 w 140096"/>
                    <a:gd name="connsiteY1" fmla="*/ 22809 h 216802"/>
                    <a:gd name="connsiteX2" fmla="*/ 109 w 140096"/>
                    <a:gd name="connsiteY2" fmla="*/ 152138 h 216802"/>
                    <a:gd name="connsiteX3" fmla="*/ 74011 w 140096"/>
                    <a:gd name="connsiteY3" fmla="*/ 216802 h 216802"/>
                    <a:gd name="connsiteX4" fmla="*/ 138676 w 140096"/>
                    <a:gd name="connsiteY4" fmla="*/ 22809 h 2168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096" h="216802">
                      <a:moveTo>
                        <a:pt x="138676" y="22809"/>
                      </a:moveTo>
                      <a:cubicBezTo>
                        <a:pt x="124819" y="-285"/>
                        <a:pt x="92487" y="-14142"/>
                        <a:pt x="46298" y="22809"/>
                      </a:cubicBezTo>
                      <a:cubicBezTo>
                        <a:pt x="-4509" y="64379"/>
                        <a:pt x="109" y="152138"/>
                        <a:pt x="109" y="152138"/>
                      </a:cubicBezTo>
                      <a:cubicBezTo>
                        <a:pt x="13966" y="170614"/>
                        <a:pt x="46298" y="189089"/>
                        <a:pt x="74011" y="216802"/>
                      </a:cubicBezTo>
                      <a:cubicBezTo>
                        <a:pt x="60155" y="96711"/>
                        <a:pt x="152532" y="45904"/>
                        <a:pt x="138676" y="22809"/>
                      </a:cubicBezTo>
                      <a:close/>
                    </a:path>
                  </a:pathLst>
                </a:custGeom>
                <a:solidFill>
                  <a:srgbClr val="0A668E"/>
                </a:solidFill>
                <a:ln w="46132" cap="flat">
                  <a:noFill/>
                  <a:prstDash val="solid"/>
                  <a:miter/>
                </a:ln>
              </p:spPr>
              <p:txBody>
                <a:bodyPr rtlCol="0" anchor="ctr"/>
                <a:lstStyle/>
                <a:p>
                  <a:endParaRPr lang="en-US"/>
                </a:p>
              </p:txBody>
            </p:sp>
            <p:sp>
              <p:nvSpPr>
                <p:cNvPr id="947" name="Freeform: Shape 946">
                  <a:extLst>
                    <a:ext uri="{FF2B5EF4-FFF2-40B4-BE49-F238E27FC236}">
                      <a16:creationId xmlns:a16="http://schemas.microsoft.com/office/drawing/2014/main" xmlns="" id="{E0B5EC45-1AA0-4671-B140-80E9492AF639}"/>
                    </a:ext>
                  </a:extLst>
                </p:cNvPr>
                <p:cNvSpPr/>
                <p:nvPr/>
              </p:nvSpPr>
              <p:spPr>
                <a:xfrm>
                  <a:off x="3943838" y="8610795"/>
                  <a:ext cx="153651" cy="233859"/>
                </a:xfrm>
                <a:custGeom>
                  <a:avLst/>
                  <a:gdLst>
                    <a:gd name="connsiteX0" fmla="*/ 83140 w 153651"/>
                    <a:gd name="connsiteY0" fmla="*/ 233859 h 233859"/>
                    <a:gd name="connsiteX1" fmla="*/ 73902 w 153651"/>
                    <a:gd name="connsiteY1" fmla="*/ 224622 h 233859"/>
                    <a:gd name="connsiteX2" fmla="*/ 36951 w 153651"/>
                    <a:gd name="connsiteY2" fmla="*/ 192289 h 233859"/>
                    <a:gd name="connsiteX3" fmla="*/ 0 w 153651"/>
                    <a:gd name="connsiteY3" fmla="*/ 159957 h 233859"/>
                    <a:gd name="connsiteX4" fmla="*/ 0 w 153651"/>
                    <a:gd name="connsiteY4" fmla="*/ 159957 h 233859"/>
                    <a:gd name="connsiteX5" fmla="*/ 0 w 153651"/>
                    <a:gd name="connsiteY5" fmla="*/ 159957 h 233859"/>
                    <a:gd name="connsiteX6" fmla="*/ 50808 w 153651"/>
                    <a:gd name="connsiteY6" fmla="*/ 26010 h 233859"/>
                    <a:gd name="connsiteX7" fmla="*/ 152423 w 153651"/>
                    <a:gd name="connsiteY7" fmla="*/ 26010 h 233859"/>
                    <a:gd name="connsiteX8" fmla="*/ 138566 w 153651"/>
                    <a:gd name="connsiteY8" fmla="*/ 67580 h 233859"/>
                    <a:gd name="connsiteX9" fmla="*/ 87758 w 153651"/>
                    <a:gd name="connsiteY9" fmla="*/ 224622 h 233859"/>
                    <a:gd name="connsiteX10" fmla="*/ 83140 w 153651"/>
                    <a:gd name="connsiteY10" fmla="*/ 233859 h 233859"/>
                    <a:gd name="connsiteX11" fmla="*/ 4619 w 153651"/>
                    <a:gd name="connsiteY11" fmla="*/ 155339 h 233859"/>
                    <a:gd name="connsiteX12" fmla="*/ 36951 w 153651"/>
                    <a:gd name="connsiteY12" fmla="*/ 183052 h 233859"/>
                    <a:gd name="connsiteX13" fmla="*/ 69283 w 153651"/>
                    <a:gd name="connsiteY13" fmla="*/ 206146 h 233859"/>
                    <a:gd name="connsiteX14" fmla="*/ 124710 w 153651"/>
                    <a:gd name="connsiteY14" fmla="*/ 53723 h 233859"/>
                    <a:gd name="connsiteX15" fmla="*/ 138566 w 153651"/>
                    <a:gd name="connsiteY15" fmla="*/ 26010 h 233859"/>
                    <a:gd name="connsiteX16" fmla="*/ 106234 w 153651"/>
                    <a:gd name="connsiteY16" fmla="*/ 2915 h 233859"/>
                    <a:gd name="connsiteX17" fmla="*/ 55426 w 153651"/>
                    <a:gd name="connsiteY17" fmla="*/ 26010 h 233859"/>
                    <a:gd name="connsiteX18" fmla="*/ 4619 w 153651"/>
                    <a:gd name="connsiteY18" fmla="*/ 155339 h 233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3651" h="233859">
                      <a:moveTo>
                        <a:pt x="83140" y="233859"/>
                      </a:moveTo>
                      <a:lnTo>
                        <a:pt x="73902" y="224622"/>
                      </a:lnTo>
                      <a:cubicBezTo>
                        <a:pt x="60045" y="210765"/>
                        <a:pt x="46189" y="201527"/>
                        <a:pt x="36951" y="192289"/>
                      </a:cubicBezTo>
                      <a:cubicBezTo>
                        <a:pt x="23094" y="183052"/>
                        <a:pt x="9238" y="169195"/>
                        <a:pt x="0" y="159957"/>
                      </a:cubicBezTo>
                      <a:lnTo>
                        <a:pt x="0" y="159957"/>
                      </a:lnTo>
                      <a:lnTo>
                        <a:pt x="0" y="159957"/>
                      </a:lnTo>
                      <a:cubicBezTo>
                        <a:pt x="0" y="155339"/>
                        <a:pt x="0" y="67580"/>
                        <a:pt x="50808" y="26010"/>
                      </a:cubicBezTo>
                      <a:cubicBezTo>
                        <a:pt x="92378" y="-10941"/>
                        <a:pt x="129328" y="-6322"/>
                        <a:pt x="152423" y="26010"/>
                      </a:cubicBezTo>
                      <a:cubicBezTo>
                        <a:pt x="157042" y="35248"/>
                        <a:pt x="147804" y="49104"/>
                        <a:pt x="138566" y="67580"/>
                      </a:cubicBezTo>
                      <a:cubicBezTo>
                        <a:pt x="115472" y="99912"/>
                        <a:pt x="78521" y="146101"/>
                        <a:pt x="87758" y="224622"/>
                      </a:cubicBezTo>
                      <a:lnTo>
                        <a:pt x="83140" y="233859"/>
                      </a:lnTo>
                      <a:close/>
                      <a:moveTo>
                        <a:pt x="4619" y="155339"/>
                      </a:moveTo>
                      <a:cubicBezTo>
                        <a:pt x="13856" y="164576"/>
                        <a:pt x="23094" y="173814"/>
                        <a:pt x="36951" y="183052"/>
                      </a:cubicBezTo>
                      <a:cubicBezTo>
                        <a:pt x="46189" y="192289"/>
                        <a:pt x="55426" y="196909"/>
                        <a:pt x="69283" y="206146"/>
                      </a:cubicBezTo>
                      <a:cubicBezTo>
                        <a:pt x="64664" y="132244"/>
                        <a:pt x="101615" y="81437"/>
                        <a:pt x="124710" y="53723"/>
                      </a:cubicBezTo>
                      <a:cubicBezTo>
                        <a:pt x="133947" y="39867"/>
                        <a:pt x="143185" y="30629"/>
                        <a:pt x="138566" y="26010"/>
                      </a:cubicBezTo>
                      <a:cubicBezTo>
                        <a:pt x="133947" y="16772"/>
                        <a:pt x="120091" y="2915"/>
                        <a:pt x="106234" y="2915"/>
                      </a:cubicBezTo>
                      <a:cubicBezTo>
                        <a:pt x="92378" y="2915"/>
                        <a:pt x="73902" y="12153"/>
                        <a:pt x="55426" y="26010"/>
                      </a:cubicBezTo>
                      <a:cubicBezTo>
                        <a:pt x="9238" y="67580"/>
                        <a:pt x="9238" y="146101"/>
                        <a:pt x="4619" y="155339"/>
                      </a:cubicBezTo>
                      <a:close/>
                    </a:path>
                  </a:pathLst>
                </a:custGeom>
                <a:solidFill>
                  <a:srgbClr val="24499A"/>
                </a:solidFill>
                <a:ln w="46132" cap="flat">
                  <a:noFill/>
                  <a:prstDash val="solid"/>
                  <a:miter/>
                </a:ln>
              </p:spPr>
              <p:txBody>
                <a:bodyPr rtlCol="0" anchor="ctr"/>
                <a:lstStyle/>
                <a:p>
                  <a:endParaRPr lang="en-US"/>
                </a:p>
              </p:txBody>
            </p:sp>
          </p:grpSp>
          <p:grpSp>
            <p:nvGrpSpPr>
              <p:cNvPr id="948" name="Graphic 792">
                <a:extLst>
                  <a:ext uri="{FF2B5EF4-FFF2-40B4-BE49-F238E27FC236}">
                    <a16:creationId xmlns:a16="http://schemas.microsoft.com/office/drawing/2014/main" xmlns="" id="{0E7C291D-FE7A-4D6E-BEEE-D44C7CDB20DC}"/>
                  </a:ext>
                </a:extLst>
              </p:cNvPr>
              <p:cNvGrpSpPr/>
              <p:nvPr/>
            </p:nvGrpSpPr>
            <p:grpSpPr>
              <a:xfrm>
                <a:off x="3994645" y="8456669"/>
                <a:ext cx="465993" cy="706688"/>
                <a:chOff x="3994645" y="8456669"/>
                <a:chExt cx="465993" cy="706688"/>
              </a:xfrm>
            </p:grpSpPr>
            <p:sp>
              <p:nvSpPr>
                <p:cNvPr id="949" name="Freeform: Shape 948">
                  <a:extLst>
                    <a:ext uri="{FF2B5EF4-FFF2-40B4-BE49-F238E27FC236}">
                      <a16:creationId xmlns:a16="http://schemas.microsoft.com/office/drawing/2014/main" xmlns="" id="{78980C2C-5E9A-45BD-9F52-E8DB862D8596}"/>
                    </a:ext>
                  </a:extLst>
                </p:cNvPr>
                <p:cNvSpPr/>
                <p:nvPr/>
              </p:nvSpPr>
              <p:spPr>
                <a:xfrm>
                  <a:off x="4003883" y="8460789"/>
                  <a:ext cx="452152" cy="697949"/>
                </a:xfrm>
                <a:custGeom>
                  <a:avLst/>
                  <a:gdLst>
                    <a:gd name="connsiteX0" fmla="*/ 374129 w 452152"/>
                    <a:gd name="connsiteY0" fmla="*/ 231443 h 697949"/>
                    <a:gd name="connsiteX1" fmla="*/ 110853 w 452152"/>
                    <a:gd name="connsiteY1" fmla="*/ 32831 h 697949"/>
                    <a:gd name="connsiteX2" fmla="*/ 0 w 452152"/>
                    <a:gd name="connsiteY2" fmla="*/ 18975 h 697949"/>
                    <a:gd name="connsiteX3" fmla="*/ 120091 w 452152"/>
                    <a:gd name="connsiteY3" fmla="*/ 88258 h 697949"/>
                    <a:gd name="connsiteX4" fmla="*/ 401843 w 452152"/>
                    <a:gd name="connsiteY4" fmla="*/ 434674 h 697949"/>
                    <a:gd name="connsiteX5" fmla="*/ 346416 w 452152"/>
                    <a:gd name="connsiteY5" fmla="*/ 697950 h 697949"/>
                    <a:gd name="connsiteX6" fmla="*/ 360273 w 452152"/>
                    <a:gd name="connsiteY6" fmla="*/ 697950 h 697949"/>
                    <a:gd name="connsiteX7" fmla="*/ 374129 w 452152"/>
                    <a:gd name="connsiteY7" fmla="*/ 231443 h 69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2152" h="697949">
                      <a:moveTo>
                        <a:pt x="374129" y="231443"/>
                      </a:moveTo>
                      <a:cubicBezTo>
                        <a:pt x="267895" y="65163"/>
                        <a:pt x="198612" y="97496"/>
                        <a:pt x="110853" y="32831"/>
                      </a:cubicBezTo>
                      <a:cubicBezTo>
                        <a:pt x="36951" y="-31833"/>
                        <a:pt x="0" y="18975"/>
                        <a:pt x="0" y="18975"/>
                      </a:cubicBezTo>
                      <a:cubicBezTo>
                        <a:pt x="50808" y="28212"/>
                        <a:pt x="50808" y="55926"/>
                        <a:pt x="120091" y="88258"/>
                      </a:cubicBezTo>
                      <a:cubicBezTo>
                        <a:pt x="189374" y="120590"/>
                        <a:pt x="351035" y="185254"/>
                        <a:pt x="401843" y="434674"/>
                      </a:cubicBezTo>
                      <a:cubicBezTo>
                        <a:pt x="420318" y="550146"/>
                        <a:pt x="406462" y="651761"/>
                        <a:pt x="346416" y="697950"/>
                      </a:cubicBezTo>
                      <a:cubicBezTo>
                        <a:pt x="351035" y="697950"/>
                        <a:pt x="355654" y="697950"/>
                        <a:pt x="360273" y="697950"/>
                      </a:cubicBezTo>
                      <a:cubicBezTo>
                        <a:pt x="480364" y="674856"/>
                        <a:pt x="480364" y="397723"/>
                        <a:pt x="374129" y="231443"/>
                      </a:cubicBezTo>
                      <a:close/>
                    </a:path>
                  </a:pathLst>
                </a:custGeom>
                <a:solidFill>
                  <a:srgbClr val="F1F4D0"/>
                </a:solidFill>
                <a:ln w="46132" cap="flat">
                  <a:noFill/>
                  <a:prstDash val="solid"/>
                  <a:miter/>
                </a:ln>
              </p:spPr>
              <p:txBody>
                <a:bodyPr rtlCol="0" anchor="ctr"/>
                <a:lstStyle/>
                <a:p>
                  <a:endParaRPr lang="en-US"/>
                </a:p>
              </p:txBody>
            </p:sp>
            <p:sp>
              <p:nvSpPr>
                <p:cNvPr id="950" name="Freeform: Shape 949">
                  <a:extLst>
                    <a:ext uri="{FF2B5EF4-FFF2-40B4-BE49-F238E27FC236}">
                      <a16:creationId xmlns:a16="http://schemas.microsoft.com/office/drawing/2014/main" xmlns="" id="{C835A431-51BF-478A-B9B3-87673A618A27}"/>
                    </a:ext>
                  </a:extLst>
                </p:cNvPr>
                <p:cNvSpPr/>
                <p:nvPr/>
              </p:nvSpPr>
              <p:spPr>
                <a:xfrm>
                  <a:off x="3994645" y="8456669"/>
                  <a:ext cx="465993" cy="706688"/>
                </a:xfrm>
                <a:custGeom>
                  <a:avLst/>
                  <a:gdLst>
                    <a:gd name="connsiteX0" fmla="*/ 341797 w 465993"/>
                    <a:gd name="connsiteY0" fmla="*/ 706689 h 706688"/>
                    <a:gd name="connsiteX1" fmla="*/ 355654 w 465993"/>
                    <a:gd name="connsiteY1" fmla="*/ 697451 h 706688"/>
                    <a:gd name="connsiteX2" fmla="*/ 411080 w 465993"/>
                    <a:gd name="connsiteY2" fmla="*/ 438793 h 706688"/>
                    <a:gd name="connsiteX3" fmla="*/ 138566 w 465993"/>
                    <a:gd name="connsiteY3" fmla="*/ 101615 h 706688"/>
                    <a:gd name="connsiteX4" fmla="*/ 133948 w 465993"/>
                    <a:gd name="connsiteY4" fmla="*/ 96996 h 706688"/>
                    <a:gd name="connsiteX5" fmla="*/ 64664 w 465993"/>
                    <a:gd name="connsiteY5" fmla="*/ 55427 h 706688"/>
                    <a:gd name="connsiteX6" fmla="*/ 9238 w 465993"/>
                    <a:gd name="connsiteY6" fmla="*/ 27713 h 706688"/>
                    <a:gd name="connsiteX7" fmla="*/ 0 w 465993"/>
                    <a:gd name="connsiteY7" fmla="*/ 27713 h 706688"/>
                    <a:gd name="connsiteX8" fmla="*/ 4619 w 465993"/>
                    <a:gd name="connsiteY8" fmla="*/ 23094 h 706688"/>
                    <a:gd name="connsiteX9" fmla="*/ 50808 w 465993"/>
                    <a:gd name="connsiteY9" fmla="*/ 0 h 706688"/>
                    <a:gd name="connsiteX10" fmla="*/ 124710 w 465993"/>
                    <a:gd name="connsiteY10" fmla="*/ 32332 h 706688"/>
                    <a:gd name="connsiteX11" fmla="*/ 207850 w 465993"/>
                    <a:gd name="connsiteY11" fmla="*/ 78521 h 706688"/>
                    <a:gd name="connsiteX12" fmla="*/ 387986 w 465993"/>
                    <a:gd name="connsiteY12" fmla="*/ 235563 h 706688"/>
                    <a:gd name="connsiteX13" fmla="*/ 443412 w 465993"/>
                    <a:gd name="connsiteY13" fmla="*/ 642024 h 706688"/>
                    <a:gd name="connsiteX14" fmla="*/ 369510 w 465993"/>
                    <a:gd name="connsiteY14" fmla="*/ 706689 h 706688"/>
                    <a:gd name="connsiteX15" fmla="*/ 355654 w 465993"/>
                    <a:gd name="connsiteY15" fmla="*/ 706689 h 706688"/>
                    <a:gd name="connsiteX16" fmla="*/ 341797 w 465993"/>
                    <a:gd name="connsiteY16" fmla="*/ 706689 h 706688"/>
                    <a:gd name="connsiteX17" fmla="*/ 23094 w 465993"/>
                    <a:gd name="connsiteY17" fmla="*/ 18475 h 706688"/>
                    <a:gd name="connsiteX18" fmla="*/ 73902 w 465993"/>
                    <a:gd name="connsiteY18" fmla="*/ 46189 h 706688"/>
                    <a:gd name="connsiteX19" fmla="*/ 138566 w 465993"/>
                    <a:gd name="connsiteY19" fmla="*/ 87759 h 706688"/>
                    <a:gd name="connsiteX20" fmla="*/ 143185 w 465993"/>
                    <a:gd name="connsiteY20" fmla="*/ 92378 h 706688"/>
                    <a:gd name="connsiteX21" fmla="*/ 420318 w 465993"/>
                    <a:gd name="connsiteY21" fmla="*/ 438793 h 706688"/>
                    <a:gd name="connsiteX22" fmla="*/ 374129 w 465993"/>
                    <a:gd name="connsiteY22" fmla="*/ 697451 h 706688"/>
                    <a:gd name="connsiteX23" fmla="*/ 434175 w 465993"/>
                    <a:gd name="connsiteY23" fmla="*/ 637405 h 706688"/>
                    <a:gd name="connsiteX24" fmla="*/ 378748 w 465993"/>
                    <a:gd name="connsiteY24" fmla="*/ 240182 h 706688"/>
                    <a:gd name="connsiteX25" fmla="*/ 203231 w 465993"/>
                    <a:gd name="connsiteY25" fmla="*/ 87759 h 706688"/>
                    <a:gd name="connsiteX26" fmla="*/ 120091 w 465993"/>
                    <a:gd name="connsiteY26" fmla="*/ 41570 h 706688"/>
                    <a:gd name="connsiteX27" fmla="*/ 55426 w 465993"/>
                    <a:gd name="connsiteY27" fmla="*/ 9238 h 706688"/>
                    <a:gd name="connsiteX28" fmla="*/ 23094 w 465993"/>
                    <a:gd name="connsiteY28" fmla="*/ 18475 h 70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65993" h="706688">
                      <a:moveTo>
                        <a:pt x="341797" y="706689"/>
                      </a:moveTo>
                      <a:lnTo>
                        <a:pt x="355654" y="697451"/>
                      </a:lnTo>
                      <a:cubicBezTo>
                        <a:pt x="411080" y="655881"/>
                        <a:pt x="429556" y="563503"/>
                        <a:pt x="411080" y="438793"/>
                      </a:cubicBezTo>
                      <a:cubicBezTo>
                        <a:pt x="364892" y="198612"/>
                        <a:pt x="212468" y="133947"/>
                        <a:pt x="138566" y="101615"/>
                      </a:cubicBezTo>
                      <a:lnTo>
                        <a:pt x="133948" y="96996"/>
                      </a:lnTo>
                      <a:cubicBezTo>
                        <a:pt x="101615" y="83140"/>
                        <a:pt x="83140" y="69283"/>
                        <a:pt x="64664" y="55427"/>
                      </a:cubicBezTo>
                      <a:cubicBezTo>
                        <a:pt x="46189" y="41570"/>
                        <a:pt x="36951" y="32332"/>
                        <a:pt x="9238" y="27713"/>
                      </a:cubicBezTo>
                      <a:lnTo>
                        <a:pt x="0" y="27713"/>
                      </a:lnTo>
                      <a:lnTo>
                        <a:pt x="4619" y="23094"/>
                      </a:lnTo>
                      <a:cubicBezTo>
                        <a:pt x="4619" y="23094"/>
                        <a:pt x="18476" y="0"/>
                        <a:pt x="50808" y="0"/>
                      </a:cubicBezTo>
                      <a:cubicBezTo>
                        <a:pt x="73902" y="0"/>
                        <a:pt x="96996" y="9238"/>
                        <a:pt x="124710" y="32332"/>
                      </a:cubicBezTo>
                      <a:cubicBezTo>
                        <a:pt x="152423" y="55427"/>
                        <a:pt x="180136" y="64664"/>
                        <a:pt x="207850" y="78521"/>
                      </a:cubicBezTo>
                      <a:cubicBezTo>
                        <a:pt x="263276" y="101615"/>
                        <a:pt x="314084" y="124710"/>
                        <a:pt x="387986" y="235563"/>
                      </a:cubicBezTo>
                      <a:cubicBezTo>
                        <a:pt x="461888" y="351035"/>
                        <a:pt x="489601" y="540409"/>
                        <a:pt x="443412" y="642024"/>
                      </a:cubicBezTo>
                      <a:cubicBezTo>
                        <a:pt x="424937" y="678975"/>
                        <a:pt x="401842" y="702070"/>
                        <a:pt x="369510" y="706689"/>
                      </a:cubicBezTo>
                      <a:cubicBezTo>
                        <a:pt x="364892" y="706689"/>
                        <a:pt x="360272" y="706689"/>
                        <a:pt x="355654" y="706689"/>
                      </a:cubicBezTo>
                      <a:lnTo>
                        <a:pt x="341797" y="706689"/>
                      </a:lnTo>
                      <a:close/>
                      <a:moveTo>
                        <a:pt x="23094" y="18475"/>
                      </a:moveTo>
                      <a:cubicBezTo>
                        <a:pt x="46189" y="23094"/>
                        <a:pt x="55426" y="32332"/>
                        <a:pt x="73902" y="46189"/>
                      </a:cubicBezTo>
                      <a:cubicBezTo>
                        <a:pt x="87759" y="55427"/>
                        <a:pt x="106234" y="69283"/>
                        <a:pt x="138566" y="87759"/>
                      </a:cubicBezTo>
                      <a:lnTo>
                        <a:pt x="143185" y="92378"/>
                      </a:lnTo>
                      <a:cubicBezTo>
                        <a:pt x="217087" y="124710"/>
                        <a:pt x="374129" y="193993"/>
                        <a:pt x="420318" y="438793"/>
                      </a:cubicBezTo>
                      <a:cubicBezTo>
                        <a:pt x="438794" y="558885"/>
                        <a:pt x="424937" y="646643"/>
                        <a:pt x="374129" y="697451"/>
                      </a:cubicBezTo>
                      <a:cubicBezTo>
                        <a:pt x="401842" y="692832"/>
                        <a:pt x="420318" y="669737"/>
                        <a:pt x="434175" y="637405"/>
                      </a:cubicBezTo>
                      <a:cubicBezTo>
                        <a:pt x="471126" y="549647"/>
                        <a:pt x="461888" y="369510"/>
                        <a:pt x="378748" y="240182"/>
                      </a:cubicBezTo>
                      <a:cubicBezTo>
                        <a:pt x="309465" y="133947"/>
                        <a:pt x="254038" y="110853"/>
                        <a:pt x="203231" y="87759"/>
                      </a:cubicBezTo>
                      <a:cubicBezTo>
                        <a:pt x="175517" y="78521"/>
                        <a:pt x="147804" y="64664"/>
                        <a:pt x="120091" y="41570"/>
                      </a:cubicBezTo>
                      <a:cubicBezTo>
                        <a:pt x="96996" y="23094"/>
                        <a:pt x="73902" y="9238"/>
                        <a:pt x="55426" y="9238"/>
                      </a:cubicBezTo>
                      <a:cubicBezTo>
                        <a:pt x="36951" y="9238"/>
                        <a:pt x="27713" y="13857"/>
                        <a:pt x="23094" y="18475"/>
                      </a:cubicBezTo>
                      <a:close/>
                    </a:path>
                  </a:pathLst>
                </a:custGeom>
                <a:solidFill>
                  <a:srgbClr val="24499A"/>
                </a:solidFill>
                <a:ln w="46132" cap="flat">
                  <a:noFill/>
                  <a:prstDash val="solid"/>
                  <a:miter/>
                </a:ln>
              </p:spPr>
              <p:txBody>
                <a:bodyPr rtlCol="0" anchor="ctr"/>
                <a:lstStyle/>
                <a:p>
                  <a:endParaRPr lang="en-US"/>
                </a:p>
              </p:txBody>
            </p:sp>
          </p:grpSp>
          <p:grpSp>
            <p:nvGrpSpPr>
              <p:cNvPr id="951" name="Graphic 792">
                <a:extLst>
                  <a:ext uri="{FF2B5EF4-FFF2-40B4-BE49-F238E27FC236}">
                    <a16:creationId xmlns:a16="http://schemas.microsoft.com/office/drawing/2014/main" xmlns="" id="{DDA3BD2F-F262-417E-A711-FCC03A0573B0}"/>
                  </a:ext>
                </a:extLst>
              </p:cNvPr>
              <p:cNvGrpSpPr/>
              <p:nvPr/>
            </p:nvGrpSpPr>
            <p:grpSpPr>
              <a:xfrm>
                <a:off x="3782177" y="8470526"/>
                <a:ext cx="644333" cy="697450"/>
                <a:chOff x="3782177" y="8470526"/>
                <a:chExt cx="644333" cy="697450"/>
              </a:xfrm>
            </p:grpSpPr>
            <p:grpSp>
              <p:nvGrpSpPr>
                <p:cNvPr id="952" name="Graphic 792">
                  <a:extLst>
                    <a:ext uri="{FF2B5EF4-FFF2-40B4-BE49-F238E27FC236}">
                      <a16:creationId xmlns:a16="http://schemas.microsoft.com/office/drawing/2014/main" xmlns="" id="{7FCC2AA1-D449-4A9B-9D4E-62DA329A42D7}"/>
                    </a:ext>
                  </a:extLst>
                </p:cNvPr>
                <p:cNvGrpSpPr/>
                <p:nvPr/>
              </p:nvGrpSpPr>
              <p:grpSpPr>
                <a:xfrm>
                  <a:off x="3782177" y="8470526"/>
                  <a:ext cx="512695" cy="558884"/>
                  <a:chOff x="3782177" y="8470526"/>
                  <a:chExt cx="512695" cy="558884"/>
                </a:xfrm>
              </p:grpSpPr>
              <p:sp>
                <p:nvSpPr>
                  <p:cNvPr id="953" name="Freeform: Shape 952">
                    <a:extLst>
                      <a:ext uri="{FF2B5EF4-FFF2-40B4-BE49-F238E27FC236}">
                        <a16:creationId xmlns:a16="http://schemas.microsoft.com/office/drawing/2014/main" xmlns="" id="{5F2280EC-BAB6-4929-9E8C-4BB3B3C68AFE}"/>
                      </a:ext>
                    </a:extLst>
                  </p:cNvPr>
                  <p:cNvSpPr/>
                  <p:nvPr/>
                </p:nvSpPr>
                <p:spPr>
                  <a:xfrm>
                    <a:off x="3791415" y="8475145"/>
                    <a:ext cx="503458" cy="554265"/>
                  </a:xfrm>
                  <a:custGeom>
                    <a:avLst/>
                    <a:gdLst>
                      <a:gd name="connsiteX0" fmla="*/ 503458 w 503458"/>
                      <a:gd name="connsiteY0" fmla="*/ 180136 h 554265"/>
                      <a:gd name="connsiteX1" fmla="*/ 337178 w 503458"/>
                      <a:gd name="connsiteY1" fmla="*/ 69283 h 554265"/>
                      <a:gd name="connsiteX2" fmla="*/ 217087 w 503458"/>
                      <a:gd name="connsiteY2" fmla="*/ 0 h 554265"/>
                      <a:gd name="connsiteX3" fmla="*/ 78521 w 503458"/>
                      <a:gd name="connsiteY3" fmla="*/ 13857 h 554265"/>
                      <a:gd name="connsiteX4" fmla="*/ 0 w 503458"/>
                      <a:gd name="connsiteY4" fmla="*/ 110853 h 554265"/>
                      <a:gd name="connsiteX5" fmla="*/ 32332 w 503458"/>
                      <a:gd name="connsiteY5" fmla="*/ 110853 h 554265"/>
                      <a:gd name="connsiteX6" fmla="*/ 64664 w 503458"/>
                      <a:gd name="connsiteY6" fmla="*/ 87759 h 554265"/>
                      <a:gd name="connsiteX7" fmla="*/ 115472 w 503458"/>
                      <a:gd name="connsiteY7" fmla="*/ 101615 h 554265"/>
                      <a:gd name="connsiteX8" fmla="*/ 55426 w 503458"/>
                      <a:gd name="connsiteY8" fmla="*/ 249420 h 554265"/>
                      <a:gd name="connsiteX9" fmla="*/ 152423 w 503458"/>
                      <a:gd name="connsiteY9" fmla="*/ 295608 h 554265"/>
                      <a:gd name="connsiteX10" fmla="*/ 198612 w 503458"/>
                      <a:gd name="connsiteY10" fmla="*/ 166280 h 554265"/>
                      <a:gd name="connsiteX11" fmla="*/ 290990 w 503458"/>
                      <a:gd name="connsiteY11" fmla="*/ 166280 h 554265"/>
                      <a:gd name="connsiteX12" fmla="*/ 221706 w 503458"/>
                      <a:gd name="connsiteY12" fmla="*/ 360273 h 554265"/>
                      <a:gd name="connsiteX13" fmla="*/ 309465 w 503458"/>
                      <a:gd name="connsiteY13" fmla="*/ 494220 h 554265"/>
                      <a:gd name="connsiteX14" fmla="*/ 337178 w 503458"/>
                      <a:gd name="connsiteY14" fmla="*/ 554266 h 554265"/>
                      <a:gd name="connsiteX15" fmla="*/ 337178 w 503458"/>
                      <a:gd name="connsiteY15" fmla="*/ 549647 h 554265"/>
                      <a:gd name="connsiteX16" fmla="*/ 503458 w 503458"/>
                      <a:gd name="connsiteY16" fmla="*/ 180136 h 554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03458" h="554265">
                        <a:moveTo>
                          <a:pt x="503458" y="180136"/>
                        </a:moveTo>
                        <a:cubicBezTo>
                          <a:pt x="443412" y="115472"/>
                          <a:pt x="378748" y="87759"/>
                          <a:pt x="337178" y="69283"/>
                        </a:cubicBezTo>
                        <a:cubicBezTo>
                          <a:pt x="267895" y="36951"/>
                          <a:pt x="263276" y="9238"/>
                          <a:pt x="217087" y="0"/>
                        </a:cubicBezTo>
                        <a:cubicBezTo>
                          <a:pt x="217087" y="0"/>
                          <a:pt x="138566" y="4619"/>
                          <a:pt x="78521" y="13857"/>
                        </a:cubicBezTo>
                        <a:cubicBezTo>
                          <a:pt x="18476" y="23094"/>
                          <a:pt x="9238" y="64664"/>
                          <a:pt x="0" y="110853"/>
                        </a:cubicBezTo>
                        <a:lnTo>
                          <a:pt x="32332" y="110853"/>
                        </a:lnTo>
                        <a:cubicBezTo>
                          <a:pt x="32332" y="110853"/>
                          <a:pt x="32332" y="83140"/>
                          <a:pt x="64664" y="87759"/>
                        </a:cubicBezTo>
                        <a:cubicBezTo>
                          <a:pt x="96996" y="92378"/>
                          <a:pt x="115472" y="101615"/>
                          <a:pt x="115472" y="101615"/>
                        </a:cubicBezTo>
                        <a:cubicBezTo>
                          <a:pt x="115472" y="101615"/>
                          <a:pt x="46189" y="157042"/>
                          <a:pt x="55426" y="249420"/>
                        </a:cubicBezTo>
                        <a:cubicBezTo>
                          <a:pt x="64664" y="295608"/>
                          <a:pt x="78521" y="318703"/>
                          <a:pt x="152423" y="295608"/>
                        </a:cubicBezTo>
                        <a:cubicBezTo>
                          <a:pt x="152423" y="295608"/>
                          <a:pt x="152423" y="207850"/>
                          <a:pt x="198612" y="166280"/>
                        </a:cubicBezTo>
                        <a:cubicBezTo>
                          <a:pt x="249420" y="124710"/>
                          <a:pt x="277133" y="138566"/>
                          <a:pt x="290990" y="166280"/>
                        </a:cubicBezTo>
                        <a:cubicBezTo>
                          <a:pt x="304846" y="189374"/>
                          <a:pt x="207850" y="240182"/>
                          <a:pt x="221706" y="360273"/>
                        </a:cubicBezTo>
                        <a:cubicBezTo>
                          <a:pt x="254038" y="387986"/>
                          <a:pt x="286370" y="429556"/>
                          <a:pt x="309465" y="494220"/>
                        </a:cubicBezTo>
                        <a:cubicBezTo>
                          <a:pt x="318703" y="517315"/>
                          <a:pt x="323322" y="535790"/>
                          <a:pt x="337178" y="554266"/>
                        </a:cubicBezTo>
                        <a:cubicBezTo>
                          <a:pt x="337178" y="554266"/>
                          <a:pt x="337178" y="549647"/>
                          <a:pt x="337178" y="549647"/>
                        </a:cubicBezTo>
                        <a:cubicBezTo>
                          <a:pt x="318703" y="471126"/>
                          <a:pt x="295608" y="258657"/>
                          <a:pt x="503458" y="180136"/>
                        </a:cubicBezTo>
                        <a:close/>
                      </a:path>
                    </a:pathLst>
                  </a:custGeom>
                  <a:solidFill>
                    <a:srgbClr val="008FB6"/>
                  </a:solidFill>
                  <a:ln w="46132" cap="flat">
                    <a:noFill/>
                    <a:prstDash val="solid"/>
                    <a:miter/>
                  </a:ln>
                </p:spPr>
                <p:txBody>
                  <a:bodyPr rtlCol="0" anchor="ctr"/>
                  <a:lstStyle/>
                  <a:p>
                    <a:endParaRPr lang="en-US"/>
                  </a:p>
                </p:txBody>
              </p:sp>
              <p:sp>
                <p:nvSpPr>
                  <p:cNvPr id="954" name="Freeform: Shape 953">
                    <a:extLst>
                      <a:ext uri="{FF2B5EF4-FFF2-40B4-BE49-F238E27FC236}">
                        <a16:creationId xmlns:a16="http://schemas.microsoft.com/office/drawing/2014/main" xmlns="" id="{8A041EBD-FC13-4789-B485-2C3DE928B0AE}"/>
                      </a:ext>
                    </a:extLst>
                  </p:cNvPr>
                  <p:cNvSpPr/>
                  <p:nvPr/>
                </p:nvSpPr>
                <p:spPr>
                  <a:xfrm>
                    <a:off x="3782177" y="8470526"/>
                    <a:ext cx="512695" cy="558884"/>
                  </a:xfrm>
                  <a:custGeom>
                    <a:avLst/>
                    <a:gdLst>
                      <a:gd name="connsiteX0" fmla="*/ 351035 w 512695"/>
                      <a:gd name="connsiteY0" fmla="*/ 558884 h 558884"/>
                      <a:gd name="connsiteX1" fmla="*/ 323322 w 512695"/>
                      <a:gd name="connsiteY1" fmla="*/ 498839 h 558884"/>
                      <a:gd name="connsiteX2" fmla="*/ 235563 w 512695"/>
                      <a:gd name="connsiteY2" fmla="*/ 364892 h 558884"/>
                      <a:gd name="connsiteX3" fmla="*/ 235563 w 512695"/>
                      <a:gd name="connsiteY3" fmla="*/ 364892 h 558884"/>
                      <a:gd name="connsiteX4" fmla="*/ 235563 w 512695"/>
                      <a:gd name="connsiteY4" fmla="*/ 364892 h 558884"/>
                      <a:gd name="connsiteX5" fmla="*/ 286370 w 512695"/>
                      <a:gd name="connsiteY5" fmla="*/ 198612 h 558884"/>
                      <a:gd name="connsiteX6" fmla="*/ 300227 w 512695"/>
                      <a:gd name="connsiteY6" fmla="*/ 170898 h 558884"/>
                      <a:gd name="connsiteX7" fmla="*/ 267895 w 512695"/>
                      <a:gd name="connsiteY7" fmla="*/ 147804 h 558884"/>
                      <a:gd name="connsiteX8" fmla="*/ 217087 w 512695"/>
                      <a:gd name="connsiteY8" fmla="*/ 170898 h 558884"/>
                      <a:gd name="connsiteX9" fmla="*/ 170898 w 512695"/>
                      <a:gd name="connsiteY9" fmla="*/ 295608 h 558884"/>
                      <a:gd name="connsiteX10" fmla="*/ 170898 w 512695"/>
                      <a:gd name="connsiteY10" fmla="*/ 300227 h 558884"/>
                      <a:gd name="connsiteX11" fmla="*/ 166280 w 512695"/>
                      <a:gd name="connsiteY11" fmla="*/ 300227 h 558884"/>
                      <a:gd name="connsiteX12" fmla="*/ 115472 w 512695"/>
                      <a:gd name="connsiteY12" fmla="*/ 309465 h 558884"/>
                      <a:gd name="connsiteX13" fmla="*/ 60045 w 512695"/>
                      <a:gd name="connsiteY13" fmla="*/ 249420 h 558884"/>
                      <a:gd name="connsiteX14" fmla="*/ 115472 w 512695"/>
                      <a:gd name="connsiteY14" fmla="*/ 101615 h 558884"/>
                      <a:gd name="connsiteX15" fmla="*/ 73902 w 512695"/>
                      <a:gd name="connsiteY15" fmla="*/ 92378 h 558884"/>
                      <a:gd name="connsiteX16" fmla="*/ 46189 w 512695"/>
                      <a:gd name="connsiteY16" fmla="*/ 110853 h 558884"/>
                      <a:gd name="connsiteX17" fmla="*/ 46189 w 512695"/>
                      <a:gd name="connsiteY17" fmla="*/ 115472 h 558884"/>
                      <a:gd name="connsiteX18" fmla="*/ 0 w 512695"/>
                      <a:gd name="connsiteY18" fmla="*/ 115472 h 558884"/>
                      <a:gd name="connsiteX19" fmla="*/ 0 w 512695"/>
                      <a:gd name="connsiteY19" fmla="*/ 110853 h 558884"/>
                      <a:gd name="connsiteX20" fmla="*/ 83140 w 512695"/>
                      <a:gd name="connsiteY20" fmla="*/ 13857 h 558884"/>
                      <a:gd name="connsiteX21" fmla="*/ 221706 w 512695"/>
                      <a:gd name="connsiteY21" fmla="*/ 0 h 558884"/>
                      <a:gd name="connsiteX22" fmla="*/ 221706 w 512695"/>
                      <a:gd name="connsiteY22" fmla="*/ 0 h 558884"/>
                      <a:gd name="connsiteX23" fmla="*/ 221706 w 512695"/>
                      <a:gd name="connsiteY23" fmla="*/ 0 h 558884"/>
                      <a:gd name="connsiteX24" fmla="*/ 277133 w 512695"/>
                      <a:gd name="connsiteY24" fmla="*/ 27713 h 558884"/>
                      <a:gd name="connsiteX25" fmla="*/ 341797 w 512695"/>
                      <a:gd name="connsiteY25" fmla="*/ 69283 h 558884"/>
                      <a:gd name="connsiteX26" fmla="*/ 346416 w 512695"/>
                      <a:gd name="connsiteY26" fmla="*/ 73902 h 558884"/>
                      <a:gd name="connsiteX27" fmla="*/ 508077 w 512695"/>
                      <a:gd name="connsiteY27" fmla="*/ 180136 h 558884"/>
                      <a:gd name="connsiteX28" fmla="*/ 512696 w 512695"/>
                      <a:gd name="connsiteY28" fmla="*/ 184755 h 558884"/>
                      <a:gd name="connsiteX29" fmla="*/ 503458 w 512695"/>
                      <a:gd name="connsiteY29" fmla="*/ 189374 h 558884"/>
                      <a:gd name="connsiteX30" fmla="*/ 337178 w 512695"/>
                      <a:gd name="connsiteY30" fmla="*/ 369510 h 558884"/>
                      <a:gd name="connsiteX31" fmla="*/ 341797 w 512695"/>
                      <a:gd name="connsiteY31" fmla="*/ 549647 h 558884"/>
                      <a:gd name="connsiteX32" fmla="*/ 341797 w 512695"/>
                      <a:gd name="connsiteY32" fmla="*/ 554266 h 558884"/>
                      <a:gd name="connsiteX33" fmla="*/ 351035 w 512695"/>
                      <a:gd name="connsiteY33" fmla="*/ 558884 h 558884"/>
                      <a:gd name="connsiteX34" fmla="*/ 244800 w 512695"/>
                      <a:gd name="connsiteY34" fmla="*/ 360273 h 558884"/>
                      <a:gd name="connsiteX35" fmla="*/ 332559 w 512695"/>
                      <a:gd name="connsiteY35" fmla="*/ 494220 h 558884"/>
                      <a:gd name="connsiteX36" fmla="*/ 337178 w 512695"/>
                      <a:gd name="connsiteY36" fmla="*/ 503458 h 558884"/>
                      <a:gd name="connsiteX37" fmla="*/ 341797 w 512695"/>
                      <a:gd name="connsiteY37" fmla="*/ 364892 h 558884"/>
                      <a:gd name="connsiteX38" fmla="*/ 503458 w 512695"/>
                      <a:gd name="connsiteY38" fmla="*/ 180136 h 558884"/>
                      <a:gd name="connsiteX39" fmla="*/ 351035 w 512695"/>
                      <a:gd name="connsiteY39" fmla="*/ 78521 h 558884"/>
                      <a:gd name="connsiteX40" fmla="*/ 346416 w 512695"/>
                      <a:gd name="connsiteY40" fmla="*/ 73902 h 558884"/>
                      <a:gd name="connsiteX41" fmla="*/ 277133 w 512695"/>
                      <a:gd name="connsiteY41" fmla="*/ 32332 h 558884"/>
                      <a:gd name="connsiteX42" fmla="*/ 226325 w 512695"/>
                      <a:gd name="connsiteY42" fmla="*/ 4619 h 558884"/>
                      <a:gd name="connsiteX43" fmla="*/ 87758 w 512695"/>
                      <a:gd name="connsiteY43" fmla="*/ 18476 h 558884"/>
                      <a:gd name="connsiteX44" fmla="*/ 13856 w 512695"/>
                      <a:gd name="connsiteY44" fmla="*/ 101615 h 558884"/>
                      <a:gd name="connsiteX45" fmla="*/ 36951 w 512695"/>
                      <a:gd name="connsiteY45" fmla="*/ 101615 h 558884"/>
                      <a:gd name="connsiteX46" fmla="*/ 78521 w 512695"/>
                      <a:gd name="connsiteY46" fmla="*/ 78521 h 558884"/>
                      <a:gd name="connsiteX47" fmla="*/ 129328 w 512695"/>
                      <a:gd name="connsiteY47" fmla="*/ 92378 h 558884"/>
                      <a:gd name="connsiteX48" fmla="*/ 133947 w 512695"/>
                      <a:gd name="connsiteY48" fmla="*/ 96996 h 558884"/>
                      <a:gd name="connsiteX49" fmla="*/ 124710 w 512695"/>
                      <a:gd name="connsiteY49" fmla="*/ 106234 h 558884"/>
                      <a:gd name="connsiteX50" fmla="*/ 69283 w 512695"/>
                      <a:gd name="connsiteY50" fmla="*/ 249420 h 558884"/>
                      <a:gd name="connsiteX51" fmla="*/ 115472 w 512695"/>
                      <a:gd name="connsiteY51" fmla="*/ 300227 h 558884"/>
                      <a:gd name="connsiteX52" fmla="*/ 157042 w 512695"/>
                      <a:gd name="connsiteY52" fmla="*/ 290990 h 558884"/>
                      <a:gd name="connsiteX53" fmla="*/ 207850 w 512695"/>
                      <a:gd name="connsiteY53" fmla="*/ 161661 h 558884"/>
                      <a:gd name="connsiteX54" fmla="*/ 309465 w 512695"/>
                      <a:gd name="connsiteY54" fmla="*/ 161661 h 558884"/>
                      <a:gd name="connsiteX55" fmla="*/ 295608 w 512695"/>
                      <a:gd name="connsiteY55" fmla="*/ 203231 h 558884"/>
                      <a:gd name="connsiteX56" fmla="*/ 244800 w 512695"/>
                      <a:gd name="connsiteY56" fmla="*/ 360273 h 55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512695" h="558884">
                        <a:moveTo>
                          <a:pt x="351035" y="558884"/>
                        </a:moveTo>
                        <a:cubicBezTo>
                          <a:pt x="341797" y="540409"/>
                          <a:pt x="332559" y="521934"/>
                          <a:pt x="323322" y="498839"/>
                        </a:cubicBezTo>
                        <a:cubicBezTo>
                          <a:pt x="300227" y="429556"/>
                          <a:pt x="263276" y="387986"/>
                          <a:pt x="235563" y="364892"/>
                        </a:cubicBezTo>
                        <a:lnTo>
                          <a:pt x="235563" y="364892"/>
                        </a:lnTo>
                        <a:lnTo>
                          <a:pt x="235563" y="364892"/>
                        </a:lnTo>
                        <a:cubicBezTo>
                          <a:pt x="226325" y="281752"/>
                          <a:pt x="263276" y="230944"/>
                          <a:pt x="286370" y="198612"/>
                        </a:cubicBezTo>
                        <a:cubicBezTo>
                          <a:pt x="295608" y="184755"/>
                          <a:pt x="304846" y="175518"/>
                          <a:pt x="300227" y="170898"/>
                        </a:cubicBezTo>
                        <a:cubicBezTo>
                          <a:pt x="295608" y="161661"/>
                          <a:pt x="281752" y="147804"/>
                          <a:pt x="267895" y="147804"/>
                        </a:cubicBezTo>
                        <a:cubicBezTo>
                          <a:pt x="254038" y="147804"/>
                          <a:pt x="235563" y="157042"/>
                          <a:pt x="217087" y="170898"/>
                        </a:cubicBezTo>
                        <a:cubicBezTo>
                          <a:pt x="170898" y="207850"/>
                          <a:pt x="170898" y="295608"/>
                          <a:pt x="170898" y="295608"/>
                        </a:cubicBezTo>
                        <a:lnTo>
                          <a:pt x="170898" y="300227"/>
                        </a:lnTo>
                        <a:lnTo>
                          <a:pt x="166280" y="300227"/>
                        </a:lnTo>
                        <a:cubicBezTo>
                          <a:pt x="147804" y="304846"/>
                          <a:pt x="129328" y="309465"/>
                          <a:pt x="115472" y="309465"/>
                        </a:cubicBezTo>
                        <a:cubicBezTo>
                          <a:pt x="73902" y="309465"/>
                          <a:pt x="64664" y="277133"/>
                          <a:pt x="60045" y="249420"/>
                        </a:cubicBezTo>
                        <a:cubicBezTo>
                          <a:pt x="50808" y="170898"/>
                          <a:pt x="96996" y="115472"/>
                          <a:pt x="115472" y="101615"/>
                        </a:cubicBezTo>
                        <a:cubicBezTo>
                          <a:pt x="106234" y="96996"/>
                          <a:pt x="96996" y="92378"/>
                          <a:pt x="73902" y="92378"/>
                        </a:cubicBezTo>
                        <a:cubicBezTo>
                          <a:pt x="46189" y="92378"/>
                          <a:pt x="46189" y="110853"/>
                          <a:pt x="46189" y="110853"/>
                        </a:cubicBezTo>
                        <a:lnTo>
                          <a:pt x="46189" y="115472"/>
                        </a:lnTo>
                        <a:lnTo>
                          <a:pt x="0" y="115472"/>
                        </a:lnTo>
                        <a:lnTo>
                          <a:pt x="0" y="110853"/>
                        </a:lnTo>
                        <a:cubicBezTo>
                          <a:pt x="9238" y="64664"/>
                          <a:pt x="18475" y="18476"/>
                          <a:pt x="83140" y="13857"/>
                        </a:cubicBezTo>
                        <a:cubicBezTo>
                          <a:pt x="143185" y="4619"/>
                          <a:pt x="221706" y="0"/>
                          <a:pt x="221706" y="0"/>
                        </a:cubicBezTo>
                        <a:lnTo>
                          <a:pt x="221706" y="0"/>
                        </a:lnTo>
                        <a:lnTo>
                          <a:pt x="221706" y="0"/>
                        </a:lnTo>
                        <a:cubicBezTo>
                          <a:pt x="249419" y="4619"/>
                          <a:pt x="263276" y="13857"/>
                          <a:pt x="277133" y="27713"/>
                        </a:cubicBezTo>
                        <a:cubicBezTo>
                          <a:pt x="290989" y="36951"/>
                          <a:pt x="309465" y="50808"/>
                          <a:pt x="341797" y="69283"/>
                        </a:cubicBezTo>
                        <a:lnTo>
                          <a:pt x="346416" y="73902"/>
                        </a:lnTo>
                        <a:cubicBezTo>
                          <a:pt x="383367" y="92378"/>
                          <a:pt x="452650" y="120091"/>
                          <a:pt x="508077" y="180136"/>
                        </a:cubicBezTo>
                        <a:lnTo>
                          <a:pt x="512696" y="184755"/>
                        </a:lnTo>
                        <a:lnTo>
                          <a:pt x="503458" y="189374"/>
                        </a:lnTo>
                        <a:cubicBezTo>
                          <a:pt x="415699" y="221706"/>
                          <a:pt x="360272" y="281752"/>
                          <a:pt x="337178" y="369510"/>
                        </a:cubicBezTo>
                        <a:cubicBezTo>
                          <a:pt x="318702" y="438794"/>
                          <a:pt x="327940" y="508077"/>
                          <a:pt x="341797" y="549647"/>
                        </a:cubicBezTo>
                        <a:cubicBezTo>
                          <a:pt x="341797" y="549647"/>
                          <a:pt x="341797" y="554266"/>
                          <a:pt x="341797" y="554266"/>
                        </a:cubicBezTo>
                        <a:lnTo>
                          <a:pt x="351035" y="558884"/>
                        </a:lnTo>
                        <a:close/>
                        <a:moveTo>
                          <a:pt x="244800" y="360273"/>
                        </a:moveTo>
                        <a:cubicBezTo>
                          <a:pt x="286370" y="397224"/>
                          <a:pt x="314084" y="443412"/>
                          <a:pt x="332559" y="494220"/>
                        </a:cubicBezTo>
                        <a:cubicBezTo>
                          <a:pt x="332559" y="498839"/>
                          <a:pt x="337178" y="503458"/>
                          <a:pt x="337178" y="503458"/>
                        </a:cubicBezTo>
                        <a:cubicBezTo>
                          <a:pt x="332559" y="461888"/>
                          <a:pt x="327940" y="411080"/>
                          <a:pt x="341797" y="364892"/>
                        </a:cubicBezTo>
                        <a:cubicBezTo>
                          <a:pt x="364891" y="277133"/>
                          <a:pt x="420318" y="217087"/>
                          <a:pt x="503458" y="180136"/>
                        </a:cubicBezTo>
                        <a:cubicBezTo>
                          <a:pt x="448031" y="124710"/>
                          <a:pt x="387986" y="96996"/>
                          <a:pt x="351035" y="78521"/>
                        </a:cubicBezTo>
                        <a:lnTo>
                          <a:pt x="346416" y="73902"/>
                        </a:lnTo>
                        <a:cubicBezTo>
                          <a:pt x="314084" y="60045"/>
                          <a:pt x="295608" y="46189"/>
                          <a:pt x="277133" y="32332"/>
                        </a:cubicBezTo>
                        <a:cubicBezTo>
                          <a:pt x="258657" y="18476"/>
                          <a:pt x="249419" y="9238"/>
                          <a:pt x="226325" y="4619"/>
                        </a:cubicBezTo>
                        <a:cubicBezTo>
                          <a:pt x="217087" y="4619"/>
                          <a:pt x="143185" y="9238"/>
                          <a:pt x="87758" y="18476"/>
                        </a:cubicBezTo>
                        <a:cubicBezTo>
                          <a:pt x="36951" y="23094"/>
                          <a:pt x="23094" y="64664"/>
                          <a:pt x="13856" y="101615"/>
                        </a:cubicBezTo>
                        <a:lnTo>
                          <a:pt x="36951" y="101615"/>
                        </a:lnTo>
                        <a:cubicBezTo>
                          <a:pt x="41570" y="92378"/>
                          <a:pt x="50808" y="73902"/>
                          <a:pt x="78521" y="78521"/>
                        </a:cubicBezTo>
                        <a:cubicBezTo>
                          <a:pt x="110853" y="83140"/>
                          <a:pt x="129328" y="92378"/>
                          <a:pt x="129328" y="92378"/>
                        </a:cubicBezTo>
                        <a:lnTo>
                          <a:pt x="133947" y="96996"/>
                        </a:lnTo>
                        <a:lnTo>
                          <a:pt x="124710" y="106234"/>
                        </a:lnTo>
                        <a:cubicBezTo>
                          <a:pt x="124710" y="106234"/>
                          <a:pt x="60045" y="166280"/>
                          <a:pt x="69283" y="249420"/>
                        </a:cubicBezTo>
                        <a:cubicBezTo>
                          <a:pt x="73902" y="281752"/>
                          <a:pt x="83140" y="300227"/>
                          <a:pt x="115472" y="300227"/>
                        </a:cubicBezTo>
                        <a:cubicBezTo>
                          <a:pt x="124710" y="300227"/>
                          <a:pt x="138566" y="300227"/>
                          <a:pt x="157042" y="290990"/>
                        </a:cubicBezTo>
                        <a:cubicBezTo>
                          <a:pt x="157042" y="272514"/>
                          <a:pt x="161661" y="198612"/>
                          <a:pt x="207850" y="161661"/>
                        </a:cubicBezTo>
                        <a:cubicBezTo>
                          <a:pt x="249419" y="124710"/>
                          <a:pt x="286370" y="129329"/>
                          <a:pt x="309465" y="161661"/>
                        </a:cubicBezTo>
                        <a:cubicBezTo>
                          <a:pt x="314084" y="170898"/>
                          <a:pt x="304846" y="184755"/>
                          <a:pt x="295608" y="203231"/>
                        </a:cubicBezTo>
                        <a:cubicBezTo>
                          <a:pt x="267895" y="235563"/>
                          <a:pt x="235563" y="281752"/>
                          <a:pt x="244800" y="360273"/>
                        </a:cubicBezTo>
                        <a:close/>
                      </a:path>
                    </a:pathLst>
                  </a:custGeom>
                  <a:solidFill>
                    <a:srgbClr val="24499A"/>
                  </a:solidFill>
                  <a:ln w="46132" cap="flat">
                    <a:noFill/>
                    <a:prstDash val="solid"/>
                    <a:miter/>
                  </a:ln>
                </p:spPr>
                <p:txBody>
                  <a:bodyPr rtlCol="0" anchor="ctr"/>
                  <a:lstStyle/>
                  <a:p>
                    <a:endParaRPr lang="en-US"/>
                  </a:p>
                </p:txBody>
              </p:sp>
            </p:grpSp>
            <p:sp>
              <p:nvSpPr>
                <p:cNvPr id="955" name="Freeform: Shape 954">
                  <a:extLst>
                    <a:ext uri="{FF2B5EF4-FFF2-40B4-BE49-F238E27FC236}">
                      <a16:creationId xmlns:a16="http://schemas.microsoft.com/office/drawing/2014/main" xmlns="" id="{A30851B9-6D2A-409A-9886-5B0FA121D808}"/>
                    </a:ext>
                  </a:extLst>
                </p:cNvPr>
                <p:cNvSpPr/>
                <p:nvPr/>
              </p:nvSpPr>
              <p:spPr>
                <a:xfrm>
                  <a:off x="3791415" y="8489001"/>
                  <a:ext cx="503458" cy="540408"/>
                </a:xfrm>
                <a:custGeom>
                  <a:avLst/>
                  <a:gdLst>
                    <a:gd name="connsiteX0" fmla="*/ 503458 w 503458"/>
                    <a:gd name="connsiteY0" fmla="*/ 166280 h 540408"/>
                    <a:gd name="connsiteX1" fmla="*/ 475745 w 503458"/>
                    <a:gd name="connsiteY1" fmla="*/ 138566 h 540408"/>
                    <a:gd name="connsiteX2" fmla="*/ 438794 w 503458"/>
                    <a:gd name="connsiteY2" fmla="*/ 175517 h 540408"/>
                    <a:gd name="connsiteX3" fmla="*/ 281752 w 503458"/>
                    <a:gd name="connsiteY3" fmla="*/ 295608 h 540408"/>
                    <a:gd name="connsiteX4" fmla="*/ 290990 w 503458"/>
                    <a:gd name="connsiteY4" fmla="*/ 217087 h 540408"/>
                    <a:gd name="connsiteX5" fmla="*/ 290990 w 503458"/>
                    <a:gd name="connsiteY5" fmla="*/ 110853 h 540408"/>
                    <a:gd name="connsiteX6" fmla="*/ 138566 w 503458"/>
                    <a:gd name="connsiteY6" fmla="*/ 221706 h 540408"/>
                    <a:gd name="connsiteX7" fmla="*/ 161661 w 503458"/>
                    <a:gd name="connsiteY7" fmla="*/ 73902 h 540408"/>
                    <a:gd name="connsiteX8" fmla="*/ 87759 w 503458"/>
                    <a:gd name="connsiteY8" fmla="*/ 27713 h 540408"/>
                    <a:gd name="connsiteX9" fmla="*/ 92378 w 503458"/>
                    <a:gd name="connsiteY9" fmla="*/ 0 h 540408"/>
                    <a:gd name="connsiteX10" fmla="*/ 78521 w 503458"/>
                    <a:gd name="connsiteY10" fmla="*/ 0 h 540408"/>
                    <a:gd name="connsiteX11" fmla="*/ 0 w 503458"/>
                    <a:gd name="connsiteY11" fmla="*/ 96996 h 540408"/>
                    <a:gd name="connsiteX12" fmla="*/ 32332 w 503458"/>
                    <a:gd name="connsiteY12" fmla="*/ 96996 h 540408"/>
                    <a:gd name="connsiteX13" fmla="*/ 64664 w 503458"/>
                    <a:gd name="connsiteY13" fmla="*/ 73902 h 540408"/>
                    <a:gd name="connsiteX14" fmla="*/ 115472 w 503458"/>
                    <a:gd name="connsiteY14" fmla="*/ 87759 h 540408"/>
                    <a:gd name="connsiteX15" fmla="*/ 55426 w 503458"/>
                    <a:gd name="connsiteY15" fmla="*/ 235563 h 540408"/>
                    <a:gd name="connsiteX16" fmla="*/ 152423 w 503458"/>
                    <a:gd name="connsiteY16" fmla="*/ 281752 h 540408"/>
                    <a:gd name="connsiteX17" fmla="*/ 198612 w 503458"/>
                    <a:gd name="connsiteY17" fmla="*/ 152423 h 540408"/>
                    <a:gd name="connsiteX18" fmla="*/ 290990 w 503458"/>
                    <a:gd name="connsiteY18" fmla="*/ 152423 h 540408"/>
                    <a:gd name="connsiteX19" fmla="*/ 221706 w 503458"/>
                    <a:gd name="connsiteY19" fmla="*/ 346416 h 540408"/>
                    <a:gd name="connsiteX20" fmla="*/ 309465 w 503458"/>
                    <a:gd name="connsiteY20" fmla="*/ 480364 h 540408"/>
                    <a:gd name="connsiteX21" fmla="*/ 337178 w 503458"/>
                    <a:gd name="connsiteY21" fmla="*/ 540409 h 540408"/>
                    <a:gd name="connsiteX22" fmla="*/ 337178 w 503458"/>
                    <a:gd name="connsiteY22" fmla="*/ 535790 h 540408"/>
                    <a:gd name="connsiteX23" fmla="*/ 503458 w 503458"/>
                    <a:gd name="connsiteY23" fmla="*/ 166280 h 540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03458" h="540408">
                      <a:moveTo>
                        <a:pt x="503458" y="166280"/>
                      </a:moveTo>
                      <a:cubicBezTo>
                        <a:pt x="494220" y="157042"/>
                        <a:pt x="484982" y="147804"/>
                        <a:pt x="475745" y="138566"/>
                      </a:cubicBezTo>
                      <a:cubicBezTo>
                        <a:pt x="471126" y="147804"/>
                        <a:pt x="461888" y="161661"/>
                        <a:pt x="438794" y="175517"/>
                      </a:cubicBezTo>
                      <a:cubicBezTo>
                        <a:pt x="341797" y="240182"/>
                        <a:pt x="314084" y="327940"/>
                        <a:pt x="281752" y="295608"/>
                      </a:cubicBezTo>
                      <a:cubicBezTo>
                        <a:pt x="249420" y="263276"/>
                        <a:pt x="267895" y="244800"/>
                        <a:pt x="290990" y="217087"/>
                      </a:cubicBezTo>
                      <a:cubicBezTo>
                        <a:pt x="314084" y="189374"/>
                        <a:pt x="364892" y="138566"/>
                        <a:pt x="290990" y="110853"/>
                      </a:cubicBezTo>
                      <a:cubicBezTo>
                        <a:pt x="217087" y="83140"/>
                        <a:pt x="152423" y="147804"/>
                        <a:pt x="138566" y="221706"/>
                      </a:cubicBezTo>
                      <a:cubicBezTo>
                        <a:pt x="41570" y="203231"/>
                        <a:pt x="115472" y="106234"/>
                        <a:pt x="161661" y="73902"/>
                      </a:cubicBezTo>
                      <a:cubicBezTo>
                        <a:pt x="203231" y="41570"/>
                        <a:pt x="120091" y="55426"/>
                        <a:pt x="87759" y="27713"/>
                      </a:cubicBezTo>
                      <a:cubicBezTo>
                        <a:pt x="78521" y="18475"/>
                        <a:pt x="83140" y="9238"/>
                        <a:pt x="92378" y="0"/>
                      </a:cubicBezTo>
                      <a:cubicBezTo>
                        <a:pt x="87759" y="0"/>
                        <a:pt x="83140" y="0"/>
                        <a:pt x="78521" y="0"/>
                      </a:cubicBezTo>
                      <a:cubicBezTo>
                        <a:pt x="18476" y="9238"/>
                        <a:pt x="9238" y="50808"/>
                        <a:pt x="0" y="96996"/>
                      </a:cubicBezTo>
                      <a:lnTo>
                        <a:pt x="32332" y="96996"/>
                      </a:lnTo>
                      <a:cubicBezTo>
                        <a:pt x="32332" y="96996"/>
                        <a:pt x="32332" y="69283"/>
                        <a:pt x="64664" y="73902"/>
                      </a:cubicBezTo>
                      <a:cubicBezTo>
                        <a:pt x="96996" y="78521"/>
                        <a:pt x="115472" y="87759"/>
                        <a:pt x="115472" y="87759"/>
                      </a:cubicBezTo>
                      <a:cubicBezTo>
                        <a:pt x="115472" y="87759"/>
                        <a:pt x="46189" y="143185"/>
                        <a:pt x="55426" y="235563"/>
                      </a:cubicBezTo>
                      <a:cubicBezTo>
                        <a:pt x="64664" y="281752"/>
                        <a:pt x="78521" y="304846"/>
                        <a:pt x="152423" y="281752"/>
                      </a:cubicBezTo>
                      <a:cubicBezTo>
                        <a:pt x="152423" y="281752"/>
                        <a:pt x="152423" y="193993"/>
                        <a:pt x="198612" y="152423"/>
                      </a:cubicBezTo>
                      <a:cubicBezTo>
                        <a:pt x="249420" y="110853"/>
                        <a:pt x="277133" y="124710"/>
                        <a:pt x="290990" y="152423"/>
                      </a:cubicBezTo>
                      <a:cubicBezTo>
                        <a:pt x="304846" y="175517"/>
                        <a:pt x="207850" y="226325"/>
                        <a:pt x="221706" y="346416"/>
                      </a:cubicBezTo>
                      <a:cubicBezTo>
                        <a:pt x="254038" y="374129"/>
                        <a:pt x="286370" y="415699"/>
                        <a:pt x="309465" y="480364"/>
                      </a:cubicBezTo>
                      <a:cubicBezTo>
                        <a:pt x="318703" y="503458"/>
                        <a:pt x="323322" y="521933"/>
                        <a:pt x="337178" y="540409"/>
                      </a:cubicBezTo>
                      <a:cubicBezTo>
                        <a:pt x="337178" y="540409"/>
                        <a:pt x="337178" y="535790"/>
                        <a:pt x="337178" y="535790"/>
                      </a:cubicBezTo>
                      <a:cubicBezTo>
                        <a:pt x="318703" y="457269"/>
                        <a:pt x="295608" y="244800"/>
                        <a:pt x="503458" y="166280"/>
                      </a:cubicBezTo>
                      <a:close/>
                    </a:path>
                  </a:pathLst>
                </a:custGeom>
                <a:solidFill>
                  <a:srgbClr val="008FB6">
                    <a:alpha val="50000"/>
                  </a:srgbClr>
                </a:solidFill>
                <a:ln w="46132" cap="flat">
                  <a:noFill/>
                  <a:prstDash val="solid"/>
                  <a:miter/>
                </a:ln>
              </p:spPr>
              <p:txBody>
                <a:bodyPr rtlCol="0" anchor="ctr"/>
                <a:lstStyle/>
                <a:p>
                  <a:endParaRPr lang="en-US"/>
                </a:p>
              </p:txBody>
            </p:sp>
            <p:grpSp>
              <p:nvGrpSpPr>
                <p:cNvPr id="956" name="Graphic 792">
                  <a:extLst>
                    <a:ext uri="{FF2B5EF4-FFF2-40B4-BE49-F238E27FC236}">
                      <a16:creationId xmlns:a16="http://schemas.microsoft.com/office/drawing/2014/main" xmlns="" id="{32C44E14-E8F4-4079-8F7B-C08FD18B8C40}"/>
                    </a:ext>
                  </a:extLst>
                </p:cNvPr>
                <p:cNvGrpSpPr/>
                <p:nvPr/>
              </p:nvGrpSpPr>
              <p:grpSpPr>
                <a:xfrm>
                  <a:off x="4116557" y="8655281"/>
                  <a:ext cx="309953" cy="512695"/>
                  <a:chOff x="4116557" y="8655281"/>
                  <a:chExt cx="309953" cy="512695"/>
                </a:xfrm>
              </p:grpSpPr>
              <p:sp>
                <p:nvSpPr>
                  <p:cNvPr id="957" name="Freeform: Shape 956">
                    <a:extLst>
                      <a:ext uri="{FF2B5EF4-FFF2-40B4-BE49-F238E27FC236}">
                        <a16:creationId xmlns:a16="http://schemas.microsoft.com/office/drawing/2014/main" xmlns="" id="{2A591AB7-8C63-49EE-B0FE-7C25BA650E05}"/>
                      </a:ext>
                    </a:extLst>
                  </p:cNvPr>
                  <p:cNvSpPr/>
                  <p:nvPr/>
                </p:nvSpPr>
                <p:spPr>
                  <a:xfrm>
                    <a:off x="4116557" y="8655281"/>
                    <a:ext cx="301320" cy="499915"/>
                  </a:xfrm>
                  <a:custGeom>
                    <a:avLst/>
                    <a:gdLst>
                      <a:gd name="connsiteX0" fmla="*/ 293788 w 301320"/>
                      <a:gd name="connsiteY0" fmla="*/ 235563 h 499915"/>
                      <a:gd name="connsiteX1" fmla="*/ 178316 w 301320"/>
                      <a:gd name="connsiteY1" fmla="*/ 0 h 499915"/>
                      <a:gd name="connsiteX2" fmla="*/ 16655 w 301320"/>
                      <a:gd name="connsiteY2" fmla="*/ 364892 h 499915"/>
                      <a:gd name="connsiteX3" fmla="*/ 16655 w 301320"/>
                      <a:gd name="connsiteY3" fmla="*/ 369510 h 499915"/>
                      <a:gd name="connsiteX4" fmla="*/ 233742 w 301320"/>
                      <a:gd name="connsiteY4" fmla="*/ 498839 h 499915"/>
                      <a:gd name="connsiteX5" fmla="*/ 293788 w 301320"/>
                      <a:gd name="connsiteY5" fmla="*/ 235563 h 499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1320" h="499915">
                        <a:moveTo>
                          <a:pt x="293788" y="235563"/>
                        </a:moveTo>
                        <a:cubicBezTo>
                          <a:pt x="270694" y="124710"/>
                          <a:pt x="229124" y="50808"/>
                          <a:pt x="178316" y="0"/>
                        </a:cubicBezTo>
                        <a:cubicBezTo>
                          <a:pt x="-29534" y="78521"/>
                          <a:pt x="-11058" y="290990"/>
                          <a:pt x="16655" y="364892"/>
                        </a:cubicBezTo>
                        <a:cubicBezTo>
                          <a:pt x="16655" y="364892"/>
                          <a:pt x="16655" y="369510"/>
                          <a:pt x="16655" y="369510"/>
                        </a:cubicBezTo>
                        <a:cubicBezTo>
                          <a:pt x="62844" y="457269"/>
                          <a:pt x="141365" y="508077"/>
                          <a:pt x="233742" y="498839"/>
                        </a:cubicBezTo>
                        <a:cubicBezTo>
                          <a:pt x="298407" y="452650"/>
                          <a:pt x="312264" y="355654"/>
                          <a:pt x="293788" y="235563"/>
                        </a:cubicBezTo>
                        <a:close/>
                      </a:path>
                    </a:pathLst>
                  </a:custGeom>
                  <a:solidFill>
                    <a:srgbClr val="F1F4D0"/>
                  </a:solidFill>
                  <a:ln w="46132" cap="flat">
                    <a:noFill/>
                    <a:prstDash val="solid"/>
                    <a:miter/>
                  </a:ln>
                </p:spPr>
                <p:txBody>
                  <a:bodyPr rtlCol="0" anchor="ctr"/>
                  <a:lstStyle/>
                  <a:p>
                    <a:endParaRPr lang="en-US"/>
                  </a:p>
                </p:txBody>
              </p:sp>
              <p:sp>
                <p:nvSpPr>
                  <p:cNvPr id="958" name="Freeform: Shape 957">
                    <a:extLst>
                      <a:ext uri="{FF2B5EF4-FFF2-40B4-BE49-F238E27FC236}">
                        <a16:creationId xmlns:a16="http://schemas.microsoft.com/office/drawing/2014/main" xmlns="" id="{473BDBFA-7335-4B3F-90DE-9BFAC4932B2A}"/>
                      </a:ext>
                    </a:extLst>
                  </p:cNvPr>
                  <p:cNvSpPr/>
                  <p:nvPr/>
                </p:nvSpPr>
                <p:spPr>
                  <a:xfrm>
                    <a:off x="4118247" y="8655281"/>
                    <a:ext cx="308264" cy="512695"/>
                  </a:xfrm>
                  <a:custGeom>
                    <a:avLst/>
                    <a:gdLst>
                      <a:gd name="connsiteX0" fmla="*/ 213577 w 308264"/>
                      <a:gd name="connsiteY0" fmla="*/ 508077 h 512695"/>
                      <a:gd name="connsiteX1" fmla="*/ 213577 w 308264"/>
                      <a:gd name="connsiteY1" fmla="*/ 508077 h 512695"/>
                      <a:gd name="connsiteX2" fmla="*/ 14965 w 308264"/>
                      <a:gd name="connsiteY2" fmla="*/ 374129 h 512695"/>
                      <a:gd name="connsiteX3" fmla="*/ 14965 w 308264"/>
                      <a:gd name="connsiteY3" fmla="*/ 369510 h 512695"/>
                      <a:gd name="connsiteX4" fmla="*/ 10346 w 308264"/>
                      <a:gd name="connsiteY4" fmla="*/ 184755 h 512695"/>
                      <a:gd name="connsiteX5" fmla="*/ 181245 w 308264"/>
                      <a:gd name="connsiteY5" fmla="*/ 0 h 512695"/>
                      <a:gd name="connsiteX6" fmla="*/ 185864 w 308264"/>
                      <a:gd name="connsiteY6" fmla="*/ 0 h 512695"/>
                      <a:gd name="connsiteX7" fmla="*/ 185864 w 308264"/>
                      <a:gd name="connsiteY7" fmla="*/ 4619 h 512695"/>
                      <a:gd name="connsiteX8" fmla="*/ 301336 w 308264"/>
                      <a:gd name="connsiteY8" fmla="*/ 244801 h 512695"/>
                      <a:gd name="connsiteX9" fmla="*/ 245909 w 308264"/>
                      <a:gd name="connsiteY9" fmla="*/ 512696 h 512695"/>
                      <a:gd name="connsiteX10" fmla="*/ 245909 w 308264"/>
                      <a:gd name="connsiteY10" fmla="*/ 512696 h 512695"/>
                      <a:gd name="connsiteX11" fmla="*/ 245909 w 308264"/>
                      <a:gd name="connsiteY11" fmla="*/ 512696 h 512695"/>
                      <a:gd name="connsiteX12" fmla="*/ 213577 w 308264"/>
                      <a:gd name="connsiteY12" fmla="*/ 508077 h 512695"/>
                      <a:gd name="connsiteX13" fmla="*/ 176626 w 308264"/>
                      <a:gd name="connsiteY13" fmla="*/ 4619 h 512695"/>
                      <a:gd name="connsiteX14" fmla="*/ 14965 w 308264"/>
                      <a:gd name="connsiteY14" fmla="*/ 184755 h 512695"/>
                      <a:gd name="connsiteX15" fmla="*/ 19584 w 308264"/>
                      <a:gd name="connsiteY15" fmla="*/ 364892 h 512695"/>
                      <a:gd name="connsiteX16" fmla="*/ 19584 w 308264"/>
                      <a:gd name="connsiteY16" fmla="*/ 369510 h 512695"/>
                      <a:gd name="connsiteX17" fmla="*/ 208958 w 308264"/>
                      <a:gd name="connsiteY17" fmla="*/ 494220 h 512695"/>
                      <a:gd name="connsiteX18" fmla="*/ 208958 w 308264"/>
                      <a:gd name="connsiteY18" fmla="*/ 494220 h 512695"/>
                      <a:gd name="connsiteX19" fmla="*/ 232052 w 308264"/>
                      <a:gd name="connsiteY19" fmla="*/ 494220 h 512695"/>
                      <a:gd name="connsiteX20" fmla="*/ 282860 w 308264"/>
                      <a:gd name="connsiteY20" fmla="*/ 235563 h 512695"/>
                      <a:gd name="connsiteX21" fmla="*/ 176626 w 308264"/>
                      <a:gd name="connsiteY21" fmla="*/ 4619 h 512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8264" h="512695">
                        <a:moveTo>
                          <a:pt x="213577" y="508077"/>
                        </a:moveTo>
                        <a:lnTo>
                          <a:pt x="213577" y="508077"/>
                        </a:lnTo>
                        <a:cubicBezTo>
                          <a:pt x="130437" y="508077"/>
                          <a:pt x="61154" y="461888"/>
                          <a:pt x="14965" y="374129"/>
                        </a:cubicBezTo>
                        <a:cubicBezTo>
                          <a:pt x="14965" y="369510"/>
                          <a:pt x="14965" y="369510"/>
                          <a:pt x="14965" y="369510"/>
                        </a:cubicBezTo>
                        <a:cubicBezTo>
                          <a:pt x="1108" y="327940"/>
                          <a:pt x="-8129" y="254038"/>
                          <a:pt x="10346" y="184755"/>
                        </a:cubicBezTo>
                        <a:cubicBezTo>
                          <a:pt x="33441" y="96996"/>
                          <a:pt x="88867" y="32332"/>
                          <a:pt x="181245" y="0"/>
                        </a:cubicBezTo>
                        <a:lnTo>
                          <a:pt x="185864" y="0"/>
                        </a:lnTo>
                        <a:lnTo>
                          <a:pt x="185864" y="4619"/>
                        </a:lnTo>
                        <a:cubicBezTo>
                          <a:pt x="245909" y="64664"/>
                          <a:pt x="282860" y="147804"/>
                          <a:pt x="301336" y="244801"/>
                        </a:cubicBezTo>
                        <a:cubicBezTo>
                          <a:pt x="319811" y="374129"/>
                          <a:pt x="301336" y="466507"/>
                          <a:pt x="245909" y="512696"/>
                        </a:cubicBezTo>
                        <a:lnTo>
                          <a:pt x="245909" y="512696"/>
                        </a:lnTo>
                        <a:lnTo>
                          <a:pt x="245909" y="512696"/>
                        </a:lnTo>
                        <a:cubicBezTo>
                          <a:pt x="227434" y="508077"/>
                          <a:pt x="222815" y="508077"/>
                          <a:pt x="213577" y="508077"/>
                        </a:cubicBezTo>
                        <a:close/>
                        <a:moveTo>
                          <a:pt x="176626" y="4619"/>
                        </a:moveTo>
                        <a:cubicBezTo>
                          <a:pt x="88867" y="36951"/>
                          <a:pt x="33441" y="96996"/>
                          <a:pt x="14965" y="184755"/>
                        </a:cubicBezTo>
                        <a:cubicBezTo>
                          <a:pt x="-3510" y="254038"/>
                          <a:pt x="5727" y="323322"/>
                          <a:pt x="19584" y="364892"/>
                        </a:cubicBezTo>
                        <a:cubicBezTo>
                          <a:pt x="19584" y="364892"/>
                          <a:pt x="19584" y="369510"/>
                          <a:pt x="19584" y="369510"/>
                        </a:cubicBezTo>
                        <a:cubicBezTo>
                          <a:pt x="65773" y="452650"/>
                          <a:pt x="130437" y="494220"/>
                          <a:pt x="208958" y="494220"/>
                        </a:cubicBezTo>
                        <a:lnTo>
                          <a:pt x="208958" y="494220"/>
                        </a:lnTo>
                        <a:cubicBezTo>
                          <a:pt x="218196" y="494220"/>
                          <a:pt x="222815" y="494220"/>
                          <a:pt x="232052" y="494220"/>
                        </a:cubicBezTo>
                        <a:cubicBezTo>
                          <a:pt x="287479" y="452650"/>
                          <a:pt x="305954" y="360273"/>
                          <a:pt x="282860" y="235563"/>
                        </a:cubicBezTo>
                        <a:cubicBezTo>
                          <a:pt x="269004" y="143185"/>
                          <a:pt x="232052" y="64664"/>
                          <a:pt x="176626" y="4619"/>
                        </a:cubicBezTo>
                        <a:close/>
                      </a:path>
                    </a:pathLst>
                  </a:custGeom>
                  <a:solidFill>
                    <a:srgbClr val="24499A"/>
                  </a:solidFill>
                  <a:ln w="46132" cap="flat">
                    <a:noFill/>
                    <a:prstDash val="solid"/>
                    <a:miter/>
                  </a:ln>
                </p:spPr>
                <p:txBody>
                  <a:bodyPr rtlCol="0" anchor="ctr"/>
                  <a:lstStyle/>
                  <a:p>
                    <a:endParaRPr lang="en-US"/>
                  </a:p>
                </p:txBody>
              </p:sp>
            </p:grpSp>
          </p:grpSp>
          <p:grpSp>
            <p:nvGrpSpPr>
              <p:cNvPr id="959" name="Graphic 792">
                <a:extLst>
                  <a:ext uri="{FF2B5EF4-FFF2-40B4-BE49-F238E27FC236}">
                    <a16:creationId xmlns:a16="http://schemas.microsoft.com/office/drawing/2014/main" xmlns="" id="{64B4844A-816A-43DC-99DF-E582E0A79060}"/>
                  </a:ext>
                </a:extLst>
              </p:cNvPr>
              <p:cNvGrpSpPr/>
              <p:nvPr/>
            </p:nvGrpSpPr>
            <p:grpSpPr>
              <a:xfrm>
                <a:off x="4003883" y="8460219"/>
                <a:ext cx="452650" cy="693900"/>
                <a:chOff x="4003883" y="8460219"/>
                <a:chExt cx="452650" cy="693900"/>
              </a:xfrm>
              <a:solidFill>
                <a:srgbClr val="A5A892">
                  <a:alpha val="50000"/>
                </a:srgbClr>
              </a:solidFill>
            </p:grpSpPr>
            <p:sp>
              <p:nvSpPr>
                <p:cNvPr id="960" name="Freeform: Shape 959">
                  <a:extLst>
                    <a:ext uri="{FF2B5EF4-FFF2-40B4-BE49-F238E27FC236}">
                      <a16:creationId xmlns:a16="http://schemas.microsoft.com/office/drawing/2014/main" xmlns="" id="{7C215FF5-9969-4305-AC73-919964CC91EF}"/>
                    </a:ext>
                  </a:extLst>
                </p:cNvPr>
                <p:cNvSpPr/>
                <p:nvPr/>
              </p:nvSpPr>
              <p:spPr>
                <a:xfrm>
                  <a:off x="4336443" y="8701470"/>
                  <a:ext cx="73902" cy="55426"/>
                </a:xfrm>
                <a:custGeom>
                  <a:avLst/>
                  <a:gdLst>
                    <a:gd name="connsiteX0" fmla="*/ 0 w 73902"/>
                    <a:gd name="connsiteY0" fmla="*/ 9238 h 55426"/>
                    <a:gd name="connsiteX1" fmla="*/ 27713 w 73902"/>
                    <a:gd name="connsiteY1" fmla="*/ 55426 h 55426"/>
                    <a:gd name="connsiteX2" fmla="*/ 73902 w 73902"/>
                    <a:gd name="connsiteY2" fmla="*/ 50808 h 55426"/>
                    <a:gd name="connsiteX3" fmla="*/ 46189 w 73902"/>
                    <a:gd name="connsiteY3" fmla="*/ 0 h 55426"/>
                    <a:gd name="connsiteX4" fmla="*/ 0 w 73902"/>
                    <a:gd name="connsiteY4" fmla="*/ 9238 h 55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902" h="55426">
                      <a:moveTo>
                        <a:pt x="0" y="9238"/>
                      </a:moveTo>
                      <a:cubicBezTo>
                        <a:pt x="9238" y="23094"/>
                        <a:pt x="18475" y="36951"/>
                        <a:pt x="27713" y="55426"/>
                      </a:cubicBezTo>
                      <a:cubicBezTo>
                        <a:pt x="41570" y="55426"/>
                        <a:pt x="60045" y="50808"/>
                        <a:pt x="73902" y="50808"/>
                      </a:cubicBezTo>
                      <a:cubicBezTo>
                        <a:pt x="64664" y="32332"/>
                        <a:pt x="55426" y="18476"/>
                        <a:pt x="46189" y="0"/>
                      </a:cubicBezTo>
                      <a:cubicBezTo>
                        <a:pt x="32332" y="4619"/>
                        <a:pt x="18475" y="4619"/>
                        <a:pt x="0" y="9238"/>
                      </a:cubicBezTo>
                      <a:close/>
                    </a:path>
                  </a:pathLst>
                </a:custGeom>
                <a:solidFill>
                  <a:srgbClr val="A5A892">
                    <a:alpha val="50000"/>
                  </a:srgbClr>
                </a:solidFill>
                <a:ln w="46132" cap="flat">
                  <a:noFill/>
                  <a:prstDash val="solid"/>
                  <a:miter/>
                </a:ln>
              </p:spPr>
              <p:txBody>
                <a:bodyPr rtlCol="0" anchor="ctr"/>
                <a:lstStyle/>
                <a:p>
                  <a:endParaRPr lang="en-US"/>
                </a:p>
              </p:txBody>
            </p:sp>
            <p:sp>
              <p:nvSpPr>
                <p:cNvPr id="961" name="Freeform: Shape 960">
                  <a:extLst>
                    <a:ext uri="{FF2B5EF4-FFF2-40B4-BE49-F238E27FC236}">
                      <a16:creationId xmlns:a16="http://schemas.microsoft.com/office/drawing/2014/main" xmlns="" id="{9CCA04CF-1BDB-43CC-8B89-87F472E17E91}"/>
                    </a:ext>
                  </a:extLst>
                </p:cNvPr>
                <p:cNvSpPr/>
                <p:nvPr/>
              </p:nvSpPr>
              <p:spPr>
                <a:xfrm>
                  <a:off x="4096261" y="8507477"/>
                  <a:ext cx="83139" cy="41569"/>
                </a:xfrm>
                <a:custGeom>
                  <a:avLst/>
                  <a:gdLst>
                    <a:gd name="connsiteX0" fmla="*/ 0 w 83139"/>
                    <a:gd name="connsiteY0" fmla="*/ 23094 h 41569"/>
                    <a:gd name="connsiteX1" fmla="*/ 32332 w 83139"/>
                    <a:gd name="connsiteY1" fmla="*/ 41570 h 41569"/>
                    <a:gd name="connsiteX2" fmla="*/ 36951 w 83139"/>
                    <a:gd name="connsiteY2" fmla="*/ 41570 h 41569"/>
                    <a:gd name="connsiteX3" fmla="*/ 41570 w 83139"/>
                    <a:gd name="connsiteY3" fmla="*/ 41570 h 41569"/>
                    <a:gd name="connsiteX4" fmla="*/ 83140 w 83139"/>
                    <a:gd name="connsiteY4" fmla="*/ 23094 h 41569"/>
                    <a:gd name="connsiteX5" fmla="*/ 41570 w 83139"/>
                    <a:gd name="connsiteY5" fmla="*/ 0 h 41569"/>
                    <a:gd name="connsiteX6" fmla="*/ 0 w 83139"/>
                    <a:gd name="connsiteY6" fmla="*/ 23094 h 41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139" h="41569">
                      <a:moveTo>
                        <a:pt x="0" y="23094"/>
                      </a:moveTo>
                      <a:cubicBezTo>
                        <a:pt x="9238" y="27713"/>
                        <a:pt x="18476" y="32332"/>
                        <a:pt x="32332" y="41570"/>
                      </a:cubicBezTo>
                      <a:cubicBezTo>
                        <a:pt x="32332" y="41570"/>
                        <a:pt x="36951" y="41570"/>
                        <a:pt x="36951" y="41570"/>
                      </a:cubicBezTo>
                      <a:cubicBezTo>
                        <a:pt x="36951" y="41570"/>
                        <a:pt x="36951" y="41570"/>
                        <a:pt x="41570" y="41570"/>
                      </a:cubicBezTo>
                      <a:cubicBezTo>
                        <a:pt x="55427" y="36951"/>
                        <a:pt x="69283" y="27713"/>
                        <a:pt x="83140" y="23094"/>
                      </a:cubicBezTo>
                      <a:cubicBezTo>
                        <a:pt x="69283" y="18476"/>
                        <a:pt x="55427" y="9238"/>
                        <a:pt x="41570" y="0"/>
                      </a:cubicBezTo>
                      <a:cubicBezTo>
                        <a:pt x="27713" y="9238"/>
                        <a:pt x="13857" y="13857"/>
                        <a:pt x="0" y="23094"/>
                      </a:cubicBezTo>
                      <a:close/>
                    </a:path>
                  </a:pathLst>
                </a:custGeom>
                <a:solidFill>
                  <a:srgbClr val="A5A892">
                    <a:alpha val="50000"/>
                  </a:srgbClr>
                </a:solidFill>
                <a:ln w="46132" cap="flat">
                  <a:noFill/>
                  <a:prstDash val="solid"/>
                  <a:miter/>
                </a:ln>
              </p:spPr>
              <p:txBody>
                <a:bodyPr rtlCol="0" anchor="ctr"/>
                <a:lstStyle/>
                <a:p>
                  <a:endParaRPr lang="en-US"/>
                </a:p>
              </p:txBody>
            </p:sp>
            <p:sp>
              <p:nvSpPr>
                <p:cNvPr id="962" name="Freeform: Shape 961">
                  <a:extLst>
                    <a:ext uri="{FF2B5EF4-FFF2-40B4-BE49-F238E27FC236}">
                      <a16:creationId xmlns:a16="http://schemas.microsoft.com/office/drawing/2014/main" xmlns="" id="{A1D6CCBC-B7EA-48FC-A215-522A6566FC95}"/>
                    </a:ext>
                  </a:extLst>
                </p:cNvPr>
                <p:cNvSpPr/>
                <p:nvPr/>
              </p:nvSpPr>
              <p:spPr>
                <a:xfrm>
                  <a:off x="4003883" y="8460219"/>
                  <a:ext cx="78521" cy="33400"/>
                </a:xfrm>
                <a:custGeom>
                  <a:avLst/>
                  <a:gdLst>
                    <a:gd name="connsiteX0" fmla="*/ 78521 w 78521"/>
                    <a:gd name="connsiteY0" fmla="*/ 10307 h 33400"/>
                    <a:gd name="connsiteX1" fmla="*/ 0 w 78521"/>
                    <a:gd name="connsiteY1" fmla="*/ 19544 h 33400"/>
                    <a:gd name="connsiteX2" fmla="*/ 36951 w 78521"/>
                    <a:gd name="connsiteY2" fmla="*/ 33401 h 33400"/>
                    <a:gd name="connsiteX3" fmla="*/ 78521 w 78521"/>
                    <a:gd name="connsiteY3" fmla="*/ 10307 h 33400"/>
                  </a:gdLst>
                  <a:ahLst/>
                  <a:cxnLst>
                    <a:cxn ang="0">
                      <a:pos x="connsiteX0" y="connsiteY0"/>
                    </a:cxn>
                    <a:cxn ang="0">
                      <a:pos x="connsiteX1" y="connsiteY1"/>
                    </a:cxn>
                    <a:cxn ang="0">
                      <a:pos x="connsiteX2" y="connsiteY2"/>
                    </a:cxn>
                    <a:cxn ang="0">
                      <a:pos x="connsiteX3" y="connsiteY3"/>
                    </a:cxn>
                  </a:cxnLst>
                  <a:rect l="l" t="t" r="r" b="b"/>
                  <a:pathLst>
                    <a:path w="78521" h="33400">
                      <a:moveTo>
                        <a:pt x="78521" y="10307"/>
                      </a:moveTo>
                      <a:cubicBezTo>
                        <a:pt x="27713" y="-17407"/>
                        <a:pt x="0" y="19544"/>
                        <a:pt x="0" y="19544"/>
                      </a:cubicBezTo>
                      <a:cubicBezTo>
                        <a:pt x="13857" y="24163"/>
                        <a:pt x="27713" y="28782"/>
                        <a:pt x="36951" y="33401"/>
                      </a:cubicBezTo>
                      <a:cubicBezTo>
                        <a:pt x="50808" y="24163"/>
                        <a:pt x="64664" y="14925"/>
                        <a:pt x="78521" y="10307"/>
                      </a:cubicBezTo>
                      <a:close/>
                    </a:path>
                  </a:pathLst>
                </a:custGeom>
                <a:solidFill>
                  <a:srgbClr val="A5A892">
                    <a:alpha val="50000"/>
                  </a:srgbClr>
                </a:solidFill>
                <a:ln w="46132" cap="flat">
                  <a:noFill/>
                  <a:prstDash val="solid"/>
                  <a:miter/>
                </a:ln>
              </p:spPr>
              <p:txBody>
                <a:bodyPr rtlCol="0" anchor="ctr"/>
                <a:lstStyle/>
                <a:p>
                  <a:endParaRPr lang="en-US"/>
                </a:p>
              </p:txBody>
            </p:sp>
            <p:sp>
              <p:nvSpPr>
                <p:cNvPr id="963" name="Freeform: Shape 962">
                  <a:extLst>
                    <a:ext uri="{FF2B5EF4-FFF2-40B4-BE49-F238E27FC236}">
                      <a16:creationId xmlns:a16="http://schemas.microsoft.com/office/drawing/2014/main" xmlns="" id="{91A268FF-A7E0-4A11-90C0-AB09E30624C2}"/>
                    </a:ext>
                  </a:extLst>
                </p:cNvPr>
                <p:cNvSpPr/>
                <p:nvPr/>
              </p:nvSpPr>
              <p:spPr>
                <a:xfrm>
                  <a:off x="4059310" y="8479763"/>
                  <a:ext cx="69283" cy="41569"/>
                </a:xfrm>
                <a:custGeom>
                  <a:avLst/>
                  <a:gdLst>
                    <a:gd name="connsiteX0" fmla="*/ 41570 w 69283"/>
                    <a:gd name="connsiteY0" fmla="*/ 0 h 41569"/>
                    <a:gd name="connsiteX1" fmla="*/ 0 w 69283"/>
                    <a:gd name="connsiteY1" fmla="*/ 23094 h 41569"/>
                    <a:gd name="connsiteX2" fmla="*/ 23094 w 69283"/>
                    <a:gd name="connsiteY2" fmla="*/ 41570 h 41569"/>
                    <a:gd name="connsiteX3" fmla="*/ 69283 w 69283"/>
                    <a:gd name="connsiteY3" fmla="*/ 18475 h 41569"/>
                    <a:gd name="connsiteX4" fmla="*/ 60045 w 69283"/>
                    <a:gd name="connsiteY4" fmla="*/ 13857 h 41569"/>
                    <a:gd name="connsiteX5" fmla="*/ 41570 w 69283"/>
                    <a:gd name="connsiteY5" fmla="*/ 0 h 41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283" h="41569">
                      <a:moveTo>
                        <a:pt x="41570" y="0"/>
                      </a:moveTo>
                      <a:cubicBezTo>
                        <a:pt x="27713" y="9238"/>
                        <a:pt x="13856" y="13857"/>
                        <a:pt x="0" y="23094"/>
                      </a:cubicBezTo>
                      <a:cubicBezTo>
                        <a:pt x="9238" y="27713"/>
                        <a:pt x="13856" y="32332"/>
                        <a:pt x="23094" y="41570"/>
                      </a:cubicBezTo>
                      <a:cubicBezTo>
                        <a:pt x="36951" y="36951"/>
                        <a:pt x="55426" y="27713"/>
                        <a:pt x="69283" y="18475"/>
                      </a:cubicBezTo>
                      <a:cubicBezTo>
                        <a:pt x="64664" y="18475"/>
                        <a:pt x="64664" y="13857"/>
                        <a:pt x="60045" y="13857"/>
                      </a:cubicBezTo>
                      <a:cubicBezTo>
                        <a:pt x="50808" y="4619"/>
                        <a:pt x="46189" y="0"/>
                        <a:pt x="41570" y="0"/>
                      </a:cubicBezTo>
                      <a:close/>
                    </a:path>
                  </a:pathLst>
                </a:custGeom>
                <a:solidFill>
                  <a:srgbClr val="A5A892">
                    <a:alpha val="50000"/>
                  </a:srgbClr>
                </a:solidFill>
                <a:ln w="46132" cap="flat">
                  <a:noFill/>
                  <a:prstDash val="solid"/>
                  <a:miter/>
                </a:ln>
              </p:spPr>
              <p:txBody>
                <a:bodyPr rtlCol="0" anchor="ctr"/>
                <a:lstStyle/>
                <a:p>
                  <a:endParaRPr lang="en-US"/>
                </a:p>
              </p:txBody>
            </p:sp>
            <p:sp>
              <p:nvSpPr>
                <p:cNvPr id="964" name="Freeform: Shape 963">
                  <a:extLst>
                    <a:ext uri="{FF2B5EF4-FFF2-40B4-BE49-F238E27FC236}">
                      <a16:creationId xmlns:a16="http://schemas.microsoft.com/office/drawing/2014/main" xmlns="" id="{B8090734-807A-4E77-8C9F-D0AFE4B0101A}"/>
                    </a:ext>
                  </a:extLst>
                </p:cNvPr>
                <p:cNvSpPr/>
                <p:nvPr/>
              </p:nvSpPr>
              <p:spPr>
                <a:xfrm>
                  <a:off x="4151687" y="8539809"/>
                  <a:ext cx="101615" cy="41569"/>
                </a:xfrm>
                <a:custGeom>
                  <a:avLst/>
                  <a:gdLst>
                    <a:gd name="connsiteX0" fmla="*/ 0 w 101615"/>
                    <a:gd name="connsiteY0" fmla="*/ 18476 h 41569"/>
                    <a:gd name="connsiteX1" fmla="*/ 41570 w 101615"/>
                    <a:gd name="connsiteY1" fmla="*/ 41570 h 41569"/>
                    <a:gd name="connsiteX2" fmla="*/ 101615 w 101615"/>
                    <a:gd name="connsiteY2" fmla="*/ 27713 h 41569"/>
                    <a:gd name="connsiteX3" fmla="*/ 46189 w 101615"/>
                    <a:gd name="connsiteY3" fmla="*/ 0 h 41569"/>
                    <a:gd name="connsiteX4" fmla="*/ 0 w 101615"/>
                    <a:gd name="connsiteY4" fmla="*/ 18476 h 41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15" h="41569">
                      <a:moveTo>
                        <a:pt x="0" y="18476"/>
                      </a:moveTo>
                      <a:cubicBezTo>
                        <a:pt x="13856" y="23094"/>
                        <a:pt x="27713" y="32332"/>
                        <a:pt x="41570" y="41570"/>
                      </a:cubicBezTo>
                      <a:cubicBezTo>
                        <a:pt x="60045" y="36951"/>
                        <a:pt x="83140" y="32332"/>
                        <a:pt x="101615" y="27713"/>
                      </a:cubicBezTo>
                      <a:cubicBezTo>
                        <a:pt x="83140" y="18476"/>
                        <a:pt x="64664" y="9238"/>
                        <a:pt x="46189" y="0"/>
                      </a:cubicBezTo>
                      <a:cubicBezTo>
                        <a:pt x="32332" y="4619"/>
                        <a:pt x="18475" y="9238"/>
                        <a:pt x="0" y="18476"/>
                      </a:cubicBezTo>
                      <a:close/>
                    </a:path>
                  </a:pathLst>
                </a:custGeom>
                <a:solidFill>
                  <a:srgbClr val="A5A892">
                    <a:alpha val="50000"/>
                  </a:srgbClr>
                </a:solidFill>
                <a:ln w="46132" cap="flat">
                  <a:noFill/>
                  <a:prstDash val="solid"/>
                  <a:miter/>
                </a:ln>
              </p:spPr>
              <p:txBody>
                <a:bodyPr rtlCol="0" anchor="ctr"/>
                <a:lstStyle/>
                <a:p>
                  <a:endParaRPr lang="en-US"/>
                </a:p>
              </p:txBody>
            </p:sp>
            <p:sp>
              <p:nvSpPr>
                <p:cNvPr id="965" name="Freeform: Shape 964">
                  <a:extLst>
                    <a:ext uri="{FF2B5EF4-FFF2-40B4-BE49-F238E27FC236}">
                      <a16:creationId xmlns:a16="http://schemas.microsoft.com/office/drawing/2014/main" xmlns="" id="{ECBF8C51-0D80-4A2F-9791-7EBF0682ABF6}"/>
                    </a:ext>
                  </a:extLst>
                </p:cNvPr>
                <p:cNvSpPr/>
                <p:nvPr/>
              </p:nvSpPr>
              <p:spPr>
                <a:xfrm>
                  <a:off x="4216351" y="8572141"/>
                  <a:ext cx="83139" cy="32332"/>
                </a:xfrm>
                <a:custGeom>
                  <a:avLst/>
                  <a:gdLst>
                    <a:gd name="connsiteX0" fmla="*/ 0 w 83139"/>
                    <a:gd name="connsiteY0" fmla="*/ 18475 h 32332"/>
                    <a:gd name="connsiteX1" fmla="*/ 23094 w 83139"/>
                    <a:gd name="connsiteY1" fmla="*/ 32332 h 32332"/>
                    <a:gd name="connsiteX2" fmla="*/ 83140 w 83139"/>
                    <a:gd name="connsiteY2" fmla="*/ 18475 h 32332"/>
                    <a:gd name="connsiteX3" fmla="*/ 64664 w 83139"/>
                    <a:gd name="connsiteY3" fmla="*/ 0 h 32332"/>
                    <a:gd name="connsiteX4" fmla="*/ 0 w 83139"/>
                    <a:gd name="connsiteY4" fmla="*/ 18475 h 32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139" h="32332">
                      <a:moveTo>
                        <a:pt x="0" y="18475"/>
                      </a:moveTo>
                      <a:cubicBezTo>
                        <a:pt x="9238" y="23094"/>
                        <a:pt x="13857" y="27713"/>
                        <a:pt x="23094" y="32332"/>
                      </a:cubicBezTo>
                      <a:cubicBezTo>
                        <a:pt x="41570" y="27713"/>
                        <a:pt x="64664" y="23094"/>
                        <a:pt x="83140" y="18475"/>
                      </a:cubicBezTo>
                      <a:cubicBezTo>
                        <a:pt x="73902" y="13857"/>
                        <a:pt x="69283" y="9238"/>
                        <a:pt x="64664" y="0"/>
                      </a:cubicBezTo>
                      <a:cubicBezTo>
                        <a:pt x="41570" y="9238"/>
                        <a:pt x="18476" y="13857"/>
                        <a:pt x="0" y="18475"/>
                      </a:cubicBezTo>
                      <a:close/>
                    </a:path>
                  </a:pathLst>
                </a:custGeom>
                <a:solidFill>
                  <a:srgbClr val="A5A892">
                    <a:alpha val="50000"/>
                  </a:srgbClr>
                </a:solidFill>
                <a:ln w="46132" cap="flat">
                  <a:noFill/>
                  <a:prstDash val="solid"/>
                  <a:miter/>
                </a:ln>
              </p:spPr>
              <p:txBody>
                <a:bodyPr rtlCol="0" anchor="ctr"/>
                <a:lstStyle/>
                <a:p>
                  <a:endParaRPr lang="en-US"/>
                </a:p>
              </p:txBody>
            </p:sp>
            <p:sp>
              <p:nvSpPr>
                <p:cNvPr id="966" name="Freeform: Shape 965">
                  <a:extLst>
                    <a:ext uri="{FF2B5EF4-FFF2-40B4-BE49-F238E27FC236}">
                      <a16:creationId xmlns:a16="http://schemas.microsoft.com/office/drawing/2014/main" xmlns="" id="{1821EF0B-3FEE-4FFC-A897-5BDA1D9883FE}"/>
                    </a:ext>
                  </a:extLst>
                </p:cNvPr>
                <p:cNvSpPr/>
                <p:nvPr/>
              </p:nvSpPr>
              <p:spPr>
                <a:xfrm>
                  <a:off x="4257921" y="8604473"/>
                  <a:ext cx="73902" cy="36950"/>
                </a:xfrm>
                <a:custGeom>
                  <a:avLst/>
                  <a:gdLst>
                    <a:gd name="connsiteX0" fmla="*/ 0 w 73902"/>
                    <a:gd name="connsiteY0" fmla="*/ 13856 h 36950"/>
                    <a:gd name="connsiteX1" fmla="*/ 23094 w 73902"/>
                    <a:gd name="connsiteY1" fmla="*/ 36951 h 36950"/>
                    <a:gd name="connsiteX2" fmla="*/ 73902 w 73902"/>
                    <a:gd name="connsiteY2" fmla="*/ 23094 h 36950"/>
                    <a:gd name="connsiteX3" fmla="*/ 55427 w 73902"/>
                    <a:gd name="connsiteY3" fmla="*/ 0 h 36950"/>
                    <a:gd name="connsiteX4" fmla="*/ 0 w 73902"/>
                    <a:gd name="connsiteY4" fmla="*/ 13856 h 36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902" h="36950">
                      <a:moveTo>
                        <a:pt x="0" y="13856"/>
                      </a:moveTo>
                      <a:cubicBezTo>
                        <a:pt x="9238" y="18476"/>
                        <a:pt x="18476" y="27713"/>
                        <a:pt x="23094" y="36951"/>
                      </a:cubicBezTo>
                      <a:cubicBezTo>
                        <a:pt x="41570" y="32332"/>
                        <a:pt x="60046" y="27713"/>
                        <a:pt x="73902" y="23094"/>
                      </a:cubicBezTo>
                      <a:cubicBezTo>
                        <a:pt x="64664" y="13856"/>
                        <a:pt x="60046" y="9238"/>
                        <a:pt x="55427" y="0"/>
                      </a:cubicBezTo>
                      <a:cubicBezTo>
                        <a:pt x="36951" y="9238"/>
                        <a:pt x="18476" y="9238"/>
                        <a:pt x="0" y="13856"/>
                      </a:cubicBezTo>
                      <a:close/>
                    </a:path>
                  </a:pathLst>
                </a:custGeom>
                <a:solidFill>
                  <a:srgbClr val="A5A892">
                    <a:alpha val="50000"/>
                  </a:srgbClr>
                </a:solidFill>
                <a:ln w="46132" cap="flat">
                  <a:noFill/>
                  <a:prstDash val="solid"/>
                  <a:miter/>
                </a:ln>
              </p:spPr>
              <p:txBody>
                <a:bodyPr rtlCol="0" anchor="ctr"/>
                <a:lstStyle/>
                <a:p>
                  <a:endParaRPr lang="en-US"/>
                </a:p>
              </p:txBody>
            </p:sp>
            <p:sp>
              <p:nvSpPr>
                <p:cNvPr id="967" name="Freeform: Shape 966">
                  <a:extLst>
                    <a:ext uri="{FF2B5EF4-FFF2-40B4-BE49-F238E27FC236}">
                      <a16:creationId xmlns:a16="http://schemas.microsoft.com/office/drawing/2014/main" xmlns="" id="{A8C382F8-0E55-43CF-AF79-7737CCEBD3D7}"/>
                    </a:ext>
                  </a:extLst>
                </p:cNvPr>
                <p:cNvSpPr/>
                <p:nvPr/>
              </p:nvSpPr>
              <p:spPr>
                <a:xfrm>
                  <a:off x="4294873" y="8646043"/>
                  <a:ext cx="78520" cy="46188"/>
                </a:xfrm>
                <a:custGeom>
                  <a:avLst/>
                  <a:gdLst>
                    <a:gd name="connsiteX0" fmla="*/ 0 w 78520"/>
                    <a:gd name="connsiteY0" fmla="*/ 9238 h 46188"/>
                    <a:gd name="connsiteX1" fmla="*/ 27713 w 78520"/>
                    <a:gd name="connsiteY1" fmla="*/ 46189 h 46188"/>
                    <a:gd name="connsiteX2" fmla="*/ 78521 w 78520"/>
                    <a:gd name="connsiteY2" fmla="*/ 41570 h 46188"/>
                    <a:gd name="connsiteX3" fmla="*/ 46189 w 78520"/>
                    <a:gd name="connsiteY3" fmla="*/ 0 h 46188"/>
                    <a:gd name="connsiteX4" fmla="*/ 0 w 78520"/>
                    <a:gd name="connsiteY4" fmla="*/ 9238 h 46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520" h="46188">
                      <a:moveTo>
                        <a:pt x="0" y="9238"/>
                      </a:moveTo>
                      <a:cubicBezTo>
                        <a:pt x="9238" y="18475"/>
                        <a:pt x="18476" y="32332"/>
                        <a:pt x="27713" y="46189"/>
                      </a:cubicBezTo>
                      <a:cubicBezTo>
                        <a:pt x="46189" y="46189"/>
                        <a:pt x="60045" y="41570"/>
                        <a:pt x="78521" y="41570"/>
                      </a:cubicBezTo>
                      <a:cubicBezTo>
                        <a:pt x="69283" y="27713"/>
                        <a:pt x="55426" y="13856"/>
                        <a:pt x="46189" y="0"/>
                      </a:cubicBezTo>
                      <a:cubicBezTo>
                        <a:pt x="32332" y="4619"/>
                        <a:pt x="18476" y="9238"/>
                        <a:pt x="0" y="9238"/>
                      </a:cubicBezTo>
                      <a:close/>
                    </a:path>
                  </a:pathLst>
                </a:custGeom>
                <a:solidFill>
                  <a:srgbClr val="A5A892">
                    <a:alpha val="50000"/>
                  </a:srgbClr>
                </a:solidFill>
                <a:ln w="46132" cap="flat">
                  <a:noFill/>
                  <a:prstDash val="solid"/>
                  <a:miter/>
                </a:ln>
              </p:spPr>
              <p:txBody>
                <a:bodyPr rtlCol="0" anchor="ctr"/>
                <a:lstStyle/>
                <a:p>
                  <a:endParaRPr lang="en-US"/>
                </a:p>
              </p:txBody>
            </p:sp>
            <p:sp>
              <p:nvSpPr>
                <p:cNvPr id="968" name="Freeform: Shape 967">
                  <a:extLst>
                    <a:ext uri="{FF2B5EF4-FFF2-40B4-BE49-F238E27FC236}">
                      <a16:creationId xmlns:a16="http://schemas.microsoft.com/office/drawing/2014/main" xmlns="" id="{AE6BB290-27F9-4D27-A847-8EA8B4196DCF}"/>
                    </a:ext>
                  </a:extLst>
                </p:cNvPr>
                <p:cNvSpPr/>
                <p:nvPr/>
              </p:nvSpPr>
              <p:spPr>
                <a:xfrm>
                  <a:off x="4373393" y="8770753"/>
                  <a:ext cx="60045" cy="46188"/>
                </a:xfrm>
                <a:custGeom>
                  <a:avLst/>
                  <a:gdLst>
                    <a:gd name="connsiteX0" fmla="*/ 0 w 60045"/>
                    <a:gd name="connsiteY0" fmla="*/ 4619 h 46188"/>
                    <a:gd name="connsiteX1" fmla="*/ 18476 w 60045"/>
                    <a:gd name="connsiteY1" fmla="*/ 46189 h 46188"/>
                    <a:gd name="connsiteX2" fmla="*/ 60046 w 60045"/>
                    <a:gd name="connsiteY2" fmla="*/ 46189 h 46188"/>
                    <a:gd name="connsiteX3" fmla="*/ 46189 w 60045"/>
                    <a:gd name="connsiteY3" fmla="*/ 0 h 46188"/>
                    <a:gd name="connsiteX4" fmla="*/ 0 w 60045"/>
                    <a:gd name="connsiteY4" fmla="*/ 4619 h 46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45" h="46188">
                      <a:moveTo>
                        <a:pt x="0" y="4619"/>
                      </a:moveTo>
                      <a:cubicBezTo>
                        <a:pt x="4619" y="18476"/>
                        <a:pt x="13857" y="32332"/>
                        <a:pt x="18476" y="46189"/>
                      </a:cubicBezTo>
                      <a:cubicBezTo>
                        <a:pt x="32332" y="46189"/>
                        <a:pt x="46189" y="46189"/>
                        <a:pt x="60046" y="46189"/>
                      </a:cubicBezTo>
                      <a:cubicBezTo>
                        <a:pt x="55427" y="32332"/>
                        <a:pt x="50808" y="13857"/>
                        <a:pt x="46189" y="0"/>
                      </a:cubicBezTo>
                      <a:cubicBezTo>
                        <a:pt x="32332" y="0"/>
                        <a:pt x="13857" y="4619"/>
                        <a:pt x="0" y="4619"/>
                      </a:cubicBezTo>
                      <a:close/>
                    </a:path>
                  </a:pathLst>
                </a:custGeom>
                <a:solidFill>
                  <a:srgbClr val="A5A892">
                    <a:alpha val="50000"/>
                  </a:srgbClr>
                </a:solidFill>
                <a:ln w="46132" cap="flat">
                  <a:noFill/>
                  <a:prstDash val="solid"/>
                  <a:miter/>
                </a:ln>
              </p:spPr>
              <p:txBody>
                <a:bodyPr rtlCol="0" anchor="ctr"/>
                <a:lstStyle/>
                <a:p>
                  <a:endParaRPr lang="en-US"/>
                </a:p>
              </p:txBody>
            </p:sp>
            <p:sp>
              <p:nvSpPr>
                <p:cNvPr id="969" name="Freeform: Shape 968">
                  <a:extLst>
                    <a:ext uri="{FF2B5EF4-FFF2-40B4-BE49-F238E27FC236}">
                      <a16:creationId xmlns:a16="http://schemas.microsoft.com/office/drawing/2014/main" xmlns="" id="{34B657C6-5066-4438-B94D-411767FE697D}"/>
                    </a:ext>
                  </a:extLst>
                </p:cNvPr>
                <p:cNvSpPr/>
                <p:nvPr/>
              </p:nvSpPr>
              <p:spPr>
                <a:xfrm>
                  <a:off x="4396488" y="8835417"/>
                  <a:ext cx="50807" cy="36950"/>
                </a:xfrm>
                <a:custGeom>
                  <a:avLst/>
                  <a:gdLst>
                    <a:gd name="connsiteX0" fmla="*/ 0 w 50807"/>
                    <a:gd name="connsiteY0" fmla="*/ 0 h 36950"/>
                    <a:gd name="connsiteX1" fmla="*/ 9238 w 50807"/>
                    <a:gd name="connsiteY1" fmla="*/ 36951 h 36950"/>
                    <a:gd name="connsiteX2" fmla="*/ 50808 w 50807"/>
                    <a:gd name="connsiteY2" fmla="*/ 36951 h 36950"/>
                    <a:gd name="connsiteX3" fmla="*/ 41570 w 50807"/>
                    <a:gd name="connsiteY3" fmla="*/ 0 h 36950"/>
                    <a:gd name="connsiteX4" fmla="*/ 0 w 50807"/>
                    <a:gd name="connsiteY4" fmla="*/ 0 h 36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07" h="36950">
                      <a:moveTo>
                        <a:pt x="0" y="0"/>
                      </a:moveTo>
                      <a:cubicBezTo>
                        <a:pt x="4619" y="13856"/>
                        <a:pt x="4619" y="23094"/>
                        <a:pt x="9238" y="36951"/>
                      </a:cubicBezTo>
                      <a:cubicBezTo>
                        <a:pt x="23094" y="36951"/>
                        <a:pt x="36951" y="36951"/>
                        <a:pt x="50808" y="36951"/>
                      </a:cubicBezTo>
                      <a:cubicBezTo>
                        <a:pt x="50808" y="23094"/>
                        <a:pt x="46189" y="13856"/>
                        <a:pt x="41570" y="0"/>
                      </a:cubicBezTo>
                      <a:cubicBezTo>
                        <a:pt x="27713" y="0"/>
                        <a:pt x="13857" y="0"/>
                        <a:pt x="0" y="0"/>
                      </a:cubicBezTo>
                      <a:close/>
                    </a:path>
                  </a:pathLst>
                </a:custGeom>
                <a:solidFill>
                  <a:srgbClr val="A5A892">
                    <a:alpha val="50000"/>
                  </a:srgbClr>
                </a:solidFill>
                <a:ln w="46132" cap="flat">
                  <a:noFill/>
                  <a:prstDash val="solid"/>
                  <a:miter/>
                </a:ln>
              </p:spPr>
              <p:txBody>
                <a:bodyPr rtlCol="0" anchor="ctr"/>
                <a:lstStyle/>
                <a:p>
                  <a:endParaRPr lang="en-US"/>
                </a:p>
              </p:txBody>
            </p:sp>
            <p:sp>
              <p:nvSpPr>
                <p:cNvPr id="970" name="Freeform: Shape 969">
                  <a:extLst>
                    <a:ext uri="{FF2B5EF4-FFF2-40B4-BE49-F238E27FC236}">
                      <a16:creationId xmlns:a16="http://schemas.microsoft.com/office/drawing/2014/main" xmlns="" id="{7F29FB42-29A1-4565-8707-1A2CFDD4F9AC}"/>
                    </a:ext>
                  </a:extLst>
                </p:cNvPr>
                <p:cNvSpPr/>
                <p:nvPr/>
              </p:nvSpPr>
              <p:spPr>
                <a:xfrm>
                  <a:off x="4410345" y="8890844"/>
                  <a:ext cx="46188" cy="32332"/>
                </a:xfrm>
                <a:custGeom>
                  <a:avLst/>
                  <a:gdLst>
                    <a:gd name="connsiteX0" fmla="*/ 0 w 46188"/>
                    <a:gd name="connsiteY0" fmla="*/ 0 h 32332"/>
                    <a:gd name="connsiteX1" fmla="*/ 0 w 46188"/>
                    <a:gd name="connsiteY1" fmla="*/ 0 h 32332"/>
                    <a:gd name="connsiteX2" fmla="*/ 4619 w 46188"/>
                    <a:gd name="connsiteY2" fmla="*/ 32332 h 32332"/>
                    <a:gd name="connsiteX3" fmla="*/ 46189 w 46188"/>
                    <a:gd name="connsiteY3" fmla="*/ 32332 h 32332"/>
                    <a:gd name="connsiteX4" fmla="*/ 41570 w 46188"/>
                    <a:gd name="connsiteY4" fmla="*/ 0 h 32332"/>
                    <a:gd name="connsiteX5" fmla="*/ 0 w 46188"/>
                    <a:gd name="connsiteY5" fmla="*/ 0 h 32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88" h="32332">
                      <a:moveTo>
                        <a:pt x="0" y="0"/>
                      </a:moveTo>
                      <a:cubicBezTo>
                        <a:pt x="0" y="0"/>
                        <a:pt x="0" y="0"/>
                        <a:pt x="0" y="0"/>
                      </a:cubicBezTo>
                      <a:cubicBezTo>
                        <a:pt x="0" y="13857"/>
                        <a:pt x="4619" y="23094"/>
                        <a:pt x="4619" y="32332"/>
                      </a:cubicBezTo>
                      <a:cubicBezTo>
                        <a:pt x="18476" y="32332"/>
                        <a:pt x="32332" y="32332"/>
                        <a:pt x="46189" y="32332"/>
                      </a:cubicBezTo>
                      <a:cubicBezTo>
                        <a:pt x="46189" y="23094"/>
                        <a:pt x="46189" y="9238"/>
                        <a:pt x="41570" y="0"/>
                      </a:cubicBezTo>
                      <a:cubicBezTo>
                        <a:pt x="27713" y="0"/>
                        <a:pt x="13856" y="0"/>
                        <a:pt x="0" y="0"/>
                      </a:cubicBezTo>
                      <a:close/>
                    </a:path>
                  </a:pathLst>
                </a:custGeom>
                <a:solidFill>
                  <a:srgbClr val="A5A892">
                    <a:alpha val="50000"/>
                  </a:srgbClr>
                </a:solidFill>
                <a:ln w="46132" cap="flat">
                  <a:noFill/>
                  <a:prstDash val="solid"/>
                  <a:miter/>
                </a:ln>
              </p:spPr>
              <p:txBody>
                <a:bodyPr rtlCol="0" anchor="ctr"/>
                <a:lstStyle/>
                <a:p>
                  <a:endParaRPr lang="en-US"/>
                </a:p>
              </p:txBody>
            </p:sp>
            <p:sp>
              <p:nvSpPr>
                <p:cNvPr id="971" name="Freeform: Shape 970">
                  <a:extLst>
                    <a:ext uri="{FF2B5EF4-FFF2-40B4-BE49-F238E27FC236}">
                      <a16:creationId xmlns:a16="http://schemas.microsoft.com/office/drawing/2014/main" xmlns="" id="{EDE55F3E-DE55-4E23-AF39-A42E351EA704}"/>
                    </a:ext>
                  </a:extLst>
                </p:cNvPr>
                <p:cNvSpPr/>
                <p:nvPr/>
              </p:nvSpPr>
              <p:spPr>
                <a:xfrm>
                  <a:off x="4414963" y="8941651"/>
                  <a:ext cx="36951" cy="41569"/>
                </a:xfrm>
                <a:custGeom>
                  <a:avLst/>
                  <a:gdLst>
                    <a:gd name="connsiteX0" fmla="*/ 0 w 36951"/>
                    <a:gd name="connsiteY0" fmla="*/ 0 h 41569"/>
                    <a:gd name="connsiteX1" fmla="*/ 0 w 36951"/>
                    <a:gd name="connsiteY1" fmla="*/ 41570 h 41569"/>
                    <a:gd name="connsiteX2" fmla="*/ 36951 w 36951"/>
                    <a:gd name="connsiteY2" fmla="*/ 41570 h 41569"/>
                    <a:gd name="connsiteX3" fmla="*/ 36951 w 36951"/>
                    <a:gd name="connsiteY3" fmla="*/ 0 h 41569"/>
                    <a:gd name="connsiteX4" fmla="*/ 0 w 36951"/>
                    <a:gd name="connsiteY4" fmla="*/ 0 h 41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51" h="41569">
                      <a:moveTo>
                        <a:pt x="0" y="0"/>
                      </a:moveTo>
                      <a:cubicBezTo>
                        <a:pt x="0" y="13857"/>
                        <a:pt x="0" y="27714"/>
                        <a:pt x="0" y="41570"/>
                      </a:cubicBezTo>
                      <a:cubicBezTo>
                        <a:pt x="13857" y="41570"/>
                        <a:pt x="27713" y="41570"/>
                        <a:pt x="36951" y="41570"/>
                      </a:cubicBezTo>
                      <a:cubicBezTo>
                        <a:pt x="36951" y="27714"/>
                        <a:pt x="36951" y="13857"/>
                        <a:pt x="36951" y="0"/>
                      </a:cubicBezTo>
                      <a:cubicBezTo>
                        <a:pt x="27713" y="0"/>
                        <a:pt x="13857" y="0"/>
                        <a:pt x="0" y="0"/>
                      </a:cubicBezTo>
                      <a:close/>
                    </a:path>
                  </a:pathLst>
                </a:custGeom>
                <a:solidFill>
                  <a:srgbClr val="A5A892">
                    <a:alpha val="50000"/>
                  </a:srgbClr>
                </a:solidFill>
                <a:ln w="46132" cap="flat">
                  <a:noFill/>
                  <a:prstDash val="solid"/>
                  <a:miter/>
                </a:ln>
              </p:spPr>
              <p:txBody>
                <a:bodyPr rtlCol="0" anchor="ctr"/>
                <a:lstStyle/>
                <a:p>
                  <a:endParaRPr lang="en-US"/>
                </a:p>
              </p:txBody>
            </p:sp>
            <p:sp>
              <p:nvSpPr>
                <p:cNvPr id="972" name="Freeform: Shape 971">
                  <a:extLst>
                    <a:ext uri="{FF2B5EF4-FFF2-40B4-BE49-F238E27FC236}">
                      <a16:creationId xmlns:a16="http://schemas.microsoft.com/office/drawing/2014/main" xmlns="" id="{0660B6B9-8EED-42F8-8032-E8ED7EC941C9}"/>
                    </a:ext>
                  </a:extLst>
                </p:cNvPr>
                <p:cNvSpPr/>
                <p:nvPr/>
              </p:nvSpPr>
              <p:spPr>
                <a:xfrm>
                  <a:off x="4414963" y="9001697"/>
                  <a:ext cx="41569" cy="36951"/>
                </a:xfrm>
                <a:custGeom>
                  <a:avLst/>
                  <a:gdLst>
                    <a:gd name="connsiteX0" fmla="*/ 4619 w 41569"/>
                    <a:gd name="connsiteY0" fmla="*/ 0 h 36951"/>
                    <a:gd name="connsiteX1" fmla="*/ 0 w 41569"/>
                    <a:gd name="connsiteY1" fmla="*/ 36951 h 36951"/>
                    <a:gd name="connsiteX2" fmla="*/ 36951 w 41569"/>
                    <a:gd name="connsiteY2" fmla="*/ 36951 h 36951"/>
                    <a:gd name="connsiteX3" fmla="*/ 41570 w 41569"/>
                    <a:gd name="connsiteY3" fmla="*/ 0 h 36951"/>
                    <a:gd name="connsiteX4" fmla="*/ 4619 w 41569"/>
                    <a:gd name="connsiteY4" fmla="*/ 0 h 36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569" h="36951">
                      <a:moveTo>
                        <a:pt x="4619" y="0"/>
                      </a:moveTo>
                      <a:cubicBezTo>
                        <a:pt x="4619" y="13857"/>
                        <a:pt x="4619" y="27713"/>
                        <a:pt x="0" y="36951"/>
                      </a:cubicBezTo>
                      <a:cubicBezTo>
                        <a:pt x="13857" y="36951"/>
                        <a:pt x="23094" y="36951"/>
                        <a:pt x="36951" y="36951"/>
                      </a:cubicBezTo>
                      <a:cubicBezTo>
                        <a:pt x="36951" y="23094"/>
                        <a:pt x="41570" y="13857"/>
                        <a:pt x="41570" y="0"/>
                      </a:cubicBezTo>
                      <a:cubicBezTo>
                        <a:pt x="27713" y="0"/>
                        <a:pt x="13857" y="0"/>
                        <a:pt x="4619" y="0"/>
                      </a:cubicBezTo>
                      <a:close/>
                    </a:path>
                  </a:pathLst>
                </a:custGeom>
                <a:solidFill>
                  <a:srgbClr val="A5A892">
                    <a:alpha val="50000"/>
                  </a:srgbClr>
                </a:solidFill>
                <a:ln w="46132" cap="flat">
                  <a:noFill/>
                  <a:prstDash val="solid"/>
                  <a:miter/>
                </a:ln>
              </p:spPr>
              <p:txBody>
                <a:bodyPr rtlCol="0" anchor="ctr"/>
                <a:lstStyle/>
                <a:p>
                  <a:endParaRPr lang="en-US"/>
                </a:p>
              </p:txBody>
            </p:sp>
            <p:sp>
              <p:nvSpPr>
                <p:cNvPr id="973" name="Freeform: Shape 972">
                  <a:extLst>
                    <a:ext uri="{FF2B5EF4-FFF2-40B4-BE49-F238E27FC236}">
                      <a16:creationId xmlns:a16="http://schemas.microsoft.com/office/drawing/2014/main" xmlns="" id="{298EEDE9-E209-4DB8-B40C-3B76375052EC}"/>
                    </a:ext>
                  </a:extLst>
                </p:cNvPr>
                <p:cNvSpPr/>
                <p:nvPr/>
              </p:nvSpPr>
              <p:spPr>
                <a:xfrm>
                  <a:off x="4405726" y="9059690"/>
                  <a:ext cx="46188" cy="25147"/>
                </a:xfrm>
                <a:custGeom>
                  <a:avLst/>
                  <a:gdLst>
                    <a:gd name="connsiteX0" fmla="*/ 4619 w 46188"/>
                    <a:gd name="connsiteY0" fmla="*/ 2053 h 25147"/>
                    <a:gd name="connsiteX1" fmla="*/ 0 w 46188"/>
                    <a:gd name="connsiteY1" fmla="*/ 25147 h 25147"/>
                    <a:gd name="connsiteX2" fmla="*/ 36951 w 46188"/>
                    <a:gd name="connsiteY2" fmla="*/ 25147 h 25147"/>
                    <a:gd name="connsiteX3" fmla="*/ 46189 w 46188"/>
                    <a:gd name="connsiteY3" fmla="*/ 2053 h 25147"/>
                    <a:gd name="connsiteX4" fmla="*/ 4619 w 46188"/>
                    <a:gd name="connsiteY4" fmla="*/ 2053 h 25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88" h="25147">
                      <a:moveTo>
                        <a:pt x="4619" y="2053"/>
                      </a:moveTo>
                      <a:cubicBezTo>
                        <a:pt x="4619" y="11291"/>
                        <a:pt x="0" y="15909"/>
                        <a:pt x="0" y="25147"/>
                      </a:cubicBezTo>
                      <a:cubicBezTo>
                        <a:pt x="13856" y="25147"/>
                        <a:pt x="23094" y="25147"/>
                        <a:pt x="36951" y="25147"/>
                      </a:cubicBezTo>
                      <a:cubicBezTo>
                        <a:pt x="41570" y="15909"/>
                        <a:pt x="41570" y="11291"/>
                        <a:pt x="46189" y="2053"/>
                      </a:cubicBezTo>
                      <a:cubicBezTo>
                        <a:pt x="27713" y="-2566"/>
                        <a:pt x="18475" y="2053"/>
                        <a:pt x="4619" y="2053"/>
                      </a:cubicBezTo>
                      <a:close/>
                    </a:path>
                  </a:pathLst>
                </a:custGeom>
                <a:solidFill>
                  <a:srgbClr val="A5A892">
                    <a:alpha val="50000"/>
                  </a:srgbClr>
                </a:solidFill>
                <a:ln w="46132" cap="flat">
                  <a:noFill/>
                  <a:prstDash val="solid"/>
                  <a:miter/>
                </a:ln>
              </p:spPr>
              <p:txBody>
                <a:bodyPr rtlCol="0" anchor="ctr"/>
                <a:lstStyle/>
                <a:p>
                  <a:endParaRPr lang="en-US"/>
                </a:p>
              </p:txBody>
            </p:sp>
            <p:sp>
              <p:nvSpPr>
                <p:cNvPr id="974" name="Freeform: Shape 973">
                  <a:extLst>
                    <a:ext uri="{FF2B5EF4-FFF2-40B4-BE49-F238E27FC236}">
                      <a16:creationId xmlns:a16="http://schemas.microsoft.com/office/drawing/2014/main" xmlns="" id="{33501C23-4991-4E31-ADD7-4DA6FBEFF6CC}"/>
                    </a:ext>
                  </a:extLst>
                </p:cNvPr>
                <p:cNvSpPr/>
                <p:nvPr/>
              </p:nvSpPr>
              <p:spPr>
                <a:xfrm>
                  <a:off x="4354918" y="9098693"/>
                  <a:ext cx="78521" cy="55426"/>
                </a:xfrm>
                <a:custGeom>
                  <a:avLst/>
                  <a:gdLst>
                    <a:gd name="connsiteX0" fmla="*/ 41570 w 78521"/>
                    <a:gd name="connsiteY0" fmla="*/ 0 h 55426"/>
                    <a:gd name="connsiteX1" fmla="*/ 0 w 78521"/>
                    <a:gd name="connsiteY1" fmla="*/ 55427 h 55426"/>
                    <a:gd name="connsiteX2" fmla="*/ 13857 w 78521"/>
                    <a:gd name="connsiteY2" fmla="*/ 55427 h 55426"/>
                    <a:gd name="connsiteX3" fmla="*/ 78521 w 78521"/>
                    <a:gd name="connsiteY3" fmla="*/ 0 h 55426"/>
                    <a:gd name="connsiteX4" fmla="*/ 41570 w 78521"/>
                    <a:gd name="connsiteY4" fmla="*/ 0 h 55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521" h="55426">
                      <a:moveTo>
                        <a:pt x="41570" y="0"/>
                      </a:moveTo>
                      <a:cubicBezTo>
                        <a:pt x="32332" y="23094"/>
                        <a:pt x="18476" y="41570"/>
                        <a:pt x="0" y="55427"/>
                      </a:cubicBezTo>
                      <a:cubicBezTo>
                        <a:pt x="4619" y="55427"/>
                        <a:pt x="9238" y="55427"/>
                        <a:pt x="13857" y="55427"/>
                      </a:cubicBezTo>
                      <a:cubicBezTo>
                        <a:pt x="41570" y="50808"/>
                        <a:pt x="64664" y="32332"/>
                        <a:pt x="78521" y="0"/>
                      </a:cubicBezTo>
                      <a:cubicBezTo>
                        <a:pt x="64664" y="0"/>
                        <a:pt x="55427" y="0"/>
                        <a:pt x="41570" y="0"/>
                      </a:cubicBezTo>
                      <a:close/>
                    </a:path>
                  </a:pathLst>
                </a:custGeom>
                <a:solidFill>
                  <a:srgbClr val="A5A892">
                    <a:alpha val="50000"/>
                  </a:srgbClr>
                </a:solidFill>
                <a:ln w="46132" cap="flat">
                  <a:noFill/>
                  <a:prstDash val="solid"/>
                  <a:miter/>
                </a:ln>
              </p:spPr>
              <p:txBody>
                <a:bodyPr rtlCol="0" anchor="ctr"/>
                <a:lstStyle/>
                <a:p>
                  <a:endParaRPr lang="en-US"/>
                </a:p>
              </p:txBody>
            </p:sp>
          </p:grpSp>
          <p:sp>
            <p:nvSpPr>
              <p:cNvPr id="975" name="Freeform: Shape 974">
                <a:extLst>
                  <a:ext uri="{FF2B5EF4-FFF2-40B4-BE49-F238E27FC236}">
                    <a16:creationId xmlns:a16="http://schemas.microsoft.com/office/drawing/2014/main" xmlns="" id="{17E0DE36-AE11-4405-85C5-A3632077C34D}"/>
                  </a:ext>
                </a:extLst>
              </p:cNvPr>
              <p:cNvSpPr/>
              <p:nvPr/>
            </p:nvSpPr>
            <p:spPr>
              <a:xfrm>
                <a:off x="4008502" y="8460677"/>
                <a:ext cx="452650" cy="698061"/>
              </a:xfrm>
              <a:custGeom>
                <a:avLst/>
                <a:gdLst>
                  <a:gd name="connsiteX0" fmla="*/ 83140 w 452650"/>
                  <a:gd name="connsiteY0" fmla="*/ 37562 h 698061"/>
                  <a:gd name="connsiteX1" fmla="*/ 50808 w 452650"/>
                  <a:gd name="connsiteY1" fmla="*/ 611 h 698061"/>
                  <a:gd name="connsiteX2" fmla="*/ 0 w 452650"/>
                  <a:gd name="connsiteY2" fmla="*/ 19086 h 698061"/>
                  <a:gd name="connsiteX3" fmla="*/ 120091 w 452650"/>
                  <a:gd name="connsiteY3" fmla="*/ 88370 h 698061"/>
                  <a:gd name="connsiteX4" fmla="*/ 401843 w 452650"/>
                  <a:gd name="connsiteY4" fmla="*/ 434785 h 698061"/>
                  <a:gd name="connsiteX5" fmla="*/ 346416 w 452650"/>
                  <a:gd name="connsiteY5" fmla="*/ 698062 h 698061"/>
                  <a:gd name="connsiteX6" fmla="*/ 360273 w 452650"/>
                  <a:gd name="connsiteY6" fmla="*/ 698062 h 698061"/>
                  <a:gd name="connsiteX7" fmla="*/ 452650 w 452650"/>
                  <a:gd name="connsiteY7" fmla="*/ 522544 h 698061"/>
                  <a:gd name="connsiteX8" fmla="*/ 401843 w 452650"/>
                  <a:gd name="connsiteY8" fmla="*/ 351646 h 698061"/>
                  <a:gd name="connsiteX9" fmla="*/ 83140 w 452650"/>
                  <a:gd name="connsiteY9" fmla="*/ 37562 h 698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2650" h="698061">
                    <a:moveTo>
                      <a:pt x="83140" y="37562"/>
                    </a:moveTo>
                    <a:cubicBezTo>
                      <a:pt x="55427" y="23705"/>
                      <a:pt x="46189" y="9849"/>
                      <a:pt x="50808" y="611"/>
                    </a:cubicBezTo>
                    <a:cubicBezTo>
                      <a:pt x="18476" y="-4008"/>
                      <a:pt x="0" y="19086"/>
                      <a:pt x="0" y="19086"/>
                    </a:cubicBezTo>
                    <a:cubicBezTo>
                      <a:pt x="50808" y="28324"/>
                      <a:pt x="50808" y="56037"/>
                      <a:pt x="120091" y="88370"/>
                    </a:cubicBezTo>
                    <a:cubicBezTo>
                      <a:pt x="189374" y="120702"/>
                      <a:pt x="351035" y="185366"/>
                      <a:pt x="401843" y="434785"/>
                    </a:cubicBezTo>
                    <a:cubicBezTo>
                      <a:pt x="420318" y="550257"/>
                      <a:pt x="406462" y="651873"/>
                      <a:pt x="346416" y="698062"/>
                    </a:cubicBezTo>
                    <a:cubicBezTo>
                      <a:pt x="351035" y="698062"/>
                      <a:pt x="355654" y="698062"/>
                      <a:pt x="360273" y="698062"/>
                    </a:cubicBezTo>
                    <a:cubicBezTo>
                      <a:pt x="420318" y="688824"/>
                      <a:pt x="448032" y="614922"/>
                      <a:pt x="452650" y="522544"/>
                    </a:cubicBezTo>
                    <a:cubicBezTo>
                      <a:pt x="429556" y="494831"/>
                      <a:pt x="424937" y="420929"/>
                      <a:pt x="401843" y="351646"/>
                    </a:cubicBezTo>
                    <a:cubicBezTo>
                      <a:pt x="346416" y="148415"/>
                      <a:pt x="157042" y="79132"/>
                      <a:pt x="83140" y="37562"/>
                    </a:cubicBezTo>
                    <a:close/>
                  </a:path>
                </a:pathLst>
              </a:custGeom>
              <a:solidFill>
                <a:srgbClr val="A5A892"/>
              </a:solidFill>
              <a:ln w="46132" cap="flat">
                <a:noFill/>
                <a:prstDash val="solid"/>
                <a:miter/>
              </a:ln>
            </p:spPr>
            <p:txBody>
              <a:bodyPr rtlCol="0" anchor="ctr"/>
              <a:lstStyle/>
              <a:p>
                <a:endParaRPr lang="en-US"/>
              </a:p>
            </p:txBody>
          </p:sp>
          <p:sp>
            <p:nvSpPr>
              <p:cNvPr id="976" name="Freeform: Shape 975">
                <a:extLst>
                  <a:ext uri="{FF2B5EF4-FFF2-40B4-BE49-F238E27FC236}">
                    <a16:creationId xmlns:a16="http://schemas.microsoft.com/office/drawing/2014/main" xmlns="" id="{0F341F93-E7F0-4959-97E1-2C38135930D6}"/>
                  </a:ext>
                </a:extLst>
              </p:cNvPr>
              <p:cNvSpPr/>
              <p:nvPr/>
            </p:nvSpPr>
            <p:spPr>
              <a:xfrm>
                <a:off x="4113183" y="8747659"/>
                <a:ext cx="304609" cy="402919"/>
              </a:xfrm>
              <a:custGeom>
                <a:avLst/>
                <a:gdLst>
                  <a:gd name="connsiteX0" fmla="*/ 297162 w 304609"/>
                  <a:gd name="connsiteY0" fmla="*/ 143185 h 402919"/>
                  <a:gd name="connsiteX1" fmla="*/ 287924 w 304609"/>
                  <a:gd name="connsiteY1" fmla="*/ 101615 h 402919"/>
                  <a:gd name="connsiteX2" fmla="*/ 98550 w 304609"/>
                  <a:gd name="connsiteY2" fmla="*/ 212468 h 402919"/>
                  <a:gd name="connsiteX3" fmla="*/ 47742 w 304609"/>
                  <a:gd name="connsiteY3" fmla="*/ 0 h 402919"/>
                  <a:gd name="connsiteX4" fmla="*/ 15410 w 304609"/>
                  <a:gd name="connsiteY4" fmla="*/ 267895 h 402919"/>
                  <a:gd name="connsiteX5" fmla="*/ 15410 w 304609"/>
                  <a:gd name="connsiteY5" fmla="*/ 272514 h 402919"/>
                  <a:gd name="connsiteX6" fmla="*/ 232497 w 304609"/>
                  <a:gd name="connsiteY6" fmla="*/ 401842 h 402919"/>
                  <a:gd name="connsiteX7" fmla="*/ 297162 w 304609"/>
                  <a:gd name="connsiteY7" fmla="*/ 143185 h 402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609" h="402919">
                    <a:moveTo>
                      <a:pt x="297162" y="143185"/>
                    </a:moveTo>
                    <a:cubicBezTo>
                      <a:pt x="292543" y="129329"/>
                      <a:pt x="292543" y="115472"/>
                      <a:pt x="287924" y="101615"/>
                    </a:cubicBezTo>
                    <a:cubicBezTo>
                      <a:pt x="306399" y="258657"/>
                      <a:pt x="200165" y="304846"/>
                      <a:pt x="98550" y="212468"/>
                    </a:cubicBezTo>
                    <a:cubicBezTo>
                      <a:pt x="24648" y="143185"/>
                      <a:pt x="29267" y="60046"/>
                      <a:pt x="47742" y="0"/>
                    </a:cubicBezTo>
                    <a:cubicBezTo>
                      <a:pt x="-16922" y="92378"/>
                      <a:pt x="-3065" y="217087"/>
                      <a:pt x="15410" y="267895"/>
                    </a:cubicBezTo>
                    <a:cubicBezTo>
                      <a:pt x="15410" y="267895"/>
                      <a:pt x="15410" y="272514"/>
                      <a:pt x="15410" y="272514"/>
                    </a:cubicBezTo>
                    <a:cubicBezTo>
                      <a:pt x="61599" y="360273"/>
                      <a:pt x="140120" y="411080"/>
                      <a:pt x="232497" y="401842"/>
                    </a:cubicBezTo>
                    <a:cubicBezTo>
                      <a:pt x="301781" y="360273"/>
                      <a:pt x="315637" y="263276"/>
                      <a:pt x="297162" y="143185"/>
                    </a:cubicBezTo>
                    <a:close/>
                  </a:path>
                </a:pathLst>
              </a:custGeom>
              <a:solidFill>
                <a:srgbClr val="A5A892"/>
              </a:solidFill>
              <a:ln w="46132" cap="flat">
                <a:noFill/>
                <a:prstDash val="solid"/>
                <a:miter/>
              </a:ln>
            </p:spPr>
            <p:txBody>
              <a:bodyPr rtlCol="0" anchor="ctr"/>
              <a:lstStyle/>
              <a:p>
                <a:endParaRPr lang="en-US"/>
              </a:p>
            </p:txBody>
          </p:sp>
          <p:sp>
            <p:nvSpPr>
              <p:cNvPr id="977" name="Freeform: Shape 976">
                <a:extLst>
                  <a:ext uri="{FF2B5EF4-FFF2-40B4-BE49-F238E27FC236}">
                    <a16:creationId xmlns:a16="http://schemas.microsoft.com/office/drawing/2014/main" xmlns="" id="{DA3A33D7-BD3B-4FEC-A93E-7A1F7CFDCC91}"/>
                  </a:ext>
                </a:extLst>
              </p:cNvPr>
              <p:cNvSpPr/>
              <p:nvPr/>
            </p:nvSpPr>
            <p:spPr>
              <a:xfrm>
                <a:off x="4115637" y="8876987"/>
                <a:ext cx="296996" cy="282828"/>
              </a:xfrm>
              <a:custGeom>
                <a:avLst/>
                <a:gdLst>
                  <a:gd name="connsiteX0" fmla="*/ 123809 w 296996"/>
                  <a:gd name="connsiteY0" fmla="*/ 207850 h 282828"/>
                  <a:gd name="connsiteX1" fmla="*/ 3718 w 296996"/>
                  <a:gd name="connsiteY1" fmla="*/ 0 h 282828"/>
                  <a:gd name="connsiteX2" fmla="*/ 17575 w 296996"/>
                  <a:gd name="connsiteY2" fmla="*/ 147804 h 282828"/>
                  <a:gd name="connsiteX3" fmla="*/ 17575 w 296996"/>
                  <a:gd name="connsiteY3" fmla="*/ 152423 h 282828"/>
                  <a:gd name="connsiteX4" fmla="*/ 234662 w 296996"/>
                  <a:gd name="connsiteY4" fmla="*/ 281752 h 282828"/>
                  <a:gd name="connsiteX5" fmla="*/ 294708 w 296996"/>
                  <a:gd name="connsiteY5" fmla="*/ 69283 h 282828"/>
                  <a:gd name="connsiteX6" fmla="*/ 294708 w 296996"/>
                  <a:gd name="connsiteY6" fmla="*/ 69283 h 282828"/>
                  <a:gd name="connsiteX7" fmla="*/ 123809 w 296996"/>
                  <a:gd name="connsiteY7" fmla="*/ 207850 h 282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6996" h="282828">
                    <a:moveTo>
                      <a:pt x="123809" y="207850"/>
                    </a:moveTo>
                    <a:cubicBezTo>
                      <a:pt x="17575" y="157042"/>
                      <a:pt x="3718" y="0"/>
                      <a:pt x="3718" y="0"/>
                    </a:cubicBezTo>
                    <a:cubicBezTo>
                      <a:pt x="-5519" y="60045"/>
                      <a:pt x="3718" y="115472"/>
                      <a:pt x="17575" y="147804"/>
                    </a:cubicBezTo>
                    <a:cubicBezTo>
                      <a:pt x="17575" y="147804"/>
                      <a:pt x="17575" y="152423"/>
                      <a:pt x="17575" y="152423"/>
                    </a:cubicBezTo>
                    <a:cubicBezTo>
                      <a:pt x="63764" y="240182"/>
                      <a:pt x="142285" y="290989"/>
                      <a:pt x="234662" y="281752"/>
                    </a:cubicBezTo>
                    <a:cubicBezTo>
                      <a:pt x="285470" y="240182"/>
                      <a:pt x="303946" y="161661"/>
                      <a:pt x="294708" y="69283"/>
                    </a:cubicBezTo>
                    <a:lnTo>
                      <a:pt x="294708" y="69283"/>
                    </a:lnTo>
                    <a:cubicBezTo>
                      <a:pt x="303946" y="189374"/>
                      <a:pt x="230044" y="258657"/>
                      <a:pt x="123809" y="207850"/>
                    </a:cubicBezTo>
                    <a:close/>
                  </a:path>
                </a:pathLst>
              </a:custGeom>
              <a:solidFill>
                <a:srgbClr val="A5A892"/>
              </a:solidFill>
              <a:ln w="46132" cap="flat">
                <a:noFill/>
                <a:prstDash val="solid"/>
                <a:miter/>
              </a:ln>
            </p:spPr>
            <p:txBody>
              <a:bodyPr rtlCol="0" anchor="ctr"/>
              <a:lstStyle/>
              <a:p>
                <a:endParaRPr lang="en-US"/>
              </a:p>
            </p:txBody>
          </p:sp>
          <p:sp>
            <p:nvSpPr>
              <p:cNvPr id="978" name="Freeform: Shape 977">
                <a:extLst>
                  <a:ext uri="{FF2B5EF4-FFF2-40B4-BE49-F238E27FC236}">
                    <a16:creationId xmlns:a16="http://schemas.microsoft.com/office/drawing/2014/main" xmlns="" id="{004FCF45-9CA7-43BE-B296-EE948115F7D0}"/>
                  </a:ext>
                </a:extLst>
              </p:cNvPr>
              <p:cNvSpPr/>
              <p:nvPr/>
            </p:nvSpPr>
            <p:spPr>
              <a:xfrm>
                <a:off x="4206399" y="8691936"/>
                <a:ext cx="107858" cy="151564"/>
              </a:xfrm>
              <a:custGeom>
                <a:avLst/>
                <a:gdLst>
                  <a:gd name="connsiteX0" fmla="*/ 102330 w 107858"/>
                  <a:gd name="connsiteY0" fmla="*/ 28009 h 151564"/>
                  <a:gd name="connsiteX1" fmla="*/ 79235 w 107858"/>
                  <a:gd name="connsiteY1" fmla="*/ 129625 h 151564"/>
                  <a:gd name="connsiteX2" fmla="*/ 5333 w 107858"/>
                  <a:gd name="connsiteY2" fmla="*/ 125006 h 151564"/>
                  <a:gd name="connsiteX3" fmla="*/ 5333 w 107858"/>
                  <a:gd name="connsiteY3" fmla="*/ 60341 h 151564"/>
                  <a:gd name="connsiteX4" fmla="*/ 5333 w 107858"/>
                  <a:gd name="connsiteY4" fmla="*/ 60341 h 151564"/>
                  <a:gd name="connsiteX5" fmla="*/ 19190 w 107858"/>
                  <a:gd name="connsiteY5" fmla="*/ 37247 h 151564"/>
                  <a:gd name="connsiteX6" fmla="*/ 102330 w 107858"/>
                  <a:gd name="connsiteY6" fmla="*/ 28009 h 151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858" h="151564">
                    <a:moveTo>
                      <a:pt x="102330" y="28009"/>
                    </a:moveTo>
                    <a:cubicBezTo>
                      <a:pt x="116187" y="60341"/>
                      <a:pt x="102330" y="106530"/>
                      <a:pt x="79235" y="129625"/>
                    </a:cubicBezTo>
                    <a:cubicBezTo>
                      <a:pt x="56141" y="157338"/>
                      <a:pt x="19190" y="161957"/>
                      <a:pt x="5333" y="125006"/>
                    </a:cubicBezTo>
                    <a:cubicBezTo>
                      <a:pt x="-3904" y="106530"/>
                      <a:pt x="715" y="78817"/>
                      <a:pt x="5333" y="60341"/>
                    </a:cubicBezTo>
                    <a:cubicBezTo>
                      <a:pt x="5333" y="60341"/>
                      <a:pt x="5333" y="60341"/>
                      <a:pt x="5333" y="60341"/>
                    </a:cubicBezTo>
                    <a:cubicBezTo>
                      <a:pt x="9952" y="51104"/>
                      <a:pt x="14571" y="41866"/>
                      <a:pt x="19190" y="37247"/>
                    </a:cubicBezTo>
                    <a:cubicBezTo>
                      <a:pt x="37666" y="4915"/>
                      <a:pt x="79235" y="-22798"/>
                      <a:pt x="102330" y="28009"/>
                    </a:cubicBezTo>
                    <a:close/>
                  </a:path>
                </a:pathLst>
              </a:custGeom>
              <a:solidFill>
                <a:srgbClr val="FFFFFF"/>
              </a:solidFill>
              <a:ln w="46132" cap="flat">
                <a:noFill/>
                <a:prstDash val="solid"/>
                <a:miter/>
              </a:ln>
            </p:spPr>
            <p:txBody>
              <a:bodyPr rtlCol="0" anchor="ctr"/>
              <a:lstStyle/>
              <a:p>
                <a:endParaRPr lang="en-US"/>
              </a:p>
            </p:txBody>
          </p:sp>
          <p:sp>
            <p:nvSpPr>
              <p:cNvPr id="979" name="Freeform: Shape 978">
                <a:extLst>
                  <a:ext uri="{FF2B5EF4-FFF2-40B4-BE49-F238E27FC236}">
                    <a16:creationId xmlns:a16="http://schemas.microsoft.com/office/drawing/2014/main" xmlns="" id="{6916A9E2-A3A9-4254-A0B2-AF00FFD77F21}"/>
                  </a:ext>
                </a:extLst>
              </p:cNvPr>
              <p:cNvSpPr/>
              <p:nvPr/>
            </p:nvSpPr>
            <p:spPr>
              <a:xfrm>
                <a:off x="4308729" y="8807704"/>
                <a:ext cx="52721" cy="38762"/>
              </a:xfrm>
              <a:custGeom>
                <a:avLst/>
                <a:gdLst>
                  <a:gd name="connsiteX0" fmla="*/ 50808 w 52721"/>
                  <a:gd name="connsiteY0" fmla="*/ 23094 h 38762"/>
                  <a:gd name="connsiteX1" fmla="*/ 32332 w 52721"/>
                  <a:gd name="connsiteY1" fmla="*/ 0 h 38762"/>
                  <a:gd name="connsiteX2" fmla="*/ 32332 w 52721"/>
                  <a:gd name="connsiteY2" fmla="*/ 0 h 38762"/>
                  <a:gd name="connsiteX3" fmla="*/ 32332 w 52721"/>
                  <a:gd name="connsiteY3" fmla="*/ 0 h 38762"/>
                  <a:gd name="connsiteX4" fmla="*/ 32332 w 52721"/>
                  <a:gd name="connsiteY4" fmla="*/ 0 h 38762"/>
                  <a:gd name="connsiteX5" fmla="*/ 27714 w 52721"/>
                  <a:gd name="connsiteY5" fmla="*/ 0 h 38762"/>
                  <a:gd name="connsiteX6" fmla="*/ 9238 w 52721"/>
                  <a:gd name="connsiteY6" fmla="*/ 4619 h 38762"/>
                  <a:gd name="connsiteX7" fmla="*/ 0 w 52721"/>
                  <a:gd name="connsiteY7" fmla="*/ 18475 h 38762"/>
                  <a:gd name="connsiteX8" fmla="*/ 9238 w 52721"/>
                  <a:gd name="connsiteY8" fmla="*/ 27713 h 38762"/>
                  <a:gd name="connsiteX9" fmla="*/ 46189 w 52721"/>
                  <a:gd name="connsiteY9" fmla="*/ 36951 h 38762"/>
                  <a:gd name="connsiteX10" fmla="*/ 50808 w 52721"/>
                  <a:gd name="connsiteY10" fmla="*/ 23094 h 38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721" h="38762">
                    <a:moveTo>
                      <a:pt x="50808" y="23094"/>
                    </a:moveTo>
                    <a:cubicBezTo>
                      <a:pt x="50808" y="13856"/>
                      <a:pt x="41570" y="0"/>
                      <a:pt x="32332" y="0"/>
                    </a:cubicBezTo>
                    <a:cubicBezTo>
                      <a:pt x="32332" y="0"/>
                      <a:pt x="32332" y="0"/>
                      <a:pt x="32332" y="0"/>
                    </a:cubicBezTo>
                    <a:cubicBezTo>
                      <a:pt x="32332" y="0"/>
                      <a:pt x="32332" y="0"/>
                      <a:pt x="32332" y="0"/>
                    </a:cubicBezTo>
                    <a:cubicBezTo>
                      <a:pt x="32332" y="0"/>
                      <a:pt x="32332" y="0"/>
                      <a:pt x="32332" y="0"/>
                    </a:cubicBezTo>
                    <a:cubicBezTo>
                      <a:pt x="32332" y="0"/>
                      <a:pt x="27714" y="0"/>
                      <a:pt x="27714" y="0"/>
                    </a:cubicBezTo>
                    <a:cubicBezTo>
                      <a:pt x="23094" y="0"/>
                      <a:pt x="13857" y="0"/>
                      <a:pt x="9238" y="4619"/>
                    </a:cubicBezTo>
                    <a:cubicBezTo>
                      <a:pt x="4619" y="9238"/>
                      <a:pt x="0" y="13856"/>
                      <a:pt x="0" y="18475"/>
                    </a:cubicBezTo>
                    <a:cubicBezTo>
                      <a:pt x="0" y="23094"/>
                      <a:pt x="4619" y="27713"/>
                      <a:pt x="9238" y="27713"/>
                    </a:cubicBezTo>
                    <a:cubicBezTo>
                      <a:pt x="18476" y="36951"/>
                      <a:pt x="32332" y="41570"/>
                      <a:pt x="46189" y="36951"/>
                    </a:cubicBezTo>
                    <a:cubicBezTo>
                      <a:pt x="50808" y="36951"/>
                      <a:pt x="55427" y="27713"/>
                      <a:pt x="50808" y="23094"/>
                    </a:cubicBezTo>
                    <a:close/>
                  </a:path>
                </a:pathLst>
              </a:custGeom>
              <a:solidFill>
                <a:srgbClr val="FFFFFF"/>
              </a:solidFill>
              <a:ln w="46132" cap="flat">
                <a:noFill/>
                <a:prstDash val="solid"/>
                <a:miter/>
              </a:ln>
            </p:spPr>
            <p:txBody>
              <a:bodyPr rtlCol="0" anchor="ctr"/>
              <a:lstStyle/>
              <a:p>
                <a:endParaRPr lang="en-US"/>
              </a:p>
            </p:txBody>
          </p:sp>
          <p:sp>
            <p:nvSpPr>
              <p:cNvPr id="980" name="Freeform: Shape 979">
                <a:extLst>
                  <a:ext uri="{FF2B5EF4-FFF2-40B4-BE49-F238E27FC236}">
                    <a16:creationId xmlns:a16="http://schemas.microsoft.com/office/drawing/2014/main" xmlns="" id="{28E78C89-4210-4F71-830A-CBFB0AEE459C}"/>
                  </a:ext>
                </a:extLst>
              </p:cNvPr>
              <p:cNvSpPr/>
              <p:nvPr/>
            </p:nvSpPr>
            <p:spPr>
              <a:xfrm>
                <a:off x="3943728" y="8627568"/>
                <a:ext cx="143294" cy="207849"/>
              </a:xfrm>
              <a:custGeom>
                <a:avLst/>
                <a:gdLst>
                  <a:gd name="connsiteX0" fmla="*/ 143295 w 143294"/>
                  <a:gd name="connsiteY0" fmla="*/ 13856 h 207849"/>
                  <a:gd name="connsiteX1" fmla="*/ 78630 w 143294"/>
                  <a:gd name="connsiteY1" fmla="*/ 78521 h 207849"/>
                  <a:gd name="connsiteX2" fmla="*/ 27823 w 143294"/>
                  <a:gd name="connsiteY2" fmla="*/ 83140 h 207849"/>
                  <a:gd name="connsiteX3" fmla="*/ 64773 w 143294"/>
                  <a:gd name="connsiteY3" fmla="*/ 0 h 207849"/>
                  <a:gd name="connsiteX4" fmla="*/ 46298 w 143294"/>
                  <a:gd name="connsiteY4" fmla="*/ 13856 h 207849"/>
                  <a:gd name="connsiteX5" fmla="*/ 109 w 143294"/>
                  <a:gd name="connsiteY5" fmla="*/ 143185 h 207849"/>
                  <a:gd name="connsiteX6" fmla="*/ 74011 w 143294"/>
                  <a:gd name="connsiteY6" fmla="*/ 207850 h 207849"/>
                  <a:gd name="connsiteX7" fmla="*/ 143295 w 143294"/>
                  <a:gd name="connsiteY7" fmla="*/ 13856 h 207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3294" h="207849">
                    <a:moveTo>
                      <a:pt x="143295" y="13856"/>
                    </a:moveTo>
                    <a:cubicBezTo>
                      <a:pt x="124819" y="36951"/>
                      <a:pt x="92487" y="60045"/>
                      <a:pt x="78630" y="78521"/>
                    </a:cubicBezTo>
                    <a:cubicBezTo>
                      <a:pt x="64773" y="106234"/>
                      <a:pt x="37060" y="124710"/>
                      <a:pt x="27823" y="83140"/>
                    </a:cubicBezTo>
                    <a:cubicBezTo>
                      <a:pt x="27823" y="50808"/>
                      <a:pt x="46298" y="18476"/>
                      <a:pt x="64773" y="0"/>
                    </a:cubicBezTo>
                    <a:cubicBezTo>
                      <a:pt x="60155" y="4619"/>
                      <a:pt x="50917" y="9238"/>
                      <a:pt x="46298" y="13856"/>
                    </a:cubicBezTo>
                    <a:cubicBezTo>
                      <a:pt x="-4510" y="55426"/>
                      <a:pt x="109" y="143185"/>
                      <a:pt x="109" y="143185"/>
                    </a:cubicBezTo>
                    <a:cubicBezTo>
                      <a:pt x="13966" y="161661"/>
                      <a:pt x="46298" y="180136"/>
                      <a:pt x="74011" y="207850"/>
                    </a:cubicBezTo>
                    <a:cubicBezTo>
                      <a:pt x="64773" y="92378"/>
                      <a:pt x="143295" y="36951"/>
                      <a:pt x="143295" y="13856"/>
                    </a:cubicBezTo>
                    <a:close/>
                  </a:path>
                </a:pathLst>
              </a:custGeom>
              <a:solidFill>
                <a:srgbClr val="0A668E"/>
              </a:solidFill>
              <a:ln w="46132" cap="flat">
                <a:noFill/>
                <a:prstDash val="solid"/>
                <a:miter/>
              </a:ln>
            </p:spPr>
            <p:txBody>
              <a:bodyPr rtlCol="0" anchor="ctr"/>
              <a:lstStyle/>
              <a:p>
                <a:endParaRPr lang="en-US"/>
              </a:p>
            </p:txBody>
          </p:sp>
          <p:sp>
            <p:nvSpPr>
              <p:cNvPr id="981" name="Freeform: Shape 980">
                <a:extLst>
                  <a:ext uri="{FF2B5EF4-FFF2-40B4-BE49-F238E27FC236}">
                    <a16:creationId xmlns:a16="http://schemas.microsoft.com/office/drawing/2014/main" xmlns="" id="{53C375EA-27B7-4E5A-AB9C-D5211B8D87F2}"/>
                  </a:ext>
                </a:extLst>
              </p:cNvPr>
              <p:cNvSpPr/>
              <p:nvPr/>
            </p:nvSpPr>
            <p:spPr>
              <a:xfrm>
                <a:off x="4077785" y="8549047"/>
                <a:ext cx="145043" cy="85683"/>
              </a:xfrm>
              <a:custGeom>
                <a:avLst/>
                <a:gdLst>
                  <a:gd name="connsiteX0" fmla="*/ 0 w 145043"/>
                  <a:gd name="connsiteY0" fmla="*/ 0 h 85683"/>
                  <a:gd name="connsiteX1" fmla="*/ 138566 w 145043"/>
                  <a:gd name="connsiteY1" fmla="*/ 83140 h 85683"/>
                  <a:gd name="connsiteX2" fmla="*/ 0 w 145043"/>
                  <a:gd name="connsiteY2" fmla="*/ 0 h 85683"/>
                </a:gdLst>
                <a:ahLst/>
                <a:cxnLst>
                  <a:cxn ang="0">
                    <a:pos x="connsiteX0" y="connsiteY0"/>
                  </a:cxn>
                  <a:cxn ang="0">
                    <a:pos x="connsiteX1" y="connsiteY1"/>
                  </a:cxn>
                  <a:cxn ang="0">
                    <a:pos x="connsiteX2" y="connsiteY2"/>
                  </a:cxn>
                </a:cxnLst>
                <a:rect l="l" t="t" r="r" b="b"/>
                <a:pathLst>
                  <a:path w="145043" h="85683">
                    <a:moveTo>
                      <a:pt x="0" y="0"/>
                    </a:moveTo>
                    <a:cubicBezTo>
                      <a:pt x="0" y="0"/>
                      <a:pt x="96997" y="36951"/>
                      <a:pt x="138566" y="83140"/>
                    </a:cubicBezTo>
                    <a:cubicBezTo>
                      <a:pt x="161661" y="101615"/>
                      <a:pt x="124710" y="13857"/>
                      <a:pt x="0" y="0"/>
                    </a:cubicBezTo>
                    <a:close/>
                  </a:path>
                </a:pathLst>
              </a:custGeom>
              <a:solidFill>
                <a:srgbClr val="0095AF"/>
              </a:solidFill>
              <a:ln w="46132" cap="flat">
                <a:noFill/>
                <a:prstDash val="solid"/>
                <a:miter/>
              </a:ln>
            </p:spPr>
            <p:txBody>
              <a:bodyPr rtlCol="0" anchor="ctr"/>
              <a:lstStyle/>
              <a:p>
                <a:endParaRPr lang="en-US"/>
              </a:p>
            </p:txBody>
          </p:sp>
          <p:sp>
            <p:nvSpPr>
              <p:cNvPr id="982" name="Freeform: Shape 981">
                <a:extLst>
                  <a:ext uri="{FF2B5EF4-FFF2-40B4-BE49-F238E27FC236}">
                    <a16:creationId xmlns:a16="http://schemas.microsoft.com/office/drawing/2014/main" xmlns="" id="{C36C74AE-3503-4ECC-968B-F46EE47F3E29}"/>
                  </a:ext>
                </a:extLst>
              </p:cNvPr>
              <p:cNvSpPr/>
              <p:nvPr/>
            </p:nvSpPr>
            <p:spPr>
              <a:xfrm>
                <a:off x="3495806" y="8646043"/>
                <a:ext cx="360272" cy="120090"/>
              </a:xfrm>
              <a:custGeom>
                <a:avLst/>
                <a:gdLst>
                  <a:gd name="connsiteX0" fmla="*/ 360273 w 360272"/>
                  <a:gd name="connsiteY0" fmla="*/ 0 h 120090"/>
                  <a:gd name="connsiteX1" fmla="*/ 9238 w 360272"/>
                  <a:gd name="connsiteY1" fmla="*/ 32332 h 120090"/>
                  <a:gd name="connsiteX2" fmla="*/ 0 w 360272"/>
                  <a:gd name="connsiteY2" fmla="*/ 120091 h 120090"/>
                  <a:gd name="connsiteX3" fmla="*/ 351035 w 360272"/>
                  <a:gd name="connsiteY3" fmla="*/ 73902 h 120090"/>
                  <a:gd name="connsiteX4" fmla="*/ 360273 w 360272"/>
                  <a:gd name="connsiteY4" fmla="*/ 0 h 1200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272" h="120090">
                    <a:moveTo>
                      <a:pt x="360273" y="0"/>
                    </a:moveTo>
                    <a:cubicBezTo>
                      <a:pt x="240182" y="0"/>
                      <a:pt x="87759" y="23094"/>
                      <a:pt x="9238" y="32332"/>
                    </a:cubicBezTo>
                    <a:cubicBezTo>
                      <a:pt x="13857" y="55426"/>
                      <a:pt x="13857" y="87758"/>
                      <a:pt x="0" y="120091"/>
                    </a:cubicBezTo>
                    <a:cubicBezTo>
                      <a:pt x="147804" y="92378"/>
                      <a:pt x="281752" y="69283"/>
                      <a:pt x="351035" y="73902"/>
                    </a:cubicBezTo>
                    <a:cubicBezTo>
                      <a:pt x="346416" y="46189"/>
                      <a:pt x="355654" y="23094"/>
                      <a:pt x="360273" y="0"/>
                    </a:cubicBezTo>
                    <a:close/>
                  </a:path>
                </a:pathLst>
              </a:custGeom>
              <a:solidFill>
                <a:srgbClr val="A7D4BB"/>
              </a:solidFill>
              <a:ln w="46132" cap="flat">
                <a:noFill/>
                <a:prstDash val="solid"/>
                <a:miter/>
              </a:ln>
            </p:spPr>
            <p:txBody>
              <a:bodyPr rtlCol="0" anchor="ctr"/>
              <a:lstStyle/>
              <a:p>
                <a:endParaRPr lang="en-US"/>
              </a:p>
            </p:txBody>
          </p:sp>
          <p:sp>
            <p:nvSpPr>
              <p:cNvPr id="983" name="Freeform: Shape 982">
                <a:extLst>
                  <a:ext uri="{FF2B5EF4-FFF2-40B4-BE49-F238E27FC236}">
                    <a16:creationId xmlns:a16="http://schemas.microsoft.com/office/drawing/2014/main" xmlns="" id="{495B5FF4-7C9D-4DA7-92B0-8FFC132C75BC}"/>
                  </a:ext>
                </a:extLst>
              </p:cNvPr>
              <p:cNvSpPr/>
              <p:nvPr/>
            </p:nvSpPr>
            <p:spPr>
              <a:xfrm>
                <a:off x="4729047" y="8438194"/>
                <a:ext cx="300227" cy="475744"/>
              </a:xfrm>
              <a:custGeom>
                <a:avLst/>
                <a:gdLst>
                  <a:gd name="connsiteX0" fmla="*/ 0 w 300227"/>
                  <a:gd name="connsiteY0" fmla="*/ 60045 h 475744"/>
                  <a:gd name="connsiteX1" fmla="*/ 258657 w 300227"/>
                  <a:gd name="connsiteY1" fmla="*/ 475745 h 475744"/>
                  <a:gd name="connsiteX2" fmla="*/ 300227 w 300227"/>
                  <a:gd name="connsiteY2" fmla="*/ 452650 h 475744"/>
                  <a:gd name="connsiteX3" fmla="*/ 46189 w 300227"/>
                  <a:gd name="connsiteY3" fmla="*/ 0 h 475744"/>
                  <a:gd name="connsiteX4" fmla="*/ 0 w 300227"/>
                  <a:gd name="connsiteY4" fmla="*/ 60045 h 4757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227" h="475744">
                    <a:moveTo>
                      <a:pt x="0" y="60045"/>
                    </a:moveTo>
                    <a:cubicBezTo>
                      <a:pt x="124710" y="258657"/>
                      <a:pt x="258657" y="475745"/>
                      <a:pt x="258657" y="475745"/>
                    </a:cubicBezTo>
                    <a:cubicBezTo>
                      <a:pt x="258657" y="475745"/>
                      <a:pt x="277133" y="471126"/>
                      <a:pt x="300227" y="452650"/>
                    </a:cubicBezTo>
                    <a:cubicBezTo>
                      <a:pt x="226325" y="327941"/>
                      <a:pt x="83140" y="64664"/>
                      <a:pt x="46189" y="0"/>
                    </a:cubicBezTo>
                    <a:cubicBezTo>
                      <a:pt x="23094" y="18476"/>
                      <a:pt x="9238" y="41570"/>
                      <a:pt x="0" y="60045"/>
                    </a:cubicBezTo>
                    <a:close/>
                  </a:path>
                </a:pathLst>
              </a:custGeom>
              <a:solidFill>
                <a:srgbClr val="A7D4BB"/>
              </a:solidFill>
              <a:ln w="46132" cap="flat">
                <a:noFill/>
                <a:prstDash val="solid"/>
                <a:miter/>
              </a:ln>
            </p:spPr>
            <p:txBody>
              <a:bodyPr rtlCol="0" anchor="ctr"/>
              <a:lstStyle/>
              <a:p>
                <a:endParaRPr lang="en-US"/>
              </a:p>
            </p:txBody>
          </p:sp>
          <p:grpSp>
            <p:nvGrpSpPr>
              <p:cNvPr id="984" name="Graphic 792">
                <a:extLst>
                  <a:ext uri="{FF2B5EF4-FFF2-40B4-BE49-F238E27FC236}">
                    <a16:creationId xmlns:a16="http://schemas.microsoft.com/office/drawing/2014/main" xmlns="" id="{F811DB95-4444-4991-8F37-089A14E08C27}"/>
                  </a:ext>
                </a:extLst>
              </p:cNvPr>
              <p:cNvGrpSpPr/>
              <p:nvPr/>
            </p:nvGrpSpPr>
            <p:grpSpPr>
              <a:xfrm>
                <a:off x="4908670" y="8498239"/>
                <a:ext cx="804198" cy="697450"/>
                <a:chOff x="4908670" y="8498239"/>
                <a:chExt cx="804198" cy="697450"/>
              </a:xfrm>
            </p:grpSpPr>
            <p:grpSp>
              <p:nvGrpSpPr>
                <p:cNvPr id="985" name="Graphic 792">
                  <a:extLst>
                    <a:ext uri="{FF2B5EF4-FFF2-40B4-BE49-F238E27FC236}">
                      <a16:creationId xmlns:a16="http://schemas.microsoft.com/office/drawing/2014/main" xmlns="" id="{560C8A8B-428A-4094-9E95-E3B8A37228DE}"/>
                    </a:ext>
                  </a:extLst>
                </p:cNvPr>
                <p:cNvGrpSpPr/>
                <p:nvPr/>
              </p:nvGrpSpPr>
              <p:grpSpPr>
                <a:xfrm>
                  <a:off x="5038512" y="8530571"/>
                  <a:ext cx="674356" cy="665118"/>
                  <a:chOff x="5038512" y="8530571"/>
                  <a:chExt cx="674356" cy="665118"/>
                </a:xfrm>
              </p:grpSpPr>
              <p:grpSp>
                <p:nvGrpSpPr>
                  <p:cNvPr id="986" name="Graphic 792">
                    <a:extLst>
                      <a:ext uri="{FF2B5EF4-FFF2-40B4-BE49-F238E27FC236}">
                        <a16:creationId xmlns:a16="http://schemas.microsoft.com/office/drawing/2014/main" xmlns="" id="{DEE9BA9A-5029-4B71-B67C-E8E9ABA2281D}"/>
                      </a:ext>
                    </a:extLst>
                  </p:cNvPr>
                  <p:cNvGrpSpPr/>
                  <p:nvPr/>
                </p:nvGrpSpPr>
                <p:grpSpPr>
                  <a:xfrm>
                    <a:off x="5075463" y="8585998"/>
                    <a:ext cx="635206" cy="609692"/>
                    <a:chOff x="5075463" y="8585998"/>
                    <a:chExt cx="635206" cy="609692"/>
                  </a:xfrm>
                </p:grpSpPr>
                <p:sp>
                  <p:nvSpPr>
                    <p:cNvPr id="987" name="Freeform: Shape 986">
                      <a:extLst>
                        <a:ext uri="{FF2B5EF4-FFF2-40B4-BE49-F238E27FC236}">
                          <a16:creationId xmlns:a16="http://schemas.microsoft.com/office/drawing/2014/main" xmlns="" id="{3518B2CC-AC26-4398-B74F-5800FC9D66A6}"/>
                        </a:ext>
                      </a:extLst>
                    </p:cNvPr>
                    <p:cNvSpPr/>
                    <p:nvPr/>
                  </p:nvSpPr>
                  <p:spPr>
                    <a:xfrm>
                      <a:off x="5084701" y="8587623"/>
                      <a:ext cx="620433" cy="603447"/>
                    </a:xfrm>
                    <a:custGeom>
                      <a:avLst/>
                      <a:gdLst>
                        <a:gd name="connsiteX0" fmla="*/ 286370 w 620433"/>
                        <a:gd name="connsiteY0" fmla="*/ 312458 h 603447"/>
                        <a:gd name="connsiteX1" fmla="*/ 0 w 620433"/>
                        <a:gd name="connsiteY1" fmla="*/ 598829 h 603447"/>
                        <a:gd name="connsiteX2" fmla="*/ 41570 w 620433"/>
                        <a:gd name="connsiteY2" fmla="*/ 603448 h 603447"/>
                        <a:gd name="connsiteX3" fmla="*/ 494220 w 620433"/>
                        <a:gd name="connsiteY3" fmla="*/ 298602 h 603447"/>
                        <a:gd name="connsiteX4" fmla="*/ 618930 w 620433"/>
                        <a:gd name="connsiteY4" fmla="*/ 16850 h 603447"/>
                        <a:gd name="connsiteX5" fmla="*/ 286370 w 620433"/>
                        <a:gd name="connsiteY5" fmla="*/ 312458 h 6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0433" h="603447">
                          <a:moveTo>
                            <a:pt x="286370" y="312458"/>
                          </a:moveTo>
                          <a:cubicBezTo>
                            <a:pt x="184755" y="460262"/>
                            <a:pt x="50808" y="561878"/>
                            <a:pt x="0" y="598829"/>
                          </a:cubicBezTo>
                          <a:cubicBezTo>
                            <a:pt x="13857" y="603448"/>
                            <a:pt x="27713" y="603448"/>
                            <a:pt x="41570" y="603448"/>
                          </a:cubicBezTo>
                          <a:cubicBezTo>
                            <a:pt x="166280" y="589591"/>
                            <a:pt x="355654" y="460262"/>
                            <a:pt x="494220" y="298602"/>
                          </a:cubicBezTo>
                          <a:cubicBezTo>
                            <a:pt x="595836" y="183130"/>
                            <a:pt x="628168" y="86133"/>
                            <a:pt x="618930" y="16850"/>
                          </a:cubicBezTo>
                          <a:cubicBezTo>
                            <a:pt x="526552" y="-61671"/>
                            <a:pt x="401842" y="150797"/>
                            <a:pt x="286370" y="312458"/>
                          </a:cubicBezTo>
                          <a:close/>
                        </a:path>
                      </a:pathLst>
                    </a:custGeom>
                    <a:solidFill>
                      <a:srgbClr val="F1F4D0"/>
                    </a:solidFill>
                    <a:ln w="46132" cap="flat">
                      <a:noFill/>
                      <a:prstDash val="solid"/>
                      <a:miter/>
                    </a:ln>
                  </p:spPr>
                  <p:txBody>
                    <a:bodyPr rtlCol="0" anchor="ctr"/>
                    <a:lstStyle/>
                    <a:p>
                      <a:endParaRPr lang="en-US"/>
                    </a:p>
                  </p:txBody>
                </p:sp>
                <p:sp>
                  <p:nvSpPr>
                    <p:cNvPr id="988" name="Freeform: Shape 987">
                      <a:extLst>
                        <a:ext uri="{FF2B5EF4-FFF2-40B4-BE49-F238E27FC236}">
                          <a16:creationId xmlns:a16="http://schemas.microsoft.com/office/drawing/2014/main" xmlns="" id="{C836293E-0C15-4AB7-80B7-584BE29A2B7D}"/>
                        </a:ext>
                      </a:extLst>
                    </p:cNvPr>
                    <p:cNvSpPr/>
                    <p:nvPr/>
                  </p:nvSpPr>
                  <p:spPr>
                    <a:xfrm>
                      <a:off x="5075463" y="8585998"/>
                      <a:ext cx="635206" cy="609692"/>
                    </a:xfrm>
                    <a:custGeom>
                      <a:avLst/>
                      <a:gdLst>
                        <a:gd name="connsiteX0" fmla="*/ 50808 w 635206"/>
                        <a:gd name="connsiteY0" fmla="*/ 609692 h 609692"/>
                        <a:gd name="connsiteX1" fmla="*/ 50808 w 635206"/>
                        <a:gd name="connsiteY1" fmla="*/ 609692 h 609692"/>
                        <a:gd name="connsiteX2" fmla="*/ 9238 w 635206"/>
                        <a:gd name="connsiteY2" fmla="*/ 605073 h 609692"/>
                        <a:gd name="connsiteX3" fmla="*/ 0 w 635206"/>
                        <a:gd name="connsiteY3" fmla="*/ 600454 h 609692"/>
                        <a:gd name="connsiteX4" fmla="*/ 9238 w 635206"/>
                        <a:gd name="connsiteY4" fmla="*/ 595836 h 609692"/>
                        <a:gd name="connsiteX5" fmla="*/ 295608 w 635206"/>
                        <a:gd name="connsiteY5" fmla="*/ 314084 h 609692"/>
                        <a:gd name="connsiteX6" fmla="*/ 341797 w 635206"/>
                        <a:gd name="connsiteY6" fmla="*/ 249420 h 609692"/>
                        <a:gd name="connsiteX7" fmla="*/ 586598 w 635206"/>
                        <a:gd name="connsiteY7" fmla="*/ 0 h 609692"/>
                        <a:gd name="connsiteX8" fmla="*/ 632787 w 635206"/>
                        <a:gd name="connsiteY8" fmla="*/ 18476 h 609692"/>
                        <a:gd name="connsiteX9" fmla="*/ 632787 w 635206"/>
                        <a:gd name="connsiteY9" fmla="*/ 18476 h 609692"/>
                        <a:gd name="connsiteX10" fmla="*/ 632787 w 635206"/>
                        <a:gd name="connsiteY10" fmla="*/ 18476 h 609692"/>
                        <a:gd name="connsiteX11" fmla="*/ 508077 w 635206"/>
                        <a:gd name="connsiteY11" fmla="*/ 304846 h 609692"/>
                        <a:gd name="connsiteX12" fmla="*/ 50808 w 635206"/>
                        <a:gd name="connsiteY12" fmla="*/ 609692 h 609692"/>
                        <a:gd name="connsiteX13" fmla="*/ 50808 w 635206"/>
                        <a:gd name="connsiteY13" fmla="*/ 609692 h 609692"/>
                        <a:gd name="connsiteX14" fmla="*/ 23094 w 635206"/>
                        <a:gd name="connsiteY14" fmla="*/ 595836 h 609692"/>
                        <a:gd name="connsiteX15" fmla="*/ 50808 w 635206"/>
                        <a:gd name="connsiteY15" fmla="*/ 600454 h 609692"/>
                        <a:gd name="connsiteX16" fmla="*/ 498839 w 635206"/>
                        <a:gd name="connsiteY16" fmla="*/ 300227 h 609692"/>
                        <a:gd name="connsiteX17" fmla="*/ 618930 w 635206"/>
                        <a:gd name="connsiteY17" fmla="*/ 23094 h 609692"/>
                        <a:gd name="connsiteX18" fmla="*/ 577360 w 635206"/>
                        <a:gd name="connsiteY18" fmla="*/ 9238 h 609692"/>
                        <a:gd name="connsiteX19" fmla="*/ 337178 w 635206"/>
                        <a:gd name="connsiteY19" fmla="*/ 254038 h 609692"/>
                        <a:gd name="connsiteX20" fmla="*/ 290989 w 635206"/>
                        <a:gd name="connsiteY20" fmla="*/ 318703 h 609692"/>
                        <a:gd name="connsiteX21" fmla="*/ 23094 w 635206"/>
                        <a:gd name="connsiteY21" fmla="*/ 595836 h 609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35206" h="609692">
                          <a:moveTo>
                            <a:pt x="50808" y="609692"/>
                          </a:moveTo>
                          <a:lnTo>
                            <a:pt x="50808" y="609692"/>
                          </a:lnTo>
                          <a:cubicBezTo>
                            <a:pt x="36951" y="609692"/>
                            <a:pt x="23094" y="609692"/>
                            <a:pt x="9238" y="605073"/>
                          </a:cubicBezTo>
                          <a:lnTo>
                            <a:pt x="0" y="600454"/>
                          </a:lnTo>
                          <a:lnTo>
                            <a:pt x="9238" y="595836"/>
                          </a:lnTo>
                          <a:cubicBezTo>
                            <a:pt x="60045" y="558884"/>
                            <a:pt x="193993" y="457269"/>
                            <a:pt x="295608" y="314084"/>
                          </a:cubicBezTo>
                          <a:cubicBezTo>
                            <a:pt x="309465" y="290990"/>
                            <a:pt x="327940" y="272514"/>
                            <a:pt x="341797" y="249420"/>
                          </a:cubicBezTo>
                          <a:cubicBezTo>
                            <a:pt x="424937" y="129329"/>
                            <a:pt x="512696" y="0"/>
                            <a:pt x="586598" y="0"/>
                          </a:cubicBezTo>
                          <a:cubicBezTo>
                            <a:pt x="605073" y="0"/>
                            <a:pt x="618930" y="4619"/>
                            <a:pt x="632787" y="18476"/>
                          </a:cubicBezTo>
                          <a:lnTo>
                            <a:pt x="632787" y="18476"/>
                          </a:lnTo>
                          <a:lnTo>
                            <a:pt x="632787" y="18476"/>
                          </a:lnTo>
                          <a:cubicBezTo>
                            <a:pt x="646643" y="96996"/>
                            <a:pt x="600455" y="198612"/>
                            <a:pt x="508077" y="304846"/>
                          </a:cubicBezTo>
                          <a:cubicBezTo>
                            <a:pt x="360272" y="471126"/>
                            <a:pt x="175517" y="595836"/>
                            <a:pt x="50808" y="609692"/>
                          </a:cubicBezTo>
                          <a:lnTo>
                            <a:pt x="50808" y="609692"/>
                          </a:lnTo>
                          <a:close/>
                          <a:moveTo>
                            <a:pt x="23094" y="595836"/>
                          </a:moveTo>
                          <a:cubicBezTo>
                            <a:pt x="32332" y="600454"/>
                            <a:pt x="41570" y="600454"/>
                            <a:pt x="50808" y="600454"/>
                          </a:cubicBezTo>
                          <a:cubicBezTo>
                            <a:pt x="170898" y="586598"/>
                            <a:pt x="355654" y="466507"/>
                            <a:pt x="498839" y="300227"/>
                          </a:cubicBezTo>
                          <a:cubicBezTo>
                            <a:pt x="591217" y="193993"/>
                            <a:pt x="632787" y="96996"/>
                            <a:pt x="618930" y="23094"/>
                          </a:cubicBezTo>
                          <a:cubicBezTo>
                            <a:pt x="605073" y="13857"/>
                            <a:pt x="595835" y="9238"/>
                            <a:pt x="577360" y="9238"/>
                          </a:cubicBezTo>
                          <a:cubicBezTo>
                            <a:pt x="508077" y="9238"/>
                            <a:pt x="420318" y="133948"/>
                            <a:pt x="337178" y="254038"/>
                          </a:cubicBezTo>
                          <a:cubicBezTo>
                            <a:pt x="323322" y="277133"/>
                            <a:pt x="304846" y="300227"/>
                            <a:pt x="290989" y="318703"/>
                          </a:cubicBezTo>
                          <a:cubicBezTo>
                            <a:pt x="203230" y="457269"/>
                            <a:pt x="78521" y="554266"/>
                            <a:pt x="23094" y="595836"/>
                          </a:cubicBezTo>
                          <a:close/>
                        </a:path>
                      </a:pathLst>
                    </a:custGeom>
                    <a:solidFill>
                      <a:srgbClr val="24499A"/>
                    </a:solidFill>
                    <a:ln w="46132" cap="flat">
                      <a:noFill/>
                      <a:prstDash val="solid"/>
                      <a:miter/>
                    </a:ln>
                  </p:spPr>
                  <p:txBody>
                    <a:bodyPr rtlCol="0" anchor="ctr"/>
                    <a:lstStyle/>
                    <a:p>
                      <a:endParaRPr lang="en-US"/>
                    </a:p>
                  </p:txBody>
                </p:sp>
              </p:grpSp>
              <p:grpSp>
                <p:nvGrpSpPr>
                  <p:cNvPr id="989" name="Graphic 792">
                    <a:extLst>
                      <a:ext uri="{FF2B5EF4-FFF2-40B4-BE49-F238E27FC236}">
                        <a16:creationId xmlns:a16="http://schemas.microsoft.com/office/drawing/2014/main" xmlns="" id="{360964FA-C5D9-4239-AA56-B7463A15C2F3}"/>
                      </a:ext>
                    </a:extLst>
                  </p:cNvPr>
                  <p:cNvGrpSpPr/>
                  <p:nvPr/>
                </p:nvGrpSpPr>
                <p:grpSpPr>
                  <a:xfrm>
                    <a:off x="5038512" y="8530571"/>
                    <a:ext cx="674356" cy="660499"/>
                    <a:chOff x="5038512" y="8530571"/>
                    <a:chExt cx="674356" cy="660499"/>
                  </a:xfrm>
                </p:grpSpPr>
                <p:sp>
                  <p:nvSpPr>
                    <p:cNvPr id="990" name="Freeform: Shape 989">
                      <a:extLst>
                        <a:ext uri="{FF2B5EF4-FFF2-40B4-BE49-F238E27FC236}">
                          <a16:creationId xmlns:a16="http://schemas.microsoft.com/office/drawing/2014/main" xmlns="" id="{7DC2C4B2-D890-4C6B-9851-A5F26BCF3E32}"/>
                        </a:ext>
                      </a:extLst>
                    </p:cNvPr>
                    <p:cNvSpPr/>
                    <p:nvPr/>
                  </p:nvSpPr>
                  <p:spPr>
                    <a:xfrm>
                      <a:off x="5043131" y="8540082"/>
                      <a:ext cx="660500" cy="646369"/>
                    </a:xfrm>
                    <a:custGeom>
                      <a:avLst/>
                      <a:gdLst>
                        <a:gd name="connsiteX0" fmla="*/ 318703 w 660500"/>
                        <a:gd name="connsiteY0" fmla="*/ 281478 h 646369"/>
                        <a:gd name="connsiteX1" fmla="*/ 55427 w 660500"/>
                        <a:gd name="connsiteY1" fmla="*/ 563230 h 646369"/>
                        <a:gd name="connsiteX2" fmla="*/ 0 w 660500"/>
                        <a:gd name="connsiteY2" fmla="*/ 623275 h 646369"/>
                        <a:gd name="connsiteX3" fmla="*/ 41570 w 660500"/>
                        <a:gd name="connsiteY3" fmla="*/ 646370 h 646369"/>
                        <a:gd name="connsiteX4" fmla="*/ 327940 w 660500"/>
                        <a:gd name="connsiteY4" fmla="*/ 359999 h 646369"/>
                        <a:gd name="connsiteX5" fmla="*/ 660500 w 660500"/>
                        <a:gd name="connsiteY5" fmla="*/ 64391 h 646369"/>
                        <a:gd name="connsiteX6" fmla="*/ 628168 w 660500"/>
                        <a:gd name="connsiteY6" fmla="*/ 4345 h 646369"/>
                        <a:gd name="connsiteX7" fmla="*/ 318703 w 660500"/>
                        <a:gd name="connsiteY7" fmla="*/ 281478 h 646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0500" h="646369">
                          <a:moveTo>
                            <a:pt x="318703" y="281478"/>
                          </a:moveTo>
                          <a:cubicBezTo>
                            <a:pt x="244801" y="406188"/>
                            <a:pt x="129329" y="503185"/>
                            <a:pt x="55427" y="563230"/>
                          </a:cubicBezTo>
                          <a:cubicBezTo>
                            <a:pt x="27713" y="586324"/>
                            <a:pt x="9238" y="604800"/>
                            <a:pt x="0" y="623275"/>
                          </a:cubicBezTo>
                          <a:cubicBezTo>
                            <a:pt x="13857" y="632513"/>
                            <a:pt x="27713" y="641751"/>
                            <a:pt x="41570" y="646370"/>
                          </a:cubicBezTo>
                          <a:cubicBezTo>
                            <a:pt x="92378" y="609419"/>
                            <a:pt x="226325" y="507803"/>
                            <a:pt x="327940" y="359999"/>
                          </a:cubicBezTo>
                          <a:cubicBezTo>
                            <a:pt x="443412" y="198339"/>
                            <a:pt x="568122" y="-14130"/>
                            <a:pt x="660500" y="64391"/>
                          </a:cubicBezTo>
                          <a:cubicBezTo>
                            <a:pt x="655881" y="41297"/>
                            <a:pt x="646643" y="18202"/>
                            <a:pt x="628168" y="4345"/>
                          </a:cubicBezTo>
                          <a:cubicBezTo>
                            <a:pt x="521934" y="-32606"/>
                            <a:pt x="383367" y="175244"/>
                            <a:pt x="318703" y="281478"/>
                          </a:cubicBezTo>
                          <a:close/>
                        </a:path>
                      </a:pathLst>
                    </a:custGeom>
                    <a:solidFill>
                      <a:srgbClr val="F1F4D0"/>
                    </a:solidFill>
                    <a:ln w="46132" cap="flat">
                      <a:noFill/>
                      <a:prstDash val="solid"/>
                      <a:miter/>
                    </a:ln>
                  </p:spPr>
                  <p:txBody>
                    <a:bodyPr rtlCol="0" anchor="ctr"/>
                    <a:lstStyle/>
                    <a:p>
                      <a:endParaRPr lang="en-US"/>
                    </a:p>
                  </p:txBody>
                </p:sp>
                <p:sp>
                  <p:nvSpPr>
                    <p:cNvPr id="991" name="Freeform: Shape 990">
                      <a:extLst>
                        <a:ext uri="{FF2B5EF4-FFF2-40B4-BE49-F238E27FC236}">
                          <a16:creationId xmlns:a16="http://schemas.microsoft.com/office/drawing/2014/main" xmlns="" id="{0F55A663-9D30-4789-BD8D-3841F5DF6948}"/>
                        </a:ext>
                      </a:extLst>
                    </p:cNvPr>
                    <p:cNvSpPr/>
                    <p:nvPr/>
                  </p:nvSpPr>
                  <p:spPr>
                    <a:xfrm>
                      <a:off x="5038512" y="8530571"/>
                      <a:ext cx="674356" cy="660499"/>
                    </a:xfrm>
                    <a:custGeom>
                      <a:avLst/>
                      <a:gdLst>
                        <a:gd name="connsiteX0" fmla="*/ 50808 w 674356"/>
                        <a:gd name="connsiteY0" fmla="*/ 660500 h 660499"/>
                        <a:gd name="connsiteX1" fmla="*/ 50808 w 674356"/>
                        <a:gd name="connsiteY1" fmla="*/ 660500 h 660499"/>
                        <a:gd name="connsiteX2" fmla="*/ 4619 w 674356"/>
                        <a:gd name="connsiteY2" fmla="*/ 637405 h 660499"/>
                        <a:gd name="connsiteX3" fmla="*/ 0 w 674356"/>
                        <a:gd name="connsiteY3" fmla="*/ 632787 h 660499"/>
                        <a:gd name="connsiteX4" fmla="*/ 0 w 674356"/>
                        <a:gd name="connsiteY4" fmla="*/ 628168 h 660499"/>
                        <a:gd name="connsiteX5" fmla="*/ 55426 w 674356"/>
                        <a:gd name="connsiteY5" fmla="*/ 568122 h 660499"/>
                        <a:gd name="connsiteX6" fmla="*/ 318703 w 674356"/>
                        <a:gd name="connsiteY6" fmla="*/ 286371 h 660499"/>
                        <a:gd name="connsiteX7" fmla="*/ 609692 w 674356"/>
                        <a:gd name="connsiteY7" fmla="*/ 0 h 660499"/>
                        <a:gd name="connsiteX8" fmla="*/ 637406 w 674356"/>
                        <a:gd name="connsiteY8" fmla="*/ 4619 h 660499"/>
                        <a:gd name="connsiteX9" fmla="*/ 637406 w 674356"/>
                        <a:gd name="connsiteY9" fmla="*/ 4619 h 660499"/>
                        <a:gd name="connsiteX10" fmla="*/ 637406 w 674356"/>
                        <a:gd name="connsiteY10" fmla="*/ 4619 h 660499"/>
                        <a:gd name="connsiteX11" fmla="*/ 669738 w 674356"/>
                        <a:gd name="connsiteY11" fmla="*/ 69283 h 660499"/>
                        <a:gd name="connsiteX12" fmla="*/ 674357 w 674356"/>
                        <a:gd name="connsiteY12" fmla="*/ 83140 h 660499"/>
                        <a:gd name="connsiteX13" fmla="*/ 665119 w 674356"/>
                        <a:gd name="connsiteY13" fmla="*/ 73902 h 660499"/>
                        <a:gd name="connsiteX14" fmla="*/ 623549 w 674356"/>
                        <a:gd name="connsiteY14" fmla="*/ 55427 h 660499"/>
                        <a:gd name="connsiteX15" fmla="*/ 383367 w 674356"/>
                        <a:gd name="connsiteY15" fmla="*/ 300227 h 660499"/>
                        <a:gd name="connsiteX16" fmla="*/ 337178 w 674356"/>
                        <a:gd name="connsiteY16" fmla="*/ 364891 h 660499"/>
                        <a:gd name="connsiteX17" fmla="*/ 50808 w 674356"/>
                        <a:gd name="connsiteY17" fmla="*/ 660500 h 660499"/>
                        <a:gd name="connsiteX18" fmla="*/ 50808 w 674356"/>
                        <a:gd name="connsiteY18" fmla="*/ 660500 h 660499"/>
                        <a:gd name="connsiteX19" fmla="*/ 13857 w 674356"/>
                        <a:gd name="connsiteY19" fmla="*/ 628168 h 660499"/>
                        <a:gd name="connsiteX20" fmla="*/ 50808 w 674356"/>
                        <a:gd name="connsiteY20" fmla="*/ 646643 h 660499"/>
                        <a:gd name="connsiteX21" fmla="*/ 332559 w 674356"/>
                        <a:gd name="connsiteY21" fmla="*/ 364891 h 660499"/>
                        <a:gd name="connsiteX22" fmla="*/ 378748 w 674356"/>
                        <a:gd name="connsiteY22" fmla="*/ 300227 h 660499"/>
                        <a:gd name="connsiteX23" fmla="*/ 623549 w 674356"/>
                        <a:gd name="connsiteY23" fmla="*/ 50808 h 660499"/>
                        <a:gd name="connsiteX24" fmla="*/ 660500 w 674356"/>
                        <a:gd name="connsiteY24" fmla="*/ 60045 h 660499"/>
                        <a:gd name="connsiteX25" fmla="*/ 637406 w 674356"/>
                        <a:gd name="connsiteY25" fmla="*/ 13857 h 660499"/>
                        <a:gd name="connsiteX26" fmla="*/ 614311 w 674356"/>
                        <a:gd name="connsiteY26" fmla="*/ 9238 h 660499"/>
                        <a:gd name="connsiteX27" fmla="*/ 332559 w 674356"/>
                        <a:gd name="connsiteY27" fmla="*/ 286371 h 660499"/>
                        <a:gd name="connsiteX28" fmla="*/ 69283 w 674356"/>
                        <a:gd name="connsiteY28" fmla="*/ 568122 h 660499"/>
                        <a:gd name="connsiteX29" fmla="*/ 13857 w 674356"/>
                        <a:gd name="connsiteY29" fmla="*/ 628168 h 660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674356" h="660499">
                          <a:moveTo>
                            <a:pt x="50808" y="660500"/>
                          </a:moveTo>
                          <a:lnTo>
                            <a:pt x="50808" y="660500"/>
                          </a:lnTo>
                          <a:cubicBezTo>
                            <a:pt x="32332" y="655881"/>
                            <a:pt x="18476" y="646643"/>
                            <a:pt x="4619" y="637405"/>
                          </a:cubicBezTo>
                          <a:lnTo>
                            <a:pt x="0" y="632787"/>
                          </a:lnTo>
                          <a:lnTo>
                            <a:pt x="0" y="628168"/>
                          </a:lnTo>
                          <a:cubicBezTo>
                            <a:pt x="9238" y="609692"/>
                            <a:pt x="32332" y="586598"/>
                            <a:pt x="55426" y="568122"/>
                          </a:cubicBezTo>
                          <a:cubicBezTo>
                            <a:pt x="120091" y="517315"/>
                            <a:pt x="244801" y="415699"/>
                            <a:pt x="318703" y="286371"/>
                          </a:cubicBezTo>
                          <a:cubicBezTo>
                            <a:pt x="355654" y="221706"/>
                            <a:pt x="494220" y="0"/>
                            <a:pt x="609692" y="0"/>
                          </a:cubicBezTo>
                          <a:cubicBezTo>
                            <a:pt x="618930" y="0"/>
                            <a:pt x="628168" y="0"/>
                            <a:pt x="637406" y="4619"/>
                          </a:cubicBezTo>
                          <a:lnTo>
                            <a:pt x="637406" y="4619"/>
                          </a:lnTo>
                          <a:lnTo>
                            <a:pt x="637406" y="4619"/>
                          </a:lnTo>
                          <a:cubicBezTo>
                            <a:pt x="655881" y="23094"/>
                            <a:pt x="665119" y="46189"/>
                            <a:pt x="669738" y="69283"/>
                          </a:cubicBezTo>
                          <a:lnTo>
                            <a:pt x="674357" y="83140"/>
                          </a:lnTo>
                          <a:lnTo>
                            <a:pt x="665119" y="73902"/>
                          </a:lnTo>
                          <a:cubicBezTo>
                            <a:pt x="651262" y="64664"/>
                            <a:pt x="637406" y="55427"/>
                            <a:pt x="623549" y="55427"/>
                          </a:cubicBezTo>
                          <a:cubicBezTo>
                            <a:pt x="554266" y="55427"/>
                            <a:pt x="466507" y="180136"/>
                            <a:pt x="383367" y="300227"/>
                          </a:cubicBezTo>
                          <a:cubicBezTo>
                            <a:pt x="369510" y="323322"/>
                            <a:pt x="351035" y="346416"/>
                            <a:pt x="337178" y="364891"/>
                          </a:cubicBezTo>
                          <a:cubicBezTo>
                            <a:pt x="235563" y="517315"/>
                            <a:pt x="101615" y="618930"/>
                            <a:pt x="50808" y="660500"/>
                          </a:cubicBezTo>
                          <a:lnTo>
                            <a:pt x="50808" y="660500"/>
                          </a:lnTo>
                          <a:close/>
                          <a:moveTo>
                            <a:pt x="13857" y="628168"/>
                          </a:moveTo>
                          <a:cubicBezTo>
                            <a:pt x="23094" y="637405"/>
                            <a:pt x="36951" y="642024"/>
                            <a:pt x="50808" y="646643"/>
                          </a:cubicBezTo>
                          <a:cubicBezTo>
                            <a:pt x="101615" y="609692"/>
                            <a:pt x="230944" y="508077"/>
                            <a:pt x="332559" y="364891"/>
                          </a:cubicBezTo>
                          <a:cubicBezTo>
                            <a:pt x="346416" y="341797"/>
                            <a:pt x="364892" y="323322"/>
                            <a:pt x="378748" y="300227"/>
                          </a:cubicBezTo>
                          <a:cubicBezTo>
                            <a:pt x="461888" y="180136"/>
                            <a:pt x="549647" y="50808"/>
                            <a:pt x="623549" y="50808"/>
                          </a:cubicBezTo>
                          <a:cubicBezTo>
                            <a:pt x="637406" y="50808"/>
                            <a:pt x="646643" y="55427"/>
                            <a:pt x="660500" y="60045"/>
                          </a:cubicBezTo>
                          <a:cubicBezTo>
                            <a:pt x="655881" y="41570"/>
                            <a:pt x="646643" y="27713"/>
                            <a:pt x="637406" y="13857"/>
                          </a:cubicBezTo>
                          <a:cubicBezTo>
                            <a:pt x="632787" y="13857"/>
                            <a:pt x="623549" y="9238"/>
                            <a:pt x="614311" y="9238"/>
                          </a:cubicBezTo>
                          <a:cubicBezTo>
                            <a:pt x="503458" y="9238"/>
                            <a:pt x="369510" y="221706"/>
                            <a:pt x="332559" y="286371"/>
                          </a:cubicBezTo>
                          <a:cubicBezTo>
                            <a:pt x="254038" y="415699"/>
                            <a:pt x="133948" y="517315"/>
                            <a:pt x="69283" y="568122"/>
                          </a:cubicBezTo>
                          <a:cubicBezTo>
                            <a:pt x="41570" y="595835"/>
                            <a:pt x="23094" y="614311"/>
                            <a:pt x="13857" y="628168"/>
                          </a:cubicBezTo>
                          <a:close/>
                        </a:path>
                      </a:pathLst>
                    </a:custGeom>
                    <a:solidFill>
                      <a:srgbClr val="24499A"/>
                    </a:solidFill>
                    <a:ln w="46132" cap="flat">
                      <a:noFill/>
                      <a:prstDash val="solid"/>
                      <a:miter/>
                    </a:ln>
                  </p:spPr>
                  <p:txBody>
                    <a:bodyPr rtlCol="0" anchor="ctr"/>
                    <a:lstStyle/>
                    <a:p>
                      <a:endParaRPr lang="en-US"/>
                    </a:p>
                  </p:txBody>
                </p:sp>
              </p:grpSp>
            </p:grpSp>
            <p:grpSp>
              <p:nvGrpSpPr>
                <p:cNvPr id="992" name="Graphic 792">
                  <a:extLst>
                    <a:ext uri="{FF2B5EF4-FFF2-40B4-BE49-F238E27FC236}">
                      <a16:creationId xmlns:a16="http://schemas.microsoft.com/office/drawing/2014/main" xmlns="" id="{0CDF8DA0-590C-4602-A8FB-1977BEEFF1F8}"/>
                    </a:ext>
                  </a:extLst>
                </p:cNvPr>
                <p:cNvGrpSpPr/>
                <p:nvPr/>
              </p:nvGrpSpPr>
              <p:grpSpPr>
                <a:xfrm>
                  <a:off x="5207101" y="8687613"/>
                  <a:ext cx="108543" cy="170898"/>
                  <a:chOff x="5207101" y="8687613"/>
                  <a:chExt cx="108543" cy="170898"/>
                </a:xfrm>
              </p:grpSpPr>
              <p:sp>
                <p:nvSpPr>
                  <p:cNvPr id="993" name="Freeform: Shape 992">
                    <a:extLst>
                      <a:ext uri="{FF2B5EF4-FFF2-40B4-BE49-F238E27FC236}">
                        <a16:creationId xmlns:a16="http://schemas.microsoft.com/office/drawing/2014/main" xmlns="" id="{F88A4419-D1C3-46ED-BD2E-06B8E0936D07}"/>
                      </a:ext>
                    </a:extLst>
                  </p:cNvPr>
                  <p:cNvSpPr/>
                  <p:nvPr/>
                </p:nvSpPr>
                <p:spPr>
                  <a:xfrm>
                    <a:off x="5208578" y="8710707"/>
                    <a:ext cx="93210" cy="143573"/>
                  </a:xfrm>
                  <a:custGeom>
                    <a:avLst/>
                    <a:gdLst>
                      <a:gd name="connsiteX0" fmla="*/ 19308 w 93210"/>
                      <a:gd name="connsiteY0" fmla="*/ 143186 h 143573"/>
                      <a:gd name="connsiteX1" fmla="*/ 70116 w 93210"/>
                      <a:gd name="connsiteY1" fmla="*/ 83140 h 143573"/>
                      <a:gd name="connsiteX2" fmla="*/ 93210 w 93210"/>
                      <a:gd name="connsiteY2" fmla="*/ 0 h 143573"/>
                      <a:gd name="connsiteX3" fmla="*/ 10071 w 93210"/>
                      <a:gd name="connsiteY3" fmla="*/ 50808 h 143573"/>
                      <a:gd name="connsiteX4" fmla="*/ 19308 w 93210"/>
                      <a:gd name="connsiteY4" fmla="*/ 143186 h 143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210" h="143573">
                        <a:moveTo>
                          <a:pt x="19308" y="143186"/>
                        </a:moveTo>
                        <a:cubicBezTo>
                          <a:pt x="42403" y="138566"/>
                          <a:pt x="65497" y="143186"/>
                          <a:pt x="70116" y="83140"/>
                        </a:cubicBezTo>
                        <a:cubicBezTo>
                          <a:pt x="74735" y="50808"/>
                          <a:pt x="83973" y="18476"/>
                          <a:pt x="93210" y="0"/>
                        </a:cubicBezTo>
                        <a:cubicBezTo>
                          <a:pt x="65497" y="23094"/>
                          <a:pt x="33165" y="41570"/>
                          <a:pt x="10071" y="50808"/>
                        </a:cubicBezTo>
                        <a:cubicBezTo>
                          <a:pt x="-8405" y="110853"/>
                          <a:pt x="833" y="147804"/>
                          <a:pt x="19308" y="143186"/>
                        </a:cubicBezTo>
                        <a:close/>
                      </a:path>
                    </a:pathLst>
                  </a:custGeom>
                  <a:solidFill>
                    <a:srgbClr val="0A668E"/>
                  </a:solidFill>
                  <a:ln w="46132" cap="flat">
                    <a:noFill/>
                    <a:prstDash val="solid"/>
                    <a:miter/>
                  </a:ln>
                </p:spPr>
                <p:txBody>
                  <a:bodyPr rtlCol="0" anchor="ctr"/>
                  <a:lstStyle/>
                  <a:p>
                    <a:endParaRPr lang="en-US"/>
                  </a:p>
                </p:txBody>
              </p:sp>
              <p:sp>
                <p:nvSpPr>
                  <p:cNvPr id="994" name="Freeform: Shape 993">
                    <a:extLst>
                      <a:ext uri="{FF2B5EF4-FFF2-40B4-BE49-F238E27FC236}">
                        <a16:creationId xmlns:a16="http://schemas.microsoft.com/office/drawing/2014/main" xmlns="" id="{192A7E91-A2B5-45F4-B4DB-88AA9771076C}"/>
                      </a:ext>
                    </a:extLst>
                  </p:cNvPr>
                  <p:cNvSpPr/>
                  <p:nvPr/>
                </p:nvSpPr>
                <p:spPr>
                  <a:xfrm>
                    <a:off x="5207101" y="8687613"/>
                    <a:ext cx="108543" cy="170898"/>
                  </a:xfrm>
                  <a:custGeom>
                    <a:avLst/>
                    <a:gdLst>
                      <a:gd name="connsiteX0" fmla="*/ 20785 w 108543"/>
                      <a:gd name="connsiteY0" fmla="*/ 170899 h 170898"/>
                      <a:gd name="connsiteX1" fmla="*/ 6928 w 108543"/>
                      <a:gd name="connsiteY1" fmla="*/ 161661 h 170898"/>
                      <a:gd name="connsiteX2" fmla="*/ 6928 w 108543"/>
                      <a:gd name="connsiteY2" fmla="*/ 69283 h 170898"/>
                      <a:gd name="connsiteX3" fmla="*/ 6928 w 108543"/>
                      <a:gd name="connsiteY3" fmla="*/ 64664 h 170898"/>
                      <a:gd name="connsiteX4" fmla="*/ 11547 w 108543"/>
                      <a:gd name="connsiteY4" fmla="*/ 64664 h 170898"/>
                      <a:gd name="connsiteX5" fmla="*/ 94687 w 108543"/>
                      <a:gd name="connsiteY5" fmla="*/ 13857 h 170898"/>
                      <a:gd name="connsiteX6" fmla="*/ 108544 w 108543"/>
                      <a:gd name="connsiteY6" fmla="*/ 0 h 170898"/>
                      <a:gd name="connsiteX7" fmla="*/ 99306 w 108543"/>
                      <a:gd name="connsiteY7" fmla="*/ 18476 h 170898"/>
                      <a:gd name="connsiteX8" fmla="*/ 76212 w 108543"/>
                      <a:gd name="connsiteY8" fmla="*/ 101616 h 170898"/>
                      <a:gd name="connsiteX9" fmla="*/ 25404 w 108543"/>
                      <a:gd name="connsiteY9" fmla="*/ 166280 h 170898"/>
                      <a:gd name="connsiteX10" fmla="*/ 20785 w 108543"/>
                      <a:gd name="connsiteY10" fmla="*/ 170899 h 170898"/>
                      <a:gd name="connsiteX11" fmla="*/ 20785 w 108543"/>
                      <a:gd name="connsiteY11" fmla="*/ 170899 h 170898"/>
                      <a:gd name="connsiteX12" fmla="*/ 11547 w 108543"/>
                      <a:gd name="connsiteY12" fmla="*/ 78521 h 170898"/>
                      <a:gd name="connsiteX13" fmla="*/ 11547 w 108543"/>
                      <a:gd name="connsiteY13" fmla="*/ 161661 h 170898"/>
                      <a:gd name="connsiteX14" fmla="*/ 20785 w 108543"/>
                      <a:gd name="connsiteY14" fmla="*/ 166280 h 170898"/>
                      <a:gd name="connsiteX15" fmla="*/ 25404 w 108543"/>
                      <a:gd name="connsiteY15" fmla="*/ 166280 h 170898"/>
                      <a:gd name="connsiteX16" fmla="*/ 66974 w 108543"/>
                      <a:gd name="connsiteY16" fmla="*/ 110853 h 170898"/>
                      <a:gd name="connsiteX17" fmla="*/ 80831 w 108543"/>
                      <a:gd name="connsiteY17" fmla="*/ 41570 h 170898"/>
                      <a:gd name="connsiteX18" fmla="*/ 11547 w 108543"/>
                      <a:gd name="connsiteY18" fmla="*/ 78521 h 170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543" h="170898">
                        <a:moveTo>
                          <a:pt x="20785" y="170899"/>
                        </a:moveTo>
                        <a:cubicBezTo>
                          <a:pt x="16166" y="170899"/>
                          <a:pt x="11547" y="166280"/>
                          <a:pt x="6928" y="161661"/>
                        </a:cubicBezTo>
                        <a:cubicBezTo>
                          <a:pt x="-2309" y="147804"/>
                          <a:pt x="-2309" y="115472"/>
                          <a:pt x="6928" y="69283"/>
                        </a:cubicBezTo>
                        <a:lnTo>
                          <a:pt x="6928" y="64664"/>
                        </a:lnTo>
                        <a:lnTo>
                          <a:pt x="11547" y="64664"/>
                        </a:lnTo>
                        <a:cubicBezTo>
                          <a:pt x="34642" y="55427"/>
                          <a:pt x="66974" y="36951"/>
                          <a:pt x="94687" y="13857"/>
                        </a:cubicBezTo>
                        <a:lnTo>
                          <a:pt x="108544" y="0"/>
                        </a:lnTo>
                        <a:lnTo>
                          <a:pt x="99306" y="18476"/>
                        </a:lnTo>
                        <a:cubicBezTo>
                          <a:pt x="90068" y="36951"/>
                          <a:pt x="80831" y="69283"/>
                          <a:pt x="76212" y="101616"/>
                        </a:cubicBezTo>
                        <a:cubicBezTo>
                          <a:pt x="66974" y="161661"/>
                          <a:pt x="48498" y="161661"/>
                          <a:pt x="25404" y="166280"/>
                        </a:cubicBezTo>
                        <a:lnTo>
                          <a:pt x="20785" y="170899"/>
                        </a:lnTo>
                        <a:cubicBezTo>
                          <a:pt x="20785" y="170899"/>
                          <a:pt x="20785" y="170899"/>
                          <a:pt x="20785" y="170899"/>
                        </a:cubicBezTo>
                        <a:close/>
                        <a:moveTo>
                          <a:pt x="11547" y="78521"/>
                        </a:moveTo>
                        <a:cubicBezTo>
                          <a:pt x="2309" y="124710"/>
                          <a:pt x="2309" y="152423"/>
                          <a:pt x="11547" y="161661"/>
                        </a:cubicBezTo>
                        <a:cubicBezTo>
                          <a:pt x="11547" y="166280"/>
                          <a:pt x="16166" y="166280"/>
                          <a:pt x="20785" y="166280"/>
                        </a:cubicBezTo>
                        <a:lnTo>
                          <a:pt x="25404" y="166280"/>
                        </a:lnTo>
                        <a:cubicBezTo>
                          <a:pt x="43879" y="166280"/>
                          <a:pt x="62355" y="161661"/>
                          <a:pt x="66974" y="110853"/>
                        </a:cubicBezTo>
                        <a:cubicBezTo>
                          <a:pt x="71593" y="83140"/>
                          <a:pt x="76212" y="60046"/>
                          <a:pt x="80831" y="41570"/>
                        </a:cubicBezTo>
                        <a:cubicBezTo>
                          <a:pt x="57736" y="55427"/>
                          <a:pt x="34642" y="69283"/>
                          <a:pt x="11547" y="78521"/>
                        </a:cubicBezTo>
                        <a:close/>
                      </a:path>
                    </a:pathLst>
                  </a:custGeom>
                  <a:solidFill>
                    <a:srgbClr val="24499A"/>
                  </a:solidFill>
                  <a:ln w="46132" cap="flat">
                    <a:noFill/>
                    <a:prstDash val="solid"/>
                    <a:miter/>
                  </a:ln>
                </p:spPr>
                <p:txBody>
                  <a:bodyPr rtlCol="0" anchor="ctr"/>
                  <a:lstStyle/>
                  <a:p>
                    <a:endParaRPr lang="en-US"/>
                  </a:p>
                </p:txBody>
              </p:sp>
            </p:grpSp>
            <p:grpSp>
              <p:nvGrpSpPr>
                <p:cNvPr id="995" name="Graphic 792">
                  <a:extLst>
                    <a:ext uri="{FF2B5EF4-FFF2-40B4-BE49-F238E27FC236}">
                      <a16:creationId xmlns:a16="http://schemas.microsoft.com/office/drawing/2014/main" xmlns="" id="{8BBB6E9D-9DE8-4C7C-B946-5D4F8E25C905}"/>
                    </a:ext>
                  </a:extLst>
                </p:cNvPr>
                <p:cNvGrpSpPr/>
                <p:nvPr/>
              </p:nvGrpSpPr>
              <p:grpSpPr>
                <a:xfrm>
                  <a:off x="4908670" y="8498239"/>
                  <a:ext cx="781103" cy="669737"/>
                  <a:chOff x="4908670" y="8498239"/>
                  <a:chExt cx="781103" cy="669737"/>
                </a:xfrm>
              </p:grpSpPr>
              <p:grpSp>
                <p:nvGrpSpPr>
                  <p:cNvPr id="996" name="Graphic 792">
                    <a:extLst>
                      <a:ext uri="{FF2B5EF4-FFF2-40B4-BE49-F238E27FC236}">
                        <a16:creationId xmlns:a16="http://schemas.microsoft.com/office/drawing/2014/main" xmlns="" id="{AC44B75F-F498-4A5C-AC03-40947CF22CD5}"/>
                      </a:ext>
                    </a:extLst>
                  </p:cNvPr>
                  <p:cNvGrpSpPr/>
                  <p:nvPr/>
                </p:nvGrpSpPr>
                <p:grpSpPr>
                  <a:xfrm>
                    <a:off x="4908670" y="8632187"/>
                    <a:ext cx="448544" cy="535790"/>
                    <a:chOff x="4908670" y="8632187"/>
                    <a:chExt cx="448544" cy="535790"/>
                  </a:xfrm>
                </p:grpSpPr>
                <p:sp>
                  <p:nvSpPr>
                    <p:cNvPr id="997" name="Freeform: Shape 996">
                      <a:extLst>
                        <a:ext uri="{FF2B5EF4-FFF2-40B4-BE49-F238E27FC236}">
                          <a16:creationId xmlns:a16="http://schemas.microsoft.com/office/drawing/2014/main" xmlns="" id="{597D9FB5-6F5C-4108-84A0-6AED7E09B561}"/>
                        </a:ext>
                      </a:extLst>
                    </p:cNvPr>
                    <p:cNvSpPr/>
                    <p:nvPr/>
                  </p:nvSpPr>
                  <p:spPr>
                    <a:xfrm>
                      <a:off x="4908670" y="8673756"/>
                      <a:ext cx="439306" cy="489601"/>
                    </a:xfrm>
                    <a:custGeom>
                      <a:avLst/>
                      <a:gdLst>
                        <a:gd name="connsiteX0" fmla="*/ 430069 w 439306"/>
                        <a:gd name="connsiteY0" fmla="*/ 0 h 489601"/>
                        <a:gd name="connsiteX1" fmla="*/ 388499 w 439306"/>
                        <a:gd name="connsiteY1" fmla="*/ 41570 h 489601"/>
                        <a:gd name="connsiteX2" fmla="*/ 365405 w 439306"/>
                        <a:gd name="connsiteY2" fmla="*/ 124710 h 489601"/>
                        <a:gd name="connsiteX3" fmla="*/ 314597 w 439306"/>
                        <a:gd name="connsiteY3" fmla="*/ 184755 h 489601"/>
                        <a:gd name="connsiteX4" fmla="*/ 305359 w 439306"/>
                        <a:gd name="connsiteY4" fmla="*/ 92378 h 489601"/>
                        <a:gd name="connsiteX5" fmla="*/ 268408 w 439306"/>
                        <a:gd name="connsiteY5" fmla="*/ 96996 h 489601"/>
                        <a:gd name="connsiteX6" fmla="*/ 139079 w 439306"/>
                        <a:gd name="connsiteY6" fmla="*/ 92378 h 489601"/>
                        <a:gd name="connsiteX7" fmla="*/ 88272 w 439306"/>
                        <a:gd name="connsiteY7" fmla="*/ 207850 h 489601"/>
                        <a:gd name="connsiteX8" fmla="*/ 55940 w 439306"/>
                        <a:gd name="connsiteY8" fmla="*/ 221706 h 489601"/>
                        <a:gd name="connsiteX9" fmla="*/ 14370 w 439306"/>
                        <a:gd name="connsiteY9" fmla="*/ 217087 h 489601"/>
                        <a:gd name="connsiteX10" fmla="*/ 14370 w 439306"/>
                        <a:gd name="connsiteY10" fmla="*/ 295608 h 489601"/>
                        <a:gd name="connsiteX11" fmla="*/ 129842 w 439306"/>
                        <a:gd name="connsiteY11" fmla="*/ 489601 h 489601"/>
                        <a:gd name="connsiteX12" fmla="*/ 185268 w 439306"/>
                        <a:gd name="connsiteY12" fmla="*/ 429556 h 489601"/>
                        <a:gd name="connsiteX13" fmla="*/ 439307 w 439306"/>
                        <a:gd name="connsiteY13" fmla="*/ 166280 h 489601"/>
                        <a:gd name="connsiteX14" fmla="*/ 430069 w 439306"/>
                        <a:gd name="connsiteY14" fmla="*/ 0 h 4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9306" h="489601">
                          <a:moveTo>
                            <a:pt x="430069" y="0"/>
                          </a:moveTo>
                          <a:cubicBezTo>
                            <a:pt x="416212" y="13856"/>
                            <a:pt x="402356" y="27713"/>
                            <a:pt x="388499" y="41570"/>
                          </a:cubicBezTo>
                          <a:cubicBezTo>
                            <a:pt x="379261" y="64664"/>
                            <a:pt x="370023" y="92378"/>
                            <a:pt x="365405" y="124710"/>
                          </a:cubicBezTo>
                          <a:cubicBezTo>
                            <a:pt x="356167" y="184755"/>
                            <a:pt x="337691" y="180136"/>
                            <a:pt x="314597" y="184755"/>
                          </a:cubicBezTo>
                          <a:cubicBezTo>
                            <a:pt x="296121" y="184755"/>
                            <a:pt x="286884" y="152423"/>
                            <a:pt x="305359" y="92378"/>
                          </a:cubicBezTo>
                          <a:cubicBezTo>
                            <a:pt x="291503" y="96996"/>
                            <a:pt x="277646" y="96996"/>
                            <a:pt x="268408" y="96996"/>
                          </a:cubicBezTo>
                          <a:cubicBezTo>
                            <a:pt x="226838" y="64664"/>
                            <a:pt x="189887" y="50808"/>
                            <a:pt x="139079" y="92378"/>
                          </a:cubicBezTo>
                          <a:cubicBezTo>
                            <a:pt x="88272" y="129328"/>
                            <a:pt x="88272" y="207850"/>
                            <a:pt x="88272" y="207850"/>
                          </a:cubicBezTo>
                          <a:cubicBezTo>
                            <a:pt x="88272" y="207850"/>
                            <a:pt x="83653" y="217087"/>
                            <a:pt x="55940" y="221706"/>
                          </a:cubicBezTo>
                          <a:cubicBezTo>
                            <a:pt x="46702" y="221706"/>
                            <a:pt x="42083" y="207850"/>
                            <a:pt x="14370" y="217087"/>
                          </a:cubicBezTo>
                          <a:cubicBezTo>
                            <a:pt x="-17962" y="230944"/>
                            <a:pt x="14370" y="295608"/>
                            <a:pt x="14370" y="295608"/>
                          </a:cubicBezTo>
                          <a:cubicBezTo>
                            <a:pt x="42083" y="378748"/>
                            <a:pt x="79034" y="452650"/>
                            <a:pt x="129842" y="489601"/>
                          </a:cubicBezTo>
                          <a:cubicBezTo>
                            <a:pt x="139079" y="475744"/>
                            <a:pt x="157555" y="452650"/>
                            <a:pt x="185268" y="429556"/>
                          </a:cubicBezTo>
                          <a:cubicBezTo>
                            <a:pt x="259171" y="369510"/>
                            <a:pt x="365405" y="281752"/>
                            <a:pt x="439307" y="166280"/>
                          </a:cubicBezTo>
                          <a:cubicBezTo>
                            <a:pt x="406975" y="101615"/>
                            <a:pt x="416212" y="41570"/>
                            <a:pt x="430069" y="0"/>
                          </a:cubicBezTo>
                          <a:close/>
                        </a:path>
                      </a:pathLst>
                    </a:custGeom>
                    <a:solidFill>
                      <a:srgbClr val="008FB6"/>
                    </a:solidFill>
                    <a:ln w="46132" cap="flat">
                      <a:noFill/>
                      <a:prstDash val="solid"/>
                      <a:miter/>
                    </a:ln>
                  </p:spPr>
                  <p:txBody>
                    <a:bodyPr rtlCol="0" anchor="ctr"/>
                    <a:lstStyle/>
                    <a:p>
                      <a:endParaRPr lang="en-US"/>
                    </a:p>
                  </p:txBody>
                </p:sp>
                <p:sp>
                  <p:nvSpPr>
                    <p:cNvPr id="998" name="Freeform: Shape 997">
                      <a:extLst>
                        <a:ext uri="{FF2B5EF4-FFF2-40B4-BE49-F238E27FC236}">
                          <a16:creationId xmlns:a16="http://schemas.microsoft.com/office/drawing/2014/main" xmlns="" id="{0A26D6B8-CE3E-4E17-8D2F-B884668F1CFF}"/>
                        </a:ext>
                      </a:extLst>
                    </p:cNvPr>
                    <p:cNvSpPr/>
                    <p:nvPr/>
                  </p:nvSpPr>
                  <p:spPr>
                    <a:xfrm>
                      <a:off x="4911621" y="8632187"/>
                      <a:ext cx="445593" cy="535790"/>
                    </a:xfrm>
                    <a:custGeom>
                      <a:avLst/>
                      <a:gdLst>
                        <a:gd name="connsiteX0" fmla="*/ 136128 w 445593"/>
                        <a:gd name="connsiteY0" fmla="*/ 535790 h 535790"/>
                        <a:gd name="connsiteX1" fmla="*/ 136128 w 445593"/>
                        <a:gd name="connsiteY1" fmla="*/ 535790 h 535790"/>
                        <a:gd name="connsiteX2" fmla="*/ 16038 w 445593"/>
                        <a:gd name="connsiteY2" fmla="*/ 332559 h 535790"/>
                        <a:gd name="connsiteX3" fmla="*/ 2181 w 445593"/>
                        <a:gd name="connsiteY3" fmla="*/ 263276 h 535790"/>
                        <a:gd name="connsiteX4" fmla="*/ 16038 w 445593"/>
                        <a:gd name="connsiteY4" fmla="*/ 244801 h 535790"/>
                        <a:gd name="connsiteX5" fmla="*/ 34513 w 445593"/>
                        <a:gd name="connsiteY5" fmla="*/ 240182 h 535790"/>
                        <a:gd name="connsiteX6" fmla="*/ 52989 w 445593"/>
                        <a:gd name="connsiteY6" fmla="*/ 244801 h 535790"/>
                        <a:gd name="connsiteX7" fmla="*/ 57608 w 445593"/>
                        <a:gd name="connsiteY7" fmla="*/ 244801 h 535790"/>
                        <a:gd name="connsiteX8" fmla="*/ 85321 w 445593"/>
                        <a:gd name="connsiteY8" fmla="*/ 235563 h 535790"/>
                        <a:gd name="connsiteX9" fmla="*/ 140748 w 445593"/>
                        <a:gd name="connsiteY9" fmla="*/ 120091 h 535790"/>
                        <a:gd name="connsiteX10" fmla="*/ 200793 w 445593"/>
                        <a:gd name="connsiteY10" fmla="*/ 92378 h 535790"/>
                        <a:gd name="connsiteX11" fmla="*/ 270076 w 445593"/>
                        <a:gd name="connsiteY11" fmla="*/ 120091 h 535790"/>
                        <a:gd name="connsiteX12" fmla="*/ 302408 w 445593"/>
                        <a:gd name="connsiteY12" fmla="*/ 115472 h 535790"/>
                        <a:gd name="connsiteX13" fmla="*/ 311646 w 445593"/>
                        <a:gd name="connsiteY13" fmla="*/ 110853 h 535790"/>
                        <a:gd name="connsiteX14" fmla="*/ 311646 w 445593"/>
                        <a:gd name="connsiteY14" fmla="*/ 120091 h 535790"/>
                        <a:gd name="connsiteX15" fmla="*/ 311646 w 445593"/>
                        <a:gd name="connsiteY15" fmla="*/ 203231 h 535790"/>
                        <a:gd name="connsiteX16" fmla="*/ 320884 w 445593"/>
                        <a:gd name="connsiteY16" fmla="*/ 207850 h 535790"/>
                        <a:gd name="connsiteX17" fmla="*/ 325503 w 445593"/>
                        <a:gd name="connsiteY17" fmla="*/ 207850 h 535790"/>
                        <a:gd name="connsiteX18" fmla="*/ 367073 w 445593"/>
                        <a:gd name="connsiteY18" fmla="*/ 152423 h 535790"/>
                        <a:gd name="connsiteX19" fmla="*/ 390167 w 445593"/>
                        <a:gd name="connsiteY19" fmla="*/ 64664 h 535790"/>
                        <a:gd name="connsiteX20" fmla="*/ 390167 w 445593"/>
                        <a:gd name="connsiteY20" fmla="*/ 64664 h 535790"/>
                        <a:gd name="connsiteX21" fmla="*/ 390167 w 445593"/>
                        <a:gd name="connsiteY21" fmla="*/ 64664 h 535790"/>
                        <a:gd name="connsiteX22" fmla="*/ 427118 w 445593"/>
                        <a:gd name="connsiteY22" fmla="*/ 23094 h 535790"/>
                        <a:gd name="connsiteX23" fmla="*/ 445594 w 445593"/>
                        <a:gd name="connsiteY23" fmla="*/ 0 h 535790"/>
                        <a:gd name="connsiteX24" fmla="*/ 436356 w 445593"/>
                        <a:gd name="connsiteY24" fmla="*/ 27713 h 535790"/>
                        <a:gd name="connsiteX25" fmla="*/ 445594 w 445593"/>
                        <a:gd name="connsiteY25" fmla="*/ 193993 h 535790"/>
                        <a:gd name="connsiteX26" fmla="*/ 445594 w 445593"/>
                        <a:gd name="connsiteY26" fmla="*/ 198612 h 535790"/>
                        <a:gd name="connsiteX27" fmla="*/ 445594 w 445593"/>
                        <a:gd name="connsiteY27" fmla="*/ 203231 h 535790"/>
                        <a:gd name="connsiteX28" fmla="*/ 191555 w 445593"/>
                        <a:gd name="connsiteY28" fmla="*/ 466507 h 535790"/>
                        <a:gd name="connsiteX29" fmla="*/ 136128 w 445593"/>
                        <a:gd name="connsiteY29" fmla="*/ 521934 h 535790"/>
                        <a:gd name="connsiteX30" fmla="*/ 136128 w 445593"/>
                        <a:gd name="connsiteY30" fmla="*/ 535790 h 535790"/>
                        <a:gd name="connsiteX31" fmla="*/ 34513 w 445593"/>
                        <a:gd name="connsiteY31" fmla="*/ 254038 h 535790"/>
                        <a:gd name="connsiteX32" fmla="*/ 20656 w 445593"/>
                        <a:gd name="connsiteY32" fmla="*/ 258657 h 535790"/>
                        <a:gd name="connsiteX33" fmla="*/ 11419 w 445593"/>
                        <a:gd name="connsiteY33" fmla="*/ 267895 h 535790"/>
                        <a:gd name="connsiteX34" fmla="*/ 25276 w 445593"/>
                        <a:gd name="connsiteY34" fmla="*/ 332559 h 535790"/>
                        <a:gd name="connsiteX35" fmla="*/ 136128 w 445593"/>
                        <a:gd name="connsiteY35" fmla="*/ 521934 h 535790"/>
                        <a:gd name="connsiteX36" fmla="*/ 186936 w 445593"/>
                        <a:gd name="connsiteY36" fmla="*/ 466507 h 535790"/>
                        <a:gd name="connsiteX37" fmla="*/ 436356 w 445593"/>
                        <a:gd name="connsiteY37" fmla="*/ 207850 h 535790"/>
                        <a:gd name="connsiteX38" fmla="*/ 422499 w 445593"/>
                        <a:gd name="connsiteY38" fmla="*/ 60046 h 535790"/>
                        <a:gd name="connsiteX39" fmla="*/ 399405 w 445593"/>
                        <a:gd name="connsiteY39" fmla="*/ 83140 h 535790"/>
                        <a:gd name="connsiteX40" fmla="*/ 376311 w 445593"/>
                        <a:gd name="connsiteY40" fmla="*/ 166280 h 535790"/>
                        <a:gd name="connsiteX41" fmla="*/ 325503 w 445593"/>
                        <a:gd name="connsiteY41" fmla="*/ 230944 h 535790"/>
                        <a:gd name="connsiteX42" fmla="*/ 320884 w 445593"/>
                        <a:gd name="connsiteY42" fmla="*/ 230944 h 535790"/>
                        <a:gd name="connsiteX43" fmla="*/ 302408 w 445593"/>
                        <a:gd name="connsiteY43" fmla="*/ 221706 h 535790"/>
                        <a:gd name="connsiteX44" fmla="*/ 302408 w 445593"/>
                        <a:gd name="connsiteY44" fmla="*/ 138566 h 535790"/>
                        <a:gd name="connsiteX45" fmla="*/ 270076 w 445593"/>
                        <a:gd name="connsiteY45" fmla="*/ 138566 h 535790"/>
                        <a:gd name="connsiteX46" fmla="*/ 270076 w 445593"/>
                        <a:gd name="connsiteY46" fmla="*/ 138566 h 535790"/>
                        <a:gd name="connsiteX47" fmla="*/ 205412 w 445593"/>
                        <a:gd name="connsiteY47" fmla="*/ 110853 h 535790"/>
                        <a:gd name="connsiteX48" fmla="*/ 149985 w 445593"/>
                        <a:gd name="connsiteY48" fmla="*/ 133948 h 535790"/>
                        <a:gd name="connsiteX49" fmla="*/ 99178 w 445593"/>
                        <a:gd name="connsiteY49" fmla="*/ 244801 h 535790"/>
                        <a:gd name="connsiteX50" fmla="*/ 99178 w 445593"/>
                        <a:gd name="connsiteY50" fmla="*/ 244801 h 535790"/>
                        <a:gd name="connsiteX51" fmla="*/ 99178 w 445593"/>
                        <a:gd name="connsiteY51" fmla="*/ 244801 h 535790"/>
                        <a:gd name="connsiteX52" fmla="*/ 62226 w 445593"/>
                        <a:gd name="connsiteY52" fmla="*/ 258657 h 535790"/>
                        <a:gd name="connsiteX53" fmla="*/ 62226 w 445593"/>
                        <a:gd name="connsiteY53" fmla="*/ 258657 h 535790"/>
                        <a:gd name="connsiteX54" fmla="*/ 52989 w 445593"/>
                        <a:gd name="connsiteY54" fmla="*/ 254038 h 535790"/>
                        <a:gd name="connsiteX55" fmla="*/ 34513 w 445593"/>
                        <a:gd name="connsiteY55" fmla="*/ 254038 h 535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445593" h="535790">
                          <a:moveTo>
                            <a:pt x="136128" y="535790"/>
                          </a:moveTo>
                          <a:lnTo>
                            <a:pt x="136128" y="535790"/>
                          </a:lnTo>
                          <a:cubicBezTo>
                            <a:pt x="71464" y="489601"/>
                            <a:pt x="39132" y="397224"/>
                            <a:pt x="16038" y="332559"/>
                          </a:cubicBezTo>
                          <a:cubicBezTo>
                            <a:pt x="16038" y="332559"/>
                            <a:pt x="-7057" y="286370"/>
                            <a:pt x="2181" y="263276"/>
                          </a:cubicBezTo>
                          <a:cubicBezTo>
                            <a:pt x="6800" y="254038"/>
                            <a:pt x="11419" y="249420"/>
                            <a:pt x="16038" y="244801"/>
                          </a:cubicBezTo>
                          <a:cubicBezTo>
                            <a:pt x="25276" y="240182"/>
                            <a:pt x="29894" y="240182"/>
                            <a:pt x="34513" y="240182"/>
                          </a:cubicBezTo>
                          <a:cubicBezTo>
                            <a:pt x="43751" y="240182"/>
                            <a:pt x="48370" y="244801"/>
                            <a:pt x="52989" y="244801"/>
                          </a:cubicBezTo>
                          <a:cubicBezTo>
                            <a:pt x="52989" y="244801"/>
                            <a:pt x="57608" y="244801"/>
                            <a:pt x="57608" y="244801"/>
                          </a:cubicBezTo>
                          <a:cubicBezTo>
                            <a:pt x="76083" y="240182"/>
                            <a:pt x="85321" y="235563"/>
                            <a:pt x="85321" y="235563"/>
                          </a:cubicBezTo>
                          <a:cubicBezTo>
                            <a:pt x="85321" y="221706"/>
                            <a:pt x="89940" y="157042"/>
                            <a:pt x="140748" y="120091"/>
                          </a:cubicBezTo>
                          <a:cubicBezTo>
                            <a:pt x="163842" y="101615"/>
                            <a:pt x="182317" y="92378"/>
                            <a:pt x="200793" y="92378"/>
                          </a:cubicBezTo>
                          <a:cubicBezTo>
                            <a:pt x="223887" y="92378"/>
                            <a:pt x="242363" y="101615"/>
                            <a:pt x="270076" y="120091"/>
                          </a:cubicBezTo>
                          <a:cubicBezTo>
                            <a:pt x="279314" y="120091"/>
                            <a:pt x="288552" y="120091"/>
                            <a:pt x="302408" y="115472"/>
                          </a:cubicBezTo>
                          <a:lnTo>
                            <a:pt x="311646" y="110853"/>
                          </a:lnTo>
                          <a:lnTo>
                            <a:pt x="311646" y="120091"/>
                          </a:lnTo>
                          <a:cubicBezTo>
                            <a:pt x="297789" y="170898"/>
                            <a:pt x="302408" y="193993"/>
                            <a:pt x="311646" y="203231"/>
                          </a:cubicBezTo>
                          <a:cubicBezTo>
                            <a:pt x="311646" y="207850"/>
                            <a:pt x="316265" y="207850"/>
                            <a:pt x="320884" y="207850"/>
                          </a:cubicBezTo>
                          <a:lnTo>
                            <a:pt x="325503" y="207850"/>
                          </a:lnTo>
                          <a:cubicBezTo>
                            <a:pt x="343978" y="207850"/>
                            <a:pt x="362454" y="203231"/>
                            <a:pt x="367073" y="152423"/>
                          </a:cubicBezTo>
                          <a:cubicBezTo>
                            <a:pt x="371692" y="115472"/>
                            <a:pt x="380929" y="87759"/>
                            <a:pt x="390167" y="64664"/>
                          </a:cubicBezTo>
                          <a:lnTo>
                            <a:pt x="390167" y="64664"/>
                          </a:lnTo>
                          <a:lnTo>
                            <a:pt x="390167" y="64664"/>
                          </a:lnTo>
                          <a:cubicBezTo>
                            <a:pt x="404024" y="50808"/>
                            <a:pt x="417880" y="41570"/>
                            <a:pt x="427118" y="23094"/>
                          </a:cubicBezTo>
                          <a:lnTo>
                            <a:pt x="445594" y="0"/>
                          </a:lnTo>
                          <a:lnTo>
                            <a:pt x="436356" y="27713"/>
                          </a:lnTo>
                          <a:cubicBezTo>
                            <a:pt x="422499" y="69283"/>
                            <a:pt x="413261" y="129329"/>
                            <a:pt x="445594" y="193993"/>
                          </a:cubicBezTo>
                          <a:lnTo>
                            <a:pt x="445594" y="198612"/>
                          </a:lnTo>
                          <a:lnTo>
                            <a:pt x="445594" y="203231"/>
                          </a:lnTo>
                          <a:cubicBezTo>
                            <a:pt x="367073" y="323322"/>
                            <a:pt x="251601" y="415699"/>
                            <a:pt x="191555" y="466507"/>
                          </a:cubicBezTo>
                          <a:cubicBezTo>
                            <a:pt x="168461" y="484982"/>
                            <a:pt x="149985" y="503458"/>
                            <a:pt x="136128" y="521934"/>
                          </a:cubicBezTo>
                          <a:lnTo>
                            <a:pt x="136128" y="535790"/>
                          </a:lnTo>
                          <a:close/>
                          <a:moveTo>
                            <a:pt x="34513" y="254038"/>
                          </a:moveTo>
                          <a:cubicBezTo>
                            <a:pt x="29894" y="254038"/>
                            <a:pt x="25276" y="254038"/>
                            <a:pt x="20656" y="258657"/>
                          </a:cubicBezTo>
                          <a:cubicBezTo>
                            <a:pt x="16038" y="258657"/>
                            <a:pt x="11419" y="263276"/>
                            <a:pt x="11419" y="267895"/>
                          </a:cubicBezTo>
                          <a:cubicBezTo>
                            <a:pt x="2181" y="290990"/>
                            <a:pt x="25276" y="332559"/>
                            <a:pt x="25276" y="332559"/>
                          </a:cubicBezTo>
                          <a:cubicBezTo>
                            <a:pt x="48370" y="392605"/>
                            <a:pt x="80702" y="480364"/>
                            <a:pt x="136128" y="521934"/>
                          </a:cubicBezTo>
                          <a:cubicBezTo>
                            <a:pt x="149985" y="503458"/>
                            <a:pt x="163842" y="484982"/>
                            <a:pt x="186936" y="466507"/>
                          </a:cubicBezTo>
                          <a:cubicBezTo>
                            <a:pt x="246982" y="415699"/>
                            <a:pt x="362454" y="327940"/>
                            <a:pt x="436356" y="207850"/>
                          </a:cubicBezTo>
                          <a:cubicBezTo>
                            <a:pt x="408643" y="152423"/>
                            <a:pt x="408643" y="101615"/>
                            <a:pt x="422499" y="60046"/>
                          </a:cubicBezTo>
                          <a:cubicBezTo>
                            <a:pt x="413261" y="69283"/>
                            <a:pt x="408643" y="73902"/>
                            <a:pt x="399405" y="83140"/>
                          </a:cubicBezTo>
                          <a:cubicBezTo>
                            <a:pt x="390167" y="101615"/>
                            <a:pt x="380929" y="133948"/>
                            <a:pt x="376311" y="166280"/>
                          </a:cubicBezTo>
                          <a:cubicBezTo>
                            <a:pt x="367073" y="226325"/>
                            <a:pt x="348597" y="226325"/>
                            <a:pt x="325503" y="230944"/>
                          </a:cubicBezTo>
                          <a:lnTo>
                            <a:pt x="320884" y="230944"/>
                          </a:lnTo>
                          <a:cubicBezTo>
                            <a:pt x="316265" y="230944"/>
                            <a:pt x="307027" y="230944"/>
                            <a:pt x="302408" y="221706"/>
                          </a:cubicBezTo>
                          <a:cubicBezTo>
                            <a:pt x="293171" y="207850"/>
                            <a:pt x="293171" y="180136"/>
                            <a:pt x="302408" y="138566"/>
                          </a:cubicBezTo>
                          <a:cubicBezTo>
                            <a:pt x="288552" y="143185"/>
                            <a:pt x="279314" y="143185"/>
                            <a:pt x="270076" y="138566"/>
                          </a:cubicBezTo>
                          <a:lnTo>
                            <a:pt x="270076" y="138566"/>
                          </a:lnTo>
                          <a:cubicBezTo>
                            <a:pt x="242363" y="120091"/>
                            <a:pt x="223887" y="110853"/>
                            <a:pt x="205412" y="110853"/>
                          </a:cubicBezTo>
                          <a:cubicBezTo>
                            <a:pt x="186936" y="110853"/>
                            <a:pt x="168461" y="120091"/>
                            <a:pt x="149985" y="133948"/>
                          </a:cubicBezTo>
                          <a:cubicBezTo>
                            <a:pt x="103796" y="170898"/>
                            <a:pt x="99178" y="244801"/>
                            <a:pt x="99178" y="244801"/>
                          </a:cubicBezTo>
                          <a:lnTo>
                            <a:pt x="99178" y="244801"/>
                          </a:lnTo>
                          <a:lnTo>
                            <a:pt x="99178" y="244801"/>
                          </a:lnTo>
                          <a:cubicBezTo>
                            <a:pt x="99178" y="244801"/>
                            <a:pt x="89940" y="254038"/>
                            <a:pt x="62226" y="258657"/>
                          </a:cubicBezTo>
                          <a:lnTo>
                            <a:pt x="62226" y="258657"/>
                          </a:lnTo>
                          <a:cubicBezTo>
                            <a:pt x="57608" y="258657"/>
                            <a:pt x="57608" y="258657"/>
                            <a:pt x="52989" y="254038"/>
                          </a:cubicBezTo>
                          <a:cubicBezTo>
                            <a:pt x="43751" y="254038"/>
                            <a:pt x="43751" y="254038"/>
                            <a:pt x="34513" y="254038"/>
                          </a:cubicBezTo>
                          <a:close/>
                        </a:path>
                      </a:pathLst>
                    </a:custGeom>
                    <a:solidFill>
                      <a:srgbClr val="24499A"/>
                    </a:solidFill>
                    <a:ln w="46132" cap="flat">
                      <a:noFill/>
                      <a:prstDash val="solid"/>
                      <a:miter/>
                    </a:ln>
                  </p:spPr>
                  <p:txBody>
                    <a:bodyPr rtlCol="0" anchor="ctr"/>
                    <a:lstStyle/>
                    <a:p>
                      <a:endParaRPr lang="en-US"/>
                    </a:p>
                  </p:txBody>
                </p:sp>
              </p:grpSp>
              <p:grpSp>
                <p:nvGrpSpPr>
                  <p:cNvPr id="999" name="Graphic 792">
                    <a:extLst>
                      <a:ext uri="{FF2B5EF4-FFF2-40B4-BE49-F238E27FC236}">
                        <a16:creationId xmlns:a16="http://schemas.microsoft.com/office/drawing/2014/main" xmlns="" id="{59549E65-959B-4413-8830-7D96C38833D0}"/>
                      </a:ext>
                    </a:extLst>
                  </p:cNvPr>
                  <p:cNvGrpSpPr/>
                  <p:nvPr/>
                </p:nvGrpSpPr>
                <p:grpSpPr>
                  <a:xfrm>
                    <a:off x="5317955" y="8498239"/>
                    <a:ext cx="371819" cy="351034"/>
                    <a:chOff x="5317955" y="8498239"/>
                    <a:chExt cx="371819" cy="351034"/>
                  </a:xfrm>
                </p:grpSpPr>
                <p:sp>
                  <p:nvSpPr>
                    <p:cNvPr id="1000" name="Freeform: Shape 999">
                      <a:extLst>
                        <a:ext uri="{FF2B5EF4-FFF2-40B4-BE49-F238E27FC236}">
                          <a16:creationId xmlns:a16="http://schemas.microsoft.com/office/drawing/2014/main" xmlns="" id="{559E1D07-D2EC-4582-A4B6-3FCB46831280}"/>
                        </a:ext>
                      </a:extLst>
                    </p:cNvPr>
                    <p:cNvSpPr/>
                    <p:nvPr/>
                  </p:nvSpPr>
                  <p:spPr>
                    <a:xfrm>
                      <a:off x="5326038" y="8505577"/>
                      <a:ext cx="345261" cy="334459"/>
                    </a:xfrm>
                    <a:custGeom>
                      <a:avLst/>
                      <a:gdLst>
                        <a:gd name="connsiteX0" fmla="*/ 294454 w 345261"/>
                        <a:gd name="connsiteY0" fmla="*/ 6519 h 334459"/>
                        <a:gd name="connsiteX1" fmla="*/ 17321 w 345261"/>
                        <a:gd name="connsiteY1" fmla="*/ 163561 h 334459"/>
                        <a:gd name="connsiteX2" fmla="*/ 12702 w 345261"/>
                        <a:gd name="connsiteY2" fmla="*/ 168180 h 334459"/>
                        <a:gd name="connsiteX3" fmla="*/ 21940 w 345261"/>
                        <a:gd name="connsiteY3" fmla="*/ 334459 h 334459"/>
                        <a:gd name="connsiteX4" fmla="*/ 35796 w 345261"/>
                        <a:gd name="connsiteY4" fmla="*/ 315984 h 334459"/>
                        <a:gd name="connsiteX5" fmla="*/ 345261 w 345261"/>
                        <a:gd name="connsiteY5" fmla="*/ 38851 h 334459"/>
                        <a:gd name="connsiteX6" fmla="*/ 294454 w 345261"/>
                        <a:gd name="connsiteY6" fmla="*/ 6519 h 334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5261" h="334459">
                          <a:moveTo>
                            <a:pt x="294454" y="6519"/>
                          </a:moveTo>
                          <a:cubicBezTo>
                            <a:pt x="183600" y="-30432"/>
                            <a:pt x="68128" y="98897"/>
                            <a:pt x="17321" y="163561"/>
                          </a:cubicBezTo>
                          <a:cubicBezTo>
                            <a:pt x="17321" y="163561"/>
                            <a:pt x="17321" y="163561"/>
                            <a:pt x="12702" y="168180"/>
                          </a:cubicBezTo>
                          <a:cubicBezTo>
                            <a:pt x="-1155" y="209750"/>
                            <a:pt x="-10392" y="269795"/>
                            <a:pt x="21940" y="334459"/>
                          </a:cubicBezTo>
                          <a:cubicBezTo>
                            <a:pt x="26559" y="329841"/>
                            <a:pt x="31178" y="320603"/>
                            <a:pt x="35796" y="315984"/>
                          </a:cubicBezTo>
                          <a:cubicBezTo>
                            <a:pt x="95842" y="209750"/>
                            <a:pt x="239027" y="6519"/>
                            <a:pt x="345261" y="38851"/>
                          </a:cubicBezTo>
                          <a:cubicBezTo>
                            <a:pt x="336024" y="24994"/>
                            <a:pt x="317548" y="11138"/>
                            <a:pt x="294454" y="6519"/>
                          </a:cubicBezTo>
                          <a:close/>
                        </a:path>
                      </a:pathLst>
                    </a:custGeom>
                    <a:solidFill>
                      <a:srgbClr val="F1F4D0"/>
                    </a:solidFill>
                    <a:ln w="46132" cap="flat">
                      <a:noFill/>
                      <a:prstDash val="solid"/>
                      <a:miter/>
                    </a:ln>
                  </p:spPr>
                  <p:txBody>
                    <a:bodyPr rtlCol="0" anchor="ctr"/>
                    <a:lstStyle/>
                    <a:p>
                      <a:endParaRPr lang="en-US"/>
                    </a:p>
                  </p:txBody>
                </p:sp>
                <p:sp>
                  <p:nvSpPr>
                    <p:cNvPr id="1001" name="Freeform: Shape 1000">
                      <a:extLst>
                        <a:ext uri="{FF2B5EF4-FFF2-40B4-BE49-F238E27FC236}">
                          <a16:creationId xmlns:a16="http://schemas.microsoft.com/office/drawing/2014/main" xmlns="" id="{B4024D8E-BA2E-4EF8-BA13-730EE9F62014}"/>
                        </a:ext>
                      </a:extLst>
                    </p:cNvPr>
                    <p:cNvSpPr/>
                    <p:nvPr/>
                  </p:nvSpPr>
                  <p:spPr>
                    <a:xfrm>
                      <a:off x="5317955" y="8498239"/>
                      <a:ext cx="371819" cy="351034"/>
                    </a:xfrm>
                    <a:custGeom>
                      <a:avLst/>
                      <a:gdLst>
                        <a:gd name="connsiteX0" fmla="*/ 30023 w 371819"/>
                        <a:gd name="connsiteY0" fmla="*/ 351035 h 351034"/>
                        <a:gd name="connsiteX1" fmla="*/ 25404 w 371819"/>
                        <a:gd name="connsiteY1" fmla="*/ 341797 h 351034"/>
                        <a:gd name="connsiteX2" fmla="*/ 16166 w 371819"/>
                        <a:gd name="connsiteY2" fmla="*/ 170899 h 351034"/>
                        <a:gd name="connsiteX3" fmla="*/ 16166 w 371819"/>
                        <a:gd name="connsiteY3" fmla="*/ 170899 h 351034"/>
                        <a:gd name="connsiteX4" fmla="*/ 20785 w 371819"/>
                        <a:gd name="connsiteY4" fmla="*/ 166280 h 351034"/>
                        <a:gd name="connsiteX5" fmla="*/ 260967 w 371819"/>
                        <a:gd name="connsiteY5" fmla="*/ 0 h 351034"/>
                        <a:gd name="connsiteX6" fmla="*/ 302537 w 371819"/>
                        <a:gd name="connsiteY6" fmla="*/ 9238 h 351034"/>
                        <a:gd name="connsiteX7" fmla="*/ 357963 w 371819"/>
                        <a:gd name="connsiteY7" fmla="*/ 41570 h 351034"/>
                        <a:gd name="connsiteX8" fmla="*/ 371820 w 371819"/>
                        <a:gd name="connsiteY8" fmla="*/ 55427 h 351034"/>
                        <a:gd name="connsiteX9" fmla="*/ 353344 w 371819"/>
                        <a:gd name="connsiteY9" fmla="*/ 50808 h 351034"/>
                        <a:gd name="connsiteX10" fmla="*/ 330250 w 371819"/>
                        <a:gd name="connsiteY10" fmla="*/ 46189 h 351034"/>
                        <a:gd name="connsiteX11" fmla="*/ 48498 w 371819"/>
                        <a:gd name="connsiteY11" fmla="*/ 323322 h 351034"/>
                        <a:gd name="connsiteX12" fmla="*/ 34642 w 371819"/>
                        <a:gd name="connsiteY12" fmla="*/ 341797 h 351034"/>
                        <a:gd name="connsiteX13" fmla="*/ 30023 w 371819"/>
                        <a:gd name="connsiteY13" fmla="*/ 351035 h 351034"/>
                        <a:gd name="connsiteX14" fmla="*/ 25404 w 371819"/>
                        <a:gd name="connsiteY14" fmla="*/ 175518 h 351034"/>
                        <a:gd name="connsiteX15" fmla="*/ 30023 w 371819"/>
                        <a:gd name="connsiteY15" fmla="*/ 332560 h 351034"/>
                        <a:gd name="connsiteX16" fmla="*/ 39261 w 371819"/>
                        <a:gd name="connsiteY16" fmla="*/ 318703 h 351034"/>
                        <a:gd name="connsiteX17" fmla="*/ 330250 w 371819"/>
                        <a:gd name="connsiteY17" fmla="*/ 32332 h 351034"/>
                        <a:gd name="connsiteX18" fmla="*/ 339488 w 371819"/>
                        <a:gd name="connsiteY18" fmla="*/ 32332 h 351034"/>
                        <a:gd name="connsiteX19" fmla="*/ 302537 w 371819"/>
                        <a:gd name="connsiteY19" fmla="*/ 13857 h 351034"/>
                        <a:gd name="connsiteX20" fmla="*/ 260967 w 371819"/>
                        <a:gd name="connsiteY20" fmla="*/ 9238 h 351034"/>
                        <a:gd name="connsiteX21" fmla="*/ 25404 w 371819"/>
                        <a:gd name="connsiteY21" fmla="*/ 175518 h 351034"/>
                        <a:gd name="connsiteX22" fmla="*/ 25404 w 371819"/>
                        <a:gd name="connsiteY22" fmla="*/ 175518 h 351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1819" h="351034">
                          <a:moveTo>
                            <a:pt x="30023" y="351035"/>
                          </a:moveTo>
                          <a:lnTo>
                            <a:pt x="25404" y="341797"/>
                          </a:lnTo>
                          <a:cubicBezTo>
                            <a:pt x="-11547" y="277133"/>
                            <a:pt x="-2309" y="212468"/>
                            <a:pt x="16166" y="170899"/>
                          </a:cubicBezTo>
                          <a:lnTo>
                            <a:pt x="16166" y="170899"/>
                          </a:lnTo>
                          <a:lnTo>
                            <a:pt x="20785" y="166280"/>
                          </a:lnTo>
                          <a:cubicBezTo>
                            <a:pt x="80831" y="92378"/>
                            <a:pt x="168589" y="0"/>
                            <a:pt x="260967" y="0"/>
                          </a:cubicBezTo>
                          <a:cubicBezTo>
                            <a:pt x="274823" y="0"/>
                            <a:pt x="288680" y="4619"/>
                            <a:pt x="302537" y="9238"/>
                          </a:cubicBezTo>
                          <a:cubicBezTo>
                            <a:pt x="325631" y="18476"/>
                            <a:pt x="339488" y="27713"/>
                            <a:pt x="357963" y="41570"/>
                          </a:cubicBezTo>
                          <a:lnTo>
                            <a:pt x="371820" y="55427"/>
                          </a:lnTo>
                          <a:lnTo>
                            <a:pt x="353344" y="50808"/>
                          </a:lnTo>
                          <a:cubicBezTo>
                            <a:pt x="344107" y="50808"/>
                            <a:pt x="339488" y="46189"/>
                            <a:pt x="330250" y="46189"/>
                          </a:cubicBezTo>
                          <a:cubicBezTo>
                            <a:pt x="219397" y="46189"/>
                            <a:pt x="85449" y="258657"/>
                            <a:pt x="48498" y="323322"/>
                          </a:cubicBezTo>
                          <a:cubicBezTo>
                            <a:pt x="43879" y="327940"/>
                            <a:pt x="39261" y="337178"/>
                            <a:pt x="34642" y="341797"/>
                          </a:cubicBezTo>
                          <a:lnTo>
                            <a:pt x="30023" y="351035"/>
                          </a:lnTo>
                          <a:close/>
                          <a:moveTo>
                            <a:pt x="25404" y="175518"/>
                          </a:moveTo>
                          <a:cubicBezTo>
                            <a:pt x="11547" y="212468"/>
                            <a:pt x="2309" y="272514"/>
                            <a:pt x="30023" y="332560"/>
                          </a:cubicBezTo>
                          <a:cubicBezTo>
                            <a:pt x="34642" y="327940"/>
                            <a:pt x="34642" y="323322"/>
                            <a:pt x="39261" y="318703"/>
                          </a:cubicBezTo>
                          <a:cubicBezTo>
                            <a:pt x="76211" y="254038"/>
                            <a:pt x="214778" y="32332"/>
                            <a:pt x="330250" y="32332"/>
                          </a:cubicBezTo>
                          <a:cubicBezTo>
                            <a:pt x="334869" y="32332"/>
                            <a:pt x="334869" y="32332"/>
                            <a:pt x="339488" y="32332"/>
                          </a:cubicBezTo>
                          <a:cubicBezTo>
                            <a:pt x="330250" y="23094"/>
                            <a:pt x="316393" y="18476"/>
                            <a:pt x="302537" y="13857"/>
                          </a:cubicBezTo>
                          <a:cubicBezTo>
                            <a:pt x="288680" y="9238"/>
                            <a:pt x="274823" y="9238"/>
                            <a:pt x="260967" y="9238"/>
                          </a:cubicBezTo>
                          <a:cubicBezTo>
                            <a:pt x="163970" y="9238"/>
                            <a:pt x="62355" y="133948"/>
                            <a:pt x="25404" y="175518"/>
                          </a:cubicBezTo>
                          <a:lnTo>
                            <a:pt x="25404" y="175518"/>
                          </a:lnTo>
                          <a:close/>
                        </a:path>
                      </a:pathLst>
                    </a:custGeom>
                    <a:solidFill>
                      <a:srgbClr val="24499A"/>
                    </a:solidFill>
                    <a:ln w="46132" cap="flat">
                      <a:noFill/>
                      <a:prstDash val="solid"/>
                      <a:miter/>
                    </a:ln>
                  </p:spPr>
                  <p:txBody>
                    <a:bodyPr rtlCol="0" anchor="ctr"/>
                    <a:lstStyle/>
                    <a:p>
                      <a:endParaRPr lang="en-US"/>
                    </a:p>
                  </p:txBody>
                </p:sp>
              </p:grpSp>
            </p:grpSp>
            <p:grpSp>
              <p:nvGrpSpPr>
                <p:cNvPr id="1002" name="Graphic 792">
                  <a:extLst>
                    <a:ext uri="{FF2B5EF4-FFF2-40B4-BE49-F238E27FC236}">
                      <a16:creationId xmlns:a16="http://schemas.microsoft.com/office/drawing/2014/main" xmlns="" id="{E3F8713E-F93F-46F0-9B3A-58CB843532C8}"/>
                    </a:ext>
                  </a:extLst>
                </p:cNvPr>
                <p:cNvGrpSpPr/>
                <p:nvPr/>
              </p:nvGrpSpPr>
              <p:grpSpPr>
                <a:xfrm>
                  <a:off x="5043131" y="8541394"/>
                  <a:ext cx="660500" cy="640439"/>
                  <a:chOff x="5043131" y="8541394"/>
                  <a:chExt cx="660500" cy="640439"/>
                </a:xfrm>
                <a:solidFill>
                  <a:srgbClr val="A5A892">
                    <a:alpha val="50000"/>
                  </a:srgbClr>
                </a:solidFill>
              </p:grpSpPr>
              <p:sp>
                <p:nvSpPr>
                  <p:cNvPr id="1003" name="Freeform: Shape 1002">
                    <a:extLst>
                      <a:ext uri="{FF2B5EF4-FFF2-40B4-BE49-F238E27FC236}">
                        <a16:creationId xmlns:a16="http://schemas.microsoft.com/office/drawing/2014/main" xmlns="" id="{5B17403F-3F9B-448A-A242-E21C23F05DD7}"/>
                      </a:ext>
                    </a:extLst>
                  </p:cNvPr>
                  <p:cNvSpPr/>
                  <p:nvPr/>
                </p:nvSpPr>
                <p:spPr>
                  <a:xfrm>
                    <a:off x="5043131" y="9126407"/>
                    <a:ext cx="60045" cy="55426"/>
                  </a:xfrm>
                  <a:custGeom>
                    <a:avLst/>
                    <a:gdLst>
                      <a:gd name="connsiteX0" fmla="*/ 27713 w 60045"/>
                      <a:gd name="connsiteY0" fmla="*/ 0 h 55426"/>
                      <a:gd name="connsiteX1" fmla="*/ 0 w 60045"/>
                      <a:gd name="connsiteY1" fmla="*/ 32332 h 55426"/>
                      <a:gd name="connsiteX2" fmla="*/ 41570 w 60045"/>
                      <a:gd name="connsiteY2" fmla="*/ 55427 h 55426"/>
                      <a:gd name="connsiteX3" fmla="*/ 60046 w 60045"/>
                      <a:gd name="connsiteY3" fmla="*/ 41570 h 55426"/>
                      <a:gd name="connsiteX4" fmla="*/ 27713 w 60045"/>
                      <a:gd name="connsiteY4" fmla="*/ 0 h 55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45" h="55426">
                        <a:moveTo>
                          <a:pt x="27713" y="0"/>
                        </a:moveTo>
                        <a:cubicBezTo>
                          <a:pt x="13857" y="13857"/>
                          <a:pt x="9238" y="23094"/>
                          <a:pt x="0" y="32332"/>
                        </a:cubicBezTo>
                        <a:cubicBezTo>
                          <a:pt x="13857" y="41570"/>
                          <a:pt x="27713" y="50808"/>
                          <a:pt x="41570" y="55427"/>
                        </a:cubicBezTo>
                        <a:cubicBezTo>
                          <a:pt x="46189" y="50808"/>
                          <a:pt x="55427" y="46189"/>
                          <a:pt x="60046" y="41570"/>
                        </a:cubicBezTo>
                        <a:cubicBezTo>
                          <a:pt x="50808" y="32332"/>
                          <a:pt x="36951" y="18476"/>
                          <a:pt x="27713" y="0"/>
                        </a:cubicBezTo>
                        <a:close/>
                      </a:path>
                    </a:pathLst>
                  </a:custGeom>
                  <a:solidFill>
                    <a:srgbClr val="A5A892">
                      <a:alpha val="50000"/>
                    </a:srgbClr>
                  </a:solidFill>
                  <a:ln w="46132" cap="flat">
                    <a:noFill/>
                    <a:prstDash val="solid"/>
                    <a:miter/>
                  </a:ln>
                </p:spPr>
                <p:txBody>
                  <a:bodyPr rtlCol="0" anchor="ctr"/>
                  <a:lstStyle/>
                  <a:p>
                    <a:endParaRPr lang="en-US"/>
                  </a:p>
                </p:txBody>
              </p:sp>
              <p:sp>
                <p:nvSpPr>
                  <p:cNvPr id="1004" name="Freeform: Shape 1003">
                    <a:extLst>
                      <a:ext uri="{FF2B5EF4-FFF2-40B4-BE49-F238E27FC236}">
                        <a16:creationId xmlns:a16="http://schemas.microsoft.com/office/drawing/2014/main" xmlns="" id="{FD232886-69F2-4236-BE48-305117BDE820}"/>
                      </a:ext>
                    </a:extLst>
                  </p:cNvPr>
                  <p:cNvSpPr/>
                  <p:nvPr/>
                </p:nvSpPr>
                <p:spPr>
                  <a:xfrm>
                    <a:off x="5084701" y="9084837"/>
                    <a:ext cx="69283" cy="69283"/>
                  </a:xfrm>
                  <a:custGeom>
                    <a:avLst/>
                    <a:gdLst>
                      <a:gd name="connsiteX0" fmla="*/ 32332 w 69283"/>
                      <a:gd name="connsiteY0" fmla="*/ 0 h 69283"/>
                      <a:gd name="connsiteX1" fmla="*/ 13857 w 69283"/>
                      <a:gd name="connsiteY1" fmla="*/ 13856 h 69283"/>
                      <a:gd name="connsiteX2" fmla="*/ 0 w 69283"/>
                      <a:gd name="connsiteY2" fmla="*/ 27713 h 69283"/>
                      <a:gd name="connsiteX3" fmla="*/ 36951 w 69283"/>
                      <a:gd name="connsiteY3" fmla="*/ 69283 h 69283"/>
                      <a:gd name="connsiteX4" fmla="*/ 69283 w 69283"/>
                      <a:gd name="connsiteY4" fmla="*/ 41570 h 69283"/>
                      <a:gd name="connsiteX5" fmla="*/ 32332 w 69283"/>
                      <a:gd name="connsiteY5" fmla="*/ 0 h 69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283" h="69283">
                        <a:moveTo>
                          <a:pt x="32332" y="0"/>
                        </a:moveTo>
                        <a:cubicBezTo>
                          <a:pt x="27713" y="4619"/>
                          <a:pt x="18476" y="9238"/>
                          <a:pt x="13857" y="13856"/>
                        </a:cubicBezTo>
                        <a:cubicBezTo>
                          <a:pt x="9238" y="18475"/>
                          <a:pt x="4619" y="23094"/>
                          <a:pt x="0" y="27713"/>
                        </a:cubicBezTo>
                        <a:cubicBezTo>
                          <a:pt x="9238" y="41570"/>
                          <a:pt x="23094" y="55426"/>
                          <a:pt x="36951" y="69283"/>
                        </a:cubicBezTo>
                        <a:cubicBezTo>
                          <a:pt x="46189" y="60045"/>
                          <a:pt x="60046" y="50808"/>
                          <a:pt x="69283" y="41570"/>
                        </a:cubicBezTo>
                        <a:cubicBezTo>
                          <a:pt x="55426" y="32332"/>
                          <a:pt x="46189" y="18475"/>
                          <a:pt x="32332" y="0"/>
                        </a:cubicBezTo>
                        <a:close/>
                      </a:path>
                    </a:pathLst>
                  </a:custGeom>
                  <a:solidFill>
                    <a:srgbClr val="A5A892">
                      <a:alpha val="50000"/>
                    </a:srgbClr>
                  </a:solidFill>
                  <a:ln w="46132" cap="flat">
                    <a:noFill/>
                    <a:prstDash val="solid"/>
                    <a:miter/>
                  </a:ln>
                </p:spPr>
                <p:txBody>
                  <a:bodyPr rtlCol="0" anchor="ctr"/>
                  <a:lstStyle/>
                  <a:p>
                    <a:endParaRPr lang="en-US"/>
                  </a:p>
                </p:txBody>
              </p:sp>
              <p:sp>
                <p:nvSpPr>
                  <p:cNvPr id="1005" name="Freeform: Shape 1004">
                    <a:extLst>
                      <a:ext uri="{FF2B5EF4-FFF2-40B4-BE49-F238E27FC236}">
                        <a16:creationId xmlns:a16="http://schemas.microsoft.com/office/drawing/2014/main" xmlns="" id="{11F79630-3066-4D20-8CB6-3545F499EBE5}"/>
                      </a:ext>
                    </a:extLst>
                  </p:cNvPr>
                  <p:cNvSpPr/>
                  <p:nvPr/>
                </p:nvSpPr>
                <p:spPr>
                  <a:xfrm>
                    <a:off x="5130890" y="9043267"/>
                    <a:ext cx="69283" cy="73902"/>
                  </a:xfrm>
                  <a:custGeom>
                    <a:avLst/>
                    <a:gdLst>
                      <a:gd name="connsiteX0" fmla="*/ 36951 w 69283"/>
                      <a:gd name="connsiteY0" fmla="*/ 0 h 73902"/>
                      <a:gd name="connsiteX1" fmla="*/ 0 w 69283"/>
                      <a:gd name="connsiteY1" fmla="*/ 32332 h 73902"/>
                      <a:gd name="connsiteX2" fmla="*/ 36951 w 69283"/>
                      <a:gd name="connsiteY2" fmla="*/ 73902 h 73902"/>
                      <a:gd name="connsiteX3" fmla="*/ 69283 w 69283"/>
                      <a:gd name="connsiteY3" fmla="*/ 46189 h 73902"/>
                      <a:gd name="connsiteX4" fmla="*/ 36951 w 69283"/>
                      <a:gd name="connsiteY4" fmla="*/ 0 h 739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283" h="73902">
                        <a:moveTo>
                          <a:pt x="36951" y="0"/>
                        </a:moveTo>
                        <a:cubicBezTo>
                          <a:pt x="23094" y="9238"/>
                          <a:pt x="13857" y="23094"/>
                          <a:pt x="0" y="32332"/>
                        </a:cubicBezTo>
                        <a:cubicBezTo>
                          <a:pt x="13857" y="46189"/>
                          <a:pt x="23094" y="60045"/>
                          <a:pt x="36951" y="73902"/>
                        </a:cubicBezTo>
                        <a:cubicBezTo>
                          <a:pt x="46189" y="64664"/>
                          <a:pt x="60046" y="55426"/>
                          <a:pt x="69283" y="46189"/>
                        </a:cubicBezTo>
                        <a:cubicBezTo>
                          <a:pt x="60046" y="32332"/>
                          <a:pt x="50808" y="13856"/>
                          <a:pt x="36951" y="0"/>
                        </a:cubicBezTo>
                        <a:close/>
                      </a:path>
                    </a:pathLst>
                  </a:custGeom>
                  <a:solidFill>
                    <a:srgbClr val="A5A892">
                      <a:alpha val="50000"/>
                    </a:srgbClr>
                  </a:solidFill>
                  <a:ln w="46132" cap="flat">
                    <a:noFill/>
                    <a:prstDash val="solid"/>
                    <a:miter/>
                  </a:ln>
                </p:spPr>
                <p:txBody>
                  <a:bodyPr rtlCol="0" anchor="ctr"/>
                  <a:lstStyle/>
                  <a:p>
                    <a:endParaRPr lang="en-US"/>
                  </a:p>
                </p:txBody>
              </p:sp>
              <p:sp>
                <p:nvSpPr>
                  <p:cNvPr id="1006" name="Freeform: Shape 1005">
                    <a:extLst>
                      <a:ext uri="{FF2B5EF4-FFF2-40B4-BE49-F238E27FC236}">
                        <a16:creationId xmlns:a16="http://schemas.microsoft.com/office/drawing/2014/main" xmlns="" id="{20983DC5-0FC5-4300-90D9-9FD3D99CED9A}"/>
                      </a:ext>
                    </a:extLst>
                  </p:cNvPr>
                  <p:cNvSpPr/>
                  <p:nvPr/>
                </p:nvSpPr>
                <p:spPr>
                  <a:xfrm>
                    <a:off x="5181698" y="9006316"/>
                    <a:ext cx="64664" cy="73902"/>
                  </a:xfrm>
                  <a:custGeom>
                    <a:avLst/>
                    <a:gdLst>
                      <a:gd name="connsiteX0" fmla="*/ 27713 w 64664"/>
                      <a:gd name="connsiteY0" fmla="*/ 0 h 73902"/>
                      <a:gd name="connsiteX1" fmla="*/ 0 w 64664"/>
                      <a:gd name="connsiteY1" fmla="*/ 27713 h 73902"/>
                      <a:gd name="connsiteX2" fmla="*/ 36951 w 64664"/>
                      <a:gd name="connsiteY2" fmla="*/ 73902 h 73902"/>
                      <a:gd name="connsiteX3" fmla="*/ 64664 w 64664"/>
                      <a:gd name="connsiteY3" fmla="*/ 46189 h 73902"/>
                      <a:gd name="connsiteX4" fmla="*/ 27713 w 64664"/>
                      <a:gd name="connsiteY4" fmla="*/ 0 h 739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64" h="73902">
                        <a:moveTo>
                          <a:pt x="27713" y="0"/>
                        </a:moveTo>
                        <a:cubicBezTo>
                          <a:pt x="18476" y="9238"/>
                          <a:pt x="9238" y="18476"/>
                          <a:pt x="0" y="27713"/>
                        </a:cubicBezTo>
                        <a:cubicBezTo>
                          <a:pt x="9238" y="41570"/>
                          <a:pt x="23094" y="55427"/>
                          <a:pt x="36951" y="73902"/>
                        </a:cubicBezTo>
                        <a:cubicBezTo>
                          <a:pt x="46189" y="64664"/>
                          <a:pt x="55427" y="55427"/>
                          <a:pt x="64664" y="46189"/>
                        </a:cubicBezTo>
                        <a:cubicBezTo>
                          <a:pt x="50808" y="27713"/>
                          <a:pt x="41570" y="13857"/>
                          <a:pt x="27713" y="0"/>
                        </a:cubicBezTo>
                        <a:close/>
                      </a:path>
                    </a:pathLst>
                  </a:custGeom>
                  <a:solidFill>
                    <a:srgbClr val="A5A892">
                      <a:alpha val="50000"/>
                    </a:srgbClr>
                  </a:solidFill>
                  <a:ln w="46132" cap="flat">
                    <a:noFill/>
                    <a:prstDash val="solid"/>
                    <a:miter/>
                  </a:ln>
                </p:spPr>
                <p:txBody>
                  <a:bodyPr rtlCol="0" anchor="ctr"/>
                  <a:lstStyle/>
                  <a:p>
                    <a:endParaRPr lang="en-US"/>
                  </a:p>
                </p:txBody>
              </p:sp>
              <p:sp>
                <p:nvSpPr>
                  <p:cNvPr id="1007" name="Freeform: Shape 1006">
                    <a:extLst>
                      <a:ext uri="{FF2B5EF4-FFF2-40B4-BE49-F238E27FC236}">
                        <a16:creationId xmlns:a16="http://schemas.microsoft.com/office/drawing/2014/main" xmlns="" id="{E8E0BBE5-6139-4751-A0C8-741D139FF5F9}"/>
                      </a:ext>
                    </a:extLst>
                  </p:cNvPr>
                  <p:cNvSpPr/>
                  <p:nvPr/>
                </p:nvSpPr>
                <p:spPr>
                  <a:xfrm>
                    <a:off x="5227886" y="8969365"/>
                    <a:ext cx="64664" cy="64664"/>
                  </a:xfrm>
                  <a:custGeom>
                    <a:avLst/>
                    <a:gdLst>
                      <a:gd name="connsiteX0" fmla="*/ 23094 w 64664"/>
                      <a:gd name="connsiteY0" fmla="*/ 0 h 64664"/>
                      <a:gd name="connsiteX1" fmla="*/ 0 w 64664"/>
                      <a:gd name="connsiteY1" fmla="*/ 23094 h 64664"/>
                      <a:gd name="connsiteX2" fmla="*/ 36951 w 64664"/>
                      <a:gd name="connsiteY2" fmla="*/ 64664 h 64664"/>
                      <a:gd name="connsiteX3" fmla="*/ 64664 w 64664"/>
                      <a:gd name="connsiteY3" fmla="*/ 36951 h 64664"/>
                      <a:gd name="connsiteX4" fmla="*/ 23094 w 64664"/>
                      <a:gd name="connsiteY4" fmla="*/ 0 h 64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64" h="64664">
                        <a:moveTo>
                          <a:pt x="23094" y="0"/>
                        </a:moveTo>
                        <a:cubicBezTo>
                          <a:pt x="13857" y="9238"/>
                          <a:pt x="4619" y="18475"/>
                          <a:pt x="0" y="23094"/>
                        </a:cubicBezTo>
                        <a:cubicBezTo>
                          <a:pt x="13857" y="36951"/>
                          <a:pt x="23094" y="50808"/>
                          <a:pt x="36951" y="64664"/>
                        </a:cubicBezTo>
                        <a:cubicBezTo>
                          <a:pt x="46189" y="55426"/>
                          <a:pt x="55427" y="46189"/>
                          <a:pt x="64664" y="36951"/>
                        </a:cubicBezTo>
                        <a:cubicBezTo>
                          <a:pt x="46189" y="23094"/>
                          <a:pt x="32332" y="9238"/>
                          <a:pt x="23094" y="0"/>
                        </a:cubicBezTo>
                        <a:close/>
                      </a:path>
                    </a:pathLst>
                  </a:custGeom>
                  <a:solidFill>
                    <a:srgbClr val="A5A892">
                      <a:alpha val="50000"/>
                    </a:srgbClr>
                  </a:solidFill>
                  <a:ln w="46132" cap="flat">
                    <a:noFill/>
                    <a:prstDash val="solid"/>
                    <a:miter/>
                  </a:ln>
                </p:spPr>
                <p:txBody>
                  <a:bodyPr rtlCol="0" anchor="ctr"/>
                  <a:lstStyle/>
                  <a:p>
                    <a:endParaRPr lang="en-US"/>
                  </a:p>
                </p:txBody>
              </p:sp>
              <p:sp>
                <p:nvSpPr>
                  <p:cNvPr id="1008" name="Freeform: Shape 1007">
                    <a:extLst>
                      <a:ext uri="{FF2B5EF4-FFF2-40B4-BE49-F238E27FC236}">
                        <a16:creationId xmlns:a16="http://schemas.microsoft.com/office/drawing/2014/main" xmlns="" id="{F57FD3AE-B182-4659-9EF1-6797A5971E70}"/>
                      </a:ext>
                    </a:extLst>
                  </p:cNvPr>
                  <p:cNvSpPr/>
                  <p:nvPr/>
                </p:nvSpPr>
                <p:spPr>
                  <a:xfrm>
                    <a:off x="5260219" y="8913938"/>
                    <a:ext cx="73902" cy="78521"/>
                  </a:xfrm>
                  <a:custGeom>
                    <a:avLst/>
                    <a:gdLst>
                      <a:gd name="connsiteX0" fmla="*/ 36951 w 73902"/>
                      <a:gd name="connsiteY0" fmla="*/ 0 h 78521"/>
                      <a:gd name="connsiteX1" fmla="*/ 0 w 73902"/>
                      <a:gd name="connsiteY1" fmla="*/ 41570 h 78521"/>
                      <a:gd name="connsiteX2" fmla="*/ 36951 w 73902"/>
                      <a:gd name="connsiteY2" fmla="*/ 78521 h 78521"/>
                      <a:gd name="connsiteX3" fmla="*/ 73902 w 73902"/>
                      <a:gd name="connsiteY3" fmla="*/ 36951 h 78521"/>
                      <a:gd name="connsiteX4" fmla="*/ 36951 w 73902"/>
                      <a:gd name="connsiteY4" fmla="*/ 0 h 78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902" h="78521">
                        <a:moveTo>
                          <a:pt x="36951" y="0"/>
                        </a:moveTo>
                        <a:cubicBezTo>
                          <a:pt x="23094" y="13857"/>
                          <a:pt x="13856" y="27713"/>
                          <a:pt x="0" y="41570"/>
                        </a:cubicBezTo>
                        <a:cubicBezTo>
                          <a:pt x="13856" y="55427"/>
                          <a:pt x="23094" y="64664"/>
                          <a:pt x="36951" y="78521"/>
                        </a:cubicBezTo>
                        <a:cubicBezTo>
                          <a:pt x="50808" y="64664"/>
                          <a:pt x="60045" y="50808"/>
                          <a:pt x="73902" y="36951"/>
                        </a:cubicBezTo>
                        <a:cubicBezTo>
                          <a:pt x="64664" y="23094"/>
                          <a:pt x="50808" y="9238"/>
                          <a:pt x="36951" y="0"/>
                        </a:cubicBezTo>
                        <a:close/>
                      </a:path>
                    </a:pathLst>
                  </a:custGeom>
                  <a:solidFill>
                    <a:srgbClr val="A5A892">
                      <a:alpha val="50000"/>
                    </a:srgbClr>
                  </a:solidFill>
                  <a:ln w="46132" cap="flat">
                    <a:noFill/>
                    <a:prstDash val="solid"/>
                    <a:miter/>
                  </a:ln>
                </p:spPr>
                <p:txBody>
                  <a:bodyPr rtlCol="0" anchor="ctr"/>
                  <a:lstStyle/>
                  <a:p>
                    <a:endParaRPr lang="en-US"/>
                  </a:p>
                </p:txBody>
              </p:sp>
              <p:sp>
                <p:nvSpPr>
                  <p:cNvPr id="1009" name="Freeform: Shape 1008">
                    <a:extLst>
                      <a:ext uri="{FF2B5EF4-FFF2-40B4-BE49-F238E27FC236}">
                        <a16:creationId xmlns:a16="http://schemas.microsoft.com/office/drawing/2014/main" xmlns="" id="{9F227BFF-B8AE-4317-88DF-FD39749C1CD7}"/>
                      </a:ext>
                    </a:extLst>
                  </p:cNvPr>
                  <p:cNvSpPr/>
                  <p:nvPr/>
                </p:nvSpPr>
                <p:spPr>
                  <a:xfrm>
                    <a:off x="5311026" y="8858512"/>
                    <a:ext cx="64664" cy="73902"/>
                  </a:xfrm>
                  <a:custGeom>
                    <a:avLst/>
                    <a:gdLst>
                      <a:gd name="connsiteX0" fmla="*/ 27713 w 64664"/>
                      <a:gd name="connsiteY0" fmla="*/ 0 h 73902"/>
                      <a:gd name="connsiteX1" fmla="*/ 0 w 64664"/>
                      <a:gd name="connsiteY1" fmla="*/ 36951 h 73902"/>
                      <a:gd name="connsiteX2" fmla="*/ 36951 w 64664"/>
                      <a:gd name="connsiteY2" fmla="*/ 73902 h 73902"/>
                      <a:gd name="connsiteX3" fmla="*/ 60045 w 64664"/>
                      <a:gd name="connsiteY3" fmla="*/ 41570 h 73902"/>
                      <a:gd name="connsiteX4" fmla="*/ 64664 w 64664"/>
                      <a:gd name="connsiteY4" fmla="*/ 36951 h 73902"/>
                      <a:gd name="connsiteX5" fmla="*/ 27713 w 64664"/>
                      <a:gd name="connsiteY5" fmla="*/ 0 h 7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664" h="73902">
                        <a:moveTo>
                          <a:pt x="27713" y="0"/>
                        </a:moveTo>
                        <a:cubicBezTo>
                          <a:pt x="18476" y="13856"/>
                          <a:pt x="9238" y="23094"/>
                          <a:pt x="0" y="36951"/>
                        </a:cubicBezTo>
                        <a:cubicBezTo>
                          <a:pt x="13856" y="50808"/>
                          <a:pt x="23094" y="60045"/>
                          <a:pt x="36951" y="73902"/>
                        </a:cubicBezTo>
                        <a:cubicBezTo>
                          <a:pt x="46189" y="64664"/>
                          <a:pt x="55426" y="50808"/>
                          <a:pt x="60045" y="41570"/>
                        </a:cubicBezTo>
                        <a:cubicBezTo>
                          <a:pt x="60045" y="41570"/>
                          <a:pt x="64664" y="36951"/>
                          <a:pt x="64664" y="36951"/>
                        </a:cubicBezTo>
                        <a:cubicBezTo>
                          <a:pt x="50808" y="23094"/>
                          <a:pt x="41570" y="13856"/>
                          <a:pt x="27713" y="0"/>
                        </a:cubicBezTo>
                        <a:close/>
                      </a:path>
                    </a:pathLst>
                  </a:custGeom>
                  <a:solidFill>
                    <a:srgbClr val="A5A892">
                      <a:alpha val="50000"/>
                    </a:srgbClr>
                  </a:solidFill>
                  <a:ln w="46132" cap="flat">
                    <a:noFill/>
                    <a:prstDash val="solid"/>
                    <a:miter/>
                  </a:ln>
                </p:spPr>
                <p:txBody>
                  <a:bodyPr rtlCol="0" anchor="ctr"/>
                  <a:lstStyle/>
                  <a:p>
                    <a:endParaRPr lang="en-US"/>
                  </a:p>
                </p:txBody>
              </p:sp>
              <p:sp>
                <p:nvSpPr>
                  <p:cNvPr id="1010" name="Freeform: Shape 1009">
                    <a:extLst>
                      <a:ext uri="{FF2B5EF4-FFF2-40B4-BE49-F238E27FC236}">
                        <a16:creationId xmlns:a16="http://schemas.microsoft.com/office/drawing/2014/main" xmlns="" id="{22096675-697A-4E56-8150-DD9F74523C4C}"/>
                      </a:ext>
                    </a:extLst>
                  </p:cNvPr>
                  <p:cNvSpPr/>
                  <p:nvPr/>
                </p:nvSpPr>
                <p:spPr>
                  <a:xfrm>
                    <a:off x="5463449" y="8641424"/>
                    <a:ext cx="69283" cy="73902"/>
                  </a:xfrm>
                  <a:custGeom>
                    <a:avLst/>
                    <a:gdLst>
                      <a:gd name="connsiteX0" fmla="*/ 27714 w 69283"/>
                      <a:gd name="connsiteY0" fmla="*/ 0 h 73902"/>
                      <a:gd name="connsiteX1" fmla="*/ 0 w 69283"/>
                      <a:gd name="connsiteY1" fmla="*/ 32332 h 73902"/>
                      <a:gd name="connsiteX2" fmla="*/ 36951 w 69283"/>
                      <a:gd name="connsiteY2" fmla="*/ 73902 h 73902"/>
                      <a:gd name="connsiteX3" fmla="*/ 69283 w 69283"/>
                      <a:gd name="connsiteY3" fmla="*/ 32332 h 73902"/>
                      <a:gd name="connsiteX4" fmla="*/ 27714 w 69283"/>
                      <a:gd name="connsiteY4" fmla="*/ 0 h 739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283" h="73902">
                        <a:moveTo>
                          <a:pt x="27714" y="0"/>
                        </a:moveTo>
                        <a:cubicBezTo>
                          <a:pt x="18476" y="9238"/>
                          <a:pt x="9238" y="23094"/>
                          <a:pt x="0" y="32332"/>
                        </a:cubicBezTo>
                        <a:cubicBezTo>
                          <a:pt x="13857" y="46189"/>
                          <a:pt x="23094" y="60046"/>
                          <a:pt x="36951" y="73902"/>
                        </a:cubicBezTo>
                        <a:cubicBezTo>
                          <a:pt x="46189" y="60046"/>
                          <a:pt x="60046" y="46189"/>
                          <a:pt x="69283" y="32332"/>
                        </a:cubicBezTo>
                        <a:cubicBezTo>
                          <a:pt x="55427" y="23094"/>
                          <a:pt x="41570" y="13857"/>
                          <a:pt x="27714" y="0"/>
                        </a:cubicBezTo>
                        <a:close/>
                      </a:path>
                    </a:pathLst>
                  </a:custGeom>
                  <a:solidFill>
                    <a:srgbClr val="A5A892">
                      <a:alpha val="50000"/>
                    </a:srgbClr>
                  </a:solidFill>
                  <a:ln w="46132" cap="flat">
                    <a:noFill/>
                    <a:prstDash val="solid"/>
                    <a:miter/>
                  </a:ln>
                </p:spPr>
                <p:txBody>
                  <a:bodyPr rtlCol="0" anchor="ctr"/>
                  <a:lstStyle/>
                  <a:p>
                    <a:endParaRPr lang="en-US"/>
                  </a:p>
                </p:txBody>
              </p:sp>
              <p:sp>
                <p:nvSpPr>
                  <p:cNvPr id="1011" name="Freeform: Shape 1010">
                    <a:extLst>
                      <a:ext uri="{FF2B5EF4-FFF2-40B4-BE49-F238E27FC236}">
                        <a16:creationId xmlns:a16="http://schemas.microsoft.com/office/drawing/2014/main" xmlns="" id="{847C9BD7-4EFF-44DB-A283-23F1039B7B93}"/>
                      </a:ext>
                    </a:extLst>
                  </p:cNvPr>
                  <p:cNvSpPr/>
                  <p:nvPr/>
                </p:nvSpPr>
                <p:spPr>
                  <a:xfrm>
                    <a:off x="5611254" y="8541394"/>
                    <a:ext cx="92377" cy="63079"/>
                  </a:xfrm>
                  <a:custGeom>
                    <a:avLst/>
                    <a:gdLst>
                      <a:gd name="connsiteX0" fmla="*/ 41570 w 92377"/>
                      <a:gd name="connsiteY0" fmla="*/ 44604 h 63079"/>
                      <a:gd name="connsiteX1" fmla="*/ 92378 w 92377"/>
                      <a:gd name="connsiteY1" fmla="*/ 63079 h 63079"/>
                      <a:gd name="connsiteX2" fmla="*/ 60045 w 92377"/>
                      <a:gd name="connsiteY2" fmla="*/ 3034 h 63079"/>
                      <a:gd name="connsiteX3" fmla="*/ 0 w 92377"/>
                      <a:gd name="connsiteY3" fmla="*/ 7653 h 63079"/>
                      <a:gd name="connsiteX4" fmla="*/ 41570 w 92377"/>
                      <a:gd name="connsiteY4" fmla="*/ 44604 h 63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77" h="63079">
                        <a:moveTo>
                          <a:pt x="41570" y="44604"/>
                        </a:moveTo>
                        <a:cubicBezTo>
                          <a:pt x="60045" y="44604"/>
                          <a:pt x="73902" y="49223"/>
                          <a:pt x="92378" y="63079"/>
                        </a:cubicBezTo>
                        <a:cubicBezTo>
                          <a:pt x="87759" y="39985"/>
                          <a:pt x="78521" y="16891"/>
                          <a:pt x="60045" y="3034"/>
                        </a:cubicBezTo>
                        <a:cubicBezTo>
                          <a:pt x="41570" y="-1585"/>
                          <a:pt x="18476" y="-1585"/>
                          <a:pt x="0" y="7653"/>
                        </a:cubicBezTo>
                        <a:cubicBezTo>
                          <a:pt x="13856" y="21509"/>
                          <a:pt x="27713" y="35366"/>
                          <a:pt x="41570" y="44604"/>
                        </a:cubicBezTo>
                        <a:close/>
                      </a:path>
                    </a:pathLst>
                  </a:custGeom>
                  <a:solidFill>
                    <a:srgbClr val="A5A892">
                      <a:alpha val="50000"/>
                    </a:srgbClr>
                  </a:solidFill>
                  <a:ln w="46132" cap="flat">
                    <a:noFill/>
                    <a:prstDash val="solid"/>
                    <a:miter/>
                  </a:ln>
                </p:spPr>
                <p:txBody>
                  <a:bodyPr rtlCol="0" anchor="ctr"/>
                  <a:lstStyle/>
                  <a:p>
                    <a:endParaRPr lang="en-US"/>
                  </a:p>
                </p:txBody>
              </p:sp>
              <p:sp>
                <p:nvSpPr>
                  <p:cNvPr id="1012" name="Freeform: Shape 1011">
                    <a:extLst>
                      <a:ext uri="{FF2B5EF4-FFF2-40B4-BE49-F238E27FC236}">
                        <a16:creationId xmlns:a16="http://schemas.microsoft.com/office/drawing/2014/main" xmlns="" id="{ACA3D271-D925-417A-B77A-D5A9AFECAE1D}"/>
                      </a:ext>
                    </a:extLst>
                  </p:cNvPr>
                  <p:cNvSpPr/>
                  <p:nvPr/>
                </p:nvSpPr>
                <p:spPr>
                  <a:xfrm>
                    <a:off x="5551208" y="8553666"/>
                    <a:ext cx="78521" cy="60045"/>
                  </a:xfrm>
                  <a:custGeom>
                    <a:avLst/>
                    <a:gdLst>
                      <a:gd name="connsiteX0" fmla="*/ 41570 w 78521"/>
                      <a:gd name="connsiteY0" fmla="*/ 0 h 60045"/>
                      <a:gd name="connsiteX1" fmla="*/ 0 w 78521"/>
                      <a:gd name="connsiteY1" fmla="*/ 27713 h 60045"/>
                      <a:gd name="connsiteX2" fmla="*/ 41570 w 78521"/>
                      <a:gd name="connsiteY2" fmla="*/ 60045 h 60045"/>
                      <a:gd name="connsiteX3" fmla="*/ 78521 w 78521"/>
                      <a:gd name="connsiteY3" fmla="*/ 36951 h 60045"/>
                      <a:gd name="connsiteX4" fmla="*/ 41570 w 78521"/>
                      <a:gd name="connsiteY4" fmla="*/ 0 h 600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521" h="60045">
                        <a:moveTo>
                          <a:pt x="41570" y="0"/>
                        </a:moveTo>
                        <a:cubicBezTo>
                          <a:pt x="27713" y="9238"/>
                          <a:pt x="13857" y="18476"/>
                          <a:pt x="0" y="27713"/>
                        </a:cubicBezTo>
                        <a:cubicBezTo>
                          <a:pt x="13857" y="41570"/>
                          <a:pt x="27713" y="50808"/>
                          <a:pt x="41570" y="60045"/>
                        </a:cubicBezTo>
                        <a:cubicBezTo>
                          <a:pt x="55427" y="50808"/>
                          <a:pt x="69283" y="41570"/>
                          <a:pt x="78521" y="36951"/>
                        </a:cubicBezTo>
                        <a:cubicBezTo>
                          <a:pt x="69283" y="27713"/>
                          <a:pt x="55427" y="13857"/>
                          <a:pt x="41570" y="0"/>
                        </a:cubicBezTo>
                        <a:close/>
                      </a:path>
                    </a:pathLst>
                  </a:custGeom>
                  <a:solidFill>
                    <a:srgbClr val="A5A892">
                      <a:alpha val="50000"/>
                    </a:srgbClr>
                  </a:solidFill>
                  <a:ln w="46132" cap="flat">
                    <a:noFill/>
                    <a:prstDash val="solid"/>
                    <a:miter/>
                  </a:ln>
                </p:spPr>
                <p:txBody>
                  <a:bodyPr rtlCol="0" anchor="ctr"/>
                  <a:lstStyle/>
                  <a:p>
                    <a:endParaRPr lang="en-US"/>
                  </a:p>
                </p:txBody>
              </p:sp>
              <p:sp>
                <p:nvSpPr>
                  <p:cNvPr id="1013" name="Freeform: Shape 1012">
                    <a:extLst>
                      <a:ext uri="{FF2B5EF4-FFF2-40B4-BE49-F238E27FC236}">
                        <a16:creationId xmlns:a16="http://schemas.microsoft.com/office/drawing/2014/main" xmlns="" id="{6ADF7F90-DBD0-4EB2-89FF-93E2A170878F}"/>
                      </a:ext>
                    </a:extLst>
                  </p:cNvPr>
                  <p:cNvSpPr/>
                  <p:nvPr/>
                </p:nvSpPr>
                <p:spPr>
                  <a:xfrm>
                    <a:off x="5505019" y="8595235"/>
                    <a:ext cx="73902" cy="64664"/>
                  </a:xfrm>
                  <a:custGeom>
                    <a:avLst/>
                    <a:gdLst>
                      <a:gd name="connsiteX0" fmla="*/ 32332 w 73902"/>
                      <a:gd name="connsiteY0" fmla="*/ 0 h 64664"/>
                      <a:gd name="connsiteX1" fmla="*/ 0 w 73902"/>
                      <a:gd name="connsiteY1" fmla="*/ 32332 h 64664"/>
                      <a:gd name="connsiteX2" fmla="*/ 41570 w 73902"/>
                      <a:gd name="connsiteY2" fmla="*/ 64664 h 64664"/>
                      <a:gd name="connsiteX3" fmla="*/ 73902 w 73902"/>
                      <a:gd name="connsiteY3" fmla="*/ 32332 h 64664"/>
                      <a:gd name="connsiteX4" fmla="*/ 32332 w 73902"/>
                      <a:gd name="connsiteY4" fmla="*/ 0 h 64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902" h="64664">
                        <a:moveTo>
                          <a:pt x="32332" y="0"/>
                        </a:moveTo>
                        <a:cubicBezTo>
                          <a:pt x="23094" y="9238"/>
                          <a:pt x="9238" y="23094"/>
                          <a:pt x="0" y="32332"/>
                        </a:cubicBezTo>
                        <a:cubicBezTo>
                          <a:pt x="13857" y="41570"/>
                          <a:pt x="27713" y="55427"/>
                          <a:pt x="41570" y="64664"/>
                        </a:cubicBezTo>
                        <a:cubicBezTo>
                          <a:pt x="50808" y="50808"/>
                          <a:pt x="64664" y="41570"/>
                          <a:pt x="73902" y="32332"/>
                        </a:cubicBezTo>
                        <a:cubicBezTo>
                          <a:pt x="60046" y="23094"/>
                          <a:pt x="46189" y="13857"/>
                          <a:pt x="32332" y="0"/>
                        </a:cubicBezTo>
                        <a:close/>
                      </a:path>
                    </a:pathLst>
                  </a:custGeom>
                  <a:solidFill>
                    <a:srgbClr val="A5A892">
                      <a:alpha val="50000"/>
                    </a:srgbClr>
                  </a:solidFill>
                  <a:ln w="46132" cap="flat">
                    <a:noFill/>
                    <a:prstDash val="solid"/>
                    <a:miter/>
                  </a:ln>
                </p:spPr>
                <p:txBody>
                  <a:bodyPr rtlCol="0" anchor="ctr"/>
                  <a:lstStyle/>
                  <a:p>
                    <a:endParaRPr lang="en-US"/>
                  </a:p>
                </p:txBody>
              </p:sp>
              <p:sp>
                <p:nvSpPr>
                  <p:cNvPr id="1014" name="Freeform: Shape 1013">
                    <a:extLst>
                      <a:ext uri="{FF2B5EF4-FFF2-40B4-BE49-F238E27FC236}">
                        <a16:creationId xmlns:a16="http://schemas.microsoft.com/office/drawing/2014/main" xmlns="" id="{1EC50043-F788-4221-88FE-1D06880D2170}"/>
                      </a:ext>
                    </a:extLst>
                  </p:cNvPr>
                  <p:cNvSpPr/>
                  <p:nvPr/>
                </p:nvSpPr>
                <p:spPr>
                  <a:xfrm>
                    <a:off x="5426498" y="8692232"/>
                    <a:ext cx="60045" cy="73902"/>
                  </a:xfrm>
                  <a:custGeom>
                    <a:avLst/>
                    <a:gdLst>
                      <a:gd name="connsiteX0" fmla="*/ 23094 w 60045"/>
                      <a:gd name="connsiteY0" fmla="*/ 0 h 73902"/>
                      <a:gd name="connsiteX1" fmla="*/ 0 w 60045"/>
                      <a:gd name="connsiteY1" fmla="*/ 32332 h 73902"/>
                      <a:gd name="connsiteX2" fmla="*/ 41570 w 60045"/>
                      <a:gd name="connsiteY2" fmla="*/ 73902 h 73902"/>
                      <a:gd name="connsiteX3" fmla="*/ 60045 w 60045"/>
                      <a:gd name="connsiteY3" fmla="*/ 46189 h 73902"/>
                      <a:gd name="connsiteX4" fmla="*/ 23094 w 60045"/>
                      <a:gd name="connsiteY4" fmla="*/ 0 h 739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45" h="73902">
                        <a:moveTo>
                          <a:pt x="23094" y="0"/>
                        </a:moveTo>
                        <a:cubicBezTo>
                          <a:pt x="13856" y="9238"/>
                          <a:pt x="9238" y="18475"/>
                          <a:pt x="0" y="32332"/>
                        </a:cubicBezTo>
                        <a:cubicBezTo>
                          <a:pt x="13856" y="46189"/>
                          <a:pt x="27713" y="60045"/>
                          <a:pt x="41570" y="73902"/>
                        </a:cubicBezTo>
                        <a:cubicBezTo>
                          <a:pt x="46189" y="64664"/>
                          <a:pt x="55426" y="55426"/>
                          <a:pt x="60045" y="46189"/>
                        </a:cubicBezTo>
                        <a:cubicBezTo>
                          <a:pt x="46189" y="27713"/>
                          <a:pt x="36951" y="13856"/>
                          <a:pt x="23094" y="0"/>
                        </a:cubicBezTo>
                        <a:close/>
                      </a:path>
                    </a:pathLst>
                  </a:custGeom>
                  <a:solidFill>
                    <a:srgbClr val="A5A892">
                      <a:alpha val="50000"/>
                    </a:srgbClr>
                  </a:solidFill>
                  <a:ln w="46132" cap="flat">
                    <a:noFill/>
                    <a:prstDash val="solid"/>
                    <a:miter/>
                  </a:ln>
                </p:spPr>
                <p:txBody>
                  <a:bodyPr rtlCol="0" anchor="ctr"/>
                  <a:lstStyle/>
                  <a:p>
                    <a:endParaRPr lang="en-US"/>
                  </a:p>
                </p:txBody>
              </p:sp>
              <p:sp>
                <p:nvSpPr>
                  <p:cNvPr id="1015" name="Freeform: Shape 1014">
                    <a:extLst>
                      <a:ext uri="{FF2B5EF4-FFF2-40B4-BE49-F238E27FC236}">
                        <a16:creationId xmlns:a16="http://schemas.microsoft.com/office/drawing/2014/main" xmlns="" id="{1A3D975D-60FB-4BC3-8E21-C955092308A9}"/>
                      </a:ext>
                    </a:extLst>
                  </p:cNvPr>
                  <p:cNvSpPr/>
                  <p:nvPr/>
                </p:nvSpPr>
                <p:spPr>
                  <a:xfrm>
                    <a:off x="5389547" y="8738421"/>
                    <a:ext cx="64664" cy="83139"/>
                  </a:xfrm>
                  <a:custGeom>
                    <a:avLst/>
                    <a:gdLst>
                      <a:gd name="connsiteX0" fmla="*/ 27713 w 64664"/>
                      <a:gd name="connsiteY0" fmla="*/ 0 h 83139"/>
                      <a:gd name="connsiteX1" fmla="*/ 0 w 64664"/>
                      <a:gd name="connsiteY1" fmla="*/ 41570 h 83139"/>
                      <a:gd name="connsiteX2" fmla="*/ 36951 w 64664"/>
                      <a:gd name="connsiteY2" fmla="*/ 78521 h 83139"/>
                      <a:gd name="connsiteX3" fmla="*/ 36951 w 64664"/>
                      <a:gd name="connsiteY3" fmla="*/ 83140 h 83139"/>
                      <a:gd name="connsiteX4" fmla="*/ 64664 w 64664"/>
                      <a:gd name="connsiteY4" fmla="*/ 41570 h 83139"/>
                      <a:gd name="connsiteX5" fmla="*/ 27713 w 64664"/>
                      <a:gd name="connsiteY5" fmla="*/ 0 h 83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664" h="83139">
                        <a:moveTo>
                          <a:pt x="27713" y="0"/>
                        </a:moveTo>
                        <a:cubicBezTo>
                          <a:pt x="18476" y="13856"/>
                          <a:pt x="9238" y="27713"/>
                          <a:pt x="0" y="41570"/>
                        </a:cubicBezTo>
                        <a:cubicBezTo>
                          <a:pt x="13857" y="55426"/>
                          <a:pt x="27713" y="64664"/>
                          <a:pt x="36951" y="78521"/>
                        </a:cubicBezTo>
                        <a:cubicBezTo>
                          <a:pt x="36951" y="78521"/>
                          <a:pt x="36951" y="78521"/>
                          <a:pt x="36951" y="83140"/>
                        </a:cubicBezTo>
                        <a:cubicBezTo>
                          <a:pt x="46189" y="69283"/>
                          <a:pt x="55427" y="55426"/>
                          <a:pt x="64664" y="41570"/>
                        </a:cubicBezTo>
                        <a:cubicBezTo>
                          <a:pt x="50808" y="27713"/>
                          <a:pt x="36951" y="13856"/>
                          <a:pt x="27713" y="0"/>
                        </a:cubicBezTo>
                        <a:close/>
                      </a:path>
                    </a:pathLst>
                  </a:custGeom>
                  <a:solidFill>
                    <a:srgbClr val="A5A892">
                      <a:alpha val="50000"/>
                    </a:srgbClr>
                  </a:solidFill>
                  <a:ln w="46132" cap="flat">
                    <a:noFill/>
                    <a:prstDash val="solid"/>
                    <a:miter/>
                  </a:ln>
                </p:spPr>
                <p:txBody>
                  <a:bodyPr rtlCol="0" anchor="ctr"/>
                  <a:lstStyle/>
                  <a:p>
                    <a:endParaRPr lang="en-US"/>
                  </a:p>
                </p:txBody>
              </p:sp>
              <p:sp>
                <p:nvSpPr>
                  <p:cNvPr id="1016" name="Freeform: Shape 1015">
                    <a:extLst>
                      <a:ext uri="{FF2B5EF4-FFF2-40B4-BE49-F238E27FC236}">
                        <a16:creationId xmlns:a16="http://schemas.microsoft.com/office/drawing/2014/main" xmlns="" id="{0E1DFF01-5028-4DB5-BE80-A02431EBAB3C}"/>
                      </a:ext>
                    </a:extLst>
                  </p:cNvPr>
                  <p:cNvSpPr/>
                  <p:nvPr/>
                </p:nvSpPr>
                <p:spPr>
                  <a:xfrm>
                    <a:off x="5352596" y="8793847"/>
                    <a:ext cx="64664" cy="78520"/>
                  </a:xfrm>
                  <a:custGeom>
                    <a:avLst/>
                    <a:gdLst>
                      <a:gd name="connsiteX0" fmla="*/ 64664 w 64664"/>
                      <a:gd name="connsiteY0" fmla="*/ 36951 h 78520"/>
                      <a:gd name="connsiteX1" fmla="*/ 27713 w 64664"/>
                      <a:gd name="connsiteY1" fmla="*/ 0 h 78520"/>
                      <a:gd name="connsiteX2" fmla="*/ 13856 w 64664"/>
                      <a:gd name="connsiteY2" fmla="*/ 23094 h 78520"/>
                      <a:gd name="connsiteX3" fmla="*/ 0 w 64664"/>
                      <a:gd name="connsiteY3" fmla="*/ 46189 h 78520"/>
                      <a:gd name="connsiteX4" fmla="*/ 36951 w 64664"/>
                      <a:gd name="connsiteY4" fmla="*/ 78521 h 78520"/>
                      <a:gd name="connsiteX5" fmla="*/ 64664 w 64664"/>
                      <a:gd name="connsiteY5" fmla="*/ 36951 h 78520"/>
                      <a:gd name="connsiteX6" fmla="*/ 64664 w 64664"/>
                      <a:gd name="connsiteY6" fmla="*/ 36951 h 7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664" h="78520">
                        <a:moveTo>
                          <a:pt x="64664" y="36951"/>
                        </a:moveTo>
                        <a:cubicBezTo>
                          <a:pt x="50808" y="23094"/>
                          <a:pt x="36951" y="13857"/>
                          <a:pt x="27713" y="0"/>
                        </a:cubicBezTo>
                        <a:cubicBezTo>
                          <a:pt x="23094" y="9238"/>
                          <a:pt x="18475" y="18476"/>
                          <a:pt x="13856" y="23094"/>
                        </a:cubicBezTo>
                        <a:cubicBezTo>
                          <a:pt x="9238" y="32332"/>
                          <a:pt x="4619" y="36951"/>
                          <a:pt x="0" y="46189"/>
                        </a:cubicBezTo>
                        <a:cubicBezTo>
                          <a:pt x="13856" y="60046"/>
                          <a:pt x="27713" y="69283"/>
                          <a:pt x="36951" y="78521"/>
                        </a:cubicBezTo>
                        <a:cubicBezTo>
                          <a:pt x="46189" y="69283"/>
                          <a:pt x="55426" y="55426"/>
                          <a:pt x="64664" y="36951"/>
                        </a:cubicBezTo>
                        <a:cubicBezTo>
                          <a:pt x="64664" y="41570"/>
                          <a:pt x="64664" y="41570"/>
                          <a:pt x="64664" y="36951"/>
                        </a:cubicBezTo>
                        <a:close/>
                      </a:path>
                    </a:pathLst>
                  </a:custGeom>
                  <a:solidFill>
                    <a:srgbClr val="A5A892">
                      <a:alpha val="50000"/>
                    </a:srgbClr>
                  </a:solidFill>
                  <a:ln w="46132" cap="flat">
                    <a:noFill/>
                    <a:prstDash val="solid"/>
                    <a:miter/>
                  </a:ln>
                </p:spPr>
                <p:txBody>
                  <a:bodyPr rtlCol="0" anchor="ctr"/>
                  <a:lstStyle/>
                  <a:p>
                    <a:endParaRPr lang="en-US"/>
                  </a:p>
                </p:txBody>
              </p:sp>
            </p:grpSp>
            <p:sp>
              <p:nvSpPr>
                <p:cNvPr id="1017" name="Freeform: Shape 1016">
                  <a:extLst>
                    <a:ext uri="{FF2B5EF4-FFF2-40B4-BE49-F238E27FC236}">
                      <a16:creationId xmlns:a16="http://schemas.microsoft.com/office/drawing/2014/main" xmlns="" id="{1632E6B9-2C28-477B-BE6F-AB81A8BD290D}"/>
                    </a:ext>
                  </a:extLst>
                </p:cNvPr>
                <p:cNvSpPr/>
                <p:nvPr/>
              </p:nvSpPr>
              <p:spPr>
                <a:xfrm>
                  <a:off x="5043131" y="8540983"/>
                  <a:ext cx="660500" cy="645468"/>
                </a:xfrm>
                <a:custGeom>
                  <a:avLst/>
                  <a:gdLst>
                    <a:gd name="connsiteX0" fmla="*/ 660500 w 660500"/>
                    <a:gd name="connsiteY0" fmla="*/ 63490 h 645468"/>
                    <a:gd name="connsiteX1" fmla="*/ 628168 w 660500"/>
                    <a:gd name="connsiteY1" fmla="*/ 3444 h 645468"/>
                    <a:gd name="connsiteX2" fmla="*/ 318703 w 660500"/>
                    <a:gd name="connsiteY2" fmla="*/ 280577 h 645468"/>
                    <a:gd name="connsiteX3" fmla="*/ 55427 w 660500"/>
                    <a:gd name="connsiteY3" fmla="*/ 562329 h 645468"/>
                    <a:gd name="connsiteX4" fmla="*/ 0 w 660500"/>
                    <a:gd name="connsiteY4" fmla="*/ 622374 h 645468"/>
                    <a:gd name="connsiteX5" fmla="*/ 41570 w 660500"/>
                    <a:gd name="connsiteY5" fmla="*/ 645469 h 645468"/>
                    <a:gd name="connsiteX6" fmla="*/ 87759 w 660500"/>
                    <a:gd name="connsiteY6" fmla="*/ 608518 h 645468"/>
                    <a:gd name="connsiteX7" fmla="*/ 92378 w 660500"/>
                    <a:gd name="connsiteY7" fmla="*/ 562329 h 645468"/>
                    <a:gd name="connsiteX8" fmla="*/ 383367 w 660500"/>
                    <a:gd name="connsiteY8" fmla="*/ 225151 h 645468"/>
                    <a:gd name="connsiteX9" fmla="*/ 549647 w 660500"/>
                    <a:gd name="connsiteY9" fmla="*/ 72728 h 645468"/>
                    <a:gd name="connsiteX10" fmla="*/ 660500 w 660500"/>
                    <a:gd name="connsiteY10" fmla="*/ 63490 h 645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0500" h="645468">
                      <a:moveTo>
                        <a:pt x="660500" y="63490"/>
                      </a:moveTo>
                      <a:cubicBezTo>
                        <a:pt x="655881" y="40396"/>
                        <a:pt x="646643" y="17301"/>
                        <a:pt x="628168" y="3444"/>
                      </a:cubicBezTo>
                      <a:cubicBezTo>
                        <a:pt x="521934" y="-28888"/>
                        <a:pt x="378748" y="174343"/>
                        <a:pt x="318703" y="280577"/>
                      </a:cubicBezTo>
                      <a:cubicBezTo>
                        <a:pt x="244801" y="405287"/>
                        <a:pt x="129329" y="502284"/>
                        <a:pt x="55427" y="562329"/>
                      </a:cubicBezTo>
                      <a:cubicBezTo>
                        <a:pt x="27713" y="585423"/>
                        <a:pt x="9238" y="603899"/>
                        <a:pt x="0" y="622374"/>
                      </a:cubicBezTo>
                      <a:cubicBezTo>
                        <a:pt x="13857" y="631612"/>
                        <a:pt x="27713" y="640850"/>
                        <a:pt x="41570" y="645469"/>
                      </a:cubicBezTo>
                      <a:cubicBezTo>
                        <a:pt x="55427" y="636231"/>
                        <a:pt x="69283" y="626993"/>
                        <a:pt x="87759" y="608518"/>
                      </a:cubicBezTo>
                      <a:cubicBezTo>
                        <a:pt x="78521" y="594661"/>
                        <a:pt x="73902" y="580804"/>
                        <a:pt x="92378" y="562329"/>
                      </a:cubicBezTo>
                      <a:cubicBezTo>
                        <a:pt x="133948" y="529997"/>
                        <a:pt x="272514" y="414525"/>
                        <a:pt x="383367" y="225151"/>
                      </a:cubicBezTo>
                      <a:cubicBezTo>
                        <a:pt x="457269" y="109679"/>
                        <a:pt x="508077" y="49633"/>
                        <a:pt x="549647" y="72728"/>
                      </a:cubicBezTo>
                      <a:cubicBezTo>
                        <a:pt x="591217" y="45014"/>
                        <a:pt x="628168" y="35777"/>
                        <a:pt x="660500" y="63490"/>
                      </a:cubicBezTo>
                      <a:close/>
                    </a:path>
                  </a:pathLst>
                </a:custGeom>
                <a:solidFill>
                  <a:srgbClr val="A5A892"/>
                </a:solidFill>
                <a:ln w="46132" cap="flat">
                  <a:noFill/>
                  <a:prstDash val="solid"/>
                  <a:miter/>
                </a:ln>
              </p:spPr>
              <p:txBody>
                <a:bodyPr rtlCol="0" anchor="ctr"/>
                <a:lstStyle/>
                <a:p>
                  <a:endParaRPr lang="en-US"/>
                </a:p>
              </p:txBody>
            </p:sp>
            <p:sp>
              <p:nvSpPr>
                <p:cNvPr id="1018" name="Freeform: Shape 1017">
                  <a:extLst>
                    <a:ext uri="{FF2B5EF4-FFF2-40B4-BE49-F238E27FC236}">
                      <a16:creationId xmlns:a16="http://schemas.microsoft.com/office/drawing/2014/main" xmlns="" id="{9B66754D-05D5-4B3D-8F38-F67779BDAC91}"/>
                    </a:ext>
                  </a:extLst>
                </p:cNvPr>
                <p:cNvSpPr/>
                <p:nvPr/>
              </p:nvSpPr>
              <p:spPr>
                <a:xfrm>
                  <a:off x="5084701" y="8587623"/>
                  <a:ext cx="620433" cy="603447"/>
                </a:xfrm>
                <a:custGeom>
                  <a:avLst/>
                  <a:gdLst>
                    <a:gd name="connsiteX0" fmla="*/ 286370 w 620433"/>
                    <a:gd name="connsiteY0" fmla="*/ 312458 h 603447"/>
                    <a:gd name="connsiteX1" fmla="*/ 0 w 620433"/>
                    <a:gd name="connsiteY1" fmla="*/ 598829 h 603447"/>
                    <a:gd name="connsiteX2" fmla="*/ 41570 w 620433"/>
                    <a:gd name="connsiteY2" fmla="*/ 603448 h 603447"/>
                    <a:gd name="connsiteX3" fmla="*/ 494220 w 620433"/>
                    <a:gd name="connsiteY3" fmla="*/ 298602 h 603447"/>
                    <a:gd name="connsiteX4" fmla="*/ 618930 w 620433"/>
                    <a:gd name="connsiteY4" fmla="*/ 16850 h 603447"/>
                    <a:gd name="connsiteX5" fmla="*/ 286370 w 620433"/>
                    <a:gd name="connsiteY5" fmla="*/ 312458 h 6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0433" h="603447">
                      <a:moveTo>
                        <a:pt x="286370" y="312458"/>
                      </a:moveTo>
                      <a:cubicBezTo>
                        <a:pt x="184755" y="460262"/>
                        <a:pt x="50808" y="561878"/>
                        <a:pt x="0" y="598829"/>
                      </a:cubicBezTo>
                      <a:cubicBezTo>
                        <a:pt x="13857" y="603448"/>
                        <a:pt x="27713" y="603448"/>
                        <a:pt x="41570" y="603448"/>
                      </a:cubicBezTo>
                      <a:cubicBezTo>
                        <a:pt x="166280" y="589591"/>
                        <a:pt x="355654" y="460262"/>
                        <a:pt x="494220" y="298602"/>
                      </a:cubicBezTo>
                      <a:cubicBezTo>
                        <a:pt x="595836" y="183130"/>
                        <a:pt x="628168" y="86133"/>
                        <a:pt x="618930" y="16850"/>
                      </a:cubicBezTo>
                      <a:cubicBezTo>
                        <a:pt x="526552" y="-61671"/>
                        <a:pt x="401842" y="150797"/>
                        <a:pt x="286370" y="312458"/>
                      </a:cubicBezTo>
                      <a:close/>
                    </a:path>
                  </a:pathLst>
                </a:custGeom>
                <a:solidFill>
                  <a:srgbClr val="A5A892">
                    <a:alpha val="50000"/>
                  </a:srgbClr>
                </a:solidFill>
                <a:ln w="46132" cap="flat">
                  <a:noFill/>
                  <a:prstDash val="solid"/>
                  <a:miter/>
                </a:ln>
              </p:spPr>
              <p:txBody>
                <a:bodyPr rtlCol="0" anchor="ctr"/>
                <a:lstStyle/>
                <a:p>
                  <a:endParaRPr lang="en-US"/>
                </a:p>
              </p:txBody>
            </p:sp>
            <p:sp>
              <p:nvSpPr>
                <p:cNvPr id="1019" name="Freeform: Shape 1018">
                  <a:extLst>
                    <a:ext uri="{FF2B5EF4-FFF2-40B4-BE49-F238E27FC236}">
                      <a16:creationId xmlns:a16="http://schemas.microsoft.com/office/drawing/2014/main" xmlns="" id="{14134023-068F-4CC3-91E8-6B1B05B74797}"/>
                    </a:ext>
                  </a:extLst>
                </p:cNvPr>
                <p:cNvSpPr/>
                <p:nvPr/>
              </p:nvSpPr>
              <p:spPr>
                <a:xfrm>
                  <a:off x="5089320" y="8706089"/>
                  <a:ext cx="605073" cy="484982"/>
                </a:xfrm>
                <a:custGeom>
                  <a:avLst/>
                  <a:gdLst>
                    <a:gd name="connsiteX0" fmla="*/ 263276 w 605073"/>
                    <a:gd name="connsiteY0" fmla="*/ 249420 h 484982"/>
                    <a:gd name="connsiteX1" fmla="*/ 351035 w 605073"/>
                    <a:gd name="connsiteY1" fmla="*/ 101616 h 484982"/>
                    <a:gd name="connsiteX2" fmla="*/ 286371 w 605073"/>
                    <a:gd name="connsiteY2" fmla="*/ 193993 h 484982"/>
                    <a:gd name="connsiteX3" fmla="*/ 0 w 605073"/>
                    <a:gd name="connsiteY3" fmla="*/ 480364 h 484982"/>
                    <a:gd name="connsiteX4" fmla="*/ 41570 w 605073"/>
                    <a:gd name="connsiteY4" fmla="*/ 484982 h 484982"/>
                    <a:gd name="connsiteX5" fmla="*/ 494220 w 605073"/>
                    <a:gd name="connsiteY5" fmla="*/ 180136 h 484982"/>
                    <a:gd name="connsiteX6" fmla="*/ 605073 w 605073"/>
                    <a:gd name="connsiteY6" fmla="*/ 0 h 484982"/>
                    <a:gd name="connsiteX7" fmla="*/ 263276 w 605073"/>
                    <a:gd name="connsiteY7" fmla="*/ 249420 h 48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5073" h="484982">
                      <a:moveTo>
                        <a:pt x="263276" y="249420"/>
                      </a:moveTo>
                      <a:cubicBezTo>
                        <a:pt x="304846" y="189374"/>
                        <a:pt x="332560" y="138566"/>
                        <a:pt x="351035" y="101616"/>
                      </a:cubicBezTo>
                      <a:cubicBezTo>
                        <a:pt x="327940" y="133948"/>
                        <a:pt x="309465" y="166280"/>
                        <a:pt x="286371" y="193993"/>
                      </a:cubicBezTo>
                      <a:cubicBezTo>
                        <a:pt x="184755" y="341797"/>
                        <a:pt x="50808" y="443412"/>
                        <a:pt x="0" y="480364"/>
                      </a:cubicBezTo>
                      <a:cubicBezTo>
                        <a:pt x="13857" y="484982"/>
                        <a:pt x="27713" y="484982"/>
                        <a:pt x="41570" y="484982"/>
                      </a:cubicBezTo>
                      <a:cubicBezTo>
                        <a:pt x="166280" y="471126"/>
                        <a:pt x="355654" y="341797"/>
                        <a:pt x="494220" y="180136"/>
                      </a:cubicBezTo>
                      <a:cubicBezTo>
                        <a:pt x="554266" y="115472"/>
                        <a:pt x="586598" y="50808"/>
                        <a:pt x="605073" y="0"/>
                      </a:cubicBezTo>
                      <a:cubicBezTo>
                        <a:pt x="434175" y="318703"/>
                        <a:pt x="184755" y="355654"/>
                        <a:pt x="263276" y="249420"/>
                      </a:cubicBezTo>
                      <a:close/>
                    </a:path>
                  </a:pathLst>
                </a:custGeom>
                <a:solidFill>
                  <a:srgbClr val="A5A892">
                    <a:alpha val="50000"/>
                  </a:srgbClr>
                </a:solidFill>
                <a:ln w="46132" cap="flat">
                  <a:noFill/>
                  <a:prstDash val="solid"/>
                  <a:miter/>
                </a:ln>
              </p:spPr>
              <p:txBody>
                <a:bodyPr rtlCol="0" anchor="ctr"/>
                <a:lstStyle/>
                <a:p>
                  <a:endParaRPr lang="en-US"/>
                </a:p>
              </p:txBody>
            </p:sp>
            <p:sp>
              <p:nvSpPr>
                <p:cNvPr id="1020" name="Freeform: Shape 1019">
                  <a:extLst>
                    <a:ext uri="{FF2B5EF4-FFF2-40B4-BE49-F238E27FC236}">
                      <a16:creationId xmlns:a16="http://schemas.microsoft.com/office/drawing/2014/main" xmlns="" id="{899F0180-1E99-4307-875E-05C7951ABBAD}"/>
                    </a:ext>
                  </a:extLst>
                </p:cNvPr>
                <p:cNvSpPr/>
                <p:nvPr/>
              </p:nvSpPr>
              <p:spPr>
                <a:xfrm>
                  <a:off x="5321419" y="8507477"/>
                  <a:ext cx="345261" cy="337178"/>
                </a:xfrm>
                <a:custGeom>
                  <a:avLst/>
                  <a:gdLst>
                    <a:gd name="connsiteX0" fmla="*/ 299072 w 345261"/>
                    <a:gd name="connsiteY0" fmla="*/ 4619 h 337178"/>
                    <a:gd name="connsiteX1" fmla="*/ 275978 w 345261"/>
                    <a:gd name="connsiteY1" fmla="*/ 0 h 337178"/>
                    <a:gd name="connsiteX2" fmla="*/ 169744 w 345261"/>
                    <a:gd name="connsiteY2" fmla="*/ 83140 h 337178"/>
                    <a:gd name="connsiteX3" fmla="*/ 31178 w 345261"/>
                    <a:gd name="connsiteY3" fmla="*/ 189374 h 337178"/>
                    <a:gd name="connsiteX4" fmla="*/ 35796 w 345261"/>
                    <a:gd name="connsiteY4" fmla="*/ 143185 h 337178"/>
                    <a:gd name="connsiteX5" fmla="*/ 17321 w 345261"/>
                    <a:gd name="connsiteY5" fmla="*/ 166280 h 337178"/>
                    <a:gd name="connsiteX6" fmla="*/ 12702 w 345261"/>
                    <a:gd name="connsiteY6" fmla="*/ 170899 h 337178"/>
                    <a:gd name="connsiteX7" fmla="*/ 21940 w 345261"/>
                    <a:gd name="connsiteY7" fmla="*/ 337178 h 337178"/>
                    <a:gd name="connsiteX8" fmla="*/ 35796 w 345261"/>
                    <a:gd name="connsiteY8" fmla="*/ 318703 h 337178"/>
                    <a:gd name="connsiteX9" fmla="*/ 345261 w 345261"/>
                    <a:gd name="connsiteY9" fmla="*/ 41570 h 337178"/>
                    <a:gd name="connsiteX10" fmla="*/ 299072 w 345261"/>
                    <a:gd name="connsiteY10" fmla="*/ 4619 h 337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5261" h="337178">
                      <a:moveTo>
                        <a:pt x="299072" y="4619"/>
                      </a:moveTo>
                      <a:cubicBezTo>
                        <a:pt x="294454" y="0"/>
                        <a:pt x="285216" y="0"/>
                        <a:pt x="275978" y="0"/>
                      </a:cubicBezTo>
                      <a:cubicBezTo>
                        <a:pt x="266740" y="18476"/>
                        <a:pt x="211314" y="46189"/>
                        <a:pt x="169744" y="83140"/>
                      </a:cubicBezTo>
                      <a:cubicBezTo>
                        <a:pt x="105080" y="138567"/>
                        <a:pt x="35796" y="226325"/>
                        <a:pt x="31178" y="189374"/>
                      </a:cubicBezTo>
                      <a:cubicBezTo>
                        <a:pt x="31178" y="175517"/>
                        <a:pt x="31178" y="161661"/>
                        <a:pt x="35796" y="143185"/>
                      </a:cubicBezTo>
                      <a:cubicBezTo>
                        <a:pt x="31178" y="152423"/>
                        <a:pt x="21940" y="157042"/>
                        <a:pt x="17321" y="166280"/>
                      </a:cubicBezTo>
                      <a:cubicBezTo>
                        <a:pt x="17321" y="166280"/>
                        <a:pt x="17321" y="166280"/>
                        <a:pt x="12702" y="170899"/>
                      </a:cubicBezTo>
                      <a:cubicBezTo>
                        <a:pt x="-1155" y="212469"/>
                        <a:pt x="-10392" y="272514"/>
                        <a:pt x="21940" y="337178"/>
                      </a:cubicBezTo>
                      <a:cubicBezTo>
                        <a:pt x="26558" y="332559"/>
                        <a:pt x="31178" y="323322"/>
                        <a:pt x="35796" y="318703"/>
                      </a:cubicBezTo>
                      <a:cubicBezTo>
                        <a:pt x="95842" y="212469"/>
                        <a:pt x="239027" y="9238"/>
                        <a:pt x="345261" y="41570"/>
                      </a:cubicBezTo>
                      <a:cubicBezTo>
                        <a:pt x="340642" y="23094"/>
                        <a:pt x="322167" y="9238"/>
                        <a:pt x="299072" y="4619"/>
                      </a:cubicBezTo>
                      <a:close/>
                    </a:path>
                  </a:pathLst>
                </a:custGeom>
                <a:solidFill>
                  <a:srgbClr val="A5A892"/>
                </a:solidFill>
                <a:ln w="46132" cap="flat">
                  <a:noFill/>
                  <a:prstDash val="solid"/>
                  <a:miter/>
                </a:ln>
              </p:spPr>
              <p:txBody>
                <a:bodyPr rtlCol="0" anchor="ctr"/>
                <a:lstStyle/>
                <a:p>
                  <a:endParaRPr lang="en-US"/>
                </a:p>
              </p:txBody>
            </p:sp>
            <p:sp>
              <p:nvSpPr>
                <p:cNvPr id="1021" name="Freeform: Shape 1020">
                  <a:extLst>
                    <a:ext uri="{FF2B5EF4-FFF2-40B4-BE49-F238E27FC236}">
                      <a16:creationId xmlns:a16="http://schemas.microsoft.com/office/drawing/2014/main" xmlns="" id="{8ECE60C6-490B-4948-B622-4A51EC6AEE6F}"/>
                    </a:ext>
                  </a:extLst>
                </p:cNvPr>
                <p:cNvSpPr/>
                <p:nvPr/>
              </p:nvSpPr>
              <p:spPr>
                <a:xfrm>
                  <a:off x="4908670" y="8673756"/>
                  <a:ext cx="434687" cy="397223"/>
                </a:xfrm>
                <a:custGeom>
                  <a:avLst/>
                  <a:gdLst>
                    <a:gd name="connsiteX0" fmla="*/ 430069 w 434687"/>
                    <a:gd name="connsiteY0" fmla="*/ 0 h 397223"/>
                    <a:gd name="connsiteX1" fmla="*/ 388499 w 434687"/>
                    <a:gd name="connsiteY1" fmla="*/ 41570 h 397223"/>
                    <a:gd name="connsiteX2" fmla="*/ 365405 w 434687"/>
                    <a:gd name="connsiteY2" fmla="*/ 124710 h 397223"/>
                    <a:gd name="connsiteX3" fmla="*/ 314597 w 434687"/>
                    <a:gd name="connsiteY3" fmla="*/ 184755 h 397223"/>
                    <a:gd name="connsiteX4" fmla="*/ 305359 w 434687"/>
                    <a:gd name="connsiteY4" fmla="*/ 92378 h 397223"/>
                    <a:gd name="connsiteX5" fmla="*/ 268408 w 434687"/>
                    <a:gd name="connsiteY5" fmla="*/ 96996 h 397223"/>
                    <a:gd name="connsiteX6" fmla="*/ 139079 w 434687"/>
                    <a:gd name="connsiteY6" fmla="*/ 92378 h 397223"/>
                    <a:gd name="connsiteX7" fmla="*/ 88272 w 434687"/>
                    <a:gd name="connsiteY7" fmla="*/ 207850 h 397223"/>
                    <a:gd name="connsiteX8" fmla="*/ 55940 w 434687"/>
                    <a:gd name="connsiteY8" fmla="*/ 221706 h 397223"/>
                    <a:gd name="connsiteX9" fmla="*/ 14370 w 434687"/>
                    <a:gd name="connsiteY9" fmla="*/ 217087 h 397223"/>
                    <a:gd name="connsiteX10" fmla="*/ 14370 w 434687"/>
                    <a:gd name="connsiteY10" fmla="*/ 295608 h 397223"/>
                    <a:gd name="connsiteX11" fmla="*/ 55940 w 434687"/>
                    <a:gd name="connsiteY11" fmla="*/ 397224 h 397223"/>
                    <a:gd name="connsiteX12" fmla="*/ 55940 w 434687"/>
                    <a:gd name="connsiteY12" fmla="*/ 397224 h 397223"/>
                    <a:gd name="connsiteX13" fmla="*/ 42083 w 434687"/>
                    <a:gd name="connsiteY13" fmla="*/ 258657 h 397223"/>
                    <a:gd name="connsiteX14" fmla="*/ 115985 w 434687"/>
                    <a:gd name="connsiteY14" fmla="*/ 217087 h 397223"/>
                    <a:gd name="connsiteX15" fmla="*/ 199125 w 434687"/>
                    <a:gd name="connsiteY15" fmla="*/ 106234 h 397223"/>
                    <a:gd name="connsiteX16" fmla="*/ 268408 w 434687"/>
                    <a:gd name="connsiteY16" fmla="*/ 175517 h 397223"/>
                    <a:gd name="connsiteX17" fmla="*/ 346929 w 434687"/>
                    <a:gd name="connsiteY17" fmla="*/ 189374 h 397223"/>
                    <a:gd name="connsiteX18" fmla="*/ 397737 w 434687"/>
                    <a:gd name="connsiteY18" fmla="*/ 152423 h 397223"/>
                    <a:gd name="connsiteX19" fmla="*/ 379261 w 434687"/>
                    <a:gd name="connsiteY19" fmla="*/ 244800 h 397223"/>
                    <a:gd name="connsiteX20" fmla="*/ 434688 w 434687"/>
                    <a:gd name="connsiteY20" fmla="*/ 170898 h 397223"/>
                    <a:gd name="connsiteX21" fmla="*/ 430069 w 434687"/>
                    <a:gd name="connsiteY21" fmla="*/ 0 h 397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34687" h="397223">
                      <a:moveTo>
                        <a:pt x="430069" y="0"/>
                      </a:moveTo>
                      <a:cubicBezTo>
                        <a:pt x="416212" y="13856"/>
                        <a:pt x="402356" y="27713"/>
                        <a:pt x="388499" y="41570"/>
                      </a:cubicBezTo>
                      <a:cubicBezTo>
                        <a:pt x="379261" y="64664"/>
                        <a:pt x="370023" y="92378"/>
                        <a:pt x="365405" y="124710"/>
                      </a:cubicBezTo>
                      <a:cubicBezTo>
                        <a:pt x="356167" y="184755"/>
                        <a:pt x="337691" y="180136"/>
                        <a:pt x="314597" y="184755"/>
                      </a:cubicBezTo>
                      <a:cubicBezTo>
                        <a:pt x="296121" y="184755"/>
                        <a:pt x="286884" y="152423"/>
                        <a:pt x="305359" y="92378"/>
                      </a:cubicBezTo>
                      <a:cubicBezTo>
                        <a:pt x="291503" y="96996"/>
                        <a:pt x="277646" y="96996"/>
                        <a:pt x="268408" y="96996"/>
                      </a:cubicBezTo>
                      <a:cubicBezTo>
                        <a:pt x="226838" y="64664"/>
                        <a:pt x="189887" y="50808"/>
                        <a:pt x="139079" y="92378"/>
                      </a:cubicBezTo>
                      <a:cubicBezTo>
                        <a:pt x="88272" y="129328"/>
                        <a:pt x="88272" y="207850"/>
                        <a:pt x="88272" y="207850"/>
                      </a:cubicBezTo>
                      <a:cubicBezTo>
                        <a:pt x="88272" y="207850"/>
                        <a:pt x="83653" y="217087"/>
                        <a:pt x="55940" y="221706"/>
                      </a:cubicBezTo>
                      <a:cubicBezTo>
                        <a:pt x="46702" y="221706"/>
                        <a:pt x="42083" y="207850"/>
                        <a:pt x="14370" y="217087"/>
                      </a:cubicBezTo>
                      <a:cubicBezTo>
                        <a:pt x="-17962" y="230944"/>
                        <a:pt x="14370" y="295608"/>
                        <a:pt x="14370" y="295608"/>
                      </a:cubicBezTo>
                      <a:cubicBezTo>
                        <a:pt x="28227" y="332559"/>
                        <a:pt x="42083" y="364892"/>
                        <a:pt x="55940" y="397224"/>
                      </a:cubicBezTo>
                      <a:lnTo>
                        <a:pt x="55940" y="397224"/>
                      </a:lnTo>
                      <a:cubicBezTo>
                        <a:pt x="55940" y="397224"/>
                        <a:pt x="5132" y="254038"/>
                        <a:pt x="42083" y="258657"/>
                      </a:cubicBezTo>
                      <a:cubicBezTo>
                        <a:pt x="79034" y="263276"/>
                        <a:pt x="106747" y="267895"/>
                        <a:pt x="115985" y="217087"/>
                      </a:cubicBezTo>
                      <a:cubicBezTo>
                        <a:pt x="125223" y="166280"/>
                        <a:pt x="143699" y="101615"/>
                        <a:pt x="199125" y="106234"/>
                      </a:cubicBezTo>
                      <a:cubicBezTo>
                        <a:pt x="254551" y="110853"/>
                        <a:pt x="268408" y="129328"/>
                        <a:pt x="268408" y="175517"/>
                      </a:cubicBezTo>
                      <a:cubicBezTo>
                        <a:pt x="263789" y="221706"/>
                        <a:pt x="300740" y="207850"/>
                        <a:pt x="346929" y="189374"/>
                      </a:cubicBezTo>
                      <a:cubicBezTo>
                        <a:pt x="393118" y="170898"/>
                        <a:pt x="383880" y="129328"/>
                        <a:pt x="397737" y="152423"/>
                      </a:cubicBezTo>
                      <a:cubicBezTo>
                        <a:pt x="406975" y="166280"/>
                        <a:pt x="411593" y="184755"/>
                        <a:pt x="379261" y="244800"/>
                      </a:cubicBezTo>
                      <a:cubicBezTo>
                        <a:pt x="397737" y="221706"/>
                        <a:pt x="416212" y="193993"/>
                        <a:pt x="434688" y="170898"/>
                      </a:cubicBezTo>
                      <a:cubicBezTo>
                        <a:pt x="406975" y="101615"/>
                        <a:pt x="416212" y="41570"/>
                        <a:pt x="430069" y="0"/>
                      </a:cubicBezTo>
                      <a:close/>
                    </a:path>
                  </a:pathLst>
                </a:custGeom>
                <a:solidFill>
                  <a:srgbClr val="008FB6"/>
                </a:solidFill>
                <a:ln w="46132" cap="flat">
                  <a:noFill/>
                  <a:prstDash val="solid"/>
                  <a:miter/>
                </a:ln>
              </p:spPr>
              <p:txBody>
                <a:bodyPr rtlCol="0" anchor="ctr"/>
                <a:lstStyle/>
                <a:p>
                  <a:endParaRPr lang="en-US"/>
                </a:p>
              </p:txBody>
            </p:sp>
            <p:sp>
              <p:nvSpPr>
                <p:cNvPr id="1022" name="Freeform: Shape 1021">
                  <a:extLst>
                    <a:ext uri="{FF2B5EF4-FFF2-40B4-BE49-F238E27FC236}">
                      <a16:creationId xmlns:a16="http://schemas.microsoft.com/office/drawing/2014/main" xmlns="" id="{45C5588F-25D0-4BCB-A457-7CAC70D5A730}"/>
                    </a:ext>
                  </a:extLst>
                </p:cNvPr>
                <p:cNvSpPr/>
                <p:nvPr/>
              </p:nvSpPr>
              <p:spPr>
                <a:xfrm>
                  <a:off x="5210592" y="8710707"/>
                  <a:ext cx="91196" cy="143573"/>
                </a:xfrm>
                <a:custGeom>
                  <a:avLst/>
                  <a:gdLst>
                    <a:gd name="connsiteX0" fmla="*/ 63483 w 91196"/>
                    <a:gd name="connsiteY0" fmla="*/ 23094 h 143573"/>
                    <a:gd name="connsiteX1" fmla="*/ 31151 w 91196"/>
                    <a:gd name="connsiteY1" fmla="*/ 120091 h 143573"/>
                    <a:gd name="connsiteX2" fmla="*/ 12676 w 91196"/>
                    <a:gd name="connsiteY2" fmla="*/ 50808 h 143573"/>
                    <a:gd name="connsiteX3" fmla="*/ 8057 w 91196"/>
                    <a:gd name="connsiteY3" fmla="*/ 50808 h 143573"/>
                    <a:gd name="connsiteX4" fmla="*/ 17295 w 91196"/>
                    <a:gd name="connsiteY4" fmla="*/ 143186 h 143573"/>
                    <a:gd name="connsiteX5" fmla="*/ 68102 w 91196"/>
                    <a:gd name="connsiteY5" fmla="*/ 83140 h 143573"/>
                    <a:gd name="connsiteX6" fmla="*/ 91197 w 91196"/>
                    <a:gd name="connsiteY6" fmla="*/ 0 h 143573"/>
                    <a:gd name="connsiteX7" fmla="*/ 63483 w 91196"/>
                    <a:gd name="connsiteY7" fmla="*/ 23094 h 143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1196" h="143573">
                      <a:moveTo>
                        <a:pt x="63483" y="23094"/>
                      </a:moveTo>
                      <a:cubicBezTo>
                        <a:pt x="58865" y="73902"/>
                        <a:pt x="49627" y="120091"/>
                        <a:pt x="31151" y="120091"/>
                      </a:cubicBezTo>
                      <a:cubicBezTo>
                        <a:pt x="12676" y="120091"/>
                        <a:pt x="12676" y="83140"/>
                        <a:pt x="12676" y="50808"/>
                      </a:cubicBezTo>
                      <a:cubicBezTo>
                        <a:pt x="12676" y="50808"/>
                        <a:pt x="8057" y="50808"/>
                        <a:pt x="8057" y="50808"/>
                      </a:cubicBezTo>
                      <a:cubicBezTo>
                        <a:pt x="-5800" y="110853"/>
                        <a:pt x="-1181" y="147804"/>
                        <a:pt x="17295" y="143186"/>
                      </a:cubicBezTo>
                      <a:cubicBezTo>
                        <a:pt x="40389" y="138566"/>
                        <a:pt x="63483" y="143186"/>
                        <a:pt x="68102" y="83140"/>
                      </a:cubicBezTo>
                      <a:cubicBezTo>
                        <a:pt x="72721" y="50808"/>
                        <a:pt x="81959" y="18476"/>
                        <a:pt x="91197" y="0"/>
                      </a:cubicBezTo>
                      <a:cubicBezTo>
                        <a:pt x="81959" y="9238"/>
                        <a:pt x="72721" y="18476"/>
                        <a:pt x="63483" y="23094"/>
                      </a:cubicBezTo>
                      <a:close/>
                    </a:path>
                  </a:pathLst>
                </a:custGeom>
                <a:solidFill>
                  <a:srgbClr val="0A668E"/>
                </a:solidFill>
                <a:ln w="46132" cap="flat">
                  <a:noFill/>
                  <a:prstDash val="solid"/>
                  <a:miter/>
                </a:ln>
              </p:spPr>
              <p:txBody>
                <a:bodyPr rtlCol="0" anchor="ctr"/>
                <a:lstStyle/>
                <a:p>
                  <a:endParaRPr lang="en-US"/>
                </a:p>
              </p:txBody>
            </p:sp>
            <p:sp>
              <p:nvSpPr>
                <p:cNvPr id="1023" name="Freeform: Shape 1022">
                  <a:extLst>
                    <a:ext uri="{FF2B5EF4-FFF2-40B4-BE49-F238E27FC236}">
                      <a16:creationId xmlns:a16="http://schemas.microsoft.com/office/drawing/2014/main" xmlns="" id="{F31F1AAA-A37F-4224-AD5B-52383CE30124}"/>
                    </a:ext>
                  </a:extLst>
                </p:cNvPr>
                <p:cNvSpPr/>
                <p:nvPr/>
              </p:nvSpPr>
              <p:spPr>
                <a:xfrm>
                  <a:off x="5069649" y="8907647"/>
                  <a:ext cx="200675" cy="175544"/>
                </a:xfrm>
                <a:custGeom>
                  <a:avLst/>
                  <a:gdLst>
                    <a:gd name="connsiteX0" fmla="*/ 190570 w 200675"/>
                    <a:gd name="connsiteY0" fmla="*/ 6292 h 175544"/>
                    <a:gd name="connsiteX1" fmla="*/ 10434 w 200675"/>
                    <a:gd name="connsiteY1" fmla="*/ 167952 h 175544"/>
                    <a:gd name="connsiteX2" fmla="*/ 116668 w 200675"/>
                    <a:gd name="connsiteY2" fmla="*/ 107907 h 175544"/>
                    <a:gd name="connsiteX3" fmla="*/ 190570 w 200675"/>
                    <a:gd name="connsiteY3" fmla="*/ 6292 h 175544"/>
                  </a:gdLst>
                  <a:ahLst/>
                  <a:cxnLst>
                    <a:cxn ang="0">
                      <a:pos x="connsiteX0" y="connsiteY0"/>
                    </a:cxn>
                    <a:cxn ang="0">
                      <a:pos x="connsiteX1" y="connsiteY1"/>
                    </a:cxn>
                    <a:cxn ang="0">
                      <a:pos x="connsiteX2" y="connsiteY2"/>
                    </a:cxn>
                    <a:cxn ang="0">
                      <a:pos x="connsiteX3" y="connsiteY3"/>
                    </a:cxn>
                  </a:cxnLst>
                  <a:rect l="l" t="t" r="r" b="b"/>
                  <a:pathLst>
                    <a:path w="200675" h="175544">
                      <a:moveTo>
                        <a:pt x="190570" y="6292"/>
                      </a:moveTo>
                      <a:cubicBezTo>
                        <a:pt x="190570" y="6292"/>
                        <a:pt x="88955" y="121764"/>
                        <a:pt x="10434" y="167952"/>
                      </a:cubicBezTo>
                      <a:cubicBezTo>
                        <a:pt x="-31136" y="191047"/>
                        <a:pt x="61241" y="158715"/>
                        <a:pt x="116668" y="107907"/>
                      </a:cubicBezTo>
                      <a:cubicBezTo>
                        <a:pt x="172095" y="47862"/>
                        <a:pt x="222902" y="-21422"/>
                        <a:pt x="190570" y="6292"/>
                      </a:cubicBezTo>
                      <a:close/>
                    </a:path>
                  </a:pathLst>
                </a:custGeom>
                <a:solidFill>
                  <a:srgbClr val="0095AF"/>
                </a:solidFill>
                <a:ln w="46132" cap="flat">
                  <a:noFill/>
                  <a:prstDash val="solid"/>
                  <a:miter/>
                </a:ln>
              </p:spPr>
              <p:txBody>
                <a:bodyPr rtlCol="0" anchor="ctr"/>
                <a:lstStyle/>
                <a:p>
                  <a:endParaRPr lang="en-US"/>
                </a:p>
              </p:txBody>
            </p:sp>
          </p:grpSp>
          <p:sp>
            <p:nvSpPr>
              <p:cNvPr id="1024" name="Freeform: Shape 1023">
                <a:extLst>
                  <a:ext uri="{FF2B5EF4-FFF2-40B4-BE49-F238E27FC236}">
                    <a16:creationId xmlns:a16="http://schemas.microsoft.com/office/drawing/2014/main" xmlns="" id="{B6304499-8A5F-4456-9CFE-39831F525444}"/>
                  </a:ext>
                </a:extLst>
              </p:cNvPr>
              <p:cNvSpPr/>
              <p:nvPr/>
            </p:nvSpPr>
            <p:spPr>
              <a:xfrm>
                <a:off x="2969254" y="8373282"/>
                <a:ext cx="360272" cy="212715"/>
              </a:xfrm>
              <a:custGeom>
                <a:avLst/>
                <a:gdLst>
                  <a:gd name="connsiteX0" fmla="*/ 46189 w 360272"/>
                  <a:gd name="connsiteY0" fmla="*/ 4866 h 212715"/>
                  <a:gd name="connsiteX1" fmla="*/ 36951 w 360272"/>
                  <a:gd name="connsiteY1" fmla="*/ 4866 h 212715"/>
                  <a:gd name="connsiteX2" fmla="*/ 0 w 360272"/>
                  <a:gd name="connsiteY2" fmla="*/ 23342 h 212715"/>
                  <a:gd name="connsiteX3" fmla="*/ 27713 w 360272"/>
                  <a:gd name="connsiteY3" fmla="*/ 23342 h 212715"/>
                  <a:gd name="connsiteX4" fmla="*/ 120091 w 360272"/>
                  <a:gd name="connsiteY4" fmla="*/ 32579 h 212715"/>
                  <a:gd name="connsiteX5" fmla="*/ 258657 w 360272"/>
                  <a:gd name="connsiteY5" fmla="*/ 124957 h 212715"/>
                  <a:gd name="connsiteX6" fmla="*/ 203231 w 360272"/>
                  <a:gd name="connsiteY6" fmla="*/ 129576 h 212715"/>
                  <a:gd name="connsiteX7" fmla="*/ 198612 w 360272"/>
                  <a:gd name="connsiteY7" fmla="*/ 120338 h 212715"/>
                  <a:gd name="connsiteX8" fmla="*/ 290989 w 360272"/>
                  <a:gd name="connsiteY8" fmla="*/ 208097 h 212715"/>
                  <a:gd name="connsiteX9" fmla="*/ 360273 w 360272"/>
                  <a:gd name="connsiteY9" fmla="*/ 212716 h 212715"/>
                  <a:gd name="connsiteX10" fmla="*/ 46189 w 360272"/>
                  <a:gd name="connsiteY10" fmla="*/ 4866 h 21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0272" h="212715">
                    <a:moveTo>
                      <a:pt x="46189" y="4866"/>
                    </a:moveTo>
                    <a:lnTo>
                      <a:pt x="36951" y="4866"/>
                    </a:lnTo>
                    <a:cubicBezTo>
                      <a:pt x="23094" y="4866"/>
                      <a:pt x="9238" y="9485"/>
                      <a:pt x="0" y="23342"/>
                    </a:cubicBezTo>
                    <a:cubicBezTo>
                      <a:pt x="9238" y="18723"/>
                      <a:pt x="18475" y="18723"/>
                      <a:pt x="27713" y="23342"/>
                    </a:cubicBezTo>
                    <a:cubicBezTo>
                      <a:pt x="64664" y="46436"/>
                      <a:pt x="78521" y="27960"/>
                      <a:pt x="120091" y="32579"/>
                    </a:cubicBezTo>
                    <a:cubicBezTo>
                      <a:pt x="161661" y="37198"/>
                      <a:pt x="212468" y="78768"/>
                      <a:pt x="258657" y="124957"/>
                    </a:cubicBezTo>
                    <a:cubicBezTo>
                      <a:pt x="304846" y="171146"/>
                      <a:pt x="290989" y="185002"/>
                      <a:pt x="203231" y="129576"/>
                    </a:cubicBezTo>
                    <a:cubicBezTo>
                      <a:pt x="203231" y="124957"/>
                      <a:pt x="198612" y="120338"/>
                      <a:pt x="198612" y="120338"/>
                    </a:cubicBezTo>
                    <a:cubicBezTo>
                      <a:pt x="290989" y="189621"/>
                      <a:pt x="290989" y="208097"/>
                      <a:pt x="290989" y="208097"/>
                    </a:cubicBezTo>
                    <a:lnTo>
                      <a:pt x="360273" y="212716"/>
                    </a:lnTo>
                    <a:cubicBezTo>
                      <a:pt x="189374" y="-50561"/>
                      <a:pt x="46189" y="4866"/>
                      <a:pt x="46189" y="4866"/>
                    </a:cubicBezTo>
                    <a:close/>
                  </a:path>
                </a:pathLst>
              </a:custGeom>
              <a:solidFill>
                <a:srgbClr val="CA9951"/>
              </a:solidFill>
              <a:ln w="46132" cap="flat">
                <a:noFill/>
                <a:prstDash val="solid"/>
                <a:miter/>
              </a:ln>
            </p:spPr>
            <p:txBody>
              <a:bodyPr rtlCol="0" anchor="ctr"/>
              <a:lstStyle/>
              <a:p>
                <a:endParaRPr lang="en-US"/>
              </a:p>
            </p:txBody>
          </p:sp>
          <p:sp>
            <p:nvSpPr>
              <p:cNvPr id="1025" name="Freeform: Shape 1024">
                <a:extLst>
                  <a:ext uri="{FF2B5EF4-FFF2-40B4-BE49-F238E27FC236}">
                    <a16:creationId xmlns:a16="http://schemas.microsoft.com/office/drawing/2014/main" xmlns="" id="{04C3B6E0-2587-4D99-B84C-9FE5B3BA1060}"/>
                  </a:ext>
                </a:extLst>
              </p:cNvPr>
              <p:cNvSpPr/>
              <p:nvPr/>
            </p:nvSpPr>
            <p:spPr>
              <a:xfrm>
                <a:off x="3029299" y="8430125"/>
                <a:ext cx="147972" cy="56051"/>
              </a:xfrm>
              <a:custGeom>
                <a:avLst/>
                <a:gdLst>
                  <a:gd name="connsiteX0" fmla="*/ 0 w 147972"/>
                  <a:gd name="connsiteY0" fmla="*/ 3450 h 56051"/>
                  <a:gd name="connsiteX1" fmla="*/ 133948 w 147972"/>
                  <a:gd name="connsiteY1" fmla="*/ 49639 h 56051"/>
                  <a:gd name="connsiteX2" fmla="*/ 0 w 147972"/>
                  <a:gd name="connsiteY2" fmla="*/ 3450 h 56051"/>
                </a:gdLst>
                <a:ahLst/>
                <a:cxnLst>
                  <a:cxn ang="0">
                    <a:pos x="connsiteX0" y="connsiteY0"/>
                  </a:cxn>
                  <a:cxn ang="0">
                    <a:pos x="connsiteX1" y="connsiteY1"/>
                  </a:cxn>
                  <a:cxn ang="0">
                    <a:pos x="connsiteX2" y="connsiteY2"/>
                  </a:cxn>
                </a:cxnLst>
                <a:rect l="l" t="t" r="r" b="b"/>
                <a:pathLst>
                  <a:path w="147972" h="56051">
                    <a:moveTo>
                      <a:pt x="0" y="3450"/>
                    </a:moveTo>
                    <a:cubicBezTo>
                      <a:pt x="0" y="3450"/>
                      <a:pt x="73902" y="8069"/>
                      <a:pt x="133948" y="49639"/>
                    </a:cubicBezTo>
                    <a:cubicBezTo>
                      <a:pt x="180136" y="81971"/>
                      <a:pt x="106234" y="-19645"/>
                      <a:pt x="0" y="3450"/>
                    </a:cubicBezTo>
                    <a:close/>
                  </a:path>
                </a:pathLst>
              </a:custGeom>
              <a:solidFill>
                <a:srgbClr val="C88C4E">
                  <a:alpha val="50000"/>
                </a:srgbClr>
              </a:solidFill>
              <a:ln w="46132" cap="flat">
                <a:noFill/>
                <a:prstDash val="solid"/>
                <a:miter/>
              </a:ln>
            </p:spPr>
            <p:txBody>
              <a:bodyPr rtlCol="0" anchor="ctr"/>
              <a:lstStyle/>
              <a:p>
                <a:endParaRPr lang="en-US"/>
              </a:p>
            </p:txBody>
          </p:sp>
          <p:sp>
            <p:nvSpPr>
              <p:cNvPr id="1026" name="Freeform: Shape 1025">
                <a:extLst>
                  <a:ext uri="{FF2B5EF4-FFF2-40B4-BE49-F238E27FC236}">
                    <a16:creationId xmlns:a16="http://schemas.microsoft.com/office/drawing/2014/main" xmlns="" id="{66F38016-1EE7-4E92-88C2-EC4B65655D7A}"/>
                  </a:ext>
                </a:extLst>
              </p:cNvPr>
              <p:cNvSpPr/>
              <p:nvPr/>
            </p:nvSpPr>
            <p:spPr>
              <a:xfrm>
                <a:off x="4236414" y="7850182"/>
                <a:ext cx="224738" cy="520371"/>
              </a:xfrm>
              <a:custGeom>
                <a:avLst/>
                <a:gdLst>
                  <a:gd name="connsiteX0" fmla="*/ 224738 w 224738"/>
                  <a:gd name="connsiteY0" fmla="*/ 6033 h 520371"/>
                  <a:gd name="connsiteX1" fmla="*/ 220119 w 224738"/>
                  <a:gd name="connsiteY1" fmla="*/ 6033 h 520371"/>
                  <a:gd name="connsiteX2" fmla="*/ 123123 w 224738"/>
                  <a:gd name="connsiteY2" fmla="*/ 15271 h 520371"/>
                  <a:gd name="connsiteX3" fmla="*/ 21507 w 224738"/>
                  <a:gd name="connsiteY3" fmla="*/ 500253 h 520371"/>
                  <a:gd name="connsiteX4" fmla="*/ 132360 w 224738"/>
                  <a:gd name="connsiteY4" fmla="*/ 491015 h 520371"/>
                  <a:gd name="connsiteX5" fmla="*/ 90790 w 224738"/>
                  <a:gd name="connsiteY5" fmla="*/ 315498 h 520371"/>
                  <a:gd name="connsiteX6" fmla="*/ 35364 w 224738"/>
                  <a:gd name="connsiteY6" fmla="*/ 412494 h 520371"/>
                  <a:gd name="connsiteX7" fmla="*/ 86172 w 224738"/>
                  <a:gd name="connsiteY7" fmla="*/ 112267 h 520371"/>
                  <a:gd name="connsiteX8" fmla="*/ 160074 w 224738"/>
                  <a:gd name="connsiteY8" fmla="*/ 66078 h 520371"/>
                  <a:gd name="connsiteX9" fmla="*/ 160074 w 224738"/>
                  <a:gd name="connsiteY9" fmla="*/ 66078 h 520371"/>
                  <a:gd name="connsiteX10" fmla="*/ 224738 w 224738"/>
                  <a:gd name="connsiteY10" fmla="*/ 6033 h 520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4738" h="520371">
                    <a:moveTo>
                      <a:pt x="224738" y="6033"/>
                    </a:moveTo>
                    <a:cubicBezTo>
                      <a:pt x="224738" y="6033"/>
                      <a:pt x="220119" y="6033"/>
                      <a:pt x="220119" y="6033"/>
                    </a:cubicBezTo>
                    <a:cubicBezTo>
                      <a:pt x="136979" y="6033"/>
                      <a:pt x="146217" y="-12443"/>
                      <a:pt x="123123" y="15271"/>
                    </a:cubicBezTo>
                    <a:cubicBezTo>
                      <a:pt x="67696" y="84554"/>
                      <a:pt x="-47776" y="250833"/>
                      <a:pt x="21507" y="500253"/>
                    </a:cubicBezTo>
                    <a:cubicBezTo>
                      <a:pt x="76934" y="532585"/>
                      <a:pt x="104647" y="523347"/>
                      <a:pt x="132360" y="491015"/>
                    </a:cubicBezTo>
                    <a:cubicBezTo>
                      <a:pt x="100028" y="467921"/>
                      <a:pt x="81553" y="417113"/>
                      <a:pt x="90790" y="315498"/>
                    </a:cubicBezTo>
                    <a:cubicBezTo>
                      <a:pt x="81553" y="389400"/>
                      <a:pt x="67696" y="504872"/>
                      <a:pt x="35364" y="412494"/>
                    </a:cubicBezTo>
                    <a:cubicBezTo>
                      <a:pt x="7651" y="320117"/>
                      <a:pt x="39983" y="200026"/>
                      <a:pt x="86172" y="112267"/>
                    </a:cubicBezTo>
                    <a:cubicBezTo>
                      <a:pt x="132360" y="24508"/>
                      <a:pt x="173930" y="10652"/>
                      <a:pt x="160074" y="66078"/>
                    </a:cubicBezTo>
                    <a:cubicBezTo>
                      <a:pt x="160074" y="66078"/>
                      <a:pt x="160074" y="66078"/>
                      <a:pt x="160074" y="66078"/>
                    </a:cubicBezTo>
                    <a:cubicBezTo>
                      <a:pt x="183168" y="33746"/>
                      <a:pt x="206262" y="15271"/>
                      <a:pt x="224738" y="6033"/>
                    </a:cubicBezTo>
                    <a:close/>
                  </a:path>
                </a:pathLst>
              </a:custGeom>
              <a:solidFill>
                <a:srgbClr val="CA9951"/>
              </a:solidFill>
              <a:ln w="46132" cap="flat">
                <a:noFill/>
                <a:prstDash val="solid"/>
                <a:miter/>
              </a:ln>
            </p:spPr>
            <p:txBody>
              <a:bodyPr rtlCol="0" anchor="ctr"/>
              <a:lstStyle/>
              <a:p>
                <a:endParaRPr lang="en-US"/>
              </a:p>
            </p:txBody>
          </p:sp>
          <p:sp>
            <p:nvSpPr>
              <p:cNvPr id="1027" name="Freeform: Shape 1026">
                <a:extLst>
                  <a:ext uri="{FF2B5EF4-FFF2-40B4-BE49-F238E27FC236}">
                    <a16:creationId xmlns:a16="http://schemas.microsoft.com/office/drawing/2014/main" xmlns="" id="{7B61068B-16C3-4359-9496-FD7715FDE317}"/>
                  </a:ext>
                </a:extLst>
              </p:cNvPr>
              <p:cNvSpPr/>
              <p:nvPr/>
            </p:nvSpPr>
            <p:spPr>
              <a:xfrm>
                <a:off x="3962313" y="7422040"/>
                <a:ext cx="665118" cy="814668"/>
              </a:xfrm>
              <a:custGeom>
                <a:avLst/>
                <a:gdLst>
                  <a:gd name="connsiteX0" fmla="*/ 632787 w 665118"/>
                  <a:gd name="connsiteY0" fmla="*/ 18476 h 814668"/>
                  <a:gd name="connsiteX1" fmla="*/ 198612 w 665118"/>
                  <a:gd name="connsiteY1" fmla="*/ 605073 h 814668"/>
                  <a:gd name="connsiteX2" fmla="*/ 586598 w 665118"/>
                  <a:gd name="connsiteY2" fmla="*/ 9238 h 814668"/>
                  <a:gd name="connsiteX3" fmla="*/ 568122 w 665118"/>
                  <a:gd name="connsiteY3" fmla="*/ 0 h 814668"/>
                  <a:gd name="connsiteX4" fmla="*/ 0 w 665118"/>
                  <a:gd name="connsiteY4" fmla="*/ 794447 h 814668"/>
                  <a:gd name="connsiteX5" fmla="*/ 4619 w 665118"/>
                  <a:gd name="connsiteY5" fmla="*/ 799066 h 814668"/>
                  <a:gd name="connsiteX6" fmla="*/ 189374 w 665118"/>
                  <a:gd name="connsiteY6" fmla="*/ 715926 h 814668"/>
                  <a:gd name="connsiteX7" fmla="*/ 665119 w 665118"/>
                  <a:gd name="connsiteY7" fmla="*/ 23094 h 814668"/>
                  <a:gd name="connsiteX8" fmla="*/ 665119 w 665118"/>
                  <a:gd name="connsiteY8" fmla="*/ 13857 h 814668"/>
                  <a:gd name="connsiteX9" fmla="*/ 632787 w 665118"/>
                  <a:gd name="connsiteY9" fmla="*/ 18476 h 8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5118" h="814668">
                    <a:moveTo>
                      <a:pt x="632787" y="18476"/>
                    </a:moveTo>
                    <a:cubicBezTo>
                      <a:pt x="549647" y="138566"/>
                      <a:pt x="221706" y="623549"/>
                      <a:pt x="198612" y="605073"/>
                    </a:cubicBezTo>
                    <a:cubicBezTo>
                      <a:pt x="175518" y="586598"/>
                      <a:pt x="517315" y="106234"/>
                      <a:pt x="586598" y="9238"/>
                    </a:cubicBezTo>
                    <a:cubicBezTo>
                      <a:pt x="581979" y="4619"/>
                      <a:pt x="572741" y="4619"/>
                      <a:pt x="568122" y="0"/>
                    </a:cubicBezTo>
                    <a:lnTo>
                      <a:pt x="0" y="794447"/>
                    </a:lnTo>
                    <a:cubicBezTo>
                      <a:pt x="0" y="794447"/>
                      <a:pt x="4619" y="794447"/>
                      <a:pt x="4619" y="799066"/>
                    </a:cubicBezTo>
                    <a:cubicBezTo>
                      <a:pt x="78521" y="840636"/>
                      <a:pt x="133948" y="794447"/>
                      <a:pt x="189374" y="715926"/>
                    </a:cubicBezTo>
                    <a:cubicBezTo>
                      <a:pt x="244801" y="637405"/>
                      <a:pt x="665119" y="23094"/>
                      <a:pt x="665119" y="23094"/>
                    </a:cubicBezTo>
                    <a:lnTo>
                      <a:pt x="665119" y="13857"/>
                    </a:lnTo>
                    <a:cubicBezTo>
                      <a:pt x="655881" y="18476"/>
                      <a:pt x="646643" y="23094"/>
                      <a:pt x="632787" y="18476"/>
                    </a:cubicBezTo>
                    <a:close/>
                  </a:path>
                </a:pathLst>
              </a:custGeom>
              <a:solidFill>
                <a:srgbClr val="529EB3"/>
              </a:solidFill>
              <a:ln w="46132" cap="flat">
                <a:noFill/>
                <a:prstDash val="solid"/>
                <a:miter/>
              </a:ln>
            </p:spPr>
            <p:txBody>
              <a:bodyPr rtlCol="0" anchor="ctr"/>
              <a:lstStyle/>
              <a:p>
                <a:endParaRPr lang="en-US"/>
              </a:p>
            </p:txBody>
          </p:sp>
          <p:sp>
            <p:nvSpPr>
              <p:cNvPr id="1028" name="Freeform: Shape 1027">
                <a:extLst>
                  <a:ext uri="{FF2B5EF4-FFF2-40B4-BE49-F238E27FC236}">
                    <a16:creationId xmlns:a16="http://schemas.microsoft.com/office/drawing/2014/main" xmlns="" id="{6E42DD7A-31F4-4129-89C3-86FBEF344154}"/>
                  </a:ext>
                </a:extLst>
              </p:cNvPr>
              <p:cNvSpPr/>
              <p:nvPr/>
            </p:nvSpPr>
            <p:spPr>
              <a:xfrm>
                <a:off x="3928646" y="7140288"/>
                <a:ext cx="530125" cy="716640"/>
              </a:xfrm>
              <a:custGeom>
                <a:avLst/>
                <a:gdLst>
                  <a:gd name="connsiteX0" fmla="*/ 158377 w 530125"/>
                  <a:gd name="connsiteY0" fmla="*/ 0 h 716640"/>
                  <a:gd name="connsiteX1" fmla="*/ 10573 w 530125"/>
                  <a:gd name="connsiteY1" fmla="*/ 203231 h 716640"/>
                  <a:gd name="connsiteX2" fmla="*/ 130664 w 530125"/>
                  <a:gd name="connsiteY2" fmla="*/ 323322 h 716640"/>
                  <a:gd name="connsiteX3" fmla="*/ 236898 w 530125"/>
                  <a:gd name="connsiteY3" fmla="*/ 586598 h 716640"/>
                  <a:gd name="connsiteX4" fmla="*/ 338513 w 530125"/>
                  <a:gd name="connsiteY4" fmla="*/ 572741 h 716640"/>
                  <a:gd name="connsiteX5" fmla="*/ 500174 w 530125"/>
                  <a:gd name="connsiteY5" fmla="*/ 235563 h 716640"/>
                  <a:gd name="connsiteX6" fmla="*/ 158377 w 530125"/>
                  <a:gd name="connsiteY6" fmla="*/ 0 h 716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0125" h="716640">
                    <a:moveTo>
                      <a:pt x="158377" y="0"/>
                    </a:moveTo>
                    <a:cubicBezTo>
                      <a:pt x="158377" y="0"/>
                      <a:pt x="52143" y="143185"/>
                      <a:pt x="10573" y="203231"/>
                    </a:cubicBezTo>
                    <a:cubicBezTo>
                      <a:pt x="-26378" y="263276"/>
                      <a:pt x="38286" y="286371"/>
                      <a:pt x="130664" y="323322"/>
                    </a:cubicBezTo>
                    <a:cubicBezTo>
                      <a:pt x="223041" y="360273"/>
                      <a:pt x="338513" y="429556"/>
                      <a:pt x="236898" y="586598"/>
                    </a:cubicBezTo>
                    <a:cubicBezTo>
                      <a:pt x="139901" y="743640"/>
                      <a:pt x="195328" y="780591"/>
                      <a:pt x="338513" y="572741"/>
                    </a:cubicBezTo>
                    <a:cubicBezTo>
                      <a:pt x="481699" y="364891"/>
                      <a:pt x="583314" y="290989"/>
                      <a:pt x="500174" y="235563"/>
                    </a:cubicBezTo>
                    <a:cubicBezTo>
                      <a:pt x="421653" y="180136"/>
                      <a:pt x="158377" y="0"/>
                      <a:pt x="158377" y="0"/>
                    </a:cubicBezTo>
                    <a:close/>
                  </a:path>
                </a:pathLst>
              </a:custGeom>
              <a:solidFill>
                <a:srgbClr val="529EB3">
                  <a:alpha val="30000"/>
                </a:srgbClr>
              </a:solidFill>
              <a:ln w="46132" cap="flat">
                <a:noFill/>
                <a:prstDash val="solid"/>
                <a:miter/>
              </a:ln>
            </p:spPr>
            <p:txBody>
              <a:bodyPr rtlCol="0" anchor="ctr"/>
              <a:lstStyle/>
              <a:p>
                <a:endParaRPr lang="en-US"/>
              </a:p>
            </p:txBody>
          </p:sp>
          <p:sp>
            <p:nvSpPr>
              <p:cNvPr id="1029" name="Freeform: Shape 1028">
                <a:extLst>
                  <a:ext uri="{FF2B5EF4-FFF2-40B4-BE49-F238E27FC236}">
                    <a16:creationId xmlns:a16="http://schemas.microsoft.com/office/drawing/2014/main" xmlns="" id="{68C61107-D436-4354-89C9-81F90A4D3166}"/>
                  </a:ext>
                </a:extLst>
              </p:cNvPr>
              <p:cNvSpPr/>
              <p:nvPr/>
            </p:nvSpPr>
            <p:spPr>
              <a:xfrm>
                <a:off x="4270273" y="7457483"/>
                <a:ext cx="292735" cy="428907"/>
              </a:xfrm>
              <a:custGeom>
                <a:avLst/>
                <a:gdLst>
                  <a:gd name="connsiteX0" fmla="*/ 287875 w 292735"/>
                  <a:gd name="connsiteY0" fmla="*/ 1508 h 428907"/>
                  <a:gd name="connsiteX1" fmla="*/ 1505 w 292735"/>
                  <a:gd name="connsiteY1" fmla="*/ 426445 h 428907"/>
                  <a:gd name="connsiteX2" fmla="*/ 287875 w 292735"/>
                  <a:gd name="connsiteY2" fmla="*/ 1508 h 428907"/>
                </a:gdLst>
                <a:ahLst/>
                <a:cxnLst>
                  <a:cxn ang="0">
                    <a:pos x="connsiteX0" y="connsiteY0"/>
                  </a:cxn>
                  <a:cxn ang="0">
                    <a:pos x="connsiteX1" y="connsiteY1"/>
                  </a:cxn>
                  <a:cxn ang="0">
                    <a:pos x="connsiteX2" y="connsiteY2"/>
                  </a:cxn>
                </a:cxnLst>
                <a:rect l="l" t="t" r="r" b="b"/>
                <a:pathLst>
                  <a:path w="292735" h="428907">
                    <a:moveTo>
                      <a:pt x="287875" y="1508"/>
                    </a:moveTo>
                    <a:cubicBezTo>
                      <a:pt x="287875" y="1508"/>
                      <a:pt x="24599" y="375637"/>
                      <a:pt x="1505" y="426445"/>
                    </a:cubicBezTo>
                    <a:cubicBezTo>
                      <a:pt x="-26208" y="468015"/>
                      <a:pt x="338683" y="-30824"/>
                      <a:pt x="287875" y="1508"/>
                    </a:cubicBezTo>
                    <a:close/>
                  </a:path>
                </a:pathLst>
              </a:custGeom>
              <a:solidFill>
                <a:srgbClr val="529EB3">
                  <a:alpha val="60000"/>
                </a:srgbClr>
              </a:solidFill>
              <a:ln w="46132" cap="flat">
                <a:noFill/>
                <a:prstDash val="solid"/>
                <a:miter/>
              </a:ln>
            </p:spPr>
            <p:txBody>
              <a:bodyPr rtlCol="0" anchor="ctr"/>
              <a:lstStyle/>
              <a:p>
                <a:endParaRPr lang="en-US"/>
              </a:p>
            </p:txBody>
          </p:sp>
          <p:sp>
            <p:nvSpPr>
              <p:cNvPr id="1030" name="Freeform: Shape 1029">
                <a:extLst>
                  <a:ext uri="{FF2B5EF4-FFF2-40B4-BE49-F238E27FC236}">
                    <a16:creationId xmlns:a16="http://schemas.microsoft.com/office/drawing/2014/main" xmlns="" id="{3FE96835-8985-4B6D-874C-1F8316CA02FD}"/>
                  </a:ext>
                </a:extLst>
              </p:cNvPr>
              <p:cNvSpPr/>
              <p:nvPr/>
            </p:nvSpPr>
            <p:spPr>
              <a:xfrm>
                <a:off x="4447295" y="7195715"/>
                <a:ext cx="152423" cy="241460"/>
              </a:xfrm>
              <a:custGeom>
                <a:avLst/>
                <a:gdLst>
                  <a:gd name="connsiteX0" fmla="*/ 0 w 152423"/>
                  <a:gd name="connsiteY0" fmla="*/ 166280 h 241460"/>
                  <a:gd name="connsiteX1" fmla="*/ 73902 w 152423"/>
                  <a:gd name="connsiteY1" fmla="*/ 221706 h 241460"/>
                  <a:gd name="connsiteX2" fmla="*/ 152423 w 152423"/>
                  <a:gd name="connsiteY2" fmla="*/ 212468 h 241460"/>
                  <a:gd name="connsiteX3" fmla="*/ 147804 w 152423"/>
                  <a:gd name="connsiteY3" fmla="*/ 0 h 241460"/>
                  <a:gd name="connsiteX4" fmla="*/ 0 w 152423"/>
                  <a:gd name="connsiteY4" fmla="*/ 166280 h 241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23" h="241460">
                    <a:moveTo>
                      <a:pt x="0" y="166280"/>
                    </a:moveTo>
                    <a:cubicBezTo>
                      <a:pt x="36951" y="193993"/>
                      <a:pt x="64664" y="217087"/>
                      <a:pt x="73902" y="221706"/>
                    </a:cubicBezTo>
                    <a:cubicBezTo>
                      <a:pt x="110853" y="249419"/>
                      <a:pt x="152423" y="249419"/>
                      <a:pt x="152423" y="212468"/>
                    </a:cubicBezTo>
                    <a:cubicBezTo>
                      <a:pt x="152423" y="193993"/>
                      <a:pt x="152423" y="96996"/>
                      <a:pt x="147804" y="0"/>
                    </a:cubicBezTo>
                    <a:lnTo>
                      <a:pt x="0" y="166280"/>
                    </a:lnTo>
                    <a:close/>
                  </a:path>
                </a:pathLst>
              </a:custGeom>
              <a:solidFill>
                <a:srgbClr val="D3BF6C"/>
              </a:solidFill>
              <a:ln w="46132" cap="flat">
                <a:noFill/>
                <a:prstDash val="solid"/>
                <a:miter/>
              </a:ln>
            </p:spPr>
            <p:txBody>
              <a:bodyPr rtlCol="0" anchor="ctr"/>
              <a:lstStyle/>
              <a:p>
                <a:endParaRPr lang="en-US"/>
              </a:p>
            </p:txBody>
          </p:sp>
          <p:grpSp>
            <p:nvGrpSpPr>
              <p:cNvPr id="1031" name="Graphic 792">
                <a:extLst>
                  <a:ext uri="{FF2B5EF4-FFF2-40B4-BE49-F238E27FC236}">
                    <a16:creationId xmlns:a16="http://schemas.microsoft.com/office/drawing/2014/main" xmlns="" id="{265FD019-189F-4799-8572-A4B39CF2E5F5}"/>
                  </a:ext>
                </a:extLst>
              </p:cNvPr>
              <p:cNvGrpSpPr/>
              <p:nvPr/>
            </p:nvGrpSpPr>
            <p:grpSpPr>
              <a:xfrm>
                <a:off x="2985977" y="7177239"/>
                <a:ext cx="301979" cy="471125"/>
                <a:chOff x="2985977" y="7177239"/>
                <a:chExt cx="301979" cy="471125"/>
              </a:xfrm>
            </p:grpSpPr>
            <p:grpSp>
              <p:nvGrpSpPr>
                <p:cNvPr id="1032" name="Graphic 792">
                  <a:extLst>
                    <a:ext uri="{FF2B5EF4-FFF2-40B4-BE49-F238E27FC236}">
                      <a16:creationId xmlns:a16="http://schemas.microsoft.com/office/drawing/2014/main" xmlns="" id="{C6A22CBC-9889-4B6A-90B8-D17C17A37BF8}"/>
                    </a:ext>
                  </a:extLst>
                </p:cNvPr>
                <p:cNvGrpSpPr/>
                <p:nvPr/>
              </p:nvGrpSpPr>
              <p:grpSpPr>
                <a:xfrm>
                  <a:off x="2985977" y="7177239"/>
                  <a:ext cx="301979" cy="471125"/>
                  <a:chOff x="2985977" y="7177239"/>
                  <a:chExt cx="301979" cy="471125"/>
                </a:xfrm>
              </p:grpSpPr>
              <p:grpSp>
                <p:nvGrpSpPr>
                  <p:cNvPr id="1033" name="Graphic 792">
                    <a:extLst>
                      <a:ext uri="{FF2B5EF4-FFF2-40B4-BE49-F238E27FC236}">
                        <a16:creationId xmlns:a16="http://schemas.microsoft.com/office/drawing/2014/main" xmlns="" id="{A3800586-EF9F-492F-8A20-0DE7417487AD}"/>
                      </a:ext>
                    </a:extLst>
                  </p:cNvPr>
                  <p:cNvGrpSpPr/>
                  <p:nvPr/>
                </p:nvGrpSpPr>
                <p:grpSpPr>
                  <a:xfrm>
                    <a:off x="2985977" y="7177239"/>
                    <a:ext cx="301979" cy="471125"/>
                    <a:chOff x="2985977" y="7177239"/>
                    <a:chExt cx="301979" cy="471125"/>
                  </a:xfrm>
                </p:grpSpPr>
                <p:sp>
                  <p:nvSpPr>
                    <p:cNvPr id="1034" name="Freeform: Shape 1033">
                      <a:extLst>
                        <a:ext uri="{FF2B5EF4-FFF2-40B4-BE49-F238E27FC236}">
                          <a16:creationId xmlns:a16="http://schemas.microsoft.com/office/drawing/2014/main" xmlns="" id="{C49DC49B-E9FF-493D-B8D6-234C3FB6AA45}"/>
                        </a:ext>
                      </a:extLst>
                    </p:cNvPr>
                    <p:cNvSpPr/>
                    <p:nvPr/>
                  </p:nvSpPr>
                  <p:spPr>
                    <a:xfrm>
                      <a:off x="2989510" y="7181710"/>
                      <a:ext cx="293827" cy="462036"/>
                    </a:xfrm>
                    <a:custGeom>
                      <a:avLst/>
                      <a:gdLst>
                        <a:gd name="connsiteX0" fmla="*/ 122929 w 293827"/>
                        <a:gd name="connsiteY0" fmla="*/ 148 h 462036"/>
                        <a:gd name="connsiteX1" fmla="*/ 35170 w 293827"/>
                        <a:gd name="connsiteY1" fmla="*/ 462036 h 462036"/>
                        <a:gd name="connsiteX2" fmla="*/ 293827 w 293827"/>
                        <a:gd name="connsiteY2" fmla="*/ 415848 h 462036"/>
                        <a:gd name="connsiteX3" fmla="*/ 122929 w 293827"/>
                        <a:gd name="connsiteY3" fmla="*/ 148 h 462036"/>
                      </a:gdLst>
                      <a:ahLst/>
                      <a:cxnLst>
                        <a:cxn ang="0">
                          <a:pos x="connsiteX0" y="connsiteY0"/>
                        </a:cxn>
                        <a:cxn ang="0">
                          <a:pos x="connsiteX1" y="connsiteY1"/>
                        </a:cxn>
                        <a:cxn ang="0">
                          <a:pos x="connsiteX2" y="connsiteY2"/>
                        </a:cxn>
                        <a:cxn ang="0">
                          <a:pos x="connsiteX3" y="connsiteY3"/>
                        </a:cxn>
                      </a:cxnLst>
                      <a:rect l="l" t="t" r="r" b="b"/>
                      <a:pathLst>
                        <a:path w="293827" h="462036">
                          <a:moveTo>
                            <a:pt x="122929" y="148"/>
                          </a:moveTo>
                          <a:cubicBezTo>
                            <a:pt x="30551" y="9386"/>
                            <a:pt x="-47970" y="111002"/>
                            <a:pt x="35170" y="462036"/>
                          </a:cubicBezTo>
                          <a:cubicBezTo>
                            <a:pt x="90597" y="457418"/>
                            <a:pt x="159880" y="365040"/>
                            <a:pt x="293827" y="415848"/>
                          </a:cubicBezTo>
                          <a:cubicBezTo>
                            <a:pt x="293827" y="415848"/>
                            <a:pt x="252257" y="-9089"/>
                            <a:pt x="122929" y="148"/>
                          </a:cubicBezTo>
                          <a:close/>
                        </a:path>
                      </a:pathLst>
                    </a:custGeom>
                    <a:solidFill>
                      <a:srgbClr val="5FA48F"/>
                    </a:solidFill>
                    <a:ln w="46132" cap="flat">
                      <a:noFill/>
                      <a:prstDash val="solid"/>
                      <a:miter/>
                    </a:ln>
                  </p:spPr>
                  <p:txBody>
                    <a:bodyPr rtlCol="0" anchor="ctr"/>
                    <a:lstStyle/>
                    <a:p>
                      <a:endParaRPr lang="en-US"/>
                    </a:p>
                  </p:txBody>
                </p:sp>
                <p:sp>
                  <p:nvSpPr>
                    <p:cNvPr id="1035" name="Freeform: Shape 1034">
                      <a:extLst>
                        <a:ext uri="{FF2B5EF4-FFF2-40B4-BE49-F238E27FC236}">
                          <a16:creationId xmlns:a16="http://schemas.microsoft.com/office/drawing/2014/main" xmlns="" id="{32F9F967-CD72-49C2-ADD8-6F386BE3C101}"/>
                        </a:ext>
                      </a:extLst>
                    </p:cNvPr>
                    <p:cNvSpPr/>
                    <p:nvPr/>
                  </p:nvSpPr>
                  <p:spPr>
                    <a:xfrm>
                      <a:off x="2985977" y="7177239"/>
                      <a:ext cx="301979" cy="471125"/>
                    </a:xfrm>
                    <a:custGeom>
                      <a:avLst/>
                      <a:gdLst>
                        <a:gd name="connsiteX0" fmla="*/ 34085 w 301979"/>
                        <a:gd name="connsiteY0" fmla="*/ 471126 h 471125"/>
                        <a:gd name="connsiteX1" fmla="*/ 34085 w 301979"/>
                        <a:gd name="connsiteY1" fmla="*/ 471126 h 471125"/>
                        <a:gd name="connsiteX2" fmla="*/ 38704 w 301979"/>
                        <a:gd name="connsiteY2" fmla="*/ 50808 h 471125"/>
                        <a:gd name="connsiteX3" fmla="*/ 126462 w 301979"/>
                        <a:gd name="connsiteY3" fmla="*/ 0 h 471125"/>
                        <a:gd name="connsiteX4" fmla="*/ 131081 w 301979"/>
                        <a:gd name="connsiteY4" fmla="*/ 0 h 471125"/>
                        <a:gd name="connsiteX5" fmla="*/ 301980 w 301979"/>
                        <a:gd name="connsiteY5" fmla="*/ 420318 h 471125"/>
                        <a:gd name="connsiteX6" fmla="*/ 301980 w 301979"/>
                        <a:gd name="connsiteY6" fmla="*/ 429556 h 471125"/>
                        <a:gd name="connsiteX7" fmla="*/ 292742 w 301979"/>
                        <a:gd name="connsiteY7" fmla="*/ 424937 h 471125"/>
                        <a:gd name="connsiteX8" fmla="*/ 218840 w 301979"/>
                        <a:gd name="connsiteY8" fmla="*/ 411080 h 471125"/>
                        <a:gd name="connsiteX9" fmla="*/ 98749 w 301979"/>
                        <a:gd name="connsiteY9" fmla="*/ 448031 h 471125"/>
                        <a:gd name="connsiteX10" fmla="*/ 34085 w 301979"/>
                        <a:gd name="connsiteY10" fmla="*/ 471126 h 471125"/>
                        <a:gd name="connsiteX11" fmla="*/ 34085 w 301979"/>
                        <a:gd name="connsiteY11" fmla="*/ 471126 h 471125"/>
                        <a:gd name="connsiteX12" fmla="*/ 131081 w 301979"/>
                        <a:gd name="connsiteY12" fmla="*/ 9238 h 471125"/>
                        <a:gd name="connsiteX13" fmla="*/ 131081 w 301979"/>
                        <a:gd name="connsiteY13" fmla="*/ 9238 h 471125"/>
                        <a:gd name="connsiteX14" fmla="*/ 47941 w 301979"/>
                        <a:gd name="connsiteY14" fmla="*/ 55427 h 471125"/>
                        <a:gd name="connsiteX15" fmla="*/ 43323 w 301979"/>
                        <a:gd name="connsiteY15" fmla="*/ 461888 h 471125"/>
                        <a:gd name="connsiteX16" fmla="*/ 94130 w 301979"/>
                        <a:gd name="connsiteY16" fmla="*/ 438794 h 471125"/>
                        <a:gd name="connsiteX17" fmla="*/ 218840 w 301979"/>
                        <a:gd name="connsiteY17" fmla="*/ 397224 h 471125"/>
                        <a:gd name="connsiteX18" fmla="*/ 292742 w 301979"/>
                        <a:gd name="connsiteY18" fmla="*/ 411080 h 471125"/>
                        <a:gd name="connsiteX19" fmla="*/ 255791 w 301979"/>
                        <a:gd name="connsiteY19" fmla="*/ 212468 h 471125"/>
                        <a:gd name="connsiteX20" fmla="*/ 131081 w 301979"/>
                        <a:gd name="connsiteY20" fmla="*/ 9238 h 47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01979" h="471125">
                          <a:moveTo>
                            <a:pt x="34085" y="471126"/>
                          </a:moveTo>
                          <a:lnTo>
                            <a:pt x="34085" y="471126"/>
                          </a:lnTo>
                          <a:cubicBezTo>
                            <a:pt x="-12104" y="263276"/>
                            <a:pt x="-12104" y="120091"/>
                            <a:pt x="38704" y="50808"/>
                          </a:cubicBezTo>
                          <a:cubicBezTo>
                            <a:pt x="61798" y="23094"/>
                            <a:pt x="89511" y="4619"/>
                            <a:pt x="126462" y="0"/>
                          </a:cubicBezTo>
                          <a:cubicBezTo>
                            <a:pt x="126462" y="0"/>
                            <a:pt x="131081" y="0"/>
                            <a:pt x="131081" y="0"/>
                          </a:cubicBezTo>
                          <a:cubicBezTo>
                            <a:pt x="260410" y="0"/>
                            <a:pt x="301980" y="401843"/>
                            <a:pt x="301980" y="420318"/>
                          </a:cubicBezTo>
                          <a:lnTo>
                            <a:pt x="301980" y="429556"/>
                          </a:lnTo>
                          <a:lnTo>
                            <a:pt x="292742" y="424937"/>
                          </a:lnTo>
                          <a:cubicBezTo>
                            <a:pt x="265029" y="415699"/>
                            <a:pt x="241934" y="411080"/>
                            <a:pt x="218840" y="411080"/>
                          </a:cubicBezTo>
                          <a:cubicBezTo>
                            <a:pt x="168032" y="411080"/>
                            <a:pt x="126462" y="434175"/>
                            <a:pt x="98749" y="448031"/>
                          </a:cubicBezTo>
                          <a:cubicBezTo>
                            <a:pt x="75655" y="461888"/>
                            <a:pt x="57179" y="471126"/>
                            <a:pt x="34085" y="471126"/>
                          </a:cubicBezTo>
                          <a:lnTo>
                            <a:pt x="34085" y="471126"/>
                          </a:lnTo>
                          <a:close/>
                          <a:moveTo>
                            <a:pt x="131081" y="9238"/>
                          </a:moveTo>
                          <a:cubicBezTo>
                            <a:pt x="131081" y="9238"/>
                            <a:pt x="131081" y="9238"/>
                            <a:pt x="131081" y="9238"/>
                          </a:cubicBezTo>
                          <a:cubicBezTo>
                            <a:pt x="94130" y="13857"/>
                            <a:pt x="66417" y="27713"/>
                            <a:pt x="47941" y="55427"/>
                          </a:cubicBezTo>
                          <a:cubicBezTo>
                            <a:pt x="-2866" y="124710"/>
                            <a:pt x="-2866" y="258657"/>
                            <a:pt x="43323" y="461888"/>
                          </a:cubicBezTo>
                          <a:cubicBezTo>
                            <a:pt x="57179" y="461888"/>
                            <a:pt x="75655" y="452650"/>
                            <a:pt x="94130" y="438794"/>
                          </a:cubicBezTo>
                          <a:cubicBezTo>
                            <a:pt x="126462" y="420318"/>
                            <a:pt x="168032" y="397224"/>
                            <a:pt x="218840" y="397224"/>
                          </a:cubicBezTo>
                          <a:cubicBezTo>
                            <a:pt x="241934" y="397224"/>
                            <a:pt x="265029" y="401843"/>
                            <a:pt x="292742" y="411080"/>
                          </a:cubicBezTo>
                          <a:cubicBezTo>
                            <a:pt x="288123" y="383367"/>
                            <a:pt x="278886" y="295608"/>
                            <a:pt x="255791" y="212468"/>
                          </a:cubicBezTo>
                          <a:cubicBezTo>
                            <a:pt x="223459" y="78521"/>
                            <a:pt x="181889" y="9238"/>
                            <a:pt x="131081" y="9238"/>
                          </a:cubicBezTo>
                          <a:close/>
                        </a:path>
                      </a:pathLst>
                    </a:custGeom>
                    <a:solidFill>
                      <a:srgbClr val="085E57"/>
                    </a:solidFill>
                    <a:ln w="46132" cap="flat">
                      <a:noFill/>
                      <a:prstDash val="solid"/>
                      <a:miter/>
                    </a:ln>
                  </p:spPr>
                  <p:txBody>
                    <a:bodyPr rtlCol="0" anchor="ctr"/>
                    <a:lstStyle/>
                    <a:p>
                      <a:endParaRPr lang="en-US"/>
                    </a:p>
                  </p:txBody>
                </p:sp>
              </p:grpSp>
              <p:grpSp>
                <p:nvGrpSpPr>
                  <p:cNvPr id="1036" name="Graphic 792">
                    <a:extLst>
                      <a:ext uri="{FF2B5EF4-FFF2-40B4-BE49-F238E27FC236}">
                        <a16:creationId xmlns:a16="http://schemas.microsoft.com/office/drawing/2014/main" xmlns="" id="{546D77AC-05DF-4FAF-B85D-F0C9A13A342E}"/>
                      </a:ext>
                    </a:extLst>
                  </p:cNvPr>
                  <p:cNvGrpSpPr/>
                  <p:nvPr/>
                </p:nvGrpSpPr>
                <p:grpSpPr>
                  <a:xfrm>
                    <a:off x="2987729" y="7177239"/>
                    <a:ext cx="295608" cy="466506"/>
                    <a:chOff x="2987729" y="7177239"/>
                    <a:chExt cx="295608" cy="466506"/>
                  </a:xfrm>
                </p:grpSpPr>
                <p:sp>
                  <p:nvSpPr>
                    <p:cNvPr id="1037" name="Freeform: Shape 1036">
                      <a:extLst>
                        <a:ext uri="{FF2B5EF4-FFF2-40B4-BE49-F238E27FC236}">
                          <a16:creationId xmlns:a16="http://schemas.microsoft.com/office/drawing/2014/main" xmlns="" id="{888AA8A4-7A52-4EBA-AC34-8E209BC7F4C9}"/>
                        </a:ext>
                      </a:extLst>
                    </p:cNvPr>
                    <p:cNvSpPr/>
                    <p:nvPr/>
                  </p:nvSpPr>
                  <p:spPr>
                    <a:xfrm>
                      <a:off x="3010824" y="7177239"/>
                      <a:ext cx="175517" cy="87758"/>
                    </a:xfrm>
                    <a:custGeom>
                      <a:avLst/>
                      <a:gdLst>
                        <a:gd name="connsiteX0" fmla="*/ 78521 w 175517"/>
                        <a:gd name="connsiteY0" fmla="*/ 64664 h 87758"/>
                        <a:gd name="connsiteX1" fmla="*/ 175518 w 175517"/>
                        <a:gd name="connsiteY1" fmla="*/ 50808 h 87758"/>
                        <a:gd name="connsiteX2" fmla="*/ 101615 w 175517"/>
                        <a:gd name="connsiteY2" fmla="*/ 0 h 87758"/>
                        <a:gd name="connsiteX3" fmla="*/ 0 w 175517"/>
                        <a:gd name="connsiteY3" fmla="*/ 87759 h 87758"/>
                        <a:gd name="connsiteX4" fmla="*/ 78521 w 175517"/>
                        <a:gd name="connsiteY4" fmla="*/ 64664 h 87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517" h="87758">
                          <a:moveTo>
                            <a:pt x="78521" y="64664"/>
                          </a:moveTo>
                          <a:cubicBezTo>
                            <a:pt x="110853" y="60045"/>
                            <a:pt x="143185" y="55427"/>
                            <a:pt x="175518" y="50808"/>
                          </a:cubicBezTo>
                          <a:cubicBezTo>
                            <a:pt x="157042" y="18476"/>
                            <a:pt x="129329" y="0"/>
                            <a:pt x="101615" y="0"/>
                          </a:cubicBezTo>
                          <a:cubicBezTo>
                            <a:pt x="60046" y="4619"/>
                            <a:pt x="18476" y="27713"/>
                            <a:pt x="0" y="87759"/>
                          </a:cubicBezTo>
                          <a:cubicBezTo>
                            <a:pt x="23094" y="78521"/>
                            <a:pt x="50808" y="69283"/>
                            <a:pt x="78521" y="64664"/>
                          </a:cubicBezTo>
                          <a:close/>
                        </a:path>
                      </a:pathLst>
                    </a:custGeom>
                    <a:solidFill>
                      <a:srgbClr val="5FA48F"/>
                    </a:solidFill>
                    <a:ln w="46132" cap="flat">
                      <a:noFill/>
                      <a:prstDash val="solid"/>
                      <a:miter/>
                    </a:ln>
                  </p:spPr>
                  <p:txBody>
                    <a:bodyPr rtlCol="0" anchor="ctr"/>
                    <a:lstStyle/>
                    <a:p>
                      <a:endParaRPr lang="en-US"/>
                    </a:p>
                  </p:txBody>
                </p:sp>
                <p:sp>
                  <p:nvSpPr>
                    <p:cNvPr id="1038" name="Freeform: Shape 1037">
                      <a:extLst>
                        <a:ext uri="{FF2B5EF4-FFF2-40B4-BE49-F238E27FC236}">
                          <a16:creationId xmlns:a16="http://schemas.microsoft.com/office/drawing/2014/main" xmlns="" id="{12B43536-A82E-4C61-BF47-75BE242DC7E0}"/>
                        </a:ext>
                      </a:extLst>
                    </p:cNvPr>
                    <p:cNvSpPr/>
                    <p:nvPr/>
                  </p:nvSpPr>
                  <p:spPr>
                    <a:xfrm>
                      <a:off x="2996967" y="7251141"/>
                      <a:ext cx="230944" cy="138566"/>
                    </a:xfrm>
                    <a:custGeom>
                      <a:avLst/>
                      <a:gdLst>
                        <a:gd name="connsiteX0" fmla="*/ 230944 w 230944"/>
                        <a:gd name="connsiteY0" fmla="*/ 69283 h 138566"/>
                        <a:gd name="connsiteX1" fmla="*/ 203231 w 230944"/>
                        <a:gd name="connsiteY1" fmla="*/ 0 h 138566"/>
                        <a:gd name="connsiteX2" fmla="*/ 133948 w 230944"/>
                        <a:gd name="connsiteY2" fmla="*/ 4619 h 138566"/>
                        <a:gd name="connsiteX3" fmla="*/ 9238 w 230944"/>
                        <a:gd name="connsiteY3" fmla="*/ 41570 h 138566"/>
                        <a:gd name="connsiteX4" fmla="*/ 0 w 230944"/>
                        <a:gd name="connsiteY4" fmla="*/ 138566 h 138566"/>
                        <a:gd name="connsiteX5" fmla="*/ 230944 w 230944"/>
                        <a:gd name="connsiteY5" fmla="*/ 69283 h 138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944" h="138566">
                          <a:moveTo>
                            <a:pt x="230944" y="69283"/>
                          </a:moveTo>
                          <a:cubicBezTo>
                            <a:pt x="221706" y="41570"/>
                            <a:pt x="212469" y="18476"/>
                            <a:pt x="203231" y="0"/>
                          </a:cubicBezTo>
                          <a:cubicBezTo>
                            <a:pt x="180136" y="0"/>
                            <a:pt x="157042" y="4619"/>
                            <a:pt x="133948" y="4619"/>
                          </a:cubicBezTo>
                          <a:cubicBezTo>
                            <a:pt x="92378" y="9238"/>
                            <a:pt x="41570" y="13857"/>
                            <a:pt x="9238" y="41570"/>
                          </a:cubicBezTo>
                          <a:cubicBezTo>
                            <a:pt x="4619" y="69283"/>
                            <a:pt x="0" y="101615"/>
                            <a:pt x="0" y="138566"/>
                          </a:cubicBezTo>
                          <a:cubicBezTo>
                            <a:pt x="50808" y="69283"/>
                            <a:pt x="143185" y="64664"/>
                            <a:pt x="230944" y="69283"/>
                          </a:cubicBezTo>
                          <a:close/>
                        </a:path>
                      </a:pathLst>
                    </a:custGeom>
                    <a:solidFill>
                      <a:srgbClr val="5FA48F">
                        <a:alpha val="60000"/>
                      </a:srgbClr>
                    </a:solidFill>
                    <a:ln w="46132" cap="flat">
                      <a:noFill/>
                      <a:prstDash val="solid"/>
                      <a:miter/>
                    </a:ln>
                  </p:spPr>
                  <p:txBody>
                    <a:bodyPr rtlCol="0" anchor="ctr"/>
                    <a:lstStyle/>
                    <a:p>
                      <a:endParaRPr lang="en-US"/>
                    </a:p>
                  </p:txBody>
                </p:sp>
                <p:sp>
                  <p:nvSpPr>
                    <p:cNvPr id="1039" name="Freeform: Shape 1038">
                      <a:extLst>
                        <a:ext uri="{FF2B5EF4-FFF2-40B4-BE49-F238E27FC236}">
                          <a16:creationId xmlns:a16="http://schemas.microsoft.com/office/drawing/2014/main" xmlns="" id="{4727F572-BD94-44B2-8D21-7021455A276A}"/>
                        </a:ext>
                      </a:extLst>
                    </p:cNvPr>
                    <p:cNvSpPr/>
                    <p:nvPr/>
                  </p:nvSpPr>
                  <p:spPr>
                    <a:xfrm>
                      <a:off x="2987729" y="7335399"/>
                      <a:ext cx="267895" cy="169780"/>
                    </a:xfrm>
                    <a:custGeom>
                      <a:avLst/>
                      <a:gdLst>
                        <a:gd name="connsiteX0" fmla="*/ 267895 w 267895"/>
                        <a:gd name="connsiteY0" fmla="*/ 86641 h 169780"/>
                        <a:gd name="connsiteX1" fmla="*/ 244801 w 267895"/>
                        <a:gd name="connsiteY1" fmla="*/ 3501 h 169780"/>
                        <a:gd name="connsiteX2" fmla="*/ 0 w 267895"/>
                        <a:gd name="connsiteY2" fmla="*/ 72784 h 169780"/>
                        <a:gd name="connsiteX3" fmla="*/ 9238 w 267895"/>
                        <a:gd name="connsiteY3" fmla="*/ 169780 h 169780"/>
                        <a:gd name="connsiteX4" fmla="*/ 267895 w 267895"/>
                        <a:gd name="connsiteY4" fmla="*/ 86641 h 169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95" h="169780">
                          <a:moveTo>
                            <a:pt x="267895" y="86641"/>
                          </a:moveTo>
                          <a:cubicBezTo>
                            <a:pt x="263276" y="58927"/>
                            <a:pt x="254038" y="31214"/>
                            <a:pt x="244801" y="3501"/>
                          </a:cubicBezTo>
                          <a:cubicBezTo>
                            <a:pt x="157042" y="-5737"/>
                            <a:pt x="55427" y="-1118"/>
                            <a:pt x="0" y="72784"/>
                          </a:cubicBezTo>
                          <a:cubicBezTo>
                            <a:pt x="0" y="100497"/>
                            <a:pt x="4619" y="132829"/>
                            <a:pt x="9238" y="169780"/>
                          </a:cubicBezTo>
                          <a:cubicBezTo>
                            <a:pt x="83140" y="95878"/>
                            <a:pt x="170899" y="68165"/>
                            <a:pt x="267895" y="86641"/>
                          </a:cubicBezTo>
                          <a:close/>
                        </a:path>
                      </a:pathLst>
                    </a:custGeom>
                    <a:solidFill>
                      <a:srgbClr val="5FA48F"/>
                    </a:solidFill>
                    <a:ln w="46132" cap="flat">
                      <a:noFill/>
                      <a:prstDash val="solid"/>
                      <a:miter/>
                    </a:ln>
                  </p:spPr>
                  <p:txBody>
                    <a:bodyPr rtlCol="0" anchor="ctr"/>
                    <a:lstStyle/>
                    <a:p>
                      <a:endParaRPr lang="en-US"/>
                    </a:p>
                  </p:txBody>
                </p:sp>
                <p:sp>
                  <p:nvSpPr>
                    <p:cNvPr id="1040" name="Freeform: Shape 1039">
                      <a:extLst>
                        <a:ext uri="{FF2B5EF4-FFF2-40B4-BE49-F238E27FC236}">
                          <a16:creationId xmlns:a16="http://schemas.microsoft.com/office/drawing/2014/main" xmlns="" id="{FE07130A-CA32-4BA8-9D15-B38710D32C32}"/>
                        </a:ext>
                      </a:extLst>
                    </p:cNvPr>
                    <p:cNvSpPr/>
                    <p:nvPr/>
                  </p:nvSpPr>
                  <p:spPr>
                    <a:xfrm>
                      <a:off x="3006205" y="7436545"/>
                      <a:ext cx="272514" cy="165631"/>
                    </a:xfrm>
                    <a:custGeom>
                      <a:avLst/>
                      <a:gdLst>
                        <a:gd name="connsiteX0" fmla="*/ 272514 w 272514"/>
                        <a:gd name="connsiteY0" fmla="*/ 96348 h 165631"/>
                        <a:gd name="connsiteX1" fmla="*/ 258657 w 272514"/>
                        <a:gd name="connsiteY1" fmla="*/ 8590 h 165631"/>
                        <a:gd name="connsiteX2" fmla="*/ 0 w 272514"/>
                        <a:gd name="connsiteY2" fmla="*/ 82492 h 165631"/>
                        <a:gd name="connsiteX3" fmla="*/ 13857 w 272514"/>
                        <a:gd name="connsiteY3" fmla="*/ 165632 h 165631"/>
                        <a:gd name="connsiteX4" fmla="*/ 272514 w 272514"/>
                        <a:gd name="connsiteY4" fmla="*/ 96348 h 1656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514" h="165631">
                          <a:moveTo>
                            <a:pt x="272514" y="96348"/>
                          </a:moveTo>
                          <a:cubicBezTo>
                            <a:pt x="267895" y="73254"/>
                            <a:pt x="263276" y="40922"/>
                            <a:pt x="258657" y="8590"/>
                          </a:cubicBezTo>
                          <a:cubicBezTo>
                            <a:pt x="161661" y="-14505"/>
                            <a:pt x="69283" y="8590"/>
                            <a:pt x="0" y="82492"/>
                          </a:cubicBezTo>
                          <a:cubicBezTo>
                            <a:pt x="4619" y="110205"/>
                            <a:pt x="9238" y="133299"/>
                            <a:pt x="13857" y="165632"/>
                          </a:cubicBezTo>
                          <a:cubicBezTo>
                            <a:pt x="78521" y="110205"/>
                            <a:pt x="180136" y="96348"/>
                            <a:pt x="272514" y="96348"/>
                          </a:cubicBezTo>
                          <a:close/>
                        </a:path>
                      </a:pathLst>
                    </a:custGeom>
                    <a:solidFill>
                      <a:srgbClr val="5FA48F">
                        <a:alpha val="60000"/>
                      </a:srgbClr>
                    </a:solidFill>
                    <a:ln w="46132" cap="flat">
                      <a:noFill/>
                      <a:prstDash val="solid"/>
                      <a:miter/>
                    </a:ln>
                  </p:spPr>
                  <p:txBody>
                    <a:bodyPr rtlCol="0" anchor="ctr"/>
                    <a:lstStyle/>
                    <a:p>
                      <a:endParaRPr lang="en-US"/>
                    </a:p>
                  </p:txBody>
                </p:sp>
                <p:sp>
                  <p:nvSpPr>
                    <p:cNvPr id="1041" name="Freeform: Shape 1040">
                      <a:extLst>
                        <a:ext uri="{FF2B5EF4-FFF2-40B4-BE49-F238E27FC236}">
                          <a16:creationId xmlns:a16="http://schemas.microsoft.com/office/drawing/2014/main" xmlns="" id="{269D2C9D-DFBE-4480-99A6-87DE2246554B}"/>
                        </a:ext>
                      </a:extLst>
                    </p:cNvPr>
                    <p:cNvSpPr/>
                    <p:nvPr/>
                  </p:nvSpPr>
                  <p:spPr>
                    <a:xfrm>
                      <a:off x="3020061" y="7551369"/>
                      <a:ext cx="263276" cy="92377"/>
                    </a:xfrm>
                    <a:custGeom>
                      <a:avLst/>
                      <a:gdLst>
                        <a:gd name="connsiteX0" fmla="*/ 0 w 263276"/>
                        <a:gd name="connsiteY0" fmla="*/ 64664 h 92377"/>
                        <a:gd name="connsiteX1" fmla="*/ 4619 w 263276"/>
                        <a:gd name="connsiteY1" fmla="*/ 92378 h 92377"/>
                        <a:gd name="connsiteX2" fmla="*/ 263276 w 263276"/>
                        <a:gd name="connsiteY2" fmla="*/ 46189 h 92377"/>
                        <a:gd name="connsiteX3" fmla="*/ 258657 w 263276"/>
                        <a:gd name="connsiteY3" fmla="*/ 0 h 92377"/>
                        <a:gd name="connsiteX4" fmla="*/ 0 w 263276"/>
                        <a:gd name="connsiteY4" fmla="*/ 64664 h 92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276" h="92377">
                          <a:moveTo>
                            <a:pt x="0" y="64664"/>
                          </a:moveTo>
                          <a:cubicBezTo>
                            <a:pt x="0" y="73902"/>
                            <a:pt x="4619" y="83140"/>
                            <a:pt x="4619" y="92378"/>
                          </a:cubicBezTo>
                          <a:cubicBezTo>
                            <a:pt x="60045" y="87759"/>
                            <a:pt x="129329" y="-4619"/>
                            <a:pt x="263276" y="46189"/>
                          </a:cubicBezTo>
                          <a:cubicBezTo>
                            <a:pt x="263276" y="46189"/>
                            <a:pt x="263276" y="27713"/>
                            <a:pt x="258657" y="0"/>
                          </a:cubicBezTo>
                          <a:cubicBezTo>
                            <a:pt x="166280" y="0"/>
                            <a:pt x="69283" y="9238"/>
                            <a:pt x="0" y="64664"/>
                          </a:cubicBezTo>
                          <a:close/>
                        </a:path>
                      </a:pathLst>
                    </a:custGeom>
                    <a:solidFill>
                      <a:srgbClr val="5FA48F"/>
                    </a:solidFill>
                    <a:ln w="46132" cap="flat">
                      <a:noFill/>
                      <a:prstDash val="solid"/>
                      <a:miter/>
                    </a:ln>
                  </p:spPr>
                  <p:txBody>
                    <a:bodyPr rtlCol="0" anchor="ctr"/>
                    <a:lstStyle/>
                    <a:p>
                      <a:endParaRPr lang="en-US"/>
                    </a:p>
                  </p:txBody>
                </p:sp>
              </p:grpSp>
              <p:grpSp>
                <p:nvGrpSpPr>
                  <p:cNvPr id="1042" name="Graphic 792">
                    <a:extLst>
                      <a:ext uri="{FF2B5EF4-FFF2-40B4-BE49-F238E27FC236}">
                        <a16:creationId xmlns:a16="http://schemas.microsoft.com/office/drawing/2014/main" xmlns="" id="{44C7402E-2039-4B32-B012-B10A68DE4E97}"/>
                      </a:ext>
                    </a:extLst>
                  </p:cNvPr>
                  <p:cNvGrpSpPr/>
                  <p:nvPr/>
                </p:nvGrpSpPr>
                <p:grpSpPr>
                  <a:xfrm>
                    <a:off x="3002486" y="7179945"/>
                    <a:ext cx="253138" cy="463801"/>
                    <a:chOff x="3002486" y="7179945"/>
                    <a:chExt cx="253138" cy="463801"/>
                  </a:xfrm>
                </p:grpSpPr>
                <p:sp>
                  <p:nvSpPr>
                    <p:cNvPr id="1043" name="Freeform: Shape 1042">
                      <a:extLst>
                        <a:ext uri="{FF2B5EF4-FFF2-40B4-BE49-F238E27FC236}">
                          <a16:creationId xmlns:a16="http://schemas.microsoft.com/office/drawing/2014/main" xmlns="" id="{E90CC45F-3B75-4226-AB6C-C5AD3F19DA4E}"/>
                        </a:ext>
                      </a:extLst>
                    </p:cNvPr>
                    <p:cNvSpPr/>
                    <p:nvPr/>
                  </p:nvSpPr>
                  <p:spPr>
                    <a:xfrm>
                      <a:off x="3002486" y="7191096"/>
                      <a:ext cx="86858" cy="452650"/>
                    </a:xfrm>
                    <a:custGeom>
                      <a:avLst/>
                      <a:gdLst>
                        <a:gd name="connsiteX0" fmla="*/ 86858 w 86858"/>
                        <a:gd name="connsiteY0" fmla="*/ 429556 h 452650"/>
                        <a:gd name="connsiteX1" fmla="*/ 54526 w 86858"/>
                        <a:gd name="connsiteY1" fmla="*/ 290989 h 452650"/>
                        <a:gd name="connsiteX2" fmla="*/ 73002 w 86858"/>
                        <a:gd name="connsiteY2" fmla="*/ 0 h 452650"/>
                        <a:gd name="connsiteX3" fmla="*/ 17575 w 86858"/>
                        <a:gd name="connsiteY3" fmla="*/ 55427 h 452650"/>
                        <a:gd name="connsiteX4" fmla="*/ 3718 w 86858"/>
                        <a:gd name="connsiteY4" fmla="*/ 254038 h 452650"/>
                        <a:gd name="connsiteX5" fmla="*/ 45288 w 86858"/>
                        <a:gd name="connsiteY5" fmla="*/ 452650 h 452650"/>
                        <a:gd name="connsiteX6" fmla="*/ 86858 w 86858"/>
                        <a:gd name="connsiteY6" fmla="*/ 429556 h 452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58" h="452650">
                          <a:moveTo>
                            <a:pt x="86858" y="429556"/>
                          </a:moveTo>
                          <a:cubicBezTo>
                            <a:pt x="73002" y="383367"/>
                            <a:pt x="63764" y="337178"/>
                            <a:pt x="54526" y="290989"/>
                          </a:cubicBezTo>
                          <a:cubicBezTo>
                            <a:pt x="36051" y="189374"/>
                            <a:pt x="40670" y="96997"/>
                            <a:pt x="73002" y="0"/>
                          </a:cubicBezTo>
                          <a:cubicBezTo>
                            <a:pt x="49907" y="13857"/>
                            <a:pt x="36051" y="32332"/>
                            <a:pt x="17575" y="55427"/>
                          </a:cubicBezTo>
                          <a:cubicBezTo>
                            <a:pt x="3718" y="120091"/>
                            <a:pt x="-5519" y="184755"/>
                            <a:pt x="3718" y="254038"/>
                          </a:cubicBezTo>
                          <a:cubicBezTo>
                            <a:pt x="12956" y="318703"/>
                            <a:pt x="26813" y="387986"/>
                            <a:pt x="45288" y="452650"/>
                          </a:cubicBezTo>
                          <a:cubicBezTo>
                            <a:pt x="59145" y="443413"/>
                            <a:pt x="73002" y="434175"/>
                            <a:pt x="86858" y="429556"/>
                          </a:cubicBezTo>
                          <a:close/>
                        </a:path>
                      </a:pathLst>
                    </a:custGeom>
                    <a:solidFill>
                      <a:srgbClr val="6EB4B8">
                        <a:alpha val="80000"/>
                      </a:srgbClr>
                    </a:solidFill>
                    <a:ln w="46132" cap="flat">
                      <a:noFill/>
                      <a:prstDash val="solid"/>
                      <a:miter/>
                    </a:ln>
                  </p:spPr>
                  <p:txBody>
                    <a:bodyPr rtlCol="0" anchor="ctr"/>
                    <a:lstStyle/>
                    <a:p>
                      <a:endParaRPr lang="en-US"/>
                    </a:p>
                  </p:txBody>
                </p:sp>
                <p:sp>
                  <p:nvSpPr>
                    <p:cNvPr id="1044" name="Freeform: Shape 1043">
                      <a:extLst>
                        <a:ext uri="{FF2B5EF4-FFF2-40B4-BE49-F238E27FC236}">
                          <a16:creationId xmlns:a16="http://schemas.microsoft.com/office/drawing/2014/main" xmlns="" id="{0B05E8DD-F3A7-46BA-87EC-CE0AB976B5ED}"/>
                        </a:ext>
                      </a:extLst>
                    </p:cNvPr>
                    <p:cNvSpPr/>
                    <p:nvPr/>
                  </p:nvSpPr>
                  <p:spPr>
                    <a:xfrm>
                      <a:off x="3098582" y="7179945"/>
                      <a:ext cx="69283" cy="426850"/>
                    </a:xfrm>
                    <a:custGeom>
                      <a:avLst/>
                      <a:gdLst>
                        <a:gd name="connsiteX0" fmla="*/ 60045 w 69283"/>
                        <a:gd name="connsiteY0" fmla="*/ 412994 h 426850"/>
                        <a:gd name="connsiteX1" fmla="*/ 69283 w 69283"/>
                        <a:gd name="connsiteY1" fmla="*/ 412994 h 426850"/>
                        <a:gd name="connsiteX2" fmla="*/ 41570 w 69283"/>
                        <a:gd name="connsiteY2" fmla="*/ 6532 h 426850"/>
                        <a:gd name="connsiteX3" fmla="*/ 0 w 69283"/>
                        <a:gd name="connsiteY3" fmla="*/ 1913 h 426850"/>
                        <a:gd name="connsiteX4" fmla="*/ 27713 w 69283"/>
                        <a:gd name="connsiteY4" fmla="*/ 426850 h 426850"/>
                        <a:gd name="connsiteX5" fmla="*/ 60045 w 69283"/>
                        <a:gd name="connsiteY5" fmla="*/ 412994 h 42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283" h="426850">
                          <a:moveTo>
                            <a:pt x="60045" y="412994"/>
                          </a:moveTo>
                          <a:cubicBezTo>
                            <a:pt x="64664" y="412994"/>
                            <a:pt x="64664" y="412994"/>
                            <a:pt x="69283" y="412994"/>
                          </a:cubicBezTo>
                          <a:cubicBezTo>
                            <a:pt x="41570" y="279046"/>
                            <a:pt x="41570" y="145099"/>
                            <a:pt x="41570" y="6532"/>
                          </a:cubicBezTo>
                          <a:cubicBezTo>
                            <a:pt x="27713" y="1913"/>
                            <a:pt x="13857" y="-2706"/>
                            <a:pt x="0" y="1913"/>
                          </a:cubicBezTo>
                          <a:cubicBezTo>
                            <a:pt x="0" y="145099"/>
                            <a:pt x="0" y="288284"/>
                            <a:pt x="27713" y="426850"/>
                          </a:cubicBezTo>
                          <a:cubicBezTo>
                            <a:pt x="36951" y="417612"/>
                            <a:pt x="50808" y="412994"/>
                            <a:pt x="60045" y="412994"/>
                          </a:cubicBezTo>
                          <a:close/>
                        </a:path>
                      </a:pathLst>
                    </a:custGeom>
                    <a:solidFill>
                      <a:srgbClr val="6EB4B8">
                        <a:alpha val="30000"/>
                      </a:srgbClr>
                    </a:solidFill>
                    <a:ln w="46132" cap="flat">
                      <a:noFill/>
                      <a:prstDash val="solid"/>
                      <a:miter/>
                    </a:ln>
                  </p:spPr>
                  <p:txBody>
                    <a:bodyPr rtlCol="0" anchor="ctr"/>
                    <a:lstStyle/>
                    <a:p>
                      <a:endParaRPr lang="en-US"/>
                    </a:p>
                  </p:txBody>
                </p:sp>
                <p:sp>
                  <p:nvSpPr>
                    <p:cNvPr id="1045" name="Freeform: Shape 1044">
                      <a:extLst>
                        <a:ext uri="{FF2B5EF4-FFF2-40B4-BE49-F238E27FC236}">
                          <a16:creationId xmlns:a16="http://schemas.microsoft.com/office/drawing/2014/main" xmlns="" id="{B4EC4E63-93DB-4F3A-96C1-29DB89566838}"/>
                        </a:ext>
                      </a:extLst>
                    </p:cNvPr>
                    <p:cNvSpPr/>
                    <p:nvPr/>
                  </p:nvSpPr>
                  <p:spPr>
                    <a:xfrm>
                      <a:off x="3167866" y="7204953"/>
                      <a:ext cx="87758" cy="387985"/>
                    </a:xfrm>
                    <a:custGeom>
                      <a:avLst/>
                      <a:gdLst>
                        <a:gd name="connsiteX0" fmla="*/ 46189 w 87758"/>
                        <a:gd name="connsiteY0" fmla="*/ 383367 h 387985"/>
                        <a:gd name="connsiteX1" fmla="*/ 87759 w 87758"/>
                        <a:gd name="connsiteY1" fmla="*/ 387986 h 387985"/>
                        <a:gd name="connsiteX2" fmla="*/ 83140 w 87758"/>
                        <a:gd name="connsiteY2" fmla="*/ 207850 h 387985"/>
                        <a:gd name="connsiteX3" fmla="*/ 69283 w 87758"/>
                        <a:gd name="connsiteY3" fmla="*/ 110853 h 387985"/>
                        <a:gd name="connsiteX4" fmla="*/ 13857 w 87758"/>
                        <a:gd name="connsiteY4" fmla="*/ 9238 h 387985"/>
                        <a:gd name="connsiteX5" fmla="*/ 0 w 87758"/>
                        <a:gd name="connsiteY5" fmla="*/ 0 h 387985"/>
                        <a:gd name="connsiteX6" fmla="*/ 36951 w 87758"/>
                        <a:gd name="connsiteY6" fmla="*/ 212469 h 387985"/>
                        <a:gd name="connsiteX7" fmla="*/ 46189 w 87758"/>
                        <a:gd name="connsiteY7" fmla="*/ 383367 h 38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758" h="387985">
                          <a:moveTo>
                            <a:pt x="46189" y="383367"/>
                          </a:moveTo>
                          <a:cubicBezTo>
                            <a:pt x="60045" y="383367"/>
                            <a:pt x="73902" y="383367"/>
                            <a:pt x="87759" y="387986"/>
                          </a:cubicBezTo>
                          <a:cubicBezTo>
                            <a:pt x="87759" y="327941"/>
                            <a:pt x="87759" y="267895"/>
                            <a:pt x="83140" y="207850"/>
                          </a:cubicBezTo>
                          <a:cubicBezTo>
                            <a:pt x="78521" y="175518"/>
                            <a:pt x="73902" y="143185"/>
                            <a:pt x="69283" y="110853"/>
                          </a:cubicBezTo>
                          <a:cubicBezTo>
                            <a:pt x="60045" y="73902"/>
                            <a:pt x="41570" y="36951"/>
                            <a:pt x="13857" y="9238"/>
                          </a:cubicBezTo>
                          <a:cubicBezTo>
                            <a:pt x="9238" y="4619"/>
                            <a:pt x="4619" y="0"/>
                            <a:pt x="0" y="0"/>
                          </a:cubicBezTo>
                          <a:cubicBezTo>
                            <a:pt x="13857" y="69283"/>
                            <a:pt x="27713" y="138566"/>
                            <a:pt x="36951" y="212469"/>
                          </a:cubicBezTo>
                          <a:cubicBezTo>
                            <a:pt x="46189" y="263276"/>
                            <a:pt x="46189" y="323322"/>
                            <a:pt x="46189" y="383367"/>
                          </a:cubicBezTo>
                          <a:close/>
                        </a:path>
                      </a:pathLst>
                    </a:custGeom>
                    <a:solidFill>
                      <a:srgbClr val="6EB4B8">
                        <a:alpha val="80000"/>
                      </a:srgbClr>
                    </a:solidFill>
                    <a:ln w="46132" cap="flat">
                      <a:noFill/>
                      <a:prstDash val="solid"/>
                      <a:miter/>
                    </a:ln>
                  </p:spPr>
                  <p:txBody>
                    <a:bodyPr rtlCol="0" anchor="ctr"/>
                    <a:lstStyle/>
                    <a:p>
                      <a:endParaRPr lang="en-US"/>
                    </a:p>
                  </p:txBody>
                </p:sp>
              </p:grpSp>
            </p:grpSp>
            <p:sp>
              <p:nvSpPr>
                <p:cNvPr id="1046" name="Freeform: Shape 1045">
                  <a:extLst>
                    <a:ext uri="{FF2B5EF4-FFF2-40B4-BE49-F238E27FC236}">
                      <a16:creationId xmlns:a16="http://schemas.microsoft.com/office/drawing/2014/main" xmlns="" id="{528C9E24-4FAD-450E-989C-1CB532AECFC0}"/>
                    </a:ext>
                  </a:extLst>
                </p:cNvPr>
                <p:cNvSpPr/>
                <p:nvPr/>
              </p:nvSpPr>
              <p:spPr>
                <a:xfrm>
                  <a:off x="2990727" y="7181710"/>
                  <a:ext cx="292610" cy="462036"/>
                </a:xfrm>
                <a:custGeom>
                  <a:avLst/>
                  <a:gdLst>
                    <a:gd name="connsiteX0" fmla="*/ 121712 w 292610"/>
                    <a:gd name="connsiteY0" fmla="*/ 148 h 462036"/>
                    <a:gd name="connsiteX1" fmla="*/ 6240 w 292610"/>
                    <a:gd name="connsiteY1" fmla="*/ 304995 h 462036"/>
                    <a:gd name="connsiteX2" fmla="*/ 89380 w 292610"/>
                    <a:gd name="connsiteY2" fmla="*/ 37100 h 462036"/>
                    <a:gd name="connsiteX3" fmla="*/ 223327 w 292610"/>
                    <a:gd name="connsiteY3" fmla="*/ 244949 h 462036"/>
                    <a:gd name="connsiteX4" fmla="*/ 167901 w 292610"/>
                    <a:gd name="connsiteY4" fmla="*/ 369659 h 462036"/>
                    <a:gd name="connsiteX5" fmla="*/ 66285 w 292610"/>
                    <a:gd name="connsiteY5" fmla="*/ 401991 h 462036"/>
                    <a:gd name="connsiteX6" fmla="*/ 20096 w 292610"/>
                    <a:gd name="connsiteY6" fmla="*/ 392753 h 462036"/>
                    <a:gd name="connsiteX7" fmla="*/ 33953 w 292610"/>
                    <a:gd name="connsiteY7" fmla="*/ 462036 h 462036"/>
                    <a:gd name="connsiteX8" fmla="*/ 292610 w 292610"/>
                    <a:gd name="connsiteY8" fmla="*/ 415848 h 462036"/>
                    <a:gd name="connsiteX9" fmla="*/ 121712 w 292610"/>
                    <a:gd name="connsiteY9" fmla="*/ 148 h 46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2610" h="462036">
                      <a:moveTo>
                        <a:pt x="121712" y="148"/>
                      </a:moveTo>
                      <a:cubicBezTo>
                        <a:pt x="47810" y="9386"/>
                        <a:pt x="-21473" y="78669"/>
                        <a:pt x="6240" y="304995"/>
                      </a:cubicBezTo>
                      <a:cubicBezTo>
                        <a:pt x="10859" y="268044"/>
                        <a:pt x="24715" y="74051"/>
                        <a:pt x="89380" y="37100"/>
                      </a:cubicBezTo>
                      <a:cubicBezTo>
                        <a:pt x="158663" y="-4470"/>
                        <a:pt x="209471" y="143334"/>
                        <a:pt x="223327" y="244949"/>
                      </a:cubicBezTo>
                      <a:cubicBezTo>
                        <a:pt x="237184" y="346564"/>
                        <a:pt x="209471" y="374278"/>
                        <a:pt x="167901" y="369659"/>
                      </a:cubicBezTo>
                      <a:cubicBezTo>
                        <a:pt x="126331" y="369659"/>
                        <a:pt x="103236" y="383516"/>
                        <a:pt x="66285" y="401991"/>
                      </a:cubicBezTo>
                      <a:cubicBezTo>
                        <a:pt x="52429" y="411229"/>
                        <a:pt x="33953" y="401991"/>
                        <a:pt x="20096" y="392753"/>
                      </a:cubicBezTo>
                      <a:cubicBezTo>
                        <a:pt x="24715" y="415848"/>
                        <a:pt x="29334" y="438942"/>
                        <a:pt x="33953" y="462036"/>
                      </a:cubicBezTo>
                      <a:cubicBezTo>
                        <a:pt x="89380" y="457418"/>
                        <a:pt x="158663" y="365040"/>
                        <a:pt x="292610" y="415848"/>
                      </a:cubicBezTo>
                      <a:cubicBezTo>
                        <a:pt x="292610" y="415848"/>
                        <a:pt x="251040" y="-9089"/>
                        <a:pt x="121712" y="148"/>
                      </a:cubicBezTo>
                      <a:close/>
                    </a:path>
                  </a:pathLst>
                </a:custGeom>
                <a:solidFill>
                  <a:srgbClr val="30A095"/>
                </a:solidFill>
                <a:ln w="46132" cap="flat">
                  <a:noFill/>
                  <a:prstDash val="solid"/>
                  <a:miter/>
                </a:ln>
              </p:spPr>
              <p:txBody>
                <a:bodyPr rtlCol="0" anchor="ctr"/>
                <a:lstStyle/>
                <a:p>
                  <a:endParaRPr lang="en-US"/>
                </a:p>
              </p:txBody>
            </p:sp>
          </p:grpSp>
          <p:grpSp>
            <p:nvGrpSpPr>
              <p:cNvPr id="1047" name="Graphic 792">
                <a:extLst>
                  <a:ext uri="{FF2B5EF4-FFF2-40B4-BE49-F238E27FC236}">
                    <a16:creationId xmlns:a16="http://schemas.microsoft.com/office/drawing/2014/main" xmlns="" id="{423CF110-53B5-41DD-99D0-4EBD89204431}"/>
                  </a:ext>
                </a:extLst>
              </p:cNvPr>
              <p:cNvGrpSpPr/>
              <p:nvPr/>
            </p:nvGrpSpPr>
            <p:grpSpPr>
              <a:xfrm>
                <a:off x="3699037" y="7107956"/>
                <a:ext cx="221706" cy="304846"/>
                <a:chOff x="3699037" y="7107956"/>
                <a:chExt cx="221706" cy="304846"/>
              </a:xfrm>
              <a:solidFill>
                <a:srgbClr val="6EB4B8">
                  <a:alpha val="80000"/>
                </a:srgbClr>
              </a:solidFill>
            </p:grpSpPr>
            <p:sp>
              <p:nvSpPr>
                <p:cNvPr id="1048" name="Freeform: Shape 1047">
                  <a:extLst>
                    <a:ext uri="{FF2B5EF4-FFF2-40B4-BE49-F238E27FC236}">
                      <a16:creationId xmlns:a16="http://schemas.microsoft.com/office/drawing/2014/main" xmlns="" id="{1DE4C942-8460-4F57-85B5-6F867B4619E5}"/>
                    </a:ext>
                  </a:extLst>
                </p:cNvPr>
                <p:cNvSpPr/>
                <p:nvPr/>
              </p:nvSpPr>
              <p:spPr>
                <a:xfrm>
                  <a:off x="3699037" y="7107956"/>
                  <a:ext cx="175517" cy="304846"/>
                </a:xfrm>
                <a:custGeom>
                  <a:avLst/>
                  <a:gdLst>
                    <a:gd name="connsiteX0" fmla="*/ 175518 w 175517"/>
                    <a:gd name="connsiteY0" fmla="*/ 249420 h 304846"/>
                    <a:gd name="connsiteX1" fmla="*/ 120091 w 175517"/>
                    <a:gd name="connsiteY1" fmla="*/ 138566 h 304846"/>
                    <a:gd name="connsiteX2" fmla="*/ 50808 w 175517"/>
                    <a:gd name="connsiteY2" fmla="*/ 0 h 304846"/>
                    <a:gd name="connsiteX3" fmla="*/ 0 w 175517"/>
                    <a:gd name="connsiteY3" fmla="*/ 13857 h 304846"/>
                    <a:gd name="connsiteX4" fmla="*/ 0 w 175517"/>
                    <a:gd name="connsiteY4" fmla="*/ 18476 h 304846"/>
                    <a:gd name="connsiteX5" fmla="*/ 73902 w 175517"/>
                    <a:gd name="connsiteY5" fmla="*/ 166280 h 304846"/>
                    <a:gd name="connsiteX6" fmla="*/ 138566 w 175517"/>
                    <a:gd name="connsiteY6" fmla="*/ 304846 h 304846"/>
                    <a:gd name="connsiteX7" fmla="*/ 175518 w 175517"/>
                    <a:gd name="connsiteY7" fmla="*/ 249420 h 304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517" h="304846">
                      <a:moveTo>
                        <a:pt x="175518" y="249420"/>
                      </a:moveTo>
                      <a:cubicBezTo>
                        <a:pt x="157042" y="212468"/>
                        <a:pt x="138566" y="175517"/>
                        <a:pt x="120091" y="138566"/>
                      </a:cubicBezTo>
                      <a:cubicBezTo>
                        <a:pt x="101615" y="87759"/>
                        <a:pt x="87759" y="41570"/>
                        <a:pt x="50808" y="0"/>
                      </a:cubicBezTo>
                      <a:cubicBezTo>
                        <a:pt x="32332" y="0"/>
                        <a:pt x="13857" y="4619"/>
                        <a:pt x="0" y="13857"/>
                      </a:cubicBezTo>
                      <a:cubicBezTo>
                        <a:pt x="0" y="13857"/>
                        <a:pt x="0" y="13857"/>
                        <a:pt x="0" y="18476"/>
                      </a:cubicBezTo>
                      <a:cubicBezTo>
                        <a:pt x="41570" y="60045"/>
                        <a:pt x="60046" y="110853"/>
                        <a:pt x="73902" y="166280"/>
                      </a:cubicBezTo>
                      <a:cubicBezTo>
                        <a:pt x="92378" y="212468"/>
                        <a:pt x="115472" y="258657"/>
                        <a:pt x="138566" y="304846"/>
                      </a:cubicBezTo>
                      <a:cubicBezTo>
                        <a:pt x="152423" y="281752"/>
                        <a:pt x="161661" y="263276"/>
                        <a:pt x="175518" y="249420"/>
                      </a:cubicBezTo>
                      <a:close/>
                    </a:path>
                  </a:pathLst>
                </a:custGeom>
                <a:solidFill>
                  <a:srgbClr val="6EB4B8">
                    <a:alpha val="80000"/>
                  </a:srgbClr>
                </a:solidFill>
                <a:ln w="46132" cap="flat">
                  <a:noFill/>
                  <a:prstDash val="solid"/>
                  <a:miter/>
                </a:ln>
              </p:spPr>
              <p:txBody>
                <a:bodyPr rtlCol="0" anchor="ctr"/>
                <a:lstStyle/>
                <a:p>
                  <a:endParaRPr lang="en-US"/>
                </a:p>
              </p:txBody>
            </p:sp>
            <p:sp>
              <p:nvSpPr>
                <p:cNvPr id="1049" name="Freeform: Shape 1048">
                  <a:extLst>
                    <a:ext uri="{FF2B5EF4-FFF2-40B4-BE49-F238E27FC236}">
                      <a16:creationId xmlns:a16="http://schemas.microsoft.com/office/drawing/2014/main" xmlns="" id="{560C1723-2D53-4560-8EF2-06E6B6E5792B}"/>
                    </a:ext>
                  </a:extLst>
                </p:cNvPr>
                <p:cNvSpPr/>
                <p:nvPr/>
              </p:nvSpPr>
              <p:spPr>
                <a:xfrm>
                  <a:off x="3805271" y="7135669"/>
                  <a:ext cx="115472" cy="184755"/>
                </a:xfrm>
                <a:custGeom>
                  <a:avLst/>
                  <a:gdLst>
                    <a:gd name="connsiteX0" fmla="*/ 115472 w 115472"/>
                    <a:gd name="connsiteY0" fmla="*/ 157042 h 184755"/>
                    <a:gd name="connsiteX1" fmla="*/ 64664 w 115472"/>
                    <a:gd name="connsiteY1" fmla="*/ 69283 h 184755"/>
                    <a:gd name="connsiteX2" fmla="*/ 0 w 115472"/>
                    <a:gd name="connsiteY2" fmla="*/ 0 h 184755"/>
                    <a:gd name="connsiteX3" fmla="*/ 0 w 115472"/>
                    <a:gd name="connsiteY3" fmla="*/ 4619 h 184755"/>
                    <a:gd name="connsiteX4" fmla="*/ 96996 w 115472"/>
                    <a:gd name="connsiteY4" fmla="*/ 184755 h 184755"/>
                    <a:gd name="connsiteX5" fmla="*/ 115472 w 115472"/>
                    <a:gd name="connsiteY5" fmla="*/ 157042 h 184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472" h="184755">
                      <a:moveTo>
                        <a:pt x="115472" y="157042"/>
                      </a:moveTo>
                      <a:cubicBezTo>
                        <a:pt x="115472" y="124710"/>
                        <a:pt x="87758" y="96997"/>
                        <a:pt x="64664" y="69283"/>
                      </a:cubicBezTo>
                      <a:cubicBezTo>
                        <a:pt x="46189" y="41570"/>
                        <a:pt x="23094" y="18476"/>
                        <a:pt x="0" y="0"/>
                      </a:cubicBezTo>
                      <a:cubicBezTo>
                        <a:pt x="0" y="0"/>
                        <a:pt x="0" y="0"/>
                        <a:pt x="0" y="4619"/>
                      </a:cubicBezTo>
                      <a:cubicBezTo>
                        <a:pt x="41570" y="60046"/>
                        <a:pt x="69283" y="124710"/>
                        <a:pt x="96996" y="184755"/>
                      </a:cubicBezTo>
                      <a:cubicBezTo>
                        <a:pt x="106234" y="175518"/>
                        <a:pt x="110853" y="166280"/>
                        <a:pt x="115472" y="157042"/>
                      </a:cubicBezTo>
                      <a:close/>
                    </a:path>
                  </a:pathLst>
                </a:custGeom>
                <a:solidFill>
                  <a:srgbClr val="6EB4B8">
                    <a:alpha val="80000"/>
                  </a:srgbClr>
                </a:solidFill>
                <a:ln w="46132" cap="flat">
                  <a:noFill/>
                  <a:prstDash val="solid"/>
                  <a:miter/>
                </a:ln>
              </p:spPr>
              <p:txBody>
                <a:bodyPr rtlCol="0" anchor="ctr"/>
                <a:lstStyle/>
                <a:p>
                  <a:endParaRPr lang="en-US"/>
                </a:p>
              </p:txBody>
            </p:sp>
          </p:grpSp>
          <p:grpSp>
            <p:nvGrpSpPr>
              <p:cNvPr id="1050" name="Graphic 792">
                <a:extLst>
                  <a:ext uri="{FF2B5EF4-FFF2-40B4-BE49-F238E27FC236}">
                    <a16:creationId xmlns:a16="http://schemas.microsoft.com/office/drawing/2014/main" xmlns="" id="{7EFCD4C7-8982-41F3-A053-DBADDE0DA004}"/>
                  </a:ext>
                </a:extLst>
              </p:cNvPr>
              <p:cNvGrpSpPr/>
              <p:nvPr/>
            </p:nvGrpSpPr>
            <p:grpSpPr>
              <a:xfrm>
                <a:off x="2992348" y="7574463"/>
                <a:ext cx="327940" cy="180136"/>
                <a:chOff x="2992348" y="7574463"/>
                <a:chExt cx="327940" cy="180136"/>
              </a:xfrm>
            </p:grpSpPr>
            <p:grpSp>
              <p:nvGrpSpPr>
                <p:cNvPr id="1051" name="Graphic 792">
                  <a:extLst>
                    <a:ext uri="{FF2B5EF4-FFF2-40B4-BE49-F238E27FC236}">
                      <a16:creationId xmlns:a16="http://schemas.microsoft.com/office/drawing/2014/main" xmlns="" id="{7B1BF2F0-9890-4327-8B65-6456039BBBFC}"/>
                    </a:ext>
                  </a:extLst>
                </p:cNvPr>
                <p:cNvGrpSpPr/>
                <p:nvPr/>
              </p:nvGrpSpPr>
              <p:grpSpPr>
                <a:xfrm>
                  <a:off x="2992348" y="7574463"/>
                  <a:ext cx="327940" cy="180136"/>
                  <a:chOff x="2992348" y="7574463"/>
                  <a:chExt cx="327940" cy="180136"/>
                </a:xfrm>
              </p:grpSpPr>
              <p:sp>
                <p:nvSpPr>
                  <p:cNvPr id="1052" name="Freeform: Shape 1051">
                    <a:extLst>
                      <a:ext uri="{FF2B5EF4-FFF2-40B4-BE49-F238E27FC236}">
                        <a16:creationId xmlns:a16="http://schemas.microsoft.com/office/drawing/2014/main" xmlns="" id="{26795B91-771A-4FD2-B169-2017A9B75862}"/>
                      </a:ext>
                    </a:extLst>
                  </p:cNvPr>
                  <p:cNvSpPr/>
                  <p:nvPr/>
                </p:nvSpPr>
                <p:spPr>
                  <a:xfrm>
                    <a:off x="2994091" y="7576625"/>
                    <a:ext cx="321579" cy="169576"/>
                  </a:xfrm>
                  <a:custGeom>
                    <a:avLst/>
                    <a:gdLst>
                      <a:gd name="connsiteX0" fmla="*/ 30590 w 321579"/>
                      <a:gd name="connsiteY0" fmla="*/ 53265 h 169576"/>
                      <a:gd name="connsiteX1" fmla="*/ 67541 w 321579"/>
                      <a:gd name="connsiteY1" fmla="*/ 168737 h 169576"/>
                      <a:gd name="connsiteX2" fmla="*/ 321579 w 321579"/>
                      <a:gd name="connsiteY2" fmla="*/ 71741 h 169576"/>
                      <a:gd name="connsiteX3" fmla="*/ 293866 w 321579"/>
                      <a:gd name="connsiteY3" fmla="*/ 16314 h 169576"/>
                      <a:gd name="connsiteX4" fmla="*/ 30590 w 321579"/>
                      <a:gd name="connsiteY4" fmla="*/ 53265 h 169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579" h="169576">
                        <a:moveTo>
                          <a:pt x="30590" y="53265"/>
                        </a:moveTo>
                        <a:cubicBezTo>
                          <a:pt x="-10980" y="62503"/>
                          <a:pt x="-20218" y="159499"/>
                          <a:pt x="67541" y="168737"/>
                        </a:cubicBezTo>
                        <a:cubicBezTo>
                          <a:pt x="155300" y="177975"/>
                          <a:pt x="321579" y="108692"/>
                          <a:pt x="321579" y="71741"/>
                        </a:cubicBezTo>
                        <a:cubicBezTo>
                          <a:pt x="321579" y="39408"/>
                          <a:pt x="293866" y="16314"/>
                          <a:pt x="293866" y="16314"/>
                        </a:cubicBezTo>
                        <a:cubicBezTo>
                          <a:pt x="155300" y="-29875"/>
                          <a:pt x="90635" y="34790"/>
                          <a:pt x="30590" y="53265"/>
                        </a:cubicBezTo>
                        <a:close/>
                      </a:path>
                    </a:pathLst>
                  </a:custGeom>
                  <a:solidFill>
                    <a:srgbClr val="00969D"/>
                  </a:solidFill>
                  <a:ln w="46132" cap="flat">
                    <a:noFill/>
                    <a:prstDash val="solid"/>
                    <a:miter/>
                  </a:ln>
                </p:spPr>
                <p:txBody>
                  <a:bodyPr rtlCol="0" anchor="ctr"/>
                  <a:lstStyle/>
                  <a:p>
                    <a:endParaRPr lang="en-US"/>
                  </a:p>
                </p:txBody>
              </p:sp>
              <p:sp>
                <p:nvSpPr>
                  <p:cNvPr id="1053" name="Freeform: Shape 1052">
                    <a:extLst>
                      <a:ext uri="{FF2B5EF4-FFF2-40B4-BE49-F238E27FC236}">
                        <a16:creationId xmlns:a16="http://schemas.microsoft.com/office/drawing/2014/main" xmlns="" id="{55B2F0DE-00F1-4B16-B517-C8EE8D37D9EF}"/>
                      </a:ext>
                    </a:extLst>
                  </p:cNvPr>
                  <p:cNvSpPr/>
                  <p:nvPr/>
                </p:nvSpPr>
                <p:spPr>
                  <a:xfrm>
                    <a:off x="2992348" y="7574463"/>
                    <a:ext cx="327940" cy="180136"/>
                  </a:xfrm>
                  <a:custGeom>
                    <a:avLst/>
                    <a:gdLst>
                      <a:gd name="connsiteX0" fmla="*/ 87759 w 327940"/>
                      <a:gd name="connsiteY0" fmla="*/ 180136 h 180136"/>
                      <a:gd name="connsiteX1" fmla="*/ 87759 w 327940"/>
                      <a:gd name="connsiteY1" fmla="*/ 180136 h 180136"/>
                      <a:gd name="connsiteX2" fmla="*/ 69283 w 327940"/>
                      <a:gd name="connsiteY2" fmla="*/ 180136 h 180136"/>
                      <a:gd name="connsiteX3" fmla="*/ 0 w 327940"/>
                      <a:gd name="connsiteY3" fmla="*/ 106234 h 180136"/>
                      <a:gd name="connsiteX4" fmla="*/ 32332 w 327940"/>
                      <a:gd name="connsiteY4" fmla="*/ 50808 h 180136"/>
                      <a:gd name="connsiteX5" fmla="*/ 73902 w 327940"/>
                      <a:gd name="connsiteY5" fmla="*/ 32332 h 180136"/>
                      <a:gd name="connsiteX6" fmla="*/ 198612 w 327940"/>
                      <a:gd name="connsiteY6" fmla="*/ 0 h 180136"/>
                      <a:gd name="connsiteX7" fmla="*/ 295608 w 327940"/>
                      <a:gd name="connsiteY7" fmla="*/ 18476 h 180136"/>
                      <a:gd name="connsiteX8" fmla="*/ 295608 w 327940"/>
                      <a:gd name="connsiteY8" fmla="*/ 18476 h 180136"/>
                      <a:gd name="connsiteX9" fmla="*/ 327940 w 327940"/>
                      <a:gd name="connsiteY9" fmla="*/ 78521 h 180136"/>
                      <a:gd name="connsiteX10" fmla="*/ 240182 w 327940"/>
                      <a:gd name="connsiteY10" fmla="*/ 143185 h 180136"/>
                      <a:gd name="connsiteX11" fmla="*/ 87759 w 327940"/>
                      <a:gd name="connsiteY11" fmla="*/ 180136 h 180136"/>
                      <a:gd name="connsiteX12" fmla="*/ 193993 w 327940"/>
                      <a:gd name="connsiteY12" fmla="*/ 9238 h 180136"/>
                      <a:gd name="connsiteX13" fmla="*/ 73902 w 327940"/>
                      <a:gd name="connsiteY13" fmla="*/ 41570 h 180136"/>
                      <a:gd name="connsiteX14" fmla="*/ 32332 w 327940"/>
                      <a:gd name="connsiteY14" fmla="*/ 60046 h 180136"/>
                      <a:gd name="connsiteX15" fmla="*/ 4619 w 327940"/>
                      <a:gd name="connsiteY15" fmla="*/ 106234 h 180136"/>
                      <a:gd name="connsiteX16" fmla="*/ 69283 w 327940"/>
                      <a:gd name="connsiteY16" fmla="*/ 166280 h 180136"/>
                      <a:gd name="connsiteX17" fmla="*/ 235563 w 327940"/>
                      <a:gd name="connsiteY17" fmla="*/ 129329 h 180136"/>
                      <a:gd name="connsiteX18" fmla="*/ 318703 w 327940"/>
                      <a:gd name="connsiteY18" fmla="*/ 73902 h 180136"/>
                      <a:gd name="connsiteX19" fmla="*/ 290989 w 327940"/>
                      <a:gd name="connsiteY19" fmla="*/ 23094 h 180136"/>
                      <a:gd name="connsiteX20" fmla="*/ 193993 w 327940"/>
                      <a:gd name="connsiteY20" fmla="*/ 9238 h 180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7940" h="180136">
                        <a:moveTo>
                          <a:pt x="87759" y="180136"/>
                        </a:moveTo>
                        <a:lnTo>
                          <a:pt x="87759" y="180136"/>
                        </a:lnTo>
                        <a:cubicBezTo>
                          <a:pt x="83140" y="180136"/>
                          <a:pt x="73902" y="180136"/>
                          <a:pt x="69283" y="180136"/>
                        </a:cubicBezTo>
                        <a:cubicBezTo>
                          <a:pt x="18475" y="175518"/>
                          <a:pt x="0" y="138566"/>
                          <a:pt x="0" y="106234"/>
                        </a:cubicBezTo>
                        <a:cubicBezTo>
                          <a:pt x="0" y="78521"/>
                          <a:pt x="13857" y="55427"/>
                          <a:pt x="32332" y="50808"/>
                        </a:cubicBezTo>
                        <a:cubicBezTo>
                          <a:pt x="46189" y="46189"/>
                          <a:pt x="60045" y="41570"/>
                          <a:pt x="73902" y="32332"/>
                        </a:cubicBezTo>
                        <a:cubicBezTo>
                          <a:pt x="106234" y="18476"/>
                          <a:pt x="143185" y="0"/>
                          <a:pt x="198612" y="0"/>
                        </a:cubicBezTo>
                        <a:cubicBezTo>
                          <a:pt x="230944" y="0"/>
                          <a:pt x="263276" y="4619"/>
                          <a:pt x="295608" y="18476"/>
                        </a:cubicBezTo>
                        <a:lnTo>
                          <a:pt x="295608" y="18476"/>
                        </a:lnTo>
                        <a:cubicBezTo>
                          <a:pt x="295608" y="18476"/>
                          <a:pt x="327940" y="41570"/>
                          <a:pt x="327940" y="78521"/>
                        </a:cubicBezTo>
                        <a:cubicBezTo>
                          <a:pt x="327940" y="106234"/>
                          <a:pt x="263276" y="133948"/>
                          <a:pt x="240182" y="143185"/>
                        </a:cubicBezTo>
                        <a:cubicBezTo>
                          <a:pt x="184755" y="166280"/>
                          <a:pt x="129329" y="180136"/>
                          <a:pt x="87759" y="180136"/>
                        </a:cubicBezTo>
                        <a:close/>
                        <a:moveTo>
                          <a:pt x="193993" y="9238"/>
                        </a:moveTo>
                        <a:cubicBezTo>
                          <a:pt x="143185" y="9238"/>
                          <a:pt x="106234" y="27713"/>
                          <a:pt x="73902" y="41570"/>
                        </a:cubicBezTo>
                        <a:cubicBezTo>
                          <a:pt x="60045" y="50808"/>
                          <a:pt x="46189" y="55427"/>
                          <a:pt x="32332" y="60046"/>
                        </a:cubicBezTo>
                        <a:cubicBezTo>
                          <a:pt x="18475" y="64664"/>
                          <a:pt x="4619" y="83140"/>
                          <a:pt x="4619" y="106234"/>
                        </a:cubicBezTo>
                        <a:cubicBezTo>
                          <a:pt x="4619" y="133948"/>
                          <a:pt x="23094" y="161661"/>
                          <a:pt x="69283" y="166280"/>
                        </a:cubicBezTo>
                        <a:cubicBezTo>
                          <a:pt x="110853" y="170899"/>
                          <a:pt x="175517" y="157042"/>
                          <a:pt x="235563" y="129329"/>
                        </a:cubicBezTo>
                        <a:cubicBezTo>
                          <a:pt x="290989" y="106234"/>
                          <a:pt x="318703" y="83140"/>
                          <a:pt x="318703" y="73902"/>
                        </a:cubicBezTo>
                        <a:cubicBezTo>
                          <a:pt x="318703" y="46189"/>
                          <a:pt x="295608" y="27713"/>
                          <a:pt x="290989" y="23094"/>
                        </a:cubicBezTo>
                        <a:cubicBezTo>
                          <a:pt x="258657" y="13857"/>
                          <a:pt x="226325" y="9238"/>
                          <a:pt x="193993" y="9238"/>
                        </a:cubicBezTo>
                        <a:close/>
                      </a:path>
                    </a:pathLst>
                  </a:custGeom>
                  <a:solidFill>
                    <a:srgbClr val="085E57"/>
                  </a:solidFill>
                  <a:ln w="46132" cap="flat">
                    <a:noFill/>
                    <a:prstDash val="solid"/>
                    <a:miter/>
                  </a:ln>
                </p:spPr>
                <p:txBody>
                  <a:bodyPr rtlCol="0" anchor="ctr"/>
                  <a:lstStyle/>
                  <a:p>
                    <a:endParaRPr lang="en-US"/>
                  </a:p>
                </p:txBody>
              </p:sp>
            </p:grpSp>
            <p:sp>
              <p:nvSpPr>
                <p:cNvPr id="1054" name="Freeform: Shape 1053">
                  <a:extLst>
                    <a:ext uri="{FF2B5EF4-FFF2-40B4-BE49-F238E27FC236}">
                      <a16:creationId xmlns:a16="http://schemas.microsoft.com/office/drawing/2014/main" xmlns="" id="{A7DA120B-0B84-40EF-BC2E-32FA32CEE943}"/>
                    </a:ext>
                  </a:extLst>
                </p:cNvPr>
                <p:cNvSpPr/>
                <p:nvPr/>
              </p:nvSpPr>
              <p:spPr>
                <a:xfrm>
                  <a:off x="2994091" y="7578474"/>
                  <a:ext cx="321579" cy="167726"/>
                </a:xfrm>
                <a:custGeom>
                  <a:avLst/>
                  <a:gdLst>
                    <a:gd name="connsiteX0" fmla="*/ 289247 w 321579"/>
                    <a:gd name="connsiteY0" fmla="*/ 19083 h 167726"/>
                    <a:gd name="connsiteX1" fmla="*/ 30590 w 321579"/>
                    <a:gd name="connsiteY1" fmla="*/ 51415 h 167726"/>
                    <a:gd name="connsiteX2" fmla="*/ 67541 w 321579"/>
                    <a:gd name="connsiteY2" fmla="*/ 166887 h 167726"/>
                    <a:gd name="connsiteX3" fmla="*/ 321579 w 321579"/>
                    <a:gd name="connsiteY3" fmla="*/ 69891 h 167726"/>
                    <a:gd name="connsiteX4" fmla="*/ 289247 w 321579"/>
                    <a:gd name="connsiteY4" fmla="*/ 19083 h 167726"/>
                    <a:gd name="connsiteX5" fmla="*/ 219964 w 321579"/>
                    <a:gd name="connsiteY5" fmla="*/ 65272 h 167726"/>
                    <a:gd name="connsiteX6" fmla="*/ 67541 w 321579"/>
                    <a:gd name="connsiteY6" fmla="*/ 111461 h 167726"/>
                    <a:gd name="connsiteX7" fmla="*/ 35209 w 321579"/>
                    <a:gd name="connsiteY7" fmla="*/ 79129 h 167726"/>
                    <a:gd name="connsiteX8" fmla="*/ 192251 w 321579"/>
                    <a:gd name="connsiteY8" fmla="*/ 28321 h 167726"/>
                    <a:gd name="connsiteX9" fmla="*/ 219964 w 321579"/>
                    <a:gd name="connsiteY9" fmla="*/ 65272 h 167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1579" h="167726">
                      <a:moveTo>
                        <a:pt x="289247" y="19083"/>
                      </a:moveTo>
                      <a:cubicBezTo>
                        <a:pt x="155300" y="-31725"/>
                        <a:pt x="90635" y="32940"/>
                        <a:pt x="30590" y="51415"/>
                      </a:cubicBezTo>
                      <a:cubicBezTo>
                        <a:pt x="-10980" y="60653"/>
                        <a:pt x="-20218" y="157649"/>
                        <a:pt x="67541" y="166887"/>
                      </a:cubicBezTo>
                      <a:cubicBezTo>
                        <a:pt x="155300" y="176125"/>
                        <a:pt x="321579" y="106842"/>
                        <a:pt x="321579" y="69891"/>
                      </a:cubicBezTo>
                      <a:cubicBezTo>
                        <a:pt x="321579" y="37559"/>
                        <a:pt x="289247" y="19083"/>
                        <a:pt x="289247" y="19083"/>
                      </a:cubicBezTo>
                      <a:close/>
                      <a:moveTo>
                        <a:pt x="219964" y="65272"/>
                      </a:moveTo>
                      <a:cubicBezTo>
                        <a:pt x="159919" y="69891"/>
                        <a:pt x="99873" y="88366"/>
                        <a:pt x="67541" y="111461"/>
                      </a:cubicBezTo>
                      <a:cubicBezTo>
                        <a:pt x="35209" y="129936"/>
                        <a:pt x="7495" y="106842"/>
                        <a:pt x="35209" y="79129"/>
                      </a:cubicBezTo>
                      <a:cubicBezTo>
                        <a:pt x="35209" y="79129"/>
                        <a:pt x="104492" y="28321"/>
                        <a:pt x="192251" y="28321"/>
                      </a:cubicBezTo>
                      <a:cubicBezTo>
                        <a:pt x="280009" y="23702"/>
                        <a:pt x="280009" y="60653"/>
                        <a:pt x="219964" y="65272"/>
                      </a:cubicBezTo>
                      <a:close/>
                    </a:path>
                  </a:pathLst>
                </a:custGeom>
                <a:solidFill>
                  <a:srgbClr val="009E81"/>
                </a:solidFill>
                <a:ln w="46132" cap="flat">
                  <a:noFill/>
                  <a:prstDash val="solid"/>
                  <a:miter/>
                </a:ln>
              </p:spPr>
              <p:txBody>
                <a:bodyPr rtlCol="0" anchor="ctr"/>
                <a:lstStyle/>
                <a:p>
                  <a:endParaRPr lang="en-US"/>
                </a:p>
              </p:txBody>
            </p:sp>
            <p:grpSp>
              <p:nvGrpSpPr>
                <p:cNvPr id="1055" name="Graphic 792">
                  <a:extLst>
                    <a:ext uri="{FF2B5EF4-FFF2-40B4-BE49-F238E27FC236}">
                      <a16:creationId xmlns:a16="http://schemas.microsoft.com/office/drawing/2014/main" xmlns="" id="{E3C76939-81EA-4A1D-B693-B45593D7DFC0}"/>
                    </a:ext>
                  </a:extLst>
                </p:cNvPr>
                <p:cNvGrpSpPr/>
                <p:nvPr/>
              </p:nvGrpSpPr>
              <p:grpSpPr>
                <a:xfrm>
                  <a:off x="3020696" y="7583701"/>
                  <a:ext cx="294973" cy="162500"/>
                  <a:chOff x="3020696" y="7583701"/>
                  <a:chExt cx="294973" cy="162500"/>
                </a:xfrm>
              </p:grpSpPr>
              <p:sp>
                <p:nvSpPr>
                  <p:cNvPr id="1056" name="Freeform: Shape 1055">
                    <a:extLst>
                      <a:ext uri="{FF2B5EF4-FFF2-40B4-BE49-F238E27FC236}">
                        <a16:creationId xmlns:a16="http://schemas.microsoft.com/office/drawing/2014/main" xmlns="" id="{67F74988-11E1-449D-AFF2-086AD9D02B21}"/>
                      </a:ext>
                    </a:extLst>
                  </p:cNvPr>
                  <p:cNvSpPr/>
                  <p:nvPr/>
                </p:nvSpPr>
                <p:spPr>
                  <a:xfrm>
                    <a:off x="3020696" y="7606396"/>
                    <a:ext cx="235418" cy="90178"/>
                  </a:xfrm>
                  <a:custGeom>
                    <a:avLst/>
                    <a:gdLst>
                      <a:gd name="connsiteX0" fmla="*/ 193358 w 235418"/>
                      <a:gd name="connsiteY0" fmla="*/ 37350 h 90178"/>
                      <a:gd name="connsiteX1" fmla="*/ 165645 w 235418"/>
                      <a:gd name="connsiteY1" fmla="*/ 399 h 90178"/>
                      <a:gd name="connsiteX2" fmla="*/ 8603 w 235418"/>
                      <a:gd name="connsiteY2" fmla="*/ 51206 h 90178"/>
                      <a:gd name="connsiteX3" fmla="*/ 40935 w 235418"/>
                      <a:gd name="connsiteY3" fmla="*/ 83538 h 90178"/>
                      <a:gd name="connsiteX4" fmla="*/ 193358 w 235418"/>
                      <a:gd name="connsiteY4" fmla="*/ 37350 h 901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418" h="90178">
                        <a:moveTo>
                          <a:pt x="193358" y="37350"/>
                        </a:moveTo>
                        <a:cubicBezTo>
                          <a:pt x="253404" y="32731"/>
                          <a:pt x="253404" y="-4220"/>
                          <a:pt x="165645" y="399"/>
                        </a:cubicBezTo>
                        <a:cubicBezTo>
                          <a:pt x="77886" y="5018"/>
                          <a:pt x="8603" y="51206"/>
                          <a:pt x="8603" y="51206"/>
                        </a:cubicBezTo>
                        <a:cubicBezTo>
                          <a:pt x="-14491" y="78920"/>
                          <a:pt x="13222" y="102014"/>
                          <a:pt x="40935" y="83538"/>
                        </a:cubicBezTo>
                        <a:cubicBezTo>
                          <a:pt x="73267" y="60444"/>
                          <a:pt x="133313" y="37350"/>
                          <a:pt x="193358" y="37350"/>
                        </a:cubicBezTo>
                        <a:close/>
                      </a:path>
                    </a:pathLst>
                  </a:custGeom>
                  <a:noFill/>
                  <a:ln w="46132" cap="flat">
                    <a:noFill/>
                    <a:prstDash val="solid"/>
                    <a:miter/>
                  </a:ln>
                </p:spPr>
                <p:txBody>
                  <a:bodyPr rtlCol="0" anchor="ctr"/>
                  <a:lstStyle/>
                  <a:p>
                    <a:endParaRPr lang="en-US"/>
                  </a:p>
                </p:txBody>
              </p:sp>
              <p:sp>
                <p:nvSpPr>
                  <p:cNvPr id="1057" name="Freeform: Shape 1056">
                    <a:extLst>
                      <a:ext uri="{FF2B5EF4-FFF2-40B4-BE49-F238E27FC236}">
                        <a16:creationId xmlns:a16="http://schemas.microsoft.com/office/drawing/2014/main" xmlns="" id="{058E97F1-AE12-4E28-B283-2AE96A85DFA4}"/>
                      </a:ext>
                    </a:extLst>
                  </p:cNvPr>
                  <p:cNvSpPr/>
                  <p:nvPr/>
                </p:nvSpPr>
                <p:spPr>
                  <a:xfrm>
                    <a:off x="3043156" y="7583701"/>
                    <a:ext cx="272514" cy="162500"/>
                  </a:xfrm>
                  <a:custGeom>
                    <a:avLst/>
                    <a:gdLst>
                      <a:gd name="connsiteX0" fmla="*/ 240182 w 272514"/>
                      <a:gd name="connsiteY0" fmla="*/ 13857 h 162500"/>
                      <a:gd name="connsiteX1" fmla="*/ 203231 w 272514"/>
                      <a:gd name="connsiteY1" fmla="*/ 0 h 162500"/>
                      <a:gd name="connsiteX2" fmla="*/ 235563 w 272514"/>
                      <a:gd name="connsiteY2" fmla="*/ 27713 h 162500"/>
                      <a:gd name="connsiteX3" fmla="*/ 198612 w 272514"/>
                      <a:gd name="connsiteY3" fmla="*/ 73902 h 162500"/>
                      <a:gd name="connsiteX4" fmla="*/ 0 w 272514"/>
                      <a:gd name="connsiteY4" fmla="*/ 157042 h 162500"/>
                      <a:gd name="connsiteX5" fmla="*/ 18476 w 272514"/>
                      <a:gd name="connsiteY5" fmla="*/ 161661 h 162500"/>
                      <a:gd name="connsiteX6" fmla="*/ 272514 w 272514"/>
                      <a:gd name="connsiteY6" fmla="*/ 64664 h 162500"/>
                      <a:gd name="connsiteX7" fmla="*/ 240182 w 272514"/>
                      <a:gd name="connsiteY7" fmla="*/ 13857 h 16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2514" h="162500">
                        <a:moveTo>
                          <a:pt x="240182" y="13857"/>
                        </a:moveTo>
                        <a:cubicBezTo>
                          <a:pt x="226325" y="9238"/>
                          <a:pt x="212469" y="4619"/>
                          <a:pt x="203231" y="0"/>
                        </a:cubicBezTo>
                        <a:cubicBezTo>
                          <a:pt x="221706" y="9238"/>
                          <a:pt x="235563" y="13857"/>
                          <a:pt x="235563" y="27713"/>
                        </a:cubicBezTo>
                        <a:cubicBezTo>
                          <a:pt x="240182" y="55427"/>
                          <a:pt x="244801" y="69283"/>
                          <a:pt x="198612" y="73902"/>
                        </a:cubicBezTo>
                        <a:cubicBezTo>
                          <a:pt x="152423" y="73902"/>
                          <a:pt x="9238" y="101615"/>
                          <a:pt x="0" y="157042"/>
                        </a:cubicBezTo>
                        <a:cubicBezTo>
                          <a:pt x="4619" y="157042"/>
                          <a:pt x="13857" y="161661"/>
                          <a:pt x="18476" y="161661"/>
                        </a:cubicBezTo>
                        <a:cubicBezTo>
                          <a:pt x="106234" y="170899"/>
                          <a:pt x="272514" y="101615"/>
                          <a:pt x="272514" y="64664"/>
                        </a:cubicBezTo>
                        <a:cubicBezTo>
                          <a:pt x="272514" y="32332"/>
                          <a:pt x="240182" y="13857"/>
                          <a:pt x="240182" y="13857"/>
                        </a:cubicBezTo>
                        <a:close/>
                      </a:path>
                    </a:pathLst>
                  </a:custGeom>
                  <a:solidFill>
                    <a:srgbClr val="009E81">
                      <a:alpha val="60000"/>
                    </a:srgbClr>
                  </a:solidFill>
                  <a:ln w="46132" cap="flat">
                    <a:noFill/>
                    <a:prstDash val="solid"/>
                    <a:miter/>
                  </a:ln>
                </p:spPr>
                <p:txBody>
                  <a:bodyPr rtlCol="0" anchor="ctr"/>
                  <a:lstStyle/>
                  <a:p>
                    <a:endParaRPr lang="en-US"/>
                  </a:p>
                </p:txBody>
              </p:sp>
            </p:grpSp>
          </p:grpSp>
          <p:grpSp>
            <p:nvGrpSpPr>
              <p:cNvPr id="1058" name="Graphic 792">
                <a:extLst>
                  <a:ext uri="{FF2B5EF4-FFF2-40B4-BE49-F238E27FC236}">
                    <a16:creationId xmlns:a16="http://schemas.microsoft.com/office/drawing/2014/main" xmlns="" id="{0BBFC58F-3192-4D04-A386-D185CE912C99}"/>
                  </a:ext>
                </a:extLst>
              </p:cNvPr>
              <p:cNvGrpSpPr/>
              <p:nvPr/>
            </p:nvGrpSpPr>
            <p:grpSpPr>
              <a:xfrm>
                <a:off x="3070869" y="7454372"/>
                <a:ext cx="997678" cy="614311"/>
                <a:chOff x="3070869" y="7454372"/>
                <a:chExt cx="997678" cy="614311"/>
              </a:xfrm>
            </p:grpSpPr>
            <p:grpSp>
              <p:nvGrpSpPr>
                <p:cNvPr id="1059" name="Graphic 792">
                  <a:extLst>
                    <a:ext uri="{FF2B5EF4-FFF2-40B4-BE49-F238E27FC236}">
                      <a16:creationId xmlns:a16="http://schemas.microsoft.com/office/drawing/2014/main" xmlns="" id="{C37C26BE-91FE-4446-8287-306020203BFA}"/>
                    </a:ext>
                  </a:extLst>
                </p:cNvPr>
                <p:cNvGrpSpPr/>
                <p:nvPr/>
              </p:nvGrpSpPr>
              <p:grpSpPr>
                <a:xfrm>
                  <a:off x="3070869" y="7454372"/>
                  <a:ext cx="997678" cy="614311"/>
                  <a:chOff x="3070869" y="7454372"/>
                  <a:chExt cx="997678" cy="614311"/>
                </a:xfrm>
              </p:grpSpPr>
              <p:sp>
                <p:nvSpPr>
                  <p:cNvPr id="1060" name="Freeform: Shape 1059">
                    <a:extLst>
                      <a:ext uri="{FF2B5EF4-FFF2-40B4-BE49-F238E27FC236}">
                        <a16:creationId xmlns:a16="http://schemas.microsoft.com/office/drawing/2014/main" xmlns="" id="{030BF98D-7E29-4994-91AC-BAFA91261B6C}"/>
                      </a:ext>
                    </a:extLst>
                  </p:cNvPr>
                  <p:cNvSpPr/>
                  <p:nvPr/>
                </p:nvSpPr>
                <p:spPr>
                  <a:xfrm>
                    <a:off x="3089345" y="7454372"/>
                    <a:ext cx="979202" cy="614311"/>
                  </a:xfrm>
                  <a:custGeom>
                    <a:avLst/>
                    <a:gdLst>
                      <a:gd name="connsiteX0" fmla="*/ 286371 w 979202"/>
                      <a:gd name="connsiteY0" fmla="*/ 614311 h 614311"/>
                      <a:gd name="connsiteX1" fmla="*/ 286371 w 979202"/>
                      <a:gd name="connsiteY1" fmla="*/ 614311 h 614311"/>
                      <a:gd name="connsiteX2" fmla="*/ 0 w 979202"/>
                      <a:gd name="connsiteY2" fmla="*/ 235563 h 614311"/>
                      <a:gd name="connsiteX3" fmla="*/ 0 w 979202"/>
                      <a:gd name="connsiteY3" fmla="*/ 230944 h 614311"/>
                      <a:gd name="connsiteX4" fmla="*/ 4619 w 979202"/>
                      <a:gd name="connsiteY4" fmla="*/ 230944 h 614311"/>
                      <a:gd name="connsiteX5" fmla="*/ 152423 w 979202"/>
                      <a:gd name="connsiteY5" fmla="*/ 198612 h 614311"/>
                      <a:gd name="connsiteX6" fmla="*/ 157042 w 979202"/>
                      <a:gd name="connsiteY6" fmla="*/ 198612 h 614311"/>
                      <a:gd name="connsiteX7" fmla="*/ 157042 w 979202"/>
                      <a:gd name="connsiteY7" fmla="*/ 203231 h 614311"/>
                      <a:gd name="connsiteX8" fmla="*/ 290989 w 979202"/>
                      <a:gd name="connsiteY8" fmla="*/ 424937 h 614311"/>
                      <a:gd name="connsiteX9" fmla="*/ 290989 w 979202"/>
                      <a:gd name="connsiteY9" fmla="*/ 424937 h 614311"/>
                      <a:gd name="connsiteX10" fmla="*/ 517315 w 979202"/>
                      <a:gd name="connsiteY10" fmla="*/ 254038 h 614311"/>
                      <a:gd name="connsiteX11" fmla="*/ 521933 w 979202"/>
                      <a:gd name="connsiteY11" fmla="*/ 230944 h 614311"/>
                      <a:gd name="connsiteX12" fmla="*/ 618930 w 979202"/>
                      <a:gd name="connsiteY12" fmla="*/ 50808 h 614311"/>
                      <a:gd name="connsiteX13" fmla="*/ 752878 w 979202"/>
                      <a:gd name="connsiteY13" fmla="*/ 0 h 614311"/>
                      <a:gd name="connsiteX14" fmla="*/ 872968 w 979202"/>
                      <a:gd name="connsiteY14" fmla="*/ 32332 h 614311"/>
                      <a:gd name="connsiteX15" fmla="*/ 979203 w 979202"/>
                      <a:gd name="connsiteY15" fmla="*/ 101615 h 614311"/>
                      <a:gd name="connsiteX16" fmla="*/ 974584 w 979202"/>
                      <a:gd name="connsiteY16" fmla="*/ 120091 h 614311"/>
                      <a:gd name="connsiteX17" fmla="*/ 942252 w 979202"/>
                      <a:gd name="connsiteY17" fmla="*/ 133948 h 614311"/>
                      <a:gd name="connsiteX18" fmla="*/ 886825 w 979202"/>
                      <a:gd name="connsiteY18" fmla="*/ 115472 h 614311"/>
                      <a:gd name="connsiteX19" fmla="*/ 836018 w 979202"/>
                      <a:gd name="connsiteY19" fmla="*/ 96996 h 614311"/>
                      <a:gd name="connsiteX20" fmla="*/ 859112 w 979202"/>
                      <a:gd name="connsiteY20" fmla="*/ 166280 h 614311"/>
                      <a:gd name="connsiteX21" fmla="*/ 872968 w 979202"/>
                      <a:gd name="connsiteY21" fmla="*/ 198612 h 614311"/>
                      <a:gd name="connsiteX22" fmla="*/ 854493 w 979202"/>
                      <a:gd name="connsiteY22" fmla="*/ 249420 h 614311"/>
                      <a:gd name="connsiteX23" fmla="*/ 771353 w 979202"/>
                      <a:gd name="connsiteY23" fmla="*/ 374129 h 614311"/>
                      <a:gd name="connsiteX24" fmla="*/ 757496 w 979202"/>
                      <a:gd name="connsiteY24" fmla="*/ 374129 h 614311"/>
                      <a:gd name="connsiteX25" fmla="*/ 734402 w 979202"/>
                      <a:gd name="connsiteY25" fmla="*/ 360273 h 614311"/>
                      <a:gd name="connsiteX26" fmla="*/ 725164 w 979202"/>
                      <a:gd name="connsiteY26" fmla="*/ 323322 h 614311"/>
                      <a:gd name="connsiteX27" fmla="*/ 591217 w 979202"/>
                      <a:gd name="connsiteY27" fmla="*/ 378748 h 614311"/>
                      <a:gd name="connsiteX28" fmla="*/ 286371 w 979202"/>
                      <a:gd name="connsiteY28" fmla="*/ 614311 h 614311"/>
                      <a:gd name="connsiteX29" fmla="*/ 286371 w 979202"/>
                      <a:gd name="connsiteY29" fmla="*/ 614311 h 614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79202" h="614311">
                        <a:moveTo>
                          <a:pt x="286371" y="614311"/>
                        </a:moveTo>
                        <a:lnTo>
                          <a:pt x="286371" y="614311"/>
                        </a:lnTo>
                        <a:cubicBezTo>
                          <a:pt x="193993" y="609692"/>
                          <a:pt x="87759" y="471126"/>
                          <a:pt x="0" y="235563"/>
                        </a:cubicBezTo>
                        <a:lnTo>
                          <a:pt x="0" y="230944"/>
                        </a:lnTo>
                        <a:lnTo>
                          <a:pt x="4619" y="230944"/>
                        </a:lnTo>
                        <a:cubicBezTo>
                          <a:pt x="9238" y="230944"/>
                          <a:pt x="92378" y="198612"/>
                          <a:pt x="152423" y="198612"/>
                        </a:cubicBezTo>
                        <a:lnTo>
                          <a:pt x="157042" y="198612"/>
                        </a:lnTo>
                        <a:lnTo>
                          <a:pt x="157042" y="203231"/>
                        </a:lnTo>
                        <a:cubicBezTo>
                          <a:pt x="180136" y="263276"/>
                          <a:pt x="244801" y="420318"/>
                          <a:pt x="290989" y="424937"/>
                        </a:cubicBezTo>
                        <a:lnTo>
                          <a:pt x="290989" y="424937"/>
                        </a:lnTo>
                        <a:cubicBezTo>
                          <a:pt x="327941" y="424937"/>
                          <a:pt x="508077" y="281752"/>
                          <a:pt x="517315" y="254038"/>
                        </a:cubicBezTo>
                        <a:cubicBezTo>
                          <a:pt x="517315" y="249420"/>
                          <a:pt x="521933" y="240182"/>
                          <a:pt x="521933" y="230944"/>
                        </a:cubicBezTo>
                        <a:cubicBezTo>
                          <a:pt x="531171" y="184755"/>
                          <a:pt x="554266" y="101615"/>
                          <a:pt x="618930" y="50808"/>
                        </a:cubicBezTo>
                        <a:cubicBezTo>
                          <a:pt x="660500" y="18476"/>
                          <a:pt x="702070" y="0"/>
                          <a:pt x="752878" y="0"/>
                        </a:cubicBezTo>
                        <a:cubicBezTo>
                          <a:pt x="789829" y="0"/>
                          <a:pt x="826780" y="9238"/>
                          <a:pt x="872968" y="32332"/>
                        </a:cubicBezTo>
                        <a:cubicBezTo>
                          <a:pt x="942252" y="64664"/>
                          <a:pt x="974584" y="83140"/>
                          <a:pt x="979203" y="101615"/>
                        </a:cubicBezTo>
                        <a:cubicBezTo>
                          <a:pt x="979203" y="106234"/>
                          <a:pt x="979203" y="115472"/>
                          <a:pt x="974584" y="120091"/>
                        </a:cubicBezTo>
                        <a:cubicBezTo>
                          <a:pt x="965346" y="129329"/>
                          <a:pt x="956108" y="133948"/>
                          <a:pt x="942252" y="133948"/>
                        </a:cubicBezTo>
                        <a:cubicBezTo>
                          <a:pt x="923776" y="133948"/>
                          <a:pt x="905301" y="129329"/>
                          <a:pt x="886825" y="115472"/>
                        </a:cubicBezTo>
                        <a:cubicBezTo>
                          <a:pt x="868350" y="101615"/>
                          <a:pt x="849874" y="96996"/>
                          <a:pt x="836018" y="96996"/>
                        </a:cubicBezTo>
                        <a:cubicBezTo>
                          <a:pt x="845255" y="110853"/>
                          <a:pt x="863731" y="143185"/>
                          <a:pt x="859112" y="166280"/>
                        </a:cubicBezTo>
                        <a:cubicBezTo>
                          <a:pt x="868350" y="175517"/>
                          <a:pt x="872968" y="184755"/>
                          <a:pt x="872968" y="198612"/>
                        </a:cubicBezTo>
                        <a:cubicBezTo>
                          <a:pt x="872968" y="217087"/>
                          <a:pt x="868350" y="235563"/>
                          <a:pt x="854493" y="249420"/>
                        </a:cubicBezTo>
                        <a:cubicBezTo>
                          <a:pt x="849874" y="327940"/>
                          <a:pt x="817542" y="374129"/>
                          <a:pt x="771353" y="374129"/>
                        </a:cubicBezTo>
                        <a:cubicBezTo>
                          <a:pt x="766734" y="374129"/>
                          <a:pt x="762116" y="374129"/>
                          <a:pt x="757496" y="374129"/>
                        </a:cubicBezTo>
                        <a:cubicBezTo>
                          <a:pt x="748259" y="374129"/>
                          <a:pt x="739021" y="364892"/>
                          <a:pt x="734402" y="360273"/>
                        </a:cubicBezTo>
                        <a:cubicBezTo>
                          <a:pt x="725164" y="341797"/>
                          <a:pt x="725164" y="332559"/>
                          <a:pt x="725164" y="323322"/>
                        </a:cubicBezTo>
                        <a:cubicBezTo>
                          <a:pt x="702070" y="383367"/>
                          <a:pt x="655881" y="401843"/>
                          <a:pt x="591217" y="378748"/>
                        </a:cubicBezTo>
                        <a:cubicBezTo>
                          <a:pt x="568122" y="406461"/>
                          <a:pt x="387986" y="605073"/>
                          <a:pt x="286371" y="614311"/>
                        </a:cubicBezTo>
                        <a:lnTo>
                          <a:pt x="286371" y="614311"/>
                        </a:lnTo>
                        <a:close/>
                      </a:path>
                    </a:pathLst>
                  </a:custGeom>
                  <a:solidFill>
                    <a:srgbClr val="9E5116"/>
                  </a:solidFill>
                  <a:ln w="46132" cap="flat">
                    <a:noFill/>
                    <a:prstDash val="solid"/>
                    <a:miter/>
                  </a:ln>
                </p:spPr>
                <p:txBody>
                  <a:bodyPr rtlCol="0" anchor="ctr"/>
                  <a:lstStyle/>
                  <a:p>
                    <a:endParaRPr lang="en-US"/>
                  </a:p>
                </p:txBody>
              </p:sp>
              <p:sp>
                <p:nvSpPr>
                  <p:cNvPr id="1061" name="Freeform: Shape 1060">
                    <a:extLst>
                      <a:ext uri="{FF2B5EF4-FFF2-40B4-BE49-F238E27FC236}">
                        <a16:creationId xmlns:a16="http://schemas.microsoft.com/office/drawing/2014/main" xmlns="" id="{1D844A81-D6BE-43BA-B6D9-C53D2B641CC7}"/>
                      </a:ext>
                    </a:extLst>
                  </p:cNvPr>
                  <p:cNvSpPr/>
                  <p:nvPr/>
                </p:nvSpPr>
                <p:spPr>
                  <a:xfrm>
                    <a:off x="3098582" y="7468229"/>
                    <a:ext cx="942251" cy="591216"/>
                  </a:xfrm>
                  <a:custGeom>
                    <a:avLst/>
                    <a:gdLst>
                      <a:gd name="connsiteX0" fmla="*/ 0 w 942251"/>
                      <a:gd name="connsiteY0" fmla="*/ 226325 h 591216"/>
                      <a:gd name="connsiteX1" fmla="*/ 277133 w 942251"/>
                      <a:gd name="connsiteY1" fmla="*/ 591217 h 591216"/>
                      <a:gd name="connsiteX2" fmla="*/ 577360 w 942251"/>
                      <a:gd name="connsiteY2" fmla="*/ 355654 h 591216"/>
                      <a:gd name="connsiteX3" fmla="*/ 577360 w 942251"/>
                      <a:gd name="connsiteY3" fmla="*/ 351035 h 591216"/>
                      <a:gd name="connsiteX4" fmla="*/ 581979 w 942251"/>
                      <a:gd name="connsiteY4" fmla="*/ 351035 h 591216"/>
                      <a:gd name="connsiteX5" fmla="*/ 632787 w 942251"/>
                      <a:gd name="connsiteY5" fmla="*/ 360273 h 591216"/>
                      <a:gd name="connsiteX6" fmla="*/ 720545 w 942251"/>
                      <a:gd name="connsiteY6" fmla="*/ 254038 h 591216"/>
                      <a:gd name="connsiteX7" fmla="*/ 720545 w 942251"/>
                      <a:gd name="connsiteY7" fmla="*/ 249420 h 591216"/>
                      <a:gd name="connsiteX8" fmla="*/ 725164 w 942251"/>
                      <a:gd name="connsiteY8" fmla="*/ 254038 h 591216"/>
                      <a:gd name="connsiteX9" fmla="*/ 734402 w 942251"/>
                      <a:gd name="connsiteY9" fmla="*/ 254038 h 591216"/>
                      <a:gd name="connsiteX10" fmla="*/ 743640 w 942251"/>
                      <a:gd name="connsiteY10" fmla="*/ 254038 h 591216"/>
                      <a:gd name="connsiteX11" fmla="*/ 739021 w 942251"/>
                      <a:gd name="connsiteY11" fmla="*/ 263276 h 591216"/>
                      <a:gd name="connsiteX12" fmla="*/ 725164 w 942251"/>
                      <a:gd name="connsiteY12" fmla="*/ 332559 h 591216"/>
                      <a:gd name="connsiteX13" fmla="*/ 739021 w 942251"/>
                      <a:gd name="connsiteY13" fmla="*/ 341797 h 591216"/>
                      <a:gd name="connsiteX14" fmla="*/ 748259 w 942251"/>
                      <a:gd name="connsiteY14" fmla="*/ 341797 h 591216"/>
                      <a:gd name="connsiteX15" fmla="*/ 822161 w 942251"/>
                      <a:gd name="connsiteY15" fmla="*/ 226325 h 591216"/>
                      <a:gd name="connsiteX16" fmla="*/ 822161 w 942251"/>
                      <a:gd name="connsiteY16" fmla="*/ 226325 h 591216"/>
                      <a:gd name="connsiteX17" fmla="*/ 822161 w 942251"/>
                      <a:gd name="connsiteY17" fmla="*/ 226325 h 591216"/>
                      <a:gd name="connsiteX18" fmla="*/ 840636 w 942251"/>
                      <a:gd name="connsiteY18" fmla="*/ 180136 h 591216"/>
                      <a:gd name="connsiteX19" fmla="*/ 826780 w 942251"/>
                      <a:gd name="connsiteY19" fmla="*/ 152423 h 591216"/>
                      <a:gd name="connsiteX20" fmla="*/ 822161 w 942251"/>
                      <a:gd name="connsiteY20" fmla="*/ 152423 h 591216"/>
                      <a:gd name="connsiteX21" fmla="*/ 822161 w 942251"/>
                      <a:gd name="connsiteY21" fmla="*/ 147804 h 591216"/>
                      <a:gd name="connsiteX22" fmla="*/ 794447 w 942251"/>
                      <a:gd name="connsiteY22" fmla="*/ 78521 h 591216"/>
                      <a:gd name="connsiteX23" fmla="*/ 789829 w 942251"/>
                      <a:gd name="connsiteY23" fmla="*/ 69283 h 591216"/>
                      <a:gd name="connsiteX24" fmla="*/ 799067 w 942251"/>
                      <a:gd name="connsiteY24" fmla="*/ 69283 h 591216"/>
                      <a:gd name="connsiteX25" fmla="*/ 863731 w 942251"/>
                      <a:gd name="connsiteY25" fmla="*/ 92378 h 591216"/>
                      <a:gd name="connsiteX26" fmla="*/ 937633 w 942251"/>
                      <a:gd name="connsiteY26" fmla="*/ 101615 h 591216"/>
                      <a:gd name="connsiteX27" fmla="*/ 942252 w 942251"/>
                      <a:gd name="connsiteY27" fmla="*/ 92378 h 591216"/>
                      <a:gd name="connsiteX28" fmla="*/ 840636 w 942251"/>
                      <a:gd name="connsiteY28" fmla="*/ 27713 h 591216"/>
                      <a:gd name="connsiteX29" fmla="*/ 725164 w 942251"/>
                      <a:gd name="connsiteY29" fmla="*/ 0 h 591216"/>
                      <a:gd name="connsiteX30" fmla="*/ 600455 w 942251"/>
                      <a:gd name="connsiteY30" fmla="*/ 50808 h 591216"/>
                      <a:gd name="connsiteX31" fmla="*/ 508077 w 942251"/>
                      <a:gd name="connsiteY31" fmla="*/ 226325 h 591216"/>
                      <a:gd name="connsiteX32" fmla="*/ 503458 w 942251"/>
                      <a:gd name="connsiteY32" fmla="*/ 249420 h 591216"/>
                      <a:gd name="connsiteX33" fmla="*/ 267895 w 942251"/>
                      <a:gd name="connsiteY33" fmla="*/ 429556 h 591216"/>
                      <a:gd name="connsiteX34" fmla="*/ 267895 w 942251"/>
                      <a:gd name="connsiteY34" fmla="*/ 429556 h 591216"/>
                      <a:gd name="connsiteX35" fmla="*/ 129329 w 942251"/>
                      <a:gd name="connsiteY35" fmla="*/ 203231 h 591216"/>
                      <a:gd name="connsiteX36" fmla="*/ 0 w 942251"/>
                      <a:gd name="connsiteY36" fmla="*/ 226325 h 591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42251" h="591216">
                        <a:moveTo>
                          <a:pt x="0" y="226325"/>
                        </a:moveTo>
                        <a:cubicBezTo>
                          <a:pt x="124710" y="549647"/>
                          <a:pt x="230944" y="591217"/>
                          <a:pt x="277133" y="591217"/>
                        </a:cubicBezTo>
                        <a:cubicBezTo>
                          <a:pt x="383367" y="581979"/>
                          <a:pt x="572741" y="360273"/>
                          <a:pt x="577360" y="355654"/>
                        </a:cubicBezTo>
                        <a:lnTo>
                          <a:pt x="577360" y="351035"/>
                        </a:lnTo>
                        <a:lnTo>
                          <a:pt x="581979" y="351035"/>
                        </a:lnTo>
                        <a:cubicBezTo>
                          <a:pt x="600455" y="355654"/>
                          <a:pt x="614311" y="360273"/>
                          <a:pt x="632787" y="360273"/>
                        </a:cubicBezTo>
                        <a:cubicBezTo>
                          <a:pt x="697451" y="360273"/>
                          <a:pt x="715927" y="295608"/>
                          <a:pt x="720545" y="254038"/>
                        </a:cubicBezTo>
                        <a:lnTo>
                          <a:pt x="720545" y="249420"/>
                        </a:lnTo>
                        <a:lnTo>
                          <a:pt x="725164" y="254038"/>
                        </a:lnTo>
                        <a:cubicBezTo>
                          <a:pt x="729783" y="258657"/>
                          <a:pt x="734402" y="254038"/>
                          <a:pt x="734402" y="254038"/>
                        </a:cubicBezTo>
                        <a:lnTo>
                          <a:pt x="743640" y="254038"/>
                        </a:lnTo>
                        <a:lnTo>
                          <a:pt x="739021" y="263276"/>
                        </a:lnTo>
                        <a:cubicBezTo>
                          <a:pt x="734402" y="277133"/>
                          <a:pt x="715927" y="314084"/>
                          <a:pt x="725164" y="332559"/>
                        </a:cubicBezTo>
                        <a:cubicBezTo>
                          <a:pt x="729783" y="337178"/>
                          <a:pt x="734402" y="341797"/>
                          <a:pt x="739021" y="341797"/>
                        </a:cubicBezTo>
                        <a:cubicBezTo>
                          <a:pt x="743640" y="341797"/>
                          <a:pt x="748259" y="341797"/>
                          <a:pt x="748259" y="341797"/>
                        </a:cubicBezTo>
                        <a:cubicBezTo>
                          <a:pt x="789829" y="341797"/>
                          <a:pt x="817542" y="300227"/>
                          <a:pt x="822161" y="226325"/>
                        </a:cubicBezTo>
                        <a:lnTo>
                          <a:pt x="822161" y="226325"/>
                        </a:lnTo>
                        <a:lnTo>
                          <a:pt x="822161" y="226325"/>
                        </a:lnTo>
                        <a:cubicBezTo>
                          <a:pt x="836017" y="212469"/>
                          <a:pt x="840636" y="193993"/>
                          <a:pt x="840636" y="180136"/>
                        </a:cubicBezTo>
                        <a:cubicBezTo>
                          <a:pt x="840636" y="170899"/>
                          <a:pt x="836017" y="161661"/>
                          <a:pt x="826780" y="152423"/>
                        </a:cubicBezTo>
                        <a:lnTo>
                          <a:pt x="822161" y="152423"/>
                        </a:lnTo>
                        <a:lnTo>
                          <a:pt x="822161" y="147804"/>
                        </a:lnTo>
                        <a:cubicBezTo>
                          <a:pt x="831399" y="120091"/>
                          <a:pt x="794447" y="78521"/>
                          <a:pt x="794447" y="78521"/>
                        </a:cubicBezTo>
                        <a:lnTo>
                          <a:pt x="789829" y="69283"/>
                        </a:lnTo>
                        <a:lnTo>
                          <a:pt x="799067" y="69283"/>
                        </a:lnTo>
                        <a:cubicBezTo>
                          <a:pt x="803685" y="69283"/>
                          <a:pt x="836017" y="69283"/>
                          <a:pt x="863731" y="92378"/>
                        </a:cubicBezTo>
                        <a:cubicBezTo>
                          <a:pt x="891444" y="110853"/>
                          <a:pt x="923776" y="115472"/>
                          <a:pt x="937633" y="101615"/>
                        </a:cubicBezTo>
                        <a:cubicBezTo>
                          <a:pt x="942252" y="96997"/>
                          <a:pt x="942252" y="92378"/>
                          <a:pt x="942252" y="92378"/>
                        </a:cubicBezTo>
                        <a:cubicBezTo>
                          <a:pt x="937633" y="78521"/>
                          <a:pt x="900682" y="55427"/>
                          <a:pt x="840636" y="27713"/>
                        </a:cubicBezTo>
                        <a:cubicBezTo>
                          <a:pt x="799067" y="9238"/>
                          <a:pt x="762115" y="0"/>
                          <a:pt x="725164" y="0"/>
                        </a:cubicBezTo>
                        <a:cubicBezTo>
                          <a:pt x="678975" y="0"/>
                          <a:pt x="637406" y="13857"/>
                          <a:pt x="600455" y="50808"/>
                        </a:cubicBezTo>
                        <a:cubicBezTo>
                          <a:pt x="535790" y="101615"/>
                          <a:pt x="517315" y="184755"/>
                          <a:pt x="508077" y="226325"/>
                        </a:cubicBezTo>
                        <a:cubicBezTo>
                          <a:pt x="503458" y="235563"/>
                          <a:pt x="503458" y="244801"/>
                          <a:pt x="503458" y="249420"/>
                        </a:cubicBezTo>
                        <a:cubicBezTo>
                          <a:pt x="494220" y="281752"/>
                          <a:pt x="309465" y="429556"/>
                          <a:pt x="267895" y="429556"/>
                        </a:cubicBezTo>
                        <a:cubicBezTo>
                          <a:pt x="267895" y="429556"/>
                          <a:pt x="267895" y="429556"/>
                          <a:pt x="267895" y="429556"/>
                        </a:cubicBezTo>
                        <a:cubicBezTo>
                          <a:pt x="212468" y="420318"/>
                          <a:pt x="138566" y="230944"/>
                          <a:pt x="129329" y="203231"/>
                        </a:cubicBezTo>
                        <a:cubicBezTo>
                          <a:pt x="87759" y="193993"/>
                          <a:pt x="18476" y="217087"/>
                          <a:pt x="0" y="226325"/>
                        </a:cubicBezTo>
                        <a:close/>
                      </a:path>
                    </a:pathLst>
                  </a:custGeom>
                  <a:solidFill>
                    <a:srgbClr val="FBD0B4"/>
                  </a:solidFill>
                  <a:ln w="46132" cap="flat">
                    <a:noFill/>
                    <a:prstDash val="solid"/>
                    <a:miter/>
                  </a:ln>
                </p:spPr>
                <p:txBody>
                  <a:bodyPr rtlCol="0" anchor="ctr"/>
                  <a:lstStyle/>
                  <a:p>
                    <a:endParaRPr lang="en-US"/>
                  </a:p>
                </p:txBody>
              </p:sp>
              <p:sp>
                <p:nvSpPr>
                  <p:cNvPr id="1062" name="Freeform: Shape 1061">
                    <a:extLst>
                      <a:ext uri="{FF2B5EF4-FFF2-40B4-BE49-F238E27FC236}">
                        <a16:creationId xmlns:a16="http://schemas.microsoft.com/office/drawing/2014/main" xmlns="" id="{42F1065F-A173-435F-AFF7-2164401D3A3F}"/>
                      </a:ext>
                    </a:extLst>
                  </p:cNvPr>
                  <p:cNvSpPr/>
                  <p:nvPr/>
                </p:nvSpPr>
                <p:spPr>
                  <a:xfrm>
                    <a:off x="3823747" y="7643746"/>
                    <a:ext cx="106234" cy="55426"/>
                  </a:xfrm>
                  <a:custGeom>
                    <a:avLst/>
                    <a:gdLst>
                      <a:gd name="connsiteX0" fmla="*/ 0 w 106234"/>
                      <a:gd name="connsiteY0" fmla="*/ 0 h 55426"/>
                      <a:gd name="connsiteX1" fmla="*/ 18476 w 106234"/>
                      <a:gd name="connsiteY1" fmla="*/ 0 h 55426"/>
                      <a:gd name="connsiteX2" fmla="*/ 60046 w 106234"/>
                      <a:gd name="connsiteY2" fmla="*/ 13857 h 55426"/>
                      <a:gd name="connsiteX3" fmla="*/ 96997 w 106234"/>
                      <a:gd name="connsiteY3" fmla="*/ 36951 h 55426"/>
                      <a:gd name="connsiteX4" fmla="*/ 106234 w 106234"/>
                      <a:gd name="connsiteY4" fmla="*/ 50808 h 55426"/>
                      <a:gd name="connsiteX5" fmla="*/ 106234 w 106234"/>
                      <a:gd name="connsiteY5" fmla="*/ 55427 h 55426"/>
                      <a:gd name="connsiteX6" fmla="*/ 106234 w 106234"/>
                      <a:gd name="connsiteY6" fmla="*/ 50808 h 55426"/>
                      <a:gd name="connsiteX7" fmla="*/ 96997 w 106234"/>
                      <a:gd name="connsiteY7" fmla="*/ 41570 h 55426"/>
                      <a:gd name="connsiteX8" fmla="*/ 78521 w 106234"/>
                      <a:gd name="connsiteY8" fmla="*/ 32332 h 55426"/>
                      <a:gd name="connsiteX9" fmla="*/ 60046 w 106234"/>
                      <a:gd name="connsiteY9" fmla="*/ 23094 h 55426"/>
                      <a:gd name="connsiteX10" fmla="*/ 23094 w 106234"/>
                      <a:gd name="connsiteY10" fmla="*/ 9238 h 55426"/>
                      <a:gd name="connsiteX11" fmla="*/ 0 w 106234"/>
                      <a:gd name="connsiteY11" fmla="*/ 0 h 55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6234" h="55426">
                        <a:moveTo>
                          <a:pt x="0" y="0"/>
                        </a:moveTo>
                        <a:cubicBezTo>
                          <a:pt x="0" y="0"/>
                          <a:pt x="9238" y="0"/>
                          <a:pt x="18476" y="0"/>
                        </a:cubicBezTo>
                        <a:cubicBezTo>
                          <a:pt x="32332" y="0"/>
                          <a:pt x="46189" y="4619"/>
                          <a:pt x="60046" y="13857"/>
                        </a:cubicBezTo>
                        <a:cubicBezTo>
                          <a:pt x="73902" y="18476"/>
                          <a:pt x="87759" y="27713"/>
                          <a:pt x="96997" y="36951"/>
                        </a:cubicBezTo>
                        <a:cubicBezTo>
                          <a:pt x="101616" y="41570"/>
                          <a:pt x="101616" y="46189"/>
                          <a:pt x="106234" y="50808"/>
                        </a:cubicBezTo>
                        <a:cubicBezTo>
                          <a:pt x="106234" y="55427"/>
                          <a:pt x="106234" y="55427"/>
                          <a:pt x="106234" y="55427"/>
                        </a:cubicBezTo>
                        <a:cubicBezTo>
                          <a:pt x="106234" y="55427"/>
                          <a:pt x="106234" y="55427"/>
                          <a:pt x="106234" y="50808"/>
                        </a:cubicBezTo>
                        <a:cubicBezTo>
                          <a:pt x="106234" y="46189"/>
                          <a:pt x="101616" y="46189"/>
                          <a:pt x="96997" y="41570"/>
                        </a:cubicBezTo>
                        <a:cubicBezTo>
                          <a:pt x="92378" y="36951"/>
                          <a:pt x="87759" y="36951"/>
                          <a:pt x="78521" y="32332"/>
                        </a:cubicBezTo>
                        <a:cubicBezTo>
                          <a:pt x="73902" y="27713"/>
                          <a:pt x="64664" y="27713"/>
                          <a:pt x="60046" y="23094"/>
                        </a:cubicBezTo>
                        <a:cubicBezTo>
                          <a:pt x="46189" y="18476"/>
                          <a:pt x="32332" y="13857"/>
                          <a:pt x="23094" y="9238"/>
                        </a:cubicBezTo>
                        <a:cubicBezTo>
                          <a:pt x="9238" y="4619"/>
                          <a:pt x="0" y="0"/>
                          <a:pt x="0" y="0"/>
                        </a:cubicBezTo>
                        <a:close/>
                      </a:path>
                    </a:pathLst>
                  </a:custGeom>
                  <a:solidFill>
                    <a:srgbClr val="9E5116"/>
                  </a:solidFill>
                  <a:ln w="46132" cap="flat">
                    <a:noFill/>
                    <a:prstDash val="solid"/>
                    <a:miter/>
                  </a:ln>
                </p:spPr>
                <p:txBody>
                  <a:bodyPr rtlCol="0" anchor="ctr"/>
                  <a:lstStyle/>
                  <a:p>
                    <a:endParaRPr lang="en-US"/>
                  </a:p>
                </p:txBody>
              </p:sp>
              <p:sp>
                <p:nvSpPr>
                  <p:cNvPr id="1063" name="Freeform: Shape 1062">
                    <a:extLst>
                      <a:ext uri="{FF2B5EF4-FFF2-40B4-BE49-F238E27FC236}">
                        <a16:creationId xmlns:a16="http://schemas.microsoft.com/office/drawing/2014/main" xmlns="" id="{6F0F85A1-F9FD-4F3B-9A3A-62C594EDBCB1}"/>
                      </a:ext>
                    </a:extLst>
                  </p:cNvPr>
                  <p:cNvSpPr/>
                  <p:nvPr/>
                </p:nvSpPr>
                <p:spPr>
                  <a:xfrm>
                    <a:off x="3837603" y="7569844"/>
                    <a:ext cx="101615" cy="50807"/>
                  </a:xfrm>
                  <a:custGeom>
                    <a:avLst/>
                    <a:gdLst>
                      <a:gd name="connsiteX0" fmla="*/ 0 w 101615"/>
                      <a:gd name="connsiteY0" fmla="*/ 0 h 50807"/>
                      <a:gd name="connsiteX1" fmla="*/ 18476 w 101615"/>
                      <a:gd name="connsiteY1" fmla="*/ 4619 h 50807"/>
                      <a:gd name="connsiteX2" fmla="*/ 36951 w 101615"/>
                      <a:gd name="connsiteY2" fmla="*/ 9238 h 50807"/>
                      <a:gd name="connsiteX3" fmla="*/ 55426 w 101615"/>
                      <a:gd name="connsiteY3" fmla="*/ 18476 h 50807"/>
                      <a:gd name="connsiteX4" fmla="*/ 73902 w 101615"/>
                      <a:gd name="connsiteY4" fmla="*/ 27713 h 50807"/>
                      <a:gd name="connsiteX5" fmla="*/ 83140 w 101615"/>
                      <a:gd name="connsiteY5" fmla="*/ 32332 h 50807"/>
                      <a:gd name="connsiteX6" fmla="*/ 87759 w 101615"/>
                      <a:gd name="connsiteY6" fmla="*/ 36951 h 50807"/>
                      <a:gd name="connsiteX7" fmla="*/ 92378 w 101615"/>
                      <a:gd name="connsiteY7" fmla="*/ 41570 h 50807"/>
                      <a:gd name="connsiteX8" fmla="*/ 96996 w 101615"/>
                      <a:gd name="connsiteY8" fmla="*/ 46189 h 50807"/>
                      <a:gd name="connsiteX9" fmla="*/ 101615 w 101615"/>
                      <a:gd name="connsiteY9" fmla="*/ 50808 h 50807"/>
                      <a:gd name="connsiteX10" fmla="*/ 96996 w 101615"/>
                      <a:gd name="connsiteY10" fmla="*/ 50808 h 50807"/>
                      <a:gd name="connsiteX11" fmla="*/ 92378 w 101615"/>
                      <a:gd name="connsiteY11" fmla="*/ 46189 h 50807"/>
                      <a:gd name="connsiteX12" fmla="*/ 87759 w 101615"/>
                      <a:gd name="connsiteY12" fmla="*/ 41570 h 50807"/>
                      <a:gd name="connsiteX13" fmla="*/ 73902 w 101615"/>
                      <a:gd name="connsiteY13" fmla="*/ 32332 h 50807"/>
                      <a:gd name="connsiteX14" fmla="*/ 55426 w 101615"/>
                      <a:gd name="connsiteY14" fmla="*/ 23094 h 50807"/>
                      <a:gd name="connsiteX15" fmla="*/ 36951 w 101615"/>
                      <a:gd name="connsiteY15" fmla="*/ 13857 h 50807"/>
                      <a:gd name="connsiteX16" fmla="*/ 23094 w 101615"/>
                      <a:gd name="connsiteY16" fmla="*/ 4619 h 50807"/>
                      <a:gd name="connsiteX17" fmla="*/ 0 w 101615"/>
                      <a:gd name="connsiteY17" fmla="*/ 0 h 5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1615" h="50807">
                        <a:moveTo>
                          <a:pt x="0" y="0"/>
                        </a:moveTo>
                        <a:cubicBezTo>
                          <a:pt x="0" y="0"/>
                          <a:pt x="9238" y="0"/>
                          <a:pt x="18476" y="4619"/>
                        </a:cubicBezTo>
                        <a:cubicBezTo>
                          <a:pt x="23094" y="4619"/>
                          <a:pt x="27713" y="9238"/>
                          <a:pt x="36951" y="9238"/>
                        </a:cubicBezTo>
                        <a:cubicBezTo>
                          <a:pt x="41570" y="9238"/>
                          <a:pt x="50808" y="13857"/>
                          <a:pt x="55426" y="18476"/>
                        </a:cubicBezTo>
                        <a:cubicBezTo>
                          <a:pt x="60046" y="23094"/>
                          <a:pt x="69283" y="23094"/>
                          <a:pt x="73902" y="27713"/>
                        </a:cubicBezTo>
                        <a:cubicBezTo>
                          <a:pt x="78521" y="27713"/>
                          <a:pt x="78521" y="32332"/>
                          <a:pt x="83140" y="32332"/>
                        </a:cubicBezTo>
                        <a:cubicBezTo>
                          <a:pt x="87759" y="32332"/>
                          <a:pt x="87759" y="36951"/>
                          <a:pt x="87759" y="36951"/>
                        </a:cubicBezTo>
                        <a:cubicBezTo>
                          <a:pt x="87759" y="36951"/>
                          <a:pt x="92378" y="41570"/>
                          <a:pt x="92378" y="41570"/>
                        </a:cubicBezTo>
                        <a:cubicBezTo>
                          <a:pt x="92378" y="41570"/>
                          <a:pt x="96996" y="46189"/>
                          <a:pt x="96996" y="46189"/>
                        </a:cubicBezTo>
                        <a:cubicBezTo>
                          <a:pt x="96996" y="50808"/>
                          <a:pt x="101615" y="50808"/>
                          <a:pt x="101615" y="50808"/>
                        </a:cubicBezTo>
                        <a:cubicBezTo>
                          <a:pt x="101615" y="50808"/>
                          <a:pt x="101615" y="50808"/>
                          <a:pt x="96996" y="50808"/>
                        </a:cubicBezTo>
                        <a:cubicBezTo>
                          <a:pt x="96996" y="50808"/>
                          <a:pt x="92378" y="50808"/>
                          <a:pt x="92378" y="46189"/>
                        </a:cubicBezTo>
                        <a:cubicBezTo>
                          <a:pt x="92378" y="46189"/>
                          <a:pt x="87759" y="46189"/>
                          <a:pt x="87759" y="41570"/>
                        </a:cubicBezTo>
                        <a:cubicBezTo>
                          <a:pt x="83140" y="41570"/>
                          <a:pt x="78521" y="36951"/>
                          <a:pt x="73902" y="32332"/>
                        </a:cubicBezTo>
                        <a:cubicBezTo>
                          <a:pt x="69283" y="27713"/>
                          <a:pt x="60046" y="27713"/>
                          <a:pt x="55426" y="23094"/>
                        </a:cubicBezTo>
                        <a:cubicBezTo>
                          <a:pt x="50808" y="18476"/>
                          <a:pt x="41570" y="18476"/>
                          <a:pt x="36951" y="13857"/>
                        </a:cubicBezTo>
                        <a:cubicBezTo>
                          <a:pt x="32332" y="9238"/>
                          <a:pt x="27713" y="9238"/>
                          <a:pt x="23094" y="4619"/>
                        </a:cubicBezTo>
                        <a:cubicBezTo>
                          <a:pt x="9238" y="4619"/>
                          <a:pt x="0" y="0"/>
                          <a:pt x="0" y="0"/>
                        </a:cubicBezTo>
                        <a:close/>
                      </a:path>
                    </a:pathLst>
                  </a:custGeom>
                  <a:solidFill>
                    <a:srgbClr val="9E5116"/>
                  </a:solidFill>
                  <a:ln w="46132" cap="flat">
                    <a:noFill/>
                    <a:prstDash val="solid"/>
                    <a:miter/>
                  </a:ln>
                </p:spPr>
                <p:txBody>
                  <a:bodyPr rtlCol="0" anchor="ctr"/>
                  <a:lstStyle/>
                  <a:p>
                    <a:endParaRPr lang="en-US"/>
                  </a:p>
                </p:txBody>
              </p:sp>
              <p:sp>
                <p:nvSpPr>
                  <p:cNvPr id="1064" name="Freeform: Shape 1063">
                    <a:extLst>
                      <a:ext uri="{FF2B5EF4-FFF2-40B4-BE49-F238E27FC236}">
                        <a16:creationId xmlns:a16="http://schemas.microsoft.com/office/drawing/2014/main" xmlns="" id="{9B071205-B1E2-4C83-85E3-11B8641904C8}"/>
                      </a:ext>
                    </a:extLst>
                  </p:cNvPr>
                  <p:cNvSpPr/>
                  <p:nvPr/>
                </p:nvSpPr>
                <p:spPr>
                  <a:xfrm>
                    <a:off x="3315670" y="7860834"/>
                    <a:ext cx="96996" cy="64664"/>
                  </a:xfrm>
                  <a:custGeom>
                    <a:avLst/>
                    <a:gdLst>
                      <a:gd name="connsiteX0" fmla="*/ 96996 w 96996"/>
                      <a:gd name="connsiteY0" fmla="*/ 9238 h 64664"/>
                      <a:gd name="connsiteX1" fmla="*/ 83140 w 96996"/>
                      <a:gd name="connsiteY1" fmla="*/ 18476 h 64664"/>
                      <a:gd name="connsiteX2" fmla="*/ 69283 w 96996"/>
                      <a:gd name="connsiteY2" fmla="*/ 27713 h 64664"/>
                      <a:gd name="connsiteX3" fmla="*/ 60045 w 96996"/>
                      <a:gd name="connsiteY3" fmla="*/ 32332 h 64664"/>
                      <a:gd name="connsiteX4" fmla="*/ 50808 w 96996"/>
                      <a:gd name="connsiteY4" fmla="*/ 36951 h 64664"/>
                      <a:gd name="connsiteX5" fmla="*/ 41570 w 96996"/>
                      <a:gd name="connsiteY5" fmla="*/ 41570 h 64664"/>
                      <a:gd name="connsiteX6" fmla="*/ 32332 w 96996"/>
                      <a:gd name="connsiteY6" fmla="*/ 46189 h 64664"/>
                      <a:gd name="connsiteX7" fmla="*/ 23094 w 96996"/>
                      <a:gd name="connsiteY7" fmla="*/ 50808 h 64664"/>
                      <a:gd name="connsiteX8" fmla="*/ 13857 w 96996"/>
                      <a:gd name="connsiteY8" fmla="*/ 55427 h 64664"/>
                      <a:gd name="connsiteX9" fmla="*/ 0 w 96996"/>
                      <a:gd name="connsiteY9" fmla="*/ 64664 h 64664"/>
                      <a:gd name="connsiteX10" fmla="*/ 9238 w 96996"/>
                      <a:gd name="connsiteY10" fmla="*/ 50808 h 64664"/>
                      <a:gd name="connsiteX11" fmla="*/ 23094 w 96996"/>
                      <a:gd name="connsiteY11" fmla="*/ 36951 h 64664"/>
                      <a:gd name="connsiteX12" fmla="*/ 32332 w 96996"/>
                      <a:gd name="connsiteY12" fmla="*/ 27713 h 64664"/>
                      <a:gd name="connsiteX13" fmla="*/ 41570 w 96996"/>
                      <a:gd name="connsiteY13" fmla="*/ 23094 h 64664"/>
                      <a:gd name="connsiteX14" fmla="*/ 60045 w 96996"/>
                      <a:gd name="connsiteY14" fmla="*/ 9238 h 64664"/>
                      <a:gd name="connsiteX15" fmla="*/ 78521 w 96996"/>
                      <a:gd name="connsiteY15" fmla="*/ 0 h 64664"/>
                      <a:gd name="connsiteX16" fmla="*/ 96996 w 96996"/>
                      <a:gd name="connsiteY16" fmla="*/ 9238 h 6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6996" h="64664">
                        <a:moveTo>
                          <a:pt x="96996" y="9238"/>
                        </a:moveTo>
                        <a:cubicBezTo>
                          <a:pt x="96996" y="9238"/>
                          <a:pt x="92378" y="13857"/>
                          <a:pt x="83140" y="18476"/>
                        </a:cubicBezTo>
                        <a:cubicBezTo>
                          <a:pt x="78521" y="23094"/>
                          <a:pt x="73902" y="27713"/>
                          <a:pt x="69283" y="27713"/>
                        </a:cubicBezTo>
                        <a:cubicBezTo>
                          <a:pt x="64664" y="27713"/>
                          <a:pt x="64664" y="32332"/>
                          <a:pt x="60045" y="32332"/>
                        </a:cubicBezTo>
                        <a:cubicBezTo>
                          <a:pt x="55427" y="32332"/>
                          <a:pt x="55427" y="36951"/>
                          <a:pt x="50808" y="36951"/>
                        </a:cubicBezTo>
                        <a:cubicBezTo>
                          <a:pt x="46189" y="36951"/>
                          <a:pt x="46189" y="41570"/>
                          <a:pt x="41570" y="41570"/>
                        </a:cubicBezTo>
                        <a:cubicBezTo>
                          <a:pt x="36951" y="41570"/>
                          <a:pt x="36951" y="46189"/>
                          <a:pt x="32332" y="46189"/>
                        </a:cubicBezTo>
                        <a:cubicBezTo>
                          <a:pt x="27713" y="46189"/>
                          <a:pt x="27713" y="50808"/>
                          <a:pt x="23094" y="50808"/>
                        </a:cubicBezTo>
                        <a:cubicBezTo>
                          <a:pt x="18475" y="50808"/>
                          <a:pt x="18475" y="55427"/>
                          <a:pt x="13857" y="55427"/>
                        </a:cubicBezTo>
                        <a:cubicBezTo>
                          <a:pt x="4619" y="64664"/>
                          <a:pt x="0" y="64664"/>
                          <a:pt x="0" y="64664"/>
                        </a:cubicBezTo>
                        <a:cubicBezTo>
                          <a:pt x="0" y="64664"/>
                          <a:pt x="4619" y="60045"/>
                          <a:pt x="9238" y="50808"/>
                        </a:cubicBezTo>
                        <a:cubicBezTo>
                          <a:pt x="13857" y="46189"/>
                          <a:pt x="18475" y="41570"/>
                          <a:pt x="23094" y="36951"/>
                        </a:cubicBezTo>
                        <a:cubicBezTo>
                          <a:pt x="27713" y="32332"/>
                          <a:pt x="27713" y="32332"/>
                          <a:pt x="32332" y="27713"/>
                        </a:cubicBezTo>
                        <a:cubicBezTo>
                          <a:pt x="36951" y="27713"/>
                          <a:pt x="36951" y="23094"/>
                          <a:pt x="41570" y="23094"/>
                        </a:cubicBezTo>
                        <a:cubicBezTo>
                          <a:pt x="46189" y="18476"/>
                          <a:pt x="55427" y="13857"/>
                          <a:pt x="60045" y="9238"/>
                        </a:cubicBezTo>
                        <a:cubicBezTo>
                          <a:pt x="64664" y="4619"/>
                          <a:pt x="73902" y="4619"/>
                          <a:pt x="78521" y="0"/>
                        </a:cubicBezTo>
                        <a:cubicBezTo>
                          <a:pt x="87759" y="13857"/>
                          <a:pt x="96996" y="9238"/>
                          <a:pt x="96996" y="9238"/>
                        </a:cubicBezTo>
                        <a:close/>
                      </a:path>
                    </a:pathLst>
                  </a:custGeom>
                  <a:solidFill>
                    <a:srgbClr val="9E5116"/>
                  </a:solidFill>
                  <a:ln w="46132" cap="flat">
                    <a:noFill/>
                    <a:prstDash val="solid"/>
                    <a:miter/>
                  </a:ln>
                </p:spPr>
                <p:txBody>
                  <a:bodyPr rtlCol="0" anchor="ctr"/>
                  <a:lstStyle/>
                  <a:p>
                    <a:endParaRPr lang="en-US"/>
                  </a:p>
                </p:txBody>
              </p:sp>
              <p:sp>
                <p:nvSpPr>
                  <p:cNvPr id="1065" name="Freeform: Shape 1064">
                    <a:extLst>
                      <a:ext uri="{FF2B5EF4-FFF2-40B4-BE49-F238E27FC236}">
                        <a16:creationId xmlns:a16="http://schemas.microsoft.com/office/drawing/2014/main" xmlns="" id="{7308F2B3-1421-4EF4-BAC5-865D18024A28}"/>
                      </a:ext>
                    </a:extLst>
                  </p:cNvPr>
                  <p:cNvSpPr/>
                  <p:nvPr/>
                </p:nvSpPr>
                <p:spPr>
                  <a:xfrm>
                    <a:off x="3819128" y="7495942"/>
                    <a:ext cx="83139" cy="50807"/>
                  </a:xfrm>
                  <a:custGeom>
                    <a:avLst/>
                    <a:gdLst>
                      <a:gd name="connsiteX0" fmla="*/ 0 w 83139"/>
                      <a:gd name="connsiteY0" fmla="*/ 0 h 50807"/>
                      <a:gd name="connsiteX1" fmla="*/ 13857 w 83139"/>
                      <a:gd name="connsiteY1" fmla="*/ 4619 h 50807"/>
                      <a:gd name="connsiteX2" fmla="*/ 27713 w 83139"/>
                      <a:gd name="connsiteY2" fmla="*/ 9238 h 50807"/>
                      <a:gd name="connsiteX3" fmla="*/ 46189 w 83139"/>
                      <a:gd name="connsiteY3" fmla="*/ 18475 h 50807"/>
                      <a:gd name="connsiteX4" fmla="*/ 60046 w 83139"/>
                      <a:gd name="connsiteY4" fmla="*/ 27713 h 50807"/>
                      <a:gd name="connsiteX5" fmla="*/ 73902 w 83139"/>
                      <a:gd name="connsiteY5" fmla="*/ 36951 h 50807"/>
                      <a:gd name="connsiteX6" fmla="*/ 83140 w 83139"/>
                      <a:gd name="connsiteY6" fmla="*/ 50808 h 50807"/>
                      <a:gd name="connsiteX7" fmla="*/ 69283 w 83139"/>
                      <a:gd name="connsiteY7" fmla="*/ 41570 h 50807"/>
                      <a:gd name="connsiteX8" fmla="*/ 55427 w 83139"/>
                      <a:gd name="connsiteY8" fmla="*/ 32332 h 50807"/>
                      <a:gd name="connsiteX9" fmla="*/ 41570 w 83139"/>
                      <a:gd name="connsiteY9" fmla="*/ 23094 h 50807"/>
                      <a:gd name="connsiteX10" fmla="*/ 27713 w 83139"/>
                      <a:gd name="connsiteY10" fmla="*/ 13857 h 50807"/>
                      <a:gd name="connsiteX11" fmla="*/ 13857 w 83139"/>
                      <a:gd name="connsiteY11" fmla="*/ 4619 h 50807"/>
                      <a:gd name="connsiteX12" fmla="*/ 0 w 83139"/>
                      <a:gd name="connsiteY12" fmla="*/ 0 h 5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139" h="50807">
                        <a:moveTo>
                          <a:pt x="0" y="0"/>
                        </a:moveTo>
                        <a:cubicBezTo>
                          <a:pt x="0" y="0"/>
                          <a:pt x="4619" y="0"/>
                          <a:pt x="13857" y="4619"/>
                        </a:cubicBezTo>
                        <a:cubicBezTo>
                          <a:pt x="18476" y="4619"/>
                          <a:pt x="23094" y="9238"/>
                          <a:pt x="27713" y="9238"/>
                        </a:cubicBezTo>
                        <a:cubicBezTo>
                          <a:pt x="32332" y="9238"/>
                          <a:pt x="36951" y="13857"/>
                          <a:pt x="46189" y="18475"/>
                        </a:cubicBezTo>
                        <a:cubicBezTo>
                          <a:pt x="50808" y="23094"/>
                          <a:pt x="55427" y="23094"/>
                          <a:pt x="60046" y="27713"/>
                        </a:cubicBezTo>
                        <a:cubicBezTo>
                          <a:pt x="64664" y="32332"/>
                          <a:pt x="69283" y="32332"/>
                          <a:pt x="73902" y="36951"/>
                        </a:cubicBezTo>
                        <a:cubicBezTo>
                          <a:pt x="83140" y="41570"/>
                          <a:pt x="83140" y="50808"/>
                          <a:pt x="83140" y="50808"/>
                        </a:cubicBezTo>
                        <a:cubicBezTo>
                          <a:pt x="83140" y="50808"/>
                          <a:pt x="78521" y="46189"/>
                          <a:pt x="69283" y="41570"/>
                        </a:cubicBezTo>
                        <a:cubicBezTo>
                          <a:pt x="64664" y="41570"/>
                          <a:pt x="60046" y="36951"/>
                          <a:pt x="55427" y="32332"/>
                        </a:cubicBezTo>
                        <a:cubicBezTo>
                          <a:pt x="50808" y="32332"/>
                          <a:pt x="46189" y="27713"/>
                          <a:pt x="41570" y="23094"/>
                        </a:cubicBezTo>
                        <a:cubicBezTo>
                          <a:pt x="36951" y="18475"/>
                          <a:pt x="32332" y="18475"/>
                          <a:pt x="27713" y="13857"/>
                        </a:cubicBezTo>
                        <a:cubicBezTo>
                          <a:pt x="23094" y="9238"/>
                          <a:pt x="18476" y="9238"/>
                          <a:pt x="13857" y="4619"/>
                        </a:cubicBezTo>
                        <a:cubicBezTo>
                          <a:pt x="4619" y="4619"/>
                          <a:pt x="0" y="0"/>
                          <a:pt x="0" y="0"/>
                        </a:cubicBezTo>
                        <a:close/>
                      </a:path>
                    </a:pathLst>
                  </a:custGeom>
                  <a:solidFill>
                    <a:srgbClr val="9E5116"/>
                  </a:solidFill>
                  <a:ln w="46132" cap="flat">
                    <a:noFill/>
                    <a:prstDash val="solid"/>
                    <a:miter/>
                  </a:ln>
                </p:spPr>
                <p:txBody>
                  <a:bodyPr rtlCol="0" anchor="ctr"/>
                  <a:lstStyle/>
                  <a:p>
                    <a:endParaRPr lang="en-US"/>
                  </a:p>
                </p:txBody>
              </p:sp>
              <p:sp>
                <p:nvSpPr>
                  <p:cNvPr id="1066" name="Freeform: Shape 1065">
                    <a:extLst>
                      <a:ext uri="{FF2B5EF4-FFF2-40B4-BE49-F238E27FC236}">
                        <a16:creationId xmlns:a16="http://schemas.microsoft.com/office/drawing/2014/main" xmlns="" id="{CE8F305B-59A1-4ABA-91E1-2CADC1EF65B5}"/>
                      </a:ext>
                    </a:extLst>
                  </p:cNvPr>
                  <p:cNvSpPr/>
                  <p:nvPr/>
                </p:nvSpPr>
                <p:spPr>
                  <a:xfrm>
                    <a:off x="3070869" y="7666841"/>
                    <a:ext cx="193992" cy="41569"/>
                  </a:xfrm>
                  <a:custGeom>
                    <a:avLst/>
                    <a:gdLst>
                      <a:gd name="connsiteX0" fmla="*/ 0 w 193992"/>
                      <a:gd name="connsiteY0" fmla="*/ 36951 h 41569"/>
                      <a:gd name="connsiteX1" fmla="*/ 9238 w 193992"/>
                      <a:gd name="connsiteY1" fmla="*/ 32332 h 41569"/>
                      <a:gd name="connsiteX2" fmla="*/ 18475 w 193992"/>
                      <a:gd name="connsiteY2" fmla="*/ 27713 h 41569"/>
                      <a:gd name="connsiteX3" fmla="*/ 27713 w 193992"/>
                      <a:gd name="connsiteY3" fmla="*/ 23094 h 41569"/>
                      <a:gd name="connsiteX4" fmla="*/ 41570 w 193992"/>
                      <a:gd name="connsiteY4" fmla="*/ 18476 h 41569"/>
                      <a:gd name="connsiteX5" fmla="*/ 55426 w 193992"/>
                      <a:gd name="connsiteY5" fmla="*/ 13857 h 41569"/>
                      <a:gd name="connsiteX6" fmla="*/ 73902 w 193992"/>
                      <a:gd name="connsiteY6" fmla="*/ 9238 h 41569"/>
                      <a:gd name="connsiteX7" fmla="*/ 92378 w 193992"/>
                      <a:gd name="connsiteY7" fmla="*/ 4619 h 41569"/>
                      <a:gd name="connsiteX8" fmla="*/ 110853 w 193992"/>
                      <a:gd name="connsiteY8" fmla="*/ 0 h 41569"/>
                      <a:gd name="connsiteX9" fmla="*/ 129329 w 193992"/>
                      <a:gd name="connsiteY9" fmla="*/ 0 h 41569"/>
                      <a:gd name="connsiteX10" fmla="*/ 147804 w 193992"/>
                      <a:gd name="connsiteY10" fmla="*/ 0 h 41569"/>
                      <a:gd name="connsiteX11" fmla="*/ 161661 w 193992"/>
                      <a:gd name="connsiteY11" fmla="*/ 0 h 41569"/>
                      <a:gd name="connsiteX12" fmla="*/ 184755 w 193992"/>
                      <a:gd name="connsiteY12" fmla="*/ 0 h 41569"/>
                      <a:gd name="connsiteX13" fmla="*/ 193993 w 193992"/>
                      <a:gd name="connsiteY13" fmla="*/ 0 h 41569"/>
                      <a:gd name="connsiteX14" fmla="*/ 184755 w 193992"/>
                      <a:gd name="connsiteY14" fmla="*/ 0 h 41569"/>
                      <a:gd name="connsiteX15" fmla="*/ 161661 w 193992"/>
                      <a:gd name="connsiteY15" fmla="*/ 0 h 41569"/>
                      <a:gd name="connsiteX16" fmla="*/ 147804 w 193992"/>
                      <a:gd name="connsiteY16" fmla="*/ 0 h 41569"/>
                      <a:gd name="connsiteX17" fmla="*/ 129329 w 193992"/>
                      <a:gd name="connsiteY17" fmla="*/ 4619 h 41569"/>
                      <a:gd name="connsiteX18" fmla="*/ 110853 w 193992"/>
                      <a:gd name="connsiteY18" fmla="*/ 9238 h 41569"/>
                      <a:gd name="connsiteX19" fmla="*/ 92378 w 193992"/>
                      <a:gd name="connsiteY19" fmla="*/ 13857 h 41569"/>
                      <a:gd name="connsiteX20" fmla="*/ 73902 w 193992"/>
                      <a:gd name="connsiteY20" fmla="*/ 18476 h 41569"/>
                      <a:gd name="connsiteX21" fmla="*/ 55426 w 193992"/>
                      <a:gd name="connsiteY21" fmla="*/ 23094 h 41569"/>
                      <a:gd name="connsiteX22" fmla="*/ 41570 w 193992"/>
                      <a:gd name="connsiteY22" fmla="*/ 27713 h 41569"/>
                      <a:gd name="connsiteX23" fmla="*/ 27713 w 193992"/>
                      <a:gd name="connsiteY23" fmla="*/ 32332 h 41569"/>
                      <a:gd name="connsiteX24" fmla="*/ 13857 w 193992"/>
                      <a:gd name="connsiteY24" fmla="*/ 36951 h 41569"/>
                      <a:gd name="connsiteX25" fmla="*/ 4619 w 193992"/>
                      <a:gd name="connsiteY25" fmla="*/ 41570 h 41569"/>
                      <a:gd name="connsiteX26" fmla="*/ 0 w 193992"/>
                      <a:gd name="connsiteY26" fmla="*/ 36951 h 41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93992" h="41569">
                        <a:moveTo>
                          <a:pt x="0" y="36951"/>
                        </a:moveTo>
                        <a:cubicBezTo>
                          <a:pt x="0" y="36951"/>
                          <a:pt x="4619" y="36951"/>
                          <a:pt x="9238" y="32332"/>
                        </a:cubicBezTo>
                        <a:cubicBezTo>
                          <a:pt x="13857" y="32332"/>
                          <a:pt x="13857" y="27713"/>
                          <a:pt x="18475" y="27713"/>
                        </a:cubicBezTo>
                        <a:cubicBezTo>
                          <a:pt x="23094" y="27713"/>
                          <a:pt x="27713" y="23094"/>
                          <a:pt x="27713" y="23094"/>
                        </a:cubicBezTo>
                        <a:cubicBezTo>
                          <a:pt x="32332" y="18476"/>
                          <a:pt x="36951" y="18476"/>
                          <a:pt x="41570" y="18476"/>
                        </a:cubicBezTo>
                        <a:cubicBezTo>
                          <a:pt x="46189" y="18476"/>
                          <a:pt x="50808" y="13857"/>
                          <a:pt x="55426" y="13857"/>
                        </a:cubicBezTo>
                        <a:cubicBezTo>
                          <a:pt x="60045" y="13857"/>
                          <a:pt x="69283" y="9238"/>
                          <a:pt x="73902" y="9238"/>
                        </a:cubicBezTo>
                        <a:cubicBezTo>
                          <a:pt x="78521" y="9238"/>
                          <a:pt x="87759" y="4619"/>
                          <a:pt x="92378" y="4619"/>
                        </a:cubicBezTo>
                        <a:cubicBezTo>
                          <a:pt x="96996" y="4619"/>
                          <a:pt x="106234" y="0"/>
                          <a:pt x="110853" y="0"/>
                        </a:cubicBezTo>
                        <a:cubicBezTo>
                          <a:pt x="115472" y="0"/>
                          <a:pt x="124710" y="0"/>
                          <a:pt x="129329" y="0"/>
                        </a:cubicBezTo>
                        <a:cubicBezTo>
                          <a:pt x="133947" y="0"/>
                          <a:pt x="143185" y="0"/>
                          <a:pt x="147804" y="0"/>
                        </a:cubicBezTo>
                        <a:cubicBezTo>
                          <a:pt x="152423" y="0"/>
                          <a:pt x="157042" y="0"/>
                          <a:pt x="161661" y="0"/>
                        </a:cubicBezTo>
                        <a:cubicBezTo>
                          <a:pt x="170898" y="0"/>
                          <a:pt x="180136" y="0"/>
                          <a:pt x="184755" y="0"/>
                        </a:cubicBezTo>
                        <a:cubicBezTo>
                          <a:pt x="189374" y="0"/>
                          <a:pt x="193993" y="0"/>
                          <a:pt x="193993" y="0"/>
                        </a:cubicBezTo>
                        <a:cubicBezTo>
                          <a:pt x="193993" y="0"/>
                          <a:pt x="189374" y="0"/>
                          <a:pt x="184755" y="0"/>
                        </a:cubicBezTo>
                        <a:cubicBezTo>
                          <a:pt x="180136" y="0"/>
                          <a:pt x="170898" y="0"/>
                          <a:pt x="161661" y="0"/>
                        </a:cubicBezTo>
                        <a:cubicBezTo>
                          <a:pt x="157042" y="0"/>
                          <a:pt x="152423" y="0"/>
                          <a:pt x="147804" y="0"/>
                        </a:cubicBezTo>
                        <a:cubicBezTo>
                          <a:pt x="143185" y="0"/>
                          <a:pt x="138566" y="0"/>
                          <a:pt x="129329" y="4619"/>
                        </a:cubicBezTo>
                        <a:cubicBezTo>
                          <a:pt x="124710" y="4619"/>
                          <a:pt x="115472" y="4619"/>
                          <a:pt x="110853" y="9238"/>
                        </a:cubicBezTo>
                        <a:cubicBezTo>
                          <a:pt x="106234" y="9238"/>
                          <a:pt x="96996" y="13857"/>
                          <a:pt x="92378" y="13857"/>
                        </a:cubicBezTo>
                        <a:cubicBezTo>
                          <a:pt x="87759" y="13857"/>
                          <a:pt x="78521" y="18476"/>
                          <a:pt x="73902" y="18476"/>
                        </a:cubicBezTo>
                        <a:cubicBezTo>
                          <a:pt x="69283" y="18476"/>
                          <a:pt x="60045" y="23094"/>
                          <a:pt x="55426" y="23094"/>
                        </a:cubicBezTo>
                        <a:cubicBezTo>
                          <a:pt x="50808" y="23094"/>
                          <a:pt x="46189" y="27713"/>
                          <a:pt x="41570" y="27713"/>
                        </a:cubicBezTo>
                        <a:cubicBezTo>
                          <a:pt x="36951" y="27713"/>
                          <a:pt x="32332" y="32332"/>
                          <a:pt x="27713" y="32332"/>
                        </a:cubicBezTo>
                        <a:cubicBezTo>
                          <a:pt x="23094" y="32332"/>
                          <a:pt x="18475" y="36951"/>
                          <a:pt x="13857" y="36951"/>
                        </a:cubicBezTo>
                        <a:cubicBezTo>
                          <a:pt x="9238" y="36951"/>
                          <a:pt x="9238" y="41570"/>
                          <a:pt x="4619" y="41570"/>
                        </a:cubicBezTo>
                        <a:cubicBezTo>
                          <a:pt x="4619" y="36951"/>
                          <a:pt x="0" y="36951"/>
                          <a:pt x="0" y="36951"/>
                        </a:cubicBezTo>
                        <a:close/>
                      </a:path>
                    </a:pathLst>
                  </a:custGeom>
                  <a:solidFill>
                    <a:srgbClr val="085E57"/>
                  </a:solidFill>
                  <a:ln w="46132" cap="flat">
                    <a:noFill/>
                    <a:prstDash val="solid"/>
                    <a:miter/>
                  </a:ln>
                </p:spPr>
                <p:txBody>
                  <a:bodyPr rtlCol="0" anchor="ctr"/>
                  <a:lstStyle/>
                  <a:p>
                    <a:endParaRPr lang="en-US"/>
                  </a:p>
                </p:txBody>
              </p:sp>
            </p:grpSp>
            <p:sp>
              <p:nvSpPr>
                <p:cNvPr id="1067" name="Freeform: Shape 1066">
                  <a:extLst>
                    <a:ext uri="{FF2B5EF4-FFF2-40B4-BE49-F238E27FC236}">
                      <a16:creationId xmlns:a16="http://schemas.microsoft.com/office/drawing/2014/main" xmlns="" id="{2E06EA35-927F-451E-8F10-0DB2C9A92147}"/>
                    </a:ext>
                  </a:extLst>
                </p:cNvPr>
                <p:cNvSpPr/>
                <p:nvPr/>
              </p:nvSpPr>
              <p:spPr>
                <a:xfrm>
                  <a:off x="3112439" y="7458991"/>
                  <a:ext cx="942251" cy="591216"/>
                </a:xfrm>
                <a:custGeom>
                  <a:avLst/>
                  <a:gdLst>
                    <a:gd name="connsiteX0" fmla="*/ 568122 w 942251"/>
                    <a:gd name="connsiteY0" fmla="*/ 83140 h 591216"/>
                    <a:gd name="connsiteX1" fmla="*/ 600455 w 942251"/>
                    <a:gd name="connsiteY1" fmla="*/ 50808 h 591216"/>
                    <a:gd name="connsiteX2" fmla="*/ 725164 w 942251"/>
                    <a:gd name="connsiteY2" fmla="*/ 0 h 591216"/>
                    <a:gd name="connsiteX3" fmla="*/ 840636 w 942251"/>
                    <a:gd name="connsiteY3" fmla="*/ 27713 h 591216"/>
                    <a:gd name="connsiteX4" fmla="*/ 942252 w 942251"/>
                    <a:gd name="connsiteY4" fmla="*/ 92378 h 591216"/>
                    <a:gd name="connsiteX5" fmla="*/ 937633 w 942251"/>
                    <a:gd name="connsiteY5" fmla="*/ 101615 h 591216"/>
                    <a:gd name="connsiteX6" fmla="*/ 863731 w 942251"/>
                    <a:gd name="connsiteY6" fmla="*/ 92378 h 591216"/>
                    <a:gd name="connsiteX7" fmla="*/ 799066 w 942251"/>
                    <a:gd name="connsiteY7" fmla="*/ 69283 h 591216"/>
                    <a:gd name="connsiteX8" fmla="*/ 789829 w 942251"/>
                    <a:gd name="connsiteY8" fmla="*/ 69283 h 591216"/>
                    <a:gd name="connsiteX9" fmla="*/ 794448 w 942251"/>
                    <a:gd name="connsiteY9" fmla="*/ 78521 h 591216"/>
                    <a:gd name="connsiteX10" fmla="*/ 822161 w 942251"/>
                    <a:gd name="connsiteY10" fmla="*/ 147804 h 591216"/>
                    <a:gd name="connsiteX11" fmla="*/ 822161 w 942251"/>
                    <a:gd name="connsiteY11" fmla="*/ 152423 h 591216"/>
                    <a:gd name="connsiteX12" fmla="*/ 826780 w 942251"/>
                    <a:gd name="connsiteY12" fmla="*/ 152423 h 591216"/>
                    <a:gd name="connsiteX13" fmla="*/ 840636 w 942251"/>
                    <a:gd name="connsiteY13" fmla="*/ 180136 h 591216"/>
                    <a:gd name="connsiteX14" fmla="*/ 822161 w 942251"/>
                    <a:gd name="connsiteY14" fmla="*/ 226325 h 591216"/>
                    <a:gd name="connsiteX15" fmla="*/ 822161 w 942251"/>
                    <a:gd name="connsiteY15" fmla="*/ 226325 h 591216"/>
                    <a:gd name="connsiteX16" fmla="*/ 822161 w 942251"/>
                    <a:gd name="connsiteY16" fmla="*/ 226325 h 591216"/>
                    <a:gd name="connsiteX17" fmla="*/ 748259 w 942251"/>
                    <a:gd name="connsiteY17" fmla="*/ 341797 h 591216"/>
                    <a:gd name="connsiteX18" fmla="*/ 739021 w 942251"/>
                    <a:gd name="connsiteY18" fmla="*/ 341797 h 591216"/>
                    <a:gd name="connsiteX19" fmla="*/ 725164 w 942251"/>
                    <a:gd name="connsiteY19" fmla="*/ 332559 h 591216"/>
                    <a:gd name="connsiteX20" fmla="*/ 739021 w 942251"/>
                    <a:gd name="connsiteY20" fmla="*/ 263276 h 591216"/>
                    <a:gd name="connsiteX21" fmla="*/ 743640 w 942251"/>
                    <a:gd name="connsiteY21" fmla="*/ 254038 h 591216"/>
                    <a:gd name="connsiteX22" fmla="*/ 734402 w 942251"/>
                    <a:gd name="connsiteY22" fmla="*/ 254038 h 591216"/>
                    <a:gd name="connsiteX23" fmla="*/ 725164 w 942251"/>
                    <a:gd name="connsiteY23" fmla="*/ 254038 h 591216"/>
                    <a:gd name="connsiteX24" fmla="*/ 720546 w 942251"/>
                    <a:gd name="connsiteY24" fmla="*/ 249420 h 591216"/>
                    <a:gd name="connsiteX25" fmla="*/ 720546 w 942251"/>
                    <a:gd name="connsiteY25" fmla="*/ 254038 h 591216"/>
                    <a:gd name="connsiteX26" fmla="*/ 632787 w 942251"/>
                    <a:gd name="connsiteY26" fmla="*/ 360273 h 591216"/>
                    <a:gd name="connsiteX27" fmla="*/ 581979 w 942251"/>
                    <a:gd name="connsiteY27" fmla="*/ 351035 h 591216"/>
                    <a:gd name="connsiteX28" fmla="*/ 577360 w 942251"/>
                    <a:gd name="connsiteY28" fmla="*/ 351035 h 591216"/>
                    <a:gd name="connsiteX29" fmla="*/ 577360 w 942251"/>
                    <a:gd name="connsiteY29" fmla="*/ 355654 h 591216"/>
                    <a:gd name="connsiteX30" fmla="*/ 277133 w 942251"/>
                    <a:gd name="connsiteY30" fmla="*/ 591217 h 591216"/>
                    <a:gd name="connsiteX31" fmla="*/ 0 w 942251"/>
                    <a:gd name="connsiteY31" fmla="*/ 226325 h 591216"/>
                    <a:gd name="connsiteX32" fmla="*/ 133948 w 942251"/>
                    <a:gd name="connsiteY32" fmla="*/ 198612 h 591216"/>
                    <a:gd name="connsiteX33" fmla="*/ 138566 w 942251"/>
                    <a:gd name="connsiteY33" fmla="*/ 212469 h 591216"/>
                    <a:gd name="connsiteX34" fmla="*/ 69283 w 942251"/>
                    <a:gd name="connsiteY34" fmla="*/ 230944 h 591216"/>
                    <a:gd name="connsiteX35" fmla="*/ 207850 w 942251"/>
                    <a:gd name="connsiteY35" fmla="*/ 452650 h 591216"/>
                    <a:gd name="connsiteX36" fmla="*/ 267895 w 942251"/>
                    <a:gd name="connsiteY36" fmla="*/ 424937 h 591216"/>
                    <a:gd name="connsiteX37" fmla="*/ 272514 w 942251"/>
                    <a:gd name="connsiteY37" fmla="*/ 424937 h 591216"/>
                    <a:gd name="connsiteX38" fmla="*/ 272514 w 942251"/>
                    <a:gd name="connsiteY38" fmla="*/ 424937 h 591216"/>
                    <a:gd name="connsiteX39" fmla="*/ 277133 w 942251"/>
                    <a:gd name="connsiteY39" fmla="*/ 424937 h 591216"/>
                    <a:gd name="connsiteX40" fmla="*/ 434175 w 942251"/>
                    <a:gd name="connsiteY40" fmla="*/ 411080 h 591216"/>
                    <a:gd name="connsiteX41" fmla="*/ 512696 w 942251"/>
                    <a:gd name="connsiteY41" fmla="*/ 304846 h 591216"/>
                    <a:gd name="connsiteX42" fmla="*/ 489601 w 942251"/>
                    <a:gd name="connsiteY42" fmla="*/ 267895 h 591216"/>
                    <a:gd name="connsiteX43" fmla="*/ 503458 w 942251"/>
                    <a:gd name="connsiteY43" fmla="*/ 249420 h 591216"/>
                    <a:gd name="connsiteX44" fmla="*/ 508077 w 942251"/>
                    <a:gd name="connsiteY44" fmla="*/ 235563 h 591216"/>
                    <a:gd name="connsiteX45" fmla="*/ 577360 w 942251"/>
                    <a:gd name="connsiteY45" fmla="*/ 323322 h 591216"/>
                    <a:gd name="connsiteX46" fmla="*/ 706689 w 942251"/>
                    <a:gd name="connsiteY46" fmla="*/ 240182 h 591216"/>
                    <a:gd name="connsiteX47" fmla="*/ 780591 w 942251"/>
                    <a:gd name="connsiteY47" fmla="*/ 226325 h 591216"/>
                    <a:gd name="connsiteX48" fmla="*/ 734402 w 942251"/>
                    <a:gd name="connsiteY48" fmla="*/ 193993 h 591216"/>
                    <a:gd name="connsiteX49" fmla="*/ 729783 w 942251"/>
                    <a:gd name="connsiteY49" fmla="*/ 170899 h 591216"/>
                    <a:gd name="connsiteX50" fmla="*/ 762116 w 942251"/>
                    <a:gd name="connsiteY50" fmla="*/ 133948 h 591216"/>
                    <a:gd name="connsiteX51" fmla="*/ 729783 w 942251"/>
                    <a:gd name="connsiteY51" fmla="*/ 101615 h 591216"/>
                    <a:gd name="connsiteX52" fmla="*/ 766734 w 942251"/>
                    <a:gd name="connsiteY52" fmla="*/ 87759 h 591216"/>
                    <a:gd name="connsiteX53" fmla="*/ 706689 w 942251"/>
                    <a:gd name="connsiteY53" fmla="*/ 41570 h 591216"/>
                    <a:gd name="connsiteX54" fmla="*/ 775972 w 942251"/>
                    <a:gd name="connsiteY54" fmla="*/ 50808 h 591216"/>
                    <a:gd name="connsiteX55" fmla="*/ 914538 w 942251"/>
                    <a:gd name="connsiteY55" fmla="*/ 92378 h 591216"/>
                    <a:gd name="connsiteX56" fmla="*/ 771353 w 942251"/>
                    <a:gd name="connsiteY56" fmla="*/ 13857 h 591216"/>
                    <a:gd name="connsiteX57" fmla="*/ 568122 w 942251"/>
                    <a:gd name="connsiteY57" fmla="*/ 83140 h 591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942251" h="591216">
                      <a:moveTo>
                        <a:pt x="568122" y="83140"/>
                      </a:moveTo>
                      <a:cubicBezTo>
                        <a:pt x="577360" y="73902"/>
                        <a:pt x="586598" y="60046"/>
                        <a:pt x="600455" y="50808"/>
                      </a:cubicBezTo>
                      <a:cubicBezTo>
                        <a:pt x="642024" y="18476"/>
                        <a:pt x="683594" y="0"/>
                        <a:pt x="725164" y="0"/>
                      </a:cubicBezTo>
                      <a:cubicBezTo>
                        <a:pt x="762116" y="0"/>
                        <a:pt x="799066" y="9238"/>
                        <a:pt x="840636" y="27713"/>
                      </a:cubicBezTo>
                      <a:cubicBezTo>
                        <a:pt x="900682" y="55427"/>
                        <a:pt x="937633" y="78521"/>
                        <a:pt x="942252" y="92378"/>
                      </a:cubicBezTo>
                      <a:cubicBezTo>
                        <a:pt x="942252" y="92378"/>
                        <a:pt x="942252" y="96997"/>
                        <a:pt x="937633" y="101615"/>
                      </a:cubicBezTo>
                      <a:cubicBezTo>
                        <a:pt x="923776" y="115472"/>
                        <a:pt x="891444" y="115472"/>
                        <a:pt x="863731" y="92378"/>
                      </a:cubicBezTo>
                      <a:cubicBezTo>
                        <a:pt x="836018" y="73902"/>
                        <a:pt x="803685" y="69283"/>
                        <a:pt x="799066" y="69283"/>
                      </a:cubicBezTo>
                      <a:lnTo>
                        <a:pt x="789829" y="69283"/>
                      </a:lnTo>
                      <a:lnTo>
                        <a:pt x="794448" y="78521"/>
                      </a:lnTo>
                      <a:cubicBezTo>
                        <a:pt x="794448" y="78521"/>
                        <a:pt x="831399" y="120091"/>
                        <a:pt x="822161" y="147804"/>
                      </a:cubicBezTo>
                      <a:lnTo>
                        <a:pt x="822161" y="152423"/>
                      </a:lnTo>
                      <a:lnTo>
                        <a:pt x="826780" y="152423"/>
                      </a:lnTo>
                      <a:cubicBezTo>
                        <a:pt x="836018" y="161661"/>
                        <a:pt x="840636" y="166280"/>
                        <a:pt x="840636" y="180136"/>
                      </a:cubicBezTo>
                      <a:cubicBezTo>
                        <a:pt x="840636" y="193993"/>
                        <a:pt x="836018" y="212469"/>
                        <a:pt x="822161" y="226325"/>
                      </a:cubicBezTo>
                      <a:lnTo>
                        <a:pt x="822161" y="226325"/>
                      </a:lnTo>
                      <a:lnTo>
                        <a:pt x="822161" y="226325"/>
                      </a:lnTo>
                      <a:cubicBezTo>
                        <a:pt x="817542" y="300227"/>
                        <a:pt x="789829" y="341797"/>
                        <a:pt x="748259" y="341797"/>
                      </a:cubicBezTo>
                      <a:cubicBezTo>
                        <a:pt x="743640" y="341797"/>
                        <a:pt x="739021" y="341797"/>
                        <a:pt x="739021" y="341797"/>
                      </a:cubicBezTo>
                      <a:cubicBezTo>
                        <a:pt x="734402" y="341797"/>
                        <a:pt x="725164" y="337178"/>
                        <a:pt x="725164" y="332559"/>
                      </a:cubicBezTo>
                      <a:cubicBezTo>
                        <a:pt x="715927" y="314084"/>
                        <a:pt x="729783" y="277133"/>
                        <a:pt x="739021" y="263276"/>
                      </a:cubicBezTo>
                      <a:lnTo>
                        <a:pt x="743640" y="254038"/>
                      </a:lnTo>
                      <a:lnTo>
                        <a:pt x="734402" y="254038"/>
                      </a:lnTo>
                      <a:cubicBezTo>
                        <a:pt x="734402" y="254038"/>
                        <a:pt x="729783" y="254038"/>
                        <a:pt x="725164" y="254038"/>
                      </a:cubicBezTo>
                      <a:lnTo>
                        <a:pt x="720546" y="249420"/>
                      </a:lnTo>
                      <a:lnTo>
                        <a:pt x="720546" y="254038"/>
                      </a:lnTo>
                      <a:cubicBezTo>
                        <a:pt x="715927" y="295608"/>
                        <a:pt x="697451" y="360273"/>
                        <a:pt x="632787" y="360273"/>
                      </a:cubicBezTo>
                      <a:cubicBezTo>
                        <a:pt x="618930" y="360273"/>
                        <a:pt x="600455" y="355654"/>
                        <a:pt x="581979" y="351035"/>
                      </a:cubicBezTo>
                      <a:lnTo>
                        <a:pt x="577360" y="351035"/>
                      </a:lnTo>
                      <a:lnTo>
                        <a:pt x="577360" y="355654"/>
                      </a:lnTo>
                      <a:cubicBezTo>
                        <a:pt x="577360" y="360273"/>
                        <a:pt x="383367" y="581979"/>
                        <a:pt x="277133" y="591217"/>
                      </a:cubicBezTo>
                      <a:cubicBezTo>
                        <a:pt x="235563" y="591217"/>
                        <a:pt x="124710" y="549647"/>
                        <a:pt x="0" y="226325"/>
                      </a:cubicBezTo>
                      <a:cubicBezTo>
                        <a:pt x="18476" y="221706"/>
                        <a:pt x="87759" y="198612"/>
                        <a:pt x="133948" y="198612"/>
                      </a:cubicBezTo>
                      <a:cubicBezTo>
                        <a:pt x="133948" y="203231"/>
                        <a:pt x="138566" y="207850"/>
                        <a:pt x="138566" y="212469"/>
                      </a:cubicBezTo>
                      <a:cubicBezTo>
                        <a:pt x="120091" y="212469"/>
                        <a:pt x="92378" y="217087"/>
                        <a:pt x="69283" y="230944"/>
                      </a:cubicBezTo>
                      <a:cubicBezTo>
                        <a:pt x="41570" y="244801"/>
                        <a:pt x="161661" y="452650"/>
                        <a:pt x="207850" y="452650"/>
                      </a:cubicBezTo>
                      <a:cubicBezTo>
                        <a:pt x="226325" y="452650"/>
                        <a:pt x="249420" y="438794"/>
                        <a:pt x="267895" y="424937"/>
                      </a:cubicBezTo>
                      <a:cubicBezTo>
                        <a:pt x="267895" y="424937"/>
                        <a:pt x="272514" y="424937"/>
                        <a:pt x="272514" y="424937"/>
                      </a:cubicBezTo>
                      <a:cubicBezTo>
                        <a:pt x="272514" y="424937"/>
                        <a:pt x="272514" y="424937"/>
                        <a:pt x="272514" y="424937"/>
                      </a:cubicBezTo>
                      <a:cubicBezTo>
                        <a:pt x="272514" y="424937"/>
                        <a:pt x="277133" y="424937"/>
                        <a:pt x="277133" y="424937"/>
                      </a:cubicBezTo>
                      <a:cubicBezTo>
                        <a:pt x="129329" y="563503"/>
                        <a:pt x="314084" y="549647"/>
                        <a:pt x="434175" y="411080"/>
                      </a:cubicBezTo>
                      <a:cubicBezTo>
                        <a:pt x="503458" y="332559"/>
                        <a:pt x="531171" y="327941"/>
                        <a:pt x="512696" y="304846"/>
                      </a:cubicBezTo>
                      <a:cubicBezTo>
                        <a:pt x="498839" y="286371"/>
                        <a:pt x="494220" y="267895"/>
                        <a:pt x="489601" y="267895"/>
                      </a:cubicBezTo>
                      <a:cubicBezTo>
                        <a:pt x="498839" y="258657"/>
                        <a:pt x="503458" y="254038"/>
                        <a:pt x="503458" y="249420"/>
                      </a:cubicBezTo>
                      <a:cubicBezTo>
                        <a:pt x="503458" y="244801"/>
                        <a:pt x="508077" y="240182"/>
                        <a:pt x="508077" y="235563"/>
                      </a:cubicBezTo>
                      <a:cubicBezTo>
                        <a:pt x="508077" y="263276"/>
                        <a:pt x="521933" y="300227"/>
                        <a:pt x="577360" y="323322"/>
                      </a:cubicBezTo>
                      <a:cubicBezTo>
                        <a:pt x="678976" y="360273"/>
                        <a:pt x="651262" y="212469"/>
                        <a:pt x="706689" y="240182"/>
                      </a:cubicBezTo>
                      <a:cubicBezTo>
                        <a:pt x="762116" y="267895"/>
                        <a:pt x="780591" y="249420"/>
                        <a:pt x="780591" y="226325"/>
                      </a:cubicBezTo>
                      <a:cubicBezTo>
                        <a:pt x="780591" y="207850"/>
                        <a:pt x="780591" y="203231"/>
                        <a:pt x="734402" y="193993"/>
                      </a:cubicBezTo>
                      <a:cubicBezTo>
                        <a:pt x="688213" y="180136"/>
                        <a:pt x="697451" y="157042"/>
                        <a:pt x="729783" y="170899"/>
                      </a:cubicBezTo>
                      <a:cubicBezTo>
                        <a:pt x="775972" y="189374"/>
                        <a:pt x="785210" y="143185"/>
                        <a:pt x="762116" y="133948"/>
                      </a:cubicBezTo>
                      <a:cubicBezTo>
                        <a:pt x="715927" y="110853"/>
                        <a:pt x="702070" y="96997"/>
                        <a:pt x="729783" y="101615"/>
                      </a:cubicBezTo>
                      <a:cubicBezTo>
                        <a:pt x="775972" y="110853"/>
                        <a:pt x="766734" y="101615"/>
                        <a:pt x="766734" y="87759"/>
                      </a:cubicBezTo>
                      <a:cubicBezTo>
                        <a:pt x="766734" y="69283"/>
                        <a:pt x="743640" y="64664"/>
                        <a:pt x="706689" y="41570"/>
                      </a:cubicBezTo>
                      <a:cubicBezTo>
                        <a:pt x="669738" y="23094"/>
                        <a:pt x="729783" y="27713"/>
                        <a:pt x="775972" y="50808"/>
                      </a:cubicBezTo>
                      <a:cubicBezTo>
                        <a:pt x="822161" y="73902"/>
                        <a:pt x="905301" y="115472"/>
                        <a:pt x="914538" y="92378"/>
                      </a:cubicBezTo>
                      <a:cubicBezTo>
                        <a:pt x="923776" y="69283"/>
                        <a:pt x="826780" y="27713"/>
                        <a:pt x="771353" y="13857"/>
                      </a:cubicBezTo>
                      <a:cubicBezTo>
                        <a:pt x="720546" y="0"/>
                        <a:pt x="646643" y="0"/>
                        <a:pt x="568122" y="83140"/>
                      </a:cubicBezTo>
                      <a:close/>
                    </a:path>
                  </a:pathLst>
                </a:custGeom>
                <a:solidFill>
                  <a:srgbClr val="FBD0B4"/>
                </a:solidFill>
                <a:ln w="46132" cap="flat">
                  <a:noFill/>
                  <a:prstDash val="solid"/>
                  <a:miter/>
                </a:ln>
              </p:spPr>
              <p:txBody>
                <a:bodyPr rtlCol="0" anchor="ctr"/>
                <a:lstStyle/>
                <a:p>
                  <a:endParaRPr lang="en-US"/>
                </a:p>
              </p:txBody>
            </p:sp>
            <p:sp>
              <p:nvSpPr>
                <p:cNvPr id="1068" name="Freeform: Shape 1067">
                  <a:extLst>
                    <a:ext uri="{FF2B5EF4-FFF2-40B4-BE49-F238E27FC236}">
                      <a16:creationId xmlns:a16="http://schemas.microsoft.com/office/drawing/2014/main" xmlns="" id="{61ED30F6-21FE-410C-B54A-A067A2322650}"/>
                    </a:ext>
                  </a:extLst>
                </p:cNvPr>
                <p:cNvSpPr/>
                <p:nvPr/>
              </p:nvSpPr>
              <p:spPr>
                <a:xfrm>
                  <a:off x="3638991" y="7485411"/>
                  <a:ext cx="123555" cy="197199"/>
                </a:xfrm>
                <a:custGeom>
                  <a:avLst/>
                  <a:gdLst>
                    <a:gd name="connsiteX0" fmla="*/ 120091 w 123555"/>
                    <a:gd name="connsiteY0" fmla="*/ 1293 h 197199"/>
                    <a:gd name="connsiteX1" fmla="*/ 0 w 123555"/>
                    <a:gd name="connsiteY1" fmla="*/ 195286 h 197199"/>
                    <a:gd name="connsiteX2" fmla="*/ 9238 w 123555"/>
                    <a:gd name="connsiteY2" fmla="*/ 190667 h 197199"/>
                    <a:gd name="connsiteX3" fmla="*/ 120091 w 123555"/>
                    <a:gd name="connsiteY3" fmla="*/ 5912 h 197199"/>
                    <a:gd name="connsiteX4" fmla="*/ 120091 w 123555"/>
                    <a:gd name="connsiteY4" fmla="*/ 1293 h 197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555" h="197199">
                      <a:moveTo>
                        <a:pt x="120091" y="1293"/>
                      </a:moveTo>
                      <a:cubicBezTo>
                        <a:pt x="46189" y="38244"/>
                        <a:pt x="0" y="112146"/>
                        <a:pt x="0" y="195286"/>
                      </a:cubicBezTo>
                      <a:cubicBezTo>
                        <a:pt x="0" y="199905"/>
                        <a:pt x="9238" y="195286"/>
                        <a:pt x="9238" y="190667"/>
                      </a:cubicBezTo>
                      <a:cubicBezTo>
                        <a:pt x="9238" y="112146"/>
                        <a:pt x="55427" y="42863"/>
                        <a:pt x="120091" y="5912"/>
                      </a:cubicBezTo>
                      <a:cubicBezTo>
                        <a:pt x="124710" y="5912"/>
                        <a:pt x="124710" y="-3326"/>
                        <a:pt x="120091" y="1293"/>
                      </a:cubicBezTo>
                      <a:close/>
                    </a:path>
                  </a:pathLst>
                </a:custGeom>
                <a:solidFill>
                  <a:srgbClr val="FCECE3"/>
                </a:solidFill>
                <a:ln w="46132" cap="flat">
                  <a:noFill/>
                  <a:prstDash val="solid"/>
                  <a:miter/>
                </a:ln>
              </p:spPr>
              <p:txBody>
                <a:bodyPr rtlCol="0" anchor="ctr"/>
                <a:lstStyle/>
                <a:p>
                  <a:endParaRPr lang="en-US"/>
                </a:p>
              </p:txBody>
            </p:sp>
            <p:sp>
              <p:nvSpPr>
                <p:cNvPr id="1069" name="Freeform: Shape 1068">
                  <a:extLst>
                    <a:ext uri="{FF2B5EF4-FFF2-40B4-BE49-F238E27FC236}">
                      <a16:creationId xmlns:a16="http://schemas.microsoft.com/office/drawing/2014/main" xmlns="" id="{B362125C-482A-4435-A80F-1BEE0C2E8B37}"/>
                    </a:ext>
                  </a:extLst>
                </p:cNvPr>
                <p:cNvSpPr/>
                <p:nvPr/>
              </p:nvSpPr>
              <p:spPr>
                <a:xfrm>
                  <a:off x="3858785" y="7463610"/>
                  <a:ext cx="118644" cy="54760"/>
                </a:xfrm>
                <a:custGeom>
                  <a:avLst/>
                  <a:gdLst>
                    <a:gd name="connsiteX0" fmla="*/ 117385 w 118644"/>
                    <a:gd name="connsiteY0" fmla="*/ 46189 h 54760"/>
                    <a:gd name="connsiteX1" fmla="*/ 6532 w 118644"/>
                    <a:gd name="connsiteY1" fmla="*/ 0 h 54760"/>
                    <a:gd name="connsiteX2" fmla="*/ 1913 w 118644"/>
                    <a:gd name="connsiteY2" fmla="*/ 9238 h 54760"/>
                    <a:gd name="connsiteX3" fmla="*/ 108148 w 118644"/>
                    <a:gd name="connsiteY3" fmla="*/ 50808 h 54760"/>
                    <a:gd name="connsiteX4" fmla="*/ 117385 w 118644"/>
                    <a:gd name="connsiteY4" fmla="*/ 46189 h 54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644" h="54760">
                      <a:moveTo>
                        <a:pt x="117385" y="46189"/>
                      </a:moveTo>
                      <a:cubicBezTo>
                        <a:pt x="80434" y="27713"/>
                        <a:pt x="48102" y="9238"/>
                        <a:pt x="6532" y="0"/>
                      </a:cubicBezTo>
                      <a:cubicBezTo>
                        <a:pt x="1913" y="0"/>
                        <a:pt x="-2706" y="9238"/>
                        <a:pt x="1913" y="9238"/>
                      </a:cubicBezTo>
                      <a:cubicBezTo>
                        <a:pt x="38864" y="18475"/>
                        <a:pt x="75815" y="36951"/>
                        <a:pt x="108148" y="50808"/>
                      </a:cubicBezTo>
                      <a:cubicBezTo>
                        <a:pt x="112766" y="60045"/>
                        <a:pt x="122004" y="50808"/>
                        <a:pt x="117385" y="46189"/>
                      </a:cubicBezTo>
                      <a:close/>
                    </a:path>
                  </a:pathLst>
                </a:custGeom>
                <a:solidFill>
                  <a:srgbClr val="FCECE3"/>
                </a:solidFill>
                <a:ln w="46132" cap="flat">
                  <a:noFill/>
                  <a:prstDash val="solid"/>
                  <a:miter/>
                </a:ln>
              </p:spPr>
              <p:txBody>
                <a:bodyPr rtlCol="0" anchor="ctr"/>
                <a:lstStyle/>
                <a:p>
                  <a:endParaRPr lang="en-US"/>
                </a:p>
              </p:txBody>
            </p:sp>
          </p:grpSp>
          <p:sp>
            <p:nvSpPr>
              <p:cNvPr id="1070" name="Freeform: Shape 1069">
                <a:extLst>
                  <a:ext uri="{FF2B5EF4-FFF2-40B4-BE49-F238E27FC236}">
                    <a16:creationId xmlns:a16="http://schemas.microsoft.com/office/drawing/2014/main" xmlns="" id="{18F007EC-F1C1-44FF-B847-02064B727410}"/>
                  </a:ext>
                </a:extLst>
              </p:cNvPr>
              <p:cNvSpPr/>
              <p:nvPr/>
            </p:nvSpPr>
            <p:spPr>
              <a:xfrm>
                <a:off x="3541995" y="7158764"/>
                <a:ext cx="55426" cy="60045"/>
              </a:xfrm>
              <a:custGeom>
                <a:avLst/>
                <a:gdLst>
                  <a:gd name="connsiteX0" fmla="*/ 0 w 55426"/>
                  <a:gd name="connsiteY0" fmla="*/ 0 h 60045"/>
                  <a:gd name="connsiteX1" fmla="*/ 36951 w 55426"/>
                  <a:gd name="connsiteY1" fmla="*/ 32332 h 60045"/>
                  <a:gd name="connsiteX2" fmla="*/ 36951 w 55426"/>
                  <a:gd name="connsiteY2" fmla="*/ 32332 h 60045"/>
                  <a:gd name="connsiteX3" fmla="*/ 55427 w 55426"/>
                  <a:gd name="connsiteY3" fmla="*/ 60046 h 60045"/>
                  <a:gd name="connsiteX4" fmla="*/ 55427 w 55426"/>
                  <a:gd name="connsiteY4" fmla="*/ 23094 h 60045"/>
                  <a:gd name="connsiteX5" fmla="*/ 0 w 55426"/>
                  <a:gd name="connsiteY5" fmla="*/ 0 h 60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426" h="60045">
                    <a:moveTo>
                      <a:pt x="0" y="0"/>
                    </a:moveTo>
                    <a:cubicBezTo>
                      <a:pt x="13857" y="9238"/>
                      <a:pt x="27713" y="23094"/>
                      <a:pt x="36951" y="32332"/>
                    </a:cubicBezTo>
                    <a:cubicBezTo>
                      <a:pt x="36951" y="32332"/>
                      <a:pt x="36951" y="32332"/>
                      <a:pt x="36951" y="32332"/>
                    </a:cubicBezTo>
                    <a:cubicBezTo>
                      <a:pt x="41570" y="41570"/>
                      <a:pt x="50808" y="50808"/>
                      <a:pt x="55427" y="60046"/>
                    </a:cubicBezTo>
                    <a:cubicBezTo>
                      <a:pt x="55427" y="50808"/>
                      <a:pt x="55427" y="36951"/>
                      <a:pt x="55427" y="23094"/>
                    </a:cubicBezTo>
                    <a:cubicBezTo>
                      <a:pt x="41570" y="13857"/>
                      <a:pt x="23094" y="4619"/>
                      <a:pt x="0" y="0"/>
                    </a:cubicBezTo>
                    <a:close/>
                  </a:path>
                </a:pathLst>
              </a:custGeom>
              <a:solidFill>
                <a:srgbClr val="5FA48F"/>
              </a:solidFill>
              <a:ln w="46132" cap="flat">
                <a:noFill/>
                <a:prstDash val="solid"/>
                <a:miter/>
              </a:ln>
            </p:spPr>
            <p:txBody>
              <a:bodyPr rtlCol="0" anchor="ctr"/>
              <a:lstStyle/>
              <a:p>
                <a:endParaRPr lang="en-US"/>
              </a:p>
            </p:txBody>
          </p:sp>
          <p:grpSp>
            <p:nvGrpSpPr>
              <p:cNvPr id="1071" name="Graphic 792">
                <a:extLst>
                  <a:ext uri="{FF2B5EF4-FFF2-40B4-BE49-F238E27FC236}">
                    <a16:creationId xmlns:a16="http://schemas.microsoft.com/office/drawing/2014/main" xmlns="" id="{EC5C5CA6-8D94-499F-B7AB-05F4AB21ADC6}"/>
                  </a:ext>
                </a:extLst>
              </p:cNvPr>
              <p:cNvGrpSpPr/>
              <p:nvPr/>
            </p:nvGrpSpPr>
            <p:grpSpPr>
              <a:xfrm>
                <a:off x="3237149" y="7057148"/>
                <a:ext cx="346416" cy="217087"/>
                <a:chOff x="3237149" y="7057148"/>
                <a:chExt cx="346416" cy="217087"/>
              </a:xfrm>
              <a:solidFill>
                <a:srgbClr val="6EB4B8">
                  <a:alpha val="80000"/>
                </a:srgbClr>
              </a:solidFill>
            </p:grpSpPr>
            <p:sp>
              <p:nvSpPr>
                <p:cNvPr id="1072" name="Freeform: Shape 1071">
                  <a:extLst>
                    <a:ext uri="{FF2B5EF4-FFF2-40B4-BE49-F238E27FC236}">
                      <a16:creationId xmlns:a16="http://schemas.microsoft.com/office/drawing/2014/main" xmlns="" id="{56A3CEEF-F80E-4536-9957-6768176F44E7}"/>
                    </a:ext>
                  </a:extLst>
                </p:cNvPr>
                <p:cNvSpPr/>
                <p:nvPr/>
              </p:nvSpPr>
              <p:spPr>
                <a:xfrm>
                  <a:off x="3237149" y="7057148"/>
                  <a:ext cx="161660" cy="217087"/>
                </a:xfrm>
                <a:custGeom>
                  <a:avLst/>
                  <a:gdLst>
                    <a:gd name="connsiteX0" fmla="*/ 161661 w 161660"/>
                    <a:gd name="connsiteY0" fmla="*/ 180136 h 217087"/>
                    <a:gd name="connsiteX1" fmla="*/ 32332 w 161660"/>
                    <a:gd name="connsiteY1" fmla="*/ 0 h 217087"/>
                    <a:gd name="connsiteX2" fmla="*/ 0 w 161660"/>
                    <a:gd name="connsiteY2" fmla="*/ 46189 h 217087"/>
                    <a:gd name="connsiteX3" fmla="*/ 133948 w 161660"/>
                    <a:gd name="connsiteY3" fmla="*/ 217087 h 217087"/>
                    <a:gd name="connsiteX4" fmla="*/ 161661 w 161660"/>
                    <a:gd name="connsiteY4" fmla="*/ 180136 h 2170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660" h="217087">
                      <a:moveTo>
                        <a:pt x="161661" y="180136"/>
                      </a:moveTo>
                      <a:cubicBezTo>
                        <a:pt x="106234" y="124710"/>
                        <a:pt x="55427" y="73902"/>
                        <a:pt x="32332" y="0"/>
                      </a:cubicBezTo>
                      <a:cubicBezTo>
                        <a:pt x="23094" y="18476"/>
                        <a:pt x="9238" y="32332"/>
                        <a:pt x="0" y="46189"/>
                      </a:cubicBezTo>
                      <a:cubicBezTo>
                        <a:pt x="27713" y="110853"/>
                        <a:pt x="78521" y="166280"/>
                        <a:pt x="133948" y="217087"/>
                      </a:cubicBezTo>
                      <a:cubicBezTo>
                        <a:pt x="138566" y="207850"/>
                        <a:pt x="147804" y="189374"/>
                        <a:pt x="161661" y="180136"/>
                      </a:cubicBezTo>
                      <a:close/>
                    </a:path>
                  </a:pathLst>
                </a:custGeom>
                <a:solidFill>
                  <a:srgbClr val="6EB4B8">
                    <a:alpha val="80000"/>
                  </a:srgbClr>
                </a:solidFill>
                <a:ln w="46132" cap="flat">
                  <a:noFill/>
                  <a:prstDash val="solid"/>
                  <a:miter/>
                </a:ln>
              </p:spPr>
              <p:txBody>
                <a:bodyPr rtlCol="0" anchor="ctr"/>
                <a:lstStyle/>
                <a:p>
                  <a:endParaRPr lang="en-US"/>
                </a:p>
              </p:txBody>
            </p:sp>
            <p:sp>
              <p:nvSpPr>
                <p:cNvPr id="1073" name="Freeform: Shape 1072">
                  <a:extLst>
                    <a:ext uri="{FF2B5EF4-FFF2-40B4-BE49-F238E27FC236}">
                      <a16:creationId xmlns:a16="http://schemas.microsoft.com/office/drawing/2014/main" xmlns="" id="{0C01EF34-8E24-4904-81AD-BCEAB191D9CF}"/>
                    </a:ext>
                  </a:extLst>
                </p:cNvPr>
                <p:cNvSpPr/>
                <p:nvPr/>
              </p:nvSpPr>
              <p:spPr>
                <a:xfrm>
                  <a:off x="3532757" y="7066386"/>
                  <a:ext cx="50807" cy="138566"/>
                </a:xfrm>
                <a:custGeom>
                  <a:avLst/>
                  <a:gdLst>
                    <a:gd name="connsiteX0" fmla="*/ 9238 w 50807"/>
                    <a:gd name="connsiteY0" fmla="*/ 96997 h 138566"/>
                    <a:gd name="connsiteX1" fmla="*/ 41570 w 50807"/>
                    <a:gd name="connsiteY1" fmla="*/ 124710 h 138566"/>
                    <a:gd name="connsiteX2" fmla="*/ 50808 w 50807"/>
                    <a:gd name="connsiteY2" fmla="*/ 138566 h 138566"/>
                    <a:gd name="connsiteX3" fmla="*/ 50808 w 50807"/>
                    <a:gd name="connsiteY3" fmla="*/ 55427 h 138566"/>
                    <a:gd name="connsiteX4" fmla="*/ 0 w 50807"/>
                    <a:gd name="connsiteY4" fmla="*/ 0 h 138566"/>
                    <a:gd name="connsiteX5" fmla="*/ 9238 w 50807"/>
                    <a:gd name="connsiteY5" fmla="*/ 64664 h 138566"/>
                    <a:gd name="connsiteX6" fmla="*/ 9238 w 50807"/>
                    <a:gd name="connsiteY6" fmla="*/ 96997 h 138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07" h="138566">
                      <a:moveTo>
                        <a:pt x="9238" y="96997"/>
                      </a:moveTo>
                      <a:cubicBezTo>
                        <a:pt x="23094" y="101615"/>
                        <a:pt x="36951" y="115472"/>
                        <a:pt x="41570" y="124710"/>
                      </a:cubicBezTo>
                      <a:cubicBezTo>
                        <a:pt x="46189" y="129329"/>
                        <a:pt x="50808" y="133948"/>
                        <a:pt x="50808" y="138566"/>
                      </a:cubicBezTo>
                      <a:cubicBezTo>
                        <a:pt x="46189" y="110853"/>
                        <a:pt x="50808" y="83140"/>
                        <a:pt x="50808" y="55427"/>
                      </a:cubicBezTo>
                      <a:cubicBezTo>
                        <a:pt x="36951" y="32332"/>
                        <a:pt x="23094" y="9238"/>
                        <a:pt x="0" y="0"/>
                      </a:cubicBezTo>
                      <a:cubicBezTo>
                        <a:pt x="4619" y="18476"/>
                        <a:pt x="9238" y="41570"/>
                        <a:pt x="9238" y="64664"/>
                      </a:cubicBezTo>
                      <a:cubicBezTo>
                        <a:pt x="13856" y="73902"/>
                        <a:pt x="9238" y="87759"/>
                        <a:pt x="9238" y="96997"/>
                      </a:cubicBezTo>
                      <a:close/>
                    </a:path>
                  </a:pathLst>
                </a:custGeom>
                <a:solidFill>
                  <a:srgbClr val="6EB4B8">
                    <a:alpha val="80000"/>
                  </a:srgbClr>
                </a:solidFill>
                <a:ln w="46132" cap="flat">
                  <a:noFill/>
                  <a:prstDash val="solid"/>
                  <a:miter/>
                </a:ln>
              </p:spPr>
              <p:txBody>
                <a:bodyPr rtlCol="0" anchor="ctr"/>
                <a:lstStyle/>
                <a:p>
                  <a:endParaRPr lang="en-US"/>
                </a:p>
              </p:txBody>
            </p:sp>
          </p:grpSp>
          <p:sp>
            <p:nvSpPr>
              <p:cNvPr id="1074" name="Freeform: Shape 1073">
                <a:extLst>
                  <a:ext uri="{FF2B5EF4-FFF2-40B4-BE49-F238E27FC236}">
                    <a16:creationId xmlns:a16="http://schemas.microsoft.com/office/drawing/2014/main" xmlns="" id="{634AC97E-67E9-4021-9698-42D7F255CF97}"/>
                  </a:ext>
                </a:extLst>
              </p:cNvPr>
              <p:cNvSpPr/>
              <p:nvPr/>
            </p:nvSpPr>
            <p:spPr>
              <a:xfrm>
                <a:off x="3232530" y="7129137"/>
                <a:ext cx="103427" cy="139813"/>
              </a:xfrm>
              <a:custGeom>
                <a:avLst/>
                <a:gdLst>
                  <a:gd name="connsiteX0" fmla="*/ 101615 w 103427"/>
                  <a:gd name="connsiteY0" fmla="*/ 131242 h 139813"/>
                  <a:gd name="connsiteX1" fmla="*/ 9238 w 103427"/>
                  <a:gd name="connsiteY1" fmla="*/ 1913 h 139813"/>
                  <a:gd name="connsiteX2" fmla="*/ 0 w 103427"/>
                  <a:gd name="connsiteY2" fmla="*/ 6532 h 139813"/>
                  <a:gd name="connsiteX3" fmla="*/ 92378 w 103427"/>
                  <a:gd name="connsiteY3" fmla="*/ 135861 h 139813"/>
                  <a:gd name="connsiteX4" fmla="*/ 101615 w 103427"/>
                  <a:gd name="connsiteY4" fmla="*/ 131242 h 1398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27" h="139813">
                    <a:moveTo>
                      <a:pt x="101615" y="131242"/>
                    </a:moveTo>
                    <a:cubicBezTo>
                      <a:pt x="64664" y="94291"/>
                      <a:pt x="36951" y="52721"/>
                      <a:pt x="9238" y="1913"/>
                    </a:cubicBezTo>
                    <a:cubicBezTo>
                      <a:pt x="9238" y="-2706"/>
                      <a:pt x="0" y="1913"/>
                      <a:pt x="0" y="6532"/>
                    </a:cubicBezTo>
                    <a:cubicBezTo>
                      <a:pt x="23094" y="52721"/>
                      <a:pt x="50808" y="98910"/>
                      <a:pt x="92378" y="135861"/>
                    </a:cubicBezTo>
                    <a:cubicBezTo>
                      <a:pt x="101615" y="145098"/>
                      <a:pt x="106234" y="135861"/>
                      <a:pt x="101615" y="131242"/>
                    </a:cubicBezTo>
                    <a:close/>
                  </a:path>
                </a:pathLst>
              </a:custGeom>
              <a:solidFill>
                <a:srgbClr val="76A8A0"/>
              </a:solidFill>
              <a:ln w="46132" cap="flat">
                <a:noFill/>
                <a:prstDash val="solid"/>
                <a:miter/>
              </a:ln>
            </p:spPr>
            <p:txBody>
              <a:bodyPr rtlCol="0" anchor="ctr"/>
              <a:lstStyle/>
              <a:p>
                <a:endParaRPr lang="en-US"/>
              </a:p>
            </p:txBody>
          </p:sp>
          <p:sp>
            <p:nvSpPr>
              <p:cNvPr id="1075" name="Freeform: Shape 1074">
                <a:extLst>
                  <a:ext uri="{FF2B5EF4-FFF2-40B4-BE49-F238E27FC236}">
                    <a16:creationId xmlns:a16="http://schemas.microsoft.com/office/drawing/2014/main" xmlns="" id="{08D3AB47-4258-4574-BB97-143BB3515656}"/>
                  </a:ext>
                </a:extLst>
              </p:cNvPr>
              <p:cNvSpPr/>
              <p:nvPr/>
            </p:nvSpPr>
            <p:spPr>
              <a:xfrm>
                <a:off x="3477331" y="7296037"/>
                <a:ext cx="101615" cy="414286"/>
              </a:xfrm>
              <a:custGeom>
                <a:avLst/>
                <a:gdLst>
                  <a:gd name="connsiteX0" fmla="*/ 9238 w 101615"/>
                  <a:gd name="connsiteY0" fmla="*/ 1293 h 414286"/>
                  <a:gd name="connsiteX1" fmla="*/ 0 w 101615"/>
                  <a:gd name="connsiteY1" fmla="*/ 5912 h 414286"/>
                  <a:gd name="connsiteX2" fmla="*/ 92377 w 101615"/>
                  <a:gd name="connsiteY2" fmla="*/ 412374 h 414286"/>
                  <a:gd name="connsiteX3" fmla="*/ 101615 w 101615"/>
                  <a:gd name="connsiteY3" fmla="*/ 407755 h 414286"/>
                  <a:gd name="connsiteX4" fmla="*/ 9238 w 101615"/>
                  <a:gd name="connsiteY4" fmla="*/ 1293 h 414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15" h="414286">
                    <a:moveTo>
                      <a:pt x="9238" y="1293"/>
                    </a:moveTo>
                    <a:cubicBezTo>
                      <a:pt x="4619" y="-3326"/>
                      <a:pt x="0" y="5912"/>
                      <a:pt x="0" y="5912"/>
                    </a:cubicBezTo>
                    <a:cubicBezTo>
                      <a:pt x="92377" y="116765"/>
                      <a:pt x="92377" y="273807"/>
                      <a:pt x="92377" y="412374"/>
                    </a:cubicBezTo>
                    <a:cubicBezTo>
                      <a:pt x="92377" y="416992"/>
                      <a:pt x="101615" y="412374"/>
                      <a:pt x="101615" y="407755"/>
                    </a:cubicBezTo>
                    <a:cubicBezTo>
                      <a:pt x="101615" y="273807"/>
                      <a:pt x="101615" y="116765"/>
                      <a:pt x="9238" y="1293"/>
                    </a:cubicBezTo>
                    <a:close/>
                  </a:path>
                </a:pathLst>
              </a:custGeom>
              <a:solidFill>
                <a:srgbClr val="76A8A0"/>
              </a:solidFill>
              <a:ln w="46132" cap="flat">
                <a:noFill/>
                <a:prstDash val="solid"/>
                <a:miter/>
              </a:ln>
            </p:spPr>
            <p:txBody>
              <a:bodyPr rtlCol="0" anchor="ctr"/>
              <a:lstStyle/>
              <a:p>
                <a:endParaRPr lang="en-US"/>
              </a:p>
            </p:txBody>
          </p:sp>
        </p:grpSp>
        <p:grpSp>
          <p:nvGrpSpPr>
            <p:cNvPr id="1076" name="Graphic 792">
              <a:extLst>
                <a:ext uri="{FF2B5EF4-FFF2-40B4-BE49-F238E27FC236}">
                  <a16:creationId xmlns:a16="http://schemas.microsoft.com/office/drawing/2014/main" xmlns="" id="{BB078449-ABEC-4CEA-BF66-837210E7FDC3}"/>
                </a:ext>
              </a:extLst>
            </p:cNvPr>
            <p:cNvGrpSpPr/>
            <p:nvPr/>
          </p:nvGrpSpPr>
          <p:grpSpPr>
            <a:xfrm>
              <a:off x="2666460" y="5632481"/>
              <a:ext cx="1582223" cy="1440941"/>
              <a:chOff x="2666460" y="5632481"/>
              <a:chExt cx="1582223" cy="1440941"/>
            </a:xfrm>
          </p:grpSpPr>
          <p:grpSp>
            <p:nvGrpSpPr>
              <p:cNvPr id="1077" name="Graphic 792">
                <a:extLst>
                  <a:ext uri="{FF2B5EF4-FFF2-40B4-BE49-F238E27FC236}">
                    <a16:creationId xmlns:a16="http://schemas.microsoft.com/office/drawing/2014/main" xmlns="" id="{9AE2933D-63FE-46E9-9DD6-1F8764DE3E93}"/>
                  </a:ext>
                </a:extLst>
              </p:cNvPr>
              <p:cNvGrpSpPr/>
              <p:nvPr/>
            </p:nvGrpSpPr>
            <p:grpSpPr>
              <a:xfrm>
                <a:off x="3055403" y="6132715"/>
                <a:ext cx="1086018" cy="940706"/>
                <a:chOff x="3055403" y="6132715"/>
                <a:chExt cx="1086018" cy="940706"/>
              </a:xfrm>
            </p:grpSpPr>
            <p:grpSp>
              <p:nvGrpSpPr>
                <p:cNvPr id="1078" name="Graphic 792">
                  <a:extLst>
                    <a:ext uri="{FF2B5EF4-FFF2-40B4-BE49-F238E27FC236}">
                      <a16:creationId xmlns:a16="http://schemas.microsoft.com/office/drawing/2014/main" xmlns="" id="{713DC85F-BFE7-4595-B9A4-850689031D6A}"/>
                    </a:ext>
                  </a:extLst>
                </p:cNvPr>
                <p:cNvGrpSpPr/>
                <p:nvPr/>
              </p:nvGrpSpPr>
              <p:grpSpPr>
                <a:xfrm>
                  <a:off x="4033906" y="6555433"/>
                  <a:ext cx="107515" cy="154271"/>
                  <a:chOff x="4033906" y="6555433"/>
                  <a:chExt cx="107515" cy="154271"/>
                </a:xfrm>
              </p:grpSpPr>
              <p:grpSp>
                <p:nvGrpSpPr>
                  <p:cNvPr id="1079" name="Graphic 792">
                    <a:extLst>
                      <a:ext uri="{FF2B5EF4-FFF2-40B4-BE49-F238E27FC236}">
                        <a16:creationId xmlns:a16="http://schemas.microsoft.com/office/drawing/2014/main" xmlns="" id="{B94168A5-9B41-402D-A048-93137D48B3BB}"/>
                      </a:ext>
                    </a:extLst>
                  </p:cNvPr>
                  <p:cNvGrpSpPr/>
                  <p:nvPr/>
                </p:nvGrpSpPr>
                <p:grpSpPr>
                  <a:xfrm>
                    <a:off x="4033906" y="6555433"/>
                    <a:ext cx="107515" cy="154271"/>
                    <a:chOff x="4033906" y="6555433"/>
                    <a:chExt cx="107515" cy="154271"/>
                  </a:xfrm>
                </p:grpSpPr>
                <p:grpSp>
                  <p:nvGrpSpPr>
                    <p:cNvPr id="1080" name="Graphic 792">
                      <a:extLst>
                        <a:ext uri="{FF2B5EF4-FFF2-40B4-BE49-F238E27FC236}">
                          <a16:creationId xmlns:a16="http://schemas.microsoft.com/office/drawing/2014/main" xmlns="" id="{19CDBF9C-F309-48C3-970D-CD9DEC9C7D64}"/>
                        </a:ext>
                      </a:extLst>
                    </p:cNvPr>
                    <p:cNvGrpSpPr/>
                    <p:nvPr/>
                  </p:nvGrpSpPr>
                  <p:grpSpPr>
                    <a:xfrm>
                      <a:off x="4033906" y="6555433"/>
                      <a:ext cx="107515" cy="154271"/>
                      <a:chOff x="4033906" y="6555433"/>
                      <a:chExt cx="107515" cy="154271"/>
                    </a:xfrm>
                  </p:grpSpPr>
                  <p:sp>
                    <p:nvSpPr>
                      <p:cNvPr id="1081" name="Freeform: Shape 1080">
                        <a:extLst>
                          <a:ext uri="{FF2B5EF4-FFF2-40B4-BE49-F238E27FC236}">
                            <a16:creationId xmlns:a16="http://schemas.microsoft.com/office/drawing/2014/main" xmlns="" id="{177CE006-AFFF-4961-8DD1-BE196D226B57}"/>
                          </a:ext>
                        </a:extLst>
                      </p:cNvPr>
                      <p:cNvSpPr/>
                      <p:nvPr/>
                    </p:nvSpPr>
                    <p:spPr>
                      <a:xfrm>
                        <a:off x="4033906" y="6555433"/>
                        <a:ext cx="107515" cy="154271"/>
                      </a:xfrm>
                      <a:custGeom>
                        <a:avLst/>
                        <a:gdLst>
                          <a:gd name="connsiteX0" fmla="*/ 94687 w 107515"/>
                          <a:gd name="connsiteY0" fmla="*/ 25971 h 154271"/>
                          <a:gd name="connsiteX1" fmla="*/ 16166 w 107515"/>
                          <a:gd name="connsiteY1" fmla="*/ 16733 h 154271"/>
                          <a:gd name="connsiteX2" fmla="*/ 6928 w 107515"/>
                          <a:gd name="connsiteY2" fmla="*/ 21352 h 154271"/>
                          <a:gd name="connsiteX3" fmla="*/ 6928 w 107515"/>
                          <a:gd name="connsiteY3" fmla="*/ 122967 h 154271"/>
                          <a:gd name="connsiteX4" fmla="*/ 76212 w 107515"/>
                          <a:gd name="connsiteY4" fmla="*/ 141443 h 154271"/>
                          <a:gd name="connsiteX5" fmla="*/ 94687 w 107515"/>
                          <a:gd name="connsiteY5" fmla="*/ 25971 h 154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515" h="154271">
                            <a:moveTo>
                              <a:pt x="94687" y="25971"/>
                            </a:moveTo>
                            <a:cubicBezTo>
                              <a:pt x="76212" y="-1742"/>
                              <a:pt x="34642" y="-10980"/>
                              <a:pt x="16166" y="16733"/>
                            </a:cubicBezTo>
                            <a:cubicBezTo>
                              <a:pt x="16166" y="16733"/>
                              <a:pt x="11547" y="16733"/>
                              <a:pt x="6928" y="21352"/>
                            </a:cubicBezTo>
                            <a:cubicBezTo>
                              <a:pt x="-2309" y="53684"/>
                              <a:pt x="-2309" y="90635"/>
                              <a:pt x="6928" y="122967"/>
                            </a:cubicBezTo>
                            <a:cubicBezTo>
                              <a:pt x="16166" y="155300"/>
                              <a:pt x="53117" y="164537"/>
                              <a:pt x="76212" y="141443"/>
                            </a:cubicBezTo>
                            <a:cubicBezTo>
                              <a:pt x="108544" y="109111"/>
                              <a:pt x="117782" y="58303"/>
                              <a:pt x="94687" y="25971"/>
                            </a:cubicBezTo>
                            <a:close/>
                          </a:path>
                        </a:pathLst>
                      </a:custGeom>
                      <a:solidFill>
                        <a:srgbClr val="9E5116"/>
                      </a:solidFill>
                      <a:ln w="46132" cap="flat">
                        <a:noFill/>
                        <a:prstDash val="solid"/>
                        <a:miter/>
                      </a:ln>
                    </p:spPr>
                    <p:txBody>
                      <a:bodyPr rtlCol="0" anchor="ctr"/>
                      <a:lstStyle/>
                      <a:p>
                        <a:endParaRPr lang="en-US"/>
                      </a:p>
                    </p:txBody>
                  </p:sp>
                  <p:sp>
                    <p:nvSpPr>
                      <p:cNvPr id="1082" name="Freeform: Shape 1081">
                        <a:extLst>
                          <a:ext uri="{FF2B5EF4-FFF2-40B4-BE49-F238E27FC236}">
                            <a16:creationId xmlns:a16="http://schemas.microsoft.com/office/drawing/2014/main" xmlns="" id="{023F98A8-F82C-4B07-8BAD-2C0EF379EE70}"/>
                          </a:ext>
                        </a:extLst>
                      </p:cNvPr>
                      <p:cNvSpPr/>
                      <p:nvPr/>
                    </p:nvSpPr>
                    <p:spPr>
                      <a:xfrm>
                        <a:off x="4045101" y="6563776"/>
                        <a:ext cx="88959" cy="133099"/>
                      </a:xfrm>
                      <a:custGeom>
                        <a:avLst/>
                        <a:gdLst>
                          <a:gd name="connsiteX0" fmla="*/ 37303 w 88959"/>
                          <a:gd name="connsiteY0" fmla="*/ 133100 h 133099"/>
                          <a:gd name="connsiteX1" fmla="*/ 4971 w 88959"/>
                          <a:gd name="connsiteY1" fmla="*/ 22247 h 133099"/>
                          <a:gd name="connsiteX2" fmla="*/ 9590 w 88959"/>
                          <a:gd name="connsiteY2" fmla="*/ 17628 h 133099"/>
                          <a:gd name="connsiteX3" fmla="*/ 60398 w 88959"/>
                          <a:gd name="connsiteY3" fmla="*/ 3771 h 133099"/>
                          <a:gd name="connsiteX4" fmla="*/ 88111 w 88959"/>
                          <a:gd name="connsiteY4" fmla="*/ 45341 h 133099"/>
                          <a:gd name="connsiteX5" fmla="*/ 37303 w 88959"/>
                          <a:gd name="connsiteY5" fmla="*/ 133100 h 133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959" h="133099">
                            <a:moveTo>
                              <a:pt x="37303" y="133100"/>
                            </a:moveTo>
                            <a:cubicBezTo>
                              <a:pt x="-4267" y="133100"/>
                              <a:pt x="-4267" y="54579"/>
                              <a:pt x="4971" y="22247"/>
                            </a:cubicBezTo>
                            <a:cubicBezTo>
                              <a:pt x="4971" y="22247"/>
                              <a:pt x="9590" y="22247"/>
                              <a:pt x="9590" y="17628"/>
                            </a:cubicBezTo>
                            <a:cubicBezTo>
                              <a:pt x="18828" y="-5466"/>
                              <a:pt x="41922" y="-848"/>
                              <a:pt x="60398" y="3771"/>
                            </a:cubicBezTo>
                            <a:cubicBezTo>
                              <a:pt x="78873" y="13009"/>
                              <a:pt x="83492" y="26866"/>
                              <a:pt x="88111" y="45341"/>
                            </a:cubicBezTo>
                            <a:cubicBezTo>
                              <a:pt x="92730" y="77673"/>
                              <a:pt x="78873" y="133100"/>
                              <a:pt x="37303" y="133100"/>
                            </a:cubicBezTo>
                            <a:close/>
                          </a:path>
                        </a:pathLst>
                      </a:custGeom>
                      <a:solidFill>
                        <a:srgbClr val="FBD0B4"/>
                      </a:solidFill>
                      <a:ln w="46132" cap="flat">
                        <a:noFill/>
                        <a:prstDash val="solid"/>
                        <a:miter/>
                      </a:ln>
                    </p:spPr>
                    <p:txBody>
                      <a:bodyPr rtlCol="0" anchor="ctr"/>
                      <a:lstStyle/>
                      <a:p>
                        <a:endParaRPr lang="en-US"/>
                      </a:p>
                    </p:txBody>
                  </p:sp>
                  <p:sp>
                    <p:nvSpPr>
                      <p:cNvPr id="1083" name="Freeform: Shape 1082">
                        <a:extLst>
                          <a:ext uri="{FF2B5EF4-FFF2-40B4-BE49-F238E27FC236}">
                            <a16:creationId xmlns:a16="http://schemas.microsoft.com/office/drawing/2014/main" xmlns="" id="{EC5AA06A-3426-4F9F-8D29-2DDE2F618603}"/>
                          </a:ext>
                        </a:extLst>
                      </p:cNvPr>
                      <p:cNvSpPr/>
                      <p:nvPr/>
                    </p:nvSpPr>
                    <p:spPr>
                      <a:xfrm>
                        <a:off x="4068547" y="6617062"/>
                        <a:ext cx="25007" cy="49395"/>
                      </a:xfrm>
                      <a:custGeom>
                        <a:avLst/>
                        <a:gdLst>
                          <a:gd name="connsiteX0" fmla="*/ 18476 w 25007"/>
                          <a:gd name="connsiteY0" fmla="*/ 1293 h 49395"/>
                          <a:gd name="connsiteX1" fmla="*/ 0 w 25007"/>
                          <a:gd name="connsiteY1" fmla="*/ 47482 h 49395"/>
                          <a:gd name="connsiteX2" fmla="*/ 9238 w 25007"/>
                          <a:gd name="connsiteY2" fmla="*/ 42863 h 49395"/>
                          <a:gd name="connsiteX3" fmla="*/ 23094 w 25007"/>
                          <a:gd name="connsiteY3" fmla="*/ 5912 h 49395"/>
                          <a:gd name="connsiteX4" fmla="*/ 18476 w 25007"/>
                          <a:gd name="connsiteY4" fmla="*/ 1293 h 49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07" h="49395">
                            <a:moveTo>
                              <a:pt x="18476" y="1293"/>
                            </a:moveTo>
                            <a:cubicBezTo>
                              <a:pt x="4619" y="10531"/>
                              <a:pt x="0" y="29007"/>
                              <a:pt x="0" y="47482"/>
                            </a:cubicBezTo>
                            <a:cubicBezTo>
                              <a:pt x="0" y="52101"/>
                              <a:pt x="9238" y="47482"/>
                              <a:pt x="9238" y="42863"/>
                            </a:cubicBezTo>
                            <a:cubicBezTo>
                              <a:pt x="9238" y="29007"/>
                              <a:pt x="13857" y="15150"/>
                              <a:pt x="23094" y="5912"/>
                            </a:cubicBezTo>
                            <a:cubicBezTo>
                              <a:pt x="27713" y="5912"/>
                              <a:pt x="23094" y="-3326"/>
                              <a:pt x="18476" y="1293"/>
                            </a:cubicBezTo>
                            <a:close/>
                          </a:path>
                        </a:pathLst>
                      </a:custGeom>
                      <a:solidFill>
                        <a:srgbClr val="9E5116"/>
                      </a:solidFill>
                      <a:ln w="46132" cap="flat">
                        <a:noFill/>
                        <a:prstDash val="solid"/>
                        <a:miter/>
                      </a:ln>
                    </p:spPr>
                    <p:txBody>
                      <a:bodyPr rtlCol="0" anchor="ctr"/>
                      <a:lstStyle/>
                      <a:p>
                        <a:endParaRPr lang="en-US"/>
                      </a:p>
                    </p:txBody>
                  </p:sp>
                </p:grpSp>
                <p:sp>
                  <p:nvSpPr>
                    <p:cNvPr id="1084" name="Freeform: Shape 1083">
                      <a:extLst>
                        <a:ext uri="{FF2B5EF4-FFF2-40B4-BE49-F238E27FC236}">
                          <a16:creationId xmlns:a16="http://schemas.microsoft.com/office/drawing/2014/main" xmlns="" id="{D0B8FB5F-5E5D-4148-962D-F961A80C2F2C}"/>
                        </a:ext>
                      </a:extLst>
                    </p:cNvPr>
                    <p:cNvSpPr/>
                    <p:nvPr/>
                  </p:nvSpPr>
                  <p:spPr>
                    <a:xfrm>
                      <a:off x="4040482" y="6569600"/>
                      <a:ext cx="69635" cy="132079"/>
                    </a:xfrm>
                    <a:custGeom>
                      <a:avLst/>
                      <a:gdLst>
                        <a:gd name="connsiteX0" fmla="*/ 55778 w 69635"/>
                        <a:gd name="connsiteY0" fmla="*/ 34898 h 132079"/>
                        <a:gd name="connsiteX1" fmla="*/ 28065 w 69635"/>
                        <a:gd name="connsiteY1" fmla="*/ 30279 h 132079"/>
                        <a:gd name="connsiteX2" fmla="*/ 51160 w 69635"/>
                        <a:gd name="connsiteY2" fmla="*/ 2566 h 132079"/>
                        <a:gd name="connsiteX3" fmla="*/ 9590 w 69635"/>
                        <a:gd name="connsiteY3" fmla="*/ 16423 h 132079"/>
                        <a:gd name="connsiteX4" fmla="*/ 4971 w 69635"/>
                        <a:gd name="connsiteY4" fmla="*/ 21042 h 132079"/>
                        <a:gd name="connsiteX5" fmla="*/ 37303 w 69635"/>
                        <a:gd name="connsiteY5" fmla="*/ 131895 h 132079"/>
                        <a:gd name="connsiteX6" fmla="*/ 69635 w 69635"/>
                        <a:gd name="connsiteY6" fmla="*/ 118038 h 132079"/>
                        <a:gd name="connsiteX7" fmla="*/ 55778 w 69635"/>
                        <a:gd name="connsiteY7" fmla="*/ 34898 h 132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635" h="132079">
                          <a:moveTo>
                            <a:pt x="55778" y="34898"/>
                          </a:moveTo>
                          <a:cubicBezTo>
                            <a:pt x="46541" y="34898"/>
                            <a:pt x="28065" y="57993"/>
                            <a:pt x="28065" y="30279"/>
                          </a:cubicBezTo>
                          <a:cubicBezTo>
                            <a:pt x="32684" y="11804"/>
                            <a:pt x="41922" y="2566"/>
                            <a:pt x="51160" y="2566"/>
                          </a:cubicBezTo>
                          <a:cubicBezTo>
                            <a:pt x="37303" y="-2053"/>
                            <a:pt x="18828" y="-2053"/>
                            <a:pt x="9590" y="16423"/>
                          </a:cubicBezTo>
                          <a:cubicBezTo>
                            <a:pt x="9590" y="16423"/>
                            <a:pt x="4971" y="21042"/>
                            <a:pt x="4971" y="21042"/>
                          </a:cubicBezTo>
                          <a:cubicBezTo>
                            <a:pt x="-4267" y="53374"/>
                            <a:pt x="-4267" y="136514"/>
                            <a:pt x="37303" y="131895"/>
                          </a:cubicBezTo>
                          <a:cubicBezTo>
                            <a:pt x="51160" y="131895"/>
                            <a:pt x="60397" y="127276"/>
                            <a:pt x="69635" y="118038"/>
                          </a:cubicBezTo>
                          <a:cubicBezTo>
                            <a:pt x="37303" y="104181"/>
                            <a:pt x="65016" y="30279"/>
                            <a:pt x="55778" y="34898"/>
                          </a:cubicBezTo>
                          <a:close/>
                        </a:path>
                      </a:pathLst>
                    </a:custGeom>
                    <a:solidFill>
                      <a:srgbClr val="FBD0B4"/>
                    </a:solidFill>
                    <a:ln w="46132" cap="flat">
                      <a:noFill/>
                      <a:prstDash val="solid"/>
                      <a:miter/>
                    </a:ln>
                  </p:spPr>
                  <p:txBody>
                    <a:bodyPr rtlCol="0" anchor="ctr"/>
                    <a:lstStyle/>
                    <a:p>
                      <a:endParaRPr lang="en-US"/>
                    </a:p>
                  </p:txBody>
                </p:sp>
              </p:grpSp>
              <p:sp>
                <p:nvSpPr>
                  <p:cNvPr id="1085" name="Freeform: Shape 1084">
                    <a:extLst>
                      <a:ext uri="{FF2B5EF4-FFF2-40B4-BE49-F238E27FC236}">
                        <a16:creationId xmlns:a16="http://schemas.microsoft.com/office/drawing/2014/main" xmlns="" id="{A324B60A-4A4D-4193-BDD1-5BB69BD037AC}"/>
                      </a:ext>
                    </a:extLst>
                  </p:cNvPr>
                  <p:cNvSpPr/>
                  <p:nvPr/>
                </p:nvSpPr>
                <p:spPr>
                  <a:xfrm>
                    <a:off x="4110117" y="6589946"/>
                    <a:ext cx="18475" cy="69465"/>
                  </a:xfrm>
                  <a:custGeom>
                    <a:avLst/>
                    <a:gdLst>
                      <a:gd name="connsiteX0" fmla="*/ 0 w 18475"/>
                      <a:gd name="connsiteY0" fmla="*/ 5315 h 69465"/>
                      <a:gd name="connsiteX1" fmla="*/ 4619 w 18475"/>
                      <a:gd name="connsiteY1" fmla="*/ 56122 h 69465"/>
                      <a:gd name="connsiteX2" fmla="*/ 18476 w 18475"/>
                      <a:gd name="connsiteY2" fmla="*/ 28409 h 69465"/>
                      <a:gd name="connsiteX3" fmla="*/ 0 w 18475"/>
                      <a:gd name="connsiteY3" fmla="*/ 5315 h 69465"/>
                    </a:gdLst>
                    <a:ahLst/>
                    <a:cxnLst>
                      <a:cxn ang="0">
                        <a:pos x="connsiteX0" y="connsiteY0"/>
                      </a:cxn>
                      <a:cxn ang="0">
                        <a:pos x="connsiteX1" y="connsiteY1"/>
                      </a:cxn>
                      <a:cxn ang="0">
                        <a:pos x="connsiteX2" y="connsiteY2"/>
                      </a:cxn>
                      <a:cxn ang="0">
                        <a:pos x="connsiteX3" y="connsiteY3"/>
                      </a:cxn>
                    </a:cxnLst>
                    <a:rect l="l" t="t" r="r" b="b"/>
                    <a:pathLst>
                      <a:path w="18475" h="69465">
                        <a:moveTo>
                          <a:pt x="0" y="5315"/>
                        </a:moveTo>
                        <a:cubicBezTo>
                          <a:pt x="0" y="5315"/>
                          <a:pt x="13856" y="28409"/>
                          <a:pt x="4619" y="56122"/>
                        </a:cubicBezTo>
                        <a:cubicBezTo>
                          <a:pt x="-4619" y="83836"/>
                          <a:pt x="18476" y="65360"/>
                          <a:pt x="18476" y="28409"/>
                        </a:cubicBezTo>
                        <a:cubicBezTo>
                          <a:pt x="18476" y="-3923"/>
                          <a:pt x="0" y="-3923"/>
                          <a:pt x="0" y="5315"/>
                        </a:cubicBezTo>
                        <a:close/>
                      </a:path>
                    </a:pathLst>
                  </a:custGeom>
                  <a:solidFill>
                    <a:srgbClr val="FCECE3"/>
                  </a:solidFill>
                  <a:ln w="46132" cap="flat">
                    <a:noFill/>
                    <a:prstDash val="solid"/>
                    <a:miter/>
                  </a:ln>
                </p:spPr>
                <p:txBody>
                  <a:bodyPr rtlCol="0" anchor="ctr"/>
                  <a:lstStyle/>
                  <a:p>
                    <a:endParaRPr lang="en-US"/>
                  </a:p>
                </p:txBody>
              </p:sp>
            </p:grpSp>
            <p:sp>
              <p:nvSpPr>
                <p:cNvPr id="1086" name="Freeform: Shape 1085">
                  <a:extLst>
                    <a:ext uri="{FF2B5EF4-FFF2-40B4-BE49-F238E27FC236}">
                      <a16:creationId xmlns:a16="http://schemas.microsoft.com/office/drawing/2014/main" xmlns="" id="{4971A3CD-4437-4AE0-881E-153986D755C1}"/>
                    </a:ext>
                  </a:extLst>
                </p:cNvPr>
                <p:cNvSpPr/>
                <p:nvPr/>
              </p:nvSpPr>
              <p:spPr>
                <a:xfrm>
                  <a:off x="3055403" y="6132715"/>
                  <a:ext cx="1050022" cy="940706"/>
                </a:xfrm>
                <a:custGeom>
                  <a:avLst/>
                  <a:gdLst>
                    <a:gd name="connsiteX0" fmla="*/ 1003907 w 1050022"/>
                    <a:gd name="connsiteY0" fmla="*/ 448688 h 940706"/>
                    <a:gd name="connsiteX1" fmla="*/ 1017763 w 1050022"/>
                    <a:gd name="connsiteY1" fmla="*/ 374786 h 940706"/>
                    <a:gd name="connsiteX2" fmla="*/ 1013144 w 1050022"/>
                    <a:gd name="connsiteY2" fmla="*/ 97653 h 940706"/>
                    <a:gd name="connsiteX3" fmla="*/ 1013144 w 1050022"/>
                    <a:gd name="connsiteY3" fmla="*/ 93035 h 940706"/>
                    <a:gd name="connsiteX4" fmla="*/ 708298 w 1050022"/>
                    <a:gd name="connsiteY4" fmla="*/ 657 h 940706"/>
                    <a:gd name="connsiteX5" fmla="*/ 352645 w 1050022"/>
                    <a:gd name="connsiteY5" fmla="*/ 42227 h 940706"/>
                    <a:gd name="connsiteX6" fmla="*/ 121701 w 1050022"/>
                    <a:gd name="connsiteY6" fmla="*/ 213125 h 940706"/>
                    <a:gd name="connsiteX7" fmla="*/ 130938 w 1050022"/>
                    <a:gd name="connsiteY7" fmla="*/ 351692 h 940706"/>
                    <a:gd name="connsiteX8" fmla="*/ 154033 w 1050022"/>
                    <a:gd name="connsiteY8" fmla="*/ 444069 h 940706"/>
                    <a:gd name="connsiteX9" fmla="*/ 144795 w 1050022"/>
                    <a:gd name="connsiteY9" fmla="*/ 531828 h 940706"/>
                    <a:gd name="connsiteX10" fmla="*/ 66274 w 1050022"/>
                    <a:gd name="connsiteY10" fmla="*/ 481020 h 940706"/>
                    <a:gd name="connsiteX11" fmla="*/ 1610 w 1050022"/>
                    <a:gd name="connsiteY11" fmla="*/ 559541 h 940706"/>
                    <a:gd name="connsiteX12" fmla="*/ 24704 w 1050022"/>
                    <a:gd name="connsiteY12" fmla="*/ 656538 h 940706"/>
                    <a:gd name="connsiteX13" fmla="*/ 107844 w 1050022"/>
                    <a:gd name="connsiteY13" fmla="*/ 679632 h 940706"/>
                    <a:gd name="connsiteX14" fmla="*/ 227935 w 1050022"/>
                    <a:gd name="connsiteY14" fmla="*/ 832055 h 940706"/>
                    <a:gd name="connsiteX15" fmla="*/ 366501 w 1050022"/>
                    <a:gd name="connsiteY15" fmla="*/ 910576 h 940706"/>
                    <a:gd name="connsiteX16" fmla="*/ 703680 w 1050022"/>
                    <a:gd name="connsiteY16" fmla="*/ 915195 h 940706"/>
                    <a:gd name="connsiteX17" fmla="*/ 874578 w 1050022"/>
                    <a:gd name="connsiteY17" fmla="*/ 832055 h 940706"/>
                    <a:gd name="connsiteX18" fmla="*/ 1003907 w 1050022"/>
                    <a:gd name="connsiteY18" fmla="*/ 707346 h 940706"/>
                    <a:gd name="connsiteX19" fmla="*/ 1027001 w 1050022"/>
                    <a:gd name="connsiteY19" fmla="*/ 633444 h 940706"/>
                    <a:gd name="connsiteX20" fmla="*/ 1008526 w 1050022"/>
                    <a:gd name="connsiteY20" fmla="*/ 541066 h 940706"/>
                    <a:gd name="connsiteX21" fmla="*/ 1003907 w 1050022"/>
                    <a:gd name="connsiteY21" fmla="*/ 448688 h 940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50022" h="940706">
                      <a:moveTo>
                        <a:pt x="1003907" y="448688"/>
                      </a:moveTo>
                      <a:cubicBezTo>
                        <a:pt x="1003907" y="425594"/>
                        <a:pt x="1013144" y="397881"/>
                        <a:pt x="1017763" y="374786"/>
                      </a:cubicBezTo>
                      <a:cubicBezTo>
                        <a:pt x="1036239" y="291646"/>
                        <a:pt x="1082428" y="166937"/>
                        <a:pt x="1013144" y="97653"/>
                      </a:cubicBezTo>
                      <a:cubicBezTo>
                        <a:pt x="1013144" y="97653"/>
                        <a:pt x="1017763" y="93035"/>
                        <a:pt x="1013144" y="93035"/>
                      </a:cubicBezTo>
                      <a:cubicBezTo>
                        <a:pt x="920767" y="32989"/>
                        <a:pt x="819152" y="657"/>
                        <a:pt x="708298" y="657"/>
                      </a:cubicBezTo>
                      <a:cubicBezTo>
                        <a:pt x="592826" y="657"/>
                        <a:pt x="463498" y="-8581"/>
                        <a:pt x="352645" y="42227"/>
                      </a:cubicBezTo>
                      <a:cubicBezTo>
                        <a:pt x="264886" y="83797"/>
                        <a:pt x="158652" y="111510"/>
                        <a:pt x="121701" y="213125"/>
                      </a:cubicBezTo>
                      <a:cubicBezTo>
                        <a:pt x="103225" y="259314"/>
                        <a:pt x="117082" y="310122"/>
                        <a:pt x="130938" y="351692"/>
                      </a:cubicBezTo>
                      <a:cubicBezTo>
                        <a:pt x="140176" y="379405"/>
                        <a:pt x="154033" y="411737"/>
                        <a:pt x="154033" y="444069"/>
                      </a:cubicBezTo>
                      <a:cubicBezTo>
                        <a:pt x="158652" y="471783"/>
                        <a:pt x="149414" y="504115"/>
                        <a:pt x="144795" y="531828"/>
                      </a:cubicBezTo>
                      <a:cubicBezTo>
                        <a:pt x="126319" y="499496"/>
                        <a:pt x="107844" y="476402"/>
                        <a:pt x="66274" y="481020"/>
                      </a:cubicBezTo>
                      <a:cubicBezTo>
                        <a:pt x="29323" y="485639"/>
                        <a:pt x="6228" y="527209"/>
                        <a:pt x="1610" y="559541"/>
                      </a:cubicBezTo>
                      <a:cubicBezTo>
                        <a:pt x="-3009" y="591874"/>
                        <a:pt x="1610" y="628825"/>
                        <a:pt x="24704" y="656538"/>
                      </a:cubicBezTo>
                      <a:cubicBezTo>
                        <a:pt x="43180" y="684251"/>
                        <a:pt x="75512" y="688870"/>
                        <a:pt x="107844" y="679632"/>
                      </a:cubicBezTo>
                      <a:cubicBezTo>
                        <a:pt x="140176" y="735059"/>
                        <a:pt x="186365" y="785867"/>
                        <a:pt x="227935" y="832055"/>
                      </a:cubicBezTo>
                      <a:cubicBezTo>
                        <a:pt x="264886" y="869006"/>
                        <a:pt x="315694" y="892101"/>
                        <a:pt x="366501" y="910576"/>
                      </a:cubicBezTo>
                      <a:cubicBezTo>
                        <a:pt x="477354" y="947527"/>
                        <a:pt x="597445" y="952146"/>
                        <a:pt x="703680" y="915195"/>
                      </a:cubicBezTo>
                      <a:cubicBezTo>
                        <a:pt x="763725" y="896720"/>
                        <a:pt x="823770" y="869006"/>
                        <a:pt x="874578" y="832055"/>
                      </a:cubicBezTo>
                      <a:cubicBezTo>
                        <a:pt x="925386" y="799723"/>
                        <a:pt x="971574" y="762772"/>
                        <a:pt x="1003907" y="707346"/>
                      </a:cubicBezTo>
                      <a:cubicBezTo>
                        <a:pt x="1017763" y="684251"/>
                        <a:pt x="1027001" y="656538"/>
                        <a:pt x="1027001" y="633444"/>
                      </a:cubicBezTo>
                      <a:cubicBezTo>
                        <a:pt x="1031620" y="601111"/>
                        <a:pt x="1017763" y="573398"/>
                        <a:pt x="1008526" y="541066"/>
                      </a:cubicBezTo>
                      <a:cubicBezTo>
                        <a:pt x="1008526" y="508734"/>
                        <a:pt x="999288" y="481020"/>
                        <a:pt x="1003907" y="448688"/>
                      </a:cubicBezTo>
                      <a:close/>
                    </a:path>
                  </a:pathLst>
                </a:custGeom>
                <a:solidFill>
                  <a:srgbClr val="9E5116"/>
                </a:solidFill>
                <a:ln w="46132" cap="flat">
                  <a:noFill/>
                  <a:prstDash val="solid"/>
                  <a:miter/>
                </a:ln>
              </p:spPr>
              <p:txBody>
                <a:bodyPr rtlCol="0" anchor="ctr"/>
                <a:lstStyle/>
                <a:p>
                  <a:endParaRPr lang="en-US"/>
                </a:p>
              </p:txBody>
            </p:sp>
            <p:sp>
              <p:nvSpPr>
                <p:cNvPr id="1087" name="Freeform: Shape 1086">
                  <a:extLst>
                    <a:ext uri="{FF2B5EF4-FFF2-40B4-BE49-F238E27FC236}">
                      <a16:creationId xmlns:a16="http://schemas.microsoft.com/office/drawing/2014/main" xmlns="" id="{1546CB1E-0CED-4FAE-81A4-F23692405069}"/>
                    </a:ext>
                  </a:extLst>
                </p:cNvPr>
                <p:cNvSpPr/>
                <p:nvPr/>
              </p:nvSpPr>
              <p:spPr>
                <a:xfrm>
                  <a:off x="3080107" y="6149795"/>
                  <a:ext cx="1025059" cy="913913"/>
                </a:xfrm>
                <a:custGeom>
                  <a:avLst/>
                  <a:gdLst>
                    <a:gd name="connsiteX0" fmla="*/ 1002297 w 1025059"/>
                    <a:gd name="connsiteY0" fmla="*/ 625602 h 913913"/>
                    <a:gd name="connsiteX1" fmla="*/ 956109 w 1025059"/>
                    <a:gd name="connsiteY1" fmla="*/ 727217 h 913913"/>
                    <a:gd name="connsiteX2" fmla="*/ 780591 w 1025059"/>
                    <a:gd name="connsiteY2" fmla="*/ 851927 h 913913"/>
                    <a:gd name="connsiteX3" fmla="*/ 581979 w 1025059"/>
                    <a:gd name="connsiteY3" fmla="*/ 911972 h 913913"/>
                    <a:gd name="connsiteX4" fmla="*/ 244801 w 1025059"/>
                    <a:gd name="connsiteY4" fmla="*/ 828832 h 913913"/>
                    <a:gd name="connsiteX5" fmla="*/ 175518 w 1025059"/>
                    <a:gd name="connsiteY5" fmla="*/ 754930 h 913913"/>
                    <a:gd name="connsiteX6" fmla="*/ 101615 w 1025059"/>
                    <a:gd name="connsiteY6" fmla="*/ 657934 h 913913"/>
                    <a:gd name="connsiteX7" fmla="*/ 101615 w 1025059"/>
                    <a:gd name="connsiteY7" fmla="*/ 653315 h 913913"/>
                    <a:gd name="connsiteX8" fmla="*/ 96997 w 1025059"/>
                    <a:gd name="connsiteY8" fmla="*/ 653315 h 913913"/>
                    <a:gd name="connsiteX9" fmla="*/ 0 w 1025059"/>
                    <a:gd name="connsiteY9" fmla="*/ 560937 h 913913"/>
                    <a:gd name="connsiteX10" fmla="*/ 55427 w 1025059"/>
                    <a:gd name="connsiteY10" fmla="*/ 473179 h 913913"/>
                    <a:gd name="connsiteX11" fmla="*/ 133948 w 1025059"/>
                    <a:gd name="connsiteY11" fmla="*/ 537843 h 913913"/>
                    <a:gd name="connsiteX12" fmla="*/ 143185 w 1025059"/>
                    <a:gd name="connsiteY12" fmla="*/ 533224 h 913913"/>
                    <a:gd name="connsiteX13" fmla="*/ 143185 w 1025059"/>
                    <a:gd name="connsiteY13" fmla="*/ 533224 h 913913"/>
                    <a:gd name="connsiteX14" fmla="*/ 147804 w 1025059"/>
                    <a:gd name="connsiteY14" fmla="*/ 394658 h 913913"/>
                    <a:gd name="connsiteX15" fmla="*/ 110853 w 1025059"/>
                    <a:gd name="connsiteY15" fmla="*/ 232997 h 913913"/>
                    <a:gd name="connsiteX16" fmla="*/ 355654 w 1025059"/>
                    <a:gd name="connsiteY16" fmla="*/ 34385 h 913913"/>
                    <a:gd name="connsiteX17" fmla="*/ 521934 w 1025059"/>
                    <a:gd name="connsiteY17" fmla="*/ 2053 h 913913"/>
                    <a:gd name="connsiteX18" fmla="*/ 697451 w 1025059"/>
                    <a:gd name="connsiteY18" fmla="*/ 2053 h 913913"/>
                    <a:gd name="connsiteX19" fmla="*/ 979203 w 1025059"/>
                    <a:gd name="connsiteY19" fmla="*/ 89812 h 913913"/>
                    <a:gd name="connsiteX20" fmla="*/ 979203 w 1025059"/>
                    <a:gd name="connsiteY20" fmla="*/ 94430 h 913913"/>
                    <a:gd name="connsiteX21" fmla="*/ 988441 w 1025059"/>
                    <a:gd name="connsiteY21" fmla="*/ 385420 h 913913"/>
                    <a:gd name="connsiteX22" fmla="*/ 983822 w 1025059"/>
                    <a:gd name="connsiteY22" fmla="*/ 523986 h 913913"/>
                    <a:gd name="connsiteX23" fmla="*/ 1002297 w 1025059"/>
                    <a:gd name="connsiteY23" fmla="*/ 625602 h 913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5059" h="913913">
                      <a:moveTo>
                        <a:pt x="1002297" y="625602"/>
                      </a:moveTo>
                      <a:cubicBezTo>
                        <a:pt x="997678" y="662553"/>
                        <a:pt x="979203" y="699504"/>
                        <a:pt x="956109" y="727217"/>
                      </a:cubicBezTo>
                      <a:cubicBezTo>
                        <a:pt x="909920" y="782644"/>
                        <a:pt x="840637" y="824214"/>
                        <a:pt x="780591" y="851927"/>
                      </a:cubicBezTo>
                      <a:cubicBezTo>
                        <a:pt x="715927" y="884259"/>
                        <a:pt x="651262" y="902734"/>
                        <a:pt x="581979" y="911972"/>
                      </a:cubicBezTo>
                      <a:cubicBezTo>
                        <a:pt x="471126" y="921210"/>
                        <a:pt x="337178" y="898116"/>
                        <a:pt x="244801" y="828832"/>
                      </a:cubicBezTo>
                      <a:cubicBezTo>
                        <a:pt x="217087" y="810357"/>
                        <a:pt x="193993" y="782644"/>
                        <a:pt x="175518" y="754930"/>
                      </a:cubicBezTo>
                      <a:cubicBezTo>
                        <a:pt x="147804" y="722598"/>
                        <a:pt x="124710" y="690266"/>
                        <a:pt x="101615" y="657934"/>
                      </a:cubicBezTo>
                      <a:cubicBezTo>
                        <a:pt x="101615" y="657934"/>
                        <a:pt x="101615" y="653315"/>
                        <a:pt x="101615" y="653315"/>
                      </a:cubicBezTo>
                      <a:cubicBezTo>
                        <a:pt x="101615" y="653315"/>
                        <a:pt x="96997" y="653315"/>
                        <a:pt x="96997" y="653315"/>
                      </a:cubicBezTo>
                      <a:cubicBezTo>
                        <a:pt x="36951" y="671790"/>
                        <a:pt x="4619" y="616364"/>
                        <a:pt x="0" y="560937"/>
                      </a:cubicBezTo>
                      <a:cubicBezTo>
                        <a:pt x="0" y="523986"/>
                        <a:pt x="13857" y="482416"/>
                        <a:pt x="55427" y="473179"/>
                      </a:cubicBezTo>
                      <a:cubicBezTo>
                        <a:pt x="96997" y="463941"/>
                        <a:pt x="120091" y="505511"/>
                        <a:pt x="133948" y="537843"/>
                      </a:cubicBezTo>
                      <a:cubicBezTo>
                        <a:pt x="133948" y="542462"/>
                        <a:pt x="143185" y="537843"/>
                        <a:pt x="143185" y="533224"/>
                      </a:cubicBezTo>
                      <a:cubicBezTo>
                        <a:pt x="143185" y="533224"/>
                        <a:pt x="143185" y="533224"/>
                        <a:pt x="143185" y="533224"/>
                      </a:cubicBezTo>
                      <a:cubicBezTo>
                        <a:pt x="147804" y="487035"/>
                        <a:pt x="157042" y="440846"/>
                        <a:pt x="147804" y="394658"/>
                      </a:cubicBezTo>
                      <a:cubicBezTo>
                        <a:pt x="133948" y="339231"/>
                        <a:pt x="106234" y="293042"/>
                        <a:pt x="110853" y="232997"/>
                      </a:cubicBezTo>
                      <a:cubicBezTo>
                        <a:pt x="124710" y="112906"/>
                        <a:pt x="267895" y="75955"/>
                        <a:pt x="355654" y="34385"/>
                      </a:cubicBezTo>
                      <a:cubicBezTo>
                        <a:pt x="406462" y="11291"/>
                        <a:pt x="466507" y="6672"/>
                        <a:pt x="521934" y="2053"/>
                      </a:cubicBezTo>
                      <a:cubicBezTo>
                        <a:pt x="581979" y="-2566"/>
                        <a:pt x="642025" y="2053"/>
                        <a:pt x="697451" y="2053"/>
                      </a:cubicBezTo>
                      <a:cubicBezTo>
                        <a:pt x="799067" y="2053"/>
                        <a:pt x="896063" y="34385"/>
                        <a:pt x="979203" y="89812"/>
                      </a:cubicBezTo>
                      <a:cubicBezTo>
                        <a:pt x="979203" y="89812"/>
                        <a:pt x="979203" y="94430"/>
                        <a:pt x="979203" y="94430"/>
                      </a:cubicBezTo>
                      <a:cubicBezTo>
                        <a:pt x="1062343" y="163714"/>
                        <a:pt x="1011535" y="297661"/>
                        <a:pt x="988441" y="385420"/>
                      </a:cubicBezTo>
                      <a:cubicBezTo>
                        <a:pt x="979203" y="431609"/>
                        <a:pt x="969965" y="477798"/>
                        <a:pt x="983822" y="523986"/>
                      </a:cubicBezTo>
                      <a:cubicBezTo>
                        <a:pt x="988441" y="547081"/>
                        <a:pt x="1006916" y="584032"/>
                        <a:pt x="1002297" y="625602"/>
                      </a:cubicBezTo>
                      <a:close/>
                    </a:path>
                  </a:pathLst>
                </a:custGeom>
                <a:solidFill>
                  <a:srgbClr val="FBD0B4"/>
                </a:solidFill>
                <a:ln w="46132" cap="flat">
                  <a:noFill/>
                  <a:prstDash val="solid"/>
                  <a:miter/>
                </a:ln>
              </p:spPr>
              <p:txBody>
                <a:bodyPr rtlCol="0" anchor="ctr"/>
                <a:lstStyle/>
                <a:p>
                  <a:endParaRPr lang="en-US"/>
                </a:p>
              </p:txBody>
            </p:sp>
            <p:sp>
              <p:nvSpPr>
                <p:cNvPr id="1088" name="Freeform: Shape 1087">
                  <a:extLst>
                    <a:ext uri="{FF2B5EF4-FFF2-40B4-BE49-F238E27FC236}">
                      <a16:creationId xmlns:a16="http://schemas.microsoft.com/office/drawing/2014/main" xmlns="" id="{3C47F599-07E0-4DC1-8F4F-D9C7F9CDAB7B}"/>
                    </a:ext>
                  </a:extLst>
                </p:cNvPr>
                <p:cNvSpPr/>
                <p:nvPr/>
              </p:nvSpPr>
              <p:spPr>
                <a:xfrm>
                  <a:off x="3112439" y="6137991"/>
                  <a:ext cx="982123" cy="911860"/>
                </a:xfrm>
                <a:custGeom>
                  <a:avLst/>
                  <a:gdLst>
                    <a:gd name="connsiteX0" fmla="*/ 946871 w 982123"/>
                    <a:gd name="connsiteY0" fmla="*/ 383367 h 911860"/>
                    <a:gd name="connsiteX1" fmla="*/ 937633 w 982123"/>
                    <a:gd name="connsiteY1" fmla="*/ 92378 h 911860"/>
                    <a:gd name="connsiteX2" fmla="*/ 937633 w 982123"/>
                    <a:gd name="connsiteY2" fmla="*/ 87759 h 911860"/>
                    <a:gd name="connsiteX3" fmla="*/ 655881 w 982123"/>
                    <a:gd name="connsiteY3" fmla="*/ 0 h 911860"/>
                    <a:gd name="connsiteX4" fmla="*/ 480363 w 982123"/>
                    <a:gd name="connsiteY4" fmla="*/ 0 h 911860"/>
                    <a:gd name="connsiteX5" fmla="*/ 314084 w 982123"/>
                    <a:gd name="connsiteY5" fmla="*/ 32332 h 911860"/>
                    <a:gd name="connsiteX6" fmla="*/ 69283 w 982123"/>
                    <a:gd name="connsiteY6" fmla="*/ 230944 h 911860"/>
                    <a:gd name="connsiteX7" fmla="*/ 106234 w 982123"/>
                    <a:gd name="connsiteY7" fmla="*/ 392605 h 911860"/>
                    <a:gd name="connsiteX8" fmla="*/ 101615 w 982123"/>
                    <a:gd name="connsiteY8" fmla="*/ 531171 h 911860"/>
                    <a:gd name="connsiteX9" fmla="*/ 101615 w 982123"/>
                    <a:gd name="connsiteY9" fmla="*/ 531171 h 911860"/>
                    <a:gd name="connsiteX10" fmla="*/ 92378 w 982123"/>
                    <a:gd name="connsiteY10" fmla="*/ 535790 h 911860"/>
                    <a:gd name="connsiteX11" fmla="*/ 13857 w 982123"/>
                    <a:gd name="connsiteY11" fmla="*/ 471126 h 911860"/>
                    <a:gd name="connsiteX12" fmla="*/ 0 w 982123"/>
                    <a:gd name="connsiteY12" fmla="*/ 475745 h 911860"/>
                    <a:gd name="connsiteX13" fmla="*/ 32332 w 982123"/>
                    <a:gd name="connsiteY13" fmla="*/ 494220 h 911860"/>
                    <a:gd name="connsiteX14" fmla="*/ 9238 w 982123"/>
                    <a:gd name="connsiteY14" fmla="*/ 531171 h 911860"/>
                    <a:gd name="connsiteX15" fmla="*/ 4619 w 982123"/>
                    <a:gd name="connsiteY15" fmla="*/ 531171 h 911860"/>
                    <a:gd name="connsiteX16" fmla="*/ 4619 w 982123"/>
                    <a:gd name="connsiteY16" fmla="*/ 531171 h 911860"/>
                    <a:gd name="connsiteX17" fmla="*/ 23094 w 982123"/>
                    <a:gd name="connsiteY17" fmla="*/ 535790 h 911860"/>
                    <a:gd name="connsiteX18" fmla="*/ 46189 w 982123"/>
                    <a:gd name="connsiteY18" fmla="*/ 554266 h 911860"/>
                    <a:gd name="connsiteX19" fmla="*/ 41570 w 982123"/>
                    <a:gd name="connsiteY19" fmla="*/ 586598 h 911860"/>
                    <a:gd name="connsiteX20" fmla="*/ 64664 w 982123"/>
                    <a:gd name="connsiteY20" fmla="*/ 595836 h 911860"/>
                    <a:gd name="connsiteX21" fmla="*/ 41570 w 982123"/>
                    <a:gd name="connsiteY21" fmla="*/ 637405 h 911860"/>
                    <a:gd name="connsiteX22" fmla="*/ 23094 w 982123"/>
                    <a:gd name="connsiteY22" fmla="*/ 651262 h 911860"/>
                    <a:gd name="connsiteX23" fmla="*/ 60045 w 982123"/>
                    <a:gd name="connsiteY23" fmla="*/ 651262 h 911860"/>
                    <a:gd name="connsiteX24" fmla="*/ 64664 w 982123"/>
                    <a:gd name="connsiteY24" fmla="*/ 651262 h 911860"/>
                    <a:gd name="connsiteX25" fmla="*/ 64664 w 982123"/>
                    <a:gd name="connsiteY25" fmla="*/ 655881 h 911860"/>
                    <a:gd name="connsiteX26" fmla="*/ 138566 w 982123"/>
                    <a:gd name="connsiteY26" fmla="*/ 752877 h 911860"/>
                    <a:gd name="connsiteX27" fmla="*/ 207850 w 982123"/>
                    <a:gd name="connsiteY27" fmla="*/ 826780 h 911860"/>
                    <a:gd name="connsiteX28" fmla="*/ 545028 w 982123"/>
                    <a:gd name="connsiteY28" fmla="*/ 909919 h 911860"/>
                    <a:gd name="connsiteX29" fmla="*/ 743640 w 982123"/>
                    <a:gd name="connsiteY29" fmla="*/ 849874 h 911860"/>
                    <a:gd name="connsiteX30" fmla="*/ 919157 w 982123"/>
                    <a:gd name="connsiteY30" fmla="*/ 725164 h 911860"/>
                    <a:gd name="connsiteX31" fmla="*/ 965346 w 982123"/>
                    <a:gd name="connsiteY31" fmla="*/ 623549 h 911860"/>
                    <a:gd name="connsiteX32" fmla="*/ 942252 w 982123"/>
                    <a:gd name="connsiteY32" fmla="*/ 512696 h 911860"/>
                    <a:gd name="connsiteX33" fmla="*/ 946871 w 982123"/>
                    <a:gd name="connsiteY33" fmla="*/ 383367 h 911860"/>
                    <a:gd name="connsiteX34" fmla="*/ 771353 w 982123"/>
                    <a:gd name="connsiteY34" fmla="*/ 826780 h 911860"/>
                    <a:gd name="connsiteX35" fmla="*/ 397224 w 982123"/>
                    <a:gd name="connsiteY35" fmla="*/ 886825 h 911860"/>
                    <a:gd name="connsiteX36" fmla="*/ 189374 w 982123"/>
                    <a:gd name="connsiteY36" fmla="*/ 683594 h 911860"/>
                    <a:gd name="connsiteX37" fmla="*/ 327941 w 982123"/>
                    <a:gd name="connsiteY37" fmla="*/ 632787 h 911860"/>
                    <a:gd name="connsiteX38" fmla="*/ 401843 w 982123"/>
                    <a:gd name="connsiteY38" fmla="*/ 706689 h 911860"/>
                    <a:gd name="connsiteX39" fmla="*/ 401843 w 982123"/>
                    <a:gd name="connsiteY39" fmla="*/ 669738 h 911860"/>
                    <a:gd name="connsiteX40" fmla="*/ 508077 w 982123"/>
                    <a:gd name="connsiteY40" fmla="*/ 471126 h 911860"/>
                    <a:gd name="connsiteX41" fmla="*/ 461888 w 982123"/>
                    <a:gd name="connsiteY41" fmla="*/ 346416 h 911860"/>
                    <a:gd name="connsiteX42" fmla="*/ 489601 w 982123"/>
                    <a:gd name="connsiteY42" fmla="*/ 327941 h 911860"/>
                    <a:gd name="connsiteX43" fmla="*/ 434175 w 982123"/>
                    <a:gd name="connsiteY43" fmla="*/ 258657 h 911860"/>
                    <a:gd name="connsiteX44" fmla="*/ 531171 w 982123"/>
                    <a:gd name="connsiteY44" fmla="*/ 212469 h 911860"/>
                    <a:gd name="connsiteX45" fmla="*/ 720546 w 982123"/>
                    <a:gd name="connsiteY45" fmla="*/ 189374 h 911860"/>
                    <a:gd name="connsiteX46" fmla="*/ 919157 w 982123"/>
                    <a:gd name="connsiteY46" fmla="*/ 221706 h 911860"/>
                    <a:gd name="connsiteX47" fmla="*/ 933014 w 982123"/>
                    <a:gd name="connsiteY47" fmla="*/ 378748 h 911860"/>
                    <a:gd name="connsiteX48" fmla="*/ 933014 w 982123"/>
                    <a:gd name="connsiteY48" fmla="*/ 540409 h 911860"/>
                    <a:gd name="connsiteX49" fmla="*/ 771353 w 982123"/>
                    <a:gd name="connsiteY49" fmla="*/ 826780 h 911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982123" h="911860">
                      <a:moveTo>
                        <a:pt x="946871" y="383367"/>
                      </a:moveTo>
                      <a:cubicBezTo>
                        <a:pt x="965346" y="295608"/>
                        <a:pt x="1020773" y="161661"/>
                        <a:pt x="937633" y="92378"/>
                      </a:cubicBezTo>
                      <a:cubicBezTo>
                        <a:pt x="937633" y="92378"/>
                        <a:pt x="937633" y="87759"/>
                        <a:pt x="937633" y="87759"/>
                      </a:cubicBezTo>
                      <a:cubicBezTo>
                        <a:pt x="849874" y="32332"/>
                        <a:pt x="757496" y="0"/>
                        <a:pt x="655881" y="0"/>
                      </a:cubicBezTo>
                      <a:cubicBezTo>
                        <a:pt x="595836" y="0"/>
                        <a:pt x="535790" y="0"/>
                        <a:pt x="480363" y="0"/>
                      </a:cubicBezTo>
                      <a:cubicBezTo>
                        <a:pt x="424937" y="4619"/>
                        <a:pt x="364892" y="9238"/>
                        <a:pt x="314084" y="32332"/>
                      </a:cubicBezTo>
                      <a:cubicBezTo>
                        <a:pt x="221706" y="73902"/>
                        <a:pt x="78521" y="110853"/>
                        <a:pt x="69283" y="230944"/>
                      </a:cubicBezTo>
                      <a:cubicBezTo>
                        <a:pt x="64664" y="290989"/>
                        <a:pt x="92378" y="337178"/>
                        <a:pt x="106234" y="392605"/>
                      </a:cubicBezTo>
                      <a:cubicBezTo>
                        <a:pt x="115472" y="438794"/>
                        <a:pt x="110853" y="484982"/>
                        <a:pt x="101615" y="531171"/>
                      </a:cubicBezTo>
                      <a:cubicBezTo>
                        <a:pt x="101615" y="531171"/>
                        <a:pt x="101615" y="531171"/>
                        <a:pt x="101615" y="531171"/>
                      </a:cubicBezTo>
                      <a:cubicBezTo>
                        <a:pt x="101615" y="535790"/>
                        <a:pt x="96997" y="540409"/>
                        <a:pt x="92378" y="535790"/>
                      </a:cubicBezTo>
                      <a:cubicBezTo>
                        <a:pt x="78521" y="503458"/>
                        <a:pt x="55427" y="461888"/>
                        <a:pt x="13857" y="471126"/>
                      </a:cubicBezTo>
                      <a:cubicBezTo>
                        <a:pt x="9238" y="471126"/>
                        <a:pt x="4619" y="475745"/>
                        <a:pt x="0" y="475745"/>
                      </a:cubicBezTo>
                      <a:cubicBezTo>
                        <a:pt x="13857" y="475745"/>
                        <a:pt x="23094" y="480364"/>
                        <a:pt x="32332" y="494220"/>
                      </a:cubicBezTo>
                      <a:cubicBezTo>
                        <a:pt x="41570" y="512696"/>
                        <a:pt x="23094" y="526552"/>
                        <a:pt x="9238" y="531171"/>
                      </a:cubicBezTo>
                      <a:cubicBezTo>
                        <a:pt x="9238" y="531171"/>
                        <a:pt x="4619" y="531171"/>
                        <a:pt x="4619" y="531171"/>
                      </a:cubicBezTo>
                      <a:cubicBezTo>
                        <a:pt x="4619" y="531171"/>
                        <a:pt x="4619" y="531171"/>
                        <a:pt x="4619" y="531171"/>
                      </a:cubicBezTo>
                      <a:cubicBezTo>
                        <a:pt x="9238" y="531171"/>
                        <a:pt x="13857" y="535790"/>
                        <a:pt x="23094" y="535790"/>
                      </a:cubicBezTo>
                      <a:cubicBezTo>
                        <a:pt x="32332" y="540409"/>
                        <a:pt x="41570" y="545028"/>
                        <a:pt x="46189" y="554266"/>
                      </a:cubicBezTo>
                      <a:cubicBezTo>
                        <a:pt x="50808" y="568122"/>
                        <a:pt x="50808" y="577360"/>
                        <a:pt x="41570" y="586598"/>
                      </a:cubicBezTo>
                      <a:cubicBezTo>
                        <a:pt x="50808" y="586598"/>
                        <a:pt x="60045" y="586598"/>
                        <a:pt x="64664" y="595836"/>
                      </a:cubicBezTo>
                      <a:cubicBezTo>
                        <a:pt x="69283" y="614311"/>
                        <a:pt x="55427" y="623549"/>
                        <a:pt x="41570" y="637405"/>
                      </a:cubicBezTo>
                      <a:cubicBezTo>
                        <a:pt x="36951" y="642024"/>
                        <a:pt x="27713" y="646643"/>
                        <a:pt x="23094" y="651262"/>
                      </a:cubicBezTo>
                      <a:cubicBezTo>
                        <a:pt x="32332" y="655881"/>
                        <a:pt x="46189" y="655881"/>
                        <a:pt x="60045" y="651262"/>
                      </a:cubicBezTo>
                      <a:cubicBezTo>
                        <a:pt x="60045" y="651262"/>
                        <a:pt x="64664" y="646643"/>
                        <a:pt x="64664" y="651262"/>
                      </a:cubicBezTo>
                      <a:cubicBezTo>
                        <a:pt x="64664" y="651262"/>
                        <a:pt x="69283" y="651262"/>
                        <a:pt x="64664" y="655881"/>
                      </a:cubicBezTo>
                      <a:cubicBezTo>
                        <a:pt x="87759" y="692832"/>
                        <a:pt x="110853" y="720545"/>
                        <a:pt x="138566" y="752877"/>
                      </a:cubicBezTo>
                      <a:cubicBezTo>
                        <a:pt x="161661" y="780591"/>
                        <a:pt x="180136" y="808304"/>
                        <a:pt x="207850" y="826780"/>
                      </a:cubicBezTo>
                      <a:cubicBezTo>
                        <a:pt x="300227" y="896063"/>
                        <a:pt x="434175" y="919157"/>
                        <a:pt x="545028" y="909919"/>
                      </a:cubicBezTo>
                      <a:cubicBezTo>
                        <a:pt x="614311" y="905301"/>
                        <a:pt x="683594" y="882206"/>
                        <a:pt x="743640" y="849874"/>
                      </a:cubicBezTo>
                      <a:cubicBezTo>
                        <a:pt x="808304" y="817542"/>
                        <a:pt x="877588" y="780591"/>
                        <a:pt x="919157" y="725164"/>
                      </a:cubicBezTo>
                      <a:cubicBezTo>
                        <a:pt x="942252" y="697451"/>
                        <a:pt x="960727" y="660500"/>
                        <a:pt x="965346" y="623549"/>
                      </a:cubicBezTo>
                      <a:cubicBezTo>
                        <a:pt x="969965" y="586598"/>
                        <a:pt x="951490" y="549647"/>
                        <a:pt x="942252" y="512696"/>
                      </a:cubicBezTo>
                      <a:cubicBezTo>
                        <a:pt x="933014" y="475745"/>
                        <a:pt x="937633" y="434175"/>
                        <a:pt x="946871" y="383367"/>
                      </a:cubicBezTo>
                      <a:close/>
                      <a:moveTo>
                        <a:pt x="771353" y="826780"/>
                      </a:moveTo>
                      <a:cubicBezTo>
                        <a:pt x="628168" y="914538"/>
                        <a:pt x="558885" y="919157"/>
                        <a:pt x="397224" y="886825"/>
                      </a:cubicBezTo>
                      <a:cubicBezTo>
                        <a:pt x="212469" y="849874"/>
                        <a:pt x="180136" y="743640"/>
                        <a:pt x="189374" y="683594"/>
                      </a:cubicBezTo>
                      <a:cubicBezTo>
                        <a:pt x="203231" y="623549"/>
                        <a:pt x="272514" y="600454"/>
                        <a:pt x="327941" y="632787"/>
                      </a:cubicBezTo>
                      <a:cubicBezTo>
                        <a:pt x="374129" y="655881"/>
                        <a:pt x="401843" y="706689"/>
                        <a:pt x="401843" y="706689"/>
                      </a:cubicBezTo>
                      <a:cubicBezTo>
                        <a:pt x="401843" y="706689"/>
                        <a:pt x="406461" y="683594"/>
                        <a:pt x="401843" y="669738"/>
                      </a:cubicBezTo>
                      <a:cubicBezTo>
                        <a:pt x="401843" y="669738"/>
                        <a:pt x="508077" y="618930"/>
                        <a:pt x="508077" y="471126"/>
                      </a:cubicBezTo>
                      <a:cubicBezTo>
                        <a:pt x="508077" y="378748"/>
                        <a:pt x="461888" y="346416"/>
                        <a:pt x="461888" y="346416"/>
                      </a:cubicBezTo>
                      <a:cubicBezTo>
                        <a:pt x="461888" y="346416"/>
                        <a:pt x="484983" y="351035"/>
                        <a:pt x="489601" y="327941"/>
                      </a:cubicBezTo>
                      <a:cubicBezTo>
                        <a:pt x="494220" y="300227"/>
                        <a:pt x="434175" y="258657"/>
                        <a:pt x="434175" y="258657"/>
                      </a:cubicBezTo>
                      <a:cubicBezTo>
                        <a:pt x="434175" y="258657"/>
                        <a:pt x="508077" y="254038"/>
                        <a:pt x="531171" y="212469"/>
                      </a:cubicBezTo>
                      <a:cubicBezTo>
                        <a:pt x="618930" y="240182"/>
                        <a:pt x="683594" y="230944"/>
                        <a:pt x="720546" y="189374"/>
                      </a:cubicBezTo>
                      <a:cubicBezTo>
                        <a:pt x="780591" y="217087"/>
                        <a:pt x="863731" y="230944"/>
                        <a:pt x="919157" y="221706"/>
                      </a:cubicBezTo>
                      <a:cubicBezTo>
                        <a:pt x="919157" y="221706"/>
                        <a:pt x="946871" y="290989"/>
                        <a:pt x="933014" y="378748"/>
                      </a:cubicBezTo>
                      <a:cubicBezTo>
                        <a:pt x="923776" y="438794"/>
                        <a:pt x="914538" y="498839"/>
                        <a:pt x="933014" y="540409"/>
                      </a:cubicBezTo>
                      <a:cubicBezTo>
                        <a:pt x="951490" y="581979"/>
                        <a:pt x="974584" y="720545"/>
                        <a:pt x="771353" y="826780"/>
                      </a:cubicBezTo>
                      <a:close/>
                    </a:path>
                  </a:pathLst>
                </a:custGeom>
                <a:solidFill>
                  <a:srgbClr val="FBD0B4"/>
                </a:solidFill>
                <a:ln w="46132" cap="flat">
                  <a:noFill/>
                  <a:prstDash val="solid"/>
                  <a:miter/>
                </a:ln>
              </p:spPr>
              <p:txBody>
                <a:bodyPr rtlCol="0" anchor="ctr"/>
                <a:lstStyle/>
                <a:p>
                  <a:endParaRPr lang="en-US"/>
                </a:p>
              </p:txBody>
            </p:sp>
            <p:sp>
              <p:nvSpPr>
                <p:cNvPr id="1089" name="Freeform: Shape 1088">
                  <a:extLst>
                    <a:ext uri="{FF2B5EF4-FFF2-40B4-BE49-F238E27FC236}">
                      <a16:creationId xmlns:a16="http://schemas.microsoft.com/office/drawing/2014/main" xmlns="" id="{88031220-512E-41A3-A677-E875FD1370EA}"/>
                    </a:ext>
                  </a:extLst>
                </p:cNvPr>
                <p:cNvSpPr/>
                <p:nvPr/>
              </p:nvSpPr>
              <p:spPr>
                <a:xfrm>
                  <a:off x="3828487" y="6451236"/>
                  <a:ext cx="212675" cy="359291"/>
                </a:xfrm>
                <a:custGeom>
                  <a:avLst/>
                  <a:gdLst>
                    <a:gd name="connsiteX0" fmla="*/ 115351 w 212675"/>
                    <a:gd name="connsiteY0" fmla="*/ 351874 h 359291"/>
                    <a:gd name="connsiteX1" fmla="*/ 203109 w 212675"/>
                    <a:gd name="connsiteY1" fmla="*/ 264115 h 359291"/>
                    <a:gd name="connsiteX2" fmla="*/ 180015 w 212675"/>
                    <a:gd name="connsiteY2" fmla="*/ 254878 h 359291"/>
                    <a:gd name="connsiteX3" fmla="*/ 166158 w 212675"/>
                    <a:gd name="connsiteY3" fmla="*/ 56266 h 359291"/>
                    <a:gd name="connsiteX4" fmla="*/ 138445 w 212675"/>
                    <a:gd name="connsiteY4" fmla="*/ 839 h 359291"/>
                    <a:gd name="connsiteX5" fmla="*/ 4498 w 212675"/>
                    <a:gd name="connsiteY5" fmla="*/ 97836 h 359291"/>
                    <a:gd name="connsiteX6" fmla="*/ 18354 w 212675"/>
                    <a:gd name="connsiteY6" fmla="*/ 97836 h 359291"/>
                    <a:gd name="connsiteX7" fmla="*/ 106113 w 212675"/>
                    <a:gd name="connsiteY7" fmla="*/ 324161 h 359291"/>
                    <a:gd name="connsiteX8" fmla="*/ 115351 w 212675"/>
                    <a:gd name="connsiteY8" fmla="*/ 351874 h 359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675" h="359291">
                      <a:moveTo>
                        <a:pt x="115351" y="351874"/>
                      </a:moveTo>
                      <a:cubicBezTo>
                        <a:pt x="115351" y="351874"/>
                        <a:pt x="147683" y="277972"/>
                        <a:pt x="203109" y="264115"/>
                      </a:cubicBezTo>
                      <a:cubicBezTo>
                        <a:pt x="226204" y="259496"/>
                        <a:pt x="203109" y="245640"/>
                        <a:pt x="180015" y="254878"/>
                      </a:cubicBezTo>
                      <a:cubicBezTo>
                        <a:pt x="212347" y="190213"/>
                        <a:pt x="212347" y="107073"/>
                        <a:pt x="166158" y="56266"/>
                      </a:cubicBezTo>
                      <a:cubicBezTo>
                        <a:pt x="180015" y="60885"/>
                        <a:pt x="184634" y="10077"/>
                        <a:pt x="138445" y="839"/>
                      </a:cubicBezTo>
                      <a:cubicBezTo>
                        <a:pt x="92256" y="-8399"/>
                        <a:pt x="13735" y="60885"/>
                        <a:pt x="4498" y="97836"/>
                      </a:cubicBezTo>
                      <a:cubicBezTo>
                        <a:pt x="-121" y="120930"/>
                        <a:pt x="18354" y="97836"/>
                        <a:pt x="18354" y="97836"/>
                      </a:cubicBezTo>
                      <a:cubicBezTo>
                        <a:pt x="-121" y="134787"/>
                        <a:pt x="-37072" y="333399"/>
                        <a:pt x="106113" y="324161"/>
                      </a:cubicBezTo>
                      <a:cubicBezTo>
                        <a:pt x="92256" y="338017"/>
                        <a:pt x="101494" y="374968"/>
                        <a:pt x="115351" y="351874"/>
                      </a:cubicBezTo>
                      <a:close/>
                    </a:path>
                  </a:pathLst>
                </a:custGeom>
                <a:solidFill>
                  <a:srgbClr val="FBD0B4">
                    <a:alpha val="60000"/>
                  </a:srgbClr>
                </a:solidFill>
                <a:ln w="46132" cap="flat">
                  <a:noFill/>
                  <a:prstDash val="solid"/>
                  <a:miter/>
                </a:ln>
              </p:spPr>
              <p:txBody>
                <a:bodyPr rtlCol="0" anchor="ctr"/>
                <a:lstStyle/>
                <a:p>
                  <a:endParaRPr lang="en-US"/>
                </a:p>
              </p:txBody>
            </p:sp>
            <p:sp>
              <p:nvSpPr>
                <p:cNvPr id="1090" name="Freeform: Shape 1089">
                  <a:extLst>
                    <a:ext uri="{FF2B5EF4-FFF2-40B4-BE49-F238E27FC236}">
                      <a16:creationId xmlns:a16="http://schemas.microsoft.com/office/drawing/2014/main" xmlns="" id="{E5678737-72E7-4B26-8494-12C937D07AAB}"/>
                    </a:ext>
                  </a:extLst>
                </p:cNvPr>
                <p:cNvSpPr/>
                <p:nvPr/>
              </p:nvSpPr>
              <p:spPr>
                <a:xfrm>
                  <a:off x="3363163" y="6485217"/>
                  <a:ext cx="276122" cy="364042"/>
                </a:xfrm>
                <a:custGeom>
                  <a:avLst/>
                  <a:gdLst>
                    <a:gd name="connsiteX0" fmla="*/ 3315 w 276122"/>
                    <a:gd name="connsiteY0" fmla="*/ 267086 h 364042"/>
                    <a:gd name="connsiteX1" fmla="*/ 141881 w 276122"/>
                    <a:gd name="connsiteY1" fmla="*/ 354844 h 364042"/>
                    <a:gd name="connsiteX2" fmla="*/ 146500 w 276122"/>
                    <a:gd name="connsiteY2" fmla="*/ 317893 h 364042"/>
                    <a:gd name="connsiteX3" fmla="*/ 275829 w 276122"/>
                    <a:gd name="connsiteY3" fmla="*/ 156232 h 364042"/>
                    <a:gd name="connsiteX4" fmla="*/ 197308 w 276122"/>
                    <a:gd name="connsiteY4" fmla="*/ 26904 h 364042"/>
                    <a:gd name="connsiteX5" fmla="*/ 151119 w 276122"/>
                    <a:gd name="connsiteY5" fmla="*/ 3809 h 364042"/>
                    <a:gd name="connsiteX6" fmla="*/ 77217 w 276122"/>
                    <a:gd name="connsiteY6" fmla="*/ 82330 h 364042"/>
                    <a:gd name="connsiteX7" fmla="*/ 49504 w 276122"/>
                    <a:gd name="connsiteY7" fmla="*/ 248610 h 364042"/>
                    <a:gd name="connsiteX8" fmla="*/ 3315 w 276122"/>
                    <a:gd name="connsiteY8" fmla="*/ 267086 h 364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122" h="364042">
                      <a:moveTo>
                        <a:pt x="3315" y="267086"/>
                      </a:moveTo>
                      <a:cubicBezTo>
                        <a:pt x="3315" y="267086"/>
                        <a:pt x="95692" y="271704"/>
                        <a:pt x="141881" y="354844"/>
                      </a:cubicBezTo>
                      <a:cubicBezTo>
                        <a:pt x="155738" y="382558"/>
                        <a:pt x="155738" y="340988"/>
                        <a:pt x="146500" y="317893"/>
                      </a:cubicBezTo>
                      <a:cubicBezTo>
                        <a:pt x="174213" y="313274"/>
                        <a:pt x="261972" y="276323"/>
                        <a:pt x="275829" y="156232"/>
                      </a:cubicBezTo>
                      <a:cubicBezTo>
                        <a:pt x="280448" y="63855"/>
                        <a:pt x="229640" y="31523"/>
                        <a:pt x="197308" y="26904"/>
                      </a:cubicBezTo>
                      <a:cubicBezTo>
                        <a:pt x="234259" y="17666"/>
                        <a:pt x="206545" y="-10047"/>
                        <a:pt x="151119" y="3809"/>
                      </a:cubicBezTo>
                      <a:cubicBezTo>
                        <a:pt x="95692" y="17666"/>
                        <a:pt x="58741" y="86949"/>
                        <a:pt x="77217" y="82330"/>
                      </a:cubicBezTo>
                      <a:cubicBezTo>
                        <a:pt x="58741" y="119281"/>
                        <a:pt x="31028" y="179327"/>
                        <a:pt x="49504" y="248610"/>
                      </a:cubicBezTo>
                      <a:cubicBezTo>
                        <a:pt x="21790" y="248610"/>
                        <a:pt x="-10542" y="267086"/>
                        <a:pt x="3315" y="267086"/>
                      </a:cubicBezTo>
                      <a:close/>
                    </a:path>
                  </a:pathLst>
                </a:custGeom>
                <a:solidFill>
                  <a:srgbClr val="FBD0B4">
                    <a:alpha val="60000"/>
                  </a:srgbClr>
                </a:solidFill>
                <a:ln w="46132" cap="flat">
                  <a:noFill/>
                  <a:prstDash val="solid"/>
                  <a:miter/>
                </a:ln>
              </p:spPr>
              <p:txBody>
                <a:bodyPr rtlCol="0" anchor="ctr"/>
                <a:lstStyle/>
                <a:p>
                  <a:endParaRPr lang="en-US"/>
                </a:p>
              </p:txBody>
            </p:sp>
            <p:grpSp>
              <p:nvGrpSpPr>
                <p:cNvPr id="1091" name="Graphic 792">
                  <a:extLst>
                    <a:ext uri="{FF2B5EF4-FFF2-40B4-BE49-F238E27FC236}">
                      <a16:creationId xmlns:a16="http://schemas.microsoft.com/office/drawing/2014/main" xmlns="" id="{A0013F39-BF42-48F1-9054-F52AEA2C0CDC}"/>
                    </a:ext>
                  </a:extLst>
                </p:cNvPr>
                <p:cNvGrpSpPr/>
                <p:nvPr/>
              </p:nvGrpSpPr>
              <p:grpSpPr>
                <a:xfrm>
                  <a:off x="3836086" y="6493645"/>
                  <a:ext cx="182230" cy="299072"/>
                  <a:chOff x="3836086" y="6493645"/>
                  <a:chExt cx="182230" cy="299072"/>
                </a:xfrm>
              </p:grpSpPr>
              <p:sp>
                <p:nvSpPr>
                  <p:cNvPr id="1092" name="Freeform: Shape 1091">
                    <a:extLst>
                      <a:ext uri="{FF2B5EF4-FFF2-40B4-BE49-F238E27FC236}">
                        <a16:creationId xmlns:a16="http://schemas.microsoft.com/office/drawing/2014/main" xmlns="" id="{22AD77ED-6BCC-417B-8672-2457EB1052C2}"/>
                      </a:ext>
                    </a:extLst>
                  </p:cNvPr>
                  <p:cNvSpPr/>
                  <p:nvPr/>
                </p:nvSpPr>
                <p:spPr>
                  <a:xfrm>
                    <a:off x="3836086" y="6493645"/>
                    <a:ext cx="182230" cy="299072"/>
                  </a:xfrm>
                  <a:custGeom>
                    <a:avLst/>
                    <a:gdLst>
                      <a:gd name="connsiteX0" fmla="*/ 112370 w 182230"/>
                      <a:gd name="connsiteY0" fmla="*/ 0 h 299072"/>
                      <a:gd name="connsiteX1" fmla="*/ 80038 w 182230"/>
                      <a:gd name="connsiteY1" fmla="*/ 4619 h 299072"/>
                      <a:gd name="connsiteX2" fmla="*/ 29230 w 182230"/>
                      <a:gd name="connsiteY2" fmla="*/ 46189 h 299072"/>
                      <a:gd name="connsiteX3" fmla="*/ 1517 w 182230"/>
                      <a:gd name="connsiteY3" fmla="*/ 133948 h 299072"/>
                      <a:gd name="connsiteX4" fmla="*/ 33849 w 182230"/>
                      <a:gd name="connsiteY4" fmla="*/ 254038 h 299072"/>
                      <a:gd name="connsiteX5" fmla="*/ 112370 w 182230"/>
                      <a:gd name="connsiteY5" fmla="*/ 267895 h 299072"/>
                      <a:gd name="connsiteX6" fmla="*/ 121608 w 182230"/>
                      <a:gd name="connsiteY6" fmla="*/ 263276 h 299072"/>
                      <a:gd name="connsiteX7" fmla="*/ 103132 w 182230"/>
                      <a:gd name="connsiteY7" fmla="*/ 295608 h 299072"/>
                      <a:gd name="connsiteX8" fmla="*/ 112370 w 182230"/>
                      <a:gd name="connsiteY8" fmla="*/ 295608 h 299072"/>
                      <a:gd name="connsiteX9" fmla="*/ 177035 w 182230"/>
                      <a:gd name="connsiteY9" fmla="*/ 226325 h 299072"/>
                      <a:gd name="connsiteX10" fmla="*/ 177035 w 182230"/>
                      <a:gd name="connsiteY10" fmla="*/ 217087 h 299072"/>
                      <a:gd name="connsiteX11" fmla="*/ 149321 w 182230"/>
                      <a:gd name="connsiteY11" fmla="*/ 230944 h 299072"/>
                      <a:gd name="connsiteX12" fmla="*/ 181653 w 182230"/>
                      <a:gd name="connsiteY12" fmla="*/ 124710 h 299072"/>
                      <a:gd name="connsiteX13" fmla="*/ 112370 w 182230"/>
                      <a:gd name="connsiteY13" fmla="*/ 0 h 299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2230" h="299072">
                        <a:moveTo>
                          <a:pt x="112370" y="0"/>
                        </a:moveTo>
                        <a:cubicBezTo>
                          <a:pt x="103132" y="0"/>
                          <a:pt x="89276" y="0"/>
                          <a:pt x="80038" y="4619"/>
                        </a:cubicBezTo>
                        <a:cubicBezTo>
                          <a:pt x="61563" y="9238"/>
                          <a:pt x="38468" y="27713"/>
                          <a:pt x="29230" y="46189"/>
                        </a:cubicBezTo>
                        <a:cubicBezTo>
                          <a:pt x="15374" y="69283"/>
                          <a:pt x="6136" y="101615"/>
                          <a:pt x="1517" y="133948"/>
                        </a:cubicBezTo>
                        <a:cubicBezTo>
                          <a:pt x="-3102" y="180136"/>
                          <a:pt x="1517" y="217087"/>
                          <a:pt x="33849" y="254038"/>
                        </a:cubicBezTo>
                        <a:cubicBezTo>
                          <a:pt x="56943" y="277133"/>
                          <a:pt x="84657" y="281752"/>
                          <a:pt x="112370" y="267895"/>
                        </a:cubicBezTo>
                        <a:cubicBezTo>
                          <a:pt x="116989" y="267895"/>
                          <a:pt x="116989" y="263276"/>
                          <a:pt x="121608" y="263276"/>
                        </a:cubicBezTo>
                        <a:cubicBezTo>
                          <a:pt x="116989" y="272514"/>
                          <a:pt x="107751" y="281752"/>
                          <a:pt x="103132" y="295608"/>
                        </a:cubicBezTo>
                        <a:cubicBezTo>
                          <a:pt x="103132" y="300227"/>
                          <a:pt x="107751" y="300227"/>
                          <a:pt x="112370" y="295608"/>
                        </a:cubicBezTo>
                        <a:cubicBezTo>
                          <a:pt x="126227" y="263276"/>
                          <a:pt x="144702" y="240182"/>
                          <a:pt x="177035" y="226325"/>
                        </a:cubicBezTo>
                        <a:cubicBezTo>
                          <a:pt x="181653" y="226325"/>
                          <a:pt x="181653" y="217087"/>
                          <a:pt x="177035" y="217087"/>
                        </a:cubicBezTo>
                        <a:cubicBezTo>
                          <a:pt x="167797" y="221706"/>
                          <a:pt x="158559" y="226325"/>
                          <a:pt x="149321" y="230944"/>
                        </a:cubicBezTo>
                        <a:cubicBezTo>
                          <a:pt x="172415" y="198612"/>
                          <a:pt x="181653" y="157042"/>
                          <a:pt x="181653" y="124710"/>
                        </a:cubicBezTo>
                        <a:cubicBezTo>
                          <a:pt x="186272" y="78521"/>
                          <a:pt x="163178" y="4619"/>
                          <a:pt x="112370" y="0"/>
                        </a:cubicBezTo>
                        <a:close/>
                      </a:path>
                    </a:pathLst>
                  </a:custGeom>
                  <a:solidFill>
                    <a:srgbClr val="9E5116"/>
                  </a:solidFill>
                  <a:ln w="46132" cap="flat">
                    <a:noFill/>
                    <a:prstDash val="solid"/>
                    <a:miter/>
                  </a:ln>
                </p:spPr>
                <p:txBody>
                  <a:bodyPr rtlCol="0" anchor="ctr"/>
                  <a:lstStyle/>
                  <a:p>
                    <a:endParaRPr lang="en-US"/>
                  </a:p>
                </p:txBody>
              </p:sp>
              <p:sp>
                <p:nvSpPr>
                  <p:cNvPr id="1093" name="Freeform: Shape 1092">
                    <a:extLst>
                      <a:ext uri="{FF2B5EF4-FFF2-40B4-BE49-F238E27FC236}">
                        <a16:creationId xmlns:a16="http://schemas.microsoft.com/office/drawing/2014/main" xmlns="" id="{E9BBF3EA-C05E-42AE-85DA-66FBC98D212A}"/>
                      </a:ext>
                    </a:extLst>
                  </p:cNvPr>
                  <p:cNvSpPr/>
                  <p:nvPr/>
                </p:nvSpPr>
                <p:spPr>
                  <a:xfrm>
                    <a:off x="3842222" y="6498264"/>
                    <a:ext cx="171788" cy="264286"/>
                  </a:xfrm>
                  <a:custGeom>
                    <a:avLst/>
                    <a:gdLst>
                      <a:gd name="connsiteX0" fmla="*/ 129329 w 171788"/>
                      <a:gd name="connsiteY0" fmla="*/ 240182 h 264286"/>
                      <a:gd name="connsiteX1" fmla="*/ 55427 w 171788"/>
                      <a:gd name="connsiteY1" fmla="*/ 258657 h 264286"/>
                      <a:gd name="connsiteX2" fmla="*/ 0 w 171788"/>
                      <a:gd name="connsiteY2" fmla="*/ 157042 h 264286"/>
                      <a:gd name="connsiteX3" fmla="*/ 92378 w 171788"/>
                      <a:gd name="connsiteY3" fmla="*/ 0 h 264286"/>
                      <a:gd name="connsiteX4" fmla="*/ 129329 w 171788"/>
                      <a:gd name="connsiteY4" fmla="*/ 240182 h 264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788" h="264286">
                        <a:moveTo>
                          <a:pt x="129329" y="240182"/>
                        </a:moveTo>
                        <a:cubicBezTo>
                          <a:pt x="110853" y="258657"/>
                          <a:pt x="78521" y="272514"/>
                          <a:pt x="55427" y="258657"/>
                        </a:cubicBezTo>
                        <a:cubicBezTo>
                          <a:pt x="18476" y="240182"/>
                          <a:pt x="0" y="193993"/>
                          <a:pt x="0" y="157042"/>
                        </a:cubicBezTo>
                        <a:cubicBezTo>
                          <a:pt x="4619" y="96997"/>
                          <a:pt x="13857" y="4619"/>
                          <a:pt x="92378" y="0"/>
                        </a:cubicBezTo>
                        <a:cubicBezTo>
                          <a:pt x="198612" y="18476"/>
                          <a:pt x="184755" y="180136"/>
                          <a:pt x="129329" y="240182"/>
                        </a:cubicBezTo>
                        <a:close/>
                      </a:path>
                    </a:pathLst>
                  </a:custGeom>
                  <a:solidFill>
                    <a:srgbClr val="FEF6EC"/>
                  </a:solidFill>
                  <a:ln w="46132" cap="flat">
                    <a:noFill/>
                    <a:prstDash val="solid"/>
                    <a:miter/>
                  </a:ln>
                </p:spPr>
                <p:txBody>
                  <a:bodyPr rtlCol="0" anchor="ctr"/>
                  <a:lstStyle/>
                  <a:p>
                    <a:endParaRPr lang="en-US"/>
                  </a:p>
                </p:txBody>
              </p:sp>
            </p:grpSp>
            <p:grpSp>
              <p:nvGrpSpPr>
                <p:cNvPr id="1094" name="Graphic 792">
                  <a:extLst>
                    <a:ext uri="{FF2B5EF4-FFF2-40B4-BE49-F238E27FC236}">
                      <a16:creationId xmlns:a16="http://schemas.microsoft.com/office/drawing/2014/main" xmlns="" id="{FA3106AC-A234-4D15-A87B-DBEE010AE13F}"/>
                    </a:ext>
                  </a:extLst>
                </p:cNvPr>
                <p:cNvGrpSpPr/>
                <p:nvPr/>
              </p:nvGrpSpPr>
              <p:grpSpPr>
                <a:xfrm>
                  <a:off x="3383040" y="6521358"/>
                  <a:ext cx="236025" cy="306139"/>
                  <a:chOff x="3383040" y="6521358"/>
                  <a:chExt cx="236025" cy="306139"/>
                </a:xfrm>
              </p:grpSpPr>
              <p:sp>
                <p:nvSpPr>
                  <p:cNvPr id="1095" name="Freeform: Shape 1094">
                    <a:extLst>
                      <a:ext uri="{FF2B5EF4-FFF2-40B4-BE49-F238E27FC236}">
                        <a16:creationId xmlns:a16="http://schemas.microsoft.com/office/drawing/2014/main" xmlns="" id="{2E791670-3490-4F14-A06C-7818ADD9AAE8}"/>
                      </a:ext>
                    </a:extLst>
                  </p:cNvPr>
                  <p:cNvSpPr/>
                  <p:nvPr/>
                </p:nvSpPr>
                <p:spPr>
                  <a:xfrm>
                    <a:off x="3383040" y="6521358"/>
                    <a:ext cx="236025" cy="306139"/>
                  </a:xfrm>
                  <a:custGeom>
                    <a:avLst/>
                    <a:gdLst>
                      <a:gd name="connsiteX0" fmla="*/ 182049 w 236025"/>
                      <a:gd name="connsiteY0" fmla="*/ 4619 h 306139"/>
                      <a:gd name="connsiteX1" fmla="*/ 145098 w 236025"/>
                      <a:gd name="connsiteY1" fmla="*/ 0 h 306139"/>
                      <a:gd name="connsiteX2" fmla="*/ 85053 w 236025"/>
                      <a:gd name="connsiteY2" fmla="*/ 32332 h 306139"/>
                      <a:gd name="connsiteX3" fmla="*/ 43483 w 236025"/>
                      <a:gd name="connsiteY3" fmla="*/ 110853 h 306139"/>
                      <a:gd name="connsiteX4" fmla="*/ 52721 w 236025"/>
                      <a:gd name="connsiteY4" fmla="*/ 235563 h 306139"/>
                      <a:gd name="connsiteX5" fmla="*/ 52721 w 236025"/>
                      <a:gd name="connsiteY5" fmla="*/ 240182 h 306139"/>
                      <a:gd name="connsiteX6" fmla="*/ 6532 w 236025"/>
                      <a:gd name="connsiteY6" fmla="*/ 226325 h 306139"/>
                      <a:gd name="connsiteX7" fmla="*/ 1913 w 236025"/>
                      <a:gd name="connsiteY7" fmla="*/ 235563 h 306139"/>
                      <a:gd name="connsiteX8" fmla="*/ 108147 w 236025"/>
                      <a:gd name="connsiteY8" fmla="*/ 304846 h 306139"/>
                      <a:gd name="connsiteX9" fmla="*/ 117385 w 236025"/>
                      <a:gd name="connsiteY9" fmla="*/ 300227 h 306139"/>
                      <a:gd name="connsiteX10" fmla="*/ 94291 w 236025"/>
                      <a:gd name="connsiteY10" fmla="*/ 277133 h 306139"/>
                      <a:gd name="connsiteX11" fmla="*/ 131242 w 236025"/>
                      <a:gd name="connsiteY11" fmla="*/ 277133 h 306139"/>
                      <a:gd name="connsiteX12" fmla="*/ 232857 w 236025"/>
                      <a:gd name="connsiteY12" fmla="*/ 152423 h 306139"/>
                      <a:gd name="connsiteX13" fmla="*/ 182049 w 236025"/>
                      <a:gd name="connsiteY13" fmla="*/ 4619 h 306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025" h="306139">
                        <a:moveTo>
                          <a:pt x="182049" y="4619"/>
                        </a:moveTo>
                        <a:cubicBezTo>
                          <a:pt x="172812" y="0"/>
                          <a:pt x="158955" y="0"/>
                          <a:pt x="145098" y="0"/>
                        </a:cubicBezTo>
                        <a:cubicBezTo>
                          <a:pt x="126623" y="4619"/>
                          <a:pt x="98910" y="13857"/>
                          <a:pt x="85053" y="32332"/>
                        </a:cubicBezTo>
                        <a:cubicBezTo>
                          <a:pt x="66577" y="55427"/>
                          <a:pt x="52721" y="83140"/>
                          <a:pt x="43483" y="110853"/>
                        </a:cubicBezTo>
                        <a:cubicBezTo>
                          <a:pt x="29626" y="157042"/>
                          <a:pt x="29626" y="193993"/>
                          <a:pt x="52721" y="235563"/>
                        </a:cubicBezTo>
                        <a:cubicBezTo>
                          <a:pt x="52721" y="235563"/>
                          <a:pt x="52721" y="235563"/>
                          <a:pt x="52721" y="240182"/>
                        </a:cubicBezTo>
                        <a:cubicBezTo>
                          <a:pt x="38864" y="230944"/>
                          <a:pt x="20389" y="226325"/>
                          <a:pt x="6532" y="226325"/>
                        </a:cubicBezTo>
                        <a:cubicBezTo>
                          <a:pt x="1913" y="226325"/>
                          <a:pt x="-2706" y="235563"/>
                          <a:pt x="1913" y="235563"/>
                        </a:cubicBezTo>
                        <a:cubicBezTo>
                          <a:pt x="48102" y="240182"/>
                          <a:pt x="85053" y="267895"/>
                          <a:pt x="108147" y="304846"/>
                        </a:cubicBezTo>
                        <a:cubicBezTo>
                          <a:pt x="112766" y="309465"/>
                          <a:pt x="117385" y="300227"/>
                          <a:pt x="117385" y="300227"/>
                        </a:cubicBezTo>
                        <a:cubicBezTo>
                          <a:pt x="112766" y="290990"/>
                          <a:pt x="103529" y="281752"/>
                          <a:pt x="94291" y="277133"/>
                        </a:cubicBezTo>
                        <a:cubicBezTo>
                          <a:pt x="103529" y="281752"/>
                          <a:pt x="117385" y="277133"/>
                          <a:pt x="131242" y="277133"/>
                        </a:cubicBezTo>
                        <a:cubicBezTo>
                          <a:pt x="186668" y="263276"/>
                          <a:pt x="219001" y="203231"/>
                          <a:pt x="232857" y="152423"/>
                        </a:cubicBezTo>
                        <a:cubicBezTo>
                          <a:pt x="242095" y="96997"/>
                          <a:pt x="232857" y="18476"/>
                          <a:pt x="182049" y="4619"/>
                        </a:cubicBezTo>
                        <a:close/>
                      </a:path>
                    </a:pathLst>
                  </a:custGeom>
                  <a:solidFill>
                    <a:srgbClr val="9E5116"/>
                  </a:solidFill>
                  <a:ln w="46132" cap="flat">
                    <a:noFill/>
                    <a:prstDash val="solid"/>
                    <a:miter/>
                  </a:ln>
                </p:spPr>
                <p:txBody>
                  <a:bodyPr rtlCol="0" anchor="ctr"/>
                  <a:lstStyle/>
                  <a:p>
                    <a:endParaRPr lang="en-US"/>
                  </a:p>
                </p:txBody>
              </p:sp>
              <p:sp>
                <p:nvSpPr>
                  <p:cNvPr id="1096" name="Freeform: Shape 1095">
                    <a:extLst>
                      <a:ext uri="{FF2B5EF4-FFF2-40B4-BE49-F238E27FC236}">
                        <a16:creationId xmlns:a16="http://schemas.microsoft.com/office/drawing/2014/main" xmlns="" id="{D37FC2B3-F4BD-4FDD-88CA-4B0328C03189}"/>
                      </a:ext>
                    </a:extLst>
                  </p:cNvPr>
                  <p:cNvSpPr/>
                  <p:nvPr/>
                </p:nvSpPr>
                <p:spPr>
                  <a:xfrm>
                    <a:off x="3423128" y="6524516"/>
                    <a:ext cx="188585" cy="258447"/>
                  </a:xfrm>
                  <a:custGeom>
                    <a:avLst/>
                    <a:gdLst>
                      <a:gd name="connsiteX0" fmla="*/ 114248 w 188585"/>
                      <a:gd name="connsiteY0" fmla="*/ 246262 h 258447"/>
                      <a:gd name="connsiteX1" fmla="*/ 35727 w 188585"/>
                      <a:gd name="connsiteY1" fmla="*/ 246262 h 258447"/>
                      <a:gd name="connsiteX2" fmla="*/ 3395 w 188585"/>
                      <a:gd name="connsiteY2" fmla="*/ 135409 h 258447"/>
                      <a:gd name="connsiteX3" fmla="*/ 128105 w 188585"/>
                      <a:gd name="connsiteY3" fmla="*/ 1461 h 258447"/>
                      <a:gd name="connsiteX4" fmla="*/ 114248 w 188585"/>
                      <a:gd name="connsiteY4" fmla="*/ 246262 h 2584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585" h="258447">
                        <a:moveTo>
                          <a:pt x="114248" y="246262"/>
                        </a:moveTo>
                        <a:cubicBezTo>
                          <a:pt x="91154" y="260118"/>
                          <a:pt x="58822" y="264737"/>
                          <a:pt x="35727" y="246262"/>
                        </a:cubicBezTo>
                        <a:cubicBezTo>
                          <a:pt x="3395" y="218548"/>
                          <a:pt x="-5843" y="172360"/>
                          <a:pt x="3395" y="135409"/>
                        </a:cubicBezTo>
                        <a:cubicBezTo>
                          <a:pt x="17252" y="75363"/>
                          <a:pt x="49584" y="-12396"/>
                          <a:pt x="128105" y="1461"/>
                        </a:cubicBezTo>
                        <a:cubicBezTo>
                          <a:pt x="229720" y="43031"/>
                          <a:pt x="188150" y="195454"/>
                          <a:pt x="114248" y="246262"/>
                        </a:cubicBezTo>
                        <a:close/>
                      </a:path>
                    </a:pathLst>
                  </a:custGeom>
                  <a:solidFill>
                    <a:srgbClr val="FEF6EC"/>
                  </a:solidFill>
                  <a:ln w="46132" cap="flat">
                    <a:noFill/>
                    <a:prstDash val="solid"/>
                    <a:miter/>
                  </a:ln>
                </p:spPr>
                <p:txBody>
                  <a:bodyPr rtlCol="0" anchor="ctr"/>
                  <a:lstStyle/>
                  <a:p>
                    <a:endParaRPr lang="en-US"/>
                  </a:p>
                </p:txBody>
              </p:sp>
            </p:grpSp>
            <p:grpSp>
              <p:nvGrpSpPr>
                <p:cNvPr id="1097" name="Graphic 792">
                  <a:extLst>
                    <a:ext uri="{FF2B5EF4-FFF2-40B4-BE49-F238E27FC236}">
                      <a16:creationId xmlns:a16="http://schemas.microsoft.com/office/drawing/2014/main" xmlns="" id="{F847424E-F1E5-4BEE-BF4D-18318A1144A6}"/>
                    </a:ext>
                  </a:extLst>
                </p:cNvPr>
                <p:cNvGrpSpPr/>
                <p:nvPr/>
              </p:nvGrpSpPr>
              <p:grpSpPr>
                <a:xfrm>
                  <a:off x="3444998" y="6593688"/>
                  <a:ext cx="147804" cy="183282"/>
                  <a:chOff x="3444998" y="6593688"/>
                  <a:chExt cx="147804" cy="183282"/>
                </a:xfrm>
              </p:grpSpPr>
              <p:grpSp>
                <p:nvGrpSpPr>
                  <p:cNvPr id="1098" name="Graphic 792">
                    <a:extLst>
                      <a:ext uri="{FF2B5EF4-FFF2-40B4-BE49-F238E27FC236}">
                        <a16:creationId xmlns:a16="http://schemas.microsoft.com/office/drawing/2014/main" xmlns="" id="{A653216E-13E3-42BB-B089-CD745C096A61}"/>
                      </a:ext>
                    </a:extLst>
                  </p:cNvPr>
                  <p:cNvGrpSpPr/>
                  <p:nvPr/>
                </p:nvGrpSpPr>
                <p:grpSpPr>
                  <a:xfrm>
                    <a:off x="3445553" y="6593688"/>
                    <a:ext cx="146695" cy="183282"/>
                    <a:chOff x="3445553" y="6593688"/>
                    <a:chExt cx="146695" cy="183282"/>
                  </a:xfrm>
                </p:grpSpPr>
                <p:sp>
                  <p:nvSpPr>
                    <p:cNvPr id="1099" name="Freeform: Shape 1098">
                      <a:extLst>
                        <a:ext uri="{FF2B5EF4-FFF2-40B4-BE49-F238E27FC236}">
                          <a16:creationId xmlns:a16="http://schemas.microsoft.com/office/drawing/2014/main" xmlns="" id="{D4607974-5D9B-47D3-A14D-5537C24C2B88}"/>
                        </a:ext>
                      </a:extLst>
                    </p:cNvPr>
                    <p:cNvSpPr/>
                    <p:nvPr/>
                  </p:nvSpPr>
                  <p:spPr>
                    <a:xfrm>
                      <a:off x="3445553" y="6593688"/>
                      <a:ext cx="146695" cy="183282"/>
                    </a:xfrm>
                    <a:custGeom>
                      <a:avLst/>
                      <a:gdLst>
                        <a:gd name="connsiteX0" fmla="*/ 142631 w 146695"/>
                        <a:gd name="connsiteY0" fmla="*/ 107807 h 183282"/>
                        <a:gd name="connsiteX1" fmla="*/ 50253 w 146695"/>
                        <a:gd name="connsiteY1" fmla="*/ 181709 h 183282"/>
                        <a:gd name="connsiteX2" fmla="*/ 4065 w 146695"/>
                        <a:gd name="connsiteY2" fmla="*/ 75475 h 183282"/>
                        <a:gd name="connsiteX3" fmla="*/ 96442 w 146695"/>
                        <a:gd name="connsiteY3" fmla="*/ 1573 h 183282"/>
                        <a:gd name="connsiteX4" fmla="*/ 142631 w 146695"/>
                        <a:gd name="connsiteY4" fmla="*/ 107807 h 1832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695" h="183282">
                          <a:moveTo>
                            <a:pt x="142631" y="107807"/>
                          </a:moveTo>
                          <a:cubicBezTo>
                            <a:pt x="128775" y="158615"/>
                            <a:pt x="91823" y="190947"/>
                            <a:pt x="50253" y="181709"/>
                          </a:cubicBezTo>
                          <a:cubicBezTo>
                            <a:pt x="13302" y="172471"/>
                            <a:pt x="-9792" y="126283"/>
                            <a:pt x="4065" y="75475"/>
                          </a:cubicBezTo>
                          <a:cubicBezTo>
                            <a:pt x="17921" y="24667"/>
                            <a:pt x="54872" y="-7665"/>
                            <a:pt x="96442" y="1573"/>
                          </a:cubicBezTo>
                          <a:cubicBezTo>
                            <a:pt x="133393" y="6192"/>
                            <a:pt x="156488" y="56999"/>
                            <a:pt x="142631" y="107807"/>
                          </a:cubicBezTo>
                          <a:close/>
                        </a:path>
                      </a:pathLst>
                    </a:custGeom>
                    <a:solidFill>
                      <a:srgbClr val="5A3311"/>
                    </a:solidFill>
                    <a:ln w="46132" cap="flat">
                      <a:noFill/>
                      <a:prstDash val="solid"/>
                      <a:miter/>
                    </a:ln>
                  </p:spPr>
                  <p:txBody>
                    <a:bodyPr rtlCol="0" anchor="ctr"/>
                    <a:lstStyle/>
                    <a:p>
                      <a:endParaRPr lang="en-US"/>
                    </a:p>
                  </p:txBody>
                </p:sp>
                <p:sp>
                  <p:nvSpPr>
                    <p:cNvPr id="1100" name="Freeform: Shape 1099">
                      <a:extLst>
                        <a:ext uri="{FF2B5EF4-FFF2-40B4-BE49-F238E27FC236}">
                          <a16:creationId xmlns:a16="http://schemas.microsoft.com/office/drawing/2014/main" xmlns="" id="{B693966A-9C2D-4799-BF27-9D6BB2A3E76A}"/>
                        </a:ext>
                      </a:extLst>
                    </p:cNvPr>
                    <p:cNvSpPr/>
                    <p:nvPr/>
                  </p:nvSpPr>
                  <p:spPr>
                    <a:xfrm>
                      <a:off x="3454753" y="6599379"/>
                      <a:ext cx="131190" cy="168549"/>
                    </a:xfrm>
                    <a:custGeom>
                      <a:avLst/>
                      <a:gdLst>
                        <a:gd name="connsiteX0" fmla="*/ 128812 w 131190"/>
                        <a:gd name="connsiteY0" fmla="*/ 102115 h 168549"/>
                        <a:gd name="connsiteX1" fmla="*/ 45672 w 131190"/>
                        <a:gd name="connsiteY1" fmla="*/ 166780 h 168549"/>
                        <a:gd name="connsiteX2" fmla="*/ 4102 w 131190"/>
                        <a:gd name="connsiteY2" fmla="*/ 69783 h 168549"/>
                        <a:gd name="connsiteX3" fmla="*/ 87242 w 131190"/>
                        <a:gd name="connsiteY3" fmla="*/ 500 h 168549"/>
                        <a:gd name="connsiteX4" fmla="*/ 128812 w 131190"/>
                        <a:gd name="connsiteY4" fmla="*/ 102115 h 1685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90" h="168549">
                          <a:moveTo>
                            <a:pt x="128812" y="102115"/>
                          </a:moveTo>
                          <a:cubicBezTo>
                            <a:pt x="119575" y="148304"/>
                            <a:pt x="82623" y="176017"/>
                            <a:pt x="45672" y="166780"/>
                          </a:cubicBezTo>
                          <a:cubicBezTo>
                            <a:pt x="13340" y="157542"/>
                            <a:pt x="-9754" y="115972"/>
                            <a:pt x="4102" y="69783"/>
                          </a:cubicBezTo>
                          <a:cubicBezTo>
                            <a:pt x="13340" y="23594"/>
                            <a:pt x="50291" y="-4119"/>
                            <a:pt x="87242" y="500"/>
                          </a:cubicBezTo>
                          <a:cubicBezTo>
                            <a:pt x="119575" y="14357"/>
                            <a:pt x="138050" y="55927"/>
                            <a:pt x="128812" y="102115"/>
                          </a:cubicBezTo>
                          <a:close/>
                        </a:path>
                      </a:pathLst>
                    </a:custGeom>
                    <a:solidFill>
                      <a:srgbClr val="6A3D17"/>
                    </a:solidFill>
                    <a:ln w="46132" cap="flat">
                      <a:noFill/>
                      <a:prstDash val="solid"/>
                      <a:miter/>
                    </a:ln>
                  </p:spPr>
                  <p:txBody>
                    <a:bodyPr rtlCol="0" anchor="ctr"/>
                    <a:lstStyle/>
                    <a:p>
                      <a:endParaRPr lang="en-US"/>
                    </a:p>
                  </p:txBody>
                </p:sp>
                <p:sp>
                  <p:nvSpPr>
                    <p:cNvPr id="1101" name="Freeform: Shape 1100">
                      <a:extLst>
                        <a:ext uri="{FF2B5EF4-FFF2-40B4-BE49-F238E27FC236}">
                          <a16:creationId xmlns:a16="http://schemas.microsoft.com/office/drawing/2014/main" xmlns="" id="{4BF22AFA-F1D2-4636-828F-2DACEC9C519F}"/>
                        </a:ext>
                      </a:extLst>
                    </p:cNvPr>
                    <p:cNvSpPr/>
                    <p:nvPr/>
                  </p:nvSpPr>
                  <p:spPr>
                    <a:xfrm rot="791144">
                      <a:off x="3481554" y="6641291"/>
                      <a:ext cx="83136" cy="110849"/>
                    </a:xfrm>
                    <a:custGeom>
                      <a:avLst/>
                      <a:gdLst>
                        <a:gd name="connsiteX0" fmla="*/ 83137 w 83136"/>
                        <a:gd name="connsiteY0" fmla="*/ 55425 h 110849"/>
                        <a:gd name="connsiteX1" fmla="*/ 41568 w 83136"/>
                        <a:gd name="connsiteY1" fmla="*/ 110849 h 110849"/>
                        <a:gd name="connsiteX2" fmla="*/ 0 w 83136"/>
                        <a:gd name="connsiteY2" fmla="*/ 55425 h 110849"/>
                        <a:gd name="connsiteX3" fmla="*/ 41568 w 83136"/>
                        <a:gd name="connsiteY3" fmla="*/ 0 h 110849"/>
                        <a:gd name="connsiteX4" fmla="*/ 83137 w 83136"/>
                        <a:gd name="connsiteY4" fmla="*/ 55425 h 110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136" h="110849">
                          <a:moveTo>
                            <a:pt x="83137" y="55425"/>
                          </a:moveTo>
                          <a:cubicBezTo>
                            <a:pt x="83137" y="86035"/>
                            <a:pt x="64526" y="110849"/>
                            <a:pt x="41568" y="110849"/>
                          </a:cubicBezTo>
                          <a:cubicBezTo>
                            <a:pt x="18611" y="110849"/>
                            <a:pt x="0" y="86035"/>
                            <a:pt x="0" y="55425"/>
                          </a:cubicBezTo>
                          <a:cubicBezTo>
                            <a:pt x="0" y="24814"/>
                            <a:pt x="18611" y="0"/>
                            <a:pt x="41568" y="0"/>
                          </a:cubicBezTo>
                          <a:cubicBezTo>
                            <a:pt x="64526" y="0"/>
                            <a:pt x="83137" y="24814"/>
                            <a:pt x="83137" y="55425"/>
                          </a:cubicBezTo>
                          <a:close/>
                        </a:path>
                      </a:pathLst>
                    </a:custGeom>
                    <a:solidFill>
                      <a:srgbClr val="2A1400"/>
                    </a:solidFill>
                    <a:ln w="46130" cap="flat">
                      <a:noFill/>
                      <a:prstDash val="solid"/>
                      <a:miter/>
                    </a:ln>
                  </p:spPr>
                  <p:txBody>
                    <a:bodyPr rtlCol="0" anchor="ctr"/>
                    <a:lstStyle/>
                    <a:p>
                      <a:endParaRPr lang="en-US"/>
                    </a:p>
                  </p:txBody>
                </p:sp>
                <p:sp>
                  <p:nvSpPr>
                    <p:cNvPr id="1102" name="Freeform: Shape 1101">
                      <a:extLst>
                        <a:ext uri="{FF2B5EF4-FFF2-40B4-BE49-F238E27FC236}">
                          <a16:creationId xmlns:a16="http://schemas.microsoft.com/office/drawing/2014/main" xmlns="" id="{D49C1DC2-3917-419B-84ED-1BBE33D6D90B}"/>
                        </a:ext>
                      </a:extLst>
                    </p:cNvPr>
                    <p:cNvSpPr/>
                    <p:nvPr/>
                  </p:nvSpPr>
                  <p:spPr>
                    <a:xfrm>
                      <a:off x="3528138" y="6635653"/>
                      <a:ext cx="52009" cy="62399"/>
                    </a:xfrm>
                    <a:custGeom>
                      <a:avLst/>
                      <a:gdLst>
                        <a:gd name="connsiteX0" fmla="*/ 50808 w 52009"/>
                        <a:gd name="connsiteY0" fmla="*/ 38128 h 62399"/>
                        <a:gd name="connsiteX1" fmla="*/ 18475 w 52009"/>
                        <a:gd name="connsiteY1" fmla="*/ 61223 h 62399"/>
                        <a:gd name="connsiteX2" fmla="*/ 0 w 52009"/>
                        <a:gd name="connsiteY2" fmla="*/ 24271 h 62399"/>
                        <a:gd name="connsiteX3" fmla="*/ 32332 w 52009"/>
                        <a:gd name="connsiteY3" fmla="*/ 1177 h 62399"/>
                        <a:gd name="connsiteX4" fmla="*/ 50808 w 52009"/>
                        <a:gd name="connsiteY4" fmla="*/ 38128 h 62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09" h="62399">
                          <a:moveTo>
                            <a:pt x="50808" y="38128"/>
                          </a:moveTo>
                          <a:cubicBezTo>
                            <a:pt x="46189" y="56604"/>
                            <a:pt x="32332" y="65841"/>
                            <a:pt x="18475" y="61223"/>
                          </a:cubicBezTo>
                          <a:cubicBezTo>
                            <a:pt x="4619" y="56604"/>
                            <a:pt x="0" y="42747"/>
                            <a:pt x="0" y="24271"/>
                          </a:cubicBezTo>
                          <a:cubicBezTo>
                            <a:pt x="4619" y="5796"/>
                            <a:pt x="18475" y="-3442"/>
                            <a:pt x="32332" y="1177"/>
                          </a:cubicBezTo>
                          <a:cubicBezTo>
                            <a:pt x="46189" y="1177"/>
                            <a:pt x="55427" y="19653"/>
                            <a:pt x="50808" y="38128"/>
                          </a:cubicBezTo>
                          <a:close/>
                        </a:path>
                      </a:pathLst>
                    </a:custGeom>
                    <a:solidFill>
                      <a:srgbClr val="FBFBFB"/>
                    </a:solidFill>
                    <a:ln w="46132" cap="flat">
                      <a:noFill/>
                      <a:prstDash val="solid"/>
                      <a:miter/>
                    </a:ln>
                  </p:spPr>
                  <p:txBody>
                    <a:bodyPr rtlCol="0" anchor="ctr"/>
                    <a:lstStyle/>
                    <a:p>
                      <a:endParaRPr lang="en-US"/>
                    </a:p>
                  </p:txBody>
                </p:sp>
                <p:sp>
                  <p:nvSpPr>
                    <p:cNvPr id="1103" name="Freeform: Shape 1102">
                      <a:extLst>
                        <a:ext uri="{FF2B5EF4-FFF2-40B4-BE49-F238E27FC236}">
                          <a16:creationId xmlns:a16="http://schemas.microsoft.com/office/drawing/2014/main" xmlns="" id="{D843BC28-11FE-494C-A5BB-8A9FABFFDECD}"/>
                        </a:ext>
                      </a:extLst>
                    </p:cNvPr>
                    <p:cNvSpPr/>
                    <p:nvPr/>
                  </p:nvSpPr>
                  <p:spPr>
                    <a:xfrm>
                      <a:off x="3450737" y="6604498"/>
                      <a:ext cx="63544" cy="143899"/>
                    </a:xfrm>
                    <a:custGeom>
                      <a:avLst/>
                      <a:gdLst>
                        <a:gd name="connsiteX0" fmla="*/ 35831 w 63544"/>
                        <a:gd name="connsiteY0" fmla="*/ 138566 h 143899"/>
                        <a:gd name="connsiteX1" fmla="*/ 21975 w 63544"/>
                        <a:gd name="connsiteY1" fmla="*/ 64664 h 143899"/>
                        <a:gd name="connsiteX2" fmla="*/ 63545 w 63544"/>
                        <a:gd name="connsiteY2" fmla="*/ 4619 h 143899"/>
                        <a:gd name="connsiteX3" fmla="*/ 63545 w 63544"/>
                        <a:gd name="connsiteY3" fmla="*/ 0 h 143899"/>
                        <a:gd name="connsiteX4" fmla="*/ 31212 w 63544"/>
                        <a:gd name="connsiteY4" fmla="*/ 138566 h 143899"/>
                        <a:gd name="connsiteX5" fmla="*/ 35831 w 63544"/>
                        <a:gd name="connsiteY5" fmla="*/ 138566 h 143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544" h="143899">
                          <a:moveTo>
                            <a:pt x="35831" y="138566"/>
                          </a:moveTo>
                          <a:cubicBezTo>
                            <a:pt x="21975" y="115472"/>
                            <a:pt x="12737" y="92378"/>
                            <a:pt x="21975" y="64664"/>
                          </a:cubicBezTo>
                          <a:cubicBezTo>
                            <a:pt x="26594" y="41570"/>
                            <a:pt x="45069" y="23094"/>
                            <a:pt x="63545" y="4619"/>
                          </a:cubicBezTo>
                          <a:cubicBezTo>
                            <a:pt x="63545" y="4619"/>
                            <a:pt x="63545" y="0"/>
                            <a:pt x="63545" y="0"/>
                          </a:cubicBezTo>
                          <a:cubicBezTo>
                            <a:pt x="-1120" y="13857"/>
                            <a:pt x="-24214" y="101615"/>
                            <a:pt x="31212" y="138566"/>
                          </a:cubicBezTo>
                          <a:cubicBezTo>
                            <a:pt x="35831" y="147804"/>
                            <a:pt x="40450" y="143185"/>
                            <a:pt x="35831" y="138566"/>
                          </a:cubicBezTo>
                          <a:close/>
                        </a:path>
                      </a:pathLst>
                    </a:custGeom>
                    <a:solidFill>
                      <a:srgbClr val="6A3D17"/>
                    </a:solidFill>
                    <a:ln w="46132" cap="flat">
                      <a:noFill/>
                      <a:prstDash val="solid"/>
                      <a:miter/>
                    </a:ln>
                  </p:spPr>
                  <p:txBody>
                    <a:bodyPr rtlCol="0" anchor="ctr"/>
                    <a:lstStyle/>
                    <a:p>
                      <a:endParaRPr lang="en-US"/>
                    </a:p>
                  </p:txBody>
                </p:sp>
                <p:sp>
                  <p:nvSpPr>
                    <p:cNvPr id="1104" name="Freeform: Shape 1103">
                      <a:extLst>
                        <a:ext uri="{FF2B5EF4-FFF2-40B4-BE49-F238E27FC236}">
                          <a16:creationId xmlns:a16="http://schemas.microsoft.com/office/drawing/2014/main" xmlns="" id="{6AE3050E-1C7D-465D-8D9B-4ACC260F046C}"/>
                        </a:ext>
                      </a:extLst>
                    </p:cNvPr>
                    <p:cNvSpPr/>
                    <p:nvPr/>
                  </p:nvSpPr>
                  <p:spPr>
                    <a:xfrm>
                      <a:off x="3503131" y="6688793"/>
                      <a:ext cx="71196" cy="75793"/>
                    </a:xfrm>
                    <a:custGeom>
                      <a:avLst/>
                      <a:gdLst>
                        <a:gd name="connsiteX0" fmla="*/ 71197 w 71196"/>
                        <a:gd name="connsiteY0" fmla="*/ 3464 h 75793"/>
                        <a:gd name="connsiteX1" fmla="*/ 71197 w 71196"/>
                        <a:gd name="connsiteY1" fmla="*/ 3464 h 75793"/>
                        <a:gd name="connsiteX2" fmla="*/ 48102 w 71196"/>
                        <a:gd name="connsiteY2" fmla="*/ 40415 h 75793"/>
                        <a:gd name="connsiteX3" fmla="*/ 6532 w 71196"/>
                        <a:gd name="connsiteY3" fmla="*/ 63510 h 75793"/>
                        <a:gd name="connsiteX4" fmla="*/ 1913 w 71196"/>
                        <a:gd name="connsiteY4" fmla="*/ 72747 h 75793"/>
                        <a:gd name="connsiteX5" fmla="*/ 52721 w 71196"/>
                        <a:gd name="connsiteY5" fmla="*/ 58891 h 75793"/>
                        <a:gd name="connsiteX6" fmla="*/ 71197 w 71196"/>
                        <a:gd name="connsiteY6" fmla="*/ 3464 h 7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196" h="75793">
                          <a:moveTo>
                            <a:pt x="71197" y="3464"/>
                          </a:moveTo>
                          <a:cubicBezTo>
                            <a:pt x="71197" y="-1155"/>
                            <a:pt x="71197" y="-1155"/>
                            <a:pt x="71197" y="3464"/>
                          </a:cubicBezTo>
                          <a:cubicBezTo>
                            <a:pt x="66577" y="17321"/>
                            <a:pt x="57340" y="31177"/>
                            <a:pt x="48102" y="40415"/>
                          </a:cubicBezTo>
                          <a:cubicBezTo>
                            <a:pt x="38864" y="54272"/>
                            <a:pt x="20389" y="58891"/>
                            <a:pt x="6532" y="63510"/>
                          </a:cubicBezTo>
                          <a:cubicBezTo>
                            <a:pt x="1913" y="63510"/>
                            <a:pt x="-2706" y="68128"/>
                            <a:pt x="1913" y="72747"/>
                          </a:cubicBezTo>
                          <a:cubicBezTo>
                            <a:pt x="20389" y="81985"/>
                            <a:pt x="38864" y="68128"/>
                            <a:pt x="52721" y="58891"/>
                          </a:cubicBezTo>
                          <a:cubicBezTo>
                            <a:pt x="66577" y="35796"/>
                            <a:pt x="71197" y="21940"/>
                            <a:pt x="71197" y="3464"/>
                          </a:cubicBezTo>
                          <a:close/>
                        </a:path>
                      </a:pathLst>
                    </a:custGeom>
                    <a:solidFill>
                      <a:srgbClr val="6A3D17"/>
                    </a:solidFill>
                    <a:ln w="46132" cap="flat">
                      <a:noFill/>
                      <a:prstDash val="solid"/>
                      <a:miter/>
                    </a:ln>
                  </p:spPr>
                  <p:txBody>
                    <a:bodyPr rtlCol="0" anchor="ctr"/>
                    <a:lstStyle/>
                    <a:p>
                      <a:endParaRPr lang="en-US"/>
                    </a:p>
                  </p:txBody>
                </p:sp>
                <p:sp>
                  <p:nvSpPr>
                    <p:cNvPr id="1105" name="Freeform: Shape 1104">
                      <a:extLst>
                        <a:ext uri="{FF2B5EF4-FFF2-40B4-BE49-F238E27FC236}">
                          <a16:creationId xmlns:a16="http://schemas.microsoft.com/office/drawing/2014/main" xmlns="" id="{12EC6EC8-6171-47F1-A068-E615D7C9589D}"/>
                        </a:ext>
                      </a:extLst>
                    </p:cNvPr>
                    <p:cNvSpPr/>
                    <p:nvPr/>
                  </p:nvSpPr>
                  <p:spPr>
                    <a:xfrm>
                      <a:off x="3456408" y="6655306"/>
                      <a:ext cx="11684" cy="68128"/>
                    </a:xfrm>
                    <a:custGeom>
                      <a:avLst/>
                      <a:gdLst>
                        <a:gd name="connsiteX0" fmla="*/ 11685 w 11684"/>
                        <a:gd name="connsiteY0" fmla="*/ 64664 h 68128"/>
                        <a:gd name="connsiteX1" fmla="*/ 11685 w 11684"/>
                        <a:gd name="connsiteY1" fmla="*/ 0 h 68128"/>
                        <a:gd name="connsiteX2" fmla="*/ 11685 w 11684"/>
                        <a:gd name="connsiteY2" fmla="*/ 0 h 68128"/>
                        <a:gd name="connsiteX3" fmla="*/ 7066 w 11684"/>
                        <a:gd name="connsiteY3" fmla="*/ 64664 h 68128"/>
                        <a:gd name="connsiteX4" fmla="*/ 11685 w 11684"/>
                        <a:gd name="connsiteY4" fmla="*/ 64664 h 681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84" h="68128">
                          <a:moveTo>
                            <a:pt x="11685" y="64664"/>
                          </a:moveTo>
                          <a:cubicBezTo>
                            <a:pt x="7066" y="41570"/>
                            <a:pt x="7066" y="23094"/>
                            <a:pt x="11685" y="0"/>
                          </a:cubicBezTo>
                          <a:cubicBezTo>
                            <a:pt x="11685" y="0"/>
                            <a:pt x="11685" y="0"/>
                            <a:pt x="11685" y="0"/>
                          </a:cubicBezTo>
                          <a:cubicBezTo>
                            <a:pt x="2447" y="18476"/>
                            <a:pt x="-6791" y="46189"/>
                            <a:pt x="7066" y="64664"/>
                          </a:cubicBezTo>
                          <a:cubicBezTo>
                            <a:pt x="7066" y="69283"/>
                            <a:pt x="11685" y="69283"/>
                            <a:pt x="11685" y="64664"/>
                          </a:cubicBezTo>
                          <a:close/>
                        </a:path>
                      </a:pathLst>
                    </a:custGeom>
                    <a:solidFill>
                      <a:srgbClr val="6A3D17"/>
                    </a:solidFill>
                    <a:ln w="46132" cap="flat">
                      <a:noFill/>
                      <a:prstDash val="solid"/>
                      <a:miter/>
                    </a:ln>
                  </p:spPr>
                  <p:txBody>
                    <a:bodyPr rtlCol="0" anchor="ctr"/>
                    <a:lstStyle/>
                    <a:p>
                      <a:endParaRPr lang="en-US"/>
                    </a:p>
                  </p:txBody>
                </p:sp>
              </p:grpSp>
              <p:sp>
                <p:nvSpPr>
                  <p:cNvPr id="1106" name="Freeform: Shape 1105">
                    <a:extLst>
                      <a:ext uri="{FF2B5EF4-FFF2-40B4-BE49-F238E27FC236}">
                        <a16:creationId xmlns:a16="http://schemas.microsoft.com/office/drawing/2014/main" xmlns="" id="{5943C29A-7BDA-449C-AF25-FE640EFAD6B1}"/>
                      </a:ext>
                    </a:extLst>
                  </p:cNvPr>
                  <p:cNvSpPr/>
                  <p:nvPr/>
                </p:nvSpPr>
                <p:spPr>
                  <a:xfrm>
                    <a:off x="3444998" y="6673781"/>
                    <a:ext cx="147804" cy="103188"/>
                  </a:xfrm>
                  <a:custGeom>
                    <a:avLst/>
                    <a:gdLst>
                      <a:gd name="connsiteX0" fmla="*/ 147804 w 147804"/>
                      <a:gd name="connsiteY0" fmla="*/ 0 h 103188"/>
                      <a:gd name="connsiteX1" fmla="*/ 101615 w 147804"/>
                      <a:gd name="connsiteY1" fmla="*/ 50808 h 103188"/>
                      <a:gd name="connsiteX2" fmla="*/ 0 w 147804"/>
                      <a:gd name="connsiteY2" fmla="*/ 23094 h 103188"/>
                      <a:gd name="connsiteX3" fmla="*/ 50808 w 147804"/>
                      <a:gd name="connsiteY3" fmla="*/ 101615 h 103188"/>
                      <a:gd name="connsiteX4" fmla="*/ 143185 w 147804"/>
                      <a:gd name="connsiteY4" fmla="*/ 27713 h 103188"/>
                      <a:gd name="connsiteX5" fmla="*/ 147804 w 147804"/>
                      <a:gd name="connsiteY5" fmla="*/ 0 h 103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804" h="103188">
                        <a:moveTo>
                          <a:pt x="147804" y="0"/>
                        </a:moveTo>
                        <a:cubicBezTo>
                          <a:pt x="138566" y="23094"/>
                          <a:pt x="124710" y="41570"/>
                          <a:pt x="101615" y="50808"/>
                        </a:cubicBezTo>
                        <a:cubicBezTo>
                          <a:pt x="60045" y="69283"/>
                          <a:pt x="23094" y="50808"/>
                          <a:pt x="0" y="23094"/>
                        </a:cubicBezTo>
                        <a:cubicBezTo>
                          <a:pt x="0" y="60045"/>
                          <a:pt x="23094" y="92378"/>
                          <a:pt x="50808" y="101615"/>
                        </a:cubicBezTo>
                        <a:cubicBezTo>
                          <a:pt x="87759" y="110853"/>
                          <a:pt x="129329" y="78521"/>
                          <a:pt x="143185" y="27713"/>
                        </a:cubicBezTo>
                        <a:cubicBezTo>
                          <a:pt x="147804" y="18476"/>
                          <a:pt x="147804" y="9238"/>
                          <a:pt x="147804" y="0"/>
                        </a:cubicBezTo>
                        <a:close/>
                      </a:path>
                    </a:pathLst>
                  </a:custGeom>
                  <a:solidFill>
                    <a:srgbClr val="5A3311"/>
                  </a:solidFill>
                  <a:ln w="46132" cap="flat">
                    <a:noFill/>
                    <a:prstDash val="solid"/>
                    <a:miter/>
                  </a:ln>
                </p:spPr>
                <p:txBody>
                  <a:bodyPr rtlCol="0" anchor="ctr"/>
                  <a:lstStyle/>
                  <a:p>
                    <a:endParaRPr lang="en-US"/>
                  </a:p>
                </p:txBody>
              </p:sp>
            </p:grpSp>
            <p:grpSp>
              <p:nvGrpSpPr>
                <p:cNvPr id="1107" name="Graphic 792">
                  <a:extLst>
                    <a:ext uri="{FF2B5EF4-FFF2-40B4-BE49-F238E27FC236}">
                      <a16:creationId xmlns:a16="http://schemas.microsoft.com/office/drawing/2014/main" xmlns="" id="{4D050127-C465-4669-9120-9A46097D9A07}"/>
                    </a:ext>
                  </a:extLst>
                </p:cNvPr>
                <p:cNvGrpSpPr/>
                <p:nvPr/>
              </p:nvGrpSpPr>
              <p:grpSpPr>
                <a:xfrm>
                  <a:off x="3861918" y="6579979"/>
                  <a:ext cx="145034" cy="176613"/>
                  <a:chOff x="3861918" y="6579979"/>
                  <a:chExt cx="145034" cy="176613"/>
                </a:xfrm>
              </p:grpSpPr>
              <p:grpSp>
                <p:nvGrpSpPr>
                  <p:cNvPr id="1108" name="Graphic 792">
                    <a:extLst>
                      <a:ext uri="{FF2B5EF4-FFF2-40B4-BE49-F238E27FC236}">
                        <a16:creationId xmlns:a16="http://schemas.microsoft.com/office/drawing/2014/main" xmlns="" id="{905C9D53-1674-49FD-BDE6-BF5F0237182C}"/>
                      </a:ext>
                    </a:extLst>
                  </p:cNvPr>
                  <p:cNvGrpSpPr/>
                  <p:nvPr/>
                </p:nvGrpSpPr>
                <p:grpSpPr>
                  <a:xfrm>
                    <a:off x="3861918" y="6579979"/>
                    <a:ext cx="145034" cy="176613"/>
                    <a:chOff x="3861918" y="6579979"/>
                    <a:chExt cx="145034" cy="176613"/>
                  </a:xfrm>
                </p:grpSpPr>
                <p:sp>
                  <p:nvSpPr>
                    <p:cNvPr id="1109" name="Freeform: Shape 1108">
                      <a:extLst>
                        <a:ext uri="{FF2B5EF4-FFF2-40B4-BE49-F238E27FC236}">
                          <a16:creationId xmlns:a16="http://schemas.microsoft.com/office/drawing/2014/main" xmlns="" id="{67AE5248-C6BB-4171-8D06-36DFEC7E8C5B}"/>
                        </a:ext>
                      </a:extLst>
                    </p:cNvPr>
                    <p:cNvSpPr/>
                    <p:nvPr/>
                  </p:nvSpPr>
                  <p:spPr>
                    <a:xfrm>
                      <a:off x="3869238" y="6579979"/>
                      <a:ext cx="132063" cy="173748"/>
                    </a:xfrm>
                    <a:custGeom>
                      <a:avLst/>
                      <a:gdLst>
                        <a:gd name="connsiteX0" fmla="*/ 130026 w 132063"/>
                        <a:gd name="connsiteY0" fmla="*/ 98422 h 173748"/>
                        <a:gd name="connsiteX1" fmla="*/ 51505 w 132063"/>
                        <a:gd name="connsiteY1" fmla="*/ 172324 h 173748"/>
                        <a:gd name="connsiteX2" fmla="*/ 698 w 132063"/>
                        <a:gd name="connsiteY2" fmla="*/ 75327 h 173748"/>
                        <a:gd name="connsiteX3" fmla="*/ 79219 w 132063"/>
                        <a:gd name="connsiteY3" fmla="*/ 1425 h 173748"/>
                        <a:gd name="connsiteX4" fmla="*/ 130026 w 132063"/>
                        <a:gd name="connsiteY4" fmla="*/ 98422 h 1737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063" h="173748">
                          <a:moveTo>
                            <a:pt x="130026" y="98422"/>
                          </a:moveTo>
                          <a:cubicBezTo>
                            <a:pt x="120789" y="144610"/>
                            <a:pt x="83837" y="181561"/>
                            <a:pt x="51505" y="172324"/>
                          </a:cubicBezTo>
                          <a:cubicBezTo>
                            <a:pt x="14554" y="167705"/>
                            <a:pt x="-3921" y="121516"/>
                            <a:pt x="698" y="75327"/>
                          </a:cubicBezTo>
                          <a:cubicBezTo>
                            <a:pt x="9935" y="29138"/>
                            <a:pt x="46886" y="-7813"/>
                            <a:pt x="79219" y="1425"/>
                          </a:cubicBezTo>
                          <a:cubicBezTo>
                            <a:pt x="116170" y="6044"/>
                            <a:pt x="139264" y="47614"/>
                            <a:pt x="130026" y="98422"/>
                          </a:cubicBezTo>
                          <a:close/>
                        </a:path>
                      </a:pathLst>
                    </a:custGeom>
                    <a:solidFill>
                      <a:srgbClr val="5A3311"/>
                    </a:solidFill>
                    <a:ln w="46132" cap="flat">
                      <a:noFill/>
                      <a:prstDash val="solid"/>
                      <a:miter/>
                    </a:ln>
                  </p:spPr>
                  <p:txBody>
                    <a:bodyPr rtlCol="0" anchor="ctr"/>
                    <a:lstStyle/>
                    <a:p>
                      <a:endParaRPr lang="en-US"/>
                    </a:p>
                  </p:txBody>
                </p:sp>
                <p:sp>
                  <p:nvSpPr>
                    <p:cNvPr id="1110" name="Freeform: Shape 1109">
                      <a:extLst>
                        <a:ext uri="{FF2B5EF4-FFF2-40B4-BE49-F238E27FC236}">
                          <a16:creationId xmlns:a16="http://schemas.microsoft.com/office/drawing/2014/main" xmlns="" id="{D630A24B-6B18-49FD-8AA3-375D07158659}"/>
                        </a:ext>
                      </a:extLst>
                    </p:cNvPr>
                    <p:cNvSpPr/>
                    <p:nvPr/>
                  </p:nvSpPr>
                  <p:spPr>
                    <a:xfrm rot="587295">
                      <a:off x="3874393" y="6590493"/>
                      <a:ext cx="120085" cy="157035"/>
                    </a:xfrm>
                    <a:custGeom>
                      <a:avLst/>
                      <a:gdLst>
                        <a:gd name="connsiteX0" fmla="*/ 120086 w 120085"/>
                        <a:gd name="connsiteY0" fmla="*/ 78518 h 157035"/>
                        <a:gd name="connsiteX1" fmla="*/ 60043 w 120085"/>
                        <a:gd name="connsiteY1" fmla="*/ 157035 h 157035"/>
                        <a:gd name="connsiteX2" fmla="*/ 0 w 120085"/>
                        <a:gd name="connsiteY2" fmla="*/ 78518 h 157035"/>
                        <a:gd name="connsiteX3" fmla="*/ 60043 w 120085"/>
                        <a:gd name="connsiteY3" fmla="*/ 0 h 157035"/>
                        <a:gd name="connsiteX4" fmla="*/ 120086 w 120085"/>
                        <a:gd name="connsiteY4" fmla="*/ 78518 h 157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085" h="157035">
                          <a:moveTo>
                            <a:pt x="120086" y="78518"/>
                          </a:moveTo>
                          <a:cubicBezTo>
                            <a:pt x="120086" y="121882"/>
                            <a:pt x="93204" y="157035"/>
                            <a:pt x="60043" y="157035"/>
                          </a:cubicBezTo>
                          <a:cubicBezTo>
                            <a:pt x="26882" y="157035"/>
                            <a:pt x="0" y="121882"/>
                            <a:pt x="0" y="78518"/>
                          </a:cubicBezTo>
                          <a:cubicBezTo>
                            <a:pt x="0" y="35153"/>
                            <a:pt x="26882" y="0"/>
                            <a:pt x="60043" y="0"/>
                          </a:cubicBezTo>
                          <a:cubicBezTo>
                            <a:pt x="93204" y="0"/>
                            <a:pt x="120086" y="35153"/>
                            <a:pt x="120086" y="78518"/>
                          </a:cubicBezTo>
                          <a:close/>
                        </a:path>
                      </a:pathLst>
                    </a:custGeom>
                    <a:solidFill>
                      <a:srgbClr val="6A3D17"/>
                    </a:solidFill>
                    <a:ln w="46130" cap="flat">
                      <a:noFill/>
                      <a:prstDash val="solid"/>
                      <a:miter/>
                    </a:ln>
                  </p:spPr>
                  <p:txBody>
                    <a:bodyPr rtlCol="0" anchor="ctr"/>
                    <a:lstStyle/>
                    <a:p>
                      <a:endParaRPr lang="en-US"/>
                    </a:p>
                  </p:txBody>
                </p:sp>
                <p:sp>
                  <p:nvSpPr>
                    <p:cNvPr id="1111" name="Freeform: Shape 1110">
                      <a:extLst>
                        <a:ext uri="{FF2B5EF4-FFF2-40B4-BE49-F238E27FC236}">
                          <a16:creationId xmlns:a16="http://schemas.microsoft.com/office/drawing/2014/main" xmlns="" id="{8A75F0EC-BD40-44F6-9321-37361F47D767}"/>
                        </a:ext>
                      </a:extLst>
                    </p:cNvPr>
                    <p:cNvSpPr/>
                    <p:nvPr/>
                  </p:nvSpPr>
                  <p:spPr>
                    <a:xfrm rot="587972">
                      <a:off x="3898008" y="6618401"/>
                      <a:ext cx="83139" cy="110852"/>
                    </a:xfrm>
                    <a:custGeom>
                      <a:avLst/>
                      <a:gdLst>
                        <a:gd name="connsiteX0" fmla="*/ 83139 w 83139"/>
                        <a:gd name="connsiteY0" fmla="*/ 55426 h 110852"/>
                        <a:gd name="connsiteX1" fmla="*/ 41569 w 83139"/>
                        <a:gd name="connsiteY1" fmla="*/ 110852 h 110852"/>
                        <a:gd name="connsiteX2" fmla="*/ 0 w 83139"/>
                        <a:gd name="connsiteY2" fmla="*/ 55426 h 110852"/>
                        <a:gd name="connsiteX3" fmla="*/ 41569 w 83139"/>
                        <a:gd name="connsiteY3" fmla="*/ 0 h 110852"/>
                        <a:gd name="connsiteX4" fmla="*/ 83139 w 83139"/>
                        <a:gd name="connsiteY4" fmla="*/ 55426 h 110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139" h="110852">
                          <a:moveTo>
                            <a:pt x="83139" y="55426"/>
                          </a:moveTo>
                          <a:cubicBezTo>
                            <a:pt x="83139" y="86037"/>
                            <a:pt x="64528" y="110852"/>
                            <a:pt x="41569" y="110852"/>
                          </a:cubicBezTo>
                          <a:cubicBezTo>
                            <a:pt x="18611" y="110852"/>
                            <a:pt x="0" y="86037"/>
                            <a:pt x="0" y="55426"/>
                          </a:cubicBezTo>
                          <a:cubicBezTo>
                            <a:pt x="0" y="24815"/>
                            <a:pt x="18611" y="0"/>
                            <a:pt x="41569" y="0"/>
                          </a:cubicBezTo>
                          <a:cubicBezTo>
                            <a:pt x="64528" y="0"/>
                            <a:pt x="83139" y="24815"/>
                            <a:pt x="83139" y="55426"/>
                          </a:cubicBezTo>
                          <a:close/>
                        </a:path>
                      </a:pathLst>
                    </a:custGeom>
                    <a:solidFill>
                      <a:srgbClr val="2A1400"/>
                    </a:solidFill>
                    <a:ln w="46132" cap="flat">
                      <a:noFill/>
                      <a:prstDash val="solid"/>
                      <a:miter/>
                    </a:ln>
                  </p:spPr>
                  <p:txBody>
                    <a:bodyPr rtlCol="0" anchor="ctr"/>
                    <a:lstStyle/>
                    <a:p>
                      <a:endParaRPr lang="en-US"/>
                    </a:p>
                  </p:txBody>
                </p:sp>
                <p:sp>
                  <p:nvSpPr>
                    <p:cNvPr id="1112" name="Freeform: Shape 1111">
                      <a:extLst>
                        <a:ext uri="{FF2B5EF4-FFF2-40B4-BE49-F238E27FC236}">
                          <a16:creationId xmlns:a16="http://schemas.microsoft.com/office/drawing/2014/main" xmlns="" id="{E842577F-C310-473B-BD05-B2E1F3EB987F}"/>
                        </a:ext>
                      </a:extLst>
                    </p:cNvPr>
                    <p:cNvSpPr/>
                    <p:nvPr/>
                  </p:nvSpPr>
                  <p:spPr>
                    <a:xfrm rot="592155">
                      <a:off x="3943942" y="6618541"/>
                      <a:ext cx="46188" cy="55426"/>
                    </a:xfrm>
                    <a:custGeom>
                      <a:avLst/>
                      <a:gdLst>
                        <a:gd name="connsiteX0" fmla="*/ 46189 w 46188"/>
                        <a:gd name="connsiteY0" fmla="*/ 27713 h 55426"/>
                        <a:gd name="connsiteX1" fmla="*/ 23095 w 46188"/>
                        <a:gd name="connsiteY1" fmla="*/ 55427 h 55426"/>
                        <a:gd name="connsiteX2" fmla="*/ 0 w 46188"/>
                        <a:gd name="connsiteY2" fmla="*/ 27713 h 55426"/>
                        <a:gd name="connsiteX3" fmla="*/ 23095 w 46188"/>
                        <a:gd name="connsiteY3" fmla="*/ 0 h 55426"/>
                        <a:gd name="connsiteX4" fmla="*/ 46189 w 46188"/>
                        <a:gd name="connsiteY4" fmla="*/ 27713 h 55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88" h="55426">
                          <a:moveTo>
                            <a:pt x="46189" y="27713"/>
                          </a:moveTo>
                          <a:cubicBezTo>
                            <a:pt x="46189" y="43019"/>
                            <a:pt x="35849" y="55427"/>
                            <a:pt x="23095" y="55427"/>
                          </a:cubicBezTo>
                          <a:cubicBezTo>
                            <a:pt x="10340" y="55427"/>
                            <a:pt x="0" y="43019"/>
                            <a:pt x="0" y="27713"/>
                          </a:cubicBezTo>
                          <a:cubicBezTo>
                            <a:pt x="0" y="12408"/>
                            <a:pt x="10340" y="0"/>
                            <a:pt x="23095" y="0"/>
                          </a:cubicBezTo>
                          <a:cubicBezTo>
                            <a:pt x="35849" y="0"/>
                            <a:pt x="46189" y="12408"/>
                            <a:pt x="46189" y="27713"/>
                          </a:cubicBezTo>
                          <a:close/>
                        </a:path>
                      </a:pathLst>
                    </a:custGeom>
                    <a:solidFill>
                      <a:srgbClr val="FBFBFB"/>
                    </a:solidFill>
                    <a:ln w="46132" cap="flat">
                      <a:noFill/>
                      <a:prstDash val="solid"/>
                      <a:miter/>
                    </a:ln>
                  </p:spPr>
                  <p:txBody>
                    <a:bodyPr rtlCol="0" anchor="ctr"/>
                    <a:lstStyle/>
                    <a:p>
                      <a:endParaRPr lang="en-US"/>
                    </a:p>
                  </p:txBody>
                </p:sp>
                <p:sp>
                  <p:nvSpPr>
                    <p:cNvPr id="1113" name="Freeform: Shape 1112">
                      <a:extLst>
                        <a:ext uri="{FF2B5EF4-FFF2-40B4-BE49-F238E27FC236}">
                          <a16:creationId xmlns:a16="http://schemas.microsoft.com/office/drawing/2014/main" xmlns="" id="{918874C2-460C-4229-B433-D4C5E007CAE5}"/>
                        </a:ext>
                      </a:extLst>
                    </p:cNvPr>
                    <p:cNvSpPr/>
                    <p:nvPr/>
                  </p:nvSpPr>
                  <p:spPr>
                    <a:xfrm>
                      <a:off x="3872481" y="6595260"/>
                      <a:ext cx="52881" cy="133947"/>
                    </a:xfrm>
                    <a:custGeom>
                      <a:avLst/>
                      <a:gdLst>
                        <a:gd name="connsiteX0" fmla="*/ 34405 w 52881"/>
                        <a:gd name="connsiteY0" fmla="*/ 129329 h 133947"/>
                        <a:gd name="connsiteX1" fmla="*/ 15930 w 52881"/>
                        <a:gd name="connsiteY1" fmla="*/ 60045 h 133947"/>
                        <a:gd name="connsiteX2" fmla="*/ 52881 w 52881"/>
                        <a:gd name="connsiteY2" fmla="*/ 4619 h 133947"/>
                        <a:gd name="connsiteX3" fmla="*/ 52881 w 52881"/>
                        <a:gd name="connsiteY3" fmla="*/ 0 h 133947"/>
                        <a:gd name="connsiteX4" fmla="*/ 29787 w 52881"/>
                        <a:gd name="connsiteY4" fmla="*/ 133948 h 133947"/>
                        <a:gd name="connsiteX5" fmla="*/ 34405 w 52881"/>
                        <a:gd name="connsiteY5" fmla="*/ 129329 h 133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881" h="133947">
                          <a:moveTo>
                            <a:pt x="34405" y="129329"/>
                          </a:moveTo>
                          <a:cubicBezTo>
                            <a:pt x="20549" y="106234"/>
                            <a:pt x="11311" y="87759"/>
                            <a:pt x="15930" y="60045"/>
                          </a:cubicBezTo>
                          <a:cubicBezTo>
                            <a:pt x="20549" y="36951"/>
                            <a:pt x="34405" y="18476"/>
                            <a:pt x="52881" y="4619"/>
                          </a:cubicBezTo>
                          <a:cubicBezTo>
                            <a:pt x="52881" y="4619"/>
                            <a:pt x="52881" y="0"/>
                            <a:pt x="52881" y="0"/>
                          </a:cubicBezTo>
                          <a:cubicBezTo>
                            <a:pt x="-2546" y="13857"/>
                            <a:pt x="-21021" y="101615"/>
                            <a:pt x="29787" y="133948"/>
                          </a:cubicBezTo>
                          <a:cubicBezTo>
                            <a:pt x="34405" y="133948"/>
                            <a:pt x="39024" y="133948"/>
                            <a:pt x="34405" y="129329"/>
                          </a:cubicBezTo>
                          <a:close/>
                        </a:path>
                      </a:pathLst>
                    </a:custGeom>
                    <a:solidFill>
                      <a:srgbClr val="6A3D17"/>
                    </a:solidFill>
                    <a:ln w="46132" cap="flat">
                      <a:noFill/>
                      <a:prstDash val="solid"/>
                      <a:miter/>
                    </a:ln>
                  </p:spPr>
                  <p:txBody>
                    <a:bodyPr rtlCol="0" anchor="ctr"/>
                    <a:lstStyle/>
                    <a:p>
                      <a:endParaRPr lang="en-US"/>
                    </a:p>
                  </p:txBody>
                </p:sp>
                <p:sp>
                  <p:nvSpPr>
                    <p:cNvPr id="1114" name="Freeform: Shape 1113">
                      <a:extLst>
                        <a:ext uri="{FF2B5EF4-FFF2-40B4-BE49-F238E27FC236}">
                          <a16:creationId xmlns:a16="http://schemas.microsoft.com/office/drawing/2014/main" xmlns="" id="{3A59244A-6A6C-42D6-8A6E-7CF99BA7078C}"/>
                        </a:ext>
                      </a:extLst>
                    </p:cNvPr>
                    <p:cNvSpPr/>
                    <p:nvPr/>
                  </p:nvSpPr>
                  <p:spPr>
                    <a:xfrm>
                      <a:off x="3923449" y="6667110"/>
                      <a:ext cx="61958" cy="72537"/>
                    </a:xfrm>
                    <a:custGeom>
                      <a:avLst/>
                      <a:gdLst>
                        <a:gd name="connsiteX0" fmla="*/ 61958 w 61958"/>
                        <a:gd name="connsiteY0" fmla="*/ 2053 h 72537"/>
                        <a:gd name="connsiteX1" fmla="*/ 61958 w 61958"/>
                        <a:gd name="connsiteY1" fmla="*/ 2053 h 72537"/>
                        <a:gd name="connsiteX2" fmla="*/ 43483 w 61958"/>
                        <a:gd name="connsiteY2" fmla="*/ 39004 h 72537"/>
                        <a:gd name="connsiteX3" fmla="*/ 6532 w 61958"/>
                        <a:gd name="connsiteY3" fmla="*/ 62098 h 72537"/>
                        <a:gd name="connsiteX4" fmla="*/ 1913 w 61958"/>
                        <a:gd name="connsiteY4" fmla="*/ 71336 h 72537"/>
                        <a:gd name="connsiteX5" fmla="*/ 43483 w 61958"/>
                        <a:gd name="connsiteY5" fmla="*/ 52861 h 72537"/>
                        <a:gd name="connsiteX6" fmla="*/ 61958 w 61958"/>
                        <a:gd name="connsiteY6" fmla="*/ 2053 h 72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958" h="72537">
                          <a:moveTo>
                            <a:pt x="61958" y="2053"/>
                          </a:moveTo>
                          <a:cubicBezTo>
                            <a:pt x="61958" y="-2566"/>
                            <a:pt x="61958" y="2053"/>
                            <a:pt x="61958" y="2053"/>
                          </a:cubicBezTo>
                          <a:cubicBezTo>
                            <a:pt x="57340" y="15909"/>
                            <a:pt x="48102" y="29766"/>
                            <a:pt x="43483" y="39004"/>
                          </a:cubicBezTo>
                          <a:cubicBezTo>
                            <a:pt x="34245" y="52861"/>
                            <a:pt x="20389" y="57479"/>
                            <a:pt x="6532" y="62098"/>
                          </a:cubicBezTo>
                          <a:cubicBezTo>
                            <a:pt x="1913" y="62098"/>
                            <a:pt x="-2706" y="66717"/>
                            <a:pt x="1913" y="71336"/>
                          </a:cubicBezTo>
                          <a:cubicBezTo>
                            <a:pt x="20389" y="75955"/>
                            <a:pt x="34245" y="66717"/>
                            <a:pt x="43483" y="52861"/>
                          </a:cubicBezTo>
                          <a:cubicBezTo>
                            <a:pt x="57340" y="34385"/>
                            <a:pt x="61958" y="20528"/>
                            <a:pt x="61958" y="2053"/>
                          </a:cubicBezTo>
                          <a:close/>
                        </a:path>
                      </a:pathLst>
                    </a:custGeom>
                    <a:solidFill>
                      <a:srgbClr val="6A3D17"/>
                    </a:solidFill>
                    <a:ln w="46132" cap="flat">
                      <a:noFill/>
                      <a:prstDash val="solid"/>
                      <a:miter/>
                    </a:ln>
                  </p:spPr>
                  <p:txBody>
                    <a:bodyPr rtlCol="0" anchor="ctr"/>
                    <a:lstStyle/>
                    <a:p>
                      <a:endParaRPr lang="en-US"/>
                    </a:p>
                  </p:txBody>
                </p:sp>
                <p:sp>
                  <p:nvSpPr>
                    <p:cNvPr id="1115" name="Freeform: Shape 1114">
                      <a:extLst>
                        <a:ext uri="{FF2B5EF4-FFF2-40B4-BE49-F238E27FC236}">
                          <a16:creationId xmlns:a16="http://schemas.microsoft.com/office/drawing/2014/main" xmlns="" id="{56A8B493-C3CC-4C28-9E24-38039BEFAB8C}"/>
                        </a:ext>
                      </a:extLst>
                    </p:cNvPr>
                    <p:cNvSpPr/>
                    <p:nvPr/>
                  </p:nvSpPr>
                  <p:spPr>
                    <a:xfrm>
                      <a:off x="3875047" y="6641449"/>
                      <a:ext cx="15277" cy="66577"/>
                    </a:xfrm>
                    <a:custGeom>
                      <a:avLst/>
                      <a:gdLst>
                        <a:gd name="connsiteX0" fmla="*/ 13364 w 15277"/>
                        <a:gd name="connsiteY0" fmla="*/ 60045 h 66577"/>
                        <a:gd name="connsiteX1" fmla="*/ 8745 w 15277"/>
                        <a:gd name="connsiteY1" fmla="*/ 0 h 66577"/>
                        <a:gd name="connsiteX2" fmla="*/ 8745 w 15277"/>
                        <a:gd name="connsiteY2" fmla="*/ 0 h 66577"/>
                        <a:gd name="connsiteX3" fmla="*/ 8745 w 15277"/>
                        <a:gd name="connsiteY3" fmla="*/ 64664 h 66577"/>
                        <a:gd name="connsiteX4" fmla="*/ 13364 w 15277"/>
                        <a:gd name="connsiteY4" fmla="*/ 60045 h 66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77" h="66577">
                          <a:moveTo>
                            <a:pt x="13364" y="60045"/>
                          </a:moveTo>
                          <a:cubicBezTo>
                            <a:pt x="8745" y="41570"/>
                            <a:pt x="8745" y="23094"/>
                            <a:pt x="8745" y="0"/>
                          </a:cubicBezTo>
                          <a:cubicBezTo>
                            <a:pt x="8745" y="0"/>
                            <a:pt x="8745" y="0"/>
                            <a:pt x="8745" y="0"/>
                          </a:cubicBezTo>
                          <a:cubicBezTo>
                            <a:pt x="-492" y="18476"/>
                            <a:pt x="-5111" y="46189"/>
                            <a:pt x="8745" y="64664"/>
                          </a:cubicBezTo>
                          <a:cubicBezTo>
                            <a:pt x="13364" y="69283"/>
                            <a:pt x="17983" y="64664"/>
                            <a:pt x="13364" y="60045"/>
                          </a:cubicBezTo>
                          <a:close/>
                        </a:path>
                      </a:pathLst>
                    </a:custGeom>
                    <a:solidFill>
                      <a:srgbClr val="6A3D17"/>
                    </a:solidFill>
                    <a:ln w="46132" cap="flat">
                      <a:noFill/>
                      <a:prstDash val="solid"/>
                      <a:miter/>
                    </a:ln>
                  </p:spPr>
                  <p:txBody>
                    <a:bodyPr rtlCol="0" anchor="ctr"/>
                    <a:lstStyle/>
                    <a:p>
                      <a:endParaRPr lang="en-US"/>
                    </a:p>
                  </p:txBody>
                </p:sp>
              </p:grpSp>
              <p:sp>
                <p:nvSpPr>
                  <p:cNvPr id="1116" name="Freeform: Shape 1115">
                    <a:extLst>
                      <a:ext uri="{FF2B5EF4-FFF2-40B4-BE49-F238E27FC236}">
                        <a16:creationId xmlns:a16="http://schemas.microsoft.com/office/drawing/2014/main" xmlns="" id="{A1DC6114-4949-423F-83F3-BAB9FBB77436}"/>
                      </a:ext>
                    </a:extLst>
                  </p:cNvPr>
                  <p:cNvSpPr/>
                  <p:nvPr/>
                </p:nvSpPr>
                <p:spPr>
                  <a:xfrm>
                    <a:off x="3865317" y="6650687"/>
                    <a:ext cx="133947" cy="102054"/>
                  </a:xfrm>
                  <a:custGeom>
                    <a:avLst/>
                    <a:gdLst>
                      <a:gd name="connsiteX0" fmla="*/ 133948 w 133947"/>
                      <a:gd name="connsiteY0" fmla="*/ 0 h 102054"/>
                      <a:gd name="connsiteX1" fmla="*/ 92378 w 133947"/>
                      <a:gd name="connsiteY1" fmla="*/ 50808 h 102054"/>
                      <a:gd name="connsiteX2" fmla="*/ 0 w 133947"/>
                      <a:gd name="connsiteY2" fmla="*/ 32332 h 102054"/>
                      <a:gd name="connsiteX3" fmla="*/ 50808 w 133947"/>
                      <a:gd name="connsiteY3" fmla="*/ 101615 h 102054"/>
                      <a:gd name="connsiteX4" fmla="*/ 129329 w 133947"/>
                      <a:gd name="connsiteY4" fmla="*/ 27713 h 102054"/>
                      <a:gd name="connsiteX5" fmla="*/ 133948 w 133947"/>
                      <a:gd name="connsiteY5" fmla="*/ 0 h 102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947" h="102054">
                        <a:moveTo>
                          <a:pt x="133948" y="0"/>
                        </a:moveTo>
                        <a:cubicBezTo>
                          <a:pt x="124710" y="23094"/>
                          <a:pt x="115472" y="41570"/>
                          <a:pt x="92378" y="50808"/>
                        </a:cubicBezTo>
                        <a:cubicBezTo>
                          <a:pt x="55427" y="69283"/>
                          <a:pt x="23094" y="55427"/>
                          <a:pt x="0" y="32332"/>
                        </a:cubicBezTo>
                        <a:cubicBezTo>
                          <a:pt x="4619" y="69283"/>
                          <a:pt x="23094" y="96997"/>
                          <a:pt x="50808" y="101615"/>
                        </a:cubicBezTo>
                        <a:cubicBezTo>
                          <a:pt x="87759" y="106234"/>
                          <a:pt x="120091" y="73902"/>
                          <a:pt x="129329" y="27713"/>
                        </a:cubicBezTo>
                        <a:cubicBezTo>
                          <a:pt x="133948" y="18476"/>
                          <a:pt x="133948" y="9238"/>
                          <a:pt x="133948" y="0"/>
                        </a:cubicBezTo>
                        <a:close/>
                      </a:path>
                    </a:pathLst>
                  </a:custGeom>
                  <a:solidFill>
                    <a:srgbClr val="5A3311"/>
                  </a:solidFill>
                  <a:ln w="46132" cap="flat">
                    <a:noFill/>
                    <a:prstDash val="solid"/>
                    <a:miter/>
                  </a:ln>
                </p:spPr>
                <p:txBody>
                  <a:bodyPr rtlCol="0" anchor="ctr"/>
                  <a:lstStyle/>
                  <a:p>
                    <a:endParaRPr lang="en-US"/>
                  </a:p>
                </p:txBody>
              </p:sp>
            </p:grpSp>
            <p:grpSp>
              <p:nvGrpSpPr>
                <p:cNvPr id="1117" name="Graphic 792">
                  <a:extLst>
                    <a:ext uri="{FF2B5EF4-FFF2-40B4-BE49-F238E27FC236}">
                      <a16:creationId xmlns:a16="http://schemas.microsoft.com/office/drawing/2014/main" xmlns="" id="{0382130A-449D-496F-8118-2B3A1E4E7BF2}"/>
                    </a:ext>
                  </a:extLst>
                </p:cNvPr>
                <p:cNvGrpSpPr/>
                <p:nvPr/>
              </p:nvGrpSpPr>
              <p:grpSpPr>
                <a:xfrm>
                  <a:off x="3675568" y="6632211"/>
                  <a:ext cx="118880" cy="258657"/>
                  <a:chOff x="3675568" y="6632211"/>
                  <a:chExt cx="118880" cy="258657"/>
                </a:xfrm>
              </p:grpSpPr>
              <p:sp>
                <p:nvSpPr>
                  <p:cNvPr id="1118" name="Freeform: Shape 1117">
                    <a:extLst>
                      <a:ext uri="{FF2B5EF4-FFF2-40B4-BE49-F238E27FC236}">
                        <a16:creationId xmlns:a16="http://schemas.microsoft.com/office/drawing/2014/main" xmlns="" id="{F85EBDFB-3794-4FE7-943E-5421EFC381AB}"/>
                      </a:ext>
                    </a:extLst>
                  </p:cNvPr>
                  <p:cNvSpPr/>
                  <p:nvPr/>
                </p:nvSpPr>
                <p:spPr>
                  <a:xfrm>
                    <a:off x="3675568" y="6659925"/>
                    <a:ext cx="113140" cy="225795"/>
                  </a:xfrm>
                  <a:custGeom>
                    <a:avLst/>
                    <a:gdLst>
                      <a:gd name="connsiteX0" fmla="*/ 9612 w 113140"/>
                      <a:gd name="connsiteY0" fmla="*/ 133948 h 225795"/>
                      <a:gd name="connsiteX1" fmla="*/ 83514 w 113140"/>
                      <a:gd name="connsiteY1" fmla="*/ 4619 h 225795"/>
                      <a:gd name="connsiteX2" fmla="*/ 97371 w 113140"/>
                      <a:gd name="connsiteY2" fmla="*/ 0 h 225795"/>
                      <a:gd name="connsiteX3" fmla="*/ 65039 w 113140"/>
                      <a:gd name="connsiteY3" fmla="*/ 73902 h 225795"/>
                      <a:gd name="connsiteX4" fmla="*/ 60420 w 113140"/>
                      <a:gd name="connsiteY4" fmla="*/ 96997 h 225795"/>
                      <a:gd name="connsiteX5" fmla="*/ 60420 w 113140"/>
                      <a:gd name="connsiteY5" fmla="*/ 96997 h 225795"/>
                      <a:gd name="connsiteX6" fmla="*/ 60420 w 113140"/>
                      <a:gd name="connsiteY6" fmla="*/ 115472 h 225795"/>
                      <a:gd name="connsiteX7" fmla="*/ 65039 w 113140"/>
                      <a:gd name="connsiteY7" fmla="*/ 120091 h 225795"/>
                      <a:gd name="connsiteX8" fmla="*/ 74276 w 113140"/>
                      <a:gd name="connsiteY8" fmla="*/ 129329 h 225795"/>
                      <a:gd name="connsiteX9" fmla="*/ 101990 w 113140"/>
                      <a:gd name="connsiteY9" fmla="*/ 152423 h 225795"/>
                      <a:gd name="connsiteX10" fmla="*/ 83514 w 113140"/>
                      <a:gd name="connsiteY10" fmla="*/ 152423 h 225795"/>
                      <a:gd name="connsiteX11" fmla="*/ 106609 w 113140"/>
                      <a:gd name="connsiteY11" fmla="*/ 203231 h 225795"/>
                      <a:gd name="connsiteX12" fmla="*/ 111227 w 113140"/>
                      <a:gd name="connsiteY12" fmla="*/ 207850 h 225795"/>
                      <a:gd name="connsiteX13" fmla="*/ 28087 w 113140"/>
                      <a:gd name="connsiteY13" fmla="*/ 212469 h 225795"/>
                      <a:gd name="connsiteX14" fmla="*/ 9612 w 113140"/>
                      <a:gd name="connsiteY14" fmla="*/ 133948 h 22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3140" h="225795">
                        <a:moveTo>
                          <a:pt x="9612" y="133948"/>
                        </a:moveTo>
                        <a:cubicBezTo>
                          <a:pt x="37325" y="92378"/>
                          <a:pt x="32706" y="27713"/>
                          <a:pt x="83514" y="4619"/>
                        </a:cubicBezTo>
                        <a:cubicBezTo>
                          <a:pt x="88133" y="4619"/>
                          <a:pt x="92752" y="0"/>
                          <a:pt x="97371" y="0"/>
                        </a:cubicBezTo>
                        <a:cubicBezTo>
                          <a:pt x="83514" y="23094"/>
                          <a:pt x="74276" y="46189"/>
                          <a:pt x="65039" y="73902"/>
                        </a:cubicBezTo>
                        <a:cubicBezTo>
                          <a:pt x="65039" y="83140"/>
                          <a:pt x="60420" y="87759"/>
                          <a:pt x="60420" y="96997"/>
                        </a:cubicBezTo>
                        <a:cubicBezTo>
                          <a:pt x="60420" y="96997"/>
                          <a:pt x="60420" y="96997"/>
                          <a:pt x="60420" y="96997"/>
                        </a:cubicBezTo>
                        <a:cubicBezTo>
                          <a:pt x="60420" y="101615"/>
                          <a:pt x="60420" y="110853"/>
                          <a:pt x="60420" y="115472"/>
                        </a:cubicBezTo>
                        <a:cubicBezTo>
                          <a:pt x="60420" y="120091"/>
                          <a:pt x="60420" y="120091"/>
                          <a:pt x="65039" y="120091"/>
                        </a:cubicBezTo>
                        <a:cubicBezTo>
                          <a:pt x="65039" y="124710"/>
                          <a:pt x="69657" y="124710"/>
                          <a:pt x="74276" y="129329"/>
                        </a:cubicBezTo>
                        <a:cubicBezTo>
                          <a:pt x="83514" y="138566"/>
                          <a:pt x="92752" y="143185"/>
                          <a:pt x="101990" y="152423"/>
                        </a:cubicBezTo>
                        <a:cubicBezTo>
                          <a:pt x="97371" y="147804"/>
                          <a:pt x="88133" y="147804"/>
                          <a:pt x="83514" y="152423"/>
                        </a:cubicBezTo>
                        <a:cubicBezTo>
                          <a:pt x="51182" y="157042"/>
                          <a:pt x="69657" y="230944"/>
                          <a:pt x="106609" y="203231"/>
                        </a:cubicBezTo>
                        <a:cubicBezTo>
                          <a:pt x="111227" y="203231"/>
                          <a:pt x="115846" y="207850"/>
                          <a:pt x="111227" y="207850"/>
                        </a:cubicBezTo>
                        <a:cubicBezTo>
                          <a:pt x="88133" y="235563"/>
                          <a:pt x="51182" y="226325"/>
                          <a:pt x="28087" y="212469"/>
                        </a:cubicBezTo>
                        <a:cubicBezTo>
                          <a:pt x="374" y="193993"/>
                          <a:pt x="-8863" y="166280"/>
                          <a:pt x="9612" y="133948"/>
                        </a:cubicBezTo>
                        <a:close/>
                      </a:path>
                    </a:pathLst>
                  </a:custGeom>
                  <a:solidFill>
                    <a:srgbClr val="FBD0B4"/>
                  </a:solidFill>
                  <a:ln w="46132" cap="flat">
                    <a:noFill/>
                    <a:prstDash val="solid"/>
                    <a:miter/>
                  </a:ln>
                </p:spPr>
                <p:txBody>
                  <a:bodyPr rtlCol="0" anchor="ctr"/>
                  <a:lstStyle/>
                  <a:p>
                    <a:endParaRPr lang="en-US"/>
                  </a:p>
                </p:txBody>
              </p:sp>
              <p:sp>
                <p:nvSpPr>
                  <p:cNvPr id="1119" name="Freeform: Shape 1118">
                    <a:extLst>
                      <a:ext uri="{FF2B5EF4-FFF2-40B4-BE49-F238E27FC236}">
                        <a16:creationId xmlns:a16="http://schemas.microsoft.com/office/drawing/2014/main" xmlns="" id="{536859D5-AB16-42BD-B0B9-D9C0D8A4DC33}"/>
                      </a:ext>
                    </a:extLst>
                  </p:cNvPr>
                  <p:cNvSpPr/>
                  <p:nvPr/>
                </p:nvSpPr>
                <p:spPr>
                  <a:xfrm>
                    <a:off x="3694418" y="6655306"/>
                    <a:ext cx="100030" cy="235562"/>
                  </a:xfrm>
                  <a:custGeom>
                    <a:avLst/>
                    <a:gdLst>
                      <a:gd name="connsiteX0" fmla="*/ 0 w 100030"/>
                      <a:gd name="connsiteY0" fmla="*/ 198612 h 235562"/>
                      <a:gd name="connsiteX1" fmla="*/ 41570 w 100030"/>
                      <a:gd name="connsiteY1" fmla="*/ 221706 h 235562"/>
                      <a:gd name="connsiteX2" fmla="*/ 92378 w 100030"/>
                      <a:gd name="connsiteY2" fmla="*/ 207850 h 235562"/>
                      <a:gd name="connsiteX3" fmla="*/ 73902 w 100030"/>
                      <a:gd name="connsiteY3" fmla="*/ 147804 h 235562"/>
                      <a:gd name="connsiteX4" fmla="*/ 23094 w 100030"/>
                      <a:gd name="connsiteY4" fmla="*/ 161661 h 235562"/>
                      <a:gd name="connsiteX5" fmla="*/ 18476 w 100030"/>
                      <a:gd name="connsiteY5" fmla="*/ 161661 h 235562"/>
                      <a:gd name="connsiteX6" fmla="*/ 27713 w 100030"/>
                      <a:gd name="connsiteY6" fmla="*/ 147804 h 235562"/>
                      <a:gd name="connsiteX7" fmla="*/ 32332 w 100030"/>
                      <a:gd name="connsiteY7" fmla="*/ 143185 h 235562"/>
                      <a:gd name="connsiteX8" fmla="*/ 32332 w 100030"/>
                      <a:gd name="connsiteY8" fmla="*/ 143185 h 235562"/>
                      <a:gd name="connsiteX9" fmla="*/ 36951 w 100030"/>
                      <a:gd name="connsiteY9" fmla="*/ 143185 h 235562"/>
                      <a:gd name="connsiteX10" fmla="*/ 55426 w 100030"/>
                      <a:gd name="connsiteY10" fmla="*/ 138566 h 235562"/>
                      <a:gd name="connsiteX11" fmla="*/ 46189 w 100030"/>
                      <a:gd name="connsiteY11" fmla="*/ 96996 h 235562"/>
                      <a:gd name="connsiteX12" fmla="*/ 83140 w 100030"/>
                      <a:gd name="connsiteY12" fmla="*/ 0 h 235562"/>
                      <a:gd name="connsiteX13" fmla="*/ 83140 w 100030"/>
                      <a:gd name="connsiteY13" fmla="*/ 0 h 235562"/>
                      <a:gd name="connsiteX14" fmla="*/ 55426 w 100030"/>
                      <a:gd name="connsiteY14" fmla="*/ 138566 h 235562"/>
                      <a:gd name="connsiteX15" fmla="*/ 55426 w 100030"/>
                      <a:gd name="connsiteY15" fmla="*/ 138566 h 235562"/>
                      <a:gd name="connsiteX16" fmla="*/ 69283 w 100030"/>
                      <a:gd name="connsiteY16" fmla="*/ 143185 h 235562"/>
                      <a:gd name="connsiteX17" fmla="*/ 96996 w 100030"/>
                      <a:gd name="connsiteY17" fmla="*/ 203231 h 235562"/>
                      <a:gd name="connsiteX18" fmla="*/ 50808 w 100030"/>
                      <a:gd name="connsiteY18" fmla="*/ 235563 h 235562"/>
                      <a:gd name="connsiteX19" fmla="*/ 0 w 100030"/>
                      <a:gd name="connsiteY19" fmla="*/ 198612 h 235562"/>
                      <a:gd name="connsiteX20" fmla="*/ 0 w 100030"/>
                      <a:gd name="connsiteY20" fmla="*/ 198612 h 235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0030" h="235562">
                        <a:moveTo>
                          <a:pt x="0" y="198612"/>
                        </a:moveTo>
                        <a:cubicBezTo>
                          <a:pt x="13856" y="212468"/>
                          <a:pt x="23094" y="221706"/>
                          <a:pt x="41570" y="221706"/>
                        </a:cubicBezTo>
                        <a:cubicBezTo>
                          <a:pt x="60045" y="221706"/>
                          <a:pt x="78521" y="217087"/>
                          <a:pt x="92378" y="207850"/>
                        </a:cubicBezTo>
                        <a:cubicBezTo>
                          <a:pt x="110853" y="189374"/>
                          <a:pt x="92378" y="157042"/>
                          <a:pt x="73902" y="147804"/>
                        </a:cubicBezTo>
                        <a:cubicBezTo>
                          <a:pt x="55426" y="138566"/>
                          <a:pt x="36951" y="147804"/>
                          <a:pt x="23094" y="161661"/>
                        </a:cubicBezTo>
                        <a:cubicBezTo>
                          <a:pt x="23094" y="161661"/>
                          <a:pt x="18476" y="161661"/>
                          <a:pt x="18476" y="161661"/>
                        </a:cubicBezTo>
                        <a:cubicBezTo>
                          <a:pt x="23094" y="157042"/>
                          <a:pt x="23094" y="152423"/>
                          <a:pt x="27713" y="147804"/>
                        </a:cubicBezTo>
                        <a:cubicBezTo>
                          <a:pt x="27713" y="147804"/>
                          <a:pt x="32332" y="143185"/>
                          <a:pt x="32332" y="143185"/>
                        </a:cubicBezTo>
                        <a:cubicBezTo>
                          <a:pt x="32332" y="143185"/>
                          <a:pt x="32332" y="143185"/>
                          <a:pt x="32332" y="143185"/>
                        </a:cubicBezTo>
                        <a:cubicBezTo>
                          <a:pt x="32332" y="143185"/>
                          <a:pt x="36951" y="143185"/>
                          <a:pt x="36951" y="143185"/>
                        </a:cubicBezTo>
                        <a:cubicBezTo>
                          <a:pt x="41570" y="138566"/>
                          <a:pt x="50808" y="138566"/>
                          <a:pt x="55426" y="138566"/>
                        </a:cubicBezTo>
                        <a:cubicBezTo>
                          <a:pt x="46189" y="124710"/>
                          <a:pt x="46189" y="110853"/>
                          <a:pt x="46189" y="96996"/>
                        </a:cubicBezTo>
                        <a:cubicBezTo>
                          <a:pt x="50808" y="64664"/>
                          <a:pt x="60045" y="27713"/>
                          <a:pt x="83140" y="0"/>
                        </a:cubicBezTo>
                        <a:cubicBezTo>
                          <a:pt x="83140" y="0"/>
                          <a:pt x="83140" y="0"/>
                          <a:pt x="83140" y="0"/>
                        </a:cubicBezTo>
                        <a:cubicBezTo>
                          <a:pt x="64664" y="32332"/>
                          <a:pt x="36951" y="101615"/>
                          <a:pt x="55426" y="138566"/>
                        </a:cubicBezTo>
                        <a:cubicBezTo>
                          <a:pt x="55426" y="138566"/>
                          <a:pt x="55426" y="138566"/>
                          <a:pt x="55426" y="138566"/>
                        </a:cubicBezTo>
                        <a:cubicBezTo>
                          <a:pt x="60045" y="138566"/>
                          <a:pt x="64664" y="138566"/>
                          <a:pt x="69283" y="143185"/>
                        </a:cubicBezTo>
                        <a:cubicBezTo>
                          <a:pt x="92378" y="152423"/>
                          <a:pt x="101615" y="180136"/>
                          <a:pt x="96996" y="203231"/>
                        </a:cubicBezTo>
                        <a:cubicBezTo>
                          <a:pt x="92378" y="226325"/>
                          <a:pt x="69283" y="235563"/>
                          <a:pt x="50808" y="235563"/>
                        </a:cubicBezTo>
                        <a:cubicBezTo>
                          <a:pt x="27713" y="235563"/>
                          <a:pt x="13856" y="221706"/>
                          <a:pt x="0" y="198612"/>
                        </a:cubicBezTo>
                        <a:cubicBezTo>
                          <a:pt x="0" y="198612"/>
                          <a:pt x="0" y="198612"/>
                          <a:pt x="0" y="198612"/>
                        </a:cubicBezTo>
                        <a:close/>
                      </a:path>
                    </a:pathLst>
                  </a:custGeom>
                  <a:solidFill>
                    <a:srgbClr val="9E5116"/>
                  </a:solidFill>
                  <a:ln w="46132" cap="flat">
                    <a:noFill/>
                    <a:prstDash val="solid"/>
                    <a:miter/>
                  </a:ln>
                </p:spPr>
                <p:txBody>
                  <a:bodyPr rtlCol="0" anchor="ctr"/>
                  <a:lstStyle/>
                  <a:p>
                    <a:endParaRPr lang="en-US"/>
                  </a:p>
                </p:txBody>
              </p:sp>
              <p:sp>
                <p:nvSpPr>
                  <p:cNvPr id="1120" name="Freeform: Shape 1119">
                    <a:extLst>
                      <a:ext uri="{FF2B5EF4-FFF2-40B4-BE49-F238E27FC236}">
                        <a16:creationId xmlns:a16="http://schemas.microsoft.com/office/drawing/2014/main" xmlns="" id="{472386DD-59FC-47C3-894A-A8FE664C4F43}"/>
                      </a:ext>
                    </a:extLst>
                  </p:cNvPr>
                  <p:cNvSpPr/>
                  <p:nvPr/>
                </p:nvSpPr>
                <p:spPr>
                  <a:xfrm>
                    <a:off x="3750999" y="6803110"/>
                    <a:ext cx="32989" cy="55426"/>
                  </a:xfrm>
                  <a:custGeom>
                    <a:avLst/>
                    <a:gdLst>
                      <a:gd name="connsiteX0" fmla="*/ 3464 w 32989"/>
                      <a:gd name="connsiteY0" fmla="*/ 0 h 55426"/>
                      <a:gd name="connsiteX1" fmla="*/ 31178 w 32989"/>
                      <a:gd name="connsiteY1" fmla="*/ 23094 h 55426"/>
                      <a:gd name="connsiteX2" fmla="*/ 21940 w 32989"/>
                      <a:gd name="connsiteY2" fmla="*/ 55427 h 55426"/>
                      <a:gd name="connsiteX3" fmla="*/ 17321 w 32989"/>
                      <a:gd name="connsiteY3" fmla="*/ 50808 h 55426"/>
                      <a:gd name="connsiteX4" fmla="*/ 21940 w 32989"/>
                      <a:gd name="connsiteY4" fmla="*/ 36951 h 55426"/>
                      <a:gd name="connsiteX5" fmla="*/ 17321 w 32989"/>
                      <a:gd name="connsiteY5" fmla="*/ 23094 h 55426"/>
                      <a:gd name="connsiteX6" fmla="*/ 3464 w 32989"/>
                      <a:gd name="connsiteY6" fmla="*/ 4619 h 55426"/>
                      <a:gd name="connsiteX7" fmla="*/ 3464 w 32989"/>
                      <a:gd name="connsiteY7" fmla="*/ 0 h 55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989" h="55426">
                        <a:moveTo>
                          <a:pt x="3464" y="0"/>
                        </a:moveTo>
                        <a:cubicBezTo>
                          <a:pt x="17321" y="0"/>
                          <a:pt x="26559" y="13857"/>
                          <a:pt x="31178" y="23094"/>
                        </a:cubicBezTo>
                        <a:cubicBezTo>
                          <a:pt x="35796" y="32332"/>
                          <a:pt x="31178" y="50808"/>
                          <a:pt x="21940" y="55427"/>
                        </a:cubicBezTo>
                        <a:cubicBezTo>
                          <a:pt x="21940" y="55427"/>
                          <a:pt x="17321" y="50808"/>
                          <a:pt x="17321" y="50808"/>
                        </a:cubicBezTo>
                        <a:cubicBezTo>
                          <a:pt x="21940" y="46189"/>
                          <a:pt x="21940" y="41570"/>
                          <a:pt x="21940" y="36951"/>
                        </a:cubicBezTo>
                        <a:cubicBezTo>
                          <a:pt x="21940" y="32332"/>
                          <a:pt x="17321" y="27713"/>
                          <a:pt x="17321" y="23094"/>
                        </a:cubicBezTo>
                        <a:cubicBezTo>
                          <a:pt x="12702" y="13857"/>
                          <a:pt x="8083" y="9238"/>
                          <a:pt x="3464" y="4619"/>
                        </a:cubicBezTo>
                        <a:cubicBezTo>
                          <a:pt x="-1155" y="4619"/>
                          <a:pt x="-1155" y="0"/>
                          <a:pt x="3464" y="0"/>
                        </a:cubicBezTo>
                        <a:close/>
                      </a:path>
                    </a:pathLst>
                  </a:custGeom>
                  <a:solidFill>
                    <a:srgbClr val="FCECE3"/>
                  </a:solidFill>
                  <a:ln w="46132" cap="flat">
                    <a:noFill/>
                    <a:prstDash val="solid"/>
                    <a:miter/>
                  </a:ln>
                </p:spPr>
                <p:txBody>
                  <a:bodyPr rtlCol="0" anchor="ctr"/>
                  <a:lstStyle/>
                  <a:p>
                    <a:endParaRPr lang="en-US"/>
                  </a:p>
                </p:txBody>
              </p:sp>
              <p:sp>
                <p:nvSpPr>
                  <p:cNvPr id="1121" name="Freeform: Shape 1120">
                    <a:extLst>
                      <a:ext uri="{FF2B5EF4-FFF2-40B4-BE49-F238E27FC236}">
                        <a16:creationId xmlns:a16="http://schemas.microsoft.com/office/drawing/2014/main" xmlns="" id="{6AAC3802-D6AD-4DD3-BB08-C84B2BA40151}"/>
                      </a:ext>
                    </a:extLst>
                  </p:cNvPr>
                  <p:cNvSpPr/>
                  <p:nvPr/>
                </p:nvSpPr>
                <p:spPr>
                  <a:xfrm>
                    <a:off x="3752550" y="6858537"/>
                    <a:ext cx="15769" cy="11150"/>
                  </a:xfrm>
                  <a:custGeom>
                    <a:avLst/>
                    <a:gdLst>
                      <a:gd name="connsiteX0" fmla="*/ 1913 w 15769"/>
                      <a:gd name="connsiteY0" fmla="*/ 4619 h 11150"/>
                      <a:gd name="connsiteX1" fmla="*/ 11151 w 15769"/>
                      <a:gd name="connsiteY1" fmla="*/ 0 h 11150"/>
                      <a:gd name="connsiteX2" fmla="*/ 15770 w 15769"/>
                      <a:gd name="connsiteY2" fmla="*/ 4619 h 11150"/>
                      <a:gd name="connsiteX3" fmla="*/ 6532 w 15769"/>
                      <a:gd name="connsiteY3" fmla="*/ 9238 h 11150"/>
                      <a:gd name="connsiteX4" fmla="*/ 1913 w 15769"/>
                      <a:gd name="connsiteY4" fmla="*/ 4619 h 11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69" h="11150">
                        <a:moveTo>
                          <a:pt x="1913" y="4619"/>
                        </a:moveTo>
                        <a:cubicBezTo>
                          <a:pt x="6532" y="4619"/>
                          <a:pt x="6532" y="0"/>
                          <a:pt x="11151" y="0"/>
                        </a:cubicBezTo>
                        <a:cubicBezTo>
                          <a:pt x="15770" y="0"/>
                          <a:pt x="15770" y="4619"/>
                          <a:pt x="15770" y="4619"/>
                        </a:cubicBezTo>
                        <a:cubicBezTo>
                          <a:pt x="15770" y="9238"/>
                          <a:pt x="11151" y="9238"/>
                          <a:pt x="6532" y="9238"/>
                        </a:cubicBezTo>
                        <a:cubicBezTo>
                          <a:pt x="1913" y="13857"/>
                          <a:pt x="-2706" y="9238"/>
                          <a:pt x="1913" y="4619"/>
                        </a:cubicBezTo>
                        <a:close/>
                      </a:path>
                    </a:pathLst>
                  </a:custGeom>
                  <a:solidFill>
                    <a:srgbClr val="FCECE3"/>
                  </a:solidFill>
                  <a:ln w="46132" cap="flat">
                    <a:noFill/>
                    <a:prstDash val="solid"/>
                    <a:miter/>
                  </a:ln>
                </p:spPr>
                <p:txBody>
                  <a:bodyPr rtlCol="0" anchor="ctr"/>
                  <a:lstStyle/>
                  <a:p>
                    <a:endParaRPr lang="en-US"/>
                  </a:p>
                </p:txBody>
              </p:sp>
              <p:sp>
                <p:nvSpPr>
                  <p:cNvPr id="1122" name="Freeform: Shape 1121">
                    <a:extLst>
                      <a:ext uri="{FF2B5EF4-FFF2-40B4-BE49-F238E27FC236}">
                        <a16:creationId xmlns:a16="http://schemas.microsoft.com/office/drawing/2014/main" xmlns="" id="{17657582-4393-4797-9EDD-617A08B55A9F}"/>
                      </a:ext>
                    </a:extLst>
                  </p:cNvPr>
                  <p:cNvSpPr/>
                  <p:nvPr/>
                </p:nvSpPr>
                <p:spPr>
                  <a:xfrm>
                    <a:off x="3730192" y="6632211"/>
                    <a:ext cx="51984" cy="147804"/>
                  </a:xfrm>
                  <a:custGeom>
                    <a:avLst/>
                    <a:gdLst>
                      <a:gd name="connsiteX0" fmla="*/ 10415 w 51984"/>
                      <a:gd name="connsiteY0" fmla="*/ 147804 h 147804"/>
                      <a:gd name="connsiteX1" fmla="*/ 10415 w 51984"/>
                      <a:gd name="connsiteY1" fmla="*/ 147804 h 147804"/>
                      <a:gd name="connsiteX2" fmla="*/ 1177 w 51984"/>
                      <a:gd name="connsiteY2" fmla="*/ 138566 h 147804"/>
                      <a:gd name="connsiteX3" fmla="*/ 24271 w 51984"/>
                      <a:gd name="connsiteY3" fmla="*/ 27713 h 147804"/>
                      <a:gd name="connsiteX4" fmla="*/ 51985 w 51984"/>
                      <a:gd name="connsiteY4" fmla="*/ 0 h 147804"/>
                      <a:gd name="connsiteX5" fmla="*/ 10415 w 51984"/>
                      <a:gd name="connsiteY5" fmla="*/ 147804 h 147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84" h="147804">
                        <a:moveTo>
                          <a:pt x="10415" y="147804"/>
                        </a:moveTo>
                        <a:cubicBezTo>
                          <a:pt x="10415" y="147804"/>
                          <a:pt x="10415" y="147804"/>
                          <a:pt x="10415" y="147804"/>
                        </a:cubicBezTo>
                        <a:cubicBezTo>
                          <a:pt x="10415" y="143185"/>
                          <a:pt x="5796" y="138566"/>
                          <a:pt x="1177" y="138566"/>
                        </a:cubicBezTo>
                        <a:cubicBezTo>
                          <a:pt x="-3442" y="101615"/>
                          <a:pt x="5796" y="64664"/>
                          <a:pt x="24271" y="27713"/>
                        </a:cubicBezTo>
                        <a:cubicBezTo>
                          <a:pt x="33509" y="18476"/>
                          <a:pt x="42747" y="9238"/>
                          <a:pt x="51985" y="0"/>
                        </a:cubicBezTo>
                        <a:cubicBezTo>
                          <a:pt x="19653" y="41570"/>
                          <a:pt x="1177" y="92378"/>
                          <a:pt x="10415" y="147804"/>
                        </a:cubicBezTo>
                        <a:close/>
                      </a:path>
                    </a:pathLst>
                  </a:custGeom>
                  <a:solidFill>
                    <a:srgbClr val="FCECE3"/>
                  </a:solidFill>
                  <a:ln w="46132" cap="flat">
                    <a:noFill/>
                    <a:prstDash val="solid"/>
                    <a:miter/>
                  </a:ln>
                </p:spPr>
                <p:txBody>
                  <a:bodyPr rtlCol="0" anchor="ctr"/>
                  <a:lstStyle/>
                  <a:p>
                    <a:endParaRPr lang="en-US"/>
                  </a:p>
                </p:txBody>
              </p:sp>
            </p:grpSp>
            <p:sp>
              <p:nvSpPr>
                <p:cNvPr id="1123" name="Freeform: Shape 1122">
                  <a:extLst>
                    <a:ext uri="{FF2B5EF4-FFF2-40B4-BE49-F238E27FC236}">
                      <a16:creationId xmlns:a16="http://schemas.microsoft.com/office/drawing/2014/main" xmlns="" id="{39A86D94-398C-4CFF-9FBA-7EBBFD3154D2}"/>
                    </a:ext>
                  </a:extLst>
                </p:cNvPr>
                <p:cNvSpPr/>
                <p:nvPr/>
              </p:nvSpPr>
              <p:spPr>
                <a:xfrm>
                  <a:off x="3439086" y="6493645"/>
                  <a:ext cx="109440" cy="66577"/>
                </a:xfrm>
                <a:custGeom>
                  <a:avLst/>
                  <a:gdLst>
                    <a:gd name="connsiteX0" fmla="*/ 107527 w 109440"/>
                    <a:gd name="connsiteY0" fmla="*/ 0 h 66577"/>
                    <a:gd name="connsiteX1" fmla="*/ 1293 w 109440"/>
                    <a:gd name="connsiteY1" fmla="*/ 60045 h 66577"/>
                    <a:gd name="connsiteX2" fmla="*/ 5912 w 109440"/>
                    <a:gd name="connsiteY2" fmla="*/ 64664 h 66577"/>
                    <a:gd name="connsiteX3" fmla="*/ 102909 w 109440"/>
                    <a:gd name="connsiteY3" fmla="*/ 9238 h 66577"/>
                    <a:gd name="connsiteX4" fmla="*/ 107527 w 109440"/>
                    <a:gd name="connsiteY4" fmla="*/ 0 h 66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440" h="66577">
                      <a:moveTo>
                        <a:pt x="107527" y="0"/>
                      </a:moveTo>
                      <a:cubicBezTo>
                        <a:pt x="61339" y="0"/>
                        <a:pt x="24388" y="23094"/>
                        <a:pt x="1293" y="60045"/>
                      </a:cubicBezTo>
                      <a:cubicBezTo>
                        <a:pt x="-3326" y="64664"/>
                        <a:pt x="5912" y="69283"/>
                        <a:pt x="5912" y="64664"/>
                      </a:cubicBezTo>
                      <a:cubicBezTo>
                        <a:pt x="29007" y="27713"/>
                        <a:pt x="61339" y="9238"/>
                        <a:pt x="102909" y="9238"/>
                      </a:cubicBezTo>
                      <a:cubicBezTo>
                        <a:pt x="107527" y="9238"/>
                        <a:pt x="112147" y="0"/>
                        <a:pt x="107527" y="0"/>
                      </a:cubicBezTo>
                      <a:close/>
                    </a:path>
                  </a:pathLst>
                </a:custGeom>
                <a:solidFill>
                  <a:srgbClr val="9E5116"/>
                </a:solidFill>
                <a:ln w="46132" cap="flat">
                  <a:noFill/>
                  <a:prstDash val="solid"/>
                  <a:miter/>
                </a:ln>
              </p:spPr>
              <p:txBody>
                <a:bodyPr rtlCol="0" anchor="ctr"/>
                <a:lstStyle/>
                <a:p>
                  <a:endParaRPr lang="en-US"/>
                </a:p>
              </p:txBody>
            </p:sp>
            <p:sp>
              <p:nvSpPr>
                <p:cNvPr id="1124" name="Freeform: Shape 1123">
                  <a:extLst>
                    <a:ext uri="{FF2B5EF4-FFF2-40B4-BE49-F238E27FC236}">
                      <a16:creationId xmlns:a16="http://schemas.microsoft.com/office/drawing/2014/main" xmlns="" id="{5A6FAE40-C03E-449A-906A-985270F56E2C}"/>
                    </a:ext>
                  </a:extLst>
                </p:cNvPr>
                <p:cNvSpPr/>
                <p:nvPr/>
              </p:nvSpPr>
              <p:spPr>
                <a:xfrm>
                  <a:off x="3845548" y="6458451"/>
                  <a:ext cx="149097" cy="81382"/>
                </a:xfrm>
                <a:custGeom>
                  <a:avLst/>
                  <a:gdLst>
                    <a:gd name="connsiteX0" fmla="*/ 149098 w 149097"/>
                    <a:gd name="connsiteY0" fmla="*/ 25956 h 81382"/>
                    <a:gd name="connsiteX1" fmla="*/ 1293 w 149097"/>
                    <a:gd name="connsiteY1" fmla="*/ 76764 h 81382"/>
                    <a:gd name="connsiteX2" fmla="*/ 5912 w 149097"/>
                    <a:gd name="connsiteY2" fmla="*/ 81383 h 81382"/>
                    <a:gd name="connsiteX3" fmla="*/ 139860 w 149097"/>
                    <a:gd name="connsiteY3" fmla="*/ 35194 h 81382"/>
                    <a:gd name="connsiteX4" fmla="*/ 149098 w 149097"/>
                    <a:gd name="connsiteY4" fmla="*/ 25956 h 813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097" h="81382">
                      <a:moveTo>
                        <a:pt x="149098" y="25956"/>
                      </a:moveTo>
                      <a:cubicBezTo>
                        <a:pt x="116765" y="-43327"/>
                        <a:pt x="29007" y="44432"/>
                        <a:pt x="1293" y="76764"/>
                      </a:cubicBezTo>
                      <a:cubicBezTo>
                        <a:pt x="-3326" y="81383"/>
                        <a:pt x="5912" y="81383"/>
                        <a:pt x="5912" y="81383"/>
                      </a:cubicBezTo>
                      <a:cubicBezTo>
                        <a:pt x="29007" y="49051"/>
                        <a:pt x="112146" y="-29470"/>
                        <a:pt x="139860" y="35194"/>
                      </a:cubicBezTo>
                      <a:cubicBezTo>
                        <a:pt x="144479" y="35194"/>
                        <a:pt x="149098" y="30575"/>
                        <a:pt x="149098" y="25956"/>
                      </a:cubicBezTo>
                      <a:close/>
                    </a:path>
                  </a:pathLst>
                </a:custGeom>
                <a:solidFill>
                  <a:srgbClr val="9E5116"/>
                </a:solidFill>
                <a:ln w="46132" cap="flat">
                  <a:noFill/>
                  <a:prstDash val="solid"/>
                  <a:miter/>
                </a:ln>
              </p:spPr>
              <p:txBody>
                <a:bodyPr rtlCol="0" anchor="ctr"/>
                <a:lstStyle/>
                <a:p>
                  <a:endParaRPr lang="en-US"/>
                </a:p>
              </p:txBody>
            </p:sp>
            <p:sp>
              <p:nvSpPr>
                <p:cNvPr id="1125" name="Freeform: Shape 1124">
                  <a:extLst>
                    <a:ext uri="{FF2B5EF4-FFF2-40B4-BE49-F238E27FC236}">
                      <a16:creationId xmlns:a16="http://schemas.microsoft.com/office/drawing/2014/main" xmlns="" id="{8ADF5762-26DD-481C-9EE9-BF46A3A51967}"/>
                    </a:ext>
                  </a:extLst>
                </p:cNvPr>
                <p:cNvSpPr/>
                <p:nvPr/>
              </p:nvSpPr>
              <p:spPr>
                <a:xfrm>
                  <a:off x="3444998" y="6423722"/>
                  <a:ext cx="138566" cy="63384"/>
                </a:xfrm>
                <a:custGeom>
                  <a:avLst/>
                  <a:gdLst>
                    <a:gd name="connsiteX0" fmla="*/ 138566 w 138566"/>
                    <a:gd name="connsiteY0" fmla="*/ 51447 h 63384"/>
                    <a:gd name="connsiteX1" fmla="*/ 101615 w 138566"/>
                    <a:gd name="connsiteY1" fmla="*/ 9877 h 63384"/>
                    <a:gd name="connsiteX2" fmla="*/ 27713 w 138566"/>
                    <a:gd name="connsiteY2" fmla="*/ 14496 h 63384"/>
                    <a:gd name="connsiteX3" fmla="*/ 0 w 138566"/>
                    <a:gd name="connsiteY3" fmla="*/ 56066 h 63384"/>
                    <a:gd name="connsiteX4" fmla="*/ 23094 w 138566"/>
                    <a:gd name="connsiteY4" fmla="*/ 56066 h 63384"/>
                    <a:gd name="connsiteX5" fmla="*/ 23094 w 138566"/>
                    <a:gd name="connsiteY5" fmla="*/ 51447 h 63384"/>
                    <a:gd name="connsiteX6" fmla="*/ 83140 w 138566"/>
                    <a:gd name="connsiteY6" fmla="*/ 32972 h 63384"/>
                    <a:gd name="connsiteX7" fmla="*/ 133948 w 138566"/>
                    <a:gd name="connsiteY7" fmla="*/ 60685 h 63384"/>
                    <a:gd name="connsiteX8" fmla="*/ 138566 w 138566"/>
                    <a:gd name="connsiteY8" fmla="*/ 51447 h 63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566" h="63384">
                      <a:moveTo>
                        <a:pt x="138566" y="51447"/>
                      </a:moveTo>
                      <a:cubicBezTo>
                        <a:pt x="133948" y="32972"/>
                        <a:pt x="115472" y="19115"/>
                        <a:pt x="101615" y="9877"/>
                      </a:cubicBezTo>
                      <a:cubicBezTo>
                        <a:pt x="73902" y="-3979"/>
                        <a:pt x="50808" y="-3979"/>
                        <a:pt x="27713" y="14496"/>
                      </a:cubicBezTo>
                      <a:cubicBezTo>
                        <a:pt x="13857" y="23734"/>
                        <a:pt x="0" y="37590"/>
                        <a:pt x="0" y="56066"/>
                      </a:cubicBezTo>
                      <a:cubicBezTo>
                        <a:pt x="0" y="69923"/>
                        <a:pt x="18476" y="60685"/>
                        <a:pt x="23094" y="56066"/>
                      </a:cubicBezTo>
                      <a:cubicBezTo>
                        <a:pt x="23094" y="56066"/>
                        <a:pt x="23094" y="56066"/>
                        <a:pt x="23094" y="51447"/>
                      </a:cubicBezTo>
                      <a:cubicBezTo>
                        <a:pt x="41570" y="37590"/>
                        <a:pt x="55427" y="23734"/>
                        <a:pt x="83140" y="32972"/>
                      </a:cubicBezTo>
                      <a:cubicBezTo>
                        <a:pt x="101615" y="37590"/>
                        <a:pt x="115472" y="51447"/>
                        <a:pt x="133948" y="60685"/>
                      </a:cubicBezTo>
                      <a:cubicBezTo>
                        <a:pt x="133948" y="60685"/>
                        <a:pt x="138566" y="56066"/>
                        <a:pt x="138566" y="51447"/>
                      </a:cubicBezTo>
                      <a:close/>
                    </a:path>
                  </a:pathLst>
                </a:custGeom>
                <a:solidFill>
                  <a:srgbClr val="FBD0B4">
                    <a:alpha val="60000"/>
                  </a:srgbClr>
                </a:solidFill>
                <a:ln w="46132" cap="flat">
                  <a:noFill/>
                  <a:prstDash val="solid"/>
                  <a:miter/>
                </a:ln>
              </p:spPr>
              <p:txBody>
                <a:bodyPr rtlCol="0" anchor="ctr"/>
                <a:lstStyle/>
                <a:p>
                  <a:endParaRPr lang="en-US"/>
                </a:p>
              </p:txBody>
            </p:sp>
            <p:sp>
              <p:nvSpPr>
                <p:cNvPr id="1126" name="Freeform: Shape 1125">
                  <a:extLst>
                    <a:ext uri="{FF2B5EF4-FFF2-40B4-BE49-F238E27FC236}">
                      <a16:creationId xmlns:a16="http://schemas.microsoft.com/office/drawing/2014/main" xmlns="" id="{7D38FAE2-F7C8-4300-A945-927D493258A1}"/>
                    </a:ext>
                  </a:extLst>
                </p:cNvPr>
                <p:cNvSpPr/>
                <p:nvPr/>
              </p:nvSpPr>
              <p:spPr>
                <a:xfrm>
                  <a:off x="3856079" y="6386771"/>
                  <a:ext cx="138566" cy="63384"/>
                </a:xfrm>
                <a:custGeom>
                  <a:avLst/>
                  <a:gdLst>
                    <a:gd name="connsiteX0" fmla="*/ 138566 w 138566"/>
                    <a:gd name="connsiteY0" fmla="*/ 51447 h 63384"/>
                    <a:gd name="connsiteX1" fmla="*/ 101615 w 138566"/>
                    <a:gd name="connsiteY1" fmla="*/ 9877 h 63384"/>
                    <a:gd name="connsiteX2" fmla="*/ 27713 w 138566"/>
                    <a:gd name="connsiteY2" fmla="*/ 14496 h 63384"/>
                    <a:gd name="connsiteX3" fmla="*/ 0 w 138566"/>
                    <a:gd name="connsiteY3" fmla="*/ 56066 h 63384"/>
                    <a:gd name="connsiteX4" fmla="*/ 23094 w 138566"/>
                    <a:gd name="connsiteY4" fmla="*/ 56066 h 63384"/>
                    <a:gd name="connsiteX5" fmla="*/ 23094 w 138566"/>
                    <a:gd name="connsiteY5" fmla="*/ 51447 h 63384"/>
                    <a:gd name="connsiteX6" fmla="*/ 83140 w 138566"/>
                    <a:gd name="connsiteY6" fmla="*/ 32972 h 63384"/>
                    <a:gd name="connsiteX7" fmla="*/ 133948 w 138566"/>
                    <a:gd name="connsiteY7" fmla="*/ 60685 h 63384"/>
                    <a:gd name="connsiteX8" fmla="*/ 138566 w 138566"/>
                    <a:gd name="connsiteY8" fmla="*/ 51447 h 63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566" h="63384">
                      <a:moveTo>
                        <a:pt x="138566" y="51447"/>
                      </a:moveTo>
                      <a:cubicBezTo>
                        <a:pt x="133948" y="32972"/>
                        <a:pt x="115472" y="19115"/>
                        <a:pt x="101615" y="9877"/>
                      </a:cubicBezTo>
                      <a:cubicBezTo>
                        <a:pt x="78521" y="-3979"/>
                        <a:pt x="50808" y="-3979"/>
                        <a:pt x="27713" y="14496"/>
                      </a:cubicBezTo>
                      <a:cubicBezTo>
                        <a:pt x="13856" y="23734"/>
                        <a:pt x="0" y="37591"/>
                        <a:pt x="0" y="56066"/>
                      </a:cubicBezTo>
                      <a:cubicBezTo>
                        <a:pt x="0" y="69923"/>
                        <a:pt x="18476" y="60685"/>
                        <a:pt x="23094" y="56066"/>
                      </a:cubicBezTo>
                      <a:cubicBezTo>
                        <a:pt x="23094" y="56066"/>
                        <a:pt x="23094" y="56066"/>
                        <a:pt x="23094" y="51447"/>
                      </a:cubicBezTo>
                      <a:cubicBezTo>
                        <a:pt x="41570" y="37591"/>
                        <a:pt x="55426" y="23734"/>
                        <a:pt x="83140" y="32972"/>
                      </a:cubicBezTo>
                      <a:cubicBezTo>
                        <a:pt x="101615" y="37591"/>
                        <a:pt x="115472" y="51447"/>
                        <a:pt x="133948" y="60685"/>
                      </a:cubicBezTo>
                      <a:cubicBezTo>
                        <a:pt x="138566" y="60685"/>
                        <a:pt x="138566" y="56066"/>
                        <a:pt x="138566" y="51447"/>
                      </a:cubicBezTo>
                      <a:close/>
                    </a:path>
                  </a:pathLst>
                </a:custGeom>
                <a:solidFill>
                  <a:srgbClr val="FBD0B4">
                    <a:alpha val="60000"/>
                  </a:srgbClr>
                </a:solidFill>
                <a:ln w="46132" cap="flat">
                  <a:noFill/>
                  <a:prstDash val="solid"/>
                  <a:miter/>
                </a:ln>
              </p:spPr>
              <p:txBody>
                <a:bodyPr rtlCol="0" anchor="ctr"/>
                <a:lstStyle/>
                <a:p>
                  <a:endParaRPr lang="en-US"/>
                </a:p>
              </p:txBody>
            </p:sp>
            <p:sp>
              <p:nvSpPr>
                <p:cNvPr id="1127" name="Freeform: Shape 1126">
                  <a:extLst>
                    <a:ext uri="{FF2B5EF4-FFF2-40B4-BE49-F238E27FC236}">
                      <a16:creationId xmlns:a16="http://schemas.microsoft.com/office/drawing/2014/main" xmlns="" id="{C344FAE3-925D-4F84-9C77-1A811250666C}"/>
                    </a:ext>
                  </a:extLst>
                </p:cNvPr>
                <p:cNvSpPr/>
                <p:nvPr/>
              </p:nvSpPr>
              <p:spPr>
                <a:xfrm>
                  <a:off x="3444998" y="6409866"/>
                  <a:ext cx="138566" cy="63384"/>
                </a:xfrm>
                <a:custGeom>
                  <a:avLst/>
                  <a:gdLst>
                    <a:gd name="connsiteX0" fmla="*/ 138566 w 138566"/>
                    <a:gd name="connsiteY0" fmla="*/ 51447 h 63384"/>
                    <a:gd name="connsiteX1" fmla="*/ 101615 w 138566"/>
                    <a:gd name="connsiteY1" fmla="*/ 9877 h 63384"/>
                    <a:gd name="connsiteX2" fmla="*/ 27713 w 138566"/>
                    <a:gd name="connsiteY2" fmla="*/ 14496 h 63384"/>
                    <a:gd name="connsiteX3" fmla="*/ 0 w 138566"/>
                    <a:gd name="connsiteY3" fmla="*/ 56066 h 63384"/>
                    <a:gd name="connsiteX4" fmla="*/ 23094 w 138566"/>
                    <a:gd name="connsiteY4" fmla="*/ 56066 h 63384"/>
                    <a:gd name="connsiteX5" fmla="*/ 23094 w 138566"/>
                    <a:gd name="connsiteY5" fmla="*/ 51447 h 63384"/>
                    <a:gd name="connsiteX6" fmla="*/ 83140 w 138566"/>
                    <a:gd name="connsiteY6" fmla="*/ 32972 h 63384"/>
                    <a:gd name="connsiteX7" fmla="*/ 133948 w 138566"/>
                    <a:gd name="connsiteY7" fmla="*/ 60685 h 63384"/>
                    <a:gd name="connsiteX8" fmla="*/ 138566 w 138566"/>
                    <a:gd name="connsiteY8" fmla="*/ 51447 h 63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566" h="63384">
                      <a:moveTo>
                        <a:pt x="138566" y="51447"/>
                      </a:moveTo>
                      <a:cubicBezTo>
                        <a:pt x="133948" y="32972"/>
                        <a:pt x="115472" y="19115"/>
                        <a:pt x="101615" y="9877"/>
                      </a:cubicBezTo>
                      <a:cubicBezTo>
                        <a:pt x="73902" y="-3979"/>
                        <a:pt x="50808" y="-3979"/>
                        <a:pt x="27713" y="14496"/>
                      </a:cubicBezTo>
                      <a:cubicBezTo>
                        <a:pt x="13857" y="23734"/>
                        <a:pt x="0" y="37591"/>
                        <a:pt x="0" y="56066"/>
                      </a:cubicBezTo>
                      <a:cubicBezTo>
                        <a:pt x="0" y="69923"/>
                        <a:pt x="18476" y="60685"/>
                        <a:pt x="23094" y="56066"/>
                      </a:cubicBezTo>
                      <a:cubicBezTo>
                        <a:pt x="23094" y="56066"/>
                        <a:pt x="23094" y="56066"/>
                        <a:pt x="23094" y="51447"/>
                      </a:cubicBezTo>
                      <a:cubicBezTo>
                        <a:pt x="41570" y="37591"/>
                        <a:pt x="55427" y="23734"/>
                        <a:pt x="83140" y="32972"/>
                      </a:cubicBezTo>
                      <a:cubicBezTo>
                        <a:pt x="101615" y="37591"/>
                        <a:pt x="115472" y="51447"/>
                        <a:pt x="133948" y="60685"/>
                      </a:cubicBezTo>
                      <a:cubicBezTo>
                        <a:pt x="133948" y="60685"/>
                        <a:pt x="138566" y="56066"/>
                        <a:pt x="138566" y="51447"/>
                      </a:cubicBezTo>
                      <a:close/>
                    </a:path>
                  </a:pathLst>
                </a:custGeom>
                <a:solidFill>
                  <a:srgbClr val="BD5B11"/>
                </a:solidFill>
                <a:ln w="46132" cap="flat">
                  <a:noFill/>
                  <a:prstDash val="solid"/>
                  <a:miter/>
                </a:ln>
              </p:spPr>
              <p:txBody>
                <a:bodyPr rtlCol="0" anchor="ctr"/>
                <a:lstStyle/>
                <a:p>
                  <a:endParaRPr lang="en-US"/>
                </a:p>
              </p:txBody>
            </p:sp>
            <p:sp>
              <p:nvSpPr>
                <p:cNvPr id="1128" name="Freeform: Shape 1127">
                  <a:extLst>
                    <a:ext uri="{FF2B5EF4-FFF2-40B4-BE49-F238E27FC236}">
                      <a16:creationId xmlns:a16="http://schemas.microsoft.com/office/drawing/2014/main" xmlns="" id="{F860B75F-9287-4EA0-96F4-7C0C29947D2E}"/>
                    </a:ext>
                  </a:extLst>
                </p:cNvPr>
                <p:cNvSpPr/>
                <p:nvPr/>
              </p:nvSpPr>
              <p:spPr>
                <a:xfrm>
                  <a:off x="3856079" y="6372915"/>
                  <a:ext cx="138566" cy="63384"/>
                </a:xfrm>
                <a:custGeom>
                  <a:avLst/>
                  <a:gdLst>
                    <a:gd name="connsiteX0" fmla="*/ 138566 w 138566"/>
                    <a:gd name="connsiteY0" fmla="*/ 51447 h 63384"/>
                    <a:gd name="connsiteX1" fmla="*/ 101615 w 138566"/>
                    <a:gd name="connsiteY1" fmla="*/ 9877 h 63384"/>
                    <a:gd name="connsiteX2" fmla="*/ 27713 w 138566"/>
                    <a:gd name="connsiteY2" fmla="*/ 14496 h 63384"/>
                    <a:gd name="connsiteX3" fmla="*/ 0 w 138566"/>
                    <a:gd name="connsiteY3" fmla="*/ 56066 h 63384"/>
                    <a:gd name="connsiteX4" fmla="*/ 23094 w 138566"/>
                    <a:gd name="connsiteY4" fmla="*/ 56066 h 63384"/>
                    <a:gd name="connsiteX5" fmla="*/ 23094 w 138566"/>
                    <a:gd name="connsiteY5" fmla="*/ 51447 h 63384"/>
                    <a:gd name="connsiteX6" fmla="*/ 83140 w 138566"/>
                    <a:gd name="connsiteY6" fmla="*/ 32972 h 63384"/>
                    <a:gd name="connsiteX7" fmla="*/ 133948 w 138566"/>
                    <a:gd name="connsiteY7" fmla="*/ 60685 h 63384"/>
                    <a:gd name="connsiteX8" fmla="*/ 138566 w 138566"/>
                    <a:gd name="connsiteY8" fmla="*/ 51447 h 63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566" h="63384">
                      <a:moveTo>
                        <a:pt x="138566" y="51447"/>
                      </a:moveTo>
                      <a:cubicBezTo>
                        <a:pt x="133948" y="32972"/>
                        <a:pt x="115472" y="19115"/>
                        <a:pt x="101615" y="9877"/>
                      </a:cubicBezTo>
                      <a:cubicBezTo>
                        <a:pt x="78521" y="-3979"/>
                        <a:pt x="50808" y="-3979"/>
                        <a:pt x="27713" y="14496"/>
                      </a:cubicBezTo>
                      <a:cubicBezTo>
                        <a:pt x="13856" y="23734"/>
                        <a:pt x="0" y="37590"/>
                        <a:pt x="0" y="56066"/>
                      </a:cubicBezTo>
                      <a:cubicBezTo>
                        <a:pt x="0" y="69923"/>
                        <a:pt x="18476" y="60685"/>
                        <a:pt x="23094" y="56066"/>
                      </a:cubicBezTo>
                      <a:cubicBezTo>
                        <a:pt x="23094" y="56066"/>
                        <a:pt x="23094" y="56066"/>
                        <a:pt x="23094" y="51447"/>
                      </a:cubicBezTo>
                      <a:cubicBezTo>
                        <a:pt x="41570" y="37590"/>
                        <a:pt x="55426" y="23734"/>
                        <a:pt x="83140" y="32972"/>
                      </a:cubicBezTo>
                      <a:cubicBezTo>
                        <a:pt x="101615" y="37590"/>
                        <a:pt x="115472" y="51447"/>
                        <a:pt x="133948" y="60685"/>
                      </a:cubicBezTo>
                      <a:cubicBezTo>
                        <a:pt x="138566" y="60685"/>
                        <a:pt x="138566" y="56066"/>
                        <a:pt x="138566" y="51447"/>
                      </a:cubicBezTo>
                      <a:close/>
                    </a:path>
                  </a:pathLst>
                </a:custGeom>
                <a:solidFill>
                  <a:srgbClr val="BD5B11"/>
                </a:solidFill>
                <a:ln w="46132" cap="flat">
                  <a:noFill/>
                  <a:prstDash val="solid"/>
                  <a:miter/>
                </a:ln>
              </p:spPr>
              <p:txBody>
                <a:bodyPr rtlCol="0" anchor="ctr"/>
                <a:lstStyle/>
                <a:p>
                  <a:endParaRPr lang="en-US"/>
                </a:p>
              </p:txBody>
            </p:sp>
            <p:grpSp>
              <p:nvGrpSpPr>
                <p:cNvPr id="1129" name="Graphic 792">
                  <a:extLst>
                    <a:ext uri="{FF2B5EF4-FFF2-40B4-BE49-F238E27FC236}">
                      <a16:creationId xmlns:a16="http://schemas.microsoft.com/office/drawing/2014/main" xmlns="" id="{5C7D658E-74D2-46E5-A6A2-DB7492E2DBC7}"/>
                    </a:ext>
                  </a:extLst>
                </p:cNvPr>
                <p:cNvGrpSpPr/>
                <p:nvPr/>
              </p:nvGrpSpPr>
              <p:grpSpPr>
                <a:xfrm>
                  <a:off x="3348515" y="6764106"/>
                  <a:ext cx="127660" cy="126762"/>
                  <a:chOff x="3348515" y="6764106"/>
                  <a:chExt cx="127660" cy="126762"/>
                </a:xfrm>
              </p:grpSpPr>
              <p:grpSp>
                <p:nvGrpSpPr>
                  <p:cNvPr id="1130" name="Graphic 792">
                    <a:extLst>
                      <a:ext uri="{FF2B5EF4-FFF2-40B4-BE49-F238E27FC236}">
                        <a16:creationId xmlns:a16="http://schemas.microsoft.com/office/drawing/2014/main" xmlns="" id="{9C5494AB-C0DE-4DE7-A953-F546728EB411}"/>
                      </a:ext>
                    </a:extLst>
                  </p:cNvPr>
                  <p:cNvGrpSpPr/>
                  <p:nvPr/>
                </p:nvGrpSpPr>
                <p:grpSpPr>
                  <a:xfrm>
                    <a:off x="3348515" y="6764106"/>
                    <a:ext cx="127660" cy="126762"/>
                    <a:chOff x="3348515" y="6764106"/>
                    <a:chExt cx="127660" cy="126762"/>
                  </a:xfrm>
                  <a:solidFill>
                    <a:srgbClr val="F6AE85"/>
                  </a:solidFill>
                </p:grpSpPr>
                <p:sp>
                  <p:nvSpPr>
                    <p:cNvPr id="1131" name="Freeform: Shape 1130">
                      <a:extLst>
                        <a:ext uri="{FF2B5EF4-FFF2-40B4-BE49-F238E27FC236}">
                          <a16:creationId xmlns:a16="http://schemas.microsoft.com/office/drawing/2014/main" xmlns="" id="{64D04EB1-C283-4B2E-A791-DFE5D98059D2}"/>
                        </a:ext>
                      </a:extLst>
                    </p:cNvPr>
                    <p:cNvSpPr/>
                    <p:nvPr/>
                  </p:nvSpPr>
                  <p:spPr>
                    <a:xfrm>
                      <a:off x="3444998" y="6881631"/>
                      <a:ext cx="6532" cy="9237"/>
                    </a:xfrm>
                    <a:custGeom>
                      <a:avLst/>
                      <a:gdLst>
                        <a:gd name="connsiteX0" fmla="*/ 0 w 6532"/>
                        <a:gd name="connsiteY0" fmla="*/ 0 h 9237"/>
                        <a:gd name="connsiteX1" fmla="*/ 0 w 6532"/>
                        <a:gd name="connsiteY1" fmla="*/ 0 h 9237"/>
                        <a:gd name="connsiteX2" fmla="*/ 0 w 6532"/>
                        <a:gd name="connsiteY2" fmla="*/ 0 h 9237"/>
                        <a:gd name="connsiteX3" fmla="*/ 4619 w 6532"/>
                        <a:gd name="connsiteY3" fmla="*/ 9238 h 9237"/>
                        <a:gd name="connsiteX4" fmla="*/ 0 w 6532"/>
                        <a:gd name="connsiteY4" fmla="*/ 0 h 9237"/>
                        <a:gd name="connsiteX5" fmla="*/ 0 w 6532"/>
                        <a:gd name="connsiteY5" fmla="*/ 0 h 9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2" h="9237">
                          <a:moveTo>
                            <a:pt x="0" y="0"/>
                          </a:moveTo>
                          <a:cubicBezTo>
                            <a:pt x="0" y="0"/>
                            <a:pt x="4619" y="0"/>
                            <a:pt x="0" y="0"/>
                          </a:cubicBezTo>
                          <a:cubicBezTo>
                            <a:pt x="4619" y="0"/>
                            <a:pt x="4619" y="0"/>
                            <a:pt x="0" y="0"/>
                          </a:cubicBezTo>
                          <a:cubicBezTo>
                            <a:pt x="4619" y="0"/>
                            <a:pt x="9238" y="4619"/>
                            <a:pt x="4619" y="9238"/>
                          </a:cubicBezTo>
                          <a:cubicBezTo>
                            <a:pt x="0" y="9238"/>
                            <a:pt x="0" y="4619"/>
                            <a:pt x="0" y="0"/>
                          </a:cubicBezTo>
                          <a:cubicBezTo>
                            <a:pt x="0" y="0"/>
                            <a:pt x="0" y="0"/>
                            <a:pt x="0" y="0"/>
                          </a:cubicBezTo>
                          <a:close/>
                        </a:path>
                      </a:pathLst>
                    </a:custGeom>
                    <a:solidFill>
                      <a:srgbClr val="F6AE85"/>
                    </a:solidFill>
                    <a:ln w="46132" cap="flat">
                      <a:noFill/>
                      <a:prstDash val="solid"/>
                      <a:miter/>
                    </a:ln>
                  </p:spPr>
                  <p:txBody>
                    <a:bodyPr rtlCol="0" anchor="ctr"/>
                    <a:lstStyle/>
                    <a:p>
                      <a:endParaRPr lang="en-US"/>
                    </a:p>
                  </p:txBody>
                </p:sp>
                <p:sp>
                  <p:nvSpPr>
                    <p:cNvPr id="1132" name="Freeform: Shape 1131">
                      <a:extLst>
                        <a:ext uri="{FF2B5EF4-FFF2-40B4-BE49-F238E27FC236}">
                          <a16:creationId xmlns:a16="http://schemas.microsoft.com/office/drawing/2014/main" xmlns="" id="{719151C6-6782-422F-B6C5-81473446F187}"/>
                        </a:ext>
                      </a:extLst>
                    </p:cNvPr>
                    <p:cNvSpPr/>
                    <p:nvPr/>
                  </p:nvSpPr>
                  <p:spPr>
                    <a:xfrm>
                      <a:off x="3427678" y="6840061"/>
                      <a:ext cx="6928" cy="9237"/>
                    </a:xfrm>
                    <a:custGeom>
                      <a:avLst/>
                      <a:gdLst>
                        <a:gd name="connsiteX0" fmla="*/ 3464 w 6928"/>
                        <a:gd name="connsiteY0" fmla="*/ 0 h 9237"/>
                        <a:gd name="connsiteX1" fmla="*/ 3464 w 6928"/>
                        <a:gd name="connsiteY1" fmla="*/ 0 h 9237"/>
                        <a:gd name="connsiteX2" fmla="*/ 3464 w 6928"/>
                        <a:gd name="connsiteY2" fmla="*/ 0 h 9237"/>
                        <a:gd name="connsiteX3" fmla="*/ 3464 w 6928"/>
                        <a:gd name="connsiteY3" fmla="*/ 0 h 9237"/>
                        <a:gd name="connsiteX4" fmla="*/ 3464 w 6928"/>
                        <a:gd name="connsiteY4" fmla="*/ 9238 h 9237"/>
                        <a:gd name="connsiteX5" fmla="*/ 3464 w 6928"/>
                        <a:gd name="connsiteY5" fmla="*/ 0 h 9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28" h="9237">
                          <a:moveTo>
                            <a:pt x="3464" y="0"/>
                          </a:moveTo>
                          <a:cubicBezTo>
                            <a:pt x="3464" y="0"/>
                            <a:pt x="3464" y="0"/>
                            <a:pt x="3464" y="0"/>
                          </a:cubicBezTo>
                          <a:cubicBezTo>
                            <a:pt x="8083" y="0"/>
                            <a:pt x="8083" y="0"/>
                            <a:pt x="3464" y="0"/>
                          </a:cubicBezTo>
                          <a:lnTo>
                            <a:pt x="3464" y="0"/>
                          </a:lnTo>
                          <a:cubicBezTo>
                            <a:pt x="8083" y="4619"/>
                            <a:pt x="8083" y="9238"/>
                            <a:pt x="3464" y="9238"/>
                          </a:cubicBezTo>
                          <a:cubicBezTo>
                            <a:pt x="-1155" y="4619"/>
                            <a:pt x="-1155" y="0"/>
                            <a:pt x="3464" y="0"/>
                          </a:cubicBezTo>
                          <a:close/>
                        </a:path>
                      </a:pathLst>
                    </a:custGeom>
                    <a:solidFill>
                      <a:srgbClr val="F6AE85"/>
                    </a:solidFill>
                    <a:ln w="46132" cap="flat">
                      <a:noFill/>
                      <a:prstDash val="solid"/>
                      <a:miter/>
                    </a:ln>
                  </p:spPr>
                  <p:txBody>
                    <a:bodyPr rtlCol="0" anchor="ctr"/>
                    <a:lstStyle/>
                    <a:p>
                      <a:endParaRPr lang="en-US"/>
                    </a:p>
                  </p:txBody>
                </p:sp>
                <p:sp>
                  <p:nvSpPr>
                    <p:cNvPr id="1133" name="Freeform: Shape 1132">
                      <a:extLst>
                        <a:ext uri="{FF2B5EF4-FFF2-40B4-BE49-F238E27FC236}">
                          <a16:creationId xmlns:a16="http://schemas.microsoft.com/office/drawing/2014/main" xmlns="" id="{556EA529-E4D1-4B98-BB7B-0875B7A6F12D}"/>
                        </a:ext>
                      </a:extLst>
                    </p:cNvPr>
                    <p:cNvSpPr/>
                    <p:nvPr/>
                  </p:nvSpPr>
                  <p:spPr>
                    <a:xfrm>
                      <a:off x="3394191" y="6857278"/>
                      <a:ext cx="7652" cy="10496"/>
                    </a:xfrm>
                    <a:custGeom>
                      <a:avLst/>
                      <a:gdLst>
                        <a:gd name="connsiteX0" fmla="*/ 4619 w 7652"/>
                        <a:gd name="connsiteY0" fmla="*/ 1259 h 10496"/>
                        <a:gd name="connsiteX1" fmla="*/ 0 w 7652"/>
                        <a:gd name="connsiteY1" fmla="*/ 10497 h 10496"/>
                        <a:gd name="connsiteX2" fmla="*/ 4619 w 7652"/>
                        <a:gd name="connsiteY2" fmla="*/ 1259 h 10496"/>
                      </a:gdLst>
                      <a:ahLst/>
                      <a:cxnLst>
                        <a:cxn ang="0">
                          <a:pos x="connsiteX0" y="connsiteY0"/>
                        </a:cxn>
                        <a:cxn ang="0">
                          <a:pos x="connsiteX1" y="connsiteY1"/>
                        </a:cxn>
                        <a:cxn ang="0">
                          <a:pos x="connsiteX2" y="connsiteY2"/>
                        </a:cxn>
                      </a:cxnLst>
                      <a:rect l="l" t="t" r="r" b="b"/>
                      <a:pathLst>
                        <a:path w="7652" h="10496">
                          <a:moveTo>
                            <a:pt x="4619" y="1259"/>
                          </a:moveTo>
                          <a:cubicBezTo>
                            <a:pt x="9238" y="1259"/>
                            <a:pt x="9238" y="10497"/>
                            <a:pt x="0" y="10497"/>
                          </a:cubicBezTo>
                          <a:cubicBezTo>
                            <a:pt x="0" y="5878"/>
                            <a:pt x="0" y="-3360"/>
                            <a:pt x="4619" y="1259"/>
                          </a:cubicBezTo>
                          <a:close/>
                        </a:path>
                      </a:pathLst>
                    </a:custGeom>
                    <a:solidFill>
                      <a:srgbClr val="F6AE85"/>
                    </a:solidFill>
                    <a:ln w="46132" cap="flat">
                      <a:noFill/>
                      <a:prstDash val="solid"/>
                      <a:miter/>
                    </a:ln>
                  </p:spPr>
                  <p:txBody>
                    <a:bodyPr rtlCol="0" anchor="ctr"/>
                    <a:lstStyle/>
                    <a:p>
                      <a:endParaRPr lang="en-US"/>
                    </a:p>
                  </p:txBody>
                </p:sp>
                <p:sp>
                  <p:nvSpPr>
                    <p:cNvPr id="1134" name="Freeform: Shape 1133">
                      <a:extLst>
                        <a:ext uri="{FF2B5EF4-FFF2-40B4-BE49-F238E27FC236}">
                          <a16:creationId xmlns:a16="http://schemas.microsoft.com/office/drawing/2014/main" xmlns="" id="{BAF5AAB4-C8E1-472A-AC53-B874242C70A5}"/>
                        </a:ext>
                      </a:extLst>
                    </p:cNvPr>
                    <p:cNvSpPr/>
                    <p:nvPr/>
                  </p:nvSpPr>
                  <p:spPr>
                    <a:xfrm>
                      <a:off x="3394191" y="6803110"/>
                      <a:ext cx="7652" cy="9237"/>
                    </a:xfrm>
                    <a:custGeom>
                      <a:avLst/>
                      <a:gdLst>
                        <a:gd name="connsiteX0" fmla="*/ 4619 w 7652"/>
                        <a:gd name="connsiteY0" fmla="*/ 0 h 9237"/>
                        <a:gd name="connsiteX1" fmla="*/ 0 w 7652"/>
                        <a:gd name="connsiteY1" fmla="*/ 9238 h 9237"/>
                        <a:gd name="connsiteX2" fmla="*/ 4619 w 7652"/>
                        <a:gd name="connsiteY2" fmla="*/ 0 h 9237"/>
                      </a:gdLst>
                      <a:ahLst/>
                      <a:cxnLst>
                        <a:cxn ang="0">
                          <a:pos x="connsiteX0" y="connsiteY0"/>
                        </a:cxn>
                        <a:cxn ang="0">
                          <a:pos x="connsiteX1" y="connsiteY1"/>
                        </a:cxn>
                        <a:cxn ang="0">
                          <a:pos x="connsiteX2" y="connsiteY2"/>
                        </a:cxn>
                      </a:cxnLst>
                      <a:rect l="l" t="t" r="r" b="b"/>
                      <a:pathLst>
                        <a:path w="7652" h="9237">
                          <a:moveTo>
                            <a:pt x="4619" y="0"/>
                          </a:moveTo>
                          <a:cubicBezTo>
                            <a:pt x="9238" y="0"/>
                            <a:pt x="9238" y="9238"/>
                            <a:pt x="0" y="9238"/>
                          </a:cubicBezTo>
                          <a:cubicBezTo>
                            <a:pt x="0" y="9238"/>
                            <a:pt x="0" y="0"/>
                            <a:pt x="4619" y="0"/>
                          </a:cubicBezTo>
                          <a:close/>
                        </a:path>
                      </a:pathLst>
                    </a:custGeom>
                    <a:solidFill>
                      <a:srgbClr val="F6AE85"/>
                    </a:solidFill>
                    <a:ln w="46132" cap="flat">
                      <a:noFill/>
                      <a:prstDash val="solid"/>
                      <a:miter/>
                    </a:ln>
                  </p:spPr>
                  <p:txBody>
                    <a:bodyPr rtlCol="0" anchor="ctr"/>
                    <a:lstStyle/>
                    <a:p>
                      <a:endParaRPr lang="en-US"/>
                    </a:p>
                  </p:txBody>
                </p:sp>
                <p:sp>
                  <p:nvSpPr>
                    <p:cNvPr id="1135" name="Freeform: Shape 1134">
                      <a:extLst>
                        <a:ext uri="{FF2B5EF4-FFF2-40B4-BE49-F238E27FC236}">
                          <a16:creationId xmlns:a16="http://schemas.microsoft.com/office/drawing/2014/main" xmlns="" id="{666AB16A-47FB-4CC4-AB36-7AEBD0DE9E18}"/>
                        </a:ext>
                      </a:extLst>
                    </p:cNvPr>
                    <p:cNvSpPr/>
                    <p:nvPr/>
                  </p:nvSpPr>
                  <p:spPr>
                    <a:xfrm>
                      <a:off x="3351906" y="6826204"/>
                      <a:ext cx="8797" cy="5912"/>
                    </a:xfrm>
                    <a:custGeom>
                      <a:avLst/>
                      <a:gdLst>
                        <a:gd name="connsiteX0" fmla="*/ 5333 w 8797"/>
                        <a:gd name="connsiteY0" fmla="*/ 0 h 5912"/>
                        <a:gd name="connsiteX1" fmla="*/ 5333 w 8797"/>
                        <a:gd name="connsiteY1" fmla="*/ 4619 h 5912"/>
                        <a:gd name="connsiteX2" fmla="*/ 5333 w 8797"/>
                        <a:gd name="connsiteY2" fmla="*/ 0 h 5912"/>
                      </a:gdLst>
                      <a:ahLst/>
                      <a:cxnLst>
                        <a:cxn ang="0">
                          <a:pos x="connsiteX0" y="connsiteY0"/>
                        </a:cxn>
                        <a:cxn ang="0">
                          <a:pos x="connsiteX1" y="connsiteY1"/>
                        </a:cxn>
                        <a:cxn ang="0">
                          <a:pos x="connsiteX2" y="connsiteY2"/>
                        </a:cxn>
                      </a:cxnLst>
                      <a:rect l="l" t="t" r="r" b="b"/>
                      <a:pathLst>
                        <a:path w="8797" h="5912">
                          <a:moveTo>
                            <a:pt x="5333" y="0"/>
                          </a:moveTo>
                          <a:cubicBezTo>
                            <a:pt x="9952" y="0"/>
                            <a:pt x="9952" y="9238"/>
                            <a:pt x="5333" y="4619"/>
                          </a:cubicBezTo>
                          <a:cubicBezTo>
                            <a:pt x="-3904" y="9238"/>
                            <a:pt x="715" y="0"/>
                            <a:pt x="5333" y="0"/>
                          </a:cubicBezTo>
                          <a:close/>
                        </a:path>
                      </a:pathLst>
                    </a:custGeom>
                    <a:solidFill>
                      <a:srgbClr val="F6AE85"/>
                    </a:solidFill>
                    <a:ln w="46132" cap="flat">
                      <a:noFill/>
                      <a:prstDash val="solid"/>
                      <a:miter/>
                    </a:ln>
                  </p:spPr>
                  <p:txBody>
                    <a:bodyPr rtlCol="0" anchor="ctr"/>
                    <a:lstStyle/>
                    <a:p>
                      <a:endParaRPr lang="en-US"/>
                    </a:p>
                  </p:txBody>
                </p:sp>
                <p:sp>
                  <p:nvSpPr>
                    <p:cNvPr id="1136" name="Freeform: Shape 1135">
                      <a:extLst>
                        <a:ext uri="{FF2B5EF4-FFF2-40B4-BE49-F238E27FC236}">
                          <a16:creationId xmlns:a16="http://schemas.microsoft.com/office/drawing/2014/main" xmlns="" id="{83EDE7EE-2902-4F30-86C3-EAC246C9D7EA}"/>
                        </a:ext>
                      </a:extLst>
                    </p:cNvPr>
                    <p:cNvSpPr/>
                    <p:nvPr/>
                  </p:nvSpPr>
                  <p:spPr>
                    <a:xfrm>
                      <a:off x="3408047" y="6841216"/>
                      <a:ext cx="4618" cy="6928"/>
                    </a:xfrm>
                    <a:custGeom>
                      <a:avLst/>
                      <a:gdLst>
                        <a:gd name="connsiteX0" fmla="*/ 4619 w 4618"/>
                        <a:gd name="connsiteY0" fmla="*/ 3464 h 6928"/>
                        <a:gd name="connsiteX1" fmla="*/ 4619 w 4618"/>
                        <a:gd name="connsiteY1" fmla="*/ 3464 h 6928"/>
                        <a:gd name="connsiteX2" fmla="*/ 4619 w 4618"/>
                        <a:gd name="connsiteY2" fmla="*/ 3464 h 6928"/>
                        <a:gd name="connsiteX3" fmla="*/ 4619 w 4618"/>
                        <a:gd name="connsiteY3" fmla="*/ 3464 h 6928"/>
                        <a:gd name="connsiteX4" fmla="*/ 0 w 4618"/>
                        <a:gd name="connsiteY4" fmla="*/ 3464 h 6928"/>
                        <a:gd name="connsiteX5" fmla="*/ 4619 w 4618"/>
                        <a:gd name="connsiteY5" fmla="*/ 3464 h 6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8" h="6928">
                          <a:moveTo>
                            <a:pt x="4619" y="3464"/>
                          </a:moveTo>
                          <a:cubicBezTo>
                            <a:pt x="4619" y="3464"/>
                            <a:pt x="4619" y="3464"/>
                            <a:pt x="4619" y="3464"/>
                          </a:cubicBezTo>
                          <a:cubicBezTo>
                            <a:pt x="4619" y="3464"/>
                            <a:pt x="4619" y="3464"/>
                            <a:pt x="4619" y="3464"/>
                          </a:cubicBezTo>
                          <a:cubicBezTo>
                            <a:pt x="4619" y="8083"/>
                            <a:pt x="4619" y="8083"/>
                            <a:pt x="4619" y="3464"/>
                          </a:cubicBezTo>
                          <a:cubicBezTo>
                            <a:pt x="0" y="8083"/>
                            <a:pt x="0" y="8083"/>
                            <a:pt x="0" y="3464"/>
                          </a:cubicBezTo>
                          <a:cubicBezTo>
                            <a:pt x="0" y="-1155"/>
                            <a:pt x="4619" y="-1155"/>
                            <a:pt x="4619" y="3464"/>
                          </a:cubicBezTo>
                          <a:close/>
                        </a:path>
                      </a:pathLst>
                    </a:custGeom>
                    <a:solidFill>
                      <a:srgbClr val="F6AE85"/>
                    </a:solidFill>
                    <a:ln w="46132" cap="flat">
                      <a:noFill/>
                      <a:prstDash val="solid"/>
                      <a:miter/>
                    </a:ln>
                  </p:spPr>
                  <p:txBody>
                    <a:bodyPr rtlCol="0" anchor="ctr"/>
                    <a:lstStyle/>
                    <a:p>
                      <a:endParaRPr lang="en-US"/>
                    </a:p>
                  </p:txBody>
                </p:sp>
                <p:sp>
                  <p:nvSpPr>
                    <p:cNvPr id="1137" name="Freeform: Shape 1136">
                      <a:extLst>
                        <a:ext uri="{FF2B5EF4-FFF2-40B4-BE49-F238E27FC236}">
                          <a16:creationId xmlns:a16="http://schemas.microsoft.com/office/drawing/2014/main" xmlns="" id="{813F260D-71A9-45CB-BD7C-EC14BE26AF66}"/>
                        </a:ext>
                      </a:extLst>
                    </p:cNvPr>
                    <p:cNvSpPr/>
                    <p:nvPr/>
                  </p:nvSpPr>
                  <p:spPr>
                    <a:xfrm>
                      <a:off x="3423059" y="6789253"/>
                      <a:ext cx="6928" cy="9237"/>
                    </a:xfrm>
                    <a:custGeom>
                      <a:avLst/>
                      <a:gdLst>
                        <a:gd name="connsiteX0" fmla="*/ 3464 w 6928"/>
                        <a:gd name="connsiteY0" fmla="*/ 0 h 9237"/>
                        <a:gd name="connsiteX1" fmla="*/ 3464 w 6928"/>
                        <a:gd name="connsiteY1" fmla="*/ 9238 h 9237"/>
                        <a:gd name="connsiteX2" fmla="*/ 3464 w 6928"/>
                        <a:gd name="connsiteY2" fmla="*/ 0 h 9237"/>
                      </a:gdLst>
                      <a:ahLst/>
                      <a:cxnLst>
                        <a:cxn ang="0">
                          <a:pos x="connsiteX0" y="connsiteY0"/>
                        </a:cxn>
                        <a:cxn ang="0">
                          <a:pos x="connsiteX1" y="connsiteY1"/>
                        </a:cxn>
                        <a:cxn ang="0">
                          <a:pos x="connsiteX2" y="connsiteY2"/>
                        </a:cxn>
                      </a:cxnLst>
                      <a:rect l="l" t="t" r="r" b="b"/>
                      <a:pathLst>
                        <a:path w="6928" h="9237">
                          <a:moveTo>
                            <a:pt x="3464" y="0"/>
                          </a:moveTo>
                          <a:cubicBezTo>
                            <a:pt x="8083" y="0"/>
                            <a:pt x="8083" y="9238"/>
                            <a:pt x="3464" y="9238"/>
                          </a:cubicBezTo>
                          <a:cubicBezTo>
                            <a:pt x="-1155" y="9238"/>
                            <a:pt x="-1155" y="0"/>
                            <a:pt x="3464" y="0"/>
                          </a:cubicBezTo>
                          <a:close/>
                        </a:path>
                      </a:pathLst>
                    </a:custGeom>
                    <a:solidFill>
                      <a:srgbClr val="F6AE85"/>
                    </a:solidFill>
                    <a:ln w="46132" cap="flat">
                      <a:noFill/>
                      <a:prstDash val="solid"/>
                      <a:miter/>
                    </a:ln>
                  </p:spPr>
                  <p:txBody>
                    <a:bodyPr rtlCol="0" anchor="ctr"/>
                    <a:lstStyle/>
                    <a:p>
                      <a:endParaRPr lang="en-US"/>
                    </a:p>
                  </p:txBody>
                </p:sp>
                <p:sp>
                  <p:nvSpPr>
                    <p:cNvPr id="1138" name="Freeform: Shape 1137">
                      <a:extLst>
                        <a:ext uri="{FF2B5EF4-FFF2-40B4-BE49-F238E27FC236}">
                          <a16:creationId xmlns:a16="http://schemas.microsoft.com/office/drawing/2014/main" xmlns="" id="{42F9A205-2CE5-43FD-87CD-CE9004EC8DE2}"/>
                        </a:ext>
                      </a:extLst>
                    </p:cNvPr>
                    <p:cNvSpPr/>
                    <p:nvPr/>
                  </p:nvSpPr>
                  <p:spPr>
                    <a:xfrm>
                      <a:off x="3444284" y="6816024"/>
                      <a:ext cx="8797" cy="11439"/>
                    </a:xfrm>
                    <a:custGeom>
                      <a:avLst/>
                      <a:gdLst>
                        <a:gd name="connsiteX0" fmla="*/ 5333 w 8797"/>
                        <a:gd name="connsiteY0" fmla="*/ 943 h 11439"/>
                        <a:gd name="connsiteX1" fmla="*/ 5333 w 8797"/>
                        <a:gd name="connsiteY1" fmla="*/ 10180 h 11439"/>
                        <a:gd name="connsiteX2" fmla="*/ 5333 w 8797"/>
                        <a:gd name="connsiteY2" fmla="*/ 943 h 11439"/>
                      </a:gdLst>
                      <a:ahLst/>
                      <a:cxnLst>
                        <a:cxn ang="0">
                          <a:pos x="connsiteX0" y="connsiteY0"/>
                        </a:cxn>
                        <a:cxn ang="0">
                          <a:pos x="connsiteX1" y="connsiteY1"/>
                        </a:cxn>
                        <a:cxn ang="0">
                          <a:pos x="connsiteX2" y="connsiteY2"/>
                        </a:cxn>
                      </a:cxnLst>
                      <a:rect l="l" t="t" r="r" b="b"/>
                      <a:pathLst>
                        <a:path w="8797" h="11439">
                          <a:moveTo>
                            <a:pt x="5333" y="943"/>
                          </a:moveTo>
                          <a:cubicBezTo>
                            <a:pt x="9952" y="5561"/>
                            <a:pt x="9952" y="14799"/>
                            <a:pt x="5333" y="10180"/>
                          </a:cubicBezTo>
                          <a:cubicBezTo>
                            <a:pt x="-3904" y="10180"/>
                            <a:pt x="715" y="-3676"/>
                            <a:pt x="5333" y="943"/>
                          </a:cubicBezTo>
                          <a:close/>
                        </a:path>
                      </a:pathLst>
                    </a:custGeom>
                    <a:solidFill>
                      <a:srgbClr val="F6AE85"/>
                    </a:solidFill>
                    <a:ln w="46132" cap="flat">
                      <a:noFill/>
                      <a:prstDash val="solid"/>
                      <a:miter/>
                    </a:ln>
                  </p:spPr>
                  <p:txBody>
                    <a:bodyPr rtlCol="0" anchor="ctr"/>
                    <a:lstStyle/>
                    <a:p>
                      <a:endParaRPr lang="en-US"/>
                    </a:p>
                  </p:txBody>
                </p:sp>
                <p:sp>
                  <p:nvSpPr>
                    <p:cNvPr id="1139" name="Freeform: Shape 1138">
                      <a:extLst>
                        <a:ext uri="{FF2B5EF4-FFF2-40B4-BE49-F238E27FC236}">
                          <a16:creationId xmlns:a16="http://schemas.microsoft.com/office/drawing/2014/main" xmlns="" id="{C91FF3D4-002B-40AA-93D1-68B66E199AB1}"/>
                        </a:ext>
                      </a:extLst>
                    </p:cNvPr>
                    <p:cNvSpPr/>
                    <p:nvPr/>
                  </p:nvSpPr>
                  <p:spPr>
                    <a:xfrm>
                      <a:off x="3468093" y="6865861"/>
                      <a:ext cx="8083" cy="8584"/>
                    </a:xfrm>
                    <a:custGeom>
                      <a:avLst/>
                      <a:gdLst>
                        <a:gd name="connsiteX0" fmla="*/ 4619 w 8083"/>
                        <a:gd name="connsiteY0" fmla="*/ 1913 h 8584"/>
                        <a:gd name="connsiteX1" fmla="*/ 4619 w 8083"/>
                        <a:gd name="connsiteY1" fmla="*/ 1913 h 8584"/>
                        <a:gd name="connsiteX2" fmla="*/ 4619 w 8083"/>
                        <a:gd name="connsiteY2" fmla="*/ 6532 h 8584"/>
                        <a:gd name="connsiteX3" fmla="*/ 4619 w 8083"/>
                        <a:gd name="connsiteY3" fmla="*/ 6532 h 8584"/>
                        <a:gd name="connsiteX4" fmla="*/ 0 w 8083"/>
                        <a:gd name="connsiteY4" fmla="*/ 6532 h 8584"/>
                        <a:gd name="connsiteX5" fmla="*/ 0 w 8083"/>
                        <a:gd name="connsiteY5" fmla="*/ 6532 h 8584"/>
                        <a:gd name="connsiteX6" fmla="*/ 4619 w 8083"/>
                        <a:gd name="connsiteY6" fmla="*/ 1913 h 8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83" h="8584">
                          <a:moveTo>
                            <a:pt x="4619" y="1913"/>
                          </a:moveTo>
                          <a:lnTo>
                            <a:pt x="4619" y="1913"/>
                          </a:lnTo>
                          <a:cubicBezTo>
                            <a:pt x="9238" y="1913"/>
                            <a:pt x="9238" y="6532"/>
                            <a:pt x="4619" y="6532"/>
                          </a:cubicBezTo>
                          <a:cubicBezTo>
                            <a:pt x="4619" y="6532"/>
                            <a:pt x="4619" y="6532"/>
                            <a:pt x="4619" y="6532"/>
                          </a:cubicBezTo>
                          <a:cubicBezTo>
                            <a:pt x="4619" y="11151"/>
                            <a:pt x="0" y="6532"/>
                            <a:pt x="0" y="6532"/>
                          </a:cubicBezTo>
                          <a:cubicBezTo>
                            <a:pt x="0" y="6532"/>
                            <a:pt x="0" y="6532"/>
                            <a:pt x="0" y="6532"/>
                          </a:cubicBezTo>
                          <a:cubicBezTo>
                            <a:pt x="0" y="1913"/>
                            <a:pt x="0" y="-2706"/>
                            <a:pt x="4619" y="1913"/>
                          </a:cubicBezTo>
                          <a:close/>
                        </a:path>
                      </a:pathLst>
                    </a:custGeom>
                    <a:solidFill>
                      <a:srgbClr val="F6AE85"/>
                    </a:solidFill>
                    <a:ln w="46132" cap="flat">
                      <a:noFill/>
                      <a:prstDash val="solid"/>
                      <a:miter/>
                    </a:ln>
                  </p:spPr>
                  <p:txBody>
                    <a:bodyPr rtlCol="0" anchor="ctr"/>
                    <a:lstStyle/>
                    <a:p>
                      <a:endParaRPr lang="en-US"/>
                    </a:p>
                  </p:txBody>
                </p:sp>
                <p:sp>
                  <p:nvSpPr>
                    <p:cNvPr id="1140" name="Freeform: Shape 1139">
                      <a:extLst>
                        <a:ext uri="{FF2B5EF4-FFF2-40B4-BE49-F238E27FC236}">
                          <a16:creationId xmlns:a16="http://schemas.microsoft.com/office/drawing/2014/main" xmlns="" id="{3A8A82A6-EDEF-4381-80F9-EA092F94972B}"/>
                        </a:ext>
                      </a:extLst>
                    </p:cNvPr>
                    <p:cNvSpPr/>
                    <p:nvPr/>
                  </p:nvSpPr>
                  <p:spPr>
                    <a:xfrm>
                      <a:off x="3384953" y="6764106"/>
                      <a:ext cx="6671" cy="6671"/>
                    </a:xfrm>
                    <a:custGeom>
                      <a:avLst/>
                      <a:gdLst>
                        <a:gd name="connsiteX0" fmla="*/ 4619 w 6671"/>
                        <a:gd name="connsiteY0" fmla="*/ 2053 h 6671"/>
                        <a:gd name="connsiteX1" fmla="*/ 4619 w 6671"/>
                        <a:gd name="connsiteY1" fmla="*/ 2053 h 6671"/>
                        <a:gd name="connsiteX2" fmla="*/ 4619 w 6671"/>
                        <a:gd name="connsiteY2" fmla="*/ 6672 h 6671"/>
                        <a:gd name="connsiteX3" fmla="*/ 4619 w 6671"/>
                        <a:gd name="connsiteY3" fmla="*/ 6672 h 6671"/>
                        <a:gd name="connsiteX4" fmla="*/ 0 w 6671"/>
                        <a:gd name="connsiteY4" fmla="*/ 6672 h 6671"/>
                        <a:gd name="connsiteX5" fmla="*/ 4619 w 6671"/>
                        <a:gd name="connsiteY5" fmla="*/ 2053 h 6671"/>
                        <a:gd name="connsiteX6" fmla="*/ 4619 w 6671"/>
                        <a:gd name="connsiteY6" fmla="*/ 2053 h 6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71" h="6671">
                          <a:moveTo>
                            <a:pt x="4619" y="2053"/>
                          </a:moveTo>
                          <a:cubicBezTo>
                            <a:pt x="4619" y="2053"/>
                            <a:pt x="4619" y="2053"/>
                            <a:pt x="4619" y="2053"/>
                          </a:cubicBezTo>
                          <a:cubicBezTo>
                            <a:pt x="4619" y="2053"/>
                            <a:pt x="9238" y="6672"/>
                            <a:pt x="4619" y="6672"/>
                          </a:cubicBezTo>
                          <a:lnTo>
                            <a:pt x="4619" y="6672"/>
                          </a:lnTo>
                          <a:cubicBezTo>
                            <a:pt x="4619" y="6672"/>
                            <a:pt x="0" y="6672"/>
                            <a:pt x="0" y="6672"/>
                          </a:cubicBezTo>
                          <a:cubicBezTo>
                            <a:pt x="0" y="6672"/>
                            <a:pt x="0" y="6672"/>
                            <a:pt x="4619" y="2053"/>
                          </a:cubicBezTo>
                          <a:cubicBezTo>
                            <a:pt x="0" y="2053"/>
                            <a:pt x="0" y="-2566"/>
                            <a:pt x="4619" y="2053"/>
                          </a:cubicBezTo>
                          <a:close/>
                        </a:path>
                      </a:pathLst>
                    </a:custGeom>
                    <a:solidFill>
                      <a:srgbClr val="F6AE85"/>
                    </a:solidFill>
                    <a:ln w="46132" cap="flat">
                      <a:noFill/>
                      <a:prstDash val="solid"/>
                      <a:miter/>
                    </a:ln>
                  </p:spPr>
                  <p:txBody>
                    <a:bodyPr rtlCol="0" anchor="ctr"/>
                    <a:lstStyle/>
                    <a:p>
                      <a:endParaRPr lang="en-US"/>
                    </a:p>
                  </p:txBody>
                </p:sp>
                <p:sp>
                  <p:nvSpPr>
                    <p:cNvPr id="1141" name="Freeform: Shape 1140">
                      <a:extLst>
                        <a:ext uri="{FF2B5EF4-FFF2-40B4-BE49-F238E27FC236}">
                          <a16:creationId xmlns:a16="http://schemas.microsoft.com/office/drawing/2014/main" xmlns="" id="{EB92C1FB-9AB0-4806-881C-B759D3481BA0}"/>
                        </a:ext>
                      </a:extLst>
                    </p:cNvPr>
                    <p:cNvSpPr/>
                    <p:nvPr/>
                  </p:nvSpPr>
                  <p:spPr>
                    <a:xfrm>
                      <a:off x="3348515" y="6799646"/>
                      <a:ext cx="4105" cy="6928"/>
                    </a:xfrm>
                    <a:custGeom>
                      <a:avLst/>
                      <a:gdLst>
                        <a:gd name="connsiteX0" fmla="*/ 4106 w 4105"/>
                        <a:gd name="connsiteY0" fmla="*/ 3464 h 6928"/>
                        <a:gd name="connsiteX1" fmla="*/ 4106 w 4105"/>
                        <a:gd name="connsiteY1" fmla="*/ 3464 h 6928"/>
                        <a:gd name="connsiteX2" fmla="*/ 4106 w 4105"/>
                        <a:gd name="connsiteY2" fmla="*/ 3464 h 6928"/>
                        <a:gd name="connsiteX3" fmla="*/ 4106 w 4105"/>
                        <a:gd name="connsiteY3" fmla="*/ 3464 h 6928"/>
                        <a:gd name="connsiteX4" fmla="*/ 4106 w 4105"/>
                        <a:gd name="connsiteY4" fmla="*/ 3464 h 6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05" h="6928">
                          <a:moveTo>
                            <a:pt x="4106" y="3464"/>
                          </a:moveTo>
                          <a:cubicBezTo>
                            <a:pt x="4106" y="3464"/>
                            <a:pt x="4106" y="3464"/>
                            <a:pt x="4106" y="3464"/>
                          </a:cubicBezTo>
                          <a:cubicBezTo>
                            <a:pt x="4106" y="8083"/>
                            <a:pt x="-513" y="8083"/>
                            <a:pt x="4106" y="3464"/>
                          </a:cubicBezTo>
                          <a:cubicBezTo>
                            <a:pt x="-513" y="8083"/>
                            <a:pt x="-513" y="8083"/>
                            <a:pt x="4106" y="3464"/>
                          </a:cubicBezTo>
                          <a:cubicBezTo>
                            <a:pt x="-5132" y="-1155"/>
                            <a:pt x="4106" y="-1155"/>
                            <a:pt x="4106" y="3464"/>
                          </a:cubicBezTo>
                          <a:close/>
                        </a:path>
                      </a:pathLst>
                    </a:custGeom>
                    <a:solidFill>
                      <a:srgbClr val="F6AE85"/>
                    </a:solidFill>
                    <a:ln w="46132" cap="flat">
                      <a:noFill/>
                      <a:prstDash val="solid"/>
                      <a:miter/>
                    </a:ln>
                  </p:spPr>
                  <p:txBody>
                    <a:bodyPr rtlCol="0" anchor="ctr"/>
                    <a:lstStyle/>
                    <a:p>
                      <a:endParaRPr lang="en-US"/>
                    </a:p>
                  </p:txBody>
                </p:sp>
              </p:grpSp>
              <p:grpSp>
                <p:nvGrpSpPr>
                  <p:cNvPr id="1142" name="Graphic 792">
                    <a:extLst>
                      <a:ext uri="{FF2B5EF4-FFF2-40B4-BE49-F238E27FC236}">
                        <a16:creationId xmlns:a16="http://schemas.microsoft.com/office/drawing/2014/main" xmlns="" id="{5DC007DA-F8C6-4AD4-A90E-52736C64CE31}"/>
                      </a:ext>
                    </a:extLst>
                  </p:cNvPr>
                  <p:cNvGrpSpPr/>
                  <p:nvPr/>
                </p:nvGrpSpPr>
                <p:grpSpPr>
                  <a:xfrm>
                    <a:off x="3369183" y="6768521"/>
                    <a:ext cx="103528" cy="71540"/>
                    <a:chOff x="3369183" y="6768521"/>
                    <a:chExt cx="103528" cy="71540"/>
                  </a:xfrm>
                  <a:solidFill>
                    <a:srgbClr val="FCECE3"/>
                  </a:solidFill>
                </p:grpSpPr>
                <p:sp>
                  <p:nvSpPr>
                    <p:cNvPr id="1143" name="Freeform: Shape 1142">
                      <a:extLst>
                        <a:ext uri="{FF2B5EF4-FFF2-40B4-BE49-F238E27FC236}">
                          <a16:creationId xmlns:a16="http://schemas.microsoft.com/office/drawing/2014/main" xmlns="" id="{B9152822-5131-4930-94B6-B95BDFA6678A}"/>
                        </a:ext>
                      </a:extLst>
                    </p:cNvPr>
                    <p:cNvSpPr/>
                    <p:nvPr/>
                  </p:nvSpPr>
                  <p:spPr>
                    <a:xfrm>
                      <a:off x="3369183" y="6768521"/>
                      <a:ext cx="94290" cy="43827"/>
                    </a:xfrm>
                    <a:custGeom>
                      <a:avLst/>
                      <a:gdLst>
                        <a:gd name="connsiteX0" fmla="*/ 94291 w 94290"/>
                        <a:gd name="connsiteY0" fmla="*/ 34589 h 43827"/>
                        <a:gd name="connsiteX1" fmla="*/ 1913 w 94290"/>
                        <a:gd name="connsiteY1" fmla="*/ 16114 h 43827"/>
                        <a:gd name="connsiteX2" fmla="*/ 6532 w 94290"/>
                        <a:gd name="connsiteY2" fmla="*/ 20733 h 43827"/>
                        <a:gd name="connsiteX3" fmla="*/ 52721 w 94290"/>
                        <a:gd name="connsiteY3" fmla="*/ 16114 h 43827"/>
                        <a:gd name="connsiteX4" fmla="*/ 85053 w 94290"/>
                        <a:gd name="connsiteY4" fmla="*/ 43827 h 43827"/>
                        <a:gd name="connsiteX5" fmla="*/ 94291 w 94290"/>
                        <a:gd name="connsiteY5" fmla="*/ 34589 h 43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290" h="43827">
                          <a:moveTo>
                            <a:pt x="94291" y="34589"/>
                          </a:moveTo>
                          <a:cubicBezTo>
                            <a:pt x="85053" y="-2362"/>
                            <a:pt x="25008" y="-11600"/>
                            <a:pt x="1913" y="16114"/>
                          </a:cubicBezTo>
                          <a:cubicBezTo>
                            <a:pt x="-2706" y="20733"/>
                            <a:pt x="1913" y="20733"/>
                            <a:pt x="6532" y="20733"/>
                          </a:cubicBezTo>
                          <a:cubicBezTo>
                            <a:pt x="20389" y="11495"/>
                            <a:pt x="34245" y="11495"/>
                            <a:pt x="52721" y="16114"/>
                          </a:cubicBezTo>
                          <a:cubicBezTo>
                            <a:pt x="66577" y="20733"/>
                            <a:pt x="75815" y="34589"/>
                            <a:pt x="85053" y="43827"/>
                          </a:cubicBezTo>
                          <a:cubicBezTo>
                            <a:pt x="85053" y="43827"/>
                            <a:pt x="94291" y="39208"/>
                            <a:pt x="94291" y="34589"/>
                          </a:cubicBezTo>
                          <a:close/>
                        </a:path>
                      </a:pathLst>
                    </a:custGeom>
                    <a:solidFill>
                      <a:srgbClr val="FCECE3"/>
                    </a:solidFill>
                    <a:ln w="46132" cap="flat">
                      <a:noFill/>
                      <a:prstDash val="solid"/>
                      <a:miter/>
                    </a:ln>
                  </p:spPr>
                  <p:txBody>
                    <a:bodyPr rtlCol="0" anchor="ctr"/>
                    <a:lstStyle/>
                    <a:p>
                      <a:endParaRPr lang="en-US"/>
                    </a:p>
                  </p:txBody>
                </p:sp>
                <p:sp>
                  <p:nvSpPr>
                    <p:cNvPr id="1144" name="Freeform: Shape 1143">
                      <a:extLst>
                        <a:ext uri="{FF2B5EF4-FFF2-40B4-BE49-F238E27FC236}">
                          <a16:creationId xmlns:a16="http://schemas.microsoft.com/office/drawing/2014/main" xmlns="" id="{E93099AA-F36D-45C4-8ACF-3E5CD728ED27}"/>
                        </a:ext>
                      </a:extLst>
                    </p:cNvPr>
                    <p:cNvSpPr/>
                    <p:nvPr/>
                  </p:nvSpPr>
                  <p:spPr>
                    <a:xfrm>
                      <a:off x="3454236" y="6819672"/>
                      <a:ext cx="18475" cy="20388"/>
                    </a:xfrm>
                    <a:custGeom>
                      <a:avLst/>
                      <a:gdLst>
                        <a:gd name="connsiteX0" fmla="*/ 9238 w 18475"/>
                        <a:gd name="connsiteY0" fmla="*/ 1913 h 20388"/>
                        <a:gd name="connsiteX1" fmla="*/ 0 w 18475"/>
                        <a:gd name="connsiteY1" fmla="*/ 6532 h 20388"/>
                        <a:gd name="connsiteX2" fmla="*/ 9238 w 18475"/>
                        <a:gd name="connsiteY2" fmla="*/ 20389 h 20388"/>
                        <a:gd name="connsiteX3" fmla="*/ 18475 w 18475"/>
                        <a:gd name="connsiteY3" fmla="*/ 15770 h 20388"/>
                        <a:gd name="connsiteX4" fmla="*/ 9238 w 18475"/>
                        <a:gd name="connsiteY4" fmla="*/ 1913 h 20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75" h="20388">
                          <a:moveTo>
                            <a:pt x="9238" y="1913"/>
                          </a:moveTo>
                          <a:cubicBezTo>
                            <a:pt x="4619" y="-2706"/>
                            <a:pt x="0" y="1913"/>
                            <a:pt x="0" y="6532"/>
                          </a:cubicBezTo>
                          <a:cubicBezTo>
                            <a:pt x="0" y="11151"/>
                            <a:pt x="0" y="15770"/>
                            <a:pt x="9238" y="20389"/>
                          </a:cubicBezTo>
                          <a:cubicBezTo>
                            <a:pt x="13857" y="20389"/>
                            <a:pt x="13857" y="20389"/>
                            <a:pt x="18475" y="15770"/>
                          </a:cubicBezTo>
                          <a:cubicBezTo>
                            <a:pt x="18475" y="6532"/>
                            <a:pt x="13857" y="1913"/>
                            <a:pt x="9238" y="1913"/>
                          </a:cubicBezTo>
                          <a:close/>
                        </a:path>
                      </a:pathLst>
                    </a:custGeom>
                    <a:solidFill>
                      <a:srgbClr val="FCECE3"/>
                    </a:solidFill>
                    <a:ln w="46132" cap="flat">
                      <a:noFill/>
                      <a:prstDash val="solid"/>
                      <a:miter/>
                    </a:ln>
                  </p:spPr>
                  <p:txBody>
                    <a:bodyPr rtlCol="0" anchor="ctr"/>
                    <a:lstStyle/>
                    <a:p>
                      <a:endParaRPr lang="en-US"/>
                    </a:p>
                  </p:txBody>
                </p:sp>
              </p:grpSp>
            </p:grpSp>
            <p:grpSp>
              <p:nvGrpSpPr>
                <p:cNvPr id="1145" name="Graphic 792">
                  <a:extLst>
                    <a:ext uri="{FF2B5EF4-FFF2-40B4-BE49-F238E27FC236}">
                      <a16:creationId xmlns:a16="http://schemas.microsoft.com/office/drawing/2014/main" xmlns="" id="{EEA385B3-2BBF-4C0E-AD6E-8B8A3E721415}"/>
                    </a:ext>
                  </a:extLst>
                </p:cNvPr>
                <p:cNvGrpSpPr/>
                <p:nvPr/>
              </p:nvGrpSpPr>
              <p:grpSpPr>
                <a:xfrm>
                  <a:off x="3946543" y="6715351"/>
                  <a:ext cx="116230" cy="120090"/>
                  <a:chOff x="3946543" y="6715351"/>
                  <a:chExt cx="116230" cy="120090"/>
                </a:xfrm>
              </p:grpSpPr>
              <p:grpSp>
                <p:nvGrpSpPr>
                  <p:cNvPr id="1146" name="Graphic 792">
                    <a:extLst>
                      <a:ext uri="{FF2B5EF4-FFF2-40B4-BE49-F238E27FC236}">
                        <a16:creationId xmlns:a16="http://schemas.microsoft.com/office/drawing/2014/main" xmlns="" id="{A3A338B2-6CCA-471D-BEEB-08C7963290D9}"/>
                      </a:ext>
                    </a:extLst>
                  </p:cNvPr>
                  <p:cNvGrpSpPr/>
                  <p:nvPr/>
                </p:nvGrpSpPr>
                <p:grpSpPr>
                  <a:xfrm>
                    <a:off x="3960260" y="6733827"/>
                    <a:ext cx="102513" cy="101615"/>
                    <a:chOff x="3960260" y="6733827"/>
                    <a:chExt cx="102513" cy="101615"/>
                  </a:xfrm>
                  <a:solidFill>
                    <a:srgbClr val="F6AE85"/>
                  </a:solidFill>
                </p:grpSpPr>
                <p:sp>
                  <p:nvSpPr>
                    <p:cNvPr id="1147" name="Freeform: Shape 1146">
                      <a:extLst>
                        <a:ext uri="{FF2B5EF4-FFF2-40B4-BE49-F238E27FC236}">
                          <a16:creationId xmlns:a16="http://schemas.microsoft.com/office/drawing/2014/main" xmlns="" id="{BF3C8A77-1D54-4433-A6E7-0D04569A97BA}"/>
                        </a:ext>
                      </a:extLst>
                    </p:cNvPr>
                    <p:cNvSpPr/>
                    <p:nvPr/>
                  </p:nvSpPr>
                  <p:spPr>
                    <a:xfrm>
                      <a:off x="3976170" y="6830823"/>
                      <a:ext cx="6531" cy="4618"/>
                    </a:xfrm>
                    <a:custGeom>
                      <a:avLst/>
                      <a:gdLst>
                        <a:gd name="connsiteX0" fmla="*/ 4619 w 6531"/>
                        <a:gd name="connsiteY0" fmla="*/ 0 h 4618"/>
                        <a:gd name="connsiteX1" fmla="*/ 4619 w 6531"/>
                        <a:gd name="connsiteY1" fmla="*/ 0 h 4618"/>
                        <a:gd name="connsiteX2" fmla="*/ 4619 w 6531"/>
                        <a:gd name="connsiteY2" fmla="*/ 0 h 4618"/>
                        <a:gd name="connsiteX3" fmla="*/ 0 w 6531"/>
                        <a:gd name="connsiteY3" fmla="*/ 4619 h 4618"/>
                        <a:gd name="connsiteX4" fmla="*/ 4619 w 6531"/>
                        <a:gd name="connsiteY4" fmla="*/ 0 h 4618"/>
                        <a:gd name="connsiteX5" fmla="*/ 4619 w 6531"/>
                        <a:gd name="connsiteY5" fmla="*/ 0 h 4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1" h="4618">
                          <a:moveTo>
                            <a:pt x="4619" y="0"/>
                          </a:moveTo>
                          <a:cubicBezTo>
                            <a:pt x="4619" y="0"/>
                            <a:pt x="4619" y="0"/>
                            <a:pt x="4619" y="0"/>
                          </a:cubicBezTo>
                          <a:cubicBezTo>
                            <a:pt x="4619" y="0"/>
                            <a:pt x="4619" y="0"/>
                            <a:pt x="4619" y="0"/>
                          </a:cubicBezTo>
                          <a:cubicBezTo>
                            <a:pt x="0" y="0"/>
                            <a:pt x="0" y="4619"/>
                            <a:pt x="0" y="4619"/>
                          </a:cubicBezTo>
                          <a:cubicBezTo>
                            <a:pt x="4619" y="4619"/>
                            <a:pt x="9238" y="0"/>
                            <a:pt x="4619" y="0"/>
                          </a:cubicBezTo>
                          <a:cubicBezTo>
                            <a:pt x="4619" y="0"/>
                            <a:pt x="4619" y="0"/>
                            <a:pt x="4619" y="0"/>
                          </a:cubicBezTo>
                          <a:close/>
                        </a:path>
                      </a:pathLst>
                    </a:custGeom>
                    <a:solidFill>
                      <a:srgbClr val="F6AE85"/>
                    </a:solidFill>
                    <a:ln w="46132" cap="flat">
                      <a:noFill/>
                      <a:prstDash val="solid"/>
                      <a:miter/>
                    </a:ln>
                  </p:spPr>
                  <p:txBody>
                    <a:bodyPr rtlCol="0" anchor="ctr"/>
                    <a:lstStyle/>
                    <a:p>
                      <a:endParaRPr lang="en-US"/>
                    </a:p>
                  </p:txBody>
                </p:sp>
                <p:sp>
                  <p:nvSpPr>
                    <p:cNvPr id="1148" name="Freeform: Shape 1147">
                      <a:extLst>
                        <a:ext uri="{FF2B5EF4-FFF2-40B4-BE49-F238E27FC236}">
                          <a16:creationId xmlns:a16="http://schemas.microsoft.com/office/drawing/2014/main" xmlns="" id="{D5FEAFCA-0013-4491-BF7E-6C6B8293775B}"/>
                        </a:ext>
                      </a:extLst>
                    </p:cNvPr>
                    <p:cNvSpPr/>
                    <p:nvPr/>
                  </p:nvSpPr>
                  <p:spPr>
                    <a:xfrm>
                      <a:off x="3991181" y="6793872"/>
                      <a:ext cx="6928" cy="9237"/>
                    </a:xfrm>
                    <a:custGeom>
                      <a:avLst/>
                      <a:gdLst>
                        <a:gd name="connsiteX0" fmla="*/ 3464 w 6928"/>
                        <a:gd name="connsiteY0" fmla="*/ 0 h 9237"/>
                        <a:gd name="connsiteX1" fmla="*/ 3464 w 6928"/>
                        <a:gd name="connsiteY1" fmla="*/ 0 h 9237"/>
                        <a:gd name="connsiteX2" fmla="*/ 3464 w 6928"/>
                        <a:gd name="connsiteY2" fmla="*/ 0 h 9237"/>
                        <a:gd name="connsiteX3" fmla="*/ 3464 w 6928"/>
                        <a:gd name="connsiteY3" fmla="*/ 0 h 9237"/>
                        <a:gd name="connsiteX4" fmla="*/ 3464 w 6928"/>
                        <a:gd name="connsiteY4" fmla="*/ 9238 h 9237"/>
                        <a:gd name="connsiteX5" fmla="*/ 3464 w 6928"/>
                        <a:gd name="connsiteY5" fmla="*/ 0 h 9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28" h="9237">
                          <a:moveTo>
                            <a:pt x="3464" y="0"/>
                          </a:moveTo>
                          <a:cubicBezTo>
                            <a:pt x="3464" y="0"/>
                            <a:pt x="3464" y="0"/>
                            <a:pt x="3464" y="0"/>
                          </a:cubicBezTo>
                          <a:cubicBezTo>
                            <a:pt x="3464" y="0"/>
                            <a:pt x="-1155" y="4619"/>
                            <a:pt x="3464" y="0"/>
                          </a:cubicBezTo>
                          <a:lnTo>
                            <a:pt x="3464" y="0"/>
                          </a:lnTo>
                          <a:cubicBezTo>
                            <a:pt x="-1155" y="4619"/>
                            <a:pt x="-1155" y="9238"/>
                            <a:pt x="3464" y="9238"/>
                          </a:cubicBezTo>
                          <a:cubicBezTo>
                            <a:pt x="8083" y="9238"/>
                            <a:pt x="8083" y="0"/>
                            <a:pt x="3464" y="0"/>
                          </a:cubicBezTo>
                          <a:close/>
                        </a:path>
                      </a:pathLst>
                    </a:custGeom>
                    <a:solidFill>
                      <a:srgbClr val="F6AE85"/>
                    </a:solidFill>
                    <a:ln w="46132" cap="flat">
                      <a:noFill/>
                      <a:prstDash val="solid"/>
                      <a:miter/>
                    </a:ln>
                  </p:spPr>
                  <p:txBody>
                    <a:bodyPr rtlCol="0" anchor="ctr"/>
                    <a:lstStyle/>
                    <a:p>
                      <a:endParaRPr lang="en-US"/>
                    </a:p>
                  </p:txBody>
                </p:sp>
                <p:sp>
                  <p:nvSpPr>
                    <p:cNvPr id="1149" name="Freeform: Shape 1148">
                      <a:extLst>
                        <a:ext uri="{FF2B5EF4-FFF2-40B4-BE49-F238E27FC236}">
                          <a16:creationId xmlns:a16="http://schemas.microsoft.com/office/drawing/2014/main" xmlns="" id="{3E93BC85-2529-4859-9C73-6F02DDA1B7BC}"/>
                        </a:ext>
                      </a:extLst>
                    </p:cNvPr>
                    <p:cNvSpPr/>
                    <p:nvPr/>
                  </p:nvSpPr>
                  <p:spPr>
                    <a:xfrm>
                      <a:off x="4020306" y="6811055"/>
                      <a:ext cx="5516" cy="7205"/>
                    </a:xfrm>
                    <a:custGeom>
                      <a:avLst/>
                      <a:gdLst>
                        <a:gd name="connsiteX0" fmla="*/ 2053 w 5516"/>
                        <a:gd name="connsiteY0" fmla="*/ 1293 h 7205"/>
                        <a:gd name="connsiteX1" fmla="*/ 2053 w 5516"/>
                        <a:gd name="connsiteY1" fmla="*/ 5912 h 7205"/>
                        <a:gd name="connsiteX2" fmla="*/ 2053 w 5516"/>
                        <a:gd name="connsiteY2" fmla="*/ 1293 h 7205"/>
                      </a:gdLst>
                      <a:ahLst/>
                      <a:cxnLst>
                        <a:cxn ang="0">
                          <a:pos x="connsiteX0" y="connsiteY0"/>
                        </a:cxn>
                        <a:cxn ang="0">
                          <a:pos x="connsiteX1" y="connsiteY1"/>
                        </a:cxn>
                        <a:cxn ang="0">
                          <a:pos x="connsiteX2" y="connsiteY2"/>
                        </a:cxn>
                      </a:cxnLst>
                      <a:rect l="l" t="t" r="r" b="b"/>
                      <a:pathLst>
                        <a:path w="5516" h="7205">
                          <a:moveTo>
                            <a:pt x="2053" y="1293"/>
                          </a:moveTo>
                          <a:cubicBezTo>
                            <a:pt x="-2566" y="1293"/>
                            <a:pt x="2053" y="10531"/>
                            <a:pt x="2053" y="5912"/>
                          </a:cubicBezTo>
                          <a:cubicBezTo>
                            <a:pt x="6672" y="5912"/>
                            <a:pt x="6672" y="-3326"/>
                            <a:pt x="2053" y="1293"/>
                          </a:cubicBezTo>
                          <a:close/>
                        </a:path>
                      </a:pathLst>
                    </a:custGeom>
                    <a:solidFill>
                      <a:srgbClr val="F6AE85"/>
                    </a:solidFill>
                    <a:ln w="46132" cap="flat">
                      <a:noFill/>
                      <a:prstDash val="solid"/>
                      <a:miter/>
                    </a:ln>
                  </p:spPr>
                  <p:txBody>
                    <a:bodyPr rtlCol="0" anchor="ctr"/>
                    <a:lstStyle/>
                    <a:p>
                      <a:endParaRPr lang="en-US"/>
                    </a:p>
                  </p:txBody>
                </p:sp>
                <p:sp>
                  <p:nvSpPr>
                    <p:cNvPr id="1150" name="Freeform: Shape 1149">
                      <a:extLst>
                        <a:ext uri="{FF2B5EF4-FFF2-40B4-BE49-F238E27FC236}">
                          <a16:creationId xmlns:a16="http://schemas.microsoft.com/office/drawing/2014/main" xmlns="" id="{8BD8C8B4-A74A-4B49-891A-ECFB385A1BA2}"/>
                        </a:ext>
                      </a:extLst>
                    </p:cNvPr>
                    <p:cNvSpPr/>
                    <p:nvPr/>
                  </p:nvSpPr>
                  <p:spPr>
                    <a:xfrm>
                      <a:off x="4018894" y="6766159"/>
                      <a:ext cx="5516" cy="9237"/>
                    </a:xfrm>
                    <a:custGeom>
                      <a:avLst/>
                      <a:gdLst>
                        <a:gd name="connsiteX0" fmla="*/ 3464 w 5516"/>
                        <a:gd name="connsiteY0" fmla="*/ 0 h 9237"/>
                        <a:gd name="connsiteX1" fmla="*/ 3464 w 5516"/>
                        <a:gd name="connsiteY1" fmla="*/ 9238 h 9237"/>
                        <a:gd name="connsiteX2" fmla="*/ 3464 w 5516"/>
                        <a:gd name="connsiteY2" fmla="*/ 0 h 9237"/>
                      </a:gdLst>
                      <a:ahLst/>
                      <a:cxnLst>
                        <a:cxn ang="0">
                          <a:pos x="connsiteX0" y="connsiteY0"/>
                        </a:cxn>
                        <a:cxn ang="0">
                          <a:pos x="connsiteX1" y="connsiteY1"/>
                        </a:cxn>
                        <a:cxn ang="0">
                          <a:pos x="connsiteX2" y="connsiteY2"/>
                        </a:cxn>
                      </a:cxnLst>
                      <a:rect l="l" t="t" r="r" b="b"/>
                      <a:pathLst>
                        <a:path w="5516" h="9237">
                          <a:moveTo>
                            <a:pt x="3464" y="0"/>
                          </a:moveTo>
                          <a:cubicBezTo>
                            <a:pt x="-1155" y="0"/>
                            <a:pt x="-1155" y="9238"/>
                            <a:pt x="3464" y="9238"/>
                          </a:cubicBezTo>
                          <a:cubicBezTo>
                            <a:pt x="8083" y="4619"/>
                            <a:pt x="3464" y="0"/>
                            <a:pt x="3464" y="0"/>
                          </a:cubicBezTo>
                          <a:close/>
                        </a:path>
                      </a:pathLst>
                    </a:custGeom>
                    <a:solidFill>
                      <a:srgbClr val="F6AE85"/>
                    </a:solidFill>
                    <a:ln w="46132" cap="flat">
                      <a:noFill/>
                      <a:prstDash val="solid"/>
                      <a:miter/>
                    </a:ln>
                  </p:spPr>
                  <p:txBody>
                    <a:bodyPr rtlCol="0" anchor="ctr"/>
                    <a:lstStyle/>
                    <a:p>
                      <a:endParaRPr lang="en-US"/>
                    </a:p>
                  </p:txBody>
                </p:sp>
                <p:sp>
                  <p:nvSpPr>
                    <p:cNvPr id="1151" name="Freeform: Shape 1150">
                      <a:extLst>
                        <a:ext uri="{FF2B5EF4-FFF2-40B4-BE49-F238E27FC236}">
                          <a16:creationId xmlns:a16="http://schemas.microsoft.com/office/drawing/2014/main" xmlns="" id="{BF37C260-B842-4B31-973D-B320C5EF7730}"/>
                        </a:ext>
                      </a:extLst>
                    </p:cNvPr>
                    <p:cNvSpPr/>
                    <p:nvPr/>
                  </p:nvSpPr>
                  <p:spPr>
                    <a:xfrm>
                      <a:off x="4052638" y="6784635"/>
                      <a:ext cx="7386" cy="5912"/>
                    </a:xfrm>
                    <a:custGeom>
                      <a:avLst/>
                      <a:gdLst>
                        <a:gd name="connsiteX0" fmla="*/ 2053 w 7386"/>
                        <a:gd name="connsiteY0" fmla="*/ 0 h 5912"/>
                        <a:gd name="connsiteX1" fmla="*/ 2053 w 7386"/>
                        <a:gd name="connsiteY1" fmla="*/ 4619 h 5912"/>
                        <a:gd name="connsiteX2" fmla="*/ 2053 w 7386"/>
                        <a:gd name="connsiteY2" fmla="*/ 0 h 5912"/>
                      </a:gdLst>
                      <a:ahLst/>
                      <a:cxnLst>
                        <a:cxn ang="0">
                          <a:pos x="connsiteX0" y="connsiteY0"/>
                        </a:cxn>
                        <a:cxn ang="0">
                          <a:pos x="connsiteX1" y="connsiteY1"/>
                        </a:cxn>
                        <a:cxn ang="0">
                          <a:pos x="connsiteX2" y="connsiteY2"/>
                        </a:cxn>
                      </a:cxnLst>
                      <a:rect l="l" t="t" r="r" b="b"/>
                      <a:pathLst>
                        <a:path w="7386" h="5912">
                          <a:moveTo>
                            <a:pt x="2053" y="0"/>
                          </a:moveTo>
                          <a:cubicBezTo>
                            <a:pt x="-2566" y="0"/>
                            <a:pt x="2053" y="9238"/>
                            <a:pt x="2053" y="4619"/>
                          </a:cubicBezTo>
                          <a:cubicBezTo>
                            <a:pt x="11291" y="4619"/>
                            <a:pt x="6672" y="0"/>
                            <a:pt x="2053" y="0"/>
                          </a:cubicBezTo>
                          <a:close/>
                        </a:path>
                      </a:pathLst>
                    </a:custGeom>
                    <a:solidFill>
                      <a:srgbClr val="F6AE85"/>
                    </a:solidFill>
                    <a:ln w="46132" cap="flat">
                      <a:noFill/>
                      <a:prstDash val="solid"/>
                      <a:miter/>
                    </a:ln>
                  </p:spPr>
                  <p:txBody>
                    <a:bodyPr rtlCol="0" anchor="ctr"/>
                    <a:lstStyle/>
                    <a:p>
                      <a:endParaRPr lang="en-US"/>
                    </a:p>
                  </p:txBody>
                </p:sp>
                <p:sp>
                  <p:nvSpPr>
                    <p:cNvPr id="1152" name="Freeform: Shape 1151">
                      <a:extLst>
                        <a:ext uri="{FF2B5EF4-FFF2-40B4-BE49-F238E27FC236}">
                          <a16:creationId xmlns:a16="http://schemas.microsoft.com/office/drawing/2014/main" xmlns="" id="{987FEF3D-D17A-4795-A31F-B38C6435EF9B}"/>
                        </a:ext>
                      </a:extLst>
                    </p:cNvPr>
                    <p:cNvSpPr/>
                    <p:nvPr/>
                  </p:nvSpPr>
                  <p:spPr>
                    <a:xfrm>
                      <a:off x="4008502" y="6795027"/>
                      <a:ext cx="4619" cy="6928"/>
                    </a:xfrm>
                    <a:custGeom>
                      <a:avLst/>
                      <a:gdLst>
                        <a:gd name="connsiteX0" fmla="*/ 0 w 4619"/>
                        <a:gd name="connsiteY0" fmla="*/ 3464 h 6928"/>
                        <a:gd name="connsiteX1" fmla="*/ 0 w 4619"/>
                        <a:gd name="connsiteY1" fmla="*/ 3464 h 6928"/>
                        <a:gd name="connsiteX2" fmla="*/ 0 w 4619"/>
                        <a:gd name="connsiteY2" fmla="*/ 3464 h 6928"/>
                        <a:gd name="connsiteX3" fmla="*/ 0 w 4619"/>
                        <a:gd name="connsiteY3" fmla="*/ 3464 h 6928"/>
                        <a:gd name="connsiteX4" fmla="*/ 4619 w 4619"/>
                        <a:gd name="connsiteY4" fmla="*/ 3464 h 6928"/>
                        <a:gd name="connsiteX5" fmla="*/ 0 w 4619"/>
                        <a:gd name="connsiteY5" fmla="*/ 3464 h 6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9" h="6928">
                          <a:moveTo>
                            <a:pt x="0" y="3464"/>
                          </a:moveTo>
                          <a:cubicBezTo>
                            <a:pt x="0" y="3464"/>
                            <a:pt x="0" y="3464"/>
                            <a:pt x="0" y="3464"/>
                          </a:cubicBezTo>
                          <a:cubicBezTo>
                            <a:pt x="0" y="3464"/>
                            <a:pt x="0" y="8083"/>
                            <a:pt x="0" y="3464"/>
                          </a:cubicBezTo>
                          <a:cubicBezTo>
                            <a:pt x="0" y="8083"/>
                            <a:pt x="0" y="8083"/>
                            <a:pt x="0" y="3464"/>
                          </a:cubicBezTo>
                          <a:cubicBezTo>
                            <a:pt x="4619" y="8083"/>
                            <a:pt x="4619" y="8083"/>
                            <a:pt x="4619" y="3464"/>
                          </a:cubicBezTo>
                          <a:cubicBezTo>
                            <a:pt x="4619" y="-1155"/>
                            <a:pt x="4619" y="-1155"/>
                            <a:pt x="0" y="3464"/>
                          </a:cubicBezTo>
                          <a:close/>
                        </a:path>
                      </a:pathLst>
                    </a:custGeom>
                    <a:solidFill>
                      <a:srgbClr val="F6AE85"/>
                    </a:solidFill>
                    <a:ln w="46132" cap="flat">
                      <a:noFill/>
                      <a:prstDash val="solid"/>
                      <a:miter/>
                    </a:ln>
                  </p:spPr>
                  <p:txBody>
                    <a:bodyPr rtlCol="0" anchor="ctr"/>
                    <a:lstStyle/>
                    <a:p>
                      <a:endParaRPr lang="en-US"/>
                    </a:p>
                  </p:txBody>
                </p:sp>
                <p:sp>
                  <p:nvSpPr>
                    <p:cNvPr id="1153" name="Freeform: Shape 1152">
                      <a:extLst>
                        <a:ext uri="{FF2B5EF4-FFF2-40B4-BE49-F238E27FC236}">
                          <a16:creationId xmlns:a16="http://schemas.microsoft.com/office/drawing/2014/main" xmlns="" id="{47107179-1E53-403A-AC65-93364EFFFE6A}"/>
                        </a:ext>
                      </a:extLst>
                    </p:cNvPr>
                    <p:cNvSpPr/>
                    <p:nvPr/>
                  </p:nvSpPr>
                  <p:spPr>
                    <a:xfrm>
                      <a:off x="3997211" y="6755628"/>
                      <a:ext cx="5516" cy="7205"/>
                    </a:xfrm>
                    <a:custGeom>
                      <a:avLst/>
                      <a:gdLst>
                        <a:gd name="connsiteX0" fmla="*/ 2053 w 5516"/>
                        <a:gd name="connsiteY0" fmla="*/ 1293 h 7205"/>
                        <a:gd name="connsiteX1" fmla="*/ 2053 w 5516"/>
                        <a:gd name="connsiteY1" fmla="*/ 5912 h 7205"/>
                        <a:gd name="connsiteX2" fmla="*/ 2053 w 5516"/>
                        <a:gd name="connsiteY2" fmla="*/ 1293 h 7205"/>
                      </a:gdLst>
                      <a:ahLst/>
                      <a:cxnLst>
                        <a:cxn ang="0">
                          <a:pos x="connsiteX0" y="connsiteY0"/>
                        </a:cxn>
                        <a:cxn ang="0">
                          <a:pos x="connsiteX1" y="connsiteY1"/>
                        </a:cxn>
                        <a:cxn ang="0">
                          <a:pos x="connsiteX2" y="connsiteY2"/>
                        </a:cxn>
                      </a:cxnLst>
                      <a:rect l="l" t="t" r="r" b="b"/>
                      <a:pathLst>
                        <a:path w="5516" h="7205">
                          <a:moveTo>
                            <a:pt x="2053" y="1293"/>
                          </a:moveTo>
                          <a:cubicBezTo>
                            <a:pt x="-2566" y="1293"/>
                            <a:pt x="2053" y="10531"/>
                            <a:pt x="2053" y="5912"/>
                          </a:cubicBezTo>
                          <a:cubicBezTo>
                            <a:pt x="6672" y="5912"/>
                            <a:pt x="6672" y="-3326"/>
                            <a:pt x="2053" y="1293"/>
                          </a:cubicBezTo>
                          <a:close/>
                        </a:path>
                      </a:pathLst>
                    </a:custGeom>
                    <a:solidFill>
                      <a:srgbClr val="F6AE85"/>
                    </a:solidFill>
                    <a:ln w="46132" cap="flat">
                      <a:noFill/>
                      <a:prstDash val="solid"/>
                      <a:miter/>
                    </a:ln>
                  </p:spPr>
                  <p:txBody>
                    <a:bodyPr rtlCol="0" anchor="ctr"/>
                    <a:lstStyle/>
                    <a:p>
                      <a:endParaRPr lang="en-US"/>
                    </a:p>
                  </p:txBody>
                </p:sp>
                <p:sp>
                  <p:nvSpPr>
                    <p:cNvPr id="1154" name="Freeform: Shape 1153">
                      <a:extLst>
                        <a:ext uri="{FF2B5EF4-FFF2-40B4-BE49-F238E27FC236}">
                          <a16:creationId xmlns:a16="http://schemas.microsoft.com/office/drawing/2014/main" xmlns="" id="{7CC45678-88F4-4595-8763-90098D38E2BC}"/>
                        </a:ext>
                      </a:extLst>
                    </p:cNvPr>
                    <p:cNvSpPr/>
                    <p:nvPr/>
                  </p:nvSpPr>
                  <p:spPr>
                    <a:xfrm>
                      <a:off x="3977324" y="6774454"/>
                      <a:ext cx="6928" cy="10180"/>
                    </a:xfrm>
                    <a:custGeom>
                      <a:avLst/>
                      <a:gdLst>
                        <a:gd name="connsiteX0" fmla="*/ 3464 w 6928"/>
                        <a:gd name="connsiteY0" fmla="*/ 943 h 10180"/>
                        <a:gd name="connsiteX1" fmla="*/ 3464 w 6928"/>
                        <a:gd name="connsiteY1" fmla="*/ 10180 h 10180"/>
                        <a:gd name="connsiteX2" fmla="*/ 3464 w 6928"/>
                        <a:gd name="connsiteY2" fmla="*/ 943 h 10180"/>
                      </a:gdLst>
                      <a:ahLst/>
                      <a:cxnLst>
                        <a:cxn ang="0">
                          <a:pos x="connsiteX0" y="connsiteY0"/>
                        </a:cxn>
                        <a:cxn ang="0">
                          <a:pos x="connsiteX1" y="connsiteY1"/>
                        </a:cxn>
                        <a:cxn ang="0">
                          <a:pos x="connsiteX2" y="connsiteY2"/>
                        </a:cxn>
                      </a:cxnLst>
                      <a:rect l="l" t="t" r="r" b="b"/>
                      <a:pathLst>
                        <a:path w="6928" h="10180">
                          <a:moveTo>
                            <a:pt x="3464" y="943"/>
                          </a:moveTo>
                          <a:cubicBezTo>
                            <a:pt x="-1155" y="943"/>
                            <a:pt x="-1155" y="10180"/>
                            <a:pt x="3464" y="10180"/>
                          </a:cubicBezTo>
                          <a:cubicBezTo>
                            <a:pt x="8083" y="10180"/>
                            <a:pt x="8083" y="-3676"/>
                            <a:pt x="3464" y="943"/>
                          </a:cubicBezTo>
                          <a:close/>
                        </a:path>
                      </a:pathLst>
                    </a:custGeom>
                    <a:solidFill>
                      <a:srgbClr val="F6AE85"/>
                    </a:solidFill>
                    <a:ln w="46132" cap="flat">
                      <a:noFill/>
                      <a:prstDash val="solid"/>
                      <a:miter/>
                    </a:ln>
                  </p:spPr>
                  <p:txBody>
                    <a:bodyPr rtlCol="0" anchor="ctr"/>
                    <a:lstStyle/>
                    <a:p>
                      <a:endParaRPr lang="en-US"/>
                    </a:p>
                  </p:txBody>
                </p:sp>
                <p:sp>
                  <p:nvSpPr>
                    <p:cNvPr id="1155" name="Freeform: Shape 1154">
                      <a:extLst>
                        <a:ext uri="{FF2B5EF4-FFF2-40B4-BE49-F238E27FC236}">
                          <a16:creationId xmlns:a16="http://schemas.microsoft.com/office/drawing/2014/main" xmlns="" id="{50710023-E55D-4EAF-A139-ECF0A5A5BE18}"/>
                        </a:ext>
                      </a:extLst>
                    </p:cNvPr>
                    <p:cNvSpPr/>
                    <p:nvPr/>
                  </p:nvSpPr>
                  <p:spPr>
                    <a:xfrm>
                      <a:off x="3960260" y="6816967"/>
                      <a:ext cx="6671" cy="4618"/>
                    </a:xfrm>
                    <a:custGeom>
                      <a:avLst/>
                      <a:gdLst>
                        <a:gd name="connsiteX0" fmla="*/ 2053 w 6671"/>
                        <a:gd name="connsiteY0" fmla="*/ 0 h 4618"/>
                        <a:gd name="connsiteX1" fmla="*/ 2053 w 6671"/>
                        <a:gd name="connsiteY1" fmla="*/ 0 h 4618"/>
                        <a:gd name="connsiteX2" fmla="*/ 2053 w 6671"/>
                        <a:gd name="connsiteY2" fmla="*/ 4619 h 4618"/>
                        <a:gd name="connsiteX3" fmla="*/ 2053 w 6671"/>
                        <a:gd name="connsiteY3" fmla="*/ 4619 h 4618"/>
                        <a:gd name="connsiteX4" fmla="*/ 6672 w 6671"/>
                        <a:gd name="connsiteY4" fmla="*/ 4619 h 4618"/>
                        <a:gd name="connsiteX5" fmla="*/ 2053 w 6671"/>
                        <a:gd name="connsiteY5" fmla="*/ 0 h 4618"/>
                        <a:gd name="connsiteX6" fmla="*/ 2053 w 6671"/>
                        <a:gd name="connsiteY6" fmla="*/ 0 h 4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71" h="4618">
                          <a:moveTo>
                            <a:pt x="2053" y="0"/>
                          </a:moveTo>
                          <a:lnTo>
                            <a:pt x="2053" y="0"/>
                          </a:lnTo>
                          <a:cubicBezTo>
                            <a:pt x="2053" y="0"/>
                            <a:pt x="-2566" y="4619"/>
                            <a:pt x="2053" y="4619"/>
                          </a:cubicBezTo>
                          <a:cubicBezTo>
                            <a:pt x="2053" y="4619"/>
                            <a:pt x="2053" y="4619"/>
                            <a:pt x="2053" y="4619"/>
                          </a:cubicBezTo>
                          <a:cubicBezTo>
                            <a:pt x="2053" y="4619"/>
                            <a:pt x="6672" y="4619"/>
                            <a:pt x="6672" y="4619"/>
                          </a:cubicBezTo>
                          <a:cubicBezTo>
                            <a:pt x="2053" y="4619"/>
                            <a:pt x="2053" y="4619"/>
                            <a:pt x="2053" y="0"/>
                          </a:cubicBezTo>
                          <a:cubicBezTo>
                            <a:pt x="6672" y="4619"/>
                            <a:pt x="2053" y="0"/>
                            <a:pt x="2053" y="0"/>
                          </a:cubicBezTo>
                          <a:close/>
                        </a:path>
                      </a:pathLst>
                    </a:custGeom>
                    <a:solidFill>
                      <a:srgbClr val="F6AE85"/>
                    </a:solidFill>
                    <a:ln w="46132" cap="flat">
                      <a:noFill/>
                      <a:prstDash val="solid"/>
                      <a:miter/>
                    </a:ln>
                  </p:spPr>
                  <p:txBody>
                    <a:bodyPr rtlCol="0" anchor="ctr"/>
                    <a:lstStyle/>
                    <a:p>
                      <a:endParaRPr lang="en-US"/>
                    </a:p>
                  </p:txBody>
                </p:sp>
                <p:sp>
                  <p:nvSpPr>
                    <p:cNvPr id="1156" name="Freeform: Shape 1155">
                      <a:extLst>
                        <a:ext uri="{FF2B5EF4-FFF2-40B4-BE49-F238E27FC236}">
                          <a16:creationId xmlns:a16="http://schemas.microsoft.com/office/drawing/2014/main" xmlns="" id="{06827F6C-3804-4337-A3D2-9CA6FD3B04C0}"/>
                        </a:ext>
                      </a:extLst>
                    </p:cNvPr>
                    <p:cNvSpPr/>
                    <p:nvPr/>
                  </p:nvSpPr>
                  <p:spPr>
                    <a:xfrm>
                      <a:off x="4026977" y="6733827"/>
                      <a:ext cx="5333" cy="4618"/>
                    </a:xfrm>
                    <a:custGeom>
                      <a:avLst/>
                      <a:gdLst>
                        <a:gd name="connsiteX0" fmla="*/ 0 w 5333"/>
                        <a:gd name="connsiteY0" fmla="*/ 0 h 4618"/>
                        <a:gd name="connsiteX1" fmla="*/ 0 w 5333"/>
                        <a:gd name="connsiteY1" fmla="*/ 0 h 4618"/>
                        <a:gd name="connsiteX2" fmla="*/ 0 w 5333"/>
                        <a:gd name="connsiteY2" fmla="*/ 0 h 4618"/>
                        <a:gd name="connsiteX3" fmla="*/ 0 w 5333"/>
                        <a:gd name="connsiteY3" fmla="*/ 4619 h 4618"/>
                        <a:gd name="connsiteX4" fmla="*/ 0 w 5333"/>
                        <a:gd name="connsiteY4" fmla="*/ 0 h 4618"/>
                        <a:gd name="connsiteX5" fmla="*/ 0 w 5333"/>
                        <a:gd name="connsiteY5" fmla="*/ 0 h 4618"/>
                        <a:gd name="connsiteX6" fmla="*/ 0 w 5333"/>
                        <a:gd name="connsiteY6" fmla="*/ 0 h 4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33" h="4618">
                          <a:moveTo>
                            <a:pt x="0" y="0"/>
                          </a:moveTo>
                          <a:cubicBezTo>
                            <a:pt x="0" y="0"/>
                            <a:pt x="0" y="0"/>
                            <a:pt x="0" y="0"/>
                          </a:cubicBezTo>
                          <a:cubicBezTo>
                            <a:pt x="0" y="4619"/>
                            <a:pt x="0" y="4619"/>
                            <a:pt x="0" y="0"/>
                          </a:cubicBezTo>
                          <a:lnTo>
                            <a:pt x="0" y="4619"/>
                          </a:lnTo>
                          <a:cubicBezTo>
                            <a:pt x="0" y="4619"/>
                            <a:pt x="4619" y="4619"/>
                            <a:pt x="0" y="0"/>
                          </a:cubicBezTo>
                          <a:cubicBezTo>
                            <a:pt x="4619" y="4619"/>
                            <a:pt x="4619" y="4619"/>
                            <a:pt x="0" y="0"/>
                          </a:cubicBezTo>
                          <a:cubicBezTo>
                            <a:pt x="9238" y="0"/>
                            <a:pt x="4619" y="0"/>
                            <a:pt x="0" y="0"/>
                          </a:cubicBezTo>
                          <a:close/>
                        </a:path>
                      </a:pathLst>
                    </a:custGeom>
                    <a:solidFill>
                      <a:srgbClr val="F6AE85"/>
                    </a:solidFill>
                    <a:ln w="46132" cap="flat">
                      <a:noFill/>
                      <a:prstDash val="solid"/>
                      <a:miter/>
                    </a:ln>
                  </p:spPr>
                  <p:txBody>
                    <a:bodyPr rtlCol="0" anchor="ctr"/>
                    <a:lstStyle/>
                    <a:p>
                      <a:endParaRPr lang="en-US"/>
                    </a:p>
                  </p:txBody>
                </p:sp>
                <p:sp>
                  <p:nvSpPr>
                    <p:cNvPr id="1157" name="Freeform: Shape 1156">
                      <a:extLst>
                        <a:ext uri="{FF2B5EF4-FFF2-40B4-BE49-F238E27FC236}">
                          <a16:creationId xmlns:a16="http://schemas.microsoft.com/office/drawing/2014/main" xmlns="" id="{B064830F-CCEB-476E-9145-FBAACBC1E072}"/>
                        </a:ext>
                      </a:extLst>
                    </p:cNvPr>
                    <p:cNvSpPr/>
                    <p:nvPr/>
                  </p:nvSpPr>
                  <p:spPr>
                    <a:xfrm>
                      <a:off x="4059310" y="6762695"/>
                      <a:ext cx="3464" cy="6928"/>
                    </a:xfrm>
                    <a:custGeom>
                      <a:avLst/>
                      <a:gdLst>
                        <a:gd name="connsiteX0" fmla="*/ 0 w 3464"/>
                        <a:gd name="connsiteY0" fmla="*/ 3464 h 6928"/>
                        <a:gd name="connsiteX1" fmla="*/ 0 w 3464"/>
                        <a:gd name="connsiteY1" fmla="*/ 3464 h 6928"/>
                        <a:gd name="connsiteX2" fmla="*/ 0 w 3464"/>
                        <a:gd name="connsiteY2" fmla="*/ 3464 h 6928"/>
                        <a:gd name="connsiteX3" fmla="*/ 0 w 3464"/>
                        <a:gd name="connsiteY3" fmla="*/ 3464 h 6928"/>
                        <a:gd name="connsiteX4" fmla="*/ 0 w 3464"/>
                        <a:gd name="connsiteY4" fmla="*/ 3464 h 6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64" h="6928">
                          <a:moveTo>
                            <a:pt x="0" y="3464"/>
                          </a:moveTo>
                          <a:cubicBezTo>
                            <a:pt x="0" y="3464"/>
                            <a:pt x="0" y="3464"/>
                            <a:pt x="0" y="3464"/>
                          </a:cubicBezTo>
                          <a:cubicBezTo>
                            <a:pt x="0" y="8083"/>
                            <a:pt x="4619" y="8083"/>
                            <a:pt x="0" y="3464"/>
                          </a:cubicBezTo>
                          <a:cubicBezTo>
                            <a:pt x="4619" y="3464"/>
                            <a:pt x="4619" y="3464"/>
                            <a:pt x="0" y="3464"/>
                          </a:cubicBezTo>
                          <a:cubicBezTo>
                            <a:pt x="4619" y="-1155"/>
                            <a:pt x="0" y="-1155"/>
                            <a:pt x="0" y="3464"/>
                          </a:cubicBezTo>
                          <a:close/>
                        </a:path>
                      </a:pathLst>
                    </a:custGeom>
                    <a:solidFill>
                      <a:srgbClr val="F6AE85"/>
                    </a:solidFill>
                    <a:ln w="46132" cap="flat">
                      <a:noFill/>
                      <a:prstDash val="solid"/>
                      <a:miter/>
                    </a:ln>
                  </p:spPr>
                  <p:txBody>
                    <a:bodyPr rtlCol="0" anchor="ctr"/>
                    <a:lstStyle/>
                    <a:p>
                      <a:endParaRPr lang="en-US"/>
                    </a:p>
                  </p:txBody>
                </p:sp>
              </p:grpSp>
              <p:grpSp>
                <p:nvGrpSpPr>
                  <p:cNvPr id="1158" name="Graphic 792">
                    <a:extLst>
                      <a:ext uri="{FF2B5EF4-FFF2-40B4-BE49-F238E27FC236}">
                        <a16:creationId xmlns:a16="http://schemas.microsoft.com/office/drawing/2014/main" xmlns="" id="{8B2EAFF5-DC41-4319-AAE3-7751EFDB4534}"/>
                      </a:ext>
                    </a:extLst>
                  </p:cNvPr>
                  <p:cNvGrpSpPr/>
                  <p:nvPr/>
                </p:nvGrpSpPr>
                <p:grpSpPr>
                  <a:xfrm>
                    <a:off x="3946543" y="6715351"/>
                    <a:ext cx="100822" cy="111795"/>
                    <a:chOff x="3946543" y="6715351"/>
                    <a:chExt cx="100822" cy="111795"/>
                  </a:xfrm>
                  <a:solidFill>
                    <a:srgbClr val="FCECE3"/>
                  </a:solidFill>
                </p:grpSpPr>
                <p:sp>
                  <p:nvSpPr>
                    <p:cNvPr id="1159" name="Freeform: Shape 1158">
                      <a:extLst>
                        <a:ext uri="{FF2B5EF4-FFF2-40B4-BE49-F238E27FC236}">
                          <a16:creationId xmlns:a16="http://schemas.microsoft.com/office/drawing/2014/main" xmlns="" id="{62A76656-41AC-4FF3-9E23-6245CA63A237}"/>
                        </a:ext>
                      </a:extLst>
                    </p:cNvPr>
                    <p:cNvSpPr/>
                    <p:nvPr/>
                  </p:nvSpPr>
                  <p:spPr>
                    <a:xfrm>
                      <a:off x="3953075" y="6715351"/>
                      <a:ext cx="94290" cy="92377"/>
                    </a:xfrm>
                    <a:custGeom>
                      <a:avLst/>
                      <a:gdLst>
                        <a:gd name="connsiteX0" fmla="*/ 92378 w 94290"/>
                        <a:gd name="connsiteY0" fmla="*/ 0 h 92377"/>
                        <a:gd name="connsiteX1" fmla="*/ 0 w 94290"/>
                        <a:gd name="connsiteY1" fmla="*/ 87759 h 92377"/>
                        <a:gd name="connsiteX2" fmla="*/ 9238 w 94290"/>
                        <a:gd name="connsiteY2" fmla="*/ 92378 h 92377"/>
                        <a:gd name="connsiteX3" fmla="*/ 32332 w 94290"/>
                        <a:gd name="connsiteY3" fmla="*/ 50808 h 92377"/>
                        <a:gd name="connsiteX4" fmla="*/ 87759 w 94290"/>
                        <a:gd name="connsiteY4" fmla="*/ 9238 h 92377"/>
                        <a:gd name="connsiteX5" fmla="*/ 92378 w 94290"/>
                        <a:gd name="connsiteY5" fmla="*/ 0 h 9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290" h="92377">
                          <a:moveTo>
                            <a:pt x="92378" y="0"/>
                          </a:moveTo>
                          <a:cubicBezTo>
                            <a:pt x="50808" y="4619"/>
                            <a:pt x="9238" y="46189"/>
                            <a:pt x="0" y="87759"/>
                          </a:cubicBezTo>
                          <a:cubicBezTo>
                            <a:pt x="0" y="92378"/>
                            <a:pt x="4619" y="92378"/>
                            <a:pt x="9238" y="92378"/>
                          </a:cubicBezTo>
                          <a:cubicBezTo>
                            <a:pt x="23094" y="78521"/>
                            <a:pt x="27713" y="64664"/>
                            <a:pt x="32332" y="50808"/>
                          </a:cubicBezTo>
                          <a:cubicBezTo>
                            <a:pt x="46189" y="32332"/>
                            <a:pt x="69283" y="18476"/>
                            <a:pt x="87759" y="9238"/>
                          </a:cubicBezTo>
                          <a:cubicBezTo>
                            <a:pt x="92378" y="4619"/>
                            <a:pt x="96996" y="0"/>
                            <a:pt x="92378" y="0"/>
                          </a:cubicBezTo>
                          <a:close/>
                        </a:path>
                      </a:pathLst>
                    </a:custGeom>
                    <a:solidFill>
                      <a:srgbClr val="FCECE3"/>
                    </a:solidFill>
                    <a:ln w="46132" cap="flat">
                      <a:noFill/>
                      <a:prstDash val="solid"/>
                      <a:miter/>
                    </a:ln>
                  </p:spPr>
                  <p:txBody>
                    <a:bodyPr rtlCol="0" anchor="ctr"/>
                    <a:lstStyle/>
                    <a:p>
                      <a:endParaRPr lang="en-US"/>
                    </a:p>
                  </p:txBody>
                </p:sp>
                <p:sp>
                  <p:nvSpPr>
                    <p:cNvPr id="1160" name="Freeform: Shape 1159">
                      <a:extLst>
                        <a:ext uri="{FF2B5EF4-FFF2-40B4-BE49-F238E27FC236}">
                          <a16:creationId xmlns:a16="http://schemas.microsoft.com/office/drawing/2014/main" xmlns="" id="{E1AE572C-109B-4C1C-9AC8-D8280FB660E1}"/>
                        </a:ext>
                      </a:extLst>
                    </p:cNvPr>
                    <p:cNvSpPr/>
                    <p:nvPr/>
                  </p:nvSpPr>
                  <p:spPr>
                    <a:xfrm>
                      <a:off x="3946543" y="6816967"/>
                      <a:ext cx="11567" cy="10180"/>
                    </a:xfrm>
                    <a:custGeom>
                      <a:avLst/>
                      <a:gdLst>
                        <a:gd name="connsiteX0" fmla="*/ 6532 w 11567"/>
                        <a:gd name="connsiteY0" fmla="*/ 0 h 10180"/>
                        <a:gd name="connsiteX1" fmla="*/ 1913 w 11567"/>
                        <a:gd name="connsiteY1" fmla="*/ 9238 h 10180"/>
                        <a:gd name="connsiteX2" fmla="*/ 6532 w 11567"/>
                        <a:gd name="connsiteY2" fmla="*/ 0 h 10180"/>
                      </a:gdLst>
                      <a:ahLst/>
                      <a:cxnLst>
                        <a:cxn ang="0">
                          <a:pos x="connsiteX0" y="connsiteY0"/>
                        </a:cxn>
                        <a:cxn ang="0">
                          <a:pos x="connsiteX1" y="connsiteY1"/>
                        </a:cxn>
                        <a:cxn ang="0">
                          <a:pos x="connsiteX2" y="connsiteY2"/>
                        </a:cxn>
                      </a:cxnLst>
                      <a:rect l="l" t="t" r="r" b="b"/>
                      <a:pathLst>
                        <a:path w="11567" h="10180">
                          <a:moveTo>
                            <a:pt x="6532" y="0"/>
                          </a:moveTo>
                          <a:cubicBezTo>
                            <a:pt x="1913" y="0"/>
                            <a:pt x="-2706" y="9238"/>
                            <a:pt x="1913" y="9238"/>
                          </a:cubicBezTo>
                          <a:cubicBezTo>
                            <a:pt x="11151" y="13857"/>
                            <a:pt x="15770" y="0"/>
                            <a:pt x="6532" y="0"/>
                          </a:cubicBezTo>
                          <a:close/>
                        </a:path>
                      </a:pathLst>
                    </a:custGeom>
                    <a:solidFill>
                      <a:srgbClr val="FCECE3"/>
                    </a:solidFill>
                    <a:ln w="46132" cap="flat">
                      <a:noFill/>
                      <a:prstDash val="solid"/>
                      <a:miter/>
                    </a:ln>
                  </p:spPr>
                  <p:txBody>
                    <a:bodyPr rtlCol="0" anchor="ctr"/>
                    <a:lstStyle/>
                    <a:p>
                      <a:endParaRPr lang="en-US"/>
                    </a:p>
                  </p:txBody>
                </p:sp>
              </p:grpSp>
            </p:grpSp>
            <p:sp>
              <p:nvSpPr>
                <p:cNvPr id="1161" name="Freeform: Shape 1160">
                  <a:extLst>
                    <a:ext uri="{FF2B5EF4-FFF2-40B4-BE49-F238E27FC236}">
                      <a16:creationId xmlns:a16="http://schemas.microsoft.com/office/drawing/2014/main" xmlns="" id="{EE9037D4-8258-48E8-84DF-874EF6417F55}"/>
                    </a:ext>
                  </a:extLst>
                </p:cNvPr>
                <p:cNvSpPr/>
                <p:nvPr/>
              </p:nvSpPr>
              <p:spPr>
                <a:xfrm>
                  <a:off x="3093964" y="6682878"/>
                  <a:ext cx="83415" cy="108288"/>
                </a:xfrm>
                <a:custGeom>
                  <a:avLst/>
                  <a:gdLst>
                    <a:gd name="connsiteX0" fmla="*/ 60045 w 83415"/>
                    <a:gd name="connsiteY0" fmla="*/ 18617 h 108288"/>
                    <a:gd name="connsiteX1" fmla="*/ 0 w 83415"/>
                    <a:gd name="connsiteY1" fmla="*/ 23236 h 108288"/>
                    <a:gd name="connsiteX2" fmla="*/ 4619 w 83415"/>
                    <a:gd name="connsiteY2" fmla="*/ 23236 h 108288"/>
                    <a:gd name="connsiteX3" fmla="*/ 36951 w 83415"/>
                    <a:gd name="connsiteY3" fmla="*/ 13998 h 108288"/>
                    <a:gd name="connsiteX4" fmla="*/ 55426 w 83415"/>
                    <a:gd name="connsiteY4" fmla="*/ 37092 h 108288"/>
                    <a:gd name="connsiteX5" fmla="*/ 60045 w 83415"/>
                    <a:gd name="connsiteY5" fmla="*/ 50949 h 108288"/>
                    <a:gd name="connsiteX6" fmla="*/ 60045 w 83415"/>
                    <a:gd name="connsiteY6" fmla="*/ 50949 h 108288"/>
                    <a:gd name="connsiteX7" fmla="*/ 55426 w 83415"/>
                    <a:gd name="connsiteY7" fmla="*/ 64806 h 108288"/>
                    <a:gd name="connsiteX8" fmla="*/ 41570 w 83415"/>
                    <a:gd name="connsiteY8" fmla="*/ 74043 h 108288"/>
                    <a:gd name="connsiteX9" fmla="*/ 13857 w 83415"/>
                    <a:gd name="connsiteY9" fmla="*/ 60187 h 108288"/>
                    <a:gd name="connsiteX10" fmla="*/ 13857 w 83415"/>
                    <a:gd name="connsiteY10" fmla="*/ 60187 h 108288"/>
                    <a:gd name="connsiteX11" fmla="*/ 50808 w 83415"/>
                    <a:gd name="connsiteY11" fmla="*/ 78662 h 108288"/>
                    <a:gd name="connsiteX12" fmla="*/ 73902 w 83415"/>
                    <a:gd name="connsiteY12" fmla="*/ 60187 h 108288"/>
                    <a:gd name="connsiteX13" fmla="*/ 64664 w 83415"/>
                    <a:gd name="connsiteY13" fmla="*/ 101757 h 108288"/>
                    <a:gd name="connsiteX14" fmla="*/ 69283 w 83415"/>
                    <a:gd name="connsiteY14" fmla="*/ 106375 h 108288"/>
                    <a:gd name="connsiteX15" fmla="*/ 60045 w 83415"/>
                    <a:gd name="connsiteY15" fmla="*/ 18617 h 10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3415" h="108288">
                      <a:moveTo>
                        <a:pt x="60045" y="18617"/>
                      </a:moveTo>
                      <a:cubicBezTo>
                        <a:pt x="46189" y="141"/>
                        <a:pt x="0" y="-13715"/>
                        <a:pt x="0" y="23236"/>
                      </a:cubicBezTo>
                      <a:cubicBezTo>
                        <a:pt x="0" y="23236"/>
                        <a:pt x="4619" y="23236"/>
                        <a:pt x="4619" y="23236"/>
                      </a:cubicBezTo>
                      <a:cubicBezTo>
                        <a:pt x="4619" y="4760"/>
                        <a:pt x="27713" y="9379"/>
                        <a:pt x="36951" y="13998"/>
                      </a:cubicBezTo>
                      <a:cubicBezTo>
                        <a:pt x="46189" y="18617"/>
                        <a:pt x="50808" y="27854"/>
                        <a:pt x="55426" y="37092"/>
                      </a:cubicBezTo>
                      <a:cubicBezTo>
                        <a:pt x="55426" y="41711"/>
                        <a:pt x="60045" y="46330"/>
                        <a:pt x="60045" y="50949"/>
                      </a:cubicBezTo>
                      <a:cubicBezTo>
                        <a:pt x="60045" y="50949"/>
                        <a:pt x="60045" y="50949"/>
                        <a:pt x="60045" y="50949"/>
                      </a:cubicBezTo>
                      <a:cubicBezTo>
                        <a:pt x="55426" y="55568"/>
                        <a:pt x="55426" y="60187"/>
                        <a:pt x="55426" y="64806"/>
                      </a:cubicBezTo>
                      <a:cubicBezTo>
                        <a:pt x="50808" y="69424"/>
                        <a:pt x="46189" y="74043"/>
                        <a:pt x="41570" y="74043"/>
                      </a:cubicBezTo>
                      <a:cubicBezTo>
                        <a:pt x="27713" y="74043"/>
                        <a:pt x="18475" y="69424"/>
                        <a:pt x="13857" y="60187"/>
                      </a:cubicBezTo>
                      <a:cubicBezTo>
                        <a:pt x="13857" y="60187"/>
                        <a:pt x="9238" y="60187"/>
                        <a:pt x="13857" y="60187"/>
                      </a:cubicBezTo>
                      <a:cubicBezTo>
                        <a:pt x="18475" y="74043"/>
                        <a:pt x="32332" y="83281"/>
                        <a:pt x="50808" y="78662"/>
                      </a:cubicBezTo>
                      <a:cubicBezTo>
                        <a:pt x="60045" y="78662"/>
                        <a:pt x="69283" y="69424"/>
                        <a:pt x="73902" y="60187"/>
                      </a:cubicBezTo>
                      <a:cubicBezTo>
                        <a:pt x="78521" y="74043"/>
                        <a:pt x="78521" y="92519"/>
                        <a:pt x="64664" y="101757"/>
                      </a:cubicBezTo>
                      <a:cubicBezTo>
                        <a:pt x="64664" y="106375"/>
                        <a:pt x="64664" y="110994"/>
                        <a:pt x="69283" y="106375"/>
                      </a:cubicBezTo>
                      <a:cubicBezTo>
                        <a:pt x="96996" y="92519"/>
                        <a:pt x="78521" y="37092"/>
                        <a:pt x="60045" y="18617"/>
                      </a:cubicBezTo>
                      <a:close/>
                    </a:path>
                  </a:pathLst>
                </a:custGeom>
                <a:solidFill>
                  <a:srgbClr val="9E5116"/>
                </a:solidFill>
                <a:ln w="46132" cap="flat">
                  <a:noFill/>
                  <a:prstDash val="solid"/>
                  <a:miter/>
                </a:ln>
              </p:spPr>
              <p:txBody>
                <a:bodyPr rtlCol="0" anchor="ctr"/>
                <a:lstStyle/>
                <a:p>
                  <a:endParaRPr lang="en-US"/>
                </a:p>
              </p:txBody>
            </p:sp>
            <p:sp>
              <p:nvSpPr>
                <p:cNvPr id="1162" name="Freeform: Shape 1161">
                  <a:extLst>
                    <a:ext uri="{FF2B5EF4-FFF2-40B4-BE49-F238E27FC236}">
                      <a16:creationId xmlns:a16="http://schemas.microsoft.com/office/drawing/2014/main" xmlns="" id="{A749E906-8E74-447E-936A-E89D2C04955B}"/>
                    </a:ext>
                  </a:extLst>
                </p:cNvPr>
                <p:cNvSpPr/>
                <p:nvPr/>
              </p:nvSpPr>
              <p:spPr>
                <a:xfrm>
                  <a:off x="3422899" y="6529135"/>
                  <a:ext cx="189212" cy="232405"/>
                </a:xfrm>
                <a:custGeom>
                  <a:avLst/>
                  <a:gdLst>
                    <a:gd name="connsiteX0" fmla="*/ 12862 w 189212"/>
                    <a:gd name="connsiteY0" fmla="*/ 144646 h 232405"/>
                    <a:gd name="connsiteX1" fmla="*/ 188379 w 189212"/>
                    <a:gd name="connsiteY1" fmla="*/ 116933 h 232405"/>
                    <a:gd name="connsiteX2" fmla="*/ 128334 w 189212"/>
                    <a:gd name="connsiteY2" fmla="*/ 1461 h 232405"/>
                    <a:gd name="connsiteX3" fmla="*/ 3624 w 189212"/>
                    <a:gd name="connsiteY3" fmla="*/ 135409 h 232405"/>
                    <a:gd name="connsiteX4" fmla="*/ 22100 w 189212"/>
                    <a:gd name="connsiteY4" fmla="*/ 232405 h 232405"/>
                    <a:gd name="connsiteX5" fmla="*/ 12862 w 189212"/>
                    <a:gd name="connsiteY5" fmla="*/ 144646 h 232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212" h="232405">
                      <a:moveTo>
                        <a:pt x="12862" y="144646"/>
                      </a:moveTo>
                      <a:cubicBezTo>
                        <a:pt x="31337" y="47650"/>
                        <a:pt x="156047" y="-30871"/>
                        <a:pt x="188379" y="116933"/>
                      </a:cubicBezTo>
                      <a:cubicBezTo>
                        <a:pt x="192998" y="66125"/>
                        <a:pt x="179142" y="19937"/>
                        <a:pt x="128334" y="1461"/>
                      </a:cubicBezTo>
                      <a:cubicBezTo>
                        <a:pt x="49813" y="-12396"/>
                        <a:pt x="17481" y="75363"/>
                        <a:pt x="3624" y="135409"/>
                      </a:cubicBezTo>
                      <a:cubicBezTo>
                        <a:pt x="-5614" y="167741"/>
                        <a:pt x="3624" y="204692"/>
                        <a:pt x="22100" y="232405"/>
                      </a:cubicBezTo>
                      <a:cubicBezTo>
                        <a:pt x="8243" y="209311"/>
                        <a:pt x="3624" y="181597"/>
                        <a:pt x="12862" y="144646"/>
                      </a:cubicBezTo>
                      <a:close/>
                    </a:path>
                  </a:pathLst>
                </a:custGeom>
                <a:solidFill>
                  <a:srgbClr val="BBAC9A"/>
                </a:solidFill>
                <a:ln w="46132" cap="flat">
                  <a:noFill/>
                  <a:prstDash val="solid"/>
                  <a:miter/>
                </a:ln>
              </p:spPr>
              <p:txBody>
                <a:bodyPr rtlCol="0" anchor="ctr"/>
                <a:lstStyle/>
                <a:p>
                  <a:endParaRPr lang="en-US"/>
                </a:p>
              </p:txBody>
            </p:sp>
            <p:sp>
              <p:nvSpPr>
                <p:cNvPr id="1163" name="Freeform: Shape 1162">
                  <a:extLst>
                    <a:ext uri="{FF2B5EF4-FFF2-40B4-BE49-F238E27FC236}">
                      <a16:creationId xmlns:a16="http://schemas.microsoft.com/office/drawing/2014/main" xmlns="" id="{9C6A8D6C-1D60-4C4A-8C36-0D28574DB955}"/>
                    </a:ext>
                  </a:extLst>
                </p:cNvPr>
                <p:cNvSpPr/>
                <p:nvPr/>
              </p:nvSpPr>
              <p:spPr>
                <a:xfrm>
                  <a:off x="3842222" y="6498264"/>
                  <a:ext cx="171005" cy="263276"/>
                </a:xfrm>
                <a:custGeom>
                  <a:avLst/>
                  <a:gdLst>
                    <a:gd name="connsiteX0" fmla="*/ 92378 w 171005"/>
                    <a:gd name="connsiteY0" fmla="*/ 0 h 263276"/>
                    <a:gd name="connsiteX1" fmla="*/ 0 w 171005"/>
                    <a:gd name="connsiteY1" fmla="*/ 157042 h 263276"/>
                    <a:gd name="connsiteX2" fmla="*/ 50808 w 171005"/>
                    <a:gd name="connsiteY2" fmla="*/ 258657 h 263276"/>
                    <a:gd name="connsiteX3" fmla="*/ 69283 w 171005"/>
                    <a:gd name="connsiteY3" fmla="*/ 263276 h 263276"/>
                    <a:gd name="connsiteX4" fmla="*/ 13857 w 171005"/>
                    <a:gd name="connsiteY4" fmla="*/ 143185 h 263276"/>
                    <a:gd name="connsiteX5" fmla="*/ 143185 w 171005"/>
                    <a:gd name="connsiteY5" fmla="*/ 69283 h 263276"/>
                    <a:gd name="connsiteX6" fmla="*/ 161661 w 171005"/>
                    <a:gd name="connsiteY6" fmla="*/ 170899 h 263276"/>
                    <a:gd name="connsiteX7" fmla="*/ 92378 w 171005"/>
                    <a:gd name="connsiteY7" fmla="*/ 0 h 26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005" h="263276">
                      <a:moveTo>
                        <a:pt x="92378" y="0"/>
                      </a:moveTo>
                      <a:cubicBezTo>
                        <a:pt x="13857" y="4619"/>
                        <a:pt x="4619" y="92378"/>
                        <a:pt x="0" y="157042"/>
                      </a:cubicBezTo>
                      <a:cubicBezTo>
                        <a:pt x="0" y="193993"/>
                        <a:pt x="13857" y="240182"/>
                        <a:pt x="50808" y="258657"/>
                      </a:cubicBezTo>
                      <a:cubicBezTo>
                        <a:pt x="55427" y="263276"/>
                        <a:pt x="64664" y="263276"/>
                        <a:pt x="69283" y="263276"/>
                      </a:cubicBezTo>
                      <a:cubicBezTo>
                        <a:pt x="41570" y="249420"/>
                        <a:pt x="0" y="212469"/>
                        <a:pt x="13857" y="143185"/>
                      </a:cubicBezTo>
                      <a:cubicBezTo>
                        <a:pt x="32332" y="32332"/>
                        <a:pt x="110853" y="18476"/>
                        <a:pt x="143185" y="69283"/>
                      </a:cubicBezTo>
                      <a:cubicBezTo>
                        <a:pt x="161661" y="96997"/>
                        <a:pt x="166280" y="138566"/>
                        <a:pt x="161661" y="170899"/>
                      </a:cubicBezTo>
                      <a:cubicBezTo>
                        <a:pt x="184755" y="101615"/>
                        <a:pt x="166280" y="13857"/>
                        <a:pt x="92378" y="0"/>
                      </a:cubicBezTo>
                      <a:close/>
                    </a:path>
                  </a:pathLst>
                </a:custGeom>
                <a:solidFill>
                  <a:srgbClr val="BBAC9A"/>
                </a:solidFill>
                <a:ln w="46132" cap="flat">
                  <a:noFill/>
                  <a:prstDash val="solid"/>
                  <a:miter/>
                </a:ln>
              </p:spPr>
              <p:txBody>
                <a:bodyPr rtlCol="0" anchor="ctr"/>
                <a:lstStyle/>
                <a:p>
                  <a:endParaRPr lang="en-US"/>
                </a:p>
              </p:txBody>
            </p:sp>
            <p:grpSp>
              <p:nvGrpSpPr>
                <p:cNvPr id="1164" name="Graphic 792">
                  <a:extLst>
                    <a:ext uri="{FF2B5EF4-FFF2-40B4-BE49-F238E27FC236}">
                      <a16:creationId xmlns:a16="http://schemas.microsoft.com/office/drawing/2014/main" xmlns="" id="{3A72ECFF-E930-4300-913A-9A42E7D0AF47}"/>
                    </a:ext>
                  </a:extLst>
                </p:cNvPr>
                <p:cNvGrpSpPr/>
                <p:nvPr/>
              </p:nvGrpSpPr>
              <p:grpSpPr>
                <a:xfrm>
                  <a:off x="3497968" y="6862706"/>
                  <a:ext cx="284951" cy="139015"/>
                  <a:chOff x="3497968" y="6862706"/>
                  <a:chExt cx="284951" cy="139015"/>
                </a:xfrm>
              </p:grpSpPr>
              <p:sp>
                <p:nvSpPr>
                  <p:cNvPr id="1165" name="Freeform: Shape 1164">
                    <a:extLst>
                      <a:ext uri="{FF2B5EF4-FFF2-40B4-BE49-F238E27FC236}">
                        <a16:creationId xmlns:a16="http://schemas.microsoft.com/office/drawing/2014/main" xmlns="" id="{58AA5306-27A3-41BE-98B9-C86DEF96E75F}"/>
                      </a:ext>
                    </a:extLst>
                  </p:cNvPr>
                  <p:cNvSpPr/>
                  <p:nvPr/>
                </p:nvSpPr>
                <p:spPr>
                  <a:xfrm>
                    <a:off x="3497968" y="6862706"/>
                    <a:ext cx="284951" cy="137318"/>
                  </a:xfrm>
                  <a:custGeom>
                    <a:avLst/>
                    <a:gdLst>
                      <a:gd name="connsiteX0" fmla="*/ 34789 w 284951"/>
                      <a:gd name="connsiteY0" fmla="*/ 5068 h 137318"/>
                      <a:gd name="connsiteX1" fmla="*/ 2457 w 284951"/>
                      <a:gd name="connsiteY1" fmla="*/ 51257 h 137318"/>
                      <a:gd name="connsiteX2" fmla="*/ 30170 w 284951"/>
                      <a:gd name="connsiteY2" fmla="*/ 55876 h 137318"/>
                      <a:gd name="connsiteX3" fmla="*/ 214926 w 284951"/>
                      <a:gd name="connsiteY3" fmla="*/ 129778 h 137318"/>
                      <a:gd name="connsiteX4" fmla="*/ 284209 w 284951"/>
                      <a:gd name="connsiteY4" fmla="*/ 65114 h 137318"/>
                      <a:gd name="connsiteX5" fmla="*/ 136405 w 284951"/>
                      <a:gd name="connsiteY5" fmla="*/ 92827 h 137318"/>
                      <a:gd name="connsiteX6" fmla="*/ 53265 w 284951"/>
                      <a:gd name="connsiteY6" fmla="*/ 37400 h 137318"/>
                      <a:gd name="connsiteX7" fmla="*/ 34789 w 284951"/>
                      <a:gd name="connsiteY7" fmla="*/ 5068 h 137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4951" h="137318">
                        <a:moveTo>
                          <a:pt x="34789" y="5068"/>
                        </a:moveTo>
                        <a:cubicBezTo>
                          <a:pt x="34789" y="5068"/>
                          <a:pt x="44027" y="32781"/>
                          <a:pt x="2457" y="51257"/>
                        </a:cubicBezTo>
                        <a:cubicBezTo>
                          <a:pt x="-6781" y="60495"/>
                          <a:pt x="11695" y="69732"/>
                          <a:pt x="30170" y="55876"/>
                        </a:cubicBezTo>
                        <a:cubicBezTo>
                          <a:pt x="30170" y="55876"/>
                          <a:pt x="127167" y="166729"/>
                          <a:pt x="214926" y="129778"/>
                        </a:cubicBezTo>
                        <a:cubicBezTo>
                          <a:pt x="265733" y="106683"/>
                          <a:pt x="279590" y="83589"/>
                          <a:pt x="284209" y="65114"/>
                        </a:cubicBezTo>
                        <a:cubicBezTo>
                          <a:pt x="293447" y="46638"/>
                          <a:pt x="214926" y="134397"/>
                          <a:pt x="136405" y="92827"/>
                        </a:cubicBezTo>
                        <a:cubicBezTo>
                          <a:pt x="76359" y="60495"/>
                          <a:pt x="53265" y="51257"/>
                          <a:pt x="53265" y="37400"/>
                        </a:cubicBezTo>
                        <a:cubicBezTo>
                          <a:pt x="48646" y="23544"/>
                          <a:pt x="44027" y="-13407"/>
                          <a:pt x="34789" y="5068"/>
                        </a:cubicBezTo>
                        <a:close/>
                      </a:path>
                    </a:pathLst>
                  </a:custGeom>
                  <a:solidFill>
                    <a:srgbClr val="FBD0B4">
                      <a:alpha val="60000"/>
                    </a:srgbClr>
                  </a:solidFill>
                  <a:ln w="46132" cap="flat">
                    <a:noFill/>
                    <a:prstDash val="solid"/>
                    <a:miter/>
                  </a:ln>
                </p:spPr>
                <p:txBody>
                  <a:bodyPr rtlCol="0" anchor="ctr"/>
                  <a:lstStyle/>
                  <a:p>
                    <a:endParaRPr lang="en-US"/>
                  </a:p>
                </p:txBody>
              </p:sp>
              <p:sp>
                <p:nvSpPr>
                  <p:cNvPr id="1166" name="Freeform: Shape 1165">
                    <a:extLst>
                      <a:ext uri="{FF2B5EF4-FFF2-40B4-BE49-F238E27FC236}">
                        <a16:creationId xmlns:a16="http://schemas.microsoft.com/office/drawing/2014/main" xmlns="" id="{43AF324F-2266-4399-988D-C9BAA3EB6BA1}"/>
                      </a:ext>
                    </a:extLst>
                  </p:cNvPr>
                  <p:cNvSpPr/>
                  <p:nvPr/>
                </p:nvSpPr>
                <p:spPr>
                  <a:xfrm>
                    <a:off x="3504329" y="6875099"/>
                    <a:ext cx="275141" cy="126623"/>
                  </a:xfrm>
                  <a:custGeom>
                    <a:avLst/>
                    <a:gdLst>
                      <a:gd name="connsiteX0" fmla="*/ 268610 w 275141"/>
                      <a:gd name="connsiteY0" fmla="*/ 57340 h 126623"/>
                      <a:gd name="connsiteX1" fmla="*/ 143900 w 275141"/>
                      <a:gd name="connsiteY1" fmla="*/ 108147 h 126623"/>
                      <a:gd name="connsiteX2" fmla="*/ 33047 w 275141"/>
                      <a:gd name="connsiteY2" fmla="*/ 25008 h 126623"/>
                      <a:gd name="connsiteX3" fmla="*/ 33047 w 275141"/>
                      <a:gd name="connsiteY3" fmla="*/ 25008 h 126623"/>
                      <a:gd name="connsiteX4" fmla="*/ 37665 w 275141"/>
                      <a:gd name="connsiteY4" fmla="*/ 1913 h 126623"/>
                      <a:gd name="connsiteX5" fmla="*/ 28428 w 275141"/>
                      <a:gd name="connsiteY5" fmla="*/ 6532 h 126623"/>
                      <a:gd name="connsiteX6" fmla="*/ 5333 w 275141"/>
                      <a:gd name="connsiteY6" fmla="*/ 38864 h 126623"/>
                      <a:gd name="connsiteX7" fmla="*/ 5333 w 275141"/>
                      <a:gd name="connsiteY7" fmla="*/ 48102 h 126623"/>
                      <a:gd name="connsiteX8" fmla="*/ 23809 w 275141"/>
                      <a:gd name="connsiteY8" fmla="*/ 38864 h 126623"/>
                      <a:gd name="connsiteX9" fmla="*/ 162375 w 275141"/>
                      <a:gd name="connsiteY9" fmla="*/ 126623 h 126623"/>
                      <a:gd name="connsiteX10" fmla="*/ 273228 w 275141"/>
                      <a:gd name="connsiteY10" fmla="*/ 61959 h 126623"/>
                      <a:gd name="connsiteX11" fmla="*/ 268610 w 275141"/>
                      <a:gd name="connsiteY11" fmla="*/ 57340 h 126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5141" h="126623">
                        <a:moveTo>
                          <a:pt x="268610" y="57340"/>
                        </a:moveTo>
                        <a:cubicBezTo>
                          <a:pt x="245515" y="98910"/>
                          <a:pt x="190089" y="122004"/>
                          <a:pt x="143900" y="108147"/>
                        </a:cubicBezTo>
                        <a:cubicBezTo>
                          <a:pt x="97711" y="98910"/>
                          <a:pt x="60760" y="57340"/>
                          <a:pt x="33047" y="25008"/>
                        </a:cubicBezTo>
                        <a:cubicBezTo>
                          <a:pt x="33047" y="25008"/>
                          <a:pt x="33047" y="25008"/>
                          <a:pt x="33047" y="25008"/>
                        </a:cubicBezTo>
                        <a:cubicBezTo>
                          <a:pt x="37665" y="15770"/>
                          <a:pt x="42284" y="11151"/>
                          <a:pt x="37665" y="1913"/>
                        </a:cubicBezTo>
                        <a:cubicBezTo>
                          <a:pt x="37665" y="-2706"/>
                          <a:pt x="28428" y="1913"/>
                          <a:pt x="28428" y="6532"/>
                        </a:cubicBezTo>
                        <a:cubicBezTo>
                          <a:pt x="28428" y="20389"/>
                          <a:pt x="19190" y="34245"/>
                          <a:pt x="5333" y="38864"/>
                        </a:cubicBezTo>
                        <a:cubicBezTo>
                          <a:pt x="714" y="38864"/>
                          <a:pt x="-3904" y="48102"/>
                          <a:pt x="5333" y="48102"/>
                        </a:cubicBezTo>
                        <a:cubicBezTo>
                          <a:pt x="14571" y="48102"/>
                          <a:pt x="19190" y="43483"/>
                          <a:pt x="23809" y="38864"/>
                        </a:cubicBezTo>
                        <a:cubicBezTo>
                          <a:pt x="60760" y="75815"/>
                          <a:pt x="106949" y="122004"/>
                          <a:pt x="162375" y="126623"/>
                        </a:cubicBezTo>
                        <a:cubicBezTo>
                          <a:pt x="203945" y="126623"/>
                          <a:pt x="254753" y="98910"/>
                          <a:pt x="273228" y="61959"/>
                        </a:cubicBezTo>
                        <a:cubicBezTo>
                          <a:pt x="277848" y="52721"/>
                          <a:pt x="273228" y="52721"/>
                          <a:pt x="268610" y="57340"/>
                        </a:cubicBezTo>
                        <a:close/>
                      </a:path>
                    </a:pathLst>
                  </a:custGeom>
                  <a:solidFill>
                    <a:srgbClr val="9E5116"/>
                  </a:solidFill>
                  <a:ln w="46132" cap="flat">
                    <a:noFill/>
                    <a:prstDash val="solid"/>
                    <a:miter/>
                  </a:ln>
                </p:spPr>
                <p:txBody>
                  <a:bodyPr rtlCol="0" anchor="ctr"/>
                  <a:lstStyle/>
                  <a:p>
                    <a:endParaRPr lang="en-US"/>
                  </a:p>
                </p:txBody>
              </p:sp>
              <p:grpSp>
                <p:nvGrpSpPr>
                  <p:cNvPr id="1167" name="Graphic 792">
                    <a:extLst>
                      <a:ext uri="{FF2B5EF4-FFF2-40B4-BE49-F238E27FC236}">
                        <a16:creationId xmlns:a16="http://schemas.microsoft.com/office/drawing/2014/main" xmlns="" id="{FBD07E58-4839-44F7-91B2-4F8C75F78254}"/>
                      </a:ext>
                    </a:extLst>
                  </p:cNvPr>
                  <p:cNvGrpSpPr/>
                  <p:nvPr/>
                </p:nvGrpSpPr>
                <p:grpSpPr>
                  <a:xfrm>
                    <a:off x="3581652" y="6931145"/>
                    <a:ext cx="174724" cy="48430"/>
                    <a:chOff x="3581652" y="6931145"/>
                    <a:chExt cx="174724" cy="48430"/>
                  </a:xfrm>
                  <a:solidFill>
                    <a:srgbClr val="FCECE3"/>
                  </a:solidFill>
                </p:grpSpPr>
                <p:sp>
                  <p:nvSpPr>
                    <p:cNvPr id="1168" name="Freeform: Shape 1167">
                      <a:extLst>
                        <a:ext uri="{FF2B5EF4-FFF2-40B4-BE49-F238E27FC236}">
                          <a16:creationId xmlns:a16="http://schemas.microsoft.com/office/drawing/2014/main" xmlns="" id="{AF698515-8FBB-45A7-82F4-E1E1A5C23EAF}"/>
                        </a:ext>
                      </a:extLst>
                    </p:cNvPr>
                    <p:cNvSpPr/>
                    <p:nvPr/>
                  </p:nvSpPr>
                  <p:spPr>
                    <a:xfrm>
                      <a:off x="3581652" y="6931145"/>
                      <a:ext cx="139324" cy="48430"/>
                    </a:xfrm>
                    <a:custGeom>
                      <a:avLst/>
                      <a:gdLst>
                        <a:gd name="connsiteX0" fmla="*/ 135861 w 139324"/>
                        <a:gd name="connsiteY0" fmla="*/ 29007 h 48430"/>
                        <a:gd name="connsiteX1" fmla="*/ 6532 w 139324"/>
                        <a:gd name="connsiteY1" fmla="*/ 1293 h 48430"/>
                        <a:gd name="connsiteX2" fmla="*/ 1913 w 139324"/>
                        <a:gd name="connsiteY2" fmla="*/ 5912 h 48430"/>
                        <a:gd name="connsiteX3" fmla="*/ 135861 w 139324"/>
                        <a:gd name="connsiteY3" fmla="*/ 38244 h 48430"/>
                        <a:gd name="connsiteX4" fmla="*/ 135861 w 139324"/>
                        <a:gd name="connsiteY4" fmla="*/ 29007 h 48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324" h="48430">
                          <a:moveTo>
                            <a:pt x="135861" y="29007"/>
                          </a:moveTo>
                          <a:cubicBezTo>
                            <a:pt x="94291" y="52101"/>
                            <a:pt x="38864" y="33625"/>
                            <a:pt x="6532" y="1293"/>
                          </a:cubicBezTo>
                          <a:cubicBezTo>
                            <a:pt x="1913" y="-3326"/>
                            <a:pt x="-2706" y="5912"/>
                            <a:pt x="1913" y="5912"/>
                          </a:cubicBezTo>
                          <a:cubicBezTo>
                            <a:pt x="34245" y="42863"/>
                            <a:pt x="94291" y="61339"/>
                            <a:pt x="135861" y="38244"/>
                          </a:cubicBezTo>
                          <a:cubicBezTo>
                            <a:pt x="140480" y="33625"/>
                            <a:pt x="140480" y="29007"/>
                            <a:pt x="135861" y="29007"/>
                          </a:cubicBezTo>
                          <a:close/>
                        </a:path>
                      </a:pathLst>
                    </a:custGeom>
                    <a:solidFill>
                      <a:srgbClr val="FCECE3"/>
                    </a:solidFill>
                    <a:ln w="46132" cap="flat">
                      <a:noFill/>
                      <a:prstDash val="solid"/>
                      <a:miter/>
                    </a:ln>
                  </p:spPr>
                  <p:txBody>
                    <a:bodyPr rtlCol="0" anchor="ctr"/>
                    <a:lstStyle/>
                    <a:p>
                      <a:endParaRPr lang="en-US"/>
                    </a:p>
                  </p:txBody>
                </p:sp>
                <p:sp>
                  <p:nvSpPr>
                    <p:cNvPr id="1169" name="Freeform: Shape 1168">
                      <a:extLst>
                        <a:ext uri="{FF2B5EF4-FFF2-40B4-BE49-F238E27FC236}">
                          <a16:creationId xmlns:a16="http://schemas.microsoft.com/office/drawing/2014/main" xmlns="" id="{92043984-8C6B-4A21-9A80-EFE9558CADE7}"/>
                        </a:ext>
                      </a:extLst>
                    </p:cNvPr>
                    <p:cNvSpPr/>
                    <p:nvPr/>
                  </p:nvSpPr>
                  <p:spPr>
                    <a:xfrm>
                      <a:off x="3730654" y="6944382"/>
                      <a:ext cx="25722" cy="15769"/>
                    </a:xfrm>
                    <a:custGeom>
                      <a:avLst/>
                      <a:gdLst>
                        <a:gd name="connsiteX0" fmla="*/ 19190 w 25722"/>
                        <a:gd name="connsiteY0" fmla="*/ 1913 h 15769"/>
                        <a:gd name="connsiteX1" fmla="*/ 5334 w 25722"/>
                        <a:gd name="connsiteY1" fmla="*/ 6532 h 15769"/>
                        <a:gd name="connsiteX2" fmla="*/ 5334 w 25722"/>
                        <a:gd name="connsiteY2" fmla="*/ 15770 h 15769"/>
                        <a:gd name="connsiteX3" fmla="*/ 23809 w 25722"/>
                        <a:gd name="connsiteY3" fmla="*/ 6532 h 15769"/>
                        <a:gd name="connsiteX4" fmla="*/ 19190 w 25722"/>
                        <a:gd name="connsiteY4" fmla="*/ 1913 h 15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22" h="15769">
                          <a:moveTo>
                            <a:pt x="19190" y="1913"/>
                          </a:moveTo>
                          <a:cubicBezTo>
                            <a:pt x="14571" y="6532"/>
                            <a:pt x="9952" y="6532"/>
                            <a:pt x="5334" y="6532"/>
                          </a:cubicBezTo>
                          <a:cubicBezTo>
                            <a:pt x="714" y="6532"/>
                            <a:pt x="-3904" y="15770"/>
                            <a:pt x="5334" y="15770"/>
                          </a:cubicBezTo>
                          <a:cubicBezTo>
                            <a:pt x="14571" y="15770"/>
                            <a:pt x="19190" y="11151"/>
                            <a:pt x="23809" y="6532"/>
                          </a:cubicBezTo>
                          <a:cubicBezTo>
                            <a:pt x="28428" y="1913"/>
                            <a:pt x="23809" y="-2706"/>
                            <a:pt x="19190" y="1913"/>
                          </a:cubicBezTo>
                          <a:close/>
                        </a:path>
                      </a:pathLst>
                    </a:custGeom>
                    <a:solidFill>
                      <a:srgbClr val="FCECE3"/>
                    </a:solidFill>
                    <a:ln w="46132" cap="flat">
                      <a:noFill/>
                      <a:prstDash val="solid"/>
                      <a:miter/>
                    </a:ln>
                  </p:spPr>
                  <p:txBody>
                    <a:bodyPr rtlCol="0" anchor="ctr"/>
                    <a:lstStyle/>
                    <a:p>
                      <a:endParaRPr lang="en-US"/>
                    </a:p>
                  </p:txBody>
                </p:sp>
              </p:grpSp>
            </p:grpSp>
            <p:grpSp>
              <p:nvGrpSpPr>
                <p:cNvPr id="1170" name="Graphic 792">
                  <a:extLst>
                    <a:ext uri="{FF2B5EF4-FFF2-40B4-BE49-F238E27FC236}">
                      <a16:creationId xmlns:a16="http://schemas.microsoft.com/office/drawing/2014/main" xmlns="" id="{95E01EE8-FE74-4F8B-B238-3318A5E031A4}"/>
                    </a:ext>
                  </a:extLst>
                </p:cNvPr>
                <p:cNvGrpSpPr/>
                <p:nvPr/>
              </p:nvGrpSpPr>
              <p:grpSpPr>
                <a:xfrm>
                  <a:off x="3098582" y="6142610"/>
                  <a:ext cx="992894" cy="895985"/>
                  <a:chOff x="3098582" y="6142610"/>
                  <a:chExt cx="992894" cy="895985"/>
                </a:xfrm>
              </p:grpSpPr>
              <p:sp>
                <p:nvSpPr>
                  <p:cNvPr id="1171" name="Freeform: Shape 1170">
                    <a:extLst>
                      <a:ext uri="{FF2B5EF4-FFF2-40B4-BE49-F238E27FC236}">
                        <a16:creationId xmlns:a16="http://schemas.microsoft.com/office/drawing/2014/main" xmlns="" id="{3E748E64-A5CF-4979-BFCE-6730E9D6F48E}"/>
                      </a:ext>
                    </a:extLst>
                  </p:cNvPr>
                  <p:cNvSpPr/>
                  <p:nvPr/>
                </p:nvSpPr>
                <p:spPr>
                  <a:xfrm>
                    <a:off x="3294568" y="6322747"/>
                    <a:ext cx="760872" cy="715848"/>
                  </a:xfrm>
                  <a:custGeom>
                    <a:avLst/>
                    <a:gdLst>
                      <a:gd name="connsiteX0" fmla="*/ 746267 w 760872"/>
                      <a:gd name="connsiteY0" fmla="*/ 189374 h 715848"/>
                      <a:gd name="connsiteX1" fmla="*/ 732410 w 760872"/>
                      <a:gd name="connsiteY1" fmla="*/ 32332 h 715848"/>
                      <a:gd name="connsiteX2" fmla="*/ 533798 w 760872"/>
                      <a:gd name="connsiteY2" fmla="*/ 0 h 715848"/>
                      <a:gd name="connsiteX3" fmla="*/ 344424 w 760872"/>
                      <a:gd name="connsiteY3" fmla="*/ 23094 h 715848"/>
                      <a:gd name="connsiteX4" fmla="*/ 247427 w 760872"/>
                      <a:gd name="connsiteY4" fmla="*/ 69283 h 715848"/>
                      <a:gd name="connsiteX5" fmla="*/ 302854 w 760872"/>
                      <a:gd name="connsiteY5" fmla="*/ 138566 h 715848"/>
                      <a:gd name="connsiteX6" fmla="*/ 275141 w 760872"/>
                      <a:gd name="connsiteY6" fmla="*/ 157042 h 715848"/>
                      <a:gd name="connsiteX7" fmla="*/ 321329 w 760872"/>
                      <a:gd name="connsiteY7" fmla="*/ 281752 h 715848"/>
                      <a:gd name="connsiteX8" fmla="*/ 215095 w 760872"/>
                      <a:gd name="connsiteY8" fmla="*/ 480364 h 715848"/>
                      <a:gd name="connsiteX9" fmla="*/ 215095 w 760872"/>
                      <a:gd name="connsiteY9" fmla="*/ 517315 h 715848"/>
                      <a:gd name="connsiteX10" fmla="*/ 141193 w 760872"/>
                      <a:gd name="connsiteY10" fmla="*/ 443413 h 715848"/>
                      <a:gd name="connsiteX11" fmla="*/ 2627 w 760872"/>
                      <a:gd name="connsiteY11" fmla="*/ 494220 h 715848"/>
                      <a:gd name="connsiteX12" fmla="*/ 210476 w 760872"/>
                      <a:gd name="connsiteY12" fmla="*/ 697451 h 715848"/>
                      <a:gd name="connsiteX13" fmla="*/ 584606 w 760872"/>
                      <a:gd name="connsiteY13" fmla="*/ 637405 h 715848"/>
                      <a:gd name="connsiteX14" fmla="*/ 746267 w 760872"/>
                      <a:gd name="connsiteY14" fmla="*/ 351035 h 715848"/>
                      <a:gd name="connsiteX15" fmla="*/ 746267 w 760872"/>
                      <a:gd name="connsiteY15" fmla="*/ 189374 h 715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0872" h="715848">
                        <a:moveTo>
                          <a:pt x="746267" y="189374"/>
                        </a:moveTo>
                        <a:cubicBezTo>
                          <a:pt x="764742" y="101615"/>
                          <a:pt x="732410" y="32332"/>
                          <a:pt x="732410" y="32332"/>
                        </a:cubicBezTo>
                        <a:cubicBezTo>
                          <a:pt x="681602" y="36951"/>
                          <a:pt x="598462" y="27713"/>
                          <a:pt x="533798" y="0"/>
                        </a:cubicBezTo>
                        <a:cubicBezTo>
                          <a:pt x="496847" y="41570"/>
                          <a:pt x="432183" y="55427"/>
                          <a:pt x="344424" y="23094"/>
                        </a:cubicBezTo>
                        <a:cubicBezTo>
                          <a:pt x="325949" y="60045"/>
                          <a:pt x="247427" y="69283"/>
                          <a:pt x="247427" y="69283"/>
                        </a:cubicBezTo>
                        <a:cubicBezTo>
                          <a:pt x="247427" y="69283"/>
                          <a:pt x="302854" y="115472"/>
                          <a:pt x="302854" y="138566"/>
                        </a:cubicBezTo>
                        <a:cubicBezTo>
                          <a:pt x="298235" y="166280"/>
                          <a:pt x="275141" y="157042"/>
                          <a:pt x="275141" y="157042"/>
                        </a:cubicBezTo>
                        <a:cubicBezTo>
                          <a:pt x="275141" y="157042"/>
                          <a:pt x="321329" y="193993"/>
                          <a:pt x="321329" y="281752"/>
                        </a:cubicBezTo>
                        <a:cubicBezTo>
                          <a:pt x="316711" y="429556"/>
                          <a:pt x="215095" y="480364"/>
                          <a:pt x="215095" y="480364"/>
                        </a:cubicBezTo>
                        <a:cubicBezTo>
                          <a:pt x="219714" y="494220"/>
                          <a:pt x="215095" y="517315"/>
                          <a:pt x="215095" y="517315"/>
                        </a:cubicBezTo>
                        <a:cubicBezTo>
                          <a:pt x="215095" y="517315"/>
                          <a:pt x="187382" y="466507"/>
                          <a:pt x="141193" y="443413"/>
                        </a:cubicBezTo>
                        <a:cubicBezTo>
                          <a:pt x="85767" y="415699"/>
                          <a:pt x="16483" y="438794"/>
                          <a:pt x="2627" y="494220"/>
                        </a:cubicBezTo>
                        <a:cubicBezTo>
                          <a:pt x="-11230" y="554266"/>
                          <a:pt x="25721" y="660500"/>
                          <a:pt x="210476" y="697451"/>
                        </a:cubicBezTo>
                        <a:cubicBezTo>
                          <a:pt x="367518" y="729783"/>
                          <a:pt x="436801" y="725164"/>
                          <a:pt x="584606" y="637405"/>
                        </a:cubicBezTo>
                        <a:cubicBezTo>
                          <a:pt x="792455" y="531171"/>
                          <a:pt x="769361" y="397224"/>
                          <a:pt x="746267" y="351035"/>
                        </a:cubicBezTo>
                        <a:cubicBezTo>
                          <a:pt x="727791" y="309465"/>
                          <a:pt x="737029" y="254038"/>
                          <a:pt x="746267" y="189374"/>
                        </a:cubicBezTo>
                        <a:close/>
                      </a:path>
                    </a:pathLst>
                  </a:custGeom>
                  <a:noFill/>
                  <a:ln w="46132" cap="flat">
                    <a:noFill/>
                    <a:prstDash val="solid"/>
                    <a:miter/>
                  </a:ln>
                </p:spPr>
                <p:txBody>
                  <a:bodyPr rtlCol="0" anchor="ctr"/>
                  <a:lstStyle/>
                  <a:p>
                    <a:endParaRPr lang="en-US"/>
                  </a:p>
                </p:txBody>
              </p:sp>
              <p:sp>
                <p:nvSpPr>
                  <p:cNvPr id="1172" name="Freeform: Shape 1171">
                    <a:extLst>
                      <a:ext uri="{FF2B5EF4-FFF2-40B4-BE49-F238E27FC236}">
                        <a16:creationId xmlns:a16="http://schemas.microsoft.com/office/drawing/2014/main" xmlns="" id="{11A53ECF-EF00-4D22-9B23-F60CD3B97786}"/>
                      </a:ext>
                    </a:extLst>
                  </p:cNvPr>
                  <p:cNvSpPr/>
                  <p:nvPr/>
                </p:nvSpPr>
                <p:spPr>
                  <a:xfrm>
                    <a:off x="3098582" y="6142610"/>
                    <a:ext cx="992894" cy="891443"/>
                  </a:xfrm>
                  <a:custGeom>
                    <a:avLst/>
                    <a:gdLst>
                      <a:gd name="connsiteX0" fmla="*/ 951489 w 992894"/>
                      <a:gd name="connsiteY0" fmla="*/ 87759 h 891443"/>
                      <a:gd name="connsiteX1" fmla="*/ 951489 w 992894"/>
                      <a:gd name="connsiteY1" fmla="*/ 87759 h 891443"/>
                      <a:gd name="connsiteX2" fmla="*/ 665119 w 992894"/>
                      <a:gd name="connsiteY2" fmla="*/ 0 h 891443"/>
                      <a:gd name="connsiteX3" fmla="*/ 489601 w 992894"/>
                      <a:gd name="connsiteY3" fmla="*/ 0 h 891443"/>
                      <a:gd name="connsiteX4" fmla="*/ 323322 w 992894"/>
                      <a:gd name="connsiteY4" fmla="*/ 32332 h 891443"/>
                      <a:gd name="connsiteX5" fmla="*/ 78521 w 992894"/>
                      <a:gd name="connsiteY5" fmla="*/ 230944 h 891443"/>
                      <a:gd name="connsiteX6" fmla="*/ 115472 w 992894"/>
                      <a:gd name="connsiteY6" fmla="*/ 392605 h 891443"/>
                      <a:gd name="connsiteX7" fmla="*/ 110853 w 992894"/>
                      <a:gd name="connsiteY7" fmla="*/ 531171 h 891443"/>
                      <a:gd name="connsiteX8" fmla="*/ 110853 w 992894"/>
                      <a:gd name="connsiteY8" fmla="*/ 531171 h 891443"/>
                      <a:gd name="connsiteX9" fmla="*/ 101615 w 992894"/>
                      <a:gd name="connsiteY9" fmla="*/ 535790 h 891443"/>
                      <a:gd name="connsiteX10" fmla="*/ 23094 w 992894"/>
                      <a:gd name="connsiteY10" fmla="*/ 471126 h 891443"/>
                      <a:gd name="connsiteX11" fmla="*/ 0 w 992894"/>
                      <a:gd name="connsiteY11" fmla="*/ 480364 h 891443"/>
                      <a:gd name="connsiteX12" fmla="*/ 4619 w 992894"/>
                      <a:gd name="connsiteY12" fmla="*/ 480364 h 891443"/>
                      <a:gd name="connsiteX13" fmla="*/ 55427 w 992894"/>
                      <a:gd name="connsiteY13" fmla="*/ 503458 h 891443"/>
                      <a:gd name="connsiteX14" fmla="*/ 9238 w 992894"/>
                      <a:gd name="connsiteY14" fmla="*/ 535790 h 891443"/>
                      <a:gd name="connsiteX15" fmla="*/ 50808 w 992894"/>
                      <a:gd name="connsiteY15" fmla="*/ 568122 h 891443"/>
                      <a:gd name="connsiteX16" fmla="*/ 41570 w 992894"/>
                      <a:gd name="connsiteY16" fmla="*/ 586598 h 891443"/>
                      <a:gd name="connsiteX17" fmla="*/ 46189 w 992894"/>
                      <a:gd name="connsiteY17" fmla="*/ 591217 h 891443"/>
                      <a:gd name="connsiteX18" fmla="*/ 50808 w 992894"/>
                      <a:gd name="connsiteY18" fmla="*/ 609692 h 891443"/>
                      <a:gd name="connsiteX19" fmla="*/ 23094 w 992894"/>
                      <a:gd name="connsiteY19" fmla="*/ 646643 h 891443"/>
                      <a:gd name="connsiteX20" fmla="*/ 9238 w 992894"/>
                      <a:gd name="connsiteY20" fmla="*/ 651262 h 891443"/>
                      <a:gd name="connsiteX21" fmla="*/ 60045 w 992894"/>
                      <a:gd name="connsiteY21" fmla="*/ 655881 h 891443"/>
                      <a:gd name="connsiteX22" fmla="*/ 64664 w 992894"/>
                      <a:gd name="connsiteY22" fmla="*/ 655881 h 891443"/>
                      <a:gd name="connsiteX23" fmla="*/ 64664 w 992894"/>
                      <a:gd name="connsiteY23" fmla="*/ 660500 h 891443"/>
                      <a:gd name="connsiteX24" fmla="*/ 138566 w 992894"/>
                      <a:gd name="connsiteY24" fmla="*/ 757496 h 891443"/>
                      <a:gd name="connsiteX25" fmla="*/ 207850 w 992894"/>
                      <a:gd name="connsiteY25" fmla="*/ 831398 h 891443"/>
                      <a:gd name="connsiteX26" fmla="*/ 327940 w 992894"/>
                      <a:gd name="connsiteY26" fmla="*/ 891444 h 891443"/>
                      <a:gd name="connsiteX27" fmla="*/ 281752 w 992894"/>
                      <a:gd name="connsiteY27" fmla="*/ 872968 h 891443"/>
                      <a:gd name="connsiteX28" fmla="*/ 157042 w 992894"/>
                      <a:gd name="connsiteY28" fmla="*/ 512696 h 891443"/>
                      <a:gd name="connsiteX29" fmla="*/ 152423 w 992894"/>
                      <a:gd name="connsiteY29" fmla="*/ 383367 h 891443"/>
                      <a:gd name="connsiteX30" fmla="*/ 212468 w 992894"/>
                      <a:gd name="connsiteY30" fmla="*/ 286371 h 891443"/>
                      <a:gd name="connsiteX31" fmla="*/ 318703 w 992894"/>
                      <a:gd name="connsiteY31" fmla="*/ 203231 h 891443"/>
                      <a:gd name="connsiteX32" fmla="*/ 512696 w 992894"/>
                      <a:gd name="connsiteY32" fmla="*/ 152423 h 891443"/>
                      <a:gd name="connsiteX33" fmla="*/ 734402 w 992894"/>
                      <a:gd name="connsiteY33" fmla="*/ 133948 h 891443"/>
                      <a:gd name="connsiteX34" fmla="*/ 831399 w 992894"/>
                      <a:gd name="connsiteY34" fmla="*/ 138566 h 891443"/>
                      <a:gd name="connsiteX35" fmla="*/ 960727 w 992894"/>
                      <a:gd name="connsiteY35" fmla="*/ 161661 h 891443"/>
                      <a:gd name="connsiteX36" fmla="*/ 983822 w 992894"/>
                      <a:gd name="connsiteY36" fmla="*/ 221706 h 891443"/>
                      <a:gd name="connsiteX37" fmla="*/ 951489 w 992894"/>
                      <a:gd name="connsiteY37" fmla="*/ 87759 h 891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992894" h="891443">
                        <a:moveTo>
                          <a:pt x="951489" y="87759"/>
                        </a:moveTo>
                        <a:cubicBezTo>
                          <a:pt x="951489" y="87759"/>
                          <a:pt x="951489" y="87759"/>
                          <a:pt x="951489" y="87759"/>
                        </a:cubicBezTo>
                        <a:cubicBezTo>
                          <a:pt x="863731" y="32332"/>
                          <a:pt x="771353" y="0"/>
                          <a:pt x="665119" y="0"/>
                        </a:cubicBezTo>
                        <a:cubicBezTo>
                          <a:pt x="605073" y="0"/>
                          <a:pt x="545028" y="0"/>
                          <a:pt x="489601" y="0"/>
                        </a:cubicBezTo>
                        <a:cubicBezTo>
                          <a:pt x="434175" y="4619"/>
                          <a:pt x="374129" y="9238"/>
                          <a:pt x="323322" y="32332"/>
                        </a:cubicBezTo>
                        <a:cubicBezTo>
                          <a:pt x="230944" y="73902"/>
                          <a:pt x="87759" y="110853"/>
                          <a:pt x="78521" y="230944"/>
                        </a:cubicBezTo>
                        <a:cubicBezTo>
                          <a:pt x="73902" y="290989"/>
                          <a:pt x="101615" y="337178"/>
                          <a:pt x="115472" y="392605"/>
                        </a:cubicBezTo>
                        <a:cubicBezTo>
                          <a:pt x="124710" y="438794"/>
                          <a:pt x="120091" y="484982"/>
                          <a:pt x="110853" y="531171"/>
                        </a:cubicBezTo>
                        <a:cubicBezTo>
                          <a:pt x="110853" y="531171"/>
                          <a:pt x="110853" y="531171"/>
                          <a:pt x="110853" y="531171"/>
                        </a:cubicBezTo>
                        <a:cubicBezTo>
                          <a:pt x="110853" y="535790"/>
                          <a:pt x="106234" y="540409"/>
                          <a:pt x="101615" y="535790"/>
                        </a:cubicBezTo>
                        <a:cubicBezTo>
                          <a:pt x="87759" y="503458"/>
                          <a:pt x="64664" y="461888"/>
                          <a:pt x="23094" y="471126"/>
                        </a:cubicBezTo>
                        <a:cubicBezTo>
                          <a:pt x="13857" y="471126"/>
                          <a:pt x="9238" y="475745"/>
                          <a:pt x="0" y="480364"/>
                        </a:cubicBezTo>
                        <a:cubicBezTo>
                          <a:pt x="0" y="480364"/>
                          <a:pt x="0" y="480364"/>
                          <a:pt x="4619" y="480364"/>
                        </a:cubicBezTo>
                        <a:cubicBezTo>
                          <a:pt x="23094" y="480364"/>
                          <a:pt x="46189" y="484982"/>
                          <a:pt x="55427" y="503458"/>
                        </a:cubicBezTo>
                        <a:cubicBezTo>
                          <a:pt x="64664" y="521933"/>
                          <a:pt x="36951" y="531171"/>
                          <a:pt x="9238" y="535790"/>
                        </a:cubicBezTo>
                        <a:cubicBezTo>
                          <a:pt x="23094" y="545028"/>
                          <a:pt x="41570" y="549647"/>
                          <a:pt x="50808" y="568122"/>
                        </a:cubicBezTo>
                        <a:cubicBezTo>
                          <a:pt x="55427" y="572741"/>
                          <a:pt x="50808" y="586598"/>
                          <a:pt x="41570" y="586598"/>
                        </a:cubicBezTo>
                        <a:cubicBezTo>
                          <a:pt x="41570" y="586598"/>
                          <a:pt x="46189" y="591217"/>
                          <a:pt x="46189" y="591217"/>
                        </a:cubicBezTo>
                        <a:cubicBezTo>
                          <a:pt x="50808" y="595836"/>
                          <a:pt x="50808" y="600454"/>
                          <a:pt x="50808" y="609692"/>
                        </a:cubicBezTo>
                        <a:cubicBezTo>
                          <a:pt x="50808" y="623549"/>
                          <a:pt x="36951" y="642024"/>
                          <a:pt x="23094" y="646643"/>
                        </a:cubicBezTo>
                        <a:cubicBezTo>
                          <a:pt x="18476" y="646643"/>
                          <a:pt x="13857" y="651262"/>
                          <a:pt x="9238" y="651262"/>
                        </a:cubicBezTo>
                        <a:cubicBezTo>
                          <a:pt x="23094" y="655881"/>
                          <a:pt x="41570" y="660500"/>
                          <a:pt x="60045" y="655881"/>
                        </a:cubicBezTo>
                        <a:cubicBezTo>
                          <a:pt x="60045" y="655881"/>
                          <a:pt x="64664" y="651262"/>
                          <a:pt x="64664" y="655881"/>
                        </a:cubicBezTo>
                        <a:cubicBezTo>
                          <a:pt x="64664" y="655881"/>
                          <a:pt x="69283" y="655881"/>
                          <a:pt x="64664" y="660500"/>
                        </a:cubicBezTo>
                        <a:cubicBezTo>
                          <a:pt x="87759" y="697451"/>
                          <a:pt x="110853" y="725164"/>
                          <a:pt x="138566" y="757496"/>
                        </a:cubicBezTo>
                        <a:cubicBezTo>
                          <a:pt x="161661" y="785210"/>
                          <a:pt x="180136" y="812923"/>
                          <a:pt x="207850" y="831398"/>
                        </a:cubicBezTo>
                        <a:cubicBezTo>
                          <a:pt x="244801" y="859112"/>
                          <a:pt x="281752" y="877587"/>
                          <a:pt x="327940" y="891444"/>
                        </a:cubicBezTo>
                        <a:cubicBezTo>
                          <a:pt x="314084" y="886825"/>
                          <a:pt x="295608" y="877587"/>
                          <a:pt x="281752" y="872968"/>
                        </a:cubicBezTo>
                        <a:cubicBezTo>
                          <a:pt x="120091" y="785210"/>
                          <a:pt x="133948" y="600454"/>
                          <a:pt x="157042" y="512696"/>
                        </a:cubicBezTo>
                        <a:cubicBezTo>
                          <a:pt x="175517" y="424937"/>
                          <a:pt x="152423" y="383367"/>
                          <a:pt x="152423" y="383367"/>
                        </a:cubicBezTo>
                        <a:cubicBezTo>
                          <a:pt x="235563" y="383367"/>
                          <a:pt x="212468" y="286371"/>
                          <a:pt x="212468" y="286371"/>
                        </a:cubicBezTo>
                        <a:cubicBezTo>
                          <a:pt x="290989" y="290989"/>
                          <a:pt x="318703" y="203231"/>
                          <a:pt x="318703" y="203231"/>
                        </a:cubicBezTo>
                        <a:cubicBezTo>
                          <a:pt x="392605" y="258657"/>
                          <a:pt x="489601" y="207850"/>
                          <a:pt x="512696" y="152423"/>
                        </a:cubicBezTo>
                        <a:cubicBezTo>
                          <a:pt x="595836" y="207850"/>
                          <a:pt x="729783" y="170899"/>
                          <a:pt x="734402" y="133948"/>
                        </a:cubicBezTo>
                        <a:cubicBezTo>
                          <a:pt x="748259" y="147804"/>
                          <a:pt x="822161" y="175517"/>
                          <a:pt x="831399" y="138566"/>
                        </a:cubicBezTo>
                        <a:cubicBezTo>
                          <a:pt x="849874" y="157042"/>
                          <a:pt x="923776" y="203231"/>
                          <a:pt x="960727" y="161661"/>
                        </a:cubicBezTo>
                        <a:cubicBezTo>
                          <a:pt x="969965" y="175517"/>
                          <a:pt x="979203" y="198612"/>
                          <a:pt x="983822" y="221706"/>
                        </a:cubicBezTo>
                        <a:cubicBezTo>
                          <a:pt x="1002297" y="170899"/>
                          <a:pt x="993059" y="120091"/>
                          <a:pt x="951489" y="87759"/>
                        </a:cubicBezTo>
                        <a:close/>
                      </a:path>
                    </a:pathLst>
                  </a:custGeom>
                  <a:solidFill>
                    <a:srgbClr val="FBD0B4">
                      <a:alpha val="60000"/>
                    </a:srgbClr>
                  </a:solidFill>
                  <a:ln w="46132" cap="flat">
                    <a:noFill/>
                    <a:prstDash val="solid"/>
                    <a:miter/>
                  </a:ln>
                </p:spPr>
                <p:txBody>
                  <a:bodyPr rtlCol="0" anchor="ctr"/>
                  <a:lstStyle/>
                  <a:p>
                    <a:endParaRPr lang="en-US"/>
                  </a:p>
                </p:txBody>
              </p:sp>
            </p:grpSp>
            <p:sp>
              <p:nvSpPr>
                <p:cNvPr id="1173" name="Freeform: Shape 1172">
                  <a:extLst>
                    <a:ext uri="{FF2B5EF4-FFF2-40B4-BE49-F238E27FC236}">
                      <a16:creationId xmlns:a16="http://schemas.microsoft.com/office/drawing/2014/main" xmlns="" id="{016F6CEF-7827-47A0-9613-0475F70EA7D0}"/>
                    </a:ext>
                  </a:extLst>
                </p:cNvPr>
                <p:cNvSpPr/>
                <p:nvPr/>
              </p:nvSpPr>
              <p:spPr>
                <a:xfrm>
                  <a:off x="4026977" y="6351615"/>
                  <a:ext cx="27179" cy="188219"/>
                </a:xfrm>
                <a:custGeom>
                  <a:avLst/>
                  <a:gdLst>
                    <a:gd name="connsiteX0" fmla="*/ 0 w 27179"/>
                    <a:gd name="connsiteY0" fmla="*/ 3464 h 188219"/>
                    <a:gd name="connsiteX1" fmla="*/ 4619 w 27179"/>
                    <a:gd name="connsiteY1" fmla="*/ 3464 h 188219"/>
                    <a:gd name="connsiteX2" fmla="*/ 13857 w 27179"/>
                    <a:gd name="connsiteY2" fmla="*/ 188219 h 188219"/>
                    <a:gd name="connsiteX3" fmla="*/ 9238 w 27179"/>
                    <a:gd name="connsiteY3" fmla="*/ 188219 h 188219"/>
                    <a:gd name="connsiteX4" fmla="*/ 0 w 27179"/>
                    <a:gd name="connsiteY4" fmla="*/ 3464 h 1882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79" h="188219">
                      <a:moveTo>
                        <a:pt x="0" y="3464"/>
                      </a:moveTo>
                      <a:cubicBezTo>
                        <a:pt x="0" y="-1155"/>
                        <a:pt x="4619" y="-1155"/>
                        <a:pt x="4619" y="3464"/>
                      </a:cubicBezTo>
                      <a:cubicBezTo>
                        <a:pt x="46189" y="63510"/>
                        <a:pt x="18476" y="123555"/>
                        <a:pt x="13857" y="188219"/>
                      </a:cubicBezTo>
                      <a:cubicBezTo>
                        <a:pt x="13857" y="188219"/>
                        <a:pt x="9238" y="188219"/>
                        <a:pt x="9238" y="188219"/>
                      </a:cubicBezTo>
                      <a:cubicBezTo>
                        <a:pt x="0" y="128174"/>
                        <a:pt x="27713" y="68128"/>
                        <a:pt x="0" y="3464"/>
                      </a:cubicBezTo>
                      <a:close/>
                    </a:path>
                  </a:pathLst>
                </a:custGeom>
                <a:solidFill>
                  <a:srgbClr val="FCECE3"/>
                </a:solidFill>
                <a:ln w="46132" cap="flat">
                  <a:noFill/>
                  <a:prstDash val="solid"/>
                  <a:miter/>
                </a:ln>
              </p:spPr>
              <p:txBody>
                <a:bodyPr rtlCol="0" anchor="ctr"/>
                <a:lstStyle/>
                <a:p>
                  <a:endParaRPr lang="en-US"/>
                </a:p>
              </p:txBody>
            </p:sp>
            <p:sp>
              <p:nvSpPr>
                <p:cNvPr id="1174" name="Freeform: Shape 1173">
                  <a:extLst>
                    <a:ext uri="{FF2B5EF4-FFF2-40B4-BE49-F238E27FC236}">
                      <a16:creationId xmlns:a16="http://schemas.microsoft.com/office/drawing/2014/main" xmlns="" id="{ADD34C54-36CA-43C1-AEE6-A0D54E10F1E0}"/>
                    </a:ext>
                  </a:extLst>
                </p:cNvPr>
                <p:cNvSpPr/>
                <p:nvPr/>
              </p:nvSpPr>
              <p:spPr>
                <a:xfrm>
                  <a:off x="3523519" y="6401267"/>
                  <a:ext cx="55426" cy="41569"/>
                </a:xfrm>
                <a:custGeom>
                  <a:avLst/>
                  <a:gdLst>
                    <a:gd name="connsiteX0" fmla="*/ 4619 w 55426"/>
                    <a:gd name="connsiteY0" fmla="*/ 0 h 41569"/>
                    <a:gd name="connsiteX1" fmla="*/ 55427 w 55426"/>
                    <a:gd name="connsiteY1" fmla="*/ 41570 h 41569"/>
                    <a:gd name="connsiteX2" fmla="*/ 50808 w 55426"/>
                    <a:gd name="connsiteY2" fmla="*/ 41570 h 41569"/>
                    <a:gd name="connsiteX3" fmla="*/ 27713 w 55426"/>
                    <a:gd name="connsiteY3" fmla="*/ 23094 h 41569"/>
                    <a:gd name="connsiteX4" fmla="*/ 0 w 55426"/>
                    <a:gd name="connsiteY4" fmla="*/ 9238 h 41569"/>
                    <a:gd name="connsiteX5" fmla="*/ 4619 w 55426"/>
                    <a:gd name="connsiteY5" fmla="*/ 0 h 41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426" h="41569">
                      <a:moveTo>
                        <a:pt x="4619" y="0"/>
                      </a:moveTo>
                      <a:cubicBezTo>
                        <a:pt x="27713" y="0"/>
                        <a:pt x="46189" y="23094"/>
                        <a:pt x="55427" y="41570"/>
                      </a:cubicBezTo>
                      <a:cubicBezTo>
                        <a:pt x="55427" y="41570"/>
                        <a:pt x="55427" y="41570"/>
                        <a:pt x="50808" y="41570"/>
                      </a:cubicBezTo>
                      <a:cubicBezTo>
                        <a:pt x="41570" y="36951"/>
                        <a:pt x="36951" y="27713"/>
                        <a:pt x="27713" y="23094"/>
                      </a:cubicBezTo>
                      <a:cubicBezTo>
                        <a:pt x="18475" y="18476"/>
                        <a:pt x="9238" y="13857"/>
                        <a:pt x="0" y="9238"/>
                      </a:cubicBezTo>
                      <a:cubicBezTo>
                        <a:pt x="0" y="4619"/>
                        <a:pt x="0" y="0"/>
                        <a:pt x="4619" y="0"/>
                      </a:cubicBezTo>
                      <a:close/>
                    </a:path>
                  </a:pathLst>
                </a:custGeom>
                <a:solidFill>
                  <a:srgbClr val="FCECE3"/>
                </a:solidFill>
                <a:ln w="46132" cap="flat">
                  <a:noFill/>
                  <a:prstDash val="solid"/>
                  <a:miter/>
                </a:ln>
              </p:spPr>
              <p:txBody>
                <a:bodyPr rtlCol="0" anchor="ctr"/>
                <a:lstStyle/>
                <a:p>
                  <a:endParaRPr lang="en-US"/>
                </a:p>
              </p:txBody>
            </p:sp>
            <p:sp>
              <p:nvSpPr>
                <p:cNvPr id="1175" name="Freeform: Shape 1174">
                  <a:extLst>
                    <a:ext uri="{FF2B5EF4-FFF2-40B4-BE49-F238E27FC236}">
                      <a16:creationId xmlns:a16="http://schemas.microsoft.com/office/drawing/2014/main" xmlns="" id="{CDE41BCB-1771-4BDB-9B32-3F0AD8D42F0B}"/>
                    </a:ext>
                  </a:extLst>
                </p:cNvPr>
                <p:cNvSpPr/>
                <p:nvPr/>
              </p:nvSpPr>
              <p:spPr>
                <a:xfrm>
                  <a:off x="3954230" y="6368935"/>
                  <a:ext cx="45034" cy="36951"/>
                </a:xfrm>
                <a:custGeom>
                  <a:avLst/>
                  <a:gdLst>
                    <a:gd name="connsiteX0" fmla="*/ 3464 w 45034"/>
                    <a:gd name="connsiteY0" fmla="*/ 0 h 36951"/>
                    <a:gd name="connsiteX1" fmla="*/ 26559 w 45034"/>
                    <a:gd name="connsiteY1" fmla="*/ 13857 h 36951"/>
                    <a:gd name="connsiteX2" fmla="*/ 45034 w 45034"/>
                    <a:gd name="connsiteY2" fmla="*/ 36951 h 36951"/>
                    <a:gd name="connsiteX3" fmla="*/ 45034 w 45034"/>
                    <a:gd name="connsiteY3" fmla="*/ 36951 h 36951"/>
                    <a:gd name="connsiteX4" fmla="*/ 26559 w 45034"/>
                    <a:gd name="connsiteY4" fmla="*/ 18476 h 36951"/>
                    <a:gd name="connsiteX5" fmla="*/ 3464 w 45034"/>
                    <a:gd name="connsiteY5" fmla="*/ 0 h 36951"/>
                    <a:gd name="connsiteX6" fmla="*/ 3464 w 45034"/>
                    <a:gd name="connsiteY6" fmla="*/ 0 h 36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034" h="36951">
                      <a:moveTo>
                        <a:pt x="3464" y="0"/>
                      </a:moveTo>
                      <a:cubicBezTo>
                        <a:pt x="12702" y="0"/>
                        <a:pt x="21940" y="9238"/>
                        <a:pt x="26559" y="13857"/>
                      </a:cubicBezTo>
                      <a:cubicBezTo>
                        <a:pt x="35796" y="18476"/>
                        <a:pt x="40415" y="27713"/>
                        <a:pt x="45034" y="36951"/>
                      </a:cubicBezTo>
                      <a:cubicBezTo>
                        <a:pt x="45034" y="36951"/>
                        <a:pt x="45034" y="36951"/>
                        <a:pt x="45034" y="36951"/>
                      </a:cubicBezTo>
                      <a:cubicBezTo>
                        <a:pt x="40415" y="27713"/>
                        <a:pt x="31177" y="23094"/>
                        <a:pt x="26559" y="18476"/>
                      </a:cubicBezTo>
                      <a:cubicBezTo>
                        <a:pt x="12702" y="13857"/>
                        <a:pt x="8083" y="13857"/>
                        <a:pt x="3464" y="0"/>
                      </a:cubicBezTo>
                      <a:cubicBezTo>
                        <a:pt x="-1155" y="4619"/>
                        <a:pt x="-1155" y="0"/>
                        <a:pt x="3464" y="0"/>
                      </a:cubicBezTo>
                      <a:close/>
                    </a:path>
                  </a:pathLst>
                </a:custGeom>
                <a:solidFill>
                  <a:srgbClr val="FCECE3"/>
                </a:solidFill>
                <a:ln w="46132" cap="flat">
                  <a:noFill/>
                  <a:prstDash val="solid"/>
                  <a:miter/>
                </a:ln>
              </p:spPr>
              <p:txBody>
                <a:bodyPr rtlCol="0" anchor="ctr"/>
                <a:lstStyle/>
                <a:p>
                  <a:endParaRPr lang="en-US"/>
                </a:p>
              </p:txBody>
            </p:sp>
            <p:grpSp>
              <p:nvGrpSpPr>
                <p:cNvPr id="1176" name="Graphic 792">
                  <a:extLst>
                    <a:ext uri="{FF2B5EF4-FFF2-40B4-BE49-F238E27FC236}">
                      <a16:creationId xmlns:a16="http://schemas.microsoft.com/office/drawing/2014/main" xmlns="" id="{1282551D-876E-47C0-86D3-5653B02BDB06}"/>
                    </a:ext>
                  </a:extLst>
                </p:cNvPr>
                <p:cNvGrpSpPr/>
                <p:nvPr/>
              </p:nvGrpSpPr>
              <p:grpSpPr>
                <a:xfrm>
                  <a:off x="3077564" y="6636635"/>
                  <a:ext cx="48731" cy="138761"/>
                  <a:chOff x="3077564" y="6636635"/>
                  <a:chExt cx="48731" cy="138761"/>
                </a:xfrm>
                <a:solidFill>
                  <a:srgbClr val="FCECE3"/>
                </a:solidFill>
              </p:grpSpPr>
              <p:sp>
                <p:nvSpPr>
                  <p:cNvPr id="1177" name="Freeform: Shape 1176">
                    <a:extLst>
                      <a:ext uri="{FF2B5EF4-FFF2-40B4-BE49-F238E27FC236}">
                        <a16:creationId xmlns:a16="http://schemas.microsoft.com/office/drawing/2014/main" xmlns="" id="{D60A3A2D-C75B-434A-A5D1-E54FB1772CB7}"/>
                      </a:ext>
                    </a:extLst>
                  </p:cNvPr>
                  <p:cNvSpPr/>
                  <p:nvPr/>
                </p:nvSpPr>
                <p:spPr>
                  <a:xfrm>
                    <a:off x="3077564" y="6636635"/>
                    <a:ext cx="48731" cy="103724"/>
                  </a:xfrm>
                  <a:custGeom>
                    <a:avLst/>
                    <a:gdLst>
                      <a:gd name="connsiteX0" fmla="*/ 48732 w 48731"/>
                      <a:gd name="connsiteY0" fmla="*/ 195 h 103724"/>
                      <a:gd name="connsiteX1" fmla="*/ 7162 w 48731"/>
                      <a:gd name="connsiteY1" fmla="*/ 101811 h 103724"/>
                      <a:gd name="connsiteX2" fmla="*/ 16399 w 48731"/>
                      <a:gd name="connsiteY2" fmla="*/ 97192 h 103724"/>
                      <a:gd name="connsiteX3" fmla="*/ 16399 w 48731"/>
                      <a:gd name="connsiteY3" fmla="*/ 51003 h 103724"/>
                      <a:gd name="connsiteX4" fmla="*/ 25637 w 48731"/>
                      <a:gd name="connsiteY4" fmla="*/ 23290 h 103724"/>
                      <a:gd name="connsiteX5" fmla="*/ 48732 w 48731"/>
                      <a:gd name="connsiteY5" fmla="*/ 195 h 103724"/>
                      <a:gd name="connsiteX6" fmla="*/ 48732 w 48731"/>
                      <a:gd name="connsiteY6" fmla="*/ 195 h 103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731" h="103724">
                        <a:moveTo>
                          <a:pt x="48732" y="195"/>
                        </a:moveTo>
                        <a:cubicBezTo>
                          <a:pt x="7162" y="-4423"/>
                          <a:pt x="-11314" y="74098"/>
                          <a:pt x="7162" y="101811"/>
                        </a:cubicBezTo>
                        <a:cubicBezTo>
                          <a:pt x="11781" y="106430"/>
                          <a:pt x="16399" y="101811"/>
                          <a:pt x="16399" y="97192"/>
                        </a:cubicBezTo>
                        <a:cubicBezTo>
                          <a:pt x="16399" y="83335"/>
                          <a:pt x="16399" y="64860"/>
                          <a:pt x="16399" y="51003"/>
                        </a:cubicBezTo>
                        <a:cubicBezTo>
                          <a:pt x="16399" y="41765"/>
                          <a:pt x="21018" y="32528"/>
                          <a:pt x="25637" y="23290"/>
                        </a:cubicBezTo>
                        <a:cubicBezTo>
                          <a:pt x="30256" y="14052"/>
                          <a:pt x="39494" y="9433"/>
                          <a:pt x="48732" y="195"/>
                        </a:cubicBezTo>
                        <a:cubicBezTo>
                          <a:pt x="48732" y="4814"/>
                          <a:pt x="48732" y="195"/>
                          <a:pt x="48732" y="195"/>
                        </a:cubicBezTo>
                        <a:close/>
                      </a:path>
                    </a:pathLst>
                  </a:custGeom>
                  <a:solidFill>
                    <a:srgbClr val="FCECE3"/>
                  </a:solidFill>
                  <a:ln w="46132" cap="flat">
                    <a:noFill/>
                    <a:prstDash val="solid"/>
                    <a:miter/>
                  </a:ln>
                </p:spPr>
                <p:txBody>
                  <a:bodyPr rtlCol="0" anchor="ctr"/>
                  <a:lstStyle/>
                  <a:p>
                    <a:endParaRPr lang="en-US"/>
                  </a:p>
                </p:txBody>
              </p:sp>
              <p:sp>
                <p:nvSpPr>
                  <p:cNvPr id="1178" name="Freeform: Shape 1177">
                    <a:extLst>
                      <a:ext uri="{FF2B5EF4-FFF2-40B4-BE49-F238E27FC236}">
                        <a16:creationId xmlns:a16="http://schemas.microsoft.com/office/drawing/2014/main" xmlns="" id="{6D2DD2F1-EA7E-4D3B-BB82-889DED824644}"/>
                      </a:ext>
                    </a:extLst>
                  </p:cNvPr>
                  <p:cNvSpPr/>
                  <p:nvPr/>
                </p:nvSpPr>
                <p:spPr>
                  <a:xfrm>
                    <a:off x="3089345" y="6755008"/>
                    <a:ext cx="18475" cy="20388"/>
                  </a:xfrm>
                  <a:custGeom>
                    <a:avLst/>
                    <a:gdLst>
                      <a:gd name="connsiteX0" fmla="*/ 18476 w 18475"/>
                      <a:gd name="connsiteY0" fmla="*/ 11151 h 20388"/>
                      <a:gd name="connsiteX1" fmla="*/ 9238 w 18475"/>
                      <a:gd name="connsiteY1" fmla="*/ 1913 h 20388"/>
                      <a:gd name="connsiteX2" fmla="*/ 0 w 18475"/>
                      <a:gd name="connsiteY2" fmla="*/ 6532 h 20388"/>
                      <a:gd name="connsiteX3" fmla="*/ 9238 w 18475"/>
                      <a:gd name="connsiteY3" fmla="*/ 20389 h 20388"/>
                      <a:gd name="connsiteX4" fmla="*/ 18476 w 18475"/>
                      <a:gd name="connsiteY4" fmla="*/ 11151 h 20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75" h="20388">
                        <a:moveTo>
                          <a:pt x="18476" y="11151"/>
                        </a:moveTo>
                        <a:cubicBezTo>
                          <a:pt x="13857" y="6532"/>
                          <a:pt x="13857" y="6532"/>
                          <a:pt x="9238" y="1913"/>
                        </a:cubicBezTo>
                        <a:cubicBezTo>
                          <a:pt x="9238" y="-2706"/>
                          <a:pt x="0" y="1913"/>
                          <a:pt x="0" y="6532"/>
                        </a:cubicBezTo>
                        <a:cubicBezTo>
                          <a:pt x="0" y="11151"/>
                          <a:pt x="0" y="20389"/>
                          <a:pt x="9238" y="20389"/>
                        </a:cubicBezTo>
                        <a:cubicBezTo>
                          <a:pt x="13857" y="20389"/>
                          <a:pt x="18476" y="15770"/>
                          <a:pt x="18476" y="11151"/>
                        </a:cubicBezTo>
                        <a:close/>
                      </a:path>
                    </a:pathLst>
                  </a:custGeom>
                  <a:solidFill>
                    <a:srgbClr val="FCECE3"/>
                  </a:solidFill>
                  <a:ln w="46132" cap="flat">
                    <a:noFill/>
                    <a:prstDash val="solid"/>
                    <a:miter/>
                  </a:ln>
                </p:spPr>
                <p:txBody>
                  <a:bodyPr rtlCol="0" anchor="ctr"/>
                  <a:lstStyle/>
                  <a:p>
                    <a:endParaRPr lang="en-US"/>
                  </a:p>
                </p:txBody>
              </p:sp>
            </p:grpSp>
          </p:grpSp>
          <p:sp>
            <p:nvSpPr>
              <p:cNvPr id="1179" name="Freeform: Shape 1178">
                <a:extLst>
                  <a:ext uri="{FF2B5EF4-FFF2-40B4-BE49-F238E27FC236}">
                    <a16:creationId xmlns:a16="http://schemas.microsoft.com/office/drawing/2014/main" xmlns="" id="{0AA755B3-146F-4377-B9B8-99A4761F6C9D}"/>
                  </a:ext>
                </a:extLst>
              </p:cNvPr>
              <p:cNvSpPr/>
              <p:nvPr/>
            </p:nvSpPr>
            <p:spPr>
              <a:xfrm>
                <a:off x="2673427" y="5632481"/>
                <a:ext cx="1575257" cy="1322636"/>
              </a:xfrm>
              <a:custGeom>
                <a:avLst/>
                <a:gdLst>
                  <a:gd name="connsiteX0" fmla="*/ 1524450 w 1575257"/>
                  <a:gd name="connsiteY0" fmla="*/ 653315 h 1322636"/>
                  <a:gd name="connsiteX1" fmla="*/ 1575257 w 1575257"/>
                  <a:gd name="connsiteY1" fmla="*/ 579413 h 1322636"/>
                  <a:gd name="connsiteX2" fmla="*/ 1519830 w 1575257"/>
                  <a:gd name="connsiteY2" fmla="*/ 500892 h 1322636"/>
                  <a:gd name="connsiteX3" fmla="*/ 1570638 w 1575257"/>
                  <a:gd name="connsiteY3" fmla="*/ 450084 h 1322636"/>
                  <a:gd name="connsiteX4" fmla="*/ 1519830 w 1575257"/>
                  <a:gd name="connsiteY4" fmla="*/ 376182 h 1322636"/>
                  <a:gd name="connsiteX5" fmla="*/ 1524450 w 1575257"/>
                  <a:gd name="connsiteY5" fmla="*/ 232997 h 1322636"/>
                  <a:gd name="connsiteX6" fmla="*/ 1358170 w 1575257"/>
                  <a:gd name="connsiteY6" fmla="*/ 191427 h 1322636"/>
                  <a:gd name="connsiteX7" fmla="*/ 1210366 w 1575257"/>
                  <a:gd name="connsiteY7" fmla="*/ 112906 h 1322636"/>
                  <a:gd name="connsiteX8" fmla="*/ 1168796 w 1575257"/>
                  <a:gd name="connsiteY8" fmla="*/ 57479 h 1322636"/>
                  <a:gd name="connsiteX9" fmla="*/ 1113369 w 1575257"/>
                  <a:gd name="connsiteY9" fmla="*/ 85192 h 1322636"/>
                  <a:gd name="connsiteX10" fmla="*/ 1007135 w 1575257"/>
                  <a:gd name="connsiteY10" fmla="*/ 2053 h 1322636"/>
                  <a:gd name="connsiteX11" fmla="*/ 877806 w 1575257"/>
                  <a:gd name="connsiteY11" fmla="*/ 48241 h 1322636"/>
                  <a:gd name="connsiteX12" fmla="*/ 743859 w 1575257"/>
                  <a:gd name="connsiteY12" fmla="*/ 80574 h 1322636"/>
                  <a:gd name="connsiteX13" fmla="*/ 512915 w 1575257"/>
                  <a:gd name="connsiteY13" fmla="*/ 168332 h 1322636"/>
                  <a:gd name="connsiteX14" fmla="*/ 374348 w 1575257"/>
                  <a:gd name="connsiteY14" fmla="*/ 177570 h 1322636"/>
                  <a:gd name="connsiteX15" fmla="*/ 342016 w 1575257"/>
                  <a:gd name="connsiteY15" fmla="*/ 288423 h 1322636"/>
                  <a:gd name="connsiteX16" fmla="*/ 171117 w 1575257"/>
                  <a:gd name="connsiteY16" fmla="*/ 339231 h 1322636"/>
                  <a:gd name="connsiteX17" fmla="*/ 134166 w 1575257"/>
                  <a:gd name="connsiteY17" fmla="*/ 417752 h 1322636"/>
                  <a:gd name="connsiteX18" fmla="*/ 152642 w 1575257"/>
                  <a:gd name="connsiteY18" fmla="*/ 477797 h 1322636"/>
                  <a:gd name="connsiteX19" fmla="*/ 60264 w 1575257"/>
                  <a:gd name="connsiteY19" fmla="*/ 537843 h 1322636"/>
                  <a:gd name="connsiteX20" fmla="*/ 87978 w 1575257"/>
                  <a:gd name="connsiteY20" fmla="*/ 653315 h 1322636"/>
                  <a:gd name="connsiteX21" fmla="*/ 9457 w 1575257"/>
                  <a:gd name="connsiteY21" fmla="*/ 699504 h 1322636"/>
                  <a:gd name="connsiteX22" fmla="*/ 18694 w 1575257"/>
                  <a:gd name="connsiteY22" fmla="*/ 805738 h 1322636"/>
                  <a:gd name="connsiteX23" fmla="*/ 55645 w 1575257"/>
                  <a:gd name="connsiteY23" fmla="*/ 833451 h 1322636"/>
                  <a:gd name="connsiteX24" fmla="*/ 87978 w 1575257"/>
                  <a:gd name="connsiteY24" fmla="*/ 847308 h 1322636"/>
                  <a:gd name="connsiteX25" fmla="*/ 78740 w 1575257"/>
                  <a:gd name="connsiteY25" fmla="*/ 870402 h 1322636"/>
                  <a:gd name="connsiteX26" fmla="*/ 115691 w 1575257"/>
                  <a:gd name="connsiteY26" fmla="*/ 944304 h 1322636"/>
                  <a:gd name="connsiteX27" fmla="*/ 111072 w 1575257"/>
                  <a:gd name="connsiteY27" fmla="*/ 1069014 h 1322636"/>
                  <a:gd name="connsiteX28" fmla="*/ 231163 w 1575257"/>
                  <a:gd name="connsiteY28" fmla="*/ 1110584 h 1322636"/>
                  <a:gd name="connsiteX29" fmla="*/ 332778 w 1575257"/>
                  <a:gd name="connsiteY29" fmla="*/ 1198343 h 1322636"/>
                  <a:gd name="connsiteX30" fmla="*/ 406680 w 1575257"/>
                  <a:gd name="connsiteY30" fmla="*/ 1318433 h 1322636"/>
                  <a:gd name="connsiteX31" fmla="*/ 526771 w 1575257"/>
                  <a:gd name="connsiteY31" fmla="*/ 1290720 h 1322636"/>
                  <a:gd name="connsiteX32" fmla="*/ 591435 w 1575257"/>
                  <a:gd name="connsiteY32" fmla="*/ 1304577 h 1322636"/>
                  <a:gd name="connsiteX33" fmla="*/ 596054 w 1575257"/>
                  <a:gd name="connsiteY33" fmla="*/ 1295339 h 1322636"/>
                  <a:gd name="connsiteX34" fmla="*/ 596054 w 1575257"/>
                  <a:gd name="connsiteY34" fmla="*/ 1295339 h 1322636"/>
                  <a:gd name="connsiteX35" fmla="*/ 512915 w 1575257"/>
                  <a:gd name="connsiteY35" fmla="*/ 1170629 h 1322636"/>
                  <a:gd name="connsiteX36" fmla="*/ 503677 w 1575257"/>
                  <a:gd name="connsiteY36" fmla="*/ 1170629 h 1322636"/>
                  <a:gd name="connsiteX37" fmla="*/ 397443 w 1575257"/>
                  <a:gd name="connsiteY37" fmla="*/ 1078252 h 1322636"/>
                  <a:gd name="connsiteX38" fmla="*/ 448250 w 1575257"/>
                  <a:gd name="connsiteY38" fmla="*/ 985874 h 1322636"/>
                  <a:gd name="connsiteX39" fmla="*/ 526771 w 1575257"/>
                  <a:gd name="connsiteY39" fmla="*/ 1045920 h 1322636"/>
                  <a:gd name="connsiteX40" fmla="*/ 536009 w 1575257"/>
                  <a:gd name="connsiteY40" fmla="*/ 1041301 h 1322636"/>
                  <a:gd name="connsiteX41" fmla="*/ 540628 w 1575257"/>
                  <a:gd name="connsiteY41" fmla="*/ 884259 h 1322636"/>
                  <a:gd name="connsiteX42" fmla="*/ 582198 w 1575257"/>
                  <a:gd name="connsiteY42" fmla="*/ 727217 h 1322636"/>
                  <a:gd name="connsiteX43" fmla="*/ 739240 w 1575257"/>
                  <a:gd name="connsiteY43" fmla="*/ 667171 h 1322636"/>
                  <a:gd name="connsiteX44" fmla="*/ 877806 w 1575257"/>
                  <a:gd name="connsiteY44" fmla="*/ 699504 h 1322636"/>
                  <a:gd name="connsiteX45" fmla="*/ 933233 w 1575257"/>
                  <a:gd name="connsiteY45" fmla="*/ 625601 h 1322636"/>
                  <a:gd name="connsiteX46" fmla="*/ 1154939 w 1575257"/>
                  <a:gd name="connsiteY46" fmla="*/ 597888 h 1322636"/>
                  <a:gd name="connsiteX47" fmla="*/ 1275030 w 1575257"/>
                  <a:gd name="connsiteY47" fmla="*/ 607126 h 1322636"/>
                  <a:gd name="connsiteX48" fmla="*/ 1335075 w 1575257"/>
                  <a:gd name="connsiteY48" fmla="*/ 644077 h 1322636"/>
                  <a:gd name="connsiteX49" fmla="*/ 1381264 w 1575257"/>
                  <a:gd name="connsiteY49" fmla="*/ 648696 h 1322636"/>
                  <a:gd name="connsiteX50" fmla="*/ 1408978 w 1575257"/>
                  <a:gd name="connsiteY50" fmla="*/ 644077 h 1322636"/>
                  <a:gd name="connsiteX51" fmla="*/ 1427453 w 1575257"/>
                  <a:gd name="connsiteY51" fmla="*/ 657934 h 1322636"/>
                  <a:gd name="connsiteX52" fmla="*/ 1422834 w 1575257"/>
                  <a:gd name="connsiteY52" fmla="*/ 787262 h 1322636"/>
                  <a:gd name="connsiteX53" fmla="*/ 1390502 w 1575257"/>
                  <a:gd name="connsiteY53" fmla="*/ 907353 h 1322636"/>
                  <a:gd name="connsiteX54" fmla="*/ 1395121 w 1575257"/>
                  <a:gd name="connsiteY54" fmla="*/ 907353 h 1322636"/>
                  <a:gd name="connsiteX55" fmla="*/ 1482880 w 1575257"/>
                  <a:gd name="connsiteY55" fmla="*/ 865783 h 1322636"/>
                  <a:gd name="connsiteX56" fmla="*/ 1496736 w 1575257"/>
                  <a:gd name="connsiteY56" fmla="*/ 801119 h 1322636"/>
                  <a:gd name="connsiteX57" fmla="*/ 1556782 w 1575257"/>
                  <a:gd name="connsiteY57" fmla="*/ 754930 h 1322636"/>
                  <a:gd name="connsiteX58" fmla="*/ 1524450 w 1575257"/>
                  <a:gd name="connsiteY58" fmla="*/ 653315 h 1322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575257" h="1322636">
                    <a:moveTo>
                      <a:pt x="1524450" y="653315"/>
                    </a:moveTo>
                    <a:cubicBezTo>
                      <a:pt x="1556782" y="644077"/>
                      <a:pt x="1575257" y="616364"/>
                      <a:pt x="1575257" y="579413"/>
                    </a:cubicBezTo>
                    <a:cubicBezTo>
                      <a:pt x="1575257" y="537843"/>
                      <a:pt x="1552163" y="519367"/>
                      <a:pt x="1519830" y="500892"/>
                    </a:cubicBezTo>
                    <a:cubicBezTo>
                      <a:pt x="1542925" y="491654"/>
                      <a:pt x="1561400" y="477797"/>
                      <a:pt x="1570638" y="450084"/>
                    </a:cubicBezTo>
                    <a:cubicBezTo>
                      <a:pt x="1575257" y="417752"/>
                      <a:pt x="1547544" y="390039"/>
                      <a:pt x="1519830" y="376182"/>
                    </a:cubicBezTo>
                    <a:cubicBezTo>
                      <a:pt x="1566019" y="334612"/>
                      <a:pt x="1566019" y="279185"/>
                      <a:pt x="1524450" y="232997"/>
                    </a:cubicBezTo>
                    <a:cubicBezTo>
                      <a:pt x="1487498" y="186808"/>
                      <a:pt x="1413596" y="172951"/>
                      <a:pt x="1358170" y="191427"/>
                    </a:cubicBezTo>
                    <a:cubicBezTo>
                      <a:pt x="1358170" y="126762"/>
                      <a:pt x="1261173" y="62098"/>
                      <a:pt x="1210366" y="112906"/>
                    </a:cubicBezTo>
                    <a:cubicBezTo>
                      <a:pt x="1205747" y="89811"/>
                      <a:pt x="1196509" y="66717"/>
                      <a:pt x="1168796" y="57479"/>
                    </a:cubicBezTo>
                    <a:cubicBezTo>
                      <a:pt x="1145701" y="52860"/>
                      <a:pt x="1127226" y="66717"/>
                      <a:pt x="1113369" y="85192"/>
                    </a:cubicBezTo>
                    <a:cubicBezTo>
                      <a:pt x="1081037" y="52860"/>
                      <a:pt x="1053324" y="11290"/>
                      <a:pt x="1007135" y="2053"/>
                    </a:cubicBezTo>
                    <a:cubicBezTo>
                      <a:pt x="956327" y="-7185"/>
                      <a:pt x="914757" y="15909"/>
                      <a:pt x="877806" y="48241"/>
                    </a:cubicBezTo>
                    <a:cubicBezTo>
                      <a:pt x="836236" y="-7185"/>
                      <a:pt x="748477" y="11290"/>
                      <a:pt x="743859" y="80574"/>
                    </a:cubicBezTo>
                    <a:cubicBezTo>
                      <a:pt x="665338" y="29766"/>
                      <a:pt x="508296" y="62098"/>
                      <a:pt x="512915" y="168332"/>
                    </a:cubicBezTo>
                    <a:cubicBezTo>
                      <a:pt x="466726" y="140619"/>
                      <a:pt x="415918" y="149857"/>
                      <a:pt x="374348" y="177570"/>
                    </a:cubicBezTo>
                    <a:cubicBezTo>
                      <a:pt x="337397" y="205283"/>
                      <a:pt x="337397" y="246853"/>
                      <a:pt x="342016" y="288423"/>
                    </a:cubicBezTo>
                    <a:cubicBezTo>
                      <a:pt x="281971" y="288423"/>
                      <a:pt x="217306" y="293042"/>
                      <a:pt x="171117" y="339231"/>
                    </a:cubicBezTo>
                    <a:cubicBezTo>
                      <a:pt x="152642" y="362325"/>
                      <a:pt x="138785" y="390039"/>
                      <a:pt x="134166" y="417752"/>
                    </a:cubicBezTo>
                    <a:cubicBezTo>
                      <a:pt x="129547" y="440846"/>
                      <a:pt x="138785" y="459322"/>
                      <a:pt x="152642" y="477797"/>
                    </a:cubicBezTo>
                    <a:cubicBezTo>
                      <a:pt x="115691" y="487035"/>
                      <a:pt x="74121" y="500892"/>
                      <a:pt x="60264" y="537843"/>
                    </a:cubicBezTo>
                    <a:cubicBezTo>
                      <a:pt x="46408" y="574794"/>
                      <a:pt x="60264" y="625601"/>
                      <a:pt x="87978" y="653315"/>
                    </a:cubicBezTo>
                    <a:cubicBezTo>
                      <a:pt x="55645" y="657934"/>
                      <a:pt x="23313" y="671790"/>
                      <a:pt x="9457" y="699504"/>
                    </a:cubicBezTo>
                    <a:cubicBezTo>
                      <a:pt x="-4400" y="731836"/>
                      <a:pt x="-4400" y="778024"/>
                      <a:pt x="18694" y="805738"/>
                    </a:cubicBezTo>
                    <a:cubicBezTo>
                      <a:pt x="27932" y="819594"/>
                      <a:pt x="41789" y="828832"/>
                      <a:pt x="55645" y="833451"/>
                    </a:cubicBezTo>
                    <a:cubicBezTo>
                      <a:pt x="64883" y="838070"/>
                      <a:pt x="78740" y="842689"/>
                      <a:pt x="87978" y="847308"/>
                    </a:cubicBezTo>
                    <a:cubicBezTo>
                      <a:pt x="92596" y="851927"/>
                      <a:pt x="83359" y="865783"/>
                      <a:pt x="78740" y="870402"/>
                    </a:cubicBezTo>
                    <a:cubicBezTo>
                      <a:pt x="64883" y="907353"/>
                      <a:pt x="78740" y="930448"/>
                      <a:pt x="115691" y="944304"/>
                    </a:cubicBezTo>
                    <a:cubicBezTo>
                      <a:pt x="83359" y="976636"/>
                      <a:pt x="92596" y="1027444"/>
                      <a:pt x="111072" y="1069014"/>
                    </a:cubicBezTo>
                    <a:cubicBezTo>
                      <a:pt x="134166" y="1115203"/>
                      <a:pt x="189593" y="1129059"/>
                      <a:pt x="231163" y="1110584"/>
                    </a:cubicBezTo>
                    <a:cubicBezTo>
                      <a:pt x="212687" y="1175248"/>
                      <a:pt x="272733" y="1207580"/>
                      <a:pt x="332778" y="1198343"/>
                    </a:cubicBezTo>
                    <a:cubicBezTo>
                      <a:pt x="332778" y="1249150"/>
                      <a:pt x="351254" y="1304577"/>
                      <a:pt x="406680" y="1318433"/>
                    </a:cubicBezTo>
                    <a:cubicBezTo>
                      <a:pt x="443631" y="1327671"/>
                      <a:pt x="499058" y="1323052"/>
                      <a:pt x="526771" y="1290720"/>
                    </a:cubicBezTo>
                    <a:cubicBezTo>
                      <a:pt x="545247" y="1304577"/>
                      <a:pt x="568341" y="1304577"/>
                      <a:pt x="591435" y="1304577"/>
                    </a:cubicBezTo>
                    <a:cubicBezTo>
                      <a:pt x="596054" y="1304577"/>
                      <a:pt x="596054" y="1295339"/>
                      <a:pt x="596054" y="1295339"/>
                    </a:cubicBezTo>
                    <a:cubicBezTo>
                      <a:pt x="596054" y="1295339"/>
                      <a:pt x="596054" y="1295339"/>
                      <a:pt x="596054" y="1295339"/>
                    </a:cubicBezTo>
                    <a:cubicBezTo>
                      <a:pt x="563722" y="1258388"/>
                      <a:pt x="536009" y="1216818"/>
                      <a:pt x="512915" y="1170629"/>
                    </a:cubicBezTo>
                    <a:cubicBezTo>
                      <a:pt x="512915" y="1166010"/>
                      <a:pt x="508296" y="1170629"/>
                      <a:pt x="503677" y="1170629"/>
                    </a:cubicBezTo>
                    <a:cubicBezTo>
                      <a:pt x="439012" y="1202961"/>
                      <a:pt x="402061" y="1133678"/>
                      <a:pt x="397443" y="1078252"/>
                    </a:cubicBezTo>
                    <a:cubicBezTo>
                      <a:pt x="397443" y="1045920"/>
                      <a:pt x="415918" y="995112"/>
                      <a:pt x="448250" y="985874"/>
                    </a:cubicBezTo>
                    <a:cubicBezTo>
                      <a:pt x="480582" y="976636"/>
                      <a:pt x="512915" y="1022825"/>
                      <a:pt x="526771" y="1045920"/>
                    </a:cubicBezTo>
                    <a:cubicBezTo>
                      <a:pt x="526771" y="1050538"/>
                      <a:pt x="531390" y="1045920"/>
                      <a:pt x="536009" y="1041301"/>
                    </a:cubicBezTo>
                    <a:cubicBezTo>
                      <a:pt x="559103" y="995112"/>
                      <a:pt x="549866" y="930448"/>
                      <a:pt x="540628" y="884259"/>
                    </a:cubicBezTo>
                    <a:cubicBezTo>
                      <a:pt x="591435" y="856545"/>
                      <a:pt x="591435" y="782643"/>
                      <a:pt x="582198" y="727217"/>
                    </a:cubicBezTo>
                    <a:cubicBezTo>
                      <a:pt x="637624" y="768787"/>
                      <a:pt x="716145" y="731836"/>
                      <a:pt x="739240" y="667171"/>
                    </a:cubicBezTo>
                    <a:cubicBezTo>
                      <a:pt x="776191" y="694885"/>
                      <a:pt x="831617" y="717979"/>
                      <a:pt x="877806" y="699504"/>
                    </a:cubicBezTo>
                    <a:cubicBezTo>
                      <a:pt x="905519" y="685647"/>
                      <a:pt x="928614" y="653315"/>
                      <a:pt x="933233" y="625601"/>
                    </a:cubicBezTo>
                    <a:cubicBezTo>
                      <a:pt x="1002516" y="657934"/>
                      <a:pt x="1141082" y="704122"/>
                      <a:pt x="1154939" y="597888"/>
                    </a:cubicBezTo>
                    <a:cubicBezTo>
                      <a:pt x="1187271" y="611745"/>
                      <a:pt x="1251936" y="644077"/>
                      <a:pt x="1275030" y="607126"/>
                    </a:cubicBezTo>
                    <a:cubicBezTo>
                      <a:pt x="1288886" y="630220"/>
                      <a:pt x="1311981" y="639458"/>
                      <a:pt x="1335075" y="644077"/>
                    </a:cubicBezTo>
                    <a:cubicBezTo>
                      <a:pt x="1348932" y="648696"/>
                      <a:pt x="1367408" y="648696"/>
                      <a:pt x="1381264" y="648696"/>
                    </a:cubicBezTo>
                    <a:cubicBezTo>
                      <a:pt x="1390502" y="648696"/>
                      <a:pt x="1399740" y="648696"/>
                      <a:pt x="1408978" y="644077"/>
                    </a:cubicBezTo>
                    <a:cubicBezTo>
                      <a:pt x="1422834" y="644077"/>
                      <a:pt x="1422834" y="644077"/>
                      <a:pt x="1427453" y="657934"/>
                    </a:cubicBezTo>
                    <a:cubicBezTo>
                      <a:pt x="1445928" y="699504"/>
                      <a:pt x="1436691" y="745692"/>
                      <a:pt x="1422834" y="787262"/>
                    </a:cubicBezTo>
                    <a:cubicBezTo>
                      <a:pt x="1413596" y="828832"/>
                      <a:pt x="1399740" y="865783"/>
                      <a:pt x="1390502" y="907353"/>
                    </a:cubicBezTo>
                    <a:cubicBezTo>
                      <a:pt x="1390502" y="911972"/>
                      <a:pt x="1395121" y="911972"/>
                      <a:pt x="1395121" y="907353"/>
                    </a:cubicBezTo>
                    <a:cubicBezTo>
                      <a:pt x="1422834" y="902734"/>
                      <a:pt x="1464404" y="888878"/>
                      <a:pt x="1482880" y="865783"/>
                    </a:cubicBezTo>
                    <a:cubicBezTo>
                      <a:pt x="1496736" y="847308"/>
                      <a:pt x="1505974" y="819594"/>
                      <a:pt x="1496736" y="801119"/>
                    </a:cubicBezTo>
                    <a:cubicBezTo>
                      <a:pt x="1524450" y="805738"/>
                      <a:pt x="1547544" y="787262"/>
                      <a:pt x="1556782" y="754930"/>
                    </a:cubicBezTo>
                    <a:cubicBezTo>
                      <a:pt x="1566019" y="713360"/>
                      <a:pt x="1561400" y="676409"/>
                      <a:pt x="1524450" y="653315"/>
                    </a:cubicBezTo>
                    <a:close/>
                  </a:path>
                </a:pathLst>
              </a:custGeom>
              <a:solidFill>
                <a:srgbClr val="6E270B"/>
              </a:solidFill>
              <a:ln w="46132" cap="flat">
                <a:noFill/>
                <a:prstDash val="solid"/>
                <a:miter/>
              </a:ln>
            </p:spPr>
            <p:txBody>
              <a:bodyPr rtlCol="0" anchor="ctr"/>
              <a:lstStyle/>
              <a:p>
                <a:endParaRPr lang="en-US"/>
              </a:p>
            </p:txBody>
          </p:sp>
          <p:sp>
            <p:nvSpPr>
              <p:cNvPr id="1180" name="Freeform: Shape 1179">
                <a:extLst>
                  <a:ext uri="{FF2B5EF4-FFF2-40B4-BE49-F238E27FC236}">
                    <a16:creationId xmlns:a16="http://schemas.microsoft.com/office/drawing/2014/main" xmlns="" id="{4C31ADF9-832B-47F0-8FEF-A310946598BB}"/>
                  </a:ext>
                </a:extLst>
              </p:cNvPr>
              <p:cNvSpPr/>
              <p:nvPr/>
            </p:nvSpPr>
            <p:spPr>
              <a:xfrm>
                <a:off x="2698793" y="5637269"/>
                <a:ext cx="1543196" cy="1309627"/>
              </a:xfrm>
              <a:custGeom>
                <a:avLst/>
                <a:gdLst>
                  <a:gd name="connsiteX0" fmla="*/ 1457514 w 1543196"/>
                  <a:gd name="connsiteY0" fmla="*/ 777855 h 1309627"/>
                  <a:gd name="connsiteX1" fmla="*/ 1452895 w 1543196"/>
                  <a:gd name="connsiteY1" fmla="*/ 787093 h 1309627"/>
                  <a:gd name="connsiteX2" fmla="*/ 1439038 w 1543196"/>
                  <a:gd name="connsiteY2" fmla="*/ 865614 h 1309627"/>
                  <a:gd name="connsiteX3" fmla="*/ 1374374 w 1543196"/>
                  <a:gd name="connsiteY3" fmla="*/ 893327 h 1309627"/>
                  <a:gd name="connsiteX4" fmla="*/ 1397468 w 1543196"/>
                  <a:gd name="connsiteY4" fmla="*/ 625432 h 1309627"/>
                  <a:gd name="connsiteX5" fmla="*/ 1392849 w 1543196"/>
                  <a:gd name="connsiteY5" fmla="*/ 625432 h 1309627"/>
                  <a:gd name="connsiteX6" fmla="*/ 1249664 w 1543196"/>
                  <a:gd name="connsiteY6" fmla="*/ 593100 h 1309627"/>
                  <a:gd name="connsiteX7" fmla="*/ 1249664 w 1543196"/>
                  <a:gd name="connsiteY7" fmla="*/ 593100 h 1309627"/>
                  <a:gd name="connsiteX8" fmla="*/ 1240426 w 1543196"/>
                  <a:gd name="connsiteY8" fmla="*/ 593100 h 1309627"/>
                  <a:gd name="connsiteX9" fmla="*/ 1240426 w 1543196"/>
                  <a:gd name="connsiteY9" fmla="*/ 593100 h 1309627"/>
                  <a:gd name="connsiteX10" fmla="*/ 1240426 w 1543196"/>
                  <a:gd name="connsiteY10" fmla="*/ 593100 h 1309627"/>
                  <a:gd name="connsiteX11" fmla="*/ 1124954 w 1543196"/>
                  <a:gd name="connsiteY11" fmla="*/ 579244 h 1309627"/>
                  <a:gd name="connsiteX12" fmla="*/ 1120335 w 1543196"/>
                  <a:gd name="connsiteY12" fmla="*/ 583863 h 1309627"/>
                  <a:gd name="connsiteX13" fmla="*/ 907867 w 1543196"/>
                  <a:gd name="connsiteY13" fmla="*/ 606957 h 1309627"/>
                  <a:gd name="connsiteX14" fmla="*/ 907867 w 1543196"/>
                  <a:gd name="connsiteY14" fmla="*/ 606957 h 1309627"/>
                  <a:gd name="connsiteX15" fmla="*/ 903248 w 1543196"/>
                  <a:gd name="connsiteY15" fmla="*/ 606957 h 1309627"/>
                  <a:gd name="connsiteX16" fmla="*/ 898629 w 1543196"/>
                  <a:gd name="connsiteY16" fmla="*/ 616195 h 1309627"/>
                  <a:gd name="connsiteX17" fmla="*/ 820108 w 1543196"/>
                  <a:gd name="connsiteY17" fmla="*/ 694716 h 1309627"/>
                  <a:gd name="connsiteX18" fmla="*/ 713874 w 1543196"/>
                  <a:gd name="connsiteY18" fmla="*/ 653146 h 1309627"/>
                  <a:gd name="connsiteX19" fmla="*/ 709255 w 1543196"/>
                  <a:gd name="connsiteY19" fmla="*/ 657765 h 1309627"/>
                  <a:gd name="connsiteX20" fmla="*/ 556832 w 1543196"/>
                  <a:gd name="connsiteY20" fmla="*/ 708572 h 1309627"/>
                  <a:gd name="connsiteX21" fmla="*/ 556832 w 1543196"/>
                  <a:gd name="connsiteY21" fmla="*/ 708572 h 1309627"/>
                  <a:gd name="connsiteX22" fmla="*/ 547594 w 1543196"/>
                  <a:gd name="connsiteY22" fmla="*/ 713191 h 1309627"/>
                  <a:gd name="connsiteX23" fmla="*/ 547594 w 1543196"/>
                  <a:gd name="connsiteY23" fmla="*/ 713191 h 1309627"/>
                  <a:gd name="connsiteX24" fmla="*/ 547594 w 1543196"/>
                  <a:gd name="connsiteY24" fmla="*/ 717810 h 1309627"/>
                  <a:gd name="connsiteX25" fmla="*/ 510643 w 1543196"/>
                  <a:gd name="connsiteY25" fmla="*/ 879471 h 1309627"/>
                  <a:gd name="connsiteX26" fmla="*/ 510643 w 1543196"/>
                  <a:gd name="connsiteY26" fmla="*/ 888709 h 1309627"/>
                  <a:gd name="connsiteX27" fmla="*/ 515262 w 1543196"/>
                  <a:gd name="connsiteY27" fmla="*/ 1031894 h 1309627"/>
                  <a:gd name="connsiteX28" fmla="*/ 432122 w 1543196"/>
                  <a:gd name="connsiteY28" fmla="*/ 971848 h 1309627"/>
                  <a:gd name="connsiteX29" fmla="*/ 372077 w 1543196"/>
                  <a:gd name="connsiteY29" fmla="*/ 1054988 h 1309627"/>
                  <a:gd name="connsiteX30" fmla="*/ 395171 w 1543196"/>
                  <a:gd name="connsiteY30" fmla="*/ 1156604 h 1309627"/>
                  <a:gd name="connsiteX31" fmla="*/ 487549 w 1543196"/>
                  <a:gd name="connsiteY31" fmla="*/ 1175079 h 1309627"/>
                  <a:gd name="connsiteX32" fmla="*/ 566069 w 1543196"/>
                  <a:gd name="connsiteY32" fmla="*/ 1290551 h 1309627"/>
                  <a:gd name="connsiteX33" fmla="*/ 515262 w 1543196"/>
                  <a:gd name="connsiteY33" fmla="*/ 1276695 h 1309627"/>
                  <a:gd name="connsiteX34" fmla="*/ 510643 w 1543196"/>
                  <a:gd name="connsiteY34" fmla="*/ 1276695 h 1309627"/>
                  <a:gd name="connsiteX35" fmla="*/ 385933 w 1543196"/>
                  <a:gd name="connsiteY35" fmla="*/ 1299789 h 1309627"/>
                  <a:gd name="connsiteX36" fmla="*/ 330507 w 1543196"/>
                  <a:gd name="connsiteY36" fmla="*/ 1188936 h 1309627"/>
                  <a:gd name="connsiteX37" fmla="*/ 330507 w 1543196"/>
                  <a:gd name="connsiteY37" fmla="*/ 1184317 h 1309627"/>
                  <a:gd name="connsiteX38" fmla="*/ 330507 w 1543196"/>
                  <a:gd name="connsiteY38" fmla="*/ 1184317 h 1309627"/>
                  <a:gd name="connsiteX39" fmla="*/ 330507 w 1543196"/>
                  <a:gd name="connsiteY39" fmla="*/ 1184317 h 1309627"/>
                  <a:gd name="connsiteX40" fmla="*/ 233510 w 1543196"/>
                  <a:gd name="connsiteY40" fmla="*/ 1096558 h 1309627"/>
                  <a:gd name="connsiteX41" fmla="*/ 228891 w 1543196"/>
                  <a:gd name="connsiteY41" fmla="*/ 1091939 h 1309627"/>
                  <a:gd name="connsiteX42" fmla="*/ 108800 w 1543196"/>
                  <a:gd name="connsiteY42" fmla="*/ 1054988 h 1309627"/>
                  <a:gd name="connsiteX43" fmla="*/ 113419 w 1543196"/>
                  <a:gd name="connsiteY43" fmla="*/ 939516 h 1309627"/>
                  <a:gd name="connsiteX44" fmla="*/ 113419 w 1543196"/>
                  <a:gd name="connsiteY44" fmla="*/ 939516 h 1309627"/>
                  <a:gd name="connsiteX45" fmla="*/ 113419 w 1543196"/>
                  <a:gd name="connsiteY45" fmla="*/ 934897 h 1309627"/>
                  <a:gd name="connsiteX46" fmla="*/ 67230 w 1543196"/>
                  <a:gd name="connsiteY46" fmla="*/ 902565 h 1309627"/>
                  <a:gd name="connsiteX47" fmla="*/ 85706 w 1543196"/>
                  <a:gd name="connsiteY47" fmla="*/ 847139 h 1309627"/>
                  <a:gd name="connsiteX48" fmla="*/ 85706 w 1543196"/>
                  <a:gd name="connsiteY48" fmla="*/ 842520 h 1309627"/>
                  <a:gd name="connsiteX49" fmla="*/ 2566 w 1543196"/>
                  <a:gd name="connsiteY49" fmla="*/ 763999 h 1309627"/>
                  <a:gd name="connsiteX50" fmla="*/ 16423 w 1543196"/>
                  <a:gd name="connsiteY50" fmla="*/ 685478 h 1309627"/>
                  <a:gd name="connsiteX51" fmla="*/ 85706 w 1543196"/>
                  <a:gd name="connsiteY51" fmla="*/ 657765 h 1309627"/>
                  <a:gd name="connsiteX52" fmla="*/ 90325 w 1543196"/>
                  <a:gd name="connsiteY52" fmla="*/ 648527 h 1309627"/>
                  <a:gd name="connsiteX53" fmla="*/ 90325 w 1543196"/>
                  <a:gd name="connsiteY53" fmla="*/ 643908 h 1309627"/>
                  <a:gd name="connsiteX54" fmla="*/ 57993 w 1543196"/>
                  <a:gd name="connsiteY54" fmla="*/ 551530 h 1309627"/>
                  <a:gd name="connsiteX55" fmla="*/ 150370 w 1543196"/>
                  <a:gd name="connsiteY55" fmla="*/ 482247 h 1309627"/>
                  <a:gd name="connsiteX56" fmla="*/ 150370 w 1543196"/>
                  <a:gd name="connsiteY56" fmla="*/ 482247 h 1309627"/>
                  <a:gd name="connsiteX57" fmla="*/ 159608 w 1543196"/>
                  <a:gd name="connsiteY57" fmla="*/ 477628 h 1309627"/>
                  <a:gd name="connsiteX58" fmla="*/ 159608 w 1543196"/>
                  <a:gd name="connsiteY58" fmla="*/ 473009 h 1309627"/>
                  <a:gd name="connsiteX59" fmla="*/ 159608 w 1543196"/>
                  <a:gd name="connsiteY59" fmla="*/ 473009 h 1309627"/>
                  <a:gd name="connsiteX60" fmla="*/ 118038 w 1543196"/>
                  <a:gd name="connsiteY60" fmla="*/ 408345 h 1309627"/>
                  <a:gd name="connsiteX61" fmla="*/ 164227 w 1543196"/>
                  <a:gd name="connsiteY61" fmla="*/ 329824 h 1309627"/>
                  <a:gd name="connsiteX62" fmla="*/ 316650 w 1543196"/>
                  <a:gd name="connsiteY62" fmla="*/ 292873 h 1309627"/>
                  <a:gd name="connsiteX63" fmla="*/ 316650 w 1543196"/>
                  <a:gd name="connsiteY63" fmla="*/ 292873 h 1309627"/>
                  <a:gd name="connsiteX64" fmla="*/ 325888 w 1543196"/>
                  <a:gd name="connsiteY64" fmla="*/ 288254 h 1309627"/>
                  <a:gd name="connsiteX65" fmla="*/ 325888 w 1543196"/>
                  <a:gd name="connsiteY65" fmla="*/ 283635 h 1309627"/>
                  <a:gd name="connsiteX66" fmla="*/ 325888 w 1543196"/>
                  <a:gd name="connsiteY66" fmla="*/ 283635 h 1309627"/>
                  <a:gd name="connsiteX67" fmla="*/ 348982 w 1543196"/>
                  <a:gd name="connsiteY67" fmla="*/ 182020 h 1309627"/>
                  <a:gd name="connsiteX68" fmla="*/ 492167 w 1543196"/>
                  <a:gd name="connsiteY68" fmla="*/ 172782 h 1309627"/>
                  <a:gd name="connsiteX69" fmla="*/ 501405 w 1543196"/>
                  <a:gd name="connsiteY69" fmla="*/ 168163 h 1309627"/>
                  <a:gd name="connsiteX70" fmla="*/ 501405 w 1543196"/>
                  <a:gd name="connsiteY70" fmla="*/ 168163 h 1309627"/>
                  <a:gd name="connsiteX71" fmla="*/ 723111 w 1543196"/>
                  <a:gd name="connsiteY71" fmla="*/ 85023 h 1309627"/>
                  <a:gd name="connsiteX72" fmla="*/ 732349 w 1543196"/>
                  <a:gd name="connsiteY72" fmla="*/ 80405 h 1309627"/>
                  <a:gd name="connsiteX73" fmla="*/ 732349 w 1543196"/>
                  <a:gd name="connsiteY73" fmla="*/ 75786 h 1309627"/>
                  <a:gd name="connsiteX74" fmla="*/ 852440 w 1543196"/>
                  <a:gd name="connsiteY74" fmla="*/ 48072 h 1309627"/>
                  <a:gd name="connsiteX75" fmla="*/ 857059 w 1543196"/>
                  <a:gd name="connsiteY75" fmla="*/ 48072 h 1309627"/>
                  <a:gd name="connsiteX76" fmla="*/ 995625 w 1543196"/>
                  <a:gd name="connsiteY76" fmla="*/ 6503 h 1309627"/>
                  <a:gd name="connsiteX77" fmla="*/ 1088003 w 1543196"/>
                  <a:gd name="connsiteY77" fmla="*/ 85023 h 1309627"/>
                  <a:gd name="connsiteX78" fmla="*/ 1092622 w 1543196"/>
                  <a:gd name="connsiteY78" fmla="*/ 85023 h 1309627"/>
                  <a:gd name="connsiteX79" fmla="*/ 1180381 w 1543196"/>
                  <a:gd name="connsiteY79" fmla="*/ 112737 h 1309627"/>
                  <a:gd name="connsiteX80" fmla="*/ 1180381 w 1543196"/>
                  <a:gd name="connsiteY80" fmla="*/ 112737 h 1309627"/>
                  <a:gd name="connsiteX81" fmla="*/ 1185000 w 1543196"/>
                  <a:gd name="connsiteY81" fmla="*/ 112737 h 1309627"/>
                  <a:gd name="connsiteX82" fmla="*/ 1328185 w 1543196"/>
                  <a:gd name="connsiteY82" fmla="*/ 186639 h 1309627"/>
                  <a:gd name="connsiteX83" fmla="*/ 1328185 w 1543196"/>
                  <a:gd name="connsiteY83" fmla="*/ 191258 h 1309627"/>
                  <a:gd name="connsiteX84" fmla="*/ 1480608 w 1543196"/>
                  <a:gd name="connsiteY84" fmla="*/ 218971 h 1309627"/>
                  <a:gd name="connsiteX85" fmla="*/ 1489846 w 1543196"/>
                  <a:gd name="connsiteY85" fmla="*/ 366775 h 1309627"/>
                  <a:gd name="connsiteX86" fmla="*/ 1485227 w 1543196"/>
                  <a:gd name="connsiteY86" fmla="*/ 376013 h 1309627"/>
                  <a:gd name="connsiteX87" fmla="*/ 1536034 w 1543196"/>
                  <a:gd name="connsiteY87" fmla="*/ 426821 h 1309627"/>
                  <a:gd name="connsiteX88" fmla="*/ 1485227 w 1543196"/>
                  <a:gd name="connsiteY88" fmla="*/ 491485 h 1309627"/>
                  <a:gd name="connsiteX89" fmla="*/ 1480608 w 1543196"/>
                  <a:gd name="connsiteY89" fmla="*/ 500723 h 1309627"/>
                  <a:gd name="connsiteX90" fmla="*/ 1536034 w 1543196"/>
                  <a:gd name="connsiteY90" fmla="*/ 546911 h 1309627"/>
                  <a:gd name="connsiteX91" fmla="*/ 1494464 w 1543196"/>
                  <a:gd name="connsiteY91" fmla="*/ 643908 h 1309627"/>
                  <a:gd name="connsiteX92" fmla="*/ 1489846 w 1543196"/>
                  <a:gd name="connsiteY92" fmla="*/ 643908 h 1309627"/>
                  <a:gd name="connsiteX93" fmla="*/ 1485227 w 1543196"/>
                  <a:gd name="connsiteY93" fmla="*/ 653146 h 1309627"/>
                  <a:gd name="connsiteX94" fmla="*/ 1522178 w 1543196"/>
                  <a:gd name="connsiteY94" fmla="*/ 713191 h 1309627"/>
                  <a:gd name="connsiteX95" fmla="*/ 1457514 w 1543196"/>
                  <a:gd name="connsiteY95" fmla="*/ 777855 h 1309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543196" h="1309627">
                    <a:moveTo>
                      <a:pt x="1457514" y="777855"/>
                    </a:moveTo>
                    <a:cubicBezTo>
                      <a:pt x="1452895" y="777855"/>
                      <a:pt x="1448276" y="782474"/>
                      <a:pt x="1452895" y="787093"/>
                    </a:cubicBezTo>
                    <a:cubicBezTo>
                      <a:pt x="1471370" y="810188"/>
                      <a:pt x="1462132" y="851758"/>
                      <a:pt x="1439038" y="865614"/>
                    </a:cubicBezTo>
                    <a:cubicBezTo>
                      <a:pt x="1420562" y="879471"/>
                      <a:pt x="1397468" y="888709"/>
                      <a:pt x="1374374" y="893327"/>
                    </a:cubicBezTo>
                    <a:cubicBezTo>
                      <a:pt x="1388230" y="810188"/>
                      <a:pt x="1448276" y="708572"/>
                      <a:pt x="1397468" y="625432"/>
                    </a:cubicBezTo>
                    <a:cubicBezTo>
                      <a:pt x="1397468" y="625432"/>
                      <a:pt x="1397468" y="625432"/>
                      <a:pt x="1392849" y="625432"/>
                    </a:cubicBezTo>
                    <a:cubicBezTo>
                      <a:pt x="1346660" y="639289"/>
                      <a:pt x="1272758" y="639289"/>
                      <a:pt x="1249664" y="593100"/>
                    </a:cubicBezTo>
                    <a:cubicBezTo>
                      <a:pt x="1249664" y="593100"/>
                      <a:pt x="1249664" y="593100"/>
                      <a:pt x="1249664" y="593100"/>
                    </a:cubicBezTo>
                    <a:cubicBezTo>
                      <a:pt x="1249664" y="588481"/>
                      <a:pt x="1240426" y="588481"/>
                      <a:pt x="1240426" y="593100"/>
                    </a:cubicBezTo>
                    <a:cubicBezTo>
                      <a:pt x="1240426" y="593100"/>
                      <a:pt x="1240426" y="593100"/>
                      <a:pt x="1240426" y="593100"/>
                    </a:cubicBezTo>
                    <a:cubicBezTo>
                      <a:pt x="1240426" y="593100"/>
                      <a:pt x="1240426" y="593100"/>
                      <a:pt x="1240426" y="593100"/>
                    </a:cubicBezTo>
                    <a:cubicBezTo>
                      <a:pt x="1226570" y="634670"/>
                      <a:pt x="1152668" y="593100"/>
                      <a:pt x="1124954" y="579244"/>
                    </a:cubicBezTo>
                    <a:cubicBezTo>
                      <a:pt x="1120335" y="579244"/>
                      <a:pt x="1120335" y="583863"/>
                      <a:pt x="1120335" y="583863"/>
                    </a:cubicBezTo>
                    <a:cubicBezTo>
                      <a:pt x="1111098" y="694716"/>
                      <a:pt x="967912" y="639289"/>
                      <a:pt x="907867" y="606957"/>
                    </a:cubicBezTo>
                    <a:cubicBezTo>
                      <a:pt x="907867" y="606957"/>
                      <a:pt x="907867" y="606957"/>
                      <a:pt x="907867" y="606957"/>
                    </a:cubicBezTo>
                    <a:cubicBezTo>
                      <a:pt x="907867" y="602338"/>
                      <a:pt x="903248" y="602338"/>
                      <a:pt x="903248" y="606957"/>
                    </a:cubicBezTo>
                    <a:cubicBezTo>
                      <a:pt x="898629" y="606957"/>
                      <a:pt x="898629" y="611576"/>
                      <a:pt x="898629" y="616195"/>
                    </a:cubicBezTo>
                    <a:cubicBezTo>
                      <a:pt x="894010" y="657765"/>
                      <a:pt x="857059" y="694716"/>
                      <a:pt x="820108" y="694716"/>
                    </a:cubicBezTo>
                    <a:cubicBezTo>
                      <a:pt x="783157" y="694716"/>
                      <a:pt x="746206" y="676240"/>
                      <a:pt x="713874" y="653146"/>
                    </a:cubicBezTo>
                    <a:cubicBezTo>
                      <a:pt x="709255" y="653146"/>
                      <a:pt x="709255" y="657765"/>
                      <a:pt x="709255" y="657765"/>
                    </a:cubicBezTo>
                    <a:cubicBezTo>
                      <a:pt x="690779" y="722429"/>
                      <a:pt x="607639" y="759380"/>
                      <a:pt x="556832" y="708572"/>
                    </a:cubicBezTo>
                    <a:cubicBezTo>
                      <a:pt x="556832" y="708572"/>
                      <a:pt x="556832" y="708572"/>
                      <a:pt x="556832" y="708572"/>
                    </a:cubicBezTo>
                    <a:cubicBezTo>
                      <a:pt x="556832" y="703953"/>
                      <a:pt x="547594" y="708572"/>
                      <a:pt x="547594" y="713191"/>
                    </a:cubicBezTo>
                    <a:cubicBezTo>
                      <a:pt x="547594" y="713191"/>
                      <a:pt x="547594" y="713191"/>
                      <a:pt x="547594" y="713191"/>
                    </a:cubicBezTo>
                    <a:cubicBezTo>
                      <a:pt x="547594" y="713191"/>
                      <a:pt x="547594" y="713191"/>
                      <a:pt x="547594" y="717810"/>
                    </a:cubicBezTo>
                    <a:cubicBezTo>
                      <a:pt x="556832" y="763999"/>
                      <a:pt x="561451" y="856376"/>
                      <a:pt x="510643" y="879471"/>
                    </a:cubicBezTo>
                    <a:cubicBezTo>
                      <a:pt x="506024" y="879471"/>
                      <a:pt x="506024" y="888709"/>
                      <a:pt x="510643" y="888709"/>
                    </a:cubicBezTo>
                    <a:cubicBezTo>
                      <a:pt x="519881" y="930278"/>
                      <a:pt x="533737" y="990324"/>
                      <a:pt x="515262" y="1031894"/>
                    </a:cubicBezTo>
                    <a:cubicBezTo>
                      <a:pt x="496786" y="1004181"/>
                      <a:pt x="469073" y="967230"/>
                      <a:pt x="432122" y="971848"/>
                    </a:cubicBezTo>
                    <a:cubicBezTo>
                      <a:pt x="395171" y="976467"/>
                      <a:pt x="376695" y="1022656"/>
                      <a:pt x="372077" y="1054988"/>
                    </a:cubicBezTo>
                    <a:cubicBezTo>
                      <a:pt x="362839" y="1087321"/>
                      <a:pt x="372077" y="1128890"/>
                      <a:pt x="395171" y="1156604"/>
                    </a:cubicBezTo>
                    <a:cubicBezTo>
                      <a:pt x="418265" y="1188936"/>
                      <a:pt x="450597" y="1193555"/>
                      <a:pt x="487549" y="1175079"/>
                    </a:cubicBezTo>
                    <a:cubicBezTo>
                      <a:pt x="510643" y="1216649"/>
                      <a:pt x="533737" y="1258219"/>
                      <a:pt x="566069" y="1290551"/>
                    </a:cubicBezTo>
                    <a:cubicBezTo>
                      <a:pt x="547594" y="1290551"/>
                      <a:pt x="529118" y="1290551"/>
                      <a:pt x="515262" y="1276695"/>
                    </a:cubicBezTo>
                    <a:cubicBezTo>
                      <a:pt x="515262" y="1276695"/>
                      <a:pt x="510643" y="1276695"/>
                      <a:pt x="510643" y="1276695"/>
                    </a:cubicBezTo>
                    <a:cubicBezTo>
                      <a:pt x="487549" y="1318265"/>
                      <a:pt x="422884" y="1313646"/>
                      <a:pt x="385933" y="1299789"/>
                    </a:cubicBezTo>
                    <a:cubicBezTo>
                      <a:pt x="344363" y="1285932"/>
                      <a:pt x="330507" y="1230506"/>
                      <a:pt x="330507" y="1188936"/>
                    </a:cubicBezTo>
                    <a:cubicBezTo>
                      <a:pt x="330507" y="1184317"/>
                      <a:pt x="330507" y="1184317"/>
                      <a:pt x="330507" y="1184317"/>
                    </a:cubicBezTo>
                    <a:cubicBezTo>
                      <a:pt x="330507" y="1184317"/>
                      <a:pt x="330507" y="1184317"/>
                      <a:pt x="330507" y="1184317"/>
                    </a:cubicBezTo>
                    <a:cubicBezTo>
                      <a:pt x="330507" y="1184317"/>
                      <a:pt x="330507" y="1184317"/>
                      <a:pt x="330507" y="1184317"/>
                    </a:cubicBezTo>
                    <a:cubicBezTo>
                      <a:pt x="275080" y="1193555"/>
                      <a:pt x="215035" y="1165841"/>
                      <a:pt x="233510" y="1096558"/>
                    </a:cubicBezTo>
                    <a:cubicBezTo>
                      <a:pt x="233510" y="1091939"/>
                      <a:pt x="233510" y="1091939"/>
                      <a:pt x="228891" y="1091939"/>
                    </a:cubicBezTo>
                    <a:cubicBezTo>
                      <a:pt x="187321" y="1115034"/>
                      <a:pt x="131895" y="1101177"/>
                      <a:pt x="108800" y="1054988"/>
                    </a:cubicBezTo>
                    <a:cubicBezTo>
                      <a:pt x="90325" y="1022656"/>
                      <a:pt x="81087" y="967230"/>
                      <a:pt x="113419" y="939516"/>
                    </a:cubicBezTo>
                    <a:cubicBezTo>
                      <a:pt x="113419" y="939516"/>
                      <a:pt x="113419" y="939516"/>
                      <a:pt x="113419" y="939516"/>
                    </a:cubicBezTo>
                    <a:cubicBezTo>
                      <a:pt x="118038" y="939516"/>
                      <a:pt x="118038" y="934897"/>
                      <a:pt x="113419" y="934897"/>
                    </a:cubicBezTo>
                    <a:cubicBezTo>
                      <a:pt x="94944" y="930278"/>
                      <a:pt x="71849" y="921041"/>
                      <a:pt x="67230" y="902565"/>
                    </a:cubicBezTo>
                    <a:cubicBezTo>
                      <a:pt x="62612" y="884090"/>
                      <a:pt x="76468" y="860995"/>
                      <a:pt x="85706" y="847139"/>
                    </a:cubicBezTo>
                    <a:cubicBezTo>
                      <a:pt x="85706" y="847139"/>
                      <a:pt x="85706" y="842520"/>
                      <a:pt x="85706" y="842520"/>
                    </a:cubicBezTo>
                    <a:cubicBezTo>
                      <a:pt x="44136" y="824044"/>
                      <a:pt x="7185" y="810188"/>
                      <a:pt x="2566" y="763999"/>
                    </a:cubicBezTo>
                    <a:cubicBezTo>
                      <a:pt x="-2053" y="736286"/>
                      <a:pt x="-2053" y="703953"/>
                      <a:pt x="16423" y="685478"/>
                    </a:cubicBezTo>
                    <a:cubicBezTo>
                      <a:pt x="34898" y="667002"/>
                      <a:pt x="62612" y="662383"/>
                      <a:pt x="85706" y="657765"/>
                    </a:cubicBezTo>
                    <a:cubicBezTo>
                      <a:pt x="90325" y="657765"/>
                      <a:pt x="90325" y="653146"/>
                      <a:pt x="90325" y="648527"/>
                    </a:cubicBezTo>
                    <a:cubicBezTo>
                      <a:pt x="90325" y="648527"/>
                      <a:pt x="90325" y="643908"/>
                      <a:pt x="90325" y="643908"/>
                    </a:cubicBezTo>
                    <a:cubicBezTo>
                      <a:pt x="67230" y="620814"/>
                      <a:pt x="53374" y="583863"/>
                      <a:pt x="57993" y="551530"/>
                    </a:cubicBezTo>
                    <a:cubicBezTo>
                      <a:pt x="62612" y="509960"/>
                      <a:pt x="113419" y="486866"/>
                      <a:pt x="150370" y="482247"/>
                    </a:cubicBezTo>
                    <a:cubicBezTo>
                      <a:pt x="150370" y="482247"/>
                      <a:pt x="150370" y="482247"/>
                      <a:pt x="150370" y="482247"/>
                    </a:cubicBezTo>
                    <a:cubicBezTo>
                      <a:pt x="150370" y="486866"/>
                      <a:pt x="154989" y="482247"/>
                      <a:pt x="159608" y="477628"/>
                    </a:cubicBezTo>
                    <a:cubicBezTo>
                      <a:pt x="159608" y="473009"/>
                      <a:pt x="159608" y="473009"/>
                      <a:pt x="159608" y="473009"/>
                    </a:cubicBezTo>
                    <a:cubicBezTo>
                      <a:pt x="159608" y="473009"/>
                      <a:pt x="159608" y="473009"/>
                      <a:pt x="159608" y="473009"/>
                    </a:cubicBezTo>
                    <a:cubicBezTo>
                      <a:pt x="122657" y="454534"/>
                      <a:pt x="113419" y="431439"/>
                      <a:pt x="118038" y="408345"/>
                    </a:cubicBezTo>
                    <a:cubicBezTo>
                      <a:pt x="122657" y="380632"/>
                      <a:pt x="141133" y="352919"/>
                      <a:pt x="164227" y="329824"/>
                    </a:cubicBezTo>
                    <a:cubicBezTo>
                      <a:pt x="205797" y="292873"/>
                      <a:pt x="265842" y="292873"/>
                      <a:pt x="316650" y="292873"/>
                    </a:cubicBezTo>
                    <a:cubicBezTo>
                      <a:pt x="316650" y="292873"/>
                      <a:pt x="316650" y="292873"/>
                      <a:pt x="316650" y="292873"/>
                    </a:cubicBezTo>
                    <a:cubicBezTo>
                      <a:pt x="316650" y="297492"/>
                      <a:pt x="325888" y="292873"/>
                      <a:pt x="325888" y="288254"/>
                    </a:cubicBezTo>
                    <a:cubicBezTo>
                      <a:pt x="325888" y="288254"/>
                      <a:pt x="325888" y="288254"/>
                      <a:pt x="325888" y="283635"/>
                    </a:cubicBezTo>
                    <a:cubicBezTo>
                      <a:pt x="325888" y="283635"/>
                      <a:pt x="325888" y="283635"/>
                      <a:pt x="325888" y="283635"/>
                    </a:cubicBezTo>
                    <a:cubicBezTo>
                      <a:pt x="321269" y="246684"/>
                      <a:pt x="321269" y="209733"/>
                      <a:pt x="348982" y="182020"/>
                    </a:cubicBezTo>
                    <a:cubicBezTo>
                      <a:pt x="385933" y="145069"/>
                      <a:pt x="450597" y="145069"/>
                      <a:pt x="492167" y="172782"/>
                    </a:cubicBezTo>
                    <a:cubicBezTo>
                      <a:pt x="496786" y="177401"/>
                      <a:pt x="501405" y="168163"/>
                      <a:pt x="501405" y="168163"/>
                    </a:cubicBezTo>
                    <a:cubicBezTo>
                      <a:pt x="501405" y="168163"/>
                      <a:pt x="501405" y="168163"/>
                      <a:pt x="501405" y="168163"/>
                    </a:cubicBezTo>
                    <a:cubicBezTo>
                      <a:pt x="487549" y="57310"/>
                      <a:pt x="649209" y="34216"/>
                      <a:pt x="723111" y="85023"/>
                    </a:cubicBezTo>
                    <a:cubicBezTo>
                      <a:pt x="727730" y="85023"/>
                      <a:pt x="727730" y="85023"/>
                      <a:pt x="732349" y="80405"/>
                    </a:cubicBezTo>
                    <a:cubicBezTo>
                      <a:pt x="732349" y="80405"/>
                      <a:pt x="732349" y="80405"/>
                      <a:pt x="732349" y="75786"/>
                    </a:cubicBezTo>
                    <a:cubicBezTo>
                      <a:pt x="732349" y="6503"/>
                      <a:pt x="820108" y="-2735"/>
                      <a:pt x="852440" y="48072"/>
                    </a:cubicBezTo>
                    <a:cubicBezTo>
                      <a:pt x="852440" y="52691"/>
                      <a:pt x="857059" y="48072"/>
                      <a:pt x="857059" y="48072"/>
                    </a:cubicBezTo>
                    <a:cubicBezTo>
                      <a:pt x="898629" y="11121"/>
                      <a:pt x="940199" y="-11973"/>
                      <a:pt x="995625" y="6503"/>
                    </a:cubicBezTo>
                    <a:cubicBezTo>
                      <a:pt x="1037195" y="20359"/>
                      <a:pt x="1060290" y="57310"/>
                      <a:pt x="1088003" y="85023"/>
                    </a:cubicBezTo>
                    <a:cubicBezTo>
                      <a:pt x="1088003" y="85023"/>
                      <a:pt x="1092622" y="85023"/>
                      <a:pt x="1092622" y="85023"/>
                    </a:cubicBezTo>
                    <a:cubicBezTo>
                      <a:pt x="1124954" y="34216"/>
                      <a:pt x="1175762" y="66548"/>
                      <a:pt x="1180381" y="112737"/>
                    </a:cubicBezTo>
                    <a:cubicBezTo>
                      <a:pt x="1180381" y="112737"/>
                      <a:pt x="1180381" y="112737"/>
                      <a:pt x="1180381" y="112737"/>
                    </a:cubicBezTo>
                    <a:cubicBezTo>
                      <a:pt x="1180381" y="117356"/>
                      <a:pt x="1185000" y="117356"/>
                      <a:pt x="1185000" y="112737"/>
                    </a:cubicBezTo>
                    <a:cubicBezTo>
                      <a:pt x="1231188" y="57310"/>
                      <a:pt x="1323566" y="126593"/>
                      <a:pt x="1328185" y="186639"/>
                    </a:cubicBezTo>
                    <a:cubicBezTo>
                      <a:pt x="1323566" y="191258"/>
                      <a:pt x="1323566" y="195877"/>
                      <a:pt x="1328185" y="191258"/>
                    </a:cubicBezTo>
                    <a:cubicBezTo>
                      <a:pt x="1378992" y="177401"/>
                      <a:pt x="1439038" y="186639"/>
                      <a:pt x="1480608" y="218971"/>
                    </a:cubicBezTo>
                    <a:cubicBezTo>
                      <a:pt x="1526797" y="260541"/>
                      <a:pt x="1545272" y="325205"/>
                      <a:pt x="1489846" y="366775"/>
                    </a:cubicBezTo>
                    <a:cubicBezTo>
                      <a:pt x="1485227" y="366775"/>
                      <a:pt x="1480608" y="371394"/>
                      <a:pt x="1485227" y="376013"/>
                    </a:cubicBezTo>
                    <a:cubicBezTo>
                      <a:pt x="1508321" y="385251"/>
                      <a:pt x="1526797" y="403726"/>
                      <a:pt x="1536034" y="426821"/>
                    </a:cubicBezTo>
                    <a:cubicBezTo>
                      <a:pt x="1549891" y="463772"/>
                      <a:pt x="1512940" y="486866"/>
                      <a:pt x="1485227" y="491485"/>
                    </a:cubicBezTo>
                    <a:cubicBezTo>
                      <a:pt x="1485227" y="491485"/>
                      <a:pt x="1475989" y="496104"/>
                      <a:pt x="1480608" y="500723"/>
                    </a:cubicBezTo>
                    <a:cubicBezTo>
                      <a:pt x="1503702" y="509960"/>
                      <a:pt x="1526797" y="519198"/>
                      <a:pt x="1536034" y="546911"/>
                    </a:cubicBezTo>
                    <a:cubicBezTo>
                      <a:pt x="1554510" y="583863"/>
                      <a:pt x="1536034" y="630051"/>
                      <a:pt x="1494464" y="643908"/>
                    </a:cubicBezTo>
                    <a:cubicBezTo>
                      <a:pt x="1494464" y="643908"/>
                      <a:pt x="1494464" y="643908"/>
                      <a:pt x="1489846" y="643908"/>
                    </a:cubicBezTo>
                    <a:cubicBezTo>
                      <a:pt x="1485227" y="643908"/>
                      <a:pt x="1480608" y="648527"/>
                      <a:pt x="1485227" y="653146"/>
                    </a:cubicBezTo>
                    <a:cubicBezTo>
                      <a:pt x="1508321" y="667002"/>
                      <a:pt x="1522178" y="685478"/>
                      <a:pt x="1522178" y="713191"/>
                    </a:cubicBezTo>
                    <a:cubicBezTo>
                      <a:pt x="1526797" y="750142"/>
                      <a:pt x="1499084" y="805569"/>
                      <a:pt x="1457514" y="777855"/>
                    </a:cubicBezTo>
                    <a:close/>
                  </a:path>
                </a:pathLst>
              </a:custGeom>
              <a:solidFill>
                <a:srgbClr val="DB6815"/>
              </a:solidFill>
              <a:ln w="46132" cap="flat">
                <a:noFill/>
                <a:prstDash val="solid"/>
                <a:miter/>
              </a:ln>
            </p:spPr>
            <p:txBody>
              <a:bodyPr rtlCol="0" anchor="ctr"/>
              <a:lstStyle/>
              <a:p>
                <a:endParaRPr lang="en-US"/>
              </a:p>
            </p:txBody>
          </p:sp>
          <p:sp>
            <p:nvSpPr>
              <p:cNvPr id="1181" name="Freeform: Shape 1180">
                <a:extLst>
                  <a:ext uri="{FF2B5EF4-FFF2-40B4-BE49-F238E27FC236}">
                    <a16:creationId xmlns:a16="http://schemas.microsoft.com/office/drawing/2014/main" xmlns="" id="{E8CDA52B-BCC6-4F6D-BD96-8976BF8CF0D3}"/>
                  </a:ext>
                </a:extLst>
              </p:cNvPr>
              <p:cNvSpPr/>
              <p:nvPr/>
            </p:nvSpPr>
            <p:spPr>
              <a:xfrm>
                <a:off x="2666460" y="5699198"/>
                <a:ext cx="1579424" cy="1232529"/>
              </a:xfrm>
              <a:custGeom>
                <a:avLst/>
                <a:gdLst>
                  <a:gd name="connsiteX0" fmla="*/ 1526797 w 1579424"/>
                  <a:gd name="connsiteY0" fmla="*/ 581979 h 1232529"/>
                  <a:gd name="connsiteX1" fmla="*/ 1526797 w 1579424"/>
                  <a:gd name="connsiteY1" fmla="*/ 581979 h 1232529"/>
                  <a:gd name="connsiteX2" fmla="*/ 1572985 w 1579424"/>
                  <a:gd name="connsiteY2" fmla="*/ 484982 h 1232529"/>
                  <a:gd name="connsiteX3" fmla="*/ 1517559 w 1579424"/>
                  <a:gd name="connsiteY3" fmla="*/ 438794 h 1232529"/>
                  <a:gd name="connsiteX4" fmla="*/ 1522178 w 1579424"/>
                  <a:gd name="connsiteY4" fmla="*/ 429556 h 1232529"/>
                  <a:gd name="connsiteX5" fmla="*/ 1572985 w 1579424"/>
                  <a:gd name="connsiteY5" fmla="*/ 364892 h 1232529"/>
                  <a:gd name="connsiteX6" fmla="*/ 1522178 w 1579424"/>
                  <a:gd name="connsiteY6" fmla="*/ 314084 h 1232529"/>
                  <a:gd name="connsiteX7" fmla="*/ 1526797 w 1579424"/>
                  <a:gd name="connsiteY7" fmla="*/ 304846 h 1232529"/>
                  <a:gd name="connsiteX8" fmla="*/ 1517559 w 1579424"/>
                  <a:gd name="connsiteY8" fmla="*/ 157042 h 1232529"/>
                  <a:gd name="connsiteX9" fmla="*/ 1365136 w 1579424"/>
                  <a:gd name="connsiteY9" fmla="*/ 133948 h 1232529"/>
                  <a:gd name="connsiteX10" fmla="*/ 1365136 w 1579424"/>
                  <a:gd name="connsiteY10" fmla="*/ 129329 h 1232529"/>
                  <a:gd name="connsiteX11" fmla="*/ 1221951 w 1579424"/>
                  <a:gd name="connsiteY11" fmla="*/ 55427 h 1232529"/>
                  <a:gd name="connsiteX12" fmla="*/ 1217332 w 1579424"/>
                  <a:gd name="connsiteY12" fmla="*/ 55427 h 1232529"/>
                  <a:gd name="connsiteX13" fmla="*/ 1217332 w 1579424"/>
                  <a:gd name="connsiteY13" fmla="*/ 55427 h 1232529"/>
                  <a:gd name="connsiteX14" fmla="*/ 1175762 w 1579424"/>
                  <a:gd name="connsiteY14" fmla="*/ 0 h 1232529"/>
                  <a:gd name="connsiteX15" fmla="*/ 1185000 w 1579424"/>
                  <a:gd name="connsiteY15" fmla="*/ 83140 h 1232529"/>
                  <a:gd name="connsiteX16" fmla="*/ 1295853 w 1579424"/>
                  <a:gd name="connsiteY16" fmla="*/ 180136 h 1232529"/>
                  <a:gd name="connsiteX17" fmla="*/ 1443657 w 1579424"/>
                  <a:gd name="connsiteY17" fmla="*/ 221706 h 1232529"/>
                  <a:gd name="connsiteX18" fmla="*/ 1434419 w 1579424"/>
                  <a:gd name="connsiteY18" fmla="*/ 281752 h 1232529"/>
                  <a:gd name="connsiteX19" fmla="*/ 1365136 w 1579424"/>
                  <a:gd name="connsiteY19" fmla="*/ 290989 h 1232529"/>
                  <a:gd name="connsiteX20" fmla="*/ 1198856 w 1579424"/>
                  <a:gd name="connsiteY20" fmla="*/ 337178 h 1232529"/>
                  <a:gd name="connsiteX21" fmla="*/ 1157286 w 1579424"/>
                  <a:gd name="connsiteY21" fmla="*/ 387986 h 1232529"/>
                  <a:gd name="connsiteX22" fmla="*/ 1097241 w 1579424"/>
                  <a:gd name="connsiteY22" fmla="*/ 364892 h 1232529"/>
                  <a:gd name="connsiteX23" fmla="*/ 1046433 w 1579424"/>
                  <a:gd name="connsiteY23" fmla="*/ 424937 h 1232529"/>
                  <a:gd name="connsiteX24" fmla="*/ 889391 w 1579424"/>
                  <a:gd name="connsiteY24" fmla="*/ 383367 h 1232529"/>
                  <a:gd name="connsiteX25" fmla="*/ 838583 w 1579424"/>
                  <a:gd name="connsiteY25" fmla="*/ 475745 h 1232529"/>
                  <a:gd name="connsiteX26" fmla="*/ 741587 w 1579424"/>
                  <a:gd name="connsiteY26" fmla="*/ 452650 h 1232529"/>
                  <a:gd name="connsiteX27" fmla="*/ 593783 w 1579424"/>
                  <a:gd name="connsiteY27" fmla="*/ 475745 h 1232529"/>
                  <a:gd name="connsiteX28" fmla="*/ 455216 w 1579424"/>
                  <a:gd name="connsiteY28" fmla="*/ 508077 h 1232529"/>
                  <a:gd name="connsiteX29" fmla="*/ 390552 w 1579424"/>
                  <a:gd name="connsiteY29" fmla="*/ 669738 h 1232529"/>
                  <a:gd name="connsiteX30" fmla="*/ 275080 w 1579424"/>
                  <a:gd name="connsiteY30" fmla="*/ 623549 h 1232529"/>
                  <a:gd name="connsiteX31" fmla="*/ 275080 w 1579424"/>
                  <a:gd name="connsiteY31" fmla="*/ 568122 h 1232529"/>
                  <a:gd name="connsiteX32" fmla="*/ 145751 w 1579424"/>
                  <a:gd name="connsiteY32" fmla="*/ 494220 h 1232529"/>
                  <a:gd name="connsiteX33" fmla="*/ 238129 w 1579424"/>
                  <a:gd name="connsiteY33" fmla="*/ 387986 h 1232529"/>
                  <a:gd name="connsiteX34" fmla="*/ 154989 w 1579424"/>
                  <a:gd name="connsiteY34" fmla="*/ 295608 h 1232529"/>
                  <a:gd name="connsiteX35" fmla="*/ 141133 w 1579424"/>
                  <a:gd name="connsiteY35" fmla="*/ 327941 h 1232529"/>
                  <a:gd name="connsiteX36" fmla="*/ 159608 w 1579424"/>
                  <a:gd name="connsiteY36" fmla="*/ 397224 h 1232529"/>
                  <a:gd name="connsiteX37" fmla="*/ 159608 w 1579424"/>
                  <a:gd name="connsiteY37" fmla="*/ 397224 h 1232529"/>
                  <a:gd name="connsiteX38" fmla="*/ 159608 w 1579424"/>
                  <a:gd name="connsiteY38" fmla="*/ 401843 h 1232529"/>
                  <a:gd name="connsiteX39" fmla="*/ 150370 w 1579424"/>
                  <a:gd name="connsiteY39" fmla="*/ 406461 h 1232529"/>
                  <a:gd name="connsiteX40" fmla="*/ 150370 w 1579424"/>
                  <a:gd name="connsiteY40" fmla="*/ 406461 h 1232529"/>
                  <a:gd name="connsiteX41" fmla="*/ 57993 w 1579424"/>
                  <a:gd name="connsiteY41" fmla="*/ 475745 h 1232529"/>
                  <a:gd name="connsiteX42" fmla="*/ 90325 w 1579424"/>
                  <a:gd name="connsiteY42" fmla="*/ 568122 h 1232529"/>
                  <a:gd name="connsiteX43" fmla="*/ 90325 w 1579424"/>
                  <a:gd name="connsiteY43" fmla="*/ 572741 h 1232529"/>
                  <a:gd name="connsiteX44" fmla="*/ 85706 w 1579424"/>
                  <a:gd name="connsiteY44" fmla="*/ 581979 h 1232529"/>
                  <a:gd name="connsiteX45" fmla="*/ 16423 w 1579424"/>
                  <a:gd name="connsiteY45" fmla="*/ 609692 h 1232529"/>
                  <a:gd name="connsiteX46" fmla="*/ 2566 w 1579424"/>
                  <a:gd name="connsiteY46" fmla="*/ 688213 h 1232529"/>
                  <a:gd name="connsiteX47" fmla="*/ 85706 w 1579424"/>
                  <a:gd name="connsiteY47" fmla="*/ 766734 h 1232529"/>
                  <a:gd name="connsiteX48" fmla="*/ 85706 w 1579424"/>
                  <a:gd name="connsiteY48" fmla="*/ 771353 h 1232529"/>
                  <a:gd name="connsiteX49" fmla="*/ 67230 w 1579424"/>
                  <a:gd name="connsiteY49" fmla="*/ 826780 h 1232529"/>
                  <a:gd name="connsiteX50" fmla="*/ 113419 w 1579424"/>
                  <a:gd name="connsiteY50" fmla="*/ 859112 h 1232529"/>
                  <a:gd name="connsiteX51" fmla="*/ 113419 w 1579424"/>
                  <a:gd name="connsiteY51" fmla="*/ 863731 h 1232529"/>
                  <a:gd name="connsiteX52" fmla="*/ 113419 w 1579424"/>
                  <a:gd name="connsiteY52" fmla="*/ 863731 h 1232529"/>
                  <a:gd name="connsiteX53" fmla="*/ 108800 w 1579424"/>
                  <a:gd name="connsiteY53" fmla="*/ 979203 h 1232529"/>
                  <a:gd name="connsiteX54" fmla="*/ 228891 w 1579424"/>
                  <a:gd name="connsiteY54" fmla="*/ 1016154 h 1232529"/>
                  <a:gd name="connsiteX55" fmla="*/ 233510 w 1579424"/>
                  <a:gd name="connsiteY55" fmla="*/ 1020773 h 1232529"/>
                  <a:gd name="connsiteX56" fmla="*/ 330507 w 1579424"/>
                  <a:gd name="connsiteY56" fmla="*/ 1108531 h 1232529"/>
                  <a:gd name="connsiteX57" fmla="*/ 330507 w 1579424"/>
                  <a:gd name="connsiteY57" fmla="*/ 1108531 h 1232529"/>
                  <a:gd name="connsiteX58" fmla="*/ 330507 w 1579424"/>
                  <a:gd name="connsiteY58" fmla="*/ 1108531 h 1232529"/>
                  <a:gd name="connsiteX59" fmla="*/ 330507 w 1579424"/>
                  <a:gd name="connsiteY59" fmla="*/ 1113150 h 1232529"/>
                  <a:gd name="connsiteX60" fmla="*/ 385933 w 1579424"/>
                  <a:gd name="connsiteY60" fmla="*/ 1224003 h 1232529"/>
                  <a:gd name="connsiteX61" fmla="*/ 510643 w 1579424"/>
                  <a:gd name="connsiteY61" fmla="*/ 1200909 h 1232529"/>
                  <a:gd name="connsiteX62" fmla="*/ 515262 w 1579424"/>
                  <a:gd name="connsiteY62" fmla="*/ 1200909 h 1232529"/>
                  <a:gd name="connsiteX63" fmla="*/ 566070 w 1579424"/>
                  <a:gd name="connsiteY63" fmla="*/ 1214765 h 1232529"/>
                  <a:gd name="connsiteX64" fmla="*/ 487549 w 1579424"/>
                  <a:gd name="connsiteY64" fmla="*/ 1099293 h 1232529"/>
                  <a:gd name="connsiteX65" fmla="*/ 395171 w 1579424"/>
                  <a:gd name="connsiteY65" fmla="*/ 1080818 h 1232529"/>
                  <a:gd name="connsiteX66" fmla="*/ 372077 w 1579424"/>
                  <a:gd name="connsiteY66" fmla="*/ 979203 h 1232529"/>
                  <a:gd name="connsiteX67" fmla="*/ 432122 w 1579424"/>
                  <a:gd name="connsiteY67" fmla="*/ 896063 h 1232529"/>
                  <a:gd name="connsiteX68" fmla="*/ 515262 w 1579424"/>
                  <a:gd name="connsiteY68" fmla="*/ 956108 h 1232529"/>
                  <a:gd name="connsiteX69" fmla="*/ 510643 w 1579424"/>
                  <a:gd name="connsiteY69" fmla="*/ 812923 h 1232529"/>
                  <a:gd name="connsiteX70" fmla="*/ 510643 w 1579424"/>
                  <a:gd name="connsiteY70" fmla="*/ 803685 h 1232529"/>
                  <a:gd name="connsiteX71" fmla="*/ 547594 w 1579424"/>
                  <a:gd name="connsiteY71" fmla="*/ 642024 h 1232529"/>
                  <a:gd name="connsiteX72" fmla="*/ 547594 w 1579424"/>
                  <a:gd name="connsiteY72" fmla="*/ 637405 h 1232529"/>
                  <a:gd name="connsiteX73" fmla="*/ 547594 w 1579424"/>
                  <a:gd name="connsiteY73" fmla="*/ 637405 h 1232529"/>
                  <a:gd name="connsiteX74" fmla="*/ 556832 w 1579424"/>
                  <a:gd name="connsiteY74" fmla="*/ 632787 h 1232529"/>
                  <a:gd name="connsiteX75" fmla="*/ 556832 w 1579424"/>
                  <a:gd name="connsiteY75" fmla="*/ 632787 h 1232529"/>
                  <a:gd name="connsiteX76" fmla="*/ 709255 w 1579424"/>
                  <a:gd name="connsiteY76" fmla="*/ 581979 h 1232529"/>
                  <a:gd name="connsiteX77" fmla="*/ 713874 w 1579424"/>
                  <a:gd name="connsiteY77" fmla="*/ 577360 h 1232529"/>
                  <a:gd name="connsiteX78" fmla="*/ 820108 w 1579424"/>
                  <a:gd name="connsiteY78" fmla="*/ 618930 h 1232529"/>
                  <a:gd name="connsiteX79" fmla="*/ 898629 w 1579424"/>
                  <a:gd name="connsiteY79" fmla="*/ 540409 h 1232529"/>
                  <a:gd name="connsiteX80" fmla="*/ 903248 w 1579424"/>
                  <a:gd name="connsiteY80" fmla="*/ 531171 h 1232529"/>
                  <a:gd name="connsiteX81" fmla="*/ 907867 w 1579424"/>
                  <a:gd name="connsiteY81" fmla="*/ 531171 h 1232529"/>
                  <a:gd name="connsiteX82" fmla="*/ 907867 w 1579424"/>
                  <a:gd name="connsiteY82" fmla="*/ 531171 h 1232529"/>
                  <a:gd name="connsiteX83" fmla="*/ 1120335 w 1579424"/>
                  <a:gd name="connsiteY83" fmla="*/ 508077 h 1232529"/>
                  <a:gd name="connsiteX84" fmla="*/ 1124954 w 1579424"/>
                  <a:gd name="connsiteY84" fmla="*/ 503458 h 1232529"/>
                  <a:gd name="connsiteX85" fmla="*/ 1240426 w 1579424"/>
                  <a:gd name="connsiteY85" fmla="*/ 517315 h 1232529"/>
                  <a:gd name="connsiteX86" fmla="*/ 1240426 w 1579424"/>
                  <a:gd name="connsiteY86" fmla="*/ 517315 h 1232529"/>
                  <a:gd name="connsiteX87" fmla="*/ 1240426 w 1579424"/>
                  <a:gd name="connsiteY87" fmla="*/ 517315 h 1232529"/>
                  <a:gd name="connsiteX88" fmla="*/ 1249664 w 1579424"/>
                  <a:gd name="connsiteY88" fmla="*/ 517315 h 1232529"/>
                  <a:gd name="connsiteX89" fmla="*/ 1249664 w 1579424"/>
                  <a:gd name="connsiteY89" fmla="*/ 517315 h 1232529"/>
                  <a:gd name="connsiteX90" fmla="*/ 1392849 w 1579424"/>
                  <a:gd name="connsiteY90" fmla="*/ 554266 h 1232529"/>
                  <a:gd name="connsiteX91" fmla="*/ 1397468 w 1579424"/>
                  <a:gd name="connsiteY91" fmla="*/ 554266 h 1232529"/>
                  <a:gd name="connsiteX92" fmla="*/ 1374374 w 1579424"/>
                  <a:gd name="connsiteY92" fmla="*/ 822161 h 1232529"/>
                  <a:gd name="connsiteX93" fmla="*/ 1439038 w 1579424"/>
                  <a:gd name="connsiteY93" fmla="*/ 794447 h 1232529"/>
                  <a:gd name="connsiteX94" fmla="*/ 1452895 w 1579424"/>
                  <a:gd name="connsiteY94" fmla="*/ 715926 h 1232529"/>
                  <a:gd name="connsiteX95" fmla="*/ 1457513 w 1579424"/>
                  <a:gd name="connsiteY95" fmla="*/ 706689 h 1232529"/>
                  <a:gd name="connsiteX96" fmla="*/ 1526797 w 1579424"/>
                  <a:gd name="connsiteY96" fmla="*/ 637405 h 1232529"/>
                  <a:gd name="connsiteX97" fmla="*/ 1489846 w 1579424"/>
                  <a:gd name="connsiteY97" fmla="*/ 577360 h 1232529"/>
                  <a:gd name="connsiteX98" fmla="*/ 1526797 w 1579424"/>
                  <a:gd name="connsiteY98" fmla="*/ 581979 h 1232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1579424" h="1232529">
                    <a:moveTo>
                      <a:pt x="1526797" y="581979"/>
                    </a:moveTo>
                    <a:cubicBezTo>
                      <a:pt x="1526797" y="581979"/>
                      <a:pt x="1526797" y="581979"/>
                      <a:pt x="1526797" y="581979"/>
                    </a:cubicBezTo>
                    <a:cubicBezTo>
                      <a:pt x="1568367" y="568122"/>
                      <a:pt x="1591461" y="521933"/>
                      <a:pt x="1572985" y="484982"/>
                    </a:cubicBezTo>
                    <a:cubicBezTo>
                      <a:pt x="1563748" y="461888"/>
                      <a:pt x="1540653" y="448031"/>
                      <a:pt x="1517559" y="438794"/>
                    </a:cubicBezTo>
                    <a:cubicBezTo>
                      <a:pt x="1512940" y="438794"/>
                      <a:pt x="1517559" y="429556"/>
                      <a:pt x="1522178" y="429556"/>
                    </a:cubicBezTo>
                    <a:cubicBezTo>
                      <a:pt x="1549891" y="420318"/>
                      <a:pt x="1586842" y="397224"/>
                      <a:pt x="1572985" y="364892"/>
                    </a:cubicBezTo>
                    <a:cubicBezTo>
                      <a:pt x="1563748" y="341797"/>
                      <a:pt x="1545272" y="323322"/>
                      <a:pt x="1522178" y="314084"/>
                    </a:cubicBezTo>
                    <a:cubicBezTo>
                      <a:pt x="1517559" y="314084"/>
                      <a:pt x="1522178" y="304846"/>
                      <a:pt x="1526797" y="304846"/>
                    </a:cubicBezTo>
                    <a:cubicBezTo>
                      <a:pt x="1582223" y="263276"/>
                      <a:pt x="1563748" y="193993"/>
                      <a:pt x="1517559" y="157042"/>
                    </a:cubicBezTo>
                    <a:cubicBezTo>
                      <a:pt x="1475989" y="124710"/>
                      <a:pt x="1415944" y="110853"/>
                      <a:pt x="1365136" y="133948"/>
                    </a:cubicBezTo>
                    <a:cubicBezTo>
                      <a:pt x="1360517" y="133948"/>
                      <a:pt x="1360517" y="129329"/>
                      <a:pt x="1365136" y="129329"/>
                    </a:cubicBezTo>
                    <a:cubicBezTo>
                      <a:pt x="1365136" y="69283"/>
                      <a:pt x="1268139" y="4619"/>
                      <a:pt x="1221951" y="55427"/>
                    </a:cubicBezTo>
                    <a:cubicBezTo>
                      <a:pt x="1217332" y="60045"/>
                      <a:pt x="1217332" y="55427"/>
                      <a:pt x="1217332" y="55427"/>
                    </a:cubicBezTo>
                    <a:cubicBezTo>
                      <a:pt x="1217332" y="55427"/>
                      <a:pt x="1217332" y="55427"/>
                      <a:pt x="1217332" y="55427"/>
                    </a:cubicBezTo>
                    <a:cubicBezTo>
                      <a:pt x="1212713" y="27713"/>
                      <a:pt x="1194237" y="4619"/>
                      <a:pt x="1175762" y="0"/>
                    </a:cubicBezTo>
                    <a:cubicBezTo>
                      <a:pt x="1189619" y="23094"/>
                      <a:pt x="1194237" y="50808"/>
                      <a:pt x="1185000" y="83140"/>
                    </a:cubicBezTo>
                    <a:cubicBezTo>
                      <a:pt x="1258902" y="60045"/>
                      <a:pt x="1309709" y="101615"/>
                      <a:pt x="1295853" y="180136"/>
                    </a:cubicBezTo>
                    <a:cubicBezTo>
                      <a:pt x="1346661" y="166280"/>
                      <a:pt x="1420563" y="175517"/>
                      <a:pt x="1443657" y="221706"/>
                    </a:cubicBezTo>
                    <a:cubicBezTo>
                      <a:pt x="1452895" y="240182"/>
                      <a:pt x="1448276" y="272514"/>
                      <a:pt x="1434419" y="281752"/>
                    </a:cubicBezTo>
                    <a:cubicBezTo>
                      <a:pt x="1406706" y="300227"/>
                      <a:pt x="1383611" y="300227"/>
                      <a:pt x="1365136" y="290989"/>
                    </a:cubicBezTo>
                    <a:cubicBezTo>
                      <a:pt x="1355898" y="374129"/>
                      <a:pt x="1249664" y="401843"/>
                      <a:pt x="1198856" y="337178"/>
                    </a:cubicBezTo>
                    <a:cubicBezTo>
                      <a:pt x="1194237" y="360273"/>
                      <a:pt x="1185000" y="378748"/>
                      <a:pt x="1157286" y="387986"/>
                    </a:cubicBezTo>
                    <a:cubicBezTo>
                      <a:pt x="1134192" y="392605"/>
                      <a:pt x="1115717" y="383367"/>
                      <a:pt x="1097241" y="364892"/>
                    </a:cubicBezTo>
                    <a:cubicBezTo>
                      <a:pt x="1097241" y="397224"/>
                      <a:pt x="1083384" y="420318"/>
                      <a:pt x="1046433" y="424937"/>
                    </a:cubicBezTo>
                    <a:cubicBezTo>
                      <a:pt x="995625" y="434175"/>
                      <a:pt x="930961" y="415699"/>
                      <a:pt x="889391" y="383367"/>
                    </a:cubicBezTo>
                    <a:cubicBezTo>
                      <a:pt x="889391" y="420318"/>
                      <a:pt x="875534" y="457269"/>
                      <a:pt x="838583" y="475745"/>
                    </a:cubicBezTo>
                    <a:cubicBezTo>
                      <a:pt x="801632" y="494220"/>
                      <a:pt x="764681" y="484982"/>
                      <a:pt x="741587" y="452650"/>
                    </a:cubicBezTo>
                    <a:cubicBezTo>
                      <a:pt x="732349" y="517315"/>
                      <a:pt x="644590" y="521933"/>
                      <a:pt x="593783" y="475745"/>
                    </a:cubicBezTo>
                    <a:cubicBezTo>
                      <a:pt x="575307" y="531171"/>
                      <a:pt x="496786" y="545028"/>
                      <a:pt x="455216" y="508077"/>
                    </a:cubicBezTo>
                    <a:cubicBezTo>
                      <a:pt x="464454" y="572741"/>
                      <a:pt x="450598" y="651262"/>
                      <a:pt x="390552" y="669738"/>
                    </a:cubicBezTo>
                    <a:cubicBezTo>
                      <a:pt x="348982" y="683594"/>
                      <a:pt x="293556" y="674357"/>
                      <a:pt x="275080" y="623549"/>
                    </a:cubicBezTo>
                    <a:cubicBezTo>
                      <a:pt x="265842" y="600454"/>
                      <a:pt x="265842" y="581979"/>
                      <a:pt x="275080" y="568122"/>
                    </a:cubicBezTo>
                    <a:cubicBezTo>
                      <a:pt x="219654" y="581979"/>
                      <a:pt x="159608" y="554266"/>
                      <a:pt x="145751" y="494220"/>
                    </a:cubicBezTo>
                    <a:cubicBezTo>
                      <a:pt x="136514" y="438794"/>
                      <a:pt x="187321" y="406461"/>
                      <a:pt x="238129" y="387986"/>
                    </a:cubicBezTo>
                    <a:cubicBezTo>
                      <a:pt x="201178" y="369510"/>
                      <a:pt x="168846" y="332559"/>
                      <a:pt x="154989" y="295608"/>
                    </a:cubicBezTo>
                    <a:cubicBezTo>
                      <a:pt x="150370" y="304846"/>
                      <a:pt x="145751" y="318703"/>
                      <a:pt x="141133" y="327941"/>
                    </a:cubicBezTo>
                    <a:cubicBezTo>
                      <a:pt x="136514" y="355654"/>
                      <a:pt x="145751" y="374129"/>
                      <a:pt x="159608" y="397224"/>
                    </a:cubicBezTo>
                    <a:cubicBezTo>
                      <a:pt x="159608" y="397224"/>
                      <a:pt x="159608" y="397224"/>
                      <a:pt x="159608" y="397224"/>
                    </a:cubicBezTo>
                    <a:cubicBezTo>
                      <a:pt x="164227" y="397224"/>
                      <a:pt x="164227" y="401843"/>
                      <a:pt x="159608" y="401843"/>
                    </a:cubicBezTo>
                    <a:cubicBezTo>
                      <a:pt x="159608" y="406461"/>
                      <a:pt x="154989" y="411080"/>
                      <a:pt x="150370" y="406461"/>
                    </a:cubicBezTo>
                    <a:cubicBezTo>
                      <a:pt x="150370" y="406461"/>
                      <a:pt x="150370" y="406461"/>
                      <a:pt x="150370" y="406461"/>
                    </a:cubicBezTo>
                    <a:cubicBezTo>
                      <a:pt x="113419" y="415699"/>
                      <a:pt x="62612" y="434175"/>
                      <a:pt x="57993" y="475745"/>
                    </a:cubicBezTo>
                    <a:cubicBezTo>
                      <a:pt x="53374" y="508077"/>
                      <a:pt x="67230" y="545028"/>
                      <a:pt x="90325" y="568122"/>
                    </a:cubicBezTo>
                    <a:cubicBezTo>
                      <a:pt x="90325" y="568122"/>
                      <a:pt x="90325" y="572741"/>
                      <a:pt x="90325" y="572741"/>
                    </a:cubicBezTo>
                    <a:cubicBezTo>
                      <a:pt x="90325" y="572741"/>
                      <a:pt x="90325" y="577360"/>
                      <a:pt x="85706" y="581979"/>
                    </a:cubicBezTo>
                    <a:cubicBezTo>
                      <a:pt x="62612" y="586598"/>
                      <a:pt x="34898" y="591217"/>
                      <a:pt x="16423" y="609692"/>
                    </a:cubicBezTo>
                    <a:cubicBezTo>
                      <a:pt x="-2053" y="632787"/>
                      <a:pt x="-2053" y="665119"/>
                      <a:pt x="2566" y="688213"/>
                    </a:cubicBezTo>
                    <a:cubicBezTo>
                      <a:pt x="11804" y="734402"/>
                      <a:pt x="48755" y="748259"/>
                      <a:pt x="85706" y="766734"/>
                    </a:cubicBezTo>
                    <a:cubicBezTo>
                      <a:pt x="85706" y="766734"/>
                      <a:pt x="85706" y="771353"/>
                      <a:pt x="85706" y="771353"/>
                    </a:cubicBezTo>
                    <a:cubicBezTo>
                      <a:pt x="76468" y="785210"/>
                      <a:pt x="62612" y="808304"/>
                      <a:pt x="67230" y="826780"/>
                    </a:cubicBezTo>
                    <a:cubicBezTo>
                      <a:pt x="71849" y="849874"/>
                      <a:pt x="94944" y="854493"/>
                      <a:pt x="113419" y="859112"/>
                    </a:cubicBezTo>
                    <a:cubicBezTo>
                      <a:pt x="118038" y="859112"/>
                      <a:pt x="113419" y="863731"/>
                      <a:pt x="113419" y="863731"/>
                    </a:cubicBezTo>
                    <a:cubicBezTo>
                      <a:pt x="113419" y="863731"/>
                      <a:pt x="113419" y="863731"/>
                      <a:pt x="113419" y="863731"/>
                    </a:cubicBezTo>
                    <a:cubicBezTo>
                      <a:pt x="81087" y="891444"/>
                      <a:pt x="90325" y="946870"/>
                      <a:pt x="108800" y="979203"/>
                    </a:cubicBezTo>
                    <a:cubicBezTo>
                      <a:pt x="131895" y="1020773"/>
                      <a:pt x="182702" y="1039248"/>
                      <a:pt x="228891" y="1016154"/>
                    </a:cubicBezTo>
                    <a:cubicBezTo>
                      <a:pt x="233510" y="1016154"/>
                      <a:pt x="233510" y="1016154"/>
                      <a:pt x="233510" y="1020773"/>
                    </a:cubicBezTo>
                    <a:cubicBezTo>
                      <a:pt x="210416" y="1085437"/>
                      <a:pt x="270461" y="1117769"/>
                      <a:pt x="330507" y="1108531"/>
                    </a:cubicBezTo>
                    <a:cubicBezTo>
                      <a:pt x="330507" y="1108531"/>
                      <a:pt x="330507" y="1108531"/>
                      <a:pt x="330507" y="1108531"/>
                    </a:cubicBezTo>
                    <a:cubicBezTo>
                      <a:pt x="330507" y="1108531"/>
                      <a:pt x="330507" y="1108531"/>
                      <a:pt x="330507" y="1108531"/>
                    </a:cubicBezTo>
                    <a:cubicBezTo>
                      <a:pt x="335126" y="1108531"/>
                      <a:pt x="335126" y="1113150"/>
                      <a:pt x="330507" y="1113150"/>
                    </a:cubicBezTo>
                    <a:cubicBezTo>
                      <a:pt x="330507" y="1154720"/>
                      <a:pt x="344363" y="1205528"/>
                      <a:pt x="385933" y="1224003"/>
                    </a:cubicBezTo>
                    <a:cubicBezTo>
                      <a:pt x="422884" y="1237860"/>
                      <a:pt x="487549" y="1237860"/>
                      <a:pt x="510643" y="1200909"/>
                    </a:cubicBezTo>
                    <a:cubicBezTo>
                      <a:pt x="510643" y="1200909"/>
                      <a:pt x="515262" y="1196290"/>
                      <a:pt x="515262" y="1200909"/>
                    </a:cubicBezTo>
                    <a:cubicBezTo>
                      <a:pt x="529118" y="1214765"/>
                      <a:pt x="547594" y="1219384"/>
                      <a:pt x="566070" y="1214765"/>
                    </a:cubicBezTo>
                    <a:cubicBezTo>
                      <a:pt x="533737" y="1177814"/>
                      <a:pt x="510643" y="1140863"/>
                      <a:pt x="487549" y="1099293"/>
                    </a:cubicBezTo>
                    <a:cubicBezTo>
                      <a:pt x="455216" y="1117769"/>
                      <a:pt x="418265" y="1113150"/>
                      <a:pt x="395171" y="1080818"/>
                    </a:cubicBezTo>
                    <a:cubicBezTo>
                      <a:pt x="376695" y="1053105"/>
                      <a:pt x="367458" y="1011535"/>
                      <a:pt x="372077" y="979203"/>
                    </a:cubicBezTo>
                    <a:cubicBezTo>
                      <a:pt x="376695" y="951489"/>
                      <a:pt x="395171" y="900682"/>
                      <a:pt x="432122" y="896063"/>
                    </a:cubicBezTo>
                    <a:cubicBezTo>
                      <a:pt x="469073" y="891444"/>
                      <a:pt x="496786" y="923776"/>
                      <a:pt x="515262" y="956108"/>
                    </a:cubicBezTo>
                    <a:cubicBezTo>
                      <a:pt x="533737" y="914538"/>
                      <a:pt x="524500" y="854493"/>
                      <a:pt x="510643" y="812923"/>
                    </a:cubicBezTo>
                    <a:cubicBezTo>
                      <a:pt x="506024" y="812923"/>
                      <a:pt x="510643" y="808304"/>
                      <a:pt x="510643" y="803685"/>
                    </a:cubicBezTo>
                    <a:cubicBezTo>
                      <a:pt x="566070" y="780591"/>
                      <a:pt x="556832" y="692832"/>
                      <a:pt x="547594" y="642024"/>
                    </a:cubicBezTo>
                    <a:cubicBezTo>
                      <a:pt x="547594" y="642024"/>
                      <a:pt x="547594" y="642024"/>
                      <a:pt x="547594" y="637405"/>
                    </a:cubicBezTo>
                    <a:cubicBezTo>
                      <a:pt x="547594" y="637405"/>
                      <a:pt x="547594" y="637405"/>
                      <a:pt x="547594" y="637405"/>
                    </a:cubicBezTo>
                    <a:cubicBezTo>
                      <a:pt x="547594" y="632787"/>
                      <a:pt x="556832" y="628168"/>
                      <a:pt x="556832" y="632787"/>
                    </a:cubicBezTo>
                    <a:cubicBezTo>
                      <a:pt x="556832" y="632787"/>
                      <a:pt x="556832" y="632787"/>
                      <a:pt x="556832" y="632787"/>
                    </a:cubicBezTo>
                    <a:cubicBezTo>
                      <a:pt x="607639" y="683594"/>
                      <a:pt x="690779" y="651262"/>
                      <a:pt x="709255" y="581979"/>
                    </a:cubicBezTo>
                    <a:cubicBezTo>
                      <a:pt x="709255" y="581979"/>
                      <a:pt x="713874" y="577360"/>
                      <a:pt x="713874" y="577360"/>
                    </a:cubicBezTo>
                    <a:cubicBezTo>
                      <a:pt x="746206" y="595836"/>
                      <a:pt x="778538" y="618930"/>
                      <a:pt x="820108" y="618930"/>
                    </a:cubicBezTo>
                    <a:cubicBezTo>
                      <a:pt x="861678" y="618930"/>
                      <a:pt x="898629" y="581979"/>
                      <a:pt x="898629" y="540409"/>
                    </a:cubicBezTo>
                    <a:cubicBezTo>
                      <a:pt x="894010" y="540409"/>
                      <a:pt x="898629" y="535790"/>
                      <a:pt x="903248" y="531171"/>
                    </a:cubicBezTo>
                    <a:cubicBezTo>
                      <a:pt x="907867" y="531171"/>
                      <a:pt x="907867" y="526552"/>
                      <a:pt x="907867" y="531171"/>
                    </a:cubicBezTo>
                    <a:cubicBezTo>
                      <a:pt x="907867" y="531171"/>
                      <a:pt x="907867" y="531171"/>
                      <a:pt x="907867" y="531171"/>
                    </a:cubicBezTo>
                    <a:cubicBezTo>
                      <a:pt x="967912" y="558885"/>
                      <a:pt x="1111097" y="618930"/>
                      <a:pt x="1120335" y="508077"/>
                    </a:cubicBezTo>
                    <a:cubicBezTo>
                      <a:pt x="1120335" y="503458"/>
                      <a:pt x="1124954" y="498839"/>
                      <a:pt x="1124954" y="503458"/>
                    </a:cubicBezTo>
                    <a:cubicBezTo>
                      <a:pt x="1152667" y="512696"/>
                      <a:pt x="1226569" y="558885"/>
                      <a:pt x="1240426" y="517315"/>
                    </a:cubicBezTo>
                    <a:cubicBezTo>
                      <a:pt x="1240426" y="517315"/>
                      <a:pt x="1240426" y="517315"/>
                      <a:pt x="1240426" y="517315"/>
                    </a:cubicBezTo>
                    <a:cubicBezTo>
                      <a:pt x="1240426" y="517315"/>
                      <a:pt x="1240426" y="517315"/>
                      <a:pt x="1240426" y="517315"/>
                    </a:cubicBezTo>
                    <a:cubicBezTo>
                      <a:pt x="1240426" y="512696"/>
                      <a:pt x="1249664" y="508077"/>
                      <a:pt x="1249664" y="517315"/>
                    </a:cubicBezTo>
                    <a:cubicBezTo>
                      <a:pt x="1249664" y="517315"/>
                      <a:pt x="1249664" y="517315"/>
                      <a:pt x="1249664" y="517315"/>
                    </a:cubicBezTo>
                    <a:cubicBezTo>
                      <a:pt x="1272758" y="563503"/>
                      <a:pt x="1346661" y="563503"/>
                      <a:pt x="1392849" y="554266"/>
                    </a:cubicBezTo>
                    <a:cubicBezTo>
                      <a:pt x="1392849" y="554266"/>
                      <a:pt x="1397468" y="554266"/>
                      <a:pt x="1397468" y="554266"/>
                    </a:cubicBezTo>
                    <a:cubicBezTo>
                      <a:pt x="1448276" y="632787"/>
                      <a:pt x="1388230" y="739021"/>
                      <a:pt x="1374374" y="822161"/>
                    </a:cubicBezTo>
                    <a:cubicBezTo>
                      <a:pt x="1397468" y="817542"/>
                      <a:pt x="1420563" y="808304"/>
                      <a:pt x="1439038" y="794447"/>
                    </a:cubicBezTo>
                    <a:cubicBezTo>
                      <a:pt x="1462133" y="775972"/>
                      <a:pt x="1475989" y="739021"/>
                      <a:pt x="1452895" y="715926"/>
                    </a:cubicBezTo>
                    <a:cubicBezTo>
                      <a:pt x="1448276" y="711308"/>
                      <a:pt x="1457513" y="706689"/>
                      <a:pt x="1457513" y="706689"/>
                    </a:cubicBezTo>
                    <a:cubicBezTo>
                      <a:pt x="1499083" y="729783"/>
                      <a:pt x="1526797" y="674357"/>
                      <a:pt x="1526797" y="637405"/>
                    </a:cubicBezTo>
                    <a:cubicBezTo>
                      <a:pt x="1526797" y="609692"/>
                      <a:pt x="1512940" y="591217"/>
                      <a:pt x="1489846" y="577360"/>
                    </a:cubicBezTo>
                    <a:cubicBezTo>
                      <a:pt x="1517559" y="586598"/>
                      <a:pt x="1522178" y="577360"/>
                      <a:pt x="1526797" y="581979"/>
                    </a:cubicBezTo>
                    <a:close/>
                  </a:path>
                </a:pathLst>
              </a:custGeom>
              <a:solidFill>
                <a:srgbClr val="DB6815">
                  <a:alpha val="30000"/>
                </a:srgbClr>
              </a:solidFill>
              <a:ln w="46132" cap="flat">
                <a:noFill/>
                <a:prstDash val="solid"/>
                <a:miter/>
              </a:ln>
            </p:spPr>
            <p:txBody>
              <a:bodyPr rtlCol="0" anchor="ctr"/>
              <a:lstStyle/>
              <a:p>
                <a:endParaRPr lang="en-US"/>
              </a:p>
            </p:txBody>
          </p:sp>
          <p:sp>
            <p:nvSpPr>
              <p:cNvPr id="1182" name="Freeform: Shape 1181">
                <a:extLst>
                  <a:ext uri="{FF2B5EF4-FFF2-40B4-BE49-F238E27FC236}">
                    <a16:creationId xmlns:a16="http://schemas.microsoft.com/office/drawing/2014/main" xmlns="" id="{D7A720EE-25F3-4960-9B95-34934FF00DD9}"/>
                  </a:ext>
                </a:extLst>
              </p:cNvPr>
              <p:cNvSpPr/>
              <p:nvPr/>
            </p:nvSpPr>
            <p:spPr>
              <a:xfrm>
                <a:off x="2705978" y="6068708"/>
                <a:ext cx="1529356" cy="876876"/>
              </a:xfrm>
              <a:custGeom>
                <a:avLst/>
                <a:gdLst>
                  <a:gd name="connsiteX0" fmla="*/ 1473423 w 1529356"/>
                  <a:gd name="connsiteY0" fmla="*/ 69283 h 876876"/>
                  <a:gd name="connsiteX1" fmla="*/ 1478042 w 1529356"/>
                  <a:gd name="connsiteY1" fmla="*/ 60045 h 876876"/>
                  <a:gd name="connsiteX2" fmla="*/ 1528849 w 1529356"/>
                  <a:gd name="connsiteY2" fmla="*/ 0 h 876876"/>
                  <a:gd name="connsiteX3" fmla="*/ 1394902 w 1529356"/>
                  <a:gd name="connsiteY3" fmla="*/ 36951 h 876876"/>
                  <a:gd name="connsiteX4" fmla="*/ 1385664 w 1529356"/>
                  <a:gd name="connsiteY4" fmla="*/ 120091 h 876876"/>
                  <a:gd name="connsiteX5" fmla="*/ 1224003 w 1529356"/>
                  <a:gd name="connsiteY5" fmla="*/ 83140 h 876876"/>
                  <a:gd name="connsiteX6" fmla="*/ 1085437 w 1529356"/>
                  <a:gd name="connsiteY6" fmla="*/ 87759 h 876876"/>
                  <a:gd name="connsiteX7" fmla="*/ 882206 w 1529356"/>
                  <a:gd name="connsiteY7" fmla="*/ 115472 h 876876"/>
                  <a:gd name="connsiteX8" fmla="*/ 697451 w 1529356"/>
                  <a:gd name="connsiteY8" fmla="*/ 175517 h 876876"/>
                  <a:gd name="connsiteX9" fmla="*/ 517315 w 1529356"/>
                  <a:gd name="connsiteY9" fmla="*/ 203231 h 876876"/>
                  <a:gd name="connsiteX10" fmla="*/ 443412 w 1529356"/>
                  <a:gd name="connsiteY10" fmla="*/ 327941 h 876876"/>
                  <a:gd name="connsiteX11" fmla="*/ 295608 w 1529356"/>
                  <a:gd name="connsiteY11" fmla="*/ 420318 h 876876"/>
                  <a:gd name="connsiteX12" fmla="*/ 129329 w 1529356"/>
                  <a:gd name="connsiteY12" fmla="*/ 369510 h 876876"/>
                  <a:gd name="connsiteX13" fmla="*/ 0 w 1529356"/>
                  <a:gd name="connsiteY13" fmla="*/ 378748 h 876876"/>
                  <a:gd name="connsiteX14" fmla="*/ 60045 w 1529356"/>
                  <a:gd name="connsiteY14" fmla="*/ 411080 h 876876"/>
                  <a:gd name="connsiteX15" fmla="*/ 60045 w 1529356"/>
                  <a:gd name="connsiteY15" fmla="*/ 415699 h 876876"/>
                  <a:gd name="connsiteX16" fmla="*/ 41570 w 1529356"/>
                  <a:gd name="connsiteY16" fmla="*/ 471126 h 876876"/>
                  <a:gd name="connsiteX17" fmla="*/ 87759 w 1529356"/>
                  <a:gd name="connsiteY17" fmla="*/ 503458 h 876876"/>
                  <a:gd name="connsiteX18" fmla="*/ 87759 w 1529356"/>
                  <a:gd name="connsiteY18" fmla="*/ 508077 h 876876"/>
                  <a:gd name="connsiteX19" fmla="*/ 87759 w 1529356"/>
                  <a:gd name="connsiteY19" fmla="*/ 508077 h 876876"/>
                  <a:gd name="connsiteX20" fmla="*/ 83140 w 1529356"/>
                  <a:gd name="connsiteY20" fmla="*/ 623549 h 876876"/>
                  <a:gd name="connsiteX21" fmla="*/ 203231 w 1529356"/>
                  <a:gd name="connsiteY21" fmla="*/ 660500 h 876876"/>
                  <a:gd name="connsiteX22" fmla="*/ 207850 w 1529356"/>
                  <a:gd name="connsiteY22" fmla="*/ 665119 h 876876"/>
                  <a:gd name="connsiteX23" fmla="*/ 304846 w 1529356"/>
                  <a:gd name="connsiteY23" fmla="*/ 752877 h 876876"/>
                  <a:gd name="connsiteX24" fmla="*/ 304846 w 1529356"/>
                  <a:gd name="connsiteY24" fmla="*/ 752877 h 876876"/>
                  <a:gd name="connsiteX25" fmla="*/ 304846 w 1529356"/>
                  <a:gd name="connsiteY25" fmla="*/ 752877 h 876876"/>
                  <a:gd name="connsiteX26" fmla="*/ 304846 w 1529356"/>
                  <a:gd name="connsiteY26" fmla="*/ 757496 h 876876"/>
                  <a:gd name="connsiteX27" fmla="*/ 360273 w 1529356"/>
                  <a:gd name="connsiteY27" fmla="*/ 868349 h 876876"/>
                  <a:gd name="connsiteX28" fmla="*/ 484982 w 1529356"/>
                  <a:gd name="connsiteY28" fmla="*/ 845255 h 876876"/>
                  <a:gd name="connsiteX29" fmla="*/ 489601 w 1529356"/>
                  <a:gd name="connsiteY29" fmla="*/ 845255 h 876876"/>
                  <a:gd name="connsiteX30" fmla="*/ 540409 w 1529356"/>
                  <a:gd name="connsiteY30" fmla="*/ 859112 h 876876"/>
                  <a:gd name="connsiteX31" fmla="*/ 461888 w 1529356"/>
                  <a:gd name="connsiteY31" fmla="*/ 743640 h 876876"/>
                  <a:gd name="connsiteX32" fmla="*/ 369510 w 1529356"/>
                  <a:gd name="connsiteY32" fmla="*/ 725164 h 876876"/>
                  <a:gd name="connsiteX33" fmla="*/ 346416 w 1529356"/>
                  <a:gd name="connsiteY33" fmla="*/ 623549 h 876876"/>
                  <a:gd name="connsiteX34" fmla="*/ 406461 w 1529356"/>
                  <a:gd name="connsiteY34" fmla="*/ 540409 h 876876"/>
                  <a:gd name="connsiteX35" fmla="*/ 489601 w 1529356"/>
                  <a:gd name="connsiteY35" fmla="*/ 600454 h 876876"/>
                  <a:gd name="connsiteX36" fmla="*/ 484982 w 1529356"/>
                  <a:gd name="connsiteY36" fmla="*/ 457269 h 876876"/>
                  <a:gd name="connsiteX37" fmla="*/ 484982 w 1529356"/>
                  <a:gd name="connsiteY37" fmla="*/ 448031 h 876876"/>
                  <a:gd name="connsiteX38" fmla="*/ 521933 w 1529356"/>
                  <a:gd name="connsiteY38" fmla="*/ 286371 h 876876"/>
                  <a:gd name="connsiteX39" fmla="*/ 521933 w 1529356"/>
                  <a:gd name="connsiteY39" fmla="*/ 281752 h 876876"/>
                  <a:gd name="connsiteX40" fmla="*/ 521933 w 1529356"/>
                  <a:gd name="connsiteY40" fmla="*/ 281752 h 876876"/>
                  <a:gd name="connsiteX41" fmla="*/ 531171 w 1529356"/>
                  <a:gd name="connsiteY41" fmla="*/ 277133 h 876876"/>
                  <a:gd name="connsiteX42" fmla="*/ 531171 w 1529356"/>
                  <a:gd name="connsiteY42" fmla="*/ 277133 h 876876"/>
                  <a:gd name="connsiteX43" fmla="*/ 683594 w 1529356"/>
                  <a:gd name="connsiteY43" fmla="*/ 226325 h 876876"/>
                  <a:gd name="connsiteX44" fmla="*/ 688213 w 1529356"/>
                  <a:gd name="connsiteY44" fmla="*/ 221706 h 876876"/>
                  <a:gd name="connsiteX45" fmla="*/ 794448 w 1529356"/>
                  <a:gd name="connsiteY45" fmla="*/ 263276 h 876876"/>
                  <a:gd name="connsiteX46" fmla="*/ 872969 w 1529356"/>
                  <a:gd name="connsiteY46" fmla="*/ 184755 h 876876"/>
                  <a:gd name="connsiteX47" fmla="*/ 877587 w 1529356"/>
                  <a:gd name="connsiteY47" fmla="*/ 175517 h 876876"/>
                  <a:gd name="connsiteX48" fmla="*/ 882206 w 1529356"/>
                  <a:gd name="connsiteY48" fmla="*/ 175517 h 876876"/>
                  <a:gd name="connsiteX49" fmla="*/ 882206 w 1529356"/>
                  <a:gd name="connsiteY49" fmla="*/ 175517 h 876876"/>
                  <a:gd name="connsiteX50" fmla="*/ 1094675 w 1529356"/>
                  <a:gd name="connsiteY50" fmla="*/ 152423 h 876876"/>
                  <a:gd name="connsiteX51" fmla="*/ 1099294 w 1529356"/>
                  <a:gd name="connsiteY51" fmla="*/ 147804 h 876876"/>
                  <a:gd name="connsiteX52" fmla="*/ 1214766 w 1529356"/>
                  <a:gd name="connsiteY52" fmla="*/ 161661 h 876876"/>
                  <a:gd name="connsiteX53" fmla="*/ 1214766 w 1529356"/>
                  <a:gd name="connsiteY53" fmla="*/ 161661 h 876876"/>
                  <a:gd name="connsiteX54" fmla="*/ 1214766 w 1529356"/>
                  <a:gd name="connsiteY54" fmla="*/ 161661 h 876876"/>
                  <a:gd name="connsiteX55" fmla="*/ 1224003 w 1529356"/>
                  <a:gd name="connsiteY55" fmla="*/ 161661 h 876876"/>
                  <a:gd name="connsiteX56" fmla="*/ 1224003 w 1529356"/>
                  <a:gd name="connsiteY56" fmla="*/ 161661 h 876876"/>
                  <a:gd name="connsiteX57" fmla="*/ 1367189 w 1529356"/>
                  <a:gd name="connsiteY57" fmla="*/ 198612 h 876876"/>
                  <a:gd name="connsiteX58" fmla="*/ 1371807 w 1529356"/>
                  <a:gd name="connsiteY58" fmla="*/ 198612 h 876876"/>
                  <a:gd name="connsiteX59" fmla="*/ 1348713 w 1529356"/>
                  <a:gd name="connsiteY59" fmla="*/ 466507 h 876876"/>
                  <a:gd name="connsiteX60" fmla="*/ 1413377 w 1529356"/>
                  <a:gd name="connsiteY60" fmla="*/ 438794 h 876876"/>
                  <a:gd name="connsiteX61" fmla="*/ 1427234 w 1529356"/>
                  <a:gd name="connsiteY61" fmla="*/ 360273 h 876876"/>
                  <a:gd name="connsiteX62" fmla="*/ 1431853 w 1529356"/>
                  <a:gd name="connsiteY62" fmla="*/ 351035 h 876876"/>
                  <a:gd name="connsiteX63" fmla="*/ 1501136 w 1529356"/>
                  <a:gd name="connsiteY63" fmla="*/ 281752 h 876876"/>
                  <a:gd name="connsiteX64" fmla="*/ 1464185 w 1529356"/>
                  <a:gd name="connsiteY64" fmla="*/ 221706 h 876876"/>
                  <a:gd name="connsiteX65" fmla="*/ 1468804 w 1529356"/>
                  <a:gd name="connsiteY65" fmla="*/ 212469 h 876876"/>
                  <a:gd name="connsiteX66" fmla="*/ 1473423 w 1529356"/>
                  <a:gd name="connsiteY66" fmla="*/ 212469 h 876876"/>
                  <a:gd name="connsiteX67" fmla="*/ 1514993 w 1529356"/>
                  <a:gd name="connsiteY67" fmla="*/ 115472 h 876876"/>
                  <a:gd name="connsiteX68" fmla="*/ 1473423 w 1529356"/>
                  <a:gd name="connsiteY68" fmla="*/ 69283 h 876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529356" h="876876">
                    <a:moveTo>
                      <a:pt x="1473423" y="69283"/>
                    </a:moveTo>
                    <a:cubicBezTo>
                      <a:pt x="1468804" y="69283"/>
                      <a:pt x="1473423" y="60045"/>
                      <a:pt x="1478042" y="60045"/>
                    </a:cubicBezTo>
                    <a:cubicBezTo>
                      <a:pt x="1505755" y="50808"/>
                      <a:pt x="1533468" y="32332"/>
                      <a:pt x="1528849" y="0"/>
                    </a:cubicBezTo>
                    <a:cubicBezTo>
                      <a:pt x="1501136" y="23094"/>
                      <a:pt x="1450329" y="27713"/>
                      <a:pt x="1394902" y="36951"/>
                    </a:cubicBezTo>
                    <a:cubicBezTo>
                      <a:pt x="1482661" y="73902"/>
                      <a:pt x="1464185" y="147804"/>
                      <a:pt x="1385664" y="120091"/>
                    </a:cubicBezTo>
                    <a:cubicBezTo>
                      <a:pt x="1353332" y="203231"/>
                      <a:pt x="1279430" y="157042"/>
                      <a:pt x="1224003" y="83140"/>
                    </a:cubicBezTo>
                    <a:cubicBezTo>
                      <a:pt x="1219385" y="147804"/>
                      <a:pt x="1163958" y="143185"/>
                      <a:pt x="1085437" y="87759"/>
                    </a:cubicBezTo>
                    <a:cubicBezTo>
                      <a:pt x="1103913" y="203231"/>
                      <a:pt x="946871" y="180136"/>
                      <a:pt x="882206" y="115472"/>
                    </a:cubicBezTo>
                    <a:cubicBezTo>
                      <a:pt x="877587" y="221706"/>
                      <a:pt x="743640" y="230944"/>
                      <a:pt x="697451" y="175517"/>
                    </a:cubicBezTo>
                    <a:cubicBezTo>
                      <a:pt x="678976" y="249420"/>
                      <a:pt x="591217" y="277133"/>
                      <a:pt x="517315" y="203231"/>
                    </a:cubicBezTo>
                    <a:cubicBezTo>
                      <a:pt x="531171" y="258657"/>
                      <a:pt x="489601" y="337178"/>
                      <a:pt x="443412" y="327941"/>
                    </a:cubicBezTo>
                    <a:cubicBezTo>
                      <a:pt x="466507" y="411080"/>
                      <a:pt x="327940" y="466507"/>
                      <a:pt x="295608" y="420318"/>
                    </a:cubicBezTo>
                    <a:cubicBezTo>
                      <a:pt x="235563" y="526552"/>
                      <a:pt x="101615" y="443413"/>
                      <a:pt x="129329" y="369510"/>
                    </a:cubicBezTo>
                    <a:cubicBezTo>
                      <a:pt x="78521" y="397224"/>
                      <a:pt x="36951" y="392605"/>
                      <a:pt x="0" y="378748"/>
                    </a:cubicBezTo>
                    <a:cubicBezTo>
                      <a:pt x="13857" y="392605"/>
                      <a:pt x="36951" y="401843"/>
                      <a:pt x="60045" y="411080"/>
                    </a:cubicBezTo>
                    <a:cubicBezTo>
                      <a:pt x="60045" y="411080"/>
                      <a:pt x="60045" y="415699"/>
                      <a:pt x="60045" y="415699"/>
                    </a:cubicBezTo>
                    <a:cubicBezTo>
                      <a:pt x="50808" y="429556"/>
                      <a:pt x="36951" y="452650"/>
                      <a:pt x="41570" y="471126"/>
                    </a:cubicBezTo>
                    <a:cubicBezTo>
                      <a:pt x="46189" y="494220"/>
                      <a:pt x="69283" y="498839"/>
                      <a:pt x="87759" y="503458"/>
                    </a:cubicBezTo>
                    <a:cubicBezTo>
                      <a:pt x="92378" y="503458"/>
                      <a:pt x="87759" y="508077"/>
                      <a:pt x="87759" y="508077"/>
                    </a:cubicBezTo>
                    <a:cubicBezTo>
                      <a:pt x="87759" y="508077"/>
                      <a:pt x="87759" y="508077"/>
                      <a:pt x="87759" y="508077"/>
                    </a:cubicBezTo>
                    <a:cubicBezTo>
                      <a:pt x="55427" y="535790"/>
                      <a:pt x="64664" y="591217"/>
                      <a:pt x="83140" y="623549"/>
                    </a:cubicBezTo>
                    <a:cubicBezTo>
                      <a:pt x="106234" y="665119"/>
                      <a:pt x="157042" y="683594"/>
                      <a:pt x="203231" y="660500"/>
                    </a:cubicBezTo>
                    <a:cubicBezTo>
                      <a:pt x="207850" y="660500"/>
                      <a:pt x="207850" y="660500"/>
                      <a:pt x="207850" y="665119"/>
                    </a:cubicBezTo>
                    <a:cubicBezTo>
                      <a:pt x="184755" y="729783"/>
                      <a:pt x="244801" y="762115"/>
                      <a:pt x="304846" y="752877"/>
                    </a:cubicBezTo>
                    <a:cubicBezTo>
                      <a:pt x="304846" y="752877"/>
                      <a:pt x="304846" y="752877"/>
                      <a:pt x="304846" y="752877"/>
                    </a:cubicBezTo>
                    <a:cubicBezTo>
                      <a:pt x="304846" y="752877"/>
                      <a:pt x="304846" y="752877"/>
                      <a:pt x="304846" y="752877"/>
                    </a:cubicBezTo>
                    <a:cubicBezTo>
                      <a:pt x="309465" y="752877"/>
                      <a:pt x="309465" y="757496"/>
                      <a:pt x="304846" y="757496"/>
                    </a:cubicBezTo>
                    <a:cubicBezTo>
                      <a:pt x="304846" y="799066"/>
                      <a:pt x="318703" y="849874"/>
                      <a:pt x="360273" y="868349"/>
                    </a:cubicBezTo>
                    <a:cubicBezTo>
                      <a:pt x="397224" y="882206"/>
                      <a:pt x="461888" y="882206"/>
                      <a:pt x="484982" y="845255"/>
                    </a:cubicBezTo>
                    <a:cubicBezTo>
                      <a:pt x="484982" y="845255"/>
                      <a:pt x="489601" y="840636"/>
                      <a:pt x="489601" y="845255"/>
                    </a:cubicBezTo>
                    <a:cubicBezTo>
                      <a:pt x="503458" y="859112"/>
                      <a:pt x="521933" y="863731"/>
                      <a:pt x="540409" y="859112"/>
                    </a:cubicBezTo>
                    <a:cubicBezTo>
                      <a:pt x="508077" y="822161"/>
                      <a:pt x="484982" y="785210"/>
                      <a:pt x="461888" y="743640"/>
                    </a:cubicBezTo>
                    <a:cubicBezTo>
                      <a:pt x="429556" y="762115"/>
                      <a:pt x="392605" y="757496"/>
                      <a:pt x="369510" y="725164"/>
                    </a:cubicBezTo>
                    <a:cubicBezTo>
                      <a:pt x="351035" y="697451"/>
                      <a:pt x="341797" y="655881"/>
                      <a:pt x="346416" y="623549"/>
                    </a:cubicBezTo>
                    <a:cubicBezTo>
                      <a:pt x="351035" y="595836"/>
                      <a:pt x="369510" y="545028"/>
                      <a:pt x="406461" y="540409"/>
                    </a:cubicBezTo>
                    <a:cubicBezTo>
                      <a:pt x="443412" y="535790"/>
                      <a:pt x="471126" y="568122"/>
                      <a:pt x="489601" y="600454"/>
                    </a:cubicBezTo>
                    <a:cubicBezTo>
                      <a:pt x="508077" y="558885"/>
                      <a:pt x="498839" y="498839"/>
                      <a:pt x="484982" y="457269"/>
                    </a:cubicBezTo>
                    <a:cubicBezTo>
                      <a:pt x="480364" y="457269"/>
                      <a:pt x="484982" y="452650"/>
                      <a:pt x="484982" y="448031"/>
                    </a:cubicBezTo>
                    <a:cubicBezTo>
                      <a:pt x="540409" y="424937"/>
                      <a:pt x="531171" y="337178"/>
                      <a:pt x="521933" y="286371"/>
                    </a:cubicBezTo>
                    <a:cubicBezTo>
                      <a:pt x="521933" y="286371"/>
                      <a:pt x="521933" y="286371"/>
                      <a:pt x="521933" y="281752"/>
                    </a:cubicBezTo>
                    <a:cubicBezTo>
                      <a:pt x="521933" y="281752"/>
                      <a:pt x="521933" y="281752"/>
                      <a:pt x="521933" y="281752"/>
                    </a:cubicBezTo>
                    <a:cubicBezTo>
                      <a:pt x="521933" y="277133"/>
                      <a:pt x="531171" y="272514"/>
                      <a:pt x="531171" y="277133"/>
                    </a:cubicBezTo>
                    <a:cubicBezTo>
                      <a:pt x="531171" y="277133"/>
                      <a:pt x="531171" y="277133"/>
                      <a:pt x="531171" y="277133"/>
                    </a:cubicBezTo>
                    <a:cubicBezTo>
                      <a:pt x="581979" y="327941"/>
                      <a:pt x="665119" y="295608"/>
                      <a:pt x="683594" y="226325"/>
                    </a:cubicBezTo>
                    <a:cubicBezTo>
                      <a:pt x="683594" y="226325"/>
                      <a:pt x="688213" y="221706"/>
                      <a:pt x="688213" y="221706"/>
                    </a:cubicBezTo>
                    <a:cubicBezTo>
                      <a:pt x="720545" y="240182"/>
                      <a:pt x="752878" y="263276"/>
                      <a:pt x="794448" y="263276"/>
                    </a:cubicBezTo>
                    <a:cubicBezTo>
                      <a:pt x="836017" y="263276"/>
                      <a:pt x="872969" y="226325"/>
                      <a:pt x="872969" y="184755"/>
                    </a:cubicBezTo>
                    <a:cubicBezTo>
                      <a:pt x="868350" y="184755"/>
                      <a:pt x="872969" y="180136"/>
                      <a:pt x="877587" y="175517"/>
                    </a:cubicBezTo>
                    <a:cubicBezTo>
                      <a:pt x="882206" y="175517"/>
                      <a:pt x="882206" y="170899"/>
                      <a:pt x="882206" y="175517"/>
                    </a:cubicBezTo>
                    <a:cubicBezTo>
                      <a:pt x="882206" y="175517"/>
                      <a:pt x="882206" y="175517"/>
                      <a:pt x="882206" y="175517"/>
                    </a:cubicBezTo>
                    <a:cubicBezTo>
                      <a:pt x="942252" y="203231"/>
                      <a:pt x="1085437" y="263276"/>
                      <a:pt x="1094675" y="152423"/>
                    </a:cubicBezTo>
                    <a:cubicBezTo>
                      <a:pt x="1094675" y="147804"/>
                      <a:pt x="1099294" y="143185"/>
                      <a:pt x="1099294" y="147804"/>
                    </a:cubicBezTo>
                    <a:cubicBezTo>
                      <a:pt x="1127007" y="157042"/>
                      <a:pt x="1200909" y="203231"/>
                      <a:pt x="1214766" y="161661"/>
                    </a:cubicBezTo>
                    <a:cubicBezTo>
                      <a:pt x="1214766" y="161661"/>
                      <a:pt x="1214766" y="161661"/>
                      <a:pt x="1214766" y="161661"/>
                    </a:cubicBezTo>
                    <a:cubicBezTo>
                      <a:pt x="1214766" y="161661"/>
                      <a:pt x="1214766" y="161661"/>
                      <a:pt x="1214766" y="161661"/>
                    </a:cubicBezTo>
                    <a:cubicBezTo>
                      <a:pt x="1214766" y="157042"/>
                      <a:pt x="1224003" y="152423"/>
                      <a:pt x="1224003" y="161661"/>
                    </a:cubicBezTo>
                    <a:cubicBezTo>
                      <a:pt x="1224003" y="161661"/>
                      <a:pt x="1224003" y="161661"/>
                      <a:pt x="1224003" y="161661"/>
                    </a:cubicBezTo>
                    <a:cubicBezTo>
                      <a:pt x="1247098" y="207850"/>
                      <a:pt x="1321000" y="207850"/>
                      <a:pt x="1367189" y="198612"/>
                    </a:cubicBezTo>
                    <a:cubicBezTo>
                      <a:pt x="1367189" y="198612"/>
                      <a:pt x="1371807" y="198612"/>
                      <a:pt x="1371807" y="198612"/>
                    </a:cubicBezTo>
                    <a:cubicBezTo>
                      <a:pt x="1422615" y="277133"/>
                      <a:pt x="1362570" y="383367"/>
                      <a:pt x="1348713" y="466507"/>
                    </a:cubicBezTo>
                    <a:cubicBezTo>
                      <a:pt x="1371807" y="461888"/>
                      <a:pt x="1394902" y="452650"/>
                      <a:pt x="1413377" y="438794"/>
                    </a:cubicBezTo>
                    <a:cubicBezTo>
                      <a:pt x="1436472" y="420318"/>
                      <a:pt x="1450329" y="383367"/>
                      <a:pt x="1427234" y="360273"/>
                    </a:cubicBezTo>
                    <a:cubicBezTo>
                      <a:pt x="1422615" y="355654"/>
                      <a:pt x="1431853" y="351035"/>
                      <a:pt x="1431853" y="351035"/>
                    </a:cubicBezTo>
                    <a:cubicBezTo>
                      <a:pt x="1473423" y="374129"/>
                      <a:pt x="1501136" y="318703"/>
                      <a:pt x="1501136" y="281752"/>
                    </a:cubicBezTo>
                    <a:cubicBezTo>
                      <a:pt x="1501136" y="254038"/>
                      <a:pt x="1487279" y="235563"/>
                      <a:pt x="1464185" y="221706"/>
                    </a:cubicBezTo>
                    <a:cubicBezTo>
                      <a:pt x="1459566" y="217087"/>
                      <a:pt x="1464185" y="212469"/>
                      <a:pt x="1468804" y="212469"/>
                    </a:cubicBezTo>
                    <a:cubicBezTo>
                      <a:pt x="1468804" y="212469"/>
                      <a:pt x="1468804" y="212469"/>
                      <a:pt x="1473423" y="212469"/>
                    </a:cubicBezTo>
                    <a:cubicBezTo>
                      <a:pt x="1514993" y="203231"/>
                      <a:pt x="1533468" y="157042"/>
                      <a:pt x="1514993" y="115472"/>
                    </a:cubicBezTo>
                    <a:cubicBezTo>
                      <a:pt x="1519612" y="92378"/>
                      <a:pt x="1496517" y="78521"/>
                      <a:pt x="1473423" y="69283"/>
                    </a:cubicBezTo>
                    <a:close/>
                  </a:path>
                </a:pathLst>
              </a:custGeom>
              <a:solidFill>
                <a:srgbClr val="E1970B"/>
              </a:solidFill>
              <a:ln w="46132" cap="flat">
                <a:noFill/>
                <a:prstDash val="solid"/>
                <a:miter/>
              </a:ln>
            </p:spPr>
            <p:txBody>
              <a:bodyPr rtlCol="0" anchor="ctr"/>
              <a:lstStyle/>
              <a:p>
                <a:endParaRPr lang="en-US"/>
              </a:p>
            </p:txBody>
          </p:sp>
          <p:sp>
            <p:nvSpPr>
              <p:cNvPr id="1183" name="Freeform: Shape 1182">
                <a:extLst>
                  <a:ext uri="{FF2B5EF4-FFF2-40B4-BE49-F238E27FC236}">
                    <a16:creationId xmlns:a16="http://schemas.microsoft.com/office/drawing/2014/main" xmlns="" id="{C321E0BC-134B-41A1-9FF7-C48B7B558FD3}"/>
                  </a:ext>
                </a:extLst>
              </p:cNvPr>
              <p:cNvSpPr/>
              <p:nvPr/>
            </p:nvSpPr>
            <p:spPr>
              <a:xfrm>
                <a:off x="3177281" y="5695038"/>
                <a:ext cx="610565" cy="292069"/>
              </a:xfrm>
              <a:custGeom>
                <a:avLst/>
                <a:gdLst>
                  <a:gd name="connsiteX0" fmla="*/ 9060 w 610565"/>
                  <a:gd name="connsiteY0" fmla="*/ 225865 h 292069"/>
                  <a:gd name="connsiteX1" fmla="*/ 138389 w 610565"/>
                  <a:gd name="connsiteY1" fmla="*/ 276673 h 292069"/>
                  <a:gd name="connsiteX2" fmla="*/ 179958 w 610565"/>
                  <a:gd name="connsiteY2" fmla="*/ 244341 h 292069"/>
                  <a:gd name="connsiteX3" fmla="*/ 240004 w 610565"/>
                  <a:gd name="connsiteY3" fmla="*/ 285911 h 292069"/>
                  <a:gd name="connsiteX4" fmla="*/ 337001 w 610565"/>
                  <a:gd name="connsiteY4" fmla="*/ 216628 h 292069"/>
                  <a:gd name="connsiteX5" fmla="*/ 332382 w 610565"/>
                  <a:gd name="connsiteY5" fmla="*/ 198152 h 292069"/>
                  <a:gd name="connsiteX6" fmla="*/ 401665 w 610565"/>
                  <a:gd name="connsiteY6" fmla="*/ 221247 h 292069"/>
                  <a:gd name="connsiteX7" fmla="*/ 461710 w 610565"/>
                  <a:gd name="connsiteY7" fmla="*/ 193533 h 292069"/>
                  <a:gd name="connsiteX8" fmla="*/ 494043 w 610565"/>
                  <a:gd name="connsiteY8" fmla="*/ 221247 h 292069"/>
                  <a:gd name="connsiteX9" fmla="*/ 609515 w 610565"/>
                  <a:gd name="connsiteY9" fmla="*/ 165820 h 292069"/>
                  <a:gd name="connsiteX10" fmla="*/ 554088 w 610565"/>
                  <a:gd name="connsiteY10" fmla="*/ 45729 h 292069"/>
                  <a:gd name="connsiteX11" fmla="*/ 470948 w 610565"/>
                  <a:gd name="connsiteY11" fmla="*/ 119631 h 292069"/>
                  <a:gd name="connsiteX12" fmla="*/ 466329 w 610565"/>
                  <a:gd name="connsiteY12" fmla="*/ 105775 h 292069"/>
                  <a:gd name="connsiteX13" fmla="*/ 318525 w 610565"/>
                  <a:gd name="connsiteY13" fmla="*/ 4159 h 292069"/>
                  <a:gd name="connsiteX14" fmla="*/ 258480 w 610565"/>
                  <a:gd name="connsiteY14" fmla="*/ 91918 h 292069"/>
                  <a:gd name="connsiteX15" fmla="*/ 203053 w 610565"/>
                  <a:gd name="connsiteY15" fmla="*/ 73442 h 292069"/>
                  <a:gd name="connsiteX16" fmla="*/ 138389 w 610565"/>
                  <a:gd name="connsiteY16" fmla="*/ 105775 h 292069"/>
                  <a:gd name="connsiteX17" fmla="*/ 138389 w 610565"/>
                  <a:gd name="connsiteY17" fmla="*/ 124250 h 292069"/>
                  <a:gd name="connsiteX18" fmla="*/ 55249 w 610565"/>
                  <a:gd name="connsiteY18" fmla="*/ 115012 h 292069"/>
                  <a:gd name="connsiteX19" fmla="*/ 9060 w 610565"/>
                  <a:gd name="connsiteY19" fmla="*/ 225865 h 292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10565" h="292069">
                    <a:moveTo>
                      <a:pt x="9060" y="225865"/>
                    </a:moveTo>
                    <a:cubicBezTo>
                      <a:pt x="32154" y="272054"/>
                      <a:pt x="87581" y="299768"/>
                      <a:pt x="138389" y="276673"/>
                    </a:cubicBezTo>
                    <a:cubicBezTo>
                      <a:pt x="156864" y="267435"/>
                      <a:pt x="170721" y="258198"/>
                      <a:pt x="179958" y="244341"/>
                    </a:cubicBezTo>
                    <a:cubicBezTo>
                      <a:pt x="198434" y="262817"/>
                      <a:pt x="216910" y="281292"/>
                      <a:pt x="240004" y="285911"/>
                    </a:cubicBezTo>
                    <a:cubicBezTo>
                      <a:pt x="290812" y="304386"/>
                      <a:pt x="350857" y="281292"/>
                      <a:pt x="337001" y="216628"/>
                    </a:cubicBezTo>
                    <a:cubicBezTo>
                      <a:pt x="337001" y="212009"/>
                      <a:pt x="332382" y="202771"/>
                      <a:pt x="332382" y="198152"/>
                    </a:cubicBezTo>
                    <a:cubicBezTo>
                      <a:pt x="355476" y="212009"/>
                      <a:pt x="378571" y="221247"/>
                      <a:pt x="401665" y="221247"/>
                    </a:cubicBezTo>
                    <a:cubicBezTo>
                      <a:pt x="429378" y="221247"/>
                      <a:pt x="452473" y="212009"/>
                      <a:pt x="461710" y="193533"/>
                    </a:cubicBezTo>
                    <a:cubicBezTo>
                      <a:pt x="470948" y="207390"/>
                      <a:pt x="484805" y="216628"/>
                      <a:pt x="494043" y="221247"/>
                    </a:cubicBezTo>
                    <a:cubicBezTo>
                      <a:pt x="544850" y="248960"/>
                      <a:pt x="600277" y="221247"/>
                      <a:pt x="609515" y="165820"/>
                    </a:cubicBezTo>
                    <a:cubicBezTo>
                      <a:pt x="614133" y="124250"/>
                      <a:pt x="604896" y="50348"/>
                      <a:pt x="554088" y="45729"/>
                    </a:cubicBezTo>
                    <a:cubicBezTo>
                      <a:pt x="512518" y="41110"/>
                      <a:pt x="475567" y="78061"/>
                      <a:pt x="470948" y="119631"/>
                    </a:cubicBezTo>
                    <a:cubicBezTo>
                      <a:pt x="470948" y="115012"/>
                      <a:pt x="466329" y="110393"/>
                      <a:pt x="466329" y="105775"/>
                    </a:cubicBezTo>
                    <a:cubicBezTo>
                      <a:pt x="443235" y="59586"/>
                      <a:pt x="378571" y="-18935"/>
                      <a:pt x="318525" y="4159"/>
                    </a:cubicBezTo>
                    <a:cubicBezTo>
                      <a:pt x="281574" y="18016"/>
                      <a:pt x="258480" y="54967"/>
                      <a:pt x="258480" y="91918"/>
                    </a:cubicBezTo>
                    <a:cubicBezTo>
                      <a:pt x="240004" y="82680"/>
                      <a:pt x="221528" y="78061"/>
                      <a:pt x="203053" y="73442"/>
                    </a:cubicBezTo>
                    <a:cubicBezTo>
                      <a:pt x="175340" y="68824"/>
                      <a:pt x="147626" y="82680"/>
                      <a:pt x="138389" y="105775"/>
                    </a:cubicBezTo>
                    <a:cubicBezTo>
                      <a:pt x="138389" y="110393"/>
                      <a:pt x="133770" y="119631"/>
                      <a:pt x="138389" y="124250"/>
                    </a:cubicBezTo>
                    <a:cubicBezTo>
                      <a:pt x="110675" y="110393"/>
                      <a:pt x="82962" y="101156"/>
                      <a:pt x="55249" y="115012"/>
                    </a:cubicBezTo>
                    <a:cubicBezTo>
                      <a:pt x="9060" y="133488"/>
                      <a:pt x="-14034" y="179677"/>
                      <a:pt x="9060" y="225865"/>
                    </a:cubicBezTo>
                    <a:close/>
                  </a:path>
                </a:pathLst>
              </a:custGeom>
              <a:solidFill>
                <a:srgbClr val="DB6815"/>
              </a:solidFill>
              <a:ln w="46132" cap="flat">
                <a:noFill/>
                <a:prstDash val="solid"/>
                <a:miter/>
              </a:ln>
            </p:spPr>
            <p:txBody>
              <a:bodyPr rtlCol="0" anchor="ctr"/>
              <a:lstStyle/>
              <a:p>
                <a:endParaRPr lang="en-US"/>
              </a:p>
            </p:txBody>
          </p:sp>
          <p:sp>
            <p:nvSpPr>
              <p:cNvPr id="1184" name="Freeform: Shape 1183">
                <a:extLst>
                  <a:ext uri="{FF2B5EF4-FFF2-40B4-BE49-F238E27FC236}">
                    <a16:creationId xmlns:a16="http://schemas.microsoft.com/office/drawing/2014/main" xmlns="" id="{BC5DFB44-8924-4145-87BD-F1613CDB0D9D}"/>
                  </a:ext>
                </a:extLst>
              </p:cNvPr>
              <p:cNvSpPr/>
              <p:nvPr/>
            </p:nvSpPr>
            <p:spPr>
              <a:xfrm>
                <a:off x="3807726" y="5795328"/>
                <a:ext cx="129179" cy="134332"/>
              </a:xfrm>
              <a:custGeom>
                <a:avLst/>
                <a:gdLst>
                  <a:gd name="connsiteX0" fmla="*/ 89923 w 129179"/>
                  <a:gd name="connsiteY0" fmla="*/ 130195 h 134332"/>
                  <a:gd name="connsiteX1" fmla="*/ 117637 w 129179"/>
                  <a:gd name="connsiteY1" fmla="*/ 28579 h 134332"/>
                  <a:gd name="connsiteX2" fmla="*/ 117637 w 129179"/>
                  <a:gd name="connsiteY2" fmla="*/ 23961 h 134332"/>
                  <a:gd name="connsiteX3" fmla="*/ 2165 w 129179"/>
                  <a:gd name="connsiteY3" fmla="*/ 47055 h 134332"/>
                  <a:gd name="connsiteX4" fmla="*/ 89923 w 129179"/>
                  <a:gd name="connsiteY4" fmla="*/ 130195 h 134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179" h="134332">
                    <a:moveTo>
                      <a:pt x="89923" y="130195"/>
                    </a:moveTo>
                    <a:cubicBezTo>
                      <a:pt x="136112" y="116338"/>
                      <a:pt x="136112" y="60912"/>
                      <a:pt x="117637" y="28579"/>
                    </a:cubicBezTo>
                    <a:cubicBezTo>
                      <a:pt x="117637" y="28579"/>
                      <a:pt x="117637" y="23961"/>
                      <a:pt x="117637" y="23961"/>
                    </a:cubicBezTo>
                    <a:cubicBezTo>
                      <a:pt x="94542" y="-22228"/>
                      <a:pt x="16021" y="5485"/>
                      <a:pt x="2165" y="47055"/>
                    </a:cubicBezTo>
                    <a:cubicBezTo>
                      <a:pt x="-11692" y="102482"/>
                      <a:pt x="43735" y="148670"/>
                      <a:pt x="89923" y="130195"/>
                    </a:cubicBezTo>
                    <a:close/>
                  </a:path>
                </a:pathLst>
              </a:custGeom>
              <a:solidFill>
                <a:srgbClr val="DB6815"/>
              </a:solidFill>
              <a:ln w="46132" cap="flat">
                <a:noFill/>
                <a:prstDash val="solid"/>
                <a:miter/>
              </a:ln>
            </p:spPr>
            <p:txBody>
              <a:bodyPr rtlCol="0" anchor="ctr"/>
              <a:lstStyle/>
              <a:p>
                <a:endParaRPr lang="en-US"/>
              </a:p>
            </p:txBody>
          </p:sp>
          <p:sp>
            <p:nvSpPr>
              <p:cNvPr id="1185" name="Freeform: Shape 1184">
                <a:extLst>
                  <a:ext uri="{FF2B5EF4-FFF2-40B4-BE49-F238E27FC236}">
                    <a16:creationId xmlns:a16="http://schemas.microsoft.com/office/drawing/2014/main" xmlns="" id="{CB2E4DEA-712E-4372-BC29-0E91C81D2C24}"/>
                  </a:ext>
                </a:extLst>
              </p:cNvPr>
              <p:cNvSpPr/>
              <p:nvPr/>
            </p:nvSpPr>
            <p:spPr>
              <a:xfrm>
                <a:off x="3765689" y="5930142"/>
                <a:ext cx="63030" cy="64326"/>
              </a:xfrm>
              <a:custGeom>
                <a:avLst/>
                <a:gdLst>
                  <a:gd name="connsiteX0" fmla="*/ 11869 w 63030"/>
                  <a:gd name="connsiteY0" fmla="*/ 60045 h 64326"/>
                  <a:gd name="connsiteX1" fmla="*/ 58057 w 63030"/>
                  <a:gd name="connsiteY1" fmla="*/ 13857 h 64326"/>
                  <a:gd name="connsiteX2" fmla="*/ 25725 w 63030"/>
                  <a:gd name="connsiteY2" fmla="*/ 0 h 64326"/>
                  <a:gd name="connsiteX3" fmla="*/ 11869 w 63030"/>
                  <a:gd name="connsiteY3" fmla="*/ 60045 h 64326"/>
                </a:gdLst>
                <a:ahLst/>
                <a:cxnLst>
                  <a:cxn ang="0">
                    <a:pos x="connsiteX0" y="connsiteY0"/>
                  </a:cxn>
                  <a:cxn ang="0">
                    <a:pos x="connsiteX1" y="connsiteY1"/>
                  </a:cxn>
                  <a:cxn ang="0">
                    <a:pos x="connsiteX2" y="connsiteY2"/>
                  </a:cxn>
                  <a:cxn ang="0">
                    <a:pos x="connsiteX3" y="connsiteY3"/>
                  </a:cxn>
                </a:cxnLst>
                <a:rect l="l" t="t" r="r" b="b"/>
                <a:pathLst>
                  <a:path w="63030" h="64326">
                    <a:moveTo>
                      <a:pt x="11869" y="60045"/>
                    </a:moveTo>
                    <a:cubicBezTo>
                      <a:pt x="39582" y="78521"/>
                      <a:pt x="76533" y="32332"/>
                      <a:pt x="58057" y="13857"/>
                    </a:cubicBezTo>
                    <a:cubicBezTo>
                      <a:pt x="53439" y="4619"/>
                      <a:pt x="39582" y="0"/>
                      <a:pt x="25725" y="0"/>
                    </a:cubicBezTo>
                    <a:cubicBezTo>
                      <a:pt x="2631" y="4619"/>
                      <a:pt x="-11226" y="46189"/>
                      <a:pt x="11869" y="60045"/>
                    </a:cubicBezTo>
                    <a:close/>
                  </a:path>
                </a:pathLst>
              </a:custGeom>
              <a:solidFill>
                <a:srgbClr val="DB6815"/>
              </a:solidFill>
              <a:ln w="46132" cap="flat">
                <a:noFill/>
                <a:prstDash val="solid"/>
                <a:miter/>
              </a:ln>
            </p:spPr>
            <p:txBody>
              <a:bodyPr rtlCol="0" anchor="ctr"/>
              <a:lstStyle/>
              <a:p>
                <a:endParaRPr lang="en-US"/>
              </a:p>
            </p:txBody>
          </p:sp>
          <p:sp>
            <p:nvSpPr>
              <p:cNvPr id="1186" name="Freeform: Shape 1185">
                <a:extLst>
                  <a:ext uri="{FF2B5EF4-FFF2-40B4-BE49-F238E27FC236}">
                    <a16:creationId xmlns:a16="http://schemas.microsoft.com/office/drawing/2014/main" xmlns="" id="{1655A048-B4E4-4217-82D2-9DE97687BA0F}"/>
                  </a:ext>
                </a:extLst>
              </p:cNvPr>
              <p:cNvSpPr/>
              <p:nvPr/>
            </p:nvSpPr>
            <p:spPr>
              <a:xfrm>
                <a:off x="3975441" y="5905134"/>
                <a:ext cx="86316" cy="58494"/>
              </a:xfrm>
              <a:custGeom>
                <a:avLst/>
                <a:gdLst>
                  <a:gd name="connsiteX0" fmla="*/ 729 w 86316"/>
                  <a:gd name="connsiteY0" fmla="*/ 38864 h 58494"/>
                  <a:gd name="connsiteX1" fmla="*/ 74631 w 86316"/>
                  <a:gd name="connsiteY1" fmla="*/ 43483 h 58494"/>
                  <a:gd name="connsiteX2" fmla="*/ 79250 w 86316"/>
                  <a:gd name="connsiteY2" fmla="*/ 6532 h 58494"/>
                  <a:gd name="connsiteX3" fmla="*/ 74631 w 86316"/>
                  <a:gd name="connsiteY3" fmla="*/ 6532 h 58494"/>
                  <a:gd name="connsiteX4" fmla="*/ 65394 w 86316"/>
                  <a:gd name="connsiteY4" fmla="*/ 1913 h 58494"/>
                  <a:gd name="connsiteX5" fmla="*/ 23824 w 86316"/>
                  <a:gd name="connsiteY5" fmla="*/ 6532 h 58494"/>
                  <a:gd name="connsiteX6" fmla="*/ 729 w 86316"/>
                  <a:gd name="connsiteY6" fmla="*/ 38864 h 58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316" h="58494">
                    <a:moveTo>
                      <a:pt x="729" y="38864"/>
                    </a:moveTo>
                    <a:cubicBezTo>
                      <a:pt x="14586" y="66578"/>
                      <a:pt x="51537" y="61959"/>
                      <a:pt x="74631" y="43483"/>
                    </a:cubicBezTo>
                    <a:cubicBezTo>
                      <a:pt x="83869" y="34245"/>
                      <a:pt x="93107" y="15770"/>
                      <a:pt x="79250" y="6532"/>
                    </a:cubicBezTo>
                    <a:cubicBezTo>
                      <a:pt x="79250" y="6532"/>
                      <a:pt x="74631" y="6532"/>
                      <a:pt x="74631" y="6532"/>
                    </a:cubicBezTo>
                    <a:cubicBezTo>
                      <a:pt x="74631" y="6532"/>
                      <a:pt x="70012" y="1913"/>
                      <a:pt x="65394" y="1913"/>
                    </a:cubicBezTo>
                    <a:cubicBezTo>
                      <a:pt x="51537" y="-2706"/>
                      <a:pt x="37680" y="1913"/>
                      <a:pt x="23824" y="6532"/>
                    </a:cubicBezTo>
                    <a:cubicBezTo>
                      <a:pt x="14586" y="15770"/>
                      <a:pt x="-3890" y="25008"/>
                      <a:pt x="729" y="38864"/>
                    </a:cubicBezTo>
                    <a:close/>
                  </a:path>
                </a:pathLst>
              </a:custGeom>
              <a:solidFill>
                <a:srgbClr val="DB6815"/>
              </a:solidFill>
              <a:ln w="46132" cap="flat">
                <a:noFill/>
                <a:prstDash val="solid"/>
                <a:miter/>
              </a:ln>
            </p:spPr>
            <p:txBody>
              <a:bodyPr rtlCol="0" anchor="ctr"/>
              <a:lstStyle/>
              <a:p>
                <a:endParaRPr lang="en-US"/>
              </a:p>
            </p:txBody>
          </p:sp>
          <p:sp>
            <p:nvSpPr>
              <p:cNvPr id="1187" name="Freeform: Shape 1186">
                <a:extLst>
                  <a:ext uri="{FF2B5EF4-FFF2-40B4-BE49-F238E27FC236}">
                    <a16:creationId xmlns:a16="http://schemas.microsoft.com/office/drawing/2014/main" xmlns="" id="{2F368B43-5349-4D99-8D1A-A5EFEB14C3D3}"/>
                  </a:ext>
                </a:extLst>
              </p:cNvPr>
              <p:cNvSpPr/>
              <p:nvPr/>
            </p:nvSpPr>
            <p:spPr>
              <a:xfrm>
                <a:off x="2909738" y="5931042"/>
                <a:ext cx="271983" cy="276873"/>
              </a:xfrm>
              <a:custGeom>
                <a:avLst/>
                <a:gdLst>
                  <a:gd name="connsiteX0" fmla="*/ 17946 w 271983"/>
                  <a:gd name="connsiteY0" fmla="*/ 262376 h 276873"/>
                  <a:gd name="connsiteX1" fmla="*/ 101085 w 271983"/>
                  <a:gd name="connsiteY1" fmla="*/ 225425 h 276873"/>
                  <a:gd name="connsiteX2" fmla="*/ 105704 w 271983"/>
                  <a:gd name="connsiteY2" fmla="*/ 174617 h 276873"/>
                  <a:gd name="connsiteX3" fmla="*/ 193463 w 271983"/>
                  <a:gd name="connsiteY3" fmla="*/ 193093 h 276873"/>
                  <a:gd name="connsiteX4" fmla="*/ 211939 w 271983"/>
                  <a:gd name="connsiteY4" fmla="*/ 119191 h 276873"/>
                  <a:gd name="connsiteX5" fmla="*/ 271984 w 271983"/>
                  <a:gd name="connsiteY5" fmla="*/ 86858 h 276873"/>
                  <a:gd name="connsiteX6" fmla="*/ 230414 w 271983"/>
                  <a:gd name="connsiteY6" fmla="*/ 3718 h 276873"/>
                  <a:gd name="connsiteX7" fmla="*/ 184225 w 271983"/>
                  <a:gd name="connsiteY7" fmla="*/ 17575 h 276873"/>
                  <a:gd name="connsiteX8" fmla="*/ 179606 w 271983"/>
                  <a:gd name="connsiteY8" fmla="*/ 17575 h 276873"/>
                  <a:gd name="connsiteX9" fmla="*/ 170369 w 271983"/>
                  <a:gd name="connsiteY9" fmla="*/ 40670 h 276873"/>
                  <a:gd name="connsiteX10" fmla="*/ 96467 w 271983"/>
                  <a:gd name="connsiteY10" fmla="*/ 45288 h 276873"/>
                  <a:gd name="connsiteX11" fmla="*/ 82610 w 271983"/>
                  <a:gd name="connsiteY11" fmla="*/ 137666 h 276873"/>
                  <a:gd name="connsiteX12" fmla="*/ 13327 w 271983"/>
                  <a:gd name="connsiteY12" fmla="*/ 160760 h 276873"/>
                  <a:gd name="connsiteX13" fmla="*/ 17946 w 271983"/>
                  <a:gd name="connsiteY13" fmla="*/ 262376 h 276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71983" h="276873">
                    <a:moveTo>
                      <a:pt x="17946" y="262376"/>
                    </a:moveTo>
                    <a:cubicBezTo>
                      <a:pt x="45659" y="299327"/>
                      <a:pt x="91848" y="257757"/>
                      <a:pt x="101085" y="225425"/>
                    </a:cubicBezTo>
                    <a:cubicBezTo>
                      <a:pt x="105704" y="211568"/>
                      <a:pt x="105704" y="193093"/>
                      <a:pt x="105704" y="174617"/>
                    </a:cubicBezTo>
                    <a:cubicBezTo>
                      <a:pt x="128799" y="202330"/>
                      <a:pt x="165750" y="225425"/>
                      <a:pt x="193463" y="193093"/>
                    </a:cubicBezTo>
                    <a:cubicBezTo>
                      <a:pt x="211939" y="174617"/>
                      <a:pt x="216557" y="146904"/>
                      <a:pt x="211939" y="119191"/>
                    </a:cubicBezTo>
                    <a:cubicBezTo>
                      <a:pt x="239652" y="133047"/>
                      <a:pt x="271984" y="119191"/>
                      <a:pt x="271984" y="86858"/>
                    </a:cubicBezTo>
                    <a:cubicBezTo>
                      <a:pt x="271984" y="59145"/>
                      <a:pt x="258127" y="17575"/>
                      <a:pt x="230414" y="3718"/>
                    </a:cubicBezTo>
                    <a:cubicBezTo>
                      <a:pt x="211939" y="-5519"/>
                      <a:pt x="193463" y="3718"/>
                      <a:pt x="184225" y="17575"/>
                    </a:cubicBezTo>
                    <a:cubicBezTo>
                      <a:pt x="184225" y="17575"/>
                      <a:pt x="184225" y="17575"/>
                      <a:pt x="179606" y="17575"/>
                    </a:cubicBezTo>
                    <a:cubicBezTo>
                      <a:pt x="174988" y="22194"/>
                      <a:pt x="170369" y="31432"/>
                      <a:pt x="170369" y="40670"/>
                    </a:cubicBezTo>
                    <a:cubicBezTo>
                      <a:pt x="147274" y="22194"/>
                      <a:pt x="114942" y="22194"/>
                      <a:pt x="96467" y="45288"/>
                    </a:cubicBezTo>
                    <a:cubicBezTo>
                      <a:pt x="68753" y="59145"/>
                      <a:pt x="73372" y="105334"/>
                      <a:pt x="82610" y="137666"/>
                    </a:cubicBezTo>
                    <a:cubicBezTo>
                      <a:pt x="59516" y="123809"/>
                      <a:pt x="27183" y="133047"/>
                      <a:pt x="13327" y="160760"/>
                    </a:cubicBezTo>
                    <a:cubicBezTo>
                      <a:pt x="-530" y="183855"/>
                      <a:pt x="-9768" y="230044"/>
                      <a:pt x="17946" y="262376"/>
                    </a:cubicBezTo>
                    <a:close/>
                  </a:path>
                </a:pathLst>
              </a:custGeom>
              <a:solidFill>
                <a:srgbClr val="DB6815"/>
              </a:solidFill>
              <a:ln w="46132" cap="flat">
                <a:noFill/>
                <a:prstDash val="solid"/>
                <a:miter/>
              </a:ln>
            </p:spPr>
            <p:txBody>
              <a:bodyPr rtlCol="0" anchor="ctr"/>
              <a:lstStyle/>
              <a:p>
                <a:endParaRPr lang="en-US"/>
              </a:p>
            </p:txBody>
          </p:sp>
          <p:grpSp>
            <p:nvGrpSpPr>
              <p:cNvPr id="1188" name="Graphic 792">
                <a:extLst>
                  <a:ext uri="{FF2B5EF4-FFF2-40B4-BE49-F238E27FC236}">
                    <a16:creationId xmlns:a16="http://schemas.microsoft.com/office/drawing/2014/main" xmlns="" id="{D6785AA2-CA54-4932-BBBA-1BA361C5D496}"/>
                  </a:ext>
                </a:extLst>
              </p:cNvPr>
              <p:cNvGrpSpPr/>
              <p:nvPr/>
            </p:nvGrpSpPr>
            <p:grpSpPr>
              <a:xfrm>
                <a:off x="2852566" y="6387411"/>
                <a:ext cx="112068" cy="121381"/>
                <a:chOff x="2852566" y="6387411"/>
                <a:chExt cx="112068" cy="121381"/>
              </a:xfrm>
              <a:solidFill>
                <a:srgbClr val="DB6815"/>
              </a:solidFill>
            </p:grpSpPr>
            <p:sp>
              <p:nvSpPr>
                <p:cNvPr id="1189" name="Freeform: Shape 1188">
                  <a:extLst>
                    <a:ext uri="{FF2B5EF4-FFF2-40B4-BE49-F238E27FC236}">
                      <a16:creationId xmlns:a16="http://schemas.microsoft.com/office/drawing/2014/main" xmlns="" id="{13B2F22B-8D24-42B0-BB58-0215B75F0E5D}"/>
                    </a:ext>
                  </a:extLst>
                </p:cNvPr>
                <p:cNvSpPr/>
                <p:nvPr/>
              </p:nvSpPr>
              <p:spPr>
                <a:xfrm>
                  <a:off x="2852566" y="6387411"/>
                  <a:ext cx="75534" cy="121381"/>
                </a:xfrm>
                <a:custGeom>
                  <a:avLst/>
                  <a:gdLst>
                    <a:gd name="connsiteX0" fmla="*/ 70499 w 75534"/>
                    <a:gd name="connsiteY0" fmla="*/ 110853 h 121381"/>
                    <a:gd name="connsiteX1" fmla="*/ 24310 w 75534"/>
                    <a:gd name="connsiteY1" fmla="*/ 78521 h 121381"/>
                    <a:gd name="connsiteX2" fmla="*/ 33548 w 75534"/>
                    <a:gd name="connsiteY2" fmla="*/ 4619 h 121381"/>
                    <a:gd name="connsiteX3" fmla="*/ 28929 w 75534"/>
                    <a:gd name="connsiteY3" fmla="*/ 0 h 121381"/>
                    <a:gd name="connsiteX4" fmla="*/ 65880 w 75534"/>
                    <a:gd name="connsiteY4" fmla="*/ 120091 h 121381"/>
                    <a:gd name="connsiteX5" fmla="*/ 70499 w 75534"/>
                    <a:gd name="connsiteY5" fmla="*/ 110853 h 12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534" h="121381">
                      <a:moveTo>
                        <a:pt x="70499" y="110853"/>
                      </a:moveTo>
                      <a:cubicBezTo>
                        <a:pt x="52024" y="101615"/>
                        <a:pt x="33548" y="96997"/>
                        <a:pt x="24310" y="78521"/>
                      </a:cubicBezTo>
                      <a:cubicBezTo>
                        <a:pt x="10454" y="55427"/>
                        <a:pt x="10454" y="23094"/>
                        <a:pt x="33548" y="4619"/>
                      </a:cubicBezTo>
                      <a:cubicBezTo>
                        <a:pt x="38167" y="4619"/>
                        <a:pt x="33548" y="0"/>
                        <a:pt x="28929" y="0"/>
                      </a:cubicBezTo>
                      <a:cubicBezTo>
                        <a:pt x="-21878" y="32332"/>
                        <a:pt x="-3403" y="133948"/>
                        <a:pt x="65880" y="120091"/>
                      </a:cubicBezTo>
                      <a:cubicBezTo>
                        <a:pt x="75118" y="120091"/>
                        <a:pt x="79737" y="110853"/>
                        <a:pt x="70499" y="110853"/>
                      </a:cubicBezTo>
                      <a:close/>
                    </a:path>
                  </a:pathLst>
                </a:custGeom>
                <a:solidFill>
                  <a:srgbClr val="DB6815"/>
                </a:solidFill>
                <a:ln w="46132" cap="flat">
                  <a:noFill/>
                  <a:prstDash val="solid"/>
                  <a:miter/>
                </a:ln>
              </p:spPr>
              <p:txBody>
                <a:bodyPr rtlCol="0" anchor="ctr"/>
                <a:lstStyle/>
                <a:p>
                  <a:endParaRPr lang="en-US"/>
                </a:p>
              </p:txBody>
            </p:sp>
            <p:sp>
              <p:nvSpPr>
                <p:cNvPr id="1190" name="Freeform: Shape 1189">
                  <a:extLst>
                    <a:ext uri="{FF2B5EF4-FFF2-40B4-BE49-F238E27FC236}">
                      <a16:creationId xmlns:a16="http://schemas.microsoft.com/office/drawing/2014/main" xmlns="" id="{6A7A5C1A-FEBC-4CA9-B6C7-62DA691DE873}"/>
                    </a:ext>
                  </a:extLst>
                </p:cNvPr>
                <p:cNvSpPr/>
                <p:nvPr/>
              </p:nvSpPr>
              <p:spPr>
                <a:xfrm>
                  <a:off x="2944246" y="6493645"/>
                  <a:ext cx="20388" cy="13856"/>
                </a:xfrm>
                <a:custGeom>
                  <a:avLst/>
                  <a:gdLst>
                    <a:gd name="connsiteX0" fmla="*/ 20389 w 20388"/>
                    <a:gd name="connsiteY0" fmla="*/ 0 h 13856"/>
                    <a:gd name="connsiteX1" fmla="*/ 11151 w 20388"/>
                    <a:gd name="connsiteY1" fmla="*/ 0 h 13856"/>
                    <a:gd name="connsiteX2" fmla="*/ 6532 w 20388"/>
                    <a:gd name="connsiteY2" fmla="*/ 0 h 13856"/>
                    <a:gd name="connsiteX3" fmla="*/ 1913 w 20388"/>
                    <a:gd name="connsiteY3" fmla="*/ 13857 h 13856"/>
                    <a:gd name="connsiteX4" fmla="*/ 11151 w 20388"/>
                    <a:gd name="connsiteY4" fmla="*/ 13857 h 13856"/>
                    <a:gd name="connsiteX5" fmla="*/ 20389 w 20388"/>
                    <a:gd name="connsiteY5" fmla="*/ 0 h 13856"/>
                    <a:gd name="connsiteX6" fmla="*/ 20389 w 20388"/>
                    <a:gd name="connsiteY6" fmla="*/ 0 h 13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388" h="13856">
                      <a:moveTo>
                        <a:pt x="20389" y="0"/>
                      </a:moveTo>
                      <a:cubicBezTo>
                        <a:pt x="20389" y="0"/>
                        <a:pt x="15770" y="0"/>
                        <a:pt x="11151" y="0"/>
                      </a:cubicBezTo>
                      <a:cubicBezTo>
                        <a:pt x="11151" y="0"/>
                        <a:pt x="11151" y="0"/>
                        <a:pt x="6532" y="0"/>
                      </a:cubicBezTo>
                      <a:cubicBezTo>
                        <a:pt x="1913" y="0"/>
                        <a:pt x="-2706" y="13857"/>
                        <a:pt x="1913" y="13857"/>
                      </a:cubicBezTo>
                      <a:cubicBezTo>
                        <a:pt x="6532" y="13857"/>
                        <a:pt x="6532" y="13857"/>
                        <a:pt x="11151" y="13857"/>
                      </a:cubicBezTo>
                      <a:cubicBezTo>
                        <a:pt x="15770" y="13857"/>
                        <a:pt x="20389" y="9238"/>
                        <a:pt x="20389" y="0"/>
                      </a:cubicBezTo>
                      <a:cubicBezTo>
                        <a:pt x="20389" y="4619"/>
                        <a:pt x="20389" y="0"/>
                        <a:pt x="20389" y="0"/>
                      </a:cubicBezTo>
                      <a:close/>
                    </a:path>
                  </a:pathLst>
                </a:custGeom>
                <a:solidFill>
                  <a:srgbClr val="DB6815"/>
                </a:solidFill>
                <a:ln w="46132" cap="flat">
                  <a:noFill/>
                  <a:prstDash val="solid"/>
                  <a:miter/>
                </a:ln>
              </p:spPr>
              <p:txBody>
                <a:bodyPr rtlCol="0" anchor="ctr"/>
                <a:lstStyle/>
                <a:p>
                  <a:endParaRPr lang="en-US"/>
                </a:p>
              </p:txBody>
            </p:sp>
          </p:grpSp>
          <p:grpSp>
            <p:nvGrpSpPr>
              <p:cNvPr id="1191" name="Graphic 792">
                <a:extLst>
                  <a:ext uri="{FF2B5EF4-FFF2-40B4-BE49-F238E27FC236}">
                    <a16:creationId xmlns:a16="http://schemas.microsoft.com/office/drawing/2014/main" xmlns="" id="{24DF0EC2-A889-476C-89EC-DA4D92F0FF0E}"/>
                  </a:ext>
                </a:extLst>
              </p:cNvPr>
              <p:cNvGrpSpPr/>
              <p:nvPr/>
            </p:nvGrpSpPr>
            <p:grpSpPr>
              <a:xfrm>
                <a:off x="3664893" y="6091803"/>
                <a:ext cx="136067" cy="122232"/>
                <a:chOff x="3664893" y="6091803"/>
                <a:chExt cx="136067" cy="122232"/>
              </a:xfrm>
              <a:solidFill>
                <a:srgbClr val="DB6815"/>
              </a:solidFill>
            </p:grpSpPr>
            <p:sp>
              <p:nvSpPr>
                <p:cNvPr id="1192" name="Freeform: Shape 1191">
                  <a:extLst>
                    <a:ext uri="{FF2B5EF4-FFF2-40B4-BE49-F238E27FC236}">
                      <a16:creationId xmlns:a16="http://schemas.microsoft.com/office/drawing/2014/main" xmlns="" id="{F7995A08-C3BB-48B9-84FD-938B7CC3BEC4}"/>
                    </a:ext>
                  </a:extLst>
                </p:cNvPr>
                <p:cNvSpPr/>
                <p:nvPr/>
              </p:nvSpPr>
              <p:spPr>
                <a:xfrm>
                  <a:off x="3711082" y="6091803"/>
                  <a:ext cx="89878" cy="122232"/>
                </a:xfrm>
                <a:custGeom>
                  <a:avLst/>
                  <a:gdLst>
                    <a:gd name="connsiteX0" fmla="*/ 1812 w 89878"/>
                    <a:gd name="connsiteY0" fmla="*/ 110853 h 122232"/>
                    <a:gd name="connsiteX1" fmla="*/ 57239 w 89878"/>
                    <a:gd name="connsiteY1" fmla="*/ 78521 h 122232"/>
                    <a:gd name="connsiteX2" fmla="*/ 48001 w 89878"/>
                    <a:gd name="connsiteY2" fmla="*/ 4619 h 122232"/>
                    <a:gd name="connsiteX3" fmla="*/ 52620 w 89878"/>
                    <a:gd name="connsiteY3" fmla="*/ 0 h 122232"/>
                    <a:gd name="connsiteX4" fmla="*/ 11050 w 89878"/>
                    <a:gd name="connsiteY4" fmla="*/ 120091 h 122232"/>
                    <a:gd name="connsiteX5" fmla="*/ 1812 w 89878"/>
                    <a:gd name="connsiteY5" fmla="*/ 110853 h 12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878" h="122232">
                      <a:moveTo>
                        <a:pt x="1812" y="110853"/>
                      </a:moveTo>
                      <a:cubicBezTo>
                        <a:pt x="24907" y="101615"/>
                        <a:pt x="43382" y="96997"/>
                        <a:pt x="57239" y="78521"/>
                      </a:cubicBezTo>
                      <a:cubicBezTo>
                        <a:pt x="71095" y="55427"/>
                        <a:pt x="71095" y="23094"/>
                        <a:pt x="48001" y="4619"/>
                      </a:cubicBezTo>
                      <a:cubicBezTo>
                        <a:pt x="43382" y="4619"/>
                        <a:pt x="48001" y="0"/>
                        <a:pt x="52620" y="0"/>
                      </a:cubicBezTo>
                      <a:cubicBezTo>
                        <a:pt x="117284" y="32332"/>
                        <a:pt x="94190" y="138566"/>
                        <a:pt x="11050" y="120091"/>
                      </a:cubicBezTo>
                      <a:cubicBezTo>
                        <a:pt x="1812" y="120091"/>
                        <a:pt x="-2807" y="110853"/>
                        <a:pt x="1812" y="110853"/>
                      </a:cubicBezTo>
                      <a:close/>
                    </a:path>
                  </a:pathLst>
                </a:custGeom>
                <a:solidFill>
                  <a:srgbClr val="DB6815"/>
                </a:solidFill>
                <a:ln w="46132" cap="flat">
                  <a:noFill/>
                  <a:prstDash val="solid"/>
                  <a:miter/>
                </a:ln>
              </p:spPr>
              <p:txBody>
                <a:bodyPr rtlCol="0" anchor="ctr"/>
                <a:lstStyle/>
                <a:p>
                  <a:endParaRPr lang="en-US"/>
                </a:p>
              </p:txBody>
            </p:sp>
            <p:sp>
              <p:nvSpPr>
                <p:cNvPr id="1193" name="Freeform: Shape 1192">
                  <a:extLst>
                    <a:ext uri="{FF2B5EF4-FFF2-40B4-BE49-F238E27FC236}">
                      <a16:creationId xmlns:a16="http://schemas.microsoft.com/office/drawing/2014/main" xmlns="" id="{80C39AEA-2DC1-4851-9129-7C281327A4C6}"/>
                    </a:ext>
                  </a:extLst>
                </p:cNvPr>
                <p:cNvSpPr/>
                <p:nvPr/>
              </p:nvSpPr>
              <p:spPr>
                <a:xfrm>
                  <a:off x="3664893" y="6198037"/>
                  <a:ext cx="24240" cy="13856"/>
                </a:xfrm>
                <a:custGeom>
                  <a:avLst/>
                  <a:gdLst>
                    <a:gd name="connsiteX0" fmla="*/ 1812 w 24240"/>
                    <a:gd name="connsiteY0" fmla="*/ 0 h 13856"/>
                    <a:gd name="connsiteX1" fmla="*/ 11050 w 24240"/>
                    <a:gd name="connsiteY1" fmla="*/ 0 h 13856"/>
                    <a:gd name="connsiteX2" fmla="*/ 15669 w 24240"/>
                    <a:gd name="connsiteY2" fmla="*/ 0 h 13856"/>
                    <a:gd name="connsiteX3" fmla="*/ 20287 w 24240"/>
                    <a:gd name="connsiteY3" fmla="*/ 13857 h 13856"/>
                    <a:gd name="connsiteX4" fmla="*/ 11050 w 24240"/>
                    <a:gd name="connsiteY4" fmla="*/ 13857 h 13856"/>
                    <a:gd name="connsiteX5" fmla="*/ 1812 w 24240"/>
                    <a:gd name="connsiteY5" fmla="*/ 0 h 13856"/>
                    <a:gd name="connsiteX6" fmla="*/ 1812 w 24240"/>
                    <a:gd name="connsiteY6" fmla="*/ 0 h 13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240" h="13856">
                      <a:moveTo>
                        <a:pt x="1812" y="0"/>
                      </a:moveTo>
                      <a:cubicBezTo>
                        <a:pt x="6431" y="0"/>
                        <a:pt x="6431" y="0"/>
                        <a:pt x="11050" y="0"/>
                      </a:cubicBezTo>
                      <a:cubicBezTo>
                        <a:pt x="11050" y="0"/>
                        <a:pt x="11050" y="0"/>
                        <a:pt x="15669" y="0"/>
                      </a:cubicBezTo>
                      <a:cubicBezTo>
                        <a:pt x="20287" y="0"/>
                        <a:pt x="29525" y="13857"/>
                        <a:pt x="20287" y="13857"/>
                      </a:cubicBezTo>
                      <a:cubicBezTo>
                        <a:pt x="15669" y="13857"/>
                        <a:pt x="15669" y="13857"/>
                        <a:pt x="11050" y="13857"/>
                      </a:cubicBezTo>
                      <a:cubicBezTo>
                        <a:pt x="1812" y="13857"/>
                        <a:pt x="-2807" y="9238"/>
                        <a:pt x="1812" y="0"/>
                      </a:cubicBezTo>
                      <a:cubicBezTo>
                        <a:pt x="1812" y="0"/>
                        <a:pt x="1812" y="0"/>
                        <a:pt x="1812" y="0"/>
                      </a:cubicBezTo>
                      <a:close/>
                    </a:path>
                  </a:pathLst>
                </a:custGeom>
                <a:solidFill>
                  <a:srgbClr val="DB6815"/>
                </a:solidFill>
                <a:ln w="46132" cap="flat">
                  <a:noFill/>
                  <a:prstDash val="solid"/>
                  <a:miter/>
                </a:ln>
              </p:spPr>
              <p:txBody>
                <a:bodyPr rtlCol="0" anchor="ctr"/>
                <a:lstStyle/>
                <a:p>
                  <a:endParaRPr lang="en-US"/>
                </a:p>
              </p:txBody>
            </p:sp>
          </p:grpSp>
          <p:grpSp>
            <p:nvGrpSpPr>
              <p:cNvPr id="1194" name="Graphic 792">
                <a:extLst>
                  <a:ext uri="{FF2B5EF4-FFF2-40B4-BE49-F238E27FC236}">
                    <a16:creationId xmlns:a16="http://schemas.microsoft.com/office/drawing/2014/main" xmlns="" id="{22A55C66-A06C-47AC-B897-D4E7721B3ADC}"/>
                  </a:ext>
                </a:extLst>
              </p:cNvPr>
              <p:cNvGrpSpPr/>
              <p:nvPr/>
            </p:nvGrpSpPr>
            <p:grpSpPr>
              <a:xfrm>
                <a:off x="3447564" y="6133372"/>
                <a:ext cx="109503" cy="121381"/>
                <a:chOff x="3447564" y="6133372"/>
                <a:chExt cx="109503" cy="121381"/>
              </a:xfrm>
              <a:solidFill>
                <a:srgbClr val="DB6815"/>
              </a:solidFill>
            </p:grpSpPr>
            <p:sp>
              <p:nvSpPr>
                <p:cNvPr id="1195" name="Freeform: Shape 1194">
                  <a:extLst>
                    <a:ext uri="{FF2B5EF4-FFF2-40B4-BE49-F238E27FC236}">
                      <a16:creationId xmlns:a16="http://schemas.microsoft.com/office/drawing/2014/main" xmlns="" id="{FDC1A14F-FB34-4AEF-8703-79B6D4F3956F}"/>
                    </a:ext>
                  </a:extLst>
                </p:cNvPr>
                <p:cNvSpPr/>
                <p:nvPr/>
              </p:nvSpPr>
              <p:spPr>
                <a:xfrm>
                  <a:off x="3484655" y="6133372"/>
                  <a:ext cx="72412" cy="121381"/>
                </a:xfrm>
                <a:custGeom>
                  <a:avLst/>
                  <a:gdLst>
                    <a:gd name="connsiteX0" fmla="*/ 1913 w 72412"/>
                    <a:gd name="connsiteY0" fmla="*/ 110853 h 121381"/>
                    <a:gd name="connsiteX1" fmla="*/ 48102 w 72412"/>
                    <a:gd name="connsiteY1" fmla="*/ 78521 h 121381"/>
                    <a:gd name="connsiteX2" fmla="*/ 38864 w 72412"/>
                    <a:gd name="connsiteY2" fmla="*/ 4619 h 121381"/>
                    <a:gd name="connsiteX3" fmla="*/ 43483 w 72412"/>
                    <a:gd name="connsiteY3" fmla="*/ 0 h 121381"/>
                    <a:gd name="connsiteX4" fmla="*/ 6532 w 72412"/>
                    <a:gd name="connsiteY4" fmla="*/ 120091 h 121381"/>
                    <a:gd name="connsiteX5" fmla="*/ 1913 w 72412"/>
                    <a:gd name="connsiteY5" fmla="*/ 110853 h 12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412" h="121381">
                      <a:moveTo>
                        <a:pt x="1913" y="110853"/>
                      </a:moveTo>
                      <a:cubicBezTo>
                        <a:pt x="20389" y="101615"/>
                        <a:pt x="38864" y="96997"/>
                        <a:pt x="48102" y="78521"/>
                      </a:cubicBezTo>
                      <a:cubicBezTo>
                        <a:pt x="61958" y="55427"/>
                        <a:pt x="61958" y="23094"/>
                        <a:pt x="38864" y="4619"/>
                      </a:cubicBezTo>
                      <a:cubicBezTo>
                        <a:pt x="34245" y="4619"/>
                        <a:pt x="38864" y="0"/>
                        <a:pt x="43483" y="0"/>
                      </a:cubicBezTo>
                      <a:cubicBezTo>
                        <a:pt x="94291" y="32332"/>
                        <a:pt x="75815" y="133948"/>
                        <a:pt x="6532" y="120091"/>
                      </a:cubicBezTo>
                      <a:cubicBezTo>
                        <a:pt x="1913" y="120091"/>
                        <a:pt x="-2706" y="110853"/>
                        <a:pt x="1913" y="110853"/>
                      </a:cubicBezTo>
                      <a:close/>
                    </a:path>
                  </a:pathLst>
                </a:custGeom>
                <a:solidFill>
                  <a:srgbClr val="DB6815"/>
                </a:solidFill>
                <a:ln w="46132" cap="flat">
                  <a:noFill/>
                  <a:prstDash val="solid"/>
                  <a:miter/>
                </a:ln>
              </p:spPr>
              <p:txBody>
                <a:bodyPr rtlCol="0" anchor="ctr"/>
                <a:lstStyle/>
                <a:p>
                  <a:endParaRPr lang="en-US"/>
                </a:p>
              </p:txBody>
            </p:sp>
            <p:sp>
              <p:nvSpPr>
                <p:cNvPr id="1196" name="Freeform: Shape 1195">
                  <a:extLst>
                    <a:ext uri="{FF2B5EF4-FFF2-40B4-BE49-F238E27FC236}">
                      <a16:creationId xmlns:a16="http://schemas.microsoft.com/office/drawing/2014/main" xmlns="" id="{8B9A5B8F-D7B1-4D21-A539-37524D9DDA9F}"/>
                    </a:ext>
                  </a:extLst>
                </p:cNvPr>
                <p:cNvSpPr/>
                <p:nvPr/>
              </p:nvSpPr>
              <p:spPr>
                <a:xfrm>
                  <a:off x="3447564" y="6239607"/>
                  <a:ext cx="22441" cy="13856"/>
                </a:xfrm>
                <a:custGeom>
                  <a:avLst/>
                  <a:gdLst>
                    <a:gd name="connsiteX0" fmla="*/ 2053 w 22441"/>
                    <a:gd name="connsiteY0" fmla="*/ 0 h 13856"/>
                    <a:gd name="connsiteX1" fmla="*/ 11291 w 22441"/>
                    <a:gd name="connsiteY1" fmla="*/ 0 h 13856"/>
                    <a:gd name="connsiteX2" fmla="*/ 15910 w 22441"/>
                    <a:gd name="connsiteY2" fmla="*/ 0 h 13856"/>
                    <a:gd name="connsiteX3" fmla="*/ 20528 w 22441"/>
                    <a:gd name="connsiteY3" fmla="*/ 13857 h 13856"/>
                    <a:gd name="connsiteX4" fmla="*/ 11291 w 22441"/>
                    <a:gd name="connsiteY4" fmla="*/ 13857 h 13856"/>
                    <a:gd name="connsiteX5" fmla="*/ 2053 w 22441"/>
                    <a:gd name="connsiteY5" fmla="*/ 0 h 13856"/>
                    <a:gd name="connsiteX6" fmla="*/ 2053 w 22441"/>
                    <a:gd name="connsiteY6" fmla="*/ 0 h 13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41" h="13856">
                      <a:moveTo>
                        <a:pt x="2053" y="0"/>
                      </a:moveTo>
                      <a:cubicBezTo>
                        <a:pt x="2053" y="0"/>
                        <a:pt x="6672" y="0"/>
                        <a:pt x="11291" y="0"/>
                      </a:cubicBezTo>
                      <a:cubicBezTo>
                        <a:pt x="11291" y="0"/>
                        <a:pt x="11291" y="0"/>
                        <a:pt x="15910" y="0"/>
                      </a:cubicBezTo>
                      <a:cubicBezTo>
                        <a:pt x="20528" y="0"/>
                        <a:pt x="25147" y="13857"/>
                        <a:pt x="20528" y="13857"/>
                      </a:cubicBezTo>
                      <a:cubicBezTo>
                        <a:pt x="15910" y="13857"/>
                        <a:pt x="15910" y="13857"/>
                        <a:pt x="11291" y="13857"/>
                      </a:cubicBezTo>
                      <a:cubicBezTo>
                        <a:pt x="2053" y="13857"/>
                        <a:pt x="-2566" y="9238"/>
                        <a:pt x="2053" y="0"/>
                      </a:cubicBezTo>
                      <a:cubicBezTo>
                        <a:pt x="-2566" y="0"/>
                        <a:pt x="2053" y="0"/>
                        <a:pt x="2053" y="0"/>
                      </a:cubicBezTo>
                      <a:close/>
                    </a:path>
                  </a:pathLst>
                </a:custGeom>
                <a:solidFill>
                  <a:srgbClr val="DB6815"/>
                </a:solidFill>
                <a:ln w="46132" cap="flat">
                  <a:noFill/>
                  <a:prstDash val="solid"/>
                  <a:miter/>
                </a:ln>
              </p:spPr>
              <p:txBody>
                <a:bodyPr rtlCol="0" anchor="ctr"/>
                <a:lstStyle/>
                <a:p>
                  <a:endParaRPr lang="en-US"/>
                </a:p>
              </p:txBody>
            </p:sp>
          </p:grpSp>
          <p:sp>
            <p:nvSpPr>
              <p:cNvPr id="1197" name="Freeform: Shape 1196">
                <a:extLst>
                  <a:ext uri="{FF2B5EF4-FFF2-40B4-BE49-F238E27FC236}">
                    <a16:creationId xmlns:a16="http://schemas.microsoft.com/office/drawing/2014/main" xmlns="" id="{24B61799-5EB0-4888-B5F2-5DAD81755865}"/>
                  </a:ext>
                </a:extLst>
              </p:cNvPr>
              <p:cNvSpPr/>
              <p:nvPr/>
            </p:nvSpPr>
            <p:spPr>
              <a:xfrm>
                <a:off x="4092796" y="6109019"/>
                <a:ext cx="77808" cy="162919"/>
              </a:xfrm>
              <a:custGeom>
                <a:avLst/>
                <a:gdLst>
                  <a:gd name="connsiteX0" fmla="*/ 17321 w 77808"/>
                  <a:gd name="connsiteY0" fmla="*/ 1259 h 162919"/>
                  <a:gd name="connsiteX1" fmla="*/ 12702 w 77808"/>
                  <a:gd name="connsiteY1" fmla="*/ 10497 h 162919"/>
                  <a:gd name="connsiteX2" fmla="*/ 68129 w 77808"/>
                  <a:gd name="connsiteY2" fmla="*/ 79780 h 162919"/>
                  <a:gd name="connsiteX3" fmla="*/ 3464 w 77808"/>
                  <a:gd name="connsiteY3" fmla="*/ 153682 h 162919"/>
                  <a:gd name="connsiteX4" fmla="*/ 3464 w 77808"/>
                  <a:gd name="connsiteY4" fmla="*/ 162920 h 162919"/>
                  <a:gd name="connsiteX5" fmla="*/ 77366 w 77808"/>
                  <a:gd name="connsiteY5" fmla="*/ 93636 h 162919"/>
                  <a:gd name="connsiteX6" fmla="*/ 17321 w 77808"/>
                  <a:gd name="connsiteY6" fmla="*/ 1259 h 162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808" h="162919">
                    <a:moveTo>
                      <a:pt x="17321" y="1259"/>
                    </a:moveTo>
                    <a:cubicBezTo>
                      <a:pt x="12702" y="-3360"/>
                      <a:pt x="3464" y="5878"/>
                      <a:pt x="12702" y="10497"/>
                    </a:cubicBezTo>
                    <a:cubicBezTo>
                      <a:pt x="40415" y="24353"/>
                      <a:pt x="68129" y="47448"/>
                      <a:pt x="68129" y="79780"/>
                    </a:cubicBezTo>
                    <a:cubicBezTo>
                      <a:pt x="72747" y="112112"/>
                      <a:pt x="40415" y="139825"/>
                      <a:pt x="3464" y="153682"/>
                    </a:cubicBezTo>
                    <a:cubicBezTo>
                      <a:pt x="-1155" y="153682"/>
                      <a:pt x="-1155" y="162920"/>
                      <a:pt x="3464" y="162920"/>
                    </a:cubicBezTo>
                    <a:cubicBezTo>
                      <a:pt x="40415" y="149063"/>
                      <a:pt x="68129" y="125969"/>
                      <a:pt x="77366" y="93636"/>
                    </a:cubicBezTo>
                    <a:cubicBezTo>
                      <a:pt x="81985" y="52067"/>
                      <a:pt x="49653" y="19734"/>
                      <a:pt x="17321" y="1259"/>
                    </a:cubicBezTo>
                    <a:close/>
                  </a:path>
                </a:pathLst>
              </a:custGeom>
              <a:solidFill>
                <a:srgbClr val="6E270B"/>
              </a:solidFill>
              <a:ln w="46132" cap="flat">
                <a:noFill/>
                <a:prstDash val="solid"/>
                <a:miter/>
              </a:ln>
            </p:spPr>
            <p:txBody>
              <a:bodyPr rtlCol="0" anchor="ctr"/>
              <a:lstStyle/>
              <a:p>
                <a:endParaRPr lang="en-US"/>
              </a:p>
            </p:txBody>
          </p:sp>
          <p:sp>
            <p:nvSpPr>
              <p:cNvPr id="1198" name="Freeform: Shape 1197">
                <a:extLst>
                  <a:ext uri="{FF2B5EF4-FFF2-40B4-BE49-F238E27FC236}">
                    <a16:creationId xmlns:a16="http://schemas.microsoft.com/office/drawing/2014/main" xmlns="" id="{929A7148-F702-4713-A020-883F93DC527A}"/>
                  </a:ext>
                </a:extLst>
              </p:cNvPr>
              <p:cNvSpPr/>
              <p:nvPr/>
            </p:nvSpPr>
            <p:spPr>
              <a:xfrm>
                <a:off x="3064849" y="6208429"/>
                <a:ext cx="160356" cy="130087"/>
              </a:xfrm>
              <a:custGeom>
                <a:avLst/>
                <a:gdLst>
                  <a:gd name="connsiteX0" fmla="*/ 158443 w 160356"/>
                  <a:gd name="connsiteY0" fmla="*/ 123555 h 130087"/>
                  <a:gd name="connsiteX1" fmla="*/ 135349 w 160356"/>
                  <a:gd name="connsiteY1" fmla="*/ 63510 h 130087"/>
                  <a:gd name="connsiteX2" fmla="*/ 130730 w 160356"/>
                  <a:gd name="connsiteY2" fmla="*/ 63510 h 130087"/>
                  <a:gd name="connsiteX3" fmla="*/ 126111 w 160356"/>
                  <a:gd name="connsiteY3" fmla="*/ 63510 h 130087"/>
                  <a:gd name="connsiteX4" fmla="*/ 10639 w 160356"/>
                  <a:gd name="connsiteY4" fmla="*/ 3464 h 130087"/>
                  <a:gd name="connsiteX5" fmla="*/ 1401 w 160356"/>
                  <a:gd name="connsiteY5" fmla="*/ 3464 h 130087"/>
                  <a:gd name="connsiteX6" fmla="*/ 126111 w 160356"/>
                  <a:gd name="connsiteY6" fmla="*/ 68128 h 130087"/>
                  <a:gd name="connsiteX7" fmla="*/ 153824 w 160356"/>
                  <a:gd name="connsiteY7" fmla="*/ 128174 h 130087"/>
                  <a:gd name="connsiteX8" fmla="*/ 158443 w 160356"/>
                  <a:gd name="connsiteY8" fmla="*/ 123555 h 13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0356" h="130087">
                    <a:moveTo>
                      <a:pt x="158443" y="123555"/>
                    </a:moveTo>
                    <a:cubicBezTo>
                      <a:pt x="135349" y="109698"/>
                      <a:pt x="135349" y="86604"/>
                      <a:pt x="135349" y="63510"/>
                    </a:cubicBezTo>
                    <a:cubicBezTo>
                      <a:pt x="135349" y="58891"/>
                      <a:pt x="135349" y="58891"/>
                      <a:pt x="130730" y="63510"/>
                    </a:cubicBezTo>
                    <a:cubicBezTo>
                      <a:pt x="130730" y="63510"/>
                      <a:pt x="126111" y="63510"/>
                      <a:pt x="126111" y="63510"/>
                    </a:cubicBezTo>
                    <a:cubicBezTo>
                      <a:pt x="84541" y="132793"/>
                      <a:pt x="1401" y="72747"/>
                      <a:pt x="10639" y="3464"/>
                    </a:cubicBezTo>
                    <a:cubicBezTo>
                      <a:pt x="10639" y="-1155"/>
                      <a:pt x="1401" y="-1155"/>
                      <a:pt x="1401" y="3464"/>
                    </a:cubicBezTo>
                    <a:cubicBezTo>
                      <a:pt x="-12456" y="81985"/>
                      <a:pt x="79922" y="137412"/>
                      <a:pt x="126111" y="68128"/>
                    </a:cubicBezTo>
                    <a:cubicBezTo>
                      <a:pt x="126111" y="91223"/>
                      <a:pt x="130730" y="114317"/>
                      <a:pt x="153824" y="128174"/>
                    </a:cubicBezTo>
                    <a:cubicBezTo>
                      <a:pt x="158443" y="132793"/>
                      <a:pt x="163062" y="128174"/>
                      <a:pt x="158443" y="123555"/>
                    </a:cubicBezTo>
                    <a:close/>
                  </a:path>
                </a:pathLst>
              </a:custGeom>
              <a:solidFill>
                <a:srgbClr val="6E270B"/>
              </a:solidFill>
              <a:ln w="46132" cap="flat">
                <a:noFill/>
                <a:prstDash val="solid"/>
                <a:miter/>
              </a:ln>
            </p:spPr>
            <p:txBody>
              <a:bodyPr rtlCol="0" anchor="ctr"/>
              <a:lstStyle/>
              <a:p>
                <a:endParaRPr lang="en-US"/>
              </a:p>
            </p:txBody>
          </p:sp>
        </p:grpSp>
      </p:grpSp>
      <p:grpSp>
        <p:nvGrpSpPr>
          <p:cNvPr id="1199" name="Graphic 792">
            <a:extLst>
              <a:ext uri="{FF2B5EF4-FFF2-40B4-BE49-F238E27FC236}">
                <a16:creationId xmlns:a16="http://schemas.microsoft.com/office/drawing/2014/main" xmlns="" id="{F3CECBA4-A7E1-4568-A4B1-EC23F2271E2A}"/>
              </a:ext>
            </a:extLst>
          </p:cNvPr>
          <p:cNvGrpSpPr/>
          <p:nvPr/>
        </p:nvGrpSpPr>
        <p:grpSpPr>
          <a:xfrm>
            <a:off x="2169950" y="6099877"/>
            <a:ext cx="2254711" cy="4016068"/>
            <a:chOff x="580595" y="5916285"/>
            <a:chExt cx="2254711" cy="4016068"/>
          </a:xfrm>
        </p:grpSpPr>
        <p:grpSp>
          <p:nvGrpSpPr>
            <p:cNvPr id="1200" name="Graphic 792">
              <a:extLst>
                <a:ext uri="{FF2B5EF4-FFF2-40B4-BE49-F238E27FC236}">
                  <a16:creationId xmlns:a16="http://schemas.microsoft.com/office/drawing/2014/main" xmlns="" id="{DE93070B-AD14-47A2-8BE9-4822686105D0}"/>
                </a:ext>
              </a:extLst>
            </p:cNvPr>
            <p:cNvGrpSpPr/>
            <p:nvPr/>
          </p:nvGrpSpPr>
          <p:grpSpPr>
            <a:xfrm>
              <a:off x="580595" y="8941651"/>
              <a:ext cx="707386" cy="632786"/>
              <a:chOff x="580595" y="8941651"/>
              <a:chExt cx="707386" cy="632786"/>
            </a:xfrm>
          </p:grpSpPr>
          <p:grpSp>
            <p:nvGrpSpPr>
              <p:cNvPr id="1201" name="Graphic 792">
                <a:extLst>
                  <a:ext uri="{FF2B5EF4-FFF2-40B4-BE49-F238E27FC236}">
                    <a16:creationId xmlns:a16="http://schemas.microsoft.com/office/drawing/2014/main" xmlns="" id="{ACAA70ED-202A-44A1-92C6-F49E14209FAB}"/>
                  </a:ext>
                </a:extLst>
              </p:cNvPr>
              <p:cNvGrpSpPr/>
              <p:nvPr/>
            </p:nvGrpSpPr>
            <p:grpSpPr>
              <a:xfrm>
                <a:off x="580595" y="8942730"/>
                <a:ext cx="568819" cy="585518"/>
                <a:chOff x="580595" y="8942730"/>
                <a:chExt cx="568819" cy="585518"/>
              </a:xfrm>
            </p:grpSpPr>
            <p:sp>
              <p:nvSpPr>
                <p:cNvPr id="1202" name="Freeform: Shape 1201">
                  <a:extLst>
                    <a:ext uri="{FF2B5EF4-FFF2-40B4-BE49-F238E27FC236}">
                      <a16:creationId xmlns:a16="http://schemas.microsoft.com/office/drawing/2014/main" xmlns="" id="{AE034D8B-A2C4-43C2-AA78-83ED7EC9A183}"/>
                    </a:ext>
                  </a:extLst>
                </p:cNvPr>
                <p:cNvSpPr/>
                <p:nvPr/>
              </p:nvSpPr>
              <p:spPr>
                <a:xfrm>
                  <a:off x="584476" y="8945364"/>
                  <a:ext cx="555700" cy="578266"/>
                </a:xfrm>
                <a:custGeom>
                  <a:avLst/>
                  <a:gdLst>
                    <a:gd name="connsiteX0" fmla="*/ 200047 w 555700"/>
                    <a:gd name="connsiteY0" fmla="*/ 250325 h 578266"/>
                    <a:gd name="connsiteX1" fmla="*/ 440229 w 555700"/>
                    <a:gd name="connsiteY1" fmla="*/ 84046 h 578266"/>
                    <a:gd name="connsiteX2" fmla="*/ 555701 w 555700"/>
                    <a:gd name="connsiteY2" fmla="*/ 5525 h 578266"/>
                    <a:gd name="connsiteX3" fmla="*/ 449467 w 555700"/>
                    <a:gd name="connsiteY3" fmla="*/ 24001 h 578266"/>
                    <a:gd name="connsiteX4" fmla="*/ 176953 w 555700"/>
                    <a:gd name="connsiteY4" fmla="*/ 222612 h 578266"/>
                    <a:gd name="connsiteX5" fmla="*/ 47624 w 555700"/>
                    <a:gd name="connsiteY5" fmla="*/ 578266 h 578266"/>
                    <a:gd name="connsiteX6" fmla="*/ 200047 w 555700"/>
                    <a:gd name="connsiteY6" fmla="*/ 250325 h 578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5700" h="578266">
                      <a:moveTo>
                        <a:pt x="200047" y="250325"/>
                      </a:moveTo>
                      <a:cubicBezTo>
                        <a:pt x="273949" y="208756"/>
                        <a:pt x="361708" y="171805"/>
                        <a:pt x="440229" y="84046"/>
                      </a:cubicBezTo>
                      <a:cubicBezTo>
                        <a:pt x="481799" y="37857"/>
                        <a:pt x="527988" y="14763"/>
                        <a:pt x="555701" y="5525"/>
                      </a:cubicBezTo>
                      <a:cubicBezTo>
                        <a:pt x="518750" y="-3713"/>
                        <a:pt x="481799" y="-3713"/>
                        <a:pt x="449467" y="24001"/>
                      </a:cubicBezTo>
                      <a:cubicBezTo>
                        <a:pt x="384802" y="84046"/>
                        <a:pt x="394040" y="107140"/>
                        <a:pt x="176953" y="222612"/>
                      </a:cubicBezTo>
                      <a:cubicBezTo>
                        <a:pt x="15292" y="324228"/>
                        <a:pt x="-53991" y="485889"/>
                        <a:pt x="47624" y="578266"/>
                      </a:cubicBezTo>
                      <a:cubicBezTo>
                        <a:pt x="-17040" y="393511"/>
                        <a:pt x="135383" y="287277"/>
                        <a:pt x="200047" y="250325"/>
                      </a:cubicBezTo>
                      <a:close/>
                    </a:path>
                  </a:pathLst>
                </a:custGeom>
                <a:solidFill>
                  <a:srgbClr val="CCCCCC"/>
                </a:solidFill>
                <a:ln w="46132" cap="flat">
                  <a:noFill/>
                  <a:prstDash val="solid"/>
                  <a:miter/>
                </a:ln>
              </p:spPr>
              <p:txBody>
                <a:bodyPr rtlCol="0" anchor="ctr"/>
                <a:lstStyle/>
                <a:p>
                  <a:endParaRPr lang="en-US"/>
                </a:p>
              </p:txBody>
            </p:sp>
            <p:sp>
              <p:nvSpPr>
                <p:cNvPr id="1203" name="Freeform: Shape 1202">
                  <a:extLst>
                    <a:ext uri="{FF2B5EF4-FFF2-40B4-BE49-F238E27FC236}">
                      <a16:creationId xmlns:a16="http://schemas.microsoft.com/office/drawing/2014/main" xmlns="" id="{400E26B5-5F96-4968-ABB9-93D75F8728B0}"/>
                    </a:ext>
                  </a:extLst>
                </p:cNvPr>
                <p:cNvSpPr/>
                <p:nvPr/>
              </p:nvSpPr>
              <p:spPr>
                <a:xfrm>
                  <a:off x="580595" y="8942730"/>
                  <a:ext cx="568819" cy="585518"/>
                </a:xfrm>
                <a:custGeom>
                  <a:avLst/>
                  <a:gdLst>
                    <a:gd name="connsiteX0" fmla="*/ 51505 w 568819"/>
                    <a:gd name="connsiteY0" fmla="*/ 585519 h 585518"/>
                    <a:gd name="connsiteX1" fmla="*/ 51505 w 568819"/>
                    <a:gd name="connsiteY1" fmla="*/ 585519 h 585518"/>
                    <a:gd name="connsiteX2" fmla="*/ 698 w 568819"/>
                    <a:gd name="connsiteY2" fmla="*/ 465428 h 585518"/>
                    <a:gd name="connsiteX3" fmla="*/ 180834 w 568819"/>
                    <a:gd name="connsiteY3" fmla="*/ 220627 h 585518"/>
                    <a:gd name="connsiteX4" fmla="*/ 421016 w 568819"/>
                    <a:gd name="connsiteY4" fmla="*/ 58966 h 585518"/>
                    <a:gd name="connsiteX5" fmla="*/ 453348 w 568819"/>
                    <a:gd name="connsiteY5" fmla="*/ 26634 h 585518"/>
                    <a:gd name="connsiteX6" fmla="*/ 564201 w 568819"/>
                    <a:gd name="connsiteY6" fmla="*/ 3540 h 585518"/>
                    <a:gd name="connsiteX7" fmla="*/ 568820 w 568819"/>
                    <a:gd name="connsiteY7" fmla="*/ 8159 h 585518"/>
                    <a:gd name="connsiteX8" fmla="*/ 564201 w 568819"/>
                    <a:gd name="connsiteY8" fmla="*/ 12778 h 585518"/>
                    <a:gd name="connsiteX9" fmla="*/ 448729 w 568819"/>
                    <a:gd name="connsiteY9" fmla="*/ 91298 h 585518"/>
                    <a:gd name="connsiteX10" fmla="*/ 254736 w 568819"/>
                    <a:gd name="connsiteY10" fmla="*/ 229865 h 585518"/>
                    <a:gd name="connsiteX11" fmla="*/ 208547 w 568819"/>
                    <a:gd name="connsiteY11" fmla="*/ 257578 h 585518"/>
                    <a:gd name="connsiteX12" fmla="*/ 60743 w 568819"/>
                    <a:gd name="connsiteY12" fmla="*/ 580900 h 585518"/>
                    <a:gd name="connsiteX13" fmla="*/ 51505 w 568819"/>
                    <a:gd name="connsiteY13" fmla="*/ 585519 h 585518"/>
                    <a:gd name="connsiteX14" fmla="*/ 51505 w 568819"/>
                    <a:gd name="connsiteY14" fmla="*/ 585519 h 585518"/>
                    <a:gd name="connsiteX15" fmla="*/ 527250 w 568819"/>
                    <a:gd name="connsiteY15" fmla="*/ 8159 h 585518"/>
                    <a:gd name="connsiteX16" fmla="*/ 462586 w 568819"/>
                    <a:gd name="connsiteY16" fmla="*/ 31253 h 585518"/>
                    <a:gd name="connsiteX17" fmla="*/ 430253 w 568819"/>
                    <a:gd name="connsiteY17" fmla="*/ 63585 h 585518"/>
                    <a:gd name="connsiteX18" fmla="*/ 185453 w 568819"/>
                    <a:gd name="connsiteY18" fmla="*/ 229865 h 585518"/>
                    <a:gd name="connsiteX19" fmla="*/ 9935 w 568819"/>
                    <a:gd name="connsiteY19" fmla="*/ 465428 h 585518"/>
                    <a:gd name="connsiteX20" fmla="*/ 42267 w 568819"/>
                    <a:gd name="connsiteY20" fmla="*/ 562424 h 585518"/>
                    <a:gd name="connsiteX21" fmla="*/ 203928 w 568819"/>
                    <a:gd name="connsiteY21" fmla="*/ 248340 h 585518"/>
                    <a:gd name="connsiteX22" fmla="*/ 250117 w 568819"/>
                    <a:gd name="connsiteY22" fmla="*/ 220627 h 585518"/>
                    <a:gd name="connsiteX23" fmla="*/ 444110 w 568819"/>
                    <a:gd name="connsiteY23" fmla="*/ 82061 h 585518"/>
                    <a:gd name="connsiteX24" fmla="*/ 545725 w 568819"/>
                    <a:gd name="connsiteY24" fmla="*/ 8159 h 585518"/>
                    <a:gd name="connsiteX25" fmla="*/ 527250 w 568819"/>
                    <a:gd name="connsiteY25" fmla="*/ 8159 h 585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68819" h="585518">
                      <a:moveTo>
                        <a:pt x="51505" y="585519"/>
                      </a:moveTo>
                      <a:cubicBezTo>
                        <a:pt x="51505" y="585519"/>
                        <a:pt x="51505" y="585519"/>
                        <a:pt x="51505" y="585519"/>
                      </a:cubicBezTo>
                      <a:cubicBezTo>
                        <a:pt x="14554" y="553187"/>
                        <a:pt x="-3921" y="511617"/>
                        <a:pt x="698" y="465428"/>
                      </a:cubicBezTo>
                      <a:cubicBezTo>
                        <a:pt x="9935" y="382288"/>
                        <a:pt x="74600" y="289910"/>
                        <a:pt x="180834" y="220627"/>
                      </a:cubicBezTo>
                      <a:cubicBezTo>
                        <a:pt x="351732" y="128250"/>
                        <a:pt x="384065" y="95918"/>
                        <a:pt x="421016" y="58966"/>
                      </a:cubicBezTo>
                      <a:cubicBezTo>
                        <a:pt x="430253" y="49729"/>
                        <a:pt x="439491" y="35872"/>
                        <a:pt x="453348" y="26634"/>
                      </a:cubicBezTo>
                      <a:cubicBezTo>
                        <a:pt x="481061" y="3540"/>
                        <a:pt x="518012" y="-5698"/>
                        <a:pt x="564201" y="3540"/>
                      </a:cubicBezTo>
                      <a:cubicBezTo>
                        <a:pt x="564201" y="3540"/>
                        <a:pt x="568820" y="3540"/>
                        <a:pt x="568820" y="8159"/>
                      </a:cubicBezTo>
                      <a:cubicBezTo>
                        <a:pt x="568820" y="12778"/>
                        <a:pt x="568820" y="12778"/>
                        <a:pt x="564201" y="12778"/>
                      </a:cubicBezTo>
                      <a:cubicBezTo>
                        <a:pt x="536488" y="22015"/>
                        <a:pt x="490299" y="45110"/>
                        <a:pt x="448729" y="91298"/>
                      </a:cubicBezTo>
                      <a:cubicBezTo>
                        <a:pt x="384065" y="160582"/>
                        <a:pt x="314781" y="197533"/>
                        <a:pt x="254736" y="229865"/>
                      </a:cubicBezTo>
                      <a:cubicBezTo>
                        <a:pt x="236260" y="239103"/>
                        <a:pt x="222404" y="248340"/>
                        <a:pt x="208547" y="257578"/>
                      </a:cubicBezTo>
                      <a:cubicBezTo>
                        <a:pt x="143883" y="294529"/>
                        <a:pt x="-3921" y="400764"/>
                        <a:pt x="60743" y="580900"/>
                      </a:cubicBezTo>
                      <a:cubicBezTo>
                        <a:pt x="56124" y="580900"/>
                        <a:pt x="56124" y="580900"/>
                        <a:pt x="51505" y="585519"/>
                      </a:cubicBezTo>
                      <a:cubicBezTo>
                        <a:pt x="56124" y="585519"/>
                        <a:pt x="51505" y="585519"/>
                        <a:pt x="51505" y="585519"/>
                      </a:cubicBezTo>
                      <a:close/>
                      <a:moveTo>
                        <a:pt x="527250" y="8159"/>
                      </a:moveTo>
                      <a:cubicBezTo>
                        <a:pt x="499537" y="8159"/>
                        <a:pt x="476442" y="17396"/>
                        <a:pt x="462586" y="31253"/>
                      </a:cubicBezTo>
                      <a:cubicBezTo>
                        <a:pt x="448729" y="45110"/>
                        <a:pt x="439491" y="54348"/>
                        <a:pt x="430253" y="63585"/>
                      </a:cubicBezTo>
                      <a:cubicBezTo>
                        <a:pt x="388683" y="105155"/>
                        <a:pt x="356351" y="137487"/>
                        <a:pt x="185453" y="229865"/>
                      </a:cubicBezTo>
                      <a:cubicBezTo>
                        <a:pt x="83837" y="294529"/>
                        <a:pt x="19173" y="382288"/>
                        <a:pt x="9935" y="465428"/>
                      </a:cubicBezTo>
                      <a:cubicBezTo>
                        <a:pt x="5316" y="502379"/>
                        <a:pt x="19173" y="534711"/>
                        <a:pt x="42267" y="562424"/>
                      </a:cubicBezTo>
                      <a:cubicBezTo>
                        <a:pt x="-3921" y="391526"/>
                        <a:pt x="139264" y="285292"/>
                        <a:pt x="203928" y="248340"/>
                      </a:cubicBezTo>
                      <a:cubicBezTo>
                        <a:pt x="217785" y="239103"/>
                        <a:pt x="236260" y="229865"/>
                        <a:pt x="250117" y="220627"/>
                      </a:cubicBezTo>
                      <a:cubicBezTo>
                        <a:pt x="310163" y="188295"/>
                        <a:pt x="379446" y="151344"/>
                        <a:pt x="444110" y="82061"/>
                      </a:cubicBezTo>
                      <a:cubicBezTo>
                        <a:pt x="481061" y="40491"/>
                        <a:pt x="518012" y="22015"/>
                        <a:pt x="545725" y="8159"/>
                      </a:cubicBezTo>
                      <a:cubicBezTo>
                        <a:pt x="536488" y="8159"/>
                        <a:pt x="531869" y="8159"/>
                        <a:pt x="527250" y="8159"/>
                      </a:cubicBezTo>
                      <a:close/>
                    </a:path>
                  </a:pathLst>
                </a:custGeom>
                <a:solidFill>
                  <a:srgbClr val="806270"/>
                </a:solidFill>
                <a:ln w="46132" cap="flat">
                  <a:noFill/>
                  <a:prstDash val="solid"/>
                  <a:miter/>
                </a:ln>
              </p:spPr>
              <p:txBody>
                <a:bodyPr rtlCol="0" anchor="ctr"/>
                <a:lstStyle/>
                <a:p>
                  <a:endParaRPr lang="en-US"/>
                </a:p>
              </p:txBody>
            </p:sp>
          </p:grpSp>
          <p:grpSp>
            <p:nvGrpSpPr>
              <p:cNvPr id="1204" name="Graphic 792">
                <a:extLst>
                  <a:ext uri="{FF2B5EF4-FFF2-40B4-BE49-F238E27FC236}">
                    <a16:creationId xmlns:a16="http://schemas.microsoft.com/office/drawing/2014/main" xmlns="" id="{07B54BFE-F96C-4285-99C1-9AA64BE3D145}"/>
                  </a:ext>
                </a:extLst>
              </p:cNvPr>
              <p:cNvGrpSpPr/>
              <p:nvPr/>
            </p:nvGrpSpPr>
            <p:grpSpPr>
              <a:xfrm>
                <a:off x="585164" y="8945364"/>
                <a:ext cx="559631" cy="578266"/>
                <a:chOff x="585164" y="8945364"/>
                <a:chExt cx="559631" cy="578266"/>
              </a:xfrm>
            </p:grpSpPr>
            <p:sp>
              <p:nvSpPr>
                <p:cNvPr id="1205" name="Freeform: Shape 1204">
                  <a:extLst>
                    <a:ext uri="{FF2B5EF4-FFF2-40B4-BE49-F238E27FC236}">
                      <a16:creationId xmlns:a16="http://schemas.microsoft.com/office/drawing/2014/main" xmlns="" id="{5EE7F056-B56D-4A6D-BE85-7E268153ABC5}"/>
                    </a:ext>
                  </a:extLst>
                </p:cNvPr>
                <p:cNvSpPr/>
                <p:nvPr/>
              </p:nvSpPr>
              <p:spPr>
                <a:xfrm>
                  <a:off x="585164" y="9306543"/>
                  <a:ext cx="60792" cy="217087"/>
                </a:xfrm>
                <a:custGeom>
                  <a:avLst/>
                  <a:gdLst>
                    <a:gd name="connsiteX0" fmla="*/ 46936 w 60792"/>
                    <a:gd name="connsiteY0" fmla="*/ 217088 h 217087"/>
                    <a:gd name="connsiteX1" fmla="*/ 60793 w 60792"/>
                    <a:gd name="connsiteY1" fmla="*/ 18476 h 217087"/>
                    <a:gd name="connsiteX2" fmla="*/ 33079 w 60792"/>
                    <a:gd name="connsiteY2" fmla="*/ 0 h 217087"/>
                    <a:gd name="connsiteX3" fmla="*/ 46936 w 60792"/>
                    <a:gd name="connsiteY3" fmla="*/ 217088 h 217087"/>
                  </a:gdLst>
                  <a:ahLst/>
                  <a:cxnLst>
                    <a:cxn ang="0">
                      <a:pos x="connsiteX0" y="connsiteY0"/>
                    </a:cxn>
                    <a:cxn ang="0">
                      <a:pos x="connsiteX1" y="connsiteY1"/>
                    </a:cxn>
                    <a:cxn ang="0">
                      <a:pos x="connsiteX2" y="connsiteY2"/>
                    </a:cxn>
                    <a:cxn ang="0">
                      <a:pos x="connsiteX3" y="connsiteY3"/>
                    </a:cxn>
                  </a:cxnLst>
                  <a:rect l="l" t="t" r="r" b="b"/>
                  <a:pathLst>
                    <a:path w="60792" h="217087">
                      <a:moveTo>
                        <a:pt x="46936" y="217088"/>
                      </a:moveTo>
                      <a:cubicBezTo>
                        <a:pt x="19223" y="138566"/>
                        <a:pt x="33079" y="69283"/>
                        <a:pt x="60793" y="18476"/>
                      </a:cubicBezTo>
                      <a:lnTo>
                        <a:pt x="33079" y="0"/>
                      </a:lnTo>
                      <a:cubicBezTo>
                        <a:pt x="-13109" y="78521"/>
                        <a:pt x="-13109" y="161661"/>
                        <a:pt x="46936" y="217088"/>
                      </a:cubicBezTo>
                      <a:close/>
                    </a:path>
                  </a:pathLst>
                </a:custGeom>
                <a:solidFill>
                  <a:srgbClr val="A0A1A1"/>
                </a:solidFill>
                <a:ln w="46132" cap="flat">
                  <a:noFill/>
                  <a:prstDash val="solid"/>
                  <a:miter/>
                </a:ln>
              </p:spPr>
              <p:txBody>
                <a:bodyPr rtlCol="0" anchor="ctr"/>
                <a:lstStyle/>
                <a:p>
                  <a:endParaRPr lang="en-US"/>
                </a:p>
              </p:txBody>
            </p:sp>
            <p:sp>
              <p:nvSpPr>
                <p:cNvPr id="1206" name="Freeform: Shape 1205">
                  <a:extLst>
                    <a:ext uri="{FF2B5EF4-FFF2-40B4-BE49-F238E27FC236}">
                      <a16:creationId xmlns:a16="http://schemas.microsoft.com/office/drawing/2014/main" xmlns="" id="{688E9A54-D404-46D9-84E0-23DEE9B5C015}"/>
                    </a:ext>
                  </a:extLst>
                </p:cNvPr>
                <p:cNvSpPr/>
                <p:nvPr/>
              </p:nvSpPr>
              <p:spPr>
                <a:xfrm>
                  <a:off x="1001611" y="8945364"/>
                  <a:ext cx="143185" cy="79427"/>
                </a:xfrm>
                <a:custGeom>
                  <a:avLst/>
                  <a:gdLst>
                    <a:gd name="connsiteX0" fmla="*/ 143185 w 143185"/>
                    <a:gd name="connsiteY0" fmla="*/ 5525 h 79427"/>
                    <a:gd name="connsiteX1" fmla="*/ 36951 w 143185"/>
                    <a:gd name="connsiteY1" fmla="*/ 24001 h 79427"/>
                    <a:gd name="connsiteX2" fmla="*/ 0 w 143185"/>
                    <a:gd name="connsiteY2" fmla="*/ 60951 h 79427"/>
                    <a:gd name="connsiteX3" fmla="*/ 32332 w 143185"/>
                    <a:gd name="connsiteY3" fmla="*/ 79427 h 79427"/>
                    <a:gd name="connsiteX4" fmla="*/ 143185 w 143185"/>
                    <a:gd name="connsiteY4" fmla="*/ 5525 h 794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185" h="79427">
                      <a:moveTo>
                        <a:pt x="143185" y="5525"/>
                      </a:moveTo>
                      <a:cubicBezTo>
                        <a:pt x="106234" y="-3713"/>
                        <a:pt x="69283" y="-3713"/>
                        <a:pt x="36951" y="24001"/>
                      </a:cubicBezTo>
                      <a:cubicBezTo>
                        <a:pt x="23094" y="37857"/>
                        <a:pt x="9238" y="51714"/>
                        <a:pt x="0" y="60951"/>
                      </a:cubicBezTo>
                      <a:lnTo>
                        <a:pt x="32332" y="79427"/>
                      </a:lnTo>
                      <a:cubicBezTo>
                        <a:pt x="69283" y="37857"/>
                        <a:pt x="110853" y="14763"/>
                        <a:pt x="143185" y="5525"/>
                      </a:cubicBezTo>
                      <a:close/>
                    </a:path>
                  </a:pathLst>
                </a:custGeom>
                <a:solidFill>
                  <a:srgbClr val="CCCCCC"/>
                </a:solidFill>
                <a:ln w="46132" cap="flat">
                  <a:noFill/>
                  <a:prstDash val="solid"/>
                  <a:miter/>
                </a:ln>
              </p:spPr>
              <p:txBody>
                <a:bodyPr rtlCol="0" anchor="ctr"/>
                <a:lstStyle/>
                <a:p>
                  <a:endParaRPr lang="en-US"/>
                </a:p>
              </p:txBody>
            </p:sp>
          </p:grpSp>
          <p:grpSp>
            <p:nvGrpSpPr>
              <p:cNvPr id="1207" name="Graphic 792">
                <a:extLst>
                  <a:ext uri="{FF2B5EF4-FFF2-40B4-BE49-F238E27FC236}">
                    <a16:creationId xmlns:a16="http://schemas.microsoft.com/office/drawing/2014/main" xmlns="" id="{ABCC3CCE-E814-4CCA-8379-C50B7727F8C4}"/>
                  </a:ext>
                </a:extLst>
              </p:cNvPr>
              <p:cNvGrpSpPr/>
              <p:nvPr/>
            </p:nvGrpSpPr>
            <p:grpSpPr>
              <a:xfrm>
                <a:off x="616678" y="8941651"/>
                <a:ext cx="671302" cy="632786"/>
                <a:chOff x="616678" y="8941651"/>
                <a:chExt cx="671302" cy="632786"/>
              </a:xfrm>
            </p:grpSpPr>
            <p:grpSp>
              <p:nvGrpSpPr>
                <p:cNvPr id="1208" name="Graphic 792">
                  <a:extLst>
                    <a:ext uri="{FF2B5EF4-FFF2-40B4-BE49-F238E27FC236}">
                      <a16:creationId xmlns:a16="http://schemas.microsoft.com/office/drawing/2014/main" xmlns="" id="{CC5836AE-5F16-428B-B063-F759CB8E2684}"/>
                    </a:ext>
                  </a:extLst>
                </p:cNvPr>
                <p:cNvGrpSpPr/>
                <p:nvPr/>
              </p:nvGrpSpPr>
              <p:grpSpPr>
                <a:xfrm>
                  <a:off x="616678" y="9204928"/>
                  <a:ext cx="328406" cy="369510"/>
                  <a:chOff x="616678" y="9204928"/>
                  <a:chExt cx="328406" cy="369510"/>
                </a:xfrm>
              </p:grpSpPr>
              <p:sp>
                <p:nvSpPr>
                  <p:cNvPr id="1209" name="Freeform: Shape 1208">
                    <a:extLst>
                      <a:ext uri="{FF2B5EF4-FFF2-40B4-BE49-F238E27FC236}">
                        <a16:creationId xmlns:a16="http://schemas.microsoft.com/office/drawing/2014/main" xmlns="" id="{55AD882F-8EEB-44BE-A8A9-5D63E6B5AA95}"/>
                      </a:ext>
                    </a:extLst>
                  </p:cNvPr>
                  <p:cNvSpPr/>
                  <p:nvPr/>
                </p:nvSpPr>
                <p:spPr>
                  <a:xfrm>
                    <a:off x="616678" y="9209547"/>
                    <a:ext cx="315849" cy="357418"/>
                  </a:xfrm>
                  <a:custGeom>
                    <a:avLst/>
                    <a:gdLst>
                      <a:gd name="connsiteX0" fmla="*/ 140132 w 315849"/>
                      <a:gd name="connsiteY0" fmla="*/ 0 h 357418"/>
                      <a:gd name="connsiteX1" fmla="*/ 15422 w 315849"/>
                      <a:gd name="connsiteY1" fmla="*/ 309465 h 357418"/>
                      <a:gd name="connsiteX2" fmla="*/ 93943 w 315849"/>
                      <a:gd name="connsiteY2" fmla="*/ 351035 h 357418"/>
                      <a:gd name="connsiteX3" fmla="*/ 311030 w 315849"/>
                      <a:gd name="connsiteY3" fmla="*/ 258657 h 357418"/>
                      <a:gd name="connsiteX4" fmla="*/ 140132 w 315849"/>
                      <a:gd name="connsiteY4" fmla="*/ 0 h 3574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849" h="357418">
                        <a:moveTo>
                          <a:pt x="140132" y="0"/>
                        </a:moveTo>
                        <a:cubicBezTo>
                          <a:pt x="66230" y="46189"/>
                          <a:pt x="-40005" y="152423"/>
                          <a:pt x="15422" y="309465"/>
                        </a:cubicBezTo>
                        <a:cubicBezTo>
                          <a:pt x="33897" y="327940"/>
                          <a:pt x="61611" y="341797"/>
                          <a:pt x="93943" y="351035"/>
                        </a:cubicBezTo>
                        <a:cubicBezTo>
                          <a:pt x="149369" y="374129"/>
                          <a:pt x="241747" y="332559"/>
                          <a:pt x="311030" y="258657"/>
                        </a:cubicBezTo>
                        <a:cubicBezTo>
                          <a:pt x="343362" y="64664"/>
                          <a:pt x="204796" y="13857"/>
                          <a:pt x="140132" y="0"/>
                        </a:cubicBezTo>
                        <a:close/>
                      </a:path>
                    </a:pathLst>
                  </a:custGeom>
                  <a:solidFill>
                    <a:srgbClr val="CCCCCC"/>
                  </a:solidFill>
                  <a:ln w="46132" cap="flat">
                    <a:noFill/>
                    <a:prstDash val="solid"/>
                    <a:miter/>
                  </a:ln>
                </p:spPr>
                <p:txBody>
                  <a:bodyPr rtlCol="0" anchor="ctr"/>
                  <a:lstStyle/>
                  <a:p>
                    <a:endParaRPr lang="en-US"/>
                  </a:p>
                </p:txBody>
              </p:sp>
              <p:sp>
                <p:nvSpPr>
                  <p:cNvPr id="1210" name="Freeform: Shape 1209">
                    <a:extLst>
                      <a:ext uri="{FF2B5EF4-FFF2-40B4-BE49-F238E27FC236}">
                        <a16:creationId xmlns:a16="http://schemas.microsoft.com/office/drawing/2014/main" xmlns="" id="{9F70E738-31A3-4CD9-A638-62DC55AF8A2C}"/>
                      </a:ext>
                    </a:extLst>
                  </p:cNvPr>
                  <p:cNvSpPr/>
                  <p:nvPr/>
                </p:nvSpPr>
                <p:spPr>
                  <a:xfrm>
                    <a:off x="617120" y="9204928"/>
                    <a:ext cx="327964" cy="369510"/>
                  </a:xfrm>
                  <a:custGeom>
                    <a:avLst/>
                    <a:gdLst>
                      <a:gd name="connsiteX0" fmla="*/ 125833 w 327964"/>
                      <a:gd name="connsiteY0" fmla="*/ 369510 h 369510"/>
                      <a:gd name="connsiteX1" fmla="*/ 125833 w 327964"/>
                      <a:gd name="connsiteY1" fmla="*/ 369510 h 369510"/>
                      <a:gd name="connsiteX2" fmla="*/ 93501 w 327964"/>
                      <a:gd name="connsiteY2" fmla="*/ 364892 h 369510"/>
                      <a:gd name="connsiteX3" fmla="*/ 14980 w 327964"/>
                      <a:gd name="connsiteY3" fmla="*/ 318703 h 369510"/>
                      <a:gd name="connsiteX4" fmla="*/ 14980 w 327964"/>
                      <a:gd name="connsiteY4" fmla="*/ 318703 h 369510"/>
                      <a:gd name="connsiteX5" fmla="*/ 144309 w 327964"/>
                      <a:gd name="connsiteY5" fmla="*/ 0 h 369510"/>
                      <a:gd name="connsiteX6" fmla="*/ 148928 w 327964"/>
                      <a:gd name="connsiteY6" fmla="*/ 0 h 369510"/>
                      <a:gd name="connsiteX7" fmla="*/ 324445 w 327964"/>
                      <a:gd name="connsiteY7" fmla="*/ 263276 h 369510"/>
                      <a:gd name="connsiteX8" fmla="*/ 324445 w 327964"/>
                      <a:gd name="connsiteY8" fmla="*/ 267895 h 369510"/>
                      <a:gd name="connsiteX9" fmla="*/ 125833 w 327964"/>
                      <a:gd name="connsiteY9" fmla="*/ 369510 h 369510"/>
                      <a:gd name="connsiteX10" fmla="*/ 19599 w 327964"/>
                      <a:gd name="connsiteY10" fmla="*/ 314084 h 369510"/>
                      <a:gd name="connsiteX11" fmla="*/ 93501 w 327964"/>
                      <a:gd name="connsiteY11" fmla="*/ 355654 h 369510"/>
                      <a:gd name="connsiteX12" fmla="*/ 121214 w 327964"/>
                      <a:gd name="connsiteY12" fmla="*/ 360272 h 369510"/>
                      <a:gd name="connsiteX13" fmla="*/ 305970 w 327964"/>
                      <a:gd name="connsiteY13" fmla="*/ 263276 h 369510"/>
                      <a:gd name="connsiteX14" fmla="*/ 139690 w 327964"/>
                      <a:gd name="connsiteY14" fmla="*/ 13856 h 369510"/>
                      <a:gd name="connsiteX15" fmla="*/ 19599 w 327964"/>
                      <a:gd name="connsiteY15" fmla="*/ 314084 h 369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7964" h="369510">
                        <a:moveTo>
                          <a:pt x="125833" y="369510"/>
                        </a:moveTo>
                        <a:lnTo>
                          <a:pt x="125833" y="369510"/>
                        </a:lnTo>
                        <a:cubicBezTo>
                          <a:pt x="111977" y="369510"/>
                          <a:pt x="102739" y="369510"/>
                          <a:pt x="93501" y="364892"/>
                        </a:cubicBezTo>
                        <a:cubicBezTo>
                          <a:pt x="61169" y="355654"/>
                          <a:pt x="33456" y="337178"/>
                          <a:pt x="14980" y="318703"/>
                        </a:cubicBezTo>
                        <a:cubicBezTo>
                          <a:pt x="14980" y="318703"/>
                          <a:pt x="14980" y="318703"/>
                          <a:pt x="14980" y="318703"/>
                        </a:cubicBezTo>
                        <a:cubicBezTo>
                          <a:pt x="-40447" y="152423"/>
                          <a:pt x="70407" y="50808"/>
                          <a:pt x="144309" y="0"/>
                        </a:cubicBezTo>
                        <a:cubicBezTo>
                          <a:pt x="144309" y="0"/>
                          <a:pt x="148928" y="0"/>
                          <a:pt x="148928" y="0"/>
                        </a:cubicBezTo>
                        <a:cubicBezTo>
                          <a:pt x="208973" y="13856"/>
                          <a:pt x="352158" y="64664"/>
                          <a:pt x="324445" y="263276"/>
                        </a:cubicBezTo>
                        <a:cubicBezTo>
                          <a:pt x="324445" y="263276"/>
                          <a:pt x="324445" y="263276"/>
                          <a:pt x="324445" y="267895"/>
                        </a:cubicBezTo>
                        <a:cubicBezTo>
                          <a:pt x="259781" y="327940"/>
                          <a:pt x="181260" y="369510"/>
                          <a:pt x="125833" y="369510"/>
                        </a:cubicBezTo>
                        <a:close/>
                        <a:moveTo>
                          <a:pt x="19599" y="314084"/>
                        </a:moveTo>
                        <a:cubicBezTo>
                          <a:pt x="38074" y="332559"/>
                          <a:pt x="65788" y="346416"/>
                          <a:pt x="93501" y="355654"/>
                        </a:cubicBezTo>
                        <a:cubicBezTo>
                          <a:pt x="102739" y="360272"/>
                          <a:pt x="111977" y="360272"/>
                          <a:pt x="121214" y="360272"/>
                        </a:cubicBezTo>
                        <a:cubicBezTo>
                          <a:pt x="176641" y="360272"/>
                          <a:pt x="250543" y="318703"/>
                          <a:pt x="305970" y="263276"/>
                        </a:cubicBezTo>
                        <a:cubicBezTo>
                          <a:pt x="315207" y="198612"/>
                          <a:pt x="315207" y="50808"/>
                          <a:pt x="139690" y="13856"/>
                        </a:cubicBezTo>
                        <a:cubicBezTo>
                          <a:pt x="75026" y="60045"/>
                          <a:pt x="-31209" y="157042"/>
                          <a:pt x="19599" y="314084"/>
                        </a:cubicBezTo>
                        <a:close/>
                      </a:path>
                    </a:pathLst>
                  </a:custGeom>
                  <a:solidFill>
                    <a:srgbClr val="806270"/>
                  </a:solidFill>
                  <a:ln w="46132" cap="flat">
                    <a:noFill/>
                    <a:prstDash val="solid"/>
                    <a:miter/>
                  </a:ln>
                </p:spPr>
                <p:txBody>
                  <a:bodyPr rtlCol="0" anchor="ctr"/>
                  <a:lstStyle/>
                  <a:p>
                    <a:endParaRPr lang="en-US"/>
                  </a:p>
                </p:txBody>
              </p:sp>
            </p:grpSp>
            <p:grpSp>
              <p:nvGrpSpPr>
                <p:cNvPr id="1211" name="Graphic 792">
                  <a:extLst>
                    <a:ext uri="{FF2B5EF4-FFF2-40B4-BE49-F238E27FC236}">
                      <a16:creationId xmlns:a16="http://schemas.microsoft.com/office/drawing/2014/main" xmlns="" id="{2E67C4FD-0CAC-48A6-9CED-553DF185A659}"/>
                    </a:ext>
                  </a:extLst>
                </p:cNvPr>
                <p:cNvGrpSpPr/>
                <p:nvPr/>
              </p:nvGrpSpPr>
              <p:grpSpPr>
                <a:xfrm>
                  <a:off x="752191" y="8941651"/>
                  <a:ext cx="535790" cy="531171"/>
                  <a:chOff x="752191" y="8941651"/>
                  <a:chExt cx="535790" cy="531171"/>
                </a:xfrm>
              </p:grpSpPr>
              <p:sp>
                <p:nvSpPr>
                  <p:cNvPr id="1212" name="Freeform: Shape 1211">
                    <a:extLst>
                      <a:ext uri="{FF2B5EF4-FFF2-40B4-BE49-F238E27FC236}">
                        <a16:creationId xmlns:a16="http://schemas.microsoft.com/office/drawing/2014/main" xmlns="" id="{105398F1-FFA5-4A6F-809A-B29BD30E2D89}"/>
                      </a:ext>
                    </a:extLst>
                  </p:cNvPr>
                  <p:cNvSpPr/>
                  <p:nvPr/>
                </p:nvSpPr>
                <p:spPr>
                  <a:xfrm>
                    <a:off x="761429" y="8950889"/>
                    <a:ext cx="526552" cy="517314"/>
                  </a:xfrm>
                  <a:custGeom>
                    <a:avLst/>
                    <a:gdLst>
                      <a:gd name="connsiteX0" fmla="*/ 452650 w 526552"/>
                      <a:gd name="connsiteY0" fmla="*/ 27713 h 517314"/>
                      <a:gd name="connsiteX1" fmla="*/ 383367 w 526552"/>
                      <a:gd name="connsiteY1" fmla="*/ 0 h 517314"/>
                      <a:gd name="connsiteX2" fmla="*/ 267895 w 526552"/>
                      <a:gd name="connsiteY2" fmla="*/ 78521 h 517314"/>
                      <a:gd name="connsiteX3" fmla="*/ 27713 w 526552"/>
                      <a:gd name="connsiteY3" fmla="*/ 244800 h 517314"/>
                      <a:gd name="connsiteX4" fmla="*/ 0 w 526552"/>
                      <a:gd name="connsiteY4" fmla="*/ 258657 h 517314"/>
                      <a:gd name="connsiteX5" fmla="*/ 170899 w 526552"/>
                      <a:gd name="connsiteY5" fmla="*/ 517314 h 517314"/>
                      <a:gd name="connsiteX6" fmla="*/ 212469 w 526552"/>
                      <a:gd name="connsiteY6" fmla="*/ 466507 h 517314"/>
                      <a:gd name="connsiteX7" fmla="*/ 526552 w 526552"/>
                      <a:gd name="connsiteY7" fmla="*/ 170898 h 517314"/>
                      <a:gd name="connsiteX8" fmla="*/ 452650 w 526552"/>
                      <a:gd name="connsiteY8" fmla="*/ 27713 h 517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6552" h="517314">
                        <a:moveTo>
                          <a:pt x="452650" y="27713"/>
                        </a:moveTo>
                        <a:cubicBezTo>
                          <a:pt x="452650" y="27713"/>
                          <a:pt x="420318" y="9238"/>
                          <a:pt x="383367" y="0"/>
                        </a:cubicBezTo>
                        <a:cubicBezTo>
                          <a:pt x="351035" y="9238"/>
                          <a:pt x="309465" y="32332"/>
                          <a:pt x="267895" y="78521"/>
                        </a:cubicBezTo>
                        <a:cubicBezTo>
                          <a:pt x="184755" y="166280"/>
                          <a:pt x="101615" y="198612"/>
                          <a:pt x="27713" y="244800"/>
                        </a:cubicBezTo>
                        <a:cubicBezTo>
                          <a:pt x="18476" y="249420"/>
                          <a:pt x="9238" y="254038"/>
                          <a:pt x="0" y="258657"/>
                        </a:cubicBezTo>
                        <a:cubicBezTo>
                          <a:pt x="64664" y="272514"/>
                          <a:pt x="198612" y="323322"/>
                          <a:pt x="170899" y="517314"/>
                        </a:cubicBezTo>
                        <a:cubicBezTo>
                          <a:pt x="184755" y="503458"/>
                          <a:pt x="198612" y="484982"/>
                          <a:pt x="212469" y="466507"/>
                        </a:cubicBezTo>
                        <a:cubicBezTo>
                          <a:pt x="281752" y="364892"/>
                          <a:pt x="512696" y="230944"/>
                          <a:pt x="526552" y="170898"/>
                        </a:cubicBezTo>
                        <a:cubicBezTo>
                          <a:pt x="484982" y="110853"/>
                          <a:pt x="452650" y="27713"/>
                          <a:pt x="452650" y="27713"/>
                        </a:cubicBezTo>
                        <a:close/>
                      </a:path>
                    </a:pathLst>
                  </a:custGeom>
                  <a:solidFill>
                    <a:srgbClr val="E42313"/>
                  </a:solidFill>
                  <a:ln w="46132" cap="flat">
                    <a:noFill/>
                    <a:prstDash val="solid"/>
                    <a:miter/>
                  </a:ln>
                </p:spPr>
                <p:txBody>
                  <a:bodyPr rtlCol="0" anchor="ctr"/>
                  <a:lstStyle/>
                  <a:p>
                    <a:endParaRPr lang="en-US"/>
                  </a:p>
                </p:txBody>
              </p:sp>
              <p:sp>
                <p:nvSpPr>
                  <p:cNvPr id="1213" name="Freeform: Shape 1212">
                    <a:extLst>
                      <a:ext uri="{FF2B5EF4-FFF2-40B4-BE49-F238E27FC236}">
                        <a16:creationId xmlns:a16="http://schemas.microsoft.com/office/drawing/2014/main" xmlns="" id="{1212B3F1-AD60-4E97-ABC9-B4F31C50EB8A}"/>
                      </a:ext>
                    </a:extLst>
                  </p:cNvPr>
                  <p:cNvSpPr/>
                  <p:nvPr/>
                </p:nvSpPr>
                <p:spPr>
                  <a:xfrm>
                    <a:off x="752191" y="8941651"/>
                    <a:ext cx="535790" cy="531171"/>
                  </a:xfrm>
                  <a:custGeom>
                    <a:avLst/>
                    <a:gdLst>
                      <a:gd name="connsiteX0" fmla="*/ 175517 w 535790"/>
                      <a:gd name="connsiteY0" fmla="*/ 531171 h 531171"/>
                      <a:gd name="connsiteX1" fmla="*/ 175517 w 535790"/>
                      <a:gd name="connsiteY1" fmla="*/ 531171 h 531171"/>
                      <a:gd name="connsiteX2" fmla="*/ 170899 w 535790"/>
                      <a:gd name="connsiteY2" fmla="*/ 526552 h 531171"/>
                      <a:gd name="connsiteX3" fmla="*/ 4619 w 535790"/>
                      <a:gd name="connsiteY3" fmla="*/ 272514 h 531171"/>
                      <a:gd name="connsiteX4" fmla="*/ 0 w 535790"/>
                      <a:gd name="connsiteY4" fmla="*/ 267895 h 531171"/>
                      <a:gd name="connsiteX5" fmla="*/ 0 w 535790"/>
                      <a:gd name="connsiteY5" fmla="*/ 263276 h 531171"/>
                      <a:gd name="connsiteX6" fmla="*/ 27713 w 535790"/>
                      <a:gd name="connsiteY6" fmla="*/ 249420 h 531171"/>
                      <a:gd name="connsiteX7" fmla="*/ 73902 w 535790"/>
                      <a:gd name="connsiteY7" fmla="*/ 221706 h 531171"/>
                      <a:gd name="connsiteX8" fmla="*/ 267895 w 535790"/>
                      <a:gd name="connsiteY8" fmla="*/ 83140 h 531171"/>
                      <a:gd name="connsiteX9" fmla="*/ 387986 w 535790"/>
                      <a:gd name="connsiteY9" fmla="*/ 0 h 531171"/>
                      <a:gd name="connsiteX10" fmla="*/ 392605 w 535790"/>
                      <a:gd name="connsiteY10" fmla="*/ 0 h 531171"/>
                      <a:gd name="connsiteX11" fmla="*/ 466507 w 535790"/>
                      <a:gd name="connsiteY11" fmla="*/ 27714 h 531171"/>
                      <a:gd name="connsiteX12" fmla="*/ 466507 w 535790"/>
                      <a:gd name="connsiteY12" fmla="*/ 32332 h 531171"/>
                      <a:gd name="connsiteX13" fmla="*/ 535790 w 535790"/>
                      <a:gd name="connsiteY13" fmla="*/ 175518 h 531171"/>
                      <a:gd name="connsiteX14" fmla="*/ 535790 w 535790"/>
                      <a:gd name="connsiteY14" fmla="*/ 180136 h 531171"/>
                      <a:gd name="connsiteX15" fmla="*/ 401843 w 535790"/>
                      <a:gd name="connsiteY15" fmla="*/ 314084 h 531171"/>
                      <a:gd name="connsiteX16" fmla="*/ 221706 w 535790"/>
                      <a:gd name="connsiteY16" fmla="*/ 480364 h 531171"/>
                      <a:gd name="connsiteX17" fmla="*/ 175517 w 535790"/>
                      <a:gd name="connsiteY17" fmla="*/ 531171 h 531171"/>
                      <a:gd name="connsiteX18" fmla="*/ 175517 w 535790"/>
                      <a:gd name="connsiteY18" fmla="*/ 531171 h 531171"/>
                      <a:gd name="connsiteX19" fmla="*/ 18476 w 535790"/>
                      <a:gd name="connsiteY19" fmla="*/ 267895 h 531171"/>
                      <a:gd name="connsiteX20" fmla="*/ 184755 w 535790"/>
                      <a:gd name="connsiteY20" fmla="*/ 512696 h 531171"/>
                      <a:gd name="connsiteX21" fmla="*/ 217087 w 535790"/>
                      <a:gd name="connsiteY21" fmla="*/ 475745 h 531171"/>
                      <a:gd name="connsiteX22" fmla="*/ 397224 w 535790"/>
                      <a:gd name="connsiteY22" fmla="*/ 309465 h 531171"/>
                      <a:gd name="connsiteX23" fmla="*/ 531171 w 535790"/>
                      <a:gd name="connsiteY23" fmla="*/ 184755 h 531171"/>
                      <a:gd name="connsiteX24" fmla="*/ 461888 w 535790"/>
                      <a:gd name="connsiteY24" fmla="*/ 41570 h 531171"/>
                      <a:gd name="connsiteX25" fmla="*/ 397224 w 535790"/>
                      <a:gd name="connsiteY25" fmla="*/ 18476 h 531171"/>
                      <a:gd name="connsiteX26" fmla="*/ 281752 w 535790"/>
                      <a:gd name="connsiteY26" fmla="*/ 96997 h 531171"/>
                      <a:gd name="connsiteX27" fmla="*/ 87759 w 535790"/>
                      <a:gd name="connsiteY27" fmla="*/ 235563 h 531171"/>
                      <a:gd name="connsiteX28" fmla="*/ 41570 w 535790"/>
                      <a:gd name="connsiteY28" fmla="*/ 263276 h 531171"/>
                      <a:gd name="connsiteX29" fmla="*/ 18476 w 535790"/>
                      <a:gd name="connsiteY29" fmla="*/ 267895 h 531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35790" h="531171">
                        <a:moveTo>
                          <a:pt x="175517" y="531171"/>
                        </a:moveTo>
                        <a:cubicBezTo>
                          <a:pt x="175517" y="531171"/>
                          <a:pt x="175517" y="531171"/>
                          <a:pt x="175517" y="531171"/>
                        </a:cubicBezTo>
                        <a:cubicBezTo>
                          <a:pt x="170899" y="531171"/>
                          <a:pt x="170899" y="526552"/>
                          <a:pt x="170899" y="526552"/>
                        </a:cubicBezTo>
                        <a:cubicBezTo>
                          <a:pt x="180136" y="461888"/>
                          <a:pt x="180136" y="309465"/>
                          <a:pt x="4619" y="272514"/>
                        </a:cubicBezTo>
                        <a:cubicBezTo>
                          <a:pt x="4619" y="272514"/>
                          <a:pt x="0" y="272514"/>
                          <a:pt x="0" y="267895"/>
                        </a:cubicBezTo>
                        <a:cubicBezTo>
                          <a:pt x="0" y="267895"/>
                          <a:pt x="0" y="263276"/>
                          <a:pt x="0" y="263276"/>
                        </a:cubicBezTo>
                        <a:cubicBezTo>
                          <a:pt x="9238" y="258658"/>
                          <a:pt x="18476" y="254038"/>
                          <a:pt x="27713" y="249420"/>
                        </a:cubicBezTo>
                        <a:cubicBezTo>
                          <a:pt x="41570" y="240182"/>
                          <a:pt x="60045" y="230944"/>
                          <a:pt x="73902" y="221706"/>
                        </a:cubicBezTo>
                        <a:cubicBezTo>
                          <a:pt x="133948" y="189374"/>
                          <a:pt x="203231" y="152423"/>
                          <a:pt x="267895" y="83140"/>
                        </a:cubicBezTo>
                        <a:cubicBezTo>
                          <a:pt x="314084" y="36951"/>
                          <a:pt x="355654" y="13857"/>
                          <a:pt x="387986" y="0"/>
                        </a:cubicBezTo>
                        <a:cubicBezTo>
                          <a:pt x="387986" y="0"/>
                          <a:pt x="387986" y="0"/>
                          <a:pt x="392605" y="0"/>
                        </a:cubicBezTo>
                        <a:cubicBezTo>
                          <a:pt x="434175" y="9238"/>
                          <a:pt x="461888" y="27714"/>
                          <a:pt x="466507" y="27714"/>
                        </a:cubicBezTo>
                        <a:cubicBezTo>
                          <a:pt x="466507" y="27714"/>
                          <a:pt x="466507" y="27714"/>
                          <a:pt x="466507" y="32332"/>
                        </a:cubicBezTo>
                        <a:cubicBezTo>
                          <a:pt x="466507" y="32332"/>
                          <a:pt x="498839" y="120091"/>
                          <a:pt x="535790" y="175518"/>
                        </a:cubicBezTo>
                        <a:cubicBezTo>
                          <a:pt x="535790" y="175518"/>
                          <a:pt x="535790" y="180136"/>
                          <a:pt x="535790" y="180136"/>
                        </a:cubicBezTo>
                        <a:cubicBezTo>
                          <a:pt x="526552" y="212469"/>
                          <a:pt x="466507" y="258658"/>
                          <a:pt x="401843" y="314084"/>
                        </a:cubicBezTo>
                        <a:cubicBezTo>
                          <a:pt x="332559" y="364892"/>
                          <a:pt x="258657" y="429556"/>
                          <a:pt x="221706" y="480364"/>
                        </a:cubicBezTo>
                        <a:cubicBezTo>
                          <a:pt x="212469" y="498839"/>
                          <a:pt x="198612" y="512696"/>
                          <a:pt x="175517" y="531171"/>
                        </a:cubicBezTo>
                        <a:cubicBezTo>
                          <a:pt x="180136" y="531171"/>
                          <a:pt x="180136" y="531171"/>
                          <a:pt x="175517" y="531171"/>
                        </a:cubicBezTo>
                        <a:close/>
                        <a:moveTo>
                          <a:pt x="18476" y="267895"/>
                        </a:moveTo>
                        <a:cubicBezTo>
                          <a:pt x="83140" y="286371"/>
                          <a:pt x="203231" y="337178"/>
                          <a:pt x="184755" y="512696"/>
                        </a:cubicBezTo>
                        <a:cubicBezTo>
                          <a:pt x="193993" y="498839"/>
                          <a:pt x="207850" y="484982"/>
                          <a:pt x="217087" y="475745"/>
                        </a:cubicBezTo>
                        <a:cubicBezTo>
                          <a:pt x="254038" y="424937"/>
                          <a:pt x="327941" y="360273"/>
                          <a:pt x="397224" y="309465"/>
                        </a:cubicBezTo>
                        <a:cubicBezTo>
                          <a:pt x="461888" y="258658"/>
                          <a:pt x="521934" y="212469"/>
                          <a:pt x="531171" y="184755"/>
                        </a:cubicBezTo>
                        <a:cubicBezTo>
                          <a:pt x="498839" y="129329"/>
                          <a:pt x="466507" y="55427"/>
                          <a:pt x="461888" y="41570"/>
                        </a:cubicBezTo>
                        <a:cubicBezTo>
                          <a:pt x="457269" y="36951"/>
                          <a:pt x="429556" y="23094"/>
                          <a:pt x="397224" y="18476"/>
                        </a:cubicBezTo>
                        <a:cubicBezTo>
                          <a:pt x="369510" y="27714"/>
                          <a:pt x="327941" y="50808"/>
                          <a:pt x="281752" y="96997"/>
                        </a:cubicBezTo>
                        <a:cubicBezTo>
                          <a:pt x="217087" y="166280"/>
                          <a:pt x="147804" y="203231"/>
                          <a:pt x="87759" y="235563"/>
                        </a:cubicBezTo>
                        <a:cubicBezTo>
                          <a:pt x="69283" y="244801"/>
                          <a:pt x="55427" y="254038"/>
                          <a:pt x="41570" y="263276"/>
                        </a:cubicBezTo>
                        <a:cubicBezTo>
                          <a:pt x="27713" y="258658"/>
                          <a:pt x="23094" y="263276"/>
                          <a:pt x="18476" y="267895"/>
                        </a:cubicBezTo>
                        <a:close/>
                      </a:path>
                    </a:pathLst>
                  </a:custGeom>
                  <a:solidFill>
                    <a:srgbClr val="806270"/>
                  </a:solidFill>
                  <a:ln w="46132" cap="flat">
                    <a:noFill/>
                    <a:prstDash val="solid"/>
                    <a:miter/>
                  </a:ln>
                </p:spPr>
                <p:txBody>
                  <a:bodyPr rtlCol="0" anchor="ctr"/>
                  <a:lstStyle/>
                  <a:p>
                    <a:endParaRPr lang="en-US"/>
                  </a:p>
                </p:txBody>
              </p:sp>
            </p:grpSp>
            <p:sp>
              <p:nvSpPr>
                <p:cNvPr id="1214" name="Freeform: Shape 1213">
                  <a:extLst>
                    <a:ext uri="{FF2B5EF4-FFF2-40B4-BE49-F238E27FC236}">
                      <a16:creationId xmlns:a16="http://schemas.microsoft.com/office/drawing/2014/main" xmlns="" id="{CE57D41C-D92A-43C6-B58E-B2824101FC7D}"/>
                    </a:ext>
                  </a:extLst>
                </p:cNvPr>
                <p:cNvSpPr/>
                <p:nvPr/>
              </p:nvSpPr>
              <p:spPr>
                <a:xfrm>
                  <a:off x="752191" y="8950889"/>
                  <a:ext cx="526552" cy="521933"/>
                </a:xfrm>
                <a:custGeom>
                  <a:avLst/>
                  <a:gdLst>
                    <a:gd name="connsiteX0" fmla="*/ 461888 w 526552"/>
                    <a:gd name="connsiteY0" fmla="*/ 27713 h 521933"/>
                    <a:gd name="connsiteX1" fmla="*/ 392605 w 526552"/>
                    <a:gd name="connsiteY1" fmla="*/ 0 h 521933"/>
                    <a:gd name="connsiteX2" fmla="*/ 364892 w 526552"/>
                    <a:gd name="connsiteY2" fmla="*/ 13856 h 521933"/>
                    <a:gd name="connsiteX3" fmla="*/ 411080 w 526552"/>
                    <a:gd name="connsiteY3" fmla="*/ 83140 h 521933"/>
                    <a:gd name="connsiteX4" fmla="*/ 314084 w 526552"/>
                    <a:gd name="connsiteY4" fmla="*/ 157042 h 521933"/>
                    <a:gd name="connsiteX5" fmla="*/ 258657 w 526552"/>
                    <a:gd name="connsiteY5" fmla="*/ 207850 h 521933"/>
                    <a:gd name="connsiteX6" fmla="*/ 138566 w 526552"/>
                    <a:gd name="connsiteY6" fmla="*/ 286370 h 521933"/>
                    <a:gd name="connsiteX7" fmla="*/ 55427 w 526552"/>
                    <a:gd name="connsiteY7" fmla="*/ 235563 h 521933"/>
                    <a:gd name="connsiteX8" fmla="*/ 27713 w 526552"/>
                    <a:gd name="connsiteY8" fmla="*/ 249420 h 521933"/>
                    <a:gd name="connsiteX9" fmla="*/ 0 w 526552"/>
                    <a:gd name="connsiteY9" fmla="*/ 263276 h 521933"/>
                    <a:gd name="connsiteX10" fmla="*/ 170899 w 526552"/>
                    <a:gd name="connsiteY10" fmla="*/ 521933 h 521933"/>
                    <a:gd name="connsiteX11" fmla="*/ 212469 w 526552"/>
                    <a:gd name="connsiteY11" fmla="*/ 471126 h 521933"/>
                    <a:gd name="connsiteX12" fmla="*/ 526552 w 526552"/>
                    <a:gd name="connsiteY12" fmla="*/ 175517 h 521933"/>
                    <a:gd name="connsiteX13" fmla="*/ 461888 w 526552"/>
                    <a:gd name="connsiteY13" fmla="*/ 27713 h 52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6552" h="521933">
                      <a:moveTo>
                        <a:pt x="461888" y="27713"/>
                      </a:moveTo>
                      <a:cubicBezTo>
                        <a:pt x="461888" y="27713"/>
                        <a:pt x="429556" y="9238"/>
                        <a:pt x="392605" y="0"/>
                      </a:cubicBezTo>
                      <a:cubicBezTo>
                        <a:pt x="383367" y="4619"/>
                        <a:pt x="374129" y="9238"/>
                        <a:pt x="364892" y="13856"/>
                      </a:cubicBezTo>
                      <a:cubicBezTo>
                        <a:pt x="387986" y="27713"/>
                        <a:pt x="411080" y="46189"/>
                        <a:pt x="411080" y="83140"/>
                      </a:cubicBezTo>
                      <a:cubicBezTo>
                        <a:pt x="411080" y="138566"/>
                        <a:pt x="300227" y="120091"/>
                        <a:pt x="314084" y="157042"/>
                      </a:cubicBezTo>
                      <a:cubicBezTo>
                        <a:pt x="327941" y="189374"/>
                        <a:pt x="290989" y="198612"/>
                        <a:pt x="258657" y="207850"/>
                      </a:cubicBezTo>
                      <a:cubicBezTo>
                        <a:pt x="221706" y="212468"/>
                        <a:pt x="203231" y="304846"/>
                        <a:pt x="138566" y="286370"/>
                      </a:cubicBezTo>
                      <a:cubicBezTo>
                        <a:pt x="96997" y="272514"/>
                        <a:pt x="69283" y="249420"/>
                        <a:pt x="55427" y="235563"/>
                      </a:cubicBezTo>
                      <a:cubicBezTo>
                        <a:pt x="46189" y="240182"/>
                        <a:pt x="36951" y="244800"/>
                        <a:pt x="27713" y="249420"/>
                      </a:cubicBezTo>
                      <a:cubicBezTo>
                        <a:pt x="18476" y="254038"/>
                        <a:pt x="9238" y="258657"/>
                        <a:pt x="0" y="263276"/>
                      </a:cubicBezTo>
                      <a:cubicBezTo>
                        <a:pt x="64664" y="277133"/>
                        <a:pt x="198612" y="327940"/>
                        <a:pt x="170899" y="521933"/>
                      </a:cubicBezTo>
                      <a:cubicBezTo>
                        <a:pt x="184755" y="508077"/>
                        <a:pt x="198612" y="489601"/>
                        <a:pt x="212469" y="471126"/>
                      </a:cubicBezTo>
                      <a:cubicBezTo>
                        <a:pt x="281752" y="369510"/>
                        <a:pt x="512696" y="235563"/>
                        <a:pt x="526552" y="175517"/>
                      </a:cubicBezTo>
                      <a:cubicBezTo>
                        <a:pt x="494220" y="110853"/>
                        <a:pt x="461888" y="27713"/>
                        <a:pt x="461888" y="27713"/>
                      </a:cubicBezTo>
                      <a:close/>
                    </a:path>
                  </a:pathLst>
                </a:custGeom>
                <a:solidFill>
                  <a:srgbClr val="B42313"/>
                </a:solidFill>
                <a:ln w="46132" cap="flat">
                  <a:noFill/>
                  <a:prstDash val="solid"/>
                  <a:miter/>
                </a:ln>
              </p:spPr>
              <p:txBody>
                <a:bodyPr rtlCol="0" anchor="ctr"/>
                <a:lstStyle/>
                <a:p>
                  <a:endParaRPr lang="en-US"/>
                </a:p>
              </p:txBody>
            </p:sp>
            <p:sp>
              <p:nvSpPr>
                <p:cNvPr id="1215" name="Freeform: Shape 1214">
                  <a:extLst>
                    <a:ext uri="{FF2B5EF4-FFF2-40B4-BE49-F238E27FC236}">
                      <a16:creationId xmlns:a16="http://schemas.microsoft.com/office/drawing/2014/main" xmlns="" id="{6EB6F434-6EDA-4AAC-BCAC-7464D26406C5}"/>
                    </a:ext>
                  </a:extLst>
                </p:cNvPr>
                <p:cNvSpPr/>
                <p:nvPr/>
              </p:nvSpPr>
              <p:spPr>
                <a:xfrm>
                  <a:off x="616678" y="9209547"/>
                  <a:ext cx="315849" cy="357418"/>
                </a:xfrm>
                <a:custGeom>
                  <a:avLst/>
                  <a:gdLst>
                    <a:gd name="connsiteX0" fmla="*/ 140132 w 315849"/>
                    <a:gd name="connsiteY0" fmla="*/ 0 h 357418"/>
                    <a:gd name="connsiteX1" fmla="*/ 15422 w 315849"/>
                    <a:gd name="connsiteY1" fmla="*/ 309465 h 357418"/>
                    <a:gd name="connsiteX2" fmla="*/ 43135 w 315849"/>
                    <a:gd name="connsiteY2" fmla="*/ 327940 h 357418"/>
                    <a:gd name="connsiteX3" fmla="*/ 227890 w 315849"/>
                    <a:gd name="connsiteY3" fmla="*/ 69283 h 357418"/>
                    <a:gd name="connsiteX4" fmla="*/ 209415 w 315849"/>
                    <a:gd name="connsiteY4" fmla="*/ 267895 h 357418"/>
                    <a:gd name="connsiteX5" fmla="*/ 89324 w 315849"/>
                    <a:gd name="connsiteY5" fmla="*/ 351035 h 357418"/>
                    <a:gd name="connsiteX6" fmla="*/ 93943 w 315849"/>
                    <a:gd name="connsiteY6" fmla="*/ 351035 h 357418"/>
                    <a:gd name="connsiteX7" fmla="*/ 311030 w 315849"/>
                    <a:gd name="connsiteY7" fmla="*/ 258657 h 357418"/>
                    <a:gd name="connsiteX8" fmla="*/ 140132 w 315849"/>
                    <a:gd name="connsiteY8" fmla="*/ 0 h 357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5849" h="357418">
                      <a:moveTo>
                        <a:pt x="140132" y="0"/>
                      </a:moveTo>
                      <a:cubicBezTo>
                        <a:pt x="66230" y="46189"/>
                        <a:pt x="-40005" y="152423"/>
                        <a:pt x="15422" y="309465"/>
                      </a:cubicBezTo>
                      <a:cubicBezTo>
                        <a:pt x="24660" y="318703"/>
                        <a:pt x="33897" y="323322"/>
                        <a:pt x="43135" y="327940"/>
                      </a:cubicBezTo>
                      <a:cubicBezTo>
                        <a:pt x="-30767" y="147804"/>
                        <a:pt x="163226" y="23094"/>
                        <a:pt x="227890" y="69283"/>
                      </a:cubicBezTo>
                      <a:cubicBezTo>
                        <a:pt x="292555" y="115472"/>
                        <a:pt x="283317" y="152423"/>
                        <a:pt x="209415" y="267895"/>
                      </a:cubicBezTo>
                      <a:cubicBezTo>
                        <a:pt x="172464" y="323322"/>
                        <a:pt x="126275" y="346416"/>
                        <a:pt x="89324" y="351035"/>
                      </a:cubicBezTo>
                      <a:cubicBezTo>
                        <a:pt x="89324" y="351035"/>
                        <a:pt x="93943" y="351035"/>
                        <a:pt x="93943" y="351035"/>
                      </a:cubicBezTo>
                      <a:cubicBezTo>
                        <a:pt x="149369" y="374129"/>
                        <a:pt x="241747" y="332559"/>
                        <a:pt x="311030" y="258657"/>
                      </a:cubicBezTo>
                      <a:cubicBezTo>
                        <a:pt x="343362" y="64664"/>
                        <a:pt x="204796" y="13857"/>
                        <a:pt x="140132" y="0"/>
                      </a:cubicBezTo>
                      <a:close/>
                    </a:path>
                  </a:pathLst>
                </a:custGeom>
                <a:solidFill>
                  <a:srgbClr val="CCCCCC"/>
                </a:solidFill>
                <a:ln w="46132" cap="flat">
                  <a:noFill/>
                  <a:prstDash val="solid"/>
                  <a:miter/>
                </a:ln>
              </p:spPr>
              <p:txBody>
                <a:bodyPr rtlCol="0" anchor="ctr"/>
                <a:lstStyle/>
                <a:p>
                  <a:endParaRPr lang="en-US"/>
                </a:p>
              </p:txBody>
            </p:sp>
          </p:grpSp>
          <p:grpSp>
            <p:nvGrpSpPr>
              <p:cNvPr id="1216" name="Graphic 792">
                <a:extLst>
                  <a:ext uri="{FF2B5EF4-FFF2-40B4-BE49-F238E27FC236}">
                    <a16:creationId xmlns:a16="http://schemas.microsoft.com/office/drawing/2014/main" xmlns="" id="{83BA7AF2-9CF1-48B7-BB46-CE4E38DA47FC}"/>
                  </a:ext>
                </a:extLst>
              </p:cNvPr>
              <p:cNvGrpSpPr/>
              <p:nvPr/>
            </p:nvGrpSpPr>
            <p:grpSpPr>
              <a:xfrm>
                <a:off x="971984" y="9121788"/>
                <a:ext cx="209275" cy="272865"/>
                <a:chOff x="971984" y="9121788"/>
                <a:chExt cx="209275" cy="272865"/>
              </a:xfrm>
            </p:grpSpPr>
            <p:grpSp>
              <p:nvGrpSpPr>
                <p:cNvPr id="1217" name="Graphic 792">
                  <a:extLst>
                    <a:ext uri="{FF2B5EF4-FFF2-40B4-BE49-F238E27FC236}">
                      <a16:creationId xmlns:a16="http://schemas.microsoft.com/office/drawing/2014/main" xmlns="" id="{9FAAC4B7-EAF1-4E37-837F-7EBE82360B1C}"/>
                    </a:ext>
                  </a:extLst>
                </p:cNvPr>
                <p:cNvGrpSpPr/>
                <p:nvPr/>
              </p:nvGrpSpPr>
              <p:grpSpPr>
                <a:xfrm>
                  <a:off x="971984" y="9200309"/>
                  <a:ext cx="120711" cy="194344"/>
                  <a:chOff x="971984" y="9200309"/>
                  <a:chExt cx="120711" cy="194344"/>
                </a:xfrm>
              </p:grpSpPr>
              <p:grpSp>
                <p:nvGrpSpPr>
                  <p:cNvPr id="1218" name="Graphic 792">
                    <a:extLst>
                      <a:ext uri="{FF2B5EF4-FFF2-40B4-BE49-F238E27FC236}">
                        <a16:creationId xmlns:a16="http://schemas.microsoft.com/office/drawing/2014/main" xmlns="" id="{18499163-63C5-401F-835A-221FAEA201FF}"/>
                      </a:ext>
                    </a:extLst>
                  </p:cNvPr>
                  <p:cNvGrpSpPr/>
                  <p:nvPr/>
                </p:nvGrpSpPr>
                <p:grpSpPr>
                  <a:xfrm>
                    <a:off x="1001003" y="9200309"/>
                    <a:ext cx="71997" cy="194344"/>
                    <a:chOff x="1001003" y="9200309"/>
                    <a:chExt cx="71997" cy="194344"/>
                  </a:xfrm>
                </p:grpSpPr>
                <p:sp>
                  <p:nvSpPr>
                    <p:cNvPr id="1219" name="Freeform: Shape 1218">
                      <a:extLst>
                        <a:ext uri="{FF2B5EF4-FFF2-40B4-BE49-F238E27FC236}">
                          <a16:creationId xmlns:a16="http://schemas.microsoft.com/office/drawing/2014/main" xmlns="" id="{6915A79B-6548-47E4-9F42-1DE6C29D28CA}"/>
                        </a:ext>
                      </a:extLst>
                    </p:cNvPr>
                    <p:cNvSpPr/>
                    <p:nvPr/>
                  </p:nvSpPr>
                  <p:spPr>
                    <a:xfrm>
                      <a:off x="1001003" y="9200309"/>
                      <a:ext cx="71997" cy="194344"/>
                    </a:xfrm>
                    <a:custGeom>
                      <a:avLst/>
                      <a:gdLst>
                        <a:gd name="connsiteX0" fmla="*/ 28321 w 71997"/>
                        <a:gd name="connsiteY0" fmla="*/ 4619 h 194344"/>
                        <a:gd name="connsiteX1" fmla="*/ 28321 w 71997"/>
                        <a:gd name="connsiteY1" fmla="*/ 4619 h 194344"/>
                        <a:gd name="connsiteX2" fmla="*/ 607 w 71997"/>
                        <a:gd name="connsiteY2" fmla="*/ 9238 h 194344"/>
                        <a:gd name="connsiteX3" fmla="*/ 23702 w 71997"/>
                        <a:gd name="connsiteY3" fmla="*/ 92378 h 194344"/>
                        <a:gd name="connsiteX4" fmla="*/ 5226 w 71997"/>
                        <a:gd name="connsiteY4" fmla="*/ 170899 h 194344"/>
                        <a:gd name="connsiteX5" fmla="*/ 14464 w 71997"/>
                        <a:gd name="connsiteY5" fmla="*/ 193993 h 194344"/>
                        <a:gd name="connsiteX6" fmla="*/ 28321 w 71997"/>
                        <a:gd name="connsiteY6" fmla="*/ 4619 h 194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997" h="194344">
                          <a:moveTo>
                            <a:pt x="28321" y="4619"/>
                          </a:moveTo>
                          <a:cubicBezTo>
                            <a:pt x="28321" y="4619"/>
                            <a:pt x="28321" y="4619"/>
                            <a:pt x="28321" y="4619"/>
                          </a:cubicBezTo>
                          <a:cubicBezTo>
                            <a:pt x="19083" y="0"/>
                            <a:pt x="5226" y="-4619"/>
                            <a:pt x="607" y="9238"/>
                          </a:cubicBezTo>
                          <a:cubicBezTo>
                            <a:pt x="-4012" y="36951"/>
                            <a:pt x="19083" y="64664"/>
                            <a:pt x="23702" y="92378"/>
                          </a:cubicBezTo>
                          <a:cubicBezTo>
                            <a:pt x="28321" y="120091"/>
                            <a:pt x="9845" y="143185"/>
                            <a:pt x="5226" y="170899"/>
                          </a:cubicBezTo>
                          <a:cubicBezTo>
                            <a:pt x="607" y="180136"/>
                            <a:pt x="5226" y="189374"/>
                            <a:pt x="14464" y="193993"/>
                          </a:cubicBezTo>
                          <a:cubicBezTo>
                            <a:pt x="65272" y="203231"/>
                            <a:pt x="106842" y="27713"/>
                            <a:pt x="28321" y="4619"/>
                          </a:cubicBezTo>
                          <a:close/>
                        </a:path>
                      </a:pathLst>
                    </a:custGeom>
                    <a:solidFill>
                      <a:srgbClr val="33685F"/>
                    </a:solidFill>
                    <a:ln w="46132" cap="flat">
                      <a:noFill/>
                      <a:prstDash val="solid"/>
                      <a:miter/>
                    </a:ln>
                  </p:spPr>
                  <p:txBody>
                    <a:bodyPr rtlCol="0" anchor="ctr"/>
                    <a:lstStyle/>
                    <a:p>
                      <a:endParaRPr lang="en-US"/>
                    </a:p>
                  </p:txBody>
                </p:sp>
                <p:sp>
                  <p:nvSpPr>
                    <p:cNvPr id="1220" name="Freeform: Shape 1219">
                      <a:extLst>
                        <a:ext uri="{FF2B5EF4-FFF2-40B4-BE49-F238E27FC236}">
                          <a16:creationId xmlns:a16="http://schemas.microsoft.com/office/drawing/2014/main" xmlns="" id="{9DDAE181-F37A-482E-A848-391696856C50}"/>
                        </a:ext>
                      </a:extLst>
                    </p:cNvPr>
                    <p:cNvSpPr/>
                    <p:nvPr/>
                  </p:nvSpPr>
                  <p:spPr>
                    <a:xfrm>
                      <a:off x="1015629" y="9209547"/>
                      <a:ext cx="51852" cy="166379"/>
                    </a:xfrm>
                    <a:custGeom>
                      <a:avLst/>
                      <a:gdLst>
                        <a:gd name="connsiteX0" fmla="*/ 4457 w 51852"/>
                        <a:gd name="connsiteY0" fmla="*/ 157042 h 166379"/>
                        <a:gd name="connsiteX1" fmla="*/ 22933 w 51852"/>
                        <a:gd name="connsiteY1" fmla="*/ 96996 h 166379"/>
                        <a:gd name="connsiteX2" fmla="*/ 18314 w 51852"/>
                        <a:gd name="connsiteY2" fmla="*/ 64664 h 166379"/>
                        <a:gd name="connsiteX3" fmla="*/ 9076 w 51852"/>
                        <a:gd name="connsiteY3" fmla="*/ 0 h 166379"/>
                        <a:gd name="connsiteX4" fmla="*/ 46027 w 51852"/>
                        <a:gd name="connsiteY4" fmla="*/ 96996 h 166379"/>
                        <a:gd name="connsiteX5" fmla="*/ 36790 w 51852"/>
                        <a:gd name="connsiteY5" fmla="*/ 143185 h 166379"/>
                        <a:gd name="connsiteX6" fmla="*/ 27552 w 51852"/>
                        <a:gd name="connsiteY6" fmla="*/ 157042 h 166379"/>
                        <a:gd name="connsiteX7" fmla="*/ 4457 w 51852"/>
                        <a:gd name="connsiteY7" fmla="*/ 157042 h 166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852" h="166379">
                          <a:moveTo>
                            <a:pt x="4457" y="157042"/>
                          </a:moveTo>
                          <a:cubicBezTo>
                            <a:pt x="9076" y="133948"/>
                            <a:pt x="22933" y="120091"/>
                            <a:pt x="22933" y="96996"/>
                          </a:cubicBezTo>
                          <a:cubicBezTo>
                            <a:pt x="22933" y="87759"/>
                            <a:pt x="22933" y="73902"/>
                            <a:pt x="18314" y="64664"/>
                          </a:cubicBezTo>
                          <a:cubicBezTo>
                            <a:pt x="13695" y="55426"/>
                            <a:pt x="-14018" y="4619"/>
                            <a:pt x="9076" y="0"/>
                          </a:cubicBezTo>
                          <a:cubicBezTo>
                            <a:pt x="59884" y="9238"/>
                            <a:pt x="55265" y="60046"/>
                            <a:pt x="46027" y="96996"/>
                          </a:cubicBezTo>
                          <a:cubicBezTo>
                            <a:pt x="41409" y="110853"/>
                            <a:pt x="41409" y="124710"/>
                            <a:pt x="36790" y="143185"/>
                          </a:cubicBezTo>
                          <a:cubicBezTo>
                            <a:pt x="36790" y="147804"/>
                            <a:pt x="32171" y="152423"/>
                            <a:pt x="27552" y="157042"/>
                          </a:cubicBezTo>
                          <a:cubicBezTo>
                            <a:pt x="22933" y="161661"/>
                            <a:pt x="-161" y="175518"/>
                            <a:pt x="4457" y="157042"/>
                          </a:cubicBezTo>
                          <a:close/>
                        </a:path>
                      </a:pathLst>
                    </a:custGeom>
                    <a:solidFill>
                      <a:srgbClr val="508770"/>
                    </a:solidFill>
                    <a:ln w="46132" cap="flat">
                      <a:noFill/>
                      <a:prstDash val="solid"/>
                      <a:miter/>
                    </a:ln>
                  </p:spPr>
                  <p:txBody>
                    <a:bodyPr rtlCol="0" anchor="ctr"/>
                    <a:lstStyle/>
                    <a:p>
                      <a:endParaRPr lang="en-US"/>
                    </a:p>
                  </p:txBody>
                </p:sp>
              </p:grpSp>
              <p:grpSp>
                <p:nvGrpSpPr>
                  <p:cNvPr id="1221" name="Graphic 792">
                    <a:extLst>
                      <a:ext uri="{FF2B5EF4-FFF2-40B4-BE49-F238E27FC236}">
                        <a16:creationId xmlns:a16="http://schemas.microsoft.com/office/drawing/2014/main" xmlns="" id="{54E610BB-1E91-4F25-A13B-74B7CA3601AE}"/>
                      </a:ext>
                    </a:extLst>
                  </p:cNvPr>
                  <p:cNvGrpSpPr/>
                  <p:nvPr/>
                </p:nvGrpSpPr>
                <p:grpSpPr>
                  <a:xfrm>
                    <a:off x="971984" y="9235732"/>
                    <a:ext cx="120711" cy="138522"/>
                    <a:chOff x="971984" y="9235732"/>
                    <a:chExt cx="120711" cy="138522"/>
                  </a:xfrm>
                </p:grpSpPr>
                <p:sp>
                  <p:nvSpPr>
                    <p:cNvPr id="1222" name="Freeform: Shape 1221">
                      <a:extLst>
                        <a:ext uri="{FF2B5EF4-FFF2-40B4-BE49-F238E27FC236}">
                          <a16:creationId xmlns:a16="http://schemas.microsoft.com/office/drawing/2014/main" xmlns="" id="{2CC49707-0D83-4F8C-B86B-248B58C191D9}"/>
                        </a:ext>
                      </a:extLst>
                    </p:cNvPr>
                    <p:cNvSpPr/>
                    <p:nvPr/>
                  </p:nvSpPr>
                  <p:spPr>
                    <a:xfrm>
                      <a:off x="971984" y="9235732"/>
                      <a:ext cx="118254" cy="138522"/>
                    </a:xfrm>
                    <a:custGeom>
                      <a:avLst/>
                      <a:gdLst>
                        <a:gd name="connsiteX0" fmla="*/ 112766 w 118254"/>
                        <a:gd name="connsiteY0" fmla="*/ 121619 h 138522"/>
                        <a:gd name="connsiteX1" fmla="*/ 112766 w 118254"/>
                        <a:gd name="connsiteY1" fmla="*/ 121619 h 138522"/>
                        <a:gd name="connsiteX2" fmla="*/ 94291 w 118254"/>
                        <a:gd name="connsiteY2" fmla="*/ 135476 h 138522"/>
                        <a:gd name="connsiteX3" fmla="*/ 61959 w 118254"/>
                        <a:gd name="connsiteY3" fmla="*/ 66192 h 138522"/>
                        <a:gd name="connsiteX4" fmla="*/ 6532 w 118254"/>
                        <a:gd name="connsiteY4" fmla="*/ 29241 h 138522"/>
                        <a:gd name="connsiteX5" fmla="*/ 1913 w 118254"/>
                        <a:gd name="connsiteY5" fmla="*/ 10766 h 138522"/>
                        <a:gd name="connsiteX6" fmla="*/ 112766 w 118254"/>
                        <a:gd name="connsiteY6" fmla="*/ 121619 h 138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254" h="138522">
                          <a:moveTo>
                            <a:pt x="112766" y="121619"/>
                          </a:moveTo>
                          <a:cubicBezTo>
                            <a:pt x="112766" y="121619"/>
                            <a:pt x="112766" y="121619"/>
                            <a:pt x="112766" y="121619"/>
                          </a:cubicBezTo>
                          <a:cubicBezTo>
                            <a:pt x="108147" y="130857"/>
                            <a:pt x="103529" y="144713"/>
                            <a:pt x="94291" y="135476"/>
                          </a:cubicBezTo>
                          <a:cubicBezTo>
                            <a:pt x="75815" y="121619"/>
                            <a:pt x="71196" y="84668"/>
                            <a:pt x="61959" y="66192"/>
                          </a:cubicBezTo>
                          <a:cubicBezTo>
                            <a:pt x="48102" y="47717"/>
                            <a:pt x="25008" y="43098"/>
                            <a:pt x="6532" y="29241"/>
                          </a:cubicBezTo>
                          <a:cubicBezTo>
                            <a:pt x="1913" y="24622"/>
                            <a:pt x="-2706" y="15385"/>
                            <a:pt x="1913" y="10766"/>
                          </a:cubicBezTo>
                          <a:cubicBezTo>
                            <a:pt x="25008" y="-30804"/>
                            <a:pt x="145099" y="56955"/>
                            <a:pt x="112766" y="121619"/>
                          </a:cubicBezTo>
                          <a:close/>
                        </a:path>
                      </a:pathLst>
                    </a:custGeom>
                    <a:solidFill>
                      <a:srgbClr val="33685F"/>
                    </a:solidFill>
                    <a:ln w="46132" cap="flat">
                      <a:noFill/>
                      <a:prstDash val="solid"/>
                      <a:miter/>
                    </a:ln>
                  </p:spPr>
                  <p:txBody>
                    <a:bodyPr rtlCol="0" anchor="ctr"/>
                    <a:lstStyle/>
                    <a:p>
                      <a:endParaRPr lang="en-US"/>
                    </a:p>
                  </p:txBody>
                </p:sp>
                <p:sp>
                  <p:nvSpPr>
                    <p:cNvPr id="1223" name="Freeform: Shape 1222">
                      <a:extLst>
                        <a:ext uri="{FF2B5EF4-FFF2-40B4-BE49-F238E27FC236}">
                          <a16:creationId xmlns:a16="http://schemas.microsoft.com/office/drawing/2014/main" xmlns="" id="{AB460379-B6C7-4D4D-A755-9C1F8C77594F}"/>
                        </a:ext>
                      </a:extLst>
                    </p:cNvPr>
                    <p:cNvSpPr/>
                    <p:nvPr/>
                  </p:nvSpPr>
                  <p:spPr>
                    <a:xfrm>
                      <a:off x="982846" y="9241879"/>
                      <a:ext cx="109849" cy="122308"/>
                    </a:xfrm>
                    <a:custGeom>
                      <a:avLst/>
                      <a:gdLst>
                        <a:gd name="connsiteX0" fmla="*/ 4908 w 109849"/>
                        <a:gd name="connsiteY0" fmla="*/ 18476 h 122308"/>
                        <a:gd name="connsiteX1" fmla="*/ 51096 w 109849"/>
                        <a:gd name="connsiteY1" fmla="*/ 46189 h 122308"/>
                        <a:gd name="connsiteX2" fmla="*/ 69572 w 109849"/>
                        <a:gd name="connsiteY2" fmla="*/ 73902 h 122308"/>
                        <a:gd name="connsiteX3" fmla="*/ 101904 w 109849"/>
                        <a:gd name="connsiteY3" fmla="*/ 120091 h 122308"/>
                        <a:gd name="connsiteX4" fmla="*/ 69572 w 109849"/>
                        <a:gd name="connsiteY4" fmla="*/ 27714 h 122308"/>
                        <a:gd name="connsiteX5" fmla="*/ 37240 w 109849"/>
                        <a:gd name="connsiteY5" fmla="*/ 4619 h 122308"/>
                        <a:gd name="connsiteX6" fmla="*/ 23383 w 109849"/>
                        <a:gd name="connsiteY6" fmla="*/ 0 h 122308"/>
                        <a:gd name="connsiteX7" fmla="*/ 4908 w 109849"/>
                        <a:gd name="connsiteY7" fmla="*/ 18476 h 122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849" h="122308">
                          <a:moveTo>
                            <a:pt x="4908" y="18476"/>
                          </a:moveTo>
                          <a:cubicBezTo>
                            <a:pt x="23383" y="27714"/>
                            <a:pt x="37240" y="32332"/>
                            <a:pt x="51096" y="46189"/>
                          </a:cubicBezTo>
                          <a:cubicBezTo>
                            <a:pt x="55715" y="55427"/>
                            <a:pt x="64953" y="64664"/>
                            <a:pt x="69572" y="73902"/>
                          </a:cubicBezTo>
                          <a:cubicBezTo>
                            <a:pt x="74191" y="78521"/>
                            <a:pt x="83429" y="133948"/>
                            <a:pt x="101904" y="120091"/>
                          </a:cubicBezTo>
                          <a:cubicBezTo>
                            <a:pt x="124998" y="83140"/>
                            <a:pt x="92666" y="50808"/>
                            <a:pt x="69572" y="27714"/>
                          </a:cubicBezTo>
                          <a:cubicBezTo>
                            <a:pt x="60334" y="18476"/>
                            <a:pt x="51096" y="13857"/>
                            <a:pt x="37240" y="4619"/>
                          </a:cubicBezTo>
                          <a:cubicBezTo>
                            <a:pt x="32621" y="4619"/>
                            <a:pt x="28002" y="0"/>
                            <a:pt x="23383" y="0"/>
                          </a:cubicBezTo>
                          <a:cubicBezTo>
                            <a:pt x="9526" y="0"/>
                            <a:pt x="-8949" y="9238"/>
                            <a:pt x="4908" y="18476"/>
                          </a:cubicBezTo>
                          <a:close/>
                        </a:path>
                      </a:pathLst>
                    </a:custGeom>
                    <a:solidFill>
                      <a:srgbClr val="508770"/>
                    </a:solidFill>
                    <a:ln w="46132" cap="flat">
                      <a:noFill/>
                      <a:prstDash val="solid"/>
                      <a:miter/>
                    </a:ln>
                  </p:spPr>
                  <p:txBody>
                    <a:bodyPr rtlCol="0" anchor="ctr"/>
                    <a:lstStyle/>
                    <a:p>
                      <a:endParaRPr lang="en-US"/>
                    </a:p>
                  </p:txBody>
                </p:sp>
              </p:grpSp>
              <p:sp>
                <p:nvSpPr>
                  <p:cNvPr id="1224" name="Freeform: Shape 1223">
                    <a:extLst>
                      <a:ext uri="{FF2B5EF4-FFF2-40B4-BE49-F238E27FC236}">
                        <a16:creationId xmlns:a16="http://schemas.microsoft.com/office/drawing/2014/main" xmlns="" id="{77C4FADB-8B65-456D-A145-0365038D251A}"/>
                      </a:ext>
                    </a:extLst>
                  </p:cNvPr>
                  <p:cNvSpPr/>
                  <p:nvPr/>
                </p:nvSpPr>
                <p:spPr>
                  <a:xfrm>
                    <a:off x="1032030" y="9267679"/>
                    <a:ext cx="48102" cy="65422"/>
                  </a:xfrm>
                  <a:custGeom>
                    <a:avLst/>
                    <a:gdLst>
                      <a:gd name="connsiteX0" fmla="*/ 48102 w 48102"/>
                      <a:gd name="connsiteY0" fmla="*/ 61959 h 65422"/>
                      <a:gd name="connsiteX1" fmla="*/ 6532 w 48102"/>
                      <a:gd name="connsiteY1" fmla="*/ 1913 h 65422"/>
                      <a:gd name="connsiteX2" fmla="*/ 1913 w 48102"/>
                      <a:gd name="connsiteY2" fmla="*/ 6532 h 65422"/>
                      <a:gd name="connsiteX3" fmla="*/ 25008 w 48102"/>
                      <a:gd name="connsiteY3" fmla="*/ 34245 h 65422"/>
                      <a:gd name="connsiteX4" fmla="*/ 48102 w 48102"/>
                      <a:gd name="connsiteY4" fmla="*/ 61959 h 65422"/>
                      <a:gd name="connsiteX5" fmla="*/ 48102 w 48102"/>
                      <a:gd name="connsiteY5" fmla="*/ 61959 h 65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102" h="65422">
                        <a:moveTo>
                          <a:pt x="48102" y="61959"/>
                        </a:moveTo>
                        <a:cubicBezTo>
                          <a:pt x="38864" y="43483"/>
                          <a:pt x="25008" y="15770"/>
                          <a:pt x="6532" y="1913"/>
                        </a:cubicBezTo>
                        <a:cubicBezTo>
                          <a:pt x="1913" y="-2706"/>
                          <a:pt x="-2706" y="1913"/>
                          <a:pt x="1913" y="6532"/>
                        </a:cubicBezTo>
                        <a:cubicBezTo>
                          <a:pt x="11151" y="15770"/>
                          <a:pt x="15770" y="25008"/>
                          <a:pt x="25008" y="34245"/>
                        </a:cubicBezTo>
                        <a:cubicBezTo>
                          <a:pt x="29626" y="48102"/>
                          <a:pt x="34245" y="57340"/>
                          <a:pt x="48102" y="61959"/>
                        </a:cubicBezTo>
                        <a:cubicBezTo>
                          <a:pt x="43483" y="66577"/>
                          <a:pt x="48102" y="66577"/>
                          <a:pt x="48102" y="61959"/>
                        </a:cubicBezTo>
                        <a:close/>
                      </a:path>
                    </a:pathLst>
                  </a:custGeom>
                  <a:solidFill>
                    <a:srgbClr val="43AF85"/>
                  </a:solidFill>
                  <a:ln w="46132" cap="flat">
                    <a:noFill/>
                    <a:prstDash val="solid"/>
                    <a:miter/>
                  </a:ln>
                </p:spPr>
                <p:txBody>
                  <a:bodyPr rtlCol="0" anchor="ctr"/>
                  <a:lstStyle/>
                  <a:p>
                    <a:endParaRPr lang="en-US"/>
                  </a:p>
                </p:txBody>
              </p:sp>
              <p:sp>
                <p:nvSpPr>
                  <p:cNvPr id="1225" name="Freeform: Shape 1224">
                    <a:extLst>
                      <a:ext uri="{FF2B5EF4-FFF2-40B4-BE49-F238E27FC236}">
                        <a16:creationId xmlns:a16="http://schemas.microsoft.com/office/drawing/2014/main" xmlns="" id="{28311AE1-2152-45BA-96EF-B3FF5B542294}"/>
                      </a:ext>
                    </a:extLst>
                  </p:cNvPr>
                  <p:cNvSpPr/>
                  <p:nvPr/>
                </p:nvSpPr>
                <p:spPr>
                  <a:xfrm>
                    <a:off x="1024705" y="9335411"/>
                    <a:ext cx="13856" cy="21939"/>
                  </a:xfrm>
                  <a:custGeom>
                    <a:avLst/>
                    <a:gdLst>
                      <a:gd name="connsiteX0" fmla="*/ 4619 w 13856"/>
                      <a:gd name="connsiteY0" fmla="*/ 21940 h 21939"/>
                      <a:gd name="connsiteX1" fmla="*/ 13857 w 13856"/>
                      <a:gd name="connsiteY1" fmla="*/ 3464 h 21939"/>
                      <a:gd name="connsiteX2" fmla="*/ 9238 w 13856"/>
                      <a:gd name="connsiteY2" fmla="*/ 3464 h 21939"/>
                      <a:gd name="connsiteX3" fmla="*/ 0 w 13856"/>
                      <a:gd name="connsiteY3" fmla="*/ 17321 h 21939"/>
                      <a:gd name="connsiteX4" fmla="*/ 4619 w 13856"/>
                      <a:gd name="connsiteY4" fmla="*/ 21940 h 219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56" h="21939">
                        <a:moveTo>
                          <a:pt x="4619" y="21940"/>
                        </a:moveTo>
                        <a:cubicBezTo>
                          <a:pt x="9238" y="17321"/>
                          <a:pt x="9238" y="8083"/>
                          <a:pt x="13857" y="3464"/>
                        </a:cubicBezTo>
                        <a:cubicBezTo>
                          <a:pt x="13857" y="-1155"/>
                          <a:pt x="9238" y="-1155"/>
                          <a:pt x="9238" y="3464"/>
                        </a:cubicBezTo>
                        <a:cubicBezTo>
                          <a:pt x="4619" y="8083"/>
                          <a:pt x="4619" y="12702"/>
                          <a:pt x="0" y="17321"/>
                        </a:cubicBezTo>
                        <a:cubicBezTo>
                          <a:pt x="0" y="21940"/>
                          <a:pt x="4619" y="21940"/>
                          <a:pt x="4619" y="21940"/>
                        </a:cubicBezTo>
                        <a:close/>
                      </a:path>
                    </a:pathLst>
                  </a:custGeom>
                  <a:solidFill>
                    <a:srgbClr val="43AF85"/>
                  </a:solidFill>
                  <a:ln w="46132" cap="flat">
                    <a:noFill/>
                    <a:prstDash val="solid"/>
                    <a:miter/>
                  </a:ln>
                </p:spPr>
                <p:txBody>
                  <a:bodyPr rtlCol="0" anchor="ctr"/>
                  <a:lstStyle/>
                  <a:p>
                    <a:endParaRPr lang="en-US"/>
                  </a:p>
                </p:txBody>
              </p:sp>
              <p:sp>
                <p:nvSpPr>
                  <p:cNvPr id="1226" name="Freeform: Shape 1225">
                    <a:extLst>
                      <a:ext uri="{FF2B5EF4-FFF2-40B4-BE49-F238E27FC236}">
                        <a16:creationId xmlns:a16="http://schemas.microsoft.com/office/drawing/2014/main" xmlns="" id="{92D77FE0-B6FE-440D-87C4-74B4EDD8893C}"/>
                      </a:ext>
                    </a:extLst>
                  </p:cNvPr>
                  <p:cNvSpPr/>
                  <p:nvPr/>
                </p:nvSpPr>
                <p:spPr>
                  <a:xfrm>
                    <a:off x="1024705" y="9218784"/>
                    <a:ext cx="9237" cy="20388"/>
                  </a:xfrm>
                  <a:custGeom>
                    <a:avLst/>
                    <a:gdLst>
                      <a:gd name="connsiteX0" fmla="*/ 4619 w 9237"/>
                      <a:gd name="connsiteY0" fmla="*/ 18476 h 20388"/>
                      <a:gd name="connsiteX1" fmla="*/ 9238 w 9237"/>
                      <a:gd name="connsiteY1" fmla="*/ 4619 h 20388"/>
                      <a:gd name="connsiteX2" fmla="*/ 4619 w 9237"/>
                      <a:gd name="connsiteY2" fmla="*/ 0 h 20388"/>
                      <a:gd name="connsiteX3" fmla="*/ 0 w 9237"/>
                      <a:gd name="connsiteY3" fmla="*/ 13857 h 20388"/>
                      <a:gd name="connsiteX4" fmla="*/ 4619 w 9237"/>
                      <a:gd name="connsiteY4" fmla="*/ 18476 h 20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7" h="20388">
                        <a:moveTo>
                          <a:pt x="4619" y="18476"/>
                        </a:moveTo>
                        <a:cubicBezTo>
                          <a:pt x="4619" y="13857"/>
                          <a:pt x="9238" y="9238"/>
                          <a:pt x="9238" y="4619"/>
                        </a:cubicBezTo>
                        <a:cubicBezTo>
                          <a:pt x="9238" y="0"/>
                          <a:pt x="4619" y="0"/>
                          <a:pt x="4619" y="0"/>
                        </a:cubicBezTo>
                        <a:cubicBezTo>
                          <a:pt x="0" y="4619"/>
                          <a:pt x="0" y="9238"/>
                          <a:pt x="0" y="13857"/>
                        </a:cubicBezTo>
                        <a:cubicBezTo>
                          <a:pt x="0" y="18476"/>
                          <a:pt x="4619" y="23094"/>
                          <a:pt x="4619" y="18476"/>
                        </a:cubicBezTo>
                        <a:close/>
                      </a:path>
                    </a:pathLst>
                  </a:custGeom>
                  <a:solidFill>
                    <a:srgbClr val="43AF85"/>
                  </a:solidFill>
                  <a:ln w="46132" cap="flat">
                    <a:noFill/>
                    <a:prstDash val="solid"/>
                    <a:miter/>
                  </a:ln>
                </p:spPr>
                <p:txBody>
                  <a:bodyPr rtlCol="0" anchor="ctr"/>
                  <a:lstStyle/>
                  <a:p>
                    <a:endParaRPr lang="en-US"/>
                  </a:p>
                </p:txBody>
              </p:sp>
            </p:grpSp>
            <p:grpSp>
              <p:nvGrpSpPr>
                <p:cNvPr id="1227" name="Graphic 792">
                  <a:extLst>
                    <a:ext uri="{FF2B5EF4-FFF2-40B4-BE49-F238E27FC236}">
                      <a16:creationId xmlns:a16="http://schemas.microsoft.com/office/drawing/2014/main" xmlns="" id="{9582BA43-3FC5-408B-A1C1-C11A7B30D5A3}"/>
                    </a:ext>
                  </a:extLst>
                </p:cNvPr>
                <p:cNvGrpSpPr/>
                <p:nvPr/>
              </p:nvGrpSpPr>
              <p:grpSpPr>
                <a:xfrm>
                  <a:off x="1064362" y="9121788"/>
                  <a:ext cx="116898" cy="194344"/>
                  <a:chOff x="1064362" y="9121788"/>
                  <a:chExt cx="116898" cy="194344"/>
                </a:xfrm>
              </p:grpSpPr>
              <p:grpSp>
                <p:nvGrpSpPr>
                  <p:cNvPr id="1228" name="Graphic 792">
                    <a:extLst>
                      <a:ext uri="{FF2B5EF4-FFF2-40B4-BE49-F238E27FC236}">
                        <a16:creationId xmlns:a16="http://schemas.microsoft.com/office/drawing/2014/main" xmlns="" id="{060FE656-7A9A-464D-B283-FF46E756700D}"/>
                      </a:ext>
                    </a:extLst>
                  </p:cNvPr>
                  <p:cNvGrpSpPr/>
                  <p:nvPr/>
                </p:nvGrpSpPr>
                <p:grpSpPr>
                  <a:xfrm>
                    <a:off x="1093381" y="9121788"/>
                    <a:ext cx="70007" cy="194344"/>
                    <a:chOff x="1093381" y="9121788"/>
                    <a:chExt cx="70007" cy="194344"/>
                  </a:xfrm>
                </p:grpSpPr>
                <p:sp>
                  <p:nvSpPr>
                    <p:cNvPr id="1229" name="Freeform: Shape 1228">
                      <a:extLst>
                        <a:ext uri="{FF2B5EF4-FFF2-40B4-BE49-F238E27FC236}">
                          <a16:creationId xmlns:a16="http://schemas.microsoft.com/office/drawing/2014/main" xmlns="" id="{8D831F33-05B1-44B6-9752-9A6F756F40C0}"/>
                        </a:ext>
                      </a:extLst>
                    </p:cNvPr>
                    <p:cNvSpPr/>
                    <p:nvPr/>
                  </p:nvSpPr>
                  <p:spPr>
                    <a:xfrm>
                      <a:off x="1093381" y="9121788"/>
                      <a:ext cx="70007" cy="194344"/>
                    </a:xfrm>
                    <a:custGeom>
                      <a:avLst/>
                      <a:gdLst>
                        <a:gd name="connsiteX0" fmla="*/ 28321 w 70007"/>
                        <a:gd name="connsiteY0" fmla="*/ 4619 h 194344"/>
                        <a:gd name="connsiteX1" fmla="*/ 28321 w 70007"/>
                        <a:gd name="connsiteY1" fmla="*/ 4619 h 194344"/>
                        <a:gd name="connsiteX2" fmla="*/ 607 w 70007"/>
                        <a:gd name="connsiteY2" fmla="*/ 9238 h 194344"/>
                        <a:gd name="connsiteX3" fmla="*/ 23702 w 70007"/>
                        <a:gd name="connsiteY3" fmla="*/ 92378 h 194344"/>
                        <a:gd name="connsiteX4" fmla="*/ 5226 w 70007"/>
                        <a:gd name="connsiteY4" fmla="*/ 170899 h 194344"/>
                        <a:gd name="connsiteX5" fmla="*/ 14464 w 70007"/>
                        <a:gd name="connsiteY5" fmla="*/ 193993 h 194344"/>
                        <a:gd name="connsiteX6" fmla="*/ 28321 w 70007"/>
                        <a:gd name="connsiteY6" fmla="*/ 4619 h 194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007" h="194344">
                          <a:moveTo>
                            <a:pt x="28321" y="4619"/>
                          </a:moveTo>
                          <a:cubicBezTo>
                            <a:pt x="28321" y="4619"/>
                            <a:pt x="28321" y="4619"/>
                            <a:pt x="28321" y="4619"/>
                          </a:cubicBezTo>
                          <a:cubicBezTo>
                            <a:pt x="19083" y="0"/>
                            <a:pt x="5226" y="-4619"/>
                            <a:pt x="607" y="9238"/>
                          </a:cubicBezTo>
                          <a:cubicBezTo>
                            <a:pt x="-4012" y="36951"/>
                            <a:pt x="19083" y="64664"/>
                            <a:pt x="23702" y="92378"/>
                          </a:cubicBezTo>
                          <a:cubicBezTo>
                            <a:pt x="28321" y="120091"/>
                            <a:pt x="9845" y="143185"/>
                            <a:pt x="5226" y="170899"/>
                          </a:cubicBezTo>
                          <a:cubicBezTo>
                            <a:pt x="607" y="180136"/>
                            <a:pt x="5226" y="189374"/>
                            <a:pt x="14464" y="193993"/>
                          </a:cubicBezTo>
                          <a:cubicBezTo>
                            <a:pt x="65272" y="203231"/>
                            <a:pt x="102223" y="27713"/>
                            <a:pt x="28321" y="4619"/>
                          </a:cubicBezTo>
                          <a:close/>
                        </a:path>
                      </a:pathLst>
                    </a:custGeom>
                    <a:solidFill>
                      <a:srgbClr val="33685F"/>
                    </a:solidFill>
                    <a:ln w="46132" cap="flat">
                      <a:noFill/>
                      <a:prstDash val="solid"/>
                      <a:miter/>
                    </a:ln>
                  </p:spPr>
                  <p:txBody>
                    <a:bodyPr rtlCol="0" anchor="ctr"/>
                    <a:lstStyle/>
                    <a:p>
                      <a:endParaRPr lang="en-US"/>
                    </a:p>
                  </p:txBody>
                </p:sp>
                <p:sp>
                  <p:nvSpPr>
                    <p:cNvPr id="1230" name="Freeform: Shape 1229">
                      <a:extLst>
                        <a:ext uri="{FF2B5EF4-FFF2-40B4-BE49-F238E27FC236}">
                          <a16:creationId xmlns:a16="http://schemas.microsoft.com/office/drawing/2014/main" xmlns="" id="{6D157E90-2EB1-471B-A454-CB0DA3C0736B}"/>
                        </a:ext>
                      </a:extLst>
                    </p:cNvPr>
                    <p:cNvSpPr/>
                    <p:nvPr/>
                  </p:nvSpPr>
                  <p:spPr>
                    <a:xfrm>
                      <a:off x="1103387" y="9131026"/>
                      <a:ext cx="51852" cy="166378"/>
                    </a:xfrm>
                    <a:custGeom>
                      <a:avLst/>
                      <a:gdLst>
                        <a:gd name="connsiteX0" fmla="*/ 4457 w 51852"/>
                        <a:gd name="connsiteY0" fmla="*/ 157042 h 166378"/>
                        <a:gd name="connsiteX1" fmla="*/ 22933 w 51852"/>
                        <a:gd name="connsiteY1" fmla="*/ 96996 h 166378"/>
                        <a:gd name="connsiteX2" fmla="*/ 18314 w 51852"/>
                        <a:gd name="connsiteY2" fmla="*/ 64664 h 166378"/>
                        <a:gd name="connsiteX3" fmla="*/ 9076 w 51852"/>
                        <a:gd name="connsiteY3" fmla="*/ 0 h 166378"/>
                        <a:gd name="connsiteX4" fmla="*/ 46027 w 51852"/>
                        <a:gd name="connsiteY4" fmla="*/ 96996 h 166378"/>
                        <a:gd name="connsiteX5" fmla="*/ 36790 w 51852"/>
                        <a:gd name="connsiteY5" fmla="*/ 143185 h 166378"/>
                        <a:gd name="connsiteX6" fmla="*/ 27552 w 51852"/>
                        <a:gd name="connsiteY6" fmla="*/ 157042 h 166378"/>
                        <a:gd name="connsiteX7" fmla="*/ 4457 w 51852"/>
                        <a:gd name="connsiteY7" fmla="*/ 157042 h 166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852" h="166378">
                          <a:moveTo>
                            <a:pt x="4457" y="157042"/>
                          </a:moveTo>
                          <a:cubicBezTo>
                            <a:pt x="9076" y="133947"/>
                            <a:pt x="22933" y="120091"/>
                            <a:pt x="22933" y="96996"/>
                          </a:cubicBezTo>
                          <a:cubicBezTo>
                            <a:pt x="22933" y="87758"/>
                            <a:pt x="22933" y="73902"/>
                            <a:pt x="18314" y="64664"/>
                          </a:cubicBezTo>
                          <a:cubicBezTo>
                            <a:pt x="13695" y="55426"/>
                            <a:pt x="-14018" y="4619"/>
                            <a:pt x="9076" y="0"/>
                          </a:cubicBezTo>
                          <a:cubicBezTo>
                            <a:pt x="59884" y="9238"/>
                            <a:pt x="55265" y="60045"/>
                            <a:pt x="46027" y="96996"/>
                          </a:cubicBezTo>
                          <a:cubicBezTo>
                            <a:pt x="41409" y="110853"/>
                            <a:pt x="41409" y="124710"/>
                            <a:pt x="36790" y="143185"/>
                          </a:cubicBezTo>
                          <a:cubicBezTo>
                            <a:pt x="36790" y="147804"/>
                            <a:pt x="32171" y="152423"/>
                            <a:pt x="27552" y="157042"/>
                          </a:cubicBezTo>
                          <a:cubicBezTo>
                            <a:pt x="22933" y="161661"/>
                            <a:pt x="-161" y="175517"/>
                            <a:pt x="4457" y="157042"/>
                          </a:cubicBezTo>
                          <a:close/>
                        </a:path>
                      </a:pathLst>
                    </a:custGeom>
                    <a:solidFill>
                      <a:srgbClr val="508770"/>
                    </a:solidFill>
                    <a:ln w="46132" cap="flat">
                      <a:noFill/>
                      <a:prstDash val="solid"/>
                      <a:miter/>
                    </a:ln>
                  </p:spPr>
                  <p:txBody>
                    <a:bodyPr rtlCol="0" anchor="ctr"/>
                    <a:lstStyle/>
                    <a:p>
                      <a:endParaRPr lang="en-US"/>
                    </a:p>
                  </p:txBody>
                </p:sp>
              </p:grpSp>
              <p:grpSp>
                <p:nvGrpSpPr>
                  <p:cNvPr id="1231" name="Graphic 792">
                    <a:extLst>
                      <a:ext uri="{FF2B5EF4-FFF2-40B4-BE49-F238E27FC236}">
                        <a16:creationId xmlns:a16="http://schemas.microsoft.com/office/drawing/2014/main" xmlns="" id="{BA9180F0-43E7-4E4F-9903-079319BA11C0}"/>
                      </a:ext>
                    </a:extLst>
                  </p:cNvPr>
                  <p:cNvGrpSpPr/>
                  <p:nvPr/>
                </p:nvGrpSpPr>
                <p:grpSpPr>
                  <a:xfrm>
                    <a:off x="1064362" y="9157211"/>
                    <a:ext cx="116898" cy="138522"/>
                    <a:chOff x="1064362" y="9157211"/>
                    <a:chExt cx="116898" cy="138522"/>
                  </a:xfrm>
                </p:grpSpPr>
                <p:sp>
                  <p:nvSpPr>
                    <p:cNvPr id="1232" name="Freeform: Shape 1231">
                      <a:extLst>
                        <a:ext uri="{FF2B5EF4-FFF2-40B4-BE49-F238E27FC236}">
                          <a16:creationId xmlns:a16="http://schemas.microsoft.com/office/drawing/2014/main" xmlns="" id="{0C2583DC-7B28-40E1-B45A-DA65BA57E9D9}"/>
                        </a:ext>
                      </a:extLst>
                    </p:cNvPr>
                    <p:cNvSpPr/>
                    <p:nvPr/>
                  </p:nvSpPr>
                  <p:spPr>
                    <a:xfrm>
                      <a:off x="1064362" y="9157211"/>
                      <a:ext cx="116898" cy="138522"/>
                    </a:xfrm>
                    <a:custGeom>
                      <a:avLst/>
                      <a:gdLst>
                        <a:gd name="connsiteX0" fmla="*/ 112766 w 116898"/>
                        <a:gd name="connsiteY0" fmla="*/ 121619 h 138522"/>
                        <a:gd name="connsiteX1" fmla="*/ 112766 w 116898"/>
                        <a:gd name="connsiteY1" fmla="*/ 121619 h 138522"/>
                        <a:gd name="connsiteX2" fmla="*/ 94291 w 116898"/>
                        <a:gd name="connsiteY2" fmla="*/ 135476 h 138522"/>
                        <a:gd name="connsiteX3" fmla="*/ 61959 w 116898"/>
                        <a:gd name="connsiteY3" fmla="*/ 66193 h 138522"/>
                        <a:gd name="connsiteX4" fmla="*/ 6532 w 116898"/>
                        <a:gd name="connsiteY4" fmla="*/ 29242 h 138522"/>
                        <a:gd name="connsiteX5" fmla="*/ 1913 w 116898"/>
                        <a:gd name="connsiteY5" fmla="*/ 10766 h 138522"/>
                        <a:gd name="connsiteX6" fmla="*/ 112766 w 116898"/>
                        <a:gd name="connsiteY6" fmla="*/ 121619 h 138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6898" h="138522">
                          <a:moveTo>
                            <a:pt x="112766" y="121619"/>
                          </a:moveTo>
                          <a:cubicBezTo>
                            <a:pt x="112766" y="121619"/>
                            <a:pt x="112766" y="126238"/>
                            <a:pt x="112766" y="121619"/>
                          </a:cubicBezTo>
                          <a:cubicBezTo>
                            <a:pt x="108147" y="130857"/>
                            <a:pt x="103529" y="144714"/>
                            <a:pt x="94291" y="135476"/>
                          </a:cubicBezTo>
                          <a:cubicBezTo>
                            <a:pt x="75815" y="121619"/>
                            <a:pt x="71196" y="84668"/>
                            <a:pt x="61959" y="66193"/>
                          </a:cubicBezTo>
                          <a:cubicBezTo>
                            <a:pt x="48102" y="43098"/>
                            <a:pt x="25008" y="38479"/>
                            <a:pt x="6532" y="29242"/>
                          </a:cubicBezTo>
                          <a:cubicBezTo>
                            <a:pt x="1913" y="24623"/>
                            <a:pt x="-2706" y="15385"/>
                            <a:pt x="1913" y="10766"/>
                          </a:cubicBezTo>
                          <a:cubicBezTo>
                            <a:pt x="20389" y="-30804"/>
                            <a:pt x="140480" y="56955"/>
                            <a:pt x="112766" y="121619"/>
                          </a:cubicBezTo>
                          <a:close/>
                        </a:path>
                      </a:pathLst>
                    </a:custGeom>
                    <a:solidFill>
                      <a:srgbClr val="33685F"/>
                    </a:solidFill>
                    <a:ln w="46132" cap="flat">
                      <a:noFill/>
                      <a:prstDash val="solid"/>
                      <a:miter/>
                    </a:ln>
                  </p:spPr>
                  <p:txBody>
                    <a:bodyPr rtlCol="0" anchor="ctr"/>
                    <a:lstStyle/>
                    <a:p>
                      <a:endParaRPr lang="en-US"/>
                    </a:p>
                  </p:txBody>
                </p:sp>
                <p:sp>
                  <p:nvSpPr>
                    <p:cNvPr id="1233" name="Freeform: Shape 1232">
                      <a:extLst>
                        <a:ext uri="{FF2B5EF4-FFF2-40B4-BE49-F238E27FC236}">
                          <a16:creationId xmlns:a16="http://schemas.microsoft.com/office/drawing/2014/main" xmlns="" id="{4A8EED00-4307-4083-A7C4-980A172E8E16}"/>
                        </a:ext>
                      </a:extLst>
                    </p:cNvPr>
                    <p:cNvSpPr/>
                    <p:nvPr/>
                  </p:nvSpPr>
                  <p:spPr>
                    <a:xfrm>
                      <a:off x="1071192" y="9163358"/>
                      <a:ext cx="109262" cy="122308"/>
                    </a:xfrm>
                    <a:custGeom>
                      <a:avLst/>
                      <a:gdLst>
                        <a:gd name="connsiteX0" fmla="*/ 4321 w 109262"/>
                        <a:gd name="connsiteY0" fmla="*/ 18476 h 122308"/>
                        <a:gd name="connsiteX1" fmla="*/ 50510 w 109262"/>
                        <a:gd name="connsiteY1" fmla="*/ 46189 h 122308"/>
                        <a:gd name="connsiteX2" fmla="*/ 68986 w 109262"/>
                        <a:gd name="connsiteY2" fmla="*/ 73902 h 122308"/>
                        <a:gd name="connsiteX3" fmla="*/ 101318 w 109262"/>
                        <a:gd name="connsiteY3" fmla="*/ 120091 h 122308"/>
                        <a:gd name="connsiteX4" fmla="*/ 68986 w 109262"/>
                        <a:gd name="connsiteY4" fmla="*/ 27713 h 122308"/>
                        <a:gd name="connsiteX5" fmla="*/ 36653 w 109262"/>
                        <a:gd name="connsiteY5" fmla="*/ 4619 h 122308"/>
                        <a:gd name="connsiteX6" fmla="*/ 22797 w 109262"/>
                        <a:gd name="connsiteY6" fmla="*/ 0 h 122308"/>
                        <a:gd name="connsiteX7" fmla="*/ 4321 w 109262"/>
                        <a:gd name="connsiteY7" fmla="*/ 18476 h 122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262" h="122308">
                          <a:moveTo>
                            <a:pt x="4321" y="18476"/>
                          </a:moveTo>
                          <a:cubicBezTo>
                            <a:pt x="22797" y="27713"/>
                            <a:pt x="36653" y="32332"/>
                            <a:pt x="50510" y="46189"/>
                          </a:cubicBezTo>
                          <a:cubicBezTo>
                            <a:pt x="55129" y="55426"/>
                            <a:pt x="64367" y="64664"/>
                            <a:pt x="68986" y="73902"/>
                          </a:cubicBezTo>
                          <a:cubicBezTo>
                            <a:pt x="73604" y="78521"/>
                            <a:pt x="82842" y="133948"/>
                            <a:pt x="101318" y="120091"/>
                          </a:cubicBezTo>
                          <a:cubicBezTo>
                            <a:pt x="124412" y="83140"/>
                            <a:pt x="92080" y="50808"/>
                            <a:pt x="68986" y="27713"/>
                          </a:cubicBezTo>
                          <a:cubicBezTo>
                            <a:pt x="59748" y="18476"/>
                            <a:pt x="50510" y="13857"/>
                            <a:pt x="36653" y="4619"/>
                          </a:cubicBezTo>
                          <a:cubicBezTo>
                            <a:pt x="32034" y="4619"/>
                            <a:pt x="27416" y="0"/>
                            <a:pt x="22797" y="0"/>
                          </a:cubicBezTo>
                          <a:cubicBezTo>
                            <a:pt x="13559" y="4619"/>
                            <a:pt x="-9535" y="9238"/>
                            <a:pt x="4321" y="18476"/>
                          </a:cubicBezTo>
                          <a:close/>
                        </a:path>
                      </a:pathLst>
                    </a:custGeom>
                    <a:solidFill>
                      <a:srgbClr val="508770"/>
                    </a:solidFill>
                    <a:ln w="46132" cap="flat">
                      <a:noFill/>
                      <a:prstDash val="solid"/>
                      <a:miter/>
                    </a:ln>
                  </p:spPr>
                  <p:txBody>
                    <a:bodyPr rtlCol="0" anchor="ctr"/>
                    <a:lstStyle/>
                    <a:p>
                      <a:endParaRPr lang="en-US"/>
                    </a:p>
                  </p:txBody>
                </p:sp>
              </p:grpSp>
              <p:sp>
                <p:nvSpPr>
                  <p:cNvPr id="1234" name="Freeform: Shape 1233">
                    <a:extLst>
                      <a:ext uri="{FF2B5EF4-FFF2-40B4-BE49-F238E27FC236}">
                        <a16:creationId xmlns:a16="http://schemas.microsoft.com/office/drawing/2014/main" xmlns="" id="{E2AD254D-6FB6-4B01-886C-ED305429FF3E}"/>
                      </a:ext>
                    </a:extLst>
                  </p:cNvPr>
                  <p:cNvSpPr/>
                  <p:nvPr/>
                </p:nvSpPr>
                <p:spPr>
                  <a:xfrm>
                    <a:off x="1119788" y="9189158"/>
                    <a:ext cx="48101" cy="65422"/>
                  </a:xfrm>
                  <a:custGeom>
                    <a:avLst/>
                    <a:gdLst>
                      <a:gd name="connsiteX0" fmla="*/ 48102 w 48101"/>
                      <a:gd name="connsiteY0" fmla="*/ 61959 h 65422"/>
                      <a:gd name="connsiteX1" fmla="*/ 6532 w 48101"/>
                      <a:gd name="connsiteY1" fmla="*/ 1913 h 65422"/>
                      <a:gd name="connsiteX2" fmla="*/ 1913 w 48101"/>
                      <a:gd name="connsiteY2" fmla="*/ 6532 h 65422"/>
                      <a:gd name="connsiteX3" fmla="*/ 25008 w 48101"/>
                      <a:gd name="connsiteY3" fmla="*/ 34246 h 65422"/>
                      <a:gd name="connsiteX4" fmla="*/ 48102 w 48101"/>
                      <a:gd name="connsiteY4" fmla="*/ 61959 h 65422"/>
                      <a:gd name="connsiteX5" fmla="*/ 48102 w 48101"/>
                      <a:gd name="connsiteY5" fmla="*/ 61959 h 65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101" h="65422">
                        <a:moveTo>
                          <a:pt x="48102" y="61959"/>
                        </a:moveTo>
                        <a:cubicBezTo>
                          <a:pt x="38864" y="43483"/>
                          <a:pt x="25008" y="15770"/>
                          <a:pt x="6532" y="1913"/>
                        </a:cubicBezTo>
                        <a:cubicBezTo>
                          <a:pt x="1913" y="-2706"/>
                          <a:pt x="-2706" y="1913"/>
                          <a:pt x="1913" y="6532"/>
                        </a:cubicBezTo>
                        <a:cubicBezTo>
                          <a:pt x="11151" y="15770"/>
                          <a:pt x="15770" y="25008"/>
                          <a:pt x="25008" y="34246"/>
                        </a:cubicBezTo>
                        <a:cubicBezTo>
                          <a:pt x="29626" y="48102"/>
                          <a:pt x="34245" y="57340"/>
                          <a:pt x="48102" y="61959"/>
                        </a:cubicBezTo>
                        <a:cubicBezTo>
                          <a:pt x="43483" y="66578"/>
                          <a:pt x="48102" y="66578"/>
                          <a:pt x="48102" y="61959"/>
                        </a:cubicBezTo>
                        <a:close/>
                      </a:path>
                    </a:pathLst>
                  </a:custGeom>
                  <a:solidFill>
                    <a:srgbClr val="43AF85"/>
                  </a:solidFill>
                  <a:ln w="46132" cap="flat">
                    <a:noFill/>
                    <a:prstDash val="solid"/>
                    <a:miter/>
                  </a:ln>
                </p:spPr>
                <p:txBody>
                  <a:bodyPr rtlCol="0" anchor="ctr"/>
                  <a:lstStyle/>
                  <a:p>
                    <a:endParaRPr lang="en-US"/>
                  </a:p>
                </p:txBody>
              </p:sp>
              <p:sp>
                <p:nvSpPr>
                  <p:cNvPr id="1235" name="Freeform: Shape 1234">
                    <a:extLst>
                      <a:ext uri="{FF2B5EF4-FFF2-40B4-BE49-F238E27FC236}">
                        <a16:creationId xmlns:a16="http://schemas.microsoft.com/office/drawing/2014/main" xmlns="" id="{E30D60E0-6F0B-4D57-ABA4-A3D90515DF7E}"/>
                      </a:ext>
                    </a:extLst>
                  </p:cNvPr>
                  <p:cNvSpPr/>
                  <p:nvPr/>
                </p:nvSpPr>
                <p:spPr>
                  <a:xfrm>
                    <a:off x="1115169" y="9258301"/>
                    <a:ext cx="15769" cy="22441"/>
                  </a:xfrm>
                  <a:custGeom>
                    <a:avLst/>
                    <a:gdLst>
                      <a:gd name="connsiteX0" fmla="*/ 6532 w 15769"/>
                      <a:gd name="connsiteY0" fmla="*/ 20528 h 22441"/>
                      <a:gd name="connsiteX1" fmla="*/ 15770 w 15769"/>
                      <a:gd name="connsiteY1" fmla="*/ 2053 h 22441"/>
                      <a:gd name="connsiteX2" fmla="*/ 11151 w 15769"/>
                      <a:gd name="connsiteY2" fmla="*/ 2053 h 22441"/>
                      <a:gd name="connsiteX3" fmla="*/ 1913 w 15769"/>
                      <a:gd name="connsiteY3" fmla="*/ 15910 h 22441"/>
                      <a:gd name="connsiteX4" fmla="*/ 6532 w 15769"/>
                      <a:gd name="connsiteY4" fmla="*/ 20528 h 224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69" h="22441">
                        <a:moveTo>
                          <a:pt x="6532" y="20528"/>
                        </a:moveTo>
                        <a:cubicBezTo>
                          <a:pt x="11151" y="15910"/>
                          <a:pt x="11151" y="6672"/>
                          <a:pt x="15770" y="2053"/>
                        </a:cubicBezTo>
                        <a:cubicBezTo>
                          <a:pt x="15770" y="2053"/>
                          <a:pt x="11151" y="-2566"/>
                          <a:pt x="11151" y="2053"/>
                        </a:cubicBezTo>
                        <a:cubicBezTo>
                          <a:pt x="6532" y="6672"/>
                          <a:pt x="6532" y="11291"/>
                          <a:pt x="1913" y="15910"/>
                        </a:cubicBezTo>
                        <a:cubicBezTo>
                          <a:pt x="-2706" y="20528"/>
                          <a:pt x="1913" y="25147"/>
                          <a:pt x="6532" y="20528"/>
                        </a:cubicBezTo>
                        <a:close/>
                      </a:path>
                    </a:pathLst>
                  </a:custGeom>
                  <a:solidFill>
                    <a:srgbClr val="43AF85"/>
                  </a:solidFill>
                  <a:ln w="46132" cap="flat">
                    <a:noFill/>
                    <a:prstDash val="solid"/>
                    <a:miter/>
                  </a:ln>
                </p:spPr>
                <p:txBody>
                  <a:bodyPr rtlCol="0" anchor="ctr"/>
                  <a:lstStyle/>
                  <a:p>
                    <a:endParaRPr lang="en-US"/>
                  </a:p>
                </p:txBody>
              </p:sp>
              <p:sp>
                <p:nvSpPr>
                  <p:cNvPr id="1236" name="Freeform: Shape 1235">
                    <a:extLst>
                      <a:ext uri="{FF2B5EF4-FFF2-40B4-BE49-F238E27FC236}">
                        <a16:creationId xmlns:a16="http://schemas.microsoft.com/office/drawing/2014/main" xmlns="" id="{B92198F7-ED18-4FC4-A1D9-BBD21FCF38F5}"/>
                      </a:ext>
                    </a:extLst>
                  </p:cNvPr>
                  <p:cNvSpPr/>
                  <p:nvPr/>
                </p:nvSpPr>
                <p:spPr>
                  <a:xfrm>
                    <a:off x="1115169" y="9140263"/>
                    <a:ext cx="11150" cy="20388"/>
                  </a:xfrm>
                  <a:custGeom>
                    <a:avLst/>
                    <a:gdLst>
                      <a:gd name="connsiteX0" fmla="*/ 6532 w 11150"/>
                      <a:gd name="connsiteY0" fmla="*/ 18476 h 20388"/>
                      <a:gd name="connsiteX1" fmla="*/ 11151 w 11150"/>
                      <a:gd name="connsiteY1" fmla="*/ 4619 h 20388"/>
                      <a:gd name="connsiteX2" fmla="*/ 6532 w 11150"/>
                      <a:gd name="connsiteY2" fmla="*/ 0 h 20388"/>
                      <a:gd name="connsiteX3" fmla="*/ 1913 w 11150"/>
                      <a:gd name="connsiteY3" fmla="*/ 13857 h 20388"/>
                      <a:gd name="connsiteX4" fmla="*/ 6532 w 11150"/>
                      <a:gd name="connsiteY4" fmla="*/ 18476 h 20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50" h="20388">
                        <a:moveTo>
                          <a:pt x="6532" y="18476"/>
                        </a:moveTo>
                        <a:cubicBezTo>
                          <a:pt x="6532" y="13857"/>
                          <a:pt x="11151" y="9238"/>
                          <a:pt x="11151" y="4619"/>
                        </a:cubicBezTo>
                        <a:cubicBezTo>
                          <a:pt x="11151" y="0"/>
                          <a:pt x="6532" y="0"/>
                          <a:pt x="6532" y="0"/>
                        </a:cubicBezTo>
                        <a:cubicBezTo>
                          <a:pt x="1913" y="4619"/>
                          <a:pt x="1913" y="9238"/>
                          <a:pt x="1913" y="13857"/>
                        </a:cubicBezTo>
                        <a:cubicBezTo>
                          <a:pt x="-2706" y="18476"/>
                          <a:pt x="1913" y="23094"/>
                          <a:pt x="6532" y="18476"/>
                        </a:cubicBezTo>
                        <a:close/>
                      </a:path>
                    </a:pathLst>
                  </a:custGeom>
                  <a:solidFill>
                    <a:srgbClr val="43AF85"/>
                  </a:solidFill>
                  <a:ln w="46132" cap="flat">
                    <a:noFill/>
                    <a:prstDash val="solid"/>
                    <a:miter/>
                  </a:ln>
                </p:spPr>
                <p:txBody>
                  <a:bodyPr rtlCol="0" anchor="ctr"/>
                  <a:lstStyle/>
                  <a:p>
                    <a:endParaRPr lang="en-US"/>
                  </a:p>
                </p:txBody>
              </p:sp>
            </p:grpSp>
          </p:grpSp>
          <p:sp>
            <p:nvSpPr>
              <p:cNvPr id="1237" name="Freeform: Shape 1236">
                <a:extLst>
                  <a:ext uri="{FF2B5EF4-FFF2-40B4-BE49-F238E27FC236}">
                    <a16:creationId xmlns:a16="http://schemas.microsoft.com/office/drawing/2014/main" xmlns="" id="{10422114-03D1-4073-9F4D-3C413574B5D5}"/>
                  </a:ext>
                </a:extLst>
              </p:cNvPr>
              <p:cNvSpPr/>
              <p:nvPr/>
            </p:nvSpPr>
            <p:spPr>
              <a:xfrm>
                <a:off x="621071" y="9214165"/>
                <a:ext cx="246592" cy="281751"/>
              </a:xfrm>
              <a:custGeom>
                <a:avLst/>
                <a:gdLst>
                  <a:gd name="connsiteX0" fmla="*/ 94169 w 246592"/>
                  <a:gd name="connsiteY0" fmla="*/ 60046 h 281751"/>
                  <a:gd name="connsiteX1" fmla="*/ 237354 w 246592"/>
                  <a:gd name="connsiteY1" fmla="*/ 46189 h 281751"/>
                  <a:gd name="connsiteX2" fmla="*/ 246592 w 246592"/>
                  <a:gd name="connsiteY2" fmla="*/ 46189 h 281751"/>
                  <a:gd name="connsiteX3" fmla="*/ 140358 w 246592"/>
                  <a:gd name="connsiteY3" fmla="*/ 0 h 281751"/>
                  <a:gd name="connsiteX4" fmla="*/ 6410 w 246592"/>
                  <a:gd name="connsiteY4" fmla="*/ 281752 h 281751"/>
                  <a:gd name="connsiteX5" fmla="*/ 94169 w 246592"/>
                  <a:gd name="connsiteY5" fmla="*/ 60046 h 281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6592" h="281751">
                    <a:moveTo>
                      <a:pt x="94169" y="60046"/>
                    </a:moveTo>
                    <a:cubicBezTo>
                      <a:pt x="158833" y="4619"/>
                      <a:pt x="237354" y="46189"/>
                      <a:pt x="237354" y="46189"/>
                    </a:cubicBezTo>
                    <a:lnTo>
                      <a:pt x="246592" y="46189"/>
                    </a:lnTo>
                    <a:cubicBezTo>
                      <a:pt x="209641" y="18476"/>
                      <a:pt x="168071" y="4619"/>
                      <a:pt x="140358" y="0"/>
                    </a:cubicBezTo>
                    <a:cubicBezTo>
                      <a:pt x="71075" y="46189"/>
                      <a:pt x="-25922" y="138566"/>
                      <a:pt x="6410" y="281752"/>
                    </a:cubicBezTo>
                    <a:cubicBezTo>
                      <a:pt x="-7446" y="180136"/>
                      <a:pt x="29505" y="115472"/>
                      <a:pt x="94169" y="60046"/>
                    </a:cubicBezTo>
                    <a:close/>
                  </a:path>
                </a:pathLst>
              </a:custGeom>
              <a:solidFill>
                <a:srgbClr val="CCCCCC"/>
              </a:solidFill>
              <a:ln w="46132" cap="flat">
                <a:noFill/>
                <a:prstDash val="solid"/>
                <a:miter/>
              </a:ln>
            </p:spPr>
            <p:txBody>
              <a:bodyPr rtlCol="0" anchor="ctr"/>
              <a:lstStyle/>
              <a:p>
                <a:endParaRPr lang="en-US"/>
              </a:p>
            </p:txBody>
          </p:sp>
          <p:sp>
            <p:nvSpPr>
              <p:cNvPr id="1238" name="Freeform: Shape 1237">
                <a:extLst>
                  <a:ext uri="{FF2B5EF4-FFF2-40B4-BE49-F238E27FC236}">
                    <a16:creationId xmlns:a16="http://schemas.microsoft.com/office/drawing/2014/main" xmlns="" id="{D58AE8E3-45DA-48CF-A199-0C16C7045CB6}"/>
                  </a:ext>
                </a:extLst>
              </p:cNvPr>
              <p:cNvSpPr/>
              <p:nvPr/>
            </p:nvSpPr>
            <p:spPr>
              <a:xfrm>
                <a:off x="942204" y="8993088"/>
                <a:ext cx="179974" cy="144999"/>
              </a:xfrm>
              <a:custGeom>
                <a:avLst/>
                <a:gdLst>
                  <a:gd name="connsiteX0" fmla="*/ 174878 w 179974"/>
                  <a:gd name="connsiteY0" fmla="*/ 8609 h 144999"/>
                  <a:gd name="connsiteX1" fmla="*/ 17836 w 179974"/>
                  <a:gd name="connsiteY1" fmla="*/ 133318 h 144999"/>
                  <a:gd name="connsiteX2" fmla="*/ 87120 w 179974"/>
                  <a:gd name="connsiteY2" fmla="*/ 40941 h 144999"/>
                  <a:gd name="connsiteX3" fmla="*/ 174878 w 179974"/>
                  <a:gd name="connsiteY3" fmla="*/ 8609 h 144999"/>
                </a:gdLst>
                <a:ahLst/>
                <a:cxnLst>
                  <a:cxn ang="0">
                    <a:pos x="connsiteX0" y="connsiteY0"/>
                  </a:cxn>
                  <a:cxn ang="0">
                    <a:pos x="connsiteX1" y="connsiteY1"/>
                  </a:cxn>
                  <a:cxn ang="0">
                    <a:pos x="connsiteX2" y="connsiteY2"/>
                  </a:cxn>
                  <a:cxn ang="0">
                    <a:pos x="connsiteX3" y="connsiteY3"/>
                  </a:cxn>
                </a:cxnLst>
                <a:rect l="l" t="t" r="r" b="b"/>
                <a:pathLst>
                  <a:path w="179974" h="144999">
                    <a:moveTo>
                      <a:pt x="174878" y="8609"/>
                    </a:moveTo>
                    <a:cubicBezTo>
                      <a:pt x="174878" y="8609"/>
                      <a:pt x="114833" y="31703"/>
                      <a:pt x="17836" y="133318"/>
                    </a:cubicBezTo>
                    <a:cubicBezTo>
                      <a:pt x="-28352" y="174888"/>
                      <a:pt x="22455" y="96368"/>
                      <a:pt x="87120" y="40941"/>
                    </a:cubicBezTo>
                    <a:cubicBezTo>
                      <a:pt x="161022" y="-14486"/>
                      <a:pt x="193354" y="-629"/>
                      <a:pt x="174878" y="8609"/>
                    </a:cubicBezTo>
                    <a:close/>
                  </a:path>
                </a:pathLst>
              </a:custGeom>
              <a:solidFill>
                <a:srgbClr val="FFD2FF">
                  <a:alpha val="30000"/>
                </a:srgbClr>
              </a:solidFill>
              <a:ln w="46132" cap="flat">
                <a:noFill/>
                <a:prstDash val="solid"/>
                <a:miter/>
              </a:ln>
            </p:spPr>
            <p:txBody>
              <a:bodyPr rtlCol="0" anchor="ctr"/>
              <a:lstStyle/>
              <a:p>
                <a:endParaRPr lang="en-US"/>
              </a:p>
            </p:txBody>
          </p:sp>
        </p:grpSp>
        <p:grpSp>
          <p:nvGrpSpPr>
            <p:cNvPr id="1239" name="Graphic 792">
              <a:extLst>
                <a:ext uri="{FF2B5EF4-FFF2-40B4-BE49-F238E27FC236}">
                  <a16:creationId xmlns:a16="http://schemas.microsoft.com/office/drawing/2014/main" xmlns="" id="{4298C293-C2D5-4420-BB1C-A1681620DC33}"/>
                </a:ext>
              </a:extLst>
            </p:cNvPr>
            <p:cNvGrpSpPr/>
            <p:nvPr/>
          </p:nvGrpSpPr>
          <p:grpSpPr>
            <a:xfrm>
              <a:off x="1181820" y="8913938"/>
              <a:ext cx="184682" cy="228811"/>
              <a:chOff x="1181820" y="8913938"/>
              <a:chExt cx="184682" cy="228811"/>
            </a:xfrm>
          </p:grpSpPr>
          <p:sp>
            <p:nvSpPr>
              <p:cNvPr id="1240" name="Freeform: Shape 1239">
                <a:extLst>
                  <a:ext uri="{FF2B5EF4-FFF2-40B4-BE49-F238E27FC236}">
                    <a16:creationId xmlns:a16="http://schemas.microsoft.com/office/drawing/2014/main" xmlns="" id="{90EF2C43-39F3-4726-BF68-B42F41F46C3F}"/>
                  </a:ext>
                </a:extLst>
              </p:cNvPr>
              <p:cNvSpPr/>
              <p:nvPr/>
            </p:nvSpPr>
            <p:spPr>
              <a:xfrm>
                <a:off x="1181820" y="8913938"/>
                <a:ext cx="184682" cy="228811"/>
              </a:xfrm>
              <a:custGeom>
                <a:avLst/>
                <a:gdLst>
                  <a:gd name="connsiteX0" fmla="*/ 175444 w 184682"/>
                  <a:gd name="connsiteY0" fmla="*/ 203231 h 228811"/>
                  <a:gd name="connsiteX1" fmla="*/ 180063 w 184682"/>
                  <a:gd name="connsiteY1" fmla="*/ 138566 h 228811"/>
                  <a:gd name="connsiteX2" fmla="*/ 124637 w 184682"/>
                  <a:gd name="connsiteY2" fmla="*/ 36951 h 228811"/>
                  <a:gd name="connsiteX3" fmla="*/ 124637 w 184682"/>
                  <a:gd name="connsiteY3" fmla="*/ 36951 h 228811"/>
                  <a:gd name="connsiteX4" fmla="*/ 83067 w 184682"/>
                  <a:gd name="connsiteY4" fmla="*/ 0 h 228811"/>
                  <a:gd name="connsiteX5" fmla="*/ 18402 w 184682"/>
                  <a:gd name="connsiteY5" fmla="*/ 23094 h 228811"/>
                  <a:gd name="connsiteX6" fmla="*/ 32259 w 184682"/>
                  <a:gd name="connsiteY6" fmla="*/ 184755 h 228811"/>
                  <a:gd name="connsiteX7" fmla="*/ 96923 w 184682"/>
                  <a:gd name="connsiteY7" fmla="*/ 226325 h 228811"/>
                  <a:gd name="connsiteX8" fmla="*/ 175444 w 184682"/>
                  <a:gd name="connsiteY8" fmla="*/ 203231 h 228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4682" h="228811">
                    <a:moveTo>
                      <a:pt x="175444" y="203231"/>
                    </a:moveTo>
                    <a:cubicBezTo>
                      <a:pt x="189301" y="193993"/>
                      <a:pt x="184682" y="161661"/>
                      <a:pt x="180063" y="138566"/>
                    </a:cubicBezTo>
                    <a:cubicBezTo>
                      <a:pt x="175444" y="101616"/>
                      <a:pt x="147731" y="64664"/>
                      <a:pt x="124637" y="36951"/>
                    </a:cubicBezTo>
                    <a:cubicBezTo>
                      <a:pt x="124637" y="36951"/>
                      <a:pt x="124637" y="36951"/>
                      <a:pt x="124637" y="36951"/>
                    </a:cubicBezTo>
                    <a:cubicBezTo>
                      <a:pt x="115399" y="18476"/>
                      <a:pt x="101542" y="0"/>
                      <a:pt x="83067" y="0"/>
                    </a:cubicBezTo>
                    <a:cubicBezTo>
                      <a:pt x="59972" y="0"/>
                      <a:pt x="36878" y="9238"/>
                      <a:pt x="18402" y="23094"/>
                    </a:cubicBezTo>
                    <a:cubicBezTo>
                      <a:pt x="-13930" y="55427"/>
                      <a:pt x="-73" y="147804"/>
                      <a:pt x="32259" y="184755"/>
                    </a:cubicBezTo>
                    <a:cubicBezTo>
                      <a:pt x="50735" y="203231"/>
                      <a:pt x="78448" y="221706"/>
                      <a:pt x="96923" y="226325"/>
                    </a:cubicBezTo>
                    <a:cubicBezTo>
                      <a:pt x="129256" y="235563"/>
                      <a:pt x="156969" y="217088"/>
                      <a:pt x="175444" y="203231"/>
                    </a:cubicBezTo>
                    <a:close/>
                  </a:path>
                </a:pathLst>
              </a:custGeom>
              <a:solidFill>
                <a:srgbClr val="474177"/>
              </a:solidFill>
              <a:ln w="46132" cap="flat">
                <a:noFill/>
                <a:prstDash val="solid"/>
                <a:miter/>
              </a:ln>
            </p:spPr>
            <p:txBody>
              <a:bodyPr rtlCol="0" anchor="ctr"/>
              <a:lstStyle/>
              <a:p>
                <a:endParaRPr lang="en-US"/>
              </a:p>
            </p:txBody>
          </p:sp>
          <p:sp>
            <p:nvSpPr>
              <p:cNvPr id="1241" name="Freeform: Shape 1240">
                <a:extLst>
                  <a:ext uri="{FF2B5EF4-FFF2-40B4-BE49-F238E27FC236}">
                    <a16:creationId xmlns:a16="http://schemas.microsoft.com/office/drawing/2014/main" xmlns="" id="{C0367693-FB1D-4B50-B781-7C4A69260692}"/>
                  </a:ext>
                </a:extLst>
              </p:cNvPr>
              <p:cNvSpPr/>
              <p:nvPr/>
            </p:nvSpPr>
            <p:spPr>
              <a:xfrm>
                <a:off x="1195604" y="8922665"/>
                <a:ext cx="157488" cy="213268"/>
              </a:xfrm>
              <a:custGeom>
                <a:avLst/>
                <a:gdLst>
                  <a:gd name="connsiteX0" fmla="*/ 50808 w 157488"/>
                  <a:gd name="connsiteY0" fmla="*/ 189885 h 213268"/>
                  <a:gd name="connsiteX1" fmla="*/ 4619 w 157488"/>
                  <a:gd name="connsiteY1" fmla="*/ 125221 h 213268"/>
                  <a:gd name="connsiteX2" fmla="*/ 0 w 157488"/>
                  <a:gd name="connsiteY2" fmla="*/ 55938 h 213268"/>
                  <a:gd name="connsiteX3" fmla="*/ 36951 w 157488"/>
                  <a:gd name="connsiteY3" fmla="*/ 9749 h 213268"/>
                  <a:gd name="connsiteX4" fmla="*/ 64664 w 157488"/>
                  <a:gd name="connsiteY4" fmla="*/ 511 h 213268"/>
                  <a:gd name="connsiteX5" fmla="*/ 115472 w 157488"/>
                  <a:gd name="connsiteY5" fmla="*/ 42081 h 213268"/>
                  <a:gd name="connsiteX6" fmla="*/ 115472 w 157488"/>
                  <a:gd name="connsiteY6" fmla="*/ 42081 h 213268"/>
                  <a:gd name="connsiteX7" fmla="*/ 143185 w 157488"/>
                  <a:gd name="connsiteY7" fmla="*/ 92889 h 213268"/>
                  <a:gd name="connsiteX8" fmla="*/ 157042 w 157488"/>
                  <a:gd name="connsiteY8" fmla="*/ 162172 h 213268"/>
                  <a:gd name="connsiteX9" fmla="*/ 110853 w 157488"/>
                  <a:gd name="connsiteY9" fmla="*/ 208361 h 213268"/>
                  <a:gd name="connsiteX10" fmla="*/ 50808 w 157488"/>
                  <a:gd name="connsiteY10" fmla="*/ 189885 h 213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7488" h="213268">
                    <a:moveTo>
                      <a:pt x="50808" y="189885"/>
                    </a:moveTo>
                    <a:cubicBezTo>
                      <a:pt x="27713" y="176028"/>
                      <a:pt x="9238" y="157553"/>
                      <a:pt x="4619" y="125221"/>
                    </a:cubicBezTo>
                    <a:cubicBezTo>
                      <a:pt x="0" y="102126"/>
                      <a:pt x="0" y="79032"/>
                      <a:pt x="0" y="55938"/>
                    </a:cubicBezTo>
                    <a:cubicBezTo>
                      <a:pt x="0" y="28224"/>
                      <a:pt x="18476" y="18986"/>
                      <a:pt x="36951" y="9749"/>
                    </a:cubicBezTo>
                    <a:cubicBezTo>
                      <a:pt x="46189" y="5130"/>
                      <a:pt x="55427" y="511"/>
                      <a:pt x="64664" y="511"/>
                    </a:cubicBezTo>
                    <a:cubicBezTo>
                      <a:pt x="87759" y="-4108"/>
                      <a:pt x="101615" y="23606"/>
                      <a:pt x="115472" y="42081"/>
                    </a:cubicBezTo>
                    <a:cubicBezTo>
                      <a:pt x="115472" y="42081"/>
                      <a:pt x="115472" y="42081"/>
                      <a:pt x="115472" y="42081"/>
                    </a:cubicBezTo>
                    <a:cubicBezTo>
                      <a:pt x="124710" y="55938"/>
                      <a:pt x="138566" y="74413"/>
                      <a:pt x="143185" y="92889"/>
                    </a:cubicBezTo>
                    <a:cubicBezTo>
                      <a:pt x="152423" y="115983"/>
                      <a:pt x="157042" y="139078"/>
                      <a:pt x="157042" y="162172"/>
                    </a:cubicBezTo>
                    <a:cubicBezTo>
                      <a:pt x="161661" y="189885"/>
                      <a:pt x="129329" y="199123"/>
                      <a:pt x="110853" y="208361"/>
                    </a:cubicBezTo>
                    <a:cubicBezTo>
                      <a:pt x="96996" y="222217"/>
                      <a:pt x="73902" y="203742"/>
                      <a:pt x="50808" y="189885"/>
                    </a:cubicBezTo>
                    <a:close/>
                  </a:path>
                </a:pathLst>
              </a:custGeom>
              <a:solidFill>
                <a:srgbClr val="529EB3"/>
              </a:solidFill>
              <a:ln w="46132" cap="flat">
                <a:noFill/>
                <a:prstDash val="solid"/>
                <a:miter/>
              </a:ln>
            </p:spPr>
            <p:txBody>
              <a:bodyPr rtlCol="0" anchor="ctr"/>
              <a:lstStyle/>
              <a:p>
                <a:endParaRPr lang="en-US"/>
              </a:p>
            </p:txBody>
          </p:sp>
          <p:sp>
            <p:nvSpPr>
              <p:cNvPr id="1242" name="Freeform: Shape 1241">
                <a:extLst>
                  <a:ext uri="{FF2B5EF4-FFF2-40B4-BE49-F238E27FC236}">
                    <a16:creationId xmlns:a16="http://schemas.microsoft.com/office/drawing/2014/main" xmlns="" id="{D5D92A71-B2C7-4D2E-BDA0-72E429F5BC28}"/>
                  </a:ext>
                </a:extLst>
              </p:cNvPr>
              <p:cNvSpPr/>
              <p:nvPr/>
            </p:nvSpPr>
            <p:spPr>
              <a:xfrm>
                <a:off x="1200222" y="8946270"/>
                <a:ext cx="161660" cy="189662"/>
              </a:xfrm>
              <a:custGeom>
                <a:avLst/>
                <a:gdLst>
                  <a:gd name="connsiteX0" fmla="*/ 115472 w 161660"/>
                  <a:gd name="connsiteY0" fmla="*/ 184755 h 189662"/>
                  <a:gd name="connsiteX1" fmla="*/ 161661 w 161660"/>
                  <a:gd name="connsiteY1" fmla="*/ 138566 h 189662"/>
                  <a:gd name="connsiteX2" fmla="*/ 147804 w 161660"/>
                  <a:gd name="connsiteY2" fmla="*/ 69283 h 189662"/>
                  <a:gd name="connsiteX3" fmla="*/ 120091 w 161660"/>
                  <a:gd name="connsiteY3" fmla="*/ 18475 h 189662"/>
                  <a:gd name="connsiteX4" fmla="*/ 120091 w 161660"/>
                  <a:gd name="connsiteY4" fmla="*/ 18475 h 189662"/>
                  <a:gd name="connsiteX5" fmla="*/ 106234 w 161660"/>
                  <a:gd name="connsiteY5" fmla="*/ 0 h 189662"/>
                  <a:gd name="connsiteX6" fmla="*/ 106234 w 161660"/>
                  <a:gd name="connsiteY6" fmla="*/ 4619 h 189662"/>
                  <a:gd name="connsiteX7" fmla="*/ 69283 w 161660"/>
                  <a:gd name="connsiteY7" fmla="*/ 9238 h 189662"/>
                  <a:gd name="connsiteX8" fmla="*/ 41570 w 161660"/>
                  <a:gd name="connsiteY8" fmla="*/ 87758 h 189662"/>
                  <a:gd name="connsiteX9" fmla="*/ 0 w 161660"/>
                  <a:gd name="connsiteY9" fmla="*/ 60045 h 189662"/>
                  <a:gd name="connsiteX10" fmla="*/ 4619 w 161660"/>
                  <a:gd name="connsiteY10" fmla="*/ 101615 h 189662"/>
                  <a:gd name="connsiteX11" fmla="*/ 50808 w 161660"/>
                  <a:gd name="connsiteY11" fmla="*/ 166280 h 189662"/>
                  <a:gd name="connsiteX12" fmla="*/ 115472 w 161660"/>
                  <a:gd name="connsiteY12" fmla="*/ 184755 h 189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660" h="189662">
                    <a:moveTo>
                      <a:pt x="115472" y="184755"/>
                    </a:moveTo>
                    <a:cubicBezTo>
                      <a:pt x="133948" y="175517"/>
                      <a:pt x="161661" y="170898"/>
                      <a:pt x="161661" y="138566"/>
                    </a:cubicBezTo>
                    <a:cubicBezTo>
                      <a:pt x="161661" y="115472"/>
                      <a:pt x="157042" y="92378"/>
                      <a:pt x="147804" y="69283"/>
                    </a:cubicBezTo>
                    <a:cubicBezTo>
                      <a:pt x="138566" y="50808"/>
                      <a:pt x="129329" y="36951"/>
                      <a:pt x="120091" y="18475"/>
                    </a:cubicBezTo>
                    <a:cubicBezTo>
                      <a:pt x="120091" y="18475"/>
                      <a:pt x="120091" y="18475"/>
                      <a:pt x="120091" y="18475"/>
                    </a:cubicBezTo>
                    <a:cubicBezTo>
                      <a:pt x="115472" y="13856"/>
                      <a:pt x="110853" y="4619"/>
                      <a:pt x="106234" y="0"/>
                    </a:cubicBezTo>
                    <a:cubicBezTo>
                      <a:pt x="106234" y="0"/>
                      <a:pt x="106234" y="0"/>
                      <a:pt x="106234" y="4619"/>
                    </a:cubicBezTo>
                    <a:cubicBezTo>
                      <a:pt x="96997" y="13856"/>
                      <a:pt x="78521" y="0"/>
                      <a:pt x="69283" y="9238"/>
                    </a:cubicBezTo>
                    <a:cubicBezTo>
                      <a:pt x="50808" y="27713"/>
                      <a:pt x="64664" y="73902"/>
                      <a:pt x="41570" y="87758"/>
                    </a:cubicBezTo>
                    <a:cubicBezTo>
                      <a:pt x="18476" y="96996"/>
                      <a:pt x="9238" y="83140"/>
                      <a:pt x="0" y="60045"/>
                    </a:cubicBezTo>
                    <a:cubicBezTo>
                      <a:pt x="0" y="73902"/>
                      <a:pt x="0" y="87758"/>
                      <a:pt x="4619" y="101615"/>
                    </a:cubicBezTo>
                    <a:cubicBezTo>
                      <a:pt x="13857" y="133947"/>
                      <a:pt x="27713" y="152423"/>
                      <a:pt x="50808" y="166280"/>
                    </a:cubicBezTo>
                    <a:cubicBezTo>
                      <a:pt x="69283" y="180136"/>
                      <a:pt x="92378" y="198612"/>
                      <a:pt x="115472" y="184755"/>
                    </a:cubicBezTo>
                    <a:close/>
                  </a:path>
                </a:pathLst>
              </a:custGeom>
              <a:solidFill>
                <a:srgbClr val="529EB3"/>
              </a:solidFill>
              <a:ln w="46132" cap="flat">
                <a:noFill/>
                <a:prstDash val="solid"/>
                <a:miter/>
              </a:ln>
            </p:spPr>
            <p:txBody>
              <a:bodyPr rtlCol="0" anchor="ctr"/>
              <a:lstStyle/>
              <a:p>
                <a:endParaRPr lang="en-US"/>
              </a:p>
            </p:txBody>
          </p:sp>
          <p:sp>
            <p:nvSpPr>
              <p:cNvPr id="1243" name="Freeform: Shape 1242">
                <a:extLst>
                  <a:ext uri="{FF2B5EF4-FFF2-40B4-BE49-F238E27FC236}">
                    <a16:creationId xmlns:a16="http://schemas.microsoft.com/office/drawing/2014/main" xmlns="" id="{A9166AEF-09E0-41C6-BA89-4ABE1B0DF95F}"/>
                  </a:ext>
                </a:extLst>
              </p:cNvPr>
              <p:cNvSpPr/>
              <p:nvPr/>
            </p:nvSpPr>
            <p:spPr>
              <a:xfrm>
                <a:off x="1241792" y="8973984"/>
                <a:ext cx="120090" cy="161814"/>
              </a:xfrm>
              <a:custGeom>
                <a:avLst/>
                <a:gdLst>
                  <a:gd name="connsiteX0" fmla="*/ 73902 w 120090"/>
                  <a:gd name="connsiteY0" fmla="*/ 157042 h 161814"/>
                  <a:gd name="connsiteX1" fmla="*/ 120091 w 120090"/>
                  <a:gd name="connsiteY1" fmla="*/ 110853 h 161814"/>
                  <a:gd name="connsiteX2" fmla="*/ 106234 w 120090"/>
                  <a:gd name="connsiteY2" fmla="*/ 41570 h 161814"/>
                  <a:gd name="connsiteX3" fmla="*/ 83140 w 120090"/>
                  <a:gd name="connsiteY3" fmla="*/ 0 h 161814"/>
                  <a:gd name="connsiteX4" fmla="*/ 64664 w 120090"/>
                  <a:gd name="connsiteY4" fmla="*/ 0 h 161814"/>
                  <a:gd name="connsiteX5" fmla="*/ 41570 w 120090"/>
                  <a:gd name="connsiteY5" fmla="*/ 60045 h 161814"/>
                  <a:gd name="connsiteX6" fmla="*/ 55427 w 120090"/>
                  <a:gd name="connsiteY6" fmla="*/ 87759 h 161814"/>
                  <a:gd name="connsiteX7" fmla="*/ 23094 w 120090"/>
                  <a:gd name="connsiteY7" fmla="*/ 120091 h 161814"/>
                  <a:gd name="connsiteX8" fmla="*/ 0 w 120090"/>
                  <a:gd name="connsiteY8" fmla="*/ 120091 h 161814"/>
                  <a:gd name="connsiteX9" fmla="*/ 13857 w 120090"/>
                  <a:gd name="connsiteY9" fmla="*/ 129328 h 161814"/>
                  <a:gd name="connsiteX10" fmla="*/ 73902 w 120090"/>
                  <a:gd name="connsiteY10" fmla="*/ 157042 h 161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0090" h="161814">
                    <a:moveTo>
                      <a:pt x="73902" y="157042"/>
                    </a:moveTo>
                    <a:cubicBezTo>
                      <a:pt x="92378" y="147804"/>
                      <a:pt x="120091" y="143185"/>
                      <a:pt x="120091" y="110853"/>
                    </a:cubicBezTo>
                    <a:cubicBezTo>
                      <a:pt x="120091" y="87759"/>
                      <a:pt x="115472" y="64664"/>
                      <a:pt x="106234" y="41570"/>
                    </a:cubicBezTo>
                    <a:cubicBezTo>
                      <a:pt x="101615" y="27713"/>
                      <a:pt x="92378" y="13856"/>
                      <a:pt x="83140" y="0"/>
                    </a:cubicBezTo>
                    <a:cubicBezTo>
                      <a:pt x="73902" y="0"/>
                      <a:pt x="69283" y="0"/>
                      <a:pt x="64664" y="0"/>
                    </a:cubicBezTo>
                    <a:cubicBezTo>
                      <a:pt x="46189" y="9238"/>
                      <a:pt x="27713" y="27713"/>
                      <a:pt x="41570" y="60045"/>
                    </a:cubicBezTo>
                    <a:cubicBezTo>
                      <a:pt x="46189" y="69283"/>
                      <a:pt x="50808" y="78521"/>
                      <a:pt x="55427" y="87759"/>
                    </a:cubicBezTo>
                    <a:cubicBezTo>
                      <a:pt x="60045" y="110853"/>
                      <a:pt x="36951" y="115472"/>
                      <a:pt x="23094" y="120091"/>
                    </a:cubicBezTo>
                    <a:cubicBezTo>
                      <a:pt x="13857" y="120091"/>
                      <a:pt x="9238" y="124710"/>
                      <a:pt x="0" y="120091"/>
                    </a:cubicBezTo>
                    <a:cubicBezTo>
                      <a:pt x="4619" y="124710"/>
                      <a:pt x="9238" y="129328"/>
                      <a:pt x="13857" y="129328"/>
                    </a:cubicBezTo>
                    <a:cubicBezTo>
                      <a:pt x="27713" y="152423"/>
                      <a:pt x="50808" y="170898"/>
                      <a:pt x="73902" y="157042"/>
                    </a:cubicBezTo>
                    <a:close/>
                  </a:path>
                </a:pathLst>
              </a:custGeom>
              <a:solidFill>
                <a:srgbClr val="529EB3"/>
              </a:solidFill>
              <a:ln w="46132" cap="flat">
                <a:noFill/>
                <a:prstDash val="solid"/>
                <a:miter/>
              </a:ln>
            </p:spPr>
            <p:txBody>
              <a:bodyPr rtlCol="0" anchor="ctr"/>
              <a:lstStyle/>
              <a:p>
                <a:endParaRPr lang="en-US"/>
              </a:p>
            </p:txBody>
          </p:sp>
          <p:sp>
            <p:nvSpPr>
              <p:cNvPr id="1244" name="Freeform: Shape 1243">
                <a:extLst>
                  <a:ext uri="{FF2B5EF4-FFF2-40B4-BE49-F238E27FC236}">
                    <a16:creationId xmlns:a16="http://schemas.microsoft.com/office/drawing/2014/main" xmlns="" id="{8B0E46CA-C835-4C21-82F7-E6FC063F6EF9}"/>
                  </a:ext>
                </a:extLst>
              </p:cNvPr>
              <p:cNvSpPr/>
              <p:nvPr/>
            </p:nvSpPr>
            <p:spPr>
              <a:xfrm>
                <a:off x="1260268" y="8960127"/>
                <a:ext cx="83139" cy="131381"/>
              </a:xfrm>
              <a:custGeom>
                <a:avLst/>
                <a:gdLst>
                  <a:gd name="connsiteX0" fmla="*/ 83140 w 83139"/>
                  <a:gd name="connsiteY0" fmla="*/ 129329 h 131381"/>
                  <a:gd name="connsiteX1" fmla="*/ 23094 w 83139"/>
                  <a:gd name="connsiteY1" fmla="*/ 78521 h 131381"/>
                  <a:gd name="connsiteX2" fmla="*/ 18476 w 83139"/>
                  <a:gd name="connsiteY2" fmla="*/ 4619 h 131381"/>
                  <a:gd name="connsiteX3" fmla="*/ 18476 w 83139"/>
                  <a:gd name="connsiteY3" fmla="*/ 0 h 131381"/>
                  <a:gd name="connsiteX4" fmla="*/ 4619 w 83139"/>
                  <a:gd name="connsiteY4" fmla="*/ 55427 h 131381"/>
                  <a:gd name="connsiteX5" fmla="*/ 83140 w 83139"/>
                  <a:gd name="connsiteY5" fmla="*/ 129329 h 131381"/>
                  <a:gd name="connsiteX6" fmla="*/ 83140 w 83139"/>
                  <a:gd name="connsiteY6" fmla="*/ 129329 h 13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139" h="131381">
                    <a:moveTo>
                      <a:pt x="83140" y="129329"/>
                    </a:moveTo>
                    <a:cubicBezTo>
                      <a:pt x="60045" y="110853"/>
                      <a:pt x="41570" y="101616"/>
                      <a:pt x="23094" y="78521"/>
                    </a:cubicBezTo>
                    <a:cubicBezTo>
                      <a:pt x="9238" y="60046"/>
                      <a:pt x="-4619" y="13857"/>
                      <a:pt x="18476" y="4619"/>
                    </a:cubicBezTo>
                    <a:cubicBezTo>
                      <a:pt x="18476" y="4619"/>
                      <a:pt x="18476" y="0"/>
                      <a:pt x="18476" y="0"/>
                    </a:cubicBezTo>
                    <a:cubicBezTo>
                      <a:pt x="0" y="4619"/>
                      <a:pt x="-4619" y="32332"/>
                      <a:pt x="4619" y="55427"/>
                    </a:cubicBezTo>
                    <a:cubicBezTo>
                      <a:pt x="18476" y="92378"/>
                      <a:pt x="50808" y="115472"/>
                      <a:pt x="83140" y="129329"/>
                    </a:cubicBezTo>
                    <a:cubicBezTo>
                      <a:pt x="83140" y="133948"/>
                      <a:pt x="83140" y="129329"/>
                      <a:pt x="83140" y="129329"/>
                    </a:cubicBezTo>
                    <a:close/>
                  </a:path>
                </a:pathLst>
              </a:custGeom>
              <a:solidFill>
                <a:srgbClr val="474177"/>
              </a:solidFill>
              <a:ln w="46132" cap="flat">
                <a:noFill/>
                <a:prstDash val="solid"/>
                <a:miter/>
              </a:ln>
            </p:spPr>
            <p:txBody>
              <a:bodyPr rtlCol="0" anchor="ctr"/>
              <a:lstStyle/>
              <a:p>
                <a:endParaRPr lang="en-US"/>
              </a:p>
            </p:txBody>
          </p:sp>
        </p:grpSp>
        <p:grpSp>
          <p:nvGrpSpPr>
            <p:cNvPr id="1245" name="Graphic 792">
              <a:extLst>
                <a:ext uri="{FF2B5EF4-FFF2-40B4-BE49-F238E27FC236}">
                  <a16:creationId xmlns:a16="http://schemas.microsoft.com/office/drawing/2014/main" xmlns="" id="{5C3B68B1-91BF-47F0-A31E-CD7D7FA2E024}"/>
                </a:ext>
              </a:extLst>
            </p:cNvPr>
            <p:cNvGrpSpPr/>
            <p:nvPr/>
          </p:nvGrpSpPr>
          <p:grpSpPr>
            <a:xfrm>
              <a:off x="1268951" y="8479763"/>
              <a:ext cx="1405128" cy="605073"/>
              <a:chOff x="1268951" y="8479763"/>
              <a:chExt cx="1405128" cy="605073"/>
            </a:xfrm>
          </p:grpSpPr>
          <p:sp>
            <p:nvSpPr>
              <p:cNvPr id="1246" name="Freeform: Shape 1245">
                <a:extLst>
                  <a:ext uri="{FF2B5EF4-FFF2-40B4-BE49-F238E27FC236}">
                    <a16:creationId xmlns:a16="http://schemas.microsoft.com/office/drawing/2014/main" xmlns="" id="{7D4FD2DD-1EA2-4E3F-B4B8-4BAF12C03B0A}"/>
                  </a:ext>
                </a:extLst>
              </p:cNvPr>
              <p:cNvSpPr/>
              <p:nvPr/>
            </p:nvSpPr>
            <p:spPr>
              <a:xfrm>
                <a:off x="1273262" y="8479763"/>
                <a:ext cx="1396077" cy="595835"/>
              </a:xfrm>
              <a:custGeom>
                <a:avLst/>
                <a:gdLst>
                  <a:gd name="connsiteX0" fmla="*/ 1206391 w 1396077"/>
                  <a:gd name="connsiteY0" fmla="*/ 0 h 595835"/>
                  <a:gd name="connsiteX1" fmla="*/ 1395765 w 1396077"/>
                  <a:gd name="connsiteY1" fmla="*/ 235563 h 595835"/>
                  <a:gd name="connsiteX2" fmla="*/ 1109394 w 1396077"/>
                  <a:gd name="connsiteY2" fmla="*/ 364891 h 595835"/>
                  <a:gd name="connsiteX3" fmla="*/ 65527 w 1396077"/>
                  <a:gd name="connsiteY3" fmla="*/ 595835 h 595835"/>
                  <a:gd name="connsiteX4" fmla="*/ 5482 w 1396077"/>
                  <a:gd name="connsiteY4" fmla="*/ 480363 h 595835"/>
                  <a:gd name="connsiteX5" fmla="*/ 1063206 w 1396077"/>
                  <a:gd name="connsiteY5" fmla="*/ 129329 h 595835"/>
                  <a:gd name="connsiteX6" fmla="*/ 1206391 w 1396077"/>
                  <a:gd name="connsiteY6" fmla="*/ 0 h 595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6077" h="595835">
                    <a:moveTo>
                      <a:pt x="1206391" y="0"/>
                    </a:moveTo>
                    <a:cubicBezTo>
                      <a:pt x="1206391" y="0"/>
                      <a:pt x="1405003" y="96996"/>
                      <a:pt x="1395765" y="235563"/>
                    </a:cubicBezTo>
                    <a:cubicBezTo>
                      <a:pt x="1377289" y="332559"/>
                      <a:pt x="1220248" y="346416"/>
                      <a:pt x="1109394" y="364891"/>
                    </a:cubicBezTo>
                    <a:cubicBezTo>
                      <a:pt x="998541" y="387986"/>
                      <a:pt x="402706" y="480363"/>
                      <a:pt x="65527" y="595835"/>
                    </a:cubicBezTo>
                    <a:cubicBezTo>
                      <a:pt x="-26850" y="531171"/>
                      <a:pt x="5482" y="480363"/>
                      <a:pt x="5482" y="480363"/>
                    </a:cubicBezTo>
                    <a:cubicBezTo>
                      <a:pt x="5482" y="480363"/>
                      <a:pt x="633650" y="133947"/>
                      <a:pt x="1063206" y="129329"/>
                    </a:cubicBezTo>
                    <a:cubicBezTo>
                      <a:pt x="1118632" y="64664"/>
                      <a:pt x="1164821" y="13857"/>
                      <a:pt x="1206391" y="0"/>
                    </a:cubicBezTo>
                    <a:close/>
                  </a:path>
                </a:pathLst>
              </a:custGeom>
              <a:solidFill>
                <a:srgbClr val="FBD0B4"/>
              </a:solidFill>
              <a:ln w="46132" cap="flat">
                <a:noFill/>
                <a:prstDash val="solid"/>
                <a:miter/>
              </a:ln>
            </p:spPr>
            <p:txBody>
              <a:bodyPr rtlCol="0" anchor="ctr"/>
              <a:lstStyle/>
              <a:p>
                <a:endParaRPr lang="en-US"/>
              </a:p>
            </p:txBody>
          </p:sp>
          <p:sp>
            <p:nvSpPr>
              <p:cNvPr id="1247" name="Freeform: Shape 1246">
                <a:extLst>
                  <a:ext uri="{FF2B5EF4-FFF2-40B4-BE49-F238E27FC236}">
                    <a16:creationId xmlns:a16="http://schemas.microsoft.com/office/drawing/2014/main" xmlns="" id="{26E9E972-1702-4D20-AEEA-AC29F7B9C7BE}"/>
                  </a:ext>
                </a:extLst>
              </p:cNvPr>
              <p:cNvSpPr/>
              <p:nvPr/>
            </p:nvSpPr>
            <p:spPr>
              <a:xfrm>
                <a:off x="1268951" y="8479763"/>
                <a:ext cx="1405128" cy="605073"/>
              </a:xfrm>
              <a:custGeom>
                <a:avLst/>
                <a:gdLst>
                  <a:gd name="connsiteX0" fmla="*/ 69837 w 1405128"/>
                  <a:gd name="connsiteY0" fmla="*/ 605073 h 605073"/>
                  <a:gd name="connsiteX1" fmla="*/ 69837 w 1405128"/>
                  <a:gd name="connsiteY1" fmla="*/ 605073 h 605073"/>
                  <a:gd name="connsiteX2" fmla="*/ 5173 w 1405128"/>
                  <a:gd name="connsiteY2" fmla="*/ 484982 h 605073"/>
                  <a:gd name="connsiteX3" fmla="*/ 5173 w 1405128"/>
                  <a:gd name="connsiteY3" fmla="*/ 484982 h 605073"/>
                  <a:gd name="connsiteX4" fmla="*/ 1062897 w 1405128"/>
                  <a:gd name="connsiteY4" fmla="*/ 133947 h 605073"/>
                  <a:gd name="connsiteX5" fmla="*/ 1206082 w 1405128"/>
                  <a:gd name="connsiteY5" fmla="*/ 0 h 605073"/>
                  <a:gd name="connsiteX6" fmla="*/ 1210701 w 1405128"/>
                  <a:gd name="connsiteY6" fmla="*/ 0 h 605073"/>
                  <a:gd name="connsiteX7" fmla="*/ 1312316 w 1405128"/>
                  <a:gd name="connsiteY7" fmla="*/ 64664 h 605073"/>
                  <a:gd name="connsiteX8" fmla="*/ 1404694 w 1405128"/>
                  <a:gd name="connsiteY8" fmla="*/ 240182 h 605073"/>
                  <a:gd name="connsiteX9" fmla="*/ 1159893 w 1405128"/>
                  <a:gd name="connsiteY9" fmla="*/ 369510 h 605073"/>
                  <a:gd name="connsiteX10" fmla="*/ 1113705 w 1405128"/>
                  <a:gd name="connsiteY10" fmla="*/ 378748 h 605073"/>
                  <a:gd name="connsiteX11" fmla="*/ 1025946 w 1405128"/>
                  <a:gd name="connsiteY11" fmla="*/ 397224 h 605073"/>
                  <a:gd name="connsiteX12" fmla="*/ 69837 w 1405128"/>
                  <a:gd name="connsiteY12" fmla="*/ 605073 h 605073"/>
                  <a:gd name="connsiteX13" fmla="*/ 69837 w 1405128"/>
                  <a:gd name="connsiteY13" fmla="*/ 605073 h 605073"/>
                  <a:gd name="connsiteX14" fmla="*/ 9792 w 1405128"/>
                  <a:gd name="connsiteY14" fmla="*/ 489601 h 605073"/>
                  <a:gd name="connsiteX15" fmla="*/ 69837 w 1405128"/>
                  <a:gd name="connsiteY15" fmla="*/ 595835 h 605073"/>
                  <a:gd name="connsiteX16" fmla="*/ 1021327 w 1405128"/>
                  <a:gd name="connsiteY16" fmla="*/ 378748 h 605073"/>
                  <a:gd name="connsiteX17" fmla="*/ 1109086 w 1405128"/>
                  <a:gd name="connsiteY17" fmla="*/ 364891 h 605073"/>
                  <a:gd name="connsiteX18" fmla="*/ 1155275 w 1405128"/>
                  <a:gd name="connsiteY18" fmla="*/ 355654 h 605073"/>
                  <a:gd name="connsiteX19" fmla="*/ 1395456 w 1405128"/>
                  <a:gd name="connsiteY19" fmla="*/ 235563 h 605073"/>
                  <a:gd name="connsiteX20" fmla="*/ 1210701 w 1405128"/>
                  <a:gd name="connsiteY20" fmla="*/ 4619 h 605073"/>
                  <a:gd name="connsiteX21" fmla="*/ 1072135 w 1405128"/>
                  <a:gd name="connsiteY21" fmla="*/ 138566 h 605073"/>
                  <a:gd name="connsiteX22" fmla="*/ 1067516 w 1405128"/>
                  <a:gd name="connsiteY22" fmla="*/ 138566 h 605073"/>
                  <a:gd name="connsiteX23" fmla="*/ 9792 w 1405128"/>
                  <a:gd name="connsiteY23" fmla="*/ 489601 h 605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05128" h="605073">
                    <a:moveTo>
                      <a:pt x="69837" y="605073"/>
                    </a:moveTo>
                    <a:cubicBezTo>
                      <a:pt x="69837" y="605073"/>
                      <a:pt x="65219" y="605073"/>
                      <a:pt x="69837" y="605073"/>
                    </a:cubicBezTo>
                    <a:cubicBezTo>
                      <a:pt x="-27159" y="540409"/>
                      <a:pt x="5173" y="484982"/>
                      <a:pt x="5173" y="484982"/>
                    </a:cubicBezTo>
                    <a:cubicBezTo>
                      <a:pt x="5173" y="484982"/>
                      <a:pt x="5173" y="484982"/>
                      <a:pt x="5173" y="484982"/>
                    </a:cubicBezTo>
                    <a:cubicBezTo>
                      <a:pt x="9792" y="480363"/>
                      <a:pt x="637960" y="138566"/>
                      <a:pt x="1062897" y="133947"/>
                    </a:cubicBezTo>
                    <a:cubicBezTo>
                      <a:pt x="1122942" y="64664"/>
                      <a:pt x="1164512" y="13857"/>
                      <a:pt x="1206082" y="0"/>
                    </a:cubicBezTo>
                    <a:cubicBezTo>
                      <a:pt x="1206082" y="0"/>
                      <a:pt x="1206082" y="0"/>
                      <a:pt x="1210701" y="0"/>
                    </a:cubicBezTo>
                    <a:cubicBezTo>
                      <a:pt x="1210701" y="0"/>
                      <a:pt x="1261509" y="23094"/>
                      <a:pt x="1312316" y="64664"/>
                    </a:cubicBezTo>
                    <a:cubicBezTo>
                      <a:pt x="1376981" y="120091"/>
                      <a:pt x="1409313" y="180136"/>
                      <a:pt x="1404694" y="240182"/>
                    </a:cubicBezTo>
                    <a:cubicBezTo>
                      <a:pt x="1386219" y="327941"/>
                      <a:pt x="1266128" y="346416"/>
                      <a:pt x="1159893" y="369510"/>
                    </a:cubicBezTo>
                    <a:cubicBezTo>
                      <a:pt x="1146037" y="374129"/>
                      <a:pt x="1132180" y="374129"/>
                      <a:pt x="1113705" y="378748"/>
                    </a:cubicBezTo>
                    <a:cubicBezTo>
                      <a:pt x="1095229" y="383367"/>
                      <a:pt x="1062897" y="387986"/>
                      <a:pt x="1025946" y="397224"/>
                    </a:cubicBezTo>
                    <a:cubicBezTo>
                      <a:pt x="822715" y="424937"/>
                      <a:pt x="351589" y="508077"/>
                      <a:pt x="69837" y="605073"/>
                    </a:cubicBezTo>
                    <a:cubicBezTo>
                      <a:pt x="69837" y="605073"/>
                      <a:pt x="69837" y="605073"/>
                      <a:pt x="69837" y="605073"/>
                    </a:cubicBezTo>
                    <a:close/>
                    <a:moveTo>
                      <a:pt x="9792" y="489601"/>
                    </a:moveTo>
                    <a:cubicBezTo>
                      <a:pt x="5173" y="498839"/>
                      <a:pt x="-8684" y="540409"/>
                      <a:pt x="69837" y="595835"/>
                    </a:cubicBezTo>
                    <a:cubicBezTo>
                      <a:pt x="351589" y="498839"/>
                      <a:pt x="822715" y="415699"/>
                      <a:pt x="1021327" y="378748"/>
                    </a:cubicBezTo>
                    <a:cubicBezTo>
                      <a:pt x="1062897" y="369510"/>
                      <a:pt x="1090610" y="364891"/>
                      <a:pt x="1109086" y="364891"/>
                    </a:cubicBezTo>
                    <a:cubicBezTo>
                      <a:pt x="1122942" y="360273"/>
                      <a:pt x="1136799" y="360273"/>
                      <a:pt x="1155275" y="355654"/>
                    </a:cubicBezTo>
                    <a:cubicBezTo>
                      <a:pt x="1261509" y="337178"/>
                      <a:pt x="1376981" y="314084"/>
                      <a:pt x="1395456" y="235563"/>
                    </a:cubicBezTo>
                    <a:cubicBezTo>
                      <a:pt x="1404694" y="106234"/>
                      <a:pt x="1229177" y="13857"/>
                      <a:pt x="1210701" y="4619"/>
                    </a:cubicBezTo>
                    <a:cubicBezTo>
                      <a:pt x="1169131" y="18475"/>
                      <a:pt x="1127561" y="69283"/>
                      <a:pt x="1072135" y="138566"/>
                    </a:cubicBezTo>
                    <a:cubicBezTo>
                      <a:pt x="1072135" y="138566"/>
                      <a:pt x="1072135" y="138566"/>
                      <a:pt x="1067516" y="138566"/>
                    </a:cubicBezTo>
                    <a:cubicBezTo>
                      <a:pt x="651816" y="143185"/>
                      <a:pt x="42124" y="471126"/>
                      <a:pt x="9792" y="489601"/>
                    </a:cubicBezTo>
                    <a:close/>
                  </a:path>
                </a:pathLst>
              </a:custGeom>
              <a:solidFill>
                <a:srgbClr val="9E5116"/>
              </a:solidFill>
              <a:ln w="46132" cap="flat">
                <a:noFill/>
                <a:prstDash val="solid"/>
                <a:miter/>
              </a:ln>
            </p:spPr>
            <p:txBody>
              <a:bodyPr rtlCol="0" anchor="ctr"/>
              <a:lstStyle/>
              <a:p>
                <a:endParaRPr lang="en-US"/>
              </a:p>
            </p:txBody>
          </p:sp>
        </p:grpSp>
        <p:sp>
          <p:nvSpPr>
            <p:cNvPr id="1248" name="Freeform: Shape 1247">
              <a:extLst>
                <a:ext uri="{FF2B5EF4-FFF2-40B4-BE49-F238E27FC236}">
                  <a16:creationId xmlns:a16="http://schemas.microsoft.com/office/drawing/2014/main" xmlns="" id="{07703EF3-CF7A-4CAF-8C3F-274130F54CBE}"/>
                </a:ext>
              </a:extLst>
            </p:cNvPr>
            <p:cNvSpPr/>
            <p:nvPr/>
          </p:nvSpPr>
          <p:spPr>
            <a:xfrm>
              <a:off x="1269972" y="8475145"/>
              <a:ext cx="1394435" cy="605073"/>
            </a:xfrm>
            <a:custGeom>
              <a:avLst/>
              <a:gdLst>
                <a:gd name="connsiteX0" fmla="*/ 1288202 w 1394435"/>
                <a:gd name="connsiteY0" fmla="*/ 230944 h 605073"/>
                <a:gd name="connsiteX1" fmla="*/ 1242013 w 1394435"/>
                <a:gd name="connsiteY1" fmla="*/ 73902 h 605073"/>
                <a:gd name="connsiteX2" fmla="*/ 1320534 w 1394435"/>
                <a:gd name="connsiteY2" fmla="*/ 78521 h 605073"/>
                <a:gd name="connsiteX3" fmla="*/ 1209681 w 1394435"/>
                <a:gd name="connsiteY3" fmla="*/ 0 h 605073"/>
                <a:gd name="connsiteX4" fmla="*/ 1066495 w 1394435"/>
                <a:gd name="connsiteY4" fmla="*/ 133948 h 605073"/>
                <a:gd name="connsiteX5" fmla="*/ 4153 w 1394435"/>
                <a:gd name="connsiteY5" fmla="*/ 489601 h 605073"/>
                <a:gd name="connsiteX6" fmla="*/ 64198 w 1394435"/>
                <a:gd name="connsiteY6" fmla="*/ 605073 h 605073"/>
                <a:gd name="connsiteX7" fmla="*/ 1108065 w 1394435"/>
                <a:gd name="connsiteY7" fmla="*/ 374129 h 605073"/>
                <a:gd name="connsiteX8" fmla="*/ 1394436 w 1394435"/>
                <a:gd name="connsiteY8" fmla="*/ 244801 h 605073"/>
                <a:gd name="connsiteX9" fmla="*/ 1394436 w 1394435"/>
                <a:gd name="connsiteY9" fmla="*/ 240182 h 605073"/>
                <a:gd name="connsiteX10" fmla="*/ 1288202 w 1394435"/>
                <a:gd name="connsiteY10" fmla="*/ 230944 h 605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4435" h="605073">
                  <a:moveTo>
                    <a:pt x="1288202" y="230944"/>
                  </a:moveTo>
                  <a:cubicBezTo>
                    <a:pt x="1228156" y="180136"/>
                    <a:pt x="1191205" y="115472"/>
                    <a:pt x="1242013" y="73902"/>
                  </a:cubicBezTo>
                  <a:cubicBezTo>
                    <a:pt x="1260488" y="60046"/>
                    <a:pt x="1292820" y="64664"/>
                    <a:pt x="1320534" y="78521"/>
                  </a:cubicBezTo>
                  <a:cubicBezTo>
                    <a:pt x="1269726" y="27713"/>
                    <a:pt x="1209681" y="0"/>
                    <a:pt x="1209681" y="0"/>
                  </a:cubicBezTo>
                  <a:cubicBezTo>
                    <a:pt x="1163492" y="13857"/>
                    <a:pt x="1121922" y="64664"/>
                    <a:pt x="1066495" y="133948"/>
                  </a:cubicBezTo>
                  <a:cubicBezTo>
                    <a:pt x="636939" y="143185"/>
                    <a:pt x="4153" y="489601"/>
                    <a:pt x="4153" y="489601"/>
                  </a:cubicBezTo>
                  <a:cubicBezTo>
                    <a:pt x="4153" y="489601"/>
                    <a:pt x="-23561" y="540409"/>
                    <a:pt x="64198" y="605073"/>
                  </a:cubicBezTo>
                  <a:cubicBezTo>
                    <a:pt x="396758" y="489601"/>
                    <a:pt x="992593" y="397224"/>
                    <a:pt x="1108065" y="374129"/>
                  </a:cubicBezTo>
                  <a:cubicBezTo>
                    <a:pt x="1218918" y="351035"/>
                    <a:pt x="1375960" y="337178"/>
                    <a:pt x="1394436" y="244801"/>
                  </a:cubicBezTo>
                  <a:cubicBezTo>
                    <a:pt x="1394436" y="244801"/>
                    <a:pt x="1394436" y="244801"/>
                    <a:pt x="1394436" y="240182"/>
                  </a:cubicBezTo>
                  <a:cubicBezTo>
                    <a:pt x="1380579" y="286371"/>
                    <a:pt x="1334390" y="272514"/>
                    <a:pt x="1288202" y="230944"/>
                  </a:cubicBezTo>
                  <a:close/>
                </a:path>
              </a:pathLst>
            </a:custGeom>
            <a:solidFill>
              <a:srgbClr val="FBD1B5"/>
            </a:solidFill>
            <a:ln w="46132" cap="flat">
              <a:noFill/>
              <a:prstDash val="solid"/>
              <a:miter/>
            </a:ln>
          </p:spPr>
          <p:txBody>
            <a:bodyPr rtlCol="0" anchor="ctr"/>
            <a:lstStyle/>
            <a:p>
              <a:endParaRPr lang="en-US"/>
            </a:p>
          </p:txBody>
        </p:sp>
        <p:grpSp>
          <p:nvGrpSpPr>
            <p:cNvPr id="1249" name="Graphic 792">
              <a:extLst>
                <a:ext uri="{FF2B5EF4-FFF2-40B4-BE49-F238E27FC236}">
                  <a16:creationId xmlns:a16="http://schemas.microsoft.com/office/drawing/2014/main" xmlns="" id="{86A65B13-FEBD-4FE5-9B66-64AE63AB2316}"/>
                </a:ext>
              </a:extLst>
            </p:cNvPr>
            <p:cNvGrpSpPr/>
            <p:nvPr/>
          </p:nvGrpSpPr>
          <p:grpSpPr>
            <a:xfrm>
              <a:off x="2562792" y="8553666"/>
              <a:ext cx="90612" cy="148501"/>
              <a:chOff x="2562792" y="8553666"/>
              <a:chExt cx="90612" cy="148501"/>
            </a:xfrm>
            <a:solidFill>
              <a:srgbClr val="FCECE3"/>
            </a:solidFill>
          </p:grpSpPr>
          <p:sp>
            <p:nvSpPr>
              <p:cNvPr id="1250" name="Freeform: Shape 1249">
                <a:extLst>
                  <a:ext uri="{FF2B5EF4-FFF2-40B4-BE49-F238E27FC236}">
                    <a16:creationId xmlns:a16="http://schemas.microsoft.com/office/drawing/2014/main" xmlns="" id="{48BDF1E3-3C01-45A7-AFB8-DF2C84D85158}"/>
                  </a:ext>
                </a:extLst>
              </p:cNvPr>
              <p:cNvSpPr/>
              <p:nvPr/>
            </p:nvSpPr>
            <p:spPr>
              <a:xfrm>
                <a:off x="2562792" y="8553666"/>
                <a:ext cx="83249" cy="113039"/>
              </a:xfrm>
              <a:custGeom>
                <a:avLst/>
                <a:gdLst>
                  <a:gd name="connsiteX0" fmla="*/ 0 w 83249"/>
                  <a:gd name="connsiteY0" fmla="*/ 0 h 113039"/>
                  <a:gd name="connsiteX1" fmla="*/ 78521 w 83249"/>
                  <a:gd name="connsiteY1" fmla="*/ 106234 h 113039"/>
                  <a:gd name="connsiteX2" fmla="*/ 0 w 83249"/>
                  <a:gd name="connsiteY2" fmla="*/ 0 h 113039"/>
                </a:gdLst>
                <a:ahLst/>
                <a:cxnLst>
                  <a:cxn ang="0">
                    <a:pos x="connsiteX0" y="connsiteY0"/>
                  </a:cxn>
                  <a:cxn ang="0">
                    <a:pos x="connsiteX1" y="connsiteY1"/>
                  </a:cxn>
                  <a:cxn ang="0">
                    <a:pos x="connsiteX2" y="connsiteY2"/>
                  </a:cxn>
                </a:cxnLst>
                <a:rect l="l" t="t" r="r" b="b"/>
                <a:pathLst>
                  <a:path w="83249" h="113039">
                    <a:moveTo>
                      <a:pt x="0" y="0"/>
                    </a:moveTo>
                    <a:cubicBezTo>
                      <a:pt x="0" y="0"/>
                      <a:pt x="55426" y="41570"/>
                      <a:pt x="78521" y="106234"/>
                    </a:cubicBezTo>
                    <a:cubicBezTo>
                      <a:pt x="92378" y="143185"/>
                      <a:pt x="78521" y="18476"/>
                      <a:pt x="0" y="0"/>
                    </a:cubicBezTo>
                    <a:close/>
                  </a:path>
                </a:pathLst>
              </a:custGeom>
              <a:solidFill>
                <a:srgbClr val="FCECE3"/>
              </a:solidFill>
              <a:ln w="46132" cap="flat">
                <a:noFill/>
                <a:prstDash val="solid"/>
                <a:miter/>
              </a:ln>
            </p:spPr>
            <p:txBody>
              <a:bodyPr rtlCol="0" anchor="ctr"/>
              <a:lstStyle/>
              <a:p>
                <a:endParaRPr lang="en-US"/>
              </a:p>
            </p:txBody>
          </p:sp>
          <p:sp>
            <p:nvSpPr>
              <p:cNvPr id="1251" name="Freeform: Shape 1250">
                <a:extLst>
                  <a:ext uri="{FF2B5EF4-FFF2-40B4-BE49-F238E27FC236}">
                    <a16:creationId xmlns:a16="http://schemas.microsoft.com/office/drawing/2014/main" xmlns="" id="{E06B1712-8B8F-4976-95C8-A0DE42936D29}"/>
                  </a:ext>
                </a:extLst>
              </p:cNvPr>
              <p:cNvSpPr/>
              <p:nvPr/>
            </p:nvSpPr>
            <p:spPr>
              <a:xfrm rot="-647042">
                <a:off x="2641657" y="8673835"/>
                <a:ext cx="9237" cy="27712"/>
              </a:xfrm>
              <a:custGeom>
                <a:avLst/>
                <a:gdLst>
                  <a:gd name="connsiteX0" fmla="*/ 9237 w 9237"/>
                  <a:gd name="connsiteY0" fmla="*/ 13856 h 27712"/>
                  <a:gd name="connsiteX1" fmla="*/ 4619 w 9237"/>
                  <a:gd name="connsiteY1" fmla="*/ 27712 h 27712"/>
                  <a:gd name="connsiteX2" fmla="*/ 0 w 9237"/>
                  <a:gd name="connsiteY2" fmla="*/ 13856 h 27712"/>
                  <a:gd name="connsiteX3" fmla="*/ 4619 w 9237"/>
                  <a:gd name="connsiteY3" fmla="*/ 0 h 27712"/>
                  <a:gd name="connsiteX4" fmla="*/ 9237 w 9237"/>
                  <a:gd name="connsiteY4" fmla="*/ 13856 h 277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7" h="27712">
                    <a:moveTo>
                      <a:pt x="9237" y="13856"/>
                    </a:moveTo>
                    <a:cubicBezTo>
                      <a:pt x="9237" y="21509"/>
                      <a:pt x="7169" y="27712"/>
                      <a:pt x="4619" y="27712"/>
                    </a:cubicBezTo>
                    <a:cubicBezTo>
                      <a:pt x="2068" y="27712"/>
                      <a:pt x="0" y="21509"/>
                      <a:pt x="0" y="13856"/>
                    </a:cubicBezTo>
                    <a:cubicBezTo>
                      <a:pt x="0" y="6203"/>
                      <a:pt x="2068" y="0"/>
                      <a:pt x="4619" y="0"/>
                    </a:cubicBezTo>
                    <a:cubicBezTo>
                      <a:pt x="7170" y="0"/>
                      <a:pt x="9237" y="6203"/>
                      <a:pt x="9237" y="13856"/>
                    </a:cubicBezTo>
                    <a:close/>
                  </a:path>
                </a:pathLst>
              </a:custGeom>
              <a:solidFill>
                <a:srgbClr val="FCECE3"/>
              </a:solidFill>
              <a:ln w="46130" cap="flat">
                <a:noFill/>
                <a:prstDash val="solid"/>
                <a:miter/>
              </a:ln>
            </p:spPr>
            <p:txBody>
              <a:bodyPr rtlCol="0" anchor="ctr"/>
              <a:lstStyle/>
              <a:p>
                <a:endParaRPr lang="en-US"/>
              </a:p>
            </p:txBody>
          </p:sp>
        </p:grpSp>
        <p:sp>
          <p:nvSpPr>
            <p:cNvPr id="1252" name="Freeform: Shape 1251">
              <a:extLst>
                <a:ext uri="{FF2B5EF4-FFF2-40B4-BE49-F238E27FC236}">
                  <a16:creationId xmlns:a16="http://schemas.microsoft.com/office/drawing/2014/main" xmlns="" id="{3D06F271-D21E-441F-B928-D7D82B1592B6}"/>
                </a:ext>
              </a:extLst>
            </p:cNvPr>
            <p:cNvSpPr/>
            <p:nvPr/>
          </p:nvSpPr>
          <p:spPr>
            <a:xfrm>
              <a:off x="1269972" y="8475145"/>
              <a:ext cx="1311295" cy="600454"/>
            </a:xfrm>
            <a:custGeom>
              <a:avLst/>
              <a:gdLst>
                <a:gd name="connsiteX0" fmla="*/ 1154254 w 1311295"/>
                <a:gd name="connsiteY0" fmla="*/ 110853 h 600454"/>
                <a:gd name="connsiteX1" fmla="*/ 1265107 w 1311295"/>
                <a:gd name="connsiteY1" fmla="*/ 32332 h 600454"/>
                <a:gd name="connsiteX2" fmla="*/ 1209681 w 1311295"/>
                <a:gd name="connsiteY2" fmla="*/ 0 h 600454"/>
                <a:gd name="connsiteX3" fmla="*/ 1066495 w 1311295"/>
                <a:gd name="connsiteY3" fmla="*/ 133948 h 600454"/>
                <a:gd name="connsiteX4" fmla="*/ 239716 w 1311295"/>
                <a:gd name="connsiteY4" fmla="*/ 369510 h 600454"/>
                <a:gd name="connsiteX5" fmla="*/ 267429 w 1311295"/>
                <a:gd name="connsiteY5" fmla="*/ 397224 h 600454"/>
                <a:gd name="connsiteX6" fmla="*/ 115006 w 1311295"/>
                <a:gd name="connsiteY6" fmla="*/ 512696 h 600454"/>
                <a:gd name="connsiteX7" fmla="*/ 8772 w 1311295"/>
                <a:gd name="connsiteY7" fmla="*/ 484982 h 600454"/>
                <a:gd name="connsiteX8" fmla="*/ 4153 w 1311295"/>
                <a:gd name="connsiteY8" fmla="*/ 484982 h 600454"/>
                <a:gd name="connsiteX9" fmla="*/ 64198 w 1311295"/>
                <a:gd name="connsiteY9" fmla="*/ 600454 h 600454"/>
                <a:gd name="connsiteX10" fmla="*/ 1108065 w 1311295"/>
                <a:gd name="connsiteY10" fmla="*/ 369510 h 600454"/>
                <a:gd name="connsiteX11" fmla="*/ 1311296 w 1311295"/>
                <a:gd name="connsiteY11" fmla="*/ 323322 h 600454"/>
                <a:gd name="connsiteX12" fmla="*/ 1154254 w 1311295"/>
                <a:gd name="connsiteY12" fmla="*/ 110853 h 600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1295" h="600454">
                  <a:moveTo>
                    <a:pt x="1154254" y="110853"/>
                  </a:moveTo>
                  <a:cubicBezTo>
                    <a:pt x="1191205" y="60046"/>
                    <a:pt x="1232775" y="41570"/>
                    <a:pt x="1265107" y="32332"/>
                  </a:cubicBezTo>
                  <a:cubicBezTo>
                    <a:pt x="1232775" y="13857"/>
                    <a:pt x="1209681" y="0"/>
                    <a:pt x="1209681" y="0"/>
                  </a:cubicBezTo>
                  <a:cubicBezTo>
                    <a:pt x="1163492" y="13857"/>
                    <a:pt x="1121922" y="64664"/>
                    <a:pt x="1066495" y="133948"/>
                  </a:cubicBezTo>
                  <a:cubicBezTo>
                    <a:pt x="798600" y="133948"/>
                    <a:pt x="461422" y="267895"/>
                    <a:pt x="239716" y="369510"/>
                  </a:cubicBezTo>
                  <a:cubicBezTo>
                    <a:pt x="258191" y="374129"/>
                    <a:pt x="267429" y="378748"/>
                    <a:pt x="267429" y="397224"/>
                  </a:cubicBezTo>
                  <a:cubicBezTo>
                    <a:pt x="267429" y="457269"/>
                    <a:pt x="179670" y="484982"/>
                    <a:pt x="115006" y="512696"/>
                  </a:cubicBezTo>
                  <a:cubicBezTo>
                    <a:pt x="59579" y="540409"/>
                    <a:pt x="13390" y="531171"/>
                    <a:pt x="8772" y="484982"/>
                  </a:cubicBezTo>
                  <a:cubicBezTo>
                    <a:pt x="8772" y="484982"/>
                    <a:pt x="4153" y="484982"/>
                    <a:pt x="4153" y="484982"/>
                  </a:cubicBezTo>
                  <a:cubicBezTo>
                    <a:pt x="4153" y="484982"/>
                    <a:pt x="-23561" y="535790"/>
                    <a:pt x="64198" y="600454"/>
                  </a:cubicBezTo>
                  <a:cubicBezTo>
                    <a:pt x="396758" y="484982"/>
                    <a:pt x="992593" y="392605"/>
                    <a:pt x="1108065" y="369510"/>
                  </a:cubicBezTo>
                  <a:cubicBezTo>
                    <a:pt x="1172729" y="355654"/>
                    <a:pt x="1251250" y="346416"/>
                    <a:pt x="1311296" y="323322"/>
                  </a:cubicBezTo>
                  <a:cubicBezTo>
                    <a:pt x="1177348" y="300227"/>
                    <a:pt x="1103446" y="180136"/>
                    <a:pt x="1154254" y="110853"/>
                  </a:cubicBezTo>
                  <a:close/>
                </a:path>
              </a:pathLst>
            </a:custGeom>
            <a:solidFill>
              <a:srgbClr val="FBD1B5"/>
            </a:solidFill>
            <a:ln w="46132" cap="flat">
              <a:noFill/>
              <a:prstDash val="solid"/>
              <a:miter/>
            </a:ln>
          </p:spPr>
          <p:txBody>
            <a:bodyPr rtlCol="0" anchor="ctr"/>
            <a:lstStyle/>
            <a:p>
              <a:endParaRPr lang="en-US"/>
            </a:p>
          </p:txBody>
        </p:sp>
        <p:grpSp>
          <p:nvGrpSpPr>
            <p:cNvPr id="1253" name="Graphic 792">
              <a:extLst>
                <a:ext uri="{FF2B5EF4-FFF2-40B4-BE49-F238E27FC236}">
                  <a16:creationId xmlns:a16="http://schemas.microsoft.com/office/drawing/2014/main" xmlns="" id="{08C9E849-FBCC-45B9-A764-9B70D75195B3}"/>
                </a:ext>
              </a:extLst>
            </p:cNvPr>
            <p:cNvGrpSpPr/>
            <p:nvPr/>
          </p:nvGrpSpPr>
          <p:grpSpPr>
            <a:xfrm>
              <a:off x="723329" y="9200309"/>
              <a:ext cx="573889" cy="732044"/>
              <a:chOff x="723329" y="9200309"/>
              <a:chExt cx="573889" cy="732044"/>
            </a:xfrm>
          </p:grpSpPr>
          <p:grpSp>
            <p:nvGrpSpPr>
              <p:cNvPr id="1254" name="Graphic 792">
                <a:extLst>
                  <a:ext uri="{FF2B5EF4-FFF2-40B4-BE49-F238E27FC236}">
                    <a16:creationId xmlns:a16="http://schemas.microsoft.com/office/drawing/2014/main" xmlns="" id="{DC97F942-E4E5-4CE2-B9DC-59F254F3D202}"/>
                  </a:ext>
                </a:extLst>
              </p:cNvPr>
              <p:cNvGrpSpPr/>
              <p:nvPr/>
            </p:nvGrpSpPr>
            <p:grpSpPr>
              <a:xfrm>
                <a:off x="723329" y="9200309"/>
                <a:ext cx="384515" cy="729782"/>
                <a:chOff x="723329" y="9200309"/>
                <a:chExt cx="384515" cy="729782"/>
              </a:xfrm>
            </p:grpSpPr>
            <p:sp>
              <p:nvSpPr>
                <p:cNvPr id="1255" name="Freeform: Shape 1254">
                  <a:extLst>
                    <a:ext uri="{FF2B5EF4-FFF2-40B4-BE49-F238E27FC236}">
                      <a16:creationId xmlns:a16="http://schemas.microsoft.com/office/drawing/2014/main" xmlns="" id="{CB4702C5-4758-4216-88E4-967ED498945C}"/>
                    </a:ext>
                  </a:extLst>
                </p:cNvPr>
                <p:cNvSpPr/>
                <p:nvPr/>
              </p:nvSpPr>
              <p:spPr>
                <a:xfrm>
                  <a:off x="729902" y="9204928"/>
                  <a:ext cx="373323" cy="720545"/>
                </a:xfrm>
                <a:custGeom>
                  <a:avLst/>
                  <a:gdLst>
                    <a:gd name="connsiteX0" fmla="*/ 100810 w 373323"/>
                    <a:gd name="connsiteY0" fmla="*/ 364892 h 720545"/>
                    <a:gd name="connsiteX1" fmla="*/ 280946 w 373323"/>
                    <a:gd name="connsiteY1" fmla="*/ 92378 h 720545"/>
                    <a:gd name="connsiteX2" fmla="*/ 373324 w 373323"/>
                    <a:gd name="connsiteY2" fmla="*/ 0 h 720545"/>
                    <a:gd name="connsiteX3" fmla="*/ 350229 w 373323"/>
                    <a:gd name="connsiteY3" fmla="*/ 0 h 720545"/>
                    <a:gd name="connsiteX4" fmla="*/ 179331 w 373323"/>
                    <a:gd name="connsiteY4" fmla="*/ 193993 h 720545"/>
                    <a:gd name="connsiteX5" fmla="*/ 100810 w 373323"/>
                    <a:gd name="connsiteY5" fmla="*/ 715926 h 720545"/>
                    <a:gd name="connsiteX6" fmla="*/ 110048 w 373323"/>
                    <a:gd name="connsiteY6" fmla="*/ 720545 h 720545"/>
                    <a:gd name="connsiteX7" fmla="*/ 100810 w 373323"/>
                    <a:gd name="connsiteY7" fmla="*/ 364892 h 720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323" h="720545">
                      <a:moveTo>
                        <a:pt x="100810" y="364892"/>
                      </a:moveTo>
                      <a:cubicBezTo>
                        <a:pt x="137761" y="300227"/>
                        <a:pt x="207044" y="198612"/>
                        <a:pt x="280946" y="92378"/>
                      </a:cubicBezTo>
                      <a:cubicBezTo>
                        <a:pt x="313278" y="41570"/>
                        <a:pt x="345610" y="13856"/>
                        <a:pt x="373324" y="0"/>
                      </a:cubicBezTo>
                      <a:cubicBezTo>
                        <a:pt x="364086" y="0"/>
                        <a:pt x="359467" y="0"/>
                        <a:pt x="350229" y="0"/>
                      </a:cubicBezTo>
                      <a:cubicBezTo>
                        <a:pt x="294803" y="0"/>
                        <a:pt x="271708" y="55426"/>
                        <a:pt x="179331" y="193993"/>
                      </a:cubicBezTo>
                      <a:cubicBezTo>
                        <a:pt x="86953" y="332559"/>
                        <a:pt x="-125515" y="600454"/>
                        <a:pt x="100810" y="715926"/>
                      </a:cubicBezTo>
                      <a:cubicBezTo>
                        <a:pt x="100810" y="715926"/>
                        <a:pt x="105429" y="715926"/>
                        <a:pt x="110048" y="720545"/>
                      </a:cubicBezTo>
                      <a:cubicBezTo>
                        <a:pt x="-46994" y="618930"/>
                        <a:pt x="68478" y="424937"/>
                        <a:pt x="100810" y="364892"/>
                      </a:cubicBezTo>
                      <a:close/>
                    </a:path>
                  </a:pathLst>
                </a:custGeom>
                <a:solidFill>
                  <a:srgbClr val="CCCCCC"/>
                </a:solidFill>
                <a:ln w="46132" cap="flat">
                  <a:noFill/>
                  <a:prstDash val="solid"/>
                  <a:miter/>
                </a:ln>
              </p:spPr>
              <p:txBody>
                <a:bodyPr rtlCol="0" anchor="ctr"/>
                <a:lstStyle/>
                <a:p>
                  <a:endParaRPr lang="en-US"/>
                </a:p>
              </p:txBody>
            </p:sp>
            <p:sp>
              <p:nvSpPr>
                <p:cNvPr id="1256" name="Freeform: Shape 1255">
                  <a:extLst>
                    <a:ext uri="{FF2B5EF4-FFF2-40B4-BE49-F238E27FC236}">
                      <a16:creationId xmlns:a16="http://schemas.microsoft.com/office/drawing/2014/main" xmlns="" id="{9BFC378A-CC13-40C7-A7EF-A71AD3B959EC}"/>
                    </a:ext>
                  </a:extLst>
                </p:cNvPr>
                <p:cNvSpPr/>
                <p:nvPr/>
              </p:nvSpPr>
              <p:spPr>
                <a:xfrm>
                  <a:off x="723329" y="9200309"/>
                  <a:ext cx="384515" cy="729782"/>
                </a:xfrm>
                <a:custGeom>
                  <a:avLst/>
                  <a:gdLst>
                    <a:gd name="connsiteX0" fmla="*/ 112001 w 384515"/>
                    <a:gd name="connsiteY0" fmla="*/ 729783 h 729782"/>
                    <a:gd name="connsiteX1" fmla="*/ 112001 w 384515"/>
                    <a:gd name="connsiteY1" fmla="*/ 729783 h 729782"/>
                    <a:gd name="connsiteX2" fmla="*/ 102764 w 384515"/>
                    <a:gd name="connsiteY2" fmla="*/ 725164 h 729782"/>
                    <a:gd name="connsiteX3" fmla="*/ 5767 w 384515"/>
                    <a:gd name="connsiteY3" fmla="*/ 614311 h 729782"/>
                    <a:gd name="connsiteX4" fmla="*/ 158190 w 384515"/>
                    <a:gd name="connsiteY4" fmla="*/ 230944 h 729782"/>
                    <a:gd name="connsiteX5" fmla="*/ 181285 w 384515"/>
                    <a:gd name="connsiteY5" fmla="*/ 193993 h 729782"/>
                    <a:gd name="connsiteX6" fmla="*/ 222855 w 384515"/>
                    <a:gd name="connsiteY6" fmla="*/ 133947 h 729782"/>
                    <a:gd name="connsiteX7" fmla="*/ 356802 w 384515"/>
                    <a:gd name="connsiteY7" fmla="*/ 0 h 729782"/>
                    <a:gd name="connsiteX8" fmla="*/ 379897 w 384515"/>
                    <a:gd name="connsiteY8" fmla="*/ 0 h 729782"/>
                    <a:gd name="connsiteX9" fmla="*/ 384515 w 384515"/>
                    <a:gd name="connsiteY9" fmla="*/ 4619 h 729782"/>
                    <a:gd name="connsiteX10" fmla="*/ 379897 w 384515"/>
                    <a:gd name="connsiteY10" fmla="*/ 9238 h 729782"/>
                    <a:gd name="connsiteX11" fmla="*/ 292138 w 384515"/>
                    <a:gd name="connsiteY11" fmla="*/ 96996 h 729782"/>
                    <a:gd name="connsiteX12" fmla="*/ 250568 w 384515"/>
                    <a:gd name="connsiteY12" fmla="*/ 157042 h 729782"/>
                    <a:gd name="connsiteX13" fmla="*/ 112001 w 384515"/>
                    <a:gd name="connsiteY13" fmla="*/ 369510 h 729782"/>
                    <a:gd name="connsiteX14" fmla="*/ 107383 w 384515"/>
                    <a:gd name="connsiteY14" fmla="*/ 378748 h 729782"/>
                    <a:gd name="connsiteX15" fmla="*/ 116620 w 384515"/>
                    <a:gd name="connsiteY15" fmla="*/ 715926 h 729782"/>
                    <a:gd name="connsiteX16" fmla="*/ 112001 w 384515"/>
                    <a:gd name="connsiteY16" fmla="*/ 729783 h 729782"/>
                    <a:gd name="connsiteX17" fmla="*/ 112001 w 384515"/>
                    <a:gd name="connsiteY17" fmla="*/ 729783 h 729782"/>
                    <a:gd name="connsiteX18" fmla="*/ 361421 w 384515"/>
                    <a:gd name="connsiteY18" fmla="*/ 9238 h 729782"/>
                    <a:gd name="connsiteX19" fmla="*/ 356802 w 384515"/>
                    <a:gd name="connsiteY19" fmla="*/ 9238 h 729782"/>
                    <a:gd name="connsiteX20" fmla="*/ 232092 w 384515"/>
                    <a:gd name="connsiteY20" fmla="*/ 138566 h 729782"/>
                    <a:gd name="connsiteX21" fmla="*/ 190522 w 384515"/>
                    <a:gd name="connsiteY21" fmla="*/ 198612 h 729782"/>
                    <a:gd name="connsiteX22" fmla="*/ 167428 w 384515"/>
                    <a:gd name="connsiteY22" fmla="*/ 230944 h 729782"/>
                    <a:gd name="connsiteX23" fmla="*/ 15005 w 384515"/>
                    <a:gd name="connsiteY23" fmla="*/ 605073 h 729782"/>
                    <a:gd name="connsiteX24" fmla="*/ 70432 w 384515"/>
                    <a:gd name="connsiteY24" fmla="*/ 688213 h 729782"/>
                    <a:gd name="connsiteX25" fmla="*/ 98145 w 384515"/>
                    <a:gd name="connsiteY25" fmla="*/ 374129 h 729782"/>
                    <a:gd name="connsiteX26" fmla="*/ 102764 w 384515"/>
                    <a:gd name="connsiteY26" fmla="*/ 364891 h 729782"/>
                    <a:gd name="connsiteX27" fmla="*/ 241330 w 384515"/>
                    <a:gd name="connsiteY27" fmla="*/ 152423 h 729782"/>
                    <a:gd name="connsiteX28" fmla="*/ 282900 w 384515"/>
                    <a:gd name="connsiteY28" fmla="*/ 92378 h 729782"/>
                    <a:gd name="connsiteX29" fmla="*/ 361421 w 384515"/>
                    <a:gd name="connsiteY29" fmla="*/ 9238 h 729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84515" h="729782">
                      <a:moveTo>
                        <a:pt x="112001" y="729783"/>
                      </a:moveTo>
                      <a:cubicBezTo>
                        <a:pt x="112001" y="729783"/>
                        <a:pt x="112001" y="729783"/>
                        <a:pt x="112001" y="729783"/>
                      </a:cubicBezTo>
                      <a:cubicBezTo>
                        <a:pt x="107383" y="729783"/>
                        <a:pt x="102764" y="729783"/>
                        <a:pt x="102764" y="725164"/>
                      </a:cubicBezTo>
                      <a:cubicBezTo>
                        <a:pt x="47337" y="697451"/>
                        <a:pt x="15005" y="660500"/>
                        <a:pt x="5767" y="614311"/>
                      </a:cubicBezTo>
                      <a:cubicBezTo>
                        <a:pt x="-26565" y="494220"/>
                        <a:pt x="84288" y="337178"/>
                        <a:pt x="158190" y="230944"/>
                      </a:cubicBezTo>
                      <a:cubicBezTo>
                        <a:pt x="162809" y="217087"/>
                        <a:pt x="172047" y="207850"/>
                        <a:pt x="181285" y="193993"/>
                      </a:cubicBezTo>
                      <a:cubicBezTo>
                        <a:pt x="195141" y="170898"/>
                        <a:pt x="208998" y="152423"/>
                        <a:pt x="222855" y="133947"/>
                      </a:cubicBezTo>
                      <a:cubicBezTo>
                        <a:pt x="282900" y="41570"/>
                        <a:pt x="310613" y="4619"/>
                        <a:pt x="356802" y="0"/>
                      </a:cubicBezTo>
                      <a:cubicBezTo>
                        <a:pt x="361421" y="0"/>
                        <a:pt x="370659" y="0"/>
                        <a:pt x="379897" y="0"/>
                      </a:cubicBezTo>
                      <a:cubicBezTo>
                        <a:pt x="384515" y="0"/>
                        <a:pt x="384515" y="0"/>
                        <a:pt x="384515" y="4619"/>
                      </a:cubicBezTo>
                      <a:cubicBezTo>
                        <a:pt x="384515" y="4619"/>
                        <a:pt x="384515" y="9238"/>
                        <a:pt x="379897" y="9238"/>
                      </a:cubicBezTo>
                      <a:cubicBezTo>
                        <a:pt x="347564" y="27713"/>
                        <a:pt x="319851" y="55426"/>
                        <a:pt x="292138" y="96996"/>
                      </a:cubicBezTo>
                      <a:cubicBezTo>
                        <a:pt x="278281" y="115472"/>
                        <a:pt x="264425" y="138566"/>
                        <a:pt x="250568" y="157042"/>
                      </a:cubicBezTo>
                      <a:cubicBezTo>
                        <a:pt x="195141" y="240182"/>
                        <a:pt x="139715" y="318702"/>
                        <a:pt x="112001" y="369510"/>
                      </a:cubicBezTo>
                      <a:lnTo>
                        <a:pt x="107383" y="378748"/>
                      </a:lnTo>
                      <a:cubicBezTo>
                        <a:pt x="70432" y="443412"/>
                        <a:pt x="-26565" y="618930"/>
                        <a:pt x="116620" y="715926"/>
                      </a:cubicBezTo>
                      <a:cubicBezTo>
                        <a:pt x="116620" y="720545"/>
                        <a:pt x="116620" y="725164"/>
                        <a:pt x="112001" y="729783"/>
                      </a:cubicBezTo>
                      <a:cubicBezTo>
                        <a:pt x="116620" y="729783"/>
                        <a:pt x="116620" y="729783"/>
                        <a:pt x="112001" y="729783"/>
                      </a:cubicBezTo>
                      <a:close/>
                      <a:moveTo>
                        <a:pt x="361421" y="9238"/>
                      </a:moveTo>
                      <a:cubicBezTo>
                        <a:pt x="361421" y="9238"/>
                        <a:pt x="356802" y="9238"/>
                        <a:pt x="356802" y="9238"/>
                      </a:cubicBezTo>
                      <a:cubicBezTo>
                        <a:pt x="315232" y="9238"/>
                        <a:pt x="292138" y="46189"/>
                        <a:pt x="232092" y="138566"/>
                      </a:cubicBezTo>
                      <a:cubicBezTo>
                        <a:pt x="218236" y="157042"/>
                        <a:pt x="204379" y="175517"/>
                        <a:pt x="190522" y="198612"/>
                      </a:cubicBezTo>
                      <a:cubicBezTo>
                        <a:pt x="181285" y="207850"/>
                        <a:pt x="176666" y="221706"/>
                        <a:pt x="167428" y="230944"/>
                      </a:cubicBezTo>
                      <a:cubicBezTo>
                        <a:pt x="98145" y="332559"/>
                        <a:pt x="-12708" y="489601"/>
                        <a:pt x="15005" y="605073"/>
                      </a:cubicBezTo>
                      <a:cubicBezTo>
                        <a:pt x="24243" y="637405"/>
                        <a:pt x="42718" y="665118"/>
                        <a:pt x="70432" y="688213"/>
                      </a:cubicBezTo>
                      <a:cubicBezTo>
                        <a:pt x="-17327" y="586598"/>
                        <a:pt x="65813" y="434174"/>
                        <a:pt x="98145" y="374129"/>
                      </a:cubicBezTo>
                      <a:lnTo>
                        <a:pt x="102764" y="364891"/>
                      </a:lnTo>
                      <a:cubicBezTo>
                        <a:pt x="130477" y="314084"/>
                        <a:pt x="185904" y="235563"/>
                        <a:pt x="241330" y="152423"/>
                      </a:cubicBezTo>
                      <a:cubicBezTo>
                        <a:pt x="255187" y="133947"/>
                        <a:pt x="269043" y="110853"/>
                        <a:pt x="282900" y="92378"/>
                      </a:cubicBezTo>
                      <a:cubicBezTo>
                        <a:pt x="305994" y="55426"/>
                        <a:pt x="333708" y="27713"/>
                        <a:pt x="361421" y="9238"/>
                      </a:cubicBezTo>
                      <a:close/>
                    </a:path>
                  </a:pathLst>
                </a:custGeom>
                <a:solidFill>
                  <a:srgbClr val="806270"/>
                </a:solidFill>
                <a:ln w="46132" cap="flat">
                  <a:noFill/>
                  <a:prstDash val="solid"/>
                  <a:miter/>
                </a:ln>
              </p:spPr>
              <p:txBody>
                <a:bodyPr rtlCol="0" anchor="ctr"/>
                <a:lstStyle/>
                <a:p>
                  <a:endParaRPr lang="en-US"/>
                </a:p>
              </p:txBody>
            </p:sp>
          </p:grpSp>
          <p:grpSp>
            <p:nvGrpSpPr>
              <p:cNvPr id="1257" name="Graphic 792">
                <a:extLst>
                  <a:ext uri="{FF2B5EF4-FFF2-40B4-BE49-F238E27FC236}">
                    <a16:creationId xmlns:a16="http://schemas.microsoft.com/office/drawing/2014/main" xmlns="" id="{87ECE03E-EBF0-4E2C-BFB5-9B9138DC7E95}"/>
                  </a:ext>
                </a:extLst>
              </p:cNvPr>
              <p:cNvGrpSpPr/>
              <p:nvPr/>
            </p:nvGrpSpPr>
            <p:grpSpPr>
              <a:xfrm>
                <a:off x="730005" y="9204928"/>
                <a:ext cx="373221" cy="720545"/>
                <a:chOff x="730005" y="9204928"/>
                <a:chExt cx="373221" cy="720545"/>
              </a:xfrm>
            </p:grpSpPr>
            <p:sp>
              <p:nvSpPr>
                <p:cNvPr id="1258" name="Freeform: Shape 1257">
                  <a:extLst>
                    <a:ext uri="{FF2B5EF4-FFF2-40B4-BE49-F238E27FC236}">
                      <a16:creationId xmlns:a16="http://schemas.microsoft.com/office/drawing/2014/main" xmlns="" id="{3F056624-AFD5-48A8-8B40-7546AB20E6C4}"/>
                    </a:ext>
                  </a:extLst>
                </p:cNvPr>
                <p:cNvSpPr/>
                <p:nvPr/>
              </p:nvSpPr>
              <p:spPr>
                <a:xfrm>
                  <a:off x="730005" y="9722242"/>
                  <a:ext cx="109945" cy="203230"/>
                </a:xfrm>
                <a:custGeom>
                  <a:avLst/>
                  <a:gdLst>
                    <a:gd name="connsiteX0" fmla="*/ 100707 w 109945"/>
                    <a:gd name="connsiteY0" fmla="*/ 198612 h 203230"/>
                    <a:gd name="connsiteX1" fmla="*/ 109945 w 109945"/>
                    <a:gd name="connsiteY1" fmla="*/ 203231 h 203230"/>
                    <a:gd name="connsiteX2" fmla="*/ 40662 w 109945"/>
                    <a:gd name="connsiteY2" fmla="*/ 9238 h 203230"/>
                    <a:gd name="connsiteX3" fmla="*/ 8330 w 109945"/>
                    <a:gd name="connsiteY3" fmla="*/ 0 h 203230"/>
                    <a:gd name="connsiteX4" fmla="*/ 100707 w 109945"/>
                    <a:gd name="connsiteY4" fmla="*/ 198612 h 2032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945" h="203230">
                      <a:moveTo>
                        <a:pt x="100707" y="198612"/>
                      </a:moveTo>
                      <a:cubicBezTo>
                        <a:pt x="100707" y="198612"/>
                        <a:pt x="105326" y="198612"/>
                        <a:pt x="109945" y="203231"/>
                      </a:cubicBezTo>
                      <a:cubicBezTo>
                        <a:pt x="36043" y="152423"/>
                        <a:pt x="26805" y="78521"/>
                        <a:pt x="40662" y="9238"/>
                      </a:cubicBezTo>
                      <a:lnTo>
                        <a:pt x="8330" y="0"/>
                      </a:lnTo>
                      <a:cubicBezTo>
                        <a:pt x="-14765" y="78521"/>
                        <a:pt x="8330" y="152423"/>
                        <a:pt x="100707" y="198612"/>
                      </a:cubicBezTo>
                      <a:close/>
                    </a:path>
                  </a:pathLst>
                </a:custGeom>
                <a:solidFill>
                  <a:srgbClr val="A0A1A1"/>
                </a:solidFill>
                <a:ln w="46132" cap="flat">
                  <a:noFill/>
                  <a:prstDash val="solid"/>
                  <a:miter/>
                </a:ln>
              </p:spPr>
              <p:txBody>
                <a:bodyPr rtlCol="0" anchor="ctr"/>
                <a:lstStyle/>
                <a:p>
                  <a:endParaRPr lang="en-US"/>
                </a:p>
              </p:txBody>
            </p:sp>
            <p:sp>
              <p:nvSpPr>
                <p:cNvPr id="1259" name="Freeform: Shape 1258">
                  <a:extLst>
                    <a:ext uri="{FF2B5EF4-FFF2-40B4-BE49-F238E27FC236}">
                      <a16:creationId xmlns:a16="http://schemas.microsoft.com/office/drawing/2014/main" xmlns="" id="{7151B8BD-25E6-424D-95A3-36A7CEFA64DE}"/>
                    </a:ext>
                  </a:extLst>
                </p:cNvPr>
                <p:cNvSpPr/>
                <p:nvPr/>
              </p:nvSpPr>
              <p:spPr>
                <a:xfrm>
                  <a:off x="973897" y="9204928"/>
                  <a:ext cx="129328" cy="101615"/>
                </a:xfrm>
                <a:custGeom>
                  <a:avLst/>
                  <a:gdLst>
                    <a:gd name="connsiteX0" fmla="*/ 36951 w 129328"/>
                    <a:gd name="connsiteY0" fmla="*/ 92378 h 101615"/>
                    <a:gd name="connsiteX1" fmla="*/ 129329 w 129328"/>
                    <a:gd name="connsiteY1" fmla="*/ 0 h 101615"/>
                    <a:gd name="connsiteX2" fmla="*/ 106234 w 129328"/>
                    <a:gd name="connsiteY2" fmla="*/ 0 h 101615"/>
                    <a:gd name="connsiteX3" fmla="*/ 0 w 129328"/>
                    <a:gd name="connsiteY3" fmla="*/ 92378 h 101615"/>
                    <a:gd name="connsiteX4" fmla="*/ 27713 w 129328"/>
                    <a:gd name="connsiteY4" fmla="*/ 101615 h 101615"/>
                    <a:gd name="connsiteX5" fmla="*/ 36951 w 129328"/>
                    <a:gd name="connsiteY5" fmla="*/ 92378 h 101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328" h="101615">
                      <a:moveTo>
                        <a:pt x="36951" y="92378"/>
                      </a:moveTo>
                      <a:cubicBezTo>
                        <a:pt x="69283" y="41570"/>
                        <a:pt x="101615" y="13856"/>
                        <a:pt x="129329" y="0"/>
                      </a:cubicBezTo>
                      <a:cubicBezTo>
                        <a:pt x="120091" y="0"/>
                        <a:pt x="115472" y="0"/>
                        <a:pt x="106234" y="0"/>
                      </a:cubicBezTo>
                      <a:cubicBezTo>
                        <a:pt x="64664" y="0"/>
                        <a:pt x="41570" y="27713"/>
                        <a:pt x="0" y="92378"/>
                      </a:cubicBezTo>
                      <a:lnTo>
                        <a:pt x="27713" y="101615"/>
                      </a:lnTo>
                      <a:cubicBezTo>
                        <a:pt x="32332" y="101615"/>
                        <a:pt x="32332" y="96996"/>
                        <a:pt x="36951" y="92378"/>
                      </a:cubicBezTo>
                      <a:close/>
                    </a:path>
                  </a:pathLst>
                </a:custGeom>
                <a:solidFill>
                  <a:srgbClr val="CCCCCC"/>
                </a:solidFill>
                <a:ln w="46132" cap="flat">
                  <a:noFill/>
                  <a:prstDash val="solid"/>
                  <a:miter/>
                </a:ln>
              </p:spPr>
              <p:txBody>
                <a:bodyPr rtlCol="0" anchor="ctr"/>
                <a:lstStyle/>
                <a:p>
                  <a:endParaRPr lang="en-US"/>
                </a:p>
              </p:txBody>
            </p:sp>
          </p:grpSp>
          <p:grpSp>
            <p:nvGrpSpPr>
              <p:cNvPr id="1260" name="Graphic 792">
                <a:extLst>
                  <a:ext uri="{FF2B5EF4-FFF2-40B4-BE49-F238E27FC236}">
                    <a16:creationId xmlns:a16="http://schemas.microsoft.com/office/drawing/2014/main" xmlns="" id="{CFBD4429-40ED-4AB6-A102-F34C768826C3}"/>
                  </a:ext>
                </a:extLst>
              </p:cNvPr>
              <p:cNvGrpSpPr/>
              <p:nvPr/>
            </p:nvGrpSpPr>
            <p:grpSpPr>
              <a:xfrm>
                <a:off x="751338" y="9200309"/>
                <a:ext cx="545881" cy="732044"/>
                <a:chOff x="751338" y="9200309"/>
                <a:chExt cx="545881" cy="732044"/>
              </a:xfrm>
            </p:grpSpPr>
            <p:grpSp>
              <p:nvGrpSpPr>
                <p:cNvPr id="1261" name="Graphic 792">
                  <a:extLst>
                    <a:ext uri="{FF2B5EF4-FFF2-40B4-BE49-F238E27FC236}">
                      <a16:creationId xmlns:a16="http://schemas.microsoft.com/office/drawing/2014/main" xmlns="" id="{CD19F053-C091-4A6A-BA5E-AD9FBA9BDC97}"/>
                    </a:ext>
                  </a:extLst>
                </p:cNvPr>
                <p:cNvGrpSpPr/>
                <p:nvPr/>
              </p:nvGrpSpPr>
              <p:grpSpPr>
                <a:xfrm>
                  <a:off x="751338" y="9532868"/>
                  <a:ext cx="310318" cy="399485"/>
                  <a:chOff x="751338" y="9532868"/>
                  <a:chExt cx="310318" cy="399485"/>
                </a:xfrm>
              </p:grpSpPr>
              <p:sp>
                <p:nvSpPr>
                  <p:cNvPr id="1262" name="Freeform: Shape 1261">
                    <a:extLst>
                      <a:ext uri="{FF2B5EF4-FFF2-40B4-BE49-F238E27FC236}">
                        <a16:creationId xmlns:a16="http://schemas.microsoft.com/office/drawing/2014/main" xmlns="" id="{245808ED-C16B-4546-B8F3-8829B0FC62E7}"/>
                      </a:ext>
                    </a:extLst>
                  </p:cNvPr>
                  <p:cNvSpPr/>
                  <p:nvPr/>
                </p:nvSpPr>
                <p:spPr>
                  <a:xfrm>
                    <a:off x="758357" y="9546725"/>
                    <a:ext cx="303298" cy="385628"/>
                  </a:xfrm>
                  <a:custGeom>
                    <a:avLst/>
                    <a:gdLst>
                      <a:gd name="connsiteX0" fmla="*/ 86211 w 303298"/>
                      <a:gd name="connsiteY0" fmla="*/ 0 h 385628"/>
                      <a:gd name="connsiteX1" fmla="*/ 72355 w 303298"/>
                      <a:gd name="connsiteY1" fmla="*/ 27713 h 385628"/>
                      <a:gd name="connsiteX2" fmla="*/ 76973 w 303298"/>
                      <a:gd name="connsiteY2" fmla="*/ 383367 h 385628"/>
                      <a:gd name="connsiteX3" fmla="*/ 303299 w 303298"/>
                      <a:gd name="connsiteY3" fmla="*/ 143185 h 385628"/>
                      <a:gd name="connsiteX4" fmla="*/ 86211 w 303298"/>
                      <a:gd name="connsiteY4" fmla="*/ 0 h 3856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298" h="385628">
                        <a:moveTo>
                          <a:pt x="86211" y="0"/>
                        </a:moveTo>
                        <a:cubicBezTo>
                          <a:pt x="81592" y="9238"/>
                          <a:pt x="76973" y="18475"/>
                          <a:pt x="72355" y="27713"/>
                        </a:cubicBezTo>
                        <a:cubicBezTo>
                          <a:pt x="40022" y="83140"/>
                          <a:pt x="-75450" y="277133"/>
                          <a:pt x="76973" y="383367"/>
                        </a:cubicBezTo>
                        <a:cubicBezTo>
                          <a:pt x="127781" y="397224"/>
                          <a:pt x="289442" y="351035"/>
                          <a:pt x="303299" y="143185"/>
                        </a:cubicBezTo>
                        <a:cubicBezTo>
                          <a:pt x="280204" y="87758"/>
                          <a:pt x="224778" y="27713"/>
                          <a:pt x="86211" y="0"/>
                        </a:cubicBezTo>
                        <a:close/>
                      </a:path>
                    </a:pathLst>
                  </a:custGeom>
                  <a:solidFill>
                    <a:srgbClr val="CCCCCC"/>
                  </a:solidFill>
                  <a:ln w="46132" cap="flat">
                    <a:noFill/>
                    <a:prstDash val="solid"/>
                    <a:miter/>
                  </a:ln>
                </p:spPr>
                <p:txBody>
                  <a:bodyPr rtlCol="0" anchor="ctr"/>
                  <a:lstStyle/>
                  <a:p>
                    <a:endParaRPr lang="en-US"/>
                  </a:p>
                </p:txBody>
              </p:sp>
              <p:sp>
                <p:nvSpPr>
                  <p:cNvPr id="1263" name="Freeform: Shape 1262">
                    <a:extLst>
                      <a:ext uri="{FF2B5EF4-FFF2-40B4-BE49-F238E27FC236}">
                        <a16:creationId xmlns:a16="http://schemas.microsoft.com/office/drawing/2014/main" xmlns="" id="{5C455475-7691-4F57-BCDD-8C93E630E662}"/>
                      </a:ext>
                    </a:extLst>
                  </p:cNvPr>
                  <p:cNvSpPr/>
                  <p:nvPr/>
                </p:nvSpPr>
                <p:spPr>
                  <a:xfrm>
                    <a:off x="751338" y="9532868"/>
                    <a:ext cx="305699" cy="397223"/>
                  </a:xfrm>
                  <a:custGeom>
                    <a:avLst/>
                    <a:gdLst>
                      <a:gd name="connsiteX0" fmla="*/ 102469 w 305699"/>
                      <a:gd name="connsiteY0" fmla="*/ 397224 h 397223"/>
                      <a:gd name="connsiteX1" fmla="*/ 102469 w 305699"/>
                      <a:gd name="connsiteY1" fmla="*/ 397224 h 397223"/>
                      <a:gd name="connsiteX2" fmla="*/ 79374 w 305699"/>
                      <a:gd name="connsiteY2" fmla="*/ 392605 h 397223"/>
                      <a:gd name="connsiteX3" fmla="*/ 79374 w 305699"/>
                      <a:gd name="connsiteY3" fmla="*/ 392605 h 397223"/>
                      <a:gd name="connsiteX4" fmla="*/ 65518 w 305699"/>
                      <a:gd name="connsiteY4" fmla="*/ 41570 h 397223"/>
                      <a:gd name="connsiteX5" fmla="*/ 70136 w 305699"/>
                      <a:gd name="connsiteY5" fmla="*/ 32332 h 397223"/>
                      <a:gd name="connsiteX6" fmla="*/ 83993 w 305699"/>
                      <a:gd name="connsiteY6" fmla="*/ 4619 h 397223"/>
                      <a:gd name="connsiteX7" fmla="*/ 88612 w 305699"/>
                      <a:gd name="connsiteY7" fmla="*/ 0 h 397223"/>
                      <a:gd name="connsiteX8" fmla="*/ 305699 w 305699"/>
                      <a:gd name="connsiteY8" fmla="*/ 143185 h 397223"/>
                      <a:gd name="connsiteX9" fmla="*/ 305699 w 305699"/>
                      <a:gd name="connsiteY9" fmla="*/ 143185 h 397223"/>
                      <a:gd name="connsiteX10" fmla="*/ 222559 w 305699"/>
                      <a:gd name="connsiteY10" fmla="*/ 337178 h 397223"/>
                      <a:gd name="connsiteX11" fmla="*/ 102469 w 305699"/>
                      <a:gd name="connsiteY11" fmla="*/ 397224 h 397223"/>
                      <a:gd name="connsiteX12" fmla="*/ 88612 w 305699"/>
                      <a:gd name="connsiteY12" fmla="*/ 387986 h 397223"/>
                      <a:gd name="connsiteX13" fmla="*/ 107087 w 305699"/>
                      <a:gd name="connsiteY13" fmla="*/ 387986 h 397223"/>
                      <a:gd name="connsiteX14" fmla="*/ 305699 w 305699"/>
                      <a:gd name="connsiteY14" fmla="*/ 152423 h 397223"/>
                      <a:gd name="connsiteX15" fmla="*/ 97850 w 305699"/>
                      <a:gd name="connsiteY15" fmla="*/ 18476 h 397223"/>
                      <a:gd name="connsiteX16" fmla="*/ 83993 w 305699"/>
                      <a:gd name="connsiteY16" fmla="*/ 41570 h 397223"/>
                      <a:gd name="connsiteX17" fmla="*/ 79374 w 305699"/>
                      <a:gd name="connsiteY17" fmla="*/ 50808 h 397223"/>
                      <a:gd name="connsiteX18" fmla="*/ 88612 w 305699"/>
                      <a:gd name="connsiteY18" fmla="*/ 387986 h 397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5699" h="397223">
                        <a:moveTo>
                          <a:pt x="102469" y="397224"/>
                        </a:moveTo>
                        <a:lnTo>
                          <a:pt x="102469" y="397224"/>
                        </a:lnTo>
                        <a:cubicBezTo>
                          <a:pt x="93231" y="397224"/>
                          <a:pt x="88612" y="397224"/>
                          <a:pt x="79374" y="392605"/>
                        </a:cubicBezTo>
                        <a:cubicBezTo>
                          <a:pt x="79374" y="392605"/>
                          <a:pt x="79374" y="392605"/>
                          <a:pt x="79374" y="392605"/>
                        </a:cubicBezTo>
                        <a:cubicBezTo>
                          <a:pt x="-68430" y="290990"/>
                          <a:pt x="28567" y="110853"/>
                          <a:pt x="65518" y="41570"/>
                        </a:cubicBezTo>
                        <a:lnTo>
                          <a:pt x="70136" y="32332"/>
                        </a:lnTo>
                        <a:cubicBezTo>
                          <a:pt x="74755" y="23094"/>
                          <a:pt x="79374" y="13857"/>
                          <a:pt x="83993" y="4619"/>
                        </a:cubicBezTo>
                        <a:cubicBezTo>
                          <a:pt x="83993" y="4619"/>
                          <a:pt x="88612" y="0"/>
                          <a:pt x="88612" y="0"/>
                        </a:cubicBezTo>
                        <a:cubicBezTo>
                          <a:pt x="231797" y="32332"/>
                          <a:pt x="287224" y="96996"/>
                          <a:pt x="305699" y="143185"/>
                        </a:cubicBezTo>
                        <a:cubicBezTo>
                          <a:pt x="305699" y="143185"/>
                          <a:pt x="305699" y="143185"/>
                          <a:pt x="305699" y="143185"/>
                        </a:cubicBezTo>
                        <a:cubicBezTo>
                          <a:pt x="301080" y="249420"/>
                          <a:pt x="254892" y="304846"/>
                          <a:pt x="222559" y="337178"/>
                        </a:cubicBezTo>
                        <a:cubicBezTo>
                          <a:pt x="185608" y="383367"/>
                          <a:pt x="134801" y="397224"/>
                          <a:pt x="102469" y="397224"/>
                        </a:cubicBezTo>
                        <a:close/>
                        <a:moveTo>
                          <a:pt x="88612" y="387986"/>
                        </a:moveTo>
                        <a:cubicBezTo>
                          <a:pt x="93231" y="387986"/>
                          <a:pt x="97850" y="387986"/>
                          <a:pt x="107087" y="387986"/>
                        </a:cubicBezTo>
                        <a:cubicBezTo>
                          <a:pt x="241035" y="387986"/>
                          <a:pt x="301080" y="244801"/>
                          <a:pt x="305699" y="152423"/>
                        </a:cubicBezTo>
                        <a:cubicBezTo>
                          <a:pt x="277986" y="87759"/>
                          <a:pt x="208703" y="41570"/>
                          <a:pt x="97850" y="18476"/>
                        </a:cubicBezTo>
                        <a:cubicBezTo>
                          <a:pt x="93231" y="27713"/>
                          <a:pt x="88612" y="32332"/>
                          <a:pt x="83993" y="41570"/>
                        </a:cubicBezTo>
                        <a:lnTo>
                          <a:pt x="79374" y="50808"/>
                        </a:lnTo>
                        <a:cubicBezTo>
                          <a:pt x="42423" y="115472"/>
                          <a:pt x="-54573" y="290990"/>
                          <a:pt x="88612" y="387986"/>
                        </a:cubicBezTo>
                        <a:close/>
                      </a:path>
                    </a:pathLst>
                  </a:custGeom>
                  <a:solidFill>
                    <a:srgbClr val="806270"/>
                  </a:solidFill>
                  <a:ln w="46132" cap="flat">
                    <a:noFill/>
                    <a:prstDash val="solid"/>
                    <a:miter/>
                  </a:ln>
                </p:spPr>
                <p:txBody>
                  <a:bodyPr rtlCol="0" anchor="ctr"/>
                  <a:lstStyle/>
                  <a:p>
                    <a:endParaRPr lang="en-US"/>
                  </a:p>
                </p:txBody>
              </p:sp>
            </p:grpSp>
            <p:grpSp>
              <p:nvGrpSpPr>
                <p:cNvPr id="1264" name="Graphic 792">
                  <a:extLst>
                    <a:ext uri="{FF2B5EF4-FFF2-40B4-BE49-F238E27FC236}">
                      <a16:creationId xmlns:a16="http://schemas.microsoft.com/office/drawing/2014/main" xmlns="" id="{D1D6F719-B844-4A55-B113-701C10460CEA}"/>
                    </a:ext>
                  </a:extLst>
                </p:cNvPr>
                <p:cNvGrpSpPr/>
                <p:nvPr/>
              </p:nvGrpSpPr>
              <p:grpSpPr>
                <a:xfrm>
                  <a:off x="839950" y="9200309"/>
                  <a:ext cx="457269" cy="489601"/>
                  <a:chOff x="839950" y="9200309"/>
                  <a:chExt cx="457269" cy="489601"/>
                </a:xfrm>
              </p:grpSpPr>
              <p:sp>
                <p:nvSpPr>
                  <p:cNvPr id="1265" name="Freeform: Shape 1264">
                    <a:extLst>
                      <a:ext uri="{FF2B5EF4-FFF2-40B4-BE49-F238E27FC236}">
                        <a16:creationId xmlns:a16="http://schemas.microsoft.com/office/drawing/2014/main" xmlns="" id="{02EEBD2D-62E3-4ADE-B924-CF8E20795216}"/>
                      </a:ext>
                    </a:extLst>
                  </p:cNvPr>
                  <p:cNvSpPr/>
                  <p:nvPr/>
                </p:nvSpPr>
                <p:spPr>
                  <a:xfrm>
                    <a:off x="844569" y="9200309"/>
                    <a:ext cx="448031" cy="480363"/>
                  </a:xfrm>
                  <a:custGeom>
                    <a:avLst/>
                    <a:gdLst>
                      <a:gd name="connsiteX0" fmla="*/ 448031 w 448031"/>
                      <a:gd name="connsiteY0" fmla="*/ 226325 h 480363"/>
                      <a:gd name="connsiteX1" fmla="*/ 415699 w 448031"/>
                      <a:gd name="connsiteY1" fmla="*/ 18475 h 480363"/>
                      <a:gd name="connsiteX2" fmla="*/ 258657 w 448031"/>
                      <a:gd name="connsiteY2" fmla="*/ 0 h 480363"/>
                      <a:gd name="connsiteX3" fmla="*/ 166280 w 448031"/>
                      <a:gd name="connsiteY3" fmla="*/ 92378 h 480363"/>
                      <a:gd name="connsiteX4" fmla="*/ 0 w 448031"/>
                      <a:gd name="connsiteY4" fmla="*/ 341797 h 480363"/>
                      <a:gd name="connsiteX5" fmla="*/ 212469 w 448031"/>
                      <a:gd name="connsiteY5" fmla="*/ 480363 h 480363"/>
                      <a:gd name="connsiteX6" fmla="*/ 212469 w 448031"/>
                      <a:gd name="connsiteY6" fmla="*/ 471126 h 480363"/>
                      <a:gd name="connsiteX7" fmla="*/ 448031 w 448031"/>
                      <a:gd name="connsiteY7" fmla="*/ 226325 h 480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8031" h="480363">
                        <a:moveTo>
                          <a:pt x="448031" y="226325"/>
                        </a:moveTo>
                        <a:cubicBezTo>
                          <a:pt x="397224" y="161661"/>
                          <a:pt x="392605" y="83140"/>
                          <a:pt x="415699" y="18475"/>
                        </a:cubicBezTo>
                        <a:cubicBezTo>
                          <a:pt x="415699" y="18475"/>
                          <a:pt x="318703" y="4619"/>
                          <a:pt x="258657" y="0"/>
                        </a:cubicBezTo>
                        <a:cubicBezTo>
                          <a:pt x="235563" y="13856"/>
                          <a:pt x="203231" y="41570"/>
                          <a:pt x="166280" y="92378"/>
                        </a:cubicBezTo>
                        <a:cubicBezTo>
                          <a:pt x="101615" y="184755"/>
                          <a:pt x="41570" y="277133"/>
                          <a:pt x="0" y="341797"/>
                        </a:cubicBezTo>
                        <a:cubicBezTo>
                          <a:pt x="138566" y="374129"/>
                          <a:pt x="193993" y="429556"/>
                          <a:pt x="212469" y="480363"/>
                        </a:cubicBezTo>
                        <a:cubicBezTo>
                          <a:pt x="212469" y="475744"/>
                          <a:pt x="212469" y="475744"/>
                          <a:pt x="212469" y="471126"/>
                        </a:cubicBezTo>
                        <a:cubicBezTo>
                          <a:pt x="221706" y="397224"/>
                          <a:pt x="392605" y="240182"/>
                          <a:pt x="448031" y="226325"/>
                        </a:cubicBezTo>
                        <a:close/>
                      </a:path>
                    </a:pathLst>
                  </a:custGeom>
                  <a:solidFill>
                    <a:srgbClr val="E42313"/>
                  </a:solidFill>
                  <a:ln w="46132" cap="flat">
                    <a:noFill/>
                    <a:prstDash val="solid"/>
                    <a:miter/>
                  </a:ln>
                </p:spPr>
                <p:txBody>
                  <a:bodyPr rtlCol="0" anchor="ctr"/>
                  <a:lstStyle/>
                  <a:p>
                    <a:endParaRPr lang="en-US"/>
                  </a:p>
                </p:txBody>
              </p:sp>
              <p:sp>
                <p:nvSpPr>
                  <p:cNvPr id="1266" name="Freeform: Shape 1265">
                    <a:extLst>
                      <a:ext uri="{FF2B5EF4-FFF2-40B4-BE49-F238E27FC236}">
                        <a16:creationId xmlns:a16="http://schemas.microsoft.com/office/drawing/2014/main" xmlns="" id="{8B5B1FF7-2BF4-4C48-8092-600F911B3105}"/>
                      </a:ext>
                    </a:extLst>
                  </p:cNvPr>
                  <p:cNvSpPr/>
                  <p:nvPr/>
                </p:nvSpPr>
                <p:spPr>
                  <a:xfrm>
                    <a:off x="839950" y="9200309"/>
                    <a:ext cx="457269" cy="489601"/>
                  </a:xfrm>
                  <a:custGeom>
                    <a:avLst/>
                    <a:gdLst>
                      <a:gd name="connsiteX0" fmla="*/ 221706 w 457269"/>
                      <a:gd name="connsiteY0" fmla="*/ 489601 h 489601"/>
                      <a:gd name="connsiteX1" fmla="*/ 221706 w 457269"/>
                      <a:gd name="connsiteY1" fmla="*/ 489601 h 489601"/>
                      <a:gd name="connsiteX2" fmla="*/ 4619 w 457269"/>
                      <a:gd name="connsiteY2" fmla="*/ 351035 h 489601"/>
                      <a:gd name="connsiteX3" fmla="*/ 0 w 457269"/>
                      <a:gd name="connsiteY3" fmla="*/ 346416 h 489601"/>
                      <a:gd name="connsiteX4" fmla="*/ 0 w 457269"/>
                      <a:gd name="connsiteY4" fmla="*/ 341797 h 489601"/>
                      <a:gd name="connsiteX5" fmla="*/ 124710 w 457269"/>
                      <a:gd name="connsiteY5" fmla="*/ 152423 h 489601"/>
                      <a:gd name="connsiteX6" fmla="*/ 166280 w 457269"/>
                      <a:gd name="connsiteY6" fmla="*/ 92378 h 489601"/>
                      <a:gd name="connsiteX7" fmla="*/ 258657 w 457269"/>
                      <a:gd name="connsiteY7" fmla="*/ 0 h 489601"/>
                      <a:gd name="connsiteX8" fmla="*/ 263276 w 457269"/>
                      <a:gd name="connsiteY8" fmla="*/ 0 h 489601"/>
                      <a:gd name="connsiteX9" fmla="*/ 420318 w 457269"/>
                      <a:gd name="connsiteY9" fmla="*/ 18475 h 489601"/>
                      <a:gd name="connsiteX10" fmla="*/ 424937 w 457269"/>
                      <a:gd name="connsiteY10" fmla="*/ 23094 h 489601"/>
                      <a:gd name="connsiteX11" fmla="*/ 424937 w 457269"/>
                      <a:gd name="connsiteY11" fmla="*/ 27713 h 489601"/>
                      <a:gd name="connsiteX12" fmla="*/ 457269 w 457269"/>
                      <a:gd name="connsiteY12" fmla="*/ 226325 h 489601"/>
                      <a:gd name="connsiteX13" fmla="*/ 457269 w 457269"/>
                      <a:gd name="connsiteY13" fmla="*/ 230944 h 489601"/>
                      <a:gd name="connsiteX14" fmla="*/ 452650 w 457269"/>
                      <a:gd name="connsiteY14" fmla="*/ 235563 h 489601"/>
                      <a:gd name="connsiteX15" fmla="*/ 226325 w 457269"/>
                      <a:gd name="connsiteY15" fmla="*/ 480363 h 489601"/>
                      <a:gd name="connsiteX16" fmla="*/ 226325 w 457269"/>
                      <a:gd name="connsiteY16" fmla="*/ 484982 h 489601"/>
                      <a:gd name="connsiteX17" fmla="*/ 226325 w 457269"/>
                      <a:gd name="connsiteY17" fmla="*/ 489601 h 489601"/>
                      <a:gd name="connsiteX18" fmla="*/ 221706 w 457269"/>
                      <a:gd name="connsiteY18" fmla="*/ 489601 h 489601"/>
                      <a:gd name="connsiteX19" fmla="*/ 221706 w 457269"/>
                      <a:gd name="connsiteY19" fmla="*/ 489601 h 489601"/>
                      <a:gd name="connsiteX20" fmla="*/ 13857 w 457269"/>
                      <a:gd name="connsiteY20" fmla="*/ 341797 h 489601"/>
                      <a:gd name="connsiteX21" fmla="*/ 217087 w 457269"/>
                      <a:gd name="connsiteY21" fmla="*/ 466507 h 489601"/>
                      <a:gd name="connsiteX22" fmla="*/ 314084 w 457269"/>
                      <a:gd name="connsiteY22" fmla="*/ 323322 h 489601"/>
                      <a:gd name="connsiteX23" fmla="*/ 443413 w 457269"/>
                      <a:gd name="connsiteY23" fmla="*/ 226325 h 489601"/>
                      <a:gd name="connsiteX24" fmla="*/ 411080 w 457269"/>
                      <a:gd name="connsiteY24" fmla="*/ 27713 h 489601"/>
                      <a:gd name="connsiteX25" fmla="*/ 258657 w 457269"/>
                      <a:gd name="connsiteY25" fmla="*/ 13856 h 489601"/>
                      <a:gd name="connsiteX26" fmla="*/ 170899 w 457269"/>
                      <a:gd name="connsiteY26" fmla="*/ 101615 h 489601"/>
                      <a:gd name="connsiteX27" fmla="*/ 129329 w 457269"/>
                      <a:gd name="connsiteY27" fmla="*/ 161661 h 489601"/>
                      <a:gd name="connsiteX28" fmla="*/ 13857 w 457269"/>
                      <a:gd name="connsiteY28" fmla="*/ 341797 h 4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57269" h="489601">
                        <a:moveTo>
                          <a:pt x="221706" y="489601"/>
                        </a:moveTo>
                        <a:cubicBezTo>
                          <a:pt x="217087" y="489601"/>
                          <a:pt x="217087" y="489601"/>
                          <a:pt x="221706" y="489601"/>
                        </a:cubicBezTo>
                        <a:cubicBezTo>
                          <a:pt x="189374" y="420318"/>
                          <a:pt x="115472" y="374129"/>
                          <a:pt x="4619" y="351035"/>
                        </a:cubicBezTo>
                        <a:cubicBezTo>
                          <a:pt x="4619" y="351035"/>
                          <a:pt x="0" y="351035"/>
                          <a:pt x="0" y="346416"/>
                        </a:cubicBezTo>
                        <a:cubicBezTo>
                          <a:pt x="0" y="346416"/>
                          <a:pt x="0" y="341797"/>
                          <a:pt x="0" y="341797"/>
                        </a:cubicBezTo>
                        <a:cubicBezTo>
                          <a:pt x="27713" y="290989"/>
                          <a:pt x="73902" y="226325"/>
                          <a:pt x="124710" y="152423"/>
                        </a:cubicBezTo>
                        <a:cubicBezTo>
                          <a:pt x="138566" y="133947"/>
                          <a:pt x="152423" y="110853"/>
                          <a:pt x="166280" y="92378"/>
                        </a:cubicBezTo>
                        <a:cubicBezTo>
                          <a:pt x="193993" y="50808"/>
                          <a:pt x="226325" y="18475"/>
                          <a:pt x="258657" y="0"/>
                        </a:cubicBezTo>
                        <a:cubicBezTo>
                          <a:pt x="258657" y="0"/>
                          <a:pt x="258657" y="0"/>
                          <a:pt x="263276" y="0"/>
                        </a:cubicBezTo>
                        <a:cubicBezTo>
                          <a:pt x="323322" y="0"/>
                          <a:pt x="420318" y="18475"/>
                          <a:pt x="420318" y="18475"/>
                        </a:cubicBezTo>
                        <a:cubicBezTo>
                          <a:pt x="420318" y="18475"/>
                          <a:pt x="424937" y="18475"/>
                          <a:pt x="424937" y="23094"/>
                        </a:cubicBezTo>
                        <a:cubicBezTo>
                          <a:pt x="424937" y="23094"/>
                          <a:pt x="424937" y="27713"/>
                          <a:pt x="424937" y="27713"/>
                        </a:cubicBezTo>
                        <a:cubicBezTo>
                          <a:pt x="397224" y="96996"/>
                          <a:pt x="411080" y="170898"/>
                          <a:pt x="457269" y="226325"/>
                        </a:cubicBezTo>
                        <a:cubicBezTo>
                          <a:pt x="457269" y="226325"/>
                          <a:pt x="457269" y="230944"/>
                          <a:pt x="457269" y="230944"/>
                        </a:cubicBezTo>
                        <a:cubicBezTo>
                          <a:pt x="457269" y="230944"/>
                          <a:pt x="457269" y="235563"/>
                          <a:pt x="452650" y="235563"/>
                        </a:cubicBezTo>
                        <a:cubicBezTo>
                          <a:pt x="392605" y="249419"/>
                          <a:pt x="230944" y="406461"/>
                          <a:pt x="226325" y="480363"/>
                        </a:cubicBezTo>
                        <a:cubicBezTo>
                          <a:pt x="226325" y="480363"/>
                          <a:pt x="226325" y="484982"/>
                          <a:pt x="226325" y="484982"/>
                        </a:cubicBezTo>
                        <a:lnTo>
                          <a:pt x="226325" y="489601"/>
                        </a:lnTo>
                        <a:cubicBezTo>
                          <a:pt x="226325" y="489601"/>
                          <a:pt x="221706" y="489601"/>
                          <a:pt x="221706" y="489601"/>
                        </a:cubicBezTo>
                        <a:cubicBezTo>
                          <a:pt x="221706" y="489601"/>
                          <a:pt x="221706" y="489601"/>
                          <a:pt x="221706" y="489601"/>
                        </a:cubicBezTo>
                        <a:close/>
                        <a:moveTo>
                          <a:pt x="13857" y="341797"/>
                        </a:moveTo>
                        <a:cubicBezTo>
                          <a:pt x="138566" y="369510"/>
                          <a:pt x="193993" y="424937"/>
                          <a:pt x="217087" y="466507"/>
                        </a:cubicBezTo>
                        <a:cubicBezTo>
                          <a:pt x="226325" y="415699"/>
                          <a:pt x="286371" y="351035"/>
                          <a:pt x="314084" y="323322"/>
                        </a:cubicBezTo>
                        <a:cubicBezTo>
                          <a:pt x="360273" y="272514"/>
                          <a:pt x="415699" y="235563"/>
                          <a:pt x="443413" y="226325"/>
                        </a:cubicBezTo>
                        <a:cubicBezTo>
                          <a:pt x="401843" y="166280"/>
                          <a:pt x="387986" y="92378"/>
                          <a:pt x="411080" y="27713"/>
                        </a:cubicBezTo>
                        <a:cubicBezTo>
                          <a:pt x="387986" y="23094"/>
                          <a:pt x="314084" y="13856"/>
                          <a:pt x="258657" y="13856"/>
                        </a:cubicBezTo>
                        <a:cubicBezTo>
                          <a:pt x="226325" y="32332"/>
                          <a:pt x="198612" y="60045"/>
                          <a:pt x="170899" y="101615"/>
                        </a:cubicBezTo>
                        <a:cubicBezTo>
                          <a:pt x="157042" y="120091"/>
                          <a:pt x="143185" y="143185"/>
                          <a:pt x="129329" y="161661"/>
                        </a:cubicBezTo>
                        <a:cubicBezTo>
                          <a:pt x="87759" y="226325"/>
                          <a:pt x="41570" y="290989"/>
                          <a:pt x="13857" y="341797"/>
                        </a:cubicBezTo>
                        <a:close/>
                      </a:path>
                    </a:pathLst>
                  </a:custGeom>
                  <a:solidFill>
                    <a:srgbClr val="806270"/>
                  </a:solidFill>
                  <a:ln w="46132" cap="flat">
                    <a:noFill/>
                    <a:prstDash val="solid"/>
                    <a:miter/>
                  </a:ln>
                </p:spPr>
                <p:txBody>
                  <a:bodyPr rtlCol="0" anchor="ctr"/>
                  <a:lstStyle/>
                  <a:p>
                    <a:endParaRPr lang="en-US"/>
                  </a:p>
                </p:txBody>
              </p:sp>
            </p:grpSp>
            <p:sp>
              <p:nvSpPr>
                <p:cNvPr id="1267" name="Freeform: Shape 1266">
                  <a:extLst>
                    <a:ext uri="{FF2B5EF4-FFF2-40B4-BE49-F238E27FC236}">
                      <a16:creationId xmlns:a16="http://schemas.microsoft.com/office/drawing/2014/main" xmlns="" id="{E6AFAD3D-98A0-4A94-B579-0F811323EDF1}"/>
                    </a:ext>
                  </a:extLst>
                </p:cNvPr>
                <p:cNvSpPr/>
                <p:nvPr/>
              </p:nvSpPr>
              <p:spPr>
                <a:xfrm>
                  <a:off x="844569" y="9209547"/>
                  <a:ext cx="443412" cy="475744"/>
                </a:xfrm>
                <a:custGeom>
                  <a:avLst/>
                  <a:gdLst>
                    <a:gd name="connsiteX0" fmla="*/ 415699 w 443412"/>
                    <a:gd name="connsiteY0" fmla="*/ 13857 h 475744"/>
                    <a:gd name="connsiteX1" fmla="*/ 277133 w 443412"/>
                    <a:gd name="connsiteY1" fmla="*/ 0 h 475744"/>
                    <a:gd name="connsiteX2" fmla="*/ 351035 w 443412"/>
                    <a:gd name="connsiteY2" fmla="*/ 60046 h 475744"/>
                    <a:gd name="connsiteX3" fmla="*/ 267895 w 443412"/>
                    <a:gd name="connsiteY3" fmla="*/ 157042 h 475744"/>
                    <a:gd name="connsiteX4" fmla="*/ 221706 w 443412"/>
                    <a:gd name="connsiteY4" fmla="*/ 203231 h 475744"/>
                    <a:gd name="connsiteX5" fmla="*/ 180136 w 443412"/>
                    <a:gd name="connsiteY5" fmla="*/ 249420 h 475744"/>
                    <a:gd name="connsiteX6" fmla="*/ 129329 w 443412"/>
                    <a:gd name="connsiteY6" fmla="*/ 309465 h 475744"/>
                    <a:gd name="connsiteX7" fmla="*/ 23094 w 443412"/>
                    <a:gd name="connsiteY7" fmla="*/ 300227 h 475744"/>
                    <a:gd name="connsiteX8" fmla="*/ 0 w 443412"/>
                    <a:gd name="connsiteY8" fmla="*/ 337178 h 475744"/>
                    <a:gd name="connsiteX9" fmla="*/ 212469 w 443412"/>
                    <a:gd name="connsiteY9" fmla="*/ 475745 h 475744"/>
                    <a:gd name="connsiteX10" fmla="*/ 212469 w 443412"/>
                    <a:gd name="connsiteY10" fmla="*/ 466507 h 475744"/>
                    <a:gd name="connsiteX11" fmla="*/ 443413 w 443412"/>
                    <a:gd name="connsiteY11" fmla="*/ 217087 h 475744"/>
                    <a:gd name="connsiteX12" fmla="*/ 415699 w 443412"/>
                    <a:gd name="connsiteY12" fmla="*/ 13857 h 47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3412" h="475744">
                      <a:moveTo>
                        <a:pt x="415699" y="13857"/>
                      </a:moveTo>
                      <a:cubicBezTo>
                        <a:pt x="415699" y="13857"/>
                        <a:pt x="337178" y="0"/>
                        <a:pt x="277133" y="0"/>
                      </a:cubicBezTo>
                      <a:cubicBezTo>
                        <a:pt x="314084" y="9238"/>
                        <a:pt x="355654" y="27713"/>
                        <a:pt x="351035" y="60046"/>
                      </a:cubicBezTo>
                      <a:cubicBezTo>
                        <a:pt x="346416" y="124710"/>
                        <a:pt x="314084" y="147804"/>
                        <a:pt x="267895" y="157042"/>
                      </a:cubicBezTo>
                      <a:cubicBezTo>
                        <a:pt x="226325" y="166280"/>
                        <a:pt x="254038" y="203231"/>
                        <a:pt x="221706" y="203231"/>
                      </a:cubicBezTo>
                      <a:cubicBezTo>
                        <a:pt x="189374" y="203231"/>
                        <a:pt x="226325" y="244801"/>
                        <a:pt x="180136" y="249420"/>
                      </a:cubicBezTo>
                      <a:cubicBezTo>
                        <a:pt x="133948" y="254038"/>
                        <a:pt x="147804" y="286370"/>
                        <a:pt x="129329" y="309465"/>
                      </a:cubicBezTo>
                      <a:cubicBezTo>
                        <a:pt x="106234" y="332559"/>
                        <a:pt x="60045" y="327940"/>
                        <a:pt x="23094" y="300227"/>
                      </a:cubicBezTo>
                      <a:cubicBezTo>
                        <a:pt x="13857" y="314084"/>
                        <a:pt x="9238" y="323322"/>
                        <a:pt x="0" y="337178"/>
                      </a:cubicBezTo>
                      <a:cubicBezTo>
                        <a:pt x="138566" y="369510"/>
                        <a:pt x="193993" y="424937"/>
                        <a:pt x="212469" y="475745"/>
                      </a:cubicBezTo>
                      <a:cubicBezTo>
                        <a:pt x="212469" y="471126"/>
                        <a:pt x="212469" y="471126"/>
                        <a:pt x="212469" y="466507"/>
                      </a:cubicBezTo>
                      <a:cubicBezTo>
                        <a:pt x="217087" y="387986"/>
                        <a:pt x="387986" y="230944"/>
                        <a:pt x="443413" y="217087"/>
                      </a:cubicBezTo>
                      <a:cubicBezTo>
                        <a:pt x="397224" y="152423"/>
                        <a:pt x="387986" y="78521"/>
                        <a:pt x="415699" y="13857"/>
                      </a:cubicBezTo>
                      <a:close/>
                    </a:path>
                  </a:pathLst>
                </a:custGeom>
                <a:solidFill>
                  <a:srgbClr val="B42313"/>
                </a:solidFill>
                <a:ln w="46132" cap="flat">
                  <a:noFill/>
                  <a:prstDash val="solid"/>
                  <a:miter/>
                </a:ln>
              </p:spPr>
              <p:txBody>
                <a:bodyPr rtlCol="0" anchor="ctr"/>
                <a:lstStyle/>
                <a:p>
                  <a:endParaRPr lang="en-US"/>
                </a:p>
              </p:txBody>
            </p:sp>
          </p:grpSp>
          <p:grpSp>
            <p:nvGrpSpPr>
              <p:cNvPr id="1268" name="Graphic 792">
                <a:extLst>
                  <a:ext uri="{FF2B5EF4-FFF2-40B4-BE49-F238E27FC236}">
                    <a16:creationId xmlns:a16="http://schemas.microsoft.com/office/drawing/2014/main" xmlns="" id="{8BE15EC9-4F3F-4A65-A1AF-77CF2780F5B8}"/>
                  </a:ext>
                </a:extLst>
              </p:cNvPr>
              <p:cNvGrpSpPr/>
              <p:nvPr/>
            </p:nvGrpSpPr>
            <p:grpSpPr>
              <a:xfrm>
                <a:off x="995180" y="9483917"/>
                <a:ext cx="128324" cy="187607"/>
                <a:chOff x="995180" y="9483917"/>
                <a:chExt cx="128324" cy="187607"/>
              </a:xfrm>
            </p:grpSpPr>
            <p:grpSp>
              <p:nvGrpSpPr>
                <p:cNvPr id="1269" name="Graphic 792">
                  <a:extLst>
                    <a:ext uri="{FF2B5EF4-FFF2-40B4-BE49-F238E27FC236}">
                      <a16:creationId xmlns:a16="http://schemas.microsoft.com/office/drawing/2014/main" xmlns="" id="{5DFB51DA-470D-443E-9546-5C7517E4F161}"/>
                    </a:ext>
                  </a:extLst>
                </p:cNvPr>
                <p:cNvGrpSpPr/>
                <p:nvPr/>
              </p:nvGrpSpPr>
              <p:grpSpPr>
                <a:xfrm>
                  <a:off x="1015467" y="9483917"/>
                  <a:ext cx="82577" cy="187607"/>
                  <a:chOff x="1015467" y="9483917"/>
                  <a:chExt cx="82577" cy="187607"/>
                </a:xfrm>
              </p:grpSpPr>
              <p:sp>
                <p:nvSpPr>
                  <p:cNvPr id="1270" name="Freeform: Shape 1269">
                    <a:extLst>
                      <a:ext uri="{FF2B5EF4-FFF2-40B4-BE49-F238E27FC236}">
                        <a16:creationId xmlns:a16="http://schemas.microsoft.com/office/drawing/2014/main" xmlns="" id="{412F06CA-F4D1-423A-BD6F-D7934A7EA0FF}"/>
                      </a:ext>
                    </a:extLst>
                  </p:cNvPr>
                  <p:cNvSpPr/>
                  <p:nvPr/>
                </p:nvSpPr>
                <p:spPr>
                  <a:xfrm>
                    <a:off x="1015467" y="9483917"/>
                    <a:ext cx="82577" cy="187607"/>
                  </a:xfrm>
                  <a:custGeom>
                    <a:avLst/>
                    <a:gdLst>
                      <a:gd name="connsiteX0" fmla="*/ 27713 w 82577"/>
                      <a:gd name="connsiteY0" fmla="*/ 2762 h 187607"/>
                      <a:gd name="connsiteX1" fmla="*/ 27713 w 82577"/>
                      <a:gd name="connsiteY1" fmla="*/ 2762 h 187607"/>
                      <a:gd name="connsiteX2" fmla="*/ 0 w 82577"/>
                      <a:gd name="connsiteY2" fmla="*/ 12000 h 187607"/>
                      <a:gd name="connsiteX3" fmla="*/ 32332 w 82577"/>
                      <a:gd name="connsiteY3" fmla="*/ 90521 h 187607"/>
                      <a:gd name="connsiteX4" fmla="*/ 23094 w 82577"/>
                      <a:gd name="connsiteY4" fmla="*/ 169042 h 187607"/>
                      <a:gd name="connsiteX5" fmla="*/ 36951 w 82577"/>
                      <a:gd name="connsiteY5" fmla="*/ 187518 h 187607"/>
                      <a:gd name="connsiteX6" fmla="*/ 27713 w 82577"/>
                      <a:gd name="connsiteY6" fmla="*/ 2762 h 187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77" h="187607">
                        <a:moveTo>
                          <a:pt x="27713" y="2762"/>
                        </a:moveTo>
                        <a:cubicBezTo>
                          <a:pt x="27713" y="2762"/>
                          <a:pt x="27713" y="2762"/>
                          <a:pt x="27713" y="2762"/>
                        </a:cubicBezTo>
                        <a:cubicBezTo>
                          <a:pt x="18476" y="-1856"/>
                          <a:pt x="0" y="-1856"/>
                          <a:pt x="0" y="12000"/>
                        </a:cubicBezTo>
                        <a:cubicBezTo>
                          <a:pt x="0" y="39714"/>
                          <a:pt x="27713" y="62808"/>
                          <a:pt x="32332" y="90521"/>
                        </a:cubicBezTo>
                        <a:cubicBezTo>
                          <a:pt x="41570" y="118234"/>
                          <a:pt x="27713" y="141329"/>
                          <a:pt x="23094" y="169042"/>
                        </a:cubicBezTo>
                        <a:cubicBezTo>
                          <a:pt x="23094" y="178280"/>
                          <a:pt x="23094" y="187518"/>
                          <a:pt x="36951" y="187518"/>
                        </a:cubicBezTo>
                        <a:cubicBezTo>
                          <a:pt x="92378" y="192136"/>
                          <a:pt x="106234" y="16619"/>
                          <a:pt x="27713" y="2762"/>
                        </a:cubicBezTo>
                        <a:close/>
                      </a:path>
                    </a:pathLst>
                  </a:custGeom>
                  <a:solidFill>
                    <a:srgbClr val="33685F"/>
                  </a:solidFill>
                  <a:ln w="46132" cap="flat">
                    <a:noFill/>
                    <a:prstDash val="solid"/>
                    <a:miter/>
                  </a:ln>
                </p:spPr>
                <p:txBody>
                  <a:bodyPr rtlCol="0" anchor="ctr"/>
                  <a:lstStyle/>
                  <a:p>
                    <a:endParaRPr lang="en-US"/>
                  </a:p>
                </p:txBody>
              </p:sp>
              <p:sp>
                <p:nvSpPr>
                  <p:cNvPr id="1271" name="Freeform: Shape 1270">
                    <a:extLst>
                      <a:ext uri="{FF2B5EF4-FFF2-40B4-BE49-F238E27FC236}">
                        <a16:creationId xmlns:a16="http://schemas.microsoft.com/office/drawing/2014/main" xmlns="" id="{52AC7C69-B7B4-44D2-95F6-3016ABDAA1BF}"/>
                      </a:ext>
                    </a:extLst>
                  </p:cNvPr>
                  <p:cNvSpPr/>
                  <p:nvPr/>
                </p:nvSpPr>
                <p:spPr>
                  <a:xfrm>
                    <a:off x="1026410" y="9491298"/>
                    <a:ext cx="59721" cy="166148"/>
                  </a:xfrm>
                  <a:custGeom>
                    <a:avLst/>
                    <a:gdLst>
                      <a:gd name="connsiteX0" fmla="*/ 26008 w 59721"/>
                      <a:gd name="connsiteY0" fmla="*/ 157042 h 166148"/>
                      <a:gd name="connsiteX1" fmla="*/ 35246 w 59721"/>
                      <a:gd name="connsiteY1" fmla="*/ 92378 h 166148"/>
                      <a:gd name="connsiteX2" fmla="*/ 26008 w 59721"/>
                      <a:gd name="connsiteY2" fmla="*/ 60046 h 166148"/>
                      <a:gd name="connsiteX3" fmla="*/ 7532 w 59721"/>
                      <a:gd name="connsiteY3" fmla="*/ 0 h 166148"/>
                      <a:gd name="connsiteX4" fmla="*/ 58340 w 59721"/>
                      <a:gd name="connsiteY4" fmla="*/ 92378 h 166148"/>
                      <a:gd name="connsiteX5" fmla="*/ 53721 w 59721"/>
                      <a:gd name="connsiteY5" fmla="*/ 138566 h 166148"/>
                      <a:gd name="connsiteX6" fmla="*/ 49102 w 59721"/>
                      <a:gd name="connsiteY6" fmla="*/ 152423 h 166148"/>
                      <a:gd name="connsiteX7" fmla="*/ 26008 w 59721"/>
                      <a:gd name="connsiteY7" fmla="*/ 157042 h 166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721" h="166148">
                        <a:moveTo>
                          <a:pt x="26008" y="157042"/>
                        </a:moveTo>
                        <a:cubicBezTo>
                          <a:pt x="30627" y="133948"/>
                          <a:pt x="39865" y="115472"/>
                          <a:pt x="35246" y="92378"/>
                        </a:cubicBezTo>
                        <a:cubicBezTo>
                          <a:pt x="35246" y="83140"/>
                          <a:pt x="30627" y="69283"/>
                          <a:pt x="26008" y="60046"/>
                        </a:cubicBezTo>
                        <a:cubicBezTo>
                          <a:pt x="21389" y="50808"/>
                          <a:pt x="-15562" y="4619"/>
                          <a:pt x="7532" y="0"/>
                        </a:cubicBezTo>
                        <a:cubicBezTo>
                          <a:pt x="58340" y="4619"/>
                          <a:pt x="62959" y="50808"/>
                          <a:pt x="58340" y="92378"/>
                        </a:cubicBezTo>
                        <a:cubicBezTo>
                          <a:pt x="58340" y="106234"/>
                          <a:pt x="58340" y="120091"/>
                          <a:pt x="53721" y="138566"/>
                        </a:cubicBezTo>
                        <a:cubicBezTo>
                          <a:pt x="53721" y="143185"/>
                          <a:pt x="49102" y="147804"/>
                          <a:pt x="49102" y="152423"/>
                        </a:cubicBezTo>
                        <a:cubicBezTo>
                          <a:pt x="44483" y="161661"/>
                          <a:pt x="26008" y="175518"/>
                          <a:pt x="26008" y="157042"/>
                        </a:cubicBezTo>
                        <a:close/>
                      </a:path>
                    </a:pathLst>
                  </a:custGeom>
                  <a:solidFill>
                    <a:srgbClr val="508770"/>
                  </a:solidFill>
                  <a:ln w="46132" cap="flat">
                    <a:noFill/>
                    <a:prstDash val="solid"/>
                    <a:miter/>
                  </a:ln>
                </p:spPr>
                <p:txBody>
                  <a:bodyPr rtlCol="0" anchor="ctr"/>
                  <a:lstStyle/>
                  <a:p>
                    <a:endParaRPr lang="en-US"/>
                  </a:p>
                </p:txBody>
              </p:sp>
            </p:grpSp>
            <p:grpSp>
              <p:nvGrpSpPr>
                <p:cNvPr id="1272" name="Graphic 792">
                  <a:extLst>
                    <a:ext uri="{FF2B5EF4-FFF2-40B4-BE49-F238E27FC236}">
                      <a16:creationId xmlns:a16="http://schemas.microsoft.com/office/drawing/2014/main" xmlns="" id="{B5A1704E-F8C4-40C7-B24F-62E0A0E14091}"/>
                    </a:ext>
                  </a:extLst>
                </p:cNvPr>
                <p:cNvGrpSpPr/>
                <p:nvPr/>
              </p:nvGrpSpPr>
              <p:grpSpPr>
                <a:xfrm>
                  <a:off x="995180" y="9520784"/>
                  <a:ext cx="128324" cy="128473"/>
                  <a:chOff x="995180" y="9520784"/>
                  <a:chExt cx="128324" cy="128473"/>
                </a:xfrm>
              </p:grpSpPr>
              <p:sp>
                <p:nvSpPr>
                  <p:cNvPr id="1273" name="Freeform: Shape 1272">
                    <a:extLst>
                      <a:ext uri="{FF2B5EF4-FFF2-40B4-BE49-F238E27FC236}">
                        <a16:creationId xmlns:a16="http://schemas.microsoft.com/office/drawing/2014/main" xmlns="" id="{555F142F-368A-49AB-B128-9D9447B532DE}"/>
                      </a:ext>
                    </a:extLst>
                  </p:cNvPr>
                  <p:cNvSpPr/>
                  <p:nvPr/>
                </p:nvSpPr>
                <p:spPr>
                  <a:xfrm>
                    <a:off x="995180" y="9520784"/>
                    <a:ext cx="128324" cy="128473"/>
                  </a:xfrm>
                  <a:custGeom>
                    <a:avLst/>
                    <a:gdLst>
                      <a:gd name="connsiteX0" fmla="*/ 126522 w 128324"/>
                      <a:gd name="connsiteY0" fmla="*/ 109081 h 128473"/>
                      <a:gd name="connsiteX1" fmla="*/ 126522 w 128324"/>
                      <a:gd name="connsiteY1" fmla="*/ 109081 h 128473"/>
                      <a:gd name="connsiteX2" fmla="*/ 112665 w 128324"/>
                      <a:gd name="connsiteY2" fmla="*/ 127556 h 128473"/>
                      <a:gd name="connsiteX3" fmla="*/ 71095 w 128324"/>
                      <a:gd name="connsiteY3" fmla="*/ 62892 h 128473"/>
                      <a:gd name="connsiteX4" fmla="*/ 11050 w 128324"/>
                      <a:gd name="connsiteY4" fmla="*/ 30560 h 128473"/>
                      <a:gd name="connsiteX5" fmla="*/ 1812 w 128324"/>
                      <a:gd name="connsiteY5" fmla="*/ 12084 h 128473"/>
                      <a:gd name="connsiteX6" fmla="*/ 126522 w 128324"/>
                      <a:gd name="connsiteY6" fmla="*/ 109081 h 128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324" h="128473">
                        <a:moveTo>
                          <a:pt x="126522" y="109081"/>
                        </a:moveTo>
                        <a:cubicBezTo>
                          <a:pt x="126522" y="113699"/>
                          <a:pt x="126522" y="113699"/>
                          <a:pt x="126522" y="109081"/>
                        </a:cubicBezTo>
                        <a:cubicBezTo>
                          <a:pt x="126522" y="118319"/>
                          <a:pt x="121903" y="132175"/>
                          <a:pt x="112665" y="127556"/>
                        </a:cubicBezTo>
                        <a:cubicBezTo>
                          <a:pt x="89571" y="113699"/>
                          <a:pt x="84952" y="81367"/>
                          <a:pt x="71095" y="62892"/>
                        </a:cubicBezTo>
                        <a:cubicBezTo>
                          <a:pt x="52620" y="44416"/>
                          <a:pt x="34144" y="44416"/>
                          <a:pt x="11050" y="30560"/>
                        </a:cubicBezTo>
                        <a:cubicBezTo>
                          <a:pt x="1812" y="25941"/>
                          <a:pt x="-2807" y="21322"/>
                          <a:pt x="1812" y="12084"/>
                        </a:cubicBezTo>
                        <a:cubicBezTo>
                          <a:pt x="15669" y="-29486"/>
                          <a:pt x="144997" y="44416"/>
                          <a:pt x="126522" y="109081"/>
                        </a:cubicBezTo>
                        <a:close/>
                      </a:path>
                    </a:pathLst>
                  </a:custGeom>
                  <a:solidFill>
                    <a:srgbClr val="33685F"/>
                  </a:solidFill>
                  <a:ln w="46132" cap="flat">
                    <a:noFill/>
                    <a:prstDash val="solid"/>
                    <a:miter/>
                  </a:ln>
                </p:spPr>
                <p:txBody>
                  <a:bodyPr rtlCol="0" anchor="ctr"/>
                  <a:lstStyle/>
                  <a:p>
                    <a:endParaRPr lang="en-US"/>
                  </a:p>
                </p:txBody>
              </p:sp>
              <p:sp>
                <p:nvSpPr>
                  <p:cNvPr id="1274" name="Freeform: Shape 1273">
                    <a:extLst>
                      <a:ext uri="{FF2B5EF4-FFF2-40B4-BE49-F238E27FC236}">
                        <a16:creationId xmlns:a16="http://schemas.microsoft.com/office/drawing/2014/main" xmlns="" id="{69E2B2CC-C183-4BD9-B0FE-CA28DF662CFE}"/>
                      </a:ext>
                    </a:extLst>
                  </p:cNvPr>
                  <p:cNvSpPr/>
                  <p:nvPr/>
                </p:nvSpPr>
                <p:spPr>
                  <a:xfrm>
                    <a:off x="1001857" y="9528249"/>
                    <a:ext cx="115579" cy="109991"/>
                  </a:xfrm>
                  <a:custGeom>
                    <a:avLst/>
                    <a:gdLst>
                      <a:gd name="connsiteX0" fmla="*/ 4373 w 115579"/>
                      <a:gd name="connsiteY0" fmla="*/ 18476 h 109991"/>
                      <a:gd name="connsiteX1" fmla="*/ 55180 w 115579"/>
                      <a:gd name="connsiteY1" fmla="*/ 41570 h 109991"/>
                      <a:gd name="connsiteX2" fmla="*/ 73656 w 115579"/>
                      <a:gd name="connsiteY2" fmla="*/ 64664 h 109991"/>
                      <a:gd name="connsiteX3" fmla="*/ 110607 w 115579"/>
                      <a:gd name="connsiteY3" fmla="*/ 106234 h 109991"/>
                      <a:gd name="connsiteX4" fmla="*/ 64418 w 115579"/>
                      <a:gd name="connsiteY4" fmla="*/ 23094 h 109991"/>
                      <a:gd name="connsiteX5" fmla="*/ 32086 w 115579"/>
                      <a:gd name="connsiteY5" fmla="*/ 4619 h 109991"/>
                      <a:gd name="connsiteX6" fmla="*/ 18229 w 115579"/>
                      <a:gd name="connsiteY6" fmla="*/ 0 h 109991"/>
                      <a:gd name="connsiteX7" fmla="*/ 4373 w 115579"/>
                      <a:gd name="connsiteY7" fmla="*/ 18476 h 109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579" h="109991">
                        <a:moveTo>
                          <a:pt x="4373" y="18476"/>
                        </a:moveTo>
                        <a:cubicBezTo>
                          <a:pt x="22848" y="27713"/>
                          <a:pt x="41324" y="27713"/>
                          <a:pt x="55180" y="41570"/>
                        </a:cubicBezTo>
                        <a:cubicBezTo>
                          <a:pt x="64418" y="46189"/>
                          <a:pt x="69037" y="55426"/>
                          <a:pt x="73656" y="64664"/>
                        </a:cubicBezTo>
                        <a:cubicBezTo>
                          <a:pt x="78275" y="69283"/>
                          <a:pt x="96750" y="124710"/>
                          <a:pt x="110607" y="106234"/>
                        </a:cubicBezTo>
                        <a:cubicBezTo>
                          <a:pt x="129082" y="64664"/>
                          <a:pt x="92131" y="36951"/>
                          <a:pt x="64418" y="23094"/>
                        </a:cubicBezTo>
                        <a:cubicBezTo>
                          <a:pt x="55180" y="18476"/>
                          <a:pt x="41324" y="9238"/>
                          <a:pt x="32086" y="4619"/>
                        </a:cubicBezTo>
                        <a:cubicBezTo>
                          <a:pt x="27467" y="4619"/>
                          <a:pt x="22848" y="0"/>
                          <a:pt x="18229" y="0"/>
                        </a:cubicBezTo>
                        <a:cubicBezTo>
                          <a:pt x="13610" y="0"/>
                          <a:pt x="-9484" y="9238"/>
                          <a:pt x="4373" y="18476"/>
                        </a:cubicBezTo>
                        <a:close/>
                      </a:path>
                    </a:pathLst>
                  </a:custGeom>
                  <a:solidFill>
                    <a:srgbClr val="508770"/>
                  </a:solidFill>
                  <a:ln w="46132" cap="flat">
                    <a:noFill/>
                    <a:prstDash val="solid"/>
                    <a:miter/>
                  </a:ln>
                </p:spPr>
                <p:txBody>
                  <a:bodyPr rtlCol="0" anchor="ctr"/>
                  <a:lstStyle/>
                  <a:p>
                    <a:endParaRPr lang="en-US"/>
                  </a:p>
                </p:txBody>
              </p:sp>
            </p:grpSp>
            <p:sp>
              <p:nvSpPr>
                <p:cNvPr id="1275" name="Freeform: Shape 1274">
                  <a:extLst>
                    <a:ext uri="{FF2B5EF4-FFF2-40B4-BE49-F238E27FC236}">
                      <a16:creationId xmlns:a16="http://schemas.microsoft.com/office/drawing/2014/main" xmlns="" id="{174F24D3-A3C5-4808-B8D3-D6C5D603CAF2}"/>
                    </a:ext>
                  </a:extLst>
                </p:cNvPr>
                <p:cNvSpPr/>
                <p:nvPr/>
              </p:nvSpPr>
              <p:spPr>
                <a:xfrm>
                  <a:off x="1055124" y="9554049"/>
                  <a:ext cx="52720" cy="54773"/>
                </a:xfrm>
                <a:custGeom>
                  <a:avLst/>
                  <a:gdLst>
                    <a:gd name="connsiteX0" fmla="*/ 52721 w 52720"/>
                    <a:gd name="connsiteY0" fmla="*/ 52721 h 54773"/>
                    <a:gd name="connsiteX1" fmla="*/ 6532 w 52720"/>
                    <a:gd name="connsiteY1" fmla="*/ 1913 h 54773"/>
                    <a:gd name="connsiteX2" fmla="*/ 1913 w 52720"/>
                    <a:gd name="connsiteY2" fmla="*/ 6532 h 54773"/>
                    <a:gd name="connsiteX3" fmla="*/ 25008 w 52720"/>
                    <a:gd name="connsiteY3" fmla="*/ 29626 h 54773"/>
                    <a:gd name="connsiteX4" fmla="*/ 52721 w 52720"/>
                    <a:gd name="connsiteY4" fmla="*/ 52721 h 54773"/>
                    <a:gd name="connsiteX5" fmla="*/ 52721 w 52720"/>
                    <a:gd name="connsiteY5" fmla="*/ 52721 h 54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720" h="54773">
                      <a:moveTo>
                        <a:pt x="52721" y="52721"/>
                      </a:moveTo>
                      <a:cubicBezTo>
                        <a:pt x="38864" y="34245"/>
                        <a:pt x="25008" y="11151"/>
                        <a:pt x="6532" y="1913"/>
                      </a:cubicBezTo>
                      <a:cubicBezTo>
                        <a:pt x="1913" y="-2706"/>
                        <a:pt x="-2706" y="1913"/>
                        <a:pt x="1913" y="6532"/>
                      </a:cubicBezTo>
                      <a:cubicBezTo>
                        <a:pt x="11151" y="15770"/>
                        <a:pt x="20389" y="20389"/>
                        <a:pt x="25008" y="29626"/>
                      </a:cubicBezTo>
                      <a:cubicBezTo>
                        <a:pt x="34245" y="38864"/>
                        <a:pt x="38864" y="48102"/>
                        <a:pt x="52721" y="52721"/>
                      </a:cubicBezTo>
                      <a:cubicBezTo>
                        <a:pt x="52721" y="57340"/>
                        <a:pt x="52721" y="52721"/>
                        <a:pt x="52721" y="52721"/>
                      </a:cubicBezTo>
                      <a:close/>
                    </a:path>
                  </a:pathLst>
                </a:custGeom>
                <a:solidFill>
                  <a:srgbClr val="43AF85"/>
                </a:solidFill>
                <a:ln w="46132" cap="flat">
                  <a:noFill/>
                  <a:prstDash val="solid"/>
                  <a:miter/>
                </a:ln>
              </p:spPr>
              <p:txBody>
                <a:bodyPr rtlCol="0" anchor="ctr"/>
                <a:lstStyle/>
                <a:p>
                  <a:endParaRPr lang="en-US"/>
                </a:p>
              </p:txBody>
            </p:sp>
            <p:sp>
              <p:nvSpPr>
                <p:cNvPr id="1276" name="Freeform: Shape 1275">
                  <a:extLst>
                    <a:ext uri="{FF2B5EF4-FFF2-40B4-BE49-F238E27FC236}">
                      <a16:creationId xmlns:a16="http://schemas.microsoft.com/office/drawing/2014/main" xmlns="" id="{8AD2B251-10C5-417E-94E8-B5F77EFF54F5}"/>
                    </a:ext>
                  </a:extLst>
                </p:cNvPr>
                <p:cNvSpPr/>
                <p:nvPr/>
              </p:nvSpPr>
              <p:spPr>
                <a:xfrm>
                  <a:off x="1059743" y="9618574"/>
                  <a:ext cx="11150" cy="20528"/>
                </a:xfrm>
                <a:custGeom>
                  <a:avLst/>
                  <a:gdLst>
                    <a:gd name="connsiteX0" fmla="*/ 6532 w 11150"/>
                    <a:gd name="connsiteY0" fmla="*/ 20528 h 20528"/>
                    <a:gd name="connsiteX1" fmla="*/ 11151 w 11150"/>
                    <a:gd name="connsiteY1" fmla="*/ 2053 h 20528"/>
                    <a:gd name="connsiteX2" fmla="*/ 6532 w 11150"/>
                    <a:gd name="connsiteY2" fmla="*/ 2053 h 20528"/>
                    <a:gd name="connsiteX3" fmla="*/ 1913 w 11150"/>
                    <a:gd name="connsiteY3" fmla="*/ 20528 h 20528"/>
                    <a:gd name="connsiteX4" fmla="*/ 6532 w 11150"/>
                    <a:gd name="connsiteY4" fmla="*/ 20528 h 20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50" h="20528">
                      <a:moveTo>
                        <a:pt x="6532" y="20528"/>
                      </a:moveTo>
                      <a:cubicBezTo>
                        <a:pt x="11151" y="15909"/>
                        <a:pt x="11151" y="6672"/>
                        <a:pt x="11151" y="2053"/>
                      </a:cubicBezTo>
                      <a:cubicBezTo>
                        <a:pt x="11151" y="2053"/>
                        <a:pt x="6532" y="-2566"/>
                        <a:pt x="6532" y="2053"/>
                      </a:cubicBezTo>
                      <a:cubicBezTo>
                        <a:pt x="6532" y="6672"/>
                        <a:pt x="1913" y="11290"/>
                        <a:pt x="1913" y="20528"/>
                      </a:cubicBezTo>
                      <a:cubicBezTo>
                        <a:pt x="-2706" y="20528"/>
                        <a:pt x="1913" y="20528"/>
                        <a:pt x="6532" y="20528"/>
                      </a:cubicBezTo>
                      <a:close/>
                    </a:path>
                  </a:pathLst>
                </a:custGeom>
                <a:solidFill>
                  <a:srgbClr val="43AF85"/>
                </a:solidFill>
                <a:ln w="46132" cap="flat">
                  <a:noFill/>
                  <a:prstDash val="solid"/>
                  <a:miter/>
                </a:ln>
              </p:spPr>
              <p:txBody>
                <a:bodyPr rtlCol="0" anchor="ctr"/>
                <a:lstStyle/>
                <a:p>
                  <a:endParaRPr lang="en-US"/>
                </a:p>
              </p:txBody>
            </p:sp>
            <p:sp>
              <p:nvSpPr>
                <p:cNvPr id="1277" name="Freeform: Shape 1276">
                  <a:extLst>
                    <a:ext uri="{FF2B5EF4-FFF2-40B4-BE49-F238E27FC236}">
                      <a16:creationId xmlns:a16="http://schemas.microsoft.com/office/drawing/2014/main" xmlns="" id="{CCE311D9-F534-4381-9668-37B6C478F455}"/>
                    </a:ext>
                  </a:extLst>
                </p:cNvPr>
                <p:cNvSpPr/>
                <p:nvPr/>
              </p:nvSpPr>
              <p:spPr>
                <a:xfrm>
                  <a:off x="1043181" y="9500536"/>
                  <a:ext cx="9237" cy="20528"/>
                </a:xfrm>
                <a:custGeom>
                  <a:avLst/>
                  <a:gdLst>
                    <a:gd name="connsiteX0" fmla="*/ 4619 w 9237"/>
                    <a:gd name="connsiteY0" fmla="*/ 18475 h 20528"/>
                    <a:gd name="connsiteX1" fmla="*/ 9238 w 9237"/>
                    <a:gd name="connsiteY1" fmla="*/ 4619 h 20528"/>
                    <a:gd name="connsiteX2" fmla="*/ 4619 w 9237"/>
                    <a:gd name="connsiteY2" fmla="*/ 0 h 20528"/>
                    <a:gd name="connsiteX3" fmla="*/ 0 w 9237"/>
                    <a:gd name="connsiteY3" fmla="*/ 18475 h 20528"/>
                    <a:gd name="connsiteX4" fmla="*/ 4619 w 9237"/>
                    <a:gd name="connsiteY4" fmla="*/ 18475 h 20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7" h="20528">
                      <a:moveTo>
                        <a:pt x="4619" y="18475"/>
                      </a:moveTo>
                      <a:cubicBezTo>
                        <a:pt x="4619" y="13856"/>
                        <a:pt x="4619" y="9238"/>
                        <a:pt x="9238" y="4619"/>
                      </a:cubicBezTo>
                      <a:cubicBezTo>
                        <a:pt x="9238" y="0"/>
                        <a:pt x="4619" y="0"/>
                        <a:pt x="4619" y="0"/>
                      </a:cubicBezTo>
                      <a:cubicBezTo>
                        <a:pt x="0" y="4619"/>
                        <a:pt x="0" y="13856"/>
                        <a:pt x="0" y="18475"/>
                      </a:cubicBezTo>
                      <a:cubicBezTo>
                        <a:pt x="0" y="18475"/>
                        <a:pt x="4619" y="23094"/>
                        <a:pt x="4619" y="18475"/>
                      </a:cubicBezTo>
                      <a:close/>
                    </a:path>
                  </a:pathLst>
                </a:custGeom>
                <a:solidFill>
                  <a:srgbClr val="43AF85"/>
                </a:solidFill>
                <a:ln w="46132" cap="flat">
                  <a:noFill/>
                  <a:prstDash val="solid"/>
                  <a:miter/>
                </a:ln>
              </p:spPr>
              <p:txBody>
                <a:bodyPr rtlCol="0" anchor="ctr"/>
                <a:lstStyle/>
                <a:p>
                  <a:endParaRPr lang="en-US"/>
                </a:p>
              </p:txBody>
            </p:sp>
          </p:grpSp>
          <p:grpSp>
            <p:nvGrpSpPr>
              <p:cNvPr id="1278" name="Graphic 792">
                <a:extLst>
                  <a:ext uri="{FF2B5EF4-FFF2-40B4-BE49-F238E27FC236}">
                    <a16:creationId xmlns:a16="http://schemas.microsoft.com/office/drawing/2014/main" xmlns="" id="{97690747-8A8C-4AA9-9E9C-4F095F757464}"/>
                  </a:ext>
                </a:extLst>
              </p:cNvPr>
              <p:cNvGrpSpPr/>
              <p:nvPr/>
            </p:nvGrpSpPr>
            <p:grpSpPr>
              <a:xfrm>
                <a:off x="1073701" y="9396158"/>
                <a:ext cx="128324" cy="187607"/>
                <a:chOff x="1073701" y="9396158"/>
                <a:chExt cx="128324" cy="187607"/>
              </a:xfrm>
            </p:grpSpPr>
            <p:grpSp>
              <p:nvGrpSpPr>
                <p:cNvPr id="1279" name="Graphic 792">
                  <a:extLst>
                    <a:ext uri="{FF2B5EF4-FFF2-40B4-BE49-F238E27FC236}">
                      <a16:creationId xmlns:a16="http://schemas.microsoft.com/office/drawing/2014/main" xmlns="" id="{CE779375-40CB-4F2F-B1B4-14B8312B4E97}"/>
                    </a:ext>
                  </a:extLst>
                </p:cNvPr>
                <p:cNvGrpSpPr/>
                <p:nvPr/>
              </p:nvGrpSpPr>
              <p:grpSpPr>
                <a:xfrm>
                  <a:off x="1098607" y="9396158"/>
                  <a:ext cx="79114" cy="187607"/>
                  <a:chOff x="1098607" y="9396158"/>
                  <a:chExt cx="79114" cy="187607"/>
                </a:xfrm>
              </p:grpSpPr>
              <p:sp>
                <p:nvSpPr>
                  <p:cNvPr id="1280" name="Freeform: Shape 1279">
                    <a:extLst>
                      <a:ext uri="{FF2B5EF4-FFF2-40B4-BE49-F238E27FC236}">
                        <a16:creationId xmlns:a16="http://schemas.microsoft.com/office/drawing/2014/main" xmlns="" id="{463F4076-A8D7-42DB-B408-140E5DE92DED}"/>
                      </a:ext>
                    </a:extLst>
                  </p:cNvPr>
                  <p:cNvSpPr/>
                  <p:nvPr/>
                </p:nvSpPr>
                <p:spPr>
                  <a:xfrm>
                    <a:off x="1098607" y="9396158"/>
                    <a:ext cx="79114" cy="187607"/>
                  </a:xfrm>
                  <a:custGeom>
                    <a:avLst/>
                    <a:gdLst>
                      <a:gd name="connsiteX0" fmla="*/ 27713 w 79114"/>
                      <a:gd name="connsiteY0" fmla="*/ 2762 h 187607"/>
                      <a:gd name="connsiteX1" fmla="*/ 27713 w 79114"/>
                      <a:gd name="connsiteY1" fmla="*/ 2762 h 187607"/>
                      <a:gd name="connsiteX2" fmla="*/ 0 w 79114"/>
                      <a:gd name="connsiteY2" fmla="*/ 12000 h 187607"/>
                      <a:gd name="connsiteX3" fmla="*/ 32332 w 79114"/>
                      <a:gd name="connsiteY3" fmla="*/ 90521 h 187607"/>
                      <a:gd name="connsiteX4" fmla="*/ 23094 w 79114"/>
                      <a:gd name="connsiteY4" fmla="*/ 169042 h 187607"/>
                      <a:gd name="connsiteX5" fmla="*/ 36951 w 79114"/>
                      <a:gd name="connsiteY5" fmla="*/ 187518 h 187607"/>
                      <a:gd name="connsiteX6" fmla="*/ 27713 w 79114"/>
                      <a:gd name="connsiteY6" fmla="*/ 2762 h 187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114" h="187607">
                        <a:moveTo>
                          <a:pt x="27713" y="2762"/>
                        </a:moveTo>
                        <a:cubicBezTo>
                          <a:pt x="23094" y="2762"/>
                          <a:pt x="23094" y="2762"/>
                          <a:pt x="27713" y="2762"/>
                        </a:cubicBezTo>
                        <a:cubicBezTo>
                          <a:pt x="18476" y="-1856"/>
                          <a:pt x="0" y="-1856"/>
                          <a:pt x="0" y="12000"/>
                        </a:cubicBezTo>
                        <a:cubicBezTo>
                          <a:pt x="0" y="39714"/>
                          <a:pt x="27713" y="62808"/>
                          <a:pt x="32332" y="90521"/>
                        </a:cubicBezTo>
                        <a:cubicBezTo>
                          <a:pt x="41570" y="118234"/>
                          <a:pt x="27713" y="141329"/>
                          <a:pt x="23094" y="169042"/>
                        </a:cubicBezTo>
                        <a:cubicBezTo>
                          <a:pt x="23094" y="178280"/>
                          <a:pt x="23094" y="187518"/>
                          <a:pt x="36951" y="187518"/>
                        </a:cubicBezTo>
                        <a:cubicBezTo>
                          <a:pt x="87759" y="192136"/>
                          <a:pt x="101615" y="16619"/>
                          <a:pt x="27713" y="2762"/>
                        </a:cubicBezTo>
                        <a:close/>
                      </a:path>
                    </a:pathLst>
                  </a:custGeom>
                  <a:solidFill>
                    <a:srgbClr val="33685F"/>
                  </a:solidFill>
                  <a:ln w="46132" cap="flat">
                    <a:noFill/>
                    <a:prstDash val="solid"/>
                    <a:miter/>
                  </a:ln>
                </p:spPr>
                <p:txBody>
                  <a:bodyPr rtlCol="0" anchor="ctr"/>
                  <a:lstStyle/>
                  <a:p>
                    <a:endParaRPr lang="en-US"/>
                  </a:p>
                </p:txBody>
              </p:sp>
              <p:sp>
                <p:nvSpPr>
                  <p:cNvPr id="1281" name="Freeform: Shape 1280">
                    <a:extLst>
                      <a:ext uri="{FF2B5EF4-FFF2-40B4-BE49-F238E27FC236}">
                        <a16:creationId xmlns:a16="http://schemas.microsoft.com/office/drawing/2014/main" xmlns="" id="{45FE61C0-84C2-44FD-ACB9-0B9A3843D9DC}"/>
                      </a:ext>
                    </a:extLst>
                  </p:cNvPr>
                  <p:cNvSpPr/>
                  <p:nvPr/>
                </p:nvSpPr>
                <p:spPr>
                  <a:xfrm>
                    <a:off x="1104931" y="9403539"/>
                    <a:ext cx="59721" cy="166148"/>
                  </a:xfrm>
                  <a:custGeom>
                    <a:avLst/>
                    <a:gdLst>
                      <a:gd name="connsiteX0" fmla="*/ 26008 w 59721"/>
                      <a:gd name="connsiteY0" fmla="*/ 157042 h 166148"/>
                      <a:gd name="connsiteX1" fmla="*/ 35246 w 59721"/>
                      <a:gd name="connsiteY1" fmla="*/ 92378 h 166148"/>
                      <a:gd name="connsiteX2" fmla="*/ 26008 w 59721"/>
                      <a:gd name="connsiteY2" fmla="*/ 60046 h 166148"/>
                      <a:gd name="connsiteX3" fmla="*/ 7532 w 59721"/>
                      <a:gd name="connsiteY3" fmla="*/ 0 h 166148"/>
                      <a:gd name="connsiteX4" fmla="*/ 58340 w 59721"/>
                      <a:gd name="connsiteY4" fmla="*/ 92378 h 166148"/>
                      <a:gd name="connsiteX5" fmla="*/ 53721 w 59721"/>
                      <a:gd name="connsiteY5" fmla="*/ 138566 h 166148"/>
                      <a:gd name="connsiteX6" fmla="*/ 49102 w 59721"/>
                      <a:gd name="connsiteY6" fmla="*/ 152423 h 166148"/>
                      <a:gd name="connsiteX7" fmla="*/ 26008 w 59721"/>
                      <a:gd name="connsiteY7" fmla="*/ 157042 h 166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721" h="166148">
                        <a:moveTo>
                          <a:pt x="26008" y="157042"/>
                        </a:moveTo>
                        <a:cubicBezTo>
                          <a:pt x="30627" y="133948"/>
                          <a:pt x="39865" y="115472"/>
                          <a:pt x="35246" y="92378"/>
                        </a:cubicBezTo>
                        <a:cubicBezTo>
                          <a:pt x="35246" y="83140"/>
                          <a:pt x="30627" y="69283"/>
                          <a:pt x="26008" y="60046"/>
                        </a:cubicBezTo>
                        <a:cubicBezTo>
                          <a:pt x="21389" y="50808"/>
                          <a:pt x="-15562" y="4619"/>
                          <a:pt x="7532" y="0"/>
                        </a:cubicBezTo>
                        <a:cubicBezTo>
                          <a:pt x="58340" y="4619"/>
                          <a:pt x="62959" y="50808"/>
                          <a:pt x="58340" y="92378"/>
                        </a:cubicBezTo>
                        <a:cubicBezTo>
                          <a:pt x="58340" y="106234"/>
                          <a:pt x="58340" y="124710"/>
                          <a:pt x="53721" y="138566"/>
                        </a:cubicBezTo>
                        <a:cubicBezTo>
                          <a:pt x="53721" y="143186"/>
                          <a:pt x="49102" y="147804"/>
                          <a:pt x="49102" y="152423"/>
                        </a:cubicBezTo>
                        <a:cubicBezTo>
                          <a:pt x="49102" y="161661"/>
                          <a:pt x="26008" y="175518"/>
                          <a:pt x="26008" y="157042"/>
                        </a:cubicBezTo>
                        <a:close/>
                      </a:path>
                    </a:pathLst>
                  </a:custGeom>
                  <a:solidFill>
                    <a:srgbClr val="508770"/>
                  </a:solidFill>
                  <a:ln w="46132" cap="flat">
                    <a:noFill/>
                    <a:prstDash val="solid"/>
                    <a:miter/>
                  </a:ln>
                </p:spPr>
                <p:txBody>
                  <a:bodyPr rtlCol="0" anchor="ctr"/>
                  <a:lstStyle/>
                  <a:p>
                    <a:endParaRPr lang="en-US"/>
                  </a:p>
                </p:txBody>
              </p:sp>
            </p:grpSp>
            <p:grpSp>
              <p:nvGrpSpPr>
                <p:cNvPr id="1282" name="Graphic 792">
                  <a:extLst>
                    <a:ext uri="{FF2B5EF4-FFF2-40B4-BE49-F238E27FC236}">
                      <a16:creationId xmlns:a16="http://schemas.microsoft.com/office/drawing/2014/main" xmlns="" id="{BB5D7FE9-9C79-48B6-9FEB-EEA5549357C8}"/>
                    </a:ext>
                  </a:extLst>
                </p:cNvPr>
                <p:cNvGrpSpPr/>
                <p:nvPr/>
              </p:nvGrpSpPr>
              <p:grpSpPr>
                <a:xfrm>
                  <a:off x="1073701" y="9430731"/>
                  <a:ext cx="128324" cy="130767"/>
                  <a:chOff x="1073701" y="9430731"/>
                  <a:chExt cx="128324" cy="130767"/>
                </a:xfrm>
              </p:grpSpPr>
              <p:sp>
                <p:nvSpPr>
                  <p:cNvPr id="1283" name="Freeform: Shape 1282">
                    <a:extLst>
                      <a:ext uri="{FF2B5EF4-FFF2-40B4-BE49-F238E27FC236}">
                        <a16:creationId xmlns:a16="http://schemas.microsoft.com/office/drawing/2014/main" xmlns="" id="{30C9DD0F-B27E-4940-BF1A-D444257AF14B}"/>
                      </a:ext>
                    </a:extLst>
                  </p:cNvPr>
                  <p:cNvSpPr/>
                  <p:nvPr/>
                </p:nvSpPr>
                <p:spPr>
                  <a:xfrm>
                    <a:off x="1073701" y="9430731"/>
                    <a:ext cx="128324" cy="130767"/>
                  </a:xfrm>
                  <a:custGeom>
                    <a:avLst/>
                    <a:gdLst>
                      <a:gd name="connsiteX0" fmla="*/ 126522 w 128324"/>
                      <a:gd name="connsiteY0" fmla="*/ 111375 h 130767"/>
                      <a:gd name="connsiteX1" fmla="*/ 126522 w 128324"/>
                      <a:gd name="connsiteY1" fmla="*/ 111375 h 130767"/>
                      <a:gd name="connsiteX2" fmla="*/ 112665 w 128324"/>
                      <a:gd name="connsiteY2" fmla="*/ 129850 h 130767"/>
                      <a:gd name="connsiteX3" fmla="*/ 71095 w 128324"/>
                      <a:gd name="connsiteY3" fmla="*/ 65186 h 130767"/>
                      <a:gd name="connsiteX4" fmla="*/ 11050 w 128324"/>
                      <a:gd name="connsiteY4" fmla="*/ 32854 h 130767"/>
                      <a:gd name="connsiteX5" fmla="*/ 1812 w 128324"/>
                      <a:gd name="connsiteY5" fmla="*/ 14378 h 130767"/>
                      <a:gd name="connsiteX6" fmla="*/ 126522 w 128324"/>
                      <a:gd name="connsiteY6" fmla="*/ 111375 h 13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324" h="130767">
                        <a:moveTo>
                          <a:pt x="126522" y="111375"/>
                        </a:moveTo>
                        <a:cubicBezTo>
                          <a:pt x="126522" y="111375"/>
                          <a:pt x="126522" y="115994"/>
                          <a:pt x="126522" y="111375"/>
                        </a:cubicBezTo>
                        <a:cubicBezTo>
                          <a:pt x="126522" y="120613"/>
                          <a:pt x="121903" y="134469"/>
                          <a:pt x="112665" y="129850"/>
                        </a:cubicBezTo>
                        <a:cubicBezTo>
                          <a:pt x="94190" y="115994"/>
                          <a:pt x="84952" y="83662"/>
                          <a:pt x="71095" y="65186"/>
                        </a:cubicBezTo>
                        <a:cubicBezTo>
                          <a:pt x="52620" y="46711"/>
                          <a:pt x="34144" y="42092"/>
                          <a:pt x="11050" y="32854"/>
                        </a:cubicBezTo>
                        <a:cubicBezTo>
                          <a:pt x="1812" y="28235"/>
                          <a:pt x="-2807" y="23616"/>
                          <a:pt x="1812" y="14378"/>
                        </a:cubicBezTo>
                        <a:cubicBezTo>
                          <a:pt x="15669" y="-31810"/>
                          <a:pt x="144997" y="42092"/>
                          <a:pt x="126522" y="111375"/>
                        </a:cubicBezTo>
                        <a:close/>
                      </a:path>
                    </a:pathLst>
                  </a:custGeom>
                  <a:solidFill>
                    <a:srgbClr val="33685F"/>
                  </a:solidFill>
                  <a:ln w="46132" cap="flat">
                    <a:noFill/>
                    <a:prstDash val="solid"/>
                    <a:miter/>
                  </a:ln>
                </p:spPr>
                <p:txBody>
                  <a:bodyPr rtlCol="0" anchor="ctr"/>
                  <a:lstStyle/>
                  <a:p>
                    <a:endParaRPr lang="en-US"/>
                  </a:p>
                </p:txBody>
              </p:sp>
              <p:sp>
                <p:nvSpPr>
                  <p:cNvPr id="1284" name="Freeform: Shape 1283">
                    <a:extLst>
                      <a:ext uri="{FF2B5EF4-FFF2-40B4-BE49-F238E27FC236}">
                        <a16:creationId xmlns:a16="http://schemas.microsoft.com/office/drawing/2014/main" xmlns="" id="{508037C7-C78B-44EA-97E9-3D57BD6C3255}"/>
                      </a:ext>
                    </a:extLst>
                  </p:cNvPr>
                  <p:cNvSpPr/>
                  <p:nvPr/>
                </p:nvSpPr>
                <p:spPr>
                  <a:xfrm>
                    <a:off x="1084387" y="9440491"/>
                    <a:ext cx="116189" cy="109991"/>
                  </a:xfrm>
                  <a:custGeom>
                    <a:avLst/>
                    <a:gdLst>
                      <a:gd name="connsiteX0" fmla="*/ 4983 w 116189"/>
                      <a:gd name="connsiteY0" fmla="*/ 18476 h 109991"/>
                      <a:gd name="connsiteX1" fmla="*/ 55790 w 116189"/>
                      <a:gd name="connsiteY1" fmla="*/ 41570 h 109991"/>
                      <a:gd name="connsiteX2" fmla="*/ 74266 w 116189"/>
                      <a:gd name="connsiteY2" fmla="*/ 64664 h 109991"/>
                      <a:gd name="connsiteX3" fmla="*/ 111217 w 116189"/>
                      <a:gd name="connsiteY3" fmla="*/ 106234 h 109991"/>
                      <a:gd name="connsiteX4" fmla="*/ 65028 w 116189"/>
                      <a:gd name="connsiteY4" fmla="*/ 23094 h 109991"/>
                      <a:gd name="connsiteX5" fmla="*/ 32696 w 116189"/>
                      <a:gd name="connsiteY5" fmla="*/ 4619 h 109991"/>
                      <a:gd name="connsiteX6" fmla="*/ 18839 w 116189"/>
                      <a:gd name="connsiteY6" fmla="*/ 0 h 109991"/>
                      <a:gd name="connsiteX7" fmla="*/ 4983 w 116189"/>
                      <a:gd name="connsiteY7" fmla="*/ 18476 h 109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189" h="109991">
                        <a:moveTo>
                          <a:pt x="4983" y="18476"/>
                        </a:moveTo>
                        <a:cubicBezTo>
                          <a:pt x="23458" y="27713"/>
                          <a:pt x="37315" y="27713"/>
                          <a:pt x="55790" y="41570"/>
                        </a:cubicBezTo>
                        <a:cubicBezTo>
                          <a:pt x="65028" y="46189"/>
                          <a:pt x="69647" y="55426"/>
                          <a:pt x="74266" y="64664"/>
                        </a:cubicBezTo>
                        <a:cubicBezTo>
                          <a:pt x="78885" y="69283"/>
                          <a:pt x="97360" y="124710"/>
                          <a:pt x="111217" y="106234"/>
                        </a:cubicBezTo>
                        <a:cubicBezTo>
                          <a:pt x="129692" y="64664"/>
                          <a:pt x="92741" y="36951"/>
                          <a:pt x="65028" y="23094"/>
                        </a:cubicBezTo>
                        <a:cubicBezTo>
                          <a:pt x="55790" y="18476"/>
                          <a:pt x="41934" y="9238"/>
                          <a:pt x="32696" y="4619"/>
                        </a:cubicBezTo>
                        <a:cubicBezTo>
                          <a:pt x="28077" y="4619"/>
                          <a:pt x="23458" y="0"/>
                          <a:pt x="18839" y="0"/>
                        </a:cubicBezTo>
                        <a:cubicBezTo>
                          <a:pt x="9601" y="0"/>
                          <a:pt x="-8874" y="9238"/>
                          <a:pt x="4983" y="18476"/>
                        </a:cubicBezTo>
                        <a:close/>
                      </a:path>
                    </a:pathLst>
                  </a:custGeom>
                  <a:solidFill>
                    <a:srgbClr val="508770"/>
                  </a:solidFill>
                  <a:ln w="46132" cap="flat">
                    <a:noFill/>
                    <a:prstDash val="solid"/>
                    <a:miter/>
                  </a:ln>
                </p:spPr>
                <p:txBody>
                  <a:bodyPr rtlCol="0" anchor="ctr"/>
                  <a:lstStyle/>
                  <a:p>
                    <a:endParaRPr lang="en-US"/>
                  </a:p>
                </p:txBody>
              </p:sp>
            </p:grpSp>
            <p:sp>
              <p:nvSpPr>
                <p:cNvPr id="1285" name="Freeform: Shape 1284">
                  <a:extLst>
                    <a:ext uri="{FF2B5EF4-FFF2-40B4-BE49-F238E27FC236}">
                      <a16:creationId xmlns:a16="http://schemas.microsoft.com/office/drawing/2014/main" xmlns="" id="{B6552161-16DB-41FD-8AC9-4B8CAF6BC98A}"/>
                    </a:ext>
                  </a:extLst>
                </p:cNvPr>
                <p:cNvSpPr/>
                <p:nvPr/>
              </p:nvSpPr>
              <p:spPr>
                <a:xfrm>
                  <a:off x="1133645" y="9468204"/>
                  <a:ext cx="54773" cy="52860"/>
                </a:xfrm>
                <a:custGeom>
                  <a:avLst/>
                  <a:gdLst>
                    <a:gd name="connsiteX0" fmla="*/ 52721 w 54773"/>
                    <a:gd name="connsiteY0" fmla="*/ 50808 h 52860"/>
                    <a:gd name="connsiteX1" fmla="*/ 6532 w 54773"/>
                    <a:gd name="connsiteY1" fmla="*/ 0 h 52860"/>
                    <a:gd name="connsiteX2" fmla="*/ 1913 w 54773"/>
                    <a:gd name="connsiteY2" fmla="*/ 4619 h 52860"/>
                    <a:gd name="connsiteX3" fmla="*/ 25008 w 54773"/>
                    <a:gd name="connsiteY3" fmla="*/ 27713 h 52860"/>
                    <a:gd name="connsiteX4" fmla="*/ 52721 w 54773"/>
                    <a:gd name="connsiteY4" fmla="*/ 50808 h 52860"/>
                    <a:gd name="connsiteX5" fmla="*/ 52721 w 54773"/>
                    <a:gd name="connsiteY5" fmla="*/ 50808 h 52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73" h="52860">
                      <a:moveTo>
                        <a:pt x="52721" y="50808"/>
                      </a:moveTo>
                      <a:cubicBezTo>
                        <a:pt x="38864" y="32332"/>
                        <a:pt x="25008" y="9238"/>
                        <a:pt x="6532" y="0"/>
                      </a:cubicBezTo>
                      <a:cubicBezTo>
                        <a:pt x="1913" y="0"/>
                        <a:pt x="-2706" y="0"/>
                        <a:pt x="1913" y="4619"/>
                      </a:cubicBezTo>
                      <a:cubicBezTo>
                        <a:pt x="11151" y="13857"/>
                        <a:pt x="20389" y="18476"/>
                        <a:pt x="25008" y="27713"/>
                      </a:cubicBezTo>
                      <a:cubicBezTo>
                        <a:pt x="34245" y="36951"/>
                        <a:pt x="43483" y="46189"/>
                        <a:pt x="52721" y="50808"/>
                      </a:cubicBezTo>
                      <a:cubicBezTo>
                        <a:pt x="52721" y="55427"/>
                        <a:pt x="57340" y="50808"/>
                        <a:pt x="52721" y="50808"/>
                      </a:cubicBezTo>
                      <a:close/>
                    </a:path>
                  </a:pathLst>
                </a:custGeom>
                <a:solidFill>
                  <a:srgbClr val="43AF85"/>
                </a:solidFill>
                <a:ln w="46132" cap="flat">
                  <a:noFill/>
                  <a:prstDash val="solid"/>
                  <a:miter/>
                </a:ln>
              </p:spPr>
              <p:txBody>
                <a:bodyPr rtlCol="0" anchor="ctr"/>
                <a:lstStyle/>
                <a:p>
                  <a:endParaRPr lang="en-US"/>
                </a:p>
              </p:txBody>
            </p:sp>
            <p:sp>
              <p:nvSpPr>
                <p:cNvPr id="1286" name="Freeform: Shape 1285">
                  <a:extLst>
                    <a:ext uri="{FF2B5EF4-FFF2-40B4-BE49-F238E27FC236}">
                      <a16:creationId xmlns:a16="http://schemas.microsoft.com/office/drawing/2014/main" xmlns="" id="{F79132BF-9063-4104-B889-B491802566EA}"/>
                    </a:ext>
                  </a:extLst>
                </p:cNvPr>
                <p:cNvSpPr/>
                <p:nvPr/>
              </p:nvSpPr>
              <p:spPr>
                <a:xfrm>
                  <a:off x="1138264" y="9524785"/>
                  <a:ext cx="11150" cy="23992"/>
                </a:xfrm>
                <a:custGeom>
                  <a:avLst/>
                  <a:gdLst>
                    <a:gd name="connsiteX0" fmla="*/ 6532 w 11150"/>
                    <a:gd name="connsiteY0" fmla="*/ 21940 h 23992"/>
                    <a:gd name="connsiteX1" fmla="*/ 11151 w 11150"/>
                    <a:gd name="connsiteY1" fmla="*/ 3464 h 23992"/>
                    <a:gd name="connsiteX2" fmla="*/ 6532 w 11150"/>
                    <a:gd name="connsiteY2" fmla="*/ 3464 h 23992"/>
                    <a:gd name="connsiteX3" fmla="*/ 1913 w 11150"/>
                    <a:gd name="connsiteY3" fmla="*/ 21940 h 23992"/>
                    <a:gd name="connsiteX4" fmla="*/ 6532 w 11150"/>
                    <a:gd name="connsiteY4" fmla="*/ 21940 h 239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50" h="23992">
                      <a:moveTo>
                        <a:pt x="6532" y="21940"/>
                      </a:moveTo>
                      <a:cubicBezTo>
                        <a:pt x="11151" y="17321"/>
                        <a:pt x="11151" y="8083"/>
                        <a:pt x="11151" y="3464"/>
                      </a:cubicBezTo>
                      <a:cubicBezTo>
                        <a:pt x="11151" y="-1155"/>
                        <a:pt x="6532" y="-1155"/>
                        <a:pt x="6532" y="3464"/>
                      </a:cubicBezTo>
                      <a:cubicBezTo>
                        <a:pt x="6532" y="8083"/>
                        <a:pt x="1913" y="12702"/>
                        <a:pt x="1913" y="21940"/>
                      </a:cubicBezTo>
                      <a:cubicBezTo>
                        <a:pt x="-2706" y="21940"/>
                        <a:pt x="1913" y="26559"/>
                        <a:pt x="6532" y="21940"/>
                      </a:cubicBezTo>
                      <a:close/>
                    </a:path>
                  </a:pathLst>
                </a:custGeom>
                <a:solidFill>
                  <a:srgbClr val="43AF85"/>
                </a:solidFill>
                <a:ln w="46132" cap="flat">
                  <a:noFill/>
                  <a:prstDash val="solid"/>
                  <a:miter/>
                </a:ln>
              </p:spPr>
              <p:txBody>
                <a:bodyPr rtlCol="0" anchor="ctr"/>
                <a:lstStyle/>
                <a:p>
                  <a:endParaRPr lang="en-US"/>
                </a:p>
              </p:txBody>
            </p:sp>
            <p:sp>
              <p:nvSpPr>
                <p:cNvPr id="1287" name="Freeform: Shape 1286">
                  <a:extLst>
                    <a:ext uri="{FF2B5EF4-FFF2-40B4-BE49-F238E27FC236}">
                      <a16:creationId xmlns:a16="http://schemas.microsoft.com/office/drawing/2014/main" xmlns="" id="{E0D9D0D1-5191-47C1-9A19-6D15FD74931F}"/>
                    </a:ext>
                  </a:extLst>
                </p:cNvPr>
                <p:cNvSpPr/>
                <p:nvPr/>
              </p:nvSpPr>
              <p:spPr>
                <a:xfrm>
                  <a:off x="1121702" y="9412777"/>
                  <a:ext cx="9237" cy="20528"/>
                </a:xfrm>
                <a:custGeom>
                  <a:avLst/>
                  <a:gdLst>
                    <a:gd name="connsiteX0" fmla="*/ 4619 w 9237"/>
                    <a:gd name="connsiteY0" fmla="*/ 18476 h 20528"/>
                    <a:gd name="connsiteX1" fmla="*/ 9238 w 9237"/>
                    <a:gd name="connsiteY1" fmla="*/ 4619 h 20528"/>
                    <a:gd name="connsiteX2" fmla="*/ 4619 w 9237"/>
                    <a:gd name="connsiteY2" fmla="*/ 0 h 20528"/>
                    <a:gd name="connsiteX3" fmla="*/ 0 w 9237"/>
                    <a:gd name="connsiteY3" fmla="*/ 18476 h 20528"/>
                    <a:gd name="connsiteX4" fmla="*/ 4619 w 9237"/>
                    <a:gd name="connsiteY4" fmla="*/ 18476 h 20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7" h="20528">
                      <a:moveTo>
                        <a:pt x="4619" y="18476"/>
                      </a:moveTo>
                      <a:cubicBezTo>
                        <a:pt x="4619" y="13856"/>
                        <a:pt x="4619" y="9238"/>
                        <a:pt x="9238" y="4619"/>
                      </a:cubicBezTo>
                      <a:cubicBezTo>
                        <a:pt x="9238" y="0"/>
                        <a:pt x="4619" y="0"/>
                        <a:pt x="4619" y="0"/>
                      </a:cubicBezTo>
                      <a:cubicBezTo>
                        <a:pt x="0" y="4619"/>
                        <a:pt x="0" y="9238"/>
                        <a:pt x="0" y="18476"/>
                      </a:cubicBezTo>
                      <a:cubicBezTo>
                        <a:pt x="0" y="18476"/>
                        <a:pt x="4619" y="23094"/>
                        <a:pt x="4619" y="18476"/>
                      </a:cubicBezTo>
                      <a:close/>
                    </a:path>
                  </a:pathLst>
                </a:custGeom>
                <a:solidFill>
                  <a:srgbClr val="43AF85"/>
                </a:solidFill>
                <a:ln w="46132" cap="flat">
                  <a:noFill/>
                  <a:prstDash val="solid"/>
                  <a:miter/>
                </a:ln>
              </p:spPr>
              <p:txBody>
                <a:bodyPr rtlCol="0" anchor="ctr"/>
                <a:lstStyle/>
                <a:p>
                  <a:endParaRPr lang="en-US"/>
                </a:p>
              </p:txBody>
            </p:sp>
          </p:grpSp>
          <p:sp>
            <p:nvSpPr>
              <p:cNvPr id="1288" name="Freeform: Shape 1287">
                <a:extLst>
                  <a:ext uri="{FF2B5EF4-FFF2-40B4-BE49-F238E27FC236}">
                    <a16:creationId xmlns:a16="http://schemas.microsoft.com/office/drawing/2014/main" xmlns="" id="{42A0A70B-9947-47B8-9F27-26D175E4CC66}"/>
                  </a:ext>
                </a:extLst>
              </p:cNvPr>
              <p:cNvSpPr/>
              <p:nvPr/>
            </p:nvSpPr>
            <p:spPr>
              <a:xfrm>
                <a:off x="990145" y="9224429"/>
                <a:ext cx="134056" cy="190915"/>
              </a:xfrm>
              <a:custGeom>
                <a:avLst/>
                <a:gdLst>
                  <a:gd name="connsiteX0" fmla="*/ 131557 w 134056"/>
                  <a:gd name="connsiteY0" fmla="*/ 8211 h 190915"/>
                  <a:gd name="connsiteX1" fmla="*/ 16085 w 134056"/>
                  <a:gd name="connsiteY1" fmla="*/ 174491 h 190915"/>
                  <a:gd name="connsiteX2" fmla="*/ 53036 w 134056"/>
                  <a:gd name="connsiteY2" fmla="*/ 63638 h 190915"/>
                  <a:gd name="connsiteX3" fmla="*/ 131557 w 134056"/>
                  <a:gd name="connsiteY3" fmla="*/ 8211 h 190915"/>
                </a:gdLst>
                <a:ahLst/>
                <a:cxnLst>
                  <a:cxn ang="0">
                    <a:pos x="connsiteX0" y="connsiteY0"/>
                  </a:cxn>
                  <a:cxn ang="0">
                    <a:pos x="connsiteX1" y="connsiteY1"/>
                  </a:cxn>
                  <a:cxn ang="0">
                    <a:pos x="connsiteX2" y="connsiteY2"/>
                  </a:cxn>
                  <a:cxn ang="0">
                    <a:pos x="connsiteX3" y="connsiteY3"/>
                  </a:cxn>
                </a:cxnLst>
                <a:rect l="l" t="t" r="r" b="b"/>
                <a:pathLst>
                  <a:path w="134056" h="190915">
                    <a:moveTo>
                      <a:pt x="131557" y="8211"/>
                    </a:moveTo>
                    <a:cubicBezTo>
                      <a:pt x="131557" y="8211"/>
                      <a:pt x="80749" y="49781"/>
                      <a:pt x="16085" y="174491"/>
                    </a:cubicBezTo>
                    <a:cubicBezTo>
                      <a:pt x="-16247" y="229918"/>
                      <a:pt x="2228" y="132921"/>
                      <a:pt x="53036" y="63638"/>
                    </a:cubicBezTo>
                    <a:cubicBezTo>
                      <a:pt x="99225" y="-10264"/>
                      <a:pt x="145414" y="-5645"/>
                      <a:pt x="131557" y="8211"/>
                    </a:cubicBezTo>
                    <a:close/>
                  </a:path>
                </a:pathLst>
              </a:custGeom>
              <a:solidFill>
                <a:srgbClr val="FFD2FF">
                  <a:alpha val="30000"/>
                </a:srgbClr>
              </a:solidFill>
              <a:ln w="46132" cap="flat">
                <a:noFill/>
                <a:prstDash val="solid"/>
                <a:miter/>
              </a:ln>
            </p:spPr>
            <p:txBody>
              <a:bodyPr rtlCol="0" anchor="ctr"/>
              <a:lstStyle/>
              <a:p>
                <a:endParaRPr lang="en-US"/>
              </a:p>
            </p:txBody>
          </p:sp>
          <p:sp>
            <p:nvSpPr>
              <p:cNvPr id="1289" name="Freeform: Shape 1288">
                <a:extLst>
                  <a:ext uri="{FF2B5EF4-FFF2-40B4-BE49-F238E27FC236}">
                    <a16:creationId xmlns:a16="http://schemas.microsoft.com/office/drawing/2014/main" xmlns="" id="{EA276B8E-53CD-43C3-8324-8C2AC9AC4F18}"/>
                  </a:ext>
                </a:extLst>
              </p:cNvPr>
              <p:cNvSpPr/>
              <p:nvPr/>
            </p:nvSpPr>
            <p:spPr>
              <a:xfrm>
                <a:off x="758357" y="9546725"/>
                <a:ext cx="298679" cy="385419"/>
              </a:xfrm>
              <a:custGeom>
                <a:avLst/>
                <a:gdLst>
                  <a:gd name="connsiteX0" fmla="*/ 86211 w 298679"/>
                  <a:gd name="connsiteY0" fmla="*/ 0 h 385419"/>
                  <a:gd name="connsiteX1" fmla="*/ 72355 w 298679"/>
                  <a:gd name="connsiteY1" fmla="*/ 27713 h 385419"/>
                  <a:gd name="connsiteX2" fmla="*/ 76973 w 298679"/>
                  <a:gd name="connsiteY2" fmla="*/ 383367 h 385419"/>
                  <a:gd name="connsiteX3" fmla="*/ 104687 w 298679"/>
                  <a:gd name="connsiteY3" fmla="*/ 383367 h 385419"/>
                  <a:gd name="connsiteX4" fmla="*/ 187827 w 298679"/>
                  <a:gd name="connsiteY4" fmla="*/ 73902 h 385419"/>
                  <a:gd name="connsiteX5" fmla="*/ 294061 w 298679"/>
                  <a:gd name="connsiteY5" fmla="*/ 184755 h 385419"/>
                  <a:gd name="connsiteX6" fmla="*/ 298680 w 298679"/>
                  <a:gd name="connsiteY6" fmla="*/ 143185 h 385419"/>
                  <a:gd name="connsiteX7" fmla="*/ 86211 w 298679"/>
                  <a:gd name="connsiteY7" fmla="*/ 0 h 385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8679" h="385419">
                    <a:moveTo>
                      <a:pt x="86211" y="0"/>
                    </a:moveTo>
                    <a:cubicBezTo>
                      <a:pt x="81592" y="9238"/>
                      <a:pt x="76973" y="18475"/>
                      <a:pt x="72355" y="27713"/>
                    </a:cubicBezTo>
                    <a:cubicBezTo>
                      <a:pt x="40022" y="83140"/>
                      <a:pt x="-75450" y="277133"/>
                      <a:pt x="76973" y="383367"/>
                    </a:cubicBezTo>
                    <a:cubicBezTo>
                      <a:pt x="81592" y="383367"/>
                      <a:pt x="90830" y="387986"/>
                      <a:pt x="104687" y="383367"/>
                    </a:cubicBezTo>
                    <a:cubicBezTo>
                      <a:pt x="-15404" y="281752"/>
                      <a:pt x="86211" y="36951"/>
                      <a:pt x="187827" y="73902"/>
                    </a:cubicBezTo>
                    <a:cubicBezTo>
                      <a:pt x="257110" y="101615"/>
                      <a:pt x="284823" y="147804"/>
                      <a:pt x="294061" y="184755"/>
                    </a:cubicBezTo>
                    <a:cubicBezTo>
                      <a:pt x="298680" y="170898"/>
                      <a:pt x="298680" y="157042"/>
                      <a:pt x="298680" y="143185"/>
                    </a:cubicBezTo>
                    <a:cubicBezTo>
                      <a:pt x="280204" y="87758"/>
                      <a:pt x="224778" y="27713"/>
                      <a:pt x="86211" y="0"/>
                    </a:cubicBezTo>
                    <a:close/>
                  </a:path>
                </a:pathLst>
              </a:custGeom>
              <a:solidFill>
                <a:srgbClr val="CCCCCC"/>
              </a:solidFill>
              <a:ln w="46132" cap="flat">
                <a:noFill/>
                <a:prstDash val="solid"/>
                <a:miter/>
              </a:ln>
            </p:spPr>
            <p:txBody>
              <a:bodyPr rtlCol="0" anchor="ctr"/>
              <a:lstStyle/>
              <a:p>
                <a:endParaRPr lang="en-US"/>
              </a:p>
            </p:txBody>
          </p:sp>
          <p:sp>
            <p:nvSpPr>
              <p:cNvPr id="1290" name="Freeform: Shape 1289">
                <a:extLst>
                  <a:ext uri="{FF2B5EF4-FFF2-40B4-BE49-F238E27FC236}">
                    <a16:creationId xmlns:a16="http://schemas.microsoft.com/office/drawing/2014/main" xmlns="" id="{B0A2B5DA-58B4-488A-A69A-A5B3929B3D7F}"/>
                  </a:ext>
                </a:extLst>
              </p:cNvPr>
              <p:cNvSpPr/>
              <p:nvPr/>
            </p:nvSpPr>
            <p:spPr>
              <a:xfrm>
                <a:off x="764226" y="9546725"/>
                <a:ext cx="181958" cy="281751"/>
              </a:xfrm>
              <a:custGeom>
                <a:avLst/>
                <a:gdLst>
                  <a:gd name="connsiteX0" fmla="*/ 172720 w 181958"/>
                  <a:gd name="connsiteY0" fmla="*/ 32332 h 281751"/>
                  <a:gd name="connsiteX1" fmla="*/ 181958 w 181958"/>
                  <a:gd name="connsiteY1" fmla="*/ 32332 h 281751"/>
                  <a:gd name="connsiteX2" fmla="*/ 84962 w 181958"/>
                  <a:gd name="connsiteY2" fmla="*/ 0 h 281751"/>
                  <a:gd name="connsiteX3" fmla="*/ 71105 w 181958"/>
                  <a:gd name="connsiteY3" fmla="*/ 27713 h 281751"/>
                  <a:gd name="connsiteX4" fmla="*/ 6441 w 181958"/>
                  <a:gd name="connsiteY4" fmla="*/ 281752 h 281751"/>
                  <a:gd name="connsiteX5" fmla="*/ 172720 w 181958"/>
                  <a:gd name="connsiteY5" fmla="*/ 32332 h 281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1958" h="281751">
                    <a:moveTo>
                      <a:pt x="172720" y="32332"/>
                    </a:moveTo>
                    <a:lnTo>
                      <a:pt x="181958" y="32332"/>
                    </a:lnTo>
                    <a:cubicBezTo>
                      <a:pt x="154245" y="18475"/>
                      <a:pt x="121913" y="9238"/>
                      <a:pt x="84962" y="0"/>
                    </a:cubicBezTo>
                    <a:cubicBezTo>
                      <a:pt x="80343" y="9238"/>
                      <a:pt x="75724" y="18475"/>
                      <a:pt x="71105" y="27713"/>
                    </a:cubicBezTo>
                    <a:cubicBezTo>
                      <a:pt x="48011" y="69283"/>
                      <a:pt x="-21273" y="184755"/>
                      <a:pt x="6441" y="281752"/>
                    </a:cubicBezTo>
                    <a:cubicBezTo>
                      <a:pt x="6441" y="23094"/>
                      <a:pt x="172720" y="32332"/>
                      <a:pt x="172720" y="32332"/>
                    </a:cubicBezTo>
                    <a:close/>
                  </a:path>
                </a:pathLst>
              </a:custGeom>
              <a:solidFill>
                <a:srgbClr val="CCCCCC"/>
              </a:solidFill>
              <a:ln w="46132" cap="flat">
                <a:noFill/>
                <a:prstDash val="solid"/>
                <a:miter/>
              </a:ln>
            </p:spPr>
            <p:txBody>
              <a:bodyPr rtlCol="0" anchor="ctr"/>
              <a:lstStyle/>
              <a:p>
                <a:endParaRPr lang="en-US"/>
              </a:p>
            </p:txBody>
          </p:sp>
        </p:grpSp>
        <p:grpSp>
          <p:nvGrpSpPr>
            <p:cNvPr id="1291" name="Graphic 792">
              <a:extLst>
                <a:ext uri="{FF2B5EF4-FFF2-40B4-BE49-F238E27FC236}">
                  <a16:creationId xmlns:a16="http://schemas.microsoft.com/office/drawing/2014/main" xmlns="" id="{569105EA-5228-4747-82B7-2235E53C3878}"/>
                </a:ext>
              </a:extLst>
            </p:cNvPr>
            <p:cNvGrpSpPr/>
            <p:nvPr/>
          </p:nvGrpSpPr>
          <p:grpSpPr>
            <a:xfrm>
              <a:off x="1216878" y="9186036"/>
              <a:ext cx="153450" cy="248166"/>
              <a:chOff x="1216878" y="9186036"/>
              <a:chExt cx="153450" cy="248166"/>
            </a:xfrm>
          </p:grpSpPr>
          <p:sp>
            <p:nvSpPr>
              <p:cNvPr id="1292" name="Freeform: Shape 1291">
                <a:extLst>
                  <a:ext uri="{FF2B5EF4-FFF2-40B4-BE49-F238E27FC236}">
                    <a16:creationId xmlns:a16="http://schemas.microsoft.com/office/drawing/2014/main" xmlns="" id="{625A4CCD-45FC-42AE-86AF-20EEC8773BCD}"/>
                  </a:ext>
                </a:extLst>
              </p:cNvPr>
              <p:cNvSpPr/>
              <p:nvPr/>
            </p:nvSpPr>
            <p:spPr>
              <a:xfrm>
                <a:off x="1216878" y="9186036"/>
                <a:ext cx="153450" cy="248166"/>
              </a:xfrm>
              <a:custGeom>
                <a:avLst/>
                <a:gdLst>
                  <a:gd name="connsiteX0" fmla="*/ 121911 w 153450"/>
                  <a:gd name="connsiteY0" fmla="*/ 240598 h 248166"/>
                  <a:gd name="connsiteX1" fmla="*/ 149624 w 153450"/>
                  <a:gd name="connsiteY1" fmla="*/ 180553 h 248166"/>
                  <a:gd name="connsiteX2" fmla="*/ 140386 w 153450"/>
                  <a:gd name="connsiteY2" fmla="*/ 60462 h 248166"/>
                  <a:gd name="connsiteX3" fmla="*/ 140386 w 153450"/>
                  <a:gd name="connsiteY3" fmla="*/ 60462 h 248166"/>
                  <a:gd name="connsiteX4" fmla="*/ 117292 w 153450"/>
                  <a:gd name="connsiteY4" fmla="*/ 9654 h 248166"/>
                  <a:gd name="connsiteX5" fmla="*/ 52628 w 153450"/>
                  <a:gd name="connsiteY5" fmla="*/ 5035 h 248166"/>
                  <a:gd name="connsiteX6" fmla="*/ 6439 w 153450"/>
                  <a:gd name="connsiteY6" fmla="*/ 166696 h 248166"/>
                  <a:gd name="connsiteX7" fmla="*/ 48009 w 153450"/>
                  <a:gd name="connsiteY7" fmla="*/ 231360 h 248166"/>
                  <a:gd name="connsiteX8" fmla="*/ 121911 w 153450"/>
                  <a:gd name="connsiteY8" fmla="*/ 240598 h 248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450" h="248166">
                    <a:moveTo>
                      <a:pt x="121911" y="240598"/>
                    </a:moveTo>
                    <a:cubicBezTo>
                      <a:pt x="140386" y="235979"/>
                      <a:pt x="145005" y="203647"/>
                      <a:pt x="149624" y="180553"/>
                    </a:cubicBezTo>
                    <a:cubicBezTo>
                      <a:pt x="158862" y="143602"/>
                      <a:pt x="149624" y="97413"/>
                      <a:pt x="140386" y="60462"/>
                    </a:cubicBezTo>
                    <a:cubicBezTo>
                      <a:pt x="140386" y="60462"/>
                      <a:pt x="140386" y="60462"/>
                      <a:pt x="140386" y="60462"/>
                    </a:cubicBezTo>
                    <a:cubicBezTo>
                      <a:pt x="135768" y="37368"/>
                      <a:pt x="131149" y="14273"/>
                      <a:pt x="117292" y="9654"/>
                    </a:cubicBezTo>
                    <a:cubicBezTo>
                      <a:pt x="98816" y="416"/>
                      <a:pt x="71103" y="-4202"/>
                      <a:pt x="52628" y="5035"/>
                    </a:cubicBezTo>
                    <a:cubicBezTo>
                      <a:pt x="11058" y="18892"/>
                      <a:pt x="-12037" y="115888"/>
                      <a:pt x="6439" y="166696"/>
                    </a:cubicBezTo>
                    <a:cubicBezTo>
                      <a:pt x="15677" y="189790"/>
                      <a:pt x="34152" y="222123"/>
                      <a:pt x="48009" y="231360"/>
                    </a:cubicBezTo>
                    <a:cubicBezTo>
                      <a:pt x="66484" y="254455"/>
                      <a:pt x="94198" y="249836"/>
                      <a:pt x="121911" y="240598"/>
                    </a:cubicBezTo>
                    <a:close/>
                  </a:path>
                </a:pathLst>
              </a:custGeom>
              <a:solidFill>
                <a:srgbClr val="474177"/>
              </a:solidFill>
              <a:ln w="46132" cap="flat">
                <a:noFill/>
                <a:prstDash val="solid"/>
                <a:miter/>
              </a:ln>
            </p:spPr>
            <p:txBody>
              <a:bodyPr rtlCol="0" anchor="ctr"/>
              <a:lstStyle/>
              <a:p>
                <a:endParaRPr lang="en-US"/>
              </a:p>
            </p:txBody>
          </p:sp>
          <p:sp>
            <p:nvSpPr>
              <p:cNvPr id="1293" name="Freeform: Shape 1292">
                <a:extLst>
                  <a:ext uri="{FF2B5EF4-FFF2-40B4-BE49-F238E27FC236}">
                    <a16:creationId xmlns:a16="http://schemas.microsoft.com/office/drawing/2014/main" xmlns="" id="{A4A2F707-B436-4439-9F18-374F5DE0FE08}"/>
                  </a:ext>
                </a:extLst>
              </p:cNvPr>
              <p:cNvSpPr/>
              <p:nvPr/>
            </p:nvSpPr>
            <p:spPr>
              <a:xfrm>
                <a:off x="1217497" y="9204928"/>
                <a:ext cx="149005" cy="226325"/>
              </a:xfrm>
              <a:custGeom>
                <a:avLst/>
                <a:gdLst>
                  <a:gd name="connsiteX0" fmla="*/ 19677 w 149005"/>
                  <a:gd name="connsiteY0" fmla="*/ 175517 h 226325"/>
                  <a:gd name="connsiteX1" fmla="*/ 1202 w 149005"/>
                  <a:gd name="connsiteY1" fmla="*/ 92378 h 226325"/>
                  <a:gd name="connsiteX2" fmla="*/ 24296 w 149005"/>
                  <a:gd name="connsiteY2" fmla="*/ 27713 h 226325"/>
                  <a:gd name="connsiteX3" fmla="*/ 75104 w 149005"/>
                  <a:gd name="connsiteY3" fmla="*/ 0 h 226325"/>
                  <a:gd name="connsiteX4" fmla="*/ 107436 w 149005"/>
                  <a:gd name="connsiteY4" fmla="*/ 4619 h 226325"/>
                  <a:gd name="connsiteX5" fmla="*/ 139768 w 149005"/>
                  <a:gd name="connsiteY5" fmla="*/ 64664 h 226325"/>
                  <a:gd name="connsiteX6" fmla="*/ 139768 w 149005"/>
                  <a:gd name="connsiteY6" fmla="*/ 64664 h 226325"/>
                  <a:gd name="connsiteX7" fmla="*/ 149006 w 149005"/>
                  <a:gd name="connsiteY7" fmla="*/ 124710 h 226325"/>
                  <a:gd name="connsiteX8" fmla="*/ 135149 w 149005"/>
                  <a:gd name="connsiteY8" fmla="*/ 198612 h 226325"/>
                  <a:gd name="connsiteX9" fmla="*/ 75104 w 149005"/>
                  <a:gd name="connsiteY9" fmla="*/ 226325 h 226325"/>
                  <a:gd name="connsiteX10" fmla="*/ 19677 w 149005"/>
                  <a:gd name="connsiteY10" fmla="*/ 175517 h 226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005" h="226325">
                    <a:moveTo>
                      <a:pt x="19677" y="175517"/>
                    </a:moveTo>
                    <a:cubicBezTo>
                      <a:pt x="5820" y="152423"/>
                      <a:pt x="-3417" y="129328"/>
                      <a:pt x="1202" y="92378"/>
                    </a:cubicBezTo>
                    <a:cubicBezTo>
                      <a:pt x="5820" y="69283"/>
                      <a:pt x="15058" y="46189"/>
                      <a:pt x="24296" y="27713"/>
                    </a:cubicBezTo>
                    <a:cubicBezTo>
                      <a:pt x="38153" y="0"/>
                      <a:pt x="56628" y="0"/>
                      <a:pt x="75104" y="0"/>
                    </a:cubicBezTo>
                    <a:cubicBezTo>
                      <a:pt x="84341" y="0"/>
                      <a:pt x="98198" y="0"/>
                      <a:pt x="107436" y="4619"/>
                    </a:cubicBezTo>
                    <a:cubicBezTo>
                      <a:pt x="130530" y="9238"/>
                      <a:pt x="135149" y="41570"/>
                      <a:pt x="139768" y="64664"/>
                    </a:cubicBezTo>
                    <a:cubicBezTo>
                      <a:pt x="139768" y="64664"/>
                      <a:pt x="139768" y="64664"/>
                      <a:pt x="139768" y="64664"/>
                    </a:cubicBezTo>
                    <a:cubicBezTo>
                      <a:pt x="144387" y="83140"/>
                      <a:pt x="149006" y="101615"/>
                      <a:pt x="149006" y="124710"/>
                    </a:cubicBezTo>
                    <a:cubicBezTo>
                      <a:pt x="149006" y="147804"/>
                      <a:pt x="139768" y="175517"/>
                      <a:pt x="135149" y="198612"/>
                    </a:cubicBezTo>
                    <a:cubicBezTo>
                      <a:pt x="125911" y="226325"/>
                      <a:pt x="93579" y="221706"/>
                      <a:pt x="75104" y="226325"/>
                    </a:cubicBezTo>
                    <a:cubicBezTo>
                      <a:pt x="47390" y="221706"/>
                      <a:pt x="33534" y="198612"/>
                      <a:pt x="19677" y="175517"/>
                    </a:cubicBezTo>
                    <a:close/>
                  </a:path>
                </a:pathLst>
              </a:custGeom>
              <a:solidFill>
                <a:srgbClr val="529EB3"/>
              </a:solidFill>
              <a:ln w="46132" cap="flat">
                <a:noFill/>
                <a:prstDash val="solid"/>
                <a:miter/>
              </a:ln>
            </p:spPr>
            <p:txBody>
              <a:bodyPr rtlCol="0" anchor="ctr"/>
              <a:lstStyle/>
              <a:p>
                <a:endParaRPr lang="en-US"/>
              </a:p>
            </p:txBody>
          </p:sp>
          <p:sp>
            <p:nvSpPr>
              <p:cNvPr id="1294" name="Freeform: Shape 1293">
                <a:extLst>
                  <a:ext uri="{FF2B5EF4-FFF2-40B4-BE49-F238E27FC236}">
                    <a16:creationId xmlns:a16="http://schemas.microsoft.com/office/drawing/2014/main" xmlns="" id="{6AADD5B2-BD94-45C1-92C2-58138B15EBD6}"/>
                  </a:ext>
                </a:extLst>
              </p:cNvPr>
              <p:cNvSpPr/>
              <p:nvPr/>
            </p:nvSpPr>
            <p:spPr>
              <a:xfrm>
                <a:off x="1217497" y="9231893"/>
                <a:ext cx="149005" cy="194968"/>
              </a:xfrm>
              <a:custGeom>
                <a:avLst/>
                <a:gdLst>
                  <a:gd name="connsiteX0" fmla="*/ 75104 w 149005"/>
                  <a:gd name="connsiteY0" fmla="*/ 194741 h 194968"/>
                  <a:gd name="connsiteX1" fmla="*/ 135149 w 149005"/>
                  <a:gd name="connsiteY1" fmla="*/ 167027 h 194968"/>
                  <a:gd name="connsiteX2" fmla="*/ 149006 w 149005"/>
                  <a:gd name="connsiteY2" fmla="*/ 93125 h 194968"/>
                  <a:gd name="connsiteX3" fmla="*/ 139768 w 149005"/>
                  <a:gd name="connsiteY3" fmla="*/ 33080 h 194968"/>
                  <a:gd name="connsiteX4" fmla="*/ 139768 w 149005"/>
                  <a:gd name="connsiteY4" fmla="*/ 33080 h 194968"/>
                  <a:gd name="connsiteX5" fmla="*/ 135149 w 149005"/>
                  <a:gd name="connsiteY5" fmla="*/ 9985 h 194968"/>
                  <a:gd name="connsiteX6" fmla="*/ 130530 w 149005"/>
                  <a:gd name="connsiteY6" fmla="*/ 9985 h 194968"/>
                  <a:gd name="connsiteX7" fmla="*/ 93579 w 149005"/>
                  <a:gd name="connsiteY7" fmla="*/ 748 h 194968"/>
                  <a:gd name="connsiteX8" fmla="*/ 38153 w 149005"/>
                  <a:gd name="connsiteY8" fmla="*/ 60793 h 194968"/>
                  <a:gd name="connsiteX9" fmla="*/ 10439 w 149005"/>
                  <a:gd name="connsiteY9" fmla="*/ 19223 h 194968"/>
                  <a:gd name="connsiteX10" fmla="*/ 1202 w 149005"/>
                  <a:gd name="connsiteY10" fmla="*/ 60793 h 194968"/>
                  <a:gd name="connsiteX11" fmla="*/ 19677 w 149005"/>
                  <a:gd name="connsiteY11" fmla="*/ 143933 h 194968"/>
                  <a:gd name="connsiteX12" fmla="*/ 75104 w 149005"/>
                  <a:gd name="connsiteY12" fmla="*/ 194741 h 194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005" h="194968">
                    <a:moveTo>
                      <a:pt x="75104" y="194741"/>
                    </a:moveTo>
                    <a:cubicBezTo>
                      <a:pt x="93579" y="194741"/>
                      <a:pt x="125911" y="199360"/>
                      <a:pt x="135149" y="167027"/>
                    </a:cubicBezTo>
                    <a:cubicBezTo>
                      <a:pt x="144387" y="143933"/>
                      <a:pt x="149006" y="120839"/>
                      <a:pt x="149006" y="93125"/>
                    </a:cubicBezTo>
                    <a:cubicBezTo>
                      <a:pt x="149006" y="74650"/>
                      <a:pt x="144387" y="51555"/>
                      <a:pt x="139768" y="33080"/>
                    </a:cubicBezTo>
                    <a:cubicBezTo>
                      <a:pt x="139768" y="33080"/>
                      <a:pt x="139768" y="33080"/>
                      <a:pt x="139768" y="33080"/>
                    </a:cubicBezTo>
                    <a:cubicBezTo>
                      <a:pt x="139768" y="23842"/>
                      <a:pt x="135149" y="19223"/>
                      <a:pt x="135149" y="9985"/>
                    </a:cubicBezTo>
                    <a:cubicBezTo>
                      <a:pt x="135149" y="9985"/>
                      <a:pt x="135149" y="9985"/>
                      <a:pt x="130530" y="9985"/>
                    </a:cubicBezTo>
                    <a:cubicBezTo>
                      <a:pt x="116673" y="14605"/>
                      <a:pt x="107436" y="-3871"/>
                      <a:pt x="93579" y="748"/>
                    </a:cubicBezTo>
                    <a:cubicBezTo>
                      <a:pt x="70485" y="9985"/>
                      <a:pt x="61247" y="60793"/>
                      <a:pt x="38153" y="60793"/>
                    </a:cubicBezTo>
                    <a:cubicBezTo>
                      <a:pt x="15058" y="60793"/>
                      <a:pt x="10439" y="42318"/>
                      <a:pt x="10439" y="19223"/>
                    </a:cubicBezTo>
                    <a:cubicBezTo>
                      <a:pt x="5820" y="33080"/>
                      <a:pt x="1202" y="46937"/>
                      <a:pt x="1202" y="60793"/>
                    </a:cubicBezTo>
                    <a:cubicBezTo>
                      <a:pt x="-3417" y="93125"/>
                      <a:pt x="5820" y="120839"/>
                      <a:pt x="19677" y="143933"/>
                    </a:cubicBezTo>
                    <a:cubicBezTo>
                      <a:pt x="33534" y="171646"/>
                      <a:pt x="47390" y="194741"/>
                      <a:pt x="75104" y="194741"/>
                    </a:cubicBezTo>
                    <a:close/>
                  </a:path>
                </a:pathLst>
              </a:custGeom>
              <a:solidFill>
                <a:srgbClr val="529EB3"/>
              </a:solidFill>
              <a:ln w="46132" cap="flat">
                <a:noFill/>
                <a:prstDash val="solid"/>
                <a:miter/>
              </a:ln>
            </p:spPr>
            <p:txBody>
              <a:bodyPr rtlCol="0" anchor="ctr"/>
              <a:lstStyle/>
              <a:p>
                <a:endParaRPr lang="en-US"/>
              </a:p>
            </p:txBody>
          </p:sp>
          <p:sp>
            <p:nvSpPr>
              <p:cNvPr id="1295" name="Freeform: Shape 1294">
                <a:extLst>
                  <a:ext uri="{FF2B5EF4-FFF2-40B4-BE49-F238E27FC236}">
                    <a16:creationId xmlns:a16="http://schemas.microsoft.com/office/drawing/2014/main" xmlns="" id="{21F2A952-50BF-4B2B-8FFE-40B7ED6B3D28}"/>
                  </a:ext>
                </a:extLst>
              </p:cNvPr>
              <p:cNvSpPr/>
              <p:nvPr/>
            </p:nvSpPr>
            <p:spPr>
              <a:xfrm>
                <a:off x="1232555" y="9269592"/>
                <a:ext cx="133947" cy="157269"/>
              </a:xfrm>
              <a:custGeom>
                <a:avLst/>
                <a:gdLst>
                  <a:gd name="connsiteX0" fmla="*/ 60045 w 133947"/>
                  <a:gd name="connsiteY0" fmla="*/ 157042 h 157269"/>
                  <a:gd name="connsiteX1" fmla="*/ 120091 w 133947"/>
                  <a:gd name="connsiteY1" fmla="*/ 129328 h 157269"/>
                  <a:gd name="connsiteX2" fmla="*/ 133948 w 133947"/>
                  <a:gd name="connsiteY2" fmla="*/ 55426 h 157269"/>
                  <a:gd name="connsiteX3" fmla="*/ 129329 w 133947"/>
                  <a:gd name="connsiteY3" fmla="*/ 4619 h 157269"/>
                  <a:gd name="connsiteX4" fmla="*/ 110853 w 133947"/>
                  <a:gd name="connsiteY4" fmla="*/ 0 h 157269"/>
                  <a:gd name="connsiteX5" fmla="*/ 64664 w 133947"/>
                  <a:gd name="connsiteY5" fmla="*/ 46189 h 157269"/>
                  <a:gd name="connsiteX6" fmla="*/ 64664 w 133947"/>
                  <a:gd name="connsiteY6" fmla="*/ 78521 h 157269"/>
                  <a:gd name="connsiteX7" fmla="*/ 23094 w 133947"/>
                  <a:gd name="connsiteY7" fmla="*/ 96996 h 157269"/>
                  <a:gd name="connsiteX8" fmla="*/ 0 w 133947"/>
                  <a:gd name="connsiteY8" fmla="*/ 87758 h 157269"/>
                  <a:gd name="connsiteX9" fmla="*/ 9238 w 133947"/>
                  <a:gd name="connsiteY9" fmla="*/ 106234 h 157269"/>
                  <a:gd name="connsiteX10" fmla="*/ 60045 w 133947"/>
                  <a:gd name="connsiteY10" fmla="*/ 157042 h 15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3947" h="157269">
                    <a:moveTo>
                      <a:pt x="60045" y="157042"/>
                    </a:moveTo>
                    <a:cubicBezTo>
                      <a:pt x="78521" y="157042"/>
                      <a:pt x="110853" y="161661"/>
                      <a:pt x="120091" y="129328"/>
                    </a:cubicBezTo>
                    <a:cubicBezTo>
                      <a:pt x="129329" y="106234"/>
                      <a:pt x="133948" y="83140"/>
                      <a:pt x="133948" y="55426"/>
                    </a:cubicBezTo>
                    <a:cubicBezTo>
                      <a:pt x="133948" y="36951"/>
                      <a:pt x="129329" y="23094"/>
                      <a:pt x="129329" y="4619"/>
                    </a:cubicBezTo>
                    <a:cubicBezTo>
                      <a:pt x="124710" y="0"/>
                      <a:pt x="115472" y="0"/>
                      <a:pt x="110853" y="0"/>
                    </a:cubicBezTo>
                    <a:cubicBezTo>
                      <a:pt x="87759" y="0"/>
                      <a:pt x="64664" y="13856"/>
                      <a:pt x="64664" y="46189"/>
                    </a:cubicBezTo>
                    <a:cubicBezTo>
                      <a:pt x="64664" y="55426"/>
                      <a:pt x="64664" y="69283"/>
                      <a:pt x="64664" y="78521"/>
                    </a:cubicBezTo>
                    <a:cubicBezTo>
                      <a:pt x="60045" y="101615"/>
                      <a:pt x="36951" y="101615"/>
                      <a:pt x="23094" y="96996"/>
                    </a:cubicBezTo>
                    <a:cubicBezTo>
                      <a:pt x="13857" y="96996"/>
                      <a:pt x="9238" y="92378"/>
                      <a:pt x="0" y="87758"/>
                    </a:cubicBezTo>
                    <a:cubicBezTo>
                      <a:pt x="4619" y="92378"/>
                      <a:pt x="4619" y="96996"/>
                      <a:pt x="9238" y="106234"/>
                    </a:cubicBezTo>
                    <a:cubicBezTo>
                      <a:pt x="18476" y="133947"/>
                      <a:pt x="32332" y="157042"/>
                      <a:pt x="60045" y="157042"/>
                    </a:cubicBezTo>
                    <a:close/>
                  </a:path>
                </a:pathLst>
              </a:custGeom>
              <a:solidFill>
                <a:srgbClr val="529EB3"/>
              </a:solidFill>
              <a:ln w="46132" cap="flat">
                <a:noFill/>
                <a:prstDash val="solid"/>
                <a:miter/>
              </a:ln>
            </p:spPr>
            <p:txBody>
              <a:bodyPr rtlCol="0" anchor="ctr"/>
              <a:lstStyle/>
              <a:p>
                <a:endParaRPr lang="en-US"/>
              </a:p>
            </p:txBody>
          </p:sp>
          <p:sp>
            <p:nvSpPr>
              <p:cNvPr id="1296" name="Freeform: Shape 1295">
                <a:extLst>
                  <a:ext uri="{FF2B5EF4-FFF2-40B4-BE49-F238E27FC236}">
                    <a16:creationId xmlns:a16="http://schemas.microsoft.com/office/drawing/2014/main" xmlns="" id="{D1F83418-5F32-4CD6-8BA2-BBE42F49C07C}"/>
                  </a:ext>
                </a:extLst>
              </p:cNvPr>
              <p:cNvSpPr/>
              <p:nvPr/>
            </p:nvSpPr>
            <p:spPr>
              <a:xfrm>
                <a:off x="1292006" y="9241879"/>
                <a:ext cx="42164" cy="154475"/>
              </a:xfrm>
              <a:custGeom>
                <a:avLst/>
                <a:gdLst>
                  <a:gd name="connsiteX0" fmla="*/ 42164 w 42164"/>
                  <a:gd name="connsiteY0" fmla="*/ 152423 h 154475"/>
                  <a:gd name="connsiteX1" fmla="*/ 9832 w 42164"/>
                  <a:gd name="connsiteY1" fmla="*/ 78521 h 154475"/>
                  <a:gd name="connsiteX2" fmla="*/ 32927 w 42164"/>
                  <a:gd name="connsiteY2" fmla="*/ 4619 h 154475"/>
                  <a:gd name="connsiteX3" fmla="*/ 32927 w 42164"/>
                  <a:gd name="connsiteY3" fmla="*/ 0 h 154475"/>
                  <a:gd name="connsiteX4" fmla="*/ 594 w 42164"/>
                  <a:gd name="connsiteY4" fmla="*/ 50808 h 154475"/>
                  <a:gd name="connsiteX5" fmla="*/ 42164 w 42164"/>
                  <a:gd name="connsiteY5" fmla="*/ 152423 h 154475"/>
                  <a:gd name="connsiteX6" fmla="*/ 42164 w 42164"/>
                  <a:gd name="connsiteY6" fmla="*/ 152423 h 15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164" h="154475">
                    <a:moveTo>
                      <a:pt x="42164" y="152423"/>
                    </a:moveTo>
                    <a:cubicBezTo>
                      <a:pt x="28308" y="129329"/>
                      <a:pt x="14451" y="110853"/>
                      <a:pt x="9832" y="78521"/>
                    </a:cubicBezTo>
                    <a:cubicBezTo>
                      <a:pt x="5213" y="55427"/>
                      <a:pt x="9832" y="4619"/>
                      <a:pt x="32927" y="4619"/>
                    </a:cubicBezTo>
                    <a:cubicBezTo>
                      <a:pt x="32927" y="4619"/>
                      <a:pt x="32927" y="0"/>
                      <a:pt x="32927" y="0"/>
                    </a:cubicBezTo>
                    <a:cubicBezTo>
                      <a:pt x="14451" y="0"/>
                      <a:pt x="594" y="23094"/>
                      <a:pt x="594" y="50808"/>
                    </a:cubicBezTo>
                    <a:cubicBezTo>
                      <a:pt x="-4024" y="92378"/>
                      <a:pt x="19070" y="129329"/>
                      <a:pt x="42164" y="152423"/>
                    </a:cubicBezTo>
                    <a:cubicBezTo>
                      <a:pt x="42164" y="157042"/>
                      <a:pt x="42164" y="152423"/>
                      <a:pt x="42164" y="152423"/>
                    </a:cubicBezTo>
                    <a:close/>
                  </a:path>
                </a:pathLst>
              </a:custGeom>
              <a:solidFill>
                <a:srgbClr val="474177"/>
              </a:solidFill>
              <a:ln w="46132" cap="flat">
                <a:noFill/>
                <a:prstDash val="solid"/>
                <a:miter/>
              </a:ln>
            </p:spPr>
            <p:txBody>
              <a:bodyPr rtlCol="0" anchor="ctr"/>
              <a:lstStyle/>
              <a:p>
                <a:endParaRPr lang="en-US"/>
              </a:p>
            </p:txBody>
          </p:sp>
        </p:grpSp>
        <p:grpSp>
          <p:nvGrpSpPr>
            <p:cNvPr id="1297" name="Graphic 792">
              <a:extLst>
                <a:ext uri="{FF2B5EF4-FFF2-40B4-BE49-F238E27FC236}">
                  <a16:creationId xmlns:a16="http://schemas.microsoft.com/office/drawing/2014/main" xmlns="" id="{1D7A2BAF-FB82-42B0-8145-39F240C25FA5}"/>
                </a:ext>
              </a:extLst>
            </p:cNvPr>
            <p:cNvGrpSpPr/>
            <p:nvPr/>
          </p:nvGrpSpPr>
          <p:grpSpPr>
            <a:xfrm>
              <a:off x="1302276" y="8641424"/>
              <a:ext cx="1149735" cy="748258"/>
              <a:chOff x="1302276" y="8641424"/>
              <a:chExt cx="1149735" cy="748258"/>
            </a:xfrm>
          </p:grpSpPr>
          <p:sp>
            <p:nvSpPr>
              <p:cNvPr id="1298" name="Freeform: Shape 1297">
                <a:extLst>
                  <a:ext uri="{FF2B5EF4-FFF2-40B4-BE49-F238E27FC236}">
                    <a16:creationId xmlns:a16="http://schemas.microsoft.com/office/drawing/2014/main" xmlns="" id="{57EA6749-8D15-4129-B840-76B1DA4E34A0}"/>
                  </a:ext>
                </a:extLst>
              </p:cNvPr>
              <p:cNvSpPr/>
              <p:nvPr/>
            </p:nvSpPr>
            <p:spPr>
              <a:xfrm>
                <a:off x="1306839" y="8649988"/>
                <a:ext cx="1140553" cy="735076"/>
              </a:xfrm>
              <a:custGeom>
                <a:avLst/>
                <a:gdLst>
                  <a:gd name="connsiteX0" fmla="*/ 928012 w 1140553"/>
                  <a:gd name="connsiteY0" fmla="*/ 674 h 735076"/>
                  <a:gd name="connsiteX1" fmla="*/ 1140481 w 1140553"/>
                  <a:gd name="connsiteY1" fmla="*/ 254713 h 735076"/>
                  <a:gd name="connsiteX2" fmla="*/ 512313 w 1140553"/>
                  <a:gd name="connsiteY2" fmla="*/ 587272 h 735076"/>
                  <a:gd name="connsiteX3" fmla="*/ 27331 w 1140553"/>
                  <a:gd name="connsiteY3" fmla="*/ 735076 h 735076"/>
                  <a:gd name="connsiteX4" fmla="*/ 8855 w 1140553"/>
                  <a:gd name="connsiteY4" fmla="*/ 601129 h 735076"/>
                  <a:gd name="connsiteX5" fmla="*/ 641642 w 1140553"/>
                  <a:gd name="connsiteY5" fmla="*/ 287045 h 735076"/>
                  <a:gd name="connsiteX6" fmla="*/ 928012 w 1140553"/>
                  <a:gd name="connsiteY6" fmla="*/ 674 h 735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0553" h="735076">
                    <a:moveTo>
                      <a:pt x="928012" y="674"/>
                    </a:moveTo>
                    <a:cubicBezTo>
                      <a:pt x="928012" y="674"/>
                      <a:pt x="1145100" y="79195"/>
                      <a:pt x="1140481" y="254713"/>
                    </a:cubicBezTo>
                    <a:cubicBezTo>
                      <a:pt x="1135862" y="411755"/>
                      <a:pt x="766352" y="508751"/>
                      <a:pt x="512313" y="587272"/>
                    </a:cubicBezTo>
                    <a:cubicBezTo>
                      <a:pt x="258275" y="665793"/>
                      <a:pt x="27331" y="735076"/>
                      <a:pt x="27331" y="735076"/>
                    </a:cubicBezTo>
                    <a:cubicBezTo>
                      <a:pt x="27331" y="735076"/>
                      <a:pt x="-18858" y="688887"/>
                      <a:pt x="8855" y="601129"/>
                    </a:cubicBezTo>
                    <a:cubicBezTo>
                      <a:pt x="165897" y="508751"/>
                      <a:pt x="309082" y="393279"/>
                      <a:pt x="641642" y="287045"/>
                    </a:cubicBezTo>
                    <a:cubicBezTo>
                      <a:pt x="706306" y="190048"/>
                      <a:pt x="854110" y="-13183"/>
                      <a:pt x="928012" y="674"/>
                    </a:cubicBezTo>
                    <a:close/>
                  </a:path>
                </a:pathLst>
              </a:custGeom>
              <a:solidFill>
                <a:srgbClr val="FBD0B4"/>
              </a:solidFill>
              <a:ln w="46132" cap="flat">
                <a:noFill/>
                <a:prstDash val="solid"/>
                <a:miter/>
              </a:ln>
            </p:spPr>
            <p:txBody>
              <a:bodyPr rtlCol="0" anchor="ctr"/>
              <a:lstStyle/>
              <a:p>
                <a:endParaRPr lang="en-US"/>
              </a:p>
            </p:txBody>
          </p:sp>
          <p:sp>
            <p:nvSpPr>
              <p:cNvPr id="1299" name="Freeform: Shape 1298">
                <a:extLst>
                  <a:ext uri="{FF2B5EF4-FFF2-40B4-BE49-F238E27FC236}">
                    <a16:creationId xmlns:a16="http://schemas.microsoft.com/office/drawing/2014/main" xmlns="" id="{F530EBE3-D4DE-442A-9C74-CA45D473B936}"/>
                  </a:ext>
                </a:extLst>
              </p:cNvPr>
              <p:cNvSpPr/>
              <p:nvPr/>
            </p:nvSpPr>
            <p:spPr>
              <a:xfrm>
                <a:off x="1302276" y="8641424"/>
                <a:ext cx="1149735" cy="748258"/>
              </a:xfrm>
              <a:custGeom>
                <a:avLst/>
                <a:gdLst>
                  <a:gd name="connsiteX0" fmla="*/ 31894 w 1149735"/>
                  <a:gd name="connsiteY0" fmla="*/ 748259 h 748258"/>
                  <a:gd name="connsiteX1" fmla="*/ 31894 w 1149735"/>
                  <a:gd name="connsiteY1" fmla="*/ 748259 h 748258"/>
                  <a:gd name="connsiteX2" fmla="*/ 8799 w 1149735"/>
                  <a:gd name="connsiteY2" fmla="*/ 605074 h 748258"/>
                  <a:gd name="connsiteX3" fmla="*/ 8799 w 1149735"/>
                  <a:gd name="connsiteY3" fmla="*/ 600454 h 748258"/>
                  <a:gd name="connsiteX4" fmla="*/ 101177 w 1149735"/>
                  <a:gd name="connsiteY4" fmla="*/ 545028 h 748258"/>
                  <a:gd name="connsiteX5" fmla="*/ 641586 w 1149735"/>
                  <a:gd name="connsiteY5" fmla="*/ 286371 h 748258"/>
                  <a:gd name="connsiteX6" fmla="*/ 923338 w 1149735"/>
                  <a:gd name="connsiteY6" fmla="*/ 0 h 748258"/>
                  <a:gd name="connsiteX7" fmla="*/ 932575 w 1149735"/>
                  <a:gd name="connsiteY7" fmla="*/ 0 h 748258"/>
                  <a:gd name="connsiteX8" fmla="*/ 1149663 w 1149735"/>
                  <a:gd name="connsiteY8" fmla="*/ 258658 h 748258"/>
                  <a:gd name="connsiteX9" fmla="*/ 600016 w 1149735"/>
                  <a:gd name="connsiteY9" fmla="*/ 568122 h 748258"/>
                  <a:gd name="connsiteX10" fmla="*/ 516876 w 1149735"/>
                  <a:gd name="connsiteY10" fmla="*/ 595836 h 748258"/>
                  <a:gd name="connsiteX11" fmla="*/ 31894 w 1149735"/>
                  <a:gd name="connsiteY11" fmla="*/ 748259 h 748258"/>
                  <a:gd name="connsiteX12" fmla="*/ 31894 w 1149735"/>
                  <a:gd name="connsiteY12" fmla="*/ 748259 h 748258"/>
                  <a:gd name="connsiteX13" fmla="*/ 13418 w 1149735"/>
                  <a:gd name="connsiteY13" fmla="*/ 609692 h 748258"/>
                  <a:gd name="connsiteX14" fmla="*/ 31894 w 1149735"/>
                  <a:gd name="connsiteY14" fmla="*/ 739021 h 748258"/>
                  <a:gd name="connsiteX15" fmla="*/ 516876 w 1149735"/>
                  <a:gd name="connsiteY15" fmla="*/ 591217 h 748258"/>
                  <a:gd name="connsiteX16" fmla="*/ 600016 w 1149735"/>
                  <a:gd name="connsiteY16" fmla="*/ 563504 h 748258"/>
                  <a:gd name="connsiteX17" fmla="*/ 1140425 w 1149735"/>
                  <a:gd name="connsiteY17" fmla="*/ 258658 h 748258"/>
                  <a:gd name="connsiteX18" fmla="*/ 932575 w 1149735"/>
                  <a:gd name="connsiteY18" fmla="*/ 9238 h 748258"/>
                  <a:gd name="connsiteX19" fmla="*/ 927957 w 1149735"/>
                  <a:gd name="connsiteY19" fmla="*/ 9238 h 748258"/>
                  <a:gd name="connsiteX20" fmla="*/ 650824 w 1149735"/>
                  <a:gd name="connsiteY20" fmla="*/ 295608 h 748258"/>
                  <a:gd name="connsiteX21" fmla="*/ 650824 w 1149735"/>
                  <a:gd name="connsiteY21" fmla="*/ 295608 h 748258"/>
                  <a:gd name="connsiteX22" fmla="*/ 110415 w 1149735"/>
                  <a:gd name="connsiteY22" fmla="*/ 554266 h 748258"/>
                  <a:gd name="connsiteX23" fmla="*/ 13418 w 1149735"/>
                  <a:gd name="connsiteY23" fmla="*/ 609692 h 748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49735" h="748258">
                    <a:moveTo>
                      <a:pt x="31894" y="748259"/>
                    </a:moveTo>
                    <a:cubicBezTo>
                      <a:pt x="27275" y="748259"/>
                      <a:pt x="27275" y="748259"/>
                      <a:pt x="31894" y="748259"/>
                    </a:cubicBezTo>
                    <a:cubicBezTo>
                      <a:pt x="27275" y="743640"/>
                      <a:pt x="-18914" y="697451"/>
                      <a:pt x="8799" y="605074"/>
                    </a:cubicBezTo>
                    <a:cubicBezTo>
                      <a:pt x="8799" y="605074"/>
                      <a:pt x="8799" y="605074"/>
                      <a:pt x="8799" y="600454"/>
                    </a:cubicBezTo>
                    <a:cubicBezTo>
                      <a:pt x="41131" y="581979"/>
                      <a:pt x="68845" y="563504"/>
                      <a:pt x="101177" y="545028"/>
                    </a:cubicBezTo>
                    <a:cubicBezTo>
                      <a:pt x="230506" y="466507"/>
                      <a:pt x="373691" y="374130"/>
                      <a:pt x="641586" y="286371"/>
                    </a:cubicBezTo>
                    <a:cubicBezTo>
                      <a:pt x="729345" y="157042"/>
                      <a:pt x="854054" y="0"/>
                      <a:pt x="923338" y="0"/>
                    </a:cubicBezTo>
                    <a:cubicBezTo>
                      <a:pt x="927957" y="0"/>
                      <a:pt x="927957" y="0"/>
                      <a:pt x="932575" y="0"/>
                    </a:cubicBezTo>
                    <a:cubicBezTo>
                      <a:pt x="937194" y="0"/>
                      <a:pt x="1154282" y="78521"/>
                      <a:pt x="1149663" y="258658"/>
                    </a:cubicBezTo>
                    <a:cubicBezTo>
                      <a:pt x="1145044" y="401843"/>
                      <a:pt x="844817" y="494220"/>
                      <a:pt x="600016" y="568122"/>
                    </a:cubicBezTo>
                    <a:cubicBezTo>
                      <a:pt x="572303" y="577360"/>
                      <a:pt x="544589" y="586598"/>
                      <a:pt x="516876" y="595836"/>
                    </a:cubicBezTo>
                    <a:cubicBezTo>
                      <a:pt x="267457" y="678976"/>
                      <a:pt x="31894" y="748259"/>
                      <a:pt x="31894" y="748259"/>
                    </a:cubicBezTo>
                    <a:cubicBezTo>
                      <a:pt x="31894" y="748259"/>
                      <a:pt x="31894" y="748259"/>
                      <a:pt x="31894" y="748259"/>
                    </a:cubicBezTo>
                    <a:close/>
                    <a:moveTo>
                      <a:pt x="13418" y="609692"/>
                    </a:moveTo>
                    <a:cubicBezTo>
                      <a:pt x="-5057" y="683594"/>
                      <a:pt x="22656" y="729783"/>
                      <a:pt x="31894" y="739021"/>
                    </a:cubicBezTo>
                    <a:cubicBezTo>
                      <a:pt x="59607" y="729783"/>
                      <a:pt x="281313" y="665119"/>
                      <a:pt x="516876" y="591217"/>
                    </a:cubicBezTo>
                    <a:cubicBezTo>
                      <a:pt x="544589" y="581979"/>
                      <a:pt x="572303" y="572741"/>
                      <a:pt x="600016" y="563504"/>
                    </a:cubicBezTo>
                    <a:cubicBezTo>
                      <a:pt x="840198" y="489602"/>
                      <a:pt x="1140425" y="397224"/>
                      <a:pt x="1140425" y="258658"/>
                    </a:cubicBezTo>
                    <a:cubicBezTo>
                      <a:pt x="1145044" y="87759"/>
                      <a:pt x="932575" y="9238"/>
                      <a:pt x="932575" y="9238"/>
                    </a:cubicBezTo>
                    <a:cubicBezTo>
                      <a:pt x="932575" y="9238"/>
                      <a:pt x="927957" y="9238"/>
                      <a:pt x="927957" y="9238"/>
                    </a:cubicBezTo>
                    <a:cubicBezTo>
                      <a:pt x="877149" y="9238"/>
                      <a:pt x="775534" y="110853"/>
                      <a:pt x="650824" y="295608"/>
                    </a:cubicBezTo>
                    <a:cubicBezTo>
                      <a:pt x="650824" y="295608"/>
                      <a:pt x="650824" y="295608"/>
                      <a:pt x="650824" y="295608"/>
                    </a:cubicBezTo>
                    <a:cubicBezTo>
                      <a:pt x="382929" y="383367"/>
                      <a:pt x="235125" y="471126"/>
                      <a:pt x="110415" y="554266"/>
                    </a:cubicBezTo>
                    <a:cubicBezTo>
                      <a:pt x="73464" y="577360"/>
                      <a:pt x="45750" y="595836"/>
                      <a:pt x="13418" y="609692"/>
                    </a:cubicBezTo>
                    <a:close/>
                  </a:path>
                </a:pathLst>
              </a:custGeom>
              <a:solidFill>
                <a:srgbClr val="9E5116"/>
              </a:solidFill>
              <a:ln w="46132" cap="flat">
                <a:noFill/>
                <a:prstDash val="solid"/>
                <a:miter/>
              </a:ln>
            </p:spPr>
            <p:txBody>
              <a:bodyPr rtlCol="0" anchor="ctr"/>
              <a:lstStyle/>
              <a:p>
                <a:endParaRPr lang="en-US"/>
              </a:p>
            </p:txBody>
          </p:sp>
        </p:grpSp>
        <p:sp>
          <p:nvSpPr>
            <p:cNvPr id="1300" name="Freeform: Shape 1299">
              <a:extLst>
                <a:ext uri="{FF2B5EF4-FFF2-40B4-BE49-F238E27FC236}">
                  <a16:creationId xmlns:a16="http://schemas.microsoft.com/office/drawing/2014/main" xmlns="" id="{680CDCE6-838B-4031-B0FC-6CA611A5F6BA}"/>
                </a:ext>
              </a:extLst>
            </p:cNvPr>
            <p:cNvSpPr/>
            <p:nvPr/>
          </p:nvSpPr>
          <p:spPr>
            <a:xfrm>
              <a:off x="1306839" y="8649988"/>
              <a:ext cx="1140480" cy="730457"/>
            </a:xfrm>
            <a:custGeom>
              <a:avLst/>
              <a:gdLst>
                <a:gd name="connsiteX0" fmla="*/ 1043484 w 1140480"/>
                <a:gd name="connsiteY0" fmla="*/ 259331 h 730457"/>
                <a:gd name="connsiteX1" fmla="*/ 969582 w 1140480"/>
                <a:gd name="connsiteY1" fmla="*/ 74576 h 730457"/>
                <a:gd name="connsiteX2" fmla="*/ 1066579 w 1140480"/>
                <a:gd name="connsiteY2" fmla="*/ 88433 h 730457"/>
                <a:gd name="connsiteX3" fmla="*/ 928012 w 1140480"/>
                <a:gd name="connsiteY3" fmla="*/ 674 h 730457"/>
                <a:gd name="connsiteX4" fmla="*/ 641642 w 1140480"/>
                <a:gd name="connsiteY4" fmla="*/ 287045 h 730457"/>
                <a:gd name="connsiteX5" fmla="*/ 313701 w 1140480"/>
                <a:gd name="connsiteY5" fmla="*/ 420992 h 730457"/>
                <a:gd name="connsiteX6" fmla="*/ 332177 w 1140480"/>
                <a:gd name="connsiteY6" fmla="*/ 416373 h 730457"/>
                <a:gd name="connsiteX7" fmla="*/ 881824 w 1140480"/>
                <a:gd name="connsiteY7" fmla="*/ 263950 h 730457"/>
                <a:gd name="connsiteX8" fmla="*/ 530789 w 1140480"/>
                <a:gd name="connsiteY8" fmla="*/ 457943 h 730457"/>
                <a:gd name="connsiteX9" fmla="*/ 152040 w 1140480"/>
                <a:gd name="connsiteY9" fmla="*/ 508751 h 730457"/>
                <a:gd name="connsiteX10" fmla="*/ 8855 w 1140480"/>
                <a:gd name="connsiteY10" fmla="*/ 596510 h 730457"/>
                <a:gd name="connsiteX11" fmla="*/ 27331 w 1140480"/>
                <a:gd name="connsiteY11" fmla="*/ 730457 h 730457"/>
                <a:gd name="connsiteX12" fmla="*/ 512313 w 1140480"/>
                <a:gd name="connsiteY12" fmla="*/ 582653 h 730457"/>
                <a:gd name="connsiteX13" fmla="*/ 1140481 w 1140480"/>
                <a:gd name="connsiteY13" fmla="*/ 273188 h 730457"/>
                <a:gd name="connsiteX14" fmla="*/ 1043484 w 1140480"/>
                <a:gd name="connsiteY14" fmla="*/ 259331 h 730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40480" h="730457">
                  <a:moveTo>
                    <a:pt x="1043484" y="259331"/>
                  </a:moveTo>
                  <a:cubicBezTo>
                    <a:pt x="969582" y="213143"/>
                    <a:pt x="909537" y="125384"/>
                    <a:pt x="969582" y="74576"/>
                  </a:cubicBezTo>
                  <a:cubicBezTo>
                    <a:pt x="997296" y="51482"/>
                    <a:pt x="1034247" y="65339"/>
                    <a:pt x="1066579" y="88433"/>
                  </a:cubicBezTo>
                  <a:cubicBezTo>
                    <a:pt x="1006533" y="28387"/>
                    <a:pt x="928012" y="674"/>
                    <a:pt x="928012" y="674"/>
                  </a:cubicBezTo>
                  <a:cubicBezTo>
                    <a:pt x="854110" y="-13183"/>
                    <a:pt x="706306" y="190048"/>
                    <a:pt x="641642" y="287045"/>
                  </a:cubicBezTo>
                  <a:cubicBezTo>
                    <a:pt x="507694" y="328615"/>
                    <a:pt x="401460" y="374803"/>
                    <a:pt x="313701" y="420992"/>
                  </a:cubicBezTo>
                  <a:lnTo>
                    <a:pt x="332177" y="416373"/>
                  </a:lnTo>
                  <a:cubicBezTo>
                    <a:pt x="332177" y="416373"/>
                    <a:pt x="641642" y="254713"/>
                    <a:pt x="881824" y="263950"/>
                  </a:cubicBezTo>
                  <a:cubicBezTo>
                    <a:pt x="983439" y="268569"/>
                    <a:pt x="803303" y="374803"/>
                    <a:pt x="530789" y="457943"/>
                  </a:cubicBezTo>
                  <a:cubicBezTo>
                    <a:pt x="262894" y="541083"/>
                    <a:pt x="-120474" y="688887"/>
                    <a:pt x="152040" y="508751"/>
                  </a:cubicBezTo>
                  <a:cubicBezTo>
                    <a:pt x="101233" y="541083"/>
                    <a:pt x="55044" y="568796"/>
                    <a:pt x="8855" y="596510"/>
                  </a:cubicBezTo>
                  <a:cubicBezTo>
                    <a:pt x="-18858" y="684268"/>
                    <a:pt x="27331" y="730457"/>
                    <a:pt x="27331" y="730457"/>
                  </a:cubicBezTo>
                  <a:cubicBezTo>
                    <a:pt x="27331" y="730457"/>
                    <a:pt x="258275" y="661174"/>
                    <a:pt x="512313" y="582653"/>
                  </a:cubicBezTo>
                  <a:cubicBezTo>
                    <a:pt x="752495" y="508751"/>
                    <a:pt x="1103530" y="416373"/>
                    <a:pt x="1140481" y="273188"/>
                  </a:cubicBezTo>
                  <a:cubicBezTo>
                    <a:pt x="1117387" y="287045"/>
                    <a:pt x="1085054" y="287045"/>
                    <a:pt x="1043484" y="259331"/>
                  </a:cubicBezTo>
                  <a:close/>
                </a:path>
              </a:pathLst>
            </a:custGeom>
            <a:solidFill>
              <a:srgbClr val="FBD1B5"/>
            </a:solidFill>
            <a:ln w="46132" cap="flat">
              <a:noFill/>
              <a:prstDash val="solid"/>
              <a:miter/>
            </a:ln>
          </p:spPr>
          <p:txBody>
            <a:bodyPr rtlCol="0" anchor="ctr"/>
            <a:lstStyle/>
            <a:p>
              <a:endParaRPr lang="en-US"/>
            </a:p>
          </p:txBody>
        </p:sp>
        <p:sp>
          <p:nvSpPr>
            <p:cNvPr id="1301" name="Freeform: Shape 1300">
              <a:extLst>
                <a:ext uri="{FF2B5EF4-FFF2-40B4-BE49-F238E27FC236}">
                  <a16:creationId xmlns:a16="http://schemas.microsoft.com/office/drawing/2014/main" xmlns="" id="{EEFB663E-7E10-4A44-B670-25A2F840306F}"/>
                </a:ext>
              </a:extLst>
            </p:cNvPr>
            <p:cNvSpPr/>
            <p:nvPr/>
          </p:nvSpPr>
          <p:spPr>
            <a:xfrm>
              <a:off x="1528163" y="8645369"/>
              <a:ext cx="762115" cy="467181"/>
            </a:xfrm>
            <a:custGeom>
              <a:avLst/>
              <a:gdLst>
                <a:gd name="connsiteX0" fmla="*/ 683594 w 762115"/>
                <a:gd name="connsiteY0" fmla="*/ 273188 h 467181"/>
                <a:gd name="connsiteX1" fmla="*/ 651262 w 762115"/>
                <a:gd name="connsiteY1" fmla="*/ 120765 h 467181"/>
                <a:gd name="connsiteX2" fmla="*/ 762115 w 762115"/>
                <a:gd name="connsiteY2" fmla="*/ 28387 h 467181"/>
                <a:gd name="connsiteX3" fmla="*/ 706689 w 762115"/>
                <a:gd name="connsiteY3" fmla="*/ 674 h 467181"/>
                <a:gd name="connsiteX4" fmla="*/ 420318 w 762115"/>
                <a:gd name="connsiteY4" fmla="*/ 287045 h 467181"/>
                <a:gd name="connsiteX5" fmla="*/ 0 w 762115"/>
                <a:gd name="connsiteY5" fmla="*/ 467181 h 467181"/>
                <a:gd name="connsiteX6" fmla="*/ 4619 w 762115"/>
                <a:gd name="connsiteY6" fmla="*/ 467181 h 467181"/>
                <a:gd name="connsiteX7" fmla="*/ 683594 w 762115"/>
                <a:gd name="connsiteY7" fmla="*/ 273188 h 467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115" h="467181">
                  <a:moveTo>
                    <a:pt x="683594" y="273188"/>
                  </a:moveTo>
                  <a:cubicBezTo>
                    <a:pt x="646643" y="250094"/>
                    <a:pt x="595836" y="222380"/>
                    <a:pt x="651262" y="120765"/>
                  </a:cubicBezTo>
                  <a:cubicBezTo>
                    <a:pt x="678976" y="56101"/>
                    <a:pt x="729783" y="37625"/>
                    <a:pt x="762115" y="28387"/>
                  </a:cubicBezTo>
                  <a:cubicBezTo>
                    <a:pt x="729783" y="9912"/>
                    <a:pt x="706689" y="674"/>
                    <a:pt x="706689" y="674"/>
                  </a:cubicBezTo>
                  <a:cubicBezTo>
                    <a:pt x="632787" y="-13183"/>
                    <a:pt x="484982" y="190048"/>
                    <a:pt x="420318" y="287045"/>
                  </a:cubicBezTo>
                  <a:cubicBezTo>
                    <a:pt x="230944" y="347090"/>
                    <a:pt x="106234" y="411754"/>
                    <a:pt x="0" y="467181"/>
                  </a:cubicBezTo>
                  <a:cubicBezTo>
                    <a:pt x="0" y="467181"/>
                    <a:pt x="4619" y="467181"/>
                    <a:pt x="4619" y="467181"/>
                  </a:cubicBezTo>
                  <a:cubicBezTo>
                    <a:pt x="406461" y="254713"/>
                    <a:pt x="600455" y="259331"/>
                    <a:pt x="683594" y="273188"/>
                  </a:cubicBezTo>
                  <a:close/>
                </a:path>
              </a:pathLst>
            </a:custGeom>
            <a:solidFill>
              <a:srgbClr val="FBD1B5"/>
            </a:solidFill>
            <a:ln w="46132" cap="flat">
              <a:noFill/>
              <a:prstDash val="solid"/>
              <a:miter/>
            </a:ln>
          </p:spPr>
          <p:txBody>
            <a:bodyPr rtlCol="0" anchor="ctr"/>
            <a:lstStyle/>
            <a:p>
              <a:endParaRPr lang="en-US"/>
            </a:p>
          </p:txBody>
        </p:sp>
        <p:grpSp>
          <p:nvGrpSpPr>
            <p:cNvPr id="1302" name="Graphic 792">
              <a:extLst>
                <a:ext uri="{FF2B5EF4-FFF2-40B4-BE49-F238E27FC236}">
                  <a16:creationId xmlns:a16="http://schemas.microsoft.com/office/drawing/2014/main" xmlns="" id="{97184CF2-5E1B-41C6-B0B9-4D6EAF77C531}"/>
                </a:ext>
              </a:extLst>
            </p:cNvPr>
            <p:cNvGrpSpPr/>
            <p:nvPr/>
          </p:nvGrpSpPr>
          <p:grpSpPr>
            <a:xfrm>
              <a:off x="1211123" y="8207250"/>
              <a:ext cx="1323955" cy="803685"/>
              <a:chOff x="1211123" y="8207250"/>
              <a:chExt cx="1323955" cy="803685"/>
            </a:xfrm>
          </p:grpSpPr>
          <p:grpSp>
            <p:nvGrpSpPr>
              <p:cNvPr id="1303" name="Graphic 792">
                <a:extLst>
                  <a:ext uri="{FF2B5EF4-FFF2-40B4-BE49-F238E27FC236}">
                    <a16:creationId xmlns:a16="http://schemas.microsoft.com/office/drawing/2014/main" xmlns="" id="{C7DBB356-4490-4530-A6A6-983269A95278}"/>
                  </a:ext>
                </a:extLst>
              </p:cNvPr>
              <p:cNvGrpSpPr/>
              <p:nvPr/>
            </p:nvGrpSpPr>
            <p:grpSpPr>
              <a:xfrm>
                <a:off x="1215746" y="8207250"/>
                <a:ext cx="1319332" cy="803685"/>
                <a:chOff x="1215746" y="8207250"/>
                <a:chExt cx="1319332" cy="803685"/>
              </a:xfrm>
            </p:grpSpPr>
            <p:sp>
              <p:nvSpPr>
                <p:cNvPr id="1304" name="Freeform: Shape 1303">
                  <a:extLst>
                    <a:ext uri="{FF2B5EF4-FFF2-40B4-BE49-F238E27FC236}">
                      <a16:creationId xmlns:a16="http://schemas.microsoft.com/office/drawing/2014/main" xmlns="" id="{AF36E830-401D-4CF7-8740-208EA50B7DD6}"/>
                    </a:ext>
                  </a:extLst>
                </p:cNvPr>
                <p:cNvSpPr/>
                <p:nvPr/>
              </p:nvSpPr>
              <p:spPr>
                <a:xfrm>
                  <a:off x="1220649" y="8216487"/>
                  <a:ext cx="1309272" cy="785209"/>
                </a:xfrm>
                <a:custGeom>
                  <a:avLst/>
                  <a:gdLst>
                    <a:gd name="connsiteX0" fmla="*/ 2668 w 1309272"/>
                    <a:gd name="connsiteY0" fmla="*/ 184755 h 785209"/>
                    <a:gd name="connsiteX1" fmla="*/ 293658 w 1309272"/>
                    <a:gd name="connsiteY1" fmla="*/ 577360 h 785209"/>
                    <a:gd name="connsiteX2" fmla="*/ 344465 w 1309272"/>
                    <a:gd name="connsiteY2" fmla="*/ 715926 h 785209"/>
                    <a:gd name="connsiteX3" fmla="*/ 395273 w 1309272"/>
                    <a:gd name="connsiteY3" fmla="*/ 785210 h 785209"/>
                    <a:gd name="connsiteX4" fmla="*/ 889493 w 1309272"/>
                    <a:gd name="connsiteY4" fmla="*/ 577360 h 785209"/>
                    <a:gd name="connsiteX5" fmla="*/ 1041917 w 1309272"/>
                    <a:gd name="connsiteY5" fmla="*/ 448031 h 785209"/>
                    <a:gd name="connsiteX6" fmla="*/ 1185102 w 1309272"/>
                    <a:gd name="connsiteY6" fmla="*/ 346416 h 785209"/>
                    <a:gd name="connsiteX7" fmla="*/ 1295955 w 1309272"/>
                    <a:gd name="connsiteY7" fmla="*/ 272514 h 785209"/>
                    <a:gd name="connsiteX8" fmla="*/ 1263623 w 1309272"/>
                    <a:gd name="connsiteY8" fmla="*/ 221706 h 785209"/>
                    <a:gd name="connsiteX9" fmla="*/ 866399 w 1309272"/>
                    <a:gd name="connsiteY9" fmla="*/ 50808 h 785209"/>
                    <a:gd name="connsiteX10" fmla="*/ 769403 w 1309272"/>
                    <a:gd name="connsiteY10" fmla="*/ 0 h 785209"/>
                    <a:gd name="connsiteX11" fmla="*/ 2668 w 1309272"/>
                    <a:gd name="connsiteY11" fmla="*/ 184755 h 785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09272" h="785209">
                      <a:moveTo>
                        <a:pt x="2668" y="184755"/>
                      </a:moveTo>
                      <a:cubicBezTo>
                        <a:pt x="2668" y="184755"/>
                        <a:pt x="-48139" y="438794"/>
                        <a:pt x="293658" y="577360"/>
                      </a:cubicBezTo>
                      <a:cubicBezTo>
                        <a:pt x="358322" y="605073"/>
                        <a:pt x="344465" y="660500"/>
                        <a:pt x="344465" y="715926"/>
                      </a:cubicBezTo>
                      <a:cubicBezTo>
                        <a:pt x="344465" y="771353"/>
                        <a:pt x="325990" y="785210"/>
                        <a:pt x="395273" y="785210"/>
                      </a:cubicBezTo>
                      <a:cubicBezTo>
                        <a:pt x="469175" y="785210"/>
                        <a:pt x="760165" y="757496"/>
                        <a:pt x="889493" y="577360"/>
                      </a:cubicBezTo>
                      <a:cubicBezTo>
                        <a:pt x="958777" y="475745"/>
                        <a:pt x="981871" y="466507"/>
                        <a:pt x="1041917" y="448031"/>
                      </a:cubicBezTo>
                      <a:cubicBezTo>
                        <a:pt x="1097343" y="429556"/>
                        <a:pt x="1148151" y="397224"/>
                        <a:pt x="1185102" y="346416"/>
                      </a:cubicBezTo>
                      <a:cubicBezTo>
                        <a:pt x="1217434" y="300227"/>
                        <a:pt x="1277479" y="272514"/>
                        <a:pt x="1295955" y="272514"/>
                      </a:cubicBezTo>
                      <a:cubicBezTo>
                        <a:pt x="1319049" y="272514"/>
                        <a:pt x="1314430" y="203231"/>
                        <a:pt x="1263623" y="221706"/>
                      </a:cubicBezTo>
                      <a:cubicBezTo>
                        <a:pt x="1171245" y="157042"/>
                        <a:pt x="1041917" y="73902"/>
                        <a:pt x="866399" y="50808"/>
                      </a:cubicBezTo>
                      <a:cubicBezTo>
                        <a:pt x="875637" y="23094"/>
                        <a:pt x="829448" y="9238"/>
                        <a:pt x="769403" y="0"/>
                      </a:cubicBezTo>
                      <a:cubicBezTo>
                        <a:pt x="713976" y="110853"/>
                        <a:pt x="506126" y="304846"/>
                        <a:pt x="2668" y="184755"/>
                      </a:cubicBezTo>
                      <a:close/>
                    </a:path>
                  </a:pathLst>
                </a:custGeom>
                <a:solidFill>
                  <a:srgbClr val="E94862"/>
                </a:solidFill>
                <a:ln w="46132" cap="flat">
                  <a:noFill/>
                  <a:prstDash val="solid"/>
                  <a:miter/>
                </a:ln>
              </p:spPr>
              <p:txBody>
                <a:bodyPr rtlCol="0" anchor="ctr"/>
                <a:lstStyle/>
                <a:p>
                  <a:endParaRPr lang="en-US"/>
                </a:p>
              </p:txBody>
            </p:sp>
            <p:sp>
              <p:nvSpPr>
                <p:cNvPr id="1305" name="Freeform: Shape 1304">
                  <a:extLst>
                    <a:ext uri="{FF2B5EF4-FFF2-40B4-BE49-F238E27FC236}">
                      <a16:creationId xmlns:a16="http://schemas.microsoft.com/office/drawing/2014/main" xmlns="" id="{5D2C6B5E-BD10-435E-84CC-604DFA2DD943}"/>
                    </a:ext>
                  </a:extLst>
                </p:cNvPr>
                <p:cNvSpPr/>
                <p:nvPr/>
              </p:nvSpPr>
              <p:spPr>
                <a:xfrm>
                  <a:off x="1215746" y="8207250"/>
                  <a:ext cx="1319332" cy="803685"/>
                </a:xfrm>
                <a:custGeom>
                  <a:avLst/>
                  <a:gdLst>
                    <a:gd name="connsiteX0" fmla="*/ 769686 w 1319332"/>
                    <a:gd name="connsiteY0" fmla="*/ 13857 h 803685"/>
                    <a:gd name="connsiteX1" fmla="*/ 866682 w 1319332"/>
                    <a:gd name="connsiteY1" fmla="*/ 64664 h 803685"/>
                    <a:gd name="connsiteX2" fmla="*/ 1263906 w 1319332"/>
                    <a:gd name="connsiteY2" fmla="*/ 235563 h 803685"/>
                    <a:gd name="connsiteX3" fmla="*/ 1277763 w 1319332"/>
                    <a:gd name="connsiteY3" fmla="*/ 230944 h 803685"/>
                    <a:gd name="connsiteX4" fmla="*/ 1296238 w 1319332"/>
                    <a:gd name="connsiteY4" fmla="*/ 286371 h 803685"/>
                    <a:gd name="connsiteX5" fmla="*/ 1296238 w 1319332"/>
                    <a:gd name="connsiteY5" fmla="*/ 286371 h 803685"/>
                    <a:gd name="connsiteX6" fmla="*/ 1296238 w 1319332"/>
                    <a:gd name="connsiteY6" fmla="*/ 286371 h 803685"/>
                    <a:gd name="connsiteX7" fmla="*/ 1185385 w 1319332"/>
                    <a:gd name="connsiteY7" fmla="*/ 360273 h 803685"/>
                    <a:gd name="connsiteX8" fmla="*/ 1042200 w 1319332"/>
                    <a:gd name="connsiteY8" fmla="*/ 461888 h 803685"/>
                    <a:gd name="connsiteX9" fmla="*/ 889777 w 1319332"/>
                    <a:gd name="connsiteY9" fmla="*/ 591217 h 803685"/>
                    <a:gd name="connsiteX10" fmla="*/ 400175 w 1319332"/>
                    <a:gd name="connsiteY10" fmla="*/ 794447 h 803685"/>
                    <a:gd name="connsiteX11" fmla="*/ 349368 w 1319332"/>
                    <a:gd name="connsiteY11" fmla="*/ 725164 h 803685"/>
                    <a:gd name="connsiteX12" fmla="*/ 298560 w 1319332"/>
                    <a:gd name="connsiteY12" fmla="*/ 586598 h 803685"/>
                    <a:gd name="connsiteX13" fmla="*/ 7571 w 1319332"/>
                    <a:gd name="connsiteY13" fmla="*/ 193993 h 803685"/>
                    <a:gd name="connsiteX14" fmla="*/ 298560 w 1319332"/>
                    <a:gd name="connsiteY14" fmla="*/ 230944 h 803685"/>
                    <a:gd name="connsiteX15" fmla="*/ 769686 w 1319332"/>
                    <a:gd name="connsiteY15" fmla="*/ 13857 h 803685"/>
                    <a:gd name="connsiteX16" fmla="*/ 769686 w 1319332"/>
                    <a:gd name="connsiteY16" fmla="*/ 13857 h 803685"/>
                    <a:gd name="connsiteX17" fmla="*/ 765067 w 1319332"/>
                    <a:gd name="connsiteY17" fmla="*/ 0 h 803685"/>
                    <a:gd name="connsiteX18" fmla="*/ 760448 w 1319332"/>
                    <a:gd name="connsiteY18" fmla="*/ 9238 h 803685"/>
                    <a:gd name="connsiteX19" fmla="*/ 298560 w 1319332"/>
                    <a:gd name="connsiteY19" fmla="*/ 221706 h 803685"/>
                    <a:gd name="connsiteX20" fmla="*/ 12189 w 1319332"/>
                    <a:gd name="connsiteY20" fmla="*/ 184755 h 803685"/>
                    <a:gd name="connsiteX21" fmla="*/ 2952 w 1319332"/>
                    <a:gd name="connsiteY21" fmla="*/ 180136 h 803685"/>
                    <a:gd name="connsiteX22" fmla="*/ 2952 w 1319332"/>
                    <a:gd name="connsiteY22" fmla="*/ 189374 h 803685"/>
                    <a:gd name="connsiteX23" fmla="*/ 21427 w 1319332"/>
                    <a:gd name="connsiteY23" fmla="*/ 337178 h 803685"/>
                    <a:gd name="connsiteX24" fmla="*/ 298560 w 1319332"/>
                    <a:gd name="connsiteY24" fmla="*/ 591217 h 803685"/>
                    <a:gd name="connsiteX25" fmla="*/ 340130 w 1319332"/>
                    <a:gd name="connsiteY25" fmla="*/ 692832 h 803685"/>
                    <a:gd name="connsiteX26" fmla="*/ 340130 w 1319332"/>
                    <a:gd name="connsiteY26" fmla="*/ 720545 h 803685"/>
                    <a:gd name="connsiteX27" fmla="*/ 340130 w 1319332"/>
                    <a:gd name="connsiteY27" fmla="*/ 748259 h 803685"/>
                    <a:gd name="connsiteX28" fmla="*/ 344749 w 1319332"/>
                    <a:gd name="connsiteY28" fmla="*/ 789829 h 803685"/>
                    <a:gd name="connsiteX29" fmla="*/ 404794 w 1319332"/>
                    <a:gd name="connsiteY29" fmla="*/ 803685 h 803685"/>
                    <a:gd name="connsiteX30" fmla="*/ 903633 w 1319332"/>
                    <a:gd name="connsiteY30" fmla="*/ 591217 h 803685"/>
                    <a:gd name="connsiteX31" fmla="*/ 1046819 w 1319332"/>
                    <a:gd name="connsiteY31" fmla="*/ 466507 h 803685"/>
                    <a:gd name="connsiteX32" fmla="*/ 1194623 w 1319332"/>
                    <a:gd name="connsiteY32" fmla="*/ 364892 h 803685"/>
                    <a:gd name="connsiteX33" fmla="*/ 1296238 w 1319332"/>
                    <a:gd name="connsiteY33" fmla="*/ 295608 h 803685"/>
                    <a:gd name="connsiteX34" fmla="*/ 1296238 w 1319332"/>
                    <a:gd name="connsiteY34" fmla="*/ 295608 h 803685"/>
                    <a:gd name="connsiteX35" fmla="*/ 1296238 w 1319332"/>
                    <a:gd name="connsiteY35" fmla="*/ 295608 h 803685"/>
                    <a:gd name="connsiteX36" fmla="*/ 1296238 w 1319332"/>
                    <a:gd name="connsiteY36" fmla="*/ 295608 h 803685"/>
                    <a:gd name="connsiteX37" fmla="*/ 1319333 w 1319332"/>
                    <a:gd name="connsiteY37" fmla="*/ 267895 h 803685"/>
                    <a:gd name="connsiteX38" fmla="*/ 1277763 w 1319332"/>
                    <a:gd name="connsiteY38" fmla="*/ 221706 h 803685"/>
                    <a:gd name="connsiteX39" fmla="*/ 1263906 w 1319332"/>
                    <a:gd name="connsiteY39" fmla="*/ 221706 h 803685"/>
                    <a:gd name="connsiteX40" fmla="*/ 875920 w 1319332"/>
                    <a:gd name="connsiteY40" fmla="*/ 50808 h 803685"/>
                    <a:gd name="connsiteX41" fmla="*/ 871301 w 1319332"/>
                    <a:gd name="connsiteY41" fmla="*/ 36951 h 803685"/>
                    <a:gd name="connsiteX42" fmla="*/ 769686 w 1319332"/>
                    <a:gd name="connsiteY42" fmla="*/ 0 h 803685"/>
                    <a:gd name="connsiteX43" fmla="*/ 765067 w 1319332"/>
                    <a:gd name="connsiteY43" fmla="*/ 0 h 803685"/>
                    <a:gd name="connsiteX44" fmla="*/ 765067 w 1319332"/>
                    <a:gd name="connsiteY44" fmla="*/ 0 h 803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319332" h="803685">
                      <a:moveTo>
                        <a:pt x="769686" y="13857"/>
                      </a:moveTo>
                      <a:cubicBezTo>
                        <a:pt x="829731" y="23094"/>
                        <a:pt x="875920" y="36951"/>
                        <a:pt x="866682" y="64664"/>
                      </a:cubicBezTo>
                      <a:cubicBezTo>
                        <a:pt x="1037581" y="87759"/>
                        <a:pt x="1171528" y="170899"/>
                        <a:pt x="1263906" y="235563"/>
                      </a:cubicBezTo>
                      <a:cubicBezTo>
                        <a:pt x="1268525" y="235563"/>
                        <a:pt x="1273144" y="230944"/>
                        <a:pt x="1277763" y="230944"/>
                      </a:cubicBezTo>
                      <a:cubicBezTo>
                        <a:pt x="1314714" y="230944"/>
                        <a:pt x="1314714" y="286371"/>
                        <a:pt x="1296238" y="286371"/>
                      </a:cubicBezTo>
                      <a:cubicBezTo>
                        <a:pt x="1296238" y="286371"/>
                        <a:pt x="1296238" y="286371"/>
                        <a:pt x="1296238" y="286371"/>
                      </a:cubicBezTo>
                      <a:cubicBezTo>
                        <a:pt x="1296238" y="286371"/>
                        <a:pt x="1296238" y="286371"/>
                        <a:pt x="1296238" y="286371"/>
                      </a:cubicBezTo>
                      <a:cubicBezTo>
                        <a:pt x="1273144" y="286371"/>
                        <a:pt x="1217717" y="314084"/>
                        <a:pt x="1185385" y="360273"/>
                      </a:cubicBezTo>
                      <a:cubicBezTo>
                        <a:pt x="1153053" y="406461"/>
                        <a:pt x="1102245" y="443413"/>
                        <a:pt x="1042200" y="461888"/>
                      </a:cubicBezTo>
                      <a:cubicBezTo>
                        <a:pt x="986773" y="480363"/>
                        <a:pt x="963679" y="489601"/>
                        <a:pt x="889777" y="591217"/>
                      </a:cubicBezTo>
                      <a:cubicBezTo>
                        <a:pt x="765067" y="766734"/>
                        <a:pt x="474078" y="794447"/>
                        <a:pt x="400175" y="794447"/>
                      </a:cubicBezTo>
                      <a:cubicBezTo>
                        <a:pt x="326273" y="794447"/>
                        <a:pt x="349368" y="780591"/>
                        <a:pt x="349368" y="725164"/>
                      </a:cubicBezTo>
                      <a:cubicBezTo>
                        <a:pt x="349368" y="669738"/>
                        <a:pt x="363224" y="618930"/>
                        <a:pt x="298560" y="586598"/>
                      </a:cubicBezTo>
                      <a:cubicBezTo>
                        <a:pt x="-43237" y="448031"/>
                        <a:pt x="7571" y="193993"/>
                        <a:pt x="7571" y="193993"/>
                      </a:cubicBezTo>
                      <a:cubicBezTo>
                        <a:pt x="118424" y="221706"/>
                        <a:pt x="215420" y="230944"/>
                        <a:pt x="298560" y="230944"/>
                      </a:cubicBezTo>
                      <a:cubicBezTo>
                        <a:pt x="594168" y="230944"/>
                        <a:pt x="728116" y="96997"/>
                        <a:pt x="769686" y="13857"/>
                      </a:cubicBezTo>
                      <a:lnTo>
                        <a:pt x="769686" y="13857"/>
                      </a:lnTo>
                      <a:close/>
                      <a:moveTo>
                        <a:pt x="765067" y="0"/>
                      </a:moveTo>
                      <a:lnTo>
                        <a:pt x="760448" y="9238"/>
                      </a:lnTo>
                      <a:cubicBezTo>
                        <a:pt x="686546" y="166280"/>
                        <a:pt x="464840" y="221706"/>
                        <a:pt x="298560" y="221706"/>
                      </a:cubicBezTo>
                      <a:cubicBezTo>
                        <a:pt x="210801" y="221706"/>
                        <a:pt x="113805" y="207850"/>
                        <a:pt x="12189" y="184755"/>
                      </a:cubicBezTo>
                      <a:lnTo>
                        <a:pt x="2952" y="180136"/>
                      </a:lnTo>
                      <a:lnTo>
                        <a:pt x="2952" y="189374"/>
                      </a:lnTo>
                      <a:cubicBezTo>
                        <a:pt x="2952" y="193993"/>
                        <a:pt x="-10905" y="254038"/>
                        <a:pt x="21427" y="337178"/>
                      </a:cubicBezTo>
                      <a:cubicBezTo>
                        <a:pt x="49141" y="411080"/>
                        <a:pt x="118424" y="517315"/>
                        <a:pt x="298560" y="591217"/>
                      </a:cubicBezTo>
                      <a:cubicBezTo>
                        <a:pt x="344749" y="614311"/>
                        <a:pt x="344749" y="646643"/>
                        <a:pt x="340130" y="692832"/>
                      </a:cubicBezTo>
                      <a:cubicBezTo>
                        <a:pt x="340130" y="702070"/>
                        <a:pt x="340130" y="711307"/>
                        <a:pt x="340130" y="720545"/>
                      </a:cubicBezTo>
                      <a:cubicBezTo>
                        <a:pt x="340130" y="729783"/>
                        <a:pt x="340130" y="739021"/>
                        <a:pt x="340130" y="748259"/>
                      </a:cubicBezTo>
                      <a:cubicBezTo>
                        <a:pt x="340130" y="766734"/>
                        <a:pt x="335511" y="780591"/>
                        <a:pt x="344749" y="789829"/>
                      </a:cubicBezTo>
                      <a:cubicBezTo>
                        <a:pt x="353987" y="799066"/>
                        <a:pt x="367843" y="803685"/>
                        <a:pt x="404794" y="803685"/>
                      </a:cubicBezTo>
                      <a:cubicBezTo>
                        <a:pt x="501791" y="803685"/>
                        <a:pt x="783543" y="766734"/>
                        <a:pt x="903633" y="591217"/>
                      </a:cubicBezTo>
                      <a:cubicBezTo>
                        <a:pt x="972917" y="489601"/>
                        <a:pt x="991392" y="480363"/>
                        <a:pt x="1046819" y="466507"/>
                      </a:cubicBezTo>
                      <a:cubicBezTo>
                        <a:pt x="1106864" y="448031"/>
                        <a:pt x="1157672" y="411080"/>
                        <a:pt x="1194623" y="364892"/>
                      </a:cubicBezTo>
                      <a:cubicBezTo>
                        <a:pt x="1226955" y="323322"/>
                        <a:pt x="1277763" y="295608"/>
                        <a:pt x="1296238" y="295608"/>
                      </a:cubicBezTo>
                      <a:lnTo>
                        <a:pt x="1296238" y="295608"/>
                      </a:lnTo>
                      <a:lnTo>
                        <a:pt x="1296238" y="295608"/>
                      </a:lnTo>
                      <a:lnTo>
                        <a:pt x="1296238" y="295608"/>
                      </a:lnTo>
                      <a:cubicBezTo>
                        <a:pt x="1310095" y="295608"/>
                        <a:pt x="1319333" y="281752"/>
                        <a:pt x="1319333" y="267895"/>
                      </a:cubicBezTo>
                      <a:cubicBezTo>
                        <a:pt x="1319333" y="244801"/>
                        <a:pt x="1305476" y="221706"/>
                        <a:pt x="1277763" y="221706"/>
                      </a:cubicBezTo>
                      <a:cubicBezTo>
                        <a:pt x="1273144" y="221706"/>
                        <a:pt x="1268525" y="221706"/>
                        <a:pt x="1263906" y="221706"/>
                      </a:cubicBezTo>
                      <a:cubicBezTo>
                        <a:pt x="1093008" y="101615"/>
                        <a:pt x="968298" y="64664"/>
                        <a:pt x="875920" y="50808"/>
                      </a:cubicBezTo>
                      <a:cubicBezTo>
                        <a:pt x="875920" y="46189"/>
                        <a:pt x="875920" y="41570"/>
                        <a:pt x="871301" y="36951"/>
                      </a:cubicBezTo>
                      <a:cubicBezTo>
                        <a:pt x="862064" y="18476"/>
                        <a:pt x="825113" y="4619"/>
                        <a:pt x="769686" y="0"/>
                      </a:cubicBezTo>
                      <a:lnTo>
                        <a:pt x="765067" y="0"/>
                      </a:lnTo>
                      <a:lnTo>
                        <a:pt x="765067" y="0"/>
                      </a:lnTo>
                      <a:close/>
                    </a:path>
                  </a:pathLst>
                </a:custGeom>
                <a:solidFill>
                  <a:srgbClr val="8B1643"/>
                </a:solidFill>
                <a:ln w="46132" cap="flat">
                  <a:noFill/>
                  <a:prstDash val="solid"/>
                  <a:miter/>
                </a:ln>
              </p:spPr>
              <p:txBody>
                <a:bodyPr rtlCol="0" anchor="ctr"/>
                <a:lstStyle/>
                <a:p>
                  <a:endParaRPr lang="en-US"/>
                </a:p>
              </p:txBody>
            </p:sp>
          </p:grpSp>
          <p:sp>
            <p:nvSpPr>
              <p:cNvPr id="1306" name="Freeform: Shape 1305">
                <a:extLst>
                  <a:ext uri="{FF2B5EF4-FFF2-40B4-BE49-F238E27FC236}">
                    <a16:creationId xmlns:a16="http://schemas.microsoft.com/office/drawing/2014/main" xmlns="" id="{E010BE41-124A-4FAA-8E5D-572018B146E8}"/>
                  </a:ext>
                </a:extLst>
              </p:cNvPr>
              <p:cNvSpPr/>
              <p:nvPr/>
            </p:nvSpPr>
            <p:spPr>
              <a:xfrm>
                <a:off x="1220505" y="8216487"/>
                <a:ext cx="1304796" cy="775971"/>
              </a:xfrm>
              <a:custGeom>
                <a:avLst/>
                <a:gdLst>
                  <a:gd name="connsiteX0" fmla="*/ 1259147 w 1304796"/>
                  <a:gd name="connsiteY0" fmla="*/ 221706 h 775971"/>
                  <a:gd name="connsiteX1" fmla="*/ 861924 w 1304796"/>
                  <a:gd name="connsiteY1" fmla="*/ 50808 h 775971"/>
                  <a:gd name="connsiteX2" fmla="*/ 764927 w 1304796"/>
                  <a:gd name="connsiteY2" fmla="*/ 0 h 775971"/>
                  <a:gd name="connsiteX3" fmla="*/ 2812 w 1304796"/>
                  <a:gd name="connsiteY3" fmla="*/ 184755 h 775971"/>
                  <a:gd name="connsiteX4" fmla="*/ 159854 w 1304796"/>
                  <a:gd name="connsiteY4" fmla="*/ 503458 h 775971"/>
                  <a:gd name="connsiteX5" fmla="*/ 109046 w 1304796"/>
                  <a:gd name="connsiteY5" fmla="*/ 281752 h 775971"/>
                  <a:gd name="connsiteX6" fmla="*/ 774165 w 1304796"/>
                  <a:gd name="connsiteY6" fmla="*/ 133948 h 775971"/>
                  <a:gd name="connsiteX7" fmla="*/ 289183 w 1304796"/>
                  <a:gd name="connsiteY7" fmla="*/ 351035 h 775971"/>
                  <a:gd name="connsiteX8" fmla="*/ 658693 w 1304796"/>
                  <a:gd name="connsiteY8" fmla="*/ 360273 h 775971"/>
                  <a:gd name="connsiteX9" fmla="*/ 912731 w 1304796"/>
                  <a:gd name="connsiteY9" fmla="*/ 411080 h 775971"/>
                  <a:gd name="connsiteX10" fmla="*/ 626361 w 1304796"/>
                  <a:gd name="connsiteY10" fmla="*/ 692832 h 775971"/>
                  <a:gd name="connsiteX11" fmla="*/ 469319 w 1304796"/>
                  <a:gd name="connsiteY11" fmla="*/ 637406 h 775971"/>
                  <a:gd name="connsiteX12" fmla="*/ 316896 w 1304796"/>
                  <a:gd name="connsiteY12" fmla="*/ 586598 h 775971"/>
                  <a:gd name="connsiteX13" fmla="*/ 339990 w 1304796"/>
                  <a:gd name="connsiteY13" fmla="*/ 706689 h 775971"/>
                  <a:gd name="connsiteX14" fmla="*/ 390798 w 1304796"/>
                  <a:gd name="connsiteY14" fmla="*/ 775972 h 775971"/>
                  <a:gd name="connsiteX15" fmla="*/ 885018 w 1304796"/>
                  <a:gd name="connsiteY15" fmla="*/ 568122 h 775971"/>
                  <a:gd name="connsiteX16" fmla="*/ 1037441 w 1304796"/>
                  <a:gd name="connsiteY16" fmla="*/ 438794 h 775971"/>
                  <a:gd name="connsiteX17" fmla="*/ 1180627 w 1304796"/>
                  <a:gd name="connsiteY17" fmla="*/ 337178 h 775971"/>
                  <a:gd name="connsiteX18" fmla="*/ 1291480 w 1304796"/>
                  <a:gd name="connsiteY18" fmla="*/ 263276 h 775971"/>
                  <a:gd name="connsiteX19" fmla="*/ 1259147 w 1304796"/>
                  <a:gd name="connsiteY19" fmla="*/ 221706 h 77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04796" h="775971">
                    <a:moveTo>
                      <a:pt x="1259147" y="221706"/>
                    </a:moveTo>
                    <a:cubicBezTo>
                      <a:pt x="1166770" y="157042"/>
                      <a:pt x="1037441" y="73902"/>
                      <a:pt x="861924" y="50808"/>
                    </a:cubicBezTo>
                    <a:cubicBezTo>
                      <a:pt x="871162" y="23094"/>
                      <a:pt x="824973" y="9238"/>
                      <a:pt x="764927" y="0"/>
                    </a:cubicBezTo>
                    <a:cubicBezTo>
                      <a:pt x="714120" y="106234"/>
                      <a:pt x="506270" y="300227"/>
                      <a:pt x="2812" y="184755"/>
                    </a:cubicBezTo>
                    <a:cubicBezTo>
                      <a:pt x="2812" y="184755"/>
                      <a:pt x="-34139" y="364892"/>
                      <a:pt x="159854" y="503458"/>
                    </a:cubicBezTo>
                    <a:cubicBezTo>
                      <a:pt x="141378" y="475745"/>
                      <a:pt x="7431" y="281752"/>
                      <a:pt x="109046" y="281752"/>
                    </a:cubicBezTo>
                    <a:cubicBezTo>
                      <a:pt x="215280" y="286371"/>
                      <a:pt x="580172" y="309465"/>
                      <a:pt x="774165" y="133948"/>
                    </a:cubicBezTo>
                    <a:cubicBezTo>
                      <a:pt x="811116" y="92378"/>
                      <a:pt x="861924" y="355654"/>
                      <a:pt x="289183" y="351035"/>
                    </a:cubicBezTo>
                    <a:cubicBezTo>
                      <a:pt x="289183" y="351035"/>
                      <a:pt x="427749" y="443412"/>
                      <a:pt x="658693" y="360273"/>
                    </a:cubicBezTo>
                    <a:cubicBezTo>
                      <a:pt x="815735" y="300227"/>
                      <a:pt x="861924" y="387986"/>
                      <a:pt x="912731" y="411080"/>
                    </a:cubicBezTo>
                    <a:cubicBezTo>
                      <a:pt x="963539" y="438794"/>
                      <a:pt x="861924" y="614311"/>
                      <a:pt x="626361" y="692832"/>
                    </a:cubicBezTo>
                    <a:cubicBezTo>
                      <a:pt x="390798" y="775972"/>
                      <a:pt x="400036" y="646643"/>
                      <a:pt x="469319" y="637406"/>
                    </a:cubicBezTo>
                    <a:cubicBezTo>
                      <a:pt x="533983" y="628168"/>
                      <a:pt x="460081" y="618930"/>
                      <a:pt x="316896" y="586598"/>
                    </a:cubicBezTo>
                    <a:cubicBezTo>
                      <a:pt x="349228" y="618930"/>
                      <a:pt x="339990" y="660500"/>
                      <a:pt x="339990" y="706689"/>
                    </a:cubicBezTo>
                    <a:cubicBezTo>
                      <a:pt x="339990" y="762115"/>
                      <a:pt x="321515" y="775972"/>
                      <a:pt x="390798" y="775972"/>
                    </a:cubicBezTo>
                    <a:cubicBezTo>
                      <a:pt x="464700" y="775972"/>
                      <a:pt x="755690" y="748258"/>
                      <a:pt x="885018" y="568122"/>
                    </a:cubicBezTo>
                    <a:cubicBezTo>
                      <a:pt x="954301" y="466507"/>
                      <a:pt x="977396" y="457269"/>
                      <a:pt x="1037441" y="438794"/>
                    </a:cubicBezTo>
                    <a:cubicBezTo>
                      <a:pt x="1092868" y="420318"/>
                      <a:pt x="1143675" y="387986"/>
                      <a:pt x="1180627" y="337178"/>
                    </a:cubicBezTo>
                    <a:cubicBezTo>
                      <a:pt x="1212959" y="290989"/>
                      <a:pt x="1273004" y="263276"/>
                      <a:pt x="1291480" y="263276"/>
                    </a:cubicBezTo>
                    <a:cubicBezTo>
                      <a:pt x="1314574" y="272514"/>
                      <a:pt x="1309955" y="203231"/>
                      <a:pt x="1259147" y="221706"/>
                    </a:cubicBezTo>
                    <a:close/>
                  </a:path>
                </a:pathLst>
              </a:custGeom>
              <a:solidFill>
                <a:srgbClr val="E50054"/>
              </a:solidFill>
              <a:ln w="46132" cap="flat">
                <a:noFill/>
                <a:prstDash val="solid"/>
                <a:miter/>
              </a:ln>
            </p:spPr>
            <p:txBody>
              <a:bodyPr rtlCol="0" anchor="ctr"/>
              <a:lstStyle/>
              <a:p>
                <a:endParaRPr lang="en-US"/>
              </a:p>
            </p:txBody>
          </p:sp>
          <p:grpSp>
            <p:nvGrpSpPr>
              <p:cNvPr id="1307" name="Graphic 792">
                <a:extLst>
                  <a:ext uri="{FF2B5EF4-FFF2-40B4-BE49-F238E27FC236}">
                    <a16:creationId xmlns:a16="http://schemas.microsoft.com/office/drawing/2014/main" xmlns="" id="{ECBCA019-3624-41CC-86B7-724C12245897}"/>
                  </a:ext>
                </a:extLst>
              </p:cNvPr>
              <p:cNvGrpSpPr/>
              <p:nvPr/>
            </p:nvGrpSpPr>
            <p:grpSpPr>
              <a:xfrm>
                <a:off x="1518925" y="8267295"/>
                <a:ext cx="563503" cy="581978"/>
                <a:chOff x="1518925" y="8267295"/>
                <a:chExt cx="563503" cy="581978"/>
              </a:xfrm>
              <a:solidFill>
                <a:srgbClr val="8B1643"/>
              </a:solidFill>
            </p:grpSpPr>
            <p:sp>
              <p:nvSpPr>
                <p:cNvPr id="1308" name="Freeform: Shape 1307">
                  <a:extLst>
                    <a:ext uri="{FF2B5EF4-FFF2-40B4-BE49-F238E27FC236}">
                      <a16:creationId xmlns:a16="http://schemas.microsoft.com/office/drawing/2014/main" xmlns="" id="{1901B75B-20B0-42D3-B669-D602A9E7F3D6}"/>
                    </a:ext>
                  </a:extLst>
                </p:cNvPr>
                <p:cNvSpPr/>
                <p:nvPr/>
              </p:nvSpPr>
              <p:spPr>
                <a:xfrm>
                  <a:off x="1551257" y="8456669"/>
                  <a:ext cx="494220" cy="133947"/>
                </a:xfrm>
                <a:custGeom>
                  <a:avLst/>
                  <a:gdLst>
                    <a:gd name="connsiteX0" fmla="*/ 0 w 494220"/>
                    <a:gd name="connsiteY0" fmla="*/ 124710 h 133947"/>
                    <a:gd name="connsiteX1" fmla="*/ 23094 w 494220"/>
                    <a:gd name="connsiteY1" fmla="*/ 124710 h 133947"/>
                    <a:gd name="connsiteX2" fmla="*/ 83140 w 494220"/>
                    <a:gd name="connsiteY2" fmla="*/ 120091 h 133947"/>
                    <a:gd name="connsiteX3" fmla="*/ 120091 w 494220"/>
                    <a:gd name="connsiteY3" fmla="*/ 115472 h 133947"/>
                    <a:gd name="connsiteX4" fmla="*/ 161661 w 494220"/>
                    <a:gd name="connsiteY4" fmla="*/ 110853 h 133947"/>
                    <a:gd name="connsiteX5" fmla="*/ 207850 w 494220"/>
                    <a:gd name="connsiteY5" fmla="*/ 101615 h 133947"/>
                    <a:gd name="connsiteX6" fmla="*/ 254038 w 494220"/>
                    <a:gd name="connsiteY6" fmla="*/ 92378 h 133947"/>
                    <a:gd name="connsiteX7" fmla="*/ 277133 w 494220"/>
                    <a:gd name="connsiteY7" fmla="*/ 87759 h 133947"/>
                    <a:gd name="connsiteX8" fmla="*/ 300227 w 494220"/>
                    <a:gd name="connsiteY8" fmla="*/ 83140 h 133947"/>
                    <a:gd name="connsiteX9" fmla="*/ 346416 w 494220"/>
                    <a:gd name="connsiteY9" fmla="*/ 69283 h 133947"/>
                    <a:gd name="connsiteX10" fmla="*/ 387986 w 494220"/>
                    <a:gd name="connsiteY10" fmla="*/ 55427 h 133947"/>
                    <a:gd name="connsiteX11" fmla="*/ 406461 w 494220"/>
                    <a:gd name="connsiteY11" fmla="*/ 46189 h 133947"/>
                    <a:gd name="connsiteX12" fmla="*/ 424937 w 494220"/>
                    <a:gd name="connsiteY12" fmla="*/ 36951 h 133947"/>
                    <a:gd name="connsiteX13" fmla="*/ 452650 w 494220"/>
                    <a:gd name="connsiteY13" fmla="*/ 23094 h 133947"/>
                    <a:gd name="connsiteX14" fmla="*/ 475745 w 494220"/>
                    <a:gd name="connsiteY14" fmla="*/ 9238 h 133947"/>
                    <a:gd name="connsiteX15" fmla="*/ 494220 w 494220"/>
                    <a:gd name="connsiteY15" fmla="*/ 0 h 133947"/>
                    <a:gd name="connsiteX16" fmla="*/ 475745 w 494220"/>
                    <a:gd name="connsiteY16" fmla="*/ 13857 h 133947"/>
                    <a:gd name="connsiteX17" fmla="*/ 452650 w 494220"/>
                    <a:gd name="connsiteY17" fmla="*/ 27713 h 133947"/>
                    <a:gd name="connsiteX18" fmla="*/ 424937 w 494220"/>
                    <a:gd name="connsiteY18" fmla="*/ 41570 h 133947"/>
                    <a:gd name="connsiteX19" fmla="*/ 406461 w 494220"/>
                    <a:gd name="connsiteY19" fmla="*/ 50808 h 133947"/>
                    <a:gd name="connsiteX20" fmla="*/ 387986 w 494220"/>
                    <a:gd name="connsiteY20" fmla="*/ 60045 h 133947"/>
                    <a:gd name="connsiteX21" fmla="*/ 369510 w 494220"/>
                    <a:gd name="connsiteY21" fmla="*/ 69283 h 133947"/>
                    <a:gd name="connsiteX22" fmla="*/ 346416 w 494220"/>
                    <a:gd name="connsiteY22" fmla="*/ 78521 h 133947"/>
                    <a:gd name="connsiteX23" fmla="*/ 300227 w 494220"/>
                    <a:gd name="connsiteY23" fmla="*/ 92378 h 133947"/>
                    <a:gd name="connsiteX24" fmla="*/ 277133 w 494220"/>
                    <a:gd name="connsiteY24" fmla="*/ 101615 h 133947"/>
                    <a:gd name="connsiteX25" fmla="*/ 254038 w 494220"/>
                    <a:gd name="connsiteY25" fmla="*/ 106234 h 133947"/>
                    <a:gd name="connsiteX26" fmla="*/ 207850 w 494220"/>
                    <a:gd name="connsiteY26" fmla="*/ 115472 h 133947"/>
                    <a:gd name="connsiteX27" fmla="*/ 161661 w 494220"/>
                    <a:gd name="connsiteY27" fmla="*/ 124710 h 133947"/>
                    <a:gd name="connsiteX28" fmla="*/ 120091 w 494220"/>
                    <a:gd name="connsiteY28" fmla="*/ 129329 h 133947"/>
                    <a:gd name="connsiteX29" fmla="*/ 83140 w 494220"/>
                    <a:gd name="connsiteY29" fmla="*/ 133947 h 133947"/>
                    <a:gd name="connsiteX30" fmla="*/ 23094 w 494220"/>
                    <a:gd name="connsiteY30" fmla="*/ 133947 h 133947"/>
                    <a:gd name="connsiteX31" fmla="*/ 0 w 494220"/>
                    <a:gd name="connsiteY31" fmla="*/ 124710 h 133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94220" h="133947">
                      <a:moveTo>
                        <a:pt x="0" y="124710"/>
                      </a:moveTo>
                      <a:cubicBezTo>
                        <a:pt x="0" y="124710"/>
                        <a:pt x="9238" y="124710"/>
                        <a:pt x="23094" y="124710"/>
                      </a:cubicBezTo>
                      <a:cubicBezTo>
                        <a:pt x="36951" y="124710"/>
                        <a:pt x="55427" y="120091"/>
                        <a:pt x="83140" y="120091"/>
                      </a:cubicBezTo>
                      <a:cubicBezTo>
                        <a:pt x="96997" y="120091"/>
                        <a:pt x="106234" y="115472"/>
                        <a:pt x="120091" y="115472"/>
                      </a:cubicBezTo>
                      <a:cubicBezTo>
                        <a:pt x="133948" y="115472"/>
                        <a:pt x="147804" y="110853"/>
                        <a:pt x="161661" y="110853"/>
                      </a:cubicBezTo>
                      <a:cubicBezTo>
                        <a:pt x="175517" y="106234"/>
                        <a:pt x="193993" y="106234"/>
                        <a:pt x="207850" y="101615"/>
                      </a:cubicBezTo>
                      <a:cubicBezTo>
                        <a:pt x="221706" y="96996"/>
                        <a:pt x="240182" y="96996"/>
                        <a:pt x="254038" y="92378"/>
                      </a:cubicBezTo>
                      <a:cubicBezTo>
                        <a:pt x="263276" y="92378"/>
                        <a:pt x="267895" y="87759"/>
                        <a:pt x="277133" y="87759"/>
                      </a:cubicBezTo>
                      <a:cubicBezTo>
                        <a:pt x="286371" y="87759"/>
                        <a:pt x="290989" y="83140"/>
                        <a:pt x="300227" y="83140"/>
                      </a:cubicBezTo>
                      <a:cubicBezTo>
                        <a:pt x="314084" y="78521"/>
                        <a:pt x="327941" y="73902"/>
                        <a:pt x="346416" y="69283"/>
                      </a:cubicBezTo>
                      <a:cubicBezTo>
                        <a:pt x="360273" y="64664"/>
                        <a:pt x="374129" y="60045"/>
                        <a:pt x="387986" y="55427"/>
                      </a:cubicBezTo>
                      <a:cubicBezTo>
                        <a:pt x="392605" y="50808"/>
                        <a:pt x="401843" y="50808"/>
                        <a:pt x="406461" y="46189"/>
                      </a:cubicBezTo>
                      <a:cubicBezTo>
                        <a:pt x="411080" y="41570"/>
                        <a:pt x="420318" y="41570"/>
                        <a:pt x="424937" y="36951"/>
                      </a:cubicBezTo>
                      <a:cubicBezTo>
                        <a:pt x="434175" y="32332"/>
                        <a:pt x="448031" y="27713"/>
                        <a:pt x="452650" y="23094"/>
                      </a:cubicBezTo>
                      <a:cubicBezTo>
                        <a:pt x="461888" y="18475"/>
                        <a:pt x="471126" y="13857"/>
                        <a:pt x="475745" y="9238"/>
                      </a:cubicBezTo>
                      <a:cubicBezTo>
                        <a:pt x="489601" y="4619"/>
                        <a:pt x="494220" y="0"/>
                        <a:pt x="494220" y="0"/>
                      </a:cubicBezTo>
                      <a:cubicBezTo>
                        <a:pt x="494220" y="0"/>
                        <a:pt x="489601" y="4619"/>
                        <a:pt x="475745" y="13857"/>
                      </a:cubicBezTo>
                      <a:cubicBezTo>
                        <a:pt x="471126" y="18475"/>
                        <a:pt x="461888" y="23094"/>
                        <a:pt x="452650" y="27713"/>
                      </a:cubicBezTo>
                      <a:cubicBezTo>
                        <a:pt x="443413" y="32332"/>
                        <a:pt x="434175" y="36951"/>
                        <a:pt x="424937" y="41570"/>
                      </a:cubicBezTo>
                      <a:cubicBezTo>
                        <a:pt x="420318" y="46189"/>
                        <a:pt x="415699" y="46189"/>
                        <a:pt x="406461" y="50808"/>
                      </a:cubicBezTo>
                      <a:cubicBezTo>
                        <a:pt x="401843" y="55427"/>
                        <a:pt x="392605" y="55427"/>
                        <a:pt x="387986" y="60045"/>
                      </a:cubicBezTo>
                      <a:cubicBezTo>
                        <a:pt x="383367" y="64664"/>
                        <a:pt x="374129" y="64664"/>
                        <a:pt x="369510" y="69283"/>
                      </a:cubicBezTo>
                      <a:cubicBezTo>
                        <a:pt x="364892" y="73902"/>
                        <a:pt x="355654" y="73902"/>
                        <a:pt x="346416" y="78521"/>
                      </a:cubicBezTo>
                      <a:cubicBezTo>
                        <a:pt x="332559" y="83140"/>
                        <a:pt x="318703" y="87759"/>
                        <a:pt x="300227" y="92378"/>
                      </a:cubicBezTo>
                      <a:cubicBezTo>
                        <a:pt x="290989" y="92378"/>
                        <a:pt x="286371" y="96996"/>
                        <a:pt x="277133" y="101615"/>
                      </a:cubicBezTo>
                      <a:cubicBezTo>
                        <a:pt x="267895" y="101615"/>
                        <a:pt x="263276" y="106234"/>
                        <a:pt x="254038" y="106234"/>
                      </a:cubicBezTo>
                      <a:cubicBezTo>
                        <a:pt x="240182" y="110853"/>
                        <a:pt x="221706" y="115472"/>
                        <a:pt x="207850" y="115472"/>
                      </a:cubicBezTo>
                      <a:cubicBezTo>
                        <a:pt x="193993" y="120091"/>
                        <a:pt x="175517" y="120091"/>
                        <a:pt x="161661" y="124710"/>
                      </a:cubicBezTo>
                      <a:cubicBezTo>
                        <a:pt x="147804" y="124710"/>
                        <a:pt x="133948" y="129329"/>
                        <a:pt x="120091" y="129329"/>
                      </a:cubicBezTo>
                      <a:cubicBezTo>
                        <a:pt x="106234" y="129329"/>
                        <a:pt x="92378" y="133947"/>
                        <a:pt x="83140" y="133947"/>
                      </a:cubicBezTo>
                      <a:cubicBezTo>
                        <a:pt x="60045" y="133947"/>
                        <a:pt x="36951" y="133947"/>
                        <a:pt x="23094" y="133947"/>
                      </a:cubicBezTo>
                      <a:cubicBezTo>
                        <a:pt x="4619" y="124710"/>
                        <a:pt x="0" y="124710"/>
                        <a:pt x="0" y="124710"/>
                      </a:cubicBezTo>
                      <a:close/>
                    </a:path>
                  </a:pathLst>
                </a:custGeom>
                <a:solidFill>
                  <a:srgbClr val="8B1643"/>
                </a:solidFill>
                <a:ln w="46132" cap="flat">
                  <a:noFill/>
                  <a:prstDash val="solid"/>
                  <a:miter/>
                </a:ln>
              </p:spPr>
              <p:txBody>
                <a:bodyPr rtlCol="0" anchor="ctr"/>
                <a:lstStyle/>
                <a:p>
                  <a:endParaRPr lang="en-US"/>
                </a:p>
              </p:txBody>
            </p:sp>
            <p:sp>
              <p:nvSpPr>
                <p:cNvPr id="1309" name="Freeform: Shape 1308">
                  <a:extLst>
                    <a:ext uri="{FF2B5EF4-FFF2-40B4-BE49-F238E27FC236}">
                      <a16:creationId xmlns:a16="http://schemas.microsoft.com/office/drawing/2014/main" xmlns="" id="{52C675C6-AE83-48B7-AD48-0DFB9C885481}"/>
                    </a:ext>
                  </a:extLst>
                </p:cNvPr>
                <p:cNvSpPr/>
                <p:nvPr/>
              </p:nvSpPr>
              <p:spPr>
                <a:xfrm>
                  <a:off x="1518925" y="8798466"/>
                  <a:ext cx="147804" cy="50807"/>
                </a:xfrm>
                <a:custGeom>
                  <a:avLst/>
                  <a:gdLst>
                    <a:gd name="connsiteX0" fmla="*/ 0 w 147804"/>
                    <a:gd name="connsiteY0" fmla="*/ 0 h 50807"/>
                    <a:gd name="connsiteX1" fmla="*/ 4619 w 147804"/>
                    <a:gd name="connsiteY1" fmla="*/ 0 h 50807"/>
                    <a:gd name="connsiteX2" fmla="*/ 23094 w 147804"/>
                    <a:gd name="connsiteY2" fmla="*/ 4619 h 50807"/>
                    <a:gd name="connsiteX3" fmla="*/ 46189 w 147804"/>
                    <a:gd name="connsiteY3" fmla="*/ 13857 h 50807"/>
                    <a:gd name="connsiteX4" fmla="*/ 73902 w 147804"/>
                    <a:gd name="connsiteY4" fmla="*/ 23094 h 50807"/>
                    <a:gd name="connsiteX5" fmla="*/ 87759 w 147804"/>
                    <a:gd name="connsiteY5" fmla="*/ 27713 h 50807"/>
                    <a:gd name="connsiteX6" fmla="*/ 101615 w 147804"/>
                    <a:gd name="connsiteY6" fmla="*/ 32332 h 50807"/>
                    <a:gd name="connsiteX7" fmla="*/ 124710 w 147804"/>
                    <a:gd name="connsiteY7" fmla="*/ 41570 h 50807"/>
                    <a:gd name="connsiteX8" fmla="*/ 143185 w 147804"/>
                    <a:gd name="connsiteY8" fmla="*/ 46189 h 50807"/>
                    <a:gd name="connsiteX9" fmla="*/ 147804 w 147804"/>
                    <a:gd name="connsiteY9" fmla="*/ 50808 h 50807"/>
                    <a:gd name="connsiteX10" fmla="*/ 143185 w 147804"/>
                    <a:gd name="connsiteY10" fmla="*/ 50808 h 50807"/>
                    <a:gd name="connsiteX11" fmla="*/ 124710 w 147804"/>
                    <a:gd name="connsiteY11" fmla="*/ 46189 h 50807"/>
                    <a:gd name="connsiteX12" fmla="*/ 96997 w 147804"/>
                    <a:gd name="connsiteY12" fmla="*/ 41570 h 50807"/>
                    <a:gd name="connsiteX13" fmla="*/ 83140 w 147804"/>
                    <a:gd name="connsiteY13" fmla="*/ 36951 h 50807"/>
                    <a:gd name="connsiteX14" fmla="*/ 69283 w 147804"/>
                    <a:gd name="connsiteY14" fmla="*/ 32332 h 50807"/>
                    <a:gd name="connsiteX15" fmla="*/ 41570 w 147804"/>
                    <a:gd name="connsiteY15" fmla="*/ 23094 h 50807"/>
                    <a:gd name="connsiteX16" fmla="*/ 18476 w 147804"/>
                    <a:gd name="connsiteY16" fmla="*/ 13857 h 50807"/>
                    <a:gd name="connsiteX17" fmla="*/ 0 w 147804"/>
                    <a:gd name="connsiteY17" fmla="*/ 0 h 5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804" h="50807">
                      <a:moveTo>
                        <a:pt x="0" y="0"/>
                      </a:moveTo>
                      <a:cubicBezTo>
                        <a:pt x="0" y="0"/>
                        <a:pt x="4619" y="0"/>
                        <a:pt x="4619" y="0"/>
                      </a:cubicBezTo>
                      <a:cubicBezTo>
                        <a:pt x="9238" y="0"/>
                        <a:pt x="13857" y="4619"/>
                        <a:pt x="23094" y="4619"/>
                      </a:cubicBezTo>
                      <a:cubicBezTo>
                        <a:pt x="32332" y="4619"/>
                        <a:pt x="36951" y="9238"/>
                        <a:pt x="46189" y="13857"/>
                      </a:cubicBezTo>
                      <a:cubicBezTo>
                        <a:pt x="55427" y="18476"/>
                        <a:pt x="64664" y="18476"/>
                        <a:pt x="73902" y="23094"/>
                      </a:cubicBezTo>
                      <a:cubicBezTo>
                        <a:pt x="78521" y="23094"/>
                        <a:pt x="83140" y="27713"/>
                        <a:pt x="87759" y="27713"/>
                      </a:cubicBezTo>
                      <a:cubicBezTo>
                        <a:pt x="92378" y="27713"/>
                        <a:pt x="96997" y="32332"/>
                        <a:pt x="101615" y="32332"/>
                      </a:cubicBezTo>
                      <a:cubicBezTo>
                        <a:pt x="110853" y="36951"/>
                        <a:pt x="120091" y="36951"/>
                        <a:pt x="124710" y="41570"/>
                      </a:cubicBezTo>
                      <a:cubicBezTo>
                        <a:pt x="133948" y="41570"/>
                        <a:pt x="138566" y="46189"/>
                        <a:pt x="143185" y="46189"/>
                      </a:cubicBezTo>
                      <a:cubicBezTo>
                        <a:pt x="147804" y="46189"/>
                        <a:pt x="147804" y="50808"/>
                        <a:pt x="147804" y="50808"/>
                      </a:cubicBezTo>
                      <a:cubicBezTo>
                        <a:pt x="147804" y="50808"/>
                        <a:pt x="143185" y="50808"/>
                        <a:pt x="143185" y="50808"/>
                      </a:cubicBezTo>
                      <a:cubicBezTo>
                        <a:pt x="138566" y="50808"/>
                        <a:pt x="133948" y="50808"/>
                        <a:pt x="124710" y="46189"/>
                      </a:cubicBezTo>
                      <a:cubicBezTo>
                        <a:pt x="115472" y="46189"/>
                        <a:pt x="106234" y="41570"/>
                        <a:pt x="96997" y="41570"/>
                      </a:cubicBezTo>
                      <a:cubicBezTo>
                        <a:pt x="92378" y="41570"/>
                        <a:pt x="87759" y="41570"/>
                        <a:pt x="83140" y="36951"/>
                      </a:cubicBezTo>
                      <a:cubicBezTo>
                        <a:pt x="78521" y="36951"/>
                        <a:pt x="73902" y="32332"/>
                        <a:pt x="69283" y="32332"/>
                      </a:cubicBezTo>
                      <a:cubicBezTo>
                        <a:pt x="60046" y="27713"/>
                        <a:pt x="50808" y="27713"/>
                        <a:pt x="41570" y="23094"/>
                      </a:cubicBezTo>
                      <a:cubicBezTo>
                        <a:pt x="32332" y="18476"/>
                        <a:pt x="23094" y="18476"/>
                        <a:pt x="18476" y="13857"/>
                      </a:cubicBezTo>
                      <a:cubicBezTo>
                        <a:pt x="9238" y="4619"/>
                        <a:pt x="0" y="0"/>
                        <a:pt x="0" y="0"/>
                      </a:cubicBezTo>
                      <a:close/>
                    </a:path>
                  </a:pathLst>
                </a:custGeom>
                <a:solidFill>
                  <a:srgbClr val="8B1643"/>
                </a:solidFill>
                <a:ln w="46132" cap="flat">
                  <a:noFill/>
                  <a:prstDash val="solid"/>
                  <a:miter/>
                </a:ln>
              </p:spPr>
              <p:txBody>
                <a:bodyPr rtlCol="0" anchor="ctr"/>
                <a:lstStyle/>
                <a:p>
                  <a:endParaRPr lang="en-US"/>
                </a:p>
              </p:txBody>
            </p:sp>
            <p:sp>
              <p:nvSpPr>
                <p:cNvPr id="1310" name="Freeform: Shape 1309">
                  <a:extLst>
                    <a:ext uri="{FF2B5EF4-FFF2-40B4-BE49-F238E27FC236}">
                      <a16:creationId xmlns:a16="http://schemas.microsoft.com/office/drawing/2014/main" xmlns="" id="{AAD6028E-89AA-45F8-B6CB-EDEE0A5C8257}"/>
                    </a:ext>
                  </a:extLst>
                </p:cNvPr>
                <p:cNvSpPr/>
                <p:nvPr/>
              </p:nvSpPr>
              <p:spPr>
                <a:xfrm>
                  <a:off x="2068572" y="8267295"/>
                  <a:ext cx="13856" cy="55426"/>
                </a:xfrm>
                <a:custGeom>
                  <a:avLst/>
                  <a:gdLst>
                    <a:gd name="connsiteX0" fmla="*/ 13857 w 13856"/>
                    <a:gd name="connsiteY0" fmla="*/ 0 h 55426"/>
                    <a:gd name="connsiteX1" fmla="*/ 13857 w 13856"/>
                    <a:gd name="connsiteY1" fmla="*/ 9238 h 55426"/>
                    <a:gd name="connsiteX2" fmla="*/ 13857 w 13856"/>
                    <a:gd name="connsiteY2" fmla="*/ 18476 h 55426"/>
                    <a:gd name="connsiteX3" fmla="*/ 13857 w 13856"/>
                    <a:gd name="connsiteY3" fmla="*/ 27713 h 55426"/>
                    <a:gd name="connsiteX4" fmla="*/ 13857 w 13856"/>
                    <a:gd name="connsiteY4" fmla="*/ 36951 h 55426"/>
                    <a:gd name="connsiteX5" fmla="*/ 13857 w 13856"/>
                    <a:gd name="connsiteY5" fmla="*/ 41570 h 55426"/>
                    <a:gd name="connsiteX6" fmla="*/ 13857 w 13856"/>
                    <a:gd name="connsiteY6" fmla="*/ 46189 h 55426"/>
                    <a:gd name="connsiteX7" fmla="*/ 13857 w 13856"/>
                    <a:gd name="connsiteY7" fmla="*/ 50808 h 55426"/>
                    <a:gd name="connsiteX8" fmla="*/ 13857 w 13856"/>
                    <a:gd name="connsiteY8" fmla="*/ 55427 h 55426"/>
                    <a:gd name="connsiteX9" fmla="*/ 4619 w 13856"/>
                    <a:gd name="connsiteY9" fmla="*/ 50808 h 55426"/>
                    <a:gd name="connsiteX10" fmla="*/ 0 w 13856"/>
                    <a:gd name="connsiteY10" fmla="*/ 41570 h 55426"/>
                    <a:gd name="connsiteX11" fmla="*/ 0 w 13856"/>
                    <a:gd name="connsiteY11" fmla="*/ 36951 h 55426"/>
                    <a:gd name="connsiteX12" fmla="*/ 0 w 13856"/>
                    <a:gd name="connsiteY12" fmla="*/ 32332 h 55426"/>
                    <a:gd name="connsiteX13" fmla="*/ 9238 w 13856"/>
                    <a:gd name="connsiteY13" fmla="*/ 13857 h 55426"/>
                    <a:gd name="connsiteX14" fmla="*/ 13857 w 13856"/>
                    <a:gd name="connsiteY14" fmla="*/ 0 h 55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56" h="55426">
                      <a:moveTo>
                        <a:pt x="13857" y="0"/>
                      </a:moveTo>
                      <a:cubicBezTo>
                        <a:pt x="13857" y="0"/>
                        <a:pt x="13857" y="4619"/>
                        <a:pt x="13857" y="9238"/>
                      </a:cubicBezTo>
                      <a:cubicBezTo>
                        <a:pt x="13857" y="13857"/>
                        <a:pt x="13857" y="13857"/>
                        <a:pt x="13857" y="18476"/>
                      </a:cubicBezTo>
                      <a:cubicBezTo>
                        <a:pt x="13857" y="23094"/>
                        <a:pt x="13857" y="23094"/>
                        <a:pt x="13857" y="27713"/>
                      </a:cubicBezTo>
                      <a:cubicBezTo>
                        <a:pt x="13857" y="32332"/>
                        <a:pt x="13857" y="32332"/>
                        <a:pt x="13857" y="36951"/>
                      </a:cubicBezTo>
                      <a:cubicBezTo>
                        <a:pt x="13857" y="36951"/>
                        <a:pt x="13857" y="41570"/>
                        <a:pt x="13857" y="41570"/>
                      </a:cubicBezTo>
                      <a:cubicBezTo>
                        <a:pt x="13857" y="41570"/>
                        <a:pt x="13857" y="46189"/>
                        <a:pt x="13857" y="46189"/>
                      </a:cubicBezTo>
                      <a:cubicBezTo>
                        <a:pt x="13857" y="46189"/>
                        <a:pt x="13857" y="50808"/>
                        <a:pt x="13857" y="50808"/>
                      </a:cubicBezTo>
                      <a:cubicBezTo>
                        <a:pt x="13857" y="50808"/>
                        <a:pt x="13857" y="55427"/>
                        <a:pt x="13857" y="55427"/>
                      </a:cubicBezTo>
                      <a:cubicBezTo>
                        <a:pt x="13857" y="55427"/>
                        <a:pt x="9238" y="55427"/>
                        <a:pt x="4619" y="50808"/>
                      </a:cubicBezTo>
                      <a:cubicBezTo>
                        <a:pt x="4619" y="46189"/>
                        <a:pt x="0" y="46189"/>
                        <a:pt x="0" y="41570"/>
                      </a:cubicBezTo>
                      <a:cubicBezTo>
                        <a:pt x="0" y="41570"/>
                        <a:pt x="0" y="36951"/>
                        <a:pt x="0" y="36951"/>
                      </a:cubicBezTo>
                      <a:cubicBezTo>
                        <a:pt x="0" y="36951"/>
                        <a:pt x="0" y="32332"/>
                        <a:pt x="0" y="32332"/>
                      </a:cubicBezTo>
                      <a:cubicBezTo>
                        <a:pt x="0" y="23094"/>
                        <a:pt x="4619" y="18476"/>
                        <a:pt x="9238" y="13857"/>
                      </a:cubicBezTo>
                      <a:cubicBezTo>
                        <a:pt x="9238" y="4619"/>
                        <a:pt x="13857" y="0"/>
                        <a:pt x="13857" y="0"/>
                      </a:cubicBezTo>
                      <a:close/>
                    </a:path>
                  </a:pathLst>
                </a:custGeom>
                <a:solidFill>
                  <a:srgbClr val="8B1643"/>
                </a:solidFill>
                <a:ln w="46132" cap="flat">
                  <a:noFill/>
                  <a:prstDash val="solid"/>
                  <a:miter/>
                </a:ln>
              </p:spPr>
              <p:txBody>
                <a:bodyPr rtlCol="0" anchor="ctr"/>
                <a:lstStyle/>
                <a:p>
                  <a:endParaRPr lang="en-US"/>
                </a:p>
              </p:txBody>
            </p:sp>
          </p:grpSp>
          <p:sp>
            <p:nvSpPr>
              <p:cNvPr id="1311" name="Freeform: Shape 1310">
                <a:extLst>
                  <a:ext uri="{FF2B5EF4-FFF2-40B4-BE49-F238E27FC236}">
                    <a16:creationId xmlns:a16="http://schemas.microsoft.com/office/drawing/2014/main" xmlns="" id="{2B027C75-BAA3-4ACE-ADEC-154E17C90675}"/>
                  </a:ext>
                </a:extLst>
              </p:cNvPr>
              <p:cNvSpPr/>
              <p:nvPr/>
            </p:nvSpPr>
            <p:spPr>
              <a:xfrm>
                <a:off x="1211123" y="8216487"/>
                <a:ext cx="1166914" cy="374129"/>
              </a:xfrm>
              <a:custGeom>
                <a:avLst/>
                <a:gdLst>
                  <a:gd name="connsiteX0" fmla="*/ 95334 w 1166914"/>
                  <a:gd name="connsiteY0" fmla="*/ 263276 h 374129"/>
                  <a:gd name="connsiteX1" fmla="*/ 788166 w 1166914"/>
                  <a:gd name="connsiteY1" fmla="*/ 115472 h 374129"/>
                  <a:gd name="connsiteX2" fmla="*/ 857449 w 1166914"/>
                  <a:gd name="connsiteY2" fmla="*/ 152423 h 374129"/>
                  <a:gd name="connsiteX3" fmla="*/ 926732 w 1166914"/>
                  <a:gd name="connsiteY3" fmla="*/ 83140 h 374129"/>
                  <a:gd name="connsiteX4" fmla="*/ 1166914 w 1166914"/>
                  <a:gd name="connsiteY4" fmla="*/ 161661 h 374129"/>
                  <a:gd name="connsiteX5" fmla="*/ 862068 w 1166914"/>
                  <a:gd name="connsiteY5" fmla="*/ 50808 h 374129"/>
                  <a:gd name="connsiteX6" fmla="*/ 765071 w 1166914"/>
                  <a:gd name="connsiteY6" fmla="*/ 0 h 374129"/>
                  <a:gd name="connsiteX7" fmla="*/ 2956 w 1166914"/>
                  <a:gd name="connsiteY7" fmla="*/ 184755 h 374129"/>
                  <a:gd name="connsiteX8" fmla="*/ 39907 w 1166914"/>
                  <a:gd name="connsiteY8" fmla="*/ 374129 h 374129"/>
                  <a:gd name="connsiteX9" fmla="*/ 95334 w 1166914"/>
                  <a:gd name="connsiteY9" fmla="*/ 263276 h 37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66914" h="374129">
                    <a:moveTo>
                      <a:pt x="95334" y="263276"/>
                    </a:moveTo>
                    <a:cubicBezTo>
                      <a:pt x="220043" y="272514"/>
                      <a:pt x="617267" y="267895"/>
                      <a:pt x="788166" y="115472"/>
                    </a:cubicBezTo>
                    <a:cubicBezTo>
                      <a:pt x="843592" y="55427"/>
                      <a:pt x="834355" y="110853"/>
                      <a:pt x="857449" y="152423"/>
                    </a:cubicBezTo>
                    <a:cubicBezTo>
                      <a:pt x="885162" y="193993"/>
                      <a:pt x="866687" y="78521"/>
                      <a:pt x="926732" y="83140"/>
                    </a:cubicBezTo>
                    <a:cubicBezTo>
                      <a:pt x="972921" y="87759"/>
                      <a:pt x="1088393" y="129329"/>
                      <a:pt x="1166914" y="161661"/>
                    </a:cubicBezTo>
                    <a:cubicBezTo>
                      <a:pt x="1083774" y="115472"/>
                      <a:pt x="986778" y="69283"/>
                      <a:pt x="862068" y="50808"/>
                    </a:cubicBezTo>
                    <a:cubicBezTo>
                      <a:pt x="871306" y="23094"/>
                      <a:pt x="825117" y="9238"/>
                      <a:pt x="765071" y="0"/>
                    </a:cubicBezTo>
                    <a:cubicBezTo>
                      <a:pt x="714264" y="106234"/>
                      <a:pt x="506414" y="300227"/>
                      <a:pt x="2956" y="184755"/>
                    </a:cubicBezTo>
                    <a:cubicBezTo>
                      <a:pt x="2956" y="184755"/>
                      <a:pt x="-15519" y="272514"/>
                      <a:pt x="39907" y="374129"/>
                    </a:cubicBezTo>
                    <a:cubicBezTo>
                      <a:pt x="35288" y="318703"/>
                      <a:pt x="30669" y="258657"/>
                      <a:pt x="95334" y="263276"/>
                    </a:cubicBezTo>
                    <a:close/>
                  </a:path>
                </a:pathLst>
              </a:custGeom>
              <a:solidFill>
                <a:srgbClr val="CC0E3B"/>
              </a:solidFill>
              <a:ln w="46132" cap="flat">
                <a:noFill/>
                <a:prstDash val="solid"/>
                <a:miter/>
              </a:ln>
            </p:spPr>
            <p:txBody>
              <a:bodyPr rtlCol="0" anchor="ctr"/>
              <a:lstStyle/>
              <a:p>
                <a:endParaRPr lang="en-US"/>
              </a:p>
            </p:txBody>
          </p:sp>
          <p:sp>
            <p:nvSpPr>
              <p:cNvPr id="1312" name="Freeform: Shape 1311">
                <a:extLst>
                  <a:ext uri="{FF2B5EF4-FFF2-40B4-BE49-F238E27FC236}">
                    <a16:creationId xmlns:a16="http://schemas.microsoft.com/office/drawing/2014/main" xmlns="" id="{D9850D05-869F-4F03-A278-7BDB16D0F4B5}"/>
                  </a:ext>
                </a:extLst>
              </p:cNvPr>
              <p:cNvSpPr/>
              <p:nvPr/>
            </p:nvSpPr>
            <p:spPr>
              <a:xfrm>
                <a:off x="1546639" y="8474936"/>
                <a:ext cx="988440" cy="531379"/>
              </a:xfrm>
              <a:custGeom>
                <a:avLst/>
                <a:gdLst>
                  <a:gd name="connsiteX0" fmla="*/ 859112 w 988440"/>
                  <a:gd name="connsiteY0" fmla="*/ 41778 h 531379"/>
                  <a:gd name="connsiteX1" fmla="*/ 628168 w 988440"/>
                  <a:gd name="connsiteY1" fmla="*/ 101824 h 531379"/>
                  <a:gd name="connsiteX2" fmla="*/ 609692 w 988440"/>
                  <a:gd name="connsiteY2" fmla="*/ 129537 h 531379"/>
                  <a:gd name="connsiteX3" fmla="*/ 581979 w 988440"/>
                  <a:gd name="connsiteY3" fmla="*/ 281960 h 531379"/>
                  <a:gd name="connsiteX4" fmla="*/ 143185 w 988440"/>
                  <a:gd name="connsiteY4" fmla="*/ 503666 h 531379"/>
                  <a:gd name="connsiteX5" fmla="*/ 120091 w 988440"/>
                  <a:gd name="connsiteY5" fmla="*/ 378957 h 531379"/>
                  <a:gd name="connsiteX6" fmla="*/ 46189 w 988440"/>
                  <a:gd name="connsiteY6" fmla="*/ 351243 h 531379"/>
                  <a:gd name="connsiteX7" fmla="*/ 0 w 988440"/>
                  <a:gd name="connsiteY7" fmla="*/ 342005 h 531379"/>
                  <a:gd name="connsiteX8" fmla="*/ 23094 w 988440"/>
                  <a:gd name="connsiteY8" fmla="*/ 462096 h 531379"/>
                  <a:gd name="connsiteX9" fmla="*/ 73902 w 988440"/>
                  <a:gd name="connsiteY9" fmla="*/ 531379 h 531379"/>
                  <a:gd name="connsiteX10" fmla="*/ 568122 w 988440"/>
                  <a:gd name="connsiteY10" fmla="*/ 323530 h 531379"/>
                  <a:gd name="connsiteX11" fmla="*/ 720545 w 988440"/>
                  <a:gd name="connsiteY11" fmla="*/ 194201 h 531379"/>
                  <a:gd name="connsiteX12" fmla="*/ 863731 w 988440"/>
                  <a:gd name="connsiteY12" fmla="*/ 92586 h 531379"/>
                  <a:gd name="connsiteX13" fmla="*/ 974584 w 988440"/>
                  <a:gd name="connsiteY13" fmla="*/ 18684 h 531379"/>
                  <a:gd name="connsiteX14" fmla="*/ 988440 w 988440"/>
                  <a:gd name="connsiteY14" fmla="*/ 4827 h 531379"/>
                  <a:gd name="connsiteX15" fmla="*/ 859112 w 988440"/>
                  <a:gd name="connsiteY15" fmla="*/ 41778 h 53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88440" h="531379">
                    <a:moveTo>
                      <a:pt x="859112" y="41778"/>
                    </a:moveTo>
                    <a:cubicBezTo>
                      <a:pt x="808304" y="111061"/>
                      <a:pt x="775972" y="157250"/>
                      <a:pt x="628168" y="101824"/>
                    </a:cubicBezTo>
                    <a:cubicBezTo>
                      <a:pt x="480364" y="41778"/>
                      <a:pt x="545028" y="78729"/>
                      <a:pt x="609692" y="129537"/>
                    </a:cubicBezTo>
                    <a:cubicBezTo>
                      <a:pt x="674357" y="180345"/>
                      <a:pt x="628168" y="226533"/>
                      <a:pt x="581979" y="281960"/>
                    </a:cubicBezTo>
                    <a:cubicBezTo>
                      <a:pt x="535790" y="337387"/>
                      <a:pt x="378748" y="485191"/>
                      <a:pt x="143185" y="503666"/>
                    </a:cubicBezTo>
                    <a:cubicBezTo>
                      <a:pt x="18476" y="512904"/>
                      <a:pt x="78521" y="374337"/>
                      <a:pt x="120091" y="378957"/>
                    </a:cubicBezTo>
                    <a:cubicBezTo>
                      <a:pt x="143185" y="378957"/>
                      <a:pt x="106234" y="369719"/>
                      <a:pt x="46189" y="351243"/>
                    </a:cubicBezTo>
                    <a:cubicBezTo>
                      <a:pt x="32332" y="346624"/>
                      <a:pt x="13857" y="346624"/>
                      <a:pt x="0" y="342005"/>
                    </a:cubicBezTo>
                    <a:cubicBezTo>
                      <a:pt x="32332" y="374337"/>
                      <a:pt x="23094" y="415907"/>
                      <a:pt x="23094" y="462096"/>
                    </a:cubicBezTo>
                    <a:cubicBezTo>
                      <a:pt x="23094" y="517523"/>
                      <a:pt x="4619" y="531379"/>
                      <a:pt x="73902" y="531379"/>
                    </a:cubicBezTo>
                    <a:cubicBezTo>
                      <a:pt x="147804" y="531379"/>
                      <a:pt x="438794" y="503666"/>
                      <a:pt x="568122" y="323530"/>
                    </a:cubicBezTo>
                    <a:cubicBezTo>
                      <a:pt x="637406" y="221915"/>
                      <a:pt x="660500" y="212677"/>
                      <a:pt x="720545" y="194201"/>
                    </a:cubicBezTo>
                    <a:cubicBezTo>
                      <a:pt x="775972" y="175726"/>
                      <a:pt x="826780" y="143393"/>
                      <a:pt x="863731" y="92586"/>
                    </a:cubicBezTo>
                    <a:cubicBezTo>
                      <a:pt x="896063" y="46397"/>
                      <a:pt x="956108" y="18684"/>
                      <a:pt x="974584" y="18684"/>
                    </a:cubicBezTo>
                    <a:cubicBezTo>
                      <a:pt x="979203" y="18684"/>
                      <a:pt x="983822" y="14065"/>
                      <a:pt x="988440" y="4827"/>
                    </a:cubicBezTo>
                    <a:cubicBezTo>
                      <a:pt x="942252" y="-4411"/>
                      <a:pt x="891444" y="-4411"/>
                      <a:pt x="859112" y="41778"/>
                    </a:cubicBezTo>
                    <a:close/>
                  </a:path>
                </a:pathLst>
              </a:custGeom>
              <a:solidFill>
                <a:srgbClr val="CC0E3B"/>
              </a:solidFill>
              <a:ln w="46132" cap="flat">
                <a:noFill/>
                <a:prstDash val="solid"/>
                <a:miter/>
              </a:ln>
            </p:spPr>
            <p:txBody>
              <a:bodyPr rtlCol="0" anchor="ctr"/>
              <a:lstStyle/>
              <a:p>
                <a:endParaRPr lang="en-US"/>
              </a:p>
            </p:txBody>
          </p:sp>
          <p:grpSp>
            <p:nvGrpSpPr>
              <p:cNvPr id="1313" name="Graphic 792">
                <a:extLst>
                  <a:ext uri="{FF2B5EF4-FFF2-40B4-BE49-F238E27FC236}">
                    <a16:creationId xmlns:a16="http://schemas.microsoft.com/office/drawing/2014/main" xmlns="" id="{F29A5BAD-8AEC-4141-A2DB-C1020F0682A4}"/>
                  </a:ext>
                </a:extLst>
              </p:cNvPr>
              <p:cNvGrpSpPr/>
              <p:nvPr/>
            </p:nvGrpSpPr>
            <p:grpSpPr>
              <a:xfrm>
                <a:off x="1555876" y="8465907"/>
                <a:ext cx="973429" cy="489601"/>
                <a:chOff x="1555876" y="8465907"/>
                <a:chExt cx="973429" cy="489601"/>
              </a:xfrm>
              <a:solidFill>
                <a:srgbClr val="E8E118"/>
              </a:solidFill>
            </p:grpSpPr>
            <p:sp>
              <p:nvSpPr>
                <p:cNvPr id="1314" name="Freeform: Shape 1313">
                  <a:extLst>
                    <a:ext uri="{FF2B5EF4-FFF2-40B4-BE49-F238E27FC236}">
                      <a16:creationId xmlns:a16="http://schemas.microsoft.com/office/drawing/2014/main" xmlns="" id="{00C8D7D1-9385-45D7-9C2E-3FBD86B05882}"/>
                    </a:ext>
                  </a:extLst>
                </p:cNvPr>
                <p:cNvSpPr/>
                <p:nvPr/>
              </p:nvSpPr>
              <p:spPr>
                <a:xfrm>
                  <a:off x="1555876" y="8941651"/>
                  <a:ext cx="23094" cy="9237"/>
                </a:xfrm>
                <a:custGeom>
                  <a:avLst/>
                  <a:gdLst>
                    <a:gd name="connsiteX0" fmla="*/ 18476 w 23094"/>
                    <a:gd name="connsiteY0" fmla="*/ 9238 h 9237"/>
                    <a:gd name="connsiteX1" fmla="*/ 18476 w 23094"/>
                    <a:gd name="connsiteY1" fmla="*/ 9238 h 9237"/>
                    <a:gd name="connsiteX2" fmla="*/ 4619 w 23094"/>
                    <a:gd name="connsiteY2" fmla="*/ 9238 h 9237"/>
                    <a:gd name="connsiteX3" fmla="*/ 0 w 23094"/>
                    <a:gd name="connsiteY3" fmla="*/ 4619 h 9237"/>
                    <a:gd name="connsiteX4" fmla="*/ 4619 w 23094"/>
                    <a:gd name="connsiteY4" fmla="*/ 0 h 9237"/>
                    <a:gd name="connsiteX5" fmla="*/ 18476 w 23094"/>
                    <a:gd name="connsiteY5" fmla="*/ 0 h 9237"/>
                    <a:gd name="connsiteX6" fmla="*/ 23094 w 23094"/>
                    <a:gd name="connsiteY6" fmla="*/ 4619 h 9237"/>
                    <a:gd name="connsiteX7" fmla="*/ 18476 w 23094"/>
                    <a:gd name="connsiteY7" fmla="*/ 9238 h 9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094" h="9237">
                      <a:moveTo>
                        <a:pt x="18476" y="9238"/>
                      </a:moveTo>
                      <a:cubicBezTo>
                        <a:pt x="18476" y="9238"/>
                        <a:pt x="18476" y="9238"/>
                        <a:pt x="18476" y="9238"/>
                      </a:cubicBezTo>
                      <a:cubicBezTo>
                        <a:pt x="9238" y="9238"/>
                        <a:pt x="4619" y="9238"/>
                        <a:pt x="4619" y="9238"/>
                      </a:cubicBezTo>
                      <a:cubicBezTo>
                        <a:pt x="0" y="9238"/>
                        <a:pt x="0" y="4619"/>
                        <a:pt x="0" y="4619"/>
                      </a:cubicBezTo>
                      <a:cubicBezTo>
                        <a:pt x="0" y="0"/>
                        <a:pt x="4619" y="0"/>
                        <a:pt x="4619" y="0"/>
                      </a:cubicBezTo>
                      <a:cubicBezTo>
                        <a:pt x="4619" y="0"/>
                        <a:pt x="9238" y="0"/>
                        <a:pt x="18476" y="0"/>
                      </a:cubicBezTo>
                      <a:cubicBezTo>
                        <a:pt x="23094" y="0"/>
                        <a:pt x="23094" y="4619"/>
                        <a:pt x="23094" y="4619"/>
                      </a:cubicBezTo>
                      <a:cubicBezTo>
                        <a:pt x="23094" y="9238"/>
                        <a:pt x="18476" y="9238"/>
                        <a:pt x="18476" y="9238"/>
                      </a:cubicBezTo>
                      <a:close/>
                    </a:path>
                  </a:pathLst>
                </a:custGeom>
                <a:solidFill>
                  <a:srgbClr val="E8E118"/>
                </a:solidFill>
                <a:ln w="46132" cap="flat">
                  <a:noFill/>
                  <a:prstDash val="solid"/>
                  <a:miter/>
                </a:ln>
              </p:spPr>
              <p:txBody>
                <a:bodyPr rtlCol="0" anchor="ctr"/>
                <a:lstStyle/>
                <a:p>
                  <a:endParaRPr lang="en-US"/>
                </a:p>
              </p:txBody>
            </p:sp>
            <p:sp>
              <p:nvSpPr>
                <p:cNvPr id="1315" name="Freeform: Shape 1314">
                  <a:extLst>
                    <a:ext uri="{FF2B5EF4-FFF2-40B4-BE49-F238E27FC236}">
                      <a16:creationId xmlns:a16="http://schemas.microsoft.com/office/drawing/2014/main" xmlns="" id="{0E0B4367-056D-4BAD-BFC9-DF7F28FFDABD}"/>
                    </a:ext>
                  </a:extLst>
                </p:cNvPr>
                <p:cNvSpPr/>
                <p:nvPr/>
              </p:nvSpPr>
              <p:spPr>
                <a:xfrm>
                  <a:off x="1597446" y="8465907"/>
                  <a:ext cx="886825" cy="489601"/>
                </a:xfrm>
                <a:custGeom>
                  <a:avLst/>
                  <a:gdLst>
                    <a:gd name="connsiteX0" fmla="*/ 9238 w 886825"/>
                    <a:gd name="connsiteY0" fmla="*/ 489601 h 489601"/>
                    <a:gd name="connsiteX1" fmla="*/ 9238 w 886825"/>
                    <a:gd name="connsiteY1" fmla="*/ 489601 h 489601"/>
                    <a:gd name="connsiteX2" fmla="*/ 0 w 886825"/>
                    <a:gd name="connsiteY2" fmla="*/ 484982 h 489601"/>
                    <a:gd name="connsiteX3" fmla="*/ 4619 w 886825"/>
                    <a:gd name="connsiteY3" fmla="*/ 480364 h 489601"/>
                    <a:gd name="connsiteX4" fmla="*/ 4619 w 886825"/>
                    <a:gd name="connsiteY4" fmla="*/ 480364 h 489601"/>
                    <a:gd name="connsiteX5" fmla="*/ 9238 w 886825"/>
                    <a:gd name="connsiteY5" fmla="*/ 480364 h 489601"/>
                    <a:gd name="connsiteX6" fmla="*/ 36951 w 886825"/>
                    <a:gd name="connsiteY6" fmla="*/ 480364 h 489601"/>
                    <a:gd name="connsiteX7" fmla="*/ 41570 w 886825"/>
                    <a:gd name="connsiteY7" fmla="*/ 484982 h 489601"/>
                    <a:gd name="connsiteX8" fmla="*/ 36951 w 886825"/>
                    <a:gd name="connsiteY8" fmla="*/ 489601 h 489601"/>
                    <a:gd name="connsiteX9" fmla="*/ 9238 w 886825"/>
                    <a:gd name="connsiteY9" fmla="*/ 489601 h 489601"/>
                    <a:gd name="connsiteX10" fmla="*/ 64664 w 886825"/>
                    <a:gd name="connsiteY10" fmla="*/ 484982 h 489601"/>
                    <a:gd name="connsiteX11" fmla="*/ 60045 w 886825"/>
                    <a:gd name="connsiteY11" fmla="*/ 480364 h 489601"/>
                    <a:gd name="connsiteX12" fmla="*/ 64664 w 886825"/>
                    <a:gd name="connsiteY12" fmla="*/ 475744 h 489601"/>
                    <a:gd name="connsiteX13" fmla="*/ 92378 w 886825"/>
                    <a:gd name="connsiteY13" fmla="*/ 471126 h 489601"/>
                    <a:gd name="connsiteX14" fmla="*/ 96997 w 886825"/>
                    <a:gd name="connsiteY14" fmla="*/ 475744 h 489601"/>
                    <a:gd name="connsiteX15" fmla="*/ 92378 w 886825"/>
                    <a:gd name="connsiteY15" fmla="*/ 480364 h 489601"/>
                    <a:gd name="connsiteX16" fmla="*/ 64664 w 886825"/>
                    <a:gd name="connsiteY16" fmla="*/ 484982 h 489601"/>
                    <a:gd name="connsiteX17" fmla="*/ 64664 w 886825"/>
                    <a:gd name="connsiteY17" fmla="*/ 484982 h 489601"/>
                    <a:gd name="connsiteX18" fmla="*/ 124710 w 886825"/>
                    <a:gd name="connsiteY18" fmla="*/ 480364 h 489601"/>
                    <a:gd name="connsiteX19" fmla="*/ 120091 w 886825"/>
                    <a:gd name="connsiteY19" fmla="*/ 475744 h 489601"/>
                    <a:gd name="connsiteX20" fmla="*/ 124710 w 886825"/>
                    <a:gd name="connsiteY20" fmla="*/ 471126 h 489601"/>
                    <a:gd name="connsiteX21" fmla="*/ 152423 w 886825"/>
                    <a:gd name="connsiteY21" fmla="*/ 466507 h 489601"/>
                    <a:gd name="connsiteX22" fmla="*/ 157042 w 886825"/>
                    <a:gd name="connsiteY22" fmla="*/ 471126 h 489601"/>
                    <a:gd name="connsiteX23" fmla="*/ 152423 w 886825"/>
                    <a:gd name="connsiteY23" fmla="*/ 475744 h 489601"/>
                    <a:gd name="connsiteX24" fmla="*/ 124710 w 886825"/>
                    <a:gd name="connsiteY24" fmla="*/ 480364 h 489601"/>
                    <a:gd name="connsiteX25" fmla="*/ 124710 w 886825"/>
                    <a:gd name="connsiteY25" fmla="*/ 480364 h 489601"/>
                    <a:gd name="connsiteX26" fmla="*/ 184755 w 886825"/>
                    <a:gd name="connsiteY26" fmla="*/ 466507 h 489601"/>
                    <a:gd name="connsiteX27" fmla="*/ 180136 w 886825"/>
                    <a:gd name="connsiteY27" fmla="*/ 461888 h 489601"/>
                    <a:gd name="connsiteX28" fmla="*/ 184755 w 886825"/>
                    <a:gd name="connsiteY28" fmla="*/ 457269 h 489601"/>
                    <a:gd name="connsiteX29" fmla="*/ 212469 w 886825"/>
                    <a:gd name="connsiteY29" fmla="*/ 448031 h 489601"/>
                    <a:gd name="connsiteX30" fmla="*/ 217087 w 886825"/>
                    <a:gd name="connsiteY30" fmla="*/ 452650 h 489601"/>
                    <a:gd name="connsiteX31" fmla="*/ 212469 w 886825"/>
                    <a:gd name="connsiteY31" fmla="*/ 457269 h 489601"/>
                    <a:gd name="connsiteX32" fmla="*/ 184755 w 886825"/>
                    <a:gd name="connsiteY32" fmla="*/ 466507 h 489601"/>
                    <a:gd name="connsiteX33" fmla="*/ 184755 w 886825"/>
                    <a:gd name="connsiteY33" fmla="*/ 466507 h 489601"/>
                    <a:gd name="connsiteX34" fmla="*/ 240182 w 886825"/>
                    <a:gd name="connsiteY34" fmla="*/ 452650 h 489601"/>
                    <a:gd name="connsiteX35" fmla="*/ 240182 w 886825"/>
                    <a:gd name="connsiteY35" fmla="*/ 452650 h 489601"/>
                    <a:gd name="connsiteX36" fmla="*/ 240182 w 886825"/>
                    <a:gd name="connsiteY36" fmla="*/ 443412 h 489601"/>
                    <a:gd name="connsiteX37" fmla="*/ 267895 w 886825"/>
                    <a:gd name="connsiteY37" fmla="*/ 434175 h 489601"/>
                    <a:gd name="connsiteX38" fmla="*/ 272514 w 886825"/>
                    <a:gd name="connsiteY38" fmla="*/ 438794 h 489601"/>
                    <a:gd name="connsiteX39" fmla="*/ 267895 w 886825"/>
                    <a:gd name="connsiteY39" fmla="*/ 443412 h 489601"/>
                    <a:gd name="connsiteX40" fmla="*/ 240182 w 886825"/>
                    <a:gd name="connsiteY40" fmla="*/ 452650 h 489601"/>
                    <a:gd name="connsiteX41" fmla="*/ 240182 w 886825"/>
                    <a:gd name="connsiteY41" fmla="*/ 452650 h 489601"/>
                    <a:gd name="connsiteX42" fmla="*/ 295608 w 886825"/>
                    <a:gd name="connsiteY42" fmla="*/ 434175 h 489601"/>
                    <a:gd name="connsiteX43" fmla="*/ 295608 w 886825"/>
                    <a:gd name="connsiteY43" fmla="*/ 434175 h 489601"/>
                    <a:gd name="connsiteX44" fmla="*/ 295608 w 886825"/>
                    <a:gd name="connsiteY44" fmla="*/ 424937 h 489601"/>
                    <a:gd name="connsiteX45" fmla="*/ 323322 w 886825"/>
                    <a:gd name="connsiteY45" fmla="*/ 411080 h 489601"/>
                    <a:gd name="connsiteX46" fmla="*/ 327941 w 886825"/>
                    <a:gd name="connsiteY46" fmla="*/ 411080 h 489601"/>
                    <a:gd name="connsiteX47" fmla="*/ 323322 w 886825"/>
                    <a:gd name="connsiteY47" fmla="*/ 415699 h 489601"/>
                    <a:gd name="connsiteX48" fmla="*/ 295608 w 886825"/>
                    <a:gd name="connsiteY48" fmla="*/ 434175 h 489601"/>
                    <a:gd name="connsiteX49" fmla="*/ 295608 w 886825"/>
                    <a:gd name="connsiteY49" fmla="*/ 434175 h 489601"/>
                    <a:gd name="connsiteX50" fmla="*/ 351035 w 886825"/>
                    <a:gd name="connsiteY50" fmla="*/ 406461 h 489601"/>
                    <a:gd name="connsiteX51" fmla="*/ 351035 w 886825"/>
                    <a:gd name="connsiteY51" fmla="*/ 406461 h 489601"/>
                    <a:gd name="connsiteX52" fmla="*/ 351035 w 886825"/>
                    <a:gd name="connsiteY52" fmla="*/ 397224 h 489601"/>
                    <a:gd name="connsiteX53" fmla="*/ 378748 w 886825"/>
                    <a:gd name="connsiteY53" fmla="*/ 383367 h 489601"/>
                    <a:gd name="connsiteX54" fmla="*/ 383367 w 886825"/>
                    <a:gd name="connsiteY54" fmla="*/ 383367 h 489601"/>
                    <a:gd name="connsiteX55" fmla="*/ 383367 w 886825"/>
                    <a:gd name="connsiteY55" fmla="*/ 387986 h 489601"/>
                    <a:gd name="connsiteX56" fmla="*/ 351035 w 886825"/>
                    <a:gd name="connsiteY56" fmla="*/ 406461 h 489601"/>
                    <a:gd name="connsiteX57" fmla="*/ 351035 w 886825"/>
                    <a:gd name="connsiteY57" fmla="*/ 406461 h 489601"/>
                    <a:gd name="connsiteX58" fmla="*/ 401843 w 886825"/>
                    <a:gd name="connsiteY58" fmla="*/ 378748 h 489601"/>
                    <a:gd name="connsiteX59" fmla="*/ 401843 w 886825"/>
                    <a:gd name="connsiteY59" fmla="*/ 378748 h 489601"/>
                    <a:gd name="connsiteX60" fmla="*/ 397224 w 886825"/>
                    <a:gd name="connsiteY60" fmla="*/ 369510 h 489601"/>
                    <a:gd name="connsiteX61" fmla="*/ 420318 w 886825"/>
                    <a:gd name="connsiteY61" fmla="*/ 351035 h 489601"/>
                    <a:gd name="connsiteX62" fmla="*/ 424937 w 886825"/>
                    <a:gd name="connsiteY62" fmla="*/ 351035 h 489601"/>
                    <a:gd name="connsiteX63" fmla="*/ 424937 w 886825"/>
                    <a:gd name="connsiteY63" fmla="*/ 355654 h 489601"/>
                    <a:gd name="connsiteX64" fmla="*/ 401843 w 886825"/>
                    <a:gd name="connsiteY64" fmla="*/ 378748 h 489601"/>
                    <a:gd name="connsiteX65" fmla="*/ 401843 w 886825"/>
                    <a:gd name="connsiteY65" fmla="*/ 378748 h 489601"/>
                    <a:gd name="connsiteX66" fmla="*/ 448031 w 886825"/>
                    <a:gd name="connsiteY66" fmla="*/ 341797 h 489601"/>
                    <a:gd name="connsiteX67" fmla="*/ 448031 w 886825"/>
                    <a:gd name="connsiteY67" fmla="*/ 341797 h 489601"/>
                    <a:gd name="connsiteX68" fmla="*/ 443413 w 886825"/>
                    <a:gd name="connsiteY68" fmla="*/ 332559 h 489601"/>
                    <a:gd name="connsiteX69" fmla="*/ 466507 w 886825"/>
                    <a:gd name="connsiteY69" fmla="*/ 314084 h 489601"/>
                    <a:gd name="connsiteX70" fmla="*/ 471126 w 886825"/>
                    <a:gd name="connsiteY70" fmla="*/ 314084 h 489601"/>
                    <a:gd name="connsiteX71" fmla="*/ 471126 w 886825"/>
                    <a:gd name="connsiteY71" fmla="*/ 318703 h 489601"/>
                    <a:gd name="connsiteX72" fmla="*/ 448031 w 886825"/>
                    <a:gd name="connsiteY72" fmla="*/ 341797 h 489601"/>
                    <a:gd name="connsiteX73" fmla="*/ 448031 w 886825"/>
                    <a:gd name="connsiteY73" fmla="*/ 341797 h 489601"/>
                    <a:gd name="connsiteX74" fmla="*/ 489601 w 886825"/>
                    <a:gd name="connsiteY74" fmla="*/ 300227 h 489601"/>
                    <a:gd name="connsiteX75" fmla="*/ 489601 w 886825"/>
                    <a:gd name="connsiteY75" fmla="*/ 300227 h 489601"/>
                    <a:gd name="connsiteX76" fmla="*/ 484982 w 886825"/>
                    <a:gd name="connsiteY76" fmla="*/ 290989 h 489601"/>
                    <a:gd name="connsiteX77" fmla="*/ 503458 w 886825"/>
                    <a:gd name="connsiteY77" fmla="*/ 267895 h 489601"/>
                    <a:gd name="connsiteX78" fmla="*/ 508077 w 886825"/>
                    <a:gd name="connsiteY78" fmla="*/ 267895 h 489601"/>
                    <a:gd name="connsiteX79" fmla="*/ 508077 w 886825"/>
                    <a:gd name="connsiteY79" fmla="*/ 272514 h 489601"/>
                    <a:gd name="connsiteX80" fmla="*/ 489601 w 886825"/>
                    <a:gd name="connsiteY80" fmla="*/ 300227 h 489601"/>
                    <a:gd name="connsiteX81" fmla="*/ 489601 w 886825"/>
                    <a:gd name="connsiteY81" fmla="*/ 300227 h 489601"/>
                    <a:gd name="connsiteX82" fmla="*/ 526552 w 886825"/>
                    <a:gd name="connsiteY82" fmla="*/ 254038 h 489601"/>
                    <a:gd name="connsiteX83" fmla="*/ 526552 w 886825"/>
                    <a:gd name="connsiteY83" fmla="*/ 254038 h 489601"/>
                    <a:gd name="connsiteX84" fmla="*/ 521933 w 886825"/>
                    <a:gd name="connsiteY84" fmla="*/ 244800 h 489601"/>
                    <a:gd name="connsiteX85" fmla="*/ 540409 w 886825"/>
                    <a:gd name="connsiteY85" fmla="*/ 221706 h 489601"/>
                    <a:gd name="connsiteX86" fmla="*/ 545028 w 886825"/>
                    <a:gd name="connsiteY86" fmla="*/ 221706 h 489601"/>
                    <a:gd name="connsiteX87" fmla="*/ 545028 w 886825"/>
                    <a:gd name="connsiteY87" fmla="*/ 226325 h 489601"/>
                    <a:gd name="connsiteX88" fmla="*/ 526552 w 886825"/>
                    <a:gd name="connsiteY88" fmla="*/ 254038 h 489601"/>
                    <a:gd name="connsiteX89" fmla="*/ 526552 w 886825"/>
                    <a:gd name="connsiteY89" fmla="*/ 254038 h 489601"/>
                    <a:gd name="connsiteX90" fmla="*/ 558885 w 886825"/>
                    <a:gd name="connsiteY90" fmla="*/ 203231 h 489601"/>
                    <a:gd name="connsiteX91" fmla="*/ 558885 w 886825"/>
                    <a:gd name="connsiteY91" fmla="*/ 203231 h 489601"/>
                    <a:gd name="connsiteX92" fmla="*/ 554266 w 886825"/>
                    <a:gd name="connsiteY92" fmla="*/ 193993 h 489601"/>
                    <a:gd name="connsiteX93" fmla="*/ 577360 w 886825"/>
                    <a:gd name="connsiteY93" fmla="*/ 170898 h 489601"/>
                    <a:gd name="connsiteX94" fmla="*/ 581979 w 886825"/>
                    <a:gd name="connsiteY94" fmla="*/ 170898 h 489601"/>
                    <a:gd name="connsiteX95" fmla="*/ 581979 w 886825"/>
                    <a:gd name="connsiteY95" fmla="*/ 175517 h 489601"/>
                    <a:gd name="connsiteX96" fmla="*/ 558885 w 886825"/>
                    <a:gd name="connsiteY96" fmla="*/ 203231 h 489601"/>
                    <a:gd name="connsiteX97" fmla="*/ 558885 w 886825"/>
                    <a:gd name="connsiteY97" fmla="*/ 203231 h 489601"/>
                    <a:gd name="connsiteX98" fmla="*/ 605073 w 886825"/>
                    <a:gd name="connsiteY98" fmla="*/ 170898 h 489601"/>
                    <a:gd name="connsiteX99" fmla="*/ 600455 w 886825"/>
                    <a:gd name="connsiteY99" fmla="*/ 166280 h 489601"/>
                    <a:gd name="connsiteX100" fmla="*/ 605073 w 886825"/>
                    <a:gd name="connsiteY100" fmla="*/ 161661 h 489601"/>
                    <a:gd name="connsiteX101" fmla="*/ 628168 w 886825"/>
                    <a:gd name="connsiteY101" fmla="*/ 157042 h 489601"/>
                    <a:gd name="connsiteX102" fmla="*/ 632787 w 886825"/>
                    <a:gd name="connsiteY102" fmla="*/ 157042 h 489601"/>
                    <a:gd name="connsiteX103" fmla="*/ 637406 w 886825"/>
                    <a:gd name="connsiteY103" fmla="*/ 161661 h 489601"/>
                    <a:gd name="connsiteX104" fmla="*/ 632787 w 886825"/>
                    <a:gd name="connsiteY104" fmla="*/ 166280 h 489601"/>
                    <a:gd name="connsiteX105" fmla="*/ 628168 w 886825"/>
                    <a:gd name="connsiteY105" fmla="*/ 166280 h 489601"/>
                    <a:gd name="connsiteX106" fmla="*/ 605073 w 886825"/>
                    <a:gd name="connsiteY106" fmla="*/ 170898 h 489601"/>
                    <a:gd name="connsiteX107" fmla="*/ 605073 w 886825"/>
                    <a:gd name="connsiteY107" fmla="*/ 170898 h 489601"/>
                    <a:gd name="connsiteX108" fmla="*/ 665119 w 886825"/>
                    <a:gd name="connsiteY108" fmla="*/ 157042 h 489601"/>
                    <a:gd name="connsiteX109" fmla="*/ 665119 w 886825"/>
                    <a:gd name="connsiteY109" fmla="*/ 157042 h 489601"/>
                    <a:gd name="connsiteX110" fmla="*/ 665119 w 886825"/>
                    <a:gd name="connsiteY110" fmla="*/ 147804 h 489601"/>
                    <a:gd name="connsiteX111" fmla="*/ 692832 w 886825"/>
                    <a:gd name="connsiteY111" fmla="*/ 138566 h 489601"/>
                    <a:gd name="connsiteX112" fmla="*/ 697451 w 886825"/>
                    <a:gd name="connsiteY112" fmla="*/ 143185 h 489601"/>
                    <a:gd name="connsiteX113" fmla="*/ 692832 w 886825"/>
                    <a:gd name="connsiteY113" fmla="*/ 147804 h 489601"/>
                    <a:gd name="connsiteX114" fmla="*/ 665119 w 886825"/>
                    <a:gd name="connsiteY114" fmla="*/ 157042 h 489601"/>
                    <a:gd name="connsiteX115" fmla="*/ 665119 w 886825"/>
                    <a:gd name="connsiteY115" fmla="*/ 157042 h 489601"/>
                    <a:gd name="connsiteX116" fmla="*/ 720545 w 886825"/>
                    <a:gd name="connsiteY116" fmla="*/ 133948 h 489601"/>
                    <a:gd name="connsiteX117" fmla="*/ 720545 w 886825"/>
                    <a:gd name="connsiteY117" fmla="*/ 133948 h 489601"/>
                    <a:gd name="connsiteX118" fmla="*/ 715927 w 886825"/>
                    <a:gd name="connsiteY118" fmla="*/ 124710 h 489601"/>
                    <a:gd name="connsiteX119" fmla="*/ 739021 w 886825"/>
                    <a:gd name="connsiteY119" fmla="*/ 110853 h 489601"/>
                    <a:gd name="connsiteX120" fmla="*/ 743640 w 886825"/>
                    <a:gd name="connsiteY120" fmla="*/ 110853 h 489601"/>
                    <a:gd name="connsiteX121" fmla="*/ 743640 w 886825"/>
                    <a:gd name="connsiteY121" fmla="*/ 115472 h 489601"/>
                    <a:gd name="connsiteX122" fmla="*/ 720545 w 886825"/>
                    <a:gd name="connsiteY122" fmla="*/ 133948 h 489601"/>
                    <a:gd name="connsiteX123" fmla="*/ 720545 w 886825"/>
                    <a:gd name="connsiteY123" fmla="*/ 133948 h 489601"/>
                    <a:gd name="connsiteX124" fmla="*/ 766734 w 886825"/>
                    <a:gd name="connsiteY124" fmla="*/ 101615 h 489601"/>
                    <a:gd name="connsiteX125" fmla="*/ 766734 w 886825"/>
                    <a:gd name="connsiteY125" fmla="*/ 101615 h 489601"/>
                    <a:gd name="connsiteX126" fmla="*/ 762115 w 886825"/>
                    <a:gd name="connsiteY126" fmla="*/ 92378 h 489601"/>
                    <a:gd name="connsiteX127" fmla="*/ 780591 w 886825"/>
                    <a:gd name="connsiteY127" fmla="*/ 69283 h 489601"/>
                    <a:gd name="connsiteX128" fmla="*/ 785210 w 886825"/>
                    <a:gd name="connsiteY128" fmla="*/ 69283 h 489601"/>
                    <a:gd name="connsiteX129" fmla="*/ 785210 w 886825"/>
                    <a:gd name="connsiteY129" fmla="*/ 73902 h 489601"/>
                    <a:gd name="connsiteX130" fmla="*/ 766734 w 886825"/>
                    <a:gd name="connsiteY130" fmla="*/ 101615 h 489601"/>
                    <a:gd name="connsiteX131" fmla="*/ 766734 w 886825"/>
                    <a:gd name="connsiteY131" fmla="*/ 101615 h 489601"/>
                    <a:gd name="connsiteX132" fmla="*/ 808304 w 886825"/>
                    <a:gd name="connsiteY132" fmla="*/ 55426 h 489601"/>
                    <a:gd name="connsiteX133" fmla="*/ 808304 w 886825"/>
                    <a:gd name="connsiteY133" fmla="*/ 55426 h 489601"/>
                    <a:gd name="connsiteX134" fmla="*/ 803685 w 886825"/>
                    <a:gd name="connsiteY134" fmla="*/ 46189 h 489601"/>
                    <a:gd name="connsiteX135" fmla="*/ 826780 w 886825"/>
                    <a:gd name="connsiteY135" fmla="*/ 23094 h 489601"/>
                    <a:gd name="connsiteX136" fmla="*/ 831399 w 886825"/>
                    <a:gd name="connsiteY136" fmla="*/ 23094 h 489601"/>
                    <a:gd name="connsiteX137" fmla="*/ 831399 w 886825"/>
                    <a:gd name="connsiteY137" fmla="*/ 32332 h 489601"/>
                    <a:gd name="connsiteX138" fmla="*/ 808304 w 886825"/>
                    <a:gd name="connsiteY138" fmla="*/ 55426 h 489601"/>
                    <a:gd name="connsiteX139" fmla="*/ 808304 w 886825"/>
                    <a:gd name="connsiteY139" fmla="*/ 55426 h 489601"/>
                    <a:gd name="connsiteX140" fmla="*/ 854493 w 886825"/>
                    <a:gd name="connsiteY140" fmla="*/ 18475 h 489601"/>
                    <a:gd name="connsiteX141" fmla="*/ 854493 w 886825"/>
                    <a:gd name="connsiteY141" fmla="*/ 18475 h 489601"/>
                    <a:gd name="connsiteX142" fmla="*/ 854493 w 886825"/>
                    <a:gd name="connsiteY142" fmla="*/ 9238 h 489601"/>
                    <a:gd name="connsiteX143" fmla="*/ 882206 w 886825"/>
                    <a:gd name="connsiteY143" fmla="*/ 0 h 489601"/>
                    <a:gd name="connsiteX144" fmla="*/ 886825 w 886825"/>
                    <a:gd name="connsiteY144" fmla="*/ 4619 h 489601"/>
                    <a:gd name="connsiteX145" fmla="*/ 882206 w 886825"/>
                    <a:gd name="connsiteY145" fmla="*/ 9238 h 489601"/>
                    <a:gd name="connsiteX146" fmla="*/ 854493 w 886825"/>
                    <a:gd name="connsiteY146" fmla="*/ 18475 h 489601"/>
                    <a:gd name="connsiteX147" fmla="*/ 854493 w 886825"/>
                    <a:gd name="connsiteY147" fmla="*/ 18475 h 4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86825" h="489601">
                      <a:moveTo>
                        <a:pt x="9238" y="489601"/>
                      </a:moveTo>
                      <a:lnTo>
                        <a:pt x="9238" y="489601"/>
                      </a:lnTo>
                      <a:cubicBezTo>
                        <a:pt x="4619" y="489601"/>
                        <a:pt x="0" y="489601"/>
                        <a:pt x="0" y="484982"/>
                      </a:cubicBezTo>
                      <a:cubicBezTo>
                        <a:pt x="0" y="480364"/>
                        <a:pt x="0" y="480364"/>
                        <a:pt x="4619" y="480364"/>
                      </a:cubicBezTo>
                      <a:lnTo>
                        <a:pt x="4619" y="480364"/>
                      </a:lnTo>
                      <a:lnTo>
                        <a:pt x="9238" y="480364"/>
                      </a:lnTo>
                      <a:cubicBezTo>
                        <a:pt x="18476" y="480364"/>
                        <a:pt x="27713" y="480364"/>
                        <a:pt x="36951" y="480364"/>
                      </a:cubicBezTo>
                      <a:cubicBezTo>
                        <a:pt x="41570" y="480364"/>
                        <a:pt x="41570" y="480364"/>
                        <a:pt x="41570" y="484982"/>
                      </a:cubicBezTo>
                      <a:cubicBezTo>
                        <a:pt x="41570" y="489601"/>
                        <a:pt x="41570" y="489601"/>
                        <a:pt x="36951" y="489601"/>
                      </a:cubicBezTo>
                      <a:cubicBezTo>
                        <a:pt x="27713" y="489601"/>
                        <a:pt x="18476" y="489601"/>
                        <a:pt x="9238" y="489601"/>
                      </a:cubicBezTo>
                      <a:close/>
                      <a:moveTo>
                        <a:pt x="64664" y="484982"/>
                      </a:moveTo>
                      <a:cubicBezTo>
                        <a:pt x="60045" y="484982"/>
                        <a:pt x="60045" y="484982"/>
                        <a:pt x="60045" y="480364"/>
                      </a:cubicBezTo>
                      <a:cubicBezTo>
                        <a:pt x="60045" y="475744"/>
                        <a:pt x="60045" y="475744"/>
                        <a:pt x="64664" y="475744"/>
                      </a:cubicBezTo>
                      <a:cubicBezTo>
                        <a:pt x="73902" y="475744"/>
                        <a:pt x="83140" y="475744"/>
                        <a:pt x="92378" y="471126"/>
                      </a:cubicBezTo>
                      <a:cubicBezTo>
                        <a:pt x="96997" y="471126"/>
                        <a:pt x="96997" y="471126"/>
                        <a:pt x="96997" y="475744"/>
                      </a:cubicBezTo>
                      <a:cubicBezTo>
                        <a:pt x="96997" y="480364"/>
                        <a:pt x="96997" y="480364"/>
                        <a:pt x="92378" y="480364"/>
                      </a:cubicBezTo>
                      <a:cubicBezTo>
                        <a:pt x="83140" y="484982"/>
                        <a:pt x="73902" y="484982"/>
                        <a:pt x="64664" y="484982"/>
                      </a:cubicBezTo>
                      <a:cubicBezTo>
                        <a:pt x="64664" y="484982"/>
                        <a:pt x="64664" y="484982"/>
                        <a:pt x="64664" y="484982"/>
                      </a:cubicBezTo>
                      <a:close/>
                      <a:moveTo>
                        <a:pt x="124710" y="480364"/>
                      </a:moveTo>
                      <a:cubicBezTo>
                        <a:pt x="120091" y="480364"/>
                        <a:pt x="120091" y="480364"/>
                        <a:pt x="120091" y="475744"/>
                      </a:cubicBezTo>
                      <a:cubicBezTo>
                        <a:pt x="120091" y="471126"/>
                        <a:pt x="120091" y="471126"/>
                        <a:pt x="124710" y="471126"/>
                      </a:cubicBezTo>
                      <a:cubicBezTo>
                        <a:pt x="133948" y="471126"/>
                        <a:pt x="143185" y="466507"/>
                        <a:pt x="152423" y="466507"/>
                      </a:cubicBezTo>
                      <a:cubicBezTo>
                        <a:pt x="157042" y="466507"/>
                        <a:pt x="157042" y="466507"/>
                        <a:pt x="157042" y="471126"/>
                      </a:cubicBezTo>
                      <a:cubicBezTo>
                        <a:pt x="157042" y="475744"/>
                        <a:pt x="157042" y="475744"/>
                        <a:pt x="152423" y="475744"/>
                      </a:cubicBezTo>
                      <a:cubicBezTo>
                        <a:pt x="143185" y="475744"/>
                        <a:pt x="133948" y="475744"/>
                        <a:pt x="124710" y="480364"/>
                      </a:cubicBezTo>
                      <a:cubicBezTo>
                        <a:pt x="124710" y="480364"/>
                        <a:pt x="124710" y="480364"/>
                        <a:pt x="124710" y="480364"/>
                      </a:cubicBezTo>
                      <a:close/>
                      <a:moveTo>
                        <a:pt x="184755" y="466507"/>
                      </a:moveTo>
                      <a:cubicBezTo>
                        <a:pt x="184755" y="466507"/>
                        <a:pt x="180136" y="466507"/>
                        <a:pt x="180136" y="461888"/>
                      </a:cubicBezTo>
                      <a:cubicBezTo>
                        <a:pt x="180136" y="457269"/>
                        <a:pt x="180136" y="457269"/>
                        <a:pt x="184755" y="457269"/>
                      </a:cubicBezTo>
                      <a:cubicBezTo>
                        <a:pt x="193993" y="457269"/>
                        <a:pt x="203231" y="452650"/>
                        <a:pt x="212469" y="448031"/>
                      </a:cubicBezTo>
                      <a:cubicBezTo>
                        <a:pt x="217087" y="448031"/>
                        <a:pt x="217087" y="448031"/>
                        <a:pt x="217087" y="452650"/>
                      </a:cubicBezTo>
                      <a:cubicBezTo>
                        <a:pt x="217087" y="457269"/>
                        <a:pt x="217087" y="457269"/>
                        <a:pt x="212469" y="457269"/>
                      </a:cubicBezTo>
                      <a:cubicBezTo>
                        <a:pt x="203231" y="461888"/>
                        <a:pt x="193993" y="466507"/>
                        <a:pt x="184755" y="466507"/>
                      </a:cubicBezTo>
                      <a:cubicBezTo>
                        <a:pt x="184755" y="466507"/>
                        <a:pt x="184755" y="466507"/>
                        <a:pt x="184755" y="466507"/>
                      </a:cubicBezTo>
                      <a:close/>
                      <a:moveTo>
                        <a:pt x="240182" y="452650"/>
                      </a:moveTo>
                      <a:cubicBezTo>
                        <a:pt x="240182" y="452650"/>
                        <a:pt x="235563" y="452650"/>
                        <a:pt x="240182" y="452650"/>
                      </a:cubicBezTo>
                      <a:cubicBezTo>
                        <a:pt x="235563" y="448031"/>
                        <a:pt x="235563" y="443412"/>
                        <a:pt x="240182" y="443412"/>
                      </a:cubicBezTo>
                      <a:cubicBezTo>
                        <a:pt x="249420" y="438794"/>
                        <a:pt x="258657" y="438794"/>
                        <a:pt x="267895" y="434175"/>
                      </a:cubicBezTo>
                      <a:cubicBezTo>
                        <a:pt x="272514" y="434175"/>
                        <a:pt x="272514" y="434175"/>
                        <a:pt x="272514" y="438794"/>
                      </a:cubicBezTo>
                      <a:cubicBezTo>
                        <a:pt x="272514" y="443412"/>
                        <a:pt x="272514" y="443412"/>
                        <a:pt x="267895" y="443412"/>
                      </a:cubicBezTo>
                      <a:cubicBezTo>
                        <a:pt x="263276" y="448031"/>
                        <a:pt x="254038" y="448031"/>
                        <a:pt x="240182" y="452650"/>
                      </a:cubicBezTo>
                      <a:cubicBezTo>
                        <a:pt x="240182" y="452650"/>
                        <a:pt x="240182" y="452650"/>
                        <a:pt x="240182" y="452650"/>
                      </a:cubicBezTo>
                      <a:close/>
                      <a:moveTo>
                        <a:pt x="295608" y="434175"/>
                      </a:moveTo>
                      <a:cubicBezTo>
                        <a:pt x="295608" y="434175"/>
                        <a:pt x="290989" y="434175"/>
                        <a:pt x="295608" y="434175"/>
                      </a:cubicBezTo>
                      <a:cubicBezTo>
                        <a:pt x="290989" y="429556"/>
                        <a:pt x="290989" y="424937"/>
                        <a:pt x="295608" y="424937"/>
                      </a:cubicBezTo>
                      <a:cubicBezTo>
                        <a:pt x="304846" y="420318"/>
                        <a:pt x="314084" y="415699"/>
                        <a:pt x="323322" y="411080"/>
                      </a:cubicBezTo>
                      <a:cubicBezTo>
                        <a:pt x="327941" y="411080"/>
                        <a:pt x="327941" y="411080"/>
                        <a:pt x="327941" y="411080"/>
                      </a:cubicBezTo>
                      <a:cubicBezTo>
                        <a:pt x="327941" y="415699"/>
                        <a:pt x="327941" y="415699"/>
                        <a:pt x="323322" y="415699"/>
                      </a:cubicBezTo>
                      <a:cubicBezTo>
                        <a:pt x="318703" y="424937"/>
                        <a:pt x="309465" y="429556"/>
                        <a:pt x="295608" y="434175"/>
                      </a:cubicBezTo>
                      <a:cubicBezTo>
                        <a:pt x="300227" y="434175"/>
                        <a:pt x="295608" y="434175"/>
                        <a:pt x="295608" y="434175"/>
                      </a:cubicBezTo>
                      <a:close/>
                      <a:moveTo>
                        <a:pt x="351035" y="406461"/>
                      </a:moveTo>
                      <a:cubicBezTo>
                        <a:pt x="351035" y="406461"/>
                        <a:pt x="346416" y="406461"/>
                        <a:pt x="351035" y="406461"/>
                      </a:cubicBezTo>
                      <a:cubicBezTo>
                        <a:pt x="346416" y="401842"/>
                        <a:pt x="346416" y="397224"/>
                        <a:pt x="351035" y="397224"/>
                      </a:cubicBezTo>
                      <a:cubicBezTo>
                        <a:pt x="360273" y="392605"/>
                        <a:pt x="369510" y="387986"/>
                        <a:pt x="378748" y="383367"/>
                      </a:cubicBezTo>
                      <a:cubicBezTo>
                        <a:pt x="383367" y="383367"/>
                        <a:pt x="383367" y="383367"/>
                        <a:pt x="383367" y="383367"/>
                      </a:cubicBezTo>
                      <a:cubicBezTo>
                        <a:pt x="383367" y="387986"/>
                        <a:pt x="383367" y="387986"/>
                        <a:pt x="383367" y="387986"/>
                      </a:cubicBezTo>
                      <a:cubicBezTo>
                        <a:pt x="369510" y="397224"/>
                        <a:pt x="360273" y="401842"/>
                        <a:pt x="351035" y="406461"/>
                      </a:cubicBezTo>
                      <a:cubicBezTo>
                        <a:pt x="351035" y="406461"/>
                        <a:pt x="351035" y="406461"/>
                        <a:pt x="351035" y="406461"/>
                      </a:cubicBezTo>
                      <a:close/>
                      <a:moveTo>
                        <a:pt x="401843" y="378748"/>
                      </a:moveTo>
                      <a:cubicBezTo>
                        <a:pt x="401843" y="378748"/>
                        <a:pt x="397224" y="374129"/>
                        <a:pt x="401843" y="378748"/>
                      </a:cubicBezTo>
                      <a:cubicBezTo>
                        <a:pt x="397224" y="374129"/>
                        <a:pt x="397224" y="369510"/>
                        <a:pt x="397224" y="369510"/>
                      </a:cubicBezTo>
                      <a:cubicBezTo>
                        <a:pt x="406461" y="364892"/>
                        <a:pt x="415699" y="360272"/>
                        <a:pt x="420318" y="351035"/>
                      </a:cubicBezTo>
                      <a:cubicBezTo>
                        <a:pt x="420318" y="351035"/>
                        <a:pt x="424937" y="351035"/>
                        <a:pt x="424937" y="351035"/>
                      </a:cubicBezTo>
                      <a:cubicBezTo>
                        <a:pt x="424937" y="351035"/>
                        <a:pt x="424937" y="355654"/>
                        <a:pt x="424937" y="355654"/>
                      </a:cubicBezTo>
                      <a:cubicBezTo>
                        <a:pt x="420318" y="364892"/>
                        <a:pt x="411080" y="369510"/>
                        <a:pt x="401843" y="378748"/>
                      </a:cubicBezTo>
                      <a:cubicBezTo>
                        <a:pt x="401843" y="378748"/>
                        <a:pt x="401843" y="378748"/>
                        <a:pt x="401843" y="378748"/>
                      </a:cubicBezTo>
                      <a:close/>
                      <a:moveTo>
                        <a:pt x="448031" y="341797"/>
                      </a:moveTo>
                      <a:cubicBezTo>
                        <a:pt x="448031" y="341797"/>
                        <a:pt x="448031" y="341797"/>
                        <a:pt x="448031" y="341797"/>
                      </a:cubicBezTo>
                      <a:cubicBezTo>
                        <a:pt x="443413" y="337178"/>
                        <a:pt x="443413" y="337178"/>
                        <a:pt x="443413" y="332559"/>
                      </a:cubicBezTo>
                      <a:cubicBezTo>
                        <a:pt x="452650" y="327940"/>
                        <a:pt x="457269" y="318703"/>
                        <a:pt x="466507" y="314084"/>
                      </a:cubicBezTo>
                      <a:cubicBezTo>
                        <a:pt x="466507" y="314084"/>
                        <a:pt x="471126" y="314084"/>
                        <a:pt x="471126" y="314084"/>
                      </a:cubicBezTo>
                      <a:cubicBezTo>
                        <a:pt x="471126" y="314084"/>
                        <a:pt x="471126" y="318703"/>
                        <a:pt x="471126" y="318703"/>
                      </a:cubicBezTo>
                      <a:cubicBezTo>
                        <a:pt x="466507" y="327940"/>
                        <a:pt x="457269" y="332559"/>
                        <a:pt x="448031" y="341797"/>
                      </a:cubicBezTo>
                      <a:cubicBezTo>
                        <a:pt x="452650" y="341797"/>
                        <a:pt x="448031" y="341797"/>
                        <a:pt x="448031" y="341797"/>
                      </a:cubicBezTo>
                      <a:close/>
                      <a:moveTo>
                        <a:pt x="489601" y="300227"/>
                      </a:moveTo>
                      <a:cubicBezTo>
                        <a:pt x="489601" y="300227"/>
                        <a:pt x="489601" y="300227"/>
                        <a:pt x="489601" y="300227"/>
                      </a:cubicBezTo>
                      <a:cubicBezTo>
                        <a:pt x="484982" y="295608"/>
                        <a:pt x="484982" y="295608"/>
                        <a:pt x="484982" y="290989"/>
                      </a:cubicBezTo>
                      <a:cubicBezTo>
                        <a:pt x="489601" y="281752"/>
                        <a:pt x="498839" y="277133"/>
                        <a:pt x="503458" y="267895"/>
                      </a:cubicBezTo>
                      <a:cubicBezTo>
                        <a:pt x="503458" y="267895"/>
                        <a:pt x="508077" y="263276"/>
                        <a:pt x="508077" y="267895"/>
                      </a:cubicBezTo>
                      <a:cubicBezTo>
                        <a:pt x="508077" y="267895"/>
                        <a:pt x="512696" y="272514"/>
                        <a:pt x="508077" y="272514"/>
                      </a:cubicBezTo>
                      <a:cubicBezTo>
                        <a:pt x="508077" y="281752"/>
                        <a:pt x="503458" y="290989"/>
                        <a:pt x="489601" y="300227"/>
                      </a:cubicBezTo>
                      <a:cubicBezTo>
                        <a:pt x="494220" y="300227"/>
                        <a:pt x="494220" y="300227"/>
                        <a:pt x="489601" y="300227"/>
                      </a:cubicBezTo>
                      <a:close/>
                      <a:moveTo>
                        <a:pt x="526552" y="254038"/>
                      </a:moveTo>
                      <a:cubicBezTo>
                        <a:pt x="526552" y="254038"/>
                        <a:pt x="526552" y="254038"/>
                        <a:pt x="526552" y="254038"/>
                      </a:cubicBezTo>
                      <a:cubicBezTo>
                        <a:pt x="521933" y="249420"/>
                        <a:pt x="521933" y="249420"/>
                        <a:pt x="521933" y="244800"/>
                      </a:cubicBezTo>
                      <a:cubicBezTo>
                        <a:pt x="526552" y="235563"/>
                        <a:pt x="531171" y="230944"/>
                        <a:pt x="540409" y="221706"/>
                      </a:cubicBezTo>
                      <a:cubicBezTo>
                        <a:pt x="540409" y="221706"/>
                        <a:pt x="545028" y="217087"/>
                        <a:pt x="545028" y="221706"/>
                      </a:cubicBezTo>
                      <a:cubicBezTo>
                        <a:pt x="545028" y="221706"/>
                        <a:pt x="549647" y="226325"/>
                        <a:pt x="545028" y="226325"/>
                      </a:cubicBezTo>
                      <a:cubicBezTo>
                        <a:pt x="545028" y="235563"/>
                        <a:pt x="535790" y="244800"/>
                        <a:pt x="526552" y="254038"/>
                      </a:cubicBezTo>
                      <a:cubicBezTo>
                        <a:pt x="531171" y="254038"/>
                        <a:pt x="531171" y="254038"/>
                        <a:pt x="526552" y="254038"/>
                      </a:cubicBezTo>
                      <a:close/>
                      <a:moveTo>
                        <a:pt x="558885" y="203231"/>
                      </a:moveTo>
                      <a:cubicBezTo>
                        <a:pt x="558885" y="203231"/>
                        <a:pt x="558885" y="203231"/>
                        <a:pt x="558885" y="203231"/>
                      </a:cubicBezTo>
                      <a:cubicBezTo>
                        <a:pt x="554266" y="203231"/>
                        <a:pt x="554266" y="198612"/>
                        <a:pt x="554266" y="193993"/>
                      </a:cubicBezTo>
                      <a:cubicBezTo>
                        <a:pt x="558885" y="184755"/>
                        <a:pt x="568122" y="175517"/>
                        <a:pt x="577360" y="170898"/>
                      </a:cubicBezTo>
                      <a:cubicBezTo>
                        <a:pt x="577360" y="170898"/>
                        <a:pt x="581979" y="170898"/>
                        <a:pt x="581979" y="170898"/>
                      </a:cubicBezTo>
                      <a:cubicBezTo>
                        <a:pt x="581979" y="175517"/>
                        <a:pt x="581979" y="175517"/>
                        <a:pt x="581979" y="175517"/>
                      </a:cubicBezTo>
                      <a:cubicBezTo>
                        <a:pt x="572741" y="184755"/>
                        <a:pt x="568122" y="189374"/>
                        <a:pt x="558885" y="203231"/>
                      </a:cubicBezTo>
                      <a:cubicBezTo>
                        <a:pt x="563503" y="203231"/>
                        <a:pt x="558885" y="203231"/>
                        <a:pt x="558885" y="203231"/>
                      </a:cubicBezTo>
                      <a:close/>
                      <a:moveTo>
                        <a:pt x="605073" y="170898"/>
                      </a:moveTo>
                      <a:cubicBezTo>
                        <a:pt x="605073" y="170898"/>
                        <a:pt x="600455" y="170898"/>
                        <a:pt x="600455" y="166280"/>
                      </a:cubicBezTo>
                      <a:cubicBezTo>
                        <a:pt x="600455" y="161661"/>
                        <a:pt x="600455" y="161661"/>
                        <a:pt x="605073" y="161661"/>
                      </a:cubicBezTo>
                      <a:cubicBezTo>
                        <a:pt x="614311" y="161661"/>
                        <a:pt x="618930" y="157042"/>
                        <a:pt x="628168" y="157042"/>
                      </a:cubicBezTo>
                      <a:lnTo>
                        <a:pt x="632787" y="157042"/>
                      </a:lnTo>
                      <a:cubicBezTo>
                        <a:pt x="637406" y="157042"/>
                        <a:pt x="637406" y="157042"/>
                        <a:pt x="637406" y="161661"/>
                      </a:cubicBezTo>
                      <a:cubicBezTo>
                        <a:pt x="637406" y="166280"/>
                        <a:pt x="637406" y="166280"/>
                        <a:pt x="632787" y="166280"/>
                      </a:cubicBezTo>
                      <a:lnTo>
                        <a:pt x="628168" y="166280"/>
                      </a:lnTo>
                      <a:cubicBezTo>
                        <a:pt x="623549" y="166280"/>
                        <a:pt x="614311" y="166280"/>
                        <a:pt x="605073" y="170898"/>
                      </a:cubicBezTo>
                      <a:cubicBezTo>
                        <a:pt x="609692" y="170898"/>
                        <a:pt x="609692" y="170898"/>
                        <a:pt x="605073" y="170898"/>
                      </a:cubicBezTo>
                      <a:close/>
                      <a:moveTo>
                        <a:pt x="665119" y="157042"/>
                      </a:moveTo>
                      <a:cubicBezTo>
                        <a:pt x="660500" y="157042"/>
                        <a:pt x="660500" y="152423"/>
                        <a:pt x="665119" y="157042"/>
                      </a:cubicBezTo>
                      <a:cubicBezTo>
                        <a:pt x="660500" y="152423"/>
                        <a:pt x="660500" y="147804"/>
                        <a:pt x="665119" y="147804"/>
                      </a:cubicBezTo>
                      <a:cubicBezTo>
                        <a:pt x="674357" y="143185"/>
                        <a:pt x="683594" y="143185"/>
                        <a:pt x="692832" y="138566"/>
                      </a:cubicBezTo>
                      <a:cubicBezTo>
                        <a:pt x="697451" y="138566"/>
                        <a:pt x="697451" y="138566"/>
                        <a:pt x="697451" y="143185"/>
                      </a:cubicBezTo>
                      <a:cubicBezTo>
                        <a:pt x="697451" y="147804"/>
                        <a:pt x="697451" y="147804"/>
                        <a:pt x="692832" y="147804"/>
                      </a:cubicBezTo>
                      <a:cubicBezTo>
                        <a:pt x="683594" y="147804"/>
                        <a:pt x="674357" y="152423"/>
                        <a:pt x="665119" y="157042"/>
                      </a:cubicBezTo>
                      <a:cubicBezTo>
                        <a:pt x="665119" y="157042"/>
                        <a:pt x="665119" y="157042"/>
                        <a:pt x="665119" y="157042"/>
                      </a:cubicBezTo>
                      <a:close/>
                      <a:moveTo>
                        <a:pt x="720545" y="133948"/>
                      </a:moveTo>
                      <a:cubicBezTo>
                        <a:pt x="715927" y="133948"/>
                        <a:pt x="715927" y="133948"/>
                        <a:pt x="720545" y="133948"/>
                      </a:cubicBezTo>
                      <a:cubicBezTo>
                        <a:pt x="715927" y="129328"/>
                        <a:pt x="715927" y="124710"/>
                        <a:pt x="715927" y="124710"/>
                      </a:cubicBezTo>
                      <a:cubicBezTo>
                        <a:pt x="725164" y="120091"/>
                        <a:pt x="734402" y="115472"/>
                        <a:pt x="739021" y="110853"/>
                      </a:cubicBezTo>
                      <a:cubicBezTo>
                        <a:pt x="739021" y="110853"/>
                        <a:pt x="743640" y="110853"/>
                        <a:pt x="743640" y="110853"/>
                      </a:cubicBezTo>
                      <a:cubicBezTo>
                        <a:pt x="743640" y="110853"/>
                        <a:pt x="743640" y="115472"/>
                        <a:pt x="743640" y="115472"/>
                      </a:cubicBezTo>
                      <a:cubicBezTo>
                        <a:pt x="739021" y="124710"/>
                        <a:pt x="729783" y="129328"/>
                        <a:pt x="720545" y="133948"/>
                      </a:cubicBezTo>
                      <a:cubicBezTo>
                        <a:pt x="720545" y="133948"/>
                        <a:pt x="720545" y="133948"/>
                        <a:pt x="720545" y="133948"/>
                      </a:cubicBezTo>
                      <a:close/>
                      <a:moveTo>
                        <a:pt x="766734" y="101615"/>
                      </a:moveTo>
                      <a:cubicBezTo>
                        <a:pt x="766734" y="101615"/>
                        <a:pt x="766734" y="96996"/>
                        <a:pt x="766734" y="101615"/>
                      </a:cubicBezTo>
                      <a:cubicBezTo>
                        <a:pt x="762115" y="96996"/>
                        <a:pt x="762115" y="96996"/>
                        <a:pt x="762115" y="92378"/>
                      </a:cubicBezTo>
                      <a:cubicBezTo>
                        <a:pt x="771353" y="87759"/>
                        <a:pt x="775972" y="78521"/>
                        <a:pt x="780591" y="69283"/>
                      </a:cubicBezTo>
                      <a:cubicBezTo>
                        <a:pt x="780591" y="69283"/>
                        <a:pt x="785210" y="69283"/>
                        <a:pt x="785210" y="69283"/>
                      </a:cubicBezTo>
                      <a:cubicBezTo>
                        <a:pt x="785210" y="69283"/>
                        <a:pt x="785210" y="73902"/>
                        <a:pt x="785210" y="73902"/>
                      </a:cubicBezTo>
                      <a:cubicBezTo>
                        <a:pt x="785210" y="83140"/>
                        <a:pt x="780591" y="92378"/>
                        <a:pt x="766734" y="101615"/>
                      </a:cubicBezTo>
                      <a:cubicBezTo>
                        <a:pt x="771353" y="96996"/>
                        <a:pt x="771353" y="101615"/>
                        <a:pt x="766734" y="101615"/>
                      </a:cubicBezTo>
                      <a:close/>
                      <a:moveTo>
                        <a:pt x="808304" y="55426"/>
                      </a:moveTo>
                      <a:cubicBezTo>
                        <a:pt x="808304" y="55426"/>
                        <a:pt x="803685" y="55426"/>
                        <a:pt x="808304" y="55426"/>
                      </a:cubicBezTo>
                      <a:cubicBezTo>
                        <a:pt x="803685" y="50808"/>
                        <a:pt x="803685" y="50808"/>
                        <a:pt x="803685" y="46189"/>
                      </a:cubicBezTo>
                      <a:cubicBezTo>
                        <a:pt x="812923" y="36951"/>
                        <a:pt x="817542" y="32332"/>
                        <a:pt x="826780" y="23094"/>
                      </a:cubicBezTo>
                      <a:cubicBezTo>
                        <a:pt x="826780" y="23094"/>
                        <a:pt x="831399" y="23094"/>
                        <a:pt x="831399" y="23094"/>
                      </a:cubicBezTo>
                      <a:cubicBezTo>
                        <a:pt x="831399" y="23094"/>
                        <a:pt x="831399" y="27713"/>
                        <a:pt x="831399" y="32332"/>
                      </a:cubicBezTo>
                      <a:cubicBezTo>
                        <a:pt x="826780" y="36951"/>
                        <a:pt x="817542" y="46189"/>
                        <a:pt x="808304" y="55426"/>
                      </a:cubicBezTo>
                      <a:cubicBezTo>
                        <a:pt x="808304" y="55426"/>
                        <a:pt x="808304" y="55426"/>
                        <a:pt x="808304" y="55426"/>
                      </a:cubicBezTo>
                      <a:close/>
                      <a:moveTo>
                        <a:pt x="854493" y="18475"/>
                      </a:moveTo>
                      <a:cubicBezTo>
                        <a:pt x="849874" y="18475"/>
                        <a:pt x="849874" y="18475"/>
                        <a:pt x="854493" y="18475"/>
                      </a:cubicBezTo>
                      <a:cubicBezTo>
                        <a:pt x="849874" y="13857"/>
                        <a:pt x="849874" y="9238"/>
                        <a:pt x="854493" y="9238"/>
                      </a:cubicBezTo>
                      <a:cubicBezTo>
                        <a:pt x="863731" y="4619"/>
                        <a:pt x="872969" y="0"/>
                        <a:pt x="882206" y="0"/>
                      </a:cubicBezTo>
                      <a:cubicBezTo>
                        <a:pt x="886825" y="0"/>
                        <a:pt x="886825" y="0"/>
                        <a:pt x="886825" y="4619"/>
                      </a:cubicBezTo>
                      <a:cubicBezTo>
                        <a:pt x="886825" y="9238"/>
                        <a:pt x="886825" y="9238"/>
                        <a:pt x="882206" y="9238"/>
                      </a:cubicBezTo>
                      <a:cubicBezTo>
                        <a:pt x="872969" y="9238"/>
                        <a:pt x="863731" y="13857"/>
                        <a:pt x="854493" y="18475"/>
                      </a:cubicBezTo>
                      <a:cubicBezTo>
                        <a:pt x="854493" y="18475"/>
                        <a:pt x="854493" y="18475"/>
                        <a:pt x="854493" y="18475"/>
                      </a:cubicBezTo>
                      <a:close/>
                    </a:path>
                  </a:pathLst>
                </a:custGeom>
                <a:solidFill>
                  <a:srgbClr val="E8E118"/>
                </a:solidFill>
                <a:ln w="46132" cap="flat">
                  <a:noFill/>
                  <a:prstDash val="solid"/>
                  <a:miter/>
                </a:ln>
              </p:spPr>
              <p:txBody>
                <a:bodyPr rtlCol="0" anchor="ctr"/>
                <a:lstStyle/>
                <a:p>
                  <a:endParaRPr lang="en-US"/>
                </a:p>
              </p:txBody>
            </p:sp>
            <p:sp>
              <p:nvSpPr>
                <p:cNvPr id="1316" name="Freeform: Shape 1315">
                  <a:extLst>
                    <a:ext uri="{FF2B5EF4-FFF2-40B4-BE49-F238E27FC236}">
                      <a16:creationId xmlns:a16="http://schemas.microsoft.com/office/drawing/2014/main" xmlns="" id="{6B44B9C5-505F-482D-A3CA-3EAD8CCD234F}"/>
                    </a:ext>
                  </a:extLst>
                </p:cNvPr>
                <p:cNvSpPr/>
                <p:nvPr/>
              </p:nvSpPr>
              <p:spPr>
                <a:xfrm>
                  <a:off x="2507366" y="8465907"/>
                  <a:ext cx="21939" cy="13856"/>
                </a:xfrm>
                <a:custGeom>
                  <a:avLst/>
                  <a:gdLst>
                    <a:gd name="connsiteX0" fmla="*/ 18475 w 21939"/>
                    <a:gd name="connsiteY0" fmla="*/ 13857 h 13856"/>
                    <a:gd name="connsiteX1" fmla="*/ 18475 w 21939"/>
                    <a:gd name="connsiteY1" fmla="*/ 13857 h 13856"/>
                    <a:gd name="connsiteX2" fmla="*/ 4619 w 21939"/>
                    <a:gd name="connsiteY2" fmla="*/ 9238 h 13856"/>
                    <a:gd name="connsiteX3" fmla="*/ 0 w 21939"/>
                    <a:gd name="connsiteY3" fmla="*/ 4619 h 13856"/>
                    <a:gd name="connsiteX4" fmla="*/ 4619 w 21939"/>
                    <a:gd name="connsiteY4" fmla="*/ 0 h 13856"/>
                    <a:gd name="connsiteX5" fmla="*/ 18475 w 21939"/>
                    <a:gd name="connsiteY5" fmla="*/ 4619 h 13856"/>
                    <a:gd name="connsiteX6" fmla="*/ 18475 w 21939"/>
                    <a:gd name="connsiteY6" fmla="*/ 13857 h 13856"/>
                    <a:gd name="connsiteX7" fmla="*/ 18475 w 21939"/>
                    <a:gd name="connsiteY7" fmla="*/ 13857 h 13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39" h="13856">
                      <a:moveTo>
                        <a:pt x="18475" y="13857"/>
                      </a:moveTo>
                      <a:cubicBezTo>
                        <a:pt x="13857" y="13857"/>
                        <a:pt x="13857" y="13857"/>
                        <a:pt x="18475" y="13857"/>
                      </a:cubicBezTo>
                      <a:cubicBezTo>
                        <a:pt x="18475" y="13857"/>
                        <a:pt x="9238" y="9238"/>
                        <a:pt x="4619" y="9238"/>
                      </a:cubicBezTo>
                      <a:cubicBezTo>
                        <a:pt x="0" y="9238"/>
                        <a:pt x="0" y="4619"/>
                        <a:pt x="0" y="4619"/>
                      </a:cubicBezTo>
                      <a:cubicBezTo>
                        <a:pt x="0" y="0"/>
                        <a:pt x="4619" y="0"/>
                        <a:pt x="4619" y="0"/>
                      </a:cubicBezTo>
                      <a:cubicBezTo>
                        <a:pt x="13857" y="0"/>
                        <a:pt x="18475" y="4619"/>
                        <a:pt x="18475" y="4619"/>
                      </a:cubicBezTo>
                      <a:cubicBezTo>
                        <a:pt x="23094" y="9238"/>
                        <a:pt x="23094" y="9238"/>
                        <a:pt x="18475" y="13857"/>
                      </a:cubicBezTo>
                      <a:cubicBezTo>
                        <a:pt x="18475" y="13857"/>
                        <a:pt x="18475" y="13857"/>
                        <a:pt x="18475" y="13857"/>
                      </a:cubicBezTo>
                      <a:close/>
                    </a:path>
                  </a:pathLst>
                </a:custGeom>
                <a:solidFill>
                  <a:srgbClr val="E8E118"/>
                </a:solidFill>
                <a:ln w="46132" cap="flat">
                  <a:noFill/>
                  <a:prstDash val="solid"/>
                  <a:miter/>
                </a:ln>
              </p:spPr>
              <p:txBody>
                <a:bodyPr rtlCol="0" anchor="ctr"/>
                <a:lstStyle/>
                <a:p>
                  <a:endParaRPr lang="en-US"/>
                </a:p>
              </p:txBody>
            </p:sp>
          </p:grpSp>
          <p:sp>
            <p:nvSpPr>
              <p:cNvPr id="1317" name="Freeform: Shape 1316">
                <a:extLst>
                  <a:ext uri="{FF2B5EF4-FFF2-40B4-BE49-F238E27FC236}">
                    <a16:creationId xmlns:a16="http://schemas.microsoft.com/office/drawing/2014/main" xmlns="" id="{2C93B29E-DB94-4E97-B56A-09D9CC3D3197}"/>
                  </a:ext>
                </a:extLst>
              </p:cNvPr>
              <p:cNvSpPr/>
              <p:nvPr/>
            </p:nvSpPr>
            <p:spPr>
              <a:xfrm>
                <a:off x="1555876" y="8438092"/>
                <a:ext cx="394414" cy="113339"/>
              </a:xfrm>
              <a:custGeom>
                <a:avLst/>
                <a:gdLst>
                  <a:gd name="connsiteX0" fmla="*/ 0 w 394414"/>
                  <a:gd name="connsiteY0" fmla="*/ 101717 h 113339"/>
                  <a:gd name="connsiteX1" fmla="*/ 383367 w 394414"/>
                  <a:gd name="connsiteY1" fmla="*/ 4720 h 113339"/>
                  <a:gd name="connsiteX2" fmla="*/ 0 w 394414"/>
                  <a:gd name="connsiteY2" fmla="*/ 101717 h 113339"/>
                </a:gdLst>
                <a:ahLst/>
                <a:cxnLst>
                  <a:cxn ang="0">
                    <a:pos x="connsiteX0" y="connsiteY0"/>
                  </a:cxn>
                  <a:cxn ang="0">
                    <a:pos x="connsiteX1" y="connsiteY1"/>
                  </a:cxn>
                  <a:cxn ang="0">
                    <a:pos x="connsiteX2" y="connsiteY2"/>
                  </a:cxn>
                </a:cxnLst>
                <a:rect l="l" t="t" r="r" b="b"/>
                <a:pathLst>
                  <a:path w="394414" h="113339">
                    <a:moveTo>
                      <a:pt x="0" y="101717"/>
                    </a:moveTo>
                    <a:cubicBezTo>
                      <a:pt x="0" y="101717"/>
                      <a:pt x="217087" y="115573"/>
                      <a:pt x="383367" y="4720"/>
                    </a:cubicBezTo>
                    <a:cubicBezTo>
                      <a:pt x="438794" y="-32231"/>
                      <a:pt x="281752" y="161762"/>
                      <a:pt x="0" y="101717"/>
                    </a:cubicBezTo>
                    <a:close/>
                  </a:path>
                </a:pathLst>
              </a:custGeom>
              <a:solidFill>
                <a:srgbClr val="EB5F6A"/>
              </a:solidFill>
              <a:ln w="46132" cap="flat">
                <a:noFill/>
                <a:prstDash val="solid"/>
                <a:miter/>
              </a:ln>
            </p:spPr>
            <p:txBody>
              <a:bodyPr rtlCol="0" anchor="ctr"/>
              <a:lstStyle/>
              <a:p>
                <a:endParaRPr lang="en-US"/>
              </a:p>
            </p:txBody>
          </p:sp>
          <p:sp>
            <p:nvSpPr>
              <p:cNvPr id="1318" name="Freeform: Shape 1317">
                <a:extLst>
                  <a:ext uri="{FF2B5EF4-FFF2-40B4-BE49-F238E27FC236}">
                    <a16:creationId xmlns:a16="http://schemas.microsoft.com/office/drawing/2014/main" xmlns="" id="{4163D095-7B59-4999-9B2B-C371A8FF0147}"/>
                  </a:ext>
                </a:extLst>
              </p:cNvPr>
              <p:cNvSpPr/>
              <p:nvPr/>
            </p:nvSpPr>
            <p:spPr>
              <a:xfrm>
                <a:off x="1384978" y="8659900"/>
                <a:ext cx="373528" cy="152024"/>
              </a:xfrm>
              <a:custGeom>
                <a:avLst/>
                <a:gdLst>
                  <a:gd name="connsiteX0" fmla="*/ 0 w 373528"/>
                  <a:gd name="connsiteY0" fmla="*/ 0 h 152024"/>
                  <a:gd name="connsiteX1" fmla="*/ 351035 w 373528"/>
                  <a:gd name="connsiteY1" fmla="*/ 138566 h 152024"/>
                  <a:gd name="connsiteX2" fmla="*/ 0 w 373528"/>
                  <a:gd name="connsiteY2" fmla="*/ 0 h 152024"/>
                </a:gdLst>
                <a:ahLst/>
                <a:cxnLst>
                  <a:cxn ang="0">
                    <a:pos x="connsiteX0" y="connsiteY0"/>
                  </a:cxn>
                  <a:cxn ang="0">
                    <a:pos x="connsiteX1" y="connsiteY1"/>
                  </a:cxn>
                  <a:cxn ang="0">
                    <a:pos x="connsiteX2" y="connsiteY2"/>
                  </a:cxn>
                </a:cxnLst>
                <a:rect l="l" t="t" r="r" b="b"/>
                <a:pathLst>
                  <a:path w="373528" h="152024">
                    <a:moveTo>
                      <a:pt x="0" y="0"/>
                    </a:moveTo>
                    <a:cubicBezTo>
                      <a:pt x="0" y="0"/>
                      <a:pt x="115472" y="115472"/>
                      <a:pt x="351035" y="138566"/>
                    </a:cubicBezTo>
                    <a:cubicBezTo>
                      <a:pt x="461888" y="152423"/>
                      <a:pt x="133948" y="193993"/>
                      <a:pt x="0" y="0"/>
                    </a:cubicBezTo>
                    <a:close/>
                  </a:path>
                </a:pathLst>
              </a:custGeom>
              <a:solidFill>
                <a:srgbClr val="EB5F6A"/>
              </a:solidFill>
              <a:ln w="46132" cap="flat">
                <a:noFill/>
                <a:prstDash val="solid"/>
                <a:miter/>
              </a:ln>
            </p:spPr>
            <p:txBody>
              <a:bodyPr rtlCol="0" anchor="ctr"/>
              <a:lstStyle/>
              <a:p>
                <a:endParaRPr lang="en-US"/>
              </a:p>
            </p:txBody>
          </p:sp>
        </p:grpSp>
        <p:grpSp>
          <p:nvGrpSpPr>
            <p:cNvPr id="1319" name="Graphic 792">
              <a:extLst>
                <a:ext uri="{FF2B5EF4-FFF2-40B4-BE49-F238E27FC236}">
                  <a16:creationId xmlns:a16="http://schemas.microsoft.com/office/drawing/2014/main" xmlns="" id="{91F244C5-7254-46DB-BEFD-36430F156BF4}"/>
                </a:ext>
              </a:extLst>
            </p:cNvPr>
            <p:cNvGrpSpPr/>
            <p:nvPr/>
          </p:nvGrpSpPr>
          <p:grpSpPr>
            <a:xfrm>
              <a:off x="1324932" y="7154145"/>
              <a:ext cx="457269" cy="448031"/>
              <a:chOff x="1324932" y="7154145"/>
              <a:chExt cx="457269" cy="448031"/>
            </a:xfrm>
          </p:grpSpPr>
          <p:grpSp>
            <p:nvGrpSpPr>
              <p:cNvPr id="1320" name="Graphic 792">
                <a:extLst>
                  <a:ext uri="{FF2B5EF4-FFF2-40B4-BE49-F238E27FC236}">
                    <a16:creationId xmlns:a16="http://schemas.microsoft.com/office/drawing/2014/main" xmlns="" id="{8DCD5933-3913-406F-A44F-65E05F22D3E0}"/>
                  </a:ext>
                </a:extLst>
              </p:cNvPr>
              <p:cNvGrpSpPr/>
              <p:nvPr/>
            </p:nvGrpSpPr>
            <p:grpSpPr>
              <a:xfrm>
                <a:off x="1324932" y="7154145"/>
                <a:ext cx="457269" cy="448031"/>
                <a:chOff x="1324932" y="7154145"/>
                <a:chExt cx="457269" cy="448031"/>
              </a:xfrm>
            </p:grpSpPr>
            <p:sp>
              <p:nvSpPr>
                <p:cNvPr id="1321" name="Freeform: Shape 1320">
                  <a:extLst>
                    <a:ext uri="{FF2B5EF4-FFF2-40B4-BE49-F238E27FC236}">
                      <a16:creationId xmlns:a16="http://schemas.microsoft.com/office/drawing/2014/main" xmlns="" id="{194D9AA6-15C9-450B-AA3B-E29C505FF412}"/>
                    </a:ext>
                  </a:extLst>
                </p:cNvPr>
                <p:cNvSpPr/>
                <p:nvPr/>
              </p:nvSpPr>
              <p:spPr>
                <a:xfrm>
                  <a:off x="1324932" y="7163383"/>
                  <a:ext cx="448373" cy="431247"/>
                </a:xfrm>
                <a:custGeom>
                  <a:avLst/>
                  <a:gdLst>
                    <a:gd name="connsiteX0" fmla="*/ 124710 w 448373"/>
                    <a:gd name="connsiteY0" fmla="*/ 0 h 431247"/>
                    <a:gd name="connsiteX1" fmla="*/ 110853 w 448373"/>
                    <a:gd name="connsiteY1" fmla="*/ 115472 h 431247"/>
                    <a:gd name="connsiteX2" fmla="*/ 0 w 448373"/>
                    <a:gd name="connsiteY2" fmla="*/ 193993 h 431247"/>
                    <a:gd name="connsiteX3" fmla="*/ 189374 w 448373"/>
                    <a:gd name="connsiteY3" fmla="*/ 429556 h 431247"/>
                    <a:gd name="connsiteX4" fmla="*/ 448031 w 448373"/>
                    <a:gd name="connsiteY4" fmla="*/ 304846 h 431247"/>
                    <a:gd name="connsiteX5" fmla="*/ 355654 w 448373"/>
                    <a:gd name="connsiteY5" fmla="*/ 124710 h 431247"/>
                    <a:gd name="connsiteX6" fmla="*/ 290989 w 448373"/>
                    <a:gd name="connsiteY6" fmla="*/ 87759 h 431247"/>
                    <a:gd name="connsiteX7" fmla="*/ 300227 w 448373"/>
                    <a:gd name="connsiteY7" fmla="*/ 36951 h 431247"/>
                    <a:gd name="connsiteX8" fmla="*/ 124710 w 448373"/>
                    <a:gd name="connsiteY8" fmla="*/ 0 h 431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8373" h="431247">
                      <a:moveTo>
                        <a:pt x="124710" y="0"/>
                      </a:moveTo>
                      <a:cubicBezTo>
                        <a:pt x="124710" y="0"/>
                        <a:pt x="120091" y="69283"/>
                        <a:pt x="110853" y="115472"/>
                      </a:cubicBezTo>
                      <a:cubicBezTo>
                        <a:pt x="106234" y="161661"/>
                        <a:pt x="41570" y="175517"/>
                        <a:pt x="0" y="193993"/>
                      </a:cubicBezTo>
                      <a:cubicBezTo>
                        <a:pt x="50808" y="267895"/>
                        <a:pt x="96997" y="415699"/>
                        <a:pt x="189374" y="429556"/>
                      </a:cubicBezTo>
                      <a:cubicBezTo>
                        <a:pt x="277133" y="443412"/>
                        <a:pt x="457269" y="369510"/>
                        <a:pt x="448031" y="304846"/>
                      </a:cubicBezTo>
                      <a:cubicBezTo>
                        <a:pt x="443413" y="240182"/>
                        <a:pt x="355654" y="124710"/>
                        <a:pt x="355654" y="124710"/>
                      </a:cubicBezTo>
                      <a:cubicBezTo>
                        <a:pt x="355654" y="124710"/>
                        <a:pt x="290989" y="129329"/>
                        <a:pt x="290989" y="87759"/>
                      </a:cubicBezTo>
                      <a:cubicBezTo>
                        <a:pt x="295608" y="46189"/>
                        <a:pt x="300227" y="36951"/>
                        <a:pt x="300227" y="36951"/>
                      </a:cubicBezTo>
                      <a:lnTo>
                        <a:pt x="124710" y="0"/>
                      </a:lnTo>
                      <a:close/>
                    </a:path>
                  </a:pathLst>
                </a:custGeom>
                <a:solidFill>
                  <a:srgbClr val="FBD0B4"/>
                </a:solidFill>
                <a:ln w="46132" cap="flat">
                  <a:noFill/>
                  <a:prstDash val="solid"/>
                  <a:miter/>
                </a:ln>
              </p:spPr>
              <p:txBody>
                <a:bodyPr rtlCol="0" anchor="ctr"/>
                <a:lstStyle/>
                <a:p>
                  <a:endParaRPr lang="en-US"/>
                </a:p>
              </p:txBody>
            </p:sp>
            <p:sp>
              <p:nvSpPr>
                <p:cNvPr id="1322" name="Freeform: Shape 1321">
                  <a:extLst>
                    <a:ext uri="{FF2B5EF4-FFF2-40B4-BE49-F238E27FC236}">
                      <a16:creationId xmlns:a16="http://schemas.microsoft.com/office/drawing/2014/main" xmlns="" id="{3AB7705A-900F-41A7-B838-31606D2F2FED}"/>
                    </a:ext>
                  </a:extLst>
                </p:cNvPr>
                <p:cNvSpPr/>
                <p:nvPr/>
              </p:nvSpPr>
              <p:spPr>
                <a:xfrm>
                  <a:off x="1324932" y="7154145"/>
                  <a:ext cx="457269" cy="448031"/>
                </a:xfrm>
                <a:custGeom>
                  <a:avLst/>
                  <a:gdLst>
                    <a:gd name="connsiteX0" fmla="*/ 212469 w 457269"/>
                    <a:gd name="connsiteY0" fmla="*/ 448031 h 448031"/>
                    <a:gd name="connsiteX1" fmla="*/ 189374 w 457269"/>
                    <a:gd name="connsiteY1" fmla="*/ 448031 h 448031"/>
                    <a:gd name="connsiteX2" fmla="*/ 41570 w 457269"/>
                    <a:gd name="connsiteY2" fmla="*/ 281752 h 448031"/>
                    <a:gd name="connsiteX3" fmla="*/ 0 w 457269"/>
                    <a:gd name="connsiteY3" fmla="*/ 207850 h 448031"/>
                    <a:gd name="connsiteX4" fmla="*/ 0 w 457269"/>
                    <a:gd name="connsiteY4" fmla="*/ 203231 h 448031"/>
                    <a:gd name="connsiteX5" fmla="*/ 4619 w 457269"/>
                    <a:gd name="connsiteY5" fmla="*/ 198612 h 448031"/>
                    <a:gd name="connsiteX6" fmla="*/ 32332 w 457269"/>
                    <a:gd name="connsiteY6" fmla="*/ 184755 h 448031"/>
                    <a:gd name="connsiteX7" fmla="*/ 110853 w 457269"/>
                    <a:gd name="connsiteY7" fmla="*/ 120091 h 448031"/>
                    <a:gd name="connsiteX8" fmla="*/ 124710 w 457269"/>
                    <a:gd name="connsiteY8" fmla="*/ 4619 h 448031"/>
                    <a:gd name="connsiteX9" fmla="*/ 124710 w 457269"/>
                    <a:gd name="connsiteY9" fmla="*/ 0 h 448031"/>
                    <a:gd name="connsiteX10" fmla="*/ 129329 w 457269"/>
                    <a:gd name="connsiteY10" fmla="*/ 0 h 448031"/>
                    <a:gd name="connsiteX11" fmla="*/ 304846 w 457269"/>
                    <a:gd name="connsiteY11" fmla="*/ 41570 h 448031"/>
                    <a:gd name="connsiteX12" fmla="*/ 309465 w 457269"/>
                    <a:gd name="connsiteY12" fmla="*/ 46189 h 448031"/>
                    <a:gd name="connsiteX13" fmla="*/ 309465 w 457269"/>
                    <a:gd name="connsiteY13" fmla="*/ 50808 h 448031"/>
                    <a:gd name="connsiteX14" fmla="*/ 300227 w 457269"/>
                    <a:gd name="connsiteY14" fmla="*/ 101615 h 448031"/>
                    <a:gd name="connsiteX15" fmla="*/ 304846 w 457269"/>
                    <a:gd name="connsiteY15" fmla="*/ 120091 h 448031"/>
                    <a:gd name="connsiteX16" fmla="*/ 355654 w 457269"/>
                    <a:gd name="connsiteY16" fmla="*/ 133948 h 448031"/>
                    <a:gd name="connsiteX17" fmla="*/ 360273 w 457269"/>
                    <a:gd name="connsiteY17" fmla="*/ 133948 h 448031"/>
                    <a:gd name="connsiteX18" fmla="*/ 364892 w 457269"/>
                    <a:gd name="connsiteY18" fmla="*/ 133948 h 448031"/>
                    <a:gd name="connsiteX19" fmla="*/ 457269 w 457269"/>
                    <a:gd name="connsiteY19" fmla="*/ 314084 h 448031"/>
                    <a:gd name="connsiteX20" fmla="*/ 438794 w 457269"/>
                    <a:gd name="connsiteY20" fmla="*/ 355654 h 448031"/>
                    <a:gd name="connsiteX21" fmla="*/ 212469 w 457269"/>
                    <a:gd name="connsiteY21" fmla="*/ 448031 h 448031"/>
                    <a:gd name="connsiteX22" fmla="*/ 9238 w 457269"/>
                    <a:gd name="connsiteY22" fmla="*/ 207850 h 448031"/>
                    <a:gd name="connsiteX23" fmla="*/ 46189 w 457269"/>
                    <a:gd name="connsiteY23" fmla="*/ 277133 h 448031"/>
                    <a:gd name="connsiteX24" fmla="*/ 189374 w 457269"/>
                    <a:gd name="connsiteY24" fmla="*/ 438794 h 448031"/>
                    <a:gd name="connsiteX25" fmla="*/ 212469 w 457269"/>
                    <a:gd name="connsiteY25" fmla="*/ 438794 h 448031"/>
                    <a:gd name="connsiteX26" fmla="*/ 429556 w 457269"/>
                    <a:gd name="connsiteY26" fmla="*/ 355654 h 448031"/>
                    <a:gd name="connsiteX27" fmla="*/ 443413 w 457269"/>
                    <a:gd name="connsiteY27" fmla="*/ 318703 h 448031"/>
                    <a:gd name="connsiteX28" fmla="*/ 351035 w 457269"/>
                    <a:gd name="connsiteY28" fmla="*/ 143185 h 448031"/>
                    <a:gd name="connsiteX29" fmla="*/ 290989 w 457269"/>
                    <a:gd name="connsiteY29" fmla="*/ 124710 h 448031"/>
                    <a:gd name="connsiteX30" fmla="*/ 281752 w 457269"/>
                    <a:gd name="connsiteY30" fmla="*/ 101615 h 448031"/>
                    <a:gd name="connsiteX31" fmla="*/ 290989 w 457269"/>
                    <a:gd name="connsiteY31" fmla="*/ 55427 h 448031"/>
                    <a:gd name="connsiteX32" fmla="*/ 124710 w 457269"/>
                    <a:gd name="connsiteY32" fmla="*/ 13857 h 448031"/>
                    <a:gd name="connsiteX33" fmla="*/ 110853 w 457269"/>
                    <a:gd name="connsiteY33" fmla="*/ 124710 h 448031"/>
                    <a:gd name="connsiteX34" fmla="*/ 27713 w 457269"/>
                    <a:gd name="connsiteY34" fmla="*/ 193993 h 448031"/>
                    <a:gd name="connsiteX35" fmla="*/ 9238 w 457269"/>
                    <a:gd name="connsiteY35" fmla="*/ 207850 h 448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57269" h="448031">
                      <a:moveTo>
                        <a:pt x="212469" y="448031"/>
                      </a:moveTo>
                      <a:cubicBezTo>
                        <a:pt x="203231" y="448031"/>
                        <a:pt x="193993" y="448031"/>
                        <a:pt x="189374" y="448031"/>
                      </a:cubicBezTo>
                      <a:cubicBezTo>
                        <a:pt x="120091" y="438794"/>
                        <a:pt x="78521" y="355654"/>
                        <a:pt x="41570" y="281752"/>
                      </a:cubicBezTo>
                      <a:cubicBezTo>
                        <a:pt x="27713" y="254038"/>
                        <a:pt x="13857" y="230944"/>
                        <a:pt x="0" y="207850"/>
                      </a:cubicBezTo>
                      <a:cubicBezTo>
                        <a:pt x="0" y="207850"/>
                        <a:pt x="0" y="203231"/>
                        <a:pt x="0" y="203231"/>
                      </a:cubicBezTo>
                      <a:cubicBezTo>
                        <a:pt x="0" y="203231"/>
                        <a:pt x="0" y="198612"/>
                        <a:pt x="4619" y="198612"/>
                      </a:cubicBezTo>
                      <a:cubicBezTo>
                        <a:pt x="13857" y="193993"/>
                        <a:pt x="23094" y="189374"/>
                        <a:pt x="32332" y="184755"/>
                      </a:cubicBezTo>
                      <a:cubicBezTo>
                        <a:pt x="69283" y="170899"/>
                        <a:pt x="106234" y="152423"/>
                        <a:pt x="110853" y="120091"/>
                      </a:cubicBezTo>
                      <a:cubicBezTo>
                        <a:pt x="115472" y="73902"/>
                        <a:pt x="124710" y="4619"/>
                        <a:pt x="124710" y="4619"/>
                      </a:cubicBezTo>
                      <a:cubicBezTo>
                        <a:pt x="124710" y="4619"/>
                        <a:pt x="124710" y="0"/>
                        <a:pt x="124710" y="0"/>
                      </a:cubicBezTo>
                      <a:cubicBezTo>
                        <a:pt x="124710" y="0"/>
                        <a:pt x="129329" y="0"/>
                        <a:pt x="129329" y="0"/>
                      </a:cubicBezTo>
                      <a:lnTo>
                        <a:pt x="304846" y="41570"/>
                      </a:lnTo>
                      <a:cubicBezTo>
                        <a:pt x="304846" y="41570"/>
                        <a:pt x="304846" y="41570"/>
                        <a:pt x="309465" y="46189"/>
                      </a:cubicBezTo>
                      <a:cubicBezTo>
                        <a:pt x="309465" y="46189"/>
                        <a:pt x="309465" y="50808"/>
                        <a:pt x="309465" y="50808"/>
                      </a:cubicBezTo>
                      <a:cubicBezTo>
                        <a:pt x="309465" y="50808"/>
                        <a:pt x="304846" y="64664"/>
                        <a:pt x="300227" y="101615"/>
                      </a:cubicBezTo>
                      <a:cubicBezTo>
                        <a:pt x="300227" y="106234"/>
                        <a:pt x="300227" y="115472"/>
                        <a:pt x="304846" y="120091"/>
                      </a:cubicBezTo>
                      <a:cubicBezTo>
                        <a:pt x="318703" y="133948"/>
                        <a:pt x="346416" y="133948"/>
                        <a:pt x="355654" y="133948"/>
                      </a:cubicBezTo>
                      <a:cubicBezTo>
                        <a:pt x="360273" y="133948"/>
                        <a:pt x="360273" y="133948"/>
                        <a:pt x="360273" y="133948"/>
                      </a:cubicBezTo>
                      <a:cubicBezTo>
                        <a:pt x="360273" y="133948"/>
                        <a:pt x="364892" y="133948"/>
                        <a:pt x="364892" y="133948"/>
                      </a:cubicBezTo>
                      <a:cubicBezTo>
                        <a:pt x="369510" y="138566"/>
                        <a:pt x="452650" y="249420"/>
                        <a:pt x="457269" y="314084"/>
                      </a:cubicBezTo>
                      <a:cubicBezTo>
                        <a:pt x="457269" y="327940"/>
                        <a:pt x="452650" y="341797"/>
                        <a:pt x="438794" y="355654"/>
                      </a:cubicBezTo>
                      <a:cubicBezTo>
                        <a:pt x="397224" y="406461"/>
                        <a:pt x="290989" y="448031"/>
                        <a:pt x="212469" y="448031"/>
                      </a:cubicBezTo>
                      <a:close/>
                      <a:moveTo>
                        <a:pt x="9238" y="207850"/>
                      </a:moveTo>
                      <a:cubicBezTo>
                        <a:pt x="23094" y="226325"/>
                        <a:pt x="36951" y="249420"/>
                        <a:pt x="46189" y="277133"/>
                      </a:cubicBezTo>
                      <a:cubicBezTo>
                        <a:pt x="83140" y="346416"/>
                        <a:pt x="124710" y="429556"/>
                        <a:pt x="189374" y="438794"/>
                      </a:cubicBezTo>
                      <a:cubicBezTo>
                        <a:pt x="193993" y="438794"/>
                        <a:pt x="203231" y="438794"/>
                        <a:pt x="212469" y="438794"/>
                      </a:cubicBezTo>
                      <a:cubicBezTo>
                        <a:pt x="286371" y="438794"/>
                        <a:pt x="387986" y="397224"/>
                        <a:pt x="429556" y="355654"/>
                      </a:cubicBezTo>
                      <a:cubicBezTo>
                        <a:pt x="438794" y="341797"/>
                        <a:pt x="448031" y="332559"/>
                        <a:pt x="443413" y="318703"/>
                      </a:cubicBezTo>
                      <a:cubicBezTo>
                        <a:pt x="438794" y="263276"/>
                        <a:pt x="364892" y="161661"/>
                        <a:pt x="351035" y="143185"/>
                      </a:cubicBezTo>
                      <a:cubicBezTo>
                        <a:pt x="341797" y="143185"/>
                        <a:pt x="309465" y="143185"/>
                        <a:pt x="290989" y="124710"/>
                      </a:cubicBezTo>
                      <a:cubicBezTo>
                        <a:pt x="286371" y="120091"/>
                        <a:pt x="281752" y="110853"/>
                        <a:pt x="281752" y="101615"/>
                      </a:cubicBezTo>
                      <a:cubicBezTo>
                        <a:pt x="286371" y="73902"/>
                        <a:pt x="286371" y="60045"/>
                        <a:pt x="290989" y="55427"/>
                      </a:cubicBezTo>
                      <a:lnTo>
                        <a:pt x="124710" y="13857"/>
                      </a:lnTo>
                      <a:cubicBezTo>
                        <a:pt x="124710" y="32332"/>
                        <a:pt x="115472" y="87759"/>
                        <a:pt x="110853" y="124710"/>
                      </a:cubicBezTo>
                      <a:cubicBezTo>
                        <a:pt x="106234" y="161661"/>
                        <a:pt x="64664" y="180136"/>
                        <a:pt x="27713" y="193993"/>
                      </a:cubicBezTo>
                      <a:cubicBezTo>
                        <a:pt x="23094" y="203231"/>
                        <a:pt x="13857" y="207850"/>
                        <a:pt x="9238" y="207850"/>
                      </a:cubicBezTo>
                      <a:close/>
                    </a:path>
                  </a:pathLst>
                </a:custGeom>
                <a:solidFill>
                  <a:srgbClr val="9E5116"/>
                </a:solidFill>
                <a:ln w="46132" cap="flat">
                  <a:noFill/>
                  <a:prstDash val="solid"/>
                  <a:miter/>
                </a:ln>
              </p:spPr>
              <p:txBody>
                <a:bodyPr rtlCol="0" anchor="ctr"/>
                <a:lstStyle/>
                <a:p>
                  <a:endParaRPr lang="en-US"/>
                </a:p>
              </p:txBody>
            </p:sp>
          </p:grpSp>
          <p:grpSp>
            <p:nvGrpSpPr>
              <p:cNvPr id="1323" name="Graphic 792">
                <a:extLst>
                  <a:ext uri="{FF2B5EF4-FFF2-40B4-BE49-F238E27FC236}">
                    <a16:creationId xmlns:a16="http://schemas.microsoft.com/office/drawing/2014/main" xmlns="" id="{89A59C3E-09B6-460B-9943-C7FA256D929A}"/>
                  </a:ext>
                </a:extLst>
              </p:cNvPr>
              <p:cNvGrpSpPr/>
              <p:nvPr/>
            </p:nvGrpSpPr>
            <p:grpSpPr>
              <a:xfrm>
                <a:off x="1361883" y="7163383"/>
                <a:ext cx="411422" cy="432438"/>
                <a:chOff x="1361883" y="7163383"/>
                <a:chExt cx="411422" cy="432438"/>
              </a:xfrm>
            </p:grpSpPr>
            <p:sp>
              <p:nvSpPr>
                <p:cNvPr id="1324" name="Freeform: Shape 1323">
                  <a:extLst>
                    <a:ext uri="{FF2B5EF4-FFF2-40B4-BE49-F238E27FC236}">
                      <a16:creationId xmlns:a16="http://schemas.microsoft.com/office/drawing/2014/main" xmlns="" id="{A9A4882E-6620-480B-950E-DC2B2CD2F3E2}"/>
                    </a:ext>
                  </a:extLst>
                </p:cNvPr>
                <p:cNvSpPr/>
                <p:nvPr/>
              </p:nvSpPr>
              <p:spPr>
                <a:xfrm>
                  <a:off x="1361883" y="7163383"/>
                  <a:ext cx="411422" cy="432438"/>
                </a:xfrm>
                <a:custGeom>
                  <a:avLst/>
                  <a:gdLst>
                    <a:gd name="connsiteX0" fmla="*/ 411080 w 411422"/>
                    <a:gd name="connsiteY0" fmla="*/ 309465 h 432438"/>
                    <a:gd name="connsiteX1" fmla="*/ 318703 w 411422"/>
                    <a:gd name="connsiteY1" fmla="*/ 129329 h 432438"/>
                    <a:gd name="connsiteX2" fmla="*/ 254038 w 411422"/>
                    <a:gd name="connsiteY2" fmla="*/ 92378 h 432438"/>
                    <a:gd name="connsiteX3" fmla="*/ 263276 w 411422"/>
                    <a:gd name="connsiteY3" fmla="*/ 41570 h 432438"/>
                    <a:gd name="connsiteX4" fmla="*/ 87759 w 411422"/>
                    <a:gd name="connsiteY4" fmla="*/ 0 h 432438"/>
                    <a:gd name="connsiteX5" fmla="*/ 73902 w 411422"/>
                    <a:gd name="connsiteY5" fmla="*/ 115472 h 432438"/>
                    <a:gd name="connsiteX6" fmla="*/ 4619 w 411422"/>
                    <a:gd name="connsiteY6" fmla="*/ 180136 h 432438"/>
                    <a:gd name="connsiteX7" fmla="*/ 55427 w 411422"/>
                    <a:gd name="connsiteY7" fmla="*/ 175517 h 432438"/>
                    <a:gd name="connsiteX8" fmla="*/ 92378 w 411422"/>
                    <a:gd name="connsiteY8" fmla="*/ 217087 h 432438"/>
                    <a:gd name="connsiteX9" fmla="*/ 110853 w 411422"/>
                    <a:gd name="connsiteY9" fmla="*/ 96996 h 432438"/>
                    <a:gd name="connsiteX10" fmla="*/ 226325 w 411422"/>
                    <a:gd name="connsiteY10" fmla="*/ 106234 h 432438"/>
                    <a:gd name="connsiteX11" fmla="*/ 244801 w 411422"/>
                    <a:gd name="connsiteY11" fmla="*/ 180136 h 432438"/>
                    <a:gd name="connsiteX12" fmla="*/ 290990 w 411422"/>
                    <a:gd name="connsiteY12" fmla="*/ 157042 h 432438"/>
                    <a:gd name="connsiteX13" fmla="*/ 314084 w 411422"/>
                    <a:gd name="connsiteY13" fmla="*/ 240182 h 432438"/>
                    <a:gd name="connsiteX14" fmla="*/ 212469 w 411422"/>
                    <a:gd name="connsiteY14" fmla="*/ 346416 h 432438"/>
                    <a:gd name="connsiteX15" fmla="*/ 73902 w 411422"/>
                    <a:gd name="connsiteY15" fmla="*/ 281752 h 432438"/>
                    <a:gd name="connsiteX16" fmla="*/ 0 w 411422"/>
                    <a:gd name="connsiteY16" fmla="*/ 258657 h 432438"/>
                    <a:gd name="connsiteX17" fmla="*/ 152423 w 411422"/>
                    <a:gd name="connsiteY17" fmla="*/ 429556 h 432438"/>
                    <a:gd name="connsiteX18" fmla="*/ 411080 w 411422"/>
                    <a:gd name="connsiteY18" fmla="*/ 309465 h 432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11422" h="432438">
                      <a:moveTo>
                        <a:pt x="411080" y="309465"/>
                      </a:moveTo>
                      <a:cubicBezTo>
                        <a:pt x="406462" y="244801"/>
                        <a:pt x="318703" y="129329"/>
                        <a:pt x="318703" y="129329"/>
                      </a:cubicBezTo>
                      <a:cubicBezTo>
                        <a:pt x="318703" y="129329"/>
                        <a:pt x="254038" y="133947"/>
                        <a:pt x="254038" y="92378"/>
                      </a:cubicBezTo>
                      <a:cubicBezTo>
                        <a:pt x="258657" y="50808"/>
                        <a:pt x="263276" y="41570"/>
                        <a:pt x="263276" y="41570"/>
                      </a:cubicBezTo>
                      <a:lnTo>
                        <a:pt x="87759" y="0"/>
                      </a:lnTo>
                      <a:cubicBezTo>
                        <a:pt x="87759" y="0"/>
                        <a:pt x="83140" y="69283"/>
                        <a:pt x="73902" y="115472"/>
                      </a:cubicBezTo>
                      <a:cubicBezTo>
                        <a:pt x="69283" y="147804"/>
                        <a:pt x="36951" y="166280"/>
                        <a:pt x="4619" y="180136"/>
                      </a:cubicBezTo>
                      <a:cubicBezTo>
                        <a:pt x="23094" y="180136"/>
                        <a:pt x="41570" y="180136"/>
                        <a:pt x="55427" y="175517"/>
                      </a:cubicBezTo>
                      <a:cubicBezTo>
                        <a:pt x="101615" y="161661"/>
                        <a:pt x="83140" y="189374"/>
                        <a:pt x="92378" y="217087"/>
                      </a:cubicBezTo>
                      <a:cubicBezTo>
                        <a:pt x="101615" y="152423"/>
                        <a:pt x="110853" y="96996"/>
                        <a:pt x="110853" y="96996"/>
                      </a:cubicBezTo>
                      <a:cubicBezTo>
                        <a:pt x="110853" y="96996"/>
                        <a:pt x="166280" y="110853"/>
                        <a:pt x="226325" y="106234"/>
                      </a:cubicBezTo>
                      <a:cubicBezTo>
                        <a:pt x="230944" y="157042"/>
                        <a:pt x="230944" y="217087"/>
                        <a:pt x="244801" y="180136"/>
                      </a:cubicBezTo>
                      <a:cubicBezTo>
                        <a:pt x="258657" y="147804"/>
                        <a:pt x="254038" y="143185"/>
                        <a:pt x="290990" y="157042"/>
                      </a:cubicBezTo>
                      <a:cubicBezTo>
                        <a:pt x="323322" y="170899"/>
                        <a:pt x="314084" y="198612"/>
                        <a:pt x="314084" y="240182"/>
                      </a:cubicBezTo>
                      <a:cubicBezTo>
                        <a:pt x="314084" y="281752"/>
                        <a:pt x="263276" y="286371"/>
                        <a:pt x="212469" y="346416"/>
                      </a:cubicBezTo>
                      <a:cubicBezTo>
                        <a:pt x="170899" y="397224"/>
                        <a:pt x="101615" y="318703"/>
                        <a:pt x="73902" y="281752"/>
                      </a:cubicBezTo>
                      <a:cubicBezTo>
                        <a:pt x="64664" y="267895"/>
                        <a:pt x="32332" y="263276"/>
                        <a:pt x="0" y="258657"/>
                      </a:cubicBezTo>
                      <a:cubicBezTo>
                        <a:pt x="41570" y="332559"/>
                        <a:pt x="83140" y="415699"/>
                        <a:pt x="152423" y="429556"/>
                      </a:cubicBezTo>
                      <a:cubicBezTo>
                        <a:pt x="240182" y="448031"/>
                        <a:pt x="420318" y="374129"/>
                        <a:pt x="411080" y="309465"/>
                      </a:cubicBezTo>
                      <a:close/>
                    </a:path>
                  </a:pathLst>
                </a:custGeom>
                <a:solidFill>
                  <a:srgbClr val="FBD0B4"/>
                </a:solidFill>
                <a:ln w="46132" cap="flat">
                  <a:noFill/>
                  <a:prstDash val="solid"/>
                  <a:miter/>
                </a:ln>
              </p:spPr>
              <p:txBody>
                <a:bodyPr rtlCol="0" anchor="ctr"/>
                <a:lstStyle/>
                <a:p>
                  <a:endParaRPr lang="en-US"/>
                </a:p>
              </p:txBody>
            </p:sp>
            <p:sp>
              <p:nvSpPr>
                <p:cNvPr id="1325" name="Freeform: Shape 1324">
                  <a:extLst>
                    <a:ext uri="{FF2B5EF4-FFF2-40B4-BE49-F238E27FC236}">
                      <a16:creationId xmlns:a16="http://schemas.microsoft.com/office/drawing/2014/main" xmlns="" id="{4CAC2FD1-62F2-4A76-8124-A2D78D9B892C}"/>
                    </a:ext>
                  </a:extLst>
                </p:cNvPr>
                <p:cNvSpPr/>
                <p:nvPr/>
              </p:nvSpPr>
              <p:spPr>
                <a:xfrm>
                  <a:off x="1449642" y="7163383"/>
                  <a:ext cx="180136" cy="83863"/>
                </a:xfrm>
                <a:custGeom>
                  <a:avLst/>
                  <a:gdLst>
                    <a:gd name="connsiteX0" fmla="*/ 170899 w 180136"/>
                    <a:gd name="connsiteY0" fmla="*/ 83140 h 83863"/>
                    <a:gd name="connsiteX1" fmla="*/ 180136 w 180136"/>
                    <a:gd name="connsiteY1" fmla="*/ 41570 h 83863"/>
                    <a:gd name="connsiteX2" fmla="*/ 4619 w 180136"/>
                    <a:gd name="connsiteY2" fmla="*/ 0 h 83863"/>
                    <a:gd name="connsiteX3" fmla="*/ 0 w 180136"/>
                    <a:gd name="connsiteY3" fmla="*/ 55427 h 83863"/>
                    <a:gd name="connsiteX4" fmla="*/ 170899 w 180136"/>
                    <a:gd name="connsiteY4" fmla="*/ 83140 h 838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136" h="83863">
                      <a:moveTo>
                        <a:pt x="170899" y="83140"/>
                      </a:moveTo>
                      <a:cubicBezTo>
                        <a:pt x="175518" y="55427"/>
                        <a:pt x="180136" y="41570"/>
                        <a:pt x="180136" y="41570"/>
                      </a:cubicBezTo>
                      <a:lnTo>
                        <a:pt x="4619" y="0"/>
                      </a:lnTo>
                      <a:cubicBezTo>
                        <a:pt x="4619" y="0"/>
                        <a:pt x="0" y="23094"/>
                        <a:pt x="0" y="55427"/>
                      </a:cubicBezTo>
                      <a:cubicBezTo>
                        <a:pt x="27713" y="69283"/>
                        <a:pt x="96997" y="87759"/>
                        <a:pt x="170899" y="83140"/>
                      </a:cubicBezTo>
                      <a:close/>
                    </a:path>
                  </a:pathLst>
                </a:custGeom>
                <a:solidFill>
                  <a:srgbClr val="FBD1B5"/>
                </a:solidFill>
                <a:ln w="46132" cap="flat">
                  <a:noFill/>
                  <a:prstDash val="solid"/>
                  <a:miter/>
                </a:ln>
              </p:spPr>
              <p:txBody>
                <a:bodyPr rtlCol="0" anchor="ctr"/>
                <a:lstStyle/>
                <a:p>
                  <a:endParaRPr lang="en-US"/>
                </a:p>
              </p:txBody>
            </p:sp>
          </p:grpSp>
          <p:sp>
            <p:nvSpPr>
              <p:cNvPr id="1326" name="Freeform: Shape 1325">
                <a:extLst>
                  <a:ext uri="{FF2B5EF4-FFF2-40B4-BE49-F238E27FC236}">
                    <a16:creationId xmlns:a16="http://schemas.microsoft.com/office/drawing/2014/main" xmlns="" id="{08592FA5-7CCD-476B-96CE-1967176E9851}"/>
                  </a:ext>
                </a:extLst>
              </p:cNvPr>
              <p:cNvSpPr/>
              <p:nvPr/>
            </p:nvSpPr>
            <p:spPr>
              <a:xfrm>
                <a:off x="1606684" y="7260379"/>
                <a:ext cx="13856" cy="69283"/>
              </a:xfrm>
              <a:custGeom>
                <a:avLst/>
                <a:gdLst>
                  <a:gd name="connsiteX0" fmla="*/ 13857 w 13856"/>
                  <a:gd name="connsiteY0" fmla="*/ 0 h 69283"/>
                  <a:gd name="connsiteX1" fmla="*/ 13857 w 13856"/>
                  <a:gd name="connsiteY1" fmla="*/ 13857 h 69283"/>
                  <a:gd name="connsiteX2" fmla="*/ 9238 w 13856"/>
                  <a:gd name="connsiteY2" fmla="*/ 36951 h 69283"/>
                  <a:gd name="connsiteX3" fmla="*/ 4619 w 13856"/>
                  <a:gd name="connsiteY3" fmla="*/ 60045 h 69283"/>
                  <a:gd name="connsiteX4" fmla="*/ 0 w 13856"/>
                  <a:gd name="connsiteY4" fmla="*/ 69283 h 69283"/>
                  <a:gd name="connsiteX5" fmla="*/ 0 w 13856"/>
                  <a:gd name="connsiteY5" fmla="*/ 55427 h 69283"/>
                  <a:gd name="connsiteX6" fmla="*/ 0 w 13856"/>
                  <a:gd name="connsiteY6" fmla="*/ 32332 h 69283"/>
                  <a:gd name="connsiteX7" fmla="*/ 4619 w 13856"/>
                  <a:gd name="connsiteY7" fmla="*/ 18476 h 69283"/>
                  <a:gd name="connsiteX8" fmla="*/ 9238 w 13856"/>
                  <a:gd name="connsiteY8" fmla="*/ 9238 h 69283"/>
                  <a:gd name="connsiteX9" fmla="*/ 13857 w 13856"/>
                  <a:gd name="connsiteY9" fmla="*/ 0 h 69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56" h="69283">
                    <a:moveTo>
                      <a:pt x="13857" y="0"/>
                    </a:moveTo>
                    <a:cubicBezTo>
                      <a:pt x="13857" y="0"/>
                      <a:pt x="13857" y="4619"/>
                      <a:pt x="13857" y="13857"/>
                    </a:cubicBezTo>
                    <a:cubicBezTo>
                      <a:pt x="13857" y="23094"/>
                      <a:pt x="13857" y="27713"/>
                      <a:pt x="9238" y="36951"/>
                    </a:cubicBezTo>
                    <a:cubicBezTo>
                      <a:pt x="9238" y="46189"/>
                      <a:pt x="4619" y="55427"/>
                      <a:pt x="4619" y="60045"/>
                    </a:cubicBezTo>
                    <a:cubicBezTo>
                      <a:pt x="4619" y="64664"/>
                      <a:pt x="0" y="69283"/>
                      <a:pt x="0" y="69283"/>
                    </a:cubicBezTo>
                    <a:cubicBezTo>
                      <a:pt x="0" y="69283"/>
                      <a:pt x="0" y="64664"/>
                      <a:pt x="0" y="55427"/>
                    </a:cubicBezTo>
                    <a:cubicBezTo>
                      <a:pt x="0" y="46189"/>
                      <a:pt x="0" y="36951"/>
                      <a:pt x="0" y="32332"/>
                    </a:cubicBezTo>
                    <a:cubicBezTo>
                      <a:pt x="0" y="27713"/>
                      <a:pt x="0" y="23094"/>
                      <a:pt x="4619" y="18476"/>
                    </a:cubicBezTo>
                    <a:cubicBezTo>
                      <a:pt x="4619" y="13857"/>
                      <a:pt x="9238" y="9238"/>
                      <a:pt x="9238" y="9238"/>
                    </a:cubicBezTo>
                    <a:cubicBezTo>
                      <a:pt x="9238" y="4619"/>
                      <a:pt x="13857" y="0"/>
                      <a:pt x="13857" y="0"/>
                    </a:cubicBezTo>
                    <a:close/>
                  </a:path>
                </a:pathLst>
              </a:custGeom>
              <a:solidFill>
                <a:srgbClr val="9E5116"/>
              </a:solidFill>
              <a:ln w="46132" cap="flat">
                <a:noFill/>
                <a:prstDash val="solid"/>
                <a:miter/>
              </a:ln>
            </p:spPr>
            <p:txBody>
              <a:bodyPr rtlCol="0" anchor="ctr"/>
              <a:lstStyle/>
              <a:p>
                <a:endParaRPr lang="en-US"/>
              </a:p>
            </p:txBody>
          </p:sp>
        </p:grpSp>
        <p:grpSp>
          <p:nvGrpSpPr>
            <p:cNvPr id="1327" name="Graphic 792">
              <a:extLst>
                <a:ext uri="{FF2B5EF4-FFF2-40B4-BE49-F238E27FC236}">
                  <a16:creationId xmlns:a16="http://schemas.microsoft.com/office/drawing/2014/main" xmlns="" id="{BEBC9AB2-BB69-468F-977F-7A14A9F0A299}"/>
                </a:ext>
              </a:extLst>
            </p:cNvPr>
            <p:cNvGrpSpPr/>
            <p:nvPr/>
          </p:nvGrpSpPr>
          <p:grpSpPr>
            <a:xfrm>
              <a:off x="1178903" y="7264259"/>
              <a:ext cx="835712" cy="1206266"/>
              <a:chOff x="1178903" y="7264259"/>
              <a:chExt cx="835712" cy="1206266"/>
            </a:xfrm>
          </p:grpSpPr>
          <p:sp>
            <p:nvSpPr>
              <p:cNvPr id="1328" name="Freeform: Shape 1327">
                <a:extLst>
                  <a:ext uri="{FF2B5EF4-FFF2-40B4-BE49-F238E27FC236}">
                    <a16:creationId xmlns:a16="http://schemas.microsoft.com/office/drawing/2014/main" xmlns="" id="{C8DEF0E5-48A3-413F-A55F-DA6646F607EB}"/>
                  </a:ext>
                </a:extLst>
              </p:cNvPr>
              <p:cNvSpPr/>
              <p:nvPr/>
            </p:nvSpPr>
            <p:spPr>
              <a:xfrm>
                <a:off x="1189115" y="7264998"/>
                <a:ext cx="825251" cy="1198778"/>
              </a:xfrm>
              <a:custGeom>
                <a:avLst/>
                <a:gdLst>
                  <a:gd name="connsiteX0" fmla="*/ 112723 w 825251"/>
                  <a:gd name="connsiteY0" fmla="*/ 96996 h 1198778"/>
                  <a:gd name="connsiteX1" fmla="*/ 177387 w 825251"/>
                  <a:gd name="connsiteY1" fmla="*/ 101615 h 1198778"/>
                  <a:gd name="connsiteX2" fmla="*/ 311334 w 825251"/>
                  <a:gd name="connsiteY2" fmla="*/ 290989 h 1198778"/>
                  <a:gd name="connsiteX3" fmla="*/ 514565 w 825251"/>
                  <a:gd name="connsiteY3" fmla="*/ 277133 h 1198778"/>
                  <a:gd name="connsiteX4" fmla="*/ 551516 w 825251"/>
                  <a:gd name="connsiteY4" fmla="*/ 129329 h 1198778"/>
                  <a:gd name="connsiteX5" fmla="*/ 491471 w 825251"/>
                  <a:gd name="connsiteY5" fmla="*/ 18475 h 1198778"/>
                  <a:gd name="connsiteX6" fmla="*/ 509946 w 825251"/>
                  <a:gd name="connsiteY6" fmla="*/ 0 h 1198778"/>
                  <a:gd name="connsiteX7" fmla="*/ 560754 w 825251"/>
                  <a:gd name="connsiteY7" fmla="*/ 60045 h 1198778"/>
                  <a:gd name="connsiteX8" fmla="*/ 657750 w 825251"/>
                  <a:gd name="connsiteY8" fmla="*/ 235563 h 1198778"/>
                  <a:gd name="connsiteX9" fmla="*/ 787079 w 825251"/>
                  <a:gd name="connsiteY9" fmla="*/ 896063 h 1198778"/>
                  <a:gd name="connsiteX10" fmla="*/ 824030 w 825251"/>
                  <a:gd name="connsiteY10" fmla="*/ 993059 h 1198778"/>
                  <a:gd name="connsiteX11" fmla="*/ 362142 w 825251"/>
                  <a:gd name="connsiteY11" fmla="*/ 1196290 h 1198778"/>
                  <a:gd name="connsiteX12" fmla="*/ 34202 w 825251"/>
                  <a:gd name="connsiteY12" fmla="*/ 1043867 h 1198778"/>
                  <a:gd name="connsiteX13" fmla="*/ 61915 w 825251"/>
                  <a:gd name="connsiteY13" fmla="*/ 988440 h 1198778"/>
                  <a:gd name="connsiteX14" fmla="*/ 61915 w 825251"/>
                  <a:gd name="connsiteY14" fmla="*/ 891444 h 1198778"/>
                  <a:gd name="connsiteX15" fmla="*/ 112723 w 825251"/>
                  <a:gd name="connsiteY15" fmla="*/ 96996 h 1198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5251" h="1198778">
                    <a:moveTo>
                      <a:pt x="112723" y="96996"/>
                    </a:moveTo>
                    <a:cubicBezTo>
                      <a:pt x="112723" y="96996"/>
                      <a:pt x="149674" y="78521"/>
                      <a:pt x="177387" y="101615"/>
                    </a:cubicBezTo>
                    <a:cubicBezTo>
                      <a:pt x="242051" y="143185"/>
                      <a:pt x="274383" y="244801"/>
                      <a:pt x="311334" y="290989"/>
                    </a:cubicBezTo>
                    <a:cubicBezTo>
                      <a:pt x="348285" y="337178"/>
                      <a:pt x="454520" y="309465"/>
                      <a:pt x="514565" y="277133"/>
                    </a:cubicBezTo>
                    <a:cubicBezTo>
                      <a:pt x="574611" y="244801"/>
                      <a:pt x="583848" y="189374"/>
                      <a:pt x="551516" y="129329"/>
                    </a:cubicBezTo>
                    <a:cubicBezTo>
                      <a:pt x="519184" y="69283"/>
                      <a:pt x="500709" y="27713"/>
                      <a:pt x="491471" y="18475"/>
                    </a:cubicBezTo>
                    <a:cubicBezTo>
                      <a:pt x="482233" y="9238"/>
                      <a:pt x="486852" y="4619"/>
                      <a:pt x="509946" y="0"/>
                    </a:cubicBezTo>
                    <a:cubicBezTo>
                      <a:pt x="533041" y="0"/>
                      <a:pt x="542278" y="13857"/>
                      <a:pt x="560754" y="60045"/>
                    </a:cubicBezTo>
                    <a:cubicBezTo>
                      <a:pt x="583848" y="106234"/>
                      <a:pt x="606943" y="175517"/>
                      <a:pt x="657750" y="235563"/>
                    </a:cubicBezTo>
                    <a:cubicBezTo>
                      <a:pt x="703939" y="295608"/>
                      <a:pt x="847125" y="646643"/>
                      <a:pt x="787079" y="896063"/>
                    </a:cubicBezTo>
                    <a:cubicBezTo>
                      <a:pt x="787079" y="896063"/>
                      <a:pt x="833268" y="956108"/>
                      <a:pt x="824030" y="993059"/>
                    </a:cubicBezTo>
                    <a:cubicBezTo>
                      <a:pt x="814792" y="1030010"/>
                      <a:pt x="754747" y="1150101"/>
                      <a:pt x="362142" y="1196290"/>
                    </a:cubicBezTo>
                    <a:cubicBezTo>
                      <a:pt x="61915" y="1214765"/>
                      <a:pt x="-67414" y="1127007"/>
                      <a:pt x="34202" y="1043867"/>
                    </a:cubicBezTo>
                    <a:cubicBezTo>
                      <a:pt x="15726" y="1011535"/>
                      <a:pt x="34202" y="1006916"/>
                      <a:pt x="61915" y="988440"/>
                    </a:cubicBezTo>
                    <a:cubicBezTo>
                      <a:pt x="24964" y="969965"/>
                      <a:pt x="20345" y="933014"/>
                      <a:pt x="61915" y="891444"/>
                    </a:cubicBezTo>
                    <a:cubicBezTo>
                      <a:pt x="38820" y="692832"/>
                      <a:pt x="-39701" y="217087"/>
                      <a:pt x="112723" y="96996"/>
                    </a:cubicBezTo>
                    <a:close/>
                  </a:path>
                </a:pathLst>
              </a:custGeom>
              <a:solidFill>
                <a:srgbClr val="EB638F"/>
              </a:solidFill>
              <a:ln w="46132" cap="flat">
                <a:noFill/>
                <a:prstDash val="solid"/>
                <a:miter/>
              </a:ln>
            </p:spPr>
            <p:txBody>
              <a:bodyPr rtlCol="0" anchor="ctr"/>
              <a:lstStyle/>
              <a:p>
                <a:endParaRPr lang="en-US"/>
              </a:p>
            </p:txBody>
          </p:sp>
          <p:grpSp>
            <p:nvGrpSpPr>
              <p:cNvPr id="1329" name="Graphic 792">
                <a:extLst>
                  <a:ext uri="{FF2B5EF4-FFF2-40B4-BE49-F238E27FC236}">
                    <a16:creationId xmlns:a16="http://schemas.microsoft.com/office/drawing/2014/main" xmlns="" id="{E537B74E-F107-4FEE-A3E6-4235DDD51891}"/>
                  </a:ext>
                </a:extLst>
              </p:cNvPr>
              <p:cNvGrpSpPr/>
              <p:nvPr/>
            </p:nvGrpSpPr>
            <p:grpSpPr>
              <a:xfrm>
                <a:off x="1178903" y="7264259"/>
                <a:ext cx="825004" cy="1200217"/>
                <a:chOff x="1178903" y="7264259"/>
                <a:chExt cx="825004" cy="1200217"/>
              </a:xfrm>
              <a:solidFill>
                <a:srgbClr val="4EBAC1"/>
              </a:solidFill>
            </p:grpSpPr>
            <p:sp>
              <p:nvSpPr>
                <p:cNvPr id="1330" name="Freeform: Shape 1329">
                  <a:extLst>
                    <a:ext uri="{FF2B5EF4-FFF2-40B4-BE49-F238E27FC236}">
                      <a16:creationId xmlns:a16="http://schemas.microsoft.com/office/drawing/2014/main" xmlns="" id="{6290FF32-0E4E-4295-8DFD-A18B2693F45A}"/>
                    </a:ext>
                  </a:extLst>
                </p:cNvPr>
                <p:cNvSpPr/>
                <p:nvPr/>
              </p:nvSpPr>
              <p:spPr>
                <a:xfrm>
                  <a:off x="1218698" y="7856215"/>
                  <a:ext cx="757496" cy="176708"/>
                </a:xfrm>
                <a:custGeom>
                  <a:avLst/>
                  <a:gdLst>
                    <a:gd name="connsiteX0" fmla="*/ 0 w 757496"/>
                    <a:gd name="connsiteY0" fmla="*/ 55427 h 176708"/>
                    <a:gd name="connsiteX1" fmla="*/ 4619 w 757496"/>
                    <a:gd name="connsiteY1" fmla="*/ 124710 h 176708"/>
                    <a:gd name="connsiteX2" fmla="*/ 406462 w 757496"/>
                    <a:gd name="connsiteY2" fmla="*/ 170899 h 176708"/>
                    <a:gd name="connsiteX3" fmla="*/ 757496 w 757496"/>
                    <a:gd name="connsiteY3" fmla="*/ 73902 h 176708"/>
                    <a:gd name="connsiteX4" fmla="*/ 748259 w 757496"/>
                    <a:gd name="connsiteY4" fmla="*/ 0 h 176708"/>
                    <a:gd name="connsiteX5" fmla="*/ 0 w 757496"/>
                    <a:gd name="connsiteY5" fmla="*/ 55427 h 176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496" h="176708">
                      <a:moveTo>
                        <a:pt x="0" y="55427"/>
                      </a:moveTo>
                      <a:cubicBezTo>
                        <a:pt x="0" y="78521"/>
                        <a:pt x="4619" y="101615"/>
                        <a:pt x="4619" y="124710"/>
                      </a:cubicBezTo>
                      <a:cubicBezTo>
                        <a:pt x="120091" y="175517"/>
                        <a:pt x="286371" y="184755"/>
                        <a:pt x="406462" y="170899"/>
                      </a:cubicBezTo>
                      <a:cubicBezTo>
                        <a:pt x="531171" y="157042"/>
                        <a:pt x="642024" y="115472"/>
                        <a:pt x="757496" y="73902"/>
                      </a:cubicBezTo>
                      <a:cubicBezTo>
                        <a:pt x="752878" y="50808"/>
                        <a:pt x="752878" y="23094"/>
                        <a:pt x="748259" y="0"/>
                      </a:cubicBezTo>
                      <a:cubicBezTo>
                        <a:pt x="508077" y="78521"/>
                        <a:pt x="244801" y="124710"/>
                        <a:pt x="0" y="55427"/>
                      </a:cubicBezTo>
                      <a:close/>
                    </a:path>
                  </a:pathLst>
                </a:custGeom>
                <a:solidFill>
                  <a:srgbClr val="4EBAC1"/>
                </a:solidFill>
                <a:ln w="46132" cap="flat">
                  <a:noFill/>
                  <a:prstDash val="solid"/>
                  <a:miter/>
                </a:ln>
              </p:spPr>
              <p:txBody>
                <a:bodyPr rtlCol="0" anchor="ctr"/>
                <a:lstStyle/>
                <a:p>
                  <a:endParaRPr lang="en-US"/>
                </a:p>
              </p:txBody>
            </p:sp>
            <p:sp>
              <p:nvSpPr>
                <p:cNvPr id="1331" name="Freeform: Shape 1330">
                  <a:extLst>
                    <a:ext uri="{FF2B5EF4-FFF2-40B4-BE49-F238E27FC236}">
                      <a16:creationId xmlns:a16="http://schemas.microsoft.com/office/drawing/2014/main" xmlns="" id="{7D8307C4-E88C-4A73-AEE5-A01EDE722C96}"/>
                    </a:ext>
                  </a:extLst>
                </p:cNvPr>
                <p:cNvSpPr/>
                <p:nvPr/>
              </p:nvSpPr>
              <p:spPr>
                <a:xfrm>
                  <a:off x="1731394" y="7361995"/>
                  <a:ext cx="64664" cy="87758"/>
                </a:xfrm>
                <a:custGeom>
                  <a:avLst/>
                  <a:gdLst>
                    <a:gd name="connsiteX0" fmla="*/ 0 w 64664"/>
                    <a:gd name="connsiteY0" fmla="*/ 18476 h 87758"/>
                    <a:gd name="connsiteX1" fmla="*/ 4619 w 64664"/>
                    <a:gd name="connsiteY1" fmla="*/ 32332 h 87758"/>
                    <a:gd name="connsiteX2" fmla="*/ 23094 w 64664"/>
                    <a:gd name="connsiteY2" fmla="*/ 87759 h 87758"/>
                    <a:gd name="connsiteX3" fmla="*/ 64664 w 64664"/>
                    <a:gd name="connsiteY3" fmla="*/ 69283 h 87758"/>
                    <a:gd name="connsiteX4" fmla="*/ 32332 w 64664"/>
                    <a:gd name="connsiteY4" fmla="*/ 0 h 87758"/>
                    <a:gd name="connsiteX5" fmla="*/ 0 w 64664"/>
                    <a:gd name="connsiteY5" fmla="*/ 18476 h 87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664" h="87758">
                      <a:moveTo>
                        <a:pt x="0" y="18476"/>
                      </a:moveTo>
                      <a:cubicBezTo>
                        <a:pt x="0" y="23094"/>
                        <a:pt x="4619" y="27713"/>
                        <a:pt x="4619" y="32332"/>
                      </a:cubicBezTo>
                      <a:cubicBezTo>
                        <a:pt x="13857" y="50808"/>
                        <a:pt x="23094" y="69283"/>
                        <a:pt x="23094" y="87759"/>
                      </a:cubicBezTo>
                      <a:cubicBezTo>
                        <a:pt x="36951" y="83140"/>
                        <a:pt x="50808" y="73902"/>
                        <a:pt x="64664" y="69283"/>
                      </a:cubicBezTo>
                      <a:cubicBezTo>
                        <a:pt x="50808" y="46189"/>
                        <a:pt x="41570" y="23094"/>
                        <a:pt x="32332" y="0"/>
                      </a:cubicBezTo>
                      <a:cubicBezTo>
                        <a:pt x="18476" y="4619"/>
                        <a:pt x="9238" y="13857"/>
                        <a:pt x="0" y="18476"/>
                      </a:cubicBezTo>
                      <a:close/>
                    </a:path>
                  </a:pathLst>
                </a:custGeom>
                <a:solidFill>
                  <a:srgbClr val="4EBAC1"/>
                </a:solidFill>
                <a:ln w="46132" cap="flat">
                  <a:noFill/>
                  <a:prstDash val="solid"/>
                  <a:miter/>
                </a:ln>
              </p:spPr>
              <p:txBody>
                <a:bodyPr rtlCol="0" anchor="ctr"/>
                <a:lstStyle/>
                <a:p>
                  <a:endParaRPr lang="en-US"/>
                </a:p>
              </p:txBody>
            </p:sp>
            <p:sp>
              <p:nvSpPr>
                <p:cNvPr id="1332" name="Freeform: Shape 1331">
                  <a:extLst>
                    <a:ext uri="{FF2B5EF4-FFF2-40B4-BE49-F238E27FC236}">
                      <a16:creationId xmlns:a16="http://schemas.microsoft.com/office/drawing/2014/main" xmlns="" id="{DB678724-C6A1-47BE-B666-6CD560703DC4}"/>
                    </a:ext>
                  </a:extLst>
                </p:cNvPr>
                <p:cNvSpPr/>
                <p:nvPr/>
              </p:nvSpPr>
              <p:spPr>
                <a:xfrm>
                  <a:off x="1671507" y="7264259"/>
                  <a:ext cx="46030" cy="33071"/>
                </a:xfrm>
                <a:custGeom>
                  <a:avLst/>
                  <a:gdLst>
                    <a:gd name="connsiteX0" fmla="*/ 13698 w 46030"/>
                    <a:gd name="connsiteY0" fmla="*/ 33071 h 33071"/>
                    <a:gd name="connsiteX1" fmla="*/ 46031 w 46030"/>
                    <a:gd name="connsiteY1" fmla="*/ 9977 h 33071"/>
                    <a:gd name="connsiteX2" fmla="*/ 22936 w 46030"/>
                    <a:gd name="connsiteY2" fmla="*/ 739 h 33071"/>
                    <a:gd name="connsiteX3" fmla="*/ 4461 w 46030"/>
                    <a:gd name="connsiteY3" fmla="*/ 19214 h 33071"/>
                    <a:gd name="connsiteX4" fmla="*/ 13698 w 46030"/>
                    <a:gd name="connsiteY4" fmla="*/ 33071 h 330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030" h="33071">
                      <a:moveTo>
                        <a:pt x="13698" y="33071"/>
                      </a:moveTo>
                      <a:cubicBezTo>
                        <a:pt x="22936" y="23833"/>
                        <a:pt x="36793" y="19214"/>
                        <a:pt x="46031" y="9977"/>
                      </a:cubicBezTo>
                      <a:cubicBezTo>
                        <a:pt x="32174" y="-3880"/>
                        <a:pt x="32174" y="739"/>
                        <a:pt x="22936" y="739"/>
                      </a:cubicBezTo>
                      <a:cubicBezTo>
                        <a:pt x="-158" y="739"/>
                        <a:pt x="-4777" y="9977"/>
                        <a:pt x="4461" y="19214"/>
                      </a:cubicBezTo>
                      <a:cubicBezTo>
                        <a:pt x="9079" y="23833"/>
                        <a:pt x="4461" y="19214"/>
                        <a:pt x="13698" y="33071"/>
                      </a:cubicBezTo>
                      <a:close/>
                    </a:path>
                  </a:pathLst>
                </a:custGeom>
                <a:solidFill>
                  <a:srgbClr val="4EBAC1"/>
                </a:solidFill>
                <a:ln w="46132" cap="flat">
                  <a:noFill/>
                  <a:prstDash val="solid"/>
                  <a:miter/>
                </a:ln>
              </p:spPr>
              <p:txBody>
                <a:bodyPr rtlCol="0" anchor="ctr"/>
                <a:lstStyle/>
                <a:p>
                  <a:endParaRPr lang="en-US"/>
                </a:p>
              </p:txBody>
            </p:sp>
            <p:sp>
              <p:nvSpPr>
                <p:cNvPr id="1333" name="Freeform: Shape 1332">
                  <a:extLst>
                    <a:ext uri="{FF2B5EF4-FFF2-40B4-BE49-F238E27FC236}">
                      <a16:creationId xmlns:a16="http://schemas.microsoft.com/office/drawing/2014/main" xmlns="" id="{CAA78F82-15F8-4797-93A9-5FBE5677B104}"/>
                    </a:ext>
                  </a:extLst>
                </p:cNvPr>
                <p:cNvSpPr/>
                <p:nvPr/>
              </p:nvSpPr>
              <p:spPr>
                <a:xfrm>
                  <a:off x="1694443" y="7288092"/>
                  <a:ext cx="60045" cy="78520"/>
                </a:xfrm>
                <a:custGeom>
                  <a:avLst/>
                  <a:gdLst>
                    <a:gd name="connsiteX0" fmla="*/ 32332 w 60045"/>
                    <a:gd name="connsiteY0" fmla="*/ 0 h 78520"/>
                    <a:gd name="connsiteX1" fmla="*/ 0 w 60045"/>
                    <a:gd name="connsiteY1" fmla="*/ 27713 h 78520"/>
                    <a:gd name="connsiteX2" fmla="*/ 27713 w 60045"/>
                    <a:gd name="connsiteY2" fmla="*/ 78521 h 78520"/>
                    <a:gd name="connsiteX3" fmla="*/ 60045 w 60045"/>
                    <a:gd name="connsiteY3" fmla="*/ 60045 h 78520"/>
                    <a:gd name="connsiteX4" fmla="*/ 50808 w 60045"/>
                    <a:gd name="connsiteY4" fmla="*/ 36951 h 78520"/>
                    <a:gd name="connsiteX5" fmla="*/ 32332 w 60045"/>
                    <a:gd name="connsiteY5" fmla="*/ 0 h 7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045" h="78520">
                      <a:moveTo>
                        <a:pt x="32332" y="0"/>
                      </a:moveTo>
                      <a:cubicBezTo>
                        <a:pt x="23094" y="9238"/>
                        <a:pt x="9238" y="18475"/>
                        <a:pt x="0" y="27713"/>
                      </a:cubicBezTo>
                      <a:cubicBezTo>
                        <a:pt x="9238" y="41570"/>
                        <a:pt x="18476" y="60045"/>
                        <a:pt x="27713" y="78521"/>
                      </a:cubicBezTo>
                      <a:cubicBezTo>
                        <a:pt x="36951" y="73902"/>
                        <a:pt x="50808" y="64664"/>
                        <a:pt x="60045" y="60045"/>
                      </a:cubicBezTo>
                      <a:cubicBezTo>
                        <a:pt x="55427" y="50808"/>
                        <a:pt x="55427" y="46189"/>
                        <a:pt x="50808" y="36951"/>
                      </a:cubicBezTo>
                      <a:cubicBezTo>
                        <a:pt x="46189" y="23094"/>
                        <a:pt x="36951" y="9238"/>
                        <a:pt x="32332" y="0"/>
                      </a:cubicBezTo>
                      <a:close/>
                    </a:path>
                  </a:pathLst>
                </a:custGeom>
                <a:solidFill>
                  <a:srgbClr val="4EBAC1"/>
                </a:solidFill>
                <a:ln w="46132" cap="flat">
                  <a:noFill/>
                  <a:prstDash val="solid"/>
                  <a:miter/>
                </a:ln>
              </p:spPr>
              <p:txBody>
                <a:bodyPr rtlCol="0" anchor="ctr"/>
                <a:lstStyle/>
                <a:p>
                  <a:endParaRPr lang="en-US"/>
                </a:p>
              </p:txBody>
            </p:sp>
            <p:sp>
              <p:nvSpPr>
                <p:cNvPr id="1334" name="Freeform: Shape 1333">
                  <a:extLst>
                    <a:ext uri="{FF2B5EF4-FFF2-40B4-BE49-F238E27FC236}">
                      <a16:creationId xmlns:a16="http://schemas.microsoft.com/office/drawing/2014/main" xmlns="" id="{E665C371-3552-40E4-A92C-4FB8B74FBCAC}"/>
                    </a:ext>
                  </a:extLst>
                </p:cNvPr>
                <p:cNvSpPr/>
                <p:nvPr/>
              </p:nvSpPr>
              <p:spPr>
                <a:xfrm>
                  <a:off x="1214079" y="7445134"/>
                  <a:ext cx="646643" cy="205122"/>
                </a:xfrm>
                <a:custGeom>
                  <a:avLst/>
                  <a:gdLst>
                    <a:gd name="connsiteX0" fmla="*/ 591217 w 646643"/>
                    <a:gd name="connsiteY0" fmla="*/ 0 h 205122"/>
                    <a:gd name="connsiteX1" fmla="*/ 540409 w 646643"/>
                    <a:gd name="connsiteY1" fmla="*/ 23094 h 205122"/>
                    <a:gd name="connsiteX2" fmla="*/ 484983 w 646643"/>
                    <a:gd name="connsiteY2" fmla="*/ 92378 h 205122"/>
                    <a:gd name="connsiteX3" fmla="*/ 281752 w 646643"/>
                    <a:gd name="connsiteY3" fmla="*/ 106234 h 205122"/>
                    <a:gd name="connsiteX4" fmla="*/ 277133 w 646643"/>
                    <a:gd name="connsiteY4" fmla="*/ 101615 h 205122"/>
                    <a:gd name="connsiteX5" fmla="*/ 106234 w 646643"/>
                    <a:gd name="connsiteY5" fmla="*/ 124710 h 205122"/>
                    <a:gd name="connsiteX6" fmla="*/ 4619 w 646643"/>
                    <a:gd name="connsiteY6" fmla="*/ 115472 h 205122"/>
                    <a:gd name="connsiteX7" fmla="*/ 0 w 646643"/>
                    <a:gd name="connsiteY7" fmla="*/ 180136 h 205122"/>
                    <a:gd name="connsiteX8" fmla="*/ 267895 w 646643"/>
                    <a:gd name="connsiteY8" fmla="*/ 198612 h 205122"/>
                    <a:gd name="connsiteX9" fmla="*/ 646643 w 646643"/>
                    <a:gd name="connsiteY9" fmla="*/ 83140 h 205122"/>
                    <a:gd name="connsiteX10" fmla="*/ 628168 w 646643"/>
                    <a:gd name="connsiteY10" fmla="*/ 55427 h 205122"/>
                    <a:gd name="connsiteX11" fmla="*/ 591217 w 646643"/>
                    <a:gd name="connsiteY11" fmla="*/ 0 h 205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6643" h="205122">
                      <a:moveTo>
                        <a:pt x="591217" y="0"/>
                      </a:moveTo>
                      <a:cubicBezTo>
                        <a:pt x="572741" y="9238"/>
                        <a:pt x="558885" y="18476"/>
                        <a:pt x="540409" y="23094"/>
                      </a:cubicBezTo>
                      <a:cubicBezTo>
                        <a:pt x="535790" y="50808"/>
                        <a:pt x="517315" y="73902"/>
                        <a:pt x="484983" y="92378"/>
                      </a:cubicBezTo>
                      <a:cubicBezTo>
                        <a:pt x="424937" y="124710"/>
                        <a:pt x="318703" y="152423"/>
                        <a:pt x="281752" y="106234"/>
                      </a:cubicBezTo>
                      <a:cubicBezTo>
                        <a:pt x="281752" y="106234"/>
                        <a:pt x="277133" y="101615"/>
                        <a:pt x="277133" y="101615"/>
                      </a:cubicBezTo>
                      <a:cubicBezTo>
                        <a:pt x="221706" y="110853"/>
                        <a:pt x="161661" y="120091"/>
                        <a:pt x="106234" y="124710"/>
                      </a:cubicBezTo>
                      <a:cubicBezTo>
                        <a:pt x="69283" y="124710"/>
                        <a:pt x="36951" y="124710"/>
                        <a:pt x="4619" y="115472"/>
                      </a:cubicBezTo>
                      <a:cubicBezTo>
                        <a:pt x="0" y="133948"/>
                        <a:pt x="0" y="157042"/>
                        <a:pt x="0" y="180136"/>
                      </a:cubicBezTo>
                      <a:cubicBezTo>
                        <a:pt x="87759" y="203231"/>
                        <a:pt x="175517" y="212469"/>
                        <a:pt x="267895" y="198612"/>
                      </a:cubicBezTo>
                      <a:cubicBezTo>
                        <a:pt x="392605" y="180136"/>
                        <a:pt x="545028" y="161661"/>
                        <a:pt x="646643" y="83140"/>
                      </a:cubicBezTo>
                      <a:cubicBezTo>
                        <a:pt x="642024" y="73902"/>
                        <a:pt x="632787" y="64664"/>
                        <a:pt x="628168" y="55427"/>
                      </a:cubicBezTo>
                      <a:cubicBezTo>
                        <a:pt x="614311" y="36951"/>
                        <a:pt x="600455" y="18476"/>
                        <a:pt x="591217" y="0"/>
                      </a:cubicBezTo>
                      <a:close/>
                    </a:path>
                  </a:pathLst>
                </a:custGeom>
                <a:solidFill>
                  <a:srgbClr val="4EBAC1"/>
                </a:solidFill>
                <a:ln w="46132" cap="flat">
                  <a:noFill/>
                  <a:prstDash val="solid"/>
                  <a:miter/>
                </a:ln>
              </p:spPr>
              <p:txBody>
                <a:bodyPr rtlCol="0" anchor="ctr"/>
                <a:lstStyle/>
                <a:p>
                  <a:endParaRPr lang="en-US"/>
                </a:p>
              </p:txBody>
            </p:sp>
            <p:sp>
              <p:nvSpPr>
                <p:cNvPr id="1335" name="Freeform: Shape 1334">
                  <a:extLst>
                    <a:ext uri="{FF2B5EF4-FFF2-40B4-BE49-F238E27FC236}">
                      <a16:creationId xmlns:a16="http://schemas.microsoft.com/office/drawing/2014/main" xmlns="" id="{BEE9FE17-902D-4509-867B-43DA891125CC}"/>
                    </a:ext>
                  </a:extLst>
                </p:cNvPr>
                <p:cNvSpPr/>
                <p:nvPr/>
              </p:nvSpPr>
              <p:spPr>
                <a:xfrm>
                  <a:off x="1218698" y="7486704"/>
                  <a:ext cx="258657" cy="64176"/>
                </a:xfrm>
                <a:custGeom>
                  <a:avLst/>
                  <a:gdLst>
                    <a:gd name="connsiteX0" fmla="*/ 9238 w 258657"/>
                    <a:gd name="connsiteY0" fmla="*/ 13857 h 64176"/>
                    <a:gd name="connsiteX1" fmla="*/ 0 w 258657"/>
                    <a:gd name="connsiteY1" fmla="*/ 50808 h 64176"/>
                    <a:gd name="connsiteX2" fmla="*/ 143185 w 258657"/>
                    <a:gd name="connsiteY2" fmla="*/ 60045 h 64176"/>
                    <a:gd name="connsiteX3" fmla="*/ 258657 w 258657"/>
                    <a:gd name="connsiteY3" fmla="*/ 46189 h 64176"/>
                    <a:gd name="connsiteX4" fmla="*/ 230944 w 258657"/>
                    <a:gd name="connsiteY4" fmla="*/ 0 h 64176"/>
                    <a:gd name="connsiteX5" fmla="*/ 9238 w 258657"/>
                    <a:gd name="connsiteY5" fmla="*/ 13857 h 64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657" h="64176">
                      <a:moveTo>
                        <a:pt x="9238" y="13857"/>
                      </a:moveTo>
                      <a:cubicBezTo>
                        <a:pt x="4619" y="27713"/>
                        <a:pt x="4619" y="36951"/>
                        <a:pt x="0" y="50808"/>
                      </a:cubicBezTo>
                      <a:cubicBezTo>
                        <a:pt x="41570" y="69283"/>
                        <a:pt x="96996" y="64664"/>
                        <a:pt x="143185" y="60045"/>
                      </a:cubicBezTo>
                      <a:cubicBezTo>
                        <a:pt x="180136" y="55427"/>
                        <a:pt x="221706" y="50808"/>
                        <a:pt x="258657" y="46189"/>
                      </a:cubicBezTo>
                      <a:cubicBezTo>
                        <a:pt x="249420" y="32332"/>
                        <a:pt x="240182" y="13857"/>
                        <a:pt x="230944" y="0"/>
                      </a:cubicBezTo>
                      <a:cubicBezTo>
                        <a:pt x="161661" y="9238"/>
                        <a:pt x="78521" y="23094"/>
                        <a:pt x="9238" y="13857"/>
                      </a:cubicBezTo>
                      <a:close/>
                    </a:path>
                  </a:pathLst>
                </a:custGeom>
                <a:solidFill>
                  <a:srgbClr val="4EBAC1"/>
                </a:solidFill>
                <a:ln w="46132" cap="flat">
                  <a:noFill/>
                  <a:prstDash val="solid"/>
                  <a:miter/>
                </a:ln>
              </p:spPr>
              <p:txBody>
                <a:bodyPr rtlCol="0" anchor="ctr"/>
                <a:lstStyle/>
                <a:p>
                  <a:endParaRPr lang="en-US"/>
                </a:p>
              </p:txBody>
            </p:sp>
            <p:sp>
              <p:nvSpPr>
                <p:cNvPr id="1336" name="Freeform: Shape 1335">
                  <a:extLst>
                    <a:ext uri="{FF2B5EF4-FFF2-40B4-BE49-F238E27FC236}">
                      <a16:creationId xmlns:a16="http://schemas.microsoft.com/office/drawing/2014/main" xmlns="" id="{ADF210D9-6FAB-46FA-9095-70840BCBB385}"/>
                    </a:ext>
                  </a:extLst>
                </p:cNvPr>
                <p:cNvSpPr/>
                <p:nvPr/>
              </p:nvSpPr>
              <p:spPr>
                <a:xfrm>
                  <a:off x="1264887" y="7352387"/>
                  <a:ext cx="138566" cy="56510"/>
                </a:xfrm>
                <a:custGeom>
                  <a:avLst/>
                  <a:gdLst>
                    <a:gd name="connsiteX0" fmla="*/ 110853 w 138566"/>
                    <a:gd name="connsiteY0" fmla="*/ 51177 h 56510"/>
                    <a:gd name="connsiteX1" fmla="*/ 138566 w 138566"/>
                    <a:gd name="connsiteY1" fmla="*/ 46558 h 56510"/>
                    <a:gd name="connsiteX2" fmla="*/ 101615 w 138566"/>
                    <a:gd name="connsiteY2" fmla="*/ 9607 h 56510"/>
                    <a:gd name="connsiteX3" fmla="*/ 36951 w 138566"/>
                    <a:gd name="connsiteY3" fmla="*/ 4988 h 56510"/>
                    <a:gd name="connsiteX4" fmla="*/ 0 w 138566"/>
                    <a:gd name="connsiteY4" fmla="*/ 51177 h 56510"/>
                    <a:gd name="connsiteX5" fmla="*/ 110853 w 138566"/>
                    <a:gd name="connsiteY5" fmla="*/ 51177 h 56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566" h="56510">
                      <a:moveTo>
                        <a:pt x="110853" y="51177"/>
                      </a:moveTo>
                      <a:cubicBezTo>
                        <a:pt x="120091" y="51177"/>
                        <a:pt x="129329" y="51177"/>
                        <a:pt x="138566" y="46558"/>
                      </a:cubicBezTo>
                      <a:cubicBezTo>
                        <a:pt x="129329" y="32702"/>
                        <a:pt x="115472" y="18845"/>
                        <a:pt x="101615" y="9607"/>
                      </a:cubicBezTo>
                      <a:cubicBezTo>
                        <a:pt x="73902" y="-8868"/>
                        <a:pt x="36951" y="4988"/>
                        <a:pt x="36951" y="4988"/>
                      </a:cubicBezTo>
                      <a:cubicBezTo>
                        <a:pt x="23094" y="18845"/>
                        <a:pt x="9238" y="32702"/>
                        <a:pt x="0" y="51177"/>
                      </a:cubicBezTo>
                      <a:cubicBezTo>
                        <a:pt x="32332" y="60415"/>
                        <a:pt x="73902" y="55796"/>
                        <a:pt x="110853" y="51177"/>
                      </a:cubicBezTo>
                      <a:close/>
                    </a:path>
                  </a:pathLst>
                </a:custGeom>
                <a:solidFill>
                  <a:srgbClr val="4EBAC1"/>
                </a:solidFill>
                <a:ln w="46132" cap="flat">
                  <a:noFill/>
                  <a:prstDash val="solid"/>
                  <a:miter/>
                </a:ln>
              </p:spPr>
              <p:txBody>
                <a:bodyPr rtlCol="0" anchor="ctr"/>
                <a:lstStyle/>
                <a:p>
                  <a:endParaRPr lang="en-US"/>
                </a:p>
              </p:txBody>
            </p:sp>
            <p:sp>
              <p:nvSpPr>
                <p:cNvPr id="1337" name="Freeform: Shape 1336">
                  <a:extLst>
                    <a:ext uri="{FF2B5EF4-FFF2-40B4-BE49-F238E27FC236}">
                      <a16:creationId xmlns:a16="http://schemas.microsoft.com/office/drawing/2014/main" xmlns="" id="{E5C0FE0D-455B-4566-8ED7-A1F62B170640}"/>
                    </a:ext>
                  </a:extLst>
                </p:cNvPr>
                <p:cNvSpPr/>
                <p:nvPr/>
              </p:nvSpPr>
              <p:spPr>
                <a:xfrm>
                  <a:off x="1232555" y="7422040"/>
                  <a:ext cx="212468" cy="59145"/>
                </a:xfrm>
                <a:custGeom>
                  <a:avLst/>
                  <a:gdLst>
                    <a:gd name="connsiteX0" fmla="*/ 18476 w 212468"/>
                    <a:gd name="connsiteY0" fmla="*/ 9238 h 59145"/>
                    <a:gd name="connsiteX1" fmla="*/ 0 w 212468"/>
                    <a:gd name="connsiteY1" fmla="*/ 55427 h 59145"/>
                    <a:gd name="connsiteX2" fmla="*/ 212469 w 212468"/>
                    <a:gd name="connsiteY2" fmla="*/ 41570 h 59145"/>
                    <a:gd name="connsiteX3" fmla="*/ 184755 w 212468"/>
                    <a:gd name="connsiteY3" fmla="*/ 0 h 59145"/>
                    <a:gd name="connsiteX4" fmla="*/ 18476 w 212468"/>
                    <a:gd name="connsiteY4" fmla="*/ 9238 h 591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468" h="59145">
                      <a:moveTo>
                        <a:pt x="18476" y="9238"/>
                      </a:moveTo>
                      <a:cubicBezTo>
                        <a:pt x="13857" y="23094"/>
                        <a:pt x="4619" y="41570"/>
                        <a:pt x="0" y="55427"/>
                      </a:cubicBezTo>
                      <a:cubicBezTo>
                        <a:pt x="64664" y="64664"/>
                        <a:pt x="143185" y="55427"/>
                        <a:pt x="212469" y="41570"/>
                      </a:cubicBezTo>
                      <a:cubicBezTo>
                        <a:pt x="203231" y="27713"/>
                        <a:pt x="193993" y="13857"/>
                        <a:pt x="184755" y="0"/>
                      </a:cubicBezTo>
                      <a:cubicBezTo>
                        <a:pt x="129329" y="9238"/>
                        <a:pt x="69283" y="13857"/>
                        <a:pt x="18476" y="9238"/>
                      </a:cubicBezTo>
                      <a:close/>
                    </a:path>
                  </a:pathLst>
                </a:custGeom>
                <a:solidFill>
                  <a:srgbClr val="4EBAC1"/>
                </a:solidFill>
                <a:ln w="46132" cap="flat">
                  <a:noFill/>
                  <a:prstDash val="solid"/>
                  <a:miter/>
                </a:ln>
              </p:spPr>
              <p:txBody>
                <a:bodyPr rtlCol="0" anchor="ctr"/>
                <a:lstStyle/>
                <a:p>
                  <a:endParaRPr lang="en-US"/>
                </a:p>
              </p:txBody>
            </p:sp>
            <p:sp>
              <p:nvSpPr>
                <p:cNvPr id="1338" name="Freeform: Shape 1337">
                  <a:extLst>
                    <a:ext uri="{FF2B5EF4-FFF2-40B4-BE49-F238E27FC236}">
                      <a16:creationId xmlns:a16="http://schemas.microsoft.com/office/drawing/2014/main" xmlns="" id="{739D3258-7D60-4246-9171-37CDAF549F4C}"/>
                    </a:ext>
                  </a:extLst>
                </p:cNvPr>
                <p:cNvSpPr/>
                <p:nvPr/>
              </p:nvSpPr>
              <p:spPr>
                <a:xfrm>
                  <a:off x="1214079" y="7546750"/>
                  <a:ext cx="692832" cy="192593"/>
                </a:xfrm>
                <a:custGeom>
                  <a:avLst/>
                  <a:gdLst>
                    <a:gd name="connsiteX0" fmla="*/ 300227 w 692832"/>
                    <a:gd name="connsiteY0" fmla="*/ 110853 h 192593"/>
                    <a:gd name="connsiteX1" fmla="*/ 41570 w 692832"/>
                    <a:gd name="connsiteY1" fmla="*/ 110853 h 192593"/>
                    <a:gd name="connsiteX2" fmla="*/ 0 w 692832"/>
                    <a:gd name="connsiteY2" fmla="*/ 101615 h 192593"/>
                    <a:gd name="connsiteX3" fmla="*/ 0 w 692832"/>
                    <a:gd name="connsiteY3" fmla="*/ 143185 h 192593"/>
                    <a:gd name="connsiteX4" fmla="*/ 341797 w 692832"/>
                    <a:gd name="connsiteY4" fmla="*/ 189374 h 192593"/>
                    <a:gd name="connsiteX5" fmla="*/ 692832 w 692832"/>
                    <a:gd name="connsiteY5" fmla="*/ 78521 h 192593"/>
                    <a:gd name="connsiteX6" fmla="*/ 660500 w 692832"/>
                    <a:gd name="connsiteY6" fmla="*/ 0 h 192593"/>
                    <a:gd name="connsiteX7" fmla="*/ 300227 w 692832"/>
                    <a:gd name="connsiteY7" fmla="*/ 110853 h 192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2832" h="192593">
                      <a:moveTo>
                        <a:pt x="300227" y="110853"/>
                      </a:moveTo>
                      <a:cubicBezTo>
                        <a:pt x="207850" y="124710"/>
                        <a:pt x="129329" y="129329"/>
                        <a:pt x="41570" y="110853"/>
                      </a:cubicBezTo>
                      <a:cubicBezTo>
                        <a:pt x="27713" y="106234"/>
                        <a:pt x="13857" y="101615"/>
                        <a:pt x="0" y="101615"/>
                      </a:cubicBezTo>
                      <a:cubicBezTo>
                        <a:pt x="0" y="115472"/>
                        <a:pt x="0" y="129329"/>
                        <a:pt x="0" y="143185"/>
                      </a:cubicBezTo>
                      <a:cubicBezTo>
                        <a:pt x="101615" y="189374"/>
                        <a:pt x="230944" y="198612"/>
                        <a:pt x="341797" y="189374"/>
                      </a:cubicBezTo>
                      <a:cubicBezTo>
                        <a:pt x="471126" y="175517"/>
                        <a:pt x="586598" y="138566"/>
                        <a:pt x="692832" y="78521"/>
                      </a:cubicBezTo>
                      <a:cubicBezTo>
                        <a:pt x="678975" y="46189"/>
                        <a:pt x="669738" y="23094"/>
                        <a:pt x="660500" y="0"/>
                      </a:cubicBezTo>
                      <a:cubicBezTo>
                        <a:pt x="554266" y="69283"/>
                        <a:pt x="420318" y="92378"/>
                        <a:pt x="300227" y="110853"/>
                      </a:cubicBezTo>
                      <a:close/>
                    </a:path>
                  </a:pathLst>
                </a:custGeom>
                <a:solidFill>
                  <a:srgbClr val="4EBAC1"/>
                </a:solidFill>
                <a:ln w="46132" cap="flat">
                  <a:noFill/>
                  <a:prstDash val="solid"/>
                  <a:miter/>
                </a:ln>
              </p:spPr>
              <p:txBody>
                <a:bodyPr rtlCol="0" anchor="ctr"/>
                <a:lstStyle/>
                <a:p>
                  <a:endParaRPr lang="en-US"/>
                </a:p>
              </p:txBody>
            </p:sp>
            <p:sp>
              <p:nvSpPr>
                <p:cNvPr id="1339" name="Freeform: Shape 1338">
                  <a:extLst>
                    <a:ext uri="{FF2B5EF4-FFF2-40B4-BE49-F238E27FC236}">
                      <a16:creationId xmlns:a16="http://schemas.microsoft.com/office/drawing/2014/main" xmlns="" id="{920F26AF-74B9-4B8A-9DDC-98F7E5E53DEE}"/>
                    </a:ext>
                  </a:extLst>
                </p:cNvPr>
                <p:cNvSpPr/>
                <p:nvPr/>
              </p:nvSpPr>
              <p:spPr>
                <a:xfrm>
                  <a:off x="1209460" y="7639127"/>
                  <a:ext cx="725164" cy="195794"/>
                </a:xfrm>
                <a:custGeom>
                  <a:avLst/>
                  <a:gdLst>
                    <a:gd name="connsiteX0" fmla="*/ 318703 w 725164"/>
                    <a:gd name="connsiteY0" fmla="*/ 115472 h 195794"/>
                    <a:gd name="connsiteX1" fmla="*/ 0 w 725164"/>
                    <a:gd name="connsiteY1" fmla="*/ 73902 h 195794"/>
                    <a:gd name="connsiteX2" fmla="*/ 0 w 725164"/>
                    <a:gd name="connsiteY2" fmla="*/ 143185 h 195794"/>
                    <a:gd name="connsiteX3" fmla="*/ 304846 w 725164"/>
                    <a:gd name="connsiteY3" fmla="*/ 193993 h 195794"/>
                    <a:gd name="connsiteX4" fmla="*/ 725164 w 725164"/>
                    <a:gd name="connsiteY4" fmla="*/ 92378 h 195794"/>
                    <a:gd name="connsiteX5" fmla="*/ 692832 w 725164"/>
                    <a:gd name="connsiteY5" fmla="*/ 0 h 195794"/>
                    <a:gd name="connsiteX6" fmla="*/ 318703 w 725164"/>
                    <a:gd name="connsiteY6" fmla="*/ 115472 h 195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5164" h="195794">
                      <a:moveTo>
                        <a:pt x="318703" y="115472"/>
                      </a:moveTo>
                      <a:cubicBezTo>
                        <a:pt x="212469" y="120091"/>
                        <a:pt x="96996" y="115472"/>
                        <a:pt x="0" y="73902"/>
                      </a:cubicBezTo>
                      <a:cubicBezTo>
                        <a:pt x="0" y="96996"/>
                        <a:pt x="0" y="120091"/>
                        <a:pt x="0" y="143185"/>
                      </a:cubicBezTo>
                      <a:cubicBezTo>
                        <a:pt x="96996" y="175517"/>
                        <a:pt x="193993" y="203231"/>
                        <a:pt x="304846" y="193993"/>
                      </a:cubicBezTo>
                      <a:cubicBezTo>
                        <a:pt x="443413" y="180136"/>
                        <a:pt x="609692" y="170899"/>
                        <a:pt x="725164" y="92378"/>
                      </a:cubicBezTo>
                      <a:cubicBezTo>
                        <a:pt x="715927" y="60045"/>
                        <a:pt x="706689" y="27713"/>
                        <a:pt x="692832" y="0"/>
                      </a:cubicBezTo>
                      <a:cubicBezTo>
                        <a:pt x="581979" y="64664"/>
                        <a:pt x="457269" y="106234"/>
                        <a:pt x="318703" y="115472"/>
                      </a:cubicBezTo>
                      <a:close/>
                    </a:path>
                  </a:pathLst>
                </a:custGeom>
                <a:solidFill>
                  <a:srgbClr val="4EBAC1"/>
                </a:solidFill>
                <a:ln w="46132" cap="flat">
                  <a:noFill/>
                  <a:prstDash val="solid"/>
                  <a:miter/>
                </a:ln>
              </p:spPr>
              <p:txBody>
                <a:bodyPr rtlCol="0" anchor="ctr"/>
                <a:lstStyle/>
                <a:p>
                  <a:endParaRPr lang="en-US"/>
                </a:p>
              </p:txBody>
            </p:sp>
            <p:sp>
              <p:nvSpPr>
                <p:cNvPr id="1340" name="Freeform: Shape 1339">
                  <a:extLst>
                    <a:ext uri="{FF2B5EF4-FFF2-40B4-BE49-F238E27FC236}">
                      <a16:creationId xmlns:a16="http://schemas.microsoft.com/office/drawing/2014/main" xmlns="" id="{CB79A3D0-BEBA-4539-B8D6-CFD60BA448C5}"/>
                    </a:ext>
                  </a:extLst>
                </p:cNvPr>
                <p:cNvSpPr/>
                <p:nvPr/>
              </p:nvSpPr>
              <p:spPr>
                <a:xfrm>
                  <a:off x="1214079" y="7745362"/>
                  <a:ext cx="748258" cy="173748"/>
                </a:xfrm>
                <a:custGeom>
                  <a:avLst/>
                  <a:gdLst>
                    <a:gd name="connsiteX0" fmla="*/ 300227 w 748258"/>
                    <a:gd name="connsiteY0" fmla="*/ 106234 h 173748"/>
                    <a:gd name="connsiteX1" fmla="*/ 0 w 748258"/>
                    <a:gd name="connsiteY1" fmla="*/ 55427 h 173748"/>
                    <a:gd name="connsiteX2" fmla="*/ 4619 w 748258"/>
                    <a:gd name="connsiteY2" fmla="*/ 138566 h 173748"/>
                    <a:gd name="connsiteX3" fmla="*/ 748259 w 748258"/>
                    <a:gd name="connsiteY3" fmla="*/ 87759 h 173748"/>
                    <a:gd name="connsiteX4" fmla="*/ 725164 w 748258"/>
                    <a:gd name="connsiteY4" fmla="*/ 0 h 173748"/>
                    <a:gd name="connsiteX5" fmla="*/ 300227 w 748258"/>
                    <a:gd name="connsiteY5" fmla="*/ 106234 h 173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8258" h="173748">
                      <a:moveTo>
                        <a:pt x="300227" y="106234"/>
                      </a:moveTo>
                      <a:cubicBezTo>
                        <a:pt x="193993" y="115472"/>
                        <a:pt x="96997" y="87759"/>
                        <a:pt x="0" y="55427"/>
                      </a:cubicBezTo>
                      <a:cubicBezTo>
                        <a:pt x="0" y="83140"/>
                        <a:pt x="4619" y="110853"/>
                        <a:pt x="4619" y="138566"/>
                      </a:cubicBezTo>
                      <a:cubicBezTo>
                        <a:pt x="244801" y="207850"/>
                        <a:pt x="508077" y="166280"/>
                        <a:pt x="748259" y="87759"/>
                      </a:cubicBezTo>
                      <a:cubicBezTo>
                        <a:pt x="743640" y="55427"/>
                        <a:pt x="734402" y="27713"/>
                        <a:pt x="725164" y="0"/>
                      </a:cubicBezTo>
                      <a:cubicBezTo>
                        <a:pt x="609692" y="83140"/>
                        <a:pt x="438794" y="96997"/>
                        <a:pt x="300227" y="106234"/>
                      </a:cubicBezTo>
                      <a:close/>
                    </a:path>
                  </a:pathLst>
                </a:custGeom>
                <a:solidFill>
                  <a:srgbClr val="4EBAC1"/>
                </a:solidFill>
                <a:ln w="46132" cap="flat">
                  <a:noFill/>
                  <a:prstDash val="solid"/>
                  <a:miter/>
                </a:ln>
              </p:spPr>
              <p:txBody>
                <a:bodyPr rtlCol="0" anchor="ctr"/>
                <a:lstStyle/>
                <a:p>
                  <a:endParaRPr lang="en-US"/>
                </a:p>
              </p:txBody>
            </p:sp>
            <p:sp>
              <p:nvSpPr>
                <p:cNvPr id="1341" name="Freeform: Shape 1340">
                  <a:extLst>
                    <a:ext uri="{FF2B5EF4-FFF2-40B4-BE49-F238E27FC236}">
                      <a16:creationId xmlns:a16="http://schemas.microsoft.com/office/drawing/2014/main" xmlns="" id="{42537815-1504-4F15-8FCC-58B2FF0D98C6}"/>
                    </a:ext>
                  </a:extLst>
                </p:cNvPr>
                <p:cNvSpPr/>
                <p:nvPr/>
              </p:nvSpPr>
              <p:spPr>
                <a:xfrm>
                  <a:off x="1232555" y="7943973"/>
                  <a:ext cx="752877" cy="164694"/>
                </a:xfrm>
                <a:custGeom>
                  <a:avLst/>
                  <a:gdLst>
                    <a:gd name="connsiteX0" fmla="*/ 374129 w 752877"/>
                    <a:gd name="connsiteY0" fmla="*/ 106234 h 164694"/>
                    <a:gd name="connsiteX1" fmla="*/ 0 w 752877"/>
                    <a:gd name="connsiteY1" fmla="*/ 60046 h 164694"/>
                    <a:gd name="connsiteX2" fmla="*/ 4619 w 752877"/>
                    <a:gd name="connsiteY2" fmla="*/ 92378 h 164694"/>
                    <a:gd name="connsiteX3" fmla="*/ 452650 w 752877"/>
                    <a:gd name="connsiteY3" fmla="*/ 152423 h 164694"/>
                    <a:gd name="connsiteX4" fmla="*/ 752878 w 752877"/>
                    <a:gd name="connsiteY4" fmla="*/ 64664 h 164694"/>
                    <a:gd name="connsiteX5" fmla="*/ 748259 w 752877"/>
                    <a:gd name="connsiteY5" fmla="*/ 0 h 164694"/>
                    <a:gd name="connsiteX6" fmla="*/ 374129 w 752877"/>
                    <a:gd name="connsiteY6" fmla="*/ 106234 h 164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2877" h="164694">
                      <a:moveTo>
                        <a:pt x="374129" y="106234"/>
                      </a:moveTo>
                      <a:cubicBezTo>
                        <a:pt x="258657" y="115472"/>
                        <a:pt x="110853" y="106234"/>
                        <a:pt x="0" y="60046"/>
                      </a:cubicBezTo>
                      <a:cubicBezTo>
                        <a:pt x="0" y="69283"/>
                        <a:pt x="4619" y="83140"/>
                        <a:pt x="4619" y="92378"/>
                      </a:cubicBezTo>
                      <a:cubicBezTo>
                        <a:pt x="120091" y="180136"/>
                        <a:pt x="309465" y="170899"/>
                        <a:pt x="452650" y="152423"/>
                      </a:cubicBezTo>
                      <a:cubicBezTo>
                        <a:pt x="563503" y="138566"/>
                        <a:pt x="660500" y="110853"/>
                        <a:pt x="752878" y="64664"/>
                      </a:cubicBezTo>
                      <a:cubicBezTo>
                        <a:pt x="752878" y="41570"/>
                        <a:pt x="752878" y="23094"/>
                        <a:pt x="748259" y="0"/>
                      </a:cubicBezTo>
                      <a:cubicBezTo>
                        <a:pt x="628168" y="55427"/>
                        <a:pt x="503458" y="96997"/>
                        <a:pt x="374129" y="106234"/>
                      </a:cubicBezTo>
                      <a:close/>
                    </a:path>
                  </a:pathLst>
                </a:custGeom>
                <a:solidFill>
                  <a:srgbClr val="4EBAC1"/>
                </a:solidFill>
                <a:ln w="46132" cap="flat">
                  <a:noFill/>
                  <a:prstDash val="solid"/>
                  <a:miter/>
                </a:ln>
              </p:spPr>
              <p:txBody>
                <a:bodyPr rtlCol="0" anchor="ctr"/>
                <a:lstStyle/>
                <a:p>
                  <a:endParaRPr lang="en-US"/>
                </a:p>
              </p:txBody>
            </p:sp>
            <p:sp>
              <p:nvSpPr>
                <p:cNvPr id="1342" name="Freeform: Shape 1341">
                  <a:extLst>
                    <a:ext uri="{FF2B5EF4-FFF2-40B4-BE49-F238E27FC236}">
                      <a16:creationId xmlns:a16="http://schemas.microsoft.com/office/drawing/2014/main" xmlns="" id="{92F9281A-E57E-434E-80F4-02CEC53D19C1}"/>
                    </a:ext>
                  </a:extLst>
                </p:cNvPr>
                <p:cNvSpPr/>
                <p:nvPr/>
              </p:nvSpPr>
              <p:spPr>
                <a:xfrm>
                  <a:off x="1237174" y="8031732"/>
                  <a:ext cx="743639" cy="194312"/>
                </a:xfrm>
                <a:custGeom>
                  <a:avLst/>
                  <a:gdLst>
                    <a:gd name="connsiteX0" fmla="*/ 424937 w 743639"/>
                    <a:gd name="connsiteY0" fmla="*/ 92378 h 194312"/>
                    <a:gd name="connsiteX1" fmla="*/ 0 w 743639"/>
                    <a:gd name="connsiteY1" fmla="*/ 36951 h 194312"/>
                    <a:gd name="connsiteX2" fmla="*/ 4619 w 743639"/>
                    <a:gd name="connsiteY2" fmla="*/ 101615 h 194312"/>
                    <a:gd name="connsiteX3" fmla="*/ 360273 w 743639"/>
                    <a:gd name="connsiteY3" fmla="*/ 193993 h 194312"/>
                    <a:gd name="connsiteX4" fmla="*/ 734402 w 743639"/>
                    <a:gd name="connsiteY4" fmla="*/ 106234 h 194312"/>
                    <a:gd name="connsiteX5" fmla="*/ 743640 w 743639"/>
                    <a:gd name="connsiteY5" fmla="*/ 0 h 194312"/>
                    <a:gd name="connsiteX6" fmla="*/ 424937 w 743639"/>
                    <a:gd name="connsiteY6" fmla="*/ 92378 h 194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3639" h="194312">
                      <a:moveTo>
                        <a:pt x="424937" y="92378"/>
                      </a:moveTo>
                      <a:cubicBezTo>
                        <a:pt x="286371" y="106234"/>
                        <a:pt x="115472" y="115472"/>
                        <a:pt x="0" y="36951"/>
                      </a:cubicBezTo>
                      <a:cubicBezTo>
                        <a:pt x="4619" y="60045"/>
                        <a:pt x="4619" y="83140"/>
                        <a:pt x="4619" y="101615"/>
                      </a:cubicBezTo>
                      <a:cubicBezTo>
                        <a:pt x="115472" y="152423"/>
                        <a:pt x="230944" y="198612"/>
                        <a:pt x="360273" y="193993"/>
                      </a:cubicBezTo>
                      <a:cubicBezTo>
                        <a:pt x="489601" y="189374"/>
                        <a:pt x="618930" y="157042"/>
                        <a:pt x="734402" y="106234"/>
                      </a:cubicBezTo>
                      <a:cubicBezTo>
                        <a:pt x="739021" y="73902"/>
                        <a:pt x="743640" y="36951"/>
                        <a:pt x="743640" y="0"/>
                      </a:cubicBezTo>
                      <a:cubicBezTo>
                        <a:pt x="646643" y="50808"/>
                        <a:pt x="540409" y="78521"/>
                        <a:pt x="424937" y="92378"/>
                      </a:cubicBezTo>
                      <a:close/>
                    </a:path>
                  </a:pathLst>
                </a:custGeom>
                <a:solidFill>
                  <a:srgbClr val="4EBAC1"/>
                </a:solidFill>
                <a:ln w="46132" cap="flat">
                  <a:noFill/>
                  <a:prstDash val="solid"/>
                  <a:miter/>
                </a:ln>
              </p:spPr>
              <p:txBody>
                <a:bodyPr rtlCol="0" anchor="ctr"/>
                <a:lstStyle/>
                <a:p>
                  <a:endParaRPr lang="en-US"/>
                </a:p>
              </p:txBody>
            </p:sp>
            <p:sp>
              <p:nvSpPr>
                <p:cNvPr id="1343" name="Freeform: Shape 1342">
                  <a:extLst>
                    <a:ext uri="{FF2B5EF4-FFF2-40B4-BE49-F238E27FC236}">
                      <a16:creationId xmlns:a16="http://schemas.microsoft.com/office/drawing/2014/main" xmlns="" id="{E3D9D973-B65A-4ED6-B5B5-C1C464369017}"/>
                    </a:ext>
                  </a:extLst>
                </p:cNvPr>
                <p:cNvSpPr/>
                <p:nvPr/>
              </p:nvSpPr>
              <p:spPr>
                <a:xfrm>
                  <a:off x="1209755" y="8161061"/>
                  <a:ext cx="789533" cy="149509"/>
                </a:xfrm>
                <a:custGeom>
                  <a:avLst/>
                  <a:gdLst>
                    <a:gd name="connsiteX0" fmla="*/ 789533 w 789533"/>
                    <a:gd name="connsiteY0" fmla="*/ 55427 h 149509"/>
                    <a:gd name="connsiteX1" fmla="*/ 757201 w 789533"/>
                    <a:gd name="connsiteY1" fmla="*/ 0 h 149509"/>
                    <a:gd name="connsiteX2" fmla="*/ 346121 w 789533"/>
                    <a:gd name="connsiteY2" fmla="*/ 87759 h 149509"/>
                    <a:gd name="connsiteX3" fmla="*/ 27418 w 789533"/>
                    <a:gd name="connsiteY3" fmla="*/ 0 h 149509"/>
                    <a:gd name="connsiteX4" fmla="*/ 4324 w 789533"/>
                    <a:gd name="connsiteY4" fmla="*/ 69283 h 149509"/>
                    <a:gd name="connsiteX5" fmla="*/ 789533 w 789533"/>
                    <a:gd name="connsiteY5" fmla="*/ 55427 h 149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9533" h="149509">
                      <a:moveTo>
                        <a:pt x="789533" y="55427"/>
                      </a:moveTo>
                      <a:cubicBezTo>
                        <a:pt x="780296" y="27713"/>
                        <a:pt x="761820" y="4619"/>
                        <a:pt x="757201" y="0"/>
                      </a:cubicBezTo>
                      <a:cubicBezTo>
                        <a:pt x="627873" y="60045"/>
                        <a:pt x="489306" y="92378"/>
                        <a:pt x="346121" y="87759"/>
                      </a:cubicBezTo>
                      <a:cubicBezTo>
                        <a:pt x="230649" y="83140"/>
                        <a:pt x="129033" y="46189"/>
                        <a:pt x="27418" y="0"/>
                      </a:cubicBezTo>
                      <a:cubicBezTo>
                        <a:pt x="-295" y="27713"/>
                        <a:pt x="-4914" y="50808"/>
                        <a:pt x="4324" y="69283"/>
                      </a:cubicBezTo>
                      <a:cubicBezTo>
                        <a:pt x="239887" y="189374"/>
                        <a:pt x="544733" y="166280"/>
                        <a:pt x="789533" y="55427"/>
                      </a:cubicBezTo>
                      <a:close/>
                    </a:path>
                  </a:pathLst>
                </a:custGeom>
                <a:solidFill>
                  <a:srgbClr val="4EBAC1"/>
                </a:solidFill>
                <a:ln w="46132" cap="flat">
                  <a:noFill/>
                  <a:prstDash val="solid"/>
                  <a:miter/>
                </a:ln>
              </p:spPr>
              <p:txBody>
                <a:bodyPr rtlCol="0" anchor="ctr"/>
                <a:lstStyle/>
                <a:p>
                  <a:endParaRPr lang="en-US"/>
                </a:p>
              </p:txBody>
            </p:sp>
            <p:sp>
              <p:nvSpPr>
                <p:cNvPr id="1344" name="Freeform: Shape 1343">
                  <a:extLst>
                    <a:ext uri="{FF2B5EF4-FFF2-40B4-BE49-F238E27FC236}">
                      <a16:creationId xmlns:a16="http://schemas.microsoft.com/office/drawing/2014/main" xmlns="" id="{22097369-77C3-47F7-A140-1AAF63DC693F}"/>
                    </a:ext>
                  </a:extLst>
                </p:cNvPr>
                <p:cNvSpPr/>
                <p:nvPr/>
              </p:nvSpPr>
              <p:spPr>
                <a:xfrm>
                  <a:off x="1200222" y="8230344"/>
                  <a:ext cx="803685" cy="168515"/>
                </a:xfrm>
                <a:custGeom>
                  <a:avLst/>
                  <a:gdLst>
                    <a:gd name="connsiteX0" fmla="*/ 0 w 803685"/>
                    <a:gd name="connsiteY0" fmla="*/ 92378 h 168515"/>
                    <a:gd name="connsiteX1" fmla="*/ 794448 w 803685"/>
                    <a:gd name="connsiteY1" fmla="*/ 55427 h 168515"/>
                    <a:gd name="connsiteX2" fmla="*/ 803685 w 803685"/>
                    <a:gd name="connsiteY2" fmla="*/ 27713 h 168515"/>
                    <a:gd name="connsiteX3" fmla="*/ 803685 w 803685"/>
                    <a:gd name="connsiteY3" fmla="*/ 0 h 168515"/>
                    <a:gd name="connsiteX4" fmla="*/ 27713 w 803685"/>
                    <a:gd name="connsiteY4" fmla="*/ 27713 h 168515"/>
                    <a:gd name="connsiteX5" fmla="*/ 13857 w 803685"/>
                    <a:gd name="connsiteY5" fmla="*/ 78521 h 168515"/>
                    <a:gd name="connsiteX6" fmla="*/ 0 w 803685"/>
                    <a:gd name="connsiteY6" fmla="*/ 92378 h 168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3685" h="168515">
                      <a:moveTo>
                        <a:pt x="0" y="92378"/>
                      </a:moveTo>
                      <a:cubicBezTo>
                        <a:pt x="226325" y="230944"/>
                        <a:pt x="535790" y="157042"/>
                        <a:pt x="794448" y="55427"/>
                      </a:cubicBezTo>
                      <a:cubicBezTo>
                        <a:pt x="799066" y="46189"/>
                        <a:pt x="803685" y="36951"/>
                        <a:pt x="803685" y="27713"/>
                      </a:cubicBezTo>
                      <a:cubicBezTo>
                        <a:pt x="803685" y="18476"/>
                        <a:pt x="803685" y="9238"/>
                        <a:pt x="803685" y="0"/>
                      </a:cubicBezTo>
                      <a:cubicBezTo>
                        <a:pt x="563503" y="110853"/>
                        <a:pt x="263276" y="143185"/>
                        <a:pt x="27713" y="27713"/>
                      </a:cubicBezTo>
                      <a:cubicBezTo>
                        <a:pt x="4619" y="41570"/>
                        <a:pt x="-4619" y="50808"/>
                        <a:pt x="13857" y="78521"/>
                      </a:cubicBezTo>
                      <a:cubicBezTo>
                        <a:pt x="9238" y="83140"/>
                        <a:pt x="4619" y="87759"/>
                        <a:pt x="0" y="92378"/>
                      </a:cubicBezTo>
                      <a:close/>
                    </a:path>
                  </a:pathLst>
                </a:custGeom>
                <a:solidFill>
                  <a:srgbClr val="4EBAC1"/>
                </a:solidFill>
                <a:ln w="46132" cap="flat">
                  <a:noFill/>
                  <a:prstDash val="solid"/>
                  <a:miter/>
                </a:ln>
              </p:spPr>
              <p:txBody>
                <a:bodyPr rtlCol="0" anchor="ctr"/>
                <a:lstStyle/>
                <a:p>
                  <a:endParaRPr lang="en-US"/>
                </a:p>
              </p:txBody>
            </p:sp>
            <p:sp>
              <p:nvSpPr>
                <p:cNvPr id="1345" name="Freeform: Shape 1344">
                  <a:extLst>
                    <a:ext uri="{FF2B5EF4-FFF2-40B4-BE49-F238E27FC236}">
                      <a16:creationId xmlns:a16="http://schemas.microsoft.com/office/drawing/2014/main" xmlns="" id="{39FEB200-B615-4A1C-8BB6-B9B4A6166CEE}"/>
                    </a:ext>
                  </a:extLst>
                </p:cNvPr>
                <p:cNvSpPr/>
                <p:nvPr/>
              </p:nvSpPr>
              <p:spPr>
                <a:xfrm>
                  <a:off x="1178903" y="8313484"/>
                  <a:ext cx="792672" cy="150993"/>
                </a:xfrm>
                <a:custGeom>
                  <a:avLst/>
                  <a:gdLst>
                    <a:gd name="connsiteX0" fmla="*/ 7463 w 792672"/>
                    <a:gd name="connsiteY0" fmla="*/ 27713 h 150993"/>
                    <a:gd name="connsiteX1" fmla="*/ 363116 w 792672"/>
                    <a:gd name="connsiteY1" fmla="*/ 147804 h 150993"/>
                    <a:gd name="connsiteX2" fmla="*/ 792672 w 792672"/>
                    <a:gd name="connsiteY2" fmla="*/ 0 h 150993"/>
                    <a:gd name="connsiteX3" fmla="*/ 7463 w 792672"/>
                    <a:gd name="connsiteY3" fmla="*/ 27713 h 150993"/>
                  </a:gdLst>
                  <a:ahLst/>
                  <a:cxnLst>
                    <a:cxn ang="0">
                      <a:pos x="connsiteX0" y="connsiteY0"/>
                    </a:cxn>
                    <a:cxn ang="0">
                      <a:pos x="connsiteX1" y="connsiteY1"/>
                    </a:cxn>
                    <a:cxn ang="0">
                      <a:pos x="connsiteX2" y="connsiteY2"/>
                    </a:cxn>
                    <a:cxn ang="0">
                      <a:pos x="connsiteX3" y="connsiteY3"/>
                    </a:cxn>
                  </a:cxnLst>
                  <a:rect l="l" t="t" r="r" b="b"/>
                  <a:pathLst>
                    <a:path w="792672" h="150993">
                      <a:moveTo>
                        <a:pt x="7463" y="27713"/>
                      </a:moveTo>
                      <a:cubicBezTo>
                        <a:pt x="-34107" y="101615"/>
                        <a:pt x="99840" y="166280"/>
                        <a:pt x="363116" y="147804"/>
                      </a:cubicBezTo>
                      <a:cubicBezTo>
                        <a:pt x="635631" y="115472"/>
                        <a:pt x="746484" y="50808"/>
                        <a:pt x="792672" y="0"/>
                      </a:cubicBezTo>
                      <a:cubicBezTo>
                        <a:pt x="534015" y="96997"/>
                        <a:pt x="233788" y="166280"/>
                        <a:pt x="7463" y="27713"/>
                      </a:cubicBezTo>
                      <a:close/>
                    </a:path>
                  </a:pathLst>
                </a:custGeom>
                <a:solidFill>
                  <a:srgbClr val="4EBAC1"/>
                </a:solidFill>
                <a:ln w="46132" cap="flat">
                  <a:noFill/>
                  <a:prstDash val="solid"/>
                  <a:miter/>
                </a:ln>
              </p:spPr>
              <p:txBody>
                <a:bodyPr rtlCol="0" anchor="ctr"/>
                <a:lstStyle/>
                <a:p>
                  <a:endParaRPr lang="en-US"/>
                </a:p>
              </p:txBody>
            </p:sp>
          </p:grpSp>
          <p:sp>
            <p:nvSpPr>
              <p:cNvPr id="1346" name="Freeform: Shape 1345">
                <a:extLst>
                  <a:ext uri="{FF2B5EF4-FFF2-40B4-BE49-F238E27FC236}">
                    <a16:creationId xmlns:a16="http://schemas.microsoft.com/office/drawing/2014/main" xmlns="" id="{1FACDBFB-8279-4B54-8FEE-A132A96196ED}"/>
                  </a:ext>
                </a:extLst>
              </p:cNvPr>
              <p:cNvSpPr/>
              <p:nvPr/>
            </p:nvSpPr>
            <p:spPr>
              <a:xfrm>
                <a:off x="1179561" y="7264998"/>
                <a:ext cx="835055" cy="1205527"/>
              </a:xfrm>
              <a:custGeom>
                <a:avLst/>
                <a:gdLst>
                  <a:gd name="connsiteX0" fmla="*/ 288557 w 835055"/>
                  <a:gd name="connsiteY0" fmla="*/ 1205528 h 1205527"/>
                  <a:gd name="connsiteX1" fmla="*/ 2186 w 835055"/>
                  <a:gd name="connsiteY1" fmla="*/ 1117769 h 1205527"/>
                  <a:gd name="connsiteX2" fmla="*/ 29900 w 835055"/>
                  <a:gd name="connsiteY2" fmla="*/ 1043867 h 1205527"/>
                  <a:gd name="connsiteX3" fmla="*/ 52994 w 835055"/>
                  <a:gd name="connsiteY3" fmla="*/ 988440 h 1205527"/>
                  <a:gd name="connsiteX4" fmla="*/ 52994 w 835055"/>
                  <a:gd name="connsiteY4" fmla="*/ 988440 h 1205527"/>
                  <a:gd name="connsiteX5" fmla="*/ 29900 w 835055"/>
                  <a:gd name="connsiteY5" fmla="*/ 951489 h 1205527"/>
                  <a:gd name="connsiteX6" fmla="*/ 57613 w 835055"/>
                  <a:gd name="connsiteY6" fmla="*/ 891444 h 1205527"/>
                  <a:gd name="connsiteX7" fmla="*/ 48375 w 835055"/>
                  <a:gd name="connsiteY7" fmla="*/ 785210 h 1205527"/>
                  <a:gd name="connsiteX8" fmla="*/ 117658 w 835055"/>
                  <a:gd name="connsiteY8" fmla="*/ 96996 h 1205527"/>
                  <a:gd name="connsiteX9" fmla="*/ 117658 w 835055"/>
                  <a:gd name="connsiteY9" fmla="*/ 96996 h 1205527"/>
                  <a:gd name="connsiteX10" fmla="*/ 154609 w 835055"/>
                  <a:gd name="connsiteY10" fmla="*/ 87759 h 1205527"/>
                  <a:gd name="connsiteX11" fmla="*/ 186942 w 835055"/>
                  <a:gd name="connsiteY11" fmla="*/ 96996 h 1205527"/>
                  <a:gd name="connsiteX12" fmla="*/ 283938 w 835055"/>
                  <a:gd name="connsiteY12" fmla="*/ 226325 h 1205527"/>
                  <a:gd name="connsiteX13" fmla="*/ 320889 w 835055"/>
                  <a:gd name="connsiteY13" fmla="*/ 286370 h 1205527"/>
                  <a:gd name="connsiteX14" fmla="*/ 380935 w 835055"/>
                  <a:gd name="connsiteY14" fmla="*/ 309465 h 1205527"/>
                  <a:gd name="connsiteX15" fmla="*/ 514882 w 835055"/>
                  <a:gd name="connsiteY15" fmla="*/ 272514 h 1205527"/>
                  <a:gd name="connsiteX16" fmla="*/ 551833 w 835055"/>
                  <a:gd name="connsiteY16" fmla="*/ 133947 h 1205527"/>
                  <a:gd name="connsiteX17" fmla="*/ 524120 w 835055"/>
                  <a:gd name="connsiteY17" fmla="*/ 87759 h 1205527"/>
                  <a:gd name="connsiteX18" fmla="*/ 487169 w 835055"/>
                  <a:gd name="connsiteY18" fmla="*/ 27713 h 1205527"/>
                  <a:gd name="connsiteX19" fmla="*/ 482550 w 835055"/>
                  <a:gd name="connsiteY19" fmla="*/ 13857 h 1205527"/>
                  <a:gd name="connsiteX20" fmla="*/ 510263 w 835055"/>
                  <a:gd name="connsiteY20" fmla="*/ 0 h 1205527"/>
                  <a:gd name="connsiteX21" fmla="*/ 570309 w 835055"/>
                  <a:gd name="connsiteY21" fmla="*/ 60045 h 1205527"/>
                  <a:gd name="connsiteX22" fmla="*/ 667305 w 835055"/>
                  <a:gd name="connsiteY22" fmla="*/ 235563 h 1205527"/>
                  <a:gd name="connsiteX23" fmla="*/ 768921 w 835055"/>
                  <a:gd name="connsiteY23" fmla="*/ 498839 h 1205527"/>
                  <a:gd name="connsiteX24" fmla="*/ 796634 w 835055"/>
                  <a:gd name="connsiteY24" fmla="*/ 896063 h 1205527"/>
                  <a:gd name="connsiteX25" fmla="*/ 833585 w 835055"/>
                  <a:gd name="connsiteY25" fmla="*/ 997678 h 1205527"/>
                  <a:gd name="connsiteX26" fmla="*/ 745826 w 835055"/>
                  <a:gd name="connsiteY26" fmla="*/ 1099293 h 1205527"/>
                  <a:gd name="connsiteX27" fmla="*/ 367078 w 835055"/>
                  <a:gd name="connsiteY27" fmla="*/ 1205528 h 1205527"/>
                  <a:gd name="connsiteX28" fmla="*/ 288557 w 835055"/>
                  <a:gd name="connsiteY28" fmla="*/ 1205528 h 1205527"/>
                  <a:gd name="connsiteX29" fmla="*/ 122277 w 835055"/>
                  <a:gd name="connsiteY29" fmla="*/ 101615 h 1205527"/>
                  <a:gd name="connsiteX30" fmla="*/ 57613 w 835055"/>
                  <a:gd name="connsiteY30" fmla="*/ 780591 h 1205527"/>
                  <a:gd name="connsiteX31" fmla="*/ 66851 w 835055"/>
                  <a:gd name="connsiteY31" fmla="*/ 891444 h 1205527"/>
                  <a:gd name="connsiteX32" fmla="*/ 66851 w 835055"/>
                  <a:gd name="connsiteY32" fmla="*/ 896063 h 1205527"/>
                  <a:gd name="connsiteX33" fmla="*/ 66851 w 835055"/>
                  <a:gd name="connsiteY33" fmla="*/ 896063 h 1205527"/>
                  <a:gd name="connsiteX34" fmla="*/ 39137 w 835055"/>
                  <a:gd name="connsiteY34" fmla="*/ 951489 h 1205527"/>
                  <a:gd name="connsiteX35" fmla="*/ 66851 w 835055"/>
                  <a:gd name="connsiteY35" fmla="*/ 983821 h 1205527"/>
                  <a:gd name="connsiteX36" fmla="*/ 76088 w 835055"/>
                  <a:gd name="connsiteY36" fmla="*/ 988440 h 1205527"/>
                  <a:gd name="connsiteX37" fmla="*/ 66851 w 835055"/>
                  <a:gd name="connsiteY37" fmla="*/ 993059 h 1205527"/>
                  <a:gd name="connsiteX38" fmla="*/ 57613 w 835055"/>
                  <a:gd name="connsiteY38" fmla="*/ 997678 h 1205527"/>
                  <a:gd name="connsiteX39" fmla="*/ 39137 w 835055"/>
                  <a:gd name="connsiteY39" fmla="*/ 1043867 h 1205527"/>
                  <a:gd name="connsiteX40" fmla="*/ 39137 w 835055"/>
                  <a:gd name="connsiteY40" fmla="*/ 1048486 h 1205527"/>
                  <a:gd name="connsiteX41" fmla="*/ 34519 w 835055"/>
                  <a:gd name="connsiteY41" fmla="*/ 1053105 h 1205527"/>
                  <a:gd name="connsiteX42" fmla="*/ 6805 w 835055"/>
                  <a:gd name="connsiteY42" fmla="*/ 1117769 h 1205527"/>
                  <a:gd name="connsiteX43" fmla="*/ 283938 w 835055"/>
                  <a:gd name="connsiteY43" fmla="*/ 1196290 h 1205527"/>
                  <a:gd name="connsiteX44" fmla="*/ 362459 w 835055"/>
                  <a:gd name="connsiteY44" fmla="*/ 1191671 h 1205527"/>
                  <a:gd name="connsiteX45" fmla="*/ 819728 w 835055"/>
                  <a:gd name="connsiteY45" fmla="*/ 993059 h 1205527"/>
                  <a:gd name="connsiteX46" fmla="*/ 782777 w 835055"/>
                  <a:gd name="connsiteY46" fmla="*/ 900682 h 1205527"/>
                  <a:gd name="connsiteX47" fmla="*/ 782777 w 835055"/>
                  <a:gd name="connsiteY47" fmla="*/ 900682 h 1205527"/>
                  <a:gd name="connsiteX48" fmla="*/ 782777 w 835055"/>
                  <a:gd name="connsiteY48" fmla="*/ 896063 h 1205527"/>
                  <a:gd name="connsiteX49" fmla="*/ 755064 w 835055"/>
                  <a:gd name="connsiteY49" fmla="*/ 498839 h 1205527"/>
                  <a:gd name="connsiteX50" fmla="*/ 653449 w 835055"/>
                  <a:gd name="connsiteY50" fmla="*/ 240182 h 1205527"/>
                  <a:gd name="connsiteX51" fmla="*/ 556452 w 835055"/>
                  <a:gd name="connsiteY51" fmla="*/ 64664 h 1205527"/>
                  <a:gd name="connsiteX52" fmla="*/ 510263 w 835055"/>
                  <a:gd name="connsiteY52" fmla="*/ 9238 h 1205527"/>
                  <a:gd name="connsiteX53" fmla="*/ 491788 w 835055"/>
                  <a:gd name="connsiteY53" fmla="*/ 13857 h 1205527"/>
                  <a:gd name="connsiteX54" fmla="*/ 496407 w 835055"/>
                  <a:gd name="connsiteY54" fmla="*/ 18475 h 1205527"/>
                  <a:gd name="connsiteX55" fmla="*/ 533358 w 835055"/>
                  <a:gd name="connsiteY55" fmla="*/ 83140 h 1205527"/>
                  <a:gd name="connsiteX56" fmla="*/ 561071 w 835055"/>
                  <a:gd name="connsiteY56" fmla="*/ 129329 h 1205527"/>
                  <a:gd name="connsiteX57" fmla="*/ 519501 w 835055"/>
                  <a:gd name="connsiteY57" fmla="*/ 281752 h 1205527"/>
                  <a:gd name="connsiteX58" fmla="*/ 380935 w 835055"/>
                  <a:gd name="connsiteY58" fmla="*/ 318703 h 1205527"/>
                  <a:gd name="connsiteX59" fmla="*/ 311651 w 835055"/>
                  <a:gd name="connsiteY59" fmla="*/ 290989 h 1205527"/>
                  <a:gd name="connsiteX60" fmla="*/ 274700 w 835055"/>
                  <a:gd name="connsiteY60" fmla="*/ 226325 h 1205527"/>
                  <a:gd name="connsiteX61" fmla="*/ 182323 w 835055"/>
                  <a:gd name="connsiteY61" fmla="*/ 101615 h 1205527"/>
                  <a:gd name="connsiteX62" fmla="*/ 154609 w 835055"/>
                  <a:gd name="connsiteY62" fmla="*/ 92378 h 1205527"/>
                  <a:gd name="connsiteX63" fmla="*/ 122277 w 835055"/>
                  <a:gd name="connsiteY63" fmla="*/ 101615 h 1205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835055" h="1205527">
                    <a:moveTo>
                      <a:pt x="288557" y="1205528"/>
                    </a:moveTo>
                    <a:cubicBezTo>
                      <a:pt x="131515" y="1205528"/>
                      <a:pt x="20662" y="1173195"/>
                      <a:pt x="2186" y="1117769"/>
                    </a:cubicBezTo>
                    <a:cubicBezTo>
                      <a:pt x="-2433" y="1099293"/>
                      <a:pt x="-2433" y="1076199"/>
                      <a:pt x="29900" y="1043867"/>
                    </a:cubicBezTo>
                    <a:cubicBezTo>
                      <a:pt x="16043" y="1011535"/>
                      <a:pt x="29900" y="1002297"/>
                      <a:pt x="52994" y="988440"/>
                    </a:cubicBezTo>
                    <a:cubicBezTo>
                      <a:pt x="52994" y="988440"/>
                      <a:pt x="52994" y="988440"/>
                      <a:pt x="52994" y="988440"/>
                    </a:cubicBezTo>
                    <a:cubicBezTo>
                      <a:pt x="39137" y="979202"/>
                      <a:pt x="29900" y="965346"/>
                      <a:pt x="29900" y="951489"/>
                    </a:cubicBezTo>
                    <a:cubicBezTo>
                      <a:pt x="29900" y="937633"/>
                      <a:pt x="29900" y="914538"/>
                      <a:pt x="57613" y="891444"/>
                    </a:cubicBezTo>
                    <a:cubicBezTo>
                      <a:pt x="52994" y="863730"/>
                      <a:pt x="52994" y="826779"/>
                      <a:pt x="48375" y="785210"/>
                    </a:cubicBezTo>
                    <a:cubicBezTo>
                      <a:pt x="25281" y="549647"/>
                      <a:pt x="-11670" y="198612"/>
                      <a:pt x="117658" y="96996"/>
                    </a:cubicBezTo>
                    <a:lnTo>
                      <a:pt x="117658" y="96996"/>
                    </a:lnTo>
                    <a:cubicBezTo>
                      <a:pt x="117658" y="96996"/>
                      <a:pt x="131515" y="87759"/>
                      <a:pt x="154609" y="87759"/>
                    </a:cubicBezTo>
                    <a:cubicBezTo>
                      <a:pt x="168466" y="87759"/>
                      <a:pt x="177704" y="92378"/>
                      <a:pt x="186942" y="96996"/>
                    </a:cubicBezTo>
                    <a:cubicBezTo>
                      <a:pt x="228511" y="124710"/>
                      <a:pt x="256225" y="180136"/>
                      <a:pt x="283938" y="226325"/>
                    </a:cubicBezTo>
                    <a:cubicBezTo>
                      <a:pt x="297795" y="249419"/>
                      <a:pt x="311651" y="272514"/>
                      <a:pt x="320889" y="286370"/>
                    </a:cubicBezTo>
                    <a:cubicBezTo>
                      <a:pt x="334746" y="300227"/>
                      <a:pt x="353221" y="309465"/>
                      <a:pt x="380935" y="309465"/>
                    </a:cubicBezTo>
                    <a:cubicBezTo>
                      <a:pt x="427123" y="309465"/>
                      <a:pt x="482550" y="290989"/>
                      <a:pt x="514882" y="272514"/>
                    </a:cubicBezTo>
                    <a:cubicBezTo>
                      <a:pt x="570309" y="240182"/>
                      <a:pt x="584165" y="189374"/>
                      <a:pt x="551833" y="133947"/>
                    </a:cubicBezTo>
                    <a:cubicBezTo>
                      <a:pt x="542595" y="115472"/>
                      <a:pt x="533358" y="101615"/>
                      <a:pt x="524120" y="87759"/>
                    </a:cubicBezTo>
                    <a:cubicBezTo>
                      <a:pt x="510263" y="55426"/>
                      <a:pt x="496407" y="32332"/>
                      <a:pt x="487169" y="27713"/>
                    </a:cubicBezTo>
                    <a:cubicBezTo>
                      <a:pt x="477931" y="23094"/>
                      <a:pt x="477931" y="18475"/>
                      <a:pt x="482550" y="13857"/>
                    </a:cubicBezTo>
                    <a:cubicBezTo>
                      <a:pt x="482550" y="9238"/>
                      <a:pt x="491788" y="4619"/>
                      <a:pt x="510263" y="0"/>
                    </a:cubicBezTo>
                    <a:cubicBezTo>
                      <a:pt x="537977" y="0"/>
                      <a:pt x="547214" y="18475"/>
                      <a:pt x="570309" y="60045"/>
                    </a:cubicBezTo>
                    <a:cubicBezTo>
                      <a:pt x="593403" y="101615"/>
                      <a:pt x="621116" y="157042"/>
                      <a:pt x="667305" y="235563"/>
                    </a:cubicBezTo>
                    <a:cubicBezTo>
                      <a:pt x="690400" y="272514"/>
                      <a:pt x="736588" y="378748"/>
                      <a:pt x="768921" y="498839"/>
                    </a:cubicBezTo>
                    <a:cubicBezTo>
                      <a:pt x="801253" y="605073"/>
                      <a:pt x="828966" y="762115"/>
                      <a:pt x="796634" y="896063"/>
                    </a:cubicBezTo>
                    <a:cubicBezTo>
                      <a:pt x="805872" y="905300"/>
                      <a:pt x="842823" y="960727"/>
                      <a:pt x="833585" y="997678"/>
                    </a:cubicBezTo>
                    <a:cubicBezTo>
                      <a:pt x="828966" y="1016154"/>
                      <a:pt x="810490" y="1057723"/>
                      <a:pt x="745826" y="1099293"/>
                    </a:cubicBezTo>
                    <a:cubicBezTo>
                      <a:pt x="662686" y="1150101"/>
                      <a:pt x="537977" y="1187052"/>
                      <a:pt x="367078" y="1205528"/>
                    </a:cubicBezTo>
                    <a:cubicBezTo>
                      <a:pt x="339365" y="1200909"/>
                      <a:pt x="311651" y="1205528"/>
                      <a:pt x="288557" y="1205528"/>
                    </a:cubicBezTo>
                    <a:close/>
                    <a:moveTo>
                      <a:pt x="122277" y="101615"/>
                    </a:moveTo>
                    <a:cubicBezTo>
                      <a:pt x="-2433" y="198612"/>
                      <a:pt x="34519" y="563503"/>
                      <a:pt x="57613" y="780591"/>
                    </a:cubicBezTo>
                    <a:cubicBezTo>
                      <a:pt x="62232" y="822161"/>
                      <a:pt x="66851" y="859112"/>
                      <a:pt x="66851" y="891444"/>
                    </a:cubicBezTo>
                    <a:lnTo>
                      <a:pt x="66851" y="896063"/>
                    </a:lnTo>
                    <a:lnTo>
                      <a:pt x="66851" y="896063"/>
                    </a:lnTo>
                    <a:cubicBezTo>
                      <a:pt x="48375" y="914538"/>
                      <a:pt x="34519" y="933014"/>
                      <a:pt x="39137" y="951489"/>
                    </a:cubicBezTo>
                    <a:cubicBezTo>
                      <a:pt x="39137" y="965346"/>
                      <a:pt x="48375" y="974584"/>
                      <a:pt x="66851" y="983821"/>
                    </a:cubicBezTo>
                    <a:lnTo>
                      <a:pt x="76088" y="988440"/>
                    </a:lnTo>
                    <a:lnTo>
                      <a:pt x="66851" y="993059"/>
                    </a:lnTo>
                    <a:cubicBezTo>
                      <a:pt x="62232" y="993059"/>
                      <a:pt x="62232" y="997678"/>
                      <a:pt x="57613" y="997678"/>
                    </a:cubicBezTo>
                    <a:cubicBezTo>
                      <a:pt x="29900" y="1011535"/>
                      <a:pt x="25281" y="1016154"/>
                      <a:pt x="39137" y="1043867"/>
                    </a:cubicBezTo>
                    <a:lnTo>
                      <a:pt x="39137" y="1048486"/>
                    </a:lnTo>
                    <a:lnTo>
                      <a:pt x="34519" y="1053105"/>
                    </a:lnTo>
                    <a:cubicBezTo>
                      <a:pt x="16043" y="1066961"/>
                      <a:pt x="-2433" y="1094674"/>
                      <a:pt x="6805" y="1117769"/>
                    </a:cubicBezTo>
                    <a:cubicBezTo>
                      <a:pt x="25281" y="1163958"/>
                      <a:pt x="136134" y="1196290"/>
                      <a:pt x="283938" y="1196290"/>
                    </a:cubicBezTo>
                    <a:cubicBezTo>
                      <a:pt x="307032" y="1196290"/>
                      <a:pt x="334746" y="1196290"/>
                      <a:pt x="362459" y="1191671"/>
                    </a:cubicBezTo>
                    <a:cubicBezTo>
                      <a:pt x="755064" y="1145482"/>
                      <a:pt x="815109" y="1025391"/>
                      <a:pt x="819728" y="993059"/>
                    </a:cubicBezTo>
                    <a:cubicBezTo>
                      <a:pt x="828966" y="960727"/>
                      <a:pt x="782777" y="900682"/>
                      <a:pt x="782777" y="900682"/>
                    </a:cubicBezTo>
                    <a:lnTo>
                      <a:pt x="782777" y="900682"/>
                    </a:lnTo>
                    <a:lnTo>
                      <a:pt x="782777" y="896063"/>
                    </a:lnTo>
                    <a:cubicBezTo>
                      <a:pt x="815109" y="762115"/>
                      <a:pt x="787396" y="609692"/>
                      <a:pt x="755064" y="498839"/>
                    </a:cubicBezTo>
                    <a:cubicBezTo>
                      <a:pt x="722732" y="378748"/>
                      <a:pt x="676543" y="277133"/>
                      <a:pt x="653449" y="240182"/>
                    </a:cubicBezTo>
                    <a:cubicBezTo>
                      <a:pt x="607260" y="157042"/>
                      <a:pt x="579546" y="106234"/>
                      <a:pt x="556452" y="64664"/>
                    </a:cubicBezTo>
                    <a:cubicBezTo>
                      <a:pt x="533358" y="18475"/>
                      <a:pt x="528739" y="9238"/>
                      <a:pt x="510263" y="9238"/>
                    </a:cubicBezTo>
                    <a:cubicBezTo>
                      <a:pt x="496407" y="9238"/>
                      <a:pt x="491788" y="13857"/>
                      <a:pt x="491788" y="13857"/>
                    </a:cubicBezTo>
                    <a:cubicBezTo>
                      <a:pt x="491788" y="13857"/>
                      <a:pt x="491788" y="13857"/>
                      <a:pt x="496407" y="18475"/>
                    </a:cubicBezTo>
                    <a:cubicBezTo>
                      <a:pt x="505644" y="23094"/>
                      <a:pt x="514882" y="46189"/>
                      <a:pt x="533358" y="83140"/>
                    </a:cubicBezTo>
                    <a:cubicBezTo>
                      <a:pt x="542595" y="96996"/>
                      <a:pt x="547214" y="115472"/>
                      <a:pt x="561071" y="129329"/>
                    </a:cubicBezTo>
                    <a:cubicBezTo>
                      <a:pt x="598022" y="193993"/>
                      <a:pt x="579546" y="249419"/>
                      <a:pt x="519501" y="281752"/>
                    </a:cubicBezTo>
                    <a:cubicBezTo>
                      <a:pt x="487169" y="300227"/>
                      <a:pt x="431742" y="318703"/>
                      <a:pt x="380935" y="318703"/>
                    </a:cubicBezTo>
                    <a:cubicBezTo>
                      <a:pt x="348602" y="318703"/>
                      <a:pt x="325508" y="309465"/>
                      <a:pt x="311651" y="290989"/>
                    </a:cubicBezTo>
                    <a:cubicBezTo>
                      <a:pt x="297795" y="277133"/>
                      <a:pt x="288557" y="254038"/>
                      <a:pt x="274700" y="226325"/>
                    </a:cubicBezTo>
                    <a:cubicBezTo>
                      <a:pt x="251606" y="180136"/>
                      <a:pt x="219274" y="129329"/>
                      <a:pt x="182323" y="101615"/>
                    </a:cubicBezTo>
                    <a:cubicBezTo>
                      <a:pt x="173085" y="96996"/>
                      <a:pt x="163847" y="92378"/>
                      <a:pt x="154609" y="92378"/>
                    </a:cubicBezTo>
                    <a:cubicBezTo>
                      <a:pt x="140753" y="96996"/>
                      <a:pt x="126896" y="101615"/>
                      <a:pt x="122277" y="101615"/>
                    </a:cubicBezTo>
                    <a:close/>
                  </a:path>
                </a:pathLst>
              </a:custGeom>
              <a:solidFill>
                <a:srgbClr val="293F5B"/>
              </a:solidFill>
              <a:ln w="46132" cap="flat">
                <a:noFill/>
                <a:prstDash val="solid"/>
                <a:miter/>
              </a:ln>
            </p:spPr>
            <p:txBody>
              <a:bodyPr rtlCol="0" anchor="ctr"/>
              <a:lstStyle/>
              <a:p>
                <a:endParaRPr lang="en-US"/>
              </a:p>
            </p:txBody>
          </p:sp>
          <p:grpSp>
            <p:nvGrpSpPr>
              <p:cNvPr id="1347" name="Graphic 792">
                <a:extLst>
                  <a:ext uri="{FF2B5EF4-FFF2-40B4-BE49-F238E27FC236}">
                    <a16:creationId xmlns:a16="http://schemas.microsoft.com/office/drawing/2014/main" xmlns="" id="{16BE3828-2AE1-4363-BFF5-3D9EE3D3C7CA}"/>
                  </a:ext>
                </a:extLst>
              </p:cNvPr>
              <p:cNvGrpSpPr/>
              <p:nvPr/>
            </p:nvGrpSpPr>
            <p:grpSpPr>
              <a:xfrm>
                <a:off x="1241792" y="8161061"/>
                <a:ext cx="725164" cy="157041"/>
                <a:chOff x="1241792" y="8161061"/>
                <a:chExt cx="725164" cy="157041"/>
              </a:xfrm>
              <a:solidFill>
                <a:srgbClr val="293F5B"/>
              </a:solidFill>
            </p:grpSpPr>
            <p:sp>
              <p:nvSpPr>
                <p:cNvPr id="1348" name="Freeform: Shape 1347">
                  <a:extLst>
                    <a:ext uri="{FF2B5EF4-FFF2-40B4-BE49-F238E27FC236}">
                      <a16:creationId xmlns:a16="http://schemas.microsoft.com/office/drawing/2014/main" xmlns="" id="{10D5EB69-6370-4600-A783-354F25113FE5}"/>
                    </a:ext>
                  </a:extLst>
                </p:cNvPr>
                <p:cNvSpPr/>
                <p:nvPr/>
              </p:nvSpPr>
              <p:spPr>
                <a:xfrm>
                  <a:off x="1481974" y="8225725"/>
                  <a:ext cx="397223" cy="78520"/>
                </a:xfrm>
                <a:custGeom>
                  <a:avLst/>
                  <a:gdLst>
                    <a:gd name="connsiteX0" fmla="*/ 0 w 397223"/>
                    <a:gd name="connsiteY0" fmla="*/ 0 h 78520"/>
                    <a:gd name="connsiteX1" fmla="*/ 13857 w 397223"/>
                    <a:gd name="connsiteY1" fmla="*/ 9238 h 78520"/>
                    <a:gd name="connsiteX2" fmla="*/ 55427 w 397223"/>
                    <a:gd name="connsiteY2" fmla="*/ 27713 h 78520"/>
                    <a:gd name="connsiteX3" fmla="*/ 120091 w 397223"/>
                    <a:gd name="connsiteY3" fmla="*/ 46189 h 78520"/>
                    <a:gd name="connsiteX4" fmla="*/ 157042 w 397223"/>
                    <a:gd name="connsiteY4" fmla="*/ 55427 h 78520"/>
                    <a:gd name="connsiteX5" fmla="*/ 193993 w 397223"/>
                    <a:gd name="connsiteY5" fmla="*/ 60045 h 78520"/>
                    <a:gd name="connsiteX6" fmla="*/ 230944 w 397223"/>
                    <a:gd name="connsiteY6" fmla="*/ 64664 h 78520"/>
                    <a:gd name="connsiteX7" fmla="*/ 267895 w 397223"/>
                    <a:gd name="connsiteY7" fmla="*/ 69283 h 78520"/>
                    <a:gd name="connsiteX8" fmla="*/ 300227 w 397223"/>
                    <a:gd name="connsiteY8" fmla="*/ 69283 h 78520"/>
                    <a:gd name="connsiteX9" fmla="*/ 332559 w 397223"/>
                    <a:gd name="connsiteY9" fmla="*/ 69283 h 78520"/>
                    <a:gd name="connsiteX10" fmla="*/ 360273 w 397223"/>
                    <a:gd name="connsiteY10" fmla="*/ 69283 h 78520"/>
                    <a:gd name="connsiteX11" fmla="*/ 378748 w 397223"/>
                    <a:gd name="connsiteY11" fmla="*/ 69283 h 78520"/>
                    <a:gd name="connsiteX12" fmla="*/ 397224 w 397223"/>
                    <a:gd name="connsiteY12" fmla="*/ 69283 h 78520"/>
                    <a:gd name="connsiteX13" fmla="*/ 378748 w 397223"/>
                    <a:gd name="connsiteY13" fmla="*/ 73902 h 78520"/>
                    <a:gd name="connsiteX14" fmla="*/ 360273 w 397223"/>
                    <a:gd name="connsiteY14" fmla="*/ 78521 h 78520"/>
                    <a:gd name="connsiteX15" fmla="*/ 332559 w 397223"/>
                    <a:gd name="connsiteY15" fmla="*/ 78521 h 78520"/>
                    <a:gd name="connsiteX16" fmla="*/ 300227 w 397223"/>
                    <a:gd name="connsiteY16" fmla="*/ 78521 h 78520"/>
                    <a:gd name="connsiteX17" fmla="*/ 263276 w 397223"/>
                    <a:gd name="connsiteY17" fmla="*/ 78521 h 78520"/>
                    <a:gd name="connsiteX18" fmla="*/ 226325 w 397223"/>
                    <a:gd name="connsiteY18" fmla="*/ 73902 h 78520"/>
                    <a:gd name="connsiteX19" fmla="*/ 189374 w 397223"/>
                    <a:gd name="connsiteY19" fmla="*/ 69283 h 78520"/>
                    <a:gd name="connsiteX20" fmla="*/ 152423 w 397223"/>
                    <a:gd name="connsiteY20" fmla="*/ 60045 h 78520"/>
                    <a:gd name="connsiteX21" fmla="*/ 115472 w 397223"/>
                    <a:gd name="connsiteY21" fmla="*/ 50808 h 78520"/>
                    <a:gd name="connsiteX22" fmla="*/ 83140 w 397223"/>
                    <a:gd name="connsiteY22" fmla="*/ 41570 h 78520"/>
                    <a:gd name="connsiteX23" fmla="*/ 55427 w 397223"/>
                    <a:gd name="connsiteY23" fmla="*/ 32332 h 78520"/>
                    <a:gd name="connsiteX24" fmla="*/ 13857 w 397223"/>
                    <a:gd name="connsiteY24" fmla="*/ 13857 h 78520"/>
                    <a:gd name="connsiteX25" fmla="*/ 0 w 397223"/>
                    <a:gd name="connsiteY25" fmla="*/ 0 h 7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97223" h="78520">
                      <a:moveTo>
                        <a:pt x="0" y="0"/>
                      </a:moveTo>
                      <a:cubicBezTo>
                        <a:pt x="0" y="0"/>
                        <a:pt x="4619" y="4619"/>
                        <a:pt x="13857" y="9238"/>
                      </a:cubicBezTo>
                      <a:cubicBezTo>
                        <a:pt x="23094" y="13857"/>
                        <a:pt x="36951" y="18475"/>
                        <a:pt x="55427" y="27713"/>
                      </a:cubicBezTo>
                      <a:cubicBezTo>
                        <a:pt x="73902" y="32332"/>
                        <a:pt x="96997" y="41570"/>
                        <a:pt x="120091" y="46189"/>
                      </a:cubicBezTo>
                      <a:cubicBezTo>
                        <a:pt x="129329" y="50808"/>
                        <a:pt x="143185" y="50808"/>
                        <a:pt x="157042" y="55427"/>
                      </a:cubicBezTo>
                      <a:cubicBezTo>
                        <a:pt x="170899" y="60045"/>
                        <a:pt x="180136" y="60045"/>
                        <a:pt x="193993" y="60045"/>
                      </a:cubicBezTo>
                      <a:cubicBezTo>
                        <a:pt x="207850" y="60045"/>
                        <a:pt x="217087" y="64664"/>
                        <a:pt x="230944" y="64664"/>
                      </a:cubicBezTo>
                      <a:cubicBezTo>
                        <a:pt x="244801" y="64664"/>
                        <a:pt x="254038" y="64664"/>
                        <a:pt x="267895" y="69283"/>
                      </a:cubicBezTo>
                      <a:cubicBezTo>
                        <a:pt x="281752" y="69283"/>
                        <a:pt x="290989" y="69283"/>
                        <a:pt x="300227" y="69283"/>
                      </a:cubicBezTo>
                      <a:cubicBezTo>
                        <a:pt x="309465" y="69283"/>
                        <a:pt x="323322" y="69283"/>
                        <a:pt x="332559" y="69283"/>
                      </a:cubicBezTo>
                      <a:cubicBezTo>
                        <a:pt x="341797" y="69283"/>
                        <a:pt x="351035" y="69283"/>
                        <a:pt x="360273" y="69283"/>
                      </a:cubicBezTo>
                      <a:cubicBezTo>
                        <a:pt x="369510" y="69283"/>
                        <a:pt x="374129" y="69283"/>
                        <a:pt x="378748" y="69283"/>
                      </a:cubicBezTo>
                      <a:cubicBezTo>
                        <a:pt x="387986" y="69283"/>
                        <a:pt x="397224" y="69283"/>
                        <a:pt x="397224" y="69283"/>
                      </a:cubicBezTo>
                      <a:cubicBezTo>
                        <a:pt x="397224" y="69283"/>
                        <a:pt x="392605" y="69283"/>
                        <a:pt x="378748" y="73902"/>
                      </a:cubicBezTo>
                      <a:cubicBezTo>
                        <a:pt x="374129" y="73902"/>
                        <a:pt x="364892" y="73902"/>
                        <a:pt x="360273" y="78521"/>
                      </a:cubicBezTo>
                      <a:cubicBezTo>
                        <a:pt x="351035" y="78521"/>
                        <a:pt x="341797" y="78521"/>
                        <a:pt x="332559" y="78521"/>
                      </a:cubicBezTo>
                      <a:cubicBezTo>
                        <a:pt x="323322" y="78521"/>
                        <a:pt x="314084" y="78521"/>
                        <a:pt x="300227" y="78521"/>
                      </a:cubicBezTo>
                      <a:cubicBezTo>
                        <a:pt x="290989" y="78521"/>
                        <a:pt x="277133" y="78521"/>
                        <a:pt x="263276" y="78521"/>
                      </a:cubicBezTo>
                      <a:cubicBezTo>
                        <a:pt x="249420" y="78521"/>
                        <a:pt x="240182" y="78521"/>
                        <a:pt x="226325" y="73902"/>
                      </a:cubicBezTo>
                      <a:cubicBezTo>
                        <a:pt x="212469" y="73902"/>
                        <a:pt x="203231" y="69283"/>
                        <a:pt x="189374" y="69283"/>
                      </a:cubicBezTo>
                      <a:cubicBezTo>
                        <a:pt x="175517" y="64664"/>
                        <a:pt x="166280" y="64664"/>
                        <a:pt x="152423" y="60045"/>
                      </a:cubicBezTo>
                      <a:cubicBezTo>
                        <a:pt x="138566" y="55427"/>
                        <a:pt x="129329" y="55427"/>
                        <a:pt x="115472" y="50808"/>
                      </a:cubicBezTo>
                      <a:cubicBezTo>
                        <a:pt x="101615" y="46189"/>
                        <a:pt x="92378" y="46189"/>
                        <a:pt x="83140" y="41570"/>
                      </a:cubicBezTo>
                      <a:cubicBezTo>
                        <a:pt x="73902" y="36951"/>
                        <a:pt x="64664" y="32332"/>
                        <a:pt x="55427" y="32332"/>
                      </a:cubicBezTo>
                      <a:cubicBezTo>
                        <a:pt x="36951" y="23094"/>
                        <a:pt x="23094" y="18475"/>
                        <a:pt x="13857" y="13857"/>
                      </a:cubicBezTo>
                      <a:cubicBezTo>
                        <a:pt x="4619" y="4619"/>
                        <a:pt x="0" y="0"/>
                        <a:pt x="0" y="0"/>
                      </a:cubicBezTo>
                      <a:close/>
                    </a:path>
                  </a:pathLst>
                </a:custGeom>
                <a:solidFill>
                  <a:srgbClr val="293F5B"/>
                </a:solidFill>
                <a:ln w="46132" cap="flat">
                  <a:noFill/>
                  <a:prstDash val="solid"/>
                  <a:miter/>
                </a:ln>
              </p:spPr>
              <p:txBody>
                <a:bodyPr rtlCol="0" anchor="ctr"/>
                <a:lstStyle/>
                <a:p>
                  <a:endParaRPr lang="en-US"/>
                </a:p>
              </p:txBody>
            </p:sp>
            <p:sp>
              <p:nvSpPr>
                <p:cNvPr id="1349" name="Freeform: Shape 1348">
                  <a:extLst>
                    <a:ext uri="{FF2B5EF4-FFF2-40B4-BE49-F238E27FC236}">
                      <a16:creationId xmlns:a16="http://schemas.microsoft.com/office/drawing/2014/main" xmlns="" id="{02619928-0BA5-4889-AEE2-E171F7E9660E}"/>
                    </a:ext>
                  </a:extLst>
                </p:cNvPr>
                <p:cNvSpPr/>
                <p:nvPr/>
              </p:nvSpPr>
              <p:spPr>
                <a:xfrm>
                  <a:off x="1306457" y="8244201"/>
                  <a:ext cx="198611" cy="73902"/>
                </a:xfrm>
                <a:custGeom>
                  <a:avLst/>
                  <a:gdLst>
                    <a:gd name="connsiteX0" fmla="*/ 0 w 198611"/>
                    <a:gd name="connsiteY0" fmla="*/ 0 h 73902"/>
                    <a:gd name="connsiteX1" fmla="*/ 27713 w 198611"/>
                    <a:gd name="connsiteY1" fmla="*/ 13857 h 73902"/>
                    <a:gd name="connsiteX2" fmla="*/ 60045 w 198611"/>
                    <a:gd name="connsiteY2" fmla="*/ 27713 h 73902"/>
                    <a:gd name="connsiteX3" fmla="*/ 78521 w 198611"/>
                    <a:gd name="connsiteY3" fmla="*/ 36951 h 73902"/>
                    <a:gd name="connsiteX4" fmla="*/ 96996 w 198611"/>
                    <a:gd name="connsiteY4" fmla="*/ 46189 h 73902"/>
                    <a:gd name="connsiteX5" fmla="*/ 133948 w 198611"/>
                    <a:gd name="connsiteY5" fmla="*/ 60046 h 73902"/>
                    <a:gd name="connsiteX6" fmla="*/ 152423 w 198611"/>
                    <a:gd name="connsiteY6" fmla="*/ 64664 h 73902"/>
                    <a:gd name="connsiteX7" fmla="*/ 166280 w 198611"/>
                    <a:gd name="connsiteY7" fmla="*/ 69283 h 73902"/>
                    <a:gd name="connsiteX8" fmla="*/ 180136 w 198611"/>
                    <a:gd name="connsiteY8" fmla="*/ 73902 h 73902"/>
                    <a:gd name="connsiteX9" fmla="*/ 189374 w 198611"/>
                    <a:gd name="connsiteY9" fmla="*/ 73902 h 73902"/>
                    <a:gd name="connsiteX10" fmla="*/ 198612 w 198611"/>
                    <a:gd name="connsiteY10" fmla="*/ 73902 h 73902"/>
                    <a:gd name="connsiteX11" fmla="*/ 189374 w 198611"/>
                    <a:gd name="connsiteY11" fmla="*/ 73902 h 73902"/>
                    <a:gd name="connsiteX12" fmla="*/ 180136 w 198611"/>
                    <a:gd name="connsiteY12" fmla="*/ 73902 h 73902"/>
                    <a:gd name="connsiteX13" fmla="*/ 166280 w 198611"/>
                    <a:gd name="connsiteY13" fmla="*/ 73902 h 73902"/>
                    <a:gd name="connsiteX14" fmla="*/ 152423 w 198611"/>
                    <a:gd name="connsiteY14" fmla="*/ 69283 h 73902"/>
                    <a:gd name="connsiteX15" fmla="*/ 133948 w 198611"/>
                    <a:gd name="connsiteY15" fmla="*/ 64664 h 73902"/>
                    <a:gd name="connsiteX16" fmla="*/ 115472 w 198611"/>
                    <a:gd name="connsiteY16" fmla="*/ 60046 h 73902"/>
                    <a:gd name="connsiteX17" fmla="*/ 96996 w 198611"/>
                    <a:gd name="connsiteY17" fmla="*/ 50808 h 73902"/>
                    <a:gd name="connsiteX18" fmla="*/ 60045 w 198611"/>
                    <a:gd name="connsiteY18" fmla="*/ 32332 h 73902"/>
                    <a:gd name="connsiteX19" fmla="*/ 32332 w 198611"/>
                    <a:gd name="connsiteY19" fmla="*/ 13857 h 73902"/>
                    <a:gd name="connsiteX20" fmla="*/ 13857 w 198611"/>
                    <a:gd name="connsiteY20" fmla="*/ 0 h 73902"/>
                    <a:gd name="connsiteX21" fmla="*/ 0 w 198611"/>
                    <a:gd name="connsiteY21" fmla="*/ 0 h 7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8611" h="73902">
                      <a:moveTo>
                        <a:pt x="0" y="0"/>
                      </a:moveTo>
                      <a:cubicBezTo>
                        <a:pt x="0" y="0"/>
                        <a:pt x="13857" y="4619"/>
                        <a:pt x="27713" y="13857"/>
                      </a:cubicBezTo>
                      <a:cubicBezTo>
                        <a:pt x="36951" y="18476"/>
                        <a:pt x="46189" y="23094"/>
                        <a:pt x="60045" y="27713"/>
                      </a:cubicBezTo>
                      <a:cubicBezTo>
                        <a:pt x="64664" y="32332"/>
                        <a:pt x="69283" y="32332"/>
                        <a:pt x="78521" y="36951"/>
                      </a:cubicBezTo>
                      <a:cubicBezTo>
                        <a:pt x="83140" y="41570"/>
                        <a:pt x="92378" y="41570"/>
                        <a:pt x="96996" y="46189"/>
                      </a:cubicBezTo>
                      <a:cubicBezTo>
                        <a:pt x="110853" y="50808"/>
                        <a:pt x="120091" y="55427"/>
                        <a:pt x="133948" y="60046"/>
                      </a:cubicBezTo>
                      <a:cubicBezTo>
                        <a:pt x="138566" y="60046"/>
                        <a:pt x="143185" y="64664"/>
                        <a:pt x="152423" y="64664"/>
                      </a:cubicBezTo>
                      <a:cubicBezTo>
                        <a:pt x="157042" y="64664"/>
                        <a:pt x="161661" y="69283"/>
                        <a:pt x="166280" y="69283"/>
                      </a:cubicBezTo>
                      <a:cubicBezTo>
                        <a:pt x="170899" y="69283"/>
                        <a:pt x="175517" y="69283"/>
                        <a:pt x="180136" y="73902"/>
                      </a:cubicBezTo>
                      <a:cubicBezTo>
                        <a:pt x="184755" y="73902"/>
                        <a:pt x="189374" y="73902"/>
                        <a:pt x="189374" y="73902"/>
                      </a:cubicBezTo>
                      <a:cubicBezTo>
                        <a:pt x="193993" y="73902"/>
                        <a:pt x="198612" y="73902"/>
                        <a:pt x="198612" y="73902"/>
                      </a:cubicBezTo>
                      <a:cubicBezTo>
                        <a:pt x="198612" y="73902"/>
                        <a:pt x="193993" y="73902"/>
                        <a:pt x="189374" y="73902"/>
                      </a:cubicBezTo>
                      <a:cubicBezTo>
                        <a:pt x="184755" y="73902"/>
                        <a:pt x="184755" y="73902"/>
                        <a:pt x="180136" y="73902"/>
                      </a:cubicBezTo>
                      <a:cubicBezTo>
                        <a:pt x="175517" y="73902"/>
                        <a:pt x="170899" y="73902"/>
                        <a:pt x="166280" y="73902"/>
                      </a:cubicBezTo>
                      <a:cubicBezTo>
                        <a:pt x="161661" y="73902"/>
                        <a:pt x="157042" y="73902"/>
                        <a:pt x="152423" y="69283"/>
                      </a:cubicBezTo>
                      <a:cubicBezTo>
                        <a:pt x="147804" y="69283"/>
                        <a:pt x="138566" y="64664"/>
                        <a:pt x="133948" y="64664"/>
                      </a:cubicBezTo>
                      <a:cubicBezTo>
                        <a:pt x="129329" y="64664"/>
                        <a:pt x="120091" y="60046"/>
                        <a:pt x="115472" y="60046"/>
                      </a:cubicBezTo>
                      <a:cubicBezTo>
                        <a:pt x="110853" y="55427"/>
                        <a:pt x="101615" y="55427"/>
                        <a:pt x="96996" y="50808"/>
                      </a:cubicBezTo>
                      <a:cubicBezTo>
                        <a:pt x="83140" y="46189"/>
                        <a:pt x="73902" y="41570"/>
                        <a:pt x="60045" y="32332"/>
                      </a:cubicBezTo>
                      <a:cubicBezTo>
                        <a:pt x="50808" y="27713"/>
                        <a:pt x="36951" y="18476"/>
                        <a:pt x="32332" y="13857"/>
                      </a:cubicBezTo>
                      <a:cubicBezTo>
                        <a:pt x="23094" y="9238"/>
                        <a:pt x="18476" y="4619"/>
                        <a:pt x="13857" y="0"/>
                      </a:cubicBezTo>
                      <a:cubicBezTo>
                        <a:pt x="0" y="4619"/>
                        <a:pt x="0" y="0"/>
                        <a:pt x="0" y="0"/>
                      </a:cubicBezTo>
                      <a:close/>
                    </a:path>
                  </a:pathLst>
                </a:custGeom>
                <a:solidFill>
                  <a:srgbClr val="293F5B"/>
                </a:solidFill>
                <a:ln w="46132" cap="flat">
                  <a:noFill/>
                  <a:prstDash val="solid"/>
                  <a:miter/>
                </a:ln>
              </p:spPr>
              <p:txBody>
                <a:bodyPr rtlCol="0" anchor="ctr"/>
                <a:lstStyle/>
                <a:p>
                  <a:endParaRPr lang="en-US"/>
                </a:p>
              </p:txBody>
            </p:sp>
            <p:sp>
              <p:nvSpPr>
                <p:cNvPr id="1350" name="Freeform: Shape 1349">
                  <a:extLst>
                    <a:ext uri="{FF2B5EF4-FFF2-40B4-BE49-F238E27FC236}">
                      <a16:creationId xmlns:a16="http://schemas.microsoft.com/office/drawing/2014/main" xmlns="" id="{C807012D-2042-4CE4-B770-0DD7D6C12EA1}"/>
                    </a:ext>
                  </a:extLst>
                </p:cNvPr>
                <p:cNvSpPr/>
                <p:nvPr/>
              </p:nvSpPr>
              <p:spPr>
                <a:xfrm>
                  <a:off x="1241792" y="8248819"/>
                  <a:ext cx="50807" cy="60045"/>
                </a:xfrm>
                <a:custGeom>
                  <a:avLst/>
                  <a:gdLst>
                    <a:gd name="connsiteX0" fmla="*/ 0 w 50807"/>
                    <a:gd name="connsiteY0" fmla="*/ 0 h 60045"/>
                    <a:gd name="connsiteX1" fmla="*/ 13857 w 50807"/>
                    <a:gd name="connsiteY1" fmla="*/ 4619 h 60045"/>
                    <a:gd name="connsiteX2" fmla="*/ 23094 w 50807"/>
                    <a:gd name="connsiteY2" fmla="*/ 13857 h 60045"/>
                    <a:gd name="connsiteX3" fmla="*/ 32332 w 50807"/>
                    <a:gd name="connsiteY3" fmla="*/ 23094 h 60045"/>
                    <a:gd name="connsiteX4" fmla="*/ 36951 w 50807"/>
                    <a:gd name="connsiteY4" fmla="*/ 27713 h 60045"/>
                    <a:gd name="connsiteX5" fmla="*/ 41570 w 50807"/>
                    <a:gd name="connsiteY5" fmla="*/ 32332 h 60045"/>
                    <a:gd name="connsiteX6" fmla="*/ 46189 w 50807"/>
                    <a:gd name="connsiteY6" fmla="*/ 46189 h 60045"/>
                    <a:gd name="connsiteX7" fmla="*/ 50808 w 50807"/>
                    <a:gd name="connsiteY7" fmla="*/ 60045 h 60045"/>
                    <a:gd name="connsiteX8" fmla="*/ 41570 w 50807"/>
                    <a:gd name="connsiteY8" fmla="*/ 50808 h 60045"/>
                    <a:gd name="connsiteX9" fmla="*/ 32332 w 50807"/>
                    <a:gd name="connsiteY9" fmla="*/ 41570 h 60045"/>
                    <a:gd name="connsiteX10" fmla="*/ 23094 w 50807"/>
                    <a:gd name="connsiteY10" fmla="*/ 32332 h 60045"/>
                    <a:gd name="connsiteX11" fmla="*/ 13857 w 50807"/>
                    <a:gd name="connsiteY11" fmla="*/ 23094 h 60045"/>
                    <a:gd name="connsiteX12" fmla="*/ 4619 w 50807"/>
                    <a:gd name="connsiteY12" fmla="*/ 13857 h 60045"/>
                    <a:gd name="connsiteX13" fmla="*/ 0 w 50807"/>
                    <a:gd name="connsiteY13" fmla="*/ 0 h 60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807" h="60045">
                      <a:moveTo>
                        <a:pt x="0" y="0"/>
                      </a:moveTo>
                      <a:cubicBezTo>
                        <a:pt x="0" y="0"/>
                        <a:pt x="4619" y="0"/>
                        <a:pt x="13857" y="4619"/>
                      </a:cubicBezTo>
                      <a:cubicBezTo>
                        <a:pt x="18476" y="4619"/>
                        <a:pt x="23094" y="9238"/>
                        <a:pt x="23094" y="13857"/>
                      </a:cubicBezTo>
                      <a:cubicBezTo>
                        <a:pt x="27713" y="18475"/>
                        <a:pt x="32332" y="18475"/>
                        <a:pt x="32332" y="23094"/>
                      </a:cubicBezTo>
                      <a:cubicBezTo>
                        <a:pt x="32332" y="23094"/>
                        <a:pt x="36951" y="27713"/>
                        <a:pt x="36951" y="27713"/>
                      </a:cubicBezTo>
                      <a:cubicBezTo>
                        <a:pt x="36951" y="27713"/>
                        <a:pt x="41570" y="32332"/>
                        <a:pt x="41570" y="32332"/>
                      </a:cubicBezTo>
                      <a:cubicBezTo>
                        <a:pt x="41570" y="36951"/>
                        <a:pt x="46189" y="41570"/>
                        <a:pt x="46189" y="46189"/>
                      </a:cubicBezTo>
                      <a:cubicBezTo>
                        <a:pt x="46189" y="55427"/>
                        <a:pt x="50808" y="60045"/>
                        <a:pt x="50808" y="60045"/>
                      </a:cubicBezTo>
                      <a:cubicBezTo>
                        <a:pt x="50808" y="60045"/>
                        <a:pt x="46189" y="55427"/>
                        <a:pt x="41570" y="50808"/>
                      </a:cubicBezTo>
                      <a:cubicBezTo>
                        <a:pt x="41570" y="46189"/>
                        <a:pt x="36951" y="46189"/>
                        <a:pt x="32332" y="41570"/>
                      </a:cubicBezTo>
                      <a:cubicBezTo>
                        <a:pt x="27713" y="36951"/>
                        <a:pt x="27713" y="32332"/>
                        <a:pt x="23094" y="32332"/>
                      </a:cubicBezTo>
                      <a:cubicBezTo>
                        <a:pt x="18476" y="27713"/>
                        <a:pt x="18476" y="23094"/>
                        <a:pt x="13857" y="23094"/>
                      </a:cubicBezTo>
                      <a:cubicBezTo>
                        <a:pt x="9238" y="18475"/>
                        <a:pt x="9238" y="18475"/>
                        <a:pt x="4619" y="13857"/>
                      </a:cubicBezTo>
                      <a:cubicBezTo>
                        <a:pt x="0" y="4619"/>
                        <a:pt x="0" y="0"/>
                        <a:pt x="0" y="0"/>
                      </a:cubicBezTo>
                      <a:close/>
                    </a:path>
                  </a:pathLst>
                </a:custGeom>
                <a:solidFill>
                  <a:srgbClr val="293F5B"/>
                </a:solidFill>
                <a:ln w="46132" cap="flat">
                  <a:noFill/>
                  <a:prstDash val="solid"/>
                  <a:miter/>
                </a:ln>
              </p:spPr>
              <p:txBody>
                <a:bodyPr rtlCol="0" anchor="ctr"/>
                <a:lstStyle/>
                <a:p>
                  <a:endParaRPr lang="en-US"/>
                </a:p>
              </p:txBody>
            </p:sp>
            <p:sp>
              <p:nvSpPr>
                <p:cNvPr id="1351" name="Freeform: Shape 1350">
                  <a:extLst>
                    <a:ext uri="{FF2B5EF4-FFF2-40B4-BE49-F238E27FC236}">
                      <a16:creationId xmlns:a16="http://schemas.microsoft.com/office/drawing/2014/main" xmlns="" id="{AF886ABB-592A-4038-AE19-6C18AC2618DF}"/>
                    </a:ext>
                  </a:extLst>
                </p:cNvPr>
                <p:cNvSpPr/>
                <p:nvPr/>
              </p:nvSpPr>
              <p:spPr>
                <a:xfrm>
                  <a:off x="1953100" y="8161061"/>
                  <a:ext cx="13856" cy="115472"/>
                </a:xfrm>
                <a:custGeom>
                  <a:avLst/>
                  <a:gdLst>
                    <a:gd name="connsiteX0" fmla="*/ 13857 w 13856"/>
                    <a:gd name="connsiteY0" fmla="*/ 0 h 115472"/>
                    <a:gd name="connsiteX1" fmla="*/ 13857 w 13856"/>
                    <a:gd name="connsiteY1" fmla="*/ 18476 h 115472"/>
                    <a:gd name="connsiteX2" fmla="*/ 13857 w 13856"/>
                    <a:gd name="connsiteY2" fmla="*/ 36951 h 115472"/>
                    <a:gd name="connsiteX3" fmla="*/ 13857 w 13856"/>
                    <a:gd name="connsiteY3" fmla="*/ 60045 h 115472"/>
                    <a:gd name="connsiteX4" fmla="*/ 4619 w 13856"/>
                    <a:gd name="connsiteY4" fmla="*/ 96997 h 115472"/>
                    <a:gd name="connsiteX5" fmla="*/ 0 w 13856"/>
                    <a:gd name="connsiteY5" fmla="*/ 115472 h 115472"/>
                    <a:gd name="connsiteX6" fmla="*/ 0 w 13856"/>
                    <a:gd name="connsiteY6" fmla="*/ 96997 h 115472"/>
                    <a:gd name="connsiteX7" fmla="*/ 4619 w 13856"/>
                    <a:gd name="connsiteY7" fmla="*/ 55427 h 115472"/>
                    <a:gd name="connsiteX8" fmla="*/ 9238 w 13856"/>
                    <a:gd name="connsiteY8" fmla="*/ 32332 h 115472"/>
                    <a:gd name="connsiteX9" fmla="*/ 13857 w 13856"/>
                    <a:gd name="connsiteY9" fmla="*/ 13857 h 115472"/>
                    <a:gd name="connsiteX10" fmla="*/ 13857 w 13856"/>
                    <a:gd name="connsiteY10" fmla="*/ 0 h 115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56" h="115472">
                      <a:moveTo>
                        <a:pt x="13857" y="0"/>
                      </a:moveTo>
                      <a:cubicBezTo>
                        <a:pt x="13857" y="0"/>
                        <a:pt x="13857" y="9238"/>
                        <a:pt x="13857" y="18476"/>
                      </a:cubicBezTo>
                      <a:cubicBezTo>
                        <a:pt x="13857" y="23094"/>
                        <a:pt x="13857" y="32332"/>
                        <a:pt x="13857" y="36951"/>
                      </a:cubicBezTo>
                      <a:cubicBezTo>
                        <a:pt x="13857" y="41570"/>
                        <a:pt x="13857" y="50808"/>
                        <a:pt x="13857" y="60045"/>
                      </a:cubicBezTo>
                      <a:cubicBezTo>
                        <a:pt x="13857" y="73902"/>
                        <a:pt x="9238" y="87759"/>
                        <a:pt x="4619" y="96997"/>
                      </a:cubicBezTo>
                      <a:cubicBezTo>
                        <a:pt x="0" y="106234"/>
                        <a:pt x="0" y="115472"/>
                        <a:pt x="0" y="115472"/>
                      </a:cubicBezTo>
                      <a:cubicBezTo>
                        <a:pt x="0" y="115472"/>
                        <a:pt x="0" y="106234"/>
                        <a:pt x="0" y="96997"/>
                      </a:cubicBezTo>
                      <a:cubicBezTo>
                        <a:pt x="0" y="87759"/>
                        <a:pt x="0" y="73902"/>
                        <a:pt x="4619" y="55427"/>
                      </a:cubicBezTo>
                      <a:cubicBezTo>
                        <a:pt x="4619" y="46189"/>
                        <a:pt x="4619" y="41570"/>
                        <a:pt x="9238" y="32332"/>
                      </a:cubicBezTo>
                      <a:cubicBezTo>
                        <a:pt x="9238" y="27713"/>
                        <a:pt x="13857" y="18476"/>
                        <a:pt x="13857" y="13857"/>
                      </a:cubicBezTo>
                      <a:cubicBezTo>
                        <a:pt x="13857" y="4619"/>
                        <a:pt x="13857" y="0"/>
                        <a:pt x="13857" y="0"/>
                      </a:cubicBezTo>
                      <a:close/>
                    </a:path>
                  </a:pathLst>
                </a:custGeom>
                <a:solidFill>
                  <a:srgbClr val="293F5B"/>
                </a:solidFill>
                <a:ln w="46132" cap="flat">
                  <a:noFill/>
                  <a:prstDash val="solid"/>
                  <a:miter/>
                </a:ln>
              </p:spPr>
              <p:txBody>
                <a:bodyPr rtlCol="0" anchor="ctr"/>
                <a:lstStyle/>
                <a:p>
                  <a:endParaRPr lang="en-US"/>
                </a:p>
              </p:txBody>
            </p:sp>
          </p:grpSp>
          <p:sp>
            <p:nvSpPr>
              <p:cNvPr id="1352" name="Freeform: Shape 1351">
                <a:extLst>
                  <a:ext uri="{FF2B5EF4-FFF2-40B4-BE49-F238E27FC236}">
                    <a16:creationId xmlns:a16="http://schemas.microsoft.com/office/drawing/2014/main" xmlns="" id="{156C3726-8D36-48E0-8420-2495BC67F369}"/>
                  </a:ext>
                </a:extLst>
              </p:cNvPr>
              <p:cNvSpPr/>
              <p:nvPr/>
            </p:nvSpPr>
            <p:spPr>
              <a:xfrm>
                <a:off x="1600529" y="7587429"/>
                <a:ext cx="271061" cy="222508"/>
              </a:xfrm>
              <a:custGeom>
                <a:avLst/>
                <a:gdLst>
                  <a:gd name="connsiteX0" fmla="*/ 149341 w 271061"/>
                  <a:gd name="connsiteY0" fmla="*/ 890 h 222508"/>
                  <a:gd name="connsiteX1" fmla="*/ 47725 w 271061"/>
                  <a:gd name="connsiteY1" fmla="*/ 130219 h 222508"/>
                  <a:gd name="connsiteX2" fmla="*/ 264813 w 271061"/>
                  <a:gd name="connsiteY2" fmla="*/ 144075 h 222508"/>
                  <a:gd name="connsiteX3" fmla="*/ 149341 w 271061"/>
                  <a:gd name="connsiteY3" fmla="*/ 890 h 222508"/>
                </a:gdLst>
                <a:ahLst/>
                <a:cxnLst>
                  <a:cxn ang="0">
                    <a:pos x="connsiteX0" y="connsiteY0"/>
                  </a:cxn>
                  <a:cxn ang="0">
                    <a:pos x="connsiteX1" y="connsiteY1"/>
                  </a:cxn>
                  <a:cxn ang="0">
                    <a:pos x="connsiteX2" y="connsiteY2"/>
                  </a:cxn>
                  <a:cxn ang="0">
                    <a:pos x="connsiteX3" y="connsiteY3"/>
                  </a:cxn>
                </a:cxnLst>
                <a:rect l="l" t="t" r="r" b="b"/>
                <a:pathLst>
                  <a:path w="271061" h="222508">
                    <a:moveTo>
                      <a:pt x="149341" y="890"/>
                    </a:moveTo>
                    <a:cubicBezTo>
                      <a:pt x="61582" y="14747"/>
                      <a:pt x="-72366" y="42460"/>
                      <a:pt x="47725" y="130219"/>
                    </a:cubicBezTo>
                    <a:cubicBezTo>
                      <a:pt x="167816" y="217977"/>
                      <a:pt x="301764" y="278023"/>
                      <a:pt x="264813" y="144075"/>
                    </a:cubicBezTo>
                    <a:cubicBezTo>
                      <a:pt x="264813" y="139457"/>
                      <a:pt x="241718" y="-12967"/>
                      <a:pt x="149341" y="890"/>
                    </a:cubicBezTo>
                    <a:close/>
                  </a:path>
                </a:pathLst>
              </a:custGeom>
              <a:noFill/>
              <a:ln w="46132" cap="flat">
                <a:noFill/>
                <a:prstDash val="solid"/>
                <a:miter/>
              </a:ln>
            </p:spPr>
            <p:txBody>
              <a:bodyPr rtlCol="0" anchor="ctr"/>
              <a:lstStyle/>
              <a:p>
                <a:endParaRPr lang="en-US"/>
              </a:p>
            </p:txBody>
          </p:sp>
          <p:grpSp>
            <p:nvGrpSpPr>
              <p:cNvPr id="1353" name="Graphic 792">
                <a:extLst>
                  <a:ext uri="{FF2B5EF4-FFF2-40B4-BE49-F238E27FC236}">
                    <a16:creationId xmlns:a16="http://schemas.microsoft.com/office/drawing/2014/main" xmlns="" id="{D449EE67-E2AF-404D-B38A-9B76197C5360}"/>
                  </a:ext>
                </a:extLst>
              </p:cNvPr>
              <p:cNvGrpSpPr/>
              <p:nvPr/>
            </p:nvGrpSpPr>
            <p:grpSpPr>
              <a:xfrm>
                <a:off x="1179878" y="7264998"/>
                <a:ext cx="825251" cy="1198778"/>
                <a:chOff x="1179878" y="7264998"/>
                <a:chExt cx="825251" cy="1198778"/>
              </a:xfrm>
            </p:grpSpPr>
            <p:sp>
              <p:nvSpPr>
                <p:cNvPr id="1354" name="Freeform: Shape 1353">
                  <a:extLst>
                    <a:ext uri="{FF2B5EF4-FFF2-40B4-BE49-F238E27FC236}">
                      <a16:creationId xmlns:a16="http://schemas.microsoft.com/office/drawing/2014/main" xmlns="" id="{284D1BC6-E89C-451C-BFBC-3A4825920377}"/>
                    </a:ext>
                  </a:extLst>
                </p:cNvPr>
                <p:cNvSpPr/>
                <p:nvPr/>
              </p:nvSpPr>
              <p:spPr>
                <a:xfrm>
                  <a:off x="1277082" y="7748472"/>
                  <a:ext cx="566577" cy="496292"/>
                </a:xfrm>
                <a:custGeom>
                  <a:avLst/>
                  <a:gdLst>
                    <a:gd name="connsiteX0" fmla="*/ 435836 w 566577"/>
                    <a:gd name="connsiteY0" fmla="*/ 287879 h 496292"/>
                    <a:gd name="connsiteX1" fmla="*/ 66326 w 566577"/>
                    <a:gd name="connsiteY1" fmla="*/ 38459 h 496292"/>
                    <a:gd name="connsiteX2" fmla="*/ 6280 w 566577"/>
                    <a:gd name="connsiteY2" fmla="*/ 190882 h 496292"/>
                    <a:gd name="connsiteX3" fmla="*/ 348078 w 566577"/>
                    <a:gd name="connsiteY3" fmla="*/ 477253 h 496292"/>
                    <a:gd name="connsiteX4" fmla="*/ 435836 w 566577"/>
                    <a:gd name="connsiteY4" fmla="*/ 287879 h 496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6577" h="496292">
                      <a:moveTo>
                        <a:pt x="435836" y="287879"/>
                      </a:moveTo>
                      <a:cubicBezTo>
                        <a:pt x="107896" y="172407"/>
                        <a:pt x="66326" y="38459"/>
                        <a:pt x="66326" y="38459"/>
                      </a:cubicBezTo>
                      <a:cubicBezTo>
                        <a:pt x="-2957" y="-53918"/>
                        <a:pt x="-7576" y="29221"/>
                        <a:pt x="6280" y="190882"/>
                      </a:cubicBezTo>
                      <a:cubicBezTo>
                        <a:pt x="24756" y="352543"/>
                        <a:pt x="75564" y="398732"/>
                        <a:pt x="348078" y="477253"/>
                      </a:cubicBezTo>
                      <a:cubicBezTo>
                        <a:pt x="625211" y="560393"/>
                        <a:pt x="620592" y="347924"/>
                        <a:pt x="435836" y="287879"/>
                      </a:cubicBezTo>
                      <a:close/>
                    </a:path>
                  </a:pathLst>
                </a:custGeom>
                <a:noFill/>
                <a:ln w="46132" cap="flat">
                  <a:noFill/>
                  <a:prstDash val="solid"/>
                  <a:miter/>
                </a:ln>
              </p:spPr>
              <p:txBody>
                <a:bodyPr rtlCol="0" anchor="ctr"/>
                <a:lstStyle/>
                <a:p>
                  <a:endParaRPr lang="en-US"/>
                </a:p>
              </p:txBody>
            </p:sp>
            <p:sp>
              <p:nvSpPr>
                <p:cNvPr id="1355" name="Freeform: Shape 1354">
                  <a:extLst>
                    <a:ext uri="{FF2B5EF4-FFF2-40B4-BE49-F238E27FC236}">
                      <a16:creationId xmlns:a16="http://schemas.microsoft.com/office/drawing/2014/main" xmlns="" id="{998F9FFB-62BA-40B0-8CCA-1F91479116BA}"/>
                    </a:ext>
                  </a:extLst>
                </p:cNvPr>
                <p:cNvSpPr/>
                <p:nvPr/>
              </p:nvSpPr>
              <p:spPr>
                <a:xfrm>
                  <a:off x="1600529" y="7587429"/>
                  <a:ext cx="271061" cy="222508"/>
                </a:xfrm>
                <a:custGeom>
                  <a:avLst/>
                  <a:gdLst>
                    <a:gd name="connsiteX0" fmla="*/ 149341 w 271061"/>
                    <a:gd name="connsiteY0" fmla="*/ 890 h 222508"/>
                    <a:gd name="connsiteX1" fmla="*/ 47725 w 271061"/>
                    <a:gd name="connsiteY1" fmla="*/ 130219 h 222508"/>
                    <a:gd name="connsiteX2" fmla="*/ 264813 w 271061"/>
                    <a:gd name="connsiteY2" fmla="*/ 144075 h 222508"/>
                    <a:gd name="connsiteX3" fmla="*/ 149341 w 271061"/>
                    <a:gd name="connsiteY3" fmla="*/ 890 h 222508"/>
                  </a:gdLst>
                  <a:ahLst/>
                  <a:cxnLst>
                    <a:cxn ang="0">
                      <a:pos x="connsiteX0" y="connsiteY0"/>
                    </a:cxn>
                    <a:cxn ang="0">
                      <a:pos x="connsiteX1" y="connsiteY1"/>
                    </a:cxn>
                    <a:cxn ang="0">
                      <a:pos x="connsiteX2" y="connsiteY2"/>
                    </a:cxn>
                    <a:cxn ang="0">
                      <a:pos x="connsiteX3" y="connsiteY3"/>
                    </a:cxn>
                  </a:cxnLst>
                  <a:rect l="l" t="t" r="r" b="b"/>
                  <a:pathLst>
                    <a:path w="271061" h="222508">
                      <a:moveTo>
                        <a:pt x="149341" y="890"/>
                      </a:moveTo>
                      <a:cubicBezTo>
                        <a:pt x="61582" y="14747"/>
                        <a:pt x="-72366" y="42460"/>
                        <a:pt x="47725" y="130219"/>
                      </a:cubicBezTo>
                      <a:cubicBezTo>
                        <a:pt x="167816" y="217977"/>
                        <a:pt x="301764" y="278023"/>
                        <a:pt x="264813" y="144075"/>
                      </a:cubicBezTo>
                      <a:cubicBezTo>
                        <a:pt x="264813" y="139457"/>
                        <a:pt x="241718" y="-12967"/>
                        <a:pt x="149341" y="890"/>
                      </a:cubicBezTo>
                      <a:close/>
                    </a:path>
                  </a:pathLst>
                </a:custGeom>
                <a:noFill/>
                <a:ln w="46132" cap="flat">
                  <a:noFill/>
                  <a:prstDash val="solid"/>
                  <a:miter/>
                </a:ln>
              </p:spPr>
              <p:txBody>
                <a:bodyPr rtlCol="0" anchor="ctr"/>
                <a:lstStyle/>
                <a:p>
                  <a:endParaRPr lang="en-US"/>
                </a:p>
              </p:txBody>
            </p:sp>
            <p:sp>
              <p:nvSpPr>
                <p:cNvPr id="1356" name="Freeform: Shape 1355">
                  <a:extLst>
                    <a:ext uri="{FF2B5EF4-FFF2-40B4-BE49-F238E27FC236}">
                      <a16:creationId xmlns:a16="http://schemas.microsoft.com/office/drawing/2014/main" xmlns="" id="{8F9F3470-EDA2-4124-96DD-24F305720576}"/>
                    </a:ext>
                  </a:extLst>
                </p:cNvPr>
                <p:cNvSpPr/>
                <p:nvPr/>
              </p:nvSpPr>
              <p:spPr>
                <a:xfrm>
                  <a:off x="1179878" y="7264998"/>
                  <a:ext cx="825251" cy="1198778"/>
                </a:xfrm>
                <a:custGeom>
                  <a:avLst/>
                  <a:gdLst>
                    <a:gd name="connsiteX0" fmla="*/ 662369 w 825251"/>
                    <a:gd name="connsiteY0" fmla="*/ 235563 h 1198778"/>
                    <a:gd name="connsiteX1" fmla="*/ 565373 w 825251"/>
                    <a:gd name="connsiteY1" fmla="*/ 60045 h 1198778"/>
                    <a:gd name="connsiteX2" fmla="*/ 514565 w 825251"/>
                    <a:gd name="connsiteY2" fmla="*/ 0 h 1198778"/>
                    <a:gd name="connsiteX3" fmla="*/ 496090 w 825251"/>
                    <a:gd name="connsiteY3" fmla="*/ 18475 h 1198778"/>
                    <a:gd name="connsiteX4" fmla="*/ 556135 w 825251"/>
                    <a:gd name="connsiteY4" fmla="*/ 129329 h 1198778"/>
                    <a:gd name="connsiteX5" fmla="*/ 519184 w 825251"/>
                    <a:gd name="connsiteY5" fmla="*/ 277133 h 1198778"/>
                    <a:gd name="connsiteX6" fmla="*/ 315953 w 825251"/>
                    <a:gd name="connsiteY6" fmla="*/ 290989 h 1198778"/>
                    <a:gd name="connsiteX7" fmla="*/ 182006 w 825251"/>
                    <a:gd name="connsiteY7" fmla="*/ 101615 h 1198778"/>
                    <a:gd name="connsiteX8" fmla="*/ 117341 w 825251"/>
                    <a:gd name="connsiteY8" fmla="*/ 96996 h 1198778"/>
                    <a:gd name="connsiteX9" fmla="*/ 61915 w 825251"/>
                    <a:gd name="connsiteY9" fmla="*/ 891444 h 1198778"/>
                    <a:gd name="connsiteX10" fmla="*/ 61915 w 825251"/>
                    <a:gd name="connsiteY10" fmla="*/ 988440 h 1198778"/>
                    <a:gd name="connsiteX11" fmla="*/ 34202 w 825251"/>
                    <a:gd name="connsiteY11" fmla="*/ 1043867 h 1198778"/>
                    <a:gd name="connsiteX12" fmla="*/ 362142 w 825251"/>
                    <a:gd name="connsiteY12" fmla="*/ 1196290 h 1198778"/>
                    <a:gd name="connsiteX13" fmla="*/ 824030 w 825251"/>
                    <a:gd name="connsiteY13" fmla="*/ 993059 h 1198778"/>
                    <a:gd name="connsiteX14" fmla="*/ 787079 w 825251"/>
                    <a:gd name="connsiteY14" fmla="*/ 896063 h 1198778"/>
                    <a:gd name="connsiteX15" fmla="*/ 662369 w 825251"/>
                    <a:gd name="connsiteY15" fmla="*/ 235563 h 1198778"/>
                    <a:gd name="connsiteX16" fmla="*/ 500708 w 825251"/>
                    <a:gd name="connsiteY16" fmla="*/ 1140863 h 1198778"/>
                    <a:gd name="connsiteX17" fmla="*/ 121960 w 825251"/>
                    <a:gd name="connsiteY17" fmla="*/ 1099293 h 1198778"/>
                    <a:gd name="connsiteX18" fmla="*/ 158911 w 825251"/>
                    <a:gd name="connsiteY18" fmla="*/ 1039248 h 1198778"/>
                    <a:gd name="connsiteX19" fmla="*/ 449901 w 825251"/>
                    <a:gd name="connsiteY19" fmla="*/ 1090056 h 1198778"/>
                    <a:gd name="connsiteX20" fmla="*/ 302097 w 825251"/>
                    <a:gd name="connsiteY20" fmla="*/ 1039248 h 1198778"/>
                    <a:gd name="connsiteX21" fmla="*/ 477614 w 825251"/>
                    <a:gd name="connsiteY21" fmla="*/ 1034629 h 1198778"/>
                    <a:gd name="connsiteX22" fmla="*/ 500708 w 825251"/>
                    <a:gd name="connsiteY22" fmla="*/ 1140863 h 1198778"/>
                    <a:gd name="connsiteX23" fmla="*/ 449901 w 825251"/>
                    <a:gd name="connsiteY23" fmla="*/ 960727 h 1198778"/>
                    <a:gd name="connsiteX24" fmla="*/ 108104 w 825251"/>
                    <a:gd name="connsiteY24" fmla="*/ 674356 h 1198778"/>
                    <a:gd name="connsiteX25" fmla="*/ 168149 w 825251"/>
                    <a:gd name="connsiteY25" fmla="*/ 521933 h 1198778"/>
                    <a:gd name="connsiteX26" fmla="*/ 537660 w 825251"/>
                    <a:gd name="connsiteY26" fmla="*/ 771353 h 1198778"/>
                    <a:gd name="connsiteX27" fmla="*/ 449901 w 825251"/>
                    <a:gd name="connsiteY27" fmla="*/ 960727 h 1198778"/>
                    <a:gd name="connsiteX28" fmla="*/ 468376 w 825251"/>
                    <a:gd name="connsiteY28" fmla="*/ 452650 h 1198778"/>
                    <a:gd name="connsiteX29" fmla="*/ 569992 w 825251"/>
                    <a:gd name="connsiteY29" fmla="*/ 323322 h 1198778"/>
                    <a:gd name="connsiteX30" fmla="*/ 685464 w 825251"/>
                    <a:gd name="connsiteY30" fmla="*/ 461888 h 1198778"/>
                    <a:gd name="connsiteX31" fmla="*/ 468376 w 825251"/>
                    <a:gd name="connsiteY31" fmla="*/ 452650 h 1198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25251" h="1198778">
                      <a:moveTo>
                        <a:pt x="662369" y="235563"/>
                      </a:moveTo>
                      <a:cubicBezTo>
                        <a:pt x="616181" y="175517"/>
                        <a:pt x="588467" y="101615"/>
                        <a:pt x="565373" y="60045"/>
                      </a:cubicBezTo>
                      <a:cubicBezTo>
                        <a:pt x="542278" y="13857"/>
                        <a:pt x="533041" y="0"/>
                        <a:pt x="514565" y="0"/>
                      </a:cubicBezTo>
                      <a:cubicBezTo>
                        <a:pt x="491471" y="0"/>
                        <a:pt x="486852" y="9238"/>
                        <a:pt x="496090" y="18475"/>
                      </a:cubicBezTo>
                      <a:cubicBezTo>
                        <a:pt x="505327" y="27713"/>
                        <a:pt x="528422" y="69283"/>
                        <a:pt x="556135" y="129329"/>
                      </a:cubicBezTo>
                      <a:cubicBezTo>
                        <a:pt x="588467" y="189374"/>
                        <a:pt x="579229" y="244801"/>
                        <a:pt x="519184" y="277133"/>
                      </a:cubicBezTo>
                      <a:cubicBezTo>
                        <a:pt x="459139" y="309465"/>
                        <a:pt x="352904" y="337178"/>
                        <a:pt x="315953" y="290989"/>
                      </a:cubicBezTo>
                      <a:cubicBezTo>
                        <a:pt x="279002" y="244801"/>
                        <a:pt x="246670" y="147804"/>
                        <a:pt x="182006" y="101615"/>
                      </a:cubicBezTo>
                      <a:cubicBezTo>
                        <a:pt x="154292" y="83140"/>
                        <a:pt x="117341" y="96996"/>
                        <a:pt x="117341" y="96996"/>
                      </a:cubicBezTo>
                      <a:cubicBezTo>
                        <a:pt x="-35082" y="217087"/>
                        <a:pt x="48058" y="692832"/>
                        <a:pt x="61915" y="891444"/>
                      </a:cubicBezTo>
                      <a:cubicBezTo>
                        <a:pt x="20345" y="928395"/>
                        <a:pt x="24964" y="969965"/>
                        <a:pt x="61915" y="988440"/>
                      </a:cubicBezTo>
                      <a:cubicBezTo>
                        <a:pt x="29583" y="1006916"/>
                        <a:pt x="15726" y="1011535"/>
                        <a:pt x="34202" y="1043867"/>
                      </a:cubicBezTo>
                      <a:cubicBezTo>
                        <a:pt x="-67414" y="1127007"/>
                        <a:pt x="61915" y="1214765"/>
                        <a:pt x="362142" y="1196290"/>
                      </a:cubicBezTo>
                      <a:cubicBezTo>
                        <a:pt x="759366" y="1150101"/>
                        <a:pt x="814792" y="1030010"/>
                        <a:pt x="824030" y="993059"/>
                      </a:cubicBezTo>
                      <a:cubicBezTo>
                        <a:pt x="833268" y="956108"/>
                        <a:pt x="787079" y="896063"/>
                        <a:pt x="787079" y="896063"/>
                      </a:cubicBezTo>
                      <a:cubicBezTo>
                        <a:pt x="847125" y="646643"/>
                        <a:pt x="708558" y="295608"/>
                        <a:pt x="662369" y="235563"/>
                      </a:cubicBezTo>
                      <a:close/>
                      <a:moveTo>
                        <a:pt x="500708" y="1140863"/>
                      </a:moveTo>
                      <a:cubicBezTo>
                        <a:pt x="255908" y="1196290"/>
                        <a:pt x="135817" y="1150101"/>
                        <a:pt x="121960" y="1099293"/>
                      </a:cubicBezTo>
                      <a:cubicBezTo>
                        <a:pt x="112723" y="1048486"/>
                        <a:pt x="131198" y="1025391"/>
                        <a:pt x="158911" y="1039248"/>
                      </a:cubicBezTo>
                      <a:cubicBezTo>
                        <a:pt x="158911" y="1039248"/>
                        <a:pt x="348285" y="1099293"/>
                        <a:pt x="449901" y="1090056"/>
                      </a:cubicBezTo>
                      <a:cubicBezTo>
                        <a:pt x="551516" y="1076199"/>
                        <a:pt x="385236" y="1076199"/>
                        <a:pt x="302097" y="1039248"/>
                      </a:cubicBezTo>
                      <a:cubicBezTo>
                        <a:pt x="223576" y="1002297"/>
                        <a:pt x="283621" y="1020772"/>
                        <a:pt x="477614" y="1034629"/>
                      </a:cubicBezTo>
                      <a:cubicBezTo>
                        <a:pt x="676226" y="1053105"/>
                        <a:pt x="745509" y="1085437"/>
                        <a:pt x="500708" y="1140863"/>
                      </a:cubicBezTo>
                      <a:close/>
                      <a:moveTo>
                        <a:pt x="449901" y="960727"/>
                      </a:moveTo>
                      <a:cubicBezTo>
                        <a:pt x="177387" y="882206"/>
                        <a:pt x="126579" y="836017"/>
                        <a:pt x="108104" y="674356"/>
                      </a:cubicBezTo>
                      <a:cubicBezTo>
                        <a:pt x="89628" y="512696"/>
                        <a:pt x="94247" y="429556"/>
                        <a:pt x="168149" y="521933"/>
                      </a:cubicBezTo>
                      <a:cubicBezTo>
                        <a:pt x="168149" y="521933"/>
                        <a:pt x="209719" y="655881"/>
                        <a:pt x="537660" y="771353"/>
                      </a:cubicBezTo>
                      <a:cubicBezTo>
                        <a:pt x="717796" y="831398"/>
                        <a:pt x="722415" y="1043867"/>
                        <a:pt x="449901" y="960727"/>
                      </a:cubicBezTo>
                      <a:close/>
                      <a:moveTo>
                        <a:pt x="468376" y="452650"/>
                      </a:moveTo>
                      <a:cubicBezTo>
                        <a:pt x="348285" y="364891"/>
                        <a:pt x="482233" y="337178"/>
                        <a:pt x="569992" y="323322"/>
                      </a:cubicBezTo>
                      <a:cubicBezTo>
                        <a:pt x="657750" y="309465"/>
                        <a:pt x="685464" y="461888"/>
                        <a:pt x="685464" y="461888"/>
                      </a:cubicBezTo>
                      <a:cubicBezTo>
                        <a:pt x="722415" y="595835"/>
                        <a:pt x="588467" y="540409"/>
                        <a:pt x="468376" y="452650"/>
                      </a:cubicBezTo>
                      <a:close/>
                    </a:path>
                  </a:pathLst>
                </a:custGeom>
                <a:solidFill>
                  <a:srgbClr val="D6D6D6"/>
                </a:solidFill>
                <a:ln w="46132" cap="flat">
                  <a:noFill/>
                  <a:prstDash val="solid"/>
                  <a:miter/>
                </a:ln>
              </p:spPr>
              <p:txBody>
                <a:bodyPr rtlCol="0" anchor="ctr"/>
                <a:lstStyle/>
                <a:p>
                  <a:endParaRPr lang="en-US"/>
                </a:p>
              </p:txBody>
            </p:sp>
          </p:grpSp>
          <p:grpSp>
            <p:nvGrpSpPr>
              <p:cNvPr id="1357" name="Graphic 792">
                <a:extLst>
                  <a:ext uri="{FF2B5EF4-FFF2-40B4-BE49-F238E27FC236}">
                    <a16:creationId xmlns:a16="http://schemas.microsoft.com/office/drawing/2014/main" xmlns="" id="{018BC3EF-CAD3-4545-9E8D-6C45C2A4FF94}"/>
                  </a:ext>
                </a:extLst>
              </p:cNvPr>
              <p:cNvGrpSpPr/>
              <p:nvPr/>
            </p:nvGrpSpPr>
            <p:grpSpPr>
              <a:xfrm>
                <a:off x="1281701" y="7264998"/>
                <a:ext cx="723428" cy="1166036"/>
                <a:chOff x="1281701" y="7264998"/>
                <a:chExt cx="723428" cy="1166036"/>
              </a:xfrm>
            </p:grpSpPr>
            <p:sp>
              <p:nvSpPr>
                <p:cNvPr id="1358" name="Freeform: Shape 1357">
                  <a:extLst>
                    <a:ext uri="{FF2B5EF4-FFF2-40B4-BE49-F238E27FC236}">
                      <a16:creationId xmlns:a16="http://schemas.microsoft.com/office/drawing/2014/main" xmlns="" id="{34BC474C-0679-45A0-B080-BB843E9EB9A2}"/>
                    </a:ext>
                  </a:extLst>
                </p:cNvPr>
                <p:cNvSpPr/>
                <p:nvPr/>
              </p:nvSpPr>
              <p:spPr>
                <a:xfrm>
                  <a:off x="1301802" y="8281010"/>
                  <a:ext cx="536487" cy="150023"/>
                </a:xfrm>
                <a:custGeom>
                  <a:avLst/>
                  <a:gdLst>
                    <a:gd name="connsiteX0" fmla="*/ 360309 w 536487"/>
                    <a:gd name="connsiteY0" fmla="*/ 18617 h 150023"/>
                    <a:gd name="connsiteX1" fmla="*/ 184791 w 536487"/>
                    <a:gd name="connsiteY1" fmla="*/ 23236 h 150023"/>
                    <a:gd name="connsiteX2" fmla="*/ 332595 w 536487"/>
                    <a:gd name="connsiteY2" fmla="*/ 74043 h 150023"/>
                    <a:gd name="connsiteX3" fmla="*/ 41606 w 536487"/>
                    <a:gd name="connsiteY3" fmla="*/ 23236 h 150023"/>
                    <a:gd name="connsiteX4" fmla="*/ 4655 w 536487"/>
                    <a:gd name="connsiteY4" fmla="*/ 83281 h 150023"/>
                    <a:gd name="connsiteX5" fmla="*/ 383403 w 536487"/>
                    <a:gd name="connsiteY5" fmla="*/ 124851 h 150023"/>
                    <a:gd name="connsiteX6" fmla="*/ 360309 w 536487"/>
                    <a:gd name="connsiteY6" fmla="*/ 18617 h 15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6487" h="150023">
                      <a:moveTo>
                        <a:pt x="360309" y="18617"/>
                      </a:moveTo>
                      <a:cubicBezTo>
                        <a:pt x="166316" y="141"/>
                        <a:pt x="101651" y="-13716"/>
                        <a:pt x="184791" y="23236"/>
                      </a:cubicBezTo>
                      <a:cubicBezTo>
                        <a:pt x="263312" y="60187"/>
                        <a:pt x="434211" y="60187"/>
                        <a:pt x="332595" y="74043"/>
                      </a:cubicBezTo>
                      <a:cubicBezTo>
                        <a:pt x="230980" y="87900"/>
                        <a:pt x="41606" y="23236"/>
                        <a:pt x="41606" y="23236"/>
                      </a:cubicBezTo>
                      <a:cubicBezTo>
                        <a:pt x="9274" y="9379"/>
                        <a:pt x="-9202" y="32473"/>
                        <a:pt x="4655" y="83281"/>
                      </a:cubicBezTo>
                      <a:cubicBezTo>
                        <a:pt x="13893" y="134089"/>
                        <a:pt x="133983" y="180277"/>
                        <a:pt x="383403" y="124851"/>
                      </a:cubicBezTo>
                      <a:cubicBezTo>
                        <a:pt x="623585" y="69424"/>
                        <a:pt x="554302" y="37092"/>
                        <a:pt x="360309" y="18617"/>
                      </a:cubicBezTo>
                      <a:close/>
                    </a:path>
                  </a:pathLst>
                </a:custGeom>
                <a:noFill/>
                <a:ln w="46132" cap="flat">
                  <a:noFill/>
                  <a:prstDash val="solid"/>
                  <a:miter/>
                </a:ln>
              </p:spPr>
              <p:txBody>
                <a:bodyPr rtlCol="0" anchor="ctr"/>
                <a:lstStyle/>
                <a:p>
                  <a:endParaRPr lang="en-US"/>
                </a:p>
              </p:txBody>
            </p:sp>
            <p:sp>
              <p:nvSpPr>
                <p:cNvPr id="1359" name="Freeform: Shape 1358">
                  <a:extLst>
                    <a:ext uri="{FF2B5EF4-FFF2-40B4-BE49-F238E27FC236}">
                      <a16:creationId xmlns:a16="http://schemas.microsoft.com/office/drawing/2014/main" xmlns="" id="{677AD68A-7F69-4A21-B69F-52A4C48BE2B1}"/>
                    </a:ext>
                  </a:extLst>
                </p:cNvPr>
                <p:cNvSpPr/>
                <p:nvPr/>
              </p:nvSpPr>
              <p:spPr>
                <a:xfrm>
                  <a:off x="1600529" y="7586809"/>
                  <a:ext cx="271061" cy="220309"/>
                </a:xfrm>
                <a:custGeom>
                  <a:avLst/>
                  <a:gdLst>
                    <a:gd name="connsiteX0" fmla="*/ 264813 w 271061"/>
                    <a:gd name="connsiteY0" fmla="*/ 140078 h 220309"/>
                    <a:gd name="connsiteX1" fmla="*/ 149341 w 271061"/>
                    <a:gd name="connsiteY1" fmla="*/ 1511 h 220309"/>
                    <a:gd name="connsiteX2" fmla="*/ 47725 w 271061"/>
                    <a:gd name="connsiteY2" fmla="*/ 130840 h 220309"/>
                    <a:gd name="connsiteX3" fmla="*/ 264813 w 271061"/>
                    <a:gd name="connsiteY3" fmla="*/ 140078 h 220309"/>
                  </a:gdLst>
                  <a:ahLst/>
                  <a:cxnLst>
                    <a:cxn ang="0">
                      <a:pos x="connsiteX0" y="connsiteY0"/>
                    </a:cxn>
                    <a:cxn ang="0">
                      <a:pos x="connsiteX1" y="connsiteY1"/>
                    </a:cxn>
                    <a:cxn ang="0">
                      <a:pos x="connsiteX2" y="connsiteY2"/>
                    </a:cxn>
                    <a:cxn ang="0">
                      <a:pos x="connsiteX3" y="connsiteY3"/>
                    </a:cxn>
                  </a:cxnLst>
                  <a:rect l="l" t="t" r="r" b="b"/>
                  <a:pathLst>
                    <a:path w="271061" h="220309">
                      <a:moveTo>
                        <a:pt x="264813" y="140078"/>
                      </a:moveTo>
                      <a:cubicBezTo>
                        <a:pt x="264813" y="140078"/>
                        <a:pt x="237100" y="-16964"/>
                        <a:pt x="149341" y="1511"/>
                      </a:cubicBezTo>
                      <a:cubicBezTo>
                        <a:pt x="61582" y="15368"/>
                        <a:pt x="-72366" y="43081"/>
                        <a:pt x="47725" y="130840"/>
                      </a:cubicBezTo>
                      <a:cubicBezTo>
                        <a:pt x="167816" y="218598"/>
                        <a:pt x="301764" y="274025"/>
                        <a:pt x="264813" y="140078"/>
                      </a:cubicBezTo>
                      <a:close/>
                    </a:path>
                  </a:pathLst>
                </a:custGeom>
                <a:noFill/>
                <a:ln w="46132" cap="flat">
                  <a:noFill/>
                  <a:prstDash val="solid"/>
                  <a:miter/>
                </a:ln>
              </p:spPr>
              <p:txBody>
                <a:bodyPr rtlCol="0" anchor="ctr"/>
                <a:lstStyle/>
                <a:p>
                  <a:endParaRPr lang="en-US"/>
                </a:p>
              </p:txBody>
            </p:sp>
            <p:sp>
              <p:nvSpPr>
                <p:cNvPr id="1360" name="Freeform: Shape 1359">
                  <a:extLst>
                    <a:ext uri="{FF2B5EF4-FFF2-40B4-BE49-F238E27FC236}">
                      <a16:creationId xmlns:a16="http://schemas.microsoft.com/office/drawing/2014/main" xmlns="" id="{BD4419F9-E6BB-43D8-B8C3-770BB3C85B51}"/>
                    </a:ext>
                  </a:extLst>
                </p:cNvPr>
                <p:cNvSpPr/>
                <p:nvPr/>
              </p:nvSpPr>
              <p:spPr>
                <a:xfrm>
                  <a:off x="1281701" y="7748472"/>
                  <a:ext cx="563142" cy="494741"/>
                </a:xfrm>
                <a:custGeom>
                  <a:avLst/>
                  <a:gdLst>
                    <a:gd name="connsiteX0" fmla="*/ 348078 w 563142"/>
                    <a:gd name="connsiteY0" fmla="*/ 477253 h 494741"/>
                    <a:gd name="connsiteX1" fmla="*/ 435836 w 563142"/>
                    <a:gd name="connsiteY1" fmla="*/ 287879 h 494741"/>
                    <a:gd name="connsiteX2" fmla="*/ 66326 w 563142"/>
                    <a:gd name="connsiteY2" fmla="*/ 38459 h 494741"/>
                    <a:gd name="connsiteX3" fmla="*/ 6280 w 563142"/>
                    <a:gd name="connsiteY3" fmla="*/ 190882 h 494741"/>
                    <a:gd name="connsiteX4" fmla="*/ 348078 w 563142"/>
                    <a:gd name="connsiteY4" fmla="*/ 477253 h 4947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3142" h="494741">
                      <a:moveTo>
                        <a:pt x="348078" y="477253"/>
                      </a:moveTo>
                      <a:cubicBezTo>
                        <a:pt x="620592" y="555774"/>
                        <a:pt x="615973" y="347924"/>
                        <a:pt x="435836" y="287879"/>
                      </a:cubicBezTo>
                      <a:cubicBezTo>
                        <a:pt x="107896" y="172407"/>
                        <a:pt x="66326" y="38459"/>
                        <a:pt x="66326" y="38459"/>
                      </a:cubicBezTo>
                      <a:cubicBezTo>
                        <a:pt x="-2957" y="-53918"/>
                        <a:pt x="-7576" y="29221"/>
                        <a:pt x="6280" y="190882"/>
                      </a:cubicBezTo>
                      <a:cubicBezTo>
                        <a:pt x="24756" y="352543"/>
                        <a:pt x="70945" y="398732"/>
                        <a:pt x="348078" y="477253"/>
                      </a:cubicBezTo>
                      <a:close/>
                    </a:path>
                  </a:pathLst>
                </a:custGeom>
                <a:noFill/>
                <a:ln w="46132" cap="flat">
                  <a:noFill/>
                  <a:prstDash val="solid"/>
                  <a:miter/>
                </a:ln>
              </p:spPr>
              <p:txBody>
                <a:bodyPr rtlCol="0" anchor="ctr"/>
                <a:lstStyle/>
                <a:p>
                  <a:endParaRPr lang="en-US"/>
                </a:p>
              </p:txBody>
            </p:sp>
            <p:sp>
              <p:nvSpPr>
                <p:cNvPr id="1361" name="Freeform: Shape 1360">
                  <a:extLst>
                    <a:ext uri="{FF2B5EF4-FFF2-40B4-BE49-F238E27FC236}">
                      <a16:creationId xmlns:a16="http://schemas.microsoft.com/office/drawing/2014/main" xmlns="" id="{B5B88D0B-8E9C-4CC7-9201-E2E99E66804C}"/>
                    </a:ext>
                  </a:extLst>
                </p:cNvPr>
                <p:cNvSpPr/>
                <p:nvPr/>
              </p:nvSpPr>
              <p:spPr>
                <a:xfrm>
                  <a:off x="1329551" y="7264998"/>
                  <a:ext cx="675578" cy="1094674"/>
                </a:xfrm>
                <a:custGeom>
                  <a:avLst/>
                  <a:gdLst>
                    <a:gd name="connsiteX0" fmla="*/ 512696 w 675578"/>
                    <a:gd name="connsiteY0" fmla="*/ 235563 h 1094674"/>
                    <a:gd name="connsiteX1" fmla="*/ 415699 w 675578"/>
                    <a:gd name="connsiteY1" fmla="*/ 60045 h 1094674"/>
                    <a:gd name="connsiteX2" fmla="*/ 364892 w 675578"/>
                    <a:gd name="connsiteY2" fmla="*/ 0 h 1094674"/>
                    <a:gd name="connsiteX3" fmla="*/ 346416 w 675578"/>
                    <a:gd name="connsiteY3" fmla="*/ 18475 h 1094674"/>
                    <a:gd name="connsiteX4" fmla="*/ 406461 w 675578"/>
                    <a:gd name="connsiteY4" fmla="*/ 129329 h 1094674"/>
                    <a:gd name="connsiteX5" fmla="*/ 369510 w 675578"/>
                    <a:gd name="connsiteY5" fmla="*/ 277133 h 1094674"/>
                    <a:gd name="connsiteX6" fmla="*/ 166280 w 675578"/>
                    <a:gd name="connsiteY6" fmla="*/ 290989 h 1094674"/>
                    <a:gd name="connsiteX7" fmla="*/ 32332 w 675578"/>
                    <a:gd name="connsiteY7" fmla="*/ 101615 h 1094674"/>
                    <a:gd name="connsiteX8" fmla="*/ 0 w 675578"/>
                    <a:gd name="connsiteY8" fmla="*/ 92378 h 1094674"/>
                    <a:gd name="connsiteX9" fmla="*/ 101615 w 675578"/>
                    <a:gd name="connsiteY9" fmla="*/ 212468 h 1094674"/>
                    <a:gd name="connsiteX10" fmla="*/ 323322 w 675578"/>
                    <a:gd name="connsiteY10" fmla="*/ 309465 h 1094674"/>
                    <a:gd name="connsiteX11" fmla="*/ 595836 w 675578"/>
                    <a:gd name="connsiteY11" fmla="*/ 808304 h 1094674"/>
                    <a:gd name="connsiteX12" fmla="*/ 281752 w 675578"/>
                    <a:gd name="connsiteY12" fmla="*/ 1002297 h 1094674"/>
                    <a:gd name="connsiteX13" fmla="*/ 545028 w 675578"/>
                    <a:gd name="connsiteY13" fmla="*/ 1053105 h 1094674"/>
                    <a:gd name="connsiteX14" fmla="*/ 572741 w 675578"/>
                    <a:gd name="connsiteY14" fmla="*/ 1094674 h 1094674"/>
                    <a:gd name="connsiteX15" fmla="*/ 674357 w 675578"/>
                    <a:gd name="connsiteY15" fmla="*/ 988440 h 1094674"/>
                    <a:gd name="connsiteX16" fmla="*/ 637406 w 675578"/>
                    <a:gd name="connsiteY16" fmla="*/ 891444 h 1094674"/>
                    <a:gd name="connsiteX17" fmla="*/ 512696 w 675578"/>
                    <a:gd name="connsiteY17" fmla="*/ 235563 h 1094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75578" h="1094674">
                      <a:moveTo>
                        <a:pt x="512696" y="235563"/>
                      </a:moveTo>
                      <a:cubicBezTo>
                        <a:pt x="466507" y="175517"/>
                        <a:pt x="438794" y="101615"/>
                        <a:pt x="415699" y="60045"/>
                      </a:cubicBezTo>
                      <a:cubicBezTo>
                        <a:pt x="392605" y="13857"/>
                        <a:pt x="383367" y="0"/>
                        <a:pt x="364892" y="0"/>
                      </a:cubicBezTo>
                      <a:cubicBezTo>
                        <a:pt x="341797" y="0"/>
                        <a:pt x="337178" y="9238"/>
                        <a:pt x="346416" y="18475"/>
                      </a:cubicBezTo>
                      <a:cubicBezTo>
                        <a:pt x="355654" y="27713"/>
                        <a:pt x="378748" y="69283"/>
                        <a:pt x="406461" y="129329"/>
                      </a:cubicBezTo>
                      <a:cubicBezTo>
                        <a:pt x="438794" y="189374"/>
                        <a:pt x="429556" y="244801"/>
                        <a:pt x="369510" y="277133"/>
                      </a:cubicBezTo>
                      <a:cubicBezTo>
                        <a:pt x="309465" y="309465"/>
                        <a:pt x="203231" y="337178"/>
                        <a:pt x="166280" y="290989"/>
                      </a:cubicBezTo>
                      <a:cubicBezTo>
                        <a:pt x="129329" y="244801"/>
                        <a:pt x="96996" y="147804"/>
                        <a:pt x="32332" y="101615"/>
                      </a:cubicBezTo>
                      <a:cubicBezTo>
                        <a:pt x="23094" y="92378"/>
                        <a:pt x="9238" y="92378"/>
                        <a:pt x="0" y="92378"/>
                      </a:cubicBezTo>
                      <a:cubicBezTo>
                        <a:pt x="32332" y="110853"/>
                        <a:pt x="73902" y="147804"/>
                        <a:pt x="101615" y="212468"/>
                      </a:cubicBezTo>
                      <a:cubicBezTo>
                        <a:pt x="152423" y="341797"/>
                        <a:pt x="207850" y="355654"/>
                        <a:pt x="323322" y="309465"/>
                      </a:cubicBezTo>
                      <a:cubicBezTo>
                        <a:pt x="438794" y="263276"/>
                        <a:pt x="595836" y="272514"/>
                        <a:pt x="595836" y="808304"/>
                      </a:cubicBezTo>
                      <a:cubicBezTo>
                        <a:pt x="586598" y="951489"/>
                        <a:pt x="535790" y="1043867"/>
                        <a:pt x="281752" y="1002297"/>
                      </a:cubicBezTo>
                      <a:cubicBezTo>
                        <a:pt x="378748" y="1030010"/>
                        <a:pt x="489601" y="1048486"/>
                        <a:pt x="545028" y="1053105"/>
                      </a:cubicBezTo>
                      <a:cubicBezTo>
                        <a:pt x="581979" y="1057723"/>
                        <a:pt x="600455" y="1066961"/>
                        <a:pt x="572741" y="1094674"/>
                      </a:cubicBezTo>
                      <a:cubicBezTo>
                        <a:pt x="651262" y="1053105"/>
                        <a:pt x="669738" y="1006916"/>
                        <a:pt x="674357" y="988440"/>
                      </a:cubicBezTo>
                      <a:cubicBezTo>
                        <a:pt x="683594" y="951489"/>
                        <a:pt x="637406" y="891444"/>
                        <a:pt x="637406" y="891444"/>
                      </a:cubicBezTo>
                      <a:cubicBezTo>
                        <a:pt x="697451" y="646643"/>
                        <a:pt x="558885" y="295608"/>
                        <a:pt x="512696" y="235563"/>
                      </a:cubicBezTo>
                      <a:close/>
                    </a:path>
                  </a:pathLst>
                </a:custGeom>
                <a:solidFill>
                  <a:srgbClr val="00A3CA">
                    <a:alpha val="70000"/>
                  </a:srgbClr>
                </a:solidFill>
                <a:ln w="46132" cap="flat">
                  <a:noFill/>
                  <a:prstDash val="solid"/>
                  <a:miter/>
                </a:ln>
              </p:spPr>
              <p:txBody>
                <a:bodyPr rtlCol="0" anchor="ctr"/>
                <a:lstStyle/>
                <a:p>
                  <a:endParaRPr lang="en-US"/>
                </a:p>
              </p:txBody>
            </p:sp>
          </p:grpSp>
          <p:sp>
            <p:nvSpPr>
              <p:cNvPr id="1362" name="Freeform: Shape 1361">
                <a:extLst>
                  <a:ext uri="{FF2B5EF4-FFF2-40B4-BE49-F238E27FC236}">
                    <a16:creationId xmlns:a16="http://schemas.microsoft.com/office/drawing/2014/main" xmlns="" id="{C709F03F-2E55-4290-9620-08AC29F097B8}"/>
                  </a:ext>
                </a:extLst>
              </p:cNvPr>
              <p:cNvSpPr/>
              <p:nvPr/>
            </p:nvSpPr>
            <p:spPr>
              <a:xfrm>
                <a:off x="1287544" y="7801343"/>
                <a:ext cx="151372" cy="356818"/>
              </a:xfrm>
              <a:custGeom>
                <a:avLst/>
                <a:gdLst>
                  <a:gd name="connsiteX0" fmla="*/ 18913 w 151372"/>
                  <a:gd name="connsiteY0" fmla="*/ 17921 h 356818"/>
                  <a:gd name="connsiteX1" fmla="*/ 129766 w 151372"/>
                  <a:gd name="connsiteY1" fmla="*/ 327385 h 356818"/>
                  <a:gd name="connsiteX2" fmla="*/ 37389 w 151372"/>
                  <a:gd name="connsiteY2" fmla="*/ 235008 h 356818"/>
                  <a:gd name="connsiteX3" fmla="*/ 18913 w 151372"/>
                  <a:gd name="connsiteY3" fmla="*/ 17921 h 356818"/>
                </a:gdLst>
                <a:ahLst/>
                <a:cxnLst>
                  <a:cxn ang="0">
                    <a:pos x="connsiteX0" y="connsiteY0"/>
                  </a:cxn>
                  <a:cxn ang="0">
                    <a:pos x="connsiteX1" y="connsiteY1"/>
                  </a:cxn>
                  <a:cxn ang="0">
                    <a:pos x="connsiteX2" y="connsiteY2"/>
                  </a:cxn>
                  <a:cxn ang="0">
                    <a:pos x="connsiteX3" y="connsiteY3"/>
                  </a:cxn>
                </a:cxnLst>
                <a:rect l="l" t="t" r="r" b="b"/>
                <a:pathLst>
                  <a:path w="151372" h="356818">
                    <a:moveTo>
                      <a:pt x="18913" y="17921"/>
                    </a:moveTo>
                    <a:cubicBezTo>
                      <a:pt x="18913" y="17921"/>
                      <a:pt x="18913" y="230389"/>
                      <a:pt x="129766" y="327385"/>
                    </a:cubicBezTo>
                    <a:cubicBezTo>
                      <a:pt x="199050" y="387431"/>
                      <a:pt x="83577" y="355099"/>
                      <a:pt x="37389" y="235008"/>
                    </a:cubicBezTo>
                    <a:cubicBezTo>
                      <a:pt x="-8800" y="114917"/>
                      <a:pt x="-8800" y="-55982"/>
                      <a:pt x="18913" y="17921"/>
                    </a:cubicBezTo>
                    <a:close/>
                  </a:path>
                </a:pathLst>
              </a:custGeom>
              <a:solidFill>
                <a:srgbClr val="E5F1E4">
                  <a:alpha val="70000"/>
                </a:srgbClr>
              </a:solidFill>
              <a:ln w="46132" cap="flat">
                <a:noFill/>
                <a:prstDash val="solid"/>
                <a:miter/>
              </a:ln>
            </p:spPr>
            <p:txBody>
              <a:bodyPr rtlCol="0" anchor="ctr"/>
              <a:lstStyle/>
              <a:p>
                <a:endParaRPr lang="en-US"/>
              </a:p>
            </p:txBody>
          </p:sp>
          <p:sp>
            <p:nvSpPr>
              <p:cNvPr id="1363" name="Freeform: Shape 1362">
                <a:extLst>
                  <a:ext uri="{FF2B5EF4-FFF2-40B4-BE49-F238E27FC236}">
                    <a16:creationId xmlns:a16="http://schemas.microsoft.com/office/drawing/2014/main" xmlns="" id="{A73EABD6-DBAD-46F1-A976-FFD60B27B1CE}"/>
                  </a:ext>
                </a:extLst>
              </p:cNvPr>
              <p:cNvSpPr/>
              <p:nvPr/>
            </p:nvSpPr>
            <p:spPr>
              <a:xfrm>
                <a:off x="1306457" y="8357612"/>
                <a:ext cx="360288" cy="65932"/>
              </a:xfrm>
              <a:custGeom>
                <a:avLst/>
                <a:gdLst>
                  <a:gd name="connsiteX0" fmla="*/ 18476 w 360288"/>
                  <a:gd name="connsiteY0" fmla="*/ 2061 h 65932"/>
                  <a:gd name="connsiteX1" fmla="*/ 281752 w 360288"/>
                  <a:gd name="connsiteY1" fmla="*/ 43631 h 65932"/>
                  <a:gd name="connsiteX2" fmla="*/ 129329 w 360288"/>
                  <a:gd name="connsiteY2" fmla="*/ 62107 h 65932"/>
                  <a:gd name="connsiteX3" fmla="*/ 18476 w 360288"/>
                  <a:gd name="connsiteY3" fmla="*/ 2061 h 65932"/>
                </a:gdLst>
                <a:ahLst/>
                <a:cxnLst>
                  <a:cxn ang="0">
                    <a:pos x="connsiteX0" y="connsiteY0"/>
                  </a:cxn>
                  <a:cxn ang="0">
                    <a:pos x="connsiteX1" y="connsiteY1"/>
                  </a:cxn>
                  <a:cxn ang="0">
                    <a:pos x="connsiteX2" y="connsiteY2"/>
                  </a:cxn>
                  <a:cxn ang="0">
                    <a:pos x="connsiteX3" y="connsiteY3"/>
                  </a:cxn>
                </a:cxnLst>
                <a:rect l="l" t="t" r="r" b="b"/>
                <a:pathLst>
                  <a:path w="360288" h="65932">
                    <a:moveTo>
                      <a:pt x="18476" y="2061"/>
                    </a:moveTo>
                    <a:cubicBezTo>
                      <a:pt x="18476" y="2061"/>
                      <a:pt x="96996" y="62107"/>
                      <a:pt x="281752" y="43631"/>
                    </a:cubicBezTo>
                    <a:cubicBezTo>
                      <a:pt x="471126" y="25155"/>
                      <a:pt x="277133" y="80582"/>
                      <a:pt x="129329" y="62107"/>
                    </a:cubicBezTo>
                    <a:cubicBezTo>
                      <a:pt x="-18476" y="48250"/>
                      <a:pt x="-13857" y="-11796"/>
                      <a:pt x="18476" y="2061"/>
                    </a:cubicBezTo>
                    <a:close/>
                  </a:path>
                </a:pathLst>
              </a:custGeom>
              <a:solidFill>
                <a:srgbClr val="E5F1E4">
                  <a:alpha val="70000"/>
                </a:srgbClr>
              </a:solidFill>
              <a:ln w="46132" cap="flat">
                <a:noFill/>
                <a:prstDash val="solid"/>
                <a:miter/>
              </a:ln>
            </p:spPr>
            <p:txBody>
              <a:bodyPr rtlCol="0" anchor="ctr"/>
              <a:lstStyle/>
              <a:p>
                <a:endParaRPr lang="en-US"/>
              </a:p>
            </p:txBody>
          </p:sp>
          <p:grpSp>
            <p:nvGrpSpPr>
              <p:cNvPr id="1364" name="Graphic 792">
                <a:extLst>
                  <a:ext uri="{FF2B5EF4-FFF2-40B4-BE49-F238E27FC236}">
                    <a16:creationId xmlns:a16="http://schemas.microsoft.com/office/drawing/2014/main" xmlns="" id="{8DFAF5A1-AFC2-4C2A-982A-8FDECA4EB4F6}"/>
                  </a:ext>
                </a:extLst>
              </p:cNvPr>
              <p:cNvGrpSpPr/>
              <p:nvPr/>
            </p:nvGrpSpPr>
            <p:grpSpPr>
              <a:xfrm>
                <a:off x="1180130" y="7587429"/>
                <a:ext cx="691459" cy="843604"/>
                <a:chOff x="1180130" y="7587429"/>
                <a:chExt cx="691459" cy="843604"/>
              </a:xfrm>
            </p:grpSpPr>
            <p:sp>
              <p:nvSpPr>
                <p:cNvPr id="1365" name="Freeform: Shape 1364">
                  <a:extLst>
                    <a:ext uri="{FF2B5EF4-FFF2-40B4-BE49-F238E27FC236}">
                      <a16:creationId xmlns:a16="http://schemas.microsoft.com/office/drawing/2014/main" xmlns="" id="{D92AF48E-774E-48A2-BC1F-BFC2587D147B}"/>
                    </a:ext>
                  </a:extLst>
                </p:cNvPr>
                <p:cNvSpPr/>
                <p:nvPr/>
              </p:nvSpPr>
              <p:spPr>
                <a:xfrm>
                  <a:off x="1301802" y="8281010"/>
                  <a:ext cx="536487" cy="150023"/>
                </a:xfrm>
                <a:custGeom>
                  <a:avLst/>
                  <a:gdLst>
                    <a:gd name="connsiteX0" fmla="*/ 360309 w 536487"/>
                    <a:gd name="connsiteY0" fmla="*/ 18617 h 150023"/>
                    <a:gd name="connsiteX1" fmla="*/ 184791 w 536487"/>
                    <a:gd name="connsiteY1" fmla="*/ 23236 h 150023"/>
                    <a:gd name="connsiteX2" fmla="*/ 332595 w 536487"/>
                    <a:gd name="connsiteY2" fmla="*/ 74043 h 150023"/>
                    <a:gd name="connsiteX3" fmla="*/ 41606 w 536487"/>
                    <a:gd name="connsiteY3" fmla="*/ 23236 h 150023"/>
                    <a:gd name="connsiteX4" fmla="*/ 4655 w 536487"/>
                    <a:gd name="connsiteY4" fmla="*/ 83281 h 150023"/>
                    <a:gd name="connsiteX5" fmla="*/ 383403 w 536487"/>
                    <a:gd name="connsiteY5" fmla="*/ 124851 h 150023"/>
                    <a:gd name="connsiteX6" fmla="*/ 360309 w 536487"/>
                    <a:gd name="connsiteY6" fmla="*/ 18617 h 150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6487" h="150023">
                      <a:moveTo>
                        <a:pt x="360309" y="18617"/>
                      </a:moveTo>
                      <a:cubicBezTo>
                        <a:pt x="166316" y="141"/>
                        <a:pt x="101651" y="-13716"/>
                        <a:pt x="184791" y="23236"/>
                      </a:cubicBezTo>
                      <a:cubicBezTo>
                        <a:pt x="263312" y="60187"/>
                        <a:pt x="434211" y="60187"/>
                        <a:pt x="332595" y="74043"/>
                      </a:cubicBezTo>
                      <a:cubicBezTo>
                        <a:pt x="230980" y="87900"/>
                        <a:pt x="41606" y="23236"/>
                        <a:pt x="41606" y="23236"/>
                      </a:cubicBezTo>
                      <a:cubicBezTo>
                        <a:pt x="9274" y="9379"/>
                        <a:pt x="-9202" y="32473"/>
                        <a:pt x="4655" y="83281"/>
                      </a:cubicBezTo>
                      <a:cubicBezTo>
                        <a:pt x="13893" y="134089"/>
                        <a:pt x="133983" y="180277"/>
                        <a:pt x="383403" y="124851"/>
                      </a:cubicBezTo>
                      <a:cubicBezTo>
                        <a:pt x="623585" y="69424"/>
                        <a:pt x="554302" y="37092"/>
                        <a:pt x="360309" y="18617"/>
                      </a:cubicBezTo>
                      <a:close/>
                    </a:path>
                  </a:pathLst>
                </a:custGeom>
                <a:noFill/>
                <a:ln w="46132" cap="flat">
                  <a:noFill/>
                  <a:prstDash val="solid"/>
                  <a:miter/>
                </a:ln>
              </p:spPr>
              <p:txBody>
                <a:bodyPr rtlCol="0" anchor="ctr"/>
                <a:lstStyle/>
                <a:p>
                  <a:endParaRPr lang="en-US"/>
                </a:p>
              </p:txBody>
            </p:sp>
            <p:sp>
              <p:nvSpPr>
                <p:cNvPr id="1366" name="Freeform: Shape 1365">
                  <a:extLst>
                    <a:ext uri="{FF2B5EF4-FFF2-40B4-BE49-F238E27FC236}">
                      <a16:creationId xmlns:a16="http://schemas.microsoft.com/office/drawing/2014/main" xmlns="" id="{90DB51CD-783F-4035-A3A4-61FCF1ACE29C}"/>
                    </a:ext>
                  </a:extLst>
                </p:cNvPr>
                <p:cNvSpPr/>
                <p:nvPr/>
              </p:nvSpPr>
              <p:spPr>
                <a:xfrm>
                  <a:off x="1600529" y="7587429"/>
                  <a:ext cx="271061" cy="222508"/>
                </a:xfrm>
                <a:custGeom>
                  <a:avLst/>
                  <a:gdLst>
                    <a:gd name="connsiteX0" fmla="*/ 149341 w 271061"/>
                    <a:gd name="connsiteY0" fmla="*/ 890 h 222508"/>
                    <a:gd name="connsiteX1" fmla="*/ 47725 w 271061"/>
                    <a:gd name="connsiteY1" fmla="*/ 130219 h 222508"/>
                    <a:gd name="connsiteX2" fmla="*/ 264813 w 271061"/>
                    <a:gd name="connsiteY2" fmla="*/ 144075 h 222508"/>
                    <a:gd name="connsiteX3" fmla="*/ 149341 w 271061"/>
                    <a:gd name="connsiteY3" fmla="*/ 890 h 222508"/>
                  </a:gdLst>
                  <a:ahLst/>
                  <a:cxnLst>
                    <a:cxn ang="0">
                      <a:pos x="connsiteX0" y="connsiteY0"/>
                    </a:cxn>
                    <a:cxn ang="0">
                      <a:pos x="connsiteX1" y="connsiteY1"/>
                    </a:cxn>
                    <a:cxn ang="0">
                      <a:pos x="connsiteX2" y="connsiteY2"/>
                    </a:cxn>
                    <a:cxn ang="0">
                      <a:pos x="connsiteX3" y="connsiteY3"/>
                    </a:cxn>
                  </a:cxnLst>
                  <a:rect l="l" t="t" r="r" b="b"/>
                  <a:pathLst>
                    <a:path w="271061" h="222508">
                      <a:moveTo>
                        <a:pt x="149341" y="890"/>
                      </a:moveTo>
                      <a:cubicBezTo>
                        <a:pt x="61582" y="14747"/>
                        <a:pt x="-72366" y="42460"/>
                        <a:pt x="47725" y="130219"/>
                      </a:cubicBezTo>
                      <a:cubicBezTo>
                        <a:pt x="167816" y="217977"/>
                        <a:pt x="301764" y="278023"/>
                        <a:pt x="264813" y="144075"/>
                      </a:cubicBezTo>
                      <a:cubicBezTo>
                        <a:pt x="264813" y="139457"/>
                        <a:pt x="241718" y="-12967"/>
                        <a:pt x="149341" y="890"/>
                      </a:cubicBezTo>
                      <a:close/>
                    </a:path>
                  </a:pathLst>
                </a:custGeom>
                <a:noFill/>
                <a:ln w="46132" cap="flat">
                  <a:noFill/>
                  <a:prstDash val="solid"/>
                  <a:miter/>
                </a:ln>
              </p:spPr>
              <p:txBody>
                <a:bodyPr rtlCol="0" anchor="ctr"/>
                <a:lstStyle/>
                <a:p>
                  <a:endParaRPr lang="en-US"/>
                </a:p>
              </p:txBody>
            </p:sp>
            <p:sp>
              <p:nvSpPr>
                <p:cNvPr id="1367" name="Freeform: Shape 1366">
                  <a:extLst>
                    <a:ext uri="{FF2B5EF4-FFF2-40B4-BE49-F238E27FC236}">
                      <a16:creationId xmlns:a16="http://schemas.microsoft.com/office/drawing/2014/main" xmlns="" id="{9DB76C7C-C076-490A-819D-82D2460DB421}"/>
                    </a:ext>
                  </a:extLst>
                </p:cNvPr>
                <p:cNvSpPr/>
                <p:nvPr/>
              </p:nvSpPr>
              <p:spPr>
                <a:xfrm>
                  <a:off x="1277082" y="7748472"/>
                  <a:ext cx="566577" cy="496292"/>
                </a:xfrm>
                <a:custGeom>
                  <a:avLst/>
                  <a:gdLst>
                    <a:gd name="connsiteX0" fmla="*/ 435836 w 566577"/>
                    <a:gd name="connsiteY0" fmla="*/ 287879 h 496292"/>
                    <a:gd name="connsiteX1" fmla="*/ 66326 w 566577"/>
                    <a:gd name="connsiteY1" fmla="*/ 38459 h 496292"/>
                    <a:gd name="connsiteX2" fmla="*/ 6280 w 566577"/>
                    <a:gd name="connsiteY2" fmla="*/ 190882 h 496292"/>
                    <a:gd name="connsiteX3" fmla="*/ 348078 w 566577"/>
                    <a:gd name="connsiteY3" fmla="*/ 477253 h 496292"/>
                    <a:gd name="connsiteX4" fmla="*/ 435836 w 566577"/>
                    <a:gd name="connsiteY4" fmla="*/ 287879 h 496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6577" h="496292">
                      <a:moveTo>
                        <a:pt x="435836" y="287879"/>
                      </a:moveTo>
                      <a:cubicBezTo>
                        <a:pt x="107896" y="172407"/>
                        <a:pt x="66326" y="38459"/>
                        <a:pt x="66326" y="38459"/>
                      </a:cubicBezTo>
                      <a:cubicBezTo>
                        <a:pt x="-2957" y="-53918"/>
                        <a:pt x="-7576" y="29221"/>
                        <a:pt x="6280" y="190882"/>
                      </a:cubicBezTo>
                      <a:cubicBezTo>
                        <a:pt x="24756" y="352543"/>
                        <a:pt x="75564" y="398732"/>
                        <a:pt x="348078" y="477253"/>
                      </a:cubicBezTo>
                      <a:cubicBezTo>
                        <a:pt x="625211" y="560393"/>
                        <a:pt x="620592" y="347924"/>
                        <a:pt x="435836" y="287879"/>
                      </a:cubicBezTo>
                      <a:close/>
                    </a:path>
                  </a:pathLst>
                </a:custGeom>
                <a:noFill/>
                <a:ln w="46132" cap="flat">
                  <a:noFill/>
                  <a:prstDash val="solid"/>
                  <a:miter/>
                </a:ln>
              </p:spPr>
              <p:txBody>
                <a:bodyPr rtlCol="0" anchor="ctr"/>
                <a:lstStyle/>
                <a:p>
                  <a:endParaRPr lang="en-US"/>
                </a:p>
              </p:txBody>
            </p:sp>
            <p:sp>
              <p:nvSpPr>
                <p:cNvPr id="1368" name="Freeform: Shape 1367">
                  <a:extLst>
                    <a:ext uri="{FF2B5EF4-FFF2-40B4-BE49-F238E27FC236}">
                      <a16:creationId xmlns:a16="http://schemas.microsoft.com/office/drawing/2014/main" xmlns="" id="{428EC03C-8064-4D97-8311-6E66B972C8D9}"/>
                    </a:ext>
                  </a:extLst>
                </p:cNvPr>
                <p:cNvSpPr/>
                <p:nvPr/>
              </p:nvSpPr>
              <p:spPr>
                <a:xfrm>
                  <a:off x="1180130" y="7708411"/>
                  <a:ext cx="129960" cy="669737"/>
                </a:xfrm>
                <a:custGeom>
                  <a:avLst/>
                  <a:gdLst>
                    <a:gd name="connsiteX0" fmla="*/ 66281 w 129960"/>
                    <a:gd name="connsiteY0" fmla="*/ 614311 h 669737"/>
                    <a:gd name="connsiteX1" fmla="*/ 93994 w 129960"/>
                    <a:gd name="connsiteY1" fmla="*/ 572741 h 669737"/>
                    <a:gd name="connsiteX2" fmla="*/ 57043 w 129960"/>
                    <a:gd name="connsiteY2" fmla="*/ 489601 h 669737"/>
                    <a:gd name="connsiteX3" fmla="*/ 112470 w 129960"/>
                    <a:gd name="connsiteY3" fmla="*/ 452650 h 669737"/>
                    <a:gd name="connsiteX4" fmla="*/ 24711 w 129960"/>
                    <a:gd name="connsiteY4" fmla="*/ 0 h 669737"/>
                    <a:gd name="connsiteX5" fmla="*/ 61662 w 129960"/>
                    <a:gd name="connsiteY5" fmla="*/ 443412 h 669737"/>
                    <a:gd name="connsiteX6" fmla="*/ 61662 w 129960"/>
                    <a:gd name="connsiteY6" fmla="*/ 540409 h 669737"/>
                    <a:gd name="connsiteX7" fmla="*/ 33949 w 129960"/>
                    <a:gd name="connsiteY7" fmla="*/ 595836 h 669737"/>
                    <a:gd name="connsiteX8" fmla="*/ 6235 w 129960"/>
                    <a:gd name="connsiteY8" fmla="*/ 669738 h 669737"/>
                    <a:gd name="connsiteX9" fmla="*/ 66281 w 129960"/>
                    <a:gd name="connsiteY9" fmla="*/ 614311 h 669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9960" h="669737">
                      <a:moveTo>
                        <a:pt x="66281" y="614311"/>
                      </a:moveTo>
                      <a:cubicBezTo>
                        <a:pt x="52424" y="595836"/>
                        <a:pt x="52424" y="558884"/>
                        <a:pt x="93994" y="572741"/>
                      </a:cubicBezTo>
                      <a:cubicBezTo>
                        <a:pt x="61662" y="521933"/>
                        <a:pt x="43187" y="512696"/>
                        <a:pt x="57043" y="489601"/>
                      </a:cubicBezTo>
                      <a:cubicBezTo>
                        <a:pt x="75519" y="466507"/>
                        <a:pt x="167896" y="503458"/>
                        <a:pt x="112470" y="452650"/>
                      </a:cubicBezTo>
                      <a:cubicBezTo>
                        <a:pt x="61662" y="392605"/>
                        <a:pt x="33949" y="101615"/>
                        <a:pt x="24711" y="0"/>
                      </a:cubicBezTo>
                      <a:cubicBezTo>
                        <a:pt x="24711" y="166280"/>
                        <a:pt x="52424" y="341797"/>
                        <a:pt x="61662" y="443412"/>
                      </a:cubicBezTo>
                      <a:cubicBezTo>
                        <a:pt x="20092" y="480364"/>
                        <a:pt x="24711" y="521933"/>
                        <a:pt x="61662" y="540409"/>
                      </a:cubicBezTo>
                      <a:cubicBezTo>
                        <a:pt x="29330" y="558884"/>
                        <a:pt x="15473" y="563503"/>
                        <a:pt x="33949" y="595836"/>
                      </a:cubicBezTo>
                      <a:cubicBezTo>
                        <a:pt x="1617" y="623549"/>
                        <a:pt x="-7621" y="646643"/>
                        <a:pt x="6235" y="669738"/>
                      </a:cubicBezTo>
                      <a:cubicBezTo>
                        <a:pt x="10854" y="655881"/>
                        <a:pt x="38568" y="637405"/>
                        <a:pt x="66281" y="614311"/>
                      </a:cubicBezTo>
                      <a:close/>
                    </a:path>
                  </a:pathLst>
                </a:custGeom>
                <a:solidFill>
                  <a:srgbClr val="00A3CA">
                    <a:alpha val="70000"/>
                  </a:srgbClr>
                </a:solidFill>
                <a:ln w="46132" cap="flat">
                  <a:noFill/>
                  <a:prstDash val="solid"/>
                  <a:miter/>
                </a:ln>
              </p:spPr>
              <p:txBody>
                <a:bodyPr rtlCol="0" anchor="ctr"/>
                <a:lstStyle/>
                <a:p>
                  <a:endParaRPr lang="en-US"/>
                </a:p>
              </p:txBody>
            </p:sp>
          </p:grpSp>
        </p:grpSp>
        <p:grpSp>
          <p:nvGrpSpPr>
            <p:cNvPr id="1369" name="Graphic 792">
              <a:extLst>
                <a:ext uri="{FF2B5EF4-FFF2-40B4-BE49-F238E27FC236}">
                  <a16:creationId xmlns:a16="http://schemas.microsoft.com/office/drawing/2014/main" xmlns="" id="{1C18F13E-21F4-4646-8AEC-5BC85D5DC263}"/>
                </a:ext>
              </a:extLst>
            </p:cNvPr>
            <p:cNvGrpSpPr/>
            <p:nvPr/>
          </p:nvGrpSpPr>
          <p:grpSpPr>
            <a:xfrm>
              <a:off x="619298" y="6209841"/>
              <a:ext cx="655270" cy="1296706"/>
              <a:chOff x="619298" y="6209841"/>
              <a:chExt cx="655270" cy="1296706"/>
            </a:xfrm>
          </p:grpSpPr>
          <p:grpSp>
            <p:nvGrpSpPr>
              <p:cNvPr id="1370" name="Graphic 792">
                <a:extLst>
                  <a:ext uri="{FF2B5EF4-FFF2-40B4-BE49-F238E27FC236}">
                    <a16:creationId xmlns:a16="http://schemas.microsoft.com/office/drawing/2014/main" xmlns="" id="{F7C517E2-D4C5-46F5-9792-A6D9BD205F29}"/>
                  </a:ext>
                </a:extLst>
              </p:cNvPr>
              <p:cNvGrpSpPr/>
              <p:nvPr/>
            </p:nvGrpSpPr>
            <p:grpSpPr>
              <a:xfrm>
                <a:off x="619298" y="6209841"/>
                <a:ext cx="655270" cy="1296706"/>
                <a:chOff x="619298" y="6209841"/>
                <a:chExt cx="655270" cy="1296706"/>
              </a:xfrm>
            </p:grpSpPr>
            <p:grpSp>
              <p:nvGrpSpPr>
                <p:cNvPr id="1371" name="Graphic 792">
                  <a:extLst>
                    <a:ext uri="{FF2B5EF4-FFF2-40B4-BE49-F238E27FC236}">
                      <a16:creationId xmlns:a16="http://schemas.microsoft.com/office/drawing/2014/main" xmlns="" id="{0079AA2B-B9CA-4E56-8E19-1AF0E4D2E5C9}"/>
                    </a:ext>
                  </a:extLst>
                </p:cNvPr>
                <p:cNvGrpSpPr/>
                <p:nvPr/>
              </p:nvGrpSpPr>
              <p:grpSpPr>
                <a:xfrm>
                  <a:off x="619298" y="6209841"/>
                  <a:ext cx="655270" cy="1296706"/>
                  <a:chOff x="619298" y="6209841"/>
                  <a:chExt cx="655270" cy="1296706"/>
                </a:xfrm>
              </p:grpSpPr>
              <p:sp>
                <p:nvSpPr>
                  <p:cNvPr id="1372" name="Freeform: Shape 1371">
                    <a:extLst>
                      <a:ext uri="{FF2B5EF4-FFF2-40B4-BE49-F238E27FC236}">
                        <a16:creationId xmlns:a16="http://schemas.microsoft.com/office/drawing/2014/main" xmlns="" id="{BF29CAF4-7AB5-4A31-985D-EDF1704FFBA6}"/>
                      </a:ext>
                    </a:extLst>
                  </p:cNvPr>
                  <p:cNvSpPr/>
                  <p:nvPr/>
                </p:nvSpPr>
                <p:spPr>
                  <a:xfrm>
                    <a:off x="619298" y="6209841"/>
                    <a:ext cx="655270" cy="1296706"/>
                  </a:xfrm>
                  <a:custGeom>
                    <a:avLst/>
                    <a:gdLst>
                      <a:gd name="connsiteX0" fmla="*/ 146750 w 655270"/>
                      <a:gd name="connsiteY0" fmla="*/ 805738 h 1296706"/>
                      <a:gd name="connsiteX1" fmla="*/ 128274 w 655270"/>
                      <a:gd name="connsiteY1" fmla="*/ 708741 h 1296706"/>
                      <a:gd name="connsiteX2" fmla="*/ 100561 w 655270"/>
                      <a:gd name="connsiteY2" fmla="*/ 353088 h 1296706"/>
                      <a:gd name="connsiteX3" fmla="*/ 234508 w 655270"/>
                      <a:gd name="connsiteY3" fmla="*/ 80574 h 1296706"/>
                      <a:gd name="connsiteX4" fmla="*/ 363837 w 655270"/>
                      <a:gd name="connsiteY4" fmla="*/ 11291 h 1296706"/>
                      <a:gd name="connsiteX5" fmla="*/ 507022 w 655270"/>
                      <a:gd name="connsiteY5" fmla="*/ 6672 h 1296706"/>
                      <a:gd name="connsiteX6" fmla="*/ 507022 w 655270"/>
                      <a:gd name="connsiteY6" fmla="*/ 6672 h 1296706"/>
                      <a:gd name="connsiteX7" fmla="*/ 507022 w 655270"/>
                      <a:gd name="connsiteY7" fmla="*/ 6672 h 1296706"/>
                      <a:gd name="connsiteX8" fmla="*/ 511641 w 655270"/>
                      <a:gd name="connsiteY8" fmla="*/ 6672 h 1296706"/>
                      <a:gd name="connsiteX9" fmla="*/ 511641 w 655270"/>
                      <a:gd name="connsiteY9" fmla="*/ 6672 h 1296706"/>
                      <a:gd name="connsiteX10" fmla="*/ 516260 w 655270"/>
                      <a:gd name="connsiteY10" fmla="*/ 6672 h 1296706"/>
                      <a:gd name="connsiteX11" fmla="*/ 516260 w 655270"/>
                      <a:gd name="connsiteY11" fmla="*/ 11291 h 1296706"/>
                      <a:gd name="connsiteX12" fmla="*/ 516260 w 655270"/>
                      <a:gd name="connsiteY12" fmla="*/ 11291 h 1296706"/>
                      <a:gd name="connsiteX13" fmla="*/ 516260 w 655270"/>
                      <a:gd name="connsiteY13" fmla="*/ 6672 h 1296706"/>
                      <a:gd name="connsiteX14" fmla="*/ 516260 w 655270"/>
                      <a:gd name="connsiteY14" fmla="*/ 6672 h 1296706"/>
                      <a:gd name="connsiteX15" fmla="*/ 516260 w 655270"/>
                      <a:gd name="connsiteY15" fmla="*/ 2053 h 1296706"/>
                      <a:gd name="connsiteX16" fmla="*/ 520879 w 655270"/>
                      <a:gd name="connsiteY16" fmla="*/ 2053 h 1296706"/>
                      <a:gd name="connsiteX17" fmla="*/ 543973 w 655270"/>
                      <a:gd name="connsiteY17" fmla="*/ 214521 h 1296706"/>
                      <a:gd name="connsiteX18" fmla="*/ 534736 w 655270"/>
                      <a:gd name="connsiteY18" fmla="*/ 422371 h 1296706"/>
                      <a:gd name="connsiteX19" fmla="*/ 520879 w 655270"/>
                      <a:gd name="connsiteY19" fmla="*/ 634839 h 1296706"/>
                      <a:gd name="connsiteX20" fmla="*/ 511641 w 655270"/>
                      <a:gd name="connsiteY20" fmla="*/ 741074 h 1296706"/>
                      <a:gd name="connsiteX21" fmla="*/ 511641 w 655270"/>
                      <a:gd name="connsiteY21" fmla="*/ 791881 h 1296706"/>
                      <a:gd name="connsiteX22" fmla="*/ 520879 w 655270"/>
                      <a:gd name="connsiteY22" fmla="*/ 861165 h 1296706"/>
                      <a:gd name="connsiteX23" fmla="*/ 520879 w 655270"/>
                      <a:gd name="connsiteY23" fmla="*/ 870402 h 1296706"/>
                      <a:gd name="connsiteX24" fmla="*/ 520879 w 655270"/>
                      <a:gd name="connsiteY24" fmla="*/ 875021 h 1296706"/>
                      <a:gd name="connsiteX25" fmla="*/ 520879 w 655270"/>
                      <a:gd name="connsiteY25" fmla="*/ 875021 h 1296706"/>
                      <a:gd name="connsiteX26" fmla="*/ 520879 w 655270"/>
                      <a:gd name="connsiteY26" fmla="*/ 875021 h 1296706"/>
                      <a:gd name="connsiteX27" fmla="*/ 599400 w 655270"/>
                      <a:gd name="connsiteY27" fmla="*/ 999731 h 1296706"/>
                      <a:gd name="connsiteX28" fmla="*/ 654827 w 655270"/>
                      <a:gd name="connsiteY28" fmla="*/ 1036682 h 1296706"/>
                      <a:gd name="connsiteX29" fmla="*/ 567068 w 655270"/>
                      <a:gd name="connsiteY29" fmla="*/ 1096727 h 1296706"/>
                      <a:gd name="connsiteX30" fmla="*/ 539355 w 655270"/>
                      <a:gd name="connsiteY30" fmla="*/ 1092109 h 1296706"/>
                      <a:gd name="connsiteX31" fmla="*/ 530117 w 655270"/>
                      <a:gd name="connsiteY31" fmla="*/ 1179867 h 1296706"/>
                      <a:gd name="connsiteX32" fmla="*/ 465452 w 655270"/>
                      <a:gd name="connsiteY32" fmla="*/ 1272245 h 1296706"/>
                      <a:gd name="connsiteX33" fmla="*/ 248365 w 655270"/>
                      <a:gd name="connsiteY33" fmla="*/ 1249150 h 1296706"/>
                      <a:gd name="connsiteX34" fmla="*/ 114417 w 655270"/>
                      <a:gd name="connsiteY34" fmla="*/ 1152154 h 1296706"/>
                      <a:gd name="connsiteX35" fmla="*/ 8183 w 655270"/>
                      <a:gd name="connsiteY35" fmla="*/ 990493 h 1296706"/>
                      <a:gd name="connsiteX36" fmla="*/ 12802 w 655270"/>
                      <a:gd name="connsiteY36" fmla="*/ 990493 h 1296706"/>
                      <a:gd name="connsiteX37" fmla="*/ 12802 w 655270"/>
                      <a:gd name="connsiteY37" fmla="*/ 990493 h 1296706"/>
                      <a:gd name="connsiteX38" fmla="*/ 8183 w 655270"/>
                      <a:gd name="connsiteY38" fmla="*/ 921210 h 1296706"/>
                      <a:gd name="connsiteX39" fmla="*/ 49753 w 655270"/>
                      <a:gd name="connsiteY39" fmla="*/ 893497 h 1296706"/>
                      <a:gd name="connsiteX40" fmla="*/ 68229 w 655270"/>
                      <a:gd name="connsiteY40" fmla="*/ 948923 h 1296706"/>
                      <a:gd name="connsiteX41" fmla="*/ 155987 w 655270"/>
                      <a:gd name="connsiteY41" fmla="*/ 884259 h 1296706"/>
                      <a:gd name="connsiteX42" fmla="*/ 146750 w 655270"/>
                      <a:gd name="connsiteY42" fmla="*/ 805738 h 1296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55270" h="1296706">
                        <a:moveTo>
                          <a:pt x="146750" y="805738"/>
                        </a:moveTo>
                        <a:cubicBezTo>
                          <a:pt x="142131" y="773406"/>
                          <a:pt x="137512" y="741074"/>
                          <a:pt x="128274" y="708741"/>
                        </a:cubicBezTo>
                        <a:cubicBezTo>
                          <a:pt x="109799" y="593269"/>
                          <a:pt x="86704" y="473179"/>
                          <a:pt x="100561" y="353088"/>
                        </a:cubicBezTo>
                        <a:cubicBezTo>
                          <a:pt x="109799" y="251472"/>
                          <a:pt x="155987" y="149857"/>
                          <a:pt x="234508" y="80574"/>
                        </a:cubicBezTo>
                        <a:cubicBezTo>
                          <a:pt x="271459" y="48242"/>
                          <a:pt x="313029" y="20528"/>
                          <a:pt x="363837" y="11291"/>
                        </a:cubicBezTo>
                        <a:cubicBezTo>
                          <a:pt x="410026" y="2053"/>
                          <a:pt x="460834" y="2053"/>
                          <a:pt x="507022" y="6672"/>
                        </a:cubicBezTo>
                        <a:cubicBezTo>
                          <a:pt x="507022" y="6672"/>
                          <a:pt x="507022" y="6672"/>
                          <a:pt x="507022" y="6672"/>
                        </a:cubicBezTo>
                        <a:lnTo>
                          <a:pt x="507022" y="6672"/>
                        </a:lnTo>
                        <a:cubicBezTo>
                          <a:pt x="507022" y="6672"/>
                          <a:pt x="511641" y="6672"/>
                          <a:pt x="511641" y="6672"/>
                        </a:cubicBezTo>
                        <a:cubicBezTo>
                          <a:pt x="511641" y="6672"/>
                          <a:pt x="511641" y="6672"/>
                          <a:pt x="511641" y="6672"/>
                        </a:cubicBezTo>
                        <a:cubicBezTo>
                          <a:pt x="511641" y="6672"/>
                          <a:pt x="511641" y="6672"/>
                          <a:pt x="516260" y="6672"/>
                        </a:cubicBezTo>
                        <a:cubicBezTo>
                          <a:pt x="516260" y="6672"/>
                          <a:pt x="516260" y="6672"/>
                          <a:pt x="516260" y="11291"/>
                        </a:cubicBezTo>
                        <a:cubicBezTo>
                          <a:pt x="516260" y="11291"/>
                          <a:pt x="516260" y="11291"/>
                          <a:pt x="516260" y="11291"/>
                        </a:cubicBezTo>
                        <a:cubicBezTo>
                          <a:pt x="516260" y="11291"/>
                          <a:pt x="516260" y="11291"/>
                          <a:pt x="516260" y="6672"/>
                        </a:cubicBezTo>
                        <a:cubicBezTo>
                          <a:pt x="516260" y="6672"/>
                          <a:pt x="516260" y="6672"/>
                          <a:pt x="516260" y="6672"/>
                        </a:cubicBezTo>
                        <a:cubicBezTo>
                          <a:pt x="516260" y="6672"/>
                          <a:pt x="516260" y="2053"/>
                          <a:pt x="516260" y="2053"/>
                        </a:cubicBezTo>
                        <a:cubicBezTo>
                          <a:pt x="516260" y="-2566"/>
                          <a:pt x="520879" y="2053"/>
                          <a:pt x="520879" y="2053"/>
                        </a:cubicBezTo>
                        <a:cubicBezTo>
                          <a:pt x="534736" y="71336"/>
                          <a:pt x="539355" y="145238"/>
                          <a:pt x="543973" y="214521"/>
                        </a:cubicBezTo>
                        <a:cubicBezTo>
                          <a:pt x="548592" y="283805"/>
                          <a:pt x="539355" y="353088"/>
                          <a:pt x="534736" y="422371"/>
                        </a:cubicBezTo>
                        <a:cubicBezTo>
                          <a:pt x="530117" y="491654"/>
                          <a:pt x="525498" y="565556"/>
                          <a:pt x="520879" y="634839"/>
                        </a:cubicBezTo>
                        <a:cubicBezTo>
                          <a:pt x="516260" y="671790"/>
                          <a:pt x="516260" y="704123"/>
                          <a:pt x="511641" y="741074"/>
                        </a:cubicBezTo>
                        <a:cubicBezTo>
                          <a:pt x="511641" y="759549"/>
                          <a:pt x="511641" y="778025"/>
                          <a:pt x="511641" y="791881"/>
                        </a:cubicBezTo>
                        <a:cubicBezTo>
                          <a:pt x="511641" y="805738"/>
                          <a:pt x="507022" y="847308"/>
                          <a:pt x="520879" y="861165"/>
                        </a:cubicBezTo>
                        <a:cubicBezTo>
                          <a:pt x="520879" y="865783"/>
                          <a:pt x="520879" y="865783"/>
                          <a:pt x="520879" y="870402"/>
                        </a:cubicBezTo>
                        <a:cubicBezTo>
                          <a:pt x="520879" y="870402"/>
                          <a:pt x="520879" y="870402"/>
                          <a:pt x="520879" y="875021"/>
                        </a:cubicBezTo>
                        <a:cubicBezTo>
                          <a:pt x="520879" y="875021"/>
                          <a:pt x="520879" y="875021"/>
                          <a:pt x="520879" y="875021"/>
                        </a:cubicBezTo>
                        <a:cubicBezTo>
                          <a:pt x="520879" y="875021"/>
                          <a:pt x="520879" y="875021"/>
                          <a:pt x="520879" y="875021"/>
                        </a:cubicBezTo>
                        <a:cubicBezTo>
                          <a:pt x="534736" y="921210"/>
                          <a:pt x="553211" y="976637"/>
                          <a:pt x="599400" y="999731"/>
                        </a:cubicBezTo>
                        <a:cubicBezTo>
                          <a:pt x="627113" y="1013588"/>
                          <a:pt x="659445" y="995112"/>
                          <a:pt x="654827" y="1036682"/>
                        </a:cubicBezTo>
                        <a:cubicBezTo>
                          <a:pt x="650208" y="1073633"/>
                          <a:pt x="604019" y="1096727"/>
                          <a:pt x="567068" y="1096727"/>
                        </a:cubicBezTo>
                        <a:cubicBezTo>
                          <a:pt x="557830" y="1096727"/>
                          <a:pt x="548592" y="1096727"/>
                          <a:pt x="539355" y="1092109"/>
                        </a:cubicBezTo>
                        <a:cubicBezTo>
                          <a:pt x="543973" y="1119822"/>
                          <a:pt x="534736" y="1156773"/>
                          <a:pt x="530117" y="1179867"/>
                        </a:cubicBezTo>
                        <a:cubicBezTo>
                          <a:pt x="520879" y="1216818"/>
                          <a:pt x="497785" y="1249150"/>
                          <a:pt x="465452" y="1272245"/>
                        </a:cubicBezTo>
                        <a:cubicBezTo>
                          <a:pt x="400788" y="1313815"/>
                          <a:pt x="303792" y="1299958"/>
                          <a:pt x="248365" y="1249150"/>
                        </a:cubicBezTo>
                        <a:cubicBezTo>
                          <a:pt x="192938" y="1253769"/>
                          <a:pt x="128274" y="1202962"/>
                          <a:pt x="114417" y="1152154"/>
                        </a:cubicBezTo>
                        <a:cubicBezTo>
                          <a:pt x="45134" y="1138297"/>
                          <a:pt x="-24149" y="1064395"/>
                          <a:pt x="8183" y="990493"/>
                        </a:cubicBezTo>
                        <a:cubicBezTo>
                          <a:pt x="8183" y="990493"/>
                          <a:pt x="8183" y="990493"/>
                          <a:pt x="12802" y="990493"/>
                        </a:cubicBezTo>
                        <a:cubicBezTo>
                          <a:pt x="12802" y="990493"/>
                          <a:pt x="12802" y="990493"/>
                          <a:pt x="12802" y="990493"/>
                        </a:cubicBezTo>
                        <a:cubicBezTo>
                          <a:pt x="3564" y="967399"/>
                          <a:pt x="3564" y="944304"/>
                          <a:pt x="8183" y="921210"/>
                        </a:cubicBezTo>
                        <a:cubicBezTo>
                          <a:pt x="12802" y="902734"/>
                          <a:pt x="26659" y="884259"/>
                          <a:pt x="49753" y="893497"/>
                        </a:cubicBezTo>
                        <a:cubicBezTo>
                          <a:pt x="72848" y="902734"/>
                          <a:pt x="58991" y="930448"/>
                          <a:pt x="68229" y="948923"/>
                        </a:cubicBezTo>
                        <a:cubicBezTo>
                          <a:pt x="114417" y="972018"/>
                          <a:pt x="146750" y="935067"/>
                          <a:pt x="155987" y="884259"/>
                        </a:cubicBezTo>
                        <a:cubicBezTo>
                          <a:pt x="155987" y="856546"/>
                          <a:pt x="146750" y="828832"/>
                          <a:pt x="146750" y="805738"/>
                        </a:cubicBezTo>
                        <a:close/>
                      </a:path>
                    </a:pathLst>
                  </a:custGeom>
                  <a:solidFill>
                    <a:srgbClr val="A14C0B"/>
                  </a:solidFill>
                  <a:ln w="46132" cap="flat">
                    <a:noFill/>
                    <a:prstDash val="solid"/>
                    <a:miter/>
                  </a:ln>
                </p:spPr>
                <p:txBody>
                  <a:bodyPr rtlCol="0" anchor="ctr"/>
                  <a:lstStyle/>
                  <a:p>
                    <a:endParaRPr lang="en-US"/>
                  </a:p>
                </p:txBody>
              </p:sp>
              <p:sp>
                <p:nvSpPr>
                  <p:cNvPr id="1373" name="Freeform: Shape 1372">
                    <a:extLst>
                      <a:ext uri="{FF2B5EF4-FFF2-40B4-BE49-F238E27FC236}">
                        <a16:creationId xmlns:a16="http://schemas.microsoft.com/office/drawing/2014/main" xmlns="" id="{CF54B197-36FB-481D-9713-B887602258F2}"/>
                      </a:ext>
                    </a:extLst>
                  </p:cNvPr>
                  <p:cNvSpPr/>
                  <p:nvPr/>
                </p:nvSpPr>
                <p:spPr>
                  <a:xfrm>
                    <a:off x="629164" y="6221131"/>
                    <a:ext cx="638801" cy="1269532"/>
                  </a:xfrm>
                  <a:custGeom>
                    <a:avLst/>
                    <a:gdLst>
                      <a:gd name="connsiteX0" fmla="*/ 81457 w 638801"/>
                      <a:gd name="connsiteY0" fmla="*/ 951489 h 1269532"/>
                      <a:gd name="connsiteX1" fmla="*/ 81457 w 638801"/>
                      <a:gd name="connsiteY1" fmla="*/ 951489 h 1269532"/>
                      <a:gd name="connsiteX2" fmla="*/ 81457 w 638801"/>
                      <a:gd name="connsiteY2" fmla="*/ 951489 h 1269532"/>
                      <a:gd name="connsiteX3" fmla="*/ 58362 w 638801"/>
                      <a:gd name="connsiteY3" fmla="*/ 942252 h 1269532"/>
                      <a:gd name="connsiteX4" fmla="*/ 58362 w 638801"/>
                      <a:gd name="connsiteY4" fmla="*/ 942252 h 1269532"/>
                      <a:gd name="connsiteX5" fmla="*/ 53743 w 638801"/>
                      <a:gd name="connsiteY5" fmla="*/ 933014 h 1269532"/>
                      <a:gd name="connsiteX6" fmla="*/ 53743 w 638801"/>
                      <a:gd name="connsiteY6" fmla="*/ 933014 h 1269532"/>
                      <a:gd name="connsiteX7" fmla="*/ 49125 w 638801"/>
                      <a:gd name="connsiteY7" fmla="*/ 928395 h 1269532"/>
                      <a:gd name="connsiteX8" fmla="*/ 49125 w 638801"/>
                      <a:gd name="connsiteY8" fmla="*/ 928395 h 1269532"/>
                      <a:gd name="connsiteX9" fmla="*/ 49125 w 638801"/>
                      <a:gd name="connsiteY9" fmla="*/ 919157 h 1269532"/>
                      <a:gd name="connsiteX10" fmla="*/ 16792 w 638801"/>
                      <a:gd name="connsiteY10" fmla="*/ 905301 h 1269532"/>
                      <a:gd name="connsiteX11" fmla="*/ 7555 w 638801"/>
                      <a:gd name="connsiteY11" fmla="*/ 928395 h 1269532"/>
                      <a:gd name="connsiteX12" fmla="*/ 30649 w 638801"/>
                      <a:gd name="connsiteY12" fmla="*/ 1006916 h 1269532"/>
                      <a:gd name="connsiteX13" fmla="*/ 58362 w 638801"/>
                      <a:gd name="connsiteY13" fmla="*/ 1025391 h 1269532"/>
                      <a:gd name="connsiteX14" fmla="*/ 58362 w 638801"/>
                      <a:gd name="connsiteY14" fmla="*/ 1025391 h 1269532"/>
                      <a:gd name="connsiteX15" fmla="*/ 7555 w 638801"/>
                      <a:gd name="connsiteY15" fmla="*/ 988440 h 1269532"/>
                      <a:gd name="connsiteX16" fmla="*/ 2936 w 638801"/>
                      <a:gd name="connsiteY16" fmla="*/ 993059 h 1269532"/>
                      <a:gd name="connsiteX17" fmla="*/ 76838 w 638801"/>
                      <a:gd name="connsiteY17" fmla="*/ 1122388 h 1269532"/>
                      <a:gd name="connsiteX18" fmla="*/ 150740 w 638801"/>
                      <a:gd name="connsiteY18" fmla="*/ 1127007 h 1269532"/>
                      <a:gd name="connsiteX19" fmla="*/ 173834 w 638801"/>
                      <a:gd name="connsiteY19" fmla="*/ 1127007 h 1269532"/>
                      <a:gd name="connsiteX20" fmla="*/ 192310 w 638801"/>
                      <a:gd name="connsiteY20" fmla="*/ 1117769 h 1269532"/>
                      <a:gd name="connsiteX21" fmla="*/ 118408 w 638801"/>
                      <a:gd name="connsiteY21" fmla="*/ 1145482 h 1269532"/>
                      <a:gd name="connsiteX22" fmla="*/ 159978 w 638801"/>
                      <a:gd name="connsiteY22" fmla="*/ 1191671 h 1269532"/>
                      <a:gd name="connsiteX23" fmla="*/ 247736 w 638801"/>
                      <a:gd name="connsiteY23" fmla="*/ 1214765 h 1269532"/>
                      <a:gd name="connsiteX24" fmla="*/ 321639 w 638801"/>
                      <a:gd name="connsiteY24" fmla="*/ 1173196 h 1269532"/>
                      <a:gd name="connsiteX25" fmla="*/ 326257 w 638801"/>
                      <a:gd name="connsiteY25" fmla="*/ 1163958 h 1269532"/>
                      <a:gd name="connsiteX26" fmla="*/ 335495 w 638801"/>
                      <a:gd name="connsiteY26" fmla="*/ 1145482 h 1269532"/>
                      <a:gd name="connsiteX27" fmla="*/ 252355 w 638801"/>
                      <a:gd name="connsiteY27" fmla="*/ 1237860 h 1269532"/>
                      <a:gd name="connsiteX28" fmla="*/ 247736 w 638801"/>
                      <a:gd name="connsiteY28" fmla="*/ 1237860 h 1269532"/>
                      <a:gd name="connsiteX29" fmla="*/ 432492 w 638801"/>
                      <a:gd name="connsiteY29" fmla="*/ 1251717 h 1269532"/>
                      <a:gd name="connsiteX30" fmla="*/ 501775 w 638801"/>
                      <a:gd name="connsiteY30" fmla="*/ 1173196 h 1269532"/>
                      <a:gd name="connsiteX31" fmla="*/ 520250 w 638801"/>
                      <a:gd name="connsiteY31" fmla="*/ 1076199 h 1269532"/>
                      <a:gd name="connsiteX32" fmla="*/ 460205 w 638801"/>
                      <a:gd name="connsiteY32" fmla="*/ 1016154 h 1269532"/>
                      <a:gd name="connsiteX33" fmla="*/ 460205 w 638801"/>
                      <a:gd name="connsiteY33" fmla="*/ 1011535 h 1269532"/>
                      <a:gd name="connsiteX34" fmla="*/ 552583 w 638801"/>
                      <a:gd name="connsiteY34" fmla="*/ 1071580 h 1269532"/>
                      <a:gd name="connsiteX35" fmla="*/ 608009 w 638801"/>
                      <a:gd name="connsiteY35" fmla="*/ 1053105 h 1269532"/>
                      <a:gd name="connsiteX36" fmla="*/ 621866 w 638801"/>
                      <a:gd name="connsiteY36" fmla="*/ 997678 h 1269532"/>
                      <a:gd name="connsiteX37" fmla="*/ 580296 w 638801"/>
                      <a:gd name="connsiteY37" fmla="*/ 988440 h 1269532"/>
                      <a:gd name="connsiteX38" fmla="*/ 506394 w 638801"/>
                      <a:gd name="connsiteY38" fmla="*/ 854493 h 1269532"/>
                      <a:gd name="connsiteX39" fmla="*/ 492537 w 638801"/>
                      <a:gd name="connsiteY39" fmla="*/ 812923 h 1269532"/>
                      <a:gd name="connsiteX40" fmla="*/ 492537 w 638801"/>
                      <a:gd name="connsiteY40" fmla="*/ 706689 h 1269532"/>
                      <a:gd name="connsiteX41" fmla="*/ 511013 w 638801"/>
                      <a:gd name="connsiteY41" fmla="*/ 466507 h 1269532"/>
                      <a:gd name="connsiteX42" fmla="*/ 524869 w 638801"/>
                      <a:gd name="connsiteY42" fmla="*/ 235563 h 1269532"/>
                      <a:gd name="connsiteX43" fmla="*/ 520250 w 638801"/>
                      <a:gd name="connsiteY43" fmla="*/ 106234 h 1269532"/>
                      <a:gd name="connsiteX44" fmla="*/ 515632 w 638801"/>
                      <a:gd name="connsiteY44" fmla="*/ 41570 h 1269532"/>
                      <a:gd name="connsiteX45" fmla="*/ 511013 w 638801"/>
                      <a:gd name="connsiteY45" fmla="*/ 4619 h 1269532"/>
                      <a:gd name="connsiteX46" fmla="*/ 501775 w 638801"/>
                      <a:gd name="connsiteY46" fmla="*/ 0 h 1269532"/>
                      <a:gd name="connsiteX47" fmla="*/ 501775 w 638801"/>
                      <a:gd name="connsiteY47" fmla="*/ 0 h 1269532"/>
                      <a:gd name="connsiteX48" fmla="*/ 344733 w 638801"/>
                      <a:gd name="connsiteY48" fmla="*/ 18476 h 1269532"/>
                      <a:gd name="connsiteX49" fmla="*/ 201548 w 638801"/>
                      <a:gd name="connsiteY49" fmla="*/ 129329 h 1269532"/>
                      <a:gd name="connsiteX50" fmla="*/ 104551 w 638801"/>
                      <a:gd name="connsiteY50" fmla="*/ 503458 h 1269532"/>
                      <a:gd name="connsiteX51" fmla="*/ 136883 w 638801"/>
                      <a:gd name="connsiteY51" fmla="*/ 697451 h 1269532"/>
                      <a:gd name="connsiteX52" fmla="*/ 164597 w 638801"/>
                      <a:gd name="connsiteY52" fmla="*/ 868349 h 1269532"/>
                      <a:gd name="connsiteX53" fmla="*/ 81457 w 638801"/>
                      <a:gd name="connsiteY53" fmla="*/ 951489 h 1269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638801" h="1269532">
                        <a:moveTo>
                          <a:pt x="81457" y="951489"/>
                        </a:moveTo>
                        <a:cubicBezTo>
                          <a:pt x="81457" y="951489"/>
                          <a:pt x="81457" y="951489"/>
                          <a:pt x="81457" y="951489"/>
                        </a:cubicBezTo>
                        <a:cubicBezTo>
                          <a:pt x="81457" y="951489"/>
                          <a:pt x="76838" y="951489"/>
                          <a:pt x="81457" y="951489"/>
                        </a:cubicBezTo>
                        <a:cubicBezTo>
                          <a:pt x="72219" y="951489"/>
                          <a:pt x="62981" y="946870"/>
                          <a:pt x="58362" y="942252"/>
                        </a:cubicBezTo>
                        <a:cubicBezTo>
                          <a:pt x="58362" y="942252"/>
                          <a:pt x="58362" y="942252"/>
                          <a:pt x="58362" y="942252"/>
                        </a:cubicBezTo>
                        <a:cubicBezTo>
                          <a:pt x="58362" y="937633"/>
                          <a:pt x="58362" y="937633"/>
                          <a:pt x="53743" y="933014"/>
                        </a:cubicBezTo>
                        <a:lnTo>
                          <a:pt x="53743" y="933014"/>
                        </a:lnTo>
                        <a:cubicBezTo>
                          <a:pt x="53743" y="933014"/>
                          <a:pt x="53743" y="928395"/>
                          <a:pt x="49125" y="928395"/>
                        </a:cubicBezTo>
                        <a:cubicBezTo>
                          <a:pt x="49125" y="928395"/>
                          <a:pt x="49125" y="928395"/>
                          <a:pt x="49125" y="928395"/>
                        </a:cubicBezTo>
                        <a:cubicBezTo>
                          <a:pt x="49125" y="923776"/>
                          <a:pt x="49125" y="919157"/>
                          <a:pt x="49125" y="919157"/>
                        </a:cubicBezTo>
                        <a:cubicBezTo>
                          <a:pt x="39887" y="896063"/>
                          <a:pt x="30649" y="891444"/>
                          <a:pt x="16792" y="905301"/>
                        </a:cubicBezTo>
                        <a:cubicBezTo>
                          <a:pt x="12174" y="909919"/>
                          <a:pt x="7555" y="919157"/>
                          <a:pt x="7555" y="928395"/>
                        </a:cubicBezTo>
                        <a:cubicBezTo>
                          <a:pt x="2936" y="956108"/>
                          <a:pt x="12174" y="988440"/>
                          <a:pt x="30649" y="1006916"/>
                        </a:cubicBezTo>
                        <a:cubicBezTo>
                          <a:pt x="35268" y="1011535"/>
                          <a:pt x="44506" y="1020773"/>
                          <a:pt x="58362" y="1025391"/>
                        </a:cubicBezTo>
                        <a:cubicBezTo>
                          <a:pt x="58362" y="1025391"/>
                          <a:pt x="58362" y="1025391"/>
                          <a:pt x="58362" y="1025391"/>
                        </a:cubicBezTo>
                        <a:cubicBezTo>
                          <a:pt x="30649" y="1020773"/>
                          <a:pt x="16792" y="1006916"/>
                          <a:pt x="7555" y="988440"/>
                        </a:cubicBezTo>
                        <a:cubicBezTo>
                          <a:pt x="7555" y="988440"/>
                          <a:pt x="7555" y="993059"/>
                          <a:pt x="2936" y="993059"/>
                        </a:cubicBezTo>
                        <a:cubicBezTo>
                          <a:pt x="-10921" y="1048486"/>
                          <a:pt x="26030" y="1103912"/>
                          <a:pt x="76838" y="1122388"/>
                        </a:cubicBezTo>
                        <a:cubicBezTo>
                          <a:pt x="99932" y="1131626"/>
                          <a:pt x="123027" y="1131626"/>
                          <a:pt x="150740" y="1127007"/>
                        </a:cubicBezTo>
                        <a:cubicBezTo>
                          <a:pt x="159978" y="1127007"/>
                          <a:pt x="164597" y="1127007"/>
                          <a:pt x="173834" y="1127007"/>
                        </a:cubicBezTo>
                        <a:cubicBezTo>
                          <a:pt x="178453" y="1127007"/>
                          <a:pt x="187691" y="1122388"/>
                          <a:pt x="192310" y="1117769"/>
                        </a:cubicBezTo>
                        <a:cubicBezTo>
                          <a:pt x="173834" y="1140863"/>
                          <a:pt x="146121" y="1150101"/>
                          <a:pt x="118408" y="1145482"/>
                        </a:cubicBezTo>
                        <a:cubicBezTo>
                          <a:pt x="132264" y="1163958"/>
                          <a:pt x="136883" y="1182433"/>
                          <a:pt x="159978" y="1191671"/>
                        </a:cubicBezTo>
                        <a:cubicBezTo>
                          <a:pt x="187691" y="1205528"/>
                          <a:pt x="215404" y="1219384"/>
                          <a:pt x="247736" y="1214765"/>
                        </a:cubicBezTo>
                        <a:cubicBezTo>
                          <a:pt x="275450" y="1214765"/>
                          <a:pt x="307782" y="1191671"/>
                          <a:pt x="321639" y="1173196"/>
                        </a:cubicBezTo>
                        <a:cubicBezTo>
                          <a:pt x="321639" y="1168577"/>
                          <a:pt x="326257" y="1168577"/>
                          <a:pt x="326257" y="1163958"/>
                        </a:cubicBezTo>
                        <a:cubicBezTo>
                          <a:pt x="330876" y="1159339"/>
                          <a:pt x="335495" y="1150101"/>
                          <a:pt x="335495" y="1145482"/>
                        </a:cubicBezTo>
                        <a:cubicBezTo>
                          <a:pt x="330876" y="1191671"/>
                          <a:pt x="307782" y="1224003"/>
                          <a:pt x="252355" y="1237860"/>
                        </a:cubicBezTo>
                        <a:cubicBezTo>
                          <a:pt x="252355" y="1237860"/>
                          <a:pt x="252355" y="1237860"/>
                          <a:pt x="247736" y="1237860"/>
                        </a:cubicBezTo>
                        <a:cubicBezTo>
                          <a:pt x="303163" y="1274811"/>
                          <a:pt x="372446" y="1279430"/>
                          <a:pt x="432492" y="1251717"/>
                        </a:cubicBezTo>
                        <a:cubicBezTo>
                          <a:pt x="464824" y="1237860"/>
                          <a:pt x="487918" y="1205528"/>
                          <a:pt x="501775" y="1173196"/>
                        </a:cubicBezTo>
                        <a:cubicBezTo>
                          <a:pt x="511013" y="1145482"/>
                          <a:pt x="524869" y="1108531"/>
                          <a:pt x="520250" y="1076199"/>
                        </a:cubicBezTo>
                        <a:cubicBezTo>
                          <a:pt x="492537" y="1062342"/>
                          <a:pt x="474062" y="1039248"/>
                          <a:pt x="460205" y="1016154"/>
                        </a:cubicBezTo>
                        <a:cubicBezTo>
                          <a:pt x="460205" y="1016154"/>
                          <a:pt x="460205" y="1016154"/>
                          <a:pt x="460205" y="1011535"/>
                        </a:cubicBezTo>
                        <a:cubicBezTo>
                          <a:pt x="487918" y="1039248"/>
                          <a:pt x="515632" y="1066961"/>
                          <a:pt x="552583" y="1071580"/>
                        </a:cubicBezTo>
                        <a:cubicBezTo>
                          <a:pt x="575677" y="1076199"/>
                          <a:pt x="594152" y="1066961"/>
                          <a:pt x="608009" y="1053105"/>
                        </a:cubicBezTo>
                        <a:cubicBezTo>
                          <a:pt x="626485" y="1039248"/>
                          <a:pt x="658817" y="997678"/>
                          <a:pt x="621866" y="997678"/>
                        </a:cubicBezTo>
                        <a:cubicBezTo>
                          <a:pt x="608009" y="997678"/>
                          <a:pt x="594152" y="993059"/>
                          <a:pt x="580296" y="988440"/>
                        </a:cubicBezTo>
                        <a:cubicBezTo>
                          <a:pt x="534107" y="965346"/>
                          <a:pt x="515632" y="900682"/>
                          <a:pt x="506394" y="854493"/>
                        </a:cubicBezTo>
                        <a:cubicBezTo>
                          <a:pt x="492537" y="845255"/>
                          <a:pt x="492537" y="836017"/>
                          <a:pt x="492537" y="812923"/>
                        </a:cubicBezTo>
                        <a:cubicBezTo>
                          <a:pt x="492537" y="775972"/>
                          <a:pt x="492537" y="743640"/>
                          <a:pt x="492537" y="706689"/>
                        </a:cubicBezTo>
                        <a:cubicBezTo>
                          <a:pt x="497156" y="628168"/>
                          <a:pt x="506394" y="545028"/>
                          <a:pt x="511013" y="466507"/>
                        </a:cubicBezTo>
                        <a:cubicBezTo>
                          <a:pt x="515632" y="387986"/>
                          <a:pt x="520250" y="309465"/>
                          <a:pt x="524869" y="235563"/>
                        </a:cubicBezTo>
                        <a:cubicBezTo>
                          <a:pt x="524869" y="193993"/>
                          <a:pt x="524869" y="147804"/>
                          <a:pt x="520250" y="106234"/>
                        </a:cubicBezTo>
                        <a:cubicBezTo>
                          <a:pt x="520250" y="83140"/>
                          <a:pt x="515632" y="60045"/>
                          <a:pt x="515632" y="41570"/>
                        </a:cubicBezTo>
                        <a:cubicBezTo>
                          <a:pt x="515632" y="36951"/>
                          <a:pt x="511013" y="13857"/>
                          <a:pt x="511013" y="4619"/>
                        </a:cubicBezTo>
                        <a:cubicBezTo>
                          <a:pt x="506394" y="4619"/>
                          <a:pt x="501775" y="0"/>
                          <a:pt x="501775" y="0"/>
                        </a:cubicBezTo>
                        <a:cubicBezTo>
                          <a:pt x="501775" y="0"/>
                          <a:pt x="501775" y="0"/>
                          <a:pt x="501775" y="0"/>
                        </a:cubicBezTo>
                        <a:cubicBezTo>
                          <a:pt x="446348" y="0"/>
                          <a:pt x="395541" y="0"/>
                          <a:pt x="344733" y="18476"/>
                        </a:cubicBezTo>
                        <a:cubicBezTo>
                          <a:pt x="289306" y="36951"/>
                          <a:pt x="238499" y="83140"/>
                          <a:pt x="201548" y="129329"/>
                        </a:cubicBezTo>
                        <a:cubicBezTo>
                          <a:pt x="118408" y="230944"/>
                          <a:pt x="95313" y="374129"/>
                          <a:pt x="104551" y="503458"/>
                        </a:cubicBezTo>
                        <a:cubicBezTo>
                          <a:pt x="109170" y="568122"/>
                          <a:pt x="123027" y="632787"/>
                          <a:pt x="136883" y="697451"/>
                        </a:cubicBezTo>
                        <a:cubicBezTo>
                          <a:pt x="146121" y="752877"/>
                          <a:pt x="164597" y="812923"/>
                          <a:pt x="164597" y="868349"/>
                        </a:cubicBezTo>
                        <a:cubicBezTo>
                          <a:pt x="155359" y="919157"/>
                          <a:pt x="118408" y="956108"/>
                          <a:pt x="81457" y="951489"/>
                        </a:cubicBezTo>
                        <a:close/>
                      </a:path>
                    </a:pathLst>
                  </a:custGeom>
                  <a:solidFill>
                    <a:srgbClr val="FCC120"/>
                  </a:solidFill>
                  <a:ln w="46132" cap="flat">
                    <a:noFill/>
                    <a:prstDash val="solid"/>
                    <a:miter/>
                  </a:ln>
                </p:spPr>
                <p:txBody>
                  <a:bodyPr rtlCol="0" anchor="ctr"/>
                  <a:lstStyle/>
                  <a:p>
                    <a:endParaRPr lang="en-US"/>
                  </a:p>
                </p:txBody>
              </p:sp>
              <p:sp>
                <p:nvSpPr>
                  <p:cNvPr id="1374" name="Freeform: Shape 1373">
                    <a:extLst>
                      <a:ext uri="{FF2B5EF4-FFF2-40B4-BE49-F238E27FC236}">
                        <a16:creationId xmlns:a16="http://schemas.microsoft.com/office/drawing/2014/main" xmlns="" id="{425E1B9C-A82E-4484-ADA7-2B9D13F66F40}"/>
                      </a:ext>
                    </a:extLst>
                  </p:cNvPr>
                  <p:cNvSpPr/>
                  <p:nvPr/>
                </p:nvSpPr>
                <p:spPr>
                  <a:xfrm>
                    <a:off x="841083" y="6221131"/>
                    <a:ext cx="305626" cy="901279"/>
                  </a:xfrm>
                  <a:custGeom>
                    <a:avLst/>
                    <a:gdLst>
                      <a:gd name="connsiteX0" fmla="*/ 206717 w 305626"/>
                      <a:gd name="connsiteY0" fmla="*/ 863731 h 901279"/>
                      <a:gd name="connsiteX1" fmla="*/ 82007 w 305626"/>
                      <a:gd name="connsiteY1" fmla="*/ 743640 h 901279"/>
                      <a:gd name="connsiteX2" fmla="*/ 3486 w 305626"/>
                      <a:gd name="connsiteY2" fmla="*/ 424937 h 901279"/>
                      <a:gd name="connsiteX3" fmla="*/ 45056 w 305626"/>
                      <a:gd name="connsiteY3" fmla="*/ 244801 h 901279"/>
                      <a:gd name="connsiteX4" fmla="*/ 118958 w 305626"/>
                      <a:gd name="connsiteY4" fmla="*/ 92378 h 901279"/>
                      <a:gd name="connsiteX5" fmla="*/ 118958 w 305626"/>
                      <a:gd name="connsiteY5" fmla="*/ 23094 h 901279"/>
                      <a:gd name="connsiteX6" fmla="*/ 123577 w 305626"/>
                      <a:gd name="connsiteY6" fmla="*/ 18476 h 901279"/>
                      <a:gd name="connsiteX7" fmla="*/ 280619 w 305626"/>
                      <a:gd name="connsiteY7" fmla="*/ 0 h 901279"/>
                      <a:gd name="connsiteX8" fmla="*/ 280619 w 305626"/>
                      <a:gd name="connsiteY8" fmla="*/ 0 h 901279"/>
                      <a:gd name="connsiteX9" fmla="*/ 289856 w 305626"/>
                      <a:gd name="connsiteY9" fmla="*/ 4619 h 901279"/>
                      <a:gd name="connsiteX10" fmla="*/ 294475 w 305626"/>
                      <a:gd name="connsiteY10" fmla="*/ 41570 h 901279"/>
                      <a:gd name="connsiteX11" fmla="*/ 299094 w 305626"/>
                      <a:gd name="connsiteY11" fmla="*/ 106234 h 901279"/>
                      <a:gd name="connsiteX12" fmla="*/ 303713 w 305626"/>
                      <a:gd name="connsiteY12" fmla="*/ 235563 h 901279"/>
                      <a:gd name="connsiteX13" fmla="*/ 289856 w 305626"/>
                      <a:gd name="connsiteY13" fmla="*/ 466507 h 901279"/>
                      <a:gd name="connsiteX14" fmla="*/ 271381 w 305626"/>
                      <a:gd name="connsiteY14" fmla="*/ 706689 h 901279"/>
                      <a:gd name="connsiteX15" fmla="*/ 271381 w 305626"/>
                      <a:gd name="connsiteY15" fmla="*/ 812923 h 901279"/>
                      <a:gd name="connsiteX16" fmla="*/ 285238 w 305626"/>
                      <a:gd name="connsiteY16" fmla="*/ 854493 h 901279"/>
                      <a:gd name="connsiteX17" fmla="*/ 299094 w 305626"/>
                      <a:gd name="connsiteY17" fmla="*/ 900682 h 901279"/>
                      <a:gd name="connsiteX18" fmla="*/ 206717 w 305626"/>
                      <a:gd name="connsiteY18" fmla="*/ 863731 h 901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5626" h="901279">
                        <a:moveTo>
                          <a:pt x="206717" y="863731"/>
                        </a:moveTo>
                        <a:cubicBezTo>
                          <a:pt x="155909" y="831398"/>
                          <a:pt x="114339" y="794447"/>
                          <a:pt x="82007" y="743640"/>
                        </a:cubicBezTo>
                        <a:cubicBezTo>
                          <a:pt x="17342" y="646643"/>
                          <a:pt x="-10371" y="540409"/>
                          <a:pt x="3486" y="424937"/>
                        </a:cubicBezTo>
                        <a:cubicBezTo>
                          <a:pt x="8105" y="364892"/>
                          <a:pt x="21961" y="304846"/>
                          <a:pt x="45056" y="244801"/>
                        </a:cubicBezTo>
                        <a:cubicBezTo>
                          <a:pt x="68150" y="193993"/>
                          <a:pt x="100482" y="147804"/>
                          <a:pt x="118958" y="92378"/>
                        </a:cubicBezTo>
                        <a:cubicBezTo>
                          <a:pt x="128196" y="69283"/>
                          <a:pt x="132815" y="46189"/>
                          <a:pt x="118958" y="23094"/>
                        </a:cubicBezTo>
                        <a:cubicBezTo>
                          <a:pt x="118958" y="23094"/>
                          <a:pt x="123577" y="23094"/>
                          <a:pt x="123577" y="18476"/>
                        </a:cubicBezTo>
                        <a:cubicBezTo>
                          <a:pt x="174384" y="0"/>
                          <a:pt x="229811" y="0"/>
                          <a:pt x="280619" y="0"/>
                        </a:cubicBezTo>
                        <a:cubicBezTo>
                          <a:pt x="280619" y="0"/>
                          <a:pt x="280619" y="0"/>
                          <a:pt x="280619" y="0"/>
                        </a:cubicBezTo>
                        <a:cubicBezTo>
                          <a:pt x="285238" y="4619"/>
                          <a:pt x="285238" y="4619"/>
                          <a:pt x="289856" y="4619"/>
                        </a:cubicBezTo>
                        <a:cubicBezTo>
                          <a:pt x="289856" y="18476"/>
                          <a:pt x="294475" y="36951"/>
                          <a:pt x="294475" y="41570"/>
                        </a:cubicBezTo>
                        <a:cubicBezTo>
                          <a:pt x="294475" y="64664"/>
                          <a:pt x="299094" y="87759"/>
                          <a:pt x="299094" y="106234"/>
                        </a:cubicBezTo>
                        <a:cubicBezTo>
                          <a:pt x="303713" y="147804"/>
                          <a:pt x="308332" y="193993"/>
                          <a:pt x="303713" y="235563"/>
                        </a:cubicBezTo>
                        <a:cubicBezTo>
                          <a:pt x="299094" y="314084"/>
                          <a:pt x="294475" y="392605"/>
                          <a:pt x="289856" y="466507"/>
                        </a:cubicBezTo>
                        <a:cubicBezTo>
                          <a:pt x="285238" y="545028"/>
                          <a:pt x="276000" y="628168"/>
                          <a:pt x="271381" y="706689"/>
                        </a:cubicBezTo>
                        <a:cubicBezTo>
                          <a:pt x="271381" y="743640"/>
                          <a:pt x="266762" y="775972"/>
                          <a:pt x="271381" y="812923"/>
                        </a:cubicBezTo>
                        <a:cubicBezTo>
                          <a:pt x="271381" y="831398"/>
                          <a:pt x="271381" y="845255"/>
                          <a:pt x="285238" y="854493"/>
                        </a:cubicBezTo>
                        <a:cubicBezTo>
                          <a:pt x="289856" y="868349"/>
                          <a:pt x="294475" y="886825"/>
                          <a:pt x="299094" y="900682"/>
                        </a:cubicBezTo>
                        <a:cubicBezTo>
                          <a:pt x="271381" y="905301"/>
                          <a:pt x="234430" y="882206"/>
                          <a:pt x="206717" y="863731"/>
                        </a:cubicBezTo>
                        <a:close/>
                      </a:path>
                    </a:pathLst>
                  </a:custGeom>
                  <a:solidFill>
                    <a:srgbClr val="F59E00"/>
                  </a:solidFill>
                  <a:ln w="46132" cap="flat">
                    <a:noFill/>
                    <a:prstDash val="solid"/>
                    <a:miter/>
                  </a:ln>
                </p:spPr>
                <p:txBody>
                  <a:bodyPr rtlCol="0" anchor="ctr"/>
                  <a:lstStyle/>
                  <a:p>
                    <a:endParaRPr lang="en-US"/>
                  </a:p>
                </p:txBody>
              </p:sp>
              <p:sp>
                <p:nvSpPr>
                  <p:cNvPr id="1375" name="Freeform: Shape 1374">
                    <a:extLst>
                      <a:ext uri="{FF2B5EF4-FFF2-40B4-BE49-F238E27FC236}">
                        <a16:creationId xmlns:a16="http://schemas.microsoft.com/office/drawing/2014/main" xmlns="" id="{7297BFD1-A755-4817-AB8C-7982D196B62F}"/>
                      </a:ext>
                    </a:extLst>
                  </p:cNvPr>
                  <p:cNvSpPr/>
                  <p:nvPr/>
                </p:nvSpPr>
                <p:spPr>
                  <a:xfrm>
                    <a:off x="866435" y="6216512"/>
                    <a:ext cx="284893" cy="872968"/>
                  </a:xfrm>
                  <a:custGeom>
                    <a:avLst/>
                    <a:gdLst>
                      <a:gd name="connsiteX0" fmla="*/ 204459 w 284893"/>
                      <a:gd name="connsiteY0" fmla="*/ 849874 h 872968"/>
                      <a:gd name="connsiteX1" fmla="*/ 79750 w 284893"/>
                      <a:gd name="connsiteY1" fmla="*/ 706689 h 872968"/>
                      <a:gd name="connsiteX2" fmla="*/ 15085 w 284893"/>
                      <a:gd name="connsiteY2" fmla="*/ 540409 h 872968"/>
                      <a:gd name="connsiteX3" fmla="*/ 1229 w 284893"/>
                      <a:gd name="connsiteY3" fmla="*/ 401843 h 872968"/>
                      <a:gd name="connsiteX4" fmla="*/ 38180 w 284893"/>
                      <a:gd name="connsiteY4" fmla="*/ 267895 h 872968"/>
                      <a:gd name="connsiteX5" fmla="*/ 93606 w 284893"/>
                      <a:gd name="connsiteY5" fmla="*/ 147804 h 872968"/>
                      <a:gd name="connsiteX6" fmla="*/ 144414 w 284893"/>
                      <a:gd name="connsiteY6" fmla="*/ 78521 h 872968"/>
                      <a:gd name="connsiteX7" fmla="*/ 167508 w 284893"/>
                      <a:gd name="connsiteY7" fmla="*/ 32332 h 872968"/>
                      <a:gd name="connsiteX8" fmla="*/ 167508 w 284893"/>
                      <a:gd name="connsiteY8" fmla="*/ 4619 h 872968"/>
                      <a:gd name="connsiteX9" fmla="*/ 259886 w 284893"/>
                      <a:gd name="connsiteY9" fmla="*/ 0 h 872968"/>
                      <a:gd name="connsiteX10" fmla="*/ 259886 w 284893"/>
                      <a:gd name="connsiteY10" fmla="*/ 0 h 872968"/>
                      <a:gd name="connsiteX11" fmla="*/ 269124 w 284893"/>
                      <a:gd name="connsiteY11" fmla="*/ 4619 h 872968"/>
                      <a:gd name="connsiteX12" fmla="*/ 273743 w 284893"/>
                      <a:gd name="connsiteY12" fmla="*/ 41570 h 872968"/>
                      <a:gd name="connsiteX13" fmla="*/ 278361 w 284893"/>
                      <a:gd name="connsiteY13" fmla="*/ 106234 h 872968"/>
                      <a:gd name="connsiteX14" fmla="*/ 282980 w 284893"/>
                      <a:gd name="connsiteY14" fmla="*/ 235563 h 872968"/>
                      <a:gd name="connsiteX15" fmla="*/ 269124 w 284893"/>
                      <a:gd name="connsiteY15" fmla="*/ 466507 h 872968"/>
                      <a:gd name="connsiteX16" fmla="*/ 250648 w 284893"/>
                      <a:gd name="connsiteY16" fmla="*/ 706689 h 872968"/>
                      <a:gd name="connsiteX17" fmla="*/ 250648 w 284893"/>
                      <a:gd name="connsiteY17" fmla="*/ 812923 h 872968"/>
                      <a:gd name="connsiteX18" fmla="*/ 264505 w 284893"/>
                      <a:gd name="connsiteY18" fmla="*/ 854493 h 872968"/>
                      <a:gd name="connsiteX19" fmla="*/ 269124 w 284893"/>
                      <a:gd name="connsiteY19" fmla="*/ 872968 h 872968"/>
                      <a:gd name="connsiteX20" fmla="*/ 204459 w 284893"/>
                      <a:gd name="connsiteY20" fmla="*/ 849874 h 872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84893" h="872968">
                        <a:moveTo>
                          <a:pt x="204459" y="849874"/>
                        </a:moveTo>
                        <a:cubicBezTo>
                          <a:pt x="149033" y="812923"/>
                          <a:pt x="112082" y="766734"/>
                          <a:pt x="79750" y="706689"/>
                        </a:cubicBezTo>
                        <a:cubicBezTo>
                          <a:pt x="52036" y="655881"/>
                          <a:pt x="28942" y="595836"/>
                          <a:pt x="15085" y="540409"/>
                        </a:cubicBezTo>
                        <a:cubicBezTo>
                          <a:pt x="5847" y="494220"/>
                          <a:pt x="-3390" y="448031"/>
                          <a:pt x="1229" y="401843"/>
                        </a:cubicBezTo>
                        <a:cubicBezTo>
                          <a:pt x="5847" y="355654"/>
                          <a:pt x="19704" y="314084"/>
                          <a:pt x="38180" y="267895"/>
                        </a:cubicBezTo>
                        <a:cubicBezTo>
                          <a:pt x="52036" y="226325"/>
                          <a:pt x="70512" y="189374"/>
                          <a:pt x="93606" y="147804"/>
                        </a:cubicBezTo>
                        <a:cubicBezTo>
                          <a:pt x="107463" y="120091"/>
                          <a:pt x="125938" y="101615"/>
                          <a:pt x="144414" y="78521"/>
                        </a:cubicBezTo>
                        <a:cubicBezTo>
                          <a:pt x="153652" y="64664"/>
                          <a:pt x="167508" y="50808"/>
                          <a:pt x="167508" y="32332"/>
                        </a:cubicBezTo>
                        <a:cubicBezTo>
                          <a:pt x="167508" y="23094"/>
                          <a:pt x="167508" y="13857"/>
                          <a:pt x="167508" y="4619"/>
                        </a:cubicBezTo>
                        <a:cubicBezTo>
                          <a:pt x="199840" y="0"/>
                          <a:pt x="227554" y="0"/>
                          <a:pt x="259886" y="0"/>
                        </a:cubicBezTo>
                        <a:cubicBezTo>
                          <a:pt x="259886" y="0"/>
                          <a:pt x="259886" y="0"/>
                          <a:pt x="259886" y="0"/>
                        </a:cubicBezTo>
                        <a:cubicBezTo>
                          <a:pt x="264505" y="4619"/>
                          <a:pt x="264505" y="4619"/>
                          <a:pt x="269124" y="4619"/>
                        </a:cubicBezTo>
                        <a:cubicBezTo>
                          <a:pt x="269124" y="18476"/>
                          <a:pt x="273743" y="36951"/>
                          <a:pt x="273743" y="41570"/>
                        </a:cubicBezTo>
                        <a:cubicBezTo>
                          <a:pt x="273743" y="64664"/>
                          <a:pt x="278361" y="87759"/>
                          <a:pt x="278361" y="106234"/>
                        </a:cubicBezTo>
                        <a:cubicBezTo>
                          <a:pt x="282980" y="147804"/>
                          <a:pt x="287599" y="193993"/>
                          <a:pt x="282980" y="235563"/>
                        </a:cubicBezTo>
                        <a:cubicBezTo>
                          <a:pt x="278361" y="314084"/>
                          <a:pt x="273743" y="392605"/>
                          <a:pt x="269124" y="466507"/>
                        </a:cubicBezTo>
                        <a:cubicBezTo>
                          <a:pt x="264505" y="545028"/>
                          <a:pt x="255267" y="628168"/>
                          <a:pt x="250648" y="706689"/>
                        </a:cubicBezTo>
                        <a:cubicBezTo>
                          <a:pt x="250648" y="743640"/>
                          <a:pt x="246029" y="775972"/>
                          <a:pt x="250648" y="812923"/>
                        </a:cubicBezTo>
                        <a:cubicBezTo>
                          <a:pt x="250648" y="831398"/>
                          <a:pt x="250648" y="845255"/>
                          <a:pt x="264505" y="854493"/>
                        </a:cubicBezTo>
                        <a:cubicBezTo>
                          <a:pt x="264505" y="859112"/>
                          <a:pt x="269124" y="868349"/>
                          <a:pt x="269124" y="872968"/>
                        </a:cubicBezTo>
                        <a:cubicBezTo>
                          <a:pt x="250648" y="872968"/>
                          <a:pt x="227554" y="863731"/>
                          <a:pt x="204459" y="849874"/>
                        </a:cubicBezTo>
                        <a:close/>
                      </a:path>
                    </a:pathLst>
                  </a:custGeom>
                  <a:solidFill>
                    <a:srgbClr val="EE7714"/>
                  </a:solidFill>
                  <a:ln w="46132" cap="flat">
                    <a:noFill/>
                    <a:prstDash val="solid"/>
                    <a:miter/>
                  </a:ln>
                </p:spPr>
                <p:txBody>
                  <a:bodyPr rtlCol="0" anchor="ctr"/>
                  <a:lstStyle/>
                  <a:p>
                    <a:endParaRPr lang="en-US"/>
                  </a:p>
                </p:txBody>
              </p:sp>
              <p:sp>
                <p:nvSpPr>
                  <p:cNvPr id="1376" name="Freeform: Shape 1375">
                    <a:extLst>
                      <a:ext uri="{FF2B5EF4-FFF2-40B4-BE49-F238E27FC236}">
                        <a16:creationId xmlns:a16="http://schemas.microsoft.com/office/drawing/2014/main" xmlns="" id="{913D2967-9C99-4F79-80AF-777B3CD99CA7}"/>
                      </a:ext>
                    </a:extLst>
                  </p:cNvPr>
                  <p:cNvSpPr/>
                  <p:nvPr/>
                </p:nvSpPr>
                <p:spPr>
                  <a:xfrm>
                    <a:off x="628900" y="6239607"/>
                    <a:ext cx="342197" cy="1201814"/>
                  </a:xfrm>
                  <a:custGeom>
                    <a:avLst/>
                    <a:gdLst>
                      <a:gd name="connsiteX0" fmla="*/ 127910 w 342197"/>
                      <a:gd name="connsiteY0" fmla="*/ 678975 h 1201814"/>
                      <a:gd name="connsiteX1" fmla="*/ 95578 w 342197"/>
                      <a:gd name="connsiteY1" fmla="*/ 484982 h 1201814"/>
                      <a:gd name="connsiteX2" fmla="*/ 192575 w 342197"/>
                      <a:gd name="connsiteY2" fmla="*/ 110853 h 1201814"/>
                      <a:gd name="connsiteX3" fmla="*/ 331141 w 342197"/>
                      <a:gd name="connsiteY3" fmla="*/ 0 h 1201814"/>
                      <a:gd name="connsiteX4" fmla="*/ 174099 w 342197"/>
                      <a:gd name="connsiteY4" fmla="*/ 175517 h 1201814"/>
                      <a:gd name="connsiteX5" fmla="*/ 127910 w 342197"/>
                      <a:gd name="connsiteY5" fmla="*/ 466507 h 1201814"/>
                      <a:gd name="connsiteX6" fmla="*/ 197193 w 342197"/>
                      <a:gd name="connsiteY6" fmla="*/ 752877 h 1201814"/>
                      <a:gd name="connsiteX7" fmla="*/ 90959 w 342197"/>
                      <a:gd name="connsiteY7" fmla="*/ 956108 h 1201814"/>
                      <a:gd name="connsiteX8" fmla="*/ 86340 w 342197"/>
                      <a:gd name="connsiteY8" fmla="*/ 965346 h 1201814"/>
                      <a:gd name="connsiteX9" fmla="*/ 243382 w 342197"/>
                      <a:gd name="connsiteY9" fmla="*/ 969965 h 1201814"/>
                      <a:gd name="connsiteX10" fmla="*/ 261858 w 342197"/>
                      <a:gd name="connsiteY10" fmla="*/ 951489 h 1201814"/>
                      <a:gd name="connsiteX11" fmla="*/ 275714 w 342197"/>
                      <a:gd name="connsiteY11" fmla="*/ 937633 h 1201814"/>
                      <a:gd name="connsiteX12" fmla="*/ 280333 w 342197"/>
                      <a:gd name="connsiteY12" fmla="*/ 933014 h 1201814"/>
                      <a:gd name="connsiteX13" fmla="*/ 280333 w 342197"/>
                      <a:gd name="connsiteY13" fmla="*/ 997678 h 1201814"/>
                      <a:gd name="connsiteX14" fmla="*/ 261858 w 342197"/>
                      <a:gd name="connsiteY14" fmla="*/ 1062343 h 1201814"/>
                      <a:gd name="connsiteX15" fmla="*/ 275714 w 342197"/>
                      <a:gd name="connsiteY15" fmla="*/ 1099294 h 1201814"/>
                      <a:gd name="connsiteX16" fmla="*/ 335760 w 342197"/>
                      <a:gd name="connsiteY16" fmla="*/ 1011535 h 1201814"/>
                      <a:gd name="connsiteX17" fmla="*/ 331141 w 342197"/>
                      <a:gd name="connsiteY17" fmla="*/ 1140864 h 1201814"/>
                      <a:gd name="connsiteX18" fmla="*/ 331141 w 342197"/>
                      <a:gd name="connsiteY18" fmla="*/ 1136245 h 1201814"/>
                      <a:gd name="connsiteX19" fmla="*/ 321903 w 342197"/>
                      <a:gd name="connsiteY19" fmla="*/ 1154720 h 1201814"/>
                      <a:gd name="connsiteX20" fmla="*/ 321903 w 342197"/>
                      <a:gd name="connsiteY20" fmla="*/ 1159339 h 1201814"/>
                      <a:gd name="connsiteX21" fmla="*/ 248001 w 342197"/>
                      <a:gd name="connsiteY21" fmla="*/ 1200909 h 1201814"/>
                      <a:gd name="connsiteX22" fmla="*/ 160242 w 342197"/>
                      <a:gd name="connsiteY22" fmla="*/ 1177815 h 1201814"/>
                      <a:gd name="connsiteX23" fmla="*/ 118672 w 342197"/>
                      <a:gd name="connsiteY23" fmla="*/ 1131626 h 1201814"/>
                      <a:gd name="connsiteX24" fmla="*/ 192575 w 342197"/>
                      <a:gd name="connsiteY24" fmla="*/ 1103912 h 1201814"/>
                      <a:gd name="connsiteX25" fmla="*/ 174099 w 342197"/>
                      <a:gd name="connsiteY25" fmla="*/ 1113150 h 1201814"/>
                      <a:gd name="connsiteX26" fmla="*/ 151005 w 342197"/>
                      <a:gd name="connsiteY26" fmla="*/ 1113150 h 1201814"/>
                      <a:gd name="connsiteX27" fmla="*/ 77103 w 342197"/>
                      <a:gd name="connsiteY27" fmla="*/ 1108531 h 1201814"/>
                      <a:gd name="connsiteX28" fmla="*/ 3200 w 342197"/>
                      <a:gd name="connsiteY28" fmla="*/ 979203 h 1201814"/>
                      <a:gd name="connsiteX29" fmla="*/ 7819 w 342197"/>
                      <a:gd name="connsiteY29" fmla="*/ 974584 h 1201814"/>
                      <a:gd name="connsiteX30" fmla="*/ 58627 w 342197"/>
                      <a:gd name="connsiteY30" fmla="*/ 1011535 h 1201814"/>
                      <a:gd name="connsiteX31" fmla="*/ 58627 w 342197"/>
                      <a:gd name="connsiteY31" fmla="*/ 1011535 h 1201814"/>
                      <a:gd name="connsiteX32" fmla="*/ 30914 w 342197"/>
                      <a:gd name="connsiteY32" fmla="*/ 988440 h 1201814"/>
                      <a:gd name="connsiteX33" fmla="*/ 7819 w 342197"/>
                      <a:gd name="connsiteY33" fmla="*/ 909919 h 1201814"/>
                      <a:gd name="connsiteX34" fmla="*/ 17057 w 342197"/>
                      <a:gd name="connsiteY34" fmla="*/ 886825 h 1201814"/>
                      <a:gd name="connsiteX35" fmla="*/ 49389 w 342197"/>
                      <a:gd name="connsiteY35" fmla="*/ 900682 h 1201814"/>
                      <a:gd name="connsiteX36" fmla="*/ 49389 w 342197"/>
                      <a:gd name="connsiteY36" fmla="*/ 909919 h 1201814"/>
                      <a:gd name="connsiteX37" fmla="*/ 49389 w 342197"/>
                      <a:gd name="connsiteY37" fmla="*/ 909919 h 1201814"/>
                      <a:gd name="connsiteX38" fmla="*/ 54008 w 342197"/>
                      <a:gd name="connsiteY38" fmla="*/ 914538 h 1201814"/>
                      <a:gd name="connsiteX39" fmla="*/ 54008 w 342197"/>
                      <a:gd name="connsiteY39" fmla="*/ 914538 h 1201814"/>
                      <a:gd name="connsiteX40" fmla="*/ 58627 w 342197"/>
                      <a:gd name="connsiteY40" fmla="*/ 923776 h 1201814"/>
                      <a:gd name="connsiteX41" fmla="*/ 58627 w 342197"/>
                      <a:gd name="connsiteY41" fmla="*/ 923776 h 1201814"/>
                      <a:gd name="connsiteX42" fmla="*/ 81721 w 342197"/>
                      <a:gd name="connsiteY42" fmla="*/ 933014 h 1201814"/>
                      <a:gd name="connsiteX43" fmla="*/ 81721 w 342197"/>
                      <a:gd name="connsiteY43" fmla="*/ 933014 h 1201814"/>
                      <a:gd name="connsiteX44" fmla="*/ 81721 w 342197"/>
                      <a:gd name="connsiteY44" fmla="*/ 933014 h 1201814"/>
                      <a:gd name="connsiteX45" fmla="*/ 160242 w 342197"/>
                      <a:gd name="connsiteY45" fmla="*/ 849874 h 1201814"/>
                      <a:gd name="connsiteX46" fmla="*/ 127910 w 342197"/>
                      <a:gd name="connsiteY46" fmla="*/ 678975 h 1201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42197" h="1201814">
                        <a:moveTo>
                          <a:pt x="127910" y="678975"/>
                        </a:moveTo>
                        <a:cubicBezTo>
                          <a:pt x="114054" y="614311"/>
                          <a:pt x="100197" y="549647"/>
                          <a:pt x="95578" y="484982"/>
                        </a:cubicBezTo>
                        <a:cubicBezTo>
                          <a:pt x="86340" y="355654"/>
                          <a:pt x="109435" y="212468"/>
                          <a:pt x="192575" y="110853"/>
                        </a:cubicBezTo>
                        <a:cubicBezTo>
                          <a:pt x="229526" y="69283"/>
                          <a:pt x="280333" y="23094"/>
                          <a:pt x="331141" y="0"/>
                        </a:cubicBezTo>
                        <a:cubicBezTo>
                          <a:pt x="261858" y="41570"/>
                          <a:pt x="211050" y="106234"/>
                          <a:pt x="174099" y="175517"/>
                        </a:cubicBezTo>
                        <a:cubicBezTo>
                          <a:pt x="127910" y="267895"/>
                          <a:pt x="118672" y="364892"/>
                          <a:pt x="127910" y="466507"/>
                        </a:cubicBezTo>
                        <a:cubicBezTo>
                          <a:pt x="137148" y="568122"/>
                          <a:pt x="183337" y="655881"/>
                          <a:pt x="197193" y="752877"/>
                        </a:cubicBezTo>
                        <a:cubicBezTo>
                          <a:pt x="211050" y="836017"/>
                          <a:pt x="201812" y="946870"/>
                          <a:pt x="90959" y="956108"/>
                        </a:cubicBezTo>
                        <a:cubicBezTo>
                          <a:pt x="86340" y="956108"/>
                          <a:pt x="86340" y="960727"/>
                          <a:pt x="86340" y="965346"/>
                        </a:cubicBezTo>
                        <a:cubicBezTo>
                          <a:pt x="109435" y="1020772"/>
                          <a:pt x="211050" y="993059"/>
                          <a:pt x="243382" y="969965"/>
                        </a:cubicBezTo>
                        <a:cubicBezTo>
                          <a:pt x="248001" y="965346"/>
                          <a:pt x="257239" y="960727"/>
                          <a:pt x="261858" y="951489"/>
                        </a:cubicBezTo>
                        <a:cubicBezTo>
                          <a:pt x="271096" y="946870"/>
                          <a:pt x="275714" y="942251"/>
                          <a:pt x="275714" y="937633"/>
                        </a:cubicBezTo>
                        <a:cubicBezTo>
                          <a:pt x="275714" y="937633"/>
                          <a:pt x="280333" y="933014"/>
                          <a:pt x="280333" y="933014"/>
                        </a:cubicBezTo>
                        <a:cubicBezTo>
                          <a:pt x="284952" y="956108"/>
                          <a:pt x="284952" y="974584"/>
                          <a:pt x="280333" y="997678"/>
                        </a:cubicBezTo>
                        <a:cubicBezTo>
                          <a:pt x="275714" y="1020772"/>
                          <a:pt x="266477" y="1039248"/>
                          <a:pt x="261858" y="1062343"/>
                        </a:cubicBezTo>
                        <a:cubicBezTo>
                          <a:pt x="257239" y="1071580"/>
                          <a:pt x="257239" y="1099294"/>
                          <a:pt x="275714" y="1099294"/>
                        </a:cubicBezTo>
                        <a:cubicBezTo>
                          <a:pt x="317284" y="1094675"/>
                          <a:pt x="331141" y="1053105"/>
                          <a:pt x="335760" y="1011535"/>
                        </a:cubicBezTo>
                        <a:cubicBezTo>
                          <a:pt x="344998" y="1053105"/>
                          <a:pt x="344998" y="1103912"/>
                          <a:pt x="331141" y="1140864"/>
                        </a:cubicBezTo>
                        <a:cubicBezTo>
                          <a:pt x="331141" y="1140864"/>
                          <a:pt x="331141" y="1136245"/>
                          <a:pt x="331141" y="1136245"/>
                        </a:cubicBezTo>
                        <a:cubicBezTo>
                          <a:pt x="326522" y="1145482"/>
                          <a:pt x="326522" y="1150101"/>
                          <a:pt x="321903" y="1154720"/>
                        </a:cubicBezTo>
                        <a:cubicBezTo>
                          <a:pt x="321903" y="1154720"/>
                          <a:pt x="321903" y="1154720"/>
                          <a:pt x="321903" y="1159339"/>
                        </a:cubicBezTo>
                        <a:cubicBezTo>
                          <a:pt x="308047" y="1182433"/>
                          <a:pt x="275714" y="1200909"/>
                          <a:pt x="248001" y="1200909"/>
                        </a:cubicBezTo>
                        <a:cubicBezTo>
                          <a:pt x="215669" y="1205528"/>
                          <a:pt x="187956" y="1191671"/>
                          <a:pt x="160242" y="1177815"/>
                        </a:cubicBezTo>
                        <a:cubicBezTo>
                          <a:pt x="137148" y="1163958"/>
                          <a:pt x="127910" y="1150101"/>
                          <a:pt x="118672" y="1131626"/>
                        </a:cubicBezTo>
                        <a:cubicBezTo>
                          <a:pt x="146386" y="1131626"/>
                          <a:pt x="174099" y="1127007"/>
                          <a:pt x="192575" y="1103912"/>
                        </a:cubicBezTo>
                        <a:cubicBezTo>
                          <a:pt x="183337" y="1108531"/>
                          <a:pt x="178718" y="1108531"/>
                          <a:pt x="174099" y="1113150"/>
                        </a:cubicBezTo>
                        <a:cubicBezTo>
                          <a:pt x="164861" y="1113150"/>
                          <a:pt x="160242" y="1113150"/>
                          <a:pt x="151005" y="1113150"/>
                        </a:cubicBezTo>
                        <a:cubicBezTo>
                          <a:pt x="127910" y="1117769"/>
                          <a:pt x="100197" y="1117769"/>
                          <a:pt x="77103" y="1108531"/>
                        </a:cubicBezTo>
                        <a:cubicBezTo>
                          <a:pt x="21676" y="1090056"/>
                          <a:pt x="-10656" y="1034629"/>
                          <a:pt x="3200" y="979203"/>
                        </a:cubicBezTo>
                        <a:cubicBezTo>
                          <a:pt x="3200" y="979203"/>
                          <a:pt x="3200" y="974584"/>
                          <a:pt x="7819" y="974584"/>
                        </a:cubicBezTo>
                        <a:cubicBezTo>
                          <a:pt x="17057" y="993059"/>
                          <a:pt x="30914" y="1006916"/>
                          <a:pt x="58627" y="1011535"/>
                        </a:cubicBezTo>
                        <a:cubicBezTo>
                          <a:pt x="58627" y="1011535"/>
                          <a:pt x="58627" y="1011535"/>
                          <a:pt x="58627" y="1011535"/>
                        </a:cubicBezTo>
                        <a:cubicBezTo>
                          <a:pt x="49389" y="1006916"/>
                          <a:pt x="35533" y="997678"/>
                          <a:pt x="30914" y="988440"/>
                        </a:cubicBezTo>
                        <a:cubicBezTo>
                          <a:pt x="12438" y="969965"/>
                          <a:pt x="3200" y="937633"/>
                          <a:pt x="7819" y="909919"/>
                        </a:cubicBezTo>
                        <a:cubicBezTo>
                          <a:pt x="7819" y="900682"/>
                          <a:pt x="12438" y="896063"/>
                          <a:pt x="17057" y="886825"/>
                        </a:cubicBezTo>
                        <a:cubicBezTo>
                          <a:pt x="30914" y="872968"/>
                          <a:pt x="40151" y="877587"/>
                          <a:pt x="49389" y="900682"/>
                        </a:cubicBezTo>
                        <a:cubicBezTo>
                          <a:pt x="49389" y="905300"/>
                          <a:pt x="49389" y="909919"/>
                          <a:pt x="49389" y="909919"/>
                        </a:cubicBezTo>
                        <a:cubicBezTo>
                          <a:pt x="49389" y="909919"/>
                          <a:pt x="49389" y="909919"/>
                          <a:pt x="49389" y="909919"/>
                        </a:cubicBezTo>
                        <a:cubicBezTo>
                          <a:pt x="49389" y="909919"/>
                          <a:pt x="49389" y="914538"/>
                          <a:pt x="54008" y="914538"/>
                        </a:cubicBezTo>
                        <a:lnTo>
                          <a:pt x="54008" y="914538"/>
                        </a:lnTo>
                        <a:cubicBezTo>
                          <a:pt x="54008" y="919157"/>
                          <a:pt x="54008" y="919157"/>
                          <a:pt x="58627" y="923776"/>
                        </a:cubicBezTo>
                        <a:cubicBezTo>
                          <a:pt x="58627" y="923776"/>
                          <a:pt x="58627" y="923776"/>
                          <a:pt x="58627" y="923776"/>
                        </a:cubicBezTo>
                        <a:cubicBezTo>
                          <a:pt x="67865" y="928395"/>
                          <a:pt x="72484" y="933014"/>
                          <a:pt x="81721" y="933014"/>
                        </a:cubicBezTo>
                        <a:cubicBezTo>
                          <a:pt x="81721" y="933014"/>
                          <a:pt x="81721" y="933014"/>
                          <a:pt x="81721" y="933014"/>
                        </a:cubicBezTo>
                        <a:cubicBezTo>
                          <a:pt x="81721" y="933014"/>
                          <a:pt x="81721" y="933014"/>
                          <a:pt x="81721" y="933014"/>
                        </a:cubicBezTo>
                        <a:cubicBezTo>
                          <a:pt x="123291" y="937633"/>
                          <a:pt x="160242" y="900682"/>
                          <a:pt x="160242" y="849874"/>
                        </a:cubicBezTo>
                        <a:cubicBezTo>
                          <a:pt x="160242" y="794447"/>
                          <a:pt x="141767" y="734402"/>
                          <a:pt x="127910" y="678975"/>
                        </a:cubicBezTo>
                        <a:close/>
                      </a:path>
                    </a:pathLst>
                  </a:custGeom>
                  <a:solidFill>
                    <a:srgbClr val="F59E00"/>
                  </a:solidFill>
                  <a:ln w="46132" cap="flat">
                    <a:noFill/>
                    <a:prstDash val="solid"/>
                    <a:miter/>
                  </a:ln>
                </p:spPr>
                <p:txBody>
                  <a:bodyPr rtlCol="0" anchor="ctr"/>
                  <a:lstStyle/>
                  <a:p>
                    <a:endParaRPr lang="en-US"/>
                  </a:p>
                </p:txBody>
              </p:sp>
              <p:sp>
                <p:nvSpPr>
                  <p:cNvPr id="1377" name="Freeform: Shape 1376">
                    <a:extLst>
                      <a:ext uri="{FF2B5EF4-FFF2-40B4-BE49-F238E27FC236}">
                        <a16:creationId xmlns:a16="http://schemas.microsoft.com/office/drawing/2014/main" xmlns="" id="{241864D2-1EBE-452E-AEF8-FA06290D79FB}"/>
                      </a:ext>
                    </a:extLst>
                  </p:cNvPr>
                  <p:cNvSpPr/>
                  <p:nvPr/>
                </p:nvSpPr>
                <p:spPr>
                  <a:xfrm>
                    <a:off x="1077098" y="7140288"/>
                    <a:ext cx="183170" cy="162862"/>
                  </a:xfrm>
                  <a:custGeom>
                    <a:avLst/>
                    <a:gdLst>
                      <a:gd name="connsiteX0" fmla="*/ 3034 w 183170"/>
                      <a:gd name="connsiteY0" fmla="*/ 73902 h 162862"/>
                      <a:gd name="connsiteX1" fmla="*/ 7653 w 183170"/>
                      <a:gd name="connsiteY1" fmla="*/ 0 h 162862"/>
                      <a:gd name="connsiteX2" fmla="*/ 49223 w 183170"/>
                      <a:gd name="connsiteY2" fmla="*/ 69283 h 162862"/>
                      <a:gd name="connsiteX3" fmla="*/ 104649 w 183170"/>
                      <a:gd name="connsiteY3" fmla="*/ 106234 h 162862"/>
                      <a:gd name="connsiteX4" fmla="*/ 183170 w 183170"/>
                      <a:gd name="connsiteY4" fmla="*/ 110853 h 162862"/>
                      <a:gd name="connsiteX5" fmla="*/ 155457 w 183170"/>
                      <a:gd name="connsiteY5" fmla="*/ 143185 h 162862"/>
                      <a:gd name="connsiteX6" fmla="*/ 100030 w 183170"/>
                      <a:gd name="connsiteY6" fmla="*/ 161661 h 162862"/>
                      <a:gd name="connsiteX7" fmla="*/ 12272 w 183170"/>
                      <a:gd name="connsiteY7" fmla="*/ 106234 h 162862"/>
                      <a:gd name="connsiteX8" fmla="*/ 3034 w 183170"/>
                      <a:gd name="connsiteY8" fmla="*/ 73902 h 16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3170" h="162862">
                        <a:moveTo>
                          <a:pt x="3034" y="73902"/>
                        </a:moveTo>
                        <a:cubicBezTo>
                          <a:pt x="-1585" y="50808"/>
                          <a:pt x="-1585" y="23094"/>
                          <a:pt x="7653" y="0"/>
                        </a:cubicBezTo>
                        <a:cubicBezTo>
                          <a:pt x="16891" y="27713"/>
                          <a:pt x="26128" y="46189"/>
                          <a:pt x="49223" y="69283"/>
                        </a:cubicBezTo>
                        <a:cubicBezTo>
                          <a:pt x="67698" y="83140"/>
                          <a:pt x="86174" y="96996"/>
                          <a:pt x="104649" y="106234"/>
                        </a:cubicBezTo>
                        <a:cubicBezTo>
                          <a:pt x="127744" y="115472"/>
                          <a:pt x="164695" y="124710"/>
                          <a:pt x="183170" y="110853"/>
                        </a:cubicBezTo>
                        <a:cubicBezTo>
                          <a:pt x="178551" y="124710"/>
                          <a:pt x="164695" y="138566"/>
                          <a:pt x="155457" y="143185"/>
                        </a:cubicBezTo>
                        <a:cubicBezTo>
                          <a:pt x="141600" y="157042"/>
                          <a:pt x="123125" y="166280"/>
                          <a:pt x="100030" y="161661"/>
                        </a:cubicBezTo>
                        <a:cubicBezTo>
                          <a:pt x="63079" y="157042"/>
                          <a:pt x="35366" y="129329"/>
                          <a:pt x="12272" y="106234"/>
                        </a:cubicBezTo>
                        <a:cubicBezTo>
                          <a:pt x="12272" y="92378"/>
                          <a:pt x="7653" y="83140"/>
                          <a:pt x="3034" y="73902"/>
                        </a:cubicBezTo>
                        <a:close/>
                      </a:path>
                    </a:pathLst>
                  </a:custGeom>
                  <a:solidFill>
                    <a:srgbClr val="F59E00"/>
                  </a:solidFill>
                  <a:ln w="46132" cap="flat">
                    <a:noFill/>
                    <a:prstDash val="solid"/>
                    <a:miter/>
                  </a:ln>
                </p:spPr>
                <p:txBody>
                  <a:bodyPr rtlCol="0" anchor="ctr"/>
                  <a:lstStyle/>
                  <a:p>
                    <a:endParaRPr lang="en-US"/>
                  </a:p>
                </p:txBody>
              </p:sp>
              <p:sp>
                <p:nvSpPr>
                  <p:cNvPr id="1378" name="Freeform: Shape 1377">
                    <a:extLst>
                      <a:ext uri="{FF2B5EF4-FFF2-40B4-BE49-F238E27FC236}">
                        <a16:creationId xmlns:a16="http://schemas.microsoft.com/office/drawing/2014/main" xmlns="" id="{E8DB7B91-7961-4D9F-BF3A-C4536726E592}"/>
                      </a:ext>
                    </a:extLst>
                  </p:cNvPr>
                  <p:cNvSpPr/>
                  <p:nvPr/>
                </p:nvSpPr>
                <p:spPr>
                  <a:xfrm>
                    <a:off x="876901" y="7260379"/>
                    <a:ext cx="273715" cy="230284"/>
                  </a:xfrm>
                  <a:custGeom>
                    <a:avLst/>
                    <a:gdLst>
                      <a:gd name="connsiteX0" fmla="*/ 60045 w 273715"/>
                      <a:gd name="connsiteY0" fmla="*/ 170899 h 230284"/>
                      <a:gd name="connsiteX1" fmla="*/ 226325 w 273715"/>
                      <a:gd name="connsiteY1" fmla="*/ 120091 h 230284"/>
                      <a:gd name="connsiteX2" fmla="*/ 240182 w 273715"/>
                      <a:gd name="connsiteY2" fmla="*/ 27713 h 230284"/>
                      <a:gd name="connsiteX3" fmla="*/ 226325 w 273715"/>
                      <a:gd name="connsiteY3" fmla="*/ 0 h 230284"/>
                      <a:gd name="connsiteX4" fmla="*/ 272514 w 273715"/>
                      <a:gd name="connsiteY4" fmla="*/ 36951 h 230284"/>
                      <a:gd name="connsiteX5" fmla="*/ 254038 w 273715"/>
                      <a:gd name="connsiteY5" fmla="*/ 133948 h 230284"/>
                      <a:gd name="connsiteX6" fmla="*/ 184755 w 273715"/>
                      <a:gd name="connsiteY6" fmla="*/ 212469 h 230284"/>
                      <a:gd name="connsiteX7" fmla="*/ 0 w 273715"/>
                      <a:gd name="connsiteY7" fmla="*/ 198612 h 230284"/>
                      <a:gd name="connsiteX8" fmla="*/ 4619 w 273715"/>
                      <a:gd name="connsiteY8" fmla="*/ 198612 h 230284"/>
                      <a:gd name="connsiteX9" fmla="*/ 60045 w 273715"/>
                      <a:gd name="connsiteY9" fmla="*/ 170899 h 230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3715" h="230284">
                        <a:moveTo>
                          <a:pt x="60045" y="170899"/>
                        </a:moveTo>
                        <a:cubicBezTo>
                          <a:pt x="120091" y="217087"/>
                          <a:pt x="193993" y="184755"/>
                          <a:pt x="226325" y="120091"/>
                        </a:cubicBezTo>
                        <a:cubicBezTo>
                          <a:pt x="240182" y="92378"/>
                          <a:pt x="254038" y="55427"/>
                          <a:pt x="240182" y="27713"/>
                        </a:cubicBezTo>
                        <a:cubicBezTo>
                          <a:pt x="235563" y="18476"/>
                          <a:pt x="230944" y="9238"/>
                          <a:pt x="226325" y="0"/>
                        </a:cubicBezTo>
                        <a:cubicBezTo>
                          <a:pt x="240182" y="13857"/>
                          <a:pt x="254038" y="32332"/>
                          <a:pt x="272514" y="36951"/>
                        </a:cubicBezTo>
                        <a:cubicBezTo>
                          <a:pt x="277133" y="69283"/>
                          <a:pt x="267895" y="110853"/>
                          <a:pt x="254038" y="133948"/>
                        </a:cubicBezTo>
                        <a:cubicBezTo>
                          <a:pt x="240182" y="166280"/>
                          <a:pt x="217087" y="193993"/>
                          <a:pt x="184755" y="212469"/>
                        </a:cubicBezTo>
                        <a:cubicBezTo>
                          <a:pt x="120091" y="240182"/>
                          <a:pt x="55427" y="235563"/>
                          <a:pt x="0" y="198612"/>
                        </a:cubicBezTo>
                        <a:cubicBezTo>
                          <a:pt x="0" y="198612"/>
                          <a:pt x="0" y="198612"/>
                          <a:pt x="4619" y="198612"/>
                        </a:cubicBezTo>
                        <a:cubicBezTo>
                          <a:pt x="32332" y="193993"/>
                          <a:pt x="46189" y="184755"/>
                          <a:pt x="60045" y="170899"/>
                        </a:cubicBezTo>
                        <a:close/>
                      </a:path>
                    </a:pathLst>
                  </a:custGeom>
                  <a:solidFill>
                    <a:srgbClr val="F59E00"/>
                  </a:solidFill>
                  <a:ln w="46132" cap="flat">
                    <a:noFill/>
                    <a:prstDash val="solid"/>
                    <a:miter/>
                  </a:ln>
                </p:spPr>
                <p:txBody>
                  <a:bodyPr rtlCol="0" anchor="ctr"/>
                  <a:lstStyle/>
                  <a:p>
                    <a:endParaRPr lang="en-US"/>
                  </a:p>
                </p:txBody>
              </p:sp>
              <p:sp>
                <p:nvSpPr>
                  <p:cNvPr id="1379" name="Freeform: Shape 1378">
                    <a:extLst>
                      <a:ext uri="{FF2B5EF4-FFF2-40B4-BE49-F238E27FC236}">
                        <a16:creationId xmlns:a16="http://schemas.microsoft.com/office/drawing/2014/main" xmlns="" id="{23BE7A20-1414-44E2-99A9-9677D8803BB0}"/>
                      </a:ext>
                    </a:extLst>
                  </p:cNvPr>
                  <p:cNvSpPr/>
                  <p:nvPr/>
                </p:nvSpPr>
                <p:spPr>
                  <a:xfrm>
                    <a:off x="628900" y="6807729"/>
                    <a:ext cx="349616" cy="633692"/>
                  </a:xfrm>
                  <a:custGeom>
                    <a:avLst/>
                    <a:gdLst>
                      <a:gd name="connsiteX0" fmla="*/ 49389 w 349616"/>
                      <a:gd name="connsiteY0" fmla="*/ 327940 h 633692"/>
                      <a:gd name="connsiteX1" fmla="*/ 49389 w 349616"/>
                      <a:gd name="connsiteY1" fmla="*/ 337178 h 633692"/>
                      <a:gd name="connsiteX2" fmla="*/ 49389 w 349616"/>
                      <a:gd name="connsiteY2" fmla="*/ 337178 h 633692"/>
                      <a:gd name="connsiteX3" fmla="*/ 54008 w 349616"/>
                      <a:gd name="connsiteY3" fmla="*/ 341797 h 633692"/>
                      <a:gd name="connsiteX4" fmla="*/ 54008 w 349616"/>
                      <a:gd name="connsiteY4" fmla="*/ 341797 h 633692"/>
                      <a:gd name="connsiteX5" fmla="*/ 58627 w 349616"/>
                      <a:gd name="connsiteY5" fmla="*/ 351035 h 633692"/>
                      <a:gd name="connsiteX6" fmla="*/ 58627 w 349616"/>
                      <a:gd name="connsiteY6" fmla="*/ 351035 h 633692"/>
                      <a:gd name="connsiteX7" fmla="*/ 81721 w 349616"/>
                      <a:gd name="connsiteY7" fmla="*/ 360273 h 633692"/>
                      <a:gd name="connsiteX8" fmla="*/ 81721 w 349616"/>
                      <a:gd name="connsiteY8" fmla="*/ 360273 h 633692"/>
                      <a:gd name="connsiteX9" fmla="*/ 81721 w 349616"/>
                      <a:gd name="connsiteY9" fmla="*/ 360273 h 633692"/>
                      <a:gd name="connsiteX10" fmla="*/ 160242 w 349616"/>
                      <a:gd name="connsiteY10" fmla="*/ 277133 h 633692"/>
                      <a:gd name="connsiteX11" fmla="*/ 132529 w 349616"/>
                      <a:gd name="connsiteY11" fmla="*/ 106234 h 633692"/>
                      <a:gd name="connsiteX12" fmla="*/ 114054 w 349616"/>
                      <a:gd name="connsiteY12" fmla="*/ 0 h 633692"/>
                      <a:gd name="connsiteX13" fmla="*/ 164861 w 349616"/>
                      <a:gd name="connsiteY13" fmla="*/ 180136 h 633692"/>
                      <a:gd name="connsiteX14" fmla="*/ 151005 w 349616"/>
                      <a:gd name="connsiteY14" fmla="*/ 337178 h 633692"/>
                      <a:gd name="connsiteX15" fmla="*/ 127910 w 349616"/>
                      <a:gd name="connsiteY15" fmla="*/ 355654 h 633692"/>
                      <a:gd name="connsiteX16" fmla="*/ 54008 w 349616"/>
                      <a:gd name="connsiteY16" fmla="*/ 397224 h 633692"/>
                      <a:gd name="connsiteX17" fmla="*/ 77103 w 349616"/>
                      <a:gd name="connsiteY17" fmla="*/ 429556 h 633692"/>
                      <a:gd name="connsiteX18" fmla="*/ 109435 w 349616"/>
                      <a:gd name="connsiteY18" fmla="*/ 489601 h 633692"/>
                      <a:gd name="connsiteX19" fmla="*/ 266477 w 349616"/>
                      <a:gd name="connsiteY19" fmla="*/ 434175 h 633692"/>
                      <a:gd name="connsiteX20" fmla="*/ 257239 w 349616"/>
                      <a:gd name="connsiteY20" fmla="*/ 452650 h 633692"/>
                      <a:gd name="connsiteX21" fmla="*/ 201812 w 349616"/>
                      <a:gd name="connsiteY21" fmla="*/ 526552 h 633692"/>
                      <a:gd name="connsiteX22" fmla="*/ 257239 w 349616"/>
                      <a:gd name="connsiteY22" fmla="*/ 595836 h 633692"/>
                      <a:gd name="connsiteX23" fmla="*/ 349617 w 349616"/>
                      <a:gd name="connsiteY23" fmla="*/ 508077 h 633692"/>
                      <a:gd name="connsiteX24" fmla="*/ 340379 w 349616"/>
                      <a:gd name="connsiteY24" fmla="*/ 554266 h 633692"/>
                      <a:gd name="connsiteX25" fmla="*/ 340379 w 349616"/>
                      <a:gd name="connsiteY25" fmla="*/ 549647 h 633692"/>
                      <a:gd name="connsiteX26" fmla="*/ 331141 w 349616"/>
                      <a:gd name="connsiteY26" fmla="*/ 568122 h 633692"/>
                      <a:gd name="connsiteX27" fmla="*/ 321903 w 349616"/>
                      <a:gd name="connsiteY27" fmla="*/ 591217 h 633692"/>
                      <a:gd name="connsiteX28" fmla="*/ 248001 w 349616"/>
                      <a:gd name="connsiteY28" fmla="*/ 632787 h 633692"/>
                      <a:gd name="connsiteX29" fmla="*/ 160242 w 349616"/>
                      <a:gd name="connsiteY29" fmla="*/ 609692 h 633692"/>
                      <a:gd name="connsiteX30" fmla="*/ 118672 w 349616"/>
                      <a:gd name="connsiteY30" fmla="*/ 563503 h 633692"/>
                      <a:gd name="connsiteX31" fmla="*/ 192575 w 349616"/>
                      <a:gd name="connsiteY31" fmla="*/ 535790 h 633692"/>
                      <a:gd name="connsiteX32" fmla="*/ 174099 w 349616"/>
                      <a:gd name="connsiteY32" fmla="*/ 545028 h 633692"/>
                      <a:gd name="connsiteX33" fmla="*/ 151005 w 349616"/>
                      <a:gd name="connsiteY33" fmla="*/ 545028 h 633692"/>
                      <a:gd name="connsiteX34" fmla="*/ 77103 w 349616"/>
                      <a:gd name="connsiteY34" fmla="*/ 540409 h 633692"/>
                      <a:gd name="connsiteX35" fmla="*/ 3200 w 349616"/>
                      <a:gd name="connsiteY35" fmla="*/ 411080 h 633692"/>
                      <a:gd name="connsiteX36" fmla="*/ 7819 w 349616"/>
                      <a:gd name="connsiteY36" fmla="*/ 406461 h 633692"/>
                      <a:gd name="connsiteX37" fmla="*/ 58627 w 349616"/>
                      <a:gd name="connsiteY37" fmla="*/ 443412 h 633692"/>
                      <a:gd name="connsiteX38" fmla="*/ 58627 w 349616"/>
                      <a:gd name="connsiteY38" fmla="*/ 443412 h 633692"/>
                      <a:gd name="connsiteX39" fmla="*/ 30914 w 349616"/>
                      <a:gd name="connsiteY39" fmla="*/ 420318 h 633692"/>
                      <a:gd name="connsiteX40" fmla="*/ 7819 w 349616"/>
                      <a:gd name="connsiteY40" fmla="*/ 341797 h 633692"/>
                      <a:gd name="connsiteX41" fmla="*/ 17057 w 349616"/>
                      <a:gd name="connsiteY41" fmla="*/ 318703 h 633692"/>
                      <a:gd name="connsiteX42" fmla="*/ 49389 w 349616"/>
                      <a:gd name="connsiteY42" fmla="*/ 327940 h 633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49616" h="633692">
                        <a:moveTo>
                          <a:pt x="49389" y="327940"/>
                        </a:moveTo>
                        <a:cubicBezTo>
                          <a:pt x="49389" y="332559"/>
                          <a:pt x="49389" y="337178"/>
                          <a:pt x="49389" y="337178"/>
                        </a:cubicBezTo>
                        <a:cubicBezTo>
                          <a:pt x="49389" y="337178"/>
                          <a:pt x="49389" y="337178"/>
                          <a:pt x="49389" y="337178"/>
                        </a:cubicBezTo>
                        <a:cubicBezTo>
                          <a:pt x="49389" y="337178"/>
                          <a:pt x="49389" y="341797"/>
                          <a:pt x="54008" y="341797"/>
                        </a:cubicBezTo>
                        <a:lnTo>
                          <a:pt x="54008" y="341797"/>
                        </a:lnTo>
                        <a:cubicBezTo>
                          <a:pt x="54008" y="346416"/>
                          <a:pt x="54008" y="346416"/>
                          <a:pt x="58627" y="351035"/>
                        </a:cubicBezTo>
                        <a:cubicBezTo>
                          <a:pt x="58627" y="351035"/>
                          <a:pt x="58627" y="351035"/>
                          <a:pt x="58627" y="351035"/>
                        </a:cubicBezTo>
                        <a:cubicBezTo>
                          <a:pt x="67865" y="355654"/>
                          <a:pt x="72484" y="360273"/>
                          <a:pt x="81721" y="360273"/>
                        </a:cubicBezTo>
                        <a:cubicBezTo>
                          <a:pt x="81721" y="360273"/>
                          <a:pt x="81721" y="360273"/>
                          <a:pt x="81721" y="360273"/>
                        </a:cubicBezTo>
                        <a:cubicBezTo>
                          <a:pt x="81721" y="360273"/>
                          <a:pt x="81721" y="360273"/>
                          <a:pt x="81721" y="360273"/>
                        </a:cubicBezTo>
                        <a:cubicBezTo>
                          <a:pt x="123291" y="364892"/>
                          <a:pt x="160242" y="327940"/>
                          <a:pt x="160242" y="277133"/>
                        </a:cubicBezTo>
                        <a:cubicBezTo>
                          <a:pt x="160242" y="221706"/>
                          <a:pt x="141767" y="161661"/>
                          <a:pt x="132529" y="106234"/>
                        </a:cubicBezTo>
                        <a:cubicBezTo>
                          <a:pt x="123291" y="69283"/>
                          <a:pt x="118672" y="36951"/>
                          <a:pt x="114054" y="0"/>
                        </a:cubicBezTo>
                        <a:cubicBezTo>
                          <a:pt x="137148" y="60045"/>
                          <a:pt x="146386" y="120091"/>
                          <a:pt x="164861" y="180136"/>
                        </a:cubicBezTo>
                        <a:cubicBezTo>
                          <a:pt x="178718" y="226325"/>
                          <a:pt x="183337" y="295608"/>
                          <a:pt x="151005" y="337178"/>
                        </a:cubicBezTo>
                        <a:cubicBezTo>
                          <a:pt x="141767" y="346416"/>
                          <a:pt x="137148" y="351035"/>
                          <a:pt x="127910" y="355654"/>
                        </a:cubicBezTo>
                        <a:cubicBezTo>
                          <a:pt x="104816" y="360273"/>
                          <a:pt x="49389" y="364892"/>
                          <a:pt x="54008" y="397224"/>
                        </a:cubicBezTo>
                        <a:cubicBezTo>
                          <a:pt x="58627" y="411080"/>
                          <a:pt x="63246" y="424937"/>
                          <a:pt x="77103" y="429556"/>
                        </a:cubicBezTo>
                        <a:cubicBezTo>
                          <a:pt x="49389" y="448031"/>
                          <a:pt x="95578" y="484982"/>
                          <a:pt x="109435" y="489601"/>
                        </a:cubicBezTo>
                        <a:cubicBezTo>
                          <a:pt x="178718" y="521933"/>
                          <a:pt x="229526" y="484982"/>
                          <a:pt x="266477" y="434175"/>
                        </a:cubicBezTo>
                        <a:cubicBezTo>
                          <a:pt x="261858" y="438794"/>
                          <a:pt x="257239" y="448031"/>
                          <a:pt x="257239" y="452650"/>
                        </a:cubicBezTo>
                        <a:cubicBezTo>
                          <a:pt x="243382" y="475745"/>
                          <a:pt x="211050" y="498839"/>
                          <a:pt x="201812" y="526552"/>
                        </a:cubicBezTo>
                        <a:cubicBezTo>
                          <a:pt x="192575" y="563503"/>
                          <a:pt x="220288" y="595836"/>
                          <a:pt x="257239" y="595836"/>
                        </a:cubicBezTo>
                        <a:cubicBezTo>
                          <a:pt x="312665" y="595836"/>
                          <a:pt x="335760" y="554266"/>
                          <a:pt x="349617" y="508077"/>
                        </a:cubicBezTo>
                        <a:cubicBezTo>
                          <a:pt x="349617" y="521933"/>
                          <a:pt x="344998" y="540409"/>
                          <a:pt x="340379" y="554266"/>
                        </a:cubicBezTo>
                        <a:cubicBezTo>
                          <a:pt x="340379" y="554266"/>
                          <a:pt x="340379" y="549647"/>
                          <a:pt x="340379" y="549647"/>
                        </a:cubicBezTo>
                        <a:cubicBezTo>
                          <a:pt x="335760" y="558884"/>
                          <a:pt x="335760" y="563503"/>
                          <a:pt x="331141" y="568122"/>
                        </a:cubicBezTo>
                        <a:cubicBezTo>
                          <a:pt x="321903" y="586598"/>
                          <a:pt x="321903" y="586598"/>
                          <a:pt x="321903" y="591217"/>
                        </a:cubicBezTo>
                        <a:cubicBezTo>
                          <a:pt x="308047" y="614311"/>
                          <a:pt x="275714" y="632787"/>
                          <a:pt x="248001" y="632787"/>
                        </a:cubicBezTo>
                        <a:cubicBezTo>
                          <a:pt x="215669" y="637405"/>
                          <a:pt x="187956" y="623549"/>
                          <a:pt x="160242" y="609692"/>
                        </a:cubicBezTo>
                        <a:cubicBezTo>
                          <a:pt x="137148" y="595836"/>
                          <a:pt x="127910" y="581979"/>
                          <a:pt x="118672" y="563503"/>
                        </a:cubicBezTo>
                        <a:cubicBezTo>
                          <a:pt x="146386" y="563503"/>
                          <a:pt x="174099" y="558884"/>
                          <a:pt x="192575" y="535790"/>
                        </a:cubicBezTo>
                        <a:cubicBezTo>
                          <a:pt x="183337" y="540409"/>
                          <a:pt x="178718" y="540409"/>
                          <a:pt x="174099" y="545028"/>
                        </a:cubicBezTo>
                        <a:cubicBezTo>
                          <a:pt x="164861" y="545028"/>
                          <a:pt x="160242" y="545028"/>
                          <a:pt x="151005" y="545028"/>
                        </a:cubicBezTo>
                        <a:cubicBezTo>
                          <a:pt x="127910" y="549647"/>
                          <a:pt x="100197" y="549647"/>
                          <a:pt x="77103" y="540409"/>
                        </a:cubicBezTo>
                        <a:cubicBezTo>
                          <a:pt x="21676" y="521933"/>
                          <a:pt x="-10656" y="466507"/>
                          <a:pt x="3200" y="411080"/>
                        </a:cubicBezTo>
                        <a:cubicBezTo>
                          <a:pt x="3200" y="411080"/>
                          <a:pt x="3200" y="406461"/>
                          <a:pt x="7819" y="406461"/>
                        </a:cubicBezTo>
                        <a:cubicBezTo>
                          <a:pt x="17057" y="424937"/>
                          <a:pt x="30914" y="438794"/>
                          <a:pt x="58627" y="443412"/>
                        </a:cubicBezTo>
                        <a:cubicBezTo>
                          <a:pt x="58627" y="443412"/>
                          <a:pt x="58627" y="443412"/>
                          <a:pt x="58627" y="443412"/>
                        </a:cubicBezTo>
                        <a:cubicBezTo>
                          <a:pt x="49389" y="438794"/>
                          <a:pt x="35533" y="429556"/>
                          <a:pt x="30914" y="420318"/>
                        </a:cubicBezTo>
                        <a:cubicBezTo>
                          <a:pt x="12438" y="401843"/>
                          <a:pt x="3200" y="369510"/>
                          <a:pt x="7819" y="341797"/>
                        </a:cubicBezTo>
                        <a:cubicBezTo>
                          <a:pt x="7819" y="332559"/>
                          <a:pt x="12438" y="327940"/>
                          <a:pt x="17057" y="318703"/>
                        </a:cubicBezTo>
                        <a:cubicBezTo>
                          <a:pt x="30914" y="300227"/>
                          <a:pt x="40151" y="304846"/>
                          <a:pt x="49389" y="327940"/>
                        </a:cubicBezTo>
                        <a:close/>
                      </a:path>
                    </a:pathLst>
                  </a:custGeom>
                  <a:solidFill>
                    <a:srgbClr val="EE7714"/>
                  </a:solidFill>
                  <a:ln w="46132" cap="flat">
                    <a:noFill/>
                    <a:prstDash val="solid"/>
                    <a:miter/>
                  </a:ln>
                </p:spPr>
                <p:txBody>
                  <a:bodyPr rtlCol="0" anchor="ctr"/>
                  <a:lstStyle/>
                  <a:p>
                    <a:endParaRPr lang="en-US"/>
                  </a:p>
                </p:txBody>
              </p:sp>
              <p:sp>
                <p:nvSpPr>
                  <p:cNvPr id="1380" name="Freeform: Shape 1379">
                    <a:extLst>
                      <a:ext uri="{FF2B5EF4-FFF2-40B4-BE49-F238E27FC236}">
                        <a16:creationId xmlns:a16="http://schemas.microsoft.com/office/drawing/2014/main" xmlns="" id="{E6A53049-8457-43CA-AD47-86931DCA81D5}"/>
                      </a:ext>
                    </a:extLst>
                  </p:cNvPr>
                  <p:cNvSpPr/>
                  <p:nvPr/>
                </p:nvSpPr>
                <p:spPr>
                  <a:xfrm>
                    <a:off x="1078312" y="7140288"/>
                    <a:ext cx="158861" cy="161660"/>
                  </a:xfrm>
                  <a:custGeom>
                    <a:avLst/>
                    <a:gdLst>
                      <a:gd name="connsiteX0" fmla="*/ 11057 w 158861"/>
                      <a:gd name="connsiteY0" fmla="*/ 0 h 161660"/>
                      <a:gd name="connsiteX1" fmla="*/ 11057 w 158861"/>
                      <a:gd name="connsiteY1" fmla="*/ 0 h 161660"/>
                      <a:gd name="connsiteX2" fmla="*/ 84959 w 158861"/>
                      <a:gd name="connsiteY2" fmla="*/ 138566 h 161660"/>
                      <a:gd name="connsiteX3" fmla="*/ 158861 w 158861"/>
                      <a:gd name="connsiteY3" fmla="*/ 147804 h 161660"/>
                      <a:gd name="connsiteX4" fmla="*/ 108054 w 158861"/>
                      <a:gd name="connsiteY4" fmla="*/ 161661 h 161660"/>
                      <a:gd name="connsiteX5" fmla="*/ 20295 w 158861"/>
                      <a:gd name="connsiteY5" fmla="*/ 106234 h 161660"/>
                      <a:gd name="connsiteX6" fmla="*/ 6438 w 158861"/>
                      <a:gd name="connsiteY6" fmla="*/ 73902 h 161660"/>
                      <a:gd name="connsiteX7" fmla="*/ 11057 w 158861"/>
                      <a:gd name="connsiteY7" fmla="*/ 0 h 161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8861" h="161660">
                        <a:moveTo>
                          <a:pt x="11057" y="0"/>
                        </a:moveTo>
                        <a:cubicBezTo>
                          <a:pt x="11057" y="0"/>
                          <a:pt x="11057" y="0"/>
                          <a:pt x="11057" y="0"/>
                        </a:cubicBezTo>
                        <a:cubicBezTo>
                          <a:pt x="6438" y="50808"/>
                          <a:pt x="34151" y="115472"/>
                          <a:pt x="84959" y="138566"/>
                        </a:cubicBezTo>
                        <a:cubicBezTo>
                          <a:pt x="108054" y="147804"/>
                          <a:pt x="135767" y="152423"/>
                          <a:pt x="158861" y="147804"/>
                        </a:cubicBezTo>
                        <a:cubicBezTo>
                          <a:pt x="145005" y="157042"/>
                          <a:pt x="126529" y="161661"/>
                          <a:pt x="108054" y="161661"/>
                        </a:cubicBezTo>
                        <a:cubicBezTo>
                          <a:pt x="71103" y="157042"/>
                          <a:pt x="43389" y="129329"/>
                          <a:pt x="20295" y="106234"/>
                        </a:cubicBezTo>
                        <a:cubicBezTo>
                          <a:pt x="15676" y="96996"/>
                          <a:pt x="11057" y="87759"/>
                          <a:pt x="6438" y="73902"/>
                        </a:cubicBezTo>
                        <a:cubicBezTo>
                          <a:pt x="-2800" y="50808"/>
                          <a:pt x="-2800" y="23094"/>
                          <a:pt x="11057" y="0"/>
                        </a:cubicBezTo>
                        <a:close/>
                      </a:path>
                    </a:pathLst>
                  </a:custGeom>
                  <a:solidFill>
                    <a:srgbClr val="EE7714"/>
                  </a:solidFill>
                  <a:ln w="46132" cap="flat">
                    <a:noFill/>
                    <a:prstDash val="solid"/>
                    <a:miter/>
                  </a:ln>
                </p:spPr>
                <p:txBody>
                  <a:bodyPr rtlCol="0" anchor="ctr"/>
                  <a:lstStyle/>
                  <a:p>
                    <a:endParaRPr lang="en-US"/>
                  </a:p>
                </p:txBody>
              </p:sp>
              <p:sp>
                <p:nvSpPr>
                  <p:cNvPr id="1381" name="Freeform: Shape 1380">
                    <a:extLst>
                      <a:ext uri="{FF2B5EF4-FFF2-40B4-BE49-F238E27FC236}">
                        <a16:creationId xmlns:a16="http://schemas.microsoft.com/office/drawing/2014/main" xmlns="" id="{8F9F144F-B111-4578-A2C7-1DEA5BE816EF}"/>
                      </a:ext>
                    </a:extLst>
                  </p:cNvPr>
                  <p:cNvSpPr/>
                  <p:nvPr/>
                </p:nvSpPr>
                <p:spPr>
                  <a:xfrm>
                    <a:off x="881520" y="7297330"/>
                    <a:ext cx="273715" cy="196250"/>
                  </a:xfrm>
                  <a:custGeom>
                    <a:avLst/>
                    <a:gdLst>
                      <a:gd name="connsiteX0" fmla="*/ 0 w 273715"/>
                      <a:gd name="connsiteY0" fmla="*/ 161661 h 196250"/>
                      <a:gd name="connsiteX1" fmla="*/ 18476 w 273715"/>
                      <a:gd name="connsiteY1" fmla="*/ 157042 h 196250"/>
                      <a:gd name="connsiteX2" fmla="*/ 23094 w 273715"/>
                      <a:gd name="connsiteY2" fmla="*/ 161661 h 196250"/>
                      <a:gd name="connsiteX3" fmla="*/ 180136 w 273715"/>
                      <a:gd name="connsiteY3" fmla="*/ 161661 h 196250"/>
                      <a:gd name="connsiteX4" fmla="*/ 267895 w 273715"/>
                      <a:gd name="connsiteY4" fmla="*/ 0 h 196250"/>
                      <a:gd name="connsiteX5" fmla="*/ 272514 w 273715"/>
                      <a:gd name="connsiteY5" fmla="*/ 4619 h 196250"/>
                      <a:gd name="connsiteX6" fmla="*/ 254038 w 273715"/>
                      <a:gd name="connsiteY6" fmla="*/ 101615 h 196250"/>
                      <a:gd name="connsiteX7" fmla="*/ 184755 w 273715"/>
                      <a:gd name="connsiteY7" fmla="*/ 180136 h 196250"/>
                      <a:gd name="connsiteX8" fmla="*/ 0 w 273715"/>
                      <a:gd name="connsiteY8" fmla="*/ 161661 h 196250"/>
                      <a:gd name="connsiteX9" fmla="*/ 0 w 273715"/>
                      <a:gd name="connsiteY9" fmla="*/ 161661 h 19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3715" h="196250">
                        <a:moveTo>
                          <a:pt x="0" y="161661"/>
                        </a:moveTo>
                        <a:cubicBezTo>
                          <a:pt x="9238" y="161661"/>
                          <a:pt x="13857" y="157042"/>
                          <a:pt x="18476" y="157042"/>
                        </a:cubicBezTo>
                        <a:cubicBezTo>
                          <a:pt x="18476" y="157042"/>
                          <a:pt x="18476" y="161661"/>
                          <a:pt x="23094" y="161661"/>
                        </a:cubicBezTo>
                        <a:cubicBezTo>
                          <a:pt x="64664" y="198612"/>
                          <a:pt x="133948" y="184755"/>
                          <a:pt x="180136" y="161661"/>
                        </a:cubicBezTo>
                        <a:cubicBezTo>
                          <a:pt x="240182" y="129329"/>
                          <a:pt x="263276" y="64664"/>
                          <a:pt x="267895" y="0"/>
                        </a:cubicBezTo>
                        <a:cubicBezTo>
                          <a:pt x="267895" y="0"/>
                          <a:pt x="272514" y="0"/>
                          <a:pt x="272514" y="4619"/>
                        </a:cubicBezTo>
                        <a:cubicBezTo>
                          <a:pt x="277133" y="36951"/>
                          <a:pt x="267895" y="78521"/>
                          <a:pt x="254038" y="101615"/>
                        </a:cubicBezTo>
                        <a:cubicBezTo>
                          <a:pt x="240182" y="133948"/>
                          <a:pt x="217087" y="161661"/>
                          <a:pt x="184755" y="180136"/>
                        </a:cubicBezTo>
                        <a:cubicBezTo>
                          <a:pt x="120091" y="207850"/>
                          <a:pt x="55427" y="198612"/>
                          <a:pt x="0" y="161661"/>
                        </a:cubicBezTo>
                        <a:cubicBezTo>
                          <a:pt x="0" y="161661"/>
                          <a:pt x="0" y="161661"/>
                          <a:pt x="0" y="161661"/>
                        </a:cubicBezTo>
                        <a:close/>
                      </a:path>
                    </a:pathLst>
                  </a:custGeom>
                  <a:solidFill>
                    <a:srgbClr val="EE7714"/>
                  </a:solidFill>
                  <a:ln w="46132" cap="flat">
                    <a:noFill/>
                    <a:prstDash val="solid"/>
                    <a:miter/>
                  </a:ln>
                </p:spPr>
                <p:txBody>
                  <a:bodyPr rtlCol="0" anchor="ctr"/>
                  <a:lstStyle/>
                  <a:p>
                    <a:endParaRPr lang="en-US"/>
                  </a:p>
                </p:txBody>
              </p:sp>
            </p:grpSp>
            <p:sp>
              <p:nvSpPr>
                <p:cNvPr id="1382" name="Freeform: Shape 1381">
                  <a:extLst>
                    <a:ext uri="{FF2B5EF4-FFF2-40B4-BE49-F238E27FC236}">
                      <a16:creationId xmlns:a16="http://schemas.microsoft.com/office/drawing/2014/main" xmlns="" id="{284EFA88-A6D0-4333-BC79-DAB15814084B}"/>
                    </a:ext>
                  </a:extLst>
                </p:cNvPr>
                <p:cNvSpPr/>
                <p:nvPr/>
              </p:nvSpPr>
              <p:spPr>
                <a:xfrm>
                  <a:off x="1023446" y="7187632"/>
                  <a:ext cx="68232" cy="212542"/>
                </a:xfrm>
                <a:custGeom>
                  <a:avLst/>
                  <a:gdLst>
                    <a:gd name="connsiteX0" fmla="*/ 28972 w 68232"/>
                    <a:gd name="connsiteY0" fmla="*/ 3464 h 212542"/>
                    <a:gd name="connsiteX1" fmla="*/ 10497 w 68232"/>
                    <a:gd name="connsiteY1" fmla="*/ 211314 h 212542"/>
                    <a:gd name="connsiteX2" fmla="*/ 1259 w 68232"/>
                    <a:gd name="connsiteY2" fmla="*/ 197457 h 212542"/>
                    <a:gd name="connsiteX3" fmla="*/ 19734 w 68232"/>
                    <a:gd name="connsiteY3" fmla="*/ 3464 h 212542"/>
                    <a:gd name="connsiteX4" fmla="*/ 28972 w 68232"/>
                    <a:gd name="connsiteY4" fmla="*/ 3464 h 212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232" h="212542">
                      <a:moveTo>
                        <a:pt x="28972" y="3464"/>
                      </a:moveTo>
                      <a:cubicBezTo>
                        <a:pt x="75161" y="72747"/>
                        <a:pt x="93636" y="165125"/>
                        <a:pt x="10497" y="211314"/>
                      </a:cubicBezTo>
                      <a:cubicBezTo>
                        <a:pt x="5878" y="215933"/>
                        <a:pt x="-3360" y="206695"/>
                        <a:pt x="1259" y="197457"/>
                      </a:cubicBezTo>
                      <a:cubicBezTo>
                        <a:pt x="52067" y="137412"/>
                        <a:pt x="47448" y="72747"/>
                        <a:pt x="19734" y="3464"/>
                      </a:cubicBezTo>
                      <a:cubicBezTo>
                        <a:pt x="15115" y="-1155"/>
                        <a:pt x="24353" y="-1155"/>
                        <a:pt x="28972" y="3464"/>
                      </a:cubicBezTo>
                      <a:close/>
                    </a:path>
                  </a:pathLst>
                </a:custGeom>
                <a:solidFill>
                  <a:srgbClr val="FCC000"/>
                </a:solidFill>
                <a:ln w="46132" cap="flat">
                  <a:noFill/>
                  <a:prstDash val="solid"/>
                  <a:miter/>
                </a:ln>
              </p:spPr>
              <p:txBody>
                <a:bodyPr rtlCol="0" anchor="ctr"/>
                <a:lstStyle/>
                <a:p>
                  <a:endParaRPr lang="en-US"/>
                </a:p>
              </p:txBody>
            </p:sp>
            <p:sp>
              <p:nvSpPr>
                <p:cNvPr id="1383" name="Freeform: Shape 1382">
                  <a:extLst>
                    <a:ext uri="{FF2B5EF4-FFF2-40B4-BE49-F238E27FC236}">
                      <a16:creationId xmlns:a16="http://schemas.microsoft.com/office/drawing/2014/main" xmlns="" id="{E40E90B8-A956-4958-9682-0BBAC133248D}"/>
                    </a:ext>
                  </a:extLst>
                </p:cNvPr>
                <p:cNvSpPr/>
                <p:nvPr/>
              </p:nvSpPr>
              <p:spPr>
                <a:xfrm>
                  <a:off x="824180" y="6967337"/>
                  <a:ext cx="80050" cy="219140"/>
                </a:xfrm>
                <a:custGeom>
                  <a:avLst/>
                  <a:gdLst>
                    <a:gd name="connsiteX0" fmla="*/ 57340 w 80050"/>
                    <a:gd name="connsiteY0" fmla="*/ 2053 h 219140"/>
                    <a:gd name="connsiteX1" fmla="*/ 6532 w 80050"/>
                    <a:gd name="connsiteY1" fmla="*/ 219140 h 219140"/>
                    <a:gd name="connsiteX2" fmla="*/ 1913 w 80050"/>
                    <a:gd name="connsiteY2" fmla="*/ 209902 h 219140"/>
                    <a:gd name="connsiteX3" fmla="*/ 48102 w 80050"/>
                    <a:gd name="connsiteY3" fmla="*/ 131381 h 219140"/>
                    <a:gd name="connsiteX4" fmla="*/ 48102 w 80050"/>
                    <a:gd name="connsiteY4" fmla="*/ 2053 h 219140"/>
                    <a:gd name="connsiteX5" fmla="*/ 57340 w 80050"/>
                    <a:gd name="connsiteY5" fmla="*/ 2053 h 21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050" h="219140">
                      <a:moveTo>
                        <a:pt x="57340" y="2053"/>
                      </a:moveTo>
                      <a:cubicBezTo>
                        <a:pt x="89672" y="75955"/>
                        <a:pt x="98910" y="182189"/>
                        <a:pt x="6532" y="219140"/>
                      </a:cubicBezTo>
                      <a:cubicBezTo>
                        <a:pt x="1913" y="219140"/>
                        <a:pt x="-2706" y="214521"/>
                        <a:pt x="1913" y="209902"/>
                      </a:cubicBezTo>
                      <a:cubicBezTo>
                        <a:pt x="20389" y="186808"/>
                        <a:pt x="38864" y="163714"/>
                        <a:pt x="48102" y="131381"/>
                      </a:cubicBezTo>
                      <a:cubicBezTo>
                        <a:pt x="61959" y="89812"/>
                        <a:pt x="61959" y="43623"/>
                        <a:pt x="48102" y="2053"/>
                      </a:cubicBezTo>
                      <a:cubicBezTo>
                        <a:pt x="48102" y="-2566"/>
                        <a:pt x="57340" y="2053"/>
                        <a:pt x="57340" y="2053"/>
                      </a:cubicBezTo>
                      <a:close/>
                    </a:path>
                  </a:pathLst>
                </a:custGeom>
                <a:solidFill>
                  <a:srgbClr val="FCC000"/>
                </a:solidFill>
                <a:ln w="46132" cap="flat">
                  <a:noFill/>
                  <a:prstDash val="solid"/>
                  <a:miter/>
                </a:ln>
              </p:spPr>
              <p:txBody>
                <a:bodyPr rtlCol="0" anchor="ctr"/>
                <a:lstStyle/>
                <a:p>
                  <a:endParaRPr lang="en-US"/>
                </a:p>
              </p:txBody>
            </p:sp>
          </p:grpSp>
          <p:sp>
            <p:nvSpPr>
              <p:cNvPr id="1384" name="Freeform: Shape 1383">
                <a:extLst>
                  <a:ext uri="{FF2B5EF4-FFF2-40B4-BE49-F238E27FC236}">
                    <a16:creationId xmlns:a16="http://schemas.microsoft.com/office/drawing/2014/main" xmlns="" id="{ABC9B9B8-EFF8-4FD3-8D9C-CAEC9C19F62E}"/>
                  </a:ext>
                </a:extLst>
              </p:cNvPr>
              <p:cNvSpPr/>
              <p:nvPr/>
            </p:nvSpPr>
            <p:spPr>
              <a:xfrm>
                <a:off x="764062" y="6389977"/>
                <a:ext cx="87177" cy="295095"/>
              </a:xfrm>
              <a:custGeom>
                <a:avLst/>
                <a:gdLst>
                  <a:gd name="connsiteX0" fmla="*/ 85125 w 87177"/>
                  <a:gd name="connsiteY0" fmla="*/ 2053 h 295095"/>
                  <a:gd name="connsiteX1" fmla="*/ 85125 w 87177"/>
                  <a:gd name="connsiteY1" fmla="*/ 2053 h 295095"/>
                  <a:gd name="connsiteX2" fmla="*/ 11223 w 87177"/>
                  <a:gd name="connsiteY2" fmla="*/ 293042 h 295095"/>
                  <a:gd name="connsiteX3" fmla="*/ 6604 w 87177"/>
                  <a:gd name="connsiteY3" fmla="*/ 293042 h 295095"/>
                  <a:gd name="connsiteX4" fmla="*/ 85125 w 87177"/>
                  <a:gd name="connsiteY4" fmla="*/ 2053 h 295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177" h="295095">
                    <a:moveTo>
                      <a:pt x="85125" y="2053"/>
                    </a:moveTo>
                    <a:cubicBezTo>
                      <a:pt x="85125" y="-2566"/>
                      <a:pt x="89744" y="2053"/>
                      <a:pt x="85125" y="2053"/>
                    </a:cubicBezTo>
                    <a:cubicBezTo>
                      <a:pt x="20461" y="89812"/>
                      <a:pt x="6604" y="186808"/>
                      <a:pt x="11223" y="293042"/>
                    </a:cubicBezTo>
                    <a:cubicBezTo>
                      <a:pt x="11223" y="297661"/>
                      <a:pt x="6604" y="293042"/>
                      <a:pt x="6604" y="293042"/>
                    </a:cubicBezTo>
                    <a:cubicBezTo>
                      <a:pt x="-11871" y="191427"/>
                      <a:pt x="6604" y="66717"/>
                      <a:pt x="85125" y="2053"/>
                    </a:cubicBezTo>
                    <a:close/>
                  </a:path>
                </a:pathLst>
              </a:custGeom>
              <a:solidFill>
                <a:srgbClr val="FCC000"/>
              </a:solidFill>
              <a:ln w="46132" cap="flat">
                <a:noFill/>
                <a:prstDash val="solid"/>
                <a:miter/>
              </a:ln>
            </p:spPr>
            <p:txBody>
              <a:bodyPr rtlCol="0" anchor="ctr"/>
              <a:lstStyle/>
              <a:p>
                <a:endParaRPr lang="en-US"/>
              </a:p>
            </p:txBody>
          </p:sp>
        </p:grpSp>
        <p:grpSp>
          <p:nvGrpSpPr>
            <p:cNvPr id="1385" name="Graphic 792">
              <a:extLst>
                <a:ext uri="{FF2B5EF4-FFF2-40B4-BE49-F238E27FC236}">
                  <a16:creationId xmlns:a16="http://schemas.microsoft.com/office/drawing/2014/main" xmlns="" id="{6B3A8B4C-420B-4173-9658-E702369B4582}"/>
                </a:ext>
              </a:extLst>
            </p:cNvPr>
            <p:cNvGrpSpPr/>
            <p:nvPr/>
          </p:nvGrpSpPr>
          <p:grpSpPr>
            <a:xfrm>
              <a:off x="932327" y="5916285"/>
              <a:ext cx="1299468" cy="1318562"/>
              <a:chOff x="932327" y="5916285"/>
              <a:chExt cx="1299468" cy="1318562"/>
            </a:xfrm>
          </p:grpSpPr>
          <p:grpSp>
            <p:nvGrpSpPr>
              <p:cNvPr id="1386" name="Graphic 792">
                <a:extLst>
                  <a:ext uri="{FF2B5EF4-FFF2-40B4-BE49-F238E27FC236}">
                    <a16:creationId xmlns:a16="http://schemas.microsoft.com/office/drawing/2014/main" xmlns="" id="{D9F365F1-9A04-4BFF-918A-1FC512DBCB6D}"/>
                  </a:ext>
                </a:extLst>
              </p:cNvPr>
              <p:cNvGrpSpPr/>
              <p:nvPr/>
            </p:nvGrpSpPr>
            <p:grpSpPr>
              <a:xfrm>
                <a:off x="932388" y="5916285"/>
                <a:ext cx="1299407" cy="1318562"/>
                <a:chOff x="932388" y="5916285"/>
                <a:chExt cx="1299407" cy="1318562"/>
              </a:xfrm>
            </p:grpSpPr>
            <p:grpSp>
              <p:nvGrpSpPr>
                <p:cNvPr id="1387" name="Graphic 792">
                  <a:extLst>
                    <a:ext uri="{FF2B5EF4-FFF2-40B4-BE49-F238E27FC236}">
                      <a16:creationId xmlns:a16="http://schemas.microsoft.com/office/drawing/2014/main" xmlns="" id="{719EAC39-CBCF-4344-A44A-049FAA46D59B}"/>
                    </a:ext>
                  </a:extLst>
                </p:cNvPr>
                <p:cNvGrpSpPr/>
                <p:nvPr/>
              </p:nvGrpSpPr>
              <p:grpSpPr>
                <a:xfrm>
                  <a:off x="1126086" y="6225750"/>
                  <a:ext cx="985717" cy="1006915"/>
                  <a:chOff x="1126086" y="6225750"/>
                  <a:chExt cx="985717" cy="1006915"/>
                </a:xfrm>
              </p:grpSpPr>
              <p:sp>
                <p:nvSpPr>
                  <p:cNvPr id="1388" name="Freeform: Shape 1387">
                    <a:extLst>
                      <a:ext uri="{FF2B5EF4-FFF2-40B4-BE49-F238E27FC236}">
                        <a16:creationId xmlns:a16="http://schemas.microsoft.com/office/drawing/2014/main" xmlns="" id="{08BCC991-8AE8-4BCC-B88C-58622C1B0CC8}"/>
                      </a:ext>
                    </a:extLst>
                  </p:cNvPr>
                  <p:cNvSpPr/>
                  <p:nvPr/>
                </p:nvSpPr>
                <p:spPr>
                  <a:xfrm>
                    <a:off x="1126086" y="6229043"/>
                    <a:ext cx="985717" cy="996566"/>
                  </a:xfrm>
                  <a:custGeom>
                    <a:avLst/>
                    <a:gdLst>
                      <a:gd name="connsiteX0" fmla="*/ 896297 w 985717"/>
                      <a:gd name="connsiteY0" fmla="*/ 42896 h 996566"/>
                      <a:gd name="connsiteX1" fmla="*/ 951724 w 985717"/>
                      <a:gd name="connsiteY1" fmla="*/ 380074 h 996566"/>
                      <a:gd name="connsiteX2" fmla="*/ 974818 w 985717"/>
                      <a:gd name="connsiteY2" fmla="*/ 523259 h 996566"/>
                      <a:gd name="connsiteX3" fmla="*/ 850109 w 985717"/>
                      <a:gd name="connsiteY3" fmla="*/ 874294 h 996566"/>
                      <a:gd name="connsiteX4" fmla="*/ 323556 w 985717"/>
                      <a:gd name="connsiteY4" fmla="*/ 952815 h 996566"/>
                      <a:gd name="connsiteX5" fmla="*/ 129563 w 985717"/>
                      <a:gd name="connsiteY5" fmla="*/ 805011 h 996566"/>
                      <a:gd name="connsiteX6" fmla="*/ 92612 w 985717"/>
                      <a:gd name="connsiteY6" fmla="*/ 837343 h 996566"/>
                      <a:gd name="connsiteX7" fmla="*/ 234 w 985717"/>
                      <a:gd name="connsiteY7" fmla="*/ 703396 h 996566"/>
                      <a:gd name="connsiteX8" fmla="*/ 101850 w 985717"/>
                      <a:gd name="connsiteY8" fmla="*/ 689539 h 996566"/>
                      <a:gd name="connsiteX9" fmla="*/ 134182 w 985717"/>
                      <a:gd name="connsiteY9" fmla="*/ 675683 h 996566"/>
                      <a:gd name="connsiteX10" fmla="*/ 129563 w 985717"/>
                      <a:gd name="connsiteY10" fmla="*/ 412406 h 996566"/>
                      <a:gd name="connsiteX11" fmla="*/ 896297 w 985717"/>
                      <a:gd name="connsiteY11" fmla="*/ 42896 h 99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5717" h="996566">
                        <a:moveTo>
                          <a:pt x="896297" y="42896"/>
                        </a:moveTo>
                        <a:cubicBezTo>
                          <a:pt x="896297" y="42896"/>
                          <a:pt x="979437" y="176843"/>
                          <a:pt x="951724" y="380074"/>
                        </a:cubicBezTo>
                        <a:cubicBezTo>
                          <a:pt x="947105" y="463214"/>
                          <a:pt x="956343" y="463214"/>
                          <a:pt x="974818" y="523259"/>
                        </a:cubicBezTo>
                        <a:cubicBezTo>
                          <a:pt x="993294" y="583305"/>
                          <a:pt x="1007150" y="717252"/>
                          <a:pt x="850109" y="874294"/>
                        </a:cubicBezTo>
                        <a:cubicBezTo>
                          <a:pt x="693067" y="1031336"/>
                          <a:pt x="471360" y="1012861"/>
                          <a:pt x="323556" y="952815"/>
                        </a:cubicBezTo>
                        <a:cubicBezTo>
                          <a:pt x="212703" y="902008"/>
                          <a:pt x="129563" y="805011"/>
                          <a:pt x="129563" y="805011"/>
                        </a:cubicBezTo>
                        <a:cubicBezTo>
                          <a:pt x="129563" y="805011"/>
                          <a:pt x="124944" y="837343"/>
                          <a:pt x="92612" y="837343"/>
                        </a:cubicBezTo>
                        <a:cubicBezTo>
                          <a:pt x="64899" y="837343"/>
                          <a:pt x="4853" y="777298"/>
                          <a:pt x="234" y="703396"/>
                        </a:cubicBezTo>
                        <a:cubicBezTo>
                          <a:pt x="-4384" y="629494"/>
                          <a:pt x="60280" y="611018"/>
                          <a:pt x="101850" y="689539"/>
                        </a:cubicBezTo>
                        <a:cubicBezTo>
                          <a:pt x="129563" y="749585"/>
                          <a:pt x="143420" y="758822"/>
                          <a:pt x="134182" y="675683"/>
                        </a:cubicBezTo>
                        <a:cubicBezTo>
                          <a:pt x="124944" y="592543"/>
                          <a:pt x="111088" y="509403"/>
                          <a:pt x="129563" y="412406"/>
                        </a:cubicBezTo>
                        <a:cubicBezTo>
                          <a:pt x="157276" y="324648"/>
                          <a:pt x="605308" y="-141859"/>
                          <a:pt x="896297" y="42896"/>
                        </a:cubicBezTo>
                        <a:close/>
                      </a:path>
                    </a:pathLst>
                  </a:custGeom>
                  <a:solidFill>
                    <a:srgbClr val="FBD0B4"/>
                  </a:solidFill>
                  <a:ln w="46132" cap="flat">
                    <a:noFill/>
                    <a:prstDash val="solid"/>
                    <a:miter/>
                  </a:ln>
                </p:spPr>
                <p:txBody>
                  <a:bodyPr rtlCol="0" anchor="ctr"/>
                  <a:lstStyle/>
                  <a:p>
                    <a:endParaRPr lang="en-US"/>
                  </a:p>
                </p:txBody>
              </p:sp>
              <p:sp>
                <p:nvSpPr>
                  <p:cNvPr id="1389" name="Freeform: Shape 1388">
                    <a:extLst>
                      <a:ext uri="{FF2B5EF4-FFF2-40B4-BE49-F238E27FC236}">
                        <a16:creationId xmlns:a16="http://schemas.microsoft.com/office/drawing/2014/main" xmlns="" id="{B0DD9371-09D8-48B8-896D-85FE03B5AC50}"/>
                      </a:ext>
                    </a:extLst>
                  </p:cNvPr>
                  <p:cNvSpPr/>
                  <p:nvPr/>
                </p:nvSpPr>
                <p:spPr>
                  <a:xfrm>
                    <a:off x="1126320" y="6225750"/>
                    <a:ext cx="985482" cy="1006915"/>
                  </a:xfrm>
                  <a:custGeom>
                    <a:avLst/>
                    <a:gdLst>
                      <a:gd name="connsiteX0" fmla="*/ 545028 w 985482"/>
                      <a:gd name="connsiteY0" fmla="*/ 1006916 h 1006915"/>
                      <a:gd name="connsiteX1" fmla="*/ 323322 w 985482"/>
                      <a:gd name="connsiteY1" fmla="*/ 965346 h 1006915"/>
                      <a:gd name="connsiteX2" fmla="*/ 133948 w 985482"/>
                      <a:gd name="connsiteY2" fmla="*/ 822161 h 1006915"/>
                      <a:gd name="connsiteX3" fmla="*/ 96996 w 985482"/>
                      <a:gd name="connsiteY3" fmla="*/ 849874 h 1006915"/>
                      <a:gd name="connsiteX4" fmla="*/ 0 w 985482"/>
                      <a:gd name="connsiteY4" fmla="*/ 711308 h 1006915"/>
                      <a:gd name="connsiteX5" fmla="*/ 13857 w 985482"/>
                      <a:gd name="connsiteY5" fmla="*/ 651262 h 1006915"/>
                      <a:gd name="connsiteX6" fmla="*/ 41570 w 985482"/>
                      <a:gd name="connsiteY6" fmla="*/ 637406 h 1006915"/>
                      <a:gd name="connsiteX7" fmla="*/ 106234 w 985482"/>
                      <a:gd name="connsiteY7" fmla="*/ 692832 h 1006915"/>
                      <a:gd name="connsiteX8" fmla="*/ 133948 w 985482"/>
                      <a:gd name="connsiteY8" fmla="*/ 739021 h 1006915"/>
                      <a:gd name="connsiteX9" fmla="*/ 133948 w 985482"/>
                      <a:gd name="connsiteY9" fmla="*/ 683594 h 1006915"/>
                      <a:gd name="connsiteX10" fmla="*/ 129329 w 985482"/>
                      <a:gd name="connsiteY10" fmla="*/ 632787 h 1006915"/>
                      <a:gd name="connsiteX11" fmla="*/ 129329 w 985482"/>
                      <a:gd name="connsiteY11" fmla="*/ 420318 h 1006915"/>
                      <a:gd name="connsiteX12" fmla="*/ 743640 w 985482"/>
                      <a:gd name="connsiteY12" fmla="*/ 0 h 1006915"/>
                      <a:gd name="connsiteX13" fmla="*/ 896063 w 985482"/>
                      <a:gd name="connsiteY13" fmla="*/ 41570 h 1006915"/>
                      <a:gd name="connsiteX14" fmla="*/ 896063 w 985482"/>
                      <a:gd name="connsiteY14" fmla="*/ 41570 h 1006915"/>
                      <a:gd name="connsiteX15" fmla="*/ 951489 w 985482"/>
                      <a:gd name="connsiteY15" fmla="*/ 383367 h 1006915"/>
                      <a:gd name="connsiteX16" fmla="*/ 965346 w 985482"/>
                      <a:gd name="connsiteY16" fmla="*/ 494220 h 1006915"/>
                      <a:gd name="connsiteX17" fmla="*/ 974584 w 985482"/>
                      <a:gd name="connsiteY17" fmla="*/ 526552 h 1006915"/>
                      <a:gd name="connsiteX18" fmla="*/ 849874 w 985482"/>
                      <a:gd name="connsiteY18" fmla="*/ 882206 h 1006915"/>
                      <a:gd name="connsiteX19" fmla="*/ 545028 w 985482"/>
                      <a:gd name="connsiteY19" fmla="*/ 1006916 h 1006915"/>
                      <a:gd name="connsiteX20" fmla="*/ 129329 w 985482"/>
                      <a:gd name="connsiteY20" fmla="*/ 808304 h 1006915"/>
                      <a:gd name="connsiteX21" fmla="*/ 129329 w 985482"/>
                      <a:gd name="connsiteY21" fmla="*/ 808304 h 1006915"/>
                      <a:gd name="connsiteX22" fmla="*/ 323322 w 985482"/>
                      <a:gd name="connsiteY22" fmla="*/ 956108 h 1006915"/>
                      <a:gd name="connsiteX23" fmla="*/ 540409 w 985482"/>
                      <a:gd name="connsiteY23" fmla="*/ 997678 h 1006915"/>
                      <a:gd name="connsiteX24" fmla="*/ 845255 w 985482"/>
                      <a:gd name="connsiteY24" fmla="*/ 877587 h 1006915"/>
                      <a:gd name="connsiteX25" fmla="*/ 969965 w 985482"/>
                      <a:gd name="connsiteY25" fmla="*/ 531171 h 1006915"/>
                      <a:gd name="connsiteX26" fmla="*/ 960727 w 985482"/>
                      <a:gd name="connsiteY26" fmla="*/ 498839 h 1006915"/>
                      <a:gd name="connsiteX27" fmla="*/ 946871 w 985482"/>
                      <a:gd name="connsiteY27" fmla="*/ 383367 h 1006915"/>
                      <a:gd name="connsiteX28" fmla="*/ 891444 w 985482"/>
                      <a:gd name="connsiteY28" fmla="*/ 46189 h 1006915"/>
                      <a:gd name="connsiteX29" fmla="*/ 743640 w 985482"/>
                      <a:gd name="connsiteY29" fmla="*/ 4619 h 1006915"/>
                      <a:gd name="connsiteX30" fmla="*/ 138566 w 985482"/>
                      <a:gd name="connsiteY30" fmla="*/ 420318 h 1006915"/>
                      <a:gd name="connsiteX31" fmla="*/ 138566 w 985482"/>
                      <a:gd name="connsiteY31" fmla="*/ 628168 h 1006915"/>
                      <a:gd name="connsiteX32" fmla="*/ 143185 w 985482"/>
                      <a:gd name="connsiteY32" fmla="*/ 678975 h 1006915"/>
                      <a:gd name="connsiteX33" fmla="*/ 138566 w 985482"/>
                      <a:gd name="connsiteY33" fmla="*/ 743640 h 1006915"/>
                      <a:gd name="connsiteX34" fmla="*/ 133948 w 985482"/>
                      <a:gd name="connsiteY34" fmla="*/ 748259 h 1006915"/>
                      <a:gd name="connsiteX35" fmla="*/ 133948 w 985482"/>
                      <a:gd name="connsiteY35" fmla="*/ 748259 h 1006915"/>
                      <a:gd name="connsiteX36" fmla="*/ 96996 w 985482"/>
                      <a:gd name="connsiteY36" fmla="*/ 697451 h 1006915"/>
                      <a:gd name="connsiteX37" fmla="*/ 41570 w 985482"/>
                      <a:gd name="connsiteY37" fmla="*/ 646643 h 1006915"/>
                      <a:gd name="connsiteX38" fmla="*/ 23094 w 985482"/>
                      <a:gd name="connsiteY38" fmla="*/ 655881 h 1006915"/>
                      <a:gd name="connsiteX39" fmla="*/ 9238 w 985482"/>
                      <a:gd name="connsiteY39" fmla="*/ 706689 h 1006915"/>
                      <a:gd name="connsiteX40" fmla="*/ 96996 w 985482"/>
                      <a:gd name="connsiteY40" fmla="*/ 836017 h 1006915"/>
                      <a:gd name="connsiteX41" fmla="*/ 129329 w 985482"/>
                      <a:gd name="connsiteY41" fmla="*/ 808304 h 1006915"/>
                      <a:gd name="connsiteX42" fmla="*/ 129329 w 985482"/>
                      <a:gd name="connsiteY42" fmla="*/ 808304 h 1006915"/>
                      <a:gd name="connsiteX43" fmla="*/ 129329 w 985482"/>
                      <a:gd name="connsiteY43" fmla="*/ 808304 h 1006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985482" h="1006915">
                        <a:moveTo>
                          <a:pt x="545028" y="1006916"/>
                        </a:moveTo>
                        <a:cubicBezTo>
                          <a:pt x="452650" y="1006916"/>
                          <a:pt x="374129" y="983822"/>
                          <a:pt x="323322" y="965346"/>
                        </a:cubicBezTo>
                        <a:cubicBezTo>
                          <a:pt x="226325" y="919157"/>
                          <a:pt x="152423" y="845255"/>
                          <a:pt x="133948" y="822161"/>
                        </a:cubicBezTo>
                        <a:cubicBezTo>
                          <a:pt x="129329" y="836017"/>
                          <a:pt x="115472" y="849874"/>
                          <a:pt x="96996" y="849874"/>
                        </a:cubicBezTo>
                        <a:cubicBezTo>
                          <a:pt x="64664" y="849874"/>
                          <a:pt x="4619" y="785210"/>
                          <a:pt x="0" y="711308"/>
                        </a:cubicBezTo>
                        <a:cubicBezTo>
                          <a:pt x="0" y="688213"/>
                          <a:pt x="4619" y="665119"/>
                          <a:pt x="13857" y="651262"/>
                        </a:cubicBezTo>
                        <a:cubicBezTo>
                          <a:pt x="23094" y="642024"/>
                          <a:pt x="32332" y="637406"/>
                          <a:pt x="41570" y="637406"/>
                        </a:cubicBezTo>
                        <a:cubicBezTo>
                          <a:pt x="64664" y="637406"/>
                          <a:pt x="87759" y="655881"/>
                          <a:pt x="106234" y="692832"/>
                        </a:cubicBezTo>
                        <a:cubicBezTo>
                          <a:pt x="124710" y="725164"/>
                          <a:pt x="129329" y="734402"/>
                          <a:pt x="133948" y="739021"/>
                        </a:cubicBezTo>
                        <a:cubicBezTo>
                          <a:pt x="133948" y="734402"/>
                          <a:pt x="138566" y="725164"/>
                          <a:pt x="133948" y="683594"/>
                        </a:cubicBezTo>
                        <a:cubicBezTo>
                          <a:pt x="133948" y="665119"/>
                          <a:pt x="129329" y="651262"/>
                          <a:pt x="129329" y="632787"/>
                        </a:cubicBezTo>
                        <a:cubicBezTo>
                          <a:pt x="120091" y="563503"/>
                          <a:pt x="115472" y="494220"/>
                          <a:pt x="129329" y="420318"/>
                        </a:cubicBezTo>
                        <a:cubicBezTo>
                          <a:pt x="147804" y="341797"/>
                          <a:pt x="461888" y="0"/>
                          <a:pt x="743640" y="0"/>
                        </a:cubicBezTo>
                        <a:cubicBezTo>
                          <a:pt x="799066" y="0"/>
                          <a:pt x="854493" y="13857"/>
                          <a:pt x="896063" y="41570"/>
                        </a:cubicBezTo>
                        <a:cubicBezTo>
                          <a:pt x="896063" y="41570"/>
                          <a:pt x="896063" y="41570"/>
                          <a:pt x="896063" y="41570"/>
                        </a:cubicBezTo>
                        <a:cubicBezTo>
                          <a:pt x="896063" y="41570"/>
                          <a:pt x="979203" y="180136"/>
                          <a:pt x="951489" y="383367"/>
                        </a:cubicBezTo>
                        <a:cubicBezTo>
                          <a:pt x="951489" y="448031"/>
                          <a:pt x="951489" y="461888"/>
                          <a:pt x="965346" y="494220"/>
                        </a:cubicBezTo>
                        <a:cubicBezTo>
                          <a:pt x="969965" y="503458"/>
                          <a:pt x="969965" y="512696"/>
                          <a:pt x="974584" y="526552"/>
                        </a:cubicBezTo>
                        <a:cubicBezTo>
                          <a:pt x="993059" y="591217"/>
                          <a:pt x="1006916" y="725164"/>
                          <a:pt x="849874" y="882206"/>
                        </a:cubicBezTo>
                        <a:cubicBezTo>
                          <a:pt x="771353" y="965346"/>
                          <a:pt x="665119" y="1006916"/>
                          <a:pt x="545028" y="1006916"/>
                        </a:cubicBezTo>
                        <a:close/>
                        <a:moveTo>
                          <a:pt x="129329" y="808304"/>
                        </a:moveTo>
                        <a:cubicBezTo>
                          <a:pt x="133948" y="808304"/>
                          <a:pt x="133948" y="808304"/>
                          <a:pt x="129329" y="808304"/>
                        </a:cubicBezTo>
                        <a:cubicBezTo>
                          <a:pt x="133948" y="812923"/>
                          <a:pt x="217087" y="905301"/>
                          <a:pt x="323322" y="956108"/>
                        </a:cubicBezTo>
                        <a:cubicBezTo>
                          <a:pt x="374129" y="974584"/>
                          <a:pt x="452650" y="997678"/>
                          <a:pt x="540409" y="997678"/>
                        </a:cubicBezTo>
                        <a:cubicBezTo>
                          <a:pt x="660500" y="997678"/>
                          <a:pt x="766734" y="956108"/>
                          <a:pt x="845255" y="877587"/>
                        </a:cubicBezTo>
                        <a:cubicBezTo>
                          <a:pt x="997678" y="725164"/>
                          <a:pt x="988441" y="595836"/>
                          <a:pt x="969965" y="531171"/>
                        </a:cubicBezTo>
                        <a:cubicBezTo>
                          <a:pt x="965346" y="517315"/>
                          <a:pt x="960727" y="508077"/>
                          <a:pt x="960727" y="498839"/>
                        </a:cubicBezTo>
                        <a:cubicBezTo>
                          <a:pt x="946871" y="466507"/>
                          <a:pt x="946871" y="452650"/>
                          <a:pt x="946871" y="383367"/>
                        </a:cubicBezTo>
                        <a:cubicBezTo>
                          <a:pt x="969965" y="189374"/>
                          <a:pt x="900682" y="60045"/>
                          <a:pt x="891444" y="46189"/>
                        </a:cubicBezTo>
                        <a:cubicBezTo>
                          <a:pt x="845255" y="18476"/>
                          <a:pt x="799066" y="4619"/>
                          <a:pt x="743640" y="4619"/>
                        </a:cubicBezTo>
                        <a:cubicBezTo>
                          <a:pt x="471126" y="4619"/>
                          <a:pt x="157042" y="341797"/>
                          <a:pt x="138566" y="420318"/>
                        </a:cubicBezTo>
                        <a:cubicBezTo>
                          <a:pt x="120091" y="494220"/>
                          <a:pt x="129329" y="563503"/>
                          <a:pt x="138566" y="628168"/>
                        </a:cubicBezTo>
                        <a:cubicBezTo>
                          <a:pt x="138566" y="646643"/>
                          <a:pt x="143185" y="660500"/>
                          <a:pt x="143185" y="678975"/>
                        </a:cubicBezTo>
                        <a:cubicBezTo>
                          <a:pt x="147804" y="725164"/>
                          <a:pt x="143185" y="739021"/>
                          <a:pt x="138566" y="743640"/>
                        </a:cubicBezTo>
                        <a:cubicBezTo>
                          <a:pt x="138566" y="743640"/>
                          <a:pt x="133948" y="748259"/>
                          <a:pt x="133948" y="748259"/>
                        </a:cubicBezTo>
                        <a:lnTo>
                          <a:pt x="133948" y="748259"/>
                        </a:lnTo>
                        <a:cubicBezTo>
                          <a:pt x="129329" y="748259"/>
                          <a:pt x="120091" y="739021"/>
                          <a:pt x="96996" y="697451"/>
                        </a:cubicBezTo>
                        <a:cubicBezTo>
                          <a:pt x="78521" y="665119"/>
                          <a:pt x="60045" y="646643"/>
                          <a:pt x="41570" y="646643"/>
                        </a:cubicBezTo>
                        <a:cubicBezTo>
                          <a:pt x="32332" y="646643"/>
                          <a:pt x="27713" y="651262"/>
                          <a:pt x="23094" y="655881"/>
                        </a:cubicBezTo>
                        <a:cubicBezTo>
                          <a:pt x="13857" y="665119"/>
                          <a:pt x="9238" y="683594"/>
                          <a:pt x="9238" y="706689"/>
                        </a:cubicBezTo>
                        <a:cubicBezTo>
                          <a:pt x="13857" y="780591"/>
                          <a:pt x="69283" y="836017"/>
                          <a:pt x="96996" y="836017"/>
                        </a:cubicBezTo>
                        <a:cubicBezTo>
                          <a:pt x="120091" y="840636"/>
                          <a:pt x="124710" y="812923"/>
                          <a:pt x="129329" y="808304"/>
                        </a:cubicBezTo>
                        <a:cubicBezTo>
                          <a:pt x="124710" y="808304"/>
                          <a:pt x="129329" y="808304"/>
                          <a:pt x="129329" y="808304"/>
                        </a:cubicBezTo>
                        <a:cubicBezTo>
                          <a:pt x="129329" y="808304"/>
                          <a:pt x="129329" y="808304"/>
                          <a:pt x="129329" y="808304"/>
                        </a:cubicBezTo>
                        <a:close/>
                      </a:path>
                    </a:pathLst>
                  </a:custGeom>
                  <a:solidFill>
                    <a:srgbClr val="9E5116"/>
                  </a:solidFill>
                  <a:ln w="46132" cap="flat">
                    <a:noFill/>
                    <a:prstDash val="solid"/>
                    <a:miter/>
                  </a:ln>
                </p:spPr>
                <p:txBody>
                  <a:bodyPr rtlCol="0" anchor="ctr"/>
                  <a:lstStyle/>
                  <a:p>
                    <a:endParaRPr lang="en-US"/>
                  </a:p>
                </p:txBody>
              </p:sp>
            </p:grpSp>
            <p:sp>
              <p:nvSpPr>
                <p:cNvPr id="1390" name="Freeform: Shape 1389">
                  <a:extLst>
                    <a:ext uri="{FF2B5EF4-FFF2-40B4-BE49-F238E27FC236}">
                      <a16:creationId xmlns:a16="http://schemas.microsoft.com/office/drawing/2014/main" xmlns="" id="{4A2A2E82-1F14-4ACD-BA62-327CD67708E1}"/>
                    </a:ext>
                  </a:extLst>
                </p:cNvPr>
                <p:cNvSpPr/>
                <p:nvPr/>
              </p:nvSpPr>
              <p:spPr>
                <a:xfrm>
                  <a:off x="1130939" y="6229063"/>
                  <a:ext cx="983821" cy="1005784"/>
                </a:xfrm>
                <a:custGeom>
                  <a:avLst/>
                  <a:gdLst>
                    <a:gd name="connsiteX0" fmla="*/ 969965 w 983821"/>
                    <a:gd name="connsiteY0" fmla="*/ 523240 h 1005784"/>
                    <a:gd name="connsiteX1" fmla="*/ 946871 w 983821"/>
                    <a:gd name="connsiteY1" fmla="*/ 380054 h 1005784"/>
                    <a:gd name="connsiteX2" fmla="*/ 891444 w 983821"/>
                    <a:gd name="connsiteY2" fmla="*/ 42876 h 1005784"/>
                    <a:gd name="connsiteX3" fmla="*/ 129329 w 983821"/>
                    <a:gd name="connsiteY3" fmla="*/ 417005 h 1005784"/>
                    <a:gd name="connsiteX4" fmla="*/ 133948 w 983821"/>
                    <a:gd name="connsiteY4" fmla="*/ 680282 h 1005784"/>
                    <a:gd name="connsiteX5" fmla="*/ 101615 w 983821"/>
                    <a:gd name="connsiteY5" fmla="*/ 694138 h 1005784"/>
                    <a:gd name="connsiteX6" fmla="*/ 0 w 983821"/>
                    <a:gd name="connsiteY6" fmla="*/ 707995 h 1005784"/>
                    <a:gd name="connsiteX7" fmla="*/ 0 w 983821"/>
                    <a:gd name="connsiteY7" fmla="*/ 717233 h 1005784"/>
                    <a:gd name="connsiteX8" fmla="*/ 55427 w 983821"/>
                    <a:gd name="connsiteY8" fmla="*/ 694138 h 1005784"/>
                    <a:gd name="connsiteX9" fmla="*/ 27713 w 983821"/>
                    <a:gd name="connsiteY9" fmla="*/ 735708 h 1005784"/>
                    <a:gd name="connsiteX10" fmla="*/ 78521 w 983821"/>
                    <a:gd name="connsiteY10" fmla="*/ 754184 h 1005784"/>
                    <a:gd name="connsiteX11" fmla="*/ 32332 w 983821"/>
                    <a:gd name="connsiteY11" fmla="*/ 804991 h 1005784"/>
                    <a:gd name="connsiteX12" fmla="*/ 87759 w 983821"/>
                    <a:gd name="connsiteY12" fmla="*/ 846561 h 1005784"/>
                    <a:gd name="connsiteX13" fmla="*/ 124710 w 983821"/>
                    <a:gd name="connsiteY13" fmla="*/ 814229 h 1005784"/>
                    <a:gd name="connsiteX14" fmla="*/ 318703 w 983821"/>
                    <a:gd name="connsiteY14" fmla="*/ 962033 h 1005784"/>
                    <a:gd name="connsiteX15" fmla="*/ 845255 w 983821"/>
                    <a:gd name="connsiteY15" fmla="*/ 883512 h 1005784"/>
                    <a:gd name="connsiteX16" fmla="*/ 937633 w 983821"/>
                    <a:gd name="connsiteY16" fmla="*/ 763421 h 1005784"/>
                    <a:gd name="connsiteX17" fmla="*/ 780591 w 983821"/>
                    <a:gd name="connsiteY17" fmla="*/ 897369 h 1005784"/>
                    <a:gd name="connsiteX18" fmla="*/ 794448 w 983821"/>
                    <a:gd name="connsiteY18" fmla="*/ 874274 h 1005784"/>
                    <a:gd name="connsiteX19" fmla="*/ 605073 w 983821"/>
                    <a:gd name="connsiteY19" fmla="*/ 837323 h 1005784"/>
                    <a:gd name="connsiteX20" fmla="*/ 618930 w 983821"/>
                    <a:gd name="connsiteY20" fmla="*/ 795754 h 1005784"/>
                    <a:gd name="connsiteX21" fmla="*/ 554266 w 983821"/>
                    <a:gd name="connsiteY21" fmla="*/ 860418 h 1005784"/>
                    <a:gd name="connsiteX22" fmla="*/ 595836 w 983821"/>
                    <a:gd name="connsiteY22" fmla="*/ 851180 h 1005784"/>
                    <a:gd name="connsiteX23" fmla="*/ 674357 w 983821"/>
                    <a:gd name="connsiteY23" fmla="*/ 934320 h 1005784"/>
                    <a:gd name="connsiteX24" fmla="*/ 258657 w 983821"/>
                    <a:gd name="connsiteY24" fmla="*/ 721851 h 1005784"/>
                    <a:gd name="connsiteX25" fmla="*/ 401843 w 983821"/>
                    <a:gd name="connsiteY25" fmla="*/ 509383 h 1005784"/>
                    <a:gd name="connsiteX26" fmla="*/ 415699 w 983821"/>
                    <a:gd name="connsiteY26" fmla="*/ 694138 h 1005784"/>
                    <a:gd name="connsiteX27" fmla="*/ 374129 w 983821"/>
                    <a:gd name="connsiteY27" fmla="*/ 721851 h 1005784"/>
                    <a:gd name="connsiteX28" fmla="*/ 572741 w 983821"/>
                    <a:gd name="connsiteY28" fmla="*/ 768040 h 1005784"/>
                    <a:gd name="connsiteX29" fmla="*/ 549647 w 983821"/>
                    <a:gd name="connsiteY29" fmla="*/ 740327 h 1005784"/>
                    <a:gd name="connsiteX30" fmla="*/ 563503 w 983821"/>
                    <a:gd name="connsiteY30" fmla="*/ 421624 h 1005784"/>
                    <a:gd name="connsiteX31" fmla="*/ 600455 w 983821"/>
                    <a:gd name="connsiteY31" fmla="*/ 356960 h 1005784"/>
                    <a:gd name="connsiteX32" fmla="*/ 794448 w 983821"/>
                    <a:gd name="connsiteY32" fmla="*/ 269201 h 1005784"/>
                    <a:gd name="connsiteX33" fmla="*/ 822161 w 983821"/>
                    <a:gd name="connsiteY33" fmla="*/ 329247 h 1005784"/>
                    <a:gd name="connsiteX34" fmla="*/ 817542 w 983821"/>
                    <a:gd name="connsiteY34" fmla="*/ 671044 h 1005784"/>
                    <a:gd name="connsiteX35" fmla="*/ 863731 w 983821"/>
                    <a:gd name="connsiteY35" fmla="*/ 610998 h 1005784"/>
                    <a:gd name="connsiteX36" fmla="*/ 854493 w 983821"/>
                    <a:gd name="connsiteY36" fmla="*/ 634093 h 1005784"/>
                    <a:gd name="connsiteX37" fmla="*/ 983822 w 983821"/>
                    <a:gd name="connsiteY37" fmla="*/ 647949 h 1005784"/>
                    <a:gd name="connsiteX38" fmla="*/ 969965 w 983821"/>
                    <a:gd name="connsiteY38" fmla="*/ 523240 h 1005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83821" h="1005784">
                      <a:moveTo>
                        <a:pt x="969965" y="523240"/>
                      </a:moveTo>
                      <a:cubicBezTo>
                        <a:pt x="951489" y="463194"/>
                        <a:pt x="942252" y="463194"/>
                        <a:pt x="946871" y="380054"/>
                      </a:cubicBezTo>
                      <a:cubicBezTo>
                        <a:pt x="974584" y="176824"/>
                        <a:pt x="891444" y="42876"/>
                        <a:pt x="891444" y="42876"/>
                      </a:cubicBezTo>
                      <a:cubicBezTo>
                        <a:pt x="600455" y="-141879"/>
                        <a:pt x="152423" y="324628"/>
                        <a:pt x="129329" y="417005"/>
                      </a:cubicBezTo>
                      <a:cubicBezTo>
                        <a:pt x="110853" y="514002"/>
                        <a:pt x="124710" y="597142"/>
                        <a:pt x="133948" y="680282"/>
                      </a:cubicBezTo>
                      <a:cubicBezTo>
                        <a:pt x="143185" y="763421"/>
                        <a:pt x="129329" y="754184"/>
                        <a:pt x="101615" y="694138"/>
                      </a:cubicBezTo>
                      <a:cubicBezTo>
                        <a:pt x="60045" y="615617"/>
                        <a:pt x="0" y="629474"/>
                        <a:pt x="0" y="707995"/>
                      </a:cubicBezTo>
                      <a:cubicBezTo>
                        <a:pt x="0" y="712614"/>
                        <a:pt x="0" y="717233"/>
                        <a:pt x="0" y="717233"/>
                      </a:cubicBezTo>
                      <a:cubicBezTo>
                        <a:pt x="9238" y="698757"/>
                        <a:pt x="27713" y="675663"/>
                        <a:pt x="55427" y="694138"/>
                      </a:cubicBezTo>
                      <a:cubicBezTo>
                        <a:pt x="96997" y="717233"/>
                        <a:pt x="23094" y="707995"/>
                        <a:pt x="27713" y="735708"/>
                      </a:cubicBezTo>
                      <a:cubicBezTo>
                        <a:pt x="50808" y="721851"/>
                        <a:pt x="69283" y="717233"/>
                        <a:pt x="78521" y="754184"/>
                      </a:cubicBezTo>
                      <a:cubicBezTo>
                        <a:pt x="87759" y="786516"/>
                        <a:pt x="64664" y="814229"/>
                        <a:pt x="32332" y="804991"/>
                      </a:cubicBezTo>
                      <a:cubicBezTo>
                        <a:pt x="50808" y="832705"/>
                        <a:pt x="73902" y="846561"/>
                        <a:pt x="87759" y="846561"/>
                      </a:cubicBezTo>
                      <a:cubicBezTo>
                        <a:pt x="115472" y="846561"/>
                        <a:pt x="124710" y="814229"/>
                        <a:pt x="124710" y="814229"/>
                      </a:cubicBezTo>
                      <a:cubicBezTo>
                        <a:pt x="124710" y="814229"/>
                        <a:pt x="207850" y="906607"/>
                        <a:pt x="318703" y="962033"/>
                      </a:cubicBezTo>
                      <a:cubicBezTo>
                        <a:pt x="466507" y="1022079"/>
                        <a:pt x="688213" y="1040554"/>
                        <a:pt x="845255" y="883512"/>
                      </a:cubicBezTo>
                      <a:cubicBezTo>
                        <a:pt x="886825" y="841942"/>
                        <a:pt x="919157" y="800372"/>
                        <a:pt x="937633" y="763421"/>
                      </a:cubicBezTo>
                      <a:cubicBezTo>
                        <a:pt x="868350" y="851180"/>
                        <a:pt x="780591" y="897369"/>
                        <a:pt x="780591" y="897369"/>
                      </a:cubicBezTo>
                      <a:cubicBezTo>
                        <a:pt x="780591" y="897369"/>
                        <a:pt x="789829" y="892750"/>
                        <a:pt x="794448" y="874274"/>
                      </a:cubicBezTo>
                      <a:cubicBezTo>
                        <a:pt x="651262" y="943558"/>
                        <a:pt x="605073" y="837323"/>
                        <a:pt x="605073" y="837323"/>
                      </a:cubicBezTo>
                      <a:cubicBezTo>
                        <a:pt x="605073" y="837323"/>
                        <a:pt x="618930" y="809610"/>
                        <a:pt x="618930" y="795754"/>
                      </a:cubicBezTo>
                      <a:cubicBezTo>
                        <a:pt x="600455" y="828086"/>
                        <a:pt x="554266" y="860418"/>
                        <a:pt x="554266" y="860418"/>
                      </a:cubicBezTo>
                      <a:cubicBezTo>
                        <a:pt x="554266" y="860418"/>
                        <a:pt x="577360" y="860418"/>
                        <a:pt x="595836" y="851180"/>
                      </a:cubicBezTo>
                      <a:cubicBezTo>
                        <a:pt x="595836" y="851180"/>
                        <a:pt x="632787" y="925082"/>
                        <a:pt x="674357" y="934320"/>
                      </a:cubicBezTo>
                      <a:cubicBezTo>
                        <a:pt x="281752" y="1086743"/>
                        <a:pt x="203231" y="749565"/>
                        <a:pt x="258657" y="721851"/>
                      </a:cubicBezTo>
                      <a:cubicBezTo>
                        <a:pt x="198612" y="523240"/>
                        <a:pt x="420318" y="417005"/>
                        <a:pt x="401843" y="509383"/>
                      </a:cubicBezTo>
                      <a:cubicBezTo>
                        <a:pt x="383367" y="606379"/>
                        <a:pt x="415699" y="694138"/>
                        <a:pt x="415699" y="694138"/>
                      </a:cubicBezTo>
                      <a:cubicBezTo>
                        <a:pt x="415699" y="694138"/>
                        <a:pt x="387986" y="694138"/>
                        <a:pt x="374129" y="721851"/>
                      </a:cubicBezTo>
                      <a:cubicBezTo>
                        <a:pt x="484982" y="698757"/>
                        <a:pt x="572741" y="768040"/>
                        <a:pt x="572741" y="768040"/>
                      </a:cubicBezTo>
                      <a:cubicBezTo>
                        <a:pt x="572741" y="768040"/>
                        <a:pt x="568122" y="749565"/>
                        <a:pt x="549647" y="740327"/>
                      </a:cubicBezTo>
                      <a:cubicBezTo>
                        <a:pt x="660500" y="671044"/>
                        <a:pt x="632787" y="500145"/>
                        <a:pt x="563503" y="421624"/>
                      </a:cubicBezTo>
                      <a:cubicBezTo>
                        <a:pt x="563503" y="421624"/>
                        <a:pt x="642024" y="407768"/>
                        <a:pt x="600455" y="356960"/>
                      </a:cubicBezTo>
                      <a:cubicBezTo>
                        <a:pt x="674357" y="384673"/>
                        <a:pt x="794448" y="269201"/>
                        <a:pt x="794448" y="269201"/>
                      </a:cubicBezTo>
                      <a:cubicBezTo>
                        <a:pt x="775972" y="315390"/>
                        <a:pt x="822161" y="329247"/>
                        <a:pt x="822161" y="329247"/>
                      </a:cubicBezTo>
                      <a:cubicBezTo>
                        <a:pt x="822161" y="329247"/>
                        <a:pt x="748259" y="527858"/>
                        <a:pt x="817542" y="671044"/>
                      </a:cubicBezTo>
                      <a:cubicBezTo>
                        <a:pt x="817542" y="671044"/>
                        <a:pt x="822161" y="620236"/>
                        <a:pt x="863731" y="610998"/>
                      </a:cubicBezTo>
                      <a:cubicBezTo>
                        <a:pt x="854493" y="624855"/>
                        <a:pt x="854493" y="634093"/>
                        <a:pt x="854493" y="634093"/>
                      </a:cubicBezTo>
                      <a:cubicBezTo>
                        <a:pt x="854493" y="634093"/>
                        <a:pt x="951489" y="574047"/>
                        <a:pt x="983822" y="647949"/>
                      </a:cubicBezTo>
                      <a:cubicBezTo>
                        <a:pt x="983822" y="587904"/>
                        <a:pt x="979203" y="550953"/>
                        <a:pt x="969965" y="523240"/>
                      </a:cubicBezTo>
                      <a:close/>
                    </a:path>
                  </a:pathLst>
                </a:custGeom>
                <a:solidFill>
                  <a:srgbClr val="FBD0B4"/>
                </a:solidFill>
                <a:ln w="46132" cap="flat">
                  <a:noFill/>
                  <a:prstDash val="solid"/>
                  <a:miter/>
                </a:ln>
              </p:spPr>
              <p:txBody>
                <a:bodyPr rtlCol="0" anchor="ctr"/>
                <a:lstStyle/>
                <a:p>
                  <a:endParaRPr lang="en-US"/>
                </a:p>
              </p:txBody>
            </p:sp>
            <p:sp>
              <p:nvSpPr>
                <p:cNvPr id="1391" name="Freeform: Shape 1390">
                  <a:extLst>
                    <a:ext uri="{FF2B5EF4-FFF2-40B4-BE49-F238E27FC236}">
                      <a16:creationId xmlns:a16="http://schemas.microsoft.com/office/drawing/2014/main" xmlns="" id="{822EF7A7-0808-47DE-BD3C-B7EB302D0A51}"/>
                    </a:ext>
                  </a:extLst>
                </p:cNvPr>
                <p:cNvSpPr/>
                <p:nvPr/>
              </p:nvSpPr>
              <p:spPr>
                <a:xfrm>
                  <a:off x="1159807" y="6941676"/>
                  <a:ext cx="74833" cy="79427"/>
                </a:xfrm>
                <a:custGeom>
                  <a:avLst/>
                  <a:gdLst>
                    <a:gd name="connsiteX0" fmla="*/ 3464 w 74833"/>
                    <a:gd name="connsiteY0" fmla="*/ 9238 h 79427"/>
                    <a:gd name="connsiteX1" fmla="*/ 35796 w 74833"/>
                    <a:gd name="connsiteY1" fmla="*/ 0 h 79427"/>
                    <a:gd name="connsiteX2" fmla="*/ 72747 w 74833"/>
                    <a:gd name="connsiteY2" fmla="*/ 60045 h 79427"/>
                    <a:gd name="connsiteX3" fmla="*/ 68128 w 74833"/>
                    <a:gd name="connsiteY3" fmla="*/ 60045 h 79427"/>
                    <a:gd name="connsiteX4" fmla="*/ 58891 w 74833"/>
                    <a:gd name="connsiteY4" fmla="*/ 27713 h 79427"/>
                    <a:gd name="connsiteX5" fmla="*/ 63510 w 74833"/>
                    <a:gd name="connsiteY5" fmla="*/ 55427 h 79427"/>
                    <a:gd name="connsiteX6" fmla="*/ 40415 w 74833"/>
                    <a:gd name="connsiteY6" fmla="*/ 78521 h 79427"/>
                    <a:gd name="connsiteX7" fmla="*/ 40415 w 74833"/>
                    <a:gd name="connsiteY7" fmla="*/ 78521 h 79427"/>
                    <a:gd name="connsiteX8" fmla="*/ 54272 w 74833"/>
                    <a:gd name="connsiteY8" fmla="*/ 69283 h 79427"/>
                    <a:gd name="connsiteX9" fmla="*/ 54272 w 74833"/>
                    <a:gd name="connsiteY9" fmla="*/ 64664 h 79427"/>
                    <a:gd name="connsiteX10" fmla="*/ 58891 w 74833"/>
                    <a:gd name="connsiteY10" fmla="*/ 50808 h 79427"/>
                    <a:gd name="connsiteX11" fmla="*/ 54272 w 74833"/>
                    <a:gd name="connsiteY11" fmla="*/ 23094 h 79427"/>
                    <a:gd name="connsiteX12" fmla="*/ 35796 w 74833"/>
                    <a:gd name="connsiteY12" fmla="*/ 13857 h 79427"/>
                    <a:gd name="connsiteX13" fmla="*/ 3464 w 74833"/>
                    <a:gd name="connsiteY13" fmla="*/ 46189 h 79427"/>
                    <a:gd name="connsiteX14" fmla="*/ 3464 w 74833"/>
                    <a:gd name="connsiteY14" fmla="*/ 46189 h 79427"/>
                    <a:gd name="connsiteX15" fmla="*/ 3464 w 74833"/>
                    <a:gd name="connsiteY15" fmla="*/ 9238 h 79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4833" h="79427">
                      <a:moveTo>
                        <a:pt x="3464" y="9238"/>
                      </a:moveTo>
                      <a:cubicBezTo>
                        <a:pt x="8083" y="0"/>
                        <a:pt x="26559" y="0"/>
                        <a:pt x="35796" y="0"/>
                      </a:cubicBezTo>
                      <a:cubicBezTo>
                        <a:pt x="58891" y="4619"/>
                        <a:pt x="81985" y="32332"/>
                        <a:pt x="72747" y="60045"/>
                      </a:cubicBezTo>
                      <a:cubicBezTo>
                        <a:pt x="72747" y="64664"/>
                        <a:pt x="68128" y="60045"/>
                        <a:pt x="68128" y="60045"/>
                      </a:cubicBezTo>
                      <a:cubicBezTo>
                        <a:pt x="68128" y="50808"/>
                        <a:pt x="63510" y="36951"/>
                        <a:pt x="58891" y="27713"/>
                      </a:cubicBezTo>
                      <a:cubicBezTo>
                        <a:pt x="58891" y="36951"/>
                        <a:pt x="63510" y="46189"/>
                        <a:pt x="63510" y="55427"/>
                      </a:cubicBezTo>
                      <a:cubicBezTo>
                        <a:pt x="63510" y="69283"/>
                        <a:pt x="54272" y="83140"/>
                        <a:pt x="40415" y="78521"/>
                      </a:cubicBezTo>
                      <a:cubicBezTo>
                        <a:pt x="40415" y="78521"/>
                        <a:pt x="40415" y="78521"/>
                        <a:pt x="40415" y="78521"/>
                      </a:cubicBezTo>
                      <a:cubicBezTo>
                        <a:pt x="45034" y="78521"/>
                        <a:pt x="49653" y="73902"/>
                        <a:pt x="54272" y="69283"/>
                      </a:cubicBezTo>
                      <a:cubicBezTo>
                        <a:pt x="54272" y="69283"/>
                        <a:pt x="54272" y="64664"/>
                        <a:pt x="54272" y="64664"/>
                      </a:cubicBezTo>
                      <a:cubicBezTo>
                        <a:pt x="54272" y="60045"/>
                        <a:pt x="58891" y="55427"/>
                        <a:pt x="58891" y="50808"/>
                      </a:cubicBezTo>
                      <a:cubicBezTo>
                        <a:pt x="58891" y="41570"/>
                        <a:pt x="58891" y="32332"/>
                        <a:pt x="54272" y="23094"/>
                      </a:cubicBezTo>
                      <a:cubicBezTo>
                        <a:pt x="49653" y="18476"/>
                        <a:pt x="45034" y="13857"/>
                        <a:pt x="35796" y="13857"/>
                      </a:cubicBezTo>
                      <a:cubicBezTo>
                        <a:pt x="12702" y="9238"/>
                        <a:pt x="8083" y="27713"/>
                        <a:pt x="3464" y="46189"/>
                      </a:cubicBezTo>
                      <a:cubicBezTo>
                        <a:pt x="3464" y="46189"/>
                        <a:pt x="3464" y="46189"/>
                        <a:pt x="3464" y="46189"/>
                      </a:cubicBezTo>
                      <a:cubicBezTo>
                        <a:pt x="-1155" y="32332"/>
                        <a:pt x="-1155" y="18476"/>
                        <a:pt x="3464" y="9238"/>
                      </a:cubicBezTo>
                      <a:close/>
                    </a:path>
                  </a:pathLst>
                </a:custGeom>
                <a:solidFill>
                  <a:srgbClr val="9E5116"/>
                </a:solidFill>
                <a:ln w="46132" cap="flat">
                  <a:noFill/>
                  <a:prstDash val="solid"/>
                  <a:miter/>
                </a:ln>
              </p:spPr>
              <p:txBody>
                <a:bodyPr rtlCol="0" anchor="ctr"/>
                <a:lstStyle/>
                <a:p>
                  <a:endParaRPr lang="en-US"/>
                </a:p>
              </p:txBody>
            </p:sp>
            <p:sp>
              <p:nvSpPr>
                <p:cNvPr id="1392" name="Freeform: Shape 1391">
                  <a:extLst>
                    <a:ext uri="{FF2B5EF4-FFF2-40B4-BE49-F238E27FC236}">
                      <a16:creationId xmlns:a16="http://schemas.microsoft.com/office/drawing/2014/main" xmlns="" id="{399555C0-AA36-4253-BA7A-BC5AE65EA15E}"/>
                    </a:ext>
                  </a:extLst>
                </p:cNvPr>
                <p:cNvSpPr/>
                <p:nvPr/>
              </p:nvSpPr>
              <p:spPr>
                <a:xfrm>
                  <a:off x="1246411" y="6229063"/>
                  <a:ext cx="831398" cy="606379"/>
                </a:xfrm>
                <a:custGeom>
                  <a:avLst/>
                  <a:gdLst>
                    <a:gd name="connsiteX0" fmla="*/ 249420 w 831398"/>
                    <a:gd name="connsiteY0" fmla="*/ 370817 h 606379"/>
                    <a:gd name="connsiteX1" fmla="*/ 300227 w 831398"/>
                    <a:gd name="connsiteY1" fmla="*/ 375435 h 606379"/>
                    <a:gd name="connsiteX2" fmla="*/ 364892 w 831398"/>
                    <a:gd name="connsiteY2" fmla="*/ 398530 h 606379"/>
                    <a:gd name="connsiteX3" fmla="*/ 448031 w 831398"/>
                    <a:gd name="connsiteY3" fmla="*/ 380054 h 606379"/>
                    <a:gd name="connsiteX4" fmla="*/ 411080 w 831398"/>
                    <a:gd name="connsiteY4" fmla="*/ 320009 h 606379"/>
                    <a:gd name="connsiteX5" fmla="*/ 452650 w 831398"/>
                    <a:gd name="connsiteY5" fmla="*/ 259963 h 606379"/>
                    <a:gd name="connsiteX6" fmla="*/ 498839 w 831398"/>
                    <a:gd name="connsiteY6" fmla="*/ 218394 h 606379"/>
                    <a:gd name="connsiteX7" fmla="*/ 660500 w 831398"/>
                    <a:gd name="connsiteY7" fmla="*/ 167586 h 606379"/>
                    <a:gd name="connsiteX8" fmla="*/ 702070 w 831398"/>
                    <a:gd name="connsiteY8" fmla="*/ 227631 h 606379"/>
                    <a:gd name="connsiteX9" fmla="*/ 729783 w 831398"/>
                    <a:gd name="connsiteY9" fmla="*/ 287677 h 606379"/>
                    <a:gd name="connsiteX10" fmla="*/ 794448 w 831398"/>
                    <a:gd name="connsiteY10" fmla="*/ 283058 h 606379"/>
                    <a:gd name="connsiteX11" fmla="*/ 831399 w 831398"/>
                    <a:gd name="connsiteY11" fmla="*/ 264582 h 606379"/>
                    <a:gd name="connsiteX12" fmla="*/ 771353 w 831398"/>
                    <a:gd name="connsiteY12" fmla="*/ 42876 h 606379"/>
                    <a:gd name="connsiteX13" fmla="*/ 9238 w 831398"/>
                    <a:gd name="connsiteY13" fmla="*/ 417005 h 606379"/>
                    <a:gd name="connsiteX14" fmla="*/ 4619 w 831398"/>
                    <a:gd name="connsiteY14" fmla="*/ 606379 h 606379"/>
                    <a:gd name="connsiteX15" fmla="*/ 87759 w 831398"/>
                    <a:gd name="connsiteY15" fmla="*/ 477051 h 606379"/>
                    <a:gd name="connsiteX16" fmla="*/ 249420 w 831398"/>
                    <a:gd name="connsiteY16" fmla="*/ 370817 h 606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31398" h="606379">
                      <a:moveTo>
                        <a:pt x="249420" y="370817"/>
                      </a:moveTo>
                      <a:cubicBezTo>
                        <a:pt x="281752" y="412386"/>
                        <a:pt x="300227" y="375435"/>
                        <a:pt x="300227" y="375435"/>
                      </a:cubicBezTo>
                      <a:cubicBezTo>
                        <a:pt x="304846" y="426243"/>
                        <a:pt x="327941" y="435481"/>
                        <a:pt x="364892" y="398530"/>
                      </a:cubicBezTo>
                      <a:cubicBezTo>
                        <a:pt x="392605" y="366198"/>
                        <a:pt x="420318" y="407768"/>
                        <a:pt x="448031" y="380054"/>
                      </a:cubicBezTo>
                      <a:cubicBezTo>
                        <a:pt x="475745" y="352341"/>
                        <a:pt x="411080" y="320009"/>
                        <a:pt x="411080" y="320009"/>
                      </a:cubicBezTo>
                      <a:cubicBezTo>
                        <a:pt x="411080" y="320009"/>
                        <a:pt x="443413" y="287677"/>
                        <a:pt x="452650" y="259963"/>
                      </a:cubicBezTo>
                      <a:cubicBezTo>
                        <a:pt x="471126" y="320009"/>
                        <a:pt x="498839" y="218394"/>
                        <a:pt x="498839" y="218394"/>
                      </a:cubicBezTo>
                      <a:cubicBezTo>
                        <a:pt x="526552" y="296914"/>
                        <a:pt x="591217" y="329247"/>
                        <a:pt x="660500" y="167586"/>
                      </a:cubicBezTo>
                      <a:cubicBezTo>
                        <a:pt x="660500" y="167586"/>
                        <a:pt x="688213" y="213775"/>
                        <a:pt x="702070" y="227631"/>
                      </a:cubicBezTo>
                      <a:cubicBezTo>
                        <a:pt x="683594" y="269201"/>
                        <a:pt x="692832" y="320009"/>
                        <a:pt x="729783" y="287677"/>
                      </a:cubicBezTo>
                      <a:cubicBezTo>
                        <a:pt x="757496" y="264582"/>
                        <a:pt x="771353" y="264582"/>
                        <a:pt x="794448" y="283058"/>
                      </a:cubicBezTo>
                      <a:cubicBezTo>
                        <a:pt x="817542" y="301533"/>
                        <a:pt x="826780" y="283058"/>
                        <a:pt x="831399" y="264582"/>
                      </a:cubicBezTo>
                      <a:cubicBezTo>
                        <a:pt x="822161" y="126016"/>
                        <a:pt x="771353" y="42876"/>
                        <a:pt x="771353" y="42876"/>
                      </a:cubicBezTo>
                      <a:cubicBezTo>
                        <a:pt x="480364" y="-141879"/>
                        <a:pt x="32332" y="324628"/>
                        <a:pt x="9238" y="417005"/>
                      </a:cubicBezTo>
                      <a:cubicBezTo>
                        <a:pt x="-4619" y="486289"/>
                        <a:pt x="0" y="546334"/>
                        <a:pt x="4619" y="606379"/>
                      </a:cubicBezTo>
                      <a:cubicBezTo>
                        <a:pt x="23094" y="569428"/>
                        <a:pt x="55427" y="509383"/>
                        <a:pt x="87759" y="477051"/>
                      </a:cubicBezTo>
                      <a:cubicBezTo>
                        <a:pt x="110853" y="500145"/>
                        <a:pt x="221706" y="435481"/>
                        <a:pt x="249420" y="370817"/>
                      </a:cubicBezTo>
                      <a:close/>
                    </a:path>
                  </a:pathLst>
                </a:custGeom>
                <a:solidFill>
                  <a:srgbClr val="FBD0B4"/>
                </a:solidFill>
                <a:ln w="46132" cap="flat">
                  <a:noFill/>
                  <a:prstDash val="solid"/>
                  <a:miter/>
                </a:ln>
              </p:spPr>
              <p:txBody>
                <a:bodyPr rtlCol="0" anchor="ctr"/>
                <a:lstStyle/>
                <a:p>
                  <a:endParaRPr lang="en-US"/>
                </a:p>
              </p:txBody>
            </p:sp>
            <p:grpSp>
              <p:nvGrpSpPr>
                <p:cNvPr id="1393" name="Graphic 792">
                  <a:extLst>
                    <a:ext uri="{FF2B5EF4-FFF2-40B4-BE49-F238E27FC236}">
                      <a16:creationId xmlns:a16="http://schemas.microsoft.com/office/drawing/2014/main" xmlns="" id="{7AA67805-DA10-4E6D-8AEF-47BAC31F25F1}"/>
                    </a:ext>
                  </a:extLst>
                </p:cNvPr>
                <p:cNvGrpSpPr/>
                <p:nvPr/>
              </p:nvGrpSpPr>
              <p:grpSpPr>
                <a:xfrm>
                  <a:off x="932388" y="5916285"/>
                  <a:ext cx="1299407" cy="1274810"/>
                  <a:chOff x="932388" y="5916285"/>
                  <a:chExt cx="1299407" cy="1274810"/>
                </a:xfrm>
              </p:grpSpPr>
              <p:sp>
                <p:nvSpPr>
                  <p:cNvPr id="1394" name="Freeform: Shape 1393">
                    <a:extLst>
                      <a:ext uri="{FF2B5EF4-FFF2-40B4-BE49-F238E27FC236}">
                        <a16:creationId xmlns:a16="http://schemas.microsoft.com/office/drawing/2014/main" xmlns="" id="{48A86676-531F-4FC7-A935-7F696D5CD0E3}"/>
                      </a:ext>
                    </a:extLst>
                  </p:cNvPr>
                  <p:cNvSpPr/>
                  <p:nvPr/>
                </p:nvSpPr>
                <p:spPr>
                  <a:xfrm>
                    <a:off x="939854" y="5925523"/>
                    <a:ext cx="1291942" cy="1260344"/>
                  </a:xfrm>
                  <a:custGeom>
                    <a:avLst/>
                    <a:gdLst>
                      <a:gd name="connsiteX0" fmla="*/ 1082530 w 1291942"/>
                      <a:gd name="connsiteY0" fmla="*/ 397224 h 1260344"/>
                      <a:gd name="connsiteX1" fmla="*/ 1137956 w 1291942"/>
                      <a:gd name="connsiteY1" fmla="*/ 517315 h 1260344"/>
                      <a:gd name="connsiteX2" fmla="*/ 1211858 w 1291942"/>
                      <a:gd name="connsiteY2" fmla="*/ 383367 h 1260344"/>
                      <a:gd name="connsiteX3" fmla="*/ 1258047 w 1291942"/>
                      <a:gd name="connsiteY3" fmla="*/ 443412 h 1260344"/>
                      <a:gd name="connsiteX4" fmla="*/ 1234953 w 1291942"/>
                      <a:gd name="connsiteY4" fmla="*/ 235563 h 1260344"/>
                      <a:gd name="connsiteX5" fmla="*/ 1290379 w 1291942"/>
                      <a:gd name="connsiteY5" fmla="*/ 258657 h 1260344"/>
                      <a:gd name="connsiteX6" fmla="*/ 1207239 w 1291942"/>
                      <a:gd name="connsiteY6" fmla="*/ 138566 h 1260344"/>
                      <a:gd name="connsiteX7" fmla="*/ 1198002 w 1291942"/>
                      <a:gd name="connsiteY7" fmla="*/ 0 h 1260344"/>
                      <a:gd name="connsiteX8" fmla="*/ 1091767 w 1291942"/>
                      <a:gd name="connsiteY8" fmla="*/ 96996 h 1260344"/>
                      <a:gd name="connsiteX9" fmla="*/ 611404 w 1291942"/>
                      <a:gd name="connsiteY9" fmla="*/ 32332 h 1260344"/>
                      <a:gd name="connsiteX10" fmla="*/ 43281 w 1291942"/>
                      <a:gd name="connsiteY10" fmla="*/ 512696 h 1260344"/>
                      <a:gd name="connsiteX11" fmla="*/ 251131 w 1291942"/>
                      <a:gd name="connsiteY11" fmla="*/ 1214766 h 1260344"/>
                      <a:gd name="connsiteX12" fmla="*/ 500551 w 1291942"/>
                      <a:gd name="connsiteY12" fmla="*/ 1256335 h 1260344"/>
                      <a:gd name="connsiteX13" fmla="*/ 311176 w 1291942"/>
                      <a:gd name="connsiteY13" fmla="*/ 1113150 h 1260344"/>
                      <a:gd name="connsiteX14" fmla="*/ 204942 w 1291942"/>
                      <a:gd name="connsiteY14" fmla="*/ 1085437 h 1260344"/>
                      <a:gd name="connsiteX15" fmla="*/ 218799 w 1291942"/>
                      <a:gd name="connsiteY15" fmla="*/ 951489 h 1260344"/>
                      <a:gd name="connsiteX16" fmla="*/ 306558 w 1291942"/>
                      <a:gd name="connsiteY16" fmla="*/ 1034629 h 1260344"/>
                      <a:gd name="connsiteX17" fmla="*/ 320414 w 1291942"/>
                      <a:gd name="connsiteY17" fmla="*/ 974584 h 1260344"/>
                      <a:gd name="connsiteX18" fmla="*/ 306558 w 1291942"/>
                      <a:gd name="connsiteY18" fmla="*/ 799066 h 1260344"/>
                      <a:gd name="connsiteX19" fmla="*/ 398935 w 1291942"/>
                      <a:gd name="connsiteY19" fmla="*/ 697451 h 1260344"/>
                      <a:gd name="connsiteX20" fmla="*/ 569834 w 1291942"/>
                      <a:gd name="connsiteY20" fmla="*/ 554266 h 1260344"/>
                      <a:gd name="connsiteX21" fmla="*/ 629879 w 1291942"/>
                      <a:gd name="connsiteY21" fmla="*/ 642024 h 1260344"/>
                      <a:gd name="connsiteX22" fmla="*/ 736113 w 1291942"/>
                      <a:gd name="connsiteY22" fmla="*/ 489601 h 1260344"/>
                      <a:gd name="connsiteX23" fmla="*/ 819253 w 1291942"/>
                      <a:gd name="connsiteY23" fmla="*/ 420318 h 1260344"/>
                      <a:gd name="connsiteX24" fmla="*/ 957820 w 1291942"/>
                      <a:gd name="connsiteY24" fmla="*/ 392605 h 1260344"/>
                      <a:gd name="connsiteX25" fmla="*/ 1082530 w 1291942"/>
                      <a:gd name="connsiteY25" fmla="*/ 397224 h 1260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91942" h="1260344">
                        <a:moveTo>
                          <a:pt x="1082530" y="397224"/>
                        </a:moveTo>
                        <a:cubicBezTo>
                          <a:pt x="1082530" y="397224"/>
                          <a:pt x="1128718" y="461888"/>
                          <a:pt x="1137956" y="517315"/>
                        </a:cubicBezTo>
                        <a:cubicBezTo>
                          <a:pt x="1147194" y="572741"/>
                          <a:pt x="1211858" y="535790"/>
                          <a:pt x="1211858" y="383367"/>
                        </a:cubicBezTo>
                        <a:cubicBezTo>
                          <a:pt x="1248809" y="438794"/>
                          <a:pt x="1248809" y="448031"/>
                          <a:pt x="1258047" y="443412"/>
                        </a:cubicBezTo>
                        <a:cubicBezTo>
                          <a:pt x="1267285" y="438794"/>
                          <a:pt x="1299617" y="300227"/>
                          <a:pt x="1234953" y="235563"/>
                        </a:cubicBezTo>
                        <a:cubicBezTo>
                          <a:pt x="1281141" y="263276"/>
                          <a:pt x="1285760" y="267895"/>
                          <a:pt x="1290379" y="258657"/>
                        </a:cubicBezTo>
                        <a:cubicBezTo>
                          <a:pt x="1294998" y="249420"/>
                          <a:pt x="1294998" y="175517"/>
                          <a:pt x="1207239" y="138566"/>
                        </a:cubicBezTo>
                        <a:cubicBezTo>
                          <a:pt x="1258047" y="101615"/>
                          <a:pt x="1234953" y="9238"/>
                          <a:pt x="1198002" y="0"/>
                        </a:cubicBezTo>
                        <a:cubicBezTo>
                          <a:pt x="1179526" y="0"/>
                          <a:pt x="1198002" y="87759"/>
                          <a:pt x="1091767" y="96996"/>
                        </a:cubicBezTo>
                        <a:cubicBezTo>
                          <a:pt x="1017865" y="106234"/>
                          <a:pt x="911631" y="0"/>
                          <a:pt x="611404" y="32332"/>
                        </a:cubicBezTo>
                        <a:cubicBezTo>
                          <a:pt x="292701" y="60045"/>
                          <a:pt x="94089" y="267895"/>
                          <a:pt x="43281" y="512696"/>
                        </a:cubicBezTo>
                        <a:cubicBezTo>
                          <a:pt x="-53715" y="683594"/>
                          <a:pt x="10949" y="1080818"/>
                          <a:pt x="251131" y="1214766"/>
                        </a:cubicBezTo>
                        <a:cubicBezTo>
                          <a:pt x="394316" y="1279430"/>
                          <a:pt x="500551" y="1256335"/>
                          <a:pt x="500551" y="1256335"/>
                        </a:cubicBezTo>
                        <a:cubicBezTo>
                          <a:pt x="500551" y="1256335"/>
                          <a:pt x="375841" y="1196290"/>
                          <a:pt x="311176" y="1113150"/>
                        </a:cubicBezTo>
                        <a:cubicBezTo>
                          <a:pt x="306558" y="1145482"/>
                          <a:pt x="255750" y="1173196"/>
                          <a:pt x="204942" y="1085437"/>
                        </a:cubicBezTo>
                        <a:cubicBezTo>
                          <a:pt x="167991" y="1016154"/>
                          <a:pt x="181848" y="956108"/>
                          <a:pt x="218799" y="951489"/>
                        </a:cubicBezTo>
                        <a:cubicBezTo>
                          <a:pt x="251131" y="946870"/>
                          <a:pt x="283463" y="993059"/>
                          <a:pt x="306558" y="1034629"/>
                        </a:cubicBezTo>
                        <a:cubicBezTo>
                          <a:pt x="325033" y="1062342"/>
                          <a:pt x="329652" y="1039248"/>
                          <a:pt x="320414" y="974584"/>
                        </a:cubicBezTo>
                        <a:cubicBezTo>
                          <a:pt x="311176" y="905301"/>
                          <a:pt x="306558" y="799066"/>
                          <a:pt x="306558" y="799066"/>
                        </a:cubicBezTo>
                        <a:cubicBezTo>
                          <a:pt x="306558" y="799066"/>
                          <a:pt x="366603" y="771353"/>
                          <a:pt x="398935" y="697451"/>
                        </a:cubicBezTo>
                        <a:cubicBezTo>
                          <a:pt x="389697" y="743640"/>
                          <a:pt x="482075" y="780591"/>
                          <a:pt x="569834" y="554266"/>
                        </a:cubicBezTo>
                        <a:cubicBezTo>
                          <a:pt x="546739" y="646643"/>
                          <a:pt x="574453" y="674357"/>
                          <a:pt x="629879" y="642024"/>
                        </a:cubicBezTo>
                        <a:cubicBezTo>
                          <a:pt x="685306" y="609692"/>
                          <a:pt x="722257" y="545028"/>
                          <a:pt x="736113" y="489601"/>
                        </a:cubicBezTo>
                        <a:cubicBezTo>
                          <a:pt x="726876" y="554266"/>
                          <a:pt x="763827" y="549647"/>
                          <a:pt x="819253" y="420318"/>
                        </a:cubicBezTo>
                        <a:cubicBezTo>
                          <a:pt x="805397" y="545028"/>
                          <a:pt x="879299" y="655881"/>
                          <a:pt x="957820" y="392605"/>
                        </a:cubicBezTo>
                        <a:cubicBezTo>
                          <a:pt x="1004009" y="466507"/>
                          <a:pt x="1114862" y="614311"/>
                          <a:pt x="1082530" y="397224"/>
                        </a:cubicBezTo>
                        <a:close/>
                      </a:path>
                    </a:pathLst>
                  </a:custGeom>
                  <a:solidFill>
                    <a:srgbClr val="FCC120"/>
                  </a:solidFill>
                  <a:ln w="46132" cap="flat">
                    <a:noFill/>
                    <a:prstDash val="solid"/>
                    <a:miter/>
                  </a:ln>
                </p:spPr>
                <p:txBody>
                  <a:bodyPr rtlCol="0" anchor="ctr"/>
                  <a:lstStyle/>
                  <a:p>
                    <a:endParaRPr lang="en-US"/>
                  </a:p>
                </p:txBody>
              </p:sp>
              <p:sp>
                <p:nvSpPr>
                  <p:cNvPr id="1395" name="Freeform: Shape 1394">
                    <a:extLst>
                      <a:ext uri="{FF2B5EF4-FFF2-40B4-BE49-F238E27FC236}">
                        <a16:creationId xmlns:a16="http://schemas.microsoft.com/office/drawing/2014/main" xmlns="" id="{4901FA25-3E02-432A-B32E-4B7C2F7330CE}"/>
                      </a:ext>
                    </a:extLst>
                  </p:cNvPr>
                  <p:cNvSpPr/>
                  <p:nvPr/>
                </p:nvSpPr>
                <p:spPr>
                  <a:xfrm>
                    <a:off x="932388" y="5916285"/>
                    <a:ext cx="1294449" cy="1274810"/>
                  </a:xfrm>
                  <a:custGeom>
                    <a:avLst/>
                    <a:gdLst>
                      <a:gd name="connsiteX0" fmla="*/ 1200848 w 1294449"/>
                      <a:gd name="connsiteY0" fmla="*/ 9238 h 1274810"/>
                      <a:gd name="connsiteX1" fmla="*/ 1210086 w 1294449"/>
                      <a:gd name="connsiteY1" fmla="*/ 147804 h 1274810"/>
                      <a:gd name="connsiteX2" fmla="*/ 1293226 w 1294449"/>
                      <a:gd name="connsiteY2" fmla="*/ 267895 h 1274810"/>
                      <a:gd name="connsiteX3" fmla="*/ 1288607 w 1294449"/>
                      <a:gd name="connsiteY3" fmla="*/ 272514 h 1274810"/>
                      <a:gd name="connsiteX4" fmla="*/ 1237799 w 1294449"/>
                      <a:gd name="connsiteY4" fmla="*/ 244801 h 1274810"/>
                      <a:gd name="connsiteX5" fmla="*/ 1260894 w 1294449"/>
                      <a:gd name="connsiteY5" fmla="*/ 452650 h 1274810"/>
                      <a:gd name="connsiteX6" fmla="*/ 1256275 w 1294449"/>
                      <a:gd name="connsiteY6" fmla="*/ 452650 h 1274810"/>
                      <a:gd name="connsiteX7" fmla="*/ 1214705 w 1294449"/>
                      <a:gd name="connsiteY7" fmla="*/ 392605 h 1274810"/>
                      <a:gd name="connsiteX8" fmla="*/ 1159278 w 1294449"/>
                      <a:gd name="connsiteY8" fmla="*/ 549647 h 1274810"/>
                      <a:gd name="connsiteX9" fmla="*/ 1140803 w 1294449"/>
                      <a:gd name="connsiteY9" fmla="*/ 526552 h 1274810"/>
                      <a:gd name="connsiteX10" fmla="*/ 1085376 w 1294449"/>
                      <a:gd name="connsiteY10" fmla="*/ 406461 h 1274810"/>
                      <a:gd name="connsiteX11" fmla="*/ 1071519 w 1294449"/>
                      <a:gd name="connsiteY11" fmla="*/ 521933 h 1274810"/>
                      <a:gd name="connsiteX12" fmla="*/ 965285 w 1294449"/>
                      <a:gd name="connsiteY12" fmla="*/ 397224 h 1274810"/>
                      <a:gd name="connsiteX13" fmla="*/ 868289 w 1294449"/>
                      <a:gd name="connsiteY13" fmla="*/ 558884 h 1274810"/>
                      <a:gd name="connsiteX14" fmla="*/ 826719 w 1294449"/>
                      <a:gd name="connsiteY14" fmla="*/ 424937 h 1274810"/>
                      <a:gd name="connsiteX15" fmla="*/ 752817 w 1294449"/>
                      <a:gd name="connsiteY15" fmla="*/ 535790 h 1274810"/>
                      <a:gd name="connsiteX16" fmla="*/ 743579 w 1294449"/>
                      <a:gd name="connsiteY16" fmla="*/ 494220 h 1274810"/>
                      <a:gd name="connsiteX17" fmla="*/ 637345 w 1294449"/>
                      <a:gd name="connsiteY17" fmla="*/ 646643 h 1274810"/>
                      <a:gd name="connsiteX18" fmla="*/ 600394 w 1294449"/>
                      <a:gd name="connsiteY18" fmla="*/ 660500 h 1274810"/>
                      <a:gd name="connsiteX19" fmla="*/ 577299 w 1294449"/>
                      <a:gd name="connsiteY19" fmla="*/ 558884 h 1274810"/>
                      <a:gd name="connsiteX20" fmla="*/ 434114 w 1294449"/>
                      <a:gd name="connsiteY20" fmla="*/ 739021 h 1274810"/>
                      <a:gd name="connsiteX21" fmla="*/ 406401 w 1294449"/>
                      <a:gd name="connsiteY21" fmla="*/ 706689 h 1274810"/>
                      <a:gd name="connsiteX22" fmla="*/ 314023 w 1294449"/>
                      <a:gd name="connsiteY22" fmla="*/ 808304 h 1274810"/>
                      <a:gd name="connsiteX23" fmla="*/ 327880 w 1294449"/>
                      <a:gd name="connsiteY23" fmla="*/ 983821 h 1274810"/>
                      <a:gd name="connsiteX24" fmla="*/ 327880 w 1294449"/>
                      <a:gd name="connsiteY24" fmla="*/ 1057724 h 1274810"/>
                      <a:gd name="connsiteX25" fmla="*/ 314023 w 1294449"/>
                      <a:gd name="connsiteY25" fmla="*/ 1043867 h 1274810"/>
                      <a:gd name="connsiteX26" fmla="*/ 235502 w 1294449"/>
                      <a:gd name="connsiteY26" fmla="*/ 960727 h 1274810"/>
                      <a:gd name="connsiteX27" fmla="*/ 230883 w 1294449"/>
                      <a:gd name="connsiteY27" fmla="*/ 960727 h 1274810"/>
                      <a:gd name="connsiteX28" fmla="*/ 217027 w 1294449"/>
                      <a:gd name="connsiteY28" fmla="*/ 1094675 h 1274810"/>
                      <a:gd name="connsiteX29" fmla="*/ 286310 w 1294449"/>
                      <a:gd name="connsiteY29" fmla="*/ 1154720 h 1274810"/>
                      <a:gd name="connsiteX30" fmla="*/ 323261 w 1294449"/>
                      <a:gd name="connsiteY30" fmla="*/ 1122388 h 1274810"/>
                      <a:gd name="connsiteX31" fmla="*/ 512635 w 1294449"/>
                      <a:gd name="connsiteY31" fmla="*/ 1265573 h 1274810"/>
                      <a:gd name="connsiteX32" fmla="*/ 457208 w 1294449"/>
                      <a:gd name="connsiteY32" fmla="*/ 1270192 h 1274810"/>
                      <a:gd name="connsiteX33" fmla="*/ 263215 w 1294449"/>
                      <a:gd name="connsiteY33" fmla="*/ 1224003 h 1274810"/>
                      <a:gd name="connsiteX34" fmla="*/ 50747 w 1294449"/>
                      <a:gd name="connsiteY34" fmla="*/ 521933 h 1274810"/>
                      <a:gd name="connsiteX35" fmla="*/ 618869 w 1294449"/>
                      <a:gd name="connsiteY35" fmla="*/ 41570 h 1274810"/>
                      <a:gd name="connsiteX36" fmla="*/ 720485 w 1294449"/>
                      <a:gd name="connsiteY36" fmla="*/ 36951 h 1274810"/>
                      <a:gd name="connsiteX37" fmla="*/ 1085376 w 1294449"/>
                      <a:gd name="connsiteY37" fmla="*/ 110853 h 1274810"/>
                      <a:gd name="connsiteX38" fmla="*/ 1089995 w 1294449"/>
                      <a:gd name="connsiteY38" fmla="*/ 110853 h 1274810"/>
                      <a:gd name="connsiteX39" fmla="*/ 1200848 w 1294449"/>
                      <a:gd name="connsiteY39" fmla="*/ 9238 h 1274810"/>
                      <a:gd name="connsiteX40" fmla="*/ 1200848 w 1294449"/>
                      <a:gd name="connsiteY40" fmla="*/ 9238 h 1274810"/>
                      <a:gd name="connsiteX41" fmla="*/ 1200848 w 1294449"/>
                      <a:gd name="connsiteY41" fmla="*/ 0 h 1274810"/>
                      <a:gd name="connsiteX42" fmla="*/ 1182373 w 1294449"/>
                      <a:gd name="connsiteY42" fmla="*/ 23094 h 1274810"/>
                      <a:gd name="connsiteX43" fmla="*/ 1094614 w 1294449"/>
                      <a:gd name="connsiteY43" fmla="*/ 96997 h 1274810"/>
                      <a:gd name="connsiteX44" fmla="*/ 1089995 w 1294449"/>
                      <a:gd name="connsiteY44" fmla="*/ 96997 h 1274810"/>
                      <a:gd name="connsiteX45" fmla="*/ 1016093 w 1294449"/>
                      <a:gd name="connsiteY45" fmla="*/ 78521 h 1274810"/>
                      <a:gd name="connsiteX46" fmla="*/ 725103 w 1294449"/>
                      <a:gd name="connsiteY46" fmla="*/ 23094 h 1274810"/>
                      <a:gd name="connsiteX47" fmla="*/ 618869 w 1294449"/>
                      <a:gd name="connsiteY47" fmla="*/ 27713 h 1274810"/>
                      <a:gd name="connsiteX48" fmla="*/ 230883 w 1294449"/>
                      <a:gd name="connsiteY48" fmla="*/ 189374 h 1274810"/>
                      <a:gd name="connsiteX49" fmla="*/ 46128 w 1294449"/>
                      <a:gd name="connsiteY49" fmla="*/ 512696 h 1274810"/>
                      <a:gd name="connsiteX50" fmla="*/ 27652 w 1294449"/>
                      <a:gd name="connsiteY50" fmla="*/ 905300 h 1274810"/>
                      <a:gd name="connsiteX51" fmla="*/ 258596 w 1294449"/>
                      <a:gd name="connsiteY51" fmla="*/ 1228622 h 1274810"/>
                      <a:gd name="connsiteX52" fmla="*/ 258596 w 1294449"/>
                      <a:gd name="connsiteY52" fmla="*/ 1228622 h 1274810"/>
                      <a:gd name="connsiteX53" fmla="*/ 457208 w 1294449"/>
                      <a:gd name="connsiteY53" fmla="*/ 1274811 h 1274810"/>
                      <a:gd name="connsiteX54" fmla="*/ 517254 w 1294449"/>
                      <a:gd name="connsiteY54" fmla="*/ 1270192 h 1274810"/>
                      <a:gd name="connsiteX55" fmla="*/ 521873 w 1294449"/>
                      <a:gd name="connsiteY55" fmla="*/ 1260954 h 1274810"/>
                      <a:gd name="connsiteX56" fmla="*/ 517254 w 1294449"/>
                      <a:gd name="connsiteY56" fmla="*/ 1251717 h 1274810"/>
                      <a:gd name="connsiteX57" fmla="*/ 332499 w 1294449"/>
                      <a:gd name="connsiteY57" fmla="*/ 1108531 h 1274810"/>
                      <a:gd name="connsiteX58" fmla="*/ 323261 w 1294449"/>
                      <a:gd name="connsiteY58" fmla="*/ 1103912 h 1274810"/>
                      <a:gd name="connsiteX59" fmla="*/ 318642 w 1294449"/>
                      <a:gd name="connsiteY59" fmla="*/ 1103912 h 1274810"/>
                      <a:gd name="connsiteX60" fmla="*/ 314023 w 1294449"/>
                      <a:gd name="connsiteY60" fmla="*/ 1113150 h 1274810"/>
                      <a:gd name="connsiteX61" fmla="*/ 286310 w 1294449"/>
                      <a:gd name="connsiteY61" fmla="*/ 1136245 h 1274810"/>
                      <a:gd name="connsiteX62" fmla="*/ 221645 w 1294449"/>
                      <a:gd name="connsiteY62" fmla="*/ 1080818 h 1274810"/>
                      <a:gd name="connsiteX63" fmla="*/ 207789 w 1294449"/>
                      <a:gd name="connsiteY63" fmla="*/ 974584 h 1274810"/>
                      <a:gd name="connsiteX64" fmla="*/ 226264 w 1294449"/>
                      <a:gd name="connsiteY64" fmla="*/ 960727 h 1274810"/>
                      <a:gd name="connsiteX65" fmla="*/ 230883 w 1294449"/>
                      <a:gd name="connsiteY65" fmla="*/ 960727 h 1274810"/>
                      <a:gd name="connsiteX66" fmla="*/ 304785 w 1294449"/>
                      <a:gd name="connsiteY66" fmla="*/ 1039248 h 1274810"/>
                      <a:gd name="connsiteX67" fmla="*/ 323261 w 1294449"/>
                      <a:gd name="connsiteY67" fmla="*/ 1057724 h 1274810"/>
                      <a:gd name="connsiteX68" fmla="*/ 332499 w 1294449"/>
                      <a:gd name="connsiteY68" fmla="*/ 1053105 h 1274810"/>
                      <a:gd name="connsiteX69" fmla="*/ 332499 w 1294449"/>
                      <a:gd name="connsiteY69" fmla="*/ 974584 h 1274810"/>
                      <a:gd name="connsiteX70" fmla="*/ 318642 w 1294449"/>
                      <a:gd name="connsiteY70" fmla="*/ 808304 h 1274810"/>
                      <a:gd name="connsiteX71" fmla="*/ 397163 w 1294449"/>
                      <a:gd name="connsiteY71" fmla="*/ 729783 h 1274810"/>
                      <a:gd name="connsiteX72" fmla="*/ 397163 w 1294449"/>
                      <a:gd name="connsiteY72" fmla="*/ 729783 h 1274810"/>
                      <a:gd name="connsiteX73" fmla="*/ 429495 w 1294449"/>
                      <a:gd name="connsiteY73" fmla="*/ 743640 h 1274810"/>
                      <a:gd name="connsiteX74" fmla="*/ 498778 w 1294449"/>
                      <a:gd name="connsiteY74" fmla="*/ 702070 h 1274810"/>
                      <a:gd name="connsiteX75" fmla="*/ 554205 w 1294449"/>
                      <a:gd name="connsiteY75" fmla="*/ 614311 h 1274810"/>
                      <a:gd name="connsiteX76" fmla="*/ 563443 w 1294449"/>
                      <a:gd name="connsiteY76" fmla="*/ 651262 h 1274810"/>
                      <a:gd name="connsiteX77" fmla="*/ 591156 w 1294449"/>
                      <a:gd name="connsiteY77" fmla="*/ 665119 h 1274810"/>
                      <a:gd name="connsiteX78" fmla="*/ 632726 w 1294449"/>
                      <a:gd name="connsiteY78" fmla="*/ 651262 h 1274810"/>
                      <a:gd name="connsiteX79" fmla="*/ 729722 w 1294449"/>
                      <a:gd name="connsiteY79" fmla="*/ 535790 h 1274810"/>
                      <a:gd name="connsiteX80" fmla="*/ 734341 w 1294449"/>
                      <a:gd name="connsiteY80" fmla="*/ 540409 h 1274810"/>
                      <a:gd name="connsiteX81" fmla="*/ 748198 w 1294449"/>
                      <a:gd name="connsiteY81" fmla="*/ 545028 h 1274810"/>
                      <a:gd name="connsiteX82" fmla="*/ 808243 w 1294449"/>
                      <a:gd name="connsiteY82" fmla="*/ 471126 h 1274810"/>
                      <a:gd name="connsiteX83" fmla="*/ 831338 w 1294449"/>
                      <a:gd name="connsiteY83" fmla="*/ 554266 h 1274810"/>
                      <a:gd name="connsiteX84" fmla="*/ 859051 w 1294449"/>
                      <a:gd name="connsiteY84" fmla="*/ 568122 h 1274810"/>
                      <a:gd name="connsiteX85" fmla="*/ 956047 w 1294449"/>
                      <a:gd name="connsiteY85" fmla="*/ 420318 h 1274810"/>
                      <a:gd name="connsiteX86" fmla="*/ 1057663 w 1294449"/>
                      <a:gd name="connsiteY86" fmla="*/ 531171 h 1274810"/>
                      <a:gd name="connsiteX87" fmla="*/ 1076138 w 1294449"/>
                      <a:gd name="connsiteY87" fmla="*/ 521933 h 1274810"/>
                      <a:gd name="connsiteX88" fmla="*/ 1085376 w 1294449"/>
                      <a:gd name="connsiteY88" fmla="*/ 448031 h 1274810"/>
                      <a:gd name="connsiteX89" fmla="*/ 1117708 w 1294449"/>
                      <a:gd name="connsiteY89" fmla="*/ 531171 h 1274810"/>
                      <a:gd name="connsiteX90" fmla="*/ 1145422 w 1294449"/>
                      <a:gd name="connsiteY90" fmla="*/ 563503 h 1274810"/>
                      <a:gd name="connsiteX91" fmla="*/ 1168516 w 1294449"/>
                      <a:gd name="connsiteY91" fmla="*/ 549647 h 1274810"/>
                      <a:gd name="connsiteX92" fmla="*/ 1205467 w 1294449"/>
                      <a:gd name="connsiteY92" fmla="*/ 424937 h 1274810"/>
                      <a:gd name="connsiteX93" fmla="*/ 1210086 w 1294449"/>
                      <a:gd name="connsiteY93" fmla="*/ 434175 h 1274810"/>
                      <a:gd name="connsiteX94" fmla="*/ 1237799 w 1294449"/>
                      <a:gd name="connsiteY94" fmla="*/ 461888 h 1274810"/>
                      <a:gd name="connsiteX95" fmla="*/ 1247037 w 1294449"/>
                      <a:gd name="connsiteY95" fmla="*/ 461888 h 1274810"/>
                      <a:gd name="connsiteX96" fmla="*/ 1265512 w 1294449"/>
                      <a:gd name="connsiteY96" fmla="*/ 429556 h 1274810"/>
                      <a:gd name="connsiteX97" fmla="*/ 1251656 w 1294449"/>
                      <a:gd name="connsiteY97" fmla="*/ 277133 h 1274810"/>
                      <a:gd name="connsiteX98" fmla="*/ 1270131 w 1294449"/>
                      <a:gd name="connsiteY98" fmla="*/ 286371 h 1274810"/>
                      <a:gd name="connsiteX99" fmla="*/ 1283988 w 1294449"/>
                      <a:gd name="connsiteY99" fmla="*/ 277133 h 1274810"/>
                      <a:gd name="connsiteX100" fmla="*/ 1279369 w 1294449"/>
                      <a:gd name="connsiteY100" fmla="*/ 226325 h 1274810"/>
                      <a:gd name="connsiteX101" fmla="*/ 1210086 w 1294449"/>
                      <a:gd name="connsiteY101" fmla="*/ 152423 h 1274810"/>
                      <a:gd name="connsiteX102" fmla="*/ 1228561 w 1294449"/>
                      <a:gd name="connsiteY102" fmla="*/ 64664 h 1274810"/>
                      <a:gd name="connsiteX103" fmla="*/ 1200848 w 1294449"/>
                      <a:gd name="connsiteY103" fmla="*/ 0 h 1274810"/>
                      <a:gd name="connsiteX104" fmla="*/ 1200848 w 1294449"/>
                      <a:gd name="connsiteY104" fmla="*/ 0 h 1274810"/>
                      <a:gd name="connsiteX105" fmla="*/ 1200848 w 1294449"/>
                      <a:gd name="connsiteY105" fmla="*/ 0 h 1274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294449" h="1274810">
                        <a:moveTo>
                          <a:pt x="1200848" y="9238"/>
                        </a:moveTo>
                        <a:cubicBezTo>
                          <a:pt x="1237799" y="18476"/>
                          <a:pt x="1260894" y="106234"/>
                          <a:pt x="1210086" y="147804"/>
                        </a:cubicBezTo>
                        <a:cubicBezTo>
                          <a:pt x="1293226" y="184755"/>
                          <a:pt x="1297845" y="258657"/>
                          <a:pt x="1293226" y="267895"/>
                        </a:cubicBezTo>
                        <a:cubicBezTo>
                          <a:pt x="1293226" y="272514"/>
                          <a:pt x="1288607" y="272514"/>
                          <a:pt x="1288607" y="272514"/>
                        </a:cubicBezTo>
                        <a:cubicBezTo>
                          <a:pt x="1283988" y="272514"/>
                          <a:pt x="1270131" y="263276"/>
                          <a:pt x="1237799" y="244801"/>
                        </a:cubicBezTo>
                        <a:cubicBezTo>
                          <a:pt x="1302463" y="309465"/>
                          <a:pt x="1274750" y="448031"/>
                          <a:pt x="1260894" y="452650"/>
                        </a:cubicBezTo>
                        <a:cubicBezTo>
                          <a:pt x="1260894" y="452650"/>
                          <a:pt x="1256275" y="452650"/>
                          <a:pt x="1256275" y="452650"/>
                        </a:cubicBezTo>
                        <a:cubicBezTo>
                          <a:pt x="1247037" y="452650"/>
                          <a:pt x="1242418" y="438794"/>
                          <a:pt x="1214705" y="392605"/>
                        </a:cubicBezTo>
                        <a:cubicBezTo>
                          <a:pt x="1214705" y="498839"/>
                          <a:pt x="1182373" y="549647"/>
                          <a:pt x="1159278" y="549647"/>
                        </a:cubicBezTo>
                        <a:cubicBezTo>
                          <a:pt x="1150040" y="549647"/>
                          <a:pt x="1140803" y="540409"/>
                          <a:pt x="1140803" y="526552"/>
                        </a:cubicBezTo>
                        <a:cubicBezTo>
                          <a:pt x="1131565" y="471126"/>
                          <a:pt x="1085376" y="406461"/>
                          <a:pt x="1085376" y="406461"/>
                        </a:cubicBezTo>
                        <a:cubicBezTo>
                          <a:pt x="1099233" y="489601"/>
                          <a:pt x="1089995" y="521933"/>
                          <a:pt x="1071519" y="521933"/>
                        </a:cubicBezTo>
                        <a:cubicBezTo>
                          <a:pt x="1043806" y="521933"/>
                          <a:pt x="992998" y="448031"/>
                          <a:pt x="965285" y="397224"/>
                        </a:cubicBezTo>
                        <a:cubicBezTo>
                          <a:pt x="928334" y="517315"/>
                          <a:pt x="896002" y="558884"/>
                          <a:pt x="868289" y="558884"/>
                        </a:cubicBezTo>
                        <a:cubicBezTo>
                          <a:pt x="835957" y="558884"/>
                          <a:pt x="817481" y="494220"/>
                          <a:pt x="826719" y="424937"/>
                        </a:cubicBezTo>
                        <a:cubicBezTo>
                          <a:pt x="794387" y="503458"/>
                          <a:pt x="766673" y="535790"/>
                          <a:pt x="752817" y="535790"/>
                        </a:cubicBezTo>
                        <a:cubicBezTo>
                          <a:pt x="743579" y="535790"/>
                          <a:pt x="738960" y="521933"/>
                          <a:pt x="743579" y="494220"/>
                        </a:cubicBezTo>
                        <a:cubicBezTo>
                          <a:pt x="729722" y="545028"/>
                          <a:pt x="692771" y="609692"/>
                          <a:pt x="637345" y="646643"/>
                        </a:cubicBezTo>
                        <a:cubicBezTo>
                          <a:pt x="623488" y="655881"/>
                          <a:pt x="609631" y="660500"/>
                          <a:pt x="600394" y="660500"/>
                        </a:cubicBezTo>
                        <a:cubicBezTo>
                          <a:pt x="572680" y="660500"/>
                          <a:pt x="563443" y="628168"/>
                          <a:pt x="577299" y="558884"/>
                        </a:cubicBezTo>
                        <a:cubicBezTo>
                          <a:pt x="521873" y="697451"/>
                          <a:pt x="466446" y="739021"/>
                          <a:pt x="434114" y="739021"/>
                        </a:cubicBezTo>
                        <a:cubicBezTo>
                          <a:pt x="411020" y="739021"/>
                          <a:pt x="401782" y="720545"/>
                          <a:pt x="406401" y="706689"/>
                        </a:cubicBezTo>
                        <a:cubicBezTo>
                          <a:pt x="378687" y="780591"/>
                          <a:pt x="314023" y="808304"/>
                          <a:pt x="314023" y="808304"/>
                        </a:cubicBezTo>
                        <a:cubicBezTo>
                          <a:pt x="314023" y="808304"/>
                          <a:pt x="314023" y="914538"/>
                          <a:pt x="327880" y="983821"/>
                        </a:cubicBezTo>
                        <a:cubicBezTo>
                          <a:pt x="337117" y="1034629"/>
                          <a:pt x="332499" y="1057724"/>
                          <a:pt x="327880" y="1057724"/>
                        </a:cubicBezTo>
                        <a:cubicBezTo>
                          <a:pt x="323261" y="1057724"/>
                          <a:pt x="318642" y="1053105"/>
                          <a:pt x="314023" y="1043867"/>
                        </a:cubicBezTo>
                        <a:cubicBezTo>
                          <a:pt x="290929" y="1006916"/>
                          <a:pt x="263215" y="960727"/>
                          <a:pt x="235502" y="960727"/>
                        </a:cubicBezTo>
                        <a:cubicBezTo>
                          <a:pt x="235502" y="960727"/>
                          <a:pt x="230883" y="960727"/>
                          <a:pt x="230883" y="960727"/>
                        </a:cubicBezTo>
                        <a:cubicBezTo>
                          <a:pt x="198551" y="965346"/>
                          <a:pt x="184694" y="1025391"/>
                          <a:pt x="217027" y="1094675"/>
                        </a:cubicBezTo>
                        <a:cubicBezTo>
                          <a:pt x="240121" y="1140863"/>
                          <a:pt x="267834" y="1154720"/>
                          <a:pt x="286310" y="1154720"/>
                        </a:cubicBezTo>
                        <a:cubicBezTo>
                          <a:pt x="304785" y="1154720"/>
                          <a:pt x="318642" y="1140863"/>
                          <a:pt x="323261" y="1122388"/>
                        </a:cubicBezTo>
                        <a:cubicBezTo>
                          <a:pt x="387925" y="1205528"/>
                          <a:pt x="512635" y="1265573"/>
                          <a:pt x="512635" y="1265573"/>
                        </a:cubicBezTo>
                        <a:cubicBezTo>
                          <a:pt x="512635" y="1265573"/>
                          <a:pt x="489541" y="1270192"/>
                          <a:pt x="457208" y="1270192"/>
                        </a:cubicBezTo>
                        <a:cubicBezTo>
                          <a:pt x="411020" y="1270192"/>
                          <a:pt x="341736" y="1260954"/>
                          <a:pt x="263215" y="1224003"/>
                        </a:cubicBezTo>
                        <a:cubicBezTo>
                          <a:pt x="18415" y="1090056"/>
                          <a:pt x="-46250" y="692832"/>
                          <a:pt x="50747" y="521933"/>
                        </a:cubicBezTo>
                        <a:cubicBezTo>
                          <a:pt x="101554" y="277133"/>
                          <a:pt x="300166" y="69283"/>
                          <a:pt x="618869" y="41570"/>
                        </a:cubicBezTo>
                        <a:cubicBezTo>
                          <a:pt x="655820" y="36951"/>
                          <a:pt x="692771" y="36951"/>
                          <a:pt x="720485" y="36951"/>
                        </a:cubicBezTo>
                        <a:cubicBezTo>
                          <a:pt x="937572" y="36951"/>
                          <a:pt x="1025331" y="110853"/>
                          <a:pt x="1085376" y="110853"/>
                        </a:cubicBezTo>
                        <a:cubicBezTo>
                          <a:pt x="1085376" y="110853"/>
                          <a:pt x="1089995" y="110853"/>
                          <a:pt x="1089995" y="110853"/>
                        </a:cubicBezTo>
                        <a:cubicBezTo>
                          <a:pt x="1200848" y="96997"/>
                          <a:pt x="1182373" y="9238"/>
                          <a:pt x="1200848" y="9238"/>
                        </a:cubicBezTo>
                        <a:lnTo>
                          <a:pt x="1200848" y="9238"/>
                        </a:lnTo>
                        <a:close/>
                        <a:moveTo>
                          <a:pt x="1200848" y="0"/>
                        </a:moveTo>
                        <a:cubicBezTo>
                          <a:pt x="1186991" y="0"/>
                          <a:pt x="1186991" y="13857"/>
                          <a:pt x="1182373" y="23094"/>
                        </a:cubicBezTo>
                        <a:cubicBezTo>
                          <a:pt x="1173135" y="50808"/>
                          <a:pt x="1163897" y="87759"/>
                          <a:pt x="1094614" y="96997"/>
                        </a:cubicBezTo>
                        <a:cubicBezTo>
                          <a:pt x="1094614" y="96997"/>
                          <a:pt x="1089995" y="96997"/>
                          <a:pt x="1089995" y="96997"/>
                        </a:cubicBezTo>
                        <a:cubicBezTo>
                          <a:pt x="1071519" y="96997"/>
                          <a:pt x="1048425" y="87759"/>
                          <a:pt x="1016093" y="78521"/>
                        </a:cubicBezTo>
                        <a:cubicBezTo>
                          <a:pt x="956047" y="55427"/>
                          <a:pt x="868289" y="23094"/>
                          <a:pt x="725103" y="23094"/>
                        </a:cubicBezTo>
                        <a:cubicBezTo>
                          <a:pt x="692771" y="23094"/>
                          <a:pt x="655820" y="23094"/>
                          <a:pt x="618869" y="27713"/>
                        </a:cubicBezTo>
                        <a:cubicBezTo>
                          <a:pt x="466446" y="41570"/>
                          <a:pt x="332499" y="96997"/>
                          <a:pt x="230883" y="189374"/>
                        </a:cubicBezTo>
                        <a:cubicBezTo>
                          <a:pt x="133887" y="277133"/>
                          <a:pt x="73841" y="387986"/>
                          <a:pt x="46128" y="512696"/>
                        </a:cubicBezTo>
                        <a:cubicBezTo>
                          <a:pt x="-9299" y="605073"/>
                          <a:pt x="-13918" y="757496"/>
                          <a:pt x="27652" y="905300"/>
                        </a:cubicBezTo>
                        <a:cubicBezTo>
                          <a:pt x="69222" y="1053105"/>
                          <a:pt x="152362" y="1168577"/>
                          <a:pt x="258596" y="1228622"/>
                        </a:cubicBezTo>
                        <a:cubicBezTo>
                          <a:pt x="258596" y="1228622"/>
                          <a:pt x="258596" y="1228622"/>
                          <a:pt x="258596" y="1228622"/>
                        </a:cubicBezTo>
                        <a:cubicBezTo>
                          <a:pt x="341736" y="1265573"/>
                          <a:pt x="411020" y="1274811"/>
                          <a:pt x="457208" y="1274811"/>
                        </a:cubicBezTo>
                        <a:cubicBezTo>
                          <a:pt x="494159" y="1274811"/>
                          <a:pt x="517254" y="1270192"/>
                          <a:pt x="517254" y="1270192"/>
                        </a:cubicBezTo>
                        <a:cubicBezTo>
                          <a:pt x="521873" y="1270192"/>
                          <a:pt x="521873" y="1265573"/>
                          <a:pt x="521873" y="1260954"/>
                        </a:cubicBezTo>
                        <a:cubicBezTo>
                          <a:pt x="521873" y="1256336"/>
                          <a:pt x="521873" y="1251717"/>
                          <a:pt x="517254" y="1251717"/>
                        </a:cubicBezTo>
                        <a:cubicBezTo>
                          <a:pt x="517254" y="1251717"/>
                          <a:pt x="392544" y="1191671"/>
                          <a:pt x="332499" y="1108531"/>
                        </a:cubicBezTo>
                        <a:cubicBezTo>
                          <a:pt x="332499" y="1103912"/>
                          <a:pt x="327880" y="1103912"/>
                          <a:pt x="323261" y="1103912"/>
                        </a:cubicBezTo>
                        <a:cubicBezTo>
                          <a:pt x="323261" y="1103912"/>
                          <a:pt x="323261" y="1103912"/>
                          <a:pt x="318642" y="1103912"/>
                        </a:cubicBezTo>
                        <a:cubicBezTo>
                          <a:pt x="314023" y="1103912"/>
                          <a:pt x="314023" y="1108531"/>
                          <a:pt x="314023" y="1113150"/>
                        </a:cubicBezTo>
                        <a:cubicBezTo>
                          <a:pt x="314023" y="1122388"/>
                          <a:pt x="304785" y="1136245"/>
                          <a:pt x="286310" y="1136245"/>
                        </a:cubicBezTo>
                        <a:cubicBezTo>
                          <a:pt x="267834" y="1136245"/>
                          <a:pt x="244740" y="1117769"/>
                          <a:pt x="221645" y="1080818"/>
                        </a:cubicBezTo>
                        <a:cubicBezTo>
                          <a:pt x="198551" y="1034629"/>
                          <a:pt x="198551" y="993059"/>
                          <a:pt x="207789" y="974584"/>
                        </a:cubicBezTo>
                        <a:cubicBezTo>
                          <a:pt x="212408" y="969965"/>
                          <a:pt x="217027" y="960727"/>
                          <a:pt x="226264" y="960727"/>
                        </a:cubicBezTo>
                        <a:cubicBezTo>
                          <a:pt x="226264" y="960727"/>
                          <a:pt x="230883" y="960727"/>
                          <a:pt x="230883" y="960727"/>
                        </a:cubicBezTo>
                        <a:cubicBezTo>
                          <a:pt x="258596" y="960727"/>
                          <a:pt x="290929" y="1020772"/>
                          <a:pt x="304785" y="1039248"/>
                        </a:cubicBezTo>
                        <a:cubicBezTo>
                          <a:pt x="314023" y="1053105"/>
                          <a:pt x="318642" y="1057724"/>
                          <a:pt x="323261" y="1057724"/>
                        </a:cubicBezTo>
                        <a:cubicBezTo>
                          <a:pt x="327880" y="1057724"/>
                          <a:pt x="332499" y="1057724"/>
                          <a:pt x="332499" y="1053105"/>
                        </a:cubicBezTo>
                        <a:cubicBezTo>
                          <a:pt x="337117" y="1048486"/>
                          <a:pt x="341736" y="1039248"/>
                          <a:pt x="332499" y="974584"/>
                        </a:cubicBezTo>
                        <a:cubicBezTo>
                          <a:pt x="323261" y="919157"/>
                          <a:pt x="318642" y="831398"/>
                          <a:pt x="318642" y="808304"/>
                        </a:cubicBezTo>
                        <a:cubicBezTo>
                          <a:pt x="332499" y="799066"/>
                          <a:pt x="369450" y="775972"/>
                          <a:pt x="397163" y="729783"/>
                        </a:cubicBezTo>
                        <a:cubicBezTo>
                          <a:pt x="397163" y="729783"/>
                          <a:pt x="397163" y="729783"/>
                          <a:pt x="397163" y="729783"/>
                        </a:cubicBezTo>
                        <a:cubicBezTo>
                          <a:pt x="406401" y="739021"/>
                          <a:pt x="415638" y="743640"/>
                          <a:pt x="429495" y="743640"/>
                        </a:cubicBezTo>
                        <a:cubicBezTo>
                          <a:pt x="443352" y="743640"/>
                          <a:pt x="471065" y="734402"/>
                          <a:pt x="498778" y="702070"/>
                        </a:cubicBezTo>
                        <a:cubicBezTo>
                          <a:pt x="517254" y="678975"/>
                          <a:pt x="535729" y="651262"/>
                          <a:pt x="554205" y="614311"/>
                        </a:cubicBezTo>
                        <a:cubicBezTo>
                          <a:pt x="554205" y="628168"/>
                          <a:pt x="558824" y="642024"/>
                          <a:pt x="563443" y="651262"/>
                        </a:cubicBezTo>
                        <a:cubicBezTo>
                          <a:pt x="568061" y="660500"/>
                          <a:pt x="581918" y="665119"/>
                          <a:pt x="591156" y="665119"/>
                        </a:cubicBezTo>
                        <a:cubicBezTo>
                          <a:pt x="605013" y="665119"/>
                          <a:pt x="618869" y="660500"/>
                          <a:pt x="632726" y="651262"/>
                        </a:cubicBezTo>
                        <a:cubicBezTo>
                          <a:pt x="678915" y="623549"/>
                          <a:pt x="711247" y="577360"/>
                          <a:pt x="729722" y="535790"/>
                        </a:cubicBezTo>
                        <a:cubicBezTo>
                          <a:pt x="729722" y="535790"/>
                          <a:pt x="729722" y="540409"/>
                          <a:pt x="734341" y="540409"/>
                        </a:cubicBezTo>
                        <a:cubicBezTo>
                          <a:pt x="738960" y="545028"/>
                          <a:pt x="743579" y="545028"/>
                          <a:pt x="748198" y="545028"/>
                        </a:cubicBezTo>
                        <a:cubicBezTo>
                          <a:pt x="766673" y="545028"/>
                          <a:pt x="789768" y="508077"/>
                          <a:pt x="808243" y="471126"/>
                        </a:cubicBezTo>
                        <a:cubicBezTo>
                          <a:pt x="808243" y="508077"/>
                          <a:pt x="817481" y="540409"/>
                          <a:pt x="831338" y="554266"/>
                        </a:cubicBezTo>
                        <a:cubicBezTo>
                          <a:pt x="840575" y="563503"/>
                          <a:pt x="849813" y="568122"/>
                          <a:pt x="859051" y="568122"/>
                        </a:cubicBezTo>
                        <a:cubicBezTo>
                          <a:pt x="891383" y="568122"/>
                          <a:pt x="928334" y="517315"/>
                          <a:pt x="956047" y="420318"/>
                        </a:cubicBezTo>
                        <a:cubicBezTo>
                          <a:pt x="979142" y="461888"/>
                          <a:pt x="1025331" y="531171"/>
                          <a:pt x="1057663" y="531171"/>
                        </a:cubicBezTo>
                        <a:cubicBezTo>
                          <a:pt x="1062282" y="531171"/>
                          <a:pt x="1071519" y="526552"/>
                          <a:pt x="1076138" y="521933"/>
                        </a:cubicBezTo>
                        <a:cubicBezTo>
                          <a:pt x="1080757" y="512696"/>
                          <a:pt x="1089995" y="498839"/>
                          <a:pt x="1085376" y="448031"/>
                        </a:cubicBezTo>
                        <a:cubicBezTo>
                          <a:pt x="1099233" y="471126"/>
                          <a:pt x="1113089" y="503458"/>
                          <a:pt x="1117708" y="531171"/>
                        </a:cubicBezTo>
                        <a:cubicBezTo>
                          <a:pt x="1122327" y="549647"/>
                          <a:pt x="1131565" y="563503"/>
                          <a:pt x="1145422" y="563503"/>
                        </a:cubicBezTo>
                        <a:cubicBezTo>
                          <a:pt x="1154659" y="563503"/>
                          <a:pt x="1163897" y="558884"/>
                          <a:pt x="1168516" y="549647"/>
                        </a:cubicBezTo>
                        <a:cubicBezTo>
                          <a:pt x="1191610" y="526552"/>
                          <a:pt x="1205467" y="484982"/>
                          <a:pt x="1205467" y="424937"/>
                        </a:cubicBezTo>
                        <a:cubicBezTo>
                          <a:pt x="1205467" y="429556"/>
                          <a:pt x="1210086" y="434175"/>
                          <a:pt x="1210086" y="434175"/>
                        </a:cubicBezTo>
                        <a:cubicBezTo>
                          <a:pt x="1223942" y="457269"/>
                          <a:pt x="1228561" y="461888"/>
                          <a:pt x="1237799" y="461888"/>
                        </a:cubicBezTo>
                        <a:cubicBezTo>
                          <a:pt x="1237799" y="461888"/>
                          <a:pt x="1242418" y="461888"/>
                          <a:pt x="1247037" y="461888"/>
                        </a:cubicBezTo>
                        <a:cubicBezTo>
                          <a:pt x="1251656" y="461888"/>
                          <a:pt x="1256275" y="457269"/>
                          <a:pt x="1265512" y="429556"/>
                        </a:cubicBezTo>
                        <a:cubicBezTo>
                          <a:pt x="1274750" y="392605"/>
                          <a:pt x="1279369" y="327941"/>
                          <a:pt x="1251656" y="277133"/>
                        </a:cubicBezTo>
                        <a:cubicBezTo>
                          <a:pt x="1260894" y="281752"/>
                          <a:pt x="1265512" y="286371"/>
                          <a:pt x="1270131" y="286371"/>
                        </a:cubicBezTo>
                        <a:cubicBezTo>
                          <a:pt x="1279369" y="286371"/>
                          <a:pt x="1283988" y="281752"/>
                          <a:pt x="1283988" y="277133"/>
                        </a:cubicBezTo>
                        <a:cubicBezTo>
                          <a:pt x="1288607" y="267895"/>
                          <a:pt x="1288607" y="249420"/>
                          <a:pt x="1279369" y="226325"/>
                        </a:cubicBezTo>
                        <a:cubicBezTo>
                          <a:pt x="1270131" y="203231"/>
                          <a:pt x="1251656" y="170899"/>
                          <a:pt x="1210086" y="152423"/>
                        </a:cubicBezTo>
                        <a:cubicBezTo>
                          <a:pt x="1233180" y="129329"/>
                          <a:pt x="1237799" y="92378"/>
                          <a:pt x="1228561" y="64664"/>
                        </a:cubicBezTo>
                        <a:cubicBezTo>
                          <a:pt x="1242418" y="27713"/>
                          <a:pt x="1223942" y="4619"/>
                          <a:pt x="1200848" y="0"/>
                        </a:cubicBezTo>
                        <a:cubicBezTo>
                          <a:pt x="1200848" y="0"/>
                          <a:pt x="1200848" y="0"/>
                          <a:pt x="1200848" y="0"/>
                        </a:cubicBezTo>
                        <a:lnTo>
                          <a:pt x="1200848" y="0"/>
                        </a:lnTo>
                        <a:close/>
                      </a:path>
                    </a:pathLst>
                  </a:custGeom>
                  <a:solidFill>
                    <a:srgbClr val="9E5116"/>
                  </a:solidFill>
                  <a:ln w="46132" cap="flat">
                    <a:noFill/>
                    <a:prstDash val="solid"/>
                    <a:miter/>
                  </a:ln>
                </p:spPr>
                <p:txBody>
                  <a:bodyPr rtlCol="0" anchor="ctr"/>
                  <a:lstStyle/>
                  <a:p>
                    <a:endParaRPr lang="en-US"/>
                  </a:p>
                </p:txBody>
              </p:sp>
            </p:grpSp>
          </p:grpSp>
          <p:sp>
            <p:nvSpPr>
              <p:cNvPr id="1396" name="Freeform: Shape 1395">
                <a:extLst>
                  <a:ext uri="{FF2B5EF4-FFF2-40B4-BE49-F238E27FC236}">
                    <a16:creationId xmlns:a16="http://schemas.microsoft.com/office/drawing/2014/main" xmlns="" id="{9456E90E-481A-427A-8CCE-25AA536CC2B1}"/>
                  </a:ext>
                </a:extLst>
              </p:cNvPr>
              <p:cNvSpPr/>
              <p:nvPr/>
            </p:nvSpPr>
            <p:spPr>
              <a:xfrm>
                <a:off x="939854" y="5925523"/>
                <a:ext cx="1271903" cy="1260344"/>
              </a:xfrm>
              <a:custGeom>
                <a:avLst/>
                <a:gdLst>
                  <a:gd name="connsiteX0" fmla="*/ 1161051 w 1271903"/>
                  <a:gd name="connsiteY0" fmla="*/ 290989 h 1260344"/>
                  <a:gd name="connsiteX1" fmla="*/ 1142575 w 1271903"/>
                  <a:gd name="connsiteY1" fmla="*/ 420318 h 1260344"/>
                  <a:gd name="connsiteX2" fmla="*/ 1040960 w 1271903"/>
                  <a:gd name="connsiteY2" fmla="*/ 314084 h 1260344"/>
                  <a:gd name="connsiteX3" fmla="*/ 948582 w 1271903"/>
                  <a:gd name="connsiteY3" fmla="*/ 314084 h 1260344"/>
                  <a:gd name="connsiteX4" fmla="*/ 837729 w 1271903"/>
                  <a:gd name="connsiteY4" fmla="*/ 309465 h 1260344"/>
                  <a:gd name="connsiteX5" fmla="*/ 731495 w 1271903"/>
                  <a:gd name="connsiteY5" fmla="*/ 374129 h 1260344"/>
                  <a:gd name="connsiteX6" fmla="*/ 625260 w 1271903"/>
                  <a:gd name="connsiteY6" fmla="*/ 581979 h 1260344"/>
                  <a:gd name="connsiteX7" fmla="*/ 611404 w 1271903"/>
                  <a:gd name="connsiteY7" fmla="*/ 434175 h 1260344"/>
                  <a:gd name="connsiteX8" fmla="*/ 417411 w 1271903"/>
                  <a:gd name="connsiteY8" fmla="*/ 581979 h 1260344"/>
                  <a:gd name="connsiteX9" fmla="*/ 334271 w 1271903"/>
                  <a:gd name="connsiteY9" fmla="*/ 702070 h 1260344"/>
                  <a:gd name="connsiteX10" fmla="*/ 315795 w 1271903"/>
                  <a:gd name="connsiteY10" fmla="*/ 591217 h 1260344"/>
                  <a:gd name="connsiteX11" fmla="*/ 94089 w 1271903"/>
                  <a:gd name="connsiteY11" fmla="*/ 817542 h 1260344"/>
                  <a:gd name="connsiteX12" fmla="*/ 89470 w 1271903"/>
                  <a:gd name="connsiteY12" fmla="*/ 526552 h 1260344"/>
                  <a:gd name="connsiteX13" fmla="*/ 140278 w 1271903"/>
                  <a:gd name="connsiteY13" fmla="*/ 586598 h 1260344"/>
                  <a:gd name="connsiteX14" fmla="*/ 519026 w 1271903"/>
                  <a:gd name="connsiteY14" fmla="*/ 73902 h 1260344"/>
                  <a:gd name="connsiteX15" fmla="*/ 1040960 w 1271903"/>
                  <a:gd name="connsiteY15" fmla="*/ 129329 h 1260344"/>
                  <a:gd name="connsiteX16" fmla="*/ 1193383 w 1271903"/>
                  <a:gd name="connsiteY16" fmla="*/ 55427 h 1260344"/>
                  <a:gd name="connsiteX17" fmla="*/ 1225715 w 1271903"/>
                  <a:gd name="connsiteY17" fmla="*/ 32332 h 1260344"/>
                  <a:gd name="connsiteX18" fmla="*/ 1193383 w 1271903"/>
                  <a:gd name="connsiteY18" fmla="*/ 0 h 1260344"/>
                  <a:gd name="connsiteX19" fmla="*/ 1087148 w 1271903"/>
                  <a:gd name="connsiteY19" fmla="*/ 96996 h 1260344"/>
                  <a:gd name="connsiteX20" fmla="*/ 611404 w 1271903"/>
                  <a:gd name="connsiteY20" fmla="*/ 32332 h 1260344"/>
                  <a:gd name="connsiteX21" fmla="*/ 43281 w 1271903"/>
                  <a:gd name="connsiteY21" fmla="*/ 512696 h 1260344"/>
                  <a:gd name="connsiteX22" fmla="*/ 251131 w 1271903"/>
                  <a:gd name="connsiteY22" fmla="*/ 1214766 h 1260344"/>
                  <a:gd name="connsiteX23" fmla="*/ 500551 w 1271903"/>
                  <a:gd name="connsiteY23" fmla="*/ 1256335 h 1260344"/>
                  <a:gd name="connsiteX24" fmla="*/ 311176 w 1271903"/>
                  <a:gd name="connsiteY24" fmla="*/ 1113150 h 1260344"/>
                  <a:gd name="connsiteX25" fmla="*/ 204942 w 1271903"/>
                  <a:gd name="connsiteY25" fmla="*/ 1085437 h 1260344"/>
                  <a:gd name="connsiteX26" fmla="*/ 218799 w 1271903"/>
                  <a:gd name="connsiteY26" fmla="*/ 951489 h 1260344"/>
                  <a:gd name="connsiteX27" fmla="*/ 306558 w 1271903"/>
                  <a:gd name="connsiteY27" fmla="*/ 1034629 h 1260344"/>
                  <a:gd name="connsiteX28" fmla="*/ 320414 w 1271903"/>
                  <a:gd name="connsiteY28" fmla="*/ 974584 h 1260344"/>
                  <a:gd name="connsiteX29" fmla="*/ 306558 w 1271903"/>
                  <a:gd name="connsiteY29" fmla="*/ 799066 h 1260344"/>
                  <a:gd name="connsiteX30" fmla="*/ 398935 w 1271903"/>
                  <a:gd name="connsiteY30" fmla="*/ 697451 h 1260344"/>
                  <a:gd name="connsiteX31" fmla="*/ 569834 w 1271903"/>
                  <a:gd name="connsiteY31" fmla="*/ 554266 h 1260344"/>
                  <a:gd name="connsiteX32" fmla="*/ 629879 w 1271903"/>
                  <a:gd name="connsiteY32" fmla="*/ 642024 h 1260344"/>
                  <a:gd name="connsiteX33" fmla="*/ 736113 w 1271903"/>
                  <a:gd name="connsiteY33" fmla="*/ 489601 h 1260344"/>
                  <a:gd name="connsiteX34" fmla="*/ 819253 w 1271903"/>
                  <a:gd name="connsiteY34" fmla="*/ 420318 h 1260344"/>
                  <a:gd name="connsiteX35" fmla="*/ 957820 w 1271903"/>
                  <a:gd name="connsiteY35" fmla="*/ 392605 h 1260344"/>
                  <a:gd name="connsiteX36" fmla="*/ 1077911 w 1271903"/>
                  <a:gd name="connsiteY36" fmla="*/ 401843 h 1260344"/>
                  <a:gd name="connsiteX37" fmla="*/ 1133337 w 1271903"/>
                  <a:gd name="connsiteY37" fmla="*/ 521933 h 1260344"/>
                  <a:gd name="connsiteX38" fmla="*/ 1207239 w 1271903"/>
                  <a:gd name="connsiteY38" fmla="*/ 387986 h 1260344"/>
                  <a:gd name="connsiteX39" fmla="*/ 1253428 w 1271903"/>
                  <a:gd name="connsiteY39" fmla="*/ 448031 h 1260344"/>
                  <a:gd name="connsiteX40" fmla="*/ 1271904 w 1271903"/>
                  <a:gd name="connsiteY40" fmla="*/ 364892 h 1260344"/>
                  <a:gd name="connsiteX41" fmla="*/ 1161051 w 1271903"/>
                  <a:gd name="connsiteY41" fmla="*/ 290989 h 1260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271903" h="1260344">
                    <a:moveTo>
                      <a:pt x="1161051" y="290989"/>
                    </a:moveTo>
                    <a:cubicBezTo>
                      <a:pt x="1193383" y="383367"/>
                      <a:pt x="1170288" y="475745"/>
                      <a:pt x="1142575" y="420318"/>
                    </a:cubicBezTo>
                    <a:cubicBezTo>
                      <a:pt x="1114862" y="364892"/>
                      <a:pt x="1040960" y="314084"/>
                      <a:pt x="1040960" y="314084"/>
                    </a:cubicBezTo>
                    <a:cubicBezTo>
                      <a:pt x="1054816" y="457269"/>
                      <a:pt x="1031722" y="438794"/>
                      <a:pt x="948582" y="314084"/>
                    </a:cubicBezTo>
                    <a:cubicBezTo>
                      <a:pt x="879299" y="494220"/>
                      <a:pt x="846967" y="466507"/>
                      <a:pt x="837729" y="309465"/>
                    </a:cubicBezTo>
                    <a:cubicBezTo>
                      <a:pt x="768446" y="466507"/>
                      <a:pt x="749970" y="443412"/>
                      <a:pt x="731495" y="374129"/>
                    </a:cubicBezTo>
                    <a:cubicBezTo>
                      <a:pt x="717638" y="498839"/>
                      <a:pt x="657592" y="581979"/>
                      <a:pt x="625260" y="581979"/>
                    </a:cubicBezTo>
                    <a:cubicBezTo>
                      <a:pt x="592928" y="581979"/>
                      <a:pt x="597547" y="535790"/>
                      <a:pt x="611404" y="434175"/>
                    </a:cubicBezTo>
                    <a:cubicBezTo>
                      <a:pt x="468218" y="688213"/>
                      <a:pt x="426648" y="692832"/>
                      <a:pt x="417411" y="581979"/>
                    </a:cubicBezTo>
                    <a:cubicBezTo>
                      <a:pt x="394316" y="660500"/>
                      <a:pt x="357365" y="702070"/>
                      <a:pt x="334271" y="702070"/>
                    </a:cubicBezTo>
                    <a:cubicBezTo>
                      <a:pt x="311176" y="706689"/>
                      <a:pt x="352746" y="651262"/>
                      <a:pt x="315795" y="591217"/>
                    </a:cubicBezTo>
                    <a:cubicBezTo>
                      <a:pt x="283463" y="748259"/>
                      <a:pt x="158753" y="882206"/>
                      <a:pt x="94089" y="817542"/>
                    </a:cubicBezTo>
                    <a:cubicBezTo>
                      <a:pt x="-7526" y="706689"/>
                      <a:pt x="66376" y="494220"/>
                      <a:pt x="89470" y="526552"/>
                    </a:cubicBezTo>
                    <a:cubicBezTo>
                      <a:pt x="107946" y="554266"/>
                      <a:pt x="103327" y="554266"/>
                      <a:pt x="140278" y="586598"/>
                    </a:cubicBezTo>
                    <a:cubicBezTo>
                      <a:pt x="75613" y="411080"/>
                      <a:pt x="218799" y="143185"/>
                      <a:pt x="519026" y="73902"/>
                    </a:cubicBezTo>
                    <a:cubicBezTo>
                      <a:pt x="819253" y="4619"/>
                      <a:pt x="1059435" y="120091"/>
                      <a:pt x="1040960" y="129329"/>
                    </a:cubicBezTo>
                    <a:cubicBezTo>
                      <a:pt x="1128718" y="147804"/>
                      <a:pt x="1174907" y="101615"/>
                      <a:pt x="1193383" y="55427"/>
                    </a:cubicBezTo>
                    <a:cubicBezTo>
                      <a:pt x="1202620" y="32332"/>
                      <a:pt x="1216477" y="27713"/>
                      <a:pt x="1225715" y="32332"/>
                    </a:cubicBezTo>
                    <a:cubicBezTo>
                      <a:pt x="1216477" y="13857"/>
                      <a:pt x="1207239" y="0"/>
                      <a:pt x="1193383" y="0"/>
                    </a:cubicBezTo>
                    <a:cubicBezTo>
                      <a:pt x="1174907" y="0"/>
                      <a:pt x="1193383" y="87759"/>
                      <a:pt x="1087148" y="96996"/>
                    </a:cubicBezTo>
                    <a:cubicBezTo>
                      <a:pt x="1017865" y="106234"/>
                      <a:pt x="911631" y="0"/>
                      <a:pt x="611404" y="32332"/>
                    </a:cubicBezTo>
                    <a:cubicBezTo>
                      <a:pt x="292701" y="60045"/>
                      <a:pt x="94089" y="267895"/>
                      <a:pt x="43281" y="512696"/>
                    </a:cubicBezTo>
                    <a:cubicBezTo>
                      <a:pt x="-53715" y="683594"/>
                      <a:pt x="10949" y="1080818"/>
                      <a:pt x="251131" y="1214766"/>
                    </a:cubicBezTo>
                    <a:cubicBezTo>
                      <a:pt x="394316" y="1279430"/>
                      <a:pt x="500551" y="1256335"/>
                      <a:pt x="500551" y="1256335"/>
                    </a:cubicBezTo>
                    <a:cubicBezTo>
                      <a:pt x="500551" y="1256335"/>
                      <a:pt x="375841" y="1196290"/>
                      <a:pt x="311176" y="1113150"/>
                    </a:cubicBezTo>
                    <a:cubicBezTo>
                      <a:pt x="306558" y="1145482"/>
                      <a:pt x="255750" y="1173196"/>
                      <a:pt x="204942" y="1085437"/>
                    </a:cubicBezTo>
                    <a:cubicBezTo>
                      <a:pt x="167991" y="1016154"/>
                      <a:pt x="181848" y="956108"/>
                      <a:pt x="218799" y="951489"/>
                    </a:cubicBezTo>
                    <a:cubicBezTo>
                      <a:pt x="251131" y="946870"/>
                      <a:pt x="283463" y="993059"/>
                      <a:pt x="306558" y="1034629"/>
                    </a:cubicBezTo>
                    <a:cubicBezTo>
                      <a:pt x="325033" y="1062342"/>
                      <a:pt x="329652" y="1039248"/>
                      <a:pt x="320414" y="974584"/>
                    </a:cubicBezTo>
                    <a:cubicBezTo>
                      <a:pt x="311176" y="905301"/>
                      <a:pt x="306558" y="799066"/>
                      <a:pt x="306558" y="799066"/>
                    </a:cubicBezTo>
                    <a:cubicBezTo>
                      <a:pt x="306558" y="799066"/>
                      <a:pt x="366603" y="771353"/>
                      <a:pt x="398935" y="697451"/>
                    </a:cubicBezTo>
                    <a:cubicBezTo>
                      <a:pt x="389697" y="743640"/>
                      <a:pt x="482075" y="780591"/>
                      <a:pt x="569834" y="554266"/>
                    </a:cubicBezTo>
                    <a:cubicBezTo>
                      <a:pt x="546739" y="646643"/>
                      <a:pt x="574453" y="674357"/>
                      <a:pt x="629879" y="642024"/>
                    </a:cubicBezTo>
                    <a:cubicBezTo>
                      <a:pt x="685306" y="609692"/>
                      <a:pt x="722257" y="545028"/>
                      <a:pt x="736113" y="489601"/>
                    </a:cubicBezTo>
                    <a:cubicBezTo>
                      <a:pt x="726876" y="554266"/>
                      <a:pt x="763827" y="549647"/>
                      <a:pt x="819253" y="420318"/>
                    </a:cubicBezTo>
                    <a:cubicBezTo>
                      <a:pt x="805397" y="545028"/>
                      <a:pt x="879299" y="655881"/>
                      <a:pt x="957820" y="392605"/>
                    </a:cubicBezTo>
                    <a:cubicBezTo>
                      <a:pt x="999390" y="475745"/>
                      <a:pt x="1110243" y="618930"/>
                      <a:pt x="1077911" y="401843"/>
                    </a:cubicBezTo>
                    <a:cubicBezTo>
                      <a:pt x="1077911" y="401843"/>
                      <a:pt x="1124099" y="466507"/>
                      <a:pt x="1133337" y="521933"/>
                    </a:cubicBezTo>
                    <a:cubicBezTo>
                      <a:pt x="1142575" y="577360"/>
                      <a:pt x="1207239" y="540409"/>
                      <a:pt x="1207239" y="387986"/>
                    </a:cubicBezTo>
                    <a:cubicBezTo>
                      <a:pt x="1244190" y="443412"/>
                      <a:pt x="1244190" y="452650"/>
                      <a:pt x="1253428" y="448031"/>
                    </a:cubicBezTo>
                    <a:cubicBezTo>
                      <a:pt x="1258047" y="448031"/>
                      <a:pt x="1267285" y="411080"/>
                      <a:pt x="1271904" y="364892"/>
                    </a:cubicBezTo>
                    <a:cubicBezTo>
                      <a:pt x="1258047" y="374129"/>
                      <a:pt x="1216477" y="341797"/>
                      <a:pt x="1161051" y="290989"/>
                    </a:cubicBezTo>
                    <a:close/>
                  </a:path>
                </a:pathLst>
              </a:custGeom>
              <a:solidFill>
                <a:srgbClr val="F59E00"/>
              </a:solidFill>
              <a:ln w="46132" cap="flat">
                <a:noFill/>
                <a:prstDash val="solid"/>
                <a:miter/>
              </a:ln>
            </p:spPr>
            <p:txBody>
              <a:bodyPr rtlCol="0" anchor="ctr"/>
              <a:lstStyle/>
              <a:p>
                <a:endParaRPr lang="en-US"/>
              </a:p>
            </p:txBody>
          </p:sp>
          <p:sp>
            <p:nvSpPr>
              <p:cNvPr id="1397" name="Freeform: Shape 1396">
                <a:extLst>
                  <a:ext uri="{FF2B5EF4-FFF2-40B4-BE49-F238E27FC236}">
                    <a16:creationId xmlns:a16="http://schemas.microsoft.com/office/drawing/2014/main" xmlns="" id="{9473A049-9658-4FF6-A5E4-22A4EA4D0926}"/>
                  </a:ext>
                </a:extLst>
              </p:cNvPr>
              <p:cNvSpPr/>
              <p:nvPr/>
            </p:nvSpPr>
            <p:spPr>
              <a:xfrm>
                <a:off x="932327" y="6276558"/>
                <a:ext cx="1256335" cy="909309"/>
              </a:xfrm>
              <a:custGeom>
                <a:avLst/>
                <a:gdLst>
                  <a:gd name="connsiteX0" fmla="*/ 1205528 w 1256335"/>
                  <a:gd name="connsiteY0" fmla="*/ 0 h 909309"/>
                  <a:gd name="connsiteX1" fmla="*/ 1168577 w 1256335"/>
                  <a:gd name="connsiteY1" fmla="*/ 157042 h 909309"/>
                  <a:gd name="connsiteX2" fmla="*/ 1080818 w 1256335"/>
                  <a:gd name="connsiteY2" fmla="*/ 9238 h 909309"/>
                  <a:gd name="connsiteX3" fmla="*/ 969965 w 1256335"/>
                  <a:gd name="connsiteY3" fmla="*/ 4619 h 909309"/>
                  <a:gd name="connsiteX4" fmla="*/ 831399 w 1256335"/>
                  <a:gd name="connsiteY4" fmla="*/ 27713 h 909309"/>
                  <a:gd name="connsiteX5" fmla="*/ 748259 w 1256335"/>
                  <a:gd name="connsiteY5" fmla="*/ 83140 h 909309"/>
                  <a:gd name="connsiteX6" fmla="*/ 614311 w 1256335"/>
                  <a:gd name="connsiteY6" fmla="*/ 272514 h 909309"/>
                  <a:gd name="connsiteX7" fmla="*/ 586598 w 1256335"/>
                  <a:gd name="connsiteY7" fmla="*/ 157042 h 909309"/>
                  <a:gd name="connsiteX8" fmla="*/ 420318 w 1256335"/>
                  <a:gd name="connsiteY8" fmla="*/ 295608 h 909309"/>
                  <a:gd name="connsiteX9" fmla="*/ 309465 w 1256335"/>
                  <a:gd name="connsiteY9" fmla="*/ 415699 h 909309"/>
                  <a:gd name="connsiteX10" fmla="*/ 295608 w 1256335"/>
                  <a:gd name="connsiteY10" fmla="*/ 346416 h 909309"/>
                  <a:gd name="connsiteX11" fmla="*/ 96996 w 1256335"/>
                  <a:gd name="connsiteY11" fmla="*/ 554266 h 909309"/>
                  <a:gd name="connsiteX12" fmla="*/ 0 w 1256335"/>
                  <a:gd name="connsiteY12" fmla="*/ 452650 h 909309"/>
                  <a:gd name="connsiteX13" fmla="*/ 244801 w 1256335"/>
                  <a:gd name="connsiteY13" fmla="*/ 863731 h 909309"/>
                  <a:gd name="connsiteX14" fmla="*/ 494220 w 1256335"/>
                  <a:gd name="connsiteY14" fmla="*/ 905300 h 909309"/>
                  <a:gd name="connsiteX15" fmla="*/ 304846 w 1256335"/>
                  <a:gd name="connsiteY15" fmla="*/ 762115 h 909309"/>
                  <a:gd name="connsiteX16" fmla="*/ 198612 w 1256335"/>
                  <a:gd name="connsiteY16" fmla="*/ 734402 h 909309"/>
                  <a:gd name="connsiteX17" fmla="*/ 212469 w 1256335"/>
                  <a:gd name="connsiteY17" fmla="*/ 600454 h 909309"/>
                  <a:gd name="connsiteX18" fmla="*/ 300227 w 1256335"/>
                  <a:gd name="connsiteY18" fmla="*/ 683594 h 909309"/>
                  <a:gd name="connsiteX19" fmla="*/ 314084 w 1256335"/>
                  <a:gd name="connsiteY19" fmla="*/ 623549 h 909309"/>
                  <a:gd name="connsiteX20" fmla="*/ 300227 w 1256335"/>
                  <a:gd name="connsiteY20" fmla="*/ 448031 h 909309"/>
                  <a:gd name="connsiteX21" fmla="*/ 392605 w 1256335"/>
                  <a:gd name="connsiteY21" fmla="*/ 346416 h 909309"/>
                  <a:gd name="connsiteX22" fmla="*/ 563503 w 1256335"/>
                  <a:gd name="connsiteY22" fmla="*/ 203231 h 909309"/>
                  <a:gd name="connsiteX23" fmla="*/ 623549 w 1256335"/>
                  <a:gd name="connsiteY23" fmla="*/ 290989 h 909309"/>
                  <a:gd name="connsiteX24" fmla="*/ 729783 w 1256335"/>
                  <a:gd name="connsiteY24" fmla="*/ 138566 h 909309"/>
                  <a:gd name="connsiteX25" fmla="*/ 812923 w 1256335"/>
                  <a:gd name="connsiteY25" fmla="*/ 69283 h 909309"/>
                  <a:gd name="connsiteX26" fmla="*/ 951489 w 1256335"/>
                  <a:gd name="connsiteY26" fmla="*/ 41570 h 909309"/>
                  <a:gd name="connsiteX27" fmla="*/ 1071580 w 1256335"/>
                  <a:gd name="connsiteY27" fmla="*/ 50808 h 909309"/>
                  <a:gd name="connsiteX28" fmla="*/ 1127007 w 1256335"/>
                  <a:gd name="connsiteY28" fmla="*/ 170899 h 909309"/>
                  <a:gd name="connsiteX29" fmla="*/ 1200909 w 1256335"/>
                  <a:gd name="connsiteY29" fmla="*/ 36951 h 909309"/>
                  <a:gd name="connsiteX30" fmla="*/ 1247098 w 1256335"/>
                  <a:gd name="connsiteY30" fmla="*/ 96997 h 909309"/>
                  <a:gd name="connsiteX31" fmla="*/ 1256336 w 1256335"/>
                  <a:gd name="connsiteY31" fmla="*/ 78521 h 909309"/>
                  <a:gd name="connsiteX32" fmla="*/ 1205528 w 1256335"/>
                  <a:gd name="connsiteY32" fmla="*/ 0 h 909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56335" h="909309">
                    <a:moveTo>
                      <a:pt x="1205528" y="0"/>
                    </a:moveTo>
                    <a:cubicBezTo>
                      <a:pt x="1205528" y="60045"/>
                      <a:pt x="1196290" y="152423"/>
                      <a:pt x="1168577" y="157042"/>
                    </a:cubicBezTo>
                    <a:cubicBezTo>
                      <a:pt x="1140864" y="166280"/>
                      <a:pt x="1140864" y="78521"/>
                      <a:pt x="1080818" y="9238"/>
                    </a:cubicBezTo>
                    <a:cubicBezTo>
                      <a:pt x="1090056" y="166280"/>
                      <a:pt x="1020773" y="120091"/>
                      <a:pt x="969965" y="4619"/>
                    </a:cubicBezTo>
                    <a:cubicBezTo>
                      <a:pt x="900682" y="189374"/>
                      <a:pt x="859112" y="180136"/>
                      <a:pt x="831399" y="27713"/>
                    </a:cubicBezTo>
                    <a:cubicBezTo>
                      <a:pt x="803685" y="115472"/>
                      <a:pt x="762115" y="166280"/>
                      <a:pt x="748259" y="83140"/>
                    </a:cubicBezTo>
                    <a:cubicBezTo>
                      <a:pt x="734402" y="180136"/>
                      <a:pt x="646643" y="277133"/>
                      <a:pt x="614311" y="272514"/>
                    </a:cubicBezTo>
                    <a:cubicBezTo>
                      <a:pt x="586598" y="267895"/>
                      <a:pt x="568122" y="258657"/>
                      <a:pt x="586598" y="157042"/>
                    </a:cubicBezTo>
                    <a:cubicBezTo>
                      <a:pt x="503458" y="318703"/>
                      <a:pt x="434175" y="364892"/>
                      <a:pt x="420318" y="295608"/>
                    </a:cubicBezTo>
                    <a:cubicBezTo>
                      <a:pt x="406461" y="337178"/>
                      <a:pt x="341797" y="411080"/>
                      <a:pt x="309465" y="415699"/>
                    </a:cubicBezTo>
                    <a:cubicBezTo>
                      <a:pt x="277133" y="424937"/>
                      <a:pt x="304846" y="387986"/>
                      <a:pt x="295608" y="346416"/>
                    </a:cubicBezTo>
                    <a:cubicBezTo>
                      <a:pt x="272514" y="406461"/>
                      <a:pt x="175517" y="549647"/>
                      <a:pt x="96996" y="554266"/>
                    </a:cubicBezTo>
                    <a:cubicBezTo>
                      <a:pt x="41570" y="558885"/>
                      <a:pt x="13857" y="489601"/>
                      <a:pt x="0" y="452650"/>
                    </a:cubicBezTo>
                    <a:cubicBezTo>
                      <a:pt x="23094" y="614311"/>
                      <a:pt x="101615" y="785210"/>
                      <a:pt x="244801" y="863731"/>
                    </a:cubicBezTo>
                    <a:cubicBezTo>
                      <a:pt x="387986" y="928395"/>
                      <a:pt x="494220" y="905300"/>
                      <a:pt x="494220" y="905300"/>
                    </a:cubicBezTo>
                    <a:cubicBezTo>
                      <a:pt x="494220" y="905300"/>
                      <a:pt x="369510" y="845255"/>
                      <a:pt x="304846" y="762115"/>
                    </a:cubicBezTo>
                    <a:cubicBezTo>
                      <a:pt x="300227" y="794447"/>
                      <a:pt x="249420" y="822161"/>
                      <a:pt x="198612" y="734402"/>
                    </a:cubicBezTo>
                    <a:cubicBezTo>
                      <a:pt x="161661" y="665119"/>
                      <a:pt x="175517" y="605073"/>
                      <a:pt x="212469" y="600454"/>
                    </a:cubicBezTo>
                    <a:cubicBezTo>
                      <a:pt x="244801" y="595836"/>
                      <a:pt x="277133" y="642024"/>
                      <a:pt x="300227" y="683594"/>
                    </a:cubicBezTo>
                    <a:cubicBezTo>
                      <a:pt x="318703" y="711308"/>
                      <a:pt x="323322" y="688213"/>
                      <a:pt x="314084" y="623549"/>
                    </a:cubicBezTo>
                    <a:cubicBezTo>
                      <a:pt x="304846" y="554266"/>
                      <a:pt x="300227" y="448031"/>
                      <a:pt x="300227" y="448031"/>
                    </a:cubicBezTo>
                    <a:cubicBezTo>
                      <a:pt x="300227" y="448031"/>
                      <a:pt x="360273" y="420318"/>
                      <a:pt x="392605" y="346416"/>
                    </a:cubicBezTo>
                    <a:cubicBezTo>
                      <a:pt x="383367" y="392605"/>
                      <a:pt x="475745" y="429556"/>
                      <a:pt x="563503" y="203231"/>
                    </a:cubicBezTo>
                    <a:cubicBezTo>
                      <a:pt x="540409" y="295608"/>
                      <a:pt x="568122" y="323322"/>
                      <a:pt x="623549" y="290989"/>
                    </a:cubicBezTo>
                    <a:cubicBezTo>
                      <a:pt x="678975" y="258657"/>
                      <a:pt x="715927" y="193993"/>
                      <a:pt x="729783" y="138566"/>
                    </a:cubicBezTo>
                    <a:cubicBezTo>
                      <a:pt x="720545" y="203231"/>
                      <a:pt x="757496" y="198612"/>
                      <a:pt x="812923" y="69283"/>
                    </a:cubicBezTo>
                    <a:cubicBezTo>
                      <a:pt x="799066" y="193993"/>
                      <a:pt x="872968" y="304846"/>
                      <a:pt x="951489" y="41570"/>
                    </a:cubicBezTo>
                    <a:cubicBezTo>
                      <a:pt x="993059" y="124710"/>
                      <a:pt x="1103913" y="267895"/>
                      <a:pt x="1071580" y="50808"/>
                    </a:cubicBezTo>
                    <a:cubicBezTo>
                      <a:pt x="1071580" y="50808"/>
                      <a:pt x="1117769" y="115472"/>
                      <a:pt x="1127007" y="170899"/>
                    </a:cubicBezTo>
                    <a:cubicBezTo>
                      <a:pt x="1136245" y="226325"/>
                      <a:pt x="1200909" y="189374"/>
                      <a:pt x="1200909" y="36951"/>
                    </a:cubicBezTo>
                    <a:cubicBezTo>
                      <a:pt x="1237860" y="92378"/>
                      <a:pt x="1237860" y="101615"/>
                      <a:pt x="1247098" y="96997"/>
                    </a:cubicBezTo>
                    <a:cubicBezTo>
                      <a:pt x="1251717" y="96997"/>
                      <a:pt x="1251717" y="87759"/>
                      <a:pt x="1256336" y="78521"/>
                    </a:cubicBezTo>
                    <a:cubicBezTo>
                      <a:pt x="1256336" y="64664"/>
                      <a:pt x="1237860" y="36951"/>
                      <a:pt x="1205528" y="0"/>
                    </a:cubicBezTo>
                    <a:close/>
                  </a:path>
                </a:pathLst>
              </a:custGeom>
              <a:solidFill>
                <a:srgbClr val="EE7714"/>
              </a:solidFill>
              <a:ln w="46132" cap="flat">
                <a:noFill/>
                <a:prstDash val="solid"/>
                <a:miter/>
              </a:ln>
            </p:spPr>
            <p:txBody>
              <a:bodyPr rtlCol="0" anchor="ctr"/>
              <a:lstStyle/>
              <a:p>
                <a:endParaRPr lang="en-US"/>
              </a:p>
            </p:txBody>
          </p:sp>
          <p:grpSp>
            <p:nvGrpSpPr>
              <p:cNvPr id="1398" name="Graphic 792">
                <a:extLst>
                  <a:ext uri="{FF2B5EF4-FFF2-40B4-BE49-F238E27FC236}">
                    <a16:creationId xmlns:a16="http://schemas.microsoft.com/office/drawing/2014/main" xmlns="" id="{8F6A63AC-9362-4BCF-A184-6CED7F671831}"/>
                  </a:ext>
                </a:extLst>
              </p:cNvPr>
              <p:cNvGrpSpPr/>
              <p:nvPr/>
            </p:nvGrpSpPr>
            <p:grpSpPr>
              <a:xfrm>
                <a:off x="1083884" y="5968247"/>
                <a:ext cx="1079764" cy="765579"/>
                <a:chOff x="1083884" y="5968247"/>
                <a:chExt cx="1079764" cy="765579"/>
              </a:xfrm>
            </p:grpSpPr>
            <p:sp>
              <p:nvSpPr>
                <p:cNvPr id="1399" name="Freeform: Shape 1398">
                  <a:extLst>
                    <a:ext uri="{FF2B5EF4-FFF2-40B4-BE49-F238E27FC236}">
                      <a16:creationId xmlns:a16="http://schemas.microsoft.com/office/drawing/2014/main" xmlns="" id="{A4D478CB-7E25-4E6C-A68C-2E2C4AE1102B}"/>
                    </a:ext>
                  </a:extLst>
                </p:cNvPr>
                <p:cNvSpPr/>
                <p:nvPr/>
              </p:nvSpPr>
              <p:spPr>
                <a:xfrm>
                  <a:off x="2110142" y="5968247"/>
                  <a:ext cx="53507" cy="78567"/>
                </a:xfrm>
                <a:custGeom>
                  <a:avLst/>
                  <a:gdLst>
                    <a:gd name="connsiteX0" fmla="*/ 4619 w 53507"/>
                    <a:gd name="connsiteY0" fmla="*/ 68128 h 78567"/>
                    <a:gd name="connsiteX1" fmla="*/ 18476 w 53507"/>
                    <a:gd name="connsiteY1" fmla="*/ 63510 h 78567"/>
                    <a:gd name="connsiteX2" fmla="*/ 32332 w 53507"/>
                    <a:gd name="connsiteY2" fmla="*/ 49653 h 78567"/>
                    <a:gd name="connsiteX3" fmla="*/ 41570 w 53507"/>
                    <a:gd name="connsiteY3" fmla="*/ 3464 h 78567"/>
                    <a:gd name="connsiteX4" fmla="*/ 46189 w 53507"/>
                    <a:gd name="connsiteY4" fmla="*/ 3464 h 78567"/>
                    <a:gd name="connsiteX5" fmla="*/ 46189 w 53507"/>
                    <a:gd name="connsiteY5" fmla="*/ 58891 h 78567"/>
                    <a:gd name="connsiteX6" fmla="*/ 0 w 53507"/>
                    <a:gd name="connsiteY6" fmla="*/ 77366 h 78567"/>
                    <a:gd name="connsiteX7" fmla="*/ 4619 w 53507"/>
                    <a:gd name="connsiteY7" fmla="*/ 68128 h 78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507" h="78567">
                      <a:moveTo>
                        <a:pt x="4619" y="68128"/>
                      </a:moveTo>
                      <a:cubicBezTo>
                        <a:pt x="9238" y="63510"/>
                        <a:pt x="13857" y="63510"/>
                        <a:pt x="18476" y="63510"/>
                      </a:cubicBezTo>
                      <a:cubicBezTo>
                        <a:pt x="27713" y="63510"/>
                        <a:pt x="32332" y="54272"/>
                        <a:pt x="32332" y="49653"/>
                      </a:cubicBezTo>
                      <a:cubicBezTo>
                        <a:pt x="41570" y="35796"/>
                        <a:pt x="41570" y="21940"/>
                        <a:pt x="41570" y="3464"/>
                      </a:cubicBezTo>
                      <a:cubicBezTo>
                        <a:pt x="41570" y="-1155"/>
                        <a:pt x="46189" y="-1155"/>
                        <a:pt x="46189" y="3464"/>
                      </a:cubicBezTo>
                      <a:cubicBezTo>
                        <a:pt x="50808" y="21940"/>
                        <a:pt x="60046" y="40415"/>
                        <a:pt x="46189" y="58891"/>
                      </a:cubicBezTo>
                      <a:cubicBezTo>
                        <a:pt x="36951" y="72747"/>
                        <a:pt x="18476" y="81985"/>
                        <a:pt x="0" y="77366"/>
                      </a:cubicBezTo>
                      <a:cubicBezTo>
                        <a:pt x="4619" y="77366"/>
                        <a:pt x="4619" y="72747"/>
                        <a:pt x="4619" y="68128"/>
                      </a:cubicBezTo>
                      <a:close/>
                    </a:path>
                  </a:pathLst>
                </a:custGeom>
                <a:solidFill>
                  <a:srgbClr val="FCC000"/>
                </a:solidFill>
                <a:ln w="46132" cap="flat">
                  <a:noFill/>
                  <a:prstDash val="solid"/>
                  <a:miter/>
                </a:ln>
              </p:spPr>
              <p:txBody>
                <a:bodyPr rtlCol="0" anchor="ctr"/>
                <a:lstStyle/>
                <a:p>
                  <a:endParaRPr lang="en-US"/>
                </a:p>
              </p:txBody>
            </p:sp>
            <p:sp>
              <p:nvSpPr>
                <p:cNvPr id="1400" name="Freeform: Shape 1399">
                  <a:extLst>
                    <a:ext uri="{FF2B5EF4-FFF2-40B4-BE49-F238E27FC236}">
                      <a16:creationId xmlns:a16="http://schemas.microsoft.com/office/drawing/2014/main" xmlns="" id="{F34DE658-3392-499C-B880-8FCD2DE192BF}"/>
                    </a:ext>
                  </a:extLst>
                </p:cNvPr>
                <p:cNvSpPr/>
                <p:nvPr/>
              </p:nvSpPr>
              <p:spPr>
                <a:xfrm>
                  <a:off x="1990051" y="6114897"/>
                  <a:ext cx="104485" cy="183600"/>
                </a:xfrm>
                <a:custGeom>
                  <a:avLst/>
                  <a:gdLst>
                    <a:gd name="connsiteX0" fmla="*/ 4619 w 104485"/>
                    <a:gd name="connsiteY0" fmla="*/ 0 h 183600"/>
                    <a:gd name="connsiteX1" fmla="*/ 101615 w 104485"/>
                    <a:gd name="connsiteY1" fmla="*/ 180136 h 183600"/>
                    <a:gd name="connsiteX2" fmla="*/ 92378 w 104485"/>
                    <a:gd name="connsiteY2" fmla="*/ 180136 h 183600"/>
                    <a:gd name="connsiteX3" fmla="*/ 60045 w 104485"/>
                    <a:gd name="connsiteY3" fmla="*/ 78521 h 183600"/>
                    <a:gd name="connsiteX4" fmla="*/ 0 w 104485"/>
                    <a:gd name="connsiteY4" fmla="*/ 9238 h 183600"/>
                    <a:gd name="connsiteX5" fmla="*/ 4619 w 104485"/>
                    <a:gd name="connsiteY5" fmla="*/ 0 h 18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485" h="183600">
                      <a:moveTo>
                        <a:pt x="4619" y="0"/>
                      </a:moveTo>
                      <a:cubicBezTo>
                        <a:pt x="78521" y="23094"/>
                        <a:pt x="115472" y="110853"/>
                        <a:pt x="101615" y="180136"/>
                      </a:cubicBezTo>
                      <a:cubicBezTo>
                        <a:pt x="101615" y="184755"/>
                        <a:pt x="92378" y="184755"/>
                        <a:pt x="92378" y="180136"/>
                      </a:cubicBezTo>
                      <a:cubicBezTo>
                        <a:pt x="87759" y="143185"/>
                        <a:pt x="78521" y="110853"/>
                        <a:pt x="60045" y="78521"/>
                      </a:cubicBezTo>
                      <a:cubicBezTo>
                        <a:pt x="46189" y="50808"/>
                        <a:pt x="18476" y="32332"/>
                        <a:pt x="0" y="9238"/>
                      </a:cubicBezTo>
                      <a:cubicBezTo>
                        <a:pt x="0" y="4619"/>
                        <a:pt x="0" y="0"/>
                        <a:pt x="4619" y="0"/>
                      </a:cubicBezTo>
                      <a:close/>
                    </a:path>
                  </a:pathLst>
                </a:custGeom>
                <a:solidFill>
                  <a:srgbClr val="FCC000"/>
                </a:solidFill>
                <a:ln w="46132" cap="flat">
                  <a:noFill/>
                  <a:prstDash val="solid"/>
                  <a:miter/>
                </a:ln>
              </p:spPr>
              <p:txBody>
                <a:bodyPr rtlCol="0" anchor="ctr"/>
                <a:lstStyle/>
                <a:p>
                  <a:endParaRPr lang="en-US"/>
                </a:p>
              </p:txBody>
            </p:sp>
            <p:sp>
              <p:nvSpPr>
                <p:cNvPr id="1401" name="Freeform: Shape 1400">
                  <a:extLst>
                    <a:ext uri="{FF2B5EF4-FFF2-40B4-BE49-F238E27FC236}">
                      <a16:creationId xmlns:a16="http://schemas.microsoft.com/office/drawing/2014/main" xmlns="" id="{D93944AC-0AC6-478C-B772-2005F39389B2}"/>
                    </a:ext>
                  </a:extLst>
                </p:cNvPr>
                <p:cNvSpPr/>
                <p:nvPr/>
              </p:nvSpPr>
              <p:spPr>
                <a:xfrm>
                  <a:off x="1828390" y="6168410"/>
                  <a:ext cx="48076" cy="147011"/>
                </a:xfrm>
                <a:custGeom>
                  <a:avLst/>
                  <a:gdLst>
                    <a:gd name="connsiteX0" fmla="*/ 36951 w 48076"/>
                    <a:gd name="connsiteY0" fmla="*/ 1913 h 147011"/>
                    <a:gd name="connsiteX1" fmla="*/ 4619 w 48076"/>
                    <a:gd name="connsiteY1" fmla="*/ 145098 h 147011"/>
                    <a:gd name="connsiteX2" fmla="*/ 0 w 48076"/>
                    <a:gd name="connsiteY2" fmla="*/ 140480 h 147011"/>
                    <a:gd name="connsiteX3" fmla="*/ 27713 w 48076"/>
                    <a:gd name="connsiteY3" fmla="*/ 6532 h 147011"/>
                    <a:gd name="connsiteX4" fmla="*/ 36951 w 48076"/>
                    <a:gd name="connsiteY4" fmla="*/ 1913 h 147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076" h="147011">
                      <a:moveTo>
                        <a:pt x="36951" y="1913"/>
                      </a:moveTo>
                      <a:cubicBezTo>
                        <a:pt x="60045" y="52721"/>
                        <a:pt x="46189" y="103529"/>
                        <a:pt x="4619" y="145098"/>
                      </a:cubicBezTo>
                      <a:cubicBezTo>
                        <a:pt x="0" y="149717"/>
                        <a:pt x="0" y="145098"/>
                        <a:pt x="0" y="140480"/>
                      </a:cubicBezTo>
                      <a:cubicBezTo>
                        <a:pt x="27713" y="103529"/>
                        <a:pt x="32332" y="52721"/>
                        <a:pt x="27713" y="6532"/>
                      </a:cubicBezTo>
                      <a:cubicBezTo>
                        <a:pt x="27713" y="1913"/>
                        <a:pt x="32332" y="-2706"/>
                        <a:pt x="36951" y="1913"/>
                      </a:cubicBezTo>
                      <a:close/>
                    </a:path>
                  </a:pathLst>
                </a:custGeom>
                <a:solidFill>
                  <a:srgbClr val="FCC000"/>
                </a:solidFill>
                <a:ln w="46132" cap="flat">
                  <a:noFill/>
                  <a:prstDash val="solid"/>
                  <a:miter/>
                </a:ln>
              </p:spPr>
              <p:txBody>
                <a:bodyPr rtlCol="0" anchor="ctr"/>
                <a:lstStyle/>
                <a:p>
                  <a:endParaRPr lang="en-US"/>
                </a:p>
              </p:txBody>
            </p:sp>
            <p:grpSp>
              <p:nvGrpSpPr>
                <p:cNvPr id="1402" name="Graphic 792">
                  <a:extLst>
                    <a:ext uri="{FF2B5EF4-FFF2-40B4-BE49-F238E27FC236}">
                      <a16:creationId xmlns:a16="http://schemas.microsoft.com/office/drawing/2014/main" xmlns="" id="{61ADFA65-0E0D-4B9B-831A-156F65FD2415}"/>
                    </a:ext>
                  </a:extLst>
                </p:cNvPr>
                <p:cNvGrpSpPr/>
                <p:nvPr/>
              </p:nvGrpSpPr>
              <p:grpSpPr>
                <a:xfrm>
                  <a:off x="1711659" y="6165705"/>
                  <a:ext cx="30885" cy="133947"/>
                  <a:chOff x="1711659" y="6165705"/>
                  <a:chExt cx="30885" cy="133947"/>
                </a:xfrm>
                <a:solidFill>
                  <a:srgbClr val="FCC000"/>
                </a:solidFill>
              </p:grpSpPr>
              <p:sp>
                <p:nvSpPr>
                  <p:cNvPr id="1403" name="Freeform: Shape 1402">
                    <a:extLst>
                      <a:ext uri="{FF2B5EF4-FFF2-40B4-BE49-F238E27FC236}">
                        <a16:creationId xmlns:a16="http://schemas.microsoft.com/office/drawing/2014/main" xmlns="" id="{412225CD-EF46-4E72-8B22-7E97FC8E250E}"/>
                      </a:ext>
                    </a:extLst>
                  </p:cNvPr>
                  <p:cNvSpPr/>
                  <p:nvPr/>
                </p:nvSpPr>
                <p:spPr>
                  <a:xfrm>
                    <a:off x="1711659" y="6195984"/>
                    <a:ext cx="30885" cy="103668"/>
                  </a:xfrm>
                  <a:custGeom>
                    <a:avLst/>
                    <a:gdLst>
                      <a:gd name="connsiteX0" fmla="*/ 24353 w 30885"/>
                      <a:gd name="connsiteY0" fmla="*/ 2053 h 103668"/>
                      <a:gd name="connsiteX1" fmla="*/ 28972 w 30885"/>
                      <a:gd name="connsiteY1" fmla="*/ 57479 h 103668"/>
                      <a:gd name="connsiteX2" fmla="*/ 5878 w 30885"/>
                      <a:gd name="connsiteY2" fmla="*/ 103668 h 103668"/>
                      <a:gd name="connsiteX3" fmla="*/ 1259 w 30885"/>
                      <a:gd name="connsiteY3" fmla="*/ 99049 h 103668"/>
                      <a:gd name="connsiteX4" fmla="*/ 10497 w 30885"/>
                      <a:gd name="connsiteY4" fmla="*/ 52860 h 103668"/>
                      <a:gd name="connsiteX5" fmla="*/ 24353 w 30885"/>
                      <a:gd name="connsiteY5" fmla="*/ 2053 h 103668"/>
                      <a:gd name="connsiteX6" fmla="*/ 24353 w 30885"/>
                      <a:gd name="connsiteY6" fmla="*/ 2053 h 103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885" h="103668">
                        <a:moveTo>
                          <a:pt x="24353" y="2053"/>
                        </a:moveTo>
                        <a:cubicBezTo>
                          <a:pt x="28972" y="20528"/>
                          <a:pt x="33591" y="39004"/>
                          <a:pt x="28972" y="57479"/>
                        </a:cubicBezTo>
                        <a:cubicBezTo>
                          <a:pt x="28972" y="71336"/>
                          <a:pt x="19734" y="99049"/>
                          <a:pt x="5878" y="103668"/>
                        </a:cubicBezTo>
                        <a:cubicBezTo>
                          <a:pt x="1259" y="103668"/>
                          <a:pt x="1259" y="103668"/>
                          <a:pt x="1259" y="99049"/>
                        </a:cubicBezTo>
                        <a:cubicBezTo>
                          <a:pt x="-3360" y="85193"/>
                          <a:pt x="5878" y="66717"/>
                          <a:pt x="10497" y="52860"/>
                        </a:cubicBezTo>
                        <a:cubicBezTo>
                          <a:pt x="15115" y="34385"/>
                          <a:pt x="19734" y="20528"/>
                          <a:pt x="24353" y="2053"/>
                        </a:cubicBezTo>
                        <a:cubicBezTo>
                          <a:pt x="19734" y="2053"/>
                          <a:pt x="24353" y="-2566"/>
                          <a:pt x="24353" y="2053"/>
                        </a:cubicBezTo>
                        <a:close/>
                      </a:path>
                    </a:pathLst>
                  </a:custGeom>
                  <a:solidFill>
                    <a:srgbClr val="FCC000"/>
                  </a:solidFill>
                  <a:ln w="46132" cap="flat">
                    <a:noFill/>
                    <a:prstDash val="solid"/>
                    <a:miter/>
                  </a:ln>
                </p:spPr>
                <p:txBody>
                  <a:bodyPr rtlCol="0" anchor="ctr"/>
                  <a:lstStyle/>
                  <a:p>
                    <a:endParaRPr lang="en-US"/>
                  </a:p>
                </p:txBody>
              </p:sp>
              <p:sp>
                <p:nvSpPr>
                  <p:cNvPr id="1404" name="Freeform: Shape 1403">
                    <a:extLst>
                      <a:ext uri="{FF2B5EF4-FFF2-40B4-BE49-F238E27FC236}">
                        <a16:creationId xmlns:a16="http://schemas.microsoft.com/office/drawing/2014/main" xmlns="" id="{8EA1D3B2-C412-4F35-AE87-1415487DB6AF}"/>
                      </a:ext>
                    </a:extLst>
                  </p:cNvPr>
                  <p:cNvSpPr/>
                  <p:nvPr/>
                </p:nvSpPr>
                <p:spPr>
                  <a:xfrm>
                    <a:off x="1726775" y="6165705"/>
                    <a:ext cx="9237" cy="12701"/>
                  </a:xfrm>
                  <a:custGeom>
                    <a:avLst/>
                    <a:gdLst>
                      <a:gd name="connsiteX0" fmla="*/ 9238 w 9237"/>
                      <a:gd name="connsiteY0" fmla="*/ 0 h 12701"/>
                      <a:gd name="connsiteX1" fmla="*/ 9238 w 9237"/>
                      <a:gd name="connsiteY1" fmla="*/ 9238 h 12701"/>
                      <a:gd name="connsiteX2" fmla="*/ 0 w 9237"/>
                      <a:gd name="connsiteY2" fmla="*/ 9238 h 12701"/>
                      <a:gd name="connsiteX3" fmla="*/ 0 w 9237"/>
                      <a:gd name="connsiteY3" fmla="*/ 0 h 12701"/>
                      <a:gd name="connsiteX4" fmla="*/ 9238 w 9237"/>
                      <a:gd name="connsiteY4" fmla="*/ 0 h 12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7" h="12701">
                        <a:moveTo>
                          <a:pt x="9238" y="0"/>
                        </a:moveTo>
                        <a:cubicBezTo>
                          <a:pt x="9238" y="4619"/>
                          <a:pt x="9238" y="4619"/>
                          <a:pt x="9238" y="9238"/>
                        </a:cubicBezTo>
                        <a:cubicBezTo>
                          <a:pt x="9238" y="13857"/>
                          <a:pt x="0" y="13857"/>
                          <a:pt x="0" y="9238"/>
                        </a:cubicBezTo>
                        <a:cubicBezTo>
                          <a:pt x="0" y="4619"/>
                          <a:pt x="0" y="4619"/>
                          <a:pt x="0" y="0"/>
                        </a:cubicBezTo>
                        <a:cubicBezTo>
                          <a:pt x="0" y="0"/>
                          <a:pt x="4619" y="0"/>
                          <a:pt x="9238" y="0"/>
                        </a:cubicBezTo>
                        <a:close/>
                      </a:path>
                    </a:pathLst>
                  </a:custGeom>
                  <a:solidFill>
                    <a:srgbClr val="FCC000"/>
                  </a:solidFill>
                  <a:ln w="46132" cap="flat">
                    <a:noFill/>
                    <a:prstDash val="solid"/>
                    <a:miter/>
                  </a:ln>
                </p:spPr>
                <p:txBody>
                  <a:bodyPr rtlCol="0" anchor="ctr"/>
                  <a:lstStyle/>
                  <a:p>
                    <a:endParaRPr lang="en-US"/>
                  </a:p>
                </p:txBody>
              </p:sp>
            </p:grpSp>
            <p:sp>
              <p:nvSpPr>
                <p:cNvPr id="1405" name="Freeform: Shape 1404">
                  <a:extLst>
                    <a:ext uri="{FF2B5EF4-FFF2-40B4-BE49-F238E27FC236}">
                      <a16:creationId xmlns:a16="http://schemas.microsoft.com/office/drawing/2014/main" xmlns="" id="{D467DEFF-3750-40CF-B586-B0852F319CED}"/>
                    </a:ext>
                  </a:extLst>
                </p:cNvPr>
                <p:cNvSpPr/>
                <p:nvPr/>
              </p:nvSpPr>
              <p:spPr>
                <a:xfrm>
                  <a:off x="1583590" y="6245810"/>
                  <a:ext cx="50807" cy="173932"/>
                </a:xfrm>
                <a:custGeom>
                  <a:avLst/>
                  <a:gdLst>
                    <a:gd name="connsiteX0" fmla="*/ 41570 w 50807"/>
                    <a:gd name="connsiteY0" fmla="*/ 3034 h 173932"/>
                    <a:gd name="connsiteX1" fmla="*/ 46189 w 50807"/>
                    <a:gd name="connsiteY1" fmla="*/ 90793 h 173932"/>
                    <a:gd name="connsiteX2" fmla="*/ 4619 w 50807"/>
                    <a:gd name="connsiteY2" fmla="*/ 173933 h 173932"/>
                    <a:gd name="connsiteX3" fmla="*/ 0 w 50807"/>
                    <a:gd name="connsiteY3" fmla="*/ 169314 h 173932"/>
                    <a:gd name="connsiteX4" fmla="*/ 27713 w 50807"/>
                    <a:gd name="connsiteY4" fmla="*/ 95412 h 173932"/>
                    <a:gd name="connsiteX5" fmla="*/ 36951 w 50807"/>
                    <a:gd name="connsiteY5" fmla="*/ 7653 h 173932"/>
                    <a:gd name="connsiteX6" fmla="*/ 41570 w 50807"/>
                    <a:gd name="connsiteY6" fmla="*/ 3034 h 173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07" h="173932">
                      <a:moveTo>
                        <a:pt x="41570" y="3034"/>
                      </a:moveTo>
                      <a:cubicBezTo>
                        <a:pt x="55427" y="30747"/>
                        <a:pt x="50808" y="58461"/>
                        <a:pt x="46189" y="90793"/>
                      </a:cubicBezTo>
                      <a:cubicBezTo>
                        <a:pt x="41570" y="118506"/>
                        <a:pt x="27713" y="160076"/>
                        <a:pt x="4619" y="173933"/>
                      </a:cubicBezTo>
                      <a:cubicBezTo>
                        <a:pt x="0" y="173933"/>
                        <a:pt x="0" y="169314"/>
                        <a:pt x="0" y="169314"/>
                      </a:cubicBezTo>
                      <a:cubicBezTo>
                        <a:pt x="9238" y="141600"/>
                        <a:pt x="23094" y="123125"/>
                        <a:pt x="27713" y="95412"/>
                      </a:cubicBezTo>
                      <a:cubicBezTo>
                        <a:pt x="32332" y="67698"/>
                        <a:pt x="41570" y="35366"/>
                        <a:pt x="36951" y="7653"/>
                      </a:cubicBezTo>
                      <a:cubicBezTo>
                        <a:pt x="36951" y="-1585"/>
                        <a:pt x="41570" y="-1585"/>
                        <a:pt x="41570" y="3034"/>
                      </a:cubicBezTo>
                      <a:close/>
                    </a:path>
                  </a:pathLst>
                </a:custGeom>
                <a:solidFill>
                  <a:srgbClr val="FCC000"/>
                </a:solidFill>
                <a:ln w="46132" cap="flat">
                  <a:noFill/>
                  <a:prstDash val="solid"/>
                  <a:miter/>
                </a:ln>
              </p:spPr>
              <p:txBody>
                <a:bodyPr rtlCol="0" anchor="ctr"/>
                <a:lstStyle/>
                <a:p>
                  <a:endParaRPr lang="en-US"/>
                </a:p>
              </p:txBody>
            </p:sp>
            <p:sp>
              <p:nvSpPr>
                <p:cNvPr id="1406" name="Freeform: Shape 1405">
                  <a:extLst>
                    <a:ext uri="{FF2B5EF4-FFF2-40B4-BE49-F238E27FC236}">
                      <a16:creationId xmlns:a16="http://schemas.microsoft.com/office/drawing/2014/main" xmlns="" id="{20FC7F73-E5CC-4097-BEFD-DD4C2432E5F8}"/>
                    </a:ext>
                  </a:extLst>
                </p:cNvPr>
                <p:cNvSpPr/>
                <p:nvPr/>
              </p:nvSpPr>
              <p:spPr>
                <a:xfrm>
                  <a:off x="1394216" y="6380739"/>
                  <a:ext cx="34384" cy="105581"/>
                </a:xfrm>
                <a:custGeom>
                  <a:avLst/>
                  <a:gdLst>
                    <a:gd name="connsiteX0" fmla="*/ 32332 w 34384"/>
                    <a:gd name="connsiteY0" fmla="*/ 2053 h 105581"/>
                    <a:gd name="connsiteX1" fmla="*/ 4619 w 34384"/>
                    <a:gd name="connsiteY1" fmla="*/ 103668 h 105581"/>
                    <a:gd name="connsiteX2" fmla="*/ 0 w 34384"/>
                    <a:gd name="connsiteY2" fmla="*/ 99049 h 105581"/>
                    <a:gd name="connsiteX3" fmla="*/ 32332 w 34384"/>
                    <a:gd name="connsiteY3" fmla="*/ 2053 h 105581"/>
                    <a:gd name="connsiteX4" fmla="*/ 32332 w 34384"/>
                    <a:gd name="connsiteY4" fmla="*/ 2053 h 105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84" h="105581">
                      <a:moveTo>
                        <a:pt x="32332" y="2053"/>
                      </a:moveTo>
                      <a:cubicBezTo>
                        <a:pt x="23094" y="34385"/>
                        <a:pt x="18476" y="71336"/>
                        <a:pt x="4619" y="103668"/>
                      </a:cubicBezTo>
                      <a:cubicBezTo>
                        <a:pt x="4619" y="108287"/>
                        <a:pt x="0" y="103668"/>
                        <a:pt x="0" y="99049"/>
                      </a:cubicBezTo>
                      <a:cubicBezTo>
                        <a:pt x="0" y="66717"/>
                        <a:pt x="9238" y="29766"/>
                        <a:pt x="32332" y="2053"/>
                      </a:cubicBezTo>
                      <a:cubicBezTo>
                        <a:pt x="32332" y="-2566"/>
                        <a:pt x="36951" y="2053"/>
                        <a:pt x="32332" y="2053"/>
                      </a:cubicBezTo>
                      <a:close/>
                    </a:path>
                  </a:pathLst>
                </a:custGeom>
                <a:solidFill>
                  <a:srgbClr val="FCC000"/>
                </a:solidFill>
                <a:ln w="46132" cap="flat">
                  <a:noFill/>
                  <a:prstDash val="solid"/>
                  <a:miter/>
                </a:ln>
              </p:spPr>
              <p:txBody>
                <a:bodyPr rtlCol="0" anchor="ctr"/>
                <a:lstStyle/>
                <a:p>
                  <a:endParaRPr lang="en-US"/>
                </a:p>
              </p:txBody>
            </p:sp>
            <p:sp>
              <p:nvSpPr>
                <p:cNvPr id="1407" name="Freeform: Shape 1406">
                  <a:extLst>
                    <a:ext uri="{FF2B5EF4-FFF2-40B4-BE49-F238E27FC236}">
                      <a16:creationId xmlns:a16="http://schemas.microsoft.com/office/drawing/2014/main" xmlns="" id="{02598108-A062-4491-B8CB-0791DD3BD29A}"/>
                    </a:ext>
                  </a:extLst>
                </p:cNvPr>
                <p:cNvSpPr/>
                <p:nvPr/>
              </p:nvSpPr>
              <p:spPr>
                <a:xfrm>
                  <a:off x="1284029" y="6477736"/>
                  <a:ext cx="15243" cy="51705"/>
                </a:xfrm>
                <a:custGeom>
                  <a:avLst/>
                  <a:gdLst>
                    <a:gd name="connsiteX0" fmla="*/ 8571 w 15243"/>
                    <a:gd name="connsiteY0" fmla="*/ 2053 h 51705"/>
                    <a:gd name="connsiteX1" fmla="*/ 13190 w 15243"/>
                    <a:gd name="connsiteY1" fmla="*/ 2053 h 51705"/>
                    <a:gd name="connsiteX2" fmla="*/ 13190 w 15243"/>
                    <a:gd name="connsiteY2" fmla="*/ 25147 h 51705"/>
                    <a:gd name="connsiteX3" fmla="*/ 13190 w 15243"/>
                    <a:gd name="connsiteY3" fmla="*/ 48242 h 51705"/>
                    <a:gd name="connsiteX4" fmla="*/ 3953 w 15243"/>
                    <a:gd name="connsiteY4" fmla="*/ 48242 h 51705"/>
                    <a:gd name="connsiteX5" fmla="*/ 8571 w 15243"/>
                    <a:gd name="connsiteY5" fmla="*/ 2053 h 5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3" h="51705">
                      <a:moveTo>
                        <a:pt x="8571" y="2053"/>
                      </a:moveTo>
                      <a:cubicBezTo>
                        <a:pt x="8571" y="-2566"/>
                        <a:pt x="13190" y="2053"/>
                        <a:pt x="13190" y="2053"/>
                      </a:cubicBezTo>
                      <a:cubicBezTo>
                        <a:pt x="13190" y="11291"/>
                        <a:pt x="13190" y="20528"/>
                        <a:pt x="13190" y="25147"/>
                      </a:cubicBezTo>
                      <a:cubicBezTo>
                        <a:pt x="13190" y="29766"/>
                        <a:pt x="17809" y="39004"/>
                        <a:pt x="13190" y="48242"/>
                      </a:cubicBezTo>
                      <a:cubicBezTo>
                        <a:pt x="13190" y="52861"/>
                        <a:pt x="8571" y="52861"/>
                        <a:pt x="3953" y="48242"/>
                      </a:cubicBezTo>
                      <a:cubicBezTo>
                        <a:pt x="-5285" y="39004"/>
                        <a:pt x="3953" y="15910"/>
                        <a:pt x="8571" y="2053"/>
                      </a:cubicBezTo>
                      <a:close/>
                    </a:path>
                  </a:pathLst>
                </a:custGeom>
                <a:solidFill>
                  <a:srgbClr val="FCC000"/>
                </a:solidFill>
                <a:ln w="46132" cap="flat">
                  <a:noFill/>
                  <a:prstDash val="solid"/>
                  <a:miter/>
                </a:ln>
              </p:spPr>
              <p:txBody>
                <a:bodyPr rtlCol="0" anchor="ctr"/>
                <a:lstStyle/>
                <a:p>
                  <a:endParaRPr lang="en-US"/>
                </a:p>
              </p:txBody>
            </p:sp>
            <p:sp>
              <p:nvSpPr>
                <p:cNvPr id="1408" name="Freeform: Shape 1407">
                  <a:extLst>
                    <a:ext uri="{FF2B5EF4-FFF2-40B4-BE49-F238E27FC236}">
                      <a16:creationId xmlns:a16="http://schemas.microsoft.com/office/drawing/2014/main" xmlns="" id="{B3746045-28C4-4BEB-A55B-D928013534B1}"/>
                    </a:ext>
                  </a:extLst>
                </p:cNvPr>
                <p:cNvSpPr/>
                <p:nvPr/>
              </p:nvSpPr>
              <p:spPr>
                <a:xfrm>
                  <a:off x="1083884" y="6216512"/>
                  <a:ext cx="107100" cy="309464"/>
                </a:xfrm>
                <a:custGeom>
                  <a:avLst/>
                  <a:gdLst>
                    <a:gd name="connsiteX0" fmla="*/ 42436 w 107100"/>
                    <a:gd name="connsiteY0" fmla="*/ 55427 h 309464"/>
                    <a:gd name="connsiteX1" fmla="*/ 47055 w 107100"/>
                    <a:gd name="connsiteY1" fmla="*/ 50808 h 309464"/>
                    <a:gd name="connsiteX2" fmla="*/ 79387 w 107100"/>
                    <a:gd name="connsiteY2" fmla="*/ 13857 h 309464"/>
                    <a:gd name="connsiteX3" fmla="*/ 107100 w 107100"/>
                    <a:gd name="connsiteY3" fmla="*/ 0 h 309464"/>
                    <a:gd name="connsiteX4" fmla="*/ 107100 w 107100"/>
                    <a:gd name="connsiteY4" fmla="*/ 4619 h 309464"/>
                    <a:gd name="connsiteX5" fmla="*/ 14723 w 107100"/>
                    <a:gd name="connsiteY5" fmla="*/ 180136 h 309464"/>
                    <a:gd name="connsiteX6" fmla="*/ 14723 w 107100"/>
                    <a:gd name="connsiteY6" fmla="*/ 180136 h 309464"/>
                    <a:gd name="connsiteX7" fmla="*/ 10104 w 107100"/>
                    <a:gd name="connsiteY7" fmla="*/ 212468 h 309464"/>
                    <a:gd name="connsiteX8" fmla="*/ 23960 w 107100"/>
                    <a:gd name="connsiteY8" fmla="*/ 254038 h 309464"/>
                    <a:gd name="connsiteX9" fmla="*/ 70149 w 107100"/>
                    <a:gd name="connsiteY9" fmla="*/ 235563 h 309464"/>
                    <a:gd name="connsiteX10" fmla="*/ 74768 w 107100"/>
                    <a:gd name="connsiteY10" fmla="*/ 235563 h 309464"/>
                    <a:gd name="connsiteX11" fmla="*/ 74768 w 107100"/>
                    <a:gd name="connsiteY11" fmla="*/ 235563 h 309464"/>
                    <a:gd name="connsiteX12" fmla="*/ 84006 w 107100"/>
                    <a:gd name="connsiteY12" fmla="*/ 304846 h 309464"/>
                    <a:gd name="connsiteX13" fmla="*/ 79387 w 107100"/>
                    <a:gd name="connsiteY13" fmla="*/ 309465 h 309464"/>
                    <a:gd name="connsiteX14" fmla="*/ 65530 w 107100"/>
                    <a:gd name="connsiteY14" fmla="*/ 258657 h 309464"/>
                    <a:gd name="connsiteX15" fmla="*/ 19342 w 107100"/>
                    <a:gd name="connsiteY15" fmla="*/ 267895 h 309464"/>
                    <a:gd name="connsiteX16" fmla="*/ 5485 w 107100"/>
                    <a:gd name="connsiteY16" fmla="*/ 240182 h 309464"/>
                    <a:gd name="connsiteX17" fmla="*/ 866 w 107100"/>
                    <a:gd name="connsiteY17" fmla="*/ 235563 h 309464"/>
                    <a:gd name="connsiteX18" fmla="*/ 42436 w 107100"/>
                    <a:gd name="connsiteY18" fmla="*/ 55427 h 309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7100" h="309464">
                      <a:moveTo>
                        <a:pt x="42436" y="55427"/>
                      </a:moveTo>
                      <a:cubicBezTo>
                        <a:pt x="42436" y="55427"/>
                        <a:pt x="47055" y="50808"/>
                        <a:pt x="47055" y="50808"/>
                      </a:cubicBezTo>
                      <a:cubicBezTo>
                        <a:pt x="56293" y="36951"/>
                        <a:pt x="70149" y="23094"/>
                        <a:pt x="79387" y="13857"/>
                      </a:cubicBezTo>
                      <a:cubicBezTo>
                        <a:pt x="88625" y="9238"/>
                        <a:pt x="97863" y="0"/>
                        <a:pt x="107100" y="0"/>
                      </a:cubicBezTo>
                      <a:cubicBezTo>
                        <a:pt x="107100" y="0"/>
                        <a:pt x="107100" y="0"/>
                        <a:pt x="107100" y="4619"/>
                      </a:cubicBezTo>
                      <a:cubicBezTo>
                        <a:pt x="56293" y="50808"/>
                        <a:pt x="28579" y="115472"/>
                        <a:pt x="14723" y="180136"/>
                      </a:cubicBezTo>
                      <a:cubicBezTo>
                        <a:pt x="14723" y="180136"/>
                        <a:pt x="14723" y="180136"/>
                        <a:pt x="14723" y="180136"/>
                      </a:cubicBezTo>
                      <a:cubicBezTo>
                        <a:pt x="10104" y="189374"/>
                        <a:pt x="10104" y="203231"/>
                        <a:pt x="10104" y="212468"/>
                      </a:cubicBezTo>
                      <a:cubicBezTo>
                        <a:pt x="10104" y="226325"/>
                        <a:pt x="10104" y="244801"/>
                        <a:pt x="23960" y="254038"/>
                      </a:cubicBezTo>
                      <a:cubicBezTo>
                        <a:pt x="42436" y="267895"/>
                        <a:pt x="56293" y="249420"/>
                        <a:pt x="70149" y="235563"/>
                      </a:cubicBezTo>
                      <a:cubicBezTo>
                        <a:pt x="70149" y="235563"/>
                        <a:pt x="74768" y="235563"/>
                        <a:pt x="74768" y="235563"/>
                      </a:cubicBezTo>
                      <a:cubicBezTo>
                        <a:pt x="74768" y="235563"/>
                        <a:pt x="74768" y="235563"/>
                        <a:pt x="74768" y="235563"/>
                      </a:cubicBezTo>
                      <a:cubicBezTo>
                        <a:pt x="79387" y="258657"/>
                        <a:pt x="70149" y="281752"/>
                        <a:pt x="84006" y="304846"/>
                      </a:cubicBezTo>
                      <a:cubicBezTo>
                        <a:pt x="88625" y="309465"/>
                        <a:pt x="79387" y="309465"/>
                        <a:pt x="79387" y="309465"/>
                      </a:cubicBezTo>
                      <a:cubicBezTo>
                        <a:pt x="65530" y="295608"/>
                        <a:pt x="70149" y="277133"/>
                        <a:pt x="65530" y="258657"/>
                      </a:cubicBezTo>
                      <a:cubicBezTo>
                        <a:pt x="51674" y="272514"/>
                        <a:pt x="33198" y="286371"/>
                        <a:pt x="19342" y="267895"/>
                      </a:cubicBezTo>
                      <a:cubicBezTo>
                        <a:pt x="10104" y="258657"/>
                        <a:pt x="10104" y="249420"/>
                        <a:pt x="5485" y="240182"/>
                      </a:cubicBezTo>
                      <a:cubicBezTo>
                        <a:pt x="5485" y="240182"/>
                        <a:pt x="866" y="235563"/>
                        <a:pt x="866" y="235563"/>
                      </a:cubicBezTo>
                      <a:cubicBezTo>
                        <a:pt x="-3753" y="170899"/>
                        <a:pt x="10104" y="106234"/>
                        <a:pt x="42436" y="55427"/>
                      </a:cubicBezTo>
                      <a:close/>
                    </a:path>
                  </a:pathLst>
                </a:custGeom>
                <a:solidFill>
                  <a:srgbClr val="FCC000"/>
                </a:solidFill>
                <a:ln w="46132" cap="flat">
                  <a:noFill/>
                  <a:prstDash val="solid"/>
                  <a:miter/>
                </a:ln>
              </p:spPr>
              <p:txBody>
                <a:bodyPr rtlCol="0" anchor="ctr"/>
                <a:lstStyle/>
                <a:p>
                  <a:endParaRPr lang="en-US"/>
                </a:p>
              </p:txBody>
            </p:sp>
            <p:sp>
              <p:nvSpPr>
                <p:cNvPr id="1409" name="Freeform: Shape 1408">
                  <a:extLst>
                    <a:ext uri="{FF2B5EF4-FFF2-40B4-BE49-F238E27FC236}">
                      <a16:creationId xmlns:a16="http://schemas.microsoft.com/office/drawing/2014/main" xmlns="" id="{D6C5377B-2415-4F5E-BADD-C4F11CA093AD}"/>
                    </a:ext>
                  </a:extLst>
                </p:cNvPr>
                <p:cNvSpPr/>
                <p:nvPr/>
              </p:nvSpPr>
              <p:spPr>
                <a:xfrm>
                  <a:off x="1475442" y="5988044"/>
                  <a:ext cx="313431" cy="21912"/>
                </a:xfrm>
                <a:custGeom>
                  <a:avLst/>
                  <a:gdLst>
                    <a:gd name="connsiteX0" fmla="*/ 1913 w 313431"/>
                    <a:gd name="connsiteY0" fmla="*/ 16000 h 21912"/>
                    <a:gd name="connsiteX1" fmla="*/ 311378 w 313431"/>
                    <a:gd name="connsiteY1" fmla="*/ 16000 h 21912"/>
                    <a:gd name="connsiteX2" fmla="*/ 311378 w 313431"/>
                    <a:gd name="connsiteY2" fmla="*/ 20619 h 21912"/>
                    <a:gd name="connsiteX3" fmla="*/ 163574 w 313431"/>
                    <a:gd name="connsiteY3" fmla="*/ 11381 h 21912"/>
                    <a:gd name="connsiteX4" fmla="*/ 6532 w 313431"/>
                    <a:gd name="connsiteY4" fmla="*/ 20619 h 21912"/>
                    <a:gd name="connsiteX5" fmla="*/ 1913 w 313431"/>
                    <a:gd name="connsiteY5" fmla="*/ 16000 h 21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3431" h="21912">
                      <a:moveTo>
                        <a:pt x="1913" y="16000"/>
                      </a:moveTo>
                      <a:cubicBezTo>
                        <a:pt x="103529" y="-11713"/>
                        <a:pt x="209763" y="2144"/>
                        <a:pt x="311378" y="16000"/>
                      </a:cubicBezTo>
                      <a:cubicBezTo>
                        <a:pt x="311378" y="16000"/>
                        <a:pt x="315997" y="20619"/>
                        <a:pt x="311378" y="20619"/>
                      </a:cubicBezTo>
                      <a:cubicBezTo>
                        <a:pt x="265189" y="20619"/>
                        <a:pt x="214382" y="11381"/>
                        <a:pt x="163574" y="11381"/>
                      </a:cubicBezTo>
                      <a:cubicBezTo>
                        <a:pt x="112766" y="11381"/>
                        <a:pt x="57340" y="16000"/>
                        <a:pt x="6532" y="20619"/>
                      </a:cubicBezTo>
                      <a:cubicBezTo>
                        <a:pt x="1913" y="25238"/>
                        <a:pt x="-2706" y="16000"/>
                        <a:pt x="1913" y="16000"/>
                      </a:cubicBezTo>
                      <a:close/>
                    </a:path>
                  </a:pathLst>
                </a:custGeom>
                <a:solidFill>
                  <a:srgbClr val="FCC000"/>
                </a:solidFill>
                <a:ln w="46132" cap="flat">
                  <a:noFill/>
                  <a:prstDash val="solid"/>
                  <a:miter/>
                </a:ln>
              </p:spPr>
              <p:txBody>
                <a:bodyPr rtlCol="0" anchor="ctr"/>
                <a:lstStyle/>
                <a:p>
                  <a:endParaRPr lang="en-US"/>
                </a:p>
              </p:txBody>
            </p:sp>
            <p:grpSp>
              <p:nvGrpSpPr>
                <p:cNvPr id="1410" name="Graphic 792">
                  <a:extLst>
                    <a:ext uri="{FF2B5EF4-FFF2-40B4-BE49-F238E27FC236}">
                      <a16:creationId xmlns:a16="http://schemas.microsoft.com/office/drawing/2014/main" xmlns="" id="{A24CD609-3A3E-4FB2-9E6D-6FF81BE6B348}"/>
                    </a:ext>
                  </a:extLst>
                </p:cNvPr>
                <p:cNvGrpSpPr/>
                <p:nvPr/>
              </p:nvGrpSpPr>
              <p:grpSpPr>
                <a:xfrm>
                  <a:off x="1187521" y="6050233"/>
                  <a:ext cx="954953" cy="683594"/>
                  <a:chOff x="1187521" y="6050233"/>
                  <a:chExt cx="954953" cy="683594"/>
                </a:xfrm>
                <a:solidFill>
                  <a:srgbClr val="9E5116"/>
                </a:solidFill>
              </p:grpSpPr>
              <p:sp>
                <p:nvSpPr>
                  <p:cNvPr id="1411" name="Freeform: Shape 1410">
                    <a:extLst>
                      <a:ext uri="{FF2B5EF4-FFF2-40B4-BE49-F238E27FC236}">
                        <a16:creationId xmlns:a16="http://schemas.microsoft.com/office/drawing/2014/main" xmlns="" id="{F4DFC899-2A03-4A20-9D35-9A13311DD648}"/>
                      </a:ext>
                    </a:extLst>
                  </p:cNvPr>
                  <p:cNvSpPr/>
                  <p:nvPr/>
                </p:nvSpPr>
                <p:spPr>
                  <a:xfrm>
                    <a:off x="1187521" y="6581404"/>
                    <a:ext cx="63509" cy="152423"/>
                  </a:xfrm>
                  <a:custGeom>
                    <a:avLst/>
                    <a:gdLst>
                      <a:gd name="connsiteX0" fmla="*/ 63510 w 63509"/>
                      <a:gd name="connsiteY0" fmla="*/ 0 h 152423"/>
                      <a:gd name="connsiteX1" fmla="*/ 63510 w 63509"/>
                      <a:gd name="connsiteY1" fmla="*/ 9238 h 152423"/>
                      <a:gd name="connsiteX2" fmla="*/ 63510 w 63509"/>
                      <a:gd name="connsiteY2" fmla="*/ 18476 h 152423"/>
                      <a:gd name="connsiteX3" fmla="*/ 58891 w 63509"/>
                      <a:gd name="connsiteY3" fmla="*/ 32332 h 152423"/>
                      <a:gd name="connsiteX4" fmla="*/ 54272 w 63509"/>
                      <a:gd name="connsiteY4" fmla="*/ 50808 h 152423"/>
                      <a:gd name="connsiteX5" fmla="*/ 49653 w 63509"/>
                      <a:gd name="connsiteY5" fmla="*/ 69283 h 152423"/>
                      <a:gd name="connsiteX6" fmla="*/ 40415 w 63509"/>
                      <a:gd name="connsiteY6" fmla="*/ 87759 h 152423"/>
                      <a:gd name="connsiteX7" fmla="*/ 31177 w 63509"/>
                      <a:gd name="connsiteY7" fmla="*/ 106234 h 152423"/>
                      <a:gd name="connsiteX8" fmla="*/ 21940 w 63509"/>
                      <a:gd name="connsiteY8" fmla="*/ 124710 h 152423"/>
                      <a:gd name="connsiteX9" fmla="*/ 12702 w 63509"/>
                      <a:gd name="connsiteY9" fmla="*/ 143185 h 152423"/>
                      <a:gd name="connsiteX10" fmla="*/ 12702 w 63509"/>
                      <a:gd name="connsiteY10" fmla="*/ 147804 h 152423"/>
                      <a:gd name="connsiteX11" fmla="*/ 12702 w 63509"/>
                      <a:gd name="connsiteY11" fmla="*/ 147804 h 152423"/>
                      <a:gd name="connsiteX12" fmla="*/ 17321 w 63509"/>
                      <a:gd name="connsiteY12" fmla="*/ 147804 h 152423"/>
                      <a:gd name="connsiteX13" fmla="*/ 31177 w 63509"/>
                      <a:gd name="connsiteY13" fmla="*/ 147804 h 152423"/>
                      <a:gd name="connsiteX14" fmla="*/ 45034 w 63509"/>
                      <a:gd name="connsiteY14" fmla="*/ 143185 h 152423"/>
                      <a:gd name="connsiteX15" fmla="*/ 54272 w 63509"/>
                      <a:gd name="connsiteY15" fmla="*/ 138566 h 152423"/>
                      <a:gd name="connsiteX16" fmla="*/ 63510 w 63509"/>
                      <a:gd name="connsiteY16" fmla="*/ 133948 h 152423"/>
                      <a:gd name="connsiteX17" fmla="*/ 54272 w 63509"/>
                      <a:gd name="connsiteY17" fmla="*/ 138566 h 152423"/>
                      <a:gd name="connsiteX18" fmla="*/ 45034 w 63509"/>
                      <a:gd name="connsiteY18" fmla="*/ 143185 h 152423"/>
                      <a:gd name="connsiteX19" fmla="*/ 31177 w 63509"/>
                      <a:gd name="connsiteY19" fmla="*/ 147804 h 152423"/>
                      <a:gd name="connsiteX20" fmla="*/ 12702 w 63509"/>
                      <a:gd name="connsiteY20" fmla="*/ 152423 h 152423"/>
                      <a:gd name="connsiteX21" fmla="*/ 8083 w 63509"/>
                      <a:gd name="connsiteY21" fmla="*/ 152423 h 152423"/>
                      <a:gd name="connsiteX22" fmla="*/ 3464 w 63509"/>
                      <a:gd name="connsiteY22" fmla="*/ 147804 h 152423"/>
                      <a:gd name="connsiteX23" fmla="*/ 3464 w 63509"/>
                      <a:gd name="connsiteY23" fmla="*/ 133948 h 152423"/>
                      <a:gd name="connsiteX24" fmla="*/ 12702 w 63509"/>
                      <a:gd name="connsiteY24" fmla="*/ 115472 h 152423"/>
                      <a:gd name="connsiteX25" fmla="*/ 21940 w 63509"/>
                      <a:gd name="connsiteY25" fmla="*/ 96997 h 152423"/>
                      <a:gd name="connsiteX26" fmla="*/ 31177 w 63509"/>
                      <a:gd name="connsiteY26" fmla="*/ 78521 h 152423"/>
                      <a:gd name="connsiteX27" fmla="*/ 40415 w 63509"/>
                      <a:gd name="connsiteY27" fmla="*/ 60045 h 152423"/>
                      <a:gd name="connsiteX28" fmla="*/ 49653 w 63509"/>
                      <a:gd name="connsiteY28" fmla="*/ 41570 h 152423"/>
                      <a:gd name="connsiteX29" fmla="*/ 54272 w 63509"/>
                      <a:gd name="connsiteY29" fmla="*/ 27713 h 152423"/>
                      <a:gd name="connsiteX30" fmla="*/ 63510 w 63509"/>
                      <a:gd name="connsiteY30" fmla="*/ 4619 h 152423"/>
                      <a:gd name="connsiteX31" fmla="*/ 63510 w 63509"/>
                      <a:gd name="connsiteY31" fmla="*/ 0 h 152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3509" h="152423">
                        <a:moveTo>
                          <a:pt x="63510" y="0"/>
                        </a:moveTo>
                        <a:cubicBezTo>
                          <a:pt x="63510" y="0"/>
                          <a:pt x="63510" y="4619"/>
                          <a:pt x="63510" y="9238"/>
                        </a:cubicBezTo>
                        <a:cubicBezTo>
                          <a:pt x="63510" y="13857"/>
                          <a:pt x="63510" y="13857"/>
                          <a:pt x="63510" y="18476"/>
                        </a:cubicBezTo>
                        <a:cubicBezTo>
                          <a:pt x="63510" y="23094"/>
                          <a:pt x="63510" y="27713"/>
                          <a:pt x="58891" y="32332"/>
                        </a:cubicBezTo>
                        <a:cubicBezTo>
                          <a:pt x="58891" y="36951"/>
                          <a:pt x="54272" y="41570"/>
                          <a:pt x="54272" y="50808"/>
                        </a:cubicBezTo>
                        <a:cubicBezTo>
                          <a:pt x="54272" y="55427"/>
                          <a:pt x="49653" y="64664"/>
                          <a:pt x="49653" y="69283"/>
                        </a:cubicBezTo>
                        <a:cubicBezTo>
                          <a:pt x="45034" y="73902"/>
                          <a:pt x="45034" y="83140"/>
                          <a:pt x="40415" y="87759"/>
                        </a:cubicBezTo>
                        <a:cubicBezTo>
                          <a:pt x="35796" y="92378"/>
                          <a:pt x="35796" y="101615"/>
                          <a:pt x="31177" y="106234"/>
                        </a:cubicBezTo>
                        <a:cubicBezTo>
                          <a:pt x="26559" y="110853"/>
                          <a:pt x="21940" y="120091"/>
                          <a:pt x="21940" y="124710"/>
                        </a:cubicBezTo>
                        <a:cubicBezTo>
                          <a:pt x="17321" y="129329"/>
                          <a:pt x="12702" y="133948"/>
                          <a:pt x="12702" y="143185"/>
                        </a:cubicBezTo>
                        <a:cubicBezTo>
                          <a:pt x="12702" y="147804"/>
                          <a:pt x="12702" y="147804"/>
                          <a:pt x="12702" y="147804"/>
                        </a:cubicBezTo>
                        <a:cubicBezTo>
                          <a:pt x="12702" y="147804"/>
                          <a:pt x="12702" y="147804"/>
                          <a:pt x="12702" y="147804"/>
                        </a:cubicBezTo>
                        <a:cubicBezTo>
                          <a:pt x="12702" y="147804"/>
                          <a:pt x="17321" y="147804"/>
                          <a:pt x="17321" y="147804"/>
                        </a:cubicBezTo>
                        <a:cubicBezTo>
                          <a:pt x="21940" y="147804"/>
                          <a:pt x="26559" y="147804"/>
                          <a:pt x="31177" y="147804"/>
                        </a:cubicBezTo>
                        <a:cubicBezTo>
                          <a:pt x="35796" y="147804"/>
                          <a:pt x="40415" y="147804"/>
                          <a:pt x="45034" y="143185"/>
                        </a:cubicBezTo>
                        <a:cubicBezTo>
                          <a:pt x="49653" y="143185"/>
                          <a:pt x="54272" y="138566"/>
                          <a:pt x="54272" y="138566"/>
                        </a:cubicBezTo>
                        <a:cubicBezTo>
                          <a:pt x="58891" y="138566"/>
                          <a:pt x="63510" y="133948"/>
                          <a:pt x="63510" y="133948"/>
                        </a:cubicBezTo>
                        <a:cubicBezTo>
                          <a:pt x="63510" y="133948"/>
                          <a:pt x="58891" y="133948"/>
                          <a:pt x="54272" y="138566"/>
                        </a:cubicBezTo>
                        <a:cubicBezTo>
                          <a:pt x="49653" y="138566"/>
                          <a:pt x="49653" y="143185"/>
                          <a:pt x="45034" y="143185"/>
                        </a:cubicBezTo>
                        <a:cubicBezTo>
                          <a:pt x="40415" y="143185"/>
                          <a:pt x="35796" y="147804"/>
                          <a:pt x="31177" y="147804"/>
                        </a:cubicBezTo>
                        <a:cubicBezTo>
                          <a:pt x="26559" y="147804"/>
                          <a:pt x="21940" y="152423"/>
                          <a:pt x="12702" y="152423"/>
                        </a:cubicBezTo>
                        <a:cubicBezTo>
                          <a:pt x="12702" y="152423"/>
                          <a:pt x="8083" y="152423"/>
                          <a:pt x="8083" y="152423"/>
                        </a:cubicBezTo>
                        <a:cubicBezTo>
                          <a:pt x="8083" y="152423"/>
                          <a:pt x="3464" y="152423"/>
                          <a:pt x="3464" y="147804"/>
                        </a:cubicBezTo>
                        <a:cubicBezTo>
                          <a:pt x="-1155" y="143185"/>
                          <a:pt x="-1155" y="138566"/>
                          <a:pt x="3464" y="133948"/>
                        </a:cubicBezTo>
                        <a:cubicBezTo>
                          <a:pt x="3464" y="124710"/>
                          <a:pt x="8083" y="120091"/>
                          <a:pt x="12702" y="115472"/>
                        </a:cubicBezTo>
                        <a:cubicBezTo>
                          <a:pt x="17321" y="110853"/>
                          <a:pt x="21940" y="106234"/>
                          <a:pt x="21940" y="96997"/>
                        </a:cubicBezTo>
                        <a:cubicBezTo>
                          <a:pt x="26559" y="92378"/>
                          <a:pt x="26559" y="83140"/>
                          <a:pt x="31177" y="78521"/>
                        </a:cubicBezTo>
                        <a:cubicBezTo>
                          <a:pt x="35796" y="73902"/>
                          <a:pt x="35796" y="64664"/>
                          <a:pt x="40415" y="60045"/>
                        </a:cubicBezTo>
                        <a:cubicBezTo>
                          <a:pt x="45034" y="55427"/>
                          <a:pt x="45034" y="46189"/>
                          <a:pt x="49653" y="41570"/>
                        </a:cubicBezTo>
                        <a:cubicBezTo>
                          <a:pt x="49653" y="36951"/>
                          <a:pt x="54272" y="32332"/>
                          <a:pt x="54272" y="27713"/>
                        </a:cubicBezTo>
                        <a:cubicBezTo>
                          <a:pt x="58891" y="18476"/>
                          <a:pt x="58891" y="9238"/>
                          <a:pt x="63510" y="4619"/>
                        </a:cubicBezTo>
                        <a:cubicBezTo>
                          <a:pt x="63510" y="4619"/>
                          <a:pt x="63510" y="0"/>
                          <a:pt x="63510" y="0"/>
                        </a:cubicBezTo>
                        <a:close/>
                      </a:path>
                    </a:pathLst>
                  </a:custGeom>
                  <a:solidFill>
                    <a:srgbClr val="9E5116"/>
                  </a:solidFill>
                  <a:ln w="46132" cap="flat">
                    <a:noFill/>
                    <a:prstDash val="solid"/>
                    <a:miter/>
                  </a:ln>
                </p:spPr>
                <p:txBody>
                  <a:bodyPr rtlCol="0" anchor="ctr"/>
                  <a:lstStyle/>
                  <a:p>
                    <a:endParaRPr lang="en-US"/>
                  </a:p>
                </p:txBody>
              </p:sp>
              <p:sp>
                <p:nvSpPr>
                  <p:cNvPr id="1412" name="Freeform: Shape 1411">
                    <a:extLst>
                      <a:ext uri="{FF2B5EF4-FFF2-40B4-BE49-F238E27FC236}">
                        <a16:creationId xmlns:a16="http://schemas.microsoft.com/office/drawing/2014/main" xmlns="" id="{DAC42A31-DF42-4C95-9B2E-7E4DE7E79D60}"/>
                      </a:ext>
                    </a:extLst>
                  </p:cNvPr>
                  <p:cNvSpPr/>
                  <p:nvPr/>
                </p:nvSpPr>
                <p:spPr>
                  <a:xfrm>
                    <a:off x="2077810" y="6050233"/>
                    <a:ext cx="64664" cy="9237"/>
                  </a:xfrm>
                  <a:custGeom>
                    <a:avLst/>
                    <a:gdLst>
                      <a:gd name="connsiteX0" fmla="*/ 0 w 64664"/>
                      <a:gd name="connsiteY0" fmla="*/ 9238 h 9237"/>
                      <a:gd name="connsiteX1" fmla="*/ 9238 w 64664"/>
                      <a:gd name="connsiteY1" fmla="*/ 4619 h 9237"/>
                      <a:gd name="connsiteX2" fmla="*/ 32332 w 64664"/>
                      <a:gd name="connsiteY2" fmla="*/ 0 h 9237"/>
                      <a:gd name="connsiteX3" fmla="*/ 46189 w 64664"/>
                      <a:gd name="connsiteY3" fmla="*/ 0 h 9237"/>
                      <a:gd name="connsiteX4" fmla="*/ 55426 w 64664"/>
                      <a:gd name="connsiteY4" fmla="*/ 4619 h 9237"/>
                      <a:gd name="connsiteX5" fmla="*/ 64664 w 64664"/>
                      <a:gd name="connsiteY5" fmla="*/ 9238 h 9237"/>
                      <a:gd name="connsiteX6" fmla="*/ 55426 w 64664"/>
                      <a:gd name="connsiteY6" fmla="*/ 9238 h 9237"/>
                      <a:gd name="connsiteX7" fmla="*/ 46189 w 64664"/>
                      <a:gd name="connsiteY7" fmla="*/ 9238 h 9237"/>
                      <a:gd name="connsiteX8" fmla="*/ 41570 w 64664"/>
                      <a:gd name="connsiteY8" fmla="*/ 9238 h 9237"/>
                      <a:gd name="connsiteX9" fmla="*/ 36951 w 64664"/>
                      <a:gd name="connsiteY9" fmla="*/ 9238 h 9237"/>
                      <a:gd name="connsiteX10" fmla="*/ 32332 w 64664"/>
                      <a:gd name="connsiteY10" fmla="*/ 9238 h 9237"/>
                      <a:gd name="connsiteX11" fmla="*/ 27713 w 64664"/>
                      <a:gd name="connsiteY11" fmla="*/ 9238 h 9237"/>
                      <a:gd name="connsiteX12" fmla="*/ 18475 w 64664"/>
                      <a:gd name="connsiteY12" fmla="*/ 9238 h 9237"/>
                      <a:gd name="connsiteX13" fmla="*/ 0 w 64664"/>
                      <a:gd name="connsiteY13" fmla="*/ 9238 h 9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664" h="9237">
                        <a:moveTo>
                          <a:pt x="0" y="9238"/>
                        </a:moveTo>
                        <a:cubicBezTo>
                          <a:pt x="0" y="9238"/>
                          <a:pt x="4619" y="4619"/>
                          <a:pt x="9238" y="4619"/>
                        </a:cubicBezTo>
                        <a:cubicBezTo>
                          <a:pt x="13857" y="4619"/>
                          <a:pt x="23094" y="0"/>
                          <a:pt x="32332" y="0"/>
                        </a:cubicBezTo>
                        <a:cubicBezTo>
                          <a:pt x="36951" y="0"/>
                          <a:pt x="41570" y="0"/>
                          <a:pt x="46189" y="0"/>
                        </a:cubicBezTo>
                        <a:cubicBezTo>
                          <a:pt x="50808" y="0"/>
                          <a:pt x="55426" y="0"/>
                          <a:pt x="55426" y="4619"/>
                        </a:cubicBezTo>
                        <a:cubicBezTo>
                          <a:pt x="60045" y="9238"/>
                          <a:pt x="64664" y="9238"/>
                          <a:pt x="64664" y="9238"/>
                        </a:cubicBezTo>
                        <a:cubicBezTo>
                          <a:pt x="64664" y="9238"/>
                          <a:pt x="60045" y="9238"/>
                          <a:pt x="55426" y="9238"/>
                        </a:cubicBezTo>
                        <a:cubicBezTo>
                          <a:pt x="50808" y="9238"/>
                          <a:pt x="46189" y="9238"/>
                          <a:pt x="46189" y="9238"/>
                        </a:cubicBezTo>
                        <a:cubicBezTo>
                          <a:pt x="46189" y="9238"/>
                          <a:pt x="41570" y="9238"/>
                          <a:pt x="41570" y="9238"/>
                        </a:cubicBezTo>
                        <a:cubicBezTo>
                          <a:pt x="41570" y="9238"/>
                          <a:pt x="36951" y="9238"/>
                          <a:pt x="36951" y="9238"/>
                        </a:cubicBezTo>
                        <a:cubicBezTo>
                          <a:pt x="36951" y="9238"/>
                          <a:pt x="32332" y="9238"/>
                          <a:pt x="32332" y="9238"/>
                        </a:cubicBezTo>
                        <a:cubicBezTo>
                          <a:pt x="32332" y="9238"/>
                          <a:pt x="27713" y="9238"/>
                          <a:pt x="27713" y="9238"/>
                        </a:cubicBezTo>
                        <a:cubicBezTo>
                          <a:pt x="23094" y="9238"/>
                          <a:pt x="18475" y="9238"/>
                          <a:pt x="18475" y="9238"/>
                        </a:cubicBezTo>
                        <a:cubicBezTo>
                          <a:pt x="4619" y="9238"/>
                          <a:pt x="0" y="9238"/>
                          <a:pt x="0" y="9238"/>
                        </a:cubicBezTo>
                        <a:close/>
                      </a:path>
                    </a:pathLst>
                  </a:custGeom>
                  <a:solidFill>
                    <a:srgbClr val="9E5116"/>
                  </a:solidFill>
                  <a:ln w="46132" cap="flat">
                    <a:noFill/>
                    <a:prstDash val="solid"/>
                    <a:miter/>
                  </a:ln>
                </p:spPr>
                <p:txBody>
                  <a:bodyPr rtlCol="0" anchor="ctr"/>
                  <a:lstStyle/>
                  <a:p>
                    <a:endParaRPr lang="en-US"/>
                  </a:p>
                </p:txBody>
              </p:sp>
            </p:grpSp>
          </p:grpSp>
        </p:grpSp>
        <p:grpSp>
          <p:nvGrpSpPr>
            <p:cNvPr id="1413" name="Graphic 792">
              <a:extLst>
                <a:ext uri="{FF2B5EF4-FFF2-40B4-BE49-F238E27FC236}">
                  <a16:creationId xmlns:a16="http://schemas.microsoft.com/office/drawing/2014/main" xmlns="" id="{1658D2D4-033C-477B-BEAC-5F6962022244}"/>
                </a:ext>
              </a:extLst>
            </p:cNvPr>
            <p:cNvGrpSpPr/>
            <p:nvPr/>
          </p:nvGrpSpPr>
          <p:grpSpPr>
            <a:xfrm>
              <a:off x="1884333" y="6730363"/>
              <a:ext cx="136193" cy="285536"/>
              <a:chOff x="1884333" y="6730363"/>
              <a:chExt cx="136193" cy="285536"/>
            </a:xfrm>
          </p:grpSpPr>
          <p:grpSp>
            <p:nvGrpSpPr>
              <p:cNvPr id="1414" name="Graphic 792">
                <a:extLst>
                  <a:ext uri="{FF2B5EF4-FFF2-40B4-BE49-F238E27FC236}">
                    <a16:creationId xmlns:a16="http://schemas.microsoft.com/office/drawing/2014/main" xmlns="" id="{65837A29-FB3C-497D-BD73-C66A50474B26}"/>
                  </a:ext>
                </a:extLst>
              </p:cNvPr>
              <p:cNvGrpSpPr/>
              <p:nvPr/>
            </p:nvGrpSpPr>
            <p:grpSpPr>
              <a:xfrm>
                <a:off x="1917756" y="6858537"/>
                <a:ext cx="102771" cy="157362"/>
                <a:chOff x="1917756" y="6858537"/>
                <a:chExt cx="102771" cy="157362"/>
              </a:xfrm>
            </p:grpSpPr>
            <p:grpSp>
              <p:nvGrpSpPr>
                <p:cNvPr id="1415" name="Graphic 792">
                  <a:extLst>
                    <a:ext uri="{FF2B5EF4-FFF2-40B4-BE49-F238E27FC236}">
                      <a16:creationId xmlns:a16="http://schemas.microsoft.com/office/drawing/2014/main" xmlns="" id="{4F3D4CA9-F939-486F-B230-CAAA6CD31301}"/>
                    </a:ext>
                  </a:extLst>
                </p:cNvPr>
                <p:cNvGrpSpPr/>
                <p:nvPr/>
              </p:nvGrpSpPr>
              <p:grpSpPr>
                <a:xfrm>
                  <a:off x="1930006" y="6858537"/>
                  <a:ext cx="90521" cy="133947"/>
                  <a:chOff x="1930006" y="6858537"/>
                  <a:chExt cx="90521" cy="133947"/>
                </a:xfrm>
              </p:grpSpPr>
              <p:sp>
                <p:nvSpPr>
                  <p:cNvPr id="1416" name="Freeform: Shape 1415">
                    <a:extLst>
                      <a:ext uri="{FF2B5EF4-FFF2-40B4-BE49-F238E27FC236}">
                        <a16:creationId xmlns:a16="http://schemas.microsoft.com/office/drawing/2014/main" xmlns="" id="{13EE3792-BD3C-4068-B34E-061C73BE8EE9}"/>
                      </a:ext>
                    </a:extLst>
                  </p:cNvPr>
                  <p:cNvSpPr/>
                  <p:nvPr/>
                </p:nvSpPr>
                <p:spPr>
                  <a:xfrm>
                    <a:off x="1930006" y="6858537"/>
                    <a:ext cx="90521" cy="133947"/>
                  </a:xfrm>
                  <a:custGeom>
                    <a:avLst/>
                    <a:gdLst>
                      <a:gd name="connsiteX0" fmla="*/ 9238 w 90521"/>
                      <a:gd name="connsiteY0" fmla="*/ 50808 h 133947"/>
                      <a:gd name="connsiteX1" fmla="*/ 0 w 90521"/>
                      <a:gd name="connsiteY1" fmla="*/ 73902 h 133947"/>
                      <a:gd name="connsiteX2" fmla="*/ 0 w 90521"/>
                      <a:gd name="connsiteY2" fmla="*/ 55427 h 133947"/>
                      <a:gd name="connsiteX3" fmla="*/ 18476 w 90521"/>
                      <a:gd name="connsiteY3" fmla="*/ 32332 h 133947"/>
                      <a:gd name="connsiteX4" fmla="*/ 4619 w 90521"/>
                      <a:gd name="connsiteY4" fmla="*/ 0 h 133947"/>
                      <a:gd name="connsiteX5" fmla="*/ 9238 w 90521"/>
                      <a:gd name="connsiteY5" fmla="*/ 0 h 133947"/>
                      <a:gd name="connsiteX6" fmla="*/ 18476 w 90521"/>
                      <a:gd name="connsiteY6" fmla="*/ 23094 h 133947"/>
                      <a:gd name="connsiteX7" fmla="*/ 27713 w 90521"/>
                      <a:gd name="connsiteY7" fmla="*/ 32332 h 133947"/>
                      <a:gd name="connsiteX8" fmla="*/ 78521 w 90521"/>
                      <a:gd name="connsiteY8" fmla="*/ 41570 h 133947"/>
                      <a:gd name="connsiteX9" fmla="*/ 87759 w 90521"/>
                      <a:gd name="connsiteY9" fmla="*/ 96997 h 133947"/>
                      <a:gd name="connsiteX10" fmla="*/ 41570 w 90521"/>
                      <a:gd name="connsiteY10" fmla="*/ 133948 h 133947"/>
                      <a:gd name="connsiteX11" fmla="*/ 36951 w 90521"/>
                      <a:gd name="connsiteY11" fmla="*/ 129329 h 133947"/>
                      <a:gd name="connsiteX12" fmla="*/ 78521 w 90521"/>
                      <a:gd name="connsiteY12" fmla="*/ 55427 h 133947"/>
                      <a:gd name="connsiteX13" fmla="*/ 32332 w 90521"/>
                      <a:gd name="connsiteY13" fmla="*/ 36951 h 133947"/>
                      <a:gd name="connsiteX14" fmla="*/ 32332 w 90521"/>
                      <a:gd name="connsiteY14" fmla="*/ 36951 h 133947"/>
                      <a:gd name="connsiteX15" fmla="*/ 9238 w 90521"/>
                      <a:gd name="connsiteY15" fmla="*/ 50808 h 133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0521" h="133947">
                        <a:moveTo>
                          <a:pt x="9238" y="50808"/>
                        </a:moveTo>
                        <a:cubicBezTo>
                          <a:pt x="4619" y="55427"/>
                          <a:pt x="0" y="64664"/>
                          <a:pt x="0" y="73902"/>
                        </a:cubicBezTo>
                        <a:cubicBezTo>
                          <a:pt x="0" y="69283"/>
                          <a:pt x="0" y="60045"/>
                          <a:pt x="0" y="55427"/>
                        </a:cubicBezTo>
                        <a:cubicBezTo>
                          <a:pt x="4619" y="46189"/>
                          <a:pt x="9238" y="36951"/>
                          <a:pt x="18476" y="32332"/>
                        </a:cubicBezTo>
                        <a:cubicBezTo>
                          <a:pt x="9238" y="23094"/>
                          <a:pt x="4619" y="9238"/>
                          <a:pt x="4619" y="0"/>
                        </a:cubicBezTo>
                        <a:cubicBezTo>
                          <a:pt x="4619" y="0"/>
                          <a:pt x="9238" y="0"/>
                          <a:pt x="9238" y="0"/>
                        </a:cubicBezTo>
                        <a:cubicBezTo>
                          <a:pt x="9238" y="9238"/>
                          <a:pt x="13857" y="13857"/>
                          <a:pt x="18476" y="23094"/>
                        </a:cubicBezTo>
                        <a:cubicBezTo>
                          <a:pt x="18476" y="27713"/>
                          <a:pt x="23094" y="27713"/>
                          <a:pt x="27713" y="32332"/>
                        </a:cubicBezTo>
                        <a:cubicBezTo>
                          <a:pt x="41570" y="23094"/>
                          <a:pt x="60045" y="23094"/>
                          <a:pt x="78521" y="41570"/>
                        </a:cubicBezTo>
                        <a:cubicBezTo>
                          <a:pt x="92378" y="60045"/>
                          <a:pt x="92378" y="78521"/>
                          <a:pt x="87759" y="96997"/>
                        </a:cubicBezTo>
                        <a:cubicBezTo>
                          <a:pt x="78521" y="115472"/>
                          <a:pt x="60045" y="124710"/>
                          <a:pt x="41570" y="133948"/>
                        </a:cubicBezTo>
                        <a:cubicBezTo>
                          <a:pt x="36951" y="133948"/>
                          <a:pt x="36951" y="129329"/>
                          <a:pt x="36951" y="129329"/>
                        </a:cubicBezTo>
                        <a:cubicBezTo>
                          <a:pt x="64664" y="115472"/>
                          <a:pt x="92378" y="92378"/>
                          <a:pt x="78521" y="55427"/>
                        </a:cubicBezTo>
                        <a:cubicBezTo>
                          <a:pt x="69283" y="27713"/>
                          <a:pt x="50808" y="27713"/>
                          <a:pt x="32332" y="36951"/>
                        </a:cubicBezTo>
                        <a:cubicBezTo>
                          <a:pt x="32332" y="36951"/>
                          <a:pt x="32332" y="36951"/>
                          <a:pt x="32332" y="36951"/>
                        </a:cubicBezTo>
                        <a:cubicBezTo>
                          <a:pt x="18476" y="36951"/>
                          <a:pt x="9238" y="41570"/>
                          <a:pt x="9238" y="50808"/>
                        </a:cubicBezTo>
                        <a:close/>
                      </a:path>
                    </a:pathLst>
                  </a:custGeom>
                  <a:solidFill>
                    <a:srgbClr val="9E5116"/>
                  </a:solidFill>
                  <a:ln w="46132" cap="flat">
                    <a:noFill/>
                    <a:prstDash val="solid"/>
                    <a:miter/>
                  </a:ln>
                </p:spPr>
                <p:txBody>
                  <a:bodyPr rtlCol="0" anchor="ctr"/>
                  <a:lstStyle/>
                  <a:p>
                    <a:endParaRPr lang="en-US"/>
                  </a:p>
                </p:txBody>
              </p:sp>
              <p:sp>
                <p:nvSpPr>
                  <p:cNvPr id="1417" name="Freeform: Shape 1416">
                    <a:extLst>
                      <a:ext uri="{FF2B5EF4-FFF2-40B4-BE49-F238E27FC236}">
                        <a16:creationId xmlns:a16="http://schemas.microsoft.com/office/drawing/2014/main" xmlns="" id="{A973E22B-7FD8-47A3-A65B-63CCFDA290FA}"/>
                      </a:ext>
                    </a:extLst>
                  </p:cNvPr>
                  <p:cNvSpPr/>
                  <p:nvPr/>
                </p:nvSpPr>
                <p:spPr>
                  <a:xfrm>
                    <a:off x="1985432" y="6935144"/>
                    <a:ext cx="9237" cy="11150"/>
                  </a:xfrm>
                  <a:custGeom>
                    <a:avLst/>
                    <a:gdLst>
                      <a:gd name="connsiteX0" fmla="*/ 0 w 9237"/>
                      <a:gd name="connsiteY0" fmla="*/ 1913 h 11150"/>
                      <a:gd name="connsiteX1" fmla="*/ 9238 w 9237"/>
                      <a:gd name="connsiteY1" fmla="*/ 6532 h 11150"/>
                      <a:gd name="connsiteX2" fmla="*/ 4619 w 9237"/>
                      <a:gd name="connsiteY2" fmla="*/ 11151 h 11150"/>
                      <a:gd name="connsiteX3" fmla="*/ 0 w 9237"/>
                      <a:gd name="connsiteY3" fmla="*/ 6532 h 11150"/>
                      <a:gd name="connsiteX4" fmla="*/ 0 w 9237"/>
                      <a:gd name="connsiteY4" fmla="*/ 1913 h 11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7" h="11150">
                        <a:moveTo>
                          <a:pt x="0" y="1913"/>
                        </a:moveTo>
                        <a:cubicBezTo>
                          <a:pt x="4619" y="-2706"/>
                          <a:pt x="9238" y="1913"/>
                          <a:pt x="9238" y="6532"/>
                        </a:cubicBezTo>
                        <a:cubicBezTo>
                          <a:pt x="9238" y="11151"/>
                          <a:pt x="9238" y="11151"/>
                          <a:pt x="4619" y="11151"/>
                        </a:cubicBezTo>
                        <a:cubicBezTo>
                          <a:pt x="4619" y="11151"/>
                          <a:pt x="0" y="11151"/>
                          <a:pt x="0" y="6532"/>
                        </a:cubicBezTo>
                        <a:cubicBezTo>
                          <a:pt x="0" y="6532"/>
                          <a:pt x="0" y="6532"/>
                          <a:pt x="0" y="1913"/>
                        </a:cubicBezTo>
                        <a:close/>
                      </a:path>
                    </a:pathLst>
                  </a:custGeom>
                  <a:solidFill>
                    <a:srgbClr val="FCECE3"/>
                  </a:solidFill>
                  <a:ln w="46132" cap="flat">
                    <a:noFill/>
                    <a:prstDash val="solid"/>
                    <a:miter/>
                  </a:ln>
                </p:spPr>
                <p:txBody>
                  <a:bodyPr rtlCol="0" anchor="ctr"/>
                  <a:lstStyle/>
                  <a:p>
                    <a:endParaRPr lang="en-US"/>
                  </a:p>
                </p:txBody>
              </p:sp>
              <p:sp>
                <p:nvSpPr>
                  <p:cNvPr id="1418" name="Freeform: Shape 1417">
                    <a:extLst>
                      <a:ext uri="{FF2B5EF4-FFF2-40B4-BE49-F238E27FC236}">
                        <a16:creationId xmlns:a16="http://schemas.microsoft.com/office/drawing/2014/main" xmlns="" id="{E8A74FAC-ACE3-4C10-9046-6EDBFEA5C9A0}"/>
                      </a:ext>
                    </a:extLst>
                  </p:cNvPr>
                  <p:cNvSpPr/>
                  <p:nvPr/>
                </p:nvSpPr>
                <p:spPr>
                  <a:xfrm>
                    <a:off x="1937191" y="6893574"/>
                    <a:ext cx="66717" cy="57339"/>
                  </a:xfrm>
                  <a:custGeom>
                    <a:avLst/>
                    <a:gdLst>
                      <a:gd name="connsiteX0" fmla="*/ 2053 w 66717"/>
                      <a:gd name="connsiteY0" fmla="*/ 57340 h 57339"/>
                      <a:gd name="connsiteX1" fmla="*/ 2053 w 66717"/>
                      <a:gd name="connsiteY1" fmla="*/ 20389 h 57339"/>
                      <a:gd name="connsiteX2" fmla="*/ 6672 w 66717"/>
                      <a:gd name="connsiteY2" fmla="*/ 11151 h 57339"/>
                      <a:gd name="connsiteX3" fmla="*/ 20528 w 66717"/>
                      <a:gd name="connsiteY3" fmla="*/ 1913 h 57339"/>
                      <a:gd name="connsiteX4" fmla="*/ 52861 w 66717"/>
                      <a:gd name="connsiteY4" fmla="*/ 6532 h 57339"/>
                      <a:gd name="connsiteX5" fmla="*/ 66717 w 66717"/>
                      <a:gd name="connsiteY5" fmla="*/ 43483 h 57339"/>
                      <a:gd name="connsiteX6" fmla="*/ 62098 w 66717"/>
                      <a:gd name="connsiteY6" fmla="*/ 43483 h 57339"/>
                      <a:gd name="connsiteX7" fmla="*/ 43623 w 66717"/>
                      <a:gd name="connsiteY7" fmla="*/ 15770 h 57339"/>
                      <a:gd name="connsiteX8" fmla="*/ 15910 w 66717"/>
                      <a:gd name="connsiteY8" fmla="*/ 20389 h 57339"/>
                      <a:gd name="connsiteX9" fmla="*/ 2053 w 66717"/>
                      <a:gd name="connsiteY9" fmla="*/ 57340 h 57339"/>
                      <a:gd name="connsiteX10" fmla="*/ 2053 w 66717"/>
                      <a:gd name="connsiteY10" fmla="*/ 57340 h 57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717" h="57339">
                        <a:moveTo>
                          <a:pt x="2053" y="57340"/>
                        </a:moveTo>
                        <a:cubicBezTo>
                          <a:pt x="-2566" y="43483"/>
                          <a:pt x="2053" y="34245"/>
                          <a:pt x="2053" y="20389"/>
                        </a:cubicBezTo>
                        <a:cubicBezTo>
                          <a:pt x="2053" y="15770"/>
                          <a:pt x="6672" y="11151"/>
                          <a:pt x="6672" y="11151"/>
                        </a:cubicBezTo>
                        <a:cubicBezTo>
                          <a:pt x="11291" y="6532"/>
                          <a:pt x="15910" y="1913"/>
                          <a:pt x="20528" y="1913"/>
                        </a:cubicBezTo>
                        <a:cubicBezTo>
                          <a:pt x="29766" y="-2706"/>
                          <a:pt x="39004" y="1913"/>
                          <a:pt x="52861" y="6532"/>
                        </a:cubicBezTo>
                        <a:cubicBezTo>
                          <a:pt x="66717" y="11151"/>
                          <a:pt x="66717" y="29627"/>
                          <a:pt x="66717" y="43483"/>
                        </a:cubicBezTo>
                        <a:cubicBezTo>
                          <a:pt x="66717" y="48102"/>
                          <a:pt x="62098" y="43483"/>
                          <a:pt x="62098" y="43483"/>
                        </a:cubicBezTo>
                        <a:cubicBezTo>
                          <a:pt x="57479" y="34245"/>
                          <a:pt x="57479" y="20389"/>
                          <a:pt x="43623" y="15770"/>
                        </a:cubicBezTo>
                        <a:cubicBezTo>
                          <a:pt x="34385" y="11151"/>
                          <a:pt x="25147" y="11151"/>
                          <a:pt x="15910" y="20389"/>
                        </a:cubicBezTo>
                        <a:cubicBezTo>
                          <a:pt x="2053" y="25008"/>
                          <a:pt x="2053" y="43483"/>
                          <a:pt x="2053" y="57340"/>
                        </a:cubicBezTo>
                        <a:cubicBezTo>
                          <a:pt x="2053" y="57340"/>
                          <a:pt x="2053" y="57340"/>
                          <a:pt x="2053" y="57340"/>
                        </a:cubicBezTo>
                        <a:close/>
                      </a:path>
                    </a:pathLst>
                  </a:custGeom>
                  <a:solidFill>
                    <a:srgbClr val="FCECE3"/>
                  </a:solidFill>
                  <a:ln w="46132" cap="flat">
                    <a:noFill/>
                    <a:prstDash val="solid"/>
                    <a:miter/>
                  </a:ln>
                </p:spPr>
                <p:txBody>
                  <a:bodyPr rtlCol="0" anchor="ctr"/>
                  <a:lstStyle/>
                  <a:p>
                    <a:endParaRPr lang="en-US"/>
                  </a:p>
                </p:txBody>
              </p:sp>
            </p:grpSp>
            <p:sp>
              <p:nvSpPr>
                <p:cNvPr id="1419" name="Freeform: Shape 1418">
                  <a:extLst>
                    <a:ext uri="{FF2B5EF4-FFF2-40B4-BE49-F238E27FC236}">
                      <a16:creationId xmlns:a16="http://schemas.microsoft.com/office/drawing/2014/main" xmlns="" id="{496EBB89-95B0-46C4-AE3C-44FAAE1FABFA}"/>
                    </a:ext>
                  </a:extLst>
                </p:cNvPr>
                <p:cNvSpPr/>
                <p:nvPr/>
              </p:nvSpPr>
              <p:spPr>
                <a:xfrm>
                  <a:off x="1917756" y="6937058"/>
                  <a:ext cx="95389" cy="78841"/>
                </a:xfrm>
                <a:custGeom>
                  <a:avLst/>
                  <a:gdLst>
                    <a:gd name="connsiteX0" fmla="*/ 95390 w 95389"/>
                    <a:gd name="connsiteY0" fmla="*/ 0 h 78841"/>
                    <a:gd name="connsiteX1" fmla="*/ 12250 w 95389"/>
                    <a:gd name="connsiteY1" fmla="*/ 46189 h 78841"/>
                    <a:gd name="connsiteX2" fmla="*/ 95390 w 95389"/>
                    <a:gd name="connsiteY2" fmla="*/ 0 h 78841"/>
                  </a:gdLst>
                  <a:ahLst/>
                  <a:cxnLst>
                    <a:cxn ang="0">
                      <a:pos x="connsiteX0" y="connsiteY0"/>
                    </a:cxn>
                    <a:cxn ang="0">
                      <a:pos x="connsiteX1" y="connsiteY1"/>
                    </a:cxn>
                    <a:cxn ang="0">
                      <a:pos x="connsiteX2" y="connsiteY2"/>
                    </a:cxn>
                  </a:cxnLst>
                  <a:rect l="l" t="t" r="r" b="b"/>
                  <a:pathLst>
                    <a:path w="95389" h="78841">
                      <a:moveTo>
                        <a:pt x="95390" y="0"/>
                      </a:moveTo>
                      <a:cubicBezTo>
                        <a:pt x="95390" y="0"/>
                        <a:pt x="86152" y="64664"/>
                        <a:pt x="12250" y="46189"/>
                      </a:cubicBezTo>
                      <a:cubicBezTo>
                        <a:pt x="-33939" y="41570"/>
                        <a:pt x="63058" y="147804"/>
                        <a:pt x="95390" y="0"/>
                      </a:cubicBezTo>
                      <a:close/>
                    </a:path>
                  </a:pathLst>
                </a:custGeom>
                <a:solidFill>
                  <a:srgbClr val="FBD0B4">
                    <a:alpha val="60000"/>
                  </a:srgbClr>
                </a:solidFill>
                <a:ln w="46132" cap="flat">
                  <a:noFill/>
                  <a:prstDash val="solid"/>
                  <a:miter/>
                </a:ln>
              </p:spPr>
              <p:txBody>
                <a:bodyPr rtlCol="0" anchor="ctr"/>
                <a:lstStyle/>
                <a:p>
                  <a:endParaRPr lang="en-US"/>
                </a:p>
              </p:txBody>
            </p:sp>
          </p:grpSp>
          <p:sp>
            <p:nvSpPr>
              <p:cNvPr id="1420" name="Freeform: Shape 1419">
                <a:extLst>
                  <a:ext uri="{FF2B5EF4-FFF2-40B4-BE49-F238E27FC236}">
                    <a16:creationId xmlns:a16="http://schemas.microsoft.com/office/drawing/2014/main" xmlns="" id="{987E5104-86DB-454C-AEC4-9C6AAA9AFAF0}"/>
                  </a:ext>
                </a:extLst>
              </p:cNvPr>
              <p:cNvSpPr/>
              <p:nvPr/>
            </p:nvSpPr>
            <p:spPr>
              <a:xfrm>
                <a:off x="1884333" y="6730363"/>
                <a:ext cx="51584" cy="160506"/>
              </a:xfrm>
              <a:custGeom>
                <a:avLst/>
                <a:gdLst>
                  <a:gd name="connsiteX0" fmla="*/ 4102 w 51584"/>
                  <a:gd name="connsiteY0" fmla="*/ 3464 h 160506"/>
                  <a:gd name="connsiteX1" fmla="*/ 4102 w 51584"/>
                  <a:gd name="connsiteY1" fmla="*/ 3464 h 160506"/>
                  <a:gd name="connsiteX2" fmla="*/ 50291 w 51584"/>
                  <a:gd name="connsiteY2" fmla="*/ 155887 h 160506"/>
                  <a:gd name="connsiteX3" fmla="*/ 45672 w 51584"/>
                  <a:gd name="connsiteY3" fmla="*/ 160506 h 160506"/>
                  <a:gd name="connsiteX4" fmla="*/ 4102 w 51584"/>
                  <a:gd name="connsiteY4" fmla="*/ 3464 h 160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84" h="160506">
                    <a:moveTo>
                      <a:pt x="4102" y="3464"/>
                    </a:moveTo>
                    <a:cubicBezTo>
                      <a:pt x="8721" y="-1155"/>
                      <a:pt x="8721" y="-1155"/>
                      <a:pt x="4102" y="3464"/>
                    </a:cubicBezTo>
                    <a:cubicBezTo>
                      <a:pt x="8721" y="58891"/>
                      <a:pt x="17959" y="114317"/>
                      <a:pt x="50291" y="155887"/>
                    </a:cubicBezTo>
                    <a:cubicBezTo>
                      <a:pt x="54910" y="160506"/>
                      <a:pt x="45672" y="160506"/>
                      <a:pt x="45672" y="160506"/>
                    </a:cubicBezTo>
                    <a:cubicBezTo>
                      <a:pt x="13340" y="114317"/>
                      <a:pt x="-9754" y="54272"/>
                      <a:pt x="4102" y="3464"/>
                    </a:cubicBezTo>
                    <a:close/>
                  </a:path>
                </a:pathLst>
              </a:custGeom>
              <a:solidFill>
                <a:srgbClr val="FCECE3"/>
              </a:solidFill>
              <a:ln w="46132" cap="flat">
                <a:noFill/>
                <a:prstDash val="solid"/>
                <a:miter/>
              </a:ln>
            </p:spPr>
            <p:txBody>
              <a:bodyPr rtlCol="0" anchor="ctr"/>
              <a:lstStyle/>
              <a:p>
                <a:endParaRPr lang="en-US"/>
              </a:p>
            </p:txBody>
          </p:sp>
        </p:grpSp>
        <p:grpSp>
          <p:nvGrpSpPr>
            <p:cNvPr id="1421" name="Graphic 792">
              <a:extLst>
                <a:ext uri="{FF2B5EF4-FFF2-40B4-BE49-F238E27FC236}">
                  <a16:creationId xmlns:a16="http://schemas.microsoft.com/office/drawing/2014/main" xmlns="" id="{BC8AC7BD-8822-4515-9731-2CF0CB6F7E32}"/>
                </a:ext>
              </a:extLst>
            </p:cNvPr>
            <p:cNvGrpSpPr/>
            <p:nvPr/>
          </p:nvGrpSpPr>
          <p:grpSpPr>
            <a:xfrm>
              <a:off x="1699062" y="7034054"/>
              <a:ext cx="217087" cy="92377"/>
              <a:chOff x="1699062" y="7034054"/>
              <a:chExt cx="217087" cy="92377"/>
            </a:xfrm>
            <a:solidFill>
              <a:srgbClr val="9E5116"/>
            </a:solidFill>
          </p:grpSpPr>
          <p:sp>
            <p:nvSpPr>
              <p:cNvPr id="1422" name="Freeform: Shape 1421">
                <a:extLst>
                  <a:ext uri="{FF2B5EF4-FFF2-40B4-BE49-F238E27FC236}">
                    <a16:creationId xmlns:a16="http://schemas.microsoft.com/office/drawing/2014/main" xmlns="" id="{EFE1F4D9-2453-46D8-B2C6-B9A4AA6AAE7A}"/>
                  </a:ext>
                </a:extLst>
              </p:cNvPr>
              <p:cNvSpPr/>
              <p:nvPr/>
            </p:nvSpPr>
            <p:spPr>
              <a:xfrm>
                <a:off x="1699062" y="7034054"/>
                <a:ext cx="50807" cy="46188"/>
              </a:xfrm>
              <a:custGeom>
                <a:avLst/>
                <a:gdLst>
                  <a:gd name="connsiteX0" fmla="*/ 0 w 50807"/>
                  <a:gd name="connsiteY0" fmla="*/ 46189 h 46188"/>
                  <a:gd name="connsiteX1" fmla="*/ 0 w 50807"/>
                  <a:gd name="connsiteY1" fmla="*/ 46189 h 46188"/>
                  <a:gd name="connsiteX2" fmla="*/ 4619 w 50807"/>
                  <a:gd name="connsiteY2" fmla="*/ 36951 h 46188"/>
                  <a:gd name="connsiteX3" fmla="*/ 13857 w 50807"/>
                  <a:gd name="connsiteY3" fmla="*/ 27713 h 46188"/>
                  <a:gd name="connsiteX4" fmla="*/ 23094 w 50807"/>
                  <a:gd name="connsiteY4" fmla="*/ 18476 h 46188"/>
                  <a:gd name="connsiteX5" fmla="*/ 32332 w 50807"/>
                  <a:gd name="connsiteY5" fmla="*/ 9238 h 46188"/>
                  <a:gd name="connsiteX6" fmla="*/ 41570 w 50807"/>
                  <a:gd name="connsiteY6" fmla="*/ 4619 h 46188"/>
                  <a:gd name="connsiteX7" fmla="*/ 50808 w 50807"/>
                  <a:gd name="connsiteY7" fmla="*/ 0 h 46188"/>
                  <a:gd name="connsiteX8" fmla="*/ 46189 w 50807"/>
                  <a:gd name="connsiteY8" fmla="*/ 9238 h 46188"/>
                  <a:gd name="connsiteX9" fmla="*/ 41570 w 50807"/>
                  <a:gd name="connsiteY9" fmla="*/ 18476 h 46188"/>
                  <a:gd name="connsiteX10" fmla="*/ 36951 w 50807"/>
                  <a:gd name="connsiteY10" fmla="*/ 23094 h 46188"/>
                  <a:gd name="connsiteX11" fmla="*/ 32332 w 50807"/>
                  <a:gd name="connsiteY11" fmla="*/ 27713 h 46188"/>
                  <a:gd name="connsiteX12" fmla="*/ 23094 w 50807"/>
                  <a:gd name="connsiteY12" fmla="*/ 36951 h 46188"/>
                  <a:gd name="connsiteX13" fmla="*/ 13857 w 50807"/>
                  <a:gd name="connsiteY13" fmla="*/ 41570 h 46188"/>
                  <a:gd name="connsiteX14" fmla="*/ 0 w 50807"/>
                  <a:gd name="connsiteY14" fmla="*/ 46189 h 46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807" h="46188">
                    <a:moveTo>
                      <a:pt x="0" y="46189"/>
                    </a:moveTo>
                    <a:cubicBezTo>
                      <a:pt x="0" y="46189"/>
                      <a:pt x="0" y="46189"/>
                      <a:pt x="0" y="46189"/>
                    </a:cubicBezTo>
                    <a:cubicBezTo>
                      <a:pt x="4619" y="41570"/>
                      <a:pt x="4619" y="41570"/>
                      <a:pt x="4619" y="36951"/>
                    </a:cubicBezTo>
                    <a:cubicBezTo>
                      <a:pt x="4619" y="36951"/>
                      <a:pt x="9238" y="32332"/>
                      <a:pt x="13857" y="27713"/>
                    </a:cubicBezTo>
                    <a:cubicBezTo>
                      <a:pt x="18476" y="23094"/>
                      <a:pt x="18476" y="23094"/>
                      <a:pt x="23094" y="18476"/>
                    </a:cubicBezTo>
                    <a:cubicBezTo>
                      <a:pt x="27713" y="18476"/>
                      <a:pt x="27713" y="13857"/>
                      <a:pt x="32332" y="9238"/>
                    </a:cubicBezTo>
                    <a:cubicBezTo>
                      <a:pt x="36951" y="4619"/>
                      <a:pt x="36951" y="4619"/>
                      <a:pt x="41570" y="4619"/>
                    </a:cubicBezTo>
                    <a:cubicBezTo>
                      <a:pt x="46189" y="0"/>
                      <a:pt x="50808" y="0"/>
                      <a:pt x="50808" y="0"/>
                    </a:cubicBezTo>
                    <a:cubicBezTo>
                      <a:pt x="50808" y="0"/>
                      <a:pt x="50808" y="4619"/>
                      <a:pt x="46189" y="9238"/>
                    </a:cubicBezTo>
                    <a:cubicBezTo>
                      <a:pt x="46189" y="13857"/>
                      <a:pt x="41570" y="13857"/>
                      <a:pt x="41570" y="18476"/>
                    </a:cubicBezTo>
                    <a:cubicBezTo>
                      <a:pt x="41570" y="18476"/>
                      <a:pt x="41570" y="23094"/>
                      <a:pt x="36951" y="23094"/>
                    </a:cubicBezTo>
                    <a:lnTo>
                      <a:pt x="32332" y="27713"/>
                    </a:lnTo>
                    <a:cubicBezTo>
                      <a:pt x="27713" y="32332"/>
                      <a:pt x="27713" y="32332"/>
                      <a:pt x="23094" y="36951"/>
                    </a:cubicBezTo>
                    <a:cubicBezTo>
                      <a:pt x="18476" y="36951"/>
                      <a:pt x="18476" y="41570"/>
                      <a:pt x="13857" y="41570"/>
                    </a:cubicBezTo>
                    <a:cubicBezTo>
                      <a:pt x="4619" y="46189"/>
                      <a:pt x="0" y="46189"/>
                      <a:pt x="0" y="46189"/>
                    </a:cubicBezTo>
                    <a:close/>
                  </a:path>
                </a:pathLst>
              </a:custGeom>
              <a:solidFill>
                <a:srgbClr val="9E5116"/>
              </a:solidFill>
              <a:ln w="46132" cap="flat">
                <a:noFill/>
                <a:prstDash val="solid"/>
                <a:miter/>
              </a:ln>
            </p:spPr>
            <p:txBody>
              <a:bodyPr rtlCol="0" anchor="ctr"/>
              <a:lstStyle/>
              <a:p>
                <a:endParaRPr lang="en-US"/>
              </a:p>
            </p:txBody>
          </p:sp>
          <p:sp>
            <p:nvSpPr>
              <p:cNvPr id="1423" name="Freeform: Shape 1422">
                <a:extLst>
                  <a:ext uri="{FF2B5EF4-FFF2-40B4-BE49-F238E27FC236}">
                    <a16:creationId xmlns:a16="http://schemas.microsoft.com/office/drawing/2014/main" xmlns="" id="{25F0426F-2555-494E-8571-CF7FDDC4C86E}"/>
                  </a:ext>
                </a:extLst>
              </p:cNvPr>
              <p:cNvSpPr/>
              <p:nvPr/>
            </p:nvSpPr>
            <p:spPr>
              <a:xfrm>
                <a:off x="1722156" y="7061767"/>
                <a:ext cx="193992" cy="64664"/>
              </a:xfrm>
              <a:custGeom>
                <a:avLst/>
                <a:gdLst>
                  <a:gd name="connsiteX0" fmla="*/ 0 w 193992"/>
                  <a:gd name="connsiteY0" fmla="*/ 0 h 64664"/>
                  <a:gd name="connsiteX1" fmla="*/ 4619 w 193992"/>
                  <a:gd name="connsiteY1" fmla="*/ 9238 h 64664"/>
                  <a:gd name="connsiteX2" fmla="*/ 18476 w 193992"/>
                  <a:gd name="connsiteY2" fmla="*/ 27713 h 64664"/>
                  <a:gd name="connsiteX3" fmla="*/ 32332 w 193992"/>
                  <a:gd name="connsiteY3" fmla="*/ 36951 h 64664"/>
                  <a:gd name="connsiteX4" fmla="*/ 41570 w 193992"/>
                  <a:gd name="connsiteY4" fmla="*/ 41570 h 64664"/>
                  <a:gd name="connsiteX5" fmla="*/ 50808 w 193992"/>
                  <a:gd name="connsiteY5" fmla="*/ 46189 h 64664"/>
                  <a:gd name="connsiteX6" fmla="*/ 60045 w 193992"/>
                  <a:gd name="connsiteY6" fmla="*/ 50808 h 64664"/>
                  <a:gd name="connsiteX7" fmla="*/ 69283 w 193992"/>
                  <a:gd name="connsiteY7" fmla="*/ 55427 h 64664"/>
                  <a:gd name="connsiteX8" fmla="*/ 78521 w 193992"/>
                  <a:gd name="connsiteY8" fmla="*/ 60045 h 64664"/>
                  <a:gd name="connsiteX9" fmla="*/ 87759 w 193992"/>
                  <a:gd name="connsiteY9" fmla="*/ 60045 h 64664"/>
                  <a:gd name="connsiteX10" fmla="*/ 96996 w 193992"/>
                  <a:gd name="connsiteY10" fmla="*/ 60045 h 64664"/>
                  <a:gd name="connsiteX11" fmla="*/ 101615 w 193992"/>
                  <a:gd name="connsiteY11" fmla="*/ 60045 h 64664"/>
                  <a:gd name="connsiteX12" fmla="*/ 106234 w 193992"/>
                  <a:gd name="connsiteY12" fmla="*/ 60045 h 64664"/>
                  <a:gd name="connsiteX13" fmla="*/ 124710 w 193992"/>
                  <a:gd name="connsiteY13" fmla="*/ 60045 h 64664"/>
                  <a:gd name="connsiteX14" fmla="*/ 143185 w 193992"/>
                  <a:gd name="connsiteY14" fmla="*/ 55427 h 64664"/>
                  <a:gd name="connsiteX15" fmla="*/ 161661 w 193992"/>
                  <a:gd name="connsiteY15" fmla="*/ 50808 h 64664"/>
                  <a:gd name="connsiteX16" fmla="*/ 184755 w 193992"/>
                  <a:gd name="connsiteY16" fmla="*/ 41570 h 64664"/>
                  <a:gd name="connsiteX17" fmla="*/ 193993 w 193992"/>
                  <a:gd name="connsiteY17" fmla="*/ 36951 h 64664"/>
                  <a:gd name="connsiteX18" fmla="*/ 184755 w 193992"/>
                  <a:gd name="connsiteY18" fmla="*/ 41570 h 64664"/>
                  <a:gd name="connsiteX19" fmla="*/ 175517 w 193992"/>
                  <a:gd name="connsiteY19" fmla="*/ 46189 h 64664"/>
                  <a:gd name="connsiteX20" fmla="*/ 161661 w 193992"/>
                  <a:gd name="connsiteY20" fmla="*/ 50808 h 64664"/>
                  <a:gd name="connsiteX21" fmla="*/ 147804 w 193992"/>
                  <a:gd name="connsiteY21" fmla="*/ 55427 h 64664"/>
                  <a:gd name="connsiteX22" fmla="*/ 129329 w 193992"/>
                  <a:gd name="connsiteY22" fmla="*/ 60045 h 64664"/>
                  <a:gd name="connsiteX23" fmla="*/ 106234 w 193992"/>
                  <a:gd name="connsiteY23" fmla="*/ 64664 h 64664"/>
                  <a:gd name="connsiteX24" fmla="*/ 101615 w 193992"/>
                  <a:gd name="connsiteY24" fmla="*/ 64664 h 64664"/>
                  <a:gd name="connsiteX25" fmla="*/ 96996 w 193992"/>
                  <a:gd name="connsiteY25" fmla="*/ 64664 h 64664"/>
                  <a:gd name="connsiteX26" fmla="*/ 87759 w 193992"/>
                  <a:gd name="connsiteY26" fmla="*/ 64664 h 64664"/>
                  <a:gd name="connsiteX27" fmla="*/ 78521 w 193992"/>
                  <a:gd name="connsiteY27" fmla="*/ 60045 h 64664"/>
                  <a:gd name="connsiteX28" fmla="*/ 69283 w 193992"/>
                  <a:gd name="connsiteY28" fmla="*/ 55427 h 64664"/>
                  <a:gd name="connsiteX29" fmla="*/ 60045 w 193992"/>
                  <a:gd name="connsiteY29" fmla="*/ 50808 h 64664"/>
                  <a:gd name="connsiteX30" fmla="*/ 50808 w 193992"/>
                  <a:gd name="connsiteY30" fmla="*/ 46189 h 64664"/>
                  <a:gd name="connsiteX31" fmla="*/ 41570 w 193992"/>
                  <a:gd name="connsiteY31" fmla="*/ 41570 h 64664"/>
                  <a:gd name="connsiteX32" fmla="*/ 32332 w 193992"/>
                  <a:gd name="connsiteY32" fmla="*/ 36951 h 64664"/>
                  <a:gd name="connsiteX33" fmla="*/ 18476 w 193992"/>
                  <a:gd name="connsiteY33" fmla="*/ 23094 h 64664"/>
                  <a:gd name="connsiteX34" fmla="*/ 9238 w 193992"/>
                  <a:gd name="connsiteY34" fmla="*/ 9238 h 64664"/>
                  <a:gd name="connsiteX35" fmla="*/ 4619 w 193992"/>
                  <a:gd name="connsiteY35" fmla="*/ 0 h 64664"/>
                  <a:gd name="connsiteX36" fmla="*/ 0 w 193992"/>
                  <a:gd name="connsiteY36" fmla="*/ 0 h 6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3992" h="64664">
                    <a:moveTo>
                      <a:pt x="0" y="0"/>
                    </a:moveTo>
                    <a:cubicBezTo>
                      <a:pt x="0" y="0"/>
                      <a:pt x="0" y="4619"/>
                      <a:pt x="4619" y="9238"/>
                    </a:cubicBezTo>
                    <a:cubicBezTo>
                      <a:pt x="9238" y="13857"/>
                      <a:pt x="13857" y="23094"/>
                      <a:pt x="18476" y="27713"/>
                    </a:cubicBezTo>
                    <a:cubicBezTo>
                      <a:pt x="23094" y="32332"/>
                      <a:pt x="27713" y="36951"/>
                      <a:pt x="32332" y="36951"/>
                    </a:cubicBezTo>
                    <a:cubicBezTo>
                      <a:pt x="32332" y="36951"/>
                      <a:pt x="36951" y="41570"/>
                      <a:pt x="41570" y="41570"/>
                    </a:cubicBezTo>
                    <a:cubicBezTo>
                      <a:pt x="46189" y="41570"/>
                      <a:pt x="46189" y="46189"/>
                      <a:pt x="50808" y="46189"/>
                    </a:cubicBezTo>
                    <a:cubicBezTo>
                      <a:pt x="55427" y="46189"/>
                      <a:pt x="55427" y="50808"/>
                      <a:pt x="60045" y="50808"/>
                    </a:cubicBezTo>
                    <a:cubicBezTo>
                      <a:pt x="64664" y="50808"/>
                      <a:pt x="64664" y="50808"/>
                      <a:pt x="69283" y="55427"/>
                    </a:cubicBezTo>
                    <a:cubicBezTo>
                      <a:pt x="73902" y="55427"/>
                      <a:pt x="73902" y="55427"/>
                      <a:pt x="78521" y="60045"/>
                    </a:cubicBezTo>
                    <a:cubicBezTo>
                      <a:pt x="83140" y="60045"/>
                      <a:pt x="83140" y="60045"/>
                      <a:pt x="87759" y="60045"/>
                    </a:cubicBezTo>
                    <a:lnTo>
                      <a:pt x="96996" y="60045"/>
                    </a:lnTo>
                    <a:lnTo>
                      <a:pt x="101615" y="60045"/>
                    </a:lnTo>
                    <a:cubicBezTo>
                      <a:pt x="101615" y="60045"/>
                      <a:pt x="106234" y="60045"/>
                      <a:pt x="106234" y="60045"/>
                    </a:cubicBezTo>
                    <a:cubicBezTo>
                      <a:pt x="110853" y="60045"/>
                      <a:pt x="120091" y="60045"/>
                      <a:pt x="124710" y="60045"/>
                    </a:cubicBezTo>
                    <a:cubicBezTo>
                      <a:pt x="129329" y="60045"/>
                      <a:pt x="138566" y="60045"/>
                      <a:pt x="143185" y="55427"/>
                    </a:cubicBezTo>
                    <a:cubicBezTo>
                      <a:pt x="147804" y="55427"/>
                      <a:pt x="152423" y="50808"/>
                      <a:pt x="161661" y="50808"/>
                    </a:cubicBezTo>
                    <a:cubicBezTo>
                      <a:pt x="170899" y="46189"/>
                      <a:pt x="180136" y="41570"/>
                      <a:pt x="184755" y="41570"/>
                    </a:cubicBezTo>
                    <a:cubicBezTo>
                      <a:pt x="189374" y="36951"/>
                      <a:pt x="193993" y="36951"/>
                      <a:pt x="193993" y="36951"/>
                    </a:cubicBezTo>
                    <a:cubicBezTo>
                      <a:pt x="193993" y="36951"/>
                      <a:pt x="189374" y="36951"/>
                      <a:pt x="184755" y="41570"/>
                    </a:cubicBezTo>
                    <a:cubicBezTo>
                      <a:pt x="180136" y="41570"/>
                      <a:pt x="180136" y="46189"/>
                      <a:pt x="175517" y="46189"/>
                    </a:cubicBezTo>
                    <a:cubicBezTo>
                      <a:pt x="170899" y="46189"/>
                      <a:pt x="166280" y="50808"/>
                      <a:pt x="161661" y="50808"/>
                    </a:cubicBezTo>
                    <a:cubicBezTo>
                      <a:pt x="157042" y="50808"/>
                      <a:pt x="152423" y="55427"/>
                      <a:pt x="147804" y="55427"/>
                    </a:cubicBezTo>
                    <a:cubicBezTo>
                      <a:pt x="143185" y="55427"/>
                      <a:pt x="133948" y="60045"/>
                      <a:pt x="129329" y="60045"/>
                    </a:cubicBezTo>
                    <a:cubicBezTo>
                      <a:pt x="124710" y="60045"/>
                      <a:pt x="115472" y="60045"/>
                      <a:pt x="106234" y="64664"/>
                    </a:cubicBezTo>
                    <a:cubicBezTo>
                      <a:pt x="106234" y="64664"/>
                      <a:pt x="101615" y="64664"/>
                      <a:pt x="101615" y="64664"/>
                    </a:cubicBezTo>
                    <a:lnTo>
                      <a:pt x="96996" y="64664"/>
                    </a:lnTo>
                    <a:lnTo>
                      <a:pt x="87759" y="64664"/>
                    </a:lnTo>
                    <a:cubicBezTo>
                      <a:pt x="83140" y="64664"/>
                      <a:pt x="78521" y="64664"/>
                      <a:pt x="78521" y="60045"/>
                    </a:cubicBezTo>
                    <a:cubicBezTo>
                      <a:pt x="73902" y="60045"/>
                      <a:pt x="69283" y="60045"/>
                      <a:pt x="69283" y="55427"/>
                    </a:cubicBezTo>
                    <a:cubicBezTo>
                      <a:pt x="64664" y="55427"/>
                      <a:pt x="64664" y="50808"/>
                      <a:pt x="60045" y="50808"/>
                    </a:cubicBezTo>
                    <a:cubicBezTo>
                      <a:pt x="55427" y="50808"/>
                      <a:pt x="55427" y="46189"/>
                      <a:pt x="50808" y="46189"/>
                    </a:cubicBezTo>
                    <a:cubicBezTo>
                      <a:pt x="46189" y="46189"/>
                      <a:pt x="46189" y="41570"/>
                      <a:pt x="41570" y="41570"/>
                    </a:cubicBezTo>
                    <a:cubicBezTo>
                      <a:pt x="36951" y="41570"/>
                      <a:pt x="36951" y="36951"/>
                      <a:pt x="32332" y="36951"/>
                    </a:cubicBezTo>
                    <a:cubicBezTo>
                      <a:pt x="27713" y="32332"/>
                      <a:pt x="23094" y="27713"/>
                      <a:pt x="18476" y="23094"/>
                    </a:cubicBezTo>
                    <a:cubicBezTo>
                      <a:pt x="13857" y="18476"/>
                      <a:pt x="13857" y="13857"/>
                      <a:pt x="9238" y="9238"/>
                    </a:cubicBezTo>
                    <a:cubicBezTo>
                      <a:pt x="9238" y="4619"/>
                      <a:pt x="4619" y="0"/>
                      <a:pt x="4619" y="0"/>
                    </a:cubicBezTo>
                    <a:cubicBezTo>
                      <a:pt x="0" y="4619"/>
                      <a:pt x="0" y="0"/>
                      <a:pt x="0" y="0"/>
                    </a:cubicBezTo>
                    <a:close/>
                  </a:path>
                </a:pathLst>
              </a:custGeom>
              <a:solidFill>
                <a:srgbClr val="9E5116"/>
              </a:solidFill>
              <a:ln w="46132" cap="flat">
                <a:noFill/>
                <a:prstDash val="solid"/>
                <a:miter/>
              </a:ln>
            </p:spPr>
            <p:txBody>
              <a:bodyPr rtlCol="0" anchor="ctr"/>
              <a:lstStyle/>
              <a:p>
                <a:endParaRPr lang="en-US"/>
              </a:p>
            </p:txBody>
          </p:sp>
        </p:grpSp>
        <p:grpSp>
          <p:nvGrpSpPr>
            <p:cNvPr id="1424" name="Graphic 792">
              <a:extLst>
                <a:ext uri="{FF2B5EF4-FFF2-40B4-BE49-F238E27FC236}">
                  <a16:creationId xmlns:a16="http://schemas.microsoft.com/office/drawing/2014/main" xmlns="" id="{E5665B6F-2E10-41DE-86AF-35B41BB3E008}"/>
                </a:ext>
              </a:extLst>
            </p:cNvPr>
            <p:cNvGrpSpPr/>
            <p:nvPr/>
          </p:nvGrpSpPr>
          <p:grpSpPr>
            <a:xfrm>
              <a:off x="1518925" y="6655306"/>
              <a:ext cx="217087" cy="304846"/>
              <a:chOff x="1518925" y="6655306"/>
              <a:chExt cx="217087" cy="304846"/>
            </a:xfrm>
          </p:grpSpPr>
          <p:grpSp>
            <p:nvGrpSpPr>
              <p:cNvPr id="1425" name="Graphic 792">
                <a:extLst>
                  <a:ext uri="{FF2B5EF4-FFF2-40B4-BE49-F238E27FC236}">
                    <a16:creationId xmlns:a16="http://schemas.microsoft.com/office/drawing/2014/main" xmlns="" id="{C198E6BA-E57A-4AB4-882C-D5A64F8346F3}"/>
                  </a:ext>
                </a:extLst>
              </p:cNvPr>
              <p:cNvGrpSpPr/>
              <p:nvPr/>
            </p:nvGrpSpPr>
            <p:grpSpPr>
              <a:xfrm>
                <a:off x="1546639" y="6655306"/>
                <a:ext cx="189374" cy="295608"/>
                <a:chOff x="1546639" y="6655306"/>
                <a:chExt cx="189374" cy="295608"/>
              </a:xfrm>
            </p:grpSpPr>
            <p:grpSp>
              <p:nvGrpSpPr>
                <p:cNvPr id="1426" name="Graphic 792">
                  <a:extLst>
                    <a:ext uri="{FF2B5EF4-FFF2-40B4-BE49-F238E27FC236}">
                      <a16:creationId xmlns:a16="http://schemas.microsoft.com/office/drawing/2014/main" xmlns="" id="{A7437109-6D34-4418-B9AA-1A34BD338772}"/>
                    </a:ext>
                  </a:extLst>
                </p:cNvPr>
                <p:cNvGrpSpPr/>
                <p:nvPr/>
              </p:nvGrpSpPr>
              <p:grpSpPr>
                <a:xfrm>
                  <a:off x="1546639" y="6655306"/>
                  <a:ext cx="189374" cy="295608"/>
                  <a:chOff x="1546639" y="6655306"/>
                  <a:chExt cx="189374" cy="295608"/>
                </a:xfrm>
              </p:grpSpPr>
              <p:sp>
                <p:nvSpPr>
                  <p:cNvPr id="1427" name="Freeform: Shape 1426">
                    <a:extLst>
                      <a:ext uri="{FF2B5EF4-FFF2-40B4-BE49-F238E27FC236}">
                        <a16:creationId xmlns:a16="http://schemas.microsoft.com/office/drawing/2014/main" xmlns="" id="{AA776D44-CCD8-4C3A-91CD-9C6BE4AF39BD}"/>
                      </a:ext>
                    </a:extLst>
                  </p:cNvPr>
                  <p:cNvSpPr/>
                  <p:nvPr/>
                </p:nvSpPr>
                <p:spPr>
                  <a:xfrm>
                    <a:off x="1546639" y="6655306"/>
                    <a:ext cx="189374" cy="295608"/>
                  </a:xfrm>
                  <a:custGeom>
                    <a:avLst/>
                    <a:gdLst>
                      <a:gd name="connsiteX0" fmla="*/ 0 w 189374"/>
                      <a:gd name="connsiteY0" fmla="*/ 147804 h 295608"/>
                      <a:gd name="connsiteX1" fmla="*/ 96997 w 189374"/>
                      <a:gd name="connsiteY1" fmla="*/ 295608 h 295608"/>
                      <a:gd name="connsiteX2" fmla="*/ 189374 w 189374"/>
                      <a:gd name="connsiteY2" fmla="*/ 147804 h 295608"/>
                      <a:gd name="connsiteX3" fmla="*/ 92378 w 189374"/>
                      <a:gd name="connsiteY3" fmla="*/ 0 h 295608"/>
                      <a:gd name="connsiteX4" fmla="*/ 0 w 189374"/>
                      <a:gd name="connsiteY4" fmla="*/ 147804 h 295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374" h="295608">
                        <a:moveTo>
                          <a:pt x="0" y="147804"/>
                        </a:moveTo>
                        <a:cubicBezTo>
                          <a:pt x="0" y="230944"/>
                          <a:pt x="46189" y="295608"/>
                          <a:pt x="96997" y="295608"/>
                        </a:cubicBezTo>
                        <a:cubicBezTo>
                          <a:pt x="147804" y="295608"/>
                          <a:pt x="189374" y="226325"/>
                          <a:pt x="189374" y="147804"/>
                        </a:cubicBezTo>
                        <a:cubicBezTo>
                          <a:pt x="189374" y="64664"/>
                          <a:pt x="143185" y="0"/>
                          <a:pt x="92378" y="0"/>
                        </a:cubicBezTo>
                        <a:cubicBezTo>
                          <a:pt x="41570" y="0"/>
                          <a:pt x="0" y="69283"/>
                          <a:pt x="0" y="147804"/>
                        </a:cubicBezTo>
                        <a:close/>
                      </a:path>
                    </a:pathLst>
                  </a:custGeom>
                  <a:solidFill>
                    <a:srgbClr val="FBD0B4">
                      <a:alpha val="60000"/>
                    </a:srgbClr>
                  </a:solidFill>
                  <a:ln w="46132" cap="flat">
                    <a:noFill/>
                    <a:prstDash val="solid"/>
                    <a:miter/>
                  </a:ln>
                </p:spPr>
                <p:txBody>
                  <a:bodyPr rtlCol="0" anchor="ctr"/>
                  <a:lstStyle/>
                  <a:p>
                    <a:endParaRPr lang="en-US"/>
                  </a:p>
                </p:txBody>
              </p:sp>
              <p:grpSp>
                <p:nvGrpSpPr>
                  <p:cNvPr id="1428" name="Graphic 792">
                    <a:extLst>
                      <a:ext uri="{FF2B5EF4-FFF2-40B4-BE49-F238E27FC236}">
                        <a16:creationId xmlns:a16="http://schemas.microsoft.com/office/drawing/2014/main" xmlns="" id="{D2362B25-2BB2-4D52-B72D-E56EB09A8874}"/>
                      </a:ext>
                    </a:extLst>
                  </p:cNvPr>
                  <p:cNvGrpSpPr/>
                  <p:nvPr/>
                </p:nvGrpSpPr>
                <p:grpSpPr>
                  <a:xfrm>
                    <a:off x="1551257" y="6664544"/>
                    <a:ext cx="180136" cy="277132"/>
                    <a:chOff x="1551257" y="6664544"/>
                    <a:chExt cx="180136" cy="277132"/>
                  </a:xfrm>
                </p:grpSpPr>
                <p:sp>
                  <p:nvSpPr>
                    <p:cNvPr id="1429" name="Freeform: Shape 1428">
                      <a:extLst>
                        <a:ext uri="{FF2B5EF4-FFF2-40B4-BE49-F238E27FC236}">
                          <a16:creationId xmlns:a16="http://schemas.microsoft.com/office/drawing/2014/main" xmlns="" id="{3A9D5F76-41BA-4525-9E16-692BD8DA01F7}"/>
                        </a:ext>
                      </a:extLst>
                    </p:cNvPr>
                    <p:cNvSpPr/>
                    <p:nvPr/>
                  </p:nvSpPr>
                  <p:spPr>
                    <a:xfrm>
                      <a:off x="1555876" y="6669163"/>
                      <a:ext cx="170898" cy="267895"/>
                    </a:xfrm>
                    <a:custGeom>
                      <a:avLst/>
                      <a:gdLst>
                        <a:gd name="connsiteX0" fmla="*/ 0 w 170898"/>
                        <a:gd name="connsiteY0" fmla="*/ 133948 h 267895"/>
                        <a:gd name="connsiteX1" fmla="*/ 87759 w 170898"/>
                        <a:gd name="connsiteY1" fmla="*/ 267895 h 267895"/>
                        <a:gd name="connsiteX2" fmla="*/ 170899 w 170898"/>
                        <a:gd name="connsiteY2" fmla="*/ 133948 h 267895"/>
                        <a:gd name="connsiteX3" fmla="*/ 83140 w 170898"/>
                        <a:gd name="connsiteY3" fmla="*/ 0 h 267895"/>
                        <a:gd name="connsiteX4" fmla="*/ 0 w 170898"/>
                        <a:gd name="connsiteY4" fmla="*/ 133948 h 2678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898" h="267895">
                          <a:moveTo>
                            <a:pt x="0" y="133948"/>
                          </a:moveTo>
                          <a:cubicBezTo>
                            <a:pt x="0" y="207850"/>
                            <a:pt x="41570" y="267895"/>
                            <a:pt x="87759" y="267895"/>
                          </a:cubicBezTo>
                          <a:cubicBezTo>
                            <a:pt x="133948" y="267895"/>
                            <a:pt x="170899" y="207850"/>
                            <a:pt x="170899" y="133948"/>
                          </a:cubicBezTo>
                          <a:cubicBezTo>
                            <a:pt x="170899" y="60045"/>
                            <a:pt x="129329" y="0"/>
                            <a:pt x="83140" y="0"/>
                          </a:cubicBezTo>
                          <a:cubicBezTo>
                            <a:pt x="36951" y="0"/>
                            <a:pt x="0" y="60045"/>
                            <a:pt x="0" y="133948"/>
                          </a:cubicBezTo>
                          <a:close/>
                        </a:path>
                      </a:pathLst>
                    </a:custGeom>
                    <a:solidFill>
                      <a:srgbClr val="FEF6EC"/>
                    </a:solidFill>
                    <a:ln w="46132" cap="flat">
                      <a:noFill/>
                      <a:prstDash val="solid"/>
                      <a:miter/>
                    </a:ln>
                  </p:spPr>
                  <p:txBody>
                    <a:bodyPr rtlCol="0" anchor="ctr"/>
                    <a:lstStyle/>
                    <a:p>
                      <a:endParaRPr lang="en-US"/>
                    </a:p>
                  </p:txBody>
                </p:sp>
                <p:sp>
                  <p:nvSpPr>
                    <p:cNvPr id="1430" name="Freeform: Shape 1429">
                      <a:extLst>
                        <a:ext uri="{FF2B5EF4-FFF2-40B4-BE49-F238E27FC236}">
                          <a16:creationId xmlns:a16="http://schemas.microsoft.com/office/drawing/2014/main" xmlns="" id="{86B62295-A7B7-4021-BEA2-93E55F995407}"/>
                        </a:ext>
                      </a:extLst>
                    </p:cNvPr>
                    <p:cNvSpPr/>
                    <p:nvPr/>
                  </p:nvSpPr>
                  <p:spPr>
                    <a:xfrm>
                      <a:off x="1551257" y="6664544"/>
                      <a:ext cx="180136" cy="277132"/>
                    </a:xfrm>
                    <a:custGeom>
                      <a:avLst/>
                      <a:gdLst>
                        <a:gd name="connsiteX0" fmla="*/ 92378 w 180136"/>
                        <a:gd name="connsiteY0" fmla="*/ 277133 h 277132"/>
                        <a:gd name="connsiteX1" fmla="*/ 0 w 180136"/>
                        <a:gd name="connsiteY1" fmla="*/ 138566 h 277132"/>
                        <a:gd name="connsiteX2" fmla="*/ 36951 w 180136"/>
                        <a:gd name="connsiteY2" fmla="*/ 23094 h 277132"/>
                        <a:gd name="connsiteX3" fmla="*/ 87759 w 180136"/>
                        <a:gd name="connsiteY3" fmla="*/ 0 h 277132"/>
                        <a:gd name="connsiteX4" fmla="*/ 180136 w 180136"/>
                        <a:gd name="connsiteY4" fmla="*/ 138566 h 277132"/>
                        <a:gd name="connsiteX5" fmla="*/ 143185 w 180136"/>
                        <a:gd name="connsiteY5" fmla="*/ 254038 h 277132"/>
                        <a:gd name="connsiteX6" fmla="*/ 92378 w 180136"/>
                        <a:gd name="connsiteY6" fmla="*/ 277133 h 277132"/>
                        <a:gd name="connsiteX7" fmla="*/ 92378 w 180136"/>
                        <a:gd name="connsiteY7" fmla="*/ 277133 h 277132"/>
                        <a:gd name="connsiteX8" fmla="*/ 92378 w 180136"/>
                        <a:gd name="connsiteY8" fmla="*/ 9238 h 277132"/>
                        <a:gd name="connsiteX9" fmla="*/ 50808 w 180136"/>
                        <a:gd name="connsiteY9" fmla="*/ 27713 h 277132"/>
                        <a:gd name="connsiteX10" fmla="*/ 13857 w 180136"/>
                        <a:gd name="connsiteY10" fmla="*/ 138566 h 277132"/>
                        <a:gd name="connsiteX11" fmla="*/ 96997 w 180136"/>
                        <a:gd name="connsiteY11" fmla="*/ 267895 h 277132"/>
                        <a:gd name="connsiteX12" fmla="*/ 96997 w 180136"/>
                        <a:gd name="connsiteY12" fmla="*/ 272514 h 277132"/>
                        <a:gd name="connsiteX13" fmla="*/ 96997 w 180136"/>
                        <a:gd name="connsiteY13" fmla="*/ 267895 h 277132"/>
                        <a:gd name="connsiteX14" fmla="*/ 138566 w 180136"/>
                        <a:gd name="connsiteY14" fmla="*/ 249420 h 277132"/>
                        <a:gd name="connsiteX15" fmla="*/ 175517 w 180136"/>
                        <a:gd name="connsiteY15" fmla="*/ 138566 h 277132"/>
                        <a:gd name="connsiteX16" fmla="*/ 92378 w 180136"/>
                        <a:gd name="connsiteY16" fmla="*/ 9238 h 277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0136" h="277132">
                          <a:moveTo>
                            <a:pt x="92378" y="277133"/>
                          </a:moveTo>
                          <a:cubicBezTo>
                            <a:pt x="41570" y="277133"/>
                            <a:pt x="0" y="217087"/>
                            <a:pt x="0" y="138566"/>
                          </a:cubicBezTo>
                          <a:cubicBezTo>
                            <a:pt x="0" y="92378"/>
                            <a:pt x="13857" y="46189"/>
                            <a:pt x="36951" y="23094"/>
                          </a:cubicBezTo>
                          <a:cubicBezTo>
                            <a:pt x="50808" y="9238"/>
                            <a:pt x="69283" y="0"/>
                            <a:pt x="87759" y="0"/>
                          </a:cubicBezTo>
                          <a:cubicBezTo>
                            <a:pt x="138566" y="0"/>
                            <a:pt x="180136" y="60045"/>
                            <a:pt x="180136" y="138566"/>
                          </a:cubicBezTo>
                          <a:cubicBezTo>
                            <a:pt x="180136" y="184755"/>
                            <a:pt x="166280" y="230944"/>
                            <a:pt x="143185" y="254038"/>
                          </a:cubicBezTo>
                          <a:cubicBezTo>
                            <a:pt x="129329" y="267895"/>
                            <a:pt x="110853" y="277133"/>
                            <a:pt x="92378" y="277133"/>
                          </a:cubicBezTo>
                          <a:lnTo>
                            <a:pt x="92378" y="277133"/>
                          </a:lnTo>
                          <a:close/>
                          <a:moveTo>
                            <a:pt x="92378" y="9238"/>
                          </a:moveTo>
                          <a:cubicBezTo>
                            <a:pt x="78521" y="9238"/>
                            <a:pt x="60045" y="18476"/>
                            <a:pt x="50808" y="27713"/>
                          </a:cubicBezTo>
                          <a:cubicBezTo>
                            <a:pt x="27713" y="50808"/>
                            <a:pt x="13857" y="92378"/>
                            <a:pt x="13857" y="138566"/>
                          </a:cubicBezTo>
                          <a:cubicBezTo>
                            <a:pt x="13857" y="207850"/>
                            <a:pt x="50808" y="267895"/>
                            <a:pt x="96997" y="267895"/>
                          </a:cubicBezTo>
                          <a:lnTo>
                            <a:pt x="96997" y="272514"/>
                          </a:lnTo>
                          <a:lnTo>
                            <a:pt x="96997" y="267895"/>
                          </a:lnTo>
                          <a:cubicBezTo>
                            <a:pt x="110853" y="267895"/>
                            <a:pt x="129329" y="258657"/>
                            <a:pt x="138566" y="249420"/>
                          </a:cubicBezTo>
                          <a:cubicBezTo>
                            <a:pt x="161661" y="226325"/>
                            <a:pt x="175517" y="184755"/>
                            <a:pt x="175517" y="138566"/>
                          </a:cubicBezTo>
                          <a:cubicBezTo>
                            <a:pt x="170899" y="69283"/>
                            <a:pt x="133948" y="9238"/>
                            <a:pt x="92378" y="9238"/>
                          </a:cubicBezTo>
                          <a:close/>
                        </a:path>
                      </a:pathLst>
                    </a:custGeom>
                    <a:solidFill>
                      <a:srgbClr val="9E5116"/>
                    </a:solidFill>
                    <a:ln w="46132" cap="flat">
                      <a:noFill/>
                      <a:prstDash val="solid"/>
                      <a:miter/>
                    </a:ln>
                  </p:spPr>
                  <p:txBody>
                    <a:bodyPr rtlCol="0" anchor="ctr"/>
                    <a:lstStyle/>
                    <a:p>
                      <a:endParaRPr lang="en-US"/>
                    </a:p>
                  </p:txBody>
                </p:sp>
              </p:grpSp>
              <p:sp>
                <p:nvSpPr>
                  <p:cNvPr id="1431" name="Freeform: Shape 1430">
                    <a:extLst>
                      <a:ext uri="{FF2B5EF4-FFF2-40B4-BE49-F238E27FC236}">
                        <a16:creationId xmlns:a16="http://schemas.microsoft.com/office/drawing/2014/main" xmlns="" id="{B6E907E3-B2E8-4F3F-BF66-16F794D02A03}"/>
                      </a:ext>
                    </a:extLst>
                  </p:cNvPr>
                  <p:cNvSpPr/>
                  <p:nvPr/>
                </p:nvSpPr>
                <p:spPr>
                  <a:xfrm>
                    <a:off x="1560105" y="6669163"/>
                    <a:ext cx="157431" cy="272513"/>
                  </a:xfrm>
                  <a:custGeom>
                    <a:avLst/>
                    <a:gdLst>
                      <a:gd name="connsiteX0" fmla="*/ 83530 w 157431"/>
                      <a:gd name="connsiteY0" fmla="*/ 0 h 272513"/>
                      <a:gd name="connsiteX1" fmla="*/ 157432 w 157431"/>
                      <a:gd name="connsiteY1" fmla="*/ 69283 h 272513"/>
                      <a:gd name="connsiteX2" fmla="*/ 152813 w 157431"/>
                      <a:gd name="connsiteY2" fmla="*/ 64664 h 272513"/>
                      <a:gd name="connsiteX3" fmla="*/ 69673 w 157431"/>
                      <a:gd name="connsiteY3" fmla="*/ 36951 h 272513"/>
                      <a:gd name="connsiteX4" fmla="*/ 23484 w 157431"/>
                      <a:gd name="connsiteY4" fmla="*/ 217087 h 272513"/>
                      <a:gd name="connsiteX5" fmla="*/ 129718 w 157431"/>
                      <a:gd name="connsiteY5" fmla="*/ 254038 h 272513"/>
                      <a:gd name="connsiteX6" fmla="*/ 88149 w 157431"/>
                      <a:gd name="connsiteY6" fmla="*/ 272514 h 272513"/>
                      <a:gd name="connsiteX7" fmla="*/ 390 w 157431"/>
                      <a:gd name="connsiteY7" fmla="*/ 138566 h 272513"/>
                      <a:gd name="connsiteX8" fmla="*/ 83530 w 157431"/>
                      <a:gd name="connsiteY8" fmla="*/ 0 h 272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7431" h="272513">
                        <a:moveTo>
                          <a:pt x="83530" y="0"/>
                        </a:moveTo>
                        <a:cubicBezTo>
                          <a:pt x="115862" y="0"/>
                          <a:pt x="143575" y="27713"/>
                          <a:pt x="157432" y="69283"/>
                        </a:cubicBezTo>
                        <a:lnTo>
                          <a:pt x="152813" y="64664"/>
                        </a:lnTo>
                        <a:cubicBezTo>
                          <a:pt x="152813" y="64664"/>
                          <a:pt x="115862" y="9238"/>
                          <a:pt x="69673" y="36951"/>
                        </a:cubicBezTo>
                        <a:cubicBezTo>
                          <a:pt x="23484" y="64664"/>
                          <a:pt x="390" y="170899"/>
                          <a:pt x="23484" y="217087"/>
                        </a:cubicBezTo>
                        <a:cubicBezTo>
                          <a:pt x="41960" y="254038"/>
                          <a:pt x="83530" y="277133"/>
                          <a:pt x="129718" y="254038"/>
                        </a:cubicBezTo>
                        <a:cubicBezTo>
                          <a:pt x="115862" y="267895"/>
                          <a:pt x="102005" y="272514"/>
                          <a:pt x="88149" y="272514"/>
                        </a:cubicBezTo>
                        <a:cubicBezTo>
                          <a:pt x="41960" y="272514"/>
                          <a:pt x="390" y="212469"/>
                          <a:pt x="390" y="138566"/>
                        </a:cubicBezTo>
                        <a:cubicBezTo>
                          <a:pt x="-4229" y="60045"/>
                          <a:pt x="32722" y="0"/>
                          <a:pt x="83530" y="0"/>
                        </a:cubicBezTo>
                        <a:close/>
                      </a:path>
                    </a:pathLst>
                  </a:custGeom>
                  <a:solidFill>
                    <a:srgbClr val="BBAC9A"/>
                  </a:solidFill>
                  <a:ln w="46132" cap="flat">
                    <a:noFill/>
                    <a:prstDash val="solid"/>
                    <a:miter/>
                  </a:ln>
                </p:spPr>
                <p:txBody>
                  <a:bodyPr rtlCol="0" anchor="ctr"/>
                  <a:lstStyle/>
                  <a:p>
                    <a:endParaRPr lang="en-US"/>
                  </a:p>
                </p:txBody>
              </p:sp>
            </p:grpSp>
            <p:grpSp>
              <p:nvGrpSpPr>
                <p:cNvPr id="1432" name="Graphic 792">
                  <a:extLst>
                    <a:ext uri="{FF2B5EF4-FFF2-40B4-BE49-F238E27FC236}">
                      <a16:creationId xmlns:a16="http://schemas.microsoft.com/office/drawing/2014/main" xmlns="" id="{DEEA8FF2-BC32-4C92-B1A8-189458DA9571}"/>
                    </a:ext>
                  </a:extLst>
                </p:cNvPr>
                <p:cNvGrpSpPr/>
                <p:nvPr/>
              </p:nvGrpSpPr>
              <p:grpSpPr>
                <a:xfrm>
                  <a:off x="1596292" y="6747683"/>
                  <a:ext cx="121245" cy="184755"/>
                  <a:chOff x="1596292" y="6747683"/>
                  <a:chExt cx="121245" cy="184755"/>
                </a:xfrm>
              </p:grpSpPr>
              <p:grpSp>
                <p:nvGrpSpPr>
                  <p:cNvPr id="1433" name="Graphic 792">
                    <a:extLst>
                      <a:ext uri="{FF2B5EF4-FFF2-40B4-BE49-F238E27FC236}">
                        <a16:creationId xmlns:a16="http://schemas.microsoft.com/office/drawing/2014/main" xmlns="" id="{00C151F0-4DAC-4361-B34C-AB2766F4AA29}"/>
                      </a:ext>
                    </a:extLst>
                  </p:cNvPr>
                  <p:cNvGrpSpPr/>
                  <p:nvPr/>
                </p:nvGrpSpPr>
                <p:grpSpPr>
                  <a:xfrm>
                    <a:off x="1596292" y="6747683"/>
                    <a:ext cx="121245" cy="184755"/>
                    <a:chOff x="1596292" y="6747683"/>
                    <a:chExt cx="121245" cy="184755"/>
                  </a:xfrm>
                </p:grpSpPr>
                <p:sp>
                  <p:nvSpPr>
                    <p:cNvPr id="1434" name="Freeform: Shape 1433">
                      <a:extLst>
                        <a:ext uri="{FF2B5EF4-FFF2-40B4-BE49-F238E27FC236}">
                          <a16:creationId xmlns:a16="http://schemas.microsoft.com/office/drawing/2014/main" xmlns="" id="{94FE1FDD-30BB-483C-A29B-610C228FA43B}"/>
                        </a:ext>
                      </a:extLst>
                    </p:cNvPr>
                    <p:cNvSpPr/>
                    <p:nvPr/>
                  </p:nvSpPr>
                  <p:spPr>
                    <a:xfrm>
                      <a:off x="1597446" y="6747683"/>
                      <a:ext cx="120090" cy="184755"/>
                    </a:xfrm>
                    <a:custGeom>
                      <a:avLst/>
                      <a:gdLst>
                        <a:gd name="connsiteX0" fmla="*/ 120091 w 120090"/>
                        <a:gd name="connsiteY0" fmla="*/ 92378 h 184755"/>
                        <a:gd name="connsiteX1" fmla="*/ 60045 w 120090"/>
                        <a:gd name="connsiteY1" fmla="*/ 184755 h 184755"/>
                        <a:gd name="connsiteX2" fmla="*/ 0 w 120090"/>
                        <a:gd name="connsiteY2" fmla="*/ 92378 h 184755"/>
                        <a:gd name="connsiteX3" fmla="*/ 60045 w 120090"/>
                        <a:gd name="connsiteY3" fmla="*/ 0 h 184755"/>
                        <a:gd name="connsiteX4" fmla="*/ 120091 w 120090"/>
                        <a:gd name="connsiteY4" fmla="*/ 92378 h 184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090" h="184755">
                          <a:moveTo>
                            <a:pt x="120091" y="92378"/>
                          </a:moveTo>
                          <a:cubicBezTo>
                            <a:pt x="120091" y="143185"/>
                            <a:pt x="92378" y="184755"/>
                            <a:pt x="60045" y="184755"/>
                          </a:cubicBezTo>
                          <a:cubicBezTo>
                            <a:pt x="27713" y="184755"/>
                            <a:pt x="0" y="143185"/>
                            <a:pt x="0" y="92378"/>
                          </a:cubicBezTo>
                          <a:cubicBezTo>
                            <a:pt x="0" y="41570"/>
                            <a:pt x="27713" y="0"/>
                            <a:pt x="60045" y="0"/>
                          </a:cubicBezTo>
                          <a:cubicBezTo>
                            <a:pt x="87759" y="0"/>
                            <a:pt x="115472" y="41570"/>
                            <a:pt x="120091" y="92378"/>
                          </a:cubicBezTo>
                          <a:close/>
                        </a:path>
                      </a:pathLst>
                    </a:custGeom>
                    <a:solidFill>
                      <a:srgbClr val="00A679"/>
                    </a:solidFill>
                    <a:ln w="46132" cap="flat">
                      <a:noFill/>
                      <a:prstDash val="solid"/>
                      <a:miter/>
                    </a:ln>
                  </p:spPr>
                  <p:txBody>
                    <a:bodyPr rtlCol="0" anchor="ctr"/>
                    <a:lstStyle/>
                    <a:p>
                      <a:endParaRPr lang="en-US"/>
                    </a:p>
                  </p:txBody>
                </p:sp>
                <p:sp>
                  <p:nvSpPr>
                    <p:cNvPr id="1435" name="Freeform: Shape 1434">
                      <a:extLst>
                        <a:ext uri="{FF2B5EF4-FFF2-40B4-BE49-F238E27FC236}">
                          <a16:creationId xmlns:a16="http://schemas.microsoft.com/office/drawing/2014/main" xmlns="" id="{D7ED58FC-CEDD-4DDE-85EA-27A103725EC7}"/>
                        </a:ext>
                      </a:extLst>
                    </p:cNvPr>
                    <p:cNvSpPr/>
                    <p:nvPr/>
                  </p:nvSpPr>
                  <p:spPr>
                    <a:xfrm>
                      <a:off x="1597446" y="6761540"/>
                      <a:ext cx="110853" cy="166279"/>
                    </a:xfrm>
                    <a:custGeom>
                      <a:avLst/>
                      <a:gdLst>
                        <a:gd name="connsiteX0" fmla="*/ 110853 w 110853"/>
                        <a:gd name="connsiteY0" fmla="*/ 83140 h 166279"/>
                        <a:gd name="connsiteX1" fmla="*/ 55427 w 110853"/>
                        <a:gd name="connsiteY1" fmla="*/ 166280 h 166279"/>
                        <a:gd name="connsiteX2" fmla="*/ 0 w 110853"/>
                        <a:gd name="connsiteY2" fmla="*/ 83140 h 166279"/>
                        <a:gd name="connsiteX3" fmla="*/ 55427 w 110853"/>
                        <a:gd name="connsiteY3" fmla="*/ 0 h 166279"/>
                        <a:gd name="connsiteX4" fmla="*/ 110853 w 110853"/>
                        <a:gd name="connsiteY4" fmla="*/ 83140 h 166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853" h="166279">
                          <a:moveTo>
                            <a:pt x="110853" y="83140"/>
                          </a:moveTo>
                          <a:cubicBezTo>
                            <a:pt x="110853" y="129329"/>
                            <a:pt x="87759" y="166280"/>
                            <a:pt x="55427" y="166280"/>
                          </a:cubicBezTo>
                          <a:cubicBezTo>
                            <a:pt x="23094" y="166280"/>
                            <a:pt x="0" y="129329"/>
                            <a:pt x="0" y="83140"/>
                          </a:cubicBezTo>
                          <a:cubicBezTo>
                            <a:pt x="0" y="36951"/>
                            <a:pt x="23094" y="0"/>
                            <a:pt x="55427" y="0"/>
                          </a:cubicBezTo>
                          <a:cubicBezTo>
                            <a:pt x="87759" y="0"/>
                            <a:pt x="110853" y="36951"/>
                            <a:pt x="110853" y="83140"/>
                          </a:cubicBezTo>
                          <a:close/>
                        </a:path>
                      </a:pathLst>
                    </a:custGeom>
                    <a:solidFill>
                      <a:srgbClr val="006241"/>
                    </a:solidFill>
                    <a:ln w="46132" cap="flat">
                      <a:noFill/>
                      <a:prstDash val="solid"/>
                      <a:miter/>
                    </a:ln>
                  </p:spPr>
                  <p:txBody>
                    <a:bodyPr rtlCol="0" anchor="ctr"/>
                    <a:lstStyle/>
                    <a:p>
                      <a:endParaRPr lang="en-US"/>
                    </a:p>
                  </p:txBody>
                </p:sp>
                <p:sp>
                  <p:nvSpPr>
                    <p:cNvPr id="1436" name="Freeform: Shape 1435">
                      <a:extLst>
                        <a:ext uri="{FF2B5EF4-FFF2-40B4-BE49-F238E27FC236}">
                          <a16:creationId xmlns:a16="http://schemas.microsoft.com/office/drawing/2014/main" xmlns="" id="{E19A8DA6-8A52-4CEE-B7E3-F29543EBDB2D}"/>
                        </a:ext>
                      </a:extLst>
                    </p:cNvPr>
                    <p:cNvSpPr/>
                    <p:nvPr/>
                  </p:nvSpPr>
                  <p:spPr>
                    <a:xfrm>
                      <a:off x="1615922" y="6784635"/>
                      <a:ext cx="73902" cy="110853"/>
                    </a:xfrm>
                    <a:custGeom>
                      <a:avLst/>
                      <a:gdLst>
                        <a:gd name="connsiteX0" fmla="*/ 73902 w 73902"/>
                        <a:gd name="connsiteY0" fmla="*/ 55427 h 110853"/>
                        <a:gd name="connsiteX1" fmla="*/ 36951 w 73902"/>
                        <a:gd name="connsiteY1" fmla="*/ 110853 h 110853"/>
                        <a:gd name="connsiteX2" fmla="*/ 0 w 73902"/>
                        <a:gd name="connsiteY2" fmla="*/ 55427 h 110853"/>
                        <a:gd name="connsiteX3" fmla="*/ 36951 w 73902"/>
                        <a:gd name="connsiteY3" fmla="*/ 0 h 110853"/>
                        <a:gd name="connsiteX4" fmla="*/ 73902 w 73902"/>
                        <a:gd name="connsiteY4" fmla="*/ 55427 h 110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902" h="110853">
                          <a:moveTo>
                            <a:pt x="73902" y="55427"/>
                          </a:moveTo>
                          <a:cubicBezTo>
                            <a:pt x="73902" y="87759"/>
                            <a:pt x="55427" y="110853"/>
                            <a:pt x="36951" y="110853"/>
                          </a:cubicBezTo>
                          <a:cubicBezTo>
                            <a:pt x="18476" y="110853"/>
                            <a:pt x="0" y="87759"/>
                            <a:pt x="0" y="55427"/>
                          </a:cubicBezTo>
                          <a:cubicBezTo>
                            <a:pt x="0" y="23094"/>
                            <a:pt x="18476" y="0"/>
                            <a:pt x="36951" y="0"/>
                          </a:cubicBezTo>
                          <a:cubicBezTo>
                            <a:pt x="60046" y="0"/>
                            <a:pt x="73902" y="27713"/>
                            <a:pt x="73902" y="55427"/>
                          </a:cubicBezTo>
                          <a:close/>
                        </a:path>
                      </a:pathLst>
                    </a:custGeom>
                    <a:solidFill>
                      <a:srgbClr val="002D31"/>
                    </a:solidFill>
                    <a:ln w="46132" cap="flat">
                      <a:noFill/>
                      <a:prstDash val="solid"/>
                      <a:miter/>
                    </a:ln>
                  </p:spPr>
                  <p:txBody>
                    <a:bodyPr rtlCol="0" anchor="ctr"/>
                    <a:lstStyle/>
                    <a:p>
                      <a:endParaRPr lang="en-US"/>
                    </a:p>
                  </p:txBody>
                </p:sp>
                <p:sp>
                  <p:nvSpPr>
                    <p:cNvPr id="1437" name="Freeform: Shape 1436">
                      <a:extLst>
                        <a:ext uri="{FF2B5EF4-FFF2-40B4-BE49-F238E27FC236}">
                          <a16:creationId xmlns:a16="http://schemas.microsoft.com/office/drawing/2014/main" xmlns="" id="{8E4BD4B4-6000-439C-A0BC-122EE000220D}"/>
                        </a:ext>
                      </a:extLst>
                    </p:cNvPr>
                    <p:cNvSpPr/>
                    <p:nvPr/>
                  </p:nvSpPr>
                  <p:spPr>
                    <a:xfrm>
                      <a:off x="1652873" y="6775397"/>
                      <a:ext cx="41569" cy="64664"/>
                    </a:xfrm>
                    <a:custGeom>
                      <a:avLst/>
                      <a:gdLst>
                        <a:gd name="connsiteX0" fmla="*/ 41570 w 41569"/>
                        <a:gd name="connsiteY0" fmla="*/ 32332 h 64664"/>
                        <a:gd name="connsiteX1" fmla="*/ 23094 w 41569"/>
                        <a:gd name="connsiteY1" fmla="*/ 64664 h 64664"/>
                        <a:gd name="connsiteX2" fmla="*/ 0 w 41569"/>
                        <a:gd name="connsiteY2" fmla="*/ 32332 h 64664"/>
                        <a:gd name="connsiteX3" fmla="*/ 18476 w 41569"/>
                        <a:gd name="connsiteY3" fmla="*/ 0 h 64664"/>
                        <a:gd name="connsiteX4" fmla="*/ 41570 w 41569"/>
                        <a:gd name="connsiteY4" fmla="*/ 32332 h 64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569" h="64664">
                          <a:moveTo>
                            <a:pt x="41570" y="32332"/>
                          </a:moveTo>
                          <a:cubicBezTo>
                            <a:pt x="41570" y="50808"/>
                            <a:pt x="32332" y="64664"/>
                            <a:pt x="23094" y="64664"/>
                          </a:cubicBezTo>
                          <a:cubicBezTo>
                            <a:pt x="13857" y="64664"/>
                            <a:pt x="0" y="50808"/>
                            <a:pt x="0" y="32332"/>
                          </a:cubicBezTo>
                          <a:cubicBezTo>
                            <a:pt x="0" y="13857"/>
                            <a:pt x="9238" y="0"/>
                            <a:pt x="18476" y="0"/>
                          </a:cubicBezTo>
                          <a:cubicBezTo>
                            <a:pt x="32332" y="0"/>
                            <a:pt x="41570" y="13857"/>
                            <a:pt x="41570" y="32332"/>
                          </a:cubicBezTo>
                          <a:close/>
                        </a:path>
                      </a:pathLst>
                    </a:custGeom>
                    <a:solidFill>
                      <a:srgbClr val="FBFBFB"/>
                    </a:solidFill>
                    <a:ln w="46132" cap="flat">
                      <a:noFill/>
                      <a:prstDash val="solid"/>
                      <a:miter/>
                    </a:ln>
                  </p:spPr>
                  <p:txBody>
                    <a:bodyPr rtlCol="0" anchor="ctr"/>
                    <a:lstStyle/>
                    <a:p>
                      <a:endParaRPr lang="en-US"/>
                    </a:p>
                  </p:txBody>
                </p:sp>
                <p:sp>
                  <p:nvSpPr>
                    <p:cNvPr id="1438" name="Freeform: Shape 1437">
                      <a:extLst>
                        <a:ext uri="{FF2B5EF4-FFF2-40B4-BE49-F238E27FC236}">
                          <a16:creationId xmlns:a16="http://schemas.microsoft.com/office/drawing/2014/main" xmlns="" id="{79468C42-0B7C-4DF0-9C50-5A8CA8FE20E7}"/>
                        </a:ext>
                      </a:extLst>
                    </p:cNvPr>
                    <p:cNvSpPr/>
                    <p:nvPr/>
                  </p:nvSpPr>
                  <p:spPr>
                    <a:xfrm>
                      <a:off x="1596292" y="6770778"/>
                      <a:ext cx="44637" cy="138566"/>
                    </a:xfrm>
                    <a:custGeom>
                      <a:avLst/>
                      <a:gdLst>
                        <a:gd name="connsiteX0" fmla="*/ 42725 w 44637"/>
                        <a:gd name="connsiteY0" fmla="*/ 133948 h 138566"/>
                        <a:gd name="connsiteX1" fmla="*/ 15011 w 44637"/>
                        <a:gd name="connsiteY1" fmla="*/ 69283 h 138566"/>
                        <a:gd name="connsiteX2" fmla="*/ 38106 w 44637"/>
                        <a:gd name="connsiteY2" fmla="*/ 4619 h 138566"/>
                        <a:gd name="connsiteX3" fmla="*/ 38106 w 44637"/>
                        <a:gd name="connsiteY3" fmla="*/ 0 h 138566"/>
                        <a:gd name="connsiteX4" fmla="*/ 38106 w 44637"/>
                        <a:gd name="connsiteY4" fmla="*/ 138566 h 138566"/>
                        <a:gd name="connsiteX5" fmla="*/ 42725 w 44637"/>
                        <a:gd name="connsiteY5" fmla="*/ 133948 h 138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637" h="138566">
                          <a:moveTo>
                            <a:pt x="42725" y="133948"/>
                          </a:moveTo>
                          <a:cubicBezTo>
                            <a:pt x="24249" y="115472"/>
                            <a:pt x="15011" y="96996"/>
                            <a:pt x="15011" y="69283"/>
                          </a:cubicBezTo>
                          <a:cubicBezTo>
                            <a:pt x="15011" y="46189"/>
                            <a:pt x="24249" y="23094"/>
                            <a:pt x="38106" y="4619"/>
                          </a:cubicBezTo>
                          <a:cubicBezTo>
                            <a:pt x="38106" y="4619"/>
                            <a:pt x="38106" y="0"/>
                            <a:pt x="38106" y="0"/>
                          </a:cubicBezTo>
                          <a:cubicBezTo>
                            <a:pt x="-12702" y="23094"/>
                            <a:pt x="-12702" y="115472"/>
                            <a:pt x="38106" y="138566"/>
                          </a:cubicBezTo>
                          <a:cubicBezTo>
                            <a:pt x="42725" y="138566"/>
                            <a:pt x="47344" y="133948"/>
                            <a:pt x="42725" y="133948"/>
                          </a:cubicBezTo>
                          <a:close/>
                        </a:path>
                      </a:pathLst>
                    </a:custGeom>
                    <a:solidFill>
                      <a:srgbClr val="739963"/>
                    </a:solidFill>
                    <a:ln w="46132" cap="flat">
                      <a:noFill/>
                      <a:prstDash val="solid"/>
                      <a:miter/>
                    </a:ln>
                  </p:spPr>
                  <p:txBody>
                    <a:bodyPr rtlCol="0" anchor="ctr"/>
                    <a:lstStyle/>
                    <a:p>
                      <a:endParaRPr lang="en-US"/>
                    </a:p>
                  </p:txBody>
                </p:sp>
                <p:sp>
                  <p:nvSpPr>
                    <p:cNvPr id="1439" name="Freeform: Shape 1438">
                      <a:extLst>
                        <a:ext uri="{FF2B5EF4-FFF2-40B4-BE49-F238E27FC236}">
                          <a16:creationId xmlns:a16="http://schemas.microsoft.com/office/drawing/2014/main" xmlns="" id="{F005A635-C248-4E95-BE48-B38E0D0B5E8A}"/>
                        </a:ext>
                      </a:extLst>
                    </p:cNvPr>
                    <p:cNvSpPr/>
                    <p:nvPr/>
                  </p:nvSpPr>
                  <p:spPr>
                    <a:xfrm>
                      <a:off x="1654028" y="6833389"/>
                      <a:ext cx="48067" cy="81479"/>
                    </a:xfrm>
                    <a:custGeom>
                      <a:avLst/>
                      <a:gdLst>
                        <a:gd name="connsiteX0" fmla="*/ 45034 w 48067"/>
                        <a:gd name="connsiteY0" fmla="*/ 2053 h 81479"/>
                        <a:gd name="connsiteX1" fmla="*/ 45034 w 48067"/>
                        <a:gd name="connsiteY1" fmla="*/ 2053 h 81479"/>
                        <a:gd name="connsiteX2" fmla="*/ 35796 w 48067"/>
                        <a:gd name="connsiteY2" fmla="*/ 43623 h 81479"/>
                        <a:gd name="connsiteX3" fmla="*/ 3464 w 48067"/>
                        <a:gd name="connsiteY3" fmla="*/ 71336 h 81479"/>
                        <a:gd name="connsiteX4" fmla="*/ 3464 w 48067"/>
                        <a:gd name="connsiteY4" fmla="*/ 80574 h 81479"/>
                        <a:gd name="connsiteX5" fmla="*/ 40415 w 48067"/>
                        <a:gd name="connsiteY5" fmla="*/ 57479 h 81479"/>
                        <a:gd name="connsiteX6" fmla="*/ 45034 w 48067"/>
                        <a:gd name="connsiteY6" fmla="*/ 2053 h 81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067" h="81479">
                          <a:moveTo>
                            <a:pt x="45034" y="2053"/>
                          </a:moveTo>
                          <a:cubicBezTo>
                            <a:pt x="45034" y="-2566"/>
                            <a:pt x="45034" y="2053"/>
                            <a:pt x="45034" y="2053"/>
                          </a:cubicBezTo>
                          <a:cubicBezTo>
                            <a:pt x="45034" y="15909"/>
                            <a:pt x="40415" y="29766"/>
                            <a:pt x="35796" y="43623"/>
                          </a:cubicBezTo>
                          <a:cubicBezTo>
                            <a:pt x="31177" y="57479"/>
                            <a:pt x="17321" y="66717"/>
                            <a:pt x="3464" y="71336"/>
                          </a:cubicBezTo>
                          <a:cubicBezTo>
                            <a:pt x="-1155" y="71336"/>
                            <a:pt x="-1155" y="80574"/>
                            <a:pt x="3464" y="80574"/>
                          </a:cubicBezTo>
                          <a:cubicBezTo>
                            <a:pt x="21940" y="85193"/>
                            <a:pt x="35796" y="71336"/>
                            <a:pt x="40415" y="57479"/>
                          </a:cubicBezTo>
                          <a:cubicBezTo>
                            <a:pt x="49653" y="34385"/>
                            <a:pt x="49653" y="20528"/>
                            <a:pt x="45034" y="2053"/>
                          </a:cubicBezTo>
                          <a:close/>
                        </a:path>
                      </a:pathLst>
                    </a:custGeom>
                    <a:solidFill>
                      <a:srgbClr val="3F634A"/>
                    </a:solidFill>
                    <a:ln w="46132" cap="flat">
                      <a:noFill/>
                      <a:prstDash val="solid"/>
                      <a:miter/>
                    </a:ln>
                  </p:spPr>
                  <p:txBody>
                    <a:bodyPr rtlCol="0" anchor="ctr"/>
                    <a:lstStyle/>
                    <a:p>
                      <a:endParaRPr lang="en-US"/>
                    </a:p>
                  </p:txBody>
                </p:sp>
                <p:sp>
                  <p:nvSpPr>
                    <p:cNvPr id="1440" name="Freeform: Shape 1439">
                      <a:extLst>
                        <a:ext uri="{FF2B5EF4-FFF2-40B4-BE49-F238E27FC236}">
                          <a16:creationId xmlns:a16="http://schemas.microsoft.com/office/drawing/2014/main" xmlns="" id="{4C2132FB-A7DD-4D42-B44D-A3C0265440A7}"/>
                        </a:ext>
                      </a:extLst>
                    </p:cNvPr>
                    <p:cNvSpPr/>
                    <p:nvPr/>
                  </p:nvSpPr>
                  <p:spPr>
                    <a:xfrm>
                      <a:off x="1603922" y="6826204"/>
                      <a:ext cx="16619" cy="64664"/>
                    </a:xfrm>
                    <a:custGeom>
                      <a:avLst/>
                      <a:gdLst>
                        <a:gd name="connsiteX0" fmla="*/ 16619 w 16619"/>
                        <a:gd name="connsiteY0" fmla="*/ 60045 h 64664"/>
                        <a:gd name="connsiteX1" fmla="*/ 2762 w 16619"/>
                        <a:gd name="connsiteY1" fmla="*/ 0 h 64664"/>
                        <a:gd name="connsiteX2" fmla="*/ 2762 w 16619"/>
                        <a:gd name="connsiteY2" fmla="*/ 0 h 64664"/>
                        <a:gd name="connsiteX3" fmla="*/ 12000 w 16619"/>
                        <a:gd name="connsiteY3" fmla="*/ 64664 h 64664"/>
                        <a:gd name="connsiteX4" fmla="*/ 16619 w 16619"/>
                        <a:gd name="connsiteY4" fmla="*/ 60045 h 64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9" h="64664">
                          <a:moveTo>
                            <a:pt x="16619" y="60045"/>
                          </a:moveTo>
                          <a:cubicBezTo>
                            <a:pt x="7381" y="41570"/>
                            <a:pt x="2762" y="23094"/>
                            <a:pt x="2762" y="0"/>
                          </a:cubicBezTo>
                          <a:cubicBezTo>
                            <a:pt x="2762" y="0"/>
                            <a:pt x="2762" y="0"/>
                            <a:pt x="2762" y="0"/>
                          </a:cubicBezTo>
                          <a:cubicBezTo>
                            <a:pt x="-1856" y="18476"/>
                            <a:pt x="-1856" y="46189"/>
                            <a:pt x="12000" y="64664"/>
                          </a:cubicBezTo>
                          <a:cubicBezTo>
                            <a:pt x="12000" y="64664"/>
                            <a:pt x="16619" y="60045"/>
                            <a:pt x="16619" y="60045"/>
                          </a:cubicBezTo>
                          <a:close/>
                        </a:path>
                      </a:pathLst>
                    </a:custGeom>
                    <a:solidFill>
                      <a:srgbClr val="739963"/>
                    </a:solidFill>
                    <a:ln w="46132" cap="flat">
                      <a:noFill/>
                      <a:prstDash val="solid"/>
                      <a:miter/>
                    </a:ln>
                  </p:spPr>
                  <p:txBody>
                    <a:bodyPr rtlCol="0" anchor="ctr"/>
                    <a:lstStyle/>
                    <a:p>
                      <a:endParaRPr lang="en-US"/>
                    </a:p>
                  </p:txBody>
                </p:sp>
              </p:grpSp>
              <p:sp>
                <p:nvSpPr>
                  <p:cNvPr id="1441" name="Freeform: Shape 1440">
                    <a:extLst>
                      <a:ext uri="{FF2B5EF4-FFF2-40B4-BE49-F238E27FC236}">
                        <a16:creationId xmlns:a16="http://schemas.microsoft.com/office/drawing/2014/main" xmlns="" id="{30973C7E-92D2-4F0D-A4DE-893D02AA2C8E}"/>
                      </a:ext>
                    </a:extLst>
                  </p:cNvPr>
                  <p:cNvSpPr/>
                  <p:nvPr/>
                </p:nvSpPr>
                <p:spPr>
                  <a:xfrm>
                    <a:off x="1597446" y="6816967"/>
                    <a:ext cx="120090" cy="115472"/>
                  </a:xfrm>
                  <a:custGeom>
                    <a:avLst/>
                    <a:gdLst>
                      <a:gd name="connsiteX0" fmla="*/ 115472 w 120090"/>
                      <a:gd name="connsiteY0" fmla="*/ 0 h 115472"/>
                      <a:gd name="connsiteX1" fmla="*/ 87759 w 120090"/>
                      <a:gd name="connsiteY1" fmla="*/ 60045 h 115472"/>
                      <a:gd name="connsiteX2" fmla="*/ 0 w 120090"/>
                      <a:gd name="connsiteY2" fmla="*/ 55427 h 115472"/>
                      <a:gd name="connsiteX3" fmla="*/ 60045 w 120090"/>
                      <a:gd name="connsiteY3" fmla="*/ 115472 h 115472"/>
                      <a:gd name="connsiteX4" fmla="*/ 120091 w 120090"/>
                      <a:gd name="connsiteY4" fmla="*/ 23094 h 115472"/>
                      <a:gd name="connsiteX5" fmla="*/ 115472 w 120090"/>
                      <a:gd name="connsiteY5" fmla="*/ 0 h 115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090" h="115472">
                        <a:moveTo>
                          <a:pt x="115472" y="0"/>
                        </a:moveTo>
                        <a:cubicBezTo>
                          <a:pt x="110853" y="23094"/>
                          <a:pt x="101615" y="46189"/>
                          <a:pt x="87759" y="60045"/>
                        </a:cubicBezTo>
                        <a:cubicBezTo>
                          <a:pt x="60045" y="87759"/>
                          <a:pt x="23094" y="78521"/>
                          <a:pt x="0" y="55427"/>
                        </a:cubicBezTo>
                        <a:cubicBezTo>
                          <a:pt x="9238" y="92378"/>
                          <a:pt x="32332" y="115472"/>
                          <a:pt x="60045" y="115472"/>
                        </a:cubicBezTo>
                        <a:cubicBezTo>
                          <a:pt x="92378" y="115472"/>
                          <a:pt x="120091" y="73902"/>
                          <a:pt x="120091" y="23094"/>
                        </a:cubicBezTo>
                        <a:cubicBezTo>
                          <a:pt x="120091" y="13857"/>
                          <a:pt x="115472" y="4619"/>
                          <a:pt x="115472" y="0"/>
                        </a:cubicBezTo>
                        <a:close/>
                      </a:path>
                    </a:pathLst>
                  </a:custGeom>
                  <a:solidFill>
                    <a:srgbClr val="5A3311"/>
                  </a:solidFill>
                  <a:ln w="46132" cap="flat">
                    <a:noFill/>
                    <a:prstDash val="solid"/>
                    <a:miter/>
                  </a:ln>
                </p:spPr>
                <p:txBody>
                  <a:bodyPr rtlCol="0" anchor="ctr"/>
                  <a:lstStyle/>
                  <a:p>
                    <a:endParaRPr lang="en-US"/>
                  </a:p>
                </p:txBody>
              </p:sp>
            </p:grpSp>
          </p:grpSp>
          <p:sp>
            <p:nvSpPr>
              <p:cNvPr id="1442" name="Freeform: Shape 1441">
                <a:extLst>
                  <a:ext uri="{FF2B5EF4-FFF2-40B4-BE49-F238E27FC236}">
                    <a16:creationId xmlns:a16="http://schemas.microsoft.com/office/drawing/2014/main" xmlns="" id="{320858EE-05C8-4785-A356-56188245F610}"/>
                  </a:ext>
                </a:extLst>
              </p:cNvPr>
              <p:cNvSpPr/>
              <p:nvPr/>
            </p:nvSpPr>
            <p:spPr>
              <a:xfrm>
                <a:off x="1518925" y="6923201"/>
                <a:ext cx="147804" cy="36951"/>
              </a:xfrm>
              <a:custGeom>
                <a:avLst/>
                <a:gdLst>
                  <a:gd name="connsiteX0" fmla="*/ 0 w 147804"/>
                  <a:gd name="connsiteY0" fmla="*/ 13857 h 36951"/>
                  <a:gd name="connsiteX1" fmla="*/ 4619 w 147804"/>
                  <a:gd name="connsiteY1" fmla="*/ 9238 h 36951"/>
                  <a:gd name="connsiteX2" fmla="*/ 23094 w 147804"/>
                  <a:gd name="connsiteY2" fmla="*/ 4619 h 36951"/>
                  <a:gd name="connsiteX3" fmla="*/ 50808 w 147804"/>
                  <a:gd name="connsiteY3" fmla="*/ 0 h 36951"/>
                  <a:gd name="connsiteX4" fmla="*/ 64664 w 147804"/>
                  <a:gd name="connsiteY4" fmla="*/ 0 h 36951"/>
                  <a:gd name="connsiteX5" fmla="*/ 78521 w 147804"/>
                  <a:gd name="connsiteY5" fmla="*/ 0 h 36951"/>
                  <a:gd name="connsiteX6" fmla="*/ 92378 w 147804"/>
                  <a:gd name="connsiteY6" fmla="*/ 4619 h 36951"/>
                  <a:gd name="connsiteX7" fmla="*/ 106234 w 147804"/>
                  <a:gd name="connsiteY7" fmla="*/ 9238 h 36951"/>
                  <a:gd name="connsiteX8" fmla="*/ 120091 w 147804"/>
                  <a:gd name="connsiteY8" fmla="*/ 13857 h 36951"/>
                  <a:gd name="connsiteX9" fmla="*/ 129329 w 147804"/>
                  <a:gd name="connsiteY9" fmla="*/ 23094 h 36951"/>
                  <a:gd name="connsiteX10" fmla="*/ 138566 w 147804"/>
                  <a:gd name="connsiteY10" fmla="*/ 27713 h 36951"/>
                  <a:gd name="connsiteX11" fmla="*/ 143185 w 147804"/>
                  <a:gd name="connsiteY11" fmla="*/ 32332 h 36951"/>
                  <a:gd name="connsiteX12" fmla="*/ 147804 w 147804"/>
                  <a:gd name="connsiteY12" fmla="*/ 36951 h 36951"/>
                  <a:gd name="connsiteX13" fmla="*/ 143185 w 147804"/>
                  <a:gd name="connsiteY13" fmla="*/ 32332 h 36951"/>
                  <a:gd name="connsiteX14" fmla="*/ 138566 w 147804"/>
                  <a:gd name="connsiteY14" fmla="*/ 27713 h 36951"/>
                  <a:gd name="connsiteX15" fmla="*/ 129329 w 147804"/>
                  <a:gd name="connsiteY15" fmla="*/ 23094 h 36951"/>
                  <a:gd name="connsiteX16" fmla="*/ 120091 w 147804"/>
                  <a:gd name="connsiteY16" fmla="*/ 18476 h 36951"/>
                  <a:gd name="connsiteX17" fmla="*/ 106234 w 147804"/>
                  <a:gd name="connsiteY17" fmla="*/ 13857 h 36951"/>
                  <a:gd name="connsiteX18" fmla="*/ 92378 w 147804"/>
                  <a:gd name="connsiteY18" fmla="*/ 9238 h 36951"/>
                  <a:gd name="connsiteX19" fmla="*/ 78521 w 147804"/>
                  <a:gd name="connsiteY19" fmla="*/ 4619 h 36951"/>
                  <a:gd name="connsiteX20" fmla="*/ 50808 w 147804"/>
                  <a:gd name="connsiteY20" fmla="*/ 0 h 36951"/>
                  <a:gd name="connsiteX21" fmla="*/ 23094 w 147804"/>
                  <a:gd name="connsiteY21" fmla="*/ 0 h 36951"/>
                  <a:gd name="connsiteX22" fmla="*/ 4619 w 147804"/>
                  <a:gd name="connsiteY22" fmla="*/ 0 h 36951"/>
                  <a:gd name="connsiteX23" fmla="*/ 0 w 147804"/>
                  <a:gd name="connsiteY23" fmla="*/ 13857 h 36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7804" h="36951">
                    <a:moveTo>
                      <a:pt x="0" y="13857"/>
                    </a:moveTo>
                    <a:cubicBezTo>
                      <a:pt x="0" y="13857"/>
                      <a:pt x="0" y="13857"/>
                      <a:pt x="4619" y="9238"/>
                    </a:cubicBezTo>
                    <a:cubicBezTo>
                      <a:pt x="9238" y="9238"/>
                      <a:pt x="13857" y="4619"/>
                      <a:pt x="23094" y="4619"/>
                    </a:cubicBezTo>
                    <a:cubicBezTo>
                      <a:pt x="32332" y="4619"/>
                      <a:pt x="41570" y="0"/>
                      <a:pt x="50808" y="0"/>
                    </a:cubicBezTo>
                    <a:cubicBezTo>
                      <a:pt x="55427" y="0"/>
                      <a:pt x="60046" y="0"/>
                      <a:pt x="64664" y="0"/>
                    </a:cubicBezTo>
                    <a:cubicBezTo>
                      <a:pt x="69283" y="0"/>
                      <a:pt x="73902" y="0"/>
                      <a:pt x="78521" y="0"/>
                    </a:cubicBezTo>
                    <a:cubicBezTo>
                      <a:pt x="83140" y="0"/>
                      <a:pt x="87759" y="4619"/>
                      <a:pt x="92378" y="4619"/>
                    </a:cubicBezTo>
                    <a:cubicBezTo>
                      <a:pt x="96997" y="4619"/>
                      <a:pt x="101615" y="9238"/>
                      <a:pt x="106234" y="9238"/>
                    </a:cubicBezTo>
                    <a:cubicBezTo>
                      <a:pt x="110853" y="9238"/>
                      <a:pt x="115472" y="13857"/>
                      <a:pt x="120091" y="13857"/>
                    </a:cubicBezTo>
                    <a:cubicBezTo>
                      <a:pt x="124710" y="13857"/>
                      <a:pt x="129329" y="18476"/>
                      <a:pt x="129329" y="23094"/>
                    </a:cubicBezTo>
                    <a:cubicBezTo>
                      <a:pt x="133948" y="27713"/>
                      <a:pt x="133948" y="27713"/>
                      <a:pt x="138566" y="27713"/>
                    </a:cubicBezTo>
                    <a:cubicBezTo>
                      <a:pt x="138566" y="27713"/>
                      <a:pt x="143185" y="32332"/>
                      <a:pt x="143185" y="32332"/>
                    </a:cubicBezTo>
                    <a:cubicBezTo>
                      <a:pt x="147804" y="36951"/>
                      <a:pt x="147804" y="36951"/>
                      <a:pt x="147804" y="36951"/>
                    </a:cubicBezTo>
                    <a:cubicBezTo>
                      <a:pt x="147804" y="36951"/>
                      <a:pt x="147804" y="36951"/>
                      <a:pt x="143185" y="32332"/>
                    </a:cubicBezTo>
                    <a:cubicBezTo>
                      <a:pt x="143185" y="32332"/>
                      <a:pt x="138566" y="27713"/>
                      <a:pt x="138566" y="27713"/>
                    </a:cubicBezTo>
                    <a:cubicBezTo>
                      <a:pt x="133948" y="27713"/>
                      <a:pt x="133948" y="23094"/>
                      <a:pt x="129329" y="23094"/>
                    </a:cubicBezTo>
                    <a:cubicBezTo>
                      <a:pt x="124710" y="23094"/>
                      <a:pt x="120091" y="18476"/>
                      <a:pt x="120091" y="18476"/>
                    </a:cubicBezTo>
                    <a:cubicBezTo>
                      <a:pt x="115472" y="18476"/>
                      <a:pt x="110853" y="13857"/>
                      <a:pt x="106234" y="13857"/>
                    </a:cubicBezTo>
                    <a:cubicBezTo>
                      <a:pt x="101615" y="13857"/>
                      <a:pt x="96997" y="9238"/>
                      <a:pt x="92378" y="9238"/>
                    </a:cubicBezTo>
                    <a:cubicBezTo>
                      <a:pt x="87759" y="9238"/>
                      <a:pt x="83140" y="4619"/>
                      <a:pt x="78521" y="4619"/>
                    </a:cubicBezTo>
                    <a:cubicBezTo>
                      <a:pt x="69283" y="4619"/>
                      <a:pt x="60046" y="0"/>
                      <a:pt x="50808" y="0"/>
                    </a:cubicBezTo>
                    <a:cubicBezTo>
                      <a:pt x="41570" y="0"/>
                      <a:pt x="32332" y="0"/>
                      <a:pt x="23094" y="0"/>
                    </a:cubicBezTo>
                    <a:cubicBezTo>
                      <a:pt x="13857" y="0"/>
                      <a:pt x="9238" y="0"/>
                      <a:pt x="4619" y="0"/>
                    </a:cubicBezTo>
                    <a:cubicBezTo>
                      <a:pt x="4619" y="13857"/>
                      <a:pt x="0" y="13857"/>
                      <a:pt x="0" y="13857"/>
                    </a:cubicBezTo>
                    <a:close/>
                  </a:path>
                </a:pathLst>
              </a:custGeom>
              <a:solidFill>
                <a:srgbClr val="9E5116"/>
              </a:solidFill>
              <a:ln w="46132" cap="flat">
                <a:noFill/>
                <a:prstDash val="solid"/>
                <a:miter/>
              </a:ln>
            </p:spPr>
            <p:txBody>
              <a:bodyPr rtlCol="0" anchor="ctr"/>
              <a:lstStyle/>
              <a:p>
                <a:endParaRPr lang="en-US"/>
              </a:p>
            </p:txBody>
          </p:sp>
        </p:grpSp>
        <p:grpSp>
          <p:nvGrpSpPr>
            <p:cNvPr id="1443" name="Graphic 792">
              <a:extLst>
                <a:ext uri="{FF2B5EF4-FFF2-40B4-BE49-F238E27FC236}">
                  <a16:creationId xmlns:a16="http://schemas.microsoft.com/office/drawing/2014/main" xmlns="" id="{84D8655E-15AA-4C63-8EFA-4346FE4A54C8}"/>
                </a:ext>
              </a:extLst>
            </p:cNvPr>
            <p:cNvGrpSpPr/>
            <p:nvPr/>
          </p:nvGrpSpPr>
          <p:grpSpPr>
            <a:xfrm>
              <a:off x="1948481" y="6451357"/>
              <a:ext cx="110853" cy="60763"/>
              <a:chOff x="1948481" y="6451357"/>
              <a:chExt cx="110853" cy="60763"/>
            </a:xfrm>
          </p:grpSpPr>
          <p:grpSp>
            <p:nvGrpSpPr>
              <p:cNvPr id="1444" name="Graphic 792">
                <a:extLst>
                  <a:ext uri="{FF2B5EF4-FFF2-40B4-BE49-F238E27FC236}">
                    <a16:creationId xmlns:a16="http://schemas.microsoft.com/office/drawing/2014/main" xmlns="" id="{A3233904-71C8-4D0A-AE6B-C9ECB880884C}"/>
                  </a:ext>
                </a:extLst>
              </p:cNvPr>
              <p:cNvGrpSpPr/>
              <p:nvPr/>
            </p:nvGrpSpPr>
            <p:grpSpPr>
              <a:xfrm>
                <a:off x="1948481" y="6451357"/>
                <a:ext cx="110853" cy="60763"/>
                <a:chOff x="1948481" y="6451357"/>
                <a:chExt cx="110853" cy="60763"/>
              </a:xfrm>
            </p:grpSpPr>
            <p:sp>
              <p:nvSpPr>
                <p:cNvPr id="1445" name="Freeform: Shape 1444">
                  <a:extLst>
                    <a:ext uri="{FF2B5EF4-FFF2-40B4-BE49-F238E27FC236}">
                      <a16:creationId xmlns:a16="http://schemas.microsoft.com/office/drawing/2014/main" xmlns="" id="{E5E6A49A-F55E-44E5-AF40-BE7355E08810}"/>
                    </a:ext>
                  </a:extLst>
                </p:cNvPr>
                <p:cNvSpPr/>
                <p:nvPr/>
              </p:nvSpPr>
              <p:spPr>
                <a:xfrm>
                  <a:off x="1948481" y="6455971"/>
                  <a:ext cx="98909" cy="46912"/>
                </a:xfrm>
                <a:custGeom>
                  <a:avLst/>
                  <a:gdLst>
                    <a:gd name="connsiteX0" fmla="*/ 41570 w 98909"/>
                    <a:gd name="connsiteY0" fmla="*/ 723 h 46912"/>
                    <a:gd name="connsiteX1" fmla="*/ 96997 w 98909"/>
                    <a:gd name="connsiteY1" fmla="*/ 28437 h 46912"/>
                    <a:gd name="connsiteX2" fmla="*/ 92378 w 98909"/>
                    <a:gd name="connsiteY2" fmla="*/ 37674 h 46912"/>
                    <a:gd name="connsiteX3" fmla="*/ 55427 w 98909"/>
                    <a:gd name="connsiteY3" fmla="*/ 23818 h 46912"/>
                    <a:gd name="connsiteX4" fmla="*/ 13857 w 98909"/>
                    <a:gd name="connsiteY4" fmla="*/ 46912 h 46912"/>
                    <a:gd name="connsiteX5" fmla="*/ 0 w 98909"/>
                    <a:gd name="connsiteY5" fmla="*/ 37674 h 46912"/>
                    <a:gd name="connsiteX6" fmla="*/ 41570 w 98909"/>
                    <a:gd name="connsiteY6" fmla="*/ 723 h 46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909" h="46912">
                      <a:moveTo>
                        <a:pt x="41570" y="723"/>
                      </a:moveTo>
                      <a:cubicBezTo>
                        <a:pt x="64664" y="-3896"/>
                        <a:pt x="83140" y="14580"/>
                        <a:pt x="96997" y="28437"/>
                      </a:cubicBezTo>
                      <a:cubicBezTo>
                        <a:pt x="101615" y="33056"/>
                        <a:pt x="96997" y="37674"/>
                        <a:pt x="92378" y="37674"/>
                      </a:cubicBezTo>
                      <a:cubicBezTo>
                        <a:pt x="78521" y="33056"/>
                        <a:pt x="69283" y="23818"/>
                        <a:pt x="55427" y="23818"/>
                      </a:cubicBezTo>
                      <a:cubicBezTo>
                        <a:pt x="36951" y="19199"/>
                        <a:pt x="32332" y="42293"/>
                        <a:pt x="13857" y="46912"/>
                      </a:cubicBezTo>
                      <a:cubicBezTo>
                        <a:pt x="9238" y="46912"/>
                        <a:pt x="0" y="46912"/>
                        <a:pt x="0" y="37674"/>
                      </a:cubicBezTo>
                      <a:cubicBezTo>
                        <a:pt x="0" y="19199"/>
                        <a:pt x="27713" y="5342"/>
                        <a:pt x="41570" y="723"/>
                      </a:cubicBezTo>
                      <a:close/>
                    </a:path>
                  </a:pathLst>
                </a:custGeom>
                <a:solidFill>
                  <a:srgbClr val="F39526"/>
                </a:solidFill>
                <a:ln w="46132" cap="flat">
                  <a:noFill/>
                  <a:prstDash val="solid"/>
                  <a:miter/>
                </a:ln>
              </p:spPr>
              <p:txBody>
                <a:bodyPr rtlCol="0" anchor="ctr"/>
                <a:lstStyle/>
                <a:p>
                  <a:endParaRPr lang="en-US"/>
                </a:p>
              </p:txBody>
            </p:sp>
            <p:sp>
              <p:nvSpPr>
                <p:cNvPr id="1446" name="Freeform: Shape 1445">
                  <a:extLst>
                    <a:ext uri="{FF2B5EF4-FFF2-40B4-BE49-F238E27FC236}">
                      <a16:creationId xmlns:a16="http://schemas.microsoft.com/office/drawing/2014/main" xmlns="" id="{27A899E9-58DD-43F7-B6E5-9567727C8B56}"/>
                    </a:ext>
                  </a:extLst>
                </p:cNvPr>
                <p:cNvSpPr/>
                <p:nvPr/>
              </p:nvSpPr>
              <p:spPr>
                <a:xfrm>
                  <a:off x="1952589" y="6451357"/>
                  <a:ext cx="106745" cy="60763"/>
                </a:xfrm>
                <a:custGeom>
                  <a:avLst/>
                  <a:gdLst>
                    <a:gd name="connsiteX0" fmla="*/ 88270 w 106745"/>
                    <a:gd name="connsiteY0" fmla="*/ 51526 h 60763"/>
                    <a:gd name="connsiteX1" fmla="*/ 74413 w 106745"/>
                    <a:gd name="connsiteY1" fmla="*/ 46907 h 60763"/>
                    <a:gd name="connsiteX2" fmla="*/ 55938 w 106745"/>
                    <a:gd name="connsiteY2" fmla="*/ 37669 h 60763"/>
                    <a:gd name="connsiteX3" fmla="*/ 37462 w 106745"/>
                    <a:gd name="connsiteY3" fmla="*/ 46907 h 60763"/>
                    <a:gd name="connsiteX4" fmla="*/ 18987 w 106745"/>
                    <a:gd name="connsiteY4" fmla="*/ 60763 h 60763"/>
                    <a:gd name="connsiteX5" fmla="*/ 18987 w 106745"/>
                    <a:gd name="connsiteY5" fmla="*/ 60763 h 60763"/>
                    <a:gd name="connsiteX6" fmla="*/ 5130 w 106745"/>
                    <a:gd name="connsiteY6" fmla="*/ 56144 h 60763"/>
                    <a:gd name="connsiteX7" fmla="*/ 511 w 106745"/>
                    <a:gd name="connsiteY7" fmla="*/ 46907 h 60763"/>
                    <a:gd name="connsiteX8" fmla="*/ 42081 w 106745"/>
                    <a:gd name="connsiteY8" fmla="*/ 718 h 60763"/>
                    <a:gd name="connsiteX9" fmla="*/ 102127 w 106745"/>
                    <a:gd name="connsiteY9" fmla="*/ 33050 h 60763"/>
                    <a:gd name="connsiteX10" fmla="*/ 106745 w 106745"/>
                    <a:gd name="connsiteY10" fmla="*/ 42288 h 60763"/>
                    <a:gd name="connsiteX11" fmla="*/ 97508 w 106745"/>
                    <a:gd name="connsiteY11" fmla="*/ 51526 h 60763"/>
                    <a:gd name="connsiteX12" fmla="*/ 88270 w 106745"/>
                    <a:gd name="connsiteY12" fmla="*/ 51526 h 60763"/>
                    <a:gd name="connsiteX13" fmla="*/ 5130 w 106745"/>
                    <a:gd name="connsiteY13" fmla="*/ 42288 h 60763"/>
                    <a:gd name="connsiteX14" fmla="*/ 5130 w 106745"/>
                    <a:gd name="connsiteY14" fmla="*/ 42288 h 60763"/>
                    <a:gd name="connsiteX15" fmla="*/ 14368 w 106745"/>
                    <a:gd name="connsiteY15" fmla="*/ 46907 h 60763"/>
                    <a:gd name="connsiteX16" fmla="*/ 28224 w 106745"/>
                    <a:gd name="connsiteY16" fmla="*/ 37669 h 60763"/>
                    <a:gd name="connsiteX17" fmla="*/ 46700 w 106745"/>
                    <a:gd name="connsiteY17" fmla="*/ 23812 h 60763"/>
                    <a:gd name="connsiteX18" fmla="*/ 55938 w 106745"/>
                    <a:gd name="connsiteY18" fmla="*/ 23812 h 60763"/>
                    <a:gd name="connsiteX19" fmla="*/ 79032 w 106745"/>
                    <a:gd name="connsiteY19" fmla="*/ 33050 h 60763"/>
                    <a:gd name="connsiteX20" fmla="*/ 88270 w 106745"/>
                    <a:gd name="connsiteY20" fmla="*/ 37669 h 60763"/>
                    <a:gd name="connsiteX21" fmla="*/ 37462 w 106745"/>
                    <a:gd name="connsiteY21" fmla="*/ 9956 h 60763"/>
                    <a:gd name="connsiteX22" fmla="*/ 32843 w 106745"/>
                    <a:gd name="connsiteY22" fmla="*/ 9956 h 60763"/>
                    <a:gd name="connsiteX23" fmla="*/ 5130 w 106745"/>
                    <a:gd name="connsiteY23" fmla="*/ 42288 h 60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745" h="60763">
                      <a:moveTo>
                        <a:pt x="88270" y="51526"/>
                      </a:moveTo>
                      <a:cubicBezTo>
                        <a:pt x="83651" y="51526"/>
                        <a:pt x="79032" y="46907"/>
                        <a:pt x="74413" y="46907"/>
                      </a:cubicBezTo>
                      <a:cubicBezTo>
                        <a:pt x="69794" y="42288"/>
                        <a:pt x="60557" y="37669"/>
                        <a:pt x="55938" y="37669"/>
                      </a:cubicBezTo>
                      <a:cubicBezTo>
                        <a:pt x="46700" y="37669"/>
                        <a:pt x="42081" y="42288"/>
                        <a:pt x="37462" y="46907"/>
                      </a:cubicBezTo>
                      <a:cubicBezTo>
                        <a:pt x="32843" y="51526"/>
                        <a:pt x="28224" y="56144"/>
                        <a:pt x="18987" y="60763"/>
                      </a:cubicBezTo>
                      <a:lnTo>
                        <a:pt x="18987" y="60763"/>
                      </a:lnTo>
                      <a:cubicBezTo>
                        <a:pt x="14368" y="60763"/>
                        <a:pt x="9749" y="60763"/>
                        <a:pt x="5130" y="56144"/>
                      </a:cubicBezTo>
                      <a:cubicBezTo>
                        <a:pt x="511" y="51526"/>
                        <a:pt x="511" y="51526"/>
                        <a:pt x="511" y="46907"/>
                      </a:cubicBezTo>
                      <a:cubicBezTo>
                        <a:pt x="-4108" y="19193"/>
                        <a:pt x="23606" y="5337"/>
                        <a:pt x="42081" y="718"/>
                      </a:cubicBezTo>
                      <a:cubicBezTo>
                        <a:pt x="65175" y="-3901"/>
                        <a:pt x="88270" y="14575"/>
                        <a:pt x="102127" y="33050"/>
                      </a:cubicBezTo>
                      <a:cubicBezTo>
                        <a:pt x="106745" y="37669"/>
                        <a:pt x="106745" y="42288"/>
                        <a:pt x="106745" y="42288"/>
                      </a:cubicBezTo>
                      <a:cubicBezTo>
                        <a:pt x="106745" y="46907"/>
                        <a:pt x="102127" y="46907"/>
                        <a:pt x="97508" y="51526"/>
                      </a:cubicBezTo>
                      <a:cubicBezTo>
                        <a:pt x="92889" y="51526"/>
                        <a:pt x="88270" y="51526"/>
                        <a:pt x="88270" y="51526"/>
                      </a:cubicBezTo>
                      <a:close/>
                      <a:moveTo>
                        <a:pt x="5130" y="42288"/>
                      </a:moveTo>
                      <a:cubicBezTo>
                        <a:pt x="5130" y="46907"/>
                        <a:pt x="5130" y="46907"/>
                        <a:pt x="5130" y="42288"/>
                      </a:cubicBezTo>
                      <a:cubicBezTo>
                        <a:pt x="9749" y="46907"/>
                        <a:pt x="9749" y="46907"/>
                        <a:pt x="14368" y="46907"/>
                      </a:cubicBezTo>
                      <a:cubicBezTo>
                        <a:pt x="18987" y="46907"/>
                        <a:pt x="23606" y="42288"/>
                        <a:pt x="28224" y="37669"/>
                      </a:cubicBezTo>
                      <a:cubicBezTo>
                        <a:pt x="32843" y="33050"/>
                        <a:pt x="37462" y="23812"/>
                        <a:pt x="46700" y="23812"/>
                      </a:cubicBezTo>
                      <a:cubicBezTo>
                        <a:pt x="51319" y="23812"/>
                        <a:pt x="51319" y="23812"/>
                        <a:pt x="55938" y="23812"/>
                      </a:cubicBezTo>
                      <a:cubicBezTo>
                        <a:pt x="65175" y="23812"/>
                        <a:pt x="74413" y="28431"/>
                        <a:pt x="79032" y="33050"/>
                      </a:cubicBezTo>
                      <a:cubicBezTo>
                        <a:pt x="83651" y="33050"/>
                        <a:pt x="83651" y="37669"/>
                        <a:pt x="88270" y="37669"/>
                      </a:cubicBezTo>
                      <a:cubicBezTo>
                        <a:pt x="74413" y="23812"/>
                        <a:pt x="55938" y="9956"/>
                        <a:pt x="37462" y="9956"/>
                      </a:cubicBezTo>
                      <a:cubicBezTo>
                        <a:pt x="37462" y="9956"/>
                        <a:pt x="37462" y="9956"/>
                        <a:pt x="32843" y="9956"/>
                      </a:cubicBezTo>
                      <a:cubicBezTo>
                        <a:pt x="23606" y="14575"/>
                        <a:pt x="511" y="28431"/>
                        <a:pt x="5130" y="42288"/>
                      </a:cubicBezTo>
                      <a:close/>
                    </a:path>
                  </a:pathLst>
                </a:custGeom>
                <a:solidFill>
                  <a:srgbClr val="AF6E1A"/>
                </a:solidFill>
                <a:ln w="46132" cap="flat">
                  <a:noFill/>
                  <a:prstDash val="solid"/>
                  <a:miter/>
                </a:ln>
              </p:spPr>
              <p:txBody>
                <a:bodyPr rtlCol="0" anchor="ctr"/>
                <a:lstStyle/>
                <a:p>
                  <a:endParaRPr lang="en-US"/>
                </a:p>
              </p:txBody>
            </p:sp>
          </p:grpSp>
          <p:sp>
            <p:nvSpPr>
              <p:cNvPr id="1447" name="Freeform: Shape 1446">
                <a:extLst>
                  <a:ext uri="{FF2B5EF4-FFF2-40B4-BE49-F238E27FC236}">
                    <a16:creationId xmlns:a16="http://schemas.microsoft.com/office/drawing/2014/main" xmlns="" id="{3B2C0E4D-9E50-4DAA-9E20-D4C7954712A0}"/>
                  </a:ext>
                </a:extLst>
              </p:cNvPr>
              <p:cNvSpPr/>
              <p:nvPr/>
            </p:nvSpPr>
            <p:spPr>
              <a:xfrm>
                <a:off x="1953100" y="6469822"/>
                <a:ext cx="96996" cy="33061"/>
              </a:xfrm>
              <a:custGeom>
                <a:avLst/>
                <a:gdLst>
                  <a:gd name="connsiteX0" fmla="*/ 13857 w 96996"/>
                  <a:gd name="connsiteY0" fmla="*/ 23824 h 33061"/>
                  <a:gd name="connsiteX1" fmla="*/ 60045 w 96996"/>
                  <a:gd name="connsiteY1" fmla="*/ 729 h 33061"/>
                  <a:gd name="connsiteX2" fmla="*/ 96996 w 96996"/>
                  <a:gd name="connsiteY2" fmla="*/ 23824 h 33061"/>
                  <a:gd name="connsiteX3" fmla="*/ 92378 w 96996"/>
                  <a:gd name="connsiteY3" fmla="*/ 23824 h 33061"/>
                  <a:gd name="connsiteX4" fmla="*/ 55427 w 96996"/>
                  <a:gd name="connsiteY4" fmla="*/ 9967 h 33061"/>
                  <a:gd name="connsiteX5" fmla="*/ 13857 w 96996"/>
                  <a:gd name="connsiteY5" fmla="*/ 33061 h 33061"/>
                  <a:gd name="connsiteX6" fmla="*/ 0 w 96996"/>
                  <a:gd name="connsiteY6" fmla="*/ 23824 h 33061"/>
                  <a:gd name="connsiteX7" fmla="*/ 0 w 96996"/>
                  <a:gd name="connsiteY7" fmla="*/ 19205 h 33061"/>
                  <a:gd name="connsiteX8" fmla="*/ 13857 w 96996"/>
                  <a:gd name="connsiteY8" fmla="*/ 23824 h 33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996" h="33061">
                    <a:moveTo>
                      <a:pt x="13857" y="23824"/>
                    </a:moveTo>
                    <a:cubicBezTo>
                      <a:pt x="27713" y="14586"/>
                      <a:pt x="36951" y="-3890"/>
                      <a:pt x="60045" y="729"/>
                    </a:cubicBezTo>
                    <a:cubicBezTo>
                      <a:pt x="73902" y="5348"/>
                      <a:pt x="87759" y="14586"/>
                      <a:pt x="96996" y="23824"/>
                    </a:cubicBezTo>
                    <a:cubicBezTo>
                      <a:pt x="96996" y="23824"/>
                      <a:pt x="92378" y="28442"/>
                      <a:pt x="92378" y="23824"/>
                    </a:cubicBezTo>
                    <a:cubicBezTo>
                      <a:pt x="78521" y="19205"/>
                      <a:pt x="69283" y="9967"/>
                      <a:pt x="55427" y="9967"/>
                    </a:cubicBezTo>
                    <a:cubicBezTo>
                      <a:pt x="36951" y="5348"/>
                      <a:pt x="32332" y="28442"/>
                      <a:pt x="13857" y="33061"/>
                    </a:cubicBezTo>
                    <a:cubicBezTo>
                      <a:pt x="9238" y="33061"/>
                      <a:pt x="0" y="33061"/>
                      <a:pt x="0" y="23824"/>
                    </a:cubicBezTo>
                    <a:cubicBezTo>
                      <a:pt x="0" y="23824"/>
                      <a:pt x="0" y="19205"/>
                      <a:pt x="0" y="19205"/>
                    </a:cubicBezTo>
                    <a:cubicBezTo>
                      <a:pt x="4619" y="23824"/>
                      <a:pt x="9238" y="23824"/>
                      <a:pt x="13857" y="23824"/>
                    </a:cubicBezTo>
                    <a:close/>
                  </a:path>
                </a:pathLst>
              </a:custGeom>
              <a:solidFill>
                <a:srgbClr val="DA6E01"/>
              </a:solidFill>
              <a:ln w="46132" cap="flat">
                <a:noFill/>
                <a:prstDash val="solid"/>
                <a:miter/>
              </a:ln>
            </p:spPr>
            <p:txBody>
              <a:bodyPr rtlCol="0" anchor="ctr"/>
              <a:lstStyle/>
              <a:p>
                <a:endParaRPr lang="en-US"/>
              </a:p>
            </p:txBody>
          </p:sp>
          <p:sp>
            <p:nvSpPr>
              <p:cNvPr id="1448" name="Freeform: Shape 1447">
                <a:extLst>
                  <a:ext uri="{FF2B5EF4-FFF2-40B4-BE49-F238E27FC236}">
                    <a16:creationId xmlns:a16="http://schemas.microsoft.com/office/drawing/2014/main" xmlns="" id="{A25CF073-2469-4BBD-BF3E-C1317EC40B75}"/>
                  </a:ext>
                </a:extLst>
              </p:cNvPr>
              <p:cNvSpPr/>
              <p:nvPr/>
            </p:nvSpPr>
            <p:spPr>
              <a:xfrm>
                <a:off x="1976194" y="6455979"/>
                <a:ext cx="55426" cy="19190"/>
              </a:xfrm>
              <a:custGeom>
                <a:avLst/>
                <a:gdLst>
                  <a:gd name="connsiteX0" fmla="*/ 0 w 55426"/>
                  <a:gd name="connsiteY0" fmla="*/ 5333 h 19190"/>
                  <a:gd name="connsiteX1" fmla="*/ 32332 w 55426"/>
                  <a:gd name="connsiteY1" fmla="*/ 5333 h 19190"/>
                  <a:gd name="connsiteX2" fmla="*/ 55427 w 55426"/>
                  <a:gd name="connsiteY2" fmla="*/ 19190 h 19190"/>
                  <a:gd name="connsiteX3" fmla="*/ 55427 w 55426"/>
                  <a:gd name="connsiteY3" fmla="*/ 19190 h 19190"/>
                  <a:gd name="connsiteX4" fmla="*/ 0 w 55426"/>
                  <a:gd name="connsiteY4" fmla="*/ 5333 h 19190"/>
                  <a:gd name="connsiteX5" fmla="*/ 0 w 55426"/>
                  <a:gd name="connsiteY5" fmla="*/ 5333 h 19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426" h="19190">
                    <a:moveTo>
                      <a:pt x="0" y="5333"/>
                    </a:moveTo>
                    <a:cubicBezTo>
                      <a:pt x="9238" y="-3904"/>
                      <a:pt x="23094" y="715"/>
                      <a:pt x="32332" y="5333"/>
                    </a:cubicBezTo>
                    <a:cubicBezTo>
                      <a:pt x="41570" y="5333"/>
                      <a:pt x="50808" y="9952"/>
                      <a:pt x="55427" y="19190"/>
                    </a:cubicBezTo>
                    <a:cubicBezTo>
                      <a:pt x="55427" y="19190"/>
                      <a:pt x="55427" y="19190"/>
                      <a:pt x="55427" y="19190"/>
                    </a:cubicBezTo>
                    <a:cubicBezTo>
                      <a:pt x="41570" y="9952"/>
                      <a:pt x="18476" y="5333"/>
                      <a:pt x="0" y="5333"/>
                    </a:cubicBezTo>
                    <a:cubicBezTo>
                      <a:pt x="4619" y="9952"/>
                      <a:pt x="0" y="9952"/>
                      <a:pt x="0" y="5333"/>
                    </a:cubicBezTo>
                    <a:close/>
                  </a:path>
                </a:pathLst>
              </a:custGeom>
              <a:solidFill>
                <a:srgbClr val="FEF6EC"/>
              </a:solidFill>
              <a:ln w="46132" cap="flat">
                <a:noFill/>
                <a:prstDash val="solid"/>
                <a:miter/>
              </a:ln>
            </p:spPr>
            <p:txBody>
              <a:bodyPr rtlCol="0" anchor="ctr"/>
              <a:lstStyle/>
              <a:p>
                <a:endParaRPr lang="en-US"/>
              </a:p>
            </p:txBody>
          </p:sp>
        </p:grpSp>
        <p:grpSp>
          <p:nvGrpSpPr>
            <p:cNvPr id="1449" name="Graphic 792">
              <a:extLst>
                <a:ext uri="{FF2B5EF4-FFF2-40B4-BE49-F238E27FC236}">
                  <a16:creationId xmlns:a16="http://schemas.microsoft.com/office/drawing/2014/main" xmlns="" id="{D7929ADF-8591-4A9C-B567-834A6F67D903}"/>
                </a:ext>
              </a:extLst>
            </p:cNvPr>
            <p:cNvGrpSpPr/>
            <p:nvPr/>
          </p:nvGrpSpPr>
          <p:grpSpPr>
            <a:xfrm>
              <a:off x="1563488" y="6560442"/>
              <a:ext cx="121716" cy="73581"/>
              <a:chOff x="1563488" y="6560442"/>
              <a:chExt cx="121716" cy="73581"/>
            </a:xfrm>
          </p:grpSpPr>
          <p:grpSp>
            <p:nvGrpSpPr>
              <p:cNvPr id="1450" name="Graphic 792">
                <a:extLst>
                  <a:ext uri="{FF2B5EF4-FFF2-40B4-BE49-F238E27FC236}">
                    <a16:creationId xmlns:a16="http://schemas.microsoft.com/office/drawing/2014/main" xmlns="" id="{EC101B75-A048-4242-83E8-539599BDEAED}"/>
                  </a:ext>
                </a:extLst>
              </p:cNvPr>
              <p:cNvGrpSpPr/>
              <p:nvPr/>
            </p:nvGrpSpPr>
            <p:grpSpPr>
              <a:xfrm>
                <a:off x="1563488" y="6560442"/>
                <a:ext cx="121716" cy="73581"/>
                <a:chOff x="1563488" y="6560442"/>
                <a:chExt cx="121716" cy="73581"/>
              </a:xfrm>
            </p:grpSpPr>
            <p:sp>
              <p:nvSpPr>
                <p:cNvPr id="1451" name="Freeform: Shape 1450">
                  <a:extLst>
                    <a:ext uri="{FF2B5EF4-FFF2-40B4-BE49-F238E27FC236}">
                      <a16:creationId xmlns:a16="http://schemas.microsoft.com/office/drawing/2014/main" xmlns="" id="{50069DA3-60C1-415A-B1F9-792E63F06811}"/>
                    </a:ext>
                  </a:extLst>
                </p:cNvPr>
                <p:cNvSpPr/>
                <p:nvPr/>
              </p:nvSpPr>
              <p:spPr>
                <a:xfrm>
                  <a:off x="1568099" y="6569680"/>
                  <a:ext cx="110902" cy="64343"/>
                </a:xfrm>
                <a:custGeom>
                  <a:avLst/>
                  <a:gdLst>
                    <a:gd name="connsiteX0" fmla="*/ 38585 w 110902"/>
                    <a:gd name="connsiteY0" fmla="*/ 2486 h 64343"/>
                    <a:gd name="connsiteX1" fmla="*/ 107868 w 110902"/>
                    <a:gd name="connsiteY1" fmla="*/ 25581 h 64343"/>
                    <a:gd name="connsiteX2" fmla="*/ 103249 w 110902"/>
                    <a:gd name="connsiteY2" fmla="*/ 34819 h 64343"/>
                    <a:gd name="connsiteX3" fmla="*/ 61679 w 110902"/>
                    <a:gd name="connsiteY3" fmla="*/ 25581 h 64343"/>
                    <a:gd name="connsiteX4" fmla="*/ 20109 w 110902"/>
                    <a:gd name="connsiteY4" fmla="*/ 62532 h 64343"/>
                    <a:gd name="connsiteX5" fmla="*/ 1634 w 110902"/>
                    <a:gd name="connsiteY5" fmla="*/ 53294 h 64343"/>
                    <a:gd name="connsiteX6" fmla="*/ 38585 w 110902"/>
                    <a:gd name="connsiteY6" fmla="*/ 2486 h 64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902" h="64343">
                      <a:moveTo>
                        <a:pt x="38585" y="2486"/>
                      </a:moveTo>
                      <a:cubicBezTo>
                        <a:pt x="61679" y="-6751"/>
                        <a:pt x="89393" y="11724"/>
                        <a:pt x="107868" y="25581"/>
                      </a:cubicBezTo>
                      <a:cubicBezTo>
                        <a:pt x="112487" y="30200"/>
                        <a:pt x="112487" y="34819"/>
                        <a:pt x="103249" y="34819"/>
                      </a:cubicBezTo>
                      <a:cubicBezTo>
                        <a:pt x="89393" y="30200"/>
                        <a:pt x="75536" y="25581"/>
                        <a:pt x="61679" y="25581"/>
                      </a:cubicBezTo>
                      <a:cubicBezTo>
                        <a:pt x="38585" y="25581"/>
                        <a:pt x="38585" y="53294"/>
                        <a:pt x="20109" y="62532"/>
                      </a:cubicBezTo>
                      <a:cubicBezTo>
                        <a:pt x="15491" y="67151"/>
                        <a:pt x="6253" y="62532"/>
                        <a:pt x="1634" y="53294"/>
                      </a:cubicBezTo>
                      <a:cubicBezTo>
                        <a:pt x="-7604" y="25581"/>
                        <a:pt x="24728" y="7105"/>
                        <a:pt x="38585" y="2486"/>
                      </a:cubicBezTo>
                      <a:close/>
                    </a:path>
                  </a:pathLst>
                </a:custGeom>
                <a:solidFill>
                  <a:srgbClr val="F39526"/>
                </a:solidFill>
                <a:ln w="46132" cap="flat">
                  <a:noFill/>
                  <a:prstDash val="solid"/>
                  <a:miter/>
                </a:ln>
              </p:spPr>
              <p:txBody>
                <a:bodyPr rtlCol="0" anchor="ctr"/>
                <a:lstStyle/>
                <a:p>
                  <a:endParaRPr lang="en-US"/>
                </a:p>
              </p:txBody>
            </p:sp>
            <p:sp>
              <p:nvSpPr>
                <p:cNvPr id="1452" name="Freeform: Shape 1451">
                  <a:extLst>
                    <a:ext uri="{FF2B5EF4-FFF2-40B4-BE49-F238E27FC236}">
                      <a16:creationId xmlns:a16="http://schemas.microsoft.com/office/drawing/2014/main" xmlns="" id="{70650756-EC5F-497F-928B-52B6FAD77F5E}"/>
                    </a:ext>
                  </a:extLst>
                </p:cNvPr>
                <p:cNvSpPr/>
                <p:nvPr/>
              </p:nvSpPr>
              <p:spPr>
                <a:xfrm>
                  <a:off x="1563488" y="6560442"/>
                  <a:ext cx="121716" cy="71769"/>
                </a:xfrm>
                <a:custGeom>
                  <a:avLst/>
                  <a:gdLst>
                    <a:gd name="connsiteX0" fmla="*/ 107860 w 121716"/>
                    <a:gd name="connsiteY0" fmla="*/ 53294 h 71769"/>
                    <a:gd name="connsiteX1" fmla="*/ 89384 w 121716"/>
                    <a:gd name="connsiteY1" fmla="*/ 48675 h 71769"/>
                    <a:gd name="connsiteX2" fmla="*/ 66290 w 121716"/>
                    <a:gd name="connsiteY2" fmla="*/ 39438 h 71769"/>
                    <a:gd name="connsiteX3" fmla="*/ 43196 w 121716"/>
                    <a:gd name="connsiteY3" fmla="*/ 53294 h 71769"/>
                    <a:gd name="connsiteX4" fmla="*/ 24720 w 121716"/>
                    <a:gd name="connsiteY4" fmla="*/ 71770 h 71769"/>
                    <a:gd name="connsiteX5" fmla="*/ 24720 w 121716"/>
                    <a:gd name="connsiteY5" fmla="*/ 71770 h 71769"/>
                    <a:gd name="connsiteX6" fmla="*/ 10863 w 121716"/>
                    <a:gd name="connsiteY6" fmla="*/ 71770 h 71769"/>
                    <a:gd name="connsiteX7" fmla="*/ 1626 w 121716"/>
                    <a:gd name="connsiteY7" fmla="*/ 62532 h 71769"/>
                    <a:gd name="connsiteX8" fmla="*/ 43196 w 121716"/>
                    <a:gd name="connsiteY8" fmla="*/ 2487 h 71769"/>
                    <a:gd name="connsiteX9" fmla="*/ 117098 w 121716"/>
                    <a:gd name="connsiteY9" fmla="*/ 25581 h 71769"/>
                    <a:gd name="connsiteX10" fmla="*/ 121717 w 121716"/>
                    <a:gd name="connsiteY10" fmla="*/ 39438 h 71769"/>
                    <a:gd name="connsiteX11" fmla="*/ 117098 w 121716"/>
                    <a:gd name="connsiteY11" fmla="*/ 48675 h 71769"/>
                    <a:gd name="connsiteX12" fmla="*/ 107860 w 121716"/>
                    <a:gd name="connsiteY12" fmla="*/ 53294 h 71769"/>
                    <a:gd name="connsiteX13" fmla="*/ 10863 w 121716"/>
                    <a:gd name="connsiteY13" fmla="*/ 57913 h 71769"/>
                    <a:gd name="connsiteX14" fmla="*/ 10863 w 121716"/>
                    <a:gd name="connsiteY14" fmla="*/ 57913 h 71769"/>
                    <a:gd name="connsiteX15" fmla="*/ 20101 w 121716"/>
                    <a:gd name="connsiteY15" fmla="*/ 62532 h 71769"/>
                    <a:gd name="connsiteX16" fmla="*/ 33958 w 121716"/>
                    <a:gd name="connsiteY16" fmla="*/ 48675 h 71769"/>
                    <a:gd name="connsiteX17" fmla="*/ 52433 w 121716"/>
                    <a:gd name="connsiteY17" fmla="*/ 30200 h 71769"/>
                    <a:gd name="connsiteX18" fmla="*/ 66290 w 121716"/>
                    <a:gd name="connsiteY18" fmla="*/ 25581 h 71769"/>
                    <a:gd name="connsiteX19" fmla="*/ 94003 w 121716"/>
                    <a:gd name="connsiteY19" fmla="*/ 30200 h 71769"/>
                    <a:gd name="connsiteX20" fmla="*/ 107860 w 121716"/>
                    <a:gd name="connsiteY20" fmla="*/ 34819 h 71769"/>
                    <a:gd name="connsiteX21" fmla="*/ 47814 w 121716"/>
                    <a:gd name="connsiteY21" fmla="*/ 11724 h 71769"/>
                    <a:gd name="connsiteX22" fmla="*/ 43196 w 121716"/>
                    <a:gd name="connsiteY22" fmla="*/ 11724 h 71769"/>
                    <a:gd name="connsiteX23" fmla="*/ 10863 w 121716"/>
                    <a:gd name="connsiteY23" fmla="*/ 57913 h 71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1716" h="71769">
                      <a:moveTo>
                        <a:pt x="107860" y="53294"/>
                      </a:moveTo>
                      <a:cubicBezTo>
                        <a:pt x="103241" y="53294"/>
                        <a:pt x="94003" y="48675"/>
                        <a:pt x="89384" y="48675"/>
                      </a:cubicBezTo>
                      <a:cubicBezTo>
                        <a:pt x="80147" y="44056"/>
                        <a:pt x="70909" y="39438"/>
                        <a:pt x="66290" y="39438"/>
                      </a:cubicBezTo>
                      <a:cubicBezTo>
                        <a:pt x="57052" y="39438"/>
                        <a:pt x="52433" y="48675"/>
                        <a:pt x="43196" y="53294"/>
                      </a:cubicBezTo>
                      <a:cubicBezTo>
                        <a:pt x="38577" y="57913"/>
                        <a:pt x="33958" y="67151"/>
                        <a:pt x="24720" y="71770"/>
                      </a:cubicBezTo>
                      <a:lnTo>
                        <a:pt x="24720" y="71770"/>
                      </a:lnTo>
                      <a:cubicBezTo>
                        <a:pt x="20101" y="71770"/>
                        <a:pt x="15482" y="71770"/>
                        <a:pt x="10863" y="71770"/>
                      </a:cubicBezTo>
                      <a:cubicBezTo>
                        <a:pt x="6245" y="67151"/>
                        <a:pt x="1626" y="67151"/>
                        <a:pt x="1626" y="62532"/>
                      </a:cubicBezTo>
                      <a:cubicBezTo>
                        <a:pt x="-7612" y="34819"/>
                        <a:pt x="24720" y="11724"/>
                        <a:pt x="43196" y="2487"/>
                      </a:cubicBezTo>
                      <a:cubicBezTo>
                        <a:pt x="70909" y="-6751"/>
                        <a:pt x="94003" y="11724"/>
                        <a:pt x="117098" y="25581"/>
                      </a:cubicBezTo>
                      <a:cubicBezTo>
                        <a:pt x="121717" y="30200"/>
                        <a:pt x="121717" y="34819"/>
                        <a:pt x="121717" y="39438"/>
                      </a:cubicBezTo>
                      <a:cubicBezTo>
                        <a:pt x="121717" y="44056"/>
                        <a:pt x="117098" y="48675"/>
                        <a:pt x="117098" y="48675"/>
                      </a:cubicBezTo>
                      <a:cubicBezTo>
                        <a:pt x="112479" y="53294"/>
                        <a:pt x="107860" y="53294"/>
                        <a:pt x="107860" y="53294"/>
                      </a:cubicBezTo>
                      <a:close/>
                      <a:moveTo>
                        <a:pt x="10863" y="57913"/>
                      </a:moveTo>
                      <a:cubicBezTo>
                        <a:pt x="10863" y="62532"/>
                        <a:pt x="15482" y="62532"/>
                        <a:pt x="10863" y="57913"/>
                      </a:cubicBezTo>
                      <a:cubicBezTo>
                        <a:pt x="15482" y="62532"/>
                        <a:pt x="20101" y="62532"/>
                        <a:pt x="20101" y="62532"/>
                      </a:cubicBezTo>
                      <a:cubicBezTo>
                        <a:pt x="24720" y="57913"/>
                        <a:pt x="29339" y="53294"/>
                        <a:pt x="33958" y="48675"/>
                      </a:cubicBezTo>
                      <a:cubicBezTo>
                        <a:pt x="38577" y="39438"/>
                        <a:pt x="43196" y="34819"/>
                        <a:pt x="52433" y="30200"/>
                      </a:cubicBezTo>
                      <a:cubicBezTo>
                        <a:pt x="57052" y="30200"/>
                        <a:pt x="61671" y="25581"/>
                        <a:pt x="66290" y="25581"/>
                      </a:cubicBezTo>
                      <a:cubicBezTo>
                        <a:pt x="75528" y="25581"/>
                        <a:pt x="84766" y="30200"/>
                        <a:pt x="94003" y="30200"/>
                      </a:cubicBezTo>
                      <a:cubicBezTo>
                        <a:pt x="98622" y="30200"/>
                        <a:pt x="103241" y="34819"/>
                        <a:pt x="107860" y="34819"/>
                      </a:cubicBezTo>
                      <a:cubicBezTo>
                        <a:pt x="89384" y="20962"/>
                        <a:pt x="70909" y="7105"/>
                        <a:pt x="47814" y="11724"/>
                      </a:cubicBezTo>
                      <a:cubicBezTo>
                        <a:pt x="47814" y="11724"/>
                        <a:pt x="47814" y="11724"/>
                        <a:pt x="43196" y="11724"/>
                      </a:cubicBezTo>
                      <a:cubicBezTo>
                        <a:pt x="29339" y="25581"/>
                        <a:pt x="6245" y="39438"/>
                        <a:pt x="10863" y="57913"/>
                      </a:cubicBezTo>
                      <a:close/>
                    </a:path>
                  </a:pathLst>
                </a:custGeom>
                <a:solidFill>
                  <a:srgbClr val="AF6E1A"/>
                </a:solidFill>
                <a:ln w="46132" cap="flat">
                  <a:noFill/>
                  <a:prstDash val="solid"/>
                  <a:miter/>
                </a:ln>
              </p:spPr>
              <p:txBody>
                <a:bodyPr rtlCol="0" anchor="ctr"/>
                <a:lstStyle/>
                <a:p>
                  <a:endParaRPr lang="en-US"/>
                </a:p>
              </p:txBody>
            </p:sp>
          </p:grpSp>
          <p:sp>
            <p:nvSpPr>
              <p:cNvPr id="1453" name="Freeform: Shape 1452">
                <a:extLst>
                  <a:ext uri="{FF2B5EF4-FFF2-40B4-BE49-F238E27FC236}">
                    <a16:creationId xmlns:a16="http://schemas.microsoft.com/office/drawing/2014/main" xmlns="" id="{672B3139-2E39-4266-9162-3B47E1C80A2C}"/>
                  </a:ext>
                </a:extLst>
              </p:cNvPr>
              <p:cNvSpPr/>
              <p:nvPr/>
            </p:nvSpPr>
            <p:spPr>
              <a:xfrm>
                <a:off x="1569733" y="6581404"/>
                <a:ext cx="106234" cy="52619"/>
              </a:xfrm>
              <a:custGeom>
                <a:avLst/>
                <a:gdLst>
                  <a:gd name="connsiteX0" fmla="*/ 13857 w 106234"/>
                  <a:gd name="connsiteY0" fmla="*/ 32332 h 52619"/>
                  <a:gd name="connsiteX1" fmla="*/ 60046 w 106234"/>
                  <a:gd name="connsiteY1" fmla="*/ 0 h 52619"/>
                  <a:gd name="connsiteX2" fmla="*/ 106234 w 106234"/>
                  <a:gd name="connsiteY2" fmla="*/ 18476 h 52619"/>
                  <a:gd name="connsiteX3" fmla="*/ 101615 w 106234"/>
                  <a:gd name="connsiteY3" fmla="*/ 23094 h 52619"/>
                  <a:gd name="connsiteX4" fmla="*/ 60046 w 106234"/>
                  <a:gd name="connsiteY4" fmla="*/ 13857 h 52619"/>
                  <a:gd name="connsiteX5" fmla="*/ 18476 w 106234"/>
                  <a:gd name="connsiteY5" fmla="*/ 50808 h 52619"/>
                  <a:gd name="connsiteX6" fmla="*/ 0 w 106234"/>
                  <a:gd name="connsiteY6" fmla="*/ 41570 h 52619"/>
                  <a:gd name="connsiteX7" fmla="*/ 0 w 106234"/>
                  <a:gd name="connsiteY7" fmla="*/ 32332 h 52619"/>
                  <a:gd name="connsiteX8" fmla="*/ 13857 w 106234"/>
                  <a:gd name="connsiteY8" fmla="*/ 32332 h 52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234" h="52619">
                    <a:moveTo>
                      <a:pt x="13857" y="32332"/>
                    </a:moveTo>
                    <a:cubicBezTo>
                      <a:pt x="32332" y="18476"/>
                      <a:pt x="36951" y="0"/>
                      <a:pt x="60046" y="0"/>
                    </a:cubicBezTo>
                    <a:cubicBezTo>
                      <a:pt x="78521" y="0"/>
                      <a:pt x="92378" y="9238"/>
                      <a:pt x="106234" y="18476"/>
                    </a:cubicBezTo>
                    <a:cubicBezTo>
                      <a:pt x="106234" y="23094"/>
                      <a:pt x="101615" y="23094"/>
                      <a:pt x="101615" y="23094"/>
                    </a:cubicBezTo>
                    <a:cubicBezTo>
                      <a:pt x="87759" y="18476"/>
                      <a:pt x="73902" y="13857"/>
                      <a:pt x="60046" y="13857"/>
                    </a:cubicBezTo>
                    <a:cubicBezTo>
                      <a:pt x="36951" y="13857"/>
                      <a:pt x="36951" y="41570"/>
                      <a:pt x="18476" y="50808"/>
                    </a:cubicBezTo>
                    <a:cubicBezTo>
                      <a:pt x="13857" y="55427"/>
                      <a:pt x="4619" y="50808"/>
                      <a:pt x="0" y="41570"/>
                    </a:cubicBezTo>
                    <a:cubicBezTo>
                      <a:pt x="0" y="36951"/>
                      <a:pt x="0" y="36951"/>
                      <a:pt x="0" y="32332"/>
                    </a:cubicBezTo>
                    <a:cubicBezTo>
                      <a:pt x="4619" y="36951"/>
                      <a:pt x="9238" y="36951"/>
                      <a:pt x="13857" y="32332"/>
                    </a:cubicBezTo>
                    <a:close/>
                  </a:path>
                </a:pathLst>
              </a:custGeom>
              <a:solidFill>
                <a:srgbClr val="DA6E01"/>
              </a:solidFill>
              <a:ln w="46132" cap="flat">
                <a:noFill/>
                <a:prstDash val="solid"/>
                <a:miter/>
              </a:ln>
            </p:spPr>
            <p:txBody>
              <a:bodyPr rtlCol="0" anchor="ctr"/>
              <a:lstStyle/>
              <a:p>
                <a:endParaRPr lang="en-US"/>
              </a:p>
            </p:txBody>
          </p:sp>
          <p:sp>
            <p:nvSpPr>
              <p:cNvPr id="1454" name="Freeform: Shape 1453">
                <a:extLst>
                  <a:ext uri="{FF2B5EF4-FFF2-40B4-BE49-F238E27FC236}">
                    <a16:creationId xmlns:a16="http://schemas.microsoft.com/office/drawing/2014/main" xmlns="" id="{3FC87712-D57D-4B9A-9350-5541C26AE65A}"/>
                  </a:ext>
                </a:extLst>
              </p:cNvPr>
              <p:cNvSpPr/>
              <p:nvPr/>
            </p:nvSpPr>
            <p:spPr>
              <a:xfrm>
                <a:off x="1592827" y="6572166"/>
                <a:ext cx="64664" cy="13856"/>
              </a:xfrm>
              <a:custGeom>
                <a:avLst/>
                <a:gdLst>
                  <a:gd name="connsiteX0" fmla="*/ 0 w 64664"/>
                  <a:gd name="connsiteY0" fmla="*/ 9238 h 13856"/>
                  <a:gd name="connsiteX1" fmla="*/ 36951 w 64664"/>
                  <a:gd name="connsiteY1" fmla="*/ 0 h 13856"/>
                  <a:gd name="connsiteX2" fmla="*/ 64664 w 64664"/>
                  <a:gd name="connsiteY2" fmla="*/ 13857 h 13856"/>
                  <a:gd name="connsiteX3" fmla="*/ 64664 w 64664"/>
                  <a:gd name="connsiteY3" fmla="*/ 13857 h 13856"/>
                  <a:gd name="connsiteX4" fmla="*/ 0 w 64664"/>
                  <a:gd name="connsiteY4" fmla="*/ 9238 h 13856"/>
                  <a:gd name="connsiteX5" fmla="*/ 0 w 64664"/>
                  <a:gd name="connsiteY5" fmla="*/ 9238 h 13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664" h="13856">
                    <a:moveTo>
                      <a:pt x="0" y="9238"/>
                    </a:moveTo>
                    <a:cubicBezTo>
                      <a:pt x="9238" y="0"/>
                      <a:pt x="23094" y="0"/>
                      <a:pt x="36951" y="0"/>
                    </a:cubicBezTo>
                    <a:cubicBezTo>
                      <a:pt x="46189" y="0"/>
                      <a:pt x="60046" y="4619"/>
                      <a:pt x="64664" y="13857"/>
                    </a:cubicBezTo>
                    <a:cubicBezTo>
                      <a:pt x="64664" y="13857"/>
                      <a:pt x="64664" y="13857"/>
                      <a:pt x="64664" y="13857"/>
                    </a:cubicBezTo>
                    <a:cubicBezTo>
                      <a:pt x="46189" y="4619"/>
                      <a:pt x="18476" y="4619"/>
                      <a:pt x="0" y="9238"/>
                    </a:cubicBezTo>
                    <a:cubicBezTo>
                      <a:pt x="4619" y="13857"/>
                      <a:pt x="0" y="9238"/>
                      <a:pt x="0" y="9238"/>
                    </a:cubicBezTo>
                    <a:close/>
                  </a:path>
                </a:pathLst>
              </a:custGeom>
              <a:solidFill>
                <a:srgbClr val="FEF6EC"/>
              </a:solidFill>
              <a:ln w="46132" cap="flat">
                <a:noFill/>
                <a:prstDash val="solid"/>
                <a:miter/>
              </a:ln>
            </p:spPr>
            <p:txBody>
              <a:bodyPr rtlCol="0" anchor="ctr"/>
              <a:lstStyle/>
              <a:p>
                <a:endParaRPr lang="en-US"/>
              </a:p>
            </p:txBody>
          </p:sp>
        </p:grpSp>
        <p:grpSp>
          <p:nvGrpSpPr>
            <p:cNvPr id="1455" name="Graphic 792">
              <a:extLst>
                <a:ext uri="{FF2B5EF4-FFF2-40B4-BE49-F238E27FC236}">
                  <a16:creationId xmlns:a16="http://schemas.microsoft.com/office/drawing/2014/main" xmlns="" id="{AD08E8A7-6FC2-43B1-9266-24530B9DE4FB}"/>
                </a:ext>
              </a:extLst>
            </p:cNvPr>
            <p:cNvGrpSpPr/>
            <p:nvPr/>
          </p:nvGrpSpPr>
          <p:grpSpPr>
            <a:xfrm>
              <a:off x="1934624" y="6558309"/>
              <a:ext cx="161660" cy="281751"/>
              <a:chOff x="1934624" y="6558309"/>
              <a:chExt cx="161660" cy="281751"/>
            </a:xfrm>
          </p:grpSpPr>
          <p:grpSp>
            <p:nvGrpSpPr>
              <p:cNvPr id="1456" name="Graphic 792">
                <a:extLst>
                  <a:ext uri="{FF2B5EF4-FFF2-40B4-BE49-F238E27FC236}">
                    <a16:creationId xmlns:a16="http://schemas.microsoft.com/office/drawing/2014/main" xmlns="" id="{78277C44-EEB0-4204-BF58-00D8510BE1B5}"/>
                  </a:ext>
                </a:extLst>
              </p:cNvPr>
              <p:cNvGrpSpPr/>
              <p:nvPr/>
            </p:nvGrpSpPr>
            <p:grpSpPr>
              <a:xfrm>
                <a:off x="1934624" y="6558309"/>
                <a:ext cx="161660" cy="277132"/>
                <a:chOff x="1934624" y="6558309"/>
                <a:chExt cx="161660" cy="277132"/>
              </a:xfrm>
            </p:grpSpPr>
            <p:grpSp>
              <p:nvGrpSpPr>
                <p:cNvPr id="1457" name="Graphic 792">
                  <a:extLst>
                    <a:ext uri="{FF2B5EF4-FFF2-40B4-BE49-F238E27FC236}">
                      <a16:creationId xmlns:a16="http://schemas.microsoft.com/office/drawing/2014/main" xmlns="" id="{CD79490F-63B4-4602-845F-976DA932D7F1}"/>
                    </a:ext>
                  </a:extLst>
                </p:cNvPr>
                <p:cNvGrpSpPr/>
                <p:nvPr/>
              </p:nvGrpSpPr>
              <p:grpSpPr>
                <a:xfrm>
                  <a:off x="1934624" y="6558309"/>
                  <a:ext cx="161660" cy="277132"/>
                  <a:chOff x="1934624" y="6558309"/>
                  <a:chExt cx="161660" cy="277132"/>
                </a:xfrm>
              </p:grpSpPr>
              <p:sp>
                <p:nvSpPr>
                  <p:cNvPr id="1458" name="Freeform: Shape 1457">
                    <a:extLst>
                      <a:ext uri="{FF2B5EF4-FFF2-40B4-BE49-F238E27FC236}">
                        <a16:creationId xmlns:a16="http://schemas.microsoft.com/office/drawing/2014/main" xmlns="" id="{FD43FAC4-3AA1-4B98-BB84-E929C2F1E997}"/>
                      </a:ext>
                    </a:extLst>
                  </p:cNvPr>
                  <p:cNvSpPr/>
                  <p:nvPr/>
                </p:nvSpPr>
                <p:spPr>
                  <a:xfrm>
                    <a:off x="1934624" y="6558309"/>
                    <a:ext cx="161660" cy="277132"/>
                  </a:xfrm>
                  <a:custGeom>
                    <a:avLst/>
                    <a:gdLst>
                      <a:gd name="connsiteX0" fmla="*/ 0 w 161660"/>
                      <a:gd name="connsiteY0" fmla="*/ 138566 h 277132"/>
                      <a:gd name="connsiteX1" fmla="*/ 83140 w 161660"/>
                      <a:gd name="connsiteY1" fmla="*/ 277133 h 277132"/>
                      <a:gd name="connsiteX2" fmla="*/ 161661 w 161660"/>
                      <a:gd name="connsiteY2" fmla="*/ 138566 h 277132"/>
                      <a:gd name="connsiteX3" fmla="*/ 78521 w 161660"/>
                      <a:gd name="connsiteY3" fmla="*/ 0 h 277132"/>
                      <a:gd name="connsiteX4" fmla="*/ 0 w 161660"/>
                      <a:gd name="connsiteY4" fmla="*/ 138566 h 2771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660" h="277132">
                        <a:moveTo>
                          <a:pt x="0" y="138566"/>
                        </a:moveTo>
                        <a:cubicBezTo>
                          <a:pt x="0" y="217087"/>
                          <a:pt x="36951" y="277133"/>
                          <a:pt x="83140" y="277133"/>
                        </a:cubicBezTo>
                        <a:cubicBezTo>
                          <a:pt x="129329" y="277133"/>
                          <a:pt x="161661" y="212469"/>
                          <a:pt x="161661" y="138566"/>
                        </a:cubicBezTo>
                        <a:cubicBezTo>
                          <a:pt x="161661" y="60045"/>
                          <a:pt x="124710" y="0"/>
                          <a:pt x="78521" y="0"/>
                        </a:cubicBezTo>
                        <a:cubicBezTo>
                          <a:pt x="36951" y="0"/>
                          <a:pt x="0" y="60045"/>
                          <a:pt x="0" y="138566"/>
                        </a:cubicBezTo>
                        <a:close/>
                      </a:path>
                    </a:pathLst>
                  </a:custGeom>
                  <a:solidFill>
                    <a:srgbClr val="FBD0B4">
                      <a:alpha val="60000"/>
                    </a:srgbClr>
                  </a:solidFill>
                  <a:ln w="46132" cap="flat">
                    <a:noFill/>
                    <a:prstDash val="solid"/>
                    <a:miter/>
                  </a:ln>
                </p:spPr>
                <p:txBody>
                  <a:bodyPr rtlCol="0" anchor="ctr"/>
                  <a:lstStyle/>
                  <a:p>
                    <a:endParaRPr lang="en-US"/>
                  </a:p>
                </p:txBody>
              </p:sp>
              <p:grpSp>
                <p:nvGrpSpPr>
                  <p:cNvPr id="1459" name="Graphic 792">
                    <a:extLst>
                      <a:ext uri="{FF2B5EF4-FFF2-40B4-BE49-F238E27FC236}">
                        <a16:creationId xmlns:a16="http://schemas.microsoft.com/office/drawing/2014/main" xmlns="" id="{F40CACBD-EE55-4DF1-BC7D-21046A3815A2}"/>
                      </a:ext>
                    </a:extLst>
                  </p:cNvPr>
                  <p:cNvGrpSpPr/>
                  <p:nvPr/>
                </p:nvGrpSpPr>
                <p:grpSpPr>
                  <a:xfrm>
                    <a:off x="1939243" y="6567547"/>
                    <a:ext cx="152423" cy="258657"/>
                    <a:chOff x="1939243" y="6567547"/>
                    <a:chExt cx="152423" cy="258657"/>
                  </a:xfrm>
                </p:grpSpPr>
                <p:sp>
                  <p:nvSpPr>
                    <p:cNvPr id="1460" name="Freeform: Shape 1459">
                      <a:extLst>
                        <a:ext uri="{FF2B5EF4-FFF2-40B4-BE49-F238E27FC236}">
                          <a16:creationId xmlns:a16="http://schemas.microsoft.com/office/drawing/2014/main" xmlns="" id="{A1CF5A1A-2D2F-4D48-B87E-A3C992026406}"/>
                        </a:ext>
                      </a:extLst>
                    </p:cNvPr>
                    <p:cNvSpPr/>
                    <p:nvPr/>
                  </p:nvSpPr>
                  <p:spPr>
                    <a:xfrm>
                      <a:off x="1943862" y="6572166"/>
                      <a:ext cx="143625" cy="249419"/>
                    </a:xfrm>
                    <a:custGeom>
                      <a:avLst/>
                      <a:gdLst>
                        <a:gd name="connsiteX0" fmla="*/ 0 w 143625"/>
                        <a:gd name="connsiteY0" fmla="*/ 124710 h 249419"/>
                        <a:gd name="connsiteX1" fmla="*/ 73902 w 143625"/>
                        <a:gd name="connsiteY1" fmla="*/ 249420 h 249419"/>
                        <a:gd name="connsiteX2" fmla="*/ 143185 w 143625"/>
                        <a:gd name="connsiteY2" fmla="*/ 124710 h 249419"/>
                        <a:gd name="connsiteX3" fmla="*/ 69283 w 143625"/>
                        <a:gd name="connsiteY3" fmla="*/ 0 h 249419"/>
                        <a:gd name="connsiteX4" fmla="*/ 0 w 143625"/>
                        <a:gd name="connsiteY4" fmla="*/ 124710 h 249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625" h="249419">
                          <a:moveTo>
                            <a:pt x="0" y="124710"/>
                          </a:moveTo>
                          <a:cubicBezTo>
                            <a:pt x="0" y="193993"/>
                            <a:pt x="32332" y="249420"/>
                            <a:pt x="73902" y="249420"/>
                          </a:cubicBezTo>
                          <a:cubicBezTo>
                            <a:pt x="115472" y="249420"/>
                            <a:pt x="147804" y="193993"/>
                            <a:pt x="143185" y="124710"/>
                          </a:cubicBezTo>
                          <a:cubicBezTo>
                            <a:pt x="143185" y="55427"/>
                            <a:pt x="110853" y="0"/>
                            <a:pt x="69283" y="0"/>
                          </a:cubicBezTo>
                          <a:cubicBezTo>
                            <a:pt x="32332" y="0"/>
                            <a:pt x="0" y="55427"/>
                            <a:pt x="0" y="124710"/>
                          </a:cubicBezTo>
                          <a:close/>
                        </a:path>
                      </a:pathLst>
                    </a:custGeom>
                    <a:solidFill>
                      <a:srgbClr val="FEF6EC"/>
                    </a:solidFill>
                    <a:ln w="46132" cap="flat">
                      <a:noFill/>
                      <a:prstDash val="solid"/>
                      <a:miter/>
                    </a:ln>
                  </p:spPr>
                  <p:txBody>
                    <a:bodyPr rtlCol="0" anchor="ctr"/>
                    <a:lstStyle/>
                    <a:p>
                      <a:endParaRPr lang="en-US"/>
                    </a:p>
                  </p:txBody>
                </p:sp>
                <p:sp>
                  <p:nvSpPr>
                    <p:cNvPr id="1461" name="Freeform: Shape 1460">
                      <a:extLst>
                        <a:ext uri="{FF2B5EF4-FFF2-40B4-BE49-F238E27FC236}">
                          <a16:creationId xmlns:a16="http://schemas.microsoft.com/office/drawing/2014/main" xmlns="" id="{944F2CEA-0C50-486F-ABB5-CBA2229C9DDF}"/>
                        </a:ext>
                      </a:extLst>
                    </p:cNvPr>
                    <p:cNvSpPr/>
                    <p:nvPr/>
                  </p:nvSpPr>
                  <p:spPr>
                    <a:xfrm>
                      <a:off x="1939243" y="6567547"/>
                      <a:ext cx="152423" cy="258657"/>
                    </a:xfrm>
                    <a:custGeom>
                      <a:avLst/>
                      <a:gdLst>
                        <a:gd name="connsiteX0" fmla="*/ 78521 w 152423"/>
                        <a:gd name="connsiteY0" fmla="*/ 258657 h 258657"/>
                        <a:gd name="connsiteX1" fmla="*/ 0 w 152423"/>
                        <a:gd name="connsiteY1" fmla="*/ 129329 h 258657"/>
                        <a:gd name="connsiteX2" fmla="*/ 36951 w 152423"/>
                        <a:gd name="connsiteY2" fmla="*/ 18476 h 258657"/>
                        <a:gd name="connsiteX3" fmla="*/ 73902 w 152423"/>
                        <a:gd name="connsiteY3" fmla="*/ 0 h 258657"/>
                        <a:gd name="connsiteX4" fmla="*/ 152423 w 152423"/>
                        <a:gd name="connsiteY4" fmla="*/ 129329 h 258657"/>
                        <a:gd name="connsiteX5" fmla="*/ 115472 w 152423"/>
                        <a:gd name="connsiteY5" fmla="*/ 240182 h 258657"/>
                        <a:gd name="connsiteX6" fmla="*/ 78521 w 152423"/>
                        <a:gd name="connsiteY6" fmla="*/ 258657 h 258657"/>
                        <a:gd name="connsiteX7" fmla="*/ 78521 w 152423"/>
                        <a:gd name="connsiteY7" fmla="*/ 258657 h 258657"/>
                        <a:gd name="connsiteX8" fmla="*/ 73902 w 152423"/>
                        <a:gd name="connsiteY8" fmla="*/ 9238 h 258657"/>
                        <a:gd name="connsiteX9" fmla="*/ 41570 w 152423"/>
                        <a:gd name="connsiteY9" fmla="*/ 23094 h 258657"/>
                        <a:gd name="connsiteX10" fmla="*/ 9238 w 152423"/>
                        <a:gd name="connsiteY10" fmla="*/ 129329 h 258657"/>
                        <a:gd name="connsiteX11" fmla="*/ 78521 w 152423"/>
                        <a:gd name="connsiteY11" fmla="*/ 249420 h 258657"/>
                        <a:gd name="connsiteX12" fmla="*/ 78521 w 152423"/>
                        <a:gd name="connsiteY12" fmla="*/ 254038 h 258657"/>
                        <a:gd name="connsiteX13" fmla="*/ 78521 w 152423"/>
                        <a:gd name="connsiteY13" fmla="*/ 249420 h 258657"/>
                        <a:gd name="connsiteX14" fmla="*/ 110853 w 152423"/>
                        <a:gd name="connsiteY14" fmla="*/ 235563 h 258657"/>
                        <a:gd name="connsiteX15" fmla="*/ 143185 w 152423"/>
                        <a:gd name="connsiteY15" fmla="*/ 129329 h 258657"/>
                        <a:gd name="connsiteX16" fmla="*/ 73902 w 152423"/>
                        <a:gd name="connsiteY16" fmla="*/ 9238 h 25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2423" h="258657">
                          <a:moveTo>
                            <a:pt x="78521" y="258657"/>
                          </a:moveTo>
                          <a:cubicBezTo>
                            <a:pt x="36951" y="258657"/>
                            <a:pt x="0" y="198612"/>
                            <a:pt x="0" y="129329"/>
                          </a:cubicBezTo>
                          <a:cubicBezTo>
                            <a:pt x="0" y="83140"/>
                            <a:pt x="13857" y="41570"/>
                            <a:pt x="36951" y="18476"/>
                          </a:cubicBezTo>
                          <a:cubicBezTo>
                            <a:pt x="46189" y="4619"/>
                            <a:pt x="60046" y="0"/>
                            <a:pt x="73902" y="0"/>
                          </a:cubicBezTo>
                          <a:cubicBezTo>
                            <a:pt x="115472" y="0"/>
                            <a:pt x="152423" y="60045"/>
                            <a:pt x="152423" y="129329"/>
                          </a:cubicBezTo>
                          <a:cubicBezTo>
                            <a:pt x="152423" y="175518"/>
                            <a:pt x="138567" y="217087"/>
                            <a:pt x="115472" y="240182"/>
                          </a:cubicBezTo>
                          <a:cubicBezTo>
                            <a:pt x="106234" y="254038"/>
                            <a:pt x="92378" y="258657"/>
                            <a:pt x="78521" y="258657"/>
                          </a:cubicBezTo>
                          <a:lnTo>
                            <a:pt x="78521" y="258657"/>
                          </a:lnTo>
                          <a:close/>
                          <a:moveTo>
                            <a:pt x="73902" y="9238"/>
                          </a:moveTo>
                          <a:cubicBezTo>
                            <a:pt x="60046" y="9238"/>
                            <a:pt x="50808" y="13857"/>
                            <a:pt x="41570" y="23094"/>
                          </a:cubicBezTo>
                          <a:cubicBezTo>
                            <a:pt x="18476" y="46189"/>
                            <a:pt x="9238" y="87759"/>
                            <a:pt x="9238" y="129329"/>
                          </a:cubicBezTo>
                          <a:cubicBezTo>
                            <a:pt x="9238" y="198612"/>
                            <a:pt x="41570" y="249420"/>
                            <a:pt x="78521" y="249420"/>
                          </a:cubicBezTo>
                          <a:lnTo>
                            <a:pt x="78521" y="254038"/>
                          </a:lnTo>
                          <a:lnTo>
                            <a:pt x="78521" y="249420"/>
                          </a:lnTo>
                          <a:cubicBezTo>
                            <a:pt x="92378" y="249420"/>
                            <a:pt x="101615" y="244801"/>
                            <a:pt x="110853" y="235563"/>
                          </a:cubicBezTo>
                          <a:cubicBezTo>
                            <a:pt x="133948" y="212469"/>
                            <a:pt x="143185" y="170899"/>
                            <a:pt x="143185" y="129329"/>
                          </a:cubicBezTo>
                          <a:cubicBezTo>
                            <a:pt x="143185" y="60045"/>
                            <a:pt x="110853" y="9238"/>
                            <a:pt x="73902" y="9238"/>
                          </a:cubicBezTo>
                          <a:close/>
                        </a:path>
                      </a:pathLst>
                    </a:custGeom>
                    <a:solidFill>
                      <a:srgbClr val="9E5116"/>
                    </a:solidFill>
                    <a:ln w="46132" cap="flat">
                      <a:noFill/>
                      <a:prstDash val="solid"/>
                      <a:miter/>
                    </a:ln>
                  </p:spPr>
                  <p:txBody>
                    <a:bodyPr rtlCol="0" anchor="ctr"/>
                    <a:lstStyle/>
                    <a:p>
                      <a:endParaRPr lang="en-US"/>
                    </a:p>
                  </p:txBody>
                </p:sp>
              </p:grpSp>
              <p:sp>
                <p:nvSpPr>
                  <p:cNvPr id="1462" name="Freeform: Shape 1461">
                    <a:extLst>
                      <a:ext uri="{FF2B5EF4-FFF2-40B4-BE49-F238E27FC236}">
                        <a16:creationId xmlns:a16="http://schemas.microsoft.com/office/drawing/2014/main" xmlns="" id="{0B2F7974-DF61-4894-8C47-5A2C3F2FD447}"/>
                      </a:ext>
                    </a:extLst>
                  </p:cNvPr>
                  <p:cNvSpPr/>
                  <p:nvPr/>
                </p:nvSpPr>
                <p:spPr>
                  <a:xfrm>
                    <a:off x="1943862" y="6572166"/>
                    <a:ext cx="133947" cy="254038"/>
                  </a:xfrm>
                  <a:custGeom>
                    <a:avLst/>
                    <a:gdLst>
                      <a:gd name="connsiteX0" fmla="*/ 69283 w 133947"/>
                      <a:gd name="connsiteY0" fmla="*/ 0 h 254038"/>
                      <a:gd name="connsiteX1" fmla="*/ 133948 w 133947"/>
                      <a:gd name="connsiteY1" fmla="*/ 64664 h 254038"/>
                      <a:gd name="connsiteX2" fmla="*/ 129329 w 133947"/>
                      <a:gd name="connsiteY2" fmla="*/ 60045 h 254038"/>
                      <a:gd name="connsiteX3" fmla="*/ 60045 w 133947"/>
                      <a:gd name="connsiteY3" fmla="*/ 32332 h 254038"/>
                      <a:gd name="connsiteX4" fmla="*/ 23094 w 133947"/>
                      <a:gd name="connsiteY4" fmla="*/ 203231 h 254038"/>
                      <a:gd name="connsiteX5" fmla="*/ 110853 w 133947"/>
                      <a:gd name="connsiteY5" fmla="*/ 235563 h 254038"/>
                      <a:gd name="connsiteX6" fmla="*/ 73902 w 133947"/>
                      <a:gd name="connsiteY6" fmla="*/ 254038 h 254038"/>
                      <a:gd name="connsiteX7" fmla="*/ 0 w 133947"/>
                      <a:gd name="connsiteY7" fmla="*/ 129329 h 254038"/>
                      <a:gd name="connsiteX8" fmla="*/ 69283 w 133947"/>
                      <a:gd name="connsiteY8" fmla="*/ 0 h 254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947" h="254038">
                        <a:moveTo>
                          <a:pt x="69283" y="0"/>
                        </a:moveTo>
                        <a:cubicBezTo>
                          <a:pt x="96997" y="0"/>
                          <a:pt x="120091" y="23094"/>
                          <a:pt x="133948" y="64664"/>
                        </a:cubicBezTo>
                        <a:lnTo>
                          <a:pt x="129329" y="60045"/>
                        </a:lnTo>
                        <a:cubicBezTo>
                          <a:pt x="129329" y="60045"/>
                          <a:pt x="96997" y="9238"/>
                          <a:pt x="60045" y="32332"/>
                        </a:cubicBezTo>
                        <a:cubicBezTo>
                          <a:pt x="23094" y="55427"/>
                          <a:pt x="4619" y="157042"/>
                          <a:pt x="23094" y="203231"/>
                        </a:cubicBezTo>
                        <a:cubicBezTo>
                          <a:pt x="36951" y="235563"/>
                          <a:pt x="73902" y="263276"/>
                          <a:pt x="110853" y="235563"/>
                        </a:cubicBezTo>
                        <a:cubicBezTo>
                          <a:pt x="101615" y="244801"/>
                          <a:pt x="87759" y="254038"/>
                          <a:pt x="73902" y="254038"/>
                        </a:cubicBezTo>
                        <a:cubicBezTo>
                          <a:pt x="32332" y="254038"/>
                          <a:pt x="0" y="198612"/>
                          <a:pt x="0" y="129329"/>
                        </a:cubicBezTo>
                        <a:cubicBezTo>
                          <a:pt x="0" y="55427"/>
                          <a:pt x="32332" y="0"/>
                          <a:pt x="69283" y="0"/>
                        </a:cubicBezTo>
                        <a:close/>
                      </a:path>
                    </a:pathLst>
                  </a:custGeom>
                  <a:solidFill>
                    <a:srgbClr val="BBAC9A"/>
                  </a:solidFill>
                  <a:ln w="46132" cap="flat">
                    <a:noFill/>
                    <a:prstDash val="solid"/>
                    <a:miter/>
                  </a:ln>
                </p:spPr>
                <p:txBody>
                  <a:bodyPr rtlCol="0" anchor="ctr"/>
                  <a:lstStyle/>
                  <a:p>
                    <a:endParaRPr lang="en-US"/>
                  </a:p>
                </p:txBody>
              </p:sp>
            </p:grpSp>
            <p:grpSp>
              <p:nvGrpSpPr>
                <p:cNvPr id="1463" name="Graphic 792">
                  <a:extLst>
                    <a:ext uri="{FF2B5EF4-FFF2-40B4-BE49-F238E27FC236}">
                      <a16:creationId xmlns:a16="http://schemas.microsoft.com/office/drawing/2014/main" xmlns="" id="{F37ED53A-0C16-419B-A818-452216D2873A}"/>
                    </a:ext>
                  </a:extLst>
                </p:cNvPr>
                <p:cNvGrpSpPr/>
                <p:nvPr/>
              </p:nvGrpSpPr>
              <p:grpSpPr>
                <a:xfrm>
                  <a:off x="1970975" y="6646068"/>
                  <a:ext cx="106834" cy="175517"/>
                  <a:chOff x="1970975" y="6646068"/>
                  <a:chExt cx="106834" cy="175517"/>
                </a:xfrm>
              </p:grpSpPr>
              <p:grpSp>
                <p:nvGrpSpPr>
                  <p:cNvPr id="1464" name="Graphic 792">
                    <a:extLst>
                      <a:ext uri="{FF2B5EF4-FFF2-40B4-BE49-F238E27FC236}">
                        <a16:creationId xmlns:a16="http://schemas.microsoft.com/office/drawing/2014/main" xmlns="" id="{07BEB4C6-2FA7-4D2A-847A-4FD27A5FB13C}"/>
                      </a:ext>
                    </a:extLst>
                  </p:cNvPr>
                  <p:cNvGrpSpPr/>
                  <p:nvPr/>
                </p:nvGrpSpPr>
                <p:grpSpPr>
                  <a:xfrm>
                    <a:off x="1970975" y="6646068"/>
                    <a:ext cx="102215" cy="175517"/>
                    <a:chOff x="1970975" y="6646068"/>
                    <a:chExt cx="102215" cy="175517"/>
                  </a:xfrm>
                </p:grpSpPr>
                <p:sp>
                  <p:nvSpPr>
                    <p:cNvPr id="1465" name="Freeform: Shape 1464">
                      <a:extLst>
                        <a:ext uri="{FF2B5EF4-FFF2-40B4-BE49-F238E27FC236}">
                          <a16:creationId xmlns:a16="http://schemas.microsoft.com/office/drawing/2014/main" xmlns="" id="{653E6190-69B4-435F-9CCB-C024242F3654}"/>
                        </a:ext>
                      </a:extLst>
                    </p:cNvPr>
                    <p:cNvSpPr/>
                    <p:nvPr/>
                  </p:nvSpPr>
                  <p:spPr>
                    <a:xfrm>
                      <a:off x="1971576" y="6646068"/>
                      <a:ext cx="101615" cy="175517"/>
                    </a:xfrm>
                    <a:custGeom>
                      <a:avLst/>
                      <a:gdLst>
                        <a:gd name="connsiteX0" fmla="*/ 101615 w 101615"/>
                        <a:gd name="connsiteY0" fmla="*/ 87759 h 175517"/>
                        <a:gd name="connsiteX1" fmla="*/ 50808 w 101615"/>
                        <a:gd name="connsiteY1" fmla="*/ 175517 h 175517"/>
                        <a:gd name="connsiteX2" fmla="*/ 0 w 101615"/>
                        <a:gd name="connsiteY2" fmla="*/ 87759 h 175517"/>
                        <a:gd name="connsiteX3" fmla="*/ 50808 w 101615"/>
                        <a:gd name="connsiteY3" fmla="*/ 0 h 175517"/>
                        <a:gd name="connsiteX4" fmla="*/ 101615 w 101615"/>
                        <a:gd name="connsiteY4" fmla="*/ 87759 h 175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15" h="175517">
                          <a:moveTo>
                            <a:pt x="101615" y="87759"/>
                          </a:moveTo>
                          <a:cubicBezTo>
                            <a:pt x="101615" y="133948"/>
                            <a:pt x="78521" y="175517"/>
                            <a:pt x="50808" y="175517"/>
                          </a:cubicBezTo>
                          <a:cubicBezTo>
                            <a:pt x="23094" y="175517"/>
                            <a:pt x="0" y="138566"/>
                            <a:pt x="0" y="87759"/>
                          </a:cubicBezTo>
                          <a:cubicBezTo>
                            <a:pt x="0" y="41570"/>
                            <a:pt x="23094" y="0"/>
                            <a:pt x="50808" y="0"/>
                          </a:cubicBezTo>
                          <a:cubicBezTo>
                            <a:pt x="78521" y="0"/>
                            <a:pt x="101615" y="41570"/>
                            <a:pt x="101615" y="87759"/>
                          </a:cubicBezTo>
                          <a:close/>
                        </a:path>
                      </a:pathLst>
                    </a:custGeom>
                    <a:solidFill>
                      <a:srgbClr val="00A679"/>
                    </a:solidFill>
                    <a:ln w="46132" cap="flat">
                      <a:noFill/>
                      <a:prstDash val="solid"/>
                      <a:miter/>
                    </a:ln>
                  </p:spPr>
                  <p:txBody>
                    <a:bodyPr rtlCol="0" anchor="ctr"/>
                    <a:lstStyle/>
                    <a:p>
                      <a:endParaRPr lang="en-US"/>
                    </a:p>
                  </p:txBody>
                </p:sp>
                <p:sp>
                  <p:nvSpPr>
                    <p:cNvPr id="1466" name="Freeform: Shape 1465">
                      <a:extLst>
                        <a:ext uri="{FF2B5EF4-FFF2-40B4-BE49-F238E27FC236}">
                          <a16:creationId xmlns:a16="http://schemas.microsoft.com/office/drawing/2014/main" xmlns="" id="{C55B20A9-4400-4716-81E7-03D7FDD35540}"/>
                        </a:ext>
                      </a:extLst>
                    </p:cNvPr>
                    <p:cNvSpPr/>
                    <p:nvPr/>
                  </p:nvSpPr>
                  <p:spPr>
                    <a:xfrm>
                      <a:off x="1976194" y="6659925"/>
                      <a:ext cx="92377" cy="152423"/>
                    </a:xfrm>
                    <a:custGeom>
                      <a:avLst/>
                      <a:gdLst>
                        <a:gd name="connsiteX0" fmla="*/ 92378 w 92377"/>
                        <a:gd name="connsiteY0" fmla="*/ 78521 h 152423"/>
                        <a:gd name="connsiteX1" fmla="*/ 46189 w 92377"/>
                        <a:gd name="connsiteY1" fmla="*/ 152423 h 152423"/>
                        <a:gd name="connsiteX2" fmla="*/ 0 w 92377"/>
                        <a:gd name="connsiteY2" fmla="*/ 78521 h 152423"/>
                        <a:gd name="connsiteX3" fmla="*/ 46189 w 92377"/>
                        <a:gd name="connsiteY3" fmla="*/ 0 h 152423"/>
                        <a:gd name="connsiteX4" fmla="*/ 92378 w 92377"/>
                        <a:gd name="connsiteY4" fmla="*/ 78521 h 152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77" h="152423">
                          <a:moveTo>
                            <a:pt x="92378" y="78521"/>
                          </a:moveTo>
                          <a:cubicBezTo>
                            <a:pt x="92378" y="120091"/>
                            <a:pt x="73902" y="152423"/>
                            <a:pt x="46189" y="152423"/>
                          </a:cubicBezTo>
                          <a:cubicBezTo>
                            <a:pt x="23094" y="152423"/>
                            <a:pt x="0" y="120091"/>
                            <a:pt x="0" y="78521"/>
                          </a:cubicBezTo>
                          <a:cubicBezTo>
                            <a:pt x="0" y="36951"/>
                            <a:pt x="18476" y="0"/>
                            <a:pt x="46189" y="0"/>
                          </a:cubicBezTo>
                          <a:cubicBezTo>
                            <a:pt x="69283" y="0"/>
                            <a:pt x="92378" y="32332"/>
                            <a:pt x="92378" y="78521"/>
                          </a:cubicBezTo>
                          <a:close/>
                        </a:path>
                      </a:pathLst>
                    </a:custGeom>
                    <a:solidFill>
                      <a:srgbClr val="006241"/>
                    </a:solidFill>
                    <a:ln w="46132" cap="flat">
                      <a:noFill/>
                      <a:prstDash val="solid"/>
                      <a:miter/>
                    </a:ln>
                  </p:spPr>
                  <p:txBody>
                    <a:bodyPr rtlCol="0" anchor="ctr"/>
                    <a:lstStyle/>
                    <a:p>
                      <a:endParaRPr lang="en-US"/>
                    </a:p>
                  </p:txBody>
                </p:sp>
                <p:sp>
                  <p:nvSpPr>
                    <p:cNvPr id="1467" name="Freeform: Shape 1466">
                      <a:extLst>
                        <a:ext uri="{FF2B5EF4-FFF2-40B4-BE49-F238E27FC236}">
                          <a16:creationId xmlns:a16="http://schemas.microsoft.com/office/drawing/2014/main" xmlns="" id="{B18F011B-D3D0-440B-8136-BDF5F07934C2}"/>
                        </a:ext>
                      </a:extLst>
                    </p:cNvPr>
                    <p:cNvSpPr/>
                    <p:nvPr/>
                  </p:nvSpPr>
                  <p:spPr>
                    <a:xfrm>
                      <a:off x="1990051" y="6683019"/>
                      <a:ext cx="64664" cy="101615"/>
                    </a:xfrm>
                    <a:custGeom>
                      <a:avLst/>
                      <a:gdLst>
                        <a:gd name="connsiteX0" fmla="*/ 64664 w 64664"/>
                        <a:gd name="connsiteY0" fmla="*/ 50808 h 101615"/>
                        <a:gd name="connsiteX1" fmla="*/ 32332 w 64664"/>
                        <a:gd name="connsiteY1" fmla="*/ 101615 h 101615"/>
                        <a:gd name="connsiteX2" fmla="*/ 0 w 64664"/>
                        <a:gd name="connsiteY2" fmla="*/ 50808 h 101615"/>
                        <a:gd name="connsiteX3" fmla="*/ 32332 w 64664"/>
                        <a:gd name="connsiteY3" fmla="*/ 0 h 101615"/>
                        <a:gd name="connsiteX4" fmla="*/ 64664 w 64664"/>
                        <a:gd name="connsiteY4" fmla="*/ 50808 h 101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64" h="101615">
                          <a:moveTo>
                            <a:pt x="64664" y="50808"/>
                          </a:moveTo>
                          <a:cubicBezTo>
                            <a:pt x="64664" y="78521"/>
                            <a:pt x="50808" y="101615"/>
                            <a:pt x="32332" y="101615"/>
                          </a:cubicBezTo>
                          <a:cubicBezTo>
                            <a:pt x="13857" y="101615"/>
                            <a:pt x="0" y="78521"/>
                            <a:pt x="0" y="50808"/>
                          </a:cubicBezTo>
                          <a:cubicBezTo>
                            <a:pt x="0" y="23094"/>
                            <a:pt x="13857" y="0"/>
                            <a:pt x="32332" y="0"/>
                          </a:cubicBezTo>
                          <a:cubicBezTo>
                            <a:pt x="50808" y="0"/>
                            <a:pt x="64664" y="23094"/>
                            <a:pt x="64664" y="50808"/>
                          </a:cubicBezTo>
                          <a:close/>
                        </a:path>
                      </a:pathLst>
                    </a:custGeom>
                    <a:solidFill>
                      <a:srgbClr val="002D31"/>
                    </a:solidFill>
                    <a:ln w="46132" cap="flat">
                      <a:noFill/>
                      <a:prstDash val="solid"/>
                      <a:miter/>
                    </a:ln>
                  </p:spPr>
                  <p:txBody>
                    <a:bodyPr rtlCol="0" anchor="ctr"/>
                    <a:lstStyle/>
                    <a:p>
                      <a:endParaRPr lang="en-US"/>
                    </a:p>
                  </p:txBody>
                </p:sp>
                <p:sp>
                  <p:nvSpPr>
                    <p:cNvPr id="1468" name="Freeform: Shape 1467">
                      <a:extLst>
                        <a:ext uri="{FF2B5EF4-FFF2-40B4-BE49-F238E27FC236}">
                          <a16:creationId xmlns:a16="http://schemas.microsoft.com/office/drawing/2014/main" xmlns="" id="{2E8F440B-8B82-4BC3-AF54-F725516EA3C2}"/>
                        </a:ext>
                      </a:extLst>
                    </p:cNvPr>
                    <p:cNvSpPr/>
                    <p:nvPr/>
                  </p:nvSpPr>
                  <p:spPr>
                    <a:xfrm>
                      <a:off x="2017764" y="6673781"/>
                      <a:ext cx="36951" cy="55426"/>
                    </a:xfrm>
                    <a:custGeom>
                      <a:avLst/>
                      <a:gdLst>
                        <a:gd name="connsiteX0" fmla="*/ 36951 w 36951"/>
                        <a:gd name="connsiteY0" fmla="*/ 27713 h 55426"/>
                        <a:gd name="connsiteX1" fmla="*/ 18476 w 36951"/>
                        <a:gd name="connsiteY1" fmla="*/ 55427 h 55426"/>
                        <a:gd name="connsiteX2" fmla="*/ 0 w 36951"/>
                        <a:gd name="connsiteY2" fmla="*/ 27713 h 55426"/>
                        <a:gd name="connsiteX3" fmla="*/ 18476 w 36951"/>
                        <a:gd name="connsiteY3" fmla="*/ 0 h 55426"/>
                        <a:gd name="connsiteX4" fmla="*/ 36951 w 36951"/>
                        <a:gd name="connsiteY4" fmla="*/ 27713 h 55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51" h="55426">
                          <a:moveTo>
                            <a:pt x="36951" y="27713"/>
                          </a:moveTo>
                          <a:cubicBezTo>
                            <a:pt x="36951" y="41570"/>
                            <a:pt x="27713" y="55427"/>
                            <a:pt x="18476" y="55427"/>
                          </a:cubicBezTo>
                          <a:cubicBezTo>
                            <a:pt x="9238" y="55427"/>
                            <a:pt x="0" y="41570"/>
                            <a:pt x="0" y="27713"/>
                          </a:cubicBezTo>
                          <a:cubicBezTo>
                            <a:pt x="0" y="13857"/>
                            <a:pt x="9238" y="0"/>
                            <a:pt x="18476" y="0"/>
                          </a:cubicBezTo>
                          <a:cubicBezTo>
                            <a:pt x="32332" y="0"/>
                            <a:pt x="36951" y="13857"/>
                            <a:pt x="36951" y="27713"/>
                          </a:cubicBezTo>
                          <a:close/>
                        </a:path>
                      </a:pathLst>
                    </a:custGeom>
                    <a:solidFill>
                      <a:srgbClr val="FBFBFB"/>
                    </a:solidFill>
                    <a:ln w="46132" cap="flat">
                      <a:noFill/>
                      <a:prstDash val="solid"/>
                      <a:miter/>
                    </a:ln>
                  </p:spPr>
                  <p:txBody>
                    <a:bodyPr rtlCol="0" anchor="ctr"/>
                    <a:lstStyle/>
                    <a:p>
                      <a:endParaRPr lang="en-US"/>
                    </a:p>
                  </p:txBody>
                </p:sp>
                <p:sp>
                  <p:nvSpPr>
                    <p:cNvPr id="1469" name="Freeform: Shape 1468">
                      <a:extLst>
                        <a:ext uri="{FF2B5EF4-FFF2-40B4-BE49-F238E27FC236}">
                          <a16:creationId xmlns:a16="http://schemas.microsoft.com/office/drawing/2014/main" xmlns="" id="{8D180BCD-F1BC-4F7C-A2D5-0A218222E79A}"/>
                        </a:ext>
                      </a:extLst>
                    </p:cNvPr>
                    <p:cNvSpPr/>
                    <p:nvPr/>
                  </p:nvSpPr>
                  <p:spPr>
                    <a:xfrm>
                      <a:off x="1970975" y="6664544"/>
                      <a:ext cx="39464" cy="132792"/>
                    </a:xfrm>
                    <a:custGeom>
                      <a:avLst/>
                      <a:gdLst>
                        <a:gd name="connsiteX0" fmla="*/ 37551 w 39464"/>
                        <a:gd name="connsiteY0" fmla="*/ 129329 h 132792"/>
                        <a:gd name="connsiteX1" fmla="*/ 14457 w 39464"/>
                        <a:gd name="connsiteY1" fmla="*/ 64664 h 132792"/>
                        <a:gd name="connsiteX2" fmla="*/ 32932 w 39464"/>
                        <a:gd name="connsiteY2" fmla="*/ 4619 h 132792"/>
                        <a:gd name="connsiteX3" fmla="*/ 32932 w 39464"/>
                        <a:gd name="connsiteY3" fmla="*/ 0 h 132792"/>
                        <a:gd name="connsiteX4" fmla="*/ 32932 w 39464"/>
                        <a:gd name="connsiteY4" fmla="*/ 129329 h 132792"/>
                        <a:gd name="connsiteX5" fmla="*/ 37551 w 39464"/>
                        <a:gd name="connsiteY5" fmla="*/ 129329 h 132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64" h="132792">
                          <a:moveTo>
                            <a:pt x="37551" y="129329"/>
                          </a:moveTo>
                          <a:cubicBezTo>
                            <a:pt x="23695" y="110853"/>
                            <a:pt x="14457" y="92378"/>
                            <a:pt x="14457" y="64664"/>
                          </a:cubicBezTo>
                          <a:cubicBezTo>
                            <a:pt x="14457" y="41570"/>
                            <a:pt x="23695" y="23094"/>
                            <a:pt x="32932" y="4619"/>
                          </a:cubicBezTo>
                          <a:cubicBezTo>
                            <a:pt x="32932" y="4619"/>
                            <a:pt x="32932" y="0"/>
                            <a:pt x="32932" y="0"/>
                          </a:cubicBezTo>
                          <a:cubicBezTo>
                            <a:pt x="-8638" y="23094"/>
                            <a:pt x="-13257" y="110853"/>
                            <a:pt x="32932" y="129329"/>
                          </a:cubicBezTo>
                          <a:cubicBezTo>
                            <a:pt x="37551" y="133948"/>
                            <a:pt x="42170" y="133948"/>
                            <a:pt x="37551" y="129329"/>
                          </a:cubicBezTo>
                          <a:close/>
                        </a:path>
                      </a:pathLst>
                    </a:custGeom>
                    <a:solidFill>
                      <a:srgbClr val="739963"/>
                    </a:solidFill>
                    <a:ln w="46132" cap="flat">
                      <a:noFill/>
                      <a:prstDash val="solid"/>
                      <a:miter/>
                    </a:ln>
                  </p:spPr>
                  <p:txBody>
                    <a:bodyPr rtlCol="0" anchor="ctr"/>
                    <a:lstStyle/>
                    <a:p>
                      <a:endParaRPr lang="en-US"/>
                    </a:p>
                  </p:txBody>
                </p:sp>
                <p:sp>
                  <p:nvSpPr>
                    <p:cNvPr id="1470" name="Freeform: Shape 1469">
                      <a:extLst>
                        <a:ext uri="{FF2B5EF4-FFF2-40B4-BE49-F238E27FC236}">
                          <a16:creationId xmlns:a16="http://schemas.microsoft.com/office/drawing/2014/main" xmlns="" id="{10991451-8C2D-4F3B-8F22-5192E1678AD1}"/>
                        </a:ext>
                      </a:extLst>
                    </p:cNvPr>
                    <p:cNvSpPr/>
                    <p:nvPr/>
                  </p:nvSpPr>
                  <p:spPr>
                    <a:xfrm>
                      <a:off x="2018919" y="6727155"/>
                      <a:ext cx="43449" cy="76860"/>
                    </a:xfrm>
                    <a:custGeom>
                      <a:avLst/>
                      <a:gdLst>
                        <a:gd name="connsiteX0" fmla="*/ 40415 w 43449"/>
                        <a:gd name="connsiteY0" fmla="*/ 2053 h 76860"/>
                        <a:gd name="connsiteX1" fmla="*/ 40415 w 43449"/>
                        <a:gd name="connsiteY1" fmla="*/ 2053 h 76860"/>
                        <a:gd name="connsiteX2" fmla="*/ 31177 w 43449"/>
                        <a:gd name="connsiteY2" fmla="*/ 39004 h 76860"/>
                        <a:gd name="connsiteX3" fmla="*/ 3464 w 43449"/>
                        <a:gd name="connsiteY3" fmla="*/ 66717 h 76860"/>
                        <a:gd name="connsiteX4" fmla="*/ 3464 w 43449"/>
                        <a:gd name="connsiteY4" fmla="*/ 75955 h 76860"/>
                        <a:gd name="connsiteX5" fmla="*/ 35796 w 43449"/>
                        <a:gd name="connsiteY5" fmla="*/ 52861 h 76860"/>
                        <a:gd name="connsiteX6" fmla="*/ 40415 w 43449"/>
                        <a:gd name="connsiteY6" fmla="*/ 2053 h 76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449" h="76860">
                          <a:moveTo>
                            <a:pt x="40415" y="2053"/>
                          </a:moveTo>
                          <a:cubicBezTo>
                            <a:pt x="40415" y="-2566"/>
                            <a:pt x="40415" y="2053"/>
                            <a:pt x="40415" y="2053"/>
                          </a:cubicBezTo>
                          <a:cubicBezTo>
                            <a:pt x="40415" y="15909"/>
                            <a:pt x="35796" y="29766"/>
                            <a:pt x="31177" y="39004"/>
                          </a:cubicBezTo>
                          <a:cubicBezTo>
                            <a:pt x="26559" y="52861"/>
                            <a:pt x="17321" y="62098"/>
                            <a:pt x="3464" y="66717"/>
                          </a:cubicBezTo>
                          <a:cubicBezTo>
                            <a:pt x="-1155" y="66717"/>
                            <a:pt x="-1155" y="75955"/>
                            <a:pt x="3464" y="75955"/>
                          </a:cubicBezTo>
                          <a:cubicBezTo>
                            <a:pt x="17321" y="80574"/>
                            <a:pt x="26559" y="66717"/>
                            <a:pt x="35796" y="52861"/>
                          </a:cubicBezTo>
                          <a:cubicBezTo>
                            <a:pt x="45034" y="34385"/>
                            <a:pt x="45034" y="20528"/>
                            <a:pt x="40415" y="2053"/>
                          </a:cubicBezTo>
                          <a:close/>
                        </a:path>
                      </a:pathLst>
                    </a:custGeom>
                    <a:solidFill>
                      <a:srgbClr val="3F634A"/>
                    </a:solidFill>
                    <a:ln w="46132" cap="flat">
                      <a:noFill/>
                      <a:prstDash val="solid"/>
                      <a:miter/>
                    </a:ln>
                  </p:spPr>
                  <p:txBody>
                    <a:bodyPr rtlCol="0" anchor="ctr"/>
                    <a:lstStyle/>
                    <a:p>
                      <a:endParaRPr lang="en-US"/>
                    </a:p>
                  </p:txBody>
                </p:sp>
                <p:sp>
                  <p:nvSpPr>
                    <p:cNvPr id="1471" name="Freeform: Shape 1470">
                      <a:extLst>
                        <a:ext uri="{FF2B5EF4-FFF2-40B4-BE49-F238E27FC236}">
                          <a16:creationId xmlns:a16="http://schemas.microsoft.com/office/drawing/2014/main" xmlns="" id="{A598485F-D1E4-4629-A829-6DE91E25A32F}"/>
                        </a:ext>
                      </a:extLst>
                    </p:cNvPr>
                    <p:cNvSpPr/>
                    <p:nvPr/>
                  </p:nvSpPr>
                  <p:spPr>
                    <a:xfrm>
                      <a:off x="1978051" y="6719970"/>
                      <a:ext cx="14053" cy="60759"/>
                    </a:xfrm>
                    <a:custGeom>
                      <a:avLst/>
                      <a:gdLst>
                        <a:gd name="connsiteX0" fmla="*/ 12000 w 14053"/>
                        <a:gd name="connsiteY0" fmla="*/ 55427 h 60759"/>
                        <a:gd name="connsiteX1" fmla="*/ 2762 w 14053"/>
                        <a:gd name="connsiteY1" fmla="*/ 0 h 60759"/>
                        <a:gd name="connsiteX2" fmla="*/ 2762 w 14053"/>
                        <a:gd name="connsiteY2" fmla="*/ 0 h 60759"/>
                        <a:gd name="connsiteX3" fmla="*/ 12000 w 14053"/>
                        <a:gd name="connsiteY3" fmla="*/ 55427 h 60759"/>
                        <a:gd name="connsiteX4" fmla="*/ 12000 w 14053"/>
                        <a:gd name="connsiteY4" fmla="*/ 55427 h 60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53" h="60759">
                          <a:moveTo>
                            <a:pt x="12000" y="55427"/>
                          </a:moveTo>
                          <a:cubicBezTo>
                            <a:pt x="7381" y="36951"/>
                            <a:pt x="2762" y="18476"/>
                            <a:pt x="2762" y="0"/>
                          </a:cubicBezTo>
                          <a:cubicBezTo>
                            <a:pt x="2762" y="0"/>
                            <a:pt x="2762" y="0"/>
                            <a:pt x="2762" y="0"/>
                          </a:cubicBezTo>
                          <a:cubicBezTo>
                            <a:pt x="-1856" y="18476"/>
                            <a:pt x="-1856" y="46189"/>
                            <a:pt x="12000" y="55427"/>
                          </a:cubicBezTo>
                          <a:cubicBezTo>
                            <a:pt x="12000" y="64664"/>
                            <a:pt x="16619" y="60045"/>
                            <a:pt x="12000" y="55427"/>
                          </a:cubicBezTo>
                          <a:close/>
                        </a:path>
                      </a:pathLst>
                    </a:custGeom>
                    <a:solidFill>
                      <a:srgbClr val="739963"/>
                    </a:solidFill>
                    <a:ln w="46132" cap="flat">
                      <a:noFill/>
                      <a:prstDash val="solid"/>
                      <a:miter/>
                    </a:ln>
                  </p:spPr>
                  <p:txBody>
                    <a:bodyPr rtlCol="0" anchor="ctr"/>
                    <a:lstStyle/>
                    <a:p>
                      <a:endParaRPr lang="en-US"/>
                    </a:p>
                  </p:txBody>
                </p:sp>
              </p:grpSp>
              <p:sp>
                <p:nvSpPr>
                  <p:cNvPr id="1472" name="Freeform: Shape 1471">
                    <a:extLst>
                      <a:ext uri="{FF2B5EF4-FFF2-40B4-BE49-F238E27FC236}">
                        <a16:creationId xmlns:a16="http://schemas.microsoft.com/office/drawing/2014/main" xmlns="" id="{769AAE45-FFE8-4AE8-ABA5-0BB8AA377C83}"/>
                      </a:ext>
                    </a:extLst>
                  </p:cNvPr>
                  <p:cNvSpPr/>
                  <p:nvPr/>
                </p:nvSpPr>
                <p:spPr>
                  <a:xfrm>
                    <a:off x="1976194" y="6710732"/>
                    <a:ext cx="101615" cy="106234"/>
                  </a:xfrm>
                  <a:custGeom>
                    <a:avLst/>
                    <a:gdLst>
                      <a:gd name="connsiteX0" fmla="*/ 96996 w 101615"/>
                      <a:gd name="connsiteY0" fmla="*/ 0 h 106234"/>
                      <a:gd name="connsiteX1" fmla="*/ 73902 w 101615"/>
                      <a:gd name="connsiteY1" fmla="*/ 55427 h 106234"/>
                      <a:gd name="connsiteX2" fmla="*/ 0 w 101615"/>
                      <a:gd name="connsiteY2" fmla="*/ 50808 h 106234"/>
                      <a:gd name="connsiteX3" fmla="*/ 50808 w 101615"/>
                      <a:gd name="connsiteY3" fmla="*/ 106234 h 106234"/>
                      <a:gd name="connsiteX4" fmla="*/ 101615 w 101615"/>
                      <a:gd name="connsiteY4" fmla="*/ 18476 h 106234"/>
                      <a:gd name="connsiteX5" fmla="*/ 96996 w 101615"/>
                      <a:gd name="connsiteY5" fmla="*/ 0 h 10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615" h="106234">
                        <a:moveTo>
                          <a:pt x="96996" y="0"/>
                        </a:moveTo>
                        <a:cubicBezTo>
                          <a:pt x="92378" y="23094"/>
                          <a:pt x="87759" y="41570"/>
                          <a:pt x="73902" y="55427"/>
                        </a:cubicBezTo>
                        <a:cubicBezTo>
                          <a:pt x="50808" y="78521"/>
                          <a:pt x="18476" y="73902"/>
                          <a:pt x="0" y="50808"/>
                        </a:cubicBezTo>
                        <a:cubicBezTo>
                          <a:pt x="9238" y="83140"/>
                          <a:pt x="27713" y="106234"/>
                          <a:pt x="50808" y="106234"/>
                        </a:cubicBezTo>
                        <a:cubicBezTo>
                          <a:pt x="78521" y="106234"/>
                          <a:pt x="101615" y="69283"/>
                          <a:pt x="101615" y="18476"/>
                        </a:cubicBezTo>
                        <a:cubicBezTo>
                          <a:pt x="96996" y="13857"/>
                          <a:pt x="96996" y="4619"/>
                          <a:pt x="96996" y="0"/>
                        </a:cubicBezTo>
                        <a:close/>
                      </a:path>
                    </a:pathLst>
                  </a:custGeom>
                  <a:solidFill>
                    <a:srgbClr val="5A3311"/>
                  </a:solidFill>
                  <a:ln w="46132" cap="flat">
                    <a:noFill/>
                    <a:prstDash val="solid"/>
                    <a:miter/>
                  </a:ln>
                </p:spPr>
                <p:txBody>
                  <a:bodyPr rtlCol="0" anchor="ctr"/>
                  <a:lstStyle/>
                  <a:p>
                    <a:endParaRPr lang="en-US"/>
                  </a:p>
                </p:txBody>
              </p:sp>
            </p:grpSp>
          </p:grpSp>
          <p:sp>
            <p:nvSpPr>
              <p:cNvPr id="1473" name="Freeform: Shape 1472">
                <a:extLst>
                  <a:ext uri="{FF2B5EF4-FFF2-40B4-BE49-F238E27FC236}">
                    <a16:creationId xmlns:a16="http://schemas.microsoft.com/office/drawing/2014/main" xmlns="" id="{17BE0725-434F-48E0-B954-9447F9359FAF}"/>
                  </a:ext>
                </a:extLst>
              </p:cNvPr>
              <p:cNvSpPr/>
              <p:nvPr/>
            </p:nvSpPr>
            <p:spPr>
              <a:xfrm>
                <a:off x="1990051" y="6816967"/>
                <a:ext cx="83139" cy="23094"/>
              </a:xfrm>
              <a:custGeom>
                <a:avLst/>
                <a:gdLst>
                  <a:gd name="connsiteX0" fmla="*/ 0 w 83139"/>
                  <a:gd name="connsiteY0" fmla="*/ 23094 h 23094"/>
                  <a:gd name="connsiteX1" fmla="*/ 9238 w 83139"/>
                  <a:gd name="connsiteY1" fmla="*/ 13857 h 23094"/>
                  <a:gd name="connsiteX2" fmla="*/ 36951 w 83139"/>
                  <a:gd name="connsiteY2" fmla="*/ 0 h 23094"/>
                  <a:gd name="connsiteX3" fmla="*/ 46189 w 83139"/>
                  <a:gd name="connsiteY3" fmla="*/ 0 h 23094"/>
                  <a:gd name="connsiteX4" fmla="*/ 55427 w 83139"/>
                  <a:gd name="connsiteY4" fmla="*/ 0 h 23094"/>
                  <a:gd name="connsiteX5" fmla="*/ 69283 w 83139"/>
                  <a:gd name="connsiteY5" fmla="*/ 0 h 23094"/>
                  <a:gd name="connsiteX6" fmla="*/ 73902 w 83139"/>
                  <a:gd name="connsiteY6" fmla="*/ 0 h 23094"/>
                  <a:gd name="connsiteX7" fmla="*/ 78521 w 83139"/>
                  <a:gd name="connsiteY7" fmla="*/ 0 h 23094"/>
                  <a:gd name="connsiteX8" fmla="*/ 83140 w 83139"/>
                  <a:gd name="connsiteY8" fmla="*/ 0 h 23094"/>
                  <a:gd name="connsiteX9" fmla="*/ 78521 w 83139"/>
                  <a:gd name="connsiteY9" fmla="*/ 0 h 23094"/>
                  <a:gd name="connsiteX10" fmla="*/ 69283 w 83139"/>
                  <a:gd name="connsiteY10" fmla="*/ 0 h 23094"/>
                  <a:gd name="connsiteX11" fmla="*/ 64664 w 83139"/>
                  <a:gd name="connsiteY11" fmla="*/ 0 h 23094"/>
                  <a:gd name="connsiteX12" fmla="*/ 55427 w 83139"/>
                  <a:gd name="connsiteY12" fmla="*/ 0 h 23094"/>
                  <a:gd name="connsiteX13" fmla="*/ 41570 w 83139"/>
                  <a:gd name="connsiteY13" fmla="*/ 4619 h 23094"/>
                  <a:gd name="connsiteX14" fmla="*/ 27713 w 83139"/>
                  <a:gd name="connsiteY14" fmla="*/ 9238 h 23094"/>
                  <a:gd name="connsiteX15" fmla="*/ 13857 w 83139"/>
                  <a:gd name="connsiteY15" fmla="*/ 13857 h 23094"/>
                  <a:gd name="connsiteX16" fmla="*/ 0 w 83139"/>
                  <a:gd name="connsiteY16" fmla="*/ 23094 h 2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3139" h="23094">
                    <a:moveTo>
                      <a:pt x="0" y="23094"/>
                    </a:moveTo>
                    <a:cubicBezTo>
                      <a:pt x="0" y="23094"/>
                      <a:pt x="4619" y="18476"/>
                      <a:pt x="9238" y="13857"/>
                    </a:cubicBezTo>
                    <a:cubicBezTo>
                      <a:pt x="13857" y="9238"/>
                      <a:pt x="27713" y="4619"/>
                      <a:pt x="36951" y="0"/>
                    </a:cubicBezTo>
                    <a:cubicBezTo>
                      <a:pt x="41570" y="0"/>
                      <a:pt x="41570" y="0"/>
                      <a:pt x="46189" y="0"/>
                    </a:cubicBezTo>
                    <a:cubicBezTo>
                      <a:pt x="50808" y="0"/>
                      <a:pt x="50808" y="0"/>
                      <a:pt x="55427" y="0"/>
                    </a:cubicBezTo>
                    <a:cubicBezTo>
                      <a:pt x="60045" y="0"/>
                      <a:pt x="64664" y="0"/>
                      <a:pt x="69283" y="0"/>
                    </a:cubicBezTo>
                    <a:cubicBezTo>
                      <a:pt x="69283" y="0"/>
                      <a:pt x="73902" y="0"/>
                      <a:pt x="73902" y="0"/>
                    </a:cubicBezTo>
                    <a:cubicBezTo>
                      <a:pt x="73902" y="0"/>
                      <a:pt x="78521" y="0"/>
                      <a:pt x="78521" y="0"/>
                    </a:cubicBezTo>
                    <a:cubicBezTo>
                      <a:pt x="78521" y="0"/>
                      <a:pt x="83140" y="0"/>
                      <a:pt x="83140" y="0"/>
                    </a:cubicBezTo>
                    <a:cubicBezTo>
                      <a:pt x="83140" y="0"/>
                      <a:pt x="83140" y="0"/>
                      <a:pt x="78521" y="0"/>
                    </a:cubicBezTo>
                    <a:cubicBezTo>
                      <a:pt x="73902" y="0"/>
                      <a:pt x="73902" y="0"/>
                      <a:pt x="69283" y="0"/>
                    </a:cubicBezTo>
                    <a:cubicBezTo>
                      <a:pt x="69283" y="0"/>
                      <a:pt x="64664" y="0"/>
                      <a:pt x="64664" y="0"/>
                    </a:cubicBezTo>
                    <a:cubicBezTo>
                      <a:pt x="64664" y="0"/>
                      <a:pt x="60045" y="0"/>
                      <a:pt x="55427" y="0"/>
                    </a:cubicBezTo>
                    <a:cubicBezTo>
                      <a:pt x="50808" y="0"/>
                      <a:pt x="46189" y="0"/>
                      <a:pt x="41570" y="4619"/>
                    </a:cubicBezTo>
                    <a:cubicBezTo>
                      <a:pt x="36951" y="4619"/>
                      <a:pt x="32332" y="9238"/>
                      <a:pt x="27713" y="9238"/>
                    </a:cubicBezTo>
                    <a:cubicBezTo>
                      <a:pt x="23094" y="9238"/>
                      <a:pt x="18476" y="13857"/>
                      <a:pt x="13857" y="13857"/>
                    </a:cubicBezTo>
                    <a:cubicBezTo>
                      <a:pt x="4619" y="23094"/>
                      <a:pt x="0" y="23094"/>
                      <a:pt x="0" y="23094"/>
                    </a:cubicBezTo>
                    <a:close/>
                  </a:path>
                </a:pathLst>
              </a:custGeom>
              <a:solidFill>
                <a:srgbClr val="9E5116"/>
              </a:solidFill>
              <a:ln w="46132" cap="flat">
                <a:noFill/>
                <a:prstDash val="solid"/>
                <a:miter/>
              </a:ln>
            </p:spPr>
            <p:txBody>
              <a:bodyPr rtlCol="0" anchor="ctr"/>
              <a:lstStyle/>
              <a:p>
                <a:endParaRPr lang="en-US"/>
              </a:p>
            </p:txBody>
          </p:sp>
        </p:grpSp>
        <p:grpSp>
          <p:nvGrpSpPr>
            <p:cNvPr id="1474" name="Graphic 792">
              <a:extLst>
                <a:ext uri="{FF2B5EF4-FFF2-40B4-BE49-F238E27FC236}">
                  <a16:creationId xmlns:a16="http://schemas.microsoft.com/office/drawing/2014/main" xmlns="" id="{B7AA4DDA-F55A-4621-A43C-E03EA20A599A}"/>
                </a:ext>
              </a:extLst>
            </p:cNvPr>
            <p:cNvGrpSpPr/>
            <p:nvPr/>
          </p:nvGrpSpPr>
          <p:grpSpPr>
            <a:xfrm>
              <a:off x="1554064" y="6941676"/>
              <a:ext cx="90488" cy="54094"/>
              <a:chOff x="1554064" y="6941676"/>
              <a:chExt cx="90488" cy="54094"/>
            </a:xfrm>
            <a:solidFill>
              <a:srgbClr val="FCECE3"/>
            </a:solidFill>
          </p:grpSpPr>
          <p:sp>
            <p:nvSpPr>
              <p:cNvPr id="1475" name="Freeform: Shape 1474">
                <a:extLst>
                  <a:ext uri="{FF2B5EF4-FFF2-40B4-BE49-F238E27FC236}">
                    <a16:creationId xmlns:a16="http://schemas.microsoft.com/office/drawing/2014/main" xmlns="" id="{DD1ABD93-C867-4F29-B158-8D6E68C36EA9}"/>
                  </a:ext>
                </a:extLst>
              </p:cNvPr>
              <p:cNvSpPr/>
              <p:nvPr/>
            </p:nvSpPr>
            <p:spPr>
              <a:xfrm>
                <a:off x="1585899" y="6952069"/>
                <a:ext cx="58653" cy="43701"/>
              </a:xfrm>
              <a:custGeom>
                <a:avLst/>
                <a:gdLst>
                  <a:gd name="connsiteX0" fmla="*/ 6928 w 58653"/>
                  <a:gd name="connsiteY0" fmla="*/ 26559 h 43701"/>
                  <a:gd name="connsiteX1" fmla="*/ 6928 w 58653"/>
                  <a:gd name="connsiteY1" fmla="*/ 3464 h 43701"/>
                  <a:gd name="connsiteX2" fmla="*/ 39260 w 58653"/>
                  <a:gd name="connsiteY2" fmla="*/ 3464 h 43701"/>
                  <a:gd name="connsiteX3" fmla="*/ 57736 w 58653"/>
                  <a:gd name="connsiteY3" fmla="*/ 35796 h 43701"/>
                  <a:gd name="connsiteX4" fmla="*/ 6928 w 58653"/>
                  <a:gd name="connsiteY4" fmla="*/ 26559 h 43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53" h="43701">
                    <a:moveTo>
                      <a:pt x="6928" y="26559"/>
                    </a:moveTo>
                    <a:cubicBezTo>
                      <a:pt x="-2309" y="21940"/>
                      <a:pt x="-2309" y="8083"/>
                      <a:pt x="6928" y="3464"/>
                    </a:cubicBezTo>
                    <a:cubicBezTo>
                      <a:pt x="16166" y="-1155"/>
                      <a:pt x="25404" y="-1155"/>
                      <a:pt x="39260" y="3464"/>
                    </a:cubicBezTo>
                    <a:cubicBezTo>
                      <a:pt x="48498" y="8083"/>
                      <a:pt x="62355" y="26559"/>
                      <a:pt x="57736" y="35796"/>
                    </a:cubicBezTo>
                    <a:cubicBezTo>
                      <a:pt x="48498" y="54272"/>
                      <a:pt x="20785" y="35796"/>
                      <a:pt x="6928" y="26559"/>
                    </a:cubicBezTo>
                    <a:close/>
                  </a:path>
                </a:pathLst>
              </a:custGeom>
              <a:solidFill>
                <a:srgbClr val="FCECE3"/>
              </a:solidFill>
              <a:ln w="46132" cap="flat">
                <a:noFill/>
                <a:prstDash val="solid"/>
                <a:miter/>
              </a:ln>
            </p:spPr>
            <p:txBody>
              <a:bodyPr rtlCol="0" anchor="ctr"/>
              <a:lstStyle/>
              <a:p>
                <a:endParaRPr lang="en-US"/>
              </a:p>
            </p:txBody>
          </p:sp>
          <p:sp>
            <p:nvSpPr>
              <p:cNvPr id="1476" name="Freeform: Shape 1475">
                <a:extLst>
                  <a:ext uri="{FF2B5EF4-FFF2-40B4-BE49-F238E27FC236}">
                    <a16:creationId xmlns:a16="http://schemas.microsoft.com/office/drawing/2014/main" xmlns="" id="{9666BAD0-B5EE-4A10-AEFF-E8A5BD05AEB9}"/>
                  </a:ext>
                </a:extLst>
              </p:cNvPr>
              <p:cNvSpPr/>
              <p:nvPr/>
            </p:nvSpPr>
            <p:spPr>
              <a:xfrm>
                <a:off x="1554064" y="6941676"/>
                <a:ext cx="22099" cy="23808"/>
              </a:xfrm>
              <a:custGeom>
                <a:avLst/>
                <a:gdLst>
                  <a:gd name="connsiteX0" fmla="*/ 1812 w 22099"/>
                  <a:gd name="connsiteY0" fmla="*/ 18476 h 23808"/>
                  <a:gd name="connsiteX1" fmla="*/ 11050 w 22099"/>
                  <a:gd name="connsiteY1" fmla="*/ 0 h 23808"/>
                  <a:gd name="connsiteX2" fmla="*/ 20288 w 22099"/>
                  <a:gd name="connsiteY2" fmla="*/ 18476 h 23808"/>
                  <a:gd name="connsiteX3" fmla="*/ 20288 w 22099"/>
                  <a:gd name="connsiteY3" fmla="*/ 18476 h 23808"/>
                  <a:gd name="connsiteX4" fmla="*/ 1812 w 22099"/>
                  <a:gd name="connsiteY4" fmla="*/ 18476 h 238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99" h="23808">
                    <a:moveTo>
                      <a:pt x="1812" y="18476"/>
                    </a:moveTo>
                    <a:cubicBezTo>
                      <a:pt x="-2807" y="9238"/>
                      <a:pt x="1812" y="0"/>
                      <a:pt x="11050" y="0"/>
                    </a:cubicBezTo>
                    <a:cubicBezTo>
                      <a:pt x="20288" y="0"/>
                      <a:pt x="24906" y="9238"/>
                      <a:pt x="20288" y="18476"/>
                    </a:cubicBezTo>
                    <a:cubicBezTo>
                      <a:pt x="20288" y="18476"/>
                      <a:pt x="20288" y="18476"/>
                      <a:pt x="20288" y="18476"/>
                    </a:cubicBezTo>
                    <a:cubicBezTo>
                      <a:pt x="20288" y="27713"/>
                      <a:pt x="6431" y="23094"/>
                      <a:pt x="1812" y="18476"/>
                    </a:cubicBezTo>
                    <a:close/>
                  </a:path>
                </a:pathLst>
              </a:custGeom>
              <a:solidFill>
                <a:srgbClr val="FCECE3"/>
              </a:solidFill>
              <a:ln w="46132" cap="flat">
                <a:noFill/>
                <a:prstDash val="solid"/>
                <a:miter/>
              </a:ln>
            </p:spPr>
            <p:txBody>
              <a:bodyPr rtlCol="0" anchor="ctr"/>
              <a:lstStyle/>
              <a:p>
                <a:endParaRPr lang="en-US"/>
              </a:p>
            </p:txBody>
          </p:sp>
        </p:grpSp>
        <p:grpSp>
          <p:nvGrpSpPr>
            <p:cNvPr id="1477" name="Graphic 792">
              <a:extLst>
                <a:ext uri="{FF2B5EF4-FFF2-40B4-BE49-F238E27FC236}">
                  <a16:creationId xmlns:a16="http://schemas.microsoft.com/office/drawing/2014/main" xmlns="" id="{8494F95E-8AA5-4761-B072-CE7032B18ABF}"/>
                </a:ext>
              </a:extLst>
            </p:cNvPr>
            <p:cNvGrpSpPr/>
            <p:nvPr/>
          </p:nvGrpSpPr>
          <p:grpSpPr>
            <a:xfrm>
              <a:off x="2007268" y="6826204"/>
              <a:ext cx="67182" cy="53358"/>
              <a:chOff x="2007268" y="6826204"/>
              <a:chExt cx="67182" cy="53358"/>
            </a:xfrm>
            <a:solidFill>
              <a:srgbClr val="FCECE3"/>
            </a:solidFill>
          </p:grpSpPr>
          <p:sp>
            <p:nvSpPr>
              <p:cNvPr id="1478" name="Freeform: Shape 1477">
                <a:extLst>
                  <a:ext uri="{FF2B5EF4-FFF2-40B4-BE49-F238E27FC236}">
                    <a16:creationId xmlns:a16="http://schemas.microsoft.com/office/drawing/2014/main" xmlns="" id="{F83DB4C9-5611-442C-B46C-1D667ACB06E8}"/>
                  </a:ext>
                </a:extLst>
              </p:cNvPr>
              <p:cNvSpPr/>
              <p:nvPr/>
            </p:nvSpPr>
            <p:spPr>
              <a:xfrm>
                <a:off x="2007268" y="6842767"/>
                <a:ext cx="41243" cy="36796"/>
              </a:xfrm>
              <a:custGeom>
                <a:avLst/>
                <a:gdLst>
                  <a:gd name="connsiteX0" fmla="*/ 38210 w 41243"/>
                  <a:gd name="connsiteY0" fmla="*/ 20389 h 36796"/>
                  <a:gd name="connsiteX1" fmla="*/ 33591 w 41243"/>
                  <a:gd name="connsiteY1" fmla="*/ 1913 h 36796"/>
                  <a:gd name="connsiteX2" fmla="*/ 10497 w 41243"/>
                  <a:gd name="connsiteY2" fmla="*/ 6532 h 36796"/>
                  <a:gd name="connsiteX3" fmla="*/ 1259 w 41243"/>
                  <a:gd name="connsiteY3" fmla="*/ 34245 h 36796"/>
                  <a:gd name="connsiteX4" fmla="*/ 38210 w 41243"/>
                  <a:gd name="connsiteY4" fmla="*/ 20389 h 36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43" h="36796">
                    <a:moveTo>
                      <a:pt x="38210" y="20389"/>
                    </a:moveTo>
                    <a:cubicBezTo>
                      <a:pt x="42829" y="15770"/>
                      <a:pt x="42829" y="1913"/>
                      <a:pt x="33591" y="1913"/>
                    </a:cubicBezTo>
                    <a:cubicBezTo>
                      <a:pt x="24353" y="-2706"/>
                      <a:pt x="15116" y="1913"/>
                      <a:pt x="10497" y="6532"/>
                    </a:cubicBezTo>
                    <a:cubicBezTo>
                      <a:pt x="5878" y="11151"/>
                      <a:pt x="-3360" y="25008"/>
                      <a:pt x="1259" y="34245"/>
                    </a:cubicBezTo>
                    <a:cubicBezTo>
                      <a:pt x="10497" y="43483"/>
                      <a:pt x="33591" y="25008"/>
                      <a:pt x="38210" y="20389"/>
                    </a:cubicBezTo>
                    <a:close/>
                  </a:path>
                </a:pathLst>
              </a:custGeom>
              <a:solidFill>
                <a:srgbClr val="FCECE3"/>
              </a:solidFill>
              <a:ln w="46132" cap="flat">
                <a:noFill/>
                <a:prstDash val="solid"/>
                <a:miter/>
              </a:ln>
            </p:spPr>
            <p:txBody>
              <a:bodyPr rtlCol="0" anchor="ctr"/>
              <a:lstStyle/>
              <a:p>
                <a:endParaRPr lang="en-US"/>
              </a:p>
            </p:txBody>
          </p:sp>
          <p:sp>
            <p:nvSpPr>
              <p:cNvPr id="1479" name="Freeform: Shape 1478">
                <a:extLst>
                  <a:ext uri="{FF2B5EF4-FFF2-40B4-BE49-F238E27FC236}">
                    <a16:creationId xmlns:a16="http://schemas.microsoft.com/office/drawing/2014/main" xmlns="" id="{6A1FFCC6-0B72-47C8-98F5-9E10EF94242F}"/>
                  </a:ext>
                </a:extLst>
              </p:cNvPr>
              <p:cNvSpPr/>
              <p:nvPr/>
            </p:nvSpPr>
            <p:spPr>
              <a:xfrm>
                <a:off x="2057421" y="6826204"/>
                <a:ext cx="17028" cy="19190"/>
              </a:xfrm>
              <a:custGeom>
                <a:avLst/>
                <a:gdLst>
                  <a:gd name="connsiteX0" fmla="*/ 15770 w 17028"/>
                  <a:gd name="connsiteY0" fmla="*/ 13857 h 19190"/>
                  <a:gd name="connsiteX1" fmla="*/ 6532 w 17028"/>
                  <a:gd name="connsiteY1" fmla="*/ 0 h 19190"/>
                  <a:gd name="connsiteX2" fmla="*/ 1913 w 17028"/>
                  <a:gd name="connsiteY2" fmla="*/ 13857 h 19190"/>
                  <a:gd name="connsiteX3" fmla="*/ 1913 w 17028"/>
                  <a:gd name="connsiteY3" fmla="*/ 13857 h 19190"/>
                  <a:gd name="connsiteX4" fmla="*/ 15770 w 17028"/>
                  <a:gd name="connsiteY4" fmla="*/ 13857 h 191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28" h="19190">
                    <a:moveTo>
                      <a:pt x="15770" y="13857"/>
                    </a:moveTo>
                    <a:cubicBezTo>
                      <a:pt x="20389" y="4619"/>
                      <a:pt x="11151" y="0"/>
                      <a:pt x="6532" y="0"/>
                    </a:cubicBezTo>
                    <a:cubicBezTo>
                      <a:pt x="1913" y="0"/>
                      <a:pt x="-2706" y="9238"/>
                      <a:pt x="1913" y="13857"/>
                    </a:cubicBezTo>
                    <a:cubicBezTo>
                      <a:pt x="1913" y="13857"/>
                      <a:pt x="1913" y="13857"/>
                      <a:pt x="1913" y="13857"/>
                    </a:cubicBezTo>
                    <a:cubicBezTo>
                      <a:pt x="1913" y="23094"/>
                      <a:pt x="11151" y="18476"/>
                      <a:pt x="15770" y="13857"/>
                    </a:cubicBezTo>
                    <a:close/>
                  </a:path>
                </a:pathLst>
              </a:custGeom>
              <a:solidFill>
                <a:srgbClr val="FCECE3"/>
              </a:solidFill>
              <a:ln w="46132" cap="flat">
                <a:noFill/>
                <a:prstDash val="solid"/>
                <a:miter/>
              </a:ln>
            </p:spPr>
            <p:txBody>
              <a:bodyPr rtlCol="0" anchor="ctr"/>
              <a:lstStyle/>
              <a:p>
                <a:endParaRPr lang="en-US"/>
              </a:p>
            </p:txBody>
          </p:sp>
        </p:grpSp>
        <p:grpSp>
          <p:nvGrpSpPr>
            <p:cNvPr id="1480" name="Graphic 792">
              <a:extLst>
                <a:ext uri="{FF2B5EF4-FFF2-40B4-BE49-F238E27FC236}">
                  <a16:creationId xmlns:a16="http://schemas.microsoft.com/office/drawing/2014/main" xmlns="" id="{8440E598-81F1-4E75-9414-B5A1FE185148}"/>
                </a:ext>
              </a:extLst>
            </p:cNvPr>
            <p:cNvGrpSpPr/>
            <p:nvPr/>
          </p:nvGrpSpPr>
          <p:grpSpPr>
            <a:xfrm>
              <a:off x="1625160" y="6770778"/>
              <a:ext cx="1210146" cy="1381045"/>
              <a:chOff x="1625160" y="6770778"/>
              <a:chExt cx="1210146" cy="1381045"/>
            </a:xfrm>
          </p:grpSpPr>
          <p:grpSp>
            <p:nvGrpSpPr>
              <p:cNvPr id="1481" name="Graphic 792">
                <a:extLst>
                  <a:ext uri="{FF2B5EF4-FFF2-40B4-BE49-F238E27FC236}">
                    <a16:creationId xmlns:a16="http://schemas.microsoft.com/office/drawing/2014/main" xmlns="" id="{6742BE4D-C2F0-44CE-B91F-6BE8FA7C18D1}"/>
                  </a:ext>
                </a:extLst>
              </p:cNvPr>
              <p:cNvGrpSpPr/>
              <p:nvPr/>
            </p:nvGrpSpPr>
            <p:grpSpPr>
              <a:xfrm>
                <a:off x="2442701" y="6770778"/>
                <a:ext cx="378748" cy="392604"/>
                <a:chOff x="2442701" y="6770778"/>
                <a:chExt cx="378748" cy="392604"/>
              </a:xfrm>
            </p:grpSpPr>
            <p:grpSp>
              <p:nvGrpSpPr>
                <p:cNvPr id="1482" name="Graphic 792">
                  <a:extLst>
                    <a:ext uri="{FF2B5EF4-FFF2-40B4-BE49-F238E27FC236}">
                      <a16:creationId xmlns:a16="http://schemas.microsoft.com/office/drawing/2014/main" xmlns="" id="{75C9A5A6-AEE8-48A8-B3AA-C8E32BA31BB7}"/>
                    </a:ext>
                  </a:extLst>
                </p:cNvPr>
                <p:cNvGrpSpPr/>
                <p:nvPr/>
              </p:nvGrpSpPr>
              <p:grpSpPr>
                <a:xfrm>
                  <a:off x="2442701" y="6770778"/>
                  <a:ext cx="323321" cy="387985"/>
                  <a:chOff x="2442701" y="6770778"/>
                  <a:chExt cx="323321" cy="387985"/>
                </a:xfrm>
              </p:grpSpPr>
              <p:sp>
                <p:nvSpPr>
                  <p:cNvPr id="1483" name="Freeform: Shape 1482">
                    <a:extLst>
                      <a:ext uri="{FF2B5EF4-FFF2-40B4-BE49-F238E27FC236}">
                        <a16:creationId xmlns:a16="http://schemas.microsoft.com/office/drawing/2014/main" xmlns="" id="{4EF0775C-DC63-41E6-8CD9-72EDC2AF9FC4}"/>
                      </a:ext>
                    </a:extLst>
                  </p:cNvPr>
                  <p:cNvSpPr/>
                  <p:nvPr/>
                </p:nvSpPr>
                <p:spPr>
                  <a:xfrm>
                    <a:off x="2456558" y="6780016"/>
                    <a:ext cx="309465" cy="374129"/>
                  </a:xfrm>
                  <a:custGeom>
                    <a:avLst/>
                    <a:gdLst>
                      <a:gd name="connsiteX0" fmla="*/ 309465 w 309465"/>
                      <a:gd name="connsiteY0" fmla="*/ 41570 h 374129"/>
                      <a:gd name="connsiteX1" fmla="*/ 309465 w 309465"/>
                      <a:gd name="connsiteY1" fmla="*/ 0 h 374129"/>
                      <a:gd name="connsiteX2" fmla="*/ 18476 w 309465"/>
                      <a:gd name="connsiteY2" fmla="*/ 364892 h 374129"/>
                      <a:gd name="connsiteX3" fmla="*/ 0 w 309465"/>
                      <a:gd name="connsiteY3" fmla="*/ 355654 h 374129"/>
                      <a:gd name="connsiteX4" fmla="*/ 0 w 309465"/>
                      <a:gd name="connsiteY4" fmla="*/ 355654 h 374129"/>
                      <a:gd name="connsiteX5" fmla="*/ 0 w 309465"/>
                      <a:gd name="connsiteY5" fmla="*/ 360273 h 374129"/>
                      <a:gd name="connsiteX6" fmla="*/ 23094 w 309465"/>
                      <a:gd name="connsiteY6" fmla="*/ 374129 h 374129"/>
                      <a:gd name="connsiteX7" fmla="*/ 309465 w 309465"/>
                      <a:gd name="connsiteY7" fmla="*/ 41570 h 37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9465" h="374129">
                        <a:moveTo>
                          <a:pt x="309465" y="41570"/>
                        </a:moveTo>
                        <a:lnTo>
                          <a:pt x="309465" y="0"/>
                        </a:lnTo>
                        <a:cubicBezTo>
                          <a:pt x="189374" y="41570"/>
                          <a:pt x="69283" y="189374"/>
                          <a:pt x="18476" y="364892"/>
                        </a:cubicBezTo>
                        <a:cubicBezTo>
                          <a:pt x="13857" y="360273"/>
                          <a:pt x="4619" y="360273"/>
                          <a:pt x="0" y="355654"/>
                        </a:cubicBezTo>
                        <a:lnTo>
                          <a:pt x="0" y="355654"/>
                        </a:lnTo>
                        <a:cubicBezTo>
                          <a:pt x="0" y="355654"/>
                          <a:pt x="0" y="355654"/>
                          <a:pt x="0" y="360273"/>
                        </a:cubicBezTo>
                        <a:cubicBezTo>
                          <a:pt x="4619" y="369511"/>
                          <a:pt x="9238" y="374129"/>
                          <a:pt x="23094" y="374129"/>
                        </a:cubicBezTo>
                        <a:cubicBezTo>
                          <a:pt x="32332" y="323322"/>
                          <a:pt x="101615" y="147804"/>
                          <a:pt x="309465" y="41570"/>
                        </a:cubicBezTo>
                        <a:close/>
                      </a:path>
                    </a:pathLst>
                  </a:custGeom>
                  <a:solidFill>
                    <a:srgbClr val="FBEEB4"/>
                  </a:solidFill>
                  <a:ln w="46132" cap="flat">
                    <a:noFill/>
                    <a:prstDash val="solid"/>
                    <a:miter/>
                  </a:ln>
                </p:spPr>
                <p:txBody>
                  <a:bodyPr rtlCol="0" anchor="ctr"/>
                  <a:lstStyle/>
                  <a:p>
                    <a:endParaRPr lang="en-US"/>
                  </a:p>
                </p:txBody>
              </p:sp>
              <p:sp>
                <p:nvSpPr>
                  <p:cNvPr id="1484" name="Freeform: Shape 1483">
                    <a:extLst>
                      <a:ext uri="{FF2B5EF4-FFF2-40B4-BE49-F238E27FC236}">
                        <a16:creationId xmlns:a16="http://schemas.microsoft.com/office/drawing/2014/main" xmlns="" id="{CE616BED-E481-4697-BFFC-B219B735A5C4}"/>
                      </a:ext>
                    </a:extLst>
                  </p:cNvPr>
                  <p:cNvSpPr/>
                  <p:nvPr/>
                </p:nvSpPr>
                <p:spPr>
                  <a:xfrm>
                    <a:off x="2442701" y="6770778"/>
                    <a:ext cx="323321" cy="387985"/>
                  </a:xfrm>
                  <a:custGeom>
                    <a:avLst/>
                    <a:gdLst>
                      <a:gd name="connsiteX0" fmla="*/ 32332 w 323321"/>
                      <a:gd name="connsiteY0" fmla="*/ 387986 h 387985"/>
                      <a:gd name="connsiteX1" fmla="*/ 4619 w 323321"/>
                      <a:gd name="connsiteY1" fmla="*/ 369510 h 387985"/>
                      <a:gd name="connsiteX2" fmla="*/ 4619 w 323321"/>
                      <a:gd name="connsiteY2" fmla="*/ 369510 h 387985"/>
                      <a:gd name="connsiteX3" fmla="*/ 4619 w 323321"/>
                      <a:gd name="connsiteY3" fmla="*/ 364891 h 387985"/>
                      <a:gd name="connsiteX4" fmla="*/ 0 w 323321"/>
                      <a:gd name="connsiteY4" fmla="*/ 355654 h 387985"/>
                      <a:gd name="connsiteX5" fmla="*/ 9238 w 323321"/>
                      <a:gd name="connsiteY5" fmla="*/ 360273 h 387985"/>
                      <a:gd name="connsiteX6" fmla="*/ 23094 w 323321"/>
                      <a:gd name="connsiteY6" fmla="*/ 364891 h 387985"/>
                      <a:gd name="connsiteX7" fmla="*/ 318703 w 323321"/>
                      <a:gd name="connsiteY7" fmla="*/ 4619 h 387985"/>
                      <a:gd name="connsiteX8" fmla="*/ 323322 w 323321"/>
                      <a:gd name="connsiteY8" fmla="*/ 0 h 387985"/>
                      <a:gd name="connsiteX9" fmla="*/ 323322 w 323321"/>
                      <a:gd name="connsiteY9" fmla="*/ 50808 h 387985"/>
                      <a:gd name="connsiteX10" fmla="*/ 318703 w 323321"/>
                      <a:gd name="connsiteY10" fmla="*/ 50808 h 387985"/>
                      <a:gd name="connsiteX11" fmla="*/ 32332 w 323321"/>
                      <a:gd name="connsiteY11" fmla="*/ 383367 h 387985"/>
                      <a:gd name="connsiteX12" fmla="*/ 32332 w 323321"/>
                      <a:gd name="connsiteY12" fmla="*/ 387986 h 387985"/>
                      <a:gd name="connsiteX13" fmla="*/ 32332 w 323321"/>
                      <a:gd name="connsiteY13" fmla="*/ 387986 h 387985"/>
                      <a:gd name="connsiteX14" fmla="*/ 13857 w 323321"/>
                      <a:gd name="connsiteY14" fmla="*/ 369510 h 387985"/>
                      <a:gd name="connsiteX15" fmla="*/ 27713 w 323321"/>
                      <a:gd name="connsiteY15" fmla="*/ 378748 h 387985"/>
                      <a:gd name="connsiteX16" fmla="*/ 27713 w 323321"/>
                      <a:gd name="connsiteY16" fmla="*/ 374129 h 387985"/>
                      <a:gd name="connsiteX17" fmla="*/ 27713 w 323321"/>
                      <a:gd name="connsiteY17" fmla="*/ 374129 h 387985"/>
                      <a:gd name="connsiteX18" fmla="*/ 13857 w 323321"/>
                      <a:gd name="connsiteY18" fmla="*/ 369510 h 387985"/>
                      <a:gd name="connsiteX19" fmla="*/ 318703 w 323321"/>
                      <a:gd name="connsiteY19" fmla="*/ 13857 h 387985"/>
                      <a:gd name="connsiteX20" fmla="*/ 50808 w 323321"/>
                      <a:gd name="connsiteY20" fmla="*/ 323322 h 387985"/>
                      <a:gd name="connsiteX21" fmla="*/ 318703 w 323321"/>
                      <a:gd name="connsiteY21" fmla="*/ 46189 h 387985"/>
                      <a:gd name="connsiteX22" fmla="*/ 318703 w 323321"/>
                      <a:gd name="connsiteY22" fmla="*/ 13857 h 38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23321" h="387985">
                        <a:moveTo>
                          <a:pt x="32332" y="387986"/>
                        </a:moveTo>
                        <a:cubicBezTo>
                          <a:pt x="18476" y="387986"/>
                          <a:pt x="9238" y="383367"/>
                          <a:pt x="4619" y="369510"/>
                        </a:cubicBezTo>
                        <a:lnTo>
                          <a:pt x="4619" y="369510"/>
                        </a:lnTo>
                        <a:lnTo>
                          <a:pt x="4619" y="364891"/>
                        </a:lnTo>
                        <a:lnTo>
                          <a:pt x="0" y="355654"/>
                        </a:lnTo>
                        <a:lnTo>
                          <a:pt x="9238" y="360273"/>
                        </a:lnTo>
                        <a:cubicBezTo>
                          <a:pt x="13857" y="360273"/>
                          <a:pt x="18476" y="364891"/>
                          <a:pt x="23094" y="364891"/>
                        </a:cubicBezTo>
                        <a:cubicBezTo>
                          <a:pt x="73902" y="198612"/>
                          <a:pt x="198612" y="46189"/>
                          <a:pt x="318703" y="4619"/>
                        </a:cubicBezTo>
                        <a:lnTo>
                          <a:pt x="323322" y="0"/>
                        </a:lnTo>
                        <a:lnTo>
                          <a:pt x="323322" y="50808"/>
                        </a:lnTo>
                        <a:lnTo>
                          <a:pt x="318703" y="50808"/>
                        </a:lnTo>
                        <a:cubicBezTo>
                          <a:pt x="115472" y="157042"/>
                          <a:pt x="46189" y="332559"/>
                          <a:pt x="32332" y="383367"/>
                        </a:cubicBezTo>
                        <a:lnTo>
                          <a:pt x="32332" y="387986"/>
                        </a:lnTo>
                        <a:lnTo>
                          <a:pt x="32332" y="387986"/>
                        </a:lnTo>
                        <a:close/>
                        <a:moveTo>
                          <a:pt x="13857" y="369510"/>
                        </a:moveTo>
                        <a:cubicBezTo>
                          <a:pt x="18476" y="374129"/>
                          <a:pt x="23094" y="378748"/>
                          <a:pt x="27713" y="378748"/>
                        </a:cubicBezTo>
                        <a:cubicBezTo>
                          <a:pt x="27713" y="378748"/>
                          <a:pt x="27713" y="378748"/>
                          <a:pt x="27713" y="374129"/>
                        </a:cubicBezTo>
                        <a:lnTo>
                          <a:pt x="27713" y="374129"/>
                        </a:lnTo>
                        <a:cubicBezTo>
                          <a:pt x="23094" y="374129"/>
                          <a:pt x="18476" y="374129"/>
                          <a:pt x="13857" y="369510"/>
                        </a:cubicBezTo>
                        <a:close/>
                        <a:moveTo>
                          <a:pt x="318703" y="13857"/>
                        </a:moveTo>
                        <a:cubicBezTo>
                          <a:pt x="212469" y="55427"/>
                          <a:pt x="106234" y="180136"/>
                          <a:pt x="50808" y="323322"/>
                        </a:cubicBezTo>
                        <a:cubicBezTo>
                          <a:pt x="87759" y="244801"/>
                          <a:pt x="161661" y="129329"/>
                          <a:pt x="318703" y="46189"/>
                        </a:cubicBezTo>
                        <a:lnTo>
                          <a:pt x="318703" y="13857"/>
                        </a:lnTo>
                        <a:close/>
                      </a:path>
                    </a:pathLst>
                  </a:custGeom>
                  <a:solidFill>
                    <a:srgbClr val="D3BF6C"/>
                  </a:solidFill>
                  <a:ln w="46132" cap="flat">
                    <a:noFill/>
                    <a:prstDash val="solid"/>
                    <a:miter/>
                  </a:ln>
                </p:spPr>
                <p:txBody>
                  <a:bodyPr rtlCol="0" anchor="ctr"/>
                  <a:lstStyle/>
                  <a:p>
                    <a:endParaRPr lang="en-US"/>
                  </a:p>
                </p:txBody>
              </p:sp>
            </p:grpSp>
            <p:grpSp>
              <p:nvGrpSpPr>
                <p:cNvPr id="1485" name="Graphic 792">
                  <a:extLst>
                    <a:ext uri="{FF2B5EF4-FFF2-40B4-BE49-F238E27FC236}">
                      <a16:creationId xmlns:a16="http://schemas.microsoft.com/office/drawing/2014/main" xmlns="" id="{E4FE529A-F51D-4DDA-8067-CCD542BEE351}"/>
                    </a:ext>
                  </a:extLst>
                </p:cNvPr>
                <p:cNvGrpSpPr/>
                <p:nvPr/>
              </p:nvGrpSpPr>
              <p:grpSpPr>
                <a:xfrm>
                  <a:off x="2465796" y="6793872"/>
                  <a:ext cx="355653" cy="369510"/>
                  <a:chOff x="2465796" y="6793872"/>
                  <a:chExt cx="355653" cy="369510"/>
                </a:xfrm>
              </p:grpSpPr>
              <p:sp>
                <p:nvSpPr>
                  <p:cNvPr id="1486" name="Freeform: Shape 1485">
                    <a:extLst>
                      <a:ext uri="{FF2B5EF4-FFF2-40B4-BE49-F238E27FC236}">
                        <a16:creationId xmlns:a16="http://schemas.microsoft.com/office/drawing/2014/main" xmlns="" id="{6606FF08-C198-4DD9-A341-F7AA9B5B5451}"/>
                      </a:ext>
                    </a:extLst>
                  </p:cNvPr>
                  <p:cNvSpPr/>
                  <p:nvPr/>
                </p:nvSpPr>
                <p:spPr>
                  <a:xfrm>
                    <a:off x="2475034" y="6798491"/>
                    <a:ext cx="346416" cy="351034"/>
                  </a:xfrm>
                  <a:custGeom>
                    <a:avLst/>
                    <a:gdLst>
                      <a:gd name="connsiteX0" fmla="*/ 337178 w 346416"/>
                      <a:gd name="connsiteY0" fmla="*/ 0 h 351034"/>
                      <a:gd name="connsiteX1" fmla="*/ 290989 w 346416"/>
                      <a:gd name="connsiteY1" fmla="*/ 18476 h 351034"/>
                      <a:gd name="connsiteX2" fmla="*/ 0 w 346416"/>
                      <a:gd name="connsiteY2" fmla="*/ 351035 h 351034"/>
                      <a:gd name="connsiteX3" fmla="*/ 18476 w 346416"/>
                      <a:gd name="connsiteY3" fmla="*/ 346416 h 351034"/>
                      <a:gd name="connsiteX4" fmla="*/ 23094 w 346416"/>
                      <a:gd name="connsiteY4" fmla="*/ 332559 h 351034"/>
                      <a:gd name="connsiteX5" fmla="*/ 346416 w 346416"/>
                      <a:gd name="connsiteY5" fmla="*/ 55427 h 351034"/>
                      <a:gd name="connsiteX6" fmla="*/ 327940 w 346416"/>
                      <a:gd name="connsiteY6" fmla="*/ 55427 h 351034"/>
                      <a:gd name="connsiteX7" fmla="*/ 337178 w 346416"/>
                      <a:gd name="connsiteY7" fmla="*/ 0 h 351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416" h="351034">
                        <a:moveTo>
                          <a:pt x="337178" y="0"/>
                        </a:moveTo>
                        <a:lnTo>
                          <a:pt x="290989" y="18476"/>
                        </a:lnTo>
                        <a:cubicBezTo>
                          <a:pt x="87759" y="124710"/>
                          <a:pt x="18476" y="300227"/>
                          <a:pt x="0" y="351035"/>
                        </a:cubicBezTo>
                        <a:cubicBezTo>
                          <a:pt x="4619" y="351035"/>
                          <a:pt x="9238" y="351035"/>
                          <a:pt x="18476" y="346416"/>
                        </a:cubicBezTo>
                        <a:cubicBezTo>
                          <a:pt x="18476" y="341797"/>
                          <a:pt x="23094" y="337178"/>
                          <a:pt x="23094" y="332559"/>
                        </a:cubicBezTo>
                        <a:cubicBezTo>
                          <a:pt x="55427" y="244801"/>
                          <a:pt x="207850" y="73902"/>
                          <a:pt x="346416" y="55427"/>
                        </a:cubicBezTo>
                        <a:lnTo>
                          <a:pt x="327940" y="55427"/>
                        </a:lnTo>
                        <a:lnTo>
                          <a:pt x="337178" y="0"/>
                        </a:lnTo>
                        <a:close/>
                      </a:path>
                    </a:pathLst>
                  </a:custGeom>
                  <a:solidFill>
                    <a:srgbClr val="FBEEB4"/>
                  </a:solidFill>
                  <a:ln w="46132" cap="flat">
                    <a:noFill/>
                    <a:prstDash val="solid"/>
                    <a:miter/>
                  </a:ln>
                </p:spPr>
                <p:txBody>
                  <a:bodyPr rtlCol="0" anchor="ctr"/>
                  <a:lstStyle/>
                  <a:p>
                    <a:endParaRPr lang="en-US"/>
                  </a:p>
                </p:txBody>
              </p:sp>
              <p:sp>
                <p:nvSpPr>
                  <p:cNvPr id="1487" name="Freeform: Shape 1486">
                    <a:extLst>
                      <a:ext uri="{FF2B5EF4-FFF2-40B4-BE49-F238E27FC236}">
                        <a16:creationId xmlns:a16="http://schemas.microsoft.com/office/drawing/2014/main" xmlns="" id="{260BC8C4-559D-49A3-BA01-AAE512AA62A7}"/>
                      </a:ext>
                    </a:extLst>
                  </p:cNvPr>
                  <p:cNvSpPr/>
                  <p:nvPr/>
                </p:nvSpPr>
                <p:spPr>
                  <a:xfrm>
                    <a:off x="2465796" y="6793872"/>
                    <a:ext cx="351035" cy="369510"/>
                  </a:xfrm>
                  <a:custGeom>
                    <a:avLst/>
                    <a:gdLst>
                      <a:gd name="connsiteX0" fmla="*/ 0 w 351035"/>
                      <a:gd name="connsiteY0" fmla="*/ 364891 h 369510"/>
                      <a:gd name="connsiteX1" fmla="*/ 0 w 351035"/>
                      <a:gd name="connsiteY1" fmla="*/ 360273 h 369510"/>
                      <a:gd name="connsiteX2" fmla="*/ 290989 w 351035"/>
                      <a:gd name="connsiteY2" fmla="*/ 23094 h 369510"/>
                      <a:gd name="connsiteX3" fmla="*/ 346416 w 351035"/>
                      <a:gd name="connsiteY3" fmla="*/ 0 h 369510"/>
                      <a:gd name="connsiteX4" fmla="*/ 337178 w 351035"/>
                      <a:gd name="connsiteY4" fmla="*/ 64664 h 369510"/>
                      <a:gd name="connsiteX5" fmla="*/ 351035 w 351035"/>
                      <a:gd name="connsiteY5" fmla="*/ 64664 h 369510"/>
                      <a:gd name="connsiteX6" fmla="*/ 351035 w 351035"/>
                      <a:gd name="connsiteY6" fmla="*/ 73902 h 369510"/>
                      <a:gd name="connsiteX7" fmla="*/ 32332 w 351035"/>
                      <a:gd name="connsiteY7" fmla="*/ 346416 h 369510"/>
                      <a:gd name="connsiteX8" fmla="*/ 27713 w 351035"/>
                      <a:gd name="connsiteY8" fmla="*/ 360273 h 369510"/>
                      <a:gd name="connsiteX9" fmla="*/ 27713 w 351035"/>
                      <a:gd name="connsiteY9" fmla="*/ 364891 h 369510"/>
                      <a:gd name="connsiteX10" fmla="*/ 23094 w 351035"/>
                      <a:gd name="connsiteY10" fmla="*/ 364891 h 369510"/>
                      <a:gd name="connsiteX11" fmla="*/ 4619 w 351035"/>
                      <a:gd name="connsiteY11" fmla="*/ 369510 h 369510"/>
                      <a:gd name="connsiteX12" fmla="*/ 0 w 351035"/>
                      <a:gd name="connsiteY12" fmla="*/ 364891 h 369510"/>
                      <a:gd name="connsiteX13" fmla="*/ 337178 w 351035"/>
                      <a:gd name="connsiteY13" fmla="*/ 13857 h 369510"/>
                      <a:gd name="connsiteX14" fmla="*/ 300227 w 351035"/>
                      <a:gd name="connsiteY14" fmla="*/ 32332 h 369510"/>
                      <a:gd name="connsiteX15" fmla="*/ 13857 w 351035"/>
                      <a:gd name="connsiteY15" fmla="*/ 355654 h 369510"/>
                      <a:gd name="connsiteX16" fmla="*/ 18476 w 351035"/>
                      <a:gd name="connsiteY16" fmla="*/ 355654 h 369510"/>
                      <a:gd name="connsiteX17" fmla="*/ 23094 w 351035"/>
                      <a:gd name="connsiteY17" fmla="*/ 341797 h 369510"/>
                      <a:gd name="connsiteX18" fmla="*/ 327941 w 351035"/>
                      <a:gd name="connsiteY18" fmla="*/ 69283 h 369510"/>
                      <a:gd name="connsiteX19" fmla="*/ 337178 w 351035"/>
                      <a:gd name="connsiteY19" fmla="*/ 13857 h 369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1035" h="369510">
                        <a:moveTo>
                          <a:pt x="0" y="364891"/>
                        </a:moveTo>
                        <a:lnTo>
                          <a:pt x="0" y="360273"/>
                        </a:lnTo>
                        <a:cubicBezTo>
                          <a:pt x="18476" y="309465"/>
                          <a:pt x="83140" y="129329"/>
                          <a:pt x="290989" y="23094"/>
                        </a:cubicBezTo>
                        <a:lnTo>
                          <a:pt x="346416" y="0"/>
                        </a:lnTo>
                        <a:lnTo>
                          <a:pt x="337178" y="64664"/>
                        </a:lnTo>
                        <a:lnTo>
                          <a:pt x="351035" y="64664"/>
                        </a:lnTo>
                        <a:lnTo>
                          <a:pt x="351035" y="73902"/>
                        </a:lnTo>
                        <a:cubicBezTo>
                          <a:pt x="212469" y="92378"/>
                          <a:pt x="64664" y="263276"/>
                          <a:pt x="32332" y="346416"/>
                        </a:cubicBezTo>
                        <a:cubicBezTo>
                          <a:pt x="32332" y="351035"/>
                          <a:pt x="32332" y="355654"/>
                          <a:pt x="27713" y="360273"/>
                        </a:cubicBezTo>
                        <a:lnTo>
                          <a:pt x="27713" y="364891"/>
                        </a:lnTo>
                        <a:lnTo>
                          <a:pt x="23094" y="364891"/>
                        </a:lnTo>
                        <a:cubicBezTo>
                          <a:pt x="18476" y="369510"/>
                          <a:pt x="9238" y="369510"/>
                          <a:pt x="4619" y="369510"/>
                        </a:cubicBezTo>
                        <a:lnTo>
                          <a:pt x="0" y="364891"/>
                        </a:lnTo>
                        <a:close/>
                        <a:moveTo>
                          <a:pt x="337178" y="13857"/>
                        </a:moveTo>
                        <a:lnTo>
                          <a:pt x="300227" y="32332"/>
                        </a:lnTo>
                        <a:cubicBezTo>
                          <a:pt x="106234" y="133948"/>
                          <a:pt x="36951" y="295608"/>
                          <a:pt x="13857" y="355654"/>
                        </a:cubicBezTo>
                        <a:cubicBezTo>
                          <a:pt x="13857" y="355654"/>
                          <a:pt x="18476" y="355654"/>
                          <a:pt x="18476" y="355654"/>
                        </a:cubicBezTo>
                        <a:cubicBezTo>
                          <a:pt x="18476" y="351035"/>
                          <a:pt x="23094" y="346416"/>
                          <a:pt x="23094" y="341797"/>
                        </a:cubicBezTo>
                        <a:cubicBezTo>
                          <a:pt x="55427" y="258657"/>
                          <a:pt x="193993" y="96996"/>
                          <a:pt x="327941" y="69283"/>
                        </a:cubicBezTo>
                        <a:lnTo>
                          <a:pt x="337178" y="13857"/>
                        </a:lnTo>
                        <a:close/>
                      </a:path>
                    </a:pathLst>
                  </a:custGeom>
                  <a:solidFill>
                    <a:srgbClr val="D3BF6C"/>
                  </a:solidFill>
                  <a:ln w="46132" cap="flat">
                    <a:noFill/>
                    <a:prstDash val="solid"/>
                    <a:miter/>
                  </a:ln>
                </p:spPr>
                <p:txBody>
                  <a:bodyPr rtlCol="0" anchor="ctr"/>
                  <a:lstStyle/>
                  <a:p>
                    <a:endParaRPr lang="en-US"/>
                  </a:p>
                </p:txBody>
              </p:sp>
            </p:grpSp>
          </p:grpSp>
          <p:grpSp>
            <p:nvGrpSpPr>
              <p:cNvPr id="1488" name="Graphic 792">
                <a:extLst>
                  <a:ext uri="{FF2B5EF4-FFF2-40B4-BE49-F238E27FC236}">
                    <a16:creationId xmlns:a16="http://schemas.microsoft.com/office/drawing/2014/main" xmlns="" id="{BB1123BD-0887-4E96-ABDD-4D55418D99A4}"/>
                  </a:ext>
                </a:extLst>
              </p:cNvPr>
              <p:cNvGrpSpPr/>
              <p:nvPr/>
            </p:nvGrpSpPr>
            <p:grpSpPr>
              <a:xfrm>
                <a:off x="1736013" y="7126432"/>
                <a:ext cx="189374" cy="133947"/>
                <a:chOff x="1736013" y="7126432"/>
                <a:chExt cx="189374" cy="133947"/>
              </a:xfrm>
            </p:grpSpPr>
            <p:sp>
              <p:nvSpPr>
                <p:cNvPr id="1489" name="Freeform: Shape 1488">
                  <a:extLst>
                    <a:ext uri="{FF2B5EF4-FFF2-40B4-BE49-F238E27FC236}">
                      <a16:creationId xmlns:a16="http://schemas.microsoft.com/office/drawing/2014/main" xmlns="" id="{58A79D1C-3E0D-455B-9B08-B4F100BF2046}"/>
                    </a:ext>
                  </a:extLst>
                </p:cNvPr>
                <p:cNvSpPr/>
                <p:nvPr/>
              </p:nvSpPr>
              <p:spPr>
                <a:xfrm>
                  <a:off x="1745250" y="7135669"/>
                  <a:ext cx="170898" cy="115472"/>
                </a:xfrm>
                <a:custGeom>
                  <a:avLst/>
                  <a:gdLst>
                    <a:gd name="connsiteX0" fmla="*/ 170899 w 170898"/>
                    <a:gd name="connsiteY0" fmla="*/ 0 h 115472"/>
                    <a:gd name="connsiteX1" fmla="*/ 0 w 170898"/>
                    <a:gd name="connsiteY1" fmla="*/ 60046 h 115472"/>
                    <a:gd name="connsiteX2" fmla="*/ 0 w 170898"/>
                    <a:gd name="connsiteY2" fmla="*/ 60046 h 115472"/>
                    <a:gd name="connsiteX3" fmla="*/ 129329 w 170898"/>
                    <a:gd name="connsiteY3" fmla="*/ 115472 h 115472"/>
                    <a:gd name="connsiteX4" fmla="*/ 170899 w 170898"/>
                    <a:gd name="connsiteY4" fmla="*/ 0 h 115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898" h="115472">
                      <a:moveTo>
                        <a:pt x="170899" y="0"/>
                      </a:moveTo>
                      <a:cubicBezTo>
                        <a:pt x="69283" y="27713"/>
                        <a:pt x="0" y="60046"/>
                        <a:pt x="0" y="60046"/>
                      </a:cubicBezTo>
                      <a:cubicBezTo>
                        <a:pt x="0" y="60046"/>
                        <a:pt x="0" y="60046"/>
                        <a:pt x="0" y="60046"/>
                      </a:cubicBezTo>
                      <a:cubicBezTo>
                        <a:pt x="32332" y="69283"/>
                        <a:pt x="92378" y="83140"/>
                        <a:pt x="129329" y="115472"/>
                      </a:cubicBezTo>
                      <a:cubicBezTo>
                        <a:pt x="129329" y="64664"/>
                        <a:pt x="143185" y="27713"/>
                        <a:pt x="170899" y="0"/>
                      </a:cubicBezTo>
                      <a:close/>
                    </a:path>
                  </a:pathLst>
                </a:custGeom>
                <a:solidFill>
                  <a:srgbClr val="FBEEB4"/>
                </a:solidFill>
                <a:ln w="46132" cap="flat">
                  <a:noFill/>
                  <a:prstDash val="solid"/>
                  <a:miter/>
                </a:ln>
              </p:spPr>
              <p:txBody>
                <a:bodyPr rtlCol="0" anchor="ctr"/>
                <a:lstStyle/>
                <a:p>
                  <a:endParaRPr lang="en-US"/>
                </a:p>
              </p:txBody>
            </p:sp>
            <p:sp>
              <p:nvSpPr>
                <p:cNvPr id="1490" name="Freeform: Shape 1489">
                  <a:extLst>
                    <a:ext uri="{FF2B5EF4-FFF2-40B4-BE49-F238E27FC236}">
                      <a16:creationId xmlns:a16="http://schemas.microsoft.com/office/drawing/2014/main" xmlns="" id="{06E738E7-E7C3-449A-8CDC-F592926AB6AB}"/>
                    </a:ext>
                  </a:extLst>
                </p:cNvPr>
                <p:cNvSpPr/>
                <p:nvPr/>
              </p:nvSpPr>
              <p:spPr>
                <a:xfrm>
                  <a:off x="1736013" y="7126432"/>
                  <a:ext cx="189374" cy="133947"/>
                </a:xfrm>
                <a:custGeom>
                  <a:avLst/>
                  <a:gdLst>
                    <a:gd name="connsiteX0" fmla="*/ 138566 w 189374"/>
                    <a:gd name="connsiteY0" fmla="*/ 133947 h 133947"/>
                    <a:gd name="connsiteX1" fmla="*/ 129329 w 189374"/>
                    <a:gd name="connsiteY1" fmla="*/ 129329 h 133947"/>
                    <a:gd name="connsiteX2" fmla="*/ 4619 w 189374"/>
                    <a:gd name="connsiteY2" fmla="*/ 73902 h 133947"/>
                    <a:gd name="connsiteX3" fmla="*/ 0 w 189374"/>
                    <a:gd name="connsiteY3" fmla="*/ 73902 h 133947"/>
                    <a:gd name="connsiteX4" fmla="*/ 0 w 189374"/>
                    <a:gd name="connsiteY4" fmla="*/ 64664 h 133947"/>
                    <a:gd name="connsiteX5" fmla="*/ 4619 w 189374"/>
                    <a:gd name="connsiteY5" fmla="*/ 64664 h 133947"/>
                    <a:gd name="connsiteX6" fmla="*/ 175517 w 189374"/>
                    <a:gd name="connsiteY6" fmla="*/ 4619 h 133947"/>
                    <a:gd name="connsiteX7" fmla="*/ 189374 w 189374"/>
                    <a:gd name="connsiteY7" fmla="*/ 0 h 133947"/>
                    <a:gd name="connsiteX8" fmla="*/ 180136 w 189374"/>
                    <a:gd name="connsiteY8" fmla="*/ 13857 h 133947"/>
                    <a:gd name="connsiteX9" fmla="*/ 138566 w 189374"/>
                    <a:gd name="connsiteY9" fmla="*/ 129329 h 133947"/>
                    <a:gd name="connsiteX10" fmla="*/ 138566 w 189374"/>
                    <a:gd name="connsiteY10" fmla="*/ 133947 h 133947"/>
                    <a:gd name="connsiteX11" fmla="*/ 23094 w 189374"/>
                    <a:gd name="connsiteY11" fmla="*/ 69283 h 133947"/>
                    <a:gd name="connsiteX12" fmla="*/ 133948 w 189374"/>
                    <a:gd name="connsiteY12" fmla="*/ 120091 h 133947"/>
                    <a:gd name="connsiteX13" fmla="*/ 166280 w 189374"/>
                    <a:gd name="connsiteY13" fmla="*/ 18475 h 133947"/>
                    <a:gd name="connsiteX14" fmla="*/ 23094 w 189374"/>
                    <a:gd name="connsiteY14" fmla="*/ 69283 h 133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9374" h="133947">
                      <a:moveTo>
                        <a:pt x="138566" y="133947"/>
                      </a:moveTo>
                      <a:lnTo>
                        <a:pt x="129329" y="129329"/>
                      </a:lnTo>
                      <a:cubicBezTo>
                        <a:pt x="92378" y="96996"/>
                        <a:pt x="36951" y="78521"/>
                        <a:pt x="4619" y="73902"/>
                      </a:cubicBezTo>
                      <a:lnTo>
                        <a:pt x="0" y="73902"/>
                      </a:lnTo>
                      <a:lnTo>
                        <a:pt x="0" y="64664"/>
                      </a:lnTo>
                      <a:lnTo>
                        <a:pt x="4619" y="64664"/>
                      </a:lnTo>
                      <a:cubicBezTo>
                        <a:pt x="4619" y="64664"/>
                        <a:pt x="73902" y="32332"/>
                        <a:pt x="175517" y="4619"/>
                      </a:cubicBezTo>
                      <a:lnTo>
                        <a:pt x="189374" y="0"/>
                      </a:lnTo>
                      <a:lnTo>
                        <a:pt x="180136" y="13857"/>
                      </a:lnTo>
                      <a:cubicBezTo>
                        <a:pt x="157042" y="41570"/>
                        <a:pt x="143185" y="73902"/>
                        <a:pt x="138566" y="129329"/>
                      </a:cubicBezTo>
                      <a:lnTo>
                        <a:pt x="138566" y="133947"/>
                      </a:lnTo>
                      <a:close/>
                      <a:moveTo>
                        <a:pt x="23094" y="69283"/>
                      </a:moveTo>
                      <a:cubicBezTo>
                        <a:pt x="60045" y="78521"/>
                        <a:pt x="101615" y="92378"/>
                        <a:pt x="133948" y="120091"/>
                      </a:cubicBezTo>
                      <a:cubicBezTo>
                        <a:pt x="138566" y="78521"/>
                        <a:pt x="152423" y="46189"/>
                        <a:pt x="166280" y="18475"/>
                      </a:cubicBezTo>
                      <a:cubicBezTo>
                        <a:pt x="96997" y="36951"/>
                        <a:pt x="41570" y="55426"/>
                        <a:pt x="23094" y="69283"/>
                      </a:cubicBezTo>
                      <a:close/>
                    </a:path>
                  </a:pathLst>
                </a:custGeom>
                <a:solidFill>
                  <a:srgbClr val="D3BF6C"/>
                </a:solidFill>
                <a:ln w="46132" cap="flat">
                  <a:noFill/>
                  <a:prstDash val="solid"/>
                  <a:miter/>
                </a:ln>
              </p:spPr>
              <p:txBody>
                <a:bodyPr rtlCol="0" anchor="ctr"/>
                <a:lstStyle/>
                <a:p>
                  <a:endParaRPr lang="en-US"/>
                </a:p>
              </p:txBody>
            </p:sp>
          </p:grpSp>
          <p:grpSp>
            <p:nvGrpSpPr>
              <p:cNvPr id="1491" name="Graphic 792">
                <a:extLst>
                  <a:ext uri="{FF2B5EF4-FFF2-40B4-BE49-F238E27FC236}">
                    <a16:creationId xmlns:a16="http://schemas.microsoft.com/office/drawing/2014/main" xmlns="" id="{5552B9C7-F6F9-4644-B4C4-76FECA884431}"/>
                  </a:ext>
                </a:extLst>
              </p:cNvPr>
              <p:cNvGrpSpPr/>
              <p:nvPr/>
            </p:nvGrpSpPr>
            <p:grpSpPr>
              <a:xfrm>
                <a:off x="1625160" y="7087731"/>
                <a:ext cx="826779" cy="1054854"/>
                <a:chOff x="1625160" y="7087731"/>
                <a:chExt cx="826779" cy="1054854"/>
              </a:xfrm>
            </p:grpSpPr>
            <p:sp>
              <p:nvSpPr>
                <p:cNvPr id="1492" name="Freeform: Shape 1491">
                  <a:extLst>
                    <a:ext uri="{FF2B5EF4-FFF2-40B4-BE49-F238E27FC236}">
                      <a16:creationId xmlns:a16="http://schemas.microsoft.com/office/drawing/2014/main" xmlns="" id="{8B45CA4F-6467-4C19-9076-DB0A7E1462A8}"/>
                    </a:ext>
                  </a:extLst>
                </p:cNvPr>
                <p:cNvSpPr/>
                <p:nvPr/>
              </p:nvSpPr>
              <p:spPr>
                <a:xfrm>
                  <a:off x="1629778" y="7091549"/>
                  <a:ext cx="822160" cy="1051035"/>
                </a:xfrm>
                <a:custGeom>
                  <a:avLst/>
                  <a:gdLst>
                    <a:gd name="connsiteX0" fmla="*/ 822161 w 822160"/>
                    <a:gd name="connsiteY0" fmla="*/ 44120 h 1051035"/>
                    <a:gd name="connsiteX1" fmla="*/ 281752 w 822160"/>
                    <a:gd name="connsiteY1" fmla="*/ 44120 h 1051035"/>
                    <a:gd name="connsiteX2" fmla="*/ 240182 w 822160"/>
                    <a:gd name="connsiteY2" fmla="*/ 164211 h 1051035"/>
                    <a:gd name="connsiteX3" fmla="*/ 110853 w 822160"/>
                    <a:gd name="connsiteY3" fmla="*/ 108784 h 1051035"/>
                    <a:gd name="connsiteX4" fmla="*/ 0 w 822160"/>
                    <a:gd name="connsiteY4" fmla="*/ 1027942 h 1051035"/>
                    <a:gd name="connsiteX5" fmla="*/ 586598 w 822160"/>
                    <a:gd name="connsiteY5" fmla="*/ 1051036 h 1051035"/>
                    <a:gd name="connsiteX6" fmla="*/ 822161 w 822160"/>
                    <a:gd name="connsiteY6" fmla="*/ 44120 h 1051035"/>
                    <a:gd name="connsiteX7" fmla="*/ 822161 w 822160"/>
                    <a:gd name="connsiteY7" fmla="*/ 44120 h 1051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2160" h="1051035">
                      <a:moveTo>
                        <a:pt x="822161" y="44120"/>
                      </a:moveTo>
                      <a:cubicBezTo>
                        <a:pt x="637406" y="-29782"/>
                        <a:pt x="429556" y="2550"/>
                        <a:pt x="281752" y="44120"/>
                      </a:cubicBezTo>
                      <a:cubicBezTo>
                        <a:pt x="258657" y="71833"/>
                        <a:pt x="244801" y="108784"/>
                        <a:pt x="240182" y="164211"/>
                      </a:cubicBezTo>
                      <a:cubicBezTo>
                        <a:pt x="203231" y="131879"/>
                        <a:pt x="147804" y="113403"/>
                        <a:pt x="110853" y="108784"/>
                      </a:cubicBezTo>
                      <a:cubicBezTo>
                        <a:pt x="106234" y="131879"/>
                        <a:pt x="41570" y="616861"/>
                        <a:pt x="0" y="1027942"/>
                      </a:cubicBezTo>
                      <a:cubicBezTo>
                        <a:pt x="203231" y="995609"/>
                        <a:pt x="457269" y="1014085"/>
                        <a:pt x="586598" y="1051036"/>
                      </a:cubicBezTo>
                      <a:cubicBezTo>
                        <a:pt x="614311" y="787760"/>
                        <a:pt x="822161" y="44120"/>
                        <a:pt x="822161" y="44120"/>
                      </a:cubicBezTo>
                      <a:lnTo>
                        <a:pt x="822161" y="44120"/>
                      </a:lnTo>
                      <a:close/>
                    </a:path>
                  </a:pathLst>
                </a:custGeom>
                <a:solidFill>
                  <a:srgbClr val="E42313"/>
                </a:solidFill>
                <a:ln w="46132" cap="flat">
                  <a:noFill/>
                  <a:prstDash val="solid"/>
                  <a:miter/>
                </a:ln>
              </p:spPr>
              <p:txBody>
                <a:bodyPr rtlCol="0" anchor="ctr"/>
                <a:lstStyle/>
                <a:p>
                  <a:endParaRPr lang="en-US"/>
                </a:p>
              </p:txBody>
            </p:sp>
            <p:sp>
              <p:nvSpPr>
                <p:cNvPr id="1493" name="Freeform: Shape 1492">
                  <a:extLst>
                    <a:ext uri="{FF2B5EF4-FFF2-40B4-BE49-F238E27FC236}">
                      <a16:creationId xmlns:a16="http://schemas.microsoft.com/office/drawing/2014/main" xmlns="" id="{600514C0-DC69-4691-81E8-103960833FE9}"/>
                    </a:ext>
                  </a:extLst>
                </p:cNvPr>
                <p:cNvSpPr/>
                <p:nvPr/>
              </p:nvSpPr>
              <p:spPr>
                <a:xfrm>
                  <a:off x="1625160" y="7087731"/>
                  <a:ext cx="822160" cy="1054854"/>
                </a:xfrm>
                <a:custGeom>
                  <a:avLst/>
                  <a:gdLst>
                    <a:gd name="connsiteX0" fmla="*/ 595836 w 822160"/>
                    <a:gd name="connsiteY0" fmla="*/ 1054854 h 1054854"/>
                    <a:gd name="connsiteX1" fmla="*/ 591217 w 822160"/>
                    <a:gd name="connsiteY1" fmla="*/ 1054854 h 1054854"/>
                    <a:gd name="connsiteX2" fmla="*/ 230944 w 822160"/>
                    <a:gd name="connsiteY2" fmla="*/ 1013284 h 1054854"/>
                    <a:gd name="connsiteX3" fmla="*/ 4619 w 822160"/>
                    <a:gd name="connsiteY3" fmla="*/ 1031760 h 1054854"/>
                    <a:gd name="connsiteX4" fmla="*/ 0 w 822160"/>
                    <a:gd name="connsiteY4" fmla="*/ 1031760 h 1054854"/>
                    <a:gd name="connsiteX5" fmla="*/ 0 w 822160"/>
                    <a:gd name="connsiteY5" fmla="*/ 1027141 h 1054854"/>
                    <a:gd name="connsiteX6" fmla="*/ 110853 w 822160"/>
                    <a:gd name="connsiteY6" fmla="*/ 107984 h 1054854"/>
                    <a:gd name="connsiteX7" fmla="*/ 110853 w 822160"/>
                    <a:gd name="connsiteY7" fmla="*/ 103365 h 1054854"/>
                    <a:gd name="connsiteX8" fmla="*/ 115472 w 822160"/>
                    <a:gd name="connsiteY8" fmla="*/ 103365 h 1054854"/>
                    <a:gd name="connsiteX9" fmla="*/ 240182 w 822160"/>
                    <a:gd name="connsiteY9" fmla="*/ 154173 h 1054854"/>
                    <a:gd name="connsiteX10" fmla="*/ 281752 w 822160"/>
                    <a:gd name="connsiteY10" fmla="*/ 43319 h 1054854"/>
                    <a:gd name="connsiteX11" fmla="*/ 281752 w 822160"/>
                    <a:gd name="connsiteY11" fmla="*/ 43319 h 1054854"/>
                    <a:gd name="connsiteX12" fmla="*/ 281752 w 822160"/>
                    <a:gd name="connsiteY12" fmla="*/ 43319 h 1054854"/>
                    <a:gd name="connsiteX13" fmla="*/ 822161 w 822160"/>
                    <a:gd name="connsiteY13" fmla="*/ 43319 h 1054854"/>
                    <a:gd name="connsiteX14" fmla="*/ 822161 w 822160"/>
                    <a:gd name="connsiteY14" fmla="*/ 43319 h 1054854"/>
                    <a:gd name="connsiteX15" fmla="*/ 822161 w 822160"/>
                    <a:gd name="connsiteY15" fmla="*/ 47938 h 1054854"/>
                    <a:gd name="connsiteX16" fmla="*/ 822161 w 822160"/>
                    <a:gd name="connsiteY16" fmla="*/ 47938 h 1054854"/>
                    <a:gd name="connsiteX17" fmla="*/ 586598 w 822160"/>
                    <a:gd name="connsiteY17" fmla="*/ 1050235 h 1054854"/>
                    <a:gd name="connsiteX18" fmla="*/ 595836 w 822160"/>
                    <a:gd name="connsiteY18" fmla="*/ 1054854 h 1054854"/>
                    <a:gd name="connsiteX19" fmla="*/ 230944 w 822160"/>
                    <a:gd name="connsiteY19" fmla="*/ 1004046 h 1054854"/>
                    <a:gd name="connsiteX20" fmla="*/ 586598 w 822160"/>
                    <a:gd name="connsiteY20" fmla="*/ 1045616 h 1054854"/>
                    <a:gd name="connsiteX21" fmla="*/ 822161 w 822160"/>
                    <a:gd name="connsiteY21" fmla="*/ 52557 h 1054854"/>
                    <a:gd name="connsiteX22" fmla="*/ 290989 w 822160"/>
                    <a:gd name="connsiteY22" fmla="*/ 52557 h 1054854"/>
                    <a:gd name="connsiteX23" fmla="*/ 249420 w 822160"/>
                    <a:gd name="connsiteY23" fmla="*/ 168029 h 1054854"/>
                    <a:gd name="connsiteX24" fmla="*/ 249420 w 822160"/>
                    <a:gd name="connsiteY24" fmla="*/ 177267 h 1054854"/>
                    <a:gd name="connsiteX25" fmla="*/ 240182 w 822160"/>
                    <a:gd name="connsiteY25" fmla="*/ 172648 h 1054854"/>
                    <a:gd name="connsiteX26" fmla="*/ 120091 w 822160"/>
                    <a:gd name="connsiteY26" fmla="*/ 117221 h 1054854"/>
                    <a:gd name="connsiteX27" fmla="*/ 9238 w 822160"/>
                    <a:gd name="connsiteY27" fmla="*/ 1022522 h 1054854"/>
                    <a:gd name="connsiteX28" fmla="*/ 230944 w 822160"/>
                    <a:gd name="connsiteY28" fmla="*/ 1004046 h 105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22160" h="1054854">
                      <a:moveTo>
                        <a:pt x="595836" y="1054854"/>
                      </a:moveTo>
                      <a:lnTo>
                        <a:pt x="591217" y="1054854"/>
                      </a:lnTo>
                      <a:cubicBezTo>
                        <a:pt x="503458" y="1031760"/>
                        <a:pt x="364892" y="1013284"/>
                        <a:pt x="230944" y="1013284"/>
                      </a:cubicBezTo>
                      <a:cubicBezTo>
                        <a:pt x="147804" y="1013284"/>
                        <a:pt x="73902" y="1017903"/>
                        <a:pt x="4619" y="1031760"/>
                      </a:cubicBezTo>
                      <a:lnTo>
                        <a:pt x="0" y="1031760"/>
                      </a:lnTo>
                      <a:lnTo>
                        <a:pt x="0" y="1027141"/>
                      </a:lnTo>
                      <a:cubicBezTo>
                        <a:pt x="41570" y="620679"/>
                        <a:pt x="110853" y="126459"/>
                        <a:pt x="110853" y="107984"/>
                      </a:cubicBezTo>
                      <a:lnTo>
                        <a:pt x="110853" y="103365"/>
                      </a:lnTo>
                      <a:lnTo>
                        <a:pt x="115472" y="103365"/>
                      </a:lnTo>
                      <a:cubicBezTo>
                        <a:pt x="152423" y="112603"/>
                        <a:pt x="203231" y="126459"/>
                        <a:pt x="240182" y="154173"/>
                      </a:cubicBezTo>
                      <a:cubicBezTo>
                        <a:pt x="244801" y="103365"/>
                        <a:pt x="258657" y="66414"/>
                        <a:pt x="281752" y="43319"/>
                      </a:cubicBezTo>
                      <a:lnTo>
                        <a:pt x="281752" y="43319"/>
                      </a:lnTo>
                      <a:lnTo>
                        <a:pt x="281752" y="43319"/>
                      </a:lnTo>
                      <a:cubicBezTo>
                        <a:pt x="489601" y="-12107"/>
                        <a:pt x="678975" y="-16726"/>
                        <a:pt x="822161" y="43319"/>
                      </a:cubicBezTo>
                      <a:lnTo>
                        <a:pt x="822161" y="43319"/>
                      </a:lnTo>
                      <a:lnTo>
                        <a:pt x="822161" y="47938"/>
                      </a:lnTo>
                      <a:lnTo>
                        <a:pt x="822161" y="47938"/>
                      </a:lnTo>
                      <a:cubicBezTo>
                        <a:pt x="822161" y="57176"/>
                        <a:pt x="614311" y="796197"/>
                        <a:pt x="586598" y="1050235"/>
                      </a:cubicBezTo>
                      <a:lnTo>
                        <a:pt x="595836" y="1054854"/>
                      </a:lnTo>
                      <a:close/>
                      <a:moveTo>
                        <a:pt x="230944" y="1004046"/>
                      </a:moveTo>
                      <a:cubicBezTo>
                        <a:pt x="364892" y="1004046"/>
                        <a:pt x="498839" y="1017903"/>
                        <a:pt x="586598" y="1045616"/>
                      </a:cubicBezTo>
                      <a:cubicBezTo>
                        <a:pt x="614311" y="796197"/>
                        <a:pt x="803685" y="103365"/>
                        <a:pt x="822161" y="52557"/>
                      </a:cubicBezTo>
                      <a:cubicBezTo>
                        <a:pt x="678975" y="-2869"/>
                        <a:pt x="494220" y="-2869"/>
                        <a:pt x="290989" y="52557"/>
                      </a:cubicBezTo>
                      <a:cubicBezTo>
                        <a:pt x="267895" y="80270"/>
                        <a:pt x="254038" y="112603"/>
                        <a:pt x="249420" y="168029"/>
                      </a:cubicBezTo>
                      <a:lnTo>
                        <a:pt x="249420" y="177267"/>
                      </a:lnTo>
                      <a:lnTo>
                        <a:pt x="240182" y="172648"/>
                      </a:lnTo>
                      <a:cubicBezTo>
                        <a:pt x="203231" y="140316"/>
                        <a:pt x="152423" y="126459"/>
                        <a:pt x="120091" y="117221"/>
                      </a:cubicBezTo>
                      <a:cubicBezTo>
                        <a:pt x="110853" y="172648"/>
                        <a:pt x="50808" y="639155"/>
                        <a:pt x="9238" y="1022522"/>
                      </a:cubicBezTo>
                      <a:cubicBezTo>
                        <a:pt x="78521" y="1008665"/>
                        <a:pt x="152423" y="1004046"/>
                        <a:pt x="230944" y="1004046"/>
                      </a:cubicBezTo>
                      <a:close/>
                    </a:path>
                  </a:pathLst>
                </a:custGeom>
                <a:solidFill>
                  <a:srgbClr val="852313"/>
                </a:solidFill>
                <a:ln w="46132" cap="flat">
                  <a:noFill/>
                  <a:prstDash val="solid"/>
                  <a:miter/>
                </a:ln>
              </p:spPr>
              <p:txBody>
                <a:bodyPr rtlCol="0" anchor="ctr"/>
                <a:lstStyle/>
                <a:p>
                  <a:endParaRPr lang="en-US"/>
                </a:p>
              </p:txBody>
            </p:sp>
          </p:grpSp>
          <p:sp>
            <p:nvSpPr>
              <p:cNvPr id="1494" name="Freeform: Shape 1493">
                <a:extLst>
                  <a:ext uri="{FF2B5EF4-FFF2-40B4-BE49-F238E27FC236}">
                    <a16:creationId xmlns:a16="http://schemas.microsoft.com/office/drawing/2014/main" xmlns="" id="{E5003F1C-D3B8-4BA8-A629-DBCBB5708A49}"/>
                  </a:ext>
                </a:extLst>
              </p:cNvPr>
              <p:cNvSpPr/>
              <p:nvPr/>
            </p:nvSpPr>
            <p:spPr>
              <a:xfrm>
                <a:off x="1976194" y="7115310"/>
                <a:ext cx="352941" cy="34216"/>
              </a:xfrm>
              <a:custGeom>
                <a:avLst/>
                <a:gdLst>
                  <a:gd name="connsiteX0" fmla="*/ 0 w 352941"/>
                  <a:gd name="connsiteY0" fmla="*/ 34217 h 34216"/>
                  <a:gd name="connsiteX1" fmla="*/ 337178 w 352941"/>
                  <a:gd name="connsiteY1" fmla="*/ 24979 h 34216"/>
                  <a:gd name="connsiteX2" fmla="*/ 0 w 352941"/>
                  <a:gd name="connsiteY2" fmla="*/ 34217 h 34216"/>
                </a:gdLst>
                <a:ahLst/>
                <a:cxnLst>
                  <a:cxn ang="0">
                    <a:pos x="connsiteX0" y="connsiteY0"/>
                  </a:cxn>
                  <a:cxn ang="0">
                    <a:pos x="connsiteX1" y="connsiteY1"/>
                  </a:cxn>
                  <a:cxn ang="0">
                    <a:pos x="connsiteX2" y="connsiteY2"/>
                  </a:cxn>
                </a:cxnLst>
                <a:rect l="l" t="t" r="r" b="b"/>
                <a:pathLst>
                  <a:path w="352941" h="34216">
                    <a:moveTo>
                      <a:pt x="0" y="34217"/>
                    </a:moveTo>
                    <a:cubicBezTo>
                      <a:pt x="0" y="34217"/>
                      <a:pt x="203231" y="-7353"/>
                      <a:pt x="337178" y="24979"/>
                    </a:cubicBezTo>
                    <a:cubicBezTo>
                      <a:pt x="401843" y="38835"/>
                      <a:pt x="263276" y="-44304"/>
                      <a:pt x="0" y="34217"/>
                    </a:cubicBezTo>
                    <a:close/>
                  </a:path>
                </a:pathLst>
              </a:custGeom>
              <a:solidFill>
                <a:srgbClr val="FFD2FF">
                  <a:alpha val="50000"/>
                </a:srgbClr>
              </a:solidFill>
              <a:ln w="46132" cap="flat">
                <a:noFill/>
                <a:prstDash val="solid"/>
                <a:miter/>
              </a:ln>
            </p:spPr>
            <p:txBody>
              <a:bodyPr rtlCol="0" anchor="ctr"/>
              <a:lstStyle/>
              <a:p>
                <a:endParaRPr lang="en-US"/>
              </a:p>
            </p:txBody>
          </p:sp>
          <p:grpSp>
            <p:nvGrpSpPr>
              <p:cNvPr id="1495" name="Graphic 792">
                <a:extLst>
                  <a:ext uri="{FF2B5EF4-FFF2-40B4-BE49-F238E27FC236}">
                    <a16:creationId xmlns:a16="http://schemas.microsoft.com/office/drawing/2014/main" xmlns="" id="{A56AF480-092B-491E-A854-FAD821C51221}"/>
                  </a:ext>
                </a:extLst>
              </p:cNvPr>
              <p:cNvGrpSpPr/>
              <p:nvPr/>
            </p:nvGrpSpPr>
            <p:grpSpPr>
              <a:xfrm>
                <a:off x="2271803" y="6858537"/>
                <a:ext cx="563503" cy="1265573"/>
                <a:chOff x="2271803" y="6858537"/>
                <a:chExt cx="563503" cy="1265573"/>
              </a:xfrm>
            </p:grpSpPr>
            <p:sp>
              <p:nvSpPr>
                <p:cNvPr id="1496" name="Freeform: Shape 1495">
                  <a:extLst>
                    <a:ext uri="{FF2B5EF4-FFF2-40B4-BE49-F238E27FC236}">
                      <a16:creationId xmlns:a16="http://schemas.microsoft.com/office/drawing/2014/main" xmlns="" id="{8080FB82-CAA5-4BD4-BC9D-FE57C8428959}"/>
                    </a:ext>
                  </a:extLst>
                </p:cNvPr>
                <p:cNvSpPr/>
                <p:nvPr/>
              </p:nvSpPr>
              <p:spPr>
                <a:xfrm>
                  <a:off x="2281041" y="6858537"/>
                  <a:ext cx="545027" cy="1228622"/>
                </a:xfrm>
                <a:custGeom>
                  <a:avLst/>
                  <a:gdLst>
                    <a:gd name="connsiteX0" fmla="*/ 212469 w 545027"/>
                    <a:gd name="connsiteY0" fmla="*/ 277133 h 1228622"/>
                    <a:gd name="connsiteX1" fmla="*/ 0 w 545027"/>
                    <a:gd name="connsiteY1" fmla="*/ 1228622 h 1228622"/>
                    <a:gd name="connsiteX2" fmla="*/ 281752 w 545027"/>
                    <a:gd name="connsiteY2" fmla="*/ 1011535 h 1228622"/>
                    <a:gd name="connsiteX3" fmla="*/ 545028 w 545027"/>
                    <a:gd name="connsiteY3" fmla="*/ 0 h 1228622"/>
                    <a:gd name="connsiteX4" fmla="*/ 535790 w 545027"/>
                    <a:gd name="connsiteY4" fmla="*/ 0 h 1228622"/>
                    <a:gd name="connsiteX5" fmla="*/ 212469 w 545027"/>
                    <a:gd name="connsiteY5" fmla="*/ 277133 h 1228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027" h="1228622">
                      <a:moveTo>
                        <a:pt x="212469" y="277133"/>
                      </a:moveTo>
                      <a:cubicBezTo>
                        <a:pt x="184755" y="369510"/>
                        <a:pt x="27713" y="1066961"/>
                        <a:pt x="0" y="1228622"/>
                      </a:cubicBezTo>
                      <a:cubicBezTo>
                        <a:pt x="46189" y="1127007"/>
                        <a:pt x="217087" y="997678"/>
                        <a:pt x="281752" y="1011535"/>
                      </a:cubicBezTo>
                      <a:cubicBezTo>
                        <a:pt x="415699" y="452650"/>
                        <a:pt x="545028" y="0"/>
                        <a:pt x="545028" y="0"/>
                      </a:cubicBezTo>
                      <a:lnTo>
                        <a:pt x="535790" y="0"/>
                      </a:lnTo>
                      <a:cubicBezTo>
                        <a:pt x="401843" y="18476"/>
                        <a:pt x="249420" y="189374"/>
                        <a:pt x="212469" y="277133"/>
                      </a:cubicBezTo>
                      <a:close/>
                    </a:path>
                  </a:pathLst>
                </a:custGeom>
                <a:solidFill>
                  <a:srgbClr val="E42313"/>
                </a:solidFill>
                <a:ln w="46132" cap="flat">
                  <a:noFill/>
                  <a:prstDash val="solid"/>
                  <a:miter/>
                </a:ln>
              </p:spPr>
              <p:txBody>
                <a:bodyPr rtlCol="0" anchor="ctr"/>
                <a:lstStyle/>
                <a:p>
                  <a:endParaRPr lang="en-US"/>
                </a:p>
              </p:txBody>
            </p:sp>
            <p:sp>
              <p:nvSpPr>
                <p:cNvPr id="1497" name="Freeform: Shape 1496">
                  <a:extLst>
                    <a:ext uri="{FF2B5EF4-FFF2-40B4-BE49-F238E27FC236}">
                      <a16:creationId xmlns:a16="http://schemas.microsoft.com/office/drawing/2014/main" xmlns="" id="{329C0254-9E29-4241-9116-EAC4767CE517}"/>
                    </a:ext>
                  </a:extLst>
                </p:cNvPr>
                <p:cNvSpPr/>
                <p:nvPr/>
              </p:nvSpPr>
              <p:spPr>
                <a:xfrm>
                  <a:off x="2271803" y="6858537"/>
                  <a:ext cx="563503" cy="1265573"/>
                </a:xfrm>
                <a:custGeom>
                  <a:avLst/>
                  <a:gdLst>
                    <a:gd name="connsiteX0" fmla="*/ 0 w 563503"/>
                    <a:gd name="connsiteY0" fmla="*/ 1265573 h 1265573"/>
                    <a:gd name="connsiteX1" fmla="*/ 9238 w 563503"/>
                    <a:gd name="connsiteY1" fmla="*/ 1228622 h 1265573"/>
                    <a:gd name="connsiteX2" fmla="*/ 221706 w 563503"/>
                    <a:gd name="connsiteY2" fmla="*/ 277133 h 1265573"/>
                    <a:gd name="connsiteX3" fmla="*/ 549647 w 563503"/>
                    <a:gd name="connsiteY3" fmla="*/ 0 h 1265573"/>
                    <a:gd name="connsiteX4" fmla="*/ 563503 w 563503"/>
                    <a:gd name="connsiteY4" fmla="*/ 0 h 1265573"/>
                    <a:gd name="connsiteX5" fmla="*/ 563503 w 563503"/>
                    <a:gd name="connsiteY5" fmla="*/ 4619 h 1265573"/>
                    <a:gd name="connsiteX6" fmla="*/ 300227 w 563503"/>
                    <a:gd name="connsiteY6" fmla="*/ 1016154 h 1265573"/>
                    <a:gd name="connsiteX7" fmla="*/ 300227 w 563503"/>
                    <a:gd name="connsiteY7" fmla="*/ 1020773 h 1265573"/>
                    <a:gd name="connsiteX8" fmla="*/ 295608 w 563503"/>
                    <a:gd name="connsiteY8" fmla="*/ 1020773 h 1265573"/>
                    <a:gd name="connsiteX9" fmla="*/ 286371 w 563503"/>
                    <a:gd name="connsiteY9" fmla="*/ 1020773 h 1265573"/>
                    <a:gd name="connsiteX10" fmla="*/ 18476 w 563503"/>
                    <a:gd name="connsiteY10" fmla="*/ 1237860 h 1265573"/>
                    <a:gd name="connsiteX11" fmla="*/ 0 w 563503"/>
                    <a:gd name="connsiteY11" fmla="*/ 1265573 h 1265573"/>
                    <a:gd name="connsiteX12" fmla="*/ 549647 w 563503"/>
                    <a:gd name="connsiteY12" fmla="*/ 9238 h 1265573"/>
                    <a:gd name="connsiteX13" fmla="*/ 549647 w 563503"/>
                    <a:gd name="connsiteY13" fmla="*/ 9238 h 1265573"/>
                    <a:gd name="connsiteX14" fmla="*/ 230944 w 563503"/>
                    <a:gd name="connsiteY14" fmla="*/ 281752 h 1265573"/>
                    <a:gd name="connsiteX15" fmla="*/ 18476 w 563503"/>
                    <a:gd name="connsiteY15" fmla="*/ 1200909 h 1265573"/>
                    <a:gd name="connsiteX16" fmla="*/ 286371 w 563503"/>
                    <a:gd name="connsiteY16" fmla="*/ 1006916 h 1265573"/>
                    <a:gd name="connsiteX17" fmla="*/ 549647 w 563503"/>
                    <a:gd name="connsiteY17" fmla="*/ 9238 h 1265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63503" h="1265573">
                      <a:moveTo>
                        <a:pt x="0" y="1265573"/>
                      </a:moveTo>
                      <a:lnTo>
                        <a:pt x="9238" y="1228622"/>
                      </a:lnTo>
                      <a:cubicBezTo>
                        <a:pt x="36951" y="1071580"/>
                        <a:pt x="198612" y="369510"/>
                        <a:pt x="221706" y="277133"/>
                      </a:cubicBezTo>
                      <a:cubicBezTo>
                        <a:pt x="254038" y="189374"/>
                        <a:pt x="406462" y="13857"/>
                        <a:pt x="549647" y="0"/>
                      </a:cubicBezTo>
                      <a:lnTo>
                        <a:pt x="563503" y="0"/>
                      </a:lnTo>
                      <a:lnTo>
                        <a:pt x="563503" y="4619"/>
                      </a:lnTo>
                      <a:cubicBezTo>
                        <a:pt x="563503" y="9238"/>
                        <a:pt x="434175" y="461888"/>
                        <a:pt x="300227" y="1016154"/>
                      </a:cubicBezTo>
                      <a:lnTo>
                        <a:pt x="300227" y="1020773"/>
                      </a:lnTo>
                      <a:lnTo>
                        <a:pt x="295608" y="1020773"/>
                      </a:lnTo>
                      <a:cubicBezTo>
                        <a:pt x="290990" y="1020773"/>
                        <a:pt x="290990" y="1020773"/>
                        <a:pt x="286371" y="1020773"/>
                      </a:cubicBezTo>
                      <a:cubicBezTo>
                        <a:pt x="221706" y="1020773"/>
                        <a:pt x="64664" y="1136245"/>
                        <a:pt x="18476" y="1237860"/>
                      </a:cubicBezTo>
                      <a:lnTo>
                        <a:pt x="0" y="1265573"/>
                      </a:lnTo>
                      <a:close/>
                      <a:moveTo>
                        <a:pt x="549647" y="9238"/>
                      </a:moveTo>
                      <a:lnTo>
                        <a:pt x="549647" y="9238"/>
                      </a:lnTo>
                      <a:cubicBezTo>
                        <a:pt x="411080" y="27713"/>
                        <a:pt x="263276" y="198612"/>
                        <a:pt x="230944" y="281752"/>
                      </a:cubicBezTo>
                      <a:cubicBezTo>
                        <a:pt x="203231" y="364892"/>
                        <a:pt x="60046" y="997678"/>
                        <a:pt x="18476" y="1200909"/>
                      </a:cubicBezTo>
                      <a:cubicBezTo>
                        <a:pt x="78521" y="1108531"/>
                        <a:pt x="221706" y="1002297"/>
                        <a:pt x="286371" y="1006916"/>
                      </a:cubicBezTo>
                      <a:cubicBezTo>
                        <a:pt x="411080" y="489601"/>
                        <a:pt x="531171" y="64664"/>
                        <a:pt x="549647" y="9238"/>
                      </a:cubicBezTo>
                      <a:close/>
                    </a:path>
                  </a:pathLst>
                </a:custGeom>
                <a:solidFill>
                  <a:srgbClr val="852313"/>
                </a:solidFill>
                <a:ln w="46132" cap="flat">
                  <a:noFill/>
                  <a:prstDash val="solid"/>
                  <a:miter/>
                </a:ln>
              </p:spPr>
              <p:txBody>
                <a:bodyPr rtlCol="0" anchor="ctr"/>
                <a:lstStyle/>
                <a:p>
                  <a:endParaRPr lang="en-US"/>
                </a:p>
              </p:txBody>
            </p:sp>
          </p:grpSp>
          <p:grpSp>
            <p:nvGrpSpPr>
              <p:cNvPr id="1498" name="Graphic 792">
                <a:extLst>
                  <a:ext uri="{FF2B5EF4-FFF2-40B4-BE49-F238E27FC236}">
                    <a16:creationId xmlns:a16="http://schemas.microsoft.com/office/drawing/2014/main" xmlns="" id="{4437E023-6AA8-44A8-86A9-1314AD400389}"/>
                  </a:ext>
                </a:extLst>
              </p:cNvPr>
              <p:cNvGrpSpPr/>
              <p:nvPr/>
            </p:nvGrpSpPr>
            <p:grpSpPr>
              <a:xfrm>
                <a:off x="2216376" y="7126432"/>
                <a:ext cx="286370" cy="1025391"/>
                <a:chOff x="2216376" y="7126432"/>
                <a:chExt cx="286370" cy="1025391"/>
              </a:xfrm>
            </p:grpSpPr>
            <p:sp>
              <p:nvSpPr>
                <p:cNvPr id="1499" name="Freeform: Shape 1498">
                  <a:extLst>
                    <a:ext uri="{FF2B5EF4-FFF2-40B4-BE49-F238E27FC236}">
                      <a16:creationId xmlns:a16="http://schemas.microsoft.com/office/drawing/2014/main" xmlns="" id="{14E4C10B-5220-4FEB-82C9-C7337341AD75}"/>
                    </a:ext>
                  </a:extLst>
                </p:cNvPr>
                <p:cNvSpPr/>
                <p:nvPr/>
              </p:nvSpPr>
              <p:spPr>
                <a:xfrm>
                  <a:off x="2220995" y="7140288"/>
                  <a:ext cx="267895" cy="1007263"/>
                </a:xfrm>
                <a:custGeom>
                  <a:avLst/>
                  <a:gdLst>
                    <a:gd name="connsiteX0" fmla="*/ 230944 w 267895"/>
                    <a:gd name="connsiteY0" fmla="*/ 0 h 1007263"/>
                    <a:gd name="connsiteX1" fmla="*/ 0 w 267895"/>
                    <a:gd name="connsiteY1" fmla="*/ 997678 h 1007263"/>
                    <a:gd name="connsiteX2" fmla="*/ 60045 w 267895"/>
                    <a:gd name="connsiteY2" fmla="*/ 951489 h 1007263"/>
                    <a:gd name="connsiteX3" fmla="*/ 60045 w 267895"/>
                    <a:gd name="connsiteY3" fmla="*/ 946870 h 1007263"/>
                    <a:gd name="connsiteX4" fmla="*/ 267895 w 267895"/>
                    <a:gd name="connsiteY4" fmla="*/ 9238 h 1007263"/>
                    <a:gd name="connsiteX5" fmla="*/ 230944 w 267895"/>
                    <a:gd name="connsiteY5" fmla="*/ 0 h 1007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895" h="1007263">
                      <a:moveTo>
                        <a:pt x="230944" y="0"/>
                      </a:moveTo>
                      <a:cubicBezTo>
                        <a:pt x="212468" y="64664"/>
                        <a:pt x="23094" y="752877"/>
                        <a:pt x="0" y="997678"/>
                      </a:cubicBezTo>
                      <a:cubicBezTo>
                        <a:pt x="23094" y="1016154"/>
                        <a:pt x="46189" y="1011535"/>
                        <a:pt x="60045" y="951489"/>
                      </a:cubicBezTo>
                      <a:cubicBezTo>
                        <a:pt x="60045" y="951489"/>
                        <a:pt x="60045" y="951489"/>
                        <a:pt x="60045" y="946870"/>
                      </a:cubicBezTo>
                      <a:cubicBezTo>
                        <a:pt x="87759" y="794447"/>
                        <a:pt x="235563" y="147804"/>
                        <a:pt x="267895" y="9238"/>
                      </a:cubicBezTo>
                      <a:cubicBezTo>
                        <a:pt x="244801" y="18475"/>
                        <a:pt x="235563" y="13857"/>
                        <a:pt x="230944" y="0"/>
                      </a:cubicBezTo>
                      <a:close/>
                    </a:path>
                  </a:pathLst>
                </a:custGeom>
                <a:solidFill>
                  <a:srgbClr val="B72313"/>
                </a:solidFill>
                <a:ln w="46132" cap="flat">
                  <a:noFill/>
                  <a:prstDash val="solid"/>
                  <a:miter/>
                </a:ln>
              </p:spPr>
              <p:txBody>
                <a:bodyPr rtlCol="0" anchor="ctr"/>
                <a:lstStyle/>
                <a:p>
                  <a:endParaRPr lang="en-US"/>
                </a:p>
              </p:txBody>
            </p:sp>
            <p:sp>
              <p:nvSpPr>
                <p:cNvPr id="1500" name="Freeform: Shape 1499">
                  <a:extLst>
                    <a:ext uri="{FF2B5EF4-FFF2-40B4-BE49-F238E27FC236}">
                      <a16:creationId xmlns:a16="http://schemas.microsoft.com/office/drawing/2014/main" xmlns="" id="{3D9B11BA-8BF6-439C-97A0-DE1C9DE1FE0E}"/>
                    </a:ext>
                  </a:extLst>
                </p:cNvPr>
                <p:cNvSpPr/>
                <p:nvPr/>
              </p:nvSpPr>
              <p:spPr>
                <a:xfrm>
                  <a:off x="2216376" y="7126432"/>
                  <a:ext cx="286370" cy="1025391"/>
                </a:xfrm>
                <a:custGeom>
                  <a:avLst/>
                  <a:gdLst>
                    <a:gd name="connsiteX0" fmla="*/ 23094 w 286370"/>
                    <a:gd name="connsiteY0" fmla="*/ 1025391 h 1025391"/>
                    <a:gd name="connsiteX1" fmla="*/ 0 w 286370"/>
                    <a:gd name="connsiteY1" fmla="*/ 1016154 h 1025391"/>
                    <a:gd name="connsiteX2" fmla="*/ 0 w 286370"/>
                    <a:gd name="connsiteY2" fmla="*/ 1016154 h 1025391"/>
                    <a:gd name="connsiteX3" fmla="*/ 0 w 286370"/>
                    <a:gd name="connsiteY3" fmla="*/ 1011535 h 1025391"/>
                    <a:gd name="connsiteX4" fmla="*/ 235563 w 286370"/>
                    <a:gd name="connsiteY4" fmla="*/ 13857 h 1025391"/>
                    <a:gd name="connsiteX5" fmla="*/ 240182 w 286370"/>
                    <a:gd name="connsiteY5" fmla="*/ 0 h 1025391"/>
                    <a:gd name="connsiteX6" fmla="*/ 244801 w 286370"/>
                    <a:gd name="connsiteY6" fmla="*/ 13857 h 1025391"/>
                    <a:gd name="connsiteX7" fmla="*/ 277133 w 286370"/>
                    <a:gd name="connsiteY7" fmla="*/ 23094 h 1025391"/>
                    <a:gd name="connsiteX8" fmla="*/ 286370 w 286370"/>
                    <a:gd name="connsiteY8" fmla="*/ 18475 h 1025391"/>
                    <a:gd name="connsiteX9" fmla="*/ 281752 w 286370"/>
                    <a:gd name="connsiteY9" fmla="*/ 27713 h 1025391"/>
                    <a:gd name="connsiteX10" fmla="*/ 73902 w 286370"/>
                    <a:gd name="connsiteY10" fmla="*/ 965346 h 1025391"/>
                    <a:gd name="connsiteX11" fmla="*/ 73902 w 286370"/>
                    <a:gd name="connsiteY11" fmla="*/ 969965 h 1025391"/>
                    <a:gd name="connsiteX12" fmla="*/ 23094 w 286370"/>
                    <a:gd name="connsiteY12" fmla="*/ 1025391 h 1025391"/>
                    <a:gd name="connsiteX13" fmla="*/ 9238 w 286370"/>
                    <a:gd name="connsiteY13" fmla="*/ 1006916 h 1025391"/>
                    <a:gd name="connsiteX14" fmla="*/ 23094 w 286370"/>
                    <a:gd name="connsiteY14" fmla="*/ 1011535 h 1025391"/>
                    <a:gd name="connsiteX15" fmla="*/ 60045 w 286370"/>
                    <a:gd name="connsiteY15" fmla="*/ 960727 h 1025391"/>
                    <a:gd name="connsiteX16" fmla="*/ 60045 w 286370"/>
                    <a:gd name="connsiteY16" fmla="*/ 956108 h 1025391"/>
                    <a:gd name="connsiteX17" fmla="*/ 267895 w 286370"/>
                    <a:gd name="connsiteY17" fmla="*/ 27713 h 1025391"/>
                    <a:gd name="connsiteX18" fmla="*/ 235563 w 286370"/>
                    <a:gd name="connsiteY18" fmla="*/ 23094 h 1025391"/>
                    <a:gd name="connsiteX19" fmla="*/ 9238 w 286370"/>
                    <a:gd name="connsiteY19" fmla="*/ 1006916 h 1025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86370" h="1025391">
                      <a:moveTo>
                        <a:pt x="23094" y="1025391"/>
                      </a:moveTo>
                      <a:cubicBezTo>
                        <a:pt x="13857" y="1025391"/>
                        <a:pt x="9238" y="1020772"/>
                        <a:pt x="0" y="1016154"/>
                      </a:cubicBezTo>
                      <a:lnTo>
                        <a:pt x="0" y="1016154"/>
                      </a:lnTo>
                      <a:lnTo>
                        <a:pt x="0" y="1011535"/>
                      </a:lnTo>
                      <a:cubicBezTo>
                        <a:pt x="23094" y="766734"/>
                        <a:pt x="212468" y="92378"/>
                        <a:pt x="235563" y="13857"/>
                      </a:cubicBezTo>
                      <a:lnTo>
                        <a:pt x="240182" y="0"/>
                      </a:lnTo>
                      <a:lnTo>
                        <a:pt x="244801" y="13857"/>
                      </a:lnTo>
                      <a:cubicBezTo>
                        <a:pt x="249419" y="27713"/>
                        <a:pt x="258657" y="27713"/>
                        <a:pt x="277133" y="23094"/>
                      </a:cubicBezTo>
                      <a:lnTo>
                        <a:pt x="286370" y="18475"/>
                      </a:lnTo>
                      <a:lnTo>
                        <a:pt x="281752" y="27713"/>
                      </a:lnTo>
                      <a:cubicBezTo>
                        <a:pt x="244801" y="166280"/>
                        <a:pt x="101615" y="817542"/>
                        <a:pt x="73902" y="965346"/>
                      </a:cubicBezTo>
                      <a:lnTo>
                        <a:pt x="73902" y="969965"/>
                      </a:lnTo>
                      <a:cubicBezTo>
                        <a:pt x="55426" y="1006916"/>
                        <a:pt x="41570" y="1025391"/>
                        <a:pt x="23094" y="1025391"/>
                      </a:cubicBezTo>
                      <a:close/>
                      <a:moveTo>
                        <a:pt x="9238" y="1006916"/>
                      </a:moveTo>
                      <a:cubicBezTo>
                        <a:pt x="13857" y="1011535"/>
                        <a:pt x="18475" y="1011535"/>
                        <a:pt x="23094" y="1011535"/>
                      </a:cubicBezTo>
                      <a:cubicBezTo>
                        <a:pt x="36951" y="1011535"/>
                        <a:pt x="50808" y="993059"/>
                        <a:pt x="60045" y="960727"/>
                      </a:cubicBezTo>
                      <a:lnTo>
                        <a:pt x="60045" y="956108"/>
                      </a:lnTo>
                      <a:cubicBezTo>
                        <a:pt x="87759" y="808304"/>
                        <a:pt x="226325" y="184755"/>
                        <a:pt x="267895" y="27713"/>
                      </a:cubicBezTo>
                      <a:cubicBezTo>
                        <a:pt x="254038" y="32332"/>
                        <a:pt x="244801" y="27713"/>
                        <a:pt x="235563" y="23094"/>
                      </a:cubicBezTo>
                      <a:cubicBezTo>
                        <a:pt x="207850" y="138566"/>
                        <a:pt x="32332" y="771353"/>
                        <a:pt x="9238" y="1006916"/>
                      </a:cubicBezTo>
                      <a:close/>
                    </a:path>
                  </a:pathLst>
                </a:custGeom>
                <a:solidFill>
                  <a:srgbClr val="752313"/>
                </a:solidFill>
                <a:ln w="46132" cap="flat">
                  <a:noFill/>
                  <a:prstDash val="solid"/>
                  <a:miter/>
                </a:ln>
              </p:spPr>
              <p:txBody>
                <a:bodyPr rtlCol="0" anchor="ctr"/>
                <a:lstStyle/>
                <a:p>
                  <a:endParaRPr lang="en-US"/>
                </a:p>
              </p:txBody>
            </p:sp>
          </p:grpSp>
          <p:sp>
            <p:nvSpPr>
              <p:cNvPr id="1501" name="Freeform: Shape 1500">
                <a:extLst>
                  <a:ext uri="{FF2B5EF4-FFF2-40B4-BE49-F238E27FC236}">
                    <a16:creationId xmlns:a16="http://schemas.microsoft.com/office/drawing/2014/main" xmlns="" id="{7466ACC1-62E0-47D3-A4EA-1282E47ED3E4}"/>
                  </a:ext>
                </a:extLst>
              </p:cNvPr>
              <p:cNvSpPr/>
              <p:nvPr/>
            </p:nvSpPr>
            <p:spPr>
              <a:xfrm>
                <a:off x="1629778" y="7121813"/>
                <a:ext cx="822160" cy="1016153"/>
              </a:xfrm>
              <a:custGeom>
                <a:avLst/>
                <a:gdLst>
                  <a:gd name="connsiteX0" fmla="*/ 822161 w 822160"/>
                  <a:gd name="connsiteY0" fmla="*/ 13857 h 1016153"/>
                  <a:gd name="connsiteX1" fmla="*/ 780591 w 822160"/>
                  <a:gd name="connsiteY1" fmla="*/ 0 h 1016153"/>
                  <a:gd name="connsiteX2" fmla="*/ 614311 w 822160"/>
                  <a:gd name="connsiteY2" fmla="*/ 595836 h 1016153"/>
                  <a:gd name="connsiteX3" fmla="*/ 0 w 822160"/>
                  <a:gd name="connsiteY3" fmla="*/ 979203 h 1016153"/>
                  <a:gd name="connsiteX4" fmla="*/ 0 w 822160"/>
                  <a:gd name="connsiteY4" fmla="*/ 993059 h 1016153"/>
                  <a:gd name="connsiteX5" fmla="*/ 586598 w 822160"/>
                  <a:gd name="connsiteY5" fmla="*/ 1016154 h 1016153"/>
                  <a:gd name="connsiteX6" fmla="*/ 822161 w 822160"/>
                  <a:gd name="connsiteY6" fmla="*/ 13857 h 1016153"/>
                  <a:gd name="connsiteX7" fmla="*/ 822161 w 822160"/>
                  <a:gd name="connsiteY7" fmla="*/ 13857 h 1016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2160" h="1016153">
                    <a:moveTo>
                      <a:pt x="822161" y="13857"/>
                    </a:moveTo>
                    <a:cubicBezTo>
                      <a:pt x="808304" y="9238"/>
                      <a:pt x="794448" y="4619"/>
                      <a:pt x="780591" y="0"/>
                    </a:cubicBezTo>
                    <a:cubicBezTo>
                      <a:pt x="752878" y="96997"/>
                      <a:pt x="678976" y="355654"/>
                      <a:pt x="614311" y="595836"/>
                    </a:cubicBezTo>
                    <a:cubicBezTo>
                      <a:pt x="540409" y="868349"/>
                      <a:pt x="203231" y="845255"/>
                      <a:pt x="0" y="979203"/>
                    </a:cubicBezTo>
                    <a:cubicBezTo>
                      <a:pt x="0" y="983821"/>
                      <a:pt x="0" y="988440"/>
                      <a:pt x="0" y="993059"/>
                    </a:cubicBezTo>
                    <a:cubicBezTo>
                      <a:pt x="203231" y="960727"/>
                      <a:pt x="457269" y="979203"/>
                      <a:pt x="586598" y="1016154"/>
                    </a:cubicBezTo>
                    <a:cubicBezTo>
                      <a:pt x="614311" y="757496"/>
                      <a:pt x="822161" y="13857"/>
                      <a:pt x="822161" y="13857"/>
                    </a:cubicBezTo>
                    <a:lnTo>
                      <a:pt x="822161" y="13857"/>
                    </a:lnTo>
                    <a:close/>
                  </a:path>
                </a:pathLst>
              </a:custGeom>
              <a:solidFill>
                <a:srgbClr val="E42313"/>
              </a:solidFill>
              <a:ln w="46132" cap="flat">
                <a:noFill/>
                <a:prstDash val="solid"/>
                <a:miter/>
              </a:ln>
            </p:spPr>
            <p:txBody>
              <a:bodyPr rtlCol="0" anchor="ctr"/>
              <a:lstStyle/>
              <a:p>
                <a:endParaRPr lang="en-US"/>
              </a:p>
            </p:txBody>
          </p:sp>
          <p:sp>
            <p:nvSpPr>
              <p:cNvPr id="1502" name="Freeform: Shape 1501">
                <a:extLst>
                  <a:ext uri="{FF2B5EF4-FFF2-40B4-BE49-F238E27FC236}">
                    <a16:creationId xmlns:a16="http://schemas.microsoft.com/office/drawing/2014/main" xmlns="" id="{0D84AD86-88AD-4C93-910C-6FE063830F81}"/>
                  </a:ext>
                </a:extLst>
              </p:cNvPr>
              <p:cNvSpPr/>
              <p:nvPr/>
            </p:nvSpPr>
            <p:spPr>
              <a:xfrm>
                <a:off x="2281041" y="7001722"/>
                <a:ext cx="304846" cy="1080817"/>
              </a:xfrm>
              <a:custGeom>
                <a:avLst/>
                <a:gdLst>
                  <a:gd name="connsiteX0" fmla="*/ 133948 w 304846"/>
                  <a:gd name="connsiteY0" fmla="*/ 678975 h 1080817"/>
                  <a:gd name="connsiteX1" fmla="*/ 300227 w 304846"/>
                  <a:gd name="connsiteY1" fmla="*/ 0 h 1080817"/>
                  <a:gd name="connsiteX2" fmla="*/ 212469 w 304846"/>
                  <a:gd name="connsiteY2" fmla="*/ 129329 h 1080817"/>
                  <a:gd name="connsiteX3" fmla="*/ 0 w 304846"/>
                  <a:gd name="connsiteY3" fmla="*/ 1080818 h 1080817"/>
                  <a:gd name="connsiteX4" fmla="*/ 281752 w 304846"/>
                  <a:gd name="connsiteY4" fmla="*/ 863731 h 1080817"/>
                  <a:gd name="connsiteX5" fmla="*/ 304846 w 304846"/>
                  <a:gd name="connsiteY5" fmla="*/ 771353 h 1080817"/>
                  <a:gd name="connsiteX6" fmla="*/ 133948 w 304846"/>
                  <a:gd name="connsiteY6" fmla="*/ 678975 h 1080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46" h="1080817">
                    <a:moveTo>
                      <a:pt x="133948" y="678975"/>
                    </a:moveTo>
                    <a:cubicBezTo>
                      <a:pt x="189374" y="360273"/>
                      <a:pt x="263276" y="110853"/>
                      <a:pt x="300227" y="0"/>
                    </a:cubicBezTo>
                    <a:cubicBezTo>
                      <a:pt x="258657" y="46189"/>
                      <a:pt x="226325" y="96996"/>
                      <a:pt x="212469" y="129329"/>
                    </a:cubicBezTo>
                    <a:cubicBezTo>
                      <a:pt x="184755" y="221706"/>
                      <a:pt x="27713" y="919157"/>
                      <a:pt x="0" y="1080818"/>
                    </a:cubicBezTo>
                    <a:cubicBezTo>
                      <a:pt x="46189" y="979203"/>
                      <a:pt x="217087" y="849874"/>
                      <a:pt x="281752" y="863731"/>
                    </a:cubicBezTo>
                    <a:cubicBezTo>
                      <a:pt x="290989" y="831398"/>
                      <a:pt x="295608" y="803685"/>
                      <a:pt x="304846" y="771353"/>
                    </a:cubicBezTo>
                    <a:cubicBezTo>
                      <a:pt x="240182" y="757496"/>
                      <a:pt x="110853" y="836017"/>
                      <a:pt x="133948" y="678975"/>
                    </a:cubicBezTo>
                    <a:close/>
                  </a:path>
                </a:pathLst>
              </a:custGeom>
              <a:solidFill>
                <a:srgbClr val="E42313"/>
              </a:solidFill>
              <a:ln w="46132" cap="flat">
                <a:noFill/>
                <a:prstDash val="solid"/>
                <a:miter/>
              </a:ln>
            </p:spPr>
            <p:txBody>
              <a:bodyPr rtlCol="0" anchor="ctr"/>
              <a:lstStyle/>
              <a:p>
                <a:endParaRPr lang="en-US"/>
              </a:p>
            </p:txBody>
          </p:sp>
          <p:sp>
            <p:nvSpPr>
              <p:cNvPr id="1503" name="Freeform: Shape 1502">
                <a:extLst>
                  <a:ext uri="{FF2B5EF4-FFF2-40B4-BE49-F238E27FC236}">
                    <a16:creationId xmlns:a16="http://schemas.microsoft.com/office/drawing/2014/main" xmlns="" id="{D1D29AC5-3773-4F28-A7D1-E312E805AFD1}"/>
                  </a:ext>
                </a:extLst>
              </p:cNvPr>
              <p:cNvSpPr/>
              <p:nvPr/>
            </p:nvSpPr>
            <p:spPr>
              <a:xfrm>
                <a:off x="2606547" y="7121813"/>
                <a:ext cx="150238" cy="489601"/>
              </a:xfrm>
              <a:custGeom>
                <a:avLst/>
                <a:gdLst>
                  <a:gd name="connsiteX0" fmla="*/ 108668 w 150238"/>
                  <a:gd name="connsiteY0" fmla="*/ 41570 h 489601"/>
                  <a:gd name="connsiteX1" fmla="*/ 62480 w 150238"/>
                  <a:gd name="connsiteY1" fmla="*/ 143185 h 489601"/>
                  <a:gd name="connsiteX2" fmla="*/ 53242 w 150238"/>
                  <a:gd name="connsiteY2" fmla="*/ 230944 h 489601"/>
                  <a:gd name="connsiteX3" fmla="*/ 44004 w 150238"/>
                  <a:gd name="connsiteY3" fmla="*/ 314084 h 489601"/>
                  <a:gd name="connsiteX4" fmla="*/ 20910 w 150238"/>
                  <a:gd name="connsiteY4" fmla="*/ 489601 h 489601"/>
                  <a:gd name="connsiteX5" fmla="*/ 150238 w 150238"/>
                  <a:gd name="connsiteY5" fmla="*/ 0 h 489601"/>
                  <a:gd name="connsiteX6" fmla="*/ 108668 w 150238"/>
                  <a:gd name="connsiteY6" fmla="*/ 41570 h 48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238" h="489601">
                    <a:moveTo>
                      <a:pt x="108668" y="41570"/>
                    </a:moveTo>
                    <a:cubicBezTo>
                      <a:pt x="85574" y="60045"/>
                      <a:pt x="104049" y="87759"/>
                      <a:pt x="62480" y="143185"/>
                    </a:cubicBezTo>
                    <a:cubicBezTo>
                      <a:pt x="16291" y="198612"/>
                      <a:pt x="53242" y="230944"/>
                      <a:pt x="53242" y="230944"/>
                    </a:cubicBezTo>
                    <a:cubicBezTo>
                      <a:pt x="53242" y="230944"/>
                      <a:pt x="2434" y="286371"/>
                      <a:pt x="44004" y="314084"/>
                    </a:cubicBezTo>
                    <a:cubicBezTo>
                      <a:pt x="25529" y="351035"/>
                      <a:pt x="-29898" y="466507"/>
                      <a:pt x="20910" y="489601"/>
                    </a:cubicBezTo>
                    <a:cubicBezTo>
                      <a:pt x="67098" y="295608"/>
                      <a:pt x="113287" y="124710"/>
                      <a:pt x="150238" y="0"/>
                    </a:cubicBezTo>
                    <a:cubicBezTo>
                      <a:pt x="136382" y="13857"/>
                      <a:pt x="122525" y="32332"/>
                      <a:pt x="108668" y="41570"/>
                    </a:cubicBezTo>
                    <a:close/>
                  </a:path>
                </a:pathLst>
              </a:custGeom>
              <a:solidFill>
                <a:srgbClr val="E42313"/>
              </a:solidFill>
              <a:ln w="46132" cap="flat">
                <a:noFill/>
                <a:prstDash val="solid"/>
                <a:miter/>
              </a:ln>
            </p:spPr>
            <p:txBody>
              <a:bodyPr rtlCol="0" anchor="ctr"/>
              <a:lstStyle/>
              <a:p>
                <a:endParaRPr lang="en-US"/>
              </a:p>
            </p:txBody>
          </p:sp>
          <p:sp>
            <p:nvSpPr>
              <p:cNvPr id="1504" name="Freeform: Shape 1503">
                <a:extLst>
                  <a:ext uri="{FF2B5EF4-FFF2-40B4-BE49-F238E27FC236}">
                    <a16:creationId xmlns:a16="http://schemas.microsoft.com/office/drawing/2014/main" xmlns="" id="{B2C5CED8-0F41-4605-B1EC-093F65236F7B}"/>
                  </a:ext>
                </a:extLst>
              </p:cNvPr>
              <p:cNvSpPr/>
              <p:nvPr/>
            </p:nvSpPr>
            <p:spPr>
              <a:xfrm>
                <a:off x="1740632" y="7131051"/>
                <a:ext cx="711307" cy="1006915"/>
              </a:xfrm>
              <a:custGeom>
                <a:avLst/>
                <a:gdLst>
                  <a:gd name="connsiteX0" fmla="*/ 711308 w 711307"/>
                  <a:gd name="connsiteY0" fmla="*/ 4619 h 1006915"/>
                  <a:gd name="connsiteX1" fmla="*/ 692832 w 711307"/>
                  <a:gd name="connsiteY1" fmla="*/ 0 h 1006915"/>
                  <a:gd name="connsiteX2" fmla="*/ 484982 w 711307"/>
                  <a:gd name="connsiteY2" fmla="*/ 789828 h 1006915"/>
                  <a:gd name="connsiteX3" fmla="*/ 23094 w 711307"/>
                  <a:gd name="connsiteY3" fmla="*/ 965346 h 1006915"/>
                  <a:gd name="connsiteX4" fmla="*/ 0 w 711307"/>
                  <a:gd name="connsiteY4" fmla="*/ 969965 h 1006915"/>
                  <a:gd name="connsiteX5" fmla="*/ 475745 w 711307"/>
                  <a:gd name="connsiteY5" fmla="*/ 1006916 h 1006915"/>
                  <a:gd name="connsiteX6" fmla="*/ 711308 w 711307"/>
                  <a:gd name="connsiteY6" fmla="*/ 4619 h 1006915"/>
                  <a:gd name="connsiteX7" fmla="*/ 711308 w 711307"/>
                  <a:gd name="connsiteY7" fmla="*/ 4619 h 1006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1307" h="1006915">
                    <a:moveTo>
                      <a:pt x="711308" y="4619"/>
                    </a:moveTo>
                    <a:cubicBezTo>
                      <a:pt x="706689" y="4619"/>
                      <a:pt x="702070" y="0"/>
                      <a:pt x="692832" y="0"/>
                    </a:cubicBezTo>
                    <a:cubicBezTo>
                      <a:pt x="660500" y="120091"/>
                      <a:pt x="535790" y="577360"/>
                      <a:pt x="484982" y="789828"/>
                    </a:cubicBezTo>
                    <a:cubicBezTo>
                      <a:pt x="448031" y="914538"/>
                      <a:pt x="309465" y="923776"/>
                      <a:pt x="23094" y="965346"/>
                    </a:cubicBezTo>
                    <a:cubicBezTo>
                      <a:pt x="13857" y="965346"/>
                      <a:pt x="4619" y="969965"/>
                      <a:pt x="0" y="969965"/>
                    </a:cubicBezTo>
                    <a:cubicBezTo>
                      <a:pt x="180136" y="956108"/>
                      <a:pt x="369510" y="974584"/>
                      <a:pt x="475745" y="1006916"/>
                    </a:cubicBezTo>
                    <a:cubicBezTo>
                      <a:pt x="503458" y="748259"/>
                      <a:pt x="711308" y="4619"/>
                      <a:pt x="711308" y="4619"/>
                    </a:cubicBezTo>
                    <a:lnTo>
                      <a:pt x="711308" y="4619"/>
                    </a:lnTo>
                    <a:close/>
                  </a:path>
                </a:pathLst>
              </a:custGeom>
              <a:solidFill>
                <a:srgbClr val="A12313"/>
              </a:solidFill>
              <a:ln w="46132" cap="flat">
                <a:noFill/>
                <a:prstDash val="solid"/>
                <a:miter/>
              </a:ln>
            </p:spPr>
            <p:txBody>
              <a:bodyPr rtlCol="0" anchor="ctr"/>
              <a:lstStyle/>
              <a:p>
                <a:endParaRPr lang="en-US"/>
              </a:p>
            </p:txBody>
          </p:sp>
          <p:sp>
            <p:nvSpPr>
              <p:cNvPr id="1505" name="Freeform: Shape 1504">
                <a:extLst>
                  <a:ext uri="{FF2B5EF4-FFF2-40B4-BE49-F238E27FC236}">
                    <a16:creationId xmlns:a16="http://schemas.microsoft.com/office/drawing/2014/main" xmlns="" id="{3BBDB01D-7182-47E2-AD00-CC173DAEF7AE}"/>
                  </a:ext>
                </a:extLst>
              </p:cNvPr>
              <p:cNvSpPr/>
              <p:nvPr/>
            </p:nvSpPr>
            <p:spPr>
              <a:xfrm>
                <a:off x="2281041" y="7094099"/>
                <a:ext cx="286370" cy="997678"/>
              </a:xfrm>
              <a:custGeom>
                <a:avLst/>
                <a:gdLst>
                  <a:gd name="connsiteX0" fmla="*/ 73902 w 286370"/>
                  <a:gd name="connsiteY0" fmla="*/ 748259 h 997678"/>
                  <a:gd name="connsiteX1" fmla="*/ 235563 w 286370"/>
                  <a:gd name="connsiteY1" fmla="*/ 0 h 997678"/>
                  <a:gd name="connsiteX2" fmla="*/ 212469 w 286370"/>
                  <a:gd name="connsiteY2" fmla="*/ 46189 h 997678"/>
                  <a:gd name="connsiteX3" fmla="*/ 0 w 286370"/>
                  <a:gd name="connsiteY3" fmla="*/ 997678 h 997678"/>
                  <a:gd name="connsiteX4" fmla="*/ 281752 w 286370"/>
                  <a:gd name="connsiteY4" fmla="*/ 780591 h 997678"/>
                  <a:gd name="connsiteX5" fmla="*/ 286371 w 286370"/>
                  <a:gd name="connsiteY5" fmla="*/ 771353 h 997678"/>
                  <a:gd name="connsiteX6" fmla="*/ 73902 w 286370"/>
                  <a:gd name="connsiteY6" fmla="*/ 748259 h 997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6370" h="997678">
                    <a:moveTo>
                      <a:pt x="73902" y="748259"/>
                    </a:moveTo>
                    <a:cubicBezTo>
                      <a:pt x="106234" y="591217"/>
                      <a:pt x="207850" y="138566"/>
                      <a:pt x="235563" y="0"/>
                    </a:cubicBezTo>
                    <a:cubicBezTo>
                      <a:pt x="226325" y="13857"/>
                      <a:pt x="217087" y="32332"/>
                      <a:pt x="212469" y="46189"/>
                    </a:cubicBezTo>
                    <a:cubicBezTo>
                      <a:pt x="184755" y="138566"/>
                      <a:pt x="27713" y="836017"/>
                      <a:pt x="0" y="997678"/>
                    </a:cubicBezTo>
                    <a:cubicBezTo>
                      <a:pt x="46189" y="896063"/>
                      <a:pt x="217087" y="766734"/>
                      <a:pt x="281752" y="780591"/>
                    </a:cubicBezTo>
                    <a:cubicBezTo>
                      <a:pt x="281752" y="775972"/>
                      <a:pt x="281752" y="771353"/>
                      <a:pt x="286371" y="771353"/>
                    </a:cubicBezTo>
                    <a:cubicBezTo>
                      <a:pt x="235563" y="725164"/>
                      <a:pt x="50808" y="840636"/>
                      <a:pt x="73902" y="748259"/>
                    </a:cubicBezTo>
                    <a:close/>
                  </a:path>
                </a:pathLst>
              </a:custGeom>
              <a:solidFill>
                <a:srgbClr val="A12313"/>
              </a:solidFill>
              <a:ln w="46132" cap="flat">
                <a:noFill/>
                <a:prstDash val="solid"/>
                <a:miter/>
              </a:ln>
            </p:spPr>
            <p:txBody>
              <a:bodyPr rtlCol="0" anchor="ctr"/>
              <a:lstStyle/>
              <a:p>
                <a:endParaRPr lang="en-US"/>
              </a:p>
            </p:txBody>
          </p:sp>
          <p:sp>
            <p:nvSpPr>
              <p:cNvPr id="1506" name="Freeform: Shape 1505">
                <a:extLst>
                  <a:ext uri="{FF2B5EF4-FFF2-40B4-BE49-F238E27FC236}">
                    <a16:creationId xmlns:a16="http://schemas.microsoft.com/office/drawing/2014/main" xmlns="" id="{41141705-AAB6-4886-B6C9-EB059D3F77BC}"/>
                  </a:ext>
                </a:extLst>
              </p:cNvPr>
              <p:cNvSpPr/>
              <p:nvPr/>
            </p:nvSpPr>
            <p:spPr>
              <a:xfrm>
                <a:off x="1657492" y="7352583"/>
                <a:ext cx="282826" cy="517488"/>
              </a:xfrm>
              <a:custGeom>
                <a:avLst/>
                <a:gdLst>
                  <a:gd name="connsiteX0" fmla="*/ 83140 w 282826"/>
                  <a:gd name="connsiteY0" fmla="*/ 411254 h 517488"/>
                  <a:gd name="connsiteX1" fmla="*/ 101615 w 282826"/>
                  <a:gd name="connsiteY1" fmla="*/ 415873 h 517488"/>
                  <a:gd name="connsiteX2" fmla="*/ 138566 w 282826"/>
                  <a:gd name="connsiteY2" fmla="*/ 485156 h 517488"/>
                  <a:gd name="connsiteX3" fmla="*/ 217087 w 282826"/>
                  <a:gd name="connsiteY3" fmla="*/ 272688 h 517488"/>
                  <a:gd name="connsiteX4" fmla="*/ 170899 w 282826"/>
                  <a:gd name="connsiteY4" fmla="*/ 92552 h 517488"/>
                  <a:gd name="connsiteX5" fmla="*/ 281752 w 282826"/>
                  <a:gd name="connsiteY5" fmla="*/ 27887 h 517488"/>
                  <a:gd name="connsiteX6" fmla="*/ 60046 w 282826"/>
                  <a:gd name="connsiteY6" fmla="*/ 50982 h 517488"/>
                  <a:gd name="connsiteX7" fmla="*/ 0 w 282826"/>
                  <a:gd name="connsiteY7" fmla="*/ 517489 h 517488"/>
                  <a:gd name="connsiteX8" fmla="*/ 83140 w 282826"/>
                  <a:gd name="connsiteY8" fmla="*/ 411254 h 517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2826" h="517488">
                    <a:moveTo>
                      <a:pt x="83140" y="411254"/>
                    </a:moveTo>
                    <a:lnTo>
                      <a:pt x="101615" y="415873"/>
                    </a:lnTo>
                    <a:cubicBezTo>
                      <a:pt x="101615" y="415873"/>
                      <a:pt x="83140" y="480538"/>
                      <a:pt x="138566" y="485156"/>
                    </a:cubicBezTo>
                    <a:cubicBezTo>
                      <a:pt x="193993" y="489775"/>
                      <a:pt x="221706" y="365066"/>
                      <a:pt x="217087" y="272688"/>
                    </a:cubicBezTo>
                    <a:cubicBezTo>
                      <a:pt x="212469" y="171073"/>
                      <a:pt x="170899" y="92552"/>
                      <a:pt x="170899" y="92552"/>
                    </a:cubicBezTo>
                    <a:cubicBezTo>
                      <a:pt x="170899" y="92552"/>
                      <a:pt x="295608" y="64838"/>
                      <a:pt x="281752" y="27887"/>
                    </a:cubicBezTo>
                    <a:cubicBezTo>
                      <a:pt x="254038" y="-32158"/>
                      <a:pt x="120091" y="18650"/>
                      <a:pt x="60046" y="50982"/>
                    </a:cubicBezTo>
                    <a:cubicBezTo>
                      <a:pt x="41570" y="175691"/>
                      <a:pt x="23094" y="346590"/>
                      <a:pt x="0" y="517489"/>
                    </a:cubicBezTo>
                    <a:cubicBezTo>
                      <a:pt x="73902" y="475919"/>
                      <a:pt x="83140" y="411254"/>
                      <a:pt x="83140" y="411254"/>
                    </a:cubicBezTo>
                    <a:close/>
                  </a:path>
                </a:pathLst>
              </a:custGeom>
              <a:solidFill>
                <a:srgbClr val="A12313"/>
              </a:solidFill>
              <a:ln w="46132" cap="flat">
                <a:noFill/>
                <a:prstDash val="solid"/>
                <a:miter/>
              </a:ln>
            </p:spPr>
            <p:txBody>
              <a:bodyPr rtlCol="0" anchor="ctr"/>
              <a:lstStyle/>
              <a:p>
                <a:endParaRPr lang="en-US"/>
              </a:p>
            </p:txBody>
          </p:sp>
        </p:grpSp>
        <p:sp>
          <p:nvSpPr>
            <p:cNvPr id="1507" name="Freeform: Shape 1506">
              <a:extLst>
                <a:ext uri="{FF2B5EF4-FFF2-40B4-BE49-F238E27FC236}">
                  <a16:creationId xmlns:a16="http://schemas.microsoft.com/office/drawing/2014/main" xmlns="" id="{CA7F11E5-4F55-462A-972F-7B373CDC48AD}"/>
                </a:ext>
              </a:extLst>
            </p:cNvPr>
            <p:cNvSpPr/>
            <p:nvPr/>
          </p:nvSpPr>
          <p:spPr>
            <a:xfrm>
              <a:off x="1791439" y="8909319"/>
              <a:ext cx="337178" cy="83139"/>
            </a:xfrm>
            <a:custGeom>
              <a:avLst/>
              <a:gdLst>
                <a:gd name="connsiteX0" fmla="*/ 0 w 337178"/>
                <a:gd name="connsiteY0" fmla="*/ 83140 h 83139"/>
                <a:gd name="connsiteX1" fmla="*/ 50808 w 337178"/>
                <a:gd name="connsiteY1" fmla="*/ 60046 h 83139"/>
                <a:gd name="connsiteX2" fmla="*/ 101615 w 337178"/>
                <a:gd name="connsiteY2" fmla="*/ 41570 h 83139"/>
                <a:gd name="connsiteX3" fmla="*/ 129329 w 337178"/>
                <a:gd name="connsiteY3" fmla="*/ 32332 h 83139"/>
                <a:gd name="connsiteX4" fmla="*/ 161661 w 337178"/>
                <a:gd name="connsiteY4" fmla="*/ 23094 h 83139"/>
                <a:gd name="connsiteX5" fmla="*/ 193993 w 337178"/>
                <a:gd name="connsiteY5" fmla="*/ 13857 h 83139"/>
                <a:gd name="connsiteX6" fmla="*/ 226325 w 337178"/>
                <a:gd name="connsiteY6" fmla="*/ 9238 h 83139"/>
                <a:gd name="connsiteX7" fmla="*/ 254038 w 337178"/>
                <a:gd name="connsiteY7" fmla="*/ 4619 h 83139"/>
                <a:gd name="connsiteX8" fmla="*/ 281752 w 337178"/>
                <a:gd name="connsiteY8" fmla="*/ 0 h 83139"/>
                <a:gd name="connsiteX9" fmla="*/ 304846 w 337178"/>
                <a:gd name="connsiteY9" fmla="*/ 0 h 83139"/>
                <a:gd name="connsiteX10" fmla="*/ 314084 w 337178"/>
                <a:gd name="connsiteY10" fmla="*/ 0 h 83139"/>
                <a:gd name="connsiteX11" fmla="*/ 323322 w 337178"/>
                <a:gd name="connsiteY11" fmla="*/ 0 h 83139"/>
                <a:gd name="connsiteX12" fmla="*/ 337178 w 337178"/>
                <a:gd name="connsiteY12" fmla="*/ 0 h 83139"/>
                <a:gd name="connsiteX13" fmla="*/ 323322 w 337178"/>
                <a:gd name="connsiteY13" fmla="*/ 0 h 83139"/>
                <a:gd name="connsiteX14" fmla="*/ 314084 w 337178"/>
                <a:gd name="connsiteY14" fmla="*/ 0 h 83139"/>
                <a:gd name="connsiteX15" fmla="*/ 304846 w 337178"/>
                <a:gd name="connsiteY15" fmla="*/ 0 h 83139"/>
                <a:gd name="connsiteX16" fmla="*/ 281752 w 337178"/>
                <a:gd name="connsiteY16" fmla="*/ 4619 h 83139"/>
                <a:gd name="connsiteX17" fmla="*/ 254038 w 337178"/>
                <a:gd name="connsiteY17" fmla="*/ 9238 h 83139"/>
                <a:gd name="connsiteX18" fmla="*/ 226325 w 337178"/>
                <a:gd name="connsiteY18" fmla="*/ 13857 h 83139"/>
                <a:gd name="connsiteX19" fmla="*/ 166280 w 337178"/>
                <a:gd name="connsiteY19" fmla="*/ 27713 h 83139"/>
                <a:gd name="connsiteX20" fmla="*/ 133948 w 337178"/>
                <a:gd name="connsiteY20" fmla="*/ 36951 h 83139"/>
                <a:gd name="connsiteX21" fmla="*/ 106234 w 337178"/>
                <a:gd name="connsiteY21" fmla="*/ 46189 h 83139"/>
                <a:gd name="connsiteX22" fmla="*/ 55427 w 337178"/>
                <a:gd name="connsiteY22" fmla="*/ 64664 h 83139"/>
                <a:gd name="connsiteX23" fmla="*/ 0 w 337178"/>
                <a:gd name="connsiteY23" fmla="*/ 83140 h 83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37178" h="83139">
                  <a:moveTo>
                    <a:pt x="0" y="83140"/>
                  </a:moveTo>
                  <a:cubicBezTo>
                    <a:pt x="0" y="83140"/>
                    <a:pt x="18476" y="73902"/>
                    <a:pt x="50808" y="60046"/>
                  </a:cubicBezTo>
                  <a:cubicBezTo>
                    <a:pt x="64664" y="55426"/>
                    <a:pt x="83140" y="46189"/>
                    <a:pt x="101615" y="41570"/>
                  </a:cubicBezTo>
                  <a:cubicBezTo>
                    <a:pt x="110853" y="36951"/>
                    <a:pt x="120091" y="36951"/>
                    <a:pt x="129329" y="32332"/>
                  </a:cubicBezTo>
                  <a:cubicBezTo>
                    <a:pt x="138566" y="27713"/>
                    <a:pt x="147804" y="27713"/>
                    <a:pt x="161661" y="23094"/>
                  </a:cubicBezTo>
                  <a:cubicBezTo>
                    <a:pt x="170899" y="18476"/>
                    <a:pt x="184755" y="18476"/>
                    <a:pt x="193993" y="13857"/>
                  </a:cubicBezTo>
                  <a:cubicBezTo>
                    <a:pt x="203231" y="9238"/>
                    <a:pt x="212468" y="9238"/>
                    <a:pt x="226325" y="9238"/>
                  </a:cubicBezTo>
                  <a:cubicBezTo>
                    <a:pt x="235563" y="9238"/>
                    <a:pt x="244801" y="4619"/>
                    <a:pt x="254038" y="4619"/>
                  </a:cubicBezTo>
                  <a:cubicBezTo>
                    <a:pt x="263276" y="4619"/>
                    <a:pt x="272514" y="4619"/>
                    <a:pt x="281752" y="0"/>
                  </a:cubicBezTo>
                  <a:cubicBezTo>
                    <a:pt x="290989" y="0"/>
                    <a:pt x="295608" y="0"/>
                    <a:pt x="304846" y="0"/>
                  </a:cubicBezTo>
                  <a:cubicBezTo>
                    <a:pt x="309465" y="0"/>
                    <a:pt x="309465" y="0"/>
                    <a:pt x="314084" y="0"/>
                  </a:cubicBezTo>
                  <a:cubicBezTo>
                    <a:pt x="318703" y="0"/>
                    <a:pt x="318703" y="0"/>
                    <a:pt x="323322" y="0"/>
                  </a:cubicBezTo>
                  <a:cubicBezTo>
                    <a:pt x="332559" y="0"/>
                    <a:pt x="337178" y="0"/>
                    <a:pt x="337178" y="0"/>
                  </a:cubicBezTo>
                  <a:cubicBezTo>
                    <a:pt x="337178" y="0"/>
                    <a:pt x="332559" y="0"/>
                    <a:pt x="323322" y="0"/>
                  </a:cubicBezTo>
                  <a:cubicBezTo>
                    <a:pt x="318703" y="0"/>
                    <a:pt x="318703" y="0"/>
                    <a:pt x="314084" y="0"/>
                  </a:cubicBezTo>
                  <a:cubicBezTo>
                    <a:pt x="309465" y="0"/>
                    <a:pt x="309465" y="0"/>
                    <a:pt x="304846" y="0"/>
                  </a:cubicBezTo>
                  <a:cubicBezTo>
                    <a:pt x="300227" y="0"/>
                    <a:pt x="290989" y="0"/>
                    <a:pt x="281752" y="4619"/>
                  </a:cubicBezTo>
                  <a:cubicBezTo>
                    <a:pt x="272514" y="4619"/>
                    <a:pt x="263276" y="4619"/>
                    <a:pt x="254038" y="9238"/>
                  </a:cubicBezTo>
                  <a:cubicBezTo>
                    <a:pt x="244801" y="9238"/>
                    <a:pt x="235563" y="13857"/>
                    <a:pt x="226325" y="13857"/>
                  </a:cubicBezTo>
                  <a:cubicBezTo>
                    <a:pt x="207850" y="18476"/>
                    <a:pt x="184755" y="23094"/>
                    <a:pt x="166280" y="27713"/>
                  </a:cubicBezTo>
                  <a:cubicBezTo>
                    <a:pt x="157042" y="32332"/>
                    <a:pt x="147804" y="32332"/>
                    <a:pt x="133948" y="36951"/>
                  </a:cubicBezTo>
                  <a:cubicBezTo>
                    <a:pt x="124710" y="41570"/>
                    <a:pt x="115472" y="41570"/>
                    <a:pt x="106234" y="46189"/>
                  </a:cubicBezTo>
                  <a:cubicBezTo>
                    <a:pt x="87759" y="50808"/>
                    <a:pt x="69283" y="55426"/>
                    <a:pt x="55427" y="64664"/>
                  </a:cubicBezTo>
                  <a:cubicBezTo>
                    <a:pt x="18476" y="78521"/>
                    <a:pt x="0" y="83140"/>
                    <a:pt x="0" y="83140"/>
                  </a:cubicBezTo>
                  <a:close/>
                </a:path>
              </a:pathLst>
            </a:custGeom>
            <a:solidFill>
              <a:srgbClr val="9E5116"/>
            </a:solidFill>
            <a:ln w="46132" cap="flat">
              <a:noFill/>
              <a:prstDash val="solid"/>
              <a:miter/>
            </a:ln>
          </p:spPr>
          <p:txBody>
            <a:bodyPr rtlCol="0" anchor="ctr"/>
            <a:lstStyle/>
            <a:p>
              <a:endParaRPr lang="en-US"/>
            </a:p>
          </p:txBody>
        </p:sp>
        <p:grpSp>
          <p:nvGrpSpPr>
            <p:cNvPr id="1508" name="Graphic 792">
              <a:extLst>
                <a:ext uri="{FF2B5EF4-FFF2-40B4-BE49-F238E27FC236}">
                  <a16:creationId xmlns:a16="http://schemas.microsoft.com/office/drawing/2014/main" xmlns="" id="{7412E627-89E6-4284-AA2E-25292453F274}"/>
                </a:ext>
              </a:extLst>
            </p:cNvPr>
            <p:cNvGrpSpPr/>
            <p:nvPr/>
          </p:nvGrpSpPr>
          <p:grpSpPr>
            <a:xfrm>
              <a:off x="2336467" y="8733802"/>
              <a:ext cx="95060" cy="148442"/>
              <a:chOff x="2336467" y="8733802"/>
              <a:chExt cx="95060" cy="148442"/>
            </a:xfrm>
            <a:solidFill>
              <a:srgbClr val="FCECE3"/>
            </a:solidFill>
          </p:grpSpPr>
          <p:sp>
            <p:nvSpPr>
              <p:cNvPr id="1509" name="Freeform: Shape 1508">
                <a:extLst>
                  <a:ext uri="{FF2B5EF4-FFF2-40B4-BE49-F238E27FC236}">
                    <a16:creationId xmlns:a16="http://schemas.microsoft.com/office/drawing/2014/main" xmlns="" id="{3BF4C27C-90EA-474E-898A-727B67F86E63}"/>
                  </a:ext>
                </a:extLst>
              </p:cNvPr>
              <p:cNvSpPr/>
              <p:nvPr/>
            </p:nvSpPr>
            <p:spPr>
              <a:xfrm>
                <a:off x="2336467" y="8733802"/>
                <a:ext cx="83805" cy="113039"/>
              </a:xfrm>
              <a:custGeom>
                <a:avLst/>
                <a:gdLst>
                  <a:gd name="connsiteX0" fmla="*/ 0 w 83805"/>
                  <a:gd name="connsiteY0" fmla="*/ 0 h 113039"/>
                  <a:gd name="connsiteX1" fmla="*/ 78521 w 83805"/>
                  <a:gd name="connsiteY1" fmla="*/ 106234 h 113039"/>
                  <a:gd name="connsiteX2" fmla="*/ 0 w 83805"/>
                  <a:gd name="connsiteY2" fmla="*/ 0 h 113039"/>
                </a:gdLst>
                <a:ahLst/>
                <a:cxnLst>
                  <a:cxn ang="0">
                    <a:pos x="connsiteX0" y="connsiteY0"/>
                  </a:cxn>
                  <a:cxn ang="0">
                    <a:pos x="connsiteX1" y="connsiteY1"/>
                  </a:cxn>
                  <a:cxn ang="0">
                    <a:pos x="connsiteX2" y="connsiteY2"/>
                  </a:cxn>
                </a:cxnLst>
                <a:rect l="l" t="t" r="r" b="b"/>
                <a:pathLst>
                  <a:path w="83805" h="113039">
                    <a:moveTo>
                      <a:pt x="0" y="0"/>
                    </a:moveTo>
                    <a:cubicBezTo>
                      <a:pt x="0" y="0"/>
                      <a:pt x="55427" y="41570"/>
                      <a:pt x="78521" y="106234"/>
                    </a:cubicBezTo>
                    <a:cubicBezTo>
                      <a:pt x="92378" y="143186"/>
                      <a:pt x="83140" y="18476"/>
                      <a:pt x="0" y="0"/>
                    </a:cubicBezTo>
                    <a:close/>
                  </a:path>
                </a:pathLst>
              </a:custGeom>
              <a:solidFill>
                <a:srgbClr val="FCECE3"/>
              </a:solidFill>
              <a:ln w="46132" cap="flat">
                <a:noFill/>
                <a:prstDash val="solid"/>
                <a:miter/>
              </a:ln>
            </p:spPr>
            <p:txBody>
              <a:bodyPr rtlCol="0" anchor="ctr"/>
              <a:lstStyle/>
              <a:p>
                <a:endParaRPr lang="en-US"/>
              </a:p>
            </p:txBody>
          </p:sp>
          <p:sp>
            <p:nvSpPr>
              <p:cNvPr id="1510" name="Freeform: Shape 1509">
                <a:extLst>
                  <a:ext uri="{FF2B5EF4-FFF2-40B4-BE49-F238E27FC236}">
                    <a16:creationId xmlns:a16="http://schemas.microsoft.com/office/drawing/2014/main" xmlns="" id="{516E98C4-CC2D-412B-B370-94867CE96C9D}"/>
                  </a:ext>
                </a:extLst>
              </p:cNvPr>
              <p:cNvSpPr/>
              <p:nvPr/>
            </p:nvSpPr>
            <p:spPr>
              <a:xfrm rot="-621150">
                <a:off x="2419875" y="8853927"/>
                <a:ext cx="9237" cy="27712"/>
              </a:xfrm>
              <a:custGeom>
                <a:avLst/>
                <a:gdLst>
                  <a:gd name="connsiteX0" fmla="*/ 9238 w 9237"/>
                  <a:gd name="connsiteY0" fmla="*/ 13856 h 27712"/>
                  <a:gd name="connsiteX1" fmla="*/ 4619 w 9237"/>
                  <a:gd name="connsiteY1" fmla="*/ 27713 h 27712"/>
                  <a:gd name="connsiteX2" fmla="*/ 0 w 9237"/>
                  <a:gd name="connsiteY2" fmla="*/ 13856 h 27712"/>
                  <a:gd name="connsiteX3" fmla="*/ 4619 w 9237"/>
                  <a:gd name="connsiteY3" fmla="*/ 0 h 27712"/>
                  <a:gd name="connsiteX4" fmla="*/ 9238 w 9237"/>
                  <a:gd name="connsiteY4" fmla="*/ 13856 h 277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7" h="27712">
                    <a:moveTo>
                      <a:pt x="9238" y="13856"/>
                    </a:moveTo>
                    <a:cubicBezTo>
                      <a:pt x="9238" y="21509"/>
                      <a:pt x="7170" y="27713"/>
                      <a:pt x="4619" y="27713"/>
                    </a:cubicBezTo>
                    <a:cubicBezTo>
                      <a:pt x="2068" y="27713"/>
                      <a:pt x="0" y="21509"/>
                      <a:pt x="0" y="13856"/>
                    </a:cubicBezTo>
                    <a:cubicBezTo>
                      <a:pt x="0" y="6204"/>
                      <a:pt x="2068" y="0"/>
                      <a:pt x="4619" y="0"/>
                    </a:cubicBezTo>
                    <a:cubicBezTo>
                      <a:pt x="7170" y="0"/>
                      <a:pt x="9238" y="6204"/>
                      <a:pt x="9238" y="13856"/>
                    </a:cubicBezTo>
                    <a:close/>
                  </a:path>
                </a:pathLst>
              </a:custGeom>
              <a:solidFill>
                <a:srgbClr val="FCECE3"/>
              </a:solidFill>
              <a:ln w="46131" cap="flat">
                <a:noFill/>
                <a:prstDash val="solid"/>
                <a:miter/>
              </a:ln>
            </p:spPr>
            <p:txBody>
              <a:bodyPr rtlCol="0" anchor="ctr"/>
              <a:lstStyle/>
              <a:p>
                <a:endParaRPr lang="en-US"/>
              </a:p>
            </p:txBody>
          </p:sp>
        </p:grpSp>
        <p:sp>
          <p:nvSpPr>
            <p:cNvPr id="1511" name="Freeform: Shape 1510">
              <a:extLst>
                <a:ext uri="{FF2B5EF4-FFF2-40B4-BE49-F238E27FC236}">
                  <a16:creationId xmlns:a16="http://schemas.microsoft.com/office/drawing/2014/main" xmlns="" id="{75176373-3A59-4306-A905-9E2095C08112}"/>
                </a:ext>
              </a:extLst>
            </p:cNvPr>
            <p:cNvSpPr/>
            <p:nvPr/>
          </p:nvSpPr>
          <p:spPr>
            <a:xfrm>
              <a:off x="1528163" y="8938283"/>
              <a:ext cx="564436" cy="206598"/>
            </a:xfrm>
            <a:custGeom>
              <a:avLst/>
              <a:gdLst>
                <a:gd name="connsiteX0" fmla="*/ 0 w 564436"/>
                <a:gd name="connsiteY0" fmla="*/ 206599 h 206598"/>
                <a:gd name="connsiteX1" fmla="*/ 554266 w 564436"/>
                <a:gd name="connsiteY1" fmla="*/ 3368 h 206598"/>
                <a:gd name="connsiteX2" fmla="*/ 0 w 564436"/>
                <a:gd name="connsiteY2" fmla="*/ 206599 h 206598"/>
              </a:gdLst>
              <a:ahLst/>
              <a:cxnLst>
                <a:cxn ang="0">
                  <a:pos x="connsiteX0" y="connsiteY0"/>
                </a:cxn>
                <a:cxn ang="0">
                  <a:pos x="connsiteX1" y="connsiteY1"/>
                </a:cxn>
                <a:cxn ang="0">
                  <a:pos x="connsiteX2" y="connsiteY2"/>
                </a:cxn>
              </a:cxnLst>
              <a:rect l="l" t="t" r="r" b="b"/>
              <a:pathLst>
                <a:path w="564436" h="206598">
                  <a:moveTo>
                    <a:pt x="0" y="206599"/>
                  </a:moveTo>
                  <a:cubicBezTo>
                    <a:pt x="0" y="206599"/>
                    <a:pt x="295608" y="31082"/>
                    <a:pt x="554266" y="3368"/>
                  </a:cubicBezTo>
                  <a:cubicBezTo>
                    <a:pt x="623549" y="-1251"/>
                    <a:pt x="327941" y="-28964"/>
                    <a:pt x="0" y="206599"/>
                  </a:cubicBezTo>
                  <a:close/>
                </a:path>
              </a:pathLst>
            </a:custGeom>
            <a:solidFill>
              <a:srgbClr val="FCECE3"/>
            </a:solidFill>
            <a:ln w="46132" cap="flat">
              <a:noFill/>
              <a:prstDash val="solid"/>
              <a:miter/>
            </a:ln>
          </p:spPr>
          <p:txBody>
            <a:bodyPr rtlCol="0" anchor="ctr"/>
            <a:lstStyle/>
            <a:p>
              <a:endParaRPr lang="en-US"/>
            </a:p>
          </p:txBody>
        </p:sp>
        <p:grpSp>
          <p:nvGrpSpPr>
            <p:cNvPr id="1512" name="Graphic 792">
              <a:extLst>
                <a:ext uri="{FF2B5EF4-FFF2-40B4-BE49-F238E27FC236}">
                  <a16:creationId xmlns:a16="http://schemas.microsoft.com/office/drawing/2014/main" xmlns="" id="{A37C93F3-4D31-4E91-848F-3C323C7C2CF5}"/>
                </a:ext>
              </a:extLst>
            </p:cNvPr>
            <p:cNvGrpSpPr/>
            <p:nvPr/>
          </p:nvGrpSpPr>
          <p:grpSpPr>
            <a:xfrm>
              <a:off x="2628536" y="7168002"/>
              <a:ext cx="177102" cy="420318"/>
              <a:chOff x="2628536" y="7168002"/>
              <a:chExt cx="177102" cy="420318"/>
            </a:xfrm>
          </p:grpSpPr>
          <p:grpSp>
            <p:nvGrpSpPr>
              <p:cNvPr id="1513" name="Graphic 792">
                <a:extLst>
                  <a:ext uri="{FF2B5EF4-FFF2-40B4-BE49-F238E27FC236}">
                    <a16:creationId xmlns:a16="http://schemas.microsoft.com/office/drawing/2014/main" xmlns="" id="{AFC4AE6E-739B-48FA-A304-90609111134A}"/>
                  </a:ext>
                </a:extLst>
              </p:cNvPr>
              <p:cNvGrpSpPr/>
              <p:nvPr/>
            </p:nvGrpSpPr>
            <p:grpSpPr>
              <a:xfrm>
                <a:off x="2628536" y="7168002"/>
                <a:ext cx="177102" cy="420318"/>
                <a:chOff x="2628536" y="7168002"/>
                <a:chExt cx="177102" cy="420318"/>
              </a:xfrm>
            </p:grpSpPr>
            <p:sp>
              <p:nvSpPr>
                <p:cNvPr id="1514" name="Freeform: Shape 1513">
                  <a:extLst>
                    <a:ext uri="{FF2B5EF4-FFF2-40B4-BE49-F238E27FC236}">
                      <a16:creationId xmlns:a16="http://schemas.microsoft.com/office/drawing/2014/main" xmlns="" id="{317F7B3A-AEA2-4CBB-ADE3-AF6B88363FFD}"/>
                    </a:ext>
                  </a:extLst>
                </p:cNvPr>
                <p:cNvSpPr/>
                <p:nvPr/>
              </p:nvSpPr>
              <p:spPr>
                <a:xfrm>
                  <a:off x="2633230" y="7172620"/>
                  <a:ext cx="162118" cy="411080"/>
                </a:xfrm>
                <a:custGeom>
                  <a:avLst/>
                  <a:gdLst>
                    <a:gd name="connsiteX0" fmla="*/ 105080 w 162118"/>
                    <a:gd name="connsiteY0" fmla="*/ 0 h 411080"/>
                    <a:gd name="connsiteX1" fmla="*/ 91223 w 162118"/>
                    <a:gd name="connsiteY1" fmla="*/ 64664 h 411080"/>
                    <a:gd name="connsiteX2" fmla="*/ 58891 w 162118"/>
                    <a:gd name="connsiteY2" fmla="*/ 184755 h 411080"/>
                    <a:gd name="connsiteX3" fmla="*/ 40415 w 162118"/>
                    <a:gd name="connsiteY3" fmla="*/ 258657 h 411080"/>
                    <a:gd name="connsiteX4" fmla="*/ 26559 w 162118"/>
                    <a:gd name="connsiteY4" fmla="*/ 323322 h 411080"/>
                    <a:gd name="connsiteX5" fmla="*/ 21940 w 162118"/>
                    <a:gd name="connsiteY5" fmla="*/ 411080 h 411080"/>
                    <a:gd name="connsiteX6" fmla="*/ 63510 w 162118"/>
                    <a:gd name="connsiteY6" fmla="*/ 327940 h 411080"/>
                    <a:gd name="connsiteX7" fmla="*/ 118936 w 162118"/>
                    <a:gd name="connsiteY7" fmla="*/ 226325 h 411080"/>
                    <a:gd name="connsiteX8" fmla="*/ 151268 w 162118"/>
                    <a:gd name="connsiteY8" fmla="*/ 101615 h 411080"/>
                    <a:gd name="connsiteX9" fmla="*/ 105080 w 162118"/>
                    <a:gd name="connsiteY9" fmla="*/ 0 h 41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118" h="411080">
                      <a:moveTo>
                        <a:pt x="105080" y="0"/>
                      </a:moveTo>
                      <a:cubicBezTo>
                        <a:pt x="105080" y="0"/>
                        <a:pt x="95842" y="46189"/>
                        <a:pt x="91223" y="64664"/>
                      </a:cubicBezTo>
                      <a:cubicBezTo>
                        <a:pt x="49653" y="96996"/>
                        <a:pt x="26559" y="161661"/>
                        <a:pt x="58891" y="184755"/>
                      </a:cubicBezTo>
                      <a:cubicBezTo>
                        <a:pt x="17321" y="226325"/>
                        <a:pt x="3464" y="263276"/>
                        <a:pt x="40415" y="258657"/>
                      </a:cubicBezTo>
                      <a:cubicBezTo>
                        <a:pt x="17321" y="304846"/>
                        <a:pt x="12702" y="323322"/>
                        <a:pt x="26559" y="323322"/>
                      </a:cubicBezTo>
                      <a:cubicBezTo>
                        <a:pt x="-10392" y="378748"/>
                        <a:pt x="-5774" y="411080"/>
                        <a:pt x="21940" y="411080"/>
                      </a:cubicBezTo>
                      <a:cubicBezTo>
                        <a:pt x="49653" y="411080"/>
                        <a:pt x="72747" y="360273"/>
                        <a:pt x="63510" y="327940"/>
                      </a:cubicBezTo>
                      <a:cubicBezTo>
                        <a:pt x="100461" y="290989"/>
                        <a:pt x="118936" y="226325"/>
                        <a:pt x="118936" y="226325"/>
                      </a:cubicBezTo>
                      <a:cubicBezTo>
                        <a:pt x="118936" y="226325"/>
                        <a:pt x="188219" y="175517"/>
                        <a:pt x="151268" y="101615"/>
                      </a:cubicBezTo>
                      <a:cubicBezTo>
                        <a:pt x="174363" y="69283"/>
                        <a:pt x="151268" y="9238"/>
                        <a:pt x="105080" y="0"/>
                      </a:cubicBezTo>
                      <a:close/>
                    </a:path>
                  </a:pathLst>
                </a:custGeom>
                <a:solidFill>
                  <a:srgbClr val="FBD0B4"/>
                </a:solidFill>
                <a:ln w="46132" cap="flat">
                  <a:noFill/>
                  <a:prstDash val="solid"/>
                  <a:miter/>
                </a:ln>
              </p:spPr>
              <p:txBody>
                <a:bodyPr rtlCol="0" anchor="ctr"/>
                <a:lstStyle/>
                <a:p>
                  <a:endParaRPr lang="en-US"/>
                </a:p>
              </p:txBody>
            </p:sp>
            <p:sp>
              <p:nvSpPr>
                <p:cNvPr id="1515" name="Freeform: Shape 1514">
                  <a:extLst>
                    <a:ext uri="{FF2B5EF4-FFF2-40B4-BE49-F238E27FC236}">
                      <a16:creationId xmlns:a16="http://schemas.microsoft.com/office/drawing/2014/main" xmlns="" id="{32A43806-8F17-493A-84B1-54009C84A491}"/>
                    </a:ext>
                  </a:extLst>
                </p:cNvPr>
                <p:cNvSpPr/>
                <p:nvPr/>
              </p:nvSpPr>
              <p:spPr>
                <a:xfrm>
                  <a:off x="2628536" y="7168002"/>
                  <a:ext cx="177102" cy="420318"/>
                </a:xfrm>
                <a:custGeom>
                  <a:avLst/>
                  <a:gdLst>
                    <a:gd name="connsiteX0" fmla="*/ 26634 w 177102"/>
                    <a:gd name="connsiteY0" fmla="*/ 420318 h 420318"/>
                    <a:gd name="connsiteX1" fmla="*/ 3540 w 177102"/>
                    <a:gd name="connsiteY1" fmla="*/ 411080 h 420318"/>
                    <a:gd name="connsiteX2" fmla="*/ 26634 w 177102"/>
                    <a:gd name="connsiteY2" fmla="*/ 332559 h 420318"/>
                    <a:gd name="connsiteX3" fmla="*/ 22015 w 177102"/>
                    <a:gd name="connsiteY3" fmla="*/ 327941 h 420318"/>
                    <a:gd name="connsiteX4" fmla="*/ 40491 w 177102"/>
                    <a:gd name="connsiteY4" fmla="*/ 267895 h 420318"/>
                    <a:gd name="connsiteX5" fmla="*/ 22015 w 177102"/>
                    <a:gd name="connsiteY5" fmla="*/ 258657 h 420318"/>
                    <a:gd name="connsiteX6" fmla="*/ 58966 w 177102"/>
                    <a:gd name="connsiteY6" fmla="*/ 189374 h 420318"/>
                    <a:gd name="connsiteX7" fmla="*/ 45110 w 177102"/>
                    <a:gd name="connsiteY7" fmla="*/ 152423 h 420318"/>
                    <a:gd name="connsiteX8" fmla="*/ 95918 w 177102"/>
                    <a:gd name="connsiteY8" fmla="*/ 64664 h 420318"/>
                    <a:gd name="connsiteX9" fmla="*/ 105155 w 177102"/>
                    <a:gd name="connsiteY9" fmla="*/ 4619 h 420318"/>
                    <a:gd name="connsiteX10" fmla="*/ 105155 w 177102"/>
                    <a:gd name="connsiteY10" fmla="*/ 0 h 420318"/>
                    <a:gd name="connsiteX11" fmla="*/ 109774 w 177102"/>
                    <a:gd name="connsiteY11" fmla="*/ 0 h 420318"/>
                    <a:gd name="connsiteX12" fmla="*/ 165201 w 177102"/>
                    <a:gd name="connsiteY12" fmla="*/ 46189 h 420318"/>
                    <a:gd name="connsiteX13" fmla="*/ 165201 w 177102"/>
                    <a:gd name="connsiteY13" fmla="*/ 106234 h 420318"/>
                    <a:gd name="connsiteX14" fmla="*/ 132869 w 177102"/>
                    <a:gd name="connsiteY14" fmla="*/ 230944 h 420318"/>
                    <a:gd name="connsiteX15" fmla="*/ 77442 w 177102"/>
                    <a:gd name="connsiteY15" fmla="*/ 332559 h 420318"/>
                    <a:gd name="connsiteX16" fmla="*/ 58966 w 177102"/>
                    <a:gd name="connsiteY16" fmla="*/ 397224 h 420318"/>
                    <a:gd name="connsiteX17" fmla="*/ 26634 w 177102"/>
                    <a:gd name="connsiteY17" fmla="*/ 420318 h 420318"/>
                    <a:gd name="connsiteX18" fmla="*/ 49729 w 177102"/>
                    <a:gd name="connsiteY18" fmla="*/ 258657 h 420318"/>
                    <a:gd name="connsiteX19" fmla="*/ 49729 w 177102"/>
                    <a:gd name="connsiteY19" fmla="*/ 258657 h 420318"/>
                    <a:gd name="connsiteX20" fmla="*/ 54348 w 177102"/>
                    <a:gd name="connsiteY20" fmla="*/ 263276 h 420318"/>
                    <a:gd name="connsiteX21" fmla="*/ 31253 w 177102"/>
                    <a:gd name="connsiteY21" fmla="*/ 323322 h 420318"/>
                    <a:gd name="connsiteX22" fmla="*/ 35872 w 177102"/>
                    <a:gd name="connsiteY22" fmla="*/ 327941 h 420318"/>
                    <a:gd name="connsiteX23" fmla="*/ 40491 w 177102"/>
                    <a:gd name="connsiteY23" fmla="*/ 332559 h 420318"/>
                    <a:gd name="connsiteX24" fmla="*/ 40491 w 177102"/>
                    <a:gd name="connsiteY24" fmla="*/ 337178 h 420318"/>
                    <a:gd name="connsiteX25" fmla="*/ 17397 w 177102"/>
                    <a:gd name="connsiteY25" fmla="*/ 411080 h 420318"/>
                    <a:gd name="connsiteX26" fmla="*/ 31253 w 177102"/>
                    <a:gd name="connsiteY26" fmla="*/ 415699 h 420318"/>
                    <a:gd name="connsiteX27" fmla="*/ 54348 w 177102"/>
                    <a:gd name="connsiteY27" fmla="*/ 401843 h 420318"/>
                    <a:gd name="connsiteX28" fmla="*/ 68204 w 177102"/>
                    <a:gd name="connsiteY28" fmla="*/ 341797 h 420318"/>
                    <a:gd name="connsiteX29" fmla="*/ 68204 w 177102"/>
                    <a:gd name="connsiteY29" fmla="*/ 337178 h 420318"/>
                    <a:gd name="connsiteX30" fmla="*/ 123631 w 177102"/>
                    <a:gd name="connsiteY30" fmla="*/ 235563 h 420318"/>
                    <a:gd name="connsiteX31" fmla="*/ 123631 w 177102"/>
                    <a:gd name="connsiteY31" fmla="*/ 230944 h 420318"/>
                    <a:gd name="connsiteX32" fmla="*/ 151344 w 177102"/>
                    <a:gd name="connsiteY32" fmla="*/ 110853 h 420318"/>
                    <a:gd name="connsiteX33" fmla="*/ 151344 w 177102"/>
                    <a:gd name="connsiteY33" fmla="*/ 106234 h 420318"/>
                    <a:gd name="connsiteX34" fmla="*/ 155963 w 177102"/>
                    <a:gd name="connsiteY34" fmla="*/ 50808 h 420318"/>
                    <a:gd name="connsiteX35" fmla="*/ 114393 w 177102"/>
                    <a:gd name="connsiteY35" fmla="*/ 9238 h 420318"/>
                    <a:gd name="connsiteX36" fmla="*/ 105155 w 177102"/>
                    <a:gd name="connsiteY36" fmla="*/ 64664 h 420318"/>
                    <a:gd name="connsiteX37" fmla="*/ 105155 w 177102"/>
                    <a:gd name="connsiteY37" fmla="*/ 69283 h 420318"/>
                    <a:gd name="connsiteX38" fmla="*/ 58966 w 177102"/>
                    <a:gd name="connsiteY38" fmla="*/ 152423 h 420318"/>
                    <a:gd name="connsiteX39" fmla="*/ 72823 w 177102"/>
                    <a:gd name="connsiteY39" fmla="*/ 184755 h 420318"/>
                    <a:gd name="connsiteX40" fmla="*/ 72823 w 177102"/>
                    <a:gd name="connsiteY40" fmla="*/ 189374 h 420318"/>
                    <a:gd name="connsiteX41" fmla="*/ 72823 w 177102"/>
                    <a:gd name="connsiteY41" fmla="*/ 193993 h 420318"/>
                    <a:gd name="connsiteX42" fmla="*/ 35872 w 177102"/>
                    <a:gd name="connsiteY42" fmla="*/ 254038 h 420318"/>
                    <a:gd name="connsiteX43" fmla="*/ 45110 w 177102"/>
                    <a:gd name="connsiteY43" fmla="*/ 258657 h 420318"/>
                    <a:gd name="connsiteX44" fmla="*/ 49729 w 177102"/>
                    <a:gd name="connsiteY44" fmla="*/ 258657 h 420318"/>
                    <a:gd name="connsiteX45" fmla="*/ 49729 w 177102"/>
                    <a:gd name="connsiteY45" fmla="*/ 258657 h 420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77102" h="420318">
                      <a:moveTo>
                        <a:pt x="26634" y="420318"/>
                      </a:moveTo>
                      <a:cubicBezTo>
                        <a:pt x="12778" y="420318"/>
                        <a:pt x="8159" y="415699"/>
                        <a:pt x="3540" y="411080"/>
                      </a:cubicBezTo>
                      <a:cubicBezTo>
                        <a:pt x="-5698" y="397224"/>
                        <a:pt x="3540" y="364892"/>
                        <a:pt x="26634" y="332559"/>
                      </a:cubicBezTo>
                      <a:cubicBezTo>
                        <a:pt x="26634" y="332559"/>
                        <a:pt x="22015" y="327941"/>
                        <a:pt x="22015" y="327941"/>
                      </a:cubicBezTo>
                      <a:cubicBezTo>
                        <a:pt x="17397" y="318703"/>
                        <a:pt x="26634" y="304846"/>
                        <a:pt x="40491" y="267895"/>
                      </a:cubicBezTo>
                      <a:cubicBezTo>
                        <a:pt x="26634" y="267895"/>
                        <a:pt x="22015" y="263276"/>
                        <a:pt x="22015" y="258657"/>
                      </a:cubicBezTo>
                      <a:cubicBezTo>
                        <a:pt x="17397" y="244801"/>
                        <a:pt x="31253" y="217087"/>
                        <a:pt x="58966" y="189374"/>
                      </a:cubicBezTo>
                      <a:cubicBezTo>
                        <a:pt x="49729" y="180136"/>
                        <a:pt x="45110" y="166280"/>
                        <a:pt x="45110" y="152423"/>
                      </a:cubicBezTo>
                      <a:cubicBezTo>
                        <a:pt x="45110" y="120091"/>
                        <a:pt x="63585" y="87759"/>
                        <a:pt x="95918" y="64664"/>
                      </a:cubicBezTo>
                      <a:cubicBezTo>
                        <a:pt x="95918" y="46189"/>
                        <a:pt x="105155" y="4619"/>
                        <a:pt x="105155" y="4619"/>
                      </a:cubicBezTo>
                      <a:cubicBezTo>
                        <a:pt x="105155" y="4619"/>
                        <a:pt x="105155" y="4619"/>
                        <a:pt x="105155" y="0"/>
                      </a:cubicBezTo>
                      <a:cubicBezTo>
                        <a:pt x="105155" y="0"/>
                        <a:pt x="105155" y="0"/>
                        <a:pt x="109774" y="0"/>
                      </a:cubicBezTo>
                      <a:cubicBezTo>
                        <a:pt x="132869" y="4619"/>
                        <a:pt x="151344" y="23094"/>
                        <a:pt x="165201" y="46189"/>
                      </a:cubicBezTo>
                      <a:cubicBezTo>
                        <a:pt x="174438" y="69283"/>
                        <a:pt x="174438" y="92378"/>
                        <a:pt x="165201" y="106234"/>
                      </a:cubicBezTo>
                      <a:cubicBezTo>
                        <a:pt x="202152" y="175517"/>
                        <a:pt x="142106" y="226325"/>
                        <a:pt x="132869" y="230944"/>
                      </a:cubicBezTo>
                      <a:cubicBezTo>
                        <a:pt x="128250" y="240182"/>
                        <a:pt x="114393" y="295608"/>
                        <a:pt x="77442" y="332559"/>
                      </a:cubicBezTo>
                      <a:cubicBezTo>
                        <a:pt x="82061" y="351035"/>
                        <a:pt x="77442" y="378748"/>
                        <a:pt x="58966" y="397224"/>
                      </a:cubicBezTo>
                      <a:cubicBezTo>
                        <a:pt x="49729" y="415699"/>
                        <a:pt x="35872" y="420318"/>
                        <a:pt x="26634" y="420318"/>
                      </a:cubicBezTo>
                      <a:close/>
                      <a:moveTo>
                        <a:pt x="49729" y="258657"/>
                      </a:moveTo>
                      <a:cubicBezTo>
                        <a:pt x="49729" y="258657"/>
                        <a:pt x="49729" y="258657"/>
                        <a:pt x="49729" y="258657"/>
                      </a:cubicBezTo>
                      <a:cubicBezTo>
                        <a:pt x="54348" y="263276"/>
                        <a:pt x="54348" y="263276"/>
                        <a:pt x="54348" y="263276"/>
                      </a:cubicBezTo>
                      <a:cubicBezTo>
                        <a:pt x="40491" y="295608"/>
                        <a:pt x="31253" y="314084"/>
                        <a:pt x="31253" y="323322"/>
                      </a:cubicBezTo>
                      <a:cubicBezTo>
                        <a:pt x="31253" y="323322"/>
                        <a:pt x="31253" y="323322"/>
                        <a:pt x="35872" y="327941"/>
                      </a:cubicBezTo>
                      <a:cubicBezTo>
                        <a:pt x="35872" y="327941"/>
                        <a:pt x="35872" y="327941"/>
                        <a:pt x="40491" y="332559"/>
                      </a:cubicBezTo>
                      <a:cubicBezTo>
                        <a:pt x="40491" y="332559"/>
                        <a:pt x="40491" y="337178"/>
                        <a:pt x="40491" y="337178"/>
                      </a:cubicBezTo>
                      <a:cubicBezTo>
                        <a:pt x="12778" y="378748"/>
                        <a:pt x="12778" y="401843"/>
                        <a:pt x="17397" y="411080"/>
                      </a:cubicBezTo>
                      <a:cubicBezTo>
                        <a:pt x="22015" y="415699"/>
                        <a:pt x="26634" y="415699"/>
                        <a:pt x="31253" y="415699"/>
                      </a:cubicBezTo>
                      <a:cubicBezTo>
                        <a:pt x="40491" y="415699"/>
                        <a:pt x="49729" y="411080"/>
                        <a:pt x="54348" y="401843"/>
                      </a:cubicBezTo>
                      <a:cubicBezTo>
                        <a:pt x="68204" y="383367"/>
                        <a:pt x="72823" y="360273"/>
                        <a:pt x="68204" y="341797"/>
                      </a:cubicBezTo>
                      <a:cubicBezTo>
                        <a:pt x="68204" y="341797"/>
                        <a:pt x="68204" y="337178"/>
                        <a:pt x="68204" y="337178"/>
                      </a:cubicBezTo>
                      <a:cubicBezTo>
                        <a:pt x="105155" y="300227"/>
                        <a:pt x="123631" y="240182"/>
                        <a:pt x="123631" y="235563"/>
                      </a:cubicBezTo>
                      <a:cubicBezTo>
                        <a:pt x="123631" y="235563"/>
                        <a:pt x="123631" y="235563"/>
                        <a:pt x="123631" y="230944"/>
                      </a:cubicBezTo>
                      <a:cubicBezTo>
                        <a:pt x="128250" y="230944"/>
                        <a:pt x="188295" y="180136"/>
                        <a:pt x="151344" y="110853"/>
                      </a:cubicBezTo>
                      <a:cubicBezTo>
                        <a:pt x="151344" y="110853"/>
                        <a:pt x="151344" y="106234"/>
                        <a:pt x="151344" y="106234"/>
                      </a:cubicBezTo>
                      <a:cubicBezTo>
                        <a:pt x="160582" y="92378"/>
                        <a:pt x="160582" y="69283"/>
                        <a:pt x="155963" y="50808"/>
                      </a:cubicBezTo>
                      <a:cubicBezTo>
                        <a:pt x="146725" y="32332"/>
                        <a:pt x="132869" y="13857"/>
                        <a:pt x="114393" y="9238"/>
                      </a:cubicBezTo>
                      <a:cubicBezTo>
                        <a:pt x="109774" y="23094"/>
                        <a:pt x="105155" y="50808"/>
                        <a:pt x="105155" y="64664"/>
                      </a:cubicBezTo>
                      <a:cubicBezTo>
                        <a:pt x="105155" y="64664"/>
                        <a:pt x="105155" y="69283"/>
                        <a:pt x="105155" y="69283"/>
                      </a:cubicBezTo>
                      <a:cubicBezTo>
                        <a:pt x="77442" y="87759"/>
                        <a:pt x="58966" y="120091"/>
                        <a:pt x="58966" y="152423"/>
                      </a:cubicBezTo>
                      <a:cubicBezTo>
                        <a:pt x="58966" y="161661"/>
                        <a:pt x="63585" y="175517"/>
                        <a:pt x="72823" y="184755"/>
                      </a:cubicBezTo>
                      <a:cubicBezTo>
                        <a:pt x="72823" y="184755"/>
                        <a:pt x="72823" y="184755"/>
                        <a:pt x="72823" y="189374"/>
                      </a:cubicBezTo>
                      <a:cubicBezTo>
                        <a:pt x="72823" y="189374"/>
                        <a:pt x="72823" y="193993"/>
                        <a:pt x="72823" y="193993"/>
                      </a:cubicBezTo>
                      <a:cubicBezTo>
                        <a:pt x="45110" y="221706"/>
                        <a:pt x="31253" y="244801"/>
                        <a:pt x="35872" y="254038"/>
                      </a:cubicBezTo>
                      <a:cubicBezTo>
                        <a:pt x="35872" y="254038"/>
                        <a:pt x="35872" y="258657"/>
                        <a:pt x="45110" y="258657"/>
                      </a:cubicBezTo>
                      <a:cubicBezTo>
                        <a:pt x="40491" y="258657"/>
                        <a:pt x="45110" y="258657"/>
                        <a:pt x="49729" y="258657"/>
                      </a:cubicBezTo>
                      <a:cubicBezTo>
                        <a:pt x="45110" y="258657"/>
                        <a:pt x="49729" y="258657"/>
                        <a:pt x="49729" y="258657"/>
                      </a:cubicBezTo>
                      <a:close/>
                    </a:path>
                  </a:pathLst>
                </a:custGeom>
                <a:solidFill>
                  <a:srgbClr val="9E5116"/>
                </a:solidFill>
                <a:ln w="46132" cap="flat">
                  <a:noFill/>
                  <a:prstDash val="solid"/>
                  <a:miter/>
                </a:ln>
              </p:spPr>
              <p:txBody>
                <a:bodyPr rtlCol="0" anchor="ctr"/>
                <a:lstStyle/>
                <a:p>
                  <a:endParaRPr lang="en-US"/>
                </a:p>
              </p:txBody>
            </p:sp>
          </p:grpSp>
          <p:grpSp>
            <p:nvGrpSpPr>
              <p:cNvPr id="1516" name="Graphic 792">
                <a:extLst>
                  <a:ext uri="{FF2B5EF4-FFF2-40B4-BE49-F238E27FC236}">
                    <a16:creationId xmlns:a16="http://schemas.microsoft.com/office/drawing/2014/main" xmlns="" id="{B7326365-2ECD-43D0-BA13-DBA578C18700}"/>
                  </a:ext>
                </a:extLst>
              </p:cNvPr>
              <p:cNvGrpSpPr/>
              <p:nvPr/>
            </p:nvGrpSpPr>
            <p:grpSpPr>
              <a:xfrm>
                <a:off x="2659789" y="7223428"/>
                <a:ext cx="124709" cy="286370"/>
                <a:chOff x="2659789" y="7223428"/>
                <a:chExt cx="124709" cy="286370"/>
              </a:xfrm>
              <a:solidFill>
                <a:srgbClr val="9E5116"/>
              </a:solidFill>
            </p:grpSpPr>
            <p:sp>
              <p:nvSpPr>
                <p:cNvPr id="1517" name="Freeform: Shape 1516">
                  <a:extLst>
                    <a:ext uri="{FF2B5EF4-FFF2-40B4-BE49-F238E27FC236}">
                      <a16:creationId xmlns:a16="http://schemas.microsoft.com/office/drawing/2014/main" xmlns="" id="{72FD6737-8614-4E84-9DE8-237160A993EB}"/>
                    </a:ext>
                  </a:extLst>
                </p:cNvPr>
                <p:cNvSpPr/>
                <p:nvPr/>
              </p:nvSpPr>
              <p:spPr>
                <a:xfrm>
                  <a:off x="2696740" y="7278855"/>
                  <a:ext cx="87758" cy="78520"/>
                </a:xfrm>
                <a:custGeom>
                  <a:avLst/>
                  <a:gdLst>
                    <a:gd name="connsiteX0" fmla="*/ 87759 w 87758"/>
                    <a:gd name="connsiteY0" fmla="*/ 0 h 78520"/>
                    <a:gd name="connsiteX1" fmla="*/ 78521 w 87758"/>
                    <a:gd name="connsiteY1" fmla="*/ 18475 h 78520"/>
                    <a:gd name="connsiteX2" fmla="*/ 69283 w 87758"/>
                    <a:gd name="connsiteY2" fmla="*/ 36951 h 78520"/>
                    <a:gd name="connsiteX3" fmla="*/ 55427 w 87758"/>
                    <a:gd name="connsiteY3" fmla="*/ 55427 h 78520"/>
                    <a:gd name="connsiteX4" fmla="*/ 36951 w 87758"/>
                    <a:gd name="connsiteY4" fmla="*/ 69283 h 78520"/>
                    <a:gd name="connsiteX5" fmla="*/ 27713 w 87758"/>
                    <a:gd name="connsiteY5" fmla="*/ 73902 h 78520"/>
                    <a:gd name="connsiteX6" fmla="*/ 18476 w 87758"/>
                    <a:gd name="connsiteY6" fmla="*/ 78521 h 78520"/>
                    <a:gd name="connsiteX7" fmla="*/ 9238 w 87758"/>
                    <a:gd name="connsiteY7" fmla="*/ 78521 h 78520"/>
                    <a:gd name="connsiteX8" fmla="*/ 4619 w 87758"/>
                    <a:gd name="connsiteY8" fmla="*/ 78521 h 78520"/>
                    <a:gd name="connsiteX9" fmla="*/ 0 w 87758"/>
                    <a:gd name="connsiteY9" fmla="*/ 78521 h 78520"/>
                    <a:gd name="connsiteX10" fmla="*/ 4619 w 87758"/>
                    <a:gd name="connsiteY10" fmla="*/ 78521 h 78520"/>
                    <a:gd name="connsiteX11" fmla="*/ 9238 w 87758"/>
                    <a:gd name="connsiteY11" fmla="*/ 78521 h 78520"/>
                    <a:gd name="connsiteX12" fmla="*/ 18476 w 87758"/>
                    <a:gd name="connsiteY12" fmla="*/ 73902 h 78520"/>
                    <a:gd name="connsiteX13" fmla="*/ 27713 w 87758"/>
                    <a:gd name="connsiteY13" fmla="*/ 69283 h 78520"/>
                    <a:gd name="connsiteX14" fmla="*/ 36951 w 87758"/>
                    <a:gd name="connsiteY14" fmla="*/ 64664 h 78520"/>
                    <a:gd name="connsiteX15" fmla="*/ 55427 w 87758"/>
                    <a:gd name="connsiteY15" fmla="*/ 50808 h 78520"/>
                    <a:gd name="connsiteX16" fmla="*/ 69283 w 87758"/>
                    <a:gd name="connsiteY16" fmla="*/ 32332 h 78520"/>
                    <a:gd name="connsiteX17" fmla="*/ 83140 w 87758"/>
                    <a:gd name="connsiteY17" fmla="*/ 18475 h 78520"/>
                    <a:gd name="connsiteX18" fmla="*/ 87759 w 87758"/>
                    <a:gd name="connsiteY18" fmla="*/ 0 h 78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758" h="78520">
                      <a:moveTo>
                        <a:pt x="87759" y="0"/>
                      </a:moveTo>
                      <a:cubicBezTo>
                        <a:pt x="87759" y="0"/>
                        <a:pt x="83140" y="9238"/>
                        <a:pt x="78521" y="18475"/>
                      </a:cubicBezTo>
                      <a:cubicBezTo>
                        <a:pt x="73902" y="23094"/>
                        <a:pt x="73902" y="27713"/>
                        <a:pt x="69283" y="36951"/>
                      </a:cubicBezTo>
                      <a:cubicBezTo>
                        <a:pt x="64664" y="41570"/>
                        <a:pt x="60045" y="50808"/>
                        <a:pt x="55427" y="55427"/>
                      </a:cubicBezTo>
                      <a:cubicBezTo>
                        <a:pt x="50808" y="60045"/>
                        <a:pt x="41570" y="64664"/>
                        <a:pt x="36951" y="69283"/>
                      </a:cubicBezTo>
                      <a:cubicBezTo>
                        <a:pt x="32332" y="73902"/>
                        <a:pt x="32332" y="73902"/>
                        <a:pt x="27713" y="73902"/>
                      </a:cubicBezTo>
                      <a:cubicBezTo>
                        <a:pt x="23094" y="73902"/>
                        <a:pt x="23094" y="78521"/>
                        <a:pt x="18476" y="78521"/>
                      </a:cubicBezTo>
                      <a:cubicBezTo>
                        <a:pt x="13857" y="78521"/>
                        <a:pt x="13857" y="78521"/>
                        <a:pt x="9238" y="78521"/>
                      </a:cubicBezTo>
                      <a:cubicBezTo>
                        <a:pt x="4619" y="78521"/>
                        <a:pt x="4619" y="78521"/>
                        <a:pt x="4619" y="78521"/>
                      </a:cubicBezTo>
                      <a:cubicBezTo>
                        <a:pt x="0" y="78521"/>
                        <a:pt x="0" y="78521"/>
                        <a:pt x="0" y="78521"/>
                      </a:cubicBezTo>
                      <a:cubicBezTo>
                        <a:pt x="0" y="78521"/>
                        <a:pt x="0" y="78521"/>
                        <a:pt x="4619" y="78521"/>
                      </a:cubicBezTo>
                      <a:cubicBezTo>
                        <a:pt x="4619" y="78521"/>
                        <a:pt x="9238" y="78521"/>
                        <a:pt x="9238" y="78521"/>
                      </a:cubicBezTo>
                      <a:cubicBezTo>
                        <a:pt x="9238" y="78521"/>
                        <a:pt x="13857" y="78521"/>
                        <a:pt x="18476" y="73902"/>
                      </a:cubicBezTo>
                      <a:cubicBezTo>
                        <a:pt x="23094" y="73902"/>
                        <a:pt x="23094" y="69283"/>
                        <a:pt x="27713" y="69283"/>
                      </a:cubicBezTo>
                      <a:cubicBezTo>
                        <a:pt x="32332" y="69283"/>
                        <a:pt x="32332" y="64664"/>
                        <a:pt x="36951" y="64664"/>
                      </a:cubicBezTo>
                      <a:cubicBezTo>
                        <a:pt x="41570" y="60045"/>
                        <a:pt x="46189" y="55427"/>
                        <a:pt x="55427" y="50808"/>
                      </a:cubicBezTo>
                      <a:cubicBezTo>
                        <a:pt x="60045" y="46189"/>
                        <a:pt x="64664" y="41570"/>
                        <a:pt x="69283" y="32332"/>
                      </a:cubicBezTo>
                      <a:cubicBezTo>
                        <a:pt x="73902" y="27713"/>
                        <a:pt x="78521" y="23094"/>
                        <a:pt x="83140" y="18475"/>
                      </a:cubicBezTo>
                      <a:cubicBezTo>
                        <a:pt x="83140" y="4619"/>
                        <a:pt x="87759" y="0"/>
                        <a:pt x="87759" y="0"/>
                      </a:cubicBezTo>
                      <a:close/>
                    </a:path>
                  </a:pathLst>
                </a:custGeom>
                <a:solidFill>
                  <a:srgbClr val="9E5116"/>
                </a:solidFill>
                <a:ln w="46132" cap="flat">
                  <a:noFill/>
                  <a:prstDash val="solid"/>
                  <a:miter/>
                </a:ln>
              </p:spPr>
              <p:txBody>
                <a:bodyPr rtlCol="0" anchor="ctr"/>
                <a:lstStyle/>
                <a:p>
                  <a:endParaRPr lang="en-US"/>
                </a:p>
              </p:txBody>
            </p:sp>
            <p:sp>
              <p:nvSpPr>
                <p:cNvPr id="1518" name="Freeform: Shape 1517">
                  <a:extLst>
                    <a:ext uri="{FF2B5EF4-FFF2-40B4-BE49-F238E27FC236}">
                      <a16:creationId xmlns:a16="http://schemas.microsoft.com/office/drawing/2014/main" xmlns="" id="{E7EE3362-17C0-45C0-AB09-BD6BF89888CE}"/>
                    </a:ext>
                  </a:extLst>
                </p:cNvPr>
                <p:cNvSpPr/>
                <p:nvPr/>
              </p:nvSpPr>
              <p:spPr>
                <a:xfrm>
                  <a:off x="2678264" y="7403564"/>
                  <a:ext cx="78520" cy="32332"/>
                </a:xfrm>
                <a:custGeom>
                  <a:avLst/>
                  <a:gdLst>
                    <a:gd name="connsiteX0" fmla="*/ 78521 w 78520"/>
                    <a:gd name="connsiteY0" fmla="*/ 0 h 32332"/>
                    <a:gd name="connsiteX1" fmla="*/ 69283 w 78520"/>
                    <a:gd name="connsiteY1" fmla="*/ 9238 h 32332"/>
                    <a:gd name="connsiteX2" fmla="*/ 41570 w 78520"/>
                    <a:gd name="connsiteY2" fmla="*/ 23094 h 32332"/>
                    <a:gd name="connsiteX3" fmla="*/ 27713 w 78520"/>
                    <a:gd name="connsiteY3" fmla="*/ 27713 h 32332"/>
                    <a:gd name="connsiteX4" fmla="*/ 13857 w 78520"/>
                    <a:gd name="connsiteY4" fmla="*/ 32332 h 32332"/>
                    <a:gd name="connsiteX5" fmla="*/ 0 w 78520"/>
                    <a:gd name="connsiteY5" fmla="*/ 32332 h 32332"/>
                    <a:gd name="connsiteX6" fmla="*/ 13857 w 78520"/>
                    <a:gd name="connsiteY6" fmla="*/ 27713 h 32332"/>
                    <a:gd name="connsiteX7" fmla="*/ 41570 w 78520"/>
                    <a:gd name="connsiteY7" fmla="*/ 18475 h 32332"/>
                    <a:gd name="connsiteX8" fmla="*/ 69283 w 78520"/>
                    <a:gd name="connsiteY8" fmla="*/ 9238 h 32332"/>
                    <a:gd name="connsiteX9" fmla="*/ 78521 w 78520"/>
                    <a:gd name="connsiteY9" fmla="*/ 0 h 32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520" h="32332">
                      <a:moveTo>
                        <a:pt x="78521" y="0"/>
                      </a:moveTo>
                      <a:cubicBezTo>
                        <a:pt x="78521" y="0"/>
                        <a:pt x="73902" y="4619"/>
                        <a:pt x="69283" y="9238"/>
                      </a:cubicBezTo>
                      <a:cubicBezTo>
                        <a:pt x="64664" y="13857"/>
                        <a:pt x="55426" y="18475"/>
                        <a:pt x="41570" y="23094"/>
                      </a:cubicBezTo>
                      <a:cubicBezTo>
                        <a:pt x="36951" y="23094"/>
                        <a:pt x="32332" y="27713"/>
                        <a:pt x="27713" y="27713"/>
                      </a:cubicBezTo>
                      <a:cubicBezTo>
                        <a:pt x="23094" y="27713"/>
                        <a:pt x="18475" y="27713"/>
                        <a:pt x="13857" y="32332"/>
                      </a:cubicBezTo>
                      <a:cubicBezTo>
                        <a:pt x="4619" y="32332"/>
                        <a:pt x="0" y="32332"/>
                        <a:pt x="0" y="32332"/>
                      </a:cubicBezTo>
                      <a:cubicBezTo>
                        <a:pt x="0" y="32332"/>
                        <a:pt x="4619" y="27713"/>
                        <a:pt x="13857" y="27713"/>
                      </a:cubicBezTo>
                      <a:cubicBezTo>
                        <a:pt x="23094" y="23094"/>
                        <a:pt x="32332" y="23094"/>
                        <a:pt x="41570" y="18475"/>
                      </a:cubicBezTo>
                      <a:cubicBezTo>
                        <a:pt x="50808" y="13857"/>
                        <a:pt x="60045" y="13857"/>
                        <a:pt x="69283" y="9238"/>
                      </a:cubicBezTo>
                      <a:cubicBezTo>
                        <a:pt x="69283" y="0"/>
                        <a:pt x="78521" y="0"/>
                        <a:pt x="78521" y="0"/>
                      </a:cubicBezTo>
                      <a:close/>
                    </a:path>
                  </a:pathLst>
                </a:custGeom>
                <a:solidFill>
                  <a:srgbClr val="9E5116"/>
                </a:solidFill>
                <a:ln w="46132" cap="flat">
                  <a:noFill/>
                  <a:prstDash val="solid"/>
                  <a:miter/>
                </a:ln>
              </p:spPr>
              <p:txBody>
                <a:bodyPr rtlCol="0" anchor="ctr"/>
                <a:lstStyle/>
                <a:p>
                  <a:endParaRPr lang="en-US"/>
                </a:p>
              </p:txBody>
            </p:sp>
            <p:sp>
              <p:nvSpPr>
                <p:cNvPr id="1519" name="Freeform: Shape 1518">
                  <a:extLst>
                    <a:ext uri="{FF2B5EF4-FFF2-40B4-BE49-F238E27FC236}">
                      <a16:creationId xmlns:a16="http://schemas.microsoft.com/office/drawing/2014/main" xmlns="" id="{6A588157-E4D1-4341-AAA6-2B317D52ACB0}"/>
                    </a:ext>
                  </a:extLst>
                </p:cNvPr>
                <p:cNvSpPr/>
                <p:nvPr/>
              </p:nvSpPr>
              <p:spPr>
                <a:xfrm>
                  <a:off x="2659789" y="7495942"/>
                  <a:ext cx="36951" cy="13856"/>
                </a:xfrm>
                <a:custGeom>
                  <a:avLst/>
                  <a:gdLst>
                    <a:gd name="connsiteX0" fmla="*/ 36951 w 36951"/>
                    <a:gd name="connsiteY0" fmla="*/ 9238 h 13856"/>
                    <a:gd name="connsiteX1" fmla="*/ 32332 w 36951"/>
                    <a:gd name="connsiteY1" fmla="*/ 13857 h 13856"/>
                    <a:gd name="connsiteX2" fmla="*/ 27713 w 36951"/>
                    <a:gd name="connsiteY2" fmla="*/ 13857 h 13856"/>
                    <a:gd name="connsiteX3" fmla="*/ 23094 w 36951"/>
                    <a:gd name="connsiteY3" fmla="*/ 13857 h 13856"/>
                    <a:gd name="connsiteX4" fmla="*/ 13857 w 36951"/>
                    <a:gd name="connsiteY4" fmla="*/ 13857 h 13856"/>
                    <a:gd name="connsiteX5" fmla="*/ 4619 w 36951"/>
                    <a:gd name="connsiteY5" fmla="*/ 9238 h 13856"/>
                    <a:gd name="connsiteX6" fmla="*/ 0 w 36951"/>
                    <a:gd name="connsiteY6" fmla="*/ 4619 h 13856"/>
                    <a:gd name="connsiteX7" fmla="*/ 0 w 36951"/>
                    <a:gd name="connsiteY7" fmla="*/ 0 h 13856"/>
                    <a:gd name="connsiteX8" fmla="*/ 4619 w 36951"/>
                    <a:gd name="connsiteY8" fmla="*/ 0 h 13856"/>
                    <a:gd name="connsiteX9" fmla="*/ 9238 w 36951"/>
                    <a:gd name="connsiteY9" fmla="*/ 0 h 13856"/>
                    <a:gd name="connsiteX10" fmla="*/ 13857 w 36951"/>
                    <a:gd name="connsiteY10" fmla="*/ 0 h 13856"/>
                    <a:gd name="connsiteX11" fmla="*/ 18476 w 36951"/>
                    <a:gd name="connsiteY11" fmla="*/ 0 h 13856"/>
                    <a:gd name="connsiteX12" fmla="*/ 23094 w 36951"/>
                    <a:gd name="connsiteY12" fmla="*/ 0 h 13856"/>
                    <a:gd name="connsiteX13" fmla="*/ 36951 w 36951"/>
                    <a:gd name="connsiteY13" fmla="*/ 9238 h 13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951" h="13856">
                      <a:moveTo>
                        <a:pt x="36951" y="9238"/>
                      </a:moveTo>
                      <a:cubicBezTo>
                        <a:pt x="36951" y="9238"/>
                        <a:pt x="36951" y="9238"/>
                        <a:pt x="32332" y="13857"/>
                      </a:cubicBezTo>
                      <a:cubicBezTo>
                        <a:pt x="32332" y="13857"/>
                        <a:pt x="32332" y="13857"/>
                        <a:pt x="27713" y="13857"/>
                      </a:cubicBezTo>
                      <a:cubicBezTo>
                        <a:pt x="27713" y="13857"/>
                        <a:pt x="23094" y="13857"/>
                        <a:pt x="23094" y="13857"/>
                      </a:cubicBezTo>
                      <a:cubicBezTo>
                        <a:pt x="18476" y="13857"/>
                        <a:pt x="18476" y="13857"/>
                        <a:pt x="13857" y="13857"/>
                      </a:cubicBezTo>
                      <a:cubicBezTo>
                        <a:pt x="9238" y="13857"/>
                        <a:pt x="9238" y="13857"/>
                        <a:pt x="4619" y="9238"/>
                      </a:cubicBezTo>
                      <a:cubicBezTo>
                        <a:pt x="4619" y="9238"/>
                        <a:pt x="0" y="4619"/>
                        <a:pt x="0" y="4619"/>
                      </a:cubicBezTo>
                      <a:cubicBezTo>
                        <a:pt x="0" y="4619"/>
                        <a:pt x="0" y="0"/>
                        <a:pt x="0" y="0"/>
                      </a:cubicBezTo>
                      <a:cubicBezTo>
                        <a:pt x="0" y="0"/>
                        <a:pt x="4619" y="0"/>
                        <a:pt x="4619" y="0"/>
                      </a:cubicBezTo>
                      <a:cubicBezTo>
                        <a:pt x="4619" y="0"/>
                        <a:pt x="9238" y="0"/>
                        <a:pt x="9238" y="0"/>
                      </a:cubicBezTo>
                      <a:cubicBezTo>
                        <a:pt x="9238" y="0"/>
                        <a:pt x="13857" y="0"/>
                        <a:pt x="13857" y="0"/>
                      </a:cubicBezTo>
                      <a:cubicBezTo>
                        <a:pt x="13857" y="0"/>
                        <a:pt x="18476" y="0"/>
                        <a:pt x="18476" y="0"/>
                      </a:cubicBezTo>
                      <a:cubicBezTo>
                        <a:pt x="18476" y="0"/>
                        <a:pt x="23094" y="0"/>
                        <a:pt x="23094" y="0"/>
                      </a:cubicBezTo>
                      <a:cubicBezTo>
                        <a:pt x="36951" y="4619"/>
                        <a:pt x="36951" y="9238"/>
                        <a:pt x="36951" y="9238"/>
                      </a:cubicBezTo>
                      <a:close/>
                    </a:path>
                  </a:pathLst>
                </a:custGeom>
                <a:solidFill>
                  <a:srgbClr val="9E5116"/>
                </a:solidFill>
                <a:ln w="46132" cap="flat">
                  <a:noFill/>
                  <a:prstDash val="solid"/>
                  <a:miter/>
                </a:ln>
              </p:spPr>
              <p:txBody>
                <a:bodyPr rtlCol="0" anchor="ctr"/>
                <a:lstStyle/>
                <a:p>
                  <a:endParaRPr lang="en-US"/>
                </a:p>
              </p:txBody>
            </p:sp>
            <p:sp>
              <p:nvSpPr>
                <p:cNvPr id="1520" name="Freeform: Shape 1519">
                  <a:extLst>
                    <a:ext uri="{FF2B5EF4-FFF2-40B4-BE49-F238E27FC236}">
                      <a16:creationId xmlns:a16="http://schemas.microsoft.com/office/drawing/2014/main" xmlns="" id="{EDB3099B-685F-4D46-8174-618E3663814B}"/>
                    </a:ext>
                  </a:extLst>
                </p:cNvPr>
                <p:cNvSpPr/>
                <p:nvPr/>
              </p:nvSpPr>
              <p:spPr>
                <a:xfrm>
                  <a:off x="2724453" y="7223428"/>
                  <a:ext cx="23094" cy="13856"/>
                </a:xfrm>
                <a:custGeom>
                  <a:avLst/>
                  <a:gdLst>
                    <a:gd name="connsiteX0" fmla="*/ 0 w 23094"/>
                    <a:gd name="connsiteY0" fmla="*/ 13857 h 13856"/>
                    <a:gd name="connsiteX1" fmla="*/ 0 w 23094"/>
                    <a:gd name="connsiteY1" fmla="*/ 13857 h 13856"/>
                    <a:gd name="connsiteX2" fmla="*/ 9238 w 23094"/>
                    <a:gd name="connsiteY2" fmla="*/ 4619 h 13856"/>
                    <a:gd name="connsiteX3" fmla="*/ 18475 w 23094"/>
                    <a:gd name="connsiteY3" fmla="*/ 0 h 13856"/>
                    <a:gd name="connsiteX4" fmla="*/ 23094 w 23094"/>
                    <a:gd name="connsiteY4" fmla="*/ 0 h 13856"/>
                    <a:gd name="connsiteX5" fmla="*/ 18475 w 23094"/>
                    <a:gd name="connsiteY5" fmla="*/ 4619 h 13856"/>
                    <a:gd name="connsiteX6" fmla="*/ 9238 w 23094"/>
                    <a:gd name="connsiteY6" fmla="*/ 9238 h 13856"/>
                    <a:gd name="connsiteX7" fmla="*/ 0 w 23094"/>
                    <a:gd name="connsiteY7" fmla="*/ 13857 h 13856"/>
                    <a:gd name="connsiteX8" fmla="*/ 0 w 23094"/>
                    <a:gd name="connsiteY8" fmla="*/ 13857 h 13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094" h="13856">
                      <a:moveTo>
                        <a:pt x="0" y="13857"/>
                      </a:moveTo>
                      <a:cubicBezTo>
                        <a:pt x="0" y="13857"/>
                        <a:pt x="4619" y="9238"/>
                        <a:pt x="0" y="13857"/>
                      </a:cubicBezTo>
                      <a:cubicBezTo>
                        <a:pt x="4619" y="9238"/>
                        <a:pt x="9238" y="4619"/>
                        <a:pt x="9238" y="4619"/>
                      </a:cubicBezTo>
                      <a:cubicBezTo>
                        <a:pt x="13857" y="4619"/>
                        <a:pt x="13857" y="0"/>
                        <a:pt x="18475" y="0"/>
                      </a:cubicBezTo>
                      <a:cubicBezTo>
                        <a:pt x="23094" y="0"/>
                        <a:pt x="23094" y="0"/>
                        <a:pt x="23094" y="0"/>
                      </a:cubicBezTo>
                      <a:cubicBezTo>
                        <a:pt x="23094" y="0"/>
                        <a:pt x="23094" y="0"/>
                        <a:pt x="18475" y="4619"/>
                      </a:cubicBezTo>
                      <a:cubicBezTo>
                        <a:pt x="18475" y="4619"/>
                        <a:pt x="13857" y="9238"/>
                        <a:pt x="9238" y="9238"/>
                      </a:cubicBezTo>
                      <a:cubicBezTo>
                        <a:pt x="4619" y="9238"/>
                        <a:pt x="4619" y="13857"/>
                        <a:pt x="0" y="13857"/>
                      </a:cubicBezTo>
                      <a:cubicBezTo>
                        <a:pt x="4619" y="13857"/>
                        <a:pt x="0" y="13857"/>
                        <a:pt x="0" y="13857"/>
                      </a:cubicBezTo>
                      <a:close/>
                    </a:path>
                  </a:pathLst>
                </a:custGeom>
                <a:solidFill>
                  <a:srgbClr val="9E5116"/>
                </a:solidFill>
                <a:ln w="46132" cap="flat">
                  <a:noFill/>
                  <a:prstDash val="solid"/>
                  <a:miter/>
                </a:ln>
              </p:spPr>
              <p:txBody>
                <a:bodyPr rtlCol="0" anchor="ctr"/>
                <a:lstStyle/>
                <a:p>
                  <a:endParaRPr lang="en-US"/>
                </a:p>
              </p:txBody>
            </p:sp>
          </p:grpSp>
          <p:grpSp>
            <p:nvGrpSpPr>
              <p:cNvPr id="1521" name="Graphic 792">
                <a:extLst>
                  <a:ext uri="{FF2B5EF4-FFF2-40B4-BE49-F238E27FC236}">
                    <a16:creationId xmlns:a16="http://schemas.microsoft.com/office/drawing/2014/main" xmlns="" id="{BBDC370C-DDC4-4F3A-9704-2D0AE1E2FC2A}"/>
                  </a:ext>
                </a:extLst>
              </p:cNvPr>
              <p:cNvGrpSpPr/>
              <p:nvPr/>
            </p:nvGrpSpPr>
            <p:grpSpPr>
              <a:xfrm>
                <a:off x="2635517" y="7172620"/>
                <a:ext cx="158219" cy="387985"/>
                <a:chOff x="2635517" y="7172620"/>
                <a:chExt cx="158219" cy="387985"/>
              </a:xfrm>
              <a:solidFill>
                <a:srgbClr val="FBD0B4"/>
              </a:solidFill>
            </p:grpSpPr>
            <p:sp>
              <p:nvSpPr>
                <p:cNvPr id="1522" name="Freeform: Shape 1521">
                  <a:extLst>
                    <a:ext uri="{FF2B5EF4-FFF2-40B4-BE49-F238E27FC236}">
                      <a16:creationId xmlns:a16="http://schemas.microsoft.com/office/drawing/2014/main" xmlns="" id="{12796D46-4128-4F7F-8A89-43EEB34ED948}"/>
                    </a:ext>
                  </a:extLst>
                </p:cNvPr>
                <p:cNvSpPr/>
                <p:nvPr/>
              </p:nvSpPr>
              <p:spPr>
                <a:xfrm>
                  <a:off x="2649676" y="7278855"/>
                  <a:ext cx="144060" cy="138566"/>
                </a:xfrm>
                <a:custGeom>
                  <a:avLst/>
                  <a:gdLst>
                    <a:gd name="connsiteX0" fmla="*/ 42445 w 144060"/>
                    <a:gd name="connsiteY0" fmla="*/ 106234 h 138566"/>
                    <a:gd name="connsiteX1" fmla="*/ 125585 w 144060"/>
                    <a:gd name="connsiteY1" fmla="*/ 36951 h 138566"/>
                    <a:gd name="connsiteX2" fmla="*/ 144061 w 144060"/>
                    <a:gd name="connsiteY2" fmla="*/ 36951 h 138566"/>
                    <a:gd name="connsiteX3" fmla="*/ 134823 w 144060"/>
                    <a:gd name="connsiteY3" fmla="*/ 0 h 138566"/>
                    <a:gd name="connsiteX4" fmla="*/ 93253 w 144060"/>
                    <a:gd name="connsiteY4" fmla="*/ 46189 h 138566"/>
                    <a:gd name="connsiteX5" fmla="*/ 37826 w 144060"/>
                    <a:gd name="connsiteY5" fmla="*/ 78521 h 138566"/>
                    <a:gd name="connsiteX6" fmla="*/ 875 w 144060"/>
                    <a:gd name="connsiteY6" fmla="*/ 138566 h 138566"/>
                    <a:gd name="connsiteX7" fmla="*/ 42445 w 144060"/>
                    <a:gd name="connsiteY7" fmla="*/ 106234 h 138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060" h="138566">
                      <a:moveTo>
                        <a:pt x="42445" y="106234"/>
                      </a:moveTo>
                      <a:cubicBezTo>
                        <a:pt x="79396" y="83140"/>
                        <a:pt x="102491" y="69283"/>
                        <a:pt x="125585" y="36951"/>
                      </a:cubicBezTo>
                      <a:cubicBezTo>
                        <a:pt x="134823" y="27713"/>
                        <a:pt x="139442" y="27713"/>
                        <a:pt x="144061" y="36951"/>
                      </a:cubicBezTo>
                      <a:cubicBezTo>
                        <a:pt x="144061" y="23094"/>
                        <a:pt x="139442" y="13857"/>
                        <a:pt x="134823" y="0"/>
                      </a:cubicBezTo>
                      <a:cubicBezTo>
                        <a:pt x="125585" y="13857"/>
                        <a:pt x="111728" y="32332"/>
                        <a:pt x="93253" y="46189"/>
                      </a:cubicBezTo>
                      <a:cubicBezTo>
                        <a:pt x="74777" y="69283"/>
                        <a:pt x="51683" y="78521"/>
                        <a:pt x="37826" y="78521"/>
                      </a:cubicBezTo>
                      <a:cubicBezTo>
                        <a:pt x="10113" y="101615"/>
                        <a:pt x="-3744" y="129329"/>
                        <a:pt x="875" y="138566"/>
                      </a:cubicBezTo>
                      <a:cubicBezTo>
                        <a:pt x="14732" y="129329"/>
                        <a:pt x="28589" y="120091"/>
                        <a:pt x="42445" y="106234"/>
                      </a:cubicBezTo>
                      <a:close/>
                    </a:path>
                  </a:pathLst>
                </a:custGeom>
                <a:solidFill>
                  <a:srgbClr val="FBD0B4"/>
                </a:solidFill>
                <a:ln w="46132" cap="flat">
                  <a:noFill/>
                  <a:prstDash val="solid"/>
                  <a:miter/>
                </a:ln>
              </p:spPr>
              <p:txBody>
                <a:bodyPr rtlCol="0" anchor="ctr"/>
                <a:lstStyle/>
                <a:p>
                  <a:endParaRPr lang="en-US"/>
                </a:p>
              </p:txBody>
            </p:sp>
            <p:sp>
              <p:nvSpPr>
                <p:cNvPr id="1523" name="Freeform: Shape 1522">
                  <a:extLst>
                    <a:ext uri="{FF2B5EF4-FFF2-40B4-BE49-F238E27FC236}">
                      <a16:creationId xmlns:a16="http://schemas.microsoft.com/office/drawing/2014/main" xmlns="" id="{9F72B062-2153-49D1-AF8E-C0BD24F48BAA}"/>
                    </a:ext>
                  </a:extLst>
                </p:cNvPr>
                <p:cNvSpPr/>
                <p:nvPr/>
              </p:nvSpPr>
              <p:spPr>
                <a:xfrm>
                  <a:off x="2674200" y="7172620"/>
                  <a:ext cx="90489" cy="170898"/>
                </a:xfrm>
                <a:custGeom>
                  <a:avLst/>
                  <a:gdLst>
                    <a:gd name="connsiteX0" fmla="*/ 87205 w 90489"/>
                    <a:gd name="connsiteY0" fmla="*/ 41570 h 170898"/>
                    <a:gd name="connsiteX1" fmla="*/ 87205 w 90489"/>
                    <a:gd name="connsiteY1" fmla="*/ 9238 h 170898"/>
                    <a:gd name="connsiteX2" fmla="*/ 64110 w 90489"/>
                    <a:gd name="connsiteY2" fmla="*/ 0 h 170898"/>
                    <a:gd name="connsiteX3" fmla="*/ 50253 w 90489"/>
                    <a:gd name="connsiteY3" fmla="*/ 64664 h 170898"/>
                    <a:gd name="connsiteX4" fmla="*/ 4065 w 90489"/>
                    <a:gd name="connsiteY4" fmla="*/ 170898 h 170898"/>
                    <a:gd name="connsiteX5" fmla="*/ 87205 w 90489"/>
                    <a:gd name="connsiteY5" fmla="*/ 41570 h 170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489" h="170898">
                      <a:moveTo>
                        <a:pt x="87205" y="41570"/>
                      </a:moveTo>
                      <a:cubicBezTo>
                        <a:pt x="73348" y="27713"/>
                        <a:pt x="77967" y="18475"/>
                        <a:pt x="87205" y="9238"/>
                      </a:cubicBezTo>
                      <a:cubicBezTo>
                        <a:pt x="77967" y="4619"/>
                        <a:pt x="73348" y="0"/>
                        <a:pt x="64110" y="0"/>
                      </a:cubicBezTo>
                      <a:cubicBezTo>
                        <a:pt x="64110" y="0"/>
                        <a:pt x="54872" y="46189"/>
                        <a:pt x="50253" y="64664"/>
                      </a:cubicBezTo>
                      <a:cubicBezTo>
                        <a:pt x="13302" y="87759"/>
                        <a:pt x="-9792" y="138566"/>
                        <a:pt x="4065" y="170898"/>
                      </a:cubicBezTo>
                      <a:cubicBezTo>
                        <a:pt x="4065" y="110853"/>
                        <a:pt x="110299" y="60045"/>
                        <a:pt x="87205" y="41570"/>
                      </a:cubicBezTo>
                      <a:close/>
                    </a:path>
                  </a:pathLst>
                </a:custGeom>
                <a:solidFill>
                  <a:srgbClr val="FBD0B4"/>
                </a:solidFill>
                <a:ln w="46132" cap="flat">
                  <a:noFill/>
                  <a:prstDash val="solid"/>
                  <a:miter/>
                </a:ln>
              </p:spPr>
              <p:txBody>
                <a:bodyPr rtlCol="0" anchor="ctr"/>
                <a:lstStyle/>
                <a:p>
                  <a:endParaRPr lang="en-US"/>
                </a:p>
              </p:txBody>
            </p:sp>
            <p:sp>
              <p:nvSpPr>
                <p:cNvPr id="1524" name="Freeform: Shape 1523">
                  <a:extLst>
                    <a:ext uri="{FF2B5EF4-FFF2-40B4-BE49-F238E27FC236}">
                      <a16:creationId xmlns:a16="http://schemas.microsoft.com/office/drawing/2014/main" xmlns="" id="{AB4CCDA9-D9F2-4470-A95F-65BA9BA0F1A9}"/>
                    </a:ext>
                  </a:extLst>
                </p:cNvPr>
                <p:cNvSpPr/>
                <p:nvPr/>
              </p:nvSpPr>
              <p:spPr>
                <a:xfrm>
                  <a:off x="2664408" y="7398946"/>
                  <a:ext cx="92377" cy="69283"/>
                </a:xfrm>
                <a:custGeom>
                  <a:avLst/>
                  <a:gdLst>
                    <a:gd name="connsiteX0" fmla="*/ 92378 w 92377"/>
                    <a:gd name="connsiteY0" fmla="*/ 0 h 69283"/>
                    <a:gd name="connsiteX1" fmla="*/ 13857 w 92377"/>
                    <a:gd name="connsiteY1" fmla="*/ 32332 h 69283"/>
                    <a:gd name="connsiteX2" fmla="*/ 0 w 92377"/>
                    <a:gd name="connsiteY2" fmla="*/ 69283 h 69283"/>
                    <a:gd name="connsiteX3" fmla="*/ 60046 w 92377"/>
                    <a:gd name="connsiteY3" fmla="*/ 41570 h 69283"/>
                    <a:gd name="connsiteX4" fmla="*/ 78521 w 92377"/>
                    <a:gd name="connsiteY4" fmla="*/ 41570 h 69283"/>
                    <a:gd name="connsiteX5" fmla="*/ 92378 w 92377"/>
                    <a:gd name="connsiteY5" fmla="*/ 0 h 69283"/>
                    <a:gd name="connsiteX6" fmla="*/ 92378 w 92377"/>
                    <a:gd name="connsiteY6" fmla="*/ 0 h 69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377" h="69283">
                      <a:moveTo>
                        <a:pt x="92378" y="0"/>
                      </a:moveTo>
                      <a:cubicBezTo>
                        <a:pt x="64664" y="13857"/>
                        <a:pt x="32332" y="23094"/>
                        <a:pt x="13857" y="32332"/>
                      </a:cubicBezTo>
                      <a:cubicBezTo>
                        <a:pt x="4619" y="46189"/>
                        <a:pt x="0" y="60045"/>
                        <a:pt x="0" y="69283"/>
                      </a:cubicBezTo>
                      <a:cubicBezTo>
                        <a:pt x="18476" y="55427"/>
                        <a:pt x="36951" y="46189"/>
                        <a:pt x="60046" y="41570"/>
                      </a:cubicBezTo>
                      <a:cubicBezTo>
                        <a:pt x="69283" y="41570"/>
                        <a:pt x="73902" y="41570"/>
                        <a:pt x="78521" y="41570"/>
                      </a:cubicBezTo>
                      <a:cubicBezTo>
                        <a:pt x="87759" y="18476"/>
                        <a:pt x="92378" y="4619"/>
                        <a:pt x="92378" y="0"/>
                      </a:cubicBezTo>
                      <a:cubicBezTo>
                        <a:pt x="92378" y="4619"/>
                        <a:pt x="92378" y="4619"/>
                        <a:pt x="92378" y="0"/>
                      </a:cubicBezTo>
                      <a:close/>
                    </a:path>
                  </a:pathLst>
                </a:custGeom>
                <a:solidFill>
                  <a:srgbClr val="FBD0B4"/>
                </a:solidFill>
                <a:ln w="46132" cap="flat">
                  <a:noFill/>
                  <a:prstDash val="solid"/>
                  <a:miter/>
                </a:ln>
              </p:spPr>
              <p:txBody>
                <a:bodyPr rtlCol="0" anchor="ctr"/>
                <a:lstStyle/>
                <a:p>
                  <a:endParaRPr lang="en-US"/>
                </a:p>
              </p:txBody>
            </p:sp>
            <p:sp>
              <p:nvSpPr>
                <p:cNvPr id="1525" name="Freeform: Shape 1524">
                  <a:extLst>
                    <a:ext uri="{FF2B5EF4-FFF2-40B4-BE49-F238E27FC236}">
                      <a16:creationId xmlns:a16="http://schemas.microsoft.com/office/drawing/2014/main" xmlns="" id="{A405B3B7-821D-4441-96C0-2D2DBEE0C955}"/>
                    </a:ext>
                  </a:extLst>
                </p:cNvPr>
                <p:cNvSpPr/>
                <p:nvPr/>
              </p:nvSpPr>
              <p:spPr>
                <a:xfrm>
                  <a:off x="2635517" y="7495942"/>
                  <a:ext cx="65841" cy="64664"/>
                </a:xfrm>
                <a:custGeom>
                  <a:avLst/>
                  <a:gdLst>
                    <a:gd name="connsiteX0" fmla="*/ 24271 w 65841"/>
                    <a:gd name="connsiteY0" fmla="*/ 0 h 64664"/>
                    <a:gd name="connsiteX1" fmla="*/ 1177 w 65841"/>
                    <a:gd name="connsiteY1" fmla="*/ 64664 h 64664"/>
                    <a:gd name="connsiteX2" fmla="*/ 47366 w 65841"/>
                    <a:gd name="connsiteY2" fmla="*/ 23094 h 64664"/>
                    <a:gd name="connsiteX3" fmla="*/ 65841 w 65841"/>
                    <a:gd name="connsiteY3" fmla="*/ 27713 h 64664"/>
                    <a:gd name="connsiteX4" fmla="*/ 65841 w 65841"/>
                    <a:gd name="connsiteY4" fmla="*/ 4619 h 64664"/>
                    <a:gd name="connsiteX5" fmla="*/ 65841 w 65841"/>
                    <a:gd name="connsiteY5" fmla="*/ 4619 h 64664"/>
                    <a:gd name="connsiteX6" fmla="*/ 24271 w 65841"/>
                    <a:gd name="connsiteY6" fmla="*/ 0 h 6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841" h="64664">
                      <a:moveTo>
                        <a:pt x="24271" y="0"/>
                      </a:moveTo>
                      <a:cubicBezTo>
                        <a:pt x="5796" y="27713"/>
                        <a:pt x="-3442" y="50808"/>
                        <a:pt x="1177" y="64664"/>
                      </a:cubicBezTo>
                      <a:cubicBezTo>
                        <a:pt x="5796" y="41570"/>
                        <a:pt x="24271" y="23094"/>
                        <a:pt x="47366" y="23094"/>
                      </a:cubicBezTo>
                      <a:cubicBezTo>
                        <a:pt x="56604" y="23094"/>
                        <a:pt x="61222" y="27713"/>
                        <a:pt x="65841" y="27713"/>
                      </a:cubicBezTo>
                      <a:cubicBezTo>
                        <a:pt x="65841" y="18475"/>
                        <a:pt x="65841" y="9238"/>
                        <a:pt x="65841" y="4619"/>
                      </a:cubicBezTo>
                      <a:cubicBezTo>
                        <a:pt x="65841" y="4619"/>
                        <a:pt x="65841" y="4619"/>
                        <a:pt x="65841" y="4619"/>
                      </a:cubicBezTo>
                      <a:cubicBezTo>
                        <a:pt x="47366" y="9238"/>
                        <a:pt x="33509" y="4619"/>
                        <a:pt x="24271" y="0"/>
                      </a:cubicBezTo>
                      <a:close/>
                    </a:path>
                  </a:pathLst>
                </a:custGeom>
                <a:solidFill>
                  <a:srgbClr val="FBD0B4"/>
                </a:solidFill>
                <a:ln w="46132" cap="flat">
                  <a:noFill/>
                  <a:prstDash val="solid"/>
                  <a:miter/>
                </a:ln>
              </p:spPr>
              <p:txBody>
                <a:bodyPr rtlCol="0" anchor="ctr"/>
                <a:lstStyle/>
                <a:p>
                  <a:endParaRPr lang="en-US"/>
                </a:p>
              </p:txBody>
            </p:sp>
          </p:grpSp>
          <p:sp>
            <p:nvSpPr>
              <p:cNvPr id="1526" name="Freeform: Shape 1525">
                <a:extLst>
                  <a:ext uri="{FF2B5EF4-FFF2-40B4-BE49-F238E27FC236}">
                    <a16:creationId xmlns:a16="http://schemas.microsoft.com/office/drawing/2014/main" xmlns="" id="{E7F7E809-1923-4865-91E7-9B92DF840751}"/>
                  </a:ext>
                </a:extLst>
              </p:cNvPr>
              <p:cNvSpPr/>
              <p:nvPr/>
            </p:nvSpPr>
            <p:spPr>
              <a:xfrm>
                <a:off x="2705996" y="7252156"/>
                <a:ext cx="79015" cy="95031"/>
              </a:xfrm>
              <a:custGeom>
                <a:avLst/>
                <a:gdLst>
                  <a:gd name="connsiteX0" fmla="*/ 73884 w 79015"/>
                  <a:gd name="connsiteY0" fmla="*/ 3605 h 95031"/>
                  <a:gd name="connsiteX1" fmla="*/ 4601 w 79015"/>
                  <a:gd name="connsiteY1" fmla="*/ 86744 h 95031"/>
                  <a:gd name="connsiteX2" fmla="*/ 46171 w 79015"/>
                  <a:gd name="connsiteY2" fmla="*/ 59031 h 95031"/>
                  <a:gd name="connsiteX3" fmla="*/ 73884 w 79015"/>
                  <a:gd name="connsiteY3" fmla="*/ 3605 h 95031"/>
                </a:gdLst>
                <a:ahLst/>
                <a:cxnLst>
                  <a:cxn ang="0">
                    <a:pos x="connsiteX0" y="connsiteY0"/>
                  </a:cxn>
                  <a:cxn ang="0">
                    <a:pos x="connsiteX1" y="connsiteY1"/>
                  </a:cxn>
                  <a:cxn ang="0">
                    <a:pos x="connsiteX2" y="connsiteY2"/>
                  </a:cxn>
                  <a:cxn ang="0">
                    <a:pos x="connsiteX3" y="connsiteY3"/>
                  </a:cxn>
                </a:cxnLst>
                <a:rect l="l" t="t" r="r" b="b"/>
                <a:pathLst>
                  <a:path w="79015" h="95031">
                    <a:moveTo>
                      <a:pt x="73884" y="3605"/>
                    </a:moveTo>
                    <a:cubicBezTo>
                      <a:pt x="73884" y="3605"/>
                      <a:pt x="46171" y="59031"/>
                      <a:pt x="4601" y="86744"/>
                    </a:cubicBezTo>
                    <a:cubicBezTo>
                      <a:pt x="-9256" y="100601"/>
                      <a:pt x="9220" y="100601"/>
                      <a:pt x="46171" y="59031"/>
                    </a:cubicBezTo>
                    <a:cubicBezTo>
                      <a:pt x="83122" y="17461"/>
                      <a:pt x="83122" y="-10252"/>
                      <a:pt x="73884" y="3605"/>
                    </a:cubicBezTo>
                    <a:close/>
                  </a:path>
                </a:pathLst>
              </a:custGeom>
              <a:solidFill>
                <a:srgbClr val="FCECE3"/>
              </a:solidFill>
              <a:ln w="46132" cap="flat">
                <a:noFill/>
                <a:prstDash val="solid"/>
                <a:miter/>
              </a:ln>
            </p:spPr>
            <p:txBody>
              <a:bodyPr rtlCol="0" anchor="ctr"/>
              <a:lstStyle/>
              <a:p>
                <a:endParaRPr lang="en-US"/>
              </a:p>
            </p:txBody>
          </p:sp>
          <p:sp>
            <p:nvSpPr>
              <p:cNvPr id="1527" name="Freeform: Shape 1526">
                <a:extLst>
                  <a:ext uri="{FF2B5EF4-FFF2-40B4-BE49-F238E27FC236}">
                    <a16:creationId xmlns:a16="http://schemas.microsoft.com/office/drawing/2014/main" xmlns="" id="{8562E5CE-3DB7-40C0-AF4F-370D04B878DC}"/>
                  </a:ext>
                </a:extLst>
              </p:cNvPr>
              <p:cNvSpPr/>
              <p:nvPr/>
            </p:nvSpPr>
            <p:spPr>
              <a:xfrm>
                <a:off x="2675182" y="7356864"/>
                <a:ext cx="107051" cy="60556"/>
              </a:xfrm>
              <a:custGeom>
                <a:avLst/>
                <a:gdLst>
                  <a:gd name="connsiteX0" fmla="*/ 104697 w 107051"/>
                  <a:gd name="connsiteY0" fmla="*/ 511 h 60556"/>
                  <a:gd name="connsiteX1" fmla="*/ 7701 w 107051"/>
                  <a:gd name="connsiteY1" fmla="*/ 55938 h 60556"/>
                  <a:gd name="connsiteX2" fmla="*/ 58509 w 107051"/>
                  <a:gd name="connsiteY2" fmla="*/ 42081 h 60556"/>
                  <a:gd name="connsiteX3" fmla="*/ 104697 w 107051"/>
                  <a:gd name="connsiteY3" fmla="*/ 511 h 60556"/>
                </a:gdLst>
                <a:ahLst/>
                <a:cxnLst>
                  <a:cxn ang="0">
                    <a:pos x="connsiteX0" y="connsiteY0"/>
                  </a:cxn>
                  <a:cxn ang="0">
                    <a:pos x="connsiteX1" y="connsiteY1"/>
                  </a:cxn>
                  <a:cxn ang="0">
                    <a:pos x="connsiteX2" y="connsiteY2"/>
                  </a:cxn>
                  <a:cxn ang="0">
                    <a:pos x="connsiteX3" y="connsiteY3"/>
                  </a:cxn>
                </a:cxnLst>
                <a:rect l="l" t="t" r="r" b="b"/>
                <a:pathLst>
                  <a:path w="107051" h="60556">
                    <a:moveTo>
                      <a:pt x="104697" y="511"/>
                    </a:moveTo>
                    <a:cubicBezTo>
                      <a:pt x="104697" y="511"/>
                      <a:pt x="67746" y="42081"/>
                      <a:pt x="7701" y="55938"/>
                    </a:cubicBezTo>
                    <a:cubicBezTo>
                      <a:pt x="-15393" y="65175"/>
                      <a:pt x="16939" y="60557"/>
                      <a:pt x="58509" y="42081"/>
                    </a:cubicBezTo>
                    <a:cubicBezTo>
                      <a:pt x="95460" y="23606"/>
                      <a:pt x="113935" y="-4108"/>
                      <a:pt x="104697" y="511"/>
                    </a:cubicBezTo>
                    <a:close/>
                  </a:path>
                </a:pathLst>
              </a:custGeom>
              <a:solidFill>
                <a:srgbClr val="FCECE3"/>
              </a:solidFill>
              <a:ln w="46132" cap="flat">
                <a:noFill/>
                <a:prstDash val="solid"/>
                <a:miter/>
              </a:ln>
            </p:spPr>
            <p:txBody>
              <a:bodyPr rtlCol="0" anchor="ctr"/>
              <a:lstStyle/>
              <a:p>
                <a:endParaRPr lang="en-US"/>
              </a:p>
            </p:txBody>
          </p:sp>
          <p:sp>
            <p:nvSpPr>
              <p:cNvPr id="1528" name="Freeform: Shape 1527">
                <a:extLst>
                  <a:ext uri="{FF2B5EF4-FFF2-40B4-BE49-F238E27FC236}">
                    <a16:creationId xmlns:a16="http://schemas.microsoft.com/office/drawing/2014/main" xmlns="" id="{0DE47264-BABC-4F6A-8A11-807AB4C621D4}"/>
                  </a:ext>
                </a:extLst>
              </p:cNvPr>
              <p:cNvSpPr/>
              <p:nvPr/>
            </p:nvSpPr>
            <p:spPr>
              <a:xfrm>
                <a:off x="2666473" y="7458991"/>
                <a:ext cx="53361" cy="33206"/>
              </a:xfrm>
              <a:custGeom>
                <a:avLst/>
                <a:gdLst>
                  <a:gd name="connsiteX0" fmla="*/ 53361 w 53361"/>
                  <a:gd name="connsiteY0" fmla="*/ 0 h 33206"/>
                  <a:gd name="connsiteX1" fmla="*/ 2554 w 53361"/>
                  <a:gd name="connsiteY1" fmla="*/ 32332 h 33206"/>
                  <a:gd name="connsiteX2" fmla="*/ 53361 w 53361"/>
                  <a:gd name="connsiteY2" fmla="*/ 0 h 33206"/>
                </a:gdLst>
                <a:ahLst/>
                <a:cxnLst>
                  <a:cxn ang="0">
                    <a:pos x="connsiteX0" y="connsiteY0"/>
                  </a:cxn>
                  <a:cxn ang="0">
                    <a:pos x="connsiteX1" y="connsiteY1"/>
                  </a:cxn>
                  <a:cxn ang="0">
                    <a:pos x="connsiteX2" y="connsiteY2"/>
                  </a:cxn>
                </a:cxnLst>
                <a:rect l="l" t="t" r="r" b="b"/>
                <a:pathLst>
                  <a:path w="53361" h="33206">
                    <a:moveTo>
                      <a:pt x="53361" y="0"/>
                    </a:moveTo>
                    <a:cubicBezTo>
                      <a:pt x="53361" y="0"/>
                      <a:pt x="34886" y="23094"/>
                      <a:pt x="2554" y="32332"/>
                    </a:cubicBezTo>
                    <a:cubicBezTo>
                      <a:pt x="-11303" y="32332"/>
                      <a:pt x="34886" y="41570"/>
                      <a:pt x="53361" y="0"/>
                    </a:cubicBezTo>
                    <a:close/>
                  </a:path>
                </a:pathLst>
              </a:custGeom>
              <a:solidFill>
                <a:srgbClr val="FCECE3"/>
              </a:solidFill>
              <a:ln w="46132" cap="flat">
                <a:noFill/>
                <a:prstDash val="solid"/>
                <a:miter/>
              </a:ln>
            </p:spPr>
            <p:txBody>
              <a:bodyPr rtlCol="0" anchor="ctr"/>
              <a:lstStyle/>
              <a:p>
                <a:endParaRPr lang="en-US"/>
              </a:p>
            </p:txBody>
          </p:sp>
        </p:grpSp>
        <p:grpSp>
          <p:nvGrpSpPr>
            <p:cNvPr id="1529" name="Graphic 792">
              <a:extLst>
                <a:ext uri="{FF2B5EF4-FFF2-40B4-BE49-F238E27FC236}">
                  <a16:creationId xmlns:a16="http://schemas.microsoft.com/office/drawing/2014/main" xmlns="" id="{486AD129-8003-4D11-B055-7610673E2F25}"/>
                </a:ext>
              </a:extLst>
            </p:cNvPr>
            <p:cNvGrpSpPr/>
            <p:nvPr/>
          </p:nvGrpSpPr>
          <p:grpSpPr>
            <a:xfrm>
              <a:off x="1154103" y="7352757"/>
              <a:ext cx="785140" cy="812922"/>
              <a:chOff x="1154103" y="7352757"/>
              <a:chExt cx="785140" cy="812922"/>
            </a:xfrm>
          </p:grpSpPr>
          <p:grpSp>
            <p:nvGrpSpPr>
              <p:cNvPr id="1530" name="Graphic 792">
                <a:extLst>
                  <a:ext uri="{FF2B5EF4-FFF2-40B4-BE49-F238E27FC236}">
                    <a16:creationId xmlns:a16="http://schemas.microsoft.com/office/drawing/2014/main" xmlns="" id="{0C282A48-E5FE-4E75-8C65-F8AB5291C95A}"/>
                  </a:ext>
                </a:extLst>
              </p:cNvPr>
              <p:cNvGrpSpPr/>
              <p:nvPr/>
            </p:nvGrpSpPr>
            <p:grpSpPr>
              <a:xfrm>
                <a:off x="1154103" y="7352757"/>
                <a:ext cx="785140" cy="812922"/>
                <a:chOff x="1154103" y="7352757"/>
                <a:chExt cx="785140" cy="812922"/>
              </a:xfrm>
            </p:grpSpPr>
            <p:sp>
              <p:nvSpPr>
                <p:cNvPr id="1531" name="Freeform: Shape 1530">
                  <a:extLst>
                    <a:ext uri="{FF2B5EF4-FFF2-40B4-BE49-F238E27FC236}">
                      <a16:creationId xmlns:a16="http://schemas.microsoft.com/office/drawing/2014/main" xmlns="" id="{8C178B6A-D264-46C3-8FFB-3DCC4EE81A68}"/>
                    </a:ext>
                  </a:extLst>
                </p:cNvPr>
                <p:cNvSpPr/>
                <p:nvPr/>
              </p:nvSpPr>
              <p:spPr>
                <a:xfrm>
                  <a:off x="1159508" y="7357930"/>
                  <a:ext cx="773728" cy="803219"/>
                </a:xfrm>
                <a:custGeom>
                  <a:avLst/>
                  <a:gdLst>
                    <a:gd name="connsiteX0" fmla="*/ 220851 w 773728"/>
                    <a:gd name="connsiteY0" fmla="*/ 193439 h 803219"/>
                    <a:gd name="connsiteX1" fmla="*/ 206994 w 773728"/>
                    <a:gd name="connsiteY1" fmla="*/ 350481 h 803219"/>
                    <a:gd name="connsiteX2" fmla="*/ 331704 w 773728"/>
                    <a:gd name="connsiteY2" fmla="*/ 539855 h 803219"/>
                    <a:gd name="connsiteX3" fmla="*/ 382512 w 773728"/>
                    <a:gd name="connsiteY3" fmla="*/ 387432 h 803219"/>
                    <a:gd name="connsiteX4" fmla="*/ 465652 w 773728"/>
                    <a:gd name="connsiteY4" fmla="*/ 124155 h 803219"/>
                    <a:gd name="connsiteX5" fmla="*/ 770498 w 773728"/>
                    <a:gd name="connsiteY5" fmla="*/ 13302 h 803219"/>
                    <a:gd name="connsiteX6" fmla="*/ 627312 w 773728"/>
                    <a:gd name="connsiteY6" fmla="*/ 96442 h 803219"/>
                    <a:gd name="connsiteX7" fmla="*/ 687358 w 773728"/>
                    <a:gd name="connsiteY7" fmla="*/ 184201 h 803219"/>
                    <a:gd name="connsiteX8" fmla="*/ 696596 w 773728"/>
                    <a:gd name="connsiteY8" fmla="*/ 262722 h 803219"/>
                    <a:gd name="connsiteX9" fmla="*/ 696596 w 773728"/>
                    <a:gd name="connsiteY9" fmla="*/ 327386 h 803219"/>
                    <a:gd name="connsiteX10" fmla="*/ 636550 w 773728"/>
                    <a:gd name="connsiteY10" fmla="*/ 452096 h 803219"/>
                    <a:gd name="connsiteX11" fmla="*/ 622694 w 773728"/>
                    <a:gd name="connsiteY11" fmla="*/ 382813 h 803219"/>
                    <a:gd name="connsiteX12" fmla="*/ 581124 w 773728"/>
                    <a:gd name="connsiteY12" fmla="*/ 368956 h 803219"/>
                    <a:gd name="connsiteX13" fmla="*/ 507222 w 773728"/>
                    <a:gd name="connsiteY13" fmla="*/ 479809 h 803219"/>
                    <a:gd name="connsiteX14" fmla="*/ 382512 w 773728"/>
                    <a:gd name="connsiteY14" fmla="*/ 803131 h 803219"/>
                    <a:gd name="connsiteX15" fmla="*/ 3764 w 773728"/>
                    <a:gd name="connsiteY15" fmla="*/ 253484 h 803219"/>
                    <a:gd name="connsiteX16" fmla="*/ 142330 w 773728"/>
                    <a:gd name="connsiteY16" fmla="*/ 8683 h 803219"/>
                    <a:gd name="connsiteX17" fmla="*/ 220851 w 773728"/>
                    <a:gd name="connsiteY17" fmla="*/ 193439 h 803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73728" h="803219">
                      <a:moveTo>
                        <a:pt x="220851" y="193439"/>
                      </a:moveTo>
                      <a:cubicBezTo>
                        <a:pt x="239326" y="322767"/>
                        <a:pt x="206994" y="350481"/>
                        <a:pt x="206994" y="350481"/>
                      </a:cubicBezTo>
                      <a:cubicBezTo>
                        <a:pt x="206994" y="350481"/>
                        <a:pt x="294753" y="502904"/>
                        <a:pt x="331704" y="539855"/>
                      </a:cubicBezTo>
                      <a:cubicBezTo>
                        <a:pt x="331704" y="539855"/>
                        <a:pt x="364036" y="452096"/>
                        <a:pt x="382512" y="387432"/>
                      </a:cubicBezTo>
                      <a:cubicBezTo>
                        <a:pt x="350180" y="341243"/>
                        <a:pt x="359417" y="225771"/>
                        <a:pt x="465652" y="124155"/>
                      </a:cubicBezTo>
                      <a:cubicBezTo>
                        <a:pt x="567267" y="50253"/>
                        <a:pt x="747403" y="-32886"/>
                        <a:pt x="770498" y="13302"/>
                      </a:cubicBezTo>
                      <a:cubicBezTo>
                        <a:pt x="793592" y="59491"/>
                        <a:pt x="687358" y="45635"/>
                        <a:pt x="627312" y="96442"/>
                      </a:cubicBezTo>
                      <a:cubicBezTo>
                        <a:pt x="673501" y="114918"/>
                        <a:pt x="678120" y="138012"/>
                        <a:pt x="687358" y="184201"/>
                      </a:cubicBezTo>
                      <a:cubicBezTo>
                        <a:pt x="701215" y="235009"/>
                        <a:pt x="696596" y="262722"/>
                        <a:pt x="696596" y="262722"/>
                      </a:cubicBezTo>
                      <a:cubicBezTo>
                        <a:pt x="696596" y="262722"/>
                        <a:pt x="719690" y="295054"/>
                        <a:pt x="696596" y="327386"/>
                      </a:cubicBezTo>
                      <a:cubicBezTo>
                        <a:pt x="705833" y="378194"/>
                        <a:pt x="668882" y="461334"/>
                        <a:pt x="636550" y="452096"/>
                      </a:cubicBezTo>
                      <a:cubicBezTo>
                        <a:pt x="604218" y="442858"/>
                        <a:pt x="622694" y="382813"/>
                        <a:pt x="622694" y="382813"/>
                      </a:cubicBezTo>
                      <a:cubicBezTo>
                        <a:pt x="622694" y="382813"/>
                        <a:pt x="599599" y="382813"/>
                        <a:pt x="581124" y="368956"/>
                      </a:cubicBezTo>
                      <a:cubicBezTo>
                        <a:pt x="567267" y="429002"/>
                        <a:pt x="544173" y="461334"/>
                        <a:pt x="507222" y="479809"/>
                      </a:cubicBezTo>
                      <a:cubicBezTo>
                        <a:pt x="456414" y="673802"/>
                        <a:pt x="433319" y="803131"/>
                        <a:pt x="382512" y="803131"/>
                      </a:cubicBezTo>
                      <a:cubicBezTo>
                        <a:pt x="280896" y="807750"/>
                        <a:pt x="91522" y="632232"/>
                        <a:pt x="3764" y="253484"/>
                      </a:cubicBezTo>
                      <a:cubicBezTo>
                        <a:pt x="-19331" y="105680"/>
                        <a:pt x="68428" y="8683"/>
                        <a:pt x="142330" y="8683"/>
                      </a:cubicBezTo>
                      <a:cubicBezTo>
                        <a:pt x="188519" y="-554"/>
                        <a:pt x="220851" y="193439"/>
                        <a:pt x="220851" y="193439"/>
                      </a:cubicBezTo>
                      <a:close/>
                    </a:path>
                  </a:pathLst>
                </a:custGeom>
                <a:solidFill>
                  <a:srgbClr val="FBD0B4"/>
                </a:solidFill>
                <a:ln w="46132" cap="flat">
                  <a:noFill/>
                  <a:prstDash val="solid"/>
                  <a:miter/>
                </a:ln>
              </p:spPr>
              <p:txBody>
                <a:bodyPr rtlCol="0" anchor="ctr"/>
                <a:lstStyle/>
                <a:p>
                  <a:endParaRPr lang="en-US"/>
                </a:p>
              </p:txBody>
            </p:sp>
            <p:sp>
              <p:nvSpPr>
                <p:cNvPr id="1532" name="Freeform: Shape 1531">
                  <a:extLst>
                    <a:ext uri="{FF2B5EF4-FFF2-40B4-BE49-F238E27FC236}">
                      <a16:creationId xmlns:a16="http://schemas.microsoft.com/office/drawing/2014/main" xmlns="" id="{A447748A-C976-402F-B51B-104CB2DE4280}"/>
                    </a:ext>
                  </a:extLst>
                </p:cNvPr>
                <p:cNvSpPr/>
                <p:nvPr/>
              </p:nvSpPr>
              <p:spPr>
                <a:xfrm>
                  <a:off x="1154103" y="7352757"/>
                  <a:ext cx="785140" cy="812922"/>
                </a:xfrm>
                <a:custGeom>
                  <a:avLst/>
                  <a:gdLst>
                    <a:gd name="connsiteX0" fmla="*/ 383298 w 785140"/>
                    <a:gd name="connsiteY0" fmla="*/ 812923 h 812922"/>
                    <a:gd name="connsiteX1" fmla="*/ 4549 w 785140"/>
                    <a:gd name="connsiteY1" fmla="*/ 258657 h 812922"/>
                    <a:gd name="connsiteX2" fmla="*/ 50738 w 785140"/>
                    <a:gd name="connsiteY2" fmla="*/ 55427 h 812922"/>
                    <a:gd name="connsiteX3" fmla="*/ 143116 w 785140"/>
                    <a:gd name="connsiteY3" fmla="*/ 4619 h 812922"/>
                    <a:gd name="connsiteX4" fmla="*/ 226256 w 785140"/>
                    <a:gd name="connsiteY4" fmla="*/ 198612 h 812922"/>
                    <a:gd name="connsiteX5" fmla="*/ 212399 w 785140"/>
                    <a:gd name="connsiteY5" fmla="*/ 355654 h 812922"/>
                    <a:gd name="connsiteX6" fmla="*/ 332490 w 785140"/>
                    <a:gd name="connsiteY6" fmla="*/ 535790 h 812922"/>
                    <a:gd name="connsiteX7" fmla="*/ 383298 w 785140"/>
                    <a:gd name="connsiteY7" fmla="*/ 392605 h 812922"/>
                    <a:gd name="connsiteX8" fmla="*/ 466437 w 785140"/>
                    <a:gd name="connsiteY8" fmla="*/ 124710 h 812922"/>
                    <a:gd name="connsiteX9" fmla="*/ 743570 w 785140"/>
                    <a:gd name="connsiteY9" fmla="*/ 0 h 812922"/>
                    <a:gd name="connsiteX10" fmla="*/ 775902 w 785140"/>
                    <a:gd name="connsiteY10" fmla="*/ 13857 h 812922"/>
                    <a:gd name="connsiteX11" fmla="*/ 775902 w 785140"/>
                    <a:gd name="connsiteY11" fmla="*/ 36951 h 812922"/>
                    <a:gd name="connsiteX12" fmla="*/ 720476 w 785140"/>
                    <a:gd name="connsiteY12" fmla="*/ 64664 h 812922"/>
                    <a:gd name="connsiteX13" fmla="*/ 637336 w 785140"/>
                    <a:gd name="connsiteY13" fmla="*/ 96997 h 812922"/>
                    <a:gd name="connsiteX14" fmla="*/ 692762 w 785140"/>
                    <a:gd name="connsiteY14" fmla="*/ 184755 h 812922"/>
                    <a:gd name="connsiteX15" fmla="*/ 692762 w 785140"/>
                    <a:gd name="connsiteY15" fmla="*/ 184755 h 812922"/>
                    <a:gd name="connsiteX16" fmla="*/ 702000 w 785140"/>
                    <a:gd name="connsiteY16" fmla="*/ 263276 h 812922"/>
                    <a:gd name="connsiteX17" fmla="*/ 702000 w 785140"/>
                    <a:gd name="connsiteY17" fmla="*/ 327941 h 812922"/>
                    <a:gd name="connsiteX18" fmla="*/ 669668 w 785140"/>
                    <a:gd name="connsiteY18" fmla="*/ 438794 h 812922"/>
                    <a:gd name="connsiteX19" fmla="*/ 632717 w 785140"/>
                    <a:gd name="connsiteY19" fmla="*/ 452650 h 812922"/>
                    <a:gd name="connsiteX20" fmla="*/ 614242 w 785140"/>
                    <a:gd name="connsiteY20" fmla="*/ 438794 h 812922"/>
                    <a:gd name="connsiteX21" fmla="*/ 609623 w 785140"/>
                    <a:gd name="connsiteY21" fmla="*/ 383367 h 812922"/>
                    <a:gd name="connsiteX22" fmla="*/ 577290 w 785140"/>
                    <a:gd name="connsiteY22" fmla="*/ 374129 h 812922"/>
                    <a:gd name="connsiteX23" fmla="*/ 503388 w 785140"/>
                    <a:gd name="connsiteY23" fmla="*/ 480364 h 812922"/>
                    <a:gd name="connsiteX24" fmla="*/ 489532 w 785140"/>
                    <a:gd name="connsiteY24" fmla="*/ 545028 h 812922"/>
                    <a:gd name="connsiteX25" fmla="*/ 383298 w 785140"/>
                    <a:gd name="connsiteY25" fmla="*/ 812923 h 812922"/>
                    <a:gd name="connsiteX26" fmla="*/ 383298 w 785140"/>
                    <a:gd name="connsiteY26" fmla="*/ 812923 h 812922"/>
                    <a:gd name="connsiteX27" fmla="*/ 147735 w 785140"/>
                    <a:gd name="connsiteY27" fmla="*/ 13857 h 812922"/>
                    <a:gd name="connsiteX28" fmla="*/ 59976 w 785140"/>
                    <a:gd name="connsiteY28" fmla="*/ 60045 h 812922"/>
                    <a:gd name="connsiteX29" fmla="*/ 13787 w 785140"/>
                    <a:gd name="connsiteY29" fmla="*/ 254038 h 812922"/>
                    <a:gd name="connsiteX30" fmla="*/ 383298 w 785140"/>
                    <a:gd name="connsiteY30" fmla="*/ 803685 h 812922"/>
                    <a:gd name="connsiteX31" fmla="*/ 387916 w 785140"/>
                    <a:gd name="connsiteY31" fmla="*/ 803685 h 812922"/>
                    <a:gd name="connsiteX32" fmla="*/ 494151 w 785140"/>
                    <a:gd name="connsiteY32" fmla="*/ 549647 h 812922"/>
                    <a:gd name="connsiteX33" fmla="*/ 512626 w 785140"/>
                    <a:gd name="connsiteY33" fmla="*/ 484982 h 812922"/>
                    <a:gd name="connsiteX34" fmla="*/ 517245 w 785140"/>
                    <a:gd name="connsiteY34" fmla="*/ 480364 h 812922"/>
                    <a:gd name="connsiteX35" fmla="*/ 591147 w 785140"/>
                    <a:gd name="connsiteY35" fmla="*/ 374129 h 812922"/>
                    <a:gd name="connsiteX36" fmla="*/ 595766 w 785140"/>
                    <a:gd name="connsiteY36" fmla="*/ 369510 h 812922"/>
                    <a:gd name="connsiteX37" fmla="*/ 600385 w 785140"/>
                    <a:gd name="connsiteY37" fmla="*/ 369510 h 812922"/>
                    <a:gd name="connsiteX38" fmla="*/ 641955 w 785140"/>
                    <a:gd name="connsiteY38" fmla="*/ 383367 h 812922"/>
                    <a:gd name="connsiteX39" fmla="*/ 646574 w 785140"/>
                    <a:gd name="connsiteY39" fmla="*/ 383367 h 812922"/>
                    <a:gd name="connsiteX40" fmla="*/ 646574 w 785140"/>
                    <a:gd name="connsiteY40" fmla="*/ 387986 h 812922"/>
                    <a:gd name="connsiteX41" fmla="*/ 646574 w 785140"/>
                    <a:gd name="connsiteY41" fmla="*/ 443413 h 812922"/>
                    <a:gd name="connsiteX42" fmla="*/ 660430 w 785140"/>
                    <a:gd name="connsiteY42" fmla="*/ 452650 h 812922"/>
                    <a:gd name="connsiteX43" fmla="*/ 688144 w 785140"/>
                    <a:gd name="connsiteY43" fmla="*/ 438794 h 812922"/>
                    <a:gd name="connsiteX44" fmla="*/ 715857 w 785140"/>
                    <a:gd name="connsiteY44" fmla="*/ 332559 h 812922"/>
                    <a:gd name="connsiteX45" fmla="*/ 715857 w 785140"/>
                    <a:gd name="connsiteY45" fmla="*/ 327941 h 812922"/>
                    <a:gd name="connsiteX46" fmla="*/ 715857 w 785140"/>
                    <a:gd name="connsiteY46" fmla="*/ 267895 h 812922"/>
                    <a:gd name="connsiteX47" fmla="*/ 715857 w 785140"/>
                    <a:gd name="connsiteY47" fmla="*/ 263276 h 812922"/>
                    <a:gd name="connsiteX48" fmla="*/ 706619 w 785140"/>
                    <a:gd name="connsiteY48" fmla="*/ 189374 h 812922"/>
                    <a:gd name="connsiteX49" fmla="*/ 706619 w 785140"/>
                    <a:gd name="connsiteY49" fmla="*/ 189374 h 812922"/>
                    <a:gd name="connsiteX50" fmla="*/ 646574 w 785140"/>
                    <a:gd name="connsiteY50" fmla="*/ 106234 h 812922"/>
                    <a:gd name="connsiteX51" fmla="*/ 641955 w 785140"/>
                    <a:gd name="connsiteY51" fmla="*/ 101615 h 812922"/>
                    <a:gd name="connsiteX52" fmla="*/ 641955 w 785140"/>
                    <a:gd name="connsiteY52" fmla="*/ 96997 h 812922"/>
                    <a:gd name="connsiteX53" fmla="*/ 734332 w 785140"/>
                    <a:gd name="connsiteY53" fmla="*/ 55427 h 812922"/>
                    <a:gd name="connsiteX54" fmla="*/ 785140 w 785140"/>
                    <a:gd name="connsiteY54" fmla="*/ 32332 h 812922"/>
                    <a:gd name="connsiteX55" fmla="*/ 785140 w 785140"/>
                    <a:gd name="connsiteY55" fmla="*/ 18476 h 812922"/>
                    <a:gd name="connsiteX56" fmla="*/ 757427 w 785140"/>
                    <a:gd name="connsiteY56" fmla="*/ 9238 h 812922"/>
                    <a:gd name="connsiteX57" fmla="*/ 484913 w 785140"/>
                    <a:gd name="connsiteY57" fmla="*/ 133948 h 812922"/>
                    <a:gd name="connsiteX58" fmla="*/ 406392 w 785140"/>
                    <a:gd name="connsiteY58" fmla="*/ 392605 h 812922"/>
                    <a:gd name="connsiteX59" fmla="*/ 406392 w 785140"/>
                    <a:gd name="connsiteY59" fmla="*/ 397224 h 812922"/>
                    <a:gd name="connsiteX60" fmla="*/ 355584 w 785140"/>
                    <a:gd name="connsiteY60" fmla="*/ 549647 h 812922"/>
                    <a:gd name="connsiteX61" fmla="*/ 350965 w 785140"/>
                    <a:gd name="connsiteY61" fmla="*/ 554266 h 812922"/>
                    <a:gd name="connsiteX62" fmla="*/ 346346 w 785140"/>
                    <a:gd name="connsiteY62" fmla="*/ 554266 h 812922"/>
                    <a:gd name="connsiteX63" fmla="*/ 217018 w 785140"/>
                    <a:gd name="connsiteY63" fmla="*/ 364892 h 812922"/>
                    <a:gd name="connsiteX64" fmla="*/ 217018 w 785140"/>
                    <a:gd name="connsiteY64" fmla="*/ 360273 h 812922"/>
                    <a:gd name="connsiteX65" fmla="*/ 230874 w 785140"/>
                    <a:gd name="connsiteY65" fmla="*/ 207850 h 812922"/>
                    <a:gd name="connsiteX66" fmla="*/ 147735 w 785140"/>
                    <a:gd name="connsiteY66" fmla="*/ 13857 h 812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785140" h="812922">
                      <a:moveTo>
                        <a:pt x="383298" y="812923"/>
                      </a:moveTo>
                      <a:cubicBezTo>
                        <a:pt x="277063" y="812923"/>
                        <a:pt x="92308" y="642024"/>
                        <a:pt x="4549" y="258657"/>
                      </a:cubicBezTo>
                      <a:cubicBezTo>
                        <a:pt x="-9307" y="180136"/>
                        <a:pt x="9168" y="106234"/>
                        <a:pt x="50738" y="55427"/>
                      </a:cubicBezTo>
                      <a:cubicBezTo>
                        <a:pt x="78451" y="23094"/>
                        <a:pt x="110784" y="4619"/>
                        <a:pt x="143116" y="4619"/>
                      </a:cubicBezTo>
                      <a:cubicBezTo>
                        <a:pt x="193923" y="4619"/>
                        <a:pt x="221637" y="180136"/>
                        <a:pt x="226256" y="198612"/>
                      </a:cubicBezTo>
                      <a:cubicBezTo>
                        <a:pt x="244731" y="304846"/>
                        <a:pt x="221637" y="346416"/>
                        <a:pt x="212399" y="355654"/>
                      </a:cubicBezTo>
                      <a:cubicBezTo>
                        <a:pt x="221637" y="374129"/>
                        <a:pt x="295539" y="494220"/>
                        <a:pt x="332490" y="535790"/>
                      </a:cubicBezTo>
                      <a:cubicBezTo>
                        <a:pt x="341728" y="512696"/>
                        <a:pt x="364822" y="448031"/>
                        <a:pt x="383298" y="392605"/>
                      </a:cubicBezTo>
                      <a:cubicBezTo>
                        <a:pt x="350965" y="346416"/>
                        <a:pt x="360203" y="230944"/>
                        <a:pt x="466437" y="124710"/>
                      </a:cubicBezTo>
                      <a:cubicBezTo>
                        <a:pt x="544958" y="64664"/>
                        <a:pt x="678906" y="0"/>
                        <a:pt x="743570" y="0"/>
                      </a:cubicBezTo>
                      <a:cubicBezTo>
                        <a:pt x="762046" y="0"/>
                        <a:pt x="771283" y="4619"/>
                        <a:pt x="775902" y="13857"/>
                      </a:cubicBezTo>
                      <a:cubicBezTo>
                        <a:pt x="780521" y="23094"/>
                        <a:pt x="780521" y="27713"/>
                        <a:pt x="775902" y="36951"/>
                      </a:cubicBezTo>
                      <a:cubicBezTo>
                        <a:pt x="771283" y="50808"/>
                        <a:pt x="748189" y="55427"/>
                        <a:pt x="720476" y="64664"/>
                      </a:cubicBezTo>
                      <a:cubicBezTo>
                        <a:pt x="692762" y="73902"/>
                        <a:pt x="660430" y="78521"/>
                        <a:pt x="637336" y="96997"/>
                      </a:cubicBezTo>
                      <a:cubicBezTo>
                        <a:pt x="674287" y="115472"/>
                        <a:pt x="683525" y="138566"/>
                        <a:pt x="692762" y="184755"/>
                      </a:cubicBezTo>
                      <a:lnTo>
                        <a:pt x="692762" y="184755"/>
                      </a:lnTo>
                      <a:cubicBezTo>
                        <a:pt x="702000" y="226325"/>
                        <a:pt x="702000" y="254038"/>
                        <a:pt x="702000" y="263276"/>
                      </a:cubicBezTo>
                      <a:cubicBezTo>
                        <a:pt x="706619" y="267895"/>
                        <a:pt x="720476" y="300227"/>
                        <a:pt x="702000" y="327941"/>
                      </a:cubicBezTo>
                      <a:cubicBezTo>
                        <a:pt x="706619" y="364892"/>
                        <a:pt x="692762" y="411080"/>
                        <a:pt x="669668" y="438794"/>
                      </a:cubicBezTo>
                      <a:cubicBezTo>
                        <a:pt x="660430" y="452650"/>
                        <a:pt x="646574" y="457269"/>
                        <a:pt x="632717" y="452650"/>
                      </a:cubicBezTo>
                      <a:cubicBezTo>
                        <a:pt x="623479" y="452650"/>
                        <a:pt x="618860" y="448031"/>
                        <a:pt x="614242" y="438794"/>
                      </a:cubicBezTo>
                      <a:cubicBezTo>
                        <a:pt x="605004" y="420318"/>
                        <a:pt x="609623" y="392605"/>
                        <a:pt x="609623" y="383367"/>
                      </a:cubicBezTo>
                      <a:cubicBezTo>
                        <a:pt x="600385" y="383367"/>
                        <a:pt x="591147" y="378748"/>
                        <a:pt x="577290" y="374129"/>
                      </a:cubicBezTo>
                      <a:cubicBezTo>
                        <a:pt x="563434" y="429556"/>
                        <a:pt x="540339" y="461888"/>
                        <a:pt x="503388" y="480364"/>
                      </a:cubicBezTo>
                      <a:cubicBezTo>
                        <a:pt x="498770" y="503458"/>
                        <a:pt x="494151" y="521933"/>
                        <a:pt x="489532" y="545028"/>
                      </a:cubicBezTo>
                      <a:cubicBezTo>
                        <a:pt x="457200" y="711308"/>
                        <a:pt x="434105" y="808304"/>
                        <a:pt x="383298" y="812923"/>
                      </a:cubicBezTo>
                      <a:cubicBezTo>
                        <a:pt x="383298" y="812923"/>
                        <a:pt x="383298" y="812923"/>
                        <a:pt x="383298" y="812923"/>
                      </a:cubicBezTo>
                      <a:close/>
                      <a:moveTo>
                        <a:pt x="147735" y="13857"/>
                      </a:moveTo>
                      <a:cubicBezTo>
                        <a:pt x="115402" y="13857"/>
                        <a:pt x="87689" y="32332"/>
                        <a:pt x="59976" y="60045"/>
                      </a:cubicBezTo>
                      <a:cubicBezTo>
                        <a:pt x="18406" y="106234"/>
                        <a:pt x="-70" y="180136"/>
                        <a:pt x="13787" y="254038"/>
                      </a:cubicBezTo>
                      <a:cubicBezTo>
                        <a:pt x="101546" y="632787"/>
                        <a:pt x="281682" y="803685"/>
                        <a:pt x="383298" y="803685"/>
                      </a:cubicBezTo>
                      <a:cubicBezTo>
                        <a:pt x="383298" y="803685"/>
                        <a:pt x="383298" y="803685"/>
                        <a:pt x="387916" y="803685"/>
                      </a:cubicBezTo>
                      <a:cubicBezTo>
                        <a:pt x="429486" y="803685"/>
                        <a:pt x="452581" y="702070"/>
                        <a:pt x="494151" y="549647"/>
                      </a:cubicBezTo>
                      <a:cubicBezTo>
                        <a:pt x="498770" y="526552"/>
                        <a:pt x="503388" y="508077"/>
                        <a:pt x="512626" y="484982"/>
                      </a:cubicBezTo>
                      <a:cubicBezTo>
                        <a:pt x="512626" y="484982"/>
                        <a:pt x="512626" y="484982"/>
                        <a:pt x="517245" y="480364"/>
                      </a:cubicBezTo>
                      <a:cubicBezTo>
                        <a:pt x="554196" y="461888"/>
                        <a:pt x="577290" y="429556"/>
                        <a:pt x="591147" y="374129"/>
                      </a:cubicBezTo>
                      <a:cubicBezTo>
                        <a:pt x="591147" y="374129"/>
                        <a:pt x="591147" y="369510"/>
                        <a:pt x="595766" y="369510"/>
                      </a:cubicBezTo>
                      <a:cubicBezTo>
                        <a:pt x="595766" y="369510"/>
                        <a:pt x="600385" y="369510"/>
                        <a:pt x="600385" y="369510"/>
                      </a:cubicBezTo>
                      <a:cubicBezTo>
                        <a:pt x="618860" y="378748"/>
                        <a:pt x="641955" y="383367"/>
                        <a:pt x="641955" y="383367"/>
                      </a:cubicBezTo>
                      <a:cubicBezTo>
                        <a:pt x="641955" y="383367"/>
                        <a:pt x="646574" y="383367"/>
                        <a:pt x="646574" y="383367"/>
                      </a:cubicBezTo>
                      <a:cubicBezTo>
                        <a:pt x="646574" y="383367"/>
                        <a:pt x="646574" y="387986"/>
                        <a:pt x="646574" y="387986"/>
                      </a:cubicBezTo>
                      <a:cubicBezTo>
                        <a:pt x="646574" y="387986"/>
                        <a:pt x="637336" y="424937"/>
                        <a:pt x="646574" y="443413"/>
                      </a:cubicBezTo>
                      <a:cubicBezTo>
                        <a:pt x="651193" y="448031"/>
                        <a:pt x="651193" y="452650"/>
                        <a:pt x="660430" y="452650"/>
                      </a:cubicBezTo>
                      <a:cubicBezTo>
                        <a:pt x="669668" y="452650"/>
                        <a:pt x="678906" y="448031"/>
                        <a:pt x="688144" y="438794"/>
                      </a:cubicBezTo>
                      <a:cubicBezTo>
                        <a:pt x="711238" y="415699"/>
                        <a:pt x="720476" y="364892"/>
                        <a:pt x="715857" y="332559"/>
                      </a:cubicBezTo>
                      <a:cubicBezTo>
                        <a:pt x="715857" y="332559"/>
                        <a:pt x="715857" y="332559"/>
                        <a:pt x="715857" y="327941"/>
                      </a:cubicBezTo>
                      <a:cubicBezTo>
                        <a:pt x="734332" y="300227"/>
                        <a:pt x="715857" y="272514"/>
                        <a:pt x="715857" y="267895"/>
                      </a:cubicBezTo>
                      <a:cubicBezTo>
                        <a:pt x="715857" y="267895"/>
                        <a:pt x="715857" y="267895"/>
                        <a:pt x="715857" y="263276"/>
                      </a:cubicBezTo>
                      <a:cubicBezTo>
                        <a:pt x="715857" y="263276"/>
                        <a:pt x="715857" y="235563"/>
                        <a:pt x="706619" y="189374"/>
                      </a:cubicBezTo>
                      <a:lnTo>
                        <a:pt x="706619" y="189374"/>
                      </a:lnTo>
                      <a:cubicBezTo>
                        <a:pt x="692762" y="138566"/>
                        <a:pt x="688144" y="120091"/>
                        <a:pt x="646574" y="106234"/>
                      </a:cubicBezTo>
                      <a:cubicBezTo>
                        <a:pt x="646574" y="106234"/>
                        <a:pt x="641955" y="106234"/>
                        <a:pt x="641955" y="101615"/>
                      </a:cubicBezTo>
                      <a:cubicBezTo>
                        <a:pt x="641955" y="101615"/>
                        <a:pt x="641955" y="96997"/>
                        <a:pt x="641955" y="96997"/>
                      </a:cubicBezTo>
                      <a:cubicBezTo>
                        <a:pt x="669668" y="73902"/>
                        <a:pt x="706619" y="64664"/>
                        <a:pt x="734332" y="55427"/>
                      </a:cubicBezTo>
                      <a:cubicBezTo>
                        <a:pt x="757427" y="50808"/>
                        <a:pt x="780521" y="41570"/>
                        <a:pt x="785140" y="32332"/>
                      </a:cubicBezTo>
                      <a:cubicBezTo>
                        <a:pt x="785140" y="27713"/>
                        <a:pt x="785140" y="23094"/>
                        <a:pt x="785140" y="18476"/>
                      </a:cubicBezTo>
                      <a:cubicBezTo>
                        <a:pt x="780521" y="9238"/>
                        <a:pt x="771283" y="9238"/>
                        <a:pt x="757427" y="9238"/>
                      </a:cubicBezTo>
                      <a:cubicBezTo>
                        <a:pt x="697381" y="9238"/>
                        <a:pt x="563434" y="73902"/>
                        <a:pt x="484913" y="133948"/>
                      </a:cubicBezTo>
                      <a:cubicBezTo>
                        <a:pt x="378679" y="235563"/>
                        <a:pt x="374060" y="351035"/>
                        <a:pt x="406392" y="392605"/>
                      </a:cubicBezTo>
                      <a:cubicBezTo>
                        <a:pt x="406392" y="392605"/>
                        <a:pt x="406392" y="397224"/>
                        <a:pt x="406392" y="397224"/>
                      </a:cubicBezTo>
                      <a:cubicBezTo>
                        <a:pt x="387916" y="461888"/>
                        <a:pt x="355584" y="549647"/>
                        <a:pt x="355584" y="549647"/>
                      </a:cubicBezTo>
                      <a:cubicBezTo>
                        <a:pt x="355584" y="549647"/>
                        <a:pt x="355584" y="554266"/>
                        <a:pt x="350965" y="554266"/>
                      </a:cubicBezTo>
                      <a:cubicBezTo>
                        <a:pt x="350965" y="554266"/>
                        <a:pt x="346346" y="554266"/>
                        <a:pt x="346346" y="554266"/>
                      </a:cubicBezTo>
                      <a:cubicBezTo>
                        <a:pt x="309395" y="517315"/>
                        <a:pt x="221637" y="369510"/>
                        <a:pt x="217018" y="364892"/>
                      </a:cubicBezTo>
                      <a:cubicBezTo>
                        <a:pt x="217018" y="364892"/>
                        <a:pt x="217018" y="360273"/>
                        <a:pt x="217018" y="360273"/>
                      </a:cubicBezTo>
                      <a:cubicBezTo>
                        <a:pt x="217018" y="360273"/>
                        <a:pt x="249350" y="327941"/>
                        <a:pt x="230874" y="207850"/>
                      </a:cubicBezTo>
                      <a:cubicBezTo>
                        <a:pt x="212399" y="147804"/>
                        <a:pt x="184686" y="13857"/>
                        <a:pt x="147735" y="13857"/>
                      </a:cubicBezTo>
                      <a:close/>
                    </a:path>
                  </a:pathLst>
                </a:custGeom>
                <a:solidFill>
                  <a:srgbClr val="9E5116"/>
                </a:solidFill>
                <a:ln w="46132" cap="flat">
                  <a:noFill/>
                  <a:prstDash val="solid"/>
                  <a:miter/>
                </a:ln>
              </p:spPr>
              <p:txBody>
                <a:bodyPr rtlCol="0" anchor="ctr"/>
                <a:lstStyle/>
                <a:p>
                  <a:endParaRPr lang="en-US"/>
                </a:p>
              </p:txBody>
            </p:sp>
          </p:grpSp>
          <p:grpSp>
            <p:nvGrpSpPr>
              <p:cNvPr id="1533" name="Graphic 792">
                <a:extLst>
                  <a:ext uri="{FF2B5EF4-FFF2-40B4-BE49-F238E27FC236}">
                    <a16:creationId xmlns:a16="http://schemas.microsoft.com/office/drawing/2014/main" xmlns="" id="{48BBC793-0524-499E-95CF-22257AA0DE67}"/>
                  </a:ext>
                </a:extLst>
              </p:cNvPr>
              <p:cNvGrpSpPr/>
              <p:nvPr/>
            </p:nvGrpSpPr>
            <p:grpSpPr>
              <a:xfrm>
                <a:off x="1315694" y="7440515"/>
                <a:ext cx="540409" cy="545027"/>
                <a:chOff x="1315694" y="7440515"/>
                <a:chExt cx="540409" cy="545027"/>
              </a:xfrm>
              <a:solidFill>
                <a:srgbClr val="9E5116"/>
              </a:solidFill>
            </p:grpSpPr>
            <p:sp>
              <p:nvSpPr>
                <p:cNvPr id="1534" name="Freeform: Shape 1533">
                  <a:extLst>
                    <a:ext uri="{FF2B5EF4-FFF2-40B4-BE49-F238E27FC236}">
                      <a16:creationId xmlns:a16="http://schemas.microsoft.com/office/drawing/2014/main" xmlns="" id="{6B6A9DA2-D20C-48C4-9120-3C235338DE59}"/>
                    </a:ext>
                  </a:extLst>
                </p:cNvPr>
                <p:cNvSpPr/>
                <p:nvPr/>
              </p:nvSpPr>
              <p:spPr>
                <a:xfrm>
                  <a:off x="1699062" y="7440515"/>
                  <a:ext cx="106234" cy="55426"/>
                </a:xfrm>
                <a:custGeom>
                  <a:avLst/>
                  <a:gdLst>
                    <a:gd name="connsiteX0" fmla="*/ 106234 w 106234"/>
                    <a:gd name="connsiteY0" fmla="*/ 0 h 55426"/>
                    <a:gd name="connsiteX1" fmla="*/ 92378 w 106234"/>
                    <a:gd name="connsiteY1" fmla="*/ 9238 h 55426"/>
                    <a:gd name="connsiteX2" fmla="*/ 73902 w 106234"/>
                    <a:gd name="connsiteY2" fmla="*/ 18475 h 55426"/>
                    <a:gd name="connsiteX3" fmla="*/ 55427 w 106234"/>
                    <a:gd name="connsiteY3" fmla="*/ 27713 h 55426"/>
                    <a:gd name="connsiteX4" fmla="*/ 36951 w 106234"/>
                    <a:gd name="connsiteY4" fmla="*/ 36951 h 55426"/>
                    <a:gd name="connsiteX5" fmla="*/ 18476 w 106234"/>
                    <a:gd name="connsiteY5" fmla="*/ 46189 h 55426"/>
                    <a:gd name="connsiteX6" fmla="*/ 0 w 106234"/>
                    <a:gd name="connsiteY6" fmla="*/ 55427 h 55426"/>
                    <a:gd name="connsiteX7" fmla="*/ 13857 w 106234"/>
                    <a:gd name="connsiteY7" fmla="*/ 41570 h 55426"/>
                    <a:gd name="connsiteX8" fmla="*/ 27713 w 106234"/>
                    <a:gd name="connsiteY8" fmla="*/ 32332 h 55426"/>
                    <a:gd name="connsiteX9" fmla="*/ 46189 w 106234"/>
                    <a:gd name="connsiteY9" fmla="*/ 23094 h 55426"/>
                    <a:gd name="connsiteX10" fmla="*/ 64664 w 106234"/>
                    <a:gd name="connsiteY10" fmla="*/ 13857 h 55426"/>
                    <a:gd name="connsiteX11" fmla="*/ 83140 w 106234"/>
                    <a:gd name="connsiteY11" fmla="*/ 4619 h 55426"/>
                    <a:gd name="connsiteX12" fmla="*/ 106234 w 106234"/>
                    <a:gd name="connsiteY12" fmla="*/ 0 h 55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234" h="55426">
                      <a:moveTo>
                        <a:pt x="106234" y="0"/>
                      </a:moveTo>
                      <a:cubicBezTo>
                        <a:pt x="106234" y="0"/>
                        <a:pt x="101615" y="4619"/>
                        <a:pt x="92378" y="9238"/>
                      </a:cubicBezTo>
                      <a:cubicBezTo>
                        <a:pt x="87759" y="13857"/>
                        <a:pt x="83140" y="13857"/>
                        <a:pt x="73902" y="18475"/>
                      </a:cubicBezTo>
                      <a:cubicBezTo>
                        <a:pt x="69283" y="23094"/>
                        <a:pt x="60045" y="23094"/>
                        <a:pt x="55427" y="27713"/>
                      </a:cubicBezTo>
                      <a:cubicBezTo>
                        <a:pt x="50808" y="32332"/>
                        <a:pt x="41570" y="32332"/>
                        <a:pt x="36951" y="36951"/>
                      </a:cubicBezTo>
                      <a:cubicBezTo>
                        <a:pt x="32332" y="41570"/>
                        <a:pt x="23094" y="41570"/>
                        <a:pt x="18476" y="46189"/>
                      </a:cubicBezTo>
                      <a:cubicBezTo>
                        <a:pt x="9238" y="50808"/>
                        <a:pt x="0" y="55427"/>
                        <a:pt x="0" y="55427"/>
                      </a:cubicBezTo>
                      <a:cubicBezTo>
                        <a:pt x="0" y="55427"/>
                        <a:pt x="4619" y="50808"/>
                        <a:pt x="13857" y="41570"/>
                      </a:cubicBezTo>
                      <a:cubicBezTo>
                        <a:pt x="18476" y="36951"/>
                        <a:pt x="23094" y="32332"/>
                        <a:pt x="27713" y="32332"/>
                      </a:cubicBezTo>
                      <a:cubicBezTo>
                        <a:pt x="32332" y="27713"/>
                        <a:pt x="41570" y="23094"/>
                        <a:pt x="46189" y="23094"/>
                      </a:cubicBezTo>
                      <a:cubicBezTo>
                        <a:pt x="50808" y="18475"/>
                        <a:pt x="60045" y="18475"/>
                        <a:pt x="64664" y="13857"/>
                      </a:cubicBezTo>
                      <a:cubicBezTo>
                        <a:pt x="69283" y="9238"/>
                        <a:pt x="78521" y="9238"/>
                        <a:pt x="83140" y="4619"/>
                      </a:cubicBezTo>
                      <a:cubicBezTo>
                        <a:pt x="96996" y="4619"/>
                        <a:pt x="106234" y="0"/>
                        <a:pt x="106234" y="0"/>
                      </a:cubicBezTo>
                      <a:close/>
                    </a:path>
                  </a:pathLst>
                </a:custGeom>
                <a:solidFill>
                  <a:srgbClr val="9E5116"/>
                </a:solidFill>
                <a:ln w="46132" cap="flat">
                  <a:noFill/>
                  <a:prstDash val="solid"/>
                  <a:miter/>
                </a:ln>
              </p:spPr>
              <p:txBody>
                <a:bodyPr rtlCol="0" anchor="ctr"/>
                <a:lstStyle/>
                <a:p>
                  <a:endParaRPr lang="en-US"/>
                </a:p>
              </p:txBody>
            </p:sp>
            <p:sp>
              <p:nvSpPr>
                <p:cNvPr id="1535" name="Freeform: Shape 1534">
                  <a:extLst>
                    <a:ext uri="{FF2B5EF4-FFF2-40B4-BE49-F238E27FC236}">
                      <a16:creationId xmlns:a16="http://schemas.microsoft.com/office/drawing/2014/main" xmlns="" id="{934273DD-6CEC-41EF-94E4-4A0CDEA6F31D}"/>
                    </a:ext>
                  </a:extLst>
                </p:cNvPr>
                <p:cNvSpPr/>
                <p:nvPr/>
              </p:nvSpPr>
              <p:spPr>
                <a:xfrm>
                  <a:off x="1712918" y="7569844"/>
                  <a:ext cx="143185" cy="50807"/>
                </a:xfrm>
                <a:custGeom>
                  <a:avLst/>
                  <a:gdLst>
                    <a:gd name="connsiteX0" fmla="*/ 0 w 143185"/>
                    <a:gd name="connsiteY0" fmla="*/ 0 h 50807"/>
                    <a:gd name="connsiteX1" fmla="*/ 23094 w 143185"/>
                    <a:gd name="connsiteY1" fmla="*/ 4619 h 50807"/>
                    <a:gd name="connsiteX2" fmla="*/ 73902 w 143185"/>
                    <a:gd name="connsiteY2" fmla="*/ 18476 h 50807"/>
                    <a:gd name="connsiteX3" fmla="*/ 124710 w 143185"/>
                    <a:gd name="connsiteY3" fmla="*/ 36951 h 50807"/>
                    <a:gd name="connsiteX4" fmla="*/ 138566 w 143185"/>
                    <a:gd name="connsiteY4" fmla="*/ 46189 h 50807"/>
                    <a:gd name="connsiteX5" fmla="*/ 143185 w 143185"/>
                    <a:gd name="connsiteY5" fmla="*/ 50808 h 50807"/>
                    <a:gd name="connsiteX6" fmla="*/ 138566 w 143185"/>
                    <a:gd name="connsiteY6" fmla="*/ 46189 h 50807"/>
                    <a:gd name="connsiteX7" fmla="*/ 133948 w 143185"/>
                    <a:gd name="connsiteY7" fmla="*/ 41570 h 50807"/>
                    <a:gd name="connsiteX8" fmla="*/ 124710 w 143185"/>
                    <a:gd name="connsiteY8" fmla="*/ 36951 h 50807"/>
                    <a:gd name="connsiteX9" fmla="*/ 73902 w 143185"/>
                    <a:gd name="connsiteY9" fmla="*/ 18476 h 50807"/>
                    <a:gd name="connsiteX10" fmla="*/ 23094 w 143185"/>
                    <a:gd name="connsiteY10" fmla="*/ 0 h 50807"/>
                    <a:gd name="connsiteX11" fmla="*/ 0 w 143185"/>
                    <a:gd name="connsiteY11" fmla="*/ 0 h 5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185" h="50807">
                      <a:moveTo>
                        <a:pt x="0" y="0"/>
                      </a:moveTo>
                      <a:cubicBezTo>
                        <a:pt x="0" y="0"/>
                        <a:pt x="9238" y="0"/>
                        <a:pt x="23094" y="4619"/>
                      </a:cubicBezTo>
                      <a:cubicBezTo>
                        <a:pt x="36951" y="9238"/>
                        <a:pt x="55427" y="13857"/>
                        <a:pt x="73902" y="18476"/>
                      </a:cubicBezTo>
                      <a:cubicBezTo>
                        <a:pt x="92378" y="23094"/>
                        <a:pt x="110853" y="32332"/>
                        <a:pt x="124710" y="36951"/>
                      </a:cubicBezTo>
                      <a:cubicBezTo>
                        <a:pt x="129329" y="41570"/>
                        <a:pt x="138566" y="46189"/>
                        <a:pt x="138566" y="46189"/>
                      </a:cubicBezTo>
                      <a:cubicBezTo>
                        <a:pt x="143185" y="50808"/>
                        <a:pt x="143185" y="50808"/>
                        <a:pt x="143185" y="50808"/>
                      </a:cubicBezTo>
                      <a:cubicBezTo>
                        <a:pt x="143185" y="50808"/>
                        <a:pt x="138566" y="50808"/>
                        <a:pt x="138566" y="46189"/>
                      </a:cubicBezTo>
                      <a:cubicBezTo>
                        <a:pt x="138566" y="46189"/>
                        <a:pt x="133948" y="46189"/>
                        <a:pt x="133948" y="41570"/>
                      </a:cubicBezTo>
                      <a:cubicBezTo>
                        <a:pt x="129329" y="41570"/>
                        <a:pt x="129329" y="41570"/>
                        <a:pt x="124710" y="36951"/>
                      </a:cubicBezTo>
                      <a:cubicBezTo>
                        <a:pt x="110853" y="32332"/>
                        <a:pt x="92378" y="27713"/>
                        <a:pt x="73902" y="18476"/>
                      </a:cubicBezTo>
                      <a:cubicBezTo>
                        <a:pt x="55427" y="13857"/>
                        <a:pt x="36951" y="4619"/>
                        <a:pt x="23094" y="0"/>
                      </a:cubicBezTo>
                      <a:cubicBezTo>
                        <a:pt x="9238" y="4619"/>
                        <a:pt x="0" y="0"/>
                        <a:pt x="0" y="0"/>
                      </a:cubicBezTo>
                      <a:close/>
                    </a:path>
                  </a:pathLst>
                </a:custGeom>
                <a:solidFill>
                  <a:srgbClr val="9E5116"/>
                </a:solidFill>
                <a:ln w="46132" cap="flat">
                  <a:noFill/>
                  <a:prstDash val="solid"/>
                  <a:miter/>
                </a:ln>
              </p:spPr>
              <p:txBody>
                <a:bodyPr rtlCol="0" anchor="ctr"/>
                <a:lstStyle/>
                <a:p>
                  <a:endParaRPr lang="en-US"/>
                </a:p>
              </p:txBody>
            </p:sp>
            <p:sp>
              <p:nvSpPr>
                <p:cNvPr id="1536" name="Freeform: Shape 1535">
                  <a:extLst>
                    <a:ext uri="{FF2B5EF4-FFF2-40B4-BE49-F238E27FC236}">
                      <a16:creationId xmlns:a16="http://schemas.microsoft.com/office/drawing/2014/main" xmlns="" id="{7A58C513-2DC4-459D-893C-CFE116D2BF2B}"/>
                    </a:ext>
                  </a:extLst>
                </p:cNvPr>
                <p:cNvSpPr/>
                <p:nvPr/>
              </p:nvSpPr>
              <p:spPr>
                <a:xfrm>
                  <a:off x="1745250" y="7639127"/>
                  <a:ext cx="110853" cy="50807"/>
                </a:xfrm>
                <a:custGeom>
                  <a:avLst/>
                  <a:gdLst>
                    <a:gd name="connsiteX0" fmla="*/ 0 w 110853"/>
                    <a:gd name="connsiteY0" fmla="*/ 0 h 50807"/>
                    <a:gd name="connsiteX1" fmla="*/ 18476 w 110853"/>
                    <a:gd name="connsiteY1" fmla="*/ 4619 h 50807"/>
                    <a:gd name="connsiteX2" fmla="*/ 60045 w 110853"/>
                    <a:gd name="connsiteY2" fmla="*/ 18476 h 50807"/>
                    <a:gd name="connsiteX3" fmla="*/ 83140 w 110853"/>
                    <a:gd name="connsiteY3" fmla="*/ 27713 h 50807"/>
                    <a:gd name="connsiteX4" fmla="*/ 101615 w 110853"/>
                    <a:gd name="connsiteY4" fmla="*/ 36951 h 50807"/>
                    <a:gd name="connsiteX5" fmla="*/ 106234 w 110853"/>
                    <a:gd name="connsiteY5" fmla="*/ 41570 h 50807"/>
                    <a:gd name="connsiteX6" fmla="*/ 110853 w 110853"/>
                    <a:gd name="connsiteY6" fmla="*/ 46189 h 50807"/>
                    <a:gd name="connsiteX7" fmla="*/ 110853 w 110853"/>
                    <a:gd name="connsiteY7" fmla="*/ 50808 h 50807"/>
                    <a:gd name="connsiteX8" fmla="*/ 110853 w 110853"/>
                    <a:gd name="connsiteY8" fmla="*/ 50808 h 50807"/>
                    <a:gd name="connsiteX9" fmla="*/ 110853 w 110853"/>
                    <a:gd name="connsiteY9" fmla="*/ 50808 h 50807"/>
                    <a:gd name="connsiteX10" fmla="*/ 106234 w 110853"/>
                    <a:gd name="connsiteY10" fmla="*/ 46189 h 50807"/>
                    <a:gd name="connsiteX11" fmla="*/ 92378 w 110853"/>
                    <a:gd name="connsiteY11" fmla="*/ 41570 h 50807"/>
                    <a:gd name="connsiteX12" fmla="*/ 55427 w 110853"/>
                    <a:gd name="connsiteY12" fmla="*/ 27713 h 50807"/>
                    <a:gd name="connsiteX13" fmla="*/ 18476 w 110853"/>
                    <a:gd name="connsiteY13" fmla="*/ 13857 h 50807"/>
                    <a:gd name="connsiteX14" fmla="*/ 0 w 110853"/>
                    <a:gd name="connsiteY14" fmla="*/ 0 h 5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0853" h="50807">
                      <a:moveTo>
                        <a:pt x="0" y="0"/>
                      </a:moveTo>
                      <a:cubicBezTo>
                        <a:pt x="0" y="0"/>
                        <a:pt x="9238" y="0"/>
                        <a:pt x="18476" y="4619"/>
                      </a:cubicBezTo>
                      <a:cubicBezTo>
                        <a:pt x="27713" y="9238"/>
                        <a:pt x="46189" y="13857"/>
                        <a:pt x="60045" y="18476"/>
                      </a:cubicBezTo>
                      <a:cubicBezTo>
                        <a:pt x="69283" y="23094"/>
                        <a:pt x="73902" y="23094"/>
                        <a:pt x="83140" y="27713"/>
                      </a:cubicBezTo>
                      <a:cubicBezTo>
                        <a:pt x="87759" y="32332"/>
                        <a:pt x="96996" y="32332"/>
                        <a:pt x="101615" y="36951"/>
                      </a:cubicBezTo>
                      <a:cubicBezTo>
                        <a:pt x="106234" y="36951"/>
                        <a:pt x="106234" y="41570"/>
                        <a:pt x="106234" y="41570"/>
                      </a:cubicBezTo>
                      <a:cubicBezTo>
                        <a:pt x="106234" y="41570"/>
                        <a:pt x="110853" y="46189"/>
                        <a:pt x="110853" y="46189"/>
                      </a:cubicBezTo>
                      <a:cubicBezTo>
                        <a:pt x="110853" y="46189"/>
                        <a:pt x="110853" y="50808"/>
                        <a:pt x="110853" y="50808"/>
                      </a:cubicBezTo>
                      <a:cubicBezTo>
                        <a:pt x="110853" y="50808"/>
                        <a:pt x="110853" y="50808"/>
                        <a:pt x="110853" y="50808"/>
                      </a:cubicBezTo>
                      <a:cubicBezTo>
                        <a:pt x="110853" y="50808"/>
                        <a:pt x="110853" y="50808"/>
                        <a:pt x="110853" y="50808"/>
                      </a:cubicBezTo>
                      <a:cubicBezTo>
                        <a:pt x="110853" y="50808"/>
                        <a:pt x="110853" y="50808"/>
                        <a:pt x="106234" y="46189"/>
                      </a:cubicBezTo>
                      <a:cubicBezTo>
                        <a:pt x="101615" y="46189"/>
                        <a:pt x="101615" y="41570"/>
                        <a:pt x="92378" y="41570"/>
                      </a:cubicBezTo>
                      <a:cubicBezTo>
                        <a:pt x="83140" y="36951"/>
                        <a:pt x="69283" y="32332"/>
                        <a:pt x="55427" y="27713"/>
                      </a:cubicBezTo>
                      <a:cubicBezTo>
                        <a:pt x="41570" y="23094"/>
                        <a:pt x="27713" y="18476"/>
                        <a:pt x="18476" y="13857"/>
                      </a:cubicBezTo>
                      <a:cubicBezTo>
                        <a:pt x="9238" y="0"/>
                        <a:pt x="0" y="0"/>
                        <a:pt x="0" y="0"/>
                      </a:cubicBezTo>
                      <a:close/>
                    </a:path>
                  </a:pathLst>
                </a:custGeom>
                <a:solidFill>
                  <a:srgbClr val="9E5116"/>
                </a:solidFill>
                <a:ln w="46132" cap="flat">
                  <a:noFill/>
                  <a:prstDash val="solid"/>
                  <a:miter/>
                </a:ln>
              </p:spPr>
              <p:txBody>
                <a:bodyPr rtlCol="0" anchor="ctr"/>
                <a:lstStyle/>
                <a:p>
                  <a:endParaRPr lang="en-US"/>
                </a:p>
              </p:txBody>
            </p:sp>
            <p:sp>
              <p:nvSpPr>
                <p:cNvPr id="1537" name="Freeform: Shape 1536">
                  <a:extLst>
                    <a:ext uri="{FF2B5EF4-FFF2-40B4-BE49-F238E27FC236}">
                      <a16:creationId xmlns:a16="http://schemas.microsoft.com/office/drawing/2014/main" xmlns="" id="{40E40FD3-D622-4928-BACE-DD9B5AC65B87}"/>
                    </a:ext>
                  </a:extLst>
                </p:cNvPr>
                <p:cNvSpPr/>
                <p:nvPr/>
              </p:nvSpPr>
              <p:spPr>
                <a:xfrm>
                  <a:off x="1708299" y="7528274"/>
                  <a:ext cx="101615" cy="64664"/>
                </a:xfrm>
                <a:custGeom>
                  <a:avLst/>
                  <a:gdLst>
                    <a:gd name="connsiteX0" fmla="*/ 0 w 101615"/>
                    <a:gd name="connsiteY0" fmla="*/ 27713 h 64664"/>
                    <a:gd name="connsiteX1" fmla="*/ 18476 w 101615"/>
                    <a:gd name="connsiteY1" fmla="*/ 23094 h 64664"/>
                    <a:gd name="connsiteX2" fmla="*/ 36951 w 101615"/>
                    <a:gd name="connsiteY2" fmla="*/ 18476 h 64664"/>
                    <a:gd name="connsiteX3" fmla="*/ 46189 w 101615"/>
                    <a:gd name="connsiteY3" fmla="*/ 13857 h 64664"/>
                    <a:gd name="connsiteX4" fmla="*/ 55427 w 101615"/>
                    <a:gd name="connsiteY4" fmla="*/ 9238 h 64664"/>
                    <a:gd name="connsiteX5" fmla="*/ 64664 w 101615"/>
                    <a:gd name="connsiteY5" fmla="*/ 4619 h 64664"/>
                    <a:gd name="connsiteX6" fmla="*/ 69283 w 101615"/>
                    <a:gd name="connsiteY6" fmla="*/ 0 h 64664"/>
                    <a:gd name="connsiteX7" fmla="*/ 69283 w 101615"/>
                    <a:gd name="connsiteY7" fmla="*/ 0 h 64664"/>
                    <a:gd name="connsiteX8" fmla="*/ 73902 w 101615"/>
                    <a:gd name="connsiteY8" fmla="*/ 0 h 64664"/>
                    <a:gd name="connsiteX9" fmla="*/ 73902 w 101615"/>
                    <a:gd name="connsiteY9" fmla="*/ 0 h 64664"/>
                    <a:gd name="connsiteX10" fmla="*/ 78521 w 101615"/>
                    <a:gd name="connsiteY10" fmla="*/ 18476 h 64664"/>
                    <a:gd name="connsiteX11" fmla="*/ 83140 w 101615"/>
                    <a:gd name="connsiteY11" fmla="*/ 36951 h 64664"/>
                    <a:gd name="connsiteX12" fmla="*/ 92378 w 101615"/>
                    <a:gd name="connsiteY12" fmla="*/ 50808 h 64664"/>
                    <a:gd name="connsiteX13" fmla="*/ 101615 w 101615"/>
                    <a:gd name="connsiteY13" fmla="*/ 64664 h 64664"/>
                    <a:gd name="connsiteX14" fmla="*/ 96997 w 101615"/>
                    <a:gd name="connsiteY14" fmla="*/ 60046 h 64664"/>
                    <a:gd name="connsiteX15" fmla="*/ 92378 w 101615"/>
                    <a:gd name="connsiteY15" fmla="*/ 55427 h 64664"/>
                    <a:gd name="connsiteX16" fmla="*/ 83140 w 101615"/>
                    <a:gd name="connsiteY16" fmla="*/ 41570 h 64664"/>
                    <a:gd name="connsiteX17" fmla="*/ 78521 w 101615"/>
                    <a:gd name="connsiteY17" fmla="*/ 32332 h 64664"/>
                    <a:gd name="connsiteX18" fmla="*/ 73902 w 101615"/>
                    <a:gd name="connsiteY18" fmla="*/ 23094 h 64664"/>
                    <a:gd name="connsiteX19" fmla="*/ 64664 w 101615"/>
                    <a:gd name="connsiteY19" fmla="*/ 4619 h 64664"/>
                    <a:gd name="connsiteX20" fmla="*/ 69283 w 101615"/>
                    <a:gd name="connsiteY20" fmla="*/ 4619 h 64664"/>
                    <a:gd name="connsiteX21" fmla="*/ 60046 w 101615"/>
                    <a:gd name="connsiteY21" fmla="*/ 9238 h 64664"/>
                    <a:gd name="connsiteX22" fmla="*/ 50808 w 101615"/>
                    <a:gd name="connsiteY22" fmla="*/ 13857 h 64664"/>
                    <a:gd name="connsiteX23" fmla="*/ 41570 w 101615"/>
                    <a:gd name="connsiteY23" fmla="*/ 18476 h 64664"/>
                    <a:gd name="connsiteX24" fmla="*/ 32332 w 101615"/>
                    <a:gd name="connsiteY24" fmla="*/ 23094 h 64664"/>
                    <a:gd name="connsiteX25" fmla="*/ 0 w 101615"/>
                    <a:gd name="connsiteY25" fmla="*/ 27713 h 6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1615" h="64664">
                      <a:moveTo>
                        <a:pt x="0" y="27713"/>
                      </a:moveTo>
                      <a:cubicBezTo>
                        <a:pt x="4619" y="27713"/>
                        <a:pt x="9238" y="23094"/>
                        <a:pt x="18476" y="23094"/>
                      </a:cubicBezTo>
                      <a:cubicBezTo>
                        <a:pt x="23094" y="23094"/>
                        <a:pt x="27713" y="18476"/>
                        <a:pt x="36951" y="18476"/>
                      </a:cubicBezTo>
                      <a:cubicBezTo>
                        <a:pt x="41570" y="18476"/>
                        <a:pt x="41570" y="18476"/>
                        <a:pt x="46189" y="13857"/>
                      </a:cubicBezTo>
                      <a:cubicBezTo>
                        <a:pt x="50808" y="13857"/>
                        <a:pt x="50808" y="13857"/>
                        <a:pt x="55427" y="9238"/>
                      </a:cubicBezTo>
                      <a:cubicBezTo>
                        <a:pt x="60046" y="9238"/>
                        <a:pt x="60046" y="9238"/>
                        <a:pt x="64664" y="4619"/>
                      </a:cubicBezTo>
                      <a:lnTo>
                        <a:pt x="69283" y="0"/>
                      </a:lnTo>
                      <a:lnTo>
                        <a:pt x="69283" y="0"/>
                      </a:lnTo>
                      <a:cubicBezTo>
                        <a:pt x="69283" y="0"/>
                        <a:pt x="73902" y="0"/>
                        <a:pt x="73902" y="0"/>
                      </a:cubicBezTo>
                      <a:cubicBezTo>
                        <a:pt x="73902" y="0"/>
                        <a:pt x="73902" y="0"/>
                        <a:pt x="73902" y="0"/>
                      </a:cubicBezTo>
                      <a:lnTo>
                        <a:pt x="78521" y="18476"/>
                      </a:lnTo>
                      <a:cubicBezTo>
                        <a:pt x="83140" y="23094"/>
                        <a:pt x="83140" y="27713"/>
                        <a:pt x="83140" y="36951"/>
                      </a:cubicBezTo>
                      <a:cubicBezTo>
                        <a:pt x="87759" y="41570"/>
                        <a:pt x="87759" y="46189"/>
                        <a:pt x="92378" y="50808"/>
                      </a:cubicBezTo>
                      <a:cubicBezTo>
                        <a:pt x="96997" y="55427"/>
                        <a:pt x="96997" y="60046"/>
                        <a:pt x="101615" y="64664"/>
                      </a:cubicBezTo>
                      <a:cubicBezTo>
                        <a:pt x="101615" y="64664"/>
                        <a:pt x="96997" y="60046"/>
                        <a:pt x="96997" y="60046"/>
                      </a:cubicBezTo>
                      <a:lnTo>
                        <a:pt x="92378" y="55427"/>
                      </a:lnTo>
                      <a:cubicBezTo>
                        <a:pt x="87759" y="50808"/>
                        <a:pt x="87759" y="46189"/>
                        <a:pt x="83140" y="41570"/>
                      </a:cubicBezTo>
                      <a:cubicBezTo>
                        <a:pt x="83140" y="36951"/>
                        <a:pt x="78521" y="36951"/>
                        <a:pt x="78521" y="32332"/>
                      </a:cubicBezTo>
                      <a:lnTo>
                        <a:pt x="73902" y="23094"/>
                      </a:lnTo>
                      <a:lnTo>
                        <a:pt x="64664" y="4619"/>
                      </a:lnTo>
                      <a:lnTo>
                        <a:pt x="69283" y="4619"/>
                      </a:lnTo>
                      <a:lnTo>
                        <a:pt x="60046" y="9238"/>
                      </a:lnTo>
                      <a:cubicBezTo>
                        <a:pt x="55427" y="9238"/>
                        <a:pt x="55427" y="13857"/>
                        <a:pt x="50808" y="13857"/>
                      </a:cubicBezTo>
                      <a:cubicBezTo>
                        <a:pt x="46189" y="13857"/>
                        <a:pt x="46189" y="13857"/>
                        <a:pt x="41570" y="18476"/>
                      </a:cubicBezTo>
                      <a:cubicBezTo>
                        <a:pt x="36951" y="18476"/>
                        <a:pt x="36951" y="18476"/>
                        <a:pt x="32332" y="23094"/>
                      </a:cubicBezTo>
                      <a:cubicBezTo>
                        <a:pt x="23094" y="23094"/>
                        <a:pt x="9238" y="27713"/>
                        <a:pt x="0" y="27713"/>
                      </a:cubicBezTo>
                      <a:close/>
                    </a:path>
                  </a:pathLst>
                </a:custGeom>
                <a:solidFill>
                  <a:srgbClr val="9E5116"/>
                </a:solidFill>
                <a:ln w="46132" cap="flat">
                  <a:noFill/>
                  <a:prstDash val="solid"/>
                  <a:miter/>
                </a:ln>
              </p:spPr>
              <p:txBody>
                <a:bodyPr rtlCol="0" anchor="ctr"/>
                <a:lstStyle/>
                <a:p>
                  <a:endParaRPr lang="en-US"/>
                </a:p>
              </p:txBody>
            </p:sp>
            <p:sp>
              <p:nvSpPr>
                <p:cNvPr id="1538" name="Freeform: Shape 1537">
                  <a:extLst>
                    <a:ext uri="{FF2B5EF4-FFF2-40B4-BE49-F238E27FC236}">
                      <a16:creationId xmlns:a16="http://schemas.microsoft.com/office/drawing/2014/main" xmlns="" id="{EF845CEF-E298-466D-9897-753C585625F3}"/>
                    </a:ext>
                  </a:extLst>
                </p:cNvPr>
                <p:cNvSpPr/>
                <p:nvPr/>
              </p:nvSpPr>
              <p:spPr>
                <a:xfrm>
                  <a:off x="1315694" y="7592939"/>
                  <a:ext cx="50807" cy="120090"/>
                </a:xfrm>
                <a:custGeom>
                  <a:avLst/>
                  <a:gdLst>
                    <a:gd name="connsiteX0" fmla="*/ 0 w 50807"/>
                    <a:gd name="connsiteY0" fmla="*/ 0 h 120090"/>
                    <a:gd name="connsiteX1" fmla="*/ 9238 w 50807"/>
                    <a:gd name="connsiteY1" fmla="*/ 18476 h 120090"/>
                    <a:gd name="connsiteX2" fmla="*/ 27713 w 50807"/>
                    <a:gd name="connsiteY2" fmla="*/ 60045 h 120090"/>
                    <a:gd name="connsiteX3" fmla="*/ 36951 w 50807"/>
                    <a:gd name="connsiteY3" fmla="*/ 83140 h 120090"/>
                    <a:gd name="connsiteX4" fmla="*/ 46189 w 50807"/>
                    <a:gd name="connsiteY4" fmla="*/ 101615 h 120090"/>
                    <a:gd name="connsiteX5" fmla="*/ 50808 w 50807"/>
                    <a:gd name="connsiteY5" fmla="*/ 120091 h 120090"/>
                    <a:gd name="connsiteX6" fmla="*/ 41570 w 50807"/>
                    <a:gd name="connsiteY6" fmla="*/ 101615 h 120090"/>
                    <a:gd name="connsiteX7" fmla="*/ 36951 w 50807"/>
                    <a:gd name="connsiteY7" fmla="*/ 92378 h 120090"/>
                    <a:gd name="connsiteX8" fmla="*/ 32332 w 50807"/>
                    <a:gd name="connsiteY8" fmla="*/ 83140 h 120090"/>
                    <a:gd name="connsiteX9" fmla="*/ 23094 w 50807"/>
                    <a:gd name="connsiteY9" fmla="*/ 60045 h 120090"/>
                    <a:gd name="connsiteX10" fmla="*/ 13857 w 50807"/>
                    <a:gd name="connsiteY10" fmla="*/ 36951 h 120090"/>
                    <a:gd name="connsiteX11" fmla="*/ 9238 w 50807"/>
                    <a:gd name="connsiteY11" fmla="*/ 18476 h 120090"/>
                    <a:gd name="connsiteX12" fmla="*/ 0 w 50807"/>
                    <a:gd name="connsiteY12" fmla="*/ 0 h 120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807" h="120090">
                      <a:moveTo>
                        <a:pt x="0" y="0"/>
                      </a:moveTo>
                      <a:cubicBezTo>
                        <a:pt x="0" y="0"/>
                        <a:pt x="4619" y="4619"/>
                        <a:pt x="9238" y="18476"/>
                      </a:cubicBezTo>
                      <a:cubicBezTo>
                        <a:pt x="13857" y="27713"/>
                        <a:pt x="23094" y="41570"/>
                        <a:pt x="27713" y="60045"/>
                      </a:cubicBezTo>
                      <a:cubicBezTo>
                        <a:pt x="32332" y="69283"/>
                        <a:pt x="32332" y="73902"/>
                        <a:pt x="36951" y="83140"/>
                      </a:cubicBezTo>
                      <a:cubicBezTo>
                        <a:pt x="41570" y="92378"/>
                        <a:pt x="41570" y="96996"/>
                        <a:pt x="46189" y="101615"/>
                      </a:cubicBezTo>
                      <a:cubicBezTo>
                        <a:pt x="50808" y="110853"/>
                        <a:pt x="50808" y="120091"/>
                        <a:pt x="50808" y="120091"/>
                      </a:cubicBezTo>
                      <a:cubicBezTo>
                        <a:pt x="50808" y="120091"/>
                        <a:pt x="46189" y="115472"/>
                        <a:pt x="41570" y="101615"/>
                      </a:cubicBezTo>
                      <a:cubicBezTo>
                        <a:pt x="41570" y="96996"/>
                        <a:pt x="36951" y="96996"/>
                        <a:pt x="36951" y="92378"/>
                      </a:cubicBezTo>
                      <a:cubicBezTo>
                        <a:pt x="36951" y="87759"/>
                        <a:pt x="32332" y="87759"/>
                        <a:pt x="32332" y="83140"/>
                      </a:cubicBezTo>
                      <a:cubicBezTo>
                        <a:pt x="27713" y="78521"/>
                        <a:pt x="27713" y="69283"/>
                        <a:pt x="23094" y="60045"/>
                      </a:cubicBezTo>
                      <a:cubicBezTo>
                        <a:pt x="18476" y="50808"/>
                        <a:pt x="18476" y="46189"/>
                        <a:pt x="13857" y="36951"/>
                      </a:cubicBezTo>
                      <a:cubicBezTo>
                        <a:pt x="9238" y="27713"/>
                        <a:pt x="9238" y="23094"/>
                        <a:pt x="9238" y="18476"/>
                      </a:cubicBezTo>
                      <a:cubicBezTo>
                        <a:pt x="0" y="9238"/>
                        <a:pt x="0" y="0"/>
                        <a:pt x="0" y="0"/>
                      </a:cubicBezTo>
                      <a:close/>
                    </a:path>
                  </a:pathLst>
                </a:custGeom>
                <a:solidFill>
                  <a:srgbClr val="9E5116"/>
                </a:solidFill>
                <a:ln w="46132" cap="flat">
                  <a:noFill/>
                  <a:prstDash val="solid"/>
                  <a:miter/>
                </a:ln>
              </p:spPr>
              <p:txBody>
                <a:bodyPr rtlCol="0" anchor="ctr"/>
                <a:lstStyle/>
                <a:p>
                  <a:endParaRPr lang="en-US"/>
                </a:p>
              </p:txBody>
            </p:sp>
            <p:sp>
              <p:nvSpPr>
                <p:cNvPr id="1539" name="Freeform: Shape 1538">
                  <a:extLst>
                    <a:ext uri="{FF2B5EF4-FFF2-40B4-BE49-F238E27FC236}">
                      <a16:creationId xmlns:a16="http://schemas.microsoft.com/office/drawing/2014/main" xmlns="" id="{758C1A89-BBC8-416A-AE76-ADAB4874279E}"/>
                    </a:ext>
                  </a:extLst>
                </p:cNvPr>
                <p:cNvSpPr/>
                <p:nvPr/>
              </p:nvSpPr>
              <p:spPr>
                <a:xfrm>
                  <a:off x="1486593" y="7897785"/>
                  <a:ext cx="9237" cy="87758"/>
                </a:xfrm>
                <a:custGeom>
                  <a:avLst/>
                  <a:gdLst>
                    <a:gd name="connsiteX0" fmla="*/ 9238 w 9237"/>
                    <a:gd name="connsiteY0" fmla="*/ 0 h 87758"/>
                    <a:gd name="connsiteX1" fmla="*/ 9238 w 9237"/>
                    <a:gd name="connsiteY1" fmla="*/ 13857 h 87758"/>
                    <a:gd name="connsiteX2" fmla="*/ 9238 w 9237"/>
                    <a:gd name="connsiteY2" fmla="*/ 18476 h 87758"/>
                    <a:gd name="connsiteX3" fmla="*/ 9238 w 9237"/>
                    <a:gd name="connsiteY3" fmla="*/ 27713 h 87758"/>
                    <a:gd name="connsiteX4" fmla="*/ 9238 w 9237"/>
                    <a:gd name="connsiteY4" fmla="*/ 41570 h 87758"/>
                    <a:gd name="connsiteX5" fmla="*/ 9238 w 9237"/>
                    <a:gd name="connsiteY5" fmla="*/ 50808 h 87758"/>
                    <a:gd name="connsiteX6" fmla="*/ 9238 w 9237"/>
                    <a:gd name="connsiteY6" fmla="*/ 60046 h 87758"/>
                    <a:gd name="connsiteX7" fmla="*/ 4619 w 9237"/>
                    <a:gd name="connsiteY7" fmla="*/ 73902 h 87758"/>
                    <a:gd name="connsiteX8" fmla="*/ 0 w 9237"/>
                    <a:gd name="connsiteY8" fmla="*/ 87759 h 87758"/>
                    <a:gd name="connsiteX9" fmla="*/ 0 w 9237"/>
                    <a:gd name="connsiteY9" fmla="*/ 73902 h 87758"/>
                    <a:gd name="connsiteX10" fmla="*/ 0 w 9237"/>
                    <a:gd name="connsiteY10" fmla="*/ 60046 h 87758"/>
                    <a:gd name="connsiteX11" fmla="*/ 0 w 9237"/>
                    <a:gd name="connsiteY11" fmla="*/ 50808 h 87758"/>
                    <a:gd name="connsiteX12" fmla="*/ 0 w 9237"/>
                    <a:gd name="connsiteY12" fmla="*/ 41570 h 87758"/>
                    <a:gd name="connsiteX13" fmla="*/ 4619 w 9237"/>
                    <a:gd name="connsiteY13" fmla="*/ 27713 h 87758"/>
                    <a:gd name="connsiteX14" fmla="*/ 9238 w 9237"/>
                    <a:gd name="connsiteY14" fmla="*/ 13857 h 87758"/>
                    <a:gd name="connsiteX15" fmla="*/ 9238 w 9237"/>
                    <a:gd name="connsiteY15" fmla="*/ 0 h 87758"/>
                    <a:gd name="connsiteX16" fmla="*/ 9238 w 9237"/>
                    <a:gd name="connsiteY16" fmla="*/ 0 h 87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237" h="87758">
                      <a:moveTo>
                        <a:pt x="9238" y="0"/>
                      </a:moveTo>
                      <a:cubicBezTo>
                        <a:pt x="9238" y="0"/>
                        <a:pt x="9238" y="4619"/>
                        <a:pt x="9238" y="13857"/>
                      </a:cubicBezTo>
                      <a:cubicBezTo>
                        <a:pt x="9238" y="13857"/>
                        <a:pt x="9238" y="18476"/>
                        <a:pt x="9238" y="18476"/>
                      </a:cubicBezTo>
                      <a:cubicBezTo>
                        <a:pt x="9238" y="18476"/>
                        <a:pt x="9238" y="23094"/>
                        <a:pt x="9238" y="27713"/>
                      </a:cubicBezTo>
                      <a:cubicBezTo>
                        <a:pt x="9238" y="32332"/>
                        <a:pt x="9238" y="36951"/>
                        <a:pt x="9238" y="41570"/>
                      </a:cubicBezTo>
                      <a:cubicBezTo>
                        <a:pt x="9238" y="46189"/>
                        <a:pt x="9238" y="46189"/>
                        <a:pt x="9238" y="50808"/>
                      </a:cubicBezTo>
                      <a:cubicBezTo>
                        <a:pt x="9238" y="55427"/>
                        <a:pt x="9238" y="55427"/>
                        <a:pt x="9238" y="60046"/>
                      </a:cubicBezTo>
                      <a:cubicBezTo>
                        <a:pt x="9238" y="64664"/>
                        <a:pt x="9238" y="69283"/>
                        <a:pt x="4619" y="73902"/>
                      </a:cubicBezTo>
                      <a:cubicBezTo>
                        <a:pt x="4619" y="83140"/>
                        <a:pt x="0" y="87759"/>
                        <a:pt x="0" y="87759"/>
                      </a:cubicBezTo>
                      <a:cubicBezTo>
                        <a:pt x="0" y="87759"/>
                        <a:pt x="0" y="83140"/>
                        <a:pt x="0" y="73902"/>
                      </a:cubicBezTo>
                      <a:cubicBezTo>
                        <a:pt x="0" y="69283"/>
                        <a:pt x="0" y="64664"/>
                        <a:pt x="0" y="60046"/>
                      </a:cubicBezTo>
                      <a:cubicBezTo>
                        <a:pt x="0" y="55427"/>
                        <a:pt x="0" y="55427"/>
                        <a:pt x="0" y="50808"/>
                      </a:cubicBezTo>
                      <a:cubicBezTo>
                        <a:pt x="0" y="46189"/>
                        <a:pt x="0" y="46189"/>
                        <a:pt x="0" y="41570"/>
                      </a:cubicBezTo>
                      <a:cubicBezTo>
                        <a:pt x="0" y="36951"/>
                        <a:pt x="0" y="32332"/>
                        <a:pt x="4619" y="27713"/>
                      </a:cubicBezTo>
                      <a:cubicBezTo>
                        <a:pt x="4619" y="23094"/>
                        <a:pt x="9238" y="18476"/>
                        <a:pt x="9238" y="13857"/>
                      </a:cubicBezTo>
                      <a:cubicBezTo>
                        <a:pt x="0" y="9238"/>
                        <a:pt x="4619" y="4619"/>
                        <a:pt x="9238" y="0"/>
                      </a:cubicBezTo>
                      <a:cubicBezTo>
                        <a:pt x="4619" y="0"/>
                        <a:pt x="9238" y="0"/>
                        <a:pt x="9238" y="0"/>
                      </a:cubicBezTo>
                      <a:close/>
                    </a:path>
                  </a:pathLst>
                </a:custGeom>
                <a:solidFill>
                  <a:srgbClr val="9E5116"/>
                </a:solidFill>
                <a:ln w="46132" cap="flat">
                  <a:noFill/>
                  <a:prstDash val="solid"/>
                  <a:miter/>
                </a:ln>
              </p:spPr>
              <p:txBody>
                <a:bodyPr rtlCol="0" anchor="ctr"/>
                <a:lstStyle/>
                <a:p>
                  <a:endParaRPr lang="en-US"/>
                </a:p>
              </p:txBody>
            </p:sp>
          </p:grpSp>
          <p:sp>
            <p:nvSpPr>
              <p:cNvPr id="1540" name="Freeform: Shape 1539">
                <a:extLst>
                  <a:ext uri="{FF2B5EF4-FFF2-40B4-BE49-F238E27FC236}">
                    <a16:creationId xmlns:a16="http://schemas.microsoft.com/office/drawing/2014/main" xmlns="" id="{BE485515-2763-4F1F-AD7F-F8C15B084763}"/>
                  </a:ext>
                </a:extLst>
              </p:cNvPr>
              <p:cNvSpPr/>
              <p:nvPr/>
            </p:nvSpPr>
            <p:spPr>
              <a:xfrm>
                <a:off x="1159508" y="7357376"/>
                <a:ext cx="773724" cy="794612"/>
              </a:xfrm>
              <a:custGeom>
                <a:avLst/>
                <a:gdLst>
                  <a:gd name="connsiteX0" fmla="*/ 770498 w 773724"/>
                  <a:gd name="connsiteY0" fmla="*/ 13857 h 794612"/>
                  <a:gd name="connsiteX1" fmla="*/ 756641 w 773724"/>
                  <a:gd name="connsiteY1" fmla="*/ 4619 h 794612"/>
                  <a:gd name="connsiteX2" fmla="*/ 761260 w 773724"/>
                  <a:gd name="connsiteY2" fmla="*/ 13857 h 794612"/>
                  <a:gd name="connsiteX3" fmla="*/ 530316 w 773724"/>
                  <a:gd name="connsiteY3" fmla="*/ 143185 h 794612"/>
                  <a:gd name="connsiteX4" fmla="*/ 636550 w 773724"/>
                  <a:gd name="connsiteY4" fmla="*/ 115472 h 794612"/>
                  <a:gd name="connsiteX5" fmla="*/ 562648 w 773724"/>
                  <a:gd name="connsiteY5" fmla="*/ 175517 h 794612"/>
                  <a:gd name="connsiteX6" fmla="*/ 567267 w 773724"/>
                  <a:gd name="connsiteY6" fmla="*/ 221706 h 794612"/>
                  <a:gd name="connsiteX7" fmla="*/ 636550 w 773724"/>
                  <a:gd name="connsiteY7" fmla="*/ 263276 h 794612"/>
                  <a:gd name="connsiteX8" fmla="*/ 567267 w 773724"/>
                  <a:gd name="connsiteY8" fmla="*/ 272514 h 794612"/>
                  <a:gd name="connsiteX9" fmla="*/ 659645 w 773724"/>
                  <a:gd name="connsiteY9" fmla="*/ 332559 h 794612"/>
                  <a:gd name="connsiteX10" fmla="*/ 576505 w 773724"/>
                  <a:gd name="connsiteY10" fmla="*/ 337178 h 794612"/>
                  <a:gd name="connsiteX11" fmla="*/ 419463 w 773724"/>
                  <a:gd name="connsiteY11" fmla="*/ 415699 h 794612"/>
                  <a:gd name="connsiteX12" fmla="*/ 451795 w 773724"/>
                  <a:gd name="connsiteY12" fmla="*/ 503458 h 794612"/>
                  <a:gd name="connsiteX13" fmla="*/ 359417 w 773724"/>
                  <a:gd name="connsiteY13" fmla="*/ 697451 h 794612"/>
                  <a:gd name="connsiteX14" fmla="*/ 340942 w 773724"/>
                  <a:gd name="connsiteY14" fmla="*/ 535790 h 794612"/>
                  <a:gd name="connsiteX15" fmla="*/ 336323 w 773724"/>
                  <a:gd name="connsiteY15" fmla="*/ 545028 h 794612"/>
                  <a:gd name="connsiteX16" fmla="*/ 206994 w 773724"/>
                  <a:gd name="connsiteY16" fmla="*/ 351035 h 794612"/>
                  <a:gd name="connsiteX17" fmla="*/ 220851 w 773724"/>
                  <a:gd name="connsiteY17" fmla="*/ 193993 h 794612"/>
                  <a:gd name="connsiteX18" fmla="*/ 142330 w 773724"/>
                  <a:gd name="connsiteY18" fmla="*/ 0 h 794612"/>
                  <a:gd name="connsiteX19" fmla="*/ 3764 w 773724"/>
                  <a:gd name="connsiteY19" fmla="*/ 244801 h 794612"/>
                  <a:gd name="connsiteX20" fmla="*/ 13001 w 773724"/>
                  <a:gd name="connsiteY20" fmla="*/ 281752 h 794612"/>
                  <a:gd name="connsiteX21" fmla="*/ 13001 w 773724"/>
                  <a:gd name="connsiteY21" fmla="*/ 281752 h 794612"/>
                  <a:gd name="connsiteX22" fmla="*/ 59190 w 773724"/>
                  <a:gd name="connsiteY22" fmla="*/ 73902 h 794612"/>
                  <a:gd name="connsiteX23" fmla="*/ 188519 w 773724"/>
                  <a:gd name="connsiteY23" fmla="*/ 360273 h 794612"/>
                  <a:gd name="connsiteX24" fmla="*/ 280896 w 773724"/>
                  <a:gd name="connsiteY24" fmla="*/ 623549 h 794612"/>
                  <a:gd name="connsiteX25" fmla="*/ 96141 w 773724"/>
                  <a:gd name="connsiteY25" fmla="*/ 517314 h 794612"/>
                  <a:gd name="connsiteX26" fmla="*/ 377893 w 773724"/>
                  <a:gd name="connsiteY26" fmla="*/ 794447 h 794612"/>
                  <a:gd name="connsiteX27" fmla="*/ 502603 w 773724"/>
                  <a:gd name="connsiteY27" fmla="*/ 471126 h 794612"/>
                  <a:gd name="connsiteX28" fmla="*/ 576505 w 773724"/>
                  <a:gd name="connsiteY28" fmla="*/ 360273 h 794612"/>
                  <a:gd name="connsiteX29" fmla="*/ 618075 w 773724"/>
                  <a:gd name="connsiteY29" fmla="*/ 374129 h 794612"/>
                  <a:gd name="connsiteX30" fmla="*/ 631931 w 773724"/>
                  <a:gd name="connsiteY30" fmla="*/ 443412 h 794612"/>
                  <a:gd name="connsiteX31" fmla="*/ 691977 w 773724"/>
                  <a:gd name="connsiteY31" fmla="*/ 318703 h 794612"/>
                  <a:gd name="connsiteX32" fmla="*/ 691977 w 773724"/>
                  <a:gd name="connsiteY32" fmla="*/ 254038 h 794612"/>
                  <a:gd name="connsiteX33" fmla="*/ 682739 w 773724"/>
                  <a:gd name="connsiteY33" fmla="*/ 175517 h 794612"/>
                  <a:gd name="connsiteX34" fmla="*/ 622694 w 773724"/>
                  <a:gd name="connsiteY34" fmla="*/ 87759 h 794612"/>
                  <a:gd name="connsiteX35" fmla="*/ 770498 w 773724"/>
                  <a:gd name="connsiteY35" fmla="*/ 13857 h 794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73724" h="794612">
                    <a:moveTo>
                      <a:pt x="770498" y="13857"/>
                    </a:moveTo>
                    <a:cubicBezTo>
                      <a:pt x="765879" y="9238"/>
                      <a:pt x="761260" y="4619"/>
                      <a:pt x="756641" y="4619"/>
                    </a:cubicBezTo>
                    <a:cubicBezTo>
                      <a:pt x="761260" y="9238"/>
                      <a:pt x="761260" y="13857"/>
                      <a:pt x="761260" y="13857"/>
                    </a:cubicBezTo>
                    <a:cubicBezTo>
                      <a:pt x="761260" y="32332"/>
                      <a:pt x="594980" y="60045"/>
                      <a:pt x="530316" y="143185"/>
                    </a:cubicBezTo>
                    <a:cubicBezTo>
                      <a:pt x="585743" y="120091"/>
                      <a:pt x="622694" y="101615"/>
                      <a:pt x="636550" y="115472"/>
                    </a:cubicBezTo>
                    <a:cubicBezTo>
                      <a:pt x="650407" y="133947"/>
                      <a:pt x="618075" y="161661"/>
                      <a:pt x="562648" y="175517"/>
                    </a:cubicBezTo>
                    <a:cubicBezTo>
                      <a:pt x="530316" y="193993"/>
                      <a:pt x="521078" y="207850"/>
                      <a:pt x="567267" y="221706"/>
                    </a:cubicBezTo>
                    <a:cubicBezTo>
                      <a:pt x="613456" y="235563"/>
                      <a:pt x="631931" y="235563"/>
                      <a:pt x="636550" y="263276"/>
                    </a:cubicBezTo>
                    <a:cubicBezTo>
                      <a:pt x="641169" y="286370"/>
                      <a:pt x="604218" y="277133"/>
                      <a:pt x="567267" y="272514"/>
                    </a:cubicBezTo>
                    <a:cubicBezTo>
                      <a:pt x="622694" y="304846"/>
                      <a:pt x="659645" y="309465"/>
                      <a:pt x="659645" y="332559"/>
                    </a:cubicBezTo>
                    <a:cubicBezTo>
                      <a:pt x="659645" y="355654"/>
                      <a:pt x="622694" y="360273"/>
                      <a:pt x="576505" y="337178"/>
                    </a:cubicBezTo>
                    <a:cubicBezTo>
                      <a:pt x="548791" y="323322"/>
                      <a:pt x="539554" y="498839"/>
                      <a:pt x="419463" y="415699"/>
                    </a:cubicBezTo>
                    <a:cubicBezTo>
                      <a:pt x="424082" y="434175"/>
                      <a:pt x="465652" y="448031"/>
                      <a:pt x="451795" y="503458"/>
                    </a:cubicBezTo>
                    <a:cubicBezTo>
                      <a:pt x="437938" y="558884"/>
                      <a:pt x="405606" y="688213"/>
                      <a:pt x="359417" y="697451"/>
                    </a:cubicBezTo>
                    <a:cubicBezTo>
                      <a:pt x="313228" y="706689"/>
                      <a:pt x="322466" y="609692"/>
                      <a:pt x="340942" y="535790"/>
                    </a:cubicBezTo>
                    <a:cubicBezTo>
                      <a:pt x="340942" y="540409"/>
                      <a:pt x="336323" y="545028"/>
                      <a:pt x="336323" y="545028"/>
                    </a:cubicBezTo>
                    <a:cubicBezTo>
                      <a:pt x="294753" y="503458"/>
                      <a:pt x="206994" y="351035"/>
                      <a:pt x="206994" y="351035"/>
                    </a:cubicBezTo>
                    <a:cubicBezTo>
                      <a:pt x="206994" y="351035"/>
                      <a:pt x="239326" y="318703"/>
                      <a:pt x="220851" y="193993"/>
                    </a:cubicBezTo>
                    <a:cubicBezTo>
                      <a:pt x="220851" y="193993"/>
                      <a:pt x="188519" y="0"/>
                      <a:pt x="142330" y="0"/>
                    </a:cubicBezTo>
                    <a:cubicBezTo>
                      <a:pt x="68428" y="0"/>
                      <a:pt x="-19331" y="96996"/>
                      <a:pt x="3764" y="244801"/>
                    </a:cubicBezTo>
                    <a:cubicBezTo>
                      <a:pt x="8382" y="258657"/>
                      <a:pt x="8382" y="272514"/>
                      <a:pt x="13001" y="281752"/>
                    </a:cubicBezTo>
                    <a:lnTo>
                      <a:pt x="13001" y="281752"/>
                    </a:lnTo>
                    <a:cubicBezTo>
                      <a:pt x="13001" y="281752"/>
                      <a:pt x="-14712" y="92378"/>
                      <a:pt x="59190" y="73902"/>
                    </a:cubicBezTo>
                    <a:cubicBezTo>
                      <a:pt x="123854" y="55426"/>
                      <a:pt x="114617" y="198612"/>
                      <a:pt x="188519" y="360273"/>
                    </a:cubicBezTo>
                    <a:cubicBezTo>
                      <a:pt x="262421" y="521933"/>
                      <a:pt x="294753" y="549647"/>
                      <a:pt x="280896" y="623549"/>
                    </a:cubicBezTo>
                    <a:cubicBezTo>
                      <a:pt x="267040" y="692832"/>
                      <a:pt x="188519" y="692832"/>
                      <a:pt x="96141" y="517314"/>
                    </a:cubicBezTo>
                    <a:cubicBezTo>
                      <a:pt x="188519" y="706689"/>
                      <a:pt x="303991" y="799066"/>
                      <a:pt x="377893" y="794447"/>
                    </a:cubicBezTo>
                    <a:cubicBezTo>
                      <a:pt x="428701" y="794447"/>
                      <a:pt x="451795" y="665119"/>
                      <a:pt x="502603" y="471126"/>
                    </a:cubicBezTo>
                    <a:cubicBezTo>
                      <a:pt x="544173" y="452650"/>
                      <a:pt x="562648" y="420318"/>
                      <a:pt x="576505" y="360273"/>
                    </a:cubicBezTo>
                    <a:cubicBezTo>
                      <a:pt x="594980" y="369510"/>
                      <a:pt x="618075" y="374129"/>
                      <a:pt x="618075" y="374129"/>
                    </a:cubicBezTo>
                    <a:cubicBezTo>
                      <a:pt x="618075" y="374129"/>
                      <a:pt x="599599" y="434175"/>
                      <a:pt x="631931" y="443412"/>
                    </a:cubicBezTo>
                    <a:cubicBezTo>
                      <a:pt x="664263" y="452650"/>
                      <a:pt x="701215" y="369510"/>
                      <a:pt x="691977" y="318703"/>
                    </a:cubicBezTo>
                    <a:cubicBezTo>
                      <a:pt x="715071" y="286370"/>
                      <a:pt x="691977" y="254038"/>
                      <a:pt x="691977" y="254038"/>
                    </a:cubicBezTo>
                    <a:cubicBezTo>
                      <a:pt x="691977" y="254038"/>
                      <a:pt x="691977" y="226325"/>
                      <a:pt x="682739" y="175517"/>
                    </a:cubicBezTo>
                    <a:cubicBezTo>
                      <a:pt x="668882" y="124710"/>
                      <a:pt x="664263" y="101615"/>
                      <a:pt x="622694" y="87759"/>
                    </a:cubicBezTo>
                    <a:cubicBezTo>
                      <a:pt x="687358" y="46189"/>
                      <a:pt x="793592" y="60045"/>
                      <a:pt x="770498" y="13857"/>
                    </a:cubicBezTo>
                    <a:close/>
                  </a:path>
                </a:pathLst>
              </a:custGeom>
              <a:solidFill>
                <a:srgbClr val="FBD0B4"/>
              </a:solidFill>
              <a:ln w="46132" cap="flat">
                <a:noFill/>
                <a:prstDash val="solid"/>
                <a:miter/>
              </a:ln>
            </p:spPr>
            <p:txBody>
              <a:bodyPr rtlCol="0" anchor="ctr"/>
              <a:lstStyle/>
              <a:p>
                <a:endParaRPr lang="en-US"/>
              </a:p>
            </p:txBody>
          </p:sp>
          <p:grpSp>
            <p:nvGrpSpPr>
              <p:cNvPr id="1541" name="Graphic 792">
                <a:extLst>
                  <a:ext uri="{FF2B5EF4-FFF2-40B4-BE49-F238E27FC236}">
                    <a16:creationId xmlns:a16="http://schemas.microsoft.com/office/drawing/2014/main" xmlns="" id="{2B2DF544-2BED-467D-A060-9EEC977CF168}"/>
                  </a:ext>
                </a:extLst>
              </p:cNvPr>
              <p:cNvGrpSpPr/>
              <p:nvPr/>
            </p:nvGrpSpPr>
            <p:grpSpPr>
              <a:xfrm>
                <a:off x="1703680" y="7528274"/>
                <a:ext cx="101615" cy="69283"/>
                <a:chOff x="1703680" y="7528274"/>
                <a:chExt cx="101615" cy="69283"/>
              </a:xfrm>
            </p:grpSpPr>
            <p:sp>
              <p:nvSpPr>
                <p:cNvPr id="1542" name="Freeform: Shape 1541">
                  <a:extLst>
                    <a:ext uri="{FF2B5EF4-FFF2-40B4-BE49-F238E27FC236}">
                      <a16:creationId xmlns:a16="http://schemas.microsoft.com/office/drawing/2014/main" xmlns="" id="{8B083C41-9C27-456C-9EDB-E8E61C7EC56F}"/>
                    </a:ext>
                  </a:extLst>
                </p:cNvPr>
                <p:cNvSpPr/>
                <p:nvPr/>
              </p:nvSpPr>
              <p:spPr>
                <a:xfrm>
                  <a:off x="1708224" y="7537512"/>
                  <a:ext cx="87834" cy="55426"/>
                </a:xfrm>
                <a:custGeom>
                  <a:avLst/>
                  <a:gdLst>
                    <a:gd name="connsiteX0" fmla="*/ 9313 w 87834"/>
                    <a:gd name="connsiteY0" fmla="*/ 32332 h 55426"/>
                    <a:gd name="connsiteX1" fmla="*/ 87834 w 87834"/>
                    <a:gd name="connsiteY1" fmla="*/ 55427 h 55426"/>
                    <a:gd name="connsiteX2" fmla="*/ 64740 w 87834"/>
                    <a:gd name="connsiteY2" fmla="*/ 0 h 55426"/>
                    <a:gd name="connsiteX3" fmla="*/ 9313 w 87834"/>
                    <a:gd name="connsiteY3" fmla="*/ 32332 h 55426"/>
                  </a:gdLst>
                  <a:ahLst/>
                  <a:cxnLst>
                    <a:cxn ang="0">
                      <a:pos x="connsiteX0" y="connsiteY0"/>
                    </a:cxn>
                    <a:cxn ang="0">
                      <a:pos x="connsiteX1" y="connsiteY1"/>
                    </a:cxn>
                    <a:cxn ang="0">
                      <a:pos x="connsiteX2" y="connsiteY2"/>
                    </a:cxn>
                    <a:cxn ang="0">
                      <a:pos x="connsiteX3" y="connsiteY3"/>
                    </a:cxn>
                  </a:cxnLst>
                  <a:rect l="l" t="t" r="r" b="b"/>
                  <a:pathLst>
                    <a:path w="87834" h="55426">
                      <a:moveTo>
                        <a:pt x="9313" y="32332"/>
                      </a:moveTo>
                      <a:lnTo>
                        <a:pt x="87834" y="55427"/>
                      </a:lnTo>
                      <a:cubicBezTo>
                        <a:pt x="87834" y="55427"/>
                        <a:pt x="69359" y="23094"/>
                        <a:pt x="64740" y="0"/>
                      </a:cubicBezTo>
                      <a:cubicBezTo>
                        <a:pt x="37026" y="13857"/>
                        <a:pt x="-23019" y="23094"/>
                        <a:pt x="9313" y="32332"/>
                      </a:cubicBezTo>
                      <a:close/>
                    </a:path>
                  </a:pathLst>
                </a:custGeom>
                <a:solidFill>
                  <a:srgbClr val="E42313"/>
                </a:solidFill>
                <a:ln w="46132" cap="flat">
                  <a:noFill/>
                  <a:prstDash val="solid"/>
                  <a:miter/>
                </a:ln>
              </p:spPr>
              <p:txBody>
                <a:bodyPr rtlCol="0" anchor="ctr"/>
                <a:lstStyle/>
                <a:p>
                  <a:endParaRPr lang="en-US"/>
                </a:p>
              </p:txBody>
            </p:sp>
            <p:sp>
              <p:nvSpPr>
                <p:cNvPr id="1543" name="Freeform: Shape 1542">
                  <a:extLst>
                    <a:ext uri="{FF2B5EF4-FFF2-40B4-BE49-F238E27FC236}">
                      <a16:creationId xmlns:a16="http://schemas.microsoft.com/office/drawing/2014/main" xmlns="" id="{66AEC582-CABA-4452-9E3C-41506B63AF39}"/>
                    </a:ext>
                  </a:extLst>
                </p:cNvPr>
                <p:cNvSpPr/>
                <p:nvPr/>
              </p:nvSpPr>
              <p:spPr>
                <a:xfrm>
                  <a:off x="1703680" y="7528274"/>
                  <a:ext cx="101615" cy="69283"/>
                </a:xfrm>
                <a:custGeom>
                  <a:avLst/>
                  <a:gdLst>
                    <a:gd name="connsiteX0" fmla="*/ 101615 w 101615"/>
                    <a:gd name="connsiteY0" fmla="*/ 69283 h 69283"/>
                    <a:gd name="connsiteX1" fmla="*/ 13857 w 101615"/>
                    <a:gd name="connsiteY1" fmla="*/ 46189 h 69283"/>
                    <a:gd name="connsiteX2" fmla="*/ 0 w 101615"/>
                    <a:gd name="connsiteY2" fmla="*/ 36951 h 69283"/>
                    <a:gd name="connsiteX3" fmla="*/ 32332 w 101615"/>
                    <a:gd name="connsiteY3" fmla="*/ 18476 h 69283"/>
                    <a:gd name="connsiteX4" fmla="*/ 64664 w 101615"/>
                    <a:gd name="connsiteY4" fmla="*/ 4619 h 69283"/>
                    <a:gd name="connsiteX5" fmla="*/ 69283 w 101615"/>
                    <a:gd name="connsiteY5" fmla="*/ 0 h 69283"/>
                    <a:gd name="connsiteX6" fmla="*/ 69283 w 101615"/>
                    <a:gd name="connsiteY6" fmla="*/ 4619 h 69283"/>
                    <a:gd name="connsiteX7" fmla="*/ 92378 w 101615"/>
                    <a:gd name="connsiteY7" fmla="*/ 60046 h 69283"/>
                    <a:gd name="connsiteX8" fmla="*/ 101615 w 101615"/>
                    <a:gd name="connsiteY8" fmla="*/ 69283 h 69283"/>
                    <a:gd name="connsiteX9" fmla="*/ 9238 w 101615"/>
                    <a:gd name="connsiteY9" fmla="*/ 36951 h 69283"/>
                    <a:gd name="connsiteX10" fmla="*/ 13857 w 101615"/>
                    <a:gd name="connsiteY10" fmla="*/ 36951 h 69283"/>
                    <a:gd name="connsiteX11" fmla="*/ 83140 w 101615"/>
                    <a:gd name="connsiteY11" fmla="*/ 55427 h 69283"/>
                    <a:gd name="connsiteX12" fmla="*/ 64664 w 101615"/>
                    <a:gd name="connsiteY12" fmla="*/ 13857 h 69283"/>
                    <a:gd name="connsiteX13" fmla="*/ 36951 w 101615"/>
                    <a:gd name="connsiteY13" fmla="*/ 23094 h 69283"/>
                    <a:gd name="connsiteX14" fmla="*/ 9238 w 101615"/>
                    <a:gd name="connsiteY14" fmla="*/ 36951 h 69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1615" h="69283">
                      <a:moveTo>
                        <a:pt x="101615" y="69283"/>
                      </a:moveTo>
                      <a:lnTo>
                        <a:pt x="13857" y="46189"/>
                      </a:lnTo>
                      <a:cubicBezTo>
                        <a:pt x="9238" y="46189"/>
                        <a:pt x="0" y="41570"/>
                        <a:pt x="0" y="36951"/>
                      </a:cubicBezTo>
                      <a:cubicBezTo>
                        <a:pt x="0" y="27713"/>
                        <a:pt x="9238" y="23094"/>
                        <a:pt x="32332" y="18476"/>
                      </a:cubicBezTo>
                      <a:cubicBezTo>
                        <a:pt x="41570" y="13857"/>
                        <a:pt x="55427" y="9238"/>
                        <a:pt x="64664" y="4619"/>
                      </a:cubicBezTo>
                      <a:lnTo>
                        <a:pt x="69283" y="0"/>
                      </a:lnTo>
                      <a:lnTo>
                        <a:pt x="69283" y="4619"/>
                      </a:lnTo>
                      <a:cubicBezTo>
                        <a:pt x="73902" y="23094"/>
                        <a:pt x="92378" y="60046"/>
                        <a:pt x="92378" y="60046"/>
                      </a:cubicBezTo>
                      <a:lnTo>
                        <a:pt x="101615" y="69283"/>
                      </a:lnTo>
                      <a:close/>
                      <a:moveTo>
                        <a:pt x="9238" y="36951"/>
                      </a:moveTo>
                      <a:cubicBezTo>
                        <a:pt x="9238" y="36951"/>
                        <a:pt x="13857" y="36951"/>
                        <a:pt x="13857" y="36951"/>
                      </a:cubicBezTo>
                      <a:lnTo>
                        <a:pt x="83140" y="55427"/>
                      </a:lnTo>
                      <a:cubicBezTo>
                        <a:pt x="78521" y="46189"/>
                        <a:pt x="69283" y="27713"/>
                        <a:pt x="64664" y="13857"/>
                      </a:cubicBezTo>
                      <a:cubicBezTo>
                        <a:pt x="55427" y="18476"/>
                        <a:pt x="46189" y="23094"/>
                        <a:pt x="36951" y="23094"/>
                      </a:cubicBezTo>
                      <a:cubicBezTo>
                        <a:pt x="27713" y="27713"/>
                        <a:pt x="13857" y="32332"/>
                        <a:pt x="9238" y="36951"/>
                      </a:cubicBezTo>
                      <a:close/>
                    </a:path>
                  </a:pathLst>
                </a:custGeom>
                <a:solidFill>
                  <a:srgbClr val="852313"/>
                </a:solidFill>
                <a:ln w="46132" cap="flat">
                  <a:noFill/>
                  <a:prstDash val="solid"/>
                  <a:miter/>
                </a:ln>
              </p:spPr>
              <p:txBody>
                <a:bodyPr rtlCol="0" anchor="ctr"/>
                <a:lstStyle/>
                <a:p>
                  <a:endParaRPr lang="en-US"/>
                </a:p>
              </p:txBody>
            </p:sp>
          </p:grpSp>
          <p:sp>
            <p:nvSpPr>
              <p:cNvPr id="1544" name="Freeform: Shape 1543">
                <a:extLst>
                  <a:ext uri="{FF2B5EF4-FFF2-40B4-BE49-F238E27FC236}">
                    <a16:creationId xmlns:a16="http://schemas.microsoft.com/office/drawing/2014/main" xmlns="" id="{E815EC0F-AF8F-47B5-ABEF-8CB5855929DF}"/>
                  </a:ext>
                </a:extLst>
              </p:cNvPr>
              <p:cNvSpPr/>
              <p:nvPr/>
            </p:nvSpPr>
            <p:spPr>
              <a:xfrm>
                <a:off x="1175178" y="7552534"/>
                <a:ext cx="155850" cy="404319"/>
              </a:xfrm>
              <a:custGeom>
                <a:avLst/>
                <a:gdLst>
                  <a:gd name="connsiteX0" fmla="*/ 15806 w 155850"/>
                  <a:gd name="connsiteY0" fmla="*/ 31166 h 404319"/>
                  <a:gd name="connsiteX1" fmla="*/ 145135 w 155850"/>
                  <a:gd name="connsiteY1" fmla="*/ 372963 h 404319"/>
                  <a:gd name="connsiteX2" fmla="*/ 43520 w 155850"/>
                  <a:gd name="connsiteY2" fmla="*/ 192827 h 404319"/>
                  <a:gd name="connsiteX3" fmla="*/ 15806 w 155850"/>
                  <a:gd name="connsiteY3" fmla="*/ 31166 h 404319"/>
                </a:gdLst>
                <a:ahLst/>
                <a:cxnLst>
                  <a:cxn ang="0">
                    <a:pos x="connsiteX0" y="connsiteY0"/>
                  </a:cxn>
                  <a:cxn ang="0">
                    <a:pos x="connsiteX1" y="connsiteY1"/>
                  </a:cxn>
                  <a:cxn ang="0">
                    <a:pos x="connsiteX2" y="connsiteY2"/>
                  </a:cxn>
                  <a:cxn ang="0">
                    <a:pos x="connsiteX3" y="connsiteY3"/>
                  </a:cxn>
                </a:cxnLst>
                <a:rect l="l" t="t" r="r" b="b"/>
                <a:pathLst>
                  <a:path w="155850" h="404319">
                    <a:moveTo>
                      <a:pt x="15806" y="31166"/>
                    </a:moveTo>
                    <a:cubicBezTo>
                      <a:pt x="15806" y="31166"/>
                      <a:pt x="38901" y="178970"/>
                      <a:pt x="145135" y="372963"/>
                    </a:cubicBezTo>
                    <a:cubicBezTo>
                      <a:pt x="182086" y="446865"/>
                      <a:pt x="117422" y="391439"/>
                      <a:pt x="43520" y="192827"/>
                    </a:cubicBezTo>
                    <a:cubicBezTo>
                      <a:pt x="-30382" y="-5785"/>
                      <a:pt x="11187" y="-33498"/>
                      <a:pt x="15806" y="31166"/>
                    </a:cubicBezTo>
                    <a:close/>
                  </a:path>
                </a:pathLst>
              </a:custGeom>
              <a:solidFill>
                <a:srgbClr val="FCECE3"/>
              </a:solidFill>
              <a:ln w="46132" cap="flat">
                <a:noFill/>
                <a:prstDash val="solid"/>
                <a:miter/>
              </a:ln>
            </p:spPr>
            <p:txBody>
              <a:bodyPr rtlCol="0" anchor="ctr"/>
              <a:lstStyle/>
              <a:p>
                <a:endParaRPr lang="en-US"/>
              </a:p>
            </p:txBody>
          </p:sp>
          <p:sp>
            <p:nvSpPr>
              <p:cNvPr id="1545" name="Freeform: Shape 1544">
                <a:extLst>
                  <a:ext uri="{FF2B5EF4-FFF2-40B4-BE49-F238E27FC236}">
                    <a16:creationId xmlns:a16="http://schemas.microsoft.com/office/drawing/2014/main" xmlns="" id="{6A6C22C7-909E-4CC5-BB99-713158E91825}"/>
                  </a:ext>
                </a:extLst>
              </p:cNvPr>
              <p:cNvSpPr/>
              <p:nvPr/>
            </p:nvSpPr>
            <p:spPr>
              <a:xfrm>
                <a:off x="1659144" y="7370080"/>
                <a:ext cx="234047" cy="114729"/>
              </a:xfrm>
              <a:custGeom>
                <a:avLst/>
                <a:gdLst>
                  <a:gd name="connsiteX0" fmla="*/ 229292 w 234047"/>
                  <a:gd name="connsiteY0" fmla="*/ 5771 h 114729"/>
                  <a:gd name="connsiteX1" fmla="*/ 12204 w 234047"/>
                  <a:gd name="connsiteY1" fmla="*/ 107387 h 114729"/>
                  <a:gd name="connsiteX2" fmla="*/ 146152 w 234047"/>
                  <a:gd name="connsiteY2" fmla="*/ 19628 h 114729"/>
                  <a:gd name="connsiteX3" fmla="*/ 229292 w 234047"/>
                  <a:gd name="connsiteY3" fmla="*/ 5771 h 114729"/>
                </a:gdLst>
                <a:ahLst/>
                <a:cxnLst>
                  <a:cxn ang="0">
                    <a:pos x="connsiteX0" y="connsiteY0"/>
                  </a:cxn>
                  <a:cxn ang="0">
                    <a:pos x="connsiteX1" y="connsiteY1"/>
                  </a:cxn>
                  <a:cxn ang="0">
                    <a:pos x="connsiteX2" y="connsiteY2"/>
                  </a:cxn>
                  <a:cxn ang="0">
                    <a:pos x="connsiteX3" y="connsiteY3"/>
                  </a:cxn>
                </a:cxnLst>
                <a:rect l="l" t="t" r="r" b="b"/>
                <a:pathLst>
                  <a:path w="234047" h="114729">
                    <a:moveTo>
                      <a:pt x="229292" y="5771"/>
                    </a:moveTo>
                    <a:cubicBezTo>
                      <a:pt x="229292" y="5771"/>
                      <a:pt x="127677" y="24247"/>
                      <a:pt x="12204" y="107387"/>
                    </a:cubicBezTo>
                    <a:cubicBezTo>
                      <a:pt x="-20128" y="135100"/>
                      <a:pt x="7586" y="79674"/>
                      <a:pt x="146152" y="19628"/>
                    </a:cubicBezTo>
                    <a:cubicBezTo>
                      <a:pt x="210816" y="-3466"/>
                      <a:pt x="247767" y="-3466"/>
                      <a:pt x="229292" y="5771"/>
                    </a:cubicBezTo>
                    <a:close/>
                  </a:path>
                </a:pathLst>
              </a:custGeom>
              <a:solidFill>
                <a:srgbClr val="FCECE3"/>
              </a:solidFill>
              <a:ln w="46132" cap="flat">
                <a:noFill/>
                <a:prstDash val="solid"/>
                <a:miter/>
              </a:ln>
            </p:spPr>
            <p:txBody>
              <a:bodyPr rtlCol="0" anchor="ctr"/>
              <a:lstStyle/>
              <a:p>
                <a:endParaRPr lang="en-US"/>
              </a:p>
            </p:txBody>
          </p:sp>
          <p:sp>
            <p:nvSpPr>
              <p:cNvPr id="1546" name="Freeform: Shape 1545">
                <a:extLst>
                  <a:ext uri="{FF2B5EF4-FFF2-40B4-BE49-F238E27FC236}">
                    <a16:creationId xmlns:a16="http://schemas.microsoft.com/office/drawing/2014/main" xmlns="" id="{3010DB78-7AEA-41AF-B223-0A20558FDE02}"/>
                  </a:ext>
                </a:extLst>
              </p:cNvPr>
              <p:cNvSpPr/>
              <p:nvPr/>
            </p:nvSpPr>
            <p:spPr>
              <a:xfrm>
                <a:off x="1539710" y="7537512"/>
                <a:ext cx="62354" cy="178180"/>
              </a:xfrm>
              <a:custGeom>
                <a:avLst/>
                <a:gdLst>
                  <a:gd name="connsiteX0" fmla="*/ 62355 w 62354"/>
                  <a:gd name="connsiteY0" fmla="*/ 0 h 178180"/>
                  <a:gd name="connsiteX1" fmla="*/ 6928 w 62354"/>
                  <a:gd name="connsiteY1" fmla="*/ 170899 h 178180"/>
                  <a:gd name="connsiteX2" fmla="*/ 62355 w 62354"/>
                  <a:gd name="connsiteY2" fmla="*/ 0 h 178180"/>
                </a:gdLst>
                <a:ahLst/>
                <a:cxnLst>
                  <a:cxn ang="0">
                    <a:pos x="connsiteX0" y="connsiteY0"/>
                  </a:cxn>
                  <a:cxn ang="0">
                    <a:pos x="connsiteX1" y="connsiteY1"/>
                  </a:cxn>
                  <a:cxn ang="0">
                    <a:pos x="connsiteX2" y="connsiteY2"/>
                  </a:cxn>
                </a:cxnLst>
                <a:rect l="l" t="t" r="r" b="b"/>
                <a:pathLst>
                  <a:path w="62354" h="178180">
                    <a:moveTo>
                      <a:pt x="62355" y="0"/>
                    </a:moveTo>
                    <a:cubicBezTo>
                      <a:pt x="62355" y="0"/>
                      <a:pt x="2309" y="69283"/>
                      <a:pt x="6928" y="170899"/>
                    </a:cubicBezTo>
                    <a:cubicBezTo>
                      <a:pt x="16166" y="207850"/>
                      <a:pt x="-39261" y="96997"/>
                      <a:pt x="62355" y="0"/>
                    </a:cubicBezTo>
                    <a:close/>
                  </a:path>
                </a:pathLst>
              </a:custGeom>
              <a:solidFill>
                <a:srgbClr val="FCECE3"/>
              </a:solidFill>
              <a:ln w="46132" cap="flat">
                <a:noFill/>
                <a:prstDash val="solid"/>
                <a:miter/>
              </a:ln>
            </p:spPr>
            <p:txBody>
              <a:bodyPr rtlCol="0" anchor="ctr"/>
              <a:lstStyle/>
              <a:p>
                <a:endParaRPr lang="en-US"/>
              </a:p>
            </p:txBody>
          </p:sp>
          <p:sp>
            <p:nvSpPr>
              <p:cNvPr id="1547" name="Freeform: Shape 1546">
                <a:extLst>
                  <a:ext uri="{FF2B5EF4-FFF2-40B4-BE49-F238E27FC236}">
                    <a16:creationId xmlns:a16="http://schemas.microsoft.com/office/drawing/2014/main" xmlns="" id="{8D74792A-FC79-47BE-AB16-FDD07602CD5D}"/>
                  </a:ext>
                </a:extLst>
              </p:cNvPr>
              <p:cNvSpPr/>
              <p:nvPr/>
            </p:nvSpPr>
            <p:spPr>
              <a:xfrm>
                <a:off x="1492671" y="7773075"/>
                <a:ext cx="58586" cy="210228"/>
              </a:xfrm>
              <a:custGeom>
                <a:avLst/>
                <a:gdLst>
                  <a:gd name="connsiteX0" fmla="*/ 58586 w 58586"/>
                  <a:gd name="connsiteY0" fmla="*/ 0 h 210228"/>
                  <a:gd name="connsiteX1" fmla="*/ 3160 w 58586"/>
                  <a:gd name="connsiteY1" fmla="*/ 203231 h 210228"/>
                  <a:gd name="connsiteX2" fmla="*/ 58586 w 58586"/>
                  <a:gd name="connsiteY2" fmla="*/ 0 h 210228"/>
                </a:gdLst>
                <a:ahLst/>
                <a:cxnLst>
                  <a:cxn ang="0">
                    <a:pos x="connsiteX0" y="connsiteY0"/>
                  </a:cxn>
                  <a:cxn ang="0">
                    <a:pos x="connsiteX1" y="connsiteY1"/>
                  </a:cxn>
                  <a:cxn ang="0">
                    <a:pos x="connsiteX2" y="connsiteY2"/>
                  </a:cxn>
                </a:cxnLst>
                <a:rect l="l" t="t" r="r" b="b"/>
                <a:pathLst>
                  <a:path w="58586" h="210228">
                    <a:moveTo>
                      <a:pt x="58586" y="0"/>
                    </a:moveTo>
                    <a:cubicBezTo>
                      <a:pt x="58586" y="0"/>
                      <a:pt x="3160" y="147804"/>
                      <a:pt x="3160" y="203231"/>
                    </a:cubicBezTo>
                    <a:cubicBezTo>
                      <a:pt x="-1459" y="240182"/>
                      <a:pt x="-10697" y="124710"/>
                      <a:pt x="58586" y="0"/>
                    </a:cubicBezTo>
                    <a:close/>
                  </a:path>
                </a:pathLst>
              </a:custGeom>
              <a:solidFill>
                <a:srgbClr val="FCECE3"/>
              </a:solidFill>
              <a:ln w="46132" cap="flat">
                <a:noFill/>
                <a:prstDash val="solid"/>
                <a:miter/>
              </a:ln>
            </p:spPr>
            <p:txBody>
              <a:bodyPr rtlCol="0" anchor="ctr"/>
              <a:lstStyle/>
              <a:p>
                <a:endParaRPr lang="en-US"/>
              </a:p>
            </p:txBody>
          </p:sp>
          <p:sp>
            <p:nvSpPr>
              <p:cNvPr id="1548" name="Freeform: Shape 1547">
                <a:extLst>
                  <a:ext uri="{FF2B5EF4-FFF2-40B4-BE49-F238E27FC236}">
                    <a16:creationId xmlns:a16="http://schemas.microsoft.com/office/drawing/2014/main" xmlns="" id="{FE1F1B43-B44F-46C7-B0EB-1AA0D7F54025}"/>
                  </a:ext>
                </a:extLst>
              </p:cNvPr>
              <p:cNvSpPr/>
              <p:nvPr/>
            </p:nvSpPr>
            <p:spPr>
              <a:xfrm>
                <a:off x="1366502" y="7715682"/>
                <a:ext cx="433555" cy="449997"/>
              </a:xfrm>
              <a:custGeom>
                <a:avLst/>
                <a:gdLst>
                  <a:gd name="connsiteX0" fmla="*/ 429556 w 433555"/>
                  <a:gd name="connsiteY0" fmla="*/ 11204 h 449997"/>
                  <a:gd name="connsiteX1" fmla="*/ 374129 w 433555"/>
                  <a:gd name="connsiteY1" fmla="*/ 1966 h 449997"/>
                  <a:gd name="connsiteX2" fmla="*/ 332559 w 433555"/>
                  <a:gd name="connsiteY2" fmla="*/ 75868 h 449997"/>
                  <a:gd name="connsiteX3" fmla="*/ 249420 w 433555"/>
                  <a:gd name="connsiteY3" fmla="*/ 94344 h 449997"/>
                  <a:gd name="connsiteX4" fmla="*/ 267895 w 433555"/>
                  <a:gd name="connsiteY4" fmla="*/ 149770 h 449997"/>
                  <a:gd name="connsiteX5" fmla="*/ 152423 w 433555"/>
                  <a:gd name="connsiteY5" fmla="*/ 422284 h 449997"/>
                  <a:gd name="connsiteX6" fmla="*/ 0 w 433555"/>
                  <a:gd name="connsiteY6" fmla="*/ 339144 h 449997"/>
                  <a:gd name="connsiteX7" fmla="*/ 0 w 433555"/>
                  <a:gd name="connsiteY7" fmla="*/ 339144 h 449997"/>
                  <a:gd name="connsiteX8" fmla="*/ 175517 w 433555"/>
                  <a:gd name="connsiteY8" fmla="*/ 449998 h 449997"/>
                  <a:gd name="connsiteX9" fmla="*/ 300227 w 433555"/>
                  <a:gd name="connsiteY9" fmla="*/ 126676 h 449997"/>
                  <a:gd name="connsiteX10" fmla="*/ 374129 w 433555"/>
                  <a:gd name="connsiteY10" fmla="*/ 15823 h 449997"/>
                  <a:gd name="connsiteX11" fmla="*/ 415699 w 433555"/>
                  <a:gd name="connsiteY11" fmla="*/ 29679 h 449997"/>
                  <a:gd name="connsiteX12" fmla="*/ 429556 w 433555"/>
                  <a:gd name="connsiteY12" fmla="*/ 98963 h 449997"/>
                  <a:gd name="connsiteX13" fmla="*/ 429556 w 433555"/>
                  <a:gd name="connsiteY13" fmla="*/ 11204 h 449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3555" h="449997">
                    <a:moveTo>
                      <a:pt x="429556" y="11204"/>
                    </a:moveTo>
                    <a:cubicBezTo>
                      <a:pt x="411080" y="11204"/>
                      <a:pt x="383367" y="11204"/>
                      <a:pt x="374129" y="1966"/>
                    </a:cubicBezTo>
                    <a:cubicBezTo>
                      <a:pt x="364892" y="-7272"/>
                      <a:pt x="360273" y="15823"/>
                      <a:pt x="332559" y="75868"/>
                    </a:cubicBezTo>
                    <a:cubicBezTo>
                      <a:pt x="300227" y="122057"/>
                      <a:pt x="249420" y="94344"/>
                      <a:pt x="249420" y="94344"/>
                    </a:cubicBezTo>
                    <a:cubicBezTo>
                      <a:pt x="249420" y="94344"/>
                      <a:pt x="272514" y="117438"/>
                      <a:pt x="267895" y="149770"/>
                    </a:cubicBezTo>
                    <a:cubicBezTo>
                      <a:pt x="254038" y="214435"/>
                      <a:pt x="203231" y="408428"/>
                      <a:pt x="152423" y="422284"/>
                    </a:cubicBezTo>
                    <a:cubicBezTo>
                      <a:pt x="101615" y="436141"/>
                      <a:pt x="0" y="339144"/>
                      <a:pt x="0" y="339144"/>
                    </a:cubicBezTo>
                    <a:lnTo>
                      <a:pt x="0" y="339144"/>
                    </a:lnTo>
                    <a:cubicBezTo>
                      <a:pt x="64664" y="413046"/>
                      <a:pt x="129329" y="449998"/>
                      <a:pt x="175517" y="449998"/>
                    </a:cubicBezTo>
                    <a:cubicBezTo>
                      <a:pt x="226325" y="449998"/>
                      <a:pt x="249420" y="320669"/>
                      <a:pt x="300227" y="126676"/>
                    </a:cubicBezTo>
                    <a:cubicBezTo>
                      <a:pt x="341797" y="108200"/>
                      <a:pt x="360273" y="75868"/>
                      <a:pt x="374129" y="15823"/>
                    </a:cubicBezTo>
                    <a:cubicBezTo>
                      <a:pt x="392605" y="25061"/>
                      <a:pt x="415699" y="29679"/>
                      <a:pt x="415699" y="29679"/>
                    </a:cubicBezTo>
                    <a:cubicBezTo>
                      <a:pt x="415699" y="29679"/>
                      <a:pt x="397224" y="89725"/>
                      <a:pt x="429556" y="98963"/>
                    </a:cubicBezTo>
                    <a:cubicBezTo>
                      <a:pt x="415699" y="66630"/>
                      <a:pt x="443413" y="11204"/>
                      <a:pt x="429556" y="11204"/>
                    </a:cubicBezTo>
                    <a:close/>
                  </a:path>
                </a:pathLst>
              </a:custGeom>
              <a:solidFill>
                <a:srgbClr val="FBD0B4"/>
              </a:solidFill>
              <a:ln w="46132" cap="flat">
                <a:noFill/>
                <a:prstDash val="solid"/>
                <a:miter/>
              </a:ln>
            </p:spPr>
            <p:txBody>
              <a:bodyPr rtlCol="0" anchor="ctr"/>
              <a:lstStyle/>
              <a:p>
                <a:endParaRPr lang="en-US"/>
              </a:p>
            </p:txBody>
          </p:sp>
        </p:grpSp>
        <p:sp>
          <p:nvSpPr>
            <p:cNvPr id="1549" name="Freeform: Shape 1548">
              <a:extLst>
                <a:ext uri="{FF2B5EF4-FFF2-40B4-BE49-F238E27FC236}">
                  <a16:creationId xmlns:a16="http://schemas.microsoft.com/office/drawing/2014/main" xmlns="" id="{A3323F04-808E-4445-B2D5-5D4B8B9B873C}"/>
                </a:ext>
              </a:extLst>
            </p:cNvPr>
            <p:cNvSpPr/>
            <p:nvPr/>
          </p:nvSpPr>
          <p:spPr>
            <a:xfrm>
              <a:off x="2279978" y="7186477"/>
              <a:ext cx="195055" cy="865391"/>
            </a:xfrm>
            <a:custGeom>
              <a:avLst/>
              <a:gdLst>
                <a:gd name="connsiteX0" fmla="*/ 195056 w 195055"/>
                <a:gd name="connsiteY0" fmla="*/ 0 h 865391"/>
                <a:gd name="connsiteX1" fmla="*/ 1063 w 195055"/>
                <a:gd name="connsiteY1" fmla="*/ 859112 h 865391"/>
                <a:gd name="connsiteX2" fmla="*/ 195056 w 195055"/>
                <a:gd name="connsiteY2" fmla="*/ 0 h 865391"/>
              </a:gdLst>
              <a:ahLst/>
              <a:cxnLst>
                <a:cxn ang="0">
                  <a:pos x="connsiteX0" y="connsiteY0"/>
                </a:cxn>
                <a:cxn ang="0">
                  <a:pos x="connsiteX1" y="connsiteY1"/>
                </a:cxn>
                <a:cxn ang="0">
                  <a:pos x="connsiteX2" y="connsiteY2"/>
                </a:cxn>
              </a:cxnLst>
              <a:rect l="l" t="t" r="r" b="b"/>
              <a:pathLst>
                <a:path w="195055" h="865391">
                  <a:moveTo>
                    <a:pt x="195056" y="0"/>
                  </a:moveTo>
                  <a:cubicBezTo>
                    <a:pt x="195056" y="0"/>
                    <a:pt x="38014" y="697451"/>
                    <a:pt x="1063" y="859112"/>
                  </a:cubicBezTo>
                  <a:cubicBezTo>
                    <a:pt x="-12794" y="942251"/>
                    <a:pt x="111916" y="175517"/>
                    <a:pt x="195056" y="0"/>
                  </a:cubicBezTo>
                  <a:close/>
                </a:path>
              </a:pathLst>
            </a:custGeom>
            <a:solidFill>
              <a:srgbClr val="FFD2FF">
                <a:alpha val="50000"/>
              </a:srgbClr>
            </a:solidFill>
            <a:ln w="46132" cap="flat">
              <a:noFill/>
              <a:prstDash val="solid"/>
              <a:miter/>
            </a:ln>
          </p:spPr>
          <p:txBody>
            <a:bodyPr rtlCol="0" anchor="ctr"/>
            <a:lstStyle/>
            <a:p>
              <a:endParaRPr lang="en-US"/>
            </a:p>
          </p:txBody>
        </p:sp>
      </p:grpSp>
      <p:grpSp>
        <p:nvGrpSpPr>
          <p:cNvPr id="1550" name="Graphic 792">
            <a:extLst>
              <a:ext uri="{FF2B5EF4-FFF2-40B4-BE49-F238E27FC236}">
                <a16:creationId xmlns:a16="http://schemas.microsoft.com/office/drawing/2014/main" xmlns="" id="{E9CEB234-6260-47AC-BDEC-10CEAA2E4732}"/>
              </a:ext>
            </a:extLst>
          </p:cNvPr>
          <p:cNvGrpSpPr/>
          <p:nvPr/>
        </p:nvGrpSpPr>
        <p:grpSpPr>
          <a:xfrm>
            <a:off x="14824010" y="7706068"/>
            <a:ext cx="3390259" cy="2337153"/>
            <a:chOff x="3371096" y="7911641"/>
            <a:chExt cx="3390259" cy="2337153"/>
          </a:xfrm>
        </p:grpSpPr>
        <p:grpSp>
          <p:nvGrpSpPr>
            <p:cNvPr id="1551" name="Graphic 792">
              <a:extLst>
                <a:ext uri="{FF2B5EF4-FFF2-40B4-BE49-F238E27FC236}">
                  <a16:creationId xmlns:a16="http://schemas.microsoft.com/office/drawing/2014/main" xmlns="" id="{E5EBADC5-A36D-4C47-B1E2-79E6F5CF1E67}"/>
                </a:ext>
              </a:extLst>
            </p:cNvPr>
            <p:cNvGrpSpPr/>
            <p:nvPr/>
          </p:nvGrpSpPr>
          <p:grpSpPr>
            <a:xfrm>
              <a:off x="3823336" y="7911641"/>
              <a:ext cx="2938019" cy="1939929"/>
              <a:chOff x="3823336" y="7911641"/>
              <a:chExt cx="2938019" cy="1939929"/>
            </a:xfrm>
          </p:grpSpPr>
          <p:grpSp>
            <p:nvGrpSpPr>
              <p:cNvPr id="1552" name="Graphic 792">
                <a:extLst>
                  <a:ext uri="{FF2B5EF4-FFF2-40B4-BE49-F238E27FC236}">
                    <a16:creationId xmlns:a16="http://schemas.microsoft.com/office/drawing/2014/main" xmlns="" id="{19A9965D-AC32-4F02-A1E7-1EE06862C048}"/>
                  </a:ext>
                </a:extLst>
              </p:cNvPr>
              <p:cNvGrpSpPr/>
              <p:nvPr/>
            </p:nvGrpSpPr>
            <p:grpSpPr>
              <a:xfrm>
                <a:off x="4632051" y="9223403"/>
                <a:ext cx="143185" cy="147804"/>
                <a:chOff x="4632051" y="9223403"/>
                <a:chExt cx="143185" cy="147804"/>
              </a:xfrm>
            </p:grpSpPr>
            <p:grpSp>
              <p:nvGrpSpPr>
                <p:cNvPr id="1553" name="Graphic 792">
                  <a:extLst>
                    <a:ext uri="{FF2B5EF4-FFF2-40B4-BE49-F238E27FC236}">
                      <a16:creationId xmlns:a16="http://schemas.microsoft.com/office/drawing/2014/main" xmlns="" id="{37719BF6-D4F0-4193-AE6C-938D69DEAB48}"/>
                    </a:ext>
                  </a:extLst>
                </p:cNvPr>
                <p:cNvGrpSpPr/>
                <p:nvPr/>
              </p:nvGrpSpPr>
              <p:grpSpPr>
                <a:xfrm>
                  <a:off x="4632051" y="9223403"/>
                  <a:ext cx="143185" cy="147804"/>
                  <a:chOff x="4632051" y="9223403"/>
                  <a:chExt cx="143185" cy="147804"/>
                </a:xfrm>
              </p:grpSpPr>
              <p:sp>
                <p:nvSpPr>
                  <p:cNvPr id="1554" name="Freeform: Shape 1553">
                    <a:extLst>
                      <a:ext uri="{FF2B5EF4-FFF2-40B4-BE49-F238E27FC236}">
                        <a16:creationId xmlns:a16="http://schemas.microsoft.com/office/drawing/2014/main" xmlns="" id="{46BC2BAB-CDD1-472F-AD96-169DBC1B4AF3}"/>
                      </a:ext>
                    </a:extLst>
                  </p:cNvPr>
                  <p:cNvSpPr/>
                  <p:nvPr/>
                </p:nvSpPr>
                <p:spPr>
                  <a:xfrm>
                    <a:off x="4636670" y="9223403"/>
                    <a:ext cx="138566" cy="138566"/>
                  </a:xfrm>
                  <a:custGeom>
                    <a:avLst/>
                    <a:gdLst>
                      <a:gd name="connsiteX0" fmla="*/ 138566 w 138566"/>
                      <a:gd name="connsiteY0" fmla="*/ 13856 h 138566"/>
                      <a:gd name="connsiteX1" fmla="*/ 101615 w 138566"/>
                      <a:gd name="connsiteY1" fmla="*/ 0 h 138566"/>
                      <a:gd name="connsiteX2" fmla="*/ 101615 w 138566"/>
                      <a:gd name="connsiteY2" fmla="*/ 18475 h 138566"/>
                      <a:gd name="connsiteX3" fmla="*/ 0 w 138566"/>
                      <a:gd name="connsiteY3" fmla="*/ 92378 h 138566"/>
                      <a:gd name="connsiteX4" fmla="*/ 64664 w 138566"/>
                      <a:gd name="connsiteY4" fmla="*/ 138566 h 138566"/>
                      <a:gd name="connsiteX5" fmla="*/ 138566 w 138566"/>
                      <a:gd name="connsiteY5" fmla="*/ 13856 h 138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566" h="138566">
                        <a:moveTo>
                          <a:pt x="138566" y="13856"/>
                        </a:moveTo>
                        <a:cubicBezTo>
                          <a:pt x="120091" y="0"/>
                          <a:pt x="101615" y="0"/>
                          <a:pt x="101615" y="0"/>
                        </a:cubicBezTo>
                        <a:cubicBezTo>
                          <a:pt x="101615" y="4619"/>
                          <a:pt x="96996" y="9238"/>
                          <a:pt x="101615" y="18475"/>
                        </a:cubicBezTo>
                        <a:cubicBezTo>
                          <a:pt x="101615" y="18475"/>
                          <a:pt x="23094" y="32332"/>
                          <a:pt x="0" y="92378"/>
                        </a:cubicBezTo>
                        <a:cubicBezTo>
                          <a:pt x="0" y="92378"/>
                          <a:pt x="32332" y="96996"/>
                          <a:pt x="64664" y="138566"/>
                        </a:cubicBezTo>
                        <a:cubicBezTo>
                          <a:pt x="73902" y="101615"/>
                          <a:pt x="101615" y="55426"/>
                          <a:pt x="138566" y="13856"/>
                        </a:cubicBezTo>
                        <a:close/>
                      </a:path>
                    </a:pathLst>
                  </a:custGeom>
                  <a:solidFill>
                    <a:srgbClr val="63B4F7"/>
                  </a:solidFill>
                  <a:ln w="46132" cap="flat">
                    <a:noFill/>
                    <a:prstDash val="solid"/>
                    <a:miter/>
                  </a:ln>
                </p:spPr>
                <p:txBody>
                  <a:bodyPr rtlCol="0" anchor="ctr"/>
                  <a:lstStyle/>
                  <a:p>
                    <a:endParaRPr lang="en-US"/>
                  </a:p>
                </p:txBody>
              </p:sp>
              <p:sp>
                <p:nvSpPr>
                  <p:cNvPr id="1555" name="Freeform: Shape 1554">
                    <a:extLst>
                      <a:ext uri="{FF2B5EF4-FFF2-40B4-BE49-F238E27FC236}">
                        <a16:creationId xmlns:a16="http://schemas.microsoft.com/office/drawing/2014/main" xmlns="" id="{C20F966C-42F0-4A85-8F83-381EC4AFBBC6}"/>
                      </a:ext>
                    </a:extLst>
                  </p:cNvPr>
                  <p:cNvSpPr/>
                  <p:nvPr/>
                </p:nvSpPr>
                <p:spPr>
                  <a:xfrm>
                    <a:off x="4632051" y="9223403"/>
                    <a:ext cx="143185" cy="147804"/>
                  </a:xfrm>
                  <a:custGeom>
                    <a:avLst/>
                    <a:gdLst>
                      <a:gd name="connsiteX0" fmla="*/ 143186 w 143185"/>
                      <a:gd name="connsiteY0" fmla="*/ 13856 h 147804"/>
                      <a:gd name="connsiteX1" fmla="*/ 120091 w 143185"/>
                      <a:gd name="connsiteY1" fmla="*/ 0 h 147804"/>
                      <a:gd name="connsiteX2" fmla="*/ 106234 w 143185"/>
                      <a:gd name="connsiteY2" fmla="*/ 0 h 147804"/>
                      <a:gd name="connsiteX3" fmla="*/ 106234 w 143185"/>
                      <a:gd name="connsiteY3" fmla="*/ 4619 h 147804"/>
                      <a:gd name="connsiteX4" fmla="*/ 106234 w 143185"/>
                      <a:gd name="connsiteY4" fmla="*/ 13856 h 147804"/>
                      <a:gd name="connsiteX5" fmla="*/ 106234 w 143185"/>
                      <a:gd name="connsiteY5" fmla="*/ 23094 h 147804"/>
                      <a:gd name="connsiteX6" fmla="*/ 101616 w 143185"/>
                      <a:gd name="connsiteY6" fmla="*/ 23094 h 147804"/>
                      <a:gd name="connsiteX7" fmla="*/ 36951 w 143185"/>
                      <a:gd name="connsiteY7" fmla="*/ 50808 h 147804"/>
                      <a:gd name="connsiteX8" fmla="*/ 0 w 143185"/>
                      <a:gd name="connsiteY8" fmla="*/ 96996 h 147804"/>
                      <a:gd name="connsiteX9" fmla="*/ 0 w 143185"/>
                      <a:gd name="connsiteY9" fmla="*/ 96996 h 147804"/>
                      <a:gd name="connsiteX10" fmla="*/ 18476 w 143185"/>
                      <a:gd name="connsiteY10" fmla="*/ 106234 h 147804"/>
                      <a:gd name="connsiteX11" fmla="*/ 60046 w 143185"/>
                      <a:gd name="connsiteY11" fmla="*/ 147804 h 147804"/>
                      <a:gd name="connsiteX12" fmla="*/ 60046 w 143185"/>
                      <a:gd name="connsiteY12" fmla="*/ 147804 h 147804"/>
                      <a:gd name="connsiteX13" fmla="*/ 143186 w 143185"/>
                      <a:gd name="connsiteY13" fmla="*/ 13856 h 147804"/>
                      <a:gd name="connsiteX14" fmla="*/ 143186 w 143185"/>
                      <a:gd name="connsiteY14" fmla="*/ 13856 h 147804"/>
                      <a:gd name="connsiteX15" fmla="*/ 64664 w 143185"/>
                      <a:gd name="connsiteY15" fmla="*/ 138566 h 147804"/>
                      <a:gd name="connsiteX16" fmla="*/ 64664 w 143185"/>
                      <a:gd name="connsiteY16" fmla="*/ 138566 h 147804"/>
                      <a:gd name="connsiteX17" fmla="*/ 18476 w 143185"/>
                      <a:gd name="connsiteY17" fmla="*/ 96996 h 147804"/>
                      <a:gd name="connsiteX18" fmla="*/ 4619 w 143185"/>
                      <a:gd name="connsiteY18" fmla="*/ 92378 h 147804"/>
                      <a:gd name="connsiteX19" fmla="*/ 0 w 143185"/>
                      <a:gd name="connsiteY19" fmla="*/ 92378 h 147804"/>
                      <a:gd name="connsiteX20" fmla="*/ 0 w 143185"/>
                      <a:gd name="connsiteY20" fmla="*/ 87758 h 147804"/>
                      <a:gd name="connsiteX21" fmla="*/ 78521 w 143185"/>
                      <a:gd name="connsiteY21" fmla="*/ 23094 h 147804"/>
                      <a:gd name="connsiteX22" fmla="*/ 101616 w 143185"/>
                      <a:gd name="connsiteY22" fmla="*/ 18475 h 147804"/>
                      <a:gd name="connsiteX23" fmla="*/ 101616 w 143185"/>
                      <a:gd name="connsiteY23" fmla="*/ 18475 h 147804"/>
                      <a:gd name="connsiteX24" fmla="*/ 101616 w 143185"/>
                      <a:gd name="connsiteY24" fmla="*/ 0 h 147804"/>
                      <a:gd name="connsiteX25" fmla="*/ 106234 w 143185"/>
                      <a:gd name="connsiteY25" fmla="*/ 0 h 147804"/>
                      <a:gd name="connsiteX26" fmla="*/ 143186 w 143185"/>
                      <a:gd name="connsiteY26" fmla="*/ 13856 h 147804"/>
                      <a:gd name="connsiteX27" fmla="*/ 143186 w 143185"/>
                      <a:gd name="connsiteY27" fmla="*/ 13856 h 147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43185" h="147804">
                        <a:moveTo>
                          <a:pt x="143186" y="13856"/>
                        </a:moveTo>
                        <a:cubicBezTo>
                          <a:pt x="133948" y="9238"/>
                          <a:pt x="129329" y="4619"/>
                          <a:pt x="120091" y="0"/>
                        </a:cubicBezTo>
                        <a:cubicBezTo>
                          <a:pt x="115472" y="0"/>
                          <a:pt x="110853" y="0"/>
                          <a:pt x="106234" y="0"/>
                        </a:cubicBezTo>
                        <a:cubicBezTo>
                          <a:pt x="106234" y="0"/>
                          <a:pt x="106234" y="0"/>
                          <a:pt x="106234" y="4619"/>
                        </a:cubicBezTo>
                        <a:cubicBezTo>
                          <a:pt x="106234" y="4619"/>
                          <a:pt x="106234" y="9238"/>
                          <a:pt x="106234" y="13856"/>
                        </a:cubicBezTo>
                        <a:cubicBezTo>
                          <a:pt x="106234" y="13856"/>
                          <a:pt x="106234" y="23094"/>
                          <a:pt x="106234" y="23094"/>
                        </a:cubicBezTo>
                        <a:cubicBezTo>
                          <a:pt x="106234" y="23094"/>
                          <a:pt x="101616" y="23094"/>
                          <a:pt x="101616" y="23094"/>
                        </a:cubicBezTo>
                        <a:cubicBezTo>
                          <a:pt x="78521" y="27713"/>
                          <a:pt x="55427" y="36951"/>
                          <a:pt x="36951" y="50808"/>
                        </a:cubicBezTo>
                        <a:cubicBezTo>
                          <a:pt x="23094" y="64664"/>
                          <a:pt x="9238" y="78521"/>
                          <a:pt x="0" y="96996"/>
                        </a:cubicBezTo>
                        <a:cubicBezTo>
                          <a:pt x="0" y="96996"/>
                          <a:pt x="0" y="96996"/>
                          <a:pt x="0" y="96996"/>
                        </a:cubicBezTo>
                        <a:cubicBezTo>
                          <a:pt x="9238" y="96996"/>
                          <a:pt x="13857" y="101615"/>
                          <a:pt x="18476" y="106234"/>
                        </a:cubicBezTo>
                        <a:cubicBezTo>
                          <a:pt x="36951" y="115472"/>
                          <a:pt x="50808" y="129328"/>
                          <a:pt x="60046" y="147804"/>
                        </a:cubicBezTo>
                        <a:cubicBezTo>
                          <a:pt x="60046" y="147804"/>
                          <a:pt x="60046" y="147804"/>
                          <a:pt x="60046" y="147804"/>
                        </a:cubicBezTo>
                        <a:cubicBezTo>
                          <a:pt x="83140" y="96996"/>
                          <a:pt x="106234" y="50808"/>
                          <a:pt x="143186" y="13856"/>
                        </a:cubicBezTo>
                        <a:cubicBezTo>
                          <a:pt x="143186" y="13856"/>
                          <a:pt x="143186" y="13856"/>
                          <a:pt x="143186" y="13856"/>
                        </a:cubicBezTo>
                        <a:cubicBezTo>
                          <a:pt x="106234" y="50808"/>
                          <a:pt x="83140" y="92378"/>
                          <a:pt x="64664" y="138566"/>
                        </a:cubicBezTo>
                        <a:cubicBezTo>
                          <a:pt x="64664" y="138566"/>
                          <a:pt x="64664" y="138566"/>
                          <a:pt x="64664" y="138566"/>
                        </a:cubicBezTo>
                        <a:cubicBezTo>
                          <a:pt x="50808" y="120091"/>
                          <a:pt x="36951" y="106234"/>
                          <a:pt x="18476" y="96996"/>
                        </a:cubicBezTo>
                        <a:cubicBezTo>
                          <a:pt x="13857" y="96996"/>
                          <a:pt x="9238" y="92378"/>
                          <a:pt x="4619" y="92378"/>
                        </a:cubicBezTo>
                        <a:cubicBezTo>
                          <a:pt x="4619" y="92378"/>
                          <a:pt x="0" y="92378"/>
                          <a:pt x="0" y="92378"/>
                        </a:cubicBezTo>
                        <a:cubicBezTo>
                          <a:pt x="0" y="92378"/>
                          <a:pt x="0" y="92378"/>
                          <a:pt x="0" y="87758"/>
                        </a:cubicBezTo>
                        <a:cubicBezTo>
                          <a:pt x="13857" y="55426"/>
                          <a:pt x="46189" y="36951"/>
                          <a:pt x="78521" y="23094"/>
                        </a:cubicBezTo>
                        <a:cubicBezTo>
                          <a:pt x="87759" y="18475"/>
                          <a:pt x="92378" y="18475"/>
                          <a:pt x="101616" y="18475"/>
                        </a:cubicBezTo>
                        <a:cubicBezTo>
                          <a:pt x="101616" y="18475"/>
                          <a:pt x="101616" y="18475"/>
                          <a:pt x="101616" y="18475"/>
                        </a:cubicBezTo>
                        <a:cubicBezTo>
                          <a:pt x="101616" y="13856"/>
                          <a:pt x="96997" y="4619"/>
                          <a:pt x="101616" y="0"/>
                        </a:cubicBezTo>
                        <a:cubicBezTo>
                          <a:pt x="101616" y="0"/>
                          <a:pt x="106234" y="0"/>
                          <a:pt x="106234" y="0"/>
                        </a:cubicBezTo>
                        <a:cubicBezTo>
                          <a:pt x="124710" y="4619"/>
                          <a:pt x="133948" y="9238"/>
                          <a:pt x="143186" y="13856"/>
                        </a:cubicBezTo>
                        <a:cubicBezTo>
                          <a:pt x="143186" y="13856"/>
                          <a:pt x="143186" y="13856"/>
                          <a:pt x="143186" y="13856"/>
                        </a:cubicBezTo>
                        <a:close/>
                      </a:path>
                    </a:pathLst>
                  </a:custGeom>
                  <a:solidFill>
                    <a:srgbClr val="104B91"/>
                  </a:solidFill>
                  <a:ln w="46132" cap="flat">
                    <a:noFill/>
                    <a:prstDash val="solid"/>
                    <a:miter/>
                  </a:ln>
                </p:spPr>
                <p:txBody>
                  <a:bodyPr rtlCol="0" anchor="ctr"/>
                  <a:lstStyle/>
                  <a:p>
                    <a:endParaRPr lang="en-US"/>
                  </a:p>
                </p:txBody>
              </p:sp>
            </p:grpSp>
            <p:sp>
              <p:nvSpPr>
                <p:cNvPr id="1556" name="Freeform: Shape 1555">
                  <a:extLst>
                    <a:ext uri="{FF2B5EF4-FFF2-40B4-BE49-F238E27FC236}">
                      <a16:creationId xmlns:a16="http://schemas.microsoft.com/office/drawing/2014/main" xmlns="" id="{A49B74F2-B05B-410B-A084-B1AFDE261DF5}"/>
                    </a:ext>
                  </a:extLst>
                </p:cNvPr>
                <p:cNvSpPr/>
                <p:nvPr/>
              </p:nvSpPr>
              <p:spPr>
                <a:xfrm>
                  <a:off x="4632051" y="9227509"/>
                  <a:ext cx="143185" cy="139079"/>
                </a:xfrm>
                <a:custGeom>
                  <a:avLst/>
                  <a:gdLst>
                    <a:gd name="connsiteX0" fmla="*/ 106234 w 143185"/>
                    <a:gd name="connsiteY0" fmla="*/ 513 h 139079"/>
                    <a:gd name="connsiteX1" fmla="*/ 106234 w 143185"/>
                    <a:gd name="connsiteY1" fmla="*/ 18989 h 139079"/>
                    <a:gd name="connsiteX2" fmla="*/ 78521 w 143185"/>
                    <a:gd name="connsiteY2" fmla="*/ 28226 h 139079"/>
                    <a:gd name="connsiteX3" fmla="*/ 69283 w 143185"/>
                    <a:gd name="connsiteY3" fmla="*/ 55940 h 139079"/>
                    <a:gd name="connsiteX4" fmla="*/ 4619 w 143185"/>
                    <a:gd name="connsiteY4" fmla="*/ 83653 h 139079"/>
                    <a:gd name="connsiteX5" fmla="*/ 0 w 143185"/>
                    <a:gd name="connsiteY5" fmla="*/ 92891 h 139079"/>
                    <a:gd name="connsiteX6" fmla="*/ 64664 w 143185"/>
                    <a:gd name="connsiteY6" fmla="*/ 139080 h 139079"/>
                    <a:gd name="connsiteX7" fmla="*/ 143186 w 143185"/>
                    <a:gd name="connsiteY7" fmla="*/ 14370 h 139079"/>
                    <a:gd name="connsiteX8" fmla="*/ 106234 w 143185"/>
                    <a:gd name="connsiteY8" fmla="*/ 513 h 139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185" h="139079">
                      <a:moveTo>
                        <a:pt x="106234" y="513"/>
                      </a:moveTo>
                      <a:cubicBezTo>
                        <a:pt x="106234" y="5132"/>
                        <a:pt x="101616" y="9751"/>
                        <a:pt x="106234" y="18989"/>
                      </a:cubicBezTo>
                      <a:cubicBezTo>
                        <a:pt x="106234" y="18989"/>
                        <a:pt x="96997" y="18989"/>
                        <a:pt x="78521" y="28226"/>
                      </a:cubicBezTo>
                      <a:cubicBezTo>
                        <a:pt x="87759" y="28226"/>
                        <a:pt x="87759" y="37464"/>
                        <a:pt x="69283" y="55940"/>
                      </a:cubicBezTo>
                      <a:cubicBezTo>
                        <a:pt x="50808" y="79034"/>
                        <a:pt x="18476" y="92891"/>
                        <a:pt x="4619" y="83653"/>
                      </a:cubicBezTo>
                      <a:cubicBezTo>
                        <a:pt x="4619" y="88272"/>
                        <a:pt x="0" y="88272"/>
                        <a:pt x="0" y="92891"/>
                      </a:cubicBezTo>
                      <a:cubicBezTo>
                        <a:pt x="0" y="92891"/>
                        <a:pt x="32332" y="97510"/>
                        <a:pt x="64664" y="139080"/>
                      </a:cubicBezTo>
                      <a:cubicBezTo>
                        <a:pt x="78521" y="97510"/>
                        <a:pt x="101616" y="51321"/>
                        <a:pt x="143186" y="14370"/>
                      </a:cubicBezTo>
                      <a:cubicBezTo>
                        <a:pt x="124710" y="-4106"/>
                        <a:pt x="106234" y="513"/>
                        <a:pt x="106234" y="513"/>
                      </a:cubicBezTo>
                      <a:close/>
                    </a:path>
                  </a:pathLst>
                </a:custGeom>
                <a:solidFill>
                  <a:srgbClr val="7DC1EF"/>
                </a:solidFill>
                <a:ln w="46132" cap="flat">
                  <a:noFill/>
                  <a:prstDash val="solid"/>
                  <a:miter/>
                </a:ln>
              </p:spPr>
              <p:txBody>
                <a:bodyPr rtlCol="0" anchor="ctr"/>
                <a:lstStyle/>
                <a:p>
                  <a:endParaRPr lang="en-US"/>
                </a:p>
              </p:txBody>
            </p:sp>
          </p:grpSp>
          <p:grpSp>
            <p:nvGrpSpPr>
              <p:cNvPr id="1557" name="Graphic 792">
                <a:extLst>
                  <a:ext uri="{FF2B5EF4-FFF2-40B4-BE49-F238E27FC236}">
                    <a16:creationId xmlns:a16="http://schemas.microsoft.com/office/drawing/2014/main" xmlns="" id="{A7E32C3D-17B9-49E6-8DF4-9F111C83FE2D}"/>
                  </a:ext>
                </a:extLst>
              </p:cNvPr>
              <p:cNvGrpSpPr/>
              <p:nvPr/>
            </p:nvGrpSpPr>
            <p:grpSpPr>
              <a:xfrm>
                <a:off x="4696715" y="9126204"/>
                <a:ext cx="429556" cy="402045"/>
                <a:chOff x="4696715" y="9126204"/>
                <a:chExt cx="429556" cy="402045"/>
              </a:xfrm>
            </p:grpSpPr>
            <p:sp>
              <p:nvSpPr>
                <p:cNvPr id="1558" name="Freeform: Shape 1557">
                  <a:extLst>
                    <a:ext uri="{FF2B5EF4-FFF2-40B4-BE49-F238E27FC236}">
                      <a16:creationId xmlns:a16="http://schemas.microsoft.com/office/drawing/2014/main" xmlns="" id="{A4521353-56A7-4B1F-9D4E-92E64277FF40}"/>
                    </a:ext>
                  </a:extLst>
                </p:cNvPr>
                <p:cNvSpPr/>
                <p:nvPr/>
              </p:nvSpPr>
              <p:spPr>
                <a:xfrm>
                  <a:off x="4696715" y="9126204"/>
                  <a:ext cx="424937" cy="392807"/>
                </a:xfrm>
                <a:custGeom>
                  <a:avLst/>
                  <a:gdLst>
                    <a:gd name="connsiteX0" fmla="*/ 341797 w 424937"/>
                    <a:gd name="connsiteY0" fmla="*/ 9441 h 392807"/>
                    <a:gd name="connsiteX1" fmla="*/ 254038 w 424937"/>
                    <a:gd name="connsiteY1" fmla="*/ 18678 h 392807"/>
                    <a:gd name="connsiteX2" fmla="*/ 193993 w 424937"/>
                    <a:gd name="connsiteY2" fmla="*/ 9441 h 392807"/>
                    <a:gd name="connsiteX3" fmla="*/ 180136 w 424937"/>
                    <a:gd name="connsiteY3" fmla="*/ 23297 h 392807"/>
                    <a:gd name="connsiteX4" fmla="*/ 212468 w 424937"/>
                    <a:gd name="connsiteY4" fmla="*/ 64867 h 392807"/>
                    <a:gd name="connsiteX5" fmla="*/ 147804 w 424937"/>
                    <a:gd name="connsiteY5" fmla="*/ 208052 h 392807"/>
                    <a:gd name="connsiteX6" fmla="*/ 96996 w 424937"/>
                    <a:gd name="connsiteY6" fmla="*/ 134150 h 392807"/>
                    <a:gd name="connsiteX7" fmla="*/ 83140 w 424937"/>
                    <a:gd name="connsiteY7" fmla="*/ 111056 h 392807"/>
                    <a:gd name="connsiteX8" fmla="*/ 0 w 424937"/>
                    <a:gd name="connsiteY8" fmla="*/ 240385 h 392807"/>
                    <a:gd name="connsiteX9" fmla="*/ 18476 w 424937"/>
                    <a:gd name="connsiteY9" fmla="*/ 268098 h 392807"/>
                    <a:gd name="connsiteX10" fmla="*/ 96996 w 424937"/>
                    <a:gd name="connsiteY10" fmla="*/ 392807 h 392807"/>
                    <a:gd name="connsiteX11" fmla="*/ 189374 w 424937"/>
                    <a:gd name="connsiteY11" fmla="*/ 328143 h 392807"/>
                    <a:gd name="connsiteX12" fmla="*/ 323322 w 424937"/>
                    <a:gd name="connsiteY12" fmla="*/ 309668 h 392807"/>
                    <a:gd name="connsiteX13" fmla="*/ 323322 w 424937"/>
                    <a:gd name="connsiteY13" fmla="*/ 300430 h 392807"/>
                    <a:gd name="connsiteX14" fmla="*/ 355654 w 424937"/>
                    <a:gd name="connsiteY14" fmla="*/ 83343 h 392807"/>
                    <a:gd name="connsiteX15" fmla="*/ 424937 w 424937"/>
                    <a:gd name="connsiteY15" fmla="*/ 32535 h 392807"/>
                    <a:gd name="connsiteX16" fmla="*/ 341797 w 424937"/>
                    <a:gd name="connsiteY16" fmla="*/ 9441 h 392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4937" h="392807">
                      <a:moveTo>
                        <a:pt x="341797" y="9441"/>
                      </a:moveTo>
                      <a:cubicBezTo>
                        <a:pt x="281752" y="203"/>
                        <a:pt x="254038" y="18678"/>
                        <a:pt x="254038" y="18678"/>
                      </a:cubicBezTo>
                      <a:cubicBezTo>
                        <a:pt x="226325" y="-13654"/>
                        <a:pt x="203231" y="4822"/>
                        <a:pt x="193993" y="9441"/>
                      </a:cubicBezTo>
                      <a:cubicBezTo>
                        <a:pt x="189374" y="14059"/>
                        <a:pt x="184755" y="18678"/>
                        <a:pt x="180136" y="23297"/>
                      </a:cubicBezTo>
                      <a:cubicBezTo>
                        <a:pt x="193993" y="51011"/>
                        <a:pt x="212468" y="64867"/>
                        <a:pt x="212468" y="64867"/>
                      </a:cubicBezTo>
                      <a:cubicBezTo>
                        <a:pt x="235563" y="124913"/>
                        <a:pt x="198612" y="203433"/>
                        <a:pt x="147804" y="208052"/>
                      </a:cubicBezTo>
                      <a:cubicBezTo>
                        <a:pt x="92378" y="212671"/>
                        <a:pt x="96996" y="134150"/>
                        <a:pt x="96996" y="134150"/>
                      </a:cubicBezTo>
                      <a:cubicBezTo>
                        <a:pt x="92378" y="124913"/>
                        <a:pt x="87759" y="120294"/>
                        <a:pt x="83140" y="111056"/>
                      </a:cubicBezTo>
                      <a:cubicBezTo>
                        <a:pt x="41570" y="152626"/>
                        <a:pt x="13857" y="198815"/>
                        <a:pt x="0" y="240385"/>
                      </a:cubicBezTo>
                      <a:cubicBezTo>
                        <a:pt x="4619" y="249622"/>
                        <a:pt x="13857" y="258860"/>
                        <a:pt x="18476" y="268098"/>
                      </a:cubicBezTo>
                      <a:cubicBezTo>
                        <a:pt x="55427" y="337381"/>
                        <a:pt x="83140" y="383570"/>
                        <a:pt x="96996" y="392807"/>
                      </a:cubicBezTo>
                      <a:cubicBezTo>
                        <a:pt x="115472" y="374332"/>
                        <a:pt x="147804" y="346619"/>
                        <a:pt x="189374" y="328143"/>
                      </a:cubicBezTo>
                      <a:cubicBezTo>
                        <a:pt x="240182" y="309668"/>
                        <a:pt x="286371" y="305049"/>
                        <a:pt x="323322" y="309668"/>
                      </a:cubicBezTo>
                      <a:cubicBezTo>
                        <a:pt x="323322" y="305049"/>
                        <a:pt x="323322" y="300430"/>
                        <a:pt x="323322" y="300430"/>
                      </a:cubicBezTo>
                      <a:cubicBezTo>
                        <a:pt x="323322" y="268098"/>
                        <a:pt x="341797" y="129531"/>
                        <a:pt x="355654" y="83343"/>
                      </a:cubicBezTo>
                      <a:cubicBezTo>
                        <a:pt x="374129" y="27916"/>
                        <a:pt x="424937" y="32535"/>
                        <a:pt x="424937" y="32535"/>
                      </a:cubicBezTo>
                      <a:cubicBezTo>
                        <a:pt x="424937" y="32535"/>
                        <a:pt x="397224" y="18678"/>
                        <a:pt x="341797" y="9441"/>
                      </a:cubicBezTo>
                      <a:close/>
                    </a:path>
                  </a:pathLst>
                </a:custGeom>
                <a:solidFill>
                  <a:srgbClr val="2E7ECE"/>
                </a:solidFill>
                <a:ln w="46132" cap="flat">
                  <a:noFill/>
                  <a:prstDash val="solid"/>
                  <a:miter/>
                </a:ln>
              </p:spPr>
              <p:txBody>
                <a:bodyPr rtlCol="0" anchor="ctr"/>
                <a:lstStyle/>
                <a:p>
                  <a:endParaRPr lang="en-US"/>
                </a:p>
              </p:txBody>
            </p:sp>
            <p:sp>
              <p:nvSpPr>
                <p:cNvPr id="1559" name="Freeform: Shape 1558">
                  <a:extLst>
                    <a:ext uri="{FF2B5EF4-FFF2-40B4-BE49-F238E27FC236}">
                      <a16:creationId xmlns:a16="http://schemas.microsoft.com/office/drawing/2014/main" xmlns="" id="{34B571B7-10E6-47E9-BE93-88618A1E2D87}"/>
                    </a:ext>
                  </a:extLst>
                </p:cNvPr>
                <p:cNvSpPr/>
                <p:nvPr/>
              </p:nvSpPr>
              <p:spPr>
                <a:xfrm>
                  <a:off x="4696715" y="9126407"/>
                  <a:ext cx="429556" cy="401842"/>
                </a:xfrm>
                <a:custGeom>
                  <a:avLst/>
                  <a:gdLst>
                    <a:gd name="connsiteX0" fmla="*/ 341797 w 429556"/>
                    <a:gd name="connsiteY0" fmla="*/ 9238 h 401842"/>
                    <a:gd name="connsiteX1" fmla="*/ 258657 w 429556"/>
                    <a:gd name="connsiteY1" fmla="*/ 13857 h 401842"/>
                    <a:gd name="connsiteX2" fmla="*/ 254038 w 429556"/>
                    <a:gd name="connsiteY2" fmla="*/ 18476 h 401842"/>
                    <a:gd name="connsiteX3" fmla="*/ 254038 w 429556"/>
                    <a:gd name="connsiteY3" fmla="*/ 18476 h 401842"/>
                    <a:gd name="connsiteX4" fmla="*/ 249420 w 429556"/>
                    <a:gd name="connsiteY4" fmla="*/ 13857 h 401842"/>
                    <a:gd name="connsiteX5" fmla="*/ 244801 w 429556"/>
                    <a:gd name="connsiteY5" fmla="*/ 9238 h 401842"/>
                    <a:gd name="connsiteX6" fmla="*/ 212468 w 429556"/>
                    <a:gd name="connsiteY6" fmla="*/ 0 h 401842"/>
                    <a:gd name="connsiteX7" fmla="*/ 175518 w 429556"/>
                    <a:gd name="connsiteY7" fmla="*/ 23094 h 401842"/>
                    <a:gd name="connsiteX8" fmla="*/ 175518 w 429556"/>
                    <a:gd name="connsiteY8" fmla="*/ 23094 h 401842"/>
                    <a:gd name="connsiteX9" fmla="*/ 203231 w 429556"/>
                    <a:gd name="connsiteY9" fmla="*/ 60046 h 401842"/>
                    <a:gd name="connsiteX10" fmla="*/ 212468 w 429556"/>
                    <a:gd name="connsiteY10" fmla="*/ 64664 h 401842"/>
                    <a:gd name="connsiteX11" fmla="*/ 217088 w 429556"/>
                    <a:gd name="connsiteY11" fmla="*/ 78521 h 401842"/>
                    <a:gd name="connsiteX12" fmla="*/ 203231 w 429556"/>
                    <a:gd name="connsiteY12" fmla="*/ 166280 h 401842"/>
                    <a:gd name="connsiteX13" fmla="*/ 138566 w 429556"/>
                    <a:gd name="connsiteY13" fmla="*/ 207850 h 401842"/>
                    <a:gd name="connsiteX14" fmla="*/ 101616 w 429556"/>
                    <a:gd name="connsiteY14" fmla="*/ 166280 h 401842"/>
                    <a:gd name="connsiteX15" fmla="*/ 96996 w 429556"/>
                    <a:gd name="connsiteY15" fmla="*/ 143186 h 401842"/>
                    <a:gd name="connsiteX16" fmla="*/ 83140 w 429556"/>
                    <a:gd name="connsiteY16" fmla="*/ 120091 h 401842"/>
                    <a:gd name="connsiteX17" fmla="*/ 83140 w 429556"/>
                    <a:gd name="connsiteY17" fmla="*/ 120091 h 401842"/>
                    <a:gd name="connsiteX18" fmla="*/ 9238 w 429556"/>
                    <a:gd name="connsiteY18" fmla="*/ 244801 h 401842"/>
                    <a:gd name="connsiteX19" fmla="*/ 9238 w 429556"/>
                    <a:gd name="connsiteY19" fmla="*/ 249420 h 401842"/>
                    <a:gd name="connsiteX20" fmla="*/ 13857 w 429556"/>
                    <a:gd name="connsiteY20" fmla="*/ 258658 h 401842"/>
                    <a:gd name="connsiteX21" fmla="*/ 23094 w 429556"/>
                    <a:gd name="connsiteY21" fmla="*/ 277133 h 401842"/>
                    <a:gd name="connsiteX22" fmla="*/ 41570 w 429556"/>
                    <a:gd name="connsiteY22" fmla="*/ 314084 h 401842"/>
                    <a:gd name="connsiteX23" fmla="*/ 78521 w 429556"/>
                    <a:gd name="connsiteY23" fmla="*/ 369510 h 401842"/>
                    <a:gd name="connsiteX24" fmla="*/ 106234 w 429556"/>
                    <a:gd name="connsiteY24" fmla="*/ 401843 h 401842"/>
                    <a:gd name="connsiteX25" fmla="*/ 106234 w 429556"/>
                    <a:gd name="connsiteY25" fmla="*/ 401843 h 401842"/>
                    <a:gd name="connsiteX26" fmla="*/ 198612 w 429556"/>
                    <a:gd name="connsiteY26" fmla="*/ 337178 h 401842"/>
                    <a:gd name="connsiteX27" fmla="*/ 327940 w 429556"/>
                    <a:gd name="connsiteY27" fmla="*/ 323322 h 401842"/>
                    <a:gd name="connsiteX28" fmla="*/ 327940 w 429556"/>
                    <a:gd name="connsiteY28" fmla="*/ 323322 h 401842"/>
                    <a:gd name="connsiteX29" fmla="*/ 332560 w 429556"/>
                    <a:gd name="connsiteY29" fmla="*/ 295608 h 401842"/>
                    <a:gd name="connsiteX30" fmla="*/ 337178 w 429556"/>
                    <a:gd name="connsiteY30" fmla="*/ 267895 h 401842"/>
                    <a:gd name="connsiteX31" fmla="*/ 346416 w 429556"/>
                    <a:gd name="connsiteY31" fmla="*/ 193993 h 401842"/>
                    <a:gd name="connsiteX32" fmla="*/ 360273 w 429556"/>
                    <a:gd name="connsiteY32" fmla="*/ 124710 h 401842"/>
                    <a:gd name="connsiteX33" fmla="*/ 387986 w 429556"/>
                    <a:gd name="connsiteY33" fmla="*/ 64664 h 401842"/>
                    <a:gd name="connsiteX34" fmla="*/ 429556 w 429556"/>
                    <a:gd name="connsiteY34" fmla="*/ 46189 h 401842"/>
                    <a:gd name="connsiteX35" fmla="*/ 429556 w 429556"/>
                    <a:gd name="connsiteY35" fmla="*/ 46189 h 401842"/>
                    <a:gd name="connsiteX36" fmla="*/ 406462 w 429556"/>
                    <a:gd name="connsiteY36" fmla="*/ 32332 h 401842"/>
                    <a:gd name="connsiteX37" fmla="*/ 341797 w 429556"/>
                    <a:gd name="connsiteY37" fmla="*/ 9238 h 401842"/>
                    <a:gd name="connsiteX38" fmla="*/ 341797 w 429556"/>
                    <a:gd name="connsiteY38" fmla="*/ 9238 h 401842"/>
                    <a:gd name="connsiteX39" fmla="*/ 420318 w 429556"/>
                    <a:gd name="connsiteY39" fmla="*/ 36951 h 401842"/>
                    <a:gd name="connsiteX40" fmla="*/ 424937 w 429556"/>
                    <a:gd name="connsiteY40" fmla="*/ 41570 h 401842"/>
                    <a:gd name="connsiteX41" fmla="*/ 424937 w 429556"/>
                    <a:gd name="connsiteY41" fmla="*/ 41570 h 401842"/>
                    <a:gd name="connsiteX42" fmla="*/ 420318 w 429556"/>
                    <a:gd name="connsiteY42" fmla="*/ 41570 h 401842"/>
                    <a:gd name="connsiteX43" fmla="*/ 411080 w 429556"/>
                    <a:gd name="connsiteY43" fmla="*/ 41570 h 401842"/>
                    <a:gd name="connsiteX44" fmla="*/ 364892 w 429556"/>
                    <a:gd name="connsiteY44" fmla="*/ 69283 h 401842"/>
                    <a:gd name="connsiteX45" fmla="*/ 346416 w 429556"/>
                    <a:gd name="connsiteY45" fmla="*/ 124710 h 401842"/>
                    <a:gd name="connsiteX46" fmla="*/ 323322 w 429556"/>
                    <a:gd name="connsiteY46" fmla="*/ 267895 h 401842"/>
                    <a:gd name="connsiteX47" fmla="*/ 318703 w 429556"/>
                    <a:gd name="connsiteY47" fmla="*/ 295608 h 401842"/>
                    <a:gd name="connsiteX48" fmla="*/ 318703 w 429556"/>
                    <a:gd name="connsiteY48" fmla="*/ 304846 h 401842"/>
                    <a:gd name="connsiteX49" fmla="*/ 318703 w 429556"/>
                    <a:gd name="connsiteY49" fmla="*/ 309465 h 401842"/>
                    <a:gd name="connsiteX50" fmla="*/ 318703 w 429556"/>
                    <a:gd name="connsiteY50" fmla="*/ 314084 h 401842"/>
                    <a:gd name="connsiteX51" fmla="*/ 314084 w 429556"/>
                    <a:gd name="connsiteY51" fmla="*/ 314084 h 401842"/>
                    <a:gd name="connsiteX52" fmla="*/ 217088 w 429556"/>
                    <a:gd name="connsiteY52" fmla="*/ 318703 h 401842"/>
                    <a:gd name="connsiteX53" fmla="*/ 124710 w 429556"/>
                    <a:gd name="connsiteY53" fmla="*/ 360273 h 401842"/>
                    <a:gd name="connsiteX54" fmla="*/ 96996 w 429556"/>
                    <a:gd name="connsiteY54" fmla="*/ 383367 h 401842"/>
                    <a:gd name="connsiteX55" fmla="*/ 92378 w 429556"/>
                    <a:gd name="connsiteY55" fmla="*/ 387986 h 401842"/>
                    <a:gd name="connsiteX56" fmla="*/ 87759 w 429556"/>
                    <a:gd name="connsiteY56" fmla="*/ 383367 h 401842"/>
                    <a:gd name="connsiteX57" fmla="*/ 87759 w 429556"/>
                    <a:gd name="connsiteY57" fmla="*/ 383367 h 401842"/>
                    <a:gd name="connsiteX58" fmla="*/ 46189 w 429556"/>
                    <a:gd name="connsiteY58" fmla="*/ 318703 h 401842"/>
                    <a:gd name="connsiteX59" fmla="*/ 18476 w 429556"/>
                    <a:gd name="connsiteY59" fmla="*/ 272514 h 401842"/>
                    <a:gd name="connsiteX60" fmla="*/ 4619 w 429556"/>
                    <a:gd name="connsiteY60" fmla="*/ 249420 h 401842"/>
                    <a:gd name="connsiteX61" fmla="*/ 0 w 429556"/>
                    <a:gd name="connsiteY61" fmla="*/ 240182 h 401842"/>
                    <a:gd name="connsiteX62" fmla="*/ 4619 w 429556"/>
                    <a:gd name="connsiteY62" fmla="*/ 230944 h 401842"/>
                    <a:gd name="connsiteX63" fmla="*/ 50808 w 429556"/>
                    <a:gd name="connsiteY63" fmla="*/ 147804 h 401842"/>
                    <a:gd name="connsiteX64" fmla="*/ 64664 w 429556"/>
                    <a:gd name="connsiteY64" fmla="*/ 129329 h 401842"/>
                    <a:gd name="connsiteX65" fmla="*/ 73902 w 429556"/>
                    <a:gd name="connsiteY65" fmla="*/ 120091 h 401842"/>
                    <a:gd name="connsiteX66" fmla="*/ 83140 w 429556"/>
                    <a:gd name="connsiteY66" fmla="*/ 129329 h 401842"/>
                    <a:gd name="connsiteX67" fmla="*/ 87759 w 429556"/>
                    <a:gd name="connsiteY67" fmla="*/ 138566 h 401842"/>
                    <a:gd name="connsiteX68" fmla="*/ 87759 w 429556"/>
                    <a:gd name="connsiteY68" fmla="*/ 143186 h 401842"/>
                    <a:gd name="connsiteX69" fmla="*/ 133948 w 429556"/>
                    <a:gd name="connsiteY69" fmla="*/ 207850 h 401842"/>
                    <a:gd name="connsiteX70" fmla="*/ 212468 w 429556"/>
                    <a:gd name="connsiteY70" fmla="*/ 110853 h 401842"/>
                    <a:gd name="connsiteX71" fmla="*/ 207850 w 429556"/>
                    <a:gd name="connsiteY71" fmla="*/ 73902 h 401842"/>
                    <a:gd name="connsiteX72" fmla="*/ 203231 w 429556"/>
                    <a:gd name="connsiteY72" fmla="*/ 64664 h 401842"/>
                    <a:gd name="connsiteX73" fmla="*/ 193993 w 429556"/>
                    <a:gd name="connsiteY73" fmla="*/ 60046 h 401842"/>
                    <a:gd name="connsiteX74" fmla="*/ 180136 w 429556"/>
                    <a:gd name="connsiteY74" fmla="*/ 46189 h 401842"/>
                    <a:gd name="connsiteX75" fmla="*/ 175518 w 429556"/>
                    <a:gd name="connsiteY75" fmla="*/ 36951 h 401842"/>
                    <a:gd name="connsiteX76" fmla="*/ 170899 w 429556"/>
                    <a:gd name="connsiteY76" fmla="*/ 23094 h 401842"/>
                    <a:gd name="connsiteX77" fmla="*/ 180136 w 429556"/>
                    <a:gd name="connsiteY77" fmla="*/ 13857 h 401842"/>
                    <a:gd name="connsiteX78" fmla="*/ 184755 w 429556"/>
                    <a:gd name="connsiteY78" fmla="*/ 9238 h 401842"/>
                    <a:gd name="connsiteX79" fmla="*/ 198612 w 429556"/>
                    <a:gd name="connsiteY79" fmla="*/ 4619 h 401842"/>
                    <a:gd name="connsiteX80" fmla="*/ 240182 w 429556"/>
                    <a:gd name="connsiteY80" fmla="*/ 23094 h 401842"/>
                    <a:gd name="connsiteX81" fmla="*/ 240182 w 429556"/>
                    <a:gd name="connsiteY81" fmla="*/ 23094 h 401842"/>
                    <a:gd name="connsiteX82" fmla="*/ 263276 w 429556"/>
                    <a:gd name="connsiteY82" fmla="*/ 18476 h 401842"/>
                    <a:gd name="connsiteX83" fmla="*/ 341797 w 429556"/>
                    <a:gd name="connsiteY83" fmla="*/ 9238 h 401842"/>
                    <a:gd name="connsiteX84" fmla="*/ 341797 w 429556"/>
                    <a:gd name="connsiteY84" fmla="*/ 9238 h 401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429556" h="401842">
                      <a:moveTo>
                        <a:pt x="341797" y="9238"/>
                      </a:moveTo>
                      <a:cubicBezTo>
                        <a:pt x="314084" y="4619"/>
                        <a:pt x="286371" y="4619"/>
                        <a:pt x="258657" y="13857"/>
                      </a:cubicBezTo>
                      <a:cubicBezTo>
                        <a:pt x="258657" y="13857"/>
                        <a:pt x="254038" y="18476"/>
                        <a:pt x="254038" y="18476"/>
                      </a:cubicBezTo>
                      <a:cubicBezTo>
                        <a:pt x="254038" y="18476"/>
                        <a:pt x="254038" y="18476"/>
                        <a:pt x="254038" y="18476"/>
                      </a:cubicBezTo>
                      <a:cubicBezTo>
                        <a:pt x="254038" y="18476"/>
                        <a:pt x="249420" y="13857"/>
                        <a:pt x="249420" y="13857"/>
                      </a:cubicBezTo>
                      <a:cubicBezTo>
                        <a:pt x="249420" y="13857"/>
                        <a:pt x="244801" y="9238"/>
                        <a:pt x="244801" y="9238"/>
                      </a:cubicBezTo>
                      <a:cubicBezTo>
                        <a:pt x="235563" y="4619"/>
                        <a:pt x="226325" y="0"/>
                        <a:pt x="212468" y="0"/>
                      </a:cubicBezTo>
                      <a:cubicBezTo>
                        <a:pt x="198612" y="4619"/>
                        <a:pt x="189374" y="13857"/>
                        <a:pt x="175518" y="23094"/>
                      </a:cubicBezTo>
                      <a:cubicBezTo>
                        <a:pt x="175518" y="23094"/>
                        <a:pt x="175518" y="23094"/>
                        <a:pt x="175518" y="23094"/>
                      </a:cubicBezTo>
                      <a:cubicBezTo>
                        <a:pt x="180136" y="36951"/>
                        <a:pt x="189374" y="46189"/>
                        <a:pt x="203231" y="60046"/>
                      </a:cubicBezTo>
                      <a:cubicBezTo>
                        <a:pt x="203231" y="60046"/>
                        <a:pt x="207850" y="64664"/>
                        <a:pt x="212468" y="64664"/>
                      </a:cubicBezTo>
                      <a:cubicBezTo>
                        <a:pt x="217088" y="69283"/>
                        <a:pt x="217088" y="78521"/>
                        <a:pt x="217088" y="78521"/>
                      </a:cubicBezTo>
                      <a:cubicBezTo>
                        <a:pt x="221706" y="106234"/>
                        <a:pt x="217088" y="138566"/>
                        <a:pt x="203231" y="166280"/>
                      </a:cubicBezTo>
                      <a:cubicBezTo>
                        <a:pt x="189374" y="189374"/>
                        <a:pt x="166280" y="212469"/>
                        <a:pt x="138566" y="207850"/>
                      </a:cubicBezTo>
                      <a:cubicBezTo>
                        <a:pt x="115472" y="207850"/>
                        <a:pt x="106234" y="184755"/>
                        <a:pt x="101616" y="166280"/>
                      </a:cubicBezTo>
                      <a:cubicBezTo>
                        <a:pt x="101616" y="157042"/>
                        <a:pt x="96996" y="147804"/>
                        <a:pt x="96996" y="143186"/>
                      </a:cubicBezTo>
                      <a:cubicBezTo>
                        <a:pt x="96996" y="133948"/>
                        <a:pt x="87759" y="124710"/>
                        <a:pt x="83140" y="120091"/>
                      </a:cubicBezTo>
                      <a:cubicBezTo>
                        <a:pt x="83140" y="120091"/>
                        <a:pt x="83140" y="120091"/>
                        <a:pt x="83140" y="120091"/>
                      </a:cubicBezTo>
                      <a:cubicBezTo>
                        <a:pt x="50808" y="152423"/>
                        <a:pt x="23094" y="198612"/>
                        <a:pt x="9238" y="244801"/>
                      </a:cubicBezTo>
                      <a:cubicBezTo>
                        <a:pt x="9238" y="249420"/>
                        <a:pt x="9238" y="249420"/>
                        <a:pt x="9238" y="249420"/>
                      </a:cubicBezTo>
                      <a:cubicBezTo>
                        <a:pt x="9238" y="254038"/>
                        <a:pt x="13857" y="254038"/>
                        <a:pt x="13857" y="258658"/>
                      </a:cubicBezTo>
                      <a:cubicBezTo>
                        <a:pt x="18476" y="263276"/>
                        <a:pt x="23094" y="272514"/>
                        <a:pt x="23094" y="277133"/>
                      </a:cubicBezTo>
                      <a:cubicBezTo>
                        <a:pt x="27713" y="290990"/>
                        <a:pt x="36951" y="304846"/>
                        <a:pt x="41570" y="314084"/>
                      </a:cubicBezTo>
                      <a:cubicBezTo>
                        <a:pt x="50808" y="332560"/>
                        <a:pt x="64664" y="351035"/>
                        <a:pt x="78521" y="369510"/>
                      </a:cubicBezTo>
                      <a:cubicBezTo>
                        <a:pt x="87759" y="378748"/>
                        <a:pt x="92378" y="392605"/>
                        <a:pt x="106234" y="401843"/>
                      </a:cubicBezTo>
                      <a:cubicBezTo>
                        <a:pt x="106234" y="401843"/>
                        <a:pt x="106234" y="401843"/>
                        <a:pt x="106234" y="401843"/>
                      </a:cubicBezTo>
                      <a:cubicBezTo>
                        <a:pt x="133948" y="374130"/>
                        <a:pt x="161661" y="351035"/>
                        <a:pt x="198612" y="337178"/>
                      </a:cubicBezTo>
                      <a:cubicBezTo>
                        <a:pt x="240182" y="323322"/>
                        <a:pt x="286371" y="314084"/>
                        <a:pt x="327940" y="323322"/>
                      </a:cubicBezTo>
                      <a:cubicBezTo>
                        <a:pt x="327940" y="323322"/>
                        <a:pt x="327940" y="323322"/>
                        <a:pt x="327940" y="323322"/>
                      </a:cubicBezTo>
                      <a:cubicBezTo>
                        <a:pt x="327940" y="314084"/>
                        <a:pt x="332560" y="304846"/>
                        <a:pt x="332560" y="295608"/>
                      </a:cubicBezTo>
                      <a:cubicBezTo>
                        <a:pt x="332560" y="286371"/>
                        <a:pt x="332560" y="277133"/>
                        <a:pt x="337178" y="267895"/>
                      </a:cubicBezTo>
                      <a:cubicBezTo>
                        <a:pt x="341797" y="244801"/>
                        <a:pt x="341797" y="217088"/>
                        <a:pt x="346416" y="193993"/>
                      </a:cubicBezTo>
                      <a:cubicBezTo>
                        <a:pt x="351035" y="170899"/>
                        <a:pt x="355654" y="147804"/>
                        <a:pt x="360273" y="124710"/>
                      </a:cubicBezTo>
                      <a:cubicBezTo>
                        <a:pt x="364892" y="101616"/>
                        <a:pt x="374129" y="78521"/>
                        <a:pt x="387986" y="64664"/>
                      </a:cubicBezTo>
                      <a:cubicBezTo>
                        <a:pt x="401843" y="55427"/>
                        <a:pt x="415699" y="46189"/>
                        <a:pt x="429556" y="46189"/>
                      </a:cubicBezTo>
                      <a:cubicBezTo>
                        <a:pt x="429556" y="46189"/>
                        <a:pt x="429556" y="46189"/>
                        <a:pt x="429556" y="46189"/>
                      </a:cubicBezTo>
                      <a:cubicBezTo>
                        <a:pt x="420318" y="41570"/>
                        <a:pt x="415699" y="36951"/>
                        <a:pt x="406462" y="32332"/>
                      </a:cubicBezTo>
                      <a:cubicBezTo>
                        <a:pt x="383367" y="18476"/>
                        <a:pt x="360273" y="9238"/>
                        <a:pt x="341797" y="9238"/>
                      </a:cubicBezTo>
                      <a:cubicBezTo>
                        <a:pt x="341797" y="9238"/>
                        <a:pt x="341797" y="9238"/>
                        <a:pt x="341797" y="9238"/>
                      </a:cubicBezTo>
                      <a:cubicBezTo>
                        <a:pt x="369510" y="13857"/>
                        <a:pt x="397224" y="23094"/>
                        <a:pt x="420318" y="36951"/>
                      </a:cubicBezTo>
                      <a:cubicBezTo>
                        <a:pt x="420318" y="36951"/>
                        <a:pt x="424937" y="41570"/>
                        <a:pt x="424937" y="41570"/>
                      </a:cubicBezTo>
                      <a:cubicBezTo>
                        <a:pt x="424937" y="41570"/>
                        <a:pt x="424937" y="41570"/>
                        <a:pt x="424937" y="41570"/>
                      </a:cubicBezTo>
                      <a:cubicBezTo>
                        <a:pt x="424937" y="41570"/>
                        <a:pt x="420318" y="41570"/>
                        <a:pt x="420318" y="41570"/>
                      </a:cubicBezTo>
                      <a:cubicBezTo>
                        <a:pt x="415699" y="41570"/>
                        <a:pt x="415699" y="41570"/>
                        <a:pt x="411080" y="41570"/>
                      </a:cubicBezTo>
                      <a:cubicBezTo>
                        <a:pt x="392605" y="46189"/>
                        <a:pt x="378748" y="55427"/>
                        <a:pt x="364892" y="69283"/>
                      </a:cubicBezTo>
                      <a:cubicBezTo>
                        <a:pt x="355654" y="87759"/>
                        <a:pt x="351035" y="106234"/>
                        <a:pt x="346416" y="124710"/>
                      </a:cubicBezTo>
                      <a:cubicBezTo>
                        <a:pt x="337178" y="170899"/>
                        <a:pt x="332560" y="217088"/>
                        <a:pt x="323322" y="267895"/>
                      </a:cubicBezTo>
                      <a:cubicBezTo>
                        <a:pt x="323322" y="277133"/>
                        <a:pt x="323322" y="286371"/>
                        <a:pt x="318703" y="295608"/>
                      </a:cubicBezTo>
                      <a:cubicBezTo>
                        <a:pt x="318703" y="300227"/>
                        <a:pt x="318703" y="300227"/>
                        <a:pt x="318703" y="304846"/>
                      </a:cubicBezTo>
                      <a:cubicBezTo>
                        <a:pt x="318703" y="304846"/>
                        <a:pt x="318703" y="309465"/>
                        <a:pt x="318703" y="309465"/>
                      </a:cubicBezTo>
                      <a:cubicBezTo>
                        <a:pt x="318703" y="309465"/>
                        <a:pt x="318703" y="314084"/>
                        <a:pt x="318703" y="314084"/>
                      </a:cubicBezTo>
                      <a:cubicBezTo>
                        <a:pt x="318703" y="318703"/>
                        <a:pt x="314084" y="314084"/>
                        <a:pt x="314084" y="314084"/>
                      </a:cubicBezTo>
                      <a:cubicBezTo>
                        <a:pt x="281752" y="309465"/>
                        <a:pt x="249420" y="314084"/>
                        <a:pt x="217088" y="318703"/>
                      </a:cubicBezTo>
                      <a:cubicBezTo>
                        <a:pt x="184755" y="327941"/>
                        <a:pt x="152423" y="341797"/>
                        <a:pt x="124710" y="360273"/>
                      </a:cubicBezTo>
                      <a:cubicBezTo>
                        <a:pt x="115472" y="369510"/>
                        <a:pt x="106234" y="378748"/>
                        <a:pt x="96996" y="383367"/>
                      </a:cubicBezTo>
                      <a:cubicBezTo>
                        <a:pt x="96996" y="383367"/>
                        <a:pt x="92378" y="387986"/>
                        <a:pt x="92378" y="387986"/>
                      </a:cubicBezTo>
                      <a:cubicBezTo>
                        <a:pt x="92378" y="387986"/>
                        <a:pt x="92378" y="387986"/>
                        <a:pt x="87759" y="383367"/>
                      </a:cubicBezTo>
                      <a:cubicBezTo>
                        <a:pt x="92378" y="387986"/>
                        <a:pt x="87759" y="383367"/>
                        <a:pt x="87759" y="383367"/>
                      </a:cubicBezTo>
                      <a:cubicBezTo>
                        <a:pt x="73902" y="364892"/>
                        <a:pt x="60046" y="341797"/>
                        <a:pt x="46189" y="318703"/>
                      </a:cubicBezTo>
                      <a:cubicBezTo>
                        <a:pt x="36951" y="304846"/>
                        <a:pt x="27713" y="286371"/>
                        <a:pt x="18476" y="272514"/>
                      </a:cubicBezTo>
                      <a:cubicBezTo>
                        <a:pt x="13857" y="263276"/>
                        <a:pt x="9238" y="258658"/>
                        <a:pt x="4619" y="249420"/>
                      </a:cubicBezTo>
                      <a:cubicBezTo>
                        <a:pt x="4619" y="244801"/>
                        <a:pt x="0" y="240182"/>
                        <a:pt x="0" y="240182"/>
                      </a:cubicBezTo>
                      <a:cubicBezTo>
                        <a:pt x="0" y="235563"/>
                        <a:pt x="4619" y="230944"/>
                        <a:pt x="4619" y="230944"/>
                      </a:cubicBezTo>
                      <a:cubicBezTo>
                        <a:pt x="18476" y="198612"/>
                        <a:pt x="32332" y="170899"/>
                        <a:pt x="50808" y="147804"/>
                      </a:cubicBezTo>
                      <a:cubicBezTo>
                        <a:pt x="55427" y="143186"/>
                        <a:pt x="60046" y="133948"/>
                        <a:pt x="64664" y="129329"/>
                      </a:cubicBezTo>
                      <a:cubicBezTo>
                        <a:pt x="64664" y="129329"/>
                        <a:pt x="69283" y="120091"/>
                        <a:pt x="73902" y="120091"/>
                      </a:cubicBezTo>
                      <a:cubicBezTo>
                        <a:pt x="78521" y="120091"/>
                        <a:pt x="83140" y="129329"/>
                        <a:pt x="83140" y="129329"/>
                      </a:cubicBezTo>
                      <a:cubicBezTo>
                        <a:pt x="87759" y="133948"/>
                        <a:pt x="87759" y="138566"/>
                        <a:pt x="87759" y="138566"/>
                      </a:cubicBezTo>
                      <a:cubicBezTo>
                        <a:pt x="87759" y="138566"/>
                        <a:pt x="87759" y="143186"/>
                        <a:pt x="87759" y="143186"/>
                      </a:cubicBezTo>
                      <a:cubicBezTo>
                        <a:pt x="87759" y="170899"/>
                        <a:pt x="101616" y="207850"/>
                        <a:pt x="133948" y="207850"/>
                      </a:cubicBezTo>
                      <a:cubicBezTo>
                        <a:pt x="180136" y="207850"/>
                        <a:pt x="207850" y="152423"/>
                        <a:pt x="212468" y="110853"/>
                      </a:cubicBezTo>
                      <a:cubicBezTo>
                        <a:pt x="212468" y="96997"/>
                        <a:pt x="212468" y="87759"/>
                        <a:pt x="207850" y="73902"/>
                      </a:cubicBezTo>
                      <a:cubicBezTo>
                        <a:pt x="207850" y="69283"/>
                        <a:pt x="207850" y="69283"/>
                        <a:pt x="203231" y="64664"/>
                      </a:cubicBezTo>
                      <a:cubicBezTo>
                        <a:pt x="203231" y="64664"/>
                        <a:pt x="198612" y="60046"/>
                        <a:pt x="193993" y="60046"/>
                      </a:cubicBezTo>
                      <a:cubicBezTo>
                        <a:pt x="189374" y="55427"/>
                        <a:pt x="184755" y="50808"/>
                        <a:pt x="180136" y="46189"/>
                      </a:cubicBezTo>
                      <a:cubicBezTo>
                        <a:pt x="180136" y="41570"/>
                        <a:pt x="175518" y="41570"/>
                        <a:pt x="175518" y="36951"/>
                      </a:cubicBezTo>
                      <a:cubicBezTo>
                        <a:pt x="175518" y="32332"/>
                        <a:pt x="170899" y="27714"/>
                        <a:pt x="170899" y="23094"/>
                      </a:cubicBezTo>
                      <a:cubicBezTo>
                        <a:pt x="170899" y="18476"/>
                        <a:pt x="180136" y="13857"/>
                        <a:pt x="180136" y="13857"/>
                      </a:cubicBezTo>
                      <a:cubicBezTo>
                        <a:pt x="180136" y="13857"/>
                        <a:pt x="184755" y="9238"/>
                        <a:pt x="184755" y="9238"/>
                      </a:cubicBezTo>
                      <a:cubicBezTo>
                        <a:pt x="189374" y="4619"/>
                        <a:pt x="193993" y="4619"/>
                        <a:pt x="198612" y="4619"/>
                      </a:cubicBezTo>
                      <a:cubicBezTo>
                        <a:pt x="217088" y="0"/>
                        <a:pt x="230944" y="9238"/>
                        <a:pt x="240182" y="23094"/>
                      </a:cubicBezTo>
                      <a:cubicBezTo>
                        <a:pt x="240182" y="23094"/>
                        <a:pt x="240182" y="23094"/>
                        <a:pt x="240182" y="23094"/>
                      </a:cubicBezTo>
                      <a:cubicBezTo>
                        <a:pt x="244801" y="18476"/>
                        <a:pt x="254038" y="18476"/>
                        <a:pt x="263276" y="18476"/>
                      </a:cubicBezTo>
                      <a:cubicBezTo>
                        <a:pt x="295608" y="4619"/>
                        <a:pt x="318703" y="4619"/>
                        <a:pt x="341797" y="9238"/>
                      </a:cubicBezTo>
                      <a:cubicBezTo>
                        <a:pt x="341797" y="9238"/>
                        <a:pt x="341797" y="9238"/>
                        <a:pt x="341797" y="9238"/>
                      </a:cubicBezTo>
                      <a:close/>
                    </a:path>
                  </a:pathLst>
                </a:custGeom>
                <a:solidFill>
                  <a:srgbClr val="104B91"/>
                </a:solidFill>
                <a:ln w="46132" cap="flat">
                  <a:noFill/>
                  <a:prstDash val="solid"/>
                  <a:miter/>
                </a:ln>
              </p:spPr>
              <p:txBody>
                <a:bodyPr rtlCol="0" anchor="ctr"/>
                <a:lstStyle/>
                <a:p>
                  <a:endParaRPr lang="en-US"/>
                </a:p>
              </p:txBody>
            </p:sp>
          </p:grpSp>
          <p:sp>
            <p:nvSpPr>
              <p:cNvPr id="1560" name="Freeform: Shape 1559">
                <a:extLst>
                  <a:ext uri="{FF2B5EF4-FFF2-40B4-BE49-F238E27FC236}">
                    <a16:creationId xmlns:a16="http://schemas.microsoft.com/office/drawing/2014/main" xmlns="" id="{6D1C2C34-3FB1-4258-8A66-CE4B83EB1991}"/>
                  </a:ext>
                </a:extLst>
              </p:cNvPr>
              <p:cNvSpPr/>
              <p:nvPr/>
            </p:nvSpPr>
            <p:spPr>
              <a:xfrm>
                <a:off x="4696715" y="9126204"/>
                <a:ext cx="424937" cy="392807"/>
              </a:xfrm>
              <a:custGeom>
                <a:avLst/>
                <a:gdLst>
                  <a:gd name="connsiteX0" fmla="*/ 341797 w 424937"/>
                  <a:gd name="connsiteY0" fmla="*/ 9441 h 392807"/>
                  <a:gd name="connsiteX1" fmla="*/ 254038 w 424937"/>
                  <a:gd name="connsiteY1" fmla="*/ 18678 h 392807"/>
                  <a:gd name="connsiteX2" fmla="*/ 193993 w 424937"/>
                  <a:gd name="connsiteY2" fmla="*/ 9441 h 392807"/>
                  <a:gd name="connsiteX3" fmla="*/ 180136 w 424937"/>
                  <a:gd name="connsiteY3" fmla="*/ 23297 h 392807"/>
                  <a:gd name="connsiteX4" fmla="*/ 212468 w 424937"/>
                  <a:gd name="connsiteY4" fmla="*/ 64867 h 392807"/>
                  <a:gd name="connsiteX5" fmla="*/ 147804 w 424937"/>
                  <a:gd name="connsiteY5" fmla="*/ 208052 h 392807"/>
                  <a:gd name="connsiteX6" fmla="*/ 96996 w 424937"/>
                  <a:gd name="connsiteY6" fmla="*/ 134150 h 392807"/>
                  <a:gd name="connsiteX7" fmla="*/ 83140 w 424937"/>
                  <a:gd name="connsiteY7" fmla="*/ 111056 h 392807"/>
                  <a:gd name="connsiteX8" fmla="*/ 0 w 424937"/>
                  <a:gd name="connsiteY8" fmla="*/ 240385 h 392807"/>
                  <a:gd name="connsiteX9" fmla="*/ 18476 w 424937"/>
                  <a:gd name="connsiteY9" fmla="*/ 268098 h 392807"/>
                  <a:gd name="connsiteX10" fmla="*/ 96996 w 424937"/>
                  <a:gd name="connsiteY10" fmla="*/ 392807 h 392807"/>
                  <a:gd name="connsiteX11" fmla="*/ 189374 w 424937"/>
                  <a:gd name="connsiteY11" fmla="*/ 328143 h 392807"/>
                  <a:gd name="connsiteX12" fmla="*/ 323322 w 424937"/>
                  <a:gd name="connsiteY12" fmla="*/ 309668 h 392807"/>
                  <a:gd name="connsiteX13" fmla="*/ 323322 w 424937"/>
                  <a:gd name="connsiteY13" fmla="*/ 300430 h 392807"/>
                  <a:gd name="connsiteX14" fmla="*/ 355654 w 424937"/>
                  <a:gd name="connsiteY14" fmla="*/ 83343 h 392807"/>
                  <a:gd name="connsiteX15" fmla="*/ 424937 w 424937"/>
                  <a:gd name="connsiteY15" fmla="*/ 32535 h 392807"/>
                  <a:gd name="connsiteX16" fmla="*/ 341797 w 424937"/>
                  <a:gd name="connsiteY16" fmla="*/ 9441 h 392807"/>
                  <a:gd name="connsiteX17" fmla="*/ 323322 w 424937"/>
                  <a:gd name="connsiteY17" fmla="*/ 129531 h 392807"/>
                  <a:gd name="connsiteX18" fmla="*/ 300227 w 424937"/>
                  <a:gd name="connsiteY18" fmla="*/ 171101 h 392807"/>
                  <a:gd name="connsiteX19" fmla="*/ 221706 w 424937"/>
                  <a:gd name="connsiteY19" fmla="*/ 217290 h 392807"/>
                  <a:gd name="connsiteX20" fmla="*/ 55427 w 424937"/>
                  <a:gd name="connsiteY20" fmla="*/ 161863 h 392807"/>
                  <a:gd name="connsiteX21" fmla="*/ 83140 w 424937"/>
                  <a:gd name="connsiteY21" fmla="*/ 161863 h 392807"/>
                  <a:gd name="connsiteX22" fmla="*/ 157042 w 424937"/>
                  <a:gd name="connsiteY22" fmla="*/ 208052 h 392807"/>
                  <a:gd name="connsiteX23" fmla="*/ 226325 w 424937"/>
                  <a:gd name="connsiteY23" fmla="*/ 74105 h 392807"/>
                  <a:gd name="connsiteX24" fmla="*/ 212468 w 424937"/>
                  <a:gd name="connsiteY24" fmla="*/ 18678 h 392807"/>
                  <a:gd name="connsiteX25" fmla="*/ 249420 w 424937"/>
                  <a:gd name="connsiteY25" fmla="*/ 46391 h 392807"/>
                  <a:gd name="connsiteX26" fmla="*/ 318703 w 424937"/>
                  <a:gd name="connsiteY26" fmla="*/ 27916 h 392807"/>
                  <a:gd name="connsiteX27" fmla="*/ 323322 w 424937"/>
                  <a:gd name="connsiteY27" fmla="*/ 129531 h 392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24937" h="392807">
                    <a:moveTo>
                      <a:pt x="341797" y="9441"/>
                    </a:moveTo>
                    <a:cubicBezTo>
                      <a:pt x="281752" y="203"/>
                      <a:pt x="254038" y="18678"/>
                      <a:pt x="254038" y="18678"/>
                    </a:cubicBezTo>
                    <a:cubicBezTo>
                      <a:pt x="226325" y="-13654"/>
                      <a:pt x="203231" y="4822"/>
                      <a:pt x="193993" y="9441"/>
                    </a:cubicBezTo>
                    <a:cubicBezTo>
                      <a:pt x="189374" y="14059"/>
                      <a:pt x="184755" y="18678"/>
                      <a:pt x="180136" y="23297"/>
                    </a:cubicBezTo>
                    <a:cubicBezTo>
                      <a:pt x="193993" y="51011"/>
                      <a:pt x="212468" y="64867"/>
                      <a:pt x="212468" y="64867"/>
                    </a:cubicBezTo>
                    <a:cubicBezTo>
                      <a:pt x="235563" y="124913"/>
                      <a:pt x="198612" y="203433"/>
                      <a:pt x="147804" y="208052"/>
                    </a:cubicBezTo>
                    <a:cubicBezTo>
                      <a:pt x="92378" y="212671"/>
                      <a:pt x="96996" y="134150"/>
                      <a:pt x="96996" y="134150"/>
                    </a:cubicBezTo>
                    <a:cubicBezTo>
                      <a:pt x="92378" y="124913"/>
                      <a:pt x="87759" y="120294"/>
                      <a:pt x="83140" y="111056"/>
                    </a:cubicBezTo>
                    <a:cubicBezTo>
                      <a:pt x="41570" y="152626"/>
                      <a:pt x="13857" y="198815"/>
                      <a:pt x="0" y="240385"/>
                    </a:cubicBezTo>
                    <a:cubicBezTo>
                      <a:pt x="4619" y="249622"/>
                      <a:pt x="13857" y="258860"/>
                      <a:pt x="18476" y="268098"/>
                    </a:cubicBezTo>
                    <a:cubicBezTo>
                      <a:pt x="55427" y="337381"/>
                      <a:pt x="83140" y="383570"/>
                      <a:pt x="96996" y="392807"/>
                    </a:cubicBezTo>
                    <a:cubicBezTo>
                      <a:pt x="115472" y="374332"/>
                      <a:pt x="147804" y="346619"/>
                      <a:pt x="189374" y="328143"/>
                    </a:cubicBezTo>
                    <a:cubicBezTo>
                      <a:pt x="240182" y="309668"/>
                      <a:pt x="286371" y="305049"/>
                      <a:pt x="323322" y="309668"/>
                    </a:cubicBezTo>
                    <a:cubicBezTo>
                      <a:pt x="323322" y="305049"/>
                      <a:pt x="323322" y="300430"/>
                      <a:pt x="323322" y="300430"/>
                    </a:cubicBezTo>
                    <a:cubicBezTo>
                      <a:pt x="323322" y="268098"/>
                      <a:pt x="341797" y="129531"/>
                      <a:pt x="355654" y="83343"/>
                    </a:cubicBezTo>
                    <a:cubicBezTo>
                      <a:pt x="374129" y="27916"/>
                      <a:pt x="424937" y="32535"/>
                      <a:pt x="424937" y="32535"/>
                    </a:cubicBezTo>
                    <a:cubicBezTo>
                      <a:pt x="424937" y="32535"/>
                      <a:pt x="397224" y="18678"/>
                      <a:pt x="341797" y="9441"/>
                    </a:cubicBezTo>
                    <a:close/>
                    <a:moveTo>
                      <a:pt x="323322" y="129531"/>
                    </a:moveTo>
                    <a:cubicBezTo>
                      <a:pt x="323322" y="180339"/>
                      <a:pt x="314084" y="208052"/>
                      <a:pt x="300227" y="171101"/>
                    </a:cubicBezTo>
                    <a:cubicBezTo>
                      <a:pt x="286371" y="138769"/>
                      <a:pt x="249420" y="166483"/>
                      <a:pt x="221706" y="217290"/>
                    </a:cubicBezTo>
                    <a:cubicBezTo>
                      <a:pt x="193993" y="268098"/>
                      <a:pt x="41570" y="328143"/>
                      <a:pt x="55427" y="161863"/>
                    </a:cubicBezTo>
                    <a:cubicBezTo>
                      <a:pt x="60046" y="134150"/>
                      <a:pt x="78521" y="129531"/>
                      <a:pt x="83140" y="161863"/>
                    </a:cubicBezTo>
                    <a:cubicBezTo>
                      <a:pt x="87759" y="194196"/>
                      <a:pt x="110853" y="221909"/>
                      <a:pt x="157042" y="208052"/>
                    </a:cubicBezTo>
                    <a:cubicBezTo>
                      <a:pt x="203231" y="194196"/>
                      <a:pt x="249420" y="134150"/>
                      <a:pt x="226325" y="74105"/>
                    </a:cubicBezTo>
                    <a:cubicBezTo>
                      <a:pt x="217088" y="51011"/>
                      <a:pt x="203231" y="32535"/>
                      <a:pt x="212468" y="18678"/>
                    </a:cubicBezTo>
                    <a:cubicBezTo>
                      <a:pt x="221706" y="4822"/>
                      <a:pt x="244801" y="23297"/>
                      <a:pt x="249420" y="46391"/>
                    </a:cubicBezTo>
                    <a:cubicBezTo>
                      <a:pt x="258657" y="69486"/>
                      <a:pt x="254038" y="27916"/>
                      <a:pt x="318703" y="27916"/>
                    </a:cubicBezTo>
                    <a:cubicBezTo>
                      <a:pt x="383367" y="27916"/>
                      <a:pt x="327940" y="74105"/>
                      <a:pt x="323322" y="129531"/>
                    </a:cubicBezTo>
                    <a:close/>
                  </a:path>
                </a:pathLst>
              </a:custGeom>
              <a:solidFill>
                <a:srgbClr val="3C84BF"/>
              </a:solidFill>
              <a:ln w="46132" cap="flat">
                <a:noFill/>
                <a:prstDash val="solid"/>
                <a:miter/>
              </a:ln>
            </p:spPr>
            <p:txBody>
              <a:bodyPr rtlCol="0" anchor="ctr"/>
              <a:lstStyle/>
              <a:p>
                <a:endParaRPr lang="en-US"/>
              </a:p>
            </p:txBody>
          </p:sp>
          <p:grpSp>
            <p:nvGrpSpPr>
              <p:cNvPr id="1561" name="Graphic 792">
                <a:extLst>
                  <a:ext uri="{FF2B5EF4-FFF2-40B4-BE49-F238E27FC236}">
                    <a16:creationId xmlns:a16="http://schemas.microsoft.com/office/drawing/2014/main" xmlns="" id="{1131161D-C6EE-4468-B87C-53A88F0079D2}"/>
                  </a:ext>
                </a:extLst>
              </p:cNvPr>
              <p:cNvGrpSpPr/>
              <p:nvPr/>
            </p:nvGrpSpPr>
            <p:grpSpPr>
              <a:xfrm>
                <a:off x="4733666" y="9149501"/>
                <a:ext cx="180136" cy="185473"/>
                <a:chOff x="4733666" y="9149501"/>
                <a:chExt cx="180136" cy="185473"/>
              </a:xfrm>
            </p:grpSpPr>
            <p:sp>
              <p:nvSpPr>
                <p:cNvPr id="1562" name="Freeform: Shape 1561">
                  <a:extLst>
                    <a:ext uri="{FF2B5EF4-FFF2-40B4-BE49-F238E27FC236}">
                      <a16:creationId xmlns:a16="http://schemas.microsoft.com/office/drawing/2014/main" xmlns="" id="{FE5259D3-3B60-494E-B025-7217CBE7D56F}"/>
                    </a:ext>
                  </a:extLst>
                </p:cNvPr>
                <p:cNvSpPr/>
                <p:nvPr/>
              </p:nvSpPr>
              <p:spPr>
                <a:xfrm>
                  <a:off x="4738285" y="9149501"/>
                  <a:ext cx="173312" cy="184755"/>
                </a:xfrm>
                <a:custGeom>
                  <a:avLst/>
                  <a:gdLst>
                    <a:gd name="connsiteX0" fmla="*/ 50808 w 173312"/>
                    <a:gd name="connsiteY0" fmla="*/ 110853 h 184755"/>
                    <a:gd name="connsiteX1" fmla="*/ 101615 w 173312"/>
                    <a:gd name="connsiteY1" fmla="*/ 184755 h 184755"/>
                    <a:gd name="connsiteX2" fmla="*/ 166280 w 173312"/>
                    <a:gd name="connsiteY2" fmla="*/ 41570 h 184755"/>
                    <a:gd name="connsiteX3" fmla="*/ 133948 w 173312"/>
                    <a:gd name="connsiteY3" fmla="*/ 0 h 184755"/>
                    <a:gd name="connsiteX4" fmla="*/ 0 w 173312"/>
                    <a:gd name="connsiteY4" fmla="*/ 78521 h 184755"/>
                    <a:gd name="connsiteX5" fmla="*/ 0 w 173312"/>
                    <a:gd name="connsiteY5" fmla="*/ 83140 h 184755"/>
                    <a:gd name="connsiteX6" fmla="*/ 50808 w 173312"/>
                    <a:gd name="connsiteY6" fmla="*/ 110853 h 184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3312" h="184755">
                      <a:moveTo>
                        <a:pt x="50808" y="110853"/>
                      </a:moveTo>
                      <a:cubicBezTo>
                        <a:pt x="50808" y="110853"/>
                        <a:pt x="46189" y="184755"/>
                        <a:pt x="101615" y="184755"/>
                      </a:cubicBezTo>
                      <a:cubicBezTo>
                        <a:pt x="152423" y="180136"/>
                        <a:pt x="189374" y="96997"/>
                        <a:pt x="166280" y="41570"/>
                      </a:cubicBezTo>
                      <a:cubicBezTo>
                        <a:pt x="166280" y="41570"/>
                        <a:pt x="147804" y="32332"/>
                        <a:pt x="133948" y="0"/>
                      </a:cubicBezTo>
                      <a:cubicBezTo>
                        <a:pt x="69283" y="55427"/>
                        <a:pt x="0" y="78521"/>
                        <a:pt x="0" y="78521"/>
                      </a:cubicBezTo>
                      <a:cubicBezTo>
                        <a:pt x="0" y="78521"/>
                        <a:pt x="0" y="78521"/>
                        <a:pt x="0" y="83140"/>
                      </a:cubicBezTo>
                      <a:cubicBezTo>
                        <a:pt x="0" y="78521"/>
                        <a:pt x="32332" y="69283"/>
                        <a:pt x="50808" y="110853"/>
                      </a:cubicBezTo>
                      <a:close/>
                    </a:path>
                  </a:pathLst>
                </a:custGeom>
                <a:solidFill>
                  <a:srgbClr val="FBD0B4"/>
                </a:solidFill>
                <a:ln w="46132" cap="flat">
                  <a:noFill/>
                  <a:prstDash val="solid"/>
                  <a:miter/>
                </a:ln>
              </p:spPr>
              <p:txBody>
                <a:bodyPr rtlCol="0" anchor="ctr"/>
                <a:lstStyle/>
                <a:p>
                  <a:endParaRPr lang="en-US"/>
                </a:p>
              </p:txBody>
            </p:sp>
            <p:sp>
              <p:nvSpPr>
                <p:cNvPr id="1563" name="Freeform: Shape 1562">
                  <a:extLst>
                    <a:ext uri="{FF2B5EF4-FFF2-40B4-BE49-F238E27FC236}">
                      <a16:creationId xmlns:a16="http://schemas.microsoft.com/office/drawing/2014/main" xmlns="" id="{8A37037D-F90B-4FAA-8774-BA8721714320}"/>
                    </a:ext>
                  </a:extLst>
                </p:cNvPr>
                <p:cNvSpPr/>
                <p:nvPr/>
              </p:nvSpPr>
              <p:spPr>
                <a:xfrm>
                  <a:off x="4733666" y="9149501"/>
                  <a:ext cx="180136" cy="185473"/>
                </a:xfrm>
                <a:custGeom>
                  <a:avLst/>
                  <a:gdLst>
                    <a:gd name="connsiteX0" fmla="*/ 55426 w 180136"/>
                    <a:gd name="connsiteY0" fmla="*/ 110853 h 185473"/>
                    <a:gd name="connsiteX1" fmla="*/ 96996 w 180136"/>
                    <a:gd name="connsiteY1" fmla="*/ 184755 h 185473"/>
                    <a:gd name="connsiteX2" fmla="*/ 157042 w 180136"/>
                    <a:gd name="connsiteY2" fmla="*/ 152423 h 185473"/>
                    <a:gd name="connsiteX3" fmla="*/ 180136 w 180136"/>
                    <a:gd name="connsiteY3" fmla="*/ 69283 h 185473"/>
                    <a:gd name="connsiteX4" fmla="*/ 175517 w 180136"/>
                    <a:gd name="connsiteY4" fmla="*/ 46189 h 185473"/>
                    <a:gd name="connsiteX5" fmla="*/ 170898 w 180136"/>
                    <a:gd name="connsiteY5" fmla="*/ 36951 h 185473"/>
                    <a:gd name="connsiteX6" fmla="*/ 138566 w 180136"/>
                    <a:gd name="connsiteY6" fmla="*/ 0 h 185473"/>
                    <a:gd name="connsiteX7" fmla="*/ 138566 w 180136"/>
                    <a:gd name="connsiteY7" fmla="*/ 0 h 185473"/>
                    <a:gd name="connsiteX8" fmla="*/ 46189 w 180136"/>
                    <a:gd name="connsiteY8" fmla="*/ 60046 h 185473"/>
                    <a:gd name="connsiteX9" fmla="*/ 18476 w 180136"/>
                    <a:gd name="connsiteY9" fmla="*/ 73902 h 185473"/>
                    <a:gd name="connsiteX10" fmla="*/ 9238 w 180136"/>
                    <a:gd name="connsiteY10" fmla="*/ 78521 h 185473"/>
                    <a:gd name="connsiteX11" fmla="*/ 9238 w 180136"/>
                    <a:gd name="connsiteY11" fmla="*/ 78521 h 185473"/>
                    <a:gd name="connsiteX12" fmla="*/ 27713 w 180136"/>
                    <a:gd name="connsiteY12" fmla="*/ 78521 h 185473"/>
                    <a:gd name="connsiteX13" fmla="*/ 55426 w 180136"/>
                    <a:gd name="connsiteY13" fmla="*/ 110853 h 185473"/>
                    <a:gd name="connsiteX14" fmla="*/ 55426 w 180136"/>
                    <a:gd name="connsiteY14" fmla="*/ 110853 h 185473"/>
                    <a:gd name="connsiteX15" fmla="*/ 13856 w 180136"/>
                    <a:gd name="connsiteY15" fmla="*/ 78521 h 185473"/>
                    <a:gd name="connsiteX16" fmla="*/ 4619 w 180136"/>
                    <a:gd name="connsiteY16" fmla="*/ 78521 h 185473"/>
                    <a:gd name="connsiteX17" fmla="*/ 0 w 180136"/>
                    <a:gd name="connsiteY17" fmla="*/ 78521 h 185473"/>
                    <a:gd name="connsiteX18" fmla="*/ 9238 w 180136"/>
                    <a:gd name="connsiteY18" fmla="*/ 73902 h 185473"/>
                    <a:gd name="connsiteX19" fmla="*/ 129328 w 180136"/>
                    <a:gd name="connsiteY19" fmla="*/ 4619 h 185473"/>
                    <a:gd name="connsiteX20" fmla="*/ 133948 w 180136"/>
                    <a:gd name="connsiteY20" fmla="*/ 0 h 185473"/>
                    <a:gd name="connsiteX21" fmla="*/ 138566 w 180136"/>
                    <a:gd name="connsiteY21" fmla="*/ 4619 h 185473"/>
                    <a:gd name="connsiteX22" fmla="*/ 143185 w 180136"/>
                    <a:gd name="connsiteY22" fmla="*/ 9238 h 185473"/>
                    <a:gd name="connsiteX23" fmla="*/ 152423 w 180136"/>
                    <a:gd name="connsiteY23" fmla="*/ 23094 h 185473"/>
                    <a:gd name="connsiteX24" fmla="*/ 161661 w 180136"/>
                    <a:gd name="connsiteY24" fmla="*/ 32332 h 185473"/>
                    <a:gd name="connsiteX25" fmla="*/ 166280 w 180136"/>
                    <a:gd name="connsiteY25" fmla="*/ 36951 h 185473"/>
                    <a:gd name="connsiteX26" fmla="*/ 170898 w 180136"/>
                    <a:gd name="connsiteY26" fmla="*/ 46189 h 185473"/>
                    <a:gd name="connsiteX27" fmla="*/ 175517 w 180136"/>
                    <a:gd name="connsiteY27" fmla="*/ 64664 h 185473"/>
                    <a:gd name="connsiteX28" fmla="*/ 175517 w 180136"/>
                    <a:gd name="connsiteY28" fmla="*/ 96997 h 185473"/>
                    <a:gd name="connsiteX29" fmla="*/ 147804 w 180136"/>
                    <a:gd name="connsiteY29" fmla="*/ 157042 h 185473"/>
                    <a:gd name="connsiteX30" fmla="*/ 92378 w 180136"/>
                    <a:gd name="connsiteY30" fmla="*/ 180136 h 185473"/>
                    <a:gd name="connsiteX31" fmla="*/ 55426 w 180136"/>
                    <a:gd name="connsiteY31" fmla="*/ 110853 h 185473"/>
                    <a:gd name="connsiteX32" fmla="*/ 55426 w 180136"/>
                    <a:gd name="connsiteY32" fmla="*/ 110853 h 185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80136" h="185473">
                      <a:moveTo>
                        <a:pt x="55426" y="110853"/>
                      </a:moveTo>
                      <a:cubicBezTo>
                        <a:pt x="55426" y="138566"/>
                        <a:pt x="64664" y="180136"/>
                        <a:pt x="96996" y="184755"/>
                      </a:cubicBezTo>
                      <a:cubicBezTo>
                        <a:pt x="120091" y="189374"/>
                        <a:pt x="143185" y="170899"/>
                        <a:pt x="157042" y="152423"/>
                      </a:cubicBezTo>
                      <a:cubicBezTo>
                        <a:pt x="175517" y="129329"/>
                        <a:pt x="180136" y="96997"/>
                        <a:pt x="180136" y="69283"/>
                      </a:cubicBezTo>
                      <a:cubicBezTo>
                        <a:pt x="180136" y="60046"/>
                        <a:pt x="180136" y="55427"/>
                        <a:pt x="175517" y="46189"/>
                      </a:cubicBezTo>
                      <a:cubicBezTo>
                        <a:pt x="175517" y="41570"/>
                        <a:pt x="175517" y="41570"/>
                        <a:pt x="170898" y="36951"/>
                      </a:cubicBezTo>
                      <a:cubicBezTo>
                        <a:pt x="157042" y="27714"/>
                        <a:pt x="147804" y="13857"/>
                        <a:pt x="138566" y="0"/>
                      </a:cubicBezTo>
                      <a:cubicBezTo>
                        <a:pt x="138566" y="0"/>
                        <a:pt x="138566" y="0"/>
                        <a:pt x="138566" y="0"/>
                      </a:cubicBezTo>
                      <a:cubicBezTo>
                        <a:pt x="110853" y="23094"/>
                        <a:pt x="78521" y="41570"/>
                        <a:pt x="46189" y="60046"/>
                      </a:cubicBezTo>
                      <a:cubicBezTo>
                        <a:pt x="36951" y="64664"/>
                        <a:pt x="27713" y="69283"/>
                        <a:pt x="18476" y="73902"/>
                      </a:cubicBezTo>
                      <a:cubicBezTo>
                        <a:pt x="13856" y="73902"/>
                        <a:pt x="9238" y="78521"/>
                        <a:pt x="9238" y="78521"/>
                      </a:cubicBezTo>
                      <a:cubicBezTo>
                        <a:pt x="9238" y="78521"/>
                        <a:pt x="9238" y="78521"/>
                        <a:pt x="9238" y="78521"/>
                      </a:cubicBezTo>
                      <a:cubicBezTo>
                        <a:pt x="13856" y="78521"/>
                        <a:pt x="23094" y="78521"/>
                        <a:pt x="27713" y="78521"/>
                      </a:cubicBezTo>
                      <a:cubicBezTo>
                        <a:pt x="36951" y="83140"/>
                        <a:pt x="50808" y="96997"/>
                        <a:pt x="55426" y="110853"/>
                      </a:cubicBezTo>
                      <a:cubicBezTo>
                        <a:pt x="55426" y="110853"/>
                        <a:pt x="55426" y="110853"/>
                        <a:pt x="55426" y="110853"/>
                      </a:cubicBezTo>
                      <a:cubicBezTo>
                        <a:pt x="46189" y="92378"/>
                        <a:pt x="32332" y="78521"/>
                        <a:pt x="13856" y="78521"/>
                      </a:cubicBezTo>
                      <a:cubicBezTo>
                        <a:pt x="9238" y="78521"/>
                        <a:pt x="9238" y="78521"/>
                        <a:pt x="4619" y="78521"/>
                      </a:cubicBezTo>
                      <a:cubicBezTo>
                        <a:pt x="4619" y="78521"/>
                        <a:pt x="0" y="78521"/>
                        <a:pt x="0" y="78521"/>
                      </a:cubicBezTo>
                      <a:cubicBezTo>
                        <a:pt x="0" y="78521"/>
                        <a:pt x="4619" y="73902"/>
                        <a:pt x="9238" y="73902"/>
                      </a:cubicBezTo>
                      <a:cubicBezTo>
                        <a:pt x="50808" y="55427"/>
                        <a:pt x="92378" y="32332"/>
                        <a:pt x="129328" y="4619"/>
                      </a:cubicBezTo>
                      <a:cubicBezTo>
                        <a:pt x="129328" y="4619"/>
                        <a:pt x="133948" y="0"/>
                        <a:pt x="133948" y="0"/>
                      </a:cubicBezTo>
                      <a:cubicBezTo>
                        <a:pt x="133948" y="0"/>
                        <a:pt x="138566" y="4619"/>
                        <a:pt x="138566" y="4619"/>
                      </a:cubicBezTo>
                      <a:cubicBezTo>
                        <a:pt x="138566" y="4619"/>
                        <a:pt x="138566" y="9238"/>
                        <a:pt x="143185" y="9238"/>
                      </a:cubicBezTo>
                      <a:cubicBezTo>
                        <a:pt x="147804" y="13857"/>
                        <a:pt x="147804" y="18476"/>
                        <a:pt x="152423" y="23094"/>
                      </a:cubicBezTo>
                      <a:cubicBezTo>
                        <a:pt x="157042" y="27714"/>
                        <a:pt x="157042" y="27714"/>
                        <a:pt x="161661" y="32332"/>
                      </a:cubicBezTo>
                      <a:cubicBezTo>
                        <a:pt x="161661" y="32332"/>
                        <a:pt x="166280" y="36951"/>
                        <a:pt x="166280" y="36951"/>
                      </a:cubicBezTo>
                      <a:cubicBezTo>
                        <a:pt x="166280" y="36951"/>
                        <a:pt x="170898" y="41570"/>
                        <a:pt x="170898" y="46189"/>
                      </a:cubicBezTo>
                      <a:cubicBezTo>
                        <a:pt x="170898" y="50808"/>
                        <a:pt x="175517" y="60046"/>
                        <a:pt x="175517" y="64664"/>
                      </a:cubicBezTo>
                      <a:cubicBezTo>
                        <a:pt x="175517" y="73902"/>
                        <a:pt x="175517" y="87759"/>
                        <a:pt x="175517" y="96997"/>
                      </a:cubicBezTo>
                      <a:cubicBezTo>
                        <a:pt x="170898" y="120091"/>
                        <a:pt x="161661" y="143186"/>
                        <a:pt x="147804" y="157042"/>
                      </a:cubicBezTo>
                      <a:cubicBezTo>
                        <a:pt x="133948" y="170899"/>
                        <a:pt x="110853" y="184755"/>
                        <a:pt x="92378" y="180136"/>
                      </a:cubicBezTo>
                      <a:cubicBezTo>
                        <a:pt x="64664" y="170899"/>
                        <a:pt x="55426" y="133948"/>
                        <a:pt x="55426" y="110853"/>
                      </a:cubicBezTo>
                      <a:cubicBezTo>
                        <a:pt x="55426" y="110853"/>
                        <a:pt x="55426" y="110853"/>
                        <a:pt x="55426" y="110853"/>
                      </a:cubicBezTo>
                      <a:close/>
                    </a:path>
                  </a:pathLst>
                </a:custGeom>
                <a:solidFill>
                  <a:srgbClr val="895B46"/>
                </a:solidFill>
                <a:ln w="46132" cap="flat">
                  <a:noFill/>
                  <a:prstDash val="solid"/>
                  <a:miter/>
                </a:ln>
              </p:spPr>
              <p:txBody>
                <a:bodyPr rtlCol="0" anchor="ctr"/>
                <a:lstStyle/>
                <a:p>
                  <a:endParaRPr lang="en-US"/>
                </a:p>
              </p:txBody>
            </p:sp>
          </p:grpSp>
          <p:grpSp>
            <p:nvGrpSpPr>
              <p:cNvPr id="1564" name="Graphic 792">
                <a:extLst>
                  <a:ext uri="{FF2B5EF4-FFF2-40B4-BE49-F238E27FC236}">
                    <a16:creationId xmlns:a16="http://schemas.microsoft.com/office/drawing/2014/main" xmlns="" id="{AEB17B57-4A06-4689-8A4E-C6E0A478D940}"/>
                  </a:ext>
                </a:extLst>
              </p:cNvPr>
              <p:cNvGrpSpPr/>
              <p:nvPr/>
            </p:nvGrpSpPr>
            <p:grpSpPr>
              <a:xfrm>
                <a:off x="4661349" y="9290773"/>
                <a:ext cx="341277" cy="297521"/>
                <a:chOff x="4661349" y="9290773"/>
                <a:chExt cx="341277" cy="297521"/>
              </a:xfrm>
            </p:grpSpPr>
            <p:grpSp>
              <p:nvGrpSpPr>
                <p:cNvPr id="1565" name="Graphic 792">
                  <a:extLst>
                    <a:ext uri="{FF2B5EF4-FFF2-40B4-BE49-F238E27FC236}">
                      <a16:creationId xmlns:a16="http://schemas.microsoft.com/office/drawing/2014/main" xmlns="" id="{E9A3D8A1-F7BB-4393-8E33-6692CED1788B}"/>
                    </a:ext>
                  </a:extLst>
                </p:cNvPr>
                <p:cNvGrpSpPr/>
                <p:nvPr/>
              </p:nvGrpSpPr>
              <p:grpSpPr>
                <a:xfrm>
                  <a:off x="4661349" y="9375826"/>
                  <a:ext cx="141600" cy="212468"/>
                  <a:chOff x="4661349" y="9375826"/>
                  <a:chExt cx="141600" cy="212468"/>
                </a:xfrm>
              </p:grpSpPr>
              <p:sp>
                <p:nvSpPr>
                  <p:cNvPr id="1566" name="Freeform: Shape 1565">
                    <a:extLst>
                      <a:ext uri="{FF2B5EF4-FFF2-40B4-BE49-F238E27FC236}">
                        <a16:creationId xmlns:a16="http://schemas.microsoft.com/office/drawing/2014/main" xmlns="" id="{90FA28C5-3596-4584-9231-4E32264A1D87}"/>
                      </a:ext>
                    </a:extLst>
                  </p:cNvPr>
                  <p:cNvSpPr/>
                  <p:nvPr/>
                </p:nvSpPr>
                <p:spPr>
                  <a:xfrm>
                    <a:off x="4663184" y="9376480"/>
                    <a:ext cx="130527" cy="204626"/>
                  </a:xfrm>
                  <a:custGeom>
                    <a:avLst/>
                    <a:gdLst>
                      <a:gd name="connsiteX0" fmla="*/ 130527 w 130527"/>
                      <a:gd name="connsiteY0" fmla="*/ 3965 h 204626"/>
                      <a:gd name="connsiteX1" fmla="*/ 98195 w 130527"/>
                      <a:gd name="connsiteY1" fmla="*/ 188720 h 204626"/>
                      <a:gd name="connsiteX2" fmla="*/ 1199 w 130527"/>
                      <a:gd name="connsiteY2" fmla="*/ 156388 h 204626"/>
                      <a:gd name="connsiteX3" fmla="*/ 130527 w 130527"/>
                      <a:gd name="connsiteY3" fmla="*/ 3965 h 204626"/>
                    </a:gdLst>
                    <a:ahLst/>
                    <a:cxnLst>
                      <a:cxn ang="0">
                        <a:pos x="connsiteX0" y="connsiteY0"/>
                      </a:cxn>
                      <a:cxn ang="0">
                        <a:pos x="connsiteX1" y="connsiteY1"/>
                      </a:cxn>
                      <a:cxn ang="0">
                        <a:pos x="connsiteX2" y="connsiteY2"/>
                      </a:cxn>
                      <a:cxn ang="0">
                        <a:pos x="connsiteX3" y="connsiteY3"/>
                      </a:cxn>
                    </a:cxnLst>
                    <a:rect l="l" t="t" r="r" b="b"/>
                    <a:pathLst>
                      <a:path w="130527" h="204626">
                        <a:moveTo>
                          <a:pt x="130527" y="3965"/>
                        </a:moveTo>
                        <a:cubicBezTo>
                          <a:pt x="130527" y="3965"/>
                          <a:pt x="93576" y="110199"/>
                          <a:pt x="98195" y="188720"/>
                        </a:cubicBezTo>
                        <a:cubicBezTo>
                          <a:pt x="98195" y="211814"/>
                          <a:pt x="-12658" y="216434"/>
                          <a:pt x="1199" y="156388"/>
                        </a:cubicBezTo>
                        <a:cubicBezTo>
                          <a:pt x="19674" y="100962"/>
                          <a:pt x="125908" y="-23748"/>
                          <a:pt x="130527" y="3965"/>
                        </a:cubicBezTo>
                        <a:close/>
                      </a:path>
                    </a:pathLst>
                  </a:custGeom>
                  <a:solidFill>
                    <a:srgbClr val="C8133A"/>
                  </a:solidFill>
                  <a:ln w="46132" cap="flat">
                    <a:noFill/>
                    <a:prstDash val="solid"/>
                    <a:miter/>
                  </a:ln>
                </p:spPr>
                <p:txBody>
                  <a:bodyPr rtlCol="0" anchor="ctr"/>
                  <a:lstStyle/>
                  <a:p>
                    <a:endParaRPr lang="en-US"/>
                  </a:p>
                </p:txBody>
              </p:sp>
              <p:sp>
                <p:nvSpPr>
                  <p:cNvPr id="1567" name="Freeform: Shape 1566">
                    <a:extLst>
                      <a:ext uri="{FF2B5EF4-FFF2-40B4-BE49-F238E27FC236}">
                        <a16:creationId xmlns:a16="http://schemas.microsoft.com/office/drawing/2014/main" xmlns="" id="{CC746636-C790-4518-862B-CACAEB918B8E}"/>
                      </a:ext>
                    </a:extLst>
                  </p:cNvPr>
                  <p:cNvSpPr/>
                  <p:nvPr/>
                </p:nvSpPr>
                <p:spPr>
                  <a:xfrm>
                    <a:off x="4661349" y="9375826"/>
                    <a:ext cx="141600" cy="212468"/>
                  </a:xfrm>
                  <a:custGeom>
                    <a:avLst/>
                    <a:gdLst>
                      <a:gd name="connsiteX0" fmla="*/ 63079 w 141600"/>
                      <a:gd name="connsiteY0" fmla="*/ 212468 h 212468"/>
                      <a:gd name="connsiteX1" fmla="*/ 7653 w 141600"/>
                      <a:gd name="connsiteY1" fmla="*/ 193993 h 212468"/>
                      <a:gd name="connsiteX2" fmla="*/ 3034 w 141600"/>
                      <a:gd name="connsiteY2" fmla="*/ 161661 h 212468"/>
                      <a:gd name="connsiteX3" fmla="*/ 132362 w 141600"/>
                      <a:gd name="connsiteY3" fmla="*/ 0 h 212468"/>
                      <a:gd name="connsiteX4" fmla="*/ 141600 w 141600"/>
                      <a:gd name="connsiteY4" fmla="*/ 9238 h 212468"/>
                      <a:gd name="connsiteX5" fmla="*/ 141600 w 141600"/>
                      <a:gd name="connsiteY5" fmla="*/ 9238 h 212468"/>
                      <a:gd name="connsiteX6" fmla="*/ 141600 w 141600"/>
                      <a:gd name="connsiteY6" fmla="*/ 9238 h 212468"/>
                      <a:gd name="connsiteX7" fmla="*/ 109268 w 141600"/>
                      <a:gd name="connsiteY7" fmla="*/ 193993 h 212468"/>
                      <a:gd name="connsiteX8" fmla="*/ 104649 w 141600"/>
                      <a:gd name="connsiteY8" fmla="*/ 203231 h 212468"/>
                      <a:gd name="connsiteX9" fmla="*/ 63079 w 141600"/>
                      <a:gd name="connsiteY9" fmla="*/ 212468 h 212468"/>
                      <a:gd name="connsiteX10" fmla="*/ 127744 w 141600"/>
                      <a:gd name="connsiteY10" fmla="*/ 9238 h 212468"/>
                      <a:gd name="connsiteX11" fmla="*/ 12272 w 141600"/>
                      <a:gd name="connsiteY11" fmla="*/ 161661 h 212468"/>
                      <a:gd name="connsiteX12" fmla="*/ 16890 w 141600"/>
                      <a:gd name="connsiteY12" fmla="*/ 184755 h 212468"/>
                      <a:gd name="connsiteX13" fmla="*/ 63079 w 141600"/>
                      <a:gd name="connsiteY13" fmla="*/ 203231 h 212468"/>
                      <a:gd name="connsiteX14" fmla="*/ 95412 w 141600"/>
                      <a:gd name="connsiteY14" fmla="*/ 193993 h 212468"/>
                      <a:gd name="connsiteX15" fmla="*/ 95412 w 141600"/>
                      <a:gd name="connsiteY15" fmla="*/ 193993 h 212468"/>
                      <a:gd name="connsiteX16" fmla="*/ 127744 w 141600"/>
                      <a:gd name="connsiteY16" fmla="*/ 9238 h 2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600" h="212468">
                        <a:moveTo>
                          <a:pt x="63079" y="212468"/>
                        </a:moveTo>
                        <a:cubicBezTo>
                          <a:pt x="39985" y="212468"/>
                          <a:pt x="16890" y="203231"/>
                          <a:pt x="7653" y="193993"/>
                        </a:cubicBezTo>
                        <a:cubicBezTo>
                          <a:pt x="-1585" y="184755"/>
                          <a:pt x="-1585" y="175518"/>
                          <a:pt x="3034" y="161661"/>
                        </a:cubicBezTo>
                        <a:cubicBezTo>
                          <a:pt x="16890" y="110853"/>
                          <a:pt x="104649" y="0"/>
                          <a:pt x="132362" y="0"/>
                        </a:cubicBezTo>
                        <a:cubicBezTo>
                          <a:pt x="136982" y="0"/>
                          <a:pt x="141600" y="4619"/>
                          <a:pt x="141600" y="9238"/>
                        </a:cubicBezTo>
                        <a:lnTo>
                          <a:pt x="141600" y="9238"/>
                        </a:lnTo>
                        <a:lnTo>
                          <a:pt x="141600" y="9238"/>
                        </a:lnTo>
                        <a:cubicBezTo>
                          <a:pt x="141600" y="9238"/>
                          <a:pt x="104649" y="115472"/>
                          <a:pt x="109268" y="193993"/>
                        </a:cubicBezTo>
                        <a:cubicBezTo>
                          <a:pt x="109268" y="198612"/>
                          <a:pt x="109268" y="198612"/>
                          <a:pt x="104649" y="203231"/>
                        </a:cubicBezTo>
                        <a:cubicBezTo>
                          <a:pt x="95412" y="212468"/>
                          <a:pt x="76936" y="212468"/>
                          <a:pt x="63079" y="212468"/>
                        </a:cubicBezTo>
                        <a:close/>
                        <a:moveTo>
                          <a:pt x="127744" y="9238"/>
                        </a:moveTo>
                        <a:cubicBezTo>
                          <a:pt x="109268" y="9238"/>
                          <a:pt x="26128" y="106234"/>
                          <a:pt x="12272" y="161661"/>
                        </a:cubicBezTo>
                        <a:cubicBezTo>
                          <a:pt x="12272" y="170899"/>
                          <a:pt x="12272" y="180136"/>
                          <a:pt x="16890" y="184755"/>
                        </a:cubicBezTo>
                        <a:cubicBezTo>
                          <a:pt x="26128" y="198612"/>
                          <a:pt x="49223" y="203231"/>
                          <a:pt x="63079" y="203231"/>
                        </a:cubicBezTo>
                        <a:cubicBezTo>
                          <a:pt x="81555" y="203231"/>
                          <a:pt x="90793" y="198612"/>
                          <a:pt x="95412" y="193993"/>
                        </a:cubicBezTo>
                        <a:cubicBezTo>
                          <a:pt x="95412" y="193993"/>
                          <a:pt x="95412" y="193993"/>
                          <a:pt x="95412" y="193993"/>
                        </a:cubicBezTo>
                        <a:cubicBezTo>
                          <a:pt x="90793" y="120091"/>
                          <a:pt x="123125" y="27713"/>
                          <a:pt x="127744" y="9238"/>
                        </a:cubicBezTo>
                        <a:close/>
                      </a:path>
                    </a:pathLst>
                  </a:custGeom>
                  <a:solidFill>
                    <a:srgbClr val="401338"/>
                  </a:solidFill>
                  <a:ln w="46132" cap="flat">
                    <a:noFill/>
                    <a:prstDash val="solid"/>
                    <a:miter/>
                  </a:ln>
                </p:spPr>
                <p:txBody>
                  <a:bodyPr rtlCol="0" anchor="ctr"/>
                  <a:lstStyle/>
                  <a:p>
                    <a:endParaRPr lang="en-US"/>
                  </a:p>
                </p:txBody>
              </p:sp>
            </p:grpSp>
            <p:sp>
              <p:nvSpPr>
                <p:cNvPr id="1568" name="Freeform: Shape 1567">
                  <a:extLst>
                    <a:ext uri="{FF2B5EF4-FFF2-40B4-BE49-F238E27FC236}">
                      <a16:creationId xmlns:a16="http://schemas.microsoft.com/office/drawing/2014/main" xmlns="" id="{D9803924-BAF7-4C1D-8063-A0DC7C77545D}"/>
                    </a:ext>
                  </a:extLst>
                </p:cNvPr>
                <p:cNvSpPr/>
                <p:nvPr/>
              </p:nvSpPr>
              <p:spPr>
                <a:xfrm>
                  <a:off x="4669002" y="9375762"/>
                  <a:ext cx="124709" cy="206929"/>
                </a:xfrm>
                <a:custGeom>
                  <a:avLst/>
                  <a:gdLst>
                    <a:gd name="connsiteX0" fmla="*/ 124710 w 124709"/>
                    <a:gd name="connsiteY0" fmla="*/ 4683 h 206929"/>
                    <a:gd name="connsiteX1" fmla="*/ 0 w 124709"/>
                    <a:gd name="connsiteY1" fmla="*/ 143249 h 206929"/>
                    <a:gd name="connsiteX2" fmla="*/ 4619 w 124709"/>
                    <a:gd name="connsiteY2" fmla="*/ 138631 h 206929"/>
                    <a:gd name="connsiteX3" fmla="*/ 64664 w 124709"/>
                    <a:gd name="connsiteY3" fmla="*/ 78585 h 206929"/>
                    <a:gd name="connsiteX4" fmla="*/ 64664 w 124709"/>
                    <a:gd name="connsiteY4" fmla="*/ 161725 h 206929"/>
                    <a:gd name="connsiteX5" fmla="*/ 0 w 124709"/>
                    <a:gd name="connsiteY5" fmla="*/ 189438 h 206929"/>
                    <a:gd name="connsiteX6" fmla="*/ 0 w 124709"/>
                    <a:gd name="connsiteY6" fmla="*/ 189438 h 206929"/>
                    <a:gd name="connsiteX7" fmla="*/ 87759 w 124709"/>
                    <a:gd name="connsiteY7" fmla="*/ 189438 h 206929"/>
                    <a:gd name="connsiteX8" fmla="*/ 124710 w 124709"/>
                    <a:gd name="connsiteY8" fmla="*/ 4683 h 206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709" h="206929">
                      <a:moveTo>
                        <a:pt x="124710" y="4683"/>
                      </a:moveTo>
                      <a:cubicBezTo>
                        <a:pt x="120091" y="-23030"/>
                        <a:pt x="27713" y="78585"/>
                        <a:pt x="0" y="143249"/>
                      </a:cubicBezTo>
                      <a:cubicBezTo>
                        <a:pt x="4619" y="138631"/>
                        <a:pt x="4619" y="138631"/>
                        <a:pt x="4619" y="138631"/>
                      </a:cubicBezTo>
                      <a:cubicBezTo>
                        <a:pt x="4619" y="138631"/>
                        <a:pt x="50808" y="83204"/>
                        <a:pt x="64664" y="78585"/>
                      </a:cubicBezTo>
                      <a:cubicBezTo>
                        <a:pt x="83140" y="73966"/>
                        <a:pt x="64664" y="120155"/>
                        <a:pt x="64664" y="161725"/>
                      </a:cubicBezTo>
                      <a:cubicBezTo>
                        <a:pt x="64664" y="203295"/>
                        <a:pt x="36951" y="203295"/>
                        <a:pt x="0" y="189438"/>
                      </a:cubicBezTo>
                      <a:cubicBezTo>
                        <a:pt x="0" y="189438"/>
                        <a:pt x="0" y="189438"/>
                        <a:pt x="0" y="189438"/>
                      </a:cubicBezTo>
                      <a:cubicBezTo>
                        <a:pt x="23094" y="217152"/>
                        <a:pt x="87759" y="207914"/>
                        <a:pt x="87759" y="189438"/>
                      </a:cubicBezTo>
                      <a:cubicBezTo>
                        <a:pt x="87759" y="115536"/>
                        <a:pt x="124710" y="4683"/>
                        <a:pt x="124710" y="4683"/>
                      </a:cubicBezTo>
                      <a:close/>
                    </a:path>
                  </a:pathLst>
                </a:custGeom>
                <a:solidFill>
                  <a:srgbClr val="942E14"/>
                </a:solidFill>
                <a:ln w="46132" cap="flat">
                  <a:noFill/>
                  <a:prstDash val="solid"/>
                  <a:miter/>
                </a:ln>
              </p:spPr>
              <p:txBody>
                <a:bodyPr rtlCol="0" anchor="ctr"/>
                <a:lstStyle/>
                <a:p>
                  <a:endParaRPr lang="en-US"/>
                </a:p>
              </p:txBody>
            </p:sp>
            <p:grpSp>
              <p:nvGrpSpPr>
                <p:cNvPr id="1569" name="Graphic 792">
                  <a:extLst>
                    <a:ext uri="{FF2B5EF4-FFF2-40B4-BE49-F238E27FC236}">
                      <a16:creationId xmlns:a16="http://schemas.microsoft.com/office/drawing/2014/main" xmlns="" id="{BF537F22-8A87-4706-BCF9-7BAF4E4ED287}"/>
                    </a:ext>
                  </a:extLst>
                </p:cNvPr>
                <p:cNvGrpSpPr/>
                <p:nvPr/>
              </p:nvGrpSpPr>
              <p:grpSpPr>
                <a:xfrm>
                  <a:off x="4793711" y="9380305"/>
                  <a:ext cx="149717" cy="198752"/>
                  <a:chOff x="4793711" y="9380305"/>
                  <a:chExt cx="149717" cy="198752"/>
                </a:xfrm>
              </p:grpSpPr>
              <p:sp>
                <p:nvSpPr>
                  <p:cNvPr id="1570" name="Freeform: Shape 1569">
                    <a:extLst>
                      <a:ext uri="{FF2B5EF4-FFF2-40B4-BE49-F238E27FC236}">
                        <a16:creationId xmlns:a16="http://schemas.microsoft.com/office/drawing/2014/main" xmlns="" id="{2583CEB5-3B0C-4E73-B235-5EB33A05C31A}"/>
                      </a:ext>
                    </a:extLst>
                  </p:cNvPr>
                  <p:cNvSpPr/>
                  <p:nvPr/>
                </p:nvSpPr>
                <p:spPr>
                  <a:xfrm>
                    <a:off x="4802949" y="9380305"/>
                    <a:ext cx="136022" cy="191401"/>
                  </a:xfrm>
                  <a:custGeom>
                    <a:avLst/>
                    <a:gdLst>
                      <a:gd name="connsiteX0" fmla="*/ 0 w 136022"/>
                      <a:gd name="connsiteY0" fmla="*/ 140 h 191401"/>
                      <a:gd name="connsiteX1" fmla="*/ 36951 w 136022"/>
                      <a:gd name="connsiteY1" fmla="*/ 180276 h 191401"/>
                      <a:gd name="connsiteX2" fmla="*/ 133948 w 136022"/>
                      <a:gd name="connsiteY2" fmla="*/ 147944 h 191401"/>
                      <a:gd name="connsiteX3" fmla="*/ 0 w 136022"/>
                      <a:gd name="connsiteY3" fmla="*/ 140 h 191401"/>
                    </a:gdLst>
                    <a:ahLst/>
                    <a:cxnLst>
                      <a:cxn ang="0">
                        <a:pos x="connsiteX0" y="connsiteY0"/>
                      </a:cxn>
                      <a:cxn ang="0">
                        <a:pos x="connsiteX1" y="connsiteY1"/>
                      </a:cxn>
                      <a:cxn ang="0">
                        <a:pos x="connsiteX2" y="connsiteY2"/>
                      </a:cxn>
                      <a:cxn ang="0">
                        <a:pos x="connsiteX3" y="connsiteY3"/>
                      </a:cxn>
                    </a:cxnLst>
                    <a:rect l="l" t="t" r="r" b="b"/>
                    <a:pathLst>
                      <a:path w="136022" h="191401">
                        <a:moveTo>
                          <a:pt x="0" y="140"/>
                        </a:moveTo>
                        <a:cubicBezTo>
                          <a:pt x="0" y="140"/>
                          <a:pt x="36951" y="101756"/>
                          <a:pt x="36951" y="180276"/>
                        </a:cubicBezTo>
                        <a:cubicBezTo>
                          <a:pt x="41570" y="203371"/>
                          <a:pt x="152423" y="189514"/>
                          <a:pt x="133948" y="147944"/>
                        </a:cubicBezTo>
                        <a:cubicBezTo>
                          <a:pt x="120091" y="106374"/>
                          <a:pt x="64664" y="-4479"/>
                          <a:pt x="0" y="140"/>
                        </a:cubicBezTo>
                        <a:close/>
                      </a:path>
                    </a:pathLst>
                  </a:custGeom>
                  <a:solidFill>
                    <a:srgbClr val="C8133A"/>
                  </a:solidFill>
                  <a:ln w="46132" cap="flat">
                    <a:noFill/>
                    <a:prstDash val="solid"/>
                    <a:miter/>
                  </a:ln>
                </p:spPr>
                <p:txBody>
                  <a:bodyPr rtlCol="0" anchor="ctr"/>
                  <a:lstStyle/>
                  <a:p>
                    <a:endParaRPr lang="en-US"/>
                  </a:p>
                </p:txBody>
              </p:sp>
              <p:sp>
                <p:nvSpPr>
                  <p:cNvPr id="1571" name="Freeform: Shape 1570">
                    <a:extLst>
                      <a:ext uri="{FF2B5EF4-FFF2-40B4-BE49-F238E27FC236}">
                        <a16:creationId xmlns:a16="http://schemas.microsoft.com/office/drawing/2014/main" xmlns="" id="{BACE1537-B440-407D-ABA3-BC12EC7913A5}"/>
                      </a:ext>
                    </a:extLst>
                  </p:cNvPr>
                  <p:cNvSpPr/>
                  <p:nvPr/>
                </p:nvSpPr>
                <p:spPr>
                  <a:xfrm>
                    <a:off x="4793711" y="9380320"/>
                    <a:ext cx="149717" cy="198736"/>
                  </a:xfrm>
                  <a:custGeom>
                    <a:avLst/>
                    <a:gdLst>
                      <a:gd name="connsiteX0" fmla="*/ 73902 w 149717"/>
                      <a:gd name="connsiteY0" fmla="*/ 198737 h 198736"/>
                      <a:gd name="connsiteX1" fmla="*/ 73902 w 149717"/>
                      <a:gd name="connsiteY1" fmla="*/ 198737 h 198736"/>
                      <a:gd name="connsiteX2" fmla="*/ 41570 w 149717"/>
                      <a:gd name="connsiteY2" fmla="*/ 184880 h 198736"/>
                      <a:gd name="connsiteX3" fmla="*/ 4619 w 149717"/>
                      <a:gd name="connsiteY3" fmla="*/ 4744 h 198736"/>
                      <a:gd name="connsiteX4" fmla="*/ 0 w 149717"/>
                      <a:gd name="connsiteY4" fmla="*/ 125 h 198736"/>
                      <a:gd name="connsiteX5" fmla="*/ 9238 w 149717"/>
                      <a:gd name="connsiteY5" fmla="*/ 125 h 198736"/>
                      <a:gd name="connsiteX6" fmla="*/ 147804 w 149717"/>
                      <a:gd name="connsiteY6" fmla="*/ 152548 h 198736"/>
                      <a:gd name="connsiteX7" fmla="*/ 143186 w 149717"/>
                      <a:gd name="connsiteY7" fmla="*/ 175643 h 198736"/>
                      <a:gd name="connsiteX8" fmla="*/ 73902 w 149717"/>
                      <a:gd name="connsiteY8" fmla="*/ 198737 h 198736"/>
                      <a:gd name="connsiteX9" fmla="*/ 18476 w 149717"/>
                      <a:gd name="connsiteY9" fmla="*/ 4744 h 198736"/>
                      <a:gd name="connsiteX10" fmla="*/ 50808 w 149717"/>
                      <a:gd name="connsiteY10" fmla="*/ 180261 h 198736"/>
                      <a:gd name="connsiteX11" fmla="*/ 73902 w 149717"/>
                      <a:gd name="connsiteY11" fmla="*/ 184880 h 198736"/>
                      <a:gd name="connsiteX12" fmla="*/ 138566 w 149717"/>
                      <a:gd name="connsiteY12" fmla="*/ 161786 h 198736"/>
                      <a:gd name="connsiteX13" fmla="*/ 138566 w 149717"/>
                      <a:gd name="connsiteY13" fmla="*/ 147929 h 198736"/>
                      <a:gd name="connsiteX14" fmla="*/ 18476 w 149717"/>
                      <a:gd name="connsiteY14" fmla="*/ 4744 h 198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9717" h="198736">
                        <a:moveTo>
                          <a:pt x="73902" y="198737"/>
                        </a:moveTo>
                        <a:lnTo>
                          <a:pt x="73902" y="198737"/>
                        </a:lnTo>
                        <a:cubicBezTo>
                          <a:pt x="55427" y="198737"/>
                          <a:pt x="41570" y="194118"/>
                          <a:pt x="41570" y="184880"/>
                        </a:cubicBezTo>
                        <a:cubicBezTo>
                          <a:pt x="46189" y="106359"/>
                          <a:pt x="9238" y="4744"/>
                          <a:pt x="4619" y="4744"/>
                        </a:cubicBezTo>
                        <a:lnTo>
                          <a:pt x="0" y="125"/>
                        </a:lnTo>
                        <a:lnTo>
                          <a:pt x="9238" y="125"/>
                        </a:lnTo>
                        <a:cubicBezTo>
                          <a:pt x="78521" y="-4494"/>
                          <a:pt x="138566" y="120216"/>
                          <a:pt x="147804" y="152548"/>
                        </a:cubicBezTo>
                        <a:cubicBezTo>
                          <a:pt x="152423" y="161786"/>
                          <a:pt x="147804" y="171024"/>
                          <a:pt x="143186" y="175643"/>
                        </a:cubicBezTo>
                        <a:cubicBezTo>
                          <a:pt x="133948" y="189499"/>
                          <a:pt x="101616" y="198737"/>
                          <a:pt x="73902" y="198737"/>
                        </a:cubicBezTo>
                        <a:close/>
                        <a:moveTo>
                          <a:pt x="18476" y="4744"/>
                        </a:moveTo>
                        <a:cubicBezTo>
                          <a:pt x="27714" y="27839"/>
                          <a:pt x="55427" y="110978"/>
                          <a:pt x="50808" y="180261"/>
                        </a:cubicBezTo>
                        <a:cubicBezTo>
                          <a:pt x="50808" y="180261"/>
                          <a:pt x="55427" y="184880"/>
                          <a:pt x="73902" y="184880"/>
                        </a:cubicBezTo>
                        <a:cubicBezTo>
                          <a:pt x="96997" y="184880"/>
                          <a:pt x="129329" y="175643"/>
                          <a:pt x="138566" y="161786"/>
                        </a:cubicBezTo>
                        <a:cubicBezTo>
                          <a:pt x="143186" y="157167"/>
                          <a:pt x="143186" y="152548"/>
                          <a:pt x="138566" y="147929"/>
                        </a:cubicBezTo>
                        <a:cubicBezTo>
                          <a:pt x="124710" y="106359"/>
                          <a:pt x="69283" y="9363"/>
                          <a:pt x="18476" y="4744"/>
                        </a:cubicBezTo>
                        <a:close/>
                      </a:path>
                    </a:pathLst>
                  </a:custGeom>
                  <a:solidFill>
                    <a:srgbClr val="401338"/>
                  </a:solidFill>
                  <a:ln w="46132" cap="flat">
                    <a:noFill/>
                    <a:prstDash val="solid"/>
                    <a:miter/>
                  </a:ln>
                </p:spPr>
                <p:txBody>
                  <a:bodyPr rtlCol="0" anchor="ctr"/>
                  <a:lstStyle/>
                  <a:p>
                    <a:endParaRPr lang="en-US"/>
                  </a:p>
                </p:txBody>
              </p:sp>
            </p:grpSp>
            <p:sp>
              <p:nvSpPr>
                <p:cNvPr id="1572" name="Freeform: Shape 1571">
                  <a:extLst>
                    <a:ext uri="{FF2B5EF4-FFF2-40B4-BE49-F238E27FC236}">
                      <a16:creationId xmlns:a16="http://schemas.microsoft.com/office/drawing/2014/main" xmlns="" id="{8C33801F-29AC-4033-BC08-DA7AE09528F7}"/>
                    </a:ext>
                  </a:extLst>
                </p:cNvPr>
                <p:cNvSpPr/>
                <p:nvPr/>
              </p:nvSpPr>
              <p:spPr>
                <a:xfrm>
                  <a:off x="4807568" y="9384924"/>
                  <a:ext cx="135759" cy="187204"/>
                </a:xfrm>
                <a:custGeom>
                  <a:avLst/>
                  <a:gdLst>
                    <a:gd name="connsiteX0" fmla="*/ 92378 w 135759"/>
                    <a:gd name="connsiteY0" fmla="*/ 180276 h 187204"/>
                    <a:gd name="connsiteX1" fmla="*/ 55426 w 135759"/>
                    <a:gd name="connsiteY1" fmla="*/ 147944 h 187204"/>
                    <a:gd name="connsiteX2" fmla="*/ 69283 w 135759"/>
                    <a:gd name="connsiteY2" fmla="*/ 78661 h 187204"/>
                    <a:gd name="connsiteX3" fmla="*/ 124710 w 135759"/>
                    <a:gd name="connsiteY3" fmla="*/ 171039 h 187204"/>
                    <a:gd name="connsiteX4" fmla="*/ 133948 w 135759"/>
                    <a:gd name="connsiteY4" fmla="*/ 147944 h 187204"/>
                    <a:gd name="connsiteX5" fmla="*/ 0 w 135759"/>
                    <a:gd name="connsiteY5" fmla="*/ 140 h 187204"/>
                    <a:gd name="connsiteX6" fmla="*/ 36951 w 135759"/>
                    <a:gd name="connsiteY6" fmla="*/ 180276 h 187204"/>
                    <a:gd name="connsiteX7" fmla="*/ 92378 w 135759"/>
                    <a:gd name="connsiteY7" fmla="*/ 180276 h 187204"/>
                    <a:gd name="connsiteX8" fmla="*/ 92378 w 135759"/>
                    <a:gd name="connsiteY8" fmla="*/ 180276 h 187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759" h="187204">
                      <a:moveTo>
                        <a:pt x="92378" y="180276"/>
                      </a:moveTo>
                      <a:cubicBezTo>
                        <a:pt x="64664" y="184895"/>
                        <a:pt x="50808" y="189514"/>
                        <a:pt x="55426" y="147944"/>
                      </a:cubicBezTo>
                      <a:cubicBezTo>
                        <a:pt x="60046" y="106374"/>
                        <a:pt x="36951" y="64804"/>
                        <a:pt x="69283" y="78661"/>
                      </a:cubicBezTo>
                      <a:cubicBezTo>
                        <a:pt x="92378" y="87899"/>
                        <a:pt x="110853" y="138707"/>
                        <a:pt x="124710" y="171039"/>
                      </a:cubicBezTo>
                      <a:cubicBezTo>
                        <a:pt x="133948" y="166420"/>
                        <a:pt x="138566" y="157182"/>
                        <a:pt x="133948" y="147944"/>
                      </a:cubicBezTo>
                      <a:cubicBezTo>
                        <a:pt x="120091" y="106374"/>
                        <a:pt x="60046" y="-4479"/>
                        <a:pt x="0" y="140"/>
                      </a:cubicBezTo>
                      <a:cubicBezTo>
                        <a:pt x="0" y="140"/>
                        <a:pt x="36951" y="101755"/>
                        <a:pt x="36951" y="180276"/>
                      </a:cubicBezTo>
                      <a:cubicBezTo>
                        <a:pt x="32332" y="189514"/>
                        <a:pt x="64664" y="189514"/>
                        <a:pt x="92378" y="180276"/>
                      </a:cubicBezTo>
                      <a:cubicBezTo>
                        <a:pt x="92378" y="180276"/>
                        <a:pt x="92378" y="180276"/>
                        <a:pt x="92378" y="180276"/>
                      </a:cubicBezTo>
                      <a:close/>
                    </a:path>
                  </a:pathLst>
                </a:custGeom>
                <a:solidFill>
                  <a:srgbClr val="942E14"/>
                </a:solidFill>
                <a:ln w="46132" cap="flat">
                  <a:noFill/>
                  <a:prstDash val="solid"/>
                  <a:miter/>
                </a:ln>
              </p:spPr>
              <p:txBody>
                <a:bodyPr rtlCol="0" anchor="ctr"/>
                <a:lstStyle/>
                <a:p>
                  <a:endParaRPr lang="en-US"/>
                </a:p>
              </p:txBody>
            </p:sp>
            <p:grpSp>
              <p:nvGrpSpPr>
                <p:cNvPr id="1573" name="Graphic 792">
                  <a:extLst>
                    <a:ext uri="{FF2B5EF4-FFF2-40B4-BE49-F238E27FC236}">
                      <a16:creationId xmlns:a16="http://schemas.microsoft.com/office/drawing/2014/main" xmlns="" id="{8EE3CB93-4B23-4770-9A4A-AEB9F3FD4E59}"/>
                    </a:ext>
                  </a:extLst>
                </p:cNvPr>
                <p:cNvGrpSpPr/>
                <p:nvPr/>
              </p:nvGrpSpPr>
              <p:grpSpPr>
                <a:xfrm>
                  <a:off x="4673204" y="9306543"/>
                  <a:ext cx="116627" cy="138566"/>
                  <a:chOff x="4673204" y="9306543"/>
                  <a:chExt cx="116627" cy="138566"/>
                </a:xfrm>
              </p:grpSpPr>
              <p:sp>
                <p:nvSpPr>
                  <p:cNvPr id="1574" name="Freeform: Shape 1573">
                    <a:extLst>
                      <a:ext uri="{FF2B5EF4-FFF2-40B4-BE49-F238E27FC236}">
                        <a16:creationId xmlns:a16="http://schemas.microsoft.com/office/drawing/2014/main" xmlns="" id="{F733F332-88F9-4EC9-A193-0ECBC0BFC96F}"/>
                      </a:ext>
                    </a:extLst>
                  </p:cNvPr>
                  <p:cNvSpPr/>
                  <p:nvPr/>
                </p:nvSpPr>
                <p:spPr>
                  <a:xfrm>
                    <a:off x="4676623" y="9308938"/>
                    <a:ext cx="108589" cy="129676"/>
                  </a:xfrm>
                  <a:custGeom>
                    <a:avLst/>
                    <a:gdLst>
                      <a:gd name="connsiteX0" fmla="*/ 107851 w 108589"/>
                      <a:gd name="connsiteY0" fmla="*/ 43794 h 129676"/>
                      <a:gd name="connsiteX1" fmla="*/ 33949 w 108589"/>
                      <a:gd name="connsiteY1" fmla="*/ 2224 h 129676"/>
                      <a:gd name="connsiteX2" fmla="*/ 6236 w 108589"/>
                      <a:gd name="connsiteY2" fmla="*/ 117696 h 129676"/>
                      <a:gd name="connsiteX3" fmla="*/ 98613 w 108589"/>
                      <a:gd name="connsiteY3" fmla="*/ 80745 h 129676"/>
                      <a:gd name="connsiteX4" fmla="*/ 107851 w 108589"/>
                      <a:gd name="connsiteY4" fmla="*/ 43794 h 129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589" h="129676">
                        <a:moveTo>
                          <a:pt x="107851" y="43794"/>
                        </a:moveTo>
                        <a:cubicBezTo>
                          <a:pt x="107851" y="43794"/>
                          <a:pt x="66281" y="-11633"/>
                          <a:pt x="33949" y="2224"/>
                        </a:cubicBezTo>
                        <a:cubicBezTo>
                          <a:pt x="1616" y="16081"/>
                          <a:pt x="-7621" y="99221"/>
                          <a:pt x="6236" y="117696"/>
                        </a:cubicBezTo>
                        <a:cubicBezTo>
                          <a:pt x="15473" y="140790"/>
                          <a:pt x="61662" y="131553"/>
                          <a:pt x="98613" y="80745"/>
                        </a:cubicBezTo>
                        <a:cubicBezTo>
                          <a:pt x="112470" y="62269"/>
                          <a:pt x="107851" y="43794"/>
                          <a:pt x="107851" y="43794"/>
                        </a:cubicBezTo>
                        <a:close/>
                      </a:path>
                    </a:pathLst>
                  </a:custGeom>
                  <a:solidFill>
                    <a:srgbClr val="C8133A"/>
                  </a:solidFill>
                  <a:ln w="46132" cap="flat">
                    <a:noFill/>
                    <a:prstDash val="solid"/>
                    <a:miter/>
                  </a:ln>
                </p:spPr>
                <p:txBody>
                  <a:bodyPr rtlCol="0" anchor="ctr"/>
                  <a:lstStyle/>
                  <a:p>
                    <a:endParaRPr lang="en-US"/>
                  </a:p>
                </p:txBody>
              </p:sp>
              <p:sp>
                <p:nvSpPr>
                  <p:cNvPr id="1575" name="Freeform: Shape 1574">
                    <a:extLst>
                      <a:ext uri="{FF2B5EF4-FFF2-40B4-BE49-F238E27FC236}">
                        <a16:creationId xmlns:a16="http://schemas.microsoft.com/office/drawing/2014/main" xmlns="" id="{8A78FAC1-7897-4C74-99E6-0C1F9F31D91F}"/>
                      </a:ext>
                    </a:extLst>
                  </p:cNvPr>
                  <p:cNvSpPr/>
                  <p:nvPr/>
                </p:nvSpPr>
                <p:spPr>
                  <a:xfrm>
                    <a:off x="4673204" y="9306543"/>
                    <a:ext cx="116627" cy="138566"/>
                  </a:xfrm>
                  <a:custGeom>
                    <a:avLst/>
                    <a:gdLst>
                      <a:gd name="connsiteX0" fmla="*/ 32749 w 116627"/>
                      <a:gd name="connsiteY0" fmla="*/ 138566 h 138566"/>
                      <a:gd name="connsiteX1" fmla="*/ 32749 w 116627"/>
                      <a:gd name="connsiteY1" fmla="*/ 138566 h 138566"/>
                      <a:gd name="connsiteX2" fmla="*/ 5035 w 116627"/>
                      <a:gd name="connsiteY2" fmla="*/ 124710 h 138566"/>
                      <a:gd name="connsiteX3" fmla="*/ 9654 w 116627"/>
                      <a:gd name="connsiteY3" fmla="*/ 32332 h 138566"/>
                      <a:gd name="connsiteX4" fmla="*/ 37368 w 116627"/>
                      <a:gd name="connsiteY4" fmla="*/ 0 h 138566"/>
                      <a:gd name="connsiteX5" fmla="*/ 51224 w 116627"/>
                      <a:gd name="connsiteY5" fmla="*/ 0 h 138566"/>
                      <a:gd name="connsiteX6" fmla="*/ 115888 w 116627"/>
                      <a:gd name="connsiteY6" fmla="*/ 46189 h 138566"/>
                      <a:gd name="connsiteX7" fmla="*/ 115888 w 116627"/>
                      <a:gd name="connsiteY7" fmla="*/ 46189 h 138566"/>
                      <a:gd name="connsiteX8" fmla="*/ 106651 w 116627"/>
                      <a:gd name="connsiteY8" fmla="*/ 87759 h 138566"/>
                      <a:gd name="connsiteX9" fmla="*/ 32749 w 116627"/>
                      <a:gd name="connsiteY9" fmla="*/ 138566 h 138566"/>
                      <a:gd name="connsiteX10" fmla="*/ 51224 w 116627"/>
                      <a:gd name="connsiteY10" fmla="*/ 9238 h 138566"/>
                      <a:gd name="connsiteX11" fmla="*/ 41986 w 116627"/>
                      <a:gd name="connsiteY11" fmla="*/ 9238 h 138566"/>
                      <a:gd name="connsiteX12" fmla="*/ 18892 w 116627"/>
                      <a:gd name="connsiteY12" fmla="*/ 36951 h 138566"/>
                      <a:gd name="connsiteX13" fmla="*/ 14273 w 116627"/>
                      <a:gd name="connsiteY13" fmla="*/ 120091 h 138566"/>
                      <a:gd name="connsiteX14" fmla="*/ 28130 w 116627"/>
                      <a:gd name="connsiteY14" fmla="*/ 129329 h 138566"/>
                      <a:gd name="connsiteX15" fmla="*/ 28130 w 116627"/>
                      <a:gd name="connsiteY15" fmla="*/ 129329 h 138566"/>
                      <a:gd name="connsiteX16" fmla="*/ 97413 w 116627"/>
                      <a:gd name="connsiteY16" fmla="*/ 83140 h 138566"/>
                      <a:gd name="connsiteX17" fmla="*/ 106651 w 116627"/>
                      <a:gd name="connsiteY17" fmla="*/ 50808 h 138566"/>
                      <a:gd name="connsiteX18" fmla="*/ 51224 w 116627"/>
                      <a:gd name="connsiteY18" fmla="*/ 9238 h 138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6627" h="138566">
                        <a:moveTo>
                          <a:pt x="32749" y="138566"/>
                        </a:moveTo>
                        <a:cubicBezTo>
                          <a:pt x="32749" y="138566"/>
                          <a:pt x="32749" y="138566"/>
                          <a:pt x="32749" y="138566"/>
                        </a:cubicBezTo>
                        <a:cubicBezTo>
                          <a:pt x="18892" y="138566"/>
                          <a:pt x="9654" y="133948"/>
                          <a:pt x="5035" y="124710"/>
                        </a:cubicBezTo>
                        <a:cubicBezTo>
                          <a:pt x="-4202" y="106234"/>
                          <a:pt x="416" y="64664"/>
                          <a:pt x="9654" y="32332"/>
                        </a:cubicBezTo>
                        <a:cubicBezTo>
                          <a:pt x="14273" y="13857"/>
                          <a:pt x="23511" y="4619"/>
                          <a:pt x="37368" y="0"/>
                        </a:cubicBezTo>
                        <a:cubicBezTo>
                          <a:pt x="41986" y="0"/>
                          <a:pt x="46605" y="0"/>
                          <a:pt x="51224" y="0"/>
                        </a:cubicBezTo>
                        <a:cubicBezTo>
                          <a:pt x="83556" y="0"/>
                          <a:pt x="115888" y="46189"/>
                          <a:pt x="115888" y="46189"/>
                        </a:cubicBezTo>
                        <a:lnTo>
                          <a:pt x="115888" y="46189"/>
                        </a:lnTo>
                        <a:cubicBezTo>
                          <a:pt x="115888" y="46189"/>
                          <a:pt x="120507" y="69283"/>
                          <a:pt x="106651" y="87759"/>
                        </a:cubicBezTo>
                        <a:cubicBezTo>
                          <a:pt x="83556" y="120091"/>
                          <a:pt x="55843" y="138566"/>
                          <a:pt x="32749" y="138566"/>
                        </a:cubicBezTo>
                        <a:close/>
                        <a:moveTo>
                          <a:pt x="51224" y="9238"/>
                        </a:moveTo>
                        <a:cubicBezTo>
                          <a:pt x="46605" y="9238"/>
                          <a:pt x="46605" y="9238"/>
                          <a:pt x="41986" y="9238"/>
                        </a:cubicBezTo>
                        <a:cubicBezTo>
                          <a:pt x="32749" y="13857"/>
                          <a:pt x="28130" y="23094"/>
                          <a:pt x="18892" y="36951"/>
                        </a:cubicBezTo>
                        <a:cubicBezTo>
                          <a:pt x="5035" y="69283"/>
                          <a:pt x="9654" y="106234"/>
                          <a:pt x="14273" y="120091"/>
                        </a:cubicBezTo>
                        <a:cubicBezTo>
                          <a:pt x="18892" y="124710"/>
                          <a:pt x="23511" y="129329"/>
                          <a:pt x="28130" y="129329"/>
                        </a:cubicBezTo>
                        <a:lnTo>
                          <a:pt x="28130" y="129329"/>
                        </a:lnTo>
                        <a:cubicBezTo>
                          <a:pt x="41986" y="129329"/>
                          <a:pt x="69700" y="115472"/>
                          <a:pt x="97413" y="83140"/>
                        </a:cubicBezTo>
                        <a:cubicBezTo>
                          <a:pt x="106651" y="69283"/>
                          <a:pt x="106651" y="55427"/>
                          <a:pt x="106651" y="50808"/>
                        </a:cubicBezTo>
                        <a:cubicBezTo>
                          <a:pt x="102032" y="41570"/>
                          <a:pt x="74318" y="9238"/>
                          <a:pt x="51224" y="9238"/>
                        </a:cubicBezTo>
                        <a:close/>
                      </a:path>
                    </a:pathLst>
                  </a:custGeom>
                  <a:solidFill>
                    <a:srgbClr val="401338"/>
                  </a:solidFill>
                  <a:ln w="46132" cap="flat">
                    <a:noFill/>
                    <a:prstDash val="solid"/>
                    <a:miter/>
                  </a:ln>
                </p:spPr>
                <p:txBody>
                  <a:bodyPr rtlCol="0" anchor="ctr"/>
                  <a:lstStyle/>
                  <a:p>
                    <a:endParaRPr lang="en-US"/>
                  </a:p>
                </p:txBody>
              </p:sp>
            </p:grpSp>
            <p:grpSp>
              <p:nvGrpSpPr>
                <p:cNvPr id="1576" name="Graphic 792">
                  <a:extLst>
                    <a:ext uri="{FF2B5EF4-FFF2-40B4-BE49-F238E27FC236}">
                      <a16:creationId xmlns:a16="http://schemas.microsoft.com/office/drawing/2014/main" xmlns="" id="{C0078201-E523-48B1-A1BD-D0C26FBB97BF}"/>
                    </a:ext>
                  </a:extLst>
                </p:cNvPr>
                <p:cNvGrpSpPr/>
                <p:nvPr/>
              </p:nvGrpSpPr>
              <p:grpSpPr>
                <a:xfrm>
                  <a:off x="4824504" y="9292686"/>
                  <a:ext cx="178122" cy="180136"/>
                  <a:chOff x="4824504" y="9292686"/>
                  <a:chExt cx="178122" cy="180136"/>
                </a:xfrm>
              </p:grpSpPr>
              <p:sp>
                <p:nvSpPr>
                  <p:cNvPr id="1577" name="Freeform: Shape 1576">
                    <a:extLst>
                      <a:ext uri="{FF2B5EF4-FFF2-40B4-BE49-F238E27FC236}">
                        <a16:creationId xmlns:a16="http://schemas.microsoft.com/office/drawing/2014/main" xmlns="" id="{3AED9FEF-FC74-4015-9A3A-8514BCC98B8A}"/>
                      </a:ext>
                    </a:extLst>
                  </p:cNvPr>
                  <p:cNvSpPr/>
                  <p:nvPr/>
                </p:nvSpPr>
                <p:spPr>
                  <a:xfrm>
                    <a:off x="4833486" y="9296865"/>
                    <a:ext cx="168075" cy="173043"/>
                  </a:xfrm>
                  <a:custGeom>
                    <a:avLst/>
                    <a:gdLst>
                      <a:gd name="connsiteX0" fmla="*/ 1796 w 168075"/>
                      <a:gd name="connsiteY0" fmla="*/ 69723 h 173043"/>
                      <a:gd name="connsiteX1" fmla="*/ 94173 w 168075"/>
                      <a:gd name="connsiteY1" fmla="*/ 440 h 173043"/>
                      <a:gd name="connsiteX2" fmla="*/ 168075 w 168075"/>
                      <a:gd name="connsiteY2" fmla="*/ 69723 h 173043"/>
                      <a:gd name="connsiteX3" fmla="*/ 108030 w 168075"/>
                      <a:gd name="connsiteY3" fmla="*/ 171338 h 173043"/>
                      <a:gd name="connsiteX4" fmla="*/ 1796 w 168075"/>
                      <a:gd name="connsiteY4" fmla="*/ 69723 h 173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75" h="173043">
                        <a:moveTo>
                          <a:pt x="1796" y="69723"/>
                        </a:moveTo>
                        <a:cubicBezTo>
                          <a:pt x="1796" y="69723"/>
                          <a:pt x="38747" y="5059"/>
                          <a:pt x="94173" y="440"/>
                        </a:cubicBezTo>
                        <a:cubicBezTo>
                          <a:pt x="149600" y="-4179"/>
                          <a:pt x="168075" y="28153"/>
                          <a:pt x="168075" y="69723"/>
                        </a:cubicBezTo>
                        <a:cubicBezTo>
                          <a:pt x="168075" y="111293"/>
                          <a:pt x="158838" y="185195"/>
                          <a:pt x="108030" y="171338"/>
                        </a:cubicBezTo>
                        <a:cubicBezTo>
                          <a:pt x="57223" y="152863"/>
                          <a:pt x="-12061" y="115912"/>
                          <a:pt x="1796" y="69723"/>
                        </a:cubicBezTo>
                        <a:close/>
                      </a:path>
                    </a:pathLst>
                  </a:custGeom>
                  <a:solidFill>
                    <a:srgbClr val="C8133A"/>
                  </a:solidFill>
                  <a:ln w="46132" cap="flat">
                    <a:noFill/>
                    <a:prstDash val="solid"/>
                    <a:miter/>
                  </a:ln>
                </p:spPr>
                <p:txBody>
                  <a:bodyPr rtlCol="0" anchor="ctr"/>
                  <a:lstStyle/>
                  <a:p>
                    <a:endParaRPr lang="en-US"/>
                  </a:p>
                </p:txBody>
              </p:sp>
              <p:sp>
                <p:nvSpPr>
                  <p:cNvPr id="1578" name="Freeform: Shape 1577">
                    <a:extLst>
                      <a:ext uri="{FF2B5EF4-FFF2-40B4-BE49-F238E27FC236}">
                        <a16:creationId xmlns:a16="http://schemas.microsoft.com/office/drawing/2014/main" xmlns="" id="{C4E5B942-81F6-4A49-B211-7686CA643C9D}"/>
                      </a:ext>
                    </a:extLst>
                  </p:cNvPr>
                  <p:cNvSpPr/>
                  <p:nvPr/>
                </p:nvSpPr>
                <p:spPr>
                  <a:xfrm>
                    <a:off x="4824504" y="9292686"/>
                    <a:ext cx="178122" cy="180136"/>
                  </a:xfrm>
                  <a:custGeom>
                    <a:avLst/>
                    <a:gdLst>
                      <a:gd name="connsiteX0" fmla="*/ 126249 w 178122"/>
                      <a:gd name="connsiteY0" fmla="*/ 180136 h 180136"/>
                      <a:gd name="connsiteX1" fmla="*/ 112393 w 178122"/>
                      <a:gd name="connsiteY1" fmla="*/ 180136 h 180136"/>
                      <a:gd name="connsiteX2" fmla="*/ 1539 w 178122"/>
                      <a:gd name="connsiteY2" fmla="*/ 73902 h 180136"/>
                      <a:gd name="connsiteX3" fmla="*/ 1539 w 178122"/>
                      <a:gd name="connsiteY3" fmla="*/ 73902 h 180136"/>
                      <a:gd name="connsiteX4" fmla="*/ 98536 w 178122"/>
                      <a:gd name="connsiteY4" fmla="*/ 0 h 180136"/>
                      <a:gd name="connsiteX5" fmla="*/ 158581 w 178122"/>
                      <a:gd name="connsiteY5" fmla="*/ 18475 h 180136"/>
                      <a:gd name="connsiteX6" fmla="*/ 177057 w 178122"/>
                      <a:gd name="connsiteY6" fmla="*/ 78521 h 180136"/>
                      <a:gd name="connsiteX7" fmla="*/ 126249 w 178122"/>
                      <a:gd name="connsiteY7" fmla="*/ 180136 h 180136"/>
                      <a:gd name="connsiteX8" fmla="*/ 15396 w 178122"/>
                      <a:gd name="connsiteY8" fmla="*/ 73902 h 180136"/>
                      <a:gd name="connsiteX9" fmla="*/ 117011 w 178122"/>
                      <a:gd name="connsiteY9" fmla="*/ 166280 h 180136"/>
                      <a:gd name="connsiteX10" fmla="*/ 126249 w 178122"/>
                      <a:gd name="connsiteY10" fmla="*/ 166280 h 180136"/>
                      <a:gd name="connsiteX11" fmla="*/ 167819 w 178122"/>
                      <a:gd name="connsiteY11" fmla="*/ 69283 h 180136"/>
                      <a:gd name="connsiteX12" fmla="*/ 153962 w 178122"/>
                      <a:gd name="connsiteY12" fmla="*/ 18475 h 180136"/>
                      <a:gd name="connsiteX13" fmla="*/ 103155 w 178122"/>
                      <a:gd name="connsiteY13" fmla="*/ 4619 h 180136"/>
                      <a:gd name="connsiteX14" fmla="*/ 15396 w 178122"/>
                      <a:gd name="connsiteY14" fmla="*/ 73902 h 180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8122" h="180136">
                        <a:moveTo>
                          <a:pt x="126249" y="180136"/>
                        </a:moveTo>
                        <a:cubicBezTo>
                          <a:pt x="121630" y="180136"/>
                          <a:pt x="117011" y="180136"/>
                          <a:pt x="112393" y="180136"/>
                        </a:cubicBezTo>
                        <a:cubicBezTo>
                          <a:pt x="70823" y="166280"/>
                          <a:pt x="-12317" y="129328"/>
                          <a:pt x="1539" y="73902"/>
                        </a:cubicBezTo>
                        <a:lnTo>
                          <a:pt x="1539" y="73902"/>
                        </a:lnTo>
                        <a:cubicBezTo>
                          <a:pt x="1539" y="69283"/>
                          <a:pt x="43109" y="4619"/>
                          <a:pt x="98536" y="0"/>
                        </a:cubicBezTo>
                        <a:cubicBezTo>
                          <a:pt x="126249" y="0"/>
                          <a:pt x="144725" y="4619"/>
                          <a:pt x="158581" y="18475"/>
                        </a:cubicBezTo>
                        <a:cubicBezTo>
                          <a:pt x="172438" y="32332"/>
                          <a:pt x="177057" y="50808"/>
                          <a:pt x="177057" y="78521"/>
                        </a:cubicBezTo>
                        <a:cubicBezTo>
                          <a:pt x="181676" y="106234"/>
                          <a:pt x="172438" y="180136"/>
                          <a:pt x="126249" y="180136"/>
                        </a:cubicBezTo>
                        <a:close/>
                        <a:moveTo>
                          <a:pt x="15396" y="73902"/>
                        </a:moveTo>
                        <a:cubicBezTo>
                          <a:pt x="6158" y="120091"/>
                          <a:pt x="70823" y="152423"/>
                          <a:pt x="117011" y="166280"/>
                        </a:cubicBezTo>
                        <a:cubicBezTo>
                          <a:pt x="121630" y="166280"/>
                          <a:pt x="126249" y="166280"/>
                          <a:pt x="126249" y="166280"/>
                        </a:cubicBezTo>
                        <a:cubicBezTo>
                          <a:pt x="163200" y="166280"/>
                          <a:pt x="167819" y="92378"/>
                          <a:pt x="167819" y="69283"/>
                        </a:cubicBezTo>
                        <a:cubicBezTo>
                          <a:pt x="167819" y="46189"/>
                          <a:pt x="163200" y="27713"/>
                          <a:pt x="153962" y="18475"/>
                        </a:cubicBezTo>
                        <a:cubicBezTo>
                          <a:pt x="144725" y="9238"/>
                          <a:pt x="126249" y="4619"/>
                          <a:pt x="103155" y="4619"/>
                        </a:cubicBezTo>
                        <a:cubicBezTo>
                          <a:pt x="56966" y="13856"/>
                          <a:pt x="20015" y="69283"/>
                          <a:pt x="15396" y="73902"/>
                        </a:cubicBezTo>
                        <a:close/>
                      </a:path>
                    </a:pathLst>
                  </a:custGeom>
                  <a:solidFill>
                    <a:srgbClr val="401338"/>
                  </a:solidFill>
                  <a:ln w="46132" cap="flat">
                    <a:noFill/>
                    <a:prstDash val="solid"/>
                    <a:miter/>
                  </a:ln>
                </p:spPr>
                <p:txBody>
                  <a:bodyPr rtlCol="0" anchor="ctr"/>
                  <a:lstStyle/>
                  <a:p>
                    <a:endParaRPr lang="en-US"/>
                  </a:p>
                </p:txBody>
              </p:sp>
            </p:grpSp>
            <p:sp>
              <p:nvSpPr>
                <p:cNvPr id="1579" name="Freeform: Shape 1578">
                  <a:extLst>
                    <a:ext uri="{FF2B5EF4-FFF2-40B4-BE49-F238E27FC236}">
                      <a16:creationId xmlns:a16="http://schemas.microsoft.com/office/drawing/2014/main" xmlns="" id="{0F58B753-47F2-4008-A14D-4FB9FBC7A229}"/>
                    </a:ext>
                  </a:extLst>
                </p:cNvPr>
                <p:cNvSpPr/>
                <p:nvPr/>
              </p:nvSpPr>
              <p:spPr>
                <a:xfrm>
                  <a:off x="4844519" y="9357351"/>
                  <a:ext cx="73902" cy="23094"/>
                </a:xfrm>
                <a:custGeom>
                  <a:avLst/>
                  <a:gdLst>
                    <a:gd name="connsiteX0" fmla="*/ 0 w 73902"/>
                    <a:gd name="connsiteY0" fmla="*/ 23094 h 23094"/>
                    <a:gd name="connsiteX1" fmla="*/ 9238 w 73902"/>
                    <a:gd name="connsiteY1" fmla="*/ 13857 h 23094"/>
                    <a:gd name="connsiteX2" fmla="*/ 18475 w 73902"/>
                    <a:gd name="connsiteY2" fmla="*/ 4619 h 23094"/>
                    <a:gd name="connsiteX3" fmla="*/ 32332 w 73902"/>
                    <a:gd name="connsiteY3" fmla="*/ 0 h 23094"/>
                    <a:gd name="connsiteX4" fmla="*/ 46189 w 73902"/>
                    <a:gd name="connsiteY4" fmla="*/ 0 h 23094"/>
                    <a:gd name="connsiteX5" fmla="*/ 55426 w 73902"/>
                    <a:gd name="connsiteY5" fmla="*/ 0 h 23094"/>
                    <a:gd name="connsiteX6" fmla="*/ 60045 w 73902"/>
                    <a:gd name="connsiteY6" fmla="*/ 0 h 23094"/>
                    <a:gd name="connsiteX7" fmla="*/ 73902 w 73902"/>
                    <a:gd name="connsiteY7" fmla="*/ 4619 h 23094"/>
                    <a:gd name="connsiteX8" fmla="*/ 69283 w 73902"/>
                    <a:gd name="connsiteY8" fmla="*/ 4619 h 23094"/>
                    <a:gd name="connsiteX9" fmla="*/ 60045 w 73902"/>
                    <a:gd name="connsiteY9" fmla="*/ 4619 h 23094"/>
                    <a:gd name="connsiteX10" fmla="*/ 55426 w 73902"/>
                    <a:gd name="connsiteY10" fmla="*/ 4619 h 23094"/>
                    <a:gd name="connsiteX11" fmla="*/ 50808 w 73902"/>
                    <a:gd name="connsiteY11" fmla="*/ 4619 h 23094"/>
                    <a:gd name="connsiteX12" fmla="*/ 46189 w 73902"/>
                    <a:gd name="connsiteY12" fmla="*/ 4619 h 23094"/>
                    <a:gd name="connsiteX13" fmla="*/ 36951 w 73902"/>
                    <a:gd name="connsiteY13" fmla="*/ 4619 h 23094"/>
                    <a:gd name="connsiteX14" fmla="*/ 9238 w 73902"/>
                    <a:gd name="connsiteY14" fmla="*/ 13857 h 23094"/>
                    <a:gd name="connsiteX15" fmla="*/ 0 w 73902"/>
                    <a:gd name="connsiteY15" fmla="*/ 23094 h 2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3902" h="23094">
                      <a:moveTo>
                        <a:pt x="0" y="23094"/>
                      </a:moveTo>
                      <a:cubicBezTo>
                        <a:pt x="0" y="23094"/>
                        <a:pt x="4619" y="18476"/>
                        <a:pt x="9238" y="13857"/>
                      </a:cubicBezTo>
                      <a:cubicBezTo>
                        <a:pt x="13856" y="9238"/>
                        <a:pt x="18475" y="9238"/>
                        <a:pt x="18475" y="4619"/>
                      </a:cubicBezTo>
                      <a:cubicBezTo>
                        <a:pt x="23094" y="0"/>
                        <a:pt x="27713" y="0"/>
                        <a:pt x="32332" y="0"/>
                      </a:cubicBezTo>
                      <a:cubicBezTo>
                        <a:pt x="36951" y="0"/>
                        <a:pt x="41570" y="0"/>
                        <a:pt x="46189" y="0"/>
                      </a:cubicBezTo>
                      <a:cubicBezTo>
                        <a:pt x="50808" y="0"/>
                        <a:pt x="50808" y="0"/>
                        <a:pt x="55426" y="0"/>
                      </a:cubicBezTo>
                      <a:cubicBezTo>
                        <a:pt x="55426" y="0"/>
                        <a:pt x="60045" y="0"/>
                        <a:pt x="60045" y="0"/>
                      </a:cubicBezTo>
                      <a:cubicBezTo>
                        <a:pt x="69283" y="4619"/>
                        <a:pt x="73902" y="4619"/>
                        <a:pt x="73902" y="4619"/>
                      </a:cubicBezTo>
                      <a:cubicBezTo>
                        <a:pt x="73902" y="4619"/>
                        <a:pt x="73902" y="4619"/>
                        <a:pt x="69283" y="4619"/>
                      </a:cubicBezTo>
                      <a:cubicBezTo>
                        <a:pt x="69283" y="4619"/>
                        <a:pt x="64664" y="4619"/>
                        <a:pt x="60045" y="4619"/>
                      </a:cubicBezTo>
                      <a:cubicBezTo>
                        <a:pt x="60045" y="4619"/>
                        <a:pt x="55426" y="4619"/>
                        <a:pt x="55426" y="4619"/>
                      </a:cubicBezTo>
                      <a:cubicBezTo>
                        <a:pt x="55426" y="4619"/>
                        <a:pt x="50808" y="4619"/>
                        <a:pt x="50808" y="4619"/>
                      </a:cubicBezTo>
                      <a:cubicBezTo>
                        <a:pt x="50808" y="4619"/>
                        <a:pt x="46189" y="4619"/>
                        <a:pt x="46189" y="4619"/>
                      </a:cubicBezTo>
                      <a:cubicBezTo>
                        <a:pt x="46189" y="4619"/>
                        <a:pt x="41570" y="4619"/>
                        <a:pt x="36951" y="4619"/>
                      </a:cubicBezTo>
                      <a:cubicBezTo>
                        <a:pt x="27713" y="4619"/>
                        <a:pt x="18475" y="9238"/>
                        <a:pt x="9238" y="13857"/>
                      </a:cubicBezTo>
                      <a:cubicBezTo>
                        <a:pt x="9238" y="23094"/>
                        <a:pt x="0" y="23094"/>
                        <a:pt x="0" y="23094"/>
                      </a:cubicBezTo>
                      <a:close/>
                    </a:path>
                  </a:pathLst>
                </a:custGeom>
                <a:solidFill>
                  <a:srgbClr val="401338"/>
                </a:solidFill>
                <a:ln w="46132" cap="flat">
                  <a:noFill/>
                  <a:prstDash val="solid"/>
                  <a:miter/>
                </a:ln>
              </p:spPr>
              <p:txBody>
                <a:bodyPr rtlCol="0" anchor="ctr"/>
                <a:lstStyle/>
                <a:p>
                  <a:endParaRPr lang="en-US"/>
                </a:p>
              </p:txBody>
            </p:sp>
            <p:sp>
              <p:nvSpPr>
                <p:cNvPr id="1580" name="Freeform: Shape 1579">
                  <a:extLst>
                    <a:ext uri="{FF2B5EF4-FFF2-40B4-BE49-F238E27FC236}">
                      <a16:creationId xmlns:a16="http://schemas.microsoft.com/office/drawing/2014/main" xmlns="" id="{4DB2CCC8-8DFE-4C5C-8B82-48BD6ED21625}"/>
                    </a:ext>
                  </a:extLst>
                </p:cNvPr>
                <p:cNvSpPr/>
                <p:nvPr/>
              </p:nvSpPr>
              <p:spPr>
                <a:xfrm>
                  <a:off x="4738285" y="9366588"/>
                  <a:ext cx="41569" cy="9237"/>
                </a:xfrm>
                <a:custGeom>
                  <a:avLst/>
                  <a:gdLst>
                    <a:gd name="connsiteX0" fmla="*/ 0 w 41569"/>
                    <a:gd name="connsiteY0" fmla="*/ 9238 h 9237"/>
                    <a:gd name="connsiteX1" fmla="*/ 4619 w 41569"/>
                    <a:gd name="connsiteY1" fmla="*/ 4619 h 9237"/>
                    <a:gd name="connsiteX2" fmla="*/ 13857 w 41569"/>
                    <a:gd name="connsiteY2" fmla="*/ 0 h 9237"/>
                    <a:gd name="connsiteX3" fmla="*/ 18476 w 41569"/>
                    <a:gd name="connsiteY3" fmla="*/ 0 h 9237"/>
                    <a:gd name="connsiteX4" fmla="*/ 23094 w 41569"/>
                    <a:gd name="connsiteY4" fmla="*/ 0 h 9237"/>
                    <a:gd name="connsiteX5" fmla="*/ 36951 w 41569"/>
                    <a:gd name="connsiteY5" fmla="*/ 4619 h 9237"/>
                    <a:gd name="connsiteX6" fmla="*/ 41570 w 41569"/>
                    <a:gd name="connsiteY6" fmla="*/ 9238 h 9237"/>
                    <a:gd name="connsiteX7" fmla="*/ 32332 w 41569"/>
                    <a:gd name="connsiteY7" fmla="*/ 9238 h 9237"/>
                    <a:gd name="connsiteX8" fmla="*/ 27713 w 41569"/>
                    <a:gd name="connsiteY8" fmla="*/ 9238 h 9237"/>
                    <a:gd name="connsiteX9" fmla="*/ 18476 w 41569"/>
                    <a:gd name="connsiteY9" fmla="*/ 9238 h 9237"/>
                    <a:gd name="connsiteX10" fmla="*/ 13857 w 41569"/>
                    <a:gd name="connsiteY10" fmla="*/ 9238 h 9237"/>
                    <a:gd name="connsiteX11" fmla="*/ 9238 w 41569"/>
                    <a:gd name="connsiteY11" fmla="*/ 9238 h 9237"/>
                    <a:gd name="connsiteX12" fmla="*/ 0 w 41569"/>
                    <a:gd name="connsiteY12" fmla="*/ 9238 h 9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569" h="9237">
                      <a:moveTo>
                        <a:pt x="0" y="9238"/>
                      </a:moveTo>
                      <a:cubicBezTo>
                        <a:pt x="0" y="9238"/>
                        <a:pt x="0" y="4619"/>
                        <a:pt x="4619" y="4619"/>
                      </a:cubicBezTo>
                      <a:cubicBezTo>
                        <a:pt x="4619" y="4619"/>
                        <a:pt x="9238" y="4619"/>
                        <a:pt x="13857" y="0"/>
                      </a:cubicBezTo>
                      <a:cubicBezTo>
                        <a:pt x="13857" y="0"/>
                        <a:pt x="18476" y="0"/>
                        <a:pt x="18476" y="0"/>
                      </a:cubicBezTo>
                      <a:lnTo>
                        <a:pt x="23094" y="0"/>
                      </a:lnTo>
                      <a:cubicBezTo>
                        <a:pt x="27713" y="0"/>
                        <a:pt x="36951" y="4619"/>
                        <a:pt x="36951" y="4619"/>
                      </a:cubicBezTo>
                      <a:cubicBezTo>
                        <a:pt x="41570" y="9238"/>
                        <a:pt x="41570" y="9238"/>
                        <a:pt x="41570" y="9238"/>
                      </a:cubicBezTo>
                      <a:cubicBezTo>
                        <a:pt x="41570" y="9238"/>
                        <a:pt x="36951" y="9238"/>
                        <a:pt x="32332" y="9238"/>
                      </a:cubicBezTo>
                      <a:cubicBezTo>
                        <a:pt x="32332" y="9238"/>
                        <a:pt x="27713" y="9238"/>
                        <a:pt x="27713" y="9238"/>
                      </a:cubicBezTo>
                      <a:cubicBezTo>
                        <a:pt x="23094" y="9238"/>
                        <a:pt x="23094" y="9238"/>
                        <a:pt x="18476" y="9238"/>
                      </a:cubicBezTo>
                      <a:cubicBezTo>
                        <a:pt x="18476" y="9238"/>
                        <a:pt x="13857" y="9238"/>
                        <a:pt x="13857" y="9238"/>
                      </a:cubicBezTo>
                      <a:cubicBezTo>
                        <a:pt x="13857" y="9238"/>
                        <a:pt x="9238" y="9238"/>
                        <a:pt x="9238" y="9238"/>
                      </a:cubicBezTo>
                      <a:cubicBezTo>
                        <a:pt x="4619" y="9238"/>
                        <a:pt x="0" y="9238"/>
                        <a:pt x="0" y="9238"/>
                      </a:cubicBezTo>
                      <a:close/>
                    </a:path>
                  </a:pathLst>
                </a:custGeom>
                <a:solidFill>
                  <a:srgbClr val="401338"/>
                </a:solidFill>
                <a:ln w="46132" cap="flat">
                  <a:noFill/>
                  <a:prstDash val="solid"/>
                  <a:miter/>
                </a:ln>
              </p:spPr>
              <p:txBody>
                <a:bodyPr rtlCol="0" anchor="ctr"/>
                <a:lstStyle/>
                <a:p>
                  <a:endParaRPr lang="en-US"/>
                </a:p>
              </p:txBody>
            </p:sp>
            <p:grpSp>
              <p:nvGrpSpPr>
                <p:cNvPr id="1581" name="Graphic 792">
                  <a:extLst>
                    <a:ext uri="{FF2B5EF4-FFF2-40B4-BE49-F238E27FC236}">
                      <a16:creationId xmlns:a16="http://schemas.microsoft.com/office/drawing/2014/main" xmlns="" id="{CC157285-4D5F-4CB6-85EB-18982C022B01}"/>
                    </a:ext>
                  </a:extLst>
                </p:cNvPr>
                <p:cNvGrpSpPr/>
                <p:nvPr/>
              </p:nvGrpSpPr>
              <p:grpSpPr>
                <a:xfrm>
                  <a:off x="4776231" y="9338875"/>
                  <a:ext cx="67293" cy="64664"/>
                  <a:chOff x="4776231" y="9338875"/>
                  <a:chExt cx="67293" cy="64664"/>
                </a:xfrm>
              </p:grpSpPr>
              <p:sp>
                <p:nvSpPr>
                  <p:cNvPr id="1582" name="Freeform: Shape 1581">
                    <a:extLst>
                      <a:ext uri="{FF2B5EF4-FFF2-40B4-BE49-F238E27FC236}">
                        <a16:creationId xmlns:a16="http://schemas.microsoft.com/office/drawing/2014/main" xmlns="" id="{479E1904-CDF8-48F6-BE61-2A40D08BC6C0}"/>
                      </a:ext>
                    </a:extLst>
                  </p:cNvPr>
                  <p:cNvSpPr/>
                  <p:nvPr/>
                </p:nvSpPr>
                <p:spPr>
                  <a:xfrm>
                    <a:off x="4783272" y="9346911"/>
                    <a:ext cx="53210" cy="53210"/>
                  </a:xfrm>
                  <a:custGeom>
                    <a:avLst/>
                    <a:gdLst>
                      <a:gd name="connsiteX0" fmla="*/ 52009 w 53210"/>
                      <a:gd name="connsiteY0" fmla="*/ 33534 h 53210"/>
                      <a:gd name="connsiteX1" fmla="*/ 19677 w 53210"/>
                      <a:gd name="connsiteY1" fmla="*/ 52009 h 53210"/>
                      <a:gd name="connsiteX2" fmla="*/ 1201 w 53210"/>
                      <a:gd name="connsiteY2" fmla="*/ 19677 h 53210"/>
                      <a:gd name="connsiteX3" fmla="*/ 33534 w 53210"/>
                      <a:gd name="connsiteY3" fmla="*/ 1201 h 53210"/>
                      <a:gd name="connsiteX4" fmla="*/ 52009 w 53210"/>
                      <a:gd name="connsiteY4" fmla="*/ 33534 h 532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10" h="53210">
                        <a:moveTo>
                          <a:pt x="52009" y="33534"/>
                        </a:moveTo>
                        <a:cubicBezTo>
                          <a:pt x="47390" y="47390"/>
                          <a:pt x="33534" y="56628"/>
                          <a:pt x="19677" y="52009"/>
                        </a:cubicBezTo>
                        <a:cubicBezTo>
                          <a:pt x="5820" y="47390"/>
                          <a:pt x="-3417" y="33534"/>
                          <a:pt x="1201" y="19677"/>
                        </a:cubicBezTo>
                        <a:cubicBezTo>
                          <a:pt x="5820" y="5820"/>
                          <a:pt x="19677" y="-3417"/>
                          <a:pt x="33534" y="1201"/>
                        </a:cubicBezTo>
                        <a:cubicBezTo>
                          <a:pt x="47390" y="1201"/>
                          <a:pt x="56628" y="15058"/>
                          <a:pt x="52009" y="33534"/>
                        </a:cubicBezTo>
                        <a:close/>
                      </a:path>
                    </a:pathLst>
                  </a:custGeom>
                  <a:solidFill>
                    <a:srgbClr val="C8133A"/>
                  </a:solidFill>
                  <a:ln w="46132" cap="flat">
                    <a:noFill/>
                    <a:prstDash val="solid"/>
                    <a:miter/>
                  </a:ln>
                </p:spPr>
                <p:txBody>
                  <a:bodyPr rtlCol="0" anchor="ctr"/>
                  <a:lstStyle/>
                  <a:p>
                    <a:endParaRPr lang="en-US"/>
                  </a:p>
                </p:txBody>
              </p:sp>
              <p:sp>
                <p:nvSpPr>
                  <p:cNvPr id="1583" name="Freeform: Shape 1582">
                    <a:extLst>
                      <a:ext uri="{FF2B5EF4-FFF2-40B4-BE49-F238E27FC236}">
                        <a16:creationId xmlns:a16="http://schemas.microsoft.com/office/drawing/2014/main" xmlns="" id="{647B433A-9283-4326-BB98-F275082D7A8F}"/>
                      </a:ext>
                    </a:extLst>
                  </p:cNvPr>
                  <p:cNvSpPr/>
                  <p:nvPr/>
                </p:nvSpPr>
                <p:spPr>
                  <a:xfrm>
                    <a:off x="4776231" y="9338875"/>
                    <a:ext cx="67293" cy="64664"/>
                  </a:xfrm>
                  <a:custGeom>
                    <a:avLst/>
                    <a:gdLst>
                      <a:gd name="connsiteX0" fmla="*/ 31337 w 67293"/>
                      <a:gd name="connsiteY0" fmla="*/ 64664 h 64664"/>
                      <a:gd name="connsiteX1" fmla="*/ 22100 w 67293"/>
                      <a:gd name="connsiteY1" fmla="*/ 64664 h 64664"/>
                      <a:gd name="connsiteX2" fmla="*/ 3624 w 67293"/>
                      <a:gd name="connsiteY2" fmla="*/ 23094 h 64664"/>
                      <a:gd name="connsiteX3" fmla="*/ 35956 w 67293"/>
                      <a:gd name="connsiteY3" fmla="*/ 0 h 64664"/>
                      <a:gd name="connsiteX4" fmla="*/ 45194 w 67293"/>
                      <a:gd name="connsiteY4" fmla="*/ 0 h 64664"/>
                      <a:gd name="connsiteX5" fmla="*/ 63669 w 67293"/>
                      <a:gd name="connsiteY5" fmla="*/ 41570 h 64664"/>
                      <a:gd name="connsiteX6" fmla="*/ 31337 w 67293"/>
                      <a:gd name="connsiteY6" fmla="*/ 64664 h 64664"/>
                      <a:gd name="connsiteX7" fmla="*/ 31337 w 67293"/>
                      <a:gd name="connsiteY7" fmla="*/ 9238 h 64664"/>
                      <a:gd name="connsiteX8" fmla="*/ 8243 w 67293"/>
                      <a:gd name="connsiteY8" fmla="*/ 23094 h 64664"/>
                      <a:gd name="connsiteX9" fmla="*/ 22100 w 67293"/>
                      <a:gd name="connsiteY9" fmla="*/ 50808 h 64664"/>
                      <a:gd name="connsiteX10" fmla="*/ 49813 w 67293"/>
                      <a:gd name="connsiteY10" fmla="*/ 36951 h 64664"/>
                      <a:gd name="connsiteX11" fmla="*/ 35956 w 67293"/>
                      <a:gd name="connsiteY11" fmla="*/ 9238 h 64664"/>
                      <a:gd name="connsiteX12" fmla="*/ 31337 w 67293"/>
                      <a:gd name="connsiteY12" fmla="*/ 9238 h 6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7293" h="64664">
                        <a:moveTo>
                          <a:pt x="31337" y="64664"/>
                        </a:moveTo>
                        <a:cubicBezTo>
                          <a:pt x="26719" y="64664"/>
                          <a:pt x="26719" y="64664"/>
                          <a:pt x="22100" y="64664"/>
                        </a:cubicBezTo>
                        <a:cubicBezTo>
                          <a:pt x="3624" y="60045"/>
                          <a:pt x="-5614" y="41570"/>
                          <a:pt x="3624" y="23094"/>
                        </a:cubicBezTo>
                        <a:cubicBezTo>
                          <a:pt x="8243" y="9238"/>
                          <a:pt x="22100" y="0"/>
                          <a:pt x="35956" y="0"/>
                        </a:cubicBezTo>
                        <a:cubicBezTo>
                          <a:pt x="40575" y="0"/>
                          <a:pt x="40575" y="0"/>
                          <a:pt x="45194" y="0"/>
                        </a:cubicBezTo>
                        <a:cubicBezTo>
                          <a:pt x="63669" y="4619"/>
                          <a:pt x="72907" y="23094"/>
                          <a:pt x="63669" y="41570"/>
                        </a:cubicBezTo>
                        <a:cubicBezTo>
                          <a:pt x="59051" y="55426"/>
                          <a:pt x="45194" y="64664"/>
                          <a:pt x="31337" y="64664"/>
                        </a:cubicBezTo>
                        <a:close/>
                        <a:moveTo>
                          <a:pt x="31337" y="9238"/>
                        </a:moveTo>
                        <a:cubicBezTo>
                          <a:pt x="22100" y="9238"/>
                          <a:pt x="12862" y="13856"/>
                          <a:pt x="8243" y="23094"/>
                        </a:cubicBezTo>
                        <a:cubicBezTo>
                          <a:pt x="3624" y="36951"/>
                          <a:pt x="12862" y="46189"/>
                          <a:pt x="22100" y="50808"/>
                        </a:cubicBezTo>
                        <a:cubicBezTo>
                          <a:pt x="31337" y="55426"/>
                          <a:pt x="45194" y="46189"/>
                          <a:pt x="49813" y="36951"/>
                        </a:cubicBezTo>
                        <a:cubicBezTo>
                          <a:pt x="54432" y="27713"/>
                          <a:pt x="45194" y="13856"/>
                          <a:pt x="35956" y="9238"/>
                        </a:cubicBezTo>
                        <a:cubicBezTo>
                          <a:pt x="35956" y="9238"/>
                          <a:pt x="35956" y="9238"/>
                          <a:pt x="31337" y="9238"/>
                        </a:cubicBezTo>
                        <a:close/>
                      </a:path>
                    </a:pathLst>
                  </a:custGeom>
                  <a:solidFill>
                    <a:srgbClr val="401338"/>
                  </a:solidFill>
                  <a:ln w="46132" cap="flat">
                    <a:noFill/>
                    <a:prstDash val="solid"/>
                    <a:miter/>
                  </a:ln>
                </p:spPr>
                <p:txBody>
                  <a:bodyPr rtlCol="0" anchor="ctr"/>
                  <a:lstStyle/>
                  <a:p>
                    <a:endParaRPr lang="en-US"/>
                  </a:p>
                </p:txBody>
              </p:sp>
            </p:grpSp>
            <p:sp>
              <p:nvSpPr>
                <p:cNvPr id="1584" name="Freeform: Shape 1583">
                  <a:extLst>
                    <a:ext uri="{FF2B5EF4-FFF2-40B4-BE49-F238E27FC236}">
                      <a16:creationId xmlns:a16="http://schemas.microsoft.com/office/drawing/2014/main" xmlns="" id="{A08CD0E0-A603-4C74-AE91-EF5D2B188615}"/>
                    </a:ext>
                  </a:extLst>
                </p:cNvPr>
                <p:cNvSpPr/>
                <p:nvPr/>
              </p:nvSpPr>
              <p:spPr>
                <a:xfrm>
                  <a:off x="4783272" y="9342293"/>
                  <a:ext cx="53210" cy="53210"/>
                </a:xfrm>
                <a:custGeom>
                  <a:avLst/>
                  <a:gdLst>
                    <a:gd name="connsiteX0" fmla="*/ 33534 w 53210"/>
                    <a:gd name="connsiteY0" fmla="*/ 1201 h 53210"/>
                    <a:gd name="connsiteX1" fmla="*/ 1201 w 53210"/>
                    <a:gd name="connsiteY1" fmla="*/ 19677 h 53210"/>
                    <a:gd name="connsiteX2" fmla="*/ 19677 w 53210"/>
                    <a:gd name="connsiteY2" fmla="*/ 52009 h 53210"/>
                    <a:gd name="connsiteX3" fmla="*/ 52009 w 53210"/>
                    <a:gd name="connsiteY3" fmla="*/ 33534 h 53210"/>
                    <a:gd name="connsiteX4" fmla="*/ 33534 w 53210"/>
                    <a:gd name="connsiteY4" fmla="*/ 1201 h 53210"/>
                    <a:gd name="connsiteX5" fmla="*/ 33534 w 53210"/>
                    <a:gd name="connsiteY5" fmla="*/ 28915 h 53210"/>
                    <a:gd name="connsiteX6" fmla="*/ 15058 w 53210"/>
                    <a:gd name="connsiteY6" fmla="*/ 38152 h 53210"/>
                    <a:gd name="connsiteX7" fmla="*/ 5820 w 53210"/>
                    <a:gd name="connsiteY7" fmla="*/ 19677 h 53210"/>
                    <a:gd name="connsiteX8" fmla="*/ 24296 w 53210"/>
                    <a:gd name="connsiteY8" fmla="*/ 10439 h 53210"/>
                    <a:gd name="connsiteX9" fmla="*/ 33534 w 53210"/>
                    <a:gd name="connsiteY9" fmla="*/ 28915 h 53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210" h="53210">
                      <a:moveTo>
                        <a:pt x="33534" y="1201"/>
                      </a:moveTo>
                      <a:cubicBezTo>
                        <a:pt x="19677" y="-3417"/>
                        <a:pt x="5820" y="5820"/>
                        <a:pt x="1201" y="19677"/>
                      </a:cubicBezTo>
                      <a:cubicBezTo>
                        <a:pt x="-3417" y="33534"/>
                        <a:pt x="5820" y="47390"/>
                        <a:pt x="19677" y="52009"/>
                      </a:cubicBezTo>
                      <a:cubicBezTo>
                        <a:pt x="33534" y="56628"/>
                        <a:pt x="47390" y="47390"/>
                        <a:pt x="52009" y="33534"/>
                      </a:cubicBezTo>
                      <a:cubicBezTo>
                        <a:pt x="56628" y="19677"/>
                        <a:pt x="47390" y="5820"/>
                        <a:pt x="33534" y="1201"/>
                      </a:cubicBezTo>
                      <a:close/>
                      <a:moveTo>
                        <a:pt x="33534" y="28915"/>
                      </a:moveTo>
                      <a:cubicBezTo>
                        <a:pt x="28915" y="38152"/>
                        <a:pt x="24296" y="38152"/>
                        <a:pt x="15058" y="38152"/>
                      </a:cubicBezTo>
                      <a:cubicBezTo>
                        <a:pt x="5820" y="38152"/>
                        <a:pt x="5820" y="28915"/>
                        <a:pt x="5820" y="19677"/>
                      </a:cubicBezTo>
                      <a:cubicBezTo>
                        <a:pt x="5820" y="10439"/>
                        <a:pt x="15058" y="10439"/>
                        <a:pt x="24296" y="10439"/>
                      </a:cubicBezTo>
                      <a:cubicBezTo>
                        <a:pt x="28915" y="15058"/>
                        <a:pt x="33534" y="24296"/>
                        <a:pt x="33534" y="28915"/>
                      </a:cubicBezTo>
                      <a:close/>
                    </a:path>
                  </a:pathLst>
                </a:custGeom>
                <a:solidFill>
                  <a:srgbClr val="942E14"/>
                </a:solidFill>
                <a:ln w="46132" cap="flat">
                  <a:noFill/>
                  <a:prstDash val="solid"/>
                  <a:miter/>
                </a:ln>
              </p:spPr>
              <p:txBody>
                <a:bodyPr rtlCol="0" anchor="ctr"/>
                <a:lstStyle/>
                <a:p>
                  <a:endParaRPr lang="en-US"/>
                </a:p>
              </p:txBody>
            </p:sp>
            <p:sp>
              <p:nvSpPr>
                <p:cNvPr id="1585" name="Freeform: Shape 1584">
                  <a:extLst>
                    <a:ext uri="{FF2B5EF4-FFF2-40B4-BE49-F238E27FC236}">
                      <a16:creationId xmlns:a16="http://schemas.microsoft.com/office/drawing/2014/main" xmlns="" id="{8EF756E0-FB6E-486D-ABF1-66A8C7940F85}"/>
                    </a:ext>
                  </a:extLst>
                </p:cNvPr>
                <p:cNvSpPr/>
                <p:nvPr/>
              </p:nvSpPr>
              <p:spPr>
                <a:xfrm>
                  <a:off x="4678239" y="9308938"/>
                  <a:ext cx="106973" cy="129676"/>
                </a:xfrm>
                <a:custGeom>
                  <a:avLst/>
                  <a:gdLst>
                    <a:gd name="connsiteX0" fmla="*/ 106234 w 106973"/>
                    <a:gd name="connsiteY0" fmla="*/ 43794 h 129676"/>
                    <a:gd name="connsiteX1" fmla="*/ 32332 w 106973"/>
                    <a:gd name="connsiteY1" fmla="*/ 2224 h 129676"/>
                    <a:gd name="connsiteX2" fmla="*/ 18476 w 106973"/>
                    <a:gd name="connsiteY2" fmla="*/ 11462 h 129676"/>
                    <a:gd name="connsiteX3" fmla="*/ 69283 w 106973"/>
                    <a:gd name="connsiteY3" fmla="*/ 29937 h 129676"/>
                    <a:gd name="connsiteX4" fmla="*/ 50808 w 106973"/>
                    <a:gd name="connsiteY4" fmla="*/ 66888 h 129676"/>
                    <a:gd name="connsiteX5" fmla="*/ 73902 w 106973"/>
                    <a:gd name="connsiteY5" fmla="*/ 89983 h 129676"/>
                    <a:gd name="connsiteX6" fmla="*/ 4619 w 106973"/>
                    <a:gd name="connsiteY6" fmla="*/ 80745 h 129676"/>
                    <a:gd name="connsiteX7" fmla="*/ 0 w 106973"/>
                    <a:gd name="connsiteY7" fmla="*/ 80745 h 129676"/>
                    <a:gd name="connsiteX8" fmla="*/ 4619 w 106973"/>
                    <a:gd name="connsiteY8" fmla="*/ 117696 h 129676"/>
                    <a:gd name="connsiteX9" fmla="*/ 96997 w 106973"/>
                    <a:gd name="connsiteY9" fmla="*/ 80745 h 129676"/>
                    <a:gd name="connsiteX10" fmla="*/ 106234 w 106973"/>
                    <a:gd name="connsiteY10" fmla="*/ 43794 h 129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973" h="129676">
                      <a:moveTo>
                        <a:pt x="106234" y="43794"/>
                      </a:moveTo>
                      <a:cubicBezTo>
                        <a:pt x="106234" y="43794"/>
                        <a:pt x="64664" y="-11633"/>
                        <a:pt x="32332" y="2224"/>
                      </a:cubicBezTo>
                      <a:cubicBezTo>
                        <a:pt x="27714" y="2224"/>
                        <a:pt x="23094" y="6843"/>
                        <a:pt x="18476" y="11462"/>
                      </a:cubicBezTo>
                      <a:cubicBezTo>
                        <a:pt x="32332" y="16081"/>
                        <a:pt x="55427" y="20699"/>
                        <a:pt x="69283" y="29937"/>
                      </a:cubicBezTo>
                      <a:cubicBezTo>
                        <a:pt x="87759" y="48413"/>
                        <a:pt x="46189" y="53032"/>
                        <a:pt x="50808" y="66888"/>
                      </a:cubicBezTo>
                      <a:cubicBezTo>
                        <a:pt x="55427" y="80745"/>
                        <a:pt x="73902" y="71507"/>
                        <a:pt x="73902" y="89983"/>
                      </a:cubicBezTo>
                      <a:cubicBezTo>
                        <a:pt x="73902" y="108458"/>
                        <a:pt x="4619" y="136171"/>
                        <a:pt x="4619" y="80745"/>
                      </a:cubicBezTo>
                      <a:cubicBezTo>
                        <a:pt x="4619" y="80745"/>
                        <a:pt x="4619" y="80745"/>
                        <a:pt x="0" y="80745"/>
                      </a:cubicBezTo>
                      <a:cubicBezTo>
                        <a:pt x="0" y="94601"/>
                        <a:pt x="0" y="113077"/>
                        <a:pt x="4619" y="117696"/>
                      </a:cubicBezTo>
                      <a:cubicBezTo>
                        <a:pt x="13857" y="140790"/>
                        <a:pt x="60046" y="131553"/>
                        <a:pt x="96997" y="80745"/>
                      </a:cubicBezTo>
                      <a:cubicBezTo>
                        <a:pt x="110853" y="62269"/>
                        <a:pt x="106234" y="43794"/>
                        <a:pt x="106234" y="43794"/>
                      </a:cubicBezTo>
                      <a:close/>
                    </a:path>
                  </a:pathLst>
                </a:custGeom>
                <a:solidFill>
                  <a:srgbClr val="942E14"/>
                </a:solidFill>
                <a:ln w="46132" cap="flat">
                  <a:noFill/>
                  <a:prstDash val="solid"/>
                  <a:miter/>
                </a:ln>
              </p:spPr>
              <p:txBody>
                <a:bodyPr rtlCol="0" anchor="ctr"/>
                <a:lstStyle/>
                <a:p>
                  <a:endParaRPr lang="en-US"/>
                </a:p>
              </p:txBody>
            </p:sp>
            <p:sp>
              <p:nvSpPr>
                <p:cNvPr id="1586" name="Freeform: Shape 1585">
                  <a:extLst>
                    <a:ext uri="{FF2B5EF4-FFF2-40B4-BE49-F238E27FC236}">
                      <a16:creationId xmlns:a16="http://schemas.microsoft.com/office/drawing/2014/main" xmlns="" id="{5F198F05-B7AE-42B7-B573-52F2A84C6B09}"/>
                    </a:ext>
                  </a:extLst>
                </p:cNvPr>
                <p:cNvSpPr/>
                <p:nvPr/>
              </p:nvSpPr>
              <p:spPr>
                <a:xfrm>
                  <a:off x="4828867" y="9290773"/>
                  <a:ext cx="168075" cy="174844"/>
                </a:xfrm>
                <a:custGeom>
                  <a:avLst/>
                  <a:gdLst>
                    <a:gd name="connsiteX0" fmla="*/ 108030 w 168075"/>
                    <a:gd name="connsiteY0" fmla="*/ 149717 h 174844"/>
                    <a:gd name="connsiteX1" fmla="*/ 52604 w 168075"/>
                    <a:gd name="connsiteY1" fmla="*/ 94291 h 174844"/>
                    <a:gd name="connsiteX2" fmla="*/ 103411 w 168075"/>
                    <a:gd name="connsiteY2" fmla="*/ 66577 h 174844"/>
                    <a:gd name="connsiteX3" fmla="*/ 66460 w 168075"/>
                    <a:gd name="connsiteY3" fmla="*/ 34245 h 174844"/>
                    <a:gd name="connsiteX4" fmla="*/ 135744 w 168075"/>
                    <a:gd name="connsiteY4" fmla="*/ 6532 h 174844"/>
                    <a:gd name="connsiteX5" fmla="*/ 94174 w 168075"/>
                    <a:gd name="connsiteY5" fmla="*/ 1913 h 174844"/>
                    <a:gd name="connsiteX6" fmla="*/ 1796 w 168075"/>
                    <a:gd name="connsiteY6" fmla="*/ 71197 h 174844"/>
                    <a:gd name="connsiteX7" fmla="*/ 108030 w 168075"/>
                    <a:gd name="connsiteY7" fmla="*/ 172812 h 174844"/>
                    <a:gd name="connsiteX8" fmla="*/ 168076 w 168075"/>
                    <a:gd name="connsiteY8" fmla="*/ 85053 h 174844"/>
                    <a:gd name="connsiteX9" fmla="*/ 108030 w 168075"/>
                    <a:gd name="connsiteY9" fmla="*/ 149717 h 17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8075" h="174844">
                      <a:moveTo>
                        <a:pt x="108030" y="149717"/>
                      </a:moveTo>
                      <a:cubicBezTo>
                        <a:pt x="66460" y="135861"/>
                        <a:pt x="38747" y="117385"/>
                        <a:pt x="52604" y="94291"/>
                      </a:cubicBezTo>
                      <a:cubicBezTo>
                        <a:pt x="71079" y="75815"/>
                        <a:pt x="140362" y="80434"/>
                        <a:pt x="103411" y="66577"/>
                      </a:cubicBezTo>
                      <a:cubicBezTo>
                        <a:pt x="71079" y="52721"/>
                        <a:pt x="38747" y="66577"/>
                        <a:pt x="66460" y="34245"/>
                      </a:cubicBezTo>
                      <a:cubicBezTo>
                        <a:pt x="84936" y="15770"/>
                        <a:pt x="112649" y="6532"/>
                        <a:pt x="135744" y="6532"/>
                      </a:cubicBezTo>
                      <a:cubicBezTo>
                        <a:pt x="126506" y="1913"/>
                        <a:pt x="112649" y="-2706"/>
                        <a:pt x="94174" y="1913"/>
                      </a:cubicBezTo>
                      <a:cubicBezTo>
                        <a:pt x="38747" y="6532"/>
                        <a:pt x="1796" y="71197"/>
                        <a:pt x="1796" y="71197"/>
                      </a:cubicBezTo>
                      <a:cubicBezTo>
                        <a:pt x="-12061" y="122004"/>
                        <a:pt x="57222" y="158955"/>
                        <a:pt x="108030" y="172812"/>
                      </a:cubicBezTo>
                      <a:cubicBezTo>
                        <a:pt x="154219" y="186669"/>
                        <a:pt x="163457" y="126623"/>
                        <a:pt x="168076" y="85053"/>
                      </a:cubicBezTo>
                      <a:cubicBezTo>
                        <a:pt x="168076" y="126623"/>
                        <a:pt x="149600" y="163574"/>
                        <a:pt x="108030" y="149717"/>
                      </a:cubicBezTo>
                      <a:close/>
                    </a:path>
                  </a:pathLst>
                </a:custGeom>
                <a:solidFill>
                  <a:srgbClr val="942E14"/>
                </a:solidFill>
                <a:ln w="46132" cap="flat">
                  <a:noFill/>
                  <a:prstDash val="solid"/>
                  <a:miter/>
                </a:ln>
              </p:spPr>
              <p:txBody>
                <a:bodyPr rtlCol="0" anchor="ctr"/>
                <a:lstStyle/>
                <a:p>
                  <a:endParaRPr lang="en-US"/>
                </a:p>
              </p:txBody>
            </p:sp>
            <p:sp>
              <p:nvSpPr>
                <p:cNvPr id="1587" name="Freeform: Shape 1586">
                  <a:extLst>
                    <a:ext uri="{FF2B5EF4-FFF2-40B4-BE49-F238E27FC236}">
                      <a16:creationId xmlns:a16="http://schemas.microsoft.com/office/drawing/2014/main" xmlns="" id="{1714F1A5-4C7C-4688-A045-0500B947ABFA}"/>
                    </a:ext>
                  </a:extLst>
                </p:cNvPr>
                <p:cNvSpPr/>
                <p:nvPr/>
              </p:nvSpPr>
              <p:spPr>
                <a:xfrm>
                  <a:off x="4915724" y="9316702"/>
                  <a:ext cx="51584" cy="27625"/>
                </a:xfrm>
                <a:custGeom>
                  <a:avLst/>
                  <a:gdLst>
                    <a:gd name="connsiteX0" fmla="*/ 2698 w 51584"/>
                    <a:gd name="connsiteY0" fmla="*/ 17554 h 27625"/>
                    <a:gd name="connsiteX1" fmla="*/ 48887 w 51584"/>
                    <a:gd name="connsiteY1" fmla="*/ 8317 h 27625"/>
                    <a:gd name="connsiteX2" fmla="*/ 2698 w 51584"/>
                    <a:gd name="connsiteY2" fmla="*/ 17554 h 27625"/>
                  </a:gdLst>
                  <a:ahLst/>
                  <a:cxnLst>
                    <a:cxn ang="0">
                      <a:pos x="connsiteX0" y="connsiteY0"/>
                    </a:cxn>
                    <a:cxn ang="0">
                      <a:pos x="connsiteX1" y="connsiteY1"/>
                    </a:cxn>
                    <a:cxn ang="0">
                      <a:pos x="connsiteX2" y="connsiteY2"/>
                    </a:cxn>
                  </a:cxnLst>
                  <a:rect l="l" t="t" r="r" b="b"/>
                  <a:pathLst>
                    <a:path w="51584" h="27625">
                      <a:moveTo>
                        <a:pt x="2698" y="17554"/>
                      </a:moveTo>
                      <a:cubicBezTo>
                        <a:pt x="2698" y="17554"/>
                        <a:pt x="25792" y="-14778"/>
                        <a:pt x="48887" y="8317"/>
                      </a:cubicBezTo>
                      <a:cubicBezTo>
                        <a:pt x="67362" y="26792"/>
                        <a:pt x="-15778" y="36030"/>
                        <a:pt x="2698" y="17554"/>
                      </a:cubicBezTo>
                      <a:close/>
                    </a:path>
                  </a:pathLst>
                </a:custGeom>
                <a:solidFill>
                  <a:srgbClr val="EA4D7F"/>
                </a:solidFill>
                <a:ln w="46132" cap="flat">
                  <a:noFill/>
                  <a:prstDash val="solid"/>
                  <a:miter/>
                </a:ln>
              </p:spPr>
              <p:txBody>
                <a:bodyPr rtlCol="0" anchor="ctr"/>
                <a:lstStyle/>
                <a:p>
                  <a:endParaRPr lang="en-US"/>
                </a:p>
              </p:txBody>
            </p:sp>
            <p:sp>
              <p:nvSpPr>
                <p:cNvPr id="1588" name="Freeform: Shape 1587">
                  <a:extLst>
                    <a:ext uri="{FF2B5EF4-FFF2-40B4-BE49-F238E27FC236}">
                      <a16:creationId xmlns:a16="http://schemas.microsoft.com/office/drawing/2014/main" xmlns="" id="{CFB2EFEA-4674-4542-B855-EDA08DF4A85B}"/>
                    </a:ext>
                  </a:extLst>
                </p:cNvPr>
                <p:cNvSpPr/>
                <p:nvPr/>
              </p:nvSpPr>
              <p:spPr>
                <a:xfrm>
                  <a:off x="4894380" y="9377703"/>
                  <a:ext cx="73202" cy="40624"/>
                </a:xfrm>
                <a:custGeom>
                  <a:avLst/>
                  <a:gdLst>
                    <a:gd name="connsiteX0" fmla="*/ 5566 w 73202"/>
                    <a:gd name="connsiteY0" fmla="*/ 11980 h 40624"/>
                    <a:gd name="connsiteX1" fmla="*/ 70230 w 73202"/>
                    <a:gd name="connsiteY1" fmla="*/ 21217 h 40624"/>
                    <a:gd name="connsiteX2" fmla="*/ 5566 w 73202"/>
                    <a:gd name="connsiteY2" fmla="*/ 11980 h 40624"/>
                  </a:gdLst>
                  <a:ahLst/>
                  <a:cxnLst>
                    <a:cxn ang="0">
                      <a:pos x="connsiteX0" y="connsiteY0"/>
                    </a:cxn>
                    <a:cxn ang="0">
                      <a:pos x="connsiteX1" y="connsiteY1"/>
                    </a:cxn>
                    <a:cxn ang="0">
                      <a:pos x="connsiteX2" y="connsiteY2"/>
                    </a:cxn>
                  </a:cxnLst>
                  <a:rect l="l" t="t" r="r" b="b"/>
                  <a:pathLst>
                    <a:path w="73202" h="40624">
                      <a:moveTo>
                        <a:pt x="5566" y="11980"/>
                      </a:moveTo>
                      <a:cubicBezTo>
                        <a:pt x="5566" y="11980"/>
                        <a:pt x="51754" y="-20353"/>
                        <a:pt x="70230" y="21217"/>
                      </a:cubicBezTo>
                      <a:cubicBezTo>
                        <a:pt x="93324" y="58168"/>
                        <a:pt x="-26766" y="35074"/>
                        <a:pt x="5566" y="11980"/>
                      </a:cubicBezTo>
                      <a:close/>
                    </a:path>
                  </a:pathLst>
                </a:custGeom>
                <a:solidFill>
                  <a:srgbClr val="EA4D7F"/>
                </a:solidFill>
                <a:ln w="46132" cap="flat">
                  <a:noFill/>
                  <a:prstDash val="solid"/>
                  <a:miter/>
                </a:ln>
              </p:spPr>
              <p:txBody>
                <a:bodyPr rtlCol="0" anchor="ctr"/>
                <a:lstStyle/>
                <a:p>
                  <a:endParaRPr lang="en-US"/>
                </a:p>
              </p:txBody>
            </p:sp>
            <p:sp>
              <p:nvSpPr>
                <p:cNvPr id="1589" name="Freeform: Shape 1588">
                  <a:extLst>
                    <a:ext uri="{FF2B5EF4-FFF2-40B4-BE49-F238E27FC236}">
                      <a16:creationId xmlns:a16="http://schemas.microsoft.com/office/drawing/2014/main" xmlns="" id="{EAA3272B-2810-4D6B-B87F-178C47DB1075}"/>
                    </a:ext>
                  </a:extLst>
                </p:cNvPr>
                <p:cNvSpPr/>
                <p:nvPr/>
              </p:nvSpPr>
              <p:spPr>
                <a:xfrm>
                  <a:off x="4692096" y="9338553"/>
                  <a:ext cx="45034" cy="71520"/>
                </a:xfrm>
                <a:custGeom>
                  <a:avLst/>
                  <a:gdLst>
                    <a:gd name="connsiteX0" fmla="*/ 13857 w 45034"/>
                    <a:gd name="connsiteY0" fmla="*/ 323 h 71520"/>
                    <a:gd name="connsiteX1" fmla="*/ 32332 w 45034"/>
                    <a:gd name="connsiteY1" fmla="*/ 23417 h 71520"/>
                    <a:gd name="connsiteX2" fmla="*/ 36951 w 45034"/>
                    <a:gd name="connsiteY2" fmla="*/ 55749 h 71520"/>
                    <a:gd name="connsiteX3" fmla="*/ 0 w 45034"/>
                    <a:gd name="connsiteY3" fmla="*/ 60368 h 71520"/>
                    <a:gd name="connsiteX4" fmla="*/ 13857 w 45034"/>
                    <a:gd name="connsiteY4" fmla="*/ 323 h 7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34" h="71520">
                      <a:moveTo>
                        <a:pt x="13857" y="323"/>
                      </a:moveTo>
                      <a:cubicBezTo>
                        <a:pt x="13857" y="323"/>
                        <a:pt x="69283" y="9560"/>
                        <a:pt x="32332" y="23417"/>
                      </a:cubicBezTo>
                      <a:cubicBezTo>
                        <a:pt x="4619" y="32655"/>
                        <a:pt x="27713" y="46512"/>
                        <a:pt x="36951" y="55749"/>
                      </a:cubicBezTo>
                      <a:cubicBezTo>
                        <a:pt x="46189" y="64987"/>
                        <a:pt x="0" y="83462"/>
                        <a:pt x="0" y="60368"/>
                      </a:cubicBezTo>
                      <a:cubicBezTo>
                        <a:pt x="0" y="41892"/>
                        <a:pt x="4619" y="-4296"/>
                        <a:pt x="13857" y="323"/>
                      </a:cubicBezTo>
                      <a:close/>
                    </a:path>
                  </a:pathLst>
                </a:custGeom>
                <a:solidFill>
                  <a:srgbClr val="EA4D7F"/>
                </a:solidFill>
                <a:ln w="46132" cap="flat">
                  <a:noFill/>
                  <a:prstDash val="solid"/>
                  <a:miter/>
                </a:ln>
              </p:spPr>
              <p:txBody>
                <a:bodyPr rtlCol="0" anchor="ctr"/>
                <a:lstStyle/>
                <a:p>
                  <a:endParaRPr lang="en-US"/>
                </a:p>
              </p:txBody>
            </p:sp>
            <p:sp>
              <p:nvSpPr>
                <p:cNvPr id="1590" name="Freeform: Shape 1589">
                  <a:extLst>
                    <a:ext uri="{FF2B5EF4-FFF2-40B4-BE49-F238E27FC236}">
                      <a16:creationId xmlns:a16="http://schemas.microsoft.com/office/drawing/2014/main" xmlns="" id="{58028B96-A967-4951-828F-8C8BFCE48694}"/>
                    </a:ext>
                  </a:extLst>
                </p:cNvPr>
                <p:cNvSpPr/>
                <p:nvPr/>
              </p:nvSpPr>
              <p:spPr>
                <a:xfrm>
                  <a:off x="4675656" y="9481789"/>
                  <a:ext cx="50153" cy="89033"/>
                </a:xfrm>
                <a:custGeom>
                  <a:avLst/>
                  <a:gdLst>
                    <a:gd name="connsiteX0" fmla="*/ 2583 w 50153"/>
                    <a:gd name="connsiteY0" fmla="*/ 55698 h 89033"/>
                    <a:gd name="connsiteX1" fmla="*/ 44153 w 50153"/>
                    <a:gd name="connsiteY1" fmla="*/ 272 h 89033"/>
                    <a:gd name="connsiteX2" fmla="*/ 39534 w 50153"/>
                    <a:gd name="connsiteY2" fmla="*/ 74174 h 89033"/>
                    <a:gd name="connsiteX3" fmla="*/ 2583 w 50153"/>
                    <a:gd name="connsiteY3" fmla="*/ 55698 h 89033"/>
                  </a:gdLst>
                  <a:ahLst/>
                  <a:cxnLst>
                    <a:cxn ang="0">
                      <a:pos x="connsiteX0" y="connsiteY0"/>
                    </a:cxn>
                    <a:cxn ang="0">
                      <a:pos x="connsiteX1" y="connsiteY1"/>
                    </a:cxn>
                    <a:cxn ang="0">
                      <a:pos x="connsiteX2" y="connsiteY2"/>
                    </a:cxn>
                    <a:cxn ang="0">
                      <a:pos x="connsiteX3" y="connsiteY3"/>
                    </a:cxn>
                  </a:cxnLst>
                  <a:rect l="l" t="t" r="r" b="b"/>
                  <a:pathLst>
                    <a:path w="50153" h="89033">
                      <a:moveTo>
                        <a:pt x="2583" y="55698"/>
                      </a:moveTo>
                      <a:cubicBezTo>
                        <a:pt x="2583" y="55698"/>
                        <a:pt x="25677" y="4891"/>
                        <a:pt x="44153" y="272"/>
                      </a:cubicBezTo>
                      <a:cubicBezTo>
                        <a:pt x="58010" y="-4347"/>
                        <a:pt x="44153" y="51080"/>
                        <a:pt x="39534" y="74174"/>
                      </a:cubicBezTo>
                      <a:cubicBezTo>
                        <a:pt x="34915" y="101887"/>
                        <a:pt x="-11273" y="88031"/>
                        <a:pt x="2583" y="55698"/>
                      </a:cubicBezTo>
                      <a:close/>
                    </a:path>
                  </a:pathLst>
                </a:custGeom>
                <a:solidFill>
                  <a:srgbClr val="EA4D7F"/>
                </a:solidFill>
                <a:ln w="46132" cap="flat">
                  <a:noFill/>
                  <a:prstDash val="solid"/>
                  <a:miter/>
                </a:ln>
              </p:spPr>
              <p:txBody>
                <a:bodyPr rtlCol="0" anchor="ctr"/>
                <a:lstStyle/>
                <a:p>
                  <a:endParaRPr lang="en-US"/>
                </a:p>
              </p:txBody>
            </p:sp>
            <p:sp>
              <p:nvSpPr>
                <p:cNvPr id="1591" name="Freeform: Shape 1590">
                  <a:extLst>
                    <a:ext uri="{FF2B5EF4-FFF2-40B4-BE49-F238E27FC236}">
                      <a16:creationId xmlns:a16="http://schemas.microsoft.com/office/drawing/2014/main" xmlns="" id="{8ABD0F32-2802-4051-A265-F0B5E7C40698}"/>
                    </a:ext>
                  </a:extLst>
                </p:cNvPr>
                <p:cNvSpPr/>
                <p:nvPr/>
              </p:nvSpPr>
              <p:spPr>
                <a:xfrm>
                  <a:off x="4867614" y="9474848"/>
                  <a:ext cx="42695" cy="80347"/>
                </a:xfrm>
                <a:custGeom>
                  <a:avLst/>
                  <a:gdLst>
                    <a:gd name="connsiteX0" fmla="*/ 0 w 42695"/>
                    <a:gd name="connsiteY0" fmla="*/ 7213 h 80347"/>
                    <a:gd name="connsiteX1" fmla="*/ 4619 w 42695"/>
                    <a:gd name="connsiteY1" fmla="*/ 67258 h 80347"/>
                    <a:gd name="connsiteX2" fmla="*/ 41570 w 42695"/>
                    <a:gd name="connsiteY2" fmla="*/ 53402 h 80347"/>
                    <a:gd name="connsiteX3" fmla="*/ 0 w 42695"/>
                    <a:gd name="connsiteY3" fmla="*/ 7213 h 80347"/>
                  </a:gdLst>
                  <a:ahLst/>
                  <a:cxnLst>
                    <a:cxn ang="0">
                      <a:pos x="connsiteX0" y="connsiteY0"/>
                    </a:cxn>
                    <a:cxn ang="0">
                      <a:pos x="connsiteX1" y="connsiteY1"/>
                    </a:cxn>
                    <a:cxn ang="0">
                      <a:pos x="connsiteX2" y="connsiteY2"/>
                    </a:cxn>
                    <a:cxn ang="0">
                      <a:pos x="connsiteX3" y="connsiteY3"/>
                    </a:cxn>
                  </a:cxnLst>
                  <a:rect l="l" t="t" r="r" b="b"/>
                  <a:pathLst>
                    <a:path w="42695" h="80347">
                      <a:moveTo>
                        <a:pt x="0" y="7213"/>
                      </a:moveTo>
                      <a:cubicBezTo>
                        <a:pt x="0" y="7213"/>
                        <a:pt x="4619" y="44164"/>
                        <a:pt x="4619" y="67258"/>
                      </a:cubicBezTo>
                      <a:cubicBezTo>
                        <a:pt x="0" y="90353"/>
                        <a:pt x="50808" y="81115"/>
                        <a:pt x="41570" y="53402"/>
                      </a:cubicBezTo>
                      <a:cubicBezTo>
                        <a:pt x="32332" y="21069"/>
                        <a:pt x="0" y="-15881"/>
                        <a:pt x="0" y="7213"/>
                      </a:cubicBezTo>
                      <a:close/>
                    </a:path>
                  </a:pathLst>
                </a:custGeom>
                <a:solidFill>
                  <a:srgbClr val="EA4D7F"/>
                </a:solidFill>
                <a:ln w="46132" cap="flat">
                  <a:noFill/>
                  <a:prstDash val="solid"/>
                  <a:miter/>
                </a:ln>
              </p:spPr>
              <p:txBody>
                <a:bodyPr rtlCol="0" anchor="ctr"/>
                <a:lstStyle/>
                <a:p>
                  <a:endParaRPr lang="en-US"/>
                </a:p>
              </p:txBody>
            </p:sp>
          </p:grpSp>
          <p:grpSp>
            <p:nvGrpSpPr>
              <p:cNvPr id="1592" name="Graphic 792">
                <a:extLst>
                  <a:ext uri="{FF2B5EF4-FFF2-40B4-BE49-F238E27FC236}">
                    <a16:creationId xmlns:a16="http://schemas.microsoft.com/office/drawing/2014/main" xmlns="" id="{2A98EEA2-3E2F-493A-802C-B45C6D4C22AD}"/>
                  </a:ext>
                </a:extLst>
              </p:cNvPr>
              <p:cNvGrpSpPr/>
              <p:nvPr/>
            </p:nvGrpSpPr>
            <p:grpSpPr>
              <a:xfrm>
                <a:off x="5962395" y="8404045"/>
                <a:ext cx="798959" cy="681993"/>
                <a:chOff x="5962395" y="8404045"/>
                <a:chExt cx="798959" cy="681993"/>
              </a:xfrm>
            </p:grpSpPr>
            <p:grpSp>
              <p:nvGrpSpPr>
                <p:cNvPr id="1593" name="Graphic 792">
                  <a:extLst>
                    <a:ext uri="{FF2B5EF4-FFF2-40B4-BE49-F238E27FC236}">
                      <a16:creationId xmlns:a16="http://schemas.microsoft.com/office/drawing/2014/main" xmlns="" id="{322AE910-265F-47E5-9534-1777A2F881E4}"/>
                    </a:ext>
                  </a:extLst>
                </p:cNvPr>
                <p:cNvGrpSpPr/>
                <p:nvPr/>
              </p:nvGrpSpPr>
              <p:grpSpPr>
                <a:xfrm>
                  <a:off x="6038896" y="8946270"/>
                  <a:ext cx="108147" cy="118647"/>
                  <a:chOff x="6038896" y="8946270"/>
                  <a:chExt cx="108147" cy="118647"/>
                </a:xfrm>
              </p:grpSpPr>
              <p:sp>
                <p:nvSpPr>
                  <p:cNvPr id="1594" name="Freeform: Shape 1593">
                    <a:extLst>
                      <a:ext uri="{FF2B5EF4-FFF2-40B4-BE49-F238E27FC236}">
                        <a16:creationId xmlns:a16="http://schemas.microsoft.com/office/drawing/2014/main" xmlns="" id="{E85BDF8C-C400-419D-B1AE-EDDE32C5E31D}"/>
                      </a:ext>
                    </a:extLst>
                  </p:cNvPr>
                  <p:cNvSpPr/>
                  <p:nvPr/>
                </p:nvSpPr>
                <p:spPr>
                  <a:xfrm>
                    <a:off x="6043768" y="8950370"/>
                    <a:ext cx="103275" cy="114547"/>
                  </a:xfrm>
                  <a:custGeom>
                    <a:avLst/>
                    <a:gdLst>
                      <a:gd name="connsiteX0" fmla="*/ 98656 w 103275"/>
                      <a:gd name="connsiteY0" fmla="*/ 23614 h 114547"/>
                      <a:gd name="connsiteX1" fmla="*/ 38611 w 103275"/>
                      <a:gd name="connsiteY1" fmla="*/ 519 h 114547"/>
                      <a:gd name="connsiteX2" fmla="*/ 24754 w 103275"/>
                      <a:gd name="connsiteY2" fmla="*/ 5138 h 114547"/>
                      <a:gd name="connsiteX3" fmla="*/ 1660 w 103275"/>
                      <a:gd name="connsiteY3" fmla="*/ 55946 h 114547"/>
                      <a:gd name="connsiteX4" fmla="*/ 47849 w 103275"/>
                      <a:gd name="connsiteY4" fmla="*/ 106753 h 114547"/>
                      <a:gd name="connsiteX5" fmla="*/ 103275 w 103275"/>
                      <a:gd name="connsiteY5" fmla="*/ 111372 h 114547"/>
                      <a:gd name="connsiteX6" fmla="*/ 98656 w 103275"/>
                      <a:gd name="connsiteY6" fmla="*/ 23614 h 114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275" h="114547">
                        <a:moveTo>
                          <a:pt x="98656" y="23614"/>
                        </a:moveTo>
                        <a:cubicBezTo>
                          <a:pt x="57086" y="23614"/>
                          <a:pt x="47849" y="-4100"/>
                          <a:pt x="38611" y="519"/>
                        </a:cubicBezTo>
                        <a:cubicBezTo>
                          <a:pt x="29373" y="5138"/>
                          <a:pt x="24754" y="5138"/>
                          <a:pt x="24754" y="5138"/>
                        </a:cubicBezTo>
                        <a:cubicBezTo>
                          <a:pt x="24754" y="5138"/>
                          <a:pt x="-7578" y="23614"/>
                          <a:pt x="1660" y="55946"/>
                        </a:cubicBezTo>
                        <a:cubicBezTo>
                          <a:pt x="10898" y="83659"/>
                          <a:pt x="47849" y="106753"/>
                          <a:pt x="47849" y="106753"/>
                        </a:cubicBezTo>
                        <a:cubicBezTo>
                          <a:pt x="47849" y="106753"/>
                          <a:pt x="70943" y="120610"/>
                          <a:pt x="103275" y="111372"/>
                        </a:cubicBezTo>
                        <a:cubicBezTo>
                          <a:pt x="80181" y="69802"/>
                          <a:pt x="98656" y="23614"/>
                          <a:pt x="98656" y="23614"/>
                        </a:cubicBezTo>
                        <a:close/>
                      </a:path>
                    </a:pathLst>
                  </a:custGeom>
                  <a:solidFill>
                    <a:srgbClr val="FEF6EC"/>
                  </a:solidFill>
                  <a:ln w="46132" cap="flat">
                    <a:noFill/>
                    <a:prstDash val="solid"/>
                    <a:miter/>
                  </a:ln>
                </p:spPr>
                <p:txBody>
                  <a:bodyPr rtlCol="0" anchor="ctr"/>
                  <a:lstStyle/>
                  <a:p>
                    <a:endParaRPr lang="en-US"/>
                  </a:p>
                </p:txBody>
              </p:sp>
              <p:sp>
                <p:nvSpPr>
                  <p:cNvPr id="1595" name="Freeform: Shape 1594">
                    <a:extLst>
                      <a:ext uri="{FF2B5EF4-FFF2-40B4-BE49-F238E27FC236}">
                        <a16:creationId xmlns:a16="http://schemas.microsoft.com/office/drawing/2014/main" xmlns="" id="{E9B6499E-04B8-4894-A7BC-E00753CE8851}"/>
                      </a:ext>
                    </a:extLst>
                  </p:cNvPr>
                  <p:cNvSpPr/>
                  <p:nvPr/>
                </p:nvSpPr>
                <p:spPr>
                  <a:xfrm>
                    <a:off x="6038896" y="8946270"/>
                    <a:ext cx="103528" cy="113886"/>
                  </a:xfrm>
                  <a:custGeom>
                    <a:avLst/>
                    <a:gdLst>
                      <a:gd name="connsiteX0" fmla="*/ 103529 w 103528"/>
                      <a:gd name="connsiteY0" fmla="*/ 27713 h 113886"/>
                      <a:gd name="connsiteX1" fmla="*/ 61959 w 103528"/>
                      <a:gd name="connsiteY1" fmla="*/ 18475 h 113886"/>
                      <a:gd name="connsiteX2" fmla="*/ 48102 w 103528"/>
                      <a:gd name="connsiteY2" fmla="*/ 4619 h 113886"/>
                      <a:gd name="connsiteX3" fmla="*/ 29627 w 103528"/>
                      <a:gd name="connsiteY3" fmla="*/ 9238 h 113886"/>
                      <a:gd name="connsiteX4" fmla="*/ 20389 w 103528"/>
                      <a:gd name="connsiteY4" fmla="*/ 13856 h 113886"/>
                      <a:gd name="connsiteX5" fmla="*/ 1913 w 103528"/>
                      <a:gd name="connsiteY5" fmla="*/ 36951 h 113886"/>
                      <a:gd name="connsiteX6" fmla="*/ 6532 w 103528"/>
                      <a:gd name="connsiteY6" fmla="*/ 69283 h 113886"/>
                      <a:gd name="connsiteX7" fmla="*/ 48102 w 103528"/>
                      <a:gd name="connsiteY7" fmla="*/ 106234 h 113886"/>
                      <a:gd name="connsiteX8" fmla="*/ 103529 w 103528"/>
                      <a:gd name="connsiteY8" fmla="*/ 110853 h 113886"/>
                      <a:gd name="connsiteX9" fmla="*/ 103529 w 103528"/>
                      <a:gd name="connsiteY9" fmla="*/ 110853 h 113886"/>
                      <a:gd name="connsiteX10" fmla="*/ 103529 w 103528"/>
                      <a:gd name="connsiteY10" fmla="*/ 27713 h 113886"/>
                      <a:gd name="connsiteX11" fmla="*/ 103529 w 103528"/>
                      <a:gd name="connsiteY11" fmla="*/ 27713 h 113886"/>
                      <a:gd name="connsiteX12" fmla="*/ 98910 w 103528"/>
                      <a:gd name="connsiteY12" fmla="*/ 96996 h 113886"/>
                      <a:gd name="connsiteX13" fmla="*/ 98910 w 103528"/>
                      <a:gd name="connsiteY13" fmla="*/ 101615 h 113886"/>
                      <a:gd name="connsiteX14" fmla="*/ 94291 w 103528"/>
                      <a:gd name="connsiteY14" fmla="*/ 106234 h 113886"/>
                      <a:gd name="connsiteX15" fmla="*/ 80434 w 103528"/>
                      <a:gd name="connsiteY15" fmla="*/ 106234 h 113886"/>
                      <a:gd name="connsiteX16" fmla="*/ 57340 w 103528"/>
                      <a:gd name="connsiteY16" fmla="*/ 101615 h 113886"/>
                      <a:gd name="connsiteX17" fmla="*/ 43483 w 103528"/>
                      <a:gd name="connsiteY17" fmla="*/ 96996 h 113886"/>
                      <a:gd name="connsiteX18" fmla="*/ 1913 w 103528"/>
                      <a:gd name="connsiteY18" fmla="*/ 36951 h 113886"/>
                      <a:gd name="connsiteX19" fmla="*/ 20389 w 103528"/>
                      <a:gd name="connsiteY19" fmla="*/ 9238 h 113886"/>
                      <a:gd name="connsiteX20" fmla="*/ 29627 w 103528"/>
                      <a:gd name="connsiteY20" fmla="*/ 4619 h 113886"/>
                      <a:gd name="connsiteX21" fmla="*/ 43483 w 103528"/>
                      <a:gd name="connsiteY21" fmla="*/ 0 h 113886"/>
                      <a:gd name="connsiteX22" fmla="*/ 52721 w 103528"/>
                      <a:gd name="connsiteY22" fmla="*/ 4619 h 113886"/>
                      <a:gd name="connsiteX23" fmla="*/ 61959 w 103528"/>
                      <a:gd name="connsiteY23" fmla="*/ 13856 h 113886"/>
                      <a:gd name="connsiteX24" fmla="*/ 103529 w 103528"/>
                      <a:gd name="connsiteY24" fmla="*/ 27713 h 113886"/>
                      <a:gd name="connsiteX25" fmla="*/ 103529 w 103528"/>
                      <a:gd name="connsiteY25" fmla="*/ 27713 h 11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3528" h="113886">
                        <a:moveTo>
                          <a:pt x="103529" y="27713"/>
                        </a:moveTo>
                        <a:cubicBezTo>
                          <a:pt x="89672" y="27713"/>
                          <a:pt x="75816" y="23094"/>
                          <a:pt x="61959" y="18475"/>
                        </a:cubicBezTo>
                        <a:cubicBezTo>
                          <a:pt x="57340" y="13856"/>
                          <a:pt x="52721" y="9238"/>
                          <a:pt x="48102" y="4619"/>
                        </a:cubicBezTo>
                        <a:cubicBezTo>
                          <a:pt x="43483" y="0"/>
                          <a:pt x="34246" y="4619"/>
                          <a:pt x="29627" y="9238"/>
                        </a:cubicBezTo>
                        <a:cubicBezTo>
                          <a:pt x="25008" y="9238"/>
                          <a:pt x="25008" y="13856"/>
                          <a:pt x="20389" y="13856"/>
                        </a:cubicBezTo>
                        <a:cubicBezTo>
                          <a:pt x="11151" y="18475"/>
                          <a:pt x="6532" y="27713"/>
                          <a:pt x="1913" y="36951"/>
                        </a:cubicBezTo>
                        <a:cubicBezTo>
                          <a:pt x="-2706" y="46189"/>
                          <a:pt x="1913" y="60045"/>
                          <a:pt x="6532" y="69283"/>
                        </a:cubicBezTo>
                        <a:cubicBezTo>
                          <a:pt x="15770" y="83140"/>
                          <a:pt x="29627" y="96996"/>
                          <a:pt x="48102" y="106234"/>
                        </a:cubicBezTo>
                        <a:cubicBezTo>
                          <a:pt x="66578" y="115472"/>
                          <a:pt x="89672" y="115472"/>
                          <a:pt x="103529" y="110853"/>
                        </a:cubicBezTo>
                        <a:cubicBezTo>
                          <a:pt x="103529" y="110853"/>
                          <a:pt x="103529" y="110853"/>
                          <a:pt x="103529" y="110853"/>
                        </a:cubicBezTo>
                        <a:cubicBezTo>
                          <a:pt x="89672" y="83140"/>
                          <a:pt x="94291" y="55426"/>
                          <a:pt x="103529" y="27713"/>
                        </a:cubicBezTo>
                        <a:cubicBezTo>
                          <a:pt x="103529" y="27713"/>
                          <a:pt x="103529" y="27713"/>
                          <a:pt x="103529" y="27713"/>
                        </a:cubicBezTo>
                        <a:cubicBezTo>
                          <a:pt x="94291" y="50808"/>
                          <a:pt x="94291" y="78521"/>
                          <a:pt x="98910" y="96996"/>
                        </a:cubicBezTo>
                        <a:cubicBezTo>
                          <a:pt x="98910" y="96996"/>
                          <a:pt x="98910" y="101615"/>
                          <a:pt x="98910" y="101615"/>
                        </a:cubicBezTo>
                        <a:cubicBezTo>
                          <a:pt x="98910" y="106234"/>
                          <a:pt x="98910" y="106234"/>
                          <a:pt x="94291" y="106234"/>
                        </a:cubicBezTo>
                        <a:cubicBezTo>
                          <a:pt x="89672" y="106234"/>
                          <a:pt x="85053" y="106234"/>
                          <a:pt x="80434" y="106234"/>
                        </a:cubicBezTo>
                        <a:cubicBezTo>
                          <a:pt x="71196" y="106234"/>
                          <a:pt x="66578" y="106234"/>
                          <a:pt x="57340" y="101615"/>
                        </a:cubicBezTo>
                        <a:cubicBezTo>
                          <a:pt x="52721" y="101615"/>
                          <a:pt x="48102" y="96996"/>
                          <a:pt x="43483" y="96996"/>
                        </a:cubicBezTo>
                        <a:cubicBezTo>
                          <a:pt x="25008" y="83140"/>
                          <a:pt x="-2706" y="60045"/>
                          <a:pt x="1913" y="36951"/>
                        </a:cubicBezTo>
                        <a:cubicBezTo>
                          <a:pt x="1913" y="27713"/>
                          <a:pt x="11151" y="13856"/>
                          <a:pt x="20389" y="9238"/>
                        </a:cubicBezTo>
                        <a:cubicBezTo>
                          <a:pt x="20389" y="9238"/>
                          <a:pt x="25008" y="4619"/>
                          <a:pt x="29627" y="4619"/>
                        </a:cubicBezTo>
                        <a:cubicBezTo>
                          <a:pt x="34246" y="4619"/>
                          <a:pt x="38864" y="0"/>
                          <a:pt x="43483" y="0"/>
                        </a:cubicBezTo>
                        <a:cubicBezTo>
                          <a:pt x="48102" y="0"/>
                          <a:pt x="52721" y="0"/>
                          <a:pt x="52721" y="4619"/>
                        </a:cubicBezTo>
                        <a:cubicBezTo>
                          <a:pt x="57340" y="9238"/>
                          <a:pt x="61959" y="9238"/>
                          <a:pt x="61959" y="13856"/>
                        </a:cubicBezTo>
                        <a:cubicBezTo>
                          <a:pt x="75816" y="23094"/>
                          <a:pt x="89672" y="27713"/>
                          <a:pt x="103529" y="27713"/>
                        </a:cubicBezTo>
                        <a:cubicBezTo>
                          <a:pt x="103529" y="27713"/>
                          <a:pt x="103529" y="27713"/>
                          <a:pt x="103529" y="27713"/>
                        </a:cubicBezTo>
                        <a:close/>
                      </a:path>
                    </a:pathLst>
                  </a:custGeom>
                  <a:solidFill>
                    <a:srgbClr val="C6A88B"/>
                  </a:solidFill>
                  <a:ln w="46132" cap="flat">
                    <a:noFill/>
                    <a:prstDash val="solid"/>
                    <a:miter/>
                  </a:ln>
                </p:spPr>
                <p:txBody>
                  <a:bodyPr rtlCol="0" anchor="ctr"/>
                  <a:lstStyle/>
                  <a:p>
                    <a:endParaRPr lang="en-US"/>
                  </a:p>
                </p:txBody>
              </p:sp>
            </p:grpSp>
            <p:grpSp>
              <p:nvGrpSpPr>
                <p:cNvPr id="1596" name="Graphic 792">
                  <a:extLst>
                    <a:ext uri="{FF2B5EF4-FFF2-40B4-BE49-F238E27FC236}">
                      <a16:creationId xmlns:a16="http://schemas.microsoft.com/office/drawing/2014/main" xmlns="" id="{9CBC29D7-1F52-4BE1-BBF9-B56745210DE7}"/>
                    </a:ext>
                  </a:extLst>
                </p:cNvPr>
                <p:cNvGrpSpPr/>
                <p:nvPr/>
              </p:nvGrpSpPr>
              <p:grpSpPr>
                <a:xfrm>
                  <a:off x="6133679" y="8952044"/>
                  <a:ext cx="215010" cy="133994"/>
                  <a:chOff x="6133679" y="8952044"/>
                  <a:chExt cx="215010" cy="133994"/>
                </a:xfrm>
              </p:grpSpPr>
              <p:sp>
                <p:nvSpPr>
                  <p:cNvPr id="1597" name="Freeform: Shape 1596">
                    <a:extLst>
                      <a:ext uri="{FF2B5EF4-FFF2-40B4-BE49-F238E27FC236}">
                        <a16:creationId xmlns:a16="http://schemas.microsoft.com/office/drawing/2014/main" xmlns="" id="{3F9A6B4A-C35C-4E44-A7EB-D022A7603480}"/>
                      </a:ext>
                    </a:extLst>
                  </p:cNvPr>
                  <p:cNvSpPr/>
                  <p:nvPr/>
                </p:nvSpPr>
                <p:spPr>
                  <a:xfrm>
                    <a:off x="6134213" y="8955508"/>
                    <a:ext cx="212842" cy="130530"/>
                  </a:xfrm>
                  <a:custGeom>
                    <a:avLst/>
                    <a:gdLst>
                      <a:gd name="connsiteX0" fmla="*/ 183729 w 212842"/>
                      <a:gd name="connsiteY0" fmla="*/ 0 h 130530"/>
                      <a:gd name="connsiteX1" fmla="*/ 91351 w 212842"/>
                      <a:gd name="connsiteY1" fmla="*/ 36951 h 130530"/>
                      <a:gd name="connsiteX2" fmla="*/ 8211 w 212842"/>
                      <a:gd name="connsiteY2" fmla="*/ 18476 h 130530"/>
                      <a:gd name="connsiteX3" fmla="*/ 8211 w 212842"/>
                      <a:gd name="connsiteY3" fmla="*/ 101615 h 130530"/>
                      <a:gd name="connsiteX4" fmla="*/ 49781 w 212842"/>
                      <a:gd name="connsiteY4" fmla="*/ 129329 h 130530"/>
                      <a:gd name="connsiteX5" fmla="*/ 179110 w 212842"/>
                      <a:gd name="connsiteY5" fmla="*/ 110853 h 130530"/>
                      <a:gd name="connsiteX6" fmla="*/ 206823 w 212842"/>
                      <a:gd name="connsiteY6" fmla="*/ 13857 h 130530"/>
                      <a:gd name="connsiteX7" fmla="*/ 183729 w 212842"/>
                      <a:gd name="connsiteY7" fmla="*/ 0 h 130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2842" h="130530">
                        <a:moveTo>
                          <a:pt x="183729" y="0"/>
                        </a:moveTo>
                        <a:cubicBezTo>
                          <a:pt x="183729" y="0"/>
                          <a:pt x="160634" y="32332"/>
                          <a:pt x="91351" y="36951"/>
                        </a:cubicBezTo>
                        <a:cubicBezTo>
                          <a:pt x="22068" y="41570"/>
                          <a:pt x="8211" y="18476"/>
                          <a:pt x="8211" y="18476"/>
                        </a:cubicBezTo>
                        <a:cubicBezTo>
                          <a:pt x="8211" y="18476"/>
                          <a:pt x="-10264" y="60046"/>
                          <a:pt x="8211" y="101615"/>
                        </a:cubicBezTo>
                        <a:cubicBezTo>
                          <a:pt x="8211" y="101615"/>
                          <a:pt x="17449" y="124710"/>
                          <a:pt x="49781" y="129329"/>
                        </a:cubicBezTo>
                        <a:cubicBezTo>
                          <a:pt x="86732" y="133948"/>
                          <a:pt x="151397" y="124710"/>
                          <a:pt x="179110" y="110853"/>
                        </a:cubicBezTo>
                        <a:cubicBezTo>
                          <a:pt x="179110" y="110853"/>
                          <a:pt x="229917" y="87759"/>
                          <a:pt x="206823" y="13857"/>
                        </a:cubicBezTo>
                        <a:cubicBezTo>
                          <a:pt x="192967" y="0"/>
                          <a:pt x="183729" y="0"/>
                          <a:pt x="183729" y="0"/>
                        </a:cubicBezTo>
                        <a:close/>
                      </a:path>
                    </a:pathLst>
                  </a:custGeom>
                  <a:solidFill>
                    <a:srgbClr val="FEF6EC"/>
                  </a:solidFill>
                  <a:ln w="46132" cap="flat">
                    <a:noFill/>
                    <a:prstDash val="solid"/>
                    <a:miter/>
                  </a:ln>
                </p:spPr>
                <p:txBody>
                  <a:bodyPr rtlCol="0" anchor="ctr"/>
                  <a:lstStyle/>
                  <a:p>
                    <a:endParaRPr lang="en-US"/>
                  </a:p>
                </p:txBody>
              </p:sp>
              <p:sp>
                <p:nvSpPr>
                  <p:cNvPr id="1598" name="Freeform: Shape 1597">
                    <a:extLst>
                      <a:ext uri="{FF2B5EF4-FFF2-40B4-BE49-F238E27FC236}">
                        <a16:creationId xmlns:a16="http://schemas.microsoft.com/office/drawing/2014/main" xmlns="" id="{178359C1-7C56-4019-BDB9-B3119C15D4B1}"/>
                      </a:ext>
                    </a:extLst>
                  </p:cNvPr>
                  <p:cNvSpPr/>
                  <p:nvPr/>
                </p:nvSpPr>
                <p:spPr>
                  <a:xfrm>
                    <a:off x="6133679" y="8952044"/>
                    <a:ext cx="215010" cy="132792"/>
                  </a:xfrm>
                  <a:custGeom>
                    <a:avLst/>
                    <a:gdLst>
                      <a:gd name="connsiteX0" fmla="*/ 184263 w 215010"/>
                      <a:gd name="connsiteY0" fmla="*/ 3464 h 132792"/>
                      <a:gd name="connsiteX1" fmla="*/ 138074 w 215010"/>
                      <a:gd name="connsiteY1" fmla="*/ 31177 h 132792"/>
                      <a:gd name="connsiteX2" fmla="*/ 68791 w 215010"/>
                      <a:gd name="connsiteY2" fmla="*/ 40415 h 132792"/>
                      <a:gd name="connsiteX3" fmla="*/ 22602 w 215010"/>
                      <a:gd name="connsiteY3" fmla="*/ 31177 h 132792"/>
                      <a:gd name="connsiteX4" fmla="*/ 8745 w 215010"/>
                      <a:gd name="connsiteY4" fmla="*/ 21940 h 132792"/>
                      <a:gd name="connsiteX5" fmla="*/ 8745 w 215010"/>
                      <a:gd name="connsiteY5" fmla="*/ 21940 h 132792"/>
                      <a:gd name="connsiteX6" fmla="*/ 8745 w 215010"/>
                      <a:gd name="connsiteY6" fmla="*/ 105079 h 132792"/>
                      <a:gd name="connsiteX7" fmla="*/ 78029 w 215010"/>
                      <a:gd name="connsiteY7" fmla="*/ 132793 h 132792"/>
                      <a:gd name="connsiteX8" fmla="*/ 133455 w 215010"/>
                      <a:gd name="connsiteY8" fmla="*/ 128174 h 132792"/>
                      <a:gd name="connsiteX9" fmla="*/ 179644 w 215010"/>
                      <a:gd name="connsiteY9" fmla="*/ 114317 h 132792"/>
                      <a:gd name="connsiteX10" fmla="*/ 207357 w 215010"/>
                      <a:gd name="connsiteY10" fmla="*/ 86604 h 132792"/>
                      <a:gd name="connsiteX11" fmla="*/ 211976 w 215010"/>
                      <a:gd name="connsiteY11" fmla="*/ 40415 h 132792"/>
                      <a:gd name="connsiteX12" fmla="*/ 202738 w 215010"/>
                      <a:gd name="connsiteY12" fmla="*/ 8083 h 132792"/>
                      <a:gd name="connsiteX13" fmla="*/ 184263 w 215010"/>
                      <a:gd name="connsiteY13" fmla="*/ 3464 h 132792"/>
                      <a:gd name="connsiteX14" fmla="*/ 184263 w 215010"/>
                      <a:gd name="connsiteY14" fmla="*/ 3464 h 132792"/>
                      <a:gd name="connsiteX15" fmla="*/ 193501 w 215010"/>
                      <a:gd name="connsiteY15" fmla="*/ 8083 h 132792"/>
                      <a:gd name="connsiteX16" fmla="*/ 207357 w 215010"/>
                      <a:gd name="connsiteY16" fmla="*/ 31177 h 132792"/>
                      <a:gd name="connsiteX17" fmla="*/ 207357 w 215010"/>
                      <a:gd name="connsiteY17" fmla="*/ 68129 h 132792"/>
                      <a:gd name="connsiteX18" fmla="*/ 184263 w 215010"/>
                      <a:gd name="connsiteY18" fmla="*/ 105079 h 132792"/>
                      <a:gd name="connsiteX19" fmla="*/ 147312 w 215010"/>
                      <a:gd name="connsiteY19" fmla="*/ 118936 h 132792"/>
                      <a:gd name="connsiteX20" fmla="*/ 54934 w 215010"/>
                      <a:gd name="connsiteY20" fmla="*/ 128174 h 132792"/>
                      <a:gd name="connsiteX21" fmla="*/ 8745 w 215010"/>
                      <a:gd name="connsiteY21" fmla="*/ 100461 h 132792"/>
                      <a:gd name="connsiteX22" fmla="*/ 8745 w 215010"/>
                      <a:gd name="connsiteY22" fmla="*/ 21940 h 132792"/>
                      <a:gd name="connsiteX23" fmla="*/ 8745 w 215010"/>
                      <a:gd name="connsiteY23" fmla="*/ 17321 h 132792"/>
                      <a:gd name="connsiteX24" fmla="*/ 8745 w 215010"/>
                      <a:gd name="connsiteY24" fmla="*/ 17321 h 132792"/>
                      <a:gd name="connsiteX25" fmla="*/ 8745 w 215010"/>
                      <a:gd name="connsiteY25" fmla="*/ 17321 h 132792"/>
                      <a:gd name="connsiteX26" fmla="*/ 17983 w 215010"/>
                      <a:gd name="connsiteY26" fmla="*/ 21940 h 132792"/>
                      <a:gd name="connsiteX27" fmla="*/ 73410 w 215010"/>
                      <a:gd name="connsiteY27" fmla="*/ 31177 h 132792"/>
                      <a:gd name="connsiteX28" fmla="*/ 156550 w 215010"/>
                      <a:gd name="connsiteY28" fmla="*/ 12702 h 132792"/>
                      <a:gd name="connsiteX29" fmla="*/ 184263 w 215010"/>
                      <a:gd name="connsiteY29" fmla="*/ 3464 h 132792"/>
                      <a:gd name="connsiteX30" fmla="*/ 184263 w 215010"/>
                      <a:gd name="connsiteY30" fmla="*/ 3464 h 132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15010" h="132792">
                        <a:moveTo>
                          <a:pt x="184263" y="3464"/>
                        </a:moveTo>
                        <a:cubicBezTo>
                          <a:pt x="175025" y="17321"/>
                          <a:pt x="151931" y="26559"/>
                          <a:pt x="138074" y="31177"/>
                        </a:cubicBezTo>
                        <a:cubicBezTo>
                          <a:pt x="114980" y="40415"/>
                          <a:pt x="91885" y="40415"/>
                          <a:pt x="68791" y="40415"/>
                        </a:cubicBezTo>
                        <a:cubicBezTo>
                          <a:pt x="54934" y="40415"/>
                          <a:pt x="36459" y="35796"/>
                          <a:pt x="22602" y="31177"/>
                        </a:cubicBezTo>
                        <a:cubicBezTo>
                          <a:pt x="17983" y="31177"/>
                          <a:pt x="13364" y="26559"/>
                          <a:pt x="8745" y="21940"/>
                        </a:cubicBezTo>
                        <a:cubicBezTo>
                          <a:pt x="8745" y="21940"/>
                          <a:pt x="8745" y="21940"/>
                          <a:pt x="8745" y="21940"/>
                        </a:cubicBezTo>
                        <a:cubicBezTo>
                          <a:pt x="-492" y="45034"/>
                          <a:pt x="-5111" y="77366"/>
                          <a:pt x="8745" y="105079"/>
                        </a:cubicBezTo>
                        <a:cubicBezTo>
                          <a:pt x="22602" y="128174"/>
                          <a:pt x="50315" y="132793"/>
                          <a:pt x="78029" y="132793"/>
                        </a:cubicBezTo>
                        <a:cubicBezTo>
                          <a:pt x="96504" y="132793"/>
                          <a:pt x="114980" y="132793"/>
                          <a:pt x="133455" y="128174"/>
                        </a:cubicBezTo>
                        <a:cubicBezTo>
                          <a:pt x="147312" y="123555"/>
                          <a:pt x="165787" y="118936"/>
                          <a:pt x="179644" y="114317"/>
                        </a:cubicBezTo>
                        <a:cubicBezTo>
                          <a:pt x="188882" y="109698"/>
                          <a:pt x="202738" y="100461"/>
                          <a:pt x="207357" y="86604"/>
                        </a:cubicBezTo>
                        <a:cubicBezTo>
                          <a:pt x="216595" y="72747"/>
                          <a:pt x="216595" y="58891"/>
                          <a:pt x="211976" y="40415"/>
                        </a:cubicBezTo>
                        <a:cubicBezTo>
                          <a:pt x="211976" y="31177"/>
                          <a:pt x="207357" y="17321"/>
                          <a:pt x="202738" y="8083"/>
                        </a:cubicBezTo>
                        <a:cubicBezTo>
                          <a:pt x="198120" y="8083"/>
                          <a:pt x="188882" y="3464"/>
                          <a:pt x="184263" y="3464"/>
                        </a:cubicBezTo>
                        <a:cubicBezTo>
                          <a:pt x="184263" y="-1155"/>
                          <a:pt x="184263" y="3464"/>
                          <a:pt x="184263" y="3464"/>
                        </a:cubicBezTo>
                        <a:cubicBezTo>
                          <a:pt x="188882" y="3464"/>
                          <a:pt x="188882" y="8083"/>
                          <a:pt x="193501" y="8083"/>
                        </a:cubicBezTo>
                        <a:cubicBezTo>
                          <a:pt x="202738" y="12702"/>
                          <a:pt x="202738" y="21940"/>
                          <a:pt x="207357" y="31177"/>
                        </a:cubicBezTo>
                        <a:cubicBezTo>
                          <a:pt x="211976" y="45034"/>
                          <a:pt x="211976" y="54272"/>
                          <a:pt x="207357" y="68129"/>
                        </a:cubicBezTo>
                        <a:cubicBezTo>
                          <a:pt x="202738" y="81985"/>
                          <a:pt x="198120" y="95842"/>
                          <a:pt x="184263" y="105079"/>
                        </a:cubicBezTo>
                        <a:cubicBezTo>
                          <a:pt x="175025" y="114317"/>
                          <a:pt x="161168" y="118936"/>
                          <a:pt x="147312" y="118936"/>
                        </a:cubicBezTo>
                        <a:cubicBezTo>
                          <a:pt x="119599" y="128174"/>
                          <a:pt x="87266" y="132793"/>
                          <a:pt x="54934" y="128174"/>
                        </a:cubicBezTo>
                        <a:cubicBezTo>
                          <a:pt x="36459" y="128174"/>
                          <a:pt x="13364" y="118936"/>
                          <a:pt x="8745" y="100461"/>
                        </a:cubicBezTo>
                        <a:cubicBezTo>
                          <a:pt x="-492" y="77366"/>
                          <a:pt x="-492" y="49653"/>
                          <a:pt x="8745" y="21940"/>
                        </a:cubicBezTo>
                        <a:cubicBezTo>
                          <a:pt x="8745" y="21940"/>
                          <a:pt x="8745" y="17321"/>
                          <a:pt x="8745" y="17321"/>
                        </a:cubicBezTo>
                        <a:cubicBezTo>
                          <a:pt x="8745" y="17321"/>
                          <a:pt x="8745" y="17321"/>
                          <a:pt x="8745" y="17321"/>
                        </a:cubicBezTo>
                        <a:cubicBezTo>
                          <a:pt x="8745" y="17321"/>
                          <a:pt x="8745" y="17321"/>
                          <a:pt x="8745" y="17321"/>
                        </a:cubicBezTo>
                        <a:cubicBezTo>
                          <a:pt x="13364" y="21940"/>
                          <a:pt x="13364" y="21940"/>
                          <a:pt x="17983" y="21940"/>
                        </a:cubicBezTo>
                        <a:cubicBezTo>
                          <a:pt x="36459" y="31177"/>
                          <a:pt x="54934" y="31177"/>
                          <a:pt x="73410" y="31177"/>
                        </a:cubicBezTo>
                        <a:cubicBezTo>
                          <a:pt x="101123" y="31177"/>
                          <a:pt x="133455" y="26559"/>
                          <a:pt x="156550" y="12702"/>
                        </a:cubicBezTo>
                        <a:cubicBezTo>
                          <a:pt x="170406" y="17321"/>
                          <a:pt x="179644" y="8083"/>
                          <a:pt x="184263" y="3464"/>
                        </a:cubicBezTo>
                        <a:cubicBezTo>
                          <a:pt x="184263" y="-1155"/>
                          <a:pt x="184263" y="-1155"/>
                          <a:pt x="184263" y="3464"/>
                        </a:cubicBezTo>
                        <a:close/>
                      </a:path>
                    </a:pathLst>
                  </a:custGeom>
                  <a:solidFill>
                    <a:srgbClr val="C6A88B"/>
                  </a:solidFill>
                  <a:ln w="46132" cap="flat">
                    <a:noFill/>
                    <a:prstDash val="solid"/>
                    <a:miter/>
                  </a:ln>
                </p:spPr>
                <p:txBody>
                  <a:bodyPr rtlCol="0" anchor="ctr"/>
                  <a:lstStyle/>
                  <a:p>
                    <a:endParaRPr lang="en-US"/>
                  </a:p>
                </p:txBody>
              </p:sp>
            </p:grpSp>
            <p:grpSp>
              <p:nvGrpSpPr>
                <p:cNvPr id="1599" name="Graphic 792">
                  <a:extLst>
                    <a:ext uri="{FF2B5EF4-FFF2-40B4-BE49-F238E27FC236}">
                      <a16:creationId xmlns:a16="http://schemas.microsoft.com/office/drawing/2014/main" xmlns="" id="{E11C4DB1-6EFA-47E1-B8A4-34D74CB297D2}"/>
                    </a:ext>
                  </a:extLst>
                </p:cNvPr>
                <p:cNvGrpSpPr/>
                <p:nvPr/>
              </p:nvGrpSpPr>
              <p:grpSpPr>
                <a:xfrm>
                  <a:off x="5962395" y="8687613"/>
                  <a:ext cx="180029" cy="290989"/>
                  <a:chOff x="5962395" y="8687613"/>
                  <a:chExt cx="180029" cy="290989"/>
                </a:xfrm>
              </p:grpSpPr>
              <p:sp>
                <p:nvSpPr>
                  <p:cNvPr id="1600" name="Freeform: Shape 1599">
                    <a:extLst>
                      <a:ext uri="{FF2B5EF4-FFF2-40B4-BE49-F238E27FC236}">
                        <a16:creationId xmlns:a16="http://schemas.microsoft.com/office/drawing/2014/main" xmlns="" id="{5C7294D2-288B-4F27-9929-608B23BBD1EE}"/>
                      </a:ext>
                    </a:extLst>
                  </p:cNvPr>
                  <p:cNvSpPr/>
                  <p:nvPr/>
                </p:nvSpPr>
                <p:spPr>
                  <a:xfrm>
                    <a:off x="5962395" y="8687613"/>
                    <a:ext cx="175411" cy="286370"/>
                  </a:xfrm>
                  <a:custGeom>
                    <a:avLst/>
                    <a:gdLst>
                      <a:gd name="connsiteX0" fmla="*/ 119984 w 175411"/>
                      <a:gd name="connsiteY0" fmla="*/ 41570 h 286370"/>
                      <a:gd name="connsiteX1" fmla="*/ 4512 w 175411"/>
                      <a:gd name="connsiteY1" fmla="*/ 0 h 286370"/>
                      <a:gd name="connsiteX2" fmla="*/ 69177 w 175411"/>
                      <a:gd name="connsiteY2" fmla="*/ 170899 h 286370"/>
                      <a:gd name="connsiteX3" fmla="*/ 101509 w 175411"/>
                      <a:gd name="connsiteY3" fmla="*/ 267895 h 286370"/>
                      <a:gd name="connsiteX4" fmla="*/ 115365 w 175411"/>
                      <a:gd name="connsiteY4" fmla="*/ 263276 h 286370"/>
                      <a:gd name="connsiteX5" fmla="*/ 175411 w 175411"/>
                      <a:gd name="connsiteY5" fmla="*/ 286371 h 286370"/>
                      <a:gd name="connsiteX6" fmla="*/ 119984 w 175411"/>
                      <a:gd name="connsiteY6" fmla="*/ 193993 h 286370"/>
                      <a:gd name="connsiteX7" fmla="*/ 119984 w 175411"/>
                      <a:gd name="connsiteY7" fmla="*/ 41570 h 286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411" h="286370">
                        <a:moveTo>
                          <a:pt x="119984" y="41570"/>
                        </a:moveTo>
                        <a:cubicBezTo>
                          <a:pt x="64558" y="36951"/>
                          <a:pt x="22988" y="23094"/>
                          <a:pt x="4512" y="0"/>
                        </a:cubicBezTo>
                        <a:cubicBezTo>
                          <a:pt x="-13963" y="64664"/>
                          <a:pt x="27607" y="120091"/>
                          <a:pt x="69177" y="170899"/>
                        </a:cubicBezTo>
                        <a:cubicBezTo>
                          <a:pt x="124603" y="230944"/>
                          <a:pt x="101509" y="267895"/>
                          <a:pt x="101509" y="267895"/>
                        </a:cubicBezTo>
                        <a:cubicBezTo>
                          <a:pt x="101509" y="267895"/>
                          <a:pt x="106128" y="267895"/>
                          <a:pt x="115365" y="263276"/>
                        </a:cubicBezTo>
                        <a:cubicBezTo>
                          <a:pt x="124603" y="258658"/>
                          <a:pt x="133841" y="286371"/>
                          <a:pt x="175411" y="286371"/>
                        </a:cubicBezTo>
                        <a:cubicBezTo>
                          <a:pt x="175411" y="286371"/>
                          <a:pt x="138460" y="263276"/>
                          <a:pt x="119984" y="193993"/>
                        </a:cubicBezTo>
                        <a:cubicBezTo>
                          <a:pt x="101509" y="124710"/>
                          <a:pt x="55320" y="78521"/>
                          <a:pt x="119984" y="41570"/>
                        </a:cubicBezTo>
                        <a:close/>
                      </a:path>
                    </a:pathLst>
                  </a:custGeom>
                  <a:solidFill>
                    <a:srgbClr val="C8133A"/>
                  </a:solidFill>
                  <a:ln w="46132" cap="flat">
                    <a:noFill/>
                    <a:prstDash val="solid"/>
                    <a:miter/>
                  </a:ln>
                </p:spPr>
                <p:txBody>
                  <a:bodyPr rtlCol="0" anchor="ctr"/>
                  <a:lstStyle/>
                  <a:p>
                    <a:endParaRPr lang="en-US"/>
                  </a:p>
                </p:txBody>
              </p:sp>
              <p:sp>
                <p:nvSpPr>
                  <p:cNvPr id="1601" name="Freeform: Shape 1600">
                    <a:extLst>
                      <a:ext uri="{FF2B5EF4-FFF2-40B4-BE49-F238E27FC236}">
                        <a16:creationId xmlns:a16="http://schemas.microsoft.com/office/drawing/2014/main" xmlns="" id="{2B2597EC-66A6-4C8D-907A-3035811C1C49}"/>
                      </a:ext>
                    </a:extLst>
                  </p:cNvPr>
                  <p:cNvSpPr/>
                  <p:nvPr/>
                </p:nvSpPr>
                <p:spPr>
                  <a:xfrm>
                    <a:off x="5962765" y="8687613"/>
                    <a:ext cx="179659" cy="290989"/>
                  </a:xfrm>
                  <a:custGeom>
                    <a:avLst/>
                    <a:gdLst>
                      <a:gd name="connsiteX0" fmla="*/ 119614 w 179659"/>
                      <a:gd name="connsiteY0" fmla="*/ 41570 h 290989"/>
                      <a:gd name="connsiteX1" fmla="*/ 4142 w 179659"/>
                      <a:gd name="connsiteY1" fmla="*/ 0 h 290989"/>
                      <a:gd name="connsiteX2" fmla="*/ 4142 w 179659"/>
                      <a:gd name="connsiteY2" fmla="*/ 0 h 290989"/>
                      <a:gd name="connsiteX3" fmla="*/ 41093 w 179659"/>
                      <a:gd name="connsiteY3" fmla="*/ 138566 h 290989"/>
                      <a:gd name="connsiteX4" fmla="*/ 105757 w 179659"/>
                      <a:gd name="connsiteY4" fmla="*/ 249420 h 290989"/>
                      <a:gd name="connsiteX5" fmla="*/ 101138 w 179659"/>
                      <a:gd name="connsiteY5" fmla="*/ 267895 h 290989"/>
                      <a:gd name="connsiteX6" fmla="*/ 101138 w 179659"/>
                      <a:gd name="connsiteY6" fmla="*/ 267895 h 290989"/>
                      <a:gd name="connsiteX7" fmla="*/ 119614 w 179659"/>
                      <a:gd name="connsiteY7" fmla="*/ 263276 h 290989"/>
                      <a:gd name="connsiteX8" fmla="*/ 133471 w 179659"/>
                      <a:gd name="connsiteY8" fmla="*/ 272514 h 290989"/>
                      <a:gd name="connsiteX9" fmla="*/ 179659 w 179659"/>
                      <a:gd name="connsiteY9" fmla="*/ 286371 h 290989"/>
                      <a:gd name="connsiteX10" fmla="*/ 179659 w 179659"/>
                      <a:gd name="connsiteY10" fmla="*/ 286371 h 290989"/>
                      <a:gd name="connsiteX11" fmla="*/ 165803 w 179659"/>
                      <a:gd name="connsiteY11" fmla="*/ 272514 h 290989"/>
                      <a:gd name="connsiteX12" fmla="*/ 133471 w 179659"/>
                      <a:gd name="connsiteY12" fmla="*/ 221706 h 290989"/>
                      <a:gd name="connsiteX13" fmla="*/ 119614 w 179659"/>
                      <a:gd name="connsiteY13" fmla="*/ 184755 h 290989"/>
                      <a:gd name="connsiteX14" fmla="*/ 105757 w 179659"/>
                      <a:gd name="connsiteY14" fmla="*/ 152423 h 290989"/>
                      <a:gd name="connsiteX15" fmla="*/ 87282 w 179659"/>
                      <a:gd name="connsiteY15" fmla="*/ 96997 h 290989"/>
                      <a:gd name="connsiteX16" fmla="*/ 119614 w 179659"/>
                      <a:gd name="connsiteY16" fmla="*/ 41570 h 290989"/>
                      <a:gd name="connsiteX17" fmla="*/ 119614 w 179659"/>
                      <a:gd name="connsiteY17" fmla="*/ 41570 h 290989"/>
                      <a:gd name="connsiteX18" fmla="*/ 87282 w 179659"/>
                      <a:gd name="connsiteY18" fmla="*/ 92378 h 290989"/>
                      <a:gd name="connsiteX19" fmla="*/ 105757 w 179659"/>
                      <a:gd name="connsiteY19" fmla="*/ 157042 h 290989"/>
                      <a:gd name="connsiteX20" fmla="*/ 138089 w 179659"/>
                      <a:gd name="connsiteY20" fmla="*/ 240182 h 290989"/>
                      <a:gd name="connsiteX21" fmla="*/ 170421 w 179659"/>
                      <a:gd name="connsiteY21" fmla="*/ 286371 h 290989"/>
                      <a:gd name="connsiteX22" fmla="*/ 179659 w 179659"/>
                      <a:gd name="connsiteY22" fmla="*/ 290990 h 290989"/>
                      <a:gd name="connsiteX23" fmla="*/ 179659 w 179659"/>
                      <a:gd name="connsiteY23" fmla="*/ 290990 h 290989"/>
                      <a:gd name="connsiteX24" fmla="*/ 165803 w 179659"/>
                      <a:gd name="connsiteY24" fmla="*/ 290990 h 290989"/>
                      <a:gd name="connsiteX25" fmla="*/ 147327 w 179659"/>
                      <a:gd name="connsiteY25" fmla="*/ 281752 h 290989"/>
                      <a:gd name="connsiteX26" fmla="*/ 128852 w 179659"/>
                      <a:gd name="connsiteY26" fmla="*/ 267895 h 290989"/>
                      <a:gd name="connsiteX27" fmla="*/ 119614 w 179659"/>
                      <a:gd name="connsiteY27" fmla="*/ 267895 h 290989"/>
                      <a:gd name="connsiteX28" fmla="*/ 110376 w 179659"/>
                      <a:gd name="connsiteY28" fmla="*/ 272514 h 290989"/>
                      <a:gd name="connsiteX29" fmla="*/ 110376 w 179659"/>
                      <a:gd name="connsiteY29" fmla="*/ 272514 h 290989"/>
                      <a:gd name="connsiteX30" fmla="*/ 110376 w 179659"/>
                      <a:gd name="connsiteY30" fmla="*/ 267895 h 290989"/>
                      <a:gd name="connsiteX31" fmla="*/ 110376 w 179659"/>
                      <a:gd name="connsiteY31" fmla="*/ 254038 h 290989"/>
                      <a:gd name="connsiteX32" fmla="*/ 91901 w 179659"/>
                      <a:gd name="connsiteY32" fmla="*/ 193993 h 290989"/>
                      <a:gd name="connsiteX33" fmla="*/ 54949 w 179659"/>
                      <a:gd name="connsiteY33" fmla="*/ 152423 h 290989"/>
                      <a:gd name="connsiteX34" fmla="*/ 22617 w 179659"/>
                      <a:gd name="connsiteY34" fmla="*/ 106234 h 290989"/>
                      <a:gd name="connsiteX35" fmla="*/ 8761 w 179659"/>
                      <a:gd name="connsiteY35" fmla="*/ 4619 h 290989"/>
                      <a:gd name="connsiteX36" fmla="*/ 8761 w 179659"/>
                      <a:gd name="connsiteY36" fmla="*/ 4619 h 290989"/>
                      <a:gd name="connsiteX37" fmla="*/ 119614 w 179659"/>
                      <a:gd name="connsiteY37" fmla="*/ 41570 h 290989"/>
                      <a:gd name="connsiteX38" fmla="*/ 119614 w 179659"/>
                      <a:gd name="connsiteY38" fmla="*/ 41570 h 290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79659" h="290989">
                        <a:moveTo>
                          <a:pt x="119614" y="41570"/>
                        </a:moveTo>
                        <a:cubicBezTo>
                          <a:pt x="78044" y="41570"/>
                          <a:pt x="31855" y="32332"/>
                          <a:pt x="4142" y="0"/>
                        </a:cubicBezTo>
                        <a:cubicBezTo>
                          <a:pt x="4142" y="0"/>
                          <a:pt x="4142" y="0"/>
                          <a:pt x="4142" y="0"/>
                        </a:cubicBezTo>
                        <a:cubicBezTo>
                          <a:pt x="-9715" y="50808"/>
                          <a:pt x="13380" y="96997"/>
                          <a:pt x="41093" y="138566"/>
                        </a:cubicBezTo>
                        <a:cubicBezTo>
                          <a:pt x="64187" y="170899"/>
                          <a:pt x="105757" y="203231"/>
                          <a:pt x="105757" y="249420"/>
                        </a:cubicBezTo>
                        <a:cubicBezTo>
                          <a:pt x="105757" y="254038"/>
                          <a:pt x="105757" y="263276"/>
                          <a:pt x="101138" y="267895"/>
                        </a:cubicBezTo>
                        <a:cubicBezTo>
                          <a:pt x="101138" y="267895"/>
                          <a:pt x="101138" y="267895"/>
                          <a:pt x="101138" y="267895"/>
                        </a:cubicBezTo>
                        <a:cubicBezTo>
                          <a:pt x="105757" y="267895"/>
                          <a:pt x="114995" y="263276"/>
                          <a:pt x="119614" y="263276"/>
                        </a:cubicBezTo>
                        <a:cubicBezTo>
                          <a:pt x="124233" y="267895"/>
                          <a:pt x="128852" y="267895"/>
                          <a:pt x="133471" y="272514"/>
                        </a:cubicBezTo>
                        <a:cubicBezTo>
                          <a:pt x="147327" y="281752"/>
                          <a:pt x="161184" y="286371"/>
                          <a:pt x="179659" y="286371"/>
                        </a:cubicBezTo>
                        <a:cubicBezTo>
                          <a:pt x="179659" y="286371"/>
                          <a:pt x="179659" y="286371"/>
                          <a:pt x="179659" y="286371"/>
                        </a:cubicBezTo>
                        <a:cubicBezTo>
                          <a:pt x="175041" y="281752"/>
                          <a:pt x="170421" y="277133"/>
                          <a:pt x="165803" y="272514"/>
                        </a:cubicBezTo>
                        <a:cubicBezTo>
                          <a:pt x="151946" y="258658"/>
                          <a:pt x="142708" y="240182"/>
                          <a:pt x="133471" y="221706"/>
                        </a:cubicBezTo>
                        <a:cubicBezTo>
                          <a:pt x="128852" y="207850"/>
                          <a:pt x="124233" y="193993"/>
                          <a:pt x="119614" y="184755"/>
                        </a:cubicBezTo>
                        <a:cubicBezTo>
                          <a:pt x="114995" y="175518"/>
                          <a:pt x="110376" y="161661"/>
                          <a:pt x="105757" y="152423"/>
                        </a:cubicBezTo>
                        <a:cubicBezTo>
                          <a:pt x="96519" y="133948"/>
                          <a:pt x="87282" y="115472"/>
                          <a:pt x="87282" y="96997"/>
                        </a:cubicBezTo>
                        <a:cubicBezTo>
                          <a:pt x="82663" y="69283"/>
                          <a:pt x="101138" y="50808"/>
                          <a:pt x="119614" y="41570"/>
                        </a:cubicBezTo>
                        <a:cubicBezTo>
                          <a:pt x="119614" y="41570"/>
                          <a:pt x="119614" y="41570"/>
                          <a:pt x="119614" y="41570"/>
                        </a:cubicBezTo>
                        <a:cubicBezTo>
                          <a:pt x="101138" y="50808"/>
                          <a:pt x="82663" y="69283"/>
                          <a:pt x="87282" y="92378"/>
                        </a:cubicBezTo>
                        <a:cubicBezTo>
                          <a:pt x="87282" y="115472"/>
                          <a:pt x="101138" y="133948"/>
                          <a:pt x="105757" y="157042"/>
                        </a:cubicBezTo>
                        <a:cubicBezTo>
                          <a:pt x="114995" y="184755"/>
                          <a:pt x="124233" y="212469"/>
                          <a:pt x="138089" y="240182"/>
                        </a:cubicBezTo>
                        <a:cubicBezTo>
                          <a:pt x="147327" y="258658"/>
                          <a:pt x="156565" y="272514"/>
                          <a:pt x="170421" y="286371"/>
                        </a:cubicBezTo>
                        <a:cubicBezTo>
                          <a:pt x="170421" y="286371"/>
                          <a:pt x="175041" y="290990"/>
                          <a:pt x="179659" y="290990"/>
                        </a:cubicBezTo>
                        <a:cubicBezTo>
                          <a:pt x="179659" y="290990"/>
                          <a:pt x="179659" y="290990"/>
                          <a:pt x="179659" y="290990"/>
                        </a:cubicBezTo>
                        <a:cubicBezTo>
                          <a:pt x="175041" y="290990"/>
                          <a:pt x="170421" y="290990"/>
                          <a:pt x="165803" y="290990"/>
                        </a:cubicBezTo>
                        <a:cubicBezTo>
                          <a:pt x="161184" y="290990"/>
                          <a:pt x="151946" y="286371"/>
                          <a:pt x="147327" y="281752"/>
                        </a:cubicBezTo>
                        <a:cubicBezTo>
                          <a:pt x="142708" y="277133"/>
                          <a:pt x="133471" y="272514"/>
                          <a:pt x="128852" y="267895"/>
                        </a:cubicBezTo>
                        <a:cubicBezTo>
                          <a:pt x="124233" y="263276"/>
                          <a:pt x="124233" y="263276"/>
                          <a:pt x="119614" y="267895"/>
                        </a:cubicBezTo>
                        <a:cubicBezTo>
                          <a:pt x="114995" y="267895"/>
                          <a:pt x="110376" y="267895"/>
                          <a:pt x="110376" y="272514"/>
                        </a:cubicBezTo>
                        <a:cubicBezTo>
                          <a:pt x="110376" y="272514"/>
                          <a:pt x="110376" y="272514"/>
                          <a:pt x="110376" y="272514"/>
                        </a:cubicBezTo>
                        <a:cubicBezTo>
                          <a:pt x="110376" y="272514"/>
                          <a:pt x="110376" y="272514"/>
                          <a:pt x="110376" y="267895"/>
                        </a:cubicBezTo>
                        <a:cubicBezTo>
                          <a:pt x="110376" y="263276"/>
                          <a:pt x="110376" y="258658"/>
                          <a:pt x="110376" y="254038"/>
                        </a:cubicBezTo>
                        <a:cubicBezTo>
                          <a:pt x="110376" y="230944"/>
                          <a:pt x="101138" y="212469"/>
                          <a:pt x="91901" y="193993"/>
                        </a:cubicBezTo>
                        <a:cubicBezTo>
                          <a:pt x="82663" y="180136"/>
                          <a:pt x="68806" y="166280"/>
                          <a:pt x="54949" y="152423"/>
                        </a:cubicBezTo>
                        <a:cubicBezTo>
                          <a:pt x="41093" y="138566"/>
                          <a:pt x="31855" y="124710"/>
                          <a:pt x="22617" y="106234"/>
                        </a:cubicBezTo>
                        <a:cubicBezTo>
                          <a:pt x="4142" y="73902"/>
                          <a:pt x="-5096" y="36951"/>
                          <a:pt x="8761" y="4619"/>
                        </a:cubicBezTo>
                        <a:cubicBezTo>
                          <a:pt x="8761" y="4619"/>
                          <a:pt x="8761" y="4619"/>
                          <a:pt x="8761" y="4619"/>
                        </a:cubicBezTo>
                        <a:cubicBezTo>
                          <a:pt x="31855" y="27714"/>
                          <a:pt x="78044" y="36951"/>
                          <a:pt x="119614" y="41570"/>
                        </a:cubicBezTo>
                        <a:cubicBezTo>
                          <a:pt x="119614" y="41570"/>
                          <a:pt x="119614" y="41570"/>
                          <a:pt x="119614" y="41570"/>
                        </a:cubicBezTo>
                        <a:close/>
                      </a:path>
                    </a:pathLst>
                  </a:custGeom>
                  <a:solidFill>
                    <a:srgbClr val="771030"/>
                  </a:solidFill>
                  <a:ln w="46132" cap="flat">
                    <a:noFill/>
                    <a:prstDash val="solid"/>
                    <a:miter/>
                  </a:ln>
                </p:spPr>
                <p:txBody>
                  <a:bodyPr rtlCol="0" anchor="ctr"/>
                  <a:lstStyle/>
                  <a:p>
                    <a:endParaRPr lang="en-US"/>
                  </a:p>
                </p:txBody>
              </p:sp>
            </p:grpSp>
            <p:grpSp>
              <p:nvGrpSpPr>
                <p:cNvPr id="1602" name="Graphic 792">
                  <a:extLst>
                    <a:ext uri="{FF2B5EF4-FFF2-40B4-BE49-F238E27FC236}">
                      <a16:creationId xmlns:a16="http://schemas.microsoft.com/office/drawing/2014/main" xmlns="" id="{C38A8E55-119C-4AFF-85A2-3408C0ADA4C5}"/>
                    </a:ext>
                  </a:extLst>
                </p:cNvPr>
                <p:cNvGrpSpPr/>
                <p:nvPr/>
              </p:nvGrpSpPr>
              <p:grpSpPr>
                <a:xfrm>
                  <a:off x="6516554" y="8655281"/>
                  <a:ext cx="244800" cy="138680"/>
                  <a:chOff x="6516554" y="8655281"/>
                  <a:chExt cx="244800" cy="138680"/>
                </a:xfrm>
              </p:grpSpPr>
              <p:sp>
                <p:nvSpPr>
                  <p:cNvPr id="1603" name="Freeform: Shape 1602">
                    <a:extLst>
                      <a:ext uri="{FF2B5EF4-FFF2-40B4-BE49-F238E27FC236}">
                        <a16:creationId xmlns:a16="http://schemas.microsoft.com/office/drawing/2014/main" xmlns="" id="{B1D97828-069E-4D26-8447-AA93B0623F49}"/>
                      </a:ext>
                    </a:extLst>
                  </p:cNvPr>
                  <p:cNvSpPr/>
                  <p:nvPr/>
                </p:nvSpPr>
                <p:spPr>
                  <a:xfrm>
                    <a:off x="6516554" y="8655281"/>
                    <a:ext cx="240181" cy="138680"/>
                  </a:xfrm>
                  <a:custGeom>
                    <a:avLst/>
                    <a:gdLst>
                      <a:gd name="connsiteX0" fmla="*/ 0 w 240181"/>
                      <a:gd name="connsiteY0" fmla="*/ 138566 h 138680"/>
                      <a:gd name="connsiteX1" fmla="*/ 240182 w 240181"/>
                      <a:gd name="connsiteY1" fmla="*/ 0 h 138680"/>
                      <a:gd name="connsiteX2" fmla="*/ 92378 w 240181"/>
                      <a:gd name="connsiteY2" fmla="*/ 41570 h 138680"/>
                      <a:gd name="connsiteX3" fmla="*/ 0 w 240181"/>
                      <a:gd name="connsiteY3" fmla="*/ 138566 h 138680"/>
                    </a:gdLst>
                    <a:ahLst/>
                    <a:cxnLst>
                      <a:cxn ang="0">
                        <a:pos x="connsiteX0" y="connsiteY0"/>
                      </a:cxn>
                      <a:cxn ang="0">
                        <a:pos x="connsiteX1" y="connsiteY1"/>
                      </a:cxn>
                      <a:cxn ang="0">
                        <a:pos x="connsiteX2" y="connsiteY2"/>
                      </a:cxn>
                      <a:cxn ang="0">
                        <a:pos x="connsiteX3" y="connsiteY3"/>
                      </a:cxn>
                    </a:cxnLst>
                    <a:rect l="l" t="t" r="r" b="b"/>
                    <a:pathLst>
                      <a:path w="240181" h="138680">
                        <a:moveTo>
                          <a:pt x="0" y="138566"/>
                        </a:moveTo>
                        <a:cubicBezTo>
                          <a:pt x="0" y="138566"/>
                          <a:pt x="198612" y="147804"/>
                          <a:pt x="240182" y="0"/>
                        </a:cubicBezTo>
                        <a:cubicBezTo>
                          <a:pt x="203230" y="27713"/>
                          <a:pt x="133947" y="36951"/>
                          <a:pt x="92378" y="41570"/>
                        </a:cubicBezTo>
                        <a:cubicBezTo>
                          <a:pt x="46189" y="96996"/>
                          <a:pt x="0" y="138566"/>
                          <a:pt x="0" y="138566"/>
                        </a:cubicBezTo>
                        <a:close/>
                      </a:path>
                    </a:pathLst>
                  </a:custGeom>
                  <a:solidFill>
                    <a:srgbClr val="C8133A"/>
                  </a:solidFill>
                  <a:ln w="46132" cap="flat">
                    <a:noFill/>
                    <a:prstDash val="solid"/>
                    <a:miter/>
                  </a:ln>
                </p:spPr>
                <p:txBody>
                  <a:bodyPr rtlCol="0" anchor="ctr"/>
                  <a:lstStyle/>
                  <a:p>
                    <a:endParaRPr lang="en-US"/>
                  </a:p>
                </p:txBody>
              </p:sp>
              <p:sp>
                <p:nvSpPr>
                  <p:cNvPr id="1604" name="Freeform: Shape 1603">
                    <a:extLst>
                      <a:ext uri="{FF2B5EF4-FFF2-40B4-BE49-F238E27FC236}">
                        <a16:creationId xmlns:a16="http://schemas.microsoft.com/office/drawing/2014/main" xmlns="" id="{343FE890-1BCE-4204-B8FC-B97780010E5D}"/>
                      </a:ext>
                    </a:extLst>
                  </p:cNvPr>
                  <p:cNvSpPr/>
                  <p:nvPr/>
                </p:nvSpPr>
                <p:spPr>
                  <a:xfrm>
                    <a:off x="6516554" y="8655281"/>
                    <a:ext cx="244800" cy="138566"/>
                  </a:xfrm>
                  <a:custGeom>
                    <a:avLst/>
                    <a:gdLst>
                      <a:gd name="connsiteX0" fmla="*/ 0 w 244800"/>
                      <a:gd name="connsiteY0" fmla="*/ 138566 h 138566"/>
                      <a:gd name="connsiteX1" fmla="*/ 69283 w 244800"/>
                      <a:gd name="connsiteY1" fmla="*/ 133948 h 138566"/>
                      <a:gd name="connsiteX2" fmla="*/ 193993 w 244800"/>
                      <a:gd name="connsiteY2" fmla="*/ 78521 h 138566"/>
                      <a:gd name="connsiteX3" fmla="*/ 240182 w 244800"/>
                      <a:gd name="connsiteY3" fmla="*/ 4619 h 138566"/>
                      <a:gd name="connsiteX4" fmla="*/ 240182 w 244800"/>
                      <a:gd name="connsiteY4" fmla="*/ 4619 h 138566"/>
                      <a:gd name="connsiteX5" fmla="*/ 115472 w 244800"/>
                      <a:gd name="connsiteY5" fmla="*/ 41570 h 138566"/>
                      <a:gd name="connsiteX6" fmla="*/ 101615 w 244800"/>
                      <a:gd name="connsiteY6" fmla="*/ 41570 h 138566"/>
                      <a:gd name="connsiteX7" fmla="*/ 87758 w 244800"/>
                      <a:gd name="connsiteY7" fmla="*/ 41570 h 138566"/>
                      <a:gd name="connsiteX8" fmla="*/ 78521 w 244800"/>
                      <a:gd name="connsiteY8" fmla="*/ 50808 h 138566"/>
                      <a:gd name="connsiteX9" fmla="*/ 64664 w 244800"/>
                      <a:gd name="connsiteY9" fmla="*/ 64664 h 138566"/>
                      <a:gd name="connsiteX10" fmla="*/ 18475 w 244800"/>
                      <a:gd name="connsiteY10" fmla="*/ 115472 h 138566"/>
                      <a:gd name="connsiteX11" fmla="*/ 0 w 244800"/>
                      <a:gd name="connsiteY11" fmla="*/ 138566 h 138566"/>
                      <a:gd name="connsiteX12" fmla="*/ 0 w 244800"/>
                      <a:gd name="connsiteY12" fmla="*/ 138566 h 138566"/>
                      <a:gd name="connsiteX13" fmla="*/ 32332 w 244800"/>
                      <a:gd name="connsiteY13" fmla="*/ 106234 h 138566"/>
                      <a:gd name="connsiteX14" fmla="*/ 64664 w 244800"/>
                      <a:gd name="connsiteY14" fmla="*/ 73902 h 138566"/>
                      <a:gd name="connsiteX15" fmla="*/ 83140 w 244800"/>
                      <a:gd name="connsiteY15" fmla="*/ 55426 h 138566"/>
                      <a:gd name="connsiteX16" fmla="*/ 92378 w 244800"/>
                      <a:gd name="connsiteY16" fmla="*/ 46189 h 138566"/>
                      <a:gd name="connsiteX17" fmla="*/ 101615 w 244800"/>
                      <a:gd name="connsiteY17" fmla="*/ 41570 h 138566"/>
                      <a:gd name="connsiteX18" fmla="*/ 180136 w 244800"/>
                      <a:gd name="connsiteY18" fmla="*/ 27713 h 138566"/>
                      <a:gd name="connsiteX19" fmla="*/ 217087 w 244800"/>
                      <a:gd name="connsiteY19" fmla="*/ 13857 h 138566"/>
                      <a:gd name="connsiteX20" fmla="*/ 235563 w 244800"/>
                      <a:gd name="connsiteY20" fmla="*/ 4619 h 138566"/>
                      <a:gd name="connsiteX21" fmla="*/ 240182 w 244800"/>
                      <a:gd name="connsiteY21" fmla="*/ 0 h 138566"/>
                      <a:gd name="connsiteX22" fmla="*/ 244801 w 244800"/>
                      <a:gd name="connsiteY22" fmla="*/ 0 h 138566"/>
                      <a:gd name="connsiteX23" fmla="*/ 240182 w 244800"/>
                      <a:gd name="connsiteY23" fmla="*/ 9238 h 138566"/>
                      <a:gd name="connsiteX24" fmla="*/ 60046 w 244800"/>
                      <a:gd name="connsiteY24" fmla="*/ 129329 h 138566"/>
                      <a:gd name="connsiteX25" fmla="*/ 0 w 244800"/>
                      <a:gd name="connsiteY25" fmla="*/ 138566 h 138566"/>
                      <a:gd name="connsiteX26" fmla="*/ 0 w 244800"/>
                      <a:gd name="connsiteY26" fmla="*/ 138566 h 138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44800" h="138566">
                        <a:moveTo>
                          <a:pt x="0" y="138566"/>
                        </a:moveTo>
                        <a:cubicBezTo>
                          <a:pt x="23094" y="138566"/>
                          <a:pt x="46189" y="138566"/>
                          <a:pt x="69283" y="133948"/>
                        </a:cubicBezTo>
                        <a:cubicBezTo>
                          <a:pt x="115472" y="124710"/>
                          <a:pt x="161661" y="110853"/>
                          <a:pt x="193993" y="78521"/>
                        </a:cubicBezTo>
                        <a:cubicBezTo>
                          <a:pt x="217087" y="60046"/>
                          <a:pt x="230944" y="32332"/>
                          <a:pt x="240182" y="4619"/>
                        </a:cubicBezTo>
                        <a:cubicBezTo>
                          <a:pt x="240182" y="4619"/>
                          <a:pt x="240182" y="4619"/>
                          <a:pt x="240182" y="4619"/>
                        </a:cubicBezTo>
                        <a:cubicBezTo>
                          <a:pt x="203230" y="27713"/>
                          <a:pt x="157042" y="36951"/>
                          <a:pt x="115472" y="41570"/>
                        </a:cubicBezTo>
                        <a:cubicBezTo>
                          <a:pt x="110853" y="41570"/>
                          <a:pt x="106234" y="41570"/>
                          <a:pt x="101615" y="41570"/>
                        </a:cubicBezTo>
                        <a:cubicBezTo>
                          <a:pt x="96997" y="41570"/>
                          <a:pt x="92378" y="41570"/>
                          <a:pt x="87758" y="41570"/>
                        </a:cubicBezTo>
                        <a:cubicBezTo>
                          <a:pt x="83140" y="41570"/>
                          <a:pt x="83140" y="46189"/>
                          <a:pt x="78521" y="50808"/>
                        </a:cubicBezTo>
                        <a:cubicBezTo>
                          <a:pt x="73902" y="55426"/>
                          <a:pt x="69283" y="60046"/>
                          <a:pt x="64664" y="64664"/>
                        </a:cubicBezTo>
                        <a:cubicBezTo>
                          <a:pt x="50808" y="83140"/>
                          <a:pt x="32332" y="96996"/>
                          <a:pt x="18475" y="115472"/>
                        </a:cubicBezTo>
                        <a:cubicBezTo>
                          <a:pt x="13857" y="124710"/>
                          <a:pt x="9238" y="133948"/>
                          <a:pt x="0" y="138566"/>
                        </a:cubicBezTo>
                        <a:cubicBezTo>
                          <a:pt x="0" y="138566"/>
                          <a:pt x="0" y="138566"/>
                          <a:pt x="0" y="138566"/>
                        </a:cubicBezTo>
                        <a:cubicBezTo>
                          <a:pt x="13857" y="129329"/>
                          <a:pt x="23094" y="115472"/>
                          <a:pt x="32332" y="106234"/>
                        </a:cubicBezTo>
                        <a:cubicBezTo>
                          <a:pt x="41570" y="96996"/>
                          <a:pt x="55426" y="83140"/>
                          <a:pt x="64664" y="73902"/>
                        </a:cubicBezTo>
                        <a:cubicBezTo>
                          <a:pt x="69283" y="69283"/>
                          <a:pt x="78521" y="60046"/>
                          <a:pt x="83140" y="55426"/>
                        </a:cubicBezTo>
                        <a:cubicBezTo>
                          <a:pt x="87758" y="50808"/>
                          <a:pt x="87758" y="50808"/>
                          <a:pt x="92378" y="46189"/>
                        </a:cubicBezTo>
                        <a:cubicBezTo>
                          <a:pt x="96997" y="41570"/>
                          <a:pt x="96997" y="46189"/>
                          <a:pt x="101615" y="41570"/>
                        </a:cubicBezTo>
                        <a:cubicBezTo>
                          <a:pt x="129329" y="36951"/>
                          <a:pt x="157042" y="36951"/>
                          <a:pt x="180136" y="27713"/>
                        </a:cubicBezTo>
                        <a:cubicBezTo>
                          <a:pt x="193993" y="23094"/>
                          <a:pt x="203230" y="18476"/>
                          <a:pt x="217087" y="13857"/>
                        </a:cubicBezTo>
                        <a:cubicBezTo>
                          <a:pt x="221706" y="9238"/>
                          <a:pt x="226325" y="9238"/>
                          <a:pt x="235563" y="4619"/>
                        </a:cubicBezTo>
                        <a:cubicBezTo>
                          <a:pt x="235563" y="4619"/>
                          <a:pt x="240182" y="4619"/>
                          <a:pt x="240182" y="0"/>
                        </a:cubicBezTo>
                        <a:cubicBezTo>
                          <a:pt x="240182" y="0"/>
                          <a:pt x="240182" y="0"/>
                          <a:pt x="244801" y="0"/>
                        </a:cubicBezTo>
                        <a:cubicBezTo>
                          <a:pt x="244801" y="0"/>
                          <a:pt x="244801" y="9238"/>
                          <a:pt x="240182" y="9238"/>
                        </a:cubicBezTo>
                        <a:cubicBezTo>
                          <a:pt x="212469" y="83140"/>
                          <a:pt x="133947" y="120091"/>
                          <a:pt x="60046" y="129329"/>
                        </a:cubicBezTo>
                        <a:cubicBezTo>
                          <a:pt x="36951" y="138566"/>
                          <a:pt x="18475" y="138566"/>
                          <a:pt x="0" y="138566"/>
                        </a:cubicBezTo>
                        <a:cubicBezTo>
                          <a:pt x="0" y="138566"/>
                          <a:pt x="0" y="138566"/>
                          <a:pt x="0" y="138566"/>
                        </a:cubicBezTo>
                        <a:close/>
                      </a:path>
                    </a:pathLst>
                  </a:custGeom>
                  <a:solidFill>
                    <a:srgbClr val="771030"/>
                  </a:solidFill>
                  <a:ln w="46132" cap="flat">
                    <a:noFill/>
                    <a:prstDash val="solid"/>
                    <a:miter/>
                  </a:ln>
                </p:spPr>
                <p:txBody>
                  <a:bodyPr rtlCol="0" anchor="ctr"/>
                  <a:lstStyle/>
                  <a:p>
                    <a:endParaRPr lang="en-US"/>
                  </a:p>
                </p:txBody>
              </p:sp>
            </p:grpSp>
            <p:grpSp>
              <p:nvGrpSpPr>
                <p:cNvPr id="1605" name="Graphic 792">
                  <a:extLst>
                    <a:ext uri="{FF2B5EF4-FFF2-40B4-BE49-F238E27FC236}">
                      <a16:creationId xmlns:a16="http://schemas.microsoft.com/office/drawing/2014/main" xmlns="" id="{FBEA126A-A4C5-41A9-9730-BB1C0235360D}"/>
                    </a:ext>
                  </a:extLst>
                </p:cNvPr>
                <p:cNvGrpSpPr/>
                <p:nvPr/>
              </p:nvGrpSpPr>
              <p:grpSpPr>
                <a:xfrm>
                  <a:off x="6045428" y="8404045"/>
                  <a:ext cx="646643" cy="450287"/>
                  <a:chOff x="6045428" y="8404045"/>
                  <a:chExt cx="646643" cy="450287"/>
                </a:xfrm>
              </p:grpSpPr>
              <p:grpSp>
                <p:nvGrpSpPr>
                  <p:cNvPr id="1606" name="Graphic 792">
                    <a:extLst>
                      <a:ext uri="{FF2B5EF4-FFF2-40B4-BE49-F238E27FC236}">
                        <a16:creationId xmlns:a16="http://schemas.microsoft.com/office/drawing/2014/main" xmlns="" id="{337C454B-DBDE-4B24-BF92-90ED74BBDF94}"/>
                      </a:ext>
                    </a:extLst>
                  </p:cNvPr>
                  <p:cNvGrpSpPr/>
                  <p:nvPr/>
                </p:nvGrpSpPr>
                <p:grpSpPr>
                  <a:xfrm>
                    <a:off x="6045428" y="8404045"/>
                    <a:ext cx="625601" cy="415930"/>
                    <a:chOff x="6045428" y="8404045"/>
                    <a:chExt cx="625601" cy="415930"/>
                  </a:xfrm>
                </p:grpSpPr>
                <p:sp>
                  <p:nvSpPr>
                    <p:cNvPr id="1607" name="Freeform: Shape 1606">
                      <a:extLst>
                        <a:ext uri="{FF2B5EF4-FFF2-40B4-BE49-F238E27FC236}">
                          <a16:creationId xmlns:a16="http://schemas.microsoft.com/office/drawing/2014/main" xmlns="" id="{7CF34CD2-BE7D-4356-8FD0-5DC31DA0E77C}"/>
                        </a:ext>
                      </a:extLst>
                    </p:cNvPr>
                    <p:cNvSpPr/>
                    <p:nvPr/>
                  </p:nvSpPr>
                  <p:spPr>
                    <a:xfrm>
                      <a:off x="6046049" y="8404045"/>
                      <a:ext cx="623219" cy="415205"/>
                    </a:xfrm>
                    <a:custGeom>
                      <a:avLst/>
                      <a:gdLst>
                        <a:gd name="connsiteX0" fmla="*/ 216466 w 623219"/>
                        <a:gd name="connsiteY0" fmla="*/ 375945 h 415205"/>
                        <a:gd name="connsiteX1" fmla="*/ 507456 w 623219"/>
                        <a:gd name="connsiteY1" fmla="*/ 154239 h 415205"/>
                        <a:gd name="connsiteX2" fmla="*/ 622928 w 623219"/>
                        <a:gd name="connsiteY2" fmla="*/ 24910 h 415205"/>
                        <a:gd name="connsiteX3" fmla="*/ 613690 w 623219"/>
                        <a:gd name="connsiteY3" fmla="*/ 15673 h 415205"/>
                        <a:gd name="connsiteX4" fmla="*/ 258036 w 623219"/>
                        <a:gd name="connsiteY4" fmla="*/ 172715 h 415205"/>
                        <a:gd name="connsiteX5" fmla="*/ 40949 w 623219"/>
                        <a:gd name="connsiteY5" fmla="*/ 315900 h 415205"/>
                        <a:gd name="connsiteX6" fmla="*/ 3998 w 623219"/>
                        <a:gd name="connsiteY6" fmla="*/ 385183 h 415205"/>
                        <a:gd name="connsiteX7" fmla="*/ 216466 w 623219"/>
                        <a:gd name="connsiteY7" fmla="*/ 375945 h 415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3219" h="415205">
                          <a:moveTo>
                            <a:pt x="216466" y="375945"/>
                          </a:moveTo>
                          <a:cubicBezTo>
                            <a:pt x="276512" y="343613"/>
                            <a:pt x="419697" y="218904"/>
                            <a:pt x="507456" y="154239"/>
                          </a:cubicBezTo>
                          <a:cubicBezTo>
                            <a:pt x="576739" y="103431"/>
                            <a:pt x="627546" y="71099"/>
                            <a:pt x="622928" y="24910"/>
                          </a:cubicBezTo>
                          <a:cubicBezTo>
                            <a:pt x="618309" y="20292"/>
                            <a:pt x="618309" y="20292"/>
                            <a:pt x="613690" y="15673"/>
                          </a:cubicBezTo>
                          <a:cubicBezTo>
                            <a:pt x="525931" y="-53610"/>
                            <a:pt x="313463" y="126526"/>
                            <a:pt x="258036" y="172715"/>
                          </a:cubicBezTo>
                          <a:cubicBezTo>
                            <a:pt x="258036" y="172715"/>
                            <a:pt x="137945" y="265092"/>
                            <a:pt x="40949" y="315900"/>
                          </a:cubicBezTo>
                          <a:cubicBezTo>
                            <a:pt x="-621" y="338994"/>
                            <a:pt x="-5240" y="357470"/>
                            <a:pt x="3998" y="385183"/>
                          </a:cubicBezTo>
                          <a:cubicBezTo>
                            <a:pt x="36330" y="422134"/>
                            <a:pt x="110232" y="431372"/>
                            <a:pt x="216466" y="375945"/>
                          </a:cubicBezTo>
                          <a:close/>
                        </a:path>
                      </a:pathLst>
                    </a:custGeom>
                    <a:solidFill>
                      <a:srgbClr val="FEF6EC"/>
                    </a:solidFill>
                    <a:ln w="46132" cap="flat">
                      <a:noFill/>
                      <a:prstDash val="solid"/>
                      <a:miter/>
                    </a:ln>
                  </p:spPr>
                  <p:txBody>
                    <a:bodyPr rtlCol="0" anchor="ctr"/>
                    <a:lstStyle/>
                    <a:p>
                      <a:endParaRPr lang="en-US"/>
                    </a:p>
                  </p:txBody>
                </p:sp>
                <p:sp>
                  <p:nvSpPr>
                    <p:cNvPr id="1608" name="Freeform: Shape 1607">
                      <a:extLst>
                        <a:ext uri="{FF2B5EF4-FFF2-40B4-BE49-F238E27FC236}">
                          <a16:creationId xmlns:a16="http://schemas.microsoft.com/office/drawing/2014/main" xmlns="" id="{9338F9C6-BA54-46A3-AEFF-5A666E885E14}"/>
                        </a:ext>
                      </a:extLst>
                    </p:cNvPr>
                    <p:cNvSpPr/>
                    <p:nvPr/>
                  </p:nvSpPr>
                  <p:spPr>
                    <a:xfrm>
                      <a:off x="6045428" y="8405861"/>
                      <a:ext cx="625601" cy="414114"/>
                    </a:xfrm>
                    <a:custGeom>
                      <a:avLst/>
                      <a:gdLst>
                        <a:gd name="connsiteX0" fmla="*/ 217087 w 625601"/>
                        <a:gd name="connsiteY0" fmla="*/ 374129 h 414114"/>
                        <a:gd name="connsiteX1" fmla="*/ 272514 w 625601"/>
                        <a:gd name="connsiteY1" fmla="*/ 337178 h 414114"/>
                        <a:gd name="connsiteX2" fmla="*/ 341797 w 625601"/>
                        <a:gd name="connsiteY2" fmla="*/ 281752 h 414114"/>
                        <a:gd name="connsiteX3" fmla="*/ 489601 w 625601"/>
                        <a:gd name="connsiteY3" fmla="*/ 166280 h 414114"/>
                        <a:gd name="connsiteX4" fmla="*/ 572741 w 625601"/>
                        <a:gd name="connsiteY4" fmla="*/ 106234 h 414114"/>
                        <a:gd name="connsiteX5" fmla="*/ 623549 w 625601"/>
                        <a:gd name="connsiteY5" fmla="*/ 46189 h 414114"/>
                        <a:gd name="connsiteX6" fmla="*/ 623549 w 625601"/>
                        <a:gd name="connsiteY6" fmla="*/ 27713 h 414114"/>
                        <a:gd name="connsiteX7" fmla="*/ 623549 w 625601"/>
                        <a:gd name="connsiteY7" fmla="*/ 23094 h 414114"/>
                        <a:gd name="connsiteX8" fmla="*/ 614311 w 625601"/>
                        <a:gd name="connsiteY8" fmla="*/ 13857 h 414114"/>
                        <a:gd name="connsiteX9" fmla="*/ 595835 w 625601"/>
                        <a:gd name="connsiteY9" fmla="*/ 4619 h 414114"/>
                        <a:gd name="connsiteX10" fmla="*/ 540409 w 625601"/>
                        <a:gd name="connsiteY10" fmla="*/ 0 h 414114"/>
                        <a:gd name="connsiteX11" fmla="*/ 411080 w 625601"/>
                        <a:gd name="connsiteY11" fmla="*/ 55427 h 414114"/>
                        <a:gd name="connsiteX12" fmla="*/ 295608 w 625601"/>
                        <a:gd name="connsiteY12" fmla="*/ 138566 h 414114"/>
                        <a:gd name="connsiteX13" fmla="*/ 230944 w 625601"/>
                        <a:gd name="connsiteY13" fmla="*/ 189374 h 414114"/>
                        <a:gd name="connsiteX14" fmla="*/ 78521 w 625601"/>
                        <a:gd name="connsiteY14" fmla="*/ 290990 h 414114"/>
                        <a:gd name="connsiteX15" fmla="*/ 36951 w 625601"/>
                        <a:gd name="connsiteY15" fmla="*/ 314084 h 414114"/>
                        <a:gd name="connsiteX16" fmla="*/ 4619 w 625601"/>
                        <a:gd name="connsiteY16" fmla="*/ 341797 h 414114"/>
                        <a:gd name="connsiteX17" fmla="*/ 0 w 625601"/>
                        <a:gd name="connsiteY17" fmla="*/ 374129 h 414114"/>
                        <a:gd name="connsiteX18" fmla="*/ 4619 w 625601"/>
                        <a:gd name="connsiteY18" fmla="*/ 383367 h 414114"/>
                        <a:gd name="connsiteX19" fmla="*/ 13856 w 625601"/>
                        <a:gd name="connsiteY19" fmla="*/ 392605 h 414114"/>
                        <a:gd name="connsiteX20" fmla="*/ 161661 w 625601"/>
                        <a:gd name="connsiteY20" fmla="*/ 392605 h 414114"/>
                        <a:gd name="connsiteX21" fmla="*/ 217087 w 625601"/>
                        <a:gd name="connsiteY21" fmla="*/ 374129 h 414114"/>
                        <a:gd name="connsiteX22" fmla="*/ 217087 w 625601"/>
                        <a:gd name="connsiteY22" fmla="*/ 374129 h 414114"/>
                        <a:gd name="connsiteX23" fmla="*/ 115472 w 625601"/>
                        <a:gd name="connsiteY23" fmla="*/ 411080 h 414114"/>
                        <a:gd name="connsiteX24" fmla="*/ 36951 w 625601"/>
                        <a:gd name="connsiteY24" fmla="*/ 406462 h 414114"/>
                        <a:gd name="connsiteX25" fmla="*/ 9238 w 625601"/>
                        <a:gd name="connsiteY25" fmla="*/ 392605 h 414114"/>
                        <a:gd name="connsiteX26" fmla="*/ 0 w 625601"/>
                        <a:gd name="connsiteY26" fmla="*/ 378748 h 414114"/>
                        <a:gd name="connsiteX27" fmla="*/ 0 w 625601"/>
                        <a:gd name="connsiteY27" fmla="*/ 360273 h 414114"/>
                        <a:gd name="connsiteX28" fmla="*/ 60045 w 625601"/>
                        <a:gd name="connsiteY28" fmla="*/ 304846 h 414114"/>
                        <a:gd name="connsiteX29" fmla="*/ 212468 w 625601"/>
                        <a:gd name="connsiteY29" fmla="*/ 207850 h 414114"/>
                        <a:gd name="connsiteX30" fmla="*/ 277133 w 625601"/>
                        <a:gd name="connsiteY30" fmla="*/ 157042 h 414114"/>
                        <a:gd name="connsiteX31" fmla="*/ 378748 w 625601"/>
                        <a:gd name="connsiteY31" fmla="*/ 78521 h 414114"/>
                        <a:gd name="connsiteX32" fmla="*/ 508077 w 625601"/>
                        <a:gd name="connsiteY32" fmla="*/ 9238 h 414114"/>
                        <a:gd name="connsiteX33" fmla="*/ 568122 w 625601"/>
                        <a:gd name="connsiteY33" fmla="*/ 0 h 414114"/>
                        <a:gd name="connsiteX34" fmla="*/ 595835 w 625601"/>
                        <a:gd name="connsiteY34" fmla="*/ 4619 h 414114"/>
                        <a:gd name="connsiteX35" fmla="*/ 609692 w 625601"/>
                        <a:gd name="connsiteY35" fmla="*/ 9238 h 414114"/>
                        <a:gd name="connsiteX36" fmla="*/ 623549 w 625601"/>
                        <a:gd name="connsiteY36" fmla="*/ 23094 h 414114"/>
                        <a:gd name="connsiteX37" fmla="*/ 591217 w 625601"/>
                        <a:gd name="connsiteY37" fmla="*/ 87759 h 414114"/>
                        <a:gd name="connsiteX38" fmla="*/ 508077 w 625601"/>
                        <a:gd name="connsiteY38" fmla="*/ 152423 h 414114"/>
                        <a:gd name="connsiteX39" fmla="*/ 369510 w 625601"/>
                        <a:gd name="connsiteY39" fmla="*/ 258657 h 414114"/>
                        <a:gd name="connsiteX40" fmla="*/ 240182 w 625601"/>
                        <a:gd name="connsiteY40" fmla="*/ 355654 h 414114"/>
                        <a:gd name="connsiteX41" fmla="*/ 217087 w 625601"/>
                        <a:gd name="connsiteY41" fmla="*/ 374129 h 414114"/>
                        <a:gd name="connsiteX42" fmla="*/ 217087 w 625601"/>
                        <a:gd name="connsiteY42" fmla="*/ 374129 h 414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625601" h="414114">
                          <a:moveTo>
                            <a:pt x="217087" y="374129"/>
                          </a:moveTo>
                          <a:cubicBezTo>
                            <a:pt x="235563" y="364892"/>
                            <a:pt x="254038" y="351035"/>
                            <a:pt x="272514" y="337178"/>
                          </a:cubicBezTo>
                          <a:cubicBezTo>
                            <a:pt x="295608" y="318703"/>
                            <a:pt x="318702" y="300227"/>
                            <a:pt x="341797" y="281752"/>
                          </a:cubicBezTo>
                          <a:cubicBezTo>
                            <a:pt x="392605" y="244801"/>
                            <a:pt x="438794" y="203231"/>
                            <a:pt x="489601" y="166280"/>
                          </a:cubicBezTo>
                          <a:cubicBezTo>
                            <a:pt x="517315" y="147804"/>
                            <a:pt x="545028" y="129329"/>
                            <a:pt x="572741" y="106234"/>
                          </a:cubicBezTo>
                          <a:cubicBezTo>
                            <a:pt x="591217" y="87759"/>
                            <a:pt x="614311" y="69283"/>
                            <a:pt x="623549" y="46189"/>
                          </a:cubicBezTo>
                          <a:cubicBezTo>
                            <a:pt x="623549" y="41570"/>
                            <a:pt x="628167" y="36951"/>
                            <a:pt x="623549" y="27713"/>
                          </a:cubicBezTo>
                          <a:cubicBezTo>
                            <a:pt x="623549" y="27713"/>
                            <a:pt x="623549" y="23094"/>
                            <a:pt x="623549" y="23094"/>
                          </a:cubicBezTo>
                          <a:cubicBezTo>
                            <a:pt x="623549" y="18476"/>
                            <a:pt x="618930" y="18476"/>
                            <a:pt x="614311" y="13857"/>
                          </a:cubicBezTo>
                          <a:cubicBezTo>
                            <a:pt x="609692" y="9238"/>
                            <a:pt x="600455" y="4619"/>
                            <a:pt x="595835" y="4619"/>
                          </a:cubicBezTo>
                          <a:cubicBezTo>
                            <a:pt x="577360" y="0"/>
                            <a:pt x="558884" y="0"/>
                            <a:pt x="540409" y="0"/>
                          </a:cubicBezTo>
                          <a:cubicBezTo>
                            <a:pt x="494220" y="9238"/>
                            <a:pt x="448031" y="32332"/>
                            <a:pt x="411080" y="55427"/>
                          </a:cubicBezTo>
                          <a:cubicBezTo>
                            <a:pt x="369510" y="83140"/>
                            <a:pt x="332559" y="110853"/>
                            <a:pt x="295608" y="138566"/>
                          </a:cubicBezTo>
                          <a:cubicBezTo>
                            <a:pt x="272514" y="157042"/>
                            <a:pt x="254038" y="175518"/>
                            <a:pt x="230944" y="189374"/>
                          </a:cubicBezTo>
                          <a:cubicBezTo>
                            <a:pt x="180136" y="226325"/>
                            <a:pt x="133947" y="258657"/>
                            <a:pt x="78521" y="290990"/>
                          </a:cubicBezTo>
                          <a:cubicBezTo>
                            <a:pt x="64664" y="300227"/>
                            <a:pt x="50808" y="304846"/>
                            <a:pt x="36951" y="314084"/>
                          </a:cubicBezTo>
                          <a:cubicBezTo>
                            <a:pt x="23094" y="323322"/>
                            <a:pt x="13856" y="332560"/>
                            <a:pt x="4619" y="341797"/>
                          </a:cubicBezTo>
                          <a:cubicBezTo>
                            <a:pt x="0" y="351035"/>
                            <a:pt x="0" y="364892"/>
                            <a:pt x="0" y="374129"/>
                          </a:cubicBezTo>
                          <a:cubicBezTo>
                            <a:pt x="0" y="378748"/>
                            <a:pt x="4619" y="383367"/>
                            <a:pt x="4619" y="383367"/>
                          </a:cubicBezTo>
                          <a:cubicBezTo>
                            <a:pt x="9238" y="387986"/>
                            <a:pt x="9238" y="387986"/>
                            <a:pt x="13856" y="392605"/>
                          </a:cubicBezTo>
                          <a:cubicBezTo>
                            <a:pt x="55426" y="420318"/>
                            <a:pt x="115472" y="406462"/>
                            <a:pt x="161661" y="392605"/>
                          </a:cubicBezTo>
                          <a:cubicBezTo>
                            <a:pt x="184755" y="392605"/>
                            <a:pt x="203230" y="383367"/>
                            <a:pt x="217087" y="374129"/>
                          </a:cubicBezTo>
                          <a:cubicBezTo>
                            <a:pt x="217087" y="374129"/>
                            <a:pt x="217087" y="374129"/>
                            <a:pt x="217087" y="374129"/>
                          </a:cubicBezTo>
                          <a:cubicBezTo>
                            <a:pt x="184755" y="392605"/>
                            <a:pt x="152423" y="406462"/>
                            <a:pt x="115472" y="411080"/>
                          </a:cubicBezTo>
                          <a:cubicBezTo>
                            <a:pt x="92378" y="415699"/>
                            <a:pt x="64664" y="415699"/>
                            <a:pt x="36951" y="406462"/>
                          </a:cubicBezTo>
                          <a:cubicBezTo>
                            <a:pt x="27713" y="401843"/>
                            <a:pt x="18475" y="397224"/>
                            <a:pt x="9238" y="392605"/>
                          </a:cubicBezTo>
                          <a:cubicBezTo>
                            <a:pt x="4619" y="387986"/>
                            <a:pt x="0" y="387986"/>
                            <a:pt x="0" y="378748"/>
                          </a:cubicBezTo>
                          <a:cubicBezTo>
                            <a:pt x="0" y="374129"/>
                            <a:pt x="0" y="364892"/>
                            <a:pt x="0" y="360273"/>
                          </a:cubicBezTo>
                          <a:cubicBezTo>
                            <a:pt x="4619" y="327940"/>
                            <a:pt x="36951" y="318703"/>
                            <a:pt x="60045" y="304846"/>
                          </a:cubicBezTo>
                          <a:cubicBezTo>
                            <a:pt x="110853" y="277133"/>
                            <a:pt x="161661" y="240182"/>
                            <a:pt x="212468" y="207850"/>
                          </a:cubicBezTo>
                          <a:cubicBezTo>
                            <a:pt x="235563" y="193993"/>
                            <a:pt x="258657" y="175518"/>
                            <a:pt x="277133" y="157042"/>
                          </a:cubicBezTo>
                          <a:cubicBezTo>
                            <a:pt x="309465" y="129329"/>
                            <a:pt x="346416" y="101615"/>
                            <a:pt x="378748" y="78521"/>
                          </a:cubicBezTo>
                          <a:cubicBezTo>
                            <a:pt x="420318" y="50808"/>
                            <a:pt x="461888" y="23094"/>
                            <a:pt x="508077" y="9238"/>
                          </a:cubicBezTo>
                          <a:cubicBezTo>
                            <a:pt x="526552" y="4619"/>
                            <a:pt x="549647" y="0"/>
                            <a:pt x="568122" y="0"/>
                          </a:cubicBezTo>
                          <a:cubicBezTo>
                            <a:pt x="577360" y="0"/>
                            <a:pt x="586598" y="0"/>
                            <a:pt x="595835" y="4619"/>
                          </a:cubicBezTo>
                          <a:cubicBezTo>
                            <a:pt x="600455" y="4619"/>
                            <a:pt x="605073" y="9238"/>
                            <a:pt x="609692" y="9238"/>
                          </a:cubicBezTo>
                          <a:cubicBezTo>
                            <a:pt x="614311" y="13857"/>
                            <a:pt x="623549" y="18476"/>
                            <a:pt x="623549" y="23094"/>
                          </a:cubicBezTo>
                          <a:cubicBezTo>
                            <a:pt x="623549" y="50808"/>
                            <a:pt x="605073" y="69283"/>
                            <a:pt x="591217" y="87759"/>
                          </a:cubicBezTo>
                          <a:cubicBezTo>
                            <a:pt x="563503" y="110853"/>
                            <a:pt x="535790" y="129329"/>
                            <a:pt x="508077" y="152423"/>
                          </a:cubicBezTo>
                          <a:cubicBezTo>
                            <a:pt x="461888" y="184755"/>
                            <a:pt x="415699" y="221706"/>
                            <a:pt x="369510" y="258657"/>
                          </a:cubicBezTo>
                          <a:cubicBezTo>
                            <a:pt x="327940" y="290990"/>
                            <a:pt x="286370" y="327940"/>
                            <a:pt x="240182" y="355654"/>
                          </a:cubicBezTo>
                          <a:cubicBezTo>
                            <a:pt x="230944" y="364892"/>
                            <a:pt x="226325" y="369510"/>
                            <a:pt x="217087" y="374129"/>
                          </a:cubicBezTo>
                          <a:cubicBezTo>
                            <a:pt x="217087" y="374129"/>
                            <a:pt x="217087" y="374129"/>
                            <a:pt x="217087" y="374129"/>
                          </a:cubicBezTo>
                          <a:close/>
                        </a:path>
                      </a:pathLst>
                    </a:custGeom>
                    <a:solidFill>
                      <a:srgbClr val="C6A88B"/>
                    </a:solidFill>
                    <a:ln w="46132" cap="flat">
                      <a:noFill/>
                      <a:prstDash val="solid"/>
                      <a:miter/>
                    </a:ln>
                  </p:spPr>
                  <p:txBody>
                    <a:bodyPr rtlCol="0" anchor="ctr"/>
                    <a:lstStyle/>
                    <a:p>
                      <a:endParaRPr lang="en-US"/>
                    </a:p>
                  </p:txBody>
                </p:sp>
              </p:grpSp>
              <p:grpSp>
                <p:nvGrpSpPr>
                  <p:cNvPr id="1609" name="Graphic 792">
                    <a:extLst>
                      <a:ext uri="{FF2B5EF4-FFF2-40B4-BE49-F238E27FC236}">
                        <a16:creationId xmlns:a16="http://schemas.microsoft.com/office/drawing/2014/main" xmlns="" id="{521B9564-901D-4295-9CF9-DD3B5D45A6CD}"/>
                      </a:ext>
                    </a:extLst>
                  </p:cNvPr>
                  <p:cNvGrpSpPr/>
                  <p:nvPr/>
                </p:nvGrpSpPr>
                <p:grpSpPr>
                  <a:xfrm>
                    <a:off x="6050047" y="8431522"/>
                    <a:ext cx="642024" cy="422810"/>
                    <a:chOff x="6050047" y="8431522"/>
                    <a:chExt cx="642024" cy="422810"/>
                  </a:xfrm>
                </p:grpSpPr>
                <p:sp>
                  <p:nvSpPr>
                    <p:cNvPr id="1610" name="Freeform: Shape 1609">
                      <a:extLst>
                        <a:ext uri="{FF2B5EF4-FFF2-40B4-BE49-F238E27FC236}">
                          <a16:creationId xmlns:a16="http://schemas.microsoft.com/office/drawing/2014/main" xmlns="" id="{E45F2EBA-2BB6-451B-9BAC-F7CE6892BC39}"/>
                        </a:ext>
                      </a:extLst>
                    </p:cNvPr>
                    <p:cNvSpPr/>
                    <p:nvPr/>
                  </p:nvSpPr>
                  <p:spPr>
                    <a:xfrm>
                      <a:off x="6050047" y="8433575"/>
                      <a:ext cx="637405" cy="420757"/>
                    </a:xfrm>
                    <a:custGeom>
                      <a:avLst/>
                      <a:gdLst>
                        <a:gd name="connsiteX0" fmla="*/ 618930 w 637405"/>
                        <a:gd name="connsiteY0" fmla="*/ 0 h 420757"/>
                        <a:gd name="connsiteX1" fmla="*/ 503458 w 637405"/>
                        <a:gd name="connsiteY1" fmla="*/ 129329 h 420757"/>
                        <a:gd name="connsiteX2" fmla="*/ 212468 w 637405"/>
                        <a:gd name="connsiteY2" fmla="*/ 351035 h 420757"/>
                        <a:gd name="connsiteX3" fmla="*/ 0 w 637405"/>
                        <a:gd name="connsiteY3" fmla="*/ 364891 h 420757"/>
                        <a:gd name="connsiteX4" fmla="*/ 13856 w 637405"/>
                        <a:gd name="connsiteY4" fmla="*/ 406461 h 420757"/>
                        <a:gd name="connsiteX5" fmla="*/ 240182 w 637405"/>
                        <a:gd name="connsiteY5" fmla="*/ 369510 h 420757"/>
                        <a:gd name="connsiteX6" fmla="*/ 572741 w 637405"/>
                        <a:gd name="connsiteY6" fmla="*/ 124710 h 420757"/>
                        <a:gd name="connsiteX7" fmla="*/ 637405 w 637405"/>
                        <a:gd name="connsiteY7" fmla="*/ 27713 h 420757"/>
                        <a:gd name="connsiteX8" fmla="*/ 618930 w 637405"/>
                        <a:gd name="connsiteY8" fmla="*/ 0 h 420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7405" h="420757">
                          <a:moveTo>
                            <a:pt x="618930" y="0"/>
                          </a:moveTo>
                          <a:cubicBezTo>
                            <a:pt x="623549" y="46189"/>
                            <a:pt x="572741" y="83140"/>
                            <a:pt x="503458" y="129329"/>
                          </a:cubicBezTo>
                          <a:cubicBezTo>
                            <a:pt x="415699" y="189374"/>
                            <a:pt x="272514" y="318703"/>
                            <a:pt x="212468" y="351035"/>
                          </a:cubicBezTo>
                          <a:cubicBezTo>
                            <a:pt x="106234" y="406461"/>
                            <a:pt x="32332" y="397224"/>
                            <a:pt x="0" y="364891"/>
                          </a:cubicBezTo>
                          <a:cubicBezTo>
                            <a:pt x="4619" y="378748"/>
                            <a:pt x="9238" y="392605"/>
                            <a:pt x="13856" y="406461"/>
                          </a:cubicBezTo>
                          <a:cubicBezTo>
                            <a:pt x="64664" y="429556"/>
                            <a:pt x="147804" y="429556"/>
                            <a:pt x="240182" y="369510"/>
                          </a:cubicBezTo>
                          <a:cubicBezTo>
                            <a:pt x="401842" y="263276"/>
                            <a:pt x="517315" y="161661"/>
                            <a:pt x="572741" y="124710"/>
                          </a:cubicBezTo>
                          <a:cubicBezTo>
                            <a:pt x="609692" y="96996"/>
                            <a:pt x="637405" y="69283"/>
                            <a:pt x="637405" y="27713"/>
                          </a:cubicBezTo>
                          <a:cubicBezTo>
                            <a:pt x="637405" y="13857"/>
                            <a:pt x="628168" y="4619"/>
                            <a:pt x="618930" y="0"/>
                          </a:cubicBezTo>
                          <a:close/>
                        </a:path>
                      </a:pathLst>
                    </a:custGeom>
                    <a:solidFill>
                      <a:srgbClr val="FEF6EC"/>
                    </a:solidFill>
                    <a:ln w="46132" cap="flat">
                      <a:noFill/>
                      <a:prstDash val="solid"/>
                      <a:miter/>
                    </a:ln>
                  </p:spPr>
                  <p:txBody>
                    <a:bodyPr rtlCol="0" anchor="ctr"/>
                    <a:lstStyle/>
                    <a:p>
                      <a:endParaRPr lang="en-US"/>
                    </a:p>
                  </p:txBody>
                </p:sp>
                <p:sp>
                  <p:nvSpPr>
                    <p:cNvPr id="1611" name="Freeform: Shape 1610">
                      <a:extLst>
                        <a:ext uri="{FF2B5EF4-FFF2-40B4-BE49-F238E27FC236}">
                          <a16:creationId xmlns:a16="http://schemas.microsoft.com/office/drawing/2014/main" xmlns="" id="{E70C3E72-4852-492D-A434-39F1D0DE3622}"/>
                        </a:ext>
                      </a:extLst>
                    </p:cNvPr>
                    <p:cNvSpPr/>
                    <p:nvPr/>
                  </p:nvSpPr>
                  <p:spPr>
                    <a:xfrm>
                      <a:off x="6050047" y="8431522"/>
                      <a:ext cx="642024" cy="421216"/>
                    </a:xfrm>
                    <a:custGeom>
                      <a:avLst/>
                      <a:gdLst>
                        <a:gd name="connsiteX0" fmla="*/ 618930 w 642024"/>
                        <a:gd name="connsiteY0" fmla="*/ 2053 h 421216"/>
                        <a:gd name="connsiteX1" fmla="*/ 595836 w 642024"/>
                        <a:gd name="connsiteY1" fmla="*/ 62098 h 421216"/>
                        <a:gd name="connsiteX2" fmla="*/ 526552 w 642024"/>
                        <a:gd name="connsiteY2" fmla="*/ 117525 h 421216"/>
                        <a:gd name="connsiteX3" fmla="*/ 397224 w 642024"/>
                        <a:gd name="connsiteY3" fmla="*/ 214521 h 421216"/>
                        <a:gd name="connsiteX4" fmla="*/ 272514 w 642024"/>
                        <a:gd name="connsiteY4" fmla="*/ 311518 h 421216"/>
                        <a:gd name="connsiteX5" fmla="*/ 221706 w 642024"/>
                        <a:gd name="connsiteY5" fmla="*/ 343850 h 421216"/>
                        <a:gd name="connsiteX6" fmla="*/ 143185 w 642024"/>
                        <a:gd name="connsiteY6" fmla="*/ 380801 h 421216"/>
                        <a:gd name="connsiteX7" fmla="*/ 0 w 642024"/>
                        <a:gd name="connsiteY7" fmla="*/ 362326 h 421216"/>
                        <a:gd name="connsiteX8" fmla="*/ 0 w 642024"/>
                        <a:gd name="connsiteY8" fmla="*/ 362326 h 421216"/>
                        <a:gd name="connsiteX9" fmla="*/ 9238 w 642024"/>
                        <a:gd name="connsiteY9" fmla="*/ 385420 h 421216"/>
                        <a:gd name="connsiteX10" fmla="*/ 13856 w 642024"/>
                        <a:gd name="connsiteY10" fmla="*/ 399277 h 421216"/>
                        <a:gd name="connsiteX11" fmla="*/ 18476 w 642024"/>
                        <a:gd name="connsiteY11" fmla="*/ 403895 h 421216"/>
                        <a:gd name="connsiteX12" fmla="*/ 32332 w 642024"/>
                        <a:gd name="connsiteY12" fmla="*/ 408514 h 421216"/>
                        <a:gd name="connsiteX13" fmla="*/ 46189 w 642024"/>
                        <a:gd name="connsiteY13" fmla="*/ 413133 h 421216"/>
                        <a:gd name="connsiteX14" fmla="*/ 110853 w 642024"/>
                        <a:gd name="connsiteY14" fmla="*/ 417752 h 421216"/>
                        <a:gd name="connsiteX15" fmla="*/ 193993 w 642024"/>
                        <a:gd name="connsiteY15" fmla="*/ 394658 h 421216"/>
                        <a:gd name="connsiteX16" fmla="*/ 286370 w 642024"/>
                        <a:gd name="connsiteY16" fmla="*/ 339231 h 421216"/>
                        <a:gd name="connsiteX17" fmla="*/ 448032 w 642024"/>
                        <a:gd name="connsiteY17" fmla="*/ 219140 h 421216"/>
                        <a:gd name="connsiteX18" fmla="*/ 558885 w 642024"/>
                        <a:gd name="connsiteY18" fmla="*/ 136000 h 421216"/>
                        <a:gd name="connsiteX19" fmla="*/ 618930 w 642024"/>
                        <a:gd name="connsiteY19" fmla="*/ 85193 h 421216"/>
                        <a:gd name="connsiteX20" fmla="*/ 637405 w 642024"/>
                        <a:gd name="connsiteY20" fmla="*/ 48242 h 421216"/>
                        <a:gd name="connsiteX21" fmla="*/ 637405 w 642024"/>
                        <a:gd name="connsiteY21" fmla="*/ 29766 h 421216"/>
                        <a:gd name="connsiteX22" fmla="*/ 618930 w 642024"/>
                        <a:gd name="connsiteY22" fmla="*/ 2053 h 421216"/>
                        <a:gd name="connsiteX23" fmla="*/ 618930 w 642024"/>
                        <a:gd name="connsiteY23" fmla="*/ 2053 h 421216"/>
                        <a:gd name="connsiteX24" fmla="*/ 637405 w 642024"/>
                        <a:gd name="connsiteY24" fmla="*/ 20528 h 421216"/>
                        <a:gd name="connsiteX25" fmla="*/ 642025 w 642024"/>
                        <a:gd name="connsiteY25" fmla="*/ 34385 h 421216"/>
                        <a:gd name="connsiteX26" fmla="*/ 642025 w 642024"/>
                        <a:gd name="connsiteY26" fmla="*/ 43623 h 421216"/>
                        <a:gd name="connsiteX27" fmla="*/ 623549 w 642024"/>
                        <a:gd name="connsiteY27" fmla="*/ 80574 h 421216"/>
                        <a:gd name="connsiteX28" fmla="*/ 568122 w 642024"/>
                        <a:gd name="connsiteY28" fmla="*/ 126763 h 421216"/>
                        <a:gd name="connsiteX29" fmla="*/ 461888 w 642024"/>
                        <a:gd name="connsiteY29" fmla="*/ 209902 h 421216"/>
                        <a:gd name="connsiteX30" fmla="*/ 304846 w 642024"/>
                        <a:gd name="connsiteY30" fmla="*/ 325374 h 421216"/>
                        <a:gd name="connsiteX31" fmla="*/ 120091 w 642024"/>
                        <a:gd name="connsiteY31" fmla="*/ 417752 h 421216"/>
                        <a:gd name="connsiteX32" fmla="*/ 46189 w 642024"/>
                        <a:gd name="connsiteY32" fmla="*/ 417752 h 421216"/>
                        <a:gd name="connsiteX33" fmla="*/ 18476 w 642024"/>
                        <a:gd name="connsiteY33" fmla="*/ 403895 h 421216"/>
                        <a:gd name="connsiteX34" fmla="*/ 9238 w 642024"/>
                        <a:gd name="connsiteY34" fmla="*/ 380801 h 421216"/>
                        <a:gd name="connsiteX35" fmla="*/ 4619 w 642024"/>
                        <a:gd name="connsiteY35" fmla="*/ 371563 h 421216"/>
                        <a:gd name="connsiteX36" fmla="*/ 4619 w 642024"/>
                        <a:gd name="connsiteY36" fmla="*/ 371563 h 421216"/>
                        <a:gd name="connsiteX37" fmla="*/ 4619 w 642024"/>
                        <a:gd name="connsiteY37" fmla="*/ 371563 h 421216"/>
                        <a:gd name="connsiteX38" fmla="*/ 110853 w 642024"/>
                        <a:gd name="connsiteY38" fmla="*/ 394658 h 421216"/>
                        <a:gd name="connsiteX39" fmla="*/ 249420 w 642024"/>
                        <a:gd name="connsiteY39" fmla="*/ 334612 h 421216"/>
                        <a:gd name="connsiteX40" fmla="*/ 369510 w 642024"/>
                        <a:gd name="connsiteY40" fmla="*/ 242235 h 421216"/>
                        <a:gd name="connsiteX41" fmla="*/ 494220 w 642024"/>
                        <a:gd name="connsiteY41" fmla="*/ 145238 h 421216"/>
                        <a:gd name="connsiteX42" fmla="*/ 572741 w 642024"/>
                        <a:gd name="connsiteY42" fmla="*/ 89812 h 421216"/>
                        <a:gd name="connsiteX43" fmla="*/ 618930 w 642024"/>
                        <a:gd name="connsiteY43" fmla="*/ 34385 h 421216"/>
                        <a:gd name="connsiteX44" fmla="*/ 618930 w 642024"/>
                        <a:gd name="connsiteY44" fmla="*/ 2053 h 421216"/>
                        <a:gd name="connsiteX45" fmla="*/ 618930 w 642024"/>
                        <a:gd name="connsiteY45" fmla="*/ 2053 h 421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642024" h="421216">
                          <a:moveTo>
                            <a:pt x="618930" y="2053"/>
                          </a:moveTo>
                          <a:cubicBezTo>
                            <a:pt x="623549" y="25147"/>
                            <a:pt x="609692" y="43623"/>
                            <a:pt x="595836" y="62098"/>
                          </a:cubicBezTo>
                          <a:cubicBezTo>
                            <a:pt x="577360" y="85193"/>
                            <a:pt x="549647" y="103668"/>
                            <a:pt x="526552" y="117525"/>
                          </a:cubicBezTo>
                          <a:cubicBezTo>
                            <a:pt x="484982" y="149857"/>
                            <a:pt x="438794" y="182189"/>
                            <a:pt x="397224" y="214521"/>
                          </a:cubicBezTo>
                          <a:cubicBezTo>
                            <a:pt x="355654" y="246853"/>
                            <a:pt x="314084" y="279186"/>
                            <a:pt x="272514" y="311518"/>
                          </a:cubicBezTo>
                          <a:cubicBezTo>
                            <a:pt x="258657" y="325374"/>
                            <a:pt x="240182" y="334612"/>
                            <a:pt x="221706" y="343850"/>
                          </a:cubicBezTo>
                          <a:cubicBezTo>
                            <a:pt x="198612" y="357707"/>
                            <a:pt x="170898" y="371563"/>
                            <a:pt x="143185" y="380801"/>
                          </a:cubicBezTo>
                          <a:cubicBezTo>
                            <a:pt x="96996" y="394658"/>
                            <a:pt x="36951" y="399277"/>
                            <a:pt x="0" y="362326"/>
                          </a:cubicBezTo>
                          <a:cubicBezTo>
                            <a:pt x="0" y="362326"/>
                            <a:pt x="0" y="362326"/>
                            <a:pt x="0" y="362326"/>
                          </a:cubicBezTo>
                          <a:cubicBezTo>
                            <a:pt x="0" y="371563"/>
                            <a:pt x="4619" y="376182"/>
                            <a:pt x="9238" y="385420"/>
                          </a:cubicBezTo>
                          <a:cubicBezTo>
                            <a:pt x="9238" y="390039"/>
                            <a:pt x="13856" y="394658"/>
                            <a:pt x="13856" y="399277"/>
                          </a:cubicBezTo>
                          <a:cubicBezTo>
                            <a:pt x="13856" y="403895"/>
                            <a:pt x="13856" y="403895"/>
                            <a:pt x="18476" y="403895"/>
                          </a:cubicBezTo>
                          <a:cubicBezTo>
                            <a:pt x="23094" y="408514"/>
                            <a:pt x="27713" y="408514"/>
                            <a:pt x="32332" y="408514"/>
                          </a:cubicBezTo>
                          <a:cubicBezTo>
                            <a:pt x="36951" y="408514"/>
                            <a:pt x="41570" y="413133"/>
                            <a:pt x="46189" y="413133"/>
                          </a:cubicBezTo>
                          <a:cubicBezTo>
                            <a:pt x="69283" y="417752"/>
                            <a:pt x="92378" y="417752"/>
                            <a:pt x="110853" y="417752"/>
                          </a:cubicBezTo>
                          <a:cubicBezTo>
                            <a:pt x="138566" y="413133"/>
                            <a:pt x="166280" y="403895"/>
                            <a:pt x="193993" y="394658"/>
                          </a:cubicBezTo>
                          <a:cubicBezTo>
                            <a:pt x="226325" y="380801"/>
                            <a:pt x="254038" y="357707"/>
                            <a:pt x="286370" y="339231"/>
                          </a:cubicBezTo>
                          <a:cubicBezTo>
                            <a:pt x="341797" y="302280"/>
                            <a:pt x="397224" y="260710"/>
                            <a:pt x="448032" y="219140"/>
                          </a:cubicBezTo>
                          <a:cubicBezTo>
                            <a:pt x="484982" y="191427"/>
                            <a:pt x="521933" y="163714"/>
                            <a:pt x="558885" y="136000"/>
                          </a:cubicBezTo>
                          <a:cubicBezTo>
                            <a:pt x="581979" y="117525"/>
                            <a:pt x="600454" y="103668"/>
                            <a:pt x="618930" y="85193"/>
                          </a:cubicBezTo>
                          <a:cubicBezTo>
                            <a:pt x="628168" y="75955"/>
                            <a:pt x="637405" y="62098"/>
                            <a:pt x="637405" y="48242"/>
                          </a:cubicBezTo>
                          <a:cubicBezTo>
                            <a:pt x="637405" y="43623"/>
                            <a:pt x="642025" y="34385"/>
                            <a:pt x="637405" y="29766"/>
                          </a:cubicBezTo>
                          <a:cubicBezTo>
                            <a:pt x="637405" y="15909"/>
                            <a:pt x="628168" y="6672"/>
                            <a:pt x="618930" y="2053"/>
                          </a:cubicBezTo>
                          <a:cubicBezTo>
                            <a:pt x="623549" y="2053"/>
                            <a:pt x="618930" y="-2566"/>
                            <a:pt x="618930" y="2053"/>
                          </a:cubicBezTo>
                          <a:cubicBezTo>
                            <a:pt x="623549" y="6672"/>
                            <a:pt x="632787" y="15909"/>
                            <a:pt x="637405" y="20528"/>
                          </a:cubicBezTo>
                          <a:cubicBezTo>
                            <a:pt x="642025" y="25147"/>
                            <a:pt x="642025" y="29766"/>
                            <a:pt x="642025" y="34385"/>
                          </a:cubicBezTo>
                          <a:cubicBezTo>
                            <a:pt x="642025" y="39004"/>
                            <a:pt x="642025" y="43623"/>
                            <a:pt x="642025" y="43623"/>
                          </a:cubicBezTo>
                          <a:cubicBezTo>
                            <a:pt x="637405" y="57479"/>
                            <a:pt x="632787" y="71336"/>
                            <a:pt x="623549" y="80574"/>
                          </a:cubicBezTo>
                          <a:cubicBezTo>
                            <a:pt x="609692" y="99049"/>
                            <a:pt x="586598" y="112906"/>
                            <a:pt x="568122" y="126763"/>
                          </a:cubicBezTo>
                          <a:cubicBezTo>
                            <a:pt x="531171" y="154476"/>
                            <a:pt x="498839" y="182189"/>
                            <a:pt x="461888" y="209902"/>
                          </a:cubicBezTo>
                          <a:cubicBezTo>
                            <a:pt x="411080" y="246853"/>
                            <a:pt x="360272" y="288423"/>
                            <a:pt x="304846" y="325374"/>
                          </a:cubicBezTo>
                          <a:cubicBezTo>
                            <a:pt x="249420" y="366944"/>
                            <a:pt x="189374" y="403895"/>
                            <a:pt x="120091" y="417752"/>
                          </a:cubicBezTo>
                          <a:cubicBezTo>
                            <a:pt x="96996" y="422371"/>
                            <a:pt x="69283" y="422371"/>
                            <a:pt x="46189" y="417752"/>
                          </a:cubicBezTo>
                          <a:cubicBezTo>
                            <a:pt x="36951" y="417752"/>
                            <a:pt x="23094" y="413133"/>
                            <a:pt x="18476" y="403895"/>
                          </a:cubicBezTo>
                          <a:cubicBezTo>
                            <a:pt x="13856" y="394658"/>
                            <a:pt x="13856" y="390039"/>
                            <a:pt x="9238" y="380801"/>
                          </a:cubicBezTo>
                          <a:cubicBezTo>
                            <a:pt x="9238" y="376182"/>
                            <a:pt x="4619" y="371563"/>
                            <a:pt x="4619" y="371563"/>
                          </a:cubicBezTo>
                          <a:cubicBezTo>
                            <a:pt x="4619" y="366944"/>
                            <a:pt x="4619" y="371563"/>
                            <a:pt x="4619" y="371563"/>
                          </a:cubicBezTo>
                          <a:cubicBezTo>
                            <a:pt x="4619" y="371563"/>
                            <a:pt x="4619" y="371563"/>
                            <a:pt x="4619" y="371563"/>
                          </a:cubicBezTo>
                          <a:cubicBezTo>
                            <a:pt x="32332" y="394658"/>
                            <a:pt x="73902" y="399277"/>
                            <a:pt x="110853" y="394658"/>
                          </a:cubicBezTo>
                          <a:cubicBezTo>
                            <a:pt x="161661" y="385420"/>
                            <a:pt x="207850" y="362326"/>
                            <a:pt x="249420" y="334612"/>
                          </a:cubicBezTo>
                          <a:cubicBezTo>
                            <a:pt x="290989" y="306899"/>
                            <a:pt x="332559" y="274567"/>
                            <a:pt x="369510" y="242235"/>
                          </a:cubicBezTo>
                          <a:cubicBezTo>
                            <a:pt x="411080" y="209902"/>
                            <a:pt x="452650" y="177570"/>
                            <a:pt x="494220" y="145238"/>
                          </a:cubicBezTo>
                          <a:cubicBezTo>
                            <a:pt x="521933" y="126763"/>
                            <a:pt x="545028" y="108287"/>
                            <a:pt x="572741" y="89812"/>
                          </a:cubicBezTo>
                          <a:cubicBezTo>
                            <a:pt x="591217" y="75955"/>
                            <a:pt x="609692" y="57479"/>
                            <a:pt x="618930" y="34385"/>
                          </a:cubicBezTo>
                          <a:cubicBezTo>
                            <a:pt x="623549" y="20528"/>
                            <a:pt x="623549" y="11291"/>
                            <a:pt x="618930" y="2053"/>
                          </a:cubicBezTo>
                          <a:cubicBezTo>
                            <a:pt x="623549" y="2053"/>
                            <a:pt x="618930" y="-2566"/>
                            <a:pt x="618930" y="2053"/>
                          </a:cubicBezTo>
                          <a:close/>
                        </a:path>
                      </a:pathLst>
                    </a:custGeom>
                    <a:solidFill>
                      <a:srgbClr val="C6A88B"/>
                    </a:solidFill>
                    <a:ln w="46132" cap="flat">
                      <a:noFill/>
                      <a:prstDash val="solid"/>
                      <a:miter/>
                    </a:ln>
                  </p:spPr>
                  <p:txBody>
                    <a:bodyPr rtlCol="0" anchor="ctr"/>
                    <a:lstStyle/>
                    <a:p>
                      <a:endParaRPr lang="en-US"/>
                    </a:p>
                  </p:txBody>
                </p:sp>
              </p:grpSp>
            </p:grpSp>
            <p:grpSp>
              <p:nvGrpSpPr>
                <p:cNvPr id="1612" name="Graphic 792">
                  <a:extLst>
                    <a:ext uri="{FF2B5EF4-FFF2-40B4-BE49-F238E27FC236}">
                      <a16:creationId xmlns:a16="http://schemas.microsoft.com/office/drawing/2014/main" xmlns="" id="{2CFD0311-EE8D-4E67-807E-4E36FEC20071}"/>
                    </a:ext>
                  </a:extLst>
                </p:cNvPr>
                <p:cNvGrpSpPr/>
                <p:nvPr/>
              </p:nvGrpSpPr>
              <p:grpSpPr>
                <a:xfrm>
                  <a:off x="5964854" y="8581009"/>
                  <a:ext cx="343850" cy="148173"/>
                  <a:chOff x="5964854" y="8581009"/>
                  <a:chExt cx="343850" cy="148173"/>
                </a:xfrm>
              </p:grpSpPr>
              <p:grpSp>
                <p:nvGrpSpPr>
                  <p:cNvPr id="1613" name="Graphic 792">
                    <a:extLst>
                      <a:ext uri="{FF2B5EF4-FFF2-40B4-BE49-F238E27FC236}">
                        <a16:creationId xmlns:a16="http://schemas.microsoft.com/office/drawing/2014/main" xmlns="" id="{082B5283-69AB-4BE2-BB07-CB98A4C2F133}"/>
                      </a:ext>
                    </a:extLst>
                  </p:cNvPr>
                  <p:cNvGrpSpPr/>
                  <p:nvPr/>
                </p:nvGrpSpPr>
                <p:grpSpPr>
                  <a:xfrm>
                    <a:off x="5964854" y="8659900"/>
                    <a:ext cx="186808" cy="69283"/>
                    <a:chOff x="5964854" y="8659900"/>
                    <a:chExt cx="186808" cy="69283"/>
                  </a:xfrm>
                </p:grpSpPr>
                <p:sp>
                  <p:nvSpPr>
                    <p:cNvPr id="1614" name="Freeform: Shape 1613">
                      <a:extLst>
                        <a:ext uri="{FF2B5EF4-FFF2-40B4-BE49-F238E27FC236}">
                          <a16:creationId xmlns:a16="http://schemas.microsoft.com/office/drawing/2014/main" xmlns="" id="{84A61175-5C6E-4670-8AB9-656CD0E6BE99}"/>
                        </a:ext>
                      </a:extLst>
                    </p:cNvPr>
                    <p:cNvSpPr/>
                    <p:nvPr/>
                  </p:nvSpPr>
                  <p:spPr>
                    <a:xfrm>
                      <a:off x="5966907" y="8664519"/>
                      <a:ext cx="184755" cy="64664"/>
                    </a:xfrm>
                    <a:custGeom>
                      <a:avLst/>
                      <a:gdLst>
                        <a:gd name="connsiteX0" fmla="*/ 9238 w 184755"/>
                        <a:gd name="connsiteY0" fmla="*/ 0 h 64664"/>
                        <a:gd name="connsiteX1" fmla="*/ 0 w 184755"/>
                        <a:gd name="connsiteY1" fmla="*/ 23094 h 64664"/>
                        <a:gd name="connsiteX2" fmla="*/ 115472 w 184755"/>
                        <a:gd name="connsiteY2" fmla="*/ 64664 h 64664"/>
                        <a:gd name="connsiteX3" fmla="*/ 124710 w 184755"/>
                        <a:gd name="connsiteY3" fmla="*/ 60046 h 64664"/>
                        <a:gd name="connsiteX4" fmla="*/ 184755 w 184755"/>
                        <a:gd name="connsiteY4" fmla="*/ 23094 h 64664"/>
                        <a:gd name="connsiteX5" fmla="*/ 9238 w 184755"/>
                        <a:gd name="connsiteY5" fmla="*/ 0 h 6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4755" h="64664">
                          <a:moveTo>
                            <a:pt x="9238" y="0"/>
                          </a:moveTo>
                          <a:cubicBezTo>
                            <a:pt x="4619" y="9238"/>
                            <a:pt x="0" y="18476"/>
                            <a:pt x="0" y="23094"/>
                          </a:cubicBezTo>
                          <a:cubicBezTo>
                            <a:pt x="23094" y="46189"/>
                            <a:pt x="60046" y="60046"/>
                            <a:pt x="115472" y="64664"/>
                          </a:cubicBezTo>
                          <a:cubicBezTo>
                            <a:pt x="120091" y="64664"/>
                            <a:pt x="120091" y="60046"/>
                            <a:pt x="124710" y="60046"/>
                          </a:cubicBezTo>
                          <a:cubicBezTo>
                            <a:pt x="143185" y="50808"/>
                            <a:pt x="166280" y="36951"/>
                            <a:pt x="184755" y="23094"/>
                          </a:cubicBezTo>
                          <a:cubicBezTo>
                            <a:pt x="92378" y="32332"/>
                            <a:pt x="36951" y="18476"/>
                            <a:pt x="9238" y="0"/>
                          </a:cubicBezTo>
                          <a:close/>
                        </a:path>
                      </a:pathLst>
                    </a:custGeom>
                    <a:solidFill>
                      <a:srgbClr val="FEF6EC"/>
                    </a:solidFill>
                    <a:ln w="46132" cap="flat">
                      <a:noFill/>
                      <a:prstDash val="solid"/>
                      <a:miter/>
                    </a:ln>
                  </p:spPr>
                  <p:txBody>
                    <a:bodyPr rtlCol="0" anchor="ctr"/>
                    <a:lstStyle/>
                    <a:p>
                      <a:endParaRPr lang="en-US"/>
                    </a:p>
                  </p:txBody>
                </p:sp>
                <p:sp>
                  <p:nvSpPr>
                    <p:cNvPr id="1615" name="Freeform: Shape 1614">
                      <a:extLst>
                        <a:ext uri="{FF2B5EF4-FFF2-40B4-BE49-F238E27FC236}">
                          <a16:creationId xmlns:a16="http://schemas.microsoft.com/office/drawing/2014/main" xmlns="" id="{42FD45FE-4484-4AA0-A812-4E126B46C976}"/>
                        </a:ext>
                      </a:extLst>
                    </p:cNvPr>
                    <p:cNvSpPr/>
                    <p:nvPr/>
                  </p:nvSpPr>
                  <p:spPr>
                    <a:xfrm>
                      <a:off x="5964854" y="8659900"/>
                      <a:ext cx="186808" cy="66717"/>
                    </a:xfrm>
                    <a:custGeom>
                      <a:avLst/>
                      <a:gdLst>
                        <a:gd name="connsiteX0" fmla="*/ 11291 w 186808"/>
                        <a:gd name="connsiteY0" fmla="*/ 0 h 66717"/>
                        <a:gd name="connsiteX1" fmla="*/ 2053 w 186808"/>
                        <a:gd name="connsiteY1" fmla="*/ 23094 h 66717"/>
                        <a:gd name="connsiteX2" fmla="*/ 2053 w 186808"/>
                        <a:gd name="connsiteY2" fmla="*/ 23094 h 66717"/>
                        <a:gd name="connsiteX3" fmla="*/ 75955 w 186808"/>
                        <a:gd name="connsiteY3" fmla="*/ 60046 h 66717"/>
                        <a:gd name="connsiteX4" fmla="*/ 103668 w 186808"/>
                        <a:gd name="connsiteY4" fmla="*/ 64664 h 66717"/>
                        <a:gd name="connsiteX5" fmla="*/ 117525 w 186808"/>
                        <a:gd name="connsiteY5" fmla="*/ 64664 h 66717"/>
                        <a:gd name="connsiteX6" fmla="*/ 126763 w 186808"/>
                        <a:gd name="connsiteY6" fmla="*/ 60046 h 66717"/>
                        <a:gd name="connsiteX7" fmla="*/ 186808 w 186808"/>
                        <a:gd name="connsiteY7" fmla="*/ 27713 h 66717"/>
                        <a:gd name="connsiteX8" fmla="*/ 186808 w 186808"/>
                        <a:gd name="connsiteY8" fmla="*/ 27713 h 66717"/>
                        <a:gd name="connsiteX9" fmla="*/ 75955 w 186808"/>
                        <a:gd name="connsiteY9" fmla="*/ 23094 h 66717"/>
                        <a:gd name="connsiteX10" fmla="*/ 11291 w 186808"/>
                        <a:gd name="connsiteY10" fmla="*/ 0 h 66717"/>
                        <a:gd name="connsiteX11" fmla="*/ 11291 w 186808"/>
                        <a:gd name="connsiteY11" fmla="*/ 0 h 66717"/>
                        <a:gd name="connsiteX12" fmla="*/ 52860 w 186808"/>
                        <a:gd name="connsiteY12" fmla="*/ 18476 h 66717"/>
                        <a:gd name="connsiteX13" fmla="*/ 122144 w 186808"/>
                        <a:gd name="connsiteY13" fmla="*/ 27713 h 66717"/>
                        <a:gd name="connsiteX14" fmla="*/ 168332 w 186808"/>
                        <a:gd name="connsiteY14" fmla="*/ 27713 h 66717"/>
                        <a:gd name="connsiteX15" fmla="*/ 182189 w 186808"/>
                        <a:gd name="connsiteY15" fmla="*/ 27713 h 66717"/>
                        <a:gd name="connsiteX16" fmla="*/ 172952 w 186808"/>
                        <a:gd name="connsiteY16" fmla="*/ 32332 h 66717"/>
                        <a:gd name="connsiteX17" fmla="*/ 149857 w 186808"/>
                        <a:gd name="connsiteY17" fmla="*/ 46189 h 66717"/>
                        <a:gd name="connsiteX18" fmla="*/ 126763 w 186808"/>
                        <a:gd name="connsiteY18" fmla="*/ 60046 h 66717"/>
                        <a:gd name="connsiteX19" fmla="*/ 117525 w 186808"/>
                        <a:gd name="connsiteY19" fmla="*/ 64664 h 66717"/>
                        <a:gd name="connsiteX20" fmla="*/ 103668 w 186808"/>
                        <a:gd name="connsiteY20" fmla="*/ 64664 h 66717"/>
                        <a:gd name="connsiteX21" fmla="*/ 57480 w 186808"/>
                        <a:gd name="connsiteY21" fmla="*/ 55427 h 66717"/>
                        <a:gd name="connsiteX22" fmla="*/ 15910 w 186808"/>
                        <a:gd name="connsiteY22" fmla="*/ 36951 h 66717"/>
                        <a:gd name="connsiteX23" fmla="*/ 2053 w 186808"/>
                        <a:gd name="connsiteY23" fmla="*/ 27713 h 66717"/>
                        <a:gd name="connsiteX24" fmla="*/ 2053 w 186808"/>
                        <a:gd name="connsiteY24" fmla="*/ 13857 h 66717"/>
                        <a:gd name="connsiteX25" fmla="*/ 11291 w 186808"/>
                        <a:gd name="connsiteY25" fmla="*/ 0 h 66717"/>
                        <a:gd name="connsiteX26" fmla="*/ 11291 w 186808"/>
                        <a:gd name="connsiteY26" fmla="*/ 0 h 66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6808" h="66717">
                          <a:moveTo>
                            <a:pt x="11291" y="0"/>
                          </a:moveTo>
                          <a:cubicBezTo>
                            <a:pt x="6672" y="9238"/>
                            <a:pt x="2053" y="18476"/>
                            <a:pt x="2053" y="23094"/>
                          </a:cubicBezTo>
                          <a:cubicBezTo>
                            <a:pt x="2053" y="23094"/>
                            <a:pt x="2053" y="23094"/>
                            <a:pt x="2053" y="23094"/>
                          </a:cubicBezTo>
                          <a:cubicBezTo>
                            <a:pt x="20528" y="41570"/>
                            <a:pt x="48242" y="55427"/>
                            <a:pt x="75955" y="60046"/>
                          </a:cubicBezTo>
                          <a:cubicBezTo>
                            <a:pt x="85193" y="60046"/>
                            <a:pt x="94430" y="64664"/>
                            <a:pt x="103668" y="64664"/>
                          </a:cubicBezTo>
                          <a:cubicBezTo>
                            <a:pt x="108287" y="64664"/>
                            <a:pt x="112906" y="64664"/>
                            <a:pt x="117525" y="64664"/>
                          </a:cubicBezTo>
                          <a:cubicBezTo>
                            <a:pt x="122144" y="64664"/>
                            <a:pt x="126763" y="60046"/>
                            <a:pt x="126763" y="60046"/>
                          </a:cubicBezTo>
                          <a:cubicBezTo>
                            <a:pt x="145238" y="50808"/>
                            <a:pt x="168332" y="36951"/>
                            <a:pt x="186808" y="27713"/>
                          </a:cubicBezTo>
                          <a:cubicBezTo>
                            <a:pt x="186808" y="27713"/>
                            <a:pt x="186808" y="27713"/>
                            <a:pt x="186808" y="27713"/>
                          </a:cubicBezTo>
                          <a:cubicBezTo>
                            <a:pt x="149857" y="32332"/>
                            <a:pt x="112906" y="32332"/>
                            <a:pt x="75955" y="23094"/>
                          </a:cubicBezTo>
                          <a:cubicBezTo>
                            <a:pt x="52860" y="23094"/>
                            <a:pt x="29766" y="13857"/>
                            <a:pt x="11291" y="0"/>
                          </a:cubicBezTo>
                          <a:cubicBezTo>
                            <a:pt x="11291" y="0"/>
                            <a:pt x="11291" y="0"/>
                            <a:pt x="11291" y="0"/>
                          </a:cubicBezTo>
                          <a:cubicBezTo>
                            <a:pt x="25147" y="9238"/>
                            <a:pt x="39004" y="13857"/>
                            <a:pt x="52860" y="18476"/>
                          </a:cubicBezTo>
                          <a:cubicBezTo>
                            <a:pt x="75955" y="23094"/>
                            <a:pt x="99049" y="27713"/>
                            <a:pt x="122144" y="27713"/>
                          </a:cubicBezTo>
                          <a:cubicBezTo>
                            <a:pt x="136000" y="27713"/>
                            <a:pt x="154476" y="27713"/>
                            <a:pt x="168332" y="27713"/>
                          </a:cubicBezTo>
                          <a:cubicBezTo>
                            <a:pt x="168332" y="27713"/>
                            <a:pt x="182189" y="27713"/>
                            <a:pt x="182189" y="27713"/>
                          </a:cubicBezTo>
                          <a:cubicBezTo>
                            <a:pt x="182189" y="27713"/>
                            <a:pt x="172952" y="32332"/>
                            <a:pt x="172952" y="32332"/>
                          </a:cubicBezTo>
                          <a:cubicBezTo>
                            <a:pt x="163714" y="36951"/>
                            <a:pt x="154476" y="41570"/>
                            <a:pt x="149857" y="46189"/>
                          </a:cubicBezTo>
                          <a:cubicBezTo>
                            <a:pt x="140619" y="50808"/>
                            <a:pt x="136000" y="55427"/>
                            <a:pt x="126763" y="60046"/>
                          </a:cubicBezTo>
                          <a:cubicBezTo>
                            <a:pt x="122144" y="60046"/>
                            <a:pt x="122144" y="64664"/>
                            <a:pt x="117525" y="64664"/>
                          </a:cubicBezTo>
                          <a:cubicBezTo>
                            <a:pt x="112906" y="69283"/>
                            <a:pt x="108287" y="64664"/>
                            <a:pt x="103668" y="64664"/>
                          </a:cubicBezTo>
                          <a:cubicBezTo>
                            <a:pt x="89812" y="64664"/>
                            <a:pt x="71336" y="60046"/>
                            <a:pt x="57480" y="55427"/>
                          </a:cubicBezTo>
                          <a:cubicBezTo>
                            <a:pt x="43623" y="50808"/>
                            <a:pt x="29766" y="46189"/>
                            <a:pt x="15910" y="36951"/>
                          </a:cubicBezTo>
                          <a:cubicBezTo>
                            <a:pt x="11291" y="32332"/>
                            <a:pt x="6672" y="32332"/>
                            <a:pt x="2053" y="27713"/>
                          </a:cubicBezTo>
                          <a:cubicBezTo>
                            <a:pt x="-2566" y="23094"/>
                            <a:pt x="2053" y="18476"/>
                            <a:pt x="2053" y="13857"/>
                          </a:cubicBezTo>
                          <a:cubicBezTo>
                            <a:pt x="6672" y="9238"/>
                            <a:pt x="11291" y="9238"/>
                            <a:pt x="11291" y="0"/>
                          </a:cubicBezTo>
                          <a:cubicBezTo>
                            <a:pt x="11291" y="0"/>
                            <a:pt x="11291" y="0"/>
                            <a:pt x="11291" y="0"/>
                          </a:cubicBezTo>
                          <a:close/>
                        </a:path>
                      </a:pathLst>
                    </a:custGeom>
                    <a:solidFill>
                      <a:srgbClr val="C6A88B"/>
                    </a:solidFill>
                    <a:ln w="46132" cap="flat">
                      <a:noFill/>
                      <a:prstDash val="solid"/>
                      <a:miter/>
                    </a:ln>
                  </p:spPr>
                  <p:txBody>
                    <a:bodyPr rtlCol="0" anchor="ctr"/>
                    <a:lstStyle/>
                    <a:p>
                      <a:endParaRPr lang="en-US"/>
                    </a:p>
                  </p:txBody>
                </p:sp>
              </p:grpSp>
              <p:grpSp>
                <p:nvGrpSpPr>
                  <p:cNvPr id="1616" name="Graphic 792">
                    <a:extLst>
                      <a:ext uri="{FF2B5EF4-FFF2-40B4-BE49-F238E27FC236}">
                        <a16:creationId xmlns:a16="http://schemas.microsoft.com/office/drawing/2014/main" xmlns="" id="{9A2C8CD3-EBA1-4876-9053-EE60DC8F5A26}"/>
                      </a:ext>
                    </a:extLst>
                  </p:cNvPr>
                  <p:cNvGrpSpPr/>
                  <p:nvPr/>
                </p:nvGrpSpPr>
                <p:grpSpPr>
                  <a:xfrm>
                    <a:off x="5976145" y="8581009"/>
                    <a:ext cx="332559" cy="111222"/>
                    <a:chOff x="5976145" y="8581009"/>
                    <a:chExt cx="332559" cy="111222"/>
                  </a:xfrm>
                </p:grpSpPr>
                <p:sp>
                  <p:nvSpPr>
                    <p:cNvPr id="1617" name="Freeform: Shape 1616">
                      <a:extLst>
                        <a:ext uri="{FF2B5EF4-FFF2-40B4-BE49-F238E27FC236}">
                          <a16:creationId xmlns:a16="http://schemas.microsoft.com/office/drawing/2014/main" xmlns="" id="{A3C13769-1EE2-4359-BB59-7BA8D592D1C2}"/>
                        </a:ext>
                      </a:extLst>
                    </p:cNvPr>
                    <p:cNvSpPr/>
                    <p:nvPr/>
                  </p:nvSpPr>
                  <p:spPr>
                    <a:xfrm>
                      <a:off x="5976145" y="8581009"/>
                      <a:ext cx="332559" cy="107498"/>
                    </a:xfrm>
                    <a:custGeom>
                      <a:avLst/>
                      <a:gdLst>
                        <a:gd name="connsiteX0" fmla="*/ 9238 w 332559"/>
                        <a:gd name="connsiteY0" fmla="*/ 65034 h 107498"/>
                        <a:gd name="connsiteX1" fmla="*/ 0 w 332559"/>
                        <a:gd name="connsiteY1" fmla="*/ 78890 h 107498"/>
                        <a:gd name="connsiteX2" fmla="*/ 175517 w 332559"/>
                        <a:gd name="connsiteY2" fmla="*/ 106604 h 107498"/>
                        <a:gd name="connsiteX3" fmla="*/ 332559 w 332559"/>
                        <a:gd name="connsiteY3" fmla="*/ 370 h 107498"/>
                        <a:gd name="connsiteX4" fmla="*/ 9238 w 332559"/>
                        <a:gd name="connsiteY4" fmla="*/ 65034 h 107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559" h="107498">
                          <a:moveTo>
                            <a:pt x="9238" y="65034"/>
                          </a:moveTo>
                          <a:cubicBezTo>
                            <a:pt x="4619" y="69653"/>
                            <a:pt x="4619" y="74272"/>
                            <a:pt x="0" y="78890"/>
                          </a:cubicBezTo>
                          <a:cubicBezTo>
                            <a:pt x="27713" y="97366"/>
                            <a:pt x="83140" y="111223"/>
                            <a:pt x="175517" y="106604"/>
                          </a:cubicBezTo>
                          <a:cubicBezTo>
                            <a:pt x="254038" y="55796"/>
                            <a:pt x="332559" y="370"/>
                            <a:pt x="332559" y="370"/>
                          </a:cubicBezTo>
                          <a:cubicBezTo>
                            <a:pt x="332559" y="370"/>
                            <a:pt x="64664" y="-8868"/>
                            <a:pt x="9238" y="65034"/>
                          </a:cubicBezTo>
                          <a:close/>
                        </a:path>
                      </a:pathLst>
                    </a:custGeom>
                    <a:solidFill>
                      <a:srgbClr val="FEF6EC"/>
                    </a:solidFill>
                    <a:ln w="46132" cap="flat">
                      <a:noFill/>
                      <a:prstDash val="solid"/>
                      <a:miter/>
                    </a:ln>
                  </p:spPr>
                  <p:txBody>
                    <a:bodyPr rtlCol="0" anchor="ctr"/>
                    <a:lstStyle/>
                    <a:p>
                      <a:endParaRPr lang="en-US"/>
                    </a:p>
                  </p:txBody>
                </p:sp>
                <p:sp>
                  <p:nvSpPr>
                    <p:cNvPr id="1618" name="Freeform: Shape 1617">
                      <a:extLst>
                        <a:ext uri="{FF2B5EF4-FFF2-40B4-BE49-F238E27FC236}">
                          <a16:creationId xmlns:a16="http://schemas.microsoft.com/office/drawing/2014/main" xmlns="" id="{EA65665E-C010-4799-8574-8AE2A055C7D0}"/>
                        </a:ext>
                      </a:extLst>
                    </p:cNvPr>
                    <p:cNvSpPr/>
                    <p:nvPr/>
                  </p:nvSpPr>
                  <p:spPr>
                    <a:xfrm>
                      <a:off x="5976145" y="8581379"/>
                      <a:ext cx="332559" cy="110853"/>
                    </a:xfrm>
                    <a:custGeom>
                      <a:avLst/>
                      <a:gdLst>
                        <a:gd name="connsiteX0" fmla="*/ 9238 w 332559"/>
                        <a:gd name="connsiteY0" fmla="*/ 64664 h 110853"/>
                        <a:gd name="connsiteX1" fmla="*/ 0 w 332559"/>
                        <a:gd name="connsiteY1" fmla="*/ 78521 h 110853"/>
                        <a:gd name="connsiteX2" fmla="*/ 0 w 332559"/>
                        <a:gd name="connsiteY2" fmla="*/ 78521 h 110853"/>
                        <a:gd name="connsiteX3" fmla="*/ 46189 w 332559"/>
                        <a:gd name="connsiteY3" fmla="*/ 96996 h 110853"/>
                        <a:gd name="connsiteX4" fmla="*/ 124710 w 332559"/>
                        <a:gd name="connsiteY4" fmla="*/ 106234 h 110853"/>
                        <a:gd name="connsiteX5" fmla="*/ 175517 w 332559"/>
                        <a:gd name="connsiteY5" fmla="*/ 106234 h 110853"/>
                        <a:gd name="connsiteX6" fmla="*/ 193993 w 332559"/>
                        <a:gd name="connsiteY6" fmla="*/ 96996 h 110853"/>
                        <a:gd name="connsiteX7" fmla="*/ 217087 w 332559"/>
                        <a:gd name="connsiteY7" fmla="*/ 83140 h 110853"/>
                        <a:gd name="connsiteX8" fmla="*/ 295608 w 332559"/>
                        <a:gd name="connsiteY8" fmla="*/ 27713 h 110853"/>
                        <a:gd name="connsiteX9" fmla="*/ 332559 w 332559"/>
                        <a:gd name="connsiteY9" fmla="*/ 0 h 110853"/>
                        <a:gd name="connsiteX10" fmla="*/ 332559 w 332559"/>
                        <a:gd name="connsiteY10" fmla="*/ 0 h 110853"/>
                        <a:gd name="connsiteX11" fmla="*/ 240182 w 332559"/>
                        <a:gd name="connsiteY11" fmla="*/ 0 h 110853"/>
                        <a:gd name="connsiteX12" fmla="*/ 73902 w 332559"/>
                        <a:gd name="connsiteY12" fmla="*/ 27713 h 110853"/>
                        <a:gd name="connsiteX13" fmla="*/ 9238 w 332559"/>
                        <a:gd name="connsiteY13" fmla="*/ 64664 h 110853"/>
                        <a:gd name="connsiteX14" fmla="*/ 9238 w 332559"/>
                        <a:gd name="connsiteY14" fmla="*/ 64664 h 110853"/>
                        <a:gd name="connsiteX15" fmla="*/ 55426 w 332559"/>
                        <a:gd name="connsiteY15" fmla="*/ 32332 h 110853"/>
                        <a:gd name="connsiteX16" fmla="*/ 120091 w 332559"/>
                        <a:gd name="connsiteY16" fmla="*/ 13856 h 110853"/>
                        <a:gd name="connsiteX17" fmla="*/ 263276 w 332559"/>
                        <a:gd name="connsiteY17" fmla="*/ 0 h 110853"/>
                        <a:gd name="connsiteX18" fmla="*/ 314084 w 332559"/>
                        <a:gd name="connsiteY18" fmla="*/ 0 h 110853"/>
                        <a:gd name="connsiteX19" fmla="*/ 327940 w 332559"/>
                        <a:gd name="connsiteY19" fmla="*/ 0 h 110853"/>
                        <a:gd name="connsiteX20" fmla="*/ 332559 w 332559"/>
                        <a:gd name="connsiteY20" fmla="*/ 0 h 110853"/>
                        <a:gd name="connsiteX21" fmla="*/ 323322 w 332559"/>
                        <a:gd name="connsiteY21" fmla="*/ 9238 h 110853"/>
                        <a:gd name="connsiteX22" fmla="*/ 290989 w 332559"/>
                        <a:gd name="connsiteY22" fmla="*/ 32332 h 110853"/>
                        <a:gd name="connsiteX23" fmla="*/ 193993 w 332559"/>
                        <a:gd name="connsiteY23" fmla="*/ 96996 h 110853"/>
                        <a:gd name="connsiteX24" fmla="*/ 180136 w 332559"/>
                        <a:gd name="connsiteY24" fmla="*/ 106234 h 110853"/>
                        <a:gd name="connsiteX25" fmla="*/ 161661 w 332559"/>
                        <a:gd name="connsiteY25" fmla="*/ 110853 h 110853"/>
                        <a:gd name="connsiteX26" fmla="*/ 129328 w 332559"/>
                        <a:gd name="connsiteY26" fmla="*/ 110853 h 110853"/>
                        <a:gd name="connsiteX27" fmla="*/ 73902 w 332559"/>
                        <a:gd name="connsiteY27" fmla="*/ 106234 h 110853"/>
                        <a:gd name="connsiteX28" fmla="*/ 4619 w 332559"/>
                        <a:gd name="connsiteY28" fmla="*/ 83140 h 110853"/>
                        <a:gd name="connsiteX29" fmla="*/ 0 w 332559"/>
                        <a:gd name="connsiteY29" fmla="*/ 78521 h 110853"/>
                        <a:gd name="connsiteX30" fmla="*/ 9238 w 332559"/>
                        <a:gd name="connsiteY30" fmla="*/ 64664 h 110853"/>
                        <a:gd name="connsiteX31" fmla="*/ 9238 w 332559"/>
                        <a:gd name="connsiteY31" fmla="*/ 64664 h 110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32559" h="110853">
                          <a:moveTo>
                            <a:pt x="9238" y="64664"/>
                          </a:moveTo>
                          <a:cubicBezTo>
                            <a:pt x="4619" y="69283"/>
                            <a:pt x="4619" y="73902"/>
                            <a:pt x="0" y="78521"/>
                          </a:cubicBezTo>
                          <a:cubicBezTo>
                            <a:pt x="0" y="78521"/>
                            <a:pt x="0" y="78521"/>
                            <a:pt x="0" y="78521"/>
                          </a:cubicBezTo>
                          <a:cubicBezTo>
                            <a:pt x="13856" y="87759"/>
                            <a:pt x="27713" y="92378"/>
                            <a:pt x="46189" y="96996"/>
                          </a:cubicBezTo>
                          <a:cubicBezTo>
                            <a:pt x="69283" y="101615"/>
                            <a:pt x="96996" y="106234"/>
                            <a:pt x="124710" y="106234"/>
                          </a:cubicBezTo>
                          <a:cubicBezTo>
                            <a:pt x="143185" y="106234"/>
                            <a:pt x="157042" y="106234"/>
                            <a:pt x="175517" y="106234"/>
                          </a:cubicBezTo>
                          <a:cubicBezTo>
                            <a:pt x="180136" y="106234"/>
                            <a:pt x="189374" y="101615"/>
                            <a:pt x="193993" y="96996"/>
                          </a:cubicBezTo>
                          <a:cubicBezTo>
                            <a:pt x="203230" y="92378"/>
                            <a:pt x="212468" y="87759"/>
                            <a:pt x="217087" y="83140"/>
                          </a:cubicBezTo>
                          <a:cubicBezTo>
                            <a:pt x="244800" y="64664"/>
                            <a:pt x="267895" y="46189"/>
                            <a:pt x="295608" y="27713"/>
                          </a:cubicBezTo>
                          <a:cubicBezTo>
                            <a:pt x="309465" y="18476"/>
                            <a:pt x="318702" y="9238"/>
                            <a:pt x="332559" y="0"/>
                          </a:cubicBezTo>
                          <a:cubicBezTo>
                            <a:pt x="332559" y="0"/>
                            <a:pt x="332559" y="0"/>
                            <a:pt x="332559" y="0"/>
                          </a:cubicBezTo>
                          <a:cubicBezTo>
                            <a:pt x="300227" y="0"/>
                            <a:pt x="267895" y="0"/>
                            <a:pt x="240182" y="0"/>
                          </a:cubicBezTo>
                          <a:cubicBezTo>
                            <a:pt x="184755" y="4619"/>
                            <a:pt x="124710" y="9238"/>
                            <a:pt x="73902" y="27713"/>
                          </a:cubicBezTo>
                          <a:cubicBezTo>
                            <a:pt x="46189" y="36951"/>
                            <a:pt x="23094" y="46189"/>
                            <a:pt x="9238" y="64664"/>
                          </a:cubicBezTo>
                          <a:cubicBezTo>
                            <a:pt x="9238" y="69283"/>
                            <a:pt x="9238" y="69283"/>
                            <a:pt x="9238" y="64664"/>
                          </a:cubicBezTo>
                          <a:cubicBezTo>
                            <a:pt x="23094" y="50808"/>
                            <a:pt x="36951" y="41570"/>
                            <a:pt x="55426" y="32332"/>
                          </a:cubicBezTo>
                          <a:cubicBezTo>
                            <a:pt x="73902" y="23094"/>
                            <a:pt x="96996" y="18476"/>
                            <a:pt x="120091" y="13856"/>
                          </a:cubicBezTo>
                          <a:cubicBezTo>
                            <a:pt x="166280" y="4619"/>
                            <a:pt x="212468" y="0"/>
                            <a:pt x="263276" y="0"/>
                          </a:cubicBezTo>
                          <a:cubicBezTo>
                            <a:pt x="281752" y="0"/>
                            <a:pt x="295608" y="0"/>
                            <a:pt x="314084" y="0"/>
                          </a:cubicBezTo>
                          <a:cubicBezTo>
                            <a:pt x="318702" y="0"/>
                            <a:pt x="323322" y="0"/>
                            <a:pt x="327940" y="0"/>
                          </a:cubicBezTo>
                          <a:cubicBezTo>
                            <a:pt x="327940" y="0"/>
                            <a:pt x="332559" y="0"/>
                            <a:pt x="332559" y="0"/>
                          </a:cubicBezTo>
                          <a:cubicBezTo>
                            <a:pt x="332559" y="0"/>
                            <a:pt x="323322" y="4619"/>
                            <a:pt x="323322" y="9238"/>
                          </a:cubicBezTo>
                          <a:cubicBezTo>
                            <a:pt x="314084" y="18476"/>
                            <a:pt x="304846" y="23094"/>
                            <a:pt x="290989" y="32332"/>
                          </a:cubicBezTo>
                          <a:cubicBezTo>
                            <a:pt x="258657" y="55426"/>
                            <a:pt x="226325" y="78521"/>
                            <a:pt x="193993" y="96996"/>
                          </a:cubicBezTo>
                          <a:cubicBezTo>
                            <a:pt x="189374" y="101615"/>
                            <a:pt x="184755" y="101615"/>
                            <a:pt x="180136" y="106234"/>
                          </a:cubicBezTo>
                          <a:cubicBezTo>
                            <a:pt x="175517" y="110853"/>
                            <a:pt x="170898" y="110853"/>
                            <a:pt x="161661" y="110853"/>
                          </a:cubicBezTo>
                          <a:cubicBezTo>
                            <a:pt x="152423" y="110853"/>
                            <a:pt x="138566" y="110853"/>
                            <a:pt x="129328" y="110853"/>
                          </a:cubicBezTo>
                          <a:cubicBezTo>
                            <a:pt x="110853" y="110853"/>
                            <a:pt x="92378" y="110853"/>
                            <a:pt x="73902" y="106234"/>
                          </a:cubicBezTo>
                          <a:cubicBezTo>
                            <a:pt x="50808" y="101615"/>
                            <a:pt x="23094" y="96996"/>
                            <a:pt x="4619" y="83140"/>
                          </a:cubicBezTo>
                          <a:cubicBezTo>
                            <a:pt x="4619" y="83140"/>
                            <a:pt x="0" y="83140"/>
                            <a:pt x="0" y="78521"/>
                          </a:cubicBezTo>
                          <a:cubicBezTo>
                            <a:pt x="0" y="78521"/>
                            <a:pt x="9238" y="69283"/>
                            <a:pt x="9238" y="64664"/>
                          </a:cubicBezTo>
                          <a:cubicBezTo>
                            <a:pt x="9238" y="64664"/>
                            <a:pt x="9238" y="64664"/>
                            <a:pt x="9238" y="64664"/>
                          </a:cubicBezTo>
                          <a:close/>
                        </a:path>
                      </a:pathLst>
                    </a:custGeom>
                    <a:solidFill>
                      <a:srgbClr val="C6A88B"/>
                    </a:solidFill>
                    <a:ln w="46132" cap="flat">
                      <a:noFill/>
                      <a:prstDash val="solid"/>
                      <a:miter/>
                    </a:ln>
                  </p:spPr>
                  <p:txBody>
                    <a:bodyPr rtlCol="0" anchor="ctr"/>
                    <a:lstStyle/>
                    <a:p>
                      <a:endParaRPr lang="en-US"/>
                    </a:p>
                  </p:txBody>
                </p:sp>
              </p:grpSp>
            </p:grpSp>
            <p:grpSp>
              <p:nvGrpSpPr>
                <p:cNvPr id="1619" name="Graphic 792">
                  <a:extLst>
                    <a:ext uri="{FF2B5EF4-FFF2-40B4-BE49-F238E27FC236}">
                      <a16:creationId xmlns:a16="http://schemas.microsoft.com/office/drawing/2014/main" xmlns="" id="{C0E96CF3-3928-435D-A80C-D8EA7E0F1DA7}"/>
                    </a:ext>
                  </a:extLst>
                </p:cNvPr>
                <p:cNvGrpSpPr/>
                <p:nvPr/>
              </p:nvGrpSpPr>
              <p:grpSpPr>
                <a:xfrm>
                  <a:off x="6063904" y="8456669"/>
                  <a:ext cx="642080" cy="545027"/>
                  <a:chOff x="6063904" y="8456669"/>
                  <a:chExt cx="642080" cy="545027"/>
                </a:xfrm>
              </p:grpSpPr>
              <p:grpSp>
                <p:nvGrpSpPr>
                  <p:cNvPr id="1620" name="Graphic 792">
                    <a:extLst>
                      <a:ext uri="{FF2B5EF4-FFF2-40B4-BE49-F238E27FC236}">
                        <a16:creationId xmlns:a16="http://schemas.microsoft.com/office/drawing/2014/main" xmlns="" id="{33CB8B2A-5F20-4344-B755-B625B7DC2B96}"/>
                      </a:ext>
                    </a:extLst>
                  </p:cNvPr>
                  <p:cNvGrpSpPr/>
                  <p:nvPr/>
                </p:nvGrpSpPr>
                <p:grpSpPr>
                  <a:xfrm>
                    <a:off x="6063904" y="8456669"/>
                    <a:ext cx="642080" cy="545027"/>
                    <a:chOff x="6063904" y="8456669"/>
                    <a:chExt cx="642080" cy="545027"/>
                  </a:xfrm>
                </p:grpSpPr>
                <p:sp>
                  <p:nvSpPr>
                    <p:cNvPr id="1621" name="Freeform: Shape 1620">
                      <a:extLst>
                        <a:ext uri="{FF2B5EF4-FFF2-40B4-BE49-F238E27FC236}">
                          <a16:creationId xmlns:a16="http://schemas.microsoft.com/office/drawing/2014/main" xmlns="" id="{ED3D930C-FBC4-470E-B88A-248337DEA5F1}"/>
                        </a:ext>
                      </a:extLst>
                    </p:cNvPr>
                    <p:cNvSpPr/>
                    <p:nvPr/>
                  </p:nvSpPr>
                  <p:spPr>
                    <a:xfrm>
                      <a:off x="6068523" y="8456669"/>
                      <a:ext cx="636179" cy="536400"/>
                    </a:xfrm>
                    <a:custGeom>
                      <a:avLst/>
                      <a:gdLst>
                        <a:gd name="connsiteX0" fmla="*/ 623549 w 636179"/>
                        <a:gd name="connsiteY0" fmla="*/ 0 h 536400"/>
                        <a:gd name="connsiteX1" fmla="*/ 558884 w 636179"/>
                        <a:gd name="connsiteY1" fmla="*/ 96996 h 536400"/>
                        <a:gd name="connsiteX2" fmla="*/ 226325 w 636179"/>
                        <a:gd name="connsiteY2" fmla="*/ 341797 h 536400"/>
                        <a:gd name="connsiteX3" fmla="*/ 0 w 636179"/>
                        <a:gd name="connsiteY3" fmla="*/ 378748 h 536400"/>
                        <a:gd name="connsiteX4" fmla="*/ 18475 w 636179"/>
                        <a:gd name="connsiteY4" fmla="*/ 424937 h 536400"/>
                        <a:gd name="connsiteX5" fmla="*/ 73902 w 636179"/>
                        <a:gd name="connsiteY5" fmla="*/ 517315 h 536400"/>
                        <a:gd name="connsiteX6" fmla="*/ 157042 w 636179"/>
                        <a:gd name="connsiteY6" fmla="*/ 535790 h 536400"/>
                        <a:gd name="connsiteX7" fmla="*/ 249419 w 636179"/>
                        <a:gd name="connsiteY7" fmla="*/ 498839 h 536400"/>
                        <a:gd name="connsiteX8" fmla="*/ 314084 w 636179"/>
                        <a:gd name="connsiteY8" fmla="*/ 434175 h 536400"/>
                        <a:gd name="connsiteX9" fmla="*/ 360272 w 636179"/>
                        <a:gd name="connsiteY9" fmla="*/ 406461 h 536400"/>
                        <a:gd name="connsiteX10" fmla="*/ 364891 w 636179"/>
                        <a:gd name="connsiteY10" fmla="*/ 300227 h 536400"/>
                        <a:gd name="connsiteX11" fmla="*/ 401842 w 636179"/>
                        <a:gd name="connsiteY11" fmla="*/ 378748 h 536400"/>
                        <a:gd name="connsiteX12" fmla="*/ 424937 w 636179"/>
                        <a:gd name="connsiteY12" fmla="*/ 360273 h 536400"/>
                        <a:gd name="connsiteX13" fmla="*/ 420318 w 636179"/>
                        <a:gd name="connsiteY13" fmla="*/ 295608 h 536400"/>
                        <a:gd name="connsiteX14" fmla="*/ 452650 w 636179"/>
                        <a:gd name="connsiteY14" fmla="*/ 281752 h 536400"/>
                        <a:gd name="connsiteX15" fmla="*/ 457269 w 636179"/>
                        <a:gd name="connsiteY15" fmla="*/ 332559 h 536400"/>
                        <a:gd name="connsiteX16" fmla="*/ 600455 w 636179"/>
                        <a:gd name="connsiteY16" fmla="*/ 157042 h 536400"/>
                        <a:gd name="connsiteX17" fmla="*/ 623549 w 636179"/>
                        <a:gd name="connsiteY17" fmla="*/ 0 h 53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6179" h="536400">
                          <a:moveTo>
                            <a:pt x="623549" y="0"/>
                          </a:moveTo>
                          <a:cubicBezTo>
                            <a:pt x="623549" y="36951"/>
                            <a:pt x="595835" y="69283"/>
                            <a:pt x="558884" y="96996"/>
                          </a:cubicBezTo>
                          <a:cubicBezTo>
                            <a:pt x="503458" y="133947"/>
                            <a:pt x="387986" y="235563"/>
                            <a:pt x="226325" y="341797"/>
                          </a:cubicBezTo>
                          <a:cubicBezTo>
                            <a:pt x="129328" y="406461"/>
                            <a:pt x="46189" y="401843"/>
                            <a:pt x="0" y="378748"/>
                          </a:cubicBezTo>
                          <a:cubicBezTo>
                            <a:pt x="4619" y="392605"/>
                            <a:pt x="13856" y="406461"/>
                            <a:pt x="18475" y="424937"/>
                          </a:cubicBezTo>
                          <a:cubicBezTo>
                            <a:pt x="41570" y="494220"/>
                            <a:pt x="73902" y="517315"/>
                            <a:pt x="73902" y="517315"/>
                          </a:cubicBezTo>
                          <a:cubicBezTo>
                            <a:pt x="73902" y="517315"/>
                            <a:pt x="87758" y="540409"/>
                            <a:pt x="157042" y="535790"/>
                          </a:cubicBezTo>
                          <a:cubicBezTo>
                            <a:pt x="226325" y="531171"/>
                            <a:pt x="249419" y="498839"/>
                            <a:pt x="249419" y="498839"/>
                          </a:cubicBezTo>
                          <a:cubicBezTo>
                            <a:pt x="249419" y="498839"/>
                            <a:pt x="309465" y="494220"/>
                            <a:pt x="314084" y="434175"/>
                          </a:cubicBezTo>
                          <a:cubicBezTo>
                            <a:pt x="314084" y="434175"/>
                            <a:pt x="332559" y="420318"/>
                            <a:pt x="360272" y="406461"/>
                          </a:cubicBezTo>
                          <a:cubicBezTo>
                            <a:pt x="369510" y="355654"/>
                            <a:pt x="341797" y="309465"/>
                            <a:pt x="364891" y="300227"/>
                          </a:cubicBezTo>
                          <a:cubicBezTo>
                            <a:pt x="383367" y="295608"/>
                            <a:pt x="397224" y="341797"/>
                            <a:pt x="401842" y="378748"/>
                          </a:cubicBezTo>
                          <a:cubicBezTo>
                            <a:pt x="411080" y="374129"/>
                            <a:pt x="420318" y="364891"/>
                            <a:pt x="424937" y="360273"/>
                          </a:cubicBezTo>
                          <a:cubicBezTo>
                            <a:pt x="424937" y="341797"/>
                            <a:pt x="429556" y="318703"/>
                            <a:pt x="420318" y="295608"/>
                          </a:cubicBezTo>
                          <a:cubicBezTo>
                            <a:pt x="411080" y="254038"/>
                            <a:pt x="443412" y="244801"/>
                            <a:pt x="452650" y="281752"/>
                          </a:cubicBezTo>
                          <a:cubicBezTo>
                            <a:pt x="457269" y="300227"/>
                            <a:pt x="457269" y="318703"/>
                            <a:pt x="457269" y="332559"/>
                          </a:cubicBezTo>
                          <a:cubicBezTo>
                            <a:pt x="489601" y="304846"/>
                            <a:pt x="568122" y="221706"/>
                            <a:pt x="600455" y="157042"/>
                          </a:cubicBezTo>
                          <a:cubicBezTo>
                            <a:pt x="605073" y="152423"/>
                            <a:pt x="660500" y="69283"/>
                            <a:pt x="623549" y="0"/>
                          </a:cubicBezTo>
                          <a:close/>
                        </a:path>
                      </a:pathLst>
                    </a:custGeom>
                    <a:solidFill>
                      <a:srgbClr val="C8133A"/>
                    </a:solidFill>
                    <a:ln w="46132" cap="flat">
                      <a:noFill/>
                      <a:prstDash val="solid"/>
                      <a:miter/>
                    </a:ln>
                  </p:spPr>
                  <p:txBody>
                    <a:bodyPr rtlCol="0" anchor="ctr"/>
                    <a:lstStyle/>
                    <a:p>
                      <a:endParaRPr lang="en-US"/>
                    </a:p>
                  </p:txBody>
                </p:sp>
                <p:sp>
                  <p:nvSpPr>
                    <p:cNvPr id="1622" name="Freeform: Shape 1621">
                      <a:extLst>
                        <a:ext uri="{FF2B5EF4-FFF2-40B4-BE49-F238E27FC236}">
                          <a16:creationId xmlns:a16="http://schemas.microsoft.com/office/drawing/2014/main" xmlns="" id="{E056E96E-83CC-4105-9F7B-62994F422B44}"/>
                        </a:ext>
                      </a:extLst>
                    </p:cNvPr>
                    <p:cNvSpPr/>
                    <p:nvPr/>
                  </p:nvSpPr>
                  <p:spPr>
                    <a:xfrm>
                      <a:off x="6063904" y="8456669"/>
                      <a:ext cx="642080" cy="545027"/>
                    </a:xfrm>
                    <a:custGeom>
                      <a:avLst/>
                      <a:gdLst>
                        <a:gd name="connsiteX0" fmla="*/ 628168 w 642080"/>
                        <a:gd name="connsiteY0" fmla="*/ 0 h 545027"/>
                        <a:gd name="connsiteX1" fmla="*/ 549647 w 642080"/>
                        <a:gd name="connsiteY1" fmla="*/ 106234 h 545027"/>
                        <a:gd name="connsiteX2" fmla="*/ 457270 w 642080"/>
                        <a:gd name="connsiteY2" fmla="*/ 180136 h 545027"/>
                        <a:gd name="connsiteX3" fmla="*/ 323322 w 642080"/>
                        <a:gd name="connsiteY3" fmla="*/ 281752 h 545027"/>
                        <a:gd name="connsiteX4" fmla="*/ 244801 w 642080"/>
                        <a:gd name="connsiteY4" fmla="*/ 337178 h 545027"/>
                        <a:gd name="connsiteX5" fmla="*/ 157042 w 642080"/>
                        <a:gd name="connsiteY5" fmla="*/ 383367 h 545027"/>
                        <a:gd name="connsiteX6" fmla="*/ 9238 w 642080"/>
                        <a:gd name="connsiteY6" fmla="*/ 383367 h 545027"/>
                        <a:gd name="connsiteX7" fmla="*/ 9238 w 642080"/>
                        <a:gd name="connsiteY7" fmla="*/ 383367 h 545027"/>
                        <a:gd name="connsiteX8" fmla="*/ 32332 w 642080"/>
                        <a:gd name="connsiteY8" fmla="*/ 443413 h 545027"/>
                        <a:gd name="connsiteX9" fmla="*/ 55427 w 642080"/>
                        <a:gd name="connsiteY9" fmla="*/ 489601 h 545027"/>
                        <a:gd name="connsiteX10" fmla="*/ 87759 w 642080"/>
                        <a:gd name="connsiteY10" fmla="*/ 526552 h 545027"/>
                        <a:gd name="connsiteX11" fmla="*/ 106234 w 642080"/>
                        <a:gd name="connsiteY11" fmla="*/ 540409 h 545027"/>
                        <a:gd name="connsiteX12" fmla="*/ 143186 w 642080"/>
                        <a:gd name="connsiteY12" fmla="*/ 545028 h 545027"/>
                        <a:gd name="connsiteX13" fmla="*/ 198612 w 642080"/>
                        <a:gd name="connsiteY13" fmla="*/ 540409 h 545027"/>
                        <a:gd name="connsiteX14" fmla="*/ 258658 w 642080"/>
                        <a:gd name="connsiteY14" fmla="*/ 512696 h 545027"/>
                        <a:gd name="connsiteX15" fmla="*/ 267895 w 642080"/>
                        <a:gd name="connsiteY15" fmla="*/ 503458 h 545027"/>
                        <a:gd name="connsiteX16" fmla="*/ 267895 w 642080"/>
                        <a:gd name="connsiteY16" fmla="*/ 503458 h 545027"/>
                        <a:gd name="connsiteX17" fmla="*/ 277133 w 642080"/>
                        <a:gd name="connsiteY17" fmla="*/ 503458 h 545027"/>
                        <a:gd name="connsiteX18" fmla="*/ 323322 w 642080"/>
                        <a:gd name="connsiteY18" fmla="*/ 475745 h 545027"/>
                        <a:gd name="connsiteX19" fmla="*/ 332560 w 642080"/>
                        <a:gd name="connsiteY19" fmla="*/ 457269 h 545027"/>
                        <a:gd name="connsiteX20" fmla="*/ 332560 w 642080"/>
                        <a:gd name="connsiteY20" fmla="*/ 448031 h 545027"/>
                        <a:gd name="connsiteX21" fmla="*/ 332560 w 642080"/>
                        <a:gd name="connsiteY21" fmla="*/ 438793 h 545027"/>
                        <a:gd name="connsiteX22" fmla="*/ 341797 w 642080"/>
                        <a:gd name="connsiteY22" fmla="*/ 429556 h 545027"/>
                        <a:gd name="connsiteX23" fmla="*/ 364892 w 642080"/>
                        <a:gd name="connsiteY23" fmla="*/ 415699 h 545027"/>
                        <a:gd name="connsiteX24" fmla="*/ 374130 w 642080"/>
                        <a:gd name="connsiteY24" fmla="*/ 406461 h 545027"/>
                        <a:gd name="connsiteX25" fmla="*/ 374130 w 642080"/>
                        <a:gd name="connsiteY25" fmla="*/ 401843 h 545027"/>
                        <a:gd name="connsiteX26" fmla="*/ 374130 w 642080"/>
                        <a:gd name="connsiteY26" fmla="*/ 392605 h 545027"/>
                        <a:gd name="connsiteX27" fmla="*/ 374130 w 642080"/>
                        <a:gd name="connsiteY27" fmla="*/ 364891 h 545027"/>
                        <a:gd name="connsiteX28" fmla="*/ 369510 w 642080"/>
                        <a:gd name="connsiteY28" fmla="*/ 318703 h 545027"/>
                        <a:gd name="connsiteX29" fmla="*/ 378748 w 642080"/>
                        <a:gd name="connsiteY29" fmla="*/ 304846 h 545027"/>
                        <a:gd name="connsiteX30" fmla="*/ 397224 w 642080"/>
                        <a:gd name="connsiteY30" fmla="*/ 314084 h 545027"/>
                        <a:gd name="connsiteX31" fmla="*/ 411080 w 642080"/>
                        <a:gd name="connsiteY31" fmla="*/ 360273 h 545027"/>
                        <a:gd name="connsiteX32" fmla="*/ 415699 w 642080"/>
                        <a:gd name="connsiteY32" fmla="*/ 383367 h 545027"/>
                        <a:gd name="connsiteX33" fmla="*/ 415699 w 642080"/>
                        <a:gd name="connsiteY33" fmla="*/ 383367 h 545027"/>
                        <a:gd name="connsiteX34" fmla="*/ 429556 w 642080"/>
                        <a:gd name="connsiteY34" fmla="*/ 374129 h 545027"/>
                        <a:gd name="connsiteX35" fmla="*/ 438794 w 642080"/>
                        <a:gd name="connsiteY35" fmla="*/ 364891 h 545027"/>
                        <a:gd name="connsiteX36" fmla="*/ 438794 w 642080"/>
                        <a:gd name="connsiteY36" fmla="*/ 351035 h 545027"/>
                        <a:gd name="connsiteX37" fmla="*/ 438794 w 642080"/>
                        <a:gd name="connsiteY37" fmla="*/ 337178 h 545027"/>
                        <a:gd name="connsiteX38" fmla="*/ 434175 w 642080"/>
                        <a:gd name="connsiteY38" fmla="*/ 304846 h 545027"/>
                        <a:gd name="connsiteX39" fmla="*/ 434175 w 642080"/>
                        <a:gd name="connsiteY39" fmla="*/ 281752 h 545027"/>
                        <a:gd name="connsiteX40" fmla="*/ 443413 w 642080"/>
                        <a:gd name="connsiteY40" fmla="*/ 267895 h 545027"/>
                        <a:gd name="connsiteX41" fmla="*/ 461888 w 642080"/>
                        <a:gd name="connsiteY41" fmla="*/ 277133 h 545027"/>
                        <a:gd name="connsiteX42" fmla="*/ 471126 w 642080"/>
                        <a:gd name="connsiteY42" fmla="*/ 337178 h 545027"/>
                        <a:gd name="connsiteX43" fmla="*/ 471126 w 642080"/>
                        <a:gd name="connsiteY43" fmla="*/ 337178 h 545027"/>
                        <a:gd name="connsiteX44" fmla="*/ 581979 w 642080"/>
                        <a:gd name="connsiteY44" fmla="*/ 217087 h 545027"/>
                        <a:gd name="connsiteX45" fmla="*/ 605074 w 642080"/>
                        <a:gd name="connsiteY45" fmla="*/ 180136 h 545027"/>
                        <a:gd name="connsiteX46" fmla="*/ 614311 w 642080"/>
                        <a:gd name="connsiteY46" fmla="*/ 161661 h 545027"/>
                        <a:gd name="connsiteX47" fmla="*/ 637406 w 642080"/>
                        <a:gd name="connsiteY47" fmla="*/ 106234 h 545027"/>
                        <a:gd name="connsiteX48" fmla="*/ 628168 w 642080"/>
                        <a:gd name="connsiteY48" fmla="*/ 0 h 545027"/>
                        <a:gd name="connsiteX49" fmla="*/ 628168 w 642080"/>
                        <a:gd name="connsiteY49" fmla="*/ 0 h 545027"/>
                        <a:gd name="connsiteX50" fmla="*/ 614311 w 642080"/>
                        <a:gd name="connsiteY50" fmla="*/ 143185 h 545027"/>
                        <a:gd name="connsiteX51" fmla="*/ 581979 w 642080"/>
                        <a:gd name="connsiteY51" fmla="*/ 193993 h 545027"/>
                        <a:gd name="connsiteX52" fmla="*/ 521934 w 642080"/>
                        <a:gd name="connsiteY52" fmla="*/ 267895 h 545027"/>
                        <a:gd name="connsiteX53" fmla="*/ 466507 w 642080"/>
                        <a:gd name="connsiteY53" fmla="*/ 323321 h 545027"/>
                        <a:gd name="connsiteX54" fmla="*/ 466507 w 642080"/>
                        <a:gd name="connsiteY54" fmla="*/ 323321 h 545027"/>
                        <a:gd name="connsiteX55" fmla="*/ 457270 w 642080"/>
                        <a:gd name="connsiteY55" fmla="*/ 267895 h 545027"/>
                        <a:gd name="connsiteX56" fmla="*/ 438794 w 642080"/>
                        <a:gd name="connsiteY56" fmla="*/ 249419 h 545027"/>
                        <a:gd name="connsiteX57" fmla="*/ 424937 w 642080"/>
                        <a:gd name="connsiteY57" fmla="*/ 263276 h 545027"/>
                        <a:gd name="connsiteX58" fmla="*/ 424937 w 642080"/>
                        <a:gd name="connsiteY58" fmla="*/ 281752 h 545027"/>
                        <a:gd name="connsiteX59" fmla="*/ 429556 w 642080"/>
                        <a:gd name="connsiteY59" fmla="*/ 309465 h 545027"/>
                        <a:gd name="connsiteX60" fmla="*/ 429556 w 642080"/>
                        <a:gd name="connsiteY60" fmla="*/ 341797 h 545027"/>
                        <a:gd name="connsiteX61" fmla="*/ 429556 w 642080"/>
                        <a:gd name="connsiteY61" fmla="*/ 351035 h 545027"/>
                        <a:gd name="connsiteX62" fmla="*/ 420318 w 642080"/>
                        <a:gd name="connsiteY62" fmla="*/ 355654 h 545027"/>
                        <a:gd name="connsiteX63" fmla="*/ 406462 w 642080"/>
                        <a:gd name="connsiteY63" fmla="*/ 369510 h 545027"/>
                        <a:gd name="connsiteX64" fmla="*/ 406462 w 642080"/>
                        <a:gd name="connsiteY64" fmla="*/ 369510 h 545027"/>
                        <a:gd name="connsiteX65" fmla="*/ 397224 w 642080"/>
                        <a:gd name="connsiteY65" fmla="*/ 318703 h 545027"/>
                        <a:gd name="connsiteX66" fmla="*/ 378748 w 642080"/>
                        <a:gd name="connsiteY66" fmla="*/ 290989 h 545027"/>
                        <a:gd name="connsiteX67" fmla="*/ 360273 w 642080"/>
                        <a:gd name="connsiteY67" fmla="*/ 295608 h 545027"/>
                        <a:gd name="connsiteX68" fmla="*/ 360273 w 642080"/>
                        <a:gd name="connsiteY68" fmla="*/ 332559 h 545027"/>
                        <a:gd name="connsiteX69" fmla="*/ 364892 w 642080"/>
                        <a:gd name="connsiteY69" fmla="*/ 387986 h 545027"/>
                        <a:gd name="connsiteX70" fmla="*/ 355654 w 642080"/>
                        <a:gd name="connsiteY70" fmla="*/ 401843 h 545027"/>
                        <a:gd name="connsiteX71" fmla="*/ 341797 w 642080"/>
                        <a:gd name="connsiteY71" fmla="*/ 411080 h 545027"/>
                        <a:gd name="connsiteX72" fmla="*/ 323322 w 642080"/>
                        <a:gd name="connsiteY72" fmla="*/ 424937 h 545027"/>
                        <a:gd name="connsiteX73" fmla="*/ 318703 w 642080"/>
                        <a:gd name="connsiteY73" fmla="*/ 429556 h 545027"/>
                        <a:gd name="connsiteX74" fmla="*/ 314084 w 642080"/>
                        <a:gd name="connsiteY74" fmla="*/ 452650 h 545027"/>
                        <a:gd name="connsiteX75" fmla="*/ 290990 w 642080"/>
                        <a:gd name="connsiteY75" fmla="*/ 480363 h 545027"/>
                        <a:gd name="connsiteX76" fmla="*/ 263276 w 642080"/>
                        <a:gd name="connsiteY76" fmla="*/ 489601 h 545027"/>
                        <a:gd name="connsiteX77" fmla="*/ 254038 w 642080"/>
                        <a:gd name="connsiteY77" fmla="*/ 489601 h 545027"/>
                        <a:gd name="connsiteX78" fmla="*/ 249420 w 642080"/>
                        <a:gd name="connsiteY78" fmla="*/ 494220 h 545027"/>
                        <a:gd name="connsiteX79" fmla="*/ 226325 w 642080"/>
                        <a:gd name="connsiteY79" fmla="*/ 508077 h 545027"/>
                        <a:gd name="connsiteX80" fmla="*/ 120091 w 642080"/>
                        <a:gd name="connsiteY80" fmla="*/ 521933 h 545027"/>
                        <a:gd name="connsiteX81" fmla="*/ 78521 w 642080"/>
                        <a:gd name="connsiteY81" fmla="*/ 508077 h 545027"/>
                        <a:gd name="connsiteX82" fmla="*/ 55427 w 642080"/>
                        <a:gd name="connsiteY82" fmla="*/ 484982 h 545027"/>
                        <a:gd name="connsiteX83" fmla="*/ 32332 w 642080"/>
                        <a:gd name="connsiteY83" fmla="*/ 448031 h 545027"/>
                        <a:gd name="connsiteX84" fmla="*/ 9238 w 642080"/>
                        <a:gd name="connsiteY84" fmla="*/ 392605 h 545027"/>
                        <a:gd name="connsiteX85" fmla="*/ 0 w 642080"/>
                        <a:gd name="connsiteY85" fmla="*/ 364891 h 545027"/>
                        <a:gd name="connsiteX86" fmla="*/ 0 w 642080"/>
                        <a:gd name="connsiteY86" fmla="*/ 364891 h 545027"/>
                        <a:gd name="connsiteX87" fmla="*/ 120091 w 642080"/>
                        <a:gd name="connsiteY87" fmla="*/ 374129 h 545027"/>
                        <a:gd name="connsiteX88" fmla="*/ 286371 w 642080"/>
                        <a:gd name="connsiteY88" fmla="*/ 290989 h 545027"/>
                        <a:gd name="connsiteX89" fmla="*/ 540409 w 642080"/>
                        <a:gd name="connsiteY89" fmla="*/ 101615 h 545027"/>
                        <a:gd name="connsiteX90" fmla="*/ 628168 w 642080"/>
                        <a:gd name="connsiteY90" fmla="*/ 0 h 545027"/>
                        <a:gd name="connsiteX91" fmla="*/ 628168 w 642080"/>
                        <a:gd name="connsiteY91" fmla="*/ 0 h 545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642080" h="545027">
                          <a:moveTo>
                            <a:pt x="628168" y="0"/>
                          </a:moveTo>
                          <a:cubicBezTo>
                            <a:pt x="628168" y="50808"/>
                            <a:pt x="581979" y="78521"/>
                            <a:pt x="549647" y="106234"/>
                          </a:cubicBezTo>
                          <a:cubicBezTo>
                            <a:pt x="517315" y="129329"/>
                            <a:pt x="489602" y="152423"/>
                            <a:pt x="457270" y="180136"/>
                          </a:cubicBezTo>
                          <a:cubicBezTo>
                            <a:pt x="411080" y="212469"/>
                            <a:pt x="369510" y="249419"/>
                            <a:pt x="323322" y="281752"/>
                          </a:cubicBezTo>
                          <a:cubicBezTo>
                            <a:pt x="295608" y="300227"/>
                            <a:pt x="267895" y="318703"/>
                            <a:pt x="244801" y="337178"/>
                          </a:cubicBezTo>
                          <a:cubicBezTo>
                            <a:pt x="217088" y="355654"/>
                            <a:pt x="189374" y="369510"/>
                            <a:pt x="157042" y="383367"/>
                          </a:cubicBezTo>
                          <a:cubicBezTo>
                            <a:pt x="110853" y="401843"/>
                            <a:pt x="55427" y="406461"/>
                            <a:pt x="9238" y="383367"/>
                          </a:cubicBezTo>
                          <a:cubicBezTo>
                            <a:pt x="9238" y="383367"/>
                            <a:pt x="9238" y="383367"/>
                            <a:pt x="9238" y="383367"/>
                          </a:cubicBezTo>
                          <a:cubicBezTo>
                            <a:pt x="18476" y="401843"/>
                            <a:pt x="23094" y="420318"/>
                            <a:pt x="32332" y="443413"/>
                          </a:cubicBezTo>
                          <a:cubicBezTo>
                            <a:pt x="36951" y="457269"/>
                            <a:pt x="46189" y="475745"/>
                            <a:pt x="55427" y="489601"/>
                          </a:cubicBezTo>
                          <a:cubicBezTo>
                            <a:pt x="64664" y="503458"/>
                            <a:pt x="73902" y="517315"/>
                            <a:pt x="87759" y="526552"/>
                          </a:cubicBezTo>
                          <a:cubicBezTo>
                            <a:pt x="92378" y="531171"/>
                            <a:pt x="101616" y="535790"/>
                            <a:pt x="106234" y="540409"/>
                          </a:cubicBezTo>
                          <a:cubicBezTo>
                            <a:pt x="115472" y="545028"/>
                            <a:pt x="129329" y="545028"/>
                            <a:pt x="143186" y="545028"/>
                          </a:cubicBezTo>
                          <a:cubicBezTo>
                            <a:pt x="161661" y="545028"/>
                            <a:pt x="180136" y="545028"/>
                            <a:pt x="198612" y="540409"/>
                          </a:cubicBezTo>
                          <a:cubicBezTo>
                            <a:pt x="221706" y="535790"/>
                            <a:pt x="244801" y="526552"/>
                            <a:pt x="258658" y="512696"/>
                          </a:cubicBezTo>
                          <a:cubicBezTo>
                            <a:pt x="263276" y="512696"/>
                            <a:pt x="263276" y="508077"/>
                            <a:pt x="267895" y="503458"/>
                          </a:cubicBezTo>
                          <a:cubicBezTo>
                            <a:pt x="267895" y="503458"/>
                            <a:pt x="267895" y="503458"/>
                            <a:pt x="267895" y="503458"/>
                          </a:cubicBezTo>
                          <a:cubicBezTo>
                            <a:pt x="272514" y="503458"/>
                            <a:pt x="272514" y="503458"/>
                            <a:pt x="277133" y="503458"/>
                          </a:cubicBezTo>
                          <a:cubicBezTo>
                            <a:pt x="295608" y="498839"/>
                            <a:pt x="309465" y="489601"/>
                            <a:pt x="323322" y="475745"/>
                          </a:cubicBezTo>
                          <a:cubicBezTo>
                            <a:pt x="327941" y="471126"/>
                            <a:pt x="327941" y="461888"/>
                            <a:pt x="332560" y="457269"/>
                          </a:cubicBezTo>
                          <a:cubicBezTo>
                            <a:pt x="332560" y="452650"/>
                            <a:pt x="332560" y="452650"/>
                            <a:pt x="332560" y="448031"/>
                          </a:cubicBezTo>
                          <a:cubicBezTo>
                            <a:pt x="332560" y="448031"/>
                            <a:pt x="332560" y="443413"/>
                            <a:pt x="332560" y="438793"/>
                          </a:cubicBezTo>
                          <a:cubicBezTo>
                            <a:pt x="332560" y="434175"/>
                            <a:pt x="341797" y="434175"/>
                            <a:pt x="341797" y="429556"/>
                          </a:cubicBezTo>
                          <a:cubicBezTo>
                            <a:pt x="351035" y="424937"/>
                            <a:pt x="355654" y="420318"/>
                            <a:pt x="364892" y="415699"/>
                          </a:cubicBezTo>
                          <a:cubicBezTo>
                            <a:pt x="369510" y="415699"/>
                            <a:pt x="374130" y="411080"/>
                            <a:pt x="374130" y="406461"/>
                          </a:cubicBezTo>
                          <a:cubicBezTo>
                            <a:pt x="374130" y="406461"/>
                            <a:pt x="374130" y="401843"/>
                            <a:pt x="374130" y="401843"/>
                          </a:cubicBezTo>
                          <a:cubicBezTo>
                            <a:pt x="374130" y="397224"/>
                            <a:pt x="374130" y="397224"/>
                            <a:pt x="374130" y="392605"/>
                          </a:cubicBezTo>
                          <a:cubicBezTo>
                            <a:pt x="374130" y="383367"/>
                            <a:pt x="374130" y="374129"/>
                            <a:pt x="374130" y="364891"/>
                          </a:cubicBezTo>
                          <a:cubicBezTo>
                            <a:pt x="374130" y="351035"/>
                            <a:pt x="369510" y="332559"/>
                            <a:pt x="369510" y="318703"/>
                          </a:cubicBezTo>
                          <a:cubicBezTo>
                            <a:pt x="369510" y="314084"/>
                            <a:pt x="369510" y="309465"/>
                            <a:pt x="378748" y="304846"/>
                          </a:cubicBezTo>
                          <a:cubicBezTo>
                            <a:pt x="387986" y="300227"/>
                            <a:pt x="392605" y="304846"/>
                            <a:pt x="397224" y="314084"/>
                          </a:cubicBezTo>
                          <a:cubicBezTo>
                            <a:pt x="406462" y="327941"/>
                            <a:pt x="411080" y="341797"/>
                            <a:pt x="411080" y="360273"/>
                          </a:cubicBezTo>
                          <a:cubicBezTo>
                            <a:pt x="411080" y="369510"/>
                            <a:pt x="415699" y="378748"/>
                            <a:pt x="415699" y="383367"/>
                          </a:cubicBezTo>
                          <a:cubicBezTo>
                            <a:pt x="415699" y="383367"/>
                            <a:pt x="415699" y="383367"/>
                            <a:pt x="415699" y="383367"/>
                          </a:cubicBezTo>
                          <a:cubicBezTo>
                            <a:pt x="420318" y="378748"/>
                            <a:pt x="424937" y="374129"/>
                            <a:pt x="429556" y="374129"/>
                          </a:cubicBezTo>
                          <a:cubicBezTo>
                            <a:pt x="434175" y="369510"/>
                            <a:pt x="438794" y="369510"/>
                            <a:pt x="438794" y="364891"/>
                          </a:cubicBezTo>
                          <a:cubicBezTo>
                            <a:pt x="438794" y="360273"/>
                            <a:pt x="438794" y="355654"/>
                            <a:pt x="438794" y="351035"/>
                          </a:cubicBezTo>
                          <a:cubicBezTo>
                            <a:pt x="438794" y="346416"/>
                            <a:pt x="438794" y="341797"/>
                            <a:pt x="438794" y="337178"/>
                          </a:cubicBezTo>
                          <a:cubicBezTo>
                            <a:pt x="438794" y="327941"/>
                            <a:pt x="438794" y="314084"/>
                            <a:pt x="434175" y="304846"/>
                          </a:cubicBezTo>
                          <a:cubicBezTo>
                            <a:pt x="434175" y="295608"/>
                            <a:pt x="429556" y="286371"/>
                            <a:pt x="434175" y="281752"/>
                          </a:cubicBezTo>
                          <a:cubicBezTo>
                            <a:pt x="434175" y="277133"/>
                            <a:pt x="438794" y="267895"/>
                            <a:pt x="443413" y="267895"/>
                          </a:cubicBezTo>
                          <a:cubicBezTo>
                            <a:pt x="452650" y="267895"/>
                            <a:pt x="457270" y="272514"/>
                            <a:pt x="461888" y="277133"/>
                          </a:cubicBezTo>
                          <a:cubicBezTo>
                            <a:pt x="471126" y="295608"/>
                            <a:pt x="475745" y="318703"/>
                            <a:pt x="471126" y="337178"/>
                          </a:cubicBezTo>
                          <a:cubicBezTo>
                            <a:pt x="471126" y="337178"/>
                            <a:pt x="471126" y="337178"/>
                            <a:pt x="471126" y="337178"/>
                          </a:cubicBezTo>
                          <a:cubicBezTo>
                            <a:pt x="508077" y="300227"/>
                            <a:pt x="549647" y="258657"/>
                            <a:pt x="581979" y="217087"/>
                          </a:cubicBezTo>
                          <a:cubicBezTo>
                            <a:pt x="591217" y="203231"/>
                            <a:pt x="600455" y="193993"/>
                            <a:pt x="605074" y="180136"/>
                          </a:cubicBezTo>
                          <a:cubicBezTo>
                            <a:pt x="609692" y="175517"/>
                            <a:pt x="614311" y="166280"/>
                            <a:pt x="614311" y="161661"/>
                          </a:cubicBezTo>
                          <a:cubicBezTo>
                            <a:pt x="623549" y="143185"/>
                            <a:pt x="632787" y="124710"/>
                            <a:pt x="637406" y="106234"/>
                          </a:cubicBezTo>
                          <a:cubicBezTo>
                            <a:pt x="642025" y="60045"/>
                            <a:pt x="642025" y="27713"/>
                            <a:pt x="628168" y="0"/>
                          </a:cubicBezTo>
                          <a:cubicBezTo>
                            <a:pt x="628168" y="0"/>
                            <a:pt x="623549" y="0"/>
                            <a:pt x="628168" y="0"/>
                          </a:cubicBezTo>
                          <a:cubicBezTo>
                            <a:pt x="655881" y="46189"/>
                            <a:pt x="637406" y="101615"/>
                            <a:pt x="614311" y="143185"/>
                          </a:cubicBezTo>
                          <a:cubicBezTo>
                            <a:pt x="605074" y="161661"/>
                            <a:pt x="595836" y="175517"/>
                            <a:pt x="581979" y="193993"/>
                          </a:cubicBezTo>
                          <a:cubicBezTo>
                            <a:pt x="563503" y="221706"/>
                            <a:pt x="545028" y="244801"/>
                            <a:pt x="521934" y="267895"/>
                          </a:cubicBezTo>
                          <a:cubicBezTo>
                            <a:pt x="503458" y="286371"/>
                            <a:pt x="484982" y="304846"/>
                            <a:pt x="466507" y="323321"/>
                          </a:cubicBezTo>
                          <a:cubicBezTo>
                            <a:pt x="466507" y="323321"/>
                            <a:pt x="466507" y="323321"/>
                            <a:pt x="466507" y="323321"/>
                          </a:cubicBezTo>
                          <a:cubicBezTo>
                            <a:pt x="466507" y="304846"/>
                            <a:pt x="466507" y="286371"/>
                            <a:pt x="457270" y="267895"/>
                          </a:cubicBezTo>
                          <a:cubicBezTo>
                            <a:pt x="452650" y="258657"/>
                            <a:pt x="448031" y="249419"/>
                            <a:pt x="438794" y="249419"/>
                          </a:cubicBezTo>
                          <a:cubicBezTo>
                            <a:pt x="429556" y="249419"/>
                            <a:pt x="424937" y="258657"/>
                            <a:pt x="424937" y="263276"/>
                          </a:cubicBezTo>
                          <a:cubicBezTo>
                            <a:pt x="424937" y="267895"/>
                            <a:pt x="424937" y="277133"/>
                            <a:pt x="424937" y="281752"/>
                          </a:cubicBezTo>
                          <a:cubicBezTo>
                            <a:pt x="424937" y="290989"/>
                            <a:pt x="429556" y="300227"/>
                            <a:pt x="429556" y="309465"/>
                          </a:cubicBezTo>
                          <a:cubicBezTo>
                            <a:pt x="429556" y="318703"/>
                            <a:pt x="429556" y="332559"/>
                            <a:pt x="429556" y="341797"/>
                          </a:cubicBezTo>
                          <a:cubicBezTo>
                            <a:pt x="429556" y="346416"/>
                            <a:pt x="429556" y="346416"/>
                            <a:pt x="429556" y="351035"/>
                          </a:cubicBezTo>
                          <a:cubicBezTo>
                            <a:pt x="429556" y="355654"/>
                            <a:pt x="424937" y="355654"/>
                            <a:pt x="420318" y="355654"/>
                          </a:cubicBezTo>
                          <a:cubicBezTo>
                            <a:pt x="415699" y="360273"/>
                            <a:pt x="411080" y="364891"/>
                            <a:pt x="406462" y="369510"/>
                          </a:cubicBezTo>
                          <a:cubicBezTo>
                            <a:pt x="406462" y="369510"/>
                            <a:pt x="406462" y="369510"/>
                            <a:pt x="406462" y="369510"/>
                          </a:cubicBezTo>
                          <a:cubicBezTo>
                            <a:pt x="406462" y="351035"/>
                            <a:pt x="401843" y="337178"/>
                            <a:pt x="397224" y="318703"/>
                          </a:cubicBezTo>
                          <a:cubicBezTo>
                            <a:pt x="392605" y="309465"/>
                            <a:pt x="387986" y="295608"/>
                            <a:pt x="378748" y="290989"/>
                          </a:cubicBezTo>
                          <a:cubicBezTo>
                            <a:pt x="374130" y="286371"/>
                            <a:pt x="364892" y="290989"/>
                            <a:pt x="360273" y="295608"/>
                          </a:cubicBezTo>
                          <a:cubicBezTo>
                            <a:pt x="355654" y="304846"/>
                            <a:pt x="360273" y="323321"/>
                            <a:pt x="360273" y="332559"/>
                          </a:cubicBezTo>
                          <a:cubicBezTo>
                            <a:pt x="364892" y="351035"/>
                            <a:pt x="364892" y="369510"/>
                            <a:pt x="364892" y="387986"/>
                          </a:cubicBezTo>
                          <a:cubicBezTo>
                            <a:pt x="364892" y="392605"/>
                            <a:pt x="360273" y="397224"/>
                            <a:pt x="355654" y="401843"/>
                          </a:cubicBezTo>
                          <a:cubicBezTo>
                            <a:pt x="351035" y="406461"/>
                            <a:pt x="346416" y="406461"/>
                            <a:pt x="341797" y="411080"/>
                          </a:cubicBezTo>
                          <a:cubicBezTo>
                            <a:pt x="337178" y="415699"/>
                            <a:pt x="327941" y="420318"/>
                            <a:pt x="323322" y="424937"/>
                          </a:cubicBezTo>
                          <a:cubicBezTo>
                            <a:pt x="318703" y="424937"/>
                            <a:pt x="318703" y="424937"/>
                            <a:pt x="318703" y="429556"/>
                          </a:cubicBezTo>
                          <a:cubicBezTo>
                            <a:pt x="318703" y="438793"/>
                            <a:pt x="314084" y="443413"/>
                            <a:pt x="314084" y="452650"/>
                          </a:cubicBezTo>
                          <a:cubicBezTo>
                            <a:pt x="309465" y="461888"/>
                            <a:pt x="300227" y="471126"/>
                            <a:pt x="290990" y="480363"/>
                          </a:cubicBezTo>
                          <a:cubicBezTo>
                            <a:pt x="281752" y="484982"/>
                            <a:pt x="272514" y="489601"/>
                            <a:pt x="263276" y="489601"/>
                          </a:cubicBezTo>
                          <a:cubicBezTo>
                            <a:pt x="258658" y="489601"/>
                            <a:pt x="254038" y="489601"/>
                            <a:pt x="254038" y="489601"/>
                          </a:cubicBezTo>
                          <a:cubicBezTo>
                            <a:pt x="254038" y="489601"/>
                            <a:pt x="249420" y="494220"/>
                            <a:pt x="249420" y="494220"/>
                          </a:cubicBezTo>
                          <a:cubicBezTo>
                            <a:pt x="244801" y="498839"/>
                            <a:pt x="235563" y="508077"/>
                            <a:pt x="226325" y="508077"/>
                          </a:cubicBezTo>
                          <a:cubicBezTo>
                            <a:pt x="193993" y="521933"/>
                            <a:pt x="157042" y="526552"/>
                            <a:pt x="120091" y="521933"/>
                          </a:cubicBezTo>
                          <a:cubicBezTo>
                            <a:pt x="106234" y="521933"/>
                            <a:pt x="87759" y="517315"/>
                            <a:pt x="78521" y="508077"/>
                          </a:cubicBezTo>
                          <a:cubicBezTo>
                            <a:pt x="69283" y="503458"/>
                            <a:pt x="64664" y="494220"/>
                            <a:pt x="55427" y="484982"/>
                          </a:cubicBezTo>
                          <a:cubicBezTo>
                            <a:pt x="46189" y="475745"/>
                            <a:pt x="41570" y="461888"/>
                            <a:pt x="32332" y="448031"/>
                          </a:cubicBezTo>
                          <a:cubicBezTo>
                            <a:pt x="23094" y="429556"/>
                            <a:pt x="18476" y="411080"/>
                            <a:pt x="9238" y="392605"/>
                          </a:cubicBezTo>
                          <a:cubicBezTo>
                            <a:pt x="4619" y="383367"/>
                            <a:pt x="0" y="374129"/>
                            <a:pt x="0" y="364891"/>
                          </a:cubicBezTo>
                          <a:cubicBezTo>
                            <a:pt x="0" y="364891"/>
                            <a:pt x="0" y="364891"/>
                            <a:pt x="0" y="364891"/>
                          </a:cubicBezTo>
                          <a:cubicBezTo>
                            <a:pt x="36951" y="383367"/>
                            <a:pt x="78521" y="383367"/>
                            <a:pt x="120091" y="374129"/>
                          </a:cubicBezTo>
                          <a:cubicBezTo>
                            <a:pt x="180136" y="360273"/>
                            <a:pt x="230944" y="323321"/>
                            <a:pt x="286371" y="290989"/>
                          </a:cubicBezTo>
                          <a:cubicBezTo>
                            <a:pt x="374130" y="230944"/>
                            <a:pt x="457270" y="166280"/>
                            <a:pt x="540409" y="101615"/>
                          </a:cubicBezTo>
                          <a:cubicBezTo>
                            <a:pt x="577360" y="83140"/>
                            <a:pt x="628168" y="55427"/>
                            <a:pt x="628168" y="0"/>
                          </a:cubicBezTo>
                          <a:cubicBezTo>
                            <a:pt x="628168" y="0"/>
                            <a:pt x="628168" y="0"/>
                            <a:pt x="628168" y="0"/>
                          </a:cubicBezTo>
                          <a:close/>
                        </a:path>
                      </a:pathLst>
                    </a:custGeom>
                    <a:solidFill>
                      <a:srgbClr val="771030"/>
                    </a:solidFill>
                    <a:ln w="46132" cap="flat">
                      <a:noFill/>
                      <a:prstDash val="solid"/>
                      <a:miter/>
                    </a:ln>
                  </p:spPr>
                  <p:txBody>
                    <a:bodyPr rtlCol="0" anchor="ctr"/>
                    <a:lstStyle/>
                    <a:p>
                      <a:endParaRPr lang="en-US"/>
                    </a:p>
                  </p:txBody>
                </p:sp>
              </p:grpSp>
              <p:grpSp>
                <p:nvGrpSpPr>
                  <p:cNvPr id="1623" name="Graphic 792">
                    <a:extLst>
                      <a:ext uri="{FF2B5EF4-FFF2-40B4-BE49-F238E27FC236}">
                        <a16:creationId xmlns:a16="http://schemas.microsoft.com/office/drawing/2014/main" xmlns="" id="{EF58114B-82FD-41DC-A4C0-55B2768AB908}"/>
                      </a:ext>
                    </a:extLst>
                  </p:cNvPr>
                  <p:cNvGrpSpPr/>
                  <p:nvPr/>
                </p:nvGrpSpPr>
                <p:grpSpPr>
                  <a:xfrm>
                    <a:off x="6486994" y="8709978"/>
                    <a:ext cx="43416" cy="102344"/>
                    <a:chOff x="6486994" y="8709978"/>
                    <a:chExt cx="43416" cy="102344"/>
                  </a:xfrm>
                </p:grpSpPr>
                <p:sp>
                  <p:nvSpPr>
                    <p:cNvPr id="1624" name="Freeform: Shape 1623">
                      <a:extLst>
                        <a:ext uri="{FF2B5EF4-FFF2-40B4-BE49-F238E27FC236}">
                          <a16:creationId xmlns:a16="http://schemas.microsoft.com/office/drawing/2014/main" xmlns="" id="{4DD94592-E98C-45F8-A7B9-2DD57BF6BDEF}"/>
                        </a:ext>
                      </a:extLst>
                    </p:cNvPr>
                    <p:cNvSpPr/>
                    <p:nvPr/>
                  </p:nvSpPr>
                  <p:spPr>
                    <a:xfrm>
                      <a:off x="6486994" y="8710653"/>
                      <a:ext cx="43416" cy="101669"/>
                    </a:xfrm>
                    <a:custGeom>
                      <a:avLst/>
                      <a:gdLst>
                        <a:gd name="connsiteX0" fmla="*/ 34179 w 43416"/>
                        <a:gd name="connsiteY0" fmla="*/ 23148 h 101669"/>
                        <a:gd name="connsiteX1" fmla="*/ 1847 w 43416"/>
                        <a:gd name="connsiteY1" fmla="*/ 37005 h 101669"/>
                        <a:gd name="connsiteX2" fmla="*/ 6466 w 43416"/>
                        <a:gd name="connsiteY2" fmla="*/ 101669 h 101669"/>
                        <a:gd name="connsiteX3" fmla="*/ 29560 w 43416"/>
                        <a:gd name="connsiteY3" fmla="*/ 83194 h 101669"/>
                        <a:gd name="connsiteX4" fmla="*/ 43417 w 43416"/>
                        <a:gd name="connsiteY4" fmla="*/ 69337 h 101669"/>
                        <a:gd name="connsiteX5" fmla="*/ 34179 w 43416"/>
                        <a:gd name="connsiteY5" fmla="*/ 23148 h 101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416" h="101669">
                          <a:moveTo>
                            <a:pt x="34179" y="23148"/>
                          </a:moveTo>
                          <a:cubicBezTo>
                            <a:pt x="20323" y="-13803"/>
                            <a:pt x="-7391" y="-4565"/>
                            <a:pt x="1847" y="37005"/>
                          </a:cubicBezTo>
                          <a:cubicBezTo>
                            <a:pt x="6466" y="60099"/>
                            <a:pt x="6466" y="83194"/>
                            <a:pt x="6466" y="101669"/>
                          </a:cubicBezTo>
                          <a:cubicBezTo>
                            <a:pt x="15703" y="97051"/>
                            <a:pt x="24941" y="87813"/>
                            <a:pt x="29560" y="83194"/>
                          </a:cubicBezTo>
                          <a:cubicBezTo>
                            <a:pt x="29560" y="83194"/>
                            <a:pt x="34179" y="78575"/>
                            <a:pt x="43417" y="69337"/>
                          </a:cubicBezTo>
                          <a:cubicBezTo>
                            <a:pt x="43417" y="60099"/>
                            <a:pt x="43417" y="41624"/>
                            <a:pt x="34179" y="23148"/>
                          </a:cubicBezTo>
                          <a:close/>
                        </a:path>
                      </a:pathLst>
                    </a:custGeom>
                    <a:solidFill>
                      <a:srgbClr val="FEF6EC"/>
                    </a:solidFill>
                    <a:ln w="46132" cap="flat">
                      <a:noFill/>
                      <a:prstDash val="solid"/>
                      <a:miter/>
                    </a:ln>
                  </p:spPr>
                  <p:txBody>
                    <a:bodyPr rtlCol="0" anchor="ctr"/>
                    <a:lstStyle/>
                    <a:p>
                      <a:endParaRPr lang="en-US"/>
                    </a:p>
                  </p:txBody>
                </p:sp>
                <p:sp>
                  <p:nvSpPr>
                    <p:cNvPr id="1625" name="Freeform: Shape 1624">
                      <a:extLst>
                        <a:ext uri="{FF2B5EF4-FFF2-40B4-BE49-F238E27FC236}">
                          <a16:creationId xmlns:a16="http://schemas.microsoft.com/office/drawing/2014/main" xmlns="" id="{9CD00521-F7CA-46DA-90E2-FA6FE314564B}"/>
                        </a:ext>
                      </a:extLst>
                    </p:cNvPr>
                    <p:cNvSpPr/>
                    <p:nvPr/>
                  </p:nvSpPr>
                  <p:spPr>
                    <a:xfrm>
                      <a:off x="6488841" y="8709978"/>
                      <a:ext cx="41569" cy="102344"/>
                    </a:xfrm>
                    <a:custGeom>
                      <a:avLst/>
                      <a:gdLst>
                        <a:gd name="connsiteX0" fmla="*/ 36951 w 41569"/>
                        <a:gd name="connsiteY0" fmla="*/ 23824 h 102344"/>
                        <a:gd name="connsiteX1" fmla="*/ 9238 w 41569"/>
                        <a:gd name="connsiteY1" fmla="*/ 729 h 102344"/>
                        <a:gd name="connsiteX2" fmla="*/ 0 w 41569"/>
                        <a:gd name="connsiteY2" fmla="*/ 19205 h 102344"/>
                        <a:gd name="connsiteX3" fmla="*/ 4619 w 41569"/>
                        <a:gd name="connsiteY3" fmla="*/ 56156 h 102344"/>
                        <a:gd name="connsiteX4" fmla="*/ 4619 w 41569"/>
                        <a:gd name="connsiteY4" fmla="*/ 102345 h 102344"/>
                        <a:gd name="connsiteX5" fmla="*/ 4619 w 41569"/>
                        <a:gd name="connsiteY5" fmla="*/ 102345 h 102344"/>
                        <a:gd name="connsiteX6" fmla="*/ 36951 w 41569"/>
                        <a:gd name="connsiteY6" fmla="*/ 74631 h 102344"/>
                        <a:gd name="connsiteX7" fmla="*/ 41570 w 41569"/>
                        <a:gd name="connsiteY7" fmla="*/ 70012 h 102344"/>
                        <a:gd name="connsiteX8" fmla="*/ 41570 w 41569"/>
                        <a:gd name="connsiteY8" fmla="*/ 65393 h 102344"/>
                        <a:gd name="connsiteX9" fmla="*/ 41570 w 41569"/>
                        <a:gd name="connsiteY9" fmla="*/ 51537 h 102344"/>
                        <a:gd name="connsiteX10" fmla="*/ 36951 w 41569"/>
                        <a:gd name="connsiteY10" fmla="*/ 23824 h 102344"/>
                        <a:gd name="connsiteX11" fmla="*/ 36951 w 41569"/>
                        <a:gd name="connsiteY11" fmla="*/ 23824 h 102344"/>
                        <a:gd name="connsiteX12" fmla="*/ 41570 w 41569"/>
                        <a:gd name="connsiteY12" fmla="*/ 51537 h 102344"/>
                        <a:gd name="connsiteX13" fmla="*/ 41570 w 41569"/>
                        <a:gd name="connsiteY13" fmla="*/ 65393 h 102344"/>
                        <a:gd name="connsiteX14" fmla="*/ 41570 w 41569"/>
                        <a:gd name="connsiteY14" fmla="*/ 70012 h 102344"/>
                        <a:gd name="connsiteX15" fmla="*/ 36951 w 41569"/>
                        <a:gd name="connsiteY15" fmla="*/ 74631 h 102344"/>
                        <a:gd name="connsiteX16" fmla="*/ 4619 w 41569"/>
                        <a:gd name="connsiteY16" fmla="*/ 102345 h 102344"/>
                        <a:gd name="connsiteX17" fmla="*/ 4619 w 41569"/>
                        <a:gd name="connsiteY17" fmla="*/ 102345 h 102344"/>
                        <a:gd name="connsiteX18" fmla="*/ 4619 w 41569"/>
                        <a:gd name="connsiteY18" fmla="*/ 70012 h 102344"/>
                        <a:gd name="connsiteX19" fmla="*/ 0 w 41569"/>
                        <a:gd name="connsiteY19" fmla="*/ 33061 h 102344"/>
                        <a:gd name="connsiteX20" fmla="*/ 0 w 41569"/>
                        <a:gd name="connsiteY20" fmla="*/ 9967 h 102344"/>
                        <a:gd name="connsiteX21" fmla="*/ 13856 w 41569"/>
                        <a:gd name="connsiteY21" fmla="*/ 729 h 102344"/>
                        <a:gd name="connsiteX22" fmla="*/ 36951 w 41569"/>
                        <a:gd name="connsiteY22" fmla="*/ 23824 h 102344"/>
                        <a:gd name="connsiteX23" fmla="*/ 36951 w 41569"/>
                        <a:gd name="connsiteY23" fmla="*/ 23824 h 10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1569" h="102344">
                          <a:moveTo>
                            <a:pt x="36951" y="23824"/>
                          </a:moveTo>
                          <a:cubicBezTo>
                            <a:pt x="32332" y="14586"/>
                            <a:pt x="23094" y="-3890"/>
                            <a:pt x="9238" y="729"/>
                          </a:cubicBezTo>
                          <a:cubicBezTo>
                            <a:pt x="4619" y="5348"/>
                            <a:pt x="0" y="9967"/>
                            <a:pt x="0" y="19205"/>
                          </a:cubicBezTo>
                          <a:cubicBezTo>
                            <a:pt x="0" y="33061"/>
                            <a:pt x="4619" y="42299"/>
                            <a:pt x="4619" y="56156"/>
                          </a:cubicBezTo>
                          <a:cubicBezTo>
                            <a:pt x="4619" y="70012"/>
                            <a:pt x="4619" y="88488"/>
                            <a:pt x="4619" y="102345"/>
                          </a:cubicBezTo>
                          <a:cubicBezTo>
                            <a:pt x="4619" y="102345"/>
                            <a:pt x="4619" y="102345"/>
                            <a:pt x="4619" y="102345"/>
                          </a:cubicBezTo>
                          <a:cubicBezTo>
                            <a:pt x="18476" y="93107"/>
                            <a:pt x="27713" y="83869"/>
                            <a:pt x="36951" y="74631"/>
                          </a:cubicBezTo>
                          <a:cubicBezTo>
                            <a:pt x="36951" y="74631"/>
                            <a:pt x="41570" y="74631"/>
                            <a:pt x="41570" y="70012"/>
                          </a:cubicBezTo>
                          <a:cubicBezTo>
                            <a:pt x="41570" y="70012"/>
                            <a:pt x="41570" y="65393"/>
                            <a:pt x="41570" y="65393"/>
                          </a:cubicBezTo>
                          <a:cubicBezTo>
                            <a:pt x="41570" y="60775"/>
                            <a:pt x="41570" y="56156"/>
                            <a:pt x="41570" y="51537"/>
                          </a:cubicBezTo>
                          <a:cubicBezTo>
                            <a:pt x="41570" y="42299"/>
                            <a:pt x="36951" y="33061"/>
                            <a:pt x="36951" y="23824"/>
                          </a:cubicBezTo>
                          <a:cubicBezTo>
                            <a:pt x="36951" y="23824"/>
                            <a:pt x="32332" y="23824"/>
                            <a:pt x="36951" y="23824"/>
                          </a:cubicBezTo>
                          <a:cubicBezTo>
                            <a:pt x="36951" y="33061"/>
                            <a:pt x="41570" y="42299"/>
                            <a:pt x="41570" y="51537"/>
                          </a:cubicBezTo>
                          <a:cubicBezTo>
                            <a:pt x="41570" y="56156"/>
                            <a:pt x="41570" y="60775"/>
                            <a:pt x="41570" y="65393"/>
                          </a:cubicBezTo>
                          <a:cubicBezTo>
                            <a:pt x="41570" y="65393"/>
                            <a:pt x="41570" y="70012"/>
                            <a:pt x="41570" y="70012"/>
                          </a:cubicBezTo>
                          <a:cubicBezTo>
                            <a:pt x="41570" y="74631"/>
                            <a:pt x="41570" y="74631"/>
                            <a:pt x="36951" y="74631"/>
                          </a:cubicBezTo>
                          <a:cubicBezTo>
                            <a:pt x="27713" y="83869"/>
                            <a:pt x="18476" y="93107"/>
                            <a:pt x="4619" y="102345"/>
                          </a:cubicBezTo>
                          <a:cubicBezTo>
                            <a:pt x="4619" y="102345"/>
                            <a:pt x="4619" y="102345"/>
                            <a:pt x="4619" y="102345"/>
                          </a:cubicBezTo>
                          <a:cubicBezTo>
                            <a:pt x="4619" y="93107"/>
                            <a:pt x="4619" y="79250"/>
                            <a:pt x="4619" y="70012"/>
                          </a:cubicBezTo>
                          <a:cubicBezTo>
                            <a:pt x="4619" y="56156"/>
                            <a:pt x="0" y="46918"/>
                            <a:pt x="0" y="33061"/>
                          </a:cubicBezTo>
                          <a:cubicBezTo>
                            <a:pt x="0" y="23824"/>
                            <a:pt x="0" y="14586"/>
                            <a:pt x="0" y="9967"/>
                          </a:cubicBezTo>
                          <a:cubicBezTo>
                            <a:pt x="4619" y="5348"/>
                            <a:pt x="9238" y="729"/>
                            <a:pt x="13856" y="729"/>
                          </a:cubicBezTo>
                          <a:cubicBezTo>
                            <a:pt x="27713" y="5348"/>
                            <a:pt x="32332" y="14586"/>
                            <a:pt x="36951" y="23824"/>
                          </a:cubicBezTo>
                          <a:cubicBezTo>
                            <a:pt x="32332" y="23824"/>
                            <a:pt x="36951" y="23824"/>
                            <a:pt x="36951" y="23824"/>
                          </a:cubicBezTo>
                          <a:close/>
                        </a:path>
                      </a:pathLst>
                    </a:custGeom>
                    <a:solidFill>
                      <a:srgbClr val="C6A88B"/>
                    </a:solidFill>
                    <a:ln w="46132" cap="flat">
                      <a:noFill/>
                      <a:prstDash val="solid"/>
                      <a:miter/>
                    </a:ln>
                  </p:spPr>
                  <p:txBody>
                    <a:bodyPr rtlCol="0" anchor="ctr"/>
                    <a:lstStyle/>
                    <a:p>
                      <a:endParaRPr lang="en-US"/>
                    </a:p>
                  </p:txBody>
                </p:sp>
              </p:grpSp>
              <p:grpSp>
                <p:nvGrpSpPr>
                  <p:cNvPr id="1626" name="Graphic 792">
                    <a:extLst>
                      <a:ext uri="{FF2B5EF4-FFF2-40B4-BE49-F238E27FC236}">
                        <a16:creationId xmlns:a16="http://schemas.microsoft.com/office/drawing/2014/main" xmlns="" id="{FF9E3D56-C67E-4E55-AC20-06A5FF830421}"/>
                      </a:ext>
                    </a:extLst>
                  </p:cNvPr>
                  <p:cNvGrpSpPr/>
                  <p:nvPr/>
                </p:nvGrpSpPr>
                <p:grpSpPr>
                  <a:xfrm>
                    <a:off x="6423437" y="8751828"/>
                    <a:ext cx="46927" cy="106683"/>
                    <a:chOff x="6423437" y="8751828"/>
                    <a:chExt cx="46927" cy="106683"/>
                  </a:xfrm>
                </p:grpSpPr>
                <p:sp>
                  <p:nvSpPr>
                    <p:cNvPr id="1627" name="Freeform: Shape 1626">
                      <a:extLst>
                        <a:ext uri="{FF2B5EF4-FFF2-40B4-BE49-F238E27FC236}">
                          <a16:creationId xmlns:a16="http://schemas.microsoft.com/office/drawing/2014/main" xmlns="" id="{1C37CD71-0ABB-4064-AB33-3DABE6786F6E}"/>
                        </a:ext>
                      </a:extLst>
                    </p:cNvPr>
                    <p:cNvSpPr/>
                    <p:nvPr/>
                  </p:nvSpPr>
                  <p:spPr>
                    <a:xfrm>
                      <a:off x="6423970" y="8751957"/>
                      <a:ext cx="46395" cy="106555"/>
                    </a:xfrm>
                    <a:custGeom>
                      <a:avLst/>
                      <a:gdLst>
                        <a:gd name="connsiteX0" fmla="*/ 9444 w 46395"/>
                        <a:gd name="connsiteY0" fmla="*/ 321 h 106555"/>
                        <a:gd name="connsiteX1" fmla="*/ 4826 w 46395"/>
                        <a:gd name="connsiteY1" fmla="*/ 106555 h 106555"/>
                        <a:gd name="connsiteX2" fmla="*/ 46396 w 46395"/>
                        <a:gd name="connsiteY2" fmla="*/ 78842 h 106555"/>
                        <a:gd name="connsiteX3" fmla="*/ 9444 w 46395"/>
                        <a:gd name="connsiteY3" fmla="*/ 321 h 106555"/>
                      </a:gdLst>
                      <a:ahLst/>
                      <a:cxnLst>
                        <a:cxn ang="0">
                          <a:pos x="connsiteX0" y="connsiteY0"/>
                        </a:cxn>
                        <a:cxn ang="0">
                          <a:pos x="connsiteX1" y="connsiteY1"/>
                        </a:cxn>
                        <a:cxn ang="0">
                          <a:pos x="connsiteX2" y="connsiteY2"/>
                        </a:cxn>
                        <a:cxn ang="0">
                          <a:pos x="connsiteX3" y="connsiteY3"/>
                        </a:cxn>
                      </a:cxnLst>
                      <a:rect l="l" t="t" r="r" b="b"/>
                      <a:pathLst>
                        <a:path w="46395" h="106555">
                          <a:moveTo>
                            <a:pt x="9444" y="321"/>
                          </a:moveTo>
                          <a:cubicBezTo>
                            <a:pt x="-13650" y="4940"/>
                            <a:pt x="14063" y="55748"/>
                            <a:pt x="4826" y="106555"/>
                          </a:cubicBezTo>
                          <a:cubicBezTo>
                            <a:pt x="18682" y="97317"/>
                            <a:pt x="32539" y="88080"/>
                            <a:pt x="46396" y="78842"/>
                          </a:cubicBezTo>
                          <a:cubicBezTo>
                            <a:pt x="46396" y="41891"/>
                            <a:pt x="32539" y="-4298"/>
                            <a:pt x="9444" y="321"/>
                          </a:cubicBezTo>
                          <a:close/>
                        </a:path>
                      </a:pathLst>
                    </a:custGeom>
                    <a:solidFill>
                      <a:srgbClr val="FEF6EC"/>
                    </a:solidFill>
                    <a:ln w="46132" cap="flat">
                      <a:noFill/>
                      <a:prstDash val="solid"/>
                      <a:miter/>
                    </a:ln>
                  </p:spPr>
                  <p:txBody>
                    <a:bodyPr rtlCol="0" anchor="ctr"/>
                    <a:lstStyle/>
                    <a:p>
                      <a:endParaRPr lang="en-US"/>
                    </a:p>
                  </p:txBody>
                </p:sp>
                <p:sp>
                  <p:nvSpPr>
                    <p:cNvPr id="1628" name="Freeform: Shape 1627">
                      <a:extLst>
                        <a:ext uri="{FF2B5EF4-FFF2-40B4-BE49-F238E27FC236}">
                          <a16:creationId xmlns:a16="http://schemas.microsoft.com/office/drawing/2014/main" xmlns="" id="{A107ACC5-7C7F-4220-AE68-A8DEE59630EA}"/>
                        </a:ext>
                      </a:extLst>
                    </p:cNvPr>
                    <p:cNvSpPr/>
                    <p:nvPr/>
                  </p:nvSpPr>
                  <p:spPr>
                    <a:xfrm>
                      <a:off x="6423437" y="8751828"/>
                      <a:ext cx="46927" cy="106683"/>
                    </a:xfrm>
                    <a:custGeom>
                      <a:avLst/>
                      <a:gdLst>
                        <a:gd name="connsiteX0" fmla="*/ 9977 w 46927"/>
                        <a:gd name="connsiteY0" fmla="*/ 449 h 106683"/>
                        <a:gd name="connsiteX1" fmla="*/ 739 w 46927"/>
                        <a:gd name="connsiteY1" fmla="*/ 32781 h 106683"/>
                        <a:gd name="connsiteX2" fmla="*/ 5358 w 46927"/>
                        <a:gd name="connsiteY2" fmla="*/ 106683 h 106683"/>
                        <a:gd name="connsiteX3" fmla="*/ 5358 w 46927"/>
                        <a:gd name="connsiteY3" fmla="*/ 106683 h 106683"/>
                        <a:gd name="connsiteX4" fmla="*/ 28452 w 46927"/>
                        <a:gd name="connsiteY4" fmla="*/ 92827 h 106683"/>
                        <a:gd name="connsiteX5" fmla="*/ 37690 w 46927"/>
                        <a:gd name="connsiteY5" fmla="*/ 83589 h 106683"/>
                        <a:gd name="connsiteX6" fmla="*/ 42309 w 46927"/>
                        <a:gd name="connsiteY6" fmla="*/ 78970 h 106683"/>
                        <a:gd name="connsiteX7" fmla="*/ 42309 w 46927"/>
                        <a:gd name="connsiteY7" fmla="*/ 74351 h 106683"/>
                        <a:gd name="connsiteX8" fmla="*/ 42309 w 46927"/>
                        <a:gd name="connsiteY8" fmla="*/ 65113 h 106683"/>
                        <a:gd name="connsiteX9" fmla="*/ 42309 w 46927"/>
                        <a:gd name="connsiteY9" fmla="*/ 55876 h 106683"/>
                        <a:gd name="connsiteX10" fmla="*/ 37690 w 46927"/>
                        <a:gd name="connsiteY10" fmla="*/ 37400 h 106683"/>
                        <a:gd name="connsiteX11" fmla="*/ 9977 w 46927"/>
                        <a:gd name="connsiteY11" fmla="*/ 449 h 106683"/>
                        <a:gd name="connsiteX12" fmla="*/ 9977 w 46927"/>
                        <a:gd name="connsiteY12" fmla="*/ 449 h 106683"/>
                        <a:gd name="connsiteX13" fmla="*/ 33071 w 46927"/>
                        <a:gd name="connsiteY13" fmla="*/ 14306 h 106683"/>
                        <a:gd name="connsiteX14" fmla="*/ 42309 w 46927"/>
                        <a:gd name="connsiteY14" fmla="*/ 42019 h 106683"/>
                        <a:gd name="connsiteX15" fmla="*/ 46928 w 46927"/>
                        <a:gd name="connsiteY15" fmla="*/ 60494 h 106683"/>
                        <a:gd name="connsiteX16" fmla="*/ 46928 w 46927"/>
                        <a:gd name="connsiteY16" fmla="*/ 69732 h 106683"/>
                        <a:gd name="connsiteX17" fmla="*/ 46928 w 46927"/>
                        <a:gd name="connsiteY17" fmla="*/ 74351 h 106683"/>
                        <a:gd name="connsiteX18" fmla="*/ 42309 w 46927"/>
                        <a:gd name="connsiteY18" fmla="*/ 78970 h 106683"/>
                        <a:gd name="connsiteX19" fmla="*/ 5358 w 46927"/>
                        <a:gd name="connsiteY19" fmla="*/ 102064 h 106683"/>
                        <a:gd name="connsiteX20" fmla="*/ 5358 w 46927"/>
                        <a:gd name="connsiteY20" fmla="*/ 102064 h 106683"/>
                        <a:gd name="connsiteX21" fmla="*/ 739 w 46927"/>
                        <a:gd name="connsiteY21" fmla="*/ 37400 h 106683"/>
                        <a:gd name="connsiteX22" fmla="*/ 9977 w 46927"/>
                        <a:gd name="connsiteY22" fmla="*/ 449 h 106683"/>
                        <a:gd name="connsiteX23" fmla="*/ 9977 w 46927"/>
                        <a:gd name="connsiteY23" fmla="*/ 449 h 106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6927" h="106683">
                          <a:moveTo>
                            <a:pt x="9977" y="449"/>
                          </a:moveTo>
                          <a:cubicBezTo>
                            <a:pt x="-3880" y="5068"/>
                            <a:pt x="739" y="23543"/>
                            <a:pt x="739" y="32781"/>
                          </a:cubicBezTo>
                          <a:cubicBezTo>
                            <a:pt x="5358" y="55876"/>
                            <a:pt x="5358" y="78970"/>
                            <a:pt x="5358" y="106683"/>
                          </a:cubicBezTo>
                          <a:cubicBezTo>
                            <a:pt x="5358" y="106683"/>
                            <a:pt x="5358" y="106683"/>
                            <a:pt x="5358" y="106683"/>
                          </a:cubicBezTo>
                          <a:cubicBezTo>
                            <a:pt x="14596" y="102064"/>
                            <a:pt x="19215" y="97445"/>
                            <a:pt x="28452" y="92827"/>
                          </a:cubicBezTo>
                          <a:cubicBezTo>
                            <a:pt x="33071" y="88208"/>
                            <a:pt x="37690" y="88208"/>
                            <a:pt x="37690" y="83589"/>
                          </a:cubicBezTo>
                          <a:cubicBezTo>
                            <a:pt x="37690" y="83589"/>
                            <a:pt x="42309" y="78970"/>
                            <a:pt x="42309" y="78970"/>
                          </a:cubicBezTo>
                          <a:cubicBezTo>
                            <a:pt x="46928" y="74351"/>
                            <a:pt x="42309" y="78970"/>
                            <a:pt x="42309" y="74351"/>
                          </a:cubicBezTo>
                          <a:cubicBezTo>
                            <a:pt x="42309" y="69732"/>
                            <a:pt x="42309" y="65113"/>
                            <a:pt x="42309" y="65113"/>
                          </a:cubicBezTo>
                          <a:cubicBezTo>
                            <a:pt x="42309" y="60494"/>
                            <a:pt x="42309" y="60494"/>
                            <a:pt x="42309" y="55876"/>
                          </a:cubicBezTo>
                          <a:cubicBezTo>
                            <a:pt x="42309" y="51257"/>
                            <a:pt x="37690" y="42019"/>
                            <a:pt x="37690" y="37400"/>
                          </a:cubicBezTo>
                          <a:cubicBezTo>
                            <a:pt x="37690" y="28162"/>
                            <a:pt x="28452" y="-4170"/>
                            <a:pt x="9977" y="449"/>
                          </a:cubicBezTo>
                          <a:cubicBezTo>
                            <a:pt x="9977" y="449"/>
                            <a:pt x="9977" y="449"/>
                            <a:pt x="9977" y="449"/>
                          </a:cubicBezTo>
                          <a:cubicBezTo>
                            <a:pt x="19215" y="449"/>
                            <a:pt x="28452" y="9687"/>
                            <a:pt x="33071" y="14306"/>
                          </a:cubicBezTo>
                          <a:cubicBezTo>
                            <a:pt x="37690" y="23543"/>
                            <a:pt x="42309" y="32781"/>
                            <a:pt x="42309" y="42019"/>
                          </a:cubicBezTo>
                          <a:cubicBezTo>
                            <a:pt x="42309" y="46638"/>
                            <a:pt x="42309" y="51257"/>
                            <a:pt x="46928" y="60494"/>
                          </a:cubicBezTo>
                          <a:cubicBezTo>
                            <a:pt x="46928" y="65113"/>
                            <a:pt x="46928" y="65113"/>
                            <a:pt x="46928" y="69732"/>
                          </a:cubicBezTo>
                          <a:cubicBezTo>
                            <a:pt x="46928" y="69732"/>
                            <a:pt x="46928" y="74351"/>
                            <a:pt x="46928" y="74351"/>
                          </a:cubicBezTo>
                          <a:cubicBezTo>
                            <a:pt x="46928" y="78970"/>
                            <a:pt x="42309" y="78970"/>
                            <a:pt x="42309" y="78970"/>
                          </a:cubicBezTo>
                          <a:cubicBezTo>
                            <a:pt x="28452" y="88208"/>
                            <a:pt x="19215" y="97445"/>
                            <a:pt x="5358" y="102064"/>
                          </a:cubicBezTo>
                          <a:cubicBezTo>
                            <a:pt x="5358" y="102064"/>
                            <a:pt x="5358" y="102064"/>
                            <a:pt x="5358" y="102064"/>
                          </a:cubicBezTo>
                          <a:cubicBezTo>
                            <a:pt x="9977" y="78970"/>
                            <a:pt x="5358" y="55876"/>
                            <a:pt x="739" y="37400"/>
                          </a:cubicBezTo>
                          <a:cubicBezTo>
                            <a:pt x="739" y="32781"/>
                            <a:pt x="-3880" y="5068"/>
                            <a:pt x="9977" y="449"/>
                          </a:cubicBezTo>
                          <a:cubicBezTo>
                            <a:pt x="9977" y="449"/>
                            <a:pt x="9977" y="449"/>
                            <a:pt x="9977" y="449"/>
                          </a:cubicBezTo>
                          <a:close/>
                        </a:path>
                      </a:pathLst>
                    </a:custGeom>
                    <a:solidFill>
                      <a:srgbClr val="C6A88B"/>
                    </a:solidFill>
                    <a:ln w="46132" cap="flat">
                      <a:noFill/>
                      <a:prstDash val="solid"/>
                      <a:miter/>
                    </a:ln>
                  </p:spPr>
                  <p:txBody>
                    <a:bodyPr rtlCol="0" anchor="ctr"/>
                    <a:lstStyle/>
                    <a:p>
                      <a:endParaRPr lang="en-US"/>
                    </a:p>
                  </p:txBody>
                </p:sp>
              </p:grpSp>
            </p:grpSp>
            <p:grpSp>
              <p:nvGrpSpPr>
                <p:cNvPr id="1629" name="Graphic 792">
                  <a:extLst>
                    <a:ext uri="{FF2B5EF4-FFF2-40B4-BE49-F238E27FC236}">
                      <a16:creationId xmlns:a16="http://schemas.microsoft.com/office/drawing/2014/main" xmlns="" id="{0C74720E-C25E-4D2E-86D1-EC53405C6B39}"/>
                    </a:ext>
                  </a:extLst>
                </p:cNvPr>
                <p:cNvGrpSpPr/>
                <p:nvPr/>
              </p:nvGrpSpPr>
              <p:grpSpPr>
                <a:xfrm>
                  <a:off x="6608932" y="8606058"/>
                  <a:ext cx="152423" cy="90792"/>
                  <a:chOff x="6608932" y="8606058"/>
                  <a:chExt cx="152423" cy="90792"/>
                </a:xfrm>
              </p:grpSpPr>
              <p:grpSp>
                <p:nvGrpSpPr>
                  <p:cNvPr id="1630" name="Graphic 792">
                    <a:extLst>
                      <a:ext uri="{FF2B5EF4-FFF2-40B4-BE49-F238E27FC236}">
                        <a16:creationId xmlns:a16="http://schemas.microsoft.com/office/drawing/2014/main" xmlns="" id="{1A041EB8-9AF8-47DC-9032-1BEE979AEFB9}"/>
                      </a:ext>
                    </a:extLst>
                  </p:cNvPr>
                  <p:cNvGrpSpPr/>
                  <p:nvPr/>
                </p:nvGrpSpPr>
                <p:grpSpPr>
                  <a:xfrm>
                    <a:off x="6608932" y="8627568"/>
                    <a:ext cx="152423" cy="69283"/>
                    <a:chOff x="6608932" y="8627568"/>
                    <a:chExt cx="152423" cy="69283"/>
                  </a:xfrm>
                </p:grpSpPr>
                <p:sp>
                  <p:nvSpPr>
                    <p:cNvPr id="1631" name="Freeform: Shape 1630">
                      <a:extLst>
                        <a:ext uri="{FF2B5EF4-FFF2-40B4-BE49-F238E27FC236}">
                          <a16:creationId xmlns:a16="http://schemas.microsoft.com/office/drawing/2014/main" xmlns="" id="{AAE9D875-6558-4A40-B753-3C41EF9BE07A}"/>
                        </a:ext>
                      </a:extLst>
                    </p:cNvPr>
                    <p:cNvSpPr/>
                    <p:nvPr/>
                  </p:nvSpPr>
                  <p:spPr>
                    <a:xfrm>
                      <a:off x="6608932" y="8627568"/>
                      <a:ext cx="152423" cy="69283"/>
                    </a:xfrm>
                    <a:custGeom>
                      <a:avLst/>
                      <a:gdLst>
                        <a:gd name="connsiteX0" fmla="*/ 0 w 152423"/>
                        <a:gd name="connsiteY0" fmla="*/ 69283 h 69283"/>
                        <a:gd name="connsiteX1" fmla="*/ 147804 w 152423"/>
                        <a:gd name="connsiteY1" fmla="*/ 27713 h 69283"/>
                        <a:gd name="connsiteX2" fmla="*/ 152423 w 152423"/>
                        <a:gd name="connsiteY2" fmla="*/ 18476 h 69283"/>
                        <a:gd name="connsiteX3" fmla="*/ 147804 w 152423"/>
                        <a:gd name="connsiteY3" fmla="*/ 0 h 69283"/>
                        <a:gd name="connsiteX4" fmla="*/ 27714 w 152423"/>
                        <a:gd name="connsiteY4" fmla="*/ 27713 h 69283"/>
                        <a:gd name="connsiteX5" fmla="*/ 0 w 152423"/>
                        <a:gd name="connsiteY5" fmla="*/ 69283 h 69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23" h="69283">
                          <a:moveTo>
                            <a:pt x="0" y="69283"/>
                          </a:moveTo>
                          <a:cubicBezTo>
                            <a:pt x="41570" y="64664"/>
                            <a:pt x="110853" y="55426"/>
                            <a:pt x="147804" y="27713"/>
                          </a:cubicBezTo>
                          <a:cubicBezTo>
                            <a:pt x="147804" y="23094"/>
                            <a:pt x="147804" y="23094"/>
                            <a:pt x="152423" y="18476"/>
                          </a:cubicBezTo>
                          <a:cubicBezTo>
                            <a:pt x="152423" y="13856"/>
                            <a:pt x="152423" y="9238"/>
                            <a:pt x="147804" y="0"/>
                          </a:cubicBezTo>
                          <a:cubicBezTo>
                            <a:pt x="120091" y="18476"/>
                            <a:pt x="69283" y="23094"/>
                            <a:pt x="27714" y="27713"/>
                          </a:cubicBezTo>
                          <a:cubicBezTo>
                            <a:pt x="18475" y="46189"/>
                            <a:pt x="9238" y="60045"/>
                            <a:pt x="0" y="69283"/>
                          </a:cubicBezTo>
                          <a:close/>
                        </a:path>
                      </a:pathLst>
                    </a:custGeom>
                    <a:solidFill>
                      <a:srgbClr val="FEF6EC"/>
                    </a:solidFill>
                    <a:ln w="46132" cap="flat">
                      <a:noFill/>
                      <a:prstDash val="solid"/>
                      <a:miter/>
                    </a:ln>
                  </p:spPr>
                  <p:txBody>
                    <a:bodyPr rtlCol="0" anchor="ctr"/>
                    <a:lstStyle/>
                    <a:p>
                      <a:endParaRPr lang="en-US"/>
                    </a:p>
                  </p:txBody>
                </p:sp>
                <p:sp>
                  <p:nvSpPr>
                    <p:cNvPr id="1632" name="Freeform: Shape 1631">
                      <a:extLst>
                        <a:ext uri="{FF2B5EF4-FFF2-40B4-BE49-F238E27FC236}">
                          <a16:creationId xmlns:a16="http://schemas.microsoft.com/office/drawing/2014/main" xmlns="" id="{4032F587-3365-47F2-85B8-1C6B329F0924}"/>
                        </a:ext>
                      </a:extLst>
                    </p:cNvPr>
                    <p:cNvSpPr/>
                    <p:nvPr/>
                  </p:nvSpPr>
                  <p:spPr>
                    <a:xfrm>
                      <a:off x="6608932" y="8636805"/>
                      <a:ext cx="147804" cy="60045"/>
                    </a:xfrm>
                    <a:custGeom>
                      <a:avLst/>
                      <a:gdLst>
                        <a:gd name="connsiteX0" fmla="*/ 0 w 147804"/>
                        <a:gd name="connsiteY0" fmla="*/ 60046 h 60045"/>
                        <a:gd name="connsiteX1" fmla="*/ 92378 w 147804"/>
                        <a:gd name="connsiteY1" fmla="*/ 46189 h 60045"/>
                        <a:gd name="connsiteX2" fmla="*/ 133947 w 147804"/>
                        <a:gd name="connsiteY2" fmla="*/ 32332 h 60045"/>
                        <a:gd name="connsiteX3" fmla="*/ 143186 w 147804"/>
                        <a:gd name="connsiteY3" fmla="*/ 27713 h 60045"/>
                        <a:gd name="connsiteX4" fmla="*/ 147804 w 147804"/>
                        <a:gd name="connsiteY4" fmla="*/ 23094 h 60045"/>
                        <a:gd name="connsiteX5" fmla="*/ 147804 w 147804"/>
                        <a:gd name="connsiteY5" fmla="*/ 18476 h 60045"/>
                        <a:gd name="connsiteX6" fmla="*/ 147804 w 147804"/>
                        <a:gd name="connsiteY6" fmla="*/ 9238 h 60045"/>
                        <a:gd name="connsiteX7" fmla="*/ 143186 w 147804"/>
                        <a:gd name="connsiteY7" fmla="*/ 0 h 60045"/>
                        <a:gd name="connsiteX8" fmla="*/ 143186 w 147804"/>
                        <a:gd name="connsiteY8" fmla="*/ 0 h 60045"/>
                        <a:gd name="connsiteX9" fmla="*/ 64664 w 147804"/>
                        <a:gd name="connsiteY9" fmla="*/ 23094 h 60045"/>
                        <a:gd name="connsiteX10" fmla="*/ 41570 w 147804"/>
                        <a:gd name="connsiteY10" fmla="*/ 27713 h 60045"/>
                        <a:gd name="connsiteX11" fmla="*/ 32332 w 147804"/>
                        <a:gd name="connsiteY11" fmla="*/ 27713 h 60045"/>
                        <a:gd name="connsiteX12" fmla="*/ 23094 w 147804"/>
                        <a:gd name="connsiteY12" fmla="*/ 27713 h 60045"/>
                        <a:gd name="connsiteX13" fmla="*/ 18475 w 147804"/>
                        <a:gd name="connsiteY13" fmla="*/ 32332 h 60045"/>
                        <a:gd name="connsiteX14" fmla="*/ 9238 w 147804"/>
                        <a:gd name="connsiteY14" fmla="*/ 41570 h 60045"/>
                        <a:gd name="connsiteX15" fmla="*/ 0 w 147804"/>
                        <a:gd name="connsiteY15" fmla="*/ 60046 h 60045"/>
                        <a:gd name="connsiteX16" fmla="*/ 0 w 147804"/>
                        <a:gd name="connsiteY16" fmla="*/ 60046 h 60045"/>
                        <a:gd name="connsiteX17" fmla="*/ 27714 w 147804"/>
                        <a:gd name="connsiteY17" fmla="*/ 27713 h 60045"/>
                        <a:gd name="connsiteX18" fmla="*/ 36951 w 147804"/>
                        <a:gd name="connsiteY18" fmla="*/ 23094 h 60045"/>
                        <a:gd name="connsiteX19" fmla="*/ 46189 w 147804"/>
                        <a:gd name="connsiteY19" fmla="*/ 23094 h 60045"/>
                        <a:gd name="connsiteX20" fmla="*/ 60046 w 147804"/>
                        <a:gd name="connsiteY20" fmla="*/ 23094 h 60045"/>
                        <a:gd name="connsiteX21" fmla="*/ 124710 w 147804"/>
                        <a:gd name="connsiteY21" fmla="*/ 9238 h 60045"/>
                        <a:gd name="connsiteX22" fmla="*/ 138566 w 147804"/>
                        <a:gd name="connsiteY22" fmla="*/ 4619 h 60045"/>
                        <a:gd name="connsiteX23" fmla="*/ 143186 w 147804"/>
                        <a:gd name="connsiteY23" fmla="*/ 0 h 60045"/>
                        <a:gd name="connsiteX24" fmla="*/ 147804 w 147804"/>
                        <a:gd name="connsiteY24" fmla="*/ 0 h 60045"/>
                        <a:gd name="connsiteX25" fmla="*/ 143186 w 147804"/>
                        <a:gd name="connsiteY25" fmla="*/ 18476 h 60045"/>
                        <a:gd name="connsiteX26" fmla="*/ 129329 w 147804"/>
                        <a:gd name="connsiteY26" fmla="*/ 27713 h 60045"/>
                        <a:gd name="connsiteX27" fmla="*/ 64664 w 147804"/>
                        <a:gd name="connsiteY27" fmla="*/ 50808 h 60045"/>
                        <a:gd name="connsiteX28" fmla="*/ 0 w 147804"/>
                        <a:gd name="connsiteY28" fmla="*/ 60046 h 60045"/>
                        <a:gd name="connsiteX29" fmla="*/ 0 w 147804"/>
                        <a:gd name="connsiteY29" fmla="*/ 60046 h 60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7804" h="60045">
                          <a:moveTo>
                            <a:pt x="0" y="60046"/>
                          </a:moveTo>
                          <a:cubicBezTo>
                            <a:pt x="32332" y="55427"/>
                            <a:pt x="60046" y="50808"/>
                            <a:pt x="92378" y="46189"/>
                          </a:cubicBezTo>
                          <a:cubicBezTo>
                            <a:pt x="106234" y="41570"/>
                            <a:pt x="120091" y="36951"/>
                            <a:pt x="133947" y="32332"/>
                          </a:cubicBezTo>
                          <a:cubicBezTo>
                            <a:pt x="138566" y="32332"/>
                            <a:pt x="138566" y="27713"/>
                            <a:pt x="143186" y="27713"/>
                          </a:cubicBezTo>
                          <a:cubicBezTo>
                            <a:pt x="143186" y="27713"/>
                            <a:pt x="147804" y="23094"/>
                            <a:pt x="147804" y="23094"/>
                          </a:cubicBezTo>
                          <a:cubicBezTo>
                            <a:pt x="147804" y="23094"/>
                            <a:pt x="147804" y="18476"/>
                            <a:pt x="147804" y="18476"/>
                          </a:cubicBezTo>
                          <a:cubicBezTo>
                            <a:pt x="147804" y="13857"/>
                            <a:pt x="147804" y="13857"/>
                            <a:pt x="147804" y="9238"/>
                          </a:cubicBezTo>
                          <a:cubicBezTo>
                            <a:pt x="147804" y="4619"/>
                            <a:pt x="147804" y="0"/>
                            <a:pt x="143186" y="0"/>
                          </a:cubicBezTo>
                          <a:cubicBezTo>
                            <a:pt x="143186" y="0"/>
                            <a:pt x="143186" y="0"/>
                            <a:pt x="143186" y="0"/>
                          </a:cubicBezTo>
                          <a:cubicBezTo>
                            <a:pt x="120091" y="13857"/>
                            <a:pt x="92378" y="18476"/>
                            <a:pt x="64664" y="23094"/>
                          </a:cubicBezTo>
                          <a:cubicBezTo>
                            <a:pt x="55426" y="23094"/>
                            <a:pt x="50808" y="23094"/>
                            <a:pt x="41570" y="27713"/>
                          </a:cubicBezTo>
                          <a:cubicBezTo>
                            <a:pt x="36951" y="27713"/>
                            <a:pt x="36951" y="27713"/>
                            <a:pt x="32332" y="27713"/>
                          </a:cubicBezTo>
                          <a:cubicBezTo>
                            <a:pt x="32332" y="27713"/>
                            <a:pt x="23094" y="27713"/>
                            <a:pt x="23094" y="27713"/>
                          </a:cubicBezTo>
                          <a:cubicBezTo>
                            <a:pt x="23094" y="27713"/>
                            <a:pt x="18475" y="32332"/>
                            <a:pt x="18475" y="32332"/>
                          </a:cubicBezTo>
                          <a:cubicBezTo>
                            <a:pt x="13857" y="36951"/>
                            <a:pt x="13857" y="36951"/>
                            <a:pt x="9238" y="41570"/>
                          </a:cubicBezTo>
                          <a:cubicBezTo>
                            <a:pt x="9238" y="46189"/>
                            <a:pt x="4619" y="55427"/>
                            <a:pt x="0" y="60046"/>
                          </a:cubicBezTo>
                          <a:cubicBezTo>
                            <a:pt x="0" y="60046"/>
                            <a:pt x="0" y="60046"/>
                            <a:pt x="0" y="60046"/>
                          </a:cubicBezTo>
                          <a:cubicBezTo>
                            <a:pt x="9238" y="50808"/>
                            <a:pt x="18475" y="36951"/>
                            <a:pt x="27714" y="27713"/>
                          </a:cubicBezTo>
                          <a:cubicBezTo>
                            <a:pt x="32332" y="23094"/>
                            <a:pt x="32332" y="23094"/>
                            <a:pt x="36951" y="23094"/>
                          </a:cubicBezTo>
                          <a:cubicBezTo>
                            <a:pt x="41570" y="23094"/>
                            <a:pt x="41570" y="23094"/>
                            <a:pt x="46189" y="23094"/>
                          </a:cubicBezTo>
                          <a:cubicBezTo>
                            <a:pt x="50808" y="23094"/>
                            <a:pt x="55426" y="23094"/>
                            <a:pt x="60046" y="23094"/>
                          </a:cubicBezTo>
                          <a:cubicBezTo>
                            <a:pt x="83140" y="18476"/>
                            <a:pt x="106234" y="18476"/>
                            <a:pt x="124710" y="9238"/>
                          </a:cubicBezTo>
                          <a:cubicBezTo>
                            <a:pt x="129329" y="9238"/>
                            <a:pt x="133947" y="4619"/>
                            <a:pt x="138566" y="4619"/>
                          </a:cubicBezTo>
                          <a:cubicBezTo>
                            <a:pt x="138566" y="4619"/>
                            <a:pt x="143186" y="4619"/>
                            <a:pt x="143186" y="0"/>
                          </a:cubicBezTo>
                          <a:cubicBezTo>
                            <a:pt x="147804" y="0"/>
                            <a:pt x="147804" y="0"/>
                            <a:pt x="147804" y="0"/>
                          </a:cubicBezTo>
                          <a:cubicBezTo>
                            <a:pt x="147804" y="4619"/>
                            <a:pt x="147804" y="13857"/>
                            <a:pt x="143186" y="18476"/>
                          </a:cubicBezTo>
                          <a:cubicBezTo>
                            <a:pt x="138566" y="23094"/>
                            <a:pt x="133947" y="27713"/>
                            <a:pt x="129329" y="27713"/>
                          </a:cubicBezTo>
                          <a:cubicBezTo>
                            <a:pt x="110853" y="36951"/>
                            <a:pt x="87758" y="41570"/>
                            <a:pt x="64664" y="50808"/>
                          </a:cubicBezTo>
                          <a:cubicBezTo>
                            <a:pt x="46189" y="55427"/>
                            <a:pt x="23094" y="60046"/>
                            <a:pt x="0" y="60046"/>
                          </a:cubicBezTo>
                          <a:cubicBezTo>
                            <a:pt x="0" y="60046"/>
                            <a:pt x="0" y="60046"/>
                            <a:pt x="0" y="60046"/>
                          </a:cubicBezTo>
                          <a:close/>
                        </a:path>
                      </a:pathLst>
                    </a:custGeom>
                    <a:solidFill>
                      <a:srgbClr val="C6A88B"/>
                    </a:solidFill>
                    <a:ln w="46132" cap="flat">
                      <a:noFill/>
                      <a:prstDash val="solid"/>
                      <a:miter/>
                    </a:ln>
                  </p:spPr>
                  <p:txBody>
                    <a:bodyPr rtlCol="0" anchor="ctr"/>
                    <a:lstStyle/>
                    <a:p>
                      <a:endParaRPr lang="en-US"/>
                    </a:p>
                  </p:txBody>
                </p:sp>
              </p:grpSp>
              <p:grpSp>
                <p:nvGrpSpPr>
                  <p:cNvPr id="1633" name="Graphic 792">
                    <a:extLst>
                      <a:ext uri="{FF2B5EF4-FFF2-40B4-BE49-F238E27FC236}">
                        <a16:creationId xmlns:a16="http://schemas.microsoft.com/office/drawing/2014/main" xmlns="" id="{B870057E-ADAE-44CF-806C-23302DEE0403}"/>
                      </a:ext>
                    </a:extLst>
                  </p:cNvPr>
                  <p:cNvGrpSpPr/>
                  <p:nvPr/>
                </p:nvGrpSpPr>
                <p:grpSpPr>
                  <a:xfrm>
                    <a:off x="6641264" y="8606058"/>
                    <a:ext cx="120091" cy="58460"/>
                    <a:chOff x="6641264" y="8606058"/>
                    <a:chExt cx="120091" cy="58460"/>
                  </a:xfrm>
                </p:grpSpPr>
                <p:sp>
                  <p:nvSpPr>
                    <p:cNvPr id="1634" name="Freeform: Shape 1633">
                      <a:extLst>
                        <a:ext uri="{FF2B5EF4-FFF2-40B4-BE49-F238E27FC236}">
                          <a16:creationId xmlns:a16="http://schemas.microsoft.com/office/drawing/2014/main" xmlns="" id="{5E4035F2-0B44-4386-8D02-9282DBF9D177}"/>
                        </a:ext>
                      </a:extLst>
                    </p:cNvPr>
                    <p:cNvSpPr/>
                    <p:nvPr/>
                  </p:nvSpPr>
                  <p:spPr>
                    <a:xfrm>
                      <a:off x="6641264" y="8607937"/>
                      <a:ext cx="120091" cy="56581"/>
                    </a:xfrm>
                    <a:custGeom>
                      <a:avLst/>
                      <a:gdLst>
                        <a:gd name="connsiteX0" fmla="*/ 32332 w 120091"/>
                        <a:gd name="connsiteY0" fmla="*/ 1155 h 56581"/>
                        <a:gd name="connsiteX1" fmla="*/ 0 w 120091"/>
                        <a:gd name="connsiteY1" fmla="*/ 56581 h 56581"/>
                        <a:gd name="connsiteX2" fmla="*/ 120091 w 120091"/>
                        <a:gd name="connsiteY2" fmla="*/ 28868 h 56581"/>
                        <a:gd name="connsiteX3" fmla="*/ 32332 w 120091"/>
                        <a:gd name="connsiteY3" fmla="*/ 1155 h 56581"/>
                      </a:gdLst>
                      <a:ahLst/>
                      <a:cxnLst>
                        <a:cxn ang="0">
                          <a:pos x="connsiteX0" y="connsiteY0"/>
                        </a:cxn>
                        <a:cxn ang="0">
                          <a:pos x="connsiteX1" y="connsiteY1"/>
                        </a:cxn>
                        <a:cxn ang="0">
                          <a:pos x="connsiteX2" y="connsiteY2"/>
                        </a:cxn>
                        <a:cxn ang="0">
                          <a:pos x="connsiteX3" y="connsiteY3"/>
                        </a:cxn>
                      </a:cxnLst>
                      <a:rect l="l" t="t" r="r" b="b"/>
                      <a:pathLst>
                        <a:path w="120091" h="56581">
                          <a:moveTo>
                            <a:pt x="32332" y="1155"/>
                          </a:moveTo>
                          <a:cubicBezTo>
                            <a:pt x="23094" y="19630"/>
                            <a:pt x="13857" y="38106"/>
                            <a:pt x="0" y="56581"/>
                          </a:cubicBezTo>
                          <a:cubicBezTo>
                            <a:pt x="36951" y="51962"/>
                            <a:pt x="92378" y="47344"/>
                            <a:pt x="120091" y="28868"/>
                          </a:cubicBezTo>
                          <a:cubicBezTo>
                            <a:pt x="106234" y="5774"/>
                            <a:pt x="73902" y="-3464"/>
                            <a:pt x="32332" y="1155"/>
                          </a:cubicBezTo>
                          <a:close/>
                        </a:path>
                      </a:pathLst>
                    </a:custGeom>
                    <a:solidFill>
                      <a:srgbClr val="FEF6EC"/>
                    </a:solidFill>
                    <a:ln w="46132" cap="flat">
                      <a:noFill/>
                      <a:prstDash val="solid"/>
                      <a:miter/>
                    </a:ln>
                  </p:spPr>
                  <p:txBody>
                    <a:bodyPr rtlCol="0" anchor="ctr"/>
                    <a:lstStyle/>
                    <a:p>
                      <a:endParaRPr lang="en-US"/>
                    </a:p>
                  </p:txBody>
                </p:sp>
                <p:sp>
                  <p:nvSpPr>
                    <p:cNvPr id="1635" name="Freeform: Shape 1634">
                      <a:extLst>
                        <a:ext uri="{FF2B5EF4-FFF2-40B4-BE49-F238E27FC236}">
                          <a16:creationId xmlns:a16="http://schemas.microsoft.com/office/drawing/2014/main" xmlns="" id="{A0158775-EED0-4A8E-8415-96FC932FE5E4}"/>
                        </a:ext>
                      </a:extLst>
                    </p:cNvPr>
                    <p:cNvSpPr/>
                    <p:nvPr/>
                  </p:nvSpPr>
                  <p:spPr>
                    <a:xfrm>
                      <a:off x="6641264" y="8606058"/>
                      <a:ext cx="120091" cy="58460"/>
                    </a:xfrm>
                    <a:custGeom>
                      <a:avLst/>
                      <a:gdLst>
                        <a:gd name="connsiteX0" fmla="*/ 32332 w 120091"/>
                        <a:gd name="connsiteY0" fmla="*/ 3034 h 58460"/>
                        <a:gd name="connsiteX1" fmla="*/ 0 w 120091"/>
                        <a:gd name="connsiteY1" fmla="*/ 58460 h 58460"/>
                        <a:gd name="connsiteX2" fmla="*/ 0 w 120091"/>
                        <a:gd name="connsiteY2" fmla="*/ 58460 h 58460"/>
                        <a:gd name="connsiteX3" fmla="*/ 64665 w 120091"/>
                        <a:gd name="connsiteY3" fmla="*/ 49223 h 58460"/>
                        <a:gd name="connsiteX4" fmla="*/ 120091 w 120091"/>
                        <a:gd name="connsiteY4" fmla="*/ 30747 h 58460"/>
                        <a:gd name="connsiteX5" fmla="*/ 120091 w 120091"/>
                        <a:gd name="connsiteY5" fmla="*/ 30747 h 58460"/>
                        <a:gd name="connsiteX6" fmla="*/ 87759 w 120091"/>
                        <a:gd name="connsiteY6" fmla="*/ 7653 h 58460"/>
                        <a:gd name="connsiteX7" fmla="*/ 32332 w 120091"/>
                        <a:gd name="connsiteY7" fmla="*/ 3034 h 58460"/>
                        <a:gd name="connsiteX8" fmla="*/ 32332 w 120091"/>
                        <a:gd name="connsiteY8" fmla="*/ 3034 h 58460"/>
                        <a:gd name="connsiteX9" fmla="*/ 92378 w 120091"/>
                        <a:gd name="connsiteY9" fmla="*/ 7653 h 58460"/>
                        <a:gd name="connsiteX10" fmla="*/ 110854 w 120091"/>
                        <a:gd name="connsiteY10" fmla="*/ 16891 h 58460"/>
                        <a:gd name="connsiteX11" fmla="*/ 115472 w 120091"/>
                        <a:gd name="connsiteY11" fmla="*/ 21509 h 58460"/>
                        <a:gd name="connsiteX12" fmla="*/ 115472 w 120091"/>
                        <a:gd name="connsiteY12" fmla="*/ 26128 h 58460"/>
                        <a:gd name="connsiteX13" fmla="*/ 110854 w 120091"/>
                        <a:gd name="connsiteY13" fmla="*/ 30747 h 58460"/>
                        <a:gd name="connsiteX14" fmla="*/ 4619 w 120091"/>
                        <a:gd name="connsiteY14" fmla="*/ 53841 h 58460"/>
                        <a:gd name="connsiteX15" fmla="*/ 0 w 120091"/>
                        <a:gd name="connsiteY15" fmla="*/ 53841 h 58460"/>
                        <a:gd name="connsiteX16" fmla="*/ 4619 w 120091"/>
                        <a:gd name="connsiteY16" fmla="*/ 44604 h 58460"/>
                        <a:gd name="connsiteX17" fmla="*/ 13857 w 120091"/>
                        <a:gd name="connsiteY17" fmla="*/ 30747 h 58460"/>
                        <a:gd name="connsiteX18" fmla="*/ 32332 w 120091"/>
                        <a:gd name="connsiteY18" fmla="*/ 3034 h 58460"/>
                        <a:gd name="connsiteX19" fmla="*/ 32332 w 120091"/>
                        <a:gd name="connsiteY19" fmla="*/ 3034 h 58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0091" h="58460">
                          <a:moveTo>
                            <a:pt x="32332" y="3034"/>
                          </a:moveTo>
                          <a:cubicBezTo>
                            <a:pt x="23094" y="21509"/>
                            <a:pt x="9238" y="39985"/>
                            <a:pt x="0" y="58460"/>
                          </a:cubicBezTo>
                          <a:cubicBezTo>
                            <a:pt x="0" y="58460"/>
                            <a:pt x="0" y="58460"/>
                            <a:pt x="0" y="58460"/>
                          </a:cubicBezTo>
                          <a:cubicBezTo>
                            <a:pt x="23094" y="58460"/>
                            <a:pt x="41570" y="53841"/>
                            <a:pt x="64665" y="49223"/>
                          </a:cubicBezTo>
                          <a:cubicBezTo>
                            <a:pt x="83140" y="44604"/>
                            <a:pt x="101615" y="39985"/>
                            <a:pt x="120091" y="30747"/>
                          </a:cubicBezTo>
                          <a:cubicBezTo>
                            <a:pt x="120091" y="30747"/>
                            <a:pt x="120091" y="30747"/>
                            <a:pt x="120091" y="30747"/>
                          </a:cubicBezTo>
                          <a:cubicBezTo>
                            <a:pt x="115472" y="21509"/>
                            <a:pt x="101615" y="12272"/>
                            <a:pt x="87759" y="7653"/>
                          </a:cubicBezTo>
                          <a:cubicBezTo>
                            <a:pt x="69283" y="-1585"/>
                            <a:pt x="50808" y="-1585"/>
                            <a:pt x="32332" y="3034"/>
                          </a:cubicBezTo>
                          <a:cubicBezTo>
                            <a:pt x="32332" y="3034"/>
                            <a:pt x="32332" y="3034"/>
                            <a:pt x="32332" y="3034"/>
                          </a:cubicBezTo>
                          <a:cubicBezTo>
                            <a:pt x="50808" y="3034"/>
                            <a:pt x="73902" y="3034"/>
                            <a:pt x="92378" y="7653"/>
                          </a:cubicBezTo>
                          <a:cubicBezTo>
                            <a:pt x="96997" y="12272"/>
                            <a:pt x="106234" y="12272"/>
                            <a:pt x="110854" y="16891"/>
                          </a:cubicBezTo>
                          <a:cubicBezTo>
                            <a:pt x="110854" y="16891"/>
                            <a:pt x="115472" y="21509"/>
                            <a:pt x="115472" y="21509"/>
                          </a:cubicBezTo>
                          <a:cubicBezTo>
                            <a:pt x="115472" y="21509"/>
                            <a:pt x="115472" y="21509"/>
                            <a:pt x="115472" y="26128"/>
                          </a:cubicBezTo>
                          <a:cubicBezTo>
                            <a:pt x="115472" y="26128"/>
                            <a:pt x="110854" y="30747"/>
                            <a:pt x="110854" y="30747"/>
                          </a:cubicBezTo>
                          <a:cubicBezTo>
                            <a:pt x="78521" y="49223"/>
                            <a:pt x="41570" y="53841"/>
                            <a:pt x="4619" y="53841"/>
                          </a:cubicBezTo>
                          <a:cubicBezTo>
                            <a:pt x="4619" y="53841"/>
                            <a:pt x="0" y="53841"/>
                            <a:pt x="0" y="53841"/>
                          </a:cubicBezTo>
                          <a:cubicBezTo>
                            <a:pt x="0" y="53841"/>
                            <a:pt x="4619" y="49223"/>
                            <a:pt x="4619" y="44604"/>
                          </a:cubicBezTo>
                          <a:cubicBezTo>
                            <a:pt x="9238" y="39985"/>
                            <a:pt x="9238" y="35366"/>
                            <a:pt x="13857" y="30747"/>
                          </a:cubicBezTo>
                          <a:cubicBezTo>
                            <a:pt x="18476" y="21509"/>
                            <a:pt x="27714" y="12272"/>
                            <a:pt x="32332" y="3034"/>
                          </a:cubicBezTo>
                          <a:cubicBezTo>
                            <a:pt x="32332" y="3034"/>
                            <a:pt x="32332" y="3034"/>
                            <a:pt x="32332" y="3034"/>
                          </a:cubicBezTo>
                          <a:close/>
                        </a:path>
                      </a:pathLst>
                    </a:custGeom>
                    <a:solidFill>
                      <a:srgbClr val="C6A88B"/>
                    </a:solidFill>
                    <a:ln w="46132" cap="flat">
                      <a:noFill/>
                      <a:prstDash val="solid"/>
                      <a:miter/>
                    </a:ln>
                  </p:spPr>
                  <p:txBody>
                    <a:bodyPr rtlCol="0" anchor="ctr"/>
                    <a:lstStyle/>
                    <a:p>
                      <a:endParaRPr lang="en-US"/>
                    </a:p>
                  </p:txBody>
                </p:sp>
              </p:grpSp>
            </p:grpSp>
            <p:sp>
              <p:nvSpPr>
                <p:cNvPr id="1636" name="Freeform: Shape 1635">
                  <a:extLst>
                    <a:ext uri="{FF2B5EF4-FFF2-40B4-BE49-F238E27FC236}">
                      <a16:creationId xmlns:a16="http://schemas.microsoft.com/office/drawing/2014/main" xmlns="" id="{CB606CA6-F4BA-4829-B803-71C5E8E5C9F9}"/>
                    </a:ext>
                  </a:extLst>
                </p:cNvPr>
                <p:cNvSpPr/>
                <p:nvPr/>
              </p:nvSpPr>
              <p:spPr>
                <a:xfrm>
                  <a:off x="6046049" y="8408664"/>
                  <a:ext cx="624011" cy="411187"/>
                </a:xfrm>
                <a:custGeom>
                  <a:avLst/>
                  <a:gdLst>
                    <a:gd name="connsiteX0" fmla="*/ 622928 w 624011"/>
                    <a:gd name="connsiteY0" fmla="*/ 24911 h 411187"/>
                    <a:gd name="connsiteX1" fmla="*/ 613690 w 624011"/>
                    <a:gd name="connsiteY1" fmla="*/ 15673 h 411187"/>
                    <a:gd name="connsiteX2" fmla="*/ 258036 w 624011"/>
                    <a:gd name="connsiteY2" fmla="*/ 172715 h 411187"/>
                    <a:gd name="connsiteX3" fmla="*/ 40949 w 624011"/>
                    <a:gd name="connsiteY3" fmla="*/ 315900 h 411187"/>
                    <a:gd name="connsiteX4" fmla="*/ 3998 w 624011"/>
                    <a:gd name="connsiteY4" fmla="*/ 385183 h 411187"/>
                    <a:gd name="connsiteX5" fmla="*/ 216466 w 624011"/>
                    <a:gd name="connsiteY5" fmla="*/ 371326 h 411187"/>
                    <a:gd name="connsiteX6" fmla="*/ 507456 w 624011"/>
                    <a:gd name="connsiteY6" fmla="*/ 149620 h 411187"/>
                    <a:gd name="connsiteX7" fmla="*/ 622928 w 624011"/>
                    <a:gd name="connsiteY7" fmla="*/ 24911 h 411187"/>
                    <a:gd name="connsiteX8" fmla="*/ 549026 w 624011"/>
                    <a:gd name="connsiteY8" fmla="*/ 98813 h 411187"/>
                    <a:gd name="connsiteX9" fmla="*/ 341176 w 624011"/>
                    <a:gd name="connsiteY9" fmla="*/ 251236 h 411187"/>
                    <a:gd name="connsiteX10" fmla="*/ 27092 w 624011"/>
                    <a:gd name="connsiteY10" fmla="*/ 357470 h 411187"/>
                    <a:gd name="connsiteX11" fmla="*/ 202610 w 624011"/>
                    <a:gd name="connsiteY11" fmla="*/ 228141 h 411187"/>
                    <a:gd name="connsiteX12" fmla="*/ 502837 w 624011"/>
                    <a:gd name="connsiteY12" fmla="*/ 20292 h 411187"/>
                    <a:gd name="connsiteX13" fmla="*/ 549026 w 624011"/>
                    <a:gd name="connsiteY13" fmla="*/ 98813 h 411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4011" h="411187">
                      <a:moveTo>
                        <a:pt x="622928" y="24911"/>
                      </a:moveTo>
                      <a:cubicBezTo>
                        <a:pt x="618309" y="20292"/>
                        <a:pt x="618309" y="20292"/>
                        <a:pt x="613690" y="15673"/>
                      </a:cubicBezTo>
                      <a:cubicBezTo>
                        <a:pt x="525931" y="-53610"/>
                        <a:pt x="313463" y="126526"/>
                        <a:pt x="258036" y="172715"/>
                      </a:cubicBezTo>
                      <a:cubicBezTo>
                        <a:pt x="258036" y="172715"/>
                        <a:pt x="137945" y="265092"/>
                        <a:pt x="40949" y="315900"/>
                      </a:cubicBezTo>
                      <a:cubicBezTo>
                        <a:pt x="-621" y="338994"/>
                        <a:pt x="-5240" y="357470"/>
                        <a:pt x="3998" y="385183"/>
                      </a:cubicBezTo>
                      <a:cubicBezTo>
                        <a:pt x="36330" y="417515"/>
                        <a:pt x="110232" y="426753"/>
                        <a:pt x="216466" y="371326"/>
                      </a:cubicBezTo>
                      <a:cubicBezTo>
                        <a:pt x="276512" y="338994"/>
                        <a:pt x="419697" y="214285"/>
                        <a:pt x="507456" y="149620"/>
                      </a:cubicBezTo>
                      <a:cubicBezTo>
                        <a:pt x="581358" y="103432"/>
                        <a:pt x="632166" y="66480"/>
                        <a:pt x="622928" y="24911"/>
                      </a:cubicBezTo>
                      <a:close/>
                      <a:moveTo>
                        <a:pt x="549026" y="98813"/>
                      </a:moveTo>
                      <a:cubicBezTo>
                        <a:pt x="475124" y="154239"/>
                        <a:pt x="405840" y="195809"/>
                        <a:pt x="341176" y="251236"/>
                      </a:cubicBezTo>
                      <a:cubicBezTo>
                        <a:pt x="271893" y="311281"/>
                        <a:pt x="64043" y="435991"/>
                        <a:pt x="27092" y="357470"/>
                      </a:cubicBezTo>
                      <a:cubicBezTo>
                        <a:pt x="13235" y="329757"/>
                        <a:pt x="128707" y="288187"/>
                        <a:pt x="202610" y="228141"/>
                      </a:cubicBezTo>
                      <a:cubicBezTo>
                        <a:pt x="276512" y="168096"/>
                        <a:pt x="433554" y="43386"/>
                        <a:pt x="502837" y="20292"/>
                      </a:cubicBezTo>
                      <a:cubicBezTo>
                        <a:pt x="576739" y="1816"/>
                        <a:pt x="622928" y="43386"/>
                        <a:pt x="549026" y="98813"/>
                      </a:cubicBezTo>
                      <a:close/>
                    </a:path>
                  </a:pathLst>
                </a:custGeom>
                <a:solidFill>
                  <a:srgbClr val="DDCDBC"/>
                </a:solidFill>
                <a:ln w="46132" cap="flat">
                  <a:noFill/>
                  <a:prstDash val="solid"/>
                  <a:miter/>
                </a:ln>
              </p:spPr>
              <p:txBody>
                <a:bodyPr rtlCol="0" anchor="ctr"/>
                <a:lstStyle/>
                <a:p>
                  <a:endParaRPr lang="en-US"/>
                </a:p>
              </p:txBody>
            </p:sp>
            <p:sp>
              <p:nvSpPr>
                <p:cNvPr id="1637" name="Freeform: Shape 1636">
                  <a:extLst>
                    <a:ext uri="{FF2B5EF4-FFF2-40B4-BE49-F238E27FC236}">
                      <a16:creationId xmlns:a16="http://schemas.microsoft.com/office/drawing/2014/main" xmlns="" id="{8C109155-995C-47A8-A341-4A294C734E5A}"/>
                    </a:ext>
                  </a:extLst>
                </p:cNvPr>
                <p:cNvSpPr/>
                <p:nvPr/>
              </p:nvSpPr>
              <p:spPr>
                <a:xfrm>
                  <a:off x="6050047" y="8733802"/>
                  <a:ext cx="314083" cy="115911"/>
                </a:xfrm>
                <a:custGeom>
                  <a:avLst/>
                  <a:gdLst>
                    <a:gd name="connsiteX0" fmla="*/ 281752 w 314083"/>
                    <a:gd name="connsiteY0" fmla="*/ 0 h 115911"/>
                    <a:gd name="connsiteX1" fmla="*/ 212468 w 314083"/>
                    <a:gd name="connsiteY1" fmla="*/ 46189 h 115911"/>
                    <a:gd name="connsiteX2" fmla="*/ 0 w 314083"/>
                    <a:gd name="connsiteY2" fmla="*/ 60046 h 115911"/>
                    <a:gd name="connsiteX3" fmla="*/ 13856 w 314083"/>
                    <a:gd name="connsiteY3" fmla="*/ 101616 h 115911"/>
                    <a:gd name="connsiteX4" fmla="*/ 240182 w 314083"/>
                    <a:gd name="connsiteY4" fmla="*/ 64664 h 115911"/>
                    <a:gd name="connsiteX5" fmla="*/ 314084 w 314083"/>
                    <a:gd name="connsiteY5" fmla="*/ 13857 h 115911"/>
                    <a:gd name="connsiteX6" fmla="*/ 281752 w 314083"/>
                    <a:gd name="connsiteY6" fmla="*/ 0 h 115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4083" h="115911">
                      <a:moveTo>
                        <a:pt x="281752" y="0"/>
                      </a:moveTo>
                      <a:cubicBezTo>
                        <a:pt x="254038" y="18476"/>
                        <a:pt x="230944" y="36951"/>
                        <a:pt x="212468" y="46189"/>
                      </a:cubicBezTo>
                      <a:cubicBezTo>
                        <a:pt x="106234" y="101616"/>
                        <a:pt x="32332" y="92378"/>
                        <a:pt x="0" y="60046"/>
                      </a:cubicBezTo>
                      <a:cubicBezTo>
                        <a:pt x="4619" y="73902"/>
                        <a:pt x="9238" y="87759"/>
                        <a:pt x="13856" y="101616"/>
                      </a:cubicBezTo>
                      <a:cubicBezTo>
                        <a:pt x="64664" y="124710"/>
                        <a:pt x="147804" y="124710"/>
                        <a:pt x="240182" y="64664"/>
                      </a:cubicBezTo>
                      <a:cubicBezTo>
                        <a:pt x="267895" y="46189"/>
                        <a:pt x="290989" y="32332"/>
                        <a:pt x="314084" y="13857"/>
                      </a:cubicBezTo>
                      <a:cubicBezTo>
                        <a:pt x="286370" y="23094"/>
                        <a:pt x="272514" y="18476"/>
                        <a:pt x="281752" y="0"/>
                      </a:cubicBezTo>
                      <a:close/>
                    </a:path>
                  </a:pathLst>
                </a:custGeom>
                <a:solidFill>
                  <a:srgbClr val="DDCDBC"/>
                </a:solidFill>
                <a:ln w="46132" cap="flat">
                  <a:noFill/>
                  <a:prstDash val="solid"/>
                  <a:miter/>
                </a:ln>
              </p:spPr>
              <p:txBody>
                <a:bodyPr rtlCol="0" anchor="ctr"/>
                <a:lstStyle/>
                <a:p>
                  <a:endParaRPr lang="en-US"/>
                </a:p>
              </p:txBody>
            </p:sp>
            <p:sp>
              <p:nvSpPr>
                <p:cNvPr id="1638" name="Freeform: Shape 1637">
                  <a:extLst>
                    <a:ext uri="{FF2B5EF4-FFF2-40B4-BE49-F238E27FC236}">
                      <a16:creationId xmlns:a16="http://schemas.microsoft.com/office/drawing/2014/main" xmlns="" id="{4F3F3D9F-2974-46CA-B606-DB00F8703ADB}"/>
                    </a:ext>
                  </a:extLst>
                </p:cNvPr>
                <p:cNvSpPr/>
                <p:nvPr/>
              </p:nvSpPr>
              <p:spPr>
                <a:xfrm>
                  <a:off x="6068523" y="8456669"/>
                  <a:ext cx="635549" cy="531781"/>
                </a:xfrm>
                <a:custGeom>
                  <a:avLst/>
                  <a:gdLst>
                    <a:gd name="connsiteX0" fmla="*/ 471126 w 635549"/>
                    <a:gd name="connsiteY0" fmla="*/ 254038 h 531781"/>
                    <a:gd name="connsiteX1" fmla="*/ 549647 w 635549"/>
                    <a:gd name="connsiteY1" fmla="*/ 138566 h 531781"/>
                    <a:gd name="connsiteX2" fmla="*/ 632787 w 635549"/>
                    <a:gd name="connsiteY2" fmla="*/ 87759 h 531781"/>
                    <a:gd name="connsiteX3" fmla="*/ 623549 w 635549"/>
                    <a:gd name="connsiteY3" fmla="*/ 0 h 531781"/>
                    <a:gd name="connsiteX4" fmla="*/ 558884 w 635549"/>
                    <a:gd name="connsiteY4" fmla="*/ 96996 h 531781"/>
                    <a:gd name="connsiteX5" fmla="*/ 226325 w 635549"/>
                    <a:gd name="connsiteY5" fmla="*/ 341797 h 531781"/>
                    <a:gd name="connsiteX6" fmla="*/ 0 w 635549"/>
                    <a:gd name="connsiteY6" fmla="*/ 378748 h 531781"/>
                    <a:gd name="connsiteX7" fmla="*/ 18475 w 635549"/>
                    <a:gd name="connsiteY7" fmla="*/ 424937 h 531781"/>
                    <a:gd name="connsiteX8" fmla="*/ 46189 w 635549"/>
                    <a:gd name="connsiteY8" fmla="*/ 484982 h 531781"/>
                    <a:gd name="connsiteX9" fmla="*/ 69283 w 635549"/>
                    <a:gd name="connsiteY9" fmla="*/ 415699 h 531781"/>
                    <a:gd name="connsiteX10" fmla="*/ 258657 w 635549"/>
                    <a:gd name="connsiteY10" fmla="*/ 364891 h 531781"/>
                    <a:gd name="connsiteX11" fmla="*/ 304846 w 635549"/>
                    <a:gd name="connsiteY11" fmla="*/ 415699 h 531781"/>
                    <a:gd name="connsiteX12" fmla="*/ 240182 w 635549"/>
                    <a:gd name="connsiteY12" fmla="*/ 475745 h 531781"/>
                    <a:gd name="connsiteX13" fmla="*/ 129328 w 635549"/>
                    <a:gd name="connsiteY13" fmla="*/ 512696 h 531781"/>
                    <a:gd name="connsiteX14" fmla="*/ 64664 w 635549"/>
                    <a:gd name="connsiteY14" fmla="*/ 508077 h 531781"/>
                    <a:gd name="connsiteX15" fmla="*/ 73902 w 635549"/>
                    <a:gd name="connsiteY15" fmla="*/ 512696 h 531781"/>
                    <a:gd name="connsiteX16" fmla="*/ 157042 w 635549"/>
                    <a:gd name="connsiteY16" fmla="*/ 531171 h 531781"/>
                    <a:gd name="connsiteX17" fmla="*/ 249419 w 635549"/>
                    <a:gd name="connsiteY17" fmla="*/ 494220 h 531781"/>
                    <a:gd name="connsiteX18" fmla="*/ 314084 w 635549"/>
                    <a:gd name="connsiteY18" fmla="*/ 429556 h 531781"/>
                    <a:gd name="connsiteX19" fmla="*/ 360272 w 635549"/>
                    <a:gd name="connsiteY19" fmla="*/ 401843 h 531781"/>
                    <a:gd name="connsiteX20" fmla="*/ 364891 w 635549"/>
                    <a:gd name="connsiteY20" fmla="*/ 295608 h 531781"/>
                    <a:gd name="connsiteX21" fmla="*/ 401842 w 635549"/>
                    <a:gd name="connsiteY21" fmla="*/ 374129 h 531781"/>
                    <a:gd name="connsiteX22" fmla="*/ 424937 w 635549"/>
                    <a:gd name="connsiteY22" fmla="*/ 355654 h 531781"/>
                    <a:gd name="connsiteX23" fmla="*/ 420318 w 635549"/>
                    <a:gd name="connsiteY23" fmla="*/ 290989 h 531781"/>
                    <a:gd name="connsiteX24" fmla="*/ 452650 w 635549"/>
                    <a:gd name="connsiteY24" fmla="*/ 277133 h 531781"/>
                    <a:gd name="connsiteX25" fmla="*/ 457269 w 635549"/>
                    <a:gd name="connsiteY25" fmla="*/ 327941 h 531781"/>
                    <a:gd name="connsiteX26" fmla="*/ 508077 w 635549"/>
                    <a:gd name="connsiteY26" fmla="*/ 272514 h 531781"/>
                    <a:gd name="connsiteX27" fmla="*/ 471126 w 635549"/>
                    <a:gd name="connsiteY27" fmla="*/ 254038 h 531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35549" h="531781">
                      <a:moveTo>
                        <a:pt x="471126" y="254038"/>
                      </a:moveTo>
                      <a:cubicBezTo>
                        <a:pt x="471126" y="221706"/>
                        <a:pt x="498839" y="193993"/>
                        <a:pt x="549647" y="138566"/>
                      </a:cubicBezTo>
                      <a:cubicBezTo>
                        <a:pt x="577360" y="106234"/>
                        <a:pt x="614311" y="83140"/>
                        <a:pt x="632787" y="87759"/>
                      </a:cubicBezTo>
                      <a:cubicBezTo>
                        <a:pt x="637406" y="60045"/>
                        <a:pt x="637406" y="32332"/>
                        <a:pt x="623549" y="0"/>
                      </a:cubicBezTo>
                      <a:cubicBezTo>
                        <a:pt x="623549" y="36951"/>
                        <a:pt x="595835" y="69283"/>
                        <a:pt x="558884" y="96996"/>
                      </a:cubicBezTo>
                      <a:cubicBezTo>
                        <a:pt x="503458" y="133947"/>
                        <a:pt x="387986" y="235563"/>
                        <a:pt x="226325" y="341797"/>
                      </a:cubicBezTo>
                      <a:cubicBezTo>
                        <a:pt x="129328" y="406461"/>
                        <a:pt x="46189" y="401843"/>
                        <a:pt x="0" y="378748"/>
                      </a:cubicBezTo>
                      <a:cubicBezTo>
                        <a:pt x="4619" y="392605"/>
                        <a:pt x="13856" y="406461"/>
                        <a:pt x="18475" y="424937"/>
                      </a:cubicBezTo>
                      <a:cubicBezTo>
                        <a:pt x="27713" y="452650"/>
                        <a:pt x="36951" y="471126"/>
                        <a:pt x="46189" y="484982"/>
                      </a:cubicBezTo>
                      <a:cubicBezTo>
                        <a:pt x="46189" y="484982"/>
                        <a:pt x="13856" y="420318"/>
                        <a:pt x="69283" y="415699"/>
                      </a:cubicBezTo>
                      <a:cubicBezTo>
                        <a:pt x="157042" y="406461"/>
                        <a:pt x="175517" y="424937"/>
                        <a:pt x="258657" y="364891"/>
                      </a:cubicBezTo>
                      <a:cubicBezTo>
                        <a:pt x="341797" y="304846"/>
                        <a:pt x="360272" y="360273"/>
                        <a:pt x="304846" y="415699"/>
                      </a:cubicBezTo>
                      <a:cubicBezTo>
                        <a:pt x="286370" y="434175"/>
                        <a:pt x="300227" y="475745"/>
                        <a:pt x="240182" y="475745"/>
                      </a:cubicBezTo>
                      <a:cubicBezTo>
                        <a:pt x="235563" y="475745"/>
                        <a:pt x="212468" y="521933"/>
                        <a:pt x="129328" y="512696"/>
                      </a:cubicBezTo>
                      <a:cubicBezTo>
                        <a:pt x="101615" y="512696"/>
                        <a:pt x="78521" y="508077"/>
                        <a:pt x="64664" y="508077"/>
                      </a:cubicBezTo>
                      <a:cubicBezTo>
                        <a:pt x="69283" y="512696"/>
                        <a:pt x="73902" y="512696"/>
                        <a:pt x="73902" y="512696"/>
                      </a:cubicBezTo>
                      <a:cubicBezTo>
                        <a:pt x="73902" y="512696"/>
                        <a:pt x="87758" y="535790"/>
                        <a:pt x="157042" y="531171"/>
                      </a:cubicBezTo>
                      <a:cubicBezTo>
                        <a:pt x="226325" y="526552"/>
                        <a:pt x="249419" y="494220"/>
                        <a:pt x="249419" y="494220"/>
                      </a:cubicBezTo>
                      <a:cubicBezTo>
                        <a:pt x="249419" y="494220"/>
                        <a:pt x="309465" y="489601"/>
                        <a:pt x="314084" y="429556"/>
                      </a:cubicBezTo>
                      <a:cubicBezTo>
                        <a:pt x="314084" y="429556"/>
                        <a:pt x="332559" y="415699"/>
                        <a:pt x="360272" y="401843"/>
                      </a:cubicBezTo>
                      <a:cubicBezTo>
                        <a:pt x="369510" y="351035"/>
                        <a:pt x="341797" y="304846"/>
                        <a:pt x="364891" y="295608"/>
                      </a:cubicBezTo>
                      <a:cubicBezTo>
                        <a:pt x="383367" y="290989"/>
                        <a:pt x="397224" y="337178"/>
                        <a:pt x="401842" y="374129"/>
                      </a:cubicBezTo>
                      <a:cubicBezTo>
                        <a:pt x="411080" y="369510"/>
                        <a:pt x="420318" y="360273"/>
                        <a:pt x="424937" y="355654"/>
                      </a:cubicBezTo>
                      <a:cubicBezTo>
                        <a:pt x="424937" y="337178"/>
                        <a:pt x="429556" y="314084"/>
                        <a:pt x="420318" y="290989"/>
                      </a:cubicBezTo>
                      <a:cubicBezTo>
                        <a:pt x="411080" y="249419"/>
                        <a:pt x="443412" y="240182"/>
                        <a:pt x="452650" y="277133"/>
                      </a:cubicBezTo>
                      <a:cubicBezTo>
                        <a:pt x="457269" y="295608"/>
                        <a:pt x="457269" y="314084"/>
                        <a:pt x="457269" y="327941"/>
                      </a:cubicBezTo>
                      <a:cubicBezTo>
                        <a:pt x="471126" y="318703"/>
                        <a:pt x="489601" y="295608"/>
                        <a:pt x="508077" y="272514"/>
                      </a:cubicBezTo>
                      <a:cubicBezTo>
                        <a:pt x="489601" y="277133"/>
                        <a:pt x="471126" y="272514"/>
                        <a:pt x="471126" y="254038"/>
                      </a:cubicBezTo>
                      <a:close/>
                    </a:path>
                  </a:pathLst>
                </a:custGeom>
                <a:solidFill>
                  <a:srgbClr val="C8133A"/>
                </a:solidFill>
                <a:ln w="46132" cap="flat">
                  <a:noFill/>
                  <a:prstDash val="solid"/>
                  <a:miter/>
                </a:ln>
              </p:spPr>
              <p:txBody>
                <a:bodyPr rtlCol="0" anchor="ctr"/>
                <a:lstStyle/>
                <a:p>
                  <a:endParaRPr lang="en-US"/>
                </a:p>
              </p:txBody>
            </p:sp>
            <p:sp>
              <p:nvSpPr>
                <p:cNvPr id="1639" name="Freeform: Shape 1638">
                  <a:extLst>
                    <a:ext uri="{FF2B5EF4-FFF2-40B4-BE49-F238E27FC236}">
                      <a16:creationId xmlns:a16="http://schemas.microsoft.com/office/drawing/2014/main" xmlns="" id="{D30291BA-8ED5-447D-8381-87365E13A18A}"/>
                    </a:ext>
                  </a:extLst>
                </p:cNvPr>
                <p:cNvSpPr/>
                <p:nvPr/>
              </p:nvSpPr>
              <p:spPr>
                <a:xfrm>
                  <a:off x="6137806" y="8955508"/>
                  <a:ext cx="206447" cy="130530"/>
                </a:xfrm>
                <a:custGeom>
                  <a:avLst/>
                  <a:gdLst>
                    <a:gd name="connsiteX0" fmla="*/ 198612 w 206447"/>
                    <a:gd name="connsiteY0" fmla="*/ 13857 h 130530"/>
                    <a:gd name="connsiteX1" fmla="*/ 180136 w 206447"/>
                    <a:gd name="connsiteY1" fmla="*/ 0 h 130530"/>
                    <a:gd name="connsiteX2" fmla="*/ 87758 w 206447"/>
                    <a:gd name="connsiteY2" fmla="*/ 36951 h 130530"/>
                    <a:gd name="connsiteX3" fmla="*/ 4619 w 206447"/>
                    <a:gd name="connsiteY3" fmla="*/ 18476 h 130530"/>
                    <a:gd name="connsiteX4" fmla="*/ 0 w 206447"/>
                    <a:gd name="connsiteY4" fmla="*/ 41570 h 130530"/>
                    <a:gd name="connsiteX5" fmla="*/ 41570 w 206447"/>
                    <a:gd name="connsiteY5" fmla="*/ 50808 h 130530"/>
                    <a:gd name="connsiteX6" fmla="*/ 152423 w 206447"/>
                    <a:gd name="connsiteY6" fmla="*/ 36951 h 130530"/>
                    <a:gd name="connsiteX7" fmla="*/ 124710 w 206447"/>
                    <a:gd name="connsiteY7" fmla="*/ 110853 h 130530"/>
                    <a:gd name="connsiteX8" fmla="*/ 9238 w 206447"/>
                    <a:gd name="connsiteY8" fmla="*/ 101615 h 130530"/>
                    <a:gd name="connsiteX9" fmla="*/ 50808 w 206447"/>
                    <a:gd name="connsiteY9" fmla="*/ 129329 h 130530"/>
                    <a:gd name="connsiteX10" fmla="*/ 180136 w 206447"/>
                    <a:gd name="connsiteY10" fmla="*/ 110853 h 130530"/>
                    <a:gd name="connsiteX11" fmla="*/ 198612 w 206447"/>
                    <a:gd name="connsiteY11" fmla="*/ 13857 h 130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447" h="130530">
                      <a:moveTo>
                        <a:pt x="198612" y="13857"/>
                      </a:moveTo>
                      <a:cubicBezTo>
                        <a:pt x="189374" y="4619"/>
                        <a:pt x="180136" y="0"/>
                        <a:pt x="180136" y="0"/>
                      </a:cubicBezTo>
                      <a:cubicBezTo>
                        <a:pt x="180136" y="0"/>
                        <a:pt x="157042" y="32332"/>
                        <a:pt x="87758" y="36951"/>
                      </a:cubicBezTo>
                      <a:cubicBezTo>
                        <a:pt x="18475" y="41570"/>
                        <a:pt x="4619" y="18476"/>
                        <a:pt x="4619" y="18476"/>
                      </a:cubicBezTo>
                      <a:cubicBezTo>
                        <a:pt x="4619" y="18476"/>
                        <a:pt x="0" y="27713"/>
                        <a:pt x="0" y="41570"/>
                      </a:cubicBezTo>
                      <a:cubicBezTo>
                        <a:pt x="9238" y="41570"/>
                        <a:pt x="27713" y="46189"/>
                        <a:pt x="41570" y="50808"/>
                      </a:cubicBezTo>
                      <a:cubicBezTo>
                        <a:pt x="64664" y="55426"/>
                        <a:pt x="124710" y="50808"/>
                        <a:pt x="152423" y="36951"/>
                      </a:cubicBezTo>
                      <a:cubicBezTo>
                        <a:pt x="180136" y="23094"/>
                        <a:pt x="203230" y="87759"/>
                        <a:pt x="124710" y="110853"/>
                      </a:cubicBezTo>
                      <a:cubicBezTo>
                        <a:pt x="69283" y="129329"/>
                        <a:pt x="32332" y="115472"/>
                        <a:pt x="9238" y="101615"/>
                      </a:cubicBezTo>
                      <a:cubicBezTo>
                        <a:pt x="9238" y="106234"/>
                        <a:pt x="18475" y="124710"/>
                        <a:pt x="50808" y="129329"/>
                      </a:cubicBezTo>
                      <a:cubicBezTo>
                        <a:pt x="87758" y="133948"/>
                        <a:pt x="152423" y="124710"/>
                        <a:pt x="180136" y="110853"/>
                      </a:cubicBezTo>
                      <a:cubicBezTo>
                        <a:pt x="170898" y="110853"/>
                        <a:pt x="226325" y="87759"/>
                        <a:pt x="198612" y="13857"/>
                      </a:cubicBezTo>
                      <a:close/>
                    </a:path>
                  </a:pathLst>
                </a:custGeom>
                <a:solidFill>
                  <a:srgbClr val="DDCDBC"/>
                </a:solidFill>
                <a:ln w="46132" cap="flat">
                  <a:noFill/>
                  <a:prstDash val="solid"/>
                  <a:miter/>
                </a:ln>
              </p:spPr>
              <p:txBody>
                <a:bodyPr rtlCol="0" anchor="ctr"/>
                <a:lstStyle/>
                <a:p>
                  <a:endParaRPr lang="en-US"/>
                </a:p>
              </p:txBody>
            </p:sp>
            <p:sp>
              <p:nvSpPr>
                <p:cNvPr id="1640" name="Freeform: Shape 1639">
                  <a:extLst>
                    <a:ext uri="{FF2B5EF4-FFF2-40B4-BE49-F238E27FC236}">
                      <a16:creationId xmlns:a16="http://schemas.microsoft.com/office/drawing/2014/main" xmlns="" id="{FD17C52A-6274-4728-BD21-E23E0DD69F3E}"/>
                    </a:ext>
                  </a:extLst>
                </p:cNvPr>
                <p:cNvSpPr/>
                <p:nvPr/>
              </p:nvSpPr>
              <p:spPr>
                <a:xfrm>
                  <a:off x="6059285" y="8950370"/>
                  <a:ext cx="87758" cy="114547"/>
                </a:xfrm>
                <a:custGeom>
                  <a:avLst/>
                  <a:gdLst>
                    <a:gd name="connsiteX0" fmla="*/ 83140 w 87758"/>
                    <a:gd name="connsiteY0" fmla="*/ 23614 h 114547"/>
                    <a:gd name="connsiteX1" fmla="*/ 23094 w 87758"/>
                    <a:gd name="connsiteY1" fmla="*/ 519 h 114547"/>
                    <a:gd name="connsiteX2" fmla="*/ 9238 w 87758"/>
                    <a:gd name="connsiteY2" fmla="*/ 5138 h 114547"/>
                    <a:gd name="connsiteX3" fmla="*/ 0 w 87758"/>
                    <a:gd name="connsiteY3" fmla="*/ 14376 h 114547"/>
                    <a:gd name="connsiteX4" fmla="*/ 50808 w 87758"/>
                    <a:gd name="connsiteY4" fmla="*/ 46708 h 114547"/>
                    <a:gd name="connsiteX5" fmla="*/ 18476 w 87758"/>
                    <a:gd name="connsiteY5" fmla="*/ 97516 h 114547"/>
                    <a:gd name="connsiteX6" fmla="*/ 32332 w 87758"/>
                    <a:gd name="connsiteY6" fmla="*/ 106753 h 114547"/>
                    <a:gd name="connsiteX7" fmla="*/ 87759 w 87758"/>
                    <a:gd name="connsiteY7" fmla="*/ 111372 h 114547"/>
                    <a:gd name="connsiteX8" fmla="*/ 83140 w 87758"/>
                    <a:gd name="connsiteY8" fmla="*/ 23614 h 114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7758" h="114547">
                      <a:moveTo>
                        <a:pt x="83140" y="23614"/>
                      </a:moveTo>
                      <a:cubicBezTo>
                        <a:pt x="41570" y="23614"/>
                        <a:pt x="32332" y="-4100"/>
                        <a:pt x="23094" y="519"/>
                      </a:cubicBezTo>
                      <a:cubicBezTo>
                        <a:pt x="13857" y="5138"/>
                        <a:pt x="9238" y="5138"/>
                        <a:pt x="9238" y="5138"/>
                      </a:cubicBezTo>
                      <a:cubicBezTo>
                        <a:pt x="9238" y="5138"/>
                        <a:pt x="4619" y="9757"/>
                        <a:pt x="0" y="14376"/>
                      </a:cubicBezTo>
                      <a:cubicBezTo>
                        <a:pt x="18476" y="18995"/>
                        <a:pt x="41570" y="28232"/>
                        <a:pt x="50808" y="46708"/>
                      </a:cubicBezTo>
                      <a:cubicBezTo>
                        <a:pt x="60046" y="60564"/>
                        <a:pt x="41570" y="88278"/>
                        <a:pt x="18476" y="97516"/>
                      </a:cubicBezTo>
                      <a:cubicBezTo>
                        <a:pt x="27713" y="102134"/>
                        <a:pt x="32332" y="106753"/>
                        <a:pt x="32332" y="106753"/>
                      </a:cubicBezTo>
                      <a:cubicBezTo>
                        <a:pt x="32332" y="106753"/>
                        <a:pt x="55427" y="120610"/>
                        <a:pt x="87759" y="111372"/>
                      </a:cubicBezTo>
                      <a:cubicBezTo>
                        <a:pt x="64664" y="69802"/>
                        <a:pt x="83140" y="23614"/>
                        <a:pt x="83140" y="23614"/>
                      </a:cubicBezTo>
                      <a:close/>
                    </a:path>
                  </a:pathLst>
                </a:custGeom>
                <a:solidFill>
                  <a:srgbClr val="DDCDBC"/>
                </a:solidFill>
                <a:ln w="46132" cap="flat">
                  <a:noFill/>
                  <a:prstDash val="solid"/>
                  <a:miter/>
                </a:ln>
              </p:spPr>
              <p:txBody>
                <a:bodyPr rtlCol="0" anchor="ctr"/>
                <a:lstStyle/>
                <a:p>
                  <a:endParaRPr lang="en-US"/>
                </a:p>
              </p:txBody>
            </p:sp>
            <p:sp>
              <p:nvSpPr>
                <p:cNvPr id="1641" name="Freeform: Shape 1640">
                  <a:extLst>
                    <a:ext uri="{FF2B5EF4-FFF2-40B4-BE49-F238E27FC236}">
                      <a16:creationId xmlns:a16="http://schemas.microsoft.com/office/drawing/2014/main" xmlns="" id="{36A8DB24-80E8-4E21-B863-B1EE1BD9DA5E}"/>
                    </a:ext>
                  </a:extLst>
                </p:cNvPr>
                <p:cNvSpPr/>
                <p:nvPr/>
              </p:nvSpPr>
              <p:spPr>
                <a:xfrm>
                  <a:off x="5976145" y="8581009"/>
                  <a:ext cx="332559" cy="107498"/>
                </a:xfrm>
                <a:custGeom>
                  <a:avLst/>
                  <a:gdLst>
                    <a:gd name="connsiteX0" fmla="*/ 9238 w 332559"/>
                    <a:gd name="connsiteY0" fmla="*/ 65034 h 107498"/>
                    <a:gd name="connsiteX1" fmla="*/ 0 w 332559"/>
                    <a:gd name="connsiteY1" fmla="*/ 78890 h 107498"/>
                    <a:gd name="connsiteX2" fmla="*/ 175517 w 332559"/>
                    <a:gd name="connsiteY2" fmla="*/ 106604 h 107498"/>
                    <a:gd name="connsiteX3" fmla="*/ 332559 w 332559"/>
                    <a:gd name="connsiteY3" fmla="*/ 370 h 107498"/>
                    <a:gd name="connsiteX4" fmla="*/ 9238 w 332559"/>
                    <a:gd name="connsiteY4" fmla="*/ 65034 h 107498"/>
                    <a:gd name="connsiteX5" fmla="*/ 73902 w 332559"/>
                    <a:gd name="connsiteY5" fmla="*/ 97366 h 107498"/>
                    <a:gd name="connsiteX6" fmla="*/ 64664 w 332559"/>
                    <a:gd name="connsiteY6" fmla="*/ 32702 h 107498"/>
                    <a:gd name="connsiteX7" fmla="*/ 254038 w 332559"/>
                    <a:gd name="connsiteY7" fmla="*/ 28083 h 107498"/>
                    <a:gd name="connsiteX8" fmla="*/ 73902 w 332559"/>
                    <a:gd name="connsiteY8" fmla="*/ 97366 h 107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559" h="107498">
                      <a:moveTo>
                        <a:pt x="9238" y="65034"/>
                      </a:moveTo>
                      <a:cubicBezTo>
                        <a:pt x="4619" y="69653"/>
                        <a:pt x="4619" y="74272"/>
                        <a:pt x="0" y="78890"/>
                      </a:cubicBezTo>
                      <a:cubicBezTo>
                        <a:pt x="27713" y="97366"/>
                        <a:pt x="83140" y="111223"/>
                        <a:pt x="175517" y="106604"/>
                      </a:cubicBezTo>
                      <a:cubicBezTo>
                        <a:pt x="254038" y="55796"/>
                        <a:pt x="332559" y="370"/>
                        <a:pt x="332559" y="370"/>
                      </a:cubicBezTo>
                      <a:cubicBezTo>
                        <a:pt x="332559" y="370"/>
                        <a:pt x="64664" y="-8868"/>
                        <a:pt x="9238" y="65034"/>
                      </a:cubicBezTo>
                      <a:close/>
                      <a:moveTo>
                        <a:pt x="73902" y="97366"/>
                      </a:moveTo>
                      <a:cubicBezTo>
                        <a:pt x="-32332" y="88128"/>
                        <a:pt x="46189" y="41940"/>
                        <a:pt x="64664" y="32702"/>
                      </a:cubicBezTo>
                      <a:cubicBezTo>
                        <a:pt x="138566" y="4988"/>
                        <a:pt x="254038" y="370"/>
                        <a:pt x="254038" y="28083"/>
                      </a:cubicBezTo>
                      <a:cubicBezTo>
                        <a:pt x="258657" y="55796"/>
                        <a:pt x="175517" y="106604"/>
                        <a:pt x="73902" y="97366"/>
                      </a:cubicBezTo>
                      <a:close/>
                    </a:path>
                  </a:pathLst>
                </a:custGeom>
                <a:solidFill>
                  <a:srgbClr val="DDCDBC"/>
                </a:solidFill>
                <a:ln w="46132" cap="flat">
                  <a:noFill/>
                  <a:prstDash val="solid"/>
                  <a:miter/>
                </a:ln>
              </p:spPr>
              <p:txBody>
                <a:bodyPr rtlCol="0" anchor="ctr"/>
                <a:lstStyle/>
                <a:p>
                  <a:endParaRPr lang="en-US"/>
                </a:p>
              </p:txBody>
            </p:sp>
            <p:sp>
              <p:nvSpPr>
                <p:cNvPr id="1642" name="Freeform: Shape 1641">
                  <a:extLst>
                    <a:ext uri="{FF2B5EF4-FFF2-40B4-BE49-F238E27FC236}">
                      <a16:creationId xmlns:a16="http://schemas.microsoft.com/office/drawing/2014/main" xmlns="" id="{6647F016-96F1-468B-ADF1-113889A5DD07}"/>
                    </a:ext>
                  </a:extLst>
                </p:cNvPr>
                <p:cNvSpPr/>
                <p:nvPr/>
              </p:nvSpPr>
              <p:spPr>
                <a:xfrm>
                  <a:off x="6008477" y="8682994"/>
                  <a:ext cx="138566" cy="41569"/>
                </a:xfrm>
                <a:custGeom>
                  <a:avLst/>
                  <a:gdLst>
                    <a:gd name="connsiteX0" fmla="*/ 27713 w 138566"/>
                    <a:gd name="connsiteY0" fmla="*/ 0 h 41569"/>
                    <a:gd name="connsiteX1" fmla="*/ 0 w 138566"/>
                    <a:gd name="connsiteY1" fmla="*/ 27713 h 41569"/>
                    <a:gd name="connsiteX2" fmla="*/ 69283 w 138566"/>
                    <a:gd name="connsiteY2" fmla="*/ 41570 h 41569"/>
                    <a:gd name="connsiteX3" fmla="*/ 78521 w 138566"/>
                    <a:gd name="connsiteY3" fmla="*/ 36951 h 41569"/>
                    <a:gd name="connsiteX4" fmla="*/ 138566 w 138566"/>
                    <a:gd name="connsiteY4" fmla="*/ 0 h 41569"/>
                    <a:gd name="connsiteX5" fmla="*/ 27713 w 138566"/>
                    <a:gd name="connsiteY5" fmla="*/ 0 h 41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566" h="41569">
                      <a:moveTo>
                        <a:pt x="27713" y="0"/>
                      </a:moveTo>
                      <a:cubicBezTo>
                        <a:pt x="41570" y="13857"/>
                        <a:pt x="32332" y="32332"/>
                        <a:pt x="0" y="27713"/>
                      </a:cubicBezTo>
                      <a:cubicBezTo>
                        <a:pt x="18476" y="36951"/>
                        <a:pt x="41570" y="41570"/>
                        <a:pt x="69283" y="41570"/>
                      </a:cubicBezTo>
                      <a:cubicBezTo>
                        <a:pt x="73902" y="41570"/>
                        <a:pt x="73902" y="36951"/>
                        <a:pt x="78521" y="36951"/>
                      </a:cubicBezTo>
                      <a:cubicBezTo>
                        <a:pt x="96996" y="27713"/>
                        <a:pt x="120091" y="13857"/>
                        <a:pt x="138566" y="0"/>
                      </a:cubicBezTo>
                      <a:cubicBezTo>
                        <a:pt x="96996" y="9238"/>
                        <a:pt x="55426" y="9238"/>
                        <a:pt x="27713" y="0"/>
                      </a:cubicBezTo>
                      <a:close/>
                    </a:path>
                  </a:pathLst>
                </a:custGeom>
                <a:solidFill>
                  <a:srgbClr val="DDCDBC"/>
                </a:solidFill>
                <a:ln w="46132" cap="flat">
                  <a:noFill/>
                  <a:prstDash val="solid"/>
                  <a:miter/>
                </a:ln>
              </p:spPr>
              <p:txBody>
                <a:bodyPr rtlCol="0" anchor="ctr"/>
                <a:lstStyle/>
                <a:p>
                  <a:endParaRPr lang="en-US"/>
                </a:p>
              </p:txBody>
            </p:sp>
            <p:sp>
              <p:nvSpPr>
                <p:cNvPr id="1643" name="Freeform: Shape 1642">
                  <a:extLst>
                    <a:ext uri="{FF2B5EF4-FFF2-40B4-BE49-F238E27FC236}">
                      <a16:creationId xmlns:a16="http://schemas.microsoft.com/office/drawing/2014/main" xmlns="" id="{53E6A2E6-062D-437D-9B90-6382519B4D17}"/>
                    </a:ext>
                  </a:extLst>
                </p:cNvPr>
                <p:cNvSpPr/>
                <p:nvPr/>
              </p:nvSpPr>
              <p:spPr>
                <a:xfrm>
                  <a:off x="6641264" y="8604473"/>
                  <a:ext cx="120091" cy="55426"/>
                </a:xfrm>
                <a:custGeom>
                  <a:avLst/>
                  <a:gdLst>
                    <a:gd name="connsiteX0" fmla="*/ 110854 w 120091"/>
                    <a:gd name="connsiteY0" fmla="*/ 18476 h 55426"/>
                    <a:gd name="connsiteX1" fmla="*/ 60046 w 120091"/>
                    <a:gd name="connsiteY1" fmla="*/ 36951 h 55426"/>
                    <a:gd name="connsiteX2" fmla="*/ 55426 w 120091"/>
                    <a:gd name="connsiteY2" fmla="*/ 0 h 55426"/>
                    <a:gd name="connsiteX3" fmla="*/ 32332 w 120091"/>
                    <a:gd name="connsiteY3" fmla="*/ 0 h 55426"/>
                    <a:gd name="connsiteX4" fmla="*/ 0 w 120091"/>
                    <a:gd name="connsiteY4" fmla="*/ 55426 h 55426"/>
                    <a:gd name="connsiteX5" fmla="*/ 120091 w 120091"/>
                    <a:gd name="connsiteY5" fmla="*/ 27713 h 55426"/>
                    <a:gd name="connsiteX6" fmla="*/ 110854 w 120091"/>
                    <a:gd name="connsiteY6" fmla="*/ 18476 h 55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091" h="55426">
                      <a:moveTo>
                        <a:pt x="110854" y="18476"/>
                      </a:moveTo>
                      <a:cubicBezTo>
                        <a:pt x="101615" y="27713"/>
                        <a:pt x="83140" y="36951"/>
                        <a:pt x="60046" y="36951"/>
                      </a:cubicBezTo>
                      <a:cubicBezTo>
                        <a:pt x="23094" y="41570"/>
                        <a:pt x="32332" y="13856"/>
                        <a:pt x="55426" y="0"/>
                      </a:cubicBezTo>
                      <a:cubicBezTo>
                        <a:pt x="46189" y="0"/>
                        <a:pt x="41570" y="0"/>
                        <a:pt x="32332" y="0"/>
                      </a:cubicBezTo>
                      <a:cubicBezTo>
                        <a:pt x="23094" y="18476"/>
                        <a:pt x="13857" y="36951"/>
                        <a:pt x="0" y="55426"/>
                      </a:cubicBezTo>
                      <a:cubicBezTo>
                        <a:pt x="36951" y="50808"/>
                        <a:pt x="92378" y="46189"/>
                        <a:pt x="120091" y="27713"/>
                      </a:cubicBezTo>
                      <a:cubicBezTo>
                        <a:pt x="115472" y="27713"/>
                        <a:pt x="110854" y="23094"/>
                        <a:pt x="110854" y="18476"/>
                      </a:cubicBezTo>
                      <a:close/>
                    </a:path>
                  </a:pathLst>
                </a:custGeom>
                <a:solidFill>
                  <a:srgbClr val="DDCDBC"/>
                </a:solidFill>
                <a:ln w="46132" cap="flat">
                  <a:noFill/>
                  <a:prstDash val="solid"/>
                  <a:miter/>
                </a:ln>
              </p:spPr>
              <p:txBody>
                <a:bodyPr rtlCol="0" anchor="ctr"/>
                <a:lstStyle/>
                <a:p>
                  <a:endParaRPr lang="en-US"/>
                </a:p>
              </p:txBody>
            </p:sp>
            <p:sp>
              <p:nvSpPr>
                <p:cNvPr id="1644" name="Freeform: Shape 1643">
                  <a:extLst>
                    <a:ext uri="{FF2B5EF4-FFF2-40B4-BE49-F238E27FC236}">
                      <a16:creationId xmlns:a16="http://schemas.microsoft.com/office/drawing/2014/main" xmlns="" id="{7989A5A6-50BF-426C-A1F2-88726CFA4BAA}"/>
                    </a:ext>
                  </a:extLst>
                </p:cNvPr>
                <p:cNvSpPr/>
                <p:nvPr/>
              </p:nvSpPr>
              <p:spPr>
                <a:xfrm>
                  <a:off x="6608932" y="8659900"/>
                  <a:ext cx="64664" cy="41569"/>
                </a:xfrm>
                <a:custGeom>
                  <a:avLst/>
                  <a:gdLst>
                    <a:gd name="connsiteX0" fmla="*/ 60046 w 64664"/>
                    <a:gd name="connsiteY0" fmla="*/ 0 h 41569"/>
                    <a:gd name="connsiteX1" fmla="*/ 32332 w 64664"/>
                    <a:gd name="connsiteY1" fmla="*/ 4619 h 41569"/>
                    <a:gd name="connsiteX2" fmla="*/ 0 w 64664"/>
                    <a:gd name="connsiteY2" fmla="*/ 41570 h 41569"/>
                    <a:gd name="connsiteX3" fmla="*/ 64664 w 64664"/>
                    <a:gd name="connsiteY3" fmla="*/ 32332 h 41569"/>
                    <a:gd name="connsiteX4" fmla="*/ 60046 w 64664"/>
                    <a:gd name="connsiteY4" fmla="*/ 0 h 41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64" h="41569">
                      <a:moveTo>
                        <a:pt x="60046" y="0"/>
                      </a:moveTo>
                      <a:cubicBezTo>
                        <a:pt x="50808" y="0"/>
                        <a:pt x="41570" y="0"/>
                        <a:pt x="32332" y="4619"/>
                      </a:cubicBezTo>
                      <a:cubicBezTo>
                        <a:pt x="23094" y="18476"/>
                        <a:pt x="13857" y="32332"/>
                        <a:pt x="0" y="41570"/>
                      </a:cubicBezTo>
                      <a:cubicBezTo>
                        <a:pt x="18475" y="41570"/>
                        <a:pt x="41570" y="36951"/>
                        <a:pt x="64664" y="32332"/>
                      </a:cubicBezTo>
                      <a:cubicBezTo>
                        <a:pt x="36951" y="27713"/>
                        <a:pt x="41570" y="13857"/>
                        <a:pt x="60046" y="0"/>
                      </a:cubicBezTo>
                      <a:close/>
                    </a:path>
                  </a:pathLst>
                </a:custGeom>
                <a:solidFill>
                  <a:srgbClr val="DDCDBC"/>
                </a:solidFill>
                <a:ln w="46132" cap="flat">
                  <a:noFill/>
                  <a:prstDash val="solid"/>
                  <a:miter/>
                </a:ln>
              </p:spPr>
              <p:txBody>
                <a:bodyPr rtlCol="0" anchor="ctr"/>
                <a:lstStyle/>
                <a:p>
                  <a:endParaRPr lang="en-US"/>
                </a:p>
              </p:txBody>
            </p:sp>
            <p:sp>
              <p:nvSpPr>
                <p:cNvPr id="1645" name="Freeform: Shape 1644">
                  <a:extLst>
                    <a:ext uri="{FF2B5EF4-FFF2-40B4-BE49-F238E27FC236}">
                      <a16:creationId xmlns:a16="http://schemas.microsoft.com/office/drawing/2014/main" xmlns="" id="{BFF7766B-CAED-4408-B5FE-BAAC24057E65}"/>
                    </a:ext>
                  </a:extLst>
                </p:cNvPr>
                <p:cNvSpPr/>
                <p:nvPr/>
              </p:nvSpPr>
              <p:spPr>
                <a:xfrm>
                  <a:off x="6521173" y="8659900"/>
                  <a:ext cx="240181" cy="138566"/>
                </a:xfrm>
                <a:custGeom>
                  <a:avLst/>
                  <a:gdLst>
                    <a:gd name="connsiteX0" fmla="*/ 96996 w 240181"/>
                    <a:gd name="connsiteY0" fmla="*/ 69283 h 138566"/>
                    <a:gd name="connsiteX1" fmla="*/ 212468 w 240181"/>
                    <a:gd name="connsiteY1" fmla="*/ 55427 h 138566"/>
                    <a:gd name="connsiteX2" fmla="*/ 240182 w 240181"/>
                    <a:gd name="connsiteY2" fmla="*/ 0 h 138566"/>
                    <a:gd name="connsiteX3" fmla="*/ 92378 w 240181"/>
                    <a:gd name="connsiteY3" fmla="*/ 41570 h 138566"/>
                    <a:gd name="connsiteX4" fmla="*/ 0 w 240181"/>
                    <a:gd name="connsiteY4" fmla="*/ 138566 h 138566"/>
                    <a:gd name="connsiteX5" fmla="*/ 60045 w 240181"/>
                    <a:gd name="connsiteY5" fmla="*/ 133948 h 138566"/>
                    <a:gd name="connsiteX6" fmla="*/ 96996 w 240181"/>
                    <a:gd name="connsiteY6" fmla="*/ 69283 h 138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181" h="138566">
                      <a:moveTo>
                        <a:pt x="96996" y="69283"/>
                      </a:moveTo>
                      <a:cubicBezTo>
                        <a:pt x="138566" y="46189"/>
                        <a:pt x="189374" y="41570"/>
                        <a:pt x="212468" y="55427"/>
                      </a:cubicBezTo>
                      <a:cubicBezTo>
                        <a:pt x="226325" y="41570"/>
                        <a:pt x="235562" y="23094"/>
                        <a:pt x="240182" y="0"/>
                      </a:cubicBezTo>
                      <a:cubicBezTo>
                        <a:pt x="203230" y="27713"/>
                        <a:pt x="133947" y="36951"/>
                        <a:pt x="92378" y="41570"/>
                      </a:cubicBezTo>
                      <a:cubicBezTo>
                        <a:pt x="46189" y="92378"/>
                        <a:pt x="0" y="138566"/>
                        <a:pt x="0" y="138566"/>
                      </a:cubicBezTo>
                      <a:cubicBezTo>
                        <a:pt x="0" y="138566"/>
                        <a:pt x="27713" y="138566"/>
                        <a:pt x="60045" y="133948"/>
                      </a:cubicBezTo>
                      <a:cubicBezTo>
                        <a:pt x="50807" y="115472"/>
                        <a:pt x="60045" y="87759"/>
                        <a:pt x="96996" y="69283"/>
                      </a:cubicBezTo>
                      <a:close/>
                    </a:path>
                  </a:pathLst>
                </a:custGeom>
                <a:solidFill>
                  <a:srgbClr val="C8133A"/>
                </a:solidFill>
                <a:ln w="46132" cap="flat">
                  <a:noFill/>
                  <a:prstDash val="solid"/>
                  <a:miter/>
                </a:ln>
              </p:spPr>
              <p:txBody>
                <a:bodyPr rtlCol="0" anchor="ctr"/>
                <a:lstStyle/>
                <a:p>
                  <a:endParaRPr lang="en-US"/>
                </a:p>
              </p:txBody>
            </p:sp>
          </p:grpSp>
          <p:grpSp>
            <p:nvGrpSpPr>
              <p:cNvPr id="1646" name="Graphic 792">
                <a:extLst>
                  <a:ext uri="{FF2B5EF4-FFF2-40B4-BE49-F238E27FC236}">
                    <a16:creationId xmlns:a16="http://schemas.microsoft.com/office/drawing/2014/main" xmlns="" id="{B2AEB02A-E3B3-478F-878E-3679C0FF0237}"/>
                  </a:ext>
                </a:extLst>
              </p:cNvPr>
              <p:cNvGrpSpPr/>
              <p:nvPr/>
            </p:nvGrpSpPr>
            <p:grpSpPr>
              <a:xfrm>
                <a:off x="5874530" y="9038648"/>
                <a:ext cx="471979" cy="591216"/>
                <a:chOff x="5874530" y="9038648"/>
                <a:chExt cx="471979" cy="591216"/>
              </a:xfrm>
            </p:grpSpPr>
            <p:grpSp>
              <p:nvGrpSpPr>
                <p:cNvPr id="1647" name="Graphic 792">
                  <a:extLst>
                    <a:ext uri="{FF2B5EF4-FFF2-40B4-BE49-F238E27FC236}">
                      <a16:creationId xmlns:a16="http://schemas.microsoft.com/office/drawing/2014/main" xmlns="" id="{14C58888-7DBA-4084-9C33-868C2BAF530E}"/>
                    </a:ext>
                  </a:extLst>
                </p:cNvPr>
                <p:cNvGrpSpPr/>
                <p:nvPr/>
              </p:nvGrpSpPr>
              <p:grpSpPr>
                <a:xfrm>
                  <a:off x="5879148" y="9038648"/>
                  <a:ext cx="465864" cy="586597"/>
                  <a:chOff x="5879148" y="9038648"/>
                  <a:chExt cx="465864" cy="586597"/>
                </a:xfrm>
              </p:grpSpPr>
              <p:grpSp>
                <p:nvGrpSpPr>
                  <p:cNvPr id="1648" name="Graphic 792">
                    <a:extLst>
                      <a:ext uri="{FF2B5EF4-FFF2-40B4-BE49-F238E27FC236}">
                        <a16:creationId xmlns:a16="http://schemas.microsoft.com/office/drawing/2014/main" xmlns="" id="{4D0B51FA-8D34-45BF-B797-42A72A17AEA0}"/>
                      </a:ext>
                    </a:extLst>
                  </p:cNvPr>
                  <p:cNvGrpSpPr/>
                  <p:nvPr/>
                </p:nvGrpSpPr>
                <p:grpSpPr>
                  <a:xfrm>
                    <a:off x="5879148" y="9038648"/>
                    <a:ext cx="339091" cy="378748"/>
                    <a:chOff x="5879148" y="9038648"/>
                    <a:chExt cx="339091" cy="378748"/>
                  </a:xfrm>
                </p:grpSpPr>
                <p:sp>
                  <p:nvSpPr>
                    <p:cNvPr id="1649" name="Freeform: Shape 1648">
                      <a:extLst>
                        <a:ext uri="{FF2B5EF4-FFF2-40B4-BE49-F238E27FC236}">
                          <a16:creationId xmlns:a16="http://schemas.microsoft.com/office/drawing/2014/main" xmlns="" id="{76FED25E-487A-44E0-9C31-D9C296D02B73}"/>
                        </a:ext>
                      </a:extLst>
                    </p:cNvPr>
                    <p:cNvSpPr/>
                    <p:nvPr/>
                  </p:nvSpPr>
                  <p:spPr>
                    <a:xfrm>
                      <a:off x="5879148" y="9052505"/>
                      <a:ext cx="337795" cy="355653"/>
                    </a:xfrm>
                    <a:custGeom>
                      <a:avLst/>
                      <a:gdLst>
                        <a:gd name="connsiteX0" fmla="*/ 327941 w 337795"/>
                        <a:gd name="connsiteY0" fmla="*/ 240182 h 355653"/>
                        <a:gd name="connsiteX1" fmla="*/ 314084 w 337795"/>
                        <a:gd name="connsiteY1" fmla="*/ 32332 h 355653"/>
                        <a:gd name="connsiteX2" fmla="*/ 300227 w 337795"/>
                        <a:gd name="connsiteY2" fmla="*/ 32332 h 355653"/>
                        <a:gd name="connsiteX3" fmla="*/ 258658 w 337795"/>
                        <a:gd name="connsiteY3" fmla="*/ 4619 h 355653"/>
                        <a:gd name="connsiteX4" fmla="*/ 203231 w 337795"/>
                        <a:gd name="connsiteY4" fmla="*/ 0 h 355653"/>
                        <a:gd name="connsiteX5" fmla="*/ 207850 w 337795"/>
                        <a:gd name="connsiteY5" fmla="*/ 212468 h 355653"/>
                        <a:gd name="connsiteX6" fmla="*/ 143186 w 337795"/>
                        <a:gd name="connsiteY6" fmla="*/ 249420 h 355653"/>
                        <a:gd name="connsiteX7" fmla="*/ 0 w 337795"/>
                        <a:gd name="connsiteY7" fmla="*/ 263276 h 355653"/>
                        <a:gd name="connsiteX8" fmla="*/ 4619 w 337795"/>
                        <a:gd name="connsiteY8" fmla="*/ 295608 h 355653"/>
                        <a:gd name="connsiteX9" fmla="*/ 46189 w 337795"/>
                        <a:gd name="connsiteY9" fmla="*/ 295608 h 355653"/>
                        <a:gd name="connsiteX10" fmla="*/ 64664 w 337795"/>
                        <a:gd name="connsiteY10" fmla="*/ 355654 h 355653"/>
                        <a:gd name="connsiteX11" fmla="*/ 309465 w 337795"/>
                        <a:gd name="connsiteY11" fmla="*/ 304846 h 355653"/>
                        <a:gd name="connsiteX12" fmla="*/ 327941 w 337795"/>
                        <a:gd name="connsiteY12" fmla="*/ 240182 h 355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7795" h="355653">
                          <a:moveTo>
                            <a:pt x="327941" y="240182"/>
                          </a:moveTo>
                          <a:cubicBezTo>
                            <a:pt x="300227" y="147804"/>
                            <a:pt x="314084" y="32332"/>
                            <a:pt x="314084" y="32332"/>
                          </a:cubicBezTo>
                          <a:cubicBezTo>
                            <a:pt x="309465" y="32332"/>
                            <a:pt x="304846" y="32332"/>
                            <a:pt x="300227" y="32332"/>
                          </a:cubicBezTo>
                          <a:cubicBezTo>
                            <a:pt x="267895" y="27713"/>
                            <a:pt x="258658" y="4619"/>
                            <a:pt x="258658" y="4619"/>
                          </a:cubicBezTo>
                          <a:cubicBezTo>
                            <a:pt x="226325" y="13857"/>
                            <a:pt x="203231" y="0"/>
                            <a:pt x="203231" y="0"/>
                          </a:cubicBezTo>
                          <a:cubicBezTo>
                            <a:pt x="203231" y="0"/>
                            <a:pt x="170899" y="110853"/>
                            <a:pt x="207850" y="212468"/>
                          </a:cubicBezTo>
                          <a:cubicBezTo>
                            <a:pt x="217088" y="240182"/>
                            <a:pt x="198612" y="240182"/>
                            <a:pt x="143186" y="249420"/>
                          </a:cubicBezTo>
                          <a:cubicBezTo>
                            <a:pt x="87759" y="258657"/>
                            <a:pt x="0" y="263276"/>
                            <a:pt x="0" y="263276"/>
                          </a:cubicBezTo>
                          <a:lnTo>
                            <a:pt x="4619" y="295608"/>
                          </a:lnTo>
                          <a:cubicBezTo>
                            <a:pt x="4619" y="295608"/>
                            <a:pt x="32332" y="290990"/>
                            <a:pt x="46189" y="295608"/>
                          </a:cubicBezTo>
                          <a:cubicBezTo>
                            <a:pt x="50808" y="295608"/>
                            <a:pt x="60046" y="323322"/>
                            <a:pt x="64664" y="355654"/>
                          </a:cubicBezTo>
                          <a:cubicBezTo>
                            <a:pt x="133948" y="341797"/>
                            <a:pt x="277133" y="314084"/>
                            <a:pt x="309465" y="304846"/>
                          </a:cubicBezTo>
                          <a:cubicBezTo>
                            <a:pt x="351035" y="295608"/>
                            <a:pt x="337178" y="267895"/>
                            <a:pt x="327941" y="240182"/>
                          </a:cubicBezTo>
                          <a:close/>
                        </a:path>
                      </a:pathLst>
                    </a:custGeom>
                    <a:solidFill>
                      <a:srgbClr val="FBD0B4"/>
                    </a:solidFill>
                    <a:ln w="46132" cap="flat">
                      <a:noFill/>
                      <a:prstDash val="solid"/>
                      <a:miter/>
                    </a:ln>
                  </p:spPr>
                  <p:txBody>
                    <a:bodyPr rtlCol="0" anchor="ctr"/>
                    <a:lstStyle/>
                    <a:p>
                      <a:endParaRPr lang="en-US"/>
                    </a:p>
                  </p:txBody>
                </p:sp>
                <p:sp>
                  <p:nvSpPr>
                    <p:cNvPr id="1650" name="Freeform: Shape 1649">
                      <a:extLst>
                        <a:ext uri="{FF2B5EF4-FFF2-40B4-BE49-F238E27FC236}">
                          <a16:creationId xmlns:a16="http://schemas.microsoft.com/office/drawing/2014/main" xmlns="" id="{98FC06B7-8189-4D43-A325-F68F099C23E2}"/>
                        </a:ext>
                      </a:extLst>
                    </p:cNvPr>
                    <p:cNvSpPr/>
                    <p:nvPr/>
                  </p:nvSpPr>
                  <p:spPr>
                    <a:xfrm>
                      <a:off x="5883768" y="9038648"/>
                      <a:ext cx="334472" cy="378748"/>
                    </a:xfrm>
                    <a:custGeom>
                      <a:avLst/>
                      <a:gdLst>
                        <a:gd name="connsiteX0" fmla="*/ 327940 w 334472"/>
                        <a:gd name="connsiteY0" fmla="*/ 254038 h 378748"/>
                        <a:gd name="connsiteX1" fmla="*/ 309465 w 334472"/>
                        <a:gd name="connsiteY1" fmla="*/ 60045 h 378748"/>
                        <a:gd name="connsiteX2" fmla="*/ 309465 w 334472"/>
                        <a:gd name="connsiteY2" fmla="*/ 46189 h 378748"/>
                        <a:gd name="connsiteX3" fmla="*/ 309465 w 334472"/>
                        <a:gd name="connsiteY3" fmla="*/ 46189 h 378748"/>
                        <a:gd name="connsiteX4" fmla="*/ 258657 w 334472"/>
                        <a:gd name="connsiteY4" fmla="*/ 18475 h 378748"/>
                        <a:gd name="connsiteX5" fmla="*/ 258657 w 334472"/>
                        <a:gd name="connsiteY5" fmla="*/ 18475 h 378748"/>
                        <a:gd name="connsiteX6" fmla="*/ 203230 w 334472"/>
                        <a:gd name="connsiteY6" fmla="*/ 13856 h 378748"/>
                        <a:gd name="connsiteX7" fmla="*/ 203230 w 334472"/>
                        <a:gd name="connsiteY7" fmla="*/ 13856 h 378748"/>
                        <a:gd name="connsiteX8" fmla="*/ 193993 w 334472"/>
                        <a:gd name="connsiteY8" fmla="*/ 69283 h 378748"/>
                        <a:gd name="connsiteX9" fmla="*/ 198612 w 334472"/>
                        <a:gd name="connsiteY9" fmla="*/ 193993 h 378748"/>
                        <a:gd name="connsiteX10" fmla="*/ 207850 w 334472"/>
                        <a:gd name="connsiteY10" fmla="*/ 226325 h 378748"/>
                        <a:gd name="connsiteX11" fmla="*/ 212468 w 334472"/>
                        <a:gd name="connsiteY11" fmla="*/ 244800 h 378748"/>
                        <a:gd name="connsiteX12" fmla="*/ 189374 w 334472"/>
                        <a:gd name="connsiteY12" fmla="*/ 258657 h 378748"/>
                        <a:gd name="connsiteX13" fmla="*/ 133947 w 334472"/>
                        <a:gd name="connsiteY13" fmla="*/ 267895 h 378748"/>
                        <a:gd name="connsiteX14" fmla="*/ 78521 w 334472"/>
                        <a:gd name="connsiteY14" fmla="*/ 272514 h 378748"/>
                        <a:gd name="connsiteX15" fmla="*/ 0 w 334472"/>
                        <a:gd name="connsiteY15" fmla="*/ 281752 h 378748"/>
                        <a:gd name="connsiteX16" fmla="*/ 0 w 334472"/>
                        <a:gd name="connsiteY16" fmla="*/ 281752 h 378748"/>
                        <a:gd name="connsiteX17" fmla="*/ 4619 w 334472"/>
                        <a:gd name="connsiteY17" fmla="*/ 314084 h 378748"/>
                        <a:gd name="connsiteX18" fmla="*/ 4619 w 334472"/>
                        <a:gd name="connsiteY18" fmla="*/ 314084 h 378748"/>
                        <a:gd name="connsiteX19" fmla="*/ 18475 w 334472"/>
                        <a:gd name="connsiteY19" fmla="*/ 314084 h 378748"/>
                        <a:gd name="connsiteX20" fmla="*/ 32332 w 334472"/>
                        <a:gd name="connsiteY20" fmla="*/ 314084 h 378748"/>
                        <a:gd name="connsiteX21" fmla="*/ 46189 w 334472"/>
                        <a:gd name="connsiteY21" fmla="*/ 318702 h 378748"/>
                        <a:gd name="connsiteX22" fmla="*/ 55426 w 334472"/>
                        <a:gd name="connsiteY22" fmla="*/ 341797 h 378748"/>
                        <a:gd name="connsiteX23" fmla="*/ 60045 w 334472"/>
                        <a:gd name="connsiteY23" fmla="*/ 378748 h 378748"/>
                        <a:gd name="connsiteX24" fmla="*/ 60045 w 334472"/>
                        <a:gd name="connsiteY24" fmla="*/ 378748 h 378748"/>
                        <a:gd name="connsiteX25" fmla="*/ 203230 w 334472"/>
                        <a:gd name="connsiteY25" fmla="*/ 351035 h 378748"/>
                        <a:gd name="connsiteX26" fmla="*/ 267895 w 334472"/>
                        <a:gd name="connsiteY26" fmla="*/ 337178 h 378748"/>
                        <a:gd name="connsiteX27" fmla="*/ 314084 w 334472"/>
                        <a:gd name="connsiteY27" fmla="*/ 323322 h 378748"/>
                        <a:gd name="connsiteX28" fmla="*/ 327940 w 334472"/>
                        <a:gd name="connsiteY28" fmla="*/ 254038 h 378748"/>
                        <a:gd name="connsiteX29" fmla="*/ 327940 w 334472"/>
                        <a:gd name="connsiteY29" fmla="*/ 254038 h 378748"/>
                        <a:gd name="connsiteX30" fmla="*/ 332559 w 334472"/>
                        <a:gd name="connsiteY30" fmla="*/ 295608 h 378748"/>
                        <a:gd name="connsiteX31" fmla="*/ 300227 w 334472"/>
                        <a:gd name="connsiteY31" fmla="*/ 318702 h 378748"/>
                        <a:gd name="connsiteX32" fmla="*/ 217087 w 334472"/>
                        <a:gd name="connsiteY32" fmla="*/ 337178 h 378748"/>
                        <a:gd name="connsiteX33" fmla="*/ 110853 w 334472"/>
                        <a:gd name="connsiteY33" fmla="*/ 360272 h 378748"/>
                        <a:gd name="connsiteX34" fmla="*/ 87758 w 334472"/>
                        <a:gd name="connsiteY34" fmla="*/ 364891 h 378748"/>
                        <a:gd name="connsiteX35" fmla="*/ 78521 w 334472"/>
                        <a:gd name="connsiteY35" fmla="*/ 364891 h 378748"/>
                        <a:gd name="connsiteX36" fmla="*/ 69283 w 334472"/>
                        <a:gd name="connsiteY36" fmla="*/ 364891 h 378748"/>
                        <a:gd name="connsiteX37" fmla="*/ 69283 w 334472"/>
                        <a:gd name="connsiteY37" fmla="*/ 355654 h 378748"/>
                        <a:gd name="connsiteX38" fmla="*/ 69283 w 334472"/>
                        <a:gd name="connsiteY38" fmla="*/ 346416 h 378748"/>
                        <a:gd name="connsiteX39" fmla="*/ 64664 w 334472"/>
                        <a:gd name="connsiteY39" fmla="*/ 327940 h 378748"/>
                        <a:gd name="connsiteX40" fmla="*/ 55426 w 334472"/>
                        <a:gd name="connsiteY40" fmla="*/ 309465 h 378748"/>
                        <a:gd name="connsiteX41" fmla="*/ 46189 w 334472"/>
                        <a:gd name="connsiteY41" fmla="*/ 304846 h 378748"/>
                        <a:gd name="connsiteX42" fmla="*/ 23094 w 334472"/>
                        <a:gd name="connsiteY42" fmla="*/ 304846 h 378748"/>
                        <a:gd name="connsiteX43" fmla="*/ 13856 w 334472"/>
                        <a:gd name="connsiteY43" fmla="*/ 304846 h 378748"/>
                        <a:gd name="connsiteX44" fmla="*/ 9238 w 334472"/>
                        <a:gd name="connsiteY44" fmla="*/ 304846 h 378748"/>
                        <a:gd name="connsiteX45" fmla="*/ 9238 w 334472"/>
                        <a:gd name="connsiteY45" fmla="*/ 304846 h 378748"/>
                        <a:gd name="connsiteX46" fmla="*/ 9238 w 334472"/>
                        <a:gd name="connsiteY46" fmla="*/ 300227 h 378748"/>
                        <a:gd name="connsiteX47" fmla="*/ 9238 w 334472"/>
                        <a:gd name="connsiteY47" fmla="*/ 290989 h 378748"/>
                        <a:gd name="connsiteX48" fmla="*/ 9238 w 334472"/>
                        <a:gd name="connsiteY48" fmla="*/ 272514 h 378748"/>
                        <a:gd name="connsiteX49" fmla="*/ 9238 w 334472"/>
                        <a:gd name="connsiteY49" fmla="*/ 272514 h 378748"/>
                        <a:gd name="connsiteX50" fmla="*/ 13856 w 334472"/>
                        <a:gd name="connsiteY50" fmla="*/ 272514 h 378748"/>
                        <a:gd name="connsiteX51" fmla="*/ 50808 w 334472"/>
                        <a:gd name="connsiteY51" fmla="*/ 267895 h 378748"/>
                        <a:gd name="connsiteX52" fmla="*/ 166280 w 334472"/>
                        <a:gd name="connsiteY52" fmla="*/ 254038 h 378748"/>
                        <a:gd name="connsiteX53" fmla="*/ 212468 w 334472"/>
                        <a:gd name="connsiteY53" fmla="*/ 244800 h 378748"/>
                        <a:gd name="connsiteX54" fmla="*/ 226325 w 334472"/>
                        <a:gd name="connsiteY54" fmla="*/ 226325 h 378748"/>
                        <a:gd name="connsiteX55" fmla="*/ 217087 w 334472"/>
                        <a:gd name="connsiteY55" fmla="*/ 198612 h 378748"/>
                        <a:gd name="connsiteX56" fmla="*/ 207850 w 334472"/>
                        <a:gd name="connsiteY56" fmla="*/ 161661 h 378748"/>
                        <a:gd name="connsiteX57" fmla="*/ 203230 w 334472"/>
                        <a:gd name="connsiteY57" fmla="*/ 92378 h 378748"/>
                        <a:gd name="connsiteX58" fmla="*/ 217087 w 334472"/>
                        <a:gd name="connsiteY58" fmla="*/ 4619 h 378748"/>
                        <a:gd name="connsiteX59" fmla="*/ 217087 w 334472"/>
                        <a:gd name="connsiteY59" fmla="*/ 0 h 378748"/>
                        <a:gd name="connsiteX60" fmla="*/ 217087 w 334472"/>
                        <a:gd name="connsiteY60" fmla="*/ 0 h 378748"/>
                        <a:gd name="connsiteX61" fmla="*/ 235563 w 334472"/>
                        <a:gd name="connsiteY61" fmla="*/ 4619 h 378748"/>
                        <a:gd name="connsiteX62" fmla="*/ 254038 w 334472"/>
                        <a:gd name="connsiteY62" fmla="*/ 4619 h 378748"/>
                        <a:gd name="connsiteX63" fmla="*/ 263276 w 334472"/>
                        <a:gd name="connsiteY63" fmla="*/ 4619 h 378748"/>
                        <a:gd name="connsiteX64" fmla="*/ 267895 w 334472"/>
                        <a:gd name="connsiteY64" fmla="*/ 4619 h 378748"/>
                        <a:gd name="connsiteX65" fmla="*/ 272514 w 334472"/>
                        <a:gd name="connsiteY65" fmla="*/ 4619 h 378748"/>
                        <a:gd name="connsiteX66" fmla="*/ 277133 w 334472"/>
                        <a:gd name="connsiteY66" fmla="*/ 9238 h 378748"/>
                        <a:gd name="connsiteX67" fmla="*/ 286370 w 334472"/>
                        <a:gd name="connsiteY67" fmla="*/ 18475 h 378748"/>
                        <a:gd name="connsiteX68" fmla="*/ 318702 w 334472"/>
                        <a:gd name="connsiteY68" fmla="*/ 32332 h 378748"/>
                        <a:gd name="connsiteX69" fmla="*/ 332559 w 334472"/>
                        <a:gd name="connsiteY69" fmla="*/ 32332 h 378748"/>
                        <a:gd name="connsiteX70" fmla="*/ 332559 w 334472"/>
                        <a:gd name="connsiteY70" fmla="*/ 36951 h 378748"/>
                        <a:gd name="connsiteX71" fmla="*/ 332559 w 334472"/>
                        <a:gd name="connsiteY71" fmla="*/ 60045 h 378748"/>
                        <a:gd name="connsiteX72" fmla="*/ 332559 w 334472"/>
                        <a:gd name="connsiteY72" fmla="*/ 133947 h 378748"/>
                        <a:gd name="connsiteX73" fmla="*/ 327940 w 334472"/>
                        <a:gd name="connsiteY73" fmla="*/ 254038 h 378748"/>
                        <a:gd name="connsiteX74" fmla="*/ 327940 w 334472"/>
                        <a:gd name="connsiteY74" fmla="*/ 254038 h 378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34472" h="378748">
                          <a:moveTo>
                            <a:pt x="327940" y="254038"/>
                          </a:moveTo>
                          <a:cubicBezTo>
                            <a:pt x="309465" y="193993"/>
                            <a:pt x="304846" y="124710"/>
                            <a:pt x="309465" y="60045"/>
                          </a:cubicBezTo>
                          <a:cubicBezTo>
                            <a:pt x="309465" y="55426"/>
                            <a:pt x="309465" y="50808"/>
                            <a:pt x="309465" y="46189"/>
                          </a:cubicBezTo>
                          <a:cubicBezTo>
                            <a:pt x="309465" y="46189"/>
                            <a:pt x="309465" y="46189"/>
                            <a:pt x="309465" y="46189"/>
                          </a:cubicBezTo>
                          <a:cubicBezTo>
                            <a:pt x="290989" y="46189"/>
                            <a:pt x="263276" y="36951"/>
                            <a:pt x="258657" y="18475"/>
                          </a:cubicBezTo>
                          <a:cubicBezTo>
                            <a:pt x="258657" y="18475"/>
                            <a:pt x="258657" y="18475"/>
                            <a:pt x="258657" y="18475"/>
                          </a:cubicBezTo>
                          <a:cubicBezTo>
                            <a:pt x="240182" y="23094"/>
                            <a:pt x="221706" y="23094"/>
                            <a:pt x="203230" y="13856"/>
                          </a:cubicBezTo>
                          <a:cubicBezTo>
                            <a:pt x="203230" y="13856"/>
                            <a:pt x="203230" y="13856"/>
                            <a:pt x="203230" y="13856"/>
                          </a:cubicBezTo>
                          <a:cubicBezTo>
                            <a:pt x="198612" y="32332"/>
                            <a:pt x="193993" y="50808"/>
                            <a:pt x="193993" y="69283"/>
                          </a:cubicBezTo>
                          <a:cubicBezTo>
                            <a:pt x="189374" y="110853"/>
                            <a:pt x="189374" y="152423"/>
                            <a:pt x="198612" y="193993"/>
                          </a:cubicBezTo>
                          <a:cubicBezTo>
                            <a:pt x="203230" y="203230"/>
                            <a:pt x="203230" y="217087"/>
                            <a:pt x="207850" y="226325"/>
                          </a:cubicBezTo>
                          <a:cubicBezTo>
                            <a:pt x="207850" y="230944"/>
                            <a:pt x="212468" y="240182"/>
                            <a:pt x="212468" y="244800"/>
                          </a:cubicBezTo>
                          <a:cubicBezTo>
                            <a:pt x="212468" y="254038"/>
                            <a:pt x="198612" y="258657"/>
                            <a:pt x="189374" y="258657"/>
                          </a:cubicBezTo>
                          <a:cubicBezTo>
                            <a:pt x="170898" y="263276"/>
                            <a:pt x="152423" y="263276"/>
                            <a:pt x="133947" y="267895"/>
                          </a:cubicBezTo>
                          <a:cubicBezTo>
                            <a:pt x="115472" y="272514"/>
                            <a:pt x="96996" y="272514"/>
                            <a:pt x="78521" y="272514"/>
                          </a:cubicBezTo>
                          <a:cubicBezTo>
                            <a:pt x="50808" y="277133"/>
                            <a:pt x="27713" y="277133"/>
                            <a:pt x="0" y="281752"/>
                          </a:cubicBezTo>
                          <a:cubicBezTo>
                            <a:pt x="0" y="281752"/>
                            <a:pt x="0" y="281752"/>
                            <a:pt x="0" y="281752"/>
                          </a:cubicBezTo>
                          <a:cubicBezTo>
                            <a:pt x="0" y="290989"/>
                            <a:pt x="4619" y="304846"/>
                            <a:pt x="4619" y="314084"/>
                          </a:cubicBezTo>
                          <a:cubicBezTo>
                            <a:pt x="4619" y="314084"/>
                            <a:pt x="4619" y="314084"/>
                            <a:pt x="4619" y="314084"/>
                          </a:cubicBezTo>
                          <a:cubicBezTo>
                            <a:pt x="9238" y="314084"/>
                            <a:pt x="13856" y="314084"/>
                            <a:pt x="18475" y="314084"/>
                          </a:cubicBezTo>
                          <a:cubicBezTo>
                            <a:pt x="23094" y="314084"/>
                            <a:pt x="27713" y="314084"/>
                            <a:pt x="32332" y="314084"/>
                          </a:cubicBezTo>
                          <a:cubicBezTo>
                            <a:pt x="36951" y="314084"/>
                            <a:pt x="41570" y="314084"/>
                            <a:pt x="46189" y="318702"/>
                          </a:cubicBezTo>
                          <a:cubicBezTo>
                            <a:pt x="50808" y="323322"/>
                            <a:pt x="50808" y="332559"/>
                            <a:pt x="55426" y="341797"/>
                          </a:cubicBezTo>
                          <a:cubicBezTo>
                            <a:pt x="60045" y="355654"/>
                            <a:pt x="60045" y="364891"/>
                            <a:pt x="60045" y="378748"/>
                          </a:cubicBezTo>
                          <a:cubicBezTo>
                            <a:pt x="60045" y="378748"/>
                            <a:pt x="60045" y="378748"/>
                            <a:pt x="60045" y="378748"/>
                          </a:cubicBezTo>
                          <a:cubicBezTo>
                            <a:pt x="106234" y="369510"/>
                            <a:pt x="157042" y="360272"/>
                            <a:pt x="203230" y="351035"/>
                          </a:cubicBezTo>
                          <a:cubicBezTo>
                            <a:pt x="226325" y="346416"/>
                            <a:pt x="249419" y="341797"/>
                            <a:pt x="267895" y="337178"/>
                          </a:cubicBezTo>
                          <a:cubicBezTo>
                            <a:pt x="281752" y="332559"/>
                            <a:pt x="300227" y="332559"/>
                            <a:pt x="314084" y="323322"/>
                          </a:cubicBezTo>
                          <a:cubicBezTo>
                            <a:pt x="341797" y="300227"/>
                            <a:pt x="332559" y="277133"/>
                            <a:pt x="327940" y="254038"/>
                          </a:cubicBezTo>
                          <a:cubicBezTo>
                            <a:pt x="327940" y="254038"/>
                            <a:pt x="323322" y="254038"/>
                            <a:pt x="327940" y="254038"/>
                          </a:cubicBezTo>
                          <a:cubicBezTo>
                            <a:pt x="332559" y="267895"/>
                            <a:pt x="337178" y="281752"/>
                            <a:pt x="332559" y="295608"/>
                          </a:cubicBezTo>
                          <a:cubicBezTo>
                            <a:pt x="327940" y="309465"/>
                            <a:pt x="314084" y="318702"/>
                            <a:pt x="300227" y="318702"/>
                          </a:cubicBezTo>
                          <a:cubicBezTo>
                            <a:pt x="272514" y="323322"/>
                            <a:pt x="244800" y="332559"/>
                            <a:pt x="217087" y="337178"/>
                          </a:cubicBezTo>
                          <a:cubicBezTo>
                            <a:pt x="180136" y="346416"/>
                            <a:pt x="143185" y="351035"/>
                            <a:pt x="110853" y="360272"/>
                          </a:cubicBezTo>
                          <a:cubicBezTo>
                            <a:pt x="101615" y="360272"/>
                            <a:pt x="96996" y="364891"/>
                            <a:pt x="87758" y="364891"/>
                          </a:cubicBezTo>
                          <a:cubicBezTo>
                            <a:pt x="83140" y="364891"/>
                            <a:pt x="78521" y="364891"/>
                            <a:pt x="78521" y="364891"/>
                          </a:cubicBezTo>
                          <a:cubicBezTo>
                            <a:pt x="78521" y="364891"/>
                            <a:pt x="69283" y="369510"/>
                            <a:pt x="69283" y="364891"/>
                          </a:cubicBezTo>
                          <a:cubicBezTo>
                            <a:pt x="69283" y="364891"/>
                            <a:pt x="69283" y="355654"/>
                            <a:pt x="69283" y="355654"/>
                          </a:cubicBezTo>
                          <a:cubicBezTo>
                            <a:pt x="69283" y="351035"/>
                            <a:pt x="69283" y="351035"/>
                            <a:pt x="69283" y="346416"/>
                          </a:cubicBezTo>
                          <a:cubicBezTo>
                            <a:pt x="69283" y="341797"/>
                            <a:pt x="69283" y="337178"/>
                            <a:pt x="64664" y="327940"/>
                          </a:cubicBezTo>
                          <a:cubicBezTo>
                            <a:pt x="64664" y="323322"/>
                            <a:pt x="60045" y="314084"/>
                            <a:pt x="55426" y="309465"/>
                          </a:cubicBezTo>
                          <a:cubicBezTo>
                            <a:pt x="50808" y="304846"/>
                            <a:pt x="50808" y="304846"/>
                            <a:pt x="46189" y="304846"/>
                          </a:cubicBezTo>
                          <a:cubicBezTo>
                            <a:pt x="36951" y="304846"/>
                            <a:pt x="32332" y="304846"/>
                            <a:pt x="23094" y="304846"/>
                          </a:cubicBezTo>
                          <a:cubicBezTo>
                            <a:pt x="18475" y="304846"/>
                            <a:pt x="18475" y="304846"/>
                            <a:pt x="13856" y="304846"/>
                          </a:cubicBezTo>
                          <a:cubicBezTo>
                            <a:pt x="13856" y="304846"/>
                            <a:pt x="13856" y="304846"/>
                            <a:pt x="9238" y="304846"/>
                          </a:cubicBezTo>
                          <a:cubicBezTo>
                            <a:pt x="9238" y="304846"/>
                            <a:pt x="9238" y="304846"/>
                            <a:pt x="9238" y="304846"/>
                          </a:cubicBezTo>
                          <a:cubicBezTo>
                            <a:pt x="9238" y="304846"/>
                            <a:pt x="9238" y="300227"/>
                            <a:pt x="9238" y="300227"/>
                          </a:cubicBezTo>
                          <a:cubicBezTo>
                            <a:pt x="9238" y="295608"/>
                            <a:pt x="9238" y="295608"/>
                            <a:pt x="9238" y="290989"/>
                          </a:cubicBezTo>
                          <a:cubicBezTo>
                            <a:pt x="9238" y="286370"/>
                            <a:pt x="9238" y="281752"/>
                            <a:pt x="9238" y="272514"/>
                          </a:cubicBezTo>
                          <a:cubicBezTo>
                            <a:pt x="9238" y="272514"/>
                            <a:pt x="9238" y="272514"/>
                            <a:pt x="9238" y="272514"/>
                          </a:cubicBezTo>
                          <a:cubicBezTo>
                            <a:pt x="9238" y="272514"/>
                            <a:pt x="13856" y="272514"/>
                            <a:pt x="13856" y="272514"/>
                          </a:cubicBezTo>
                          <a:cubicBezTo>
                            <a:pt x="27713" y="272514"/>
                            <a:pt x="36951" y="272514"/>
                            <a:pt x="50808" y="267895"/>
                          </a:cubicBezTo>
                          <a:cubicBezTo>
                            <a:pt x="87758" y="263276"/>
                            <a:pt x="129328" y="258657"/>
                            <a:pt x="166280" y="254038"/>
                          </a:cubicBezTo>
                          <a:cubicBezTo>
                            <a:pt x="180136" y="254038"/>
                            <a:pt x="198612" y="249419"/>
                            <a:pt x="212468" y="244800"/>
                          </a:cubicBezTo>
                          <a:cubicBezTo>
                            <a:pt x="221706" y="240182"/>
                            <a:pt x="226325" y="235563"/>
                            <a:pt x="226325" y="226325"/>
                          </a:cubicBezTo>
                          <a:cubicBezTo>
                            <a:pt x="226325" y="217087"/>
                            <a:pt x="221706" y="207850"/>
                            <a:pt x="217087" y="198612"/>
                          </a:cubicBezTo>
                          <a:cubicBezTo>
                            <a:pt x="212468" y="184755"/>
                            <a:pt x="212468" y="175517"/>
                            <a:pt x="207850" y="161661"/>
                          </a:cubicBezTo>
                          <a:cubicBezTo>
                            <a:pt x="203230" y="138566"/>
                            <a:pt x="203230" y="115472"/>
                            <a:pt x="203230" y="92378"/>
                          </a:cubicBezTo>
                          <a:cubicBezTo>
                            <a:pt x="203230" y="64664"/>
                            <a:pt x="207850" y="32332"/>
                            <a:pt x="217087" y="4619"/>
                          </a:cubicBezTo>
                          <a:cubicBezTo>
                            <a:pt x="217087" y="4619"/>
                            <a:pt x="217087" y="0"/>
                            <a:pt x="217087" y="0"/>
                          </a:cubicBezTo>
                          <a:cubicBezTo>
                            <a:pt x="217087" y="0"/>
                            <a:pt x="217087" y="0"/>
                            <a:pt x="217087" y="0"/>
                          </a:cubicBezTo>
                          <a:cubicBezTo>
                            <a:pt x="221706" y="4619"/>
                            <a:pt x="230944" y="4619"/>
                            <a:pt x="235563" y="4619"/>
                          </a:cubicBezTo>
                          <a:cubicBezTo>
                            <a:pt x="240182" y="4619"/>
                            <a:pt x="249419" y="4619"/>
                            <a:pt x="254038" y="4619"/>
                          </a:cubicBezTo>
                          <a:cubicBezTo>
                            <a:pt x="258657" y="4619"/>
                            <a:pt x="258657" y="4619"/>
                            <a:pt x="263276" y="4619"/>
                          </a:cubicBezTo>
                          <a:cubicBezTo>
                            <a:pt x="263276" y="4619"/>
                            <a:pt x="267895" y="4619"/>
                            <a:pt x="267895" y="4619"/>
                          </a:cubicBezTo>
                          <a:cubicBezTo>
                            <a:pt x="267895" y="4619"/>
                            <a:pt x="272514" y="4619"/>
                            <a:pt x="272514" y="4619"/>
                          </a:cubicBezTo>
                          <a:cubicBezTo>
                            <a:pt x="272514" y="4619"/>
                            <a:pt x="272514" y="9238"/>
                            <a:pt x="277133" y="9238"/>
                          </a:cubicBezTo>
                          <a:cubicBezTo>
                            <a:pt x="277133" y="13856"/>
                            <a:pt x="281752" y="13856"/>
                            <a:pt x="286370" y="18475"/>
                          </a:cubicBezTo>
                          <a:cubicBezTo>
                            <a:pt x="295608" y="27713"/>
                            <a:pt x="304846" y="32332"/>
                            <a:pt x="318702" y="32332"/>
                          </a:cubicBezTo>
                          <a:cubicBezTo>
                            <a:pt x="323322" y="32332"/>
                            <a:pt x="327940" y="32332"/>
                            <a:pt x="332559" y="32332"/>
                          </a:cubicBezTo>
                          <a:cubicBezTo>
                            <a:pt x="332559" y="32332"/>
                            <a:pt x="332559" y="36951"/>
                            <a:pt x="332559" y="36951"/>
                          </a:cubicBezTo>
                          <a:cubicBezTo>
                            <a:pt x="332559" y="46189"/>
                            <a:pt x="332559" y="50808"/>
                            <a:pt x="332559" y="60045"/>
                          </a:cubicBezTo>
                          <a:cubicBezTo>
                            <a:pt x="332559" y="83140"/>
                            <a:pt x="332559" y="110853"/>
                            <a:pt x="332559" y="133947"/>
                          </a:cubicBezTo>
                          <a:cubicBezTo>
                            <a:pt x="309465" y="184755"/>
                            <a:pt x="314084" y="221706"/>
                            <a:pt x="327940" y="254038"/>
                          </a:cubicBezTo>
                          <a:cubicBezTo>
                            <a:pt x="323322" y="254038"/>
                            <a:pt x="327940" y="254038"/>
                            <a:pt x="327940" y="254038"/>
                          </a:cubicBezTo>
                          <a:close/>
                        </a:path>
                      </a:pathLst>
                    </a:custGeom>
                    <a:solidFill>
                      <a:srgbClr val="895B46"/>
                    </a:solidFill>
                    <a:ln w="46132" cap="flat">
                      <a:noFill/>
                      <a:prstDash val="solid"/>
                      <a:miter/>
                    </a:ln>
                  </p:spPr>
                  <p:txBody>
                    <a:bodyPr rtlCol="0" anchor="ctr"/>
                    <a:lstStyle/>
                    <a:p>
                      <a:endParaRPr lang="en-US"/>
                    </a:p>
                  </p:txBody>
                </p:sp>
              </p:grpSp>
              <p:grpSp>
                <p:nvGrpSpPr>
                  <p:cNvPr id="1651" name="Graphic 792">
                    <a:extLst>
                      <a:ext uri="{FF2B5EF4-FFF2-40B4-BE49-F238E27FC236}">
                        <a16:creationId xmlns:a16="http://schemas.microsoft.com/office/drawing/2014/main" xmlns="" id="{EDD55938-7176-4E1F-86F6-9C4C625BD6FF}"/>
                      </a:ext>
                    </a:extLst>
                  </p:cNvPr>
                  <p:cNvGrpSpPr/>
                  <p:nvPr/>
                </p:nvGrpSpPr>
                <p:grpSpPr>
                  <a:xfrm>
                    <a:off x="5939194" y="9066361"/>
                    <a:ext cx="405818" cy="558884"/>
                    <a:chOff x="5939194" y="9066361"/>
                    <a:chExt cx="405818" cy="558884"/>
                  </a:xfrm>
                </p:grpSpPr>
                <p:sp>
                  <p:nvSpPr>
                    <p:cNvPr id="1652" name="Freeform: Shape 1651">
                      <a:extLst>
                        <a:ext uri="{FF2B5EF4-FFF2-40B4-BE49-F238E27FC236}">
                          <a16:creationId xmlns:a16="http://schemas.microsoft.com/office/drawing/2014/main" xmlns="" id="{40E6C185-E7E7-4BFD-A912-695190734B95}"/>
                        </a:ext>
                      </a:extLst>
                    </p:cNvPr>
                    <p:cNvSpPr/>
                    <p:nvPr/>
                  </p:nvSpPr>
                  <p:spPr>
                    <a:xfrm>
                      <a:off x="5943813" y="9066361"/>
                      <a:ext cx="401199" cy="558884"/>
                    </a:xfrm>
                    <a:custGeom>
                      <a:avLst/>
                      <a:gdLst>
                        <a:gd name="connsiteX0" fmla="*/ 364892 w 401199"/>
                        <a:gd name="connsiteY0" fmla="*/ 0 h 558884"/>
                        <a:gd name="connsiteX1" fmla="*/ 249420 w 401199"/>
                        <a:gd name="connsiteY1" fmla="*/ 18476 h 558884"/>
                        <a:gd name="connsiteX2" fmla="*/ 263276 w 401199"/>
                        <a:gd name="connsiteY2" fmla="*/ 226325 h 558884"/>
                        <a:gd name="connsiteX3" fmla="*/ 244801 w 401199"/>
                        <a:gd name="connsiteY3" fmla="*/ 290989 h 558884"/>
                        <a:gd name="connsiteX4" fmla="*/ 0 w 401199"/>
                        <a:gd name="connsiteY4" fmla="*/ 341797 h 558884"/>
                        <a:gd name="connsiteX5" fmla="*/ 0 w 401199"/>
                        <a:gd name="connsiteY5" fmla="*/ 461888 h 558884"/>
                        <a:gd name="connsiteX6" fmla="*/ 36951 w 401199"/>
                        <a:gd name="connsiteY6" fmla="*/ 461888 h 558884"/>
                        <a:gd name="connsiteX7" fmla="*/ 46189 w 401199"/>
                        <a:gd name="connsiteY7" fmla="*/ 558884 h 558884"/>
                        <a:gd name="connsiteX8" fmla="*/ 369510 w 401199"/>
                        <a:gd name="connsiteY8" fmla="*/ 424937 h 558884"/>
                        <a:gd name="connsiteX9" fmla="*/ 364892 w 401199"/>
                        <a:gd name="connsiteY9" fmla="*/ 0 h 55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1199" h="558884">
                          <a:moveTo>
                            <a:pt x="364892" y="0"/>
                          </a:moveTo>
                          <a:cubicBezTo>
                            <a:pt x="337178" y="13856"/>
                            <a:pt x="286371" y="23094"/>
                            <a:pt x="249420" y="18476"/>
                          </a:cubicBezTo>
                          <a:cubicBezTo>
                            <a:pt x="249420" y="18476"/>
                            <a:pt x="235563" y="133948"/>
                            <a:pt x="263276" y="226325"/>
                          </a:cubicBezTo>
                          <a:cubicBezTo>
                            <a:pt x="272514" y="249420"/>
                            <a:pt x="281752" y="281752"/>
                            <a:pt x="244801" y="290989"/>
                          </a:cubicBezTo>
                          <a:cubicBezTo>
                            <a:pt x="217088" y="300227"/>
                            <a:pt x="69283" y="327940"/>
                            <a:pt x="0" y="341797"/>
                          </a:cubicBezTo>
                          <a:cubicBezTo>
                            <a:pt x="4619" y="378748"/>
                            <a:pt x="4619" y="429556"/>
                            <a:pt x="0" y="461888"/>
                          </a:cubicBezTo>
                          <a:cubicBezTo>
                            <a:pt x="0" y="461888"/>
                            <a:pt x="18476" y="461888"/>
                            <a:pt x="36951" y="461888"/>
                          </a:cubicBezTo>
                          <a:cubicBezTo>
                            <a:pt x="50808" y="461888"/>
                            <a:pt x="46189" y="558884"/>
                            <a:pt x="46189" y="558884"/>
                          </a:cubicBezTo>
                          <a:cubicBezTo>
                            <a:pt x="46189" y="558884"/>
                            <a:pt x="295608" y="494220"/>
                            <a:pt x="369510" y="424937"/>
                          </a:cubicBezTo>
                          <a:cubicBezTo>
                            <a:pt x="443412" y="364892"/>
                            <a:pt x="364892" y="0"/>
                            <a:pt x="364892" y="0"/>
                          </a:cubicBezTo>
                          <a:close/>
                        </a:path>
                      </a:pathLst>
                    </a:custGeom>
                    <a:solidFill>
                      <a:srgbClr val="FBD0B4"/>
                    </a:solidFill>
                    <a:ln w="46132" cap="flat">
                      <a:noFill/>
                      <a:prstDash val="solid"/>
                      <a:miter/>
                    </a:ln>
                  </p:spPr>
                  <p:txBody>
                    <a:bodyPr rtlCol="0" anchor="ctr"/>
                    <a:lstStyle/>
                    <a:p>
                      <a:endParaRPr lang="en-US"/>
                    </a:p>
                  </p:txBody>
                </p:sp>
                <p:sp>
                  <p:nvSpPr>
                    <p:cNvPr id="1653" name="Freeform: Shape 1652">
                      <a:extLst>
                        <a:ext uri="{FF2B5EF4-FFF2-40B4-BE49-F238E27FC236}">
                          <a16:creationId xmlns:a16="http://schemas.microsoft.com/office/drawing/2014/main" xmlns="" id="{3052CA10-BC42-49CF-9B2F-1ADCD9690F66}"/>
                        </a:ext>
                      </a:extLst>
                    </p:cNvPr>
                    <p:cNvSpPr/>
                    <p:nvPr/>
                  </p:nvSpPr>
                  <p:spPr>
                    <a:xfrm>
                      <a:off x="5939194" y="9066361"/>
                      <a:ext cx="401842" cy="558884"/>
                    </a:xfrm>
                    <a:custGeom>
                      <a:avLst/>
                      <a:gdLst>
                        <a:gd name="connsiteX0" fmla="*/ 369510 w 401842"/>
                        <a:gd name="connsiteY0" fmla="*/ 0 h 558884"/>
                        <a:gd name="connsiteX1" fmla="*/ 314084 w 401842"/>
                        <a:gd name="connsiteY1" fmla="*/ 13856 h 558884"/>
                        <a:gd name="connsiteX2" fmla="*/ 249420 w 401842"/>
                        <a:gd name="connsiteY2" fmla="*/ 18476 h 558884"/>
                        <a:gd name="connsiteX3" fmla="*/ 249420 w 401842"/>
                        <a:gd name="connsiteY3" fmla="*/ 18476 h 558884"/>
                        <a:gd name="connsiteX4" fmla="*/ 244801 w 401842"/>
                        <a:gd name="connsiteY4" fmla="*/ 92378 h 558884"/>
                        <a:gd name="connsiteX5" fmla="*/ 263276 w 401842"/>
                        <a:gd name="connsiteY5" fmla="*/ 230944 h 558884"/>
                        <a:gd name="connsiteX6" fmla="*/ 263276 w 401842"/>
                        <a:gd name="connsiteY6" fmla="*/ 277133 h 558884"/>
                        <a:gd name="connsiteX7" fmla="*/ 226325 w 401842"/>
                        <a:gd name="connsiteY7" fmla="*/ 295608 h 558884"/>
                        <a:gd name="connsiteX8" fmla="*/ 124710 w 401842"/>
                        <a:gd name="connsiteY8" fmla="*/ 318703 h 558884"/>
                        <a:gd name="connsiteX9" fmla="*/ 0 w 401842"/>
                        <a:gd name="connsiteY9" fmla="*/ 341797 h 558884"/>
                        <a:gd name="connsiteX10" fmla="*/ 0 w 401842"/>
                        <a:gd name="connsiteY10" fmla="*/ 341797 h 558884"/>
                        <a:gd name="connsiteX11" fmla="*/ 0 w 401842"/>
                        <a:gd name="connsiteY11" fmla="*/ 461888 h 558884"/>
                        <a:gd name="connsiteX12" fmla="*/ 0 w 401842"/>
                        <a:gd name="connsiteY12" fmla="*/ 461888 h 558884"/>
                        <a:gd name="connsiteX13" fmla="*/ 13857 w 401842"/>
                        <a:gd name="connsiteY13" fmla="*/ 461888 h 558884"/>
                        <a:gd name="connsiteX14" fmla="*/ 27713 w 401842"/>
                        <a:gd name="connsiteY14" fmla="*/ 461888 h 558884"/>
                        <a:gd name="connsiteX15" fmla="*/ 36951 w 401842"/>
                        <a:gd name="connsiteY15" fmla="*/ 461888 h 558884"/>
                        <a:gd name="connsiteX16" fmla="*/ 41570 w 401842"/>
                        <a:gd name="connsiteY16" fmla="*/ 480364 h 558884"/>
                        <a:gd name="connsiteX17" fmla="*/ 41570 w 401842"/>
                        <a:gd name="connsiteY17" fmla="*/ 540409 h 558884"/>
                        <a:gd name="connsiteX18" fmla="*/ 41570 w 401842"/>
                        <a:gd name="connsiteY18" fmla="*/ 554266 h 558884"/>
                        <a:gd name="connsiteX19" fmla="*/ 41570 w 401842"/>
                        <a:gd name="connsiteY19" fmla="*/ 554266 h 558884"/>
                        <a:gd name="connsiteX20" fmla="*/ 166280 w 401842"/>
                        <a:gd name="connsiteY20" fmla="*/ 517314 h 558884"/>
                        <a:gd name="connsiteX21" fmla="*/ 267895 w 401842"/>
                        <a:gd name="connsiteY21" fmla="*/ 475744 h 558884"/>
                        <a:gd name="connsiteX22" fmla="*/ 351035 w 401842"/>
                        <a:gd name="connsiteY22" fmla="*/ 429556 h 558884"/>
                        <a:gd name="connsiteX23" fmla="*/ 369510 w 401842"/>
                        <a:gd name="connsiteY23" fmla="*/ 411080 h 558884"/>
                        <a:gd name="connsiteX24" fmla="*/ 383367 w 401842"/>
                        <a:gd name="connsiteY24" fmla="*/ 383367 h 558884"/>
                        <a:gd name="connsiteX25" fmla="*/ 392605 w 401842"/>
                        <a:gd name="connsiteY25" fmla="*/ 304846 h 558884"/>
                        <a:gd name="connsiteX26" fmla="*/ 378748 w 401842"/>
                        <a:gd name="connsiteY26" fmla="*/ 110853 h 558884"/>
                        <a:gd name="connsiteX27" fmla="*/ 364892 w 401842"/>
                        <a:gd name="connsiteY27" fmla="*/ 36951 h 558884"/>
                        <a:gd name="connsiteX28" fmla="*/ 360273 w 401842"/>
                        <a:gd name="connsiteY28" fmla="*/ 13856 h 558884"/>
                        <a:gd name="connsiteX29" fmla="*/ 369510 w 401842"/>
                        <a:gd name="connsiteY29" fmla="*/ 0 h 558884"/>
                        <a:gd name="connsiteX30" fmla="*/ 369510 w 401842"/>
                        <a:gd name="connsiteY30" fmla="*/ 0 h 558884"/>
                        <a:gd name="connsiteX31" fmla="*/ 369510 w 401842"/>
                        <a:gd name="connsiteY31" fmla="*/ 0 h 558884"/>
                        <a:gd name="connsiteX32" fmla="*/ 383367 w 401842"/>
                        <a:gd name="connsiteY32" fmla="*/ 87759 h 558884"/>
                        <a:gd name="connsiteX33" fmla="*/ 401842 w 401842"/>
                        <a:gd name="connsiteY33" fmla="*/ 263276 h 558884"/>
                        <a:gd name="connsiteX34" fmla="*/ 401842 w 401842"/>
                        <a:gd name="connsiteY34" fmla="*/ 346416 h 558884"/>
                        <a:gd name="connsiteX35" fmla="*/ 383367 w 401842"/>
                        <a:gd name="connsiteY35" fmla="*/ 411080 h 558884"/>
                        <a:gd name="connsiteX36" fmla="*/ 337178 w 401842"/>
                        <a:gd name="connsiteY36" fmla="*/ 452650 h 558884"/>
                        <a:gd name="connsiteX37" fmla="*/ 249420 w 401842"/>
                        <a:gd name="connsiteY37" fmla="*/ 494220 h 558884"/>
                        <a:gd name="connsiteX38" fmla="*/ 73902 w 401842"/>
                        <a:gd name="connsiteY38" fmla="*/ 554266 h 558884"/>
                        <a:gd name="connsiteX39" fmla="*/ 50808 w 401842"/>
                        <a:gd name="connsiteY39" fmla="*/ 558884 h 558884"/>
                        <a:gd name="connsiteX40" fmla="*/ 46189 w 401842"/>
                        <a:gd name="connsiteY40" fmla="*/ 558884 h 558884"/>
                        <a:gd name="connsiteX41" fmla="*/ 46189 w 401842"/>
                        <a:gd name="connsiteY41" fmla="*/ 558884 h 558884"/>
                        <a:gd name="connsiteX42" fmla="*/ 46189 w 401842"/>
                        <a:gd name="connsiteY42" fmla="*/ 549647 h 558884"/>
                        <a:gd name="connsiteX43" fmla="*/ 46189 w 401842"/>
                        <a:gd name="connsiteY43" fmla="*/ 531171 h 558884"/>
                        <a:gd name="connsiteX44" fmla="*/ 46189 w 401842"/>
                        <a:gd name="connsiteY44" fmla="*/ 489601 h 558884"/>
                        <a:gd name="connsiteX45" fmla="*/ 41570 w 401842"/>
                        <a:gd name="connsiteY45" fmla="*/ 461888 h 558884"/>
                        <a:gd name="connsiteX46" fmla="*/ 32332 w 401842"/>
                        <a:gd name="connsiteY46" fmla="*/ 457269 h 558884"/>
                        <a:gd name="connsiteX47" fmla="*/ 9238 w 401842"/>
                        <a:gd name="connsiteY47" fmla="*/ 457269 h 558884"/>
                        <a:gd name="connsiteX48" fmla="*/ 4619 w 401842"/>
                        <a:gd name="connsiteY48" fmla="*/ 457269 h 558884"/>
                        <a:gd name="connsiteX49" fmla="*/ 4619 w 401842"/>
                        <a:gd name="connsiteY49" fmla="*/ 452650 h 558884"/>
                        <a:gd name="connsiteX50" fmla="*/ 4619 w 401842"/>
                        <a:gd name="connsiteY50" fmla="*/ 434175 h 558884"/>
                        <a:gd name="connsiteX51" fmla="*/ 4619 w 401842"/>
                        <a:gd name="connsiteY51" fmla="*/ 397224 h 558884"/>
                        <a:gd name="connsiteX52" fmla="*/ 4619 w 401842"/>
                        <a:gd name="connsiteY52" fmla="*/ 360272 h 558884"/>
                        <a:gd name="connsiteX53" fmla="*/ 4619 w 401842"/>
                        <a:gd name="connsiteY53" fmla="*/ 341797 h 558884"/>
                        <a:gd name="connsiteX54" fmla="*/ 4619 w 401842"/>
                        <a:gd name="connsiteY54" fmla="*/ 332559 h 558884"/>
                        <a:gd name="connsiteX55" fmla="*/ 9238 w 401842"/>
                        <a:gd name="connsiteY55" fmla="*/ 332559 h 558884"/>
                        <a:gd name="connsiteX56" fmla="*/ 217087 w 401842"/>
                        <a:gd name="connsiteY56" fmla="*/ 290989 h 558884"/>
                        <a:gd name="connsiteX57" fmla="*/ 272514 w 401842"/>
                        <a:gd name="connsiteY57" fmla="*/ 254038 h 558884"/>
                        <a:gd name="connsiteX58" fmla="*/ 263276 w 401842"/>
                        <a:gd name="connsiteY58" fmla="*/ 207850 h 558884"/>
                        <a:gd name="connsiteX59" fmla="*/ 249420 w 401842"/>
                        <a:gd name="connsiteY59" fmla="*/ 138566 h 558884"/>
                        <a:gd name="connsiteX60" fmla="*/ 249420 w 401842"/>
                        <a:gd name="connsiteY60" fmla="*/ 27713 h 558884"/>
                        <a:gd name="connsiteX61" fmla="*/ 249420 w 401842"/>
                        <a:gd name="connsiteY61" fmla="*/ 9238 h 558884"/>
                        <a:gd name="connsiteX62" fmla="*/ 254038 w 401842"/>
                        <a:gd name="connsiteY62" fmla="*/ 9238 h 558884"/>
                        <a:gd name="connsiteX63" fmla="*/ 263276 w 401842"/>
                        <a:gd name="connsiteY63" fmla="*/ 9238 h 558884"/>
                        <a:gd name="connsiteX64" fmla="*/ 277133 w 401842"/>
                        <a:gd name="connsiteY64" fmla="*/ 9238 h 558884"/>
                        <a:gd name="connsiteX65" fmla="*/ 314084 w 401842"/>
                        <a:gd name="connsiteY65" fmla="*/ 4619 h 558884"/>
                        <a:gd name="connsiteX66" fmla="*/ 369510 w 401842"/>
                        <a:gd name="connsiteY66" fmla="*/ 0 h 558884"/>
                        <a:gd name="connsiteX67" fmla="*/ 369510 w 401842"/>
                        <a:gd name="connsiteY67" fmla="*/ 0 h 55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01842" h="558884">
                          <a:moveTo>
                            <a:pt x="369510" y="0"/>
                          </a:moveTo>
                          <a:cubicBezTo>
                            <a:pt x="351035" y="9238"/>
                            <a:pt x="332559" y="13856"/>
                            <a:pt x="314084" y="13856"/>
                          </a:cubicBezTo>
                          <a:cubicBezTo>
                            <a:pt x="295608" y="18476"/>
                            <a:pt x="272514" y="18476"/>
                            <a:pt x="249420" y="18476"/>
                          </a:cubicBezTo>
                          <a:cubicBezTo>
                            <a:pt x="249420" y="18476"/>
                            <a:pt x="249420" y="18476"/>
                            <a:pt x="249420" y="18476"/>
                          </a:cubicBezTo>
                          <a:cubicBezTo>
                            <a:pt x="244801" y="41570"/>
                            <a:pt x="244801" y="69283"/>
                            <a:pt x="244801" y="92378"/>
                          </a:cubicBezTo>
                          <a:cubicBezTo>
                            <a:pt x="244801" y="138566"/>
                            <a:pt x="249420" y="189374"/>
                            <a:pt x="263276" y="230944"/>
                          </a:cubicBezTo>
                          <a:cubicBezTo>
                            <a:pt x="267895" y="244800"/>
                            <a:pt x="277133" y="263276"/>
                            <a:pt x="263276" y="277133"/>
                          </a:cubicBezTo>
                          <a:cubicBezTo>
                            <a:pt x="254038" y="290989"/>
                            <a:pt x="240182" y="290989"/>
                            <a:pt x="226325" y="295608"/>
                          </a:cubicBezTo>
                          <a:cubicBezTo>
                            <a:pt x="193993" y="304846"/>
                            <a:pt x="157042" y="309465"/>
                            <a:pt x="124710" y="318703"/>
                          </a:cubicBezTo>
                          <a:cubicBezTo>
                            <a:pt x="83140" y="327940"/>
                            <a:pt x="41570" y="332559"/>
                            <a:pt x="0" y="341797"/>
                          </a:cubicBezTo>
                          <a:lnTo>
                            <a:pt x="0" y="341797"/>
                          </a:lnTo>
                          <a:cubicBezTo>
                            <a:pt x="4619" y="383367"/>
                            <a:pt x="9238" y="424937"/>
                            <a:pt x="0" y="461888"/>
                          </a:cubicBezTo>
                          <a:cubicBezTo>
                            <a:pt x="0" y="461888"/>
                            <a:pt x="0" y="461888"/>
                            <a:pt x="0" y="461888"/>
                          </a:cubicBezTo>
                          <a:cubicBezTo>
                            <a:pt x="4619" y="461888"/>
                            <a:pt x="9238" y="461888"/>
                            <a:pt x="13857" y="461888"/>
                          </a:cubicBezTo>
                          <a:cubicBezTo>
                            <a:pt x="18476" y="461888"/>
                            <a:pt x="23094" y="461888"/>
                            <a:pt x="27713" y="461888"/>
                          </a:cubicBezTo>
                          <a:cubicBezTo>
                            <a:pt x="32332" y="461888"/>
                            <a:pt x="32332" y="461888"/>
                            <a:pt x="36951" y="461888"/>
                          </a:cubicBezTo>
                          <a:cubicBezTo>
                            <a:pt x="41570" y="466507"/>
                            <a:pt x="41570" y="475744"/>
                            <a:pt x="41570" y="480364"/>
                          </a:cubicBezTo>
                          <a:cubicBezTo>
                            <a:pt x="41570" y="498839"/>
                            <a:pt x="41570" y="521933"/>
                            <a:pt x="41570" y="540409"/>
                          </a:cubicBezTo>
                          <a:cubicBezTo>
                            <a:pt x="41570" y="545028"/>
                            <a:pt x="41570" y="549647"/>
                            <a:pt x="41570" y="554266"/>
                          </a:cubicBezTo>
                          <a:cubicBezTo>
                            <a:pt x="41570" y="554266"/>
                            <a:pt x="41570" y="554266"/>
                            <a:pt x="41570" y="554266"/>
                          </a:cubicBezTo>
                          <a:cubicBezTo>
                            <a:pt x="83140" y="545028"/>
                            <a:pt x="124710" y="531171"/>
                            <a:pt x="166280" y="517314"/>
                          </a:cubicBezTo>
                          <a:cubicBezTo>
                            <a:pt x="203231" y="503458"/>
                            <a:pt x="235563" y="494220"/>
                            <a:pt x="267895" y="475744"/>
                          </a:cubicBezTo>
                          <a:cubicBezTo>
                            <a:pt x="295608" y="461888"/>
                            <a:pt x="327940" y="448031"/>
                            <a:pt x="351035" y="429556"/>
                          </a:cubicBezTo>
                          <a:cubicBezTo>
                            <a:pt x="360273" y="424937"/>
                            <a:pt x="364892" y="415699"/>
                            <a:pt x="369510" y="411080"/>
                          </a:cubicBezTo>
                          <a:cubicBezTo>
                            <a:pt x="374129" y="401842"/>
                            <a:pt x="378748" y="392605"/>
                            <a:pt x="383367" y="383367"/>
                          </a:cubicBezTo>
                          <a:cubicBezTo>
                            <a:pt x="392605" y="355654"/>
                            <a:pt x="392605" y="327940"/>
                            <a:pt x="392605" y="304846"/>
                          </a:cubicBezTo>
                          <a:cubicBezTo>
                            <a:pt x="392605" y="240182"/>
                            <a:pt x="387986" y="175517"/>
                            <a:pt x="378748" y="110853"/>
                          </a:cubicBezTo>
                          <a:cubicBezTo>
                            <a:pt x="374129" y="83140"/>
                            <a:pt x="369510" y="60045"/>
                            <a:pt x="364892" y="36951"/>
                          </a:cubicBezTo>
                          <a:cubicBezTo>
                            <a:pt x="364892" y="27713"/>
                            <a:pt x="360273" y="18476"/>
                            <a:pt x="360273" y="13856"/>
                          </a:cubicBezTo>
                          <a:cubicBezTo>
                            <a:pt x="374129" y="9238"/>
                            <a:pt x="374129" y="4619"/>
                            <a:pt x="369510" y="0"/>
                          </a:cubicBezTo>
                          <a:cubicBezTo>
                            <a:pt x="374129" y="0"/>
                            <a:pt x="374129" y="0"/>
                            <a:pt x="369510" y="0"/>
                          </a:cubicBezTo>
                          <a:cubicBezTo>
                            <a:pt x="369510" y="0"/>
                            <a:pt x="369510" y="0"/>
                            <a:pt x="369510" y="0"/>
                          </a:cubicBezTo>
                          <a:cubicBezTo>
                            <a:pt x="374129" y="27713"/>
                            <a:pt x="378748" y="55426"/>
                            <a:pt x="383367" y="87759"/>
                          </a:cubicBezTo>
                          <a:cubicBezTo>
                            <a:pt x="392605" y="147804"/>
                            <a:pt x="401842" y="203231"/>
                            <a:pt x="401842" y="263276"/>
                          </a:cubicBezTo>
                          <a:cubicBezTo>
                            <a:pt x="401842" y="290989"/>
                            <a:pt x="401842" y="318703"/>
                            <a:pt x="401842" y="346416"/>
                          </a:cubicBezTo>
                          <a:cubicBezTo>
                            <a:pt x="401842" y="369510"/>
                            <a:pt x="397224" y="392605"/>
                            <a:pt x="383367" y="411080"/>
                          </a:cubicBezTo>
                          <a:cubicBezTo>
                            <a:pt x="374129" y="429556"/>
                            <a:pt x="355654" y="443412"/>
                            <a:pt x="337178" y="452650"/>
                          </a:cubicBezTo>
                          <a:cubicBezTo>
                            <a:pt x="309465" y="471126"/>
                            <a:pt x="281752" y="480364"/>
                            <a:pt x="249420" y="494220"/>
                          </a:cubicBezTo>
                          <a:cubicBezTo>
                            <a:pt x="193993" y="517314"/>
                            <a:pt x="133948" y="535790"/>
                            <a:pt x="73902" y="554266"/>
                          </a:cubicBezTo>
                          <a:cubicBezTo>
                            <a:pt x="64664" y="554266"/>
                            <a:pt x="60046" y="558884"/>
                            <a:pt x="50808" y="558884"/>
                          </a:cubicBezTo>
                          <a:cubicBezTo>
                            <a:pt x="50808" y="558884"/>
                            <a:pt x="46189" y="558884"/>
                            <a:pt x="46189" y="558884"/>
                          </a:cubicBezTo>
                          <a:cubicBezTo>
                            <a:pt x="46189" y="558884"/>
                            <a:pt x="46189" y="558884"/>
                            <a:pt x="46189" y="558884"/>
                          </a:cubicBezTo>
                          <a:cubicBezTo>
                            <a:pt x="46189" y="554266"/>
                            <a:pt x="46189" y="554266"/>
                            <a:pt x="46189" y="549647"/>
                          </a:cubicBezTo>
                          <a:cubicBezTo>
                            <a:pt x="46189" y="545028"/>
                            <a:pt x="46189" y="540409"/>
                            <a:pt x="46189" y="531171"/>
                          </a:cubicBezTo>
                          <a:cubicBezTo>
                            <a:pt x="46189" y="517314"/>
                            <a:pt x="46189" y="503458"/>
                            <a:pt x="46189" y="489601"/>
                          </a:cubicBezTo>
                          <a:cubicBezTo>
                            <a:pt x="46189" y="480364"/>
                            <a:pt x="46189" y="466507"/>
                            <a:pt x="41570" y="461888"/>
                          </a:cubicBezTo>
                          <a:cubicBezTo>
                            <a:pt x="36951" y="457269"/>
                            <a:pt x="36951" y="457269"/>
                            <a:pt x="32332" y="457269"/>
                          </a:cubicBezTo>
                          <a:cubicBezTo>
                            <a:pt x="23094" y="457269"/>
                            <a:pt x="13857" y="457269"/>
                            <a:pt x="9238" y="457269"/>
                          </a:cubicBezTo>
                          <a:cubicBezTo>
                            <a:pt x="9238" y="457269"/>
                            <a:pt x="9238" y="457269"/>
                            <a:pt x="4619" y="457269"/>
                          </a:cubicBezTo>
                          <a:cubicBezTo>
                            <a:pt x="4619" y="457269"/>
                            <a:pt x="4619" y="452650"/>
                            <a:pt x="4619" y="452650"/>
                          </a:cubicBezTo>
                          <a:cubicBezTo>
                            <a:pt x="4619" y="448031"/>
                            <a:pt x="4619" y="443412"/>
                            <a:pt x="4619" y="434175"/>
                          </a:cubicBezTo>
                          <a:cubicBezTo>
                            <a:pt x="4619" y="420318"/>
                            <a:pt x="4619" y="411080"/>
                            <a:pt x="4619" y="397224"/>
                          </a:cubicBezTo>
                          <a:cubicBezTo>
                            <a:pt x="4619" y="383367"/>
                            <a:pt x="4619" y="374129"/>
                            <a:pt x="4619" y="360272"/>
                          </a:cubicBezTo>
                          <a:cubicBezTo>
                            <a:pt x="4619" y="355654"/>
                            <a:pt x="4619" y="346416"/>
                            <a:pt x="4619" y="341797"/>
                          </a:cubicBezTo>
                          <a:cubicBezTo>
                            <a:pt x="4619" y="341797"/>
                            <a:pt x="4619" y="337178"/>
                            <a:pt x="4619" y="332559"/>
                          </a:cubicBezTo>
                          <a:cubicBezTo>
                            <a:pt x="4619" y="332559"/>
                            <a:pt x="9238" y="332559"/>
                            <a:pt x="9238" y="332559"/>
                          </a:cubicBezTo>
                          <a:cubicBezTo>
                            <a:pt x="78521" y="318703"/>
                            <a:pt x="147804" y="304846"/>
                            <a:pt x="217087" y="290989"/>
                          </a:cubicBezTo>
                          <a:cubicBezTo>
                            <a:pt x="240182" y="286370"/>
                            <a:pt x="272514" y="281752"/>
                            <a:pt x="272514" y="254038"/>
                          </a:cubicBezTo>
                          <a:cubicBezTo>
                            <a:pt x="272514" y="240182"/>
                            <a:pt x="263276" y="221706"/>
                            <a:pt x="263276" y="207850"/>
                          </a:cubicBezTo>
                          <a:cubicBezTo>
                            <a:pt x="258657" y="184755"/>
                            <a:pt x="254038" y="161661"/>
                            <a:pt x="249420" y="138566"/>
                          </a:cubicBezTo>
                          <a:cubicBezTo>
                            <a:pt x="244801" y="101615"/>
                            <a:pt x="244801" y="64664"/>
                            <a:pt x="249420" y="27713"/>
                          </a:cubicBezTo>
                          <a:cubicBezTo>
                            <a:pt x="249420" y="23094"/>
                            <a:pt x="249420" y="9238"/>
                            <a:pt x="249420" y="9238"/>
                          </a:cubicBezTo>
                          <a:cubicBezTo>
                            <a:pt x="249420" y="9238"/>
                            <a:pt x="254038" y="9238"/>
                            <a:pt x="254038" y="9238"/>
                          </a:cubicBezTo>
                          <a:cubicBezTo>
                            <a:pt x="258657" y="9238"/>
                            <a:pt x="258657" y="9238"/>
                            <a:pt x="263276" y="9238"/>
                          </a:cubicBezTo>
                          <a:cubicBezTo>
                            <a:pt x="267895" y="9238"/>
                            <a:pt x="272514" y="9238"/>
                            <a:pt x="277133" y="9238"/>
                          </a:cubicBezTo>
                          <a:cubicBezTo>
                            <a:pt x="290990" y="9238"/>
                            <a:pt x="300227" y="9238"/>
                            <a:pt x="314084" y="4619"/>
                          </a:cubicBezTo>
                          <a:cubicBezTo>
                            <a:pt x="337178" y="9238"/>
                            <a:pt x="355654" y="4619"/>
                            <a:pt x="369510" y="0"/>
                          </a:cubicBezTo>
                          <a:cubicBezTo>
                            <a:pt x="374129" y="0"/>
                            <a:pt x="369510" y="0"/>
                            <a:pt x="369510" y="0"/>
                          </a:cubicBezTo>
                          <a:close/>
                        </a:path>
                      </a:pathLst>
                    </a:custGeom>
                    <a:solidFill>
                      <a:srgbClr val="895B46"/>
                    </a:solidFill>
                    <a:ln w="46132" cap="flat">
                      <a:noFill/>
                      <a:prstDash val="solid"/>
                      <a:miter/>
                    </a:ln>
                  </p:spPr>
                  <p:txBody>
                    <a:bodyPr rtlCol="0" anchor="ctr"/>
                    <a:lstStyle/>
                    <a:p>
                      <a:endParaRPr lang="en-US"/>
                    </a:p>
                  </p:txBody>
                </p:sp>
              </p:grpSp>
            </p:grpSp>
            <p:sp>
              <p:nvSpPr>
                <p:cNvPr id="1654" name="Freeform: Shape 1653">
                  <a:extLst>
                    <a:ext uri="{FF2B5EF4-FFF2-40B4-BE49-F238E27FC236}">
                      <a16:creationId xmlns:a16="http://schemas.microsoft.com/office/drawing/2014/main" xmlns="" id="{8321A78D-43BA-443D-9978-F16B24334A71}"/>
                    </a:ext>
                  </a:extLst>
                </p:cNvPr>
                <p:cNvSpPr/>
                <p:nvPr/>
              </p:nvSpPr>
              <p:spPr>
                <a:xfrm>
                  <a:off x="5874530" y="9052505"/>
                  <a:ext cx="341946" cy="360272"/>
                </a:xfrm>
                <a:custGeom>
                  <a:avLst/>
                  <a:gdLst>
                    <a:gd name="connsiteX0" fmla="*/ 332560 w 341946"/>
                    <a:gd name="connsiteY0" fmla="*/ 240182 h 360272"/>
                    <a:gd name="connsiteX1" fmla="*/ 318703 w 341946"/>
                    <a:gd name="connsiteY1" fmla="*/ 32332 h 360272"/>
                    <a:gd name="connsiteX2" fmla="*/ 304846 w 341946"/>
                    <a:gd name="connsiteY2" fmla="*/ 32332 h 360272"/>
                    <a:gd name="connsiteX3" fmla="*/ 263276 w 341946"/>
                    <a:gd name="connsiteY3" fmla="*/ 4619 h 360272"/>
                    <a:gd name="connsiteX4" fmla="*/ 207850 w 341946"/>
                    <a:gd name="connsiteY4" fmla="*/ 0 h 360272"/>
                    <a:gd name="connsiteX5" fmla="*/ 198612 w 341946"/>
                    <a:gd name="connsiteY5" fmla="*/ 32332 h 360272"/>
                    <a:gd name="connsiteX6" fmla="*/ 267895 w 341946"/>
                    <a:gd name="connsiteY6" fmla="*/ 106234 h 360272"/>
                    <a:gd name="connsiteX7" fmla="*/ 277133 w 341946"/>
                    <a:gd name="connsiteY7" fmla="*/ 230944 h 360272"/>
                    <a:gd name="connsiteX8" fmla="*/ 143185 w 341946"/>
                    <a:gd name="connsiteY8" fmla="*/ 323322 h 360272"/>
                    <a:gd name="connsiteX9" fmla="*/ 55427 w 341946"/>
                    <a:gd name="connsiteY9" fmla="*/ 263276 h 360272"/>
                    <a:gd name="connsiteX10" fmla="*/ 0 w 341946"/>
                    <a:gd name="connsiteY10" fmla="*/ 267895 h 360272"/>
                    <a:gd name="connsiteX11" fmla="*/ 4619 w 341946"/>
                    <a:gd name="connsiteY11" fmla="*/ 300227 h 360272"/>
                    <a:gd name="connsiteX12" fmla="*/ 46189 w 341946"/>
                    <a:gd name="connsiteY12" fmla="*/ 300227 h 360272"/>
                    <a:gd name="connsiteX13" fmla="*/ 64664 w 341946"/>
                    <a:gd name="connsiteY13" fmla="*/ 360273 h 360272"/>
                    <a:gd name="connsiteX14" fmla="*/ 309465 w 341946"/>
                    <a:gd name="connsiteY14" fmla="*/ 309465 h 360272"/>
                    <a:gd name="connsiteX15" fmla="*/ 332560 w 341946"/>
                    <a:gd name="connsiteY15" fmla="*/ 240182 h 360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1946" h="360272">
                      <a:moveTo>
                        <a:pt x="332560" y="240182"/>
                      </a:moveTo>
                      <a:cubicBezTo>
                        <a:pt x="304846" y="147804"/>
                        <a:pt x="318703" y="32332"/>
                        <a:pt x="318703" y="32332"/>
                      </a:cubicBezTo>
                      <a:cubicBezTo>
                        <a:pt x="314084" y="32332"/>
                        <a:pt x="309465" y="32332"/>
                        <a:pt x="304846" y="32332"/>
                      </a:cubicBezTo>
                      <a:cubicBezTo>
                        <a:pt x="272514" y="27713"/>
                        <a:pt x="263276" y="4619"/>
                        <a:pt x="263276" y="4619"/>
                      </a:cubicBezTo>
                      <a:cubicBezTo>
                        <a:pt x="230944" y="13857"/>
                        <a:pt x="207850" y="0"/>
                        <a:pt x="207850" y="0"/>
                      </a:cubicBezTo>
                      <a:cubicBezTo>
                        <a:pt x="207850" y="0"/>
                        <a:pt x="203231" y="13857"/>
                        <a:pt x="198612" y="32332"/>
                      </a:cubicBezTo>
                      <a:cubicBezTo>
                        <a:pt x="226325" y="9238"/>
                        <a:pt x="267895" y="27713"/>
                        <a:pt x="267895" y="106234"/>
                      </a:cubicBezTo>
                      <a:cubicBezTo>
                        <a:pt x="267895" y="166280"/>
                        <a:pt x="277133" y="203231"/>
                        <a:pt x="277133" y="230944"/>
                      </a:cubicBezTo>
                      <a:cubicBezTo>
                        <a:pt x="277133" y="258657"/>
                        <a:pt x="277133" y="300227"/>
                        <a:pt x="143185" y="323322"/>
                      </a:cubicBezTo>
                      <a:cubicBezTo>
                        <a:pt x="73902" y="337178"/>
                        <a:pt x="46189" y="295608"/>
                        <a:pt x="55427" y="263276"/>
                      </a:cubicBezTo>
                      <a:cubicBezTo>
                        <a:pt x="23094" y="267895"/>
                        <a:pt x="0" y="267895"/>
                        <a:pt x="0" y="267895"/>
                      </a:cubicBezTo>
                      <a:lnTo>
                        <a:pt x="4619" y="300227"/>
                      </a:lnTo>
                      <a:cubicBezTo>
                        <a:pt x="4619" y="300227"/>
                        <a:pt x="32332" y="295608"/>
                        <a:pt x="46189" y="300227"/>
                      </a:cubicBezTo>
                      <a:cubicBezTo>
                        <a:pt x="50808" y="300227"/>
                        <a:pt x="60046" y="327940"/>
                        <a:pt x="64664" y="360273"/>
                      </a:cubicBezTo>
                      <a:cubicBezTo>
                        <a:pt x="133948" y="346416"/>
                        <a:pt x="277133" y="318703"/>
                        <a:pt x="309465" y="309465"/>
                      </a:cubicBezTo>
                      <a:cubicBezTo>
                        <a:pt x="355654" y="295608"/>
                        <a:pt x="341797" y="267895"/>
                        <a:pt x="332560" y="240182"/>
                      </a:cubicBezTo>
                      <a:close/>
                    </a:path>
                  </a:pathLst>
                </a:custGeom>
                <a:solidFill>
                  <a:srgbClr val="FBD0B4"/>
                </a:solidFill>
                <a:ln w="46132" cap="flat">
                  <a:noFill/>
                  <a:prstDash val="solid"/>
                  <a:miter/>
                </a:ln>
              </p:spPr>
              <p:txBody>
                <a:bodyPr rtlCol="0" anchor="ctr"/>
                <a:lstStyle/>
                <a:p>
                  <a:endParaRPr lang="en-US"/>
                </a:p>
              </p:txBody>
            </p:sp>
            <p:sp>
              <p:nvSpPr>
                <p:cNvPr id="1655" name="Freeform: Shape 1654">
                  <a:extLst>
                    <a:ext uri="{FF2B5EF4-FFF2-40B4-BE49-F238E27FC236}">
                      <a16:creationId xmlns:a16="http://schemas.microsoft.com/office/drawing/2014/main" xmlns="" id="{90F89D0A-FD07-4A0F-A476-3C8C0015004E}"/>
                    </a:ext>
                  </a:extLst>
                </p:cNvPr>
                <p:cNvSpPr/>
                <p:nvPr/>
              </p:nvSpPr>
              <p:spPr>
                <a:xfrm>
                  <a:off x="5948432" y="9066361"/>
                  <a:ext cx="398077" cy="563503"/>
                </a:xfrm>
                <a:custGeom>
                  <a:avLst/>
                  <a:gdLst>
                    <a:gd name="connsiteX0" fmla="*/ 360273 w 398077"/>
                    <a:gd name="connsiteY0" fmla="*/ 0 h 563503"/>
                    <a:gd name="connsiteX1" fmla="*/ 244801 w 398077"/>
                    <a:gd name="connsiteY1" fmla="*/ 18476 h 563503"/>
                    <a:gd name="connsiteX2" fmla="*/ 240182 w 398077"/>
                    <a:gd name="connsiteY2" fmla="*/ 78521 h 563503"/>
                    <a:gd name="connsiteX3" fmla="*/ 332560 w 398077"/>
                    <a:gd name="connsiteY3" fmla="*/ 143185 h 563503"/>
                    <a:gd name="connsiteX4" fmla="*/ 346416 w 398077"/>
                    <a:gd name="connsiteY4" fmla="*/ 337178 h 563503"/>
                    <a:gd name="connsiteX5" fmla="*/ 133948 w 398077"/>
                    <a:gd name="connsiteY5" fmla="*/ 457269 h 563503"/>
                    <a:gd name="connsiteX6" fmla="*/ 55427 w 398077"/>
                    <a:gd name="connsiteY6" fmla="*/ 337178 h 563503"/>
                    <a:gd name="connsiteX7" fmla="*/ 0 w 398077"/>
                    <a:gd name="connsiteY7" fmla="*/ 346416 h 563503"/>
                    <a:gd name="connsiteX8" fmla="*/ 0 w 398077"/>
                    <a:gd name="connsiteY8" fmla="*/ 466507 h 563503"/>
                    <a:gd name="connsiteX9" fmla="*/ 36951 w 398077"/>
                    <a:gd name="connsiteY9" fmla="*/ 466507 h 563503"/>
                    <a:gd name="connsiteX10" fmla="*/ 46189 w 398077"/>
                    <a:gd name="connsiteY10" fmla="*/ 563503 h 563503"/>
                    <a:gd name="connsiteX11" fmla="*/ 369510 w 398077"/>
                    <a:gd name="connsiteY11" fmla="*/ 429556 h 563503"/>
                    <a:gd name="connsiteX12" fmla="*/ 360273 w 398077"/>
                    <a:gd name="connsiteY12" fmla="*/ 0 h 563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98077" h="563503">
                      <a:moveTo>
                        <a:pt x="360273" y="0"/>
                      </a:moveTo>
                      <a:cubicBezTo>
                        <a:pt x="332560" y="13856"/>
                        <a:pt x="281752" y="23094"/>
                        <a:pt x="244801" y="18476"/>
                      </a:cubicBezTo>
                      <a:cubicBezTo>
                        <a:pt x="244801" y="18476"/>
                        <a:pt x="240182" y="41570"/>
                        <a:pt x="240182" y="78521"/>
                      </a:cubicBezTo>
                      <a:cubicBezTo>
                        <a:pt x="263276" y="50808"/>
                        <a:pt x="314084" y="55426"/>
                        <a:pt x="332560" y="143185"/>
                      </a:cubicBezTo>
                      <a:cubicBezTo>
                        <a:pt x="355654" y="258657"/>
                        <a:pt x="369510" y="295608"/>
                        <a:pt x="346416" y="337178"/>
                      </a:cubicBezTo>
                      <a:cubicBezTo>
                        <a:pt x="323322" y="374129"/>
                        <a:pt x="230944" y="434175"/>
                        <a:pt x="133948" y="457269"/>
                      </a:cubicBezTo>
                      <a:cubicBezTo>
                        <a:pt x="55427" y="475744"/>
                        <a:pt x="9238" y="387986"/>
                        <a:pt x="55427" y="337178"/>
                      </a:cubicBezTo>
                      <a:cubicBezTo>
                        <a:pt x="32332" y="341797"/>
                        <a:pt x="13857" y="346416"/>
                        <a:pt x="0" y="346416"/>
                      </a:cubicBezTo>
                      <a:cubicBezTo>
                        <a:pt x="4619" y="383367"/>
                        <a:pt x="4619" y="434175"/>
                        <a:pt x="0" y="466507"/>
                      </a:cubicBezTo>
                      <a:cubicBezTo>
                        <a:pt x="0" y="466507"/>
                        <a:pt x="18476" y="466507"/>
                        <a:pt x="36951" y="466507"/>
                      </a:cubicBezTo>
                      <a:cubicBezTo>
                        <a:pt x="50808" y="466507"/>
                        <a:pt x="46189" y="563503"/>
                        <a:pt x="46189" y="563503"/>
                      </a:cubicBezTo>
                      <a:cubicBezTo>
                        <a:pt x="46189" y="563503"/>
                        <a:pt x="295608" y="498839"/>
                        <a:pt x="369510" y="429556"/>
                      </a:cubicBezTo>
                      <a:cubicBezTo>
                        <a:pt x="438794" y="364892"/>
                        <a:pt x="360273" y="0"/>
                        <a:pt x="360273" y="0"/>
                      </a:cubicBezTo>
                      <a:close/>
                    </a:path>
                  </a:pathLst>
                </a:custGeom>
                <a:solidFill>
                  <a:srgbClr val="FBD0B4"/>
                </a:solidFill>
                <a:ln w="46132" cap="flat">
                  <a:noFill/>
                  <a:prstDash val="solid"/>
                  <a:miter/>
                </a:ln>
              </p:spPr>
              <p:txBody>
                <a:bodyPr rtlCol="0" anchor="ctr"/>
                <a:lstStyle/>
                <a:p>
                  <a:endParaRPr lang="en-US"/>
                </a:p>
              </p:txBody>
            </p:sp>
          </p:grpSp>
          <p:grpSp>
            <p:nvGrpSpPr>
              <p:cNvPr id="1656" name="Graphic 792">
                <a:extLst>
                  <a:ext uri="{FF2B5EF4-FFF2-40B4-BE49-F238E27FC236}">
                    <a16:creationId xmlns:a16="http://schemas.microsoft.com/office/drawing/2014/main" xmlns="" id="{E5ED6C9C-65AE-4167-8728-142405FD4AE7}"/>
                  </a:ext>
                </a:extLst>
              </p:cNvPr>
              <p:cNvGrpSpPr/>
              <p:nvPr/>
            </p:nvGrpSpPr>
            <p:grpSpPr>
              <a:xfrm>
                <a:off x="5357215" y="9084837"/>
                <a:ext cx="632294" cy="731594"/>
                <a:chOff x="5357215" y="9084837"/>
                <a:chExt cx="632294" cy="731594"/>
              </a:xfrm>
            </p:grpSpPr>
            <p:grpSp>
              <p:nvGrpSpPr>
                <p:cNvPr id="1657" name="Graphic 792">
                  <a:extLst>
                    <a:ext uri="{FF2B5EF4-FFF2-40B4-BE49-F238E27FC236}">
                      <a16:creationId xmlns:a16="http://schemas.microsoft.com/office/drawing/2014/main" xmlns="" id="{8531DFB4-66B3-4B5B-ADAB-5DF90FAA7B2D}"/>
                    </a:ext>
                  </a:extLst>
                </p:cNvPr>
                <p:cNvGrpSpPr/>
                <p:nvPr/>
              </p:nvGrpSpPr>
              <p:grpSpPr>
                <a:xfrm>
                  <a:off x="5357215" y="9084837"/>
                  <a:ext cx="632294" cy="731594"/>
                  <a:chOff x="5357215" y="9084837"/>
                  <a:chExt cx="632294" cy="731594"/>
                </a:xfrm>
              </p:grpSpPr>
              <p:sp>
                <p:nvSpPr>
                  <p:cNvPr id="1658" name="Freeform: Shape 1657">
                    <a:extLst>
                      <a:ext uri="{FF2B5EF4-FFF2-40B4-BE49-F238E27FC236}">
                        <a16:creationId xmlns:a16="http://schemas.microsoft.com/office/drawing/2014/main" xmlns="" id="{B608D44D-A188-444E-B10B-25898F3FF32E}"/>
                      </a:ext>
                    </a:extLst>
                  </p:cNvPr>
                  <p:cNvSpPr/>
                  <p:nvPr/>
                </p:nvSpPr>
                <p:spPr>
                  <a:xfrm>
                    <a:off x="5361834" y="9093824"/>
                    <a:ext cx="627675" cy="714103"/>
                  </a:xfrm>
                  <a:custGeom>
                    <a:avLst/>
                    <a:gdLst>
                      <a:gd name="connsiteX0" fmla="*/ 618930 w 627675"/>
                      <a:gd name="connsiteY0" fmla="*/ 434425 h 714103"/>
                      <a:gd name="connsiteX1" fmla="*/ 581979 w 627675"/>
                      <a:gd name="connsiteY1" fmla="*/ 434425 h 714103"/>
                      <a:gd name="connsiteX2" fmla="*/ 563503 w 627675"/>
                      <a:gd name="connsiteY2" fmla="*/ 254289 h 714103"/>
                      <a:gd name="connsiteX3" fmla="*/ 521934 w 627675"/>
                      <a:gd name="connsiteY3" fmla="*/ 254289 h 714103"/>
                      <a:gd name="connsiteX4" fmla="*/ 517315 w 627675"/>
                      <a:gd name="connsiteY4" fmla="*/ 221957 h 714103"/>
                      <a:gd name="connsiteX5" fmla="*/ 434175 w 627675"/>
                      <a:gd name="connsiteY5" fmla="*/ 78771 h 714103"/>
                      <a:gd name="connsiteX6" fmla="*/ 378748 w 627675"/>
                      <a:gd name="connsiteY6" fmla="*/ 92628 h 714103"/>
                      <a:gd name="connsiteX7" fmla="*/ 281752 w 627675"/>
                      <a:gd name="connsiteY7" fmla="*/ 18726 h 714103"/>
                      <a:gd name="connsiteX8" fmla="*/ 207850 w 627675"/>
                      <a:gd name="connsiteY8" fmla="*/ 46439 h 714103"/>
                      <a:gd name="connsiteX9" fmla="*/ 110853 w 627675"/>
                      <a:gd name="connsiteY9" fmla="*/ 250 h 714103"/>
                      <a:gd name="connsiteX10" fmla="*/ 0 w 627675"/>
                      <a:gd name="connsiteY10" fmla="*/ 115722 h 714103"/>
                      <a:gd name="connsiteX11" fmla="*/ 193993 w 627675"/>
                      <a:gd name="connsiteY11" fmla="*/ 388236 h 714103"/>
                      <a:gd name="connsiteX12" fmla="*/ 120091 w 627675"/>
                      <a:gd name="connsiteY12" fmla="*/ 711558 h 714103"/>
                      <a:gd name="connsiteX13" fmla="*/ 452650 w 627675"/>
                      <a:gd name="connsiteY13" fmla="*/ 688464 h 714103"/>
                      <a:gd name="connsiteX14" fmla="*/ 498839 w 627675"/>
                      <a:gd name="connsiteY14" fmla="*/ 651513 h 714103"/>
                      <a:gd name="connsiteX15" fmla="*/ 572741 w 627675"/>
                      <a:gd name="connsiteY15" fmla="*/ 660750 h 714103"/>
                      <a:gd name="connsiteX16" fmla="*/ 618930 w 627675"/>
                      <a:gd name="connsiteY16" fmla="*/ 531422 h 714103"/>
                      <a:gd name="connsiteX17" fmla="*/ 618930 w 627675"/>
                      <a:gd name="connsiteY17" fmla="*/ 434425 h 71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27675" h="714103">
                        <a:moveTo>
                          <a:pt x="618930" y="434425"/>
                        </a:moveTo>
                        <a:cubicBezTo>
                          <a:pt x="605073" y="434425"/>
                          <a:pt x="581979" y="434425"/>
                          <a:pt x="581979" y="434425"/>
                        </a:cubicBezTo>
                        <a:cubicBezTo>
                          <a:pt x="595836" y="369761"/>
                          <a:pt x="577360" y="258908"/>
                          <a:pt x="563503" y="254289"/>
                        </a:cubicBezTo>
                        <a:cubicBezTo>
                          <a:pt x="549647" y="249670"/>
                          <a:pt x="521934" y="254289"/>
                          <a:pt x="521934" y="254289"/>
                        </a:cubicBezTo>
                        <a:lnTo>
                          <a:pt x="517315" y="221957"/>
                        </a:lnTo>
                        <a:cubicBezTo>
                          <a:pt x="517315" y="221957"/>
                          <a:pt x="494220" y="134198"/>
                          <a:pt x="434175" y="78771"/>
                        </a:cubicBezTo>
                        <a:cubicBezTo>
                          <a:pt x="420318" y="64915"/>
                          <a:pt x="378748" y="92628"/>
                          <a:pt x="378748" y="92628"/>
                        </a:cubicBezTo>
                        <a:cubicBezTo>
                          <a:pt x="378748" y="92628"/>
                          <a:pt x="341797" y="41820"/>
                          <a:pt x="281752" y="18726"/>
                        </a:cubicBezTo>
                        <a:cubicBezTo>
                          <a:pt x="254038" y="9488"/>
                          <a:pt x="207850" y="46439"/>
                          <a:pt x="207850" y="46439"/>
                        </a:cubicBezTo>
                        <a:cubicBezTo>
                          <a:pt x="207850" y="46439"/>
                          <a:pt x="147804" y="4869"/>
                          <a:pt x="110853" y="250"/>
                        </a:cubicBezTo>
                        <a:cubicBezTo>
                          <a:pt x="73902" y="-4368"/>
                          <a:pt x="23094" y="55677"/>
                          <a:pt x="0" y="115722"/>
                        </a:cubicBezTo>
                        <a:cubicBezTo>
                          <a:pt x="0" y="115722"/>
                          <a:pt x="161661" y="189624"/>
                          <a:pt x="193993" y="388236"/>
                        </a:cubicBezTo>
                        <a:cubicBezTo>
                          <a:pt x="221706" y="586848"/>
                          <a:pt x="120091" y="711558"/>
                          <a:pt x="120091" y="711558"/>
                        </a:cubicBezTo>
                        <a:cubicBezTo>
                          <a:pt x="120091" y="711558"/>
                          <a:pt x="258657" y="725415"/>
                          <a:pt x="452650" y="688464"/>
                        </a:cubicBezTo>
                        <a:cubicBezTo>
                          <a:pt x="508077" y="679226"/>
                          <a:pt x="498839" y="651513"/>
                          <a:pt x="498839" y="651513"/>
                        </a:cubicBezTo>
                        <a:cubicBezTo>
                          <a:pt x="498839" y="651513"/>
                          <a:pt x="554266" y="660750"/>
                          <a:pt x="572741" y="660750"/>
                        </a:cubicBezTo>
                        <a:cubicBezTo>
                          <a:pt x="591217" y="660750"/>
                          <a:pt x="609692" y="600705"/>
                          <a:pt x="618930" y="531422"/>
                        </a:cubicBezTo>
                        <a:cubicBezTo>
                          <a:pt x="628168" y="531422"/>
                          <a:pt x="632787" y="439044"/>
                          <a:pt x="618930" y="434425"/>
                        </a:cubicBezTo>
                        <a:close/>
                      </a:path>
                    </a:pathLst>
                  </a:custGeom>
                  <a:solidFill>
                    <a:srgbClr val="FFE966"/>
                  </a:solidFill>
                  <a:ln w="46132" cap="flat">
                    <a:noFill/>
                    <a:prstDash val="solid"/>
                    <a:miter/>
                  </a:ln>
                </p:spPr>
                <p:txBody>
                  <a:bodyPr rtlCol="0" anchor="ctr"/>
                  <a:lstStyle/>
                  <a:p>
                    <a:endParaRPr lang="en-US"/>
                  </a:p>
                </p:txBody>
              </p:sp>
              <p:sp>
                <p:nvSpPr>
                  <p:cNvPr id="1659" name="Freeform: Shape 1658">
                    <a:extLst>
                      <a:ext uri="{FF2B5EF4-FFF2-40B4-BE49-F238E27FC236}">
                        <a16:creationId xmlns:a16="http://schemas.microsoft.com/office/drawing/2014/main" xmlns="" id="{AD5690C3-6EA4-406C-B178-D437EFFF99D7}"/>
                      </a:ext>
                    </a:extLst>
                  </p:cNvPr>
                  <p:cNvSpPr/>
                  <p:nvPr/>
                </p:nvSpPr>
                <p:spPr>
                  <a:xfrm>
                    <a:off x="5357215" y="9084837"/>
                    <a:ext cx="629986" cy="731594"/>
                  </a:xfrm>
                  <a:custGeom>
                    <a:avLst/>
                    <a:gdLst>
                      <a:gd name="connsiteX0" fmla="*/ 623549 w 629986"/>
                      <a:gd name="connsiteY0" fmla="*/ 443412 h 731594"/>
                      <a:gd name="connsiteX1" fmla="*/ 591217 w 629986"/>
                      <a:gd name="connsiteY1" fmla="*/ 443412 h 731594"/>
                      <a:gd name="connsiteX2" fmla="*/ 586598 w 629986"/>
                      <a:gd name="connsiteY2" fmla="*/ 443412 h 731594"/>
                      <a:gd name="connsiteX3" fmla="*/ 586598 w 629986"/>
                      <a:gd name="connsiteY3" fmla="*/ 438794 h 731594"/>
                      <a:gd name="connsiteX4" fmla="*/ 586598 w 629986"/>
                      <a:gd name="connsiteY4" fmla="*/ 424937 h 731594"/>
                      <a:gd name="connsiteX5" fmla="*/ 586598 w 629986"/>
                      <a:gd name="connsiteY5" fmla="*/ 360272 h 731594"/>
                      <a:gd name="connsiteX6" fmla="*/ 577360 w 629986"/>
                      <a:gd name="connsiteY6" fmla="*/ 300227 h 731594"/>
                      <a:gd name="connsiteX7" fmla="*/ 572741 w 629986"/>
                      <a:gd name="connsiteY7" fmla="*/ 277133 h 731594"/>
                      <a:gd name="connsiteX8" fmla="*/ 568122 w 629986"/>
                      <a:gd name="connsiteY8" fmla="*/ 267895 h 731594"/>
                      <a:gd name="connsiteX9" fmla="*/ 554266 w 629986"/>
                      <a:gd name="connsiteY9" fmla="*/ 263276 h 731594"/>
                      <a:gd name="connsiteX10" fmla="*/ 526552 w 629986"/>
                      <a:gd name="connsiteY10" fmla="*/ 263276 h 731594"/>
                      <a:gd name="connsiteX11" fmla="*/ 521933 w 629986"/>
                      <a:gd name="connsiteY11" fmla="*/ 263276 h 731594"/>
                      <a:gd name="connsiteX12" fmla="*/ 521933 w 629986"/>
                      <a:gd name="connsiteY12" fmla="*/ 263276 h 731594"/>
                      <a:gd name="connsiteX13" fmla="*/ 521933 w 629986"/>
                      <a:gd name="connsiteY13" fmla="*/ 258657 h 731594"/>
                      <a:gd name="connsiteX14" fmla="*/ 517315 w 629986"/>
                      <a:gd name="connsiteY14" fmla="*/ 235563 h 731594"/>
                      <a:gd name="connsiteX15" fmla="*/ 512696 w 629986"/>
                      <a:gd name="connsiteY15" fmla="*/ 217087 h 731594"/>
                      <a:gd name="connsiteX16" fmla="*/ 494220 w 629986"/>
                      <a:gd name="connsiteY16" fmla="*/ 170898 h 731594"/>
                      <a:gd name="connsiteX17" fmla="*/ 457269 w 629986"/>
                      <a:gd name="connsiteY17" fmla="*/ 115472 h 731594"/>
                      <a:gd name="connsiteX18" fmla="*/ 434175 w 629986"/>
                      <a:gd name="connsiteY18" fmla="*/ 87758 h 731594"/>
                      <a:gd name="connsiteX19" fmla="*/ 420318 w 629986"/>
                      <a:gd name="connsiteY19" fmla="*/ 83140 h 731594"/>
                      <a:gd name="connsiteX20" fmla="*/ 383367 w 629986"/>
                      <a:gd name="connsiteY20" fmla="*/ 96996 h 731594"/>
                      <a:gd name="connsiteX21" fmla="*/ 383367 w 629986"/>
                      <a:gd name="connsiteY21" fmla="*/ 96996 h 731594"/>
                      <a:gd name="connsiteX22" fmla="*/ 383367 w 629986"/>
                      <a:gd name="connsiteY22" fmla="*/ 92378 h 731594"/>
                      <a:gd name="connsiteX23" fmla="*/ 374129 w 629986"/>
                      <a:gd name="connsiteY23" fmla="*/ 78521 h 731594"/>
                      <a:gd name="connsiteX24" fmla="*/ 327940 w 629986"/>
                      <a:gd name="connsiteY24" fmla="*/ 41570 h 731594"/>
                      <a:gd name="connsiteX25" fmla="*/ 295608 w 629986"/>
                      <a:gd name="connsiteY25" fmla="*/ 23094 h 731594"/>
                      <a:gd name="connsiteX26" fmla="*/ 272514 w 629986"/>
                      <a:gd name="connsiteY26" fmla="*/ 18475 h 731594"/>
                      <a:gd name="connsiteX27" fmla="*/ 226325 w 629986"/>
                      <a:gd name="connsiteY27" fmla="*/ 36951 h 731594"/>
                      <a:gd name="connsiteX28" fmla="*/ 212468 w 629986"/>
                      <a:gd name="connsiteY28" fmla="*/ 46189 h 731594"/>
                      <a:gd name="connsiteX29" fmla="*/ 212468 w 629986"/>
                      <a:gd name="connsiteY29" fmla="*/ 46189 h 731594"/>
                      <a:gd name="connsiteX30" fmla="*/ 207850 w 629986"/>
                      <a:gd name="connsiteY30" fmla="*/ 41570 h 731594"/>
                      <a:gd name="connsiteX31" fmla="*/ 161661 w 629986"/>
                      <a:gd name="connsiteY31" fmla="*/ 18475 h 731594"/>
                      <a:gd name="connsiteX32" fmla="*/ 110853 w 629986"/>
                      <a:gd name="connsiteY32" fmla="*/ 0 h 731594"/>
                      <a:gd name="connsiteX33" fmla="*/ 64664 w 629986"/>
                      <a:gd name="connsiteY33" fmla="*/ 23094 h 731594"/>
                      <a:gd name="connsiteX34" fmla="*/ 18476 w 629986"/>
                      <a:gd name="connsiteY34" fmla="*/ 83140 h 731594"/>
                      <a:gd name="connsiteX35" fmla="*/ 0 w 629986"/>
                      <a:gd name="connsiteY35" fmla="*/ 120091 h 731594"/>
                      <a:gd name="connsiteX36" fmla="*/ 0 w 629986"/>
                      <a:gd name="connsiteY36" fmla="*/ 120091 h 731594"/>
                      <a:gd name="connsiteX37" fmla="*/ 50808 w 629986"/>
                      <a:gd name="connsiteY37" fmla="*/ 152423 h 731594"/>
                      <a:gd name="connsiteX38" fmla="*/ 147804 w 629986"/>
                      <a:gd name="connsiteY38" fmla="*/ 258657 h 731594"/>
                      <a:gd name="connsiteX39" fmla="*/ 198612 w 629986"/>
                      <a:gd name="connsiteY39" fmla="*/ 452650 h 731594"/>
                      <a:gd name="connsiteX40" fmla="*/ 161661 w 629986"/>
                      <a:gd name="connsiteY40" fmla="*/ 637405 h 731594"/>
                      <a:gd name="connsiteX41" fmla="*/ 133948 w 629986"/>
                      <a:gd name="connsiteY41" fmla="*/ 692832 h 731594"/>
                      <a:gd name="connsiteX42" fmla="*/ 124710 w 629986"/>
                      <a:gd name="connsiteY42" fmla="*/ 706688 h 731594"/>
                      <a:gd name="connsiteX43" fmla="*/ 120091 w 629986"/>
                      <a:gd name="connsiteY43" fmla="*/ 715926 h 731594"/>
                      <a:gd name="connsiteX44" fmla="*/ 120091 w 629986"/>
                      <a:gd name="connsiteY44" fmla="*/ 715926 h 731594"/>
                      <a:gd name="connsiteX45" fmla="*/ 120091 w 629986"/>
                      <a:gd name="connsiteY45" fmla="*/ 715926 h 731594"/>
                      <a:gd name="connsiteX46" fmla="*/ 207850 w 629986"/>
                      <a:gd name="connsiteY46" fmla="*/ 720545 h 731594"/>
                      <a:gd name="connsiteX47" fmla="*/ 434175 w 629986"/>
                      <a:gd name="connsiteY47" fmla="*/ 697451 h 731594"/>
                      <a:gd name="connsiteX48" fmla="*/ 484982 w 629986"/>
                      <a:gd name="connsiteY48" fmla="*/ 683594 h 731594"/>
                      <a:gd name="connsiteX49" fmla="*/ 498839 w 629986"/>
                      <a:gd name="connsiteY49" fmla="*/ 665118 h 731594"/>
                      <a:gd name="connsiteX50" fmla="*/ 498839 w 629986"/>
                      <a:gd name="connsiteY50" fmla="*/ 660500 h 731594"/>
                      <a:gd name="connsiteX51" fmla="*/ 498839 w 629986"/>
                      <a:gd name="connsiteY51" fmla="*/ 660500 h 731594"/>
                      <a:gd name="connsiteX52" fmla="*/ 498839 w 629986"/>
                      <a:gd name="connsiteY52" fmla="*/ 660500 h 731594"/>
                      <a:gd name="connsiteX53" fmla="*/ 526552 w 629986"/>
                      <a:gd name="connsiteY53" fmla="*/ 665118 h 731594"/>
                      <a:gd name="connsiteX54" fmla="*/ 563503 w 629986"/>
                      <a:gd name="connsiteY54" fmla="*/ 669738 h 731594"/>
                      <a:gd name="connsiteX55" fmla="*/ 581979 w 629986"/>
                      <a:gd name="connsiteY55" fmla="*/ 660500 h 731594"/>
                      <a:gd name="connsiteX56" fmla="*/ 600455 w 629986"/>
                      <a:gd name="connsiteY56" fmla="*/ 618930 h 731594"/>
                      <a:gd name="connsiteX57" fmla="*/ 614311 w 629986"/>
                      <a:gd name="connsiteY57" fmla="*/ 558884 h 731594"/>
                      <a:gd name="connsiteX58" fmla="*/ 618930 w 629986"/>
                      <a:gd name="connsiteY58" fmla="*/ 498839 h 731594"/>
                      <a:gd name="connsiteX59" fmla="*/ 618930 w 629986"/>
                      <a:gd name="connsiteY59" fmla="*/ 461888 h 731594"/>
                      <a:gd name="connsiteX60" fmla="*/ 623549 w 629986"/>
                      <a:gd name="connsiteY60" fmla="*/ 443412 h 731594"/>
                      <a:gd name="connsiteX61" fmla="*/ 623549 w 629986"/>
                      <a:gd name="connsiteY61" fmla="*/ 443412 h 731594"/>
                      <a:gd name="connsiteX62" fmla="*/ 623549 w 629986"/>
                      <a:gd name="connsiteY62" fmla="*/ 443412 h 731594"/>
                      <a:gd name="connsiteX63" fmla="*/ 628168 w 629986"/>
                      <a:gd name="connsiteY63" fmla="*/ 461888 h 731594"/>
                      <a:gd name="connsiteX64" fmla="*/ 628168 w 629986"/>
                      <a:gd name="connsiteY64" fmla="*/ 489601 h 731594"/>
                      <a:gd name="connsiteX65" fmla="*/ 628168 w 629986"/>
                      <a:gd name="connsiteY65" fmla="*/ 540409 h 731594"/>
                      <a:gd name="connsiteX66" fmla="*/ 623549 w 629986"/>
                      <a:gd name="connsiteY66" fmla="*/ 572741 h 731594"/>
                      <a:gd name="connsiteX67" fmla="*/ 609692 w 629986"/>
                      <a:gd name="connsiteY67" fmla="*/ 628168 h 731594"/>
                      <a:gd name="connsiteX68" fmla="*/ 595836 w 629986"/>
                      <a:gd name="connsiteY68" fmla="*/ 665118 h 731594"/>
                      <a:gd name="connsiteX69" fmla="*/ 586598 w 629986"/>
                      <a:gd name="connsiteY69" fmla="*/ 674356 h 731594"/>
                      <a:gd name="connsiteX70" fmla="*/ 572741 w 629986"/>
                      <a:gd name="connsiteY70" fmla="*/ 678975 h 731594"/>
                      <a:gd name="connsiteX71" fmla="*/ 508077 w 629986"/>
                      <a:gd name="connsiteY71" fmla="*/ 669738 h 731594"/>
                      <a:gd name="connsiteX72" fmla="*/ 508077 w 629986"/>
                      <a:gd name="connsiteY72" fmla="*/ 669738 h 731594"/>
                      <a:gd name="connsiteX73" fmla="*/ 489601 w 629986"/>
                      <a:gd name="connsiteY73" fmla="*/ 697451 h 731594"/>
                      <a:gd name="connsiteX74" fmla="*/ 434175 w 629986"/>
                      <a:gd name="connsiteY74" fmla="*/ 711307 h 731594"/>
                      <a:gd name="connsiteX75" fmla="*/ 374129 w 629986"/>
                      <a:gd name="connsiteY75" fmla="*/ 720545 h 731594"/>
                      <a:gd name="connsiteX76" fmla="*/ 189374 w 629986"/>
                      <a:gd name="connsiteY76" fmla="*/ 729783 h 731594"/>
                      <a:gd name="connsiteX77" fmla="*/ 138566 w 629986"/>
                      <a:gd name="connsiteY77" fmla="*/ 729783 h 731594"/>
                      <a:gd name="connsiteX78" fmla="*/ 124710 w 629986"/>
                      <a:gd name="connsiteY78" fmla="*/ 729783 h 731594"/>
                      <a:gd name="connsiteX79" fmla="*/ 120091 w 629986"/>
                      <a:gd name="connsiteY79" fmla="*/ 729783 h 731594"/>
                      <a:gd name="connsiteX80" fmla="*/ 120091 w 629986"/>
                      <a:gd name="connsiteY80" fmla="*/ 729783 h 731594"/>
                      <a:gd name="connsiteX81" fmla="*/ 124710 w 629986"/>
                      <a:gd name="connsiteY81" fmla="*/ 725164 h 731594"/>
                      <a:gd name="connsiteX82" fmla="*/ 133948 w 629986"/>
                      <a:gd name="connsiteY82" fmla="*/ 711307 h 731594"/>
                      <a:gd name="connsiteX83" fmla="*/ 157042 w 629986"/>
                      <a:gd name="connsiteY83" fmla="*/ 669738 h 731594"/>
                      <a:gd name="connsiteX84" fmla="*/ 198612 w 629986"/>
                      <a:gd name="connsiteY84" fmla="*/ 517314 h 731594"/>
                      <a:gd name="connsiteX85" fmla="*/ 175517 w 629986"/>
                      <a:gd name="connsiteY85" fmla="*/ 323322 h 731594"/>
                      <a:gd name="connsiteX86" fmla="*/ 92378 w 629986"/>
                      <a:gd name="connsiteY86" fmla="*/ 198612 h 731594"/>
                      <a:gd name="connsiteX87" fmla="*/ 18476 w 629986"/>
                      <a:gd name="connsiteY87" fmla="*/ 138566 h 731594"/>
                      <a:gd name="connsiteX88" fmla="*/ 9238 w 629986"/>
                      <a:gd name="connsiteY88" fmla="*/ 133947 h 731594"/>
                      <a:gd name="connsiteX89" fmla="*/ 4619 w 629986"/>
                      <a:gd name="connsiteY89" fmla="*/ 129328 h 731594"/>
                      <a:gd name="connsiteX90" fmla="*/ 4619 w 629986"/>
                      <a:gd name="connsiteY90" fmla="*/ 124710 h 731594"/>
                      <a:gd name="connsiteX91" fmla="*/ 9238 w 629986"/>
                      <a:gd name="connsiteY91" fmla="*/ 110853 h 731594"/>
                      <a:gd name="connsiteX92" fmla="*/ 23094 w 629986"/>
                      <a:gd name="connsiteY92" fmla="*/ 87758 h 731594"/>
                      <a:gd name="connsiteX93" fmla="*/ 55426 w 629986"/>
                      <a:gd name="connsiteY93" fmla="*/ 46189 h 731594"/>
                      <a:gd name="connsiteX94" fmla="*/ 87759 w 629986"/>
                      <a:gd name="connsiteY94" fmla="*/ 18475 h 731594"/>
                      <a:gd name="connsiteX95" fmla="*/ 124710 w 629986"/>
                      <a:gd name="connsiteY95" fmla="*/ 18475 h 731594"/>
                      <a:gd name="connsiteX96" fmla="*/ 193993 w 629986"/>
                      <a:gd name="connsiteY96" fmla="*/ 50808 h 731594"/>
                      <a:gd name="connsiteX97" fmla="*/ 207850 w 629986"/>
                      <a:gd name="connsiteY97" fmla="*/ 60045 h 731594"/>
                      <a:gd name="connsiteX98" fmla="*/ 207850 w 629986"/>
                      <a:gd name="connsiteY98" fmla="*/ 60045 h 731594"/>
                      <a:gd name="connsiteX99" fmla="*/ 230944 w 629986"/>
                      <a:gd name="connsiteY99" fmla="*/ 46189 h 731594"/>
                      <a:gd name="connsiteX100" fmla="*/ 277133 w 629986"/>
                      <a:gd name="connsiteY100" fmla="*/ 32332 h 731594"/>
                      <a:gd name="connsiteX101" fmla="*/ 304846 w 629986"/>
                      <a:gd name="connsiteY101" fmla="*/ 41570 h 731594"/>
                      <a:gd name="connsiteX102" fmla="*/ 327940 w 629986"/>
                      <a:gd name="connsiteY102" fmla="*/ 55426 h 731594"/>
                      <a:gd name="connsiteX103" fmla="*/ 364892 w 629986"/>
                      <a:gd name="connsiteY103" fmla="*/ 87758 h 731594"/>
                      <a:gd name="connsiteX104" fmla="*/ 378748 w 629986"/>
                      <a:gd name="connsiteY104" fmla="*/ 106234 h 731594"/>
                      <a:gd name="connsiteX105" fmla="*/ 378748 w 629986"/>
                      <a:gd name="connsiteY105" fmla="*/ 106234 h 731594"/>
                      <a:gd name="connsiteX106" fmla="*/ 420318 w 629986"/>
                      <a:gd name="connsiteY106" fmla="*/ 87758 h 731594"/>
                      <a:gd name="connsiteX107" fmla="*/ 434175 w 629986"/>
                      <a:gd name="connsiteY107" fmla="*/ 96996 h 731594"/>
                      <a:gd name="connsiteX108" fmla="*/ 448031 w 629986"/>
                      <a:gd name="connsiteY108" fmla="*/ 110853 h 731594"/>
                      <a:gd name="connsiteX109" fmla="*/ 471126 w 629986"/>
                      <a:gd name="connsiteY109" fmla="*/ 143185 h 731594"/>
                      <a:gd name="connsiteX110" fmla="*/ 498839 w 629986"/>
                      <a:gd name="connsiteY110" fmla="*/ 203230 h 731594"/>
                      <a:gd name="connsiteX111" fmla="*/ 508077 w 629986"/>
                      <a:gd name="connsiteY111" fmla="*/ 235563 h 731594"/>
                      <a:gd name="connsiteX112" fmla="*/ 512696 w 629986"/>
                      <a:gd name="connsiteY112" fmla="*/ 267895 h 731594"/>
                      <a:gd name="connsiteX113" fmla="*/ 512696 w 629986"/>
                      <a:gd name="connsiteY113" fmla="*/ 267895 h 731594"/>
                      <a:gd name="connsiteX114" fmla="*/ 526552 w 629986"/>
                      <a:gd name="connsiteY114" fmla="*/ 267895 h 731594"/>
                      <a:gd name="connsiteX115" fmla="*/ 554266 w 629986"/>
                      <a:gd name="connsiteY115" fmla="*/ 267895 h 731594"/>
                      <a:gd name="connsiteX116" fmla="*/ 563503 w 629986"/>
                      <a:gd name="connsiteY116" fmla="*/ 290989 h 731594"/>
                      <a:gd name="connsiteX117" fmla="*/ 572741 w 629986"/>
                      <a:gd name="connsiteY117" fmla="*/ 387986 h 731594"/>
                      <a:gd name="connsiteX118" fmla="*/ 568122 w 629986"/>
                      <a:gd name="connsiteY118" fmla="*/ 448031 h 731594"/>
                      <a:gd name="connsiteX119" fmla="*/ 568122 w 629986"/>
                      <a:gd name="connsiteY119" fmla="*/ 448031 h 731594"/>
                      <a:gd name="connsiteX120" fmla="*/ 623549 w 629986"/>
                      <a:gd name="connsiteY120" fmla="*/ 443412 h 731594"/>
                      <a:gd name="connsiteX121" fmla="*/ 623549 w 629986"/>
                      <a:gd name="connsiteY121" fmla="*/ 443412 h 731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629986" h="731594">
                        <a:moveTo>
                          <a:pt x="623549" y="443412"/>
                        </a:moveTo>
                        <a:cubicBezTo>
                          <a:pt x="614311" y="443412"/>
                          <a:pt x="600455" y="443412"/>
                          <a:pt x="591217" y="443412"/>
                        </a:cubicBezTo>
                        <a:cubicBezTo>
                          <a:pt x="591217" y="443412"/>
                          <a:pt x="586598" y="443412"/>
                          <a:pt x="586598" y="443412"/>
                        </a:cubicBezTo>
                        <a:cubicBezTo>
                          <a:pt x="586598" y="443412"/>
                          <a:pt x="586598" y="438794"/>
                          <a:pt x="586598" y="438794"/>
                        </a:cubicBezTo>
                        <a:cubicBezTo>
                          <a:pt x="586598" y="434174"/>
                          <a:pt x="586598" y="429556"/>
                          <a:pt x="586598" y="424937"/>
                        </a:cubicBezTo>
                        <a:cubicBezTo>
                          <a:pt x="591217" y="401842"/>
                          <a:pt x="586598" y="378748"/>
                          <a:pt x="586598" y="360272"/>
                        </a:cubicBezTo>
                        <a:cubicBezTo>
                          <a:pt x="586598" y="341797"/>
                          <a:pt x="581979" y="318702"/>
                          <a:pt x="577360" y="300227"/>
                        </a:cubicBezTo>
                        <a:cubicBezTo>
                          <a:pt x="577360" y="290989"/>
                          <a:pt x="572741" y="286370"/>
                          <a:pt x="572741" y="277133"/>
                        </a:cubicBezTo>
                        <a:cubicBezTo>
                          <a:pt x="572741" y="272514"/>
                          <a:pt x="568122" y="267895"/>
                          <a:pt x="568122" y="267895"/>
                        </a:cubicBezTo>
                        <a:cubicBezTo>
                          <a:pt x="563503" y="263276"/>
                          <a:pt x="558885" y="263276"/>
                          <a:pt x="554266" y="263276"/>
                        </a:cubicBezTo>
                        <a:cubicBezTo>
                          <a:pt x="545028" y="263276"/>
                          <a:pt x="535790" y="263276"/>
                          <a:pt x="526552" y="263276"/>
                        </a:cubicBezTo>
                        <a:cubicBezTo>
                          <a:pt x="526552" y="263276"/>
                          <a:pt x="526552" y="263276"/>
                          <a:pt x="521933" y="263276"/>
                        </a:cubicBezTo>
                        <a:cubicBezTo>
                          <a:pt x="521933" y="263276"/>
                          <a:pt x="521933" y="263276"/>
                          <a:pt x="521933" y="263276"/>
                        </a:cubicBezTo>
                        <a:cubicBezTo>
                          <a:pt x="521933" y="263276"/>
                          <a:pt x="521933" y="258657"/>
                          <a:pt x="521933" y="258657"/>
                        </a:cubicBezTo>
                        <a:cubicBezTo>
                          <a:pt x="521933" y="249419"/>
                          <a:pt x="521933" y="244800"/>
                          <a:pt x="517315" y="235563"/>
                        </a:cubicBezTo>
                        <a:cubicBezTo>
                          <a:pt x="517315" y="230944"/>
                          <a:pt x="512696" y="221706"/>
                          <a:pt x="512696" y="217087"/>
                        </a:cubicBezTo>
                        <a:cubicBezTo>
                          <a:pt x="508077" y="203230"/>
                          <a:pt x="503458" y="189374"/>
                          <a:pt x="494220" y="170898"/>
                        </a:cubicBezTo>
                        <a:cubicBezTo>
                          <a:pt x="484982" y="152423"/>
                          <a:pt x="471126" y="129328"/>
                          <a:pt x="457269" y="115472"/>
                        </a:cubicBezTo>
                        <a:cubicBezTo>
                          <a:pt x="448031" y="106234"/>
                          <a:pt x="443412" y="96996"/>
                          <a:pt x="434175" y="87758"/>
                        </a:cubicBezTo>
                        <a:cubicBezTo>
                          <a:pt x="429556" y="83140"/>
                          <a:pt x="424937" y="83140"/>
                          <a:pt x="420318" y="83140"/>
                        </a:cubicBezTo>
                        <a:cubicBezTo>
                          <a:pt x="406461" y="83140"/>
                          <a:pt x="392605" y="92378"/>
                          <a:pt x="383367" y="96996"/>
                        </a:cubicBezTo>
                        <a:cubicBezTo>
                          <a:pt x="383367" y="96996"/>
                          <a:pt x="383367" y="96996"/>
                          <a:pt x="383367" y="96996"/>
                        </a:cubicBezTo>
                        <a:cubicBezTo>
                          <a:pt x="383367" y="96996"/>
                          <a:pt x="383367" y="96996"/>
                          <a:pt x="383367" y="92378"/>
                        </a:cubicBezTo>
                        <a:cubicBezTo>
                          <a:pt x="378748" y="87758"/>
                          <a:pt x="374129" y="83140"/>
                          <a:pt x="374129" y="78521"/>
                        </a:cubicBezTo>
                        <a:cubicBezTo>
                          <a:pt x="360272" y="64664"/>
                          <a:pt x="346416" y="50808"/>
                          <a:pt x="327940" y="41570"/>
                        </a:cubicBezTo>
                        <a:cubicBezTo>
                          <a:pt x="318703" y="36951"/>
                          <a:pt x="304846" y="27713"/>
                          <a:pt x="295608" y="23094"/>
                        </a:cubicBezTo>
                        <a:cubicBezTo>
                          <a:pt x="286370" y="18475"/>
                          <a:pt x="281752" y="18475"/>
                          <a:pt x="272514" y="18475"/>
                        </a:cubicBezTo>
                        <a:cubicBezTo>
                          <a:pt x="254038" y="18475"/>
                          <a:pt x="240182" y="27713"/>
                          <a:pt x="226325" y="36951"/>
                        </a:cubicBezTo>
                        <a:cubicBezTo>
                          <a:pt x="221706" y="41570"/>
                          <a:pt x="217087" y="41570"/>
                          <a:pt x="212468" y="46189"/>
                        </a:cubicBezTo>
                        <a:cubicBezTo>
                          <a:pt x="212468" y="46189"/>
                          <a:pt x="212468" y="46189"/>
                          <a:pt x="212468" y="46189"/>
                        </a:cubicBezTo>
                        <a:cubicBezTo>
                          <a:pt x="212468" y="46189"/>
                          <a:pt x="207850" y="46189"/>
                          <a:pt x="207850" y="41570"/>
                        </a:cubicBezTo>
                        <a:cubicBezTo>
                          <a:pt x="193993" y="32332"/>
                          <a:pt x="180136" y="23094"/>
                          <a:pt x="161661" y="18475"/>
                        </a:cubicBezTo>
                        <a:cubicBezTo>
                          <a:pt x="147804" y="9238"/>
                          <a:pt x="129328" y="0"/>
                          <a:pt x="110853" y="0"/>
                        </a:cubicBezTo>
                        <a:cubicBezTo>
                          <a:pt x="92378" y="0"/>
                          <a:pt x="78521" y="9238"/>
                          <a:pt x="64664" y="23094"/>
                        </a:cubicBezTo>
                        <a:cubicBezTo>
                          <a:pt x="46189" y="41570"/>
                          <a:pt x="32332" y="60045"/>
                          <a:pt x="18476" y="83140"/>
                        </a:cubicBezTo>
                        <a:cubicBezTo>
                          <a:pt x="13856" y="92378"/>
                          <a:pt x="4619" y="106234"/>
                          <a:pt x="0" y="120091"/>
                        </a:cubicBezTo>
                        <a:cubicBezTo>
                          <a:pt x="0" y="120091"/>
                          <a:pt x="0" y="120091"/>
                          <a:pt x="0" y="120091"/>
                        </a:cubicBezTo>
                        <a:cubicBezTo>
                          <a:pt x="18476" y="129328"/>
                          <a:pt x="36951" y="138566"/>
                          <a:pt x="50808" y="152423"/>
                        </a:cubicBezTo>
                        <a:cubicBezTo>
                          <a:pt x="87759" y="180136"/>
                          <a:pt x="120091" y="217087"/>
                          <a:pt x="147804" y="258657"/>
                        </a:cubicBezTo>
                        <a:cubicBezTo>
                          <a:pt x="184755" y="318702"/>
                          <a:pt x="198612" y="387986"/>
                          <a:pt x="198612" y="452650"/>
                        </a:cubicBezTo>
                        <a:cubicBezTo>
                          <a:pt x="198612" y="517314"/>
                          <a:pt x="189374" y="577360"/>
                          <a:pt x="161661" y="637405"/>
                        </a:cubicBezTo>
                        <a:cubicBezTo>
                          <a:pt x="152423" y="655881"/>
                          <a:pt x="143185" y="674356"/>
                          <a:pt x="133948" y="692832"/>
                        </a:cubicBezTo>
                        <a:cubicBezTo>
                          <a:pt x="129328" y="697451"/>
                          <a:pt x="129328" y="702070"/>
                          <a:pt x="124710" y="706688"/>
                        </a:cubicBezTo>
                        <a:cubicBezTo>
                          <a:pt x="124710" y="711307"/>
                          <a:pt x="120091" y="711307"/>
                          <a:pt x="120091" y="715926"/>
                        </a:cubicBezTo>
                        <a:cubicBezTo>
                          <a:pt x="120091" y="715926"/>
                          <a:pt x="120091" y="715926"/>
                          <a:pt x="120091" y="715926"/>
                        </a:cubicBezTo>
                        <a:cubicBezTo>
                          <a:pt x="120091" y="715926"/>
                          <a:pt x="120091" y="715926"/>
                          <a:pt x="120091" y="715926"/>
                        </a:cubicBezTo>
                        <a:cubicBezTo>
                          <a:pt x="147804" y="720545"/>
                          <a:pt x="180136" y="720545"/>
                          <a:pt x="207850" y="720545"/>
                        </a:cubicBezTo>
                        <a:cubicBezTo>
                          <a:pt x="281752" y="720545"/>
                          <a:pt x="360272" y="711307"/>
                          <a:pt x="434175" y="697451"/>
                        </a:cubicBezTo>
                        <a:cubicBezTo>
                          <a:pt x="452650" y="692832"/>
                          <a:pt x="471126" y="692832"/>
                          <a:pt x="484982" y="683594"/>
                        </a:cubicBezTo>
                        <a:cubicBezTo>
                          <a:pt x="489601" y="678975"/>
                          <a:pt x="498839" y="674356"/>
                          <a:pt x="498839" y="665118"/>
                        </a:cubicBezTo>
                        <a:cubicBezTo>
                          <a:pt x="498839" y="665118"/>
                          <a:pt x="498839" y="660500"/>
                          <a:pt x="498839" y="660500"/>
                        </a:cubicBezTo>
                        <a:cubicBezTo>
                          <a:pt x="498839" y="660500"/>
                          <a:pt x="498839" y="660500"/>
                          <a:pt x="498839" y="660500"/>
                        </a:cubicBezTo>
                        <a:cubicBezTo>
                          <a:pt x="498839" y="660500"/>
                          <a:pt x="498839" y="660500"/>
                          <a:pt x="498839" y="660500"/>
                        </a:cubicBezTo>
                        <a:cubicBezTo>
                          <a:pt x="508077" y="660500"/>
                          <a:pt x="517315" y="665118"/>
                          <a:pt x="526552" y="665118"/>
                        </a:cubicBezTo>
                        <a:cubicBezTo>
                          <a:pt x="540409" y="665118"/>
                          <a:pt x="554266" y="669738"/>
                          <a:pt x="563503" y="669738"/>
                        </a:cubicBezTo>
                        <a:cubicBezTo>
                          <a:pt x="572741" y="669738"/>
                          <a:pt x="577360" y="665118"/>
                          <a:pt x="581979" y="660500"/>
                        </a:cubicBezTo>
                        <a:cubicBezTo>
                          <a:pt x="591217" y="646643"/>
                          <a:pt x="595836" y="632786"/>
                          <a:pt x="600455" y="618930"/>
                        </a:cubicBezTo>
                        <a:cubicBezTo>
                          <a:pt x="605073" y="600454"/>
                          <a:pt x="609692" y="581979"/>
                          <a:pt x="614311" y="558884"/>
                        </a:cubicBezTo>
                        <a:cubicBezTo>
                          <a:pt x="618930" y="540409"/>
                          <a:pt x="618930" y="521933"/>
                          <a:pt x="618930" y="498839"/>
                        </a:cubicBezTo>
                        <a:cubicBezTo>
                          <a:pt x="618930" y="484982"/>
                          <a:pt x="618930" y="475744"/>
                          <a:pt x="618930" y="461888"/>
                        </a:cubicBezTo>
                        <a:cubicBezTo>
                          <a:pt x="632787" y="461888"/>
                          <a:pt x="632787" y="452650"/>
                          <a:pt x="623549" y="443412"/>
                        </a:cubicBezTo>
                        <a:cubicBezTo>
                          <a:pt x="628168" y="443412"/>
                          <a:pt x="628168" y="443412"/>
                          <a:pt x="623549" y="443412"/>
                        </a:cubicBezTo>
                        <a:cubicBezTo>
                          <a:pt x="623549" y="443412"/>
                          <a:pt x="623549" y="443412"/>
                          <a:pt x="623549" y="443412"/>
                        </a:cubicBezTo>
                        <a:cubicBezTo>
                          <a:pt x="628168" y="443412"/>
                          <a:pt x="628168" y="457269"/>
                          <a:pt x="628168" y="461888"/>
                        </a:cubicBezTo>
                        <a:cubicBezTo>
                          <a:pt x="628168" y="471126"/>
                          <a:pt x="628168" y="480363"/>
                          <a:pt x="628168" y="489601"/>
                        </a:cubicBezTo>
                        <a:cubicBezTo>
                          <a:pt x="628168" y="508077"/>
                          <a:pt x="628168" y="521933"/>
                          <a:pt x="628168" y="540409"/>
                        </a:cubicBezTo>
                        <a:cubicBezTo>
                          <a:pt x="628168" y="549646"/>
                          <a:pt x="623549" y="563503"/>
                          <a:pt x="623549" y="572741"/>
                        </a:cubicBezTo>
                        <a:cubicBezTo>
                          <a:pt x="618930" y="591216"/>
                          <a:pt x="614311" y="609692"/>
                          <a:pt x="609692" y="628168"/>
                        </a:cubicBezTo>
                        <a:cubicBezTo>
                          <a:pt x="605073" y="642024"/>
                          <a:pt x="600455" y="651262"/>
                          <a:pt x="595836" y="665118"/>
                        </a:cubicBezTo>
                        <a:cubicBezTo>
                          <a:pt x="591217" y="669738"/>
                          <a:pt x="591217" y="674356"/>
                          <a:pt x="586598" y="674356"/>
                        </a:cubicBezTo>
                        <a:cubicBezTo>
                          <a:pt x="581979" y="678975"/>
                          <a:pt x="577360" y="678975"/>
                          <a:pt x="572741" y="678975"/>
                        </a:cubicBezTo>
                        <a:cubicBezTo>
                          <a:pt x="549647" y="678975"/>
                          <a:pt x="531171" y="674356"/>
                          <a:pt x="508077" y="669738"/>
                        </a:cubicBezTo>
                        <a:cubicBezTo>
                          <a:pt x="508077" y="669738"/>
                          <a:pt x="508077" y="669738"/>
                          <a:pt x="508077" y="669738"/>
                        </a:cubicBezTo>
                        <a:cubicBezTo>
                          <a:pt x="512696" y="678975"/>
                          <a:pt x="498839" y="692832"/>
                          <a:pt x="489601" y="697451"/>
                        </a:cubicBezTo>
                        <a:cubicBezTo>
                          <a:pt x="471126" y="706688"/>
                          <a:pt x="452650" y="706688"/>
                          <a:pt x="434175" y="711307"/>
                        </a:cubicBezTo>
                        <a:cubicBezTo>
                          <a:pt x="415699" y="715926"/>
                          <a:pt x="392605" y="715926"/>
                          <a:pt x="374129" y="720545"/>
                        </a:cubicBezTo>
                        <a:cubicBezTo>
                          <a:pt x="314084" y="729783"/>
                          <a:pt x="254038" y="734402"/>
                          <a:pt x="189374" y="729783"/>
                        </a:cubicBezTo>
                        <a:cubicBezTo>
                          <a:pt x="170898" y="729783"/>
                          <a:pt x="157042" y="729783"/>
                          <a:pt x="138566" y="729783"/>
                        </a:cubicBezTo>
                        <a:cubicBezTo>
                          <a:pt x="133948" y="729783"/>
                          <a:pt x="129328" y="729783"/>
                          <a:pt x="124710" y="729783"/>
                        </a:cubicBezTo>
                        <a:cubicBezTo>
                          <a:pt x="124710" y="729783"/>
                          <a:pt x="124710" y="729783"/>
                          <a:pt x="120091" y="729783"/>
                        </a:cubicBezTo>
                        <a:cubicBezTo>
                          <a:pt x="120091" y="729783"/>
                          <a:pt x="120091" y="729783"/>
                          <a:pt x="120091" y="729783"/>
                        </a:cubicBezTo>
                        <a:cubicBezTo>
                          <a:pt x="120091" y="729783"/>
                          <a:pt x="124710" y="725164"/>
                          <a:pt x="124710" y="725164"/>
                        </a:cubicBezTo>
                        <a:cubicBezTo>
                          <a:pt x="129328" y="720545"/>
                          <a:pt x="129328" y="715926"/>
                          <a:pt x="133948" y="711307"/>
                        </a:cubicBezTo>
                        <a:cubicBezTo>
                          <a:pt x="143185" y="697451"/>
                          <a:pt x="152423" y="683594"/>
                          <a:pt x="157042" y="669738"/>
                        </a:cubicBezTo>
                        <a:cubicBezTo>
                          <a:pt x="180136" y="623549"/>
                          <a:pt x="193993" y="572741"/>
                          <a:pt x="198612" y="517314"/>
                        </a:cubicBezTo>
                        <a:cubicBezTo>
                          <a:pt x="203231" y="452650"/>
                          <a:pt x="198612" y="383367"/>
                          <a:pt x="175517" y="323322"/>
                        </a:cubicBezTo>
                        <a:cubicBezTo>
                          <a:pt x="157042" y="277133"/>
                          <a:pt x="129328" y="235563"/>
                          <a:pt x="92378" y="198612"/>
                        </a:cubicBezTo>
                        <a:cubicBezTo>
                          <a:pt x="69283" y="175517"/>
                          <a:pt x="46189" y="157042"/>
                          <a:pt x="18476" y="138566"/>
                        </a:cubicBezTo>
                        <a:cubicBezTo>
                          <a:pt x="13856" y="138566"/>
                          <a:pt x="13856" y="133947"/>
                          <a:pt x="9238" y="133947"/>
                        </a:cubicBezTo>
                        <a:cubicBezTo>
                          <a:pt x="9238" y="133947"/>
                          <a:pt x="4619" y="133947"/>
                          <a:pt x="4619" y="129328"/>
                        </a:cubicBezTo>
                        <a:cubicBezTo>
                          <a:pt x="4619" y="129328"/>
                          <a:pt x="4619" y="129328"/>
                          <a:pt x="4619" y="124710"/>
                        </a:cubicBezTo>
                        <a:cubicBezTo>
                          <a:pt x="4619" y="120091"/>
                          <a:pt x="9238" y="115472"/>
                          <a:pt x="9238" y="110853"/>
                        </a:cubicBezTo>
                        <a:cubicBezTo>
                          <a:pt x="13856" y="101615"/>
                          <a:pt x="18476" y="96996"/>
                          <a:pt x="23094" y="87758"/>
                        </a:cubicBezTo>
                        <a:cubicBezTo>
                          <a:pt x="32332" y="73902"/>
                          <a:pt x="41570" y="60045"/>
                          <a:pt x="55426" y="46189"/>
                        </a:cubicBezTo>
                        <a:cubicBezTo>
                          <a:pt x="64664" y="36951"/>
                          <a:pt x="78521" y="23094"/>
                          <a:pt x="87759" y="18475"/>
                        </a:cubicBezTo>
                        <a:cubicBezTo>
                          <a:pt x="101615" y="13856"/>
                          <a:pt x="110853" y="13856"/>
                          <a:pt x="124710" y="18475"/>
                        </a:cubicBezTo>
                        <a:cubicBezTo>
                          <a:pt x="147804" y="27713"/>
                          <a:pt x="170898" y="36951"/>
                          <a:pt x="193993" y="50808"/>
                        </a:cubicBezTo>
                        <a:cubicBezTo>
                          <a:pt x="198612" y="55426"/>
                          <a:pt x="203231" y="55426"/>
                          <a:pt x="207850" y="60045"/>
                        </a:cubicBezTo>
                        <a:cubicBezTo>
                          <a:pt x="207850" y="60045"/>
                          <a:pt x="207850" y="60045"/>
                          <a:pt x="207850" y="60045"/>
                        </a:cubicBezTo>
                        <a:cubicBezTo>
                          <a:pt x="212468" y="55426"/>
                          <a:pt x="221706" y="50808"/>
                          <a:pt x="230944" y="46189"/>
                        </a:cubicBezTo>
                        <a:cubicBezTo>
                          <a:pt x="244800" y="36951"/>
                          <a:pt x="258657" y="32332"/>
                          <a:pt x="277133" y="32332"/>
                        </a:cubicBezTo>
                        <a:cubicBezTo>
                          <a:pt x="286370" y="32332"/>
                          <a:pt x="295608" y="36951"/>
                          <a:pt x="304846" y="41570"/>
                        </a:cubicBezTo>
                        <a:cubicBezTo>
                          <a:pt x="314084" y="46189"/>
                          <a:pt x="323322" y="50808"/>
                          <a:pt x="327940" y="55426"/>
                        </a:cubicBezTo>
                        <a:cubicBezTo>
                          <a:pt x="341797" y="64664"/>
                          <a:pt x="355654" y="73902"/>
                          <a:pt x="364892" y="87758"/>
                        </a:cubicBezTo>
                        <a:cubicBezTo>
                          <a:pt x="369510" y="92378"/>
                          <a:pt x="374129" y="96996"/>
                          <a:pt x="378748" y="106234"/>
                        </a:cubicBezTo>
                        <a:cubicBezTo>
                          <a:pt x="378748" y="106234"/>
                          <a:pt x="378748" y="106234"/>
                          <a:pt x="378748" y="106234"/>
                        </a:cubicBezTo>
                        <a:cubicBezTo>
                          <a:pt x="392605" y="96996"/>
                          <a:pt x="406461" y="87758"/>
                          <a:pt x="420318" y="87758"/>
                        </a:cubicBezTo>
                        <a:cubicBezTo>
                          <a:pt x="424937" y="87758"/>
                          <a:pt x="429556" y="92378"/>
                          <a:pt x="434175" y="96996"/>
                        </a:cubicBezTo>
                        <a:cubicBezTo>
                          <a:pt x="438794" y="101615"/>
                          <a:pt x="443412" y="106234"/>
                          <a:pt x="448031" y="110853"/>
                        </a:cubicBezTo>
                        <a:cubicBezTo>
                          <a:pt x="457269" y="120091"/>
                          <a:pt x="461888" y="129328"/>
                          <a:pt x="471126" y="143185"/>
                        </a:cubicBezTo>
                        <a:cubicBezTo>
                          <a:pt x="484982" y="161661"/>
                          <a:pt x="494220" y="180136"/>
                          <a:pt x="498839" y="203230"/>
                        </a:cubicBezTo>
                        <a:cubicBezTo>
                          <a:pt x="503458" y="212468"/>
                          <a:pt x="508077" y="226325"/>
                          <a:pt x="508077" y="235563"/>
                        </a:cubicBezTo>
                        <a:cubicBezTo>
                          <a:pt x="512696" y="244800"/>
                          <a:pt x="512696" y="258657"/>
                          <a:pt x="512696" y="267895"/>
                        </a:cubicBezTo>
                        <a:cubicBezTo>
                          <a:pt x="512696" y="267895"/>
                          <a:pt x="512696" y="267895"/>
                          <a:pt x="512696" y="267895"/>
                        </a:cubicBezTo>
                        <a:cubicBezTo>
                          <a:pt x="517315" y="267895"/>
                          <a:pt x="521933" y="267895"/>
                          <a:pt x="526552" y="267895"/>
                        </a:cubicBezTo>
                        <a:cubicBezTo>
                          <a:pt x="535790" y="267895"/>
                          <a:pt x="545028" y="267895"/>
                          <a:pt x="554266" y="267895"/>
                        </a:cubicBezTo>
                        <a:cubicBezTo>
                          <a:pt x="558885" y="272514"/>
                          <a:pt x="563503" y="281752"/>
                          <a:pt x="563503" y="290989"/>
                        </a:cubicBezTo>
                        <a:cubicBezTo>
                          <a:pt x="572741" y="323322"/>
                          <a:pt x="572741" y="355654"/>
                          <a:pt x="572741" y="387986"/>
                        </a:cubicBezTo>
                        <a:cubicBezTo>
                          <a:pt x="572741" y="406461"/>
                          <a:pt x="572741" y="429556"/>
                          <a:pt x="568122" y="448031"/>
                        </a:cubicBezTo>
                        <a:cubicBezTo>
                          <a:pt x="568122" y="448031"/>
                          <a:pt x="568122" y="448031"/>
                          <a:pt x="568122" y="448031"/>
                        </a:cubicBezTo>
                        <a:cubicBezTo>
                          <a:pt x="600455" y="443412"/>
                          <a:pt x="614311" y="443412"/>
                          <a:pt x="623549" y="443412"/>
                        </a:cubicBezTo>
                        <a:cubicBezTo>
                          <a:pt x="623549" y="443412"/>
                          <a:pt x="623549" y="443412"/>
                          <a:pt x="623549" y="443412"/>
                        </a:cubicBezTo>
                        <a:close/>
                      </a:path>
                    </a:pathLst>
                  </a:custGeom>
                  <a:solidFill>
                    <a:srgbClr val="D19F30"/>
                  </a:solidFill>
                  <a:ln w="46132" cap="flat">
                    <a:noFill/>
                    <a:prstDash val="solid"/>
                    <a:miter/>
                  </a:ln>
                </p:spPr>
                <p:txBody>
                  <a:bodyPr rtlCol="0" anchor="ctr"/>
                  <a:lstStyle/>
                  <a:p>
                    <a:endParaRPr lang="en-US"/>
                  </a:p>
                </p:txBody>
              </p:sp>
            </p:grpSp>
            <p:grpSp>
              <p:nvGrpSpPr>
                <p:cNvPr id="1660" name="Graphic 792">
                  <a:extLst>
                    <a:ext uri="{FF2B5EF4-FFF2-40B4-BE49-F238E27FC236}">
                      <a16:creationId xmlns:a16="http://schemas.microsoft.com/office/drawing/2014/main" xmlns="" id="{2BB5ED00-A6AE-441E-9E6B-DC2FAABEF15B}"/>
                    </a:ext>
                  </a:extLst>
                </p:cNvPr>
                <p:cNvGrpSpPr/>
                <p:nvPr/>
              </p:nvGrpSpPr>
              <p:grpSpPr>
                <a:xfrm>
                  <a:off x="5463449" y="9121788"/>
                  <a:ext cx="508076" cy="632786"/>
                  <a:chOff x="5463449" y="9121788"/>
                  <a:chExt cx="508076" cy="632786"/>
                </a:xfrm>
                <a:solidFill>
                  <a:srgbClr val="D19F30"/>
                </a:solidFill>
              </p:grpSpPr>
              <p:sp>
                <p:nvSpPr>
                  <p:cNvPr id="1661" name="Freeform: Shape 1660">
                    <a:extLst>
                      <a:ext uri="{FF2B5EF4-FFF2-40B4-BE49-F238E27FC236}">
                        <a16:creationId xmlns:a16="http://schemas.microsoft.com/office/drawing/2014/main" xmlns="" id="{DD0C3240-D092-414B-821C-196678075FA3}"/>
                      </a:ext>
                    </a:extLst>
                  </p:cNvPr>
                  <p:cNvSpPr/>
                  <p:nvPr/>
                </p:nvSpPr>
                <p:spPr>
                  <a:xfrm>
                    <a:off x="5463449" y="9121788"/>
                    <a:ext cx="147804" cy="143185"/>
                  </a:xfrm>
                  <a:custGeom>
                    <a:avLst/>
                    <a:gdLst>
                      <a:gd name="connsiteX0" fmla="*/ 147804 w 147804"/>
                      <a:gd name="connsiteY0" fmla="*/ 0 h 143185"/>
                      <a:gd name="connsiteX1" fmla="*/ 138566 w 147804"/>
                      <a:gd name="connsiteY1" fmla="*/ 4619 h 143185"/>
                      <a:gd name="connsiteX2" fmla="*/ 120091 w 147804"/>
                      <a:gd name="connsiteY2" fmla="*/ 18476 h 143185"/>
                      <a:gd name="connsiteX3" fmla="*/ 92378 w 147804"/>
                      <a:gd name="connsiteY3" fmla="*/ 36951 h 143185"/>
                      <a:gd name="connsiteX4" fmla="*/ 64664 w 147804"/>
                      <a:gd name="connsiteY4" fmla="*/ 60046 h 143185"/>
                      <a:gd name="connsiteX5" fmla="*/ 50808 w 147804"/>
                      <a:gd name="connsiteY5" fmla="*/ 73902 h 143185"/>
                      <a:gd name="connsiteX6" fmla="*/ 36951 w 147804"/>
                      <a:gd name="connsiteY6" fmla="*/ 87759 h 143185"/>
                      <a:gd name="connsiteX7" fmla="*/ 27714 w 147804"/>
                      <a:gd name="connsiteY7" fmla="*/ 101616 h 143185"/>
                      <a:gd name="connsiteX8" fmla="*/ 18476 w 147804"/>
                      <a:gd name="connsiteY8" fmla="*/ 115472 h 143185"/>
                      <a:gd name="connsiteX9" fmla="*/ 9238 w 147804"/>
                      <a:gd name="connsiteY9" fmla="*/ 124710 h 143185"/>
                      <a:gd name="connsiteX10" fmla="*/ 4619 w 147804"/>
                      <a:gd name="connsiteY10" fmla="*/ 133948 h 143185"/>
                      <a:gd name="connsiteX11" fmla="*/ 0 w 147804"/>
                      <a:gd name="connsiteY11" fmla="*/ 143185 h 143185"/>
                      <a:gd name="connsiteX12" fmla="*/ 4619 w 147804"/>
                      <a:gd name="connsiteY12" fmla="*/ 133948 h 143185"/>
                      <a:gd name="connsiteX13" fmla="*/ 13857 w 147804"/>
                      <a:gd name="connsiteY13" fmla="*/ 115472 h 143185"/>
                      <a:gd name="connsiteX14" fmla="*/ 23094 w 147804"/>
                      <a:gd name="connsiteY14" fmla="*/ 101616 h 143185"/>
                      <a:gd name="connsiteX15" fmla="*/ 32332 w 147804"/>
                      <a:gd name="connsiteY15" fmla="*/ 87759 h 143185"/>
                      <a:gd name="connsiteX16" fmla="*/ 60046 w 147804"/>
                      <a:gd name="connsiteY16" fmla="*/ 60046 h 143185"/>
                      <a:gd name="connsiteX17" fmla="*/ 73902 w 147804"/>
                      <a:gd name="connsiteY17" fmla="*/ 46189 h 143185"/>
                      <a:gd name="connsiteX18" fmla="*/ 87759 w 147804"/>
                      <a:gd name="connsiteY18" fmla="*/ 32332 h 143185"/>
                      <a:gd name="connsiteX19" fmla="*/ 115472 w 147804"/>
                      <a:gd name="connsiteY19" fmla="*/ 13857 h 143185"/>
                      <a:gd name="connsiteX20" fmla="*/ 133948 w 147804"/>
                      <a:gd name="connsiteY20" fmla="*/ 4619 h 143185"/>
                      <a:gd name="connsiteX21" fmla="*/ 147804 w 147804"/>
                      <a:gd name="connsiteY21" fmla="*/ 0 h 14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7804" h="143185">
                        <a:moveTo>
                          <a:pt x="147804" y="0"/>
                        </a:moveTo>
                        <a:cubicBezTo>
                          <a:pt x="147804" y="0"/>
                          <a:pt x="143186" y="0"/>
                          <a:pt x="138566" y="4619"/>
                        </a:cubicBezTo>
                        <a:cubicBezTo>
                          <a:pt x="133948" y="9238"/>
                          <a:pt x="129329" y="13857"/>
                          <a:pt x="120091" y="18476"/>
                        </a:cubicBezTo>
                        <a:cubicBezTo>
                          <a:pt x="110853" y="23094"/>
                          <a:pt x="101616" y="32332"/>
                          <a:pt x="92378" y="36951"/>
                        </a:cubicBezTo>
                        <a:cubicBezTo>
                          <a:pt x="83140" y="46189"/>
                          <a:pt x="73902" y="50808"/>
                          <a:pt x="64664" y="60046"/>
                        </a:cubicBezTo>
                        <a:cubicBezTo>
                          <a:pt x="60046" y="64664"/>
                          <a:pt x="55427" y="69283"/>
                          <a:pt x="50808" y="73902"/>
                        </a:cubicBezTo>
                        <a:cubicBezTo>
                          <a:pt x="46189" y="78521"/>
                          <a:pt x="41570" y="83140"/>
                          <a:pt x="36951" y="87759"/>
                        </a:cubicBezTo>
                        <a:cubicBezTo>
                          <a:pt x="32332" y="92378"/>
                          <a:pt x="27714" y="96996"/>
                          <a:pt x="27714" y="101616"/>
                        </a:cubicBezTo>
                        <a:cubicBezTo>
                          <a:pt x="23094" y="106234"/>
                          <a:pt x="18476" y="110853"/>
                          <a:pt x="18476" y="115472"/>
                        </a:cubicBezTo>
                        <a:cubicBezTo>
                          <a:pt x="13857" y="120091"/>
                          <a:pt x="13857" y="124710"/>
                          <a:pt x="9238" y="124710"/>
                        </a:cubicBezTo>
                        <a:cubicBezTo>
                          <a:pt x="4619" y="129329"/>
                          <a:pt x="4619" y="129329"/>
                          <a:pt x="4619" y="133948"/>
                        </a:cubicBezTo>
                        <a:cubicBezTo>
                          <a:pt x="0" y="138566"/>
                          <a:pt x="0" y="143185"/>
                          <a:pt x="0" y="143185"/>
                        </a:cubicBezTo>
                        <a:cubicBezTo>
                          <a:pt x="0" y="143185"/>
                          <a:pt x="0" y="138566"/>
                          <a:pt x="4619" y="133948"/>
                        </a:cubicBezTo>
                        <a:cubicBezTo>
                          <a:pt x="9238" y="129329"/>
                          <a:pt x="9238" y="120091"/>
                          <a:pt x="13857" y="115472"/>
                        </a:cubicBezTo>
                        <a:cubicBezTo>
                          <a:pt x="18476" y="110853"/>
                          <a:pt x="18476" y="106234"/>
                          <a:pt x="23094" y="101616"/>
                        </a:cubicBezTo>
                        <a:cubicBezTo>
                          <a:pt x="27714" y="96996"/>
                          <a:pt x="27714" y="92378"/>
                          <a:pt x="32332" y="87759"/>
                        </a:cubicBezTo>
                        <a:cubicBezTo>
                          <a:pt x="41570" y="78521"/>
                          <a:pt x="50808" y="69283"/>
                          <a:pt x="60046" y="60046"/>
                        </a:cubicBezTo>
                        <a:cubicBezTo>
                          <a:pt x="64664" y="55427"/>
                          <a:pt x="69283" y="50808"/>
                          <a:pt x="73902" y="46189"/>
                        </a:cubicBezTo>
                        <a:cubicBezTo>
                          <a:pt x="78521" y="41570"/>
                          <a:pt x="83140" y="36951"/>
                          <a:pt x="87759" y="32332"/>
                        </a:cubicBezTo>
                        <a:cubicBezTo>
                          <a:pt x="96997" y="23094"/>
                          <a:pt x="106234" y="18476"/>
                          <a:pt x="115472" y="13857"/>
                        </a:cubicBezTo>
                        <a:cubicBezTo>
                          <a:pt x="124710" y="9238"/>
                          <a:pt x="129329" y="4619"/>
                          <a:pt x="133948" y="4619"/>
                        </a:cubicBezTo>
                        <a:cubicBezTo>
                          <a:pt x="143186" y="0"/>
                          <a:pt x="147804" y="0"/>
                          <a:pt x="147804" y="0"/>
                        </a:cubicBezTo>
                        <a:close/>
                      </a:path>
                    </a:pathLst>
                  </a:custGeom>
                  <a:solidFill>
                    <a:srgbClr val="D19F30"/>
                  </a:solidFill>
                  <a:ln w="46132" cap="flat">
                    <a:noFill/>
                    <a:prstDash val="solid"/>
                    <a:miter/>
                  </a:ln>
                </p:spPr>
                <p:txBody>
                  <a:bodyPr rtlCol="0" anchor="ctr"/>
                  <a:lstStyle/>
                  <a:p>
                    <a:endParaRPr lang="en-US"/>
                  </a:p>
                </p:txBody>
              </p:sp>
              <p:sp>
                <p:nvSpPr>
                  <p:cNvPr id="1662" name="Freeform: Shape 1661">
                    <a:extLst>
                      <a:ext uri="{FF2B5EF4-FFF2-40B4-BE49-F238E27FC236}">
                        <a16:creationId xmlns:a16="http://schemas.microsoft.com/office/drawing/2014/main" xmlns="" id="{4F7B85B5-0D0A-4484-A3F2-F7CB85DF78F8}"/>
                      </a:ext>
                    </a:extLst>
                  </p:cNvPr>
                  <p:cNvSpPr/>
                  <p:nvPr/>
                </p:nvSpPr>
                <p:spPr>
                  <a:xfrm>
                    <a:off x="5541970" y="9177214"/>
                    <a:ext cx="226325" cy="166279"/>
                  </a:xfrm>
                  <a:custGeom>
                    <a:avLst/>
                    <a:gdLst>
                      <a:gd name="connsiteX0" fmla="*/ 226325 w 226325"/>
                      <a:gd name="connsiteY0" fmla="*/ 0 h 166279"/>
                      <a:gd name="connsiteX1" fmla="*/ 217087 w 226325"/>
                      <a:gd name="connsiteY1" fmla="*/ 4619 h 166279"/>
                      <a:gd name="connsiteX2" fmla="*/ 189374 w 226325"/>
                      <a:gd name="connsiteY2" fmla="*/ 23094 h 166279"/>
                      <a:gd name="connsiteX3" fmla="*/ 152423 w 226325"/>
                      <a:gd name="connsiteY3" fmla="*/ 46189 h 166279"/>
                      <a:gd name="connsiteX4" fmla="*/ 129328 w 226325"/>
                      <a:gd name="connsiteY4" fmla="*/ 60045 h 166279"/>
                      <a:gd name="connsiteX5" fmla="*/ 106234 w 226325"/>
                      <a:gd name="connsiteY5" fmla="*/ 73902 h 166279"/>
                      <a:gd name="connsiteX6" fmla="*/ 83140 w 226325"/>
                      <a:gd name="connsiteY6" fmla="*/ 87758 h 166279"/>
                      <a:gd name="connsiteX7" fmla="*/ 64664 w 226325"/>
                      <a:gd name="connsiteY7" fmla="*/ 106234 h 166279"/>
                      <a:gd name="connsiteX8" fmla="*/ 46189 w 226325"/>
                      <a:gd name="connsiteY8" fmla="*/ 120091 h 166279"/>
                      <a:gd name="connsiteX9" fmla="*/ 32332 w 226325"/>
                      <a:gd name="connsiteY9" fmla="*/ 133947 h 166279"/>
                      <a:gd name="connsiteX10" fmla="*/ 18476 w 226325"/>
                      <a:gd name="connsiteY10" fmla="*/ 147804 h 166279"/>
                      <a:gd name="connsiteX11" fmla="*/ 9238 w 226325"/>
                      <a:gd name="connsiteY11" fmla="*/ 157042 h 166279"/>
                      <a:gd name="connsiteX12" fmla="*/ 0 w 226325"/>
                      <a:gd name="connsiteY12" fmla="*/ 166280 h 166279"/>
                      <a:gd name="connsiteX13" fmla="*/ 4619 w 226325"/>
                      <a:gd name="connsiteY13" fmla="*/ 157042 h 166279"/>
                      <a:gd name="connsiteX14" fmla="*/ 13856 w 226325"/>
                      <a:gd name="connsiteY14" fmla="*/ 143185 h 166279"/>
                      <a:gd name="connsiteX15" fmla="*/ 27713 w 226325"/>
                      <a:gd name="connsiteY15" fmla="*/ 129328 h 166279"/>
                      <a:gd name="connsiteX16" fmla="*/ 41570 w 226325"/>
                      <a:gd name="connsiteY16" fmla="*/ 110853 h 166279"/>
                      <a:gd name="connsiteX17" fmla="*/ 60045 w 226325"/>
                      <a:gd name="connsiteY17" fmla="*/ 92378 h 166279"/>
                      <a:gd name="connsiteX18" fmla="*/ 78521 w 226325"/>
                      <a:gd name="connsiteY18" fmla="*/ 73902 h 166279"/>
                      <a:gd name="connsiteX19" fmla="*/ 101615 w 226325"/>
                      <a:gd name="connsiteY19" fmla="*/ 55426 h 166279"/>
                      <a:gd name="connsiteX20" fmla="*/ 124710 w 226325"/>
                      <a:gd name="connsiteY20" fmla="*/ 41570 h 166279"/>
                      <a:gd name="connsiteX21" fmla="*/ 147804 w 226325"/>
                      <a:gd name="connsiteY21" fmla="*/ 27713 h 166279"/>
                      <a:gd name="connsiteX22" fmla="*/ 189374 w 226325"/>
                      <a:gd name="connsiteY22" fmla="*/ 4619 h 166279"/>
                      <a:gd name="connsiteX23" fmla="*/ 226325 w 226325"/>
                      <a:gd name="connsiteY23" fmla="*/ 0 h 166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6325" h="166279">
                        <a:moveTo>
                          <a:pt x="226325" y="0"/>
                        </a:moveTo>
                        <a:cubicBezTo>
                          <a:pt x="226325" y="0"/>
                          <a:pt x="221706" y="0"/>
                          <a:pt x="217087" y="4619"/>
                        </a:cubicBezTo>
                        <a:cubicBezTo>
                          <a:pt x="207850" y="9238"/>
                          <a:pt x="198612" y="13856"/>
                          <a:pt x="189374" y="23094"/>
                        </a:cubicBezTo>
                        <a:cubicBezTo>
                          <a:pt x="175517" y="32332"/>
                          <a:pt x="166280" y="36951"/>
                          <a:pt x="152423" y="46189"/>
                        </a:cubicBezTo>
                        <a:cubicBezTo>
                          <a:pt x="143185" y="50808"/>
                          <a:pt x="138566" y="55426"/>
                          <a:pt x="129328" y="60045"/>
                        </a:cubicBezTo>
                        <a:cubicBezTo>
                          <a:pt x="120091" y="64664"/>
                          <a:pt x="115472" y="69283"/>
                          <a:pt x="106234" y="73902"/>
                        </a:cubicBezTo>
                        <a:cubicBezTo>
                          <a:pt x="96996" y="78521"/>
                          <a:pt x="92378" y="83140"/>
                          <a:pt x="83140" y="87758"/>
                        </a:cubicBezTo>
                        <a:cubicBezTo>
                          <a:pt x="78521" y="92378"/>
                          <a:pt x="69283" y="96996"/>
                          <a:pt x="64664" y="106234"/>
                        </a:cubicBezTo>
                        <a:cubicBezTo>
                          <a:pt x="60045" y="110853"/>
                          <a:pt x="50808" y="115472"/>
                          <a:pt x="46189" y="120091"/>
                        </a:cubicBezTo>
                        <a:cubicBezTo>
                          <a:pt x="41570" y="124710"/>
                          <a:pt x="36951" y="129328"/>
                          <a:pt x="32332" y="133947"/>
                        </a:cubicBezTo>
                        <a:cubicBezTo>
                          <a:pt x="27713" y="138566"/>
                          <a:pt x="23094" y="143185"/>
                          <a:pt x="18476" y="147804"/>
                        </a:cubicBezTo>
                        <a:cubicBezTo>
                          <a:pt x="13856" y="152423"/>
                          <a:pt x="13856" y="157042"/>
                          <a:pt x="9238" y="157042"/>
                        </a:cubicBezTo>
                        <a:cubicBezTo>
                          <a:pt x="4619" y="161661"/>
                          <a:pt x="0" y="166280"/>
                          <a:pt x="0" y="166280"/>
                        </a:cubicBezTo>
                        <a:cubicBezTo>
                          <a:pt x="0" y="166280"/>
                          <a:pt x="4619" y="161661"/>
                          <a:pt x="4619" y="157042"/>
                        </a:cubicBezTo>
                        <a:cubicBezTo>
                          <a:pt x="4619" y="152423"/>
                          <a:pt x="9238" y="147804"/>
                          <a:pt x="13856" y="143185"/>
                        </a:cubicBezTo>
                        <a:cubicBezTo>
                          <a:pt x="18476" y="138566"/>
                          <a:pt x="23094" y="133947"/>
                          <a:pt x="27713" y="129328"/>
                        </a:cubicBezTo>
                        <a:cubicBezTo>
                          <a:pt x="32332" y="124710"/>
                          <a:pt x="36951" y="120091"/>
                          <a:pt x="41570" y="110853"/>
                        </a:cubicBezTo>
                        <a:cubicBezTo>
                          <a:pt x="46189" y="106234"/>
                          <a:pt x="55426" y="101615"/>
                          <a:pt x="60045" y="92378"/>
                        </a:cubicBezTo>
                        <a:cubicBezTo>
                          <a:pt x="64664" y="87758"/>
                          <a:pt x="73902" y="83140"/>
                          <a:pt x="78521" y="73902"/>
                        </a:cubicBezTo>
                        <a:cubicBezTo>
                          <a:pt x="87759" y="69283"/>
                          <a:pt x="92378" y="64664"/>
                          <a:pt x="101615" y="55426"/>
                        </a:cubicBezTo>
                        <a:cubicBezTo>
                          <a:pt x="110853" y="50808"/>
                          <a:pt x="115472" y="46189"/>
                          <a:pt x="124710" y="41570"/>
                        </a:cubicBezTo>
                        <a:cubicBezTo>
                          <a:pt x="133948" y="36951"/>
                          <a:pt x="138566" y="32332"/>
                          <a:pt x="147804" y="27713"/>
                        </a:cubicBezTo>
                        <a:cubicBezTo>
                          <a:pt x="161661" y="18475"/>
                          <a:pt x="175517" y="9238"/>
                          <a:pt x="189374" y="4619"/>
                        </a:cubicBezTo>
                        <a:cubicBezTo>
                          <a:pt x="212468" y="4619"/>
                          <a:pt x="226325" y="0"/>
                          <a:pt x="226325" y="0"/>
                        </a:cubicBezTo>
                        <a:close/>
                      </a:path>
                    </a:pathLst>
                  </a:custGeom>
                  <a:solidFill>
                    <a:srgbClr val="D19F30"/>
                  </a:solidFill>
                  <a:ln w="46132" cap="flat">
                    <a:noFill/>
                    <a:prstDash val="solid"/>
                    <a:miter/>
                  </a:ln>
                </p:spPr>
                <p:txBody>
                  <a:bodyPr rtlCol="0" anchor="ctr"/>
                  <a:lstStyle/>
                  <a:p>
                    <a:endParaRPr lang="en-US"/>
                  </a:p>
                </p:txBody>
              </p:sp>
              <p:sp>
                <p:nvSpPr>
                  <p:cNvPr id="1663" name="Freeform: Shape 1662">
                    <a:extLst>
                      <a:ext uri="{FF2B5EF4-FFF2-40B4-BE49-F238E27FC236}">
                        <a16:creationId xmlns:a16="http://schemas.microsoft.com/office/drawing/2014/main" xmlns="" id="{32D49443-DBC4-4E7E-911B-F46531B0DBCC}"/>
                      </a:ext>
                    </a:extLst>
                  </p:cNvPr>
                  <p:cNvSpPr/>
                  <p:nvPr/>
                </p:nvSpPr>
                <p:spPr>
                  <a:xfrm>
                    <a:off x="5588159" y="9348113"/>
                    <a:ext cx="318702" cy="124709"/>
                  </a:xfrm>
                  <a:custGeom>
                    <a:avLst/>
                    <a:gdLst>
                      <a:gd name="connsiteX0" fmla="*/ 318703 w 318702"/>
                      <a:gd name="connsiteY0" fmla="*/ 0 h 124709"/>
                      <a:gd name="connsiteX1" fmla="*/ 304846 w 318702"/>
                      <a:gd name="connsiteY1" fmla="*/ 4619 h 124709"/>
                      <a:gd name="connsiteX2" fmla="*/ 267895 w 318702"/>
                      <a:gd name="connsiteY2" fmla="*/ 13857 h 124709"/>
                      <a:gd name="connsiteX3" fmla="*/ 244800 w 318702"/>
                      <a:gd name="connsiteY3" fmla="*/ 18476 h 124709"/>
                      <a:gd name="connsiteX4" fmla="*/ 217087 w 318702"/>
                      <a:gd name="connsiteY4" fmla="*/ 27713 h 124709"/>
                      <a:gd name="connsiteX5" fmla="*/ 189374 w 318702"/>
                      <a:gd name="connsiteY5" fmla="*/ 36951 h 124709"/>
                      <a:gd name="connsiteX6" fmla="*/ 157042 w 318702"/>
                      <a:gd name="connsiteY6" fmla="*/ 46189 h 124709"/>
                      <a:gd name="connsiteX7" fmla="*/ 124710 w 318702"/>
                      <a:gd name="connsiteY7" fmla="*/ 55426 h 124709"/>
                      <a:gd name="connsiteX8" fmla="*/ 96996 w 318702"/>
                      <a:gd name="connsiteY8" fmla="*/ 69283 h 124709"/>
                      <a:gd name="connsiteX9" fmla="*/ 69283 w 318702"/>
                      <a:gd name="connsiteY9" fmla="*/ 83140 h 124709"/>
                      <a:gd name="connsiteX10" fmla="*/ 46189 w 318702"/>
                      <a:gd name="connsiteY10" fmla="*/ 96996 h 124709"/>
                      <a:gd name="connsiteX11" fmla="*/ 27713 w 318702"/>
                      <a:gd name="connsiteY11" fmla="*/ 106234 h 124709"/>
                      <a:gd name="connsiteX12" fmla="*/ 13856 w 318702"/>
                      <a:gd name="connsiteY12" fmla="*/ 115472 h 124709"/>
                      <a:gd name="connsiteX13" fmla="*/ 0 w 318702"/>
                      <a:gd name="connsiteY13" fmla="*/ 124710 h 124709"/>
                      <a:gd name="connsiteX14" fmla="*/ 9238 w 318702"/>
                      <a:gd name="connsiteY14" fmla="*/ 115472 h 124709"/>
                      <a:gd name="connsiteX15" fmla="*/ 23094 w 318702"/>
                      <a:gd name="connsiteY15" fmla="*/ 106234 h 124709"/>
                      <a:gd name="connsiteX16" fmla="*/ 41570 w 318702"/>
                      <a:gd name="connsiteY16" fmla="*/ 92378 h 124709"/>
                      <a:gd name="connsiteX17" fmla="*/ 64664 w 318702"/>
                      <a:gd name="connsiteY17" fmla="*/ 78521 h 124709"/>
                      <a:gd name="connsiteX18" fmla="*/ 92378 w 318702"/>
                      <a:gd name="connsiteY18" fmla="*/ 64664 h 124709"/>
                      <a:gd name="connsiteX19" fmla="*/ 120091 w 318702"/>
                      <a:gd name="connsiteY19" fmla="*/ 50808 h 124709"/>
                      <a:gd name="connsiteX20" fmla="*/ 152423 w 318702"/>
                      <a:gd name="connsiteY20" fmla="*/ 41570 h 124709"/>
                      <a:gd name="connsiteX21" fmla="*/ 184755 w 318702"/>
                      <a:gd name="connsiteY21" fmla="*/ 32332 h 124709"/>
                      <a:gd name="connsiteX22" fmla="*/ 217087 w 318702"/>
                      <a:gd name="connsiteY22" fmla="*/ 23094 h 124709"/>
                      <a:gd name="connsiteX23" fmla="*/ 272514 w 318702"/>
                      <a:gd name="connsiteY23" fmla="*/ 13857 h 124709"/>
                      <a:gd name="connsiteX24" fmla="*/ 318703 w 318702"/>
                      <a:gd name="connsiteY24" fmla="*/ 0 h 124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18702" h="124709">
                        <a:moveTo>
                          <a:pt x="318703" y="0"/>
                        </a:moveTo>
                        <a:cubicBezTo>
                          <a:pt x="318703" y="0"/>
                          <a:pt x="314084" y="0"/>
                          <a:pt x="304846" y="4619"/>
                        </a:cubicBezTo>
                        <a:cubicBezTo>
                          <a:pt x="295608" y="4619"/>
                          <a:pt x="281752" y="9238"/>
                          <a:pt x="267895" y="13857"/>
                        </a:cubicBezTo>
                        <a:cubicBezTo>
                          <a:pt x="258657" y="13857"/>
                          <a:pt x="249420" y="18476"/>
                          <a:pt x="244800" y="18476"/>
                        </a:cubicBezTo>
                        <a:cubicBezTo>
                          <a:pt x="235563" y="18476"/>
                          <a:pt x="226325" y="23094"/>
                          <a:pt x="217087" y="27713"/>
                        </a:cubicBezTo>
                        <a:cubicBezTo>
                          <a:pt x="207850" y="32332"/>
                          <a:pt x="198612" y="32332"/>
                          <a:pt x="189374" y="36951"/>
                        </a:cubicBezTo>
                        <a:cubicBezTo>
                          <a:pt x="180136" y="41570"/>
                          <a:pt x="170898" y="41570"/>
                          <a:pt x="157042" y="46189"/>
                        </a:cubicBezTo>
                        <a:cubicBezTo>
                          <a:pt x="147804" y="50808"/>
                          <a:pt x="138566" y="50808"/>
                          <a:pt x="124710" y="55426"/>
                        </a:cubicBezTo>
                        <a:cubicBezTo>
                          <a:pt x="115472" y="60046"/>
                          <a:pt x="106234" y="64664"/>
                          <a:pt x="96996" y="69283"/>
                        </a:cubicBezTo>
                        <a:cubicBezTo>
                          <a:pt x="87759" y="73902"/>
                          <a:pt x="78521" y="78521"/>
                          <a:pt x="69283" y="83140"/>
                        </a:cubicBezTo>
                        <a:cubicBezTo>
                          <a:pt x="60045" y="87759"/>
                          <a:pt x="55426" y="92378"/>
                          <a:pt x="46189" y="96996"/>
                        </a:cubicBezTo>
                        <a:cubicBezTo>
                          <a:pt x="36951" y="101615"/>
                          <a:pt x="32332" y="106234"/>
                          <a:pt x="27713" y="106234"/>
                        </a:cubicBezTo>
                        <a:cubicBezTo>
                          <a:pt x="23094" y="110853"/>
                          <a:pt x="18476" y="115472"/>
                          <a:pt x="13856" y="115472"/>
                        </a:cubicBezTo>
                        <a:cubicBezTo>
                          <a:pt x="4619" y="120091"/>
                          <a:pt x="0" y="124710"/>
                          <a:pt x="0" y="124710"/>
                        </a:cubicBezTo>
                        <a:cubicBezTo>
                          <a:pt x="0" y="124710"/>
                          <a:pt x="4619" y="120091"/>
                          <a:pt x="9238" y="115472"/>
                        </a:cubicBezTo>
                        <a:cubicBezTo>
                          <a:pt x="13856" y="110853"/>
                          <a:pt x="18476" y="110853"/>
                          <a:pt x="23094" y="106234"/>
                        </a:cubicBezTo>
                        <a:cubicBezTo>
                          <a:pt x="27713" y="101615"/>
                          <a:pt x="32332" y="96996"/>
                          <a:pt x="41570" y="92378"/>
                        </a:cubicBezTo>
                        <a:cubicBezTo>
                          <a:pt x="46189" y="87759"/>
                          <a:pt x="55426" y="83140"/>
                          <a:pt x="64664" y="78521"/>
                        </a:cubicBezTo>
                        <a:cubicBezTo>
                          <a:pt x="73902" y="73902"/>
                          <a:pt x="83140" y="69283"/>
                          <a:pt x="92378" y="64664"/>
                        </a:cubicBezTo>
                        <a:cubicBezTo>
                          <a:pt x="101615" y="60046"/>
                          <a:pt x="110853" y="55426"/>
                          <a:pt x="120091" y="50808"/>
                        </a:cubicBezTo>
                        <a:cubicBezTo>
                          <a:pt x="129328" y="46189"/>
                          <a:pt x="138566" y="41570"/>
                          <a:pt x="152423" y="41570"/>
                        </a:cubicBezTo>
                        <a:cubicBezTo>
                          <a:pt x="161661" y="36951"/>
                          <a:pt x="170898" y="36951"/>
                          <a:pt x="184755" y="32332"/>
                        </a:cubicBezTo>
                        <a:cubicBezTo>
                          <a:pt x="193993" y="27713"/>
                          <a:pt x="203231" y="27713"/>
                          <a:pt x="217087" y="23094"/>
                        </a:cubicBezTo>
                        <a:cubicBezTo>
                          <a:pt x="235563" y="18476"/>
                          <a:pt x="254038" y="13857"/>
                          <a:pt x="272514" y="13857"/>
                        </a:cubicBezTo>
                        <a:cubicBezTo>
                          <a:pt x="300227" y="0"/>
                          <a:pt x="318703" y="0"/>
                          <a:pt x="318703" y="0"/>
                        </a:cubicBezTo>
                        <a:close/>
                      </a:path>
                    </a:pathLst>
                  </a:custGeom>
                  <a:solidFill>
                    <a:srgbClr val="D19F30"/>
                  </a:solidFill>
                  <a:ln w="46132" cap="flat">
                    <a:noFill/>
                    <a:prstDash val="solid"/>
                    <a:miter/>
                  </a:ln>
                </p:spPr>
                <p:txBody>
                  <a:bodyPr rtlCol="0" anchor="ctr"/>
                  <a:lstStyle/>
                  <a:p>
                    <a:endParaRPr lang="en-US"/>
                  </a:p>
                </p:txBody>
              </p:sp>
              <p:sp>
                <p:nvSpPr>
                  <p:cNvPr id="1664" name="Freeform: Shape 1663">
                    <a:extLst>
                      <a:ext uri="{FF2B5EF4-FFF2-40B4-BE49-F238E27FC236}">
                        <a16:creationId xmlns:a16="http://schemas.microsoft.com/office/drawing/2014/main" xmlns="" id="{F644B244-A48C-47F6-A24F-A8854E7243CF}"/>
                      </a:ext>
                    </a:extLst>
                  </p:cNvPr>
                  <p:cNvSpPr/>
                  <p:nvPr/>
                </p:nvSpPr>
                <p:spPr>
                  <a:xfrm>
                    <a:off x="5675918" y="9519011"/>
                    <a:ext cx="295608" cy="41569"/>
                  </a:xfrm>
                  <a:custGeom>
                    <a:avLst/>
                    <a:gdLst>
                      <a:gd name="connsiteX0" fmla="*/ 295608 w 295608"/>
                      <a:gd name="connsiteY0" fmla="*/ 9238 h 41569"/>
                      <a:gd name="connsiteX1" fmla="*/ 281752 w 295608"/>
                      <a:gd name="connsiteY1" fmla="*/ 9238 h 41569"/>
                      <a:gd name="connsiteX2" fmla="*/ 249419 w 295608"/>
                      <a:gd name="connsiteY2" fmla="*/ 13857 h 41569"/>
                      <a:gd name="connsiteX3" fmla="*/ 147804 w 295608"/>
                      <a:gd name="connsiteY3" fmla="*/ 23094 h 41569"/>
                      <a:gd name="connsiteX4" fmla="*/ 120091 w 295608"/>
                      <a:gd name="connsiteY4" fmla="*/ 27714 h 41569"/>
                      <a:gd name="connsiteX5" fmla="*/ 92378 w 295608"/>
                      <a:gd name="connsiteY5" fmla="*/ 32332 h 41569"/>
                      <a:gd name="connsiteX6" fmla="*/ 46189 w 295608"/>
                      <a:gd name="connsiteY6" fmla="*/ 36951 h 41569"/>
                      <a:gd name="connsiteX7" fmla="*/ 13856 w 295608"/>
                      <a:gd name="connsiteY7" fmla="*/ 41570 h 41569"/>
                      <a:gd name="connsiteX8" fmla="*/ 0 w 295608"/>
                      <a:gd name="connsiteY8" fmla="*/ 41570 h 41569"/>
                      <a:gd name="connsiteX9" fmla="*/ 13856 w 295608"/>
                      <a:gd name="connsiteY9" fmla="*/ 36951 h 41569"/>
                      <a:gd name="connsiteX10" fmla="*/ 27713 w 295608"/>
                      <a:gd name="connsiteY10" fmla="*/ 32332 h 41569"/>
                      <a:gd name="connsiteX11" fmla="*/ 46189 w 295608"/>
                      <a:gd name="connsiteY11" fmla="*/ 27714 h 41569"/>
                      <a:gd name="connsiteX12" fmla="*/ 92378 w 295608"/>
                      <a:gd name="connsiteY12" fmla="*/ 18476 h 41569"/>
                      <a:gd name="connsiteX13" fmla="*/ 120091 w 295608"/>
                      <a:gd name="connsiteY13" fmla="*/ 13857 h 41569"/>
                      <a:gd name="connsiteX14" fmla="*/ 147804 w 295608"/>
                      <a:gd name="connsiteY14" fmla="*/ 9238 h 41569"/>
                      <a:gd name="connsiteX15" fmla="*/ 203230 w 295608"/>
                      <a:gd name="connsiteY15" fmla="*/ 4619 h 41569"/>
                      <a:gd name="connsiteX16" fmla="*/ 249419 w 295608"/>
                      <a:gd name="connsiteY16" fmla="*/ 0 h 41569"/>
                      <a:gd name="connsiteX17" fmla="*/ 281752 w 295608"/>
                      <a:gd name="connsiteY17" fmla="*/ 0 h 41569"/>
                      <a:gd name="connsiteX18" fmla="*/ 295608 w 295608"/>
                      <a:gd name="connsiteY18" fmla="*/ 9238 h 41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5608" h="41569">
                        <a:moveTo>
                          <a:pt x="295608" y="9238"/>
                        </a:moveTo>
                        <a:cubicBezTo>
                          <a:pt x="295608" y="9238"/>
                          <a:pt x="290989" y="9238"/>
                          <a:pt x="281752" y="9238"/>
                        </a:cubicBezTo>
                        <a:cubicBezTo>
                          <a:pt x="272514" y="9238"/>
                          <a:pt x="263276" y="13857"/>
                          <a:pt x="249419" y="13857"/>
                        </a:cubicBezTo>
                        <a:cubicBezTo>
                          <a:pt x="221706" y="18476"/>
                          <a:pt x="184755" y="23094"/>
                          <a:pt x="147804" y="23094"/>
                        </a:cubicBezTo>
                        <a:cubicBezTo>
                          <a:pt x="138566" y="23094"/>
                          <a:pt x="129328" y="23094"/>
                          <a:pt x="120091" y="27714"/>
                        </a:cubicBezTo>
                        <a:cubicBezTo>
                          <a:pt x="110853" y="27714"/>
                          <a:pt x="101615" y="27714"/>
                          <a:pt x="92378" y="32332"/>
                        </a:cubicBezTo>
                        <a:cubicBezTo>
                          <a:pt x="73902" y="32332"/>
                          <a:pt x="60045" y="36951"/>
                          <a:pt x="46189" y="36951"/>
                        </a:cubicBezTo>
                        <a:cubicBezTo>
                          <a:pt x="32332" y="36951"/>
                          <a:pt x="23094" y="41570"/>
                          <a:pt x="13856" y="41570"/>
                        </a:cubicBezTo>
                        <a:cubicBezTo>
                          <a:pt x="4619" y="41570"/>
                          <a:pt x="0" y="41570"/>
                          <a:pt x="0" y="41570"/>
                        </a:cubicBezTo>
                        <a:cubicBezTo>
                          <a:pt x="0" y="41570"/>
                          <a:pt x="4619" y="41570"/>
                          <a:pt x="13856" y="36951"/>
                        </a:cubicBezTo>
                        <a:cubicBezTo>
                          <a:pt x="18475" y="36951"/>
                          <a:pt x="23094" y="32332"/>
                          <a:pt x="27713" y="32332"/>
                        </a:cubicBezTo>
                        <a:cubicBezTo>
                          <a:pt x="32332" y="32332"/>
                          <a:pt x="41570" y="27714"/>
                          <a:pt x="46189" y="27714"/>
                        </a:cubicBezTo>
                        <a:cubicBezTo>
                          <a:pt x="60045" y="23094"/>
                          <a:pt x="73902" y="23094"/>
                          <a:pt x="92378" y="18476"/>
                        </a:cubicBezTo>
                        <a:cubicBezTo>
                          <a:pt x="101615" y="18476"/>
                          <a:pt x="110853" y="13857"/>
                          <a:pt x="120091" y="13857"/>
                        </a:cubicBezTo>
                        <a:cubicBezTo>
                          <a:pt x="129328" y="13857"/>
                          <a:pt x="138566" y="9238"/>
                          <a:pt x="147804" y="9238"/>
                        </a:cubicBezTo>
                        <a:cubicBezTo>
                          <a:pt x="166280" y="9238"/>
                          <a:pt x="184755" y="4619"/>
                          <a:pt x="203230" y="4619"/>
                        </a:cubicBezTo>
                        <a:cubicBezTo>
                          <a:pt x="221706" y="4619"/>
                          <a:pt x="235563" y="4619"/>
                          <a:pt x="249419" y="0"/>
                        </a:cubicBezTo>
                        <a:cubicBezTo>
                          <a:pt x="263276" y="0"/>
                          <a:pt x="272514" y="0"/>
                          <a:pt x="281752" y="0"/>
                        </a:cubicBezTo>
                        <a:cubicBezTo>
                          <a:pt x="290989" y="9238"/>
                          <a:pt x="295608" y="9238"/>
                          <a:pt x="295608" y="9238"/>
                        </a:cubicBezTo>
                        <a:close/>
                      </a:path>
                    </a:pathLst>
                  </a:custGeom>
                  <a:solidFill>
                    <a:srgbClr val="D19F30"/>
                  </a:solidFill>
                  <a:ln w="46132" cap="flat">
                    <a:noFill/>
                    <a:prstDash val="solid"/>
                    <a:miter/>
                  </a:ln>
                </p:spPr>
                <p:txBody>
                  <a:bodyPr rtlCol="0" anchor="ctr"/>
                  <a:lstStyle/>
                  <a:p>
                    <a:endParaRPr lang="en-US"/>
                  </a:p>
                </p:txBody>
              </p:sp>
              <p:sp>
                <p:nvSpPr>
                  <p:cNvPr id="1665" name="Freeform: Shape 1664">
                    <a:extLst>
                      <a:ext uri="{FF2B5EF4-FFF2-40B4-BE49-F238E27FC236}">
                        <a16:creationId xmlns:a16="http://schemas.microsoft.com/office/drawing/2014/main" xmlns="" id="{224AA3F7-BF00-40BA-A0CF-186EDC849A01}"/>
                      </a:ext>
                    </a:extLst>
                  </p:cNvPr>
                  <p:cNvSpPr/>
                  <p:nvPr/>
                </p:nvSpPr>
                <p:spPr>
                  <a:xfrm>
                    <a:off x="5620491" y="9713004"/>
                    <a:ext cx="267895" cy="41569"/>
                  </a:xfrm>
                  <a:custGeom>
                    <a:avLst/>
                    <a:gdLst>
                      <a:gd name="connsiteX0" fmla="*/ 267895 w 267895"/>
                      <a:gd name="connsiteY0" fmla="*/ 41570 h 41569"/>
                      <a:gd name="connsiteX1" fmla="*/ 254038 w 267895"/>
                      <a:gd name="connsiteY1" fmla="*/ 41570 h 41569"/>
                      <a:gd name="connsiteX2" fmla="*/ 221706 w 267895"/>
                      <a:gd name="connsiteY2" fmla="*/ 41570 h 41569"/>
                      <a:gd name="connsiteX3" fmla="*/ 180136 w 267895"/>
                      <a:gd name="connsiteY3" fmla="*/ 36951 h 41569"/>
                      <a:gd name="connsiteX4" fmla="*/ 129329 w 267895"/>
                      <a:gd name="connsiteY4" fmla="*/ 32332 h 41569"/>
                      <a:gd name="connsiteX5" fmla="*/ 83140 w 267895"/>
                      <a:gd name="connsiteY5" fmla="*/ 23094 h 41569"/>
                      <a:gd name="connsiteX6" fmla="*/ 60046 w 267895"/>
                      <a:gd name="connsiteY6" fmla="*/ 18476 h 41569"/>
                      <a:gd name="connsiteX7" fmla="*/ 41570 w 267895"/>
                      <a:gd name="connsiteY7" fmla="*/ 13856 h 41569"/>
                      <a:gd name="connsiteX8" fmla="*/ 23094 w 267895"/>
                      <a:gd name="connsiteY8" fmla="*/ 9238 h 41569"/>
                      <a:gd name="connsiteX9" fmla="*/ 9238 w 267895"/>
                      <a:gd name="connsiteY9" fmla="*/ 4619 h 41569"/>
                      <a:gd name="connsiteX10" fmla="*/ 0 w 267895"/>
                      <a:gd name="connsiteY10" fmla="*/ 0 h 41569"/>
                      <a:gd name="connsiteX11" fmla="*/ 9238 w 267895"/>
                      <a:gd name="connsiteY11" fmla="*/ 0 h 41569"/>
                      <a:gd name="connsiteX12" fmla="*/ 36951 w 267895"/>
                      <a:gd name="connsiteY12" fmla="*/ 4619 h 41569"/>
                      <a:gd name="connsiteX13" fmla="*/ 78521 w 267895"/>
                      <a:gd name="connsiteY13" fmla="*/ 13856 h 41569"/>
                      <a:gd name="connsiteX14" fmla="*/ 124710 w 267895"/>
                      <a:gd name="connsiteY14" fmla="*/ 23094 h 41569"/>
                      <a:gd name="connsiteX15" fmla="*/ 170899 w 267895"/>
                      <a:gd name="connsiteY15" fmla="*/ 32332 h 41569"/>
                      <a:gd name="connsiteX16" fmla="*/ 212468 w 267895"/>
                      <a:gd name="connsiteY16" fmla="*/ 36951 h 41569"/>
                      <a:gd name="connsiteX17" fmla="*/ 240182 w 267895"/>
                      <a:gd name="connsiteY17" fmla="*/ 41570 h 41569"/>
                      <a:gd name="connsiteX18" fmla="*/ 267895 w 267895"/>
                      <a:gd name="connsiteY18" fmla="*/ 41570 h 41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895" h="41569">
                        <a:moveTo>
                          <a:pt x="267895" y="41570"/>
                        </a:moveTo>
                        <a:cubicBezTo>
                          <a:pt x="267895" y="41570"/>
                          <a:pt x="263276" y="41570"/>
                          <a:pt x="254038" y="41570"/>
                        </a:cubicBezTo>
                        <a:cubicBezTo>
                          <a:pt x="244801" y="41570"/>
                          <a:pt x="235563" y="41570"/>
                          <a:pt x="221706" y="41570"/>
                        </a:cubicBezTo>
                        <a:cubicBezTo>
                          <a:pt x="207850" y="41570"/>
                          <a:pt x="193993" y="41570"/>
                          <a:pt x="180136" y="36951"/>
                        </a:cubicBezTo>
                        <a:cubicBezTo>
                          <a:pt x="166280" y="36951"/>
                          <a:pt x="147804" y="32332"/>
                          <a:pt x="129329" y="32332"/>
                        </a:cubicBezTo>
                        <a:cubicBezTo>
                          <a:pt x="110853" y="27713"/>
                          <a:pt x="96996" y="27713"/>
                          <a:pt x="83140" y="23094"/>
                        </a:cubicBezTo>
                        <a:cubicBezTo>
                          <a:pt x="73902" y="23094"/>
                          <a:pt x="69283" y="18476"/>
                          <a:pt x="60046" y="18476"/>
                        </a:cubicBezTo>
                        <a:cubicBezTo>
                          <a:pt x="50808" y="18476"/>
                          <a:pt x="46189" y="13856"/>
                          <a:pt x="41570" y="13856"/>
                        </a:cubicBezTo>
                        <a:cubicBezTo>
                          <a:pt x="36951" y="13856"/>
                          <a:pt x="27713" y="9238"/>
                          <a:pt x="23094" y="9238"/>
                        </a:cubicBezTo>
                        <a:cubicBezTo>
                          <a:pt x="18476" y="9238"/>
                          <a:pt x="13857" y="4619"/>
                          <a:pt x="9238" y="4619"/>
                        </a:cubicBezTo>
                        <a:cubicBezTo>
                          <a:pt x="4619" y="0"/>
                          <a:pt x="0" y="0"/>
                          <a:pt x="0" y="0"/>
                        </a:cubicBezTo>
                        <a:cubicBezTo>
                          <a:pt x="0" y="0"/>
                          <a:pt x="4619" y="0"/>
                          <a:pt x="9238" y="0"/>
                        </a:cubicBezTo>
                        <a:cubicBezTo>
                          <a:pt x="18476" y="0"/>
                          <a:pt x="27713" y="4619"/>
                          <a:pt x="36951" y="4619"/>
                        </a:cubicBezTo>
                        <a:cubicBezTo>
                          <a:pt x="50808" y="4619"/>
                          <a:pt x="64664" y="9238"/>
                          <a:pt x="78521" y="13856"/>
                        </a:cubicBezTo>
                        <a:cubicBezTo>
                          <a:pt x="92378" y="13856"/>
                          <a:pt x="110853" y="18476"/>
                          <a:pt x="124710" y="23094"/>
                        </a:cubicBezTo>
                        <a:cubicBezTo>
                          <a:pt x="143185" y="27713"/>
                          <a:pt x="157042" y="27713"/>
                          <a:pt x="170899" y="32332"/>
                        </a:cubicBezTo>
                        <a:cubicBezTo>
                          <a:pt x="184755" y="36951"/>
                          <a:pt x="198612" y="36951"/>
                          <a:pt x="212468" y="36951"/>
                        </a:cubicBezTo>
                        <a:cubicBezTo>
                          <a:pt x="226325" y="36951"/>
                          <a:pt x="235563" y="41570"/>
                          <a:pt x="240182" y="41570"/>
                        </a:cubicBezTo>
                        <a:cubicBezTo>
                          <a:pt x="263276" y="41570"/>
                          <a:pt x="267895" y="41570"/>
                          <a:pt x="267895" y="41570"/>
                        </a:cubicBezTo>
                        <a:close/>
                      </a:path>
                    </a:pathLst>
                  </a:custGeom>
                  <a:solidFill>
                    <a:srgbClr val="D19F30"/>
                  </a:solidFill>
                  <a:ln w="46132" cap="flat">
                    <a:noFill/>
                    <a:prstDash val="solid"/>
                    <a:miter/>
                  </a:ln>
                </p:spPr>
                <p:txBody>
                  <a:bodyPr rtlCol="0" anchor="ctr"/>
                  <a:lstStyle/>
                  <a:p>
                    <a:endParaRPr lang="en-US"/>
                  </a:p>
                </p:txBody>
              </p:sp>
            </p:grpSp>
            <p:sp>
              <p:nvSpPr>
                <p:cNvPr id="1666" name="Freeform: Shape 1665">
                  <a:extLst>
                    <a:ext uri="{FF2B5EF4-FFF2-40B4-BE49-F238E27FC236}">
                      <a16:creationId xmlns:a16="http://schemas.microsoft.com/office/drawing/2014/main" xmlns="" id="{CF270710-59B7-43D6-9EF4-95AA13740A89}"/>
                    </a:ext>
                  </a:extLst>
                </p:cNvPr>
                <p:cNvSpPr/>
                <p:nvPr/>
              </p:nvSpPr>
              <p:spPr>
                <a:xfrm>
                  <a:off x="5361834" y="9094075"/>
                  <a:ext cx="627675" cy="718471"/>
                </a:xfrm>
                <a:custGeom>
                  <a:avLst/>
                  <a:gdLst>
                    <a:gd name="connsiteX0" fmla="*/ 618930 w 627675"/>
                    <a:gd name="connsiteY0" fmla="*/ 434175 h 718471"/>
                    <a:gd name="connsiteX1" fmla="*/ 581979 w 627675"/>
                    <a:gd name="connsiteY1" fmla="*/ 434175 h 718471"/>
                    <a:gd name="connsiteX2" fmla="*/ 563503 w 627675"/>
                    <a:gd name="connsiteY2" fmla="*/ 254038 h 718471"/>
                    <a:gd name="connsiteX3" fmla="*/ 521934 w 627675"/>
                    <a:gd name="connsiteY3" fmla="*/ 254038 h 718471"/>
                    <a:gd name="connsiteX4" fmla="*/ 517315 w 627675"/>
                    <a:gd name="connsiteY4" fmla="*/ 221706 h 718471"/>
                    <a:gd name="connsiteX5" fmla="*/ 434175 w 627675"/>
                    <a:gd name="connsiteY5" fmla="*/ 78521 h 718471"/>
                    <a:gd name="connsiteX6" fmla="*/ 378748 w 627675"/>
                    <a:gd name="connsiteY6" fmla="*/ 92378 h 718471"/>
                    <a:gd name="connsiteX7" fmla="*/ 281752 w 627675"/>
                    <a:gd name="connsiteY7" fmla="*/ 18476 h 718471"/>
                    <a:gd name="connsiteX8" fmla="*/ 207850 w 627675"/>
                    <a:gd name="connsiteY8" fmla="*/ 46189 h 718471"/>
                    <a:gd name="connsiteX9" fmla="*/ 110853 w 627675"/>
                    <a:gd name="connsiteY9" fmla="*/ 0 h 718471"/>
                    <a:gd name="connsiteX10" fmla="*/ 69283 w 627675"/>
                    <a:gd name="connsiteY10" fmla="*/ 13857 h 718471"/>
                    <a:gd name="connsiteX11" fmla="*/ 133948 w 627675"/>
                    <a:gd name="connsiteY11" fmla="*/ 27713 h 718471"/>
                    <a:gd name="connsiteX12" fmla="*/ 101615 w 627675"/>
                    <a:gd name="connsiteY12" fmla="*/ 161661 h 718471"/>
                    <a:gd name="connsiteX13" fmla="*/ 240182 w 627675"/>
                    <a:gd name="connsiteY13" fmla="*/ 41570 h 718471"/>
                    <a:gd name="connsiteX14" fmla="*/ 258657 w 627675"/>
                    <a:gd name="connsiteY14" fmla="*/ 138566 h 718471"/>
                    <a:gd name="connsiteX15" fmla="*/ 180136 w 627675"/>
                    <a:gd name="connsiteY15" fmla="*/ 249420 h 718471"/>
                    <a:gd name="connsiteX16" fmla="*/ 374129 w 627675"/>
                    <a:gd name="connsiteY16" fmla="*/ 115472 h 718471"/>
                    <a:gd name="connsiteX17" fmla="*/ 374129 w 627675"/>
                    <a:gd name="connsiteY17" fmla="*/ 258657 h 718471"/>
                    <a:gd name="connsiteX18" fmla="*/ 230944 w 627675"/>
                    <a:gd name="connsiteY18" fmla="*/ 360273 h 718471"/>
                    <a:gd name="connsiteX19" fmla="*/ 443412 w 627675"/>
                    <a:gd name="connsiteY19" fmla="*/ 277133 h 718471"/>
                    <a:gd name="connsiteX20" fmla="*/ 480364 w 627675"/>
                    <a:gd name="connsiteY20" fmla="*/ 411080 h 718471"/>
                    <a:gd name="connsiteX21" fmla="*/ 304846 w 627675"/>
                    <a:gd name="connsiteY21" fmla="*/ 466507 h 718471"/>
                    <a:gd name="connsiteX22" fmla="*/ 517315 w 627675"/>
                    <a:gd name="connsiteY22" fmla="*/ 452650 h 718471"/>
                    <a:gd name="connsiteX23" fmla="*/ 424937 w 627675"/>
                    <a:gd name="connsiteY23" fmla="*/ 614311 h 718471"/>
                    <a:gd name="connsiteX24" fmla="*/ 272514 w 627675"/>
                    <a:gd name="connsiteY24" fmla="*/ 623549 h 718471"/>
                    <a:gd name="connsiteX25" fmla="*/ 415699 w 627675"/>
                    <a:gd name="connsiteY25" fmla="*/ 655881 h 718471"/>
                    <a:gd name="connsiteX26" fmla="*/ 193993 w 627675"/>
                    <a:gd name="connsiteY26" fmla="*/ 683594 h 718471"/>
                    <a:gd name="connsiteX27" fmla="*/ 217087 w 627675"/>
                    <a:gd name="connsiteY27" fmla="*/ 549647 h 718471"/>
                    <a:gd name="connsiteX28" fmla="*/ 96996 w 627675"/>
                    <a:gd name="connsiteY28" fmla="*/ 180136 h 718471"/>
                    <a:gd name="connsiteX29" fmla="*/ 9238 w 627675"/>
                    <a:gd name="connsiteY29" fmla="*/ 96996 h 718471"/>
                    <a:gd name="connsiteX30" fmla="*/ 0 w 627675"/>
                    <a:gd name="connsiteY30" fmla="*/ 120091 h 718471"/>
                    <a:gd name="connsiteX31" fmla="*/ 193993 w 627675"/>
                    <a:gd name="connsiteY31" fmla="*/ 392605 h 718471"/>
                    <a:gd name="connsiteX32" fmla="*/ 120091 w 627675"/>
                    <a:gd name="connsiteY32" fmla="*/ 715926 h 718471"/>
                    <a:gd name="connsiteX33" fmla="*/ 452650 w 627675"/>
                    <a:gd name="connsiteY33" fmla="*/ 692832 h 718471"/>
                    <a:gd name="connsiteX34" fmla="*/ 498839 w 627675"/>
                    <a:gd name="connsiteY34" fmla="*/ 655881 h 718471"/>
                    <a:gd name="connsiteX35" fmla="*/ 572741 w 627675"/>
                    <a:gd name="connsiteY35" fmla="*/ 665119 h 718471"/>
                    <a:gd name="connsiteX36" fmla="*/ 618930 w 627675"/>
                    <a:gd name="connsiteY36" fmla="*/ 535790 h 718471"/>
                    <a:gd name="connsiteX37" fmla="*/ 618930 w 627675"/>
                    <a:gd name="connsiteY37" fmla="*/ 434175 h 718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627675" h="718471">
                      <a:moveTo>
                        <a:pt x="618930" y="434175"/>
                      </a:moveTo>
                      <a:cubicBezTo>
                        <a:pt x="605073" y="434175"/>
                        <a:pt x="581979" y="434175"/>
                        <a:pt x="581979" y="434175"/>
                      </a:cubicBezTo>
                      <a:cubicBezTo>
                        <a:pt x="595836" y="369510"/>
                        <a:pt x="577360" y="258657"/>
                        <a:pt x="563503" y="254038"/>
                      </a:cubicBezTo>
                      <a:cubicBezTo>
                        <a:pt x="549647" y="249420"/>
                        <a:pt x="521934" y="254038"/>
                        <a:pt x="521934" y="254038"/>
                      </a:cubicBezTo>
                      <a:lnTo>
                        <a:pt x="517315" y="221706"/>
                      </a:lnTo>
                      <a:cubicBezTo>
                        <a:pt x="517315" y="221706"/>
                        <a:pt x="494220" y="133948"/>
                        <a:pt x="434175" y="78521"/>
                      </a:cubicBezTo>
                      <a:cubicBezTo>
                        <a:pt x="420318" y="64664"/>
                        <a:pt x="378748" y="92378"/>
                        <a:pt x="378748" y="92378"/>
                      </a:cubicBezTo>
                      <a:cubicBezTo>
                        <a:pt x="378748" y="92378"/>
                        <a:pt x="341797" y="41570"/>
                        <a:pt x="281752" y="18476"/>
                      </a:cubicBezTo>
                      <a:cubicBezTo>
                        <a:pt x="254038" y="9238"/>
                        <a:pt x="207850" y="46189"/>
                        <a:pt x="207850" y="46189"/>
                      </a:cubicBezTo>
                      <a:cubicBezTo>
                        <a:pt x="207850" y="46189"/>
                        <a:pt x="147804" y="4619"/>
                        <a:pt x="110853" y="0"/>
                      </a:cubicBezTo>
                      <a:cubicBezTo>
                        <a:pt x="96996" y="0"/>
                        <a:pt x="83140" y="4619"/>
                        <a:pt x="69283" y="13857"/>
                      </a:cubicBezTo>
                      <a:cubicBezTo>
                        <a:pt x="96996" y="4619"/>
                        <a:pt x="115472" y="9238"/>
                        <a:pt x="133948" y="27713"/>
                      </a:cubicBezTo>
                      <a:cubicBezTo>
                        <a:pt x="161661" y="55426"/>
                        <a:pt x="106234" y="143185"/>
                        <a:pt x="101615" y="161661"/>
                      </a:cubicBezTo>
                      <a:cubicBezTo>
                        <a:pt x="101615" y="161661"/>
                        <a:pt x="180136" y="60046"/>
                        <a:pt x="240182" y="41570"/>
                      </a:cubicBezTo>
                      <a:cubicBezTo>
                        <a:pt x="300227" y="23094"/>
                        <a:pt x="309465" y="78521"/>
                        <a:pt x="258657" y="138566"/>
                      </a:cubicBezTo>
                      <a:cubicBezTo>
                        <a:pt x="203231" y="198612"/>
                        <a:pt x="180136" y="249420"/>
                        <a:pt x="180136" y="249420"/>
                      </a:cubicBezTo>
                      <a:cubicBezTo>
                        <a:pt x="180136" y="249420"/>
                        <a:pt x="295608" y="138566"/>
                        <a:pt x="374129" y="115472"/>
                      </a:cubicBezTo>
                      <a:cubicBezTo>
                        <a:pt x="452650" y="92378"/>
                        <a:pt x="457269" y="217087"/>
                        <a:pt x="374129" y="258657"/>
                      </a:cubicBezTo>
                      <a:cubicBezTo>
                        <a:pt x="290990" y="304846"/>
                        <a:pt x="230944" y="360273"/>
                        <a:pt x="230944" y="360273"/>
                      </a:cubicBezTo>
                      <a:cubicBezTo>
                        <a:pt x="230944" y="360273"/>
                        <a:pt x="323322" y="300227"/>
                        <a:pt x="443412" y="277133"/>
                      </a:cubicBezTo>
                      <a:cubicBezTo>
                        <a:pt x="563503" y="254038"/>
                        <a:pt x="563503" y="383367"/>
                        <a:pt x="480364" y="411080"/>
                      </a:cubicBezTo>
                      <a:cubicBezTo>
                        <a:pt x="397224" y="438794"/>
                        <a:pt x="304846" y="466507"/>
                        <a:pt x="304846" y="466507"/>
                      </a:cubicBezTo>
                      <a:cubicBezTo>
                        <a:pt x="304846" y="466507"/>
                        <a:pt x="424937" y="452650"/>
                        <a:pt x="517315" y="452650"/>
                      </a:cubicBezTo>
                      <a:cubicBezTo>
                        <a:pt x="609692" y="452650"/>
                        <a:pt x="623549" y="623549"/>
                        <a:pt x="424937" y="614311"/>
                      </a:cubicBezTo>
                      <a:cubicBezTo>
                        <a:pt x="226325" y="605073"/>
                        <a:pt x="230944" y="609692"/>
                        <a:pt x="272514" y="623549"/>
                      </a:cubicBezTo>
                      <a:cubicBezTo>
                        <a:pt x="314084" y="637406"/>
                        <a:pt x="383367" y="651262"/>
                        <a:pt x="415699" y="655881"/>
                      </a:cubicBezTo>
                      <a:cubicBezTo>
                        <a:pt x="448031" y="660500"/>
                        <a:pt x="281752" y="711308"/>
                        <a:pt x="193993" y="683594"/>
                      </a:cubicBezTo>
                      <a:cubicBezTo>
                        <a:pt x="157042" y="674356"/>
                        <a:pt x="198612" y="683594"/>
                        <a:pt x="217087" y="549647"/>
                      </a:cubicBezTo>
                      <a:cubicBezTo>
                        <a:pt x="235563" y="415699"/>
                        <a:pt x="198612" y="272514"/>
                        <a:pt x="96996" y="180136"/>
                      </a:cubicBezTo>
                      <a:cubicBezTo>
                        <a:pt x="55426" y="143185"/>
                        <a:pt x="18476" y="124710"/>
                        <a:pt x="9238" y="96996"/>
                      </a:cubicBezTo>
                      <a:cubicBezTo>
                        <a:pt x="4619" y="106234"/>
                        <a:pt x="0" y="110853"/>
                        <a:pt x="0" y="120091"/>
                      </a:cubicBezTo>
                      <a:cubicBezTo>
                        <a:pt x="0" y="120091"/>
                        <a:pt x="161661" y="193993"/>
                        <a:pt x="193993" y="392605"/>
                      </a:cubicBezTo>
                      <a:cubicBezTo>
                        <a:pt x="221706" y="591217"/>
                        <a:pt x="120091" y="715926"/>
                        <a:pt x="120091" y="715926"/>
                      </a:cubicBezTo>
                      <a:cubicBezTo>
                        <a:pt x="120091" y="715926"/>
                        <a:pt x="258657" y="729783"/>
                        <a:pt x="452650" y="692832"/>
                      </a:cubicBezTo>
                      <a:cubicBezTo>
                        <a:pt x="508077" y="683594"/>
                        <a:pt x="498839" y="655881"/>
                        <a:pt x="498839" y="655881"/>
                      </a:cubicBezTo>
                      <a:cubicBezTo>
                        <a:pt x="498839" y="655881"/>
                        <a:pt x="554266" y="665119"/>
                        <a:pt x="572741" y="665119"/>
                      </a:cubicBezTo>
                      <a:cubicBezTo>
                        <a:pt x="591217" y="665119"/>
                        <a:pt x="609692" y="605073"/>
                        <a:pt x="618930" y="535790"/>
                      </a:cubicBezTo>
                      <a:cubicBezTo>
                        <a:pt x="628168" y="531171"/>
                        <a:pt x="632787" y="438794"/>
                        <a:pt x="618930" y="434175"/>
                      </a:cubicBezTo>
                      <a:close/>
                    </a:path>
                  </a:pathLst>
                </a:custGeom>
                <a:solidFill>
                  <a:srgbClr val="FFD05A"/>
                </a:solidFill>
                <a:ln w="46132" cap="flat">
                  <a:noFill/>
                  <a:prstDash val="solid"/>
                  <a:miter/>
                </a:ln>
              </p:spPr>
              <p:txBody>
                <a:bodyPr rtlCol="0" anchor="ctr"/>
                <a:lstStyle/>
                <a:p>
                  <a:endParaRPr lang="en-US"/>
                </a:p>
              </p:txBody>
            </p:sp>
            <p:grpSp>
              <p:nvGrpSpPr>
                <p:cNvPr id="1667" name="Graphic 792">
                  <a:extLst>
                    <a:ext uri="{FF2B5EF4-FFF2-40B4-BE49-F238E27FC236}">
                      <a16:creationId xmlns:a16="http://schemas.microsoft.com/office/drawing/2014/main" xmlns="" id="{52B9136E-C631-4DD1-9ADD-0F5B26477BB7}"/>
                    </a:ext>
                  </a:extLst>
                </p:cNvPr>
                <p:cNvGrpSpPr/>
                <p:nvPr/>
              </p:nvGrpSpPr>
              <p:grpSpPr>
                <a:xfrm>
                  <a:off x="5389547" y="9107931"/>
                  <a:ext cx="512695" cy="498838"/>
                  <a:chOff x="5389547" y="9107931"/>
                  <a:chExt cx="512695" cy="498838"/>
                </a:xfrm>
                <a:solidFill>
                  <a:srgbClr val="FFFC99"/>
                </a:solidFill>
              </p:grpSpPr>
              <p:sp>
                <p:nvSpPr>
                  <p:cNvPr id="1668" name="Freeform: Shape 1667">
                    <a:extLst>
                      <a:ext uri="{FF2B5EF4-FFF2-40B4-BE49-F238E27FC236}">
                        <a16:creationId xmlns:a16="http://schemas.microsoft.com/office/drawing/2014/main" xmlns="" id="{1AB5F593-E79F-42AB-BB35-4581AD9E78BB}"/>
                      </a:ext>
                    </a:extLst>
                  </p:cNvPr>
                  <p:cNvSpPr/>
                  <p:nvPr/>
                </p:nvSpPr>
                <p:spPr>
                  <a:xfrm>
                    <a:off x="5546589" y="9209547"/>
                    <a:ext cx="198612" cy="147804"/>
                  </a:xfrm>
                  <a:custGeom>
                    <a:avLst/>
                    <a:gdLst>
                      <a:gd name="connsiteX0" fmla="*/ 0 w 198612"/>
                      <a:gd name="connsiteY0" fmla="*/ 147804 h 147804"/>
                      <a:gd name="connsiteX1" fmla="*/ 4619 w 198612"/>
                      <a:gd name="connsiteY1" fmla="*/ 138566 h 147804"/>
                      <a:gd name="connsiteX2" fmla="*/ 23094 w 198612"/>
                      <a:gd name="connsiteY2" fmla="*/ 115472 h 147804"/>
                      <a:gd name="connsiteX3" fmla="*/ 50808 w 198612"/>
                      <a:gd name="connsiteY3" fmla="*/ 87759 h 147804"/>
                      <a:gd name="connsiteX4" fmla="*/ 87759 w 198612"/>
                      <a:gd name="connsiteY4" fmla="*/ 60046 h 147804"/>
                      <a:gd name="connsiteX5" fmla="*/ 106234 w 198612"/>
                      <a:gd name="connsiteY5" fmla="*/ 46189 h 147804"/>
                      <a:gd name="connsiteX6" fmla="*/ 124710 w 198612"/>
                      <a:gd name="connsiteY6" fmla="*/ 32332 h 147804"/>
                      <a:gd name="connsiteX7" fmla="*/ 143185 w 198612"/>
                      <a:gd name="connsiteY7" fmla="*/ 23094 h 147804"/>
                      <a:gd name="connsiteX8" fmla="*/ 161661 w 198612"/>
                      <a:gd name="connsiteY8" fmla="*/ 13857 h 147804"/>
                      <a:gd name="connsiteX9" fmla="*/ 198612 w 198612"/>
                      <a:gd name="connsiteY9" fmla="*/ 0 h 147804"/>
                      <a:gd name="connsiteX10" fmla="*/ 166280 w 198612"/>
                      <a:gd name="connsiteY10" fmla="*/ 23094 h 147804"/>
                      <a:gd name="connsiteX11" fmla="*/ 152423 w 198612"/>
                      <a:gd name="connsiteY11" fmla="*/ 32332 h 147804"/>
                      <a:gd name="connsiteX12" fmla="*/ 133948 w 198612"/>
                      <a:gd name="connsiteY12" fmla="*/ 46189 h 147804"/>
                      <a:gd name="connsiteX13" fmla="*/ 115472 w 198612"/>
                      <a:gd name="connsiteY13" fmla="*/ 60046 h 147804"/>
                      <a:gd name="connsiteX14" fmla="*/ 96996 w 198612"/>
                      <a:gd name="connsiteY14" fmla="*/ 73902 h 147804"/>
                      <a:gd name="connsiteX15" fmla="*/ 78521 w 198612"/>
                      <a:gd name="connsiteY15" fmla="*/ 87759 h 147804"/>
                      <a:gd name="connsiteX16" fmla="*/ 60046 w 198612"/>
                      <a:gd name="connsiteY16" fmla="*/ 101615 h 147804"/>
                      <a:gd name="connsiteX17" fmla="*/ 27713 w 198612"/>
                      <a:gd name="connsiteY17" fmla="*/ 124710 h 147804"/>
                      <a:gd name="connsiteX18" fmla="*/ 4619 w 198612"/>
                      <a:gd name="connsiteY18" fmla="*/ 138566 h 147804"/>
                      <a:gd name="connsiteX19" fmla="*/ 0 w 198612"/>
                      <a:gd name="connsiteY19" fmla="*/ 147804 h 147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98612" h="147804">
                        <a:moveTo>
                          <a:pt x="0" y="147804"/>
                        </a:moveTo>
                        <a:cubicBezTo>
                          <a:pt x="0" y="147804"/>
                          <a:pt x="0" y="143185"/>
                          <a:pt x="4619" y="138566"/>
                        </a:cubicBezTo>
                        <a:cubicBezTo>
                          <a:pt x="9238" y="133948"/>
                          <a:pt x="13857" y="124710"/>
                          <a:pt x="23094" y="115472"/>
                        </a:cubicBezTo>
                        <a:cubicBezTo>
                          <a:pt x="32332" y="106234"/>
                          <a:pt x="41570" y="96996"/>
                          <a:pt x="50808" y="87759"/>
                        </a:cubicBezTo>
                        <a:cubicBezTo>
                          <a:pt x="60046" y="78521"/>
                          <a:pt x="73902" y="69283"/>
                          <a:pt x="87759" y="60046"/>
                        </a:cubicBezTo>
                        <a:cubicBezTo>
                          <a:pt x="92378" y="55426"/>
                          <a:pt x="101615" y="50808"/>
                          <a:pt x="106234" y="46189"/>
                        </a:cubicBezTo>
                        <a:cubicBezTo>
                          <a:pt x="110853" y="41570"/>
                          <a:pt x="120091" y="36951"/>
                          <a:pt x="124710" y="32332"/>
                        </a:cubicBezTo>
                        <a:cubicBezTo>
                          <a:pt x="129329" y="27713"/>
                          <a:pt x="138566" y="23094"/>
                          <a:pt x="143185" y="23094"/>
                        </a:cubicBezTo>
                        <a:cubicBezTo>
                          <a:pt x="147804" y="18476"/>
                          <a:pt x="152423" y="18476"/>
                          <a:pt x="161661" y="13857"/>
                        </a:cubicBezTo>
                        <a:cubicBezTo>
                          <a:pt x="184755" y="4619"/>
                          <a:pt x="198612" y="0"/>
                          <a:pt x="198612" y="0"/>
                        </a:cubicBezTo>
                        <a:cubicBezTo>
                          <a:pt x="198612" y="0"/>
                          <a:pt x="184755" y="9238"/>
                          <a:pt x="166280" y="23094"/>
                        </a:cubicBezTo>
                        <a:cubicBezTo>
                          <a:pt x="161661" y="27713"/>
                          <a:pt x="157042" y="32332"/>
                          <a:pt x="152423" y="32332"/>
                        </a:cubicBezTo>
                        <a:cubicBezTo>
                          <a:pt x="147804" y="36951"/>
                          <a:pt x="143185" y="41570"/>
                          <a:pt x="133948" y="46189"/>
                        </a:cubicBezTo>
                        <a:cubicBezTo>
                          <a:pt x="129329" y="50808"/>
                          <a:pt x="124710" y="55426"/>
                          <a:pt x="115472" y="60046"/>
                        </a:cubicBezTo>
                        <a:cubicBezTo>
                          <a:pt x="110853" y="64664"/>
                          <a:pt x="101615" y="69283"/>
                          <a:pt x="96996" y="73902"/>
                        </a:cubicBezTo>
                        <a:cubicBezTo>
                          <a:pt x="92378" y="78521"/>
                          <a:pt x="83140" y="83140"/>
                          <a:pt x="78521" y="87759"/>
                        </a:cubicBezTo>
                        <a:cubicBezTo>
                          <a:pt x="73902" y="92378"/>
                          <a:pt x="64664" y="96996"/>
                          <a:pt x="60046" y="101615"/>
                        </a:cubicBezTo>
                        <a:cubicBezTo>
                          <a:pt x="50808" y="110853"/>
                          <a:pt x="36951" y="120091"/>
                          <a:pt x="27713" y="124710"/>
                        </a:cubicBezTo>
                        <a:cubicBezTo>
                          <a:pt x="18476" y="129329"/>
                          <a:pt x="9238" y="138566"/>
                          <a:pt x="4619" y="138566"/>
                        </a:cubicBezTo>
                        <a:cubicBezTo>
                          <a:pt x="4619" y="147804"/>
                          <a:pt x="0" y="147804"/>
                          <a:pt x="0" y="147804"/>
                        </a:cubicBezTo>
                        <a:close/>
                      </a:path>
                    </a:pathLst>
                  </a:custGeom>
                  <a:solidFill>
                    <a:srgbClr val="FFFC99"/>
                  </a:solidFill>
                  <a:ln w="46132" cap="flat">
                    <a:noFill/>
                    <a:prstDash val="solid"/>
                    <a:miter/>
                  </a:ln>
                </p:spPr>
                <p:txBody>
                  <a:bodyPr rtlCol="0" anchor="ctr"/>
                  <a:lstStyle/>
                  <a:p>
                    <a:endParaRPr lang="en-US"/>
                  </a:p>
                </p:txBody>
              </p:sp>
              <p:sp>
                <p:nvSpPr>
                  <p:cNvPr id="1669" name="Freeform: Shape 1668">
                    <a:extLst>
                      <a:ext uri="{FF2B5EF4-FFF2-40B4-BE49-F238E27FC236}">
                        <a16:creationId xmlns:a16="http://schemas.microsoft.com/office/drawing/2014/main" xmlns="" id="{23D1CDD7-CF86-47E5-AF8B-27992B212E44}"/>
                      </a:ext>
                    </a:extLst>
                  </p:cNvPr>
                  <p:cNvSpPr/>
                  <p:nvPr/>
                </p:nvSpPr>
                <p:spPr>
                  <a:xfrm>
                    <a:off x="5472687" y="9149501"/>
                    <a:ext cx="138566" cy="124709"/>
                  </a:xfrm>
                  <a:custGeom>
                    <a:avLst/>
                    <a:gdLst>
                      <a:gd name="connsiteX0" fmla="*/ 0 w 138566"/>
                      <a:gd name="connsiteY0" fmla="*/ 124710 h 124709"/>
                      <a:gd name="connsiteX1" fmla="*/ 4619 w 138566"/>
                      <a:gd name="connsiteY1" fmla="*/ 115472 h 124709"/>
                      <a:gd name="connsiteX2" fmla="*/ 9238 w 138566"/>
                      <a:gd name="connsiteY2" fmla="*/ 106234 h 124709"/>
                      <a:gd name="connsiteX3" fmla="*/ 13856 w 138566"/>
                      <a:gd name="connsiteY3" fmla="*/ 96997 h 124709"/>
                      <a:gd name="connsiteX4" fmla="*/ 23094 w 138566"/>
                      <a:gd name="connsiteY4" fmla="*/ 83140 h 124709"/>
                      <a:gd name="connsiteX5" fmla="*/ 32332 w 138566"/>
                      <a:gd name="connsiteY5" fmla="*/ 69283 h 124709"/>
                      <a:gd name="connsiteX6" fmla="*/ 41570 w 138566"/>
                      <a:gd name="connsiteY6" fmla="*/ 55427 h 124709"/>
                      <a:gd name="connsiteX7" fmla="*/ 55426 w 138566"/>
                      <a:gd name="connsiteY7" fmla="*/ 41570 h 124709"/>
                      <a:gd name="connsiteX8" fmla="*/ 69283 w 138566"/>
                      <a:gd name="connsiteY8" fmla="*/ 32332 h 124709"/>
                      <a:gd name="connsiteX9" fmla="*/ 83140 w 138566"/>
                      <a:gd name="connsiteY9" fmla="*/ 23094 h 124709"/>
                      <a:gd name="connsiteX10" fmla="*/ 96996 w 138566"/>
                      <a:gd name="connsiteY10" fmla="*/ 13857 h 124709"/>
                      <a:gd name="connsiteX11" fmla="*/ 110853 w 138566"/>
                      <a:gd name="connsiteY11" fmla="*/ 9238 h 124709"/>
                      <a:gd name="connsiteX12" fmla="*/ 138566 w 138566"/>
                      <a:gd name="connsiteY12" fmla="*/ 0 h 124709"/>
                      <a:gd name="connsiteX13" fmla="*/ 115472 w 138566"/>
                      <a:gd name="connsiteY13" fmla="*/ 18476 h 124709"/>
                      <a:gd name="connsiteX14" fmla="*/ 106234 w 138566"/>
                      <a:gd name="connsiteY14" fmla="*/ 27714 h 124709"/>
                      <a:gd name="connsiteX15" fmla="*/ 92378 w 138566"/>
                      <a:gd name="connsiteY15" fmla="*/ 36951 h 124709"/>
                      <a:gd name="connsiteX16" fmla="*/ 78521 w 138566"/>
                      <a:gd name="connsiteY16" fmla="*/ 46189 h 124709"/>
                      <a:gd name="connsiteX17" fmla="*/ 64664 w 138566"/>
                      <a:gd name="connsiteY17" fmla="*/ 55427 h 124709"/>
                      <a:gd name="connsiteX18" fmla="*/ 50808 w 138566"/>
                      <a:gd name="connsiteY18" fmla="*/ 64664 h 124709"/>
                      <a:gd name="connsiteX19" fmla="*/ 36951 w 138566"/>
                      <a:gd name="connsiteY19" fmla="*/ 73902 h 124709"/>
                      <a:gd name="connsiteX20" fmla="*/ 27713 w 138566"/>
                      <a:gd name="connsiteY20" fmla="*/ 83140 h 124709"/>
                      <a:gd name="connsiteX21" fmla="*/ 18476 w 138566"/>
                      <a:gd name="connsiteY21" fmla="*/ 92378 h 124709"/>
                      <a:gd name="connsiteX22" fmla="*/ 4619 w 138566"/>
                      <a:gd name="connsiteY22" fmla="*/ 106234 h 124709"/>
                      <a:gd name="connsiteX23" fmla="*/ 0 w 138566"/>
                      <a:gd name="connsiteY23" fmla="*/ 124710 h 124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566" h="124709">
                        <a:moveTo>
                          <a:pt x="0" y="124710"/>
                        </a:moveTo>
                        <a:cubicBezTo>
                          <a:pt x="0" y="124710"/>
                          <a:pt x="0" y="120091"/>
                          <a:pt x="4619" y="115472"/>
                        </a:cubicBezTo>
                        <a:cubicBezTo>
                          <a:pt x="4619" y="110853"/>
                          <a:pt x="4619" y="110853"/>
                          <a:pt x="9238" y="106234"/>
                        </a:cubicBezTo>
                        <a:cubicBezTo>
                          <a:pt x="9238" y="101616"/>
                          <a:pt x="13856" y="101616"/>
                          <a:pt x="13856" y="96997"/>
                        </a:cubicBezTo>
                        <a:cubicBezTo>
                          <a:pt x="13856" y="92378"/>
                          <a:pt x="18476" y="87759"/>
                          <a:pt x="23094" y="83140"/>
                        </a:cubicBezTo>
                        <a:cubicBezTo>
                          <a:pt x="27713" y="78521"/>
                          <a:pt x="27713" y="73902"/>
                          <a:pt x="32332" y="69283"/>
                        </a:cubicBezTo>
                        <a:cubicBezTo>
                          <a:pt x="36951" y="64664"/>
                          <a:pt x="41570" y="60046"/>
                          <a:pt x="41570" y="55427"/>
                        </a:cubicBezTo>
                        <a:cubicBezTo>
                          <a:pt x="46189" y="50808"/>
                          <a:pt x="50808" y="46189"/>
                          <a:pt x="55426" y="41570"/>
                        </a:cubicBezTo>
                        <a:cubicBezTo>
                          <a:pt x="60045" y="36951"/>
                          <a:pt x="64664" y="32332"/>
                          <a:pt x="69283" y="32332"/>
                        </a:cubicBezTo>
                        <a:cubicBezTo>
                          <a:pt x="73902" y="27714"/>
                          <a:pt x="78521" y="27714"/>
                          <a:pt x="83140" y="23094"/>
                        </a:cubicBezTo>
                        <a:cubicBezTo>
                          <a:pt x="87759" y="18476"/>
                          <a:pt x="92378" y="18476"/>
                          <a:pt x="96996" y="13857"/>
                        </a:cubicBezTo>
                        <a:cubicBezTo>
                          <a:pt x="101615" y="9238"/>
                          <a:pt x="106234" y="9238"/>
                          <a:pt x="110853" y="9238"/>
                        </a:cubicBezTo>
                        <a:cubicBezTo>
                          <a:pt x="124710" y="4619"/>
                          <a:pt x="138566" y="0"/>
                          <a:pt x="138566" y="0"/>
                        </a:cubicBezTo>
                        <a:cubicBezTo>
                          <a:pt x="138566" y="0"/>
                          <a:pt x="129328" y="9238"/>
                          <a:pt x="115472" y="18476"/>
                        </a:cubicBezTo>
                        <a:cubicBezTo>
                          <a:pt x="110853" y="23094"/>
                          <a:pt x="106234" y="23094"/>
                          <a:pt x="106234" y="27714"/>
                        </a:cubicBezTo>
                        <a:cubicBezTo>
                          <a:pt x="101615" y="32332"/>
                          <a:pt x="96996" y="32332"/>
                          <a:pt x="92378" y="36951"/>
                        </a:cubicBezTo>
                        <a:cubicBezTo>
                          <a:pt x="87759" y="41570"/>
                          <a:pt x="83140" y="41570"/>
                          <a:pt x="78521" y="46189"/>
                        </a:cubicBezTo>
                        <a:cubicBezTo>
                          <a:pt x="73902" y="50808"/>
                          <a:pt x="69283" y="55427"/>
                          <a:pt x="64664" y="55427"/>
                        </a:cubicBezTo>
                        <a:cubicBezTo>
                          <a:pt x="60045" y="60046"/>
                          <a:pt x="55426" y="60046"/>
                          <a:pt x="50808" y="64664"/>
                        </a:cubicBezTo>
                        <a:cubicBezTo>
                          <a:pt x="46189" y="69283"/>
                          <a:pt x="41570" y="73902"/>
                          <a:pt x="36951" y="73902"/>
                        </a:cubicBezTo>
                        <a:cubicBezTo>
                          <a:pt x="32332" y="78521"/>
                          <a:pt x="27713" y="83140"/>
                          <a:pt x="27713" y="83140"/>
                        </a:cubicBezTo>
                        <a:cubicBezTo>
                          <a:pt x="23094" y="87759"/>
                          <a:pt x="23094" y="87759"/>
                          <a:pt x="18476" y="92378"/>
                        </a:cubicBezTo>
                        <a:cubicBezTo>
                          <a:pt x="13856" y="96997"/>
                          <a:pt x="9238" y="101616"/>
                          <a:pt x="4619" y="106234"/>
                        </a:cubicBezTo>
                        <a:cubicBezTo>
                          <a:pt x="0" y="120091"/>
                          <a:pt x="0" y="124710"/>
                          <a:pt x="0" y="124710"/>
                        </a:cubicBezTo>
                        <a:close/>
                      </a:path>
                    </a:pathLst>
                  </a:custGeom>
                  <a:solidFill>
                    <a:srgbClr val="FFFC99"/>
                  </a:solidFill>
                  <a:ln w="46132" cap="flat">
                    <a:noFill/>
                    <a:prstDash val="solid"/>
                    <a:miter/>
                  </a:ln>
                </p:spPr>
                <p:txBody>
                  <a:bodyPr rtlCol="0" anchor="ctr"/>
                  <a:lstStyle/>
                  <a:p>
                    <a:endParaRPr lang="en-US"/>
                  </a:p>
                </p:txBody>
              </p:sp>
              <p:sp>
                <p:nvSpPr>
                  <p:cNvPr id="1670" name="Freeform: Shape 1669">
                    <a:extLst>
                      <a:ext uri="{FF2B5EF4-FFF2-40B4-BE49-F238E27FC236}">
                        <a16:creationId xmlns:a16="http://schemas.microsoft.com/office/drawing/2014/main" xmlns="" id="{C12A4B59-E3BF-4CEB-9CA0-F7F598C93FCB}"/>
                      </a:ext>
                    </a:extLst>
                  </p:cNvPr>
                  <p:cNvSpPr/>
                  <p:nvPr/>
                </p:nvSpPr>
                <p:spPr>
                  <a:xfrm>
                    <a:off x="5389547" y="9107931"/>
                    <a:ext cx="78521" cy="92377"/>
                  </a:xfrm>
                  <a:custGeom>
                    <a:avLst/>
                    <a:gdLst>
                      <a:gd name="connsiteX0" fmla="*/ 0 w 78521"/>
                      <a:gd name="connsiteY0" fmla="*/ 92378 h 92377"/>
                      <a:gd name="connsiteX1" fmla="*/ 0 w 78521"/>
                      <a:gd name="connsiteY1" fmla="*/ 87758 h 92377"/>
                      <a:gd name="connsiteX2" fmla="*/ 0 w 78521"/>
                      <a:gd name="connsiteY2" fmla="*/ 83140 h 92377"/>
                      <a:gd name="connsiteX3" fmla="*/ 0 w 78521"/>
                      <a:gd name="connsiteY3" fmla="*/ 73902 h 92377"/>
                      <a:gd name="connsiteX4" fmla="*/ 4619 w 78521"/>
                      <a:gd name="connsiteY4" fmla="*/ 64664 h 92377"/>
                      <a:gd name="connsiteX5" fmla="*/ 9238 w 78521"/>
                      <a:gd name="connsiteY5" fmla="*/ 55426 h 92377"/>
                      <a:gd name="connsiteX6" fmla="*/ 13857 w 78521"/>
                      <a:gd name="connsiteY6" fmla="*/ 46189 h 92377"/>
                      <a:gd name="connsiteX7" fmla="*/ 23094 w 78521"/>
                      <a:gd name="connsiteY7" fmla="*/ 36951 h 92377"/>
                      <a:gd name="connsiteX8" fmla="*/ 32332 w 78521"/>
                      <a:gd name="connsiteY8" fmla="*/ 27713 h 92377"/>
                      <a:gd name="connsiteX9" fmla="*/ 41570 w 78521"/>
                      <a:gd name="connsiteY9" fmla="*/ 18475 h 92377"/>
                      <a:gd name="connsiteX10" fmla="*/ 50808 w 78521"/>
                      <a:gd name="connsiteY10" fmla="*/ 13856 h 92377"/>
                      <a:gd name="connsiteX11" fmla="*/ 60046 w 78521"/>
                      <a:gd name="connsiteY11" fmla="*/ 9238 h 92377"/>
                      <a:gd name="connsiteX12" fmla="*/ 78521 w 78521"/>
                      <a:gd name="connsiteY12" fmla="*/ 0 h 92377"/>
                      <a:gd name="connsiteX13" fmla="*/ 69283 w 78521"/>
                      <a:gd name="connsiteY13" fmla="*/ 13856 h 92377"/>
                      <a:gd name="connsiteX14" fmla="*/ 64664 w 78521"/>
                      <a:gd name="connsiteY14" fmla="*/ 18475 h 92377"/>
                      <a:gd name="connsiteX15" fmla="*/ 60046 w 78521"/>
                      <a:gd name="connsiteY15" fmla="*/ 27713 h 92377"/>
                      <a:gd name="connsiteX16" fmla="*/ 55427 w 78521"/>
                      <a:gd name="connsiteY16" fmla="*/ 36951 h 92377"/>
                      <a:gd name="connsiteX17" fmla="*/ 50808 w 78521"/>
                      <a:gd name="connsiteY17" fmla="*/ 46189 h 92377"/>
                      <a:gd name="connsiteX18" fmla="*/ 46189 w 78521"/>
                      <a:gd name="connsiteY18" fmla="*/ 55426 h 92377"/>
                      <a:gd name="connsiteX19" fmla="*/ 41570 w 78521"/>
                      <a:gd name="connsiteY19" fmla="*/ 64664 h 92377"/>
                      <a:gd name="connsiteX20" fmla="*/ 36951 w 78521"/>
                      <a:gd name="connsiteY20" fmla="*/ 73902 h 92377"/>
                      <a:gd name="connsiteX21" fmla="*/ 32332 w 78521"/>
                      <a:gd name="connsiteY21" fmla="*/ 78521 h 92377"/>
                      <a:gd name="connsiteX22" fmla="*/ 27713 w 78521"/>
                      <a:gd name="connsiteY22" fmla="*/ 83140 h 92377"/>
                      <a:gd name="connsiteX23" fmla="*/ 0 w 78521"/>
                      <a:gd name="connsiteY23" fmla="*/ 92378 h 92377"/>
                      <a:gd name="connsiteX24" fmla="*/ 0 w 78521"/>
                      <a:gd name="connsiteY24" fmla="*/ 92378 h 9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8521" h="92377">
                        <a:moveTo>
                          <a:pt x="0" y="92378"/>
                        </a:moveTo>
                        <a:cubicBezTo>
                          <a:pt x="0" y="92378"/>
                          <a:pt x="0" y="92378"/>
                          <a:pt x="0" y="87758"/>
                        </a:cubicBezTo>
                        <a:cubicBezTo>
                          <a:pt x="0" y="87758"/>
                          <a:pt x="0" y="83140"/>
                          <a:pt x="0" y="83140"/>
                        </a:cubicBezTo>
                        <a:cubicBezTo>
                          <a:pt x="0" y="78521"/>
                          <a:pt x="0" y="78521"/>
                          <a:pt x="0" y="73902"/>
                        </a:cubicBezTo>
                        <a:cubicBezTo>
                          <a:pt x="0" y="69283"/>
                          <a:pt x="0" y="69283"/>
                          <a:pt x="4619" y="64664"/>
                        </a:cubicBezTo>
                        <a:cubicBezTo>
                          <a:pt x="4619" y="60045"/>
                          <a:pt x="9238" y="60045"/>
                          <a:pt x="9238" y="55426"/>
                        </a:cubicBezTo>
                        <a:cubicBezTo>
                          <a:pt x="9238" y="50808"/>
                          <a:pt x="13857" y="50808"/>
                          <a:pt x="13857" y="46189"/>
                        </a:cubicBezTo>
                        <a:cubicBezTo>
                          <a:pt x="13857" y="41570"/>
                          <a:pt x="18476" y="41570"/>
                          <a:pt x="23094" y="36951"/>
                        </a:cubicBezTo>
                        <a:cubicBezTo>
                          <a:pt x="27713" y="32332"/>
                          <a:pt x="27713" y="32332"/>
                          <a:pt x="32332" y="27713"/>
                        </a:cubicBezTo>
                        <a:cubicBezTo>
                          <a:pt x="36951" y="23094"/>
                          <a:pt x="36951" y="23094"/>
                          <a:pt x="41570" y="18475"/>
                        </a:cubicBezTo>
                        <a:cubicBezTo>
                          <a:pt x="46189" y="18475"/>
                          <a:pt x="46189" y="13856"/>
                          <a:pt x="50808" y="13856"/>
                        </a:cubicBezTo>
                        <a:cubicBezTo>
                          <a:pt x="55427" y="13856"/>
                          <a:pt x="55427" y="9238"/>
                          <a:pt x="60046" y="9238"/>
                        </a:cubicBezTo>
                        <a:cubicBezTo>
                          <a:pt x="69283" y="4619"/>
                          <a:pt x="78521" y="0"/>
                          <a:pt x="78521" y="0"/>
                        </a:cubicBezTo>
                        <a:cubicBezTo>
                          <a:pt x="78521" y="0"/>
                          <a:pt x="73902" y="9238"/>
                          <a:pt x="69283" y="13856"/>
                        </a:cubicBezTo>
                        <a:cubicBezTo>
                          <a:pt x="69283" y="13856"/>
                          <a:pt x="64664" y="18475"/>
                          <a:pt x="64664" y="18475"/>
                        </a:cubicBezTo>
                        <a:cubicBezTo>
                          <a:pt x="64664" y="23094"/>
                          <a:pt x="60046" y="23094"/>
                          <a:pt x="60046" y="27713"/>
                        </a:cubicBezTo>
                        <a:cubicBezTo>
                          <a:pt x="60046" y="32332"/>
                          <a:pt x="55427" y="32332"/>
                          <a:pt x="55427" y="36951"/>
                        </a:cubicBezTo>
                        <a:cubicBezTo>
                          <a:pt x="50808" y="41570"/>
                          <a:pt x="50808" y="41570"/>
                          <a:pt x="50808" y="46189"/>
                        </a:cubicBezTo>
                        <a:cubicBezTo>
                          <a:pt x="50808" y="50808"/>
                          <a:pt x="46189" y="50808"/>
                          <a:pt x="46189" y="55426"/>
                        </a:cubicBezTo>
                        <a:cubicBezTo>
                          <a:pt x="46189" y="60045"/>
                          <a:pt x="41570" y="60045"/>
                          <a:pt x="41570" y="64664"/>
                        </a:cubicBezTo>
                        <a:cubicBezTo>
                          <a:pt x="41570" y="69283"/>
                          <a:pt x="36951" y="69283"/>
                          <a:pt x="36951" y="73902"/>
                        </a:cubicBezTo>
                        <a:cubicBezTo>
                          <a:pt x="36951" y="78521"/>
                          <a:pt x="32332" y="78521"/>
                          <a:pt x="32332" y="78521"/>
                        </a:cubicBezTo>
                        <a:cubicBezTo>
                          <a:pt x="32332" y="78521"/>
                          <a:pt x="27713" y="83140"/>
                          <a:pt x="27713" y="83140"/>
                        </a:cubicBezTo>
                        <a:cubicBezTo>
                          <a:pt x="4619" y="87758"/>
                          <a:pt x="4619" y="87758"/>
                          <a:pt x="0" y="92378"/>
                        </a:cubicBezTo>
                        <a:cubicBezTo>
                          <a:pt x="0" y="92378"/>
                          <a:pt x="0" y="92378"/>
                          <a:pt x="0" y="92378"/>
                        </a:cubicBezTo>
                        <a:close/>
                      </a:path>
                    </a:pathLst>
                  </a:custGeom>
                  <a:solidFill>
                    <a:srgbClr val="FFFC99"/>
                  </a:solidFill>
                  <a:ln w="46132" cap="flat">
                    <a:noFill/>
                    <a:prstDash val="solid"/>
                    <a:miter/>
                  </a:ln>
                </p:spPr>
                <p:txBody>
                  <a:bodyPr rtlCol="0" anchor="ctr"/>
                  <a:lstStyle/>
                  <a:p>
                    <a:endParaRPr lang="en-US"/>
                  </a:p>
                </p:txBody>
              </p:sp>
              <p:sp>
                <p:nvSpPr>
                  <p:cNvPr id="1671" name="Freeform: Shape 1670">
                    <a:extLst>
                      <a:ext uri="{FF2B5EF4-FFF2-40B4-BE49-F238E27FC236}">
                        <a16:creationId xmlns:a16="http://schemas.microsoft.com/office/drawing/2014/main" xmlns="" id="{61287F9C-91C2-403D-A23D-08A031521C54}"/>
                      </a:ext>
                    </a:extLst>
                  </p:cNvPr>
                  <p:cNvSpPr/>
                  <p:nvPr/>
                </p:nvSpPr>
                <p:spPr>
                  <a:xfrm>
                    <a:off x="5597397" y="9380445"/>
                    <a:ext cx="226325" cy="96996"/>
                  </a:xfrm>
                  <a:custGeom>
                    <a:avLst/>
                    <a:gdLst>
                      <a:gd name="connsiteX0" fmla="*/ 0 w 226325"/>
                      <a:gd name="connsiteY0" fmla="*/ 96997 h 96996"/>
                      <a:gd name="connsiteX1" fmla="*/ 9238 w 226325"/>
                      <a:gd name="connsiteY1" fmla="*/ 87759 h 96996"/>
                      <a:gd name="connsiteX2" fmla="*/ 32332 w 226325"/>
                      <a:gd name="connsiteY2" fmla="*/ 69283 h 96996"/>
                      <a:gd name="connsiteX3" fmla="*/ 46189 w 226325"/>
                      <a:gd name="connsiteY3" fmla="*/ 60046 h 96996"/>
                      <a:gd name="connsiteX4" fmla="*/ 64664 w 226325"/>
                      <a:gd name="connsiteY4" fmla="*/ 50808 h 96996"/>
                      <a:gd name="connsiteX5" fmla="*/ 83140 w 226325"/>
                      <a:gd name="connsiteY5" fmla="*/ 41570 h 96996"/>
                      <a:gd name="connsiteX6" fmla="*/ 106234 w 226325"/>
                      <a:gd name="connsiteY6" fmla="*/ 32332 h 96996"/>
                      <a:gd name="connsiteX7" fmla="*/ 129329 w 226325"/>
                      <a:gd name="connsiteY7" fmla="*/ 23094 h 96996"/>
                      <a:gd name="connsiteX8" fmla="*/ 152423 w 226325"/>
                      <a:gd name="connsiteY8" fmla="*/ 13857 h 96996"/>
                      <a:gd name="connsiteX9" fmla="*/ 170899 w 226325"/>
                      <a:gd name="connsiteY9" fmla="*/ 9238 h 96996"/>
                      <a:gd name="connsiteX10" fmla="*/ 180136 w 226325"/>
                      <a:gd name="connsiteY10" fmla="*/ 4619 h 96996"/>
                      <a:gd name="connsiteX11" fmla="*/ 189374 w 226325"/>
                      <a:gd name="connsiteY11" fmla="*/ 4619 h 96996"/>
                      <a:gd name="connsiteX12" fmla="*/ 226325 w 226325"/>
                      <a:gd name="connsiteY12" fmla="*/ 0 h 96996"/>
                      <a:gd name="connsiteX13" fmla="*/ 189374 w 226325"/>
                      <a:gd name="connsiteY13" fmla="*/ 13857 h 96996"/>
                      <a:gd name="connsiteX14" fmla="*/ 170899 w 226325"/>
                      <a:gd name="connsiteY14" fmla="*/ 18476 h 96996"/>
                      <a:gd name="connsiteX15" fmla="*/ 152423 w 226325"/>
                      <a:gd name="connsiteY15" fmla="*/ 27714 h 96996"/>
                      <a:gd name="connsiteX16" fmla="*/ 110853 w 226325"/>
                      <a:gd name="connsiteY16" fmla="*/ 46189 h 96996"/>
                      <a:gd name="connsiteX17" fmla="*/ 87759 w 226325"/>
                      <a:gd name="connsiteY17" fmla="*/ 55427 h 96996"/>
                      <a:gd name="connsiteX18" fmla="*/ 69283 w 226325"/>
                      <a:gd name="connsiteY18" fmla="*/ 64664 h 96996"/>
                      <a:gd name="connsiteX19" fmla="*/ 32332 w 226325"/>
                      <a:gd name="connsiteY19" fmla="*/ 83140 h 96996"/>
                      <a:gd name="connsiteX20" fmla="*/ 4619 w 226325"/>
                      <a:gd name="connsiteY20" fmla="*/ 92378 h 96996"/>
                      <a:gd name="connsiteX21" fmla="*/ 0 w 226325"/>
                      <a:gd name="connsiteY21" fmla="*/ 96997 h 96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6325" h="96996">
                        <a:moveTo>
                          <a:pt x="0" y="96997"/>
                        </a:moveTo>
                        <a:cubicBezTo>
                          <a:pt x="0" y="96997"/>
                          <a:pt x="4619" y="92378"/>
                          <a:pt x="9238" y="87759"/>
                        </a:cubicBezTo>
                        <a:cubicBezTo>
                          <a:pt x="13857" y="83140"/>
                          <a:pt x="23094" y="78521"/>
                          <a:pt x="32332" y="69283"/>
                        </a:cubicBezTo>
                        <a:cubicBezTo>
                          <a:pt x="36951" y="64664"/>
                          <a:pt x="41570" y="60046"/>
                          <a:pt x="46189" y="60046"/>
                        </a:cubicBezTo>
                        <a:cubicBezTo>
                          <a:pt x="50808" y="55427"/>
                          <a:pt x="60046" y="50808"/>
                          <a:pt x="64664" y="50808"/>
                        </a:cubicBezTo>
                        <a:cubicBezTo>
                          <a:pt x="69283" y="46189"/>
                          <a:pt x="78521" y="41570"/>
                          <a:pt x="83140" y="41570"/>
                        </a:cubicBezTo>
                        <a:cubicBezTo>
                          <a:pt x="92378" y="36951"/>
                          <a:pt x="96996" y="32332"/>
                          <a:pt x="106234" y="32332"/>
                        </a:cubicBezTo>
                        <a:cubicBezTo>
                          <a:pt x="115472" y="27714"/>
                          <a:pt x="120091" y="27714"/>
                          <a:pt x="129329" y="23094"/>
                        </a:cubicBezTo>
                        <a:cubicBezTo>
                          <a:pt x="138566" y="18476"/>
                          <a:pt x="143185" y="18476"/>
                          <a:pt x="152423" y="13857"/>
                        </a:cubicBezTo>
                        <a:cubicBezTo>
                          <a:pt x="161661" y="13857"/>
                          <a:pt x="166280" y="9238"/>
                          <a:pt x="170899" y="9238"/>
                        </a:cubicBezTo>
                        <a:cubicBezTo>
                          <a:pt x="175518" y="9238"/>
                          <a:pt x="175518" y="9238"/>
                          <a:pt x="180136" y="4619"/>
                        </a:cubicBezTo>
                        <a:cubicBezTo>
                          <a:pt x="184755" y="4619"/>
                          <a:pt x="184755" y="4619"/>
                          <a:pt x="189374" y="4619"/>
                        </a:cubicBezTo>
                        <a:cubicBezTo>
                          <a:pt x="212468" y="0"/>
                          <a:pt x="226325" y="0"/>
                          <a:pt x="226325" y="0"/>
                        </a:cubicBezTo>
                        <a:cubicBezTo>
                          <a:pt x="226325" y="0"/>
                          <a:pt x="212468" y="4619"/>
                          <a:pt x="189374" y="13857"/>
                        </a:cubicBezTo>
                        <a:cubicBezTo>
                          <a:pt x="184755" y="13857"/>
                          <a:pt x="180136" y="18476"/>
                          <a:pt x="170899" y="18476"/>
                        </a:cubicBezTo>
                        <a:cubicBezTo>
                          <a:pt x="166280" y="23094"/>
                          <a:pt x="157042" y="23094"/>
                          <a:pt x="152423" y="27714"/>
                        </a:cubicBezTo>
                        <a:cubicBezTo>
                          <a:pt x="138566" y="32332"/>
                          <a:pt x="124710" y="36951"/>
                          <a:pt x="110853" y="46189"/>
                        </a:cubicBezTo>
                        <a:cubicBezTo>
                          <a:pt x="101616" y="50808"/>
                          <a:pt x="96996" y="50808"/>
                          <a:pt x="87759" y="55427"/>
                        </a:cubicBezTo>
                        <a:cubicBezTo>
                          <a:pt x="83140" y="60046"/>
                          <a:pt x="73902" y="60046"/>
                          <a:pt x="69283" y="64664"/>
                        </a:cubicBezTo>
                        <a:cubicBezTo>
                          <a:pt x="55427" y="69283"/>
                          <a:pt x="41570" y="73902"/>
                          <a:pt x="32332" y="83140"/>
                        </a:cubicBezTo>
                        <a:cubicBezTo>
                          <a:pt x="23094" y="87759"/>
                          <a:pt x="13857" y="92378"/>
                          <a:pt x="4619" y="92378"/>
                        </a:cubicBezTo>
                        <a:cubicBezTo>
                          <a:pt x="4619" y="96997"/>
                          <a:pt x="0" y="96997"/>
                          <a:pt x="0" y="96997"/>
                        </a:cubicBezTo>
                        <a:close/>
                      </a:path>
                    </a:pathLst>
                  </a:custGeom>
                  <a:solidFill>
                    <a:srgbClr val="FFFC99"/>
                  </a:solidFill>
                  <a:ln w="46132" cap="flat">
                    <a:noFill/>
                    <a:prstDash val="solid"/>
                    <a:miter/>
                  </a:ln>
                </p:spPr>
                <p:txBody>
                  <a:bodyPr rtlCol="0" anchor="ctr"/>
                  <a:lstStyle/>
                  <a:p>
                    <a:endParaRPr lang="en-US"/>
                  </a:p>
                </p:txBody>
              </p:sp>
              <p:sp>
                <p:nvSpPr>
                  <p:cNvPr id="1672" name="Freeform: Shape 1671">
                    <a:extLst>
                      <a:ext uri="{FF2B5EF4-FFF2-40B4-BE49-F238E27FC236}">
                        <a16:creationId xmlns:a16="http://schemas.microsoft.com/office/drawing/2014/main" xmlns="" id="{A2A29F5F-F21B-4BB5-8E71-891C2D96BA11}"/>
                      </a:ext>
                    </a:extLst>
                  </p:cNvPr>
                  <p:cNvSpPr/>
                  <p:nvPr/>
                </p:nvSpPr>
                <p:spPr>
                  <a:xfrm>
                    <a:off x="5657442" y="9565200"/>
                    <a:ext cx="244800" cy="41569"/>
                  </a:xfrm>
                  <a:custGeom>
                    <a:avLst/>
                    <a:gdLst>
                      <a:gd name="connsiteX0" fmla="*/ 0 w 244800"/>
                      <a:gd name="connsiteY0" fmla="*/ 36951 h 41569"/>
                      <a:gd name="connsiteX1" fmla="*/ 9238 w 244800"/>
                      <a:gd name="connsiteY1" fmla="*/ 32332 h 41569"/>
                      <a:gd name="connsiteX2" fmla="*/ 36951 w 244800"/>
                      <a:gd name="connsiteY2" fmla="*/ 23094 h 41569"/>
                      <a:gd name="connsiteX3" fmla="*/ 55426 w 244800"/>
                      <a:gd name="connsiteY3" fmla="*/ 18476 h 41569"/>
                      <a:gd name="connsiteX4" fmla="*/ 73902 w 244800"/>
                      <a:gd name="connsiteY4" fmla="*/ 13857 h 41569"/>
                      <a:gd name="connsiteX5" fmla="*/ 96996 w 244800"/>
                      <a:gd name="connsiteY5" fmla="*/ 9238 h 41569"/>
                      <a:gd name="connsiteX6" fmla="*/ 120091 w 244800"/>
                      <a:gd name="connsiteY6" fmla="*/ 4619 h 41569"/>
                      <a:gd name="connsiteX7" fmla="*/ 143185 w 244800"/>
                      <a:gd name="connsiteY7" fmla="*/ 0 h 41569"/>
                      <a:gd name="connsiteX8" fmla="*/ 166280 w 244800"/>
                      <a:gd name="connsiteY8" fmla="*/ 0 h 41569"/>
                      <a:gd name="connsiteX9" fmla="*/ 189374 w 244800"/>
                      <a:gd name="connsiteY9" fmla="*/ 0 h 41569"/>
                      <a:gd name="connsiteX10" fmla="*/ 198612 w 244800"/>
                      <a:gd name="connsiteY10" fmla="*/ 0 h 41569"/>
                      <a:gd name="connsiteX11" fmla="*/ 207850 w 244800"/>
                      <a:gd name="connsiteY11" fmla="*/ 0 h 41569"/>
                      <a:gd name="connsiteX12" fmla="*/ 244800 w 244800"/>
                      <a:gd name="connsiteY12" fmla="*/ 4619 h 41569"/>
                      <a:gd name="connsiteX13" fmla="*/ 207850 w 244800"/>
                      <a:gd name="connsiteY13" fmla="*/ 9238 h 41569"/>
                      <a:gd name="connsiteX14" fmla="*/ 189374 w 244800"/>
                      <a:gd name="connsiteY14" fmla="*/ 9238 h 41569"/>
                      <a:gd name="connsiteX15" fmla="*/ 170898 w 244800"/>
                      <a:gd name="connsiteY15" fmla="*/ 13857 h 41569"/>
                      <a:gd name="connsiteX16" fmla="*/ 124710 w 244800"/>
                      <a:gd name="connsiteY16" fmla="*/ 18476 h 41569"/>
                      <a:gd name="connsiteX17" fmla="*/ 101615 w 244800"/>
                      <a:gd name="connsiteY17" fmla="*/ 23094 h 41569"/>
                      <a:gd name="connsiteX18" fmla="*/ 78521 w 244800"/>
                      <a:gd name="connsiteY18" fmla="*/ 27714 h 41569"/>
                      <a:gd name="connsiteX19" fmla="*/ 41570 w 244800"/>
                      <a:gd name="connsiteY19" fmla="*/ 36951 h 41569"/>
                      <a:gd name="connsiteX20" fmla="*/ 13856 w 244800"/>
                      <a:gd name="connsiteY20" fmla="*/ 41570 h 41569"/>
                      <a:gd name="connsiteX21" fmla="*/ 0 w 244800"/>
                      <a:gd name="connsiteY21" fmla="*/ 36951 h 41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800" h="41569">
                        <a:moveTo>
                          <a:pt x="0" y="36951"/>
                        </a:moveTo>
                        <a:cubicBezTo>
                          <a:pt x="0" y="36951"/>
                          <a:pt x="4619" y="36951"/>
                          <a:pt x="9238" y="32332"/>
                        </a:cubicBezTo>
                        <a:cubicBezTo>
                          <a:pt x="13856" y="27714"/>
                          <a:pt x="23094" y="23094"/>
                          <a:pt x="36951" y="23094"/>
                        </a:cubicBezTo>
                        <a:cubicBezTo>
                          <a:pt x="41570" y="23094"/>
                          <a:pt x="46189" y="18476"/>
                          <a:pt x="55426" y="18476"/>
                        </a:cubicBezTo>
                        <a:cubicBezTo>
                          <a:pt x="60045" y="18476"/>
                          <a:pt x="69283" y="13857"/>
                          <a:pt x="73902" y="13857"/>
                        </a:cubicBezTo>
                        <a:cubicBezTo>
                          <a:pt x="83140" y="13857"/>
                          <a:pt x="87759" y="9238"/>
                          <a:pt x="96996" y="9238"/>
                        </a:cubicBezTo>
                        <a:cubicBezTo>
                          <a:pt x="106234" y="9238"/>
                          <a:pt x="110853" y="4619"/>
                          <a:pt x="120091" y="4619"/>
                        </a:cubicBezTo>
                        <a:cubicBezTo>
                          <a:pt x="129328" y="4619"/>
                          <a:pt x="133948" y="4619"/>
                          <a:pt x="143185" y="0"/>
                        </a:cubicBezTo>
                        <a:cubicBezTo>
                          <a:pt x="152423" y="0"/>
                          <a:pt x="157042" y="0"/>
                          <a:pt x="166280" y="0"/>
                        </a:cubicBezTo>
                        <a:cubicBezTo>
                          <a:pt x="175517" y="0"/>
                          <a:pt x="180136" y="0"/>
                          <a:pt x="189374" y="0"/>
                        </a:cubicBezTo>
                        <a:cubicBezTo>
                          <a:pt x="193993" y="0"/>
                          <a:pt x="193993" y="0"/>
                          <a:pt x="198612" y="0"/>
                        </a:cubicBezTo>
                        <a:cubicBezTo>
                          <a:pt x="203231" y="0"/>
                          <a:pt x="203231" y="0"/>
                          <a:pt x="207850" y="0"/>
                        </a:cubicBezTo>
                        <a:cubicBezTo>
                          <a:pt x="230944" y="0"/>
                          <a:pt x="244800" y="4619"/>
                          <a:pt x="244800" y="4619"/>
                        </a:cubicBezTo>
                        <a:cubicBezTo>
                          <a:pt x="244800" y="4619"/>
                          <a:pt x="230944" y="9238"/>
                          <a:pt x="207850" y="9238"/>
                        </a:cubicBezTo>
                        <a:cubicBezTo>
                          <a:pt x="203231" y="9238"/>
                          <a:pt x="193993" y="9238"/>
                          <a:pt x="189374" y="9238"/>
                        </a:cubicBezTo>
                        <a:cubicBezTo>
                          <a:pt x="184755" y="9238"/>
                          <a:pt x="175517" y="9238"/>
                          <a:pt x="170898" y="13857"/>
                        </a:cubicBezTo>
                        <a:cubicBezTo>
                          <a:pt x="157042" y="13857"/>
                          <a:pt x="143185" y="18476"/>
                          <a:pt x="124710" y="18476"/>
                        </a:cubicBezTo>
                        <a:cubicBezTo>
                          <a:pt x="115472" y="18476"/>
                          <a:pt x="110853" y="18476"/>
                          <a:pt x="101615" y="23094"/>
                        </a:cubicBezTo>
                        <a:cubicBezTo>
                          <a:pt x="92378" y="23094"/>
                          <a:pt x="87759" y="27714"/>
                          <a:pt x="78521" y="27714"/>
                        </a:cubicBezTo>
                        <a:cubicBezTo>
                          <a:pt x="64664" y="32332"/>
                          <a:pt x="50808" y="32332"/>
                          <a:pt x="41570" y="36951"/>
                        </a:cubicBezTo>
                        <a:cubicBezTo>
                          <a:pt x="32332" y="36951"/>
                          <a:pt x="18476" y="41570"/>
                          <a:pt x="13856" y="41570"/>
                        </a:cubicBezTo>
                        <a:cubicBezTo>
                          <a:pt x="4619" y="36951"/>
                          <a:pt x="0" y="36951"/>
                          <a:pt x="0" y="36951"/>
                        </a:cubicBezTo>
                        <a:close/>
                      </a:path>
                    </a:pathLst>
                  </a:custGeom>
                  <a:solidFill>
                    <a:srgbClr val="FFFC99"/>
                  </a:solidFill>
                  <a:ln w="46132" cap="flat">
                    <a:noFill/>
                    <a:prstDash val="solid"/>
                    <a:miter/>
                  </a:ln>
                </p:spPr>
                <p:txBody>
                  <a:bodyPr rtlCol="0" anchor="ctr"/>
                  <a:lstStyle/>
                  <a:p>
                    <a:endParaRPr lang="en-US"/>
                  </a:p>
                </p:txBody>
              </p:sp>
            </p:grpSp>
          </p:grpSp>
          <p:grpSp>
            <p:nvGrpSpPr>
              <p:cNvPr id="1673" name="Graphic 792">
                <a:extLst>
                  <a:ext uri="{FF2B5EF4-FFF2-40B4-BE49-F238E27FC236}">
                    <a16:creationId xmlns:a16="http://schemas.microsoft.com/office/drawing/2014/main" xmlns="" id="{425D3326-6C2F-4053-8A6E-9FC29B99AA66}"/>
                  </a:ext>
                </a:extLst>
              </p:cNvPr>
              <p:cNvGrpSpPr/>
              <p:nvPr/>
            </p:nvGrpSpPr>
            <p:grpSpPr>
              <a:xfrm>
                <a:off x="4990591" y="9163263"/>
                <a:ext cx="255770" cy="421671"/>
                <a:chOff x="4990591" y="9163263"/>
                <a:chExt cx="255770" cy="421671"/>
              </a:xfrm>
            </p:grpSpPr>
            <p:grpSp>
              <p:nvGrpSpPr>
                <p:cNvPr id="1674" name="Graphic 792">
                  <a:extLst>
                    <a:ext uri="{FF2B5EF4-FFF2-40B4-BE49-F238E27FC236}">
                      <a16:creationId xmlns:a16="http://schemas.microsoft.com/office/drawing/2014/main" xmlns="" id="{CAF22EEC-9B5B-4C0D-BB81-95E7513DD576}"/>
                    </a:ext>
                  </a:extLst>
                </p:cNvPr>
                <p:cNvGrpSpPr/>
                <p:nvPr/>
              </p:nvGrpSpPr>
              <p:grpSpPr>
                <a:xfrm>
                  <a:off x="4990591" y="9163263"/>
                  <a:ext cx="255770" cy="421671"/>
                  <a:chOff x="4990591" y="9163263"/>
                  <a:chExt cx="255770" cy="421671"/>
                </a:xfrm>
              </p:grpSpPr>
              <p:sp>
                <p:nvSpPr>
                  <p:cNvPr id="1675" name="Freeform: Shape 1674">
                    <a:extLst>
                      <a:ext uri="{FF2B5EF4-FFF2-40B4-BE49-F238E27FC236}">
                        <a16:creationId xmlns:a16="http://schemas.microsoft.com/office/drawing/2014/main" xmlns="" id="{809F8FFD-84E6-41E3-AF43-9D80C4D3608C}"/>
                      </a:ext>
                    </a:extLst>
                  </p:cNvPr>
                  <p:cNvSpPr/>
                  <p:nvPr/>
                </p:nvSpPr>
                <p:spPr>
                  <a:xfrm>
                    <a:off x="4990841" y="9163263"/>
                    <a:ext cx="247225" cy="420412"/>
                  </a:xfrm>
                  <a:custGeom>
                    <a:avLst/>
                    <a:gdLst>
                      <a:gd name="connsiteX0" fmla="*/ 237045 w 247225"/>
                      <a:gd name="connsiteY0" fmla="*/ 341891 h 420412"/>
                      <a:gd name="connsiteX1" fmla="*/ 195475 w 247225"/>
                      <a:gd name="connsiteY1" fmla="*/ 37045 h 420412"/>
                      <a:gd name="connsiteX2" fmla="*/ 130811 w 247225"/>
                      <a:gd name="connsiteY2" fmla="*/ 94 h 420412"/>
                      <a:gd name="connsiteX3" fmla="*/ 61528 w 247225"/>
                      <a:gd name="connsiteY3" fmla="*/ 50902 h 420412"/>
                      <a:gd name="connsiteX4" fmla="*/ 29196 w 247225"/>
                      <a:gd name="connsiteY4" fmla="*/ 267989 h 420412"/>
                      <a:gd name="connsiteX5" fmla="*/ 1483 w 247225"/>
                      <a:gd name="connsiteY5" fmla="*/ 351129 h 420412"/>
                      <a:gd name="connsiteX6" fmla="*/ 33815 w 247225"/>
                      <a:gd name="connsiteY6" fmla="*/ 364986 h 420412"/>
                      <a:gd name="connsiteX7" fmla="*/ 186238 w 247225"/>
                      <a:gd name="connsiteY7" fmla="*/ 401937 h 420412"/>
                      <a:gd name="connsiteX8" fmla="*/ 246283 w 247225"/>
                      <a:gd name="connsiteY8" fmla="*/ 401937 h 420412"/>
                      <a:gd name="connsiteX9" fmla="*/ 237045 w 247225"/>
                      <a:gd name="connsiteY9" fmla="*/ 341891 h 420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7225" h="420412">
                        <a:moveTo>
                          <a:pt x="237045" y="341891"/>
                        </a:moveTo>
                        <a:cubicBezTo>
                          <a:pt x="269378" y="138661"/>
                          <a:pt x="195475" y="37045"/>
                          <a:pt x="195475" y="37045"/>
                        </a:cubicBezTo>
                        <a:cubicBezTo>
                          <a:pt x="195475" y="37045"/>
                          <a:pt x="172381" y="94"/>
                          <a:pt x="130811" y="94"/>
                        </a:cubicBezTo>
                        <a:cubicBezTo>
                          <a:pt x="130811" y="94"/>
                          <a:pt x="84623" y="-4525"/>
                          <a:pt x="61528" y="50902"/>
                        </a:cubicBezTo>
                        <a:cubicBezTo>
                          <a:pt x="47671" y="92472"/>
                          <a:pt x="29196" y="235657"/>
                          <a:pt x="29196" y="267989"/>
                        </a:cubicBezTo>
                        <a:cubicBezTo>
                          <a:pt x="29196" y="300321"/>
                          <a:pt x="-7755" y="328035"/>
                          <a:pt x="1483" y="351129"/>
                        </a:cubicBezTo>
                        <a:cubicBezTo>
                          <a:pt x="6101" y="374223"/>
                          <a:pt x="33815" y="364986"/>
                          <a:pt x="33815" y="364986"/>
                        </a:cubicBezTo>
                        <a:cubicBezTo>
                          <a:pt x="33815" y="364986"/>
                          <a:pt x="112336" y="346510"/>
                          <a:pt x="186238" y="401937"/>
                        </a:cubicBezTo>
                        <a:cubicBezTo>
                          <a:pt x="186238" y="401937"/>
                          <a:pt x="237045" y="443507"/>
                          <a:pt x="246283" y="401937"/>
                        </a:cubicBezTo>
                        <a:cubicBezTo>
                          <a:pt x="250902" y="360367"/>
                          <a:pt x="237045" y="355748"/>
                          <a:pt x="237045" y="341891"/>
                        </a:cubicBezTo>
                        <a:close/>
                      </a:path>
                    </a:pathLst>
                  </a:custGeom>
                  <a:solidFill>
                    <a:srgbClr val="63B4F7"/>
                  </a:solidFill>
                  <a:ln w="46132" cap="flat">
                    <a:noFill/>
                    <a:prstDash val="solid"/>
                    <a:miter/>
                  </a:ln>
                </p:spPr>
                <p:txBody>
                  <a:bodyPr rtlCol="0" anchor="ctr"/>
                  <a:lstStyle/>
                  <a:p>
                    <a:endParaRPr lang="en-US"/>
                  </a:p>
                </p:txBody>
              </p:sp>
              <p:sp>
                <p:nvSpPr>
                  <p:cNvPr id="1676" name="Freeform: Shape 1675">
                    <a:extLst>
                      <a:ext uri="{FF2B5EF4-FFF2-40B4-BE49-F238E27FC236}">
                        <a16:creationId xmlns:a16="http://schemas.microsoft.com/office/drawing/2014/main" xmlns="" id="{9125F1C2-B408-4E03-A4A4-6088066CC543}"/>
                      </a:ext>
                    </a:extLst>
                  </p:cNvPr>
                  <p:cNvSpPr/>
                  <p:nvPr/>
                </p:nvSpPr>
                <p:spPr>
                  <a:xfrm>
                    <a:off x="4990591" y="9169055"/>
                    <a:ext cx="255770" cy="415879"/>
                  </a:xfrm>
                  <a:custGeom>
                    <a:avLst/>
                    <a:gdLst>
                      <a:gd name="connsiteX0" fmla="*/ 237295 w 255770"/>
                      <a:gd name="connsiteY0" fmla="*/ 336099 h 415879"/>
                      <a:gd name="connsiteX1" fmla="*/ 209582 w 255770"/>
                      <a:gd name="connsiteY1" fmla="*/ 58967 h 415879"/>
                      <a:gd name="connsiteX2" fmla="*/ 191106 w 255770"/>
                      <a:gd name="connsiteY2" fmla="*/ 26634 h 415879"/>
                      <a:gd name="connsiteX3" fmla="*/ 112585 w 255770"/>
                      <a:gd name="connsiteY3" fmla="*/ 3540 h 415879"/>
                      <a:gd name="connsiteX4" fmla="*/ 71015 w 255770"/>
                      <a:gd name="connsiteY4" fmla="*/ 45110 h 415879"/>
                      <a:gd name="connsiteX5" fmla="*/ 57158 w 255770"/>
                      <a:gd name="connsiteY5" fmla="*/ 100537 h 415879"/>
                      <a:gd name="connsiteX6" fmla="*/ 38683 w 255770"/>
                      <a:gd name="connsiteY6" fmla="*/ 234484 h 415879"/>
                      <a:gd name="connsiteX7" fmla="*/ 34064 w 255770"/>
                      <a:gd name="connsiteY7" fmla="*/ 285292 h 415879"/>
                      <a:gd name="connsiteX8" fmla="*/ 15589 w 255770"/>
                      <a:gd name="connsiteY8" fmla="*/ 322243 h 415879"/>
                      <a:gd name="connsiteX9" fmla="*/ 10970 w 255770"/>
                      <a:gd name="connsiteY9" fmla="*/ 349956 h 415879"/>
                      <a:gd name="connsiteX10" fmla="*/ 43302 w 255770"/>
                      <a:gd name="connsiteY10" fmla="*/ 363813 h 415879"/>
                      <a:gd name="connsiteX11" fmla="*/ 75634 w 255770"/>
                      <a:gd name="connsiteY11" fmla="*/ 359194 h 415879"/>
                      <a:gd name="connsiteX12" fmla="*/ 154155 w 255770"/>
                      <a:gd name="connsiteY12" fmla="*/ 373050 h 415879"/>
                      <a:gd name="connsiteX13" fmla="*/ 195725 w 255770"/>
                      <a:gd name="connsiteY13" fmla="*/ 396145 h 415879"/>
                      <a:gd name="connsiteX14" fmla="*/ 209582 w 255770"/>
                      <a:gd name="connsiteY14" fmla="*/ 405383 h 415879"/>
                      <a:gd name="connsiteX15" fmla="*/ 246533 w 255770"/>
                      <a:gd name="connsiteY15" fmla="*/ 414620 h 415879"/>
                      <a:gd name="connsiteX16" fmla="*/ 255770 w 255770"/>
                      <a:gd name="connsiteY16" fmla="*/ 386907 h 415879"/>
                      <a:gd name="connsiteX17" fmla="*/ 251152 w 255770"/>
                      <a:gd name="connsiteY17" fmla="*/ 359194 h 415879"/>
                      <a:gd name="connsiteX18" fmla="*/ 237295 w 255770"/>
                      <a:gd name="connsiteY18" fmla="*/ 336099 h 415879"/>
                      <a:gd name="connsiteX19" fmla="*/ 237295 w 255770"/>
                      <a:gd name="connsiteY19" fmla="*/ 336099 h 415879"/>
                      <a:gd name="connsiteX20" fmla="*/ 241914 w 255770"/>
                      <a:gd name="connsiteY20" fmla="*/ 349956 h 415879"/>
                      <a:gd name="connsiteX21" fmla="*/ 246533 w 255770"/>
                      <a:gd name="connsiteY21" fmla="*/ 377669 h 415879"/>
                      <a:gd name="connsiteX22" fmla="*/ 237295 w 255770"/>
                      <a:gd name="connsiteY22" fmla="*/ 410001 h 415879"/>
                      <a:gd name="connsiteX23" fmla="*/ 209582 w 255770"/>
                      <a:gd name="connsiteY23" fmla="*/ 405383 h 415879"/>
                      <a:gd name="connsiteX24" fmla="*/ 168012 w 255770"/>
                      <a:gd name="connsiteY24" fmla="*/ 377669 h 415879"/>
                      <a:gd name="connsiteX25" fmla="*/ 94110 w 255770"/>
                      <a:gd name="connsiteY25" fmla="*/ 354575 h 415879"/>
                      <a:gd name="connsiteX26" fmla="*/ 43302 w 255770"/>
                      <a:gd name="connsiteY26" fmla="*/ 354575 h 415879"/>
                      <a:gd name="connsiteX27" fmla="*/ 15589 w 255770"/>
                      <a:gd name="connsiteY27" fmla="*/ 359194 h 415879"/>
                      <a:gd name="connsiteX28" fmla="*/ 1732 w 255770"/>
                      <a:gd name="connsiteY28" fmla="*/ 336099 h 415879"/>
                      <a:gd name="connsiteX29" fmla="*/ 15589 w 255770"/>
                      <a:gd name="connsiteY29" fmla="*/ 303767 h 415879"/>
                      <a:gd name="connsiteX30" fmla="*/ 29445 w 255770"/>
                      <a:gd name="connsiteY30" fmla="*/ 271435 h 415879"/>
                      <a:gd name="connsiteX31" fmla="*/ 29445 w 255770"/>
                      <a:gd name="connsiteY31" fmla="*/ 252959 h 415879"/>
                      <a:gd name="connsiteX32" fmla="*/ 43302 w 255770"/>
                      <a:gd name="connsiteY32" fmla="*/ 132869 h 415879"/>
                      <a:gd name="connsiteX33" fmla="*/ 57158 w 255770"/>
                      <a:gd name="connsiteY33" fmla="*/ 72823 h 415879"/>
                      <a:gd name="connsiteX34" fmla="*/ 84872 w 255770"/>
                      <a:gd name="connsiteY34" fmla="*/ 22015 h 415879"/>
                      <a:gd name="connsiteX35" fmla="*/ 177250 w 255770"/>
                      <a:gd name="connsiteY35" fmla="*/ 26634 h 415879"/>
                      <a:gd name="connsiteX36" fmla="*/ 200344 w 255770"/>
                      <a:gd name="connsiteY36" fmla="*/ 58967 h 415879"/>
                      <a:gd name="connsiteX37" fmla="*/ 241914 w 255770"/>
                      <a:gd name="connsiteY37" fmla="*/ 299148 h 415879"/>
                      <a:gd name="connsiteX38" fmla="*/ 237295 w 255770"/>
                      <a:gd name="connsiteY38" fmla="*/ 336099 h 415879"/>
                      <a:gd name="connsiteX39" fmla="*/ 237295 w 255770"/>
                      <a:gd name="connsiteY39" fmla="*/ 336099 h 41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5770" h="415879">
                        <a:moveTo>
                          <a:pt x="237295" y="336099"/>
                        </a:moveTo>
                        <a:cubicBezTo>
                          <a:pt x="251152" y="243722"/>
                          <a:pt x="251152" y="142106"/>
                          <a:pt x="209582" y="58967"/>
                        </a:cubicBezTo>
                        <a:cubicBezTo>
                          <a:pt x="204963" y="49729"/>
                          <a:pt x="195725" y="35872"/>
                          <a:pt x="191106" y="26634"/>
                        </a:cubicBezTo>
                        <a:cubicBezTo>
                          <a:pt x="172630" y="3540"/>
                          <a:pt x="140298" y="-5698"/>
                          <a:pt x="112585" y="3540"/>
                        </a:cubicBezTo>
                        <a:cubicBezTo>
                          <a:pt x="94110" y="8159"/>
                          <a:pt x="80253" y="26634"/>
                          <a:pt x="71015" y="45110"/>
                        </a:cubicBezTo>
                        <a:cubicBezTo>
                          <a:pt x="61778" y="63585"/>
                          <a:pt x="61778" y="82061"/>
                          <a:pt x="57158" y="100537"/>
                        </a:cubicBezTo>
                        <a:cubicBezTo>
                          <a:pt x="47921" y="146725"/>
                          <a:pt x="43302" y="188295"/>
                          <a:pt x="38683" y="234484"/>
                        </a:cubicBezTo>
                        <a:cubicBezTo>
                          <a:pt x="38683" y="248341"/>
                          <a:pt x="38683" y="266816"/>
                          <a:pt x="34064" y="285292"/>
                        </a:cubicBezTo>
                        <a:cubicBezTo>
                          <a:pt x="29445" y="299148"/>
                          <a:pt x="20208" y="308386"/>
                          <a:pt x="15589" y="322243"/>
                        </a:cubicBezTo>
                        <a:cubicBezTo>
                          <a:pt x="10970" y="331481"/>
                          <a:pt x="6351" y="340718"/>
                          <a:pt x="10970" y="349956"/>
                        </a:cubicBezTo>
                        <a:cubicBezTo>
                          <a:pt x="15589" y="363813"/>
                          <a:pt x="29445" y="368431"/>
                          <a:pt x="43302" y="363813"/>
                        </a:cubicBezTo>
                        <a:cubicBezTo>
                          <a:pt x="52540" y="363813"/>
                          <a:pt x="61778" y="359194"/>
                          <a:pt x="75634" y="359194"/>
                        </a:cubicBezTo>
                        <a:cubicBezTo>
                          <a:pt x="103347" y="359194"/>
                          <a:pt x="131061" y="363813"/>
                          <a:pt x="154155" y="373050"/>
                        </a:cubicBezTo>
                        <a:cubicBezTo>
                          <a:pt x="168012" y="377669"/>
                          <a:pt x="181868" y="386907"/>
                          <a:pt x="195725" y="396145"/>
                        </a:cubicBezTo>
                        <a:cubicBezTo>
                          <a:pt x="200344" y="400764"/>
                          <a:pt x="204963" y="400764"/>
                          <a:pt x="209582" y="405383"/>
                        </a:cubicBezTo>
                        <a:cubicBezTo>
                          <a:pt x="218819" y="410001"/>
                          <a:pt x="237295" y="419239"/>
                          <a:pt x="246533" y="414620"/>
                        </a:cubicBezTo>
                        <a:cubicBezTo>
                          <a:pt x="255770" y="410001"/>
                          <a:pt x="255770" y="396145"/>
                          <a:pt x="255770" y="386907"/>
                        </a:cubicBezTo>
                        <a:cubicBezTo>
                          <a:pt x="255770" y="377669"/>
                          <a:pt x="255770" y="368431"/>
                          <a:pt x="251152" y="359194"/>
                        </a:cubicBezTo>
                        <a:cubicBezTo>
                          <a:pt x="241914" y="345337"/>
                          <a:pt x="237295" y="340718"/>
                          <a:pt x="237295" y="336099"/>
                        </a:cubicBezTo>
                        <a:cubicBezTo>
                          <a:pt x="237295" y="336099"/>
                          <a:pt x="237295" y="336099"/>
                          <a:pt x="237295" y="336099"/>
                        </a:cubicBezTo>
                        <a:cubicBezTo>
                          <a:pt x="237295" y="340718"/>
                          <a:pt x="237295" y="345337"/>
                          <a:pt x="241914" y="349956"/>
                        </a:cubicBezTo>
                        <a:cubicBezTo>
                          <a:pt x="246533" y="359194"/>
                          <a:pt x="246533" y="368431"/>
                          <a:pt x="246533" y="377669"/>
                        </a:cubicBezTo>
                        <a:cubicBezTo>
                          <a:pt x="246533" y="386907"/>
                          <a:pt x="246533" y="400764"/>
                          <a:pt x="237295" y="410001"/>
                        </a:cubicBezTo>
                        <a:cubicBezTo>
                          <a:pt x="228057" y="414620"/>
                          <a:pt x="218819" y="410001"/>
                          <a:pt x="209582" y="405383"/>
                        </a:cubicBezTo>
                        <a:cubicBezTo>
                          <a:pt x="195725" y="400764"/>
                          <a:pt x="181868" y="386907"/>
                          <a:pt x="168012" y="377669"/>
                        </a:cubicBezTo>
                        <a:cubicBezTo>
                          <a:pt x="144917" y="363813"/>
                          <a:pt x="121823" y="354575"/>
                          <a:pt x="94110" y="354575"/>
                        </a:cubicBezTo>
                        <a:cubicBezTo>
                          <a:pt x="75634" y="354575"/>
                          <a:pt x="61778" y="354575"/>
                          <a:pt x="43302" y="354575"/>
                        </a:cubicBezTo>
                        <a:cubicBezTo>
                          <a:pt x="34064" y="354575"/>
                          <a:pt x="24826" y="359194"/>
                          <a:pt x="15589" y="359194"/>
                        </a:cubicBezTo>
                        <a:cubicBezTo>
                          <a:pt x="1732" y="359194"/>
                          <a:pt x="-2887" y="345337"/>
                          <a:pt x="1732" y="336099"/>
                        </a:cubicBezTo>
                        <a:cubicBezTo>
                          <a:pt x="1732" y="322243"/>
                          <a:pt x="10970" y="313005"/>
                          <a:pt x="15589" y="303767"/>
                        </a:cubicBezTo>
                        <a:cubicBezTo>
                          <a:pt x="20208" y="294529"/>
                          <a:pt x="29445" y="280673"/>
                          <a:pt x="29445" y="271435"/>
                        </a:cubicBezTo>
                        <a:cubicBezTo>
                          <a:pt x="29445" y="266816"/>
                          <a:pt x="29445" y="257578"/>
                          <a:pt x="29445" y="252959"/>
                        </a:cubicBezTo>
                        <a:cubicBezTo>
                          <a:pt x="34064" y="211389"/>
                          <a:pt x="38683" y="169820"/>
                          <a:pt x="43302" y="132869"/>
                        </a:cubicBezTo>
                        <a:cubicBezTo>
                          <a:pt x="47921" y="114393"/>
                          <a:pt x="47921" y="91299"/>
                          <a:pt x="57158" y="72823"/>
                        </a:cubicBezTo>
                        <a:cubicBezTo>
                          <a:pt x="61778" y="54348"/>
                          <a:pt x="71015" y="35872"/>
                          <a:pt x="84872" y="22015"/>
                        </a:cubicBezTo>
                        <a:cubicBezTo>
                          <a:pt x="112585" y="-1079"/>
                          <a:pt x="149536" y="-1079"/>
                          <a:pt x="177250" y="26634"/>
                        </a:cubicBezTo>
                        <a:cubicBezTo>
                          <a:pt x="186487" y="35872"/>
                          <a:pt x="195725" y="45110"/>
                          <a:pt x="200344" y="58967"/>
                        </a:cubicBezTo>
                        <a:cubicBezTo>
                          <a:pt x="237295" y="132869"/>
                          <a:pt x="246533" y="216009"/>
                          <a:pt x="241914" y="299148"/>
                        </a:cubicBezTo>
                        <a:cubicBezTo>
                          <a:pt x="241914" y="303767"/>
                          <a:pt x="241914" y="317624"/>
                          <a:pt x="237295" y="336099"/>
                        </a:cubicBezTo>
                        <a:cubicBezTo>
                          <a:pt x="237295" y="336099"/>
                          <a:pt x="237295" y="336099"/>
                          <a:pt x="237295" y="336099"/>
                        </a:cubicBezTo>
                        <a:close/>
                      </a:path>
                    </a:pathLst>
                  </a:custGeom>
                  <a:solidFill>
                    <a:srgbClr val="104B91"/>
                  </a:solidFill>
                  <a:ln w="46132" cap="flat">
                    <a:noFill/>
                    <a:prstDash val="solid"/>
                    <a:miter/>
                  </a:ln>
                </p:spPr>
                <p:txBody>
                  <a:bodyPr rtlCol="0" anchor="ctr"/>
                  <a:lstStyle/>
                  <a:p>
                    <a:endParaRPr lang="en-US"/>
                  </a:p>
                </p:txBody>
              </p:sp>
            </p:grpSp>
            <p:sp>
              <p:nvSpPr>
                <p:cNvPr id="1677" name="Freeform: Shape 1676">
                  <a:extLst>
                    <a:ext uri="{FF2B5EF4-FFF2-40B4-BE49-F238E27FC236}">
                      <a16:creationId xmlns:a16="http://schemas.microsoft.com/office/drawing/2014/main" xmlns="" id="{3E04AF1F-C885-4F6E-A8F6-E9B8C609B310}"/>
                    </a:ext>
                  </a:extLst>
                </p:cNvPr>
                <p:cNvSpPr/>
                <p:nvPr/>
              </p:nvSpPr>
              <p:spPr>
                <a:xfrm>
                  <a:off x="4990841" y="9163263"/>
                  <a:ext cx="247225" cy="420412"/>
                </a:xfrm>
                <a:custGeom>
                  <a:avLst/>
                  <a:gdLst>
                    <a:gd name="connsiteX0" fmla="*/ 237045 w 247225"/>
                    <a:gd name="connsiteY0" fmla="*/ 341891 h 420412"/>
                    <a:gd name="connsiteX1" fmla="*/ 195475 w 247225"/>
                    <a:gd name="connsiteY1" fmla="*/ 37045 h 420412"/>
                    <a:gd name="connsiteX2" fmla="*/ 130811 w 247225"/>
                    <a:gd name="connsiteY2" fmla="*/ 94 h 420412"/>
                    <a:gd name="connsiteX3" fmla="*/ 61528 w 247225"/>
                    <a:gd name="connsiteY3" fmla="*/ 50902 h 420412"/>
                    <a:gd name="connsiteX4" fmla="*/ 29196 w 247225"/>
                    <a:gd name="connsiteY4" fmla="*/ 267989 h 420412"/>
                    <a:gd name="connsiteX5" fmla="*/ 1483 w 247225"/>
                    <a:gd name="connsiteY5" fmla="*/ 351129 h 420412"/>
                    <a:gd name="connsiteX6" fmla="*/ 33815 w 247225"/>
                    <a:gd name="connsiteY6" fmla="*/ 364986 h 420412"/>
                    <a:gd name="connsiteX7" fmla="*/ 186238 w 247225"/>
                    <a:gd name="connsiteY7" fmla="*/ 401937 h 420412"/>
                    <a:gd name="connsiteX8" fmla="*/ 246283 w 247225"/>
                    <a:gd name="connsiteY8" fmla="*/ 401937 h 420412"/>
                    <a:gd name="connsiteX9" fmla="*/ 237045 w 247225"/>
                    <a:gd name="connsiteY9" fmla="*/ 341891 h 420412"/>
                    <a:gd name="connsiteX10" fmla="*/ 200095 w 247225"/>
                    <a:gd name="connsiteY10" fmla="*/ 355748 h 420412"/>
                    <a:gd name="connsiteX11" fmla="*/ 149287 w 247225"/>
                    <a:gd name="connsiteY11" fmla="*/ 360367 h 420412"/>
                    <a:gd name="connsiteX12" fmla="*/ 47671 w 247225"/>
                    <a:gd name="connsiteY12" fmla="*/ 346510 h 420412"/>
                    <a:gd name="connsiteX13" fmla="*/ 33815 w 247225"/>
                    <a:gd name="connsiteY13" fmla="*/ 309559 h 420412"/>
                    <a:gd name="connsiteX14" fmla="*/ 47671 w 247225"/>
                    <a:gd name="connsiteY14" fmla="*/ 254133 h 420412"/>
                    <a:gd name="connsiteX15" fmla="*/ 75385 w 247225"/>
                    <a:gd name="connsiteY15" fmla="*/ 73996 h 420412"/>
                    <a:gd name="connsiteX16" fmla="*/ 204713 w 247225"/>
                    <a:gd name="connsiteY16" fmla="*/ 97091 h 420412"/>
                    <a:gd name="connsiteX17" fmla="*/ 177000 w 247225"/>
                    <a:gd name="connsiteY17" fmla="*/ 314178 h 420412"/>
                    <a:gd name="connsiteX18" fmla="*/ 200095 w 247225"/>
                    <a:gd name="connsiteY18" fmla="*/ 355748 h 420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7225" h="420412">
                      <a:moveTo>
                        <a:pt x="237045" y="341891"/>
                      </a:moveTo>
                      <a:cubicBezTo>
                        <a:pt x="269378" y="138661"/>
                        <a:pt x="195475" y="37045"/>
                        <a:pt x="195475" y="37045"/>
                      </a:cubicBezTo>
                      <a:cubicBezTo>
                        <a:pt x="195475" y="37045"/>
                        <a:pt x="172381" y="94"/>
                        <a:pt x="130811" y="94"/>
                      </a:cubicBezTo>
                      <a:cubicBezTo>
                        <a:pt x="130811" y="94"/>
                        <a:pt x="84623" y="-4525"/>
                        <a:pt x="61528" y="50902"/>
                      </a:cubicBezTo>
                      <a:cubicBezTo>
                        <a:pt x="47671" y="92472"/>
                        <a:pt x="29196" y="235657"/>
                        <a:pt x="29196" y="267989"/>
                      </a:cubicBezTo>
                      <a:cubicBezTo>
                        <a:pt x="29196" y="300321"/>
                        <a:pt x="-7755" y="328035"/>
                        <a:pt x="1483" y="351129"/>
                      </a:cubicBezTo>
                      <a:cubicBezTo>
                        <a:pt x="6101" y="374223"/>
                        <a:pt x="33815" y="364986"/>
                        <a:pt x="33815" y="364986"/>
                      </a:cubicBezTo>
                      <a:cubicBezTo>
                        <a:pt x="33815" y="364986"/>
                        <a:pt x="112336" y="346510"/>
                        <a:pt x="186238" y="401937"/>
                      </a:cubicBezTo>
                      <a:cubicBezTo>
                        <a:pt x="186238" y="401937"/>
                        <a:pt x="237045" y="443507"/>
                        <a:pt x="246283" y="401937"/>
                      </a:cubicBezTo>
                      <a:cubicBezTo>
                        <a:pt x="250902" y="360367"/>
                        <a:pt x="237045" y="355748"/>
                        <a:pt x="237045" y="341891"/>
                      </a:cubicBezTo>
                      <a:close/>
                      <a:moveTo>
                        <a:pt x="200095" y="355748"/>
                      </a:moveTo>
                      <a:cubicBezTo>
                        <a:pt x="213951" y="388080"/>
                        <a:pt x="177000" y="374223"/>
                        <a:pt x="149287" y="360367"/>
                      </a:cubicBezTo>
                      <a:cubicBezTo>
                        <a:pt x="121573" y="351129"/>
                        <a:pt x="80003" y="337273"/>
                        <a:pt x="47671" y="346510"/>
                      </a:cubicBezTo>
                      <a:cubicBezTo>
                        <a:pt x="10720" y="355748"/>
                        <a:pt x="10720" y="318797"/>
                        <a:pt x="33815" y="309559"/>
                      </a:cubicBezTo>
                      <a:cubicBezTo>
                        <a:pt x="56909" y="300321"/>
                        <a:pt x="43053" y="295703"/>
                        <a:pt x="47671" y="254133"/>
                      </a:cubicBezTo>
                      <a:cubicBezTo>
                        <a:pt x="52290" y="212563"/>
                        <a:pt x="66147" y="110947"/>
                        <a:pt x="75385" y="73996"/>
                      </a:cubicBezTo>
                      <a:cubicBezTo>
                        <a:pt x="98479" y="-9143"/>
                        <a:pt x="172381" y="-23000"/>
                        <a:pt x="204713" y="97091"/>
                      </a:cubicBezTo>
                      <a:cubicBezTo>
                        <a:pt x="237045" y="217181"/>
                        <a:pt x="200095" y="309559"/>
                        <a:pt x="177000" y="314178"/>
                      </a:cubicBezTo>
                      <a:cubicBezTo>
                        <a:pt x="149287" y="323416"/>
                        <a:pt x="186238" y="323416"/>
                        <a:pt x="200095" y="355748"/>
                      </a:cubicBezTo>
                      <a:close/>
                    </a:path>
                  </a:pathLst>
                </a:custGeom>
                <a:solidFill>
                  <a:srgbClr val="7DC1EF"/>
                </a:solidFill>
                <a:ln w="46132" cap="flat">
                  <a:noFill/>
                  <a:prstDash val="solid"/>
                  <a:miter/>
                </a:ln>
              </p:spPr>
              <p:txBody>
                <a:bodyPr rtlCol="0" anchor="ctr"/>
                <a:lstStyle/>
                <a:p>
                  <a:endParaRPr lang="en-US"/>
                </a:p>
              </p:txBody>
            </p:sp>
          </p:grpSp>
          <p:grpSp>
            <p:nvGrpSpPr>
              <p:cNvPr id="1678" name="Graphic 792">
                <a:extLst>
                  <a:ext uri="{FF2B5EF4-FFF2-40B4-BE49-F238E27FC236}">
                    <a16:creationId xmlns:a16="http://schemas.microsoft.com/office/drawing/2014/main" xmlns="" id="{A8B2E6F8-0CE9-420D-A640-16694413CB83}"/>
                  </a:ext>
                </a:extLst>
              </p:cNvPr>
              <p:cNvGrpSpPr/>
              <p:nvPr/>
            </p:nvGrpSpPr>
            <p:grpSpPr>
              <a:xfrm>
                <a:off x="5080082" y="9190572"/>
                <a:ext cx="489306" cy="660998"/>
                <a:chOff x="5080082" y="9190572"/>
                <a:chExt cx="489306" cy="660998"/>
              </a:xfrm>
            </p:grpSpPr>
            <p:grpSp>
              <p:nvGrpSpPr>
                <p:cNvPr id="1679" name="Graphic 792">
                  <a:extLst>
                    <a:ext uri="{FF2B5EF4-FFF2-40B4-BE49-F238E27FC236}">
                      <a16:creationId xmlns:a16="http://schemas.microsoft.com/office/drawing/2014/main" xmlns="" id="{47876AB2-F6D6-46DB-8A85-4F90B3BD044A}"/>
                    </a:ext>
                  </a:extLst>
                </p:cNvPr>
                <p:cNvGrpSpPr/>
                <p:nvPr/>
              </p:nvGrpSpPr>
              <p:grpSpPr>
                <a:xfrm>
                  <a:off x="5080082" y="9190572"/>
                  <a:ext cx="489306" cy="660998"/>
                  <a:chOff x="5080082" y="9190572"/>
                  <a:chExt cx="489306" cy="660998"/>
                </a:xfrm>
              </p:grpSpPr>
              <p:sp>
                <p:nvSpPr>
                  <p:cNvPr id="1680" name="Freeform: Shape 1679">
                    <a:extLst>
                      <a:ext uri="{FF2B5EF4-FFF2-40B4-BE49-F238E27FC236}">
                        <a16:creationId xmlns:a16="http://schemas.microsoft.com/office/drawing/2014/main" xmlns="" id="{137C63C3-8999-42EC-8BDC-728FBDABFD1F}"/>
                      </a:ext>
                    </a:extLst>
                  </p:cNvPr>
                  <p:cNvSpPr/>
                  <p:nvPr/>
                </p:nvSpPr>
                <p:spPr>
                  <a:xfrm>
                    <a:off x="5080082" y="9190572"/>
                    <a:ext cx="486274" cy="656379"/>
                  </a:xfrm>
                  <a:custGeom>
                    <a:avLst/>
                    <a:gdLst>
                      <a:gd name="connsiteX0" fmla="*/ 480364 w 486274"/>
                      <a:gd name="connsiteY0" fmla="*/ 291488 h 656379"/>
                      <a:gd name="connsiteX1" fmla="*/ 286370 w 486274"/>
                      <a:gd name="connsiteY1" fmla="*/ 18974 h 656379"/>
                      <a:gd name="connsiteX2" fmla="*/ 147804 w 486274"/>
                      <a:gd name="connsiteY2" fmla="*/ 32831 h 656379"/>
                      <a:gd name="connsiteX3" fmla="*/ 101615 w 486274"/>
                      <a:gd name="connsiteY3" fmla="*/ 9737 h 656379"/>
                      <a:gd name="connsiteX4" fmla="*/ 143185 w 486274"/>
                      <a:gd name="connsiteY4" fmla="*/ 314583 h 656379"/>
                      <a:gd name="connsiteX5" fmla="*/ 152423 w 486274"/>
                      <a:gd name="connsiteY5" fmla="*/ 374628 h 656379"/>
                      <a:gd name="connsiteX6" fmla="*/ 92378 w 486274"/>
                      <a:gd name="connsiteY6" fmla="*/ 374628 h 656379"/>
                      <a:gd name="connsiteX7" fmla="*/ 0 w 486274"/>
                      <a:gd name="connsiteY7" fmla="*/ 614810 h 656379"/>
                      <a:gd name="connsiteX8" fmla="*/ 198612 w 486274"/>
                      <a:gd name="connsiteY8" fmla="*/ 656380 h 656379"/>
                      <a:gd name="connsiteX9" fmla="*/ 383367 w 486274"/>
                      <a:gd name="connsiteY9" fmla="*/ 642523 h 656379"/>
                      <a:gd name="connsiteX10" fmla="*/ 401842 w 486274"/>
                      <a:gd name="connsiteY10" fmla="*/ 614810 h 656379"/>
                      <a:gd name="connsiteX11" fmla="*/ 480364 w 486274"/>
                      <a:gd name="connsiteY11" fmla="*/ 291488 h 656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6274" h="656379">
                        <a:moveTo>
                          <a:pt x="480364" y="291488"/>
                        </a:moveTo>
                        <a:cubicBezTo>
                          <a:pt x="452650" y="92876"/>
                          <a:pt x="286370" y="18974"/>
                          <a:pt x="286370" y="18974"/>
                        </a:cubicBezTo>
                        <a:cubicBezTo>
                          <a:pt x="286370" y="18974"/>
                          <a:pt x="198612" y="-31833"/>
                          <a:pt x="147804" y="32831"/>
                        </a:cubicBezTo>
                        <a:lnTo>
                          <a:pt x="101615" y="9737"/>
                        </a:lnTo>
                        <a:cubicBezTo>
                          <a:pt x="101615" y="9737"/>
                          <a:pt x="180136" y="111352"/>
                          <a:pt x="143185" y="314583"/>
                        </a:cubicBezTo>
                        <a:cubicBezTo>
                          <a:pt x="143185" y="328439"/>
                          <a:pt x="157042" y="333058"/>
                          <a:pt x="152423" y="374628"/>
                        </a:cubicBezTo>
                        <a:cubicBezTo>
                          <a:pt x="147804" y="416198"/>
                          <a:pt x="92378" y="374628"/>
                          <a:pt x="92378" y="374628"/>
                        </a:cubicBezTo>
                        <a:cubicBezTo>
                          <a:pt x="92378" y="374628"/>
                          <a:pt x="87759" y="522432"/>
                          <a:pt x="0" y="614810"/>
                        </a:cubicBezTo>
                        <a:cubicBezTo>
                          <a:pt x="0" y="614810"/>
                          <a:pt x="129328" y="656380"/>
                          <a:pt x="198612" y="656380"/>
                        </a:cubicBezTo>
                        <a:cubicBezTo>
                          <a:pt x="267895" y="656380"/>
                          <a:pt x="383367" y="651761"/>
                          <a:pt x="383367" y="642523"/>
                        </a:cubicBezTo>
                        <a:cubicBezTo>
                          <a:pt x="387986" y="633286"/>
                          <a:pt x="401842" y="614810"/>
                          <a:pt x="401842" y="614810"/>
                        </a:cubicBezTo>
                        <a:cubicBezTo>
                          <a:pt x="401842" y="614810"/>
                          <a:pt x="512696" y="490100"/>
                          <a:pt x="480364" y="291488"/>
                        </a:cubicBezTo>
                        <a:close/>
                      </a:path>
                    </a:pathLst>
                  </a:custGeom>
                  <a:solidFill>
                    <a:srgbClr val="2E7ECE"/>
                  </a:solidFill>
                  <a:ln w="46132" cap="flat">
                    <a:noFill/>
                    <a:prstDash val="solid"/>
                    <a:miter/>
                  </a:ln>
                </p:spPr>
                <p:txBody>
                  <a:bodyPr rtlCol="0" anchor="ctr"/>
                  <a:lstStyle/>
                  <a:p>
                    <a:endParaRPr lang="en-US"/>
                  </a:p>
                </p:txBody>
              </p:sp>
              <p:sp>
                <p:nvSpPr>
                  <p:cNvPr id="1681" name="Freeform: Shape 1680">
                    <a:extLst>
                      <a:ext uri="{FF2B5EF4-FFF2-40B4-BE49-F238E27FC236}">
                        <a16:creationId xmlns:a16="http://schemas.microsoft.com/office/drawing/2014/main" xmlns="" id="{5E9810E1-2FA1-483B-8082-4F168B2A839A}"/>
                      </a:ext>
                    </a:extLst>
                  </p:cNvPr>
                  <p:cNvSpPr/>
                  <p:nvPr/>
                </p:nvSpPr>
                <p:spPr>
                  <a:xfrm>
                    <a:off x="5080082" y="9191071"/>
                    <a:ext cx="489306" cy="660499"/>
                  </a:xfrm>
                  <a:custGeom>
                    <a:avLst/>
                    <a:gdLst>
                      <a:gd name="connsiteX0" fmla="*/ 484982 w 489306"/>
                      <a:gd name="connsiteY0" fmla="*/ 290990 h 660499"/>
                      <a:gd name="connsiteX1" fmla="*/ 424937 w 489306"/>
                      <a:gd name="connsiteY1" fmla="*/ 138566 h 660499"/>
                      <a:gd name="connsiteX2" fmla="*/ 341797 w 489306"/>
                      <a:gd name="connsiteY2" fmla="*/ 50808 h 660499"/>
                      <a:gd name="connsiteX3" fmla="*/ 290989 w 489306"/>
                      <a:gd name="connsiteY3" fmla="*/ 18476 h 660499"/>
                      <a:gd name="connsiteX4" fmla="*/ 217087 w 489306"/>
                      <a:gd name="connsiteY4" fmla="*/ 0 h 660499"/>
                      <a:gd name="connsiteX5" fmla="*/ 184755 w 489306"/>
                      <a:gd name="connsiteY5" fmla="*/ 4619 h 660499"/>
                      <a:gd name="connsiteX6" fmla="*/ 166280 w 489306"/>
                      <a:gd name="connsiteY6" fmla="*/ 13857 h 660499"/>
                      <a:gd name="connsiteX7" fmla="*/ 147804 w 489306"/>
                      <a:gd name="connsiteY7" fmla="*/ 27713 h 660499"/>
                      <a:gd name="connsiteX8" fmla="*/ 147804 w 489306"/>
                      <a:gd name="connsiteY8" fmla="*/ 27713 h 660499"/>
                      <a:gd name="connsiteX9" fmla="*/ 143185 w 489306"/>
                      <a:gd name="connsiteY9" fmla="*/ 27713 h 660499"/>
                      <a:gd name="connsiteX10" fmla="*/ 133948 w 489306"/>
                      <a:gd name="connsiteY10" fmla="*/ 23094 h 660499"/>
                      <a:gd name="connsiteX11" fmla="*/ 110853 w 489306"/>
                      <a:gd name="connsiteY11" fmla="*/ 9238 h 660499"/>
                      <a:gd name="connsiteX12" fmla="*/ 106234 w 489306"/>
                      <a:gd name="connsiteY12" fmla="*/ 4619 h 660499"/>
                      <a:gd name="connsiteX13" fmla="*/ 106234 w 489306"/>
                      <a:gd name="connsiteY13" fmla="*/ 4619 h 660499"/>
                      <a:gd name="connsiteX14" fmla="*/ 120091 w 489306"/>
                      <a:gd name="connsiteY14" fmla="*/ 32332 h 660499"/>
                      <a:gd name="connsiteX15" fmla="*/ 147804 w 489306"/>
                      <a:gd name="connsiteY15" fmla="*/ 110853 h 660499"/>
                      <a:gd name="connsiteX16" fmla="*/ 157042 w 489306"/>
                      <a:gd name="connsiteY16" fmla="*/ 240182 h 660499"/>
                      <a:gd name="connsiteX17" fmla="*/ 152423 w 489306"/>
                      <a:gd name="connsiteY17" fmla="*/ 277133 h 660499"/>
                      <a:gd name="connsiteX18" fmla="*/ 147804 w 489306"/>
                      <a:gd name="connsiteY18" fmla="*/ 295608 h 660499"/>
                      <a:gd name="connsiteX19" fmla="*/ 143185 w 489306"/>
                      <a:gd name="connsiteY19" fmla="*/ 314084 h 660499"/>
                      <a:gd name="connsiteX20" fmla="*/ 147804 w 489306"/>
                      <a:gd name="connsiteY20" fmla="*/ 327940 h 660499"/>
                      <a:gd name="connsiteX21" fmla="*/ 152423 w 489306"/>
                      <a:gd name="connsiteY21" fmla="*/ 346416 h 660499"/>
                      <a:gd name="connsiteX22" fmla="*/ 147804 w 489306"/>
                      <a:gd name="connsiteY22" fmla="*/ 378748 h 660499"/>
                      <a:gd name="connsiteX23" fmla="*/ 124710 w 489306"/>
                      <a:gd name="connsiteY23" fmla="*/ 387986 h 660499"/>
                      <a:gd name="connsiteX24" fmla="*/ 92378 w 489306"/>
                      <a:gd name="connsiteY24" fmla="*/ 369510 h 660499"/>
                      <a:gd name="connsiteX25" fmla="*/ 92378 w 489306"/>
                      <a:gd name="connsiteY25" fmla="*/ 369510 h 660499"/>
                      <a:gd name="connsiteX26" fmla="*/ 83140 w 489306"/>
                      <a:gd name="connsiteY26" fmla="*/ 424937 h 660499"/>
                      <a:gd name="connsiteX27" fmla="*/ 46189 w 489306"/>
                      <a:gd name="connsiteY27" fmla="*/ 540409 h 660499"/>
                      <a:gd name="connsiteX28" fmla="*/ 0 w 489306"/>
                      <a:gd name="connsiteY28" fmla="*/ 605073 h 660499"/>
                      <a:gd name="connsiteX29" fmla="*/ 0 w 489306"/>
                      <a:gd name="connsiteY29" fmla="*/ 605073 h 660499"/>
                      <a:gd name="connsiteX30" fmla="*/ 124710 w 489306"/>
                      <a:gd name="connsiteY30" fmla="*/ 637406 h 660499"/>
                      <a:gd name="connsiteX31" fmla="*/ 212468 w 489306"/>
                      <a:gd name="connsiteY31" fmla="*/ 646643 h 660499"/>
                      <a:gd name="connsiteX32" fmla="*/ 314084 w 489306"/>
                      <a:gd name="connsiteY32" fmla="*/ 642024 h 660499"/>
                      <a:gd name="connsiteX33" fmla="*/ 355654 w 489306"/>
                      <a:gd name="connsiteY33" fmla="*/ 637406 h 660499"/>
                      <a:gd name="connsiteX34" fmla="*/ 378748 w 489306"/>
                      <a:gd name="connsiteY34" fmla="*/ 632787 h 660499"/>
                      <a:gd name="connsiteX35" fmla="*/ 383367 w 489306"/>
                      <a:gd name="connsiteY35" fmla="*/ 628168 h 660499"/>
                      <a:gd name="connsiteX36" fmla="*/ 397224 w 489306"/>
                      <a:gd name="connsiteY36" fmla="*/ 609692 h 660499"/>
                      <a:gd name="connsiteX37" fmla="*/ 401842 w 489306"/>
                      <a:gd name="connsiteY37" fmla="*/ 605073 h 660499"/>
                      <a:gd name="connsiteX38" fmla="*/ 448031 w 489306"/>
                      <a:gd name="connsiteY38" fmla="*/ 517315 h 660499"/>
                      <a:gd name="connsiteX39" fmla="*/ 475745 w 489306"/>
                      <a:gd name="connsiteY39" fmla="*/ 314084 h 660499"/>
                      <a:gd name="connsiteX40" fmla="*/ 484982 w 489306"/>
                      <a:gd name="connsiteY40" fmla="*/ 290990 h 660499"/>
                      <a:gd name="connsiteX41" fmla="*/ 484982 w 489306"/>
                      <a:gd name="connsiteY41" fmla="*/ 290990 h 660499"/>
                      <a:gd name="connsiteX42" fmla="*/ 461888 w 489306"/>
                      <a:gd name="connsiteY42" fmla="*/ 512696 h 660499"/>
                      <a:gd name="connsiteX43" fmla="*/ 411080 w 489306"/>
                      <a:gd name="connsiteY43" fmla="*/ 614311 h 660499"/>
                      <a:gd name="connsiteX44" fmla="*/ 406461 w 489306"/>
                      <a:gd name="connsiteY44" fmla="*/ 623549 h 660499"/>
                      <a:gd name="connsiteX45" fmla="*/ 397224 w 489306"/>
                      <a:gd name="connsiteY45" fmla="*/ 642024 h 660499"/>
                      <a:gd name="connsiteX46" fmla="*/ 392605 w 489306"/>
                      <a:gd name="connsiteY46" fmla="*/ 646643 h 660499"/>
                      <a:gd name="connsiteX47" fmla="*/ 360272 w 489306"/>
                      <a:gd name="connsiteY47" fmla="*/ 651262 h 660499"/>
                      <a:gd name="connsiteX48" fmla="*/ 314084 w 489306"/>
                      <a:gd name="connsiteY48" fmla="*/ 655881 h 660499"/>
                      <a:gd name="connsiteX49" fmla="*/ 207850 w 489306"/>
                      <a:gd name="connsiteY49" fmla="*/ 660500 h 660499"/>
                      <a:gd name="connsiteX50" fmla="*/ 110853 w 489306"/>
                      <a:gd name="connsiteY50" fmla="*/ 646643 h 660499"/>
                      <a:gd name="connsiteX51" fmla="*/ 32332 w 489306"/>
                      <a:gd name="connsiteY51" fmla="*/ 623549 h 660499"/>
                      <a:gd name="connsiteX52" fmla="*/ 23094 w 489306"/>
                      <a:gd name="connsiteY52" fmla="*/ 618930 h 660499"/>
                      <a:gd name="connsiteX53" fmla="*/ 18476 w 489306"/>
                      <a:gd name="connsiteY53" fmla="*/ 618930 h 660499"/>
                      <a:gd name="connsiteX54" fmla="*/ 32332 w 489306"/>
                      <a:gd name="connsiteY54" fmla="*/ 600454 h 660499"/>
                      <a:gd name="connsiteX55" fmla="*/ 46189 w 489306"/>
                      <a:gd name="connsiteY55" fmla="*/ 581979 h 660499"/>
                      <a:gd name="connsiteX56" fmla="*/ 106234 w 489306"/>
                      <a:gd name="connsiteY56" fmla="*/ 411080 h 660499"/>
                      <a:gd name="connsiteX57" fmla="*/ 110853 w 489306"/>
                      <a:gd name="connsiteY57" fmla="*/ 387986 h 660499"/>
                      <a:gd name="connsiteX58" fmla="*/ 110853 w 489306"/>
                      <a:gd name="connsiteY58" fmla="*/ 383367 h 660499"/>
                      <a:gd name="connsiteX59" fmla="*/ 110853 w 489306"/>
                      <a:gd name="connsiteY59" fmla="*/ 383367 h 660499"/>
                      <a:gd name="connsiteX60" fmla="*/ 110853 w 489306"/>
                      <a:gd name="connsiteY60" fmla="*/ 383367 h 660499"/>
                      <a:gd name="connsiteX61" fmla="*/ 157042 w 489306"/>
                      <a:gd name="connsiteY61" fmla="*/ 401843 h 660499"/>
                      <a:gd name="connsiteX62" fmla="*/ 170898 w 489306"/>
                      <a:gd name="connsiteY62" fmla="*/ 369510 h 660499"/>
                      <a:gd name="connsiteX63" fmla="*/ 161661 w 489306"/>
                      <a:gd name="connsiteY63" fmla="*/ 337178 h 660499"/>
                      <a:gd name="connsiteX64" fmla="*/ 161661 w 489306"/>
                      <a:gd name="connsiteY64" fmla="*/ 323322 h 660499"/>
                      <a:gd name="connsiteX65" fmla="*/ 166280 w 489306"/>
                      <a:gd name="connsiteY65" fmla="*/ 290990 h 660499"/>
                      <a:gd name="connsiteX66" fmla="*/ 170898 w 489306"/>
                      <a:gd name="connsiteY66" fmla="*/ 226325 h 660499"/>
                      <a:gd name="connsiteX67" fmla="*/ 138566 w 489306"/>
                      <a:gd name="connsiteY67" fmla="*/ 60046 h 660499"/>
                      <a:gd name="connsiteX68" fmla="*/ 120091 w 489306"/>
                      <a:gd name="connsiteY68" fmla="*/ 27713 h 660499"/>
                      <a:gd name="connsiteX69" fmla="*/ 115472 w 489306"/>
                      <a:gd name="connsiteY69" fmla="*/ 23094 h 660499"/>
                      <a:gd name="connsiteX70" fmla="*/ 124710 w 489306"/>
                      <a:gd name="connsiteY70" fmla="*/ 27713 h 660499"/>
                      <a:gd name="connsiteX71" fmla="*/ 138566 w 489306"/>
                      <a:gd name="connsiteY71" fmla="*/ 36951 h 660499"/>
                      <a:gd name="connsiteX72" fmla="*/ 161661 w 489306"/>
                      <a:gd name="connsiteY72" fmla="*/ 46189 h 660499"/>
                      <a:gd name="connsiteX73" fmla="*/ 161661 w 489306"/>
                      <a:gd name="connsiteY73" fmla="*/ 46189 h 660499"/>
                      <a:gd name="connsiteX74" fmla="*/ 221706 w 489306"/>
                      <a:gd name="connsiteY74" fmla="*/ 13857 h 660499"/>
                      <a:gd name="connsiteX75" fmla="*/ 277133 w 489306"/>
                      <a:gd name="connsiteY75" fmla="*/ 23094 h 660499"/>
                      <a:gd name="connsiteX76" fmla="*/ 309465 w 489306"/>
                      <a:gd name="connsiteY76" fmla="*/ 36951 h 660499"/>
                      <a:gd name="connsiteX77" fmla="*/ 434175 w 489306"/>
                      <a:gd name="connsiteY77" fmla="*/ 157042 h 660499"/>
                      <a:gd name="connsiteX78" fmla="*/ 484982 w 489306"/>
                      <a:gd name="connsiteY78" fmla="*/ 290990 h 660499"/>
                      <a:gd name="connsiteX79" fmla="*/ 484982 w 489306"/>
                      <a:gd name="connsiteY79" fmla="*/ 290990 h 660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489306" h="660499">
                        <a:moveTo>
                          <a:pt x="484982" y="290990"/>
                        </a:moveTo>
                        <a:cubicBezTo>
                          <a:pt x="475745" y="235563"/>
                          <a:pt x="457269" y="184755"/>
                          <a:pt x="424937" y="138566"/>
                        </a:cubicBezTo>
                        <a:cubicBezTo>
                          <a:pt x="401842" y="106234"/>
                          <a:pt x="374129" y="73902"/>
                          <a:pt x="341797" y="50808"/>
                        </a:cubicBezTo>
                        <a:cubicBezTo>
                          <a:pt x="327940" y="36951"/>
                          <a:pt x="309465" y="27713"/>
                          <a:pt x="290989" y="18476"/>
                        </a:cubicBezTo>
                        <a:cubicBezTo>
                          <a:pt x="267895" y="4619"/>
                          <a:pt x="244800" y="0"/>
                          <a:pt x="217087" y="0"/>
                        </a:cubicBezTo>
                        <a:cubicBezTo>
                          <a:pt x="207850" y="0"/>
                          <a:pt x="193993" y="0"/>
                          <a:pt x="184755" y="4619"/>
                        </a:cubicBezTo>
                        <a:cubicBezTo>
                          <a:pt x="180136" y="4619"/>
                          <a:pt x="175517" y="9238"/>
                          <a:pt x="166280" y="13857"/>
                        </a:cubicBezTo>
                        <a:cubicBezTo>
                          <a:pt x="161661" y="18476"/>
                          <a:pt x="152423" y="23094"/>
                          <a:pt x="147804" y="27713"/>
                        </a:cubicBezTo>
                        <a:cubicBezTo>
                          <a:pt x="147804" y="27713"/>
                          <a:pt x="147804" y="27713"/>
                          <a:pt x="147804" y="27713"/>
                        </a:cubicBezTo>
                        <a:cubicBezTo>
                          <a:pt x="147804" y="27713"/>
                          <a:pt x="143185" y="27713"/>
                          <a:pt x="143185" y="27713"/>
                        </a:cubicBezTo>
                        <a:cubicBezTo>
                          <a:pt x="138566" y="27713"/>
                          <a:pt x="133948" y="23094"/>
                          <a:pt x="133948" y="23094"/>
                        </a:cubicBezTo>
                        <a:cubicBezTo>
                          <a:pt x="124710" y="18476"/>
                          <a:pt x="115472" y="13857"/>
                          <a:pt x="110853" y="9238"/>
                        </a:cubicBezTo>
                        <a:cubicBezTo>
                          <a:pt x="110853" y="9238"/>
                          <a:pt x="106234" y="9238"/>
                          <a:pt x="106234" y="4619"/>
                        </a:cubicBezTo>
                        <a:cubicBezTo>
                          <a:pt x="106234" y="4619"/>
                          <a:pt x="106234" y="4619"/>
                          <a:pt x="106234" y="4619"/>
                        </a:cubicBezTo>
                        <a:cubicBezTo>
                          <a:pt x="110853" y="13857"/>
                          <a:pt x="115472" y="23094"/>
                          <a:pt x="120091" y="32332"/>
                        </a:cubicBezTo>
                        <a:cubicBezTo>
                          <a:pt x="133948" y="55427"/>
                          <a:pt x="138566" y="83140"/>
                          <a:pt x="147804" y="110853"/>
                        </a:cubicBezTo>
                        <a:cubicBezTo>
                          <a:pt x="157042" y="152423"/>
                          <a:pt x="161661" y="193993"/>
                          <a:pt x="157042" y="240182"/>
                        </a:cubicBezTo>
                        <a:cubicBezTo>
                          <a:pt x="157042" y="254038"/>
                          <a:pt x="157042" y="267895"/>
                          <a:pt x="152423" y="277133"/>
                        </a:cubicBezTo>
                        <a:cubicBezTo>
                          <a:pt x="152423" y="281752"/>
                          <a:pt x="152423" y="290990"/>
                          <a:pt x="147804" y="295608"/>
                        </a:cubicBezTo>
                        <a:cubicBezTo>
                          <a:pt x="147804" y="300227"/>
                          <a:pt x="143185" y="309465"/>
                          <a:pt x="143185" y="314084"/>
                        </a:cubicBezTo>
                        <a:cubicBezTo>
                          <a:pt x="143185" y="318703"/>
                          <a:pt x="143185" y="323322"/>
                          <a:pt x="147804" y="327940"/>
                        </a:cubicBezTo>
                        <a:cubicBezTo>
                          <a:pt x="152423" y="332560"/>
                          <a:pt x="152423" y="341797"/>
                          <a:pt x="152423" y="346416"/>
                        </a:cubicBezTo>
                        <a:cubicBezTo>
                          <a:pt x="152423" y="355654"/>
                          <a:pt x="152423" y="369510"/>
                          <a:pt x="147804" y="378748"/>
                        </a:cubicBezTo>
                        <a:cubicBezTo>
                          <a:pt x="143185" y="387986"/>
                          <a:pt x="133948" y="387986"/>
                          <a:pt x="124710" y="387986"/>
                        </a:cubicBezTo>
                        <a:cubicBezTo>
                          <a:pt x="115472" y="383367"/>
                          <a:pt x="101615" y="378748"/>
                          <a:pt x="92378" y="369510"/>
                        </a:cubicBezTo>
                        <a:cubicBezTo>
                          <a:pt x="92378" y="369510"/>
                          <a:pt x="92378" y="369510"/>
                          <a:pt x="92378" y="369510"/>
                        </a:cubicBezTo>
                        <a:cubicBezTo>
                          <a:pt x="92378" y="387986"/>
                          <a:pt x="87759" y="406462"/>
                          <a:pt x="83140" y="424937"/>
                        </a:cubicBezTo>
                        <a:cubicBezTo>
                          <a:pt x="73902" y="466507"/>
                          <a:pt x="64664" y="503458"/>
                          <a:pt x="46189" y="540409"/>
                        </a:cubicBezTo>
                        <a:cubicBezTo>
                          <a:pt x="32332" y="563504"/>
                          <a:pt x="18476" y="586598"/>
                          <a:pt x="0" y="605073"/>
                        </a:cubicBezTo>
                        <a:cubicBezTo>
                          <a:pt x="0" y="605073"/>
                          <a:pt x="0" y="605073"/>
                          <a:pt x="0" y="605073"/>
                        </a:cubicBezTo>
                        <a:cubicBezTo>
                          <a:pt x="41570" y="618930"/>
                          <a:pt x="83140" y="628168"/>
                          <a:pt x="124710" y="637406"/>
                        </a:cubicBezTo>
                        <a:cubicBezTo>
                          <a:pt x="152423" y="642024"/>
                          <a:pt x="184755" y="646643"/>
                          <a:pt x="212468" y="646643"/>
                        </a:cubicBezTo>
                        <a:cubicBezTo>
                          <a:pt x="244800" y="646643"/>
                          <a:pt x="281752" y="646643"/>
                          <a:pt x="314084" y="642024"/>
                        </a:cubicBezTo>
                        <a:cubicBezTo>
                          <a:pt x="327940" y="642024"/>
                          <a:pt x="341797" y="642024"/>
                          <a:pt x="355654" y="637406"/>
                        </a:cubicBezTo>
                        <a:cubicBezTo>
                          <a:pt x="364892" y="637406"/>
                          <a:pt x="374129" y="637406"/>
                          <a:pt x="378748" y="632787"/>
                        </a:cubicBezTo>
                        <a:cubicBezTo>
                          <a:pt x="383367" y="632787"/>
                          <a:pt x="383367" y="632787"/>
                          <a:pt x="383367" y="628168"/>
                        </a:cubicBezTo>
                        <a:cubicBezTo>
                          <a:pt x="387986" y="623549"/>
                          <a:pt x="392605" y="614311"/>
                          <a:pt x="397224" y="609692"/>
                        </a:cubicBezTo>
                        <a:cubicBezTo>
                          <a:pt x="397224" y="605073"/>
                          <a:pt x="401842" y="605073"/>
                          <a:pt x="401842" y="605073"/>
                        </a:cubicBezTo>
                        <a:cubicBezTo>
                          <a:pt x="420318" y="577360"/>
                          <a:pt x="438794" y="545028"/>
                          <a:pt x="448031" y="517315"/>
                        </a:cubicBezTo>
                        <a:cubicBezTo>
                          <a:pt x="471126" y="452650"/>
                          <a:pt x="480364" y="383367"/>
                          <a:pt x="475745" y="314084"/>
                        </a:cubicBezTo>
                        <a:cubicBezTo>
                          <a:pt x="484982" y="314084"/>
                          <a:pt x="484982" y="300227"/>
                          <a:pt x="484982" y="290990"/>
                        </a:cubicBezTo>
                        <a:cubicBezTo>
                          <a:pt x="484982" y="290990"/>
                          <a:pt x="480364" y="290990"/>
                          <a:pt x="484982" y="290990"/>
                        </a:cubicBezTo>
                        <a:cubicBezTo>
                          <a:pt x="494220" y="364892"/>
                          <a:pt x="489601" y="443412"/>
                          <a:pt x="461888" y="512696"/>
                        </a:cubicBezTo>
                        <a:cubicBezTo>
                          <a:pt x="448031" y="549647"/>
                          <a:pt x="434175" y="581979"/>
                          <a:pt x="411080" y="614311"/>
                        </a:cubicBezTo>
                        <a:cubicBezTo>
                          <a:pt x="411080" y="618930"/>
                          <a:pt x="406461" y="618930"/>
                          <a:pt x="406461" y="623549"/>
                        </a:cubicBezTo>
                        <a:cubicBezTo>
                          <a:pt x="401842" y="628168"/>
                          <a:pt x="397224" y="632787"/>
                          <a:pt x="397224" y="642024"/>
                        </a:cubicBezTo>
                        <a:cubicBezTo>
                          <a:pt x="397224" y="646643"/>
                          <a:pt x="392605" y="646643"/>
                          <a:pt x="392605" y="646643"/>
                        </a:cubicBezTo>
                        <a:cubicBezTo>
                          <a:pt x="383367" y="651262"/>
                          <a:pt x="374129" y="651262"/>
                          <a:pt x="360272" y="651262"/>
                        </a:cubicBezTo>
                        <a:cubicBezTo>
                          <a:pt x="346416" y="651262"/>
                          <a:pt x="327940" y="655881"/>
                          <a:pt x="314084" y="655881"/>
                        </a:cubicBezTo>
                        <a:cubicBezTo>
                          <a:pt x="277133" y="655881"/>
                          <a:pt x="240182" y="660500"/>
                          <a:pt x="207850" y="660500"/>
                        </a:cubicBezTo>
                        <a:cubicBezTo>
                          <a:pt x="175517" y="660500"/>
                          <a:pt x="143185" y="651262"/>
                          <a:pt x="110853" y="646643"/>
                        </a:cubicBezTo>
                        <a:cubicBezTo>
                          <a:pt x="83140" y="642024"/>
                          <a:pt x="55426" y="632787"/>
                          <a:pt x="32332" y="623549"/>
                        </a:cubicBezTo>
                        <a:cubicBezTo>
                          <a:pt x="27713" y="623549"/>
                          <a:pt x="23094" y="623549"/>
                          <a:pt x="23094" y="618930"/>
                        </a:cubicBezTo>
                        <a:cubicBezTo>
                          <a:pt x="23094" y="618930"/>
                          <a:pt x="18476" y="618930"/>
                          <a:pt x="18476" y="618930"/>
                        </a:cubicBezTo>
                        <a:cubicBezTo>
                          <a:pt x="18476" y="618930"/>
                          <a:pt x="32332" y="605073"/>
                          <a:pt x="32332" y="600454"/>
                        </a:cubicBezTo>
                        <a:cubicBezTo>
                          <a:pt x="36951" y="595836"/>
                          <a:pt x="41570" y="586598"/>
                          <a:pt x="46189" y="581979"/>
                        </a:cubicBezTo>
                        <a:cubicBezTo>
                          <a:pt x="78521" y="531171"/>
                          <a:pt x="96996" y="471126"/>
                          <a:pt x="106234" y="411080"/>
                        </a:cubicBezTo>
                        <a:cubicBezTo>
                          <a:pt x="106234" y="401843"/>
                          <a:pt x="106234" y="397224"/>
                          <a:pt x="110853" y="387986"/>
                        </a:cubicBezTo>
                        <a:cubicBezTo>
                          <a:pt x="110853" y="387986"/>
                          <a:pt x="110853" y="383367"/>
                          <a:pt x="110853" y="383367"/>
                        </a:cubicBezTo>
                        <a:cubicBezTo>
                          <a:pt x="110853" y="383367"/>
                          <a:pt x="110853" y="383367"/>
                          <a:pt x="110853" y="383367"/>
                        </a:cubicBezTo>
                        <a:cubicBezTo>
                          <a:pt x="110853" y="383367"/>
                          <a:pt x="110853" y="383367"/>
                          <a:pt x="110853" y="383367"/>
                        </a:cubicBezTo>
                        <a:cubicBezTo>
                          <a:pt x="124710" y="392605"/>
                          <a:pt x="143185" y="406462"/>
                          <a:pt x="157042" y="401843"/>
                        </a:cubicBezTo>
                        <a:cubicBezTo>
                          <a:pt x="170898" y="397224"/>
                          <a:pt x="170898" y="378748"/>
                          <a:pt x="170898" y="369510"/>
                        </a:cubicBezTo>
                        <a:cubicBezTo>
                          <a:pt x="170898" y="355654"/>
                          <a:pt x="166280" y="346416"/>
                          <a:pt x="161661" y="337178"/>
                        </a:cubicBezTo>
                        <a:cubicBezTo>
                          <a:pt x="161661" y="332560"/>
                          <a:pt x="161661" y="327940"/>
                          <a:pt x="161661" y="323322"/>
                        </a:cubicBezTo>
                        <a:cubicBezTo>
                          <a:pt x="161661" y="314084"/>
                          <a:pt x="166280" y="300227"/>
                          <a:pt x="166280" y="290990"/>
                        </a:cubicBezTo>
                        <a:cubicBezTo>
                          <a:pt x="166280" y="272514"/>
                          <a:pt x="170898" y="249420"/>
                          <a:pt x="170898" y="226325"/>
                        </a:cubicBezTo>
                        <a:cubicBezTo>
                          <a:pt x="170898" y="170899"/>
                          <a:pt x="161661" y="110853"/>
                          <a:pt x="138566" y="60046"/>
                        </a:cubicBezTo>
                        <a:cubicBezTo>
                          <a:pt x="133948" y="50808"/>
                          <a:pt x="129328" y="36951"/>
                          <a:pt x="120091" y="27713"/>
                        </a:cubicBezTo>
                        <a:cubicBezTo>
                          <a:pt x="120091" y="27713"/>
                          <a:pt x="120091" y="23094"/>
                          <a:pt x="115472" y="23094"/>
                        </a:cubicBezTo>
                        <a:cubicBezTo>
                          <a:pt x="120091" y="23094"/>
                          <a:pt x="120091" y="27713"/>
                          <a:pt x="124710" y="27713"/>
                        </a:cubicBezTo>
                        <a:cubicBezTo>
                          <a:pt x="129328" y="32332"/>
                          <a:pt x="133948" y="32332"/>
                          <a:pt x="138566" y="36951"/>
                        </a:cubicBezTo>
                        <a:cubicBezTo>
                          <a:pt x="147804" y="41570"/>
                          <a:pt x="152423" y="46189"/>
                          <a:pt x="161661" y="46189"/>
                        </a:cubicBezTo>
                        <a:cubicBezTo>
                          <a:pt x="161661" y="46189"/>
                          <a:pt x="161661" y="46189"/>
                          <a:pt x="161661" y="46189"/>
                        </a:cubicBezTo>
                        <a:cubicBezTo>
                          <a:pt x="175517" y="27713"/>
                          <a:pt x="198612" y="18476"/>
                          <a:pt x="221706" y="13857"/>
                        </a:cubicBezTo>
                        <a:cubicBezTo>
                          <a:pt x="240182" y="13857"/>
                          <a:pt x="258657" y="18476"/>
                          <a:pt x="277133" y="23094"/>
                        </a:cubicBezTo>
                        <a:cubicBezTo>
                          <a:pt x="286370" y="27713"/>
                          <a:pt x="295608" y="32332"/>
                          <a:pt x="309465" y="36951"/>
                        </a:cubicBezTo>
                        <a:cubicBezTo>
                          <a:pt x="360272" y="64664"/>
                          <a:pt x="401842" y="106234"/>
                          <a:pt x="434175" y="157042"/>
                        </a:cubicBezTo>
                        <a:cubicBezTo>
                          <a:pt x="452650" y="189374"/>
                          <a:pt x="475745" y="240182"/>
                          <a:pt x="484982" y="290990"/>
                        </a:cubicBezTo>
                        <a:cubicBezTo>
                          <a:pt x="480364" y="290990"/>
                          <a:pt x="484982" y="290990"/>
                          <a:pt x="484982" y="290990"/>
                        </a:cubicBezTo>
                        <a:close/>
                      </a:path>
                    </a:pathLst>
                  </a:custGeom>
                  <a:solidFill>
                    <a:srgbClr val="104B91"/>
                  </a:solidFill>
                  <a:ln w="46132" cap="flat">
                    <a:noFill/>
                    <a:prstDash val="solid"/>
                    <a:miter/>
                  </a:ln>
                </p:spPr>
                <p:txBody>
                  <a:bodyPr rtlCol="0" anchor="ctr"/>
                  <a:lstStyle/>
                  <a:p>
                    <a:endParaRPr lang="en-US"/>
                  </a:p>
                </p:txBody>
              </p:sp>
            </p:grpSp>
            <p:sp>
              <p:nvSpPr>
                <p:cNvPr id="1682" name="Freeform: Shape 1681">
                  <a:extLst>
                    <a:ext uri="{FF2B5EF4-FFF2-40B4-BE49-F238E27FC236}">
                      <a16:creationId xmlns:a16="http://schemas.microsoft.com/office/drawing/2014/main" xmlns="" id="{55A00F54-9667-4FE8-97F0-6339D0F25DEF}"/>
                    </a:ext>
                  </a:extLst>
                </p:cNvPr>
                <p:cNvSpPr/>
                <p:nvPr/>
              </p:nvSpPr>
              <p:spPr>
                <a:xfrm>
                  <a:off x="5214030" y="9214165"/>
                  <a:ext cx="221706" cy="166279"/>
                </a:xfrm>
                <a:custGeom>
                  <a:avLst/>
                  <a:gdLst>
                    <a:gd name="connsiteX0" fmla="*/ 0 w 221706"/>
                    <a:gd name="connsiteY0" fmla="*/ 0 h 166279"/>
                    <a:gd name="connsiteX1" fmla="*/ 41570 w 221706"/>
                    <a:gd name="connsiteY1" fmla="*/ 18476 h 166279"/>
                    <a:gd name="connsiteX2" fmla="*/ 78521 w 221706"/>
                    <a:gd name="connsiteY2" fmla="*/ 41570 h 166279"/>
                    <a:gd name="connsiteX3" fmla="*/ 120091 w 221706"/>
                    <a:gd name="connsiteY3" fmla="*/ 69283 h 166279"/>
                    <a:gd name="connsiteX4" fmla="*/ 161661 w 221706"/>
                    <a:gd name="connsiteY4" fmla="*/ 101616 h 166279"/>
                    <a:gd name="connsiteX5" fmla="*/ 180136 w 221706"/>
                    <a:gd name="connsiteY5" fmla="*/ 120091 h 166279"/>
                    <a:gd name="connsiteX6" fmla="*/ 193993 w 221706"/>
                    <a:gd name="connsiteY6" fmla="*/ 133948 h 166279"/>
                    <a:gd name="connsiteX7" fmla="*/ 207850 w 221706"/>
                    <a:gd name="connsiteY7" fmla="*/ 147804 h 166279"/>
                    <a:gd name="connsiteX8" fmla="*/ 217087 w 221706"/>
                    <a:gd name="connsiteY8" fmla="*/ 157042 h 166279"/>
                    <a:gd name="connsiteX9" fmla="*/ 221706 w 221706"/>
                    <a:gd name="connsiteY9" fmla="*/ 166280 h 166279"/>
                    <a:gd name="connsiteX10" fmla="*/ 212468 w 221706"/>
                    <a:gd name="connsiteY10" fmla="*/ 157042 h 166279"/>
                    <a:gd name="connsiteX11" fmla="*/ 203230 w 221706"/>
                    <a:gd name="connsiteY11" fmla="*/ 147804 h 166279"/>
                    <a:gd name="connsiteX12" fmla="*/ 189374 w 221706"/>
                    <a:gd name="connsiteY12" fmla="*/ 133948 h 166279"/>
                    <a:gd name="connsiteX13" fmla="*/ 175517 w 221706"/>
                    <a:gd name="connsiteY13" fmla="*/ 120091 h 166279"/>
                    <a:gd name="connsiteX14" fmla="*/ 157042 w 221706"/>
                    <a:gd name="connsiteY14" fmla="*/ 106234 h 166279"/>
                    <a:gd name="connsiteX15" fmla="*/ 138566 w 221706"/>
                    <a:gd name="connsiteY15" fmla="*/ 92378 h 166279"/>
                    <a:gd name="connsiteX16" fmla="*/ 120091 w 221706"/>
                    <a:gd name="connsiteY16" fmla="*/ 78521 h 166279"/>
                    <a:gd name="connsiteX17" fmla="*/ 96996 w 221706"/>
                    <a:gd name="connsiteY17" fmla="*/ 64664 h 166279"/>
                    <a:gd name="connsiteX18" fmla="*/ 78521 w 221706"/>
                    <a:gd name="connsiteY18" fmla="*/ 50808 h 166279"/>
                    <a:gd name="connsiteX19" fmla="*/ 41570 w 221706"/>
                    <a:gd name="connsiteY19" fmla="*/ 27713 h 166279"/>
                    <a:gd name="connsiteX20" fmla="*/ 13856 w 221706"/>
                    <a:gd name="connsiteY20" fmla="*/ 9238 h 166279"/>
                    <a:gd name="connsiteX21" fmla="*/ 0 w 221706"/>
                    <a:gd name="connsiteY21" fmla="*/ 0 h 166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1706" h="166279">
                      <a:moveTo>
                        <a:pt x="0" y="0"/>
                      </a:moveTo>
                      <a:cubicBezTo>
                        <a:pt x="0" y="0"/>
                        <a:pt x="18475" y="4619"/>
                        <a:pt x="41570" y="18476"/>
                      </a:cubicBezTo>
                      <a:cubicBezTo>
                        <a:pt x="55426" y="23094"/>
                        <a:pt x="64664" y="32332"/>
                        <a:pt x="78521" y="41570"/>
                      </a:cubicBezTo>
                      <a:cubicBezTo>
                        <a:pt x="92378" y="50808"/>
                        <a:pt x="106234" y="60046"/>
                        <a:pt x="120091" y="69283"/>
                      </a:cubicBezTo>
                      <a:cubicBezTo>
                        <a:pt x="133947" y="78521"/>
                        <a:pt x="147804" y="92378"/>
                        <a:pt x="161661" y="101616"/>
                      </a:cubicBezTo>
                      <a:cubicBezTo>
                        <a:pt x="166280" y="106234"/>
                        <a:pt x="175517" y="110853"/>
                        <a:pt x="180136" y="120091"/>
                      </a:cubicBezTo>
                      <a:cubicBezTo>
                        <a:pt x="184755" y="124710"/>
                        <a:pt x="189374" y="129329"/>
                        <a:pt x="193993" y="133948"/>
                      </a:cubicBezTo>
                      <a:cubicBezTo>
                        <a:pt x="198612" y="138566"/>
                        <a:pt x="203230" y="143185"/>
                        <a:pt x="207850" y="147804"/>
                      </a:cubicBezTo>
                      <a:cubicBezTo>
                        <a:pt x="212468" y="152423"/>
                        <a:pt x="212468" y="157042"/>
                        <a:pt x="217087" y="157042"/>
                      </a:cubicBezTo>
                      <a:cubicBezTo>
                        <a:pt x="221706" y="161661"/>
                        <a:pt x="221706" y="166280"/>
                        <a:pt x="221706" y="166280"/>
                      </a:cubicBezTo>
                      <a:cubicBezTo>
                        <a:pt x="221706" y="166280"/>
                        <a:pt x="217087" y="161661"/>
                        <a:pt x="212468" y="157042"/>
                      </a:cubicBezTo>
                      <a:cubicBezTo>
                        <a:pt x="207850" y="152423"/>
                        <a:pt x="207850" y="152423"/>
                        <a:pt x="203230" y="147804"/>
                      </a:cubicBezTo>
                      <a:cubicBezTo>
                        <a:pt x="198612" y="143185"/>
                        <a:pt x="193993" y="138566"/>
                        <a:pt x="189374" y="133948"/>
                      </a:cubicBezTo>
                      <a:cubicBezTo>
                        <a:pt x="184755" y="129329"/>
                        <a:pt x="180136" y="124710"/>
                        <a:pt x="175517" y="120091"/>
                      </a:cubicBezTo>
                      <a:cubicBezTo>
                        <a:pt x="170898" y="115472"/>
                        <a:pt x="161661" y="110853"/>
                        <a:pt x="157042" y="106234"/>
                      </a:cubicBezTo>
                      <a:cubicBezTo>
                        <a:pt x="152423" y="101616"/>
                        <a:pt x="143185" y="96996"/>
                        <a:pt x="138566" y="92378"/>
                      </a:cubicBezTo>
                      <a:cubicBezTo>
                        <a:pt x="133947" y="87759"/>
                        <a:pt x="124710" y="83140"/>
                        <a:pt x="120091" y="78521"/>
                      </a:cubicBezTo>
                      <a:cubicBezTo>
                        <a:pt x="110853" y="73902"/>
                        <a:pt x="106234" y="69283"/>
                        <a:pt x="96996" y="64664"/>
                      </a:cubicBezTo>
                      <a:cubicBezTo>
                        <a:pt x="87758" y="60046"/>
                        <a:pt x="83140" y="55427"/>
                        <a:pt x="78521" y="50808"/>
                      </a:cubicBezTo>
                      <a:cubicBezTo>
                        <a:pt x="64664" y="41570"/>
                        <a:pt x="50808" y="32332"/>
                        <a:pt x="41570" y="27713"/>
                      </a:cubicBezTo>
                      <a:cubicBezTo>
                        <a:pt x="32332" y="18476"/>
                        <a:pt x="23094" y="13857"/>
                        <a:pt x="13856" y="9238"/>
                      </a:cubicBezTo>
                      <a:cubicBezTo>
                        <a:pt x="4619" y="4619"/>
                        <a:pt x="0" y="0"/>
                        <a:pt x="0" y="0"/>
                      </a:cubicBezTo>
                      <a:close/>
                    </a:path>
                  </a:pathLst>
                </a:custGeom>
                <a:solidFill>
                  <a:srgbClr val="104B91"/>
                </a:solidFill>
                <a:ln w="46132" cap="flat">
                  <a:noFill/>
                  <a:prstDash val="solid"/>
                  <a:miter/>
                </a:ln>
              </p:spPr>
              <p:txBody>
                <a:bodyPr rtlCol="0" anchor="ctr"/>
                <a:lstStyle/>
                <a:p>
                  <a:endParaRPr lang="en-US"/>
                </a:p>
              </p:txBody>
            </p:sp>
            <p:sp>
              <p:nvSpPr>
                <p:cNvPr id="1683" name="Freeform: Shape 1682">
                  <a:extLst>
                    <a:ext uri="{FF2B5EF4-FFF2-40B4-BE49-F238E27FC236}">
                      <a16:creationId xmlns:a16="http://schemas.microsoft.com/office/drawing/2014/main" xmlns="" id="{9F23DD21-6DF5-4B4D-8C35-AE7052022E85}"/>
                    </a:ext>
                  </a:extLst>
                </p:cNvPr>
                <p:cNvSpPr/>
                <p:nvPr/>
              </p:nvSpPr>
              <p:spPr>
                <a:xfrm>
                  <a:off x="5080082" y="9190572"/>
                  <a:ext cx="486274" cy="656379"/>
                </a:xfrm>
                <a:custGeom>
                  <a:avLst/>
                  <a:gdLst>
                    <a:gd name="connsiteX0" fmla="*/ 480364 w 486274"/>
                    <a:gd name="connsiteY0" fmla="*/ 291488 h 656379"/>
                    <a:gd name="connsiteX1" fmla="*/ 286370 w 486274"/>
                    <a:gd name="connsiteY1" fmla="*/ 18974 h 656379"/>
                    <a:gd name="connsiteX2" fmla="*/ 147804 w 486274"/>
                    <a:gd name="connsiteY2" fmla="*/ 32831 h 656379"/>
                    <a:gd name="connsiteX3" fmla="*/ 101615 w 486274"/>
                    <a:gd name="connsiteY3" fmla="*/ 9737 h 656379"/>
                    <a:gd name="connsiteX4" fmla="*/ 143185 w 486274"/>
                    <a:gd name="connsiteY4" fmla="*/ 314583 h 656379"/>
                    <a:gd name="connsiteX5" fmla="*/ 152423 w 486274"/>
                    <a:gd name="connsiteY5" fmla="*/ 374628 h 656379"/>
                    <a:gd name="connsiteX6" fmla="*/ 92378 w 486274"/>
                    <a:gd name="connsiteY6" fmla="*/ 374628 h 656379"/>
                    <a:gd name="connsiteX7" fmla="*/ 0 w 486274"/>
                    <a:gd name="connsiteY7" fmla="*/ 614810 h 656379"/>
                    <a:gd name="connsiteX8" fmla="*/ 198612 w 486274"/>
                    <a:gd name="connsiteY8" fmla="*/ 656380 h 656379"/>
                    <a:gd name="connsiteX9" fmla="*/ 383367 w 486274"/>
                    <a:gd name="connsiteY9" fmla="*/ 642523 h 656379"/>
                    <a:gd name="connsiteX10" fmla="*/ 401842 w 486274"/>
                    <a:gd name="connsiteY10" fmla="*/ 614810 h 656379"/>
                    <a:gd name="connsiteX11" fmla="*/ 480364 w 486274"/>
                    <a:gd name="connsiteY11" fmla="*/ 291488 h 656379"/>
                    <a:gd name="connsiteX12" fmla="*/ 355654 w 486274"/>
                    <a:gd name="connsiteY12" fmla="*/ 596334 h 656379"/>
                    <a:gd name="connsiteX13" fmla="*/ 147804 w 486274"/>
                    <a:gd name="connsiteY13" fmla="*/ 471625 h 656379"/>
                    <a:gd name="connsiteX14" fmla="*/ 193993 w 486274"/>
                    <a:gd name="connsiteY14" fmla="*/ 328439 h 656379"/>
                    <a:gd name="connsiteX15" fmla="*/ 166280 w 486274"/>
                    <a:gd name="connsiteY15" fmla="*/ 125209 h 656379"/>
                    <a:gd name="connsiteX16" fmla="*/ 203231 w 486274"/>
                    <a:gd name="connsiteY16" fmla="*/ 88258 h 656379"/>
                    <a:gd name="connsiteX17" fmla="*/ 374129 w 486274"/>
                    <a:gd name="connsiteY17" fmla="*/ 236062 h 656379"/>
                    <a:gd name="connsiteX18" fmla="*/ 332559 w 486274"/>
                    <a:gd name="connsiteY18" fmla="*/ 143684 h 656379"/>
                    <a:gd name="connsiteX19" fmla="*/ 198612 w 486274"/>
                    <a:gd name="connsiteY19" fmla="*/ 23593 h 656379"/>
                    <a:gd name="connsiteX20" fmla="*/ 411080 w 486274"/>
                    <a:gd name="connsiteY20" fmla="*/ 152922 h 656379"/>
                    <a:gd name="connsiteX21" fmla="*/ 355654 w 486274"/>
                    <a:gd name="connsiteY21" fmla="*/ 596334 h 656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86274" h="656379">
                      <a:moveTo>
                        <a:pt x="480364" y="291488"/>
                      </a:moveTo>
                      <a:cubicBezTo>
                        <a:pt x="452650" y="92876"/>
                        <a:pt x="286370" y="18974"/>
                        <a:pt x="286370" y="18974"/>
                      </a:cubicBezTo>
                      <a:cubicBezTo>
                        <a:pt x="286370" y="18974"/>
                        <a:pt x="198612" y="-31833"/>
                        <a:pt x="147804" y="32831"/>
                      </a:cubicBezTo>
                      <a:lnTo>
                        <a:pt x="101615" y="9737"/>
                      </a:lnTo>
                      <a:cubicBezTo>
                        <a:pt x="101615" y="9737"/>
                        <a:pt x="180136" y="111352"/>
                        <a:pt x="143185" y="314583"/>
                      </a:cubicBezTo>
                      <a:cubicBezTo>
                        <a:pt x="143185" y="328439"/>
                        <a:pt x="157042" y="333058"/>
                        <a:pt x="152423" y="374628"/>
                      </a:cubicBezTo>
                      <a:cubicBezTo>
                        <a:pt x="147804" y="416198"/>
                        <a:pt x="92378" y="374628"/>
                        <a:pt x="92378" y="374628"/>
                      </a:cubicBezTo>
                      <a:cubicBezTo>
                        <a:pt x="92378" y="374628"/>
                        <a:pt x="87759" y="522432"/>
                        <a:pt x="0" y="614810"/>
                      </a:cubicBezTo>
                      <a:cubicBezTo>
                        <a:pt x="0" y="614810"/>
                        <a:pt x="129328" y="656380"/>
                        <a:pt x="198612" y="656380"/>
                      </a:cubicBezTo>
                      <a:cubicBezTo>
                        <a:pt x="267895" y="656380"/>
                        <a:pt x="383367" y="651761"/>
                        <a:pt x="383367" y="642523"/>
                      </a:cubicBezTo>
                      <a:cubicBezTo>
                        <a:pt x="387986" y="633286"/>
                        <a:pt x="401842" y="614810"/>
                        <a:pt x="401842" y="614810"/>
                      </a:cubicBezTo>
                      <a:cubicBezTo>
                        <a:pt x="401842" y="614810"/>
                        <a:pt x="512696" y="490100"/>
                        <a:pt x="480364" y="291488"/>
                      </a:cubicBezTo>
                      <a:close/>
                      <a:moveTo>
                        <a:pt x="355654" y="596334"/>
                      </a:moveTo>
                      <a:cubicBezTo>
                        <a:pt x="240182" y="670236"/>
                        <a:pt x="110853" y="573240"/>
                        <a:pt x="147804" y="471625"/>
                      </a:cubicBezTo>
                      <a:cubicBezTo>
                        <a:pt x="175517" y="397722"/>
                        <a:pt x="212468" y="379247"/>
                        <a:pt x="193993" y="328439"/>
                      </a:cubicBezTo>
                      <a:cubicBezTo>
                        <a:pt x="180136" y="296107"/>
                        <a:pt x="226325" y="277632"/>
                        <a:pt x="166280" y="125209"/>
                      </a:cubicBezTo>
                      <a:cubicBezTo>
                        <a:pt x="138566" y="55926"/>
                        <a:pt x="147804" y="65163"/>
                        <a:pt x="203231" y="88258"/>
                      </a:cubicBezTo>
                      <a:cubicBezTo>
                        <a:pt x="263276" y="111352"/>
                        <a:pt x="346416" y="194492"/>
                        <a:pt x="374129" y="236062"/>
                      </a:cubicBezTo>
                      <a:cubicBezTo>
                        <a:pt x="401842" y="277632"/>
                        <a:pt x="397224" y="203730"/>
                        <a:pt x="332559" y="143684"/>
                      </a:cubicBezTo>
                      <a:cubicBezTo>
                        <a:pt x="267895" y="83639"/>
                        <a:pt x="189374" y="46688"/>
                        <a:pt x="198612" y="23593"/>
                      </a:cubicBezTo>
                      <a:cubicBezTo>
                        <a:pt x="207850" y="499"/>
                        <a:pt x="341797" y="37450"/>
                        <a:pt x="411080" y="152922"/>
                      </a:cubicBezTo>
                      <a:cubicBezTo>
                        <a:pt x="480364" y="268394"/>
                        <a:pt x="471126" y="522432"/>
                        <a:pt x="355654" y="596334"/>
                      </a:cubicBezTo>
                      <a:close/>
                    </a:path>
                  </a:pathLst>
                </a:custGeom>
                <a:solidFill>
                  <a:srgbClr val="3C84BF"/>
                </a:solidFill>
                <a:ln w="46132" cap="flat">
                  <a:noFill/>
                  <a:prstDash val="solid"/>
                  <a:miter/>
                </a:ln>
              </p:spPr>
              <p:txBody>
                <a:bodyPr rtlCol="0" anchor="ctr"/>
                <a:lstStyle/>
                <a:p>
                  <a:endParaRPr lang="en-US"/>
                </a:p>
              </p:txBody>
            </p:sp>
          </p:grpSp>
          <p:sp>
            <p:nvSpPr>
              <p:cNvPr id="1684" name="Freeform: Shape 1683">
                <a:extLst>
                  <a:ext uri="{FF2B5EF4-FFF2-40B4-BE49-F238E27FC236}">
                    <a16:creationId xmlns:a16="http://schemas.microsoft.com/office/drawing/2014/main" xmlns="" id="{31689569-59BE-47BA-9B8C-E73A5B765CD2}"/>
                  </a:ext>
                </a:extLst>
              </p:cNvPr>
              <p:cNvSpPr/>
              <p:nvPr/>
            </p:nvSpPr>
            <p:spPr>
              <a:xfrm>
                <a:off x="5250981" y="9274211"/>
                <a:ext cx="193993" cy="166279"/>
              </a:xfrm>
              <a:custGeom>
                <a:avLst/>
                <a:gdLst>
                  <a:gd name="connsiteX0" fmla="*/ 0 w 193993"/>
                  <a:gd name="connsiteY0" fmla="*/ 0 h 166279"/>
                  <a:gd name="connsiteX1" fmla="*/ 36951 w 193993"/>
                  <a:gd name="connsiteY1" fmla="*/ 13856 h 166279"/>
                  <a:gd name="connsiteX2" fmla="*/ 73902 w 193993"/>
                  <a:gd name="connsiteY2" fmla="*/ 36951 h 166279"/>
                  <a:gd name="connsiteX3" fmla="*/ 92378 w 193993"/>
                  <a:gd name="connsiteY3" fmla="*/ 50808 h 166279"/>
                  <a:gd name="connsiteX4" fmla="*/ 110853 w 193993"/>
                  <a:gd name="connsiteY4" fmla="*/ 64664 h 166279"/>
                  <a:gd name="connsiteX5" fmla="*/ 129329 w 193993"/>
                  <a:gd name="connsiteY5" fmla="*/ 83140 h 166279"/>
                  <a:gd name="connsiteX6" fmla="*/ 147804 w 193993"/>
                  <a:gd name="connsiteY6" fmla="*/ 101615 h 166279"/>
                  <a:gd name="connsiteX7" fmla="*/ 161661 w 193993"/>
                  <a:gd name="connsiteY7" fmla="*/ 120091 h 166279"/>
                  <a:gd name="connsiteX8" fmla="*/ 175518 w 193993"/>
                  <a:gd name="connsiteY8" fmla="*/ 133948 h 166279"/>
                  <a:gd name="connsiteX9" fmla="*/ 184755 w 193993"/>
                  <a:gd name="connsiteY9" fmla="*/ 147804 h 166279"/>
                  <a:gd name="connsiteX10" fmla="*/ 189374 w 193993"/>
                  <a:gd name="connsiteY10" fmla="*/ 157042 h 166279"/>
                  <a:gd name="connsiteX11" fmla="*/ 193993 w 193993"/>
                  <a:gd name="connsiteY11" fmla="*/ 166280 h 166279"/>
                  <a:gd name="connsiteX12" fmla="*/ 184755 w 193993"/>
                  <a:gd name="connsiteY12" fmla="*/ 157042 h 166279"/>
                  <a:gd name="connsiteX13" fmla="*/ 175518 w 193993"/>
                  <a:gd name="connsiteY13" fmla="*/ 147804 h 166279"/>
                  <a:gd name="connsiteX14" fmla="*/ 161661 w 193993"/>
                  <a:gd name="connsiteY14" fmla="*/ 133948 h 166279"/>
                  <a:gd name="connsiteX15" fmla="*/ 147804 w 193993"/>
                  <a:gd name="connsiteY15" fmla="*/ 120091 h 166279"/>
                  <a:gd name="connsiteX16" fmla="*/ 129329 w 193993"/>
                  <a:gd name="connsiteY16" fmla="*/ 106234 h 166279"/>
                  <a:gd name="connsiteX17" fmla="*/ 110853 w 193993"/>
                  <a:gd name="connsiteY17" fmla="*/ 92378 h 166279"/>
                  <a:gd name="connsiteX18" fmla="*/ 92378 w 193993"/>
                  <a:gd name="connsiteY18" fmla="*/ 78521 h 166279"/>
                  <a:gd name="connsiteX19" fmla="*/ 55427 w 193993"/>
                  <a:gd name="connsiteY19" fmla="*/ 50808 h 166279"/>
                  <a:gd name="connsiteX20" fmla="*/ 36951 w 193993"/>
                  <a:gd name="connsiteY20" fmla="*/ 36951 h 166279"/>
                  <a:gd name="connsiteX21" fmla="*/ 23094 w 193993"/>
                  <a:gd name="connsiteY21" fmla="*/ 23094 h 166279"/>
                  <a:gd name="connsiteX22" fmla="*/ 0 w 193993"/>
                  <a:gd name="connsiteY22" fmla="*/ 0 h 166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993" h="166279">
                    <a:moveTo>
                      <a:pt x="0" y="0"/>
                    </a:moveTo>
                    <a:cubicBezTo>
                      <a:pt x="0" y="0"/>
                      <a:pt x="18476" y="4619"/>
                      <a:pt x="36951" y="13856"/>
                    </a:cubicBezTo>
                    <a:cubicBezTo>
                      <a:pt x="50808" y="18476"/>
                      <a:pt x="60046" y="27713"/>
                      <a:pt x="73902" y="36951"/>
                    </a:cubicBezTo>
                    <a:cubicBezTo>
                      <a:pt x="78521" y="41570"/>
                      <a:pt x="87759" y="46189"/>
                      <a:pt x="92378" y="50808"/>
                    </a:cubicBezTo>
                    <a:cubicBezTo>
                      <a:pt x="96996" y="55426"/>
                      <a:pt x="106234" y="60045"/>
                      <a:pt x="110853" y="64664"/>
                    </a:cubicBezTo>
                    <a:cubicBezTo>
                      <a:pt x="115472" y="69283"/>
                      <a:pt x="124710" y="73902"/>
                      <a:pt x="129329" y="83140"/>
                    </a:cubicBezTo>
                    <a:cubicBezTo>
                      <a:pt x="133948" y="87759"/>
                      <a:pt x="143185" y="92378"/>
                      <a:pt x="147804" y="101615"/>
                    </a:cubicBezTo>
                    <a:cubicBezTo>
                      <a:pt x="152423" y="106234"/>
                      <a:pt x="157042" y="110853"/>
                      <a:pt x="161661" y="120091"/>
                    </a:cubicBezTo>
                    <a:cubicBezTo>
                      <a:pt x="166280" y="124710"/>
                      <a:pt x="170899" y="129328"/>
                      <a:pt x="175518" y="133948"/>
                    </a:cubicBezTo>
                    <a:cubicBezTo>
                      <a:pt x="180136" y="138566"/>
                      <a:pt x="184755" y="143185"/>
                      <a:pt x="184755" y="147804"/>
                    </a:cubicBezTo>
                    <a:cubicBezTo>
                      <a:pt x="189374" y="152423"/>
                      <a:pt x="189374" y="157042"/>
                      <a:pt x="189374" y="157042"/>
                    </a:cubicBezTo>
                    <a:cubicBezTo>
                      <a:pt x="193993" y="161661"/>
                      <a:pt x="193993" y="166280"/>
                      <a:pt x="193993" y="166280"/>
                    </a:cubicBezTo>
                    <a:cubicBezTo>
                      <a:pt x="193993" y="166280"/>
                      <a:pt x="189374" y="161661"/>
                      <a:pt x="184755" y="157042"/>
                    </a:cubicBezTo>
                    <a:cubicBezTo>
                      <a:pt x="180136" y="152423"/>
                      <a:pt x="180136" y="152423"/>
                      <a:pt x="175518" y="147804"/>
                    </a:cubicBezTo>
                    <a:cubicBezTo>
                      <a:pt x="170899" y="143185"/>
                      <a:pt x="166280" y="138566"/>
                      <a:pt x="161661" y="133948"/>
                    </a:cubicBezTo>
                    <a:cubicBezTo>
                      <a:pt x="157042" y="129328"/>
                      <a:pt x="152423" y="124710"/>
                      <a:pt x="147804" y="120091"/>
                    </a:cubicBezTo>
                    <a:cubicBezTo>
                      <a:pt x="143185" y="115472"/>
                      <a:pt x="138566" y="110853"/>
                      <a:pt x="129329" y="106234"/>
                    </a:cubicBezTo>
                    <a:cubicBezTo>
                      <a:pt x="124710" y="101615"/>
                      <a:pt x="115472" y="96996"/>
                      <a:pt x="110853" y="92378"/>
                    </a:cubicBezTo>
                    <a:cubicBezTo>
                      <a:pt x="106234" y="87759"/>
                      <a:pt x="96996" y="83140"/>
                      <a:pt x="92378" y="78521"/>
                    </a:cubicBezTo>
                    <a:cubicBezTo>
                      <a:pt x="78521" y="69283"/>
                      <a:pt x="64664" y="60045"/>
                      <a:pt x="55427" y="50808"/>
                    </a:cubicBezTo>
                    <a:cubicBezTo>
                      <a:pt x="50808" y="46189"/>
                      <a:pt x="41570" y="41570"/>
                      <a:pt x="36951" y="36951"/>
                    </a:cubicBezTo>
                    <a:cubicBezTo>
                      <a:pt x="32332" y="32332"/>
                      <a:pt x="27713" y="27713"/>
                      <a:pt x="23094" y="23094"/>
                    </a:cubicBezTo>
                    <a:cubicBezTo>
                      <a:pt x="13857" y="9238"/>
                      <a:pt x="0" y="0"/>
                      <a:pt x="0" y="0"/>
                    </a:cubicBezTo>
                    <a:close/>
                  </a:path>
                </a:pathLst>
              </a:custGeom>
              <a:solidFill>
                <a:srgbClr val="2E7ECE">
                  <a:alpha val="80000"/>
                </a:srgbClr>
              </a:solidFill>
              <a:ln w="46132" cap="flat">
                <a:noFill/>
                <a:prstDash val="solid"/>
                <a:miter/>
              </a:ln>
            </p:spPr>
            <p:txBody>
              <a:bodyPr rtlCol="0" anchor="ctr"/>
              <a:lstStyle/>
              <a:p>
                <a:endParaRPr lang="en-US"/>
              </a:p>
            </p:txBody>
          </p:sp>
          <p:sp>
            <p:nvSpPr>
              <p:cNvPr id="1685" name="Freeform: Shape 1684">
                <a:extLst>
                  <a:ext uri="{FF2B5EF4-FFF2-40B4-BE49-F238E27FC236}">
                    <a16:creationId xmlns:a16="http://schemas.microsoft.com/office/drawing/2014/main" xmlns="" id="{A2D97873-80D1-4233-9A5E-12B73E32C4FA}"/>
                  </a:ext>
                </a:extLst>
              </p:cNvPr>
              <p:cNvSpPr/>
              <p:nvPr/>
            </p:nvSpPr>
            <p:spPr>
              <a:xfrm>
                <a:off x="5343358" y="9228022"/>
                <a:ext cx="189374" cy="346416"/>
              </a:xfrm>
              <a:custGeom>
                <a:avLst/>
                <a:gdLst>
                  <a:gd name="connsiteX0" fmla="*/ 0 w 189374"/>
                  <a:gd name="connsiteY0" fmla="*/ 0 h 346416"/>
                  <a:gd name="connsiteX1" fmla="*/ 18476 w 189374"/>
                  <a:gd name="connsiteY1" fmla="*/ 4619 h 346416"/>
                  <a:gd name="connsiteX2" fmla="*/ 36951 w 189374"/>
                  <a:gd name="connsiteY2" fmla="*/ 13856 h 346416"/>
                  <a:gd name="connsiteX3" fmla="*/ 46189 w 189374"/>
                  <a:gd name="connsiteY3" fmla="*/ 18476 h 346416"/>
                  <a:gd name="connsiteX4" fmla="*/ 60046 w 189374"/>
                  <a:gd name="connsiteY4" fmla="*/ 27713 h 346416"/>
                  <a:gd name="connsiteX5" fmla="*/ 83140 w 189374"/>
                  <a:gd name="connsiteY5" fmla="*/ 46189 h 346416"/>
                  <a:gd name="connsiteX6" fmla="*/ 96996 w 189374"/>
                  <a:gd name="connsiteY6" fmla="*/ 60045 h 346416"/>
                  <a:gd name="connsiteX7" fmla="*/ 110853 w 189374"/>
                  <a:gd name="connsiteY7" fmla="*/ 73902 h 346416"/>
                  <a:gd name="connsiteX8" fmla="*/ 133948 w 189374"/>
                  <a:gd name="connsiteY8" fmla="*/ 106234 h 346416"/>
                  <a:gd name="connsiteX9" fmla="*/ 143185 w 189374"/>
                  <a:gd name="connsiteY9" fmla="*/ 124710 h 346416"/>
                  <a:gd name="connsiteX10" fmla="*/ 152423 w 189374"/>
                  <a:gd name="connsiteY10" fmla="*/ 143185 h 346416"/>
                  <a:gd name="connsiteX11" fmla="*/ 166280 w 189374"/>
                  <a:gd name="connsiteY11" fmla="*/ 180136 h 346416"/>
                  <a:gd name="connsiteX12" fmla="*/ 175518 w 189374"/>
                  <a:gd name="connsiteY12" fmla="*/ 217087 h 346416"/>
                  <a:gd name="connsiteX13" fmla="*/ 184755 w 189374"/>
                  <a:gd name="connsiteY13" fmla="*/ 249420 h 346416"/>
                  <a:gd name="connsiteX14" fmla="*/ 189374 w 189374"/>
                  <a:gd name="connsiteY14" fmla="*/ 281752 h 346416"/>
                  <a:gd name="connsiteX15" fmla="*/ 189374 w 189374"/>
                  <a:gd name="connsiteY15" fmla="*/ 295608 h 346416"/>
                  <a:gd name="connsiteX16" fmla="*/ 189374 w 189374"/>
                  <a:gd name="connsiteY16" fmla="*/ 309465 h 346416"/>
                  <a:gd name="connsiteX17" fmla="*/ 189374 w 189374"/>
                  <a:gd name="connsiteY17" fmla="*/ 327940 h 346416"/>
                  <a:gd name="connsiteX18" fmla="*/ 189374 w 189374"/>
                  <a:gd name="connsiteY18" fmla="*/ 346416 h 346416"/>
                  <a:gd name="connsiteX19" fmla="*/ 184755 w 189374"/>
                  <a:gd name="connsiteY19" fmla="*/ 327940 h 346416"/>
                  <a:gd name="connsiteX20" fmla="*/ 180136 w 189374"/>
                  <a:gd name="connsiteY20" fmla="*/ 309465 h 346416"/>
                  <a:gd name="connsiteX21" fmla="*/ 175518 w 189374"/>
                  <a:gd name="connsiteY21" fmla="*/ 281752 h 346416"/>
                  <a:gd name="connsiteX22" fmla="*/ 170899 w 189374"/>
                  <a:gd name="connsiteY22" fmla="*/ 254038 h 346416"/>
                  <a:gd name="connsiteX23" fmla="*/ 161661 w 189374"/>
                  <a:gd name="connsiteY23" fmla="*/ 221706 h 346416"/>
                  <a:gd name="connsiteX24" fmla="*/ 147804 w 189374"/>
                  <a:gd name="connsiteY24" fmla="*/ 189374 h 346416"/>
                  <a:gd name="connsiteX25" fmla="*/ 133948 w 189374"/>
                  <a:gd name="connsiteY25" fmla="*/ 157042 h 346416"/>
                  <a:gd name="connsiteX26" fmla="*/ 124710 w 189374"/>
                  <a:gd name="connsiteY26" fmla="*/ 138566 h 346416"/>
                  <a:gd name="connsiteX27" fmla="*/ 115472 w 189374"/>
                  <a:gd name="connsiteY27" fmla="*/ 124710 h 346416"/>
                  <a:gd name="connsiteX28" fmla="*/ 96996 w 189374"/>
                  <a:gd name="connsiteY28" fmla="*/ 96996 h 346416"/>
                  <a:gd name="connsiteX29" fmla="*/ 73902 w 189374"/>
                  <a:gd name="connsiteY29" fmla="*/ 69283 h 346416"/>
                  <a:gd name="connsiteX30" fmla="*/ 64664 w 189374"/>
                  <a:gd name="connsiteY30" fmla="*/ 60045 h 346416"/>
                  <a:gd name="connsiteX31" fmla="*/ 55427 w 189374"/>
                  <a:gd name="connsiteY31" fmla="*/ 50808 h 346416"/>
                  <a:gd name="connsiteX32" fmla="*/ 36951 w 189374"/>
                  <a:gd name="connsiteY32" fmla="*/ 32332 h 346416"/>
                  <a:gd name="connsiteX33" fmla="*/ 23094 w 189374"/>
                  <a:gd name="connsiteY33" fmla="*/ 18476 h 346416"/>
                  <a:gd name="connsiteX34" fmla="*/ 0 w 189374"/>
                  <a:gd name="connsiteY34" fmla="*/ 0 h 346416"/>
                  <a:gd name="connsiteX35" fmla="*/ 0 w 189374"/>
                  <a:gd name="connsiteY35" fmla="*/ 0 h 34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89374" h="346416">
                    <a:moveTo>
                      <a:pt x="0" y="0"/>
                    </a:moveTo>
                    <a:cubicBezTo>
                      <a:pt x="0" y="0"/>
                      <a:pt x="4619" y="0"/>
                      <a:pt x="18476" y="4619"/>
                    </a:cubicBezTo>
                    <a:cubicBezTo>
                      <a:pt x="23094" y="9238"/>
                      <a:pt x="32332" y="9238"/>
                      <a:pt x="36951" y="13856"/>
                    </a:cubicBezTo>
                    <a:cubicBezTo>
                      <a:pt x="41570" y="13856"/>
                      <a:pt x="46189" y="18476"/>
                      <a:pt x="46189" y="18476"/>
                    </a:cubicBezTo>
                    <a:cubicBezTo>
                      <a:pt x="50808" y="23094"/>
                      <a:pt x="55427" y="23094"/>
                      <a:pt x="60046" y="27713"/>
                    </a:cubicBezTo>
                    <a:cubicBezTo>
                      <a:pt x="69283" y="32332"/>
                      <a:pt x="78521" y="41570"/>
                      <a:pt x="83140" y="46189"/>
                    </a:cubicBezTo>
                    <a:cubicBezTo>
                      <a:pt x="87759" y="50808"/>
                      <a:pt x="92378" y="55426"/>
                      <a:pt x="96996" y="60045"/>
                    </a:cubicBezTo>
                    <a:cubicBezTo>
                      <a:pt x="101616" y="64664"/>
                      <a:pt x="106234" y="69283"/>
                      <a:pt x="110853" y="73902"/>
                    </a:cubicBezTo>
                    <a:cubicBezTo>
                      <a:pt x="120091" y="83140"/>
                      <a:pt x="124710" y="92378"/>
                      <a:pt x="133948" y="106234"/>
                    </a:cubicBezTo>
                    <a:cubicBezTo>
                      <a:pt x="138566" y="110853"/>
                      <a:pt x="138566" y="115472"/>
                      <a:pt x="143185" y="124710"/>
                    </a:cubicBezTo>
                    <a:cubicBezTo>
                      <a:pt x="147804" y="129328"/>
                      <a:pt x="147804" y="133948"/>
                      <a:pt x="152423" y="143185"/>
                    </a:cubicBezTo>
                    <a:cubicBezTo>
                      <a:pt x="157042" y="157042"/>
                      <a:pt x="161661" y="166280"/>
                      <a:pt x="166280" y="180136"/>
                    </a:cubicBezTo>
                    <a:cubicBezTo>
                      <a:pt x="170899" y="193993"/>
                      <a:pt x="175518" y="203231"/>
                      <a:pt x="175518" y="217087"/>
                    </a:cubicBezTo>
                    <a:cubicBezTo>
                      <a:pt x="180136" y="230944"/>
                      <a:pt x="180136" y="240182"/>
                      <a:pt x="184755" y="249420"/>
                    </a:cubicBezTo>
                    <a:cubicBezTo>
                      <a:pt x="184755" y="258657"/>
                      <a:pt x="189374" y="272514"/>
                      <a:pt x="189374" y="281752"/>
                    </a:cubicBezTo>
                    <a:cubicBezTo>
                      <a:pt x="189374" y="286370"/>
                      <a:pt x="189374" y="290989"/>
                      <a:pt x="189374" y="295608"/>
                    </a:cubicBezTo>
                    <a:cubicBezTo>
                      <a:pt x="189374" y="300227"/>
                      <a:pt x="189374" y="304846"/>
                      <a:pt x="189374" y="309465"/>
                    </a:cubicBezTo>
                    <a:cubicBezTo>
                      <a:pt x="189374" y="318703"/>
                      <a:pt x="189374" y="323322"/>
                      <a:pt x="189374" y="327940"/>
                    </a:cubicBezTo>
                    <a:cubicBezTo>
                      <a:pt x="189374" y="337178"/>
                      <a:pt x="189374" y="346416"/>
                      <a:pt x="189374" y="346416"/>
                    </a:cubicBezTo>
                    <a:cubicBezTo>
                      <a:pt x="189374" y="346416"/>
                      <a:pt x="189374" y="341797"/>
                      <a:pt x="184755" y="327940"/>
                    </a:cubicBezTo>
                    <a:cubicBezTo>
                      <a:pt x="184755" y="323322"/>
                      <a:pt x="184755" y="314084"/>
                      <a:pt x="180136" y="309465"/>
                    </a:cubicBezTo>
                    <a:cubicBezTo>
                      <a:pt x="180136" y="300227"/>
                      <a:pt x="175518" y="295608"/>
                      <a:pt x="175518" y="281752"/>
                    </a:cubicBezTo>
                    <a:cubicBezTo>
                      <a:pt x="175518" y="272514"/>
                      <a:pt x="170899" y="263276"/>
                      <a:pt x="170899" y="254038"/>
                    </a:cubicBezTo>
                    <a:cubicBezTo>
                      <a:pt x="166280" y="244800"/>
                      <a:pt x="166280" y="230944"/>
                      <a:pt x="161661" y="221706"/>
                    </a:cubicBezTo>
                    <a:cubicBezTo>
                      <a:pt x="157042" y="212468"/>
                      <a:pt x="152423" y="198612"/>
                      <a:pt x="147804" y="189374"/>
                    </a:cubicBezTo>
                    <a:cubicBezTo>
                      <a:pt x="143185" y="180136"/>
                      <a:pt x="138566" y="166280"/>
                      <a:pt x="133948" y="157042"/>
                    </a:cubicBezTo>
                    <a:lnTo>
                      <a:pt x="124710" y="138566"/>
                    </a:lnTo>
                    <a:cubicBezTo>
                      <a:pt x="120091" y="133948"/>
                      <a:pt x="120091" y="129328"/>
                      <a:pt x="115472" y="124710"/>
                    </a:cubicBezTo>
                    <a:cubicBezTo>
                      <a:pt x="106234" y="115472"/>
                      <a:pt x="101616" y="106234"/>
                      <a:pt x="96996" y="96996"/>
                    </a:cubicBezTo>
                    <a:cubicBezTo>
                      <a:pt x="87759" y="87759"/>
                      <a:pt x="83140" y="78521"/>
                      <a:pt x="73902" y="69283"/>
                    </a:cubicBezTo>
                    <a:cubicBezTo>
                      <a:pt x="69283" y="64664"/>
                      <a:pt x="64664" y="60045"/>
                      <a:pt x="64664" y="60045"/>
                    </a:cubicBezTo>
                    <a:cubicBezTo>
                      <a:pt x="60046" y="55426"/>
                      <a:pt x="60046" y="50808"/>
                      <a:pt x="55427" y="50808"/>
                    </a:cubicBezTo>
                    <a:cubicBezTo>
                      <a:pt x="46189" y="46189"/>
                      <a:pt x="41570" y="36951"/>
                      <a:pt x="36951" y="32332"/>
                    </a:cubicBezTo>
                    <a:cubicBezTo>
                      <a:pt x="32332" y="27713"/>
                      <a:pt x="23094" y="23094"/>
                      <a:pt x="23094" y="18476"/>
                    </a:cubicBezTo>
                    <a:cubicBezTo>
                      <a:pt x="9238" y="9238"/>
                      <a:pt x="4619" y="4619"/>
                      <a:pt x="0" y="0"/>
                    </a:cubicBezTo>
                    <a:cubicBezTo>
                      <a:pt x="0" y="4619"/>
                      <a:pt x="0" y="0"/>
                      <a:pt x="0" y="0"/>
                    </a:cubicBezTo>
                    <a:close/>
                  </a:path>
                </a:pathLst>
              </a:custGeom>
              <a:solidFill>
                <a:srgbClr val="2E7ECE">
                  <a:alpha val="80000"/>
                </a:srgbClr>
              </a:solidFill>
              <a:ln w="46132" cap="flat">
                <a:noFill/>
                <a:prstDash val="solid"/>
                <a:miter/>
              </a:ln>
            </p:spPr>
            <p:txBody>
              <a:bodyPr rtlCol="0" anchor="ctr"/>
              <a:lstStyle/>
              <a:p>
                <a:endParaRPr lang="en-US"/>
              </a:p>
            </p:txBody>
          </p:sp>
          <p:sp>
            <p:nvSpPr>
              <p:cNvPr id="1686" name="Freeform: Shape 1685">
                <a:extLst>
                  <a:ext uri="{FF2B5EF4-FFF2-40B4-BE49-F238E27FC236}">
                    <a16:creationId xmlns:a16="http://schemas.microsoft.com/office/drawing/2014/main" xmlns="" id="{E31713E7-4511-4D58-8C9F-F4A965B410EC}"/>
                  </a:ext>
                </a:extLst>
              </p:cNvPr>
              <p:cNvSpPr/>
              <p:nvPr/>
            </p:nvSpPr>
            <p:spPr>
              <a:xfrm>
                <a:off x="5038512" y="9181833"/>
                <a:ext cx="78520" cy="281751"/>
              </a:xfrm>
              <a:custGeom>
                <a:avLst/>
                <a:gdLst>
                  <a:gd name="connsiteX0" fmla="*/ 0 w 78520"/>
                  <a:gd name="connsiteY0" fmla="*/ 281752 h 281751"/>
                  <a:gd name="connsiteX1" fmla="*/ 0 w 78520"/>
                  <a:gd name="connsiteY1" fmla="*/ 267895 h 281751"/>
                  <a:gd name="connsiteX2" fmla="*/ 0 w 78520"/>
                  <a:gd name="connsiteY2" fmla="*/ 235563 h 281751"/>
                  <a:gd name="connsiteX3" fmla="*/ 4619 w 78520"/>
                  <a:gd name="connsiteY3" fmla="*/ 189374 h 281751"/>
                  <a:gd name="connsiteX4" fmla="*/ 13857 w 78520"/>
                  <a:gd name="connsiteY4" fmla="*/ 133948 h 281751"/>
                  <a:gd name="connsiteX5" fmla="*/ 27713 w 78520"/>
                  <a:gd name="connsiteY5" fmla="*/ 78521 h 281751"/>
                  <a:gd name="connsiteX6" fmla="*/ 36951 w 78520"/>
                  <a:gd name="connsiteY6" fmla="*/ 55426 h 281751"/>
                  <a:gd name="connsiteX7" fmla="*/ 46189 w 78520"/>
                  <a:gd name="connsiteY7" fmla="*/ 32332 h 281751"/>
                  <a:gd name="connsiteX8" fmla="*/ 55426 w 78520"/>
                  <a:gd name="connsiteY8" fmla="*/ 13856 h 281751"/>
                  <a:gd name="connsiteX9" fmla="*/ 60046 w 78520"/>
                  <a:gd name="connsiteY9" fmla="*/ 9238 h 281751"/>
                  <a:gd name="connsiteX10" fmla="*/ 64664 w 78520"/>
                  <a:gd name="connsiteY10" fmla="*/ 4619 h 281751"/>
                  <a:gd name="connsiteX11" fmla="*/ 73902 w 78520"/>
                  <a:gd name="connsiteY11" fmla="*/ 0 h 281751"/>
                  <a:gd name="connsiteX12" fmla="*/ 78521 w 78520"/>
                  <a:gd name="connsiteY12" fmla="*/ 0 h 281751"/>
                  <a:gd name="connsiteX13" fmla="*/ 73902 w 78520"/>
                  <a:gd name="connsiteY13" fmla="*/ 0 h 281751"/>
                  <a:gd name="connsiteX14" fmla="*/ 64664 w 78520"/>
                  <a:gd name="connsiteY14" fmla="*/ 4619 h 281751"/>
                  <a:gd name="connsiteX15" fmla="*/ 60046 w 78520"/>
                  <a:gd name="connsiteY15" fmla="*/ 9238 h 281751"/>
                  <a:gd name="connsiteX16" fmla="*/ 55426 w 78520"/>
                  <a:gd name="connsiteY16" fmla="*/ 13856 h 281751"/>
                  <a:gd name="connsiteX17" fmla="*/ 46189 w 78520"/>
                  <a:gd name="connsiteY17" fmla="*/ 32332 h 281751"/>
                  <a:gd name="connsiteX18" fmla="*/ 36951 w 78520"/>
                  <a:gd name="connsiteY18" fmla="*/ 55426 h 281751"/>
                  <a:gd name="connsiteX19" fmla="*/ 27713 w 78520"/>
                  <a:gd name="connsiteY19" fmla="*/ 78521 h 281751"/>
                  <a:gd name="connsiteX20" fmla="*/ 18476 w 78520"/>
                  <a:gd name="connsiteY20" fmla="*/ 133948 h 281751"/>
                  <a:gd name="connsiteX21" fmla="*/ 9238 w 78520"/>
                  <a:gd name="connsiteY21" fmla="*/ 189374 h 281751"/>
                  <a:gd name="connsiteX22" fmla="*/ 4619 w 78520"/>
                  <a:gd name="connsiteY22" fmla="*/ 235563 h 281751"/>
                  <a:gd name="connsiteX23" fmla="*/ 0 w 78520"/>
                  <a:gd name="connsiteY23" fmla="*/ 281752 h 281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8520" h="281751">
                    <a:moveTo>
                      <a:pt x="0" y="281752"/>
                    </a:moveTo>
                    <a:cubicBezTo>
                      <a:pt x="0" y="281752"/>
                      <a:pt x="0" y="277133"/>
                      <a:pt x="0" y="267895"/>
                    </a:cubicBezTo>
                    <a:cubicBezTo>
                      <a:pt x="0" y="258657"/>
                      <a:pt x="0" y="249420"/>
                      <a:pt x="0" y="235563"/>
                    </a:cubicBezTo>
                    <a:cubicBezTo>
                      <a:pt x="0" y="221706"/>
                      <a:pt x="0" y="203231"/>
                      <a:pt x="4619" y="189374"/>
                    </a:cubicBezTo>
                    <a:cubicBezTo>
                      <a:pt x="4619" y="170898"/>
                      <a:pt x="9238" y="152423"/>
                      <a:pt x="13857" y="133948"/>
                    </a:cubicBezTo>
                    <a:cubicBezTo>
                      <a:pt x="18476" y="115472"/>
                      <a:pt x="23094" y="96996"/>
                      <a:pt x="27713" y="78521"/>
                    </a:cubicBezTo>
                    <a:cubicBezTo>
                      <a:pt x="32332" y="69283"/>
                      <a:pt x="32332" y="60045"/>
                      <a:pt x="36951" y="55426"/>
                    </a:cubicBezTo>
                    <a:cubicBezTo>
                      <a:pt x="41570" y="46189"/>
                      <a:pt x="41570" y="41570"/>
                      <a:pt x="46189" y="32332"/>
                    </a:cubicBezTo>
                    <a:cubicBezTo>
                      <a:pt x="50808" y="27713"/>
                      <a:pt x="55426" y="18476"/>
                      <a:pt x="55426" y="13856"/>
                    </a:cubicBezTo>
                    <a:cubicBezTo>
                      <a:pt x="55426" y="13856"/>
                      <a:pt x="60046" y="9238"/>
                      <a:pt x="60046" y="9238"/>
                    </a:cubicBezTo>
                    <a:cubicBezTo>
                      <a:pt x="60046" y="9238"/>
                      <a:pt x="64664" y="4619"/>
                      <a:pt x="64664" y="4619"/>
                    </a:cubicBezTo>
                    <a:cubicBezTo>
                      <a:pt x="69283" y="4619"/>
                      <a:pt x="69283" y="0"/>
                      <a:pt x="73902" y="0"/>
                    </a:cubicBezTo>
                    <a:cubicBezTo>
                      <a:pt x="73902" y="0"/>
                      <a:pt x="78521" y="0"/>
                      <a:pt x="78521" y="0"/>
                    </a:cubicBezTo>
                    <a:cubicBezTo>
                      <a:pt x="78521" y="0"/>
                      <a:pt x="78521" y="0"/>
                      <a:pt x="73902" y="0"/>
                    </a:cubicBezTo>
                    <a:cubicBezTo>
                      <a:pt x="73902" y="0"/>
                      <a:pt x="69283" y="0"/>
                      <a:pt x="64664" y="4619"/>
                    </a:cubicBezTo>
                    <a:cubicBezTo>
                      <a:pt x="64664" y="4619"/>
                      <a:pt x="60046" y="9238"/>
                      <a:pt x="60046" y="9238"/>
                    </a:cubicBezTo>
                    <a:cubicBezTo>
                      <a:pt x="60046" y="9238"/>
                      <a:pt x="55426" y="13856"/>
                      <a:pt x="55426" y="13856"/>
                    </a:cubicBezTo>
                    <a:cubicBezTo>
                      <a:pt x="50808" y="18476"/>
                      <a:pt x="50808" y="23094"/>
                      <a:pt x="46189" y="32332"/>
                    </a:cubicBezTo>
                    <a:cubicBezTo>
                      <a:pt x="41570" y="36951"/>
                      <a:pt x="41570" y="46189"/>
                      <a:pt x="36951" y="55426"/>
                    </a:cubicBezTo>
                    <a:cubicBezTo>
                      <a:pt x="32332" y="64664"/>
                      <a:pt x="32332" y="69283"/>
                      <a:pt x="27713" y="78521"/>
                    </a:cubicBezTo>
                    <a:cubicBezTo>
                      <a:pt x="23094" y="96996"/>
                      <a:pt x="18476" y="115472"/>
                      <a:pt x="18476" y="133948"/>
                    </a:cubicBezTo>
                    <a:cubicBezTo>
                      <a:pt x="13857" y="152423"/>
                      <a:pt x="13857" y="170898"/>
                      <a:pt x="9238" y="189374"/>
                    </a:cubicBezTo>
                    <a:cubicBezTo>
                      <a:pt x="4619" y="207850"/>
                      <a:pt x="4619" y="221706"/>
                      <a:pt x="4619" y="235563"/>
                    </a:cubicBezTo>
                    <a:cubicBezTo>
                      <a:pt x="0" y="263276"/>
                      <a:pt x="0" y="281752"/>
                      <a:pt x="0" y="281752"/>
                    </a:cubicBezTo>
                    <a:close/>
                  </a:path>
                </a:pathLst>
              </a:custGeom>
              <a:solidFill>
                <a:srgbClr val="63B4F7"/>
              </a:solidFill>
              <a:ln w="46132" cap="flat">
                <a:noFill/>
                <a:prstDash val="solid"/>
                <a:miter/>
              </a:ln>
            </p:spPr>
            <p:txBody>
              <a:bodyPr rtlCol="0" anchor="ctr"/>
              <a:lstStyle/>
              <a:p>
                <a:endParaRPr lang="en-US"/>
              </a:p>
            </p:txBody>
          </p:sp>
          <p:grpSp>
            <p:nvGrpSpPr>
              <p:cNvPr id="1687" name="Graphic 792">
                <a:extLst>
                  <a:ext uri="{FF2B5EF4-FFF2-40B4-BE49-F238E27FC236}">
                    <a16:creationId xmlns:a16="http://schemas.microsoft.com/office/drawing/2014/main" xmlns="" id="{27154AD0-ACB2-4BD9-A4F6-2E0D10719730}"/>
                  </a:ext>
                </a:extLst>
              </p:cNvPr>
              <p:cNvGrpSpPr/>
              <p:nvPr/>
            </p:nvGrpSpPr>
            <p:grpSpPr>
              <a:xfrm>
                <a:off x="4450001" y="9445109"/>
                <a:ext cx="131241" cy="73902"/>
                <a:chOff x="4450001" y="9445109"/>
                <a:chExt cx="131241" cy="73902"/>
              </a:xfrm>
            </p:grpSpPr>
            <p:grpSp>
              <p:nvGrpSpPr>
                <p:cNvPr id="1688" name="Graphic 792">
                  <a:extLst>
                    <a:ext uri="{FF2B5EF4-FFF2-40B4-BE49-F238E27FC236}">
                      <a16:creationId xmlns:a16="http://schemas.microsoft.com/office/drawing/2014/main" xmlns="" id="{9E974789-7F70-4937-B4A0-FBA129C6B978}"/>
                    </a:ext>
                  </a:extLst>
                </p:cNvPr>
                <p:cNvGrpSpPr/>
                <p:nvPr/>
              </p:nvGrpSpPr>
              <p:grpSpPr>
                <a:xfrm>
                  <a:off x="4450001" y="9445109"/>
                  <a:ext cx="131241" cy="69804"/>
                  <a:chOff x="4450001" y="9445109"/>
                  <a:chExt cx="131241" cy="69804"/>
                </a:xfrm>
              </p:grpSpPr>
              <p:sp>
                <p:nvSpPr>
                  <p:cNvPr id="1689" name="Freeform: Shape 1688">
                    <a:extLst>
                      <a:ext uri="{FF2B5EF4-FFF2-40B4-BE49-F238E27FC236}">
                        <a16:creationId xmlns:a16="http://schemas.microsoft.com/office/drawing/2014/main" xmlns="" id="{9B090A5D-11E4-490F-A27E-BB0A34304951}"/>
                      </a:ext>
                    </a:extLst>
                  </p:cNvPr>
                  <p:cNvSpPr/>
                  <p:nvPr/>
                </p:nvSpPr>
                <p:spPr>
                  <a:xfrm>
                    <a:off x="4454481" y="9445109"/>
                    <a:ext cx="126762" cy="69804"/>
                  </a:xfrm>
                  <a:custGeom>
                    <a:avLst/>
                    <a:gdLst>
                      <a:gd name="connsiteX0" fmla="*/ 75955 w 126762"/>
                      <a:gd name="connsiteY0" fmla="*/ 50808 h 69804"/>
                      <a:gd name="connsiteX1" fmla="*/ 126762 w 126762"/>
                      <a:gd name="connsiteY1" fmla="*/ 69283 h 69804"/>
                      <a:gd name="connsiteX2" fmla="*/ 112906 w 126762"/>
                      <a:gd name="connsiteY2" fmla="*/ 27713 h 69804"/>
                      <a:gd name="connsiteX3" fmla="*/ 52860 w 126762"/>
                      <a:gd name="connsiteY3" fmla="*/ 0 h 69804"/>
                      <a:gd name="connsiteX4" fmla="*/ 2053 w 126762"/>
                      <a:gd name="connsiteY4" fmla="*/ 50808 h 69804"/>
                      <a:gd name="connsiteX5" fmla="*/ 2053 w 126762"/>
                      <a:gd name="connsiteY5" fmla="*/ 69283 h 69804"/>
                      <a:gd name="connsiteX6" fmla="*/ 75955 w 126762"/>
                      <a:gd name="connsiteY6" fmla="*/ 50808 h 6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6762" h="69804">
                        <a:moveTo>
                          <a:pt x="75955" y="50808"/>
                        </a:moveTo>
                        <a:cubicBezTo>
                          <a:pt x="94430" y="55427"/>
                          <a:pt x="112906" y="60046"/>
                          <a:pt x="126762" y="69283"/>
                        </a:cubicBezTo>
                        <a:cubicBezTo>
                          <a:pt x="122144" y="50808"/>
                          <a:pt x="117525" y="36951"/>
                          <a:pt x="112906" y="27713"/>
                        </a:cubicBezTo>
                        <a:cubicBezTo>
                          <a:pt x="94430" y="4619"/>
                          <a:pt x="52860" y="0"/>
                          <a:pt x="52860" y="0"/>
                        </a:cubicBezTo>
                        <a:cubicBezTo>
                          <a:pt x="52860" y="0"/>
                          <a:pt x="25147" y="23094"/>
                          <a:pt x="2053" y="50808"/>
                        </a:cubicBezTo>
                        <a:cubicBezTo>
                          <a:pt x="2053" y="50808"/>
                          <a:pt x="-2566" y="55427"/>
                          <a:pt x="2053" y="69283"/>
                        </a:cubicBezTo>
                        <a:cubicBezTo>
                          <a:pt x="2053" y="73902"/>
                          <a:pt x="34385" y="46189"/>
                          <a:pt x="75955" y="50808"/>
                        </a:cubicBezTo>
                        <a:close/>
                      </a:path>
                    </a:pathLst>
                  </a:custGeom>
                  <a:solidFill>
                    <a:srgbClr val="63B4F7"/>
                  </a:solidFill>
                  <a:ln w="46132" cap="flat">
                    <a:noFill/>
                    <a:prstDash val="solid"/>
                    <a:miter/>
                  </a:ln>
                </p:spPr>
                <p:txBody>
                  <a:bodyPr rtlCol="0" anchor="ctr"/>
                  <a:lstStyle/>
                  <a:p>
                    <a:endParaRPr lang="en-US"/>
                  </a:p>
                </p:txBody>
              </p:sp>
              <p:sp>
                <p:nvSpPr>
                  <p:cNvPr id="1690" name="Freeform: Shape 1689">
                    <a:extLst>
                      <a:ext uri="{FF2B5EF4-FFF2-40B4-BE49-F238E27FC236}">
                        <a16:creationId xmlns:a16="http://schemas.microsoft.com/office/drawing/2014/main" xmlns="" id="{71003E1A-2851-4DE5-AFA5-0462749F2477}"/>
                      </a:ext>
                    </a:extLst>
                  </p:cNvPr>
                  <p:cNvSpPr/>
                  <p:nvPr/>
                </p:nvSpPr>
                <p:spPr>
                  <a:xfrm>
                    <a:off x="4450001" y="9445109"/>
                    <a:ext cx="131241" cy="69283"/>
                  </a:xfrm>
                  <a:custGeom>
                    <a:avLst/>
                    <a:gdLst>
                      <a:gd name="connsiteX0" fmla="*/ 80434 w 131241"/>
                      <a:gd name="connsiteY0" fmla="*/ 50808 h 69283"/>
                      <a:gd name="connsiteX1" fmla="*/ 131242 w 131241"/>
                      <a:gd name="connsiteY1" fmla="*/ 69283 h 69283"/>
                      <a:gd name="connsiteX2" fmla="*/ 131242 w 131241"/>
                      <a:gd name="connsiteY2" fmla="*/ 69283 h 69283"/>
                      <a:gd name="connsiteX3" fmla="*/ 108147 w 131241"/>
                      <a:gd name="connsiteY3" fmla="*/ 18476 h 69283"/>
                      <a:gd name="connsiteX4" fmla="*/ 71197 w 131241"/>
                      <a:gd name="connsiteY4" fmla="*/ 0 h 69283"/>
                      <a:gd name="connsiteX5" fmla="*/ 57340 w 131241"/>
                      <a:gd name="connsiteY5" fmla="*/ 0 h 69283"/>
                      <a:gd name="connsiteX6" fmla="*/ 52721 w 131241"/>
                      <a:gd name="connsiteY6" fmla="*/ 0 h 69283"/>
                      <a:gd name="connsiteX7" fmla="*/ 43483 w 131241"/>
                      <a:gd name="connsiteY7" fmla="*/ 9238 h 69283"/>
                      <a:gd name="connsiteX8" fmla="*/ 25008 w 131241"/>
                      <a:gd name="connsiteY8" fmla="*/ 27713 h 69283"/>
                      <a:gd name="connsiteX9" fmla="*/ 1913 w 131241"/>
                      <a:gd name="connsiteY9" fmla="*/ 50808 h 69283"/>
                      <a:gd name="connsiteX10" fmla="*/ 6532 w 131241"/>
                      <a:gd name="connsiteY10" fmla="*/ 69283 h 69283"/>
                      <a:gd name="connsiteX11" fmla="*/ 6532 w 131241"/>
                      <a:gd name="connsiteY11" fmla="*/ 69283 h 69283"/>
                      <a:gd name="connsiteX12" fmla="*/ 80434 w 131241"/>
                      <a:gd name="connsiteY12" fmla="*/ 50808 h 69283"/>
                      <a:gd name="connsiteX13" fmla="*/ 80434 w 131241"/>
                      <a:gd name="connsiteY13" fmla="*/ 50808 h 69283"/>
                      <a:gd name="connsiteX14" fmla="*/ 15770 w 131241"/>
                      <a:gd name="connsiteY14" fmla="*/ 64664 h 69283"/>
                      <a:gd name="connsiteX15" fmla="*/ 6532 w 131241"/>
                      <a:gd name="connsiteY15" fmla="*/ 69283 h 69283"/>
                      <a:gd name="connsiteX16" fmla="*/ 6532 w 131241"/>
                      <a:gd name="connsiteY16" fmla="*/ 69283 h 69283"/>
                      <a:gd name="connsiteX17" fmla="*/ 6532 w 131241"/>
                      <a:gd name="connsiteY17" fmla="*/ 69283 h 69283"/>
                      <a:gd name="connsiteX18" fmla="*/ 6532 w 131241"/>
                      <a:gd name="connsiteY18" fmla="*/ 64664 h 69283"/>
                      <a:gd name="connsiteX19" fmla="*/ 20389 w 131241"/>
                      <a:gd name="connsiteY19" fmla="*/ 36951 h 69283"/>
                      <a:gd name="connsiteX20" fmla="*/ 52721 w 131241"/>
                      <a:gd name="connsiteY20" fmla="*/ 9238 h 69283"/>
                      <a:gd name="connsiteX21" fmla="*/ 57340 w 131241"/>
                      <a:gd name="connsiteY21" fmla="*/ 4619 h 69283"/>
                      <a:gd name="connsiteX22" fmla="*/ 57340 w 131241"/>
                      <a:gd name="connsiteY22" fmla="*/ 4619 h 69283"/>
                      <a:gd name="connsiteX23" fmla="*/ 57340 w 131241"/>
                      <a:gd name="connsiteY23" fmla="*/ 4619 h 69283"/>
                      <a:gd name="connsiteX24" fmla="*/ 112766 w 131241"/>
                      <a:gd name="connsiteY24" fmla="*/ 27713 h 69283"/>
                      <a:gd name="connsiteX25" fmla="*/ 122004 w 131241"/>
                      <a:gd name="connsiteY25" fmla="*/ 46189 h 69283"/>
                      <a:gd name="connsiteX26" fmla="*/ 126623 w 131241"/>
                      <a:gd name="connsiteY26" fmla="*/ 60046 h 69283"/>
                      <a:gd name="connsiteX27" fmla="*/ 126623 w 131241"/>
                      <a:gd name="connsiteY27" fmla="*/ 64664 h 69283"/>
                      <a:gd name="connsiteX28" fmla="*/ 126623 w 131241"/>
                      <a:gd name="connsiteY28" fmla="*/ 64664 h 69283"/>
                      <a:gd name="connsiteX29" fmla="*/ 122004 w 131241"/>
                      <a:gd name="connsiteY29" fmla="*/ 64664 h 69283"/>
                      <a:gd name="connsiteX30" fmla="*/ 80434 w 131241"/>
                      <a:gd name="connsiteY30" fmla="*/ 50808 h 69283"/>
                      <a:gd name="connsiteX31" fmla="*/ 80434 w 131241"/>
                      <a:gd name="connsiteY31" fmla="*/ 50808 h 69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1241" h="69283">
                        <a:moveTo>
                          <a:pt x="80434" y="50808"/>
                        </a:moveTo>
                        <a:cubicBezTo>
                          <a:pt x="98910" y="55427"/>
                          <a:pt x="117385" y="60046"/>
                          <a:pt x="131242" y="69283"/>
                        </a:cubicBezTo>
                        <a:cubicBezTo>
                          <a:pt x="131242" y="69283"/>
                          <a:pt x="131242" y="69283"/>
                          <a:pt x="131242" y="69283"/>
                        </a:cubicBezTo>
                        <a:cubicBezTo>
                          <a:pt x="126623" y="50808"/>
                          <a:pt x="122004" y="32332"/>
                          <a:pt x="108147" y="18476"/>
                        </a:cubicBezTo>
                        <a:cubicBezTo>
                          <a:pt x="98910" y="9238"/>
                          <a:pt x="85053" y="4619"/>
                          <a:pt x="71197" y="0"/>
                        </a:cubicBezTo>
                        <a:cubicBezTo>
                          <a:pt x="66577" y="0"/>
                          <a:pt x="61959" y="0"/>
                          <a:pt x="57340" y="0"/>
                        </a:cubicBezTo>
                        <a:cubicBezTo>
                          <a:pt x="57340" y="0"/>
                          <a:pt x="57340" y="0"/>
                          <a:pt x="52721" y="0"/>
                        </a:cubicBezTo>
                        <a:cubicBezTo>
                          <a:pt x="48102" y="0"/>
                          <a:pt x="43483" y="4619"/>
                          <a:pt x="43483" y="9238"/>
                        </a:cubicBezTo>
                        <a:cubicBezTo>
                          <a:pt x="38864" y="13857"/>
                          <a:pt x="29627" y="23094"/>
                          <a:pt x="25008" y="27713"/>
                        </a:cubicBezTo>
                        <a:cubicBezTo>
                          <a:pt x="15770" y="36951"/>
                          <a:pt x="6532" y="41570"/>
                          <a:pt x="1913" y="50808"/>
                        </a:cubicBezTo>
                        <a:cubicBezTo>
                          <a:pt x="-2706" y="55427"/>
                          <a:pt x="1913" y="64664"/>
                          <a:pt x="6532" y="69283"/>
                        </a:cubicBezTo>
                        <a:cubicBezTo>
                          <a:pt x="6532" y="69283"/>
                          <a:pt x="6532" y="69283"/>
                          <a:pt x="6532" y="69283"/>
                        </a:cubicBezTo>
                        <a:cubicBezTo>
                          <a:pt x="25008" y="55427"/>
                          <a:pt x="57340" y="46189"/>
                          <a:pt x="80434" y="50808"/>
                        </a:cubicBezTo>
                        <a:cubicBezTo>
                          <a:pt x="80434" y="50808"/>
                          <a:pt x="80434" y="50808"/>
                          <a:pt x="80434" y="50808"/>
                        </a:cubicBezTo>
                        <a:cubicBezTo>
                          <a:pt x="57340" y="46189"/>
                          <a:pt x="34245" y="50808"/>
                          <a:pt x="15770" y="64664"/>
                        </a:cubicBezTo>
                        <a:cubicBezTo>
                          <a:pt x="11151" y="64664"/>
                          <a:pt x="11151" y="69283"/>
                          <a:pt x="6532" y="69283"/>
                        </a:cubicBezTo>
                        <a:cubicBezTo>
                          <a:pt x="6532" y="69283"/>
                          <a:pt x="6532" y="69283"/>
                          <a:pt x="6532" y="69283"/>
                        </a:cubicBezTo>
                        <a:cubicBezTo>
                          <a:pt x="6532" y="69283"/>
                          <a:pt x="6532" y="69283"/>
                          <a:pt x="6532" y="69283"/>
                        </a:cubicBezTo>
                        <a:cubicBezTo>
                          <a:pt x="6532" y="69283"/>
                          <a:pt x="6532" y="64664"/>
                          <a:pt x="6532" y="64664"/>
                        </a:cubicBezTo>
                        <a:cubicBezTo>
                          <a:pt x="1913" y="50808"/>
                          <a:pt x="11151" y="46189"/>
                          <a:pt x="20389" y="36951"/>
                        </a:cubicBezTo>
                        <a:cubicBezTo>
                          <a:pt x="29627" y="27713"/>
                          <a:pt x="38864" y="18476"/>
                          <a:pt x="52721" y="9238"/>
                        </a:cubicBezTo>
                        <a:cubicBezTo>
                          <a:pt x="52721" y="9238"/>
                          <a:pt x="57340" y="4619"/>
                          <a:pt x="57340" y="4619"/>
                        </a:cubicBezTo>
                        <a:cubicBezTo>
                          <a:pt x="57340" y="4619"/>
                          <a:pt x="57340" y="4619"/>
                          <a:pt x="57340" y="4619"/>
                        </a:cubicBezTo>
                        <a:cubicBezTo>
                          <a:pt x="57340" y="4619"/>
                          <a:pt x="57340" y="4619"/>
                          <a:pt x="57340" y="4619"/>
                        </a:cubicBezTo>
                        <a:cubicBezTo>
                          <a:pt x="75815" y="4619"/>
                          <a:pt x="98910" y="13857"/>
                          <a:pt x="112766" y="27713"/>
                        </a:cubicBezTo>
                        <a:cubicBezTo>
                          <a:pt x="117385" y="32332"/>
                          <a:pt x="122004" y="41570"/>
                          <a:pt x="122004" y="46189"/>
                        </a:cubicBezTo>
                        <a:cubicBezTo>
                          <a:pt x="122004" y="50808"/>
                          <a:pt x="126623" y="55427"/>
                          <a:pt x="126623" y="60046"/>
                        </a:cubicBezTo>
                        <a:cubicBezTo>
                          <a:pt x="126623" y="60046"/>
                          <a:pt x="131242" y="64664"/>
                          <a:pt x="126623" y="64664"/>
                        </a:cubicBezTo>
                        <a:cubicBezTo>
                          <a:pt x="126623" y="64664"/>
                          <a:pt x="126623" y="64664"/>
                          <a:pt x="126623" y="64664"/>
                        </a:cubicBezTo>
                        <a:cubicBezTo>
                          <a:pt x="126623" y="64664"/>
                          <a:pt x="126623" y="64664"/>
                          <a:pt x="122004" y="64664"/>
                        </a:cubicBezTo>
                        <a:cubicBezTo>
                          <a:pt x="112766" y="60046"/>
                          <a:pt x="98910" y="50808"/>
                          <a:pt x="80434" y="50808"/>
                        </a:cubicBezTo>
                        <a:cubicBezTo>
                          <a:pt x="80434" y="50808"/>
                          <a:pt x="80434" y="50808"/>
                          <a:pt x="80434" y="50808"/>
                        </a:cubicBezTo>
                        <a:close/>
                      </a:path>
                    </a:pathLst>
                  </a:custGeom>
                  <a:solidFill>
                    <a:srgbClr val="104B91"/>
                  </a:solidFill>
                  <a:ln w="46132" cap="flat">
                    <a:noFill/>
                    <a:prstDash val="solid"/>
                    <a:miter/>
                  </a:ln>
                </p:spPr>
                <p:txBody>
                  <a:bodyPr rtlCol="0" anchor="ctr"/>
                  <a:lstStyle/>
                  <a:p>
                    <a:endParaRPr lang="en-US"/>
                  </a:p>
                </p:txBody>
              </p:sp>
            </p:grpSp>
            <p:sp>
              <p:nvSpPr>
                <p:cNvPr id="1691" name="Freeform: Shape 1690">
                  <a:extLst>
                    <a:ext uri="{FF2B5EF4-FFF2-40B4-BE49-F238E27FC236}">
                      <a16:creationId xmlns:a16="http://schemas.microsoft.com/office/drawing/2014/main" xmlns="" id="{A5FE52E8-5E00-4C43-9F35-28561CCAC692}"/>
                    </a:ext>
                  </a:extLst>
                </p:cNvPr>
                <p:cNvSpPr/>
                <p:nvPr/>
              </p:nvSpPr>
              <p:spPr>
                <a:xfrm>
                  <a:off x="4451915" y="9445109"/>
                  <a:ext cx="129328" cy="73902"/>
                </a:xfrm>
                <a:custGeom>
                  <a:avLst/>
                  <a:gdLst>
                    <a:gd name="connsiteX0" fmla="*/ 115472 w 129328"/>
                    <a:gd name="connsiteY0" fmla="*/ 27713 h 73902"/>
                    <a:gd name="connsiteX1" fmla="*/ 55426 w 129328"/>
                    <a:gd name="connsiteY1" fmla="*/ 0 h 73902"/>
                    <a:gd name="connsiteX2" fmla="*/ 41570 w 129328"/>
                    <a:gd name="connsiteY2" fmla="*/ 13857 h 73902"/>
                    <a:gd name="connsiteX3" fmla="*/ 92378 w 129328"/>
                    <a:gd name="connsiteY3" fmla="*/ 23094 h 73902"/>
                    <a:gd name="connsiteX4" fmla="*/ 60045 w 129328"/>
                    <a:gd name="connsiteY4" fmla="*/ 41570 h 73902"/>
                    <a:gd name="connsiteX5" fmla="*/ 0 w 129328"/>
                    <a:gd name="connsiteY5" fmla="*/ 60046 h 73902"/>
                    <a:gd name="connsiteX6" fmla="*/ 4619 w 129328"/>
                    <a:gd name="connsiteY6" fmla="*/ 73902 h 73902"/>
                    <a:gd name="connsiteX7" fmla="*/ 78521 w 129328"/>
                    <a:gd name="connsiteY7" fmla="*/ 50808 h 73902"/>
                    <a:gd name="connsiteX8" fmla="*/ 129328 w 129328"/>
                    <a:gd name="connsiteY8" fmla="*/ 69283 h 73902"/>
                    <a:gd name="connsiteX9" fmla="*/ 115472 w 129328"/>
                    <a:gd name="connsiteY9" fmla="*/ 27713 h 7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9328" h="73902">
                      <a:moveTo>
                        <a:pt x="115472" y="27713"/>
                      </a:moveTo>
                      <a:cubicBezTo>
                        <a:pt x="96996" y="4619"/>
                        <a:pt x="55426" y="0"/>
                        <a:pt x="55426" y="0"/>
                      </a:cubicBezTo>
                      <a:cubicBezTo>
                        <a:pt x="55426" y="0"/>
                        <a:pt x="50808" y="4619"/>
                        <a:pt x="41570" y="13857"/>
                      </a:cubicBezTo>
                      <a:cubicBezTo>
                        <a:pt x="60045" y="9238"/>
                        <a:pt x="73902" y="9238"/>
                        <a:pt x="92378" y="23094"/>
                      </a:cubicBezTo>
                      <a:cubicBezTo>
                        <a:pt x="115472" y="41570"/>
                        <a:pt x="92378" y="41570"/>
                        <a:pt x="60045" y="41570"/>
                      </a:cubicBezTo>
                      <a:cubicBezTo>
                        <a:pt x="36951" y="41570"/>
                        <a:pt x="18475" y="60046"/>
                        <a:pt x="0" y="60046"/>
                      </a:cubicBezTo>
                      <a:cubicBezTo>
                        <a:pt x="0" y="64664"/>
                        <a:pt x="0" y="64664"/>
                        <a:pt x="4619" y="73902"/>
                      </a:cubicBezTo>
                      <a:cubicBezTo>
                        <a:pt x="4619" y="73902"/>
                        <a:pt x="36951" y="46189"/>
                        <a:pt x="78521" y="50808"/>
                      </a:cubicBezTo>
                      <a:cubicBezTo>
                        <a:pt x="96996" y="55427"/>
                        <a:pt x="115472" y="60046"/>
                        <a:pt x="129328" y="69283"/>
                      </a:cubicBezTo>
                      <a:cubicBezTo>
                        <a:pt x="124710" y="50808"/>
                        <a:pt x="120091" y="36951"/>
                        <a:pt x="115472" y="27713"/>
                      </a:cubicBezTo>
                      <a:close/>
                    </a:path>
                  </a:pathLst>
                </a:custGeom>
                <a:solidFill>
                  <a:srgbClr val="7DC1EF"/>
                </a:solidFill>
                <a:ln w="46132" cap="flat">
                  <a:noFill/>
                  <a:prstDash val="solid"/>
                  <a:miter/>
                </a:ln>
              </p:spPr>
              <p:txBody>
                <a:bodyPr rtlCol="0" anchor="ctr"/>
                <a:lstStyle/>
                <a:p>
                  <a:endParaRPr lang="en-US"/>
                </a:p>
              </p:txBody>
            </p:sp>
          </p:grpSp>
          <p:grpSp>
            <p:nvGrpSpPr>
              <p:cNvPr id="1692" name="Graphic 792">
                <a:extLst>
                  <a:ext uri="{FF2B5EF4-FFF2-40B4-BE49-F238E27FC236}">
                    <a16:creationId xmlns:a16="http://schemas.microsoft.com/office/drawing/2014/main" xmlns="" id="{8A2930A6-428F-4066-AD7C-2E408E00C94D}"/>
                  </a:ext>
                </a:extLst>
              </p:cNvPr>
              <p:cNvGrpSpPr/>
              <p:nvPr/>
            </p:nvGrpSpPr>
            <p:grpSpPr>
              <a:xfrm>
                <a:off x="4382631" y="9438825"/>
                <a:ext cx="646643" cy="281336"/>
                <a:chOff x="4382631" y="9438825"/>
                <a:chExt cx="646643" cy="281336"/>
              </a:xfrm>
            </p:grpSpPr>
            <p:grpSp>
              <p:nvGrpSpPr>
                <p:cNvPr id="1693" name="Graphic 792">
                  <a:extLst>
                    <a:ext uri="{FF2B5EF4-FFF2-40B4-BE49-F238E27FC236}">
                      <a16:creationId xmlns:a16="http://schemas.microsoft.com/office/drawing/2014/main" xmlns="" id="{52D8BD7B-AFEC-4215-97A2-3934EFA8844A}"/>
                    </a:ext>
                  </a:extLst>
                </p:cNvPr>
                <p:cNvGrpSpPr/>
                <p:nvPr/>
              </p:nvGrpSpPr>
              <p:grpSpPr>
                <a:xfrm>
                  <a:off x="4382631" y="9484370"/>
                  <a:ext cx="355653" cy="235791"/>
                  <a:chOff x="4382631" y="9484370"/>
                  <a:chExt cx="355653" cy="235791"/>
                </a:xfrm>
              </p:grpSpPr>
              <p:sp>
                <p:nvSpPr>
                  <p:cNvPr id="1694" name="Freeform: Shape 1693">
                    <a:extLst>
                      <a:ext uri="{FF2B5EF4-FFF2-40B4-BE49-F238E27FC236}">
                        <a16:creationId xmlns:a16="http://schemas.microsoft.com/office/drawing/2014/main" xmlns="" id="{60A44BBB-A7D8-41AC-A3B3-F6CF254F9B76}"/>
                      </a:ext>
                    </a:extLst>
                  </p:cNvPr>
                  <p:cNvSpPr/>
                  <p:nvPr/>
                </p:nvSpPr>
                <p:spPr>
                  <a:xfrm>
                    <a:off x="4392435" y="9495398"/>
                    <a:ext cx="345850" cy="224763"/>
                  </a:xfrm>
                  <a:custGeom>
                    <a:avLst/>
                    <a:gdLst>
                      <a:gd name="connsiteX0" fmla="*/ 285805 w 345850"/>
                      <a:gd name="connsiteY0" fmla="*/ 88278 h 224763"/>
                      <a:gd name="connsiteX1" fmla="*/ 188808 w 345850"/>
                      <a:gd name="connsiteY1" fmla="*/ 18995 h 224763"/>
                      <a:gd name="connsiteX2" fmla="*/ 138000 w 345850"/>
                      <a:gd name="connsiteY2" fmla="*/ 519 h 224763"/>
                      <a:gd name="connsiteX3" fmla="*/ 64098 w 345850"/>
                      <a:gd name="connsiteY3" fmla="*/ 23614 h 224763"/>
                      <a:gd name="connsiteX4" fmla="*/ 4053 w 345850"/>
                      <a:gd name="connsiteY4" fmla="*/ 166799 h 224763"/>
                      <a:gd name="connsiteX5" fmla="*/ 188808 w 345850"/>
                      <a:gd name="connsiteY5" fmla="*/ 212988 h 224763"/>
                      <a:gd name="connsiteX6" fmla="*/ 345850 w 345850"/>
                      <a:gd name="connsiteY6" fmla="*/ 171418 h 224763"/>
                      <a:gd name="connsiteX7" fmla="*/ 285805 w 345850"/>
                      <a:gd name="connsiteY7" fmla="*/ 88278 h 224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5850" h="224763">
                        <a:moveTo>
                          <a:pt x="285805" y="88278"/>
                        </a:moveTo>
                        <a:cubicBezTo>
                          <a:pt x="221140" y="88278"/>
                          <a:pt x="198046" y="51327"/>
                          <a:pt x="188808" y="18995"/>
                        </a:cubicBezTo>
                        <a:cubicBezTo>
                          <a:pt x="174952" y="9757"/>
                          <a:pt x="156476" y="519"/>
                          <a:pt x="138000" y="519"/>
                        </a:cubicBezTo>
                        <a:cubicBezTo>
                          <a:pt x="96430" y="-4100"/>
                          <a:pt x="64098" y="23614"/>
                          <a:pt x="64098" y="23614"/>
                        </a:cubicBezTo>
                        <a:cubicBezTo>
                          <a:pt x="64098" y="23614"/>
                          <a:pt x="-19042" y="97516"/>
                          <a:pt x="4053" y="166799"/>
                        </a:cubicBezTo>
                        <a:cubicBezTo>
                          <a:pt x="27147" y="236082"/>
                          <a:pt x="87193" y="231463"/>
                          <a:pt x="188808" y="212988"/>
                        </a:cubicBezTo>
                        <a:cubicBezTo>
                          <a:pt x="290424" y="194512"/>
                          <a:pt x="345850" y="171418"/>
                          <a:pt x="345850" y="171418"/>
                        </a:cubicBezTo>
                        <a:cubicBezTo>
                          <a:pt x="313518" y="139086"/>
                          <a:pt x="285805" y="88278"/>
                          <a:pt x="285805" y="88278"/>
                        </a:cubicBezTo>
                        <a:close/>
                      </a:path>
                    </a:pathLst>
                  </a:custGeom>
                  <a:solidFill>
                    <a:srgbClr val="FBD0B4"/>
                  </a:solidFill>
                  <a:ln w="46132" cap="flat">
                    <a:noFill/>
                    <a:prstDash val="solid"/>
                    <a:miter/>
                  </a:ln>
                </p:spPr>
                <p:txBody>
                  <a:bodyPr rtlCol="0" anchor="ctr"/>
                  <a:lstStyle/>
                  <a:p>
                    <a:endParaRPr lang="en-US"/>
                  </a:p>
                </p:txBody>
              </p:sp>
              <p:sp>
                <p:nvSpPr>
                  <p:cNvPr id="1695" name="Freeform: Shape 1694">
                    <a:extLst>
                      <a:ext uri="{FF2B5EF4-FFF2-40B4-BE49-F238E27FC236}">
                        <a16:creationId xmlns:a16="http://schemas.microsoft.com/office/drawing/2014/main" xmlns="" id="{C22FB002-9570-44B6-97E2-8790E653FF7D}"/>
                      </a:ext>
                    </a:extLst>
                  </p:cNvPr>
                  <p:cNvSpPr/>
                  <p:nvPr/>
                </p:nvSpPr>
                <p:spPr>
                  <a:xfrm>
                    <a:off x="4382631" y="9484370"/>
                    <a:ext cx="351035" cy="228634"/>
                  </a:xfrm>
                  <a:custGeom>
                    <a:avLst/>
                    <a:gdLst>
                      <a:gd name="connsiteX0" fmla="*/ 295608 w 351035"/>
                      <a:gd name="connsiteY0" fmla="*/ 99306 h 228634"/>
                      <a:gd name="connsiteX1" fmla="*/ 212469 w 351035"/>
                      <a:gd name="connsiteY1" fmla="*/ 62355 h 228634"/>
                      <a:gd name="connsiteX2" fmla="*/ 203231 w 351035"/>
                      <a:gd name="connsiteY2" fmla="*/ 43879 h 228634"/>
                      <a:gd name="connsiteX3" fmla="*/ 198612 w 351035"/>
                      <a:gd name="connsiteY3" fmla="*/ 34641 h 228634"/>
                      <a:gd name="connsiteX4" fmla="*/ 193993 w 351035"/>
                      <a:gd name="connsiteY4" fmla="*/ 25404 h 228634"/>
                      <a:gd name="connsiteX5" fmla="*/ 184755 w 351035"/>
                      <a:gd name="connsiteY5" fmla="*/ 20785 h 228634"/>
                      <a:gd name="connsiteX6" fmla="*/ 170899 w 351035"/>
                      <a:gd name="connsiteY6" fmla="*/ 11547 h 228634"/>
                      <a:gd name="connsiteX7" fmla="*/ 143185 w 351035"/>
                      <a:gd name="connsiteY7" fmla="*/ 2309 h 228634"/>
                      <a:gd name="connsiteX8" fmla="*/ 69283 w 351035"/>
                      <a:gd name="connsiteY8" fmla="*/ 25404 h 228634"/>
                      <a:gd name="connsiteX9" fmla="*/ 41570 w 351035"/>
                      <a:gd name="connsiteY9" fmla="*/ 53117 h 228634"/>
                      <a:gd name="connsiteX10" fmla="*/ 4619 w 351035"/>
                      <a:gd name="connsiteY10" fmla="*/ 131638 h 228634"/>
                      <a:gd name="connsiteX11" fmla="*/ 27713 w 351035"/>
                      <a:gd name="connsiteY11" fmla="*/ 205540 h 228634"/>
                      <a:gd name="connsiteX12" fmla="*/ 87759 w 351035"/>
                      <a:gd name="connsiteY12" fmla="*/ 228635 h 228634"/>
                      <a:gd name="connsiteX13" fmla="*/ 184755 w 351035"/>
                      <a:gd name="connsiteY13" fmla="*/ 219397 h 228634"/>
                      <a:gd name="connsiteX14" fmla="*/ 346416 w 351035"/>
                      <a:gd name="connsiteY14" fmla="*/ 177827 h 228634"/>
                      <a:gd name="connsiteX15" fmla="*/ 346416 w 351035"/>
                      <a:gd name="connsiteY15" fmla="*/ 177827 h 228634"/>
                      <a:gd name="connsiteX16" fmla="*/ 346416 w 351035"/>
                      <a:gd name="connsiteY16" fmla="*/ 177827 h 228634"/>
                      <a:gd name="connsiteX17" fmla="*/ 295608 w 351035"/>
                      <a:gd name="connsiteY17" fmla="*/ 99306 h 228634"/>
                      <a:gd name="connsiteX18" fmla="*/ 295608 w 351035"/>
                      <a:gd name="connsiteY18" fmla="*/ 99306 h 228634"/>
                      <a:gd name="connsiteX19" fmla="*/ 341797 w 351035"/>
                      <a:gd name="connsiteY19" fmla="*/ 168589 h 228634"/>
                      <a:gd name="connsiteX20" fmla="*/ 351035 w 351035"/>
                      <a:gd name="connsiteY20" fmla="*/ 177827 h 228634"/>
                      <a:gd name="connsiteX21" fmla="*/ 351035 w 351035"/>
                      <a:gd name="connsiteY21" fmla="*/ 177827 h 228634"/>
                      <a:gd name="connsiteX22" fmla="*/ 346416 w 351035"/>
                      <a:gd name="connsiteY22" fmla="*/ 177827 h 228634"/>
                      <a:gd name="connsiteX23" fmla="*/ 318703 w 351035"/>
                      <a:gd name="connsiteY23" fmla="*/ 187065 h 228634"/>
                      <a:gd name="connsiteX24" fmla="*/ 207850 w 351035"/>
                      <a:gd name="connsiteY24" fmla="*/ 214778 h 228634"/>
                      <a:gd name="connsiteX25" fmla="*/ 87759 w 351035"/>
                      <a:gd name="connsiteY25" fmla="*/ 228635 h 228634"/>
                      <a:gd name="connsiteX26" fmla="*/ 18475 w 351035"/>
                      <a:gd name="connsiteY26" fmla="*/ 200921 h 228634"/>
                      <a:gd name="connsiteX27" fmla="*/ 4619 w 351035"/>
                      <a:gd name="connsiteY27" fmla="*/ 108544 h 228634"/>
                      <a:gd name="connsiteX28" fmla="*/ 50808 w 351035"/>
                      <a:gd name="connsiteY28" fmla="*/ 34641 h 228634"/>
                      <a:gd name="connsiteX29" fmla="*/ 87759 w 351035"/>
                      <a:gd name="connsiteY29" fmla="*/ 6928 h 228634"/>
                      <a:gd name="connsiteX30" fmla="*/ 157042 w 351035"/>
                      <a:gd name="connsiteY30" fmla="*/ 6928 h 228634"/>
                      <a:gd name="connsiteX31" fmla="*/ 170899 w 351035"/>
                      <a:gd name="connsiteY31" fmla="*/ 11547 h 228634"/>
                      <a:gd name="connsiteX32" fmla="*/ 184755 w 351035"/>
                      <a:gd name="connsiteY32" fmla="*/ 20785 h 228634"/>
                      <a:gd name="connsiteX33" fmla="*/ 189374 w 351035"/>
                      <a:gd name="connsiteY33" fmla="*/ 39261 h 228634"/>
                      <a:gd name="connsiteX34" fmla="*/ 254039 w 351035"/>
                      <a:gd name="connsiteY34" fmla="*/ 85449 h 228634"/>
                      <a:gd name="connsiteX35" fmla="*/ 295608 w 351035"/>
                      <a:gd name="connsiteY35" fmla="*/ 99306 h 228634"/>
                      <a:gd name="connsiteX36" fmla="*/ 295608 w 351035"/>
                      <a:gd name="connsiteY36" fmla="*/ 99306 h 228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51035" h="228634">
                        <a:moveTo>
                          <a:pt x="295608" y="99306"/>
                        </a:moveTo>
                        <a:cubicBezTo>
                          <a:pt x="263276" y="99306"/>
                          <a:pt x="230944" y="90068"/>
                          <a:pt x="212469" y="62355"/>
                        </a:cubicBezTo>
                        <a:cubicBezTo>
                          <a:pt x="207850" y="57736"/>
                          <a:pt x="207850" y="53117"/>
                          <a:pt x="203231" y="43879"/>
                        </a:cubicBezTo>
                        <a:cubicBezTo>
                          <a:pt x="203231" y="39261"/>
                          <a:pt x="203231" y="39261"/>
                          <a:pt x="198612" y="34641"/>
                        </a:cubicBezTo>
                        <a:cubicBezTo>
                          <a:pt x="198612" y="34641"/>
                          <a:pt x="198612" y="30023"/>
                          <a:pt x="193993" y="25404"/>
                        </a:cubicBezTo>
                        <a:cubicBezTo>
                          <a:pt x="193993" y="20785"/>
                          <a:pt x="184755" y="20785"/>
                          <a:pt x="184755" y="20785"/>
                        </a:cubicBezTo>
                        <a:cubicBezTo>
                          <a:pt x="180136" y="16166"/>
                          <a:pt x="175517" y="16166"/>
                          <a:pt x="170899" y="11547"/>
                        </a:cubicBezTo>
                        <a:cubicBezTo>
                          <a:pt x="161661" y="6928"/>
                          <a:pt x="152423" y="6928"/>
                          <a:pt x="143185" y="2309"/>
                        </a:cubicBezTo>
                        <a:cubicBezTo>
                          <a:pt x="120091" y="-2309"/>
                          <a:pt x="92378" y="6928"/>
                          <a:pt x="69283" y="25404"/>
                        </a:cubicBezTo>
                        <a:cubicBezTo>
                          <a:pt x="60045" y="34641"/>
                          <a:pt x="50808" y="43879"/>
                          <a:pt x="41570" y="53117"/>
                        </a:cubicBezTo>
                        <a:cubicBezTo>
                          <a:pt x="23095" y="76211"/>
                          <a:pt x="9238" y="103925"/>
                          <a:pt x="4619" y="131638"/>
                        </a:cubicBezTo>
                        <a:cubicBezTo>
                          <a:pt x="0" y="159351"/>
                          <a:pt x="9238" y="187065"/>
                          <a:pt x="27713" y="205540"/>
                        </a:cubicBezTo>
                        <a:cubicBezTo>
                          <a:pt x="46189" y="224016"/>
                          <a:pt x="69283" y="228635"/>
                          <a:pt x="87759" y="228635"/>
                        </a:cubicBezTo>
                        <a:cubicBezTo>
                          <a:pt x="120091" y="228635"/>
                          <a:pt x="152423" y="224016"/>
                          <a:pt x="184755" y="219397"/>
                        </a:cubicBezTo>
                        <a:cubicBezTo>
                          <a:pt x="240182" y="210159"/>
                          <a:pt x="295608" y="196302"/>
                          <a:pt x="346416" y="177827"/>
                        </a:cubicBezTo>
                        <a:cubicBezTo>
                          <a:pt x="346416" y="177827"/>
                          <a:pt x="346416" y="177827"/>
                          <a:pt x="346416" y="177827"/>
                        </a:cubicBezTo>
                        <a:cubicBezTo>
                          <a:pt x="346416" y="177827"/>
                          <a:pt x="346416" y="177827"/>
                          <a:pt x="346416" y="177827"/>
                        </a:cubicBezTo>
                        <a:cubicBezTo>
                          <a:pt x="332559" y="159351"/>
                          <a:pt x="314084" y="127019"/>
                          <a:pt x="295608" y="99306"/>
                        </a:cubicBezTo>
                        <a:cubicBezTo>
                          <a:pt x="295608" y="99306"/>
                          <a:pt x="295608" y="99306"/>
                          <a:pt x="295608" y="99306"/>
                        </a:cubicBezTo>
                        <a:cubicBezTo>
                          <a:pt x="309465" y="122400"/>
                          <a:pt x="323322" y="150113"/>
                          <a:pt x="341797" y="168589"/>
                        </a:cubicBezTo>
                        <a:cubicBezTo>
                          <a:pt x="346416" y="173208"/>
                          <a:pt x="346416" y="177827"/>
                          <a:pt x="351035" y="177827"/>
                        </a:cubicBezTo>
                        <a:cubicBezTo>
                          <a:pt x="351035" y="177827"/>
                          <a:pt x="351035" y="177827"/>
                          <a:pt x="351035" y="177827"/>
                        </a:cubicBezTo>
                        <a:cubicBezTo>
                          <a:pt x="351035" y="177827"/>
                          <a:pt x="346416" y="177827"/>
                          <a:pt x="346416" y="177827"/>
                        </a:cubicBezTo>
                        <a:cubicBezTo>
                          <a:pt x="337178" y="182446"/>
                          <a:pt x="327941" y="182446"/>
                          <a:pt x="318703" y="187065"/>
                        </a:cubicBezTo>
                        <a:cubicBezTo>
                          <a:pt x="281752" y="196302"/>
                          <a:pt x="244801" y="205540"/>
                          <a:pt x="207850" y="214778"/>
                        </a:cubicBezTo>
                        <a:cubicBezTo>
                          <a:pt x="170899" y="224016"/>
                          <a:pt x="129329" y="228635"/>
                          <a:pt x="87759" y="228635"/>
                        </a:cubicBezTo>
                        <a:cubicBezTo>
                          <a:pt x="60045" y="228635"/>
                          <a:pt x="32332" y="224016"/>
                          <a:pt x="18475" y="200921"/>
                        </a:cubicBezTo>
                        <a:cubicBezTo>
                          <a:pt x="0" y="173208"/>
                          <a:pt x="-4619" y="140876"/>
                          <a:pt x="4619" y="108544"/>
                        </a:cubicBezTo>
                        <a:cubicBezTo>
                          <a:pt x="13857" y="80830"/>
                          <a:pt x="32332" y="57736"/>
                          <a:pt x="50808" y="34641"/>
                        </a:cubicBezTo>
                        <a:cubicBezTo>
                          <a:pt x="60045" y="20785"/>
                          <a:pt x="73902" y="16166"/>
                          <a:pt x="87759" y="6928"/>
                        </a:cubicBezTo>
                        <a:cubicBezTo>
                          <a:pt x="110853" y="-2309"/>
                          <a:pt x="133947" y="-2309"/>
                          <a:pt x="157042" y="6928"/>
                        </a:cubicBezTo>
                        <a:cubicBezTo>
                          <a:pt x="161661" y="6928"/>
                          <a:pt x="166280" y="11547"/>
                          <a:pt x="170899" y="11547"/>
                        </a:cubicBezTo>
                        <a:cubicBezTo>
                          <a:pt x="175517" y="16166"/>
                          <a:pt x="180136" y="16166"/>
                          <a:pt x="184755" y="20785"/>
                        </a:cubicBezTo>
                        <a:cubicBezTo>
                          <a:pt x="189374" y="25404"/>
                          <a:pt x="189374" y="30023"/>
                          <a:pt x="189374" y="39261"/>
                        </a:cubicBezTo>
                        <a:cubicBezTo>
                          <a:pt x="203231" y="66974"/>
                          <a:pt x="226325" y="80830"/>
                          <a:pt x="254039" y="85449"/>
                        </a:cubicBezTo>
                        <a:cubicBezTo>
                          <a:pt x="277133" y="99306"/>
                          <a:pt x="286371" y="99306"/>
                          <a:pt x="295608" y="99306"/>
                        </a:cubicBezTo>
                        <a:cubicBezTo>
                          <a:pt x="295608" y="99306"/>
                          <a:pt x="300227" y="99306"/>
                          <a:pt x="295608" y="99306"/>
                        </a:cubicBezTo>
                        <a:close/>
                      </a:path>
                    </a:pathLst>
                  </a:custGeom>
                  <a:solidFill>
                    <a:srgbClr val="895B46"/>
                  </a:solidFill>
                  <a:ln w="46132" cap="flat">
                    <a:noFill/>
                    <a:prstDash val="solid"/>
                    <a:miter/>
                  </a:ln>
                </p:spPr>
                <p:txBody>
                  <a:bodyPr rtlCol="0" anchor="ctr"/>
                  <a:lstStyle/>
                  <a:p>
                    <a:endParaRPr lang="en-US"/>
                  </a:p>
                </p:txBody>
              </p:sp>
            </p:grpSp>
            <p:sp>
              <p:nvSpPr>
                <p:cNvPr id="1696" name="Freeform: Shape 1695">
                  <a:extLst>
                    <a:ext uri="{FF2B5EF4-FFF2-40B4-BE49-F238E27FC236}">
                      <a16:creationId xmlns:a16="http://schemas.microsoft.com/office/drawing/2014/main" xmlns="" id="{DEA71C55-A984-49D2-9D72-3341F160DB21}"/>
                    </a:ext>
                  </a:extLst>
                </p:cNvPr>
                <p:cNvSpPr/>
                <p:nvPr/>
              </p:nvSpPr>
              <p:spPr>
                <a:xfrm>
                  <a:off x="4465771" y="9540053"/>
                  <a:ext cx="124709" cy="80573"/>
                </a:xfrm>
                <a:custGeom>
                  <a:avLst/>
                  <a:gdLst>
                    <a:gd name="connsiteX0" fmla="*/ 124710 w 124709"/>
                    <a:gd name="connsiteY0" fmla="*/ 2053 h 80573"/>
                    <a:gd name="connsiteX1" fmla="*/ 120091 w 124709"/>
                    <a:gd name="connsiteY1" fmla="*/ 2053 h 80573"/>
                    <a:gd name="connsiteX2" fmla="*/ 101616 w 124709"/>
                    <a:gd name="connsiteY2" fmla="*/ 6672 h 80573"/>
                    <a:gd name="connsiteX3" fmla="*/ 87759 w 124709"/>
                    <a:gd name="connsiteY3" fmla="*/ 11291 h 80573"/>
                    <a:gd name="connsiteX4" fmla="*/ 73902 w 124709"/>
                    <a:gd name="connsiteY4" fmla="*/ 15910 h 80573"/>
                    <a:gd name="connsiteX5" fmla="*/ 60046 w 124709"/>
                    <a:gd name="connsiteY5" fmla="*/ 20528 h 80573"/>
                    <a:gd name="connsiteX6" fmla="*/ 46189 w 124709"/>
                    <a:gd name="connsiteY6" fmla="*/ 25147 h 80573"/>
                    <a:gd name="connsiteX7" fmla="*/ 41570 w 124709"/>
                    <a:gd name="connsiteY7" fmla="*/ 29766 h 80573"/>
                    <a:gd name="connsiteX8" fmla="*/ 41570 w 124709"/>
                    <a:gd name="connsiteY8" fmla="*/ 34385 h 80573"/>
                    <a:gd name="connsiteX9" fmla="*/ 32332 w 124709"/>
                    <a:gd name="connsiteY9" fmla="*/ 43623 h 80573"/>
                    <a:gd name="connsiteX10" fmla="*/ 23094 w 124709"/>
                    <a:gd name="connsiteY10" fmla="*/ 52861 h 80573"/>
                    <a:gd name="connsiteX11" fmla="*/ 13857 w 124709"/>
                    <a:gd name="connsiteY11" fmla="*/ 62098 h 80573"/>
                    <a:gd name="connsiteX12" fmla="*/ 9238 w 124709"/>
                    <a:gd name="connsiteY12" fmla="*/ 71336 h 80573"/>
                    <a:gd name="connsiteX13" fmla="*/ 4619 w 124709"/>
                    <a:gd name="connsiteY13" fmla="*/ 75955 h 80573"/>
                    <a:gd name="connsiteX14" fmla="*/ 0 w 124709"/>
                    <a:gd name="connsiteY14" fmla="*/ 80574 h 80573"/>
                    <a:gd name="connsiteX15" fmla="*/ 4619 w 124709"/>
                    <a:gd name="connsiteY15" fmla="*/ 75955 h 80573"/>
                    <a:gd name="connsiteX16" fmla="*/ 9238 w 124709"/>
                    <a:gd name="connsiteY16" fmla="*/ 66717 h 80573"/>
                    <a:gd name="connsiteX17" fmla="*/ 13857 w 124709"/>
                    <a:gd name="connsiteY17" fmla="*/ 57480 h 80573"/>
                    <a:gd name="connsiteX18" fmla="*/ 18476 w 124709"/>
                    <a:gd name="connsiteY18" fmla="*/ 52861 h 80573"/>
                    <a:gd name="connsiteX19" fmla="*/ 23094 w 124709"/>
                    <a:gd name="connsiteY19" fmla="*/ 48242 h 80573"/>
                    <a:gd name="connsiteX20" fmla="*/ 32332 w 124709"/>
                    <a:gd name="connsiteY20" fmla="*/ 39004 h 80573"/>
                    <a:gd name="connsiteX21" fmla="*/ 41570 w 124709"/>
                    <a:gd name="connsiteY21" fmla="*/ 29766 h 80573"/>
                    <a:gd name="connsiteX22" fmla="*/ 46189 w 124709"/>
                    <a:gd name="connsiteY22" fmla="*/ 25147 h 80573"/>
                    <a:gd name="connsiteX23" fmla="*/ 50808 w 124709"/>
                    <a:gd name="connsiteY23" fmla="*/ 20528 h 80573"/>
                    <a:gd name="connsiteX24" fmla="*/ 64664 w 124709"/>
                    <a:gd name="connsiteY24" fmla="*/ 11291 h 80573"/>
                    <a:gd name="connsiteX25" fmla="*/ 78521 w 124709"/>
                    <a:gd name="connsiteY25" fmla="*/ 6672 h 80573"/>
                    <a:gd name="connsiteX26" fmla="*/ 106234 w 124709"/>
                    <a:gd name="connsiteY26" fmla="*/ 2053 h 80573"/>
                    <a:gd name="connsiteX27" fmla="*/ 124710 w 124709"/>
                    <a:gd name="connsiteY27" fmla="*/ 2053 h 80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4709" h="80573">
                      <a:moveTo>
                        <a:pt x="124710" y="2053"/>
                      </a:moveTo>
                      <a:cubicBezTo>
                        <a:pt x="124710" y="2053"/>
                        <a:pt x="120091" y="2053"/>
                        <a:pt x="120091" y="2053"/>
                      </a:cubicBezTo>
                      <a:cubicBezTo>
                        <a:pt x="115472" y="2053"/>
                        <a:pt x="110853" y="2053"/>
                        <a:pt x="101616" y="6672"/>
                      </a:cubicBezTo>
                      <a:cubicBezTo>
                        <a:pt x="96996" y="6672"/>
                        <a:pt x="92378" y="6672"/>
                        <a:pt x="87759" y="11291"/>
                      </a:cubicBezTo>
                      <a:cubicBezTo>
                        <a:pt x="83140" y="11291"/>
                        <a:pt x="78521" y="15910"/>
                        <a:pt x="73902" y="15910"/>
                      </a:cubicBezTo>
                      <a:cubicBezTo>
                        <a:pt x="69283" y="15910"/>
                        <a:pt x="64664" y="20528"/>
                        <a:pt x="60046" y="20528"/>
                      </a:cubicBezTo>
                      <a:cubicBezTo>
                        <a:pt x="55427" y="20528"/>
                        <a:pt x="50808" y="25147"/>
                        <a:pt x="46189" y="25147"/>
                      </a:cubicBezTo>
                      <a:lnTo>
                        <a:pt x="41570" y="29766"/>
                      </a:lnTo>
                      <a:lnTo>
                        <a:pt x="41570" y="34385"/>
                      </a:lnTo>
                      <a:cubicBezTo>
                        <a:pt x="36951" y="39004"/>
                        <a:pt x="32332" y="39004"/>
                        <a:pt x="32332" y="43623"/>
                      </a:cubicBezTo>
                      <a:cubicBezTo>
                        <a:pt x="27713" y="48242"/>
                        <a:pt x="27713" y="48242"/>
                        <a:pt x="23094" y="52861"/>
                      </a:cubicBezTo>
                      <a:cubicBezTo>
                        <a:pt x="18476" y="57480"/>
                        <a:pt x="18476" y="57480"/>
                        <a:pt x="13857" y="62098"/>
                      </a:cubicBezTo>
                      <a:cubicBezTo>
                        <a:pt x="13857" y="66717"/>
                        <a:pt x="9238" y="66717"/>
                        <a:pt x="9238" y="71336"/>
                      </a:cubicBezTo>
                      <a:cubicBezTo>
                        <a:pt x="9238" y="75955"/>
                        <a:pt x="4619" y="75955"/>
                        <a:pt x="4619" y="75955"/>
                      </a:cubicBezTo>
                      <a:cubicBezTo>
                        <a:pt x="0" y="80574"/>
                        <a:pt x="0" y="80574"/>
                        <a:pt x="0" y="80574"/>
                      </a:cubicBezTo>
                      <a:cubicBezTo>
                        <a:pt x="0" y="80574"/>
                        <a:pt x="0" y="75955"/>
                        <a:pt x="4619" y="75955"/>
                      </a:cubicBezTo>
                      <a:cubicBezTo>
                        <a:pt x="4619" y="75955"/>
                        <a:pt x="4619" y="71336"/>
                        <a:pt x="9238" y="66717"/>
                      </a:cubicBezTo>
                      <a:cubicBezTo>
                        <a:pt x="9238" y="62098"/>
                        <a:pt x="13857" y="62098"/>
                        <a:pt x="13857" y="57480"/>
                      </a:cubicBezTo>
                      <a:cubicBezTo>
                        <a:pt x="13857" y="57480"/>
                        <a:pt x="13857" y="52861"/>
                        <a:pt x="18476" y="52861"/>
                      </a:cubicBezTo>
                      <a:cubicBezTo>
                        <a:pt x="18476" y="52861"/>
                        <a:pt x="23094" y="48242"/>
                        <a:pt x="23094" y="48242"/>
                      </a:cubicBezTo>
                      <a:cubicBezTo>
                        <a:pt x="27713" y="43623"/>
                        <a:pt x="27713" y="39004"/>
                        <a:pt x="32332" y="39004"/>
                      </a:cubicBezTo>
                      <a:cubicBezTo>
                        <a:pt x="36951" y="34385"/>
                        <a:pt x="41570" y="29766"/>
                        <a:pt x="41570" y="29766"/>
                      </a:cubicBezTo>
                      <a:lnTo>
                        <a:pt x="46189" y="25147"/>
                      </a:lnTo>
                      <a:lnTo>
                        <a:pt x="50808" y="20528"/>
                      </a:lnTo>
                      <a:cubicBezTo>
                        <a:pt x="55427" y="15910"/>
                        <a:pt x="60046" y="15910"/>
                        <a:pt x="64664" y="11291"/>
                      </a:cubicBezTo>
                      <a:cubicBezTo>
                        <a:pt x="69283" y="11291"/>
                        <a:pt x="73902" y="6672"/>
                        <a:pt x="78521" y="6672"/>
                      </a:cubicBezTo>
                      <a:cubicBezTo>
                        <a:pt x="87759" y="2053"/>
                        <a:pt x="96996" y="2053"/>
                        <a:pt x="106234" y="2053"/>
                      </a:cubicBezTo>
                      <a:cubicBezTo>
                        <a:pt x="115472" y="-2566"/>
                        <a:pt x="124710" y="2053"/>
                        <a:pt x="124710" y="2053"/>
                      </a:cubicBezTo>
                      <a:close/>
                    </a:path>
                  </a:pathLst>
                </a:custGeom>
                <a:solidFill>
                  <a:srgbClr val="895B46"/>
                </a:solidFill>
                <a:ln w="46132" cap="flat">
                  <a:noFill/>
                  <a:prstDash val="solid"/>
                  <a:miter/>
                </a:ln>
              </p:spPr>
              <p:txBody>
                <a:bodyPr rtlCol="0" anchor="ctr"/>
                <a:lstStyle/>
                <a:p>
                  <a:endParaRPr lang="en-US"/>
                </a:p>
              </p:txBody>
            </p:sp>
            <p:grpSp>
              <p:nvGrpSpPr>
                <p:cNvPr id="1697" name="Graphic 792">
                  <a:extLst>
                    <a:ext uri="{FF2B5EF4-FFF2-40B4-BE49-F238E27FC236}">
                      <a16:creationId xmlns:a16="http://schemas.microsoft.com/office/drawing/2014/main" xmlns="" id="{EE10A9F7-A871-495F-AEEC-5547349B17C6}"/>
                    </a:ext>
                  </a:extLst>
                </p:cNvPr>
                <p:cNvGrpSpPr/>
                <p:nvPr/>
              </p:nvGrpSpPr>
              <p:grpSpPr>
                <a:xfrm>
                  <a:off x="4789093" y="9440491"/>
                  <a:ext cx="240182" cy="217087"/>
                  <a:chOff x="4789093" y="9440491"/>
                  <a:chExt cx="240182" cy="217087"/>
                </a:xfrm>
              </p:grpSpPr>
              <p:sp>
                <p:nvSpPr>
                  <p:cNvPr id="1698" name="Freeform: Shape 1697">
                    <a:extLst>
                      <a:ext uri="{FF2B5EF4-FFF2-40B4-BE49-F238E27FC236}">
                        <a16:creationId xmlns:a16="http://schemas.microsoft.com/office/drawing/2014/main" xmlns="" id="{C88AF83C-624E-4856-8A5C-F76661DFA8D7}"/>
                      </a:ext>
                    </a:extLst>
                  </p:cNvPr>
                  <p:cNvSpPr/>
                  <p:nvPr/>
                </p:nvSpPr>
                <p:spPr>
                  <a:xfrm>
                    <a:off x="4793711" y="9440491"/>
                    <a:ext cx="230944" cy="212468"/>
                  </a:xfrm>
                  <a:custGeom>
                    <a:avLst/>
                    <a:gdLst>
                      <a:gd name="connsiteX0" fmla="*/ 92378 w 230944"/>
                      <a:gd name="connsiteY0" fmla="*/ 18476 h 212468"/>
                      <a:gd name="connsiteX1" fmla="*/ 0 w 230944"/>
                      <a:gd name="connsiteY1" fmla="*/ 83140 h 212468"/>
                      <a:gd name="connsiteX2" fmla="*/ 0 w 230944"/>
                      <a:gd name="connsiteY2" fmla="*/ 83140 h 212468"/>
                      <a:gd name="connsiteX3" fmla="*/ 198612 w 230944"/>
                      <a:gd name="connsiteY3" fmla="*/ 212468 h 212468"/>
                      <a:gd name="connsiteX4" fmla="*/ 230944 w 230944"/>
                      <a:gd name="connsiteY4" fmla="*/ 92378 h 212468"/>
                      <a:gd name="connsiteX5" fmla="*/ 198612 w 230944"/>
                      <a:gd name="connsiteY5" fmla="*/ 78521 h 212468"/>
                      <a:gd name="connsiteX6" fmla="*/ 226325 w 230944"/>
                      <a:gd name="connsiteY6" fmla="*/ 4619 h 212468"/>
                      <a:gd name="connsiteX7" fmla="*/ 92378 w 230944"/>
                      <a:gd name="connsiteY7" fmla="*/ 18476 h 21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0944" h="212468">
                        <a:moveTo>
                          <a:pt x="92378" y="18476"/>
                        </a:moveTo>
                        <a:cubicBezTo>
                          <a:pt x="50808" y="32332"/>
                          <a:pt x="18476" y="64664"/>
                          <a:pt x="0" y="83140"/>
                        </a:cubicBezTo>
                        <a:cubicBezTo>
                          <a:pt x="0" y="83140"/>
                          <a:pt x="0" y="83140"/>
                          <a:pt x="0" y="83140"/>
                        </a:cubicBezTo>
                        <a:cubicBezTo>
                          <a:pt x="13857" y="92378"/>
                          <a:pt x="170899" y="184755"/>
                          <a:pt x="198612" y="212468"/>
                        </a:cubicBezTo>
                        <a:cubicBezTo>
                          <a:pt x="198612" y="212468"/>
                          <a:pt x="212469" y="120091"/>
                          <a:pt x="230944" y="92378"/>
                        </a:cubicBezTo>
                        <a:cubicBezTo>
                          <a:pt x="230944" y="92378"/>
                          <a:pt x="203231" y="101615"/>
                          <a:pt x="198612" y="78521"/>
                        </a:cubicBezTo>
                        <a:cubicBezTo>
                          <a:pt x="193993" y="60046"/>
                          <a:pt x="217088" y="32332"/>
                          <a:pt x="226325" y="4619"/>
                        </a:cubicBezTo>
                        <a:cubicBezTo>
                          <a:pt x="189374" y="-4619"/>
                          <a:pt x="138566" y="0"/>
                          <a:pt x="92378" y="18476"/>
                        </a:cubicBezTo>
                        <a:close/>
                      </a:path>
                    </a:pathLst>
                  </a:custGeom>
                  <a:solidFill>
                    <a:srgbClr val="FBD0B4"/>
                  </a:solidFill>
                  <a:ln w="46132" cap="flat">
                    <a:noFill/>
                    <a:prstDash val="solid"/>
                    <a:miter/>
                  </a:ln>
                </p:spPr>
                <p:txBody>
                  <a:bodyPr rtlCol="0" anchor="ctr"/>
                  <a:lstStyle/>
                  <a:p>
                    <a:endParaRPr lang="en-US"/>
                  </a:p>
                </p:txBody>
              </p:sp>
              <p:sp>
                <p:nvSpPr>
                  <p:cNvPr id="1699" name="Freeform: Shape 1698">
                    <a:extLst>
                      <a:ext uri="{FF2B5EF4-FFF2-40B4-BE49-F238E27FC236}">
                        <a16:creationId xmlns:a16="http://schemas.microsoft.com/office/drawing/2014/main" xmlns="" id="{8C1CEAA8-9764-44D0-9702-CFE610F1CB7C}"/>
                      </a:ext>
                    </a:extLst>
                  </p:cNvPr>
                  <p:cNvSpPr/>
                  <p:nvPr/>
                </p:nvSpPr>
                <p:spPr>
                  <a:xfrm>
                    <a:off x="4789093" y="9440491"/>
                    <a:ext cx="240182" cy="217087"/>
                  </a:xfrm>
                  <a:custGeom>
                    <a:avLst/>
                    <a:gdLst>
                      <a:gd name="connsiteX0" fmla="*/ 96996 w 240182"/>
                      <a:gd name="connsiteY0" fmla="*/ 18476 h 217087"/>
                      <a:gd name="connsiteX1" fmla="*/ 4619 w 240182"/>
                      <a:gd name="connsiteY1" fmla="*/ 83140 h 217087"/>
                      <a:gd name="connsiteX2" fmla="*/ 4619 w 240182"/>
                      <a:gd name="connsiteY2" fmla="*/ 83140 h 217087"/>
                      <a:gd name="connsiteX3" fmla="*/ 69283 w 240182"/>
                      <a:gd name="connsiteY3" fmla="*/ 124710 h 217087"/>
                      <a:gd name="connsiteX4" fmla="*/ 170899 w 240182"/>
                      <a:gd name="connsiteY4" fmla="*/ 189374 h 217087"/>
                      <a:gd name="connsiteX5" fmla="*/ 207850 w 240182"/>
                      <a:gd name="connsiteY5" fmla="*/ 217087 h 217087"/>
                      <a:gd name="connsiteX6" fmla="*/ 207850 w 240182"/>
                      <a:gd name="connsiteY6" fmla="*/ 217087 h 217087"/>
                      <a:gd name="connsiteX7" fmla="*/ 217088 w 240182"/>
                      <a:gd name="connsiteY7" fmla="*/ 166280 h 217087"/>
                      <a:gd name="connsiteX8" fmla="*/ 240182 w 240182"/>
                      <a:gd name="connsiteY8" fmla="*/ 92378 h 217087"/>
                      <a:gd name="connsiteX9" fmla="*/ 240182 w 240182"/>
                      <a:gd name="connsiteY9" fmla="*/ 92378 h 217087"/>
                      <a:gd name="connsiteX10" fmla="*/ 226325 w 240182"/>
                      <a:gd name="connsiteY10" fmla="*/ 92378 h 217087"/>
                      <a:gd name="connsiteX11" fmla="*/ 207850 w 240182"/>
                      <a:gd name="connsiteY11" fmla="*/ 69283 h 217087"/>
                      <a:gd name="connsiteX12" fmla="*/ 217088 w 240182"/>
                      <a:gd name="connsiteY12" fmla="*/ 41570 h 217087"/>
                      <a:gd name="connsiteX13" fmla="*/ 230944 w 240182"/>
                      <a:gd name="connsiteY13" fmla="*/ 4619 h 217087"/>
                      <a:gd name="connsiteX14" fmla="*/ 230944 w 240182"/>
                      <a:gd name="connsiteY14" fmla="*/ 4619 h 217087"/>
                      <a:gd name="connsiteX15" fmla="*/ 96996 w 240182"/>
                      <a:gd name="connsiteY15" fmla="*/ 18476 h 217087"/>
                      <a:gd name="connsiteX16" fmla="*/ 96996 w 240182"/>
                      <a:gd name="connsiteY16" fmla="*/ 18476 h 217087"/>
                      <a:gd name="connsiteX17" fmla="*/ 170899 w 240182"/>
                      <a:gd name="connsiteY17" fmla="*/ 0 h 217087"/>
                      <a:gd name="connsiteX18" fmla="*/ 203231 w 240182"/>
                      <a:gd name="connsiteY18" fmla="*/ 0 h 217087"/>
                      <a:gd name="connsiteX19" fmla="*/ 217088 w 240182"/>
                      <a:gd name="connsiteY19" fmla="*/ 0 h 217087"/>
                      <a:gd name="connsiteX20" fmla="*/ 230944 w 240182"/>
                      <a:gd name="connsiteY20" fmla="*/ 0 h 217087"/>
                      <a:gd name="connsiteX21" fmla="*/ 226325 w 240182"/>
                      <a:gd name="connsiteY21" fmla="*/ 13857 h 217087"/>
                      <a:gd name="connsiteX22" fmla="*/ 217088 w 240182"/>
                      <a:gd name="connsiteY22" fmla="*/ 27713 h 217087"/>
                      <a:gd name="connsiteX23" fmla="*/ 203231 w 240182"/>
                      <a:gd name="connsiteY23" fmla="*/ 50808 h 217087"/>
                      <a:gd name="connsiteX24" fmla="*/ 212468 w 240182"/>
                      <a:gd name="connsiteY24" fmla="*/ 83140 h 217087"/>
                      <a:gd name="connsiteX25" fmla="*/ 235563 w 240182"/>
                      <a:gd name="connsiteY25" fmla="*/ 83140 h 217087"/>
                      <a:gd name="connsiteX26" fmla="*/ 235563 w 240182"/>
                      <a:gd name="connsiteY26" fmla="*/ 83140 h 217087"/>
                      <a:gd name="connsiteX27" fmla="*/ 212468 w 240182"/>
                      <a:gd name="connsiteY27" fmla="*/ 157042 h 217087"/>
                      <a:gd name="connsiteX28" fmla="*/ 203231 w 240182"/>
                      <a:gd name="connsiteY28" fmla="*/ 207850 h 217087"/>
                      <a:gd name="connsiteX29" fmla="*/ 203231 w 240182"/>
                      <a:gd name="connsiteY29" fmla="*/ 207850 h 217087"/>
                      <a:gd name="connsiteX30" fmla="*/ 161661 w 240182"/>
                      <a:gd name="connsiteY30" fmla="*/ 180136 h 217087"/>
                      <a:gd name="connsiteX31" fmla="*/ 96996 w 240182"/>
                      <a:gd name="connsiteY31" fmla="*/ 143185 h 217087"/>
                      <a:gd name="connsiteX32" fmla="*/ 36951 w 240182"/>
                      <a:gd name="connsiteY32" fmla="*/ 106234 h 217087"/>
                      <a:gd name="connsiteX33" fmla="*/ 13857 w 240182"/>
                      <a:gd name="connsiteY33" fmla="*/ 92378 h 217087"/>
                      <a:gd name="connsiteX34" fmla="*/ 4619 w 240182"/>
                      <a:gd name="connsiteY34" fmla="*/ 87759 h 217087"/>
                      <a:gd name="connsiteX35" fmla="*/ 0 w 240182"/>
                      <a:gd name="connsiteY35" fmla="*/ 83140 h 217087"/>
                      <a:gd name="connsiteX36" fmla="*/ 13857 w 240182"/>
                      <a:gd name="connsiteY36" fmla="*/ 69283 h 217087"/>
                      <a:gd name="connsiteX37" fmla="*/ 32332 w 240182"/>
                      <a:gd name="connsiteY37" fmla="*/ 50808 h 217087"/>
                      <a:gd name="connsiteX38" fmla="*/ 96996 w 240182"/>
                      <a:gd name="connsiteY38" fmla="*/ 18476 h 217087"/>
                      <a:gd name="connsiteX39" fmla="*/ 96996 w 240182"/>
                      <a:gd name="connsiteY39" fmla="*/ 18476 h 217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0182" h="217087">
                        <a:moveTo>
                          <a:pt x="96996" y="18476"/>
                        </a:moveTo>
                        <a:cubicBezTo>
                          <a:pt x="60046" y="32332"/>
                          <a:pt x="32332" y="55426"/>
                          <a:pt x="4619" y="83140"/>
                        </a:cubicBezTo>
                        <a:cubicBezTo>
                          <a:pt x="4619" y="83140"/>
                          <a:pt x="4619" y="83140"/>
                          <a:pt x="4619" y="83140"/>
                        </a:cubicBezTo>
                        <a:cubicBezTo>
                          <a:pt x="27713" y="96996"/>
                          <a:pt x="46189" y="110853"/>
                          <a:pt x="69283" y="124710"/>
                        </a:cubicBezTo>
                        <a:cubicBezTo>
                          <a:pt x="101616" y="143185"/>
                          <a:pt x="138566" y="166280"/>
                          <a:pt x="170899" y="189374"/>
                        </a:cubicBezTo>
                        <a:cubicBezTo>
                          <a:pt x="184755" y="198612"/>
                          <a:pt x="193993" y="203231"/>
                          <a:pt x="207850" y="217087"/>
                        </a:cubicBezTo>
                        <a:cubicBezTo>
                          <a:pt x="207850" y="217087"/>
                          <a:pt x="207850" y="217087"/>
                          <a:pt x="207850" y="217087"/>
                        </a:cubicBezTo>
                        <a:cubicBezTo>
                          <a:pt x="212468" y="198612"/>
                          <a:pt x="212468" y="184755"/>
                          <a:pt x="217088" y="166280"/>
                        </a:cubicBezTo>
                        <a:cubicBezTo>
                          <a:pt x="221706" y="143185"/>
                          <a:pt x="226325" y="115472"/>
                          <a:pt x="240182" y="92378"/>
                        </a:cubicBezTo>
                        <a:cubicBezTo>
                          <a:pt x="240182" y="92378"/>
                          <a:pt x="240182" y="92378"/>
                          <a:pt x="240182" y="92378"/>
                        </a:cubicBezTo>
                        <a:cubicBezTo>
                          <a:pt x="235563" y="92378"/>
                          <a:pt x="230944" y="92378"/>
                          <a:pt x="226325" y="92378"/>
                        </a:cubicBezTo>
                        <a:cubicBezTo>
                          <a:pt x="217088" y="92378"/>
                          <a:pt x="207850" y="83140"/>
                          <a:pt x="207850" y="69283"/>
                        </a:cubicBezTo>
                        <a:cubicBezTo>
                          <a:pt x="207850" y="60046"/>
                          <a:pt x="212468" y="50808"/>
                          <a:pt x="217088" y="41570"/>
                        </a:cubicBezTo>
                        <a:cubicBezTo>
                          <a:pt x="221706" y="32332"/>
                          <a:pt x="230944" y="18476"/>
                          <a:pt x="230944" y="4619"/>
                        </a:cubicBezTo>
                        <a:cubicBezTo>
                          <a:pt x="230944" y="4619"/>
                          <a:pt x="230944" y="4619"/>
                          <a:pt x="230944" y="4619"/>
                        </a:cubicBezTo>
                        <a:cubicBezTo>
                          <a:pt x="184755" y="-4619"/>
                          <a:pt x="138566" y="0"/>
                          <a:pt x="96996" y="18476"/>
                        </a:cubicBezTo>
                        <a:cubicBezTo>
                          <a:pt x="96996" y="18476"/>
                          <a:pt x="96996" y="18476"/>
                          <a:pt x="96996" y="18476"/>
                        </a:cubicBezTo>
                        <a:cubicBezTo>
                          <a:pt x="120091" y="9238"/>
                          <a:pt x="143185" y="4619"/>
                          <a:pt x="170899" y="0"/>
                        </a:cubicBezTo>
                        <a:cubicBezTo>
                          <a:pt x="180136" y="0"/>
                          <a:pt x="193993" y="0"/>
                          <a:pt x="203231" y="0"/>
                        </a:cubicBezTo>
                        <a:cubicBezTo>
                          <a:pt x="207850" y="0"/>
                          <a:pt x="212468" y="0"/>
                          <a:pt x="217088" y="0"/>
                        </a:cubicBezTo>
                        <a:cubicBezTo>
                          <a:pt x="221706" y="0"/>
                          <a:pt x="230944" y="0"/>
                          <a:pt x="230944" y="0"/>
                        </a:cubicBezTo>
                        <a:cubicBezTo>
                          <a:pt x="230944" y="4619"/>
                          <a:pt x="226325" y="9238"/>
                          <a:pt x="226325" y="13857"/>
                        </a:cubicBezTo>
                        <a:cubicBezTo>
                          <a:pt x="226325" y="18476"/>
                          <a:pt x="221706" y="23094"/>
                          <a:pt x="217088" y="27713"/>
                        </a:cubicBezTo>
                        <a:cubicBezTo>
                          <a:pt x="212468" y="36951"/>
                          <a:pt x="207850" y="41570"/>
                          <a:pt x="203231" y="50808"/>
                        </a:cubicBezTo>
                        <a:cubicBezTo>
                          <a:pt x="198612" y="64664"/>
                          <a:pt x="198612" y="78521"/>
                          <a:pt x="212468" y="83140"/>
                        </a:cubicBezTo>
                        <a:cubicBezTo>
                          <a:pt x="221706" y="87759"/>
                          <a:pt x="226325" y="87759"/>
                          <a:pt x="235563" y="83140"/>
                        </a:cubicBezTo>
                        <a:cubicBezTo>
                          <a:pt x="235563" y="83140"/>
                          <a:pt x="235563" y="83140"/>
                          <a:pt x="235563" y="83140"/>
                        </a:cubicBezTo>
                        <a:cubicBezTo>
                          <a:pt x="226325" y="106234"/>
                          <a:pt x="217088" y="129329"/>
                          <a:pt x="212468" y="157042"/>
                        </a:cubicBezTo>
                        <a:cubicBezTo>
                          <a:pt x="207850" y="175518"/>
                          <a:pt x="207850" y="189374"/>
                          <a:pt x="203231" y="207850"/>
                        </a:cubicBezTo>
                        <a:cubicBezTo>
                          <a:pt x="203231" y="207850"/>
                          <a:pt x="203231" y="207850"/>
                          <a:pt x="203231" y="207850"/>
                        </a:cubicBezTo>
                        <a:cubicBezTo>
                          <a:pt x="189374" y="198612"/>
                          <a:pt x="175518" y="189374"/>
                          <a:pt x="161661" y="180136"/>
                        </a:cubicBezTo>
                        <a:cubicBezTo>
                          <a:pt x="143185" y="166280"/>
                          <a:pt x="120091" y="152423"/>
                          <a:pt x="96996" y="143185"/>
                        </a:cubicBezTo>
                        <a:cubicBezTo>
                          <a:pt x="78521" y="129329"/>
                          <a:pt x="55427" y="120091"/>
                          <a:pt x="36951" y="106234"/>
                        </a:cubicBezTo>
                        <a:cubicBezTo>
                          <a:pt x="27713" y="101615"/>
                          <a:pt x="23094" y="96996"/>
                          <a:pt x="13857" y="92378"/>
                        </a:cubicBezTo>
                        <a:cubicBezTo>
                          <a:pt x="9238" y="92378"/>
                          <a:pt x="9238" y="87759"/>
                          <a:pt x="4619" y="87759"/>
                        </a:cubicBezTo>
                        <a:cubicBezTo>
                          <a:pt x="4619" y="87759"/>
                          <a:pt x="0" y="87759"/>
                          <a:pt x="0" y="83140"/>
                        </a:cubicBezTo>
                        <a:cubicBezTo>
                          <a:pt x="0" y="78521"/>
                          <a:pt x="9238" y="73902"/>
                          <a:pt x="13857" y="69283"/>
                        </a:cubicBezTo>
                        <a:cubicBezTo>
                          <a:pt x="18476" y="64664"/>
                          <a:pt x="27713" y="60046"/>
                          <a:pt x="32332" y="50808"/>
                        </a:cubicBezTo>
                        <a:cubicBezTo>
                          <a:pt x="55427" y="36951"/>
                          <a:pt x="73902" y="27713"/>
                          <a:pt x="96996" y="18476"/>
                        </a:cubicBezTo>
                        <a:cubicBezTo>
                          <a:pt x="96996" y="18476"/>
                          <a:pt x="96996" y="18476"/>
                          <a:pt x="96996" y="18476"/>
                        </a:cubicBezTo>
                        <a:close/>
                      </a:path>
                    </a:pathLst>
                  </a:custGeom>
                  <a:solidFill>
                    <a:srgbClr val="895B46"/>
                  </a:solidFill>
                  <a:ln w="46132" cap="flat">
                    <a:noFill/>
                    <a:prstDash val="solid"/>
                    <a:miter/>
                  </a:ln>
                </p:spPr>
                <p:txBody>
                  <a:bodyPr rtlCol="0" anchor="ctr"/>
                  <a:lstStyle/>
                  <a:p>
                    <a:endParaRPr lang="en-US"/>
                  </a:p>
                </p:txBody>
              </p:sp>
            </p:grpSp>
            <p:grpSp>
              <p:nvGrpSpPr>
                <p:cNvPr id="1700" name="Graphic 792">
                  <a:extLst>
                    <a:ext uri="{FF2B5EF4-FFF2-40B4-BE49-F238E27FC236}">
                      <a16:creationId xmlns:a16="http://schemas.microsoft.com/office/drawing/2014/main" xmlns="" id="{A0A2381D-A7FA-4C87-8274-E81CAFBB27CE}"/>
                    </a:ext>
                  </a:extLst>
                </p:cNvPr>
                <p:cNvGrpSpPr/>
                <p:nvPr/>
              </p:nvGrpSpPr>
              <p:grpSpPr>
                <a:xfrm>
                  <a:off x="4941516" y="9491298"/>
                  <a:ext cx="78520" cy="115472"/>
                  <a:chOff x="4941516" y="9491298"/>
                  <a:chExt cx="78520" cy="115472"/>
                </a:xfrm>
                <a:solidFill>
                  <a:srgbClr val="895B46"/>
                </a:solidFill>
              </p:grpSpPr>
              <p:sp>
                <p:nvSpPr>
                  <p:cNvPr id="1701" name="Freeform: Shape 1700">
                    <a:extLst>
                      <a:ext uri="{FF2B5EF4-FFF2-40B4-BE49-F238E27FC236}">
                        <a16:creationId xmlns:a16="http://schemas.microsoft.com/office/drawing/2014/main" xmlns="" id="{DCF13315-B1C0-4C1B-8384-1C2138751B56}"/>
                      </a:ext>
                    </a:extLst>
                  </p:cNvPr>
                  <p:cNvSpPr/>
                  <p:nvPr/>
                </p:nvSpPr>
                <p:spPr>
                  <a:xfrm>
                    <a:off x="4941516" y="9491298"/>
                    <a:ext cx="55426" cy="4618"/>
                  </a:xfrm>
                  <a:custGeom>
                    <a:avLst/>
                    <a:gdLst>
                      <a:gd name="connsiteX0" fmla="*/ 55426 w 55426"/>
                      <a:gd name="connsiteY0" fmla="*/ 4619 h 4618"/>
                      <a:gd name="connsiteX1" fmla="*/ 46189 w 55426"/>
                      <a:gd name="connsiteY1" fmla="*/ 4619 h 4618"/>
                      <a:gd name="connsiteX2" fmla="*/ 27713 w 55426"/>
                      <a:gd name="connsiteY2" fmla="*/ 4619 h 4618"/>
                      <a:gd name="connsiteX3" fmla="*/ 18476 w 55426"/>
                      <a:gd name="connsiteY3" fmla="*/ 4619 h 4618"/>
                      <a:gd name="connsiteX4" fmla="*/ 9238 w 55426"/>
                      <a:gd name="connsiteY4" fmla="*/ 4619 h 4618"/>
                      <a:gd name="connsiteX5" fmla="*/ 4619 w 55426"/>
                      <a:gd name="connsiteY5" fmla="*/ 4619 h 4618"/>
                      <a:gd name="connsiteX6" fmla="*/ 0 w 55426"/>
                      <a:gd name="connsiteY6" fmla="*/ 4619 h 4618"/>
                      <a:gd name="connsiteX7" fmla="*/ 0 w 55426"/>
                      <a:gd name="connsiteY7" fmla="*/ 4619 h 4618"/>
                      <a:gd name="connsiteX8" fmla="*/ 4619 w 55426"/>
                      <a:gd name="connsiteY8" fmla="*/ 0 h 4618"/>
                      <a:gd name="connsiteX9" fmla="*/ 13856 w 55426"/>
                      <a:gd name="connsiteY9" fmla="*/ 0 h 4618"/>
                      <a:gd name="connsiteX10" fmla="*/ 23094 w 55426"/>
                      <a:gd name="connsiteY10" fmla="*/ 0 h 4618"/>
                      <a:gd name="connsiteX11" fmla="*/ 41570 w 55426"/>
                      <a:gd name="connsiteY11" fmla="*/ 4619 h 4618"/>
                      <a:gd name="connsiteX12" fmla="*/ 55426 w 55426"/>
                      <a:gd name="connsiteY12" fmla="*/ 4619 h 4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426" h="4618">
                        <a:moveTo>
                          <a:pt x="55426" y="4619"/>
                        </a:moveTo>
                        <a:cubicBezTo>
                          <a:pt x="55426" y="4619"/>
                          <a:pt x="50808" y="4619"/>
                          <a:pt x="46189" y="4619"/>
                        </a:cubicBezTo>
                        <a:cubicBezTo>
                          <a:pt x="41570" y="4619"/>
                          <a:pt x="32332" y="4619"/>
                          <a:pt x="27713" y="4619"/>
                        </a:cubicBezTo>
                        <a:cubicBezTo>
                          <a:pt x="23094" y="4619"/>
                          <a:pt x="23094" y="4619"/>
                          <a:pt x="18476" y="4619"/>
                        </a:cubicBezTo>
                        <a:cubicBezTo>
                          <a:pt x="13856" y="4619"/>
                          <a:pt x="13856" y="4619"/>
                          <a:pt x="9238" y="4619"/>
                        </a:cubicBezTo>
                        <a:cubicBezTo>
                          <a:pt x="4619" y="4619"/>
                          <a:pt x="4619" y="4619"/>
                          <a:pt x="4619" y="4619"/>
                        </a:cubicBezTo>
                        <a:cubicBezTo>
                          <a:pt x="4619" y="4619"/>
                          <a:pt x="0" y="4619"/>
                          <a:pt x="0" y="4619"/>
                        </a:cubicBezTo>
                        <a:cubicBezTo>
                          <a:pt x="0" y="4619"/>
                          <a:pt x="0" y="4619"/>
                          <a:pt x="0" y="4619"/>
                        </a:cubicBezTo>
                        <a:cubicBezTo>
                          <a:pt x="0" y="4619"/>
                          <a:pt x="4619" y="4619"/>
                          <a:pt x="4619" y="0"/>
                        </a:cubicBezTo>
                        <a:cubicBezTo>
                          <a:pt x="9238" y="0"/>
                          <a:pt x="9238" y="0"/>
                          <a:pt x="13856" y="0"/>
                        </a:cubicBezTo>
                        <a:cubicBezTo>
                          <a:pt x="18476" y="0"/>
                          <a:pt x="18476" y="0"/>
                          <a:pt x="23094" y="0"/>
                        </a:cubicBezTo>
                        <a:cubicBezTo>
                          <a:pt x="32332" y="0"/>
                          <a:pt x="36951" y="0"/>
                          <a:pt x="41570" y="4619"/>
                        </a:cubicBezTo>
                        <a:cubicBezTo>
                          <a:pt x="50808" y="0"/>
                          <a:pt x="55426" y="4619"/>
                          <a:pt x="55426" y="4619"/>
                        </a:cubicBezTo>
                        <a:close/>
                      </a:path>
                    </a:pathLst>
                  </a:custGeom>
                  <a:solidFill>
                    <a:srgbClr val="895B46"/>
                  </a:solidFill>
                  <a:ln w="46132" cap="flat">
                    <a:noFill/>
                    <a:prstDash val="solid"/>
                    <a:miter/>
                  </a:ln>
                </p:spPr>
                <p:txBody>
                  <a:bodyPr rtlCol="0" anchor="ctr"/>
                  <a:lstStyle/>
                  <a:p>
                    <a:endParaRPr lang="en-US"/>
                  </a:p>
                </p:txBody>
              </p:sp>
              <p:sp>
                <p:nvSpPr>
                  <p:cNvPr id="1702" name="Freeform: Shape 1701">
                    <a:extLst>
                      <a:ext uri="{FF2B5EF4-FFF2-40B4-BE49-F238E27FC236}">
                        <a16:creationId xmlns:a16="http://schemas.microsoft.com/office/drawing/2014/main" xmlns="" id="{4C1B1AEB-3951-4FEF-8403-4AF99185D814}"/>
                      </a:ext>
                    </a:extLst>
                  </p:cNvPr>
                  <p:cNvSpPr/>
                  <p:nvPr/>
                </p:nvSpPr>
                <p:spPr>
                  <a:xfrm>
                    <a:off x="4955372" y="9542106"/>
                    <a:ext cx="64664" cy="9237"/>
                  </a:xfrm>
                  <a:custGeom>
                    <a:avLst/>
                    <a:gdLst>
                      <a:gd name="connsiteX0" fmla="*/ 64664 w 64664"/>
                      <a:gd name="connsiteY0" fmla="*/ 0 h 9237"/>
                      <a:gd name="connsiteX1" fmla="*/ 55427 w 64664"/>
                      <a:gd name="connsiteY1" fmla="*/ 4619 h 9237"/>
                      <a:gd name="connsiteX2" fmla="*/ 32332 w 64664"/>
                      <a:gd name="connsiteY2" fmla="*/ 9238 h 9237"/>
                      <a:gd name="connsiteX3" fmla="*/ 18476 w 64664"/>
                      <a:gd name="connsiteY3" fmla="*/ 9238 h 9237"/>
                      <a:gd name="connsiteX4" fmla="*/ 9238 w 64664"/>
                      <a:gd name="connsiteY4" fmla="*/ 9238 h 9237"/>
                      <a:gd name="connsiteX5" fmla="*/ 0 w 64664"/>
                      <a:gd name="connsiteY5" fmla="*/ 9238 h 9237"/>
                      <a:gd name="connsiteX6" fmla="*/ 9238 w 64664"/>
                      <a:gd name="connsiteY6" fmla="*/ 4619 h 9237"/>
                      <a:gd name="connsiteX7" fmla="*/ 18476 w 64664"/>
                      <a:gd name="connsiteY7" fmla="*/ 0 h 9237"/>
                      <a:gd name="connsiteX8" fmla="*/ 32332 w 64664"/>
                      <a:gd name="connsiteY8" fmla="*/ 0 h 9237"/>
                      <a:gd name="connsiteX9" fmla="*/ 46189 w 64664"/>
                      <a:gd name="connsiteY9" fmla="*/ 0 h 9237"/>
                      <a:gd name="connsiteX10" fmla="*/ 55427 w 64664"/>
                      <a:gd name="connsiteY10" fmla="*/ 0 h 9237"/>
                      <a:gd name="connsiteX11" fmla="*/ 64664 w 64664"/>
                      <a:gd name="connsiteY11" fmla="*/ 0 h 9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664" h="9237">
                        <a:moveTo>
                          <a:pt x="64664" y="0"/>
                        </a:moveTo>
                        <a:cubicBezTo>
                          <a:pt x="64664" y="0"/>
                          <a:pt x="60046" y="0"/>
                          <a:pt x="55427" y="4619"/>
                        </a:cubicBezTo>
                        <a:cubicBezTo>
                          <a:pt x="50808" y="4619"/>
                          <a:pt x="41570" y="9238"/>
                          <a:pt x="32332" y="9238"/>
                        </a:cubicBezTo>
                        <a:cubicBezTo>
                          <a:pt x="27714" y="9238"/>
                          <a:pt x="23094" y="9238"/>
                          <a:pt x="18476" y="9238"/>
                        </a:cubicBezTo>
                        <a:cubicBezTo>
                          <a:pt x="13857" y="9238"/>
                          <a:pt x="9238" y="9238"/>
                          <a:pt x="9238" y="9238"/>
                        </a:cubicBezTo>
                        <a:cubicBezTo>
                          <a:pt x="4619" y="9238"/>
                          <a:pt x="0" y="9238"/>
                          <a:pt x="0" y="9238"/>
                        </a:cubicBezTo>
                        <a:cubicBezTo>
                          <a:pt x="0" y="9238"/>
                          <a:pt x="4619" y="9238"/>
                          <a:pt x="9238" y="4619"/>
                        </a:cubicBezTo>
                        <a:cubicBezTo>
                          <a:pt x="13857" y="4619"/>
                          <a:pt x="13857" y="0"/>
                          <a:pt x="18476" y="0"/>
                        </a:cubicBezTo>
                        <a:cubicBezTo>
                          <a:pt x="23094" y="0"/>
                          <a:pt x="27714" y="0"/>
                          <a:pt x="32332" y="0"/>
                        </a:cubicBezTo>
                        <a:cubicBezTo>
                          <a:pt x="36951" y="0"/>
                          <a:pt x="41570" y="0"/>
                          <a:pt x="46189" y="0"/>
                        </a:cubicBezTo>
                        <a:cubicBezTo>
                          <a:pt x="50808" y="0"/>
                          <a:pt x="55427" y="0"/>
                          <a:pt x="55427" y="0"/>
                        </a:cubicBezTo>
                        <a:cubicBezTo>
                          <a:pt x="60046" y="0"/>
                          <a:pt x="64664" y="0"/>
                          <a:pt x="64664" y="0"/>
                        </a:cubicBezTo>
                        <a:close/>
                      </a:path>
                    </a:pathLst>
                  </a:custGeom>
                  <a:solidFill>
                    <a:srgbClr val="895B46"/>
                  </a:solidFill>
                  <a:ln w="46132" cap="flat">
                    <a:noFill/>
                    <a:prstDash val="solid"/>
                    <a:miter/>
                  </a:ln>
                </p:spPr>
                <p:txBody>
                  <a:bodyPr rtlCol="0" anchor="ctr"/>
                  <a:lstStyle/>
                  <a:p>
                    <a:endParaRPr lang="en-US"/>
                  </a:p>
                </p:txBody>
              </p:sp>
              <p:sp>
                <p:nvSpPr>
                  <p:cNvPr id="1703" name="Freeform: Shape 1702">
                    <a:extLst>
                      <a:ext uri="{FF2B5EF4-FFF2-40B4-BE49-F238E27FC236}">
                        <a16:creationId xmlns:a16="http://schemas.microsoft.com/office/drawing/2014/main" xmlns="" id="{BA27FB25-56AF-4EDA-BD45-C75F13BCA7A3}"/>
                      </a:ext>
                    </a:extLst>
                  </p:cNvPr>
                  <p:cNvSpPr/>
                  <p:nvPr/>
                </p:nvSpPr>
                <p:spPr>
                  <a:xfrm>
                    <a:off x="4964610" y="9597532"/>
                    <a:ext cx="36950" cy="9237"/>
                  </a:xfrm>
                  <a:custGeom>
                    <a:avLst/>
                    <a:gdLst>
                      <a:gd name="connsiteX0" fmla="*/ 36951 w 36950"/>
                      <a:gd name="connsiteY0" fmla="*/ 4619 h 9237"/>
                      <a:gd name="connsiteX1" fmla="*/ 32332 w 36950"/>
                      <a:gd name="connsiteY1" fmla="*/ 9238 h 9237"/>
                      <a:gd name="connsiteX2" fmla="*/ 27713 w 36950"/>
                      <a:gd name="connsiteY2" fmla="*/ 9238 h 9237"/>
                      <a:gd name="connsiteX3" fmla="*/ 18476 w 36950"/>
                      <a:gd name="connsiteY3" fmla="*/ 9238 h 9237"/>
                      <a:gd name="connsiteX4" fmla="*/ 4619 w 36950"/>
                      <a:gd name="connsiteY4" fmla="*/ 4619 h 9237"/>
                      <a:gd name="connsiteX5" fmla="*/ 0 w 36950"/>
                      <a:gd name="connsiteY5" fmla="*/ 0 h 9237"/>
                      <a:gd name="connsiteX6" fmla="*/ 4619 w 36950"/>
                      <a:gd name="connsiteY6" fmla="*/ 0 h 9237"/>
                      <a:gd name="connsiteX7" fmla="*/ 9238 w 36950"/>
                      <a:gd name="connsiteY7" fmla="*/ 0 h 9237"/>
                      <a:gd name="connsiteX8" fmla="*/ 18476 w 36950"/>
                      <a:gd name="connsiteY8" fmla="*/ 0 h 9237"/>
                      <a:gd name="connsiteX9" fmla="*/ 27713 w 36950"/>
                      <a:gd name="connsiteY9" fmla="*/ 0 h 9237"/>
                      <a:gd name="connsiteX10" fmla="*/ 32332 w 36950"/>
                      <a:gd name="connsiteY10" fmla="*/ 0 h 9237"/>
                      <a:gd name="connsiteX11" fmla="*/ 36951 w 36950"/>
                      <a:gd name="connsiteY11" fmla="*/ 4619 h 9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950" h="9237">
                        <a:moveTo>
                          <a:pt x="36951" y="4619"/>
                        </a:moveTo>
                        <a:cubicBezTo>
                          <a:pt x="36951" y="4619"/>
                          <a:pt x="36951" y="4619"/>
                          <a:pt x="32332" y="9238"/>
                        </a:cubicBezTo>
                        <a:cubicBezTo>
                          <a:pt x="32332" y="9238"/>
                          <a:pt x="27713" y="9238"/>
                          <a:pt x="27713" y="9238"/>
                        </a:cubicBezTo>
                        <a:cubicBezTo>
                          <a:pt x="23094" y="9238"/>
                          <a:pt x="23094" y="9238"/>
                          <a:pt x="18476" y="9238"/>
                        </a:cubicBezTo>
                        <a:cubicBezTo>
                          <a:pt x="13856" y="9238"/>
                          <a:pt x="9238" y="9238"/>
                          <a:pt x="4619" y="4619"/>
                        </a:cubicBezTo>
                        <a:cubicBezTo>
                          <a:pt x="0" y="4619"/>
                          <a:pt x="0" y="0"/>
                          <a:pt x="0" y="0"/>
                        </a:cubicBezTo>
                        <a:cubicBezTo>
                          <a:pt x="0" y="0"/>
                          <a:pt x="4619" y="0"/>
                          <a:pt x="4619" y="0"/>
                        </a:cubicBezTo>
                        <a:cubicBezTo>
                          <a:pt x="4619" y="0"/>
                          <a:pt x="9238" y="0"/>
                          <a:pt x="9238" y="0"/>
                        </a:cubicBezTo>
                        <a:cubicBezTo>
                          <a:pt x="13856" y="0"/>
                          <a:pt x="13856" y="0"/>
                          <a:pt x="18476" y="0"/>
                        </a:cubicBezTo>
                        <a:cubicBezTo>
                          <a:pt x="23094" y="0"/>
                          <a:pt x="23094" y="0"/>
                          <a:pt x="27713" y="0"/>
                        </a:cubicBezTo>
                        <a:cubicBezTo>
                          <a:pt x="32332" y="0"/>
                          <a:pt x="32332" y="0"/>
                          <a:pt x="32332" y="0"/>
                        </a:cubicBezTo>
                        <a:cubicBezTo>
                          <a:pt x="36951" y="4619"/>
                          <a:pt x="36951" y="4619"/>
                          <a:pt x="36951" y="4619"/>
                        </a:cubicBezTo>
                        <a:close/>
                      </a:path>
                    </a:pathLst>
                  </a:custGeom>
                  <a:solidFill>
                    <a:srgbClr val="895B46"/>
                  </a:solidFill>
                  <a:ln w="46132" cap="flat">
                    <a:noFill/>
                    <a:prstDash val="solid"/>
                    <a:miter/>
                  </a:ln>
                </p:spPr>
                <p:txBody>
                  <a:bodyPr rtlCol="0" anchor="ctr"/>
                  <a:lstStyle/>
                  <a:p>
                    <a:endParaRPr lang="en-US"/>
                  </a:p>
                </p:txBody>
              </p:sp>
            </p:grpSp>
            <p:sp>
              <p:nvSpPr>
                <p:cNvPr id="1704" name="Freeform: Shape 1703">
                  <a:extLst>
                    <a:ext uri="{FF2B5EF4-FFF2-40B4-BE49-F238E27FC236}">
                      <a16:creationId xmlns:a16="http://schemas.microsoft.com/office/drawing/2014/main" xmlns="" id="{33DD2DE8-B301-44CE-A855-E68BAA14AFDE}"/>
                    </a:ext>
                  </a:extLst>
                </p:cNvPr>
                <p:cNvSpPr/>
                <p:nvPr/>
              </p:nvSpPr>
              <p:spPr>
                <a:xfrm>
                  <a:off x="4392435" y="9495398"/>
                  <a:ext cx="345850" cy="224763"/>
                </a:xfrm>
                <a:custGeom>
                  <a:avLst/>
                  <a:gdLst>
                    <a:gd name="connsiteX0" fmla="*/ 285805 w 345850"/>
                    <a:gd name="connsiteY0" fmla="*/ 88278 h 224763"/>
                    <a:gd name="connsiteX1" fmla="*/ 188808 w 345850"/>
                    <a:gd name="connsiteY1" fmla="*/ 18995 h 224763"/>
                    <a:gd name="connsiteX2" fmla="*/ 138000 w 345850"/>
                    <a:gd name="connsiteY2" fmla="*/ 519 h 224763"/>
                    <a:gd name="connsiteX3" fmla="*/ 64098 w 345850"/>
                    <a:gd name="connsiteY3" fmla="*/ 23614 h 224763"/>
                    <a:gd name="connsiteX4" fmla="*/ 4053 w 345850"/>
                    <a:gd name="connsiteY4" fmla="*/ 166799 h 224763"/>
                    <a:gd name="connsiteX5" fmla="*/ 188808 w 345850"/>
                    <a:gd name="connsiteY5" fmla="*/ 212988 h 224763"/>
                    <a:gd name="connsiteX6" fmla="*/ 345850 w 345850"/>
                    <a:gd name="connsiteY6" fmla="*/ 171418 h 224763"/>
                    <a:gd name="connsiteX7" fmla="*/ 285805 w 345850"/>
                    <a:gd name="connsiteY7" fmla="*/ 88278 h 224763"/>
                    <a:gd name="connsiteX8" fmla="*/ 22528 w 345850"/>
                    <a:gd name="connsiteY8" fmla="*/ 134467 h 224763"/>
                    <a:gd name="connsiteX9" fmla="*/ 110287 w 345850"/>
                    <a:gd name="connsiteY9" fmla="*/ 9757 h 224763"/>
                    <a:gd name="connsiteX10" fmla="*/ 119525 w 345850"/>
                    <a:gd name="connsiteY10" fmla="*/ 51327 h 224763"/>
                    <a:gd name="connsiteX11" fmla="*/ 59480 w 345850"/>
                    <a:gd name="connsiteY11" fmla="*/ 157561 h 224763"/>
                    <a:gd name="connsiteX12" fmla="*/ 22528 w 345850"/>
                    <a:gd name="connsiteY12" fmla="*/ 134467 h 224763"/>
                    <a:gd name="connsiteX13" fmla="*/ 211902 w 345850"/>
                    <a:gd name="connsiteY13" fmla="*/ 180656 h 224763"/>
                    <a:gd name="connsiteX14" fmla="*/ 73336 w 345850"/>
                    <a:gd name="connsiteY14" fmla="*/ 148324 h 224763"/>
                    <a:gd name="connsiteX15" fmla="*/ 198046 w 345850"/>
                    <a:gd name="connsiteY15" fmla="*/ 74422 h 224763"/>
                    <a:gd name="connsiteX16" fmla="*/ 211902 w 345850"/>
                    <a:gd name="connsiteY16" fmla="*/ 180656 h 224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5850" h="224763">
                      <a:moveTo>
                        <a:pt x="285805" y="88278"/>
                      </a:moveTo>
                      <a:cubicBezTo>
                        <a:pt x="221140" y="88278"/>
                        <a:pt x="198046" y="51327"/>
                        <a:pt x="188808" y="18995"/>
                      </a:cubicBezTo>
                      <a:cubicBezTo>
                        <a:pt x="174952" y="9757"/>
                        <a:pt x="156476" y="519"/>
                        <a:pt x="138000" y="519"/>
                      </a:cubicBezTo>
                      <a:cubicBezTo>
                        <a:pt x="96430" y="-4100"/>
                        <a:pt x="64098" y="23614"/>
                        <a:pt x="64098" y="23614"/>
                      </a:cubicBezTo>
                      <a:cubicBezTo>
                        <a:pt x="64098" y="23614"/>
                        <a:pt x="-19042" y="97516"/>
                        <a:pt x="4053" y="166799"/>
                      </a:cubicBezTo>
                      <a:cubicBezTo>
                        <a:pt x="27147" y="236082"/>
                        <a:pt x="87193" y="231463"/>
                        <a:pt x="188808" y="212988"/>
                      </a:cubicBezTo>
                      <a:cubicBezTo>
                        <a:pt x="290424" y="194512"/>
                        <a:pt x="345850" y="171418"/>
                        <a:pt x="345850" y="171418"/>
                      </a:cubicBezTo>
                      <a:cubicBezTo>
                        <a:pt x="313518" y="139086"/>
                        <a:pt x="285805" y="88278"/>
                        <a:pt x="285805" y="88278"/>
                      </a:cubicBezTo>
                      <a:close/>
                      <a:moveTo>
                        <a:pt x="22528" y="134467"/>
                      </a:moveTo>
                      <a:cubicBezTo>
                        <a:pt x="17910" y="83659"/>
                        <a:pt x="54860" y="14376"/>
                        <a:pt x="110287" y="9757"/>
                      </a:cubicBezTo>
                      <a:cubicBezTo>
                        <a:pt x="165714" y="5138"/>
                        <a:pt x="156476" y="42089"/>
                        <a:pt x="119525" y="51327"/>
                      </a:cubicBezTo>
                      <a:cubicBezTo>
                        <a:pt x="82574" y="60565"/>
                        <a:pt x="50242" y="129848"/>
                        <a:pt x="59480" y="157561"/>
                      </a:cubicBezTo>
                      <a:cubicBezTo>
                        <a:pt x="68717" y="189894"/>
                        <a:pt x="27147" y="185274"/>
                        <a:pt x="22528" y="134467"/>
                      </a:cubicBezTo>
                      <a:close/>
                      <a:moveTo>
                        <a:pt x="211902" y="180656"/>
                      </a:moveTo>
                      <a:cubicBezTo>
                        <a:pt x="91812" y="208369"/>
                        <a:pt x="68717" y="185274"/>
                        <a:pt x="73336" y="148324"/>
                      </a:cubicBezTo>
                      <a:cubicBezTo>
                        <a:pt x="77955" y="111372"/>
                        <a:pt x="147238" y="42089"/>
                        <a:pt x="198046" y="74422"/>
                      </a:cubicBezTo>
                      <a:cubicBezTo>
                        <a:pt x="248854" y="102135"/>
                        <a:pt x="331993" y="152942"/>
                        <a:pt x="211902" y="180656"/>
                      </a:cubicBezTo>
                      <a:close/>
                    </a:path>
                  </a:pathLst>
                </a:custGeom>
                <a:solidFill>
                  <a:srgbClr val="FBD0B4"/>
                </a:solidFill>
                <a:ln w="46132" cap="flat">
                  <a:noFill/>
                  <a:prstDash val="solid"/>
                  <a:miter/>
                </a:ln>
              </p:spPr>
              <p:txBody>
                <a:bodyPr rtlCol="0" anchor="ctr"/>
                <a:lstStyle/>
                <a:p>
                  <a:endParaRPr lang="en-US"/>
                </a:p>
              </p:txBody>
            </p:sp>
            <p:sp>
              <p:nvSpPr>
                <p:cNvPr id="1705" name="Freeform: Shape 1704">
                  <a:extLst>
                    <a:ext uri="{FF2B5EF4-FFF2-40B4-BE49-F238E27FC236}">
                      <a16:creationId xmlns:a16="http://schemas.microsoft.com/office/drawing/2014/main" xmlns="" id="{2D12B122-63BC-405B-8AC5-8ACDF9C95368}"/>
                    </a:ext>
                  </a:extLst>
                </p:cNvPr>
                <p:cNvSpPr/>
                <p:nvPr/>
              </p:nvSpPr>
              <p:spPr>
                <a:xfrm>
                  <a:off x="4793711" y="9438825"/>
                  <a:ext cx="230944" cy="214134"/>
                </a:xfrm>
                <a:custGeom>
                  <a:avLst/>
                  <a:gdLst>
                    <a:gd name="connsiteX0" fmla="*/ 198612 w 230944"/>
                    <a:gd name="connsiteY0" fmla="*/ 75568 h 214134"/>
                    <a:gd name="connsiteX1" fmla="*/ 226325 w 230944"/>
                    <a:gd name="connsiteY1" fmla="*/ 1666 h 214134"/>
                    <a:gd name="connsiteX2" fmla="*/ 92378 w 230944"/>
                    <a:gd name="connsiteY2" fmla="*/ 20141 h 214134"/>
                    <a:gd name="connsiteX3" fmla="*/ 0 w 230944"/>
                    <a:gd name="connsiteY3" fmla="*/ 84806 h 214134"/>
                    <a:gd name="connsiteX4" fmla="*/ 0 w 230944"/>
                    <a:gd name="connsiteY4" fmla="*/ 84806 h 214134"/>
                    <a:gd name="connsiteX5" fmla="*/ 198612 w 230944"/>
                    <a:gd name="connsiteY5" fmla="*/ 214134 h 214134"/>
                    <a:gd name="connsiteX6" fmla="*/ 230944 w 230944"/>
                    <a:gd name="connsiteY6" fmla="*/ 94044 h 214134"/>
                    <a:gd name="connsiteX7" fmla="*/ 198612 w 230944"/>
                    <a:gd name="connsiteY7" fmla="*/ 75568 h 214134"/>
                    <a:gd name="connsiteX8" fmla="*/ 147804 w 230944"/>
                    <a:gd name="connsiteY8" fmla="*/ 149470 h 214134"/>
                    <a:gd name="connsiteX9" fmla="*/ 32332 w 230944"/>
                    <a:gd name="connsiteY9" fmla="*/ 66330 h 214134"/>
                    <a:gd name="connsiteX10" fmla="*/ 143186 w 230944"/>
                    <a:gd name="connsiteY10" fmla="*/ 15523 h 214134"/>
                    <a:gd name="connsiteX11" fmla="*/ 161661 w 230944"/>
                    <a:gd name="connsiteY11" fmla="*/ 43236 h 214134"/>
                    <a:gd name="connsiteX12" fmla="*/ 161661 w 230944"/>
                    <a:gd name="connsiteY12" fmla="*/ 57092 h 214134"/>
                    <a:gd name="connsiteX13" fmla="*/ 138566 w 230944"/>
                    <a:gd name="connsiteY13" fmla="*/ 112519 h 214134"/>
                    <a:gd name="connsiteX14" fmla="*/ 198612 w 230944"/>
                    <a:gd name="connsiteY14" fmla="*/ 103281 h 214134"/>
                    <a:gd name="connsiteX15" fmla="*/ 147804 w 230944"/>
                    <a:gd name="connsiteY15" fmla="*/ 149470 h 214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0944" h="214134">
                      <a:moveTo>
                        <a:pt x="198612" y="75568"/>
                      </a:moveTo>
                      <a:cubicBezTo>
                        <a:pt x="193993" y="57092"/>
                        <a:pt x="217088" y="29379"/>
                        <a:pt x="226325" y="1666"/>
                      </a:cubicBezTo>
                      <a:cubicBezTo>
                        <a:pt x="189374" y="-2953"/>
                        <a:pt x="143186" y="1666"/>
                        <a:pt x="92378" y="20141"/>
                      </a:cubicBezTo>
                      <a:cubicBezTo>
                        <a:pt x="50808" y="33998"/>
                        <a:pt x="18476" y="66330"/>
                        <a:pt x="0" y="84806"/>
                      </a:cubicBezTo>
                      <a:cubicBezTo>
                        <a:pt x="0" y="84806"/>
                        <a:pt x="0" y="84806"/>
                        <a:pt x="0" y="84806"/>
                      </a:cubicBezTo>
                      <a:cubicBezTo>
                        <a:pt x="13857" y="94044"/>
                        <a:pt x="170899" y="186421"/>
                        <a:pt x="198612" y="214134"/>
                      </a:cubicBezTo>
                      <a:cubicBezTo>
                        <a:pt x="198612" y="214134"/>
                        <a:pt x="212469" y="121757"/>
                        <a:pt x="230944" y="94044"/>
                      </a:cubicBezTo>
                      <a:cubicBezTo>
                        <a:pt x="230944" y="89425"/>
                        <a:pt x="203231" y="98662"/>
                        <a:pt x="198612" y="75568"/>
                      </a:cubicBezTo>
                      <a:close/>
                      <a:moveTo>
                        <a:pt x="147804" y="149470"/>
                      </a:moveTo>
                      <a:cubicBezTo>
                        <a:pt x="96997" y="149470"/>
                        <a:pt x="18476" y="80187"/>
                        <a:pt x="32332" y="66330"/>
                      </a:cubicBezTo>
                      <a:cubicBezTo>
                        <a:pt x="55427" y="43236"/>
                        <a:pt x="106234" y="20141"/>
                        <a:pt x="143186" y="15523"/>
                      </a:cubicBezTo>
                      <a:cubicBezTo>
                        <a:pt x="198612" y="6285"/>
                        <a:pt x="189374" y="29379"/>
                        <a:pt x="161661" y="43236"/>
                      </a:cubicBezTo>
                      <a:cubicBezTo>
                        <a:pt x="129329" y="57092"/>
                        <a:pt x="124710" y="52474"/>
                        <a:pt x="161661" y="57092"/>
                      </a:cubicBezTo>
                      <a:cubicBezTo>
                        <a:pt x="198612" y="61711"/>
                        <a:pt x="193993" y="89425"/>
                        <a:pt x="138566" y="112519"/>
                      </a:cubicBezTo>
                      <a:cubicBezTo>
                        <a:pt x="120091" y="121757"/>
                        <a:pt x="170899" y="107900"/>
                        <a:pt x="198612" y="103281"/>
                      </a:cubicBezTo>
                      <a:cubicBezTo>
                        <a:pt x="230944" y="103281"/>
                        <a:pt x="198612" y="149470"/>
                        <a:pt x="147804" y="149470"/>
                      </a:cubicBezTo>
                      <a:close/>
                    </a:path>
                  </a:pathLst>
                </a:custGeom>
                <a:solidFill>
                  <a:srgbClr val="FBD0B4"/>
                </a:solidFill>
                <a:ln w="46132" cap="flat">
                  <a:noFill/>
                  <a:prstDash val="solid"/>
                  <a:miter/>
                </a:ln>
              </p:spPr>
              <p:txBody>
                <a:bodyPr rtlCol="0" anchor="ctr"/>
                <a:lstStyle/>
                <a:p>
                  <a:endParaRPr lang="en-US"/>
                </a:p>
              </p:txBody>
            </p:sp>
          </p:grpSp>
          <p:sp>
            <p:nvSpPr>
              <p:cNvPr id="1706" name="Freeform: Shape 1705">
                <a:extLst>
                  <a:ext uri="{FF2B5EF4-FFF2-40B4-BE49-F238E27FC236}">
                    <a16:creationId xmlns:a16="http://schemas.microsoft.com/office/drawing/2014/main" xmlns="" id="{D3ECAF74-1DB1-4677-B885-650E44F2165A}"/>
                  </a:ext>
                </a:extLst>
              </p:cNvPr>
              <p:cNvSpPr/>
              <p:nvPr/>
            </p:nvSpPr>
            <p:spPr>
              <a:xfrm>
                <a:off x="6008477" y="9361970"/>
                <a:ext cx="203230" cy="46188"/>
              </a:xfrm>
              <a:custGeom>
                <a:avLst/>
                <a:gdLst>
                  <a:gd name="connsiteX0" fmla="*/ 0 w 203230"/>
                  <a:gd name="connsiteY0" fmla="*/ 46189 h 46188"/>
                  <a:gd name="connsiteX1" fmla="*/ 9238 w 203230"/>
                  <a:gd name="connsiteY1" fmla="*/ 41570 h 46188"/>
                  <a:gd name="connsiteX2" fmla="*/ 32332 w 203230"/>
                  <a:gd name="connsiteY2" fmla="*/ 32332 h 46188"/>
                  <a:gd name="connsiteX3" fmla="*/ 64664 w 203230"/>
                  <a:gd name="connsiteY3" fmla="*/ 23094 h 46188"/>
                  <a:gd name="connsiteX4" fmla="*/ 101615 w 203230"/>
                  <a:gd name="connsiteY4" fmla="*/ 13856 h 46188"/>
                  <a:gd name="connsiteX5" fmla="*/ 120091 w 203230"/>
                  <a:gd name="connsiteY5" fmla="*/ 9238 h 46188"/>
                  <a:gd name="connsiteX6" fmla="*/ 138566 w 203230"/>
                  <a:gd name="connsiteY6" fmla="*/ 4619 h 46188"/>
                  <a:gd name="connsiteX7" fmla="*/ 170898 w 203230"/>
                  <a:gd name="connsiteY7" fmla="*/ 0 h 46188"/>
                  <a:gd name="connsiteX8" fmla="*/ 193993 w 203230"/>
                  <a:gd name="connsiteY8" fmla="*/ 0 h 46188"/>
                  <a:gd name="connsiteX9" fmla="*/ 203231 w 203230"/>
                  <a:gd name="connsiteY9" fmla="*/ 0 h 46188"/>
                  <a:gd name="connsiteX10" fmla="*/ 193993 w 203230"/>
                  <a:gd name="connsiteY10" fmla="*/ 0 h 46188"/>
                  <a:gd name="connsiteX11" fmla="*/ 170898 w 203230"/>
                  <a:gd name="connsiteY11" fmla="*/ 4619 h 46188"/>
                  <a:gd name="connsiteX12" fmla="*/ 138566 w 203230"/>
                  <a:gd name="connsiteY12" fmla="*/ 9238 h 46188"/>
                  <a:gd name="connsiteX13" fmla="*/ 129329 w 203230"/>
                  <a:gd name="connsiteY13" fmla="*/ 9238 h 46188"/>
                  <a:gd name="connsiteX14" fmla="*/ 120091 w 203230"/>
                  <a:gd name="connsiteY14" fmla="*/ 9238 h 46188"/>
                  <a:gd name="connsiteX15" fmla="*/ 101615 w 203230"/>
                  <a:gd name="connsiteY15" fmla="*/ 13856 h 46188"/>
                  <a:gd name="connsiteX16" fmla="*/ 64664 w 203230"/>
                  <a:gd name="connsiteY16" fmla="*/ 23094 h 46188"/>
                  <a:gd name="connsiteX17" fmla="*/ 32332 w 203230"/>
                  <a:gd name="connsiteY17" fmla="*/ 32332 h 46188"/>
                  <a:gd name="connsiteX18" fmla="*/ 9238 w 203230"/>
                  <a:gd name="connsiteY18" fmla="*/ 36951 h 46188"/>
                  <a:gd name="connsiteX19" fmla="*/ 0 w 203230"/>
                  <a:gd name="connsiteY19" fmla="*/ 46189 h 46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3230" h="46188">
                    <a:moveTo>
                      <a:pt x="0" y="46189"/>
                    </a:moveTo>
                    <a:cubicBezTo>
                      <a:pt x="0" y="46189"/>
                      <a:pt x="4619" y="46189"/>
                      <a:pt x="9238" y="41570"/>
                    </a:cubicBezTo>
                    <a:cubicBezTo>
                      <a:pt x="13857" y="41570"/>
                      <a:pt x="23094" y="36951"/>
                      <a:pt x="32332" y="32332"/>
                    </a:cubicBezTo>
                    <a:cubicBezTo>
                      <a:pt x="41570" y="27713"/>
                      <a:pt x="55426" y="27713"/>
                      <a:pt x="64664" y="23094"/>
                    </a:cubicBezTo>
                    <a:cubicBezTo>
                      <a:pt x="78521" y="18475"/>
                      <a:pt x="87759" y="18475"/>
                      <a:pt x="101615" y="13856"/>
                    </a:cubicBezTo>
                    <a:cubicBezTo>
                      <a:pt x="106234" y="13856"/>
                      <a:pt x="115472" y="9238"/>
                      <a:pt x="120091" y="9238"/>
                    </a:cubicBezTo>
                    <a:cubicBezTo>
                      <a:pt x="124710" y="9238"/>
                      <a:pt x="133948" y="9238"/>
                      <a:pt x="138566" y="4619"/>
                    </a:cubicBezTo>
                    <a:cubicBezTo>
                      <a:pt x="152423" y="4619"/>
                      <a:pt x="161661" y="0"/>
                      <a:pt x="170898" y="0"/>
                    </a:cubicBezTo>
                    <a:cubicBezTo>
                      <a:pt x="180136" y="0"/>
                      <a:pt x="189374" y="0"/>
                      <a:pt x="193993" y="0"/>
                    </a:cubicBezTo>
                    <a:cubicBezTo>
                      <a:pt x="198612" y="0"/>
                      <a:pt x="203231" y="0"/>
                      <a:pt x="203231" y="0"/>
                    </a:cubicBezTo>
                    <a:cubicBezTo>
                      <a:pt x="203231" y="0"/>
                      <a:pt x="198612" y="0"/>
                      <a:pt x="193993" y="0"/>
                    </a:cubicBezTo>
                    <a:cubicBezTo>
                      <a:pt x="189374" y="0"/>
                      <a:pt x="180136" y="4619"/>
                      <a:pt x="170898" y="4619"/>
                    </a:cubicBezTo>
                    <a:cubicBezTo>
                      <a:pt x="161661" y="4619"/>
                      <a:pt x="147804" y="9238"/>
                      <a:pt x="138566" y="9238"/>
                    </a:cubicBezTo>
                    <a:cubicBezTo>
                      <a:pt x="133948" y="9238"/>
                      <a:pt x="133948" y="9238"/>
                      <a:pt x="129329" y="9238"/>
                    </a:cubicBezTo>
                    <a:cubicBezTo>
                      <a:pt x="124710" y="9238"/>
                      <a:pt x="124710" y="9238"/>
                      <a:pt x="120091" y="9238"/>
                    </a:cubicBezTo>
                    <a:cubicBezTo>
                      <a:pt x="115472" y="9238"/>
                      <a:pt x="106234" y="13856"/>
                      <a:pt x="101615" y="13856"/>
                    </a:cubicBezTo>
                    <a:cubicBezTo>
                      <a:pt x="87759" y="18475"/>
                      <a:pt x="73902" y="18475"/>
                      <a:pt x="64664" y="23094"/>
                    </a:cubicBezTo>
                    <a:cubicBezTo>
                      <a:pt x="50808" y="27713"/>
                      <a:pt x="41570" y="27713"/>
                      <a:pt x="32332" y="32332"/>
                    </a:cubicBezTo>
                    <a:cubicBezTo>
                      <a:pt x="23094" y="32332"/>
                      <a:pt x="13857" y="36951"/>
                      <a:pt x="9238" y="36951"/>
                    </a:cubicBezTo>
                    <a:cubicBezTo>
                      <a:pt x="4619" y="46189"/>
                      <a:pt x="0" y="46189"/>
                      <a:pt x="0" y="46189"/>
                    </a:cubicBezTo>
                    <a:close/>
                  </a:path>
                </a:pathLst>
              </a:custGeom>
              <a:solidFill>
                <a:srgbClr val="FBD0B4"/>
              </a:solidFill>
              <a:ln w="46132" cap="flat">
                <a:noFill/>
                <a:prstDash val="solid"/>
                <a:miter/>
              </a:ln>
            </p:spPr>
            <p:txBody>
              <a:bodyPr rtlCol="0" anchor="ctr"/>
              <a:lstStyle/>
              <a:p>
                <a:endParaRPr lang="en-US"/>
              </a:p>
            </p:txBody>
          </p:sp>
          <p:sp>
            <p:nvSpPr>
              <p:cNvPr id="1707" name="Freeform: Shape 1706">
                <a:extLst>
                  <a:ext uri="{FF2B5EF4-FFF2-40B4-BE49-F238E27FC236}">
                    <a16:creationId xmlns:a16="http://schemas.microsoft.com/office/drawing/2014/main" xmlns="" id="{7644A07A-A812-460A-B776-7F08223AF966}"/>
                  </a:ext>
                </a:extLst>
              </p:cNvPr>
              <p:cNvSpPr/>
              <p:nvPr/>
            </p:nvSpPr>
            <p:spPr>
              <a:xfrm>
                <a:off x="6202470" y="9140263"/>
                <a:ext cx="32332" cy="189374"/>
              </a:xfrm>
              <a:custGeom>
                <a:avLst/>
                <a:gdLst>
                  <a:gd name="connsiteX0" fmla="*/ 27714 w 32332"/>
                  <a:gd name="connsiteY0" fmla="*/ 189374 h 189374"/>
                  <a:gd name="connsiteX1" fmla="*/ 18476 w 32332"/>
                  <a:gd name="connsiteY1" fmla="*/ 161661 h 189374"/>
                  <a:gd name="connsiteX2" fmla="*/ 13857 w 32332"/>
                  <a:gd name="connsiteY2" fmla="*/ 147804 h 189374"/>
                  <a:gd name="connsiteX3" fmla="*/ 9238 w 32332"/>
                  <a:gd name="connsiteY3" fmla="*/ 133948 h 189374"/>
                  <a:gd name="connsiteX4" fmla="*/ 4619 w 32332"/>
                  <a:gd name="connsiteY4" fmla="*/ 101615 h 189374"/>
                  <a:gd name="connsiteX5" fmla="*/ 0 w 32332"/>
                  <a:gd name="connsiteY5" fmla="*/ 83140 h 189374"/>
                  <a:gd name="connsiteX6" fmla="*/ 0 w 32332"/>
                  <a:gd name="connsiteY6" fmla="*/ 64664 h 189374"/>
                  <a:gd name="connsiteX7" fmla="*/ 0 w 32332"/>
                  <a:gd name="connsiteY7" fmla="*/ 32332 h 189374"/>
                  <a:gd name="connsiteX8" fmla="*/ 0 w 32332"/>
                  <a:gd name="connsiteY8" fmla="*/ 9238 h 189374"/>
                  <a:gd name="connsiteX9" fmla="*/ 0 w 32332"/>
                  <a:gd name="connsiteY9" fmla="*/ 0 h 189374"/>
                  <a:gd name="connsiteX10" fmla="*/ 0 w 32332"/>
                  <a:gd name="connsiteY10" fmla="*/ 9238 h 189374"/>
                  <a:gd name="connsiteX11" fmla="*/ 4619 w 32332"/>
                  <a:gd name="connsiteY11" fmla="*/ 32332 h 189374"/>
                  <a:gd name="connsiteX12" fmla="*/ 9238 w 32332"/>
                  <a:gd name="connsiteY12" fmla="*/ 60046 h 189374"/>
                  <a:gd name="connsiteX13" fmla="*/ 13857 w 32332"/>
                  <a:gd name="connsiteY13" fmla="*/ 78521 h 189374"/>
                  <a:gd name="connsiteX14" fmla="*/ 18476 w 32332"/>
                  <a:gd name="connsiteY14" fmla="*/ 96996 h 189374"/>
                  <a:gd name="connsiteX15" fmla="*/ 23094 w 32332"/>
                  <a:gd name="connsiteY15" fmla="*/ 129329 h 189374"/>
                  <a:gd name="connsiteX16" fmla="*/ 27714 w 32332"/>
                  <a:gd name="connsiteY16" fmla="*/ 157042 h 189374"/>
                  <a:gd name="connsiteX17" fmla="*/ 32332 w 32332"/>
                  <a:gd name="connsiteY17" fmla="*/ 180136 h 189374"/>
                  <a:gd name="connsiteX18" fmla="*/ 27714 w 32332"/>
                  <a:gd name="connsiteY18" fmla="*/ 189374 h 189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332" h="189374">
                    <a:moveTo>
                      <a:pt x="27714" y="189374"/>
                    </a:moveTo>
                    <a:cubicBezTo>
                      <a:pt x="27714" y="189374"/>
                      <a:pt x="23094" y="180136"/>
                      <a:pt x="18476" y="161661"/>
                    </a:cubicBezTo>
                    <a:cubicBezTo>
                      <a:pt x="18476" y="157042"/>
                      <a:pt x="13857" y="152423"/>
                      <a:pt x="13857" y="147804"/>
                    </a:cubicBezTo>
                    <a:cubicBezTo>
                      <a:pt x="13857" y="143185"/>
                      <a:pt x="9238" y="138566"/>
                      <a:pt x="9238" y="133948"/>
                    </a:cubicBezTo>
                    <a:cubicBezTo>
                      <a:pt x="4619" y="124710"/>
                      <a:pt x="4619" y="110853"/>
                      <a:pt x="4619" y="101615"/>
                    </a:cubicBezTo>
                    <a:cubicBezTo>
                      <a:pt x="4619" y="96996"/>
                      <a:pt x="4619" y="87759"/>
                      <a:pt x="0" y="83140"/>
                    </a:cubicBezTo>
                    <a:cubicBezTo>
                      <a:pt x="0" y="78521"/>
                      <a:pt x="0" y="73902"/>
                      <a:pt x="0" y="64664"/>
                    </a:cubicBezTo>
                    <a:cubicBezTo>
                      <a:pt x="0" y="55426"/>
                      <a:pt x="0" y="41570"/>
                      <a:pt x="0" y="32332"/>
                    </a:cubicBezTo>
                    <a:cubicBezTo>
                      <a:pt x="0" y="23094"/>
                      <a:pt x="0" y="13857"/>
                      <a:pt x="0" y="9238"/>
                    </a:cubicBezTo>
                    <a:cubicBezTo>
                      <a:pt x="0" y="4619"/>
                      <a:pt x="0" y="0"/>
                      <a:pt x="0" y="0"/>
                    </a:cubicBezTo>
                    <a:cubicBezTo>
                      <a:pt x="0" y="0"/>
                      <a:pt x="0" y="4619"/>
                      <a:pt x="0" y="9238"/>
                    </a:cubicBezTo>
                    <a:cubicBezTo>
                      <a:pt x="0" y="13857"/>
                      <a:pt x="4619" y="23094"/>
                      <a:pt x="4619" y="32332"/>
                    </a:cubicBezTo>
                    <a:cubicBezTo>
                      <a:pt x="4619" y="41570"/>
                      <a:pt x="9238" y="50808"/>
                      <a:pt x="9238" y="60046"/>
                    </a:cubicBezTo>
                    <a:cubicBezTo>
                      <a:pt x="9238" y="64664"/>
                      <a:pt x="9238" y="69283"/>
                      <a:pt x="13857" y="78521"/>
                    </a:cubicBezTo>
                    <a:cubicBezTo>
                      <a:pt x="13857" y="83140"/>
                      <a:pt x="13857" y="87759"/>
                      <a:pt x="18476" y="96996"/>
                    </a:cubicBezTo>
                    <a:cubicBezTo>
                      <a:pt x="18476" y="110853"/>
                      <a:pt x="23094" y="120091"/>
                      <a:pt x="23094" y="129329"/>
                    </a:cubicBezTo>
                    <a:cubicBezTo>
                      <a:pt x="23094" y="138566"/>
                      <a:pt x="27714" y="152423"/>
                      <a:pt x="27714" y="157042"/>
                    </a:cubicBezTo>
                    <a:cubicBezTo>
                      <a:pt x="27714" y="166280"/>
                      <a:pt x="32332" y="170898"/>
                      <a:pt x="32332" y="180136"/>
                    </a:cubicBezTo>
                    <a:cubicBezTo>
                      <a:pt x="27714" y="184755"/>
                      <a:pt x="27714" y="189374"/>
                      <a:pt x="27714" y="189374"/>
                    </a:cubicBezTo>
                    <a:close/>
                  </a:path>
                </a:pathLst>
              </a:custGeom>
              <a:solidFill>
                <a:srgbClr val="FBD0B4"/>
              </a:solidFill>
              <a:ln w="46132" cap="flat">
                <a:noFill/>
                <a:prstDash val="solid"/>
                <a:miter/>
              </a:ln>
            </p:spPr>
            <p:txBody>
              <a:bodyPr rtlCol="0" anchor="ctr"/>
              <a:lstStyle/>
              <a:p>
                <a:endParaRPr lang="en-US"/>
              </a:p>
            </p:txBody>
          </p:sp>
          <p:sp>
            <p:nvSpPr>
              <p:cNvPr id="1708" name="Freeform: Shape 1707">
                <a:extLst>
                  <a:ext uri="{FF2B5EF4-FFF2-40B4-BE49-F238E27FC236}">
                    <a16:creationId xmlns:a16="http://schemas.microsoft.com/office/drawing/2014/main" xmlns="" id="{97850220-9C3F-4408-869F-563D070D6D0C}"/>
                  </a:ext>
                </a:extLst>
              </p:cNvPr>
              <p:cNvSpPr/>
              <p:nvPr/>
            </p:nvSpPr>
            <p:spPr>
              <a:xfrm>
                <a:off x="6082379" y="9089456"/>
                <a:ext cx="32332" cy="184755"/>
              </a:xfrm>
              <a:custGeom>
                <a:avLst/>
                <a:gdLst>
                  <a:gd name="connsiteX0" fmla="*/ 32332 w 32332"/>
                  <a:gd name="connsiteY0" fmla="*/ 184755 h 184755"/>
                  <a:gd name="connsiteX1" fmla="*/ 27713 w 32332"/>
                  <a:gd name="connsiteY1" fmla="*/ 180136 h 184755"/>
                  <a:gd name="connsiteX2" fmla="*/ 18476 w 32332"/>
                  <a:gd name="connsiteY2" fmla="*/ 161661 h 184755"/>
                  <a:gd name="connsiteX3" fmla="*/ 9238 w 32332"/>
                  <a:gd name="connsiteY3" fmla="*/ 133948 h 184755"/>
                  <a:gd name="connsiteX4" fmla="*/ 4619 w 32332"/>
                  <a:gd name="connsiteY4" fmla="*/ 115472 h 184755"/>
                  <a:gd name="connsiteX5" fmla="*/ 0 w 32332"/>
                  <a:gd name="connsiteY5" fmla="*/ 96996 h 184755"/>
                  <a:gd name="connsiteX6" fmla="*/ 0 w 32332"/>
                  <a:gd name="connsiteY6" fmla="*/ 78521 h 184755"/>
                  <a:gd name="connsiteX7" fmla="*/ 0 w 32332"/>
                  <a:gd name="connsiteY7" fmla="*/ 60045 h 184755"/>
                  <a:gd name="connsiteX8" fmla="*/ 0 w 32332"/>
                  <a:gd name="connsiteY8" fmla="*/ 46189 h 184755"/>
                  <a:gd name="connsiteX9" fmla="*/ 0 w 32332"/>
                  <a:gd name="connsiteY9" fmla="*/ 32332 h 184755"/>
                  <a:gd name="connsiteX10" fmla="*/ 0 w 32332"/>
                  <a:gd name="connsiteY10" fmla="*/ 18476 h 184755"/>
                  <a:gd name="connsiteX11" fmla="*/ 0 w 32332"/>
                  <a:gd name="connsiteY11" fmla="*/ 9238 h 184755"/>
                  <a:gd name="connsiteX12" fmla="*/ 0 w 32332"/>
                  <a:gd name="connsiteY12" fmla="*/ 0 h 184755"/>
                  <a:gd name="connsiteX13" fmla="*/ 0 w 32332"/>
                  <a:gd name="connsiteY13" fmla="*/ 9238 h 184755"/>
                  <a:gd name="connsiteX14" fmla="*/ 0 w 32332"/>
                  <a:gd name="connsiteY14" fmla="*/ 18476 h 184755"/>
                  <a:gd name="connsiteX15" fmla="*/ 0 w 32332"/>
                  <a:gd name="connsiteY15" fmla="*/ 32332 h 184755"/>
                  <a:gd name="connsiteX16" fmla="*/ 0 w 32332"/>
                  <a:gd name="connsiteY16" fmla="*/ 46189 h 184755"/>
                  <a:gd name="connsiteX17" fmla="*/ 0 w 32332"/>
                  <a:gd name="connsiteY17" fmla="*/ 60045 h 184755"/>
                  <a:gd name="connsiteX18" fmla="*/ 0 w 32332"/>
                  <a:gd name="connsiteY18" fmla="*/ 78521 h 184755"/>
                  <a:gd name="connsiteX19" fmla="*/ 0 w 32332"/>
                  <a:gd name="connsiteY19" fmla="*/ 96996 h 184755"/>
                  <a:gd name="connsiteX20" fmla="*/ 4619 w 32332"/>
                  <a:gd name="connsiteY20" fmla="*/ 115472 h 184755"/>
                  <a:gd name="connsiteX21" fmla="*/ 9238 w 32332"/>
                  <a:gd name="connsiteY21" fmla="*/ 133948 h 184755"/>
                  <a:gd name="connsiteX22" fmla="*/ 18476 w 32332"/>
                  <a:gd name="connsiteY22" fmla="*/ 161661 h 184755"/>
                  <a:gd name="connsiteX23" fmla="*/ 23094 w 32332"/>
                  <a:gd name="connsiteY23" fmla="*/ 180136 h 184755"/>
                  <a:gd name="connsiteX24" fmla="*/ 32332 w 32332"/>
                  <a:gd name="connsiteY24" fmla="*/ 184755 h 184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2332" h="184755">
                    <a:moveTo>
                      <a:pt x="32332" y="184755"/>
                    </a:moveTo>
                    <a:cubicBezTo>
                      <a:pt x="32332" y="184755"/>
                      <a:pt x="32332" y="180136"/>
                      <a:pt x="27713" y="180136"/>
                    </a:cubicBezTo>
                    <a:cubicBezTo>
                      <a:pt x="23094" y="175517"/>
                      <a:pt x="23094" y="170898"/>
                      <a:pt x="18476" y="161661"/>
                    </a:cubicBezTo>
                    <a:cubicBezTo>
                      <a:pt x="13857" y="152423"/>
                      <a:pt x="9238" y="143185"/>
                      <a:pt x="9238" y="133948"/>
                    </a:cubicBezTo>
                    <a:cubicBezTo>
                      <a:pt x="9238" y="129328"/>
                      <a:pt x="4619" y="124710"/>
                      <a:pt x="4619" y="115472"/>
                    </a:cubicBezTo>
                    <a:cubicBezTo>
                      <a:pt x="4619" y="110853"/>
                      <a:pt x="4619" y="101615"/>
                      <a:pt x="0" y="96996"/>
                    </a:cubicBezTo>
                    <a:cubicBezTo>
                      <a:pt x="0" y="92378"/>
                      <a:pt x="0" y="83140"/>
                      <a:pt x="0" y="78521"/>
                    </a:cubicBezTo>
                    <a:cubicBezTo>
                      <a:pt x="0" y="73902"/>
                      <a:pt x="0" y="64664"/>
                      <a:pt x="0" y="60045"/>
                    </a:cubicBezTo>
                    <a:cubicBezTo>
                      <a:pt x="0" y="55426"/>
                      <a:pt x="0" y="50808"/>
                      <a:pt x="0" y="46189"/>
                    </a:cubicBezTo>
                    <a:cubicBezTo>
                      <a:pt x="0" y="41570"/>
                      <a:pt x="0" y="36951"/>
                      <a:pt x="0" y="32332"/>
                    </a:cubicBezTo>
                    <a:cubicBezTo>
                      <a:pt x="0" y="27713"/>
                      <a:pt x="0" y="23094"/>
                      <a:pt x="0" y="18476"/>
                    </a:cubicBezTo>
                    <a:cubicBezTo>
                      <a:pt x="0" y="13856"/>
                      <a:pt x="0" y="13856"/>
                      <a:pt x="0" y="9238"/>
                    </a:cubicBezTo>
                    <a:cubicBezTo>
                      <a:pt x="0" y="4619"/>
                      <a:pt x="0" y="0"/>
                      <a:pt x="0" y="0"/>
                    </a:cubicBezTo>
                    <a:cubicBezTo>
                      <a:pt x="0" y="0"/>
                      <a:pt x="0" y="4619"/>
                      <a:pt x="0" y="9238"/>
                    </a:cubicBezTo>
                    <a:cubicBezTo>
                      <a:pt x="0" y="13856"/>
                      <a:pt x="0" y="13856"/>
                      <a:pt x="0" y="18476"/>
                    </a:cubicBezTo>
                    <a:cubicBezTo>
                      <a:pt x="0" y="23094"/>
                      <a:pt x="0" y="27713"/>
                      <a:pt x="0" y="32332"/>
                    </a:cubicBezTo>
                    <a:cubicBezTo>
                      <a:pt x="0" y="36951"/>
                      <a:pt x="0" y="41570"/>
                      <a:pt x="0" y="46189"/>
                    </a:cubicBezTo>
                    <a:cubicBezTo>
                      <a:pt x="0" y="50808"/>
                      <a:pt x="0" y="55426"/>
                      <a:pt x="0" y="60045"/>
                    </a:cubicBezTo>
                    <a:cubicBezTo>
                      <a:pt x="0" y="64664"/>
                      <a:pt x="0" y="69283"/>
                      <a:pt x="0" y="78521"/>
                    </a:cubicBezTo>
                    <a:cubicBezTo>
                      <a:pt x="0" y="83140"/>
                      <a:pt x="0" y="92378"/>
                      <a:pt x="0" y="96996"/>
                    </a:cubicBezTo>
                    <a:cubicBezTo>
                      <a:pt x="0" y="101615"/>
                      <a:pt x="0" y="110853"/>
                      <a:pt x="4619" y="115472"/>
                    </a:cubicBezTo>
                    <a:cubicBezTo>
                      <a:pt x="4619" y="120091"/>
                      <a:pt x="4619" y="124710"/>
                      <a:pt x="9238" y="133948"/>
                    </a:cubicBezTo>
                    <a:cubicBezTo>
                      <a:pt x="9238" y="143185"/>
                      <a:pt x="13857" y="152423"/>
                      <a:pt x="18476" y="161661"/>
                    </a:cubicBezTo>
                    <a:cubicBezTo>
                      <a:pt x="23094" y="170898"/>
                      <a:pt x="23094" y="175517"/>
                      <a:pt x="23094" y="180136"/>
                    </a:cubicBezTo>
                    <a:cubicBezTo>
                      <a:pt x="32332" y="184755"/>
                      <a:pt x="32332" y="184755"/>
                      <a:pt x="32332" y="184755"/>
                    </a:cubicBezTo>
                    <a:close/>
                  </a:path>
                </a:pathLst>
              </a:custGeom>
              <a:solidFill>
                <a:srgbClr val="FBD0B4"/>
              </a:solidFill>
              <a:ln w="46132" cap="flat">
                <a:noFill/>
                <a:prstDash val="solid"/>
                <a:miter/>
              </a:ln>
            </p:spPr>
            <p:txBody>
              <a:bodyPr rtlCol="0" anchor="ctr"/>
              <a:lstStyle/>
              <a:p>
                <a:endParaRPr lang="en-US"/>
              </a:p>
            </p:txBody>
          </p:sp>
          <p:sp>
            <p:nvSpPr>
              <p:cNvPr id="1709" name="Freeform: Shape 1708">
                <a:extLst>
                  <a:ext uri="{FF2B5EF4-FFF2-40B4-BE49-F238E27FC236}">
                    <a16:creationId xmlns:a16="http://schemas.microsoft.com/office/drawing/2014/main" xmlns="" id="{4541E18E-5CE2-4A16-8B74-1B3D19840F23}"/>
                  </a:ext>
                </a:extLst>
              </p:cNvPr>
              <p:cNvSpPr/>
              <p:nvPr/>
            </p:nvSpPr>
            <p:spPr>
              <a:xfrm>
                <a:off x="5943813" y="9301924"/>
                <a:ext cx="152423" cy="23094"/>
              </a:xfrm>
              <a:custGeom>
                <a:avLst/>
                <a:gdLst>
                  <a:gd name="connsiteX0" fmla="*/ 0 w 152423"/>
                  <a:gd name="connsiteY0" fmla="*/ 18476 h 23094"/>
                  <a:gd name="connsiteX1" fmla="*/ 4619 w 152423"/>
                  <a:gd name="connsiteY1" fmla="*/ 18476 h 23094"/>
                  <a:gd name="connsiteX2" fmla="*/ 23094 w 152423"/>
                  <a:gd name="connsiteY2" fmla="*/ 13857 h 23094"/>
                  <a:gd name="connsiteX3" fmla="*/ 73902 w 152423"/>
                  <a:gd name="connsiteY3" fmla="*/ 4619 h 23094"/>
                  <a:gd name="connsiteX4" fmla="*/ 129329 w 152423"/>
                  <a:gd name="connsiteY4" fmla="*/ 0 h 23094"/>
                  <a:gd name="connsiteX5" fmla="*/ 147804 w 152423"/>
                  <a:gd name="connsiteY5" fmla="*/ 0 h 23094"/>
                  <a:gd name="connsiteX6" fmla="*/ 152423 w 152423"/>
                  <a:gd name="connsiteY6" fmla="*/ 0 h 23094"/>
                  <a:gd name="connsiteX7" fmla="*/ 147804 w 152423"/>
                  <a:gd name="connsiteY7" fmla="*/ 0 h 23094"/>
                  <a:gd name="connsiteX8" fmla="*/ 129329 w 152423"/>
                  <a:gd name="connsiteY8" fmla="*/ 4619 h 23094"/>
                  <a:gd name="connsiteX9" fmla="*/ 78521 w 152423"/>
                  <a:gd name="connsiteY9" fmla="*/ 13857 h 23094"/>
                  <a:gd name="connsiteX10" fmla="*/ 50808 w 152423"/>
                  <a:gd name="connsiteY10" fmla="*/ 18476 h 23094"/>
                  <a:gd name="connsiteX11" fmla="*/ 27713 w 152423"/>
                  <a:gd name="connsiteY11" fmla="*/ 23094 h 23094"/>
                  <a:gd name="connsiteX12" fmla="*/ 9238 w 152423"/>
                  <a:gd name="connsiteY12" fmla="*/ 23094 h 23094"/>
                  <a:gd name="connsiteX13" fmla="*/ 0 w 152423"/>
                  <a:gd name="connsiteY13" fmla="*/ 18476 h 2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2423" h="23094">
                    <a:moveTo>
                      <a:pt x="0" y="18476"/>
                    </a:moveTo>
                    <a:cubicBezTo>
                      <a:pt x="0" y="18476"/>
                      <a:pt x="4619" y="18476"/>
                      <a:pt x="4619" y="18476"/>
                    </a:cubicBezTo>
                    <a:cubicBezTo>
                      <a:pt x="9238" y="18476"/>
                      <a:pt x="13857" y="13857"/>
                      <a:pt x="23094" y="13857"/>
                    </a:cubicBezTo>
                    <a:cubicBezTo>
                      <a:pt x="36951" y="9238"/>
                      <a:pt x="55427" y="9238"/>
                      <a:pt x="73902" y="4619"/>
                    </a:cubicBezTo>
                    <a:cubicBezTo>
                      <a:pt x="92378" y="0"/>
                      <a:pt x="110853" y="0"/>
                      <a:pt x="129329" y="0"/>
                    </a:cubicBezTo>
                    <a:cubicBezTo>
                      <a:pt x="138566" y="0"/>
                      <a:pt x="143185" y="0"/>
                      <a:pt x="147804" y="0"/>
                    </a:cubicBezTo>
                    <a:cubicBezTo>
                      <a:pt x="152423" y="0"/>
                      <a:pt x="152423" y="0"/>
                      <a:pt x="152423" y="0"/>
                    </a:cubicBezTo>
                    <a:cubicBezTo>
                      <a:pt x="152423" y="0"/>
                      <a:pt x="147804" y="0"/>
                      <a:pt x="147804" y="0"/>
                    </a:cubicBezTo>
                    <a:cubicBezTo>
                      <a:pt x="143185" y="0"/>
                      <a:pt x="138566" y="4619"/>
                      <a:pt x="129329" y="4619"/>
                    </a:cubicBezTo>
                    <a:cubicBezTo>
                      <a:pt x="115472" y="9238"/>
                      <a:pt x="96996" y="9238"/>
                      <a:pt x="78521" y="13857"/>
                    </a:cubicBezTo>
                    <a:cubicBezTo>
                      <a:pt x="69283" y="13857"/>
                      <a:pt x="60046" y="18476"/>
                      <a:pt x="50808" y="18476"/>
                    </a:cubicBezTo>
                    <a:cubicBezTo>
                      <a:pt x="41570" y="18476"/>
                      <a:pt x="32332" y="18476"/>
                      <a:pt x="27713" y="23094"/>
                    </a:cubicBezTo>
                    <a:cubicBezTo>
                      <a:pt x="18476" y="23094"/>
                      <a:pt x="13857" y="23094"/>
                      <a:pt x="9238" y="23094"/>
                    </a:cubicBezTo>
                    <a:cubicBezTo>
                      <a:pt x="0" y="18476"/>
                      <a:pt x="0" y="18476"/>
                      <a:pt x="0" y="18476"/>
                    </a:cubicBezTo>
                    <a:close/>
                  </a:path>
                </a:pathLst>
              </a:custGeom>
              <a:solidFill>
                <a:srgbClr val="FBD0B4"/>
              </a:solidFill>
              <a:ln w="46132" cap="flat">
                <a:noFill/>
                <a:prstDash val="solid"/>
                <a:miter/>
              </a:ln>
            </p:spPr>
            <p:txBody>
              <a:bodyPr rtlCol="0" anchor="ctr"/>
              <a:lstStyle/>
              <a:p>
                <a:endParaRPr lang="en-US"/>
              </a:p>
            </p:txBody>
          </p:sp>
          <p:grpSp>
            <p:nvGrpSpPr>
              <p:cNvPr id="1710" name="Graphic 792">
                <a:extLst>
                  <a:ext uri="{FF2B5EF4-FFF2-40B4-BE49-F238E27FC236}">
                    <a16:creationId xmlns:a16="http://schemas.microsoft.com/office/drawing/2014/main" xmlns="" id="{D5D85E6C-4579-4AF4-B351-57EC66BC0762}"/>
                  </a:ext>
                </a:extLst>
              </p:cNvPr>
              <p:cNvGrpSpPr/>
              <p:nvPr/>
            </p:nvGrpSpPr>
            <p:grpSpPr>
              <a:xfrm>
                <a:off x="3823336" y="8159249"/>
                <a:ext cx="1233652" cy="1060764"/>
                <a:chOff x="3823336" y="8159249"/>
                <a:chExt cx="1233652" cy="1060764"/>
              </a:xfrm>
            </p:grpSpPr>
            <p:grpSp>
              <p:nvGrpSpPr>
                <p:cNvPr id="1711" name="Graphic 792">
                  <a:extLst>
                    <a:ext uri="{FF2B5EF4-FFF2-40B4-BE49-F238E27FC236}">
                      <a16:creationId xmlns:a16="http://schemas.microsoft.com/office/drawing/2014/main" xmlns="" id="{652CA2BB-3BC4-484B-9069-8591EA255128}"/>
                    </a:ext>
                  </a:extLst>
                </p:cNvPr>
                <p:cNvGrpSpPr/>
                <p:nvPr/>
              </p:nvGrpSpPr>
              <p:grpSpPr>
                <a:xfrm>
                  <a:off x="3827211" y="8159249"/>
                  <a:ext cx="1229777" cy="1060764"/>
                  <a:chOff x="3827211" y="8159249"/>
                  <a:chExt cx="1229777" cy="1060764"/>
                </a:xfrm>
              </p:grpSpPr>
              <p:sp>
                <p:nvSpPr>
                  <p:cNvPr id="1712" name="Freeform: Shape 1711">
                    <a:extLst>
                      <a:ext uri="{FF2B5EF4-FFF2-40B4-BE49-F238E27FC236}">
                        <a16:creationId xmlns:a16="http://schemas.microsoft.com/office/drawing/2014/main" xmlns="" id="{2E4CBD30-5408-402B-969F-BD029636F256}"/>
                      </a:ext>
                    </a:extLst>
                  </p:cNvPr>
                  <p:cNvSpPr/>
                  <p:nvPr/>
                </p:nvSpPr>
                <p:spPr>
                  <a:xfrm>
                    <a:off x="3829426" y="8162423"/>
                    <a:ext cx="1213704" cy="1043735"/>
                  </a:xfrm>
                  <a:custGeom>
                    <a:avLst/>
                    <a:gdLst>
                      <a:gd name="connsiteX0" fmla="*/ 714866 w 1213704"/>
                      <a:gd name="connsiteY0" fmla="*/ 17114 h 1043735"/>
                      <a:gd name="connsiteX1" fmla="*/ 248359 w 1213704"/>
                      <a:gd name="connsiteY1" fmla="*/ 132586 h 1043735"/>
                      <a:gd name="connsiteX2" fmla="*/ 206789 w 1213704"/>
                      <a:gd name="connsiteY2" fmla="*/ 127967 h 1043735"/>
                      <a:gd name="connsiteX3" fmla="*/ 40509 w 1213704"/>
                      <a:gd name="connsiteY3" fmla="*/ 206488 h 1043735"/>
                      <a:gd name="connsiteX4" fmla="*/ 22034 w 1213704"/>
                      <a:gd name="connsiteY4" fmla="*/ 442051 h 1043735"/>
                      <a:gd name="connsiteX5" fmla="*/ 54366 w 1213704"/>
                      <a:gd name="connsiteY5" fmla="*/ 354292 h 1043735"/>
                      <a:gd name="connsiteX6" fmla="*/ 225264 w 1213704"/>
                      <a:gd name="connsiteY6" fmla="*/ 580617 h 1043735"/>
                      <a:gd name="connsiteX7" fmla="*/ 206789 w 1213704"/>
                      <a:gd name="connsiteY7" fmla="*/ 737659 h 1043735"/>
                      <a:gd name="connsiteX8" fmla="*/ 86698 w 1213704"/>
                      <a:gd name="connsiteY8" fmla="*/ 751515 h 1043735"/>
                      <a:gd name="connsiteX9" fmla="*/ 225264 w 1213704"/>
                      <a:gd name="connsiteY9" fmla="*/ 862369 h 1043735"/>
                      <a:gd name="connsiteX10" fmla="*/ 160600 w 1213704"/>
                      <a:gd name="connsiteY10" fmla="*/ 880844 h 1043735"/>
                      <a:gd name="connsiteX11" fmla="*/ 299167 w 1213704"/>
                      <a:gd name="connsiteY11" fmla="*/ 913176 h 1043735"/>
                      <a:gd name="connsiteX12" fmla="*/ 211408 w 1213704"/>
                      <a:gd name="connsiteY12" fmla="*/ 950127 h 1043735"/>
                      <a:gd name="connsiteX13" fmla="*/ 456208 w 1213704"/>
                      <a:gd name="connsiteY13" fmla="*/ 1028648 h 1043735"/>
                      <a:gd name="connsiteX14" fmla="*/ 303786 w 1213704"/>
                      <a:gd name="connsiteY14" fmla="*/ 825417 h 1043735"/>
                      <a:gd name="connsiteX15" fmla="*/ 303786 w 1213704"/>
                      <a:gd name="connsiteY15" fmla="*/ 816180 h 1043735"/>
                      <a:gd name="connsiteX16" fmla="*/ 280691 w 1213704"/>
                      <a:gd name="connsiteY16" fmla="*/ 654519 h 1043735"/>
                      <a:gd name="connsiteX17" fmla="*/ 326880 w 1213704"/>
                      <a:gd name="connsiteY17" fmla="*/ 663757 h 1043735"/>
                      <a:gd name="connsiteX18" fmla="*/ 303786 w 1213704"/>
                      <a:gd name="connsiteY18" fmla="*/ 608330 h 1043735"/>
                      <a:gd name="connsiteX19" fmla="*/ 294548 w 1213704"/>
                      <a:gd name="connsiteY19" fmla="*/ 377386 h 1043735"/>
                      <a:gd name="connsiteX20" fmla="*/ 460828 w 1213704"/>
                      <a:gd name="connsiteY20" fmla="*/ 534428 h 1043735"/>
                      <a:gd name="connsiteX21" fmla="*/ 405401 w 1213704"/>
                      <a:gd name="connsiteY21" fmla="*/ 432813 h 1043735"/>
                      <a:gd name="connsiteX22" fmla="*/ 691772 w 1213704"/>
                      <a:gd name="connsiteY22" fmla="*/ 511334 h 1043735"/>
                      <a:gd name="connsiteX23" fmla="*/ 904240 w 1213704"/>
                      <a:gd name="connsiteY23" fmla="*/ 483621 h 1043735"/>
                      <a:gd name="connsiteX24" fmla="*/ 1047425 w 1213704"/>
                      <a:gd name="connsiteY24" fmla="*/ 455907 h 1043735"/>
                      <a:gd name="connsiteX25" fmla="*/ 1135184 w 1213704"/>
                      <a:gd name="connsiteY25" fmla="*/ 599093 h 1043735"/>
                      <a:gd name="connsiteX26" fmla="*/ 1121327 w 1213704"/>
                      <a:gd name="connsiteY26" fmla="*/ 719183 h 1043735"/>
                      <a:gd name="connsiteX27" fmla="*/ 1195229 w 1213704"/>
                      <a:gd name="connsiteY27" fmla="*/ 617568 h 1043735"/>
                      <a:gd name="connsiteX28" fmla="*/ 1213705 w 1213704"/>
                      <a:gd name="connsiteY28" fmla="*/ 580617 h 1043735"/>
                      <a:gd name="connsiteX29" fmla="*/ 1213705 w 1213704"/>
                      <a:gd name="connsiteY29" fmla="*/ 580617 h 1043735"/>
                      <a:gd name="connsiteX30" fmla="*/ 714866 w 1213704"/>
                      <a:gd name="connsiteY30" fmla="*/ 17114 h 1043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13704" h="1043735">
                        <a:moveTo>
                          <a:pt x="714866" y="17114"/>
                        </a:moveTo>
                        <a:cubicBezTo>
                          <a:pt x="345356" y="-56789"/>
                          <a:pt x="248359" y="132586"/>
                          <a:pt x="248359" y="132586"/>
                        </a:cubicBezTo>
                        <a:cubicBezTo>
                          <a:pt x="248359" y="132586"/>
                          <a:pt x="243740" y="132586"/>
                          <a:pt x="206789" y="127967"/>
                        </a:cubicBezTo>
                        <a:cubicBezTo>
                          <a:pt x="206789" y="127967"/>
                          <a:pt x="105174" y="114110"/>
                          <a:pt x="40509" y="206488"/>
                        </a:cubicBezTo>
                        <a:cubicBezTo>
                          <a:pt x="-24155" y="294246"/>
                          <a:pt x="3558" y="414337"/>
                          <a:pt x="22034" y="442051"/>
                        </a:cubicBezTo>
                        <a:cubicBezTo>
                          <a:pt x="31272" y="455907"/>
                          <a:pt x="22034" y="405099"/>
                          <a:pt x="54366" y="354292"/>
                        </a:cubicBezTo>
                        <a:cubicBezTo>
                          <a:pt x="54366" y="354292"/>
                          <a:pt x="-1061" y="562141"/>
                          <a:pt x="225264" y="580617"/>
                        </a:cubicBezTo>
                        <a:cubicBezTo>
                          <a:pt x="225264" y="580617"/>
                          <a:pt x="266834" y="663757"/>
                          <a:pt x="206789" y="737659"/>
                        </a:cubicBezTo>
                        <a:cubicBezTo>
                          <a:pt x="160600" y="797704"/>
                          <a:pt x="86698" y="751515"/>
                          <a:pt x="86698" y="751515"/>
                        </a:cubicBezTo>
                        <a:cubicBezTo>
                          <a:pt x="86698" y="751515"/>
                          <a:pt x="82079" y="894701"/>
                          <a:pt x="225264" y="862369"/>
                        </a:cubicBezTo>
                        <a:cubicBezTo>
                          <a:pt x="225264" y="862369"/>
                          <a:pt x="211408" y="885463"/>
                          <a:pt x="160600" y="880844"/>
                        </a:cubicBezTo>
                        <a:cubicBezTo>
                          <a:pt x="160600" y="880844"/>
                          <a:pt x="216027" y="950127"/>
                          <a:pt x="299167" y="913176"/>
                        </a:cubicBezTo>
                        <a:cubicBezTo>
                          <a:pt x="299167" y="913176"/>
                          <a:pt x="280691" y="950127"/>
                          <a:pt x="211408" y="950127"/>
                        </a:cubicBezTo>
                        <a:cubicBezTo>
                          <a:pt x="211408" y="950127"/>
                          <a:pt x="271453" y="1088694"/>
                          <a:pt x="456208" y="1028648"/>
                        </a:cubicBezTo>
                        <a:cubicBezTo>
                          <a:pt x="368450" y="987078"/>
                          <a:pt x="303786" y="908557"/>
                          <a:pt x="303786" y="825417"/>
                        </a:cubicBezTo>
                        <a:cubicBezTo>
                          <a:pt x="303786" y="820799"/>
                          <a:pt x="303786" y="820799"/>
                          <a:pt x="303786" y="816180"/>
                        </a:cubicBezTo>
                        <a:cubicBezTo>
                          <a:pt x="234502" y="806942"/>
                          <a:pt x="239121" y="677613"/>
                          <a:pt x="280691" y="654519"/>
                        </a:cubicBezTo>
                        <a:cubicBezTo>
                          <a:pt x="303786" y="640662"/>
                          <a:pt x="317642" y="649900"/>
                          <a:pt x="326880" y="663757"/>
                        </a:cubicBezTo>
                        <a:cubicBezTo>
                          <a:pt x="322261" y="645281"/>
                          <a:pt x="313023" y="626806"/>
                          <a:pt x="303786" y="608330"/>
                        </a:cubicBezTo>
                        <a:cubicBezTo>
                          <a:pt x="239121" y="488239"/>
                          <a:pt x="294548" y="377386"/>
                          <a:pt x="294548" y="377386"/>
                        </a:cubicBezTo>
                        <a:cubicBezTo>
                          <a:pt x="313023" y="543666"/>
                          <a:pt x="474684" y="539047"/>
                          <a:pt x="460828" y="534428"/>
                        </a:cubicBezTo>
                        <a:cubicBezTo>
                          <a:pt x="414639" y="502096"/>
                          <a:pt x="405401" y="432813"/>
                          <a:pt x="405401" y="432813"/>
                        </a:cubicBezTo>
                        <a:cubicBezTo>
                          <a:pt x="502397" y="594473"/>
                          <a:pt x="691772" y="511334"/>
                          <a:pt x="691772" y="511334"/>
                        </a:cubicBezTo>
                        <a:cubicBezTo>
                          <a:pt x="816481" y="562141"/>
                          <a:pt x="904240" y="483621"/>
                          <a:pt x="904240" y="483621"/>
                        </a:cubicBezTo>
                        <a:cubicBezTo>
                          <a:pt x="978142" y="515953"/>
                          <a:pt x="1047425" y="455907"/>
                          <a:pt x="1047425" y="455907"/>
                        </a:cubicBezTo>
                        <a:cubicBezTo>
                          <a:pt x="1052044" y="455907"/>
                          <a:pt x="1116709" y="479001"/>
                          <a:pt x="1135184" y="599093"/>
                        </a:cubicBezTo>
                        <a:cubicBezTo>
                          <a:pt x="1149041" y="691470"/>
                          <a:pt x="1107471" y="723802"/>
                          <a:pt x="1121327" y="719183"/>
                        </a:cubicBezTo>
                        <a:cubicBezTo>
                          <a:pt x="1190611" y="696089"/>
                          <a:pt x="1195229" y="617568"/>
                          <a:pt x="1195229" y="617568"/>
                        </a:cubicBezTo>
                        <a:cubicBezTo>
                          <a:pt x="1199849" y="603711"/>
                          <a:pt x="1209086" y="589855"/>
                          <a:pt x="1213705" y="580617"/>
                        </a:cubicBezTo>
                        <a:lnTo>
                          <a:pt x="1213705" y="580617"/>
                        </a:lnTo>
                        <a:cubicBezTo>
                          <a:pt x="1209086" y="585236"/>
                          <a:pt x="1158279" y="104872"/>
                          <a:pt x="714866" y="17114"/>
                        </a:cubicBezTo>
                        <a:close/>
                      </a:path>
                    </a:pathLst>
                  </a:custGeom>
                  <a:solidFill>
                    <a:srgbClr val="213A55"/>
                  </a:solidFill>
                  <a:ln w="46132" cap="flat">
                    <a:noFill/>
                    <a:prstDash val="solid"/>
                    <a:miter/>
                  </a:ln>
                </p:spPr>
                <p:txBody>
                  <a:bodyPr rtlCol="0" anchor="ctr"/>
                  <a:lstStyle/>
                  <a:p>
                    <a:endParaRPr lang="en-US"/>
                  </a:p>
                </p:txBody>
              </p:sp>
              <p:sp>
                <p:nvSpPr>
                  <p:cNvPr id="1713" name="Freeform: Shape 1712">
                    <a:extLst>
                      <a:ext uri="{FF2B5EF4-FFF2-40B4-BE49-F238E27FC236}">
                        <a16:creationId xmlns:a16="http://schemas.microsoft.com/office/drawing/2014/main" xmlns="" id="{16C246F3-A1C6-4E7E-BBB7-617E24BED0BC}"/>
                      </a:ext>
                    </a:extLst>
                  </p:cNvPr>
                  <p:cNvSpPr/>
                  <p:nvPr/>
                </p:nvSpPr>
                <p:spPr>
                  <a:xfrm>
                    <a:off x="3827211" y="8159249"/>
                    <a:ext cx="1229777" cy="1060764"/>
                  </a:xfrm>
                  <a:custGeom>
                    <a:avLst/>
                    <a:gdLst>
                      <a:gd name="connsiteX0" fmla="*/ 717081 w 1229777"/>
                      <a:gd name="connsiteY0" fmla="*/ 20288 h 1060764"/>
                      <a:gd name="connsiteX1" fmla="*/ 407616 w 1229777"/>
                      <a:gd name="connsiteY1" fmla="*/ 24906 h 1060764"/>
                      <a:gd name="connsiteX2" fmla="*/ 269050 w 1229777"/>
                      <a:gd name="connsiteY2" fmla="*/ 108046 h 1060764"/>
                      <a:gd name="connsiteX3" fmla="*/ 250574 w 1229777"/>
                      <a:gd name="connsiteY3" fmla="*/ 135760 h 1060764"/>
                      <a:gd name="connsiteX4" fmla="*/ 250574 w 1229777"/>
                      <a:gd name="connsiteY4" fmla="*/ 135760 h 1060764"/>
                      <a:gd name="connsiteX5" fmla="*/ 250574 w 1229777"/>
                      <a:gd name="connsiteY5" fmla="*/ 135760 h 1060764"/>
                      <a:gd name="connsiteX6" fmla="*/ 245955 w 1229777"/>
                      <a:gd name="connsiteY6" fmla="*/ 135760 h 1060764"/>
                      <a:gd name="connsiteX7" fmla="*/ 204385 w 1229777"/>
                      <a:gd name="connsiteY7" fmla="*/ 131141 h 1060764"/>
                      <a:gd name="connsiteX8" fmla="*/ 116627 w 1229777"/>
                      <a:gd name="connsiteY8" fmla="*/ 149616 h 1060764"/>
                      <a:gd name="connsiteX9" fmla="*/ 10393 w 1229777"/>
                      <a:gd name="connsiteY9" fmla="*/ 269707 h 1060764"/>
                      <a:gd name="connsiteX10" fmla="*/ 10393 w 1229777"/>
                      <a:gd name="connsiteY10" fmla="*/ 417511 h 1060764"/>
                      <a:gd name="connsiteX11" fmla="*/ 19630 w 1229777"/>
                      <a:gd name="connsiteY11" fmla="*/ 440606 h 1060764"/>
                      <a:gd name="connsiteX12" fmla="*/ 24249 w 1229777"/>
                      <a:gd name="connsiteY12" fmla="*/ 449843 h 1060764"/>
                      <a:gd name="connsiteX13" fmla="*/ 28868 w 1229777"/>
                      <a:gd name="connsiteY13" fmla="*/ 440606 h 1060764"/>
                      <a:gd name="connsiteX14" fmla="*/ 38106 w 1229777"/>
                      <a:gd name="connsiteY14" fmla="*/ 408273 h 1060764"/>
                      <a:gd name="connsiteX15" fmla="*/ 56581 w 1229777"/>
                      <a:gd name="connsiteY15" fmla="*/ 362085 h 1060764"/>
                      <a:gd name="connsiteX16" fmla="*/ 56581 w 1229777"/>
                      <a:gd name="connsiteY16" fmla="*/ 362085 h 1060764"/>
                      <a:gd name="connsiteX17" fmla="*/ 51963 w 1229777"/>
                      <a:gd name="connsiteY17" fmla="*/ 412892 h 1060764"/>
                      <a:gd name="connsiteX18" fmla="*/ 75057 w 1229777"/>
                      <a:gd name="connsiteY18" fmla="*/ 509889 h 1060764"/>
                      <a:gd name="connsiteX19" fmla="*/ 190529 w 1229777"/>
                      <a:gd name="connsiteY19" fmla="*/ 583791 h 1060764"/>
                      <a:gd name="connsiteX20" fmla="*/ 213623 w 1229777"/>
                      <a:gd name="connsiteY20" fmla="*/ 588410 h 1060764"/>
                      <a:gd name="connsiteX21" fmla="*/ 227480 w 1229777"/>
                      <a:gd name="connsiteY21" fmla="*/ 588410 h 1060764"/>
                      <a:gd name="connsiteX22" fmla="*/ 232099 w 1229777"/>
                      <a:gd name="connsiteY22" fmla="*/ 593029 h 1060764"/>
                      <a:gd name="connsiteX23" fmla="*/ 236718 w 1229777"/>
                      <a:gd name="connsiteY23" fmla="*/ 606885 h 1060764"/>
                      <a:gd name="connsiteX24" fmla="*/ 236718 w 1229777"/>
                      <a:gd name="connsiteY24" fmla="*/ 694644 h 1060764"/>
                      <a:gd name="connsiteX25" fmla="*/ 162816 w 1229777"/>
                      <a:gd name="connsiteY25" fmla="*/ 773165 h 1060764"/>
                      <a:gd name="connsiteX26" fmla="*/ 93533 w 1229777"/>
                      <a:gd name="connsiteY26" fmla="*/ 759308 h 1060764"/>
                      <a:gd name="connsiteX27" fmla="*/ 88913 w 1229777"/>
                      <a:gd name="connsiteY27" fmla="*/ 759308 h 1060764"/>
                      <a:gd name="connsiteX28" fmla="*/ 88913 w 1229777"/>
                      <a:gd name="connsiteY28" fmla="*/ 759308 h 1060764"/>
                      <a:gd name="connsiteX29" fmla="*/ 102770 w 1229777"/>
                      <a:gd name="connsiteY29" fmla="*/ 828591 h 1060764"/>
                      <a:gd name="connsiteX30" fmla="*/ 144340 w 1229777"/>
                      <a:gd name="connsiteY30" fmla="*/ 870161 h 1060764"/>
                      <a:gd name="connsiteX31" fmla="*/ 218242 w 1229777"/>
                      <a:gd name="connsiteY31" fmla="*/ 879399 h 1060764"/>
                      <a:gd name="connsiteX32" fmla="*/ 227480 w 1229777"/>
                      <a:gd name="connsiteY32" fmla="*/ 879399 h 1060764"/>
                      <a:gd name="connsiteX33" fmla="*/ 227480 w 1229777"/>
                      <a:gd name="connsiteY33" fmla="*/ 879399 h 1060764"/>
                      <a:gd name="connsiteX34" fmla="*/ 218242 w 1229777"/>
                      <a:gd name="connsiteY34" fmla="*/ 888637 h 1060764"/>
                      <a:gd name="connsiteX35" fmla="*/ 162816 w 1229777"/>
                      <a:gd name="connsiteY35" fmla="*/ 897875 h 1060764"/>
                      <a:gd name="connsiteX36" fmla="*/ 162816 w 1229777"/>
                      <a:gd name="connsiteY36" fmla="*/ 897875 h 1060764"/>
                      <a:gd name="connsiteX37" fmla="*/ 227480 w 1229777"/>
                      <a:gd name="connsiteY37" fmla="*/ 939445 h 1060764"/>
                      <a:gd name="connsiteX38" fmla="*/ 296763 w 1229777"/>
                      <a:gd name="connsiteY38" fmla="*/ 934826 h 1060764"/>
                      <a:gd name="connsiteX39" fmla="*/ 301382 w 1229777"/>
                      <a:gd name="connsiteY39" fmla="*/ 930207 h 1060764"/>
                      <a:gd name="connsiteX40" fmla="*/ 301382 w 1229777"/>
                      <a:gd name="connsiteY40" fmla="*/ 930207 h 1060764"/>
                      <a:gd name="connsiteX41" fmla="*/ 301382 w 1229777"/>
                      <a:gd name="connsiteY41" fmla="*/ 934826 h 1060764"/>
                      <a:gd name="connsiteX42" fmla="*/ 292144 w 1229777"/>
                      <a:gd name="connsiteY42" fmla="*/ 944063 h 1060764"/>
                      <a:gd name="connsiteX43" fmla="*/ 218242 w 1229777"/>
                      <a:gd name="connsiteY43" fmla="*/ 967158 h 1060764"/>
                      <a:gd name="connsiteX44" fmla="*/ 218242 w 1229777"/>
                      <a:gd name="connsiteY44" fmla="*/ 967158 h 1060764"/>
                      <a:gd name="connsiteX45" fmla="*/ 250574 w 1229777"/>
                      <a:gd name="connsiteY45" fmla="*/ 1013347 h 1060764"/>
                      <a:gd name="connsiteX46" fmla="*/ 361427 w 1229777"/>
                      <a:gd name="connsiteY46" fmla="*/ 1059535 h 1060764"/>
                      <a:gd name="connsiteX47" fmla="*/ 467662 w 1229777"/>
                      <a:gd name="connsiteY47" fmla="*/ 1045679 h 1060764"/>
                      <a:gd name="connsiteX48" fmla="*/ 467662 w 1229777"/>
                      <a:gd name="connsiteY48" fmla="*/ 1045679 h 1060764"/>
                      <a:gd name="connsiteX49" fmla="*/ 324477 w 1229777"/>
                      <a:gd name="connsiteY49" fmla="*/ 893256 h 1060764"/>
                      <a:gd name="connsiteX50" fmla="*/ 319857 w 1229777"/>
                      <a:gd name="connsiteY50" fmla="*/ 833211 h 1060764"/>
                      <a:gd name="connsiteX51" fmla="*/ 319857 w 1229777"/>
                      <a:gd name="connsiteY51" fmla="*/ 833211 h 1060764"/>
                      <a:gd name="connsiteX52" fmla="*/ 269050 w 1229777"/>
                      <a:gd name="connsiteY52" fmla="*/ 768546 h 1060764"/>
                      <a:gd name="connsiteX53" fmla="*/ 282907 w 1229777"/>
                      <a:gd name="connsiteY53" fmla="*/ 685406 h 1060764"/>
                      <a:gd name="connsiteX54" fmla="*/ 301382 w 1229777"/>
                      <a:gd name="connsiteY54" fmla="*/ 671550 h 1060764"/>
                      <a:gd name="connsiteX55" fmla="*/ 329095 w 1229777"/>
                      <a:gd name="connsiteY55" fmla="*/ 666931 h 1060764"/>
                      <a:gd name="connsiteX56" fmla="*/ 342952 w 1229777"/>
                      <a:gd name="connsiteY56" fmla="*/ 680787 h 1060764"/>
                      <a:gd name="connsiteX57" fmla="*/ 342952 w 1229777"/>
                      <a:gd name="connsiteY57" fmla="*/ 680787 h 1060764"/>
                      <a:gd name="connsiteX58" fmla="*/ 329095 w 1229777"/>
                      <a:gd name="connsiteY58" fmla="*/ 643836 h 1060764"/>
                      <a:gd name="connsiteX59" fmla="*/ 310620 w 1229777"/>
                      <a:gd name="connsiteY59" fmla="*/ 602267 h 1060764"/>
                      <a:gd name="connsiteX60" fmla="*/ 287525 w 1229777"/>
                      <a:gd name="connsiteY60" fmla="*/ 523745 h 1060764"/>
                      <a:gd name="connsiteX61" fmla="*/ 296763 w 1229777"/>
                      <a:gd name="connsiteY61" fmla="*/ 412892 h 1060764"/>
                      <a:gd name="connsiteX62" fmla="*/ 306001 w 1229777"/>
                      <a:gd name="connsiteY62" fmla="*/ 394417 h 1060764"/>
                      <a:gd name="connsiteX63" fmla="*/ 306001 w 1229777"/>
                      <a:gd name="connsiteY63" fmla="*/ 394417 h 1060764"/>
                      <a:gd name="connsiteX64" fmla="*/ 347571 w 1229777"/>
                      <a:gd name="connsiteY64" fmla="*/ 496032 h 1060764"/>
                      <a:gd name="connsiteX65" fmla="*/ 412235 w 1229777"/>
                      <a:gd name="connsiteY65" fmla="*/ 542221 h 1060764"/>
                      <a:gd name="connsiteX66" fmla="*/ 467662 w 1229777"/>
                      <a:gd name="connsiteY66" fmla="*/ 556078 h 1060764"/>
                      <a:gd name="connsiteX67" fmla="*/ 481518 w 1229777"/>
                      <a:gd name="connsiteY67" fmla="*/ 556078 h 1060764"/>
                      <a:gd name="connsiteX68" fmla="*/ 481518 w 1229777"/>
                      <a:gd name="connsiteY68" fmla="*/ 556078 h 1060764"/>
                      <a:gd name="connsiteX69" fmla="*/ 476899 w 1229777"/>
                      <a:gd name="connsiteY69" fmla="*/ 551459 h 1060764"/>
                      <a:gd name="connsiteX70" fmla="*/ 463043 w 1229777"/>
                      <a:gd name="connsiteY70" fmla="*/ 537602 h 1060764"/>
                      <a:gd name="connsiteX71" fmla="*/ 421473 w 1229777"/>
                      <a:gd name="connsiteY71" fmla="*/ 449843 h 1060764"/>
                      <a:gd name="connsiteX72" fmla="*/ 421473 w 1229777"/>
                      <a:gd name="connsiteY72" fmla="*/ 449843 h 1060764"/>
                      <a:gd name="connsiteX73" fmla="*/ 523088 w 1229777"/>
                      <a:gd name="connsiteY73" fmla="*/ 537602 h 1060764"/>
                      <a:gd name="connsiteX74" fmla="*/ 629323 w 1229777"/>
                      <a:gd name="connsiteY74" fmla="*/ 546840 h 1060764"/>
                      <a:gd name="connsiteX75" fmla="*/ 698606 w 1229777"/>
                      <a:gd name="connsiteY75" fmla="*/ 528364 h 1060764"/>
                      <a:gd name="connsiteX76" fmla="*/ 703225 w 1229777"/>
                      <a:gd name="connsiteY76" fmla="*/ 523745 h 1060764"/>
                      <a:gd name="connsiteX77" fmla="*/ 703225 w 1229777"/>
                      <a:gd name="connsiteY77" fmla="*/ 523745 h 1060764"/>
                      <a:gd name="connsiteX78" fmla="*/ 712462 w 1229777"/>
                      <a:gd name="connsiteY78" fmla="*/ 528364 h 1060764"/>
                      <a:gd name="connsiteX79" fmla="*/ 726319 w 1229777"/>
                      <a:gd name="connsiteY79" fmla="*/ 532983 h 1060764"/>
                      <a:gd name="connsiteX80" fmla="*/ 804840 w 1229777"/>
                      <a:gd name="connsiteY80" fmla="*/ 542221 h 1060764"/>
                      <a:gd name="connsiteX81" fmla="*/ 906456 w 1229777"/>
                      <a:gd name="connsiteY81" fmla="*/ 505270 h 1060764"/>
                      <a:gd name="connsiteX82" fmla="*/ 915693 w 1229777"/>
                      <a:gd name="connsiteY82" fmla="*/ 496032 h 1060764"/>
                      <a:gd name="connsiteX83" fmla="*/ 920312 w 1229777"/>
                      <a:gd name="connsiteY83" fmla="*/ 496032 h 1060764"/>
                      <a:gd name="connsiteX84" fmla="*/ 929550 w 1229777"/>
                      <a:gd name="connsiteY84" fmla="*/ 496032 h 1060764"/>
                      <a:gd name="connsiteX85" fmla="*/ 1003452 w 1229777"/>
                      <a:gd name="connsiteY85" fmla="*/ 496032 h 1060764"/>
                      <a:gd name="connsiteX86" fmla="*/ 1054260 w 1229777"/>
                      <a:gd name="connsiteY86" fmla="*/ 472938 h 1060764"/>
                      <a:gd name="connsiteX87" fmla="*/ 1063498 w 1229777"/>
                      <a:gd name="connsiteY87" fmla="*/ 463700 h 1060764"/>
                      <a:gd name="connsiteX88" fmla="*/ 1063498 w 1229777"/>
                      <a:gd name="connsiteY88" fmla="*/ 463700 h 1060764"/>
                      <a:gd name="connsiteX89" fmla="*/ 1068116 w 1229777"/>
                      <a:gd name="connsiteY89" fmla="*/ 463700 h 1060764"/>
                      <a:gd name="connsiteX90" fmla="*/ 1123543 w 1229777"/>
                      <a:gd name="connsiteY90" fmla="*/ 519127 h 1060764"/>
                      <a:gd name="connsiteX91" fmla="*/ 1151256 w 1229777"/>
                      <a:gd name="connsiteY91" fmla="*/ 593029 h 1060764"/>
                      <a:gd name="connsiteX92" fmla="*/ 1151256 w 1229777"/>
                      <a:gd name="connsiteY92" fmla="*/ 676169 h 1060764"/>
                      <a:gd name="connsiteX93" fmla="*/ 1137400 w 1229777"/>
                      <a:gd name="connsiteY93" fmla="*/ 717739 h 1060764"/>
                      <a:gd name="connsiteX94" fmla="*/ 1137400 w 1229777"/>
                      <a:gd name="connsiteY94" fmla="*/ 722357 h 1060764"/>
                      <a:gd name="connsiteX95" fmla="*/ 1188207 w 1229777"/>
                      <a:gd name="connsiteY95" fmla="*/ 685406 h 1060764"/>
                      <a:gd name="connsiteX96" fmla="*/ 1206683 w 1229777"/>
                      <a:gd name="connsiteY96" fmla="*/ 639217 h 1060764"/>
                      <a:gd name="connsiteX97" fmla="*/ 1211302 w 1229777"/>
                      <a:gd name="connsiteY97" fmla="*/ 625361 h 1060764"/>
                      <a:gd name="connsiteX98" fmla="*/ 1215920 w 1229777"/>
                      <a:gd name="connsiteY98" fmla="*/ 611504 h 1060764"/>
                      <a:gd name="connsiteX99" fmla="*/ 1225158 w 1229777"/>
                      <a:gd name="connsiteY99" fmla="*/ 593029 h 1060764"/>
                      <a:gd name="connsiteX100" fmla="*/ 1229777 w 1229777"/>
                      <a:gd name="connsiteY100" fmla="*/ 583791 h 1060764"/>
                      <a:gd name="connsiteX101" fmla="*/ 1229777 w 1229777"/>
                      <a:gd name="connsiteY101" fmla="*/ 583791 h 1060764"/>
                      <a:gd name="connsiteX102" fmla="*/ 1229777 w 1229777"/>
                      <a:gd name="connsiteY102" fmla="*/ 574553 h 1060764"/>
                      <a:gd name="connsiteX103" fmla="*/ 1225158 w 1229777"/>
                      <a:gd name="connsiteY103" fmla="*/ 556078 h 1060764"/>
                      <a:gd name="connsiteX104" fmla="*/ 1211302 w 1229777"/>
                      <a:gd name="connsiteY104" fmla="*/ 500651 h 1060764"/>
                      <a:gd name="connsiteX105" fmla="*/ 1151256 w 1229777"/>
                      <a:gd name="connsiteY105" fmla="*/ 338990 h 1060764"/>
                      <a:gd name="connsiteX106" fmla="*/ 1021928 w 1229777"/>
                      <a:gd name="connsiteY106" fmla="*/ 163473 h 1060764"/>
                      <a:gd name="connsiteX107" fmla="*/ 804840 w 1229777"/>
                      <a:gd name="connsiteY107" fmla="*/ 34144 h 1060764"/>
                      <a:gd name="connsiteX108" fmla="*/ 717081 w 1229777"/>
                      <a:gd name="connsiteY108" fmla="*/ 20288 h 1060764"/>
                      <a:gd name="connsiteX109" fmla="*/ 717081 w 1229777"/>
                      <a:gd name="connsiteY109" fmla="*/ 20288 h 1060764"/>
                      <a:gd name="connsiteX110" fmla="*/ 892599 w 1229777"/>
                      <a:gd name="connsiteY110" fmla="*/ 84952 h 1060764"/>
                      <a:gd name="connsiteX111" fmla="*/ 1021928 w 1229777"/>
                      <a:gd name="connsiteY111" fmla="*/ 181948 h 1060764"/>
                      <a:gd name="connsiteX112" fmla="*/ 1109686 w 1229777"/>
                      <a:gd name="connsiteY112" fmla="*/ 297420 h 1060764"/>
                      <a:gd name="connsiteX113" fmla="*/ 1165113 w 1229777"/>
                      <a:gd name="connsiteY113" fmla="*/ 412892 h 1060764"/>
                      <a:gd name="connsiteX114" fmla="*/ 1197445 w 1229777"/>
                      <a:gd name="connsiteY114" fmla="*/ 509889 h 1060764"/>
                      <a:gd name="connsiteX115" fmla="*/ 1211302 w 1229777"/>
                      <a:gd name="connsiteY115" fmla="*/ 569934 h 1060764"/>
                      <a:gd name="connsiteX116" fmla="*/ 1211302 w 1229777"/>
                      <a:gd name="connsiteY116" fmla="*/ 583791 h 1060764"/>
                      <a:gd name="connsiteX117" fmla="*/ 1211302 w 1229777"/>
                      <a:gd name="connsiteY117" fmla="*/ 583791 h 1060764"/>
                      <a:gd name="connsiteX118" fmla="*/ 1206683 w 1229777"/>
                      <a:gd name="connsiteY118" fmla="*/ 593029 h 1060764"/>
                      <a:gd name="connsiteX119" fmla="*/ 1197445 w 1229777"/>
                      <a:gd name="connsiteY119" fmla="*/ 606885 h 1060764"/>
                      <a:gd name="connsiteX120" fmla="*/ 1188207 w 1229777"/>
                      <a:gd name="connsiteY120" fmla="*/ 625361 h 1060764"/>
                      <a:gd name="connsiteX121" fmla="*/ 1169732 w 1229777"/>
                      <a:gd name="connsiteY121" fmla="*/ 680787 h 1060764"/>
                      <a:gd name="connsiteX122" fmla="*/ 1142018 w 1229777"/>
                      <a:gd name="connsiteY122" fmla="*/ 708501 h 1060764"/>
                      <a:gd name="connsiteX123" fmla="*/ 1118924 w 1229777"/>
                      <a:gd name="connsiteY123" fmla="*/ 717739 h 1060764"/>
                      <a:gd name="connsiteX124" fmla="*/ 1118924 w 1229777"/>
                      <a:gd name="connsiteY124" fmla="*/ 717739 h 1060764"/>
                      <a:gd name="connsiteX125" fmla="*/ 1123543 w 1229777"/>
                      <a:gd name="connsiteY125" fmla="*/ 713119 h 1060764"/>
                      <a:gd name="connsiteX126" fmla="*/ 1128162 w 1229777"/>
                      <a:gd name="connsiteY126" fmla="*/ 703882 h 1060764"/>
                      <a:gd name="connsiteX127" fmla="*/ 1137400 w 1229777"/>
                      <a:gd name="connsiteY127" fmla="*/ 671550 h 1060764"/>
                      <a:gd name="connsiteX128" fmla="*/ 1128162 w 1229777"/>
                      <a:gd name="connsiteY128" fmla="*/ 565315 h 1060764"/>
                      <a:gd name="connsiteX129" fmla="*/ 1058878 w 1229777"/>
                      <a:gd name="connsiteY129" fmla="*/ 463700 h 1060764"/>
                      <a:gd name="connsiteX130" fmla="*/ 1049641 w 1229777"/>
                      <a:gd name="connsiteY130" fmla="*/ 459081 h 1060764"/>
                      <a:gd name="connsiteX131" fmla="*/ 1049641 w 1229777"/>
                      <a:gd name="connsiteY131" fmla="*/ 459081 h 1060764"/>
                      <a:gd name="connsiteX132" fmla="*/ 1008071 w 1229777"/>
                      <a:gd name="connsiteY132" fmla="*/ 482175 h 1060764"/>
                      <a:gd name="connsiteX133" fmla="*/ 906456 w 1229777"/>
                      <a:gd name="connsiteY133" fmla="*/ 486795 h 1060764"/>
                      <a:gd name="connsiteX134" fmla="*/ 906456 w 1229777"/>
                      <a:gd name="connsiteY134" fmla="*/ 486795 h 1060764"/>
                      <a:gd name="connsiteX135" fmla="*/ 841791 w 1229777"/>
                      <a:gd name="connsiteY135" fmla="*/ 523745 h 1060764"/>
                      <a:gd name="connsiteX136" fmla="*/ 767889 w 1229777"/>
                      <a:gd name="connsiteY136" fmla="*/ 532983 h 1060764"/>
                      <a:gd name="connsiteX137" fmla="*/ 721700 w 1229777"/>
                      <a:gd name="connsiteY137" fmla="*/ 523745 h 1060764"/>
                      <a:gd name="connsiteX138" fmla="*/ 698606 w 1229777"/>
                      <a:gd name="connsiteY138" fmla="*/ 514508 h 1060764"/>
                      <a:gd name="connsiteX139" fmla="*/ 689368 w 1229777"/>
                      <a:gd name="connsiteY139" fmla="*/ 514508 h 1060764"/>
                      <a:gd name="connsiteX140" fmla="*/ 684749 w 1229777"/>
                      <a:gd name="connsiteY140" fmla="*/ 514508 h 1060764"/>
                      <a:gd name="connsiteX141" fmla="*/ 675511 w 1229777"/>
                      <a:gd name="connsiteY141" fmla="*/ 519127 h 1060764"/>
                      <a:gd name="connsiteX142" fmla="*/ 638560 w 1229777"/>
                      <a:gd name="connsiteY142" fmla="*/ 528364 h 1060764"/>
                      <a:gd name="connsiteX143" fmla="*/ 532326 w 1229777"/>
                      <a:gd name="connsiteY143" fmla="*/ 528364 h 1060764"/>
                      <a:gd name="connsiteX144" fmla="*/ 407616 w 1229777"/>
                      <a:gd name="connsiteY144" fmla="*/ 435987 h 1060764"/>
                      <a:gd name="connsiteX145" fmla="*/ 407616 w 1229777"/>
                      <a:gd name="connsiteY145" fmla="*/ 435987 h 1060764"/>
                      <a:gd name="connsiteX146" fmla="*/ 435329 w 1229777"/>
                      <a:gd name="connsiteY146" fmla="*/ 500651 h 1060764"/>
                      <a:gd name="connsiteX147" fmla="*/ 453805 w 1229777"/>
                      <a:gd name="connsiteY147" fmla="*/ 523745 h 1060764"/>
                      <a:gd name="connsiteX148" fmla="*/ 467662 w 1229777"/>
                      <a:gd name="connsiteY148" fmla="*/ 537602 h 1060764"/>
                      <a:gd name="connsiteX149" fmla="*/ 458424 w 1229777"/>
                      <a:gd name="connsiteY149" fmla="*/ 537602 h 1060764"/>
                      <a:gd name="connsiteX150" fmla="*/ 342952 w 1229777"/>
                      <a:gd name="connsiteY150" fmla="*/ 486795 h 1060764"/>
                      <a:gd name="connsiteX151" fmla="*/ 296763 w 1229777"/>
                      <a:gd name="connsiteY151" fmla="*/ 380560 h 1060764"/>
                      <a:gd name="connsiteX152" fmla="*/ 296763 w 1229777"/>
                      <a:gd name="connsiteY152" fmla="*/ 380560 h 1060764"/>
                      <a:gd name="connsiteX153" fmla="*/ 278288 w 1229777"/>
                      <a:gd name="connsiteY153" fmla="*/ 463700 h 1060764"/>
                      <a:gd name="connsiteX154" fmla="*/ 282907 w 1229777"/>
                      <a:gd name="connsiteY154" fmla="*/ 546840 h 1060764"/>
                      <a:gd name="connsiteX155" fmla="*/ 301382 w 1229777"/>
                      <a:gd name="connsiteY155" fmla="*/ 597647 h 1060764"/>
                      <a:gd name="connsiteX156" fmla="*/ 324477 w 1229777"/>
                      <a:gd name="connsiteY156" fmla="*/ 643836 h 1060764"/>
                      <a:gd name="connsiteX157" fmla="*/ 333714 w 1229777"/>
                      <a:gd name="connsiteY157" fmla="*/ 666931 h 1060764"/>
                      <a:gd name="connsiteX158" fmla="*/ 333714 w 1229777"/>
                      <a:gd name="connsiteY158" fmla="*/ 671550 h 1060764"/>
                      <a:gd name="connsiteX159" fmla="*/ 324477 w 1229777"/>
                      <a:gd name="connsiteY159" fmla="*/ 662312 h 1060764"/>
                      <a:gd name="connsiteX160" fmla="*/ 296763 w 1229777"/>
                      <a:gd name="connsiteY160" fmla="*/ 657693 h 1060764"/>
                      <a:gd name="connsiteX161" fmla="*/ 264431 w 1229777"/>
                      <a:gd name="connsiteY161" fmla="*/ 690025 h 1060764"/>
                      <a:gd name="connsiteX162" fmla="*/ 269050 w 1229777"/>
                      <a:gd name="connsiteY162" fmla="*/ 796259 h 1060764"/>
                      <a:gd name="connsiteX163" fmla="*/ 306001 w 1229777"/>
                      <a:gd name="connsiteY163" fmla="*/ 823973 h 1060764"/>
                      <a:gd name="connsiteX164" fmla="*/ 310620 w 1229777"/>
                      <a:gd name="connsiteY164" fmla="*/ 823973 h 1060764"/>
                      <a:gd name="connsiteX165" fmla="*/ 310620 w 1229777"/>
                      <a:gd name="connsiteY165" fmla="*/ 828591 h 1060764"/>
                      <a:gd name="connsiteX166" fmla="*/ 310620 w 1229777"/>
                      <a:gd name="connsiteY166" fmla="*/ 837829 h 1060764"/>
                      <a:gd name="connsiteX167" fmla="*/ 310620 w 1229777"/>
                      <a:gd name="connsiteY167" fmla="*/ 856305 h 1060764"/>
                      <a:gd name="connsiteX168" fmla="*/ 319857 w 1229777"/>
                      <a:gd name="connsiteY168" fmla="*/ 893256 h 1060764"/>
                      <a:gd name="connsiteX169" fmla="*/ 426092 w 1229777"/>
                      <a:gd name="connsiteY169" fmla="*/ 1017966 h 1060764"/>
                      <a:gd name="connsiteX170" fmla="*/ 444567 w 1229777"/>
                      <a:gd name="connsiteY170" fmla="*/ 1031822 h 1060764"/>
                      <a:gd name="connsiteX171" fmla="*/ 449186 w 1229777"/>
                      <a:gd name="connsiteY171" fmla="*/ 1027203 h 1060764"/>
                      <a:gd name="connsiteX172" fmla="*/ 453805 w 1229777"/>
                      <a:gd name="connsiteY172" fmla="*/ 1031822 h 1060764"/>
                      <a:gd name="connsiteX173" fmla="*/ 444567 w 1229777"/>
                      <a:gd name="connsiteY173" fmla="*/ 1031822 h 1060764"/>
                      <a:gd name="connsiteX174" fmla="*/ 398379 w 1229777"/>
                      <a:gd name="connsiteY174" fmla="*/ 1041060 h 1060764"/>
                      <a:gd name="connsiteX175" fmla="*/ 324477 w 1229777"/>
                      <a:gd name="connsiteY175" fmla="*/ 1041060 h 1060764"/>
                      <a:gd name="connsiteX176" fmla="*/ 236718 w 1229777"/>
                      <a:gd name="connsiteY176" fmla="*/ 994871 h 1060764"/>
                      <a:gd name="connsiteX177" fmla="*/ 213623 w 1229777"/>
                      <a:gd name="connsiteY177" fmla="*/ 967158 h 1060764"/>
                      <a:gd name="connsiteX178" fmla="*/ 204385 w 1229777"/>
                      <a:gd name="connsiteY178" fmla="*/ 953301 h 1060764"/>
                      <a:gd name="connsiteX179" fmla="*/ 204385 w 1229777"/>
                      <a:gd name="connsiteY179" fmla="*/ 953301 h 1060764"/>
                      <a:gd name="connsiteX180" fmla="*/ 218242 w 1229777"/>
                      <a:gd name="connsiteY180" fmla="*/ 953301 h 1060764"/>
                      <a:gd name="connsiteX181" fmla="*/ 255193 w 1229777"/>
                      <a:gd name="connsiteY181" fmla="*/ 944063 h 1060764"/>
                      <a:gd name="connsiteX182" fmla="*/ 292144 w 1229777"/>
                      <a:gd name="connsiteY182" fmla="*/ 920969 h 1060764"/>
                      <a:gd name="connsiteX183" fmla="*/ 296763 w 1229777"/>
                      <a:gd name="connsiteY183" fmla="*/ 916350 h 1060764"/>
                      <a:gd name="connsiteX184" fmla="*/ 296763 w 1229777"/>
                      <a:gd name="connsiteY184" fmla="*/ 916350 h 1060764"/>
                      <a:gd name="connsiteX185" fmla="*/ 227480 w 1229777"/>
                      <a:gd name="connsiteY185" fmla="*/ 925588 h 1060764"/>
                      <a:gd name="connsiteX186" fmla="*/ 181291 w 1229777"/>
                      <a:gd name="connsiteY186" fmla="*/ 902494 h 1060764"/>
                      <a:gd name="connsiteX187" fmla="*/ 167435 w 1229777"/>
                      <a:gd name="connsiteY187" fmla="*/ 893256 h 1060764"/>
                      <a:gd name="connsiteX188" fmla="*/ 162816 w 1229777"/>
                      <a:gd name="connsiteY188" fmla="*/ 888637 h 1060764"/>
                      <a:gd name="connsiteX189" fmla="*/ 162816 w 1229777"/>
                      <a:gd name="connsiteY189" fmla="*/ 888637 h 1060764"/>
                      <a:gd name="connsiteX190" fmla="*/ 172053 w 1229777"/>
                      <a:gd name="connsiteY190" fmla="*/ 888637 h 1060764"/>
                      <a:gd name="connsiteX191" fmla="*/ 190529 w 1229777"/>
                      <a:gd name="connsiteY191" fmla="*/ 888637 h 1060764"/>
                      <a:gd name="connsiteX192" fmla="*/ 213623 w 1229777"/>
                      <a:gd name="connsiteY192" fmla="*/ 884018 h 1060764"/>
                      <a:gd name="connsiteX193" fmla="*/ 232099 w 1229777"/>
                      <a:gd name="connsiteY193" fmla="*/ 870161 h 1060764"/>
                      <a:gd name="connsiteX194" fmla="*/ 232099 w 1229777"/>
                      <a:gd name="connsiteY194" fmla="*/ 870161 h 1060764"/>
                      <a:gd name="connsiteX195" fmla="*/ 125865 w 1229777"/>
                      <a:gd name="connsiteY195" fmla="*/ 847067 h 1060764"/>
                      <a:gd name="connsiteX196" fmla="*/ 93533 w 1229777"/>
                      <a:gd name="connsiteY196" fmla="*/ 782403 h 1060764"/>
                      <a:gd name="connsiteX197" fmla="*/ 88913 w 1229777"/>
                      <a:gd name="connsiteY197" fmla="*/ 759308 h 1060764"/>
                      <a:gd name="connsiteX198" fmla="*/ 88913 w 1229777"/>
                      <a:gd name="connsiteY198" fmla="*/ 754689 h 1060764"/>
                      <a:gd name="connsiteX199" fmla="*/ 88913 w 1229777"/>
                      <a:gd name="connsiteY199" fmla="*/ 754689 h 1060764"/>
                      <a:gd name="connsiteX200" fmla="*/ 93533 w 1229777"/>
                      <a:gd name="connsiteY200" fmla="*/ 754689 h 1060764"/>
                      <a:gd name="connsiteX201" fmla="*/ 181291 w 1229777"/>
                      <a:gd name="connsiteY201" fmla="*/ 763927 h 1060764"/>
                      <a:gd name="connsiteX202" fmla="*/ 232099 w 1229777"/>
                      <a:gd name="connsiteY202" fmla="*/ 708501 h 1060764"/>
                      <a:gd name="connsiteX203" fmla="*/ 245955 w 1229777"/>
                      <a:gd name="connsiteY203" fmla="*/ 639217 h 1060764"/>
                      <a:gd name="connsiteX204" fmla="*/ 236718 w 1229777"/>
                      <a:gd name="connsiteY204" fmla="*/ 593029 h 1060764"/>
                      <a:gd name="connsiteX205" fmla="*/ 232099 w 1229777"/>
                      <a:gd name="connsiteY205" fmla="*/ 583791 h 1060764"/>
                      <a:gd name="connsiteX206" fmla="*/ 232099 w 1229777"/>
                      <a:gd name="connsiteY206" fmla="*/ 583791 h 1060764"/>
                      <a:gd name="connsiteX207" fmla="*/ 222861 w 1229777"/>
                      <a:gd name="connsiteY207" fmla="*/ 583791 h 1060764"/>
                      <a:gd name="connsiteX208" fmla="*/ 213623 w 1229777"/>
                      <a:gd name="connsiteY208" fmla="*/ 583791 h 1060764"/>
                      <a:gd name="connsiteX209" fmla="*/ 107389 w 1229777"/>
                      <a:gd name="connsiteY209" fmla="*/ 537602 h 1060764"/>
                      <a:gd name="connsiteX210" fmla="*/ 65819 w 1229777"/>
                      <a:gd name="connsiteY210" fmla="*/ 468319 h 1060764"/>
                      <a:gd name="connsiteX211" fmla="*/ 56581 w 1229777"/>
                      <a:gd name="connsiteY211" fmla="*/ 399036 h 1060764"/>
                      <a:gd name="connsiteX212" fmla="*/ 61200 w 1229777"/>
                      <a:gd name="connsiteY212" fmla="*/ 375941 h 1060764"/>
                      <a:gd name="connsiteX213" fmla="*/ 65819 w 1229777"/>
                      <a:gd name="connsiteY213" fmla="*/ 362085 h 1060764"/>
                      <a:gd name="connsiteX214" fmla="*/ 65819 w 1229777"/>
                      <a:gd name="connsiteY214" fmla="*/ 362085 h 1060764"/>
                      <a:gd name="connsiteX215" fmla="*/ 65819 w 1229777"/>
                      <a:gd name="connsiteY215" fmla="*/ 362085 h 1060764"/>
                      <a:gd name="connsiteX216" fmla="*/ 38106 w 1229777"/>
                      <a:gd name="connsiteY216" fmla="*/ 431368 h 1060764"/>
                      <a:gd name="connsiteX217" fmla="*/ 33487 w 1229777"/>
                      <a:gd name="connsiteY217" fmla="*/ 449843 h 1060764"/>
                      <a:gd name="connsiteX218" fmla="*/ 28868 w 1229777"/>
                      <a:gd name="connsiteY218" fmla="*/ 435987 h 1060764"/>
                      <a:gd name="connsiteX219" fmla="*/ 15011 w 1229777"/>
                      <a:gd name="connsiteY219" fmla="*/ 315896 h 1060764"/>
                      <a:gd name="connsiteX220" fmla="*/ 84295 w 1229777"/>
                      <a:gd name="connsiteY220" fmla="*/ 177329 h 1060764"/>
                      <a:gd name="connsiteX221" fmla="*/ 195148 w 1229777"/>
                      <a:gd name="connsiteY221" fmla="*/ 131141 h 1060764"/>
                      <a:gd name="connsiteX222" fmla="*/ 222861 w 1229777"/>
                      <a:gd name="connsiteY222" fmla="*/ 131141 h 1060764"/>
                      <a:gd name="connsiteX223" fmla="*/ 255193 w 1229777"/>
                      <a:gd name="connsiteY223" fmla="*/ 135760 h 1060764"/>
                      <a:gd name="connsiteX224" fmla="*/ 264431 w 1229777"/>
                      <a:gd name="connsiteY224" fmla="*/ 135760 h 1060764"/>
                      <a:gd name="connsiteX225" fmla="*/ 264431 w 1229777"/>
                      <a:gd name="connsiteY225" fmla="*/ 135760 h 1060764"/>
                      <a:gd name="connsiteX226" fmla="*/ 278288 w 1229777"/>
                      <a:gd name="connsiteY226" fmla="*/ 117284 h 1060764"/>
                      <a:gd name="connsiteX227" fmla="*/ 319857 w 1229777"/>
                      <a:gd name="connsiteY227" fmla="*/ 75714 h 1060764"/>
                      <a:gd name="connsiteX228" fmla="*/ 398379 w 1229777"/>
                      <a:gd name="connsiteY228" fmla="*/ 29525 h 1060764"/>
                      <a:gd name="connsiteX229" fmla="*/ 523088 w 1229777"/>
                      <a:gd name="connsiteY229" fmla="*/ 1812 h 1060764"/>
                      <a:gd name="connsiteX230" fmla="*/ 703225 w 1229777"/>
                      <a:gd name="connsiteY230" fmla="*/ 11050 h 1060764"/>
                      <a:gd name="connsiteX231" fmla="*/ 717081 w 1229777"/>
                      <a:gd name="connsiteY231" fmla="*/ 20288 h 1060764"/>
                      <a:gd name="connsiteX232" fmla="*/ 717081 w 1229777"/>
                      <a:gd name="connsiteY232" fmla="*/ 20288 h 1060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1229777" h="1060764">
                        <a:moveTo>
                          <a:pt x="717081" y="20288"/>
                        </a:moveTo>
                        <a:cubicBezTo>
                          <a:pt x="615466" y="1812"/>
                          <a:pt x="509232" y="-7426"/>
                          <a:pt x="407616" y="24906"/>
                        </a:cubicBezTo>
                        <a:cubicBezTo>
                          <a:pt x="356809" y="38763"/>
                          <a:pt x="306001" y="66476"/>
                          <a:pt x="269050" y="108046"/>
                        </a:cubicBezTo>
                        <a:cubicBezTo>
                          <a:pt x="259812" y="117284"/>
                          <a:pt x="255193" y="126522"/>
                          <a:pt x="250574" y="135760"/>
                        </a:cubicBezTo>
                        <a:cubicBezTo>
                          <a:pt x="250574" y="135760"/>
                          <a:pt x="250574" y="135760"/>
                          <a:pt x="250574" y="135760"/>
                        </a:cubicBezTo>
                        <a:cubicBezTo>
                          <a:pt x="250574" y="135760"/>
                          <a:pt x="250574" y="135760"/>
                          <a:pt x="250574" y="135760"/>
                        </a:cubicBezTo>
                        <a:cubicBezTo>
                          <a:pt x="250574" y="135760"/>
                          <a:pt x="250574" y="135760"/>
                          <a:pt x="245955" y="135760"/>
                        </a:cubicBezTo>
                        <a:cubicBezTo>
                          <a:pt x="232099" y="131141"/>
                          <a:pt x="218242" y="131141"/>
                          <a:pt x="204385" y="131141"/>
                        </a:cubicBezTo>
                        <a:cubicBezTo>
                          <a:pt x="172053" y="131141"/>
                          <a:pt x="144340" y="135760"/>
                          <a:pt x="116627" y="149616"/>
                        </a:cubicBezTo>
                        <a:cubicBezTo>
                          <a:pt x="65819" y="172711"/>
                          <a:pt x="28868" y="218899"/>
                          <a:pt x="10393" y="269707"/>
                        </a:cubicBezTo>
                        <a:cubicBezTo>
                          <a:pt x="-3464" y="315896"/>
                          <a:pt x="-3464" y="371322"/>
                          <a:pt x="10393" y="417511"/>
                        </a:cubicBezTo>
                        <a:cubicBezTo>
                          <a:pt x="10393" y="426749"/>
                          <a:pt x="15011" y="431368"/>
                          <a:pt x="19630" y="440606"/>
                        </a:cubicBezTo>
                        <a:cubicBezTo>
                          <a:pt x="19630" y="440606"/>
                          <a:pt x="24249" y="449843"/>
                          <a:pt x="24249" y="449843"/>
                        </a:cubicBezTo>
                        <a:cubicBezTo>
                          <a:pt x="28868" y="449843"/>
                          <a:pt x="28868" y="440606"/>
                          <a:pt x="28868" y="440606"/>
                        </a:cubicBezTo>
                        <a:cubicBezTo>
                          <a:pt x="28868" y="431368"/>
                          <a:pt x="33487" y="417511"/>
                          <a:pt x="38106" y="408273"/>
                        </a:cubicBezTo>
                        <a:cubicBezTo>
                          <a:pt x="42725" y="394417"/>
                          <a:pt x="47344" y="375941"/>
                          <a:pt x="56581" y="362085"/>
                        </a:cubicBezTo>
                        <a:cubicBezTo>
                          <a:pt x="56581" y="362085"/>
                          <a:pt x="56581" y="362085"/>
                          <a:pt x="56581" y="362085"/>
                        </a:cubicBezTo>
                        <a:cubicBezTo>
                          <a:pt x="51963" y="375941"/>
                          <a:pt x="51963" y="394417"/>
                          <a:pt x="51963" y="412892"/>
                        </a:cubicBezTo>
                        <a:cubicBezTo>
                          <a:pt x="51963" y="445225"/>
                          <a:pt x="56581" y="482175"/>
                          <a:pt x="75057" y="509889"/>
                        </a:cubicBezTo>
                        <a:cubicBezTo>
                          <a:pt x="102770" y="551459"/>
                          <a:pt x="144340" y="574553"/>
                          <a:pt x="190529" y="583791"/>
                        </a:cubicBezTo>
                        <a:cubicBezTo>
                          <a:pt x="199767" y="583791"/>
                          <a:pt x="204385" y="588410"/>
                          <a:pt x="213623" y="588410"/>
                        </a:cubicBezTo>
                        <a:cubicBezTo>
                          <a:pt x="218242" y="588410"/>
                          <a:pt x="227480" y="588410"/>
                          <a:pt x="227480" y="588410"/>
                        </a:cubicBezTo>
                        <a:cubicBezTo>
                          <a:pt x="227480" y="588410"/>
                          <a:pt x="227480" y="593029"/>
                          <a:pt x="232099" y="593029"/>
                        </a:cubicBezTo>
                        <a:cubicBezTo>
                          <a:pt x="232099" y="597647"/>
                          <a:pt x="236718" y="602267"/>
                          <a:pt x="236718" y="606885"/>
                        </a:cubicBezTo>
                        <a:cubicBezTo>
                          <a:pt x="245955" y="634599"/>
                          <a:pt x="245955" y="666931"/>
                          <a:pt x="236718" y="694644"/>
                        </a:cubicBezTo>
                        <a:cubicBezTo>
                          <a:pt x="227480" y="731595"/>
                          <a:pt x="199767" y="763927"/>
                          <a:pt x="162816" y="773165"/>
                        </a:cubicBezTo>
                        <a:cubicBezTo>
                          <a:pt x="139721" y="777784"/>
                          <a:pt x="116627" y="773165"/>
                          <a:pt x="93533" y="759308"/>
                        </a:cubicBezTo>
                        <a:cubicBezTo>
                          <a:pt x="93533" y="759308"/>
                          <a:pt x="93533" y="759308"/>
                          <a:pt x="88913" y="759308"/>
                        </a:cubicBezTo>
                        <a:cubicBezTo>
                          <a:pt x="88913" y="759308"/>
                          <a:pt x="88913" y="759308"/>
                          <a:pt x="88913" y="759308"/>
                        </a:cubicBezTo>
                        <a:cubicBezTo>
                          <a:pt x="88913" y="782403"/>
                          <a:pt x="93533" y="805497"/>
                          <a:pt x="102770" y="828591"/>
                        </a:cubicBezTo>
                        <a:cubicBezTo>
                          <a:pt x="112008" y="847067"/>
                          <a:pt x="125865" y="860924"/>
                          <a:pt x="144340" y="870161"/>
                        </a:cubicBezTo>
                        <a:cubicBezTo>
                          <a:pt x="167435" y="879399"/>
                          <a:pt x="195148" y="884018"/>
                          <a:pt x="218242" y="879399"/>
                        </a:cubicBezTo>
                        <a:cubicBezTo>
                          <a:pt x="218242" y="879399"/>
                          <a:pt x="227480" y="879399"/>
                          <a:pt x="227480" y="879399"/>
                        </a:cubicBezTo>
                        <a:cubicBezTo>
                          <a:pt x="227480" y="879399"/>
                          <a:pt x="227480" y="879399"/>
                          <a:pt x="227480" y="879399"/>
                        </a:cubicBezTo>
                        <a:cubicBezTo>
                          <a:pt x="227480" y="884018"/>
                          <a:pt x="222861" y="884018"/>
                          <a:pt x="218242" y="888637"/>
                        </a:cubicBezTo>
                        <a:cubicBezTo>
                          <a:pt x="204385" y="897875"/>
                          <a:pt x="181291" y="897875"/>
                          <a:pt x="162816" y="897875"/>
                        </a:cubicBezTo>
                        <a:cubicBezTo>
                          <a:pt x="162816" y="897875"/>
                          <a:pt x="162816" y="897875"/>
                          <a:pt x="162816" y="897875"/>
                        </a:cubicBezTo>
                        <a:cubicBezTo>
                          <a:pt x="181291" y="916350"/>
                          <a:pt x="204385" y="934826"/>
                          <a:pt x="227480" y="939445"/>
                        </a:cubicBezTo>
                        <a:cubicBezTo>
                          <a:pt x="250574" y="944063"/>
                          <a:pt x="273669" y="944063"/>
                          <a:pt x="296763" y="934826"/>
                        </a:cubicBezTo>
                        <a:cubicBezTo>
                          <a:pt x="296763" y="934826"/>
                          <a:pt x="301382" y="934826"/>
                          <a:pt x="301382" y="930207"/>
                        </a:cubicBezTo>
                        <a:cubicBezTo>
                          <a:pt x="301382" y="930207"/>
                          <a:pt x="301382" y="930207"/>
                          <a:pt x="301382" y="930207"/>
                        </a:cubicBezTo>
                        <a:cubicBezTo>
                          <a:pt x="301382" y="930207"/>
                          <a:pt x="301382" y="934826"/>
                          <a:pt x="301382" y="934826"/>
                        </a:cubicBezTo>
                        <a:cubicBezTo>
                          <a:pt x="296763" y="939445"/>
                          <a:pt x="296763" y="944063"/>
                          <a:pt x="292144" y="944063"/>
                        </a:cubicBezTo>
                        <a:cubicBezTo>
                          <a:pt x="273669" y="962539"/>
                          <a:pt x="245955" y="967158"/>
                          <a:pt x="218242" y="967158"/>
                        </a:cubicBezTo>
                        <a:cubicBezTo>
                          <a:pt x="218242" y="967158"/>
                          <a:pt x="218242" y="967158"/>
                          <a:pt x="218242" y="967158"/>
                        </a:cubicBezTo>
                        <a:cubicBezTo>
                          <a:pt x="227480" y="985633"/>
                          <a:pt x="236718" y="999490"/>
                          <a:pt x="250574" y="1013347"/>
                        </a:cubicBezTo>
                        <a:cubicBezTo>
                          <a:pt x="278288" y="1041060"/>
                          <a:pt x="319857" y="1059535"/>
                          <a:pt x="361427" y="1059535"/>
                        </a:cubicBezTo>
                        <a:cubicBezTo>
                          <a:pt x="398379" y="1064155"/>
                          <a:pt x="430711" y="1054917"/>
                          <a:pt x="467662" y="1045679"/>
                        </a:cubicBezTo>
                        <a:cubicBezTo>
                          <a:pt x="467662" y="1045679"/>
                          <a:pt x="467662" y="1045679"/>
                          <a:pt x="467662" y="1045679"/>
                        </a:cubicBezTo>
                        <a:cubicBezTo>
                          <a:pt x="402997" y="1013347"/>
                          <a:pt x="342952" y="962539"/>
                          <a:pt x="324477" y="893256"/>
                        </a:cubicBezTo>
                        <a:cubicBezTo>
                          <a:pt x="319857" y="874780"/>
                          <a:pt x="315239" y="856305"/>
                          <a:pt x="319857" y="833211"/>
                        </a:cubicBezTo>
                        <a:cubicBezTo>
                          <a:pt x="319857" y="833211"/>
                          <a:pt x="319857" y="833211"/>
                          <a:pt x="319857" y="833211"/>
                        </a:cubicBezTo>
                        <a:cubicBezTo>
                          <a:pt x="287525" y="828591"/>
                          <a:pt x="273669" y="796259"/>
                          <a:pt x="269050" y="768546"/>
                        </a:cubicBezTo>
                        <a:cubicBezTo>
                          <a:pt x="264431" y="740833"/>
                          <a:pt x="269050" y="708501"/>
                          <a:pt x="282907" y="685406"/>
                        </a:cubicBezTo>
                        <a:cubicBezTo>
                          <a:pt x="287525" y="680787"/>
                          <a:pt x="292144" y="676169"/>
                          <a:pt x="301382" y="671550"/>
                        </a:cubicBezTo>
                        <a:cubicBezTo>
                          <a:pt x="310620" y="666931"/>
                          <a:pt x="319857" y="666931"/>
                          <a:pt x="329095" y="666931"/>
                        </a:cubicBezTo>
                        <a:cubicBezTo>
                          <a:pt x="333714" y="671550"/>
                          <a:pt x="342952" y="676169"/>
                          <a:pt x="342952" y="680787"/>
                        </a:cubicBezTo>
                        <a:cubicBezTo>
                          <a:pt x="342952" y="680787"/>
                          <a:pt x="342952" y="680787"/>
                          <a:pt x="342952" y="680787"/>
                        </a:cubicBezTo>
                        <a:cubicBezTo>
                          <a:pt x="338333" y="666931"/>
                          <a:pt x="333714" y="657693"/>
                          <a:pt x="329095" y="643836"/>
                        </a:cubicBezTo>
                        <a:cubicBezTo>
                          <a:pt x="324477" y="629980"/>
                          <a:pt x="315239" y="616123"/>
                          <a:pt x="310620" y="602267"/>
                        </a:cubicBezTo>
                        <a:cubicBezTo>
                          <a:pt x="301382" y="574553"/>
                          <a:pt x="292144" y="551459"/>
                          <a:pt x="287525" y="523745"/>
                        </a:cubicBezTo>
                        <a:cubicBezTo>
                          <a:pt x="282907" y="486795"/>
                          <a:pt x="287525" y="449843"/>
                          <a:pt x="296763" y="412892"/>
                        </a:cubicBezTo>
                        <a:cubicBezTo>
                          <a:pt x="296763" y="403655"/>
                          <a:pt x="301382" y="399036"/>
                          <a:pt x="306001" y="394417"/>
                        </a:cubicBezTo>
                        <a:cubicBezTo>
                          <a:pt x="306001" y="394417"/>
                          <a:pt x="306001" y="394417"/>
                          <a:pt x="306001" y="394417"/>
                        </a:cubicBezTo>
                        <a:cubicBezTo>
                          <a:pt x="310620" y="431368"/>
                          <a:pt x="319857" y="468319"/>
                          <a:pt x="347571" y="496032"/>
                        </a:cubicBezTo>
                        <a:cubicBezTo>
                          <a:pt x="366046" y="514508"/>
                          <a:pt x="384522" y="532983"/>
                          <a:pt x="412235" y="542221"/>
                        </a:cubicBezTo>
                        <a:cubicBezTo>
                          <a:pt x="430711" y="546840"/>
                          <a:pt x="449186" y="551459"/>
                          <a:pt x="467662" y="556078"/>
                        </a:cubicBezTo>
                        <a:cubicBezTo>
                          <a:pt x="472281" y="556078"/>
                          <a:pt x="476899" y="556078"/>
                          <a:pt x="481518" y="556078"/>
                        </a:cubicBezTo>
                        <a:cubicBezTo>
                          <a:pt x="481518" y="556078"/>
                          <a:pt x="481518" y="556078"/>
                          <a:pt x="481518" y="556078"/>
                        </a:cubicBezTo>
                        <a:cubicBezTo>
                          <a:pt x="481518" y="556078"/>
                          <a:pt x="476899" y="556078"/>
                          <a:pt x="476899" y="551459"/>
                        </a:cubicBezTo>
                        <a:cubicBezTo>
                          <a:pt x="472281" y="546840"/>
                          <a:pt x="467662" y="542221"/>
                          <a:pt x="463043" y="537602"/>
                        </a:cubicBezTo>
                        <a:cubicBezTo>
                          <a:pt x="439949" y="514508"/>
                          <a:pt x="426092" y="482175"/>
                          <a:pt x="421473" y="449843"/>
                        </a:cubicBezTo>
                        <a:cubicBezTo>
                          <a:pt x="421473" y="449843"/>
                          <a:pt x="421473" y="449843"/>
                          <a:pt x="421473" y="449843"/>
                        </a:cubicBezTo>
                        <a:cubicBezTo>
                          <a:pt x="444567" y="491413"/>
                          <a:pt x="481518" y="519127"/>
                          <a:pt x="523088" y="537602"/>
                        </a:cubicBezTo>
                        <a:cubicBezTo>
                          <a:pt x="555421" y="551459"/>
                          <a:pt x="592372" y="551459"/>
                          <a:pt x="629323" y="546840"/>
                        </a:cubicBezTo>
                        <a:cubicBezTo>
                          <a:pt x="652417" y="542221"/>
                          <a:pt x="675511" y="537602"/>
                          <a:pt x="698606" y="528364"/>
                        </a:cubicBezTo>
                        <a:cubicBezTo>
                          <a:pt x="698606" y="528364"/>
                          <a:pt x="703225" y="528364"/>
                          <a:pt x="703225" y="523745"/>
                        </a:cubicBezTo>
                        <a:cubicBezTo>
                          <a:pt x="703225" y="523745"/>
                          <a:pt x="703225" y="523745"/>
                          <a:pt x="703225" y="523745"/>
                        </a:cubicBezTo>
                        <a:cubicBezTo>
                          <a:pt x="703225" y="523745"/>
                          <a:pt x="707844" y="528364"/>
                          <a:pt x="712462" y="528364"/>
                        </a:cubicBezTo>
                        <a:cubicBezTo>
                          <a:pt x="717081" y="528364"/>
                          <a:pt x="721700" y="532983"/>
                          <a:pt x="726319" y="532983"/>
                        </a:cubicBezTo>
                        <a:cubicBezTo>
                          <a:pt x="749414" y="542221"/>
                          <a:pt x="777127" y="542221"/>
                          <a:pt x="804840" y="542221"/>
                        </a:cubicBezTo>
                        <a:cubicBezTo>
                          <a:pt x="841791" y="537602"/>
                          <a:pt x="878742" y="528364"/>
                          <a:pt x="906456" y="505270"/>
                        </a:cubicBezTo>
                        <a:cubicBezTo>
                          <a:pt x="911074" y="500651"/>
                          <a:pt x="911074" y="500651"/>
                          <a:pt x="915693" y="496032"/>
                        </a:cubicBezTo>
                        <a:cubicBezTo>
                          <a:pt x="915693" y="496032"/>
                          <a:pt x="915693" y="496032"/>
                          <a:pt x="920312" y="496032"/>
                        </a:cubicBezTo>
                        <a:cubicBezTo>
                          <a:pt x="920312" y="496032"/>
                          <a:pt x="924931" y="496032"/>
                          <a:pt x="929550" y="496032"/>
                        </a:cubicBezTo>
                        <a:cubicBezTo>
                          <a:pt x="952644" y="505270"/>
                          <a:pt x="980358" y="505270"/>
                          <a:pt x="1003452" y="496032"/>
                        </a:cubicBezTo>
                        <a:cubicBezTo>
                          <a:pt x="1021928" y="491413"/>
                          <a:pt x="1040403" y="482175"/>
                          <a:pt x="1054260" y="472938"/>
                        </a:cubicBezTo>
                        <a:cubicBezTo>
                          <a:pt x="1058878" y="472938"/>
                          <a:pt x="1058878" y="468319"/>
                          <a:pt x="1063498" y="463700"/>
                        </a:cubicBezTo>
                        <a:cubicBezTo>
                          <a:pt x="1063498" y="463700"/>
                          <a:pt x="1063498" y="463700"/>
                          <a:pt x="1063498" y="463700"/>
                        </a:cubicBezTo>
                        <a:cubicBezTo>
                          <a:pt x="1063498" y="463700"/>
                          <a:pt x="1063498" y="463700"/>
                          <a:pt x="1068116" y="463700"/>
                        </a:cubicBezTo>
                        <a:cubicBezTo>
                          <a:pt x="1091211" y="472938"/>
                          <a:pt x="1109686" y="496032"/>
                          <a:pt x="1123543" y="519127"/>
                        </a:cubicBezTo>
                        <a:cubicBezTo>
                          <a:pt x="1137400" y="542221"/>
                          <a:pt x="1146637" y="569934"/>
                          <a:pt x="1151256" y="593029"/>
                        </a:cubicBezTo>
                        <a:cubicBezTo>
                          <a:pt x="1155875" y="620742"/>
                          <a:pt x="1155875" y="648455"/>
                          <a:pt x="1151256" y="676169"/>
                        </a:cubicBezTo>
                        <a:cubicBezTo>
                          <a:pt x="1146637" y="690025"/>
                          <a:pt x="1142018" y="703882"/>
                          <a:pt x="1137400" y="717739"/>
                        </a:cubicBezTo>
                        <a:cubicBezTo>
                          <a:pt x="1137400" y="722357"/>
                          <a:pt x="1132781" y="726976"/>
                          <a:pt x="1137400" y="722357"/>
                        </a:cubicBezTo>
                        <a:cubicBezTo>
                          <a:pt x="1155875" y="717739"/>
                          <a:pt x="1174350" y="703882"/>
                          <a:pt x="1188207" y="685406"/>
                        </a:cubicBezTo>
                        <a:cubicBezTo>
                          <a:pt x="1197445" y="671550"/>
                          <a:pt x="1202064" y="657693"/>
                          <a:pt x="1206683" y="639217"/>
                        </a:cubicBezTo>
                        <a:cubicBezTo>
                          <a:pt x="1206683" y="634599"/>
                          <a:pt x="1206683" y="629980"/>
                          <a:pt x="1211302" y="625361"/>
                        </a:cubicBezTo>
                        <a:cubicBezTo>
                          <a:pt x="1211302" y="620742"/>
                          <a:pt x="1211302" y="616123"/>
                          <a:pt x="1215920" y="611504"/>
                        </a:cubicBezTo>
                        <a:cubicBezTo>
                          <a:pt x="1220539" y="606885"/>
                          <a:pt x="1220539" y="597647"/>
                          <a:pt x="1225158" y="593029"/>
                        </a:cubicBezTo>
                        <a:cubicBezTo>
                          <a:pt x="1225158" y="593029"/>
                          <a:pt x="1229777" y="588410"/>
                          <a:pt x="1229777" y="583791"/>
                        </a:cubicBezTo>
                        <a:cubicBezTo>
                          <a:pt x="1229777" y="583791"/>
                          <a:pt x="1229777" y="583791"/>
                          <a:pt x="1229777" y="583791"/>
                        </a:cubicBezTo>
                        <a:cubicBezTo>
                          <a:pt x="1229777" y="579172"/>
                          <a:pt x="1229777" y="579172"/>
                          <a:pt x="1229777" y="574553"/>
                        </a:cubicBezTo>
                        <a:cubicBezTo>
                          <a:pt x="1229777" y="569934"/>
                          <a:pt x="1229777" y="560697"/>
                          <a:pt x="1225158" y="556078"/>
                        </a:cubicBezTo>
                        <a:cubicBezTo>
                          <a:pt x="1220539" y="537602"/>
                          <a:pt x="1215920" y="519127"/>
                          <a:pt x="1211302" y="500651"/>
                        </a:cubicBezTo>
                        <a:cubicBezTo>
                          <a:pt x="1197445" y="445225"/>
                          <a:pt x="1178970" y="389798"/>
                          <a:pt x="1151256" y="338990"/>
                        </a:cubicBezTo>
                        <a:cubicBezTo>
                          <a:pt x="1118924" y="274326"/>
                          <a:pt x="1077354" y="214281"/>
                          <a:pt x="1021928" y="163473"/>
                        </a:cubicBezTo>
                        <a:cubicBezTo>
                          <a:pt x="961882" y="103427"/>
                          <a:pt x="883361" y="61857"/>
                          <a:pt x="804840" y="34144"/>
                        </a:cubicBezTo>
                        <a:cubicBezTo>
                          <a:pt x="763270" y="29525"/>
                          <a:pt x="740176" y="24906"/>
                          <a:pt x="717081" y="20288"/>
                        </a:cubicBezTo>
                        <a:cubicBezTo>
                          <a:pt x="717081" y="20288"/>
                          <a:pt x="717081" y="20288"/>
                          <a:pt x="717081" y="20288"/>
                        </a:cubicBezTo>
                        <a:cubicBezTo>
                          <a:pt x="777127" y="34144"/>
                          <a:pt x="837172" y="52620"/>
                          <a:pt x="892599" y="84952"/>
                        </a:cubicBezTo>
                        <a:cubicBezTo>
                          <a:pt x="938788" y="112665"/>
                          <a:pt x="980358" y="144997"/>
                          <a:pt x="1021928" y="181948"/>
                        </a:cubicBezTo>
                        <a:cubicBezTo>
                          <a:pt x="1054260" y="218899"/>
                          <a:pt x="1086592" y="255850"/>
                          <a:pt x="1109686" y="297420"/>
                        </a:cubicBezTo>
                        <a:cubicBezTo>
                          <a:pt x="1132781" y="334371"/>
                          <a:pt x="1151256" y="371322"/>
                          <a:pt x="1165113" y="412892"/>
                        </a:cubicBezTo>
                        <a:cubicBezTo>
                          <a:pt x="1178970" y="445225"/>
                          <a:pt x="1188207" y="477557"/>
                          <a:pt x="1197445" y="509889"/>
                        </a:cubicBezTo>
                        <a:cubicBezTo>
                          <a:pt x="1202064" y="528364"/>
                          <a:pt x="1206683" y="551459"/>
                          <a:pt x="1211302" y="569934"/>
                        </a:cubicBezTo>
                        <a:cubicBezTo>
                          <a:pt x="1211302" y="574553"/>
                          <a:pt x="1211302" y="579172"/>
                          <a:pt x="1211302" y="583791"/>
                        </a:cubicBezTo>
                        <a:cubicBezTo>
                          <a:pt x="1211302" y="583791"/>
                          <a:pt x="1211302" y="583791"/>
                          <a:pt x="1211302" y="583791"/>
                        </a:cubicBezTo>
                        <a:cubicBezTo>
                          <a:pt x="1211302" y="583791"/>
                          <a:pt x="1206683" y="588410"/>
                          <a:pt x="1206683" y="593029"/>
                        </a:cubicBezTo>
                        <a:cubicBezTo>
                          <a:pt x="1202064" y="597647"/>
                          <a:pt x="1202064" y="602267"/>
                          <a:pt x="1197445" y="606885"/>
                        </a:cubicBezTo>
                        <a:cubicBezTo>
                          <a:pt x="1192826" y="611504"/>
                          <a:pt x="1188207" y="620742"/>
                          <a:pt x="1188207" y="625361"/>
                        </a:cubicBezTo>
                        <a:cubicBezTo>
                          <a:pt x="1188207" y="643836"/>
                          <a:pt x="1178970" y="662312"/>
                          <a:pt x="1169732" y="680787"/>
                        </a:cubicBezTo>
                        <a:cubicBezTo>
                          <a:pt x="1160494" y="694644"/>
                          <a:pt x="1151256" y="703882"/>
                          <a:pt x="1142018" y="708501"/>
                        </a:cubicBezTo>
                        <a:cubicBezTo>
                          <a:pt x="1137400" y="713119"/>
                          <a:pt x="1128162" y="717739"/>
                          <a:pt x="1118924" y="717739"/>
                        </a:cubicBezTo>
                        <a:cubicBezTo>
                          <a:pt x="1118924" y="717739"/>
                          <a:pt x="1118924" y="717739"/>
                          <a:pt x="1118924" y="717739"/>
                        </a:cubicBezTo>
                        <a:cubicBezTo>
                          <a:pt x="1118924" y="717739"/>
                          <a:pt x="1118924" y="713119"/>
                          <a:pt x="1123543" y="713119"/>
                        </a:cubicBezTo>
                        <a:cubicBezTo>
                          <a:pt x="1123543" y="708501"/>
                          <a:pt x="1128162" y="708501"/>
                          <a:pt x="1128162" y="703882"/>
                        </a:cubicBezTo>
                        <a:cubicBezTo>
                          <a:pt x="1132781" y="694644"/>
                          <a:pt x="1137400" y="680787"/>
                          <a:pt x="1137400" y="671550"/>
                        </a:cubicBezTo>
                        <a:cubicBezTo>
                          <a:pt x="1146637" y="634599"/>
                          <a:pt x="1142018" y="597647"/>
                          <a:pt x="1128162" y="565315"/>
                        </a:cubicBezTo>
                        <a:cubicBezTo>
                          <a:pt x="1118924" y="523745"/>
                          <a:pt x="1095830" y="482175"/>
                          <a:pt x="1058878" y="463700"/>
                        </a:cubicBezTo>
                        <a:cubicBezTo>
                          <a:pt x="1054260" y="463700"/>
                          <a:pt x="1054260" y="463700"/>
                          <a:pt x="1049641" y="459081"/>
                        </a:cubicBezTo>
                        <a:cubicBezTo>
                          <a:pt x="1049641" y="459081"/>
                          <a:pt x="1049641" y="459081"/>
                          <a:pt x="1049641" y="459081"/>
                        </a:cubicBezTo>
                        <a:cubicBezTo>
                          <a:pt x="1035784" y="468319"/>
                          <a:pt x="1021928" y="477557"/>
                          <a:pt x="1008071" y="482175"/>
                        </a:cubicBezTo>
                        <a:cubicBezTo>
                          <a:pt x="975739" y="496032"/>
                          <a:pt x="938788" y="496032"/>
                          <a:pt x="906456" y="486795"/>
                        </a:cubicBezTo>
                        <a:cubicBezTo>
                          <a:pt x="906456" y="486795"/>
                          <a:pt x="906456" y="486795"/>
                          <a:pt x="906456" y="486795"/>
                        </a:cubicBezTo>
                        <a:cubicBezTo>
                          <a:pt x="887980" y="505270"/>
                          <a:pt x="864886" y="514508"/>
                          <a:pt x="841791" y="523745"/>
                        </a:cubicBezTo>
                        <a:cubicBezTo>
                          <a:pt x="818697" y="532983"/>
                          <a:pt x="795602" y="537602"/>
                          <a:pt x="767889" y="532983"/>
                        </a:cubicBezTo>
                        <a:cubicBezTo>
                          <a:pt x="754032" y="532983"/>
                          <a:pt x="735557" y="528364"/>
                          <a:pt x="721700" y="523745"/>
                        </a:cubicBezTo>
                        <a:cubicBezTo>
                          <a:pt x="712462" y="523745"/>
                          <a:pt x="707844" y="519127"/>
                          <a:pt x="698606" y="514508"/>
                        </a:cubicBezTo>
                        <a:cubicBezTo>
                          <a:pt x="698606" y="514508"/>
                          <a:pt x="693987" y="509889"/>
                          <a:pt x="689368" y="514508"/>
                        </a:cubicBezTo>
                        <a:cubicBezTo>
                          <a:pt x="689368" y="514508"/>
                          <a:pt x="684749" y="514508"/>
                          <a:pt x="684749" y="514508"/>
                        </a:cubicBezTo>
                        <a:cubicBezTo>
                          <a:pt x="680130" y="519127"/>
                          <a:pt x="675511" y="519127"/>
                          <a:pt x="675511" y="519127"/>
                        </a:cubicBezTo>
                        <a:cubicBezTo>
                          <a:pt x="666274" y="523745"/>
                          <a:pt x="652417" y="523745"/>
                          <a:pt x="638560" y="528364"/>
                        </a:cubicBezTo>
                        <a:cubicBezTo>
                          <a:pt x="601609" y="537602"/>
                          <a:pt x="564658" y="537602"/>
                          <a:pt x="532326" y="528364"/>
                        </a:cubicBezTo>
                        <a:cubicBezTo>
                          <a:pt x="476899" y="514508"/>
                          <a:pt x="435329" y="482175"/>
                          <a:pt x="407616" y="435987"/>
                        </a:cubicBezTo>
                        <a:cubicBezTo>
                          <a:pt x="407616" y="435987"/>
                          <a:pt x="407616" y="435987"/>
                          <a:pt x="407616" y="435987"/>
                        </a:cubicBezTo>
                        <a:cubicBezTo>
                          <a:pt x="412235" y="459081"/>
                          <a:pt x="421473" y="482175"/>
                          <a:pt x="435329" y="500651"/>
                        </a:cubicBezTo>
                        <a:cubicBezTo>
                          <a:pt x="439949" y="509889"/>
                          <a:pt x="444567" y="514508"/>
                          <a:pt x="453805" y="523745"/>
                        </a:cubicBezTo>
                        <a:cubicBezTo>
                          <a:pt x="453805" y="523745"/>
                          <a:pt x="467662" y="537602"/>
                          <a:pt x="467662" y="537602"/>
                        </a:cubicBezTo>
                        <a:cubicBezTo>
                          <a:pt x="467662" y="537602"/>
                          <a:pt x="458424" y="537602"/>
                          <a:pt x="458424" y="537602"/>
                        </a:cubicBezTo>
                        <a:cubicBezTo>
                          <a:pt x="416854" y="537602"/>
                          <a:pt x="370665" y="514508"/>
                          <a:pt x="342952" y="486795"/>
                        </a:cubicBezTo>
                        <a:cubicBezTo>
                          <a:pt x="315239" y="459081"/>
                          <a:pt x="301382" y="417511"/>
                          <a:pt x="296763" y="380560"/>
                        </a:cubicBezTo>
                        <a:cubicBezTo>
                          <a:pt x="296763" y="380560"/>
                          <a:pt x="296763" y="380560"/>
                          <a:pt x="296763" y="380560"/>
                        </a:cubicBezTo>
                        <a:cubicBezTo>
                          <a:pt x="282907" y="403655"/>
                          <a:pt x="278288" y="435987"/>
                          <a:pt x="278288" y="463700"/>
                        </a:cubicBezTo>
                        <a:cubicBezTo>
                          <a:pt x="278288" y="491413"/>
                          <a:pt x="278288" y="519127"/>
                          <a:pt x="282907" y="546840"/>
                        </a:cubicBezTo>
                        <a:cubicBezTo>
                          <a:pt x="287525" y="565315"/>
                          <a:pt x="292144" y="579172"/>
                          <a:pt x="301382" y="597647"/>
                        </a:cubicBezTo>
                        <a:cubicBezTo>
                          <a:pt x="310620" y="611504"/>
                          <a:pt x="315239" y="629980"/>
                          <a:pt x="324477" y="643836"/>
                        </a:cubicBezTo>
                        <a:cubicBezTo>
                          <a:pt x="329095" y="648455"/>
                          <a:pt x="329095" y="657693"/>
                          <a:pt x="333714" y="666931"/>
                        </a:cubicBezTo>
                        <a:cubicBezTo>
                          <a:pt x="333714" y="666931"/>
                          <a:pt x="338333" y="671550"/>
                          <a:pt x="333714" y="671550"/>
                        </a:cubicBezTo>
                        <a:cubicBezTo>
                          <a:pt x="333714" y="666931"/>
                          <a:pt x="329095" y="666931"/>
                          <a:pt x="324477" y="662312"/>
                        </a:cubicBezTo>
                        <a:cubicBezTo>
                          <a:pt x="315239" y="657693"/>
                          <a:pt x="306001" y="657693"/>
                          <a:pt x="296763" y="657693"/>
                        </a:cubicBezTo>
                        <a:cubicBezTo>
                          <a:pt x="278288" y="662312"/>
                          <a:pt x="269050" y="671550"/>
                          <a:pt x="264431" y="690025"/>
                        </a:cubicBezTo>
                        <a:cubicBezTo>
                          <a:pt x="250574" y="722357"/>
                          <a:pt x="250574" y="763927"/>
                          <a:pt x="269050" y="796259"/>
                        </a:cubicBezTo>
                        <a:cubicBezTo>
                          <a:pt x="278288" y="810116"/>
                          <a:pt x="287525" y="819354"/>
                          <a:pt x="306001" y="823973"/>
                        </a:cubicBezTo>
                        <a:cubicBezTo>
                          <a:pt x="306001" y="823973"/>
                          <a:pt x="310620" y="823973"/>
                          <a:pt x="310620" y="823973"/>
                        </a:cubicBezTo>
                        <a:cubicBezTo>
                          <a:pt x="310620" y="823973"/>
                          <a:pt x="310620" y="823973"/>
                          <a:pt x="310620" y="828591"/>
                        </a:cubicBezTo>
                        <a:cubicBezTo>
                          <a:pt x="310620" y="833211"/>
                          <a:pt x="310620" y="837829"/>
                          <a:pt x="310620" y="837829"/>
                        </a:cubicBezTo>
                        <a:cubicBezTo>
                          <a:pt x="310620" y="842448"/>
                          <a:pt x="310620" y="851686"/>
                          <a:pt x="310620" y="856305"/>
                        </a:cubicBezTo>
                        <a:cubicBezTo>
                          <a:pt x="310620" y="870161"/>
                          <a:pt x="315239" y="879399"/>
                          <a:pt x="319857" y="893256"/>
                        </a:cubicBezTo>
                        <a:cubicBezTo>
                          <a:pt x="338333" y="944063"/>
                          <a:pt x="379903" y="985633"/>
                          <a:pt x="426092" y="1017966"/>
                        </a:cubicBezTo>
                        <a:cubicBezTo>
                          <a:pt x="430711" y="1022585"/>
                          <a:pt x="439949" y="1027203"/>
                          <a:pt x="444567" y="1031822"/>
                        </a:cubicBezTo>
                        <a:cubicBezTo>
                          <a:pt x="444567" y="1027203"/>
                          <a:pt x="449186" y="1027203"/>
                          <a:pt x="449186" y="1027203"/>
                        </a:cubicBezTo>
                        <a:cubicBezTo>
                          <a:pt x="449186" y="1027203"/>
                          <a:pt x="453805" y="1027203"/>
                          <a:pt x="453805" y="1031822"/>
                        </a:cubicBezTo>
                        <a:cubicBezTo>
                          <a:pt x="453805" y="1031822"/>
                          <a:pt x="449186" y="1031822"/>
                          <a:pt x="444567" y="1031822"/>
                        </a:cubicBezTo>
                        <a:cubicBezTo>
                          <a:pt x="430711" y="1036441"/>
                          <a:pt x="416854" y="1041060"/>
                          <a:pt x="398379" y="1041060"/>
                        </a:cubicBezTo>
                        <a:cubicBezTo>
                          <a:pt x="375284" y="1045679"/>
                          <a:pt x="347571" y="1045679"/>
                          <a:pt x="324477" y="1041060"/>
                        </a:cubicBezTo>
                        <a:cubicBezTo>
                          <a:pt x="292144" y="1036441"/>
                          <a:pt x="259812" y="1017966"/>
                          <a:pt x="236718" y="994871"/>
                        </a:cubicBezTo>
                        <a:cubicBezTo>
                          <a:pt x="227480" y="985633"/>
                          <a:pt x="222861" y="976396"/>
                          <a:pt x="213623" y="967158"/>
                        </a:cubicBezTo>
                        <a:cubicBezTo>
                          <a:pt x="209005" y="962539"/>
                          <a:pt x="204385" y="957920"/>
                          <a:pt x="204385" y="953301"/>
                        </a:cubicBezTo>
                        <a:cubicBezTo>
                          <a:pt x="204385" y="953301"/>
                          <a:pt x="204385" y="953301"/>
                          <a:pt x="204385" y="953301"/>
                        </a:cubicBezTo>
                        <a:cubicBezTo>
                          <a:pt x="204385" y="953301"/>
                          <a:pt x="218242" y="953301"/>
                          <a:pt x="218242" y="953301"/>
                        </a:cubicBezTo>
                        <a:cubicBezTo>
                          <a:pt x="232099" y="953301"/>
                          <a:pt x="241337" y="948683"/>
                          <a:pt x="255193" y="944063"/>
                        </a:cubicBezTo>
                        <a:cubicBezTo>
                          <a:pt x="269050" y="939445"/>
                          <a:pt x="282907" y="930207"/>
                          <a:pt x="292144" y="920969"/>
                        </a:cubicBezTo>
                        <a:cubicBezTo>
                          <a:pt x="292144" y="920969"/>
                          <a:pt x="296763" y="916350"/>
                          <a:pt x="296763" y="916350"/>
                        </a:cubicBezTo>
                        <a:cubicBezTo>
                          <a:pt x="296763" y="916350"/>
                          <a:pt x="296763" y="916350"/>
                          <a:pt x="296763" y="916350"/>
                        </a:cubicBezTo>
                        <a:cubicBezTo>
                          <a:pt x="273669" y="925588"/>
                          <a:pt x="250574" y="930207"/>
                          <a:pt x="227480" y="925588"/>
                        </a:cubicBezTo>
                        <a:cubicBezTo>
                          <a:pt x="209005" y="920969"/>
                          <a:pt x="195148" y="911731"/>
                          <a:pt x="181291" y="902494"/>
                        </a:cubicBezTo>
                        <a:cubicBezTo>
                          <a:pt x="176672" y="897875"/>
                          <a:pt x="172053" y="893256"/>
                          <a:pt x="167435" y="893256"/>
                        </a:cubicBezTo>
                        <a:cubicBezTo>
                          <a:pt x="167435" y="893256"/>
                          <a:pt x="162816" y="888637"/>
                          <a:pt x="162816" y="888637"/>
                        </a:cubicBezTo>
                        <a:cubicBezTo>
                          <a:pt x="162816" y="888637"/>
                          <a:pt x="162816" y="888637"/>
                          <a:pt x="162816" y="888637"/>
                        </a:cubicBezTo>
                        <a:cubicBezTo>
                          <a:pt x="162816" y="888637"/>
                          <a:pt x="167435" y="888637"/>
                          <a:pt x="172053" y="888637"/>
                        </a:cubicBezTo>
                        <a:cubicBezTo>
                          <a:pt x="176672" y="888637"/>
                          <a:pt x="181291" y="888637"/>
                          <a:pt x="190529" y="888637"/>
                        </a:cubicBezTo>
                        <a:cubicBezTo>
                          <a:pt x="199767" y="888637"/>
                          <a:pt x="204385" y="888637"/>
                          <a:pt x="213623" y="884018"/>
                        </a:cubicBezTo>
                        <a:cubicBezTo>
                          <a:pt x="218242" y="879399"/>
                          <a:pt x="227480" y="879399"/>
                          <a:pt x="232099" y="870161"/>
                        </a:cubicBezTo>
                        <a:cubicBezTo>
                          <a:pt x="232099" y="870161"/>
                          <a:pt x="232099" y="870161"/>
                          <a:pt x="232099" y="870161"/>
                        </a:cubicBezTo>
                        <a:cubicBezTo>
                          <a:pt x="195148" y="879399"/>
                          <a:pt x="153578" y="874780"/>
                          <a:pt x="125865" y="847067"/>
                        </a:cubicBezTo>
                        <a:cubicBezTo>
                          <a:pt x="107389" y="828591"/>
                          <a:pt x="98151" y="805497"/>
                          <a:pt x="93533" y="782403"/>
                        </a:cubicBezTo>
                        <a:cubicBezTo>
                          <a:pt x="93533" y="773165"/>
                          <a:pt x="93533" y="768546"/>
                          <a:pt x="88913" y="759308"/>
                        </a:cubicBezTo>
                        <a:cubicBezTo>
                          <a:pt x="88913" y="759308"/>
                          <a:pt x="88913" y="754689"/>
                          <a:pt x="88913" y="754689"/>
                        </a:cubicBezTo>
                        <a:cubicBezTo>
                          <a:pt x="88913" y="754689"/>
                          <a:pt x="88913" y="754689"/>
                          <a:pt x="88913" y="754689"/>
                        </a:cubicBezTo>
                        <a:cubicBezTo>
                          <a:pt x="88913" y="754689"/>
                          <a:pt x="88913" y="754689"/>
                          <a:pt x="93533" y="754689"/>
                        </a:cubicBezTo>
                        <a:cubicBezTo>
                          <a:pt x="121246" y="768546"/>
                          <a:pt x="153578" y="773165"/>
                          <a:pt x="181291" y="763927"/>
                        </a:cubicBezTo>
                        <a:cubicBezTo>
                          <a:pt x="204385" y="754689"/>
                          <a:pt x="222861" y="731595"/>
                          <a:pt x="232099" y="708501"/>
                        </a:cubicBezTo>
                        <a:cubicBezTo>
                          <a:pt x="241337" y="685406"/>
                          <a:pt x="245955" y="662312"/>
                          <a:pt x="245955" y="639217"/>
                        </a:cubicBezTo>
                        <a:cubicBezTo>
                          <a:pt x="245955" y="620742"/>
                          <a:pt x="241337" y="606885"/>
                          <a:pt x="236718" y="593029"/>
                        </a:cubicBezTo>
                        <a:cubicBezTo>
                          <a:pt x="236718" y="588410"/>
                          <a:pt x="236718" y="583791"/>
                          <a:pt x="232099" y="583791"/>
                        </a:cubicBezTo>
                        <a:cubicBezTo>
                          <a:pt x="232099" y="583791"/>
                          <a:pt x="232099" y="583791"/>
                          <a:pt x="232099" y="583791"/>
                        </a:cubicBezTo>
                        <a:cubicBezTo>
                          <a:pt x="232099" y="583791"/>
                          <a:pt x="227480" y="583791"/>
                          <a:pt x="222861" y="583791"/>
                        </a:cubicBezTo>
                        <a:cubicBezTo>
                          <a:pt x="218242" y="583791"/>
                          <a:pt x="218242" y="583791"/>
                          <a:pt x="213623" y="583791"/>
                        </a:cubicBezTo>
                        <a:cubicBezTo>
                          <a:pt x="176672" y="579172"/>
                          <a:pt x="135102" y="565315"/>
                          <a:pt x="107389" y="537602"/>
                        </a:cubicBezTo>
                        <a:cubicBezTo>
                          <a:pt x="84295" y="519127"/>
                          <a:pt x="70438" y="496032"/>
                          <a:pt x="65819" y="468319"/>
                        </a:cubicBezTo>
                        <a:cubicBezTo>
                          <a:pt x="61200" y="445225"/>
                          <a:pt x="56581" y="422130"/>
                          <a:pt x="56581" y="399036"/>
                        </a:cubicBezTo>
                        <a:cubicBezTo>
                          <a:pt x="56581" y="389798"/>
                          <a:pt x="56581" y="385179"/>
                          <a:pt x="61200" y="375941"/>
                        </a:cubicBezTo>
                        <a:cubicBezTo>
                          <a:pt x="61200" y="371322"/>
                          <a:pt x="61200" y="366704"/>
                          <a:pt x="65819" y="362085"/>
                        </a:cubicBezTo>
                        <a:cubicBezTo>
                          <a:pt x="65819" y="362085"/>
                          <a:pt x="65819" y="362085"/>
                          <a:pt x="65819" y="362085"/>
                        </a:cubicBezTo>
                        <a:cubicBezTo>
                          <a:pt x="65819" y="362085"/>
                          <a:pt x="65819" y="362085"/>
                          <a:pt x="65819" y="362085"/>
                        </a:cubicBezTo>
                        <a:cubicBezTo>
                          <a:pt x="51963" y="385179"/>
                          <a:pt x="42725" y="408273"/>
                          <a:pt x="38106" y="431368"/>
                        </a:cubicBezTo>
                        <a:cubicBezTo>
                          <a:pt x="38106" y="431368"/>
                          <a:pt x="38106" y="449843"/>
                          <a:pt x="33487" y="449843"/>
                        </a:cubicBezTo>
                        <a:cubicBezTo>
                          <a:pt x="33487" y="449843"/>
                          <a:pt x="28868" y="435987"/>
                          <a:pt x="28868" y="435987"/>
                        </a:cubicBezTo>
                        <a:cubicBezTo>
                          <a:pt x="15011" y="399036"/>
                          <a:pt x="10393" y="357466"/>
                          <a:pt x="15011" y="315896"/>
                        </a:cubicBezTo>
                        <a:cubicBezTo>
                          <a:pt x="19630" y="260469"/>
                          <a:pt x="42725" y="209662"/>
                          <a:pt x="84295" y="177329"/>
                        </a:cubicBezTo>
                        <a:cubicBezTo>
                          <a:pt x="116627" y="149616"/>
                          <a:pt x="153578" y="135760"/>
                          <a:pt x="195148" y="131141"/>
                        </a:cubicBezTo>
                        <a:cubicBezTo>
                          <a:pt x="204385" y="131141"/>
                          <a:pt x="213623" y="131141"/>
                          <a:pt x="222861" y="131141"/>
                        </a:cubicBezTo>
                        <a:cubicBezTo>
                          <a:pt x="232099" y="131141"/>
                          <a:pt x="245955" y="131141"/>
                          <a:pt x="255193" y="135760"/>
                        </a:cubicBezTo>
                        <a:cubicBezTo>
                          <a:pt x="259812" y="135760"/>
                          <a:pt x="259812" y="135760"/>
                          <a:pt x="264431" y="135760"/>
                        </a:cubicBezTo>
                        <a:cubicBezTo>
                          <a:pt x="264431" y="135760"/>
                          <a:pt x="264431" y="135760"/>
                          <a:pt x="264431" y="135760"/>
                        </a:cubicBezTo>
                        <a:cubicBezTo>
                          <a:pt x="269050" y="131141"/>
                          <a:pt x="273669" y="121903"/>
                          <a:pt x="278288" y="117284"/>
                        </a:cubicBezTo>
                        <a:cubicBezTo>
                          <a:pt x="292144" y="103427"/>
                          <a:pt x="306001" y="89571"/>
                          <a:pt x="319857" y="75714"/>
                        </a:cubicBezTo>
                        <a:cubicBezTo>
                          <a:pt x="342952" y="57239"/>
                          <a:pt x="370665" y="43382"/>
                          <a:pt x="398379" y="29525"/>
                        </a:cubicBezTo>
                        <a:cubicBezTo>
                          <a:pt x="439949" y="15669"/>
                          <a:pt x="481518" y="6431"/>
                          <a:pt x="523088" y="1812"/>
                        </a:cubicBezTo>
                        <a:cubicBezTo>
                          <a:pt x="583134" y="-2807"/>
                          <a:pt x="643179" y="1812"/>
                          <a:pt x="703225" y="11050"/>
                        </a:cubicBezTo>
                        <a:cubicBezTo>
                          <a:pt x="698606" y="15669"/>
                          <a:pt x="707844" y="15669"/>
                          <a:pt x="717081" y="20288"/>
                        </a:cubicBezTo>
                        <a:cubicBezTo>
                          <a:pt x="717081" y="20288"/>
                          <a:pt x="717081" y="20288"/>
                          <a:pt x="717081" y="20288"/>
                        </a:cubicBezTo>
                        <a:close/>
                      </a:path>
                    </a:pathLst>
                  </a:custGeom>
                  <a:solidFill>
                    <a:srgbClr val="0A1823"/>
                  </a:solidFill>
                  <a:ln w="46132" cap="flat">
                    <a:noFill/>
                    <a:prstDash val="solid"/>
                    <a:miter/>
                  </a:ln>
                </p:spPr>
                <p:txBody>
                  <a:bodyPr rtlCol="0" anchor="ctr"/>
                  <a:lstStyle/>
                  <a:p>
                    <a:endParaRPr lang="en-US"/>
                  </a:p>
                </p:txBody>
              </p:sp>
            </p:grpSp>
            <p:grpSp>
              <p:nvGrpSpPr>
                <p:cNvPr id="1714" name="Graphic 792">
                  <a:extLst>
                    <a:ext uri="{FF2B5EF4-FFF2-40B4-BE49-F238E27FC236}">
                      <a16:creationId xmlns:a16="http://schemas.microsoft.com/office/drawing/2014/main" xmlns="" id="{A4A10D27-307F-405B-A0C7-7877AB7E5FB8}"/>
                    </a:ext>
                  </a:extLst>
                </p:cNvPr>
                <p:cNvGrpSpPr/>
                <p:nvPr/>
              </p:nvGrpSpPr>
              <p:grpSpPr>
                <a:xfrm>
                  <a:off x="3999264" y="8479763"/>
                  <a:ext cx="946870" cy="263276"/>
                  <a:chOff x="3999264" y="8479763"/>
                  <a:chExt cx="946870" cy="263276"/>
                </a:xfrm>
                <a:solidFill>
                  <a:srgbClr val="0A1823"/>
                </a:solidFill>
              </p:grpSpPr>
              <p:sp>
                <p:nvSpPr>
                  <p:cNvPr id="1715" name="Freeform: Shape 1714">
                    <a:extLst>
                      <a:ext uri="{FF2B5EF4-FFF2-40B4-BE49-F238E27FC236}">
                        <a16:creationId xmlns:a16="http://schemas.microsoft.com/office/drawing/2014/main" xmlns="" id="{1FD12D7C-4C82-45A3-A107-46387E589FA1}"/>
                      </a:ext>
                    </a:extLst>
                  </p:cNvPr>
                  <p:cNvSpPr/>
                  <p:nvPr/>
                </p:nvSpPr>
                <p:spPr>
                  <a:xfrm>
                    <a:off x="3999264" y="8553666"/>
                    <a:ext cx="110853" cy="189374"/>
                  </a:xfrm>
                  <a:custGeom>
                    <a:avLst/>
                    <a:gdLst>
                      <a:gd name="connsiteX0" fmla="*/ 110853 w 110853"/>
                      <a:gd name="connsiteY0" fmla="*/ 166280 h 189374"/>
                      <a:gd name="connsiteX1" fmla="*/ 96996 w 110853"/>
                      <a:gd name="connsiteY1" fmla="*/ 161661 h 189374"/>
                      <a:gd name="connsiteX2" fmla="*/ 83140 w 110853"/>
                      <a:gd name="connsiteY2" fmla="*/ 157042 h 189374"/>
                      <a:gd name="connsiteX3" fmla="*/ 69283 w 110853"/>
                      <a:gd name="connsiteY3" fmla="*/ 152423 h 189374"/>
                      <a:gd name="connsiteX4" fmla="*/ 60046 w 110853"/>
                      <a:gd name="connsiteY4" fmla="*/ 147804 h 189374"/>
                      <a:gd name="connsiteX5" fmla="*/ 50808 w 110853"/>
                      <a:gd name="connsiteY5" fmla="*/ 138567 h 189374"/>
                      <a:gd name="connsiteX6" fmla="*/ 41570 w 110853"/>
                      <a:gd name="connsiteY6" fmla="*/ 129329 h 189374"/>
                      <a:gd name="connsiteX7" fmla="*/ 32332 w 110853"/>
                      <a:gd name="connsiteY7" fmla="*/ 120091 h 189374"/>
                      <a:gd name="connsiteX8" fmla="*/ 23094 w 110853"/>
                      <a:gd name="connsiteY8" fmla="*/ 110853 h 189374"/>
                      <a:gd name="connsiteX9" fmla="*/ 18476 w 110853"/>
                      <a:gd name="connsiteY9" fmla="*/ 96997 h 189374"/>
                      <a:gd name="connsiteX10" fmla="*/ 13857 w 110853"/>
                      <a:gd name="connsiteY10" fmla="*/ 83140 h 189374"/>
                      <a:gd name="connsiteX11" fmla="*/ 9238 w 110853"/>
                      <a:gd name="connsiteY11" fmla="*/ 69283 h 189374"/>
                      <a:gd name="connsiteX12" fmla="*/ 9238 w 110853"/>
                      <a:gd name="connsiteY12" fmla="*/ 55427 h 189374"/>
                      <a:gd name="connsiteX13" fmla="*/ 9238 w 110853"/>
                      <a:gd name="connsiteY13" fmla="*/ 50808 h 189374"/>
                      <a:gd name="connsiteX14" fmla="*/ 9238 w 110853"/>
                      <a:gd name="connsiteY14" fmla="*/ 46189 h 189374"/>
                      <a:gd name="connsiteX15" fmla="*/ 9238 w 110853"/>
                      <a:gd name="connsiteY15" fmla="*/ 32332 h 189374"/>
                      <a:gd name="connsiteX16" fmla="*/ 9238 w 110853"/>
                      <a:gd name="connsiteY16" fmla="*/ 18476 h 189374"/>
                      <a:gd name="connsiteX17" fmla="*/ 9238 w 110853"/>
                      <a:gd name="connsiteY17" fmla="*/ 4619 h 189374"/>
                      <a:gd name="connsiteX18" fmla="*/ 18476 w 110853"/>
                      <a:gd name="connsiteY18" fmla="*/ 4619 h 189374"/>
                      <a:gd name="connsiteX19" fmla="*/ 13857 w 110853"/>
                      <a:gd name="connsiteY19" fmla="*/ 27713 h 189374"/>
                      <a:gd name="connsiteX20" fmla="*/ 9238 w 110853"/>
                      <a:gd name="connsiteY20" fmla="*/ 50808 h 189374"/>
                      <a:gd name="connsiteX21" fmla="*/ 9238 w 110853"/>
                      <a:gd name="connsiteY21" fmla="*/ 64664 h 189374"/>
                      <a:gd name="connsiteX22" fmla="*/ 9238 w 110853"/>
                      <a:gd name="connsiteY22" fmla="*/ 78521 h 189374"/>
                      <a:gd name="connsiteX23" fmla="*/ 9238 w 110853"/>
                      <a:gd name="connsiteY23" fmla="*/ 92378 h 189374"/>
                      <a:gd name="connsiteX24" fmla="*/ 9238 w 110853"/>
                      <a:gd name="connsiteY24" fmla="*/ 106234 h 189374"/>
                      <a:gd name="connsiteX25" fmla="*/ 9238 w 110853"/>
                      <a:gd name="connsiteY25" fmla="*/ 120091 h 189374"/>
                      <a:gd name="connsiteX26" fmla="*/ 13857 w 110853"/>
                      <a:gd name="connsiteY26" fmla="*/ 133947 h 189374"/>
                      <a:gd name="connsiteX27" fmla="*/ 18476 w 110853"/>
                      <a:gd name="connsiteY27" fmla="*/ 143185 h 189374"/>
                      <a:gd name="connsiteX28" fmla="*/ 23094 w 110853"/>
                      <a:gd name="connsiteY28" fmla="*/ 152423 h 189374"/>
                      <a:gd name="connsiteX29" fmla="*/ 27713 w 110853"/>
                      <a:gd name="connsiteY29" fmla="*/ 161661 h 189374"/>
                      <a:gd name="connsiteX30" fmla="*/ 32332 w 110853"/>
                      <a:gd name="connsiteY30" fmla="*/ 170899 h 189374"/>
                      <a:gd name="connsiteX31" fmla="*/ 36951 w 110853"/>
                      <a:gd name="connsiteY31" fmla="*/ 175517 h 189374"/>
                      <a:gd name="connsiteX32" fmla="*/ 41570 w 110853"/>
                      <a:gd name="connsiteY32" fmla="*/ 180136 h 189374"/>
                      <a:gd name="connsiteX33" fmla="*/ 50808 w 110853"/>
                      <a:gd name="connsiteY33" fmla="*/ 189374 h 189374"/>
                      <a:gd name="connsiteX34" fmla="*/ 41570 w 110853"/>
                      <a:gd name="connsiteY34" fmla="*/ 180136 h 189374"/>
                      <a:gd name="connsiteX35" fmla="*/ 36951 w 110853"/>
                      <a:gd name="connsiteY35" fmla="*/ 175517 h 189374"/>
                      <a:gd name="connsiteX36" fmla="*/ 32332 w 110853"/>
                      <a:gd name="connsiteY36" fmla="*/ 170899 h 189374"/>
                      <a:gd name="connsiteX37" fmla="*/ 23094 w 110853"/>
                      <a:gd name="connsiteY37" fmla="*/ 161661 h 189374"/>
                      <a:gd name="connsiteX38" fmla="*/ 18476 w 110853"/>
                      <a:gd name="connsiteY38" fmla="*/ 152423 h 189374"/>
                      <a:gd name="connsiteX39" fmla="*/ 13857 w 110853"/>
                      <a:gd name="connsiteY39" fmla="*/ 143185 h 189374"/>
                      <a:gd name="connsiteX40" fmla="*/ 9238 w 110853"/>
                      <a:gd name="connsiteY40" fmla="*/ 129329 h 189374"/>
                      <a:gd name="connsiteX41" fmla="*/ 4619 w 110853"/>
                      <a:gd name="connsiteY41" fmla="*/ 115472 h 189374"/>
                      <a:gd name="connsiteX42" fmla="*/ 0 w 110853"/>
                      <a:gd name="connsiteY42" fmla="*/ 101615 h 189374"/>
                      <a:gd name="connsiteX43" fmla="*/ 0 w 110853"/>
                      <a:gd name="connsiteY43" fmla="*/ 87759 h 189374"/>
                      <a:gd name="connsiteX44" fmla="*/ 0 w 110853"/>
                      <a:gd name="connsiteY44" fmla="*/ 73902 h 189374"/>
                      <a:gd name="connsiteX45" fmla="*/ 0 w 110853"/>
                      <a:gd name="connsiteY45" fmla="*/ 60045 h 189374"/>
                      <a:gd name="connsiteX46" fmla="*/ 0 w 110853"/>
                      <a:gd name="connsiteY46" fmla="*/ 46189 h 189374"/>
                      <a:gd name="connsiteX47" fmla="*/ 4619 w 110853"/>
                      <a:gd name="connsiteY47" fmla="*/ 23094 h 189374"/>
                      <a:gd name="connsiteX48" fmla="*/ 9238 w 110853"/>
                      <a:gd name="connsiteY48" fmla="*/ 0 h 189374"/>
                      <a:gd name="connsiteX49" fmla="*/ 18476 w 110853"/>
                      <a:gd name="connsiteY49" fmla="*/ 0 h 189374"/>
                      <a:gd name="connsiteX50" fmla="*/ 18476 w 110853"/>
                      <a:gd name="connsiteY50" fmla="*/ 13857 h 189374"/>
                      <a:gd name="connsiteX51" fmla="*/ 18476 w 110853"/>
                      <a:gd name="connsiteY51" fmla="*/ 27713 h 189374"/>
                      <a:gd name="connsiteX52" fmla="*/ 18476 w 110853"/>
                      <a:gd name="connsiteY52" fmla="*/ 41570 h 189374"/>
                      <a:gd name="connsiteX53" fmla="*/ 18476 w 110853"/>
                      <a:gd name="connsiteY53" fmla="*/ 46189 h 189374"/>
                      <a:gd name="connsiteX54" fmla="*/ 18476 w 110853"/>
                      <a:gd name="connsiteY54" fmla="*/ 50808 h 189374"/>
                      <a:gd name="connsiteX55" fmla="*/ 18476 w 110853"/>
                      <a:gd name="connsiteY55" fmla="*/ 64664 h 189374"/>
                      <a:gd name="connsiteX56" fmla="*/ 23094 w 110853"/>
                      <a:gd name="connsiteY56" fmla="*/ 78521 h 189374"/>
                      <a:gd name="connsiteX57" fmla="*/ 27713 w 110853"/>
                      <a:gd name="connsiteY57" fmla="*/ 92378 h 189374"/>
                      <a:gd name="connsiteX58" fmla="*/ 32332 w 110853"/>
                      <a:gd name="connsiteY58" fmla="*/ 101615 h 189374"/>
                      <a:gd name="connsiteX59" fmla="*/ 36951 w 110853"/>
                      <a:gd name="connsiteY59" fmla="*/ 110853 h 189374"/>
                      <a:gd name="connsiteX60" fmla="*/ 46189 w 110853"/>
                      <a:gd name="connsiteY60" fmla="*/ 124710 h 189374"/>
                      <a:gd name="connsiteX61" fmla="*/ 55426 w 110853"/>
                      <a:gd name="connsiteY61" fmla="*/ 133947 h 189374"/>
                      <a:gd name="connsiteX62" fmla="*/ 64664 w 110853"/>
                      <a:gd name="connsiteY62" fmla="*/ 143185 h 189374"/>
                      <a:gd name="connsiteX63" fmla="*/ 73902 w 110853"/>
                      <a:gd name="connsiteY63" fmla="*/ 152423 h 189374"/>
                      <a:gd name="connsiteX64" fmla="*/ 83140 w 110853"/>
                      <a:gd name="connsiteY64" fmla="*/ 157042 h 189374"/>
                      <a:gd name="connsiteX65" fmla="*/ 110853 w 110853"/>
                      <a:gd name="connsiteY65" fmla="*/ 166280 h 189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10853" h="189374">
                        <a:moveTo>
                          <a:pt x="110853" y="166280"/>
                        </a:moveTo>
                        <a:cubicBezTo>
                          <a:pt x="106234" y="166280"/>
                          <a:pt x="101615" y="166280"/>
                          <a:pt x="96996" y="161661"/>
                        </a:cubicBezTo>
                        <a:cubicBezTo>
                          <a:pt x="92378" y="161661"/>
                          <a:pt x="87759" y="157042"/>
                          <a:pt x="83140" y="157042"/>
                        </a:cubicBezTo>
                        <a:cubicBezTo>
                          <a:pt x="78521" y="157042"/>
                          <a:pt x="73902" y="152423"/>
                          <a:pt x="69283" y="152423"/>
                        </a:cubicBezTo>
                        <a:cubicBezTo>
                          <a:pt x="64664" y="152423"/>
                          <a:pt x="60046" y="147804"/>
                          <a:pt x="60046" y="147804"/>
                        </a:cubicBezTo>
                        <a:cubicBezTo>
                          <a:pt x="55426" y="143185"/>
                          <a:pt x="50808" y="143185"/>
                          <a:pt x="50808" y="138567"/>
                        </a:cubicBezTo>
                        <a:lnTo>
                          <a:pt x="41570" y="129329"/>
                        </a:lnTo>
                        <a:lnTo>
                          <a:pt x="32332" y="120091"/>
                        </a:lnTo>
                        <a:cubicBezTo>
                          <a:pt x="27713" y="115472"/>
                          <a:pt x="27713" y="110853"/>
                          <a:pt x="23094" y="110853"/>
                        </a:cubicBezTo>
                        <a:cubicBezTo>
                          <a:pt x="18476" y="106234"/>
                          <a:pt x="18476" y="101615"/>
                          <a:pt x="18476" y="96997"/>
                        </a:cubicBezTo>
                        <a:cubicBezTo>
                          <a:pt x="18476" y="92378"/>
                          <a:pt x="13857" y="87759"/>
                          <a:pt x="13857" y="83140"/>
                        </a:cubicBezTo>
                        <a:cubicBezTo>
                          <a:pt x="13857" y="78521"/>
                          <a:pt x="9238" y="73902"/>
                          <a:pt x="9238" y="69283"/>
                        </a:cubicBezTo>
                        <a:lnTo>
                          <a:pt x="9238" y="55427"/>
                        </a:lnTo>
                        <a:cubicBezTo>
                          <a:pt x="9238" y="55427"/>
                          <a:pt x="9238" y="50808"/>
                          <a:pt x="9238" y="50808"/>
                        </a:cubicBezTo>
                        <a:lnTo>
                          <a:pt x="9238" y="46189"/>
                        </a:lnTo>
                        <a:lnTo>
                          <a:pt x="9238" y="32332"/>
                        </a:lnTo>
                        <a:cubicBezTo>
                          <a:pt x="9238" y="27713"/>
                          <a:pt x="9238" y="23094"/>
                          <a:pt x="9238" y="18476"/>
                        </a:cubicBezTo>
                        <a:lnTo>
                          <a:pt x="9238" y="4619"/>
                        </a:lnTo>
                        <a:lnTo>
                          <a:pt x="18476" y="4619"/>
                        </a:lnTo>
                        <a:cubicBezTo>
                          <a:pt x="13857" y="13857"/>
                          <a:pt x="13857" y="18476"/>
                          <a:pt x="13857" y="27713"/>
                        </a:cubicBezTo>
                        <a:cubicBezTo>
                          <a:pt x="13857" y="36951"/>
                          <a:pt x="9238" y="41570"/>
                          <a:pt x="9238" y="50808"/>
                        </a:cubicBezTo>
                        <a:cubicBezTo>
                          <a:pt x="9238" y="55427"/>
                          <a:pt x="9238" y="60045"/>
                          <a:pt x="9238" y="64664"/>
                        </a:cubicBezTo>
                        <a:cubicBezTo>
                          <a:pt x="9238" y="69283"/>
                          <a:pt x="9238" y="73902"/>
                          <a:pt x="9238" y="78521"/>
                        </a:cubicBezTo>
                        <a:cubicBezTo>
                          <a:pt x="9238" y="83140"/>
                          <a:pt x="9238" y="87759"/>
                          <a:pt x="9238" y="92378"/>
                        </a:cubicBezTo>
                        <a:cubicBezTo>
                          <a:pt x="9238" y="96997"/>
                          <a:pt x="9238" y="101615"/>
                          <a:pt x="9238" y="106234"/>
                        </a:cubicBezTo>
                        <a:lnTo>
                          <a:pt x="9238" y="120091"/>
                        </a:lnTo>
                        <a:lnTo>
                          <a:pt x="13857" y="133947"/>
                        </a:lnTo>
                        <a:cubicBezTo>
                          <a:pt x="13857" y="138567"/>
                          <a:pt x="13857" y="143185"/>
                          <a:pt x="18476" y="143185"/>
                        </a:cubicBezTo>
                        <a:cubicBezTo>
                          <a:pt x="18476" y="147804"/>
                          <a:pt x="23094" y="152423"/>
                          <a:pt x="23094" y="152423"/>
                        </a:cubicBezTo>
                        <a:lnTo>
                          <a:pt x="27713" y="161661"/>
                        </a:lnTo>
                        <a:cubicBezTo>
                          <a:pt x="27713" y="166280"/>
                          <a:pt x="32332" y="166280"/>
                          <a:pt x="32332" y="170899"/>
                        </a:cubicBezTo>
                        <a:lnTo>
                          <a:pt x="36951" y="175517"/>
                        </a:lnTo>
                        <a:lnTo>
                          <a:pt x="41570" y="180136"/>
                        </a:lnTo>
                        <a:lnTo>
                          <a:pt x="50808" y="189374"/>
                        </a:lnTo>
                        <a:lnTo>
                          <a:pt x="41570" y="180136"/>
                        </a:lnTo>
                        <a:lnTo>
                          <a:pt x="36951" y="175517"/>
                        </a:lnTo>
                        <a:lnTo>
                          <a:pt x="32332" y="170899"/>
                        </a:lnTo>
                        <a:cubicBezTo>
                          <a:pt x="27713" y="166280"/>
                          <a:pt x="27713" y="166280"/>
                          <a:pt x="23094" y="161661"/>
                        </a:cubicBezTo>
                        <a:lnTo>
                          <a:pt x="18476" y="152423"/>
                        </a:lnTo>
                        <a:cubicBezTo>
                          <a:pt x="18476" y="147804"/>
                          <a:pt x="13857" y="143185"/>
                          <a:pt x="13857" y="143185"/>
                        </a:cubicBezTo>
                        <a:cubicBezTo>
                          <a:pt x="13857" y="138567"/>
                          <a:pt x="9238" y="133947"/>
                          <a:pt x="9238" y="129329"/>
                        </a:cubicBezTo>
                        <a:lnTo>
                          <a:pt x="4619" y="115472"/>
                        </a:lnTo>
                        <a:lnTo>
                          <a:pt x="0" y="101615"/>
                        </a:lnTo>
                        <a:cubicBezTo>
                          <a:pt x="0" y="96997"/>
                          <a:pt x="0" y="92378"/>
                          <a:pt x="0" y="87759"/>
                        </a:cubicBezTo>
                        <a:cubicBezTo>
                          <a:pt x="0" y="83140"/>
                          <a:pt x="0" y="78521"/>
                          <a:pt x="0" y="73902"/>
                        </a:cubicBezTo>
                        <a:cubicBezTo>
                          <a:pt x="0" y="69283"/>
                          <a:pt x="0" y="64664"/>
                          <a:pt x="0" y="60045"/>
                        </a:cubicBezTo>
                        <a:cubicBezTo>
                          <a:pt x="0" y="55427"/>
                          <a:pt x="0" y="50808"/>
                          <a:pt x="0" y="46189"/>
                        </a:cubicBezTo>
                        <a:cubicBezTo>
                          <a:pt x="0" y="36951"/>
                          <a:pt x="0" y="27713"/>
                          <a:pt x="4619" y="23094"/>
                        </a:cubicBezTo>
                        <a:cubicBezTo>
                          <a:pt x="4619" y="13857"/>
                          <a:pt x="9238" y="4619"/>
                          <a:pt x="9238" y="0"/>
                        </a:cubicBezTo>
                        <a:lnTo>
                          <a:pt x="18476" y="0"/>
                        </a:lnTo>
                        <a:lnTo>
                          <a:pt x="18476" y="13857"/>
                        </a:lnTo>
                        <a:cubicBezTo>
                          <a:pt x="18476" y="18476"/>
                          <a:pt x="18476" y="23094"/>
                          <a:pt x="18476" y="27713"/>
                        </a:cubicBezTo>
                        <a:lnTo>
                          <a:pt x="18476" y="41570"/>
                        </a:lnTo>
                        <a:lnTo>
                          <a:pt x="18476" y="46189"/>
                        </a:lnTo>
                        <a:cubicBezTo>
                          <a:pt x="18476" y="46189"/>
                          <a:pt x="18476" y="50808"/>
                          <a:pt x="18476" y="50808"/>
                        </a:cubicBezTo>
                        <a:lnTo>
                          <a:pt x="18476" y="64664"/>
                        </a:lnTo>
                        <a:cubicBezTo>
                          <a:pt x="18476" y="69283"/>
                          <a:pt x="18476" y="73902"/>
                          <a:pt x="23094" y="78521"/>
                        </a:cubicBezTo>
                        <a:cubicBezTo>
                          <a:pt x="23094" y="83140"/>
                          <a:pt x="27713" y="87759"/>
                          <a:pt x="27713" y="92378"/>
                        </a:cubicBezTo>
                        <a:cubicBezTo>
                          <a:pt x="27713" y="96997"/>
                          <a:pt x="32332" y="101615"/>
                          <a:pt x="32332" y="101615"/>
                        </a:cubicBezTo>
                        <a:cubicBezTo>
                          <a:pt x="32332" y="106234"/>
                          <a:pt x="36951" y="110853"/>
                          <a:pt x="36951" y="110853"/>
                        </a:cubicBezTo>
                        <a:lnTo>
                          <a:pt x="46189" y="124710"/>
                        </a:lnTo>
                        <a:lnTo>
                          <a:pt x="55426" y="133947"/>
                        </a:lnTo>
                        <a:lnTo>
                          <a:pt x="64664" y="143185"/>
                        </a:lnTo>
                        <a:lnTo>
                          <a:pt x="73902" y="152423"/>
                        </a:lnTo>
                        <a:cubicBezTo>
                          <a:pt x="78521" y="152423"/>
                          <a:pt x="83140" y="157042"/>
                          <a:pt x="83140" y="157042"/>
                        </a:cubicBezTo>
                        <a:cubicBezTo>
                          <a:pt x="96996" y="157042"/>
                          <a:pt x="101615" y="161661"/>
                          <a:pt x="110853" y="166280"/>
                        </a:cubicBezTo>
                        <a:close/>
                      </a:path>
                    </a:pathLst>
                  </a:custGeom>
                  <a:solidFill>
                    <a:srgbClr val="0A1823"/>
                  </a:solidFill>
                  <a:ln w="46132" cap="flat">
                    <a:noFill/>
                    <a:prstDash val="solid"/>
                    <a:miter/>
                  </a:ln>
                </p:spPr>
                <p:txBody>
                  <a:bodyPr rtlCol="0" anchor="ctr"/>
                  <a:lstStyle/>
                  <a:p>
                    <a:endParaRPr lang="en-US"/>
                  </a:p>
                </p:txBody>
              </p:sp>
              <p:sp>
                <p:nvSpPr>
                  <p:cNvPr id="1716" name="Freeform: Shape 1715">
                    <a:extLst>
                      <a:ext uri="{FF2B5EF4-FFF2-40B4-BE49-F238E27FC236}">
                        <a16:creationId xmlns:a16="http://schemas.microsoft.com/office/drawing/2014/main" xmlns="" id="{948E645F-1B8E-4077-AAAB-39A20F4D7B7B}"/>
                      </a:ext>
                    </a:extLst>
                  </p:cNvPr>
                  <p:cNvSpPr/>
                  <p:nvPr/>
                </p:nvSpPr>
                <p:spPr>
                  <a:xfrm>
                    <a:off x="4105499" y="8479763"/>
                    <a:ext cx="18475" cy="106234"/>
                  </a:xfrm>
                  <a:custGeom>
                    <a:avLst/>
                    <a:gdLst>
                      <a:gd name="connsiteX0" fmla="*/ 18475 w 18475"/>
                      <a:gd name="connsiteY0" fmla="*/ 0 h 106234"/>
                      <a:gd name="connsiteX1" fmla="*/ 18475 w 18475"/>
                      <a:gd name="connsiteY1" fmla="*/ 18475 h 106234"/>
                      <a:gd name="connsiteX2" fmla="*/ 18475 w 18475"/>
                      <a:gd name="connsiteY2" fmla="*/ 55427 h 106234"/>
                      <a:gd name="connsiteX3" fmla="*/ 18475 w 18475"/>
                      <a:gd name="connsiteY3" fmla="*/ 73902 h 106234"/>
                      <a:gd name="connsiteX4" fmla="*/ 18475 w 18475"/>
                      <a:gd name="connsiteY4" fmla="*/ 83140 h 106234"/>
                      <a:gd name="connsiteX5" fmla="*/ 18475 w 18475"/>
                      <a:gd name="connsiteY5" fmla="*/ 92378 h 106234"/>
                      <a:gd name="connsiteX6" fmla="*/ 18475 w 18475"/>
                      <a:gd name="connsiteY6" fmla="*/ 96996 h 106234"/>
                      <a:gd name="connsiteX7" fmla="*/ 18475 w 18475"/>
                      <a:gd name="connsiteY7" fmla="*/ 101615 h 106234"/>
                      <a:gd name="connsiteX8" fmla="*/ 18475 w 18475"/>
                      <a:gd name="connsiteY8" fmla="*/ 106234 h 106234"/>
                      <a:gd name="connsiteX9" fmla="*/ 13856 w 18475"/>
                      <a:gd name="connsiteY9" fmla="*/ 101615 h 106234"/>
                      <a:gd name="connsiteX10" fmla="*/ 9238 w 18475"/>
                      <a:gd name="connsiteY10" fmla="*/ 96996 h 106234"/>
                      <a:gd name="connsiteX11" fmla="*/ 4619 w 18475"/>
                      <a:gd name="connsiteY11" fmla="*/ 92378 h 106234"/>
                      <a:gd name="connsiteX12" fmla="*/ 0 w 18475"/>
                      <a:gd name="connsiteY12" fmla="*/ 73902 h 106234"/>
                      <a:gd name="connsiteX13" fmla="*/ 0 w 18475"/>
                      <a:gd name="connsiteY13" fmla="*/ 55427 h 106234"/>
                      <a:gd name="connsiteX14" fmla="*/ 0 w 18475"/>
                      <a:gd name="connsiteY14" fmla="*/ 36951 h 106234"/>
                      <a:gd name="connsiteX15" fmla="*/ 4619 w 18475"/>
                      <a:gd name="connsiteY15" fmla="*/ 18475 h 106234"/>
                      <a:gd name="connsiteX16" fmla="*/ 18475 w 18475"/>
                      <a:gd name="connsiteY16" fmla="*/ 0 h 10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475" h="106234">
                        <a:moveTo>
                          <a:pt x="18475" y="0"/>
                        </a:moveTo>
                        <a:cubicBezTo>
                          <a:pt x="18475" y="0"/>
                          <a:pt x="18475" y="9238"/>
                          <a:pt x="18475" y="18475"/>
                        </a:cubicBezTo>
                        <a:cubicBezTo>
                          <a:pt x="18475" y="27713"/>
                          <a:pt x="18475" y="41570"/>
                          <a:pt x="18475" y="55427"/>
                        </a:cubicBezTo>
                        <a:cubicBezTo>
                          <a:pt x="18475" y="60045"/>
                          <a:pt x="18475" y="69283"/>
                          <a:pt x="18475" y="73902"/>
                        </a:cubicBezTo>
                        <a:cubicBezTo>
                          <a:pt x="18475" y="78521"/>
                          <a:pt x="18475" y="78521"/>
                          <a:pt x="18475" y="83140"/>
                        </a:cubicBezTo>
                        <a:cubicBezTo>
                          <a:pt x="18475" y="87759"/>
                          <a:pt x="18475" y="87759"/>
                          <a:pt x="18475" y="92378"/>
                        </a:cubicBezTo>
                        <a:cubicBezTo>
                          <a:pt x="18475" y="96996"/>
                          <a:pt x="18475" y="96996"/>
                          <a:pt x="18475" y="96996"/>
                        </a:cubicBezTo>
                        <a:cubicBezTo>
                          <a:pt x="18475" y="96996"/>
                          <a:pt x="18475" y="101615"/>
                          <a:pt x="18475" y="101615"/>
                        </a:cubicBezTo>
                        <a:cubicBezTo>
                          <a:pt x="18475" y="106234"/>
                          <a:pt x="18475" y="106234"/>
                          <a:pt x="18475" y="106234"/>
                        </a:cubicBezTo>
                        <a:cubicBezTo>
                          <a:pt x="18475" y="106234"/>
                          <a:pt x="18475" y="106234"/>
                          <a:pt x="13856" y="101615"/>
                        </a:cubicBezTo>
                        <a:cubicBezTo>
                          <a:pt x="13856" y="101615"/>
                          <a:pt x="13856" y="96996"/>
                          <a:pt x="9238" y="96996"/>
                        </a:cubicBezTo>
                        <a:cubicBezTo>
                          <a:pt x="9238" y="96996"/>
                          <a:pt x="9238" y="92378"/>
                          <a:pt x="4619" y="92378"/>
                        </a:cubicBezTo>
                        <a:cubicBezTo>
                          <a:pt x="4619" y="87759"/>
                          <a:pt x="0" y="83140"/>
                          <a:pt x="0" y="73902"/>
                        </a:cubicBezTo>
                        <a:cubicBezTo>
                          <a:pt x="0" y="69283"/>
                          <a:pt x="0" y="60045"/>
                          <a:pt x="0" y="55427"/>
                        </a:cubicBezTo>
                        <a:cubicBezTo>
                          <a:pt x="0" y="46189"/>
                          <a:pt x="0" y="41570"/>
                          <a:pt x="0" y="36951"/>
                        </a:cubicBezTo>
                        <a:cubicBezTo>
                          <a:pt x="0" y="32332"/>
                          <a:pt x="0" y="23094"/>
                          <a:pt x="4619" y="18475"/>
                        </a:cubicBezTo>
                        <a:cubicBezTo>
                          <a:pt x="13856" y="4619"/>
                          <a:pt x="18475" y="0"/>
                          <a:pt x="18475" y="0"/>
                        </a:cubicBezTo>
                        <a:close/>
                      </a:path>
                    </a:pathLst>
                  </a:custGeom>
                  <a:solidFill>
                    <a:srgbClr val="0A1823"/>
                  </a:solidFill>
                  <a:ln w="46132" cap="flat">
                    <a:noFill/>
                    <a:prstDash val="solid"/>
                    <a:miter/>
                  </a:ln>
                </p:spPr>
                <p:txBody>
                  <a:bodyPr rtlCol="0" anchor="ctr"/>
                  <a:lstStyle/>
                  <a:p>
                    <a:endParaRPr lang="en-US"/>
                  </a:p>
                </p:txBody>
              </p:sp>
              <p:sp>
                <p:nvSpPr>
                  <p:cNvPr id="1717" name="Freeform: Shape 1716">
                    <a:extLst>
                      <a:ext uri="{FF2B5EF4-FFF2-40B4-BE49-F238E27FC236}">
                        <a16:creationId xmlns:a16="http://schemas.microsoft.com/office/drawing/2014/main" xmlns="" id="{0C40F110-63B2-450E-B0A9-89AB89DA6E7F}"/>
                      </a:ext>
                    </a:extLst>
                  </p:cNvPr>
                  <p:cNvSpPr/>
                  <p:nvPr/>
                </p:nvSpPr>
                <p:spPr>
                  <a:xfrm>
                    <a:off x="4216351" y="8539809"/>
                    <a:ext cx="50807" cy="92377"/>
                  </a:xfrm>
                  <a:custGeom>
                    <a:avLst/>
                    <a:gdLst>
                      <a:gd name="connsiteX0" fmla="*/ 0 w 50807"/>
                      <a:gd name="connsiteY0" fmla="*/ 0 h 92377"/>
                      <a:gd name="connsiteX1" fmla="*/ 4619 w 50807"/>
                      <a:gd name="connsiteY1" fmla="*/ 13857 h 92377"/>
                      <a:gd name="connsiteX2" fmla="*/ 18476 w 50807"/>
                      <a:gd name="connsiteY2" fmla="*/ 46189 h 92377"/>
                      <a:gd name="connsiteX3" fmla="*/ 23094 w 50807"/>
                      <a:gd name="connsiteY3" fmla="*/ 55426 h 92377"/>
                      <a:gd name="connsiteX4" fmla="*/ 27714 w 50807"/>
                      <a:gd name="connsiteY4" fmla="*/ 64664 h 92377"/>
                      <a:gd name="connsiteX5" fmla="*/ 32332 w 50807"/>
                      <a:gd name="connsiteY5" fmla="*/ 73902 h 92377"/>
                      <a:gd name="connsiteX6" fmla="*/ 36951 w 50807"/>
                      <a:gd name="connsiteY6" fmla="*/ 78521 h 92377"/>
                      <a:gd name="connsiteX7" fmla="*/ 46189 w 50807"/>
                      <a:gd name="connsiteY7" fmla="*/ 87759 h 92377"/>
                      <a:gd name="connsiteX8" fmla="*/ 50808 w 50807"/>
                      <a:gd name="connsiteY8" fmla="*/ 92378 h 92377"/>
                      <a:gd name="connsiteX9" fmla="*/ 46189 w 50807"/>
                      <a:gd name="connsiteY9" fmla="*/ 87759 h 92377"/>
                      <a:gd name="connsiteX10" fmla="*/ 41570 w 50807"/>
                      <a:gd name="connsiteY10" fmla="*/ 83140 h 92377"/>
                      <a:gd name="connsiteX11" fmla="*/ 36951 w 50807"/>
                      <a:gd name="connsiteY11" fmla="*/ 78521 h 92377"/>
                      <a:gd name="connsiteX12" fmla="*/ 27714 w 50807"/>
                      <a:gd name="connsiteY12" fmla="*/ 64664 h 92377"/>
                      <a:gd name="connsiteX13" fmla="*/ 18476 w 50807"/>
                      <a:gd name="connsiteY13" fmla="*/ 46189 h 92377"/>
                      <a:gd name="connsiteX14" fmla="*/ 13857 w 50807"/>
                      <a:gd name="connsiteY14" fmla="*/ 27713 h 92377"/>
                      <a:gd name="connsiteX15" fmla="*/ 9238 w 50807"/>
                      <a:gd name="connsiteY15" fmla="*/ 9238 h 92377"/>
                      <a:gd name="connsiteX16" fmla="*/ 0 w 50807"/>
                      <a:gd name="connsiteY16" fmla="*/ 0 h 92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0807" h="92377">
                        <a:moveTo>
                          <a:pt x="0" y="0"/>
                        </a:moveTo>
                        <a:cubicBezTo>
                          <a:pt x="0" y="0"/>
                          <a:pt x="0" y="4619"/>
                          <a:pt x="4619" y="13857"/>
                        </a:cubicBezTo>
                        <a:cubicBezTo>
                          <a:pt x="9238" y="23094"/>
                          <a:pt x="13857" y="36951"/>
                          <a:pt x="18476" y="46189"/>
                        </a:cubicBezTo>
                        <a:cubicBezTo>
                          <a:pt x="18476" y="50808"/>
                          <a:pt x="23094" y="50808"/>
                          <a:pt x="23094" y="55426"/>
                        </a:cubicBezTo>
                        <a:cubicBezTo>
                          <a:pt x="23094" y="60046"/>
                          <a:pt x="27714" y="60046"/>
                          <a:pt x="27714" y="64664"/>
                        </a:cubicBezTo>
                        <a:cubicBezTo>
                          <a:pt x="27714" y="69283"/>
                          <a:pt x="32332" y="69283"/>
                          <a:pt x="32332" y="73902"/>
                        </a:cubicBezTo>
                        <a:cubicBezTo>
                          <a:pt x="32332" y="78521"/>
                          <a:pt x="36951" y="78521"/>
                          <a:pt x="36951" y="78521"/>
                        </a:cubicBezTo>
                        <a:cubicBezTo>
                          <a:pt x="41570" y="83140"/>
                          <a:pt x="41570" y="87759"/>
                          <a:pt x="46189" y="87759"/>
                        </a:cubicBezTo>
                        <a:cubicBezTo>
                          <a:pt x="46189" y="92378"/>
                          <a:pt x="50808" y="92378"/>
                          <a:pt x="50808" y="92378"/>
                        </a:cubicBezTo>
                        <a:cubicBezTo>
                          <a:pt x="50808" y="92378"/>
                          <a:pt x="50808" y="92378"/>
                          <a:pt x="46189" y="87759"/>
                        </a:cubicBezTo>
                        <a:cubicBezTo>
                          <a:pt x="46189" y="87759"/>
                          <a:pt x="41570" y="87759"/>
                          <a:pt x="41570" y="83140"/>
                        </a:cubicBezTo>
                        <a:cubicBezTo>
                          <a:pt x="41570" y="83140"/>
                          <a:pt x="36951" y="78521"/>
                          <a:pt x="36951" y="78521"/>
                        </a:cubicBezTo>
                        <a:cubicBezTo>
                          <a:pt x="32332" y="73902"/>
                          <a:pt x="27714" y="69283"/>
                          <a:pt x="27714" y="64664"/>
                        </a:cubicBezTo>
                        <a:cubicBezTo>
                          <a:pt x="23094" y="60046"/>
                          <a:pt x="23094" y="50808"/>
                          <a:pt x="18476" y="46189"/>
                        </a:cubicBezTo>
                        <a:cubicBezTo>
                          <a:pt x="13857" y="41570"/>
                          <a:pt x="13857" y="32332"/>
                          <a:pt x="13857" y="27713"/>
                        </a:cubicBezTo>
                        <a:cubicBezTo>
                          <a:pt x="13857" y="23094"/>
                          <a:pt x="9238" y="13857"/>
                          <a:pt x="9238" y="9238"/>
                        </a:cubicBezTo>
                        <a:cubicBezTo>
                          <a:pt x="0" y="4619"/>
                          <a:pt x="0" y="0"/>
                          <a:pt x="0" y="0"/>
                        </a:cubicBezTo>
                        <a:close/>
                      </a:path>
                    </a:pathLst>
                  </a:custGeom>
                  <a:solidFill>
                    <a:srgbClr val="0A1823"/>
                  </a:solidFill>
                  <a:ln w="46132" cap="flat">
                    <a:noFill/>
                    <a:prstDash val="solid"/>
                    <a:miter/>
                  </a:ln>
                </p:spPr>
                <p:txBody>
                  <a:bodyPr rtlCol="0" anchor="ctr"/>
                  <a:lstStyle/>
                  <a:p>
                    <a:endParaRPr lang="en-US"/>
                  </a:p>
                </p:txBody>
              </p:sp>
              <p:sp>
                <p:nvSpPr>
                  <p:cNvPr id="1718" name="Freeform: Shape 1717">
                    <a:extLst>
                      <a:ext uri="{FF2B5EF4-FFF2-40B4-BE49-F238E27FC236}">
                        <a16:creationId xmlns:a16="http://schemas.microsoft.com/office/drawing/2014/main" xmlns="" id="{60065E93-D0B1-40E1-B322-0631770A3163}"/>
                      </a:ext>
                    </a:extLst>
                  </p:cNvPr>
                  <p:cNvSpPr/>
                  <p:nvPr/>
                </p:nvSpPr>
                <p:spPr>
                  <a:xfrm>
                    <a:off x="4428820" y="8595235"/>
                    <a:ext cx="115472" cy="87758"/>
                  </a:xfrm>
                  <a:custGeom>
                    <a:avLst/>
                    <a:gdLst>
                      <a:gd name="connsiteX0" fmla="*/ 0 w 115472"/>
                      <a:gd name="connsiteY0" fmla="*/ 0 h 87758"/>
                      <a:gd name="connsiteX1" fmla="*/ 4619 w 115472"/>
                      <a:gd name="connsiteY1" fmla="*/ 4619 h 87758"/>
                      <a:gd name="connsiteX2" fmla="*/ 23094 w 115472"/>
                      <a:gd name="connsiteY2" fmla="*/ 18476 h 87758"/>
                      <a:gd name="connsiteX3" fmla="*/ 32332 w 115472"/>
                      <a:gd name="connsiteY3" fmla="*/ 27714 h 87758"/>
                      <a:gd name="connsiteX4" fmla="*/ 46189 w 115472"/>
                      <a:gd name="connsiteY4" fmla="*/ 36951 h 87758"/>
                      <a:gd name="connsiteX5" fmla="*/ 60045 w 115472"/>
                      <a:gd name="connsiteY5" fmla="*/ 46189 h 87758"/>
                      <a:gd name="connsiteX6" fmla="*/ 78521 w 115472"/>
                      <a:gd name="connsiteY6" fmla="*/ 50808 h 87758"/>
                      <a:gd name="connsiteX7" fmla="*/ 87758 w 115472"/>
                      <a:gd name="connsiteY7" fmla="*/ 50808 h 87758"/>
                      <a:gd name="connsiteX8" fmla="*/ 96996 w 115472"/>
                      <a:gd name="connsiteY8" fmla="*/ 50808 h 87758"/>
                      <a:gd name="connsiteX9" fmla="*/ 106234 w 115472"/>
                      <a:gd name="connsiteY9" fmla="*/ 50808 h 87758"/>
                      <a:gd name="connsiteX10" fmla="*/ 110853 w 115472"/>
                      <a:gd name="connsiteY10" fmla="*/ 50808 h 87758"/>
                      <a:gd name="connsiteX11" fmla="*/ 115472 w 115472"/>
                      <a:gd name="connsiteY11" fmla="*/ 50808 h 87758"/>
                      <a:gd name="connsiteX12" fmla="*/ 115472 w 115472"/>
                      <a:gd name="connsiteY12" fmla="*/ 50808 h 87758"/>
                      <a:gd name="connsiteX13" fmla="*/ 115472 w 115472"/>
                      <a:gd name="connsiteY13" fmla="*/ 55427 h 87758"/>
                      <a:gd name="connsiteX14" fmla="*/ 115472 w 115472"/>
                      <a:gd name="connsiteY14" fmla="*/ 60046 h 87758"/>
                      <a:gd name="connsiteX15" fmla="*/ 115472 w 115472"/>
                      <a:gd name="connsiteY15" fmla="*/ 60046 h 87758"/>
                      <a:gd name="connsiteX16" fmla="*/ 101615 w 115472"/>
                      <a:gd name="connsiteY16" fmla="*/ 69283 h 87758"/>
                      <a:gd name="connsiteX17" fmla="*/ 78521 w 115472"/>
                      <a:gd name="connsiteY17" fmla="*/ 83140 h 87758"/>
                      <a:gd name="connsiteX18" fmla="*/ 46189 w 115472"/>
                      <a:gd name="connsiteY18" fmla="*/ 87759 h 87758"/>
                      <a:gd name="connsiteX19" fmla="*/ 55426 w 115472"/>
                      <a:gd name="connsiteY19" fmla="*/ 83140 h 87758"/>
                      <a:gd name="connsiteX20" fmla="*/ 78521 w 115472"/>
                      <a:gd name="connsiteY20" fmla="*/ 73902 h 87758"/>
                      <a:gd name="connsiteX21" fmla="*/ 92378 w 115472"/>
                      <a:gd name="connsiteY21" fmla="*/ 64664 h 87758"/>
                      <a:gd name="connsiteX22" fmla="*/ 106234 w 115472"/>
                      <a:gd name="connsiteY22" fmla="*/ 55427 h 87758"/>
                      <a:gd name="connsiteX23" fmla="*/ 106234 w 115472"/>
                      <a:gd name="connsiteY23" fmla="*/ 55427 h 87758"/>
                      <a:gd name="connsiteX24" fmla="*/ 106234 w 115472"/>
                      <a:gd name="connsiteY24" fmla="*/ 55427 h 87758"/>
                      <a:gd name="connsiteX25" fmla="*/ 106234 w 115472"/>
                      <a:gd name="connsiteY25" fmla="*/ 60046 h 87758"/>
                      <a:gd name="connsiteX26" fmla="*/ 106234 w 115472"/>
                      <a:gd name="connsiteY26" fmla="*/ 60046 h 87758"/>
                      <a:gd name="connsiteX27" fmla="*/ 106234 w 115472"/>
                      <a:gd name="connsiteY27" fmla="*/ 60046 h 87758"/>
                      <a:gd name="connsiteX28" fmla="*/ 96996 w 115472"/>
                      <a:gd name="connsiteY28" fmla="*/ 60046 h 87758"/>
                      <a:gd name="connsiteX29" fmla="*/ 87758 w 115472"/>
                      <a:gd name="connsiteY29" fmla="*/ 60046 h 87758"/>
                      <a:gd name="connsiteX30" fmla="*/ 78521 w 115472"/>
                      <a:gd name="connsiteY30" fmla="*/ 60046 h 87758"/>
                      <a:gd name="connsiteX31" fmla="*/ 60045 w 115472"/>
                      <a:gd name="connsiteY31" fmla="*/ 55427 h 87758"/>
                      <a:gd name="connsiteX32" fmla="*/ 41570 w 115472"/>
                      <a:gd name="connsiteY32" fmla="*/ 46189 h 87758"/>
                      <a:gd name="connsiteX33" fmla="*/ 27713 w 115472"/>
                      <a:gd name="connsiteY33" fmla="*/ 36951 h 87758"/>
                      <a:gd name="connsiteX34" fmla="*/ 18475 w 115472"/>
                      <a:gd name="connsiteY34" fmla="*/ 27714 h 87758"/>
                      <a:gd name="connsiteX35" fmla="*/ 0 w 115472"/>
                      <a:gd name="connsiteY35" fmla="*/ 0 h 87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15472" h="87758">
                        <a:moveTo>
                          <a:pt x="0" y="0"/>
                        </a:moveTo>
                        <a:cubicBezTo>
                          <a:pt x="0" y="0"/>
                          <a:pt x="0" y="4619"/>
                          <a:pt x="4619" y="4619"/>
                        </a:cubicBezTo>
                        <a:cubicBezTo>
                          <a:pt x="9238" y="9238"/>
                          <a:pt x="13856" y="13857"/>
                          <a:pt x="23094" y="18476"/>
                        </a:cubicBezTo>
                        <a:cubicBezTo>
                          <a:pt x="27713" y="23094"/>
                          <a:pt x="32332" y="23094"/>
                          <a:pt x="32332" y="27714"/>
                        </a:cubicBezTo>
                        <a:cubicBezTo>
                          <a:pt x="36951" y="32332"/>
                          <a:pt x="41570" y="32332"/>
                          <a:pt x="46189" y="36951"/>
                        </a:cubicBezTo>
                        <a:cubicBezTo>
                          <a:pt x="50808" y="41570"/>
                          <a:pt x="55426" y="41570"/>
                          <a:pt x="60045" y="46189"/>
                        </a:cubicBezTo>
                        <a:cubicBezTo>
                          <a:pt x="64664" y="46189"/>
                          <a:pt x="69283" y="50808"/>
                          <a:pt x="78521" y="50808"/>
                        </a:cubicBezTo>
                        <a:cubicBezTo>
                          <a:pt x="83140" y="50808"/>
                          <a:pt x="83140" y="50808"/>
                          <a:pt x="87758" y="50808"/>
                        </a:cubicBezTo>
                        <a:cubicBezTo>
                          <a:pt x="92378" y="50808"/>
                          <a:pt x="92378" y="50808"/>
                          <a:pt x="96996" y="50808"/>
                        </a:cubicBezTo>
                        <a:cubicBezTo>
                          <a:pt x="101615" y="50808"/>
                          <a:pt x="101615" y="50808"/>
                          <a:pt x="106234" y="50808"/>
                        </a:cubicBezTo>
                        <a:lnTo>
                          <a:pt x="110853" y="50808"/>
                        </a:lnTo>
                        <a:cubicBezTo>
                          <a:pt x="110853" y="50808"/>
                          <a:pt x="110853" y="50808"/>
                          <a:pt x="115472" y="50808"/>
                        </a:cubicBezTo>
                        <a:cubicBezTo>
                          <a:pt x="115472" y="50808"/>
                          <a:pt x="115472" y="50808"/>
                          <a:pt x="115472" y="50808"/>
                        </a:cubicBezTo>
                        <a:cubicBezTo>
                          <a:pt x="115472" y="50808"/>
                          <a:pt x="115472" y="50808"/>
                          <a:pt x="115472" y="55427"/>
                        </a:cubicBezTo>
                        <a:cubicBezTo>
                          <a:pt x="115472" y="60046"/>
                          <a:pt x="115472" y="60046"/>
                          <a:pt x="115472" y="60046"/>
                        </a:cubicBezTo>
                        <a:cubicBezTo>
                          <a:pt x="115472" y="60046"/>
                          <a:pt x="115472" y="60046"/>
                          <a:pt x="115472" y="60046"/>
                        </a:cubicBezTo>
                        <a:cubicBezTo>
                          <a:pt x="110853" y="64664"/>
                          <a:pt x="106234" y="64664"/>
                          <a:pt x="101615" y="69283"/>
                        </a:cubicBezTo>
                        <a:cubicBezTo>
                          <a:pt x="87758" y="78521"/>
                          <a:pt x="83140" y="83140"/>
                          <a:pt x="78521" y="83140"/>
                        </a:cubicBezTo>
                        <a:cubicBezTo>
                          <a:pt x="60045" y="87759"/>
                          <a:pt x="46189" y="87759"/>
                          <a:pt x="46189" y="87759"/>
                        </a:cubicBezTo>
                        <a:cubicBezTo>
                          <a:pt x="46189" y="87759"/>
                          <a:pt x="50808" y="87759"/>
                          <a:pt x="55426" y="83140"/>
                        </a:cubicBezTo>
                        <a:cubicBezTo>
                          <a:pt x="60045" y="83140"/>
                          <a:pt x="69283" y="78521"/>
                          <a:pt x="78521" y="73902"/>
                        </a:cubicBezTo>
                        <a:cubicBezTo>
                          <a:pt x="83140" y="73902"/>
                          <a:pt x="87758" y="69283"/>
                          <a:pt x="92378" y="64664"/>
                        </a:cubicBezTo>
                        <a:cubicBezTo>
                          <a:pt x="96996" y="60046"/>
                          <a:pt x="101615" y="60046"/>
                          <a:pt x="106234" y="55427"/>
                        </a:cubicBezTo>
                        <a:cubicBezTo>
                          <a:pt x="106234" y="55427"/>
                          <a:pt x="106234" y="55427"/>
                          <a:pt x="106234" y="55427"/>
                        </a:cubicBezTo>
                        <a:cubicBezTo>
                          <a:pt x="106234" y="55427"/>
                          <a:pt x="106234" y="55427"/>
                          <a:pt x="106234" y="55427"/>
                        </a:cubicBezTo>
                        <a:cubicBezTo>
                          <a:pt x="106234" y="55427"/>
                          <a:pt x="106234" y="55427"/>
                          <a:pt x="106234" y="60046"/>
                        </a:cubicBezTo>
                        <a:cubicBezTo>
                          <a:pt x="106234" y="60046"/>
                          <a:pt x="106234" y="60046"/>
                          <a:pt x="106234" y="60046"/>
                        </a:cubicBezTo>
                        <a:lnTo>
                          <a:pt x="106234" y="60046"/>
                        </a:lnTo>
                        <a:cubicBezTo>
                          <a:pt x="101615" y="60046"/>
                          <a:pt x="101615" y="60046"/>
                          <a:pt x="96996" y="60046"/>
                        </a:cubicBezTo>
                        <a:cubicBezTo>
                          <a:pt x="92378" y="60046"/>
                          <a:pt x="92378" y="60046"/>
                          <a:pt x="87758" y="60046"/>
                        </a:cubicBezTo>
                        <a:cubicBezTo>
                          <a:pt x="83140" y="60046"/>
                          <a:pt x="83140" y="60046"/>
                          <a:pt x="78521" y="60046"/>
                        </a:cubicBezTo>
                        <a:cubicBezTo>
                          <a:pt x="73902" y="60046"/>
                          <a:pt x="64664" y="55427"/>
                          <a:pt x="60045" y="55427"/>
                        </a:cubicBezTo>
                        <a:cubicBezTo>
                          <a:pt x="55426" y="50808"/>
                          <a:pt x="50808" y="50808"/>
                          <a:pt x="41570" y="46189"/>
                        </a:cubicBezTo>
                        <a:cubicBezTo>
                          <a:pt x="36951" y="41570"/>
                          <a:pt x="32332" y="36951"/>
                          <a:pt x="27713" y="36951"/>
                        </a:cubicBezTo>
                        <a:cubicBezTo>
                          <a:pt x="23094" y="32332"/>
                          <a:pt x="18475" y="27714"/>
                          <a:pt x="18475" y="27714"/>
                        </a:cubicBezTo>
                        <a:cubicBezTo>
                          <a:pt x="4619" y="9238"/>
                          <a:pt x="0" y="0"/>
                          <a:pt x="0" y="0"/>
                        </a:cubicBezTo>
                        <a:close/>
                      </a:path>
                    </a:pathLst>
                  </a:custGeom>
                  <a:solidFill>
                    <a:srgbClr val="0A1823"/>
                  </a:solidFill>
                  <a:ln w="46132" cap="flat">
                    <a:noFill/>
                    <a:prstDash val="solid"/>
                    <a:miter/>
                  </a:ln>
                </p:spPr>
                <p:txBody>
                  <a:bodyPr rtlCol="0" anchor="ctr"/>
                  <a:lstStyle/>
                  <a:p>
                    <a:endParaRPr lang="en-US"/>
                  </a:p>
                </p:txBody>
              </p:sp>
              <p:sp>
                <p:nvSpPr>
                  <p:cNvPr id="1719" name="Freeform: Shape 1718">
                    <a:extLst>
                      <a:ext uri="{FF2B5EF4-FFF2-40B4-BE49-F238E27FC236}">
                        <a16:creationId xmlns:a16="http://schemas.microsoft.com/office/drawing/2014/main" xmlns="" id="{94A04B9E-8C29-4263-9701-06B4D6994993}"/>
                      </a:ext>
                    </a:extLst>
                  </p:cNvPr>
                  <p:cNvSpPr/>
                  <p:nvPr/>
                </p:nvSpPr>
                <p:spPr>
                  <a:xfrm>
                    <a:off x="4650526" y="8604473"/>
                    <a:ext cx="106234" cy="64664"/>
                  </a:xfrm>
                  <a:custGeom>
                    <a:avLst/>
                    <a:gdLst>
                      <a:gd name="connsiteX0" fmla="*/ 0 w 106234"/>
                      <a:gd name="connsiteY0" fmla="*/ 0 h 64664"/>
                      <a:gd name="connsiteX1" fmla="*/ 4619 w 106234"/>
                      <a:gd name="connsiteY1" fmla="*/ 4619 h 64664"/>
                      <a:gd name="connsiteX2" fmla="*/ 13857 w 106234"/>
                      <a:gd name="connsiteY2" fmla="*/ 9238 h 64664"/>
                      <a:gd name="connsiteX3" fmla="*/ 23094 w 106234"/>
                      <a:gd name="connsiteY3" fmla="*/ 13856 h 64664"/>
                      <a:gd name="connsiteX4" fmla="*/ 32332 w 106234"/>
                      <a:gd name="connsiteY4" fmla="*/ 18476 h 64664"/>
                      <a:gd name="connsiteX5" fmla="*/ 46189 w 106234"/>
                      <a:gd name="connsiteY5" fmla="*/ 18476 h 64664"/>
                      <a:gd name="connsiteX6" fmla="*/ 60046 w 106234"/>
                      <a:gd name="connsiteY6" fmla="*/ 18476 h 64664"/>
                      <a:gd name="connsiteX7" fmla="*/ 73902 w 106234"/>
                      <a:gd name="connsiteY7" fmla="*/ 18476 h 64664"/>
                      <a:gd name="connsiteX8" fmla="*/ 87759 w 106234"/>
                      <a:gd name="connsiteY8" fmla="*/ 18476 h 64664"/>
                      <a:gd name="connsiteX9" fmla="*/ 92378 w 106234"/>
                      <a:gd name="connsiteY9" fmla="*/ 18476 h 64664"/>
                      <a:gd name="connsiteX10" fmla="*/ 96996 w 106234"/>
                      <a:gd name="connsiteY10" fmla="*/ 18476 h 64664"/>
                      <a:gd name="connsiteX11" fmla="*/ 101616 w 106234"/>
                      <a:gd name="connsiteY11" fmla="*/ 18476 h 64664"/>
                      <a:gd name="connsiteX12" fmla="*/ 106234 w 106234"/>
                      <a:gd name="connsiteY12" fmla="*/ 23094 h 64664"/>
                      <a:gd name="connsiteX13" fmla="*/ 106234 w 106234"/>
                      <a:gd name="connsiteY13" fmla="*/ 27713 h 64664"/>
                      <a:gd name="connsiteX14" fmla="*/ 106234 w 106234"/>
                      <a:gd name="connsiteY14" fmla="*/ 32332 h 64664"/>
                      <a:gd name="connsiteX15" fmla="*/ 106234 w 106234"/>
                      <a:gd name="connsiteY15" fmla="*/ 36951 h 64664"/>
                      <a:gd name="connsiteX16" fmla="*/ 101616 w 106234"/>
                      <a:gd name="connsiteY16" fmla="*/ 41570 h 64664"/>
                      <a:gd name="connsiteX17" fmla="*/ 92378 w 106234"/>
                      <a:gd name="connsiteY17" fmla="*/ 50808 h 64664"/>
                      <a:gd name="connsiteX18" fmla="*/ 78521 w 106234"/>
                      <a:gd name="connsiteY18" fmla="*/ 60045 h 64664"/>
                      <a:gd name="connsiteX19" fmla="*/ 73902 w 106234"/>
                      <a:gd name="connsiteY19" fmla="*/ 64664 h 64664"/>
                      <a:gd name="connsiteX20" fmla="*/ 78521 w 106234"/>
                      <a:gd name="connsiteY20" fmla="*/ 60045 h 64664"/>
                      <a:gd name="connsiteX21" fmla="*/ 92378 w 106234"/>
                      <a:gd name="connsiteY21" fmla="*/ 46189 h 64664"/>
                      <a:gd name="connsiteX22" fmla="*/ 101616 w 106234"/>
                      <a:gd name="connsiteY22" fmla="*/ 36951 h 64664"/>
                      <a:gd name="connsiteX23" fmla="*/ 106234 w 106234"/>
                      <a:gd name="connsiteY23" fmla="*/ 32332 h 64664"/>
                      <a:gd name="connsiteX24" fmla="*/ 106234 w 106234"/>
                      <a:gd name="connsiteY24" fmla="*/ 32332 h 64664"/>
                      <a:gd name="connsiteX25" fmla="*/ 106234 w 106234"/>
                      <a:gd name="connsiteY25" fmla="*/ 32332 h 64664"/>
                      <a:gd name="connsiteX26" fmla="*/ 106234 w 106234"/>
                      <a:gd name="connsiteY26" fmla="*/ 32332 h 64664"/>
                      <a:gd name="connsiteX27" fmla="*/ 101616 w 106234"/>
                      <a:gd name="connsiteY27" fmla="*/ 32332 h 64664"/>
                      <a:gd name="connsiteX28" fmla="*/ 92378 w 106234"/>
                      <a:gd name="connsiteY28" fmla="*/ 32332 h 64664"/>
                      <a:gd name="connsiteX29" fmla="*/ 78521 w 106234"/>
                      <a:gd name="connsiteY29" fmla="*/ 32332 h 64664"/>
                      <a:gd name="connsiteX30" fmla="*/ 64664 w 106234"/>
                      <a:gd name="connsiteY30" fmla="*/ 32332 h 64664"/>
                      <a:gd name="connsiteX31" fmla="*/ 50808 w 106234"/>
                      <a:gd name="connsiteY31" fmla="*/ 27713 h 64664"/>
                      <a:gd name="connsiteX32" fmla="*/ 36951 w 106234"/>
                      <a:gd name="connsiteY32" fmla="*/ 23094 h 64664"/>
                      <a:gd name="connsiteX33" fmla="*/ 27713 w 106234"/>
                      <a:gd name="connsiteY33" fmla="*/ 18476 h 64664"/>
                      <a:gd name="connsiteX34" fmla="*/ 18476 w 106234"/>
                      <a:gd name="connsiteY34" fmla="*/ 13856 h 64664"/>
                      <a:gd name="connsiteX35" fmla="*/ 13857 w 106234"/>
                      <a:gd name="connsiteY35" fmla="*/ 9238 h 64664"/>
                      <a:gd name="connsiteX36" fmla="*/ 0 w 106234"/>
                      <a:gd name="connsiteY36" fmla="*/ 0 h 6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6234" h="64664">
                        <a:moveTo>
                          <a:pt x="0" y="0"/>
                        </a:moveTo>
                        <a:cubicBezTo>
                          <a:pt x="0" y="0"/>
                          <a:pt x="4619" y="0"/>
                          <a:pt x="4619" y="4619"/>
                        </a:cubicBezTo>
                        <a:cubicBezTo>
                          <a:pt x="4619" y="4619"/>
                          <a:pt x="9238" y="4619"/>
                          <a:pt x="13857" y="9238"/>
                        </a:cubicBezTo>
                        <a:cubicBezTo>
                          <a:pt x="18476" y="9238"/>
                          <a:pt x="18476" y="9238"/>
                          <a:pt x="23094" y="13856"/>
                        </a:cubicBezTo>
                        <a:cubicBezTo>
                          <a:pt x="27713" y="13856"/>
                          <a:pt x="32332" y="13856"/>
                          <a:pt x="32332" y="18476"/>
                        </a:cubicBezTo>
                        <a:cubicBezTo>
                          <a:pt x="36951" y="18476"/>
                          <a:pt x="41570" y="18476"/>
                          <a:pt x="46189" y="18476"/>
                        </a:cubicBezTo>
                        <a:cubicBezTo>
                          <a:pt x="50808" y="18476"/>
                          <a:pt x="55427" y="18476"/>
                          <a:pt x="60046" y="18476"/>
                        </a:cubicBezTo>
                        <a:cubicBezTo>
                          <a:pt x="64664" y="18476"/>
                          <a:pt x="69283" y="18476"/>
                          <a:pt x="73902" y="18476"/>
                        </a:cubicBezTo>
                        <a:cubicBezTo>
                          <a:pt x="78521" y="18476"/>
                          <a:pt x="83140" y="18476"/>
                          <a:pt x="87759" y="18476"/>
                        </a:cubicBezTo>
                        <a:cubicBezTo>
                          <a:pt x="87759" y="18476"/>
                          <a:pt x="92378" y="18476"/>
                          <a:pt x="92378" y="18476"/>
                        </a:cubicBezTo>
                        <a:lnTo>
                          <a:pt x="96996" y="18476"/>
                        </a:lnTo>
                        <a:cubicBezTo>
                          <a:pt x="96996" y="18476"/>
                          <a:pt x="96996" y="18476"/>
                          <a:pt x="101616" y="18476"/>
                        </a:cubicBezTo>
                        <a:cubicBezTo>
                          <a:pt x="101616" y="18476"/>
                          <a:pt x="106234" y="18476"/>
                          <a:pt x="106234" y="23094"/>
                        </a:cubicBezTo>
                        <a:cubicBezTo>
                          <a:pt x="106234" y="23094"/>
                          <a:pt x="106234" y="27713"/>
                          <a:pt x="106234" y="27713"/>
                        </a:cubicBezTo>
                        <a:cubicBezTo>
                          <a:pt x="106234" y="27713"/>
                          <a:pt x="106234" y="27713"/>
                          <a:pt x="106234" y="32332"/>
                        </a:cubicBezTo>
                        <a:cubicBezTo>
                          <a:pt x="106234" y="32332"/>
                          <a:pt x="106234" y="32332"/>
                          <a:pt x="106234" y="36951"/>
                        </a:cubicBezTo>
                        <a:cubicBezTo>
                          <a:pt x="106234" y="36951"/>
                          <a:pt x="101616" y="41570"/>
                          <a:pt x="101616" y="41570"/>
                        </a:cubicBezTo>
                        <a:cubicBezTo>
                          <a:pt x="96996" y="46189"/>
                          <a:pt x="96996" y="46189"/>
                          <a:pt x="92378" y="50808"/>
                        </a:cubicBezTo>
                        <a:cubicBezTo>
                          <a:pt x="87759" y="55426"/>
                          <a:pt x="83140" y="60045"/>
                          <a:pt x="78521" y="60045"/>
                        </a:cubicBezTo>
                        <a:cubicBezTo>
                          <a:pt x="73902" y="60045"/>
                          <a:pt x="73902" y="64664"/>
                          <a:pt x="73902" y="64664"/>
                        </a:cubicBezTo>
                        <a:cubicBezTo>
                          <a:pt x="73902" y="64664"/>
                          <a:pt x="73902" y="64664"/>
                          <a:pt x="78521" y="60045"/>
                        </a:cubicBezTo>
                        <a:cubicBezTo>
                          <a:pt x="83140" y="55426"/>
                          <a:pt x="87759" y="55426"/>
                          <a:pt x="92378" y="46189"/>
                        </a:cubicBezTo>
                        <a:cubicBezTo>
                          <a:pt x="96996" y="41570"/>
                          <a:pt x="96996" y="41570"/>
                          <a:pt x="101616" y="36951"/>
                        </a:cubicBezTo>
                        <a:cubicBezTo>
                          <a:pt x="101616" y="36951"/>
                          <a:pt x="106234" y="32332"/>
                          <a:pt x="106234" y="32332"/>
                        </a:cubicBezTo>
                        <a:cubicBezTo>
                          <a:pt x="106234" y="32332"/>
                          <a:pt x="106234" y="32332"/>
                          <a:pt x="106234" y="32332"/>
                        </a:cubicBezTo>
                        <a:cubicBezTo>
                          <a:pt x="106234" y="32332"/>
                          <a:pt x="106234" y="32332"/>
                          <a:pt x="106234" y="32332"/>
                        </a:cubicBezTo>
                        <a:cubicBezTo>
                          <a:pt x="106234" y="32332"/>
                          <a:pt x="106234" y="32332"/>
                          <a:pt x="106234" y="32332"/>
                        </a:cubicBezTo>
                        <a:lnTo>
                          <a:pt x="101616" y="32332"/>
                        </a:lnTo>
                        <a:cubicBezTo>
                          <a:pt x="101616" y="32332"/>
                          <a:pt x="96996" y="32332"/>
                          <a:pt x="92378" y="32332"/>
                        </a:cubicBezTo>
                        <a:cubicBezTo>
                          <a:pt x="87759" y="32332"/>
                          <a:pt x="83140" y="32332"/>
                          <a:pt x="78521" y="32332"/>
                        </a:cubicBezTo>
                        <a:cubicBezTo>
                          <a:pt x="73902" y="32332"/>
                          <a:pt x="69283" y="32332"/>
                          <a:pt x="64664" y="32332"/>
                        </a:cubicBezTo>
                        <a:cubicBezTo>
                          <a:pt x="60046" y="32332"/>
                          <a:pt x="55427" y="32332"/>
                          <a:pt x="50808" y="27713"/>
                        </a:cubicBezTo>
                        <a:cubicBezTo>
                          <a:pt x="46189" y="27713"/>
                          <a:pt x="41570" y="23094"/>
                          <a:pt x="36951" y="23094"/>
                        </a:cubicBezTo>
                        <a:cubicBezTo>
                          <a:pt x="32332" y="23094"/>
                          <a:pt x="27713" y="18476"/>
                          <a:pt x="27713" y="18476"/>
                        </a:cubicBezTo>
                        <a:cubicBezTo>
                          <a:pt x="23094" y="18476"/>
                          <a:pt x="23094" y="13856"/>
                          <a:pt x="18476" y="13856"/>
                        </a:cubicBezTo>
                        <a:cubicBezTo>
                          <a:pt x="13857" y="13856"/>
                          <a:pt x="13857" y="9238"/>
                          <a:pt x="13857" y="9238"/>
                        </a:cubicBezTo>
                        <a:cubicBezTo>
                          <a:pt x="0" y="4619"/>
                          <a:pt x="0" y="0"/>
                          <a:pt x="0" y="0"/>
                        </a:cubicBezTo>
                        <a:close/>
                      </a:path>
                    </a:pathLst>
                  </a:custGeom>
                  <a:solidFill>
                    <a:srgbClr val="0A1823"/>
                  </a:solidFill>
                  <a:ln w="46132" cap="flat">
                    <a:noFill/>
                    <a:prstDash val="solid"/>
                    <a:miter/>
                  </a:ln>
                </p:spPr>
                <p:txBody>
                  <a:bodyPr rtlCol="0" anchor="ctr"/>
                  <a:lstStyle/>
                  <a:p>
                    <a:endParaRPr lang="en-US"/>
                  </a:p>
                </p:txBody>
              </p:sp>
              <p:sp>
                <p:nvSpPr>
                  <p:cNvPr id="1720" name="Freeform: Shape 1719">
                    <a:extLst>
                      <a:ext uri="{FF2B5EF4-FFF2-40B4-BE49-F238E27FC236}">
                        <a16:creationId xmlns:a16="http://schemas.microsoft.com/office/drawing/2014/main" xmlns="" id="{24F3E5DE-DDFA-4CA8-B80B-9C62901DF7A9}"/>
                      </a:ext>
                    </a:extLst>
                  </p:cNvPr>
                  <p:cNvSpPr/>
                  <p:nvPr/>
                </p:nvSpPr>
                <p:spPr>
                  <a:xfrm>
                    <a:off x="4816806" y="8512096"/>
                    <a:ext cx="129328" cy="124709"/>
                  </a:xfrm>
                  <a:custGeom>
                    <a:avLst/>
                    <a:gdLst>
                      <a:gd name="connsiteX0" fmla="*/ 0 w 129328"/>
                      <a:gd name="connsiteY0" fmla="*/ 0 h 124709"/>
                      <a:gd name="connsiteX1" fmla="*/ 9238 w 129328"/>
                      <a:gd name="connsiteY1" fmla="*/ 9238 h 124709"/>
                      <a:gd name="connsiteX2" fmla="*/ 18476 w 129328"/>
                      <a:gd name="connsiteY2" fmla="*/ 18475 h 124709"/>
                      <a:gd name="connsiteX3" fmla="*/ 23094 w 129328"/>
                      <a:gd name="connsiteY3" fmla="*/ 23094 h 124709"/>
                      <a:gd name="connsiteX4" fmla="*/ 32332 w 129328"/>
                      <a:gd name="connsiteY4" fmla="*/ 27713 h 124709"/>
                      <a:gd name="connsiteX5" fmla="*/ 50808 w 129328"/>
                      <a:gd name="connsiteY5" fmla="*/ 32332 h 124709"/>
                      <a:gd name="connsiteX6" fmla="*/ 73902 w 129328"/>
                      <a:gd name="connsiteY6" fmla="*/ 32332 h 124709"/>
                      <a:gd name="connsiteX7" fmla="*/ 96997 w 129328"/>
                      <a:gd name="connsiteY7" fmla="*/ 27713 h 124709"/>
                      <a:gd name="connsiteX8" fmla="*/ 101616 w 129328"/>
                      <a:gd name="connsiteY8" fmla="*/ 27713 h 124709"/>
                      <a:gd name="connsiteX9" fmla="*/ 106234 w 129328"/>
                      <a:gd name="connsiteY9" fmla="*/ 27713 h 124709"/>
                      <a:gd name="connsiteX10" fmla="*/ 110853 w 129328"/>
                      <a:gd name="connsiteY10" fmla="*/ 27713 h 124709"/>
                      <a:gd name="connsiteX11" fmla="*/ 115472 w 129328"/>
                      <a:gd name="connsiteY11" fmla="*/ 27713 h 124709"/>
                      <a:gd name="connsiteX12" fmla="*/ 115472 w 129328"/>
                      <a:gd name="connsiteY12" fmla="*/ 27713 h 124709"/>
                      <a:gd name="connsiteX13" fmla="*/ 115472 w 129328"/>
                      <a:gd name="connsiteY13" fmla="*/ 27713 h 124709"/>
                      <a:gd name="connsiteX14" fmla="*/ 120091 w 129328"/>
                      <a:gd name="connsiteY14" fmla="*/ 27713 h 124709"/>
                      <a:gd name="connsiteX15" fmla="*/ 124710 w 129328"/>
                      <a:gd name="connsiteY15" fmla="*/ 27713 h 124709"/>
                      <a:gd name="connsiteX16" fmla="*/ 129329 w 129328"/>
                      <a:gd name="connsiteY16" fmla="*/ 32332 h 124709"/>
                      <a:gd name="connsiteX17" fmla="*/ 129329 w 129328"/>
                      <a:gd name="connsiteY17" fmla="*/ 36951 h 124709"/>
                      <a:gd name="connsiteX18" fmla="*/ 129329 w 129328"/>
                      <a:gd name="connsiteY18" fmla="*/ 41570 h 124709"/>
                      <a:gd name="connsiteX19" fmla="*/ 124710 w 129328"/>
                      <a:gd name="connsiteY19" fmla="*/ 55426 h 124709"/>
                      <a:gd name="connsiteX20" fmla="*/ 110853 w 129328"/>
                      <a:gd name="connsiteY20" fmla="*/ 73902 h 124709"/>
                      <a:gd name="connsiteX21" fmla="*/ 78521 w 129328"/>
                      <a:gd name="connsiteY21" fmla="*/ 106234 h 124709"/>
                      <a:gd name="connsiteX22" fmla="*/ 64664 w 129328"/>
                      <a:gd name="connsiteY22" fmla="*/ 115472 h 124709"/>
                      <a:gd name="connsiteX23" fmla="*/ 55427 w 129328"/>
                      <a:gd name="connsiteY23" fmla="*/ 120091 h 124709"/>
                      <a:gd name="connsiteX24" fmla="*/ 46189 w 129328"/>
                      <a:gd name="connsiteY24" fmla="*/ 124710 h 124709"/>
                      <a:gd name="connsiteX25" fmla="*/ 41570 w 129328"/>
                      <a:gd name="connsiteY25" fmla="*/ 124710 h 124709"/>
                      <a:gd name="connsiteX26" fmla="*/ 50808 w 129328"/>
                      <a:gd name="connsiteY26" fmla="*/ 120091 h 124709"/>
                      <a:gd name="connsiteX27" fmla="*/ 73902 w 129328"/>
                      <a:gd name="connsiteY27" fmla="*/ 101615 h 124709"/>
                      <a:gd name="connsiteX28" fmla="*/ 101616 w 129328"/>
                      <a:gd name="connsiteY28" fmla="*/ 69283 h 124709"/>
                      <a:gd name="connsiteX29" fmla="*/ 115472 w 129328"/>
                      <a:gd name="connsiteY29" fmla="*/ 50808 h 124709"/>
                      <a:gd name="connsiteX30" fmla="*/ 120091 w 129328"/>
                      <a:gd name="connsiteY30" fmla="*/ 41570 h 124709"/>
                      <a:gd name="connsiteX31" fmla="*/ 120091 w 129328"/>
                      <a:gd name="connsiteY31" fmla="*/ 36951 h 124709"/>
                      <a:gd name="connsiteX32" fmla="*/ 120091 w 129328"/>
                      <a:gd name="connsiteY32" fmla="*/ 36951 h 124709"/>
                      <a:gd name="connsiteX33" fmla="*/ 120091 w 129328"/>
                      <a:gd name="connsiteY33" fmla="*/ 36951 h 124709"/>
                      <a:gd name="connsiteX34" fmla="*/ 120091 w 129328"/>
                      <a:gd name="connsiteY34" fmla="*/ 36951 h 124709"/>
                      <a:gd name="connsiteX35" fmla="*/ 120091 w 129328"/>
                      <a:gd name="connsiteY35" fmla="*/ 36951 h 124709"/>
                      <a:gd name="connsiteX36" fmla="*/ 120091 w 129328"/>
                      <a:gd name="connsiteY36" fmla="*/ 36951 h 124709"/>
                      <a:gd name="connsiteX37" fmla="*/ 120091 w 129328"/>
                      <a:gd name="connsiteY37" fmla="*/ 36951 h 124709"/>
                      <a:gd name="connsiteX38" fmla="*/ 120091 w 129328"/>
                      <a:gd name="connsiteY38" fmla="*/ 36951 h 124709"/>
                      <a:gd name="connsiteX39" fmla="*/ 120091 w 129328"/>
                      <a:gd name="connsiteY39" fmla="*/ 36951 h 124709"/>
                      <a:gd name="connsiteX40" fmla="*/ 120091 w 129328"/>
                      <a:gd name="connsiteY40" fmla="*/ 36951 h 124709"/>
                      <a:gd name="connsiteX41" fmla="*/ 115472 w 129328"/>
                      <a:gd name="connsiteY41" fmla="*/ 36951 h 124709"/>
                      <a:gd name="connsiteX42" fmla="*/ 106234 w 129328"/>
                      <a:gd name="connsiteY42" fmla="*/ 27713 h 124709"/>
                      <a:gd name="connsiteX43" fmla="*/ 101616 w 129328"/>
                      <a:gd name="connsiteY43" fmla="*/ 27713 h 124709"/>
                      <a:gd name="connsiteX44" fmla="*/ 96997 w 129328"/>
                      <a:gd name="connsiteY44" fmla="*/ 27713 h 124709"/>
                      <a:gd name="connsiteX45" fmla="*/ 73902 w 129328"/>
                      <a:gd name="connsiteY45" fmla="*/ 32332 h 124709"/>
                      <a:gd name="connsiteX46" fmla="*/ 50808 w 129328"/>
                      <a:gd name="connsiteY46" fmla="*/ 32332 h 124709"/>
                      <a:gd name="connsiteX47" fmla="*/ 32332 w 129328"/>
                      <a:gd name="connsiteY47" fmla="*/ 27713 h 124709"/>
                      <a:gd name="connsiteX48" fmla="*/ 18476 w 129328"/>
                      <a:gd name="connsiteY48" fmla="*/ 18475 h 124709"/>
                      <a:gd name="connsiteX49" fmla="*/ 9238 w 129328"/>
                      <a:gd name="connsiteY49" fmla="*/ 9238 h 124709"/>
                      <a:gd name="connsiteX50" fmla="*/ 0 w 129328"/>
                      <a:gd name="connsiteY50" fmla="*/ 0 h 124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29328" h="124709">
                        <a:moveTo>
                          <a:pt x="0" y="0"/>
                        </a:moveTo>
                        <a:cubicBezTo>
                          <a:pt x="0" y="0"/>
                          <a:pt x="4619" y="4619"/>
                          <a:pt x="9238" y="9238"/>
                        </a:cubicBezTo>
                        <a:cubicBezTo>
                          <a:pt x="13857" y="13857"/>
                          <a:pt x="13857" y="13857"/>
                          <a:pt x="18476" y="18475"/>
                        </a:cubicBezTo>
                        <a:cubicBezTo>
                          <a:pt x="18476" y="18475"/>
                          <a:pt x="23094" y="23094"/>
                          <a:pt x="23094" y="23094"/>
                        </a:cubicBezTo>
                        <a:cubicBezTo>
                          <a:pt x="27714" y="23094"/>
                          <a:pt x="27714" y="27713"/>
                          <a:pt x="32332" y="27713"/>
                        </a:cubicBezTo>
                        <a:cubicBezTo>
                          <a:pt x="36951" y="27713"/>
                          <a:pt x="46189" y="32332"/>
                          <a:pt x="50808" y="32332"/>
                        </a:cubicBezTo>
                        <a:cubicBezTo>
                          <a:pt x="55427" y="32332"/>
                          <a:pt x="64664" y="32332"/>
                          <a:pt x="73902" y="32332"/>
                        </a:cubicBezTo>
                        <a:cubicBezTo>
                          <a:pt x="83140" y="32332"/>
                          <a:pt x="87759" y="32332"/>
                          <a:pt x="96997" y="27713"/>
                        </a:cubicBezTo>
                        <a:lnTo>
                          <a:pt x="101616" y="27713"/>
                        </a:lnTo>
                        <a:lnTo>
                          <a:pt x="106234" y="27713"/>
                        </a:lnTo>
                        <a:lnTo>
                          <a:pt x="110853" y="27713"/>
                        </a:lnTo>
                        <a:lnTo>
                          <a:pt x="115472" y="27713"/>
                        </a:lnTo>
                        <a:lnTo>
                          <a:pt x="115472" y="27713"/>
                        </a:lnTo>
                        <a:lnTo>
                          <a:pt x="115472" y="27713"/>
                        </a:lnTo>
                        <a:cubicBezTo>
                          <a:pt x="115472" y="27713"/>
                          <a:pt x="115472" y="27713"/>
                          <a:pt x="120091" y="27713"/>
                        </a:cubicBezTo>
                        <a:cubicBezTo>
                          <a:pt x="120091" y="27713"/>
                          <a:pt x="120091" y="27713"/>
                          <a:pt x="124710" y="27713"/>
                        </a:cubicBezTo>
                        <a:cubicBezTo>
                          <a:pt x="129329" y="32332"/>
                          <a:pt x="129329" y="32332"/>
                          <a:pt x="129329" y="32332"/>
                        </a:cubicBezTo>
                        <a:cubicBezTo>
                          <a:pt x="129329" y="32332"/>
                          <a:pt x="129329" y="36951"/>
                          <a:pt x="129329" y="36951"/>
                        </a:cubicBezTo>
                        <a:cubicBezTo>
                          <a:pt x="129329" y="41570"/>
                          <a:pt x="129329" y="41570"/>
                          <a:pt x="129329" y="41570"/>
                        </a:cubicBezTo>
                        <a:cubicBezTo>
                          <a:pt x="129329" y="46189"/>
                          <a:pt x="124710" y="50808"/>
                          <a:pt x="124710" y="55426"/>
                        </a:cubicBezTo>
                        <a:cubicBezTo>
                          <a:pt x="120091" y="64664"/>
                          <a:pt x="115472" y="69283"/>
                          <a:pt x="110853" y="73902"/>
                        </a:cubicBezTo>
                        <a:cubicBezTo>
                          <a:pt x="101616" y="87759"/>
                          <a:pt x="92378" y="96996"/>
                          <a:pt x="78521" y="106234"/>
                        </a:cubicBezTo>
                        <a:cubicBezTo>
                          <a:pt x="73902" y="110853"/>
                          <a:pt x="69283" y="115472"/>
                          <a:pt x="64664" y="115472"/>
                        </a:cubicBezTo>
                        <a:cubicBezTo>
                          <a:pt x="60046" y="120091"/>
                          <a:pt x="55427" y="120091"/>
                          <a:pt x="55427" y="120091"/>
                        </a:cubicBezTo>
                        <a:cubicBezTo>
                          <a:pt x="50808" y="120091"/>
                          <a:pt x="50808" y="124710"/>
                          <a:pt x="46189" y="124710"/>
                        </a:cubicBezTo>
                        <a:cubicBezTo>
                          <a:pt x="46189" y="124710"/>
                          <a:pt x="41570" y="124710"/>
                          <a:pt x="41570" y="124710"/>
                        </a:cubicBezTo>
                        <a:cubicBezTo>
                          <a:pt x="41570" y="124710"/>
                          <a:pt x="46189" y="124710"/>
                          <a:pt x="50808" y="120091"/>
                        </a:cubicBezTo>
                        <a:cubicBezTo>
                          <a:pt x="55427" y="115472"/>
                          <a:pt x="64664" y="110853"/>
                          <a:pt x="73902" y="101615"/>
                        </a:cubicBezTo>
                        <a:cubicBezTo>
                          <a:pt x="83140" y="92378"/>
                          <a:pt x="92378" y="83140"/>
                          <a:pt x="101616" y="69283"/>
                        </a:cubicBezTo>
                        <a:cubicBezTo>
                          <a:pt x="106234" y="64664"/>
                          <a:pt x="110853" y="55426"/>
                          <a:pt x="115472" y="50808"/>
                        </a:cubicBezTo>
                        <a:cubicBezTo>
                          <a:pt x="115472" y="46189"/>
                          <a:pt x="120091" y="41570"/>
                          <a:pt x="120091" y="41570"/>
                        </a:cubicBezTo>
                        <a:cubicBezTo>
                          <a:pt x="120091" y="41570"/>
                          <a:pt x="120091" y="36951"/>
                          <a:pt x="120091" y="36951"/>
                        </a:cubicBezTo>
                        <a:cubicBezTo>
                          <a:pt x="120091" y="36951"/>
                          <a:pt x="120091" y="36951"/>
                          <a:pt x="120091" y="36951"/>
                        </a:cubicBezTo>
                        <a:cubicBezTo>
                          <a:pt x="120091" y="36951"/>
                          <a:pt x="120091" y="36951"/>
                          <a:pt x="120091" y="36951"/>
                        </a:cubicBezTo>
                        <a:cubicBezTo>
                          <a:pt x="120091" y="36951"/>
                          <a:pt x="120091" y="36951"/>
                          <a:pt x="120091" y="36951"/>
                        </a:cubicBezTo>
                        <a:cubicBezTo>
                          <a:pt x="120091" y="36951"/>
                          <a:pt x="120091" y="36951"/>
                          <a:pt x="120091" y="36951"/>
                        </a:cubicBezTo>
                        <a:lnTo>
                          <a:pt x="120091" y="36951"/>
                        </a:lnTo>
                        <a:lnTo>
                          <a:pt x="120091" y="36951"/>
                        </a:lnTo>
                        <a:cubicBezTo>
                          <a:pt x="120091" y="36951"/>
                          <a:pt x="120091" y="36951"/>
                          <a:pt x="120091" y="36951"/>
                        </a:cubicBezTo>
                        <a:lnTo>
                          <a:pt x="120091" y="36951"/>
                        </a:lnTo>
                        <a:lnTo>
                          <a:pt x="120091" y="36951"/>
                        </a:lnTo>
                        <a:lnTo>
                          <a:pt x="115472" y="36951"/>
                        </a:lnTo>
                        <a:lnTo>
                          <a:pt x="106234" y="27713"/>
                        </a:lnTo>
                        <a:lnTo>
                          <a:pt x="101616" y="27713"/>
                        </a:lnTo>
                        <a:lnTo>
                          <a:pt x="96997" y="27713"/>
                        </a:lnTo>
                        <a:cubicBezTo>
                          <a:pt x="87759" y="27713"/>
                          <a:pt x="78521" y="32332"/>
                          <a:pt x="73902" y="32332"/>
                        </a:cubicBezTo>
                        <a:cubicBezTo>
                          <a:pt x="64664" y="32332"/>
                          <a:pt x="60046" y="32332"/>
                          <a:pt x="50808" y="32332"/>
                        </a:cubicBezTo>
                        <a:cubicBezTo>
                          <a:pt x="41570" y="32332"/>
                          <a:pt x="36951" y="27713"/>
                          <a:pt x="32332" y="27713"/>
                        </a:cubicBezTo>
                        <a:cubicBezTo>
                          <a:pt x="27714" y="23094"/>
                          <a:pt x="23094" y="23094"/>
                          <a:pt x="18476" y="18475"/>
                        </a:cubicBezTo>
                        <a:cubicBezTo>
                          <a:pt x="13857" y="13857"/>
                          <a:pt x="9238" y="13857"/>
                          <a:pt x="9238" y="9238"/>
                        </a:cubicBezTo>
                        <a:cubicBezTo>
                          <a:pt x="0" y="4619"/>
                          <a:pt x="0" y="0"/>
                          <a:pt x="0" y="0"/>
                        </a:cubicBezTo>
                        <a:close/>
                      </a:path>
                    </a:pathLst>
                  </a:custGeom>
                  <a:solidFill>
                    <a:srgbClr val="0A1823"/>
                  </a:solidFill>
                  <a:ln w="46132" cap="flat">
                    <a:noFill/>
                    <a:prstDash val="solid"/>
                    <a:miter/>
                  </a:ln>
                </p:spPr>
                <p:txBody>
                  <a:bodyPr rtlCol="0" anchor="ctr"/>
                  <a:lstStyle/>
                  <a:p>
                    <a:endParaRPr lang="en-US"/>
                  </a:p>
                </p:txBody>
              </p:sp>
            </p:grpSp>
            <p:sp>
              <p:nvSpPr>
                <p:cNvPr id="1721" name="Freeform: Shape 1720">
                  <a:extLst>
                    <a:ext uri="{FF2B5EF4-FFF2-40B4-BE49-F238E27FC236}">
                      <a16:creationId xmlns:a16="http://schemas.microsoft.com/office/drawing/2014/main" xmlns="" id="{1C205207-BF84-4ACF-8F79-993405E2C94E}"/>
                    </a:ext>
                  </a:extLst>
                </p:cNvPr>
                <p:cNvSpPr/>
                <p:nvPr/>
              </p:nvSpPr>
              <p:spPr>
                <a:xfrm>
                  <a:off x="3823336" y="8162423"/>
                  <a:ext cx="1219795" cy="1043735"/>
                </a:xfrm>
                <a:custGeom>
                  <a:avLst/>
                  <a:gdLst>
                    <a:gd name="connsiteX0" fmla="*/ 720957 w 1219795"/>
                    <a:gd name="connsiteY0" fmla="*/ 17114 h 1043735"/>
                    <a:gd name="connsiteX1" fmla="*/ 254449 w 1219795"/>
                    <a:gd name="connsiteY1" fmla="*/ 132586 h 1043735"/>
                    <a:gd name="connsiteX2" fmla="*/ 212880 w 1219795"/>
                    <a:gd name="connsiteY2" fmla="*/ 127967 h 1043735"/>
                    <a:gd name="connsiteX3" fmla="*/ 46600 w 1219795"/>
                    <a:gd name="connsiteY3" fmla="*/ 206488 h 1043735"/>
                    <a:gd name="connsiteX4" fmla="*/ 28125 w 1219795"/>
                    <a:gd name="connsiteY4" fmla="*/ 442051 h 1043735"/>
                    <a:gd name="connsiteX5" fmla="*/ 60457 w 1219795"/>
                    <a:gd name="connsiteY5" fmla="*/ 354292 h 1043735"/>
                    <a:gd name="connsiteX6" fmla="*/ 231355 w 1219795"/>
                    <a:gd name="connsiteY6" fmla="*/ 580617 h 1043735"/>
                    <a:gd name="connsiteX7" fmla="*/ 212880 w 1219795"/>
                    <a:gd name="connsiteY7" fmla="*/ 737659 h 1043735"/>
                    <a:gd name="connsiteX8" fmla="*/ 92789 w 1219795"/>
                    <a:gd name="connsiteY8" fmla="*/ 751515 h 1043735"/>
                    <a:gd name="connsiteX9" fmla="*/ 231355 w 1219795"/>
                    <a:gd name="connsiteY9" fmla="*/ 862369 h 1043735"/>
                    <a:gd name="connsiteX10" fmla="*/ 166691 w 1219795"/>
                    <a:gd name="connsiteY10" fmla="*/ 880844 h 1043735"/>
                    <a:gd name="connsiteX11" fmla="*/ 305257 w 1219795"/>
                    <a:gd name="connsiteY11" fmla="*/ 913176 h 1043735"/>
                    <a:gd name="connsiteX12" fmla="*/ 217499 w 1219795"/>
                    <a:gd name="connsiteY12" fmla="*/ 950127 h 1043735"/>
                    <a:gd name="connsiteX13" fmla="*/ 462299 w 1219795"/>
                    <a:gd name="connsiteY13" fmla="*/ 1028648 h 1043735"/>
                    <a:gd name="connsiteX14" fmla="*/ 309876 w 1219795"/>
                    <a:gd name="connsiteY14" fmla="*/ 825417 h 1043735"/>
                    <a:gd name="connsiteX15" fmla="*/ 309876 w 1219795"/>
                    <a:gd name="connsiteY15" fmla="*/ 816180 h 1043735"/>
                    <a:gd name="connsiteX16" fmla="*/ 286782 w 1219795"/>
                    <a:gd name="connsiteY16" fmla="*/ 654519 h 1043735"/>
                    <a:gd name="connsiteX17" fmla="*/ 332971 w 1219795"/>
                    <a:gd name="connsiteY17" fmla="*/ 663757 h 1043735"/>
                    <a:gd name="connsiteX18" fmla="*/ 309876 w 1219795"/>
                    <a:gd name="connsiteY18" fmla="*/ 608330 h 1043735"/>
                    <a:gd name="connsiteX19" fmla="*/ 300638 w 1219795"/>
                    <a:gd name="connsiteY19" fmla="*/ 377386 h 1043735"/>
                    <a:gd name="connsiteX20" fmla="*/ 466918 w 1219795"/>
                    <a:gd name="connsiteY20" fmla="*/ 534428 h 1043735"/>
                    <a:gd name="connsiteX21" fmla="*/ 411491 w 1219795"/>
                    <a:gd name="connsiteY21" fmla="*/ 432813 h 1043735"/>
                    <a:gd name="connsiteX22" fmla="*/ 697862 w 1219795"/>
                    <a:gd name="connsiteY22" fmla="*/ 511334 h 1043735"/>
                    <a:gd name="connsiteX23" fmla="*/ 910331 w 1219795"/>
                    <a:gd name="connsiteY23" fmla="*/ 483621 h 1043735"/>
                    <a:gd name="connsiteX24" fmla="*/ 1053516 w 1219795"/>
                    <a:gd name="connsiteY24" fmla="*/ 455907 h 1043735"/>
                    <a:gd name="connsiteX25" fmla="*/ 1141275 w 1219795"/>
                    <a:gd name="connsiteY25" fmla="*/ 599093 h 1043735"/>
                    <a:gd name="connsiteX26" fmla="*/ 1127418 w 1219795"/>
                    <a:gd name="connsiteY26" fmla="*/ 719183 h 1043735"/>
                    <a:gd name="connsiteX27" fmla="*/ 1201320 w 1219795"/>
                    <a:gd name="connsiteY27" fmla="*/ 617568 h 1043735"/>
                    <a:gd name="connsiteX28" fmla="*/ 1219796 w 1219795"/>
                    <a:gd name="connsiteY28" fmla="*/ 580617 h 1043735"/>
                    <a:gd name="connsiteX29" fmla="*/ 1219796 w 1219795"/>
                    <a:gd name="connsiteY29" fmla="*/ 580617 h 1043735"/>
                    <a:gd name="connsiteX30" fmla="*/ 720957 w 1219795"/>
                    <a:gd name="connsiteY30" fmla="*/ 17114 h 1043735"/>
                    <a:gd name="connsiteX31" fmla="*/ 309876 w 1219795"/>
                    <a:gd name="connsiteY31" fmla="*/ 931652 h 1043735"/>
                    <a:gd name="connsiteX32" fmla="*/ 388397 w 1219795"/>
                    <a:gd name="connsiteY32" fmla="*/ 1005554 h 1043735"/>
                    <a:gd name="connsiteX33" fmla="*/ 300638 w 1219795"/>
                    <a:gd name="connsiteY33" fmla="*/ 1019411 h 1043735"/>
                    <a:gd name="connsiteX34" fmla="*/ 235974 w 1219795"/>
                    <a:gd name="connsiteY34" fmla="*/ 959365 h 1043735"/>
                    <a:gd name="connsiteX35" fmla="*/ 309876 w 1219795"/>
                    <a:gd name="connsiteY35" fmla="*/ 931652 h 1043735"/>
                    <a:gd name="connsiteX36" fmla="*/ 180547 w 1219795"/>
                    <a:gd name="connsiteY36" fmla="*/ 848512 h 1043735"/>
                    <a:gd name="connsiteX37" fmla="*/ 106645 w 1219795"/>
                    <a:gd name="connsiteY37" fmla="*/ 769991 h 1043735"/>
                    <a:gd name="connsiteX38" fmla="*/ 226736 w 1219795"/>
                    <a:gd name="connsiteY38" fmla="*/ 728421 h 1043735"/>
                    <a:gd name="connsiteX39" fmla="*/ 180547 w 1219795"/>
                    <a:gd name="connsiteY39" fmla="*/ 848512 h 1043735"/>
                    <a:gd name="connsiteX40" fmla="*/ 268306 w 1219795"/>
                    <a:gd name="connsiteY40" fmla="*/ 843893 h 1043735"/>
                    <a:gd name="connsiteX41" fmla="*/ 249831 w 1219795"/>
                    <a:gd name="connsiteY41" fmla="*/ 917795 h 1043735"/>
                    <a:gd name="connsiteX42" fmla="*/ 194404 w 1219795"/>
                    <a:gd name="connsiteY42" fmla="*/ 890082 h 1043735"/>
                    <a:gd name="connsiteX43" fmla="*/ 268306 w 1219795"/>
                    <a:gd name="connsiteY43" fmla="*/ 843893 h 1043735"/>
                    <a:gd name="connsiteX44" fmla="*/ 956519 w 1219795"/>
                    <a:gd name="connsiteY44" fmla="*/ 303484 h 1043735"/>
                    <a:gd name="connsiteX45" fmla="*/ 1048897 w 1219795"/>
                    <a:gd name="connsiteY45" fmla="*/ 386624 h 1043735"/>
                    <a:gd name="connsiteX46" fmla="*/ 790240 w 1219795"/>
                    <a:gd name="connsiteY46" fmla="*/ 405099 h 1043735"/>
                    <a:gd name="connsiteX47" fmla="*/ 854904 w 1219795"/>
                    <a:gd name="connsiteY47" fmla="*/ 465145 h 1043735"/>
                    <a:gd name="connsiteX48" fmla="*/ 573152 w 1219795"/>
                    <a:gd name="connsiteY48" fmla="*/ 386624 h 1043735"/>
                    <a:gd name="connsiteX49" fmla="*/ 637817 w 1219795"/>
                    <a:gd name="connsiteY49" fmla="*/ 483621 h 1043735"/>
                    <a:gd name="connsiteX50" fmla="*/ 379159 w 1219795"/>
                    <a:gd name="connsiteY50" fmla="*/ 331197 h 1043735"/>
                    <a:gd name="connsiteX51" fmla="*/ 406873 w 1219795"/>
                    <a:gd name="connsiteY51" fmla="*/ 483621 h 1043735"/>
                    <a:gd name="connsiteX52" fmla="*/ 309876 w 1219795"/>
                    <a:gd name="connsiteY52" fmla="*/ 271152 h 1043735"/>
                    <a:gd name="connsiteX53" fmla="*/ 254449 w 1219795"/>
                    <a:gd name="connsiteY53" fmla="*/ 483621 h 1043735"/>
                    <a:gd name="connsiteX54" fmla="*/ 189785 w 1219795"/>
                    <a:gd name="connsiteY54" fmla="*/ 363530 h 1043735"/>
                    <a:gd name="connsiteX55" fmla="*/ 157453 w 1219795"/>
                    <a:gd name="connsiteY55" fmla="*/ 520571 h 1043735"/>
                    <a:gd name="connsiteX56" fmla="*/ 55838 w 1219795"/>
                    <a:gd name="connsiteY56" fmla="*/ 321960 h 1043735"/>
                    <a:gd name="connsiteX57" fmla="*/ 18887 w 1219795"/>
                    <a:gd name="connsiteY57" fmla="*/ 363530 h 1043735"/>
                    <a:gd name="connsiteX58" fmla="*/ 411 w 1219795"/>
                    <a:gd name="connsiteY58" fmla="*/ 354292 h 1043735"/>
                    <a:gd name="connsiteX59" fmla="*/ 199023 w 1219795"/>
                    <a:gd name="connsiteY59" fmla="*/ 132586 h 1043735"/>
                    <a:gd name="connsiteX60" fmla="*/ 291401 w 1219795"/>
                    <a:gd name="connsiteY60" fmla="*/ 151061 h 1043735"/>
                    <a:gd name="connsiteX61" fmla="*/ 360684 w 1219795"/>
                    <a:gd name="connsiteY61" fmla="*/ 58683 h 1043735"/>
                    <a:gd name="connsiteX62" fmla="*/ 1062754 w 1219795"/>
                    <a:gd name="connsiteY62" fmla="*/ 294246 h 1043735"/>
                    <a:gd name="connsiteX63" fmla="*/ 956519 w 1219795"/>
                    <a:gd name="connsiteY63" fmla="*/ 303484 h 1043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219795" h="1043735">
                      <a:moveTo>
                        <a:pt x="720957" y="17114"/>
                      </a:moveTo>
                      <a:cubicBezTo>
                        <a:pt x="351446" y="-56789"/>
                        <a:pt x="254449" y="132586"/>
                        <a:pt x="254449" y="132586"/>
                      </a:cubicBezTo>
                      <a:cubicBezTo>
                        <a:pt x="254449" y="132586"/>
                        <a:pt x="249831" y="132586"/>
                        <a:pt x="212880" y="127967"/>
                      </a:cubicBezTo>
                      <a:cubicBezTo>
                        <a:pt x="212880" y="127967"/>
                        <a:pt x="111264" y="114110"/>
                        <a:pt x="46600" y="206488"/>
                      </a:cubicBezTo>
                      <a:cubicBezTo>
                        <a:pt x="-18064" y="294246"/>
                        <a:pt x="9649" y="414337"/>
                        <a:pt x="28125" y="442051"/>
                      </a:cubicBezTo>
                      <a:cubicBezTo>
                        <a:pt x="37362" y="455907"/>
                        <a:pt x="28125" y="405099"/>
                        <a:pt x="60457" y="354292"/>
                      </a:cubicBezTo>
                      <a:cubicBezTo>
                        <a:pt x="60457" y="354292"/>
                        <a:pt x="5030" y="562141"/>
                        <a:pt x="231355" y="580617"/>
                      </a:cubicBezTo>
                      <a:cubicBezTo>
                        <a:pt x="231355" y="580617"/>
                        <a:pt x="272925" y="663757"/>
                        <a:pt x="212880" y="737659"/>
                      </a:cubicBezTo>
                      <a:cubicBezTo>
                        <a:pt x="166691" y="797704"/>
                        <a:pt x="92789" y="751515"/>
                        <a:pt x="92789" y="751515"/>
                      </a:cubicBezTo>
                      <a:cubicBezTo>
                        <a:pt x="92789" y="751515"/>
                        <a:pt x="88170" y="894701"/>
                        <a:pt x="231355" y="862369"/>
                      </a:cubicBezTo>
                      <a:cubicBezTo>
                        <a:pt x="231355" y="862369"/>
                        <a:pt x="217499" y="885463"/>
                        <a:pt x="166691" y="880844"/>
                      </a:cubicBezTo>
                      <a:cubicBezTo>
                        <a:pt x="166691" y="880844"/>
                        <a:pt x="222117" y="950127"/>
                        <a:pt x="305257" y="913176"/>
                      </a:cubicBezTo>
                      <a:cubicBezTo>
                        <a:pt x="305257" y="913176"/>
                        <a:pt x="286782" y="950127"/>
                        <a:pt x="217499" y="950127"/>
                      </a:cubicBezTo>
                      <a:cubicBezTo>
                        <a:pt x="217499" y="950127"/>
                        <a:pt x="277544" y="1088694"/>
                        <a:pt x="462299" y="1028648"/>
                      </a:cubicBezTo>
                      <a:cubicBezTo>
                        <a:pt x="374541" y="987078"/>
                        <a:pt x="309876" y="908557"/>
                        <a:pt x="309876" y="825417"/>
                      </a:cubicBezTo>
                      <a:cubicBezTo>
                        <a:pt x="309876" y="820799"/>
                        <a:pt x="309876" y="820799"/>
                        <a:pt x="309876" y="816180"/>
                      </a:cubicBezTo>
                      <a:cubicBezTo>
                        <a:pt x="240593" y="806942"/>
                        <a:pt x="245212" y="677613"/>
                        <a:pt x="286782" y="654519"/>
                      </a:cubicBezTo>
                      <a:cubicBezTo>
                        <a:pt x="309876" y="640662"/>
                        <a:pt x="323733" y="649900"/>
                        <a:pt x="332971" y="663757"/>
                      </a:cubicBezTo>
                      <a:cubicBezTo>
                        <a:pt x="328352" y="645281"/>
                        <a:pt x="319114" y="626806"/>
                        <a:pt x="309876" y="608330"/>
                      </a:cubicBezTo>
                      <a:cubicBezTo>
                        <a:pt x="245212" y="488239"/>
                        <a:pt x="300638" y="377386"/>
                        <a:pt x="300638" y="377386"/>
                      </a:cubicBezTo>
                      <a:cubicBezTo>
                        <a:pt x="319114" y="543666"/>
                        <a:pt x="480775" y="539047"/>
                        <a:pt x="466918" y="534428"/>
                      </a:cubicBezTo>
                      <a:cubicBezTo>
                        <a:pt x="420729" y="502096"/>
                        <a:pt x="411491" y="432813"/>
                        <a:pt x="411491" y="432813"/>
                      </a:cubicBezTo>
                      <a:cubicBezTo>
                        <a:pt x="508488" y="594473"/>
                        <a:pt x="697862" y="511334"/>
                        <a:pt x="697862" y="511334"/>
                      </a:cubicBezTo>
                      <a:cubicBezTo>
                        <a:pt x="822572" y="562141"/>
                        <a:pt x="910331" y="483621"/>
                        <a:pt x="910331" y="483621"/>
                      </a:cubicBezTo>
                      <a:cubicBezTo>
                        <a:pt x="984233" y="515953"/>
                        <a:pt x="1053516" y="455907"/>
                        <a:pt x="1053516" y="455907"/>
                      </a:cubicBezTo>
                      <a:cubicBezTo>
                        <a:pt x="1058135" y="455907"/>
                        <a:pt x="1122799" y="479001"/>
                        <a:pt x="1141275" y="599093"/>
                      </a:cubicBezTo>
                      <a:cubicBezTo>
                        <a:pt x="1155131" y="691470"/>
                        <a:pt x="1113562" y="723802"/>
                        <a:pt x="1127418" y="719183"/>
                      </a:cubicBezTo>
                      <a:cubicBezTo>
                        <a:pt x="1196701" y="696089"/>
                        <a:pt x="1201320" y="617568"/>
                        <a:pt x="1201320" y="617568"/>
                      </a:cubicBezTo>
                      <a:cubicBezTo>
                        <a:pt x="1205939" y="603711"/>
                        <a:pt x="1215177" y="589855"/>
                        <a:pt x="1219796" y="580617"/>
                      </a:cubicBezTo>
                      <a:lnTo>
                        <a:pt x="1219796" y="580617"/>
                      </a:lnTo>
                      <a:cubicBezTo>
                        <a:pt x="1215177" y="585236"/>
                        <a:pt x="1164369" y="104872"/>
                        <a:pt x="720957" y="17114"/>
                      </a:cubicBezTo>
                      <a:close/>
                      <a:moveTo>
                        <a:pt x="309876" y="931652"/>
                      </a:moveTo>
                      <a:cubicBezTo>
                        <a:pt x="323733" y="917795"/>
                        <a:pt x="328352" y="963984"/>
                        <a:pt x="388397" y="1005554"/>
                      </a:cubicBezTo>
                      <a:cubicBezTo>
                        <a:pt x="420729" y="1028648"/>
                        <a:pt x="346827" y="1037886"/>
                        <a:pt x="300638" y="1019411"/>
                      </a:cubicBezTo>
                      <a:cubicBezTo>
                        <a:pt x="259069" y="1005554"/>
                        <a:pt x="217499" y="959365"/>
                        <a:pt x="235974" y="959365"/>
                      </a:cubicBezTo>
                      <a:cubicBezTo>
                        <a:pt x="259069" y="963984"/>
                        <a:pt x="296019" y="950127"/>
                        <a:pt x="309876" y="931652"/>
                      </a:cubicBezTo>
                      <a:close/>
                      <a:moveTo>
                        <a:pt x="180547" y="848512"/>
                      </a:moveTo>
                      <a:cubicBezTo>
                        <a:pt x="106645" y="848512"/>
                        <a:pt x="83551" y="756134"/>
                        <a:pt x="106645" y="769991"/>
                      </a:cubicBezTo>
                      <a:cubicBezTo>
                        <a:pt x="138977" y="788467"/>
                        <a:pt x="180547" y="788467"/>
                        <a:pt x="226736" y="728421"/>
                      </a:cubicBezTo>
                      <a:cubicBezTo>
                        <a:pt x="240593" y="709945"/>
                        <a:pt x="254449" y="848512"/>
                        <a:pt x="180547" y="848512"/>
                      </a:cubicBezTo>
                      <a:close/>
                      <a:moveTo>
                        <a:pt x="268306" y="843893"/>
                      </a:moveTo>
                      <a:cubicBezTo>
                        <a:pt x="286782" y="811561"/>
                        <a:pt x="309876" y="908557"/>
                        <a:pt x="249831" y="917795"/>
                      </a:cubicBezTo>
                      <a:cubicBezTo>
                        <a:pt x="203642" y="922414"/>
                        <a:pt x="180547" y="890082"/>
                        <a:pt x="194404" y="890082"/>
                      </a:cubicBezTo>
                      <a:cubicBezTo>
                        <a:pt x="231355" y="890082"/>
                        <a:pt x="249831" y="876225"/>
                        <a:pt x="268306" y="843893"/>
                      </a:cubicBezTo>
                      <a:close/>
                      <a:moveTo>
                        <a:pt x="956519" y="303484"/>
                      </a:moveTo>
                      <a:cubicBezTo>
                        <a:pt x="910331" y="252676"/>
                        <a:pt x="965757" y="395862"/>
                        <a:pt x="1048897" y="386624"/>
                      </a:cubicBezTo>
                      <a:cubicBezTo>
                        <a:pt x="1085848" y="386624"/>
                        <a:pt x="919568" y="465145"/>
                        <a:pt x="790240" y="405099"/>
                      </a:cubicBezTo>
                      <a:cubicBezTo>
                        <a:pt x="757907" y="391243"/>
                        <a:pt x="808715" y="460526"/>
                        <a:pt x="854904" y="465145"/>
                      </a:cubicBezTo>
                      <a:cubicBezTo>
                        <a:pt x="901093" y="469764"/>
                        <a:pt x="665530" y="502096"/>
                        <a:pt x="573152" y="386624"/>
                      </a:cubicBezTo>
                      <a:cubicBezTo>
                        <a:pt x="573152" y="386624"/>
                        <a:pt x="587009" y="460526"/>
                        <a:pt x="637817" y="483621"/>
                      </a:cubicBezTo>
                      <a:cubicBezTo>
                        <a:pt x="688624" y="506715"/>
                        <a:pt x="476156" y="548285"/>
                        <a:pt x="379159" y="331197"/>
                      </a:cubicBezTo>
                      <a:cubicBezTo>
                        <a:pt x="365303" y="303484"/>
                        <a:pt x="374541" y="437432"/>
                        <a:pt x="406873" y="483621"/>
                      </a:cubicBezTo>
                      <a:cubicBezTo>
                        <a:pt x="439205" y="529809"/>
                        <a:pt x="291401" y="437432"/>
                        <a:pt x="309876" y="271152"/>
                      </a:cubicBezTo>
                      <a:cubicBezTo>
                        <a:pt x="314495" y="243439"/>
                        <a:pt x="212880" y="363530"/>
                        <a:pt x="254449" y="483621"/>
                      </a:cubicBezTo>
                      <a:cubicBezTo>
                        <a:pt x="263687" y="506715"/>
                        <a:pt x="189785" y="469764"/>
                        <a:pt x="189785" y="363530"/>
                      </a:cubicBezTo>
                      <a:cubicBezTo>
                        <a:pt x="189785" y="345054"/>
                        <a:pt x="125121" y="414337"/>
                        <a:pt x="157453" y="520571"/>
                      </a:cubicBezTo>
                      <a:cubicBezTo>
                        <a:pt x="162072" y="539047"/>
                        <a:pt x="32743" y="497477"/>
                        <a:pt x="55838" y="321960"/>
                      </a:cubicBezTo>
                      <a:cubicBezTo>
                        <a:pt x="60457" y="280390"/>
                        <a:pt x="28125" y="340435"/>
                        <a:pt x="18887" y="363530"/>
                      </a:cubicBezTo>
                      <a:cubicBezTo>
                        <a:pt x="9649" y="386624"/>
                        <a:pt x="411" y="368148"/>
                        <a:pt x="411" y="354292"/>
                      </a:cubicBezTo>
                      <a:cubicBezTo>
                        <a:pt x="-4208" y="285009"/>
                        <a:pt x="28125" y="137204"/>
                        <a:pt x="199023" y="132586"/>
                      </a:cubicBezTo>
                      <a:cubicBezTo>
                        <a:pt x="240593" y="132586"/>
                        <a:pt x="291401" y="151061"/>
                        <a:pt x="291401" y="151061"/>
                      </a:cubicBezTo>
                      <a:cubicBezTo>
                        <a:pt x="291401" y="151061"/>
                        <a:pt x="277544" y="109491"/>
                        <a:pt x="360684" y="58683"/>
                      </a:cubicBezTo>
                      <a:cubicBezTo>
                        <a:pt x="453061" y="3257"/>
                        <a:pt x="850285" y="-47551"/>
                        <a:pt x="1062754" y="294246"/>
                      </a:cubicBezTo>
                      <a:cubicBezTo>
                        <a:pt x="1122799" y="368148"/>
                        <a:pt x="1002708" y="354292"/>
                        <a:pt x="956519" y="303484"/>
                      </a:cubicBezTo>
                      <a:close/>
                    </a:path>
                  </a:pathLst>
                </a:custGeom>
                <a:solidFill>
                  <a:srgbClr val="213A55"/>
                </a:solidFill>
                <a:ln w="46132" cap="flat">
                  <a:noFill/>
                  <a:prstDash val="solid"/>
                  <a:miter/>
                </a:ln>
              </p:spPr>
              <p:txBody>
                <a:bodyPr rtlCol="0" anchor="ctr"/>
                <a:lstStyle/>
                <a:p>
                  <a:endParaRPr lang="en-US"/>
                </a:p>
              </p:txBody>
            </p:sp>
            <p:sp>
              <p:nvSpPr>
                <p:cNvPr id="1722" name="Freeform: Shape 1721">
                  <a:extLst>
                    <a:ext uri="{FF2B5EF4-FFF2-40B4-BE49-F238E27FC236}">
                      <a16:creationId xmlns:a16="http://schemas.microsoft.com/office/drawing/2014/main" xmlns="" id="{E9651DE6-851A-46D7-8A69-489654FC680E}"/>
                    </a:ext>
                  </a:extLst>
                </p:cNvPr>
                <p:cNvSpPr/>
                <p:nvPr/>
              </p:nvSpPr>
              <p:spPr>
                <a:xfrm>
                  <a:off x="3869519" y="8313484"/>
                  <a:ext cx="231724" cy="347091"/>
                </a:xfrm>
                <a:custGeom>
                  <a:avLst/>
                  <a:gdLst>
                    <a:gd name="connsiteX0" fmla="*/ 212885 w 231724"/>
                    <a:gd name="connsiteY0" fmla="*/ 78521 h 347091"/>
                    <a:gd name="connsiteX1" fmla="*/ 189791 w 231724"/>
                    <a:gd name="connsiteY1" fmla="*/ 221706 h 347091"/>
                    <a:gd name="connsiteX2" fmla="*/ 162077 w 231724"/>
                    <a:gd name="connsiteY2" fmla="*/ 138566 h 347091"/>
                    <a:gd name="connsiteX3" fmla="*/ 106651 w 231724"/>
                    <a:gd name="connsiteY3" fmla="*/ 337178 h 347091"/>
                    <a:gd name="connsiteX4" fmla="*/ 51224 w 231724"/>
                    <a:gd name="connsiteY4" fmla="*/ 120091 h 347091"/>
                    <a:gd name="connsiteX5" fmla="*/ 9654 w 231724"/>
                    <a:gd name="connsiteY5" fmla="*/ 152423 h 347091"/>
                    <a:gd name="connsiteX6" fmla="*/ 5036 w 231724"/>
                    <a:gd name="connsiteY6" fmla="*/ 115472 h 347091"/>
                    <a:gd name="connsiteX7" fmla="*/ 175934 w 231724"/>
                    <a:gd name="connsiteY7" fmla="*/ 0 h 347091"/>
                    <a:gd name="connsiteX8" fmla="*/ 92794 w 231724"/>
                    <a:gd name="connsiteY8" fmla="*/ 50808 h 347091"/>
                    <a:gd name="connsiteX9" fmla="*/ 111270 w 231724"/>
                    <a:gd name="connsiteY9" fmla="*/ 50808 h 347091"/>
                    <a:gd name="connsiteX10" fmla="*/ 88175 w 231724"/>
                    <a:gd name="connsiteY10" fmla="*/ 152423 h 347091"/>
                    <a:gd name="connsiteX11" fmla="*/ 157458 w 231724"/>
                    <a:gd name="connsiteY11" fmla="*/ 64664 h 347091"/>
                    <a:gd name="connsiteX12" fmla="*/ 175934 w 231724"/>
                    <a:gd name="connsiteY12" fmla="*/ 120091 h 347091"/>
                    <a:gd name="connsiteX13" fmla="*/ 226742 w 231724"/>
                    <a:gd name="connsiteY13" fmla="*/ 60046 h 347091"/>
                    <a:gd name="connsiteX14" fmla="*/ 212885 w 231724"/>
                    <a:gd name="connsiteY14" fmla="*/ 78521 h 347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1724" h="347091">
                      <a:moveTo>
                        <a:pt x="212885" y="78521"/>
                      </a:moveTo>
                      <a:cubicBezTo>
                        <a:pt x="199028" y="110853"/>
                        <a:pt x="180553" y="157042"/>
                        <a:pt x="189791" y="221706"/>
                      </a:cubicBezTo>
                      <a:cubicBezTo>
                        <a:pt x="194410" y="254038"/>
                        <a:pt x="157458" y="207850"/>
                        <a:pt x="162077" y="138566"/>
                      </a:cubicBezTo>
                      <a:cubicBezTo>
                        <a:pt x="162077" y="69283"/>
                        <a:pt x="69700" y="249420"/>
                        <a:pt x="106651" y="337178"/>
                      </a:cubicBezTo>
                      <a:cubicBezTo>
                        <a:pt x="125126" y="378748"/>
                        <a:pt x="5036" y="286371"/>
                        <a:pt x="51224" y="120091"/>
                      </a:cubicBezTo>
                      <a:cubicBezTo>
                        <a:pt x="60462" y="83140"/>
                        <a:pt x="18892" y="124710"/>
                        <a:pt x="9654" y="152423"/>
                      </a:cubicBezTo>
                      <a:cubicBezTo>
                        <a:pt x="416" y="175518"/>
                        <a:pt x="-4202" y="147804"/>
                        <a:pt x="5036" y="115472"/>
                      </a:cubicBezTo>
                      <a:cubicBezTo>
                        <a:pt x="28130" y="50808"/>
                        <a:pt x="88175" y="0"/>
                        <a:pt x="175934" y="0"/>
                      </a:cubicBezTo>
                      <a:cubicBezTo>
                        <a:pt x="212885" y="0"/>
                        <a:pt x="120508" y="4619"/>
                        <a:pt x="92794" y="50808"/>
                      </a:cubicBezTo>
                      <a:cubicBezTo>
                        <a:pt x="78938" y="73902"/>
                        <a:pt x="92794" y="55427"/>
                        <a:pt x="111270" y="50808"/>
                      </a:cubicBezTo>
                      <a:cubicBezTo>
                        <a:pt x="129745" y="41570"/>
                        <a:pt x="92794" y="83140"/>
                        <a:pt x="88175" y="152423"/>
                      </a:cubicBezTo>
                      <a:cubicBezTo>
                        <a:pt x="83556" y="221706"/>
                        <a:pt x="111270" y="92378"/>
                        <a:pt x="157458" y="64664"/>
                      </a:cubicBezTo>
                      <a:cubicBezTo>
                        <a:pt x="180553" y="50808"/>
                        <a:pt x="171315" y="87759"/>
                        <a:pt x="175934" y="120091"/>
                      </a:cubicBezTo>
                      <a:cubicBezTo>
                        <a:pt x="180553" y="152423"/>
                        <a:pt x="175934" y="92378"/>
                        <a:pt x="226742" y="60046"/>
                      </a:cubicBezTo>
                      <a:cubicBezTo>
                        <a:pt x="240598" y="36951"/>
                        <a:pt x="222123" y="55427"/>
                        <a:pt x="212885" y="78521"/>
                      </a:cubicBezTo>
                      <a:close/>
                    </a:path>
                  </a:pathLst>
                </a:custGeom>
                <a:solidFill>
                  <a:srgbClr val="213A55">
                    <a:alpha val="50000"/>
                  </a:srgbClr>
                </a:solidFill>
                <a:ln w="46132" cap="flat">
                  <a:noFill/>
                  <a:prstDash val="solid"/>
                  <a:miter/>
                </a:ln>
              </p:spPr>
              <p:txBody>
                <a:bodyPr rtlCol="0" anchor="ctr"/>
                <a:lstStyle/>
                <a:p>
                  <a:endParaRPr lang="en-US"/>
                </a:p>
              </p:txBody>
            </p:sp>
            <p:sp>
              <p:nvSpPr>
                <p:cNvPr id="1723" name="Freeform: Shape 1722">
                  <a:extLst>
                    <a:ext uri="{FF2B5EF4-FFF2-40B4-BE49-F238E27FC236}">
                      <a16:creationId xmlns:a16="http://schemas.microsoft.com/office/drawing/2014/main" xmlns="" id="{6C144D73-C4F4-4879-B083-45BCD6BC2193}"/>
                    </a:ext>
                  </a:extLst>
                </p:cNvPr>
                <p:cNvSpPr/>
                <p:nvPr/>
              </p:nvSpPr>
              <p:spPr>
                <a:xfrm>
                  <a:off x="4149292" y="8252379"/>
                  <a:ext cx="613412" cy="388647"/>
                </a:xfrm>
                <a:custGeom>
                  <a:avLst/>
                  <a:gdLst>
                    <a:gd name="connsiteX0" fmla="*/ 505853 w 613412"/>
                    <a:gd name="connsiteY0" fmla="*/ 65724 h 388647"/>
                    <a:gd name="connsiteX1" fmla="*/ 588993 w 613412"/>
                    <a:gd name="connsiteY1" fmla="*/ 218147 h 388647"/>
                    <a:gd name="connsiteX2" fmla="*/ 510473 w 613412"/>
                    <a:gd name="connsiteY2" fmla="*/ 185814 h 388647"/>
                    <a:gd name="connsiteX3" fmla="*/ 588993 w 613412"/>
                    <a:gd name="connsiteY3" fmla="*/ 319762 h 388647"/>
                    <a:gd name="connsiteX4" fmla="*/ 399619 w 613412"/>
                    <a:gd name="connsiteY4" fmla="*/ 287430 h 388647"/>
                    <a:gd name="connsiteX5" fmla="*/ 431951 w 613412"/>
                    <a:gd name="connsiteY5" fmla="*/ 361332 h 388647"/>
                    <a:gd name="connsiteX6" fmla="*/ 201007 w 613412"/>
                    <a:gd name="connsiteY6" fmla="*/ 259717 h 388647"/>
                    <a:gd name="connsiteX7" fmla="*/ 224102 w 613412"/>
                    <a:gd name="connsiteY7" fmla="*/ 379807 h 388647"/>
                    <a:gd name="connsiteX8" fmla="*/ 43965 w 613412"/>
                    <a:gd name="connsiteY8" fmla="*/ 190433 h 388647"/>
                    <a:gd name="connsiteX9" fmla="*/ 34728 w 613412"/>
                    <a:gd name="connsiteY9" fmla="*/ 315143 h 388647"/>
                    <a:gd name="connsiteX10" fmla="*/ 34728 w 613412"/>
                    <a:gd name="connsiteY10" fmla="*/ 28773 h 388647"/>
                    <a:gd name="connsiteX11" fmla="*/ 85535 w 613412"/>
                    <a:gd name="connsiteY11" fmla="*/ 148863 h 388647"/>
                    <a:gd name="connsiteX12" fmla="*/ 122487 w 613412"/>
                    <a:gd name="connsiteY12" fmla="*/ 65724 h 388647"/>
                    <a:gd name="connsiteX13" fmla="*/ 265672 w 613412"/>
                    <a:gd name="connsiteY13" fmla="*/ 213528 h 388647"/>
                    <a:gd name="connsiteX14" fmla="*/ 270291 w 613412"/>
                    <a:gd name="connsiteY14" fmla="*/ 88818 h 388647"/>
                    <a:gd name="connsiteX15" fmla="*/ 408857 w 613412"/>
                    <a:gd name="connsiteY15" fmla="*/ 190433 h 388647"/>
                    <a:gd name="connsiteX16" fmla="*/ 395001 w 613412"/>
                    <a:gd name="connsiteY16" fmla="*/ 70342 h 388647"/>
                    <a:gd name="connsiteX17" fmla="*/ 464284 w 613412"/>
                    <a:gd name="connsiteY17" fmla="*/ 148863 h 388647"/>
                    <a:gd name="connsiteX18" fmla="*/ 478140 w 613412"/>
                    <a:gd name="connsiteY18" fmla="*/ 42629 h 388647"/>
                    <a:gd name="connsiteX19" fmla="*/ 505853 w 613412"/>
                    <a:gd name="connsiteY19" fmla="*/ 65724 h 388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13412" h="388647">
                      <a:moveTo>
                        <a:pt x="505853" y="65724"/>
                      </a:moveTo>
                      <a:cubicBezTo>
                        <a:pt x="538186" y="144245"/>
                        <a:pt x="630563" y="241241"/>
                        <a:pt x="588993" y="218147"/>
                      </a:cubicBezTo>
                      <a:cubicBezTo>
                        <a:pt x="542805" y="195052"/>
                        <a:pt x="501235" y="148863"/>
                        <a:pt x="510473" y="185814"/>
                      </a:cubicBezTo>
                      <a:cubicBezTo>
                        <a:pt x="533567" y="296668"/>
                        <a:pt x="667514" y="315143"/>
                        <a:pt x="588993" y="319762"/>
                      </a:cubicBezTo>
                      <a:cubicBezTo>
                        <a:pt x="450427" y="329000"/>
                        <a:pt x="376525" y="218147"/>
                        <a:pt x="399619" y="287430"/>
                      </a:cubicBezTo>
                      <a:cubicBezTo>
                        <a:pt x="418095" y="356713"/>
                        <a:pt x="491997" y="370570"/>
                        <a:pt x="431951" y="361332"/>
                      </a:cubicBezTo>
                      <a:cubicBezTo>
                        <a:pt x="233340" y="329000"/>
                        <a:pt x="182532" y="167339"/>
                        <a:pt x="201007" y="259717"/>
                      </a:cubicBezTo>
                      <a:cubicBezTo>
                        <a:pt x="219483" y="352094"/>
                        <a:pt x="321098" y="412139"/>
                        <a:pt x="224102" y="379807"/>
                      </a:cubicBezTo>
                      <a:cubicBezTo>
                        <a:pt x="71679" y="329000"/>
                        <a:pt x="53203" y="158101"/>
                        <a:pt x="43965" y="190433"/>
                      </a:cubicBezTo>
                      <a:cubicBezTo>
                        <a:pt x="16252" y="273573"/>
                        <a:pt x="76298" y="384426"/>
                        <a:pt x="34728" y="315143"/>
                      </a:cubicBezTo>
                      <a:cubicBezTo>
                        <a:pt x="-6842" y="241241"/>
                        <a:pt x="-16080" y="93437"/>
                        <a:pt x="34728" y="28773"/>
                      </a:cubicBezTo>
                      <a:cubicBezTo>
                        <a:pt x="67060" y="-17416"/>
                        <a:pt x="30109" y="42629"/>
                        <a:pt x="85535" y="148863"/>
                      </a:cubicBezTo>
                      <a:cubicBezTo>
                        <a:pt x="140962" y="255098"/>
                        <a:pt x="113249" y="135007"/>
                        <a:pt x="122487" y="65724"/>
                      </a:cubicBezTo>
                      <a:cubicBezTo>
                        <a:pt x="131724" y="-3560"/>
                        <a:pt x="187151" y="171958"/>
                        <a:pt x="265672" y="213528"/>
                      </a:cubicBezTo>
                      <a:cubicBezTo>
                        <a:pt x="307242" y="236622"/>
                        <a:pt x="270291" y="185814"/>
                        <a:pt x="270291" y="88818"/>
                      </a:cubicBezTo>
                      <a:cubicBezTo>
                        <a:pt x="265672" y="-8179"/>
                        <a:pt x="311861" y="139626"/>
                        <a:pt x="408857" y="190433"/>
                      </a:cubicBezTo>
                      <a:cubicBezTo>
                        <a:pt x="436570" y="204290"/>
                        <a:pt x="390381" y="148863"/>
                        <a:pt x="395001" y="70342"/>
                      </a:cubicBezTo>
                      <a:cubicBezTo>
                        <a:pt x="399619" y="14916"/>
                        <a:pt x="431951" y="130388"/>
                        <a:pt x="464284" y="148863"/>
                      </a:cubicBezTo>
                      <a:cubicBezTo>
                        <a:pt x="496616" y="167339"/>
                        <a:pt x="473521" y="125769"/>
                        <a:pt x="478140" y="42629"/>
                      </a:cubicBezTo>
                      <a:cubicBezTo>
                        <a:pt x="473521" y="-40511"/>
                        <a:pt x="487378" y="14916"/>
                        <a:pt x="505853" y="65724"/>
                      </a:cubicBezTo>
                      <a:close/>
                    </a:path>
                  </a:pathLst>
                </a:custGeom>
                <a:solidFill>
                  <a:srgbClr val="213A55">
                    <a:alpha val="50000"/>
                  </a:srgbClr>
                </a:solidFill>
                <a:ln w="46132" cap="flat">
                  <a:noFill/>
                  <a:prstDash val="solid"/>
                  <a:miter/>
                </a:ln>
              </p:spPr>
              <p:txBody>
                <a:bodyPr rtlCol="0" anchor="ctr"/>
                <a:lstStyle/>
                <a:p>
                  <a:endParaRPr lang="en-US"/>
                </a:p>
              </p:txBody>
            </p:sp>
          </p:grpSp>
          <p:grpSp>
            <p:nvGrpSpPr>
              <p:cNvPr id="1724" name="Graphic 792">
                <a:extLst>
                  <a:ext uri="{FF2B5EF4-FFF2-40B4-BE49-F238E27FC236}">
                    <a16:creationId xmlns:a16="http://schemas.microsoft.com/office/drawing/2014/main" xmlns="" id="{0C396B55-BDB2-4626-A9CF-66251D2074F4}"/>
                  </a:ext>
                </a:extLst>
              </p:cNvPr>
              <p:cNvGrpSpPr/>
              <p:nvPr/>
            </p:nvGrpSpPr>
            <p:grpSpPr>
              <a:xfrm>
                <a:off x="4244065" y="7911641"/>
                <a:ext cx="1305117" cy="1247097"/>
                <a:chOff x="4244065" y="7911641"/>
                <a:chExt cx="1305117" cy="1247097"/>
              </a:xfrm>
            </p:grpSpPr>
            <p:grpSp>
              <p:nvGrpSpPr>
                <p:cNvPr id="1725" name="Graphic 792">
                  <a:extLst>
                    <a:ext uri="{FF2B5EF4-FFF2-40B4-BE49-F238E27FC236}">
                      <a16:creationId xmlns:a16="http://schemas.microsoft.com/office/drawing/2014/main" xmlns="" id="{4D099B09-6CD4-49FD-BDAA-7B72863AE58E}"/>
                    </a:ext>
                  </a:extLst>
                </p:cNvPr>
                <p:cNvGrpSpPr/>
                <p:nvPr/>
              </p:nvGrpSpPr>
              <p:grpSpPr>
                <a:xfrm>
                  <a:off x="4248684" y="7911641"/>
                  <a:ext cx="1300498" cy="1247097"/>
                  <a:chOff x="4248684" y="7911641"/>
                  <a:chExt cx="1300498" cy="1247097"/>
                </a:xfrm>
              </p:grpSpPr>
              <p:sp>
                <p:nvSpPr>
                  <p:cNvPr id="1726" name="Freeform: Shape 1725">
                    <a:extLst>
                      <a:ext uri="{FF2B5EF4-FFF2-40B4-BE49-F238E27FC236}">
                        <a16:creationId xmlns:a16="http://schemas.microsoft.com/office/drawing/2014/main" xmlns="" id="{EC85BF19-00D5-4F1C-89F9-DCEA8B25D300}"/>
                      </a:ext>
                    </a:extLst>
                  </p:cNvPr>
                  <p:cNvSpPr/>
                  <p:nvPr/>
                </p:nvSpPr>
                <p:spPr>
                  <a:xfrm>
                    <a:off x="4248684" y="7921027"/>
                    <a:ext cx="1300498" cy="1219236"/>
                  </a:xfrm>
                  <a:custGeom>
                    <a:avLst/>
                    <a:gdLst>
                      <a:gd name="connsiteX0" fmla="*/ 1297905 w 1300498"/>
                      <a:gd name="connsiteY0" fmla="*/ 785062 h 1219236"/>
                      <a:gd name="connsiteX1" fmla="*/ 1279430 w 1300498"/>
                      <a:gd name="connsiteY1" fmla="*/ 785062 h 1219236"/>
                      <a:gd name="connsiteX2" fmla="*/ 1260954 w 1300498"/>
                      <a:gd name="connsiteY2" fmla="*/ 637258 h 1219236"/>
                      <a:gd name="connsiteX3" fmla="*/ 1228622 w 1300498"/>
                      <a:gd name="connsiteY3" fmla="*/ 655733 h 1219236"/>
                      <a:gd name="connsiteX4" fmla="*/ 1090056 w 1300498"/>
                      <a:gd name="connsiteY4" fmla="*/ 614163 h 1219236"/>
                      <a:gd name="connsiteX5" fmla="*/ 660500 w 1300498"/>
                      <a:gd name="connsiteY5" fmla="*/ 41422 h 1219236"/>
                      <a:gd name="connsiteX6" fmla="*/ 0 w 1300498"/>
                      <a:gd name="connsiteY6" fmla="*/ 170751 h 1219236"/>
                      <a:gd name="connsiteX7" fmla="*/ 563503 w 1300498"/>
                      <a:gd name="connsiteY7" fmla="*/ 253890 h 1219236"/>
                      <a:gd name="connsiteX8" fmla="*/ 812923 w 1300498"/>
                      <a:gd name="connsiteY8" fmla="*/ 808156 h 1219236"/>
                      <a:gd name="connsiteX9" fmla="*/ 877587 w 1300498"/>
                      <a:gd name="connsiteY9" fmla="*/ 955960 h 1219236"/>
                      <a:gd name="connsiteX10" fmla="*/ 743640 w 1300498"/>
                      <a:gd name="connsiteY10" fmla="*/ 1020624 h 1219236"/>
                      <a:gd name="connsiteX11" fmla="*/ 637405 w 1300498"/>
                      <a:gd name="connsiteY11" fmla="*/ 1209999 h 1219236"/>
                      <a:gd name="connsiteX12" fmla="*/ 697451 w 1300498"/>
                      <a:gd name="connsiteY12" fmla="*/ 1219236 h 1219236"/>
                      <a:gd name="connsiteX13" fmla="*/ 785210 w 1300498"/>
                      <a:gd name="connsiteY13" fmla="*/ 1209999 h 1219236"/>
                      <a:gd name="connsiteX14" fmla="*/ 909919 w 1300498"/>
                      <a:gd name="connsiteY14" fmla="*/ 1191523 h 1219236"/>
                      <a:gd name="connsiteX15" fmla="*/ 877587 w 1300498"/>
                      <a:gd name="connsiteY15" fmla="*/ 1182285 h 1219236"/>
                      <a:gd name="connsiteX16" fmla="*/ 1080818 w 1300498"/>
                      <a:gd name="connsiteY16" fmla="*/ 1122240 h 1219236"/>
                      <a:gd name="connsiteX17" fmla="*/ 1048486 w 1300498"/>
                      <a:gd name="connsiteY17" fmla="*/ 1113002 h 1219236"/>
                      <a:gd name="connsiteX18" fmla="*/ 1191671 w 1300498"/>
                      <a:gd name="connsiteY18" fmla="*/ 992911 h 1219236"/>
                      <a:gd name="connsiteX19" fmla="*/ 1265573 w 1300498"/>
                      <a:gd name="connsiteY19" fmla="*/ 891296 h 1219236"/>
                      <a:gd name="connsiteX20" fmla="*/ 1297905 w 1300498"/>
                      <a:gd name="connsiteY20" fmla="*/ 785062 h 1219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00498" h="1219236">
                        <a:moveTo>
                          <a:pt x="1297905" y="785062"/>
                        </a:moveTo>
                        <a:cubicBezTo>
                          <a:pt x="1293287" y="761967"/>
                          <a:pt x="1293287" y="766586"/>
                          <a:pt x="1279430" y="785062"/>
                        </a:cubicBezTo>
                        <a:cubicBezTo>
                          <a:pt x="1279430" y="785062"/>
                          <a:pt x="1316381" y="715778"/>
                          <a:pt x="1260954" y="637258"/>
                        </a:cubicBezTo>
                        <a:cubicBezTo>
                          <a:pt x="1251717" y="623401"/>
                          <a:pt x="1247098" y="632639"/>
                          <a:pt x="1228622" y="655733"/>
                        </a:cubicBezTo>
                        <a:cubicBezTo>
                          <a:pt x="1210147" y="683446"/>
                          <a:pt x="1127007" y="706541"/>
                          <a:pt x="1090056" y="614163"/>
                        </a:cubicBezTo>
                        <a:cubicBezTo>
                          <a:pt x="1006916" y="424789"/>
                          <a:pt x="937633" y="138418"/>
                          <a:pt x="660500" y="41422"/>
                        </a:cubicBezTo>
                        <a:cubicBezTo>
                          <a:pt x="374129" y="-60193"/>
                          <a:pt x="129328" y="41422"/>
                          <a:pt x="0" y="170751"/>
                        </a:cubicBezTo>
                        <a:cubicBezTo>
                          <a:pt x="0" y="170751"/>
                          <a:pt x="327940" y="50660"/>
                          <a:pt x="563503" y="253890"/>
                        </a:cubicBezTo>
                        <a:cubicBezTo>
                          <a:pt x="766734" y="424789"/>
                          <a:pt x="812923" y="674208"/>
                          <a:pt x="812923" y="808156"/>
                        </a:cubicBezTo>
                        <a:cubicBezTo>
                          <a:pt x="859112" y="794300"/>
                          <a:pt x="914538" y="868202"/>
                          <a:pt x="877587" y="955960"/>
                        </a:cubicBezTo>
                        <a:cubicBezTo>
                          <a:pt x="826780" y="1076051"/>
                          <a:pt x="743640" y="1020624"/>
                          <a:pt x="743640" y="1020624"/>
                        </a:cubicBezTo>
                        <a:cubicBezTo>
                          <a:pt x="734402" y="1103764"/>
                          <a:pt x="688213" y="1163810"/>
                          <a:pt x="637405" y="1209999"/>
                        </a:cubicBezTo>
                        <a:cubicBezTo>
                          <a:pt x="646643" y="1200761"/>
                          <a:pt x="674357" y="1186904"/>
                          <a:pt x="697451" y="1219236"/>
                        </a:cubicBezTo>
                        <a:cubicBezTo>
                          <a:pt x="697451" y="1219236"/>
                          <a:pt x="729783" y="1205380"/>
                          <a:pt x="785210" y="1209999"/>
                        </a:cubicBezTo>
                        <a:cubicBezTo>
                          <a:pt x="785210" y="1209999"/>
                          <a:pt x="849874" y="1214618"/>
                          <a:pt x="909919" y="1191523"/>
                        </a:cubicBezTo>
                        <a:cubicBezTo>
                          <a:pt x="909919" y="1191523"/>
                          <a:pt x="896063" y="1191523"/>
                          <a:pt x="877587" y="1182285"/>
                        </a:cubicBezTo>
                        <a:cubicBezTo>
                          <a:pt x="877587" y="1182285"/>
                          <a:pt x="997678" y="1191523"/>
                          <a:pt x="1080818" y="1122240"/>
                        </a:cubicBezTo>
                        <a:cubicBezTo>
                          <a:pt x="1094675" y="1108383"/>
                          <a:pt x="1062343" y="1113002"/>
                          <a:pt x="1048486" y="1113002"/>
                        </a:cubicBezTo>
                        <a:cubicBezTo>
                          <a:pt x="1048486" y="1113002"/>
                          <a:pt x="1173196" y="1108383"/>
                          <a:pt x="1191671" y="992911"/>
                        </a:cubicBezTo>
                        <a:cubicBezTo>
                          <a:pt x="1191671" y="992911"/>
                          <a:pt x="1274811" y="983674"/>
                          <a:pt x="1265573" y="891296"/>
                        </a:cubicBezTo>
                        <a:cubicBezTo>
                          <a:pt x="1265573" y="895915"/>
                          <a:pt x="1311762" y="858964"/>
                          <a:pt x="1297905" y="785062"/>
                        </a:cubicBezTo>
                        <a:close/>
                      </a:path>
                    </a:pathLst>
                  </a:custGeom>
                  <a:solidFill>
                    <a:srgbClr val="213A55"/>
                  </a:solidFill>
                  <a:ln w="46132" cap="flat">
                    <a:noFill/>
                    <a:prstDash val="solid"/>
                    <a:miter/>
                  </a:ln>
                </p:spPr>
                <p:txBody>
                  <a:bodyPr rtlCol="0" anchor="ctr"/>
                  <a:lstStyle/>
                  <a:p>
                    <a:endParaRPr lang="en-US"/>
                  </a:p>
                </p:txBody>
              </p:sp>
              <p:sp>
                <p:nvSpPr>
                  <p:cNvPr id="1727" name="Freeform: Shape 1726">
                    <a:extLst>
                      <a:ext uri="{FF2B5EF4-FFF2-40B4-BE49-F238E27FC236}">
                        <a16:creationId xmlns:a16="http://schemas.microsoft.com/office/drawing/2014/main" xmlns="" id="{566C2181-7565-4879-A2FE-04F2DE3E1B81}"/>
                      </a:ext>
                    </a:extLst>
                  </p:cNvPr>
                  <p:cNvSpPr/>
                  <p:nvPr/>
                </p:nvSpPr>
                <p:spPr>
                  <a:xfrm>
                    <a:off x="4253303" y="7911641"/>
                    <a:ext cx="1295098" cy="1247097"/>
                  </a:xfrm>
                  <a:custGeom>
                    <a:avLst/>
                    <a:gdLst>
                      <a:gd name="connsiteX0" fmla="*/ 1293287 w 1295098"/>
                      <a:gd name="connsiteY0" fmla="*/ 794447 h 1247097"/>
                      <a:gd name="connsiteX1" fmla="*/ 1284049 w 1295098"/>
                      <a:gd name="connsiteY1" fmla="*/ 775972 h 1247097"/>
                      <a:gd name="connsiteX2" fmla="*/ 1279430 w 1295098"/>
                      <a:gd name="connsiteY2" fmla="*/ 780591 h 1247097"/>
                      <a:gd name="connsiteX3" fmla="*/ 1274811 w 1295098"/>
                      <a:gd name="connsiteY3" fmla="*/ 789828 h 1247097"/>
                      <a:gd name="connsiteX4" fmla="*/ 1274811 w 1295098"/>
                      <a:gd name="connsiteY4" fmla="*/ 785210 h 1247097"/>
                      <a:gd name="connsiteX5" fmla="*/ 1284049 w 1295098"/>
                      <a:gd name="connsiteY5" fmla="*/ 715926 h 1247097"/>
                      <a:gd name="connsiteX6" fmla="*/ 1270192 w 1295098"/>
                      <a:gd name="connsiteY6" fmla="*/ 660500 h 1247097"/>
                      <a:gd name="connsiteX7" fmla="*/ 1256335 w 1295098"/>
                      <a:gd name="connsiteY7" fmla="*/ 637405 h 1247097"/>
                      <a:gd name="connsiteX8" fmla="*/ 1251717 w 1295098"/>
                      <a:gd name="connsiteY8" fmla="*/ 632786 h 1247097"/>
                      <a:gd name="connsiteX9" fmla="*/ 1242479 w 1295098"/>
                      <a:gd name="connsiteY9" fmla="*/ 637405 h 1247097"/>
                      <a:gd name="connsiteX10" fmla="*/ 1228622 w 1295098"/>
                      <a:gd name="connsiteY10" fmla="*/ 660500 h 1247097"/>
                      <a:gd name="connsiteX11" fmla="*/ 1210147 w 1295098"/>
                      <a:gd name="connsiteY11" fmla="*/ 674356 h 1247097"/>
                      <a:gd name="connsiteX12" fmla="*/ 1140863 w 1295098"/>
                      <a:gd name="connsiteY12" fmla="*/ 674356 h 1247097"/>
                      <a:gd name="connsiteX13" fmla="*/ 1085437 w 1295098"/>
                      <a:gd name="connsiteY13" fmla="*/ 605073 h 1247097"/>
                      <a:gd name="connsiteX14" fmla="*/ 1020773 w 1295098"/>
                      <a:gd name="connsiteY14" fmla="*/ 448031 h 1247097"/>
                      <a:gd name="connsiteX15" fmla="*/ 942252 w 1295098"/>
                      <a:gd name="connsiteY15" fmla="*/ 286370 h 1247097"/>
                      <a:gd name="connsiteX16" fmla="*/ 826780 w 1295098"/>
                      <a:gd name="connsiteY16" fmla="*/ 143185 h 1247097"/>
                      <a:gd name="connsiteX17" fmla="*/ 655881 w 1295098"/>
                      <a:gd name="connsiteY17" fmla="*/ 41570 h 1247097"/>
                      <a:gd name="connsiteX18" fmla="*/ 406462 w 1295098"/>
                      <a:gd name="connsiteY18" fmla="*/ 0 h 1247097"/>
                      <a:gd name="connsiteX19" fmla="*/ 193993 w 1295098"/>
                      <a:gd name="connsiteY19" fmla="*/ 41570 h 1247097"/>
                      <a:gd name="connsiteX20" fmla="*/ 32332 w 1295098"/>
                      <a:gd name="connsiteY20" fmla="*/ 138566 h 1247097"/>
                      <a:gd name="connsiteX21" fmla="*/ 0 w 1295098"/>
                      <a:gd name="connsiteY21" fmla="*/ 166280 h 1247097"/>
                      <a:gd name="connsiteX22" fmla="*/ 0 w 1295098"/>
                      <a:gd name="connsiteY22" fmla="*/ 166280 h 1247097"/>
                      <a:gd name="connsiteX23" fmla="*/ 106234 w 1295098"/>
                      <a:gd name="connsiteY23" fmla="*/ 138566 h 1247097"/>
                      <a:gd name="connsiteX24" fmla="*/ 351035 w 1295098"/>
                      <a:gd name="connsiteY24" fmla="*/ 143185 h 1247097"/>
                      <a:gd name="connsiteX25" fmla="*/ 489601 w 1295098"/>
                      <a:gd name="connsiteY25" fmla="*/ 193993 h 1247097"/>
                      <a:gd name="connsiteX26" fmla="*/ 618930 w 1295098"/>
                      <a:gd name="connsiteY26" fmla="*/ 300227 h 1247097"/>
                      <a:gd name="connsiteX27" fmla="*/ 771353 w 1295098"/>
                      <a:gd name="connsiteY27" fmla="*/ 554266 h 1247097"/>
                      <a:gd name="connsiteX28" fmla="*/ 812923 w 1295098"/>
                      <a:gd name="connsiteY28" fmla="*/ 785210 h 1247097"/>
                      <a:gd name="connsiteX29" fmla="*/ 812923 w 1295098"/>
                      <a:gd name="connsiteY29" fmla="*/ 808304 h 1247097"/>
                      <a:gd name="connsiteX30" fmla="*/ 812923 w 1295098"/>
                      <a:gd name="connsiteY30" fmla="*/ 808304 h 1247097"/>
                      <a:gd name="connsiteX31" fmla="*/ 877587 w 1295098"/>
                      <a:gd name="connsiteY31" fmla="*/ 845255 h 1247097"/>
                      <a:gd name="connsiteX32" fmla="*/ 882206 w 1295098"/>
                      <a:gd name="connsiteY32" fmla="*/ 942252 h 1247097"/>
                      <a:gd name="connsiteX33" fmla="*/ 771353 w 1295098"/>
                      <a:gd name="connsiteY33" fmla="*/ 1034629 h 1247097"/>
                      <a:gd name="connsiteX34" fmla="*/ 743640 w 1295098"/>
                      <a:gd name="connsiteY34" fmla="*/ 1025391 h 1247097"/>
                      <a:gd name="connsiteX35" fmla="*/ 743640 w 1295098"/>
                      <a:gd name="connsiteY35" fmla="*/ 1025391 h 1247097"/>
                      <a:gd name="connsiteX36" fmla="*/ 637406 w 1295098"/>
                      <a:gd name="connsiteY36" fmla="*/ 1214765 h 1247097"/>
                      <a:gd name="connsiteX37" fmla="*/ 637406 w 1295098"/>
                      <a:gd name="connsiteY37" fmla="*/ 1214765 h 1247097"/>
                      <a:gd name="connsiteX38" fmla="*/ 655881 w 1295098"/>
                      <a:gd name="connsiteY38" fmla="*/ 1205528 h 1247097"/>
                      <a:gd name="connsiteX39" fmla="*/ 697451 w 1295098"/>
                      <a:gd name="connsiteY39" fmla="*/ 1224003 h 1247097"/>
                      <a:gd name="connsiteX40" fmla="*/ 697451 w 1295098"/>
                      <a:gd name="connsiteY40" fmla="*/ 1224003 h 1247097"/>
                      <a:gd name="connsiteX41" fmla="*/ 766734 w 1295098"/>
                      <a:gd name="connsiteY41" fmla="*/ 1214765 h 1247097"/>
                      <a:gd name="connsiteX42" fmla="*/ 799067 w 1295098"/>
                      <a:gd name="connsiteY42" fmla="*/ 1214765 h 1247097"/>
                      <a:gd name="connsiteX43" fmla="*/ 845255 w 1295098"/>
                      <a:gd name="connsiteY43" fmla="*/ 1214765 h 1247097"/>
                      <a:gd name="connsiteX44" fmla="*/ 909919 w 1295098"/>
                      <a:gd name="connsiteY44" fmla="*/ 1196290 h 1247097"/>
                      <a:gd name="connsiteX45" fmla="*/ 909919 w 1295098"/>
                      <a:gd name="connsiteY45" fmla="*/ 1196290 h 1247097"/>
                      <a:gd name="connsiteX46" fmla="*/ 891444 w 1295098"/>
                      <a:gd name="connsiteY46" fmla="*/ 1191671 h 1247097"/>
                      <a:gd name="connsiteX47" fmla="*/ 877587 w 1295098"/>
                      <a:gd name="connsiteY47" fmla="*/ 1187052 h 1247097"/>
                      <a:gd name="connsiteX48" fmla="*/ 877587 w 1295098"/>
                      <a:gd name="connsiteY48" fmla="*/ 1187052 h 1247097"/>
                      <a:gd name="connsiteX49" fmla="*/ 900682 w 1295098"/>
                      <a:gd name="connsiteY49" fmla="*/ 1187052 h 1247097"/>
                      <a:gd name="connsiteX50" fmla="*/ 993059 w 1295098"/>
                      <a:gd name="connsiteY50" fmla="*/ 1173196 h 1247097"/>
                      <a:gd name="connsiteX51" fmla="*/ 1048486 w 1295098"/>
                      <a:gd name="connsiteY51" fmla="*/ 1150101 h 1247097"/>
                      <a:gd name="connsiteX52" fmla="*/ 1076199 w 1295098"/>
                      <a:gd name="connsiteY52" fmla="*/ 1131626 h 1247097"/>
                      <a:gd name="connsiteX53" fmla="*/ 1090056 w 1295098"/>
                      <a:gd name="connsiteY53" fmla="*/ 1117769 h 1247097"/>
                      <a:gd name="connsiteX54" fmla="*/ 1080818 w 1295098"/>
                      <a:gd name="connsiteY54" fmla="*/ 1113150 h 1247097"/>
                      <a:gd name="connsiteX55" fmla="*/ 1057724 w 1295098"/>
                      <a:gd name="connsiteY55" fmla="*/ 1113150 h 1247097"/>
                      <a:gd name="connsiteX56" fmla="*/ 1053105 w 1295098"/>
                      <a:gd name="connsiteY56" fmla="*/ 1113150 h 1247097"/>
                      <a:gd name="connsiteX57" fmla="*/ 1057724 w 1295098"/>
                      <a:gd name="connsiteY57" fmla="*/ 1113150 h 1247097"/>
                      <a:gd name="connsiteX58" fmla="*/ 1173196 w 1295098"/>
                      <a:gd name="connsiteY58" fmla="*/ 1048486 h 1247097"/>
                      <a:gd name="connsiteX59" fmla="*/ 1191671 w 1295098"/>
                      <a:gd name="connsiteY59" fmla="*/ 1002297 h 1247097"/>
                      <a:gd name="connsiteX60" fmla="*/ 1191671 w 1295098"/>
                      <a:gd name="connsiteY60" fmla="*/ 997678 h 1247097"/>
                      <a:gd name="connsiteX61" fmla="*/ 1191671 w 1295098"/>
                      <a:gd name="connsiteY61" fmla="*/ 997678 h 1247097"/>
                      <a:gd name="connsiteX62" fmla="*/ 1200909 w 1295098"/>
                      <a:gd name="connsiteY62" fmla="*/ 997678 h 1247097"/>
                      <a:gd name="connsiteX63" fmla="*/ 1247098 w 1295098"/>
                      <a:gd name="connsiteY63" fmla="*/ 965346 h 1247097"/>
                      <a:gd name="connsiteX64" fmla="*/ 1260955 w 1295098"/>
                      <a:gd name="connsiteY64" fmla="*/ 923776 h 1247097"/>
                      <a:gd name="connsiteX65" fmla="*/ 1260955 w 1295098"/>
                      <a:gd name="connsiteY65" fmla="*/ 909919 h 1247097"/>
                      <a:gd name="connsiteX66" fmla="*/ 1260955 w 1295098"/>
                      <a:gd name="connsiteY66" fmla="*/ 900682 h 1247097"/>
                      <a:gd name="connsiteX67" fmla="*/ 1260955 w 1295098"/>
                      <a:gd name="connsiteY67" fmla="*/ 891444 h 1247097"/>
                      <a:gd name="connsiteX68" fmla="*/ 1265573 w 1295098"/>
                      <a:gd name="connsiteY68" fmla="*/ 886825 h 1247097"/>
                      <a:gd name="connsiteX69" fmla="*/ 1293287 w 1295098"/>
                      <a:gd name="connsiteY69" fmla="*/ 812923 h 1247097"/>
                      <a:gd name="connsiteX70" fmla="*/ 1293287 w 1295098"/>
                      <a:gd name="connsiteY70" fmla="*/ 794447 h 1247097"/>
                      <a:gd name="connsiteX71" fmla="*/ 1293287 w 1295098"/>
                      <a:gd name="connsiteY71" fmla="*/ 794447 h 1247097"/>
                      <a:gd name="connsiteX72" fmla="*/ 1284049 w 1295098"/>
                      <a:gd name="connsiteY72" fmla="*/ 877587 h 1247097"/>
                      <a:gd name="connsiteX73" fmla="*/ 1270192 w 1295098"/>
                      <a:gd name="connsiteY73" fmla="*/ 900682 h 1247097"/>
                      <a:gd name="connsiteX74" fmla="*/ 1260955 w 1295098"/>
                      <a:gd name="connsiteY74" fmla="*/ 909919 h 1247097"/>
                      <a:gd name="connsiteX75" fmla="*/ 1260955 w 1295098"/>
                      <a:gd name="connsiteY75" fmla="*/ 919157 h 1247097"/>
                      <a:gd name="connsiteX76" fmla="*/ 1260955 w 1295098"/>
                      <a:gd name="connsiteY76" fmla="*/ 937632 h 1247097"/>
                      <a:gd name="connsiteX77" fmla="*/ 1251717 w 1295098"/>
                      <a:gd name="connsiteY77" fmla="*/ 969965 h 1247097"/>
                      <a:gd name="connsiteX78" fmla="*/ 1214766 w 1295098"/>
                      <a:gd name="connsiteY78" fmla="*/ 1002297 h 1247097"/>
                      <a:gd name="connsiteX79" fmla="*/ 1187052 w 1295098"/>
                      <a:gd name="connsiteY79" fmla="*/ 1011535 h 1247097"/>
                      <a:gd name="connsiteX80" fmla="*/ 1187052 w 1295098"/>
                      <a:gd name="connsiteY80" fmla="*/ 1011535 h 1247097"/>
                      <a:gd name="connsiteX81" fmla="*/ 1131626 w 1295098"/>
                      <a:gd name="connsiteY81" fmla="*/ 1103912 h 1247097"/>
                      <a:gd name="connsiteX82" fmla="*/ 1062343 w 1295098"/>
                      <a:gd name="connsiteY82" fmla="*/ 1131626 h 1247097"/>
                      <a:gd name="connsiteX83" fmla="*/ 1048486 w 1295098"/>
                      <a:gd name="connsiteY83" fmla="*/ 1131626 h 1247097"/>
                      <a:gd name="connsiteX84" fmla="*/ 1048486 w 1295098"/>
                      <a:gd name="connsiteY84" fmla="*/ 1131626 h 1247097"/>
                      <a:gd name="connsiteX85" fmla="*/ 1071580 w 1295098"/>
                      <a:gd name="connsiteY85" fmla="*/ 1131626 h 1247097"/>
                      <a:gd name="connsiteX86" fmla="*/ 1085437 w 1295098"/>
                      <a:gd name="connsiteY86" fmla="*/ 1136244 h 1247097"/>
                      <a:gd name="connsiteX87" fmla="*/ 1076199 w 1295098"/>
                      <a:gd name="connsiteY87" fmla="*/ 1145482 h 1247097"/>
                      <a:gd name="connsiteX88" fmla="*/ 1011535 w 1295098"/>
                      <a:gd name="connsiteY88" fmla="*/ 1182433 h 1247097"/>
                      <a:gd name="connsiteX89" fmla="*/ 900682 w 1295098"/>
                      <a:gd name="connsiteY89" fmla="*/ 1205528 h 1247097"/>
                      <a:gd name="connsiteX90" fmla="*/ 877587 w 1295098"/>
                      <a:gd name="connsiteY90" fmla="*/ 1205528 h 1247097"/>
                      <a:gd name="connsiteX91" fmla="*/ 877587 w 1295098"/>
                      <a:gd name="connsiteY91" fmla="*/ 1205528 h 1247097"/>
                      <a:gd name="connsiteX92" fmla="*/ 905301 w 1295098"/>
                      <a:gd name="connsiteY92" fmla="*/ 1214765 h 1247097"/>
                      <a:gd name="connsiteX93" fmla="*/ 909919 w 1295098"/>
                      <a:gd name="connsiteY93" fmla="*/ 1214765 h 1247097"/>
                      <a:gd name="connsiteX94" fmla="*/ 909919 w 1295098"/>
                      <a:gd name="connsiteY94" fmla="*/ 1214765 h 1247097"/>
                      <a:gd name="connsiteX95" fmla="*/ 900682 w 1295098"/>
                      <a:gd name="connsiteY95" fmla="*/ 1219384 h 1247097"/>
                      <a:gd name="connsiteX96" fmla="*/ 831399 w 1295098"/>
                      <a:gd name="connsiteY96" fmla="*/ 1233241 h 1247097"/>
                      <a:gd name="connsiteX97" fmla="*/ 789829 w 1295098"/>
                      <a:gd name="connsiteY97" fmla="*/ 1233241 h 1247097"/>
                      <a:gd name="connsiteX98" fmla="*/ 743640 w 1295098"/>
                      <a:gd name="connsiteY98" fmla="*/ 1233241 h 1247097"/>
                      <a:gd name="connsiteX99" fmla="*/ 706689 w 1295098"/>
                      <a:gd name="connsiteY99" fmla="*/ 1242479 h 1247097"/>
                      <a:gd name="connsiteX100" fmla="*/ 702070 w 1295098"/>
                      <a:gd name="connsiteY100" fmla="*/ 1247098 h 1247097"/>
                      <a:gd name="connsiteX101" fmla="*/ 697451 w 1295098"/>
                      <a:gd name="connsiteY101" fmla="*/ 1242479 h 1247097"/>
                      <a:gd name="connsiteX102" fmla="*/ 683595 w 1295098"/>
                      <a:gd name="connsiteY102" fmla="*/ 1233241 h 1247097"/>
                      <a:gd name="connsiteX103" fmla="*/ 646643 w 1295098"/>
                      <a:gd name="connsiteY103" fmla="*/ 1233241 h 1247097"/>
                      <a:gd name="connsiteX104" fmla="*/ 637406 w 1295098"/>
                      <a:gd name="connsiteY104" fmla="*/ 1237860 h 1247097"/>
                      <a:gd name="connsiteX105" fmla="*/ 632787 w 1295098"/>
                      <a:gd name="connsiteY105" fmla="*/ 1237860 h 1247097"/>
                      <a:gd name="connsiteX106" fmla="*/ 637406 w 1295098"/>
                      <a:gd name="connsiteY106" fmla="*/ 1233241 h 1247097"/>
                      <a:gd name="connsiteX107" fmla="*/ 655881 w 1295098"/>
                      <a:gd name="connsiteY107" fmla="*/ 1214765 h 1247097"/>
                      <a:gd name="connsiteX108" fmla="*/ 720545 w 1295098"/>
                      <a:gd name="connsiteY108" fmla="*/ 1113150 h 1247097"/>
                      <a:gd name="connsiteX109" fmla="*/ 729783 w 1295098"/>
                      <a:gd name="connsiteY109" fmla="*/ 1080818 h 1247097"/>
                      <a:gd name="connsiteX110" fmla="*/ 734402 w 1295098"/>
                      <a:gd name="connsiteY110" fmla="*/ 1066961 h 1247097"/>
                      <a:gd name="connsiteX111" fmla="*/ 734402 w 1295098"/>
                      <a:gd name="connsiteY111" fmla="*/ 1053104 h 1247097"/>
                      <a:gd name="connsiteX112" fmla="*/ 743640 w 1295098"/>
                      <a:gd name="connsiteY112" fmla="*/ 1057724 h 1247097"/>
                      <a:gd name="connsiteX113" fmla="*/ 789829 w 1295098"/>
                      <a:gd name="connsiteY113" fmla="*/ 1062342 h 1247097"/>
                      <a:gd name="connsiteX114" fmla="*/ 849874 w 1295098"/>
                      <a:gd name="connsiteY114" fmla="*/ 1016154 h 1247097"/>
                      <a:gd name="connsiteX115" fmla="*/ 872969 w 1295098"/>
                      <a:gd name="connsiteY115" fmla="*/ 896063 h 1247097"/>
                      <a:gd name="connsiteX116" fmla="*/ 822161 w 1295098"/>
                      <a:gd name="connsiteY116" fmla="*/ 836017 h 1247097"/>
                      <a:gd name="connsiteX117" fmla="*/ 808304 w 1295098"/>
                      <a:gd name="connsiteY117" fmla="*/ 836017 h 1247097"/>
                      <a:gd name="connsiteX118" fmla="*/ 803685 w 1295098"/>
                      <a:gd name="connsiteY118" fmla="*/ 836017 h 1247097"/>
                      <a:gd name="connsiteX119" fmla="*/ 803685 w 1295098"/>
                      <a:gd name="connsiteY119" fmla="*/ 836017 h 1247097"/>
                      <a:gd name="connsiteX120" fmla="*/ 803685 w 1295098"/>
                      <a:gd name="connsiteY120" fmla="*/ 826780 h 1247097"/>
                      <a:gd name="connsiteX121" fmla="*/ 803685 w 1295098"/>
                      <a:gd name="connsiteY121" fmla="*/ 789828 h 1247097"/>
                      <a:gd name="connsiteX122" fmla="*/ 794447 w 1295098"/>
                      <a:gd name="connsiteY122" fmla="*/ 702070 h 1247097"/>
                      <a:gd name="connsiteX123" fmla="*/ 729783 w 1295098"/>
                      <a:gd name="connsiteY123" fmla="*/ 498839 h 1247097"/>
                      <a:gd name="connsiteX124" fmla="*/ 586598 w 1295098"/>
                      <a:gd name="connsiteY124" fmla="*/ 300227 h 1247097"/>
                      <a:gd name="connsiteX125" fmla="*/ 378748 w 1295098"/>
                      <a:gd name="connsiteY125" fmla="*/ 180136 h 1247097"/>
                      <a:gd name="connsiteX126" fmla="*/ 180136 w 1295098"/>
                      <a:gd name="connsiteY126" fmla="*/ 161661 h 1247097"/>
                      <a:gd name="connsiteX127" fmla="*/ 36951 w 1295098"/>
                      <a:gd name="connsiteY127" fmla="*/ 184755 h 1247097"/>
                      <a:gd name="connsiteX128" fmla="*/ 4619 w 1295098"/>
                      <a:gd name="connsiteY128" fmla="*/ 193993 h 1247097"/>
                      <a:gd name="connsiteX129" fmla="*/ 0 w 1295098"/>
                      <a:gd name="connsiteY129" fmla="*/ 193993 h 1247097"/>
                      <a:gd name="connsiteX130" fmla="*/ 0 w 1295098"/>
                      <a:gd name="connsiteY130" fmla="*/ 193993 h 1247097"/>
                      <a:gd name="connsiteX131" fmla="*/ 4619 w 1295098"/>
                      <a:gd name="connsiteY131" fmla="*/ 189374 h 1247097"/>
                      <a:gd name="connsiteX132" fmla="*/ 41570 w 1295098"/>
                      <a:gd name="connsiteY132" fmla="*/ 157042 h 1247097"/>
                      <a:gd name="connsiteX133" fmla="*/ 235563 w 1295098"/>
                      <a:gd name="connsiteY133" fmla="*/ 55426 h 1247097"/>
                      <a:gd name="connsiteX134" fmla="*/ 494220 w 1295098"/>
                      <a:gd name="connsiteY134" fmla="*/ 32332 h 1247097"/>
                      <a:gd name="connsiteX135" fmla="*/ 637406 w 1295098"/>
                      <a:gd name="connsiteY135" fmla="*/ 64664 h 1247097"/>
                      <a:gd name="connsiteX136" fmla="*/ 748259 w 1295098"/>
                      <a:gd name="connsiteY136" fmla="*/ 115472 h 1247097"/>
                      <a:gd name="connsiteX137" fmla="*/ 900682 w 1295098"/>
                      <a:gd name="connsiteY137" fmla="*/ 258657 h 1247097"/>
                      <a:gd name="connsiteX138" fmla="*/ 997678 w 1295098"/>
                      <a:gd name="connsiteY138" fmla="*/ 434175 h 1247097"/>
                      <a:gd name="connsiteX139" fmla="*/ 1066961 w 1295098"/>
                      <a:gd name="connsiteY139" fmla="*/ 609692 h 1247097"/>
                      <a:gd name="connsiteX140" fmla="*/ 1117769 w 1295098"/>
                      <a:gd name="connsiteY140" fmla="*/ 692832 h 1247097"/>
                      <a:gd name="connsiteX141" fmla="*/ 1187052 w 1295098"/>
                      <a:gd name="connsiteY141" fmla="*/ 706688 h 1247097"/>
                      <a:gd name="connsiteX142" fmla="*/ 1214766 w 1295098"/>
                      <a:gd name="connsiteY142" fmla="*/ 697451 h 1247097"/>
                      <a:gd name="connsiteX143" fmla="*/ 1237860 w 1295098"/>
                      <a:gd name="connsiteY143" fmla="*/ 669738 h 1247097"/>
                      <a:gd name="connsiteX144" fmla="*/ 1247098 w 1295098"/>
                      <a:gd name="connsiteY144" fmla="*/ 665119 h 1247097"/>
                      <a:gd name="connsiteX145" fmla="*/ 1256335 w 1295098"/>
                      <a:gd name="connsiteY145" fmla="*/ 669738 h 1247097"/>
                      <a:gd name="connsiteX146" fmla="*/ 1274811 w 1295098"/>
                      <a:gd name="connsiteY146" fmla="*/ 702070 h 1247097"/>
                      <a:gd name="connsiteX147" fmla="*/ 1288668 w 1295098"/>
                      <a:gd name="connsiteY147" fmla="*/ 762115 h 1247097"/>
                      <a:gd name="connsiteX148" fmla="*/ 1279430 w 1295098"/>
                      <a:gd name="connsiteY148" fmla="*/ 817542 h 1247097"/>
                      <a:gd name="connsiteX149" fmla="*/ 1279430 w 1295098"/>
                      <a:gd name="connsiteY149" fmla="*/ 817542 h 1247097"/>
                      <a:gd name="connsiteX150" fmla="*/ 1288668 w 1295098"/>
                      <a:gd name="connsiteY150" fmla="*/ 803685 h 1247097"/>
                      <a:gd name="connsiteX151" fmla="*/ 1293287 w 1295098"/>
                      <a:gd name="connsiteY151" fmla="*/ 794447 h 1247097"/>
                      <a:gd name="connsiteX152" fmla="*/ 1293287 w 1295098"/>
                      <a:gd name="connsiteY152" fmla="*/ 794447 h 1247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1295098" h="1247097">
                        <a:moveTo>
                          <a:pt x="1293287" y="794447"/>
                        </a:moveTo>
                        <a:cubicBezTo>
                          <a:pt x="1293287" y="789828"/>
                          <a:pt x="1293287" y="775972"/>
                          <a:pt x="1284049" y="775972"/>
                        </a:cubicBezTo>
                        <a:cubicBezTo>
                          <a:pt x="1284049" y="775972"/>
                          <a:pt x="1279430" y="780591"/>
                          <a:pt x="1279430" y="780591"/>
                        </a:cubicBezTo>
                        <a:cubicBezTo>
                          <a:pt x="1279430" y="780591"/>
                          <a:pt x="1274811" y="789828"/>
                          <a:pt x="1274811" y="789828"/>
                        </a:cubicBezTo>
                        <a:cubicBezTo>
                          <a:pt x="1274811" y="789828"/>
                          <a:pt x="1274811" y="785210"/>
                          <a:pt x="1274811" y="785210"/>
                        </a:cubicBezTo>
                        <a:cubicBezTo>
                          <a:pt x="1284049" y="762115"/>
                          <a:pt x="1284049" y="739021"/>
                          <a:pt x="1284049" y="715926"/>
                        </a:cubicBezTo>
                        <a:cubicBezTo>
                          <a:pt x="1284049" y="697451"/>
                          <a:pt x="1274811" y="678975"/>
                          <a:pt x="1270192" y="660500"/>
                        </a:cubicBezTo>
                        <a:cubicBezTo>
                          <a:pt x="1265573" y="651262"/>
                          <a:pt x="1260955" y="642024"/>
                          <a:pt x="1256335" y="637405"/>
                        </a:cubicBezTo>
                        <a:cubicBezTo>
                          <a:pt x="1256335" y="637405"/>
                          <a:pt x="1251717" y="632786"/>
                          <a:pt x="1251717" y="632786"/>
                        </a:cubicBezTo>
                        <a:cubicBezTo>
                          <a:pt x="1247098" y="632786"/>
                          <a:pt x="1247098" y="637405"/>
                          <a:pt x="1242479" y="637405"/>
                        </a:cubicBezTo>
                        <a:cubicBezTo>
                          <a:pt x="1237860" y="642024"/>
                          <a:pt x="1233241" y="651262"/>
                          <a:pt x="1228622" y="660500"/>
                        </a:cubicBezTo>
                        <a:cubicBezTo>
                          <a:pt x="1224003" y="665119"/>
                          <a:pt x="1219385" y="669738"/>
                          <a:pt x="1210147" y="674356"/>
                        </a:cubicBezTo>
                        <a:cubicBezTo>
                          <a:pt x="1187052" y="683594"/>
                          <a:pt x="1163958" y="683594"/>
                          <a:pt x="1140863" y="674356"/>
                        </a:cubicBezTo>
                        <a:cubicBezTo>
                          <a:pt x="1113150" y="660500"/>
                          <a:pt x="1094675" y="632786"/>
                          <a:pt x="1085437" y="605073"/>
                        </a:cubicBezTo>
                        <a:cubicBezTo>
                          <a:pt x="1062343" y="554266"/>
                          <a:pt x="1043867" y="498839"/>
                          <a:pt x="1020773" y="448031"/>
                        </a:cubicBezTo>
                        <a:cubicBezTo>
                          <a:pt x="997678" y="392605"/>
                          <a:pt x="969965" y="337178"/>
                          <a:pt x="942252" y="286370"/>
                        </a:cubicBezTo>
                        <a:cubicBezTo>
                          <a:pt x="909919" y="235563"/>
                          <a:pt x="872969" y="184755"/>
                          <a:pt x="826780" y="143185"/>
                        </a:cubicBezTo>
                        <a:cubicBezTo>
                          <a:pt x="775972" y="96996"/>
                          <a:pt x="720545" y="64664"/>
                          <a:pt x="655881" y="41570"/>
                        </a:cubicBezTo>
                        <a:cubicBezTo>
                          <a:pt x="577360" y="13857"/>
                          <a:pt x="494220" y="0"/>
                          <a:pt x="406462" y="0"/>
                        </a:cubicBezTo>
                        <a:cubicBezTo>
                          <a:pt x="332559" y="0"/>
                          <a:pt x="258657" y="18475"/>
                          <a:pt x="193993" y="41570"/>
                        </a:cubicBezTo>
                        <a:cubicBezTo>
                          <a:pt x="133948" y="64664"/>
                          <a:pt x="78521" y="96996"/>
                          <a:pt x="32332" y="138566"/>
                        </a:cubicBezTo>
                        <a:cubicBezTo>
                          <a:pt x="23094" y="147804"/>
                          <a:pt x="9238" y="157042"/>
                          <a:pt x="0" y="166280"/>
                        </a:cubicBezTo>
                        <a:cubicBezTo>
                          <a:pt x="0" y="166280"/>
                          <a:pt x="0" y="166280"/>
                          <a:pt x="0" y="166280"/>
                        </a:cubicBezTo>
                        <a:cubicBezTo>
                          <a:pt x="32332" y="152423"/>
                          <a:pt x="69283" y="147804"/>
                          <a:pt x="106234" y="138566"/>
                        </a:cubicBezTo>
                        <a:cubicBezTo>
                          <a:pt x="184755" y="124710"/>
                          <a:pt x="267895" y="124710"/>
                          <a:pt x="351035" y="143185"/>
                        </a:cubicBezTo>
                        <a:cubicBezTo>
                          <a:pt x="397224" y="152423"/>
                          <a:pt x="448031" y="170898"/>
                          <a:pt x="489601" y="193993"/>
                        </a:cubicBezTo>
                        <a:cubicBezTo>
                          <a:pt x="540409" y="221706"/>
                          <a:pt x="581979" y="258657"/>
                          <a:pt x="618930" y="300227"/>
                        </a:cubicBezTo>
                        <a:cubicBezTo>
                          <a:pt x="688213" y="374129"/>
                          <a:pt x="739021" y="461888"/>
                          <a:pt x="771353" y="554266"/>
                        </a:cubicBezTo>
                        <a:cubicBezTo>
                          <a:pt x="799067" y="628168"/>
                          <a:pt x="812923" y="706688"/>
                          <a:pt x="812923" y="785210"/>
                        </a:cubicBezTo>
                        <a:cubicBezTo>
                          <a:pt x="812923" y="794447"/>
                          <a:pt x="812923" y="799066"/>
                          <a:pt x="812923" y="808304"/>
                        </a:cubicBezTo>
                        <a:cubicBezTo>
                          <a:pt x="812923" y="808304"/>
                          <a:pt x="812923" y="808304"/>
                          <a:pt x="812923" y="808304"/>
                        </a:cubicBezTo>
                        <a:cubicBezTo>
                          <a:pt x="840636" y="799066"/>
                          <a:pt x="863731" y="822160"/>
                          <a:pt x="877587" y="845255"/>
                        </a:cubicBezTo>
                        <a:cubicBezTo>
                          <a:pt x="891444" y="872968"/>
                          <a:pt x="891444" y="909919"/>
                          <a:pt x="882206" y="942252"/>
                        </a:cubicBezTo>
                        <a:cubicBezTo>
                          <a:pt x="868350" y="988440"/>
                          <a:pt x="831399" y="1043867"/>
                          <a:pt x="771353" y="1034629"/>
                        </a:cubicBezTo>
                        <a:cubicBezTo>
                          <a:pt x="762115" y="1034629"/>
                          <a:pt x="752878" y="1030010"/>
                          <a:pt x="743640" y="1025391"/>
                        </a:cubicBezTo>
                        <a:cubicBezTo>
                          <a:pt x="743640" y="1025391"/>
                          <a:pt x="743640" y="1025391"/>
                          <a:pt x="743640" y="1025391"/>
                        </a:cubicBezTo>
                        <a:cubicBezTo>
                          <a:pt x="734402" y="1099293"/>
                          <a:pt x="692832" y="1163958"/>
                          <a:pt x="637406" y="1214765"/>
                        </a:cubicBezTo>
                        <a:cubicBezTo>
                          <a:pt x="637406" y="1214765"/>
                          <a:pt x="637406" y="1214765"/>
                          <a:pt x="637406" y="1214765"/>
                        </a:cubicBezTo>
                        <a:cubicBezTo>
                          <a:pt x="642025" y="1210146"/>
                          <a:pt x="651262" y="1205528"/>
                          <a:pt x="655881" y="1205528"/>
                        </a:cubicBezTo>
                        <a:cubicBezTo>
                          <a:pt x="669738" y="1200909"/>
                          <a:pt x="683595" y="1210146"/>
                          <a:pt x="697451" y="1224003"/>
                        </a:cubicBezTo>
                        <a:cubicBezTo>
                          <a:pt x="697451" y="1224003"/>
                          <a:pt x="697451" y="1224003"/>
                          <a:pt x="697451" y="1224003"/>
                        </a:cubicBezTo>
                        <a:cubicBezTo>
                          <a:pt x="720545" y="1214765"/>
                          <a:pt x="743640" y="1214765"/>
                          <a:pt x="766734" y="1214765"/>
                        </a:cubicBezTo>
                        <a:cubicBezTo>
                          <a:pt x="775972" y="1214765"/>
                          <a:pt x="785210" y="1214765"/>
                          <a:pt x="799067" y="1214765"/>
                        </a:cubicBezTo>
                        <a:cubicBezTo>
                          <a:pt x="812923" y="1214765"/>
                          <a:pt x="831399" y="1214765"/>
                          <a:pt x="845255" y="1214765"/>
                        </a:cubicBezTo>
                        <a:cubicBezTo>
                          <a:pt x="868350" y="1210146"/>
                          <a:pt x="891444" y="1205528"/>
                          <a:pt x="909919" y="1196290"/>
                        </a:cubicBezTo>
                        <a:cubicBezTo>
                          <a:pt x="909919" y="1196290"/>
                          <a:pt x="909919" y="1196290"/>
                          <a:pt x="909919" y="1196290"/>
                        </a:cubicBezTo>
                        <a:cubicBezTo>
                          <a:pt x="905301" y="1196290"/>
                          <a:pt x="896063" y="1191671"/>
                          <a:pt x="891444" y="1191671"/>
                        </a:cubicBezTo>
                        <a:cubicBezTo>
                          <a:pt x="891444" y="1191671"/>
                          <a:pt x="877587" y="1187052"/>
                          <a:pt x="877587" y="1187052"/>
                        </a:cubicBezTo>
                        <a:cubicBezTo>
                          <a:pt x="877587" y="1187052"/>
                          <a:pt x="877587" y="1187052"/>
                          <a:pt x="877587" y="1187052"/>
                        </a:cubicBezTo>
                        <a:cubicBezTo>
                          <a:pt x="886825" y="1187052"/>
                          <a:pt x="891444" y="1187052"/>
                          <a:pt x="900682" y="1187052"/>
                        </a:cubicBezTo>
                        <a:cubicBezTo>
                          <a:pt x="933014" y="1187052"/>
                          <a:pt x="960727" y="1182433"/>
                          <a:pt x="993059" y="1173196"/>
                        </a:cubicBezTo>
                        <a:cubicBezTo>
                          <a:pt x="1011535" y="1168576"/>
                          <a:pt x="1030011" y="1159339"/>
                          <a:pt x="1048486" y="1150101"/>
                        </a:cubicBezTo>
                        <a:cubicBezTo>
                          <a:pt x="1057724" y="1145482"/>
                          <a:pt x="1066961" y="1140863"/>
                          <a:pt x="1076199" y="1131626"/>
                        </a:cubicBezTo>
                        <a:cubicBezTo>
                          <a:pt x="1080818" y="1131626"/>
                          <a:pt x="1090056" y="1122388"/>
                          <a:pt x="1090056" y="1117769"/>
                        </a:cubicBezTo>
                        <a:cubicBezTo>
                          <a:pt x="1090056" y="1113150"/>
                          <a:pt x="1085437" y="1113150"/>
                          <a:pt x="1080818" y="1113150"/>
                        </a:cubicBezTo>
                        <a:cubicBezTo>
                          <a:pt x="1071580" y="1113150"/>
                          <a:pt x="1066961" y="1113150"/>
                          <a:pt x="1057724" y="1113150"/>
                        </a:cubicBezTo>
                        <a:cubicBezTo>
                          <a:pt x="1057724" y="1113150"/>
                          <a:pt x="1048486" y="1113150"/>
                          <a:pt x="1053105" y="1113150"/>
                        </a:cubicBezTo>
                        <a:cubicBezTo>
                          <a:pt x="1053105" y="1113150"/>
                          <a:pt x="1057724" y="1113150"/>
                          <a:pt x="1057724" y="1113150"/>
                        </a:cubicBezTo>
                        <a:cubicBezTo>
                          <a:pt x="1103913" y="1108531"/>
                          <a:pt x="1150101" y="1085437"/>
                          <a:pt x="1173196" y="1048486"/>
                        </a:cubicBezTo>
                        <a:cubicBezTo>
                          <a:pt x="1182433" y="1034629"/>
                          <a:pt x="1187052" y="1016154"/>
                          <a:pt x="1191671" y="1002297"/>
                        </a:cubicBezTo>
                        <a:cubicBezTo>
                          <a:pt x="1191671" y="1002297"/>
                          <a:pt x="1191671" y="997678"/>
                          <a:pt x="1191671" y="997678"/>
                        </a:cubicBezTo>
                        <a:cubicBezTo>
                          <a:pt x="1191671" y="997678"/>
                          <a:pt x="1191671" y="997678"/>
                          <a:pt x="1191671" y="997678"/>
                        </a:cubicBezTo>
                        <a:cubicBezTo>
                          <a:pt x="1191671" y="997678"/>
                          <a:pt x="1196290" y="997678"/>
                          <a:pt x="1200909" y="997678"/>
                        </a:cubicBezTo>
                        <a:cubicBezTo>
                          <a:pt x="1219385" y="993059"/>
                          <a:pt x="1237860" y="983821"/>
                          <a:pt x="1247098" y="965346"/>
                        </a:cubicBezTo>
                        <a:cubicBezTo>
                          <a:pt x="1256335" y="956108"/>
                          <a:pt x="1260955" y="942252"/>
                          <a:pt x="1260955" y="923776"/>
                        </a:cubicBezTo>
                        <a:cubicBezTo>
                          <a:pt x="1260955" y="919157"/>
                          <a:pt x="1260955" y="914538"/>
                          <a:pt x="1260955" y="909919"/>
                        </a:cubicBezTo>
                        <a:cubicBezTo>
                          <a:pt x="1260955" y="905300"/>
                          <a:pt x="1260955" y="905300"/>
                          <a:pt x="1260955" y="900682"/>
                        </a:cubicBezTo>
                        <a:cubicBezTo>
                          <a:pt x="1260955" y="900682"/>
                          <a:pt x="1260955" y="891444"/>
                          <a:pt x="1260955" y="891444"/>
                        </a:cubicBezTo>
                        <a:cubicBezTo>
                          <a:pt x="1260955" y="891444"/>
                          <a:pt x="1265573" y="886825"/>
                          <a:pt x="1265573" y="886825"/>
                        </a:cubicBezTo>
                        <a:cubicBezTo>
                          <a:pt x="1284049" y="868349"/>
                          <a:pt x="1293287" y="840636"/>
                          <a:pt x="1293287" y="812923"/>
                        </a:cubicBezTo>
                        <a:cubicBezTo>
                          <a:pt x="1293287" y="817542"/>
                          <a:pt x="1293287" y="803685"/>
                          <a:pt x="1293287" y="794447"/>
                        </a:cubicBezTo>
                        <a:cubicBezTo>
                          <a:pt x="1293287" y="794447"/>
                          <a:pt x="1288668" y="794447"/>
                          <a:pt x="1293287" y="794447"/>
                        </a:cubicBezTo>
                        <a:cubicBezTo>
                          <a:pt x="1297905" y="822160"/>
                          <a:pt x="1293287" y="849874"/>
                          <a:pt x="1284049" y="877587"/>
                        </a:cubicBezTo>
                        <a:cubicBezTo>
                          <a:pt x="1279430" y="886825"/>
                          <a:pt x="1274811" y="891444"/>
                          <a:pt x="1270192" y="900682"/>
                        </a:cubicBezTo>
                        <a:cubicBezTo>
                          <a:pt x="1270192" y="905300"/>
                          <a:pt x="1265573" y="905300"/>
                          <a:pt x="1260955" y="909919"/>
                        </a:cubicBezTo>
                        <a:cubicBezTo>
                          <a:pt x="1260955" y="909919"/>
                          <a:pt x="1260955" y="919157"/>
                          <a:pt x="1260955" y="919157"/>
                        </a:cubicBezTo>
                        <a:cubicBezTo>
                          <a:pt x="1260955" y="923776"/>
                          <a:pt x="1260955" y="933014"/>
                          <a:pt x="1260955" y="937632"/>
                        </a:cubicBezTo>
                        <a:cubicBezTo>
                          <a:pt x="1260955" y="946870"/>
                          <a:pt x="1256335" y="960727"/>
                          <a:pt x="1251717" y="969965"/>
                        </a:cubicBezTo>
                        <a:cubicBezTo>
                          <a:pt x="1242479" y="983821"/>
                          <a:pt x="1233241" y="993059"/>
                          <a:pt x="1214766" y="1002297"/>
                        </a:cubicBezTo>
                        <a:cubicBezTo>
                          <a:pt x="1205528" y="1006916"/>
                          <a:pt x="1196290" y="1011535"/>
                          <a:pt x="1187052" y="1011535"/>
                        </a:cubicBezTo>
                        <a:cubicBezTo>
                          <a:pt x="1187052" y="1011535"/>
                          <a:pt x="1187052" y="1011535"/>
                          <a:pt x="1187052" y="1011535"/>
                        </a:cubicBezTo>
                        <a:cubicBezTo>
                          <a:pt x="1182433" y="1048486"/>
                          <a:pt x="1159339" y="1080818"/>
                          <a:pt x="1131626" y="1103912"/>
                        </a:cubicBezTo>
                        <a:cubicBezTo>
                          <a:pt x="1108531" y="1117769"/>
                          <a:pt x="1085437" y="1127007"/>
                          <a:pt x="1062343" y="1131626"/>
                        </a:cubicBezTo>
                        <a:cubicBezTo>
                          <a:pt x="1057724" y="1131626"/>
                          <a:pt x="1053105" y="1131626"/>
                          <a:pt x="1048486" y="1131626"/>
                        </a:cubicBezTo>
                        <a:cubicBezTo>
                          <a:pt x="1048486" y="1131626"/>
                          <a:pt x="1048486" y="1131626"/>
                          <a:pt x="1048486" y="1131626"/>
                        </a:cubicBezTo>
                        <a:cubicBezTo>
                          <a:pt x="1057724" y="1131626"/>
                          <a:pt x="1062343" y="1131626"/>
                          <a:pt x="1071580" y="1131626"/>
                        </a:cubicBezTo>
                        <a:cubicBezTo>
                          <a:pt x="1076199" y="1131626"/>
                          <a:pt x="1080818" y="1131626"/>
                          <a:pt x="1085437" y="1136244"/>
                        </a:cubicBezTo>
                        <a:cubicBezTo>
                          <a:pt x="1085437" y="1140863"/>
                          <a:pt x="1080818" y="1145482"/>
                          <a:pt x="1076199" y="1145482"/>
                        </a:cubicBezTo>
                        <a:cubicBezTo>
                          <a:pt x="1057724" y="1159339"/>
                          <a:pt x="1034629" y="1173196"/>
                          <a:pt x="1011535" y="1182433"/>
                        </a:cubicBezTo>
                        <a:cubicBezTo>
                          <a:pt x="974584" y="1196290"/>
                          <a:pt x="937633" y="1200909"/>
                          <a:pt x="900682" y="1205528"/>
                        </a:cubicBezTo>
                        <a:cubicBezTo>
                          <a:pt x="891444" y="1205528"/>
                          <a:pt x="886825" y="1205528"/>
                          <a:pt x="877587" y="1205528"/>
                        </a:cubicBezTo>
                        <a:cubicBezTo>
                          <a:pt x="877587" y="1205528"/>
                          <a:pt x="877587" y="1205528"/>
                          <a:pt x="877587" y="1205528"/>
                        </a:cubicBezTo>
                        <a:cubicBezTo>
                          <a:pt x="886825" y="1210146"/>
                          <a:pt x="896063" y="1214765"/>
                          <a:pt x="905301" y="1214765"/>
                        </a:cubicBezTo>
                        <a:cubicBezTo>
                          <a:pt x="905301" y="1214765"/>
                          <a:pt x="909919" y="1214765"/>
                          <a:pt x="909919" y="1214765"/>
                        </a:cubicBezTo>
                        <a:cubicBezTo>
                          <a:pt x="909919" y="1214765"/>
                          <a:pt x="909919" y="1214765"/>
                          <a:pt x="909919" y="1214765"/>
                        </a:cubicBezTo>
                        <a:cubicBezTo>
                          <a:pt x="905301" y="1214765"/>
                          <a:pt x="905301" y="1219384"/>
                          <a:pt x="900682" y="1219384"/>
                        </a:cubicBezTo>
                        <a:cubicBezTo>
                          <a:pt x="877587" y="1228622"/>
                          <a:pt x="854493" y="1228622"/>
                          <a:pt x="831399" y="1233241"/>
                        </a:cubicBezTo>
                        <a:cubicBezTo>
                          <a:pt x="817542" y="1233241"/>
                          <a:pt x="803685" y="1233241"/>
                          <a:pt x="789829" y="1233241"/>
                        </a:cubicBezTo>
                        <a:cubicBezTo>
                          <a:pt x="771353" y="1233241"/>
                          <a:pt x="757497" y="1228622"/>
                          <a:pt x="743640" y="1233241"/>
                        </a:cubicBezTo>
                        <a:cubicBezTo>
                          <a:pt x="729783" y="1233241"/>
                          <a:pt x="720545" y="1237860"/>
                          <a:pt x="706689" y="1242479"/>
                        </a:cubicBezTo>
                        <a:cubicBezTo>
                          <a:pt x="706689" y="1242479"/>
                          <a:pt x="702070" y="1247098"/>
                          <a:pt x="702070" y="1247098"/>
                        </a:cubicBezTo>
                        <a:cubicBezTo>
                          <a:pt x="702070" y="1247098"/>
                          <a:pt x="697451" y="1242479"/>
                          <a:pt x="697451" y="1242479"/>
                        </a:cubicBezTo>
                        <a:cubicBezTo>
                          <a:pt x="692832" y="1237860"/>
                          <a:pt x="688213" y="1237860"/>
                          <a:pt x="683595" y="1233241"/>
                        </a:cubicBezTo>
                        <a:cubicBezTo>
                          <a:pt x="674357" y="1228622"/>
                          <a:pt x="660500" y="1228622"/>
                          <a:pt x="646643" y="1233241"/>
                        </a:cubicBezTo>
                        <a:cubicBezTo>
                          <a:pt x="642025" y="1233241"/>
                          <a:pt x="642025" y="1237860"/>
                          <a:pt x="637406" y="1237860"/>
                        </a:cubicBezTo>
                        <a:cubicBezTo>
                          <a:pt x="637406" y="1237860"/>
                          <a:pt x="637406" y="1237860"/>
                          <a:pt x="632787" y="1237860"/>
                        </a:cubicBezTo>
                        <a:cubicBezTo>
                          <a:pt x="632787" y="1237860"/>
                          <a:pt x="637406" y="1233241"/>
                          <a:pt x="637406" y="1233241"/>
                        </a:cubicBezTo>
                        <a:cubicBezTo>
                          <a:pt x="646643" y="1228622"/>
                          <a:pt x="651262" y="1219384"/>
                          <a:pt x="655881" y="1214765"/>
                        </a:cubicBezTo>
                        <a:cubicBezTo>
                          <a:pt x="683595" y="1187052"/>
                          <a:pt x="706689" y="1150101"/>
                          <a:pt x="720545" y="1113150"/>
                        </a:cubicBezTo>
                        <a:cubicBezTo>
                          <a:pt x="725164" y="1103912"/>
                          <a:pt x="729783" y="1090056"/>
                          <a:pt x="729783" y="1080818"/>
                        </a:cubicBezTo>
                        <a:cubicBezTo>
                          <a:pt x="729783" y="1076199"/>
                          <a:pt x="729783" y="1071580"/>
                          <a:pt x="734402" y="1066961"/>
                        </a:cubicBezTo>
                        <a:cubicBezTo>
                          <a:pt x="734402" y="1066961"/>
                          <a:pt x="734402" y="1053104"/>
                          <a:pt x="734402" y="1053104"/>
                        </a:cubicBezTo>
                        <a:cubicBezTo>
                          <a:pt x="734402" y="1053104"/>
                          <a:pt x="743640" y="1057724"/>
                          <a:pt x="743640" y="1057724"/>
                        </a:cubicBezTo>
                        <a:cubicBezTo>
                          <a:pt x="757497" y="1062342"/>
                          <a:pt x="775972" y="1066961"/>
                          <a:pt x="789829" y="1062342"/>
                        </a:cubicBezTo>
                        <a:cubicBezTo>
                          <a:pt x="817542" y="1057724"/>
                          <a:pt x="836017" y="1039248"/>
                          <a:pt x="849874" y="1016154"/>
                        </a:cubicBezTo>
                        <a:cubicBezTo>
                          <a:pt x="872969" y="979202"/>
                          <a:pt x="886825" y="937632"/>
                          <a:pt x="872969" y="896063"/>
                        </a:cubicBezTo>
                        <a:cubicBezTo>
                          <a:pt x="868350" y="868349"/>
                          <a:pt x="849874" y="840636"/>
                          <a:pt x="822161" y="836017"/>
                        </a:cubicBezTo>
                        <a:cubicBezTo>
                          <a:pt x="817542" y="836017"/>
                          <a:pt x="812923" y="836017"/>
                          <a:pt x="808304" y="836017"/>
                        </a:cubicBezTo>
                        <a:cubicBezTo>
                          <a:pt x="808304" y="836017"/>
                          <a:pt x="803685" y="836017"/>
                          <a:pt x="803685" y="836017"/>
                        </a:cubicBezTo>
                        <a:cubicBezTo>
                          <a:pt x="799067" y="836017"/>
                          <a:pt x="803685" y="836017"/>
                          <a:pt x="803685" y="836017"/>
                        </a:cubicBezTo>
                        <a:cubicBezTo>
                          <a:pt x="803685" y="836017"/>
                          <a:pt x="803685" y="826780"/>
                          <a:pt x="803685" y="826780"/>
                        </a:cubicBezTo>
                        <a:cubicBezTo>
                          <a:pt x="803685" y="812923"/>
                          <a:pt x="803685" y="799066"/>
                          <a:pt x="803685" y="789828"/>
                        </a:cubicBezTo>
                        <a:cubicBezTo>
                          <a:pt x="803685" y="762115"/>
                          <a:pt x="799067" y="729783"/>
                          <a:pt x="794447" y="702070"/>
                        </a:cubicBezTo>
                        <a:cubicBezTo>
                          <a:pt x="780591" y="632786"/>
                          <a:pt x="762115" y="563503"/>
                          <a:pt x="729783" y="498839"/>
                        </a:cubicBezTo>
                        <a:cubicBezTo>
                          <a:pt x="692832" y="424937"/>
                          <a:pt x="646643" y="355654"/>
                          <a:pt x="586598" y="300227"/>
                        </a:cubicBezTo>
                        <a:cubicBezTo>
                          <a:pt x="526552" y="244801"/>
                          <a:pt x="457269" y="203231"/>
                          <a:pt x="378748" y="180136"/>
                        </a:cubicBezTo>
                        <a:cubicBezTo>
                          <a:pt x="314084" y="161661"/>
                          <a:pt x="244801" y="157042"/>
                          <a:pt x="180136" y="161661"/>
                        </a:cubicBezTo>
                        <a:cubicBezTo>
                          <a:pt x="133948" y="166280"/>
                          <a:pt x="83140" y="170898"/>
                          <a:pt x="36951" y="184755"/>
                        </a:cubicBezTo>
                        <a:cubicBezTo>
                          <a:pt x="27713" y="189374"/>
                          <a:pt x="13857" y="189374"/>
                          <a:pt x="4619" y="193993"/>
                        </a:cubicBezTo>
                        <a:cubicBezTo>
                          <a:pt x="4619" y="193993"/>
                          <a:pt x="4619" y="193993"/>
                          <a:pt x="0" y="193993"/>
                        </a:cubicBezTo>
                        <a:cubicBezTo>
                          <a:pt x="0" y="193993"/>
                          <a:pt x="0" y="193993"/>
                          <a:pt x="0" y="193993"/>
                        </a:cubicBezTo>
                        <a:cubicBezTo>
                          <a:pt x="0" y="193993"/>
                          <a:pt x="4619" y="189374"/>
                          <a:pt x="4619" y="189374"/>
                        </a:cubicBezTo>
                        <a:cubicBezTo>
                          <a:pt x="18476" y="175517"/>
                          <a:pt x="27713" y="166280"/>
                          <a:pt x="41570" y="157042"/>
                        </a:cubicBezTo>
                        <a:cubicBezTo>
                          <a:pt x="96996" y="110853"/>
                          <a:pt x="166280" y="73902"/>
                          <a:pt x="235563" y="55426"/>
                        </a:cubicBezTo>
                        <a:cubicBezTo>
                          <a:pt x="318703" y="27713"/>
                          <a:pt x="406462" y="23094"/>
                          <a:pt x="494220" y="32332"/>
                        </a:cubicBezTo>
                        <a:cubicBezTo>
                          <a:pt x="545028" y="36951"/>
                          <a:pt x="591217" y="50808"/>
                          <a:pt x="637406" y="64664"/>
                        </a:cubicBezTo>
                        <a:cubicBezTo>
                          <a:pt x="674357" y="78521"/>
                          <a:pt x="711308" y="92378"/>
                          <a:pt x="748259" y="115472"/>
                        </a:cubicBezTo>
                        <a:cubicBezTo>
                          <a:pt x="808304" y="152423"/>
                          <a:pt x="859112" y="203231"/>
                          <a:pt x="900682" y="258657"/>
                        </a:cubicBezTo>
                        <a:cubicBezTo>
                          <a:pt x="942252" y="314084"/>
                          <a:pt x="969965" y="374129"/>
                          <a:pt x="997678" y="434175"/>
                        </a:cubicBezTo>
                        <a:cubicBezTo>
                          <a:pt x="1020773" y="489601"/>
                          <a:pt x="1043867" y="549647"/>
                          <a:pt x="1066961" y="609692"/>
                        </a:cubicBezTo>
                        <a:cubicBezTo>
                          <a:pt x="1080818" y="637405"/>
                          <a:pt x="1090056" y="669738"/>
                          <a:pt x="1117769" y="692832"/>
                        </a:cubicBezTo>
                        <a:cubicBezTo>
                          <a:pt x="1136245" y="706688"/>
                          <a:pt x="1163958" y="711308"/>
                          <a:pt x="1187052" y="706688"/>
                        </a:cubicBezTo>
                        <a:cubicBezTo>
                          <a:pt x="1196290" y="706688"/>
                          <a:pt x="1205528" y="702070"/>
                          <a:pt x="1214766" y="697451"/>
                        </a:cubicBezTo>
                        <a:cubicBezTo>
                          <a:pt x="1224003" y="688213"/>
                          <a:pt x="1228622" y="678975"/>
                          <a:pt x="1237860" y="669738"/>
                        </a:cubicBezTo>
                        <a:cubicBezTo>
                          <a:pt x="1237860" y="669738"/>
                          <a:pt x="1242479" y="665119"/>
                          <a:pt x="1247098" y="665119"/>
                        </a:cubicBezTo>
                        <a:cubicBezTo>
                          <a:pt x="1251717" y="665119"/>
                          <a:pt x="1256335" y="665119"/>
                          <a:pt x="1256335" y="669738"/>
                        </a:cubicBezTo>
                        <a:cubicBezTo>
                          <a:pt x="1265573" y="678975"/>
                          <a:pt x="1270192" y="692832"/>
                          <a:pt x="1274811" y="702070"/>
                        </a:cubicBezTo>
                        <a:cubicBezTo>
                          <a:pt x="1284049" y="720545"/>
                          <a:pt x="1288668" y="743640"/>
                          <a:pt x="1288668" y="762115"/>
                        </a:cubicBezTo>
                        <a:cubicBezTo>
                          <a:pt x="1288668" y="780591"/>
                          <a:pt x="1284049" y="799066"/>
                          <a:pt x="1279430" y="817542"/>
                        </a:cubicBezTo>
                        <a:cubicBezTo>
                          <a:pt x="1279430" y="817542"/>
                          <a:pt x="1279430" y="817542"/>
                          <a:pt x="1279430" y="817542"/>
                        </a:cubicBezTo>
                        <a:cubicBezTo>
                          <a:pt x="1279430" y="812923"/>
                          <a:pt x="1284049" y="803685"/>
                          <a:pt x="1288668" y="803685"/>
                        </a:cubicBezTo>
                        <a:cubicBezTo>
                          <a:pt x="1288668" y="775972"/>
                          <a:pt x="1288668" y="789828"/>
                          <a:pt x="1293287" y="794447"/>
                        </a:cubicBezTo>
                        <a:cubicBezTo>
                          <a:pt x="1288668" y="794447"/>
                          <a:pt x="1293287" y="794447"/>
                          <a:pt x="1293287" y="794447"/>
                        </a:cubicBezTo>
                        <a:close/>
                      </a:path>
                    </a:pathLst>
                  </a:custGeom>
                  <a:solidFill>
                    <a:srgbClr val="0A1823"/>
                  </a:solidFill>
                  <a:ln w="46132" cap="flat">
                    <a:noFill/>
                    <a:prstDash val="solid"/>
                    <a:miter/>
                  </a:ln>
                </p:spPr>
                <p:txBody>
                  <a:bodyPr rtlCol="0" anchor="ctr"/>
                  <a:lstStyle/>
                  <a:p>
                    <a:endParaRPr lang="en-US"/>
                  </a:p>
                </p:txBody>
              </p:sp>
            </p:grpSp>
            <p:grpSp>
              <p:nvGrpSpPr>
                <p:cNvPr id="1728" name="Graphic 792">
                  <a:extLst>
                    <a:ext uri="{FF2B5EF4-FFF2-40B4-BE49-F238E27FC236}">
                      <a16:creationId xmlns:a16="http://schemas.microsoft.com/office/drawing/2014/main" xmlns="" id="{8A311B69-DE7A-40C9-8EFB-F1A3B4953AC8}"/>
                    </a:ext>
                  </a:extLst>
                </p:cNvPr>
                <p:cNvGrpSpPr/>
                <p:nvPr/>
              </p:nvGrpSpPr>
              <p:grpSpPr>
                <a:xfrm>
                  <a:off x="4932278" y="8669138"/>
                  <a:ext cx="605073" cy="461888"/>
                  <a:chOff x="4932278" y="8669138"/>
                  <a:chExt cx="605073" cy="461888"/>
                </a:xfrm>
                <a:solidFill>
                  <a:srgbClr val="0A1823"/>
                </a:solidFill>
              </p:grpSpPr>
              <p:sp>
                <p:nvSpPr>
                  <p:cNvPr id="1729" name="Freeform: Shape 1728">
                    <a:extLst>
                      <a:ext uri="{FF2B5EF4-FFF2-40B4-BE49-F238E27FC236}">
                        <a16:creationId xmlns:a16="http://schemas.microsoft.com/office/drawing/2014/main" xmlns="" id="{78A6BDE2-6C31-408E-BD93-F8DBBFC4B0C8}"/>
                      </a:ext>
                    </a:extLst>
                  </p:cNvPr>
                  <p:cNvSpPr/>
                  <p:nvPr/>
                </p:nvSpPr>
                <p:spPr>
                  <a:xfrm>
                    <a:off x="4932278" y="9103312"/>
                    <a:ext cx="55426" cy="27713"/>
                  </a:xfrm>
                  <a:custGeom>
                    <a:avLst/>
                    <a:gdLst>
                      <a:gd name="connsiteX0" fmla="*/ 0 w 55426"/>
                      <a:gd name="connsiteY0" fmla="*/ 0 h 27713"/>
                      <a:gd name="connsiteX1" fmla="*/ 0 w 55426"/>
                      <a:gd name="connsiteY1" fmla="*/ 0 h 27713"/>
                      <a:gd name="connsiteX2" fmla="*/ 9238 w 55426"/>
                      <a:gd name="connsiteY2" fmla="*/ 4619 h 27713"/>
                      <a:gd name="connsiteX3" fmla="*/ 13857 w 55426"/>
                      <a:gd name="connsiteY3" fmla="*/ 9238 h 27713"/>
                      <a:gd name="connsiteX4" fmla="*/ 18476 w 55426"/>
                      <a:gd name="connsiteY4" fmla="*/ 13857 h 27713"/>
                      <a:gd name="connsiteX5" fmla="*/ 27714 w 55426"/>
                      <a:gd name="connsiteY5" fmla="*/ 18476 h 27713"/>
                      <a:gd name="connsiteX6" fmla="*/ 32332 w 55426"/>
                      <a:gd name="connsiteY6" fmla="*/ 23094 h 27713"/>
                      <a:gd name="connsiteX7" fmla="*/ 36951 w 55426"/>
                      <a:gd name="connsiteY7" fmla="*/ 23094 h 27713"/>
                      <a:gd name="connsiteX8" fmla="*/ 41570 w 55426"/>
                      <a:gd name="connsiteY8" fmla="*/ 23094 h 27713"/>
                      <a:gd name="connsiteX9" fmla="*/ 46189 w 55426"/>
                      <a:gd name="connsiteY9" fmla="*/ 23094 h 27713"/>
                      <a:gd name="connsiteX10" fmla="*/ 55427 w 55426"/>
                      <a:gd name="connsiteY10" fmla="*/ 27714 h 27713"/>
                      <a:gd name="connsiteX11" fmla="*/ 46189 w 55426"/>
                      <a:gd name="connsiteY11" fmla="*/ 27714 h 27713"/>
                      <a:gd name="connsiteX12" fmla="*/ 32332 w 55426"/>
                      <a:gd name="connsiteY12" fmla="*/ 27714 h 27713"/>
                      <a:gd name="connsiteX13" fmla="*/ 27714 w 55426"/>
                      <a:gd name="connsiteY13" fmla="*/ 27714 h 27713"/>
                      <a:gd name="connsiteX14" fmla="*/ 23094 w 55426"/>
                      <a:gd name="connsiteY14" fmla="*/ 27714 h 27713"/>
                      <a:gd name="connsiteX15" fmla="*/ 18476 w 55426"/>
                      <a:gd name="connsiteY15" fmla="*/ 23094 h 27713"/>
                      <a:gd name="connsiteX16" fmla="*/ 13857 w 55426"/>
                      <a:gd name="connsiteY16" fmla="*/ 18476 h 27713"/>
                      <a:gd name="connsiteX17" fmla="*/ 4619 w 55426"/>
                      <a:gd name="connsiteY17" fmla="*/ 9238 h 27713"/>
                      <a:gd name="connsiteX18" fmla="*/ 0 w 55426"/>
                      <a:gd name="connsiteY18" fmla="*/ 0 h 27713"/>
                      <a:gd name="connsiteX19" fmla="*/ 0 w 55426"/>
                      <a:gd name="connsiteY19" fmla="*/ 0 h 27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426" h="27713">
                        <a:moveTo>
                          <a:pt x="0" y="0"/>
                        </a:moveTo>
                        <a:cubicBezTo>
                          <a:pt x="0" y="0"/>
                          <a:pt x="4619" y="4619"/>
                          <a:pt x="0" y="0"/>
                        </a:cubicBezTo>
                        <a:cubicBezTo>
                          <a:pt x="4619" y="4619"/>
                          <a:pt x="4619" y="4619"/>
                          <a:pt x="9238" y="4619"/>
                        </a:cubicBezTo>
                        <a:cubicBezTo>
                          <a:pt x="9238" y="4619"/>
                          <a:pt x="13857" y="4619"/>
                          <a:pt x="13857" y="9238"/>
                        </a:cubicBezTo>
                        <a:cubicBezTo>
                          <a:pt x="13857" y="9238"/>
                          <a:pt x="18476" y="9238"/>
                          <a:pt x="18476" y="13857"/>
                        </a:cubicBezTo>
                        <a:cubicBezTo>
                          <a:pt x="23094" y="13857"/>
                          <a:pt x="27714" y="18476"/>
                          <a:pt x="27714" y="18476"/>
                        </a:cubicBezTo>
                        <a:cubicBezTo>
                          <a:pt x="27714" y="18476"/>
                          <a:pt x="32332" y="18476"/>
                          <a:pt x="32332" y="23094"/>
                        </a:cubicBezTo>
                        <a:cubicBezTo>
                          <a:pt x="32332" y="23094"/>
                          <a:pt x="36951" y="23094"/>
                          <a:pt x="36951" y="23094"/>
                        </a:cubicBezTo>
                        <a:cubicBezTo>
                          <a:pt x="36951" y="23094"/>
                          <a:pt x="41570" y="23094"/>
                          <a:pt x="41570" y="23094"/>
                        </a:cubicBezTo>
                        <a:cubicBezTo>
                          <a:pt x="41570" y="23094"/>
                          <a:pt x="46189" y="23094"/>
                          <a:pt x="46189" y="23094"/>
                        </a:cubicBezTo>
                        <a:cubicBezTo>
                          <a:pt x="50808" y="23094"/>
                          <a:pt x="55427" y="27714"/>
                          <a:pt x="55427" y="27714"/>
                        </a:cubicBezTo>
                        <a:cubicBezTo>
                          <a:pt x="55427" y="27714"/>
                          <a:pt x="50808" y="27714"/>
                          <a:pt x="46189" y="27714"/>
                        </a:cubicBezTo>
                        <a:cubicBezTo>
                          <a:pt x="41570" y="27714"/>
                          <a:pt x="36951" y="27714"/>
                          <a:pt x="32332" y="27714"/>
                        </a:cubicBezTo>
                        <a:cubicBezTo>
                          <a:pt x="32332" y="27714"/>
                          <a:pt x="27714" y="27714"/>
                          <a:pt x="27714" y="27714"/>
                        </a:cubicBezTo>
                        <a:cubicBezTo>
                          <a:pt x="27714" y="27714"/>
                          <a:pt x="23094" y="27714"/>
                          <a:pt x="23094" y="27714"/>
                        </a:cubicBezTo>
                        <a:cubicBezTo>
                          <a:pt x="23094" y="27714"/>
                          <a:pt x="18476" y="27714"/>
                          <a:pt x="18476" y="23094"/>
                        </a:cubicBezTo>
                        <a:cubicBezTo>
                          <a:pt x="18476" y="23094"/>
                          <a:pt x="13857" y="18476"/>
                          <a:pt x="13857" y="18476"/>
                        </a:cubicBezTo>
                        <a:cubicBezTo>
                          <a:pt x="9238" y="18476"/>
                          <a:pt x="9238" y="13857"/>
                          <a:pt x="4619" y="9238"/>
                        </a:cubicBezTo>
                        <a:cubicBezTo>
                          <a:pt x="4619" y="9238"/>
                          <a:pt x="4619" y="9238"/>
                          <a:pt x="0" y="0"/>
                        </a:cubicBezTo>
                        <a:cubicBezTo>
                          <a:pt x="4619" y="4619"/>
                          <a:pt x="0" y="0"/>
                          <a:pt x="0" y="0"/>
                        </a:cubicBezTo>
                        <a:close/>
                      </a:path>
                    </a:pathLst>
                  </a:custGeom>
                  <a:solidFill>
                    <a:srgbClr val="0A1823"/>
                  </a:solidFill>
                  <a:ln w="46132" cap="flat">
                    <a:noFill/>
                    <a:prstDash val="solid"/>
                    <a:miter/>
                  </a:ln>
                </p:spPr>
                <p:txBody>
                  <a:bodyPr rtlCol="0" anchor="ctr"/>
                  <a:lstStyle/>
                  <a:p>
                    <a:endParaRPr lang="en-US"/>
                  </a:p>
                </p:txBody>
              </p:sp>
              <p:sp>
                <p:nvSpPr>
                  <p:cNvPr id="1730" name="Freeform: Shape 1729">
                    <a:extLst>
                      <a:ext uri="{FF2B5EF4-FFF2-40B4-BE49-F238E27FC236}">
                        <a16:creationId xmlns:a16="http://schemas.microsoft.com/office/drawing/2014/main" xmlns="" id="{004F4ECA-6491-4B62-BBB9-D42C0CA76B12}"/>
                      </a:ext>
                    </a:extLst>
                  </p:cNvPr>
                  <p:cNvSpPr/>
                  <p:nvPr/>
                </p:nvSpPr>
                <p:spPr>
                  <a:xfrm>
                    <a:off x="5052369" y="9061742"/>
                    <a:ext cx="101615" cy="41569"/>
                  </a:xfrm>
                  <a:custGeom>
                    <a:avLst/>
                    <a:gdLst>
                      <a:gd name="connsiteX0" fmla="*/ 0 w 101615"/>
                      <a:gd name="connsiteY0" fmla="*/ 0 h 41569"/>
                      <a:gd name="connsiteX1" fmla="*/ 13856 w 101615"/>
                      <a:gd name="connsiteY1" fmla="*/ 13856 h 41569"/>
                      <a:gd name="connsiteX2" fmla="*/ 27713 w 101615"/>
                      <a:gd name="connsiteY2" fmla="*/ 23094 h 41569"/>
                      <a:gd name="connsiteX3" fmla="*/ 36951 w 101615"/>
                      <a:gd name="connsiteY3" fmla="*/ 27713 h 41569"/>
                      <a:gd name="connsiteX4" fmla="*/ 46189 w 101615"/>
                      <a:gd name="connsiteY4" fmla="*/ 32332 h 41569"/>
                      <a:gd name="connsiteX5" fmla="*/ 55426 w 101615"/>
                      <a:gd name="connsiteY5" fmla="*/ 36951 h 41569"/>
                      <a:gd name="connsiteX6" fmla="*/ 64664 w 101615"/>
                      <a:gd name="connsiteY6" fmla="*/ 41570 h 41569"/>
                      <a:gd name="connsiteX7" fmla="*/ 73902 w 101615"/>
                      <a:gd name="connsiteY7" fmla="*/ 41570 h 41569"/>
                      <a:gd name="connsiteX8" fmla="*/ 83140 w 101615"/>
                      <a:gd name="connsiteY8" fmla="*/ 41570 h 41569"/>
                      <a:gd name="connsiteX9" fmla="*/ 96996 w 101615"/>
                      <a:gd name="connsiteY9" fmla="*/ 41570 h 41569"/>
                      <a:gd name="connsiteX10" fmla="*/ 101615 w 101615"/>
                      <a:gd name="connsiteY10" fmla="*/ 41570 h 41569"/>
                      <a:gd name="connsiteX11" fmla="*/ 96996 w 101615"/>
                      <a:gd name="connsiteY11" fmla="*/ 41570 h 41569"/>
                      <a:gd name="connsiteX12" fmla="*/ 83140 w 101615"/>
                      <a:gd name="connsiteY12" fmla="*/ 41570 h 41569"/>
                      <a:gd name="connsiteX13" fmla="*/ 73902 w 101615"/>
                      <a:gd name="connsiteY13" fmla="*/ 41570 h 41569"/>
                      <a:gd name="connsiteX14" fmla="*/ 64664 w 101615"/>
                      <a:gd name="connsiteY14" fmla="*/ 41570 h 41569"/>
                      <a:gd name="connsiteX15" fmla="*/ 55426 w 101615"/>
                      <a:gd name="connsiteY15" fmla="*/ 41570 h 41569"/>
                      <a:gd name="connsiteX16" fmla="*/ 46189 w 101615"/>
                      <a:gd name="connsiteY16" fmla="*/ 36951 h 41569"/>
                      <a:gd name="connsiteX17" fmla="*/ 23094 w 101615"/>
                      <a:gd name="connsiteY17" fmla="*/ 27713 h 41569"/>
                      <a:gd name="connsiteX18" fmla="*/ 13856 w 101615"/>
                      <a:gd name="connsiteY18" fmla="*/ 23094 h 41569"/>
                      <a:gd name="connsiteX19" fmla="*/ 9238 w 101615"/>
                      <a:gd name="connsiteY19" fmla="*/ 18475 h 41569"/>
                      <a:gd name="connsiteX20" fmla="*/ 0 w 101615"/>
                      <a:gd name="connsiteY20" fmla="*/ 0 h 41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1615" h="41569">
                        <a:moveTo>
                          <a:pt x="0" y="0"/>
                        </a:moveTo>
                        <a:cubicBezTo>
                          <a:pt x="0" y="0"/>
                          <a:pt x="4619" y="4619"/>
                          <a:pt x="13856" y="13856"/>
                        </a:cubicBezTo>
                        <a:cubicBezTo>
                          <a:pt x="18475" y="18475"/>
                          <a:pt x="23094" y="23094"/>
                          <a:pt x="27713" y="23094"/>
                        </a:cubicBezTo>
                        <a:cubicBezTo>
                          <a:pt x="32332" y="23094"/>
                          <a:pt x="32332" y="27713"/>
                          <a:pt x="36951" y="27713"/>
                        </a:cubicBezTo>
                        <a:cubicBezTo>
                          <a:pt x="41570" y="27713"/>
                          <a:pt x="41570" y="32332"/>
                          <a:pt x="46189" y="32332"/>
                        </a:cubicBezTo>
                        <a:cubicBezTo>
                          <a:pt x="50808" y="32332"/>
                          <a:pt x="55426" y="36951"/>
                          <a:pt x="55426" y="36951"/>
                        </a:cubicBezTo>
                        <a:cubicBezTo>
                          <a:pt x="60045" y="36951"/>
                          <a:pt x="64664" y="36951"/>
                          <a:pt x="64664" y="41570"/>
                        </a:cubicBezTo>
                        <a:cubicBezTo>
                          <a:pt x="69283" y="41570"/>
                          <a:pt x="73902" y="41570"/>
                          <a:pt x="73902" y="41570"/>
                        </a:cubicBezTo>
                        <a:cubicBezTo>
                          <a:pt x="78521" y="41570"/>
                          <a:pt x="78521" y="41570"/>
                          <a:pt x="83140" y="41570"/>
                        </a:cubicBezTo>
                        <a:cubicBezTo>
                          <a:pt x="87758" y="41570"/>
                          <a:pt x="92378" y="41570"/>
                          <a:pt x="96996" y="41570"/>
                        </a:cubicBezTo>
                        <a:cubicBezTo>
                          <a:pt x="101615" y="41570"/>
                          <a:pt x="101615" y="41570"/>
                          <a:pt x="101615" y="41570"/>
                        </a:cubicBezTo>
                        <a:cubicBezTo>
                          <a:pt x="101615" y="41570"/>
                          <a:pt x="101615" y="41570"/>
                          <a:pt x="96996" y="41570"/>
                        </a:cubicBezTo>
                        <a:cubicBezTo>
                          <a:pt x="92378" y="41570"/>
                          <a:pt x="87758" y="41570"/>
                          <a:pt x="83140" y="41570"/>
                        </a:cubicBezTo>
                        <a:cubicBezTo>
                          <a:pt x="78521" y="41570"/>
                          <a:pt x="78521" y="41570"/>
                          <a:pt x="73902" y="41570"/>
                        </a:cubicBezTo>
                        <a:cubicBezTo>
                          <a:pt x="69283" y="41570"/>
                          <a:pt x="64664" y="41570"/>
                          <a:pt x="64664" y="41570"/>
                        </a:cubicBezTo>
                        <a:cubicBezTo>
                          <a:pt x="60045" y="41570"/>
                          <a:pt x="55426" y="41570"/>
                          <a:pt x="55426" y="41570"/>
                        </a:cubicBezTo>
                        <a:cubicBezTo>
                          <a:pt x="50808" y="41570"/>
                          <a:pt x="46189" y="41570"/>
                          <a:pt x="46189" y="36951"/>
                        </a:cubicBezTo>
                        <a:cubicBezTo>
                          <a:pt x="36951" y="32332"/>
                          <a:pt x="32332" y="32332"/>
                          <a:pt x="23094" y="27713"/>
                        </a:cubicBezTo>
                        <a:cubicBezTo>
                          <a:pt x="18475" y="27713"/>
                          <a:pt x="18475" y="23094"/>
                          <a:pt x="13856" y="23094"/>
                        </a:cubicBezTo>
                        <a:cubicBezTo>
                          <a:pt x="9238" y="23094"/>
                          <a:pt x="9238" y="18475"/>
                          <a:pt x="9238" y="18475"/>
                        </a:cubicBezTo>
                        <a:cubicBezTo>
                          <a:pt x="0" y="9238"/>
                          <a:pt x="0" y="0"/>
                          <a:pt x="0" y="0"/>
                        </a:cubicBezTo>
                        <a:close/>
                      </a:path>
                    </a:pathLst>
                  </a:custGeom>
                  <a:solidFill>
                    <a:srgbClr val="0A1823"/>
                  </a:solidFill>
                  <a:ln w="46132" cap="flat">
                    <a:noFill/>
                    <a:prstDash val="solid"/>
                    <a:miter/>
                  </a:ln>
                </p:spPr>
                <p:txBody>
                  <a:bodyPr rtlCol="0" anchor="ctr"/>
                  <a:lstStyle/>
                  <a:p>
                    <a:endParaRPr lang="en-US"/>
                  </a:p>
                </p:txBody>
              </p:sp>
              <p:sp>
                <p:nvSpPr>
                  <p:cNvPr id="1731" name="Freeform: Shape 1730">
                    <a:extLst>
                      <a:ext uri="{FF2B5EF4-FFF2-40B4-BE49-F238E27FC236}">
                        <a16:creationId xmlns:a16="http://schemas.microsoft.com/office/drawing/2014/main" xmlns="" id="{5BF7E1B7-7229-47F6-80F8-2E56B15C8822}"/>
                      </a:ext>
                    </a:extLst>
                  </p:cNvPr>
                  <p:cNvSpPr/>
                  <p:nvPr/>
                </p:nvSpPr>
                <p:spPr>
                  <a:xfrm>
                    <a:off x="5214030" y="9010935"/>
                    <a:ext cx="106234" cy="13856"/>
                  </a:xfrm>
                  <a:custGeom>
                    <a:avLst/>
                    <a:gdLst>
                      <a:gd name="connsiteX0" fmla="*/ 0 w 106234"/>
                      <a:gd name="connsiteY0" fmla="*/ 4619 h 13856"/>
                      <a:gd name="connsiteX1" fmla="*/ 0 w 106234"/>
                      <a:gd name="connsiteY1" fmla="*/ 4619 h 13856"/>
                      <a:gd name="connsiteX2" fmla="*/ 13856 w 106234"/>
                      <a:gd name="connsiteY2" fmla="*/ 9238 h 13856"/>
                      <a:gd name="connsiteX3" fmla="*/ 23094 w 106234"/>
                      <a:gd name="connsiteY3" fmla="*/ 9238 h 13856"/>
                      <a:gd name="connsiteX4" fmla="*/ 32332 w 106234"/>
                      <a:gd name="connsiteY4" fmla="*/ 9238 h 13856"/>
                      <a:gd name="connsiteX5" fmla="*/ 41570 w 106234"/>
                      <a:gd name="connsiteY5" fmla="*/ 9238 h 13856"/>
                      <a:gd name="connsiteX6" fmla="*/ 50808 w 106234"/>
                      <a:gd name="connsiteY6" fmla="*/ 9238 h 13856"/>
                      <a:gd name="connsiteX7" fmla="*/ 60045 w 106234"/>
                      <a:gd name="connsiteY7" fmla="*/ 9238 h 13856"/>
                      <a:gd name="connsiteX8" fmla="*/ 69283 w 106234"/>
                      <a:gd name="connsiteY8" fmla="*/ 9238 h 13856"/>
                      <a:gd name="connsiteX9" fmla="*/ 78521 w 106234"/>
                      <a:gd name="connsiteY9" fmla="*/ 9238 h 13856"/>
                      <a:gd name="connsiteX10" fmla="*/ 87758 w 106234"/>
                      <a:gd name="connsiteY10" fmla="*/ 9238 h 13856"/>
                      <a:gd name="connsiteX11" fmla="*/ 106234 w 106234"/>
                      <a:gd name="connsiteY11" fmla="*/ 9238 h 13856"/>
                      <a:gd name="connsiteX12" fmla="*/ 87758 w 106234"/>
                      <a:gd name="connsiteY12" fmla="*/ 13857 h 13856"/>
                      <a:gd name="connsiteX13" fmla="*/ 78521 w 106234"/>
                      <a:gd name="connsiteY13" fmla="*/ 13857 h 13856"/>
                      <a:gd name="connsiteX14" fmla="*/ 69283 w 106234"/>
                      <a:gd name="connsiteY14" fmla="*/ 13857 h 13856"/>
                      <a:gd name="connsiteX15" fmla="*/ 60045 w 106234"/>
                      <a:gd name="connsiteY15" fmla="*/ 13857 h 13856"/>
                      <a:gd name="connsiteX16" fmla="*/ 50808 w 106234"/>
                      <a:gd name="connsiteY16" fmla="*/ 13857 h 13856"/>
                      <a:gd name="connsiteX17" fmla="*/ 41570 w 106234"/>
                      <a:gd name="connsiteY17" fmla="*/ 13857 h 13856"/>
                      <a:gd name="connsiteX18" fmla="*/ 32332 w 106234"/>
                      <a:gd name="connsiteY18" fmla="*/ 9238 h 13856"/>
                      <a:gd name="connsiteX19" fmla="*/ 23094 w 106234"/>
                      <a:gd name="connsiteY19" fmla="*/ 4619 h 13856"/>
                      <a:gd name="connsiteX20" fmla="*/ 13856 w 106234"/>
                      <a:gd name="connsiteY20" fmla="*/ 0 h 13856"/>
                      <a:gd name="connsiteX21" fmla="*/ 0 w 106234"/>
                      <a:gd name="connsiteY21" fmla="*/ 4619 h 13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6234" h="13856">
                        <a:moveTo>
                          <a:pt x="0" y="4619"/>
                        </a:moveTo>
                        <a:cubicBezTo>
                          <a:pt x="0" y="4619"/>
                          <a:pt x="4619" y="4619"/>
                          <a:pt x="0" y="4619"/>
                        </a:cubicBezTo>
                        <a:cubicBezTo>
                          <a:pt x="9238" y="9238"/>
                          <a:pt x="9238" y="9238"/>
                          <a:pt x="13856" y="9238"/>
                        </a:cubicBezTo>
                        <a:cubicBezTo>
                          <a:pt x="13856" y="9238"/>
                          <a:pt x="18475" y="9238"/>
                          <a:pt x="23094" y="9238"/>
                        </a:cubicBezTo>
                        <a:cubicBezTo>
                          <a:pt x="27713" y="9238"/>
                          <a:pt x="27713" y="9238"/>
                          <a:pt x="32332" y="9238"/>
                        </a:cubicBezTo>
                        <a:cubicBezTo>
                          <a:pt x="36951" y="9238"/>
                          <a:pt x="36951" y="9238"/>
                          <a:pt x="41570" y="9238"/>
                        </a:cubicBezTo>
                        <a:cubicBezTo>
                          <a:pt x="46189" y="9238"/>
                          <a:pt x="46189" y="9238"/>
                          <a:pt x="50808" y="9238"/>
                        </a:cubicBezTo>
                        <a:cubicBezTo>
                          <a:pt x="55426" y="9238"/>
                          <a:pt x="55426" y="9238"/>
                          <a:pt x="60045" y="9238"/>
                        </a:cubicBezTo>
                        <a:cubicBezTo>
                          <a:pt x="64664" y="9238"/>
                          <a:pt x="64664" y="9238"/>
                          <a:pt x="69283" y="9238"/>
                        </a:cubicBezTo>
                        <a:cubicBezTo>
                          <a:pt x="73902" y="9238"/>
                          <a:pt x="73902" y="9238"/>
                          <a:pt x="78521" y="9238"/>
                        </a:cubicBezTo>
                        <a:cubicBezTo>
                          <a:pt x="83140" y="9238"/>
                          <a:pt x="83140" y="9238"/>
                          <a:pt x="87758" y="9238"/>
                        </a:cubicBezTo>
                        <a:cubicBezTo>
                          <a:pt x="96996" y="9238"/>
                          <a:pt x="106234" y="9238"/>
                          <a:pt x="106234" y="9238"/>
                        </a:cubicBezTo>
                        <a:cubicBezTo>
                          <a:pt x="106234" y="9238"/>
                          <a:pt x="101615" y="9238"/>
                          <a:pt x="87758" y="13857"/>
                        </a:cubicBezTo>
                        <a:cubicBezTo>
                          <a:pt x="83140" y="13857"/>
                          <a:pt x="83140" y="13857"/>
                          <a:pt x="78521" y="13857"/>
                        </a:cubicBezTo>
                        <a:cubicBezTo>
                          <a:pt x="73902" y="13857"/>
                          <a:pt x="73902" y="13857"/>
                          <a:pt x="69283" y="13857"/>
                        </a:cubicBezTo>
                        <a:cubicBezTo>
                          <a:pt x="64664" y="13857"/>
                          <a:pt x="64664" y="13857"/>
                          <a:pt x="60045" y="13857"/>
                        </a:cubicBezTo>
                        <a:cubicBezTo>
                          <a:pt x="55426" y="13857"/>
                          <a:pt x="55426" y="13857"/>
                          <a:pt x="50808" y="13857"/>
                        </a:cubicBezTo>
                        <a:cubicBezTo>
                          <a:pt x="46189" y="13857"/>
                          <a:pt x="46189" y="13857"/>
                          <a:pt x="41570" y="13857"/>
                        </a:cubicBezTo>
                        <a:cubicBezTo>
                          <a:pt x="36951" y="13857"/>
                          <a:pt x="36951" y="13857"/>
                          <a:pt x="32332" y="9238"/>
                        </a:cubicBezTo>
                        <a:cubicBezTo>
                          <a:pt x="27713" y="9238"/>
                          <a:pt x="27713" y="4619"/>
                          <a:pt x="23094" y="4619"/>
                        </a:cubicBezTo>
                        <a:cubicBezTo>
                          <a:pt x="18475" y="4619"/>
                          <a:pt x="18475" y="4619"/>
                          <a:pt x="13856" y="0"/>
                        </a:cubicBezTo>
                        <a:cubicBezTo>
                          <a:pt x="4619" y="9238"/>
                          <a:pt x="0" y="4619"/>
                          <a:pt x="0" y="4619"/>
                        </a:cubicBezTo>
                        <a:close/>
                      </a:path>
                    </a:pathLst>
                  </a:custGeom>
                  <a:solidFill>
                    <a:srgbClr val="0A1823"/>
                  </a:solidFill>
                  <a:ln w="46132" cap="flat">
                    <a:noFill/>
                    <a:prstDash val="solid"/>
                    <a:miter/>
                  </a:ln>
                </p:spPr>
                <p:txBody>
                  <a:bodyPr rtlCol="0" anchor="ctr"/>
                  <a:lstStyle/>
                  <a:p>
                    <a:endParaRPr lang="en-US"/>
                  </a:p>
                </p:txBody>
              </p:sp>
              <p:sp>
                <p:nvSpPr>
                  <p:cNvPr id="1732" name="Freeform: Shape 1731">
                    <a:extLst>
                      <a:ext uri="{FF2B5EF4-FFF2-40B4-BE49-F238E27FC236}">
                        <a16:creationId xmlns:a16="http://schemas.microsoft.com/office/drawing/2014/main" xmlns="" id="{9EE60114-6B9C-4A11-B4C6-88EE65100B32}"/>
                      </a:ext>
                    </a:extLst>
                  </p:cNvPr>
                  <p:cNvSpPr/>
                  <p:nvPr/>
                </p:nvSpPr>
                <p:spPr>
                  <a:xfrm>
                    <a:off x="5329502" y="8909319"/>
                    <a:ext cx="147804" cy="27713"/>
                  </a:xfrm>
                  <a:custGeom>
                    <a:avLst/>
                    <a:gdLst>
                      <a:gd name="connsiteX0" fmla="*/ 0 w 147804"/>
                      <a:gd name="connsiteY0" fmla="*/ 0 h 27713"/>
                      <a:gd name="connsiteX1" fmla="*/ 23094 w 147804"/>
                      <a:gd name="connsiteY1" fmla="*/ 4619 h 27713"/>
                      <a:gd name="connsiteX2" fmla="*/ 46189 w 147804"/>
                      <a:gd name="connsiteY2" fmla="*/ 9238 h 27713"/>
                      <a:gd name="connsiteX3" fmla="*/ 60045 w 147804"/>
                      <a:gd name="connsiteY3" fmla="*/ 9238 h 27713"/>
                      <a:gd name="connsiteX4" fmla="*/ 73902 w 147804"/>
                      <a:gd name="connsiteY4" fmla="*/ 9238 h 27713"/>
                      <a:gd name="connsiteX5" fmla="*/ 87758 w 147804"/>
                      <a:gd name="connsiteY5" fmla="*/ 9238 h 27713"/>
                      <a:gd name="connsiteX6" fmla="*/ 101615 w 147804"/>
                      <a:gd name="connsiteY6" fmla="*/ 9238 h 27713"/>
                      <a:gd name="connsiteX7" fmla="*/ 115472 w 147804"/>
                      <a:gd name="connsiteY7" fmla="*/ 9238 h 27713"/>
                      <a:gd name="connsiteX8" fmla="*/ 124710 w 147804"/>
                      <a:gd name="connsiteY8" fmla="*/ 9238 h 27713"/>
                      <a:gd name="connsiteX9" fmla="*/ 133947 w 147804"/>
                      <a:gd name="connsiteY9" fmla="*/ 9238 h 27713"/>
                      <a:gd name="connsiteX10" fmla="*/ 143185 w 147804"/>
                      <a:gd name="connsiteY10" fmla="*/ 9238 h 27713"/>
                      <a:gd name="connsiteX11" fmla="*/ 147804 w 147804"/>
                      <a:gd name="connsiteY11" fmla="*/ 9238 h 27713"/>
                      <a:gd name="connsiteX12" fmla="*/ 143185 w 147804"/>
                      <a:gd name="connsiteY12" fmla="*/ 13857 h 27713"/>
                      <a:gd name="connsiteX13" fmla="*/ 129328 w 147804"/>
                      <a:gd name="connsiteY13" fmla="*/ 18476 h 27713"/>
                      <a:gd name="connsiteX14" fmla="*/ 120091 w 147804"/>
                      <a:gd name="connsiteY14" fmla="*/ 23094 h 27713"/>
                      <a:gd name="connsiteX15" fmla="*/ 106234 w 147804"/>
                      <a:gd name="connsiteY15" fmla="*/ 27713 h 27713"/>
                      <a:gd name="connsiteX16" fmla="*/ 92378 w 147804"/>
                      <a:gd name="connsiteY16" fmla="*/ 27713 h 27713"/>
                      <a:gd name="connsiteX17" fmla="*/ 78521 w 147804"/>
                      <a:gd name="connsiteY17" fmla="*/ 27713 h 27713"/>
                      <a:gd name="connsiteX18" fmla="*/ 64664 w 147804"/>
                      <a:gd name="connsiteY18" fmla="*/ 27713 h 27713"/>
                      <a:gd name="connsiteX19" fmla="*/ 50808 w 147804"/>
                      <a:gd name="connsiteY19" fmla="*/ 27713 h 27713"/>
                      <a:gd name="connsiteX20" fmla="*/ 27713 w 147804"/>
                      <a:gd name="connsiteY20" fmla="*/ 23094 h 27713"/>
                      <a:gd name="connsiteX21" fmla="*/ 13856 w 147804"/>
                      <a:gd name="connsiteY21" fmla="*/ 13857 h 27713"/>
                      <a:gd name="connsiteX22" fmla="*/ 0 w 147804"/>
                      <a:gd name="connsiteY22" fmla="*/ 0 h 27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7804" h="27713">
                        <a:moveTo>
                          <a:pt x="0" y="0"/>
                        </a:moveTo>
                        <a:cubicBezTo>
                          <a:pt x="0" y="0"/>
                          <a:pt x="9238" y="4619"/>
                          <a:pt x="23094" y="4619"/>
                        </a:cubicBezTo>
                        <a:cubicBezTo>
                          <a:pt x="27713" y="4619"/>
                          <a:pt x="36951" y="9238"/>
                          <a:pt x="46189" y="9238"/>
                        </a:cubicBezTo>
                        <a:cubicBezTo>
                          <a:pt x="50808" y="9238"/>
                          <a:pt x="55426" y="9238"/>
                          <a:pt x="60045" y="9238"/>
                        </a:cubicBezTo>
                        <a:cubicBezTo>
                          <a:pt x="64664" y="9238"/>
                          <a:pt x="69283" y="9238"/>
                          <a:pt x="73902" y="9238"/>
                        </a:cubicBezTo>
                        <a:cubicBezTo>
                          <a:pt x="78521" y="9238"/>
                          <a:pt x="83140" y="9238"/>
                          <a:pt x="87758" y="9238"/>
                        </a:cubicBezTo>
                        <a:cubicBezTo>
                          <a:pt x="92378" y="9238"/>
                          <a:pt x="96996" y="9238"/>
                          <a:pt x="101615" y="9238"/>
                        </a:cubicBezTo>
                        <a:cubicBezTo>
                          <a:pt x="106234" y="9238"/>
                          <a:pt x="110853" y="9238"/>
                          <a:pt x="115472" y="9238"/>
                        </a:cubicBezTo>
                        <a:cubicBezTo>
                          <a:pt x="120091" y="9238"/>
                          <a:pt x="124710" y="9238"/>
                          <a:pt x="124710" y="9238"/>
                        </a:cubicBezTo>
                        <a:cubicBezTo>
                          <a:pt x="129328" y="9238"/>
                          <a:pt x="129328" y="9238"/>
                          <a:pt x="133947" y="9238"/>
                        </a:cubicBezTo>
                        <a:cubicBezTo>
                          <a:pt x="138566" y="9238"/>
                          <a:pt x="138566" y="9238"/>
                          <a:pt x="143185" y="9238"/>
                        </a:cubicBezTo>
                        <a:cubicBezTo>
                          <a:pt x="147804" y="9238"/>
                          <a:pt x="147804" y="9238"/>
                          <a:pt x="147804" y="9238"/>
                        </a:cubicBezTo>
                        <a:cubicBezTo>
                          <a:pt x="147804" y="9238"/>
                          <a:pt x="147804" y="9238"/>
                          <a:pt x="143185" y="13857"/>
                        </a:cubicBezTo>
                        <a:cubicBezTo>
                          <a:pt x="138566" y="13857"/>
                          <a:pt x="133947" y="18476"/>
                          <a:pt x="129328" y="18476"/>
                        </a:cubicBezTo>
                        <a:cubicBezTo>
                          <a:pt x="124710" y="18476"/>
                          <a:pt x="124710" y="23094"/>
                          <a:pt x="120091" y="23094"/>
                        </a:cubicBezTo>
                        <a:cubicBezTo>
                          <a:pt x="115472" y="23094"/>
                          <a:pt x="110853" y="23094"/>
                          <a:pt x="106234" y="27713"/>
                        </a:cubicBezTo>
                        <a:cubicBezTo>
                          <a:pt x="101615" y="27713"/>
                          <a:pt x="96996" y="27713"/>
                          <a:pt x="92378" y="27713"/>
                        </a:cubicBezTo>
                        <a:cubicBezTo>
                          <a:pt x="87758" y="27713"/>
                          <a:pt x="83140" y="27713"/>
                          <a:pt x="78521" y="27713"/>
                        </a:cubicBezTo>
                        <a:cubicBezTo>
                          <a:pt x="73902" y="27713"/>
                          <a:pt x="69283" y="27713"/>
                          <a:pt x="64664" y="27713"/>
                        </a:cubicBezTo>
                        <a:cubicBezTo>
                          <a:pt x="60045" y="27713"/>
                          <a:pt x="55426" y="27713"/>
                          <a:pt x="50808" y="27713"/>
                        </a:cubicBezTo>
                        <a:cubicBezTo>
                          <a:pt x="41570" y="27713"/>
                          <a:pt x="36951" y="23094"/>
                          <a:pt x="27713" y="23094"/>
                        </a:cubicBezTo>
                        <a:cubicBezTo>
                          <a:pt x="23094" y="18476"/>
                          <a:pt x="18475" y="18476"/>
                          <a:pt x="13856" y="13857"/>
                        </a:cubicBezTo>
                        <a:cubicBezTo>
                          <a:pt x="0" y="0"/>
                          <a:pt x="0" y="0"/>
                          <a:pt x="0" y="0"/>
                        </a:cubicBezTo>
                        <a:close/>
                      </a:path>
                    </a:pathLst>
                  </a:custGeom>
                  <a:solidFill>
                    <a:srgbClr val="0A1823"/>
                  </a:solidFill>
                  <a:ln w="46132" cap="flat">
                    <a:noFill/>
                    <a:prstDash val="solid"/>
                    <a:miter/>
                  </a:ln>
                </p:spPr>
                <p:txBody>
                  <a:bodyPr rtlCol="0" anchor="ctr"/>
                  <a:lstStyle/>
                  <a:p>
                    <a:endParaRPr lang="en-US"/>
                  </a:p>
                </p:txBody>
              </p:sp>
              <p:sp>
                <p:nvSpPr>
                  <p:cNvPr id="1733" name="Freeform: Shape 1732">
                    <a:extLst>
                      <a:ext uri="{FF2B5EF4-FFF2-40B4-BE49-F238E27FC236}">
                        <a16:creationId xmlns:a16="http://schemas.microsoft.com/office/drawing/2014/main" xmlns="" id="{45290DF2-11F3-4FBD-B8E8-239217B2298A}"/>
                      </a:ext>
                    </a:extLst>
                  </p:cNvPr>
                  <p:cNvSpPr/>
                  <p:nvPr/>
                </p:nvSpPr>
                <p:spPr>
                  <a:xfrm>
                    <a:off x="5403404" y="8803085"/>
                    <a:ext cx="120090" cy="55426"/>
                  </a:xfrm>
                  <a:custGeom>
                    <a:avLst/>
                    <a:gdLst>
                      <a:gd name="connsiteX0" fmla="*/ 4619 w 120090"/>
                      <a:gd name="connsiteY0" fmla="*/ 50808 h 55426"/>
                      <a:gd name="connsiteX1" fmla="*/ 9238 w 120090"/>
                      <a:gd name="connsiteY1" fmla="*/ 50808 h 55426"/>
                      <a:gd name="connsiteX2" fmla="*/ 23094 w 120090"/>
                      <a:gd name="connsiteY2" fmla="*/ 46189 h 55426"/>
                      <a:gd name="connsiteX3" fmla="*/ 69283 w 120090"/>
                      <a:gd name="connsiteY3" fmla="*/ 32332 h 55426"/>
                      <a:gd name="connsiteX4" fmla="*/ 78521 w 120090"/>
                      <a:gd name="connsiteY4" fmla="*/ 27714 h 55426"/>
                      <a:gd name="connsiteX5" fmla="*/ 87759 w 120090"/>
                      <a:gd name="connsiteY5" fmla="*/ 23094 h 55426"/>
                      <a:gd name="connsiteX6" fmla="*/ 96996 w 120090"/>
                      <a:gd name="connsiteY6" fmla="*/ 18476 h 55426"/>
                      <a:gd name="connsiteX7" fmla="*/ 106234 w 120090"/>
                      <a:gd name="connsiteY7" fmla="*/ 13857 h 55426"/>
                      <a:gd name="connsiteX8" fmla="*/ 110853 w 120090"/>
                      <a:gd name="connsiteY8" fmla="*/ 9238 h 55426"/>
                      <a:gd name="connsiteX9" fmla="*/ 115472 w 120090"/>
                      <a:gd name="connsiteY9" fmla="*/ 4619 h 55426"/>
                      <a:gd name="connsiteX10" fmla="*/ 120091 w 120090"/>
                      <a:gd name="connsiteY10" fmla="*/ 0 h 55426"/>
                      <a:gd name="connsiteX11" fmla="*/ 115472 w 120090"/>
                      <a:gd name="connsiteY11" fmla="*/ 4619 h 55426"/>
                      <a:gd name="connsiteX12" fmla="*/ 110853 w 120090"/>
                      <a:gd name="connsiteY12" fmla="*/ 9238 h 55426"/>
                      <a:gd name="connsiteX13" fmla="*/ 106234 w 120090"/>
                      <a:gd name="connsiteY13" fmla="*/ 13857 h 55426"/>
                      <a:gd name="connsiteX14" fmla="*/ 96996 w 120090"/>
                      <a:gd name="connsiteY14" fmla="*/ 23094 h 55426"/>
                      <a:gd name="connsiteX15" fmla="*/ 87759 w 120090"/>
                      <a:gd name="connsiteY15" fmla="*/ 32332 h 55426"/>
                      <a:gd name="connsiteX16" fmla="*/ 78521 w 120090"/>
                      <a:gd name="connsiteY16" fmla="*/ 36951 h 55426"/>
                      <a:gd name="connsiteX17" fmla="*/ 64664 w 120090"/>
                      <a:gd name="connsiteY17" fmla="*/ 41570 h 55426"/>
                      <a:gd name="connsiteX18" fmla="*/ 50808 w 120090"/>
                      <a:gd name="connsiteY18" fmla="*/ 46189 h 55426"/>
                      <a:gd name="connsiteX19" fmla="*/ 36951 w 120090"/>
                      <a:gd name="connsiteY19" fmla="*/ 50808 h 55426"/>
                      <a:gd name="connsiteX20" fmla="*/ 13856 w 120090"/>
                      <a:gd name="connsiteY20" fmla="*/ 55427 h 55426"/>
                      <a:gd name="connsiteX21" fmla="*/ 0 w 120090"/>
                      <a:gd name="connsiteY21" fmla="*/ 55427 h 55426"/>
                      <a:gd name="connsiteX22" fmla="*/ 4619 w 120090"/>
                      <a:gd name="connsiteY22" fmla="*/ 50808 h 55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0090" h="55426">
                        <a:moveTo>
                          <a:pt x="4619" y="50808"/>
                        </a:moveTo>
                        <a:cubicBezTo>
                          <a:pt x="4619" y="50808"/>
                          <a:pt x="4619" y="50808"/>
                          <a:pt x="9238" y="50808"/>
                        </a:cubicBezTo>
                        <a:cubicBezTo>
                          <a:pt x="13856" y="50808"/>
                          <a:pt x="18476" y="50808"/>
                          <a:pt x="23094" y="46189"/>
                        </a:cubicBezTo>
                        <a:cubicBezTo>
                          <a:pt x="36951" y="41570"/>
                          <a:pt x="50808" y="36951"/>
                          <a:pt x="69283" y="32332"/>
                        </a:cubicBezTo>
                        <a:cubicBezTo>
                          <a:pt x="73902" y="32332"/>
                          <a:pt x="78521" y="27714"/>
                          <a:pt x="78521" y="27714"/>
                        </a:cubicBezTo>
                        <a:cubicBezTo>
                          <a:pt x="83140" y="27714"/>
                          <a:pt x="87759" y="23094"/>
                          <a:pt x="87759" y="23094"/>
                        </a:cubicBezTo>
                        <a:cubicBezTo>
                          <a:pt x="92378" y="23094"/>
                          <a:pt x="92378" y="18476"/>
                          <a:pt x="96996" y="18476"/>
                        </a:cubicBezTo>
                        <a:cubicBezTo>
                          <a:pt x="101615" y="18476"/>
                          <a:pt x="101615" y="13857"/>
                          <a:pt x="106234" y="13857"/>
                        </a:cubicBezTo>
                        <a:cubicBezTo>
                          <a:pt x="110853" y="13857"/>
                          <a:pt x="110853" y="9238"/>
                          <a:pt x="110853" y="9238"/>
                        </a:cubicBezTo>
                        <a:cubicBezTo>
                          <a:pt x="110853" y="9238"/>
                          <a:pt x="115472" y="4619"/>
                          <a:pt x="115472" y="4619"/>
                        </a:cubicBezTo>
                        <a:cubicBezTo>
                          <a:pt x="120091" y="0"/>
                          <a:pt x="120091" y="0"/>
                          <a:pt x="120091" y="0"/>
                        </a:cubicBezTo>
                        <a:cubicBezTo>
                          <a:pt x="120091" y="0"/>
                          <a:pt x="120091" y="0"/>
                          <a:pt x="115472" y="4619"/>
                        </a:cubicBezTo>
                        <a:cubicBezTo>
                          <a:pt x="115472" y="4619"/>
                          <a:pt x="115472" y="9238"/>
                          <a:pt x="110853" y="9238"/>
                        </a:cubicBezTo>
                        <a:cubicBezTo>
                          <a:pt x="110853" y="9238"/>
                          <a:pt x="106234" y="13857"/>
                          <a:pt x="106234" y="13857"/>
                        </a:cubicBezTo>
                        <a:cubicBezTo>
                          <a:pt x="106234" y="18476"/>
                          <a:pt x="101615" y="18476"/>
                          <a:pt x="96996" y="23094"/>
                        </a:cubicBezTo>
                        <a:cubicBezTo>
                          <a:pt x="92378" y="27714"/>
                          <a:pt x="92378" y="27714"/>
                          <a:pt x="87759" y="32332"/>
                        </a:cubicBezTo>
                        <a:cubicBezTo>
                          <a:pt x="83140" y="32332"/>
                          <a:pt x="78521" y="36951"/>
                          <a:pt x="78521" y="36951"/>
                        </a:cubicBezTo>
                        <a:cubicBezTo>
                          <a:pt x="73902" y="36951"/>
                          <a:pt x="69283" y="41570"/>
                          <a:pt x="64664" y="41570"/>
                        </a:cubicBezTo>
                        <a:cubicBezTo>
                          <a:pt x="60045" y="41570"/>
                          <a:pt x="55426" y="46189"/>
                          <a:pt x="50808" y="46189"/>
                        </a:cubicBezTo>
                        <a:cubicBezTo>
                          <a:pt x="46189" y="46189"/>
                          <a:pt x="41570" y="46189"/>
                          <a:pt x="36951" y="50808"/>
                        </a:cubicBezTo>
                        <a:cubicBezTo>
                          <a:pt x="27713" y="50808"/>
                          <a:pt x="23094" y="55427"/>
                          <a:pt x="13856" y="55427"/>
                        </a:cubicBezTo>
                        <a:cubicBezTo>
                          <a:pt x="9238" y="55427"/>
                          <a:pt x="0" y="55427"/>
                          <a:pt x="0" y="55427"/>
                        </a:cubicBezTo>
                        <a:cubicBezTo>
                          <a:pt x="4619" y="50808"/>
                          <a:pt x="4619" y="50808"/>
                          <a:pt x="4619" y="50808"/>
                        </a:cubicBezTo>
                        <a:close/>
                      </a:path>
                    </a:pathLst>
                  </a:custGeom>
                  <a:solidFill>
                    <a:srgbClr val="0A1823"/>
                  </a:solidFill>
                  <a:ln w="46132" cap="flat">
                    <a:noFill/>
                    <a:prstDash val="solid"/>
                    <a:miter/>
                  </a:ln>
                </p:spPr>
                <p:txBody>
                  <a:bodyPr rtlCol="0" anchor="ctr"/>
                  <a:lstStyle/>
                  <a:p>
                    <a:endParaRPr lang="en-US"/>
                  </a:p>
                </p:txBody>
              </p:sp>
              <p:sp>
                <p:nvSpPr>
                  <p:cNvPr id="1734" name="Freeform: Shape 1733">
                    <a:extLst>
                      <a:ext uri="{FF2B5EF4-FFF2-40B4-BE49-F238E27FC236}">
                        <a16:creationId xmlns:a16="http://schemas.microsoft.com/office/drawing/2014/main" xmlns="" id="{24B270CD-2606-40EB-A63D-8EFEF954B790}"/>
                      </a:ext>
                    </a:extLst>
                  </p:cNvPr>
                  <p:cNvSpPr/>
                  <p:nvPr/>
                </p:nvSpPr>
                <p:spPr>
                  <a:xfrm>
                    <a:off x="5444974" y="8669138"/>
                    <a:ext cx="92377" cy="101615"/>
                  </a:xfrm>
                  <a:custGeom>
                    <a:avLst/>
                    <a:gdLst>
                      <a:gd name="connsiteX0" fmla="*/ 0 w 92377"/>
                      <a:gd name="connsiteY0" fmla="*/ 101615 h 101615"/>
                      <a:gd name="connsiteX1" fmla="*/ 4619 w 92377"/>
                      <a:gd name="connsiteY1" fmla="*/ 96996 h 101615"/>
                      <a:gd name="connsiteX2" fmla="*/ 18475 w 92377"/>
                      <a:gd name="connsiteY2" fmla="*/ 87758 h 101615"/>
                      <a:gd name="connsiteX3" fmla="*/ 36951 w 92377"/>
                      <a:gd name="connsiteY3" fmla="*/ 73902 h 101615"/>
                      <a:gd name="connsiteX4" fmla="*/ 46189 w 92377"/>
                      <a:gd name="connsiteY4" fmla="*/ 64664 h 101615"/>
                      <a:gd name="connsiteX5" fmla="*/ 55426 w 92377"/>
                      <a:gd name="connsiteY5" fmla="*/ 55426 h 101615"/>
                      <a:gd name="connsiteX6" fmla="*/ 64664 w 92377"/>
                      <a:gd name="connsiteY6" fmla="*/ 46189 h 101615"/>
                      <a:gd name="connsiteX7" fmla="*/ 73902 w 92377"/>
                      <a:gd name="connsiteY7" fmla="*/ 36951 h 101615"/>
                      <a:gd name="connsiteX8" fmla="*/ 78521 w 92377"/>
                      <a:gd name="connsiteY8" fmla="*/ 27713 h 101615"/>
                      <a:gd name="connsiteX9" fmla="*/ 83140 w 92377"/>
                      <a:gd name="connsiteY9" fmla="*/ 18475 h 101615"/>
                      <a:gd name="connsiteX10" fmla="*/ 87758 w 92377"/>
                      <a:gd name="connsiteY10" fmla="*/ 9238 h 101615"/>
                      <a:gd name="connsiteX11" fmla="*/ 92378 w 92377"/>
                      <a:gd name="connsiteY11" fmla="*/ 4619 h 101615"/>
                      <a:gd name="connsiteX12" fmla="*/ 92378 w 92377"/>
                      <a:gd name="connsiteY12" fmla="*/ 0 h 101615"/>
                      <a:gd name="connsiteX13" fmla="*/ 92378 w 92377"/>
                      <a:gd name="connsiteY13" fmla="*/ 4619 h 101615"/>
                      <a:gd name="connsiteX14" fmla="*/ 92378 w 92377"/>
                      <a:gd name="connsiteY14" fmla="*/ 9238 h 101615"/>
                      <a:gd name="connsiteX15" fmla="*/ 92378 w 92377"/>
                      <a:gd name="connsiteY15" fmla="*/ 18475 h 101615"/>
                      <a:gd name="connsiteX16" fmla="*/ 92378 w 92377"/>
                      <a:gd name="connsiteY16" fmla="*/ 23094 h 101615"/>
                      <a:gd name="connsiteX17" fmla="*/ 92378 w 92377"/>
                      <a:gd name="connsiteY17" fmla="*/ 27713 h 101615"/>
                      <a:gd name="connsiteX18" fmla="*/ 87758 w 92377"/>
                      <a:gd name="connsiteY18" fmla="*/ 36951 h 101615"/>
                      <a:gd name="connsiteX19" fmla="*/ 78521 w 92377"/>
                      <a:gd name="connsiteY19" fmla="*/ 46189 h 101615"/>
                      <a:gd name="connsiteX20" fmla="*/ 69283 w 92377"/>
                      <a:gd name="connsiteY20" fmla="*/ 55426 h 101615"/>
                      <a:gd name="connsiteX21" fmla="*/ 60045 w 92377"/>
                      <a:gd name="connsiteY21" fmla="*/ 64664 h 101615"/>
                      <a:gd name="connsiteX22" fmla="*/ 50808 w 92377"/>
                      <a:gd name="connsiteY22" fmla="*/ 73902 h 101615"/>
                      <a:gd name="connsiteX23" fmla="*/ 32332 w 92377"/>
                      <a:gd name="connsiteY23" fmla="*/ 83140 h 101615"/>
                      <a:gd name="connsiteX24" fmla="*/ 0 w 92377"/>
                      <a:gd name="connsiteY24" fmla="*/ 101615 h 101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2377" h="101615">
                        <a:moveTo>
                          <a:pt x="0" y="101615"/>
                        </a:moveTo>
                        <a:cubicBezTo>
                          <a:pt x="0" y="101615"/>
                          <a:pt x="0" y="101615"/>
                          <a:pt x="4619" y="96996"/>
                        </a:cubicBezTo>
                        <a:cubicBezTo>
                          <a:pt x="9238" y="96996"/>
                          <a:pt x="13856" y="92378"/>
                          <a:pt x="18475" y="87758"/>
                        </a:cubicBezTo>
                        <a:cubicBezTo>
                          <a:pt x="23094" y="83140"/>
                          <a:pt x="32332" y="78521"/>
                          <a:pt x="36951" y="73902"/>
                        </a:cubicBezTo>
                        <a:cubicBezTo>
                          <a:pt x="41570" y="73902"/>
                          <a:pt x="41570" y="69283"/>
                          <a:pt x="46189" y="64664"/>
                        </a:cubicBezTo>
                        <a:cubicBezTo>
                          <a:pt x="50808" y="60045"/>
                          <a:pt x="50808" y="60045"/>
                          <a:pt x="55426" y="55426"/>
                        </a:cubicBezTo>
                        <a:cubicBezTo>
                          <a:pt x="60045" y="50808"/>
                          <a:pt x="60045" y="50808"/>
                          <a:pt x="64664" y="46189"/>
                        </a:cubicBezTo>
                        <a:cubicBezTo>
                          <a:pt x="69283" y="41570"/>
                          <a:pt x="69283" y="41570"/>
                          <a:pt x="73902" y="36951"/>
                        </a:cubicBezTo>
                        <a:cubicBezTo>
                          <a:pt x="73902" y="32332"/>
                          <a:pt x="78521" y="32332"/>
                          <a:pt x="78521" y="27713"/>
                        </a:cubicBezTo>
                        <a:cubicBezTo>
                          <a:pt x="78521" y="23094"/>
                          <a:pt x="83140" y="23094"/>
                          <a:pt x="83140" y="18475"/>
                        </a:cubicBezTo>
                        <a:cubicBezTo>
                          <a:pt x="83140" y="13856"/>
                          <a:pt x="87758" y="13856"/>
                          <a:pt x="87758" y="9238"/>
                        </a:cubicBezTo>
                        <a:cubicBezTo>
                          <a:pt x="87758" y="4619"/>
                          <a:pt x="87758" y="4619"/>
                          <a:pt x="92378" y="4619"/>
                        </a:cubicBezTo>
                        <a:cubicBezTo>
                          <a:pt x="92378" y="0"/>
                          <a:pt x="92378" y="0"/>
                          <a:pt x="92378" y="0"/>
                        </a:cubicBezTo>
                        <a:cubicBezTo>
                          <a:pt x="92378" y="0"/>
                          <a:pt x="92378" y="0"/>
                          <a:pt x="92378" y="4619"/>
                        </a:cubicBezTo>
                        <a:cubicBezTo>
                          <a:pt x="92378" y="4619"/>
                          <a:pt x="92378" y="9238"/>
                          <a:pt x="92378" y="9238"/>
                        </a:cubicBezTo>
                        <a:cubicBezTo>
                          <a:pt x="92378" y="13856"/>
                          <a:pt x="92378" y="13856"/>
                          <a:pt x="92378" y="18475"/>
                        </a:cubicBezTo>
                        <a:cubicBezTo>
                          <a:pt x="92378" y="18475"/>
                          <a:pt x="92378" y="23094"/>
                          <a:pt x="92378" y="23094"/>
                        </a:cubicBezTo>
                        <a:cubicBezTo>
                          <a:pt x="92378" y="23094"/>
                          <a:pt x="92378" y="27713"/>
                          <a:pt x="92378" y="27713"/>
                        </a:cubicBezTo>
                        <a:cubicBezTo>
                          <a:pt x="92378" y="32332"/>
                          <a:pt x="87758" y="36951"/>
                          <a:pt x="87758" y="36951"/>
                        </a:cubicBezTo>
                        <a:cubicBezTo>
                          <a:pt x="87758" y="41570"/>
                          <a:pt x="83140" y="46189"/>
                          <a:pt x="78521" y="46189"/>
                        </a:cubicBezTo>
                        <a:cubicBezTo>
                          <a:pt x="73902" y="50808"/>
                          <a:pt x="73902" y="50808"/>
                          <a:pt x="69283" y="55426"/>
                        </a:cubicBezTo>
                        <a:cubicBezTo>
                          <a:pt x="64664" y="60045"/>
                          <a:pt x="64664" y="60045"/>
                          <a:pt x="60045" y="64664"/>
                        </a:cubicBezTo>
                        <a:cubicBezTo>
                          <a:pt x="55426" y="69283"/>
                          <a:pt x="50808" y="69283"/>
                          <a:pt x="50808" y="73902"/>
                        </a:cubicBezTo>
                        <a:cubicBezTo>
                          <a:pt x="41570" y="78521"/>
                          <a:pt x="36951" y="83140"/>
                          <a:pt x="32332" y="83140"/>
                        </a:cubicBezTo>
                        <a:cubicBezTo>
                          <a:pt x="4619" y="101615"/>
                          <a:pt x="0" y="101615"/>
                          <a:pt x="0" y="101615"/>
                        </a:cubicBezTo>
                        <a:close/>
                      </a:path>
                    </a:pathLst>
                  </a:custGeom>
                  <a:solidFill>
                    <a:srgbClr val="0A1823"/>
                  </a:solidFill>
                  <a:ln w="46132" cap="flat">
                    <a:noFill/>
                    <a:prstDash val="solid"/>
                    <a:miter/>
                  </a:ln>
                </p:spPr>
                <p:txBody>
                  <a:bodyPr rtlCol="0" anchor="ctr"/>
                  <a:lstStyle/>
                  <a:p>
                    <a:endParaRPr lang="en-US"/>
                  </a:p>
                </p:txBody>
              </p:sp>
            </p:grpSp>
            <p:sp>
              <p:nvSpPr>
                <p:cNvPr id="1735" name="Freeform: Shape 1734">
                  <a:extLst>
                    <a:ext uri="{FF2B5EF4-FFF2-40B4-BE49-F238E27FC236}">
                      <a16:creationId xmlns:a16="http://schemas.microsoft.com/office/drawing/2014/main" xmlns="" id="{D0CECEA3-C92A-418E-846B-0EE04FB1A154}"/>
                    </a:ext>
                  </a:extLst>
                </p:cNvPr>
                <p:cNvSpPr/>
                <p:nvPr/>
              </p:nvSpPr>
              <p:spPr>
                <a:xfrm>
                  <a:off x="4244065" y="7921027"/>
                  <a:ext cx="1288667" cy="1220495"/>
                </a:xfrm>
                <a:custGeom>
                  <a:avLst/>
                  <a:gdLst>
                    <a:gd name="connsiteX0" fmla="*/ 752877 w 1288667"/>
                    <a:gd name="connsiteY0" fmla="*/ 1209999 h 1220495"/>
                    <a:gd name="connsiteX1" fmla="*/ 752877 w 1288667"/>
                    <a:gd name="connsiteY1" fmla="*/ 1209999 h 1220495"/>
                    <a:gd name="connsiteX2" fmla="*/ 771353 w 1288667"/>
                    <a:gd name="connsiteY2" fmla="*/ 1122240 h 1220495"/>
                    <a:gd name="connsiteX3" fmla="*/ 914538 w 1288667"/>
                    <a:gd name="connsiteY3" fmla="*/ 1196142 h 1220495"/>
                    <a:gd name="connsiteX4" fmla="*/ 882206 w 1288667"/>
                    <a:gd name="connsiteY4" fmla="*/ 1186904 h 1220495"/>
                    <a:gd name="connsiteX5" fmla="*/ 914538 w 1288667"/>
                    <a:gd name="connsiteY5" fmla="*/ 1186904 h 1220495"/>
                    <a:gd name="connsiteX6" fmla="*/ 863731 w 1288667"/>
                    <a:gd name="connsiteY6" fmla="*/ 1048338 h 1220495"/>
                    <a:gd name="connsiteX7" fmla="*/ 1085437 w 1288667"/>
                    <a:gd name="connsiteY7" fmla="*/ 1126859 h 1220495"/>
                    <a:gd name="connsiteX8" fmla="*/ 1053105 w 1288667"/>
                    <a:gd name="connsiteY8" fmla="*/ 1117621 h 1220495"/>
                    <a:gd name="connsiteX9" fmla="*/ 1090056 w 1288667"/>
                    <a:gd name="connsiteY9" fmla="*/ 1113002 h 1220495"/>
                    <a:gd name="connsiteX10" fmla="*/ 993059 w 1288667"/>
                    <a:gd name="connsiteY10" fmla="*/ 992911 h 1220495"/>
                    <a:gd name="connsiteX11" fmla="*/ 1196290 w 1288667"/>
                    <a:gd name="connsiteY11" fmla="*/ 1006768 h 1220495"/>
                    <a:gd name="connsiteX12" fmla="*/ 1196290 w 1288667"/>
                    <a:gd name="connsiteY12" fmla="*/ 997530 h 1220495"/>
                    <a:gd name="connsiteX13" fmla="*/ 1219384 w 1288667"/>
                    <a:gd name="connsiteY13" fmla="*/ 988292 h 1220495"/>
                    <a:gd name="connsiteX14" fmla="*/ 1099293 w 1288667"/>
                    <a:gd name="connsiteY14" fmla="*/ 937485 h 1220495"/>
                    <a:gd name="connsiteX15" fmla="*/ 1270192 w 1288667"/>
                    <a:gd name="connsiteY15" fmla="*/ 909772 h 1220495"/>
                    <a:gd name="connsiteX16" fmla="*/ 1270192 w 1288667"/>
                    <a:gd name="connsiteY16" fmla="*/ 895915 h 1220495"/>
                    <a:gd name="connsiteX17" fmla="*/ 1288667 w 1288667"/>
                    <a:gd name="connsiteY17" fmla="*/ 872820 h 1220495"/>
                    <a:gd name="connsiteX18" fmla="*/ 1145482 w 1288667"/>
                    <a:gd name="connsiteY18" fmla="*/ 868202 h 1220495"/>
                    <a:gd name="connsiteX19" fmla="*/ 1288667 w 1288667"/>
                    <a:gd name="connsiteY19" fmla="*/ 771205 h 1220495"/>
                    <a:gd name="connsiteX20" fmla="*/ 1279430 w 1288667"/>
                    <a:gd name="connsiteY20" fmla="*/ 785062 h 1220495"/>
                    <a:gd name="connsiteX21" fmla="*/ 1288667 w 1288667"/>
                    <a:gd name="connsiteY21" fmla="*/ 752730 h 1220495"/>
                    <a:gd name="connsiteX22" fmla="*/ 1090056 w 1288667"/>
                    <a:gd name="connsiteY22" fmla="*/ 748111 h 1220495"/>
                    <a:gd name="connsiteX23" fmla="*/ 1247098 w 1288667"/>
                    <a:gd name="connsiteY23" fmla="*/ 632639 h 1220495"/>
                    <a:gd name="connsiteX24" fmla="*/ 1228622 w 1288667"/>
                    <a:gd name="connsiteY24" fmla="*/ 655733 h 1220495"/>
                    <a:gd name="connsiteX25" fmla="*/ 1090056 w 1288667"/>
                    <a:gd name="connsiteY25" fmla="*/ 614163 h 1220495"/>
                    <a:gd name="connsiteX26" fmla="*/ 660500 w 1288667"/>
                    <a:gd name="connsiteY26" fmla="*/ 41422 h 1220495"/>
                    <a:gd name="connsiteX27" fmla="*/ 0 w 1288667"/>
                    <a:gd name="connsiteY27" fmla="*/ 170751 h 1220495"/>
                    <a:gd name="connsiteX28" fmla="*/ 563503 w 1288667"/>
                    <a:gd name="connsiteY28" fmla="*/ 253890 h 1220495"/>
                    <a:gd name="connsiteX29" fmla="*/ 817542 w 1288667"/>
                    <a:gd name="connsiteY29" fmla="*/ 808156 h 1220495"/>
                    <a:gd name="connsiteX30" fmla="*/ 882206 w 1288667"/>
                    <a:gd name="connsiteY30" fmla="*/ 955960 h 1220495"/>
                    <a:gd name="connsiteX31" fmla="*/ 748259 w 1288667"/>
                    <a:gd name="connsiteY31" fmla="*/ 1020624 h 1220495"/>
                    <a:gd name="connsiteX32" fmla="*/ 642024 w 1288667"/>
                    <a:gd name="connsiteY32" fmla="*/ 1209999 h 1220495"/>
                    <a:gd name="connsiteX33" fmla="*/ 702070 w 1288667"/>
                    <a:gd name="connsiteY33" fmla="*/ 1219236 h 1220495"/>
                    <a:gd name="connsiteX34" fmla="*/ 752877 w 1288667"/>
                    <a:gd name="connsiteY34" fmla="*/ 1209999 h 1220495"/>
                    <a:gd name="connsiteX35" fmla="*/ 752877 w 1288667"/>
                    <a:gd name="connsiteY35" fmla="*/ 1209999 h 1220495"/>
                    <a:gd name="connsiteX36" fmla="*/ 836017 w 1288667"/>
                    <a:gd name="connsiteY36" fmla="*/ 355506 h 1220495"/>
                    <a:gd name="connsiteX37" fmla="*/ 803685 w 1288667"/>
                    <a:gd name="connsiteY37" fmla="*/ 494072 h 1220495"/>
                    <a:gd name="connsiteX38" fmla="*/ 351035 w 1288667"/>
                    <a:gd name="connsiteY38" fmla="*/ 92230 h 1220495"/>
                    <a:gd name="connsiteX39" fmla="*/ 471126 w 1288667"/>
                    <a:gd name="connsiteY39" fmla="*/ 78373 h 1220495"/>
                    <a:gd name="connsiteX40" fmla="*/ 152423 w 1288667"/>
                    <a:gd name="connsiteY40" fmla="*/ 87611 h 1220495"/>
                    <a:gd name="connsiteX41" fmla="*/ 595835 w 1288667"/>
                    <a:gd name="connsiteY41" fmla="*/ 27565 h 1220495"/>
                    <a:gd name="connsiteX42" fmla="*/ 1039248 w 1288667"/>
                    <a:gd name="connsiteY42" fmla="*/ 558737 h 1220495"/>
                    <a:gd name="connsiteX43" fmla="*/ 1006916 w 1288667"/>
                    <a:gd name="connsiteY43" fmla="*/ 637258 h 1220495"/>
                    <a:gd name="connsiteX44" fmla="*/ 836017 w 1288667"/>
                    <a:gd name="connsiteY44" fmla="*/ 355506 h 1220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288667" h="1220495">
                      <a:moveTo>
                        <a:pt x="752877" y="1209999"/>
                      </a:moveTo>
                      <a:cubicBezTo>
                        <a:pt x="752877" y="1209999"/>
                        <a:pt x="752877" y="1209999"/>
                        <a:pt x="752877" y="1209999"/>
                      </a:cubicBezTo>
                      <a:cubicBezTo>
                        <a:pt x="711307" y="1159191"/>
                        <a:pt x="725164" y="1029862"/>
                        <a:pt x="771353" y="1122240"/>
                      </a:cubicBezTo>
                      <a:cubicBezTo>
                        <a:pt x="822161" y="1214618"/>
                        <a:pt x="914538" y="1196142"/>
                        <a:pt x="914538" y="1196142"/>
                      </a:cubicBezTo>
                      <a:cubicBezTo>
                        <a:pt x="914538" y="1196142"/>
                        <a:pt x="900682" y="1196142"/>
                        <a:pt x="882206" y="1186904"/>
                      </a:cubicBezTo>
                      <a:cubicBezTo>
                        <a:pt x="882206" y="1186904"/>
                        <a:pt x="896063" y="1186904"/>
                        <a:pt x="914538" y="1186904"/>
                      </a:cubicBezTo>
                      <a:cubicBezTo>
                        <a:pt x="817542" y="1140716"/>
                        <a:pt x="845255" y="1020624"/>
                        <a:pt x="863731" y="1048338"/>
                      </a:cubicBezTo>
                      <a:cubicBezTo>
                        <a:pt x="928395" y="1154572"/>
                        <a:pt x="1085437" y="1126859"/>
                        <a:pt x="1085437" y="1126859"/>
                      </a:cubicBezTo>
                      <a:cubicBezTo>
                        <a:pt x="1099293" y="1113002"/>
                        <a:pt x="1066961" y="1117621"/>
                        <a:pt x="1053105" y="1117621"/>
                      </a:cubicBezTo>
                      <a:cubicBezTo>
                        <a:pt x="1053105" y="1117621"/>
                        <a:pt x="1066961" y="1117621"/>
                        <a:pt x="1090056" y="1113002"/>
                      </a:cubicBezTo>
                      <a:cubicBezTo>
                        <a:pt x="969965" y="1103764"/>
                        <a:pt x="928395" y="955960"/>
                        <a:pt x="993059" y="992911"/>
                      </a:cubicBezTo>
                      <a:cubicBezTo>
                        <a:pt x="1094675" y="1057576"/>
                        <a:pt x="1196290" y="1006768"/>
                        <a:pt x="1196290" y="1006768"/>
                      </a:cubicBezTo>
                      <a:cubicBezTo>
                        <a:pt x="1196290" y="1002149"/>
                        <a:pt x="1196290" y="1002149"/>
                        <a:pt x="1196290" y="997530"/>
                      </a:cubicBezTo>
                      <a:cubicBezTo>
                        <a:pt x="1196290" y="997530"/>
                        <a:pt x="1205528" y="997530"/>
                        <a:pt x="1219384" y="988292"/>
                      </a:cubicBezTo>
                      <a:cubicBezTo>
                        <a:pt x="1140863" y="1006768"/>
                        <a:pt x="1048486" y="928247"/>
                        <a:pt x="1099293" y="937485"/>
                      </a:cubicBezTo>
                      <a:cubicBezTo>
                        <a:pt x="1214765" y="960579"/>
                        <a:pt x="1270192" y="909772"/>
                        <a:pt x="1270192" y="909772"/>
                      </a:cubicBezTo>
                      <a:cubicBezTo>
                        <a:pt x="1270192" y="905152"/>
                        <a:pt x="1270192" y="900534"/>
                        <a:pt x="1270192" y="895915"/>
                      </a:cubicBezTo>
                      <a:cubicBezTo>
                        <a:pt x="1270192" y="895915"/>
                        <a:pt x="1279430" y="886677"/>
                        <a:pt x="1288667" y="872820"/>
                      </a:cubicBezTo>
                      <a:cubicBezTo>
                        <a:pt x="1233241" y="937485"/>
                        <a:pt x="1090056" y="872820"/>
                        <a:pt x="1145482" y="868202"/>
                      </a:cubicBezTo>
                      <a:cubicBezTo>
                        <a:pt x="1260954" y="854345"/>
                        <a:pt x="1288667" y="771205"/>
                        <a:pt x="1288667" y="771205"/>
                      </a:cubicBezTo>
                      <a:cubicBezTo>
                        <a:pt x="1288667" y="771205"/>
                        <a:pt x="1284049" y="775824"/>
                        <a:pt x="1279430" y="785062"/>
                      </a:cubicBezTo>
                      <a:cubicBezTo>
                        <a:pt x="1279430" y="785062"/>
                        <a:pt x="1284049" y="771205"/>
                        <a:pt x="1288667" y="752730"/>
                      </a:cubicBezTo>
                      <a:cubicBezTo>
                        <a:pt x="1219384" y="845107"/>
                        <a:pt x="1030010" y="752730"/>
                        <a:pt x="1090056" y="748111"/>
                      </a:cubicBezTo>
                      <a:cubicBezTo>
                        <a:pt x="1260954" y="729635"/>
                        <a:pt x="1247098" y="637258"/>
                        <a:pt x="1247098" y="632639"/>
                      </a:cubicBezTo>
                      <a:cubicBezTo>
                        <a:pt x="1242479" y="637258"/>
                        <a:pt x="1237860" y="641876"/>
                        <a:pt x="1228622" y="655733"/>
                      </a:cubicBezTo>
                      <a:cubicBezTo>
                        <a:pt x="1210147" y="683446"/>
                        <a:pt x="1127007" y="706541"/>
                        <a:pt x="1090056" y="614163"/>
                      </a:cubicBezTo>
                      <a:cubicBezTo>
                        <a:pt x="1006916" y="424789"/>
                        <a:pt x="937633" y="138418"/>
                        <a:pt x="660500" y="41422"/>
                      </a:cubicBezTo>
                      <a:cubicBezTo>
                        <a:pt x="374129" y="-60193"/>
                        <a:pt x="129328" y="41422"/>
                        <a:pt x="0" y="170751"/>
                      </a:cubicBezTo>
                      <a:cubicBezTo>
                        <a:pt x="0" y="170751"/>
                        <a:pt x="327940" y="50660"/>
                        <a:pt x="563503" y="253890"/>
                      </a:cubicBezTo>
                      <a:cubicBezTo>
                        <a:pt x="771353" y="424789"/>
                        <a:pt x="817542" y="674208"/>
                        <a:pt x="817542" y="808156"/>
                      </a:cubicBezTo>
                      <a:cubicBezTo>
                        <a:pt x="863731" y="794300"/>
                        <a:pt x="919157" y="868202"/>
                        <a:pt x="882206" y="955960"/>
                      </a:cubicBezTo>
                      <a:cubicBezTo>
                        <a:pt x="831399" y="1076051"/>
                        <a:pt x="748259" y="1020624"/>
                        <a:pt x="748259" y="1020624"/>
                      </a:cubicBezTo>
                      <a:cubicBezTo>
                        <a:pt x="739021" y="1103764"/>
                        <a:pt x="692832" y="1163810"/>
                        <a:pt x="642024" y="1209999"/>
                      </a:cubicBezTo>
                      <a:cubicBezTo>
                        <a:pt x="651262" y="1200761"/>
                        <a:pt x="678975" y="1186904"/>
                        <a:pt x="702070" y="1219236"/>
                      </a:cubicBezTo>
                      <a:cubicBezTo>
                        <a:pt x="702070" y="1223855"/>
                        <a:pt x="720545" y="1214618"/>
                        <a:pt x="752877" y="1209999"/>
                      </a:cubicBezTo>
                      <a:cubicBezTo>
                        <a:pt x="752877" y="1209999"/>
                        <a:pt x="752877" y="1209999"/>
                        <a:pt x="752877" y="1209999"/>
                      </a:cubicBezTo>
                      <a:close/>
                      <a:moveTo>
                        <a:pt x="836017" y="355506"/>
                      </a:moveTo>
                      <a:cubicBezTo>
                        <a:pt x="882206" y="507929"/>
                        <a:pt x="859112" y="623401"/>
                        <a:pt x="803685" y="494072"/>
                      </a:cubicBezTo>
                      <a:cubicBezTo>
                        <a:pt x="628168" y="82992"/>
                        <a:pt x="263276" y="110705"/>
                        <a:pt x="351035" y="92230"/>
                      </a:cubicBezTo>
                      <a:cubicBezTo>
                        <a:pt x="438794" y="73754"/>
                        <a:pt x="540409" y="92230"/>
                        <a:pt x="471126" y="78373"/>
                      </a:cubicBezTo>
                      <a:cubicBezTo>
                        <a:pt x="254038" y="36803"/>
                        <a:pt x="115472" y="106086"/>
                        <a:pt x="152423" y="87611"/>
                      </a:cubicBezTo>
                      <a:cubicBezTo>
                        <a:pt x="217087" y="46041"/>
                        <a:pt x="420318" y="-18623"/>
                        <a:pt x="595835" y="27565"/>
                      </a:cubicBezTo>
                      <a:cubicBezTo>
                        <a:pt x="775972" y="73754"/>
                        <a:pt x="937633" y="198464"/>
                        <a:pt x="1039248" y="558737"/>
                      </a:cubicBezTo>
                      <a:cubicBezTo>
                        <a:pt x="1071580" y="674208"/>
                        <a:pt x="1066961" y="794300"/>
                        <a:pt x="1006916" y="637258"/>
                      </a:cubicBezTo>
                      <a:cubicBezTo>
                        <a:pt x="946871" y="480216"/>
                        <a:pt x="789829" y="203083"/>
                        <a:pt x="836017" y="355506"/>
                      </a:cubicBezTo>
                      <a:close/>
                    </a:path>
                  </a:pathLst>
                </a:custGeom>
                <a:solidFill>
                  <a:srgbClr val="213A55"/>
                </a:solidFill>
                <a:ln w="46132" cap="flat">
                  <a:noFill/>
                  <a:prstDash val="solid"/>
                  <a:miter/>
                </a:ln>
              </p:spPr>
              <p:txBody>
                <a:bodyPr rtlCol="0" anchor="ctr"/>
                <a:lstStyle/>
                <a:p>
                  <a:endParaRPr lang="en-US"/>
                </a:p>
              </p:txBody>
            </p:sp>
            <p:sp>
              <p:nvSpPr>
                <p:cNvPr id="1736" name="Freeform: Shape 1735">
                  <a:extLst>
                    <a:ext uri="{FF2B5EF4-FFF2-40B4-BE49-F238E27FC236}">
                      <a16:creationId xmlns:a16="http://schemas.microsoft.com/office/drawing/2014/main" xmlns="" id="{576C1D29-5771-4DF8-8EAB-162D5F77C370}"/>
                    </a:ext>
                  </a:extLst>
                </p:cNvPr>
                <p:cNvSpPr/>
                <p:nvPr/>
              </p:nvSpPr>
              <p:spPr>
                <a:xfrm>
                  <a:off x="4557306" y="7947524"/>
                  <a:ext cx="689617" cy="474707"/>
                </a:xfrm>
                <a:custGeom>
                  <a:avLst/>
                  <a:gdLst>
                    <a:gd name="connsiteX0" fmla="*/ 14699 w 689617"/>
                    <a:gd name="connsiteY0" fmla="*/ 10306 h 474707"/>
                    <a:gd name="connsiteX1" fmla="*/ 453493 w 689617"/>
                    <a:gd name="connsiteY1" fmla="*/ 93446 h 474707"/>
                    <a:gd name="connsiteX2" fmla="*/ 689056 w 689617"/>
                    <a:gd name="connsiteY2" fmla="*/ 467575 h 474707"/>
                    <a:gd name="connsiteX3" fmla="*/ 485825 w 689617"/>
                    <a:gd name="connsiteY3" fmla="*/ 232012 h 474707"/>
                    <a:gd name="connsiteX4" fmla="*/ 508919 w 689617"/>
                    <a:gd name="connsiteY4" fmla="*/ 416768 h 474707"/>
                    <a:gd name="connsiteX5" fmla="*/ 116315 w 689617"/>
                    <a:gd name="connsiteY5" fmla="*/ 84208 h 474707"/>
                    <a:gd name="connsiteX6" fmla="*/ 236405 w 689617"/>
                    <a:gd name="connsiteY6" fmla="*/ 84208 h 474707"/>
                    <a:gd name="connsiteX7" fmla="*/ 97839 w 689617"/>
                    <a:gd name="connsiteY7" fmla="*/ 28782 h 474707"/>
                    <a:gd name="connsiteX8" fmla="*/ 14699 w 689617"/>
                    <a:gd name="connsiteY8" fmla="*/ 10306 h 474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617" h="474707">
                      <a:moveTo>
                        <a:pt x="14699" y="10306"/>
                      </a:moveTo>
                      <a:cubicBezTo>
                        <a:pt x="83983" y="-3551"/>
                        <a:pt x="291832" y="-22026"/>
                        <a:pt x="453493" y="93446"/>
                      </a:cubicBezTo>
                      <a:cubicBezTo>
                        <a:pt x="615154" y="208918"/>
                        <a:pt x="679818" y="416768"/>
                        <a:pt x="689056" y="467575"/>
                      </a:cubicBezTo>
                      <a:cubicBezTo>
                        <a:pt x="698293" y="518383"/>
                        <a:pt x="592059" y="282820"/>
                        <a:pt x="485825" y="232012"/>
                      </a:cubicBezTo>
                      <a:cubicBezTo>
                        <a:pt x="444255" y="213537"/>
                        <a:pt x="495063" y="273582"/>
                        <a:pt x="508919" y="416768"/>
                      </a:cubicBezTo>
                      <a:cubicBezTo>
                        <a:pt x="522776" y="559953"/>
                        <a:pt x="439636" y="135016"/>
                        <a:pt x="116315" y="84208"/>
                      </a:cubicBezTo>
                      <a:cubicBezTo>
                        <a:pt x="56269" y="74970"/>
                        <a:pt x="144028" y="61114"/>
                        <a:pt x="236405" y="84208"/>
                      </a:cubicBezTo>
                      <a:cubicBezTo>
                        <a:pt x="328783" y="107303"/>
                        <a:pt x="222549" y="33401"/>
                        <a:pt x="97839" y="28782"/>
                      </a:cubicBezTo>
                      <a:cubicBezTo>
                        <a:pt x="-26871" y="19544"/>
                        <a:pt x="-3776" y="14925"/>
                        <a:pt x="14699" y="10306"/>
                      </a:cubicBezTo>
                      <a:close/>
                    </a:path>
                  </a:pathLst>
                </a:custGeom>
                <a:solidFill>
                  <a:srgbClr val="213A55">
                    <a:alpha val="50000"/>
                  </a:srgbClr>
                </a:solidFill>
                <a:ln w="46132" cap="flat">
                  <a:noFill/>
                  <a:prstDash val="solid"/>
                  <a:miter/>
                </a:ln>
              </p:spPr>
              <p:txBody>
                <a:bodyPr rtlCol="0" anchor="ctr"/>
                <a:lstStyle/>
                <a:p>
                  <a:endParaRPr lang="en-US"/>
                </a:p>
              </p:txBody>
            </p:sp>
            <p:sp>
              <p:nvSpPr>
                <p:cNvPr id="1737" name="Freeform: Shape 1736">
                  <a:extLst>
                    <a:ext uri="{FF2B5EF4-FFF2-40B4-BE49-F238E27FC236}">
                      <a16:creationId xmlns:a16="http://schemas.microsoft.com/office/drawing/2014/main" xmlns="" id="{291617C9-F256-49F1-9171-869408AD9492}"/>
                    </a:ext>
                  </a:extLst>
                </p:cNvPr>
                <p:cNvSpPr/>
                <p:nvPr/>
              </p:nvSpPr>
              <p:spPr>
                <a:xfrm>
                  <a:off x="5373724" y="8578535"/>
                  <a:ext cx="145310" cy="116670"/>
                </a:xfrm>
                <a:custGeom>
                  <a:avLst/>
                  <a:gdLst>
                    <a:gd name="connsiteX0" fmla="*/ 11204 w 145310"/>
                    <a:gd name="connsiteY0" fmla="*/ 95221 h 116670"/>
                    <a:gd name="connsiteX1" fmla="*/ 131295 w 145310"/>
                    <a:gd name="connsiteY1" fmla="*/ 7462 h 116670"/>
                    <a:gd name="connsiteX2" fmla="*/ 112820 w 145310"/>
                    <a:gd name="connsiteY2" fmla="*/ 109078 h 116670"/>
                    <a:gd name="connsiteX3" fmla="*/ 11204 w 145310"/>
                    <a:gd name="connsiteY3" fmla="*/ 95221 h 116670"/>
                  </a:gdLst>
                  <a:ahLst/>
                  <a:cxnLst>
                    <a:cxn ang="0">
                      <a:pos x="connsiteX0" y="connsiteY0"/>
                    </a:cxn>
                    <a:cxn ang="0">
                      <a:pos x="connsiteX1" y="connsiteY1"/>
                    </a:cxn>
                    <a:cxn ang="0">
                      <a:pos x="connsiteX2" y="connsiteY2"/>
                    </a:cxn>
                    <a:cxn ang="0">
                      <a:pos x="connsiteX3" y="connsiteY3"/>
                    </a:cxn>
                  </a:cxnLst>
                  <a:rect l="l" t="t" r="r" b="b"/>
                  <a:pathLst>
                    <a:path w="145310" h="116670">
                      <a:moveTo>
                        <a:pt x="11204" y="95221"/>
                      </a:moveTo>
                      <a:cubicBezTo>
                        <a:pt x="34299" y="95221"/>
                        <a:pt x="126676" y="85983"/>
                        <a:pt x="131295" y="7462"/>
                      </a:cubicBezTo>
                      <a:cubicBezTo>
                        <a:pt x="131295" y="-29489"/>
                        <a:pt x="172865" y="81364"/>
                        <a:pt x="112820" y="109078"/>
                      </a:cubicBezTo>
                      <a:cubicBezTo>
                        <a:pt x="52774" y="132172"/>
                        <a:pt x="-30366" y="95221"/>
                        <a:pt x="11204" y="95221"/>
                      </a:cubicBezTo>
                      <a:close/>
                    </a:path>
                  </a:pathLst>
                </a:custGeom>
                <a:solidFill>
                  <a:srgbClr val="213A55">
                    <a:alpha val="50000"/>
                  </a:srgbClr>
                </a:solidFill>
                <a:ln w="46132" cap="flat">
                  <a:noFill/>
                  <a:prstDash val="solid"/>
                  <a:miter/>
                </a:ln>
              </p:spPr>
              <p:txBody>
                <a:bodyPr rtlCol="0" anchor="ctr"/>
                <a:lstStyle/>
                <a:p>
                  <a:endParaRPr lang="en-US"/>
                </a:p>
              </p:txBody>
            </p:sp>
            <p:sp>
              <p:nvSpPr>
                <p:cNvPr id="1738" name="Freeform: Shape 1737">
                  <a:extLst>
                    <a:ext uri="{FF2B5EF4-FFF2-40B4-BE49-F238E27FC236}">
                      <a16:creationId xmlns:a16="http://schemas.microsoft.com/office/drawing/2014/main" xmlns="" id="{0B0B1EFA-75D4-4CCF-A5B8-F91BEFBE0412}"/>
                    </a:ext>
                  </a:extLst>
                </p:cNvPr>
                <p:cNvSpPr/>
                <p:nvPr/>
              </p:nvSpPr>
              <p:spPr>
                <a:xfrm>
                  <a:off x="5405956" y="8731032"/>
                  <a:ext cx="117835" cy="80552"/>
                </a:xfrm>
                <a:custGeom>
                  <a:avLst/>
                  <a:gdLst>
                    <a:gd name="connsiteX0" fmla="*/ 20542 w 117835"/>
                    <a:gd name="connsiteY0" fmla="*/ 62816 h 80552"/>
                    <a:gd name="connsiteX1" fmla="*/ 108301 w 117835"/>
                    <a:gd name="connsiteY1" fmla="*/ 7389 h 80552"/>
                    <a:gd name="connsiteX2" fmla="*/ 80588 w 117835"/>
                    <a:gd name="connsiteY2" fmla="*/ 76672 h 80552"/>
                    <a:gd name="connsiteX3" fmla="*/ 20542 w 117835"/>
                    <a:gd name="connsiteY3" fmla="*/ 62816 h 80552"/>
                  </a:gdLst>
                  <a:ahLst/>
                  <a:cxnLst>
                    <a:cxn ang="0">
                      <a:pos x="connsiteX0" y="connsiteY0"/>
                    </a:cxn>
                    <a:cxn ang="0">
                      <a:pos x="connsiteX1" y="connsiteY1"/>
                    </a:cxn>
                    <a:cxn ang="0">
                      <a:pos x="connsiteX2" y="connsiteY2"/>
                    </a:cxn>
                    <a:cxn ang="0">
                      <a:pos x="connsiteX3" y="connsiteY3"/>
                    </a:cxn>
                  </a:cxnLst>
                  <a:rect l="l" t="t" r="r" b="b"/>
                  <a:pathLst>
                    <a:path w="117835" h="80552">
                      <a:moveTo>
                        <a:pt x="20542" y="62816"/>
                      </a:moveTo>
                      <a:cubicBezTo>
                        <a:pt x="48256" y="62816"/>
                        <a:pt x="94444" y="39721"/>
                        <a:pt x="108301" y="7389"/>
                      </a:cubicBezTo>
                      <a:cubicBezTo>
                        <a:pt x="122158" y="-24943"/>
                        <a:pt x="126776" y="58197"/>
                        <a:pt x="80588" y="76672"/>
                      </a:cubicBezTo>
                      <a:cubicBezTo>
                        <a:pt x="34399" y="90529"/>
                        <a:pt x="-34884" y="62816"/>
                        <a:pt x="20542" y="62816"/>
                      </a:cubicBezTo>
                      <a:close/>
                    </a:path>
                  </a:pathLst>
                </a:custGeom>
                <a:solidFill>
                  <a:srgbClr val="213A55">
                    <a:alpha val="50000"/>
                  </a:srgbClr>
                </a:solidFill>
                <a:ln w="46132" cap="flat">
                  <a:noFill/>
                  <a:prstDash val="solid"/>
                  <a:miter/>
                </a:ln>
              </p:spPr>
              <p:txBody>
                <a:bodyPr rtlCol="0" anchor="ctr"/>
                <a:lstStyle/>
                <a:p>
                  <a:endParaRPr lang="en-US"/>
                </a:p>
              </p:txBody>
            </p:sp>
            <p:sp>
              <p:nvSpPr>
                <p:cNvPr id="1739" name="Freeform: Shape 1738">
                  <a:extLst>
                    <a:ext uri="{FF2B5EF4-FFF2-40B4-BE49-F238E27FC236}">
                      <a16:creationId xmlns:a16="http://schemas.microsoft.com/office/drawing/2014/main" xmlns="" id="{971D0FA0-EFFF-4CD6-93E2-AE649C03D789}"/>
                    </a:ext>
                  </a:extLst>
                </p:cNvPr>
                <p:cNvSpPr/>
                <p:nvPr/>
              </p:nvSpPr>
              <p:spPr>
                <a:xfrm>
                  <a:off x="5376332" y="8858417"/>
                  <a:ext cx="126451" cy="50901"/>
                </a:xfrm>
                <a:custGeom>
                  <a:avLst/>
                  <a:gdLst>
                    <a:gd name="connsiteX0" fmla="*/ 17834 w 126451"/>
                    <a:gd name="connsiteY0" fmla="*/ 18570 h 50901"/>
                    <a:gd name="connsiteX1" fmla="*/ 119449 w 126451"/>
                    <a:gd name="connsiteY1" fmla="*/ 4713 h 50901"/>
                    <a:gd name="connsiteX2" fmla="*/ 68642 w 126451"/>
                    <a:gd name="connsiteY2" fmla="*/ 50902 h 50901"/>
                    <a:gd name="connsiteX3" fmla="*/ 17834 w 126451"/>
                    <a:gd name="connsiteY3" fmla="*/ 18570 h 50901"/>
                  </a:gdLst>
                  <a:ahLst/>
                  <a:cxnLst>
                    <a:cxn ang="0">
                      <a:pos x="connsiteX0" y="connsiteY0"/>
                    </a:cxn>
                    <a:cxn ang="0">
                      <a:pos x="connsiteX1" y="connsiteY1"/>
                    </a:cxn>
                    <a:cxn ang="0">
                      <a:pos x="connsiteX2" y="connsiteY2"/>
                    </a:cxn>
                    <a:cxn ang="0">
                      <a:pos x="connsiteX3" y="connsiteY3"/>
                    </a:cxn>
                  </a:cxnLst>
                  <a:rect l="l" t="t" r="r" b="b"/>
                  <a:pathLst>
                    <a:path w="126451" h="50901">
                      <a:moveTo>
                        <a:pt x="17834" y="18570"/>
                      </a:moveTo>
                      <a:cubicBezTo>
                        <a:pt x="50166" y="27808"/>
                        <a:pt x="100974" y="27808"/>
                        <a:pt x="119449" y="4713"/>
                      </a:cubicBezTo>
                      <a:cubicBezTo>
                        <a:pt x="137925" y="-18381"/>
                        <a:pt x="119449" y="50902"/>
                        <a:pt x="68642" y="50902"/>
                      </a:cubicBezTo>
                      <a:cubicBezTo>
                        <a:pt x="13215" y="50902"/>
                        <a:pt x="-23736" y="4713"/>
                        <a:pt x="17834" y="18570"/>
                      </a:cubicBezTo>
                      <a:close/>
                    </a:path>
                  </a:pathLst>
                </a:custGeom>
                <a:solidFill>
                  <a:srgbClr val="213A55">
                    <a:alpha val="50000"/>
                  </a:srgbClr>
                </a:solidFill>
                <a:ln w="46132" cap="flat">
                  <a:noFill/>
                  <a:prstDash val="solid"/>
                  <a:miter/>
                </a:ln>
              </p:spPr>
              <p:txBody>
                <a:bodyPr rtlCol="0" anchor="ctr"/>
                <a:lstStyle/>
                <a:p>
                  <a:endParaRPr lang="en-US"/>
                </a:p>
              </p:txBody>
            </p:sp>
            <p:sp>
              <p:nvSpPr>
                <p:cNvPr id="1740" name="Freeform: Shape 1739">
                  <a:extLst>
                    <a:ext uri="{FF2B5EF4-FFF2-40B4-BE49-F238E27FC236}">
                      <a16:creationId xmlns:a16="http://schemas.microsoft.com/office/drawing/2014/main" xmlns="" id="{DD0FF2C4-36AC-424A-935D-4A288A4F792F}"/>
                    </a:ext>
                  </a:extLst>
                </p:cNvPr>
                <p:cNvSpPr/>
                <p:nvPr/>
              </p:nvSpPr>
              <p:spPr>
                <a:xfrm>
                  <a:off x="5245504" y="8941823"/>
                  <a:ext cx="157836" cy="66232"/>
                </a:xfrm>
                <a:custGeom>
                  <a:avLst/>
                  <a:gdLst>
                    <a:gd name="connsiteX0" fmla="*/ 23953 w 157836"/>
                    <a:gd name="connsiteY0" fmla="*/ 4448 h 66232"/>
                    <a:gd name="connsiteX1" fmla="*/ 144044 w 157836"/>
                    <a:gd name="connsiteY1" fmla="*/ 18304 h 66232"/>
                    <a:gd name="connsiteX2" fmla="*/ 70142 w 157836"/>
                    <a:gd name="connsiteY2" fmla="*/ 64493 h 66232"/>
                    <a:gd name="connsiteX3" fmla="*/ 23953 w 157836"/>
                    <a:gd name="connsiteY3" fmla="*/ 4448 h 66232"/>
                  </a:gdLst>
                  <a:ahLst/>
                  <a:cxnLst>
                    <a:cxn ang="0">
                      <a:pos x="connsiteX0" y="connsiteY0"/>
                    </a:cxn>
                    <a:cxn ang="0">
                      <a:pos x="connsiteX1" y="connsiteY1"/>
                    </a:cxn>
                    <a:cxn ang="0">
                      <a:pos x="connsiteX2" y="connsiteY2"/>
                    </a:cxn>
                    <a:cxn ang="0">
                      <a:pos x="connsiteX3" y="connsiteY3"/>
                    </a:cxn>
                  </a:cxnLst>
                  <a:rect l="l" t="t" r="r" b="b"/>
                  <a:pathLst>
                    <a:path w="157836" h="66232">
                      <a:moveTo>
                        <a:pt x="23953" y="4448"/>
                      </a:moveTo>
                      <a:cubicBezTo>
                        <a:pt x="51666" y="18304"/>
                        <a:pt x="107093" y="32161"/>
                        <a:pt x="144044" y="18304"/>
                      </a:cubicBezTo>
                      <a:cubicBezTo>
                        <a:pt x="180995" y="4448"/>
                        <a:pt x="139425" y="78350"/>
                        <a:pt x="70142" y="64493"/>
                      </a:cubicBezTo>
                      <a:cubicBezTo>
                        <a:pt x="10096" y="55256"/>
                        <a:pt x="-26855" y="-18646"/>
                        <a:pt x="23953" y="4448"/>
                      </a:cubicBezTo>
                      <a:close/>
                    </a:path>
                  </a:pathLst>
                </a:custGeom>
                <a:solidFill>
                  <a:srgbClr val="213A55">
                    <a:alpha val="50000"/>
                  </a:srgbClr>
                </a:solidFill>
                <a:ln w="46132" cap="flat">
                  <a:noFill/>
                  <a:prstDash val="solid"/>
                  <a:miter/>
                </a:ln>
              </p:spPr>
              <p:txBody>
                <a:bodyPr rtlCol="0" anchor="ctr"/>
                <a:lstStyle/>
                <a:p>
                  <a:endParaRPr lang="en-US"/>
                </a:p>
              </p:txBody>
            </p:sp>
            <p:sp>
              <p:nvSpPr>
                <p:cNvPr id="1741" name="Freeform: Shape 1740">
                  <a:extLst>
                    <a:ext uri="{FF2B5EF4-FFF2-40B4-BE49-F238E27FC236}">
                      <a16:creationId xmlns:a16="http://schemas.microsoft.com/office/drawing/2014/main" xmlns="" id="{193598C3-9482-4E0B-BB2E-7F0A1BE5FD53}"/>
                    </a:ext>
                  </a:extLst>
                </p:cNvPr>
                <p:cNvSpPr/>
                <p:nvPr/>
              </p:nvSpPr>
              <p:spPr>
                <a:xfrm>
                  <a:off x="5107723" y="9009758"/>
                  <a:ext cx="174517" cy="85746"/>
                </a:xfrm>
                <a:custGeom>
                  <a:avLst/>
                  <a:gdLst>
                    <a:gd name="connsiteX0" fmla="*/ 37024 w 174517"/>
                    <a:gd name="connsiteY0" fmla="*/ 15033 h 85746"/>
                    <a:gd name="connsiteX1" fmla="*/ 166352 w 174517"/>
                    <a:gd name="connsiteY1" fmla="*/ 56603 h 85746"/>
                    <a:gd name="connsiteX2" fmla="*/ 46261 w 174517"/>
                    <a:gd name="connsiteY2" fmla="*/ 79697 h 85746"/>
                    <a:gd name="connsiteX3" fmla="*/ 37024 w 174517"/>
                    <a:gd name="connsiteY3" fmla="*/ 15033 h 85746"/>
                  </a:gdLst>
                  <a:ahLst/>
                  <a:cxnLst>
                    <a:cxn ang="0">
                      <a:pos x="connsiteX0" y="connsiteY0"/>
                    </a:cxn>
                    <a:cxn ang="0">
                      <a:pos x="connsiteX1" y="connsiteY1"/>
                    </a:cxn>
                    <a:cxn ang="0">
                      <a:pos x="connsiteX2" y="connsiteY2"/>
                    </a:cxn>
                    <a:cxn ang="0">
                      <a:pos x="connsiteX3" y="connsiteY3"/>
                    </a:cxn>
                  </a:cxnLst>
                  <a:rect l="l" t="t" r="r" b="b"/>
                  <a:pathLst>
                    <a:path w="174517" h="85746">
                      <a:moveTo>
                        <a:pt x="37024" y="15033"/>
                      </a:moveTo>
                      <a:cubicBezTo>
                        <a:pt x="55499" y="33509"/>
                        <a:pt x="106307" y="65841"/>
                        <a:pt x="166352" y="56603"/>
                      </a:cubicBezTo>
                      <a:cubicBezTo>
                        <a:pt x="203303" y="51984"/>
                        <a:pt x="106307" y="102792"/>
                        <a:pt x="46261" y="79697"/>
                      </a:cubicBezTo>
                      <a:cubicBezTo>
                        <a:pt x="-13784" y="56603"/>
                        <a:pt x="-13784" y="-35775"/>
                        <a:pt x="37024" y="15033"/>
                      </a:cubicBezTo>
                      <a:close/>
                    </a:path>
                  </a:pathLst>
                </a:custGeom>
                <a:solidFill>
                  <a:srgbClr val="213A55">
                    <a:alpha val="50000"/>
                  </a:srgbClr>
                </a:solidFill>
                <a:ln w="46132" cap="flat">
                  <a:noFill/>
                  <a:prstDash val="solid"/>
                  <a:miter/>
                </a:ln>
              </p:spPr>
              <p:txBody>
                <a:bodyPr rtlCol="0" anchor="ctr"/>
                <a:lstStyle/>
                <a:p>
                  <a:endParaRPr lang="en-US"/>
                </a:p>
              </p:txBody>
            </p:sp>
            <p:sp>
              <p:nvSpPr>
                <p:cNvPr id="1742" name="Freeform: Shape 1741">
                  <a:extLst>
                    <a:ext uri="{FF2B5EF4-FFF2-40B4-BE49-F238E27FC236}">
                      <a16:creationId xmlns:a16="http://schemas.microsoft.com/office/drawing/2014/main" xmlns="" id="{AB414694-2425-430E-BE02-906EFC734CFD}"/>
                    </a:ext>
                  </a:extLst>
                </p:cNvPr>
                <p:cNvSpPr/>
                <p:nvPr/>
              </p:nvSpPr>
              <p:spPr>
                <a:xfrm>
                  <a:off x="4995028" y="9055373"/>
                  <a:ext cx="101344" cy="72109"/>
                </a:xfrm>
                <a:custGeom>
                  <a:avLst/>
                  <a:gdLst>
                    <a:gd name="connsiteX0" fmla="*/ 94292 w 101344"/>
                    <a:gd name="connsiteY0" fmla="*/ 61796 h 72109"/>
                    <a:gd name="connsiteX1" fmla="*/ 15771 w 101344"/>
                    <a:gd name="connsiteY1" fmla="*/ 10988 h 72109"/>
                    <a:gd name="connsiteX2" fmla="*/ 11152 w 101344"/>
                    <a:gd name="connsiteY2" fmla="*/ 57177 h 72109"/>
                    <a:gd name="connsiteX3" fmla="*/ 94292 w 101344"/>
                    <a:gd name="connsiteY3" fmla="*/ 61796 h 72109"/>
                  </a:gdLst>
                  <a:ahLst/>
                  <a:cxnLst>
                    <a:cxn ang="0">
                      <a:pos x="connsiteX0" y="connsiteY0"/>
                    </a:cxn>
                    <a:cxn ang="0">
                      <a:pos x="connsiteX1" y="connsiteY1"/>
                    </a:cxn>
                    <a:cxn ang="0">
                      <a:pos x="connsiteX2" y="connsiteY2"/>
                    </a:cxn>
                    <a:cxn ang="0">
                      <a:pos x="connsiteX3" y="connsiteY3"/>
                    </a:cxn>
                  </a:cxnLst>
                  <a:rect l="l" t="t" r="r" b="b"/>
                  <a:pathLst>
                    <a:path w="101344" h="72109">
                      <a:moveTo>
                        <a:pt x="94292" y="61796"/>
                      </a:moveTo>
                      <a:cubicBezTo>
                        <a:pt x="71197" y="57177"/>
                        <a:pt x="25009" y="38701"/>
                        <a:pt x="15771" y="10988"/>
                      </a:cubicBezTo>
                      <a:cubicBezTo>
                        <a:pt x="6533" y="-21344"/>
                        <a:pt x="-11942" y="24844"/>
                        <a:pt x="11152" y="57177"/>
                      </a:cubicBezTo>
                      <a:cubicBezTo>
                        <a:pt x="38865" y="84890"/>
                        <a:pt x="126624" y="66414"/>
                        <a:pt x="94292" y="61796"/>
                      </a:cubicBezTo>
                      <a:close/>
                    </a:path>
                  </a:pathLst>
                </a:custGeom>
                <a:solidFill>
                  <a:srgbClr val="213A55">
                    <a:alpha val="50000"/>
                  </a:srgbClr>
                </a:solidFill>
                <a:ln w="46132" cap="flat">
                  <a:noFill/>
                  <a:prstDash val="solid"/>
                  <a:miter/>
                </a:ln>
              </p:spPr>
              <p:txBody>
                <a:bodyPr rtlCol="0" anchor="ctr"/>
                <a:lstStyle/>
                <a:p>
                  <a:endParaRPr lang="en-US"/>
                </a:p>
              </p:txBody>
            </p:sp>
          </p:grpSp>
          <p:grpSp>
            <p:nvGrpSpPr>
              <p:cNvPr id="1743" name="Graphic 792">
                <a:extLst>
                  <a:ext uri="{FF2B5EF4-FFF2-40B4-BE49-F238E27FC236}">
                    <a16:creationId xmlns:a16="http://schemas.microsoft.com/office/drawing/2014/main" xmlns="" id="{031A2ED0-8E8B-4BC0-8769-43FD3BB98DC3}"/>
                  </a:ext>
                </a:extLst>
              </p:cNvPr>
              <p:cNvGrpSpPr/>
              <p:nvPr/>
            </p:nvGrpSpPr>
            <p:grpSpPr>
              <a:xfrm>
                <a:off x="4031596" y="8048388"/>
                <a:ext cx="1034629" cy="699270"/>
                <a:chOff x="4031596" y="8048388"/>
                <a:chExt cx="1034629" cy="699270"/>
              </a:xfrm>
            </p:grpSpPr>
            <p:grpSp>
              <p:nvGrpSpPr>
                <p:cNvPr id="1744" name="Graphic 792">
                  <a:extLst>
                    <a:ext uri="{FF2B5EF4-FFF2-40B4-BE49-F238E27FC236}">
                      <a16:creationId xmlns:a16="http://schemas.microsoft.com/office/drawing/2014/main" xmlns="" id="{76A93EB4-A760-48C2-A702-DEA8ED6BC3BF}"/>
                    </a:ext>
                  </a:extLst>
                </p:cNvPr>
                <p:cNvGrpSpPr/>
                <p:nvPr/>
              </p:nvGrpSpPr>
              <p:grpSpPr>
                <a:xfrm>
                  <a:off x="4031596" y="8048388"/>
                  <a:ext cx="1034629" cy="699270"/>
                  <a:chOff x="4031596" y="8048388"/>
                  <a:chExt cx="1034629" cy="699270"/>
                </a:xfrm>
              </p:grpSpPr>
              <p:sp>
                <p:nvSpPr>
                  <p:cNvPr id="1745" name="Freeform: Shape 1744">
                    <a:extLst>
                      <a:ext uri="{FF2B5EF4-FFF2-40B4-BE49-F238E27FC236}">
                        <a16:creationId xmlns:a16="http://schemas.microsoft.com/office/drawing/2014/main" xmlns="" id="{8EF23F3A-B07F-4F21-BCB9-4A965FC02DC3}"/>
                      </a:ext>
                    </a:extLst>
                  </p:cNvPr>
                  <p:cNvSpPr/>
                  <p:nvPr/>
                </p:nvSpPr>
                <p:spPr>
                  <a:xfrm>
                    <a:off x="4036215" y="8051924"/>
                    <a:ext cx="1021078" cy="695734"/>
                  </a:xfrm>
                  <a:custGeom>
                    <a:avLst/>
                    <a:gdLst>
                      <a:gd name="connsiteX0" fmla="*/ 775972 w 1021078"/>
                      <a:gd name="connsiteY0" fmla="*/ 118375 h 695734"/>
                      <a:gd name="connsiteX1" fmla="*/ 212468 w 1021078"/>
                      <a:gd name="connsiteY1" fmla="*/ 35235 h 695734"/>
                      <a:gd name="connsiteX2" fmla="*/ 0 w 1021078"/>
                      <a:gd name="connsiteY2" fmla="*/ 238466 h 695734"/>
                      <a:gd name="connsiteX3" fmla="*/ 41570 w 1021078"/>
                      <a:gd name="connsiteY3" fmla="*/ 243085 h 695734"/>
                      <a:gd name="connsiteX4" fmla="*/ 508077 w 1021078"/>
                      <a:gd name="connsiteY4" fmla="*/ 127613 h 695734"/>
                      <a:gd name="connsiteX5" fmla="*/ 997678 w 1021078"/>
                      <a:gd name="connsiteY5" fmla="*/ 695735 h 695734"/>
                      <a:gd name="connsiteX6" fmla="*/ 997678 w 1021078"/>
                      <a:gd name="connsiteY6" fmla="*/ 695735 h 695734"/>
                      <a:gd name="connsiteX7" fmla="*/ 1020773 w 1021078"/>
                      <a:gd name="connsiteY7" fmla="*/ 681878 h 695734"/>
                      <a:gd name="connsiteX8" fmla="*/ 775972 w 1021078"/>
                      <a:gd name="connsiteY8" fmla="*/ 118375 h 695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21078" h="695734">
                        <a:moveTo>
                          <a:pt x="775972" y="118375"/>
                        </a:moveTo>
                        <a:cubicBezTo>
                          <a:pt x="540409" y="-84856"/>
                          <a:pt x="212468" y="35235"/>
                          <a:pt x="212468" y="35235"/>
                        </a:cubicBezTo>
                        <a:cubicBezTo>
                          <a:pt x="212468" y="35235"/>
                          <a:pt x="50808" y="86043"/>
                          <a:pt x="0" y="238466"/>
                        </a:cubicBezTo>
                        <a:cubicBezTo>
                          <a:pt x="36951" y="243085"/>
                          <a:pt x="41570" y="243085"/>
                          <a:pt x="41570" y="243085"/>
                        </a:cubicBezTo>
                        <a:cubicBezTo>
                          <a:pt x="41570" y="243085"/>
                          <a:pt x="138566" y="53710"/>
                          <a:pt x="508077" y="127613"/>
                        </a:cubicBezTo>
                        <a:cubicBezTo>
                          <a:pt x="951489" y="215371"/>
                          <a:pt x="997678" y="695735"/>
                          <a:pt x="997678" y="695735"/>
                        </a:cubicBezTo>
                        <a:lnTo>
                          <a:pt x="997678" y="695735"/>
                        </a:lnTo>
                        <a:cubicBezTo>
                          <a:pt x="1006916" y="686497"/>
                          <a:pt x="1011535" y="681878"/>
                          <a:pt x="1020773" y="681878"/>
                        </a:cubicBezTo>
                        <a:cubicBezTo>
                          <a:pt x="1025391" y="543312"/>
                          <a:pt x="979203" y="293892"/>
                          <a:pt x="775972" y="118375"/>
                        </a:cubicBezTo>
                        <a:close/>
                      </a:path>
                    </a:pathLst>
                  </a:custGeom>
                  <a:solidFill>
                    <a:srgbClr val="C8133A"/>
                  </a:solidFill>
                  <a:ln w="46132" cap="flat">
                    <a:noFill/>
                    <a:prstDash val="solid"/>
                    <a:miter/>
                  </a:ln>
                </p:spPr>
                <p:txBody>
                  <a:bodyPr rtlCol="0" anchor="ctr"/>
                  <a:lstStyle/>
                  <a:p>
                    <a:endParaRPr lang="en-US"/>
                  </a:p>
                </p:txBody>
              </p:sp>
              <p:sp>
                <p:nvSpPr>
                  <p:cNvPr id="1746" name="Freeform: Shape 1745">
                    <a:extLst>
                      <a:ext uri="{FF2B5EF4-FFF2-40B4-BE49-F238E27FC236}">
                        <a16:creationId xmlns:a16="http://schemas.microsoft.com/office/drawing/2014/main" xmlns="" id="{2063D753-D144-4149-8F67-07ADFF54A068}"/>
                      </a:ext>
                    </a:extLst>
                  </p:cNvPr>
                  <p:cNvSpPr/>
                  <p:nvPr/>
                </p:nvSpPr>
                <p:spPr>
                  <a:xfrm>
                    <a:off x="4031596" y="8048388"/>
                    <a:ext cx="1034629" cy="694651"/>
                  </a:xfrm>
                  <a:custGeom>
                    <a:avLst/>
                    <a:gdLst>
                      <a:gd name="connsiteX0" fmla="*/ 780591 w 1034629"/>
                      <a:gd name="connsiteY0" fmla="*/ 121910 h 694651"/>
                      <a:gd name="connsiteX1" fmla="*/ 549647 w 1034629"/>
                      <a:gd name="connsiteY1" fmla="*/ 11057 h 694651"/>
                      <a:gd name="connsiteX2" fmla="*/ 341797 w 1034629"/>
                      <a:gd name="connsiteY2" fmla="*/ 6438 h 694651"/>
                      <a:gd name="connsiteX3" fmla="*/ 221706 w 1034629"/>
                      <a:gd name="connsiteY3" fmla="*/ 34151 h 694651"/>
                      <a:gd name="connsiteX4" fmla="*/ 157042 w 1034629"/>
                      <a:gd name="connsiteY4" fmla="*/ 61865 h 694651"/>
                      <a:gd name="connsiteX5" fmla="*/ 13857 w 1034629"/>
                      <a:gd name="connsiteY5" fmla="*/ 205050 h 694651"/>
                      <a:gd name="connsiteX6" fmla="*/ 0 w 1034629"/>
                      <a:gd name="connsiteY6" fmla="*/ 232763 h 694651"/>
                      <a:gd name="connsiteX7" fmla="*/ 0 w 1034629"/>
                      <a:gd name="connsiteY7" fmla="*/ 232763 h 694651"/>
                      <a:gd name="connsiteX8" fmla="*/ 36951 w 1034629"/>
                      <a:gd name="connsiteY8" fmla="*/ 237382 h 694651"/>
                      <a:gd name="connsiteX9" fmla="*/ 46189 w 1034629"/>
                      <a:gd name="connsiteY9" fmla="*/ 237382 h 694651"/>
                      <a:gd name="connsiteX10" fmla="*/ 46189 w 1034629"/>
                      <a:gd name="connsiteY10" fmla="*/ 237382 h 694651"/>
                      <a:gd name="connsiteX11" fmla="*/ 69283 w 1034629"/>
                      <a:gd name="connsiteY11" fmla="*/ 209669 h 694651"/>
                      <a:gd name="connsiteX12" fmla="*/ 143186 w 1034629"/>
                      <a:gd name="connsiteY12" fmla="*/ 154242 h 694651"/>
                      <a:gd name="connsiteX13" fmla="*/ 290990 w 1034629"/>
                      <a:gd name="connsiteY13" fmla="*/ 112672 h 694651"/>
                      <a:gd name="connsiteX14" fmla="*/ 526552 w 1034629"/>
                      <a:gd name="connsiteY14" fmla="*/ 126529 h 694651"/>
                      <a:gd name="connsiteX15" fmla="*/ 706689 w 1034629"/>
                      <a:gd name="connsiteY15" fmla="*/ 195812 h 694651"/>
                      <a:gd name="connsiteX16" fmla="*/ 836018 w 1034629"/>
                      <a:gd name="connsiteY16" fmla="*/ 306665 h 694651"/>
                      <a:gd name="connsiteX17" fmla="*/ 923776 w 1034629"/>
                      <a:gd name="connsiteY17" fmla="*/ 431375 h 694651"/>
                      <a:gd name="connsiteX18" fmla="*/ 974584 w 1034629"/>
                      <a:gd name="connsiteY18" fmla="*/ 551466 h 694651"/>
                      <a:gd name="connsiteX19" fmla="*/ 1002297 w 1034629"/>
                      <a:gd name="connsiteY19" fmla="*/ 643844 h 694651"/>
                      <a:gd name="connsiteX20" fmla="*/ 1011535 w 1034629"/>
                      <a:gd name="connsiteY20" fmla="*/ 690033 h 694651"/>
                      <a:gd name="connsiteX21" fmla="*/ 1011535 w 1034629"/>
                      <a:gd name="connsiteY21" fmla="*/ 690033 h 694651"/>
                      <a:gd name="connsiteX22" fmla="*/ 1011535 w 1034629"/>
                      <a:gd name="connsiteY22" fmla="*/ 690033 h 694651"/>
                      <a:gd name="connsiteX23" fmla="*/ 1034629 w 1034629"/>
                      <a:gd name="connsiteY23" fmla="*/ 676176 h 694651"/>
                      <a:gd name="connsiteX24" fmla="*/ 1034629 w 1034629"/>
                      <a:gd name="connsiteY24" fmla="*/ 676176 h 694651"/>
                      <a:gd name="connsiteX25" fmla="*/ 1006916 w 1034629"/>
                      <a:gd name="connsiteY25" fmla="*/ 472945 h 694651"/>
                      <a:gd name="connsiteX26" fmla="*/ 900682 w 1034629"/>
                      <a:gd name="connsiteY26" fmla="*/ 237382 h 694651"/>
                      <a:gd name="connsiteX27" fmla="*/ 780591 w 1034629"/>
                      <a:gd name="connsiteY27" fmla="*/ 121910 h 694651"/>
                      <a:gd name="connsiteX28" fmla="*/ 780591 w 1034629"/>
                      <a:gd name="connsiteY28" fmla="*/ 121910 h 694651"/>
                      <a:gd name="connsiteX29" fmla="*/ 956109 w 1034629"/>
                      <a:gd name="connsiteY29" fmla="*/ 357473 h 694651"/>
                      <a:gd name="connsiteX30" fmla="*/ 1020773 w 1034629"/>
                      <a:gd name="connsiteY30" fmla="*/ 593036 h 694651"/>
                      <a:gd name="connsiteX31" fmla="*/ 1025392 w 1034629"/>
                      <a:gd name="connsiteY31" fmla="*/ 648463 h 694651"/>
                      <a:gd name="connsiteX32" fmla="*/ 1025392 w 1034629"/>
                      <a:gd name="connsiteY32" fmla="*/ 671557 h 694651"/>
                      <a:gd name="connsiteX33" fmla="*/ 1025392 w 1034629"/>
                      <a:gd name="connsiteY33" fmla="*/ 676176 h 694651"/>
                      <a:gd name="connsiteX34" fmla="*/ 1020773 w 1034629"/>
                      <a:gd name="connsiteY34" fmla="*/ 680795 h 694651"/>
                      <a:gd name="connsiteX35" fmla="*/ 1002297 w 1034629"/>
                      <a:gd name="connsiteY35" fmla="*/ 694651 h 694651"/>
                      <a:gd name="connsiteX36" fmla="*/ 1002297 w 1034629"/>
                      <a:gd name="connsiteY36" fmla="*/ 694651 h 694651"/>
                      <a:gd name="connsiteX37" fmla="*/ 997679 w 1034629"/>
                      <a:gd name="connsiteY37" fmla="*/ 671557 h 694651"/>
                      <a:gd name="connsiteX38" fmla="*/ 983822 w 1034629"/>
                      <a:gd name="connsiteY38" fmla="*/ 611511 h 694651"/>
                      <a:gd name="connsiteX39" fmla="*/ 956109 w 1034629"/>
                      <a:gd name="connsiteY39" fmla="*/ 528372 h 694651"/>
                      <a:gd name="connsiteX40" fmla="*/ 914539 w 1034629"/>
                      <a:gd name="connsiteY40" fmla="*/ 431375 h 694651"/>
                      <a:gd name="connsiteX41" fmla="*/ 849874 w 1034629"/>
                      <a:gd name="connsiteY41" fmla="*/ 329760 h 694651"/>
                      <a:gd name="connsiteX42" fmla="*/ 757497 w 1034629"/>
                      <a:gd name="connsiteY42" fmla="*/ 237382 h 694651"/>
                      <a:gd name="connsiteX43" fmla="*/ 637406 w 1034629"/>
                      <a:gd name="connsiteY43" fmla="*/ 163480 h 694651"/>
                      <a:gd name="connsiteX44" fmla="*/ 475745 w 1034629"/>
                      <a:gd name="connsiteY44" fmla="*/ 117291 h 694651"/>
                      <a:gd name="connsiteX45" fmla="*/ 295608 w 1034629"/>
                      <a:gd name="connsiteY45" fmla="*/ 108054 h 694651"/>
                      <a:gd name="connsiteX46" fmla="*/ 170899 w 1034629"/>
                      <a:gd name="connsiteY46" fmla="*/ 135767 h 694651"/>
                      <a:gd name="connsiteX47" fmla="*/ 92378 w 1034629"/>
                      <a:gd name="connsiteY47" fmla="*/ 181956 h 694651"/>
                      <a:gd name="connsiteX48" fmla="*/ 50808 w 1034629"/>
                      <a:gd name="connsiteY48" fmla="*/ 223526 h 694651"/>
                      <a:gd name="connsiteX49" fmla="*/ 41570 w 1034629"/>
                      <a:gd name="connsiteY49" fmla="*/ 237382 h 694651"/>
                      <a:gd name="connsiteX50" fmla="*/ 41570 w 1034629"/>
                      <a:gd name="connsiteY50" fmla="*/ 242001 h 694651"/>
                      <a:gd name="connsiteX51" fmla="*/ 41570 w 1034629"/>
                      <a:gd name="connsiteY51" fmla="*/ 242001 h 694651"/>
                      <a:gd name="connsiteX52" fmla="*/ 36951 w 1034629"/>
                      <a:gd name="connsiteY52" fmla="*/ 242001 h 694651"/>
                      <a:gd name="connsiteX53" fmla="*/ 9238 w 1034629"/>
                      <a:gd name="connsiteY53" fmla="*/ 237382 h 694651"/>
                      <a:gd name="connsiteX54" fmla="*/ 0 w 1034629"/>
                      <a:gd name="connsiteY54" fmla="*/ 232763 h 694651"/>
                      <a:gd name="connsiteX55" fmla="*/ 4619 w 1034629"/>
                      <a:gd name="connsiteY55" fmla="*/ 223526 h 694651"/>
                      <a:gd name="connsiteX56" fmla="*/ 13857 w 1034629"/>
                      <a:gd name="connsiteY56" fmla="*/ 205050 h 694651"/>
                      <a:gd name="connsiteX57" fmla="*/ 60046 w 1034629"/>
                      <a:gd name="connsiteY57" fmla="*/ 140386 h 694651"/>
                      <a:gd name="connsiteX58" fmla="*/ 166280 w 1034629"/>
                      <a:gd name="connsiteY58" fmla="*/ 61865 h 694651"/>
                      <a:gd name="connsiteX59" fmla="*/ 217088 w 1034629"/>
                      <a:gd name="connsiteY59" fmla="*/ 38770 h 694651"/>
                      <a:gd name="connsiteX60" fmla="*/ 263276 w 1034629"/>
                      <a:gd name="connsiteY60" fmla="*/ 24914 h 694651"/>
                      <a:gd name="connsiteX61" fmla="*/ 378748 w 1034629"/>
                      <a:gd name="connsiteY61" fmla="*/ 6438 h 694651"/>
                      <a:gd name="connsiteX62" fmla="*/ 535790 w 1034629"/>
                      <a:gd name="connsiteY62" fmla="*/ 11057 h 694651"/>
                      <a:gd name="connsiteX63" fmla="*/ 706689 w 1034629"/>
                      <a:gd name="connsiteY63" fmla="*/ 71103 h 694651"/>
                      <a:gd name="connsiteX64" fmla="*/ 780591 w 1034629"/>
                      <a:gd name="connsiteY64" fmla="*/ 121910 h 694651"/>
                      <a:gd name="connsiteX65" fmla="*/ 780591 w 1034629"/>
                      <a:gd name="connsiteY65" fmla="*/ 121910 h 69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034629" h="694651">
                        <a:moveTo>
                          <a:pt x="780591" y="121910"/>
                        </a:moveTo>
                        <a:cubicBezTo>
                          <a:pt x="715927" y="66484"/>
                          <a:pt x="632787" y="29533"/>
                          <a:pt x="549647" y="11057"/>
                        </a:cubicBezTo>
                        <a:cubicBezTo>
                          <a:pt x="480364" y="-2800"/>
                          <a:pt x="411080" y="-2800"/>
                          <a:pt x="341797" y="6438"/>
                        </a:cubicBezTo>
                        <a:cubicBezTo>
                          <a:pt x="300227" y="11057"/>
                          <a:pt x="263276" y="20295"/>
                          <a:pt x="221706" y="34151"/>
                        </a:cubicBezTo>
                        <a:cubicBezTo>
                          <a:pt x="198612" y="43389"/>
                          <a:pt x="175518" y="52627"/>
                          <a:pt x="157042" y="61865"/>
                        </a:cubicBezTo>
                        <a:cubicBezTo>
                          <a:pt x="96997" y="94197"/>
                          <a:pt x="41570" y="145005"/>
                          <a:pt x="13857" y="205050"/>
                        </a:cubicBezTo>
                        <a:cubicBezTo>
                          <a:pt x="9238" y="214288"/>
                          <a:pt x="4619" y="223526"/>
                          <a:pt x="0" y="232763"/>
                        </a:cubicBezTo>
                        <a:cubicBezTo>
                          <a:pt x="0" y="232763"/>
                          <a:pt x="0" y="232763"/>
                          <a:pt x="0" y="232763"/>
                        </a:cubicBezTo>
                        <a:cubicBezTo>
                          <a:pt x="13857" y="232763"/>
                          <a:pt x="23094" y="237382"/>
                          <a:pt x="36951" y="237382"/>
                        </a:cubicBezTo>
                        <a:cubicBezTo>
                          <a:pt x="41570" y="237382"/>
                          <a:pt x="41570" y="237382"/>
                          <a:pt x="46189" y="237382"/>
                        </a:cubicBezTo>
                        <a:cubicBezTo>
                          <a:pt x="46189" y="237382"/>
                          <a:pt x="46189" y="237382"/>
                          <a:pt x="46189" y="237382"/>
                        </a:cubicBezTo>
                        <a:cubicBezTo>
                          <a:pt x="50808" y="228144"/>
                          <a:pt x="60046" y="218907"/>
                          <a:pt x="69283" y="209669"/>
                        </a:cubicBezTo>
                        <a:cubicBezTo>
                          <a:pt x="92378" y="186575"/>
                          <a:pt x="115472" y="168099"/>
                          <a:pt x="143186" y="154242"/>
                        </a:cubicBezTo>
                        <a:cubicBezTo>
                          <a:pt x="189374" y="131148"/>
                          <a:pt x="240182" y="117291"/>
                          <a:pt x="290990" y="112672"/>
                        </a:cubicBezTo>
                        <a:cubicBezTo>
                          <a:pt x="369510" y="103435"/>
                          <a:pt x="448032" y="112672"/>
                          <a:pt x="526552" y="126529"/>
                        </a:cubicBezTo>
                        <a:cubicBezTo>
                          <a:pt x="591217" y="140386"/>
                          <a:pt x="651262" y="163480"/>
                          <a:pt x="706689" y="195812"/>
                        </a:cubicBezTo>
                        <a:cubicBezTo>
                          <a:pt x="752878" y="223526"/>
                          <a:pt x="799067" y="260477"/>
                          <a:pt x="836018" y="306665"/>
                        </a:cubicBezTo>
                        <a:cubicBezTo>
                          <a:pt x="868350" y="343616"/>
                          <a:pt x="896063" y="385186"/>
                          <a:pt x="923776" y="431375"/>
                        </a:cubicBezTo>
                        <a:cubicBezTo>
                          <a:pt x="942252" y="468326"/>
                          <a:pt x="960727" y="509896"/>
                          <a:pt x="974584" y="551466"/>
                        </a:cubicBezTo>
                        <a:cubicBezTo>
                          <a:pt x="983822" y="583798"/>
                          <a:pt x="993059" y="611511"/>
                          <a:pt x="1002297" y="643844"/>
                        </a:cubicBezTo>
                        <a:cubicBezTo>
                          <a:pt x="1006916" y="657700"/>
                          <a:pt x="1006916" y="676176"/>
                          <a:pt x="1011535" y="690033"/>
                        </a:cubicBezTo>
                        <a:cubicBezTo>
                          <a:pt x="1011535" y="690033"/>
                          <a:pt x="1011535" y="690033"/>
                          <a:pt x="1011535" y="690033"/>
                        </a:cubicBezTo>
                        <a:cubicBezTo>
                          <a:pt x="1011535" y="690033"/>
                          <a:pt x="1011535" y="690033"/>
                          <a:pt x="1011535" y="690033"/>
                        </a:cubicBezTo>
                        <a:cubicBezTo>
                          <a:pt x="1016154" y="685413"/>
                          <a:pt x="1025392" y="680795"/>
                          <a:pt x="1034629" y="676176"/>
                        </a:cubicBezTo>
                        <a:cubicBezTo>
                          <a:pt x="1034629" y="676176"/>
                          <a:pt x="1034629" y="676176"/>
                          <a:pt x="1034629" y="676176"/>
                        </a:cubicBezTo>
                        <a:cubicBezTo>
                          <a:pt x="1034629" y="606893"/>
                          <a:pt x="1025392" y="537609"/>
                          <a:pt x="1006916" y="472945"/>
                        </a:cubicBezTo>
                        <a:cubicBezTo>
                          <a:pt x="983822" y="389805"/>
                          <a:pt x="946871" y="311284"/>
                          <a:pt x="900682" y="237382"/>
                        </a:cubicBezTo>
                        <a:cubicBezTo>
                          <a:pt x="863731" y="200431"/>
                          <a:pt x="826780" y="158861"/>
                          <a:pt x="780591" y="121910"/>
                        </a:cubicBezTo>
                        <a:cubicBezTo>
                          <a:pt x="780591" y="121910"/>
                          <a:pt x="780591" y="121910"/>
                          <a:pt x="780591" y="121910"/>
                        </a:cubicBezTo>
                        <a:cubicBezTo>
                          <a:pt x="854493" y="186575"/>
                          <a:pt x="914539" y="269714"/>
                          <a:pt x="956109" y="357473"/>
                        </a:cubicBezTo>
                        <a:cubicBezTo>
                          <a:pt x="988441" y="431375"/>
                          <a:pt x="1011535" y="509896"/>
                          <a:pt x="1020773" y="593036"/>
                        </a:cubicBezTo>
                        <a:cubicBezTo>
                          <a:pt x="1020773" y="611511"/>
                          <a:pt x="1025392" y="629987"/>
                          <a:pt x="1025392" y="648463"/>
                        </a:cubicBezTo>
                        <a:cubicBezTo>
                          <a:pt x="1025392" y="657700"/>
                          <a:pt x="1025392" y="666938"/>
                          <a:pt x="1025392" y="671557"/>
                        </a:cubicBezTo>
                        <a:cubicBezTo>
                          <a:pt x="1025392" y="671557"/>
                          <a:pt x="1025392" y="676176"/>
                          <a:pt x="1025392" y="676176"/>
                        </a:cubicBezTo>
                        <a:cubicBezTo>
                          <a:pt x="1025392" y="680795"/>
                          <a:pt x="1020773" y="680795"/>
                          <a:pt x="1020773" y="680795"/>
                        </a:cubicBezTo>
                        <a:cubicBezTo>
                          <a:pt x="1016154" y="685413"/>
                          <a:pt x="1011535" y="690033"/>
                          <a:pt x="1002297" y="694651"/>
                        </a:cubicBezTo>
                        <a:cubicBezTo>
                          <a:pt x="1002297" y="694651"/>
                          <a:pt x="1002297" y="694651"/>
                          <a:pt x="1002297" y="694651"/>
                        </a:cubicBezTo>
                        <a:cubicBezTo>
                          <a:pt x="1002297" y="685413"/>
                          <a:pt x="1002297" y="680795"/>
                          <a:pt x="997679" y="671557"/>
                        </a:cubicBezTo>
                        <a:cubicBezTo>
                          <a:pt x="993059" y="653081"/>
                          <a:pt x="988441" y="634606"/>
                          <a:pt x="983822" y="611511"/>
                        </a:cubicBezTo>
                        <a:cubicBezTo>
                          <a:pt x="974584" y="583798"/>
                          <a:pt x="969965" y="556085"/>
                          <a:pt x="956109" y="528372"/>
                        </a:cubicBezTo>
                        <a:cubicBezTo>
                          <a:pt x="942252" y="496039"/>
                          <a:pt x="928395" y="463707"/>
                          <a:pt x="914539" y="431375"/>
                        </a:cubicBezTo>
                        <a:cubicBezTo>
                          <a:pt x="896063" y="394424"/>
                          <a:pt x="872969" y="362092"/>
                          <a:pt x="849874" y="329760"/>
                        </a:cubicBezTo>
                        <a:cubicBezTo>
                          <a:pt x="822161" y="297428"/>
                          <a:pt x="789829" y="265095"/>
                          <a:pt x="757497" y="237382"/>
                        </a:cubicBezTo>
                        <a:cubicBezTo>
                          <a:pt x="720546" y="209669"/>
                          <a:pt x="678976" y="181956"/>
                          <a:pt x="637406" y="163480"/>
                        </a:cubicBezTo>
                        <a:cubicBezTo>
                          <a:pt x="586598" y="140386"/>
                          <a:pt x="531171" y="126529"/>
                          <a:pt x="475745" y="117291"/>
                        </a:cubicBezTo>
                        <a:cubicBezTo>
                          <a:pt x="415699" y="108054"/>
                          <a:pt x="355654" y="103435"/>
                          <a:pt x="295608" y="108054"/>
                        </a:cubicBezTo>
                        <a:cubicBezTo>
                          <a:pt x="254038" y="112672"/>
                          <a:pt x="207850" y="121910"/>
                          <a:pt x="170899" y="135767"/>
                        </a:cubicBezTo>
                        <a:cubicBezTo>
                          <a:pt x="143186" y="145005"/>
                          <a:pt x="115472" y="163480"/>
                          <a:pt x="92378" y="181956"/>
                        </a:cubicBezTo>
                        <a:cubicBezTo>
                          <a:pt x="78521" y="195812"/>
                          <a:pt x="64664" y="209669"/>
                          <a:pt x="50808" y="223526"/>
                        </a:cubicBezTo>
                        <a:cubicBezTo>
                          <a:pt x="46189" y="228144"/>
                          <a:pt x="46189" y="232763"/>
                          <a:pt x="41570" y="237382"/>
                        </a:cubicBezTo>
                        <a:cubicBezTo>
                          <a:pt x="41570" y="237382"/>
                          <a:pt x="41570" y="237382"/>
                          <a:pt x="41570" y="242001"/>
                        </a:cubicBezTo>
                        <a:cubicBezTo>
                          <a:pt x="41570" y="242001"/>
                          <a:pt x="41570" y="242001"/>
                          <a:pt x="41570" y="242001"/>
                        </a:cubicBezTo>
                        <a:cubicBezTo>
                          <a:pt x="41570" y="242001"/>
                          <a:pt x="36951" y="242001"/>
                          <a:pt x="36951" y="242001"/>
                        </a:cubicBezTo>
                        <a:cubicBezTo>
                          <a:pt x="27714" y="242001"/>
                          <a:pt x="18476" y="237382"/>
                          <a:pt x="9238" y="237382"/>
                        </a:cubicBezTo>
                        <a:cubicBezTo>
                          <a:pt x="4619" y="237382"/>
                          <a:pt x="0" y="237382"/>
                          <a:pt x="0" y="232763"/>
                        </a:cubicBezTo>
                        <a:cubicBezTo>
                          <a:pt x="0" y="228144"/>
                          <a:pt x="4619" y="223526"/>
                          <a:pt x="4619" y="223526"/>
                        </a:cubicBezTo>
                        <a:cubicBezTo>
                          <a:pt x="9238" y="218907"/>
                          <a:pt x="9238" y="209669"/>
                          <a:pt x="13857" y="205050"/>
                        </a:cubicBezTo>
                        <a:cubicBezTo>
                          <a:pt x="27714" y="181956"/>
                          <a:pt x="41570" y="158861"/>
                          <a:pt x="60046" y="140386"/>
                        </a:cubicBezTo>
                        <a:cubicBezTo>
                          <a:pt x="87759" y="108054"/>
                          <a:pt x="124710" y="80340"/>
                          <a:pt x="166280" y="61865"/>
                        </a:cubicBezTo>
                        <a:cubicBezTo>
                          <a:pt x="180136" y="52627"/>
                          <a:pt x="198612" y="48008"/>
                          <a:pt x="217088" y="38770"/>
                        </a:cubicBezTo>
                        <a:cubicBezTo>
                          <a:pt x="230944" y="34151"/>
                          <a:pt x="249420" y="29533"/>
                          <a:pt x="263276" y="24914"/>
                        </a:cubicBezTo>
                        <a:cubicBezTo>
                          <a:pt x="300227" y="15676"/>
                          <a:pt x="337178" y="11057"/>
                          <a:pt x="378748" y="6438"/>
                        </a:cubicBezTo>
                        <a:cubicBezTo>
                          <a:pt x="429556" y="1819"/>
                          <a:pt x="484982" y="1819"/>
                          <a:pt x="535790" y="11057"/>
                        </a:cubicBezTo>
                        <a:cubicBezTo>
                          <a:pt x="595836" y="20295"/>
                          <a:pt x="651262" y="38770"/>
                          <a:pt x="706689" y="71103"/>
                        </a:cubicBezTo>
                        <a:cubicBezTo>
                          <a:pt x="729783" y="84959"/>
                          <a:pt x="757497" y="103435"/>
                          <a:pt x="780591" y="121910"/>
                        </a:cubicBezTo>
                        <a:cubicBezTo>
                          <a:pt x="780591" y="121910"/>
                          <a:pt x="785210" y="121910"/>
                          <a:pt x="780591" y="121910"/>
                        </a:cubicBezTo>
                        <a:close/>
                      </a:path>
                    </a:pathLst>
                  </a:custGeom>
                  <a:solidFill>
                    <a:srgbClr val="771030"/>
                  </a:solidFill>
                  <a:ln w="46132" cap="flat">
                    <a:noFill/>
                    <a:prstDash val="solid"/>
                    <a:miter/>
                  </a:ln>
                </p:spPr>
                <p:txBody>
                  <a:bodyPr rtlCol="0" anchor="ctr"/>
                  <a:lstStyle/>
                  <a:p>
                    <a:endParaRPr lang="en-US"/>
                  </a:p>
                </p:txBody>
              </p:sp>
            </p:grpSp>
            <p:sp>
              <p:nvSpPr>
                <p:cNvPr id="1747" name="Freeform: Shape 1746">
                  <a:extLst>
                    <a:ext uri="{FF2B5EF4-FFF2-40B4-BE49-F238E27FC236}">
                      <a16:creationId xmlns:a16="http://schemas.microsoft.com/office/drawing/2014/main" xmlns="" id="{C8AF3C47-B39B-4DEA-B76D-4DE596316832}"/>
                    </a:ext>
                  </a:extLst>
                </p:cNvPr>
                <p:cNvSpPr/>
                <p:nvPr/>
              </p:nvSpPr>
              <p:spPr>
                <a:xfrm>
                  <a:off x="4040834" y="8051924"/>
                  <a:ext cx="1020772" cy="695734"/>
                </a:xfrm>
                <a:custGeom>
                  <a:avLst/>
                  <a:gdLst>
                    <a:gd name="connsiteX0" fmla="*/ 1020773 w 1020772"/>
                    <a:gd name="connsiteY0" fmla="*/ 677259 h 695734"/>
                    <a:gd name="connsiteX1" fmla="*/ 775972 w 1020772"/>
                    <a:gd name="connsiteY1" fmla="*/ 118375 h 695734"/>
                    <a:gd name="connsiteX2" fmla="*/ 212468 w 1020772"/>
                    <a:gd name="connsiteY2" fmla="*/ 35235 h 695734"/>
                    <a:gd name="connsiteX3" fmla="*/ 0 w 1020772"/>
                    <a:gd name="connsiteY3" fmla="*/ 238466 h 695734"/>
                    <a:gd name="connsiteX4" fmla="*/ 41570 w 1020772"/>
                    <a:gd name="connsiteY4" fmla="*/ 243085 h 695734"/>
                    <a:gd name="connsiteX5" fmla="*/ 508077 w 1020772"/>
                    <a:gd name="connsiteY5" fmla="*/ 127613 h 695734"/>
                    <a:gd name="connsiteX6" fmla="*/ 997678 w 1020772"/>
                    <a:gd name="connsiteY6" fmla="*/ 695735 h 695734"/>
                    <a:gd name="connsiteX7" fmla="*/ 997678 w 1020772"/>
                    <a:gd name="connsiteY7" fmla="*/ 695735 h 695734"/>
                    <a:gd name="connsiteX8" fmla="*/ 1020773 w 1020772"/>
                    <a:gd name="connsiteY8" fmla="*/ 677259 h 695734"/>
                    <a:gd name="connsiteX9" fmla="*/ 466507 w 1020772"/>
                    <a:gd name="connsiteY9" fmla="*/ 95280 h 695734"/>
                    <a:gd name="connsiteX10" fmla="*/ 101615 w 1020772"/>
                    <a:gd name="connsiteY10" fmla="*/ 109137 h 695734"/>
                    <a:gd name="connsiteX11" fmla="*/ 489601 w 1020772"/>
                    <a:gd name="connsiteY11" fmla="*/ 12141 h 695734"/>
                    <a:gd name="connsiteX12" fmla="*/ 849874 w 1020772"/>
                    <a:gd name="connsiteY12" fmla="*/ 261560 h 695734"/>
                    <a:gd name="connsiteX13" fmla="*/ 466507 w 1020772"/>
                    <a:gd name="connsiteY13" fmla="*/ 95280 h 695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20772" h="695734">
                      <a:moveTo>
                        <a:pt x="1020773" y="677259"/>
                      </a:moveTo>
                      <a:cubicBezTo>
                        <a:pt x="1020773" y="538693"/>
                        <a:pt x="979203" y="293892"/>
                        <a:pt x="775972" y="118375"/>
                      </a:cubicBezTo>
                      <a:cubicBezTo>
                        <a:pt x="540409" y="-84856"/>
                        <a:pt x="212468" y="35235"/>
                        <a:pt x="212468" y="35235"/>
                      </a:cubicBezTo>
                      <a:cubicBezTo>
                        <a:pt x="212468" y="35235"/>
                        <a:pt x="50808" y="86043"/>
                        <a:pt x="0" y="238466"/>
                      </a:cubicBezTo>
                      <a:cubicBezTo>
                        <a:pt x="36951" y="243085"/>
                        <a:pt x="41570" y="243085"/>
                        <a:pt x="41570" y="243085"/>
                      </a:cubicBezTo>
                      <a:cubicBezTo>
                        <a:pt x="41570" y="243085"/>
                        <a:pt x="138566" y="53710"/>
                        <a:pt x="508077" y="127613"/>
                      </a:cubicBezTo>
                      <a:cubicBezTo>
                        <a:pt x="951489" y="215371"/>
                        <a:pt x="997678" y="695735"/>
                        <a:pt x="997678" y="695735"/>
                      </a:cubicBezTo>
                      <a:lnTo>
                        <a:pt x="997678" y="695735"/>
                      </a:lnTo>
                      <a:cubicBezTo>
                        <a:pt x="1002297" y="686497"/>
                        <a:pt x="1011535" y="681878"/>
                        <a:pt x="1020773" y="677259"/>
                      </a:cubicBezTo>
                      <a:close/>
                      <a:moveTo>
                        <a:pt x="466507" y="95280"/>
                      </a:moveTo>
                      <a:cubicBezTo>
                        <a:pt x="212468" y="67567"/>
                        <a:pt x="46189" y="159945"/>
                        <a:pt x="101615" y="109137"/>
                      </a:cubicBezTo>
                      <a:cubicBezTo>
                        <a:pt x="175517" y="39854"/>
                        <a:pt x="318703" y="-6335"/>
                        <a:pt x="489601" y="12141"/>
                      </a:cubicBezTo>
                      <a:cubicBezTo>
                        <a:pt x="660500" y="30616"/>
                        <a:pt x="799066" y="155326"/>
                        <a:pt x="849874" y="261560"/>
                      </a:cubicBezTo>
                      <a:cubicBezTo>
                        <a:pt x="900682" y="367794"/>
                        <a:pt x="725164" y="122994"/>
                        <a:pt x="466507" y="95280"/>
                      </a:cubicBezTo>
                      <a:close/>
                    </a:path>
                  </a:pathLst>
                </a:custGeom>
                <a:solidFill>
                  <a:srgbClr val="C8133A"/>
                </a:solidFill>
                <a:ln w="46132" cap="flat">
                  <a:noFill/>
                  <a:prstDash val="solid"/>
                  <a:miter/>
                </a:ln>
              </p:spPr>
              <p:txBody>
                <a:bodyPr rtlCol="0" anchor="ctr"/>
                <a:lstStyle/>
                <a:p>
                  <a:endParaRPr lang="en-US"/>
                </a:p>
              </p:txBody>
            </p:sp>
            <p:sp>
              <p:nvSpPr>
                <p:cNvPr id="1748" name="Freeform: Shape 1747">
                  <a:extLst>
                    <a:ext uri="{FF2B5EF4-FFF2-40B4-BE49-F238E27FC236}">
                      <a16:creationId xmlns:a16="http://schemas.microsoft.com/office/drawing/2014/main" xmlns="" id="{B8437E04-3342-4666-B410-F803424E5FA9}"/>
                    </a:ext>
                  </a:extLst>
                </p:cNvPr>
                <p:cNvSpPr/>
                <p:nvPr/>
              </p:nvSpPr>
              <p:spPr>
                <a:xfrm>
                  <a:off x="4147068" y="8077921"/>
                  <a:ext cx="688213" cy="175517"/>
                </a:xfrm>
                <a:custGeom>
                  <a:avLst/>
                  <a:gdLst>
                    <a:gd name="connsiteX0" fmla="*/ 0 w 688213"/>
                    <a:gd name="connsiteY0" fmla="*/ 92378 h 175517"/>
                    <a:gd name="connsiteX1" fmla="*/ 4619 w 688213"/>
                    <a:gd name="connsiteY1" fmla="*/ 87759 h 175517"/>
                    <a:gd name="connsiteX2" fmla="*/ 23094 w 688213"/>
                    <a:gd name="connsiteY2" fmla="*/ 73902 h 175517"/>
                    <a:gd name="connsiteX3" fmla="*/ 55427 w 688213"/>
                    <a:gd name="connsiteY3" fmla="*/ 55427 h 175517"/>
                    <a:gd name="connsiteX4" fmla="*/ 96997 w 688213"/>
                    <a:gd name="connsiteY4" fmla="*/ 36951 h 175517"/>
                    <a:gd name="connsiteX5" fmla="*/ 152423 w 688213"/>
                    <a:gd name="connsiteY5" fmla="*/ 18476 h 175517"/>
                    <a:gd name="connsiteX6" fmla="*/ 212469 w 688213"/>
                    <a:gd name="connsiteY6" fmla="*/ 4619 h 175517"/>
                    <a:gd name="connsiteX7" fmla="*/ 244801 w 688213"/>
                    <a:gd name="connsiteY7" fmla="*/ 0 h 175517"/>
                    <a:gd name="connsiteX8" fmla="*/ 263276 w 688213"/>
                    <a:gd name="connsiteY8" fmla="*/ 0 h 175517"/>
                    <a:gd name="connsiteX9" fmla="*/ 281752 w 688213"/>
                    <a:gd name="connsiteY9" fmla="*/ 0 h 175517"/>
                    <a:gd name="connsiteX10" fmla="*/ 318703 w 688213"/>
                    <a:gd name="connsiteY10" fmla="*/ 0 h 175517"/>
                    <a:gd name="connsiteX11" fmla="*/ 355654 w 688213"/>
                    <a:gd name="connsiteY11" fmla="*/ 4619 h 175517"/>
                    <a:gd name="connsiteX12" fmla="*/ 392605 w 688213"/>
                    <a:gd name="connsiteY12" fmla="*/ 9238 h 175517"/>
                    <a:gd name="connsiteX13" fmla="*/ 411080 w 688213"/>
                    <a:gd name="connsiteY13" fmla="*/ 13857 h 175517"/>
                    <a:gd name="connsiteX14" fmla="*/ 429556 w 688213"/>
                    <a:gd name="connsiteY14" fmla="*/ 18476 h 175517"/>
                    <a:gd name="connsiteX15" fmla="*/ 448032 w 688213"/>
                    <a:gd name="connsiteY15" fmla="*/ 23094 h 175517"/>
                    <a:gd name="connsiteX16" fmla="*/ 466507 w 688213"/>
                    <a:gd name="connsiteY16" fmla="*/ 27713 h 175517"/>
                    <a:gd name="connsiteX17" fmla="*/ 498839 w 688213"/>
                    <a:gd name="connsiteY17" fmla="*/ 41570 h 175517"/>
                    <a:gd name="connsiteX18" fmla="*/ 526552 w 688213"/>
                    <a:gd name="connsiteY18" fmla="*/ 55427 h 175517"/>
                    <a:gd name="connsiteX19" fmla="*/ 554266 w 688213"/>
                    <a:gd name="connsiteY19" fmla="*/ 69283 h 175517"/>
                    <a:gd name="connsiteX20" fmla="*/ 600455 w 688213"/>
                    <a:gd name="connsiteY20" fmla="*/ 101615 h 175517"/>
                    <a:gd name="connsiteX21" fmla="*/ 637406 w 688213"/>
                    <a:gd name="connsiteY21" fmla="*/ 129329 h 175517"/>
                    <a:gd name="connsiteX22" fmla="*/ 665119 w 688213"/>
                    <a:gd name="connsiteY22" fmla="*/ 152423 h 175517"/>
                    <a:gd name="connsiteX23" fmla="*/ 688213 w 688213"/>
                    <a:gd name="connsiteY23" fmla="*/ 175517 h 175517"/>
                    <a:gd name="connsiteX24" fmla="*/ 665119 w 688213"/>
                    <a:gd name="connsiteY24" fmla="*/ 157042 h 175517"/>
                    <a:gd name="connsiteX25" fmla="*/ 637406 w 688213"/>
                    <a:gd name="connsiteY25" fmla="*/ 133948 h 175517"/>
                    <a:gd name="connsiteX26" fmla="*/ 618930 w 688213"/>
                    <a:gd name="connsiteY26" fmla="*/ 120091 h 175517"/>
                    <a:gd name="connsiteX27" fmla="*/ 595836 w 688213"/>
                    <a:gd name="connsiteY27" fmla="*/ 106234 h 175517"/>
                    <a:gd name="connsiteX28" fmla="*/ 572741 w 688213"/>
                    <a:gd name="connsiteY28" fmla="*/ 92378 h 175517"/>
                    <a:gd name="connsiteX29" fmla="*/ 549647 w 688213"/>
                    <a:gd name="connsiteY29" fmla="*/ 78521 h 175517"/>
                    <a:gd name="connsiteX30" fmla="*/ 521934 w 688213"/>
                    <a:gd name="connsiteY30" fmla="*/ 64664 h 175517"/>
                    <a:gd name="connsiteX31" fmla="*/ 494220 w 688213"/>
                    <a:gd name="connsiteY31" fmla="*/ 55427 h 175517"/>
                    <a:gd name="connsiteX32" fmla="*/ 461888 w 688213"/>
                    <a:gd name="connsiteY32" fmla="*/ 46189 h 175517"/>
                    <a:gd name="connsiteX33" fmla="*/ 429556 w 688213"/>
                    <a:gd name="connsiteY33" fmla="*/ 36951 h 175517"/>
                    <a:gd name="connsiteX34" fmla="*/ 415699 w 688213"/>
                    <a:gd name="connsiteY34" fmla="*/ 32332 h 175517"/>
                    <a:gd name="connsiteX35" fmla="*/ 397224 w 688213"/>
                    <a:gd name="connsiteY35" fmla="*/ 27713 h 175517"/>
                    <a:gd name="connsiteX36" fmla="*/ 364892 w 688213"/>
                    <a:gd name="connsiteY36" fmla="*/ 23094 h 175517"/>
                    <a:gd name="connsiteX37" fmla="*/ 332560 w 688213"/>
                    <a:gd name="connsiteY37" fmla="*/ 18476 h 175517"/>
                    <a:gd name="connsiteX38" fmla="*/ 300227 w 688213"/>
                    <a:gd name="connsiteY38" fmla="*/ 18476 h 175517"/>
                    <a:gd name="connsiteX39" fmla="*/ 235563 w 688213"/>
                    <a:gd name="connsiteY39" fmla="*/ 23094 h 175517"/>
                    <a:gd name="connsiteX40" fmla="*/ 175518 w 688213"/>
                    <a:gd name="connsiteY40" fmla="*/ 32332 h 175517"/>
                    <a:gd name="connsiteX41" fmla="*/ 120091 w 688213"/>
                    <a:gd name="connsiteY41" fmla="*/ 46189 h 175517"/>
                    <a:gd name="connsiteX42" fmla="*/ 73902 w 688213"/>
                    <a:gd name="connsiteY42" fmla="*/ 60045 h 175517"/>
                    <a:gd name="connsiteX43" fmla="*/ 41570 w 688213"/>
                    <a:gd name="connsiteY43" fmla="*/ 73902 h 175517"/>
                    <a:gd name="connsiteX44" fmla="*/ 18476 w 688213"/>
                    <a:gd name="connsiteY44" fmla="*/ 83140 h 175517"/>
                    <a:gd name="connsiteX45" fmla="*/ 0 w 688213"/>
                    <a:gd name="connsiteY45" fmla="*/ 92378 h 175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688213" h="175517">
                      <a:moveTo>
                        <a:pt x="0" y="92378"/>
                      </a:moveTo>
                      <a:cubicBezTo>
                        <a:pt x="0" y="92378"/>
                        <a:pt x="0" y="92378"/>
                        <a:pt x="4619" y="87759"/>
                      </a:cubicBezTo>
                      <a:cubicBezTo>
                        <a:pt x="9238" y="83140"/>
                        <a:pt x="13857" y="78521"/>
                        <a:pt x="23094" y="73902"/>
                      </a:cubicBezTo>
                      <a:cubicBezTo>
                        <a:pt x="32332" y="69283"/>
                        <a:pt x="41570" y="64664"/>
                        <a:pt x="55427" y="55427"/>
                      </a:cubicBezTo>
                      <a:cubicBezTo>
                        <a:pt x="69283" y="50808"/>
                        <a:pt x="83140" y="41570"/>
                        <a:pt x="96997" y="36951"/>
                      </a:cubicBezTo>
                      <a:cubicBezTo>
                        <a:pt x="115472" y="32332"/>
                        <a:pt x="129329" y="23094"/>
                        <a:pt x="152423" y="18476"/>
                      </a:cubicBezTo>
                      <a:cubicBezTo>
                        <a:pt x="170899" y="13857"/>
                        <a:pt x="193993" y="9238"/>
                        <a:pt x="212469" y="4619"/>
                      </a:cubicBezTo>
                      <a:cubicBezTo>
                        <a:pt x="221706" y="4619"/>
                        <a:pt x="235563" y="0"/>
                        <a:pt x="244801" y="0"/>
                      </a:cubicBezTo>
                      <a:cubicBezTo>
                        <a:pt x="249420" y="0"/>
                        <a:pt x="254038" y="0"/>
                        <a:pt x="263276" y="0"/>
                      </a:cubicBezTo>
                      <a:cubicBezTo>
                        <a:pt x="267895" y="0"/>
                        <a:pt x="277133" y="0"/>
                        <a:pt x="281752" y="0"/>
                      </a:cubicBezTo>
                      <a:cubicBezTo>
                        <a:pt x="295608" y="0"/>
                        <a:pt x="304846" y="0"/>
                        <a:pt x="318703" y="0"/>
                      </a:cubicBezTo>
                      <a:cubicBezTo>
                        <a:pt x="332560" y="0"/>
                        <a:pt x="341797" y="0"/>
                        <a:pt x="355654" y="4619"/>
                      </a:cubicBezTo>
                      <a:cubicBezTo>
                        <a:pt x="369510" y="4619"/>
                        <a:pt x="378748" y="9238"/>
                        <a:pt x="392605" y="9238"/>
                      </a:cubicBezTo>
                      <a:cubicBezTo>
                        <a:pt x="397224" y="9238"/>
                        <a:pt x="401843" y="9238"/>
                        <a:pt x="411080" y="13857"/>
                      </a:cubicBezTo>
                      <a:cubicBezTo>
                        <a:pt x="415699" y="13857"/>
                        <a:pt x="420318" y="18476"/>
                        <a:pt x="429556" y="18476"/>
                      </a:cubicBezTo>
                      <a:cubicBezTo>
                        <a:pt x="434175" y="18476"/>
                        <a:pt x="438794" y="23094"/>
                        <a:pt x="448032" y="23094"/>
                      </a:cubicBezTo>
                      <a:cubicBezTo>
                        <a:pt x="452650" y="23094"/>
                        <a:pt x="457269" y="27713"/>
                        <a:pt x="466507" y="27713"/>
                      </a:cubicBezTo>
                      <a:cubicBezTo>
                        <a:pt x="475745" y="32332"/>
                        <a:pt x="489602" y="36951"/>
                        <a:pt x="498839" y="41570"/>
                      </a:cubicBezTo>
                      <a:cubicBezTo>
                        <a:pt x="508077" y="46189"/>
                        <a:pt x="517315" y="50808"/>
                        <a:pt x="526552" y="55427"/>
                      </a:cubicBezTo>
                      <a:cubicBezTo>
                        <a:pt x="535790" y="60045"/>
                        <a:pt x="545028" y="64664"/>
                        <a:pt x="554266" y="69283"/>
                      </a:cubicBezTo>
                      <a:cubicBezTo>
                        <a:pt x="572741" y="78521"/>
                        <a:pt x="586598" y="87759"/>
                        <a:pt x="600455" y="101615"/>
                      </a:cubicBezTo>
                      <a:cubicBezTo>
                        <a:pt x="614311" y="110853"/>
                        <a:pt x="628168" y="120091"/>
                        <a:pt x="637406" y="129329"/>
                      </a:cubicBezTo>
                      <a:cubicBezTo>
                        <a:pt x="646643" y="138566"/>
                        <a:pt x="655881" y="147804"/>
                        <a:pt x="665119" y="152423"/>
                      </a:cubicBezTo>
                      <a:cubicBezTo>
                        <a:pt x="678976" y="166280"/>
                        <a:pt x="688213" y="175517"/>
                        <a:pt x="688213" y="175517"/>
                      </a:cubicBezTo>
                      <a:cubicBezTo>
                        <a:pt x="688213" y="175517"/>
                        <a:pt x="678976" y="166280"/>
                        <a:pt x="665119" y="157042"/>
                      </a:cubicBezTo>
                      <a:cubicBezTo>
                        <a:pt x="655881" y="152423"/>
                        <a:pt x="646643" y="143185"/>
                        <a:pt x="637406" y="133948"/>
                      </a:cubicBezTo>
                      <a:cubicBezTo>
                        <a:pt x="632787" y="129329"/>
                        <a:pt x="623549" y="124710"/>
                        <a:pt x="618930" y="120091"/>
                      </a:cubicBezTo>
                      <a:cubicBezTo>
                        <a:pt x="614311" y="115472"/>
                        <a:pt x="605074" y="110853"/>
                        <a:pt x="595836" y="106234"/>
                      </a:cubicBezTo>
                      <a:cubicBezTo>
                        <a:pt x="586598" y="101615"/>
                        <a:pt x="581979" y="96996"/>
                        <a:pt x="572741" y="92378"/>
                      </a:cubicBezTo>
                      <a:cubicBezTo>
                        <a:pt x="563504" y="87759"/>
                        <a:pt x="554266" y="83140"/>
                        <a:pt x="549647" y="78521"/>
                      </a:cubicBezTo>
                      <a:cubicBezTo>
                        <a:pt x="540409" y="73902"/>
                        <a:pt x="531171" y="69283"/>
                        <a:pt x="521934" y="64664"/>
                      </a:cubicBezTo>
                      <a:cubicBezTo>
                        <a:pt x="512696" y="60045"/>
                        <a:pt x="503458" y="55427"/>
                        <a:pt x="494220" y="55427"/>
                      </a:cubicBezTo>
                      <a:cubicBezTo>
                        <a:pt x="484982" y="50808"/>
                        <a:pt x="475745" y="46189"/>
                        <a:pt x="461888" y="46189"/>
                      </a:cubicBezTo>
                      <a:cubicBezTo>
                        <a:pt x="452650" y="41570"/>
                        <a:pt x="438794" y="41570"/>
                        <a:pt x="429556" y="36951"/>
                      </a:cubicBezTo>
                      <a:cubicBezTo>
                        <a:pt x="424937" y="36951"/>
                        <a:pt x="420318" y="32332"/>
                        <a:pt x="415699" y="32332"/>
                      </a:cubicBezTo>
                      <a:lnTo>
                        <a:pt x="397224" y="27713"/>
                      </a:lnTo>
                      <a:cubicBezTo>
                        <a:pt x="387986" y="27713"/>
                        <a:pt x="374130" y="23094"/>
                        <a:pt x="364892" y="23094"/>
                      </a:cubicBezTo>
                      <a:cubicBezTo>
                        <a:pt x="355654" y="23094"/>
                        <a:pt x="341797" y="23094"/>
                        <a:pt x="332560" y="18476"/>
                      </a:cubicBezTo>
                      <a:cubicBezTo>
                        <a:pt x="323322" y="18476"/>
                        <a:pt x="309465" y="18476"/>
                        <a:pt x="300227" y="18476"/>
                      </a:cubicBezTo>
                      <a:cubicBezTo>
                        <a:pt x="277133" y="18476"/>
                        <a:pt x="258658" y="18476"/>
                        <a:pt x="235563" y="23094"/>
                      </a:cubicBezTo>
                      <a:cubicBezTo>
                        <a:pt x="212469" y="27713"/>
                        <a:pt x="193993" y="27713"/>
                        <a:pt x="175518" y="32332"/>
                      </a:cubicBezTo>
                      <a:cubicBezTo>
                        <a:pt x="157042" y="36951"/>
                        <a:pt x="138566" y="41570"/>
                        <a:pt x="120091" y="46189"/>
                      </a:cubicBezTo>
                      <a:cubicBezTo>
                        <a:pt x="101616" y="50808"/>
                        <a:pt x="87759" y="55427"/>
                        <a:pt x="73902" y="60045"/>
                      </a:cubicBezTo>
                      <a:cubicBezTo>
                        <a:pt x="60046" y="64664"/>
                        <a:pt x="50808" y="69283"/>
                        <a:pt x="41570" y="73902"/>
                      </a:cubicBezTo>
                      <a:cubicBezTo>
                        <a:pt x="32332" y="78521"/>
                        <a:pt x="23094" y="83140"/>
                        <a:pt x="18476" y="83140"/>
                      </a:cubicBezTo>
                      <a:cubicBezTo>
                        <a:pt x="4619" y="87759"/>
                        <a:pt x="0" y="92378"/>
                        <a:pt x="0" y="92378"/>
                      </a:cubicBezTo>
                      <a:close/>
                    </a:path>
                  </a:pathLst>
                </a:custGeom>
                <a:solidFill>
                  <a:srgbClr val="C8133A"/>
                </a:solidFill>
                <a:ln w="46132" cap="flat">
                  <a:noFill/>
                  <a:prstDash val="solid"/>
                  <a:miter/>
                </a:ln>
              </p:spPr>
              <p:txBody>
                <a:bodyPr rtlCol="0" anchor="ctr"/>
                <a:lstStyle/>
                <a:p>
                  <a:endParaRPr lang="en-US"/>
                </a:p>
              </p:txBody>
            </p:sp>
          </p:grpSp>
          <p:sp>
            <p:nvSpPr>
              <p:cNvPr id="1749" name="Freeform: Shape 1748">
                <a:extLst>
                  <a:ext uri="{FF2B5EF4-FFF2-40B4-BE49-F238E27FC236}">
                    <a16:creationId xmlns:a16="http://schemas.microsoft.com/office/drawing/2014/main" xmlns="" id="{D307669B-C37F-41BC-979E-75E8F0018424}"/>
                  </a:ext>
                </a:extLst>
              </p:cNvPr>
              <p:cNvSpPr/>
              <p:nvPr/>
            </p:nvSpPr>
            <p:spPr>
              <a:xfrm>
                <a:off x="4447295" y="9228022"/>
                <a:ext cx="55426" cy="27713"/>
              </a:xfrm>
              <a:custGeom>
                <a:avLst/>
                <a:gdLst>
                  <a:gd name="connsiteX0" fmla="*/ 0 w 55426"/>
                  <a:gd name="connsiteY0" fmla="*/ 0 h 27713"/>
                  <a:gd name="connsiteX1" fmla="*/ 0 w 55426"/>
                  <a:gd name="connsiteY1" fmla="*/ 0 h 27713"/>
                  <a:gd name="connsiteX2" fmla="*/ 9238 w 55426"/>
                  <a:gd name="connsiteY2" fmla="*/ 4619 h 27713"/>
                  <a:gd name="connsiteX3" fmla="*/ 27714 w 55426"/>
                  <a:gd name="connsiteY3" fmla="*/ 13856 h 27713"/>
                  <a:gd name="connsiteX4" fmla="*/ 36951 w 55426"/>
                  <a:gd name="connsiteY4" fmla="*/ 18476 h 27713"/>
                  <a:gd name="connsiteX5" fmla="*/ 46189 w 55426"/>
                  <a:gd name="connsiteY5" fmla="*/ 23094 h 27713"/>
                  <a:gd name="connsiteX6" fmla="*/ 55427 w 55426"/>
                  <a:gd name="connsiteY6" fmla="*/ 27713 h 27713"/>
                  <a:gd name="connsiteX7" fmla="*/ 46189 w 55426"/>
                  <a:gd name="connsiteY7" fmla="*/ 27713 h 27713"/>
                  <a:gd name="connsiteX8" fmla="*/ 36951 w 55426"/>
                  <a:gd name="connsiteY8" fmla="*/ 23094 h 27713"/>
                  <a:gd name="connsiteX9" fmla="*/ 27714 w 55426"/>
                  <a:gd name="connsiteY9" fmla="*/ 18476 h 27713"/>
                  <a:gd name="connsiteX10" fmla="*/ 13857 w 55426"/>
                  <a:gd name="connsiteY10" fmla="*/ 9238 h 27713"/>
                  <a:gd name="connsiteX11" fmla="*/ 0 w 55426"/>
                  <a:gd name="connsiteY11" fmla="*/ 0 h 27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426" h="27713">
                    <a:moveTo>
                      <a:pt x="0" y="0"/>
                    </a:moveTo>
                    <a:cubicBezTo>
                      <a:pt x="0" y="0"/>
                      <a:pt x="0" y="0"/>
                      <a:pt x="0" y="0"/>
                    </a:cubicBezTo>
                    <a:cubicBezTo>
                      <a:pt x="4619" y="0"/>
                      <a:pt x="4619" y="0"/>
                      <a:pt x="9238" y="4619"/>
                    </a:cubicBezTo>
                    <a:cubicBezTo>
                      <a:pt x="13857" y="4619"/>
                      <a:pt x="18476" y="9238"/>
                      <a:pt x="27714" y="13856"/>
                    </a:cubicBezTo>
                    <a:cubicBezTo>
                      <a:pt x="32332" y="13856"/>
                      <a:pt x="32332" y="18476"/>
                      <a:pt x="36951" y="18476"/>
                    </a:cubicBezTo>
                    <a:cubicBezTo>
                      <a:pt x="41570" y="18476"/>
                      <a:pt x="41570" y="23094"/>
                      <a:pt x="46189" y="23094"/>
                    </a:cubicBezTo>
                    <a:cubicBezTo>
                      <a:pt x="50808" y="27713"/>
                      <a:pt x="55427" y="27713"/>
                      <a:pt x="55427" y="27713"/>
                    </a:cubicBezTo>
                    <a:cubicBezTo>
                      <a:pt x="55427" y="27713"/>
                      <a:pt x="50808" y="27713"/>
                      <a:pt x="46189" y="27713"/>
                    </a:cubicBezTo>
                    <a:cubicBezTo>
                      <a:pt x="41570" y="27713"/>
                      <a:pt x="41570" y="27713"/>
                      <a:pt x="36951" y="23094"/>
                    </a:cubicBezTo>
                    <a:cubicBezTo>
                      <a:pt x="32332" y="23094"/>
                      <a:pt x="32332" y="18476"/>
                      <a:pt x="27714" y="18476"/>
                    </a:cubicBezTo>
                    <a:cubicBezTo>
                      <a:pt x="23094" y="13856"/>
                      <a:pt x="18476" y="9238"/>
                      <a:pt x="13857" y="9238"/>
                    </a:cubicBezTo>
                    <a:cubicBezTo>
                      <a:pt x="0" y="0"/>
                      <a:pt x="0" y="0"/>
                      <a:pt x="0" y="0"/>
                    </a:cubicBezTo>
                    <a:close/>
                  </a:path>
                </a:pathLst>
              </a:custGeom>
              <a:solidFill>
                <a:srgbClr val="895B46"/>
              </a:solidFill>
              <a:ln w="46132" cap="flat">
                <a:noFill/>
                <a:prstDash val="solid"/>
                <a:miter/>
              </a:ln>
            </p:spPr>
            <p:txBody>
              <a:bodyPr rtlCol="0" anchor="ctr"/>
              <a:lstStyle/>
              <a:p>
                <a:endParaRPr lang="en-US"/>
              </a:p>
            </p:txBody>
          </p:sp>
          <p:sp>
            <p:nvSpPr>
              <p:cNvPr id="1750" name="Freeform: Shape 1749">
                <a:extLst>
                  <a:ext uri="{FF2B5EF4-FFF2-40B4-BE49-F238E27FC236}">
                    <a16:creationId xmlns:a16="http://schemas.microsoft.com/office/drawing/2014/main" xmlns="" id="{1D95F9ED-5477-4FFC-A3AC-642F7F7027BD}"/>
                  </a:ext>
                </a:extLst>
              </p:cNvPr>
              <p:cNvSpPr/>
              <p:nvPr/>
            </p:nvSpPr>
            <p:spPr>
              <a:xfrm>
                <a:off x="4632051" y="9223403"/>
                <a:ext cx="32332" cy="36950"/>
              </a:xfrm>
              <a:custGeom>
                <a:avLst/>
                <a:gdLst>
                  <a:gd name="connsiteX0" fmla="*/ 0 w 32332"/>
                  <a:gd name="connsiteY0" fmla="*/ 27713 h 36950"/>
                  <a:gd name="connsiteX1" fmla="*/ 4619 w 32332"/>
                  <a:gd name="connsiteY1" fmla="*/ 23094 h 36950"/>
                  <a:gd name="connsiteX2" fmla="*/ 18476 w 32332"/>
                  <a:gd name="connsiteY2" fmla="*/ 13856 h 36950"/>
                  <a:gd name="connsiteX3" fmla="*/ 23094 w 32332"/>
                  <a:gd name="connsiteY3" fmla="*/ 9238 h 36950"/>
                  <a:gd name="connsiteX4" fmla="*/ 27714 w 32332"/>
                  <a:gd name="connsiteY4" fmla="*/ 4619 h 36950"/>
                  <a:gd name="connsiteX5" fmla="*/ 32332 w 32332"/>
                  <a:gd name="connsiteY5" fmla="*/ 0 h 36950"/>
                  <a:gd name="connsiteX6" fmla="*/ 32332 w 32332"/>
                  <a:gd name="connsiteY6" fmla="*/ 0 h 36950"/>
                  <a:gd name="connsiteX7" fmla="*/ 32332 w 32332"/>
                  <a:gd name="connsiteY7" fmla="*/ 9238 h 36950"/>
                  <a:gd name="connsiteX8" fmla="*/ 27714 w 32332"/>
                  <a:gd name="connsiteY8" fmla="*/ 18475 h 36950"/>
                  <a:gd name="connsiteX9" fmla="*/ 23094 w 32332"/>
                  <a:gd name="connsiteY9" fmla="*/ 27713 h 36950"/>
                  <a:gd name="connsiteX10" fmla="*/ 9238 w 32332"/>
                  <a:gd name="connsiteY10" fmla="*/ 36951 h 36950"/>
                  <a:gd name="connsiteX11" fmla="*/ 0 w 32332"/>
                  <a:gd name="connsiteY11" fmla="*/ 27713 h 36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332" h="36950">
                    <a:moveTo>
                      <a:pt x="0" y="27713"/>
                    </a:moveTo>
                    <a:cubicBezTo>
                      <a:pt x="0" y="27713"/>
                      <a:pt x="4619" y="27713"/>
                      <a:pt x="4619" y="23094"/>
                    </a:cubicBezTo>
                    <a:cubicBezTo>
                      <a:pt x="9238" y="18475"/>
                      <a:pt x="13857" y="13856"/>
                      <a:pt x="18476" y="13856"/>
                    </a:cubicBezTo>
                    <a:cubicBezTo>
                      <a:pt x="23094" y="13856"/>
                      <a:pt x="23094" y="9238"/>
                      <a:pt x="23094" y="9238"/>
                    </a:cubicBezTo>
                    <a:cubicBezTo>
                      <a:pt x="23094" y="9238"/>
                      <a:pt x="27714" y="4619"/>
                      <a:pt x="27714" y="4619"/>
                    </a:cubicBezTo>
                    <a:cubicBezTo>
                      <a:pt x="27714" y="4619"/>
                      <a:pt x="32332" y="0"/>
                      <a:pt x="32332" y="0"/>
                    </a:cubicBezTo>
                    <a:cubicBezTo>
                      <a:pt x="32332" y="0"/>
                      <a:pt x="32332" y="0"/>
                      <a:pt x="32332" y="0"/>
                    </a:cubicBezTo>
                    <a:cubicBezTo>
                      <a:pt x="32332" y="0"/>
                      <a:pt x="32332" y="4619"/>
                      <a:pt x="32332" y="9238"/>
                    </a:cubicBezTo>
                    <a:cubicBezTo>
                      <a:pt x="32332" y="13856"/>
                      <a:pt x="27714" y="13856"/>
                      <a:pt x="27714" y="18475"/>
                    </a:cubicBezTo>
                    <a:cubicBezTo>
                      <a:pt x="27714" y="23094"/>
                      <a:pt x="23094" y="23094"/>
                      <a:pt x="23094" y="27713"/>
                    </a:cubicBezTo>
                    <a:cubicBezTo>
                      <a:pt x="18476" y="32332"/>
                      <a:pt x="13857" y="36951"/>
                      <a:pt x="9238" y="36951"/>
                    </a:cubicBezTo>
                    <a:cubicBezTo>
                      <a:pt x="4619" y="27713"/>
                      <a:pt x="0" y="27713"/>
                      <a:pt x="0" y="27713"/>
                    </a:cubicBezTo>
                    <a:close/>
                  </a:path>
                </a:pathLst>
              </a:custGeom>
              <a:solidFill>
                <a:srgbClr val="895B46"/>
              </a:solidFill>
              <a:ln w="46132" cap="flat">
                <a:noFill/>
                <a:prstDash val="solid"/>
                <a:miter/>
              </a:ln>
            </p:spPr>
            <p:txBody>
              <a:bodyPr rtlCol="0" anchor="ctr"/>
              <a:lstStyle/>
              <a:p>
                <a:endParaRPr lang="en-US"/>
              </a:p>
            </p:txBody>
          </p:sp>
          <p:grpSp>
            <p:nvGrpSpPr>
              <p:cNvPr id="1751" name="Graphic 792">
                <a:extLst>
                  <a:ext uri="{FF2B5EF4-FFF2-40B4-BE49-F238E27FC236}">
                    <a16:creationId xmlns:a16="http://schemas.microsoft.com/office/drawing/2014/main" xmlns="" id="{E024F454-2BE0-496F-913F-07CCF2808B2E}"/>
                  </a:ext>
                </a:extLst>
              </p:cNvPr>
              <p:cNvGrpSpPr/>
              <p:nvPr/>
            </p:nvGrpSpPr>
            <p:grpSpPr>
              <a:xfrm>
                <a:off x="4075184" y="8530571"/>
                <a:ext cx="1063770" cy="743826"/>
                <a:chOff x="4075184" y="8530571"/>
                <a:chExt cx="1063770" cy="743826"/>
              </a:xfrm>
            </p:grpSpPr>
            <p:grpSp>
              <p:nvGrpSpPr>
                <p:cNvPr id="1752" name="Graphic 792">
                  <a:extLst>
                    <a:ext uri="{FF2B5EF4-FFF2-40B4-BE49-F238E27FC236}">
                      <a16:creationId xmlns:a16="http://schemas.microsoft.com/office/drawing/2014/main" xmlns="" id="{17B6FCBE-D1F7-401F-9E9A-F19F493A9314}"/>
                    </a:ext>
                  </a:extLst>
                </p:cNvPr>
                <p:cNvGrpSpPr/>
                <p:nvPr/>
              </p:nvGrpSpPr>
              <p:grpSpPr>
                <a:xfrm>
                  <a:off x="4098356" y="8530571"/>
                  <a:ext cx="1040599" cy="743826"/>
                  <a:chOff x="4098356" y="8530571"/>
                  <a:chExt cx="1040599" cy="743826"/>
                </a:xfrm>
              </p:grpSpPr>
              <p:sp>
                <p:nvSpPr>
                  <p:cNvPr id="1753" name="Freeform: Shape 1752">
                    <a:extLst>
                      <a:ext uri="{FF2B5EF4-FFF2-40B4-BE49-F238E27FC236}">
                        <a16:creationId xmlns:a16="http://schemas.microsoft.com/office/drawing/2014/main" xmlns="" id="{AC800CBC-D629-4684-9765-7A4FB815B46C}"/>
                      </a:ext>
                    </a:extLst>
                  </p:cNvPr>
                  <p:cNvSpPr/>
                  <p:nvPr/>
                </p:nvSpPr>
                <p:spPr>
                  <a:xfrm>
                    <a:off x="4099281" y="8539809"/>
                    <a:ext cx="1039674" cy="730302"/>
                  </a:xfrm>
                  <a:custGeom>
                    <a:avLst/>
                    <a:gdLst>
                      <a:gd name="connsiteX0" fmla="*/ 893043 w 1039674"/>
                      <a:gd name="connsiteY0" fmla="*/ 406462 h 730302"/>
                      <a:gd name="connsiteX1" fmla="*/ 1026990 w 1039674"/>
                      <a:gd name="connsiteY1" fmla="*/ 341797 h 730302"/>
                      <a:gd name="connsiteX2" fmla="*/ 920756 w 1039674"/>
                      <a:gd name="connsiteY2" fmla="*/ 240182 h 730302"/>
                      <a:gd name="connsiteX3" fmla="*/ 846854 w 1039674"/>
                      <a:gd name="connsiteY3" fmla="*/ 341797 h 730302"/>
                      <a:gd name="connsiteX4" fmla="*/ 860711 w 1039674"/>
                      <a:gd name="connsiteY4" fmla="*/ 221706 h 730302"/>
                      <a:gd name="connsiteX5" fmla="*/ 772952 w 1039674"/>
                      <a:gd name="connsiteY5" fmla="*/ 78521 h 730302"/>
                      <a:gd name="connsiteX6" fmla="*/ 629767 w 1039674"/>
                      <a:gd name="connsiteY6" fmla="*/ 106234 h 730302"/>
                      <a:gd name="connsiteX7" fmla="*/ 417298 w 1039674"/>
                      <a:gd name="connsiteY7" fmla="*/ 133948 h 730302"/>
                      <a:gd name="connsiteX8" fmla="*/ 130927 w 1039674"/>
                      <a:gd name="connsiteY8" fmla="*/ 55426 h 730302"/>
                      <a:gd name="connsiteX9" fmla="*/ 186354 w 1039674"/>
                      <a:gd name="connsiteY9" fmla="*/ 157042 h 730302"/>
                      <a:gd name="connsiteX10" fmla="*/ 20074 w 1039674"/>
                      <a:gd name="connsiteY10" fmla="*/ 0 h 730302"/>
                      <a:gd name="connsiteX11" fmla="*/ 29312 w 1039674"/>
                      <a:gd name="connsiteY11" fmla="*/ 230944 h 730302"/>
                      <a:gd name="connsiteX12" fmla="*/ 29312 w 1039674"/>
                      <a:gd name="connsiteY12" fmla="*/ 448031 h 730302"/>
                      <a:gd name="connsiteX13" fmla="*/ 181735 w 1039674"/>
                      <a:gd name="connsiteY13" fmla="*/ 651262 h 730302"/>
                      <a:gd name="connsiteX14" fmla="*/ 371109 w 1039674"/>
                      <a:gd name="connsiteY14" fmla="*/ 706689 h 730302"/>
                      <a:gd name="connsiteX15" fmla="*/ 472725 w 1039674"/>
                      <a:gd name="connsiteY15" fmla="*/ 729783 h 730302"/>
                      <a:gd name="connsiteX16" fmla="*/ 551245 w 1039674"/>
                      <a:gd name="connsiteY16" fmla="*/ 702070 h 730302"/>
                      <a:gd name="connsiteX17" fmla="*/ 634385 w 1039674"/>
                      <a:gd name="connsiteY17" fmla="*/ 688213 h 730302"/>
                      <a:gd name="connsiteX18" fmla="*/ 893043 w 1039674"/>
                      <a:gd name="connsiteY18" fmla="*/ 406462 h 730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39674" h="730302">
                        <a:moveTo>
                          <a:pt x="893043" y="406462"/>
                        </a:moveTo>
                        <a:cubicBezTo>
                          <a:pt x="893043" y="406462"/>
                          <a:pt x="976183" y="461888"/>
                          <a:pt x="1026990" y="341797"/>
                        </a:cubicBezTo>
                        <a:cubicBezTo>
                          <a:pt x="1077798" y="221706"/>
                          <a:pt x="962326" y="129329"/>
                          <a:pt x="920756" y="240182"/>
                        </a:cubicBezTo>
                        <a:cubicBezTo>
                          <a:pt x="920756" y="240182"/>
                          <a:pt x="920756" y="318703"/>
                          <a:pt x="846854" y="341797"/>
                        </a:cubicBezTo>
                        <a:cubicBezTo>
                          <a:pt x="832997" y="346416"/>
                          <a:pt x="874567" y="314084"/>
                          <a:pt x="860711" y="221706"/>
                        </a:cubicBezTo>
                        <a:cubicBezTo>
                          <a:pt x="842235" y="101615"/>
                          <a:pt x="782189" y="83140"/>
                          <a:pt x="772952" y="78521"/>
                        </a:cubicBezTo>
                        <a:cubicBezTo>
                          <a:pt x="772952" y="78521"/>
                          <a:pt x="703669" y="133948"/>
                          <a:pt x="629767" y="106234"/>
                        </a:cubicBezTo>
                        <a:cubicBezTo>
                          <a:pt x="629767" y="106234"/>
                          <a:pt x="542008" y="189374"/>
                          <a:pt x="417298" y="133948"/>
                        </a:cubicBezTo>
                        <a:cubicBezTo>
                          <a:pt x="417298" y="133948"/>
                          <a:pt x="227924" y="217087"/>
                          <a:pt x="130927" y="55426"/>
                        </a:cubicBezTo>
                        <a:cubicBezTo>
                          <a:pt x="130927" y="55426"/>
                          <a:pt x="144784" y="124710"/>
                          <a:pt x="186354" y="157042"/>
                        </a:cubicBezTo>
                        <a:cubicBezTo>
                          <a:pt x="195592" y="161661"/>
                          <a:pt x="38550" y="166280"/>
                          <a:pt x="20074" y="0"/>
                        </a:cubicBezTo>
                        <a:cubicBezTo>
                          <a:pt x="20074" y="0"/>
                          <a:pt x="-30733" y="106234"/>
                          <a:pt x="29312" y="230944"/>
                        </a:cubicBezTo>
                        <a:cubicBezTo>
                          <a:pt x="93976" y="351035"/>
                          <a:pt x="29312" y="387986"/>
                          <a:pt x="29312" y="448031"/>
                        </a:cubicBezTo>
                        <a:cubicBezTo>
                          <a:pt x="29312" y="531171"/>
                          <a:pt x="93976" y="609692"/>
                          <a:pt x="181735" y="651262"/>
                        </a:cubicBezTo>
                        <a:cubicBezTo>
                          <a:pt x="181735" y="651262"/>
                          <a:pt x="278731" y="706689"/>
                          <a:pt x="371109" y="706689"/>
                        </a:cubicBezTo>
                        <a:cubicBezTo>
                          <a:pt x="371109" y="706689"/>
                          <a:pt x="421917" y="734402"/>
                          <a:pt x="472725" y="729783"/>
                        </a:cubicBezTo>
                        <a:cubicBezTo>
                          <a:pt x="523532" y="720545"/>
                          <a:pt x="551245" y="702070"/>
                          <a:pt x="551245" y="702070"/>
                        </a:cubicBezTo>
                        <a:cubicBezTo>
                          <a:pt x="551245" y="702070"/>
                          <a:pt x="611291" y="697451"/>
                          <a:pt x="634385" y="688213"/>
                        </a:cubicBezTo>
                        <a:cubicBezTo>
                          <a:pt x="639004" y="683594"/>
                          <a:pt x="869948" y="605073"/>
                          <a:pt x="893043" y="406462"/>
                        </a:cubicBezTo>
                        <a:close/>
                      </a:path>
                    </a:pathLst>
                  </a:custGeom>
                  <a:solidFill>
                    <a:srgbClr val="FBD0B4"/>
                  </a:solidFill>
                  <a:ln w="46132" cap="flat">
                    <a:noFill/>
                    <a:prstDash val="solid"/>
                    <a:miter/>
                  </a:ln>
                </p:spPr>
                <p:txBody>
                  <a:bodyPr rtlCol="0" anchor="ctr"/>
                  <a:lstStyle/>
                  <a:p>
                    <a:endParaRPr lang="en-US"/>
                  </a:p>
                </p:txBody>
              </p:sp>
              <p:sp>
                <p:nvSpPr>
                  <p:cNvPr id="1754" name="Freeform: Shape 1753">
                    <a:extLst>
                      <a:ext uri="{FF2B5EF4-FFF2-40B4-BE49-F238E27FC236}">
                        <a16:creationId xmlns:a16="http://schemas.microsoft.com/office/drawing/2014/main" xmlns="" id="{A882858A-B288-47EF-A560-98B35A002F51}"/>
                      </a:ext>
                    </a:extLst>
                  </p:cNvPr>
                  <p:cNvSpPr/>
                  <p:nvPr/>
                </p:nvSpPr>
                <p:spPr>
                  <a:xfrm>
                    <a:off x="4098356" y="8530571"/>
                    <a:ext cx="1040003" cy="743826"/>
                  </a:xfrm>
                  <a:custGeom>
                    <a:avLst/>
                    <a:gdLst>
                      <a:gd name="connsiteX0" fmla="*/ 893968 w 1040003"/>
                      <a:gd name="connsiteY0" fmla="*/ 415699 h 743826"/>
                      <a:gd name="connsiteX1" fmla="*/ 930919 w 1040003"/>
                      <a:gd name="connsiteY1" fmla="*/ 429556 h 743826"/>
                      <a:gd name="connsiteX2" fmla="*/ 1004821 w 1040003"/>
                      <a:gd name="connsiteY2" fmla="*/ 392605 h 743826"/>
                      <a:gd name="connsiteX3" fmla="*/ 1037153 w 1040003"/>
                      <a:gd name="connsiteY3" fmla="*/ 267895 h 743826"/>
                      <a:gd name="connsiteX4" fmla="*/ 986345 w 1040003"/>
                      <a:gd name="connsiteY4" fmla="*/ 203231 h 743826"/>
                      <a:gd name="connsiteX5" fmla="*/ 921681 w 1040003"/>
                      <a:gd name="connsiteY5" fmla="*/ 244801 h 743826"/>
                      <a:gd name="connsiteX6" fmla="*/ 917062 w 1040003"/>
                      <a:gd name="connsiteY6" fmla="*/ 254039 h 743826"/>
                      <a:gd name="connsiteX7" fmla="*/ 917062 w 1040003"/>
                      <a:gd name="connsiteY7" fmla="*/ 263276 h 743826"/>
                      <a:gd name="connsiteX8" fmla="*/ 903205 w 1040003"/>
                      <a:gd name="connsiteY8" fmla="*/ 300227 h 743826"/>
                      <a:gd name="connsiteX9" fmla="*/ 866255 w 1040003"/>
                      <a:gd name="connsiteY9" fmla="*/ 337178 h 743826"/>
                      <a:gd name="connsiteX10" fmla="*/ 852398 w 1040003"/>
                      <a:gd name="connsiteY10" fmla="*/ 341797 h 743826"/>
                      <a:gd name="connsiteX11" fmla="*/ 843160 w 1040003"/>
                      <a:gd name="connsiteY11" fmla="*/ 341797 h 743826"/>
                      <a:gd name="connsiteX12" fmla="*/ 843160 w 1040003"/>
                      <a:gd name="connsiteY12" fmla="*/ 337178 h 743826"/>
                      <a:gd name="connsiteX13" fmla="*/ 857017 w 1040003"/>
                      <a:gd name="connsiteY13" fmla="*/ 304846 h 743826"/>
                      <a:gd name="connsiteX14" fmla="*/ 861636 w 1040003"/>
                      <a:gd name="connsiteY14" fmla="*/ 244801 h 743826"/>
                      <a:gd name="connsiteX15" fmla="*/ 820066 w 1040003"/>
                      <a:gd name="connsiteY15" fmla="*/ 120091 h 743826"/>
                      <a:gd name="connsiteX16" fmla="*/ 778496 w 1040003"/>
                      <a:gd name="connsiteY16" fmla="*/ 83140 h 743826"/>
                      <a:gd name="connsiteX17" fmla="*/ 773877 w 1040003"/>
                      <a:gd name="connsiteY17" fmla="*/ 83140 h 743826"/>
                      <a:gd name="connsiteX18" fmla="*/ 773877 w 1040003"/>
                      <a:gd name="connsiteY18" fmla="*/ 83140 h 743826"/>
                      <a:gd name="connsiteX19" fmla="*/ 732307 w 1040003"/>
                      <a:gd name="connsiteY19" fmla="*/ 106234 h 743826"/>
                      <a:gd name="connsiteX20" fmla="*/ 630692 w 1040003"/>
                      <a:gd name="connsiteY20" fmla="*/ 110853 h 743826"/>
                      <a:gd name="connsiteX21" fmla="*/ 630692 w 1040003"/>
                      <a:gd name="connsiteY21" fmla="*/ 110853 h 743826"/>
                      <a:gd name="connsiteX22" fmla="*/ 566027 w 1040003"/>
                      <a:gd name="connsiteY22" fmla="*/ 147804 h 743826"/>
                      <a:gd name="connsiteX23" fmla="*/ 492125 w 1040003"/>
                      <a:gd name="connsiteY23" fmla="*/ 157042 h 743826"/>
                      <a:gd name="connsiteX24" fmla="*/ 445936 w 1040003"/>
                      <a:gd name="connsiteY24" fmla="*/ 152423 h 743826"/>
                      <a:gd name="connsiteX25" fmla="*/ 422842 w 1040003"/>
                      <a:gd name="connsiteY25" fmla="*/ 143185 h 743826"/>
                      <a:gd name="connsiteX26" fmla="*/ 413604 w 1040003"/>
                      <a:gd name="connsiteY26" fmla="*/ 138567 h 743826"/>
                      <a:gd name="connsiteX27" fmla="*/ 408985 w 1040003"/>
                      <a:gd name="connsiteY27" fmla="*/ 138567 h 743826"/>
                      <a:gd name="connsiteX28" fmla="*/ 404366 w 1040003"/>
                      <a:gd name="connsiteY28" fmla="*/ 147804 h 743826"/>
                      <a:gd name="connsiteX29" fmla="*/ 367415 w 1040003"/>
                      <a:gd name="connsiteY29" fmla="*/ 157042 h 743826"/>
                      <a:gd name="connsiteX30" fmla="*/ 261181 w 1040003"/>
                      <a:gd name="connsiteY30" fmla="*/ 157042 h 743826"/>
                      <a:gd name="connsiteX31" fmla="*/ 136471 w 1040003"/>
                      <a:gd name="connsiteY31" fmla="*/ 64664 h 743826"/>
                      <a:gd name="connsiteX32" fmla="*/ 136471 w 1040003"/>
                      <a:gd name="connsiteY32" fmla="*/ 64664 h 743826"/>
                      <a:gd name="connsiteX33" fmla="*/ 164184 w 1040003"/>
                      <a:gd name="connsiteY33" fmla="*/ 129329 h 743826"/>
                      <a:gd name="connsiteX34" fmla="*/ 182660 w 1040003"/>
                      <a:gd name="connsiteY34" fmla="*/ 152423 h 743826"/>
                      <a:gd name="connsiteX35" fmla="*/ 196517 w 1040003"/>
                      <a:gd name="connsiteY35" fmla="*/ 166280 h 743826"/>
                      <a:gd name="connsiteX36" fmla="*/ 187279 w 1040003"/>
                      <a:gd name="connsiteY36" fmla="*/ 166280 h 743826"/>
                      <a:gd name="connsiteX37" fmla="*/ 136471 w 1040003"/>
                      <a:gd name="connsiteY37" fmla="*/ 157042 h 743826"/>
                      <a:gd name="connsiteX38" fmla="*/ 71807 w 1040003"/>
                      <a:gd name="connsiteY38" fmla="*/ 115472 h 743826"/>
                      <a:gd name="connsiteX39" fmla="*/ 25618 w 1040003"/>
                      <a:gd name="connsiteY39" fmla="*/ 9238 h 743826"/>
                      <a:gd name="connsiteX40" fmla="*/ 25618 w 1040003"/>
                      <a:gd name="connsiteY40" fmla="*/ 9238 h 743826"/>
                      <a:gd name="connsiteX41" fmla="*/ 11762 w 1040003"/>
                      <a:gd name="connsiteY41" fmla="*/ 46189 h 743826"/>
                      <a:gd name="connsiteX42" fmla="*/ 2524 w 1040003"/>
                      <a:gd name="connsiteY42" fmla="*/ 138567 h 743826"/>
                      <a:gd name="connsiteX43" fmla="*/ 16380 w 1040003"/>
                      <a:gd name="connsiteY43" fmla="*/ 198612 h 743826"/>
                      <a:gd name="connsiteX44" fmla="*/ 44094 w 1040003"/>
                      <a:gd name="connsiteY44" fmla="*/ 263276 h 743826"/>
                      <a:gd name="connsiteX45" fmla="*/ 62569 w 1040003"/>
                      <a:gd name="connsiteY45" fmla="*/ 360273 h 743826"/>
                      <a:gd name="connsiteX46" fmla="*/ 44094 w 1040003"/>
                      <a:gd name="connsiteY46" fmla="*/ 424937 h 743826"/>
                      <a:gd name="connsiteX47" fmla="*/ 39475 w 1040003"/>
                      <a:gd name="connsiteY47" fmla="*/ 498839 h 743826"/>
                      <a:gd name="connsiteX48" fmla="*/ 168804 w 1040003"/>
                      <a:gd name="connsiteY48" fmla="*/ 660500 h 743826"/>
                      <a:gd name="connsiteX49" fmla="*/ 316608 w 1040003"/>
                      <a:gd name="connsiteY49" fmla="*/ 720545 h 743826"/>
                      <a:gd name="connsiteX50" fmla="*/ 376653 w 1040003"/>
                      <a:gd name="connsiteY50" fmla="*/ 725164 h 743826"/>
                      <a:gd name="connsiteX51" fmla="*/ 385891 w 1040003"/>
                      <a:gd name="connsiteY51" fmla="*/ 725164 h 743826"/>
                      <a:gd name="connsiteX52" fmla="*/ 399748 w 1040003"/>
                      <a:gd name="connsiteY52" fmla="*/ 729783 h 743826"/>
                      <a:gd name="connsiteX53" fmla="*/ 501363 w 1040003"/>
                      <a:gd name="connsiteY53" fmla="*/ 739021 h 743826"/>
                      <a:gd name="connsiteX54" fmla="*/ 547552 w 1040003"/>
                      <a:gd name="connsiteY54" fmla="*/ 725164 h 743826"/>
                      <a:gd name="connsiteX55" fmla="*/ 561408 w 1040003"/>
                      <a:gd name="connsiteY55" fmla="*/ 720545 h 743826"/>
                      <a:gd name="connsiteX56" fmla="*/ 566027 w 1040003"/>
                      <a:gd name="connsiteY56" fmla="*/ 715927 h 743826"/>
                      <a:gd name="connsiteX57" fmla="*/ 570646 w 1040003"/>
                      <a:gd name="connsiteY57" fmla="*/ 715927 h 743826"/>
                      <a:gd name="connsiteX58" fmla="*/ 584503 w 1040003"/>
                      <a:gd name="connsiteY58" fmla="*/ 715927 h 743826"/>
                      <a:gd name="connsiteX59" fmla="*/ 626073 w 1040003"/>
                      <a:gd name="connsiteY59" fmla="*/ 711307 h 743826"/>
                      <a:gd name="connsiteX60" fmla="*/ 690737 w 1040003"/>
                      <a:gd name="connsiteY60" fmla="*/ 683594 h 743826"/>
                      <a:gd name="connsiteX61" fmla="*/ 801590 w 1040003"/>
                      <a:gd name="connsiteY61" fmla="*/ 609692 h 743826"/>
                      <a:gd name="connsiteX62" fmla="*/ 889349 w 1040003"/>
                      <a:gd name="connsiteY62" fmla="*/ 471126 h 743826"/>
                      <a:gd name="connsiteX63" fmla="*/ 893968 w 1040003"/>
                      <a:gd name="connsiteY63" fmla="*/ 415699 h 743826"/>
                      <a:gd name="connsiteX64" fmla="*/ 893968 w 1040003"/>
                      <a:gd name="connsiteY64" fmla="*/ 415699 h 743826"/>
                      <a:gd name="connsiteX65" fmla="*/ 824685 w 1040003"/>
                      <a:gd name="connsiteY65" fmla="*/ 568122 h 743826"/>
                      <a:gd name="connsiteX66" fmla="*/ 713831 w 1040003"/>
                      <a:gd name="connsiteY66" fmla="*/ 655881 h 743826"/>
                      <a:gd name="connsiteX67" fmla="*/ 644548 w 1040003"/>
                      <a:gd name="connsiteY67" fmla="*/ 688213 h 743826"/>
                      <a:gd name="connsiteX68" fmla="*/ 584503 w 1040003"/>
                      <a:gd name="connsiteY68" fmla="*/ 702070 h 743826"/>
                      <a:gd name="connsiteX69" fmla="*/ 566027 w 1040003"/>
                      <a:gd name="connsiteY69" fmla="*/ 702070 h 743826"/>
                      <a:gd name="connsiteX70" fmla="*/ 556789 w 1040003"/>
                      <a:gd name="connsiteY70" fmla="*/ 702070 h 743826"/>
                      <a:gd name="connsiteX71" fmla="*/ 542933 w 1040003"/>
                      <a:gd name="connsiteY71" fmla="*/ 706689 h 743826"/>
                      <a:gd name="connsiteX72" fmla="*/ 436698 w 1040003"/>
                      <a:gd name="connsiteY72" fmla="*/ 725164 h 743826"/>
                      <a:gd name="connsiteX73" fmla="*/ 385891 w 1040003"/>
                      <a:gd name="connsiteY73" fmla="*/ 711307 h 743826"/>
                      <a:gd name="connsiteX74" fmla="*/ 367415 w 1040003"/>
                      <a:gd name="connsiteY74" fmla="*/ 706689 h 743826"/>
                      <a:gd name="connsiteX75" fmla="*/ 247324 w 1040003"/>
                      <a:gd name="connsiteY75" fmla="*/ 683594 h 743826"/>
                      <a:gd name="connsiteX76" fmla="*/ 182660 w 1040003"/>
                      <a:gd name="connsiteY76" fmla="*/ 655881 h 743826"/>
                      <a:gd name="connsiteX77" fmla="*/ 154947 w 1040003"/>
                      <a:gd name="connsiteY77" fmla="*/ 637405 h 743826"/>
                      <a:gd name="connsiteX78" fmla="*/ 108758 w 1040003"/>
                      <a:gd name="connsiteY78" fmla="*/ 605073 h 743826"/>
                      <a:gd name="connsiteX79" fmla="*/ 44094 w 1040003"/>
                      <a:gd name="connsiteY79" fmla="*/ 517315 h 743826"/>
                      <a:gd name="connsiteX80" fmla="*/ 34856 w 1040003"/>
                      <a:gd name="connsiteY80" fmla="*/ 429556 h 743826"/>
                      <a:gd name="connsiteX81" fmla="*/ 53332 w 1040003"/>
                      <a:gd name="connsiteY81" fmla="*/ 369511 h 743826"/>
                      <a:gd name="connsiteX82" fmla="*/ 57950 w 1040003"/>
                      <a:gd name="connsiteY82" fmla="*/ 295608 h 743826"/>
                      <a:gd name="connsiteX83" fmla="*/ 11762 w 1040003"/>
                      <a:gd name="connsiteY83" fmla="*/ 180136 h 743826"/>
                      <a:gd name="connsiteX84" fmla="*/ 16380 w 1040003"/>
                      <a:gd name="connsiteY84" fmla="*/ 9238 h 743826"/>
                      <a:gd name="connsiteX85" fmla="*/ 20999 w 1040003"/>
                      <a:gd name="connsiteY85" fmla="*/ 0 h 743826"/>
                      <a:gd name="connsiteX86" fmla="*/ 20999 w 1040003"/>
                      <a:gd name="connsiteY86" fmla="*/ 0 h 743826"/>
                      <a:gd name="connsiteX87" fmla="*/ 67188 w 1040003"/>
                      <a:gd name="connsiteY87" fmla="*/ 110853 h 743826"/>
                      <a:gd name="connsiteX88" fmla="*/ 141090 w 1040003"/>
                      <a:gd name="connsiteY88" fmla="*/ 152423 h 743826"/>
                      <a:gd name="connsiteX89" fmla="*/ 168804 w 1040003"/>
                      <a:gd name="connsiteY89" fmla="*/ 157042 h 743826"/>
                      <a:gd name="connsiteX90" fmla="*/ 187279 w 1040003"/>
                      <a:gd name="connsiteY90" fmla="*/ 157042 h 743826"/>
                      <a:gd name="connsiteX91" fmla="*/ 187279 w 1040003"/>
                      <a:gd name="connsiteY91" fmla="*/ 157042 h 743826"/>
                      <a:gd name="connsiteX92" fmla="*/ 187279 w 1040003"/>
                      <a:gd name="connsiteY92" fmla="*/ 157042 h 743826"/>
                      <a:gd name="connsiteX93" fmla="*/ 173422 w 1040003"/>
                      <a:gd name="connsiteY93" fmla="*/ 143185 h 743826"/>
                      <a:gd name="connsiteX94" fmla="*/ 141090 w 1040003"/>
                      <a:gd name="connsiteY94" fmla="*/ 87759 h 743826"/>
                      <a:gd name="connsiteX95" fmla="*/ 136471 w 1040003"/>
                      <a:gd name="connsiteY95" fmla="*/ 64664 h 743826"/>
                      <a:gd name="connsiteX96" fmla="*/ 136471 w 1040003"/>
                      <a:gd name="connsiteY96" fmla="*/ 60045 h 743826"/>
                      <a:gd name="connsiteX97" fmla="*/ 136471 w 1040003"/>
                      <a:gd name="connsiteY97" fmla="*/ 60045 h 743826"/>
                      <a:gd name="connsiteX98" fmla="*/ 145709 w 1040003"/>
                      <a:gd name="connsiteY98" fmla="*/ 73902 h 743826"/>
                      <a:gd name="connsiteX99" fmla="*/ 154947 w 1040003"/>
                      <a:gd name="connsiteY99" fmla="*/ 87759 h 743826"/>
                      <a:gd name="connsiteX100" fmla="*/ 178041 w 1040003"/>
                      <a:gd name="connsiteY100" fmla="*/ 110853 h 743826"/>
                      <a:gd name="connsiteX101" fmla="*/ 279656 w 1040003"/>
                      <a:gd name="connsiteY101" fmla="*/ 152423 h 743826"/>
                      <a:gd name="connsiteX102" fmla="*/ 372034 w 1040003"/>
                      <a:gd name="connsiteY102" fmla="*/ 147804 h 743826"/>
                      <a:gd name="connsiteX103" fmla="*/ 404366 w 1040003"/>
                      <a:gd name="connsiteY103" fmla="*/ 138567 h 743826"/>
                      <a:gd name="connsiteX104" fmla="*/ 418223 w 1040003"/>
                      <a:gd name="connsiteY104" fmla="*/ 133947 h 743826"/>
                      <a:gd name="connsiteX105" fmla="*/ 427461 w 1040003"/>
                      <a:gd name="connsiteY105" fmla="*/ 138567 h 743826"/>
                      <a:gd name="connsiteX106" fmla="*/ 436698 w 1040003"/>
                      <a:gd name="connsiteY106" fmla="*/ 143185 h 743826"/>
                      <a:gd name="connsiteX107" fmla="*/ 459793 w 1040003"/>
                      <a:gd name="connsiteY107" fmla="*/ 147804 h 743826"/>
                      <a:gd name="connsiteX108" fmla="*/ 496744 w 1040003"/>
                      <a:gd name="connsiteY108" fmla="*/ 152423 h 743826"/>
                      <a:gd name="connsiteX109" fmla="*/ 561408 w 1040003"/>
                      <a:gd name="connsiteY109" fmla="*/ 143185 h 743826"/>
                      <a:gd name="connsiteX110" fmla="*/ 607597 w 1040003"/>
                      <a:gd name="connsiteY110" fmla="*/ 124710 h 743826"/>
                      <a:gd name="connsiteX111" fmla="*/ 621454 w 1040003"/>
                      <a:gd name="connsiteY111" fmla="*/ 115472 h 743826"/>
                      <a:gd name="connsiteX112" fmla="*/ 630692 w 1040003"/>
                      <a:gd name="connsiteY112" fmla="*/ 110853 h 743826"/>
                      <a:gd name="connsiteX113" fmla="*/ 630692 w 1040003"/>
                      <a:gd name="connsiteY113" fmla="*/ 110853 h 743826"/>
                      <a:gd name="connsiteX114" fmla="*/ 635311 w 1040003"/>
                      <a:gd name="connsiteY114" fmla="*/ 110853 h 743826"/>
                      <a:gd name="connsiteX115" fmla="*/ 644548 w 1040003"/>
                      <a:gd name="connsiteY115" fmla="*/ 115472 h 743826"/>
                      <a:gd name="connsiteX116" fmla="*/ 681499 w 1040003"/>
                      <a:gd name="connsiteY116" fmla="*/ 120091 h 743826"/>
                      <a:gd name="connsiteX117" fmla="*/ 746164 w 1040003"/>
                      <a:gd name="connsiteY117" fmla="*/ 101615 h 743826"/>
                      <a:gd name="connsiteX118" fmla="*/ 764639 w 1040003"/>
                      <a:gd name="connsiteY118" fmla="*/ 87759 h 743826"/>
                      <a:gd name="connsiteX119" fmla="*/ 773877 w 1040003"/>
                      <a:gd name="connsiteY119" fmla="*/ 83140 h 743826"/>
                      <a:gd name="connsiteX120" fmla="*/ 773877 w 1040003"/>
                      <a:gd name="connsiteY120" fmla="*/ 83140 h 743826"/>
                      <a:gd name="connsiteX121" fmla="*/ 778496 w 1040003"/>
                      <a:gd name="connsiteY121" fmla="*/ 83140 h 743826"/>
                      <a:gd name="connsiteX122" fmla="*/ 787733 w 1040003"/>
                      <a:gd name="connsiteY122" fmla="*/ 87759 h 743826"/>
                      <a:gd name="connsiteX123" fmla="*/ 843160 w 1040003"/>
                      <a:gd name="connsiteY123" fmla="*/ 166280 h 743826"/>
                      <a:gd name="connsiteX124" fmla="*/ 852398 w 1040003"/>
                      <a:gd name="connsiteY124" fmla="*/ 314084 h 743826"/>
                      <a:gd name="connsiteX125" fmla="*/ 847779 w 1040003"/>
                      <a:gd name="connsiteY125" fmla="*/ 332559 h 743826"/>
                      <a:gd name="connsiteX126" fmla="*/ 843160 w 1040003"/>
                      <a:gd name="connsiteY126" fmla="*/ 341797 h 743826"/>
                      <a:gd name="connsiteX127" fmla="*/ 843160 w 1040003"/>
                      <a:gd name="connsiteY127" fmla="*/ 341797 h 743826"/>
                      <a:gd name="connsiteX128" fmla="*/ 847779 w 1040003"/>
                      <a:gd name="connsiteY128" fmla="*/ 341797 h 743826"/>
                      <a:gd name="connsiteX129" fmla="*/ 861636 w 1040003"/>
                      <a:gd name="connsiteY129" fmla="*/ 337178 h 743826"/>
                      <a:gd name="connsiteX130" fmla="*/ 917062 w 1040003"/>
                      <a:gd name="connsiteY130" fmla="*/ 254039 h 743826"/>
                      <a:gd name="connsiteX131" fmla="*/ 917062 w 1040003"/>
                      <a:gd name="connsiteY131" fmla="*/ 244801 h 743826"/>
                      <a:gd name="connsiteX132" fmla="*/ 926300 w 1040003"/>
                      <a:gd name="connsiteY132" fmla="*/ 226325 h 743826"/>
                      <a:gd name="connsiteX133" fmla="*/ 967870 w 1040003"/>
                      <a:gd name="connsiteY133" fmla="*/ 193993 h 743826"/>
                      <a:gd name="connsiteX134" fmla="*/ 1037153 w 1040003"/>
                      <a:gd name="connsiteY134" fmla="*/ 263276 h 743826"/>
                      <a:gd name="connsiteX135" fmla="*/ 1027915 w 1040003"/>
                      <a:gd name="connsiteY135" fmla="*/ 337178 h 743826"/>
                      <a:gd name="connsiteX136" fmla="*/ 986345 w 1040003"/>
                      <a:gd name="connsiteY136" fmla="*/ 401843 h 743826"/>
                      <a:gd name="connsiteX137" fmla="*/ 907825 w 1040003"/>
                      <a:gd name="connsiteY137" fmla="*/ 415699 h 743826"/>
                      <a:gd name="connsiteX138" fmla="*/ 893968 w 1040003"/>
                      <a:gd name="connsiteY138" fmla="*/ 415699 h 743826"/>
                      <a:gd name="connsiteX139" fmla="*/ 893968 w 1040003"/>
                      <a:gd name="connsiteY139" fmla="*/ 415699 h 743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1040003" h="743826">
                        <a:moveTo>
                          <a:pt x="893968" y="415699"/>
                        </a:moveTo>
                        <a:cubicBezTo>
                          <a:pt x="903205" y="420318"/>
                          <a:pt x="917062" y="424937"/>
                          <a:pt x="930919" y="429556"/>
                        </a:cubicBezTo>
                        <a:cubicBezTo>
                          <a:pt x="963251" y="434175"/>
                          <a:pt x="986345" y="415699"/>
                          <a:pt x="1004821" y="392605"/>
                        </a:cubicBezTo>
                        <a:cubicBezTo>
                          <a:pt x="1032534" y="360273"/>
                          <a:pt x="1046391" y="309465"/>
                          <a:pt x="1037153" y="267895"/>
                        </a:cubicBezTo>
                        <a:cubicBezTo>
                          <a:pt x="1032534" y="240182"/>
                          <a:pt x="1014059" y="207850"/>
                          <a:pt x="986345" y="203231"/>
                        </a:cubicBezTo>
                        <a:cubicBezTo>
                          <a:pt x="954013" y="193993"/>
                          <a:pt x="930919" y="217087"/>
                          <a:pt x="921681" y="244801"/>
                        </a:cubicBezTo>
                        <a:cubicBezTo>
                          <a:pt x="921681" y="249419"/>
                          <a:pt x="917062" y="254039"/>
                          <a:pt x="917062" y="254039"/>
                        </a:cubicBezTo>
                        <a:cubicBezTo>
                          <a:pt x="917062" y="258657"/>
                          <a:pt x="917062" y="263276"/>
                          <a:pt x="917062" y="263276"/>
                        </a:cubicBezTo>
                        <a:cubicBezTo>
                          <a:pt x="917062" y="277133"/>
                          <a:pt x="912443" y="290989"/>
                          <a:pt x="903205" y="300227"/>
                        </a:cubicBezTo>
                        <a:cubicBezTo>
                          <a:pt x="893968" y="314084"/>
                          <a:pt x="880111" y="327941"/>
                          <a:pt x="866255" y="337178"/>
                        </a:cubicBezTo>
                        <a:cubicBezTo>
                          <a:pt x="861636" y="341797"/>
                          <a:pt x="857017" y="341797"/>
                          <a:pt x="852398" y="341797"/>
                        </a:cubicBezTo>
                        <a:cubicBezTo>
                          <a:pt x="852398" y="341797"/>
                          <a:pt x="847779" y="346416"/>
                          <a:pt x="843160" y="341797"/>
                        </a:cubicBezTo>
                        <a:cubicBezTo>
                          <a:pt x="843160" y="341797"/>
                          <a:pt x="843160" y="337178"/>
                          <a:pt x="843160" y="337178"/>
                        </a:cubicBezTo>
                        <a:cubicBezTo>
                          <a:pt x="847779" y="327941"/>
                          <a:pt x="852398" y="314084"/>
                          <a:pt x="857017" y="304846"/>
                        </a:cubicBezTo>
                        <a:cubicBezTo>
                          <a:pt x="861636" y="286371"/>
                          <a:pt x="861636" y="263276"/>
                          <a:pt x="861636" y="244801"/>
                        </a:cubicBezTo>
                        <a:cubicBezTo>
                          <a:pt x="857017" y="203231"/>
                          <a:pt x="847779" y="157042"/>
                          <a:pt x="820066" y="120091"/>
                        </a:cubicBezTo>
                        <a:cubicBezTo>
                          <a:pt x="810828" y="106234"/>
                          <a:pt x="792353" y="92378"/>
                          <a:pt x="778496" y="83140"/>
                        </a:cubicBezTo>
                        <a:cubicBezTo>
                          <a:pt x="778496" y="83140"/>
                          <a:pt x="773877" y="83140"/>
                          <a:pt x="773877" y="83140"/>
                        </a:cubicBezTo>
                        <a:cubicBezTo>
                          <a:pt x="773877" y="83140"/>
                          <a:pt x="773877" y="83140"/>
                          <a:pt x="773877" y="83140"/>
                        </a:cubicBezTo>
                        <a:cubicBezTo>
                          <a:pt x="760020" y="92378"/>
                          <a:pt x="746164" y="101615"/>
                          <a:pt x="732307" y="106234"/>
                        </a:cubicBezTo>
                        <a:cubicBezTo>
                          <a:pt x="699975" y="120091"/>
                          <a:pt x="663024" y="120091"/>
                          <a:pt x="630692" y="110853"/>
                        </a:cubicBezTo>
                        <a:cubicBezTo>
                          <a:pt x="630692" y="110853"/>
                          <a:pt x="630692" y="110853"/>
                          <a:pt x="630692" y="110853"/>
                        </a:cubicBezTo>
                        <a:cubicBezTo>
                          <a:pt x="612216" y="129329"/>
                          <a:pt x="589122" y="138567"/>
                          <a:pt x="566027" y="147804"/>
                        </a:cubicBezTo>
                        <a:cubicBezTo>
                          <a:pt x="542933" y="157042"/>
                          <a:pt x="519838" y="161661"/>
                          <a:pt x="492125" y="157042"/>
                        </a:cubicBezTo>
                        <a:cubicBezTo>
                          <a:pt x="478268" y="157042"/>
                          <a:pt x="464412" y="152423"/>
                          <a:pt x="445936" y="152423"/>
                        </a:cubicBezTo>
                        <a:cubicBezTo>
                          <a:pt x="436698" y="152423"/>
                          <a:pt x="432080" y="147804"/>
                          <a:pt x="422842" y="143185"/>
                        </a:cubicBezTo>
                        <a:cubicBezTo>
                          <a:pt x="422842" y="143185"/>
                          <a:pt x="418223" y="138567"/>
                          <a:pt x="413604" y="138567"/>
                        </a:cubicBezTo>
                        <a:cubicBezTo>
                          <a:pt x="413604" y="138567"/>
                          <a:pt x="408985" y="138567"/>
                          <a:pt x="408985" y="138567"/>
                        </a:cubicBezTo>
                        <a:cubicBezTo>
                          <a:pt x="408985" y="147804"/>
                          <a:pt x="404366" y="147804"/>
                          <a:pt x="404366" y="147804"/>
                        </a:cubicBezTo>
                        <a:cubicBezTo>
                          <a:pt x="395128" y="152423"/>
                          <a:pt x="381272" y="152423"/>
                          <a:pt x="367415" y="157042"/>
                        </a:cubicBezTo>
                        <a:cubicBezTo>
                          <a:pt x="330464" y="166280"/>
                          <a:pt x="293513" y="166280"/>
                          <a:pt x="261181" y="157042"/>
                        </a:cubicBezTo>
                        <a:cubicBezTo>
                          <a:pt x="205754" y="143185"/>
                          <a:pt x="164184" y="110853"/>
                          <a:pt x="136471" y="64664"/>
                        </a:cubicBezTo>
                        <a:cubicBezTo>
                          <a:pt x="136471" y="64664"/>
                          <a:pt x="136471" y="64664"/>
                          <a:pt x="136471" y="64664"/>
                        </a:cubicBezTo>
                        <a:cubicBezTo>
                          <a:pt x="141090" y="87759"/>
                          <a:pt x="150328" y="110853"/>
                          <a:pt x="164184" y="129329"/>
                        </a:cubicBezTo>
                        <a:cubicBezTo>
                          <a:pt x="168804" y="138567"/>
                          <a:pt x="173422" y="143185"/>
                          <a:pt x="182660" y="152423"/>
                        </a:cubicBezTo>
                        <a:cubicBezTo>
                          <a:pt x="182660" y="152423"/>
                          <a:pt x="196517" y="166280"/>
                          <a:pt x="196517" y="166280"/>
                        </a:cubicBezTo>
                        <a:cubicBezTo>
                          <a:pt x="196517" y="166280"/>
                          <a:pt x="191898" y="166280"/>
                          <a:pt x="187279" y="166280"/>
                        </a:cubicBezTo>
                        <a:cubicBezTo>
                          <a:pt x="168804" y="166280"/>
                          <a:pt x="154947" y="161661"/>
                          <a:pt x="136471" y="157042"/>
                        </a:cubicBezTo>
                        <a:cubicBezTo>
                          <a:pt x="113377" y="147804"/>
                          <a:pt x="90282" y="133947"/>
                          <a:pt x="71807" y="115472"/>
                        </a:cubicBezTo>
                        <a:cubicBezTo>
                          <a:pt x="44094" y="87759"/>
                          <a:pt x="30237" y="46189"/>
                          <a:pt x="25618" y="9238"/>
                        </a:cubicBezTo>
                        <a:cubicBezTo>
                          <a:pt x="25618" y="9238"/>
                          <a:pt x="25618" y="9238"/>
                          <a:pt x="25618" y="9238"/>
                        </a:cubicBezTo>
                        <a:cubicBezTo>
                          <a:pt x="20999" y="18476"/>
                          <a:pt x="16380" y="32332"/>
                          <a:pt x="11762" y="46189"/>
                        </a:cubicBezTo>
                        <a:cubicBezTo>
                          <a:pt x="2524" y="73902"/>
                          <a:pt x="2524" y="106234"/>
                          <a:pt x="2524" y="138567"/>
                        </a:cubicBezTo>
                        <a:cubicBezTo>
                          <a:pt x="2524" y="157042"/>
                          <a:pt x="7143" y="180136"/>
                          <a:pt x="16380" y="198612"/>
                        </a:cubicBezTo>
                        <a:cubicBezTo>
                          <a:pt x="25618" y="221706"/>
                          <a:pt x="34856" y="240182"/>
                          <a:pt x="44094" y="263276"/>
                        </a:cubicBezTo>
                        <a:cubicBezTo>
                          <a:pt x="57950" y="290989"/>
                          <a:pt x="67188" y="327941"/>
                          <a:pt x="62569" y="360273"/>
                        </a:cubicBezTo>
                        <a:cubicBezTo>
                          <a:pt x="57950" y="383367"/>
                          <a:pt x="48712" y="401843"/>
                          <a:pt x="44094" y="424937"/>
                        </a:cubicBezTo>
                        <a:cubicBezTo>
                          <a:pt x="34856" y="448031"/>
                          <a:pt x="34856" y="471126"/>
                          <a:pt x="39475" y="498839"/>
                        </a:cubicBezTo>
                        <a:cubicBezTo>
                          <a:pt x="53332" y="568122"/>
                          <a:pt x="108758" y="623549"/>
                          <a:pt x="168804" y="660500"/>
                        </a:cubicBezTo>
                        <a:cubicBezTo>
                          <a:pt x="214992" y="688213"/>
                          <a:pt x="265800" y="706689"/>
                          <a:pt x="316608" y="720545"/>
                        </a:cubicBezTo>
                        <a:cubicBezTo>
                          <a:pt x="335083" y="725164"/>
                          <a:pt x="353559" y="725164"/>
                          <a:pt x="376653" y="725164"/>
                        </a:cubicBezTo>
                        <a:cubicBezTo>
                          <a:pt x="381272" y="725164"/>
                          <a:pt x="381272" y="725164"/>
                          <a:pt x="385891" y="725164"/>
                        </a:cubicBezTo>
                        <a:cubicBezTo>
                          <a:pt x="390510" y="725164"/>
                          <a:pt x="395128" y="729783"/>
                          <a:pt x="399748" y="729783"/>
                        </a:cubicBezTo>
                        <a:cubicBezTo>
                          <a:pt x="432080" y="743640"/>
                          <a:pt x="464412" y="748259"/>
                          <a:pt x="501363" y="739021"/>
                        </a:cubicBezTo>
                        <a:cubicBezTo>
                          <a:pt x="519838" y="734402"/>
                          <a:pt x="533695" y="729783"/>
                          <a:pt x="547552" y="725164"/>
                        </a:cubicBezTo>
                        <a:cubicBezTo>
                          <a:pt x="552171" y="725164"/>
                          <a:pt x="556789" y="720545"/>
                          <a:pt x="561408" y="720545"/>
                        </a:cubicBezTo>
                        <a:cubicBezTo>
                          <a:pt x="561408" y="720545"/>
                          <a:pt x="566027" y="715927"/>
                          <a:pt x="566027" y="715927"/>
                        </a:cubicBezTo>
                        <a:cubicBezTo>
                          <a:pt x="566027" y="715927"/>
                          <a:pt x="570646" y="715927"/>
                          <a:pt x="570646" y="715927"/>
                        </a:cubicBezTo>
                        <a:cubicBezTo>
                          <a:pt x="575265" y="715927"/>
                          <a:pt x="579884" y="715927"/>
                          <a:pt x="584503" y="715927"/>
                        </a:cubicBezTo>
                        <a:cubicBezTo>
                          <a:pt x="598359" y="715927"/>
                          <a:pt x="612216" y="711307"/>
                          <a:pt x="626073" y="711307"/>
                        </a:cubicBezTo>
                        <a:cubicBezTo>
                          <a:pt x="649167" y="706689"/>
                          <a:pt x="672261" y="697451"/>
                          <a:pt x="690737" y="683594"/>
                        </a:cubicBezTo>
                        <a:cubicBezTo>
                          <a:pt x="732307" y="665119"/>
                          <a:pt x="769258" y="637405"/>
                          <a:pt x="801590" y="609692"/>
                        </a:cubicBezTo>
                        <a:cubicBezTo>
                          <a:pt x="843160" y="572741"/>
                          <a:pt x="875492" y="526552"/>
                          <a:pt x="889349" y="471126"/>
                        </a:cubicBezTo>
                        <a:cubicBezTo>
                          <a:pt x="889349" y="448031"/>
                          <a:pt x="893968" y="434175"/>
                          <a:pt x="893968" y="415699"/>
                        </a:cubicBezTo>
                        <a:cubicBezTo>
                          <a:pt x="893968" y="415699"/>
                          <a:pt x="893968" y="415699"/>
                          <a:pt x="893968" y="415699"/>
                        </a:cubicBezTo>
                        <a:cubicBezTo>
                          <a:pt x="884730" y="471126"/>
                          <a:pt x="861636" y="526552"/>
                          <a:pt x="824685" y="568122"/>
                        </a:cubicBezTo>
                        <a:cubicBezTo>
                          <a:pt x="792353" y="605073"/>
                          <a:pt x="755401" y="632787"/>
                          <a:pt x="713831" y="655881"/>
                        </a:cubicBezTo>
                        <a:cubicBezTo>
                          <a:pt x="690737" y="669738"/>
                          <a:pt x="667643" y="678975"/>
                          <a:pt x="644548" y="688213"/>
                        </a:cubicBezTo>
                        <a:cubicBezTo>
                          <a:pt x="626073" y="697451"/>
                          <a:pt x="602978" y="702070"/>
                          <a:pt x="584503" y="702070"/>
                        </a:cubicBezTo>
                        <a:cubicBezTo>
                          <a:pt x="579884" y="702070"/>
                          <a:pt x="575265" y="702070"/>
                          <a:pt x="566027" y="702070"/>
                        </a:cubicBezTo>
                        <a:cubicBezTo>
                          <a:pt x="566027" y="702070"/>
                          <a:pt x="561408" y="702070"/>
                          <a:pt x="556789" y="702070"/>
                        </a:cubicBezTo>
                        <a:cubicBezTo>
                          <a:pt x="552171" y="702070"/>
                          <a:pt x="547552" y="706689"/>
                          <a:pt x="542933" y="706689"/>
                        </a:cubicBezTo>
                        <a:cubicBezTo>
                          <a:pt x="510600" y="720545"/>
                          <a:pt x="473650" y="729783"/>
                          <a:pt x="436698" y="725164"/>
                        </a:cubicBezTo>
                        <a:cubicBezTo>
                          <a:pt x="418223" y="720545"/>
                          <a:pt x="404366" y="715927"/>
                          <a:pt x="385891" y="711307"/>
                        </a:cubicBezTo>
                        <a:cubicBezTo>
                          <a:pt x="381272" y="706689"/>
                          <a:pt x="376653" y="706689"/>
                          <a:pt x="367415" y="706689"/>
                        </a:cubicBezTo>
                        <a:cubicBezTo>
                          <a:pt x="325845" y="706689"/>
                          <a:pt x="288894" y="697451"/>
                          <a:pt x="247324" y="683594"/>
                        </a:cubicBezTo>
                        <a:cubicBezTo>
                          <a:pt x="224230" y="674357"/>
                          <a:pt x="201136" y="665119"/>
                          <a:pt x="182660" y="655881"/>
                        </a:cubicBezTo>
                        <a:cubicBezTo>
                          <a:pt x="173422" y="651262"/>
                          <a:pt x="164184" y="646643"/>
                          <a:pt x="154947" y="637405"/>
                        </a:cubicBezTo>
                        <a:cubicBezTo>
                          <a:pt x="136471" y="628168"/>
                          <a:pt x="122615" y="614311"/>
                          <a:pt x="108758" y="605073"/>
                        </a:cubicBezTo>
                        <a:cubicBezTo>
                          <a:pt x="81045" y="581979"/>
                          <a:pt x="57950" y="554266"/>
                          <a:pt x="44094" y="517315"/>
                        </a:cubicBezTo>
                        <a:cubicBezTo>
                          <a:pt x="34856" y="489601"/>
                          <a:pt x="25618" y="457269"/>
                          <a:pt x="34856" y="429556"/>
                        </a:cubicBezTo>
                        <a:cubicBezTo>
                          <a:pt x="39475" y="411080"/>
                          <a:pt x="48712" y="392605"/>
                          <a:pt x="53332" y="369511"/>
                        </a:cubicBezTo>
                        <a:cubicBezTo>
                          <a:pt x="62569" y="346416"/>
                          <a:pt x="62569" y="318703"/>
                          <a:pt x="57950" y="295608"/>
                        </a:cubicBezTo>
                        <a:cubicBezTo>
                          <a:pt x="48712" y="254039"/>
                          <a:pt x="25618" y="221706"/>
                          <a:pt x="11762" y="180136"/>
                        </a:cubicBezTo>
                        <a:cubicBezTo>
                          <a:pt x="-6714" y="124710"/>
                          <a:pt x="-2095" y="60045"/>
                          <a:pt x="16380" y="9238"/>
                        </a:cubicBezTo>
                        <a:cubicBezTo>
                          <a:pt x="16380" y="4619"/>
                          <a:pt x="16380" y="4619"/>
                          <a:pt x="20999" y="0"/>
                        </a:cubicBezTo>
                        <a:cubicBezTo>
                          <a:pt x="20999" y="0"/>
                          <a:pt x="20999" y="0"/>
                          <a:pt x="20999" y="0"/>
                        </a:cubicBezTo>
                        <a:cubicBezTo>
                          <a:pt x="25618" y="41570"/>
                          <a:pt x="39475" y="83140"/>
                          <a:pt x="67188" y="110853"/>
                        </a:cubicBezTo>
                        <a:cubicBezTo>
                          <a:pt x="85664" y="129329"/>
                          <a:pt x="113377" y="147804"/>
                          <a:pt x="141090" y="152423"/>
                        </a:cubicBezTo>
                        <a:cubicBezTo>
                          <a:pt x="150328" y="157042"/>
                          <a:pt x="159566" y="157042"/>
                          <a:pt x="168804" y="157042"/>
                        </a:cubicBezTo>
                        <a:cubicBezTo>
                          <a:pt x="173422" y="157042"/>
                          <a:pt x="182660" y="157042"/>
                          <a:pt x="187279" y="157042"/>
                        </a:cubicBezTo>
                        <a:cubicBezTo>
                          <a:pt x="187279" y="157042"/>
                          <a:pt x="187279" y="157042"/>
                          <a:pt x="187279" y="157042"/>
                        </a:cubicBezTo>
                        <a:cubicBezTo>
                          <a:pt x="187279" y="157042"/>
                          <a:pt x="187279" y="157042"/>
                          <a:pt x="187279" y="157042"/>
                        </a:cubicBezTo>
                        <a:cubicBezTo>
                          <a:pt x="182660" y="152423"/>
                          <a:pt x="178041" y="147804"/>
                          <a:pt x="173422" y="143185"/>
                        </a:cubicBezTo>
                        <a:cubicBezTo>
                          <a:pt x="159566" y="129329"/>
                          <a:pt x="150328" y="106234"/>
                          <a:pt x="141090" y="87759"/>
                        </a:cubicBezTo>
                        <a:cubicBezTo>
                          <a:pt x="136471" y="78521"/>
                          <a:pt x="136471" y="73902"/>
                          <a:pt x="136471" y="64664"/>
                        </a:cubicBezTo>
                        <a:cubicBezTo>
                          <a:pt x="136471" y="64664"/>
                          <a:pt x="136471" y="60045"/>
                          <a:pt x="136471" y="60045"/>
                        </a:cubicBezTo>
                        <a:cubicBezTo>
                          <a:pt x="136471" y="55427"/>
                          <a:pt x="136471" y="60045"/>
                          <a:pt x="136471" y="60045"/>
                        </a:cubicBezTo>
                        <a:cubicBezTo>
                          <a:pt x="141090" y="64664"/>
                          <a:pt x="145709" y="69283"/>
                          <a:pt x="145709" y="73902"/>
                        </a:cubicBezTo>
                        <a:cubicBezTo>
                          <a:pt x="150328" y="78521"/>
                          <a:pt x="154947" y="83140"/>
                          <a:pt x="154947" y="87759"/>
                        </a:cubicBezTo>
                        <a:cubicBezTo>
                          <a:pt x="164184" y="96997"/>
                          <a:pt x="168804" y="106234"/>
                          <a:pt x="178041" y="110853"/>
                        </a:cubicBezTo>
                        <a:cubicBezTo>
                          <a:pt x="205754" y="133947"/>
                          <a:pt x="242706" y="147804"/>
                          <a:pt x="279656" y="152423"/>
                        </a:cubicBezTo>
                        <a:cubicBezTo>
                          <a:pt x="311989" y="157042"/>
                          <a:pt x="344321" y="152423"/>
                          <a:pt x="372034" y="147804"/>
                        </a:cubicBezTo>
                        <a:cubicBezTo>
                          <a:pt x="381272" y="143185"/>
                          <a:pt x="390510" y="143185"/>
                          <a:pt x="404366" y="138567"/>
                        </a:cubicBezTo>
                        <a:cubicBezTo>
                          <a:pt x="408985" y="138567"/>
                          <a:pt x="413604" y="133947"/>
                          <a:pt x="418223" y="133947"/>
                        </a:cubicBezTo>
                        <a:cubicBezTo>
                          <a:pt x="418223" y="133947"/>
                          <a:pt x="422842" y="133947"/>
                          <a:pt x="427461" y="138567"/>
                        </a:cubicBezTo>
                        <a:cubicBezTo>
                          <a:pt x="432080" y="138567"/>
                          <a:pt x="432080" y="138567"/>
                          <a:pt x="436698" y="143185"/>
                        </a:cubicBezTo>
                        <a:cubicBezTo>
                          <a:pt x="441317" y="143185"/>
                          <a:pt x="450555" y="147804"/>
                          <a:pt x="459793" y="147804"/>
                        </a:cubicBezTo>
                        <a:cubicBezTo>
                          <a:pt x="473650" y="152423"/>
                          <a:pt x="487506" y="152423"/>
                          <a:pt x="496744" y="152423"/>
                        </a:cubicBezTo>
                        <a:cubicBezTo>
                          <a:pt x="519838" y="152423"/>
                          <a:pt x="538314" y="152423"/>
                          <a:pt x="561408" y="143185"/>
                        </a:cubicBezTo>
                        <a:cubicBezTo>
                          <a:pt x="579884" y="138567"/>
                          <a:pt x="593741" y="129329"/>
                          <a:pt x="607597" y="124710"/>
                        </a:cubicBezTo>
                        <a:cubicBezTo>
                          <a:pt x="612216" y="120091"/>
                          <a:pt x="616835" y="120091"/>
                          <a:pt x="621454" y="115472"/>
                        </a:cubicBezTo>
                        <a:cubicBezTo>
                          <a:pt x="626073" y="115472"/>
                          <a:pt x="626073" y="110853"/>
                          <a:pt x="630692" y="110853"/>
                        </a:cubicBezTo>
                        <a:cubicBezTo>
                          <a:pt x="630692" y="110853"/>
                          <a:pt x="630692" y="110853"/>
                          <a:pt x="630692" y="110853"/>
                        </a:cubicBezTo>
                        <a:cubicBezTo>
                          <a:pt x="630692" y="110853"/>
                          <a:pt x="635311" y="110853"/>
                          <a:pt x="635311" y="110853"/>
                        </a:cubicBezTo>
                        <a:cubicBezTo>
                          <a:pt x="639929" y="110853"/>
                          <a:pt x="644548" y="115472"/>
                          <a:pt x="644548" y="115472"/>
                        </a:cubicBezTo>
                        <a:cubicBezTo>
                          <a:pt x="658405" y="120091"/>
                          <a:pt x="667643" y="120091"/>
                          <a:pt x="681499" y="120091"/>
                        </a:cubicBezTo>
                        <a:cubicBezTo>
                          <a:pt x="704594" y="120091"/>
                          <a:pt x="723069" y="110853"/>
                          <a:pt x="746164" y="101615"/>
                        </a:cubicBezTo>
                        <a:cubicBezTo>
                          <a:pt x="755401" y="96997"/>
                          <a:pt x="760020" y="92378"/>
                          <a:pt x="764639" y="87759"/>
                        </a:cubicBezTo>
                        <a:cubicBezTo>
                          <a:pt x="769258" y="87759"/>
                          <a:pt x="769258" y="83140"/>
                          <a:pt x="773877" y="83140"/>
                        </a:cubicBezTo>
                        <a:cubicBezTo>
                          <a:pt x="773877" y="83140"/>
                          <a:pt x="773877" y="83140"/>
                          <a:pt x="773877" y="83140"/>
                        </a:cubicBezTo>
                        <a:cubicBezTo>
                          <a:pt x="773877" y="83140"/>
                          <a:pt x="773877" y="83140"/>
                          <a:pt x="778496" y="83140"/>
                        </a:cubicBezTo>
                        <a:cubicBezTo>
                          <a:pt x="783115" y="83140"/>
                          <a:pt x="783115" y="87759"/>
                          <a:pt x="787733" y="87759"/>
                        </a:cubicBezTo>
                        <a:cubicBezTo>
                          <a:pt x="815447" y="106234"/>
                          <a:pt x="833922" y="133947"/>
                          <a:pt x="843160" y="166280"/>
                        </a:cubicBezTo>
                        <a:cubicBezTo>
                          <a:pt x="861636" y="212469"/>
                          <a:pt x="866255" y="267895"/>
                          <a:pt x="852398" y="314084"/>
                        </a:cubicBezTo>
                        <a:cubicBezTo>
                          <a:pt x="852398" y="318703"/>
                          <a:pt x="847779" y="323322"/>
                          <a:pt x="847779" y="332559"/>
                        </a:cubicBezTo>
                        <a:cubicBezTo>
                          <a:pt x="847779" y="332559"/>
                          <a:pt x="843160" y="337178"/>
                          <a:pt x="843160" y="341797"/>
                        </a:cubicBezTo>
                        <a:cubicBezTo>
                          <a:pt x="843160" y="341797"/>
                          <a:pt x="843160" y="341797"/>
                          <a:pt x="843160" y="341797"/>
                        </a:cubicBezTo>
                        <a:cubicBezTo>
                          <a:pt x="843160" y="341797"/>
                          <a:pt x="847779" y="341797"/>
                          <a:pt x="847779" y="341797"/>
                        </a:cubicBezTo>
                        <a:cubicBezTo>
                          <a:pt x="852398" y="341797"/>
                          <a:pt x="857017" y="337178"/>
                          <a:pt x="861636" y="337178"/>
                        </a:cubicBezTo>
                        <a:cubicBezTo>
                          <a:pt x="893968" y="318703"/>
                          <a:pt x="907825" y="290989"/>
                          <a:pt x="917062" y="254039"/>
                        </a:cubicBezTo>
                        <a:cubicBezTo>
                          <a:pt x="917062" y="249419"/>
                          <a:pt x="917062" y="249419"/>
                          <a:pt x="917062" y="244801"/>
                        </a:cubicBezTo>
                        <a:cubicBezTo>
                          <a:pt x="917062" y="240182"/>
                          <a:pt x="921681" y="230944"/>
                          <a:pt x="926300" y="226325"/>
                        </a:cubicBezTo>
                        <a:cubicBezTo>
                          <a:pt x="935538" y="212469"/>
                          <a:pt x="949394" y="198612"/>
                          <a:pt x="967870" y="193993"/>
                        </a:cubicBezTo>
                        <a:cubicBezTo>
                          <a:pt x="1004821" y="189374"/>
                          <a:pt x="1027915" y="230944"/>
                          <a:pt x="1037153" y="263276"/>
                        </a:cubicBezTo>
                        <a:cubicBezTo>
                          <a:pt x="1041772" y="286371"/>
                          <a:pt x="1037153" y="314084"/>
                          <a:pt x="1027915" y="337178"/>
                        </a:cubicBezTo>
                        <a:cubicBezTo>
                          <a:pt x="1018677" y="360273"/>
                          <a:pt x="1004821" y="383367"/>
                          <a:pt x="986345" y="401843"/>
                        </a:cubicBezTo>
                        <a:cubicBezTo>
                          <a:pt x="963251" y="420318"/>
                          <a:pt x="935538" y="429556"/>
                          <a:pt x="907825" y="415699"/>
                        </a:cubicBezTo>
                        <a:cubicBezTo>
                          <a:pt x="903205" y="420318"/>
                          <a:pt x="898587" y="420318"/>
                          <a:pt x="893968" y="415699"/>
                        </a:cubicBezTo>
                        <a:cubicBezTo>
                          <a:pt x="893968" y="415699"/>
                          <a:pt x="893968" y="415699"/>
                          <a:pt x="893968" y="415699"/>
                        </a:cubicBezTo>
                        <a:close/>
                      </a:path>
                    </a:pathLst>
                  </a:custGeom>
                  <a:solidFill>
                    <a:srgbClr val="895B46"/>
                  </a:solidFill>
                  <a:ln w="46132" cap="flat">
                    <a:noFill/>
                    <a:prstDash val="solid"/>
                    <a:miter/>
                  </a:ln>
                </p:spPr>
                <p:txBody>
                  <a:bodyPr rtlCol="0" anchor="ctr"/>
                  <a:lstStyle/>
                  <a:p>
                    <a:endParaRPr lang="en-US"/>
                  </a:p>
                </p:txBody>
              </p:sp>
            </p:grpSp>
            <p:grpSp>
              <p:nvGrpSpPr>
                <p:cNvPr id="1755" name="Graphic 792">
                  <a:extLst>
                    <a:ext uri="{FF2B5EF4-FFF2-40B4-BE49-F238E27FC236}">
                      <a16:creationId xmlns:a16="http://schemas.microsoft.com/office/drawing/2014/main" xmlns="" id="{FAE67672-8F6C-4C55-BA71-7C130468DB29}"/>
                    </a:ext>
                  </a:extLst>
                </p:cNvPr>
                <p:cNvGrpSpPr/>
                <p:nvPr/>
              </p:nvGrpSpPr>
              <p:grpSpPr>
                <a:xfrm>
                  <a:off x="4621049" y="8950487"/>
                  <a:ext cx="188450" cy="155194"/>
                  <a:chOff x="4621049" y="8950487"/>
                  <a:chExt cx="188450" cy="155194"/>
                </a:xfrm>
                <a:solidFill>
                  <a:srgbClr val="FFFFFF"/>
                </a:solidFill>
              </p:grpSpPr>
              <p:pic>
                <p:nvPicPr>
                  <p:cNvPr id="1756" name="Picture 1755">
                    <a:extLst>
                      <a:ext uri="{FF2B5EF4-FFF2-40B4-BE49-F238E27FC236}">
                        <a16:creationId xmlns:a16="http://schemas.microsoft.com/office/drawing/2014/main" xmlns="" id="{CF4D9D48-8DF3-4B6F-AFBB-F43479114A6E}"/>
                      </a:ext>
                    </a:extLst>
                  </p:cNvPr>
                  <p:cNvPicPr>
                    <a:picLocks noChangeAspect="1"/>
                  </p:cNvPicPr>
                  <p:nvPr/>
                </p:nvPicPr>
                <p:blipFill>
                  <a:blip r:embed="rId6"/>
                  <a:stretch>
                    <a:fillRect/>
                  </a:stretch>
                </p:blipFill>
                <p:spPr>
                  <a:xfrm>
                    <a:off x="4621049" y="8950487"/>
                    <a:ext cx="188450" cy="155194"/>
                  </a:xfrm>
                  <a:custGeom>
                    <a:avLst/>
                    <a:gdLst>
                      <a:gd name="connsiteX0" fmla="*/ 81 w 188450"/>
                      <a:gd name="connsiteY0" fmla="*/ 67 h 155194"/>
                      <a:gd name="connsiteX1" fmla="*/ 188531 w 188450"/>
                      <a:gd name="connsiteY1" fmla="*/ 67 h 155194"/>
                      <a:gd name="connsiteX2" fmla="*/ 188531 w 188450"/>
                      <a:gd name="connsiteY2" fmla="*/ 155261 h 155194"/>
                      <a:gd name="connsiteX3" fmla="*/ 81 w 188450"/>
                      <a:gd name="connsiteY3" fmla="*/ 155261 h 155194"/>
                    </a:gdLst>
                    <a:ahLst/>
                    <a:cxnLst>
                      <a:cxn ang="0">
                        <a:pos x="connsiteX0" y="connsiteY0"/>
                      </a:cxn>
                      <a:cxn ang="0">
                        <a:pos x="connsiteX1" y="connsiteY1"/>
                      </a:cxn>
                      <a:cxn ang="0">
                        <a:pos x="connsiteX2" y="connsiteY2"/>
                      </a:cxn>
                      <a:cxn ang="0">
                        <a:pos x="connsiteX3" y="connsiteY3"/>
                      </a:cxn>
                    </a:cxnLst>
                    <a:rect l="l" t="t" r="r" b="b"/>
                    <a:pathLst>
                      <a:path w="188450" h="155194">
                        <a:moveTo>
                          <a:pt x="81" y="67"/>
                        </a:moveTo>
                        <a:lnTo>
                          <a:pt x="188531" y="67"/>
                        </a:lnTo>
                        <a:lnTo>
                          <a:pt x="188531" y="155261"/>
                        </a:lnTo>
                        <a:lnTo>
                          <a:pt x="81" y="155261"/>
                        </a:lnTo>
                        <a:close/>
                      </a:path>
                    </a:pathLst>
                  </a:custGeom>
                </p:spPr>
              </p:pic>
              <p:sp>
                <p:nvSpPr>
                  <p:cNvPr id="1757" name="Freeform: Shape 1756">
                    <a:extLst>
                      <a:ext uri="{FF2B5EF4-FFF2-40B4-BE49-F238E27FC236}">
                        <a16:creationId xmlns:a16="http://schemas.microsoft.com/office/drawing/2014/main" xmlns="" id="{365AE331-2408-4F02-86C0-7F4115E12ADB}"/>
                      </a:ext>
                    </a:extLst>
                  </p:cNvPr>
                  <p:cNvSpPr/>
                  <p:nvPr/>
                </p:nvSpPr>
                <p:spPr>
                  <a:xfrm>
                    <a:off x="4733666" y="8955508"/>
                    <a:ext cx="27713" cy="13856"/>
                  </a:xfrm>
                  <a:custGeom>
                    <a:avLst/>
                    <a:gdLst>
                      <a:gd name="connsiteX0" fmla="*/ 27713 w 27713"/>
                      <a:gd name="connsiteY0" fmla="*/ 9238 h 13856"/>
                      <a:gd name="connsiteX1" fmla="*/ 13856 w 27713"/>
                      <a:gd name="connsiteY1" fmla="*/ 13857 h 13856"/>
                      <a:gd name="connsiteX2" fmla="*/ 0 w 27713"/>
                      <a:gd name="connsiteY2" fmla="*/ 4619 h 13856"/>
                      <a:gd name="connsiteX3" fmla="*/ 13856 w 27713"/>
                      <a:gd name="connsiteY3" fmla="*/ 0 h 13856"/>
                      <a:gd name="connsiteX4" fmla="*/ 27713 w 27713"/>
                      <a:gd name="connsiteY4" fmla="*/ 9238 h 13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13" h="13856">
                        <a:moveTo>
                          <a:pt x="27713" y="9238"/>
                        </a:moveTo>
                        <a:cubicBezTo>
                          <a:pt x="27713" y="13857"/>
                          <a:pt x="23094" y="13857"/>
                          <a:pt x="13856" y="13857"/>
                        </a:cubicBezTo>
                        <a:cubicBezTo>
                          <a:pt x="4619" y="13857"/>
                          <a:pt x="0" y="9238"/>
                          <a:pt x="0" y="4619"/>
                        </a:cubicBezTo>
                        <a:cubicBezTo>
                          <a:pt x="0" y="0"/>
                          <a:pt x="4619" y="0"/>
                          <a:pt x="13856" y="0"/>
                        </a:cubicBezTo>
                        <a:cubicBezTo>
                          <a:pt x="23094" y="4619"/>
                          <a:pt x="27713" y="9238"/>
                          <a:pt x="27713" y="9238"/>
                        </a:cubicBezTo>
                        <a:close/>
                      </a:path>
                    </a:pathLst>
                  </a:custGeom>
                  <a:solidFill>
                    <a:srgbClr val="FFFFFF"/>
                  </a:solidFill>
                  <a:ln w="46132" cap="flat">
                    <a:noFill/>
                    <a:prstDash val="solid"/>
                    <a:miter/>
                  </a:ln>
                </p:spPr>
                <p:txBody>
                  <a:bodyPr rtlCol="0" anchor="ctr"/>
                  <a:lstStyle/>
                  <a:p>
                    <a:endParaRPr lang="en-US"/>
                  </a:p>
                </p:txBody>
              </p:sp>
              <p:sp>
                <p:nvSpPr>
                  <p:cNvPr id="1758" name="Freeform: Shape 1757">
                    <a:extLst>
                      <a:ext uri="{FF2B5EF4-FFF2-40B4-BE49-F238E27FC236}">
                        <a16:creationId xmlns:a16="http://schemas.microsoft.com/office/drawing/2014/main" xmlns="" id="{207A55F6-3473-4CA6-BE7E-3EA5D9AEC2FD}"/>
                      </a:ext>
                    </a:extLst>
                  </p:cNvPr>
                  <p:cNvSpPr/>
                  <p:nvPr/>
                </p:nvSpPr>
                <p:spPr>
                  <a:xfrm>
                    <a:off x="4770617" y="8973984"/>
                    <a:ext cx="9237" cy="4618"/>
                  </a:xfrm>
                  <a:custGeom>
                    <a:avLst/>
                    <a:gdLst>
                      <a:gd name="connsiteX0" fmla="*/ 9238 w 9237"/>
                      <a:gd name="connsiteY0" fmla="*/ 4619 h 4618"/>
                      <a:gd name="connsiteX1" fmla="*/ 4619 w 9237"/>
                      <a:gd name="connsiteY1" fmla="*/ 4619 h 4618"/>
                      <a:gd name="connsiteX2" fmla="*/ 0 w 9237"/>
                      <a:gd name="connsiteY2" fmla="*/ 0 h 4618"/>
                      <a:gd name="connsiteX3" fmla="*/ 4619 w 9237"/>
                      <a:gd name="connsiteY3" fmla="*/ 0 h 4618"/>
                      <a:gd name="connsiteX4" fmla="*/ 9238 w 9237"/>
                      <a:gd name="connsiteY4" fmla="*/ 4619 h 46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7" h="4618">
                        <a:moveTo>
                          <a:pt x="9238" y="4619"/>
                        </a:moveTo>
                        <a:cubicBezTo>
                          <a:pt x="9238" y="4619"/>
                          <a:pt x="4619" y="4619"/>
                          <a:pt x="4619" y="4619"/>
                        </a:cubicBezTo>
                        <a:cubicBezTo>
                          <a:pt x="0" y="4619"/>
                          <a:pt x="0" y="0"/>
                          <a:pt x="0" y="0"/>
                        </a:cubicBezTo>
                        <a:cubicBezTo>
                          <a:pt x="0" y="0"/>
                          <a:pt x="4619" y="0"/>
                          <a:pt x="4619" y="0"/>
                        </a:cubicBezTo>
                        <a:cubicBezTo>
                          <a:pt x="9238" y="0"/>
                          <a:pt x="9238" y="0"/>
                          <a:pt x="9238" y="4619"/>
                        </a:cubicBezTo>
                        <a:close/>
                      </a:path>
                    </a:pathLst>
                  </a:custGeom>
                  <a:solidFill>
                    <a:srgbClr val="FFFFFF"/>
                  </a:solidFill>
                  <a:ln w="46132" cap="flat">
                    <a:noFill/>
                    <a:prstDash val="solid"/>
                    <a:miter/>
                  </a:ln>
                </p:spPr>
                <p:txBody>
                  <a:bodyPr rtlCol="0" anchor="ctr"/>
                  <a:lstStyle/>
                  <a:p>
                    <a:endParaRPr lang="en-US"/>
                  </a:p>
                </p:txBody>
              </p:sp>
              <p:sp>
                <p:nvSpPr>
                  <p:cNvPr id="1759" name="Freeform: Shape 1758">
                    <a:extLst>
                      <a:ext uri="{FF2B5EF4-FFF2-40B4-BE49-F238E27FC236}">
                        <a16:creationId xmlns:a16="http://schemas.microsoft.com/office/drawing/2014/main" xmlns="" id="{91CA2746-CF07-467A-A117-E1A7F50FA1C3}"/>
                      </a:ext>
                    </a:extLst>
                  </p:cNvPr>
                  <p:cNvSpPr/>
                  <p:nvPr/>
                </p:nvSpPr>
                <p:spPr>
                  <a:xfrm>
                    <a:off x="4632051" y="8973984"/>
                    <a:ext cx="92377" cy="50807"/>
                  </a:xfrm>
                  <a:custGeom>
                    <a:avLst/>
                    <a:gdLst>
                      <a:gd name="connsiteX0" fmla="*/ 0 w 92377"/>
                      <a:gd name="connsiteY0" fmla="*/ 50808 h 50807"/>
                      <a:gd name="connsiteX1" fmla="*/ 4619 w 92377"/>
                      <a:gd name="connsiteY1" fmla="*/ 36951 h 50807"/>
                      <a:gd name="connsiteX2" fmla="*/ 13857 w 92377"/>
                      <a:gd name="connsiteY2" fmla="*/ 23094 h 50807"/>
                      <a:gd name="connsiteX3" fmla="*/ 23094 w 92377"/>
                      <a:gd name="connsiteY3" fmla="*/ 13856 h 50807"/>
                      <a:gd name="connsiteX4" fmla="*/ 32332 w 92377"/>
                      <a:gd name="connsiteY4" fmla="*/ 9238 h 50807"/>
                      <a:gd name="connsiteX5" fmla="*/ 41570 w 92377"/>
                      <a:gd name="connsiteY5" fmla="*/ 4619 h 50807"/>
                      <a:gd name="connsiteX6" fmla="*/ 46189 w 92377"/>
                      <a:gd name="connsiteY6" fmla="*/ 0 h 50807"/>
                      <a:gd name="connsiteX7" fmla="*/ 50808 w 92377"/>
                      <a:gd name="connsiteY7" fmla="*/ 0 h 50807"/>
                      <a:gd name="connsiteX8" fmla="*/ 55427 w 92377"/>
                      <a:gd name="connsiteY8" fmla="*/ 0 h 50807"/>
                      <a:gd name="connsiteX9" fmla="*/ 60046 w 92377"/>
                      <a:gd name="connsiteY9" fmla="*/ 0 h 50807"/>
                      <a:gd name="connsiteX10" fmla="*/ 64664 w 92377"/>
                      <a:gd name="connsiteY10" fmla="*/ 0 h 50807"/>
                      <a:gd name="connsiteX11" fmla="*/ 69283 w 92377"/>
                      <a:gd name="connsiteY11" fmla="*/ 0 h 50807"/>
                      <a:gd name="connsiteX12" fmla="*/ 78521 w 92377"/>
                      <a:gd name="connsiteY12" fmla="*/ 0 h 50807"/>
                      <a:gd name="connsiteX13" fmla="*/ 87759 w 92377"/>
                      <a:gd name="connsiteY13" fmla="*/ 0 h 50807"/>
                      <a:gd name="connsiteX14" fmla="*/ 92378 w 92377"/>
                      <a:gd name="connsiteY14" fmla="*/ 0 h 50807"/>
                      <a:gd name="connsiteX15" fmla="*/ 87759 w 92377"/>
                      <a:gd name="connsiteY15" fmla="*/ 0 h 50807"/>
                      <a:gd name="connsiteX16" fmla="*/ 83140 w 92377"/>
                      <a:gd name="connsiteY16" fmla="*/ 0 h 50807"/>
                      <a:gd name="connsiteX17" fmla="*/ 73902 w 92377"/>
                      <a:gd name="connsiteY17" fmla="*/ 0 h 50807"/>
                      <a:gd name="connsiteX18" fmla="*/ 69283 w 92377"/>
                      <a:gd name="connsiteY18" fmla="*/ 0 h 50807"/>
                      <a:gd name="connsiteX19" fmla="*/ 64664 w 92377"/>
                      <a:gd name="connsiteY19" fmla="*/ 0 h 50807"/>
                      <a:gd name="connsiteX20" fmla="*/ 55427 w 92377"/>
                      <a:gd name="connsiteY20" fmla="*/ 4619 h 50807"/>
                      <a:gd name="connsiteX21" fmla="*/ 50808 w 92377"/>
                      <a:gd name="connsiteY21" fmla="*/ 4619 h 50807"/>
                      <a:gd name="connsiteX22" fmla="*/ 46189 w 92377"/>
                      <a:gd name="connsiteY22" fmla="*/ 9238 h 50807"/>
                      <a:gd name="connsiteX23" fmla="*/ 36951 w 92377"/>
                      <a:gd name="connsiteY23" fmla="*/ 13856 h 50807"/>
                      <a:gd name="connsiteX24" fmla="*/ 27714 w 92377"/>
                      <a:gd name="connsiteY24" fmla="*/ 18476 h 50807"/>
                      <a:gd name="connsiteX25" fmla="*/ 18476 w 92377"/>
                      <a:gd name="connsiteY25" fmla="*/ 23094 h 50807"/>
                      <a:gd name="connsiteX26" fmla="*/ 9238 w 92377"/>
                      <a:gd name="connsiteY26" fmla="*/ 27713 h 50807"/>
                      <a:gd name="connsiteX27" fmla="*/ 4619 w 92377"/>
                      <a:gd name="connsiteY27" fmla="*/ 32332 h 50807"/>
                      <a:gd name="connsiteX28" fmla="*/ 0 w 92377"/>
                      <a:gd name="connsiteY28" fmla="*/ 50808 h 5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377" h="50807">
                        <a:moveTo>
                          <a:pt x="0" y="50808"/>
                        </a:moveTo>
                        <a:cubicBezTo>
                          <a:pt x="0" y="50808"/>
                          <a:pt x="0" y="46189"/>
                          <a:pt x="4619" y="36951"/>
                        </a:cubicBezTo>
                        <a:cubicBezTo>
                          <a:pt x="9238" y="32332"/>
                          <a:pt x="9238" y="27713"/>
                          <a:pt x="13857" y="23094"/>
                        </a:cubicBezTo>
                        <a:cubicBezTo>
                          <a:pt x="13857" y="18476"/>
                          <a:pt x="18476" y="18476"/>
                          <a:pt x="23094" y="13856"/>
                        </a:cubicBezTo>
                        <a:cubicBezTo>
                          <a:pt x="27714" y="13856"/>
                          <a:pt x="27714" y="9238"/>
                          <a:pt x="32332" y="9238"/>
                        </a:cubicBezTo>
                        <a:cubicBezTo>
                          <a:pt x="36951" y="9238"/>
                          <a:pt x="36951" y="4619"/>
                          <a:pt x="41570" y="4619"/>
                        </a:cubicBezTo>
                        <a:cubicBezTo>
                          <a:pt x="41570" y="4619"/>
                          <a:pt x="46189" y="4619"/>
                          <a:pt x="46189" y="0"/>
                        </a:cubicBezTo>
                        <a:cubicBezTo>
                          <a:pt x="46189" y="0"/>
                          <a:pt x="50808" y="0"/>
                          <a:pt x="50808" y="0"/>
                        </a:cubicBezTo>
                        <a:cubicBezTo>
                          <a:pt x="50808" y="0"/>
                          <a:pt x="55427" y="0"/>
                          <a:pt x="55427" y="0"/>
                        </a:cubicBezTo>
                        <a:cubicBezTo>
                          <a:pt x="55427" y="0"/>
                          <a:pt x="60046" y="0"/>
                          <a:pt x="60046" y="0"/>
                        </a:cubicBezTo>
                        <a:cubicBezTo>
                          <a:pt x="60046" y="0"/>
                          <a:pt x="64664" y="0"/>
                          <a:pt x="64664" y="0"/>
                        </a:cubicBezTo>
                        <a:cubicBezTo>
                          <a:pt x="64664" y="0"/>
                          <a:pt x="69283" y="0"/>
                          <a:pt x="69283" y="0"/>
                        </a:cubicBezTo>
                        <a:cubicBezTo>
                          <a:pt x="73902" y="0"/>
                          <a:pt x="73902" y="0"/>
                          <a:pt x="78521" y="0"/>
                        </a:cubicBezTo>
                        <a:cubicBezTo>
                          <a:pt x="83140" y="0"/>
                          <a:pt x="83140" y="0"/>
                          <a:pt x="87759" y="0"/>
                        </a:cubicBezTo>
                        <a:cubicBezTo>
                          <a:pt x="92378" y="0"/>
                          <a:pt x="92378" y="0"/>
                          <a:pt x="92378" y="0"/>
                        </a:cubicBezTo>
                        <a:cubicBezTo>
                          <a:pt x="92378" y="0"/>
                          <a:pt x="92378" y="0"/>
                          <a:pt x="87759" y="0"/>
                        </a:cubicBezTo>
                        <a:cubicBezTo>
                          <a:pt x="87759" y="0"/>
                          <a:pt x="83140" y="0"/>
                          <a:pt x="83140" y="0"/>
                        </a:cubicBezTo>
                        <a:cubicBezTo>
                          <a:pt x="78521" y="0"/>
                          <a:pt x="78521" y="0"/>
                          <a:pt x="73902" y="0"/>
                        </a:cubicBezTo>
                        <a:cubicBezTo>
                          <a:pt x="73902" y="0"/>
                          <a:pt x="69283" y="0"/>
                          <a:pt x="69283" y="0"/>
                        </a:cubicBezTo>
                        <a:cubicBezTo>
                          <a:pt x="69283" y="0"/>
                          <a:pt x="64664" y="0"/>
                          <a:pt x="64664" y="0"/>
                        </a:cubicBezTo>
                        <a:cubicBezTo>
                          <a:pt x="60046" y="0"/>
                          <a:pt x="60046" y="0"/>
                          <a:pt x="55427" y="4619"/>
                        </a:cubicBezTo>
                        <a:cubicBezTo>
                          <a:pt x="55427" y="4619"/>
                          <a:pt x="50808" y="4619"/>
                          <a:pt x="50808" y="4619"/>
                        </a:cubicBezTo>
                        <a:cubicBezTo>
                          <a:pt x="50808" y="4619"/>
                          <a:pt x="46189" y="4619"/>
                          <a:pt x="46189" y="9238"/>
                        </a:cubicBezTo>
                        <a:cubicBezTo>
                          <a:pt x="41570" y="9238"/>
                          <a:pt x="41570" y="13856"/>
                          <a:pt x="36951" y="13856"/>
                        </a:cubicBezTo>
                        <a:cubicBezTo>
                          <a:pt x="32332" y="13856"/>
                          <a:pt x="32332" y="18476"/>
                          <a:pt x="27714" y="18476"/>
                        </a:cubicBezTo>
                        <a:cubicBezTo>
                          <a:pt x="23094" y="18476"/>
                          <a:pt x="23094" y="23094"/>
                          <a:pt x="18476" y="23094"/>
                        </a:cubicBezTo>
                        <a:cubicBezTo>
                          <a:pt x="13857" y="23094"/>
                          <a:pt x="13857" y="27713"/>
                          <a:pt x="9238" y="27713"/>
                        </a:cubicBezTo>
                        <a:cubicBezTo>
                          <a:pt x="9238" y="27713"/>
                          <a:pt x="4619" y="32332"/>
                          <a:pt x="4619" y="32332"/>
                        </a:cubicBezTo>
                        <a:cubicBezTo>
                          <a:pt x="0" y="41570"/>
                          <a:pt x="0" y="50808"/>
                          <a:pt x="0" y="50808"/>
                        </a:cubicBezTo>
                        <a:close/>
                      </a:path>
                    </a:pathLst>
                  </a:custGeom>
                  <a:solidFill>
                    <a:srgbClr val="FFFFFF"/>
                  </a:solidFill>
                  <a:ln w="46132" cap="flat">
                    <a:noFill/>
                    <a:prstDash val="solid"/>
                    <a:miter/>
                  </a:ln>
                </p:spPr>
                <p:txBody>
                  <a:bodyPr rtlCol="0" anchor="ctr"/>
                  <a:lstStyle/>
                  <a:p>
                    <a:endParaRPr lang="en-US"/>
                  </a:p>
                </p:txBody>
              </p:sp>
            </p:grpSp>
            <p:grpSp>
              <p:nvGrpSpPr>
                <p:cNvPr id="1760" name="Graphic 792">
                  <a:extLst>
                    <a:ext uri="{FF2B5EF4-FFF2-40B4-BE49-F238E27FC236}">
                      <a16:creationId xmlns:a16="http://schemas.microsoft.com/office/drawing/2014/main" xmlns="" id="{A341D494-91DB-4E90-A31D-25F1636491DD}"/>
                    </a:ext>
                  </a:extLst>
                </p:cNvPr>
                <p:cNvGrpSpPr/>
                <p:nvPr/>
              </p:nvGrpSpPr>
              <p:grpSpPr>
                <a:xfrm>
                  <a:off x="4137775" y="8990094"/>
                  <a:ext cx="133023" cy="110853"/>
                  <a:chOff x="4137775" y="8990094"/>
                  <a:chExt cx="133023" cy="110853"/>
                </a:xfrm>
                <a:solidFill>
                  <a:srgbClr val="FFFFFF"/>
                </a:solidFill>
              </p:grpSpPr>
              <p:pic>
                <p:nvPicPr>
                  <p:cNvPr id="1761" name="Picture 1760">
                    <a:extLst>
                      <a:ext uri="{FF2B5EF4-FFF2-40B4-BE49-F238E27FC236}">
                        <a16:creationId xmlns:a16="http://schemas.microsoft.com/office/drawing/2014/main" xmlns="" id="{FD79AC3B-05B4-4C6A-9514-273C0AA537F7}"/>
                      </a:ext>
                    </a:extLst>
                  </p:cNvPr>
                  <p:cNvPicPr>
                    <a:picLocks noChangeAspect="1"/>
                  </p:cNvPicPr>
                  <p:nvPr/>
                </p:nvPicPr>
                <p:blipFill>
                  <a:blip r:embed="rId7"/>
                  <a:stretch>
                    <a:fillRect/>
                  </a:stretch>
                </p:blipFill>
                <p:spPr>
                  <a:xfrm>
                    <a:off x="4137775" y="8990094"/>
                    <a:ext cx="133023" cy="110853"/>
                  </a:xfrm>
                  <a:custGeom>
                    <a:avLst/>
                    <a:gdLst>
                      <a:gd name="connsiteX0" fmla="*/ 72 w 133023"/>
                      <a:gd name="connsiteY0" fmla="*/ 69 h 110853"/>
                      <a:gd name="connsiteX1" fmla="*/ 133096 w 133023"/>
                      <a:gd name="connsiteY1" fmla="*/ 69 h 110853"/>
                      <a:gd name="connsiteX2" fmla="*/ 133096 w 133023"/>
                      <a:gd name="connsiteY2" fmla="*/ 110922 h 110853"/>
                      <a:gd name="connsiteX3" fmla="*/ 72 w 133023"/>
                      <a:gd name="connsiteY3" fmla="*/ 110922 h 110853"/>
                    </a:gdLst>
                    <a:ahLst/>
                    <a:cxnLst>
                      <a:cxn ang="0">
                        <a:pos x="connsiteX0" y="connsiteY0"/>
                      </a:cxn>
                      <a:cxn ang="0">
                        <a:pos x="connsiteX1" y="connsiteY1"/>
                      </a:cxn>
                      <a:cxn ang="0">
                        <a:pos x="connsiteX2" y="connsiteY2"/>
                      </a:cxn>
                      <a:cxn ang="0">
                        <a:pos x="connsiteX3" y="connsiteY3"/>
                      </a:cxn>
                    </a:cxnLst>
                    <a:rect l="l" t="t" r="r" b="b"/>
                    <a:pathLst>
                      <a:path w="133023" h="110853">
                        <a:moveTo>
                          <a:pt x="72" y="69"/>
                        </a:moveTo>
                        <a:lnTo>
                          <a:pt x="133096" y="69"/>
                        </a:lnTo>
                        <a:lnTo>
                          <a:pt x="133096" y="110922"/>
                        </a:lnTo>
                        <a:lnTo>
                          <a:pt x="72" y="110922"/>
                        </a:lnTo>
                        <a:close/>
                      </a:path>
                    </a:pathLst>
                  </a:custGeom>
                </p:spPr>
              </p:pic>
              <p:sp>
                <p:nvSpPr>
                  <p:cNvPr id="1762" name="Freeform: Shape 1761">
                    <a:extLst>
                      <a:ext uri="{FF2B5EF4-FFF2-40B4-BE49-F238E27FC236}">
                        <a16:creationId xmlns:a16="http://schemas.microsoft.com/office/drawing/2014/main" xmlns="" id="{C03D45AC-9F84-4CC7-9AA3-3EFB97F6E819}"/>
                      </a:ext>
                    </a:extLst>
                  </p:cNvPr>
                  <p:cNvSpPr/>
                  <p:nvPr/>
                </p:nvSpPr>
                <p:spPr>
                  <a:xfrm>
                    <a:off x="4245220" y="9029410"/>
                    <a:ext cx="12701" cy="18475"/>
                  </a:xfrm>
                  <a:custGeom>
                    <a:avLst/>
                    <a:gdLst>
                      <a:gd name="connsiteX0" fmla="*/ 12702 w 12701"/>
                      <a:gd name="connsiteY0" fmla="*/ 18476 h 18475"/>
                      <a:gd name="connsiteX1" fmla="*/ 3464 w 12701"/>
                      <a:gd name="connsiteY1" fmla="*/ 13857 h 18475"/>
                      <a:gd name="connsiteX2" fmla="*/ 3464 w 12701"/>
                      <a:gd name="connsiteY2" fmla="*/ 0 h 18475"/>
                      <a:gd name="connsiteX3" fmla="*/ 12702 w 12701"/>
                      <a:gd name="connsiteY3" fmla="*/ 4619 h 18475"/>
                      <a:gd name="connsiteX4" fmla="*/ 12702 w 12701"/>
                      <a:gd name="connsiteY4" fmla="*/ 18476 h 18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1" h="18475">
                        <a:moveTo>
                          <a:pt x="12702" y="18476"/>
                        </a:moveTo>
                        <a:cubicBezTo>
                          <a:pt x="12702" y="18476"/>
                          <a:pt x="8083" y="18476"/>
                          <a:pt x="3464" y="13857"/>
                        </a:cubicBezTo>
                        <a:cubicBezTo>
                          <a:pt x="-1155" y="9238"/>
                          <a:pt x="-1155" y="4619"/>
                          <a:pt x="3464" y="0"/>
                        </a:cubicBezTo>
                        <a:cubicBezTo>
                          <a:pt x="3464" y="0"/>
                          <a:pt x="8083" y="0"/>
                          <a:pt x="12702" y="4619"/>
                        </a:cubicBezTo>
                        <a:cubicBezTo>
                          <a:pt x="12702" y="9238"/>
                          <a:pt x="12702" y="18476"/>
                          <a:pt x="12702" y="18476"/>
                        </a:cubicBezTo>
                        <a:close/>
                      </a:path>
                    </a:pathLst>
                  </a:custGeom>
                  <a:solidFill>
                    <a:srgbClr val="FFFFFF"/>
                  </a:solidFill>
                  <a:ln w="46132" cap="flat">
                    <a:noFill/>
                    <a:prstDash val="solid"/>
                    <a:miter/>
                  </a:ln>
                </p:spPr>
                <p:txBody>
                  <a:bodyPr rtlCol="0" anchor="ctr"/>
                  <a:lstStyle/>
                  <a:p>
                    <a:endParaRPr lang="en-US"/>
                  </a:p>
                </p:txBody>
              </p:sp>
              <p:sp>
                <p:nvSpPr>
                  <p:cNvPr id="1763" name="Freeform: Shape 1762">
                    <a:extLst>
                      <a:ext uri="{FF2B5EF4-FFF2-40B4-BE49-F238E27FC236}">
                        <a16:creationId xmlns:a16="http://schemas.microsoft.com/office/drawing/2014/main" xmlns="" id="{432FD88E-179F-4565-B600-205BA9D51556}"/>
                      </a:ext>
                    </a:extLst>
                  </p:cNvPr>
                  <p:cNvSpPr/>
                  <p:nvPr/>
                </p:nvSpPr>
                <p:spPr>
                  <a:xfrm rot="4475105">
                    <a:off x="4252974" y="9054258"/>
                    <a:ext cx="9237" cy="9237"/>
                  </a:xfrm>
                  <a:custGeom>
                    <a:avLst/>
                    <a:gdLst>
                      <a:gd name="connsiteX0" fmla="*/ 9237 w 9237"/>
                      <a:gd name="connsiteY0" fmla="*/ 4619 h 9237"/>
                      <a:gd name="connsiteX1" fmla="*/ 4619 w 9237"/>
                      <a:gd name="connsiteY1" fmla="*/ 9237 h 9237"/>
                      <a:gd name="connsiteX2" fmla="*/ 0 w 9237"/>
                      <a:gd name="connsiteY2" fmla="*/ 4619 h 9237"/>
                      <a:gd name="connsiteX3" fmla="*/ 4619 w 9237"/>
                      <a:gd name="connsiteY3" fmla="*/ 0 h 9237"/>
                      <a:gd name="connsiteX4" fmla="*/ 9237 w 9237"/>
                      <a:gd name="connsiteY4" fmla="*/ 4619 h 9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7" h="9237">
                        <a:moveTo>
                          <a:pt x="9237" y="4619"/>
                        </a:moveTo>
                        <a:cubicBezTo>
                          <a:pt x="9237" y="7170"/>
                          <a:pt x="7170" y="9237"/>
                          <a:pt x="4619" y="9237"/>
                        </a:cubicBezTo>
                        <a:cubicBezTo>
                          <a:pt x="2068" y="9237"/>
                          <a:pt x="0" y="7170"/>
                          <a:pt x="0" y="4619"/>
                        </a:cubicBezTo>
                        <a:cubicBezTo>
                          <a:pt x="0" y="2068"/>
                          <a:pt x="2068" y="0"/>
                          <a:pt x="4619" y="0"/>
                        </a:cubicBezTo>
                        <a:cubicBezTo>
                          <a:pt x="7170" y="0"/>
                          <a:pt x="9237" y="2068"/>
                          <a:pt x="9237" y="4619"/>
                        </a:cubicBezTo>
                        <a:close/>
                      </a:path>
                    </a:pathLst>
                  </a:custGeom>
                  <a:solidFill>
                    <a:srgbClr val="FFFFFF"/>
                  </a:solidFill>
                  <a:ln w="46131" cap="flat">
                    <a:noFill/>
                    <a:prstDash val="solid"/>
                    <a:miter/>
                  </a:ln>
                </p:spPr>
                <p:txBody>
                  <a:bodyPr rtlCol="0" anchor="ctr"/>
                  <a:lstStyle/>
                  <a:p>
                    <a:endParaRPr lang="en-US"/>
                  </a:p>
                </p:txBody>
              </p:sp>
              <p:sp>
                <p:nvSpPr>
                  <p:cNvPr id="1764" name="Freeform: Shape 1763">
                    <a:extLst>
                      <a:ext uri="{FF2B5EF4-FFF2-40B4-BE49-F238E27FC236}">
                        <a16:creationId xmlns:a16="http://schemas.microsoft.com/office/drawing/2014/main" xmlns="" id="{5E5AA8B7-CF0A-4CED-B426-49C78687DBFA}"/>
                      </a:ext>
                    </a:extLst>
                  </p:cNvPr>
                  <p:cNvSpPr/>
                  <p:nvPr/>
                </p:nvSpPr>
                <p:spPr>
                  <a:xfrm>
                    <a:off x="4160925" y="8997078"/>
                    <a:ext cx="96996" cy="32332"/>
                  </a:xfrm>
                  <a:custGeom>
                    <a:avLst/>
                    <a:gdLst>
                      <a:gd name="connsiteX0" fmla="*/ 0 w 96996"/>
                      <a:gd name="connsiteY0" fmla="*/ 4619 h 32332"/>
                      <a:gd name="connsiteX1" fmla="*/ 13857 w 96996"/>
                      <a:gd name="connsiteY1" fmla="*/ 0 h 32332"/>
                      <a:gd name="connsiteX2" fmla="*/ 27713 w 96996"/>
                      <a:gd name="connsiteY2" fmla="*/ 0 h 32332"/>
                      <a:gd name="connsiteX3" fmla="*/ 36951 w 96996"/>
                      <a:gd name="connsiteY3" fmla="*/ 0 h 32332"/>
                      <a:gd name="connsiteX4" fmla="*/ 46189 w 96996"/>
                      <a:gd name="connsiteY4" fmla="*/ 0 h 32332"/>
                      <a:gd name="connsiteX5" fmla="*/ 55426 w 96996"/>
                      <a:gd name="connsiteY5" fmla="*/ 4619 h 32332"/>
                      <a:gd name="connsiteX6" fmla="*/ 60046 w 96996"/>
                      <a:gd name="connsiteY6" fmla="*/ 4619 h 32332"/>
                      <a:gd name="connsiteX7" fmla="*/ 64664 w 96996"/>
                      <a:gd name="connsiteY7" fmla="*/ 4619 h 32332"/>
                      <a:gd name="connsiteX8" fmla="*/ 69283 w 96996"/>
                      <a:gd name="connsiteY8" fmla="*/ 4619 h 32332"/>
                      <a:gd name="connsiteX9" fmla="*/ 73902 w 96996"/>
                      <a:gd name="connsiteY9" fmla="*/ 9238 h 32332"/>
                      <a:gd name="connsiteX10" fmla="*/ 78521 w 96996"/>
                      <a:gd name="connsiteY10" fmla="*/ 13856 h 32332"/>
                      <a:gd name="connsiteX11" fmla="*/ 83140 w 96996"/>
                      <a:gd name="connsiteY11" fmla="*/ 18476 h 32332"/>
                      <a:gd name="connsiteX12" fmla="*/ 87759 w 96996"/>
                      <a:gd name="connsiteY12" fmla="*/ 23094 h 32332"/>
                      <a:gd name="connsiteX13" fmla="*/ 92378 w 96996"/>
                      <a:gd name="connsiteY13" fmla="*/ 27713 h 32332"/>
                      <a:gd name="connsiteX14" fmla="*/ 96996 w 96996"/>
                      <a:gd name="connsiteY14" fmla="*/ 32332 h 32332"/>
                      <a:gd name="connsiteX15" fmla="*/ 92378 w 96996"/>
                      <a:gd name="connsiteY15" fmla="*/ 27713 h 32332"/>
                      <a:gd name="connsiteX16" fmla="*/ 87759 w 96996"/>
                      <a:gd name="connsiteY16" fmla="*/ 23094 h 32332"/>
                      <a:gd name="connsiteX17" fmla="*/ 83140 w 96996"/>
                      <a:gd name="connsiteY17" fmla="*/ 18476 h 32332"/>
                      <a:gd name="connsiteX18" fmla="*/ 78521 w 96996"/>
                      <a:gd name="connsiteY18" fmla="*/ 18476 h 32332"/>
                      <a:gd name="connsiteX19" fmla="*/ 73902 w 96996"/>
                      <a:gd name="connsiteY19" fmla="*/ 18476 h 32332"/>
                      <a:gd name="connsiteX20" fmla="*/ 69283 w 96996"/>
                      <a:gd name="connsiteY20" fmla="*/ 13856 h 32332"/>
                      <a:gd name="connsiteX21" fmla="*/ 64664 w 96996"/>
                      <a:gd name="connsiteY21" fmla="*/ 13856 h 32332"/>
                      <a:gd name="connsiteX22" fmla="*/ 60046 w 96996"/>
                      <a:gd name="connsiteY22" fmla="*/ 13856 h 32332"/>
                      <a:gd name="connsiteX23" fmla="*/ 50808 w 96996"/>
                      <a:gd name="connsiteY23" fmla="*/ 9238 h 32332"/>
                      <a:gd name="connsiteX24" fmla="*/ 41570 w 96996"/>
                      <a:gd name="connsiteY24" fmla="*/ 9238 h 32332"/>
                      <a:gd name="connsiteX25" fmla="*/ 32332 w 96996"/>
                      <a:gd name="connsiteY25" fmla="*/ 9238 h 32332"/>
                      <a:gd name="connsiteX26" fmla="*/ 23094 w 96996"/>
                      <a:gd name="connsiteY26" fmla="*/ 9238 h 32332"/>
                      <a:gd name="connsiteX27" fmla="*/ 18476 w 96996"/>
                      <a:gd name="connsiteY27" fmla="*/ 9238 h 32332"/>
                      <a:gd name="connsiteX28" fmla="*/ 0 w 96996"/>
                      <a:gd name="connsiteY28" fmla="*/ 4619 h 32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6996" h="32332">
                        <a:moveTo>
                          <a:pt x="0" y="4619"/>
                        </a:moveTo>
                        <a:cubicBezTo>
                          <a:pt x="0" y="4619"/>
                          <a:pt x="4619" y="0"/>
                          <a:pt x="13857" y="0"/>
                        </a:cubicBezTo>
                        <a:cubicBezTo>
                          <a:pt x="18476" y="0"/>
                          <a:pt x="23094" y="0"/>
                          <a:pt x="27713" y="0"/>
                        </a:cubicBezTo>
                        <a:cubicBezTo>
                          <a:pt x="32332" y="0"/>
                          <a:pt x="32332" y="0"/>
                          <a:pt x="36951" y="0"/>
                        </a:cubicBezTo>
                        <a:cubicBezTo>
                          <a:pt x="41570" y="0"/>
                          <a:pt x="41570" y="0"/>
                          <a:pt x="46189" y="0"/>
                        </a:cubicBezTo>
                        <a:cubicBezTo>
                          <a:pt x="50808" y="0"/>
                          <a:pt x="50808" y="0"/>
                          <a:pt x="55426" y="4619"/>
                        </a:cubicBezTo>
                        <a:cubicBezTo>
                          <a:pt x="55426" y="4619"/>
                          <a:pt x="60046" y="4619"/>
                          <a:pt x="60046" y="4619"/>
                        </a:cubicBezTo>
                        <a:cubicBezTo>
                          <a:pt x="60046" y="4619"/>
                          <a:pt x="64664" y="4619"/>
                          <a:pt x="64664" y="4619"/>
                        </a:cubicBezTo>
                        <a:cubicBezTo>
                          <a:pt x="64664" y="4619"/>
                          <a:pt x="69283" y="4619"/>
                          <a:pt x="69283" y="4619"/>
                        </a:cubicBezTo>
                        <a:cubicBezTo>
                          <a:pt x="69283" y="4619"/>
                          <a:pt x="69283" y="4619"/>
                          <a:pt x="73902" y="9238"/>
                        </a:cubicBezTo>
                        <a:cubicBezTo>
                          <a:pt x="73902" y="9238"/>
                          <a:pt x="73902" y="9238"/>
                          <a:pt x="78521" y="13856"/>
                        </a:cubicBezTo>
                        <a:cubicBezTo>
                          <a:pt x="78521" y="13856"/>
                          <a:pt x="78521" y="13856"/>
                          <a:pt x="83140" y="18476"/>
                        </a:cubicBezTo>
                        <a:cubicBezTo>
                          <a:pt x="83140" y="18476"/>
                          <a:pt x="87759" y="23094"/>
                          <a:pt x="87759" y="23094"/>
                        </a:cubicBezTo>
                        <a:cubicBezTo>
                          <a:pt x="87759" y="23094"/>
                          <a:pt x="87759" y="27713"/>
                          <a:pt x="92378" y="27713"/>
                        </a:cubicBezTo>
                        <a:cubicBezTo>
                          <a:pt x="92378" y="27713"/>
                          <a:pt x="96996" y="32332"/>
                          <a:pt x="96996" y="32332"/>
                        </a:cubicBezTo>
                        <a:cubicBezTo>
                          <a:pt x="96996" y="32332"/>
                          <a:pt x="96996" y="32332"/>
                          <a:pt x="92378" y="27713"/>
                        </a:cubicBezTo>
                        <a:cubicBezTo>
                          <a:pt x="92378" y="27713"/>
                          <a:pt x="92378" y="27713"/>
                          <a:pt x="87759" y="23094"/>
                        </a:cubicBezTo>
                        <a:cubicBezTo>
                          <a:pt x="87759" y="23094"/>
                          <a:pt x="83140" y="18476"/>
                          <a:pt x="83140" y="18476"/>
                        </a:cubicBezTo>
                        <a:cubicBezTo>
                          <a:pt x="83140" y="18476"/>
                          <a:pt x="83140" y="18476"/>
                          <a:pt x="78521" y="18476"/>
                        </a:cubicBezTo>
                        <a:cubicBezTo>
                          <a:pt x="78521" y="18476"/>
                          <a:pt x="78521" y="18476"/>
                          <a:pt x="73902" y="18476"/>
                        </a:cubicBezTo>
                        <a:cubicBezTo>
                          <a:pt x="73902" y="18476"/>
                          <a:pt x="69283" y="13856"/>
                          <a:pt x="69283" y="13856"/>
                        </a:cubicBezTo>
                        <a:cubicBezTo>
                          <a:pt x="69283" y="13856"/>
                          <a:pt x="64664" y="13856"/>
                          <a:pt x="64664" y="13856"/>
                        </a:cubicBezTo>
                        <a:cubicBezTo>
                          <a:pt x="64664" y="13856"/>
                          <a:pt x="60046" y="13856"/>
                          <a:pt x="60046" y="13856"/>
                        </a:cubicBezTo>
                        <a:cubicBezTo>
                          <a:pt x="55426" y="13856"/>
                          <a:pt x="55426" y="13856"/>
                          <a:pt x="50808" y="9238"/>
                        </a:cubicBezTo>
                        <a:cubicBezTo>
                          <a:pt x="46189" y="9238"/>
                          <a:pt x="46189" y="9238"/>
                          <a:pt x="41570" y="9238"/>
                        </a:cubicBezTo>
                        <a:cubicBezTo>
                          <a:pt x="36951" y="9238"/>
                          <a:pt x="36951" y="9238"/>
                          <a:pt x="32332" y="9238"/>
                        </a:cubicBezTo>
                        <a:cubicBezTo>
                          <a:pt x="27713" y="9238"/>
                          <a:pt x="27713" y="9238"/>
                          <a:pt x="23094" y="9238"/>
                        </a:cubicBezTo>
                        <a:cubicBezTo>
                          <a:pt x="23094" y="9238"/>
                          <a:pt x="18476" y="9238"/>
                          <a:pt x="18476" y="9238"/>
                        </a:cubicBezTo>
                        <a:cubicBezTo>
                          <a:pt x="9238" y="4619"/>
                          <a:pt x="0" y="4619"/>
                          <a:pt x="0" y="4619"/>
                        </a:cubicBezTo>
                        <a:close/>
                      </a:path>
                    </a:pathLst>
                  </a:custGeom>
                  <a:solidFill>
                    <a:srgbClr val="FFFFFF"/>
                  </a:solidFill>
                  <a:ln w="46132" cap="flat">
                    <a:noFill/>
                    <a:prstDash val="solid"/>
                    <a:miter/>
                  </a:ln>
                </p:spPr>
                <p:txBody>
                  <a:bodyPr rtlCol="0" anchor="ctr"/>
                  <a:lstStyle/>
                  <a:p>
                    <a:endParaRPr lang="en-US"/>
                  </a:p>
                </p:txBody>
              </p:sp>
            </p:grpSp>
            <p:sp>
              <p:nvSpPr>
                <p:cNvPr id="1765" name="Freeform: Shape 1764">
                  <a:extLst>
                    <a:ext uri="{FF2B5EF4-FFF2-40B4-BE49-F238E27FC236}">
                      <a16:creationId xmlns:a16="http://schemas.microsoft.com/office/drawing/2014/main" xmlns="" id="{BD9B6E32-3DE2-476F-A7D6-0EA8E8AE0146}"/>
                    </a:ext>
                  </a:extLst>
                </p:cNvPr>
                <p:cNvSpPr/>
                <p:nvPr/>
              </p:nvSpPr>
              <p:spPr>
                <a:xfrm>
                  <a:off x="4094662" y="8539809"/>
                  <a:ext cx="1036496" cy="730302"/>
                </a:xfrm>
                <a:custGeom>
                  <a:avLst/>
                  <a:gdLst>
                    <a:gd name="connsiteX0" fmla="*/ 920756 w 1036496"/>
                    <a:gd name="connsiteY0" fmla="*/ 240182 h 730302"/>
                    <a:gd name="connsiteX1" fmla="*/ 846854 w 1036496"/>
                    <a:gd name="connsiteY1" fmla="*/ 341797 h 730302"/>
                    <a:gd name="connsiteX2" fmla="*/ 860710 w 1036496"/>
                    <a:gd name="connsiteY2" fmla="*/ 221706 h 730302"/>
                    <a:gd name="connsiteX3" fmla="*/ 772952 w 1036496"/>
                    <a:gd name="connsiteY3" fmla="*/ 78521 h 730302"/>
                    <a:gd name="connsiteX4" fmla="*/ 629766 w 1036496"/>
                    <a:gd name="connsiteY4" fmla="*/ 106234 h 730302"/>
                    <a:gd name="connsiteX5" fmla="*/ 417298 w 1036496"/>
                    <a:gd name="connsiteY5" fmla="*/ 133948 h 730302"/>
                    <a:gd name="connsiteX6" fmla="*/ 130927 w 1036496"/>
                    <a:gd name="connsiteY6" fmla="*/ 55426 h 730302"/>
                    <a:gd name="connsiteX7" fmla="*/ 186354 w 1036496"/>
                    <a:gd name="connsiteY7" fmla="*/ 157042 h 730302"/>
                    <a:gd name="connsiteX8" fmla="*/ 20074 w 1036496"/>
                    <a:gd name="connsiteY8" fmla="*/ 0 h 730302"/>
                    <a:gd name="connsiteX9" fmla="*/ 29312 w 1036496"/>
                    <a:gd name="connsiteY9" fmla="*/ 230944 h 730302"/>
                    <a:gd name="connsiteX10" fmla="*/ 29312 w 1036496"/>
                    <a:gd name="connsiteY10" fmla="*/ 448031 h 730302"/>
                    <a:gd name="connsiteX11" fmla="*/ 181735 w 1036496"/>
                    <a:gd name="connsiteY11" fmla="*/ 651262 h 730302"/>
                    <a:gd name="connsiteX12" fmla="*/ 371109 w 1036496"/>
                    <a:gd name="connsiteY12" fmla="*/ 706689 h 730302"/>
                    <a:gd name="connsiteX13" fmla="*/ 472725 w 1036496"/>
                    <a:gd name="connsiteY13" fmla="*/ 729783 h 730302"/>
                    <a:gd name="connsiteX14" fmla="*/ 551246 w 1036496"/>
                    <a:gd name="connsiteY14" fmla="*/ 702070 h 730302"/>
                    <a:gd name="connsiteX15" fmla="*/ 634386 w 1036496"/>
                    <a:gd name="connsiteY15" fmla="*/ 688213 h 730302"/>
                    <a:gd name="connsiteX16" fmla="*/ 883805 w 1036496"/>
                    <a:gd name="connsiteY16" fmla="*/ 411080 h 730302"/>
                    <a:gd name="connsiteX17" fmla="*/ 1017752 w 1036496"/>
                    <a:gd name="connsiteY17" fmla="*/ 346416 h 730302"/>
                    <a:gd name="connsiteX18" fmla="*/ 920756 w 1036496"/>
                    <a:gd name="connsiteY18" fmla="*/ 240182 h 730302"/>
                    <a:gd name="connsiteX19" fmla="*/ 597434 w 1036496"/>
                    <a:gd name="connsiteY19" fmla="*/ 674356 h 730302"/>
                    <a:gd name="connsiteX20" fmla="*/ 578959 w 1036496"/>
                    <a:gd name="connsiteY20" fmla="*/ 669738 h 730302"/>
                    <a:gd name="connsiteX21" fmla="*/ 440392 w 1036496"/>
                    <a:gd name="connsiteY21" fmla="*/ 715926 h 730302"/>
                    <a:gd name="connsiteX22" fmla="*/ 343396 w 1036496"/>
                    <a:gd name="connsiteY22" fmla="*/ 683594 h 730302"/>
                    <a:gd name="connsiteX23" fmla="*/ 84739 w 1036496"/>
                    <a:gd name="connsiteY23" fmla="*/ 558884 h 730302"/>
                    <a:gd name="connsiteX24" fmla="*/ 98595 w 1036496"/>
                    <a:gd name="connsiteY24" fmla="*/ 452650 h 730302"/>
                    <a:gd name="connsiteX25" fmla="*/ 149403 w 1036496"/>
                    <a:gd name="connsiteY25" fmla="*/ 494220 h 730302"/>
                    <a:gd name="connsiteX26" fmla="*/ 144784 w 1036496"/>
                    <a:gd name="connsiteY26" fmla="*/ 471126 h 730302"/>
                    <a:gd name="connsiteX27" fmla="*/ 204829 w 1036496"/>
                    <a:gd name="connsiteY27" fmla="*/ 374129 h 730302"/>
                    <a:gd name="connsiteX28" fmla="*/ 117071 w 1036496"/>
                    <a:gd name="connsiteY28" fmla="*/ 254038 h 730302"/>
                    <a:gd name="connsiteX29" fmla="*/ 75501 w 1036496"/>
                    <a:gd name="connsiteY29" fmla="*/ 226325 h 730302"/>
                    <a:gd name="connsiteX30" fmla="*/ 126309 w 1036496"/>
                    <a:gd name="connsiteY30" fmla="*/ 226325 h 730302"/>
                    <a:gd name="connsiteX31" fmla="*/ 70882 w 1036496"/>
                    <a:gd name="connsiteY31" fmla="*/ 170898 h 730302"/>
                    <a:gd name="connsiteX32" fmla="*/ 38550 w 1036496"/>
                    <a:gd name="connsiteY32" fmla="*/ 180136 h 730302"/>
                    <a:gd name="connsiteX33" fmla="*/ 33931 w 1036496"/>
                    <a:gd name="connsiteY33" fmla="*/ 83140 h 730302"/>
                    <a:gd name="connsiteX34" fmla="*/ 218686 w 1036496"/>
                    <a:gd name="connsiteY34" fmla="*/ 198612 h 730302"/>
                    <a:gd name="connsiteX35" fmla="*/ 218686 w 1036496"/>
                    <a:gd name="connsiteY35" fmla="*/ 175518 h 730302"/>
                    <a:gd name="connsiteX36" fmla="*/ 324920 w 1036496"/>
                    <a:gd name="connsiteY36" fmla="*/ 180136 h 730302"/>
                    <a:gd name="connsiteX37" fmla="*/ 380347 w 1036496"/>
                    <a:gd name="connsiteY37" fmla="*/ 235563 h 730302"/>
                    <a:gd name="connsiteX38" fmla="*/ 486581 w 1036496"/>
                    <a:gd name="connsiteY38" fmla="*/ 198612 h 730302"/>
                    <a:gd name="connsiteX39" fmla="*/ 542008 w 1036496"/>
                    <a:gd name="connsiteY39" fmla="*/ 184755 h 730302"/>
                    <a:gd name="connsiteX40" fmla="*/ 629766 w 1036496"/>
                    <a:gd name="connsiteY40" fmla="*/ 133948 h 730302"/>
                    <a:gd name="connsiteX41" fmla="*/ 712906 w 1036496"/>
                    <a:gd name="connsiteY41" fmla="*/ 170898 h 730302"/>
                    <a:gd name="connsiteX42" fmla="*/ 772952 w 1036496"/>
                    <a:gd name="connsiteY42" fmla="*/ 374129 h 730302"/>
                    <a:gd name="connsiteX43" fmla="*/ 819141 w 1036496"/>
                    <a:gd name="connsiteY43" fmla="*/ 360273 h 730302"/>
                    <a:gd name="connsiteX44" fmla="*/ 597434 w 1036496"/>
                    <a:gd name="connsiteY44" fmla="*/ 674356 h 730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036496" h="730302">
                      <a:moveTo>
                        <a:pt x="920756" y="240182"/>
                      </a:moveTo>
                      <a:cubicBezTo>
                        <a:pt x="920756" y="240182"/>
                        <a:pt x="920756" y="318703"/>
                        <a:pt x="846854" y="341797"/>
                      </a:cubicBezTo>
                      <a:cubicBezTo>
                        <a:pt x="832997" y="346416"/>
                        <a:pt x="874567" y="314084"/>
                        <a:pt x="860710" y="221706"/>
                      </a:cubicBezTo>
                      <a:cubicBezTo>
                        <a:pt x="842235" y="101615"/>
                        <a:pt x="782190" y="83140"/>
                        <a:pt x="772952" y="78521"/>
                      </a:cubicBezTo>
                      <a:cubicBezTo>
                        <a:pt x="772952" y="78521"/>
                        <a:pt x="703669" y="133948"/>
                        <a:pt x="629766" y="106234"/>
                      </a:cubicBezTo>
                      <a:cubicBezTo>
                        <a:pt x="629766" y="106234"/>
                        <a:pt x="542008" y="189374"/>
                        <a:pt x="417298" y="133948"/>
                      </a:cubicBezTo>
                      <a:cubicBezTo>
                        <a:pt x="417298" y="133948"/>
                        <a:pt x="227924" y="217087"/>
                        <a:pt x="130927" y="55426"/>
                      </a:cubicBezTo>
                      <a:cubicBezTo>
                        <a:pt x="130927" y="55426"/>
                        <a:pt x="144784" y="124710"/>
                        <a:pt x="186354" y="157042"/>
                      </a:cubicBezTo>
                      <a:cubicBezTo>
                        <a:pt x="195592" y="161661"/>
                        <a:pt x="38550" y="166280"/>
                        <a:pt x="20074" y="0"/>
                      </a:cubicBezTo>
                      <a:cubicBezTo>
                        <a:pt x="20074" y="0"/>
                        <a:pt x="-30733" y="106234"/>
                        <a:pt x="29312" y="230944"/>
                      </a:cubicBezTo>
                      <a:cubicBezTo>
                        <a:pt x="93976" y="351035"/>
                        <a:pt x="29312" y="387986"/>
                        <a:pt x="29312" y="448031"/>
                      </a:cubicBezTo>
                      <a:cubicBezTo>
                        <a:pt x="29312" y="531171"/>
                        <a:pt x="93976" y="609692"/>
                        <a:pt x="181735" y="651262"/>
                      </a:cubicBezTo>
                      <a:cubicBezTo>
                        <a:pt x="181735" y="651262"/>
                        <a:pt x="278731" y="706689"/>
                        <a:pt x="371109" y="706689"/>
                      </a:cubicBezTo>
                      <a:cubicBezTo>
                        <a:pt x="371109" y="706689"/>
                        <a:pt x="421917" y="734402"/>
                        <a:pt x="472725" y="729783"/>
                      </a:cubicBezTo>
                      <a:cubicBezTo>
                        <a:pt x="523532" y="720545"/>
                        <a:pt x="551246" y="702070"/>
                        <a:pt x="551246" y="702070"/>
                      </a:cubicBezTo>
                      <a:cubicBezTo>
                        <a:pt x="551246" y="702070"/>
                        <a:pt x="611291" y="697451"/>
                        <a:pt x="634386" y="688213"/>
                      </a:cubicBezTo>
                      <a:cubicBezTo>
                        <a:pt x="634386" y="688213"/>
                        <a:pt x="860710" y="605073"/>
                        <a:pt x="883805" y="411080"/>
                      </a:cubicBezTo>
                      <a:cubicBezTo>
                        <a:pt x="883805" y="411080"/>
                        <a:pt x="966945" y="466507"/>
                        <a:pt x="1017752" y="346416"/>
                      </a:cubicBezTo>
                      <a:cubicBezTo>
                        <a:pt x="1082417" y="221706"/>
                        <a:pt x="962326" y="129329"/>
                        <a:pt x="920756" y="240182"/>
                      </a:cubicBezTo>
                      <a:close/>
                      <a:moveTo>
                        <a:pt x="597434" y="674356"/>
                      </a:moveTo>
                      <a:cubicBezTo>
                        <a:pt x="569721" y="683594"/>
                        <a:pt x="578959" y="688213"/>
                        <a:pt x="578959" y="669738"/>
                      </a:cubicBezTo>
                      <a:cubicBezTo>
                        <a:pt x="583578" y="651262"/>
                        <a:pt x="532770" y="725164"/>
                        <a:pt x="440392" y="715926"/>
                      </a:cubicBezTo>
                      <a:cubicBezTo>
                        <a:pt x="348015" y="706689"/>
                        <a:pt x="329539" y="660500"/>
                        <a:pt x="343396" y="683594"/>
                      </a:cubicBezTo>
                      <a:cubicBezTo>
                        <a:pt x="357253" y="706689"/>
                        <a:pt x="149403" y="646643"/>
                        <a:pt x="84739" y="558884"/>
                      </a:cubicBezTo>
                      <a:cubicBezTo>
                        <a:pt x="20074" y="471126"/>
                        <a:pt x="61644" y="448031"/>
                        <a:pt x="98595" y="452650"/>
                      </a:cubicBezTo>
                      <a:cubicBezTo>
                        <a:pt x="140165" y="457269"/>
                        <a:pt x="149403" y="494220"/>
                        <a:pt x="149403" y="494220"/>
                      </a:cubicBezTo>
                      <a:cubicBezTo>
                        <a:pt x="149403" y="494220"/>
                        <a:pt x="149403" y="489601"/>
                        <a:pt x="144784" y="471126"/>
                      </a:cubicBezTo>
                      <a:cubicBezTo>
                        <a:pt x="144784" y="471126"/>
                        <a:pt x="204829" y="457269"/>
                        <a:pt x="204829" y="374129"/>
                      </a:cubicBezTo>
                      <a:cubicBezTo>
                        <a:pt x="204829" y="290990"/>
                        <a:pt x="167878" y="249420"/>
                        <a:pt x="117071" y="254038"/>
                      </a:cubicBezTo>
                      <a:cubicBezTo>
                        <a:pt x="61644" y="258657"/>
                        <a:pt x="70882" y="244801"/>
                        <a:pt x="75501" y="226325"/>
                      </a:cubicBezTo>
                      <a:cubicBezTo>
                        <a:pt x="80120" y="207850"/>
                        <a:pt x="93976" y="203231"/>
                        <a:pt x="126309" y="226325"/>
                      </a:cubicBezTo>
                      <a:cubicBezTo>
                        <a:pt x="158641" y="249420"/>
                        <a:pt x="130927" y="175518"/>
                        <a:pt x="70882" y="170898"/>
                      </a:cubicBezTo>
                      <a:cubicBezTo>
                        <a:pt x="57025" y="170898"/>
                        <a:pt x="43169" y="189374"/>
                        <a:pt x="38550" y="180136"/>
                      </a:cubicBezTo>
                      <a:cubicBezTo>
                        <a:pt x="20074" y="133948"/>
                        <a:pt x="20074" y="60046"/>
                        <a:pt x="33931" y="83140"/>
                      </a:cubicBezTo>
                      <a:cubicBezTo>
                        <a:pt x="47787" y="106234"/>
                        <a:pt x="89357" y="189374"/>
                        <a:pt x="218686" y="198612"/>
                      </a:cubicBezTo>
                      <a:cubicBezTo>
                        <a:pt x="255637" y="198612"/>
                        <a:pt x="237161" y="193993"/>
                        <a:pt x="218686" y="175518"/>
                      </a:cubicBezTo>
                      <a:cubicBezTo>
                        <a:pt x="200211" y="157042"/>
                        <a:pt x="251018" y="198612"/>
                        <a:pt x="324920" y="180136"/>
                      </a:cubicBezTo>
                      <a:cubicBezTo>
                        <a:pt x="398822" y="161661"/>
                        <a:pt x="366490" y="170898"/>
                        <a:pt x="380347" y="235563"/>
                      </a:cubicBezTo>
                      <a:cubicBezTo>
                        <a:pt x="394203" y="300227"/>
                        <a:pt x="394203" y="170898"/>
                        <a:pt x="486581" y="198612"/>
                      </a:cubicBezTo>
                      <a:cubicBezTo>
                        <a:pt x="523532" y="207850"/>
                        <a:pt x="565102" y="221706"/>
                        <a:pt x="542008" y="184755"/>
                      </a:cubicBezTo>
                      <a:cubicBezTo>
                        <a:pt x="518913" y="152423"/>
                        <a:pt x="578959" y="184755"/>
                        <a:pt x="629766" y="133948"/>
                      </a:cubicBezTo>
                      <a:cubicBezTo>
                        <a:pt x="648242" y="115472"/>
                        <a:pt x="634386" y="166280"/>
                        <a:pt x="712906" y="170898"/>
                      </a:cubicBezTo>
                      <a:cubicBezTo>
                        <a:pt x="796046" y="175518"/>
                        <a:pt x="828378" y="314084"/>
                        <a:pt x="772952" y="374129"/>
                      </a:cubicBezTo>
                      <a:cubicBezTo>
                        <a:pt x="749858" y="401842"/>
                        <a:pt x="791427" y="378748"/>
                        <a:pt x="819141" y="360273"/>
                      </a:cubicBezTo>
                      <a:cubicBezTo>
                        <a:pt x="851473" y="346416"/>
                        <a:pt x="837616" y="600454"/>
                        <a:pt x="597434" y="674356"/>
                      </a:cubicBezTo>
                      <a:close/>
                    </a:path>
                  </a:pathLst>
                </a:custGeom>
                <a:solidFill>
                  <a:srgbClr val="FBD0B4"/>
                </a:solidFill>
                <a:ln w="46132" cap="flat">
                  <a:noFill/>
                  <a:prstDash val="solid"/>
                  <a:miter/>
                </a:ln>
              </p:spPr>
              <p:txBody>
                <a:bodyPr rtlCol="0" anchor="ctr"/>
                <a:lstStyle/>
                <a:p>
                  <a:endParaRPr lang="en-US"/>
                </a:p>
              </p:txBody>
            </p:sp>
            <p:sp>
              <p:nvSpPr>
                <p:cNvPr id="1766" name="Freeform: Shape 1765">
                  <a:extLst>
                    <a:ext uri="{FF2B5EF4-FFF2-40B4-BE49-F238E27FC236}">
                      <a16:creationId xmlns:a16="http://schemas.microsoft.com/office/drawing/2014/main" xmlns="" id="{6CB6189E-422D-4E1A-AD58-EDD6477F3CD1}"/>
                    </a:ext>
                  </a:extLst>
                </p:cNvPr>
                <p:cNvSpPr/>
                <p:nvPr/>
              </p:nvSpPr>
              <p:spPr>
                <a:xfrm>
                  <a:off x="4510195" y="8754395"/>
                  <a:ext cx="231834" cy="266460"/>
                </a:xfrm>
                <a:custGeom>
                  <a:avLst/>
                  <a:gdLst>
                    <a:gd name="connsiteX0" fmla="*/ 47953 w 231834"/>
                    <a:gd name="connsiteY0" fmla="*/ 7120 h 266460"/>
                    <a:gd name="connsiteX1" fmla="*/ 29478 w 231834"/>
                    <a:gd name="connsiteY1" fmla="*/ 182638 h 266460"/>
                    <a:gd name="connsiteX2" fmla="*/ 117237 w 231834"/>
                    <a:gd name="connsiteY2" fmla="*/ 238064 h 266460"/>
                    <a:gd name="connsiteX3" fmla="*/ 117237 w 231834"/>
                    <a:gd name="connsiteY3" fmla="*/ 265778 h 266460"/>
                    <a:gd name="connsiteX4" fmla="*/ 228090 w 231834"/>
                    <a:gd name="connsiteY4" fmla="*/ 201113 h 266460"/>
                    <a:gd name="connsiteX5" fmla="*/ 195758 w 231834"/>
                    <a:gd name="connsiteY5" fmla="*/ 187256 h 266460"/>
                    <a:gd name="connsiteX6" fmla="*/ 177282 w 231834"/>
                    <a:gd name="connsiteY6" fmla="*/ 62547 h 266460"/>
                    <a:gd name="connsiteX7" fmla="*/ 47953 w 231834"/>
                    <a:gd name="connsiteY7" fmla="*/ 7120 h 26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1834" h="266460">
                      <a:moveTo>
                        <a:pt x="47953" y="7120"/>
                      </a:moveTo>
                      <a:cubicBezTo>
                        <a:pt x="6383" y="25596"/>
                        <a:pt x="-25949" y="104117"/>
                        <a:pt x="29478" y="182638"/>
                      </a:cubicBezTo>
                      <a:cubicBezTo>
                        <a:pt x="66429" y="233445"/>
                        <a:pt x="117237" y="233445"/>
                        <a:pt x="117237" y="238064"/>
                      </a:cubicBezTo>
                      <a:cubicBezTo>
                        <a:pt x="112618" y="242683"/>
                        <a:pt x="112618" y="256540"/>
                        <a:pt x="117237" y="265778"/>
                      </a:cubicBezTo>
                      <a:cubicBezTo>
                        <a:pt x="121855" y="275015"/>
                        <a:pt x="121855" y="187256"/>
                        <a:pt x="228090" y="201113"/>
                      </a:cubicBezTo>
                      <a:cubicBezTo>
                        <a:pt x="241947" y="201113"/>
                        <a:pt x="214233" y="191876"/>
                        <a:pt x="195758" y="187256"/>
                      </a:cubicBezTo>
                      <a:cubicBezTo>
                        <a:pt x="177282" y="187256"/>
                        <a:pt x="223471" y="159543"/>
                        <a:pt x="177282" y="62547"/>
                      </a:cubicBezTo>
                      <a:cubicBezTo>
                        <a:pt x="158807" y="20977"/>
                        <a:pt x="103380" y="-15974"/>
                        <a:pt x="47953" y="7120"/>
                      </a:cubicBezTo>
                      <a:close/>
                    </a:path>
                  </a:pathLst>
                </a:custGeom>
                <a:solidFill>
                  <a:srgbClr val="FBD0B4"/>
                </a:solidFill>
                <a:ln w="46132" cap="flat">
                  <a:noFill/>
                  <a:prstDash val="solid"/>
                  <a:miter/>
                </a:ln>
              </p:spPr>
              <p:txBody>
                <a:bodyPr rtlCol="0" anchor="ctr"/>
                <a:lstStyle/>
                <a:p>
                  <a:endParaRPr lang="en-US"/>
                </a:p>
              </p:txBody>
            </p:sp>
            <p:sp>
              <p:nvSpPr>
                <p:cNvPr id="1767" name="Freeform: Shape 1766">
                  <a:extLst>
                    <a:ext uri="{FF2B5EF4-FFF2-40B4-BE49-F238E27FC236}">
                      <a16:creationId xmlns:a16="http://schemas.microsoft.com/office/drawing/2014/main" xmlns="" id="{937E7292-7FBF-415D-822E-142C4CFFE0F6}"/>
                    </a:ext>
                  </a:extLst>
                </p:cNvPr>
                <p:cNvSpPr/>
                <p:nvPr/>
              </p:nvSpPr>
              <p:spPr>
                <a:xfrm>
                  <a:off x="4331824" y="9061742"/>
                  <a:ext cx="316242" cy="159528"/>
                </a:xfrm>
                <a:custGeom>
                  <a:avLst/>
                  <a:gdLst>
                    <a:gd name="connsiteX0" fmla="*/ 9238 w 316242"/>
                    <a:gd name="connsiteY0" fmla="*/ 36951 h 159528"/>
                    <a:gd name="connsiteX1" fmla="*/ 46189 w 316242"/>
                    <a:gd name="connsiteY1" fmla="*/ 92378 h 159528"/>
                    <a:gd name="connsiteX2" fmla="*/ 286371 w 316242"/>
                    <a:gd name="connsiteY2" fmla="*/ 27713 h 159528"/>
                    <a:gd name="connsiteX3" fmla="*/ 263276 w 316242"/>
                    <a:gd name="connsiteY3" fmla="*/ 0 h 159528"/>
                    <a:gd name="connsiteX4" fmla="*/ 309465 w 316242"/>
                    <a:gd name="connsiteY4" fmla="*/ 23094 h 159528"/>
                    <a:gd name="connsiteX5" fmla="*/ 300227 w 316242"/>
                    <a:gd name="connsiteY5" fmla="*/ 32332 h 159528"/>
                    <a:gd name="connsiteX6" fmla="*/ 290990 w 316242"/>
                    <a:gd name="connsiteY6" fmla="*/ 147804 h 159528"/>
                    <a:gd name="connsiteX7" fmla="*/ 157042 w 316242"/>
                    <a:gd name="connsiteY7" fmla="*/ 129328 h 159528"/>
                    <a:gd name="connsiteX8" fmla="*/ 73902 w 316242"/>
                    <a:gd name="connsiteY8" fmla="*/ 110853 h 159528"/>
                    <a:gd name="connsiteX9" fmla="*/ 9238 w 316242"/>
                    <a:gd name="connsiteY9" fmla="*/ 36951 h 159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242" h="159528">
                      <a:moveTo>
                        <a:pt x="9238" y="36951"/>
                      </a:moveTo>
                      <a:cubicBezTo>
                        <a:pt x="9238" y="36951"/>
                        <a:pt x="-18475" y="69283"/>
                        <a:pt x="46189" y="92378"/>
                      </a:cubicBezTo>
                      <a:cubicBezTo>
                        <a:pt x="110853" y="110853"/>
                        <a:pt x="217087" y="87758"/>
                        <a:pt x="286371" y="27713"/>
                      </a:cubicBezTo>
                      <a:cubicBezTo>
                        <a:pt x="286371" y="27713"/>
                        <a:pt x="272514" y="23094"/>
                        <a:pt x="263276" y="0"/>
                      </a:cubicBezTo>
                      <a:cubicBezTo>
                        <a:pt x="263276" y="0"/>
                        <a:pt x="277133" y="23094"/>
                        <a:pt x="309465" y="23094"/>
                      </a:cubicBezTo>
                      <a:cubicBezTo>
                        <a:pt x="314084" y="23094"/>
                        <a:pt x="309465" y="27713"/>
                        <a:pt x="300227" y="32332"/>
                      </a:cubicBezTo>
                      <a:cubicBezTo>
                        <a:pt x="300227" y="32332"/>
                        <a:pt x="341797" y="115472"/>
                        <a:pt x="290990" y="147804"/>
                      </a:cubicBezTo>
                      <a:cubicBezTo>
                        <a:pt x="240182" y="175517"/>
                        <a:pt x="193993" y="147804"/>
                        <a:pt x="157042" y="129328"/>
                      </a:cubicBezTo>
                      <a:cubicBezTo>
                        <a:pt x="120091" y="110853"/>
                        <a:pt x="115472" y="110853"/>
                        <a:pt x="73902" y="110853"/>
                      </a:cubicBezTo>
                      <a:cubicBezTo>
                        <a:pt x="36951" y="106234"/>
                        <a:pt x="-23095" y="83140"/>
                        <a:pt x="9238" y="36951"/>
                      </a:cubicBezTo>
                      <a:close/>
                    </a:path>
                  </a:pathLst>
                </a:custGeom>
                <a:solidFill>
                  <a:srgbClr val="FBD0B4"/>
                </a:solidFill>
                <a:ln w="46132" cap="flat">
                  <a:noFill/>
                  <a:prstDash val="solid"/>
                  <a:miter/>
                </a:ln>
              </p:spPr>
              <p:txBody>
                <a:bodyPr rtlCol="0" anchor="ctr"/>
                <a:lstStyle/>
                <a:p>
                  <a:endParaRPr lang="en-US"/>
                </a:p>
              </p:txBody>
            </p:sp>
            <p:grpSp>
              <p:nvGrpSpPr>
                <p:cNvPr id="1768" name="Graphic 792">
                  <a:extLst>
                    <a:ext uri="{FF2B5EF4-FFF2-40B4-BE49-F238E27FC236}">
                      <a16:creationId xmlns:a16="http://schemas.microsoft.com/office/drawing/2014/main" xmlns="" id="{F7D4A330-6040-44DF-B706-EF51042C3860}"/>
                    </a:ext>
                  </a:extLst>
                </p:cNvPr>
                <p:cNvGrpSpPr/>
                <p:nvPr/>
              </p:nvGrpSpPr>
              <p:grpSpPr>
                <a:xfrm>
                  <a:off x="4470390" y="9084837"/>
                  <a:ext cx="157042" cy="118421"/>
                  <a:chOff x="4470390" y="9084837"/>
                  <a:chExt cx="157042" cy="118421"/>
                </a:xfrm>
              </p:grpSpPr>
              <p:sp>
                <p:nvSpPr>
                  <p:cNvPr id="1769" name="Freeform: Shape 1768">
                    <a:extLst>
                      <a:ext uri="{FF2B5EF4-FFF2-40B4-BE49-F238E27FC236}">
                        <a16:creationId xmlns:a16="http://schemas.microsoft.com/office/drawing/2014/main" xmlns="" id="{A6099623-1650-48C6-ACDB-2CFB239B518E}"/>
                      </a:ext>
                    </a:extLst>
                  </p:cNvPr>
                  <p:cNvSpPr/>
                  <p:nvPr/>
                </p:nvSpPr>
                <p:spPr>
                  <a:xfrm>
                    <a:off x="4470390" y="9084837"/>
                    <a:ext cx="157042" cy="110852"/>
                  </a:xfrm>
                  <a:custGeom>
                    <a:avLst/>
                    <a:gdLst>
                      <a:gd name="connsiteX0" fmla="*/ 157042 w 157042"/>
                      <a:gd name="connsiteY0" fmla="*/ 60045 h 110852"/>
                      <a:gd name="connsiteX1" fmla="*/ 147804 w 157042"/>
                      <a:gd name="connsiteY1" fmla="*/ 0 h 110852"/>
                      <a:gd name="connsiteX2" fmla="*/ 0 w 157042"/>
                      <a:gd name="connsiteY2" fmla="*/ 73902 h 110852"/>
                      <a:gd name="connsiteX3" fmla="*/ 41570 w 157042"/>
                      <a:gd name="connsiteY3" fmla="*/ 92378 h 110852"/>
                      <a:gd name="connsiteX4" fmla="*/ 78521 w 157042"/>
                      <a:gd name="connsiteY4" fmla="*/ 110853 h 110852"/>
                      <a:gd name="connsiteX5" fmla="*/ 157042 w 157042"/>
                      <a:gd name="connsiteY5" fmla="*/ 60045 h 110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042" h="110852">
                        <a:moveTo>
                          <a:pt x="157042" y="60045"/>
                        </a:moveTo>
                        <a:cubicBezTo>
                          <a:pt x="157042" y="32332"/>
                          <a:pt x="147804" y="0"/>
                          <a:pt x="147804" y="0"/>
                        </a:cubicBezTo>
                        <a:cubicBezTo>
                          <a:pt x="147804" y="0"/>
                          <a:pt x="96997" y="64664"/>
                          <a:pt x="0" y="73902"/>
                        </a:cubicBezTo>
                        <a:cubicBezTo>
                          <a:pt x="0" y="73902"/>
                          <a:pt x="18476" y="78521"/>
                          <a:pt x="41570" y="92378"/>
                        </a:cubicBezTo>
                        <a:cubicBezTo>
                          <a:pt x="50808" y="96996"/>
                          <a:pt x="64664" y="106234"/>
                          <a:pt x="78521" y="110853"/>
                        </a:cubicBezTo>
                        <a:cubicBezTo>
                          <a:pt x="83140" y="87758"/>
                          <a:pt x="106234" y="60045"/>
                          <a:pt x="157042" y="60045"/>
                        </a:cubicBezTo>
                        <a:close/>
                      </a:path>
                    </a:pathLst>
                  </a:custGeom>
                  <a:solidFill>
                    <a:srgbClr val="65140D"/>
                  </a:solidFill>
                  <a:ln w="46132" cap="flat">
                    <a:noFill/>
                    <a:prstDash val="solid"/>
                    <a:miter/>
                  </a:ln>
                </p:spPr>
                <p:txBody>
                  <a:bodyPr rtlCol="0" anchor="ctr"/>
                  <a:lstStyle/>
                  <a:p>
                    <a:endParaRPr lang="en-US"/>
                  </a:p>
                </p:txBody>
              </p:sp>
              <p:sp>
                <p:nvSpPr>
                  <p:cNvPr id="1770" name="Freeform: Shape 1769">
                    <a:extLst>
                      <a:ext uri="{FF2B5EF4-FFF2-40B4-BE49-F238E27FC236}">
                        <a16:creationId xmlns:a16="http://schemas.microsoft.com/office/drawing/2014/main" xmlns="" id="{3E01220C-06C7-45E1-854E-4AFF99562E46}"/>
                      </a:ext>
                    </a:extLst>
                  </p:cNvPr>
                  <p:cNvSpPr/>
                  <p:nvPr/>
                </p:nvSpPr>
                <p:spPr>
                  <a:xfrm>
                    <a:off x="4548911" y="9144882"/>
                    <a:ext cx="78520" cy="58376"/>
                  </a:xfrm>
                  <a:custGeom>
                    <a:avLst/>
                    <a:gdLst>
                      <a:gd name="connsiteX0" fmla="*/ 0 w 78520"/>
                      <a:gd name="connsiteY0" fmla="*/ 50808 h 58376"/>
                      <a:gd name="connsiteX1" fmla="*/ 64664 w 78520"/>
                      <a:gd name="connsiteY1" fmla="*/ 41570 h 58376"/>
                      <a:gd name="connsiteX2" fmla="*/ 78521 w 78520"/>
                      <a:gd name="connsiteY2" fmla="*/ 0 h 58376"/>
                      <a:gd name="connsiteX3" fmla="*/ 0 w 78520"/>
                      <a:gd name="connsiteY3" fmla="*/ 50808 h 58376"/>
                    </a:gdLst>
                    <a:ahLst/>
                    <a:cxnLst>
                      <a:cxn ang="0">
                        <a:pos x="connsiteX0" y="connsiteY0"/>
                      </a:cxn>
                      <a:cxn ang="0">
                        <a:pos x="connsiteX1" y="connsiteY1"/>
                      </a:cxn>
                      <a:cxn ang="0">
                        <a:pos x="connsiteX2" y="connsiteY2"/>
                      </a:cxn>
                      <a:cxn ang="0">
                        <a:pos x="connsiteX3" y="connsiteY3"/>
                      </a:cxn>
                    </a:cxnLst>
                    <a:rect l="l" t="t" r="r" b="b"/>
                    <a:pathLst>
                      <a:path w="78520" h="58376">
                        <a:moveTo>
                          <a:pt x="0" y="50808"/>
                        </a:moveTo>
                        <a:cubicBezTo>
                          <a:pt x="23094" y="60046"/>
                          <a:pt x="46189" y="64664"/>
                          <a:pt x="64664" y="41570"/>
                        </a:cubicBezTo>
                        <a:cubicBezTo>
                          <a:pt x="73902" y="32332"/>
                          <a:pt x="78521" y="13857"/>
                          <a:pt x="78521" y="0"/>
                        </a:cubicBezTo>
                        <a:cubicBezTo>
                          <a:pt x="27713" y="0"/>
                          <a:pt x="4619" y="27713"/>
                          <a:pt x="0" y="50808"/>
                        </a:cubicBezTo>
                        <a:close/>
                      </a:path>
                    </a:pathLst>
                  </a:custGeom>
                  <a:solidFill>
                    <a:srgbClr val="CD2D57"/>
                  </a:solidFill>
                  <a:ln w="46132" cap="flat">
                    <a:noFill/>
                    <a:prstDash val="solid"/>
                    <a:miter/>
                  </a:ln>
                </p:spPr>
                <p:txBody>
                  <a:bodyPr rtlCol="0" anchor="ctr"/>
                  <a:lstStyle/>
                  <a:p>
                    <a:endParaRPr lang="en-US"/>
                  </a:p>
                </p:txBody>
              </p:sp>
              <p:sp>
                <p:nvSpPr>
                  <p:cNvPr id="1771" name="Freeform: Shape 1770">
                    <a:extLst>
                      <a:ext uri="{FF2B5EF4-FFF2-40B4-BE49-F238E27FC236}">
                        <a16:creationId xmlns:a16="http://schemas.microsoft.com/office/drawing/2014/main" xmlns="" id="{EC78E5E0-DB4D-4013-977B-9B5EF45AEC1C}"/>
                      </a:ext>
                    </a:extLst>
                  </p:cNvPr>
                  <p:cNvSpPr/>
                  <p:nvPr/>
                </p:nvSpPr>
                <p:spPr>
                  <a:xfrm>
                    <a:off x="4548911" y="9144882"/>
                    <a:ext cx="78520" cy="58376"/>
                  </a:xfrm>
                  <a:custGeom>
                    <a:avLst/>
                    <a:gdLst>
                      <a:gd name="connsiteX0" fmla="*/ 0 w 78520"/>
                      <a:gd name="connsiteY0" fmla="*/ 50808 h 58376"/>
                      <a:gd name="connsiteX1" fmla="*/ 64664 w 78520"/>
                      <a:gd name="connsiteY1" fmla="*/ 41570 h 58376"/>
                      <a:gd name="connsiteX2" fmla="*/ 78521 w 78520"/>
                      <a:gd name="connsiteY2" fmla="*/ 0 h 58376"/>
                      <a:gd name="connsiteX3" fmla="*/ 0 w 78520"/>
                      <a:gd name="connsiteY3" fmla="*/ 50808 h 58376"/>
                      <a:gd name="connsiteX4" fmla="*/ 41570 w 78520"/>
                      <a:gd name="connsiteY4" fmla="*/ 41570 h 58376"/>
                      <a:gd name="connsiteX5" fmla="*/ 13856 w 78520"/>
                      <a:gd name="connsiteY5" fmla="*/ 32332 h 58376"/>
                      <a:gd name="connsiteX6" fmla="*/ 60045 w 78520"/>
                      <a:gd name="connsiteY6" fmla="*/ 4619 h 58376"/>
                      <a:gd name="connsiteX7" fmla="*/ 41570 w 78520"/>
                      <a:gd name="connsiteY7" fmla="*/ 41570 h 58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520" h="58376">
                        <a:moveTo>
                          <a:pt x="0" y="50808"/>
                        </a:moveTo>
                        <a:cubicBezTo>
                          <a:pt x="23094" y="60046"/>
                          <a:pt x="46189" y="64664"/>
                          <a:pt x="64664" y="41570"/>
                        </a:cubicBezTo>
                        <a:cubicBezTo>
                          <a:pt x="73902" y="32332"/>
                          <a:pt x="78521" y="13857"/>
                          <a:pt x="78521" y="0"/>
                        </a:cubicBezTo>
                        <a:cubicBezTo>
                          <a:pt x="27713" y="0"/>
                          <a:pt x="4619" y="27713"/>
                          <a:pt x="0" y="50808"/>
                        </a:cubicBezTo>
                        <a:close/>
                        <a:moveTo>
                          <a:pt x="41570" y="41570"/>
                        </a:moveTo>
                        <a:cubicBezTo>
                          <a:pt x="13856" y="50808"/>
                          <a:pt x="9238" y="41570"/>
                          <a:pt x="13856" y="32332"/>
                        </a:cubicBezTo>
                        <a:cubicBezTo>
                          <a:pt x="18476" y="18476"/>
                          <a:pt x="46189" y="0"/>
                          <a:pt x="60045" y="4619"/>
                        </a:cubicBezTo>
                        <a:cubicBezTo>
                          <a:pt x="73902" y="4619"/>
                          <a:pt x="64664" y="32332"/>
                          <a:pt x="41570" y="41570"/>
                        </a:cubicBezTo>
                        <a:close/>
                      </a:path>
                    </a:pathLst>
                  </a:custGeom>
                  <a:solidFill>
                    <a:srgbClr val="CD2D57"/>
                  </a:solidFill>
                  <a:ln w="46132" cap="flat">
                    <a:noFill/>
                    <a:prstDash val="solid"/>
                    <a:miter/>
                  </a:ln>
                </p:spPr>
                <p:txBody>
                  <a:bodyPr rtlCol="0" anchor="ctr"/>
                  <a:lstStyle/>
                  <a:p>
                    <a:endParaRPr lang="en-US"/>
                  </a:p>
                </p:txBody>
              </p:sp>
              <p:sp>
                <p:nvSpPr>
                  <p:cNvPr id="1772" name="Freeform: Shape 1771">
                    <a:extLst>
                      <a:ext uri="{FF2B5EF4-FFF2-40B4-BE49-F238E27FC236}">
                        <a16:creationId xmlns:a16="http://schemas.microsoft.com/office/drawing/2014/main" xmlns="" id="{22DE7CDD-FEE2-4D33-B489-61E446FACD02}"/>
                      </a:ext>
                    </a:extLst>
                  </p:cNvPr>
                  <p:cNvSpPr/>
                  <p:nvPr/>
                </p:nvSpPr>
                <p:spPr>
                  <a:xfrm>
                    <a:off x="4572906" y="9158024"/>
                    <a:ext cx="20621" cy="8797"/>
                  </a:xfrm>
                  <a:custGeom>
                    <a:avLst/>
                    <a:gdLst>
                      <a:gd name="connsiteX0" fmla="*/ 3718 w 20621"/>
                      <a:gd name="connsiteY0" fmla="*/ 5333 h 8797"/>
                      <a:gd name="connsiteX1" fmla="*/ 17575 w 20621"/>
                      <a:gd name="connsiteY1" fmla="*/ 5333 h 8797"/>
                      <a:gd name="connsiteX2" fmla="*/ 3718 w 20621"/>
                      <a:gd name="connsiteY2" fmla="*/ 5333 h 8797"/>
                    </a:gdLst>
                    <a:ahLst/>
                    <a:cxnLst>
                      <a:cxn ang="0">
                        <a:pos x="connsiteX0" y="connsiteY0"/>
                      </a:cxn>
                      <a:cxn ang="0">
                        <a:pos x="connsiteX1" y="connsiteY1"/>
                      </a:cxn>
                      <a:cxn ang="0">
                        <a:pos x="connsiteX2" y="connsiteY2"/>
                      </a:cxn>
                    </a:cxnLst>
                    <a:rect l="l" t="t" r="r" b="b"/>
                    <a:pathLst>
                      <a:path w="20621" h="8797">
                        <a:moveTo>
                          <a:pt x="3718" y="5333"/>
                        </a:moveTo>
                        <a:cubicBezTo>
                          <a:pt x="12956" y="-3904"/>
                          <a:pt x="26813" y="715"/>
                          <a:pt x="17575" y="5333"/>
                        </a:cubicBezTo>
                        <a:cubicBezTo>
                          <a:pt x="3718" y="9952"/>
                          <a:pt x="-5519" y="9952"/>
                          <a:pt x="3718" y="5333"/>
                        </a:cubicBezTo>
                        <a:close/>
                      </a:path>
                    </a:pathLst>
                  </a:custGeom>
                  <a:solidFill>
                    <a:srgbClr val="CD2D57"/>
                  </a:solidFill>
                  <a:ln w="46132" cap="flat">
                    <a:noFill/>
                    <a:prstDash val="solid"/>
                    <a:miter/>
                  </a:ln>
                </p:spPr>
                <p:txBody>
                  <a:bodyPr rtlCol="0" anchor="ctr"/>
                  <a:lstStyle/>
                  <a:p>
                    <a:endParaRPr lang="en-US"/>
                  </a:p>
                </p:txBody>
              </p:sp>
            </p:grpSp>
            <p:grpSp>
              <p:nvGrpSpPr>
                <p:cNvPr id="1773" name="Graphic 792">
                  <a:extLst>
                    <a:ext uri="{FF2B5EF4-FFF2-40B4-BE49-F238E27FC236}">
                      <a16:creationId xmlns:a16="http://schemas.microsoft.com/office/drawing/2014/main" xmlns="" id="{519DA3FC-C739-4330-9A17-1BA81F885A49}"/>
                    </a:ext>
                  </a:extLst>
                </p:cNvPr>
                <p:cNvGrpSpPr/>
                <p:nvPr/>
              </p:nvGrpSpPr>
              <p:grpSpPr>
                <a:xfrm>
                  <a:off x="4336443" y="9070980"/>
                  <a:ext cx="295608" cy="136000"/>
                  <a:chOff x="4336443" y="9070980"/>
                  <a:chExt cx="295608" cy="136000"/>
                </a:xfrm>
                <a:solidFill>
                  <a:srgbClr val="B57255"/>
                </a:solidFill>
              </p:grpSpPr>
              <p:sp>
                <p:nvSpPr>
                  <p:cNvPr id="1774" name="Freeform: Shape 1773">
                    <a:extLst>
                      <a:ext uri="{FF2B5EF4-FFF2-40B4-BE49-F238E27FC236}">
                        <a16:creationId xmlns:a16="http://schemas.microsoft.com/office/drawing/2014/main" xmlns="" id="{F8135115-BB29-4321-AF88-A43FA6BF8660}"/>
                      </a:ext>
                    </a:extLst>
                  </p:cNvPr>
                  <p:cNvSpPr/>
                  <p:nvPr/>
                </p:nvSpPr>
                <p:spPr>
                  <a:xfrm>
                    <a:off x="4336443" y="9094075"/>
                    <a:ext cx="272513" cy="64664"/>
                  </a:xfrm>
                  <a:custGeom>
                    <a:avLst/>
                    <a:gdLst>
                      <a:gd name="connsiteX0" fmla="*/ 4619 w 272513"/>
                      <a:gd name="connsiteY0" fmla="*/ 9238 h 64664"/>
                      <a:gd name="connsiteX1" fmla="*/ 4619 w 272513"/>
                      <a:gd name="connsiteY1" fmla="*/ 9238 h 64664"/>
                      <a:gd name="connsiteX2" fmla="*/ 0 w 272513"/>
                      <a:gd name="connsiteY2" fmla="*/ 23094 h 64664"/>
                      <a:gd name="connsiteX3" fmla="*/ 4619 w 272513"/>
                      <a:gd name="connsiteY3" fmla="*/ 36951 h 64664"/>
                      <a:gd name="connsiteX4" fmla="*/ 23094 w 272513"/>
                      <a:gd name="connsiteY4" fmla="*/ 50808 h 64664"/>
                      <a:gd name="connsiteX5" fmla="*/ 32332 w 272513"/>
                      <a:gd name="connsiteY5" fmla="*/ 55426 h 64664"/>
                      <a:gd name="connsiteX6" fmla="*/ 46189 w 272513"/>
                      <a:gd name="connsiteY6" fmla="*/ 60046 h 64664"/>
                      <a:gd name="connsiteX7" fmla="*/ 73902 w 272513"/>
                      <a:gd name="connsiteY7" fmla="*/ 64664 h 64664"/>
                      <a:gd name="connsiteX8" fmla="*/ 87758 w 272513"/>
                      <a:gd name="connsiteY8" fmla="*/ 64664 h 64664"/>
                      <a:gd name="connsiteX9" fmla="*/ 101615 w 272513"/>
                      <a:gd name="connsiteY9" fmla="*/ 64664 h 64664"/>
                      <a:gd name="connsiteX10" fmla="*/ 115472 w 272513"/>
                      <a:gd name="connsiteY10" fmla="*/ 64664 h 64664"/>
                      <a:gd name="connsiteX11" fmla="*/ 129328 w 272513"/>
                      <a:gd name="connsiteY11" fmla="*/ 64664 h 64664"/>
                      <a:gd name="connsiteX12" fmla="*/ 143185 w 272513"/>
                      <a:gd name="connsiteY12" fmla="*/ 64664 h 64664"/>
                      <a:gd name="connsiteX13" fmla="*/ 157042 w 272513"/>
                      <a:gd name="connsiteY13" fmla="*/ 60046 h 64664"/>
                      <a:gd name="connsiteX14" fmla="*/ 184755 w 272513"/>
                      <a:gd name="connsiteY14" fmla="*/ 50808 h 64664"/>
                      <a:gd name="connsiteX15" fmla="*/ 198612 w 272513"/>
                      <a:gd name="connsiteY15" fmla="*/ 46189 h 64664"/>
                      <a:gd name="connsiteX16" fmla="*/ 212468 w 272513"/>
                      <a:gd name="connsiteY16" fmla="*/ 41570 h 64664"/>
                      <a:gd name="connsiteX17" fmla="*/ 221706 w 272513"/>
                      <a:gd name="connsiteY17" fmla="*/ 36951 h 64664"/>
                      <a:gd name="connsiteX18" fmla="*/ 230944 w 272513"/>
                      <a:gd name="connsiteY18" fmla="*/ 32332 h 64664"/>
                      <a:gd name="connsiteX19" fmla="*/ 263276 w 272513"/>
                      <a:gd name="connsiteY19" fmla="*/ 9238 h 64664"/>
                      <a:gd name="connsiteX20" fmla="*/ 272514 w 272513"/>
                      <a:gd name="connsiteY20" fmla="*/ 0 h 64664"/>
                      <a:gd name="connsiteX21" fmla="*/ 263276 w 272513"/>
                      <a:gd name="connsiteY21" fmla="*/ 9238 h 64664"/>
                      <a:gd name="connsiteX22" fmla="*/ 235563 w 272513"/>
                      <a:gd name="connsiteY22" fmla="*/ 32332 h 64664"/>
                      <a:gd name="connsiteX23" fmla="*/ 226325 w 272513"/>
                      <a:gd name="connsiteY23" fmla="*/ 36951 h 64664"/>
                      <a:gd name="connsiteX24" fmla="*/ 217087 w 272513"/>
                      <a:gd name="connsiteY24" fmla="*/ 41570 h 64664"/>
                      <a:gd name="connsiteX25" fmla="*/ 203230 w 272513"/>
                      <a:gd name="connsiteY25" fmla="*/ 46189 h 64664"/>
                      <a:gd name="connsiteX26" fmla="*/ 189374 w 272513"/>
                      <a:gd name="connsiteY26" fmla="*/ 50808 h 64664"/>
                      <a:gd name="connsiteX27" fmla="*/ 161661 w 272513"/>
                      <a:gd name="connsiteY27" fmla="*/ 60046 h 64664"/>
                      <a:gd name="connsiteX28" fmla="*/ 147804 w 272513"/>
                      <a:gd name="connsiteY28" fmla="*/ 64664 h 64664"/>
                      <a:gd name="connsiteX29" fmla="*/ 133947 w 272513"/>
                      <a:gd name="connsiteY29" fmla="*/ 64664 h 64664"/>
                      <a:gd name="connsiteX30" fmla="*/ 120091 w 272513"/>
                      <a:gd name="connsiteY30" fmla="*/ 64664 h 64664"/>
                      <a:gd name="connsiteX31" fmla="*/ 106234 w 272513"/>
                      <a:gd name="connsiteY31" fmla="*/ 64664 h 64664"/>
                      <a:gd name="connsiteX32" fmla="*/ 92378 w 272513"/>
                      <a:gd name="connsiteY32" fmla="*/ 64664 h 64664"/>
                      <a:gd name="connsiteX33" fmla="*/ 78521 w 272513"/>
                      <a:gd name="connsiteY33" fmla="*/ 64664 h 64664"/>
                      <a:gd name="connsiteX34" fmla="*/ 50808 w 272513"/>
                      <a:gd name="connsiteY34" fmla="*/ 60046 h 64664"/>
                      <a:gd name="connsiteX35" fmla="*/ 36951 w 272513"/>
                      <a:gd name="connsiteY35" fmla="*/ 55426 h 64664"/>
                      <a:gd name="connsiteX36" fmla="*/ 27713 w 272513"/>
                      <a:gd name="connsiteY36" fmla="*/ 50808 h 64664"/>
                      <a:gd name="connsiteX37" fmla="*/ 9238 w 272513"/>
                      <a:gd name="connsiteY37" fmla="*/ 36951 h 64664"/>
                      <a:gd name="connsiteX38" fmla="*/ 4619 w 272513"/>
                      <a:gd name="connsiteY38" fmla="*/ 18476 h 64664"/>
                      <a:gd name="connsiteX39" fmla="*/ 4619 w 272513"/>
                      <a:gd name="connsiteY39" fmla="*/ 9238 h 64664"/>
                      <a:gd name="connsiteX40" fmla="*/ 4619 w 272513"/>
                      <a:gd name="connsiteY40" fmla="*/ 9238 h 6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72513" h="64664">
                        <a:moveTo>
                          <a:pt x="4619" y="9238"/>
                        </a:moveTo>
                        <a:cubicBezTo>
                          <a:pt x="4619" y="9238"/>
                          <a:pt x="4619" y="9238"/>
                          <a:pt x="4619" y="9238"/>
                        </a:cubicBezTo>
                        <a:cubicBezTo>
                          <a:pt x="0" y="13857"/>
                          <a:pt x="0" y="18476"/>
                          <a:pt x="0" y="23094"/>
                        </a:cubicBezTo>
                        <a:cubicBezTo>
                          <a:pt x="0" y="27713"/>
                          <a:pt x="0" y="32332"/>
                          <a:pt x="4619" y="36951"/>
                        </a:cubicBezTo>
                        <a:cubicBezTo>
                          <a:pt x="9238" y="41570"/>
                          <a:pt x="13856" y="46189"/>
                          <a:pt x="23094" y="50808"/>
                        </a:cubicBezTo>
                        <a:cubicBezTo>
                          <a:pt x="27713" y="50808"/>
                          <a:pt x="32332" y="55426"/>
                          <a:pt x="32332" y="55426"/>
                        </a:cubicBezTo>
                        <a:cubicBezTo>
                          <a:pt x="36951" y="55426"/>
                          <a:pt x="41570" y="55426"/>
                          <a:pt x="46189" y="60046"/>
                        </a:cubicBezTo>
                        <a:cubicBezTo>
                          <a:pt x="55426" y="60046"/>
                          <a:pt x="64664" y="64664"/>
                          <a:pt x="73902" y="64664"/>
                        </a:cubicBezTo>
                        <a:cubicBezTo>
                          <a:pt x="78521" y="64664"/>
                          <a:pt x="83140" y="64664"/>
                          <a:pt x="87758" y="64664"/>
                        </a:cubicBezTo>
                        <a:cubicBezTo>
                          <a:pt x="92378" y="64664"/>
                          <a:pt x="96996" y="64664"/>
                          <a:pt x="101615" y="64664"/>
                        </a:cubicBezTo>
                        <a:cubicBezTo>
                          <a:pt x="106234" y="64664"/>
                          <a:pt x="110853" y="64664"/>
                          <a:pt x="115472" y="64664"/>
                        </a:cubicBezTo>
                        <a:cubicBezTo>
                          <a:pt x="120091" y="64664"/>
                          <a:pt x="124710" y="64664"/>
                          <a:pt x="129328" y="64664"/>
                        </a:cubicBezTo>
                        <a:cubicBezTo>
                          <a:pt x="133947" y="64664"/>
                          <a:pt x="138566" y="64664"/>
                          <a:pt x="143185" y="64664"/>
                        </a:cubicBezTo>
                        <a:cubicBezTo>
                          <a:pt x="147804" y="64664"/>
                          <a:pt x="152423" y="64664"/>
                          <a:pt x="157042" y="60046"/>
                        </a:cubicBezTo>
                        <a:cubicBezTo>
                          <a:pt x="166280" y="55426"/>
                          <a:pt x="175517" y="55426"/>
                          <a:pt x="184755" y="50808"/>
                        </a:cubicBezTo>
                        <a:cubicBezTo>
                          <a:pt x="189374" y="50808"/>
                          <a:pt x="193993" y="46189"/>
                          <a:pt x="198612" y="46189"/>
                        </a:cubicBezTo>
                        <a:cubicBezTo>
                          <a:pt x="203230" y="46189"/>
                          <a:pt x="207850" y="41570"/>
                          <a:pt x="212468" y="41570"/>
                        </a:cubicBezTo>
                        <a:cubicBezTo>
                          <a:pt x="217087" y="41570"/>
                          <a:pt x="221706" y="36951"/>
                          <a:pt x="221706" y="36951"/>
                        </a:cubicBezTo>
                        <a:cubicBezTo>
                          <a:pt x="226325" y="36951"/>
                          <a:pt x="230944" y="32332"/>
                          <a:pt x="230944" y="32332"/>
                        </a:cubicBezTo>
                        <a:cubicBezTo>
                          <a:pt x="244800" y="23094"/>
                          <a:pt x="254038" y="13857"/>
                          <a:pt x="263276" y="9238"/>
                        </a:cubicBezTo>
                        <a:cubicBezTo>
                          <a:pt x="267895" y="4619"/>
                          <a:pt x="272514" y="0"/>
                          <a:pt x="272514" y="0"/>
                        </a:cubicBezTo>
                        <a:cubicBezTo>
                          <a:pt x="272514" y="0"/>
                          <a:pt x="267895" y="4619"/>
                          <a:pt x="263276" y="9238"/>
                        </a:cubicBezTo>
                        <a:cubicBezTo>
                          <a:pt x="258657" y="13857"/>
                          <a:pt x="249419" y="23094"/>
                          <a:pt x="235563" y="32332"/>
                        </a:cubicBezTo>
                        <a:cubicBezTo>
                          <a:pt x="230944" y="36951"/>
                          <a:pt x="230944" y="36951"/>
                          <a:pt x="226325" y="36951"/>
                        </a:cubicBezTo>
                        <a:cubicBezTo>
                          <a:pt x="221706" y="41570"/>
                          <a:pt x="217087" y="41570"/>
                          <a:pt x="217087" y="41570"/>
                        </a:cubicBezTo>
                        <a:cubicBezTo>
                          <a:pt x="212468" y="41570"/>
                          <a:pt x="207850" y="46189"/>
                          <a:pt x="203230" y="46189"/>
                        </a:cubicBezTo>
                        <a:cubicBezTo>
                          <a:pt x="198612" y="46189"/>
                          <a:pt x="193993" y="50808"/>
                          <a:pt x="189374" y="50808"/>
                        </a:cubicBezTo>
                        <a:cubicBezTo>
                          <a:pt x="180136" y="55426"/>
                          <a:pt x="170898" y="55426"/>
                          <a:pt x="161661" y="60046"/>
                        </a:cubicBezTo>
                        <a:cubicBezTo>
                          <a:pt x="157042" y="60046"/>
                          <a:pt x="152423" y="60046"/>
                          <a:pt x="147804" y="64664"/>
                        </a:cubicBezTo>
                        <a:cubicBezTo>
                          <a:pt x="143185" y="64664"/>
                          <a:pt x="138566" y="64664"/>
                          <a:pt x="133947" y="64664"/>
                        </a:cubicBezTo>
                        <a:cubicBezTo>
                          <a:pt x="129328" y="64664"/>
                          <a:pt x="124710" y="64664"/>
                          <a:pt x="120091" y="64664"/>
                        </a:cubicBezTo>
                        <a:cubicBezTo>
                          <a:pt x="115472" y="64664"/>
                          <a:pt x="110853" y="64664"/>
                          <a:pt x="106234" y="64664"/>
                        </a:cubicBezTo>
                        <a:cubicBezTo>
                          <a:pt x="101615" y="64664"/>
                          <a:pt x="96996" y="64664"/>
                          <a:pt x="92378" y="64664"/>
                        </a:cubicBezTo>
                        <a:cubicBezTo>
                          <a:pt x="87758" y="64664"/>
                          <a:pt x="83140" y="64664"/>
                          <a:pt x="78521" y="64664"/>
                        </a:cubicBezTo>
                        <a:cubicBezTo>
                          <a:pt x="69283" y="64664"/>
                          <a:pt x="60045" y="60046"/>
                          <a:pt x="50808" y="60046"/>
                        </a:cubicBezTo>
                        <a:cubicBezTo>
                          <a:pt x="46189" y="60046"/>
                          <a:pt x="41570" y="55426"/>
                          <a:pt x="36951" y="55426"/>
                        </a:cubicBezTo>
                        <a:cubicBezTo>
                          <a:pt x="32332" y="55426"/>
                          <a:pt x="27713" y="50808"/>
                          <a:pt x="27713" y="50808"/>
                        </a:cubicBezTo>
                        <a:cubicBezTo>
                          <a:pt x="18475" y="46189"/>
                          <a:pt x="13856" y="41570"/>
                          <a:pt x="9238" y="36951"/>
                        </a:cubicBezTo>
                        <a:cubicBezTo>
                          <a:pt x="4619" y="32332"/>
                          <a:pt x="4619" y="23094"/>
                          <a:pt x="4619" y="18476"/>
                        </a:cubicBezTo>
                        <a:cubicBezTo>
                          <a:pt x="0" y="18476"/>
                          <a:pt x="0" y="13857"/>
                          <a:pt x="4619" y="9238"/>
                        </a:cubicBezTo>
                        <a:cubicBezTo>
                          <a:pt x="4619" y="9238"/>
                          <a:pt x="4619" y="9238"/>
                          <a:pt x="4619" y="9238"/>
                        </a:cubicBezTo>
                        <a:close/>
                      </a:path>
                    </a:pathLst>
                  </a:custGeom>
                  <a:solidFill>
                    <a:srgbClr val="B57255"/>
                  </a:solidFill>
                  <a:ln w="46132" cap="flat">
                    <a:noFill/>
                    <a:prstDash val="solid"/>
                    <a:miter/>
                  </a:ln>
                </p:spPr>
                <p:txBody>
                  <a:bodyPr rtlCol="0" anchor="ctr"/>
                  <a:lstStyle/>
                  <a:p>
                    <a:endParaRPr lang="en-US"/>
                  </a:p>
                </p:txBody>
              </p:sp>
              <p:sp>
                <p:nvSpPr>
                  <p:cNvPr id="1775" name="Freeform: Shape 1774">
                    <a:extLst>
                      <a:ext uri="{FF2B5EF4-FFF2-40B4-BE49-F238E27FC236}">
                        <a16:creationId xmlns:a16="http://schemas.microsoft.com/office/drawing/2014/main" xmlns="" id="{8C384CDE-5B93-497C-869E-2DFF3A21D2A9}"/>
                      </a:ext>
                    </a:extLst>
                  </p:cNvPr>
                  <p:cNvSpPr/>
                  <p:nvPr/>
                </p:nvSpPr>
                <p:spPr>
                  <a:xfrm>
                    <a:off x="4447295" y="9084837"/>
                    <a:ext cx="184755" cy="122143"/>
                  </a:xfrm>
                  <a:custGeom>
                    <a:avLst/>
                    <a:gdLst>
                      <a:gd name="connsiteX0" fmla="*/ 170899 w 184755"/>
                      <a:gd name="connsiteY0" fmla="*/ 0 h 122143"/>
                      <a:gd name="connsiteX1" fmla="*/ 157042 w 184755"/>
                      <a:gd name="connsiteY1" fmla="*/ 13856 h 122143"/>
                      <a:gd name="connsiteX2" fmla="*/ 138566 w 184755"/>
                      <a:gd name="connsiteY2" fmla="*/ 27713 h 122143"/>
                      <a:gd name="connsiteX3" fmla="*/ 120091 w 184755"/>
                      <a:gd name="connsiteY3" fmla="*/ 41570 h 122143"/>
                      <a:gd name="connsiteX4" fmla="*/ 110853 w 184755"/>
                      <a:gd name="connsiteY4" fmla="*/ 46189 h 122143"/>
                      <a:gd name="connsiteX5" fmla="*/ 106234 w 184755"/>
                      <a:gd name="connsiteY5" fmla="*/ 55426 h 122143"/>
                      <a:gd name="connsiteX6" fmla="*/ 96997 w 184755"/>
                      <a:gd name="connsiteY6" fmla="*/ 60045 h 122143"/>
                      <a:gd name="connsiteX7" fmla="*/ 87759 w 184755"/>
                      <a:gd name="connsiteY7" fmla="*/ 64664 h 122143"/>
                      <a:gd name="connsiteX8" fmla="*/ 69283 w 184755"/>
                      <a:gd name="connsiteY8" fmla="*/ 73902 h 122143"/>
                      <a:gd name="connsiteX9" fmla="*/ 46189 w 184755"/>
                      <a:gd name="connsiteY9" fmla="*/ 78521 h 122143"/>
                      <a:gd name="connsiteX10" fmla="*/ 36951 w 184755"/>
                      <a:gd name="connsiteY10" fmla="*/ 78521 h 122143"/>
                      <a:gd name="connsiteX11" fmla="*/ 27714 w 184755"/>
                      <a:gd name="connsiteY11" fmla="*/ 78521 h 122143"/>
                      <a:gd name="connsiteX12" fmla="*/ 27714 w 184755"/>
                      <a:gd name="connsiteY12" fmla="*/ 69283 h 122143"/>
                      <a:gd name="connsiteX13" fmla="*/ 46189 w 184755"/>
                      <a:gd name="connsiteY13" fmla="*/ 73902 h 122143"/>
                      <a:gd name="connsiteX14" fmla="*/ 60046 w 184755"/>
                      <a:gd name="connsiteY14" fmla="*/ 78521 h 122143"/>
                      <a:gd name="connsiteX15" fmla="*/ 87759 w 184755"/>
                      <a:gd name="connsiteY15" fmla="*/ 92378 h 122143"/>
                      <a:gd name="connsiteX16" fmla="*/ 115472 w 184755"/>
                      <a:gd name="connsiteY16" fmla="*/ 106234 h 122143"/>
                      <a:gd name="connsiteX17" fmla="*/ 147804 w 184755"/>
                      <a:gd name="connsiteY17" fmla="*/ 106234 h 122143"/>
                      <a:gd name="connsiteX18" fmla="*/ 161661 w 184755"/>
                      <a:gd name="connsiteY18" fmla="*/ 101615 h 122143"/>
                      <a:gd name="connsiteX19" fmla="*/ 170899 w 184755"/>
                      <a:gd name="connsiteY19" fmla="*/ 92378 h 122143"/>
                      <a:gd name="connsiteX20" fmla="*/ 180136 w 184755"/>
                      <a:gd name="connsiteY20" fmla="*/ 64664 h 122143"/>
                      <a:gd name="connsiteX21" fmla="*/ 180136 w 184755"/>
                      <a:gd name="connsiteY21" fmla="*/ 32332 h 122143"/>
                      <a:gd name="connsiteX22" fmla="*/ 170899 w 184755"/>
                      <a:gd name="connsiteY22" fmla="*/ 0 h 122143"/>
                      <a:gd name="connsiteX23" fmla="*/ 170899 w 184755"/>
                      <a:gd name="connsiteY23" fmla="*/ 0 h 122143"/>
                      <a:gd name="connsiteX24" fmla="*/ 180136 w 184755"/>
                      <a:gd name="connsiteY24" fmla="*/ 32332 h 122143"/>
                      <a:gd name="connsiteX25" fmla="*/ 184755 w 184755"/>
                      <a:gd name="connsiteY25" fmla="*/ 64664 h 122143"/>
                      <a:gd name="connsiteX26" fmla="*/ 175518 w 184755"/>
                      <a:gd name="connsiteY26" fmla="*/ 96996 h 122143"/>
                      <a:gd name="connsiteX27" fmla="*/ 161661 w 184755"/>
                      <a:gd name="connsiteY27" fmla="*/ 110853 h 122143"/>
                      <a:gd name="connsiteX28" fmla="*/ 147804 w 184755"/>
                      <a:gd name="connsiteY28" fmla="*/ 120091 h 122143"/>
                      <a:gd name="connsiteX29" fmla="*/ 110853 w 184755"/>
                      <a:gd name="connsiteY29" fmla="*/ 120091 h 122143"/>
                      <a:gd name="connsiteX30" fmla="*/ 78521 w 184755"/>
                      <a:gd name="connsiteY30" fmla="*/ 106234 h 122143"/>
                      <a:gd name="connsiteX31" fmla="*/ 50808 w 184755"/>
                      <a:gd name="connsiteY31" fmla="*/ 92378 h 122143"/>
                      <a:gd name="connsiteX32" fmla="*/ 36951 w 184755"/>
                      <a:gd name="connsiteY32" fmla="*/ 87758 h 122143"/>
                      <a:gd name="connsiteX33" fmla="*/ 23094 w 184755"/>
                      <a:gd name="connsiteY33" fmla="*/ 83140 h 122143"/>
                      <a:gd name="connsiteX34" fmla="*/ 0 w 184755"/>
                      <a:gd name="connsiteY34" fmla="*/ 78521 h 122143"/>
                      <a:gd name="connsiteX35" fmla="*/ 23094 w 184755"/>
                      <a:gd name="connsiteY35" fmla="*/ 73902 h 122143"/>
                      <a:gd name="connsiteX36" fmla="*/ 32332 w 184755"/>
                      <a:gd name="connsiteY36" fmla="*/ 73902 h 122143"/>
                      <a:gd name="connsiteX37" fmla="*/ 41570 w 184755"/>
                      <a:gd name="connsiteY37" fmla="*/ 73902 h 122143"/>
                      <a:gd name="connsiteX38" fmla="*/ 60046 w 184755"/>
                      <a:gd name="connsiteY38" fmla="*/ 69283 h 122143"/>
                      <a:gd name="connsiteX39" fmla="*/ 78521 w 184755"/>
                      <a:gd name="connsiteY39" fmla="*/ 64664 h 122143"/>
                      <a:gd name="connsiteX40" fmla="*/ 87759 w 184755"/>
                      <a:gd name="connsiteY40" fmla="*/ 60045 h 122143"/>
                      <a:gd name="connsiteX41" fmla="*/ 96997 w 184755"/>
                      <a:gd name="connsiteY41" fmla="*/ 55426 h 122143"/>
                      <a:gd name="connsiteX42" fmla="*/ 106234 w 184755"/>
                      <a:gd name="connsiteY42" fmla="*/ 50808 h 122143"/>
                      <a:gd name="connsiteX43" fmla="*/ 115472 w 184755"/>
                      <a:gd name="connsiteY43" fmla="*/ 46189 h 122143"/>
                      <a:gd name="connsiteX44" fmla="*/ 124710 w 184755"/>
                      <a:gd name="connsiteY44" fmla="*/ 41570 h 122143"/>
                      <a:gd name="connsiteX45" fmla="*/ 133948 w 184755"/>
                      <a:gd name="connsiteY45" fmla="*/ 36951 h 122143"/>
                      <a:gd name="connsiteX46" fmla="*/ 152423 w 184755"/>
                      <a:gd name="connsiteY46" fmla="*/ 23094 h 122143"/>
                      <a:gd name="connsiteX47" fmla="*/ 170899 w 184755"/>
                      <a:gd name="connsiteY47" fmla="*/ 0 h 122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84755" h="122143">
                        <a:moveTo>
                          <a:pt x="170899" y="0"/>
                        </a:moveTo>
                        <a:cubicBezTo>
                          <a:pt x="166280" y="4619"/>
                          <a:pt x="161661" y="9238"/>
                          <a:pt x="157042" y="13856"/>
                        </a:cubicBezTo>
                        <a:cubicBezTo>
                          <a:pt x="152423" y="18475"/>
                          <a:pt x="147804" y="23094"/>
                          <a:pt x="138566" y="27713"/>
                        </a:cubicBezTo>
                        <a:cubicBezTo>
                          <a:pt x="133948" y="32332"/>
                          <a:pt x="129329" y="36951"/>
                          <a:pt x="120091" y="41570"/>
                        </a:cubicBezTo>
                        <a:lnTo>
                          <a:pt x="110853" y="46189"/>
                        </a:lnTo>
                        <a:lnTo>
                          <a:pt x="106234" y="55426"/>
                        </a:lnTo>
                        <a:cubicBezTo>
                          <a:pt x="101616" y="55426"/>
                          <a:pt x="101616" y="60045"/>
                          <a:pt x="96997" y="60045"/>
                        </a:cubicBezTo>
                        <a:cubicBezTo>
                          <a:pt x="92378" y="60045"/>
                          <a:pt x="92378" y="64664"/>
                          <a:pt x="87759" y="64664"/>
                        </a:cubicBezTo>
                        <a:cubicBezTo>
                          <a:pt x="83140" y="69283"/>
                          <a:pt x="73902" y="69283"/>
                          <a:pt x="69283" y="73902"/>
                        </a:cubicBezTo>
                        <a:cubicBezTo>
                          <a:pt x="64664" y="73902"/>
                          <a:pt x="55427" y="78521"/>
                          <a:pt x="46189" y="78521"/>
                        </a:cubicBezTo>
                        <a:cubicBezTo>
                          <a:pt x="41570" y="78521"/>
                          <a:pt x="36951" y="78521"/>
                          <a:pt x="36951" y="78521"/>
                        </a:cubicBezTo>
                        <a:lnTo>
                          <a:pt x="27714" y="78521"/>
                        </a:lnTo>
                        <a:lnTo>
                          <a:pt x="27714" y="69283"/>
                        </a:lnTo>
                        <a:cubicBezTo>
                          <a:pt x="32332" y="69283"/>
                          <a:pt x="36951" y="73902"/>
                          <a:pt x="46189" y="73902"/>
                        </a:cubicBezTo>
                        <a:cubicBezTo>
                          <a:pt x="50808" y="73902"/>
                          <a:pt x="55427" y="78521"/>
                          <a:pt x="60046" y="78521"/>
                        </a:cubicBezTo>
                        <a:cubicBezTo>
                          <a:pt x="69283" y="83140"/>
                          <a:pt x="78521" y="87758"/>
                          <a:pt x="87759" y="92378"/>
                        </a:cubicBezTo>
                        <a:cubicBezTo>
                          <a:pt x="96997" y="96996"/>
                          <a:pt x="106234" y="101615"/>
                          <a:pt x="115472" y="106234"/>
                        </a:cubicBezTo>
                        <a:cubicBezTo>
                          <a:pt x="124710" y="110853"/>
                          <a:pt x="133948" y="110853"/>
                          <a:pt x="147804" y="106234"/>
                        </a:cubicBezTo>
                        <a:cubicBezTo>
                          <a:pt x="152423" y="106234"/>
                          <a:pt x="157042" y="101615"/>
                          <a:pt x="161661" y="101615"/>
                        </a:cubicBezTo>
                        <a:cubicBezTo>
                          <a:pt x="166280" y="96996"/>
                          <a:pt x="170899" y="96996"/>
                          <a:pt x="170899" y="92378"/>
                        </a:cubicBezTo>
                        <a:cubicBezTo>
                          <a:pt x="175518" y="83140"/>
                          <a:pt x="180136" y="73902"/>
                          <a:pt x="180136" y="64664"/>
                        </a:cubicBezTo>
                        <a:cubicBezTo>
                          <a:pt x="180136" y="55426"/>
                          <a:pt x="180136" y="41570"/>
                          <a:pt x="180136" y="32332"/>
                        </a:cubicBezTo>
                        <a:cubicBezTo>
                          <a:pt x="175518" y="23094"/>
                          <a:pt x="175518" y="9238"/>
                          <a:pt x="170899" y="0"/>
                        </a:cubicBezTo>
                        <a:close/>
                        <a:moveTo>
                          <a:pt x="170899" y="0"/>
                        </a:moveTo>
                        <a:cubicBezTo>
                          <a:pt x="175518" y="9238"/>
                          <a:pt x="180136" y="18475"/>
                          <a:pt x="180136" y="32332"/>
                        </a:cubicBezTo>
                        <a:cubicBezTo>
                          <a:pt x="184755" y="41570"/>
                          <a:pt x="184755" y="55426"/>
                          <a:pt x="184755" y="64664"/>
                        </a:cubicBezTo>
                        <a:cubicBezTo>
                          <a:pt x="184755" y="73902"/>
                          <a:pt x="180136" y="87758"/>
                          <a:pt x="175518" y="96996"/>
                        </a:cubicBezTo>
                        <a:cubicBezTo>
                          <a:pt x="170899" y="101615"/>
                          <a:pt x="166280" y="106234"/>
                          <a:pt x="161661" y="110853"/>
                        </a:cubicBezTo>
                        <a:cubicBezTo>
                          <a:pt x="157042" y="115472"/>
                          <a:pt x="152423" y="115472"/>
                          <a:pt x="147804" y="120091"/>
                        </a:cubicBezTo>
                        <a:cubicBezTo>
                          <a:pt x="133948" y="124710"/>
                          <a:pt x="124710" y="120091"/>
                          <a:pt x="110853" y="120091"/>
                        </a:cubicBezTo>
                        <a:cubicBezTo>
                          <a:pt x="101616" y="115472"/>
                          <a:pt x="87759" y="110853"/>
                          <a:pt x="78521" y="106234"/>
                        </a:cubicBezTo>
                        <a:cubicBezTo>
                          <a:pt x="69283" y="101615"/>
                          <a:pt x="60046" y="96996"/>
                          <a:pt x="50808" y="92378"/>
                        </a:cubicBezTo>
                        <a:cubicBezTo>
                          <a:pt x="46189" y="92378"/>
                          <a:pt x="41570" y="87758"/>
                          <a:pt x="36951" y="87758"/>
                        </a:cubicBezTo>
                        <a:cubicBezTo>
                          <a:pt x="32332" y="87758"/>
                          <a:pt x="27714" y="83140"/>
                          <a:pt x="23094" y="83140"/>
                        </a:cubicBezTo>
                        <a:lnTo>
                          <a:pt x="0" y="78521"/>
                        </a:lnTo>
                        <a:lnTo>
                          <a:pt x="23094" y="73902"/>
                        </a:lnTo>
                        <a:lnTo>
                          <a:pt x="32332" y="73902"/>
                        </a:lnTo>
                        <a:cubicBezTo>
                          <a:pt x="36951" y="73902"/>
                          <a:pt x="41570" y="73902"/>
                          <a:pt x="41570" y="73902"/>
                        </a:cubicBezTo>
                        <a:cubicBezTo>
                          <a:pt x="46189" y="73902"/>
                          <a:pt x="55427" y="69283"/>
                          <a:pt x="60046" y="69283"/>
                        </a:cubicBezTo>
                        <a:cubicBezTo>
                          <a:pt x="64664" y="69283"/>
                          <a:pt x="73902" y="64664"/>
                          <a:pt x="78521" y="64664"/>
                        </a:cubicBezTo>
                        <a:cubicBezTo>
                          <a:pt x="83140" y="64664"/>
                          <a:pt x="83140" y="60045"/>
                          <a:pt x="87759" y="60045"/>
                        </a:cubicBezTo>
                        <a:cubicBezTo>
                          <a:pt x="92378" y="60045"/>
                          <a:pt x="92378" y="55426"/>
                          <a:pt x="96997" y="55426"/>
                        </a:cubicBezTo>
                        <a:lnTo>
                          <a:pt x="106234" y="50808"/>
                        </a:lnTo>
                        <a:lnTo>
                          <a:pt x="115472" y="46189"/>
                        </a:lnTo>
                        <a:cubicBezTo>
                          <a:pt x="120091" y="46189"/>
                          <a:pt x="120091" y="41570"/>
                          <a:pt x="124710" y="41570"/>
                        </a:cubicBezTo>
                        <a:cubicBezTo>
                          <a:pt x="129329" y="41570"/>
                          <a:pt x="129329" y="36951"/>
                          <a:pt x="133948" y="36951"/>
                        </a:cubicBezTo>
                        <a:cubicBezTo>
                          <a:pt x="138566" y="32332"/>
                          <a:pt x="143186" y="27713"/>
                          <a:pt x="152423" y="23094"/>
                        </a:cubicBezTo>
                        <a:cubicBezTo>
                          <a:pt x="161661" y="9238"/>
                          <a:pt x="166280" y="4619"/>
                          <a:pt x="170899" y="0"/>
                        </a:cubicBezTo>
                        <a:close/>
                      </a:path>
                    </a:pathLst>
                  </a:custGeom>
                  <a:solidFill>
                    <a:srgbClr val="B57255"/>
                  </a:solidFill>
                  <a:ln w="46132" cap="flat">
                    <a:noFill/>
                    <a:prstDash val="solid"/>
                    <a:miter/>
                  </a:ln>
                </p:spPr>
                <p:txBody>
                  <a:bodyPr rtlCol="0" anchor="ctr"/>
                  <a:lstStyle/>
                  <a:p>
                    <a:endParaRPr lang="en-US"/>
                  </a:p>
                </p:txBody>
              </p:sp>
              <p:sp>
                <p:nvSpPr>
                  <p:cNvPr id="1776" name="Freeform: Shape 1775">
                    <a:extLst>
                      <a:ext uri="{FF2B5EF4-FFF2-40B4-BE49-F238E27FC236}">
                        <a16:creationId xmlns:a16="http://schemas.microsoft.com/office/drawing/2014/main" xmlns="" id="{2539DAD1-50AB-4B49-8FE7-55D82D978C70}"/>
                      </a:ext>
                    </a:extLst>
                  </p:cNvPr>
                  <p:cNvSpPr/>
                  <p:nvPr/>
                </p:nvSpPr>
                <p:spPr>
                  <a:xfrm>
                    <a:off x="4590481" y="9070980"/>
                    <a:ext cx="36950" cy="18475"/>
                  </a:xfrm>
                  <a:custGeom>
                    <a:avLst/>
                    <a:gdLst>
                      <a:gd name="connsiteX0" fmla="*/ 9238 w 36950"/>
                      <a:gd name="connsiteY0" fmla="*/ 0 h 18475"/>
                      <a:gd name="connsiteX1" fmla="*/ 13856 w 36950"/>
                      <a:gd name="connsiteY1" fmla="*/ 4619 h 18475"/>
                      <a:gd name="connsiteX2" fmla="*/ 18475 w 36950"/>
                      <a:gd name="connsiteY2" fmla="*/ 9238 h 18475"/>
                      <a:gd name="connsiteX3" fmla="*/ 23094 w 36950"/>
                      <a:gd name="connsiteY3" fmla="*/ 13857 h 18475"/>
                      <a:gd name="connsiteX4" fmla="*/ 27713 w 36950"/>
                      <a:gd name="connsiteY4" fmla="*/ 13857 h 18475"/>
                      <a:gd name="connsiteX5" fmla="*/ 32332 w 36950"/>
                      <a:gd name="connsiteY5" fmla="*/ 13857 h 18475"/>
                      <a:gd name="connsiteX6" fmla="*/ 36951 w 36950"/>
                      <a:gd name="connsiteY6" fmla="*/ 13857 h 18475"/>
                      <a:gd name="connsiteX7" fmla="*/ 36951 w 36950"/>
                      <a:gd name="connsiteY7" fmla="*/ 13857 h 18475"/>
                      <a:gd name="connsiteX8" fmla="*/ 36951 w 36950"/>
                      <a:gd name="connsiteY8" fmla="*/ 13857 h 18475"/>
                      <a:gd name="connsiteX9" fmla="*/ 32332 w 36950"/>
                      <a:gd name="connsiteY9" fmla="*/ 18476 h 18475"/>
                      <a:gd name="connsiteX10" fmla="*/ 23094 w 36950"/>
                      <a:gd name="connsiteY10" fmla="*/ 18476 h 18475"/>
                      <a:gd name="connsiteX11" fmla="*/ 13856 w 36950"/>
                      <a:gd name="connsiteY11" fmla="*/ 18476 h 18475"/>
                      <a:gd name="connsiteX12" fmla="*/ 4619 w 36950"/>
                      <a:gd name="connsiteY12" fmla="*/ 13857 h 18475"/>
                      <a:gd name="connsiteX13" fmla="*/ 0 w 36950"/>
                      <a:gd name="connsiteY13" fmla="*/ 9238 h 18475"/>
                      <a:gd name="connsiteX14" fmla="*/ 9238 w 36950"/>
                      <a:gd name="connsiteY14" fmla="*/ 0 h 18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950" h="18475">
                        <a:moveTo>
                          <a:pt x="9238" y="0"/>
                        </a:moveTo>
                        <a:cubicBezTo>
                          <a:pt x="9238" y="0"/>
                          <a:pt x="9238" y="0"/>
                          <a:pt x="13856" y="4619"/>
                        </a:cubicBezTo>
                        <a:cubicBezTo>
                          <a:pt x="13856" y="4619"/>
                          <a:pt x="18475" y="9238"/>
                          <a:pt x="18475" y="9238"/>
                        </a:cubicBezTo>
                        <a:cubicBezTo>
                          <a:pt x="18475" y="9238"/>
                          <a:pt x="23094" y="9238"/>
                          <a:pt x="23094" y="13857"/>
                        </a:cubicBezTo>
                        <a:cubicBezTo>
                          <a:pt x="23094" y="13857"/>
                          <a:pt x="27713" y="13857"/>
                          <a:pt x="27713" y="13857"/>
                        </a:cubicBezTo>
                        <a:cubicBezTo>
                          <a:pt x="27713" y="13857"/>
                          <a:pt x="32332" y="13857"/>
                          <a:pt x="32332" y="13857"/>
                        </a:cubicBezTo>
                        <a:cubicBezTo>
                          <a:pt x="32332" y="13857"/>
                          <a:pt x="36951" y="13857"/>
                          <a:pt x="36951" y="13857"/>
                        </a:cubicBezTo>
                        <a:cubicBezTo>
                          <a:pt x="36951" y="13857"/>
                          <a:pt x="36951" y="13857"/>
                          <a:pt x="36951" y="13857"/>
                        </a:cubicBezTo>
                        <a:cubicBezTo>
                          <a:pt x="36951" y="13857"/>
                          <a:pt x="36951" y="13857"/>
                          <a:pt x="36951" y="13857"/>
                        </a:cubicBezTo>
                        <a:cubicBezTo>
                          <a:pt x="36951" y="13857"/>
                          <a:pt x="32332" y="13857"/>
                          <a:pt x="32332" y="18476"/>
                        </a:cubicBezTo>
                        <a:cubicBezTo>
                          <a:pt x="32332" y="18476"/>
                          <a:pt x="27713" y="18476"/>
                          <a:pt x="23094" y="18476"/>
                        </a:cubicBezTo>
                        <a:cubicBezTo>
                          <a:pt x="18475" y="18476"/>
                          <a:pt x="18475" y="18476"/>
                          <a:pt x="13856" y="18476"/>
                        </a:cubicBezTo>
                        <a:cubicBezTo>
                          <a:pt x="9238" y="18476"/>
                          <a:pt x="9238" y="13857"/>
                          <a:pt x="4619" y="13857"/>
                        </a:cubicBezTo>
                        <a:cubicBezTo>
                          <a:pt x="4619" y="13857"/>
                          <a:pt x="0" y="9238"/>
                          <a:pt x="0" y="9238"/>
                        </a:cubicBezTo>
                        <a:cubicBezTo>
                          <a:pt x="9238" y="0"/>
                          <a:pt x="9238" y="0"/>
                          <a:pt x="9238" y="0"/>
                        </a:cubicBezTo>
                        <a:close/>
                      </a:path>
                    </a:pathLst>
                  </a:custGeom>
                  <a:solidFill>
                    <a:srgbClr val="B57255"/>
                  </a:solidFill>
                  <a:ln w="46132" cap="flat">
                    <a:noFill/>
                    <a:prstDash val="solid"/>
                    <a:miter/>
                  </a:ln>
                </p:spPr>
                <p:txBody>
                  <a:bodyPr rtlCol="0" anchor="ctr"/>
                  <a:lstStyle/>
                  <a:p>
                    <a:endParaRPr lang="en-US"/>
                  </a:p>
                </p:txBody>
              </p:sp>
            </p:grpSp>
            <p:grpSp>
              <p:nvGrpSpPr>
                <p:cNvPr id="1777" name="Graphic 792">
                  <a:extLst>
                    <a:ext uri="{FF2B5EF4-FFF2-40B4-BE49-F238E27FC236}">
                      <a16:creationId xmlns:a16="http://schemas.microsoft.com/office/drawing/2014/main" xmlns="" id="{97619537-11EB-424C-AD69-42DCDB1E6D38}"/>
                    </a:ext>
                  </a:extLst>
                </p:cNvPr>
                <p:cNvGrpSpPr/>
                <p:nvPr/>
              </p:nvGrpSpPr>
              <p:grpSpPr>
                <a:xfrm>
                  <a:off x="4491571" y="8672923"/>
                  <a:ext cx="131680" cy="82818"/>
                  <a:chOff x="4491571" y="8672923"/>
                  <a:chExt cx="131680" cy="82818"/>
                </a:xfrm>
              </p:grpSpPr>
              <p:sp>
                <p:nvSpPr>
                  <p:cNvPr id="1778" name="Freeform: Shape 1777">
                    <a:extLst>
                      <a:ext uri="{FF2B5EF4-FFF2-40B4-BE49-F238E27FC236}">
                        <a16:creationId xmlns:a16="http://schemas.microsoft.com/office/drawing/2014/main" xmlns="" id="{62888E6E-800E-4503-9281-EF8764142910}"/>
                      </a:ext>
                    </a:extLst>
                  </p:cNvPr>
                  <p:cNvSpPr/>
                  <p:nvPr/>
                </p:nvSpPr>
                <p:spPr>
                  <a:xfrm>
                    <a:off x="4493484" y="8678375"/>
                    <a:ext cx="129767" cy="76465"/>
                  </a:xfrm>
                  <a:custGeom>
                    <a:avLst/>
                    <a:gdLst>
                      <a:gd name="connsiteX0" fmla="*/ 0 w 129767"/>
                      <a:gd name="connsiteY0" fmla="*/ 73902 h 76465"/>
                      <a:gd name="connsiteX1" fmla="*/ 55427 w 129767"/>
                      <a:gd name="connsiteY1" fmla="*/ 0 h 76465"/>
                      <a:gd name="connsiteX2" fmla="*/ 129329 w 129767"/>
                      <a:gd name="connsiteY2" fmla="*/ 46189 h 76465"/>
                      <a:gd name="connsiteX3" fmla="*/ 55427 w 129767"/>
                      <a:gd name="connsiteY3" fmla="*/ 27713 h 76465"/>
                      <a:gd name="connsiteX4" fmla="*/ 0 w 129767"/>
                      <a:gd name="connsiteY4" fmla="*/ 73902 h 76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767" h="76465">
                        <a:moveTo>
                          <a:pt x="0" y="73902"/>
                        </a:moveTo>
                        <a:cubicBezTo>
                          <a:pt x="0" y="60046"/>
                          <a:pt x="4619" y="0"/>
                          <a:pt x="55427" y="0"/>
                        </a:cubicBezTo>
                        <a:cubicBezTo>
                          <a:pt x="106234" y="0"/>
                          <a:pt x="124710" y="36951"/>
                          <a:pt x="129329" y="46189"/>
                        </a:cubicBezTo>
                        <a:cubicBezTo>
                          <a:pt x="133948" y="60046"/>
                          <a:pt x="101616" y="18476"/>
                          <a:pt x="55427" y="27713"/>
                        </a:cubicBezTo>
                        <a:cubicBezTo>
                          <a:pt x="13857" y="41570"/>
                          <a:pt x="0" y="87759"/>
                          <a:pt x="0" y="73902"/>
                        </a:cubicBezTo>
                        <a:close/>
                      </a:path>
                    </a:pathLst>
                  </a:custGeom>
                  <a:solidFill>
                    <a:srgbClr val="213A55"/>
                  </a:solidFill>
                  <a:ln w="46132" cap="flat">
                    <a:noFill/>
                    <a:prstDash val="solid"/>
                    <a:miter/>
                  </a:ln>
                </p:spPr>
                <p:txBody>
                  <a:bodyPr rtlCol="0" anchor="ctr"/>
                  <a:lstStyle/>
                  <a:p>
                    <a:endParaRPr lang="en-US"/>
                  </a:p>
                </p:txBody>
              </p:sp>
              <p:sp>
                <p:nvSpPr>
                  <p:cNvPr id="1779" name="Freeform: Shape 1778">
                    <a:extLst>
                      <a:ext uri="{FF2B5EF4-FFF2-40B4-BE49-F238E27FC236}">
                        <a16:creationId xmlns:a16="http://schemas.microsoft.com/office/drawing/2014/main" xmlns="" id="{0BE09279-BD45-4FC0-A6EF-AE1803EC37BB}"/>
                      </a:ext>
                    </a:extLst>
                  </p:cNvPr>
                  <p:cNvSpPr/>
                  <p:nvPr/>
                </p:nvSpPr>
                <p:spPr>
                  <a:xfrm>
                    <a:off x="4491571" y="8672923"/>
                    <a:ext cx="131241" cy="82818"/>
                  </a:xfrm>
                  <a:custGeom>
                    <a:avLst/>
                    <a:gdLst>
                      <a:gd name="connsiteX0" fmla="*/ 1913 w 131241"/>
                      <a:gd name="connsiteY0" fmla="*/ 79354 h 82818"/>
                      <a:gd name="connsiteX1" fmla="*/ 1913 w 131241"/>
                      <a:gd name="connsiteY1" fmla="*/ 56260 h 82818"/>
                      <a:gd name="connsiteX2" fmla="*/ 15770 w 131241"/>
                      <a:gd name="connsiteY2" fmla="*/ 23927 h 82818"/>
                      <a:gd name="connsiteX3" fmla="*/ 103529 w 131241"/>
                      <a:gd name="connsiteY3" fmla="*/ 19309 h 82818"/>
                      <a:gd name="connsiteX4" fmla="*/ 126623 w 131241"/>
                      <a:gd name="connsiteY4" fmla="*/ 47022 h 82818"/>
                      <a:gd name="connsiteX5" fmla="*/ 131242 w 131241"/>
                      <a:gd name="connsiteY5" fmla="*/ 56260 h 82818"/>
                      <a:gd name="connsiteX6" fmla="*/ 131242 w 131241"/>
                      <a:gd name="connsiteY6" fmla="*/ 56260 h 82818"/>
                      <a:gd name="connsiteX7" fmla="*/ 126623 w 131241"/>
                      <a:gd name="connsiteY7" fmla="*/ 51641 h 82818"/>
                      <a:gd name="connsiteX8" fmla="*/ 48102 w 131241"/>
                      <a:gd name="connsiteY8" fmla="*/ 37784 h 82818"/>
                      <a:gd name="connsiteX9" fmla="*/ 11151 w 131241"/>
                      <a:gd name="connsiteY9" fmla="*/ 65497 h 82818"/>
                      <a:gd name="connsiteX10" fmla="*/ 1913 w 131241"/>
                      <a:gd name="connsiteY10" fmla="*/ 79354 h 82818"/>
                      <a:gd name="connsiteX11" fmla="*/ 1913 w 131241"/>
                      <a:gd name="connsiteY11" fmla="*/ 79354 h 82818"/>
                      <a:gd name="connsiteX12" fmla="*/ 1913 w 131241"/>
                      <a:gd name="connsiteY12" fmla="*/ 79354 h 82818"/>
                      <a:gd name="connsiteX13" fmla="*/ 1913 w 131241"/>
                      <a:gd name="connsiteY13" fmla="*/ 79354 h 82818"/>
                      <a:gd name="connsiteX14" fmla="*/ 1913 w 131241"/>
                      <a:gd name="connsiteY14" fmla="*/ 79354 h 82818"/>
                      <a:gd name="connsiteX15" fmla="*/ 6532 w 131241"/>
                      <a:gd name="connsiteY15" fmla="*/ 74735 h 82818"/>
                      <a:gd name="connsiteX16" fmla="*/ 29627 w 131241"/>
                      <a:gd name="connsiteY16" fmla="*/ 47022 h 82818"/>
                      <a:gd name="connsiteX17" fmla="*/ 89672 w 131241"/>
                      <a:gd name="connsiteY17" fmla="*/ 33165 h 82818"/>
                      <a:gd name="connsiteX18" fmla="*/ 126623 w 131241"/>
                      <a:gd name="connsiteY18" fmla="*/ 51641 h 82818"/>
                      <a:gd name="connsiteX19" fmla="*/ 131242 w 131241"/>
                      <a:gd name="connsiteY19" fmla="*/ 51641 h 82818"/>
                      <a:gd name="connsiteX20" fmla="*/ 131242 w 131241"/>
                      <a:gd name="connsiteY20" fmla="*/ 47022 h 82818"/>
                      <a:gd name="connsiteX21" fmla="*/ 112766 w 131241"/>
                      <a:gd name="connsiteY21" fmla="*/ 19309 h 82818"/>
                      <a:gd name="connsiteX22" fmla="*/ 29627 w 131241"/>
                      <a:gd name="connsiteY22" fmla="*/ 10071 h 82818"/>
                      <a:gd name="connsiteX23" fmla="*/ 6532 w 131241"/>
                      <a:gd name="connsiteY23" fmla="*/ 47022 h 82818"/>
                      <a:gd name="connsiteX24" fmla="*/ 1913 w 131241"/>
                      <a:gd name="connsiteY24" fmla="*/ 79354 h 82818"/>
                      <a:gd name="connsiteX25" fmla="*/ 1913 w 131241"/>
                      <a:gd name="connsiteY25" fmla="*/ 79354 h 82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1241" h="82818">
                        <a:moveTo>
                          <a:pt x="1913" y="79354"/>
                        </a:moveTo>
                        <a:cubicBezTo>
                          <a:pt x="1913" y="70116"/>
                          <a:pt x="1913" y="65497"/>
                          <a:pt x="1913" y="56260"/>
                        </a:cubicBezTo>
                        <a:cubicBezTo>
                          <a:pt x="6532" y="47022"/>
                          <a:pt x="11151" y="33165"/>
                          <a:pt x="15770" y="23927"/>
                        </a:cubicBezTo>
                        <a:cubicBezTo>
                          <a:pt x="38864" y="-3786"/>
                          <a:pt x="75816" y="833"/>
                          <a:pt x="103529" y="19309"/>
                        </a:cubicBezTo>
                        <a:cubicBezTo>
                          <a:pt x="112766" y="23927"/>
                          <a:pt x="122004" y="33165"/>
                          <a:pt x="126623" y="47022"/>
                        </a:cubicBezTo>
                        <a:cubicBezTo>
                          <a:pt x="126623" y="47022"/>
                          <a:pt x="131242" y="51641"/>
                          <a:pt x="131242" y="56260"/>
                        </a:cubicBezTo>
                        <a:cubicBezTo>
                          <a:pt x="131242" y="56260"/>
                          <a:pt x="131242" y="56260"/>
                          <a:pt x="131242" y="56260"/>
                        </a:cubicBezTo>
                        <a:cubicBezTo>
                          <a:pt x="131242" y="56260"/>
                          <a:pt x="126623" y="56260"/>
                          <a:pt x="126623" y="51641"/>
                        </a:cubicBezTo>
                        <a:cubicBezTo>
                          <a:pt x="103529" y="37784"/>
                          <a:pt x="75816" y="28546"/>
                          <a:pt x="48102" y="37784"/>
                        </a:cubicBezTo>
                        <a:cubicBezTo>
                          <a:pt x="34246" y="42403"/>
                          <a:pt x="20389" y="51641"/>
                          <a:pt x="11151" y="65497"/>
                        </a:cubicBezTo>
                        <a:cubicBezTo>
                          <a:pt x="11151" y="70116"/>
                          <a:pt x="6532" y="74735"/>
                          <a:pt x="1913" y="79354"/>
                        </a:cubicBezTo>
                        <a:cubicBezTo>
                          <a:pt x="6532" y="79354"/>
                          <a:pt x="1913" y="79354"/>
                          <a:pt x="1913" y="79354"/>
                        </a:cubicBezTo>
                        <a:cubicBezTo>
                          <a:pt x="1913" y="83973"/>
                          <a:pt x="1913" y="83973"/>
                          <a:pt x="1913" y="79354"/>
                        </a:cubicBezTo>
                        <a:cubicBezTo>
                          <a:pt x="1913" y="83973"/>
                          <a:pt x="1913" y="79354"/>
                          <a:pt x="1913" y="79354"/>
                        </a:cubicBezTo>
                        <a:cubicBezTo>
                          <a:pt x="1913" y="79354"/>
                          <a:pt x="1913" y="79354"/>
                          <a:pt x="1913" y="79354"/>
                        </a:cubicBezTo>
                        <a:cubicBezTo>
                          <a:pt x="1913" y="83973"/>
                          <a:pt x="6532" y="79354"/>
                          <a:pt x="6532" y="74735"/>
                        </a:cubicBezTo>
                        <a:cubicBezTo>
                          <a:pt x="15770" y="65497"/>
                          <a:pt x="20389" y="56260"/>
                          <a:pt x="29627" y="47022"/>
                        </a:cubicBezTo>
                        <a:cubicBezTo>
                          <a:pt x="48102" y="33165"/>
                          <a:pt x="66578" y="28546"/>
                          <a:pt x="89672" y="33165"/>
                        </a:cubicBezTo>
                        <a:cubicBezTo>
                          <a:pt x="103529" y="37784"/>
                          <a:pt x="117385" y="42403"/>
                          <a:pt x="126623" y="51641"/>
                        </a:cubicBezTo>
                        <a:cubicBezTo>
                          <a:pt x="126623" y="51641"/>
                          <a:pt x="131242" y="51641"/>
                          <a:pt x="131242" y="51641"/>
                        </a:cubicBezTo>
                        <a:cubicBezTo>
                          <a:pt x="131242" y="51641"/>
                          <a:pt x="131242" y="47022"/>
                          <a:pt x="131242" y="47022"/>
                        </a:cubicBezTo>
                        <a:cubicBezTo>
                          <a:pt x="126623" y="37784"/>
                          <a:pt x="122004" y="28546"/>
                          <a:pt x="112766" y="19309"/>
                        </a:cubicBezTo>
                        <a:cubicBezTo>
                          <a:pt x="89672" y="833"/>
                          <a:pt x="52721" y="-8405"/>
                          <a:pt x="29627" y="10071"/>
                        </a:cubicBezTo>
                        <a:cubicBezTo>
                          <a:pt x="15770" y="19309"/>
                          <a:pt x="11151" y="33165"/>
                          <a:pt x="6532" y="47022"/>
                        </a:cubicBezTo>
                        <a:cubicBezTo>
                          <a:pt x="1913" y="60878"/>
                          <a:pt x="-2706" y="70116"/>
                          <a:pt x="1913" y="79354"/>
                        </a:cubicBezTo>
                        <a:cubicBezTo>
                          <a:pt x="1913" y="79354"/>
                          <a:pt x="1913" y="79354"/>
                          <a:pt x="1913" y="79354"/>
                        </a:cubicBezTo>
                        <a:close/>
                      </a:path>
                    </a:pathLst>
                  </a:custGeom>
                  <a:solidFill>
                    <a:srgbClr val="0A1823"/>
                  </a:solidFill>
                  <a:ln w="46132" cap="flat">
                    <a:noFill/>
                    <a:prstDash val="solid"/>
                    <a:miter/>
                  </a:ln>
                </p:spPr>
                <p:txBody>
                  <a:bodyPr rtlCol="0" anchor="ctr"/>
                  <a:lstStyle/>
                  <a:p>
                    <a:endParaRPr lang="en-US"/>
                  </a:p>
                </p:txBody>
              </p:sp>
            </p:grpSp>
            <p:grpSp>
              <p:nvGrpSpPr>
                <p:cNvPr id="1780" name="Graphic 792">
                  <a:extLst>
                    <a:ext uri="{FF2B5EF4-FFF2-40B4-BE49-F238E27FC236}">
                      <a16:creationId xmlns:a16="http://schemas.microsoft.com/office/drawing/2014/main" xmlns="" id="{28A9512C-0116-47D7-82B9-0C919124989E}"/>
                    </a:ext>
                  </a:extLst>
                </p:cNvPr>
                <p:cNvGrpSpPr/>
                <p:nvPr/>
              </p:nvGrpSpPr>
              <p:grpSpPr>
                <a:xfrm>
                  <a:off x="4143604" y="8707673"/>
                  <a:ext cx="91667" cy="75781"/>
                  <a:chOff x="4143604" y="8707673"/>
                  <a:chExt cx="91667" cy="75781"/>
                </a:xfrm>
              </p:grpSpPr>
              <p:sp>
                <p:nvSpPr>
                  <p:cNvPr id="1781" name="Freeform: Shape 1780">
                    <a:extLst>
                      <a:ext uri="{FF2B5EF4-FFF2-40B4-BE49-F238E27FC236}">
                        <a16:creationId xmlns:a16="http://schemas.microsoft.com/office/drawing/2014/main" xmlns="" id="{19F653B9-3C2C-4D79-84B9-750E47E4652D}"/>
                      </a:ext>
                    </a:extLst>
                  </p:cNvPr>
                  <p:cNvSpPr/>
                  <p:nvPr/>
                </p:nvSpPr>
                <p:spPr>
                  <a:xfrm>
                    <a:off x="4147068" y="8715326"/>
                    <a:ext cx="88203" cy="67247"/>
                  </a:xfrm>
                  <a:custGeom>
                    <a:avLst/>
                    <a:gdLst>
                      <a:gd name="connsiteX0" fmla="*/ 0 w 88203"/>
                      <a:gd name="connsiteY0" fmla="*/ 64664 h 67247"/>
                      <a:gd name="connsiteX1" fmla="*/ 27714 w 88203"/>
                      <a:gd name="connsiteY1" fmla="*/ 0 h 67247"/>
                      <a:gd name="connsiteX2" fmla="*/ 87759 w 88203"/>
                      <a:gd name="connsiteY2" fmla="*/ 46189 h 67247"/>
                      <a:gd name="connsiteX3" fmla="*/ 36951 w 88203"/>
                      <a:gd name="connsiteY3" fmla="*/ 27713 h 67247"/>
                      <a:gd name="connsiteX4" fmla="*/ 0 w 88203"/>
                      <a:gd name="connsiteY4" fmla="*/ 64664 h 67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203" h="67247">
                        <a:moveTo>
                          <a:pt x="0" y="64664"/>
                        </a:moveTo>
                        <a:cubicBezTo>
                          <a:pt x="0" y="50808"/>
                          <a:pt x="0" y="0"/>
                          <a:pt x="27714" y="0"/>
                        </a:cubicBezTo>
                        <a:cubicBezTo>
                          <a:pt x="55427" y="0"/>
                          <a:pt x="78521" y="27713"/>
                          <a:pt x="87759" y="46189"/>
                        </a:cubicBezTo>
                        <a:cubicBezTo>
                          <a:pt x="92378" y="55426"/>
                          <a:pt x="60046" y="18475"/>
                          <a:pt x="36951" y="27713"/>
                        </a:cubicBezTo>
                        <a:cubicBezTo>
                          <a:pt x="9238" y="32332"/>
                          <a:pt x="0" y="78521"/>
                          <a:pt x="0" y="64664"/>
                        </a:cubicBezTo>
                        <a:close/>
                      </a:path>
                    </a:pathLst>
                  </a:custGeom>
                  <a:solidFill>
                    <a:srgbClr val="213A55"/>
                  </a:solidFill>
                  <a:ln w="46132" cap="flat">
                    <a:noFill/>
                    <a:prstDash val="solid"/>
                    <a:miter/>
                  </a:ln>
                </p:spPr>
                <p:txBody>
                  <a:bodyPr rtlCol="0" anchor="ctr"/>
                  <a:lstStyle/>
                  <a:p>
                    <a:endParaRPr lang="en-US"/>
                  </a:p>
                </p:txBody>
              </p:sp>
              <p:sp>
                <p:nvSpPr>
                  <p:cNvPr id="1782" name="Freeform: Shape 1781">
                    <a:extLst>
                      <a:ext uri="{FF2B5EF4-FFF2-40B4-BE49-F238E27FC236}">
                        <a16:creationId xmlns:a16="http://schemas.microsoft.com/office/drawing/2014/main" xmlns="" id="{E3DD81EF-3A15-426F-A3A5-F15BE8601DAB}"/>
                      </a:ext>
                    </a:extLst>
                  </p:cNvPr>
                  <p:cNvSpPr/>
                  <p:nvPr/>
                </p:nvSpPr>
                <p:spPr>
                  <a:xfrm>
                    <a:off x="4143604" y="8707673"/>
                    <a:ext cx="91222" cy="75781"/>
                  </a:xfrm>
                  <a:custGeom>
                    <a:avLst/>
                    <a:gdLst>
                      <a:gd name="connsiteX0" fmla="*/ 3464 w 91222"/>
                      <a:gd name="connsiteY0" fmla="*/ 72317 h 75781"/>
                      <a:gd name="connsiteX1" fmla="*/ 12702 w 91222"/>
                      <a:gd name="connsiteY1" fmla="*/ 21509 h 75781"/>
                      <a:gd name="connsiteX2" fmla="*/ 35796 w 91222"/>
                      <a:gd name="connsiteY2" fmla="*/ 7653 h 75781"/>
                      <a:gd name="connsiteX3" fmla="*/ 72747 w 91222"/>
                      <a:gd name="connsiteY3" fmla="*/ 26128 h 75781"/>
                      <a:gd name="connsiteX4" fmla="*/ 86604 w 91222"/>
                      <a:gd name="connsiteY4" fmla="*/ 39985 h 75781"/>
                      <a:gd name="connsiteX5" fmla="*/ 91223 w 91222"/>
                      <a:gd name="connsiteY5" fmla="*/ 49223 h 75781"/>
                      <a:gd name="connsiteX6" fmla="*/ 91223 w 91222"/>
                      <a:gd name="connsiteY6" fmla="*/ 53842 h 75781"/>
                      <a:gd name="connsiteX7" fmla="*/ 91223 w 91222"/>
                      <a:gd name="connsiteY7" fmla="*/ 53842 h 75781"/>
                      <a:gd name="connsiteX8" fmla="*/ 91223 w 91222"/>
                      <a:gd name="connsiteY8" fmla="*/ 53842 h 75781"/>
                      <a:gd name="connsiteX9" fmla="*/ 86604 w 91222"/>
                      <a:gd name="connsiteY9" fmla="*/ 49223 h 75781"/>
                      <a:gd name="connsiteX10" fmla="*/ 77366 w 91222"/>
                      <a:gd name="connsiteY10" fmla="*/ 39985 h 75781"/>
                      <a:gd name="connsiteX11" fmla="*/ 31178 w 91222"/>
                      <a:gd name="connsiteY11" fmla="*/ 35366 h 75781"/>
                      <a:gd name="connsiteX12" fmla="*/ 12702 w 91222"/>
                      <a:gd name="connsiteY12" fmla="*/ 58461 h 75781"/>
                      <a:gd name="connsiteX13" fmla="*/ 3464 w 91222"/>
                      <a:gd name="connsiteY13" fmla="*/ 72317 h 75781"/>
                      <a:gd name="connsiteX14" fmla="*/ 3464 w 91222"/>
                      <a:gd name="connsiteY14" fmla="*/ 72317 h 75781"/>
                      <a:gd name="connsiteX15" fmla="*/ 3464 w 91222"/>
                      <a:gd name="connsiteY15" fmla="*/ 72317 h 75781"/>
                      <a:gd name="connsiteX16" fmla="*/ 3464 w 91222"/>
                      <a:gd name="connsiteY16" fmla="*/ 72317 h 75781"/>
                      <a:gd name="connsiteX17" fmla="*/ 3464 w 91222"/>
                      <a:gd name="connsiteY17" fmla="*/ 72317 h 75781"/>
                      <a:gd name="connsiteX18" fmla="*/ 3464 w 91222"/>
                      <a:gd name="connsiteY18" fmla="*/ 72317 h 75781"/>
                      <a:gd name="connsiteX19" fmla="*/ 17321 w 91222"/>
                      <a:gd name="connsiteY19" fmla="*/ 49223 h 75781"/>
                      <a:gd name="connsiteX20" fmla="*/ 45034 w 91222"/>
                      <a:gd name="connsiteY20" fmla="*/ 30747 h 75781"/>
                      <a:gd name="connsiteX21" fmla="*/ 77366 w 91222"/>
                      <a:gd name="connsiteY21" fmla="*/ 44604 h 75781"/>
                      <a:gd name="connsiteX22" fmla="*/ 86604 w 91222"/>
                      <a:gd name="connsiteY22" fmla="*/ 49223 h 75781"/>
                      <a:gd name="connsiteX23" fmla="*/ 91223 w 91222"/>
                      <a:gd name="connsiteY23" fmla="*/ 49223 h 75781"/>
                      <a:gd name="connsiteX24" fmla="*/ 86604 w 91222"/>
                      <a:gd name="connsiteY24" fmla="*/ 39985 h 75781"/>
                      <a:gd name="connsiteX25" fmla="*/ 77366 w 91222"/>
                      <a:gd name="connsiteY25" fmla="*/ 26128 h 75781"/>
                      <a:gd name="connsiteX26" fmla="*/ 45034 w 91222"/>
                      <a:gd name="connsiteY26" fmla="*/ 3034 h 75781"/>
                      <a:gd name="connsiteX27" fmla="*/ 17321 w 91222"/>
                      <a:gd name="connsiteY27" fmla="*/ 7653 h 75781"/>
                      <a:gd name="connsiteX28" fmla="*/ 3464 w 91222"/>
                      <a:gd name="connsiteY28" fmla="*/ 35366 h 75781"/>
                      <a:gd name="connsiteX29" fmla="*/ 3464 w 91222"/>
                      <a:gd name="connsiteY29" fmla="*/ 72317 h 75781"/>
                      <a:gd name="connsiteX30" fmla="*/ 3464 w 91222"/>
                      <a:gd name="connsiteY30" fmla="*/ 72317 h 75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1222" h="75781">
                        <a:moveTo>
                          <a:pt x="3464" y="72317"/>
                        </a:moveTo>
                        <a:cubicBezTo>
                          <a:pt x="3464" y="53842"/>
                          <a:pt x="3464" y="35366"/>
                          <a:pt x="12702" y="21509"/>
                        </a:cubicBezTo>
                        <a:cubicBezTo>
                          <a:pt x="17321" y="12272"/>
                          <a:pt x="21940" y="7653"/>
                          <a:pt x="35796" y="7653"/>
                        </a:cubicBezTo>
                        <a:cubicBezTo>
                          <a:pt x="49653" y="7653"/>
                          <a:pt x="63510" y="16891"/>
                          <a:pt x="72747" y="26128"/>
                        </a:cubicBezTo>
                        <a:cubicBezTo>
                          <a:pt x="77366" y="30747"/>
                          <a:pt x="81985" y="35366"/>
                          <a:pt x="86604" y="39985"/>
                        </a:cubicBezTo>
                        <a:cubicBezTo>
                          <a:pt x="86604" y="44604"/>
                          <a:pt x="91223" y="44604"/>
                          <a:pt x="91223" y="49223"/>
                        </a:cubicBezTo>
                        <a:cubicBezTo>
                          <a:pt x="91223" y="49223"/>
                          <a:pt x="91223" y="53842"/>
                          <a:pt x="91223" y="53842"/>
                        </a:cubicBezTo>
                        <a:cubicBezTo>
                          <a:pt x="91223" y="53842"/>
                          <a:pt x="91223" y="53842"/>
                          <a:pt x="91223" y="53842"/>
                        </a:cubicBezTo>
                        <a:cubicBezTo>
                          <a:pt x="91223" y="53842"/>
                          <a:pt x="91223" y="53842"/>
                          <a:pt x="91223" y="53842"/>
                        </a:cubicBezTo>
                        <a:cubicBezTo>
                          <a:pt x="91223" y="53842"/>
                          <a:pt x="86604" y="53842"/>
                          <a:pt x="86604" y="49223"/>
                        </a:cubicBezTo>
                        <a:cubicBezTo>
                          <a:pt x="81985" y="44604"/>
                          <a:pt x="81985" y="44604"/>
                          <a:pt x="77366" y="39985"/>
                        </a:cubicBezTo>
                        <a:cubicBezTo>
                          <a:pt x="63510" y="30747"/>
                          <a:pt x="45034" y="21509"/>
                          <a:pt x="31178" y="35366"/>
                        </a:cubicBezTo>
                        <a:cubicBezTo>
                          <a:pt x="21940" y="39985"/>
                          <a:pt x="17321" y="49223"/>
                          <a:pt x="12702" y="58461"/>
                        </a:cubicBezTo>
                        <a:cubicBezTo>
                          <a:pt x="8083" y="63079"/>
                          <a:pt x="3464" y="67698"/>
                          <a:pt x="3464" y="72317"/>
                        </a:cubicBezTo>
                        <a:cubicBezTo>
                          <a:pt x="3464" y="72317"/>
                          <a:pt x="3464" y="72317"/>
                          <a:pt x="3464" y="72317"/>
                        </a:cubicBezTo>
                        <a:cubicBezTo>
                          <a:pt x="3464" y="76936"/>
                          <a:pt x="3464" y="76936"/>
                          <a:pt x="3464" y="72317"/>
                        </a:cubicBezTo>
                        <a:cubicBezTo>
                          <a:pt x="3464" y="72317"/>
                          <a:pt x="3464" y="72317"/>
                          <a:pt x="3464" y="72317"/>
                        </a:cubicBezTo>
                        <a:cubicBezTo>
                          <a:pt x="3464" y="72317"/>
                          <a:pt x="-1155" y="72317"/>
                          <a:pt x="3464" y="72317"/>
                        </a:cubicBezTo>
                        <a:cubicBezTo>
                          <a:pt x="-1155" y="76936"/>
                          <a:pt x="3464" y="76936"/>
                          <a:pt x="3464" y="72317"/>
                        </a:cubicBezTo>
                        <a:cubicBezTo>
                          <a:pt x="8083" y="67698"/>
                          <a:pt x="12702" y="58461"/>
                          <a:pt x="17321" y="49223"/>
                        </a:cubicBezTo>
                        <a:cubicBezTo>
                          <a:pt x="21940" y="39985"/>
                          <a:pt x="31178" y="30747"/>
                          <a:pt x="45034" y="30747"/>
                        </a:cubicBezTo>
                        <a:cubicBezTo>
                          <a:pt x="58891" y="30747"/>
                          <a:pt x="68129" y="39985"/>
                          <a:pt x="77366" y="44604"/>
                        </a:cubicBezTo>
                        <a:cubicBezTo>
                          <a:pt x="81985" y="44604"/>
                          <a:pt x="81985" y="49223"/>
                          <a:pt x="86604" y="49223"/>
                        </a:cubicBezTo>
                        <a:cubicBezTo>
                          <a:pt x="86604" y="49223"/>
                          <a:pt x="91223" y="53842"/>
                          <a:pt x="91223" y="49223"/>
                        </a:cubicBezTo>
                        <a:cubicBezTo>
                          <a:pt x="91223" y="49223"/>
                          <a:pt x="91223" y="44604"/>
                          <a:pt x="86604" y="39985"/>
                        </a:cubicBezTo>
                        <a:cubicBezTo>
                          <a:pt x="81985" y="35366"/>
                          <a:pt x="81985" y="30747"/>
                          <a:pt x="77366" y="26128"/>
                        </a:cubicBezTo>
                        <a:cubicBezTo>
                          <a:pt x="68129" y="16891"/>
                          <a:pt x="58891" y="7653"/>
                          <a:pt x="45034" y="3034"/>
                        </a:cubicBezTo>
                        <a:cubicBezTo>
                          <a:pt x="35796" y="-1585"/>
                          <a:pt x="26559" y="-1585"/>
                          <a:pt x="17321" y="7653"/>
                        </a:cubicBezTo>
                        <a:cubicBezTo>
                          <a:pt x="8083" y="16891"/>
                          <a:pt x="3464" y="26128"/>
                          <a:pt x="3464" y="35366"/>
                        </a:cubicBezTo>
                        <a:cubicBezTo>
                          <a:pt x="-1155" y="49223"/>
                          <a:pt x="-1155" y="63079"/>
                          <a:pt x="3464" y="72317"/>
                        </a:cubicBezTo>
                        <a:cubicBezTo>
                          <a:pt x="-1155" y="72317"/>
                          <a:pt x="3464" y="72317"/>
                          <a:pt x="3464" y="72317"/>
                        </a:cubicBezTo>
                        <a:close/>
                      </a:path>
                    </a:pathLst>
                  </a:custGeom>
                  <a:solidFill>
                    <a:srgbClr val="0A1823"/>
                  </a:solidFill>
                  <a:ln w="46132" cap="flat">
                    <a:noFill/>
                    <a:prstDash val="solid"/>
                    <a:miter/>
                  </a:ln>
                </p:spPr>
                <p:txBody>
                  <a:bodyPr rtlCol="0" anchor="ctr"/>
                  <a:lstStyle/>
                  <a:p>
                    <a:endParaRPr lang="en-US"/>
                  </a:p>
                </p:txBody>
              </p:sp>
            </p:grpSp>
            <p:sp>
              <p:nvSpPr>
                <p:cNvPr id="1783" name="Freeform: Shape 1782">
                  <a:extLst>
                    <a:ext uri="{FF2B5EF4-FFF2-40B4-BE49-F238E27FC236}">
                      <a16:creationId xmlns:a16="http://schemas.microsoft.com/office/drawing/2014/main" xmlns="" id="{3CEFCE53-6E61-4B81-B3F2-BAE9D478EFDB}"/>
                    </a:ext>
                  </a:extLst>
                </p:cNvPr>
                <p:cNvSpPr/>
                <p:nvPr/>
              </p:nvSpPr>
              <p:spPr>
                <a:xfrm>
                  <a:off x="4983086" y="8909319"/>
                  <a:ext cx="9237" cy="87758"/>
                </a:xfrm>
                <a:custGeom>
                  <a:avLst/>
                  <a:gdLst>
                    <a:gd name="connsiteX0" fmla="*/ 0 w 9237"/>
                    <a:gd name="connsiteY0" fmla="*/ 0 h 87758"/>
                    <a:gd name="connsiteX1" fmla="*/ 4619 w 9237"/>
                    <a:gd name="connsiteY1" fmla="*/ 13857 h 87758"/>
                    <a:gd name="connsiteX2" fmla="*/ 9238 w 9237"/>
                    <a:gd name="connsiteY2" fmla="*/ 27713 h 87758"/>
                    <a:gd name="connsiteX3" fmla="*/ 9238 w 9237"/>
                    <a:gd name="connsiteY3" fmla="*/ 41570 h 87758"/>
                    <a:gd name="connsiteX4" fmla="*/ 9238 w 9237"/>
                    <a:gd name="connsiteY4" fmla="*/ 50808 h 87758"/>
                    <a:gd name="connsiteX5" fmla="*/ 9238 w 9237"/>
                    <a:gd name="connsiteY5" fmla="*/ 60046 h 87758"/>
                    <a:gd name="connsiteX6" fmla="*/ 9238 w 9237"/>
                    <a:gd name="connsiteY6" fmla="*/ 69283 h 87758"/>
                    <a:gd name="connsiteX7" fmla="*/ 9238 w 9237"/>
                    <a:gd name="connsiteY7" fmla="*/ 73902 h 87758"/>
                    <a:gd name="connsiteX8" fmla="*/ 4619 w 9237"/>
                    <a:gd name="connsiteY8" fmla="*/ 87759 h 87758"/>
                    <a:gd name="connsiteX9" fmla="*/ 4619 w 9237"/>
                    <a:gd name="connsiteY9" fmla="*/ 73902 h 87758"/>
                    <a:gd name="connsiteX10" fmla="*/ 4619 w 9237"/>
                    <a:gd name="connsiteY10" fmla="*/ 60046 h 87758"/>
                    <a:gd name="connsiteX11" fmla="*/ 4619 w 9237"/>
                    <a:gd name="connsiteY11" fmla="*/ 46189 h 87758"/>
                    <a:gd name="connsiteX12" fmla="*/ 4619 w 9237"/>
                    <a:gd name="connsiteY12" fmla="*/ 32332 h 87758"/>
                    <a:gd name="connsiteX13" fmla="*/ 4619 w 9237"/>
                    <a:gd name="connsiteY13" fmla="*/ 18476 h 87758"/>
                    <a:gd name="connsiteX14" fmla="*/ 0 w 9237"/>
                    <a:gd name="connsiteY14" fmla="*/ 0 h 87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237" h="87758">
                      <a:moveTo>
                        <a:pt x="0" y="0"/>
                      </a:moveTo>
                      <a:cubicBezTo>
                        <a:pt x="0" y="0"/>
                        <a:pt x="4619" y="4619"/>
                        <a:pt x="4619" y="13857"/>
                      </a:cubicBezTo>
                      <a:cubicBezTo>
                        <a:pt x="4619" y="18476"/>
                        <a:pt x="4619" y="23094"/>
                        <a:pt x="9238" y="27713"/>
                      </a:cubicBezTo>
                      <a:cubicBezTo>
                        <a:pt x="9238" y="32332"/>
                        <a:pt x="9238" y="36951"/>
                        <a:pt x="9238" y="41570"/>
                      </a:cubicBezTo>
                      <a:cubicBezTo>
                        <a:pt x="9238" y="46189"/>
                        <a:pt x="9238" y="46189"/>
                        <a:pt x="9238" y="50808"/>
                      </a:cubicBezTo>
                      <a:cubicBezTo>
                        <a:pt x="9238" y="55426"/>
                        <a:pt x="9238" y="55426"/>
                        <a:pt x="9238" y="60046"/>
                      </a:cubicBezTo>
                      <a:cubicBezTo>
                        <a:pt x="9238" y="64664"/>
                        <a:pt x="9238" y="64664"/>
                        <a:pt x="9238" y="69283"/>
                      </a:cubicBezTo>
                      <a:cubicBezTo>
                        <a:pt x="9238" y="69283"/>
                        <a:pt x="9238" y="73902"/>
                        <a:pt x="9238" y="73902"/>
                      </a:cubicBezTo>
                      <a:cubicBezTo>
                        <a:pt x="4619" y="83140"/>
                        <a:pt x="4619" y="87759"/>
                        <a:pt x="4619" y="87759"/>
                      </a:cubicBezTo>
                      <a:cubicBezTo>
                        <a:pt x="4619" y="87759"/>
                        <a:pt x="4619" y="83140"/>
                        <a:pt x="4619" y="73902"/>
                      </a:cubicBezTo>
                      <a:cubicBezTo>
                        <a:pt x="4619" y="69283"/>
                        <a:pt x="4619" y="64664"/>
                        <a:pt x="4619" y="60046"/>
                      </a:cubicBezTo>
                      <a:cubicBezTo>
                        <a:pt x="4619" y="55426"/>
                        <a:pt x="4619" y="50808"/>
                        <a:pt x="4619" y="46189"/>
                      </a:cubicBezTo>
                      <a:cubicBezTo>
                        <a:pt x="4619" y="41570"/>
                        <a:pt x="4619" y="36951"/>
                        <a:pt x="4619" y="32332"/>
                      </a:cubicBezTo>
                      <a:cubicBezTo>
                        <a:pt x="4619" y="27713"/>
                        <a:pt x="4619" y="23094"/>
                        <a:pt x="4619" y="18476"/>
                      </a:cubicBezTo>
                      <a:cubicBezTo>
                        <a:pt x="0" y="4619"/>
                        <a:pt x="0" y="0"/>
                        <a:pt x="0" y="0"/>
                      </a:cubicBezTo>
                      <a:close/>
                    </a:path>
                  </a:pathLst>
                </a:custGeom>
                <a:solidFill>
                  <a:srgbClr val="B57255"/>
                </a:solidFill>
                <a:ln w="46132" cap="flat">
                  <a:noFill/>
                  <a:prstDash val="solid"/>
                  <a:miter/>
                </a:ln>
              </p:spPr>
              <p:txBody>
                <a:bodyPr rtlCol="0" anchor="ctr"/>
                <a:lstStyle/>
                <a:p>
                  <a:endParaRPr lang="en-US"/>
                </a:p>
              </p:txBody>
            </p:sp>
            <p:grpSp>
              <p:nvGrpSpPr>
                <p:cNvPr id="1784" name="Graphic 792">
                  <a:extLst>
                    <a:ext uri="{FF2B5EF4-FFF2-40B4-BE49-F238E27FC236}">
                      <a16:creationId xmlns:a16="http://schemas.microsoft.com/office/drawing/2014/main" xmlns="" id="{73896E65-B82D-4AF6-AAA2-3AAF45BAF215}"/>
                    </a:ext>
                  </a:extLst>
                </p:cNvPr>
                <p:cNvGrpSpPr/>
                <p:nvPr/>
              </p:nvGrpSpPr>
              <p:grpSpPr>
                <a:xfrm>
                  <a:off x="5020037" y="8807704"/>
                  <a:ext cx="78521" cy="96996"/>
                  <a:chOff x="5020037" y="8807704"/>
                  <a:chExt cx="78521" cy="96996"/>
                </a:xfrm>
                <a:solidFill>
                  <a:srgbClr val="B57255"/>
                </a:solidFill>
              </p:grpSpPr>
              <p:sp>
                <p:nvSpPr>
                  <p:cNvPr id="1785" name="Freeform: Shape 1784">
                    <a:extLst>
                      <a:ext uri="{FF2B5EF4-FFF2-40B4-BE49-F238E27FC236}">
                        <a16:creationId xmlns:a16="http://schemas.microsoft.com/office/drawing/2014/main" xmlns="" id="{3D24AF01-5EE4-47AC-B249-3A1738E9A643}"/>
                      </a:ext>
                    </a:extLst>
                  </p:cNvPr>
                  <p:cNvSpPr/>
                  <p:nvPr/>
                </p:nvSpPr>
                <p:spPr>
                  <a:xfrm>
                    <a:off x="5020037" y="8807704"/>
                    <a:ext cx="78521" cy="96996"/>
                  </a:xfrm>
                  <a:custGeom>
                    <a:avLst/>
                    <a:gdLst>
                      <a:gd name="connsiteX0" fmla="*/ 27713 w 78521"/>
                      <a:gd name="connsiteY0" fmla="*/ 96996 h 96996"/>
                      <a:gd name="connsiteX1" fmla="*/ 27713 w 78521"/>
                      <a:gd name="connsiteY1" fmla="*/ 96996 h 96996"/>
                      <a:gd name="connsiteX2" fmla="*/ 18476 w 78521"/>
                      <a:gd name="connsiteY2" fmla="*/ 96996 h 96996"/>
                      <a:gd name="connsiteX3" fmla="*/ 9238 w 78521"/>
                      <a:gd name="connsiteY3" fmla="*/ 92378 h 96996"/>
                      <a:gd name="connsiteX4" fmla="*/ 4619 w 78521"/>
                      <a:gd name="connsiteY4" fmla="*/ 83140 h 96996"/>
                      <a:gd name="connsiteX5" fmla="*/ 0 w 78521"/>
                      <a:gd name="connsiteY5" fmla="*/ 69283 h 96996"/>
                      <a:gd name="connsiteX6" fmla="*/ 0 w 78521"/>
                      <a:gd name="connsiteY6" fmla="*/ 55426 h 96996"/>
                      <a:gd name="connsiteX7" fmla="*/ 4619 w 78521"/>
                      <a:gd name="connsiteY7" fmla="*/ 41570 h 96996"/>
                      <a:gd name="connsiteX8" fmla="*/ 9238 w 78521"/>
                      <a:gd name="connsiteY8" fmla="*/ 32332 h 96996"/>
                      <a:gd name="connsiteX9" fmla="*/ 13857 w 78521"/>
                      <a:gd name="connsiteY9" fmla="*/ 23094 h 96996"/>
                      <a:gd name="connsiteX10" fmla="*/ 18476 w 78521"/>
                      <a:gd name="connsiteY10" fmla="*/ 18475 h 96996"/>
                      <a:gd name="connsiteX11" fmla="*/ 23094 w 78521"/>
                      <a:gd name="connsiteY11" fmla="*/ 13856 h 96996"/>
                      <a:gd name="connsiteX12" fmla="*/ 36951 w 78521"/>
                      <a:gd name="connsiteY12" fmla="*/ 4619 h 96996"/>
                      <a:gd name="connsiteX13" fmla="*/ 50808 w 78521"/>
                      <a:gd name="connsiteY13" fmla="*/ 0 h 96996"/>
                      <a:gd name="connsiteX14" fmla="*/ 64664 w 78521"/>
                      <a:gd name="connsiteY14" fmla="*/ 0 h 96996"/>
                      <a:gd name="connsiteX15" fmla="*/ 73902 w 78521"/>
                      <a:gd name="connsiteY15" fmla="*/ 9238 h 96996"/>
                      <a:gd name="connsiteX16" fmla="*/ 78521 w 78521"/>
                      <a:gd name="connsiteY16" fmla="*/ 18475 h 96996"/>
                      <a:gd name="connsiteX17" fmla="*/ 78521 w 78521"/>
                      <a:gd name="connsiteY17" fmla="*/ 23094 h 96996"/>
                      <a:gd name="connsiteX18" fmla="*/ 78521 w 78521"/>
                      <a:gd name="connsiteY18" fmla="*/ 23094 h 96996"/>
                      <a:gd name="connsiteX19" fmla="*/ 78521 w 78521"/>
                      <a:gd name="connsiteY19" fmla="*/ 23094 h 96996"/>
                      <a:gd name="connsiteX20" fmla="*/ 78521 w 78521"/>
                      <a:gd name="connsiteY20" fmla="*/ 18475 h 96996"/>
                      <a:gd name="connsiteX21" fmla="*/ 73902 w 78521"/>
                      <a:gd name="connsiteY21" fmla="*/ 13856 h 96996"/>
                      <a:gd name="connsiteX22" fmla="*/ 64664 w 78521"/>
                      <a:gd name="connsiteY22" fmla="*/ 9238 h 96996"/>
                      <a:gd name="connsiteX23" fmla="*/ 41570 w 78521"/>
                      <a:gd name="connsiteY23" fmla="*/ 13856 h 96996"/>
                      <a:gd name="connsiteX24" fmla="*/ 32332 w 78521"/>
                      <a:gd name="connsiteY24" fmla="*/ 23094 h 96996"/>
                      <a:gd name="connsiteX25" fmla="*/ 27713 w 78521"/>
                      <a:gd name="connsiteY25" fmla="*/ 27713 h 96996"/>
                      <a:gd name="connsiteX26" fmla="*/ 23094 w 78521"/>
                      <a:gd name="connsiteY26" fmla="*/ 32332 h 96996"/>
                      <a:gd name="connsiteX27" fmla="*/ 18476 w 78521"/>
                      <a:gd name="connsiteY27" fmla="*/ 36951 h 96996"/>
                      <a:gd name="connsiteX28" fmla="*/ 13857 w 78521"/>
                      <a:gd name="connsiteY28" fmla="*/ 41570 h 96996"/>
                      <a:gd name="connsiteX29" fmla="*/ 9238 w 78521"/>
                      <a:gd name="connsiteY29" fmla="*/ 55426 h 96996"/>
                      <a:gd name="connsiteX30" fmla="*/ 9238 w 78521"/>
                      <a:gd name="connsiteY30" fmla="*/ 69283 h 96996"/>
                      <a:gd name="connsiteX31" fmla="*/ 9238 w 78521"/>
                      <a:gd name="connsiteY31" fmla="*/ 83140 h 96996"/>
                      <a:gd name="connsiteX32" fmla="*/ 13857 w 78521"/>
                      <a:gd name="connsiteY32" fmla="*/ 92378 h 96996"/>
                      <a:gd name="connsiteX33" fmla="*/ 18476 w 78521"/>
                      <a:gd name="connsiteY33" fmla="*/ 96996 h 96996"/>
                      <a:gd name="connsiteX34" fmla="*/ 27713 w 78521"/>
                      <a:gd name="connsiteY34" fmla="*/ 96996 h 96996"/>
                      <a:gd name="connsiteX35" fmla="*/ 27713 w 78521"/>
                      <a:gd name="connsiteY35" fmla="*/ 96996 h 96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8521" h="96996">
                        <a:moveTo>
                          <a:pt x="27713" y="96996"/>
                        </a:moveTo>
                        <a:cubicBezTo>
                          <a:pt x="27713" y="96996"/>
                          <a:pt x="23094" y="96996"/>
                          <a:pt x="27713" y="96996"/>
                        </a:cubicBezTo>
                        <a:cubicBezTo>
                          <a:pt x="23094" y="96996"/>
                          <a:pt x="23094" y="96996"/>
                          <a:pt x="18476" y="96996"/>
                        </a:cubicBezTo>
                        <a:cubicBezTo>
                          <a:pt x="18476" y="96996"/>
                          <a:pt x="13857" y="96996"/>
                          <a:pt x="9238" y="92378"/>
                        </a:cubicBezTo>
                        <a:cubicBezTo>
                          <a:pt x="4619" y="92378"/>
                          <a:pt x="4619" y="87758"/>
                          <a:pt x="4619" y="83140"/>
                        </a:cubicBezTo>
                        <a:cubicBezTo>
                          <a:pt x="4619" y="78521"/>
                          <a:pt x="0" y="73902"/>
                          <a:pt x="0" y="69283"/>
                        </a:cubicBezTo>
                        <a:cubicBezTo>
                          <a:pt x="0" y="64664"/>
                          <a:pt x="0" y="60045"/>
                          <a:pt x="0" y="55426"/>
                        </a:cubicBezTo>
                        <a:cubicBezTo>
                          <a:pt x="0" y="50808"/>
                          <a:pt x="0" y="46189"/>
                          <a:pt x="4619" y="41570"/>
                        </a:cubicBezTo>
                        <a:cubicBezTo>
                          <a:pt x="4619" y="36951"/>
                          <a:pt x="4619" y="36951"/>
                          <a:pt x="9238" y="32332"/>
                        </a:cubicBezTo>
                        <a:cubicBezTo>
                          <a:pt x="9238" y="27713"/>
                          <a:pt x="9238" y="27713"/>
                          <a:pt x="13857" y="23094"/>
                        </a:cubicBezTo>
                        <a:cubicBezTo>
                          <a:pt x="13857" y="23094"/>
                          <a:pt x="18476" y="18475"/>
                          <a:pt x="18476" y="18475"/>
                        </a:cubicBezTo>
                        <a:cubicBezTo>
                          <a:pt x="18476" y="18475"/>
                          <a:pt x="23094" y="13856"/>
                          <a:pt x="23094" y="13856"/>
                        </a:cubicBezTo>
                        <a:cubicBezTo>
                          <a:pt x="27713" y="9238"/>
                          <a:pt x="32332" y="4619"/>
                          <a:pt x="36951" y="4619"/>
                        </a:cubicBezTo>
                        <a:cubicBezTo>
                          <a:pt x="41570" y="0"/>
                          <a:pt x="46189" y="0"/>
                          <a:pt x="50808" y="0"/>
                        </a:cubicBezTo>
                        <a:cubicBezTo>
                          <a:pt x="55427" y="0"/>
                          <a:pt x="60046" y="0"/>
                          <a:pt x="64664" y="0"/>
                        </a:cubicBezTo>
                        <a:cubicBezTo>
                          <a:pt x="69283" y="0"/>
                          <a:pt x="73902" y="4619"/>
                          <a:pt x="73902" y="9238"/>
                        </a:cubicBezTo>
                        <a:cubicBezTo>
                          <a:pt x="73902" y="13856"/>
                          <a:pt x="78521" y="13856"/>
                          <a:pt x="78521" y="18475"/>
                        </a:cubicBezTo>
                        <a:cubicBezTo>
                          <a:pt x="78521" y="18475"/>
                          <a:pt x="78521" y="23094"/>
                          <a:pt x="78521" y="23094"/>
                        </a:cubicBezTo>
                        <a:cubicBezTo>
                          <a:pt x="78521" y="23094"/>
                          <a:pt x="78521" y="23094"/>
                          <a:pt x="78521" y="23094"/>
                        </a:cubicBezTo>
                        <a:cubicBezTo>
                          <a:pt x="78521" y="23094"/>
                          <a:pt x="78521" y="23094"/>
                          <a:pt x="78521" y="23094"/>
                        </a:cubicBezTo>
                        <a:cubicBezTo>
                          <a:pt x="78521" y="23094"/>
                          <a:pt x="78521" y="18475"/>
                          <a:pt x="78521" y="18475"/>
                        </a:cubicBezTo>
                        <a:cubicBezTo>
                          <a:pt x="78521" y="18475"/>
                          <a:pt x="73902" y="13856"/>
                          <a:pt x="73902" y="13856"/>
                        </a:cubicBezTo>
                        <a:cubicBezTo>
                          <a:pt x="69283" y="13856"/>
                          <a:pt x="69283" y="9238"/>
                          <a:pt x="64664" y="9238"/>
                        </a:cubicBezTo>
                        <a:cubicBezTo>
                          <a:pt x="60046" y="9238"/>
                          <a:pt x="50808" y="9238"/>
                          <a:pt x="41570" y="13856"/>
                        </a:cubicBezTo>
                        <a:cubicBezTo>
                          <a:pt x="36951" y="18475"/>
                          <a:pt x="32332" y="18475"/>
                          <a:pt x="32332" y="23094"/>
                        </a:cubicBezTo>
                        <a:cubicBezTo>
                          <a:pt x="32332" y="23094"/>
                          <a:pt x="27713" y="27713"/>
                          <a:pt x="27713" y="27713"/>
                        </a:cubicBezTo>
                        <a:cubicBezTo>
                          <a:pt x="27713" y="27713"/>
                          <a:pt x="23094" y="32332"/>
                          <a:pt x="23094" y="32332"/>
                        </a:cubicBezTo>
                        <a:lnTo>
                          <a:pt x="18476" y="36951"/>
                        </a:lnTo>
                        <a:cubicBezTo>
                          <a:pt x="18476" y="36951"/>
                          <a:pt x="18476" y="41570"/>
                          <a:pt x="13857" y="41570"/>
                        </a:cubicBezTo>
                        <a:cubicBezTo>
                          <a:pt x="13857" y="46189"/>
                          <a:pt x="9238" y="50808"/>
                          <a:pt x="9238" y="55426"/>
                        </a:cubicBezTo>
                        <a:cubicBezTo>
                          <a:pt x="9238" y="60045"/>
                          <a:pt x="9238" y="64664"/>
                          <a:pt x="9238" y="69283"/>
                        </a:cubicBezTo>
                        <a:cubicBezTo>
                          <a:pt x="9238" y="73902"/>
                          <a:pt x="9238" y="78521"/>
                          <a:pt x="9238" y="83140"/>
                        </a:cubicBezTo>
                        <a:cubicBezTo>
                          <a:pt x="9238" y="87758"/>
                          <a:pt x="13857" y="87758"/>
                          <a:pt x="13857" y="92378"/>
                        </a:cubicBezTo>
                        <a:cubicBezTo>
                          <a:pt x="13857" y="96996"/>
                          <a:pt x="18476" y="96996"/>
                          <a:pt x="18476" y="96996"/>
                        </a:cubicBezTo>
                        <a:cubicBezTo>
                          <a:pt x="18476" y="92378"/>
                          <a:pt x="23094" y="96996"/>
                          <a:pt x="27713" y="96996"/>
                        </a:cubicBezTo>
                        <a:cubicBezTo>
                          <a:pt x="23094" y="96996"/>
                          <a:pt x="27713" y="96996"/>
                          <a:pt x="27713" y="96996"/>
                        </a:cubicBezTo>
                        <a:close/>
                      </a:path>
                    </a:pathLst>
                  </a:custGeom>
                  <a:solidFill>
                    <a:srgbClr val="B57255"/>
                  </a:solidFill>
                  <a:ln w="46132" cap="flat">
                    <a:noFill/>
                    <a:prstDash val="solid"/>
                    <a:miter/>
                  </a:ln>
                </p:spPr>
                <p:txBody>
                  <a:bodyPr rtlCol="0" anchor="ctr"/>
                  <a:lstStyle/>
                  <a:p>
                    <a:endParaRPr lang="en-US"/>
                  </a:p>
                </p:txBody>
              </p:sp>
              <p:sp>
                <p:nvSpPr>
                  <p:cNvPr id="1786" name="Freeform: Shape 1785">
                    <a:extLst>
                      <a:ext uri="{FF2B5EF4-FFF2-40B4-BE49-F238E27FC236}">
                        <a16:creationId xmlns:a16="http://schemas.microsoft.com/office/drawing/2014/main" xmlns="" id="{CBD44027-B790-4549-B610-FBEC13C978B5}"/>
                      </a:ext>
                    </a:extLst>
                  </p:cNvPr>
                  <p:cNvSpPr/>
                  <p:nvPr/>
                </p:nvSpPr>
                <p:spPr>
                  <a:xfrm>
                    <a:off x="5020037" y="8835417"/>
                    <a:ext cx="55426" cy="50807"/>
                  </a:xfrm>
                  <a:custGeom>
                    <a:avLst/>
                    <a:gdLst>
                      <a:gd name="connsiteX0" fmla="*/ 4619 w 55426"/>
                      <a:gd name="connsiteY0" fmla="*/ 50808 h 50807"/>
                      <a:gd name="connsiteX1" fmla="*/ 4619 w 55426"/>
                      <a:gd name="connsiteY1" fmla="*/ 50808 h 50807"/>
                      <a:gd name="connsiteX2" fmla="*/ 0 w 55426"/>
                      <a:gd name="connsiteY2" fmla="*/ 41570 h 50807"/>
                      <a:gd name="connsiteX3" fmla="*/ 0 w 55426"/>
                      <a:gd name="connsiteY3" fmla="*/ 36951 h 50807"/>
                      <a:gd name="connsiteX4" fmla="*/ 0 w 55426"/>
                      <a:gd name="connsiteY4" fmla="*/ 27713 h 50807"/>
                      <a:gd name="connsiteX5" fmla="*/ 4619 w 55426"/>
                      <a:gd name="connsiteY5" fmla="*/ 18476 h 50807"/>
                      <a:gd name="connsiteX6" fmla="*/ 9238 w 55426"/>
                      <a:gd name="connsiteY6" fmla="*/ 9238 h 50807"/>
                      <a:gd name="connsiteX7" fmla="*/ 18476 w 55426"/>
                      <a:gd name="connsiteY7" fmla="*/ 4619 h 50807"/>
                      <a:gd name="connsiteX8" fmla="*/ 27713 w 55426"/>
                      <a:gd name="connsiteY8" fmla="*/ 0 h 50807"/>
                      <a:gd name="connsiteX9" fmla="*/ 36951 w 55426"/>
                      <a:gd name="connsiteY9" fmla="*/ 0 h 50807"/>
                      <a:gd name="connsiteX10" fmla="*/ 41570 w 55426"/>
                      <a:gd name="connsiteY10" fmla="*/ 0 h 50807"/>
                      <a:gd name="connsiteX11" fmla="*/ 46189 w 55426"/>
                      <a:gd name="connsiteY11" fmla="*/ 0 h 50807"/>
                      <a:gd name="connsiteX12" fmla="*/ 50808 w 55426"/>
                      <a:gd name="connsiteY12" fmla="*/ 4619 h 50807"/>
                      <a:gd name="connsiteX13" fmla="*/ 55427 w 55426"/>
                      <a:gd name="connsiteY13" fmla="*/ 9238 h 50807"/>
                      <a:gd name="connsiteX14" fmla="*/ 55427 w 55426"/>
                      <a:gd name="connsiteY14" fmla="*/ 13856 h 50807"/>
                      <a:gd name="connsiteX15" fmla="*/ 55427 w 55426"/>
                      <a:gd name="connsiteY15" fmla="*/ 18476 h 50807"/>
                      <a:gd name="connsiteX16" fmla="*/ 50808 w 55426"/>
                      <a:gd name="connsiteY16" fmla="*/ 13856 h 50807"/>
                      <a:gd name="connsiteX17" fmla="*/ 46189 w 55426"/>
                      <a:gd name="connsiteY17" fmla="*/ 9238 h 50807"/>
                      <a:gd name="connsiteX18" fmla="*/ 41570 w 55426"/>
                      <a:gd name="connsiteY18" fmla="*/ 4619 h 50807"/>
                      <a:gd name="connsiteX19" fmla="*/ 36951 w 55426"/>
                      <a:gd name="connsiteY19" fmla="*/ 0 h 50807"/>
                      <a:gd name="connsiteX20" fmla="*/ 32332 w 55426"/>
                      <a:gd name="connsiteY20" fmla="*/ 0 h 50807"/>
                      <a:gd name="connsiteX21" fmla="*/ 27713 w 55426"/>
                      <a:gd name="connsiteY21" fmla="*/ 0 h 50807"/>
                      <a:gd name="connsiteX22" fmla="*/ 23094 w 55426"/>
                      <a:gd name="connsiteY22" fmla="*/ 0 h 50807"/>
                      <a:gd name="connsiteX23" fmla="*/ 18476 w 55426"/>
                      <a:gd name="connsiteY23" fmla="*/ 0 h 50807"/>
                      <a:gd name="connsiteX24" fmla="*/ 13857 w 55426"/>
                      <a:gd name="connsiteY24" fmla="*/ 4619 h 50807"/>
                      <a:gd name="connsiteX25" fmla="*/ 9238 w 55426"/>
                      <a:gd name="connsiteY25" fmla="*/ 9238 h 50807"/>
                      <a:gd name="connsiteX26" fmla="*/ 4619 w 55426"/>
                      <a:gd name="connsiteY26" fmla="*/ 13856 h 50807"/>
                      <a:gd name="connsiteX27" fmla="*/ 0 w 55426"/>
                      <a:gd name="connsiteY27" fmla="*/ 27713 h 50807"/>
                      <a:gd name="connsiteX28" fmla="*/ 0 w 55426"/>
                      <a:gd name="connsiteY28" fmla="*/ 32332 h 50807"/>
                      <a:gd name="connsiteX29" fmla="*/ 4619 w 55426"/>
                      <a:gd name="connsiteY29" fmla="*/ 50808 h 50807"/>
                      <a:gd name="connsiteX30" fmla="*/ 4619 w 55426"/>
                      <a:gd name="connsiteY30" fmla="*/ 50808 h 5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5426" h="50807">
                        <a:moveTo>
                          <a:pt x="4619" y="50808"/>
                        </a:moveTo>
                        <a:cubicBezTo>
                          <a:pt x="4619" y="50808"/>
                          <a:pt x="4619" y="50808"/>
                          <a:pt x="4619" y="50808"/>
                        </a:cubicBezTo>
                        <a:cubicBezTo>
                          <a:pt x="0" y="46189"/>
                          <a:pt x="0" y="46189"/>
                          <a:pt x="0" y="41570"/>
                        </a:cubicBezTo>
                        <a:cubicBezTo>
                          <a:pt x="0" y="41570"/>
                          <a:pt x="0" y="36951"/>
                          <a:pt x="0" y="36951"/>
                        </a:cubicBezTo>
                        <a:cubicBezTo>
                          <a:pt x="0" y="36951"/>
                          <a:pt x="0" y="32332"/>
                          <a:pt x="0" y="27713"/>
                        </a:cubicBezTo>
                        <a:cubicBezTo>
                          <a:pt x="0" y="23094"/>
                          <a:pt x="0" y="23094"/>
                          <a:pt x="4619" y="18476"/>
                        </a:cubicBezTo>
                        <a:cubicBezTo>
                          <a:pt x="4619" y="13856"/>
                          <a:pt x="9238" y="13856"/>
                          <a:pt x="9238" y="9238"/>
                        </a:cubicBezTo>
                        <a:cubicBezTo>
                          <a:pt x="9238" y="9238"/>
                          <a:pt x="13857" y="4619"/>
                          <a:pt x="18476" y="4619"/>
                        </a:cubicBezTo>
                        <a:cubicBezTo>
                          <a:pt x="23094" y="4619"/>
                          <a:pt x="23094" y="0"/>
                          <a:pt x="27713" y="0"/>
                        </a:cubicBezTo>
                        <a:cubicBezTo>
                          <a:pt x="32332" y="0"/>
                          <a:pt x="32332" y="0"/>
                          <a:pt x="36951" y="0"/>
                        </a:cubicBezTo>
                        <a:cubicBezTo>
                          <a:pt x="36951" y="0"/>
                          <a:pt x="41570" y="0"/>
                          <a:pt x="41570" y="0"/>
                        </a:cubicBezTo>
                        <a:cubicBezTo>
                          <a:pt x="41570" y="0"/>
                          <a:pt x="46189" y="0"/>
                          <a:pt x="46189" y="0"/>
                        </a:cubicBezTo>
                        <a:cubicBezTo>
                          <a:pt x="46189" y="0"/>
                          <a:pt x="50808" y="4619"/>
                          <a:pt x="50808" y="4619"/>
                        </a:cubicBezTo>
                        <a:cubicBezTo>
                          <a:pt x="50808" y="4619"/>
                          <a:pt x="55427" y="9238"/>
                          <a:pt x="55427" y="9238"/>
                        </a:cubicBezTo>
                        <a:cubicBezTo>
                          <a:pt x="55427" y="9238"/>
                          <a:pt x="55427" y="13856"/>
                          <a:pt x="55427" y="13856"/>
                        </a:cubicBezTo>
                        <a:cubicBezTo>
                          <a:pt x="55427" y="18476"/>
                          <a:pt x="55427" y="18476"/>
                          <a:pt x="55427" y="18476"/>
                        </a:cubicBezTo>
                        <a:cubicBezTo>
                          <a:pt x="55427" y="18476"/>
                          <a:pt x="55427" y="18476"/>
                          <a:pt x="50808" y="13856"/>
                        </a:cubicBezTo>
                        <a:cubicBezTo>
                          <a:pt x="50808" y="13856"/>
                          <a:pt x="50808" y="13856"/>
                          <a:pt x="46189" y="9238"/>
                        </a:cubicBezTo>
                        <a:cubicBezTo>
                          <a:pt x="46189" y="9238"/>
                          <a:pt x="41570" y="9238"/>
                          <a:pt x="41570" y="4619"/>
                        </a:cubicBezTo>
                        <a:cubicBezTo>
                          <a:pt x="41570" y="4619"/>
                          <a:pt x="36951" y="4619"/>
                          <a:pt x="36951" y="0"/>
                        </a:cubicBezTo>
                        <a:cubicBezTo>
                          <a:pt x="36951" y="0"/>
                          <a:pt x="36951" y="0"/>
                          <a:pt x="32332" y="0"/>
                        </a:cubicBezTo>
                        <a:cubicBezTo>
                          <a:pt x="32332" y="0"/>
                          <a:pt x="32332" y="0"/>
                          <a:pt x="27713" y="0"/>
                        </a:cubicBezTo>
                        <a:cubicBezTo>
                          <a:pt x="27713" y="0"/>
                          <a:pt x="27713" y="0"/>
                          <a:pt x="23094" y="0"/>
                        </a:cubicBezTo>
                        <a:cubicBezTo>
                          <a:pt x="23094" y="0"/>
                          <a:pt x="23094" y="0"/>
                          <a:pt x="18476" y="0"/>
                        </a:cubicBezTo>
                        <a:cubicBezTo>
                          <a:pt x="18476" y="0"/>
                          <a:pt x="13857" y="0"/>
                          <a:pt x="13857" y="4619"/>
                        </a:cubicBezTo>
                        <a:cubicBezTo>
                          <a:pt x="13857" y="4619"/>
                          <a:pt x="9238" y="9238"/>
                          <a:pt x="9238" y="9238"/>
                        </a:cubicBezTo>
                        <a:cubicBezTo>
                          <a:pt x="9238" y="9238"/>
                          <a:pt x="4619" y="13856"/>
                          <a:pt x="4619" y="13856"/>
                        </a:cubicBezTo>
                        <a:cubicBezTo>
                          <a:pt x="0" y="18476"/>
                          <a:pt x="0" y="23094"/>
                          <a:pt x="0" y="27713"/>
                        </a:cubicBezTo>
                        <a:cubicBezTo>
                          <a:pt x="0" y="27713"/>
                          <a:pt x="0" y="32332"/>
                          <a:pt x="0" y="32332"/>
                        </a:cubicBezTo>
                        <a:cubicBezTo>
                          <a:pt x="4619" y="46189"/>
                          <a:pt x="4619" y="46189"/>
                          <a:pt x="4619" y="50808"/>
                        </a:cubicBezTo>
                        <a:cubicBezTo>
                          <a:pt x="4619" y="50808"/>
                          <a:pt x="4619" y="50808"/>
                          <a:pt x="4619" y="50808"/>
                        </a:cubicBezTo>
                        <a:close/>
                      </a:path>
                    </a:pathLst>
                  </a:custGeom>
                  <a:solidFill>
                    <a:srgbClr val="B57255"/>
                  </a:solidFill>
                  <a:ln w="46132" cap="flat">
                    <a:noFill/>
                    <a:prstDash val="solid"/>
                    <a:miter/>
                  </a:ln>
                </p:spPr>
                <p:txBody>
                  <a:bodyPr rtlCol="0" anchor="ctr"/>
                  <a:lstStyle/>
                  <a:p>
                    <a:endParaRPr lang="en-US"/>
                  </a:p>
                </p:txBody>
              </p:sp>
            </p:grpSp>
            <p:grpSp>
              <p:nvGrpSpPr>
                <p:cNvPr id="1787" name="Graphic 792">
                  <a:extLst>
                    <a:ext uri="{FF2B5EF4-FFF2-40B4-BE49-F238E27FC236}">
                      <a16:creationId xmlns:a16="http://schemas.microsoft.com/office/drawing/2014/main" xmlns="" id="{3C7799D0-9042-45F4-83B8-764364B187CB}"/>
                    </a:ext>
                  </a:extLst>
                </p:cNvPr>
                <p:cNvGrpSpPr/>
                <p:nvPr/>
              </p:nvGrpSpPr>
              <p:grpSpPr>
                <a:xfrm>
                  <a:off x="4075184" y="8810410"/>
                  <a:ext cx="81639" cy="168192"/>
                  <a:chOff x="4075184" y="8810410"/>
                  <a:chExt cx="81639" cy="168192"/>
                </a:xfrm>
              </p:grpSpPr>
              <p:sp>
                <p:nvSpPr>
                  <p:cNvPr id="1788" name="Freeform: Shape 1787">
                    <a:extLst>
                      <a:ext uri="{FF2B5EF4-FFF2-40B4-BE49-F238E27FC236}">
                        <a16:creationId xmlns:a16="http://schemas.microsoft.com/office/drawing/2014/main" xmlns="" id="{6A75FF44-0176-4931-99AD-7E722F30D287}"/>
                      </a:ext>
                    </a:extLst>
                  </p:cNvPr>
                  <p:cNvSpPr/>
                  <p:nvPr/>
                </p:nvSpPr>
                <p:spPr>
                  <a:xfrm>
                    <a:off x="4075184" y="8812136"/>
                    <a:ext cx="81639" cy="166466"/>
                  </a:xfrm>
                  <a:custGeom>
                    <a:avLst/>
                    <a:gdLst>
                      <a:gd name="connsiteX0" fmla="*/ 30314 w 81639"/>
                      <a:gd name="connsiteY0" fmla="*/ 4806 h 166466"/>
                      <a:gd name="connsiteX1" fmla="*/ 53409 w 81639"/>
                      <a:gd name="connsiteY1" fmla="*/ 166467 h 166466"/>
                      <a:gd name="connsiteX2" fmla="*/ 76503 w 81639"/>
                      <a:gd name="connsiteY2" fmla="*/ 14044 h 166466"/>
                      <a:gd name="connsiteX3" fmla="*/ 30314 w 81639"/>
                      <a:gd name="connsiteY3" fmla="*/ 4806 h 166466"/>
                    </a:gdLst>
                    <a:ahLst/>
                    <a:cxnLst>
                      <a:cxn ang="0">
                        <a:pos x="connsiteX0" y="connsiteY0"/>
                      </a:cxn>
                      <a:cxn ang="0">
                        <a:pos x="connsiteX1" y="connsiteY1"/>
                      </a:cxn>
                      <a:cxn ang="0">
                        <a:pos x="connsiteX2" y="connsiteY2"/>
                      </a:cxn>
                      <a:cxn ang="0">
                        <a:pos x="connsiteX3" y="connsiteY3"/>
                      </a:cxn>
                    </a:cxnLst>
                    <a:rect l="l" t="t" r="r" b="b"/>
                    <a:pathLst>
                      <a:path w="81639" h="166466">
                        <a:moveTo>
                          <a:pt x="30314" y="4806"/>
                        </a:moveTo>
                        <a:cubicBezTo>
                          <a:pt x="-11256" y="27900"/>
                          <a:pt x="-15875" y="152610"/>
                          <a:pt x="53409" y="166467"/>
                        </a:cubicBezTo>
                        <a:cubicBezTo>
                          <a:pt x="58027" y="120278"/>
                          <a:pt x="94978" y="87946"/>
                          <a:pt x="76503" y="14044"/>
                        </a:cubicBezTo>
                        <a:cubicBezTo>
                          <a:pt x="67265" y="187"/>
                          <a:pt x="53409" y="-4432"/>
                          <a:pt x="30314" y="4806"/>
                        </a:cubicBezTo>
                        <a:close/>
                      </a:path>
                    </a:pathLst>
                  </a:custGeom>
                  <a:solidFill>
                    <a:srgbClr val="FBD0B4"/>
                  </a:solidFill>
                  <a:ln w="46132" cap="flat">
                    <a:noFill/>
                    <a:prstDash val="solid"/>
                    <a:miter/>
                  </a:ln>
                </p:spPr>
                <p:txBody>
                  <a:bodyPr rtlCol="0" anchor="ctr"/>
                  <a:lstStyle/>
                  <a:p>
                    <a:endParaRPr lang="en-US"/>
                  </a:p>
                </p:txBody>
              </p:sp>
              <p:sp>
                <p:nvSpPr>
                  <p:cNvPr id="1789" name="Freeform: Shape 1788">
                    <a:extLst>
                      <a:ext uri="{FF2B5EF4-FFF2-40B4-BE49-F238E27FC236}">
                        <a16:creationId xmlns:a16="http://schemas.microsoft.com/office/drawing/2014/main" xmlns="" id="{CD43EF1D-C344-471B-A66E-B158E56723A3}"/>
                      </a:ext>
                    </a:extLst>
                  </p:cNvPr>
                  <p:cNvSpPr/>
                  <p:nvPr/>
                </p:nvSpPr>
                <p:spPr>
                  <a:xfrm>
                    <a:off x="4077785" y="8810410"/>
                    <a:ext cx="78521" cy="168192"/>
                  </a:xfrm>
                  <a:custGeom>
                    <a:avLst/>
                    <a:gdLst>
                      <a:gd name="connsiteX0" fmla="*/ 27714 w 78521"/>
                      <a:gd name="connsiteY0" fmla="*/ 6532 h 168192"/>
                      <a:gd name="connsiteX1" fmla="*/ 0 w 78521"/>
                      <a:gd name="connsiteY1" fmla="*/ 71196 h 168192"/>
                      <a:gd name="connsiteX2" fmla="*/ 18476 w 78521"/>
                      <a:gd name="connsiteY2" fmla="*/ 149717 h 168192"/>
                      <a:gd name="connsiteX3" fmla="*/ 50808 w 78521"/>
                      <a:gd name="connsiteY3" fmla="*/ 168193 h 168192"/>
                      <a:gd name="connsiteX4" fmla="*/ 50808 w 78521"/>
                      <a:gd name="connsiteY4" fmla="*/ 168193 h 168192"/>
                      <a:gd name="connsiteX5" fmla="*/ 73902 w 78521"/>
                      <a:gd name="connsiteY5" fmla="*/ 94291 h 168192"/>
                      <a:gd name="connsiteX6" fmla="*/ 78521 w 78521"/>
                      <a:gd name="connsiteY6" fmla="*/ 48102 h 168192"/>
                      <a:gd name="connsiteX7" fmla="*/ 73902 w 78521"/>
                      <a:gd name="connsiteY7" fmla="*/ 20389 h 168192"/>
                      <a:gd name="connsiteX8" fmla="*/ 69283 w 78521"/>
                      <a:gd name="connsiteY8" fmla="*/ 11151 h 168192"/>
                      <a:gd name="connsiteX9" fmla="*/ 64664 w 78521"/>
                      <a:gd name="connsiteY9" fmla="*/ 6532 h 168192"/>
                      <a:gd name="connsiteX10" fmla="*/ 27714 w 78521"/>
                      <a:gd name="connsiteY10" fmla="*/ 6532 h 168192"/>
                      <a:gd name="connsiteX11" fmla="*/ 27714 w 78521"/>
                      <a:gd name="connsiteY11" fmla="*/ 6532 h 168192"/>
                      <a:gd name="connsiteX12" fmla="*/ 60046 w 78521"/>
                      <a:gd name="connsiteY12" fmla="*/ 1913 h 168192"/>
                      <a:gd name="connsiteX13" fmla="*/ 69283 w 78521"/>
                      <a:gd name="connsiteY13" fmla="*/ 11151 h 168192"/>
                      <a:gd name="connsiteX14" fmla="*/ 73902 w 78521"/>
                      <a:gd name="connsiteY14" fmla="*/ 25008 h 168192"/>
                      <a:gd name="connsiteX15" fmla="*/ 73902 w 78521"/>
                      <a:gd name="connsiteY15" fmla="*/ 75815 h 168192"/>
                      <a:gd name="connsiteX16" fmla="*/ 50808 w 78521"/>
                      <a:gd name="connsiteY16" fmla="*/ 149717 h 168192"/>
                      <a:gd name="connsiteX17" fmla="*/ 50808 w 78521"/>
                      <a:gd name="connsiteY17" fmla="*/ 158955 h 168192"/>
                      <a:gd name="connsiteX18" fmla="*/ 50808 w 78521"/>
                      <a:gd name="connsiteY18" fmla="*/ 163574 h 168192"/>
                      <a:gd name="connsiteX19" fmla="*/ 46189 w 78521"/>
                      <a:gd name="connsiteY19" fmla="*/ 163574 h 168192"/>
                      <a:gd name="connsiteX20" fmla="*/ 32332 w 78521"/>
                      <a:gd name="connsiteY20" fmla="*/ 154336 h 168192"/>
                      <a:gd name="connsiteX21" fmla="*/ 13857 w 78521"/>
                      <a:gd name="connsiteY21" fmla="*/ 126623 h 168192"/>
                      <a:gd name="connsiteX22" fmla="*/ 4619 w 78521"/>
                      <a:gd name="connsiteY22" fmla="*/ 57340 h 168192"/>
                      <a:gd name="connsiteX23" fmla="*/ 27714 w 78521"/>
                      <a:gd name="connsiteY23" fmla="*/ 6532 h 168192"/>
                      <a:gd name="connsiteX24" fmla="*/ 27714 w 78521"/>
                      <a:gd name="connsiteY24" fmla="*/ 6532 h 16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8521" h="168192">
                        <a:moveTo>
                          <a:pt x="27714" y="6532"/>
                        </a:moveTo>
                        <a:cubicBezTo>
                          <a:pt x="4619" y="20389"/>
                          <a:pt x="0" y="48102"/>
                          <a:pt x="0" y="71196"/>
                        </a:cubicBezTo>
                        <a:cubicBezTo>
                          <a:pt x="0" y="98910"/>
                          <a:pt x="4619" y="126623"/>
                          <a:pt x="18476" y="149717"/>
                        </a:cubicBezTo>
                        <a:cubicBezTo>
                          <a:pt x="27714" y="158955"/>
                          <a:pt x="36951" y="168193"/>
                          <a:pt x="50808" y="168193"/>
                        </a:cubicBezTo>
                        <a:cubicBezTo>
                          <a:pt x="50808" y="168193"/>
                          <a:pt x="50808" y="168193"/>
                          <a:pt x="50808" y="168193"/>
                        </a:cubicBezTo>
                        <a:cubicBezTo>
                          <a:pt x="55427" y="140480"/>
                          <a:pt x="69283" y="117385"/>
                          <a:pt x="73902" y="94291"/>
                        </a:cubicBezTo>
                        <a:cubicBezTo>
                          <a:pt x="78521" y="80434"/>
                          <a:pt x="78521" y="66578"/>
                          <a:pt x="78521" y="48102"/>
                        </a:cubicBezTo>
                        <a:cubicBezTo>
                          <a:pt x="78521" y="38864"/>
                          <a:pt x="78521" y="29626"/>
                          <a:pt x="73902" y="20389"/>
                        </a:cubicBezTo>
                        <a:cubicBezTo>
                          <a:pt x="73902" y="15770"/>
                          <a:pt x="73902" y="11151"/>
                          <a:pt x="69283" y="11151"/>
                        </a:cubicBezTo>
                        <a:cubicBezTo>
                          <a:pt x="69283" y="11151"/>
                          <a:pt x="64664" y="6532"/>
                          <a:pt x="64664" y="6532"/>
                        </a:cubicBezTo>
                        <a:cubicBezTo>
                          <a:pt x="55427" y="-2706"/>
                          <a:pt x="41570" y="1913"/>
                          <a:pt x="27714" y="6532"/>
                        </a:cubicBezTo>
                        <a:cubicBezTo>
                          <a:pt x="27714" y="6532"/>
                          <a:pt x="27714" y="6532"/>
                          <a:pt x="27714" y="6532"/>
                        </a:cubicBezTo>
                        <a:cubicBezTo>
                          <a:pt x="36951" y="1913"/>
                          <a:pt x="50808" y="-2706"/>
                          <a:pt x="60046" y="1913"/>
                        </a:cubicBezTo>
                        <a:cubicBezTo>
                          <a:pt x="64664" y="1913"/>
                          <a:pt x="69283" y="6532"/>
                          <a:pt x="69283" y="11151"/>
                        </a:cubicBezTo>
                        <a:cubicBezTo>
                          <a:pt x="73902" y="15770"/>
                          <a:pt x="73902" y="20389"/>
                          <a:pt x="73902" y="25008"/>
                        </a:cubicBezTo>
                        <a:cubicBezTo>
                          <a:pt x="78521" y="43483"/>
                          <a:pt x="78521" y="57340"/>
                          <a:pt x="73902" y="75815"/>
                        </a:cubicBezTo>
                        <a:cubicBezTo>
                          <a:pt x="69283" y="103528"/>
                          <a:pt x="55427" y="126623"/>
                          <a:pt x="50808" y="149717"/>
                        </a:cubicBezTo>
                        <a:cubicBezTo>
                          <a:pt x="50808" y="154336"/>
                          <a:pt x="50808" y="154336"/>
                          <a:pt x="50808" y="158955"/>
                        </a:cubicBezTo>
                        <a:cubicBezTo>
                          <a:pt x="50808" y="158955"/>
                          <a:pt x="50808" y="163574"/>
                          <a:pt x="50808" y="163574"/>
                        </a:cubicBezTo>
                        <a:cubicBezTo>
                          <a:pt x="50808" y="163574"/>
                          <a:pt x="46189" y="163574"/>
                          <a:pt x="46189" y="163574"/>
                        </a:cubicBezTo>
                        <a:cubicBezTo>
                          <a:pt x="41570" y="163574"/>
                          <a:pt x="36951" y="158955"/>
                          <a:pt x="32332" y="154336"/>
                        </a:cubicBezTo>
                        <a:cubicBezTo>
                          <a:pt x="23094" y="149717"/>
                          <a:pt x="18476" y="140480"/>
                          <a:pt x="13857" y="126623"/>
                        </a:cubicBezTo>
                        <a:cubicBezTo>
                          <a:pt x="4619" y="108147"/>
                          <a:pt x="0" y="80434"/>
                          <a:pt x="4619" y="57340"/>
                        </a:cubicBezTo>
                        <a:cubicBezTo>
                          <a:pt x="4619" y="43483"/>
                          <a:pt x="9238" y="20389"/>
                          <a:pt x="27714" y="6532"/>
                        </a:cubicBezTo>
                        <a:cubicBezTo>
                          <a:pt x="32332" y="6532"/>
                          <a:pt x="27714" y="6532"/>
                          <a:pt x="27714" y="6532"/>
                        </a:cubicBezTo>
                        <a:close/>
                      </a:path>
                    </a:pathLst>
                  </a:custGeom>
                  <a:solidFill>
                    <a:srgbClr val="895B46"/>
                  </a:solidFill>
                  <a:ln w="46132" cap="flat">
                    <a:noFill/>
                    <a:prstDash val="solid"/>
                    <a:miter/>
                  </a:ln>
                </p:spPr>
                <p:txBody>
                  <a:bodyPr rtlCol="0" anchor="ctr"/>
                  <a:lstStyle/>
                  <a:p>
                    <a:endParaRPr lang="en-US"/>
                  </a:p>
                </p:txBody>
              </p:sp>
            </p:grpSp>
            <p:sp>
              <p:nvSpPr>
                <p:cNvPr id="1790" name="Freeform: Shape 1789">
                  <a:extLst>
                    <a:ext uri="{FF2B5EF4-FFF2-40B4-BE49-F238E27FC236}">
                      <a16:creationId xmlns:a16="http://schemas.microsoft.com/office/drawing/2014/main" xmlns="" id="{CF0D9672-98C9-404C-B492-CD787A804FF4}"/>
                    </a:ext>
                  </a:extLst>
                </p:cNvPr>
                <p:cNvSpPr/>
                <p:nvPr/>
              </p:nvSpPr>
              <p:spPr>
                <a:xfrm>
                  <a:off x="4075184" y="8812136"/>
                  <a:ext cx="81639" cy="166466"/>
                </a:xfrm>
                <a:custGeom>
                  <a:avLst/>
                  <a:gdLst>
                    <a:gd name="connsiteX0" fmla="*/ 30314 w 81639"/>
                    <a:gd name="connsiteY0" fmla="*/ 4806 h 166466"/>
                    <a:gd name="connsiteX1" fmla="*/ 53409 w 81639"/>
                    <a:gd name="connsiteY1" fmla="*/ 166467 h 166466"/>
                    <a:gd name="connsiteX2" fmla="*/ 76503 w 81639"/>
                    <a:gd name="connsiteY2" fmla="*/ 14044 h 166466"/>
                    <a:gd name="connsiteX3" fmla="*/ 30314 w 81639"/>
                    <a:gd name="connsiteY3" fmla="*/ 4806 h 166466"/>
                  </a:gdLst>
                  <a:ahLst/>
                  <a:cxnLst>
                    <a:cxn ang="0">
                      <a:pos x="connsiteX0" y="connsiteY0"/>
                    </a:cxn>
                    <a:cxn ang="0">
                      <a:pos x="connsiteX1" y="connsiteY1"/>
                    </a:cxn>
                    <a:cxn ang="0">
                      <a:pos x="connsiteX2" y="connsiteY2"/>
                    </a:cxn>
                    <a:cxn ang="0">
                      <a:pos x="connsiteX3" y="connsiteY3"/>
                    </a:cxn>
                  </a:cxnLst>
                  <a:rect l="l" t="t" r="r" b="b"/>
                  <a:pathLst>
                    <a:path w="81639" h="166466">
                      <a:moveTo>
                        <a:pt x="30314" y="4806"/>
                      </a:moveTo>
                      <a:cubicBezTo>
                        <a:pt x="-11256" y="27900"/>
                        <a:pt x="-15875" y="152610"/>
                        <a:pt x="53409" y="166467"/>
                      </a:cubicBezTo>
                      <a:cubicBezTo>
                        <a:pt x="58027" y="120278"/>
                        <a:pt x="94978" y="87946"/>
                        <a:pt x="76503" y="14044"/>
                      </a:cubicBezTo>
                      <a:cubicBezTo>
                        <a:pt x="67265" y="187"/>
                        <a:pt x="53409" y="-4432"/>
                        <a:pt x="30314" y="4806"/>
                      </a:cubicBezTo>
                      <a:close/>
                    </a:path>
                  </a:pathLst>
                </a:custGeom>
                <a:solidFill>
                  <a:srgbClr val="FBD0B4"/>
                </a:solidFill>
                <a:ln w="46132" cap="flat">
                  <a:noFill/>
                  <a:prstDash val="solid"/>
                  <a:miter/>
                </a:ln>
              </p:spPr>
              <p:txBody>
                <a:bodyPr rtlCol="0" anchor="ctr"/>
                <a:lstStyle/>
                <a:p>
                  <a:endParaRPr lang="en-US"/>
                </a:p>
              </p:txBody>
            </p:sp>
            <p:grpSp>
              <p:nvGrpSpPr>
                <p:cNvPr id="1791" name="Graphic 792">
                  <a:extLst>
                    <a:ext uri="{FF2B5EF4-FFF2-40B4-BE49-F238E27FC236}">
                      <a16:creationId xmlns:a16="http://schemas.microsoft.com/office/drawing/2014/main" xmlns="" id="{10417352-D0B9-478C-A8EE-4E9154305EC7}"/>
                    </a:ext>
                  </a:extLst>
                </p:cNvPr>
                <p:cNvGrpSpPr/>
                <p:nvPr/>
              </p:nvGrpSpPr>
              <p:grpSpPr>
                <a:xfrm>
                  <a:off x="4128593" y="8803085"/>
                  <a:ext cx="161660" cy="193993"/>
                  <a:chOff x="4128593" y="8803085"/>
                  <a:chExt cx="161660" cy="193993"/>
                </a:xfrm>
              </p:grpSpPr>
              <p:grpSp>
                <p:nvGrpSpPr>
                  <p:cNvPr id="1792" name="Graphic 792">
                    <a:extLst>
                      <a:ext uri="{FF2B5EF4-FFF2-40B4-BE49-F238E27FC236}">
                        <a16:creationId xmlns:a16="http://schemas.microsoft.com/office/drawing/2014/main" xmlns="" id="{3D26B4D5-DA5E-4585-9C5D-062A74ADA089}"/>
                      </a:ext>
                    </a:extLst>
                  </p:cNvPr>
                  <p:cNvGrpSpPr/>
                  <p:nvPr/>
                </p:nvGrpSpPr>
                <p:grpSpPr>
                  <a:xfrm>
                    <a:off x="4155667" y="8803085"/>
                    <a:ext cx="134587" cy="192192"/>
                    <a:chOff x="4155667" y="8803085"/>
                    <a:chExt cx="134587" cy="192192"/>
                  </a:xfrm>
                </p:grpSpPr>
                <p:sp>
                  <p:nvSpPr>
                    <p:cNvPr id="1793" name="Freeform: Shape 1792">
                      <a:extLst>
                        <a:ext uri="{FF2B5EF4-FFF2-40B4-BE49-F238E27FC236}">
                          <a16:creationId xmlns:a16="http://schemas.microsoft.com/office/drawing/2014/main" xmlns="" id="{0260B53B-4E0F-4CB8-A745-0287A5343C0E}"/>
                        </a:ext>
                      </a:extLst>
                    </p:cNvPr>
                    <p:cNvSpPr/>
                    <p:nvPr/>
                  </p:nvSpPr>
                  <p:spPr>
                    <a:xfrm>
                      <a:off x="4156306" y="8803085"/>
                      <a:ext cx="133947" cy="189374"/>
                    </a:xfrm>
                    <a:custGeom>
                      <a:avLst/>
                      <a:gdLst>
                        <a:gd name="connsiteX0" fmla="*/ 133948 w 133947"/>
                        <a:gd name="connsiteY0" fmla="*/ 96997 h 189374"/>
                        <a:gd name="connsiteX1" fmla="*/ 69283 w 133947"/>
                        <a:gd name="connsiteY1" fmla="*/ 189374 h 189374"/>
                        <a:gd name="connsiteX2" fmla="*/ 0 w 133947"/>
                        <a:gd name="connsiteY2" fmla="*/ 96997 h 189374"/>
                        <a:gd name="connsiteX3" fmla="*/ 64664 w 133947"/>
                        <a:gd name="connsiteY3" fmla="*/ 0 h 189374"/>
                        <a:gd name="connsiteX4" fmla="*/ 133948 w 133947"/>
                        <a:gd name="connsiteY4" fmla="*/ 96997 h 1893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47" h="189374">
                          <a:moveTo>
                            <a:pt x="133948" y="96997"/>
                          </a:moveTo>
                          <a:cubicBezTo>
                            <a:pt x="133948" y="147804"/>
                            <a:pt x="106234" y="189374"/>
                            <a:pt x="69283" y="189374"/>
                          </a:cubicBezTo>
                          <a:cubicBezTo>
                            <a:pt x="32332" y="189374"/>
                            <a:pt x="0" y="147804"/>
                            <a:pt x="0" y="96997"/>
                          </a:cubicBezTo>
                          <a:cubicBezTo>
                            <a:pt x="0" y="46189"/>
                            <a:pt x="27713" y="4619"/>
                            <a:pt x="64664" y="0"/>
                          </a:cubicBezTo>
                          <a:cubicBezTo>
                            <a:pt x="101615" y="4619"/>
                            <a:pt x="133948" y="46189"/>
                            <a:pt x="133948" y="96997"/>
                          </a:cubicBezTo>
                          <a:close/>
                        </a:path>
                      </a:pathLst>
                    </a:custGeom>
                    <a:solidFill>
                      <a:srgbClr val="FFFCF8"/>
                    </a:solidFill>
                    <a:ln w="46132" cap="flat">
                      <a:noFill/>
                      <a:prstDash val="solid"/>
                      <a:miter/>
                    </a:ln>
                  </p:spPr>
                  <p:txBody>
                    <a:bodyPr rtlCol="0" anchor="ctr"/>
                    <a:lstStyle/>
                    <a:p>
                      <a:endParaRPr lang="en-US"/>
                    </a:p>
                  </p:txBody>
                </p:sp>
                <p:sp>
                  <p:nvSpPr>
                    <p:cNvPr id="1794" name="Freeform: Shape 1793">
                      <a:extLst>
                        <a:ext uri="{FF2B5EF4-FFF2-40B4-BE49-F238E27FC236}">
                          <a16:creationId xmlns:a16="http://schemas.microsoft.com/office/drawing/2014/main" xmlns="" id="{0EE2AA77-9EFE-4581-93C8-1D61938C87B4}"/>
                        </a:ext>
                      </a:extLst>
                    </p:cNvPr>
                    <p:cNvSpPr/>
                    <p:nvPr/>
                  </p:nvSpPr>
                  <p:spPr>
                    <a:xfrm>
                      <a:off x="4155667" y="8807550"/>
                      <a:ext cx="134587" cy="187727"/>
                    </a:xfrm>
                    <a:custGeom>
                      <a:avLst/>
                      <a:gdLst>
                        <a:gd name="connsiteX0" fmla="*/ 134587 w 134587"/>
                        <a:gd name="connsiteY0" fmla="*/ 92532 h 187727"/>
                        <a:gd name="connsiteX1" fmla="*/ 93017 w 134587"/>
                        <a:gd name="connsiteY1" fmla="*/ 180290 h 187727"/>
                        <a:gd name="connsiteX2" fmla="*/ 14496 w 134587"/>
                        <a:gd name="connsiteY2" fmla="*/ 152577 h 187727"/>
                        <a:gd name="connsiteX3" fmla="*/ 9877 w 134587"/>
                        <a:gd name="connsiteY3" fmla="*/ 50962 h 187727"/>
                        <a:gd name="connsiteX4" fmla="*/ 83779 w 134587"/>
                        <a:gd name="connsiteY4" fmla="*/ 4773 h 187727"/>
                        <a:gd name="connsiteX5" fmla="*/ 134587 w 134587"/>
                        <a:gd name="connsiteY5" fmla="*/ 92532 h 187727"/>
                        <a:gd name="connsiteX6" fmla="*/ 134587 w 134587"/>
                        <a:gd name="connsiteY6" fmla="*/ 92532 h 187727"/>
                        <a:gd name="connsiteX7" fmla="*/ 88398 w 134587"/>
                        <a:gd name="connsiteY7" fmla="*/ 4773 h 187727"/>
                        <a:gd name="connsiteX8" fmla="*/ 19115 w 134587"/>
                        <a:gd name="connsiteY8" fmla="*/ 32486 h 187727"/>
                        <a:gd name="connsiteX9" fmla="*/ 14496 w 134587"/>
                        <a:gd name="connsiteY9" fmla="*/ 143339 h 187727"/>
                        <a:gd name="connsiteX10" fmla="*/ 83779 w 134587"/>
                        <a:gd name="connsiteY10" fmla="*/ 184909 h 187727"/>
                        <a:gd name="connsiteX11" fmla="*/ 134587 w 134587"/>
                        <a:gd name="connsiteY11" fmla="*/ 92532 h 187727"/>
                        <a:gd name="connsiteX12" fmla="*/ 134587 w 134587"/>
                        <a:gd name="connsiteY12" fmla="*/ 92532 h 187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4587" h="187727">
                          <a:moveTo>
                            <a:pt x="134587" y="92532"/>
                          </a:moveTo>
                          <a:cubicBezTo>
                            <a:pt x="134587" y="124864"/>
                            <a:pt x="120730" y="161815"/>
                            <a:pt x="93017" y="180290"/>
                          </a:cubicBezTo>
                          <a:cubicBezTo>
                            <a:pt x="60685" y="198766"/>
                            <a:pt x="32971" y="180290"/>
                            <a:pt x="14496" y="152577"/>
                          </a:cubicBezTo>
                          <a:cubicBezTo>
                            <a:pt x="-3979" y="120245"/>
                            <a:pt x="-3979" y="83294"/>
                            <a:pt x="9877" y="50962"/>
                          </a:cubicBezTo>
                          <a:cubicBezTo>
                            <a:pt x="23734" y="23249"/>
                            <a:pt x="51447" y="-4465"/>
                            <a:pt x="83779" y="4773"/>
                          </a:cubicBezTo>
                          <a:cubicBezTo>
                            <a:pt x="116111" y="14011"/>
                            <a:pt x="129968" y="60200"/>
                            <a:pt x="134587" y="92532"/>
                          </a:cubicBezTo>
                          <a:cubicBezTo>
                            <a:pt x="134587" y="92532"/>
                            <a:pt x="134587" y="92532"/>
                            <a:pt x="134587" y="92532"/>
                          </a:cubicBezTo>
                          <a:cubicBezTo>
                            <a:pt x="134587" y="60200"/>
                            <a:pt x="120730" y="18630"/>
                            <a:pt x="88398" y="4773"/>
                          </a:cubicBezTo>
                          <a:cubicBezTo>
                            <a:pt x="60685" y="-9084"/>
                            <a:pt x="32971" y="9392"/>
                            <a:pt x="19115" y="32486"/>
                          </a:cubicBezTo>
                          <a:cubicBezTo>
                            <a:pt x="639" y="64818"/>
                            <a:pt x="-3979" y="111007"/>
                            <a:pt x="14496" y="143339"/>
                          </a:cubicBezTo>
                          <a:cubicBezTo>
                            <a:pt x="28353" y="171053"/>
                            <a:pt x="51447" y="194147"/>
                            <a:pt x="83779" y="184909"/>
                          </a:cubicBezTo>
                          <a:cubicBezTo>
                            <a:pt x="116111" y="175672"/>
                            <a:pt x="134587" y="129483"/>
                            <a:pt x="134587" y="92532"/>
                          </a:cubicBezTo>
                          <a:cubicBezTo>
                            <a:pt x="134587" y="92532"/>
                            <a:pt x="134587" y="92532"/>
                            <a:pt x="134587" y="92532"/>
                          </a:cubicBezTo>
                          <a:close/>
                        </a:path>
                      </a:pathLst>
                    </a:custGeom>
                    <a:solidFill>
                      <a:srgbClr val="B57255"/>
                    </a:solidFill>
                    <a:ln w="46132" cap="flat">
                      <a:noFill/>
                      <a:prstDash val="solid"/>
                      <a:miter/>
                    </a:ln>
                  </p:spPr>
                  <p:txBody>
                    <a:bodyPr rtlCol="0" anchor="ctr"/>
                    <a:lstStyle/>
                    <a:p>
                      <a:endParaRPr lang="en-US"/>
                    </a:p>
                  </p:txBody>
                </p:sp>
              </p:grpSp>
              <p:sp>
                <p:nvSpPr>
                  <p:cNvPr id="1795" name="Freeform: Shape 1794">
                    <a:extLst>
                      <a:ext uri="{FF2B5EF4-FFF2-40B4-BE49-F238E27FC236}">
                        <a16:creationId xmlns:a16="http://schemas.microsoft.com/office/drawing/2014/main" xmlns="" id="{F7F32164-3231-4E92-B40A-30ECC1B74CA4}"/>
                      </a:ext>
                    </a:extLst>
                  </p:cNvPr>
                  <p:cNvSpPr/>
                  <p:nvPr/>
                </p:nvSpPr>
                <p:spPr>
                  <a:xfrm>
                    <a:off x="4156306" y="8807704"/>
                    <a:ext cx="133947" cy="189374"/>
                  </a:xfrm>
                  <a:custGeom>
                    <a:avLst/>
                    <a:gdLst>
                      <a:gd name="connsiteX0" fmla="*/ 133948 w 133947"/>
                      <a:gd name="connsiteY0" fmla="*/ 92378 h 189374"/>
                      <a:gd name="connsiteX1" fmla="*/ 64664 w 133947"/>
                      <a:gd name="connsiteY1" fmla="*/ 0 h 189374"/>
                      <a:gd name="connsiteX2" fmla="*/ 0 w 133947"/>
                      <a:gd name="connsiteY2" fmla="*/ 96996 h 189374"/>
                      <a:gd name="connsiteX3" fmla="*/ 69283 w 133947"/>
                      <a:gd name="connsiteY3" fmla="*/ 189374 h 189374"/>
                      <a:gd name="connsiteX4" fmla="*/ 133948 w 133947"/>
                      <a:gd name="connsiteY4" fmla="*/ 92378 h 189374"/>
                      <a:gd name="connsiteX5" fmla="*/ 64664 w 133947"/>
                      <a:gd name="connsiteY5" fmla="*/ 170898 h 189374"/>
                      <a:gd name="connsiteX6" fmla="*/ 9238 w 133947"/>
                      <a:gd name="connsiteY6" fmla="*/ 87758 h 189374"/>
                      <a:gd name="connsiteX7" fmla="*/ 64664 w 133947"/>
                      <a:gd name="connsiteY7" fmla="*/ 4619 h 189374"/>
                      <a:gd name="connsiteX8" fmla="*/ 120091 w 133947"/>
                      <a:gd name="connsiteY8" fmla="*/ 87758 h 189374"/>
                      <a:gd name="connsiteX9" fmla="*/ 64664 w 133947"/>
                      <a:gd name="connsiteY9" fmla="*/ 170898 h 189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947" h="189374">
                        <a:moveTo>
                          <a:pt x="133948" y="92378"/>
                        </a:moveTo>
                        <a:cubicBezTo>
                          <a:pt x="133948" y="41570"/>
                          <a:pt x="101615" y="0"/>
                          <a:pt x="64664" y="0"/>
                        </a:cubicBezTo>
                        <a:cubicBezTo>
                          <a:pt x="27713" y="0"/>
                          <a:pt x="0" y="41570"/>
                          <a:pt x="0" y="96996"/>
                        </a:cubicBezTo>
                        <a:cubicBezTo>
                          <a:pt x="0" y="147804"/>
                          <a:pt x="32332" y="189374"/>
                          <a:pt x="69283" y="189374"/>
                        </a:cubicBezTo>
                        <a:cubicBezTo>
                          <a:pt x="101615" y="189374"/>
                          <a:pt x="133948" y="147804"/>
                          <a:pt x="133948" y="92378"/>
                        </a:cubicBezTo>
                        <a:close/>
                        <a:moveTo>
                          <a:pt x="64664" y="170898"/>
                        </a:moveTo>
                        <a:cubicBezTo>
                          <a:pt x="32332" y="170898"/>
                          <a:pt x="9238" y="133947"/>
                          <a:pt x="9238" y="87758"/>
                        </a:cubicBezTo>
                        <a:cubicBezTo>
                          <a:pt x="9238" y="41570"/>
                          <a:pt x="32332" y="4619"/>
                          <a:pt x="64664" y="4619"/>
                        </a:cubicBezTo>
                        <a:cubicBezTo>
                          <a:pt x="96996" y="4619"/>
                          <a:pt x="120091" y="41570"/>
                          <a:pt x="120091" y="87758"/>
                        </a:cubicBezTo>
                        <a:cubicBezTo>
                          <a:pt x="120091" y="133947"/>
                          <a:pt x="96996" y="170898"/>
                          <a:pt x="64664" y="170898"/>
                        </a:cubicBezTo>
                        <a:close/>
                      </a:path>
                    </a:pathLst>
                  </a:custGeom>
                  <a:solidFill>
                    <a:srgbClr val="E5DDD3"/>
                  </a:solidFill>
                  <a:ln w="46132" cap="flat">
                    <a:noFill/>
                    <a:prstDash val="solid"/>
                    <a:miter/>
                  </a:ln>
                </p:spPr>
                <p:txBody>
                  <a:bodyPr rtlCol="0" anchor="ctr"/>
                  <a:lstStyle/>
                  <a:p>
                    <a:endParaRPr lang="en-US"/>
                  </a:p>
                </p:txBody>
              </p:sp>
              <p:grpSp>
                <p:nvGrpSpPr>
                  <p:cNvPr id="1796" name="Graphic 792">
                    <a:extLst>
                      <a:ext uri="{FF2B5EF4-FFF2-40B4-BE49-F238E27FC236}">
                        <a16:creationId xmlns:a16="http://schemas.microsoft.com/office/drawing/2014/main" xmlns="" id="{917CBB42-5ADE-494A-AC74-39EFDEDC6F4D}"/>
                      </a:ext>
                    </a:extLst>
                  </p:cNvPr>
                  <p:cNvGrpSpPr/>
                  <p:nvPr/>
                </p:nvGrpSpPr>
                <p:grpSpPr>
                  <a:xfrm>
                    <a:off x="4167313" y="8862542"/>
                    <a:ext cx="98077" cy="130502"/>
                    <a:chOff x="4167313" y="8862542"/>
                    <a:chExt cx="98077" cy="130502"/>
                  </a:xfrm>
                </p:grpSpPr>
                <p:sp>
                  <p:nvSpPr>
                    <p:cNvPr id="1797" name="Freeform: Shape 1796">
                      <a:extLst>
                        <a:ext uri="{FF2B5EF4-FFF2-40B4-BE49-F238E27FC236}">
                          <a16:creationId xmlns:a16="http://schemas.microsoft.com/office/drawing/2014/main" xmlns="" id="{78362A20-A249-44DA-83AF-E6DE0C9DD624}"/>
                        </a:ext>
                      </a:extLst>
                    </p:cNvPr>
                    <p:cNvSpPr/>
                    <p:nvPr/>
                  </p:nvSpPr>
                  <p:spPr>
                    <a:xfrm>
                      <a:off x="4167313" y="8862545"/>
                      <a:ext cx="98077" cy="130500"/>
                    </a:xfrm>
                    <a:custGeom>
                      <a:avLst/>
                      <a:gdLst>
                        <a:gd name="connsiteX0" fmla="*/ 95228 w 98077"/>
                        <a:gd name="connsiteY0" fmla="*/ 56012 h 130500"/>
                        <a:gd name="connsiteX1" fmla="*/ 62896 w 98077"/>
                        <a:gd name="connsiteY1" fmla="*/ 129914 h 130500"/>
                        <a:gd name="connsiteX2" fmla="*/ 2850 w 98077"/>
                        <a:gd name="connsiteY2" fmla="*/ 74488 h 130500"/>
                        <a:gd name="connsiteX3" fmla="*/ 35182 w 98077"/>
                        <a:gd name="connsiteY3" fmla="*/ 586 h 130500"/>
                        <a:gd name="connsiteX4" fmla="*/ 95228 w 98077"/>
                        <a:gd name="connsiteY4" fmla="*/ 56012 h 13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077" h="130500">
                          <a:moveTo>
                            <a:pt x="95228" y="56012"/>
                          </a:moveTo>
                          <a:cubicBezTo>
                            <a:pt x="104466" y="92963"/>
                            <a:pt x="90609" y="125295"/>
                            <a:pt x="62896" y="129914"/>
                          </a:cubicBezTo>
                          <a:cubicBezTo>
                            <a:pt x="39801" y="134533"/>
                            <a:pt x="12088" y="111439"/>
                            <a:pt x="2850" y="74488"/>
                          </a:cubicBezTo>
                          <a:cubicBezTo>
                            <a:pt x="-6388" y="37537"/>
                            <a:pt x="7469" y="5204"/>
                            <a:pt x="35182" y="586"/>
                          </a:cubicBezTo>
                          <a:cubicBezTo>
                            <a:pt x="58277" y="-4033"/>
                            <a:pt x="85990" y="19061"/>
                            <a:pt x="95228" y="56012"/>
                          </a:cubicBezTo>
                          <a:close/>
                        </a:path>
                      </a:pathLst>
                    </a:custGeom>
                    <a:solidFill>
                      <a:srgbClr val="006DA8"/>
                    </a:solidFill>
                    <a:ln w="46132" cap="flat">
                      <a:noFill/>
                      <a:prstDash val="solid"/>
                      <a:miter/>
                    </a:ln>
                  </p:spPr>
                  <p:txBody>
                    <a:bodyPr rtlCol="0" anchor="ctr"/>
                    <a:lstStyle/>
                    <a:p>
                      <a:endParaRPr lang="en-US"/>
                    </a:p>
                  </p:txBody>
                </p:sp>
                <p:sp>
                  <p:nvSpPr>
                    <p:cNvPr id="1798" name="Freeform: Shape 1797">
                      <a:extLst>
                        <a:ext uri="{FF2B5EF4-FFF2-40B4-BE49-F238E27FC236}">
                          <a16:creationId xmlns:a16="http://schemas.microsoft.com/office/drawing/2014/main" xmlns="" id="{5F7044A3-640A-4431-B428-5CA9B030F570}"/>
                        </a:ext>
                      </a:extLst>
                    </p:cNvPr>
                    <p:cNvSpPr/>
                    <p:nvPr/>
                  </p:nvSpPr>
                  <p:spPr>
                    <a:xfrm>
                      <a:off x="4167733" y="8862542"/>
                      <a:ext cx="95691" cy="130502"/>
                    </a:xfrm>
                    <a:custGeom>
                      <a:avLst/>
                      <a:gdLst>
                        <a:gd name="connsiteX0" fmla="*/ 94807 w 95691"/>
                        <a:gd name="connsiteY0" fmla="*/ 56015 h 130502"/>
                        <a:gd name="connsiteX1" fmla="*/ 34762 w 95691"/>
                        <a:gd name="connsiteY1" fmla="*/ 589 h 130502"/>
                        <a:gd name="connsiteX2" fmla="*/ 2429 w 95691"/>
                        <a:gd name="connsiteY2" fmla="*/ 74491 h 130502"/>
                        <a:gd name="connsiteX3" fmla="*/ 62475 w 95691"/>
                        <a:gd name="connsiteY3" fmla="*/ 129917 h 130502"/>
                        <a:gd name="connsiteX4" fmla="*/ 94807 w 95691"/>
                        <a:gd name="connsiteY4" fmla="*/ 56015 h 130502"/>
                        <a:gd name="connsiteX5" fmla="*/ 57856 w 95691"/>
                        <a:gd name="connsiteY5" fmla="*/ 120679 h 130502"/>
                        <a:gd name="connsiteX6" fmla="*/ 2429 w 95691"/>
                        <a:gd name="connsiteY6" fmla="*/ 69872 h 130502"/>
                        <a:gd name="connsiteX7" fmla="*/ 30143 w 95691"/>
                        <a:gd name="connsiteY7" fmla="*/ 589 h 130502"/>
                        <a:gd name="connsiteX8" fmla="*/ 85569 w 95691"/>
                        <a:gd name="connsiteY8" fmla="*/ 51396 h 130502"/>
                        <a:gd name="connsiteX9" fmla="*/ 57856 w 95691"/>
                        <a:gd name="connsiteY9" fmla="*/ 120679 h 130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691" h="130502">
                          <a:moveTo>
                            <a:pt x="94807" y="56015"/>
                          </a:moveTo>
                          <a:cubicBezTo>
                            <a:pt x="85569" y="19064"/>
                            <a:pt x="62475" y="-4030"/>
                            <a:pt x="34762" y="589"/>
                          </a:cubicBezTo>
                          <a:cubicBezTo>
                            <a:pt x="11667" y="5207"/>
                            <a:pt x="-6808" y="37540"/>
                            <a:pt x="2429" y="74491"/>
                          </a:cubicBezTo>
                          <a:cubicBezTo>
                            <a:pt x="11667" y="111442"/>
                            <a:pt x="34762" y="134536"/>
                            <a:pt x="62475" y="129917"/>
                          </a:cubicBezTo>
                          <a:cubicBezTo>
                            <a:pt x="85569" y="125298"/>
                            <a:pt x="99426" y="92966"/>
                            <a:pt x="94807" y="56015"/>
                          </a:cubicBezTo>
                          <a:close/>
                          <a:moveTo>
                            <a:pt x="57856" y="120679"/>
                          </a:moveTo>
                          <a:cubicBezTo>
                            <a:pt x="34762" y="125298"/>
                            <a:pt x="11667" y="102204"/>
                            <a:pt x="2429" y="69872"/>
                          </a:cubicBezTo>
                          <a:cubicBezTo>
                            <a:pt x="-2190" y="37540"/>
                            <a:pt x="7048" y="9826"/>
                            <a:pt x="30143" y="589"/>
                          </a:cubicBezTo>
                          <a:cubicBezTo>
                            <a:pt x="53237" y="-4030"/>
                            <a:pt x="76332" y="19064"/>
                            <a:pt x="85569" y="51396"/>
                          </a:cubicBezTo>
                          <a:cubicBezTo>
                            <a:pt x="94807" y="83728"/>
                            <a:pt x="80950" y="116061"/>
                            <a:pt x="57856" y="120679"/>
                          </a:cubicBezTo>
                          <a:close/>
                        </a:path>
                      </a:pathLst>
                    </a:custGeom>
                    <a:solidFill>
                      <a:srgbClr val="006DA8"/>
                    </a:solidFill>
                    <a:ln w="46132" cap="flat">
                      <a:noFill/>
                      <a:prstDash val="solid"/>
                      <a:miter/>
                    </a:ln>
                  </p:spPr>
                  <p:txBody>
                    <a:bodyPr rtlCol="0" anchor="ctr"/>
                    <a:lstStyle/>
                    <a:p>
                      <a:endParaRPr lang="en-US"/>
                    </a:p>
                  </p:txBody>
                </p:sp>
                <p:sp>
                  <p:nvSpPr>
                    <p:cNvPr id="1799" name="Freeform: Shape 1798">
                      <a:extLst>
                        <a:ext uri="{FF2B5EF4-FFF2-40B4-BE49-F238E27FC236}">
                          <a16:creationId xmlns:a16="http://schemas.microsoft.com/office/drawing/2014/main" xmlns="" id="{D649E063-12C4-4569-9180-E8366A4F90C5}"/>
                        </a:ext>
                      </a:extLst>
                    </p:cNvPr>
                    <p:cNvSpPr/>
                    <p:nvPr/>
                  </p:nvSpPr>
                  <p:spPr>
                    <a:xfrm>
                      <a:off x="4167733" y="8862545"/>
                      <a:ext cx="95691" cy="130500"/>
                    </a:xfrm>
                    <a:custGeom>
                      <a:avLst/>
                      <a:gdLst>
                        <a:gd name="connsiteX0" fmla="*/ 94807 w 95691"/>
                        <a:gd name="connsiteY0" fmla="*/ 56012 h 130500"/>
                        <a:gd name="connsiteX1" fmla="*/ 34762 w 95691"/>
                        <a:gd name="connsiteY1" fmla="*/ 586 h 130500"/>
                        <a:gd name="connsiteX2" fmla="*/ 2429 w 95691"/>
                        <a:gd name="connsiteY2" fmla="*/ 74488 h 130500"/>
                        <a:gd name="connsiteX3" fmla="*/ 62475 w 95691"/>
                        <a:gd name="connsiteY3" fmla="*/ 129914 h 130500"/>
                        <a:gd name="connsiteX4" fmla="*/ 94807 w 95691"/>
                        <a:gd name="connsiteY4" fmla="*/ 56012 h 130500"/>
                        <a:gd name="connsiteX5" fmla="*/ 90188 w 95691"/>
                        <a:gd name="connsiteY5" fmla="*/ 79106 h 130500"/>
                        <a:gd name="connsiteX6" fmla="*/ 80950 w 95691"/>
                        <a:gd name="connsiteY6" fmla="*/ 79106 h 130500"/>
                        <a:gd name="connsiteX7" fmla="*/ 53237 w 95691"/>
                        <a:gd name="connsiteY7" fmla="*/ 28299 h 130500"/>
                        <a:gd name="connsiteX8" fmla="*/ 30143 w 95691"/>
                        <a:gd name="connsiteY8" fmla="*/ 23680 h 130500"/>
                        <a:gd name="connsiteX9" fmla="*/ 67094 w 95691"/>
                        <a:gd name="connsiteY9" fmla="*/ 19061 h 130500"/>
                        <a:gd name="connsiteX10" fmla="*/ 90188 w 95691"/>
                        <a:gd name="connsiteY10" fmla="*/ 79106 h 13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5691" h="130500">
                          <a:moveTo>
                            <a:pt x="94807" y="56012"/>
                          </a:moveTo>
                          <a:cubicBezTo>
                            <a:pt x="85569" y="19061"/>
                            <a:pt x="62475" y="-4033"/>
                            <a:pt x="34762" y="586"/>
                          </a:cubicBezTo>
                          <a:cubicBezTo>
                            <a:pt x="11667" y="5204"/>
                            <a:pt x="-6808" y="37537"/>
                            <a:pt x="2429" y="74488"/>
                          </a:cubicBezTo>
                          <a:cubicBezTo>
                            <a:pt x="11667" y="111439"/>
                            <a:pt x="34762" y="134533"/>
                            <a:pt x="62475" y="129914"/>
                          </a:cubicBezTo>
                          <a:cubicBezTo>
                            <a:pt x="85569" y="125295"/>
                            <a:pt x="99426" y="92963"/>
                            <a:pt x="94807" y="56012"/>
                          </a:cubicBezTo>
                          <a:close/>
                          <a:moveTo>
                            <a:pt x="90188" y="79106"/>
                          </a:moveTo>
                          <a:cubicBezTo>
                            <a:pt x="85569" y="92963"/>
                            <a:pt x="80950" y="88344"/>
                            <a:pt x="80950" y="79106"/>
                          </a:cubicBezTo>
                          <a:cubicBezTo>
                            <a:pt x="80950" y="69869"/>
                            <a:pt x="76332" y="37537"/>
                            <a:pt x="53237" y="28299"/>
                          </a:cubicBezTo>
                          <a:cubicBezTo>
                            <a:pt x="43999" y="23680"/>
                            <a:pt x="30143" y="23680"/>
                            <a:pt x="30143" y="23680"/>
                          </a:cubicBezTo>
                          <a:cubicBezTo>
                            <a:pt x="30143" y="19061"/>
                            <a:pt x="43999" y="9823"/>
                            <a:pt x="67094" y="19061"/>
                          </a:cubicBezTo>
                          <a:cubicBezTo>
                            <a:pt x="85569" y="32918"/>
                            <a:pt x="90188" y="65250"/>
                            <a:pt x="90188" y="79106"/>
                          </a:cubicBezTo>
                          <a:close/>
                        </a:path>
                      </a:pathLst>
                    </a:custGeom>
                    <a:solidFill>
                      <a:srgbClr val="006DA8"/>
                    </a:solidFill>
                    <a:ln w="46132" cap="flat">
                      <a:noFill/>
                      <a:prstDash val="solid"/>
                      <a:miter/>
                    </a:ln>
                  </p:spPr>
                  <p:txBody>
                    <a:bodyPr rtlCol="0" anchor="ctr"/>
                    <a:lstStyle/>
                    <a:p>
                      <a:endParaRPr lang="en-US"/>
                    </a:p>
                  </p:txBody>
                </p:sp>
                <p:sp>
                  <p:nvSpPr>
                    <p:cNvPr id="1800" name="Freeform: Shape 1799">
                      <a:extLst>
                        <a:ext uri="{FF2B5EF4-FFF2-40B4-BE49-F238E27FC236}">
                          <a16:creationId xmlns:a16="http://schemas.microsoft.com/office/drawing/2014/main" xmlns="" id="{84CC6E95-DEFC-4D87-911D-33DF50816713}"/>
                        </a:ext>
                      </a:extLst>
                    </p:cNvPr>
                    <p:cNvSpPr/>
                    <p:nvPr/>
                  </p:nvSpPr>
                  <p:spPr>
                    <a:xfrm>
                      <a:off x="4174782" y="8890844"/>
                      <a:ext cx="70460" cy="93090"/>
                    </a:xfrm>
                    <a:custGeom>
                      <a:avLst/>
                      <a:gdLst>
                        <a:gd name="connsiteX0" fmla="*/ 69283 w 70460"/>
                        <a:gd name="connsiteY0" fmla="*/ 41570 h 93090"/>
                        <a:gd name="connsiteX1" fmla="*/ 27713 w 70460"/>
                        <a:gd name="connsiteY1" fmla="*/ 4619 h 93090"/>
                        <a:gd name="connsiteX2" fmla="*/ 23094 w 70460"/>
                        <a:gd name="connsiteY2" fmla="*/ 4619 h 93090"/>
                        <a:gd name="connsiteX3" fmla="*/ 13856 w 70460"/>
                        <a:gd name="connsiteY3" fmla="*/ 0 h 93090"/>
                        <a:gd name="connsiteX4" fmla="*/ 0 w 70460"/>
                        <a:gd name="connsiteY4" fmla="*/ 23094 h 93090"/>
                        <a:gd name="connsiteX5" fmla="*/ 4619 w 70460"/>
                        <a:gd name="connsiteY5" fmla="*/ 36951 h 93090"/>
                        <a:gd name="connsiteX6" fmla="*/ 4619 w 70460"/>
                        <a:gd name="connsiteY6" fmla="*/ 55427 h 93090"/>
                        <a:gd name="connsiteX7" fmla="*/ 46189 w 70460"/>
                        <a:gd name="connsiteY7" fmla="*/ 92378 h 93090"/>
                        <a:gd name="connsiteX8" fmla="*/ 69283 w 70460"/>
                        <a:gd name="connsiteY8" fmla="*/ 41570 h 93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460" h="93090">
                          <a:moveTo>
                            <a:pt x="69283" y="41570"/>
                          </a:moveTo>
                          <a:cubicBezTo>
                            <a:pt x="64664" y="18476"/>
                            <a:pt x="46189" y="0"/>
                            <a:pt x="27713" y="4619"/>
                          </a:cubicBezTo>
                          <a:cubicBezTo>
                            <a:pt x="27713" y="4619"/>
                            <a:pt x="27713" y="4619"/>
                            <a:pt x="23094" y="4619"/>
                          </a:cubicBezTo>
                          <a:cubicBezTo>
                            <a:pt x="18475" y="0"/>
                            <a:pt x="18475" y="0"/>
                            <a:pt x="13856" y="0"/>
                          </a:cubicBezTo>
                          <a:cubicBezTo>
                            <a:pt x="4619" y="0"/>
                            <a:pt x="0" y="9238"/>
                            <a:pt x="0" y="23094"/>
                          </a:cubicBezTo>
                          <a:cubicBezTo>
                            <a:pt x="0" y="27713"/>
                            <a:pt x="0" y="32332"/>
                            <a:pt x="4619" y="36951"/>
                          </a:cubicBezTo>
                          <a:cubicBezTo>
                            <a:pt x="4619" y="41570"/>
                            <a:pt x="4619" y="50808"/>
                            <a:pt x="4619" y="55427"/>
                          </a:cubicBezTo>
                          <a:cubicBezTo>
                            <a:pt x="9238" y="78521"/>
                            <a:pt x="27713" y="96996"/>
                            <a:pt x="46189" y="92378"/>
                          </a:cubicBezTo>
                          <a:cubicBezTo>
                            <a:pt x="64664" y="87759"/>
                            <a:pt x="73902" y="64664"/>
                            <a:pt x="69283" y="41570"/>
                          </a:cubicBezTo>
                          <a:close/>
                        </a:path>
                      </a:pathLst>
                    </a:custGeom>
                    <a:solidFill>
                      <a:srgbClr val="006DA8"/>
                    </a:solidFill>
                    <a:ln w="46132" cap="flat">
                      <a:noFill/>
                      <a:prstDash val="solid"/>
                      <a:miter/>
                    </a:ln>
                  </p:spPr>
                  <p:txBody>
                    <a:bodyPr rtlCol="0" anchor="ctr"/>
                    <a:lstStyle/>
                    <a:p>
                      <a:endParaRPr lang="en-US"/>
                    </a:p>
                  </p:txBody>
                </p:sp>
                <p:sp>
                  <p:nvSpPr>
                    <p:cNvPr id="1801" name="Freeform: Shape 1800">
                      <a:extLst>
                        <a:ext uri="{FF2B5EF4-FFF2-40B4-BE49-F238E27FC236}">
                          <a16:creationId xmlns:a16="http://schemas.microsoft.com/office/drawing/2014/main" xmlns="" id="{E034F730-8949-44F9-AA5E-AE9149D3DBDC}"/>
                        </a:ext>
                      </a:extLst>
                    </p:cNvPr>
                    <p:cNvSpPr/>
                    <p:nvPr/>
                  </p:nvSpPr>
                  <p:spPr>
                    <a:xfrm>
                      <a:off x="4189431" y="8908413"/>
                      <a:ext cx="46624" cy="61846"/>
                    </a:xfrm>
                    <a:custGeom>
                      <a:avLst/>
                      <a:gdLst>
                        <a:gd name="connsiteX0" fmla="*/ 45396 w 46624"/>
                        <a:gd name="connsiteY0" fmla="*/ 24000 h 61846"/>
                        <a:gd name="connsiteX1" fmla="*/ 31540 w 46624"/>
                        <a:gd name="connsiteY1" fmla="*/ 60952 h 61846"/>
                        <a:gd name="connsiteX2" fmla="*/ 3826 w 46624"/>
                        <a:gd name="connsiteY2" fmla="*/ 33238 h 61846"/>
                        <a:gd name="connsiteX3" fmla="*/ 13064 w 46624"/>
                        <a:gd name="connsiteY3" fmla="*/ 906 h 61846"/>
                        <a:gd name="connsiteX4" fmla="*/ 45396 w 46624"/>
                        <a:gd name="connsiteY4" fmla="*/ 24000 h 618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24" h="61846">
                          <a:moveTo>
                            <a:pt x="45396" y="24000"/>
                          </a:moveTo>
                          <a:cubicBezTo>
                            <a:pt x="50015" y="42476"/>
                            <a:pt x="40778" y="56332"/>
                            <a:pt x="31540" y="60952"/>
                          </a:cubicBezTo>
                          <a:cubicBezTo>
                            <a:pt x="17683" y="65570"/>
                            <a:pt x="3826" y="51714"/>
                            <a:pt x="3826" y="33238"/>
                          </a:cubicBezTo>
                          <a:cubicBezTo>
                            <a:pt x="-5411" y="19382"/>
                            <a:pt x="3826" y="906"/>
                            <a:pt x="13064" y="906"/>
                          </a:cubicBezTo>
                          <a:cubicBezTo>
                            <a:pt x="26921" y="-3713"/>
                            <a:pt x="40778" y="10144"/>
                            <a:pt x="45396" y="24000"/>
                          </a:cubicBezTo>
                          <a:close/>
                        </a:path>
                      </a:pathLst>
                    </a:custGeom>
                    <a:solidFill>
                      <a:srgbClr val="161616"/>
                    </a:solidFill>
                    <a:ln w="46132" cap="flat">
                      <a:noFill/>
                      <a:prstDash val="solid"/>
                      <a:miter/>
                    </a:ln>
                  </p:spPr>
                  <p:txBody>
                    <a:bodyPr rtlCol="0" anchor="ctr"/>
                    <a:lstStyle/>
                    <a:p>
                      <a:endParaRPr lang="en-US"/>
                    </a:p>
                  </p:txBody>
                </p:sp>
                <p:sp>
                  <p:nvSpPr>
                    <p:cNvPr id="1802" name="Freeform: Shape 1801">
                      <a:extLst>
                        <a:ext uri="{FF2B5EF4-FFF2-40B4-BE49-F238E27FC236}">
                          <a16:creationId xmlns:a16="http://schemas.microsoft.com/office/drawing/2014/main" xmlns="" id="{C0C4A83C-9164-4733-A629-934F0B40B014}"/>
                        </a:ext>
                      </a:extLst>
                    </p:cNvPr>
                    <p:cNvSpPr/>
                    <p:nvPr/>
                  </p:nvSpPr>
                  <p:spPr>
                    <a:xfrm>
                      <a:off x="4179401" y="8895463"/>
                      <a:ext cx="23094" cy="36951"/>
                    </a:xfrm>
                    <a:custGeom>
                      <a:avLst/>
                      <a:gdLst>
                        <a:gd name="connsiteX0" fmla="*/ 23094 w 23094"/>
                        <a:gd name="connsiteY0" fmla="*/ 18476 h 36951"/>
                        <a:gd name="connsiteX1" fmla="*/ 13856 w 23094"/>
                        <a:gd name="connsiteY1" fmla="*/ 36951 h 36951"/>
                        <a:gd name="connsiteX2" fmla="*/ 0 w 23094"/>
                        <a:gd name="connsiteY2" fmla="*/ 18476 h 36951"/>
                        <a:gd name="connsiteX3" fmla="*/ 9238 w 23094"/>
                        <a:gd name="connsiteY3" fmla="*/ 0 h 36951"/>
                        <a:gd name="connsiteX4" fmla="*/ 23094 w 23094"/>
                        <a:gd name="connsiteY4" fmla="*/ 18476 h 36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4" h="36951">
                          <a:moveTo>
                            <a:pt x="23094" y="18476"/>
                          </a:moveTo>
                          <a:cubicBezTo>
                            <a:pt x="23094" y="27714"/>
                            <a:pt x="18476" y="36951"/>
                            <a:pt x="13856" y="36951"/>
                          </a:cubicBezTo>
                          <a:cubicBezTo>
                            <a:pt x="4619" y="36951"/>
                            <a:pt x="0" y="27714"/>
                            <a:pt x="0" y="18476"/>
                          </a:cubicBezTo>
                          <a:cubicBezTo>
                            <a:pt x="0" y="9238"/>
                            <a:pt x="4619" y="0"/>
                            <a:pt x="9238" y="0"/>
                          </a:cubicBezTo>
                          <a:cubicBezTo>
                            <a:pt x="18476" y="0"/>
                            <a:pt x="23094" y="9238"/>
                            <a:pt x="23094" y="18476"/>
                          </a:cubicBezTo>
                          <a:close/>
                        </a:path>
                      </a:pathLst>
                    </a:custGeom>
                    <a:solidFill>
                      <a:srgbClr val="FFFFFF"/>
                    </a:solidFill>
                    <a:ln w="46132" cap="flat">
                      <a:noFill/>
                      <a:prstDash val="solid"/>
                      <a:miter/>
                    </a:ln>
                  </p:spPr>
                  <p:txBody>
                    <a:bodyPr rtlCol="0" anchor="ctr"/>
                    <a:lstStyle/>
                    <a:p>
                      <a:endParaRPr lang="en-US"/>
                    </a:p>
                  </p:txBody>
                </p:sp>
                <p:sp>
                  <p:nvSpPr>
                    <p:cNvPr id="1803" name="Freeform: Shape 1802">
                      <a:extLst>
                        <a:ext uri="{FF2B5EF4-FFF2-40B4-BE49-F238E27FC236}">
                          <a16:creationId xmlns:a16="http://schemas.microsoft.com/office/drawing/2014/main" xmlns="" id="{D9AB4407-6D9A-490E-A6ED-EAB23EC52CE5}"/>
                        </a:ext>
                      </a:extLst>
                    </p:cNvPr>
                    <p:cNvSpPr/>
                    <p:nvPr/>
                  </p:nvSpPr>
                  <p:spPr>
                    <a:xfrm>
                      <a:off x="4198780" y="8877483"/>
                      <a:ext cx="54034" cy="51209"/>
                    </a:xfrm>
                    <a:custGeom>
                      <a:avLst/>
                      <a:gdLst>
                        <a:gd name="connsiteX0" fmla="*/ 49904 w 54034"/>
                        <a:gd name="connsiteY0" fmla="*/ 45693 h 51209"/>
                        <a:gd name="connsiteX1" fmla="*/ 3715 w 54034"/>
                        <a:gd name="connsiteY1" fmla="*/ 4123 h 51209"/>
                        <a:gd name="connsiteX2" fmla="*/ 40666 w 54034"/>
                        <a:gd name="connsiteY2" fmla="*/ 13360 h 51209"/>
                        <a:gd name="connsiteX3" fmla="*/ 49904 w 54034"/>
                        <a:gd name="connsiteY3" fmla="*/ 45693 h 51209"/>
                      </a:gdLst>
                      <a:ahLst/>
                      <a:cxnLst>
                        <a:cxn ang="0">
                          <a:pos x="connsiteX0" y="connsiteY0"/>
                        </a:cxn>
                        <a:cxn ang="0">
                          <a:pos x="connsiteX1" y="connsiteY1"/>
                        </a:cxn>
                        <a:cxn ang="0">
                          <a:pos x="connsiteX2" y="connsiteY2"/>
                        </a:cxn>
                        <a:cxn ang="0">
                          <a:pos x="connsiteX3" y="connsiteY3"/>
                        </a:cxn>
                      </a:cxnLst>
                      <a:rect l="l" t="t" r="r" b="b"/>
                      <a:pathLst>
                        <a:path w="54034" h="51209">
                          <a:moveTo>
                            <a:pt x="49904" y="45693"/>
                          </a:moveTo>
                          <a:cubicBezTo>
                            <a:pt x="45285" y="31836"/>
                            <a:pt x="26809" y="4123"/>
                            <a:pt x="3715" y="4123"/>
                          </a:cubicBezTo>
                          <a:cubicBezTo>
                            <a:pt x="-10142" y="4123"/>
                            <a:pt x="17571" y="-9734"/>
                            <a:pt x="40666" y="13360"/>
                          </a:cubicBezTo>
                          <a:cubicBezTo>
                            <a:pt x="59141" y="31836"/>
                            <a:pt x="54522" y="64168"/>
                            <a:pt x="49904" y="45693"/>
                          </a:cubicBezTo>
                          <a:close/>
                        </a:path>
                      </a:pathLst>
                    </a:custGeom>
                    <a:solidFill>
                      <a:srgbClr val="006DA8"/>
                    </a:solidFill>
                    <a:ln w="46132" cap="flat">
                      <a:noFill/>
                      <a:prstDash val="solid"/>
                      <a:miter/>
                    </a:ln>
                  </p:spPr>
                  <p:txBody>
                    <a:bodyPr rtlCol="0" anchor="ctr"/>
                    <a:lstStyle/>
                    <a:p>
                      <a:endParaRPr lang="en-US"/>
                    </a:p>
                  </p:txBody>
                </p:sp>
                <p:sp>
                  <p:nvSpPr>
                    <p:cNvPr id="1804" name="Freeform: Shape 1803">
                      <a:extLst>
                        <a:ext uri="{FF2B5EF4-FFF2-40B4-BE49-F238E27FC236}">
                          <a16:creationId xmlns:a16="http://schemas.microsoft.com/office/drawing/2014/main" xmlns="" id="{DE690FD4-5F3C-420D-8581-0DEBE2DEDB38}"/>
                        </a:ext>
                      </a:extLst>
                    </p:cNvPr>
                    <p:cNvSpPr/>
                    <p:nvPr/>
                  </p:nvSpPr>
                  <p:spPr>
                    <a:xfrm>
                      <a:off x="4249838" y="8927795"/>
                      <a:ext cx="5516" cy="9237"/>
                    </a:xfrm>
                    <a:custGeom>
                      <a:avLst/>
                      <a:gdLst>
                        <a:gd name="connsiteX0" fmla="*/ 3464 w 5516"/>
                        <a:gd name="connsiteY0" fmla="*/ 9238 h 9237"/>
                        <a:gd name="connsiteX1" fmla="*/ 3464 w 5516"/>
                        <a:gd name="connsiteY1" fmla="*/ 0 h 9237"/>
                        <a:gd name="connsiteX2" fmla="*/ 3464 w 5516"/>
                        <a:gd name="connsiteY2" fmla="*/ 9238 h 9237"/>
                      </a:gdLst>
                      <a:ahLst/>
                      <a:cxnLst>
                        <a:cxn ang="0">
                          <a:pos x="connsiteX0" y="connsiteY0"/>
                        </a:cxn>
                        <a:cxn ang="0">
                          <a:pos x="connsiteX1" y="connsiteY1"/>
                        </a:cxn>
                        <a:cxn ang="0">
                          <a:pos x="connsiteX2" y="connsiteY2"/>
                        </a:cxn>
                      </a:cxnLst>
                      <a:rect l="l" t="t" r="r" b="b"/>
                      <a:pathLst>
                        <a:path w="5516" h="9237">
                          <a:moveTo>
                            <a:pt x="3464" y="9238"/>
                          </a:moveTo>
                          <a:cubicBezTo>
                            <a:pt x="-1155" y="9238"/>
                            <a:pt x="-1155" y="0"/>
                            <a:pt x="3464" y="0"/>
                          </a:cubicBezTo>
                          <a:cubicBezTo>
                            <a:pt x="3464" y="0"/>
                            <a:pt x="8083" y="9238"/>
                            <a:pt x="3464" y="9238"/>
                          </a:cubicBezTo>
                          <a:close/>
                        </a:path>
                      </a:pathLst>
                    </a:custGeom>
                    <a:solidFill>
                      <a:srgbClr val="006DA8"/>
                    </a:solidFill>
                    <a:ln w="46132" cap="flat">
                      <a:noFill/>
                      <a:prstDash val="solid"/>
                      <a:miter/>
                    </a:ln>
                  </p:spPr>
                  <p:txBody>
                    <a:bodyPr rtlCol="0" anchor="ctr"/>
                    <a:lstStyle/>
                    <a:p>
                      <a:endParaRPr lang="en-US"/>
                    </a:p>
                  </p:txBody>
                </p:sp>
              </p:grpSp>
              <p:sp>
                <p:nvSpPr>
                  <p:cNvPr id="1805" name="Freeform: Shape 1804">
                    <a:extLst>
                      <a:ext uri="{FF2B5EF4-FFF2-40B4-BE49-F238E27FC236}">
                        <a16:creationId xmlns:a16="http://schemas.microsoft.com/office/drawing/2014/main" xmlns="" id="{40133320-B907-4C00-AA60-13FB2D4BB033}"/>
                      </a:ext>
                    </a:extLst>
                  </p:cNvPr>
                  <p:cNvSpPr/>
                  <p:nvPr/>
                </p:nvSpPr>
                <p:spPr>
                  <a:xfrm>
                    <a:off x="4128593" y="8807704"/>
                    <a:ext cx="152422" cy="101615"/>
                  </a:xfrm>
                  <a:custGeom>
                    <a:avLst/>
                    <a:gdLst>
                      <a:gd name="connsiteX0" fmla="*/ 13856 w 152422"/>
                      <a:gd name="connsiteY0" fmla="*/ 96996 h 101615"/>
                      <a:gd name="connsiteX1" fmla="*/ 13856 w 152422"/>
                      <a:gd name="connsiteY1" fmla="*/ 96996 h 101615"/>
                      <a:gd name="connsiteX2" fmla="*/ 13856 w 152422"/>
                      <a:gd name="connsiteY2" fmla="*/ 87758 h 101615"/>
                      <a:gd name="connsiteX3" fmla="*/ 13856 w 152422"/>
                      <a:gd name="connsiteY3" fmla="*/ 73902 h 101615"/>
                      <a:gd name="connsiteX4" fmla="*/ 13856 w 152422"/>
                      <a:gd name="connsiteY4" fmla="*/ 64664 h 101615"/>
                      <a:gd name="connsiteX5" fmla="*/ 18475 w 152422"/>
                      <a:gd name="connsiteY5" fmla="*/ 55426 h 101615"/>
                      <a:gd name="connsiteX6" fmla="*/ 23094 w 152422"/>
                      <a:gd name="connsiteY6" fmla="*/ 46189 h 101615"/>
                      <a:gd name="connsiteX7" fmla="*/ 23094 w 152422"/>
                      <a:gd name="connsiteY7" fmla="*/ 41570 h 101615"/>
                      <a:gd name="connsiteX8" fmla="*/ 27713 w 152422"/>
                      <a:gd name="connsiteY8" fmla="*/ 36951 h 101615"/>
                      <a:gd name="connsiteX9" fmla="*/ 41570 w 152422"/>
                      <a:gd name="connsiteY9" fmla="*/ 18475 h 101615"/>
                      <a:gd name="connsiteX10" fmla="*/ 60045 w 152422"/>
                      <a:gd name="connsiteY10" fmla="*/ 4619 h 101615"/>
                      <a:gd name="connsiteX11" fmla="*/ 83140 w 152422"/>
                      <a:gd name="connsiteY11" fmla="*/ 0 h 101615"/>
                      <a:gd name="connsiteX12" fmla="*/ 87758 w 152422"/>
                      <a:gd name="connsiteY12" fmla="*/ 0 h 101615"/>
                      <a:gd name="connsiteX13" fmla="*/ 92378 w 152422"/>
                      <a:gd name="connsiteY13" fmla="*/ 0 h 101615"/>
                      <a:gd name="connsiteX14" fmla="*/ 106234 w 152422"/>
                      <a:gd name="connsiteY14" fmla="*/ 4619 h 101615"/>
                      <a:gd name="connsiteX15" fmla="*/ 124710 w 152422"/>
                      <a:gd name="connsiteY15" fmla="*/ 18475 h 101615"/>
                      <a:gd name="connsiteX16" fmla="*/ 138566 w 152422"/>
                      <a:gd name="connsiteY16" fmla="*/ 36951 h 101615"/>
                      <a:gd name="connsiteX17" fmla="*/ 147804 w 152422"/>
                      <a:gd name="connsiteY17" fmla="*/ 55426 h 101615"/>
                      <a:gd name="connsiteX18" fmla="*/ 152423 w 152422"/>
                      <a:gd name="connsiteY18" fmla="*/ 73902 h 101615"/>
                      <a:gd name="connsiteX19" fmla="*/ 152423 w 152422"/>
                      <a:gd name="connsiteY19" fmla="*/ 87758 h 101615"/>
                      <a:gd name="connsiteX20" fmla="*/ 152423 w 152422"/>
                      <a:gd name="connsiteY20" fmla="*/ 96996 h 101615"/>
                      <a:gd name="connsiteX21" fmla="*/ 152423 w 152422"/>
                      <a:gd name="connsiteY21" fmla="*/ 101615 h 101615"/>
                      <a:gd name="connsiteX22" fmla="*/ 152423 w 152422"/>
                      <a:gd name="connsiteY22" fmla="*/ 92378 h 101615"/>
                      <a:gd name="connsiteX23" fmla="*/ 147804 w 152422"/>
                      <a:gd name="connsiteY23" fmla="*/ 78521 h 101615"/>
                      <a:gd name="connsiteX24" fmla="*/ 147804 w 152422"/>
                      <a:gd name="connsiteY24" fmla="*/ 69283 h 101615"/>
                      <a:gd name="connsiteX25" fmla="*/ 143185 w 152422"/>
                      <a:gd name="connsiteY25" fmla="*/ 60045 h 101615"/>
                      <a:gd name="connsiteX26" fmla="*/ 133947 w 152422"/>
                      <a:gd name="connsiteY26" fmla="*/ 41570 h 101615"/>
                      <a:gd name="connsiteX27" fmla="*/ 120091 w 152422"/>
                      <a:gd name="connsiteY27" fmla="*/ 27713 h 101615"/>
                      <a:gd name="connsiteX28" fmla="*/ 101615 w 152422"/>
                      <a:gd name="connsiteY28" fmla="*/ 13856 h 101615"/>
                      <a:gd name="connsiteX29" fmla="*/ 92378 w 152422"/>
                      <a:gd name="connsiteY29" fmla="*/ 9238 h 101615"/>
                      <a:gd name="connsiteX30" fmla="*/ 87758 w 152422"/>
                      <a:gd name="connsiteY30" fmla="*/ 9238 h 101615"/>
                      <a:gd name="connsiteX31" fmla="*/ 83140 w 152422"/>
                      <a:gd name="connsiteY31" fmla="*/ 9238 h 101615"/>
                      <a:gd name="connsiteX32" fmla="*/ 60045 w 152422"/>
                      <a:gd name="connsiteY32" fmla="*/ 13856 h 101615"/>
                      <a:gd name="connsiteX33" fmla="*/ 41570 w 152422"/>
                      <a:gd name="connsiteY33" fmla="*/ 27713 h 101615"/>
                      <a:gd name="connsiteX34" fmla="*/ 27713 w 152422"/>
                      <a:gd name="connsiteY34" fmla="*/ 41570 h 101615"/>
                      <a:gd name="connsiteX35" fmla="*/ 23094 w 152422"/>
                      <a:gd name="connsiteY35" fmla="*/ 46189 h 101615"/>
                      <a:gd name="connsiteX36" fmla="*/ 18475 w 152422"/>
                      <a:gd name="connsiteY36" fmla="*/ 50808 h 101615"/>
                      <a:gd name="connsiteX37" fmla="*/ 13856 w 152422"/>
                      <a:gd name="connsiteY37" fmla="*/ 60045 h 101615"/>
                      <a:gd name="connsiteX38" fmla="*/ 9238 w 152422"/>
                      <a:gd name="connsiteY38" fmla="*/ 69283 h 101615"/>
                      <a:gd name="connsiteX39" fmla="*/ 4619 w 152422"/>
                      <a:gd name="connsiteY39" fmla="*/ 78521 h 101615"/>
                      <a:gd name="connsiteX40" fmla="*/ 0 w 152422"/>
                      <a:gd name="connsiteY40" fmla="*/ 92378 h 101615"/>
                      <a:gd name="connsiteX41" fmla="*/ 13856 w 152422"/>
                      <a:gd name="connsiteY41" fmla="*/ 96996 h 101615"/>
                      <a:gd name="connsiteX42" fmla="*/ 13856 w 152422"/>
                      <a:gd name="connsiteY42" fmla="*/ 96996 h 101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52422" h="101615">
                        <a:moveTo>
                          <a:pt x="13856" y="96996"/>
                        </a:moveTo>
                        <a:cubicBezTo>
                          <a:pt x="13856" y="96996"/>
                          <a:pt x="13856" y="92378"/>
                          <a:pt x="13856" y="96996"/>
                        </a:cubicBezTo>
                        <a:cubicBezTo>
                          <a:pt x="13856" y="92378"/>
                          <a:pt x="13856" y="87758"/>
                          <a:pt x="13856" y="87758"/>
                        </a:cubicBezTo>
                        <a:cubicBezTo>
                          <a:pt x="13856" y="83140"/>
                          <a:pt x="13856" y="78521"/>
                          <a:pt x="13856" y="73902"/>
                        </a:cubicBezTo>
                        <a:cubicBezTo>
                          <a:pt x="13856" y="69283"/>
                          <a:pt x="13856" y="69283"/>
                          <a:pt x="13856" y="64664"/>
                        </a:cubicBezTo>
                        <a:cubicBezTo>
                          <a:pt x="13856" y="60045"/>
                          <a:pt x="13856" y="60045"/>
                          <a:pt x="18475" y="55426"/>
                        </a:cubicBezTo>
                        <a:cubicBezTo>
                          <a:pt x="18475" y="50808"/>
                          <a:pt x="18475" y="50808"/>
                          <a:pt x="23094" y="46189"/>
                        </a:cubicBezTo>
                        <a:cubicBezTo>
                          <a:pt x="23094" y="46189"/>
                          <a:pt x="23094" y="41570"/>
                          <a:pt x="23094" y="41570"/>
                        </a:cubicBezTo>
                        <a:cubicBezTo>
                          <a:pt x="23094" y="41570"/>
                          <a:pt x="23094" y="36951"/>
                          <a:pt x="27713" y="36951"/>
                        </a:cubicBezTo>
                        <a:cubicBezTo>
                          <a:pt x="32332" y="32332"/>
                          <a:pt x="36951" y="23094"/>
                          <a:pt x="41570" y="18475"/>
                        </a:cubicBezTo>
                        <a:cubicBezTo>
                          <a:pt x="46189" y="13856"/>
                          <a:pt x="55426" y="9238"/>
                          <a:pt x="60045" y="4619"/>
                        </a:cubicBezTo>
                        <a:cubicBezTo>
                          <a:pt x="69283" y="0"/>
                          <a:pt x="73902" y="0"/>
                          <a:pt x="83140" y="0"/>
                        </a:cubicBezTo>
                        <a:cubicBezTo>
                          <a:pt x="83140" y="0"/>
                          <a:pt x="87758" y="0"/>
                          <a:pt x="87758" y="0"/>
                        </a:cubicBezTo>
                        <a:lnTo>
                          <a:pt x="92378" y="0"/>
                        </a:lnTo>
                        <a:cubicBezTo>
                          <a:pt x="96996" y="0"/>
                          <a:pt x="101615" y="0"/>
                          <a:pt x="106234" y="4619"/>
                        </a:cubicBezTo>
                        <a:cubicBezTo>
                          <a:pt x="115472" y="9238"/>
                          <a:pt x="120091" y="13856"/>
                          <a:pt x="124710" y="18475"/>
                        </a:cubicBezTo>
                        <a:cubicBezTo>
                          <a:pt x="129328" y="23094"/>
                          <a:pt x="133947" y="32332"/>
                          <a:pt x="138566" y="36951"/>
                        </a:cubicBezTo>
                        <a:cubicBezTo>
                          <a:pt x="143185" y="41570"/>
                          <a:pt x="143185" y="50808"/>
                          <a:pt x="147804" y="55426"/>
                        </a:cubicBezTo>
                        <a:cubicBezTo>
                          <a:pt x="147804" y="60045"/>
                          <a:pt x="152423" y="69283"/>
                          <a:pt x="152423" y="73902"/>
                        </a:cubicBezTo>
                        <a:cubicBezTo>
                          <a:pt x="152423" y="78521"/>
                          <a:pt x="152423" y="83140"/>
                          <a:pt x="152423" y="87758"/>
                        </a:cubicBezTo>
                        <a:cubicBezTo>
                          <a:pt x="152423" y="92378"/>
                          <a:pt x="152423" y="92378"/>
                          <a:pt x="152423" y="96996"/>
                        </a:cubicBezTo>
                        <a:cubicBezTo>
                          <a:pt x="152423" y="96996"/>
                          <a:pt x="152423" y="101615"/>
                          <a:pt x="152423" y="101615"/>
                        </a:cubicBezTo>
                        <a:cubicBezTo>
                          <a:pt x="152423" y="101615"/>
                          <a:pt x="152423" y="96996"/>
                          <a:pt x="152423" y="92378"/>
                        </a:cubicBezTo>
                        <a:cubicBezTo>
                          <a:pt x="152423" y="87758"/>
                          <a:pt x="152423" y="83140"/>
                          <a:pt x="147804" y="78521"/>
                        </a:cubicBezTo>
                        <a:cubicBezTo>
                          <a:pt x="147804" y="73902"/>
                          <a:pt x="147804" y="73902"/>
                          <a:pt x="147804" y="69283"/>
                        </a:cubicBezTo>
                        <a:cubicBezTo>
                          <a:pt x="147804" y="64664"/>
                          <a:pt x="147804" y="64664"/>
                          <a:pt x="143185" y="60045"/>
                        </a:cubicBezTo>
                        <a:cubicBezTo>
                          <a:pt x="143185" y="55426"/>
                          <a:pt x="138566" y="46189"/>
                          <a:pt x="133947" y="41570"/>
                        </a:cubicBezTo>
                        <a:cubicBezTo>
                          <a:pt x="129328" y="36951"/>
                          <a:pt x="124710" y="32332"/>
                          <a:pt x="120091" y="27713"/>
                        </a:cubicBezTo>
                        <a:cubicBezTo>
                          <a:pt x="115472" y="23094"/>
                          <a:pt x="106234" y="18475"/>
                          <a:pt x="101615" y="13856"/>
                        </a:cubicBezTo>
                        <a:cubicBezTo>
                          <a:pt x="96996" y="13856"/>
                          <a:pt x="92378" y="9238"/>
                          <a:pt x="92378" y="9238"/>
                        </a:cubicBezTo>
                        <a:lnTo>
                          <a:pt x="87758" y="9238"/>
                        </a:lnTo>
                        <a:cubicBezTo>
                          <a:pt x="87758" y="9238"/>
                          <a:pt x="83140" y="9238"/>
                          <a:pt x="83140" y="9238"/>
                        </a:cubicBezTo>
                        <a:cubicBezTo>
                          <a:pt x="73902" y="9238"/>
                          <a:pt x="69283" y="9238"/>
                          <a:pt x="60045" y="13856"/>
                        </a:cubicBezTo>
                        <a:cubicBezTo>
                          <a:pt x="55426" y="18475"/>
                          <a:pt x="46189" y="23094"/>
                          <a:pt x="41570" y="27713"/>
                        </a:cubicBezTo>
                        <a:cubicBezTo>
                          <a:pt x="36951" y="32332"/>
                          <a:pt x="32332" y="36951"/>
                          <a:pt x="27713" y="41570"/>
                        </a:cubicBezTo>
                        <a:cubicBezTo>
                          <a:pt x="27713" y="41570"/>
                          <a:pt x="27713" y="46189"/>
                          <a:pt x="23094" y="46189"/>
                        </a:cubicBezTo>
                        <a:cubicBezTo>
                          <a:pt x="23094" y="46189"/>
                          <a:pt x="23094" y="50808"/>
                          <a:pt x="18475" y="50808"/>
                        </a:cubicBezTo>
                        <a:cubicBezTo>
                          <a:pt x="18475" y="55426"/>
                          <a:pt x="13856" y="55426"/>
                          <a:pt x="13856" y="60045"/>
                        </a:cubicBezTo>
                        <a:cubicBezTo>
                          <a:pt x="13856" y="64664"/>
                          <a:pt x="13856" y="64664"/>
                          <a:pt x="9238" y="69283"/>
                        </a:cubicBezTo>
                        <a:cubicBezTo>
                          <a:pt x="9238" y="73902"/>
                          <a:pt x="9238" y="73902"/>
                          <a:pt x="4619" y="78521"/>
                        </a:cubicBezTo>
                        <a:cubicBezTo>
                          <a:pt x="4619" y="83140"/>
                          <a:pt x="4619" y="87758"/>
                          <a:pt x="0" y="92378"/>
                        </a:cubicBezTo>
                        <a:cubicBezTo>
                          <a:pt x="18475" y="87758"/>
                          <a:pt x="18475" y="87758"/>
                          <a:pt x="13856" y="96996"/>
                        </a:cubicBezTo>
                        <a:cubicBezTo>
                          <a:pt x="13856" y="92378"/>
                          <a:pt x="13856" y="96996"/>
                          <a:pt x="13856" y="96996"/>
                        </a:cubicBezTo>
                        <a:close/>
                      </a:path>
                    </a:pathLst>
                  </a:custGeom>
                  <a:solidFill>
                    <a:srgbClr val="B57255"/>
                  </a:solidFill>
                  <a:ln w="46132" cap="flat">
                    <a:noFill/>
                    <a:prstDash val="solid"/>
                    <a:miter/>
                  </a:ln>
                </p:spPr>
                <p:txBody>
                  <a:bodyPr rtlCol="0" anchor="ctr"/>
                  <a:lstStyle/>
                  <a:p>
                    <a:endParaRPr lang="en-US"/>
                  </a:p>
                </p:txBody>
              </p:sp>
            </p:grpSp>
            <p:sp>
              <p:nvSpPr>
                <p:cNvPr id="1806" name="Freeform: Shape 1805">
                  <a:extLst>
                    <a:ext uri="{FF2B5EF4-FFF2-40B4-BE49-F238E27FC236}">
                      <a16:creationId xmlns:a16="http://schemas.microsoft.com/office/drawing/2014/main" xmlns="" id="{B569DC23-3FDE-4B7E-B248-E4DB13656122}"/>
                    </a:ext>
                  </a:extLst>
                </p:cNvPr>
                <p:cNvSpPr/>
                <p:nvPr/>
              </p:nvSpPr>
              <p:spPr>
                <a:xfrm>
                  <a:off x="4627432" y="8946270"/>
                  <a:ext cx="96996" cy="64664"/>
                </a:xfrm>
                <a:custGeom>
                  <a:avLst/>
                  <a:gdLst>
                    <a:gd name="connsiteX0" fmla="*/ 4619 w 96996"/>
                    <a:gd name="connsiteY0" fmla="*/ 64664 h 64664"/>
                    <a:gd name="connsiteX1" fmla="*/ 9238 w 96996"/>
                    <a:gd name="connsiteY1" fmla="*/ 46189 h 64664"/>
                    <a:gd name="connsiteX2" fmla="*/ 13857 w 96996"/>
                    <a:gd name="connsiteY2" fmla="*/ 36951 h 64664"/>
                    <a:gd name="connsiteX3" fmla="*/ 18476 w 96996"/>
                    <a:gd name="connsiteY3" fmla="*/ 27713 h 64664"/>
                    <a:gd name="connsiteX4" fmla="*/ 27713 w 96996"/>
                    <a:gd name="connsiteY4" fmla="*/ 18475 h 64664"/>
                    <a:gd name="connsiteX5" fmla="*/ 32332 w 96996"/>
                    <a:gd name="connsiteY5" fmla="*/ 13856 h 64664"/>
                    <a:gd name="connsiteX6" fmla="*/ 36951 w 96996"/>
                    <a:gd name="connsiteY6" fmla="*/ 9238 h 64664"/>
                    <a:gd name="connsiteX7" fmla="*/ 46189 w 96996"/>
                    <a:gd name="connsiteY7" fmla="*/ 4619 h 64664"/>
                    <a:gd name="connsiteX8" fmla="*/ 60046 w 96996"/>
                    <a:gd name="connsiteY8" fmla="*/ 0 h 64664"/>
                    <a:gd name="connsiteX9" fmla="*/ 69283 w 96996"/>
                    <a:gd name="connsiteY9" fmla="*/ 0 h 64664"/>
                    <a:gd name="connsiteX10" fmla="*/ 78521 w 96996"/>
                    <a:gd name="connsiteY10" fmla="*/ 0 h 64664"/>
                    <a:gd name="connsiteX11" fmla="*/ 87759 w 96996"/>
                    <a:gd name="connsiteY11" fmla="*/ 0 h 64664"/>
                    <a:gd name="connsiteX12" fmla="*/ 92378 w 96996"/>
                    <a:gd name="connsiteY12" fmla="*/ 0 h 64664"/>
                    <a:gd name="connsiteX13" fmla="*/ 96996 w 96996"/>
                    <a:gd name="connsiteY13" fmla="*/ 0 h 64664"/>
                    <a:gd name="connsiteX14" fmla="*/ 92378 w 96996"/>
                    <a:gd name="connsiteY14" fmla="*/ 0 h 64664"/>
                    <a:gd name="connsiteX15" fmla="*/ 87759 w 96996"/>
                    <a:gd name="connsiteY15" fmla="*/ 0 h 64664"/>
                    <a:gd name="connsiteX16" fmla="*/ 78521 w 96996"/>
                    <a:gd name="connsiteY16" fmla="*/ 0 h 64664"/>
                    <a:gd name="connsiteX17" fmla="*/ 69283 w 96996"/>
                    <a:gd name="connsiteY17" fmla="*/ 0 h 64664"/>
                    <a:gd name="connsiteX18" fmla="*/ 60046 w 96996"/>
                    <a:gd name="connsiteY18" fmla="*/ 4619 h 64664"/>
                    <a:gd name="connsiteX19" fmla="*/ 50808 w 96996"/>
                    <a:gd name="connsiteY19" fmla="*/ 9238 h 64664"/>
                    <a:gd name="connsiteX20" fmla="*/ 41570 w 96996"/>
                    <a:gd name="connsiteY20" fmla="*/ 13856 h 64664"/>
                    <a:gd name="connsiteX21" fmla="*/ 36951 w 96996"/>
                    <a:gd name="connsiteY21" fmla="*/ 18475 h 64664"/>
                    <a:gd name="connsiteX22" fmla="*/ 32332 w 96996"/>
                    <a:gd name="connsiteY22" fmla="*/ 23094 h 64664"/>
                    <a:gd name="connsiteX23" fmla="*/ 23094 w 96996"/>
                    <a:gd name="connsiteY23" fmla="*/ 32332 h 64664"/>
                    <a:gd name="connsiteX24" fmla="*/ 13857 w 96996"/>
                    <a:gd name="connsiteY24" fmla="*/ 41570 h 64664"/>
                    <a:gd name="connsiteX25" fmla="*/ 9238 w 96996"/>
                    <a:gd name="connsiteY25" fmla="*/ 50808 h 64664"/>
                    <a:gd name="connsiteX26" fmla="*/ 0 w 96996"/>
                    <a:gd name="connsiteY26" fmla="*/ 64664 h 64664"/>
                    <a:gd name="connsiteX27" fmla="*/ 4619 w 96996"/>
                    <a:gd name="connsiteY27" fmla="*/ 64664 h 6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6996" h="64664">
                      <a:moveTo>
                        <a:pt x="4619" y="64664"/>
                      </a:moveTo>
                      <a:cubicBezTo>
                        <a:pt x="4619" y="64664"/>
                        <a:pt x="4619" y="55426"/>
                        <a:pt x="9238" y="46189"/>
                      </a:cubicBezTo>
                      <a:cubicBezTo>
                        <a:pt x="9238" y="41570"/>
                        <a:pt x="13857" y="41570"/>
                        <a:pt x="13857" y="36951"/>
                      </a:cubicBezTo>
                      <a:cubicBezTo>
                        <a:pt x="13857" y="32332"/>
                        <a:pt x="18476" y="32332"/>
                        <a:pt x="18476" y="27713"/>
                      </a:cubicBezTo>
                      <a:cubicBezTo>
                        <a:pt x="23094" y="23094"/>
                        <a:pt x="23094" y="23094"/>
                        <a:pt x="27713" y="18475"/>
                      </a:cubicBezTo>
                      <a:lnTo>
                        <a:pt x="32332" y="13856"/>
                      </a:lnTo>
                      <a:lnTo>
                        <a:pt x="36951" y="9238"/>
                      </a:lnTo>
                      <a:cubicBezTo>
                        <a:pt x="41570" y="4619"/>
                        <a:pt x="46189" y="4619"/>
                        <a:pt x="46189" y="4619"/>
                      </a:cubicBezTo>
                      <a:cubicBezTo>
                        <a:pt x="50808" y="4619"/>
                        <a:pt x="55427" y="4619"/>
                        <a:pt x="60046" y="0"/>
                      </a:cubicBezTo>
                      <a:cubicBezTo>
                        <a:pt x="64664" y="0"/>
                        <a:pt x="69283" y="0"/>
                        <a:pt x="69283" y="0"/>
                      </a:cubicBezTo>
                      <a:cubicBezTo>
                        <a:pt x="73902" y="0"/>
                        <a:pt x="73902" y="0"/>
                        <a:pt x="78521" y="0"/>
                      </a:cubicBezTo>
                      <a:cubicBezTo>
                        <a:pt x="83140" y="0"/>
                        <a:pt x="83140" y="0"/>
                        <a:pt x="87759" y="0"/>
                      </a:cubicBezTo>
                      <a:cubicBezTo>
                        <a:pt x="92378" y="0"/>
                        <a:pt x="92378" y="0"/>
                        <a:pt x="92378" y="0"/>
                      </a:cubicBezTo>
                      <a:cubicBezTo>
                        <a:pt x="96996" y="0"/>
                        <a:pt x="96996" y="0"/>
                        <a:pt x="96996" y="0"/>
                      </a:cubicBezTo>
                      <a:cubicBezTo>
                        <a:pt x="96996" y="0"/>
                        <a:pt x="96996" y="0"/>
                        <a:pt x="92378" y="0"/>
                      </a:cubicBezTo>
                      <a:cubicBezTo>
                        <a:pt x="92378" y="0"/>
                        <a:pt x="87759" y="0"/>
                        <a:pt x="87759" y="0"/>
                      </a:cubicBezTo>
                      <a:cubicBezTo>
                        <a:pt x="83140" y="0"/>
                        <a:pt x="83140" y="0"/>
                        <a:pt x="78521" y="0"/>
                      </a:cubicBezTo>
                      <a:cubicBezTo>
                        <a:pt x="73902" y="0"/>
                        <a:pt x="73902" y="0"/>
                        <a:pt x="69283" y="0"/>
                      </a:cubicBezTo>
                      <a:cubicBezTo>
                        <a:pt x="64664" y="0"/>
                        <a:pt x="64664" y="0"/>
                        <a:pt x="60046" y="4619"/>
                      </a:cubicBezTo>
                      <a:cubicBezTo>
                        <a:pt x="55427" y="4619"/>
                        <a:pt x="55427" y="4619"/>
                        <a:pt x="50808" y="9238"/>
                      </a:cubicBezTo>
                      <a:cubicBezTo>
                        <a:pt x="46189" y="9238"/>
                        <a:pt x="46189" y="13856"/>
                        <a:pt x="41570" y="13856"/>
                      </a:cubicBezTo>
                      <a:lnTo>
                        <a:pt x="36951" y="18475"/>
                      </a:lnTo>
                      <a:lnTo>
                        <a:pt x="32332" y="23094"/>
                      </a:lnTo>
                      <a:cubicBezTo>
                        <a:pt x="27713" y="23094"/>
                        <a:pt x="27713" y="27713"/>
                        <a:pt x="23094" y="32332"/>
                      </a:cubicBezTo>
                      <a:cubicBezTo>
                        <a:pt x="18476" y="36951"/>
                        <a:pt x="18476" y="36951"/>
                        <a:pt x="13857" y="41570"/>
                      </a:cubicBezTo>
                      <a:cubicBezTo>
                        <a:pt x="13857" y="46189"/>
                        <a:pt x="9238" y="46189"/>
                        <a:pt x="9238" y="50808"/>
                      </a:cubicBezTo>
                      <a:cubicBezTo>
                        <a:pt x="4619" y="55426"/>
                        <a:pt x="4619" y="60045"/>
                        <a:pt x="0" y="64664"/>
                      </a:cubicBezTo>
                      <a:cubicBezTo>
                        <a:pt x="4619" y="64664"/>
                        <a:pt x="4619" y="64664"/>
                        <a:pt x="4619" y="64664"/>
                      </a:cubicBezTo>
                      <a:close/>
                    </a:path>
                  </a:pathLst>
                </a:custGeom>
                <a:solidFill>
                  <a:srgbClr val="B57255"/>
                </a:solidFill>
                <a:ln w="46132" cap="flat">
                  <a:noFill/>
                  <a:prstDash val="solid"/>
                  <a:miter/>
                </a:ln>
              </p:spPr>
              <p:txBody>
                <a:bodyPr rtlCol="0" anchor="ctr"/>
                <a:lstStyle/>
                <a:p>
                  <a:endParaRPr lang="en-US"/>
                </a:p>
              </p:txBody>
            </p:sp>
            <p:sp>
              <p:nvSpPr>
                <p:cNvPr id="1807" name="Freeform: Shape 1806">
                  <a:extLst>
                    <a:ext uri="{FF2B5EF4-FFF2-40B4-BE49-F238E27FC236}">
                      <a16:creationId xmlns:a16="http://schemas.microsoft.com/office/drawing/2014/main" xmlns="" id="{5BFA2CA5-1F1E-4ACC-B900-DCC237146B3E}"/>
                    </a:ext>
                  </a:extLst>
                </p:cNvPr>
                <p:cNvSpPr/>
                <p:nvPr/>
              </p:nvSpPr>
              <p:spPr>
                <a:xfrm>
                  <a:off x="4160925" y="8987840"/>
                  <a:ext cx="78520" cy="36951"/>
                </a:xfrm>
                <a:custGeom>
                  <a:avLst/>
                  <a:gdLst>
                    <a:gd name="connsiteX0" fmla="*/ 0 w 78520"/>
                    <a:gd name="connsiteY0" fmla="*/ 4619 h 36951"/>
                    <a:gd name="connsiteX1" fmla="*/ 13857 w 78520"/>
                    <a:gd name="connsiteY1" fmla="*/ 0 h 36951"/>
                    <a:gd name="connsiteX2" fmla="*/ 27713 w 78520"/>
                    <a:gd name="connsiteY2" fmla="*/ 0 h 36951"/>
                    <a:gd name="connsiteX3" fmla="*/ 36951 w 78520"/>
                    <a:gd name="connsiteY3" fmla="*/ 0 h 36951"/>
                    <a:gd name="connsiteX4" fmla="*/ 46189 w 78520"/>
                    <a:gd name="connsiteY4" fmla="*/ 4619 h 36951"/>
                    <a:gd name="connsiteX5" fmla="*/ 55426 w 78520"/>
                    <a:gd name="connsiteY5" fmla="*/ 9238 h 36951"/>
                    <a:gd name="connsiteX6" fmla="*/ 64664 w 78520"/>
                    <a:gd name="connsiteY6" fmla="*/ 13857 h 36951"/>
                    <a:gd name="connsiteX7" fmla="*/ 69283 w 78520"/>
                    <a:gd name="connsiteY7" fmla="*/ 18476 h 36951"/>
                    <a:gd name="connsiteX8" fmla="*/ 73902 w 78520"/>
                    <a:gd name="connsiteY8" fmla="*/ 23094 h 36951"/>
                    <a:gd name="connsiteX9" fmla="*/ 78521 w 78520"/>
                    <a:gd name="connsiteY9" fmla="*/ 32332 h 36951"/>
                    <a:gd name="connsiteX10" fmla="*/ 78521 w 78520"/>
                    <a:gd name="connsiteY10" fmla="*/ 36951 h 36951"/>
                    <a:gd name="connsiteX11" fmla="*/ 73902 w 78520"/>
                    <a:gd name="connsiteY11" fmla="*/ 32332 h 36951"/>
                    <a:gd name="connsiteX12" fmla="*/ 69283 w 78520"/>
                    <a:gd name="connsiteY12" fmla="*/ 27714 h 36951"/>
                    <a:gd name="connsiteX13" fmla="*/ 64664 w 78520"/>
                    <a:gd name="connsiteY13" fmla="*/ 23094 h 36951"/>
                    <a:gd name="connsiteX14" fmla="*/ 60046 w 78520"/>
                    <a:gd name="connsiteY14" fmla="*/ 18476 h 36951"/>
                    <a:gd name="connsiteX15" fmla="*/ 55426 w 78520"/>
                    <a:gd name="connsiteY15" fmla="*/ 13857 h 36951"/>
                    <a:gd name="connsiteX16" fmla="*/ 46189 w 78520"/>
                    <a:gd name="connsiteY16" fmla="*/ 9238 h 36951"/>
                    <a:gd name="connsiteX17" fmla="*/ 36951 w 78520"/>
                    <a:gd name="connsiteY17" fmla="*/ 4619 h 36951"/>
                    <a:gd name="connsiteX18" fmla="*/ 27713 w 78520"/>
                    <a:gd name="connsiteY18" fmla="*/ 0 h 36951"/>
                    <a:gd name="connsiteX19" fmla="*/ 18476 w 78520"/>
                    <a:gd name="connsiteY19" fmla="*/ 0 h 36951"/>
                    <a:gd name="connsiteX20" fmla="*/ 4619 w 78520"/>
                    <a:gd name="connsiteY20" fmla="*/ 0 h 36951"/>
                    <a:gd name="connsiteX21" fmla="*/ 0 w 78520"/>
                    <a:gd name="connsiteY21" fmla="*/ 4619 h 36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8520" h="36951">
                      <a:moveTo>
                        <a:pt x="0" y="4619"/>
                      </a:moveTo>
                      <a:cubicBezTo>
                        <a:pt x="0" y="4619"/>
                        <a:pt x="4619" y="0"/>
                        <a:pt x="13857" y="0"/>
                      </a:cubicBezTo>
                      <a:cubicBezTo>
                        <a:pt x="18476" y="0"/>
                        <a:pt x="23094" y="0"/>
                        <a:pt x="27713" y="0"/>
                      </a:cubicBezTo>
                      <a:cubicBezTo>
                        <a:pt x="32332" y="0"/>
                        <a:pt x="32332" y="0"/>
                        <a:pt x="36951" y="0"/>
                      </a:cubicBezTo>
                      <a:cubicBezTo>
                        <a:pt x="41570" y="0"/>
                        <a:pt x="41570" y="0"/>
                        <a:pt x="46189" y="4619"/>
                      </a:cubicBezTo>
                      <a:cubicBezTo>
                        <a:pt x="50808" y="4619"/>
                        <a:pt x="50808" y="9238"/>
                        <a:pt x="55426" y="9238"/>
                      </a:cubicBezTo>
                      <a:cubicBezTo>
                        <a:pt x="60046" y="9238"/>
                        <a:pt x="60046" y="13857"/>
                        <a:pt x="64664" y="13857"/>
                      </a:cubicBezTo>
                      <a:cubicBezTo>
                        <a:pt x="69283" y="13857"/>
                        <a:pt x="69283" y="18476"/>
                        <a:pt x="69283" y="18476"/>
                      </a:cubicBezTo>
                      <a:cubicBezTo>
                        <a:pt x="69283" y="18476"/>
                        <a:pt x="73902" y="23094"/>
                        <a:pt x="73902" y="23094"/>
                      </a:cubicBezTo>
                      <a:cubicBezTo>
                        <a:pt x="78521" y="27714"/>
                        <a:pt x="78521" y="32332"/>
                        <a:pt x="78521" y="32332"/>
                      </a:cubicBezTo>
                      <a:cubicBezTo>
                        <a:pt x="78521" y="36951"/>
                        <a:pt x="78521" y="36951"/>
                        <a:pt x="78521" y="36951"/>
                      </a:cubicBezTo>
                      <a:cubicBezTo>
                        <a:pt x="78521" y="36951"/>
                        <a:pt x="78521" y="36951"/>
                        <a:pt x="73902" y="32332"/>
                      </a:cubicBezTo>
                      <a:cubicBezTo>
                        <a:pt x="73902" y="32332"/>
                        <a:pt x="73902" y="32332"/>
                        <a:pt x="69283" y="27714"/>
                      </a:cubicBezTo>
                      <a:cubicBezTo>
                        <a:pt x="69283" y="27714"/>
                        <a:pt x="64664" y="23094"/>
                        <a:pt x="64664" y="23094"/>
                      </a:cubicBezTo>
                      <a:cubicBezTo>
                        <a:pt x="64664" y="23094"/>
                        <a:pt x="60046" y="18476"/>
                        <a:pt x="60046" y="18476"/>
                      </a:cubicBezTo>
                      <a:cubicBezTo>
                        <a:pt x="60046" y="18476"/>
                        <a:pt x="55426" y="13857"/>
                        <a:pt x="55426" y="13857"/>
                      </a:cubicBezTo>
                      <a:cubicBezTo>
                        <a:pt x="55426" y="13857"/>
                        <a:pt x="50808" y="9238"/>
                        <a:pt x="46189" y="9238"/>
                      </a:cubicBezTo>
                      <a:cubicBezTo>
                        <a:pt x="41570" y="9238"/>
                        <a:pt x="41570" y="4619"/>
                        <a:pt x="36951" y="4619"/>
                      </a:cubicBezTo>
                      <a:cubicBezTo>
                        <a:pt x="32332" y="4619"/>
                        <a:pt x="32332" y="4619"/>
                        <a:pt x="27713" y="0"/>
                      </a:cubicBezTo>
                      <a:cubicBezTo>
                        <a:pt x="23094" y="0"/>
                        <a:pt x="23094" y="0"/>
                        <a:pt x="18476" y="0"/>
                      </a:cubicBezTo>
                      <a:cubicBezTo>
                        <a:pt x="13857" y="0"/>
                        <a:pt x="9238" y="0"/>
                        <a:pt x="4619" y="0"/>
                      </a:cubicBezTo>
                      <a:cubicBezTo>
                        <a:pt x="4619" y="4619"/>
                        <a:pt x="0" y="4619"/>
                        <a:pt x="0" y="4619"/>
                      </a:cubicBezTo>
                      <a:close/>
                    </a:path>
                  </a:pathLst>
                </a:custGeom>
                <a:solidFill>
                  <a:srgbClr val="B57255"/>
                </a:solidFill>
                <a:ln w="46132" cap="flat">
                  <a:noFill/>
                  <a:prstDash val="solid"/>
                  <a:miter/>
                </a:ln>
              </p:spPr>
              <p:txBody>
                <a:bodyPr rtlCol="0" anchor="ctr"/>
                <a:lstStyle/>
                <a:p>
                  <a:endParaRPr lang="en-US"/>
                </a:p>
              </p:txBody>
            </p:sp>
            <p:sp>
              <p:nvSpPr>
                <p:cNvPr id="1808" name="Freeform: Shape 1807">
                  <a:extLst>
                    <a:ext uri="{FF2B5EF4-FFF2-40B4-BE49-F238E27FC236}">
                      <a16:creationId xmlns:a16="http://schemas.microsoft.com/office/drawing/2014/main" xmlns="" id="{662DA84D-F66F-470E-BBD7-81E4FB0A85BF}"/>
                    </a:ext>
                  </a:extLst>
                </p:cNvPr>
                <p:cNvSpPr/>
                <p:nvPr/>
              </p:nvSpPr>
              <p:spPr>
                <a:xfrm>
                  <a:off x="4105499" y="8886225"/>
                  <a:ext cx="38105" cy="46188"/>
                </a:xfrm>
                <a:custGeom>
                  <a:avLst/>
                  <a:gdLst>
                    <a:gd name="connsiteX0" fmla="*/ 36951 w 38105"/>
                    <a:gd name="connsiteY0" fmla="*/ 46189 h 46188"/>
                    <a:gd name="connsiteX1" fmla="*/ 36951 w 38105"/>
                    <a:gd name="connsiteY1" fmla="*/ 36951 h 46188"/>
                    <a:gd name="connsiteX2" fmla="*/ 36951 w 38105"/>
                    <a:gd name="connsiteY2" fmla="*/ 27713 h 46188"/>
                    <a:gd name="connsiteX3" fmla="*/ 32332 w 38105"/>
                    <a:gd name="connsiteY3" fmla="*/ 13857 h 46188"/>
                    <a:gd name="connsiteX4" fmla="*/ 27713 w 38105"/>
                    <a:gd name="connsiteY4" fmla="*/ 9238 h 46188"/>
                    <a:gd name="connsiteX5" fmla="*/ 23094 w 38105"/>
                    <a:gd name="connsiteY5" fmla="*/ 4619 h 46188"/>
                    <a:gd name="connsiteX6" fmla="*/ 18475 w 38105"/>
                    <a:gd name="connsiteY6" fmla="*/ 0 h 46188"/>
                    <a:gd name="connsiteX7" fmla="*/ 13856 w 38105"/>
                    <a:gd name="connsiteY7" fmla="*/ 0 h 46188"/>
                    <a:gd name="connsiteX8" fmla="*/ 9238 w 38105"/>
                    <a:gd name="connsiteY8" fmla="*/ 0 h 46188"/>
                    <a:gd name="connsiteX9" fmla="*/ 4619 w 38105"/>
                    <a:gd name="connsiteY9" fmla="*/ 0 h 46188"/>
                    <a:gd name="connsiteX10" fmla="*/ 0 w 38105"/>
                    <a:gd name="connsiteY10" fmla="*/ 0 h 46188"/>
                    <a:gd name="connsiteX11" fmla="*/ 4619 w 38105"/>
                    <a:gd name="connsiteY11" fmla="*/ 0 h 46188"/>
                    <a:gd name="connsiteX12" fmla="*/ 9238 w 38105"/>
                    <a:gd name="connsiteY12" fmla="*/ 0 h 46188"/>
                    <a:gd name="connsiteX13" fmla="*/ 13856 w 38105"/>
                    <a:gd name="connsiteY13" fmla="*/ 0 h 46188"/>
                    <a:gd name="connsiteX14" fmla="*/ 18475 w 38105"/>
                    <a:gd name="connsiteY14" fmla="*/ 0 h 46188"/>
                    <a:gd name="connsiteX15" fmla="*/ 23094 w 38105"/>
                    <a:gd name="connsiteY15" fmla="*/ 4619 h 46188"/>
                    <a:gd name="connsiteX16" fmla="*/ 27713 w 38105"/>
                    <a:gd name="connsiteY16" fmla="*/ 9238 h 46188"/>
                    <a:gd name="connsiteX17" fmla="*/ 32332 w 38105"/>
                    <a:gd name="connsiteY17" fmla="*/ 13857 h 46188"/>
                    <a:gd name="connsiteX18" fmla="*/ 32332 w 38105"/>
                    <a:gd name="connsiteY18" fmla="*/ 23094 h 46188"/>
                    <a:gd name="connsiteX19" fmla="*/ 32332 w 38105"/>
                    <a:gd name="connsiteY19" fmla="*/ 32332 h 46188"/>
                    <a:gd name="connsiteX20" fmla="*/ 32332 w 38105"/>
                    <a:gd name="connsiteY20" fmla="*/ 46189 h 46188"/>
                    <a:gd name="connsiteX21" fmla="*/ 36951 w 38105"/>
                    <a:gd name="connsiteY21" fmla="*/ 46189 h 46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105" h="46188">
                      <a:moveTo>
                        <a:pt x="36951" y="46189"/>
                      </a:moveTo>
                      <a:cubicBezTo>
                        <a:pt x="36951" y="46189"/>
                        <a:pt x="36951" y="41570"/>
                        <a:pt x="36951" y="36951"/>
                      </a:cubicBezTo>
                      <a:cubicBezTo>
                        <a:pt x="36951" y="32332"/>
                        <a:pt x="36951" y="27713"/>
                        <a:pt x="36951" y="27713"/>
                      </a:cubicBezTo>
                      <a:cubicBezTo>
                        <a:pt x="36951" y="23094"/>
                        <a:pt x="36951" y="18476"/>
                        <a:pt x="32332" y="13857"/>
                      </a:cubicBezTo>
                      <a:cubicBezTo>
                        <a:pt x="32332" y="13857"/>
                        <a:pt x="32332" y="9238"/>
                        <a:pt x="27713" y="9238"/>
                      </a:cubicBezTo>
                      <a:cubicBezTo>
                        <a:pt x="27713" y="9238"/>
                        <a:pt x="27713" y="4619"/>
                        <a:pt x="23094" y="4619"/>
                      </a:cubicBezTo>
                      <a:cubicBezTo>
                        <a:pt x="23094" y="4619"/>
                        <a:pt x="18475" y="0"/>
                        <a:pt x="18475" y="0"/>
                      </a:cubicBezTo>
                      <a:cubicBezTo>
                        <a:pt x="18475" y="0"/>
                        <a:pt x="13856" y="0"/>
                        <a:pt x="13856" y="0"/>
                      </a:cubicBezTo>
                      <a:cubicBezTo>
                        <a:pt x="13856" y="0"/>
                        <a:pt x="9238" y="0"/>
                        <a:pt x="9238" y="0"/>
                      </a:cubicBezTo>
                      <a:cubicBezTo>
                        <a:pt x="9238" y="0"/>
                        <a:pt x="4619" y="0"/>
                        <a:pt x="4619" y="0"/>
                      </a:cubicBezTo>
                      <a:cubicBezTo>
                        <a:pt x="4619" y="0"/>
                        <a:pt x="0" y="0"/>
                        <a:pt x="0" y="0"/>
                      </a:cubicBezTo>
                      <a:cubicBezTo>
                        <a:pt x="0" y="0"/>
                        <a:pt x="0" y="0"/>
                        <a:pt x="4619" y="0"/>
                      </a:cubicBezTo>
                      <a:cubicBezTo>
                        <a:pt x="4619" y="0"/>
                        <a:pt x="4619" y="0"/>
                        <a:pt x="9238" y="0"/>
                      </a:cubicBezTo>
                      <a:cubicBezTo>
                        <a:pt x="9238" y="0"/>
                        <a:pt x="13856" y="0"/>
                        <a:pt x="13856" y="0"/>
                      </a:cubicBezTo>
                      <a:cubicBezTo>
                        <a:pt x="13856" y="0"/>
                        <a:pt x="18475" y="0"/>
                        <a:pt x="18475" y="0"/>
                      </a:cubicBezTo>
                      <a:cubicBezTo>
                        <a:pt x="18475" y="0"/>
                        <a:pt x="23094" y="0"/>
                        <a:pt x="23094" y="4619"/>
                      </a:cubicBezTo>
                      <a:cubicBezTo>
                        <a:pt x="23094" y="4619"/>
                        <a:pt x="27713" y="9238"/>
                        <a:pt x="27713" y="9238"/>
                      </a:cubicBezTo>
                      <a:cubicBezTo>
                        <a:pt x="27713" y="9238"/>
                        <a:pt x="32332" y="13857"/>
                        <a:pt x="32332" y="13857"/>
                      </a:cubicBezTo>
                      <a:cubicBezTo>
                        <a:pt x="32332" y="18476"/>
                        <a:pt x="32332" y="18476"/>
                        <a:pt x="32332" y="23094"/>
                      </a:cubicBezTo>
                      <a:cubicBezTo>
                        <a:pt x="32332" y="27713"/>
                        <a:pt x="32332" y="27713"/>
                        <a:pt x="32332" y="32332"/>
                      </a:cubicBezTo>
                      <a:cubicBezTo>
                        <a:pt x="32332" y="36951"/>
                        <a:pt x="32332" y="41570"/>
                        <a:pt x="32332" y="46189"/>
                      </a:cubicBezTo>
                      <a:cubicBezTo>
                        <a:pt x="41570" y="41570"/>
                        <a:pt x="36951" y="46189"/>
                        <a:pt x="36951" y="46189"/>
                      </a:cubicBezTo>
                      <a:close/>
                    </a:path>
                  </a:pathLst>
                </a:custGeom>
                <a:solidFill>
                  <a:srgbClr val="B57255"/>
                </a:solidFill>
                <a:ln w="46132" cap="flat">
                  <a:noFill/>
                  <a:prstDash val="solid"/>
                  <a:miter/>
                </a:ln>
              </p:spPr>
              <p:txBody>
                <a:bodyPr rtlCol="0" anchor="ctr"/>
                <a:lstStyle/>
                <a:p>
                  <a:endParaRPr lang="en-US"/>
                </a:p>
              </p:txBody>
            </p:sp>
            <p:sp>
              <p:nvSpPr>
                <p:cNvPr id="1809" name="Freeform: Shape 1808">
                  <a:extLst>
                    <a:ext uri="{FF2B5EF4-FFF2-40B4-BE49-F238E27FC236}">
                      <a16:creationId xmlns:a16="http://schemas.microsoft.com/office/drawing/2014/main" xmlns="" id="{0E4882B6-CB92-4D37-B441-D2CC32ECBA7C}"/>
                    </a:ext>
                  </a:extLst>
                </p:cNvPr>
                <p:cNvSpPr/>
                <p:nvPr/>
              </p:nvSpPr>
              <p:spPr>
                <a:xfrm>
                  <a:off x="4342929" y="8849212"/>
                  <a:ext cx="86099" cy="170960"/>
                </a:xfrm>
                <a:custGeom>
                  <a:avLst/>
                  <a:gdLst>
                    <a:gd name="connsiteX0" fmla="*/ 21227 w 86099"/>
                    <a:gd name="connsiteY0" fmla="*/ 166342 h 170960"/>
                    <a:gd name="connsiteX1" fmla="*/ 7370 w 86099"/>
                    <a:gd name="connsiteY1" fmla="*/ 41632 h 170960"/>
                    <a:gd name="connsiteX2" fmla="*/ 81272 w 86099"/>
                    <a:gd name="connsiteY2" fmla="*/ 55489 h 170960"/>
                    <a:gd name="connsiteX3" fmla="*/ 44321 w 86099"/>
                    <a:gd name="connsiteY3" fmla="*/ 170961 h 170960"/>
                    <a:gd name="connsiteX4" fmla="*/ 21227 w 86099"/>
                    <a:gd name="connsiteY4" fmla="*/ 166342 h 170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099" h="170960">
                      <a:moveTo>
                        <a:pt x="21227" y="166342"/>
                      </a:moveTo>
                      <a:cubicBezTo>
                        <a:pt x="21227" y="166342"/>
                        <a:pt x="53559" y="124772"/>
                        <a:pt x="7370" y="41632"/>
                      </a:cubicBezTo>
                      <a:cubicBezTo>
                        <a:pt x="-24962" y="-13795"/>
                        <a:pt x="58178" y="-18413"/>
                        <a:pt x="81272" y="55489"/>
                      </a:cubicBezTo>
                      <a:cubicBezTo>
                        <a:pt x="90510" y="87821"/>
                        <a:pt x="90510" y="124772"/>
                        <a:pt x="44321" y="170961"/>
                      </a:cubicBezTo>
                      <a:cubicBezTo>
                        <a:pt x="39703" y="170961"/>
                        <a:pt x="35083" y="170961"/>
                        <a:pt x="21227" y="166342"/>
                      </a:cubicBezTo>
                      <a:close/>
                    </a:path>
                  </a:pathLst>
                </a:custGeom>
                <a:solidFill>
                  <a:srgbClr val="FBD0B4">
                    <a:alpha val="70000"/>
                  </a:srgbClr>
                </a:solidFill>
                <a:ln w="46132" cap="flat">
                  <a:noFill/>
                  <a:prstDash val="solid"/>
                  <a:miter/>
                </a:ln>
              </p:spPr>
              <p:txBody>
                <a:bodyPr rtlCol="0" anchor="ctr"/>
                <a:lstStyle/>
                <a:p>
                  <a:endParaRPr lang="en-US"/>
                </a:p>
              </p:txBody>
            </p:sp>
            <p:sp>
              <p:nvSpPr>
                <p:cNvPr id="1810" name="Freeform: Shape 1809">
                  <a:extLst>
                    <a:ext uri="{FF2B5EF4-FFF2-40B4-BE49-F238E27FC236}">
                      <a16:creationId xmlns:a16="http://schemas.microsoft.com/office/drawing/2014/main" xmlns="" id="{CD7A1815-FBD4-40D0-A1B7-FA45061333C2}"/>
                    </a:ext>
                  </a:extLst>
                </p:cNvPr>
                <p:cNvSpPr/>
                <p:nvPr/>
              </p:nvSpPr>
              <p:spPr>
                <a:xfrm>
                  <a:off x="4334780" y="9015184"/>
                  <a:ext cx="47850" cy="36953"/>
                </a:xfrm>
                <a:custGeom>
                  <a:avLst/>
                  <a:gdLst>
                    <a:gd name="connsiteX0" fmla="*/ 47851 w 47850"/>
                    <a:gd name="connsiteY0" fmla="*/ 4988 h 36953"/>
                    <a:gd name="connsiteX1" fmla="*/ 6281 w 47850"/>
                    <a:gd name="connsiteY1" fmla="*/ 9607 h 36953"/>
                    <a:gd name="connsiteX2" fmla="*/ 20137 w 47850"/>
                    <a:gd name="connsiteY2" fmla="*/ 28083 h 36953"/>
                    <a:gd name="connsiteX3" fmla="*/ 47851 w 47850"/>
                    <a:gd name="connsiteY3" fmla="*/ 4988 h 36953"/>
                  </a:gdLst>
                  <a:ahLst/>
                  <a:cxnLst>
                    <a:cxn ang="0">
                      <a:pos x="connsiteX0" y="connsiteY0"/>
                    </a:cxn>
                    <a:cxn ang="0">
                      <a:pos x="connsiteX1" y="connsiteY1"/>
                    </a:cxn>
                    <a:cxn ang="0">
                      <a:pos x="connsiteX2" y="connsiteY2"/>
                    </a:cxn>
                    <a:cxn ang="0">
                      <a:pos x="connsiteX3" y="connsiteY3"/>
                    </a:cxn>
                  </a:cxnLst>
                  <a:rect l="l" t="t" r="r" b="b"/>
                  <a:pathLst>
                    <a:path w="47850" h="36953">
                      <a:moveTo>
                        <a:pt x="47851" y="4988"/>
                      </a:moveTo>
                      <a:cubicBezTo>
                        <a:pt x="47851" y="4988"/>
                        <a:pt x="24757" y="-8868"/>
                        <a:pt x="6281" y="9607"/>
                      </a:cubicBezTo>
                      <a:cubicBezTo>
                        <a:pt x="-12195" y="23464"/>
                        <a:pt x="15519" y="51177"/>
                        <a:pt x="20137" y="28083"/>
                      </a:cubicBezTo>
                      <a:cubicBezTo>
                        <a:pt x="24757" y="370"/>
                        <a:pt x="47851" y="4988"/>
                        <a:pt x="47851" y="4988"/>
                      </a:cubicBezTo>
                      <a:close/>
                    </a:path>
                  </a:pathLst>
                </a:custGeom>
                <a:solidFill>
                  <a:srgbClr val="FBD0B4">
                    <a:alpha val="70000"/>
                  </a:srgbClr>
                </a:solidFill>
                <a:ln w="46132" cap="flat">
                  <a:noFill/>
                  <a:prstDash val="solid"/>
                  <a:miter/>
                </a:ln>
              </p:spPr>
              <p:txBody>
                <a:bodyPr rtlCol="0" anchor="ctr"/>
                <a:lstStyle/>
                <a:p>
                  <a:endParaRPr lang="en-US"/>
                </a:p>
              </p:txBody>
            </p:sp>
            <p:grpSp>
              <p:nvGrpSpPr>
                <p:cNvPr id="1811" name="Graphic 792">
                  <a:extLst>
                    <a:ext uri="{FF2B5EF4-FFF2-40B4-BE49-F238E27FC236}">
                      <a16:creationId xmlns:a16="http://schemas.microsoft.com/office/drawing/2014/main" xmlns="" id="{10551F10-D303-4B24-BA6E-87DF9645D62C}"/>
                    </a:ext>
                  </a:extLst>
                </p:cNvPr>
                <p:cNvGrpSpPr/>
                <p:nvPr/>
              </p:nvGrpSpPr>
              <p:grpSpPr>
                <a:xfrm>
                  <a:off x="4341061" y="8941651"/>
                  <a:ext cx="46188" cy="120091"/>
                  <a:chOff x="4341061" y="8941651"/>
                  <a:chExt cx="46188" cy="120091"/>
                </a:xfrm>
                <a:solidFill>
                  <a:srgbClr val="B57255"/>
                </a:solidFill>
              </p:grpSpPr>
              <p:sp>
                <p:nvSpPr>
                  <p:cNvPr id="1812" name="Freeform: Shape 1811">
                    <a:extLst>
                      <a:ext uri="{FF2B5EF4-FFF2-40B4-BE49-F238E27FC236}">
                        <a16:creationId xmlns:a16="http://schemas.microsoft.com/office/drawing/2014/main" xmlns="" id="{F34F96F8-5114-4B92-B4E7-9557F63B6C7A}"/>
                      </a:ext>
                    </a:extLst>
                  </p:cNvPr>
                  <p:cNvSpPr/>
                  <p:nvPr/>
                </p:nvSpPr>
                <p:spPr>
                  <a:xfrm>
                    <a:off x="4354918" y="8941651"/>
                    <a:ext cx="27713" cy="73902"/>
                  </a:xfrm>
                  <a:custGeom>
                    <a:avLst/>
                    <a:gdLst>
                      <a:gd name="connsiteX0" fmla="*/ 9238 w 27713"/>
                      <a:gd name="connsiteY0" fmla="*/ 0 h 73902"/>
                      <a:gd name="connsiteX1" fmla="*/ 18476 w 27713"/>
                      <a:gd name="connsiteY1" fmla="*/ 9238 h 73902"/>
                      <a:gd name="connsiteX2" fmla="*/ 23094 w 27713"/>
                      <a:gd name="connsiteY2" fmla="*/ 23094 h 73902"/>
                      <a:gd name="connsiteX3" fmla="*/ 27714 w 27713"/>
                      <a:gd name="connsiteY3" fmla="*/ 36951 h 73902"/>
                      <a:gd name="connsiteX4" fmla="*/ 27714 w 27713"/>
                      <a:gd name="connsiteY4" fmla="*/ 46189 h 73902"/>
                      <a:gd name="connsiteX5" fmla="*/ 27714 w 27713"/>
                      <a:gd name="connsiteY5" fmla="*/ 55427 h 73902"/>
                      <a:gd name="connsiteX6" fmla="*/ 23094 w 27713"/>
                      <a:gd name="connsiteY6" fmla="*/ 60046 h 73902"/>
                      <a:gd name="connsiteX7" fmla="*/ 18476 w 27713"/>
                      <a:gd name="connsiteY7" fmla="*/ 64664 h 73902"/>
                      <a:gd name="connsiteX8" fmla="*/ 13857 w 27713"/>
                      <a:gd name="connsiteY8" fmla="*/ 69283 h 73902"/>
                      <a:gd name="connsiteX9" fmla="*/ 9238 w 27713"/>
                      <a:gd name="connsiteY9" fmla="*/ 73902 h 73902"/>
                      <a:gd name="connsiteX10" fmla="*/ 4619 w 27713"/>
                      <a:gd name="connsiteY10" fmla="*/ 73902 h 73902"/>
                      <a:gd name="connsiteX11" fmla="*/ 4619 w 27713"/>
                      <a:gd name="connsiteY11" fmla="*/ 69283 h 73902"/>
                      <a:gd name="connsiteX12" fmla="*/ 4619 w 27713"/>
                      <a:gd name="connsiteY12" fmla="*/ 64664 h 73902"/>
                      <a:gd name="connsiteX13" fmla="*/ 4619 w 27713"/>
                      <a:gd name="connsiteY13" fmla="*/ 60046 h 73902"/>
                      <a:gd name="connsiteX14" fmla="*/ 4619 w 27713"/>
                      <a:gd name="connsiteY14" fmla="*/ 55427 h 73902"/>
                      <a:gd name="connsiteX15" fmla="*/ 4619 w 27713"/>
                      <a:gd name="connsiteY15" fmla="*/ 50808 h 73902"/>
                      <a:gd name="connsiteX16" fmla="*/ 4619 w 27713"/>
                      <a:gd name="connsiteY16" fmla="*/ 46189 h 73902"/>
                      <a:gd name="connsiteX17" fmla="*/ 4619 w 27713"/>
                      <a:gd name="connsiteY17" fmla="*/ 41570 h 73902"/>
                      <a:gd name="connsiteX18" fmla="*/ 4619 w 27713"/>
                      <a:gd name="connsiteY18" fmla="*/ 27714 h 73902"/>
                      <a:gd name="connsiteX19" fmla="*/ 0 w 27713"/>
                      <a:gd name="connsiteY19" fmla="*/ 13857 h 73902"/>
                      <a:gd name="connsiteX20" fmla="*/ 9238 w 27713"/>
                      <a:gd name="connsiteY20" fmla="*/ 0 h 7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713" h="73902">
                        <a:moveTo>
                          <a:pt x="9238" y="0"/>
                        </a:moveTo>
                        <a:cubicBezTo>
                          <a:pt x="9238" y="0"/>
                          <a:pt x="13857" y="4619"/>
                          <a:pt x="18476" y="9238"/>
                        </a:cubicBezTo>
                        <a:cubicBezTo>
                          <a:pt x="18476" y="13857"/>
                          <a:pt x="23094" y="18476"/>
                          <a:pt x="23094" y="23094"/>
                        </a:cubicBezTo>
                        <a:cubicBezTo>
                          <a:pt x="23094" y="27714"/>
                          <a:pt x="27714" y="32332"/>
                          <a:pt x="27714" y="36951"/>
                        </a:cubicBezTo>
                        <a:cubicBezTo>
                          <a:pt x="27714" y="41570"/>
                          <a:pt x="27714" y="41570"/>
                          <a:pt x="27714" y="46189"/>
                        </a:cubicBezTo>
                        <a:cubicBezTo>
                          <a:pt x="27714" y="50808"/>
                          <a:pt x="27714" y="50808"/>
                          <a:pt x="27714" y="55427"/>
                        </a:cubicBezTo>
                        <a:cubicBezTo>
                          <a:pt x="27714" y="60046"/>
                          <a:pt x="27714" y="60046"/>
                          <a:pt x="23094" y="60046"/>
                        </a:cubicBezTo>
                        <a:cubicBezTo>
                          <a:pt x="23094" y="60046"/>
                          <a:pt x="18476" y="64664"/>
                          <a:pt x="18476" y="64664"/>
                        </a:cubicBezTo>
                        <a:cubicBezTo>
                          <a:pt x="18476" y="64664"/>
                          <a:pt x="13857" y="69283"/>
                          <a:pt x="13857" y="69283"/>
                        </a:cubicBezTo>
                        <a:cubicBezTo>
                          <a:pt x="13857" y="69283"/>
                          <a:pt x="13857" y="69283"/>
                          <a:pt x="9238" y="73902"/>
                        </a:cubicBezTo>
                        <a:cubicBezTo>
                          <a:pt x="9238" y="73902"/>
                          <a:pt x="4619" y="73902"/>
                          <a:pt x="4619" y="73902"/>
                        </a:cubicBezTo>
                        <a:cubicBezTo>
                          <a:pt x="4619" y="73902"/>
                          <a:pt x="4619" y="73902"/>
                          <a:pt x="4619" y="69283"/>
                        </a:cubicBezTo>
                        <a:cubicBezTo>
                          <a:pt x="4619" y="69283"/>
                          <a:pt x="4619" y="69283"/>
                          <a:pt x="4619" y="64664"/>
                        </a:cubicBezTo>
                        <a:cubicBezTo>
                          <a:pt x="4619" y="64664"/>
                          <a:pt x="4619" y="60046"/>
                          <a:pt x="4619" y="60046"/>
                        </a:cubicBezTo>
                        <a:cubicBezTo>
                          <a:pt x="4619" y="60046"/>
                          <a:pt x="4619" y="55427"/>
                          <a:pt x="4619" y="55427"/>
                        </a:cubicBezTo>
                        <a:cubicBezTo>
                          <a:pt x="4619" y="55427"/>
                          <a:pt x="4619" y="50808"/>
                          <a:pt x="4619" y="50808"/>
                        </a:cubicBezTo>
                        <a:cubicBezTo>
                          <a:pt x="4619" y="50808"/>
                          <a:pt x="4619" y="46189"/>
                          <a:pt x="4619" y="46189"/>
                        </a:cubicBezTo>
                        <a:cubicBezTo>
                          <a:pt x="4619" y="46189"/>
                          <a:pt x="4619" y="41570"/>
                          <a:pt x="4619" y="41570"/>
                        </a:cubicBezTo>
                        <a:cubicBezTo>
                          <a:pt x="4619" y="36951"/>
                          <a:pt x="4619" y="32332"/>
                          <a:pt x="4619" y="27714"/>
                        </a:cubicBezTo>
                        <a:cubicBezTo>
                          <a:pt x="4619" y="23094"/>
                          <a:pt x="4619" y="18476"/>
                          <a:pt x="0" y="13857"/>
                        </a:cubicBezTo>
                        <a:cubicBezTo>
                          <a:pt x="9238" y="4619"/>
                          <a:pt x="9238" y="0"/>
                          <a:pt x="9238" y="0"/>
                        </a:cubicBezTo>
                        <a:close/>
                      </a:path>
                    </a:pathLst>
                  </a:custGeom>
                  <a:solidFill>
                    <a:srgbClr val="B57255"/>
                  </a:solidFill>
                  <a:ln w="46132" cap="flat">
                    <a:noFill/>
                    <a:prstDash val="solid"/>
                    <a:miter/>
                  </a:ln>
                </p:spPr>
                <p:txBody>
                  <a:bodyPr rtlCol="0" anchor="ctr"/>
                  <a:lstStyle/>
                  <a:p>
                    <a:endParaRPr lang="en-US"/>
                  </a:p>
                </p:txBody>
              </p:sp>
              <p:sp>
                <p:nvSpPr>
                  <p:cNvPr id="1813" name="Freeform: Shape 1812">
                    <a:extLst>
                      <a:ext uri="{FF2B5EF4-FFF2-40B4-BE49-F238E27FC236}">
                        <a16:creationId xmlns:a16="http://schemas.microsoft.com/office/drawing/2014/main" xmlns="" id="{88C7915A-29F0-441D-B5D8-0E022164E3CB}"/>
                      </a:ext>
                    </a:extLst>
                  </p:cNvPr>
                  <p:cNvSpPr/>
                  <p:nvPr/>
                </p:nvSpPr>
                <p:spPr>
                  <a:xfrm>
                    <a:off x="4341061" y="9001697"/>
                    <a:ext cx="46188" cy="60045"/>
                  </a:xfrm>
                  <a:custGeom>
                    <a:avLst/>
                    <a:gdLst>
                      <a:gd name="connsiteX0" fmla="*/ 41570 w 46188"/>
                      <a:gd name="connsiteY0" fmla="*/ 18476 h 60045"/>
                      <a:gd name="connsiteX1" fmla="*/ 36951 w 46188"/>
                      <a:gd name="connsiteY1" fmla="*/ 18476 h 60045"/>
                      <a:gd name="connsiteX2" fmla="*/ 23094 w 46188"/>
                      <a:gd name="connsiteY2" fmla="*/ 18476 h 60045"/>
                      <a:gd name="connsiteX3" fmla="*/ 9238 w 46188"/>
                      <a:gd name="connsiteY3" fmla="*/ 23094 h 60045"/>
                      <a:gd name="connsiteX4" fmla="*/ 4619 w 46188"/>
                      <a:gd name="connsiteY4" fmla="*/ 27713 h 60045"/>
                      <a:gd name="connsiteX5" fmla="*/ 4619 w 46188"/>
                      <a:gd name="connsiteY5" fmla="*/ 36951 h 60045"/>
                      <a:gd name="connsiteX6" fmla="*/ 13856 w 46188"/>
                      <a:gd name="connsiteY6" fmla="*/ 50808 h 60045"/>
                      <a:gd name="connsiteX7" fmla="*/ 27713 w 46188"/>
                      <a:gd name="connsiteY7" fmla="*/ 60046 h 60045"/>
                      <a:gd name="connsiteX8" fmla="*/ 41570 w 46188"/>
                      <a:gd name="connsiteY8" fmla="*/ 60046 h 60045"/>
                      <a:gd name="connsiteX9" fmla="*/ 46189 w 46188"/>
                      <a:gd name="connsiteY9" fmla="*/ 60046 h 60045"/>
                      <a:gd name="connsiteX10" fmla="*/ 41570 w 46188"/>
                      <a:gd name="connsiteY10" fmla="*/ 60046 h 60045"/>
                      <a:gd name="connsiteX11" fmla="*/ 27713 w 46188"/>
                      <a:gd name="connsiteY11" fmla="*/ 60046 h 60045"/>
                      <a:gd name="connsiteX12" fmla="*/ 9238 w 46188"/>
                      <a:gd name="connsiteY12" fmla="*/ 50808 h 60045"/>
                      <a:gd name="connsiteX13" fmla="*/ 0 w 46188"/>
                      <a:gd name="connsiteY13" fmla="*/ 27713 h 60045"/>
                      <a:gd name="connsiteX14" fmla="*/ 4619 w 46188"/>
                      <a:gd name="connsiteY14" fmla="*/ 13857 h 60045"/>
                      <a:gd name="connsiteX15" fmla="*/ 13856 w 46188"/>
                      <a:gd name="connsiteY15" fmla="*/ 4619 h 60045"/>
                      <a:gd name="connsiteX16" fmla="*/ 32332 w 46188"/>
                      <a:gd name="connsiteY16" fmla="*/ 0 h 60045"/>
                      <a:gd name="connsiteX17" fmla="*/ 41570 w 46188"/>
                      <a:gd name="connsiteY17" fmla="*/ 18476 h 60045"/>
                      <a:gd name="connsiteX18" fmla="*/ 41570 w 46188"/>
                      <a:gd name="connsiteY18" fmla="*/ 18476 h 60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188" h="60045">
                        <a:moveTo>
                          <a:pt x="41570" y="18476"/>
                        </a:moveTo>
                        <a:cubicBezTo>
                          <a:pt x="41570" y="18476"/>
                          <a:pt x="41570" y="18476"/>
                          <a:pt x="36951" y="18476"/>
                        </a:cubicBezTo>
                        <a:cubicBezTo>
                          <a:pt x="32332" y="18476"/>
                          <a:pt x="27713" y="18476"/>
                          <a:pt x="23094" y="18476"/>
                        </a:cubicBezTo>
                        <a:cubicBezTo>
                          <a:pt x="18476" y="18476"/>
                          <a:pt x="13856" y="18476"/>
                          <a:pt x="9238" y="23094"/>
                        </a:cubicBezTo>
                        <a:cubicBezTo>
                          <a:pt x="4619" y="23094"/>
                          <a:pt x="4619" y="27713"/>
                          <a:pt x="4619" y="27713"/>
                        </a:cubicBezTo>
                        <a:cubicBezTo>
                          <a:pt x="4619" y="27713"/>
                          <a:pt x="4619" y="32332"/>
                          <a:pt x="4619" y="36951"/>
                        </a:cubicBezTo>
                        <a:cubicBezTo>
                          <a:pt x="4619" y="41570"/>
                          <a:pt x="9238" y="46189"/>
                          <a:pt x="13856" y="50808"/>
                        </a:cubicBezTo>
                        <a:cubicBezTo>
                          <a:pt x="18476" y="55426"/>
                          <a:pt x="23094" y="60046"/>
                          <a:pt x="27713" y="60046"/>
                        </a:cubicBezTo>
                        <a:cubicBezTo>
                          <a:pt x="32332" y="60046"/>
                          <a:pt x="36951" y="60046"/>
                          <a:pt x="41570" y="60046"/>
                        </a:cubicBezTo>
                        <a:cubicBezTo>
                          <a:pt x="46189" y="60046"/>
                          <a:pt x="46189" y="60046"/>
                          <a:pt x="46189" y="60046"/>
                        </a:cubicBezTo>
                        <a:cubicBezTo>
                          <a:pt x="46189" y="60046"/>
                          <a:pt x="46189" y="60046"/>
                          <a:pt x="41570" y="60046"/>
                        </a:cubicBezTo>
                        <a:cubicBezTo>
                          <a:pt x="36951" y="60046"/>
                          <a:pt x="32332" y="60046"/>
                          <a:pt x="27713" y="60046"/>
                        </a:cubicBezTo>
                        <a:cubicBezTo>
                          <a:pt x="23094" y="60046"/>
                          <a:pt x="13856" y="55426"/>
                          <a:pt x="9238" y="50808"/>
                        </a:cubicBezTo>
                        <a:cubicBezTo>
                          <a:pt x="4619" y="46189"/>
                          <a:pt x="0" y="36951"/>
                          <a:pt x="0" y="27713"/>
                        </a:cubicBezTo>
                        <a:cubicBezTo>
                          <a:pt x="0" y="23094"/>
                          <a:pt x="0" y="18476"/>
                          <a:pt x="4619" y="13857"/>
                        </a:cubicBezTo>
                        <a:cubicBezTo>
                          <a:pt x="4619" y="9238"/>
                          <a:pt x="9238" y="9238"/>
                          <a:pt x="13856" y="4619"/>
                        </a:cubicBezTo>
                        <a:cubicBezTo>
                          <a:pt x="23094" y="0"/>
                          <a:pt x="27713" y="0"/>
                          <a:pt x="32332" y="0"/>
                        </a:cubicBezTo>
                        <a:cubicBezTo>
                          <a:pt x="27713" y="13857"/>
                          <a:pt x="32332" y="13857"/>
                          <a:pt x="41570" y="18476"/>
                        </a:cubicBezTo>
                        <a:cubicBezTo>
                          <a:pt x="36951" y="18476"/>
                          <a:pt x="41570" y="18476"/>
                          <a:pt x="41570" y="18476"/>
                        </a:cubicBezTo>
                        <a:close/>
                      </a:path>
                    </a:pathLst>
                  </a:custGeom>
                  <a:solidFill>
                    <a:srgbClr val="B57255"/>
                  </a:solidFill>
                  <a:ln w="46132" cap="flat">
                    <a:noFill/>
                    <a:prstDash val="solid"/>
                    <a:miter/>
                  </a:ln>
                </p:spPr>
                <p:txBody>
                  <a:bodyPr rtlCol="0" anchor="ctr"/>
                  <a:lstStyle/>
                  <a:p>
                    <a:endParaRPr lang="en-US"/>
                  </a:p>
                </p:txBody>
              </p:sp>
            </p:grpSp>
            <p:sp>
              <p:nvSpPr>
                <p:cNvPr id="1814" name="Freeform: Shape 1813">
                  <a:extLst>
                    <a:ext uri="{FF2B5EF4-FFF2-40B4-BE49-F238E27FC236}">
                      <a16:creationId xmlns:a16="http://schemas.microsoft.com/office/drawing/2014/main" xmlns="" id="{FC0CAA99-396D-4470-83A4-3BCFE9247233}"/>
                    </a:ext>
                  </a:extLst>
                </p:cNvPr>
                <p:cNvSpPr/>
                <p:nvPr/>
              </p:nvSpPr>
              <p:spPr>
                <a:xfrm>
                  <a:off x="5020037" y="8801871"/>
                  <a:ext cx="75151" cy="101484"/>
                </a:xfrm>
                <a:custGeom>
                  <a:avLst/>
                  <a:gdLst>
                    <a:gd name="connsiteX0" fmla="*/ 46189 w 75151"/>
                    <a:gd name="connsiteY0" fmla="*/ 98211 h 101484"/>
                    <a:gd name="connsiteX1" fmla="*/ 0 w 75151"/>
                    <a:gd name="connsiteY1" fmla="*/ 56641 h 101484"/>
                    <a:gd name="connsiteX2" fmla="*/ 60046 w 75151"/>
                    <a:gd name="connsiteY2" fmla="*/ 5833 h 101484"/>
                    <a:gd name="connsiteX3" fmla="*/ 46189 w 75151"/>
                    <a:gd name="connsiteY3" fmla="*/ 98211 h 101484"/>
                  </a:gdLst>
                  <a:ahLst/>
                  <a:cxnLst>
                    <a:cxn ang="0">
                      <a:pos x="connsiteX0" y="connsiteY0"/>
                    </a:cxn>
                    <a:cxn ang="0">
                      <a:pos x="connsiteX1" y="connsiteY1"/>
                    </a:cxn>
                    <a:cxn ang="0">
                      <a:pos x="connsiteX2" y="connsiteY2"/>
                    </a:cxn>
                    <a:cxn ang="0">
                      <a:pos x="connsiteX3" y="connsiteY3"/>
                    </a:cxn>
                  </a:cxnLst>
                  <a:rect l="l" t="t" r="r" b="b"/>
                  <a:pathLst>
                    <a:path w="75151" h="101484">
                      <a:moveTo>
                        <a:pt x="46189" y="98211"/>
                      </a:moveTo>
                      <a:cubicBezTo>
                        <a:pt x="23094" y="107448"/>
                        <a:pt x="0" y="98211"/>
                        <a:pt x="0" y="56641"/>
                      </a:cubicBezTo>
                      <a:cubicBezTo>
                        <a:pt x="4619" y="15071"/>
                        <a:pt x="36951" y="-12643"/>
                        <a:pt x="60046" y="5833"/>
                      </a:cubicBezTo>
                      <a:cubicBezTo>
                        <a:pt x="87759" y="28927"/>
                        <a:pt x="73902" y="88973"/>
                        <a:pt x="46189" y="98211"/>
                      </a:cubicBezTo>
                      <a:close/>
                    </a:path>
                  </a:pathLst>
                </a:custGeom>
                <a:solidFill>
                  <a:srgbClr val="FBD0B4"/>
                </a:solidFill>
                <a:ln w="46132" cap="flat">
                  <a:noFill/>
                  <a:prstDash val="solid"/>
                  <a:miter/>
                </a:ln>
              </p:spPr>
              <p:txBody>
                <a:bodyPr rtlCol="0" anchor="ctr"/>
                <a:lstStyle/>
                <a:p>
                  <a:endParaRPr lang="en-US"/>
                </a:p>
              </p:txBody>
            </p:sp>
            <p:sp>
              <p:nvSpPr>
                <p:cNvPr id="1815" name="Freeform: Shape 1814">
                  <a:extLst>
                    <a:ext uri="{FF2B5EF4-FFF2-40B4-BE49-F238E27FC236}">
                      <a16:creationId xmlns:a16="http://schemas.microsoft.com/office/drawing/2014/main" xmlns="" id="{2FEBE6C2-C82A-40A7-BBA5-5F23F697F1CB}"/>
                    </a:ext>
                  </a:extLst>
                </p:cNvPr>
                <p:cNvSpPr/>
                <p:nvPr/>
              </p:nvSpPr>
              <p:spPr>
                <a:xfrm>
                  <a:off x="4096599" y="8862272"/>
                  <a:ext cx="58088" cy="85223"/>
                </a:xfrm>
                <a:custGeom>
                  <a:avLst/>
                  <a:gdLst>
                    <a:gd name="connsiteX0" fmla="*/ 50469 w 58088"/>
                    <a:gd name="connsiteY0" fmla="*/ 70142 h 85223"/>
                    <a:gd name="connsiteX1" fmla="*/ 4281 w 58088"/>
                    <a:gd name="connsiteY1" fmla="*/ 23953 h 85223"/>
                    <a:gd name="connsiteX2" fmla="*/ 50469 w 58088"/>
                    <a:gd name="connsiteY2" fmla="*/ 70142 h 85223"/>
                  </a:gdLst>
                  <a:ahLst/>
                  <a:cxnLst>
                    <a:cxn ang="0">
                      <a:pos x="connsiteX0" y="connsiteY0"/>
                    </a:cxn>
                    <a:cxn ang="0">
                      <a:pos x="connsiteX1" y="connsiteY1"/>
                    </a:cxn>
                    <a:cxn ang="0">
                      <a:pos x="connsiteX2" y="connsiteY2"/>
                    </a:cxn>
                  </a:cxnLst>
                  <a:rect l="l" t="t" r="r" b="b"/>
                  <a:pathLst>
                    <a:path w="58088" h="85223">
                      <a:moveTo>
                        <a:pt x="50469" y="70142"/>
                      </a:moveTo>
                      <a:cubicBezTo>
                        <a:pt x="78183" y="10096"/>
                        <a:pt x="22756" y="-26855"/>
                        <a:pt x="4281" y="23953"/>
                      </a:cubicBezTo>
                      <a:cubicBezTo>
                        <a:pt x="-14195" y="70142"/>
                        <a:pt x="31994" y="107093"/>
                        <a:pt x="50469" y="70142"/>
                      </a:cubicBezTo>
                      <a:close/>
                    </a:path>
                  </a:pathLst>
                </a:custGeom>
                <a:solidFill>
                  <a:srgbClr val="FBD0B4"/>
                </a:solidFill>
                <a:ln w="46132" cap="flat">
                  <a:noFill/>
                  <a:prstDash val="solid"/>
                  <a:miter/>
                </a:ln>
              </p:spPr>
              <p:txBody>
                <a:bodyPr rtlCol="0" anchor="ctr"/>
                <a:lstStyle/>
                <a:p>
                  <a:endParaRPr lang="en-US"/>
                </a:p>
              </p:txBody>
            </p:sp>
            <p:grpSp>
              <p:nvGrpSpPr>
                <p:cNvPr id="1816" name="Graphic 792">
                  <a:extLst>
                    <a:ext uri="{FF2B5EF4-FFF2-40B4-BE49-F238E27FC236}">
                      <a16:creationId xmlns:a16="http://schemas.microsoft.com/office/drawing/2014/main" xmlns="" id="{0020FE53-39BB-4173-995F-387F77F7FFA4}"/>
                    </a:ext>
                  </a:extLst>
                </p:cNvPr>
                <p:cNvGrpSpPr/>
                <p:nvPr/>
              </p:nvGrpSpPr>
              <p:grpSpPr>
                <a:xfrm>
                  <a:off x="4516579" y="8761515"/>
                  <a:ext cx="176340" cy="215651"/>
                  <a:chOff x="4516579" y="8761515"/>
                  <a:chExt cx="176340" cy="215651"/>
                </a:xfrm>
              </p:grpSpPr>
              <p:grpSp>
                <p:nvGrpSpPr>
                  <p:cNvPr id="1817" name="Graphic 792">
                    <a:extLst>
                      <a:ext uri="{FF2B5EF4-FFF2-40B4-BE49-F238E27FC236}">
                        <a16:creationId xmlns:a16="http://schemas.microsoft.com/office/drawing/2014/main" xmlns="" id="{3103C9CC-254F-42AB-BCFA-A16A156D05EF}"/>
                      </a:ext>
                    </a:extLst>
                  </p:cNvPr>
                  <p:cNvGrpSpPr/>
                  <p:nvPr/>
                </p:nvGrpSpPr>
                <p:grpSpPr>
                  <a:xfrm>
                    <a:off x="4527585" y="8761515"/>
                    <a:ext cx="164374" cy="215651"/>
                    <a:chOff x="4527585" y="8761515"/>
                    <a:chExt cx="164374" cy="215651"/>
                  </a:xfrm>
                </p:grpSpPr>
                <p:sp>
                  <p:nvSpPr>
                    <p:cNvPr id="1818" name="Freeform: Shape 1817">
                      <a:extLst>
                        <a:ext uri="{FF2B5EF4-FFF2-40B4-BE49-F238E27FC236}">
                          <a16:creationId xmlns:a16="http://schemas.microsoft.com/office/drawing/2014/main" xmlns="" id="{57DB1228-79A8-4E89-A1FB-5C84D0FB7630}"/>
                        </a:ext>
                      </a:extLst>
                    </p:cNvPr>
                    <p:cNvSpPr/>
                    <p:nvPr/>
                  </p:nvSpPr>
                  <p:spPr>
                    <a:xfrm>
                      <a:off x="4527806" y="8764568"/>
                      <a:ext cx="162300" cy="212598"/>
                    </a:xfrm>
                    <a:custGeom>
                      <a:avLst/>
                      <a:gdLst>
                        <a:gd name="connsiteX0" fmla="*/ 155052 w 162300"/>
                        <a:gd name="connsiteY0" fmla="*/ 80087 h 212598"/>
                        <a:gd name="connsiteX1" fmla="*/ 118101 w 162300"/>
                        <a:gd name="connsiteY1" fmla="*/ 209416 h 212598"/>
                        <a:gd name="connsiteX2" fmla="*/ 7248 w 162300"/>
                        <a:gd name="connsiteY2" fmla="*/ 130894 h 212598"/>
                        <a:gd name="connsiteX3" fmla="*/ 44199 w 162300"/>
                        <a:gd name="connsiteY3" fmla="*/ 1566 h 212598"/>
                        <a:gd name="connsiteX4" fmla="*/ 155052 w 162300"/>
                        <a:gd name="connsiteY4" fmla="*/ 80087 h 212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300" h="212598">
                          <a:moveTo>
                            <a:pt x="155052" y="80087"/>
                          </a:moveTo>
                          <a:cubicBezTo>
                            <a:pt x="173528" y="135514"/>
                            <a:pt x="155052" y="195559"/>
                            <a:pt x="118101" y="209416"/>
                          </a:cubicBezTo>
                          <a:cubicBezTo>
                            <a:pt x="76531" y="223272"/>
                            <a:pt x="30342" y="190940"/>
                            <a:pt x="7248" y="130894"/>
                          </a:cubicBezTo>
                          <a:cubicBezTo>
                            <a:pt x="-11228" y="75468"/>
                            <a:pt x="7248" y="15422"/>
                            <a:pt x="44199" y="1566"/>
                          </a:cubicBezTo>
                          <a:cubicBezTo>
                            <a:pt x="90388" y="-7672"/>
                            <a:pt x="136577" y="24660"/>
                            <a:pt x="155052" y="80087"/>
                          </a:cubicBezTo>
                          <a:close/>
                        </a:path>
                      </a:pathLst>
                    </a:custGeom>
                    <a:solidFill>
                      <a:srgbClr val="FFFCF8"/>
                    </a:solidFill>
                    <a:ln w="46132" cap="flat">
                      <a:noFill/>
                      <a:prstDash val="solid"/>
                      <a:miter/>
                    </a:ln>
                  </p:spPr>
                  <p:txBody>
                    <a:bodyPr rtlCol="0" anchor="ctr"/>
                    <a:lstStyle/>
                    <a:p>
                      <a:endParaRPr lang="en-US"/>
                    </a:p>
                  </p:txBody>
                </p:sp>
                <p:sp>
                  <p:nvSpPr>
                    <p:cNvPr id="1819" name="Freeform: Shape 1818">
                      <a:extLst>
                        <a:ext uri="{FF2B5EF4-FFF2-40B4-BE49-F238E27FC236}">
                          <a16:creationId xmlns:a16="http://schemas.microsoft.com/office/drawing/2014/main" xmlns="" id="{DA64B54D-F023-4B11-B97E-2DF433BE7F79}"/>
                        </a:ext>
                      </a:extLst>
                    </p:cNvPr>
                    <p:cNvSpPr/>
                    <p:nvPr/>
                  </p:nvSpPr>
                  <p:spPr>
                    <a:xfrm>
                      <a:off x="4527585" y="8761515"/>
                      <a:ext cx="164374" cy="215390"/>
                    </a:xfrm>
                    <a:custGeom>
                      <a:avLst/>
                      <a:gdLst>
                        <a:gd name="connsiteX0" fmla="*/ 155273 w 164374"/>
                        <a:gd name="connsiteY0" fmla="*/ 83140 h 215390"/>
                        <a:gd name="connsiteX1" fmla="*/ 141416 w 164374"/>
                        <a:gd name="connsiteY1" fmla="*/ 193993 h 215390"/>
                        <a:gd name="connsiteX2" fmla="*/ 95228 w 164374"/>
                        <a:gd name="connsiteY2" fmla="*/ 212468 h 215390"/>
                        <a:gd name="connsiteX3" fmla="*/ 49039 w 164374"/>
                        <a:gd name="connsiteY3" fmla="*/ 189374 h 215390"/>
                        <a:gd name="connsiteX4" fmla="*/ 2850 w 164374"/>
                        <a:gd name="connsiteY4" fmla="*/ 78521 h 215390"/>
                        <a:gd name="connsiteX5" fmla="*/ 67514 w 164374"/>
                        <a:gd name="connsiteY5" fmla="*/ 0 h 215390"/>
                        <a:gd name="connsiteX6" fmla="*/ 155273 w 164374"/>
                        <a:gd name="connsiteY6" fmla="*/ 83140 h 215390"/>
                        <a:gd name="connsiteX7" fmla="*/ 155273 w 164374"/>
                        <a:gd name="connsiteY7" fmla="*/ 83140 h 215390"/>
                        <a:gd name="connsiteX8" fmla="*/ 76752 w 164374"/>
                        <a:gd name="connsiteY8" fmla="*/ 4619 h 215390"/>
                        <a:gd name="connsiteX9" fmla="*/ 35182 w 164374"/>
                        <a:gd name="connsiteY9" fmla="*/ 13856 h 215390"/>
                        <a:gd name="connsiteX10" fmla="*/ 2850 w 164374"/>
                        <a:gd name="connsiteY10" fmla="*/ 60045 h 215390"/>
                        <a:gd name="connsiteX11" fmla="*/ 35182 w 164374"/>
                        <a:gd name="connsiteY11" fmla="*/ 184755 h 215390"/>
                        <a:gd name="connsiteX12" fmla="*/ 122941 w 164374"/>
                        <a:gd name="connsiteY12" fmla="*/ 207850 h 215390"/>
                        <a:gd name="connsiteX13" fmla="*/ 155273 w 164374"/>
                        <a:gd name="connsiteY13" fmla="*/ 83140 h 215390"/>
                        <a:gd name="connsiteX14" fmla="*/ 155273 w 164374"/>
                        <a:gd name="connsiteY14" fmla="*/ 83140 h 215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4374" h="215390">
                          <a:moveTo>
                            <a:pt x="155273" y="83140"/>
                          </a:moveTo>
                          <a:cubicBezTo>
                            <a:pt x="169130" y="120091"/>
                            <a:pt x="169130" y="166280"/>
                            <a:pt x="141416" y="193993"/>
                          </a:cubicBezTo>
                          <a:cubicBezTo>
                            <a:pt x="127560" y="207850"/>
                            <a:pt x="109084" y="212468"/>
                            <a:pt x="95228" y="212468"/>
                          </a:cubicBezTo>
                          <a:cubicBezTo>
                            <a:pt x="76752" y="212468"/>
                            <a:pt x="62896" y="203230"/>
                            <a:pt x="49039" y="189374"/>
                          </a:cubicBezTo>
                          <a:cubicBezTo>
                            <a:pt x="16707" y="161661"/>
                            <a:pt x="2850" y="120091"/>
                            <a:pt x="2850" y="78521"/>
                          </a:cubicBezTo>
                          <a:cubicBezTo>
                            <a:pt x="2850" y="41570"/>
                            <a:pt x="25944" y="0"/>
                            <a:pt x="67514" y="0"/>
                          </a:cubicBezTo>
                          <a:cubicBezTo>
                            <a:pt x="109084" y="4619"/>
                            <a:pt x="141416" y="46189"/>
                            <a:pt x="155273" y="83140"/>
                          </a:cubicBezTo>
                          <a:cubicBezTo>
                            <a:pt x="155273" y="87758"/>
                            <a:pt x="159892" y="87758"/>
                            <a:pt x="155273" y="83140"/>
                          </a:cubicBezTo>
                          <a:cubicBezTo>
                            <a:pt x="146035" y="46189"/>
                            <a:pt x="118322" y="9238"/>
                            <a:pt x="76752" y="4619"/>
                          </a:cubicBezTo>
                          <a:cubicBezTo>
                            <a:pt x="62896" y="0"/>
                            <a:pt x="44420" y="4619"/>
                            <a:pt x="35182" y="13856"/>
                          </a:cubicBezTo>
                          <a:cubicBezTo>
                            <a:pt x="21326" y="23094"/>
                            <a:pt x="7469" y="41570"/>
                            <a:pt x="2850" y="60045"/>
                          </a:cubicBezTo>
                          <a:cubicBezTo>
                            <a:pt x="-6388" y="101615"/>
                            <a:pt x="7469" y="152423"/>
                            <a:pt x="35182" y="184755"/>
                          </a:cubicBezTo>
                          <a:cubicBezTo>
                            <a:pt x="58276" y="207850"/>
                            <a:pt x="95228" y="226325"/>
                            <a:pt x="122941" y="207850"/>
                          </a:cubicBezTo>
                          <a:cubicBezTo>
                            <a:pt x="169130" y="184755"/>
                            <a:pt x="169130" y="124710"/>
                            <a:pt x="155273" y="83140"/>
                          </a:cubicBezTo>
                          <a:cubicBezTo>
                            <a:pt x="159892" y="83140"/>
                            <a:pt x="155273" y="83140"/>
                            <a:pt x="155273" y="83140"/>
                          </a:cubicBezTo>
                          <a:close/>
                        </a:path>
                      </a:pathLst>
                    </a:custGeom>
                    <a:solidFill>
                      <a:srgbClr val="B57255"/>
                    </a:solidFill>
                    <a:ln w="46132" cap="flat">
                      <a:noFill/>
                      <a:prstDash val="solid"/>
                      <a:miter/>
                    </a:ln>
                  </p:spPr>
                  <p:txBody>
                    <a:bodyPr rtlCol="0" anchor="ctr"/>
                    <a:lstStyle/>
                    <a:p>
                      <a:endParaRPr lang="en-US"/>
                    </a:p>
                  </p:txBody>
                </p:sp>
              </p:grpSp>
              <p:sp>
                <p:nvSpPr>
                  <p:cNvPr id="1820" name="Freeform: Shape 1819">
                    <a:extLst>
                      <a:ext uri="{FF2B5EF4-FFF2-40B4-BE49-F238E27FC236}">
                        <a16:creationId xmlns:a16="http://schemas.microsoft.com/office/drawing/2014/main" xmlns="" id="{2B627092-21DE-4CD8-9875-031B6D6C1D7E}"/>
                      </a:ext>
                    </a:extLst>
                  </p:cNvPr>
                  <p:cNvSpPr/>
                  <p:nvPr/>
                </p:nvSpPr>
                <p:spPr>
                  <a:xfrm>
                    <a:off x="4524994" y="8763212"/>
                    <a:ext cx="167925" cy="213693"/>
                  </a:xfrm>
                  <a:custGeom>
                    <a:avLst/>
                    <a:gdLst>
                      <a:gd name="connsiteX0" fmla="*/ 157865 w 167925"/>
                      <a:gd name="connsiteY0" fmla="*/ 81443 h 213693"/>
                      <a:gd name="connsiteX1" fmla="*/ 47012 w 167925"/>
                      <a:gd name="connsiteY1" fmla="*/ 2922 h 213693"/>
                      <a:gd name="connsiteX2" fmla="*/ 10061 w 167925"/>
                      <a:gd name="connsiteY2" fmla="*/ 132251 h 213693"/>
                      <a:gd name="connsiteX3" fmla="*/ 120914 w 167925"/>
                      <a:gd name="connsiteY3" fmla="*/ 210772 h 213693"/>
                      <a:gd name="connsiteX4" fmla="*/ 157865 w 167925"/>
                      <a:gd name="connsiteY4" fmla="*/ 81443 h 213693"/>
                      <a:gd name="connsiteX5" fmla="*/ 111676 w 167925"/>
                      <a:gd name="connsiteY5" fmla="*/ 192296 h 213693"/>
                      <a:gd name="connsiteX6" fmla="*/ 19299 w 167925"/>
                      <a:gd name="connsiteY6" fmla="*/ 123013 h 213693"/>
                      <a:gd name="connsiteX7" fmla="*/ 51631 w 167925"/>
                      <a:gd name="connsiteY7" fmla="*/ 7541 h 213693"/>
                      <a:gd name="connsiteX8" fmla="*/ 144008 w 167925"/>
                      <a:gd name="connsiteY8" fmla="*/ 76824 h 213693"/>
                      <a:gd name="connsiteX9" fmla="*/ 111676 w 167925"/>
                      <a:gd name="connsiteY9" fmla="*/ 192296 h 213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925" h="213693">
                        <a:moveTo>
                          <a:pt x="157865" y="81443"/>
                        </a:moveTo>
                        <a:cubicBezTo>
                          <a:pt x="139389" y="26017"/>
                          <a:pt x="88582" y="-10935"/>
                          <a:pt x="47012" y="2922"/>
                        </a:cubicBezTo>
                        <a:cubicBezTo>
                          <a:pt x="5442" y="16779"/>
                          <a:pt x="-13034" y="76824"/>
                          <a:pt x="10061" y="132251"/>
                        </a:cubicBezTo>
                        <a:cubicBezTo>
                          <a:pt x="28536" y="187677"/>
                          <a:pt x="79344" y="224628"/>
                          <a:pt x="120914" y="210772"/>
                        </a:cubicBezTo>
                        <a:cubicBezTo>
                          <a:pt x="162484" y="196915"/>
                          <a:pt x="180959" y="141489"/>
                          <a:pt x="157865" y="81443"/>
                        </a:cubicBezTo>
                        <a:close/>
                        <a:moveTo>
                          <a:pt x="111676" y="192296"/>
                        </a:moveTo>
                        <a:cubicBezTo>
                          <a:pt x="79344" y="206153"/>
                          <a:pt x="33155" y="173821"/>
                          <a:pt x="19299" y="123013"/>
                        </a:cubicBezTo>
                        <a:cubicBezTo>
                          <a:pt x="823" y="72205"/>
                          <a:pt x="14679" y="21398"/>
                          <a:pt x="51631" y="7541"/>
                        </a:cubicBezTo>
                        <a:cubicBezTo>
                          <a:pt x="83963" y="-6316"/>
                          <a:pt x="130151" y="26017"/>
                          <a:pt x="144008" y="76824"/>
                        </a:cubicBezTo>
                        <a:cubicBezTo>
                          <a:pt x="162484" y="132251"/>
                          <a:pt x="148627" y="183059"/>
                          <a:pt x="111676" y="192296"/>
                        </a:cubicBezTo>
                        <a:close/>
                      </a:path>
                    </a:pathLst>
                  </a:custGeom>
                  <a:solidFill>
                    <a:srgbClr val="E5DDD3"/>
                  </a:solidFill>
                  <a:ln w="46132" cap="flat">
                    <a:noFill/>
                    <a:prstDash val="solid"/>
                    <a:miter/>
                  </a:ln>
                </p:spPr>
                <p:txBody>
                  <a:bodyPr rtlCol="0" anchor="ctr"/>
                  <a:lstStyle/>
                  <a:p>
                    <a:endParaRPr lang="en-US"/>
                  </a:p>
                </p:txBody>
              </p:sp>
              <p:grpSp>
                <p:nvGrpSpPr>
                  <p:cNvPr id="1821" name="Graphic 792">
                    <a:extLst>
                      <a:ext uri="{FF2B5EF4-FFF2-40B4-BE49-F238E27FC236}">
                        <a16:creationId xmlns:a16="http://schemas.microsoft.com/office/drawing/2014/main" xmlns="" id="{C9510DED-3A2E-47C2-8954-5927CC5C0726}"/>
                      </a:ext>
                    </a:extLst>
                  </p:cNvPr>
                  <p:cNvGrpSpPr/>
                  <p:nvPr/>
                </p:nvGrpSpPr>
                <p:grpSpPr>
                  <a:xfrm>
                    <a:off x="4552600" y="8832788"/>
                    <a:ext cx="121951" cy="141847"/>
                    <a:chOff x="4552600" y="8832788"/>
                    <a:chExt cx="121951" cy="141847"/>
                  </a:xfrm>
                </p:grpSpPr>
                <p:sp>
                  <p:nvSpPr>
                    <p:cNvPr id="1822" name="Freeform: Shape 1821">
                      <a:extLst>
                        <a:ext uri="{FF2B5EF4-FFF2-40B4-BE49-F238E27FC236}">
                          <a16:creationId xmlns:a16="http://schemas.microsoft.com/office/drawing/2014/main" xmlns="" id="{521F999A-652C-4ECE-A401-296198420CF2}"/>
                        </a:ext>
                      </a:extLst>
                    </p:cNvPr>
                    <p:cNvSpPr/>
                    <p:nvPr/>
                  </p:nvSpPr>
                  <p:spPr>
                    <a:xfrm>
                      <a:off x="4552600" y="8832788"/>
                      <a:ext cx="121951" cy="141847"/>
                    </a:xfrm>
                    <a:custGeom>
                      <a:avLst/>
                      <a:gdLst>
                        <a:gd name="connsiteX0" fmla="*/ 107164 w 121951"/>
                        <a:gd name="connsiteY0" fmla="*/ 44199 h 141847"/>
                        <a:gd name="connsiteX1" fmla="*/ 97927 w 121951"/>
                        <a:gd name="connsiteY1" fmla="*/ 136577 h 141847"/>
                        <a:gd name="connsiteX2" fmla="*/ 14787 w 121951"/>
                        <a:gd name="connsiteY2" fmla="*/ 99626 h 141847"/>
                        <a:gd name="connsiteX3" fmla="*/ 24024 w 121951"/>
                        <a:gd name="connsiteY3" fmla="*/ 7248 h 141847"/>
                        <a:gd name="connsiteX4" fmla="*/ 107164 w 121951"/>
                        <a:gd name="connsiteY4" fmla="*/ 44199 h 1418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51" h="141847">
                          <a:moveTo>
                            <a:pt x="107164" y="44199"/>
                          </a:moveTo>
                          <a:cubicBezTo>
                            <a:pt x="130259" y="81150"/>
                            <a:pt x="125640" y="122720"/>
                            <a:pt x="97927" y="136577"/>
                          </a:cubicBezTo>
                          <a:cubicBezTo>
                            <a:pt x="70213" y="150433"/>
                            <a:pt x="33262" y="136577"/>
                            <a:pt x="14787" y="99626"/>
                          </a:cubicBezTo>
                          <a:cubicBezTo>
                            <a:pt x="-8308" y="62674"/>
                            <a:pt x="-3689" y="21105"/>
                            <a:pt x="24024" y="7248"/>
                          </a:cubicBezTo>
                          <a:cubicBezTo>
                            <a:pt x="47119" y="-11228"/>
                            <a:pt x="88689" y="7248"/>
                            <a:pt x="107164" y="44199"/>
                          </a:cubicBezTo>
                          <a:close/>
                        </a:path>
                      </a:pathLst>
                    </a:custGeom>
                    <a:solidFill>
                      <a:srgbClr val="006DA8"/>
                    </a:solidFill>
                    <a:ln w="46132" cap="flat">
                      <a:noFill/>
                      <a:prstDash val="solid"/>
                      <a:miter/>
                    </a:ln>
                  </p:spPr>
                  <p:txBody>
                    <a:bodyPr rtlCol="0" anchor="ctr"/>
                    <a:lstStyle/>
                    <a:p>
                      <a:endParaRPr lang="en-US"/>
                    </a:p>
                  </p:txBody>
                </p:sp>
                <p:sp>
                  <p:nvSpPr>
                    <p:cNvPr id="1823" name="Freeform: Shape 1822">
                      <a:extLst>
                        <a:ext uri="{FF2B5EF4-FFF2-40B4-BE49-F238E27FC236}">
                          <a16:creationId xmlns:a16="http://schemas.microsoft.com/office/drawing/2014/main" xmlns="" id="{A07AAA30-8AF2-45D5-8DC2-160B46BCD4E1}"/>
                        </a:ext>
                      </a:extLst>
                    </p:cNvPr>
                    <p:cNvSpPr/>
                    <p:nvPr/>
                  </p:nvSpPr>
                  <p:spPr>
                    <a:xfrm>
                      <a:off x="4554510" y="8834765"/>
                      <a:ext cx="120040" cy="139870"/>
                    </a:xfrm>
                    <a:custGeom>
                      <a:avLst/>
                      <a:gdLst>
                        <a:gd name="connsiteX0" fmla="*/ 105254 w 120040"/>
                        <a:gd name="connsiteY0" fmla="*/ 42222 h 139870"/>
                        <a:gd name="connsiteX1" fmla="*/ 22114 w 120040"/>
                        <a:gd name="connsiteY1" fmla="*/ 5271 h 139870"/>
                        <a:gd name="connsiteX2" fmla="*/ 12876 w 120040"/>
                        <a:gd name="connsiteY2" fmla="*/ 97648 h 139870"/>
                        <a:gd name="connsiteX3" fmla="*/ 96016 w 120040"/>
                        <a:gd name="connsiteY3" fmla="*/ 134600 h 139870"/>
                        <a:gd name="connsiteX4" fmla="*/ 105254 w 120040"/>
                        <a:gd name="connsiteY4" fmla="*/ 42222 h 139870"/>
                        <a:gd name="connsiteX5" fmla="*/ 91397 w 120040"/>
                        <a:gd name="connsiteY5" fmla="*/ 125362 h 139870"/>
                        <a:gd name="connsiteX6" fmla="*/ 12876 w 120040"/>
                        <a:gd name="connsiteY6" fmla="*/ 93030 h 139870"/>
                        <a:gd name="connsiteX7" fmla="*/ 22114 w 120040"/>
                        <a:gd name="connsiteY7" fmla="*/ 9890 h 139870"/>
                        <a:gd name="connsiteX8" fmla="*/ 100635 w 120040"/>
                        <a:gd name="connsiteY8" fmla="*/ 42222 h 139870"/>
                        <a:gd name="connsiteX9" fmla="*/ 91397 w 120040"/>
                        <a:gd name="connsiteY9" fmla="*/ 125362 h 139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0040" h="139870">
                          <a:moveTo>
                            <a:pt x="105254" y="42222"/>
                          </a:moveTo>
                          <a:cubicBezTo>
                            <a:pt x="82160" y="5271"/>
                            <a:pt x="45208" y="-8586"/>
                            <a:pt x="22114" y="5271"/>
                          </a:cubicBezTo>
                          <a:cubicBezTo>
                            <a:pt x="-5599" y="19128"/>
                            <a:pt x="-5599" y="60697"/>
                            <a:pt x="12876" y="97648"/>
                          </a:cubicBezTo>
                          <a:cubicBezTo>
                            <a:pt x="35971" y="134600"/>
                            <a:pt x="72922" y="148456"/>
                            <a:pt x="96016" y="134600"/>
                          </a:cubicBezTo>
                          <a:cubicBezTo>
                            <a:pt x="123729" y="120743"/>
                            <a:pt x="128348" y="79173"/>
                            <a:pt x="105254" y="42222"/>
                          </a:cubicBezTo>
                          <a:close/>
                          <a:moveTo>
                            <a:pt x="91397" y="125362"/>
                          </a:moveTo>
                          <a:cubicBezTo>
                            <a:pt x="68303" y="139218"/>
                            <a:pt x="31352" y="125362"/>
                            <a:pt x="12876" y="93030"/>
                          </a:cubicBezTo>
                          <a:cubicBezTo>
                            <a:pt x="-5599" y="60697"/>
                            <a:pt x="-980" y="23746"/>
                            <a:pt x="22114" y="9890"/>
                          </a:cubicBezTo>
                          <a:cubicBezTo>
                            <a:pt x="45208" y="-3967"/>
                            <a:pt x="82160" y="9890"/>
                            <a:pt x="100635" y="42222"/>
                          </a:cubicBezTo>
                          <a:cubicBezTo>
                            <a:pt x="119110" y="74554"/>
                            <a:pt x="114492" y="111505"/>
                            <a:pt x="91397" y="125362"/>
                          </a:cubicBezTo>
                          <a:close/>
                        </a:path>
                      </a:pathLst>
                    </a:custGeom>
                    <a:solidFill>
                      <a:srgbClr val="006DA8"/>
                    </a:solidFill>
                    <a:ln w="46132" cap="flat">
                      <a:noFill/>
                      <a:prstDash val="solid"/>
                      <a:miter/>
                    </a:ln>
                  </p:spPr>
                  <p:txBody>
                    <a:bodyPr rtlCol="0" anchor="ctr"/>
                    <a:lstStyle/>
                    <a:p>
                      <a:endParaRPr lang="en-US"/>
                    </a:p>
                  </p:txBody>
                </p:sp>
                <p:sp>
                  <p:nvSpPr>
                    <p:cNvPr id="1824" name="Freeform: Shape 1823">
                      <a:extLst>
                        <a:ext uri="{FF2B5EF4-FFF2-40B4-BE49-F238E27FC236}">
                          <a16:creationId xmlns:a16="http://schemas.microsoft.com/office/drawing/2014/main" xmlns="" id="{23B946EA-94D9-4083-A595-28A2058C8B36}"/>
                        </a:ext>
                      </a:extLst>
                    </p:cNvPr>
                    <p:cNvSpPr/>
                    <p:nvPr/>
                  </p:nvSpPr>
                  <p:spPr>
                    <a:xfrm>
                      <a:off x="4554510" y="8834765"/>
                      <a:ext cx="120040" cy="139870"/>
                    </a:xfrm>
                    <a:custGeom>
                      <a:avLst/>
                      <a:gdLst>
                        <a:gd name="connsiteX0" fmla="*/ 105254 w 120040"/>
                        <a:gd name="connsiteY0" fmla="*/ 42222 h 139870"/>
                        <a:gd name="connsiteX1" fmla="*/ 22114 w 120040"/>
                        <a:gd name="connsiteY1" fmla="*/ 5271 h 139870"/>
                        <a:gd name="connsiteX2" fmla="*/ 12876 w 120040"/>
                        <a:gd name="connsiteY2" fmla="*/ 97648 h 139870"/>
                        <a:gd name="connsiteX3" fmla="*/ 96016 w 120040"/>
                        <a:gd name="connsiteY3" fmla="*/ 134600 h 139870"/>
                        <a:gd name="connsiteX4" fmla="*/ 105254 w 120040"/>
                        <a:gd name="connsiteY4" fmla="*/ 42222 h 139870"/>
                        <a:gd name="connsiteX5" fmla="*/ 109873 w 120040"/>
                        <a:gd name="connsiteY5" fmla="*/ 69935 h 139870"/>
                        <a:gd name="connsiteX6" fmla="*/ 100635 w 120040"/>
                        <a:gd name="connsiteY6" fmla="*/ 69935 h 139870"/>
                        <a:gd name="connsiteX7" fmla="*/ 49827 w 120040"/>
                        <a:gd name="connsiteY7" fmla="*/ 23746 h 139870"/>
                        <a:gd name="connsiteX8" fmla="*/ 22114 w 120040"/>
                        <a:gd name="connsiteY8" fmla="*/ 28365 h 139870"/>
                        <a:gd name="connsiteX9" fmla="*/ 59065 w 120040"/>
                        <a:gd name="connsiteY9" fmla="*/ 14508 h 139870"/>
                        <a:gd name="connsiteX10" fmla="*/ 109873 w 120040"/>
                        <a:gd name="connsiteY10" fmla="*/ 69935 h 139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0040" h="139870">
                          <a:moveTo>
                            <a:pt x="105254" y="42222"/>
                          </a:moveTo>
                          <a:cubicBezTo>
                            <a:pt x="82160" y="5271"/>
                            <a:pt x="45208" y="-8586"/>
                            <a:pt x="22114" y="5271"/>
                          </a:cubicBezTo>
                          <a:cubicBezTo>
                            <a:pt x="-5599" y="19128"/>
                            <a:pt x="-5599" y="60697"/>
                            <a:pt x="12876" y="97648"/>
                          </a:cubicBezTo>
                          <a:cubicBezTo>
                            <a:pt x="35971" y="134600"/>
                            <a:pt x="72922" y="148456"/>
                            <a:pt x="96016" y="134600"/>
                          </a:cubicBezTo>
                          <a:cubicBezTo>
                            <a:pt x="123729" y="120743"/>
                            <a:pt x="128348" y="79173"/>
                            <a:pt x="105254" y="42222"/>
                          </a:cubicBezTo>
                          <a:close/>
                          <a:moveTo>
                            <a:pt x="109873" y="69935"/>
                          </a:moveTo>
                          <a:cubicBezTo>
                            <a:pt x="109873" y="88411"/>
                            <a:pt x="105254" y="83792"/>
                            <a:pt x="100635" y="69935"/>
                          </a:cubicBezTo>
                          <a:cubicBezTo>
                            <a:pt x="96016" y="60697"/>
                            <a:pt x="77540" y="23746"/>
                            <a:pt x="49827" y="23746"/>
                          </a:cubicBezTo>
                          <a:cubicBezTo>
                            <a:pt x="35971" y="23746"/>
                            <a:pt x="26733" y="28365"/>
                            <a:pt x="22114" y="28365"/>
                          </a:cubicBezTo>
                          <a:cubicBezTo>
                            <a:pt x="17495" y="28365"/>
                            <a:pt x="31352" y="5271"/>
                            <a:pt x="59065" y="14508"/>
                          </a:cubicBezTo>
                          <a:cubicBezTo>
                            <a:pt x="86778" y="19128"/>
                            <a:pt x="109873" y="51460"/>
                            <a:pt x="109873" y="69935"/>
                          </a:cubicBezTo>
                          <a:close/>
                        </a:path>
                      </a:pathLst>
                    </a:custGeom>
                    <a:solidFill>
                      <a:srgbClr val="006DA8"/>
                    </a:solidFill>
                    <a:ln w="46132" cap="flat">
                      <a:noFill/>
                      <a:prstDash val="solid"/>
                      <a:miter/>
                    </a:ln>
                  </p:spPr>
                  <p:txBody>
                    <a:bodyPr rtlCol="0" anchor="ctr"/>
                    <a:lstStyle/>
                    <a:p>
                      <a:endParaRPr lang="en-US"/>
                    </a:p>
                  </p:txBody>
                </p:sp>
                <p:sp>
                  <p:nvSpPr>
                    <p:cNvPr id="1825" name="Freeform: Shape 1824">
                      <a:extLst>
                        <a:ext uri="{FF2B5EF4-FFF2-40B4-BE49-F238E27FC236}">
                          <a16:creationId xmlns:a16="http://schemas.microsoft.com/office/drawing/2014/main" xmlns="" id="{B4C33F28-5D31-4191-8F2A-572DE70AF7EE}"/>
                        </a:ext>
                      </a:extLst>
                    </p:cNvPr>
                    <p:cNvSpPr/>
                    <p:nvPr/>
                  </p:nvSpPr>
                  <p:spPr>
                    <a:xfrm>
                      <a:off x="4564352" y="8871459"/>
                      <a:ext cx="91432" cy="89577"/>
                    </a:xfrm>
                    <a:custGeom>
                      <a:avLst/>
                      <a:gdLst>
                        <a:gd name="connsiteX0" fmla="*/ 81555 w 91432"/>
                        <a:gd name="connsiteY0" fmla="*/ 28623 h 89577"/>
                        <a:gd name="connsiteX1" fmla="*/ 26129 w 91432"/>
                        <a:gd name="connsiteY1" fmla="*/ 5529 h 89577"/>
                        <a:gd name="connsiteX2" fmla="*/ 21509 w 91432"/>
                        <a:gd name="connsiteY2" fmla="*/ 5529 h 89577"/>
                        <a:gd name="connsiteX3" fmla="*/ 7653 w 91432"/>
                        <a:gd name="connsiteY3" fmla="*/ 909 h 89577"/>
                        <a:gd name="connsiteX4" fmla="*/ 3034 w 91432"/>
                        <a:gd name="connsiteY4" fmla="*/ 28623 h 89577"/>
                        <a:gd name="connsiteX5" fmla="*/ 12272 w 91432"/>
                        <a:gd name="connsiteY5" fmla="*/ 42479 h 89577"/>
                        <a:gd name="connsiteX6" fmla="*/ 21509 w 91432"/>
                        <a:gd name="connsiteY6" fmla="*/ 60955 h 89577"/>
                        <a:gd name="connsiteX7" fmla="*/ 76936 w 91432"/>
                        <a:gd name="connsiteY7" fmla="*/ 84049 h 89577"/>
                        <a:gd name="connsiteX8" fmla="*/ 81555 w 91432"/>
                        <a:gd name="connsiteY8" fmla="*/ 28623 h 89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32" h="89577">
                          <a:moveTo>
                            <a:pt x="81555" y="28623"/>
                          </a:moveTo>
                          <a:cubicBezTo>
                            <a:pt x="67698" y="5529"/>
                            <a:pt x="39985" y="-8328"/>
                            <a:pt x="26129" y="5529"/>
                          </a:cubicBezTo>
                          <a:cubicBezTo>
                            <a:pt x="26129" y="5529"/>
                            <a:pt x="26129" y="5529"/>
                            <a:pt x="21509" y="5529"/>
                          </a:cubicBezTo>
                          <a:cubicBezTo>
                            <a:pt x="16891" y="909"/>
                            <a:pt x="12272" y="909"/>
                            <a:pt x="7653" y="909"/>
                          </a:cubicBezTo>
                          <a:cubicBezTo>
                            <a:pt x="-1585" y="5529"/>
                            <a:pt x="-1585" y="19385"/>
                            <a:pt x="3034" y="28623"/>
                          </a:cubicBezTo>
                          <a:cubicBezTo>
                            <a:pt x="7653" y="33242"/>
                            <a:pt x="7653" y="37861"/>
                            <a:pt x="12272" y="42479"/>
                          </a:cubicBezTo>
                          <a:cubicBezTo>
                            <a:pt x="12272" y="47098"/>
                            <a:pt x="16891" y="56336"/>
                            <a:pt x="21509" y="60955"/>
                          </a:cubicBezTo>
                          <a:cubicBezTo>
                            <a:pt x="35366" y="84049"/>
                            <a:pt x="63079" y="97906"/>
                            <a:pt x="76936" y="84049"/>
                          </a:cubicBezTo>
                          <a:cubicBezTo>
                            <a:pt x="95412" y="79431"/>
                            <a:pt x="95412" y="51717"/>
                            <a:pt x="81555" y="28623"/>
                          </a:cubicBezTo>
                          <a:close/>
                        </a:path>
                      </a:pathLst>
                    </a:custGeom>
                    <a:solidFill>
                      <a:srgbClr val="006DA8"/>
                    </a:solidFill>
                    <a:ln w="46132" cap="flat">
                      <a:noFill/>
                      <a:prstDash val="solid"/>
                      <a:miter/>
                    </a:ln>
                  </p:spPr>
                  <p:txBody>
                    <a:bodyPr rtlCol="0" anchor="ctr"/>
                    <a:lstStyle/>
                    <a:p>
                      <a:endParaRPr lang="en-US"/>
                    </a:p>
                  </p:txBody>
                </p:sp>
                <p:sp>
                  <p:nvSpPr>
                    <p:cNvPr id="1826" name="Freeform: Shape 1825">
                      <a:extLst>
                        <a:ext uri="{FF2B5EF4-FFF2-40B4-BE49-F238E27FC236}">
                          <a16:creationId xmlns:a16="http://schemas.microsoft.com/office/drawing/2014/main" xmlns="" id="{F552897E-AA4A-4CAE-BA55-9B86B6B8DE6F}"/>
                        </a:ext>
                      </a:extLst>
                    </p:cNvPr>
                    <p:cNvSpPr/>
                    <p:nvPr/>
                  </p:nvSpPr>
                  <p:spPr>
                    <a:xfrm>
                      <a:off x="4584043" y="8882601"/>
                      <a:ext cx="59065" cy="71912"/>
                    </a:xfrm>
                    <a:custGeom>
                      <a:avLst/>
                      <a:gdLst>
                        <a:gd name="connsiteX0" fmla="*/ 52627 w 59065"/>
                        <a:gd name="connsiteY0" fmla="*/ 22100 h 71912"/>
                        <a:gd name="connsiteX1" fmla="*/ 48008 w 59065"/>
                        <a:gd name="connsiteY1" fmla="*/ 68288 h 71912"/>
                        <a:gd name="connsiteX2" fmla="*/ 6438 w 59065"/>
                        <a:gd name="connsiteY2" fmla="*/ 49813 h 71912"/>
                        <a:gd name="connsiteX3" fmla="*/ 11057 w 59065"/>
                        <a:gd name="connsiteY3" fmla="*/ 3624 h 71912"/>
                        <a:gd name="connsiteX4" fmla="*/ 52627 w 59065"/>
                        <a:gd name="connsiteY4" fmla="*/ 22100 h 71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065" h="71912">
                          <a:moveTo>
                            <a:pt x="52627" y="22100"/>
                          </a:moveTo>
                          <a:cubicBezTo>
                            <a:pt x="61865" y="40575"/>
                            <a:pt x="61865" y="59050"/>
                            <a:pt x="48008" y="68288"/>
                          </a:cubicBezTo>
                          <a:cubicBezTo>
                            <a:pt x="34152" y="77526"/>
                            <a:pt x="15676" y="68288"/>
                            <a:pt x="6438" y="49813"/>
                          </a:cubicBezTo>
                          <a:cubicBezTo>
                            <a:pt x="-2800" y="31337"/>
                            <a:pt x="-2800" y="12862"/>
                            <a:pt x="11057" y="3624"/>
                          </a:cubicBezTo>
                          <a:cubicBezTo>
                            <a:pt x="20295" y="-5614"/>
                            <a:pt x="38770" y="3624"/>
                            <a:pt x="52627" y="22100"/>
                          </a:cubicBezTo>
                          <a:close/>
                        </a:path>
                      </a:pathLst>
                    </a:custGeom>
                    <a:solidFill>
                      <a:srgbClr val="161616"/>
                    </a:solidFill>
                    <a:ln w="46132" cap="flat">
                      <a:noFill/>
                      <a:prstDash val="solid"/>
                      <a:miter/>
                    </a:ln>
                  </p:spPr>
                  <p:txBody>
                    <a:bodyPr rtlCol="0" anchor="ctr"/>
                    <a:lstStyle/>
                    <a:p>
                      <a:endParaRPr lang="en-US"/>
                    </a:p>
                  </p:txBody>
                </p:sp>
                <p:sp>
                  <p:nvSpPr>
                    <p:cNvPr id="1827" name="Freeform: Shape 1826">
                      <a:extLst>
                        <a:ext uri="{FF2B5EF4-FFF2-40B4-BE49-F238E27FC236}">
                          <a16:creationId xmlns:a16="http://schemas.microsoft.com/office/drawing/2014/main" xmlns="" id="{2268BB93-FE36-488C-80D3-4181EF7E60C6}"/>
                        </a:ext>
                      </a:extLst>
                    </p:cNvPr>
                    <p:cNvSpPr/>
                    <p:nvPr/>
                  </p:nvSpPr>
                  <p:spPr>
                    <a:xfrm>
                      <a:off x="4564352" y="8875759"/>
                      <a:ext cx="33781" cy="44026"/>
                    </a:xfrm>
                    <a:custGeom>
                      <a:avLst/>
                      <a:gdLst>
                        <a:gd name="connsiteX0" fmla="*/ 30747 w 33781"/>
                        <a:gd name="connsiteY0" fmla="*/ 15085 h 44026"/>
                        <a:gd name="connsiteX1" fmla="*/ 26129 w 33781"/>
                        <a:gd name="connsiteY1" fmla="*/ 42798 h 44026"/>
                        <a:gd name="connsiteX2" fmla="*/ 3034 w 33781"/>
                        <a:gd name="connsiteY2" fmla="*/ 28942 h 44026"/>
                        <a:gd name="connsiteX3" fmla="*/ 7653 w 33781"/>
                        <a:gd name="connsiteY3" fmla="*/ 1229 h 44026"/>
                        <a:gd name="connsiteX4" fmla="*/ 30747 w 33781"/>
                        <a:gd name="connsiteY4" fmla="*/ 15085 h 440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81" h="44026">
                          <a:moveTo>
                            <a:pt x="30747" y="15085"/>
                          </a:moveTo>
                          <a:cubicBezTo>
                            <a:pt x="35366" y="24323"/>
                            <a:pt x="35366" y="38180"/>
                            <a:pt x="26129" y="42798"/>
                          </a:cubicBezTo>
                          <a:cubicBezTo>
                            <a:pt x="16891" y="47417"/>
                            <a:pt x="7653" y="38180"/>
                            <a:pt x="3034" y="28942"/>
                          </a:cubicBezTo>
                          <a:cubicBezTo>
                            <a:pt x="-1585" y="19704"/>
                            <a:pt x="-1585" y="5847"/>
                            <a:pt x="7653" y="1229"/>
                          </a:cubicBezTo>
                          <a:cubicBezTo>
                            <a:pt x="16891" y="-3390"/>
                            <a:pt x="26129" y="5847"/>
                            <a:pt x="30747" y="15085"/>
                          </a:cubicBezTo>
                          <a:close/>
                        </a:path>
                      </a:pathLst>
                    </a:custGeom>
                    <a:solidFill>
                      <a:srgbClr val="FFFFFF"/>
                    </a:solidFill>
                    <a:ln w="46132" cap="flat">
                      <a:noFill/>
                      <a:prstDash val="solid"/>
                      <a:miter/>
                    </a:ln>
                  </p:spPr>
                  <p:txBody>
                    <a:bodyPr rtlCol="0" anchor="ctr"/>
                    <a:lstStyle/>
                    <a:p>
                      <a:endParaRPr lang="en-US"/>
                    </a:p>
                  </p:txBody>
                </p:sp>
                <p:sp>
                  <p:nvSpPr>
                    <p:cNvPr id="1828" name="Freeform: Shape 1827">
                      <a:extLst>
                        <a:ext uri="{FF2B5EF4-FFF2-40B4-BE49-F238E27FC236}">
                          <a16:creationId xmlns:a16="http://schemas.microsoft.com/office/drawing/2014/main" xmlns="" id="{2DAE6C0A-510B-47B2-89FC-92317F8E7768}"/>
                        </a:ext>
                      </a:extLst>
                    </p:cNvPr>
                    <p:cNvSpPr/>
                    <p:nvPr/>
                  </p:nvSpPr>
                  <p:spPr>
                    <a:xfrm>
                      <a:off x="4577141" y="8847467"/>
                      <a:ext cx="75132" cy="43825"/>
                    </a:xfrm>
                    <a:custGeom>
                      <a:avLst/>
                      <a:gdLst>
                        <a:gd name="connsiteX0" fmla="*/ 68767 w 75132"/>
                        <a:gd name="connsiteY0" fmla="*/ 38758 h 43825"/>
                        <a:gd name="connsiteX1" fmla="*/ 4102 w 75132"/>
                        <a:gd name="connsiteY1" fmla="*/ 11044 h 43825"/>
                        <a:gd name="connsiteX2" fmla="*/ 45672 w 75132"/>
                        <a:gd name="connsiteY2" fmla="*/ 6426 h 43825"/>
                        <a:gd name="connsiteX3" fmla="*/ 68767 w 75132"/>
                        <a:gd name="connsiteY3" fmla="*/ 38758 h 43825"/>
                      </a:gdLst>
                      <a:ahLst/>
                      <a:cxnLst>
                        <a:cxn ang="0">
                          <a:pos x="connsiteX0" y="connsiteY0"/>
                        </a:cxn>
                        <a:cxn ang="0">
                          <a:pos x="connsiteX1" y="connsiteY1"/>
                        </a:cxn>
                        <a:cxn ang="0">
                          <a:pos x="connsiteX2" y="connsiteY2"/>
                        </a:cxn>
                        <a:cxn ang="0">
                          <a:pos x="connsiteX3" y="connsiteY3"/>
                        </a:cxn>
                      </a:cxnLst>
                      <a:rect l="l" t="t" r="r" b="b"/>
                      <a:pathLst>
                        <a:path w="75132" h="43825">
                          <a:moveTo>
                            <a:pt x="68767" y="38758"/>
                          </a:moveTo>
                          <a:cubicBezTo>
                            <a:pt x="59529" y="24901"/>
                            <a:pt x="31815" y="1806"/>
                            <a:pt x="4102" y="11044"/>
                          </a:cubicBezTo>
                          <a:cubicBezTo>
                            <a:pt x="-9754" y="15663"/>
                            <a:pt x="13340" y="-12050"/>
                            <a:pt x="45672" y="6426"/>
                          </a:cubicBezTo>
                          <a:cubicBezTo>
                            <a:pt x="73385" y="20282"/>
                            <a:pt x="82623" y="57233"/>
                            <a:pt x="68767" y="38758"/>
                          </a:cubicBezTo>
                          <a:close/>
                        </a:path>
                      </a:pathLst>
                    </a:custGeom>
                    <a:solidFill>
                      <a:srgbClr val="006DA8"/>
                    </a:solidFill>
                    <a:ln w="46132" cap="flat">
                      <a:noFill/>
                      <a:prstDash val="solid"/>
                      <a:miter/>
                    </a:ln>
                  </p:spPr>
                  <p:txBody>
                    <a:bodyPr rtlCol="0" anchor="ctr"/>
                    <a:lstStyle/>
                    <a:p>
                      <a:endParaRPr lang="en-US"/>
                    </a:p>
                  </p:txBody>
                </p:sp>
                <p:sp>
                  <p:nvSpPr>
                    <p:cNvPr id="1829" name="Freeform: Shape 1828">
                      <a:extLst>
                        <a:ext uri="{FF2B5EF4-FFF2-40B4-BE49-F238E27FC236}">
                          <a16:creationId xmlns:a16="http://schemas.microsoft.com/office/drawing/2014/main" xmlns="" id="{FB830361-BCF5-4A9F-BC64-72D87D8351B0}"/>
                        </a:ext>
                      </a:extLst>
                    </p:cNvPr>
                    <p:cNvSpPr/>
                    <p:nvPr/>
                  </p:nvSpPr>
                  <p:spPr>
                    <a:xfrm>
                      <a:off x="4653232" y="8890844"/>
                      <a:ext cx="7825" cy="10496"/>
                    </a:xfrm>
                    <a:custGeom>
                      <a:avLst/>
                      <a:gdLst>
                        <a:gd name="connsiteX0" fmla="*/ 6532 w 7825"/>
                        <a:gd name="connsiteY0" fmla="*/ 9238 h 10496"/>
                        <a:gd name="connsiteX1" fmla="*/ 1913 w 7825"/>
                        <a:gd name="connsiteY1" fmla="*/ 0 h 10496"/>
                        <a:gd name="connsiteX2" fmla="*/ 6532 w 7825"/>
                        <a:gd name="connsiteY2" fmla="*/ 9238 h 10496"/>
                      </a:gdLst>
                      <a:ahLst/>
                      <a:cxnLst>
                        <a:cxn ang="0">
                          <a:pos x="connsiteX0" y="connsiteY0"/>
                        </a:cxn>
                        <a:cxn ang="0">
                          <a:pos x="connsiteX1" y="connsiteY1"/>
                        </a:cxn>
                        <a:cxn ang="0">
                          <a:pos x="connsiteX2" y="connsiteY2"/>
                        </a:cxn>
                      </a:cxnLst>
                      <a:rect l="l" t="t" r="r" b="b"/>
                      <a:pathLst>
                        <a:path w="7825" h="10496">
                          <a:moveTo>
                            <a:pt x="6532" y="9238"/>
                          </a:moveTo>
                          <a:cubicBezTo>
                            <a:pt x="1913" y="13857"/>
                            <a:pt x="-2706" y="4619"/>
                            <a:pt x="1913" y="0"/>
                          </a:cubicBezTo>
                          <a:cubicBezTo>
                            <a:pt x="1913" y="0"/>
                            <a:pt x="11151" y="9238"/>
                            <a:pt x="6532" y="9238"/>
                          </a:cubicBezTo>
                          <a:close/>
                        </a:path>
                      </a:pathLst>
                    </a:custGeom>
                    <a:solidFill>
                      <a:srgbClr val="006DA8"/>
                    </a:solidFill>
                    <a:ln w="46132" cap="flat">
                      <a:noFill/>
                      <a:prstDash val="solid"/>
                      <a:miter/>
                    </a:ln>
                  </p:spPr>
                  <p:txBody>
                    <a:bodyPr rtlCol="0" anchor="ctr"/>
                    <a:lstStyle/>
                    <a:p>
                      <a:endParaRPr lang="en-US"/>
                    </a:p>
                  </p:txBody>
                </p:sp>
              </p:grpSp>
              <p:sp>
                <p:nvSpPr>
                  <p:cNvPr id="1830" name="Freeform: Shape 1829">
                    <a:extLst>
                      <a:ext uri="{FF2B5EF4-FFF2-40B4-BE49-F238E27FC236}">
                        <a16:creationId xmlns:a16="http://schemas.microsoft.com/office/drawing/2014/main" xmlns="" id="{CEFD0ED7-89AF-45C2-B6A9-FCEBA75E6B80}"/>
                      </a:ext>
                    </a:extLst>
                  </p:cNvPr>
                  <p:cNvSpPr/>
                  <p:nvPr/>
                </p:nvSpPr>
                <p:spPr>
                  <a:xfrm>
                    <a:off x="4516579" y="8770753"/>
                    <a:ext cx="166279" cy="129328"/>
                  </a:xfrm>
                  <a:custGeom>
                    <a:avLst/>
                    <a:gdLst>
                      <a:gd name="connsiteX0" fmla="*/ 9238 w 166279"/>
                      <a:gd name="connsiteY0" fmla="*/ 129329 h 129328"/>
                      <a:gd name="connsiteX1" fmla="*/ 9238 w 166279"/>
                      <a:gd name="connsiteY1" fmla="*/ 129329 h 129328"/>
                      <a:gd name="connsiteX2" fmla="*/ 4619 w 166279"/>
                      <a:gd name="connsiteY2" fmla="*/ 115472 h 129328"/>
                      <a:gd name="connsiteX3" fmla="*/ 0 w 166279"/>
                      <a:gd name="connsiteY3" fmla="*/ 101615 h 129328"/>
                      <a:gd name="connsiteX4" fmla="*/ 0 w 166279"/>
                      <a:gd name="connsiteY4" fmla="*/ 92378 h 129328"/>
                      <a:gd name="connsiteX5" fmla="*/ 0 w 166279"/>
                      <a:gd name="connsiteY5" fmla="*/ 83140 h 129328"/>
                      <a:gd name="connsiteX6" fmla="*/ 0 w 166279"/>
                      <a:gd name="connsiteY6" fmla="*/ 73902 h 129328"/>
                      <a:gd name="connsiteX7" fmla="*/ 0 w 166279"/>
                      <a:gd name="connsiteY7" fmla="*/ 69283 h 129328"/>
                      <a:gd name="connsiteX8" fmla="*/ 0 w 166279"/>
                      <a:gd name="connsiteY8" fmla="*/ 64664 h 129328"/>
                      <a:gd name="connsiteX9" fmla="*/ 9238 w 166279"/>
                      <a:gd name="connsiteY9" fmla="*/ 41570 h 129328"/>
                      <a:gd name="connsiteX10" fmla="*/ 27714 w 166279"/>
                      <a:gd name="connsiteY10" fmla="*/ 18476 h 129328"/>
                      <a:gd name="connsiteX11" fmla="*/ 50808 w 166279"/>
                      <a:gd name="connsiteY11" fmla="*/ 4619 h 129328"/>
                      <a:gd name="connsiteX12" fmla="*/ 60046 w 166279"/>
                      <a:gd name="connsiteY12" fmla="*/ 4619 h 129328"/>
                      <a:gd name="connsiteX13" fmla="*/ 69283 w 166279"/>
                      <a:gd name="connsiteY13" fmla="*/ 4619 h 129328"/>
                      <a:gd name="connsiteX14" fmla="*/ 83140 w 166279"/>
                      <a:gd name="connsiteY14" fmla="*/ 4619 h 129328"/>
                      <a:gd name="connsiteX15" fmla="*/ 110853 w 166279"/>
                      <a:gd name="connsiteY15" fmla="*/ 13857 h 129328"/>
                      <a:gd name="connsiteX16" fmla="*/ 133948 w 166279"/>
                      <a:gd name="connsiteY16" fmla="*/ 27713 h 129328"/>
                      <a:gd name="connsiteX17" fmla="*/ 147804 w 166279"/>
                      <a:gd name="connsiteY17" fmla="*/ 46189 h 129328"/>
                      <a:gd name="connsiteX18" fmla="*/ 157042 w 166279"/>
                      <a:gd name="connsiteY18" fmla="*/ 64664 h 129328"/>
                      <a:gd name="connsiteX19" fmla="*/ 161661 w 166279"/>
                      <a:gd name="connsiteY19" fmla="*/ 78521 h 129328"/>
                      <a:gd name="connsiteX20" fmla="*/ 166280 w 166279"/>
                      <a:gd name="connsiteY20" fmla="*/ 87759 h 129328"/>
                      <a:gd name="connsiteX21" fmla="*/ 166280 w 166279"/>
                      <a:gd name="connsiteY21" fmla="*/ 92378 h 129328"/>
                      <a:gd name="connsiteX22" fmla="*/ 161661 w 166279"/>
                      <a:gd name="connsiteY22" fmla="*/ 78521 h 129328"/>
                      <a:gd name="connsiteX23" fmla="*/ 152423 w 166279"/>
                      <a:gd name="connsiteY23" fmla="*/ 64664 h 129328"/>
                      <a:gd name="connsiteX24" fmla="*/ 147804 w 166279"/>
                      <a:gd name="connsiteY24" fmla="*/ 55426 h 129328"/>
                      <a:gd name="connsiteX25" fmla="*/ 143186 w 166279"/>
                      <a:gd name="connsiteY25" fmla="*/ 46189 h 129328"/>
                      <a:gd name="connsiteX26" fmla="*/ 129329 w 166279"/>
                      <a:gd name="connsiteY26" fmla="*/ 32332 h 129328"/>
                      <a:gd name="connsiteX27" fmla="*/ 106234 w 166279"/>
                      <a:gd name="connsiteY27" fmla="*/ 18476 h 129328"/>
                      <a:gd name="connsiteX28" fmla="*/ 83140 w 166279"/>
                      <a:gd name="connsiteY28" fmla="*/ 0 h 129328"/>
                      <a:gd name="connsiteX29" fmla="*/ 69283 w 166279"/>
                      <a:gd name="connsiteY29" fmla="*/ 0 h 129328"/>
                      <a:gd name="connsiteX30" fmla="*/ 64664 w 166279"/>
                      <a:gd name="connsiteY30" fmla="*/ 0 h 129328"/>
                      <a:gd name="connsiteX31" fmla="*/ 60046 w 166279"/>
                      <a:gd name="connsiteY31" fmla="*/ 0 h 129328"/>
                      <a:gd name="connsiteX32" fmla="*/ 36951 w 166279"/>
                      <a:gd name="connsiteY32" fmla="*/ 13857 h 129328"/>
                      <a:gd name="connsiteX33" fmla="*/ 23094 w 166279"/>
                      <a:gd name="connsiteY33" fmla="*/ 32332 h 129328"/>
                      <a:gd name="connsiteX34" fmla="*/ 13857 w 166279"/>
                      <a:gd name="connsiteY34" fmla="*/ 55426 h 129328"/>
                      <a:gd name="connsiteX35" fmla="*/ 13857 w 166279"/>
                      <a:gd name="connsiteY35" fmla="*/ 60046 h 129328"/>
                      <a:gd name="connsiteX36" fmla="*/ 13857 w 166279"/>
                      <a:gd name="connsiteY36" fmla="*/ 64664 h 129328"/>
                      <a:gd name="connsiteX37" fmla="*/ 13857 w 166279"/>
                      <a:gd name="connsiteY37" fmla="*/ 73902 h 129328"/>
                      <a:gd name="connsiteX38" fmla="*/ 13857 w 166279"/>
                      <a:gd name="connsiteY38" fmla="*/ 83140 h 129328"/>
                      <a:gd name="connsiteX39" fmla="*/ 13857 w 166279"/>
                      <a:gd name="connsiteY39" fmla="*/ 92378 h 129328"/>
                      <a:gd name="connsiteX40" fmla="*/ 13857 w 166279"/>
                      <a:gd name="connsiteY40" fmla="*/ 106234 h 129328"/>
                      <a:gd name="connsiteX41" fmla="*/ 9238 w 166279"/>
                      <a:gd name="connsiteY41" fmla="*/ 129329 h 129328"/>
                      <a:gd name="connsiteX42" fmla="*/ 9238 w 166279"/>
                      <a:gd name="connsiteY42" fmla="*/ 129329 h 129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66279" h="129328">
                        <a:moveTo>
                          <a:pt x="9238" y="129329"/>
                        </a:moveTo>
                        <a:cubicBezTo>
                          <a:pt x="9238" y="129329"/>
                          <a:pt x="9238" y="129329"/>
                          <a:pt x="9238" y="129329"/>
                        </a:cubicBezTo>
                        <a:cubicBezTo>
                          <a:pt x="9238" y="124710"/>
                          <a:pt x="4619" y="120091"/>
                          <a:pt x="4619" y="115472"/>
                        </a:cubicBezTo>
                        <a:cubicBezTo>
                          <a:pt x="4619" y="110853"/>
                          <a:pt x="0" y="106234"/>
                          <a:pt x="0" y="101615"/>
                        </a:cubicBezTo>
                        <a:cubicBezTo>
                          <a:pt x="0" y="96996"/>
                          <a:pt x="0" y="96996"/>
                          <a:pt x="0" y="92378"/>
                        </a:cubicBezTo>
                        <a:cubicBezTo>
                          <a:pt x="0" y="87759"/>
                          <a:pt x="0" y="87759"/>
                          <a:pt x="0" y="83140"/>
                        </a:cubicBezTo>
                        <a:cubicBezTo>
                          <a:pt x="0" y="78521"/>
                          <a:pt x="0" y="73902"/>
                          <a:pt x="0" y="73902"/>
                        </a:cubicBezTo>
                        <a:cubicBezTo>
                          <a:pt x="0" y="73902"/>
                          <a:pt x="0" y="69283"/>
                          <a:pt x="0" y="69283"/>
                        </a:cubicBezTo>
                        <a:cubicBezTo>
                          <a:pt x="0" y="69283"/>
                          <a:pt x="0" y="64664"/>
                          <a:pt x="0" y="64664"/>
                        </a:cubicBezTo>
                        <a:cubicBezTo>
                          <a:pt x="0" y="55426"/>
                          <a:pt x="4619" y="46189"/>
                          <a:pt x="9238" y="41570"/>
                        </a:cubicBezTo>
                        <a:cubicBezTo>
                          <a:pt x="13857" y="32332"/>
                          <a:pt x="18476" y="27713"/>
                          <a:pt x="27714" y="18476"/>
                        </a:cubicBezTo>
                        <a:cubicBezTo>
                          <a:pt x="36951" y="13857"/>
                          <a:pt x="41570" y="4619"/>
                          <a:pt x="50808" y="4619"/>
                        </a:cubicBezTo>
                        <a:cubicBezTo>
                          <a:pt x="55427" y="4619"/>
                          <a:pt x="55427" y="4619"/>
                          <a:pt x="60046" y="4619"/>
                        </a:cubicBezTo>
                        <a:lnTo>
                          <a:pt x="69283" y="4619"/>
                        </a:lnTo>
                        <a:cubicBezTo>
                          <a:pt x="73902" y="4619"/>
                          <a:pt x="78521" y="4619"/>
                          <a:pt x="83140" y="4619"/>
                        </a:cubicBezTo>
                        <a:cubicBezTo>
                          <a:pt x="92378" y="4619"/>
                          <a:pt x="101616" y="9238"/>
                          <a:pt x="110853" y="13857"/>
                        </a:cubicBezTo>
                        <a:cubicBezTo>
                          <a:pt x="120091" y="18476"/>
                          <a:pt x="124710" y="23094"/>
                          <a:pt x="133948" y="27713"/>
                        </a:cubicBezTo>
                        <a:cubicBezTo>
                          <a:pt x="138566" y="32332"/>
                          <a:pt x="143186" y="41570"/>
                          <a:pt x="147804" y="46189"/>
                        </a:cubicBezTo>
                        <a:cubicBezTo>
                          <a:pt x="152423" y="50808"/>
                          <a:pt x="157042" y="60046"/>
                          <a:pt x="157042" y="64664"/>
                        </a:cubicBezTo>
                        <a:cubicBezTo>
                          <a:pt x="161661" y="69283"/>
                          <a:pt x="161661" y="73902"/>
                          <a:pt x="161661" y="78521"/>
                        </a:cubicBezTo>
                        <a:cubicBezTo>
                          <a:pt x="161661" y="83140"/>
                          <a:pt x="166280" y="87759"/>
                          <a:pt x="166280" y="87759"/>
                        </a:cubicBezTo>
                        <a:cubicBezTo>
                          <a:pt x="166280" y="87759"/>
                          <a:pt x="166280" y="92378"/>
                          <a:pt x="166280" y="92378"/>
                        </a:cubicBezTo>
                        <a:cubicBezTo>
                          <a:pt x="166280" y="92378"/>
                          <a:pt x="166280" y="87759"/>
                          <a:pt x="161661" y="78521"/>
                        </a:cubicBezTo>
                        <a:cubicBezTo>
                          <a:pt x="161661" y="73902"/>
                          <a:pt x="157042" y="69283"/>
                          <a:pt x="152423" y="64664"/>
                        </a:cubicBezTo>
                        <a:cubicBezTo>
                          <a:pt x="152423" y="60046"/>
                          <a:pt x="147804" y="60046"/>
                          <a:pt x="147804" y="55426"/>
                        </a:cubicBezTo>
                        <a:cubicBezTo>
                          <a:pt x="147804" y="50808"/>
                          <a:pt x="143186" y="50808"/>
                          <a:pt x="143186" y="46189"/>
                        </a:cubicBezTo>
                        <a:cubicBezTo>
                          <a:pt x="138566" y="41570"/>
                          <a:pt x="133948" y="36951"/>
                          <a:pt x="129329" y="32332"/>
                        </a:cubicBezTo>
                        <a:cubicBezTo>
                          <a:pt x="124710" y="27713"/>
                          <a:pt x="115472" y="23094"/>
                          <a:pt x="106234" y="18476"/>
                        </a:cubicBezTo>
                        <a:cubicBezTo>
                          <a:pt x="101616" y="4619"/>
                          <a:pt x="92378" y="0"/>
                          <a:pt x="83140" y="0"/>
                        </a:cubicBezTo>
                        <a:cubicBezTo>
                          <a:pt x="78521" y="0"/>
                          <a:pt x="73902" y="0"/>
                          <a:pt x="69283" y="0"/>
                        </a:cubicBezTo>
                        <a:lnTo>
                          <a:pt x="64664" y="0"/>
                        </a:lnTo>
                        <a:cubicBezTo>
                          <a:pt x="64664" y="0"/>
                          <a:pt x="60046" y="0"/>
                          <a:pt x="60046" y="0"/>
                        </a:cubicBezTo>
                        <a:cubicBezTo>
                          <a:pt x="50808" y="4619"/>
                          <a:pt x="46189" y="9238"/>
                          <a:pt x="36951" y="13857"/>
                        </a:cubicBezTo>
                        <a:cubicBezTo>
                          <a:pt x="32332" y="18476"/>
                          <a:pt x="23094" y="27713"/>
                          <a:pt x="23094" y="32332"/>
                        </a:cubicBezTo>
                        <a:cubicBezTo>
                          <a:pt x="18476" y="41570"/>
                          <a:pt x="13857" y="46189"/>
                          <a:pt x="13857" y="55426"/>
                        </a:cubicBezTo>
                        <a:cubicBezTo>
                          <a:pt x="13857" y="55426"/>
                          <a:pt x="13857" y="60046"/>
                          <a:pt x="13857" y="60046"/>
                        </a:cubicBezTo>
                        <a:cubicBezTo>
                          <a:pt x="13857" y="60046"/>
                          <a:pt x="13857" y="64664"/>
                          <a:pt x="13857" y="64664"/>
                        </a:cubicBezTo>
                        <a:cubicBezTo>
                          <a:pt x="13857" y="69283"/>
                          <a:pt x="13857" y="73902"/>
                          <a:pt x="13857" y="73902"/>
                        </a:cubicBezTo>
                        <a:cubicBezTo>
                          <a:pt x="13857" y="78521"/>
                          <a:pt x="13857" y="78521"/>
                          <a:pt x="13857" y="83140"/>
                        </a:cubicBezTo>
                        <a:cubicBezTo>
                          <a:pt x="13857" y="87759"/>
                          <a:pt x="13857" y="87759"/>
                          <a:pt x="13857" y="92378"/>
                        </a:cubicBezTo>
                        <a:cubicBezTo>
                          <a:pt x="13857" y="96996"/>
                          <a:pt x="13857" y="101615"/>
                          <a:pt x="13857" y="106234"/>
                        </a:cubicBezTo>
                        <a:cubicBezTo>
                          <a:pt x="4619" y="120091"/>
                          <a:pt x="9238" y="124710"/>
                          <a:pt x="9238" y="129329"/>
                        </a:cubicBezTo>
                        <a:cubicBezTo>
                          <a:pt x="9238" y="129329"/>
                          <a:pt x="9238" y="129329"/>
                          <a:pt x="9238" y="129329"/>
                        </a:cubicBezTo>
                        <a:close/>
                      </a:path>
                    </a:pathLst>
                  </a:custGeom>
                  <a:solidFill>
                    <a:srgbClr val="B57255"/>
                  </a:solidFill>
                  <a:ln w="46132" cap="flat">
                    <a:noFill/>
                    <a:prstDash val="solid"/>
                    <a:miter/>
                  </a:ln>
                </p:spPr>
                <p:txBody>
                  <a:bodyPr rtlCol="0" anchor="ctr"/>
                  <a:lstStyle/>
                  <a:p>
                    <a:endParaRPr lang="en-US"/>
                  </a:p>
                </p:txBody>
              </p:sp>
            </p:grpSp>
          </p:grpSp>
          <p:sp>
            <p:nvSpPr>
              <p:cNvPr id="1831" name="Freeform: Shape 1830">
                <a:extLst>
                  <a:ext uri="{FF2B5EF4-FFF2-40B4-BE49-F238E27FC236}">
                    <a16:creationId xmlns:a16="http://schemas.microsoft.com/office/drawing/2014/main" xmlns="" id="{E865EF7B-E079-4EF0-AD9A-B4658FDD3346}"/>
                  </a:ext>
                </a:extLst>
              </p:cNvPr>
              <p:cNvSpPr/>
              <p:nvPr/>
            </p:nvSpPr>
            <p:spPr>
              <a:xfrm>
                <a:off x="4738285" y="9144882"/>
                <a:ext cx="174692" cy="166279"/>
              </a:xfrm>
              <a:custGeom>
                <a:avLst/>
                <a:gdLst>
                  <a:gd name="connsiteX0" fmla="*/ 64664 w 174692"/>
                  <a:gd name="connsiteY0" fmla="*/ 166280 h 166279"/>
                  <a:gd name="connsiteX1" fmla="*/ 73902 w 174692"/>
                  <a:gd name="connsiteY1" fmla="*/ 106234 h 166279"/>
                  <a:gd name="connsiteX2" fmla="*/ 64664 w 174692"/>
                  <a:gd name="connsiteY2" fmla="*/ 55427 h 166279"/>
                  <a:gd name="connsiteX3" fmla="*/ 147804 w 174692"/>
                  <a:gd name="connsiteY3" fmla="*/ 73902 h 166279"/>
                  <a:gd name="connsiteX4" fmla="*/ 143185 w 174692"/>
                  <a:gd name="connsiteY4" fmla="*/ 166280 h 166279"/>
                  <a:gd name="connsiteX5" fmla="*/ 166280 w 174692"/>
                  <a:gd name="connsiteY5" fmla="*/ 41570 h 166279"/>
                  <a:gd name="connsiteX6" fmla="*/ 133948 w 174692"/>
                  <a:gd name="connsiteY6" fmla="*/ 0 h 166279"/>
                  <a:gd name="connsiteX7" fmla="*/ 0 w 174692"/>
                  <a:gd name="connsiteY7" fmla="*/ 78521 h 166279"/>
                  <a:gd name="connsiteX8" fmla="*/ 0 w 174692"/>
                  <a:gd name="connsiteY8" fmla="*/ 83140 h 166279"/>
                  <a:gd name="connsiteX9" fmla="*/ 50808 w 174692"/>
                  <a:gd name="connsiteY9" fmla="*/ 115472 h 166279"/>
                  <a:gd name="connsiteX10" fmla="*/ 64664 w 174692"/>
                  <a:gd name="connsiteY10" fmla="*/ 166280 h 166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4692" h="166279">
                    <a:moveTo>
                      <a:pt x="64664" y="166280"/>
                    </a:moveTo>
                    <a:cubicBezTo>
                      <a:pt x="64664" y="166280"/>
                      <a:pt x="60046" y="124710"/>
                      <a:pt x="73902" y="106234"/>
                    </a:cubicBezTo>
                    <a:cubicBezTo>
                      <a:pt x="73902" y="106234"/>
                      <a:pt x="41570" y="87759"/>
                      <a:pt x="64664" y="55427"/>
                    </a:cubicBezTo>
                    <a:cubicBezTo>
                      <a:pt x="87759" y="27713"/>
                      <a:pt x="133948" y="32332"/>
                      <a:pt x="147804" y="73902"/>
                    </a:cubicBezTo>
                    <a:cubicBezTo>
                      <a:pt x="157042" y="96996"/>
                      <a:pt x="161661" y="133948"/>
                      <a:pt x="143185" y="166280"/>
                    </a:cubicBezTo>
                    <a:cubicBezTo>
                      <a:pt x="170898" y="138566"/>
                      <a:pt x="184755" y="83140"/>
                      <a:pt x="166280" y="41570"/>
                    </a:cubicBezTo>
                    <a:cubicBezTo>
                      <a:pt x="166280" y="41570"/>
                      <a:pt x="147804" y="32332"/>
                      <a:pt x="133948" y="0"/>
                    </a:cubicBezTo>
                    <a:cubicBezTo>
                      <a:pt x="69283" y="55427"/>
                      <a:pt x="0" y="78521"/>
                      <a:pt x="0" y="78521"/>
                    </a:cubicBezTo>
                    <a:cubicBezTo>
                      <a:pt x="0" y="78521"/>
                      <a:pt x="0" y="78521"/>
                      <a:pt x="0" y="83140"/>
                    </a:cubicBezTo>
                    <a:cubicBezTo>
                      <a:pt x="0" y="83140"/>
                      <a:pt x="32332" y="73902"/>
                      <a:pt x="50808" y="115472"/>
                    </a:cubicBezTo>
                    <a:cubicBezTo>
                      <a:pt x="50808" y="115472"/>
                      <a:pt x="50808" y="147804"/>
                      <a:pt x="64664" y="166280"/>
                    </a:cubicBezTo>
                    <a:close/>
                  </a:path>
                </a:pathLst>
              </a:custGeom>
              <a:solidFill>
                <a:srgbClr val="FBD0B4"/>
              </a:solidFill>
              <a:ln w="46132" cap="flat">
                <a:noFill/>
                <a:prstDash val="solid"/>
                <a:miter/>
              </a:ln>
            </p:spPr>
            <p:txBody>
              <a:bodyPr rtlCol="0" anchor="ctr"/>
              <a:lstStyle/>
              <a:p>
                <a:endParaRPr lang="en-US"/>
              </a:p>
            </p:txBody>
          </p:sp>
          <p:grpSp>
            <p:nvGrpSpPr>
              <p:cNvPr id="1832" name="Graphic 792">
                <a:extLst>
                  <a:ext uri="{FF2B5EF4-FFF2-40B4-BE49-F238E27FC236}">
                    <a16:creationId xmlns:a16="http://schemas.microsoft.com/office/drawing/2014/main" xmlns="" id="{FE7AED23-B34F-4133-B581-A9C6FCFC9975}"/>
                  </a:ext>
                </a:extLst>
              </p:cNvPr>
              <p:cNvGrpSpPr/>
              <p:nvPr/>
            </p:nvGrpSpPr>
            <p:grpSpPr>
              <a:xfrm>
                <a:off x="4433439" y="9306543"/>
                <a:ext cx="748258" cy="522404"/>
                <a:chOff x="4433439" y="9306543"/>
                <a:chExt cx="748258" cy="522404"/>
              </a:xfrm>
            </p:grpSpPr>
            <p:grpSp>
              <p:nvGrpSpPr>
                <p:cNvPr id="1833" name="Graphic 792">
                  <a:extLst>
                    <a:ext uri="{FF2B5EF4-FFF2-40B4-BE49-F238E27FC236}">
                      <a16:creationId xmlns:a16="http://schemas.microsoft.com/office/drawing/2014/main" xmlns="" id="{83DC0A11-46E9-4F06-84E6-677DD633BF98}"/>
                    </a:ext>
                  </a:extLst>
                </p:cNvPr>
                <p:cNvGrpSpPr/>
                <p:nvPr/>
              </p:nvGrpSpPr>
              <p:grpSpPr>
                <a:xfrm>
                  <a:off x="4438058" y="9306543"/>
                  <a:ext cx="743639" cy="522404"/>
                  <a:chOff x="4438058" y="9306543"/>
                  <a:chExt cx="743639" cy="522404"/>
                </a:xfrm>
              </p:grpSpPr>
              <p:sp>
                <p:nvSpPr>
                  <p:cNvPr id="1834" name="Freeform: Shape 1833">
                    <a:extLst>
                      <a:ext uri="{FF2B5EF4-FFF2-40B4-BE49-F238E27FC236}">
                        <a16:creationId xmlns:a16="http://schemas.microsoft.com/office/drawing/2014/main" xmlns="" id="{091AEA07-D0A3-4C1A-B2CC-4E70D1400DD7}"/>
                      </a:ext>
                    </a:extLst>
                  </p:cNvPr>
                  <p:cNvSpPr/>
                  <p:nvPr/>
                </p:nvSpPr>
                <p:spPr>
                  <a:xfrm>
                    <a:off x="4445410" y="9317383"/>
                    <a:ext cx="736287" cy="511564"/>
                  </a:xfrm>
                  <a:custGeom>
                    <a:avLst/>
                    <a:gdLst>
                      <a:gd name="connsiteX0" fmla="*/ 579245 w 736287"/>
                      <a:gd name="connsiteY0" fmla="*/ 210866 h 511564"/>
                      <a:gd name="connsiteX1" fmla="*/ 546913 w 736287"/>
                      <a:gd name="connsiteY1" fmla="*/ 330957 h 511564"/>
                      <a:gd name="connsiteX2" fmla="*/ 348301 w 736287"/>
                      <a:gd name="connsiteY2" fmla="*/ 201628 h 511564"/>
                      <a:gd name="connsiteX3" fmla="*/ 269780 w 736287"/>
                      <a:gd name="connsiteY3" fmla="*/ 76919 h 511564"/>
                      <a:gd name="connsiteX4" fmla="*/ 186640 w 736287"/>
                      <a:gd name="connsiteY4" fmla="*/ 3017 h 511564"/>
                      <a:gd name="connsiteX5" fmla="*/ 140452 w 736287"/>
                      <a:gd name="connsiteY5" fmla="*/ 7635 h 511564"/>
                      <a:gd name="connsiteX6" fmla="*/ 66550 w 736287"/>
                      <a:gd name="connsiteY6" fmla="*/ 39967 h 511564"/>
                      <a:gd name="connsiteX7" fmla="*/ 15742 w 736287"/>
                      <a:gd name="connsiteY7" fmla="*/ 63062 h 511564"/>
                      <a:gd name="connsiteX8" fmla="*/ 20361 w 736287"/>
                      <a:gd name="connsiteY8" fmla="*/ 86156 h 511564"/>
                      <a:gd name="connsiteX9" fmla="*/ 1885 w 736287"/>
                      <a:gd name="connsiteY9" fmla="*/ 127726 h 511564"/>
                      <a:gd name="connsiteX10" fmla="*/ 61931 w 736287"/>
                      <a:gd name="connsiteY10" fmla="*/ 127726 h 511564"/>
                      <a:gd name="connsiteX11" fmla="*/ 121976 w 736287"/>
                      <a:gd name="connsiteY11" fmla="*/ 155439 h 511564"/>
                      <a:gd name="connsiteX12" fmla="*/ 237448 w 736287"/>
                      <a:gd name="connsiteY12" fmla="*/ 266293 h 511564"/>
                      <a:gd name="connsiteX13" fmla="*/ 297494 w 736287"/>
                      <a:gd name="connsiteY13" fmla="*/ 349433 h 511564"/>
                      <a:gd name="connsiteX14" fmla="*/ 500724 w 736287"/>
                      <a:gd name="connsiteY14" fmla="*/ 497237 h 511564"/>
                      <a:gd name="connsiteX15" fmla="*/ 643910 w 736287"/>
                      <a:gd name="connsiteY15" fmla="*/ 487999 h 511564"/>
                      <a:gd name="connsiteX16" fmla="*/ 736287 w 736287"/>
                      <a:gd name="connsiteY16" fmla="*/ 247817 h 511564"/>
                      <a:gd name="connsiteX17" fmla="*/ 579245 w 736287"/>
                      <a:gd name="connsiteY17" fmla="*/ 210866 h 511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6287" h="511564">
                        <a:moveTo>
                          <a:pt x="579245" y="210866"/>
                        </a:moveTo>
                        <a:cubicBezTo>
                          <a:pt x="560770" y="243198"/>
                          <a:pt x="546913" y="330957"/>
                          <a:pt x="546913" y="330957"/>
                        </a:cubicBezTo>
                        <a:cubicBezTo>
                          <a:pt x="519200" y="303244"/>
                          <a:pt x="357539" y="215485"/>
                          <a:pt x="348301" y="201628"/>
                        </a:cubicBezTo>
                        <a:cubicBezTo>
                          <a:pt x="334445" y="192391"/>
                          <a:pt x="302112" y="146202"/>
                          <a:pt x="269780" y="76919"/>
                        </a:cubicBezTo>
                        <a:cubicBezTo>
                          <a:pt x="232829" y="7635"/>
                          <a:pt x="186640" y="3017"/>
                          <a:pt x="186640" y="3017"/>
                        </a:cubicBezTo>
                        <a:cubicBezTo>
                          <a:pt x="186640" y="3017"/>
                          <a:pt x="158927" y="-6221"/>
                          <a:pt x="140452" y="7635"/>
                        </a:cubicBezTo>
                        <a:cubicBezTo>
                          <a:pt x="140452" y="7635"/>
                          <a:pt x="66550" y="7635"/>
                          <a:pt x="66550" y="39967"/>
                        </a:cubicBezTo>
                        <a:cubicBezTo>
                          <a:pt x="66550" y="39967"/>
                          <a:pt x="20361" y="53824"/>
                          <a:pt x="15742" y="63062"/>
                        </a:cubicBezTo>
                        <a:cubicBezTo>
                          <a:pt x="11123" y="76919"/>
                          <a:pt x="20361" y="86156"/>
                          <a:pt x="20361" y="86156"/>
                        </a:cubicBezTo>
                        <a:cubicBezTo>
                          <a:pt x="20361" y="86156"/>
                          <a:pt x="-7352" y="109251"/>
                          <a:pt x="1885" y="127726"/>
                        </a:cubicBezTo>
                        <a:cubicBezTo>
                          <a:pt x="11123" y="146202"/>
                          <a:pt x="61931" y="127726"/>
                          <a:pt x="61931" y="127726"/>
                        </a:cubicBezTo>
                        <a:cubicBezTo>
                          <a:pt x="61931" y="127726"/>
                          <a:pt x="103501" y="132345"/>
                          <a:pt x="121976" y="155439"/>
                        </a:cubicBezTo>
                        <a:cubicBezTo>
                          <a:pt x="140452" y="178534"/>
                          <a:pt x="131214" y="266293"/>
                          <a:pt x="237448" y="266293"/>
                        </a:cubicBezTo>
                        <a:cubicBezTo>
                          <a:pt x="237448" y="266293"/>
                          <a:pt x="265162" y="317100"/>
                          <a:pt x="297494" y="349433"/>
                        </a:cubicBezTo>
                        <a:cubicBezTo>
                          <a:pt x="297494" y="349433"/>
                          <a:pt x="408347" y="460286"/>
                          <a:pt x="500724" y="497237"/>
                        </a:cubicBezTo>
                        <a:cubicBezTo>
                          <a:pt x="602340" y="534188"/>
                          <a:pt x="643910" y="487999"/>
                          <a:pt x="643910" y="487999"/>
                        </a:cubicBezTo>
                        <a:cubicBezTo>
                          <a:pt x="727050" y="400240"/>
                          <a:pt x="736287" y="247817"/>
                          <a:pt x="736287" y="247817"/>
                        </a:cubicBezTo>
                        <a:cubicBezTo>
                          <a:pt x="662385" y="192391"/>
                          <a:pt x="579245" y="210866"/>
                          <a:pt x="579245" y="210866"/>
                        </a:cubicBezTo>
                        <a:close/>
                      </a:path>
                    </a:pathLst>
                  </a:custGeom>
                  <a:solidFill>
                    <a:srgbClr val="FBD0B4"/>
                  </a:solidFill>
                  <a:ln w="46132" cap="flat">
                    <a:noFill/>
                    <a:prstDash val="solid"/>
                    <a:miter/>
                  </a:ln>
                </p:spPr>
                <p:txBody>
                  <a:bodyPr rtlCol="0" anchor="ctr"/>
                  <a:lstStyle/>
                  <a:p>
                    <a:endParaRPr lang="en-US"/>
                  </a:p>
                </p:txBody>
              </p:sp>
              <p:sp>
                <p:nvSpPr>
                  <p:cNvPr id="1835" name="Freeform: Shape 1834">
                    <a:extLst>
                      <a:ext uri="{FF2B5EF4-FFF2-40B4-BE49-F238E27FC236}">
                        <a16:creationId xmlns:a16="http://schemas.microsoft.com/office/drawing/2014/main" xmlns="" id="{D4505001-D759-45D9-B7BB-2DE59CAB1F66}"/>
                      </a:ext>
                    </a:extLst>
                  </p:cNvPr>
                  <p:cNvSpPr/>
                  <p:nvPr/>
                </p:nvSpPr>
                <p:spPr>
                  <a:xfrm>
                    <a:off x="4438058" y="9306543"/>
                    <a:ext cx="739020" cy="512695"/>
                  </a:xfrm>
                  <a:custGeom>
                    <a:avLst/>
                    <a:gdLst>
                      <a:gd name="connsiteX0" fmla="*/ 586598 w 739020"/>
                      <a:gd name="connsiteY0" fmla="*/ 221706 h 512695"/>
                      <a:gd name="connsiteX1" fmla="*/ 563503 w 739020"/>
                      <a:gd name="connsiteY1" fmla="*/ 295608 h 512695"/>
                      <a:gd name="connsiteX2" fmla="*/ 554266 w 739020"/>
                      <a:gd name="connsiteY2" fmla="*/ 346416 h 512695"/>
                      <a:gd name="connsiteX3" fmla="*/ 554266 w 739020"/>
                      <a:gd name="connsiteY3" fmla="*/ 346416 h 512695"/>
                      <a:gd name="connsiteX4" fmla="*/ 526552 w 739020"/>
                      <a:gd name="connsiteY4" fmla="*/ 323322 h 512695"/>
                      <a:gd name="connsiteX5" fmla="*/ 480364 w 739020"/>
                      <a:gd name="connsiteY5" fmla="*/ 295608 h 512695"/>
                      <a:gd name="connsiteX6" fmla="*/ 383367 w 739020"/>
                      <a:gd name="connsiteY6" fmla="*/ 235563 h 512695"/>
                      <a:gd name="connsiteX7" fmla="*/ 355654 w 739020"/>
                      <a:gd name="connsiteY7" fmla="*/ 217088 h 512695"/>
                      <a:gd name="connsiteX8" fmla="*/ 332559 w 739020"/>
                      <a:gd name="connsiteY8" fmla="*/ 193993 h 512695"/>
                      <a:gd name="connsiteX9" fmla="*/ 295608 w 739020"/>
                      <a:gd name="connsiteY9" fmla="*/ 129329 h 512695"/>
                      <a:gd name="connsiteX10" fmla="*/ 249420 w 739020"/>
                      <a:gd name="connsiteY10" fmla="*/ 50808 h 512695"/>
                      <a:gd name="connsiteX11" fmla="*/ 207850 w 739020"/>
                      <a:gd name="connsiteY11" fmla="*/ 18476 h 512695"/>
                      <a:gd name="connsiteX12" fmla="*/ 189374 w 739020"/>
                      <a:gd name="connsiteY12" fmla="*/ 13857 h 512695"/>
                      <a:gd name="connsiteX13" fmla="*/ 147804 w 739020"/>
                      <a:gd name="connsiteY13" fmla="*/ 13857 h 512695"/>
                      <a:gd name="connsiteX14" fmla="*/ 143185 w 739020"/>
                      <a:gd name="connsiteY14" fmla="*/ 18476 h 512695"/>
                      <a:gd name="connsiteX15" fmla="*/ 138566 w 739020"/>
                      <a:gd name="connsiteY15" fmla="*/ 18476 h 512695"/>
                      <a:gd name="connsiteX16" fmla="*/ 120091 w 739020"/>
                      <a:gd name="connsiteY16" fmla="*/ 18476 h 512695"/>
                      <a:gd name="connsiteX17" fmla="*/ 78521 w 739020"/>
                      <a:gd name="connsiteY17" fmla="*/ 32332 h 512695"/>
                      <a:gd name="connsiteX18" fmla="*/ 73902 w 739020"/>
                      <a:gd name="connsiteY18" fmla="*/ 41570 h 512695"/>
                      <a:gd name="connsiteX19" fmla="*/ 73902 w 739020"/>
                      <a:gd name="connsiteY19" fmla="*/ 46189 h 512695"/>
                      <a:gd name="connsiteX20" fmla="*/ 73902 w 739020"/>
                      <a:gd name="connsiteY20" fmla="*/ 50808 h 512695"/>
                      <a:gd name="connsiteX21" fmla="*/ 69283 w 739020"/>
                      <a:gd name="connsiteY21" fmla="*/ 50808 h 512695"/>
                      <a:gd name="connsiteX22" fmla="*/ 60046 w 739020"/>
                      <a:gd name="connsiteY22" fmla="*/ 55427 h 512695"/>
                      <a:gd name="connsiteX23" fmla="*/ 32332 w 739020"/>
                      <a:gd name="connsiteY23" fmla="*/ 64664 h 512695"/>
                      <a:gd name="connsiteX24" fmla="*/ 18476 w 739020"/>
                      <a:gd name="connsiteY24" fmla="*/ 78521 h 512695"/>
                      <a:gd name="connsiteX25" fmla="*/ 23094 w 739020"/>
                      <a:gd name="connsiteY25" fmla="*/ 92378 h 512695"/>
                      <a:gd name="connsiteX26" fmla="*/ 23094 w 739020"/>
                      <a:gd name="connsiteY26" fmla="*/ 96996 h 512695"/>
                      <a:gd name="connsiteX27" fmla="*/ 18476 w 739020"/>
                      <a:gd name="connsiteY27" fmla="*/ 101616 h 512695"/>
                      <a:gd name="connsiteX28" fmla="*/ 9238 w 739020"/>
                      <a:gd name="connsiteY28" fmla="*/ 110853 h 512695"/>
                      <a:gd name="connsiteX29" fmla="*/ 9238 w 739020"/>
                      <a:gd name="connsiteY29" fmla="*/ 133948 h 512695"/>
                      <a:gd name="connsiteX30" fmla="*/ 23094 w 739020"/>
                      <a:gd name="connsiteY30" fmla="*/ 138566 h 512695"/>
                      <a:gd name="connsiteX31" fmla="*/ 64664 w 739020"/>
                      <a:gd name="connsiteY31" fmla="*/ 129329 h 512695"/>
                      <a:gd name="connsiteX32" fmla="*/ 73902 w 739020"/>
                      <a:gd name="connsiteY32" fmla="*/ 129329 h 512695"/>
                      <a:gd name="connsiteX33" fmla="*/ 101615 w 739020"/>
                      <a:gd name="connsiteY33" fmla="*/ 138566 h 512695"/>
                      <a:gd name="connsiteX34" fmla="*/ 129329 w 739020"/>
                      <a:gd name="connsiteY34" fmla="*/ 157042 h 512695"/>
                      <a:gd name="connsiteX35" fmla="*/ 133948 w 739020"/>
                      <a:gd name="connsiteY35" fmla="*/ 170899 h 512695"/>
                      <a:gd name="connsiteX36" fmla="*/ 166280 w 739020"/>
                      <a:gd name="connsiteY36" fmla="*/ 244801 h 512695"/>
                      <a:gd name="connsiteX37" fmla="*/ 207850 w 739020"/>
                      <a:gd name="connsiteY37" fmla="*/ 267895 h 512695"/>
                      <a:gd name="connsiteX38" fmla="*/ 221706 w 739020"/>
                      <a:gd name="connsiteY38" fmla="*/ 267895 h 512695"/>
                      <a:gd name="connsiteX39" fmla="*/ 230944 w 739020"/>
                      <a:gd name="connsiteY39" fmla="*/ 267895 h 512695"/>
                      <a:gd name="connsiteX40" fmla="*/ 240182 w 739020"/>
                      <a:gd name="connsiteY40" fmla="*/ 267895 h 512695"/>
                      <a:gd name="connsiteX41" fmla="*/ 240182 w 739020"/>
                      <a:gd name="connsiteY41" fmla="*/ 272514 h 512695"/>
                      <a:gd name="connsiteX42" fmla="*/ 244801 w 739020"/>
                      <a:gd name="connsiteY42" fmla="*/ 281752 h 512695"/>
                      <a:gd name="connsiteX43" fmla="*/ 309465 w 739020"/>
                      <a:gd name="connsiteY43" fmla="*/ 360273 h 512695"/>
                      <a:gd name="connsiteX44" fmla="*/ 397224 w 739020"/>
                      <a:gd name="connsiteY44" fmla="*/ 434175 h 512695"/>
                      <a:gd name="connsiteX45" fmla="*/ 526552 w 739020"/>
                      <a:gd name="connsiteY45" fmla="*/ 503458 h 512695"/>
                      <a:gd name="connsiteX46" fmla="*/ 632787 w 739020"/>
                      <a:gd name="connsiteY46" fmla="*/ 494220 h 512695"/>
                      <a:gd name="connsiteX47" fmla="*/ 646643 w 739020"/>
                      <a:gd name="connsiteY47" fmla="*/ 484982 h 512695"/>
                      <a:gd name="connsiteX48" fmla="*/ 688213 w 739020"/>
                      <a:gd name="connsiteY48" fmla="*/ 429556 h 512695"/>
                      <a:gd name="connsiteX49" fmla="*/ 734402 w 739020"/>
                      <a:gd name="connsiteY49" fmla="*/ 304846 h 512695"/>
                      <a:gd name="connsiteX50" fmla="*/ 739021 w 739020"/>
                      <a:gd name="connsiteY50" fmla="*/ 258657 h 512695"/>
                      <a:gd name="connsiteX51" fmla="*/ 739021 w 739020"/>
                      <a:gd name="connsiteY51" fmla="*/ 244801 h 512695"/>
                      <a:gd name="connsiteX52" fmla="*/ 739021 w 739020"/>
                      <a:gd name="connsiteY52" fmla="*/ 240182 h 512695"/>
                      <a:gd name="connsiteX53" fmla="*/ 734402 w 739020"/>
                      <a:gd name="connsiteY53" fmla="*/ 235563 h 512695"/>
                      <a:gd name="connsiteX54" fmla="*/ 725164 w 739020"/>
                      <a:gd name="connsiteY54" fmla="*/ 226325 h 512695"/>
                      <a:gd name="connsiteX55" fmla="*/ 706689 w 739020"/>
                      <a:gd name="connsiteY55" fmla="*/ 217088 h 512695"/>
                      <a:gd name="connsiteX56" fmla="*/ 669738 w 739020"/>
                      <a:gd name="connsiteY56" fmla="*/ 203231 h 512695"/>
                      <a:gd name="connsiteX57" fmla="*/ 609692 w 739020"/>
                      <a:gd name="connsiteY57" fmla="*/ 198612 h 512695"/>
                      <a:gd name="connsiteX58" fmla="*/ 586598 w 739020"/>
                      <a:gd name="connsiteY58" fmla="*/ 221706 h 512695"/>
                      <a:gd name="connsiteX59" fmla="*/ 586598 w 739020"/>
                      <a:gd name="connsiteY59" fmla="*/ 221706 h 512695"/>
                      <a:gd name="connsiteX60" fmla="*/ 655881 w 739020"/>
                      <a:gd name="connsiteY60" fmla="*/ 221706 h 512695"/>
                      <a:gd name="connsiteX61" fmla="*/ 725164 w 739020"/>
                      <a:gd name="connsiteY61" fmla="*/ 244801 h 512695"/>
                      <a:gd name="connsiteX62" fmla="*/ 734402 w 739020"/>
                      <a:gd name="connsiteY62" fmla="*/ 249420 h 512695"/>
                      <a:gd name="connsiteX63" fmla="*/ 739021 w 739020"/>
                      <a:gd name="connsiteY63" fmla="*/ 254038 h 512695"/>
                      <a:gd name="connsiteX64" fmla="*/ 739021 w 739020"/>
                      <a:gd name="connsiteY64" fmla="*/ 254038 h 512695"/>
                      <a:gd name="connsiteX65" fmla="*/ 739021 w 739020"/>
                      <a:gd name="connsiteY65" fmla="*/ 258657 h 512695"/>
                      <a:gd name="connsiteX66" fmla="*/ 692832 w 739020"/>
                      <a:gd name="connsiteY66" fmla="*/ 429556 h 512695"/>
                      <a:gd name="connsiteX67" fmla="*/ 655881 w 739020"/>
                      <a:gd name="connsiteY67" fmla="*/ 480364 h 512695"/>
                      <a:gd name="connsiteX68" fmla="*/ 642025 w 739020"/>
                      <a:gd name="connsiteY68" fmla="*/ 494220 h 512695"/>
                      <a:gd name="connsiteX69" fmla="*/ 572741 w 739020"/>
                      <a:gd name="connsiteY69" fmla="*/ 512696 h 512695"/>
                      <a:gd name="connsiteX70" fmla="*/ 448031 w 739020"/>
                      <a:gd name="connsiteY70" fmla="*/ 471126 h 512695"/>
                      <a:gd name="connsiteX71" fmla="*/ 351035 w 739020"/>
                      <a:gd name="connsiteY71" fmla="*/ 401843 h 512695"/>
                      <a:gd name="connsiteX72" fmla="*/ 300227 w 739020"/>
                      <a:gd name="connsiteY72" fmla="*/ 355654 h 512695"/>
                      <a:gd name="connsiteX73" fmla="*/ 240182 w 739020"/>
                      <a:gd name="connsiteY73" fmla="*/ 277133 h 512695"/>
                      <a:gd name="connsiteX74" fmla="*/ 235563 w 739020"/>
                      <a:gd name="connsiteY74" fmla="*/ 267895 h 512695"/>
                      <a:gd name="connsiteX75" fmla="*/ 235563 w 739020"/>
                      <a:gd name="connsiteY75" fmla="*/ 267895 h 512695"/>
                      <a:gd name="connsiteX76" fmla="*/ 157042 w 739020"/>
                      <a:gd name="connsiteY76" fmla="*/ 235563 h 512695"/>
                      <a:gd name="connsiteX77" fmla="*/ 133948 w 739020"/>
                      <a:gd name="connsiteY77" fmla="*/ 180136 h 512695"/>
                      <a:gd name="connsiteX78" fmla="*/ 124710 w 739020"/>
                      <a:gd name="connsiteY78" fmla="*/ 161661 h 512695"/>
                      <a:gd name="connsiteX79" fmla="*/ 87759 w 739020"/>
                      <a:gd name="connsiteY79" fmla="*/ 138566 h 512695"/>
                      <a:gd name="connsiteX80" fmla="*/ 69283 w 739020"/>
                      <a:gd name="connsiteY80" fmla="*/ 133948 h 512695"/>
                      <a:gd name="connsiteX81" fmla="*/ 60046 w 739020"/>
                      <a:gd name="connsiteY81" fmla="*/ 133948 h 512695"/>
                      <a:gd name="connsiteX82" fmla="*/ 55426 w 739020"/>
                      <a:gd name="connsiteY82" fmla="*/ 133948 h 512695"/>
                      <a:gd name="connsiteX83" fmla="*/ 41570 w 739020"/>
                      <a:gd name="connsiteY83" fmla="*/ 138566 h 512695"/>
                      <a:gd name="connsiteX84" fmla="*/ 0 w 739020"/>
                      <a:gd name="connsiteY84" fmla="*/ 129329 h 512695"/>
                      <a:gd name="connsiteX85" fmla="*/ 18476 w 739020"/>
                      <a:gd name="connsiteY85" fmla="*/ 92378 h 512695"/>
                      <a:gd name="connsiteX86" fmla="*/ 18476 w 739020"/>
                      <a:gd name="connsiteY86" fmla="*/ 92378 h 512695"/>
                      <a:gd name="connsiteX87" fmla="*/ 13857 w 739020"/>
                      <a:gd name="connsiteY87" fmla="*/ 69283 h 512695"/>
                      <a:gd name="connsiteX88" fmla="*/ 32332 w 739020"/>
                      <a:gd name="connsiteY88" fmla="*/ 55427 h 512695"/>
                      <a:gd name="connsiteX89" fmla="*/ 64664 w 739020"/>
                      <a:gd name="connsiteY89" fmla="*/ 41570 h 512695"/>
                      <a:gd name="connsiteX90" fmla="*/ 64664 w 739020"/>
                      <a:gd name="connsiteY90" fmla="*/ 41570 h 512695"/>
                      <a:gd name="connsiteX91" fmla="*/ 110853 w 739020"/>
                      <a:gd name="connsiteY91" fmla="*/ 9238 h 512695"/>
                      <a:gd name="connsiteX92" fmla="*/ 133948 w 739020"/>
                      <a:gd name="connsiteY92" fmla="*/ 9238 h 512695"/>
                      <a:gd name="connsiteX93" fmla="*/ 138566 w 739020"/>
                      <a:gd name="connsiteY93" fmla="*/ 9238 h 512695"/>
                      <a:gd name="connsiteX94" fmla="*/ 147804 w 739020"/>
                      <a:gd name="connsiteY94" fmla="*/ 4619 h 512695"/>
                      <a:gd name="connsiteX95" fmla="*/ 161661 w 739020"/>
                      <a:gd name="connsiteY95" fmla="*/ 0 h 512695"/>
                      <a:gd name="connsiteX96" fmla="*/ 198612 w 739020"/>
                      <a:gd name="connsiteY96" fmla="*/ 4619 h 512695"/>
                      <a:gd name="connsiteX97" fmla="*/ 254038 w 739020"/>
                      <a:gd name="connsiteY97" fmla="*/ 46189 h 512695"/>
                      <a:gd name="connsiteX98" fmla="*/ 281752 w 739020"/>
                      <a:gd name="connsiteY98" fmla="*/ 96996 h 512695"/>
                      <a:gd name="connsiteX99" fmla="*/ 309465 w 739020"/>
                      <a:gd name="connsiteY99" fmla="*/ 143185 h 512695"/>
                      <a:gd name="connsiteX100" fmla="*/ 346416 w 739020"/>
                      <a:gd name="connsiteY100" fmla="*/ 198612 h 512695"/>
                      <a:gd name="connsiteX101" fmla="*/ 374129 w 739020"/>
                      <a:gd name="connsiteY101" fmla="*/ 217088 h 512695"/>
                      <a:gd name="connsiteX102" fmla="*/ 429556 w 739020"/>
                      <a:gd name="connsiteY102" fmla="*/ 249420 h 512695"/>
                      <a:gd name="connsiteX103" fmla="*/ 494220 w 739020"/>
                      <a:gd name="connsiteY103" fmla="*/ 290990 h 512695"/>
                      <a:gd name="connsiteX104" fmla="*/ 540409 w 739020"/>
                      <a:gd name="connsiteY104" fmla="*/ 323322 h 512695"/>
                      <a:gd name="connsiteX105" fmla="*/ 545028 w 739020"/>
                      <a:gd name="connsiteY105" fmla="*/ 327940 h 512695"/>
                      <a:gd name="connsiteX106" fmla="*/ 545028 w 739020"/>
                      <a:gd name="connsiteY106" fmla="*/ 327940 h 512695"/>
                      <a:gd name="connsiteX107" fmla="*/ 554266 w 739020"/>
                      <a:gd name="connsiteY107" fmla="*/ 277133 h 512695"/>
                      <a:gd name="connsiteX108" fmla="*/ 586598 w 739020"/>
                      <a:gd name="connsiteY108" fmla="*/ 221706 h 512695"/>
                      <a:gd name="connsiteX109" fmla="*/ 586598 w 739020"/>
                      <a:gd name="connsiteY109" fmla="*/ 221706 h 512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739020" h="512695">
                        <a:moveTo>
                          <a:pt x="586598" y="221706"/>
                        </a:moveTo>
                        <a:cubicBezTo>
                          <a:pt x="577360" y="244801"/>
                          <a:pt x="568122" y="267895"/>
                          <a:pt x="563503" y="295608"/>
                        </a:cubicBezTo>
                        <a:cubicBezTo>
                          <a:pt x="558885" y="314084"/>
                          <a:pt x="558885" y="327940"/>
                          <a:pt x="554266" y="346416"/>
                        </a:cubicBezTo>
                        <a:cubicBezTo>
                          <a:pt x="554266" y="346416"/>
                          <a:pt x="554266" y="346416"/>
                          <a:pt x="554266" y="346416"/>
                        </a:cubicBezTo>
                        <a:cubicBezTo>
                          <a:pt x="545028" y="337178"/>
                          <a:pt x="535790" y="332560"/>
                          <a:pt x="526552" y="323322"/>
                        </a:cubicBezTo>
                        <a:cubicBezTo>
                          <a:pt x="512696" y="314084"/>
                          <a:pt x="498839" y="304846"/>
                          <a:pt x="480364" y="295608"/>
                        </a:cubicBezTo>
                        <a:cubicBezTo>
                          <a:pt x="448031" y="277133"/>
                          <a:pt x="415699" y="258657"/>
                          <a:pt x="383367" y="235563"/>
                        </a:cubicBezTo>
                        <a:cubicBezTo>
                          <a:pt x="374129" y="230944"/>
                          <a:pt x="364892" y="226325"/>
                          <a:pt x="355654" y="217088"/>
                        </a:cubicBezTo>
                        <a:cubicBezTo>
                          <a:pt x="346416" y="212468"/>
                          <a:pt x="341797" y="203231"/>
                          <a:pt x="332559" y="193993"/>
                        </a:cubicBezTo>
                        <a:cubicBezTo>
                          <a:pt x="318703" y="175518"/>
                          <a:pt x="304846" y="152423"/>
                          <a:pt x="295608" y="129329"/>
                        </a:cubicBezTo>
                        <a:cubicBezTo>
                          <a:pt x="281752" y="101616"/>
                          <a:pt x="267895" y="73902"/>
                          <a:pt x="249420" y="50808"/>
                        </a:cubicBezTo>
                        <a:cubicBezTo>
                          <a:pt x="240182" y="36951"/>
                          <a:pt x="226325" y="23094"/>
                          <a:pt x="207850" y="18476"/>
                        </a:cubicBezTo>
                        <a:cubicBezTo>
                          <a:pt x="203231" y="13857"/>
                          <a:pt x="193993" y="13857"/>
                          <a:pt x="189374" y="13857"/>
                        </a:cubicBezTo>
                        <a:cubicBezTo>
                          <a:pt x="175518" y="9238"/>
                          <a:pt x="161661" y="9238"/>
                          <a:pt x="147804" y="13857"/>
                        </a:cubicBezTo>
                        <a:cubicBezTo>
                          <a:pt x="147804" y="13857"/>
                          <a:pt x="143185" y="18476"/>
                          <a:pt x="143185" y="18476"/>
                        </a:cubicBezTo>
                        <a:cubicBezTo>
                          <a:pt x="143185" y="18476"/>
                          <a:pt x="138566" y="18476"/>
                          <a:pt x="138566" y="18476"/>
                        </a:cubicBezTo>
                        <a:cubicBezTo>
                          <a:pt x="133948" y="18476"/>
                          <a:pt x="124710" y="18476"/>
                          <a:pt x="120091" y="18476"/>
                        </a:cubicBezTo>
                        <a:cubicBezTo>
                          <a:pt x="106234" y="18476"/>
                          <a:pt x="87759" y="23094"/>
                          <a:pt x="78521" y="32332"/>
                        </a:cubicBezTo>
                        <a:cubicBezTo>
                          <a:pt x="73902" y="32332"/>
                          <a:pt x="73902" y="36951"/>
                          <a:pt x="73902" y="41570"/>
                        </a:cubicBezTo>
                        <a:cubicBezTo>
                          <a:pt x="73902" y="41570"/>
                          <a:pt x="73902" y="46189"/>
                          <a:pt x="73902" y="46189"/>
                        </a:cubicBezTo>
                        <a:cubicBezTo>
                          <a:pt x="73902" y="46189"/>
                          <a:pt x="73902" y="50808"/>
                          <a:pt x="73902" y="50808"/>
                        </a:cubicBezTo>
                        <a:cubicBezTo>
                          <a:pt x="73902" y="50808"/>
                          <a:pt x="69283" y="50808"/>
                          <a:pt x="69283" y="50808"/>
                        </a:cubicBezTo>
                        <a:cubicBezTo>
                          <a:pt x="64664" y="50808"/>
                          <a:pt x="60046" y="50808"/>
                          <a:pt x="60046" y="55427"/>
                        </a:cubicBezTo>
                        <a:cubicBezTo>
                          <a:pt x="50808" y="60046"/>
                          <a:pt x="41570" y="60046"/>
                          <a:pt x="32332" y="64664"/>
                        </a:cubicBezTo>
                        <a:cubicBezTo>
                          <a:pt x="27713" y="69283"/>
                          <a:pt x="18476" y="73902"/>
                          <a:pt x="18476" y="78521"/>
                        </a:cubicBezTo>
                        <a:cubicBezTo>
                          <a:pt x="18476" y="83140"/>
                          <a:pt x="18476" y="87759"/>
                          <a:pt x="23094" y="92378"/>
                        </a:cubicBezTo>
                        <a:cubicBezTo>
                          <a:pt x="23094" y="92378"/>
                          <a:pt x="27713" y="96996"/>
                          <a:pt x="23094" y="96996"/>
                        </a:cubicBezTo>
                        <a:cubicBezTo>
                          <a:pt x="23094" y="96996"/>
                          <a:pt x="18476" y="101616"/>
                          <a:pt x="18476" y="101616"/>
                        </a:cubicBezTo>
                        <a:cubicBezTo>
                          <a:pt x="13857" y="106234"/>
                          <a:pt x="13857" y="110853"/>
                          <a:pt x="9238" y="110853"/>
                        </a:cubicBezTo>
                        <a:cubicBezTo>
                          <a:pt x="4619" y="120091"/>
                          <a:pt x="4619" y="129329"/>
                          <a:pt x="9238" y="133948"/>
                        </a:cubicBezTo>
                        <a:cubicBezTo>
                          <a:pt x="13857" y="138566"/>
                          <a:pt x="18476" y="138566"/>
                          <a:pt x="23094" y="138566"/>
                        </a:cubicBezTo>
                        <a:cubicBezTo>
                          <a:pt x="36951" y="138566"/>
                          <a:pt x="50808" y="133948"/>
                          <a:pt x="64664" y="129329"/>
                        </a:cubicBezTo>
                        <a:cubicBezTo>
                          <a:pt x="69283" y="129329"/>
                          <a:pt x="69283" y="129329"/>
                          <a:pt x="73902" y="129329"/>
                        </a:cubicBezTo>
                        <a:cubicBezTo>
                          <a:pt x="83140" y="129329"/>
                          <a:pt x="92378" y="133948"/>
                          <a:pt x="101615" y="138566"/>
                        </a:cubicBezTo>
                        <a:cubicBezTo>
                          <a:pt x="110853" y="143185"/>
                          <a:pt x="120091" y="147804"/>
                          <a:pt x="129329" y="157042"/>
                        </a:cubicBezTo>
                        <a:cubicBezTo>
                          <a:pt x="133948" y="161661"/>
                          <a:pt x="133948" y="166280"/>
                          <a:pt x="133948" y="170899"/>
                        </a:cubicBezTo>
                        <a:cubicBezTo>
                          <a:pt x="143185" y="198612"/>
                          <a:pt x="147804" y="221706"/>
                          <a:pt x="166280" y="244801"/>
                        </a:cubicBezTo>
                        <a:cubicBezTo>
                          <a:pt x="175518" y="254038"/>
                          <a:pt x="193993" y="263276"/>
                          <a:pt x="207850" y="267895"/>
                        </a:cubicBezTo>
                        <a:cubicBezTo>
                          <a:pt x="212468" y="267895"/>
                          <a:pt x="217087" y="267895"/>
                          <a:pt x="221706" y="267895"/>
                        </a:cubicBezTo>
                        <a:cubicBezTo>
                          <a:pt x="226325" y="267895"/>
                          <a:pt x="226325" y="267895"/>
                          <a:pt x="230944" y="267895"/>
                        </a:cubicBezTo>
                        <a:cubicBezTo>
                          <a:pt x="230944" y="267895"/>
                          <a:pt x="235563" y="267895"/>
                          <a:pt x="240182" y="267895"/>
                        </a:cubicBezTo>
                        <a:cubicBezTo>
                          <a:pt x="240182" y="267895"/>
                          <a:pt x="240182" y="272514"/>
                          <a:pt x="240182" y="272514"/>
                        </a:cubicBezTo>
                        <a:cubicBezTo>
                          <a:pt x="240182" y="277133"/>
                          <a:pt x="244801" y="277133"/>
                          <a:pt x="244801" y="281752"/>
                        </a:cubicBezTo>
                        <a:cubicBezTo>
                          <a:pt x="263276" y="309465"/>
                          <a:pt x="281752" y="337178"/>
                          <a:pt x="309465" y="360273"/>
                        </a:cubicBezTo>
                        <a:cubicBezTo>
                          <a:pt x="337178" y="387986"/>
                          <a:pt x="364892" y="411080"/>
                          <a:pt x="397224" y="434175"/>
                        </a:cubicBezTo>
                        <a:cubicBezTo>
                          <a:pt x="438794" y="461888"/>
                          <a:pt x="480364" y="489601"/>
                          <a:pt x="526552" y="503458"/>
                        </a:cubicBezTo>
                        <a:cubicBezTo>
                          <a:pt x="558885" y="512696"/>
                          <a:pt x="600455" y="512696"/>
                          <a:pt x="632787" y="494220"/>
                        </a:cubicBezTo>
                        <a:cubicBezTo>
                          <a:pt x="637406" y="489601"/>
                          <a:pt x="642025" y="489601"/>
                          <a:pt x="646643" y="484982"/>
                        </a:cubicBezTo>
                        <a:cubicBezTo>
                          <a:pt x="660500" y="471126"/>
                          <a:pt x="674357" y="448032"/>
                          <a:pt x="688213" y="429556"/>
                        </a:cubicBezTo>
                        <a:cubicBezTo>
                          <a:pt x="711308" y="392605"/>
                          <a:pt x="725164" y="351035"/>
                          <a:pt x="734402" y="304846"/>
                        </a:cubicBezTo>
                        <a:cubicBezTo>
                          <a:pt x="739021" y="290990"/>
                          <a:pt x="739021" y="277133"/>
                          <a:pt x="739021" y="258657"/>
                        </a:cubicBezTo>
                        <a:cubicBezTo>
                          <a:pt x="739021" y="254038"/>
                          <a:pt x="739021" y="249420"/>
                          <a:pt x="739021" y="244801"/>
                        </a:cubicBezTo>
                        <a:cubicBezTo>
                          <a:pt x="739021" y="244801"/>
                          <a:pt x="739021" y="240182"/>
                          <a:pt x="739021" y="240182"/>
                        </a:cubicBezTo>
                        <a:cubicBezTo>
                          <a:pt x="739021" y="240182"/>
                          <a:pt x="734402" y="240182"/>
                          <a:pt x="734402" y="235563"/>
                        </a:cubicBezTo>
                        <a:cubicBezTo>
                          <a:pt x="729783" y="230944"/>
                          <a:pt x="725164" y="230944"/>
                          <a:pt x="725164" y="226325"/>
                        </a:cubicBezTo>
                        <a:cubicBezTo>
                          <a:pt x="720545" y="221706"/>
                          <a:pt x="711308" y="221706"/>
                          <a:pt x="706689" y="217088"/>
                        </a:cubicBezTo>
                        <a:cubicBezTo>
                          <a:pt x="697451" y="212468"/>
                          <a:pt x="683595" y="207850"/>
                          <a:pt x="669738" y="203231"/>
                        </a:cubicBezTo>
                        <a:cubicBezTo>
                          <a:pt x="651262" y="198612"/>
                          <a:pt x="628168" y="193993"/>
                          <a:pt x="609692" y="198612"/>
                        </a:cubicBezTo>
                        <a:cubicBezTo>
                          <a:pt x="605073" y="217088"/>
                          <a:pt x="595836" y="217088"/>
                          <a:pt x="586598" y="221706"/>
                        </a:cubicBezTo>
                        <a:cubicBezTo>
                          <a:pt x="586598" y="221706"/>
                          <a:pt x="586598" y="221706"/>
                          <a:pt x="586598" y="221706"/>
                        </a:cubicBezTo>
                        <a:cubicBezTo>
                          <a:pt x="609692" y="217088"/>
                          <a:pt x="632787" y="217088"/>
                          <a:pt x="655881" y="221706"/>
                        </a:cubicBezTo>
                        <a:cubicBezTo>
                          <a:pt x="678975" y="226325"/>
                          <a:pt x="702070" y="235563"/>
                          <a:pt x="725164" y="244801"/>
                        </a:cubicBezTo>
                        <a:cubicBezTo>
                          <a:pt x="729783" y="244801"/>
                          <a:pt x="729783" y="249420"/>
                          <a:pt x="734402" y="249420"/>
                        </a:cubicBezTo>
                        <a:cubicBezTo>
                          <a:pt x="734402" y="249420"/>
                          <a:pt x="739021" y="254038"/>
                          <a:pt x="739021" y="254038"/>
                        </a:cubicBezTo>
                        <a:cubicBezTo>
                          <a:pt x="739021" y="254038"/>
                          <a:pt x="739021" y="254038"/>
                          <a:pt x="739021" y="254038"/>
                        </a:cubicBezTo>
                        <a:cubicBezTo>
                          <a:pt x="739021" y="254038"/>
                          <a:pt x="739021" y="258657"/>
                          <a:pt x="739021" y="258657"/>
                        </a:cubicBezTo>
                        <a:cubicBezTo>
                          <a:pt x="734402" y="318703"/>
                          <a:pt x="720545" y="378748"/>
                          <a:pt x="692832" y="429556"/>
                        </a:cubicBezTo>
                        <a:cubicBezTo>
                          <a:pt x="683595" y="448032"/>
                          <a:pt x="669738" y="466507"/>
                          <a:pt x="655881" y="480364"/>
                        </a:cubicBezTo>
                        <a:cubicBezTo>
                          <a:pt x="651262" y="484982"/>
                          <a:pt x="646643" y="489601"/>
                          <a:pt x="642025" y="494220"/>
                        </a:cubicBezTo>
                        <a:cubicBezTo>
                          <a:pt x="623549" y="508077"/>
                          <a:pt x="595836" y="512696"/>
                          <a:pt x="572741" y="512696"/>
                        </a:cubicBezTo>
                        <a:cubicBezTo>
                          <a:pt x="526552" y="512696"/>
                          <a:pt x="484982" y="494220"/>
                          <a:pt x="448031" y="471126"/>
                        </a:cubicBezTo>
                        <a:cubicBezTo>
                          <a:pt x="415699" y="452650"/>
                          <a:pt x="383367" y="424937"/>
                          <a:pt x="351035" y="401843"/>
                        </a:cubicBezTo>
                        <a:cubicBezTo>
                          <a:pt x="332559" y="387986"/>
                          <a:pt x="318703" y="369510"/>
                          <a:pt x="300227" y="355654"/>
                        </a:cubicBezTo>
                        <a:cubicBezTo>
                          <a:pt x="277133" y="332560"/>
                          <a:pt x="258657" y="304846"/>
                          <a:pt x="240182" y="277133"/>
                        </a:cubicBezTo>
                        <a:cubicBezTo>
                          <a:pt x="240182" y="272514"/>
                          <a:pt x="235563" y="272514"/>
                          <a:pt x="235563" y="267895"/>
                        </a:cubicBezTo>
                        <a:cubicBezTo>
                          <a:pt x="235563" y="267895"/>
                          <a:pt x="235563" y="267895"/>
                          <a:pt x="235563" y="267895"/>
                        </a:cubicBezTo>
                        <a:cubicBezTo>
                          <a:pt x="203231" y="267895"/>
                          <a:pt x="175518" y="258657"/>
                          <a:pt x="157042" y="235563"/>
                        </a:cubicBezTo>
                        <a:cubicBezTo>
                          <a:pt x="143185" y="217088"/>
                          <a:pt x="138566" y="198612"/>
                          <a:pt x="133948" y="180136"/>
                        </a:cubicBezTo>
                        <a:cubicBezTo>
                          <a:pt x="133948" y="175518"/>
                          <a:pt x="129329" y="166280"/>
                          <a:pt x="124710" y="161661"/>
                        </a:cubicBezTo>
                        <a:cubicBezTo>
                          <a:pt x="115472" y="152423"/>
                          <a:pt x="101615" y="143185"/>
                          <a:pt x="87759" y="138566"/>
                        </a:cubicBezTo>
                        <a:cubicBezTo>
                          <a:pt x="83140" y="138566"/>
                          <a:pt x="73902" y="133948"/>
                          <a:pt x="69283" y="133948"/>
                        </a:cubicBezTo>
                        <a:cubicBezTo>
                          <a:pt x="64664" y="133948"/>
                          <a:pt x="64664" y="133948"/>
                          <a:pt x="60046" y="133948"/>
                        </a:cubicBezTo>
                        <a:cubicBezTo>
                          <a:pt x="60046" y="133948"/>
                          <a:pt x="55426" y="133948"/>
                          <a:pt x="55426" y="133948"/>
                        </a:cubicBezTo>
                        <a:cubicBezTo>
                          <a:pt x="50808" y="133948"/>
                          <a:pt x="46189" y="138566"/>
                          <a:pt x="41570" y="138566"/>
                        </a:cubicBezTo>
                        <a:cubicBezTo>
                          <a:pt x="27713" y="143185"/>
                          <a:pt x="4619" y="147804"/>
                          <a:pt x="0" y="129329"/>
                        </a:cubicBezTo>
                        <a:cubicBezTo>
                          <a:pt x="0" y="115472"/>
                          <a:pt x="9238" y="101616"/>
                          <a:pt x="18476" y="92378"/>
                        </a:cubicBezTo>
                        <a:cubicBezTo>
                          <a:pt x="18476" y="92378"/>
                          <a:pt x="18476" y="92378"/>
                          <a:pt x="18476" y="92378"/>
                        </a:cubicBezTo>
                        <a:cubicBezTo>
                          <a:pt x="13857" y="87759"/>
                          <a:pt x="9238" y="78521"/>
                          <a:pt x="13857" y="69283"/>
                        </a:cubicBezTo>
                        <a:cubicBezTo>
                          <a:pt x="18476" y="64664"/>
                          <a:pt x="23094" y="60046"/>
                          <a:pt x="32332" y="55427"/>
                        </a:cubicBezTo>
                        <a:cubicBezTo>
                          <a:pt x="41570" y="50808"/>
                          <a:pt x="55426" y="46189"/>
                          <a:pt x="64664" y="41570"/>
                        </a:cubicBezTo>
                        <a:cubicBezTo>
                          <a:pt x="64664" y="41570"/>
                          <a:pt x="64664" y="41570"/>
                          <a:pt x="64664" y="41570"/>
                        </a:cubicBezTo>
                        <a:cubicBezTo>
                          <a:pt x="64664" y="18476"/>
                          <a:pt x="92378" y="13857"/>
                          <a:pt x="110853" y="9238"/>
                        </a:cubicBezTo>
                        <a:cubicBezTo>
                          <a:pt x="120091" y="9238"/>
                          <a:pt x="124710" y="9238"/>
                          <a:pt x="133948" y="9238"/>
                        </a:cubicBezTo>
                        <a:cubicBezTo>
                          <a:pt x="133948" y="9238"/>
                          <a:pt x="138566" y="9238"/>
                          <a:pt x="138566" y="9238"/>
                        </a:cubicBezTo>
                        <a:cubicBezTo>
                          <a:pt x="143185" y="9238"/>
                          <a:pt x="143185" y="4619"/>
                          <a:pt x="147804" y="4619"/>
                        </a:cubicBezTo>
                        <a:cubicBezTo>
                          <a:pt x="152423" y="4619"/>
                          <a:pt x="157042" y="0"/>
                          <a:pt x="161661" y="0"/>
                        </a:cubicBezTo>
                        <a:cubicBezTo>
                          <a:pt x="175518" y="0"/>
                          <a:pt x="184755" y="0"/>
                          <a:pt x="198612" y="4619"/>
                        </a:cubicBezTo>
                        <a:cubicBezTo>
                          <a:pt x="221706" y="13857"/>
                          <a:pt x="240182" y="27713"/>
                          <a:pt x="254038" y="46189"/>
                        </a:cubicBezTo>
                        <a:cubicBezTo>
                          <a:pt x="267895" y="64664"/>
                          <a:pt x="272514" y="83140"/>
                          <a:pt x="281752" y="96996"/>
                        </a:cubicBezTo>
                        <a:cubicBezTo>
                          <a:pt x="290990" y="115472"/>
                          <a:pt x="300227" y="129329"/>
                          <a:pt x="309465" y="143185"/>
                        </a:cubicBezTo>
                        <a:cubicBezTo>
                          <a:pt x="318703" y="161661"/>
                          <a:pt x="332559" y="180136"/>
                          <a:pt x="346416" y="198612"/>
                        </a:cubicBezTo>
                        <a:cubicBezTo>
                          <a:pt x="355654" y="207850"/>
                          <a:pt x="364892" y="212468"/>
                          <a:pt x="374129" y="217088"/>
                        </a:cubicBezTo>
                        <a:cubicBezTo>
                          <a:pt x="392605" y="226325"/>
                          <a:pt x="411080" y="240182"/>
                          <a:pt x="429556" y="249420"/>
                        </a:cubicBezTo>
                        <a:cubicBezTo>
                          <a:pt x="452650" y="263276"/>
                          <a:pt x="471126" y="277133"/>
                          <a:pt x="494220" y="290990"/>
                        </a:cubicBezTo>
                        <a:cubicBezTo>
                          <a:pt x="508077" y="300227"/>
                          <a:pt x="526552" y="309465"/>
                          <a:pt x="540409" y="323322"/>
                        </a:cubicBezTo>
                        <a:cubicBezTo>
                          <a:pt x="545028" y="323322"/>
                          <a:pt x="545028" y="327940"/>
                          <a:pt x="545028" y="327940"/>
                        </a:cubicBezTo>
                        <a:cubicBezTo>
                          <a:pt x="545028" y="327940"/>
                          <a:pt x="545028" y="327940"/>
                          <a:pt x="545028" y="327940"/>
                        </a:cubicBezTo>
                        <a:cubicBezTo>
                          <a:pt x="549647" y="309465"/>
                          <a:pt x="549647" y="295608"/>
                          <a:pt x="554266" y="277133"/>
                        </a:cubicBezTo>
                        <a:cubicBezTo>
                          <a:pt x="572741" y="267895"/>
                          <a:pt x="577360" y="244801"/>
                          <a:pt x="586598" y="221706"/>
                        </a:cubicBezTo>
                        <a:cubicBezTo>
                          <a:pt x="586598" y="221706"/>
                          <a:pt x="586598" y="221706"/>
                          <a:pt x="586598" y="221706"/>
                        </a:cubicBezTo>
                        <a:close/>
                      </a:path>
                    </a:pathLst>
                  </a:custGeom>
                  <a:solidFill>
                    <a:srgbClr val="895B46"/>
                  </a:solidFill>
                  <a:ln w="46132" cap="flat">
                    <a:noFill/>
                    <a:prstDash val="solid"/>
                    <a:miter/>
                  </a:ln>
                </p:spPr>
                <p:txBody>
                  <a:bodyPr rtlCol="0" anchor="ctr"/>
                  <a:lstStyle/>
                  <a:p>
                    <a:endParaRPr lang="en-US"/>
                  </a:p>
                </p:txBody>
              </p:sp>
            </p:grpSp>
            <p:grpSp>
              <p:nvGrpSpPr>
                <p:cNvPr id="1836" name="Graphic 792">
                  <a:extLst>
                    <a:ext uri="{FF2B5EF4-FFF2-40B4-BE49-F238E27FC236}">
                      <a16:creationId xmlns:a16="http://schemas.microsoft.com/office/drawing/2014/main" xmlns="" id="{563775C6-F1B1-4097-B9EA-00EC3ED67013}"/>
                    </a:ext>
                  </a:extLst>
                </p:cNvPr>
                <p:cNvGrpSpPr/>
                <p:nvPr/>
              </p:nvGrpSpPr>
              <p:grpSpPr>
                <a:xfrm>
                  <a:off x="4456533" y="9325019"/>
                  <a:ext cx="198611" cy="96996"/>
                  <a:chOff x="4456533" y="9325019"/>
                  <a:chExt cx="198611" cy="96996"/>
                </a:xfrm>
                <a:solidFill>
                  <a:srgbClr val="895B46"/>
                </a:solidFill>
              </p:grpSpPr>
              <p:sp>
                <p:nvSpPr>
                  <p:cNvPr id="1837" name="Freeform: Shape 1836">
                    <a:extLst>
                      <a:ext uri="{FF2B5EF4-FFF2-40B4-BE49-F238E27FC236}">
                        <a16:creationId xmlns:a16="http://schemas.microsoft.com/office/drawing/2014/main" xmlns="" id="{39F60008-479F-4966-9911-E64E80FA70CF}"/>
                      </a:ext>
                    </a:extLst>
                  </p:cNvPr>
                  <p:cNvSpPr/>
                  <p:nvPr/>
                </p:nvSpPr>
                <p:spPr>
                  <a:xfrm>
                    <a:off x="4456533" y="9385064"/>
                    <a:ext cx="133947" cy="36950"/>
                  </a:xfrm>
                  <a:custGeom>
                    <a:avLst/>
                    <a:gdLst>
                      <a:gd name="connsiteX0" fmla="*/ 0 w 133947"/>
                      <a:gd name="connsiteY0" fmla="*/ 27713 h 36950"/>
                      <a:gd name="connsiteX1" fmla="*/ 4619 w 133947"/>
                      <a:gd name="connsiteY1" fmla="*/ 23094 h 36950"/>
                      <a:gd name="connsiteX2" fmla="*/ 18476 w 133947"/>
                      <a:gd name="connsiteY2" fmla="*/ 9238 h 36950"/>
                      <a:gd name="connsiteX3" fmla="*/ 27713 w 133947"/>
                      <a:gd name="connsiteY3" fmla="*/ 4619 h 36950"/>
                      <a:gd name="connsiteX4" fmla="*/ 41570 w 133947"/>
                      <a:gd name="connsiteY4" fmla="*/ 0 h 36950"/>
                      <a:gd name="connsiteX5" fmla="*/ 55426 w 133947"/>
                      <a:gd name="connsiteY5" fmla="*/ 0 h 36950"/>
                      <a:gd name="connsiteX6" fmla="*/ 69283 w 133947"/>
                      <a:gd name="connsiteY6" fmla="*/ 4619 h 36950"/>
                      <a:gd name="connsiteX7" fmla="*/ 83140 w 133947"/>
                      <a:gd name="connsiteY7" fmla="*/ 9238 h 36950"/>
                      <a:gd name="connsiteX8" fmla="*/ 96996 w 133947"/>
                      <a:gd name="connsiteY8" fmla="*/ 13856 h 36950"/>
                      <a:gd name="connsiteX9" fmla="*/ 115472 w 133947"/>
                      <a:gd name="connsiteY9" fmla="*/ 23094 h 36950"/>
                      <a:gd name="connsiteX10" fmla="*/ 133948 w 133947"/>
                      <a:gd name="connsiteY10" fmla="*/ 36951 h 36950"/>
                      <a:gd name="connsiteX11" fmla="*/ 129328 w 133947"/>
                      <a:gd name="connsiteY11" fmla="*/ 32332 h 36950"/>
                      <a:gd name="connsiteX12" fmla="*/ 115472 w 133947"/>
                      <a:gd name="connsiteY12" fmla="*/ 23094 h 36950"/>
                      <a:gd name="connsiteX13" fmla="*/ 96996 w 133947"/>
                      <a:gd name="connsiteY13" fmla="*/ 27713 h 36950"/>
                      <a:gd name="connsiteX14" fmla="*/ 87759 w 133947"/>
                      <a:gd name="connsiteY14" fmla="*/ 23094 h 36950"/>
                      <a:gd name="connsiteX15" fmla="*/ 73902 w 133947"/>
                      <a:gd name="connsiteY15" fmla="*/ 18475 h 36950"/>
                      <a:gd name="connsiteX16" fmla="*/ 60045 w 133947"/>
                      <a:gd name="connsiteY16" fmla="*/ 13856 h 36950"/>
                      <a:gd name="connsiteX17" fmla="*/ 46189 w 133947"/>
                      <a:gd name="connsiteY17" fmla="*/ 9238 h 36950"/>
                      <a:gd name="connsiteX18" fmla="*/ 32332 w 133947"/>
                      <a:gd name="connsiteY18" fmla="*/ 9238 h 36950"/>
                      <a:gd name="connsiteX19" fmla="*/ 23094 w 133947"/>
                      <a:gd name="connsiteY19" fmla="*/ 9238 h 36950"/>
                      <a:gd name="connsiteX20" fmla="*/ 13856 w 133947"/>
                      <a:gd name="connsiteY20" fmla="*/ 13856 h 36950"/>
                      <a:gd name="connsiteX21" fmla="*/ 4619 w 133947"/>
                      <a:gd name="connsiteY21" fmla="*/ 18475 h 36950"/>
                      <a:gd name="connsiteX22" fmla="*/ 0 w 133947"/>
                      <a:gd name="connsiteY22" fmla="*/ 23094 h 36950"/>
                      <a:gd name="connsiteX23" fmla="*/ 0 w 133947"/>
                      <a:gd name="connsiteY23" fmla="*/ 27713 h 36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3947" h="36950">
                        <a:moveTo>
                          <a:pt x="0" y="27713"/>
                        </a:moveTo>
                        <a:cubicBezTo>
                          <a:pt x="0" y="27713"/>
                          <a:pt x="0" y="27713"/>
                          <a:pt x="4619" y="23094"/>
                        </a:cubicBezTo>
                        <a:cubicBezTo>
                          <a:pt x="9238" y="18475"/>
                          <a:pt x="9238" y="13856"/>
                          <a:pt x="18476" y="9238"/>
                        </a:cubicBezTo>
                        <a:cubicBezTo>
                          <a:pt x="23094" y="9238"/>
                          <a:pt x="23094" y="4619"/>
                          <a:pt x="27713" y="4619"/>
                        </a:cubicBezTo>
                        <a:cubicBezTo>
                          <a:pt x="32332" y="4619"/>
                          <a:pt x="36951" y="4619"/>
                          <a:pt x="41570" y="0"/>
                        </a:cubicBezTo>
                        <a:cubicBezTo>
                          <a:pt x="46189" y="0"/>
                          <a:pt x="50808" y="0"/>
                          <a:pt x="55426" y="0"/>
                        </a:cubicBezTo>
                        <a:cubicBezTo>
                          <a:pt x="60045" y="0"/>
                          <a:pt x="64664" y="0"/>
                          <a:pt x="69283" y="4619"/>
                        </a:cubicBezTo>
                        <a:cubicBezTo>
                          <a:pt x="73902" y="4619"/>
                          <a:pt x="78521" y="9238"/>
                          <a:pt x="83140" y="9238"/>
                        </a:cubicBezTo>
                        <a:cubicBezTo>
                          <a:pt x="87759" y="9238"/>
                          <a:pt x="92378" y="13856"/>
                          <a:pt x="96996" y="13856"/>
                        </a:cubicBezTo>
                        <a:cubicBezTo>
                          <a:pt x="106234" y="18475"/>
                          <a:pt x="110853" y="23094"/>
                          <a:pt x="115472" y="23094"/>
                        </a:cubicBezTo>
                        <a:cubicBezTo>
                          <a:pt x="124710" y="32332"/>
                          <a:pt x="133948" y="36951"/>
                          <a:pt x="133948" y="36951"/>
                        </a:cubicBezTo>
                        <a:cubicBezTo>
                          <a:pt x="133948" y="36951"/>
                          <a:pt x="133948" y="36951"/>
                          <a:pt x="129328" y="32332"/>
                        </a:cubicBezTo>
                        <a:cubicBezTo>
                          <a:pt x="124710" y="32332"/>
                          <a:pt x="120091" y="27713"/>
                          <a:pt x="115472" y="23094"/>
                        </a:cubicBezTo>
                        <a:cubicBezTo>
                          <a:pt x="101615" y="32332"/>
                          <a:pt x="96996" y="32332"/>
                          <a:pt x="96996" y="27713"/>
                        </a:cubicBezTo>
                        <a:cubicBezTo>
                          <a:pt x="92378" y="27713"/>
                          <a:pt x="87759" y="23094"/>
                          <a:pt x="87759" y="23094"/>
                        </a:cubicBezTo>
                        <a:cubicBezTo>
                          <a:pt x="83140" y="23094"/>
                          <a:pt x="78521" y="18475"/>
                          <a:pt x="73902" y="18475"/>
                        </a:cubicBezTo>
                        <a:cubicBezTo>
                          <a:pt x="69283" y="18475"/>
                          <a:pt x="64664" y="13856"/>
                          <a:pt x="60045" y="13856"/>
                        </a:cubicBezTo>
                        <a:cubicBezTo>
                          <a:pt x="55426" y="13856"/>
                          <a:pt x="50808" y="13856"/>
                          <a:pt x="46189" y="9238"/>
                        </a:cubicBezTo>
                        <a:cubicBezTo>
                          <a:pt x="41570" y="9238"/>
                          <a:pt x="36951" y="9238"/>
                          <a:pt x="32332" y="9238"/>
                        </a:cubicBezTo>
                        <a:cubicBezTo>
                          <a:pt x="27713" y="9238"/>
                          <a:pt x="23094" y="9238"/>
                          <a:pt x="23094" y="9238"/>
                        </a:cubicBezTo>
                        <a:cubicBezTo>
                          <a:pt x="18476" y="9238"/>
                          <a:pt x="18476" y="9238"/>
                          <a:pt x="13856" y="13856"/>
                        </a:cubicBezTo>
                        <a:cubicBezTo>
                          <a:pt x="9238" y="13856"/>
                          <a:pt x="9238" y="18475"/>
                          <a:pt x="4619" y="18475"/>
                        </a:cubicBezTo>
                        <a:cubicBezTo>
                          <a:pt x="4619" y="18475"/>
                          <a:pt x="0" y="23094"/>
                          <a:pt x="0" y="23094"/>
                        </a:cubicBezTo>
                        <a:cubicBezTo>
                          <a:pt x="0" y="27713"/>
                          <a:pt x="0" y="27713"/>
                          <a:pt x="0" y="27713"/>
                        </a:cubicBezTo>
                        <a:close/>
                      </a:path>
                    </a:pathLst>
                  </a:custGeom>
                  <a:solidFill>
                    <a:srgbClr val="895B46"/>
                  </a:solidFill>
                  <a:ln w="46132" cap="flat">
                    <a:noFill/>
                    <a:prstDash val="solid"/>
                    <a:miter/>
                  </a:ln>
                </p:spPr>
                <p:txBody>
                  <a:bodyPr rtlCol="0" anchor="ctr"/>
                  <a:lstStyle/>
                  <a:p>
                    <a:endParaRPr lang="en-US"/>
                  </a:p>
                </p:txBody>
              </p:sp>
              <p:sp>
                <p:nvSpPr>
                  <p:cNvPr id="1838" name="Freeform: Shape 1837">
                    <a:extLst>
                      <a:ext uri="{FF2B5EF4-FFF2-40B4-BE49-F238E27FC236}">
                        <a16:creationId xmlns:a16="http://schemas.microsoft.com/office/drawing/2014/main" xmlns="" id="{84DDC520-06E2-4613-A14B-4D321663B53E}"/>
                      </a:ext>
                    </a:extLst>
                  </p:cNvPr>
                  <p:cNvSpPr/>
                  <p:nvPr/>
                </p:nvSpPr>
                <p:spPr>
                  <a:xfrm>
                    <a:off x="4502722" y="9352732"/>
                    <a:ext cx="110853" cy="27713"/>
                  </a:xfrm>
                  <a:custGeom>
                    <a:avLst/>
                    <a:gdLst>
                      <a:gd name="connsiteX0" fmla="*/ 0 w 110853"/>
                      <a:gd name="connsiteY0" fmla="*/ 9238 h 27713"/>
                      <a:gd name="connsiteX1" fmla="*/ 4619 w 110853"/>
                      <a:gd name="connsiteY1" fmla="*/ 4619 h 27713"/>
                      <a:gd name="connsiteX2" fmla="*/ 9238 w 110853"/>
                      <a:gd name="connsiteY2" fmla="*/ 4619 h 27713"/>
                      <a:gd name="connsiteX3" fmla="*/ 18476 w 110853"/>
                      <a:gd name="connsiteY3" fmla="*/ 0 h 27713"/>
                      <a:gd name="connsiteX4" fmla="*/ 27713 w 110853"/>
                      <a:gd name="connsiteY4" fmla="*/ 0 h 27713"/>
                      <a:gd name="connsiteX5" fmla="*/ 36951 w 110853"/>
                      <a:gd name="connsiteY5" fmla="*/ 0 h 27713"/>
                      <a:gd name="connsiteX6" fmla="*/ 46189 w 110853"/>
                      <a:gd name="connsiteY6" fmla="*/ 0 h 27713"/>
                      <a:gd name="connsiteX7" fmla="*/ 60045 w 110853"/>
                      <a:gd name="connsiteY7" fmla="*/ 0 h 27713"/>
                      <a:gd name="connsiteX8" fmla="*/ 69283 w 110853"/>
                      <a:gd name="connsiteY8" fmla="*/ 4619 h 27713"/>
                      <a:gd name="connsiteX9" fmla="*/ 78521 w 110853"/>
                      <a:gd name="connsiteY9" fmla="*/ 9238 h 27713"/>
                      <a:gd name="connsiteX10" fmla="*/ 87759 w 110853"/>
                      <a:gd name="connsiteY10" fmla="*/ 13857 h 27713"/>
                      <a:gd name="connsiteX11" fmla="*/ 96996 w 110853"/>
                      <a:gd name="connsiteY11" fmla="*/ 18476 h 27713"/>
                      <a:gd name="connsiteX12" fmla="*/ 110853 w 110853"/>
                      <a:gd name="connsiteY12" fmla="*/ 27713 h 27713"/>
                      <a:gd name="connsiteX13" fmla="*/ 92378 w 110853"/>
                      <a:gd name="connsiteY13" fmla="*/ 23094 h 27713"/>
                      <a:gd name="connsiteX14" fmla="*/ 73902 w 110853"/>
                      <a:gd name="connsiteY14" fmla="*/ 18476 h 27713"/>
                      <a:gd name="connsiteX15" fmla="*/ 64664 w 110853"/>
                      <a:gd name="connsiteY15" fmla="*/ 13857 h 27713"/>
                      <a:gd name="connsiteX16" fmla="*/ 55426 w 110853"/>
                      <a:gd name="connsiteY16" fmla="*/ 9238 h 27713"/>
                      <a:gd name="connsiteX17" fmla="*/ 46189 w 110853"/>
                      <a:gd name="connsiteY17" fmla="*/ 9238 h 27713"/>
                      <a:gd name="connsiteX18" fmla="*/ 36951 w 110853"/>
                      <a:gd name="connsiteY18" fmla="*/ 9238 h 27713"/>
                      <a:gd name="connsiteX19" fmla="*/ 27713 w 110853"/>
                      <a:gd name="connsiteY19" fmla="*/ 9238 h 27713"/>
                      <a:gd name="connsiteX20" fmla="*/ 18476 w 110853"/>
                      <a:gd name="connsiteY20" fmla="*/ 9238 h 27713"/>
                      <a:gd name="connsiteX21" fmla="*/ 9238 w 110853"/>
                      <a:gd name="connsiteY21" fmla="*/ 9238 h 27713"/>
                      <a:gd name="connsiteX22" fmla="*/ 4619 w 110853"/>
                      <a:gd name="connsiteY22" fmla="*/ 9238 h 27713"/>
                      <a:gd name="connsiteX23" fmla="*/ 0 w 110853"/>
                      <a:gd name="connsiteY23" fmla="*/ 9238 h 27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0853" h="27713">
                        <a:moveTo>
                          <a:pt x="0" y="9238"/>
                        </a:moveTo>
                        <a:cubicBezTo>
                          <a:pt x="0" y="9238"/>
                          <a:pt x="0" y="9238"/>
                          <a:pt x="4619" y="4619"/>
                        </a:cubicBezTo>
                        <a:cubicBezTo>
                          <a:pt x="4619" y="4619"/>
                          <a:pt x="9238" y="4619"/>
                          <a:pt x="9238" y="4619"/>
                        </a:cubicBezTo>
                        <a:cubicBezTo>
                          <a:pt x="9238" y="4619"/>
                          <a:pt x="13856" y="4619"/>
                          <a:pt x="18476" y="0"/>
                        </a:cubicBezTo>
                        <a:cubicBezTo>
                          <a:pt x="23094" y="0"/>
                          <a:pt x="23094" y="0"/>
                          <a:pt x="27713" y="0"/>
                        </a:cubicBezTo>
                        <a:cubicBezTo>
                          <a:pt x="32332" y="0"/>
                          <a:pt x="36951" y="0"/>
                          <a:pt x="36951" y="0"/>
                        </a:cubicBezTo>
                        <a:cubicBezTo>
                          <a:pt x="41570" y="0"/>
                          <a:pt x="46189" y="0"/>
                          <a:pt x="46189" y="0"/>
                        </a:cubicBezTo>
                        <a:cubicBezTo>
                          <a:pt x="50808" y="0"/>
                          <a:pt x="55426" y="0"/>
                          <a:pt x="60045" y="0"/>
                        </a:cubicBezTo>
                        <a:cubicBezTo>
                          <a:pt x="64664" y="0"/>
                          <a:pt x="69283" y="0"/>
                          <a:pt x="69283" y="4619"/>
                        </a:cubicBezTo>
                        <a:cubicBezTo>
                          <a:pt x="73902" y="4619"/>
                          <a:pt x="78521" y="4619"/>
                          <a:pt x="78521" y="9238"/>
                        </a:cubicBezTo>
                        <a:cubicBezTo>
                          <a:pt x="83140" y="9238"/>
                          <a:pt x="83140" y="13857"/>
                          <a:pt x="87759" y="13857"/>
                        </a:cubicBezTo>
                        <a:cubicBezTo>
                          <a:pt x="92378" y="13857"/>
                          <a:pt x="92378" y="18476"/>
                          <a:pt x="96996" y="18476"/>
                        </a:cubicBezTo>
                        <a:cubicBezTo>
                          <a:pt x="106234" y="23094"/>
                          <a:pt x="110853" y="27713"/>
                          <a:pt x="110853" y="27713"/>
                        </a:cubicBezTo>
                        <a:cubicBezTo>
                          <a:pt x="110853" y="27713"/>
                          <a:pt x="101615" y="27713"/>
                          <a:pt x="92378" y="23094"/>
                        </a:cubicBezTo>
                        <a:cubicBezTo>
                          <a:pt x="87759" y="23094"/>
                          <a:pt x="78521" y="18476"/>
                          <a:pt x="73902" y="18476"/>
                        </a:cubicBezTo>
                        <a:cubicBezTo>
                          <a:pt x="69283" y="18476"/>
                          <a:pt x="69283" y="18476"/>
                          <a:pt x="64664" y="13857"/>
                        </a:cubicBezTo>
                        <a:cubicBezTo>
                          <a:pt x="60045" y="13857"/>
                          <a:pt x="55426" y="13857"/>
                          <a:pt x="55426" y="9238"/>
                        </a:cubicBezTo>
                        <a:cubicBezTo>
                          <a:pt x="50808" y="9238"/>
                          <a:pt x="46189" y="9238"/>
                          <a:pt x="46189" y="9238"/>
                        </a:cubicBezTo>
                        <a:cubicBezTo>
                          <a:pt x="41570" y="9238"/>
                          <a:pt x="36951" y="9238"/>
                          <a:pt x="36951" y="9238"/>
                        </a:cubicBezTo>
                        <a:cubicBezTo>
                          <a:pt x="32332" y="9238"/>
                          <a:pt x="32332" y="9238"/>
                          <a:pt x="27713" y="9238"/>
                        </a:cubicBezTo>
                        <a:cubicBezTo>
                          <a:pt x="23094" y="9238"/>
                          <a:pt x="23094" y="9238"/>
                          <a:pt x="18476" y="9238"/>
                        </a:cubicBezTo>
                        <a:cubicBezTo>
                          <a:pt x="13856" y="9238"/>
                          <a:pt x="13856" y="9238"/>
                          <a:pt x="9238" y="9238"/>
                        </a:cubicBezTo>
                        <a:cubicBezTo>
                          <a:pt x="9238" y="9238"/>
                          <a:pt x="4619" y="9238"/>
                          <a:pt x="4619" y="9238"/>
                        </a:cubicBezTo>
                        <a:cubicBezTo>
                          <a:pt x="0" y="9238"/>
                          <a:pt x="0" y="9238"/>
                          <a:pt x="0" y="9238"/>
                        </a:cubicBezTo>
                        <a:close/>
                      </a:path>
                    </a:pathLst>
                  </a:custGeom>
                  <a:solidFill>
                    <a:srgbClr val="895B46"/>
                  </a:solidFill>
                  <a:ln w="46132" cap="flat">
                    <a:noFill/>
                    <a:prstDash val="solid"/>
                    <a:miter/>
                  </a:ln>
                </p:spPr>
                <p:txBody>
                  <a:bodyPr rtlCol="0" anchor="ctr"/>
                  <a:lstStyle/>
                  <a:p>
                    <a:endParaRPr lang="en-US"/>
                  </a:p>
                </p:txBody>
              </p:sp>
              <p:sp>
                <p:nvSpPr>
                  <p:cNvPr id="1839" name="Freeform: Shape 1838">
                    <a:extLst>
                      <a:ext uri="{FF2B5EF4-FFF2-40B4-BE49-F238E27FC236}">
                        <a16:creationId xmlns:a16="http://schemas.microsoft.com/office/drawing/2014/main" xmlns="" id="{1EDEE87C-242D-4934-BA5B-D1D770CCA8C2}"/>
                      </a:ext>
                    </a:extLst>
                  </p:cNvPr>
                  <p:cNvSpPr/>
                  <p:nvPr/>
                </p:nvSpPr>
                <p:spPr>
                  <a:xfrm>
                    <a:off x="4572005" y="9325019"/>
                    <a:ext cx="83139" cy="41569"/>
                  </a:xfrm>
                  <a:custGeom>
                    <a:avLst/>
                    <a:gdLst>
                      <a:gd name="connsiteX0" fmla="*/ 0 w 83139"/>
                      <a:gd name="connsiteY0" fmla="*/ 0 h 41569"/>
                      <a:gd name="connsiteX1" fmla="*/ 0 w 83139"/>
                      <a:gd name="connsiteY1" fmla="*/ 0 h 41569"/>
                      <a:gd name="connsiteX2" fmla="*/ 9238 w 83139"/>
                      <a:gd name="connsiteY2" fmla="*/ 0 h 41569"/>
                      <a:gd name="connsiteX3" fmla="*/ 13856 w 83139"/>
                      <a:gd name="connsiteY3" fmla="*/ 0 h 41569"/>
                      <a:gd name="connsiteX4" fmla="*/ 23094 w 83139"/>
                      <a:gd name="connsiteY4" fmla="*/ 0 h 41569"/>
                      <a:gd name="connsiteX5" fmla="*/ 32332 w 83139"/>
                      <a:gd name="connsiteY5" fmla="*/ 0 h 41569"/>
                      <a:gd name="connsiteX6" fmla="*/ 41570 w 83139"/>
                      <a:gd name="connsiteY6" fmla="*/ 4619 h 41569"/>
                      <a:gd name="connsiteX7" fmla="*/ 50808 w 83139"/>
                      <a:gd name="connsiteY7" fmla="*/ 9238 h 41569"/>
                      <a:gd name="connsiteX8" fmla="*/ 64664 w 83139"/>
                      <a:gd name="connsiteY8" fmla="*/ 18476 h 41569"/>
                      <a:gd name="connsiteX9" fmla="*/ 69283 w 83139"/>
                      <a:gd name="connsiteY9" fmla="*/ 23094 h 41569"/>
                      <a:gd name="connsiteX10" fmla="*/ 73902 w 83139"/>
                      <a:gd name="connsiteY10" fmla="*/ 27713 h 41569"/>
                      <a:gd name="connsiteX11" fmla="*/ 83140 w 83139"/>
                      <a:gd name="connsiteY11" fmla="*/ 41570 h 41569"/>
                      <a:gd name="connsiteX12" fmla="*/ 69283 w 83139"/>
                      <a:gd name="connsiteY12" fmla="*/ 32332 h 41569"/>
                      <a:gd name="connsiteX13" fmla="*/ 55426 w 83139"/>
                      <a:gd name="connsiteY13" fmla="*/ 23094 h 41569"/>
                      <a:gd name="connsiteX14" fmla="*/ 41570 w 83139"/>
                      <a:gd name="connsiteY14" fmla="*/ 13857 h 41569"/>
                      <a:gd name="connsiteX15" fmla="*/ 32332 w 83139"/>
                      <a:gd name="connsiteY15" fmla="*/ 9238 h 41569"/>
                      <a:gd name="connsiteX16" fmla="*/ 23094 w 83139"/>
                      <a:gd name="connsiteY16" fmla="*/ 4619 h 41569"/>
                      <a:gd name="connsiteX17" fmla="*/ 13856 w 83139"/>
                      <a:gd name="connsiteY17" fmla="*/ 0 h 41569"/>
                      <a:gd name="connsiteX18" fmla="*/ 4619 w 83139"/>
                      <a:gd name="connsiteY18" fmla="*/ 0 h 41569"/>
                      <a:gd name="connsiteX19" fmla="*/ 0 w 83139"/>
                      <a:gd name="connsiteY19" fmla="*/ 0 h 41569"/>
                      <a:gd name="connsiteX20" fmla="*/ 0 w 83139"/>
                      <a:gd name="connsiteY20" fmla="*/ 0 h 41569"/>
                      <a:gd name="connsiteX21" fmla="*/ 0 w 83139"/>
                      <a:gd name="connsiteY21" fmla="*/ 0 h 41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3139" h="41569">
                        <a:moveTo>
                          <a:pt x="0" y="0"/>
                        </a:moveTo>
                        <a:cubicBezTo>
                          <a:pt x="0" y="0"/>
                          <a:pt x="0" y="0"/>
                          <a:pt x="0" y="0"/>
                        </a:cubicBezTo>
                        <a:cubicBezTo>
                          <a:pt x="4619" y="0"/>
                          <a:pt x="9238" y="0"/>
                          <a:pt x="9238" y="0"/>
                        </a:cubicBezTo>
                        <a:cubicBezTo>
                          <a:pt x="9238" y="0"/>
                          <a:pt x="13856" y="0"/>
                          <a:pt x="13856" y="0"/>
                        </a:cubicBezTo>
                        <a:cubicBezTo>
                          <a:pt x="18476" y="0"/>
                          <a:pt x="18476" y="0"/>
                          <a:pt x="23094" y="0"/>
                        </a:cubicBezTo>
                        <a:cubicBezTo>
                          <a:pt x="27713" y="0"/>
                          <a:pt x="27713" y="0"/>
                          <a:pt x="32332" y="0"/>
                        </a:cubicBezTo>
                        <a:cubicBezTo>
                          <a:pt x="36951" y="0"/>
                          <a:pt x="36951" y="0"/>
                          <a:pt x="41570" y="4619"/>
                        </a:cubicBezTo>
                        <a:cubicBezTo>
                          <a:pt x="46189" y="4619"/>
                          <a:pt x="46189" y="9238"/>
                          <a:pt x="50808" y="9238"/>
                        </a:cubicBezTo>
                        <a:cubicBezTo>
                          <a:pt x="55426" y="13857"/>
                          <a:pt x="60045" y="13857"/>
                          <a:pt x="64664" y="18476"/>
                        </a:cubicBezTo>
                        <a:cubicBezTo>
                          <a:pt x="69283" y="18476"/>
                          <a:pt x="69283" y="23094"/>
                          <a:pt x="69283" y="23094"/>
                        </a:cubicBezTo>
                        <a:cubicBezTo>
                          <a:pt x="69283" y="23094"/>
                          <a:pt x="73902" y="27713"/>
                          <a:pt x="73902" y="27713"/>
                        </a:cubicBezTo>
                        <a:cubicBezTo>
                          <a:pt x="78521" y="36951"/>
                          <a:pt x="83140" y="41570"/>
                          <a:pt x="83140" y="41570"/>
                        </a:cubicBezTo>
                        <a:cubicBezTo>
                          <a:pt x="83140" y="41570"/>
                          <a:pt x="78521" y="36951"/>
                          <a:pt x="69283" y="32332"/>
                        </a:cubicBezTo>
                        <a:cubicBezTo>
                          <a:pt x="64664" y="32332"/>
                          <a:pt x="60045" y="27713"/>
                          <a:pt x="55426" y="23094"/>
                        </a:cubicBezTo>
                        <a:cubicBezTo>
                          <a:pt x="50808" y="18476"/>
                          <a:pt x="46189" y="18476"/>
                          <a:pt x="41570" y="13857"/>
                        </a:cubicBezTo>
                        <a:cubicBezTo>
                          <a:pt x="36951" y="13857"/>
                          <a:pt x="36951" y="9238"/>
                          <a:pt x="32332" y="9238"/>
                        </a:cubicBezTo>
                        <a:cubicBezTo>
                          <a:pt x="27713" y="9238"/>
                          <a:pt x="27713" y="9238"/>
                          <a:pt x="23094" y="4619"/>
                        </a:cubicBezTo>
                        <a:cubicBezTo>
                          <a:pt x="18476" y="4619"/>
                          <a:pt x="18476" y="4619"/>
                          <a:pt x="13856" y="0"/>
                        </a:cubicBezTo>
                        <a:cubicBezTo>
                          <a:pt x="9238" y="0"/>
                          <a:pt x="9238" y="0"/>
                          <a:pt x="4619" y="0"/>
                        </a:cubicBezTo>
                        <a:cubicBezTo>
                          <a:pt x="4619" y="0"/>
                          <a:pt x="0" y="0"/>
                          <a:pt x="0" y="0"/>
                        </a:cubicBezTo>
                        <a:cubicBezTo>
                          <a:pt x="4619" y="4619"/>
                          <a:pt x="4619" y="4619"/>
                          <a:pt x="0" y="0"/>
                        </a:cubicBezTo>
                        <a:cubicBezTo>
                          <a:pt x="0" y="0"/>
                          <a:pt x="0" y="0"/>
                          <a:pt x="0" y="0"/>
                        </a:cubicBezTo>
                        <a:close/>
                      </a:path>
                    </a:pathLst>
                  </a:custGeom>
                  <a:solidFill>
                    <a:srgbClr val="895B46"/>
                  </a:solidFill>
                  <a:ln w="46132" cap="flat">
                    <a:noFill/>
                    <a:prstDash val="solid"/>
                    <a:miter/>
                  </a:ln>
                </p:spPr>
                <p:txBody>
                  <a:bodyPr rtlCol="0" anchor="ctr"/>
                  <a:lstStyle/>
                  <a:p>
                    <a:endParaRPr lang="en-US"/>
                  </a:p>
                </p:txBody>
              </p:sp>
            </p:grpSp>
            <p:sp>
              <p:nvSpPr>
                <p:cNvPr id="1840" name="Freeform: Shape 1839">
                  <a:extLst>
                    <a:ext uri="{FF2B5EF4-FFF2-40B4-BE49-F238E27FC236}">
                      <a16:creationId xmlns:a16="http://schemas.microsoft.com/office/drawing/2014/main" xmlns="" id="{C9D225D0-A182-455A-9F71-63B741971C86}"/>
                    </a:ext>
                  </a:extLst>
                </p:cNvPr>
                <p:cNvSpPr/>
                <p:nvPr/>
              </p:nvSpPr>
              <p:spPr>
                <a:xfrm>
                  <a:off x="4433439" y="9315781"/>
                  <a:ext cx="734402" cy="503929"/>
                </a:xfrm>
                <a:custGeom>
                  <a:avLst/>
                  <a:gdLst>
                    <a:gd name="connsiteX0" fmla="*/ 591217 w 734402"/>
                    <a:gd name="connsiteY0" fmla="*/ 212468 h 503929"/>
                    <a:gd name="connsiteX1" fmla="*/ 558885 w 734402"/>
                    <a:gd name="connsiteY1" fmla="*/ 332559 h 503929"/>
                    <a:gd name="connsiteX2" fmla="*/ 360272 w 734402"/>
                    <a:gd name="connsiteY2" fmla="*/ 203230 h 503929"/>
                    <a:gd name="connsiteX3" fmla="*/ 281752 w 734402"/>
                    <a:gd name="connsiteY3" fmla="*/ 78521 h 503929"/>
                    <a:gd name="connsiteX4" fmla="*/ 244800 w 734402"/>
                    <a:gd name="connsiteY4" fmla="*/ 27713 h 503929"/>
                    <a:gd name="connsiteX5" fmla="*/ 235563 w 734402"/>
                    <a:gd name="connsiteY5" fmla="*/ 36951 h 503929"/>
                    <a:gd name="connsiteX6" fmla="*/ 189374 w 734402"/>
                    <a:gd name="connsiteY6" fmla="*/ 13856 h 503929"/>
                    <a:gd name="connsiteX7" fmla="*/ 166280 w 734402"/>
                    <a:gd name="connsiteY7" fmla="*/ 0 h 503929"/>
                    <a:gd name="connsiteX8" fmla="*/ 147804 w 734402"/>
                    <a:gd name="connsiteY8" fmla="*/ 9238 h 503929"/>
                    <a:gd name="connsiteX9" fmla="*/ 203231 w 734402"/>
                    <a:gd name="connsiteY9" fmla="*/ 32332 h 503929"/>
                    <a:gd name="connsiteX10" fmla="*/ 175517 w 734402"/>
                    <a:gd name="connsiteY10" fmla="*/ 41570 h 503929"/>
                    <a:gd name="connsiteX11" fmla="*/ 96996 w 734402"/>
                    <a:gd name="connsiteY11" fmla="*/ 23094 h 503929"/>
                    <a:gd name="connsiteX12" fmla="*/ 78521 w 734402"/>
                    <a:gd name="connsiteY12" fmla="*/ 23094 h 503929"/>
                    <a:gd name="connsiteX13" fmla="*/ 69283 w 734402"/>
                    <a:gd name="connsiteY13" fmla="*/ 36951 h 503929"/>
                    <a:gd name="connsiteX14" fmla="*/ 143185 w 734402"/>
                    <a:gd name="connsiteY14" fmla="*/ 46189 h 503929"/>
                    <a:gd name="connsiteX15" fmla="*/ 143185 w 734402"/>
                    <a:gd name="connsiteY15" fmla="*/ 78521 h 503929"/>
                    <a:gd name="connsiteX16" fmla="*/ 50808 w 734402"/>
                    <a:gd name="connsiteY16" fmla="*/ 60045 h 503929"/>
                    <a:gd name="connsiteX17" fmla="*/ 23094 w 734402"/>
                    <a:gd name="connsiteY17" fmla="*/ 55426 h 503929"/>
                    <a:gd name="connsiteX18" fmla="*/ 13856 w 734402"/>
                    <a:gd name="connsiteY18" fmla="*/ 60045 h 503929"/>
                    <a:gd name="connsiteX19" fmla="*/ 18476 w 734402"/>
                    <a:gd name="connsiteY19" fmla="*/ 78521 h 503929"/>
                    <a:gd name="connsiteX20" fmla="*/ 92378 w 734402"/>
                    <a:gd name="connsiteY20" fmla="*/ 78521 h 503929"/>
                    <a:gd name="connsiteX21" fmla="*/ 120091 w 734402"/>
                    <a:gd name="connsiteY21" fmla="*/ 115472 h 503929"/>
                    <a:gd name="connsiteX22" fmla="*/ 27713 w 734402"/>
                    <a:gd name="connsiteY22" fmla="*/ 101615 h 503929"/>
                    <a:gd name="connsiteX23" fmla="*/ 0 w 734402"/>
                    <a:gd name="connsiteY23" fmla="*/ 106234 h 503929"/>
                    <a:gd name="connsiteX24" fmla="*/ 0 w 734402"/>
                    <a:gd name="connsiteY24" fmla="*/ 120091 h 503929"/>
                    <a:gd name="connsiteX25" fmla="*/ 60045 w 734402"/>
                    <a:gd name="connsiteY25" fmla="*/ 120091 h 503929"/>
                    <a:gd name="connsiteX26" fmla="*/ 120091 w 734402"/>
                    <a:gd name="connsiteY26" fmla="*/ 147804 h 503929"/>
                    <a:gd name="connsiteX27" fmla="*/ 235563 w 734402"/>
                    <a:gd name="connsiteY27" fmla="*/ 258657 h 503929"/>
                    <a:gd name="connsiteX28" fmla="*/ 295608 w 734402"/>
                    <a:gd name="connsiteY28" fmla="*/ 341797 h 503929"/>
                    <a:gd name="connsiteX29" fmla="*/ 498839 w 734402"/>
                    <a:gd name="connsiteY29" fmla="*/ 489601 h 503929"/>
                    <a:gd name="connsiteX30" fmla="*/ 642025 w 734402"/>
                    <a:gd name="connsiteY30" fmla="*/ 480363 h 503929"/>
                    <a:gd name="connsiteX31" fmla="*/ 734402 w 734402"/>
                    <a:gd name="connsiteY31" fmla="*/ 240182 h 503929"/>
                    <a:gd name="connsiteX32" fmla="*/ 591217 w 734402"/>
                    <a:gd name="connsiteY32" fmla="*/ 212468 h 503929"/>
                    <a:gd name="connsiteX33" fmla="*/ 572741 w 734402"/>
                    <a:gd name="connsiteY33" fmla="*/ 494220 h 503929"/>
                    <a:gd name="connsiteX34" fmla="*/ 281752 w 734402"/>
                    <a:gd name="connsiteY34" fmla="*/ 254038 h 503929"/>
                    <a:gd name="connsiteX35" fmla="*/ 184755 w 734402"/>
                    <a:gd name="connsiteY35" fmla="*/ 143185 h 503929"/>
                    <a:gd name="connsiteX36" fmla="*/ 281752 w 734402"/>
                    <a:gd name="connsiteY36" fmla="*/ 87758 h 503929"/>
                    <a:gd name="connsiteX37" fmla="*/ 374129 w 734402"/>
                    <a:gd name="connsiteY37" fmla="*/ 226325 h 503929"/>
                    <a:gd name="connsiteX38" fmla="*/ 568122 w 734402"/>
                    <a:gd name="connsiteY38" fmla="*/ 355654 h 503929"/>
                    <a:gd name="connsiteX39" fmla="*/ 591217 w 734402"/>
                    <a:gd name="connsiteY39" fmla="*/ 258657 h 503929"/>
                    <a:gd name="connsiteX40" fmla="*/ 688213 w 734402"/>
                    <a:gd name="connsiteY40" fmla="*/ 355654 h 503929"/>
                    <a:gd name="connsiteX41" fmla="*/ 572741 w 734402"/>
                    <a:gd name="connsiteY41" fmla="*/ 494220 h 503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34402" h="503929">
                      <a:moveTo>
                        <a:pt x="591217" y="212468"/>
                      </a:moveTo>
                      <a:cubicBezTo>
                        <a:pt x="572741" y="244800"/>
                        <a:pt x="558885" y="332559"/>
                        <a:pt x="558885" y="332559"/>
                      </a:cubicBezTo>
                      <a:cubicBezTo>
                        <a:pt x="531171" y="304846"/>
                        <a:pt x="369510" y="217087"/>
                        <a:pt x="360272" y="203230"/>
                      </a:cubicBezTo>
                      <a:cubicBezTo>
                        <a:pt x="346416" y="193993"/>
                        <a:pt x="314084" y="147804"/>
                        <a:pt x="281752" y="78521"/>
                      </a:cubicBezTo>
                      <a:cubicBezTo>
                        <a:pt x="267895" y="55426"/>
                        <a:pt x="258657" y="36951"/>
                        <a:pt x="244800" y="27713"/>
                      </a:cubicBezTo>
                      <a:cubicBezTo>
                        <a:pt x="244800" y="32332"/>
                        <a:pt x="240182" y="36951"/>
                        <a:pt x="235563" y="36951"/>
                      </a:cubicBezTo>
                      <a:cubicBezTo>
                        <a:pt x="226325" y="36951"/>
                        <a:pt x="212468" y="23094"/>
                        <a:pt x="189374" y="13856"/>
                      </a:cubicBezTo>
                      <a:cubicBezTo>
                        <a:pt x="180136" y="9238"/>
                        <a:pt x="170898" y="4619"/>
                        <a:pt x="166280" y="0"/>
                      </a:cubicBezTo>
                      <a:cubicBezTo>
                        <a:pt x="161661" y="0"/>
                        <a:pt x="152423" y="4619"/>
                        <a:pt x="147804" y="9238"/>
                      </a:cubicBezTo>
                      <a:cubicBezTo>
                        <a:pt x="170898" y="13856"/>
                        <a:pt x="193993" y="27713"/>
                        <a:pt x="203231" y="32332"/>
                      </a:cubicBezTo>
                      <a:cubicBezTo>
                        <a:pt x="221706" y="46189"/>
                        <a:pt x="203231" y="55426"/>
                        <a:pt x="175517" y="41570"/>
                      </a:cubicBezTo>
                      <a:cubicBezTo>
                        <a:pt x="147804" y="27713"/>
                        <a:pt x="115472" y="23094"/>
                        <a:pt x="96996" y="23094"/>
                      </a:cubicBezTo>
                      <a:cubicBezTo>
                        <a:pt x="87759" y="23094"/>
                        <a:pt x="83140" y="23094"/>
                        <a:pt x="78521" y="23094"/>
                      </a:cubicBezTo>
                      <a:cubicBezTo>
                        <a:pt x="73902" y="27713"/>
                        <a:pt x="69283" y="32332"/>
                        <a:pt x="69283" y="36951"/>
                      </a:cubicBezTo>
                      <a:cubicBezTo>
                        <a:pt x="92378" y="36951"/>
                        <a:pt x="120091" y="36951"/>
                        <a:pt x="143185" y="46189"/>
                      </a:cubicBezTo>
                      <a:cubicBezTo>
                        <a:pt x="175517" y="60045"/>
                        <a:pt x="161661" y="87758"/>
                        <a:pt x="143185" y="78521"/>
                      </a:cubicBezTo>
                      <a:cubicBezTo>
                        <a:pt x="124710" y="69283"/>
                        <a:pt x="83140" y="50808"/>
                        <a:pt x="50808" y="60045"/>
                      </a:cubicBezTo>
                      <a:cubicBezTo>
                        <a:pt x="32332" y="64664"/>
                        <a:pt x="23094" y="60045"/>
                        <a:pt x="23094" y="55426"/>
                      </a:cubicBezTo>
                      <a:cubicBezTo>
                        <a:pt x="18476" y="55426"/>
                        <a:pt x="18476" y="60045"/>
                        <a:pt x="13856" y="60045"/>
                      </a:cubicBezTo>
                      <a:cubicBezTo>
                        <a:pt x="9238" y="69283"/>
                        <a:pt x="13856" y="73902"/>
                        <a:pt x="18476" y="78521"/>
                      </a:cubicBezTo>
                      <a:cubicBezTo>
                        <a:pt x="36951" y="73902"/>
                        <a:pt x="60045" y="64664"/>
                        <a:pt x="92378" y="78521"/>
                      </a:cubicBezTo>
                      <a:cubicBezTo>
                        <a:pt x="143185" y="96996"/>
                        <a:pt x="152423" y="129328"/>
                        <a:pt x="120091" y="115472"/>
                      </a:cubicBezTo>
                      <a:cubicBezTo>
                        <a:pt x="87759" y="101615"/>
                        <a:pt x="60045" y="92378"/>
                        <a:pt x="27713" y="101615"/>
                      </a:cubicBezTo>
                      <a:cubicBezTo>
                        <a:pt x="13856" y="106234"/>
                        <a:pt x="4619" y="106234"/>
                        <a:pt x="0" y="106234"/>
                      </a:cubicBezTo>
                      <a:cubicBezTo>
                        <a:pt x="0" y="110853"/>
                        <a:pt x="0" y="115472"/>
                        <a:pt x="0" y="120091"/>
                      </a:cubicBezTo>
                      <a:cubicBezTo>
                        <a:pt x="9238" y="138566"/>
                        <a:pt x="60045" y="120091"/>
                        <a:pt x="60045" y="120091"/>
                      </a:cubicBezTo>
                      <a:cubicBezTo>
                        <a:pt x="60045" y="120091"/>
                        <a:pt x="101615" y="124710"/>
                        <a:pt x="120091" y="147804"/>
                      </a:cubicBezTo>
                      <a:cubicBezTo>
                        <a:pt x="138566" y="170898"/>
                        <a:pt x="129328" y="258657"/>
                        <a:pt x="235563" y="258657"/>
                      </a:cubicBezTo>
                      <a:cubicBezTo>
                        <a:pt x="235563" y="258657"/>
                        <a:pt x="263276" y="309465"/>
                        <a:pt x="295608" y="341797"/>
                      </a:cubicBezTo>
                      <a:cubicBezTo>
                        <a:pt x="295608" y="341797"/>
                        <a:pt x="406461" y="452650"/>
                        <a:pt x="498839" y="489601"/>
                      </a:cubicBezTo>
                      <a:cubicBezTo>
                        <a:pt x="600455" y="526552"/>
                        <a:pt x="642025" y="480363"/>
                        <a:pt x="642025" y="480363"/>
                      </a:cubicBezTo>
                      <a:cubicBezTo>
                        <a:pt x="725164" y="392605"/>
                        <a:pt x="734402" y="240182"/>
                        <a:pt x="734402" y="240182"/>
                      </a:cubicBezTo>
                      <a:cubicBezTo>
                        <a:pt x="674357" y="193993"/>
                        <a:pt x="591217" y="212468"/>
                        <a:pt x="591217" y="212468"/>
                      </a:cubicBezTo>
                      <a:close/>
                      <a:moveTo>
                        <a:pt x="572741" y="494220"/>
                      </a:moveTo>
                      <a:cubicBezTo>
                        <a:pt x="457269" y="471126"/>
                        <a:pt x="272514" y="304846"/>
                        <a:pt x="281752" y="254038"/>
                      </a:cubicBezTo>
                      <a:cubicBezTo>
                        <a:pt x="286370" y="207850"/>
                        <a:pt x="240182" y="249419"/>
                        <a:pt x="184755" y="143185"/>
                      </a:cubicBezTo>
                      <a:cubicBezTo>
                        <a:pt x="152423" y="73902"/>
                        <a:pt x="249420" y="9238"/>
                        <a:pt x="281752" y="87758"/>
                      </a:cubicBezTo>
                      <a:cubicBezTo>
                        <a:pt x="318703" y="166280"/>
                        <a:pt x="314084" y="198612"/>
                        <a:pt x="374129" y="226325"/>
                      </a:cubicBezTo>
                      <a:cubicBezTo>
                        <a:pt x="434175" y="254038"/>
                        <a:pt x="540409" y="309465"/>
                        <a:pt x="568122" y="355654"/>
                      </a:cubicBezTo>
                      <a:cubicBezTo>
                        <a:pt x="595836" y="401842"/>
                        <a:pt x="568122" y="314084"/>
                        <a:pt x="591217" y="258657"/>
                      </a:cubicBezTo>
                      <a:cubicBezTo>
                        <a:pt x="609692" y="207850"/>
                        <a:pt x="725164" y="212468"/>
                        <a:pt x="688213" y="355654"/>
                      </a:cubicBezTo>
                      <a:cubicBezTo>
                        <a:pt x="646643" y="498839"/>
                        <a:pt x="600455" y="498839"/>
                        <a:pt x="572741" y="494220"/>
                      </a:cubicBezTo>
                      <a:close/>
                    </a:path>
                  </a:pathLst>
                </a:custGeom>
                <a:solidFill>
                  <a:srgbClr val="FBD0B4"/>
                </a:solidFill>
                <a:ln w="46132" cap="flat">
                  <a:noFill/>
                  <a:prstDash val="solid"/>
                  <a:miter/>
                </a:ln>
              </p:spPr>
              <p:txBody>
                <a:bodyPr rtlCol="0" anchor="ctr"/>
                <a:lstStyle/>
                <a:p>
                  <a:endParaRPr lang="en-US"/>
                </a:p>
              </p:txBody>
            </p:sp>
            <p:sp>
              <p:nvSpPr>
                <p:cNvPr id="1841" name="Freeform: Shape 1840">
                  <a:extLst>
                    <a:ext uri="{FF2B5EF4-FFF2-40B4-BE49-F238E27FC236}">
                      <a16:creationId xmlns:a16="http://schemas.microsoft.com/office/drawing/2014/main" xmlns="" id="{9DF0CA1F-546F-4863-AA32-79D6AFFC4876}"/>
                    </a:ext>
                  </a:extLst>
                </p:cNvPr>
                <p:cNvSpPr/>
                <p:nvPr/>
              </p:nvSpPr>
              <p:spPr>
                <a:xfrm>
                  <a:off x="4779855" y="9542106"/>
                  <a:ext cx="230944" cy="157041"/>
                </a:xfrm>
                <a:custGeom>
                  <a:avLst/>
                  <a:gdLst>
                    <a:gd name="connsiteX0" fmla="*/ 226325 w 230944"/>
                    <a:gd name="connsiteY0" fmla="*/ 157042 h 157041"/>
                    <a:gd name="connsiteX1" fmla="*/ 193993 w 230944"/>
                    <a:gd name="connsiteY1" fmla="*/ 124710 h 157041"/>
                    <a:gd name="connsiteX2" fmla="*/ 161661 w 230944"/>
                    <a:gd name="connsiteY2" fmla="*/ 96997 h 157041"/>
                    <a:gd name="connsiteX3" fmla="*/ 143185 w 230944"/>
                    <a:gd name="connsiteY3" fmla="*/ 83140 h 157041"/>
                    <a:gd name="connsiteX4" fmla="*/ 120091 w 230944"/>
                    <a:gd name="connsiteY4" fmla="*/ 69283 h 157041"/>
                    <a:gd name="connsiteX5" fmla="*/ 96996 w 230944"/>
                    <a:gd name="connsiteY5" fmla="*/ 55427 h 157041"/>
                    <a:gd name="connsiteX6" fmla="*/ 73902 w 230944"/>
                    <a:gd name="connsiteY6" fmla="*/ 41570 h 157041"/>
                    <a:gd name="connsiteX7" fmla="*/ 55426 w 230944"/>
                    <a:gd name="connsiteY7" fmla="*/ 27714 h 157041"/>
                    <a:gd name="connsiteX8" fmla="*/ 46189 w 230944"/>
                    <a:gd name="connsiteY8" fmla="*/ 23094 h 157041"/>
                    <a:gd name="connsiteX9" fmla="*/ 36951 w 230944"/>
                    <a:gd name="connsiteY9" fmla="*/ 18476 h 157041"/>
                    <a:gd name="connsiteX10" fmla="*/ 23094 w 230944"/>
                    <a:gd name="connsiteY10" fmla="*/ 9238 h 157041"/>
                    <a:gd name="connsiteX11" fmla="*/ 9238 w 230944"/>
                    <a:gd name="connsiteY11" fmla="*/ 4619 h 157041"/>
                    <a:gd name="connsiteX12" fmla="*/ 0 w 230944"/>
                    <a:gd name="connsiteY12" fmla="*/ 0 h 157041"/>
                    <a:gd name="connsiteX13" fmla="*/ 13856 w 230944"/>
                    <a:gd name="connsiteY13" fmla="*/ 4619 h 157041"/>
                    <a:gd name="connsiteX14" fmla="*/ 27713 w 230944"/>
                    <a:gd name="connsiteY14" fmla="*/ 9238 h 157041"/>
                    <a:gd name="connsiteX15" fmla="*/ 46189 w 230944"/>
                    <a:gd name="connsiteY15" fmla="*/ 13857 h 157041"/>
                    <a:gd name="connsiteX16" fmla="*/ 55426 w 230944"/>
                    <a:gd name="connsiteY16" fmla="*/ 18476 h 157041"/>
                    <a:gd name="connsiteX17" fmla="*/ 64664 w 230944"/>
                    <a:gd name="connsiteY17" fmla="*/ 23094 h 157041"/>
                    <a:gd name="connsiteX18" fmla="*/ 87759 w 230944"/>
                    <a:gd name="connsiteY18" fmla="*/ 32332 h 157041"/>
                    <a:gd name="connsiteX19" fmla="*/ 110853 w 230944"/>
                    <a:gd name="connsiteY19" fmla="*/ 46189 h 157041"/>
                    <a:gd name="connsiteX20" fmla="*/ 133948 w 230944"/>
                    <a:gd name="connsiteY20" fmla="*/ 60046 h 157041"/>
                    <a:gd name="connsiteX21" fmla="*/ 157042 w 230944"/>
                    <a:gd name="connsiteY21" fmla="*/ 73902 h 157041"/>
                    <a:gd name="connsiteX22" fmla="*/ 175517 w 230944"/>
                    <a:gd name="connsiteY22" fmla="*/ 92378 h 157041"/>
                    <a:gd name="connsiteX23" fmla="*/ 207850 w 230944"/>
                    <a:gd name="connsiteY23" fmla="*/ 124710 h 157041"/>
                    <a:gd name="connsiteX24" fmla="*/ 230944 w 230944"/>
                    <a:gd name="connsiteY24" fmla="*/ 147804 h 157041"/>
                    <a:gd name="connsiteX25" fmla="*/ 226325 w 230944"/>
                    <a:gd name="connsiteY25" fmla="*/ 157042 h 15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0944" h="157041">
                      <a:moveTo>
                        <a:pt x="226325" y="157042"/>
                      </a:moveTo>
                      <a:cubicBezTo>
                        <a:pt x="226325" y="157042"/>
                        <a:pt x="212468" y="143186"/>
                        <a:pt x="193993" y="124710"/>
                      </a:cubicBezTo>
                      <a:cubicBezTo>
                        <a:pt x="184755" y="115472"/>
                        <a:pt x="170898" y="106234"/>
                        <a:pt x="161661" y="96997"/>
                      </a:cubicBezTo>
                      <a:cubicBezTo>
                        <a:pt x="157042" y="92378"/>
                        <a:pt x="147804" y="87759"/>
                        <a:pt x="143185" y="83140"/>
                      </a:cubicBezTo>
                      <a:cubicBezTo>
                        <a:pt x="138566" y="78521"/>
                        <a:pt x="129328" y="73902"/>
                        <a:pt x="120091" y="69283"/>
                      </a:cubicBezTo>
                      <a:cubicBezTo>
                        <a:pt x="110853" y="64664"/>
                        <a:pt x="106234" y="60046"/>
                        <a:pt x="96996" y="55427"/>
                      </a:cubicBezTo>
                      <a:cubicBezTo>
                        <a:pt x="87759" y="50808"/>
                        <a:pt x="83140" y="46189"/>
                        <a:pt x="73902" y="41570"/>
                      </a:cubicBezTo>
                      <a:cubicBezTo>
                        <a:pt x="64664" y="36951"/>
                        <a:pt x="60045" y="32332"/>
                        <a:pt x="55426" y="27714"/>
                      </a:cubicBezTo>
                      <a:cubicBezTo>
                        <a:pt x="50808" y="27714"/>
                        <a:pt x="50808" y="23094"/>
                        <a:pt x="46189" y="23094"/>
                      </a:cubicBezTo>
                      <a:cubicBezTo>
                        <a:pt x="41570" y="23094"/>
                        <a:pt x="41570" y="18476"/>
                        <a:pt x="36951" y="18476"/>
                      </a:cubicBezTo>
                      <a:cubicBezTo>
                        <a:pt x="32332" y="13857"/>
                        <a:pt x="27713" y="13857"/>
                        <a:pt x="23094" y="9238"/>
                      </a:cubicBezTo>
                      <a:cubicBezTo>
                        <a:pt x="18476" y="9238"/>
                        <a:pt x="13856" y="4619"/>
                        <a:pt x="9238" y="4619"/>
                      </a:cubicBezTo>
                      <a:cubicBezTo>
                        <a:pt x="0" y="0"/>
                        <a:pt x="0" y="0"/>
                        <a:pt x="0" y="0"/>
                      </a:cubicBezTo>
                      <a:cubicBezTo>
                        <a:pt x="0" y="0"/>
                        <a:pt x="4619" y="0"/>
                        <a:pt x="13856" y="4619"/>
                      </a:cubicBezTo>
                      <a:cubicBezTo>
                        <a:pt x="18476" y="4619"/>
                        <a:pt x="23094" y="9238"/>
                        <a:pt x="27713" y="9238"/>
                      </a:cubicBezTo>
                      <a:cubicBezTo>
                        <a:pt x="32332" y="9238"/>
                        <a:pt x="36951" y="13857"/>
                        <a:pt x="46189" y="13857"/>
                      </a:cubicBezTo>
                      <a:cubicBezTo>
                        <a:pt x="50808" y="13857"/>
                        <a:pt x="50808" y="18476"/>
                        <a:pt x="55426" y="18476"/>
                      </a:cubicBezTo>
                      <a:cubicBezTo>
                        <a:pt x="60045" y="18476"/>
                        <a:pt x="60045" y="23094"/>
                        <a:pt x="64664" y="23094"/>
                      </a:cubicBezTo>
                      <a:cubicBezTo>
                        <a:pt x="73902" y="27714"/>
                        <a:pt x="78521" y="27714"/>
                        <a:pt x="87759" y="32332"/>
                      </a:cubicBezTo>
                      <a:cubicBezTo>
                        <a:pt x="96996" y="36951"/>
                        <a:pt x="101615" y="41570"/>
                        <a:pt x="110853" y="46189"/>
                      </a:cubicBezTo>
                      <a:cubicBezTo>
                        <a:pt x="120091" y="50808"/>
                        <a:pt x="124710" y="55427"/>
                        <a:pt x="133948" y="60046"/>
                      </a:cubicBezTo>
                      <a:cubicBezTo>
                        <a:pt x="143185" y="64664"/>
                        <a:pt x="147804" y="69283"/>
                        <a:pt x="157042" y="73902"/>
                      </a:cubicBezTo>
                      <a:cubicBezTo>
                        <a:pt x="166280" y="78521"/>
                        <a:pt x="170898" y="83140"/>
                        <a:pt x="175517" y="92378"/>
                      </a:cubicBezTo>
                      <a:cubicBezTo>
                        <a:pt x="189374" y="101616"/>
                        <a:pt x="198612" y="115472"/>
                        <a:pt x="207850" y="124710"/>
                      </a:cubicBezTo>
                      <a:cubicBezTo>
                        <a:pt x="217087" y="133948"/>
                        <a:pt x="221706" y="143186"/>
                        <a:pt x="230944" y="147804"/>
                      </a:cubicBezTo>
                      <a:cubicBezTo>
                        <a:pt x="221706" y="152423"/>
                        <a:pt x="226325" y="157042"/>
                        <a:pt x="226325" y="157042"/>
                      </a:cubicBezTo>
                      <a:close/>
                    </a:path>
                  </a:pathLst>
                </a:custGeom>
                <a:solidFill>
                  <a:srgbClr val="FBD0B4"/>
                </a:solidFill>
                <a:ln w="46132" cap="flat">
                  <a:noFill/>
                  <a:prstDash val="solid"/>
                  <a:miter/>
                </a:ln>
              </p:spPr>
              <p:txBody>
                <a:bodyPr rtlCol="0" anchor="ctr"/>
                <a:lstStyle/>
                <a:p>
                  <a:endParaRPr lang="en-US"/>
                </a:p>
              </p:txBody>
            </p:sp>
            <p:sp>
              <p:nvSpPr>
                <p:cNvPr id="1842" name="Freeform: Shape 1841">
                  <a:extLst>
                    <a:ext uri="{FF2B5EF4-FFF2-40B4-BE49-F238E27FC236}">
                      <a16:creationId xmlns:a16="http://schemas.microsoft.com/office/drawing/2014/main" xmlns="" id="{A8117436-1004-40A3-AF86-1B4B31A3630B}"/>
                    </a:ext>
                  </a:extLst>
                </p:cNvPr>
                <p:cNvSpPr/>
                <p:nvPr/>
              </p:nvSpPr>
              <p:spPr>
                <a:xfrm>
                  <a:off x="4983086" y="9639102"/>
                  <a:ext cx="46188" cy="73902"/>
                </a:xfrm>
                <a:custGeom>
                  <a:avLst/>
                  <a:gdLst>
                    <a:gd name="connsiteX0" fmla="*/ 0 w 46188"/>
                    <a:gd name="connsiteY0" fmla="*/ 0 h 73902"/>
                    <a:gd name="connsiteX1" fmla="*/ 0 w 46188"/>
                    <a:gd name="connsiteY1" fmla="*/ 0 h 73902"/>
                    <a:gd name="connsiteX2" fmla="*/ 13856 w 46188"/>
                    <a:gd name="connsiteY2" fmla="*/ 4619 h 73902"/>
                    <a:gd name="connsiteX3" fmla="*/ 18475 w 46188"/>
                    <a:gd name="connsiteY3" fmla="*/ 9238 h 73902"/>
                    <a:gd name="connsiteX4" fmla="*/ 23094 w 46188"/>
                    <a:gd name="connsiteY4" fmla="*/ 13856 h 73902"/>
                    <a:gd name="connsiteX5" fmla="*/ 27713 w 46188"/>
                    <a:gd name="connsiteY5" fmla="*/ 18475 h 73902"/>
                    <a:gd name="connsiteX6" fmla="*/ 32332 w 46188"/>
                    <a:gd name="connsiteY6" fmla="*/ 27713 h 73902"/>
                    <a:gd name="connsiteX7" fmla="*/ 36951 w 46188"/>
                    <a:gd name="connsiteY7" fmla="*/ 36951 h 73902"/>
                    <a:gd name="connsiteX8" fmla="*/ 41570 w 46188"/>
                    <a:gd name="connsiteY8" fmla="*/ 46189 h 73902"/>
                    <a:gd name="connsiteX9" fmla="*/ 46189 w 46188"/>
                    <a:gd name="connsiteY9" fmla="*/ 55426 h 73902"/>
                    <a:gd name="connsiteX10" fmla="*/ 46189 w 46188"/>
                    <a:gd name="connsiteY10" fmla="*/ 60045 h 73902"/>
                    <a:gd name="connsiteX11" fmla="*/ 46189 w 46188"/>
                    <a:gd name="connsiteY11" fmla="*/ 73902 h 73902"/>
                    <a:gd name="connsiteX12" fmla="*/ 41570 w 46188"/>
                    <a:gd name="connsiteY12" fmla="*/ 60045 h 73902"/>
                    <a:gd name="connsiteX13" fmla="*/ 36951 w 46188"/>
                    <a:gd name="connsiteY13" fmla="*/ 55426 h 73902"/>
                    <a:gd name="connsiteX14" fmla="*/ 32332 w 46188"/>
                    <a:gd name="connsiteY14" fmla="*/ 50808 h 73902"/>
                    <a:gd name="connsiteX15" fmla="*/ 27713 w 46188"/>
                    <a:gd name="connsiteY15" fmla="*/ 46189 h 73902"/>
                    <a:gd name="connsiteX16" fmla="*/ 23094 w 46188"/>
                    <a:gd name="connsiteY16" fmla="*/ 41570 h 73902"/>
                    <a:gd name="connsiteX17" fmla="*/ 18475 w 46188"/>
                    <a:gd name="connsiteY17" fmla="*/ 36951 h 73902"/>
                    <a:gd name="connsiteX18" fmla="*/ 13856 w 46188"/>
                    <a:gd name="connsiteY18" fmla="*/ 32332 h 73902"/>
                    <a:gd name="connsiteX19" fmla="*/ 9238 w 46188"/>
                    <a:gd name="connsiteY19" fmla="*/ 27713 h 73902"/>
                    <a:gd name="connsiteX20" fmla="*/ 4619 w 46188"/>
                    <a:gd name="connsiteY20" fmla="*/ 23094 h 73902"/>
                    <a:gd name="connsiteX21" fmla="*/ 0 w 46188"/>
                    <a:gd name="connsiteY21" fmla="*/ 0 h 73902"/>
                    <a:gd name="connsiteX22" fmla="*/ 0 w 46188"/>
                    <a:gd name="connsiteY22" fmla="*/ 0 h 7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6188" h="73902">
                      <a:moveTo>
                        <a:pt x="0" y="0"/>
                      </a:moveTo>
                      <a:cubicBezTo>
                        <a:pt x="0" y="0"/>
                        <a:pt x="0" y="0"/>
                        <a:pt x="0" y="0"/>
                      </a:cubicBezTo>
                      <a:cubicBezTo>
                        <a:pt x="4619" y="4619"/>
                        <a:pt x="9238" y="4619"/>
                        <a:pt x="13856" y="4619"/>
                      </a:cubicBezTo>
                      <a:cubicBezTo>
                        <a:pt x="13856" y="4619"/>
                        <a:pt x="18475" y="9238"/>
                        <a:pt x="18475" y="9238"/>
                      </a:cubicBezTo>
                      <a:cubicBezTo>
                        <a:pt x="18475" y="9238"/>
                        <a:pt x="23094" y="13856"/>
                        <a:pt x="23094" y="13856"/>
                      </a:cubicBezTo>
                      <a:cubicBezTo>
                        <a:pt x="23094" y="13856"/>
                        <a:pt x="27713" y="18475"/>
                        <a:pt x="27713" y="18475"/>
                      </a:cubicBezTo>
                      <a:cubicBezTo>
                        <a:pt x="27713" y="18475"/>
                        <a:pt x="32332" y="23094"/>
                        <a:pt x="32332" y="27713"/>
                      </a:cubicBezTo>
                      <a:cubicBezTo>
                        <a:pt x="32332" y="32332"/>
                        <a:pt x="36951" y="32332"/>
                        <a:pt x="36951" y="36951"/>
                      </a:cubicBezTo>
                      <a:cubicBezTo>
                        <a:pt x="36951" y="41570"/>
                        <a:pt x="36951" y="41570"/>
                        <a:pt x="41570" y="46189"/>
                      </a:cubicBezTo>
                      <a:cubicBezTo>
                        <a:pt x="41570" y="50808"/>
                        <a:pt x="41570" y="50808"/>
                        <a:pt x="46189" y="55426"/>
                      </a:cubicBezTo>
                      <a:cubicBezTo>
                        <a:pt x="46189" y="55426"/>
                        <a:pt x="46189" y="60045"/>
                        <a:pt x="46189" y="60045"/>
                      </a:cubicBezTo>
                      <a:cubicBezTo>
                        <a:pt x="46189" y="69283"/>
                        <a:pt x="46189" y="73902"/>
                        <a:pt x="46189" y="73902"/>
                      </a:cubicBezTo>
                      <a:cubicBezTo>
                        <a:pt x="46189" y="73902"/>
                        <a:pt x="41570" y="69283"/>
                        <a:pt x="41570" y="60045"/>
                      </a:cubicBezTo>
                      <a:cubicBezTo>
                        <a:pt x="41570" y="60045"/>
                        <a:pt x="41570" y="55426"/>
                        <a:pt x="36951" y="55426"/>
                      </a:cubicBezTo>
                      <a:cubicBezTo>
                        <a:pt x="36951" y="55426"/>
                        <a:pt x="32332" y="50808"/>
                        <a:pt x="32332" y="50808"/>
                      </a:cubicBezTo>
                      <a:cubicBezTo>
                        <a:pt x="32332" y="50808"/>
                        <a:pt x="27713" y="46189"/>
                        <a:pt x="27713" y="46189"/>
                      </a:cubicBezTo>
                      <a:cubicBezTo>
                        <a:pt x="27713" y="46189"/>
                        <a:pt x="23094" y="41570"/>
                        <a:pt x="23094" y="41570"/>
                      </a:cubicBezTo>
                      <a:cubicBezTo>
                        <a:pt x="23094" y="41570"/>
                        <a:pt x="18475" y="36951"/>
                        <a:pt x="18475" y="36951"/>
                      </a:cubicBezTo>
                      <a:cubicBezTo>
                        <a:pt x="18475" y="36951"/>
                        <a:pt x="13856" y="32332"/>
                        <a:pt x="13856" y="32332"/>
                      </a:cubicBezTo>
                      <a:cubicBezTo>
                        <a:pt x="13856" y="32332"/>
                        <a:pt x="9238" y="27713"/>
                        <a:pt x="9238" y="27713"/>
                      </a:cubicBezTo>
                      <a:cubicBezTo>
                        <a:pt x="9238" y="27713"/>
                        <a:pt x="4619" y="23094"/>
                        <a:pt x="4619" y="23094"/>
                      </a:cubicBezTo>
                      <a:cubicBezTo>
                        <a:pt x="4619" y="4619"/>
                        <a:pt x="0" y="4619"/>
                        <a:pt x="0" y="0"/>
                      </a:cubicBezTo>
                      <a:cubicBezTo>
                        <a:pt x="0" y="0"/>
                        <a:pt x="0" y="0"/>
                        <a:pt x="0" y="0"/>
                      </a:cubicBezTo>
                      <a:close/>
                    </a:path>
                  </a:pathLst>
                </a:custGeom>
                <a:solidFill>
                  <a:srgbClr val="895B46"/>
                </a:solidFill>
                <a:ln w="46132" cap="flat">
                  <a:noFill/>
                  <a:prstDash val="solid"/>
                  <a:miter/>
                </a:ln>
              </p:spPr>
              <p:txBody>
                <a:bodyPr rtlCol="0" anchor="ctr"/>
                <a:lstStyle/>
                <a:p>
                  <a:endParaRPr lang="en-US"/>
                </a:p>
              </p:txBody>
            </p:sp>
          </p:grpSp>
        </p:grpSp>
        <p:grpSp>
          <p:nvGrpSpPr>
            <p:cNvPr id="1843" name="Graphic 792">
              <a:extLst>
                <a:ext uri="{FF2B5EF4-FFF2-40B4-BE49-F238E27FC236}">
                  <a16:creationId xmlns:a16="http://schemas.microsoft.com/office/drawing/2014/main" xmlns="" id="{61D1235D-E49E-4C42-A3AB-F03AEE546DE0}"/>
                </a:ext>
              </a:extLst>
            </p:cNvPr>
            <p:cNvGrpSpPr/>
            <p:nvPr/>
          </p:nvGrpSpPr>
          <p:grpSpPr>
            <a:xfrm>
              <a:off x="3371096" y="9616008"/>
              <a:ext cx="1704367" cy="632786"/>
              <a:chOff x="3371096" y="9616008"/>
              <a:chExt cx="1704367" cy="632786"/>
            </a:xfrm>
          </p:grpSpPr>
          <p:grpSp>
            <p:nvGrpSpPr>
              <p:cNvPr id="1844" name="Graphic 792">
                <a:extLst>
                  <a:ext uri="{FF2B5EF4-FFF2-40B4-BE49-F238E27FC236}">
                    <a16:creationId xmlns:a16="http://schemas.microsoft.com/office/drawing/2014/main" xmlns="" id="{3D0F64D8-B2D5-4FF7-AED2-7DD46B310CE6}"/>
                  </a:ext>
                </a:extLst>
              </p:cNvPr>
              <p:cNvGrpSpPr/>
              <p:nvPr/>
            </p:nvGrpSpPr>
            <p:grpSpPr>
              <a:xfrm>
                <a:off x="3371096" y="9616008"/>
                <a:ext cx="1704367" cy="632786"/>
                <a:chOff x="3371096" y="9616008"/>
                <a:chExt cx="1704367" cy="632786"/>
              </a:xfrm>
            </p:grpSpPr>
            <p:grpSp>
              <p:nvGrpSpPr>
                <p:cNvPr id="1845" name="Graphic 792">
                  <a:extLst>
                    <a:ext uri="{FF2B5EF4-FFF2-40B4-BE49-F238E27FC236}">
                      <a16:creationId xmlns:a16="http://schemas.microsoft.com/office/drawing/2014/main" xmlns="" id="{CC8504CA-C506-42C2-B4EF-21C6BDBC4447}"/>
                    </a:ext>
                  </a:extLst>
                </p:cNvPr>
                <p:cNvGrpSpPr/>
                <p:nvPr/>
              </p:nvGrpSpPr>
              <p:grpSpPr>
                <a:xfrm>
                  <a:off x="3371096" y="9616008"/>
                  <a:ext cx="1704367" cy="632786"/>
                  <a:chOff x="3371096" y="9616008"/>
                  <a:chExt cx="1704367" cy="632786"/>
                </a:xfrm>
              </p:grpSpPr>
              <p:grpSp>
                <p:nvGrpSpPr>
                  <p:cNvPr id="1846" name="Graphic 792">
                    <a:extLst>
                      <a:ext uri="{FF2B5EF4-FFF2-40B4-BE49-F238E27FC236}">
                        <a16:creationId xmlns:a16="http://schemas.microsoft.com/office/drawing/2014/main" xmlns="" id="{644C4508-A2D1-45A3-AD91-ABA5B69DECBA}"/>
                      </a:ext>
                    </a:extLst>
                  </p:cNvPr>
                  <p:cNvGrpSpPr/>
                  <p:nvPr/>
                </p:nvGrpSpPr>
                <p:grpSpPr>
                  <a:xfrm>
                    <a:off x="3394191" y="9906997"/>
                    <a:ext cx="494220" cy="120090"/>
                    <a:chOff x="3394191" y="9906997"/>
                    <a:chExt cx="494220" cy="120090"/>
                  </a:xfrm>
                </p:grpSpPr>
                <p:sp>
                  <p:nvSpPr>
                    <p:cNvPr id="1847" name="Freeform: Shape 1846">
                      <a:extLst>
                        <a:ext uri="{FF2B5EF4-FFF2-40B4-BE49-F238E27FC236}">
                          <a16:creationId xmlns:a16="http://schemas.microsoft.com/office/drawing/2014/main" xmlns="" id="{F8DF6F22-0C91-40C7-9955-BE68DA42D07D}"/>
                        </a:ext>
                      </a:extLst>
                    </p:cNvPr>
                    <p:cNvSpPr/>
                    <p:nvPr/>
                  </p:nvSpPr>
                  <p:spPr>
                    <a:xfrm>
                      <a:off x="3394191" y="9907369"/>
                      <a:ext cx="489601" cy="119719"/>
                    </a:xfrm>
                    <a:custGeom>
                      <a:avLst/>
                      <a:gdLst>
                        <a:gd name="connsiteX0" fmla="*/ 36951 w 489601"/>
                        <a:gd name="connsiteY0" fmla="*/ 13485 h 119719"/>
                        <a:gd name="connsiteX1" fmla="*/ 0 w 489601"/>
                        <a:gd name="connsiteY1" fmla="*/ 55055 h 119719"/>
                        <a:gd name="connsiteX2" fmla="*/ 489601 w 489601"/>
                        <a:gd name="connsiteY2" fmla="*/ 119719 h 119719"/>
                        <a:gd name="connsiteX3" fmla="*/ 36951 w 489601"/>
                        <a:gd name="connsiteY3" fmla="*/ 13485 h 119719"/>
                      </a:gdLst>
                      <a:ahLst/>
                      <a:cxnLst>
                        <a:cxn ang="0">
                          <a:pos x="connsiteX0" y="connsiteY0"/>
                        </a:cxn>
                        <a:cxn ang="0">
                          <a:pos x="connsiteX1" y="connsiteY1"/>
                        </a:cxn>
                        <a:cxn ang="0">
                          <a:pos x="connsiteX2" y="connsiteY2"/>
                        </a:cxn>
                        <a:cxn ang="0">
                          <a:pos x="connsiteX3" y="connsiteY3"/>
                        </a:cxn>
                      </a:cxnLst>
                      <a:rect l="l" t="t" r="r" b="b"/>
                      <a:pathLst>
                        <a:path w="489601" h="119719">
                          <a:moveTo>
                            <a:pt x="36951" y="13485"/>
                          </a:moveTo>
                          <a:cubicBezTo>
                            <a:pt x="36951" y="13485"/>
                            <a:pt x="18475" y="31961"/>
                            <a:pt x="0" y="55055"/>
                          </a:cubicBezTo>
                          <a:cubicBezTo>
                            <a:pt x="290989" y="-32704"/>
                            <a:pt x="489601" y="119719"/>
                            <a:pt x="489601" y="119719"/>
                          </a:cubicBezTo>
                          <a:cubicBezTo>
                            <a:pt x="281752" y="-55798"/>
                            <a:pt x="36951" y="13485"/>
                            <a:pt x="36951" y="13485"/>
                          </a:cubicBezTo>
                          <a:close/>
                        </a:path>
                      </a:pathLst>
                    </a:custGeom>
                    <a:solidFill>
                      <a:srgbClr val="D6D0CC"/>
                    </a:solidFill>
                    <a:ln w="46132" cap="flat">
                      <a:noFill/>
                      <a:prstDash val="solid"/>
                      <a:miter/>
                    </a:ln>
                  </p:spPr>
                  <p:txBody>
                    <a:bodyPr rtlCol="0" anchor="ctr"/>
                    <a:lstStyle/>
                    <a:p>
                      <a:endParaRPr lang="en-US"/>
                    </a:p>
                  </p:txBody>
                </p:sp>
                <p:sp>
                  <p:nvSpPr>
                    <p:cNvPr id="1848" name="Freeform: Shape 1847">
                      <a:extLst>
                        <a:ext uri="{FF2B5EF4-FFF2-40B4-BE49-F238E27FC236}">
                          <a16:creationId xmlns:a16="http://schemas.microsoft.com/office/drawing/2014/main" xmlns="" id="{AE86E313-8CBE-438D-876C-06A56584DCA0}"/>
                        </a:ext>
                      </a:extLst>
                    </p:cNvPr>
                    <p:cNvSpPr/>
                    <p:nvPr/>
                  </p:nvSpPr>
                  <p:spPr>
                    <a:xfrm>
                      <a:off x="3394191" y="9906997"/>
                      <a:ext cx="494220" cy="120090"/>
                    </a:xfrm>
                    <a:custGeom>
                      <a:avLst/>
                      <a:gdLst>
                        <a:gd name="connsiteX0" fmla="*/ 36951 w 494220"/>
                        <a:gd name="connsiteY0" fmla="*/ 13857 h 120090"/>
                        <a:gd name="connsiteX1" fmla="*/ 0 w 494220"/>
                        <a:gd name="connsiteY1" fmla="*/ 55427 h 120090"/>
                        <a:gd name="connsiteX2" fmla="*/ 0 w 494220"/>
                        <a:gd name="connsiteY2" fmla="*/ 55427 h 120090"/>
                        <a:gd name="connsiteX3" fmla="*/ 295608 w 494220"/>
                        <a:gd name="connsiteY3" fmla="*/ 41570 h 120090"/>
                        <a:gd name="connsiteX4" fmla="*/ 461888 w 494220"/>
                        <a:gd name="connsiteY4" fmla="*/ 101616 h 120090"/>
                        <a:gd name="connsiteX5" fmla="*/ 489601 w 494220"/>
                        <a:gd name="connsiteY5" fmla="*/ 120091 h 120090"/>
                        <a:gd name="connsiteX6" fmla="*/ 489601 w 494220"/>
                        <a:gd name="connsiteY6" fmla="*/ 120091 h 120090"/>
                        <a:gd name="connsiteX7" fmla="*/ 244800 w 494220"/>
                        <a:gd name="connsiteY7" fmla="*/ 9238 h 120090"/>
                        <a:gd name="connsiteX8" fmla="*/ 64664 w 494220"/>
                        <a:gd name="connsiteY8" fmla="*/ 9238 h 120090"/>
                        <a:gd name="connsiteX9" fmla="*/ 36951 w 494220"/>
                        <a:gd name="connsiteY9" fmla="*/ 13857 h 120090"/>
                        <a:gd name="connsiteX10" fmla="*/ 36951 w 494220"/>
                        <a:gd name="connsiteY10" fmla="*/ 13857 h 120090"/>
                        <a:gd name="connsiteX11" fmla="*/ 152423 w 494220"/>
                        <a:gd name="connsiteY11" fmla="*/ 0 h 120090"/>
                        <a:gd name="connsiteX12" fmla="*/ 411080 w 494220"/>
                        <a:gd name="connsiteY12" fmla="*/ 60046 h 120090"/>
                        <a:gd name="connsiteX13" fmla="*/ 480364 w 494220"/>
                        <a:gd name="connsiteY13" fmla="*/ 106234 h 120090"/>
                        <a:gd name="connsiteX14" fmla="*/ 489601 w 494220"/>
                        <a:gd name="connsiteY14" fmla="*/ 110853 h 120090"/>
                        <a:gd name="connsiteX15" fmla="*/ 494220 w 494220"/>
                        <a:gd name="connsiteY15" fmla="*/ 115472 h 120090"/>
                        <a:gd name="connsiteX16" fmla="*/ 494220 w 494220"/>
                        <a:gd name="connsiteY16" fmla="*/ 115472 h 120090"/>
                        <a:gd name="connsiteX17" fmla="*/ 489601 w 494220"/>
                        <a:gd name="connsiteY17" fmla="*/ 110853 h 120090"/>
                        <a:gd name="connsiteX18" fmla="*/ 452650 w 494220"/>
                        <a:gd name="connsiteY18" fmla="*/ 87759 h 120090"/>
                        <a:gd name="connsiteX19" fmla="*/ 267895 w 494220"/>
                        <a:gd name="connsiteY19" fmla="*/ 27713 h 120090"/>
                        <a:gd name="connsiteX20" fmla="*/ 133947 w 494220"/>
                        <a:gd name="connsiteY20" fmla="*/ 23094 h 120090"/>
                        <a:gd name="connsiteX21" fmla="*/ 55426 w 494220"/>
                        <a:gd name="connsiteY21" fmla="*/ 36951 h 120090"/>
                        <a:gd name="connsiteX22" fmla="*/ 13857 w 494220"/>
                        <a:gd name="connsiteY22" fmla="*/ 46189 h 120090"/>
                        <a:gd name="connsiteX23" fmla="*/ 9238 w 494220"/>
                        <a:gd name="connsiteY23" fmla="*/ 46189 h 120090"/>
                        <a:gd name="connsiteX24" fmla="*/ 9238 w 494220"/>
                        <a:gd name="connsiteY24" fmla="*/ 46189 h 120090"/>
                        <a:gd name="connsiteX25" fmla="*/ 9238 w 494220"/>
                        <a:gd name="connsiteY25" fmla="*/ 46189 h 120090"/>
                        <a:gd name="connsiteX26" fmla="*/ 13857 w 494220"/>
                        <a:gd name="connsiteY26" fmla="*/ 36951 h 120090"/>
                        <a:gd name="connsiteX27" fmla="*/ 27713 w 494220"/>
                        <a:gd name="connsiteY27" fmla="*/ 23094 h 120090"/>
                        <a:gd name="connsiteX28" fmla="*/ 36951 w 494220"/>
                        <a:gd name="connsiteY28" fmla="*/ 13857 h 120090"/>
                        <a:gd name="connsiteX29" fmla="*/ 36951 w 494220"/>
                        <a:gd name="connsiteY29" fmla="*/ 13857 h 120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94220" h="120090">
                          <a:moveTo>
                            <a:pt x="36951" y="13857"/>
                          </a:moveTo>
                          <a:cubicBezTo>
                            <a:pt x="23094" y="27713"/>
                            <a:pt x="13857" y="41570"/>
                            <a:pt x="0" y="55427"/>
                          </a:cubicBezTo>
                          <a:cubicBezTo>
                            <a:pt x="0" y="55427"/>
                            <a:pt x="0" y="55427"/>
                            <a:pt x="0" y="55427"/>
                          </a:cubicBezTo>
                          <a:cubicBezTo>
                            <a:pt x="96996" y="27713"/>
                            <a:pt x="193993" y="18476"/>
                            <a:pt x="295608" y="41570"/>
                          </a:cubicBezTo>
                          <a:cubicBezTo>
                            <a:pt x="355654" y="55427"/>
                            <a:pt x="411080" y="73902"/>
                            <a:pt x="461888" y="101616"/>
                          </a:cubicBezTo>
                          <a:cubicBezTo>
                            <a:pt x="471126" y="106234"/>
                            <a:pt x="480364" y="110853"/>
                            <a:pt x="489601" y="120091"/>
                          </a:cubicBezTo>
                          <a:cubicBezTo>
                            <a:pt x="489601" y="120091"/>
                            <a:pt x="489601" y="120091"/>
                            <a:pt x="489601" y="120091"/>
                          </a:cubicBezTo>
                          <a:cubicBezTo>
                            <a:pt x="420318" y="60046"/>
                            <a:pt x="337178" y="23094"/>
                            <a:pt x="244800" y="9238"/>
                          </a:cubicBezTo>
                          <a:cubicBezTo>
                            <a:pt x="184755" y="0"/>
                            <a:pt x="124710" y="0"/>
                            <a:pt x="64664" y="9238"/>
                          </a:cubicBezTo>
                          <a:cubicBezTo>
                            <a:pt x="60045" y="9238"/>
                            <a:pt x="46189" y="13857"/>
                            <a:pt x="36951" y="13857"/>
                          </a:cubicBezTo>
                          <a:cubicBezTo>
                            <a:pt x="36951" y="13857"/>
                            <a:pt x="36951" y="18476"/>
                            <a:pt x="36951" y="13857"/>
                          </a:cubicBezTo>
                          <a:cubicBezTo>
                            <a:pt x="73902" y="4619"/>
                            <a:pt x="115472" y="0"/>
                            <a:pt x="152423" y="0"/>
                          </a:cubicBezTo>
                          <a:cubicBezTo>
                            <a:pt x="240182" y="0"/>
                            <a:pt x="332559" y="18476"/>
                            <a:pt x="411080" y="60046"/>
                          </a:cubicBezTo>
                          <a:cubicBezTo>
                            <a:pt x="434175" y="73902"/>
                            <a:pt x="457269" y="87759"/>
                            <a:pt x="480364" y="106234"/>
                          </a:cubicBezTo>
                          <a:cubicBezTo>
                            <a:pt x="484982" y="106234"/>
                            <a:pt x="484982" y="110853"/>
                            <a:pt x="489601" y="110853"/>
                          </a:cubicBezTo>
                          <a:cubicBezTo>
                            <a:pt x="489601" y="110853"/>
                            <a:pt x="494220" y="115472"/>
                            <a:pt x="494220" y="115472"/>
                          </a:cubicBezTo>
                          <a:cubicBezTo>
                            <a:pt x="494220" y="115472"/>
                            <a:pt x="494220" y="115472"/>
                            <a:pt x="494220" y="115472"/>
                          </a:cubicBezTo>
                          <a:cubicBezTo>
                            <a:pt x="494220" y="115472"/>
                            <a:pt x="494220" y="115472"/>
                            <a:pt x="489601" y="110853"/>
                          </a:cubicBezTo>
                          <a:cubicBezTo>
                            <a:pt x="475745" y="101616"/>
                            <a:pt x="466507" y="96996"/>
                            <a:pt x="452650" y="87759"/>
                          </a:cubicBezTo>
                          <a:cubicBezTo>
                            <a:pt x="397224" y="55427"/>
                            <a:pt x="332559" y="36951"/>
                            <a:pt x="267895" y="27713"/>
                          </a:cubicBezTo>
                          <a:cubicBezTo>
                            <a:pt x="221706" y="23094"/>
                            <a:pt x="175517" y="18476"/>
                            <a:pt x="133947" y="23094"/>
                          </a:cubicBezTo>
                          <a:cubicBezTo>
                            <a:pt x="106234" y="23094"/>
                            <a:pt x="83140" y="27713"/>
                            <a:pt x="55426" y="36951"/>
                          </a:cubicBezTo>
                          <a:cubicBezTo>
                            <a:pt x="41570" y="41570"/>
                            <a:pt x="27713" y="41570"/>
                            <a:pt x="13857" y="46189"/>
                          </a:cubicBezTo>
                          <a:cubicBezTo>
                            <a:pt x="13857" y="46189"/>
                            <a:pt x="9238" y="46189"/>
                            <a:pt x="9238" y="46189"/>
                          </a:cubicBezTo>
                          <a:cubicBezTo>
                            <a:pt x="9238" y="46189"/>
                            <a:pt x="9238" y="46189"/>
                            <a:pt x="9238" y="46189"/>
                          </a:cubicBezTo>
                          <a:cubicBezTo>
                            <a:pt x="9238" y="46189"/>
                            <a:pt x="4619" y="46189"/>
                            <a:pt x="9238" y="46189"/>
                          </a:cubicBezTo>
                          <a:cubicBezTo>
                            <a:pt x="9238" y="46189"/>
                            <a:pt x="13857" y="41570"/>
                            <a:pt x="13857" y="36951"/>
                          </a:cubicBezTo>
                          <a:cubicBezTo>
                            <a:pt x="18475" y="32332"/>
                            <a:pt x="23094" y="27713"/>
                            <a:pt x="27713" y="23094"/>
                          </a:cubicBezTo>
                          <a:cubicBezTo>
                            <a:pt x="27713" y="27713"/>
                            <a:pt x="32332" y="23094"/>
                            <a:pt x="36951" y="13857"/>
                          </a:cubicBezTo>
                          <a:cubicBezTo>
                            <a:pt x="36951" y="13857"/>
                            <a:pt x="36951" y="13857"/>
                            <a:pt x="36951" y="13857"/>
                          </a:cubicBezTo>
                          <a:close/>
                        </a:path>
                      </a:pathLst>
                    </a:custGeom>
                    <a:solidFill>
                      <a:srgbClr val="99948C"/>
                    </a:solidFill>
                    <a:ln w="46132" cap="flat">
                      <a:noFill/>
                      <a:prstDash val="solid"/>
                      <a:miter/>
                    </a:ln>
                  </p:spPr>
                  <p:txBody>
                    <a:bodyPr rtlCol="0" anchor="ctr"/>
                    <a:lstStyle/>
                    <a:p>
                      <a:endParaRPr lang="en-US"/>
                    </a:p>
                  </p:txBody>
                </p:sp>
              </p:grpSp>
              <p:grpSp>
                <p:nvGrpSpPr>
                  <p:cNvPr id="1849" name="Graphic 792">
                    <a:extLst>
                      <a:ext uri="{FF2B5EF4-FFF2-40B4-BE49-F238E27FC236}">
                        <a16:creationId xmlns:a16="http://schemas.microsoft.com/office/drawing/2014/main" xmlns="" id="{D6BB8162-5311-4A99-9361-53ABD92DD056}"/>
                      </a:ext>
                    </a:extLst>
                  </p:cNvPr>
                  <p:cNvGrpSpPr/>
                  <p:nvPr/>
                </p:nvGrpSpPr>
                <p:grpSpPr>
                  <a:xfrm>
                    <a:off x="3384953" y="9880869"/>
                    <a:ext cx="498839" cy="146219"/>
                    <a:chOff x="3384953" y="9880869"/>
                    <a:chExt cx="498839" cy="146219"/>
                  </a:xfrm>
                </p:grpSpPr>
                <p:sp>
                  <p:nvSpPr>
                    <p:cNvPr id="1850" name="Freeform: Shape 1849">
                      <a:extLst>
                        <a:ext uri="{FF2B5EF4-FFF2-40B4-BE49-F238E27FC236}">
                          <a16:creationId xmlns:a16="http://schemas.microsoft.com/office/drawing/2014/main" xmlns="" id="{00ED4875-F444-4286-AAA6-01A8CCA1F9D3}"/>
                        </a:ext>
                      </a:extLst>
                    </p:cNvPr>
                    <p:cNvSpPr/>
                    <p:nvPr/>
                  </p:nvSpPr>
                  <p:spPr>
                    <a:xfrm>
                      <a:off x="3384953" y="9881193"/>
                      <a:ext cx="498839" cy="145895"/>
                    </a:xfrm>
                    <a:custGeom>
                      <a:avLst/>
                      <a:gdLst>
                        <a:gd name="connsiteX0" fmla="*/ 55427 w 498839"/>
                        <a:gd name="connsiteY0" fmla="*/ 7329 h 145895"/>
                        <a:gd name="connsiteX1" fmla="*/ 0 w 498839"/>
                        <a:gd name="connsiteY1" fmla="*/ 44280 h 145895"/>
                        <a:gd name="connsiteX2" fmla="*/ 46189 w 498839"/>
                        <a:gd name="connsiteY2" fmla="*/ 39661 h 145895"/>
                        <a:gd name="connsiteX3" fmla="*/ 498839 w 498839"/>
                        <a:gd name="connsiteY3" fmla="*/ 145896 h 145895"/>
                        <a:gd name="connsiteX4" fmla="*/ 55427 w 498839"/>
                        <a:gd name="connsiteY4" fmla="*/ 7329 h 1458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8839" h="145895">
                          <a:moveTo>
                            <a:pt x="55427" y="7329"/>
                          </a:moveTo>
                          <a:cubicBezTo>
                            <a:pt x="55427" y="7329"/>
                            <a:pt x="23094" y="25805"/>
                            <a:pt x="0" y="44280"/>
                          </a:cubicBezTo>
                          <a:lnTo>
                            <a:pt x="46189" y="39661"/>
                          </a:lnTo>
                          <a:cubicBezTo>
                            <a:pt x="46189" y="39661"/>
                            <a:pt x="290989" y="-29622"/>
                            <a:pt x="498839" y="145896"/>
                          </a:cubicBezTo>
                          <a:cubicBezTo>
                            <a:pt x="327941" y="-48097"/>
                            <a:pt x="55427" y="7329"/>
                            <a:pt x="55427" y="7329"/>
                          </a:cubicBezTo>
                          <a:close/>
                        </a:path>
                      </a:pathLst>
                    </a:custGeom>
                    <a:solidFill>
                      <a:srgbClr val="D6D0CC"/>
                    </a:solidFill>
                    <a:ln w="46132" cap="flat">
                      <a:noFill/>
                      <a:prstDash val="solid"/>
                      <a:miter/>
                    </a:ln>
                  </p:spPr>
                  <p:txBody>
                    <a:bodyPr rtlCol="0" anchor="ctr"/>
                    <a:lstStyle/>
                    <a:p>
                      <a:endParaRPr lang="en-US"/>
                    </a:p>
                  </p:txBody>
                </p:sp>
                <p:sp>
                  <p:nvSpPr>
                    <p:cNvPr id="1851" name="Freeform: Shape 1850">
                      <a:extLst>
                        <a:ext uri="{FF2B5EF4-FFF2-40B4-BE49-F238E27FC236}">
                          <a16:creationId xmlns:a16="http://schemas.microsoft.com/office/drawing/2014/main" xmlns="" id="{5F9C302B-ADA8-4011-8C67-16DE35AB773F}"/>
                        </a:ext>
                      </a:extLst>
                    </p:cNvPr>
                    <p:cNvSpPr/>
                    <p:nvPr/>
                  </p:nvSpPr>
                  <p:spPr>
                    <a:xfrm>
                      <a:off x="3384953" y="9880869"/>
                      <a:ext cx="498839" cy="146219"/>
                    </a:xfrm>
                    <a:custGeom>
                      <a:avLst/>
                      <a:gdLst>
                        <a:gd name="connsiteX0" fmla="*/ 55427 w 498839"/>
                        <a:gd name="connsiteY0" fmla="*/ 7653 h 146219"/>
                        <a:gd name="connsiteX1" fmla="*/ 0 w 498839"/>
                        <a:gd name="connsiteY1" fmla="*/ 44604 h 146219"/>
                        <a:gd name="connsiteX2" fmla="*/ 0 w 498839"/>
                        <a:gd name="connsiteY2" fmla="*/ 44604 h 146219"/>
                        <a:gd name="connsiteX3" fmla="*/ 46189 w 498839"/>
                        <a:gd name="connsiteY3" fmla="*/ 39985 h 146219"/>
                        <a:gd name="connsiteX4" fmla="*/ 96996 w 498839"/>
                        <a:gd name="connsiteY4" fmla="*/ 30747 h 146219"/>
                        <a:gd name="connsiteX5" fmla="*/ 332559 w 498839"/>
                        <a:gd name="connsiteY5" fmla="*/ 53841 h 146219"/>
                        <a:gd name="connsiteX6" fmla="*/ 498839 w 498839"/>
                        <a:gd name="connsiteY6" fmla="*/ 146219 h 146219"/>
                        <a:gd name="connsiteX7" fmla="*/ 498839 w 498839"/>
                        <a:gd name="connsiteY7" fmla="*/ 146219 h 146219"/>
                        <a:gd name="connsiteX8" fmla="*/ 272514 w 498839"/>
                        <a:gd name="connsiteY8" fmla="*/ 16891 h 146219"/>
                        <a:gd name="connsiteX9" fmla="*/ 87759 w 498839"/>
                        <a:gd name="connsiteY9" fmla="*/ 3034 h 146219"/>
                        <a:gd name="connsiteX10" fmla="*/ 55427 w 498839"/>
                        <a:gd name="connsiteY10" fmla="*/ 7653 h 146219"/>
                        <a:gd name="connsiteX11" fmla="*/ 55427 w 498839"/>
                        <a:gd name="connsiteY11" fmla="*/ 7653 h 146219"/>
                        <a:gd name="connsiteX12" fmla="*/ 175517 w 498839"/>
                        <a:gd name="connsiteY12" fmla="*/ 3034 h 146219"/>
                        <a:gd name="connsiteX13" fmla="*/ 420318 w 498839"/>
                        <a:gd name="connsiteY13" fmla="*/ 76936 h 146219"/>
                        <a:gd name="connsiteX14" fmla="*/ 480363 w 498839"/>
                        <a:gd name="connsiteY14" fmla="*/ 123125 h 146219"/>
                        <a:gd name="connsiteX15" fmla="*/ 494220 w 498839"/>
                        <a:gd name="connsiteY15" fmla="*/ 136981 h 146219"/>
                        <a:gd name="connsiteX16" fmla="*/ 498839 w 498839"/>
                        <a:gd name="connsiteY16" fmla="*/ 141600 h 146219"/>
                        <a:gd name="connsiteX17" fmla="*/ 489601 w 498839"/>
                        <a:gd name="connsiteY17" fmla="*/ 132363 h 146219"/>
                        <a:gd name="connsiteX18" fmla="*/ 452650 w 498839"/>
                        <a:gd name="connsiteY18" fmla="*/ 104649 h 146219"/>
                        <a:gd name="connsiteX19" fmla="*/ 304846 w 498839"/>
                        <a:gd name="connsiteY19" fmla="*/ 39985 h 146219"/>
                        <a:gd name="connsiteX20" fmla="*/ 78521 w 498839"/>
                        <a:gd name="connsiteY20" fmla="*/ 26128 h 146219"/>
                        <a:gd name="connsiteX21" fmla="*/ 41570 w 498839"/>
                        <a:gd name="connsiteY21" fmla="*/ 35366 h 146219"/>
                        <a:gd name="connsiteX22" fmla="*/ 9238 w 498839"/>
                        <a:gd name="connsiteY22" fmla="*/ 44604 h 146219"/>
                        <a:gd name="connsiteX23" fmla="*/ 0 w 498839"/>
                        <a:gd name="connsiteY23" fmla="*/ 44604 h 146219"/>
                        <a:gd name="connsiteX24" fmla="*/ 0 w 498839"/>
                        <a:gd name="connsiteY24" fmla="*/ 44604 h 146219"/>
                        <a:gd name="connsiteX25" fmla="*/ 9238 w 498839"/>
                        <a:gd name="connsiteY25" fmla="*/ 35366 h 146219"/>
                        <a:gd name="connsiteX26" fmla="*/ 36951 w 498839"/>
                        <a:gd name="connsiteY26" fmla="*/ 12272 h 146219"/>
                        <a:gd name="connsiteX27" fmla="*/ 55427 w 498839"/>
                        <a:gd name="connsiteY27" fmla="*/ 7653 h 146219"/>
                        <a:gd name="connsiteX28" fmla="*/ 55427 w 498839"/>
                        <a:gd name="connsiteY28" fmla="*/ 7653 h 14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98839" h="146219">
                          <a:moveTo>
                            <a:pt x="55427" y="7653"/>
                          </a:moveTo>
                          <a:cubicBezTo>
                            <a:pt x="36951" y="16891"/>
                            <a:pt x="18475" y="30747"/>
                            <a:pt x="0" y="44604"/>
                          </a:cubicBezTo>
                          <a:cubicBezTo>
                            <a:pt x="0" y="44604"/>
                            <a:pt x="0" y="44604"/>
                            <a:pt x="0" y="44604"/>
                          </a:cubicBezTo>
                          <a:cubicBezTo>
                            <a:pt x="13857" y="44604"/>
                            <a:pt x="32332" y="39985"/>
                            <a:pt x="46189" y="39985"/>
                          </a:cubicBezTo>
                          <a:cubicBezTo>
                            <a:pt x="64664" y="35366"/>
                            <a:pt x="78521" y="30747"/>
                            <a:pt x="96996" y="30747"/>
                          </a:cubicBezTo>
                          <a:cubicBezTo>
                            <a:pt x="175517" y="21509"/>
                            <a:pt x="254038" y="30747"/>
                            <a:pt x="332559" y="53841"/>
                          </a:cubicBezTo>
                          <a:cubicBezTo>
                            <a:pt x="392605" y="72317"/>
                            <a:pt x="448031" y="104649"/>
                            <a:pt x="498839" y="146219"/>
                          </a:cubicBezTo>
                          <a:cubicBezTo>
                            <a:pt x="498839" y="146219"/>
                            <a:pt x="498839" y="146219"/>
                            <a:pt x="498839" y="146219"/>
                          </a:cubicBezTo>
                          <a:cubicBezTo>
                            <a:pt x="438793" y="81555"/>
                            <a:pt x="360273" y="35366"/>
                            <a:pt x="272514" y="16891"/>
                          </a:cubicBezTo>
                          <a:cubicBezTo>
                            <a:pt x="212469" y="3034"/>
                            <a:pt x="147804" y="-1585"/>
                            <a:pt x="87759" y="3034"/>
                          </a:cubicBezTo>
                          <a:cubicBezTo>
                            <a:pt x="78521" y="3034"/>
                            <a:pt x="64664" y="7653"/>
                            <a:pt x="55427" y="7653"/>
                          </a:cubicBezTo>
                          <a:cubicBezTo>
                            <a:pt x="55427" y="7653"/>
                            <a:pt x="55427" y="7653"/>
                            <a:pt x="55427" y="7653"/>
                          </a:cubicBezTo>
                          <a:cubicBezTo>
                            <a:pt x="96996" y="-1585"/>
                            <a:pt x="133947" y="-1585"/>
                            <a:pt x="175517" y="3034"/>
                          </a:cubicBezTo>
                          <a:cubicBezTo>
                            <a:pt x="263276" y="7653"/>
                            <a:pt x="346416" y="30747"/>
                            <a:pt x="420318" y="76936"/>
                          </a:cubicBezTo>
                          <a:cubicBezTo>
                            <a:pt x="443413" y="90793"/>
                            <a:pt x="461888" y="109268"/>
                            <a:pt x="480363" y="123125"/>
                          </a:cubicBezTo>
                          <a:cubicBezTo>
                            <a:pt x="484982" y="127744"/>
                            <a:pt x="489601" y="132363"/>
                            <a:pt x="494220" y="136981"/>
                          </a:cubicBezTo>
                          <a:cubicBezTo>
                            <a:pt x="494220" y="136981"/>
                            <a:pt x="498839" y="141600"/>
                            <a:pt x="498839" y="141600"/>
                          </a:cubicBezTo>
                          <a:cubicBezTo>
                            <a:pt x="494220" y="141600"/>
                            <a:pt x="494220" y="136981"/>
                            <a:pt x="489601" y="132363"/>
                          </a:cubicBezTo>
                          <a:cubicBezTo>
                            <a:pt x="480363" y="123125"/>
                            <a:pt x="466507" y="113887"/>
                            <a:pt x="452650" y="104649"/>
                          </a:cubicBezTo>
                          <a:cubicBezTo>
                            <a:pt x="406461" y="76936"/>
                            <a:pt x="360273" y="53841"/>
                            <a:pt x="304846" y="39985"/>
                          </a:cubicBezTo>
                          <a:cubicBezTo>
                            <a:pt x="230944" y="21509"/>
                            <a:pt x="157042" y="16891"/>
                            <a:pt x="78521" y="26128"/>
                          </a:cubicBezTo>
                          <a:cubicBezTo>
                            <a:pt x="64664" y="26128"/>
                            <a:pt x="55427" y="30747"/>
                            <a:pt x="41570" y="35366"/>
                          </a:cubicBezTo>
                          <a:cubicBezTo>
                            <a:pt x="32332" y="44604"/>
                            <a:pt x="23094" y="44604"/>
                            <a:pt x="9238" y="44604"/>
                          </a:cubicBezTo>
                          <a:cubicBezTo>
                            <a:pt x="4619" y="44604"/>
                            <a:pt x="4619" y="44604"/>
                            <a:pt x="0" y="44604"/>
                          </a:cubicBezTo>
                          <a:cubicBezTo>
                            <a:pt x="0" y="44604"/>
                            <a:pt x="0" y="44604"/>
                            <a:pt x="0" y="44604"/>
                          </a:cubicBezTo>
                          <a:cubicBezTo>
                            <a:pt x="4619" y="44604"/>
                            <a:pt x="4619" y="39985"/>
                            <a:pt x="9238" y="35366"/>
                          </a:cubicBezTo>
                          <a:cubicBezTo>
                            <a:pt x="18475" y="26128"/>
                            <a:pt x="27713" y="21509"/>
                            <a:pt x="36951" y="12272"/>
                          </a:cubicBezTo>
                          <a:cubicBezTo>
                            <a:pt x="46189" y="16891"/>
                            <a:pt x="50808" y="12272"/>
                            <a:pt x="55427" y="7653"/>
                          </a:cubicBezTo>
                          <a:cubicBezTo>
                            <a:pt x="55427" y="7653"/>
                            <a:pt x="55427" y="7653"/>
                            <a:pt x="55427" y="7653"/>
                          </a:cubicBezTo>
                          <a:close/>
                        </a:path>
                      </a:pathLst>
                    </a:custGeom>
                    <a:solidFill>
                      <a:srgbClr val="99948C"/>
                    </a:solidFill>
                    <a:ln w="46132" cap="flat">
                      <a:noFill/>
                      <a:prstDash val="solid"/>
                      <a:miter/>
                    </a:ln>
                  </p:spPr>
                  <p:txBody>
                    <a:bodyPr rtlCol="0" anchor="ctr"/>
                    <a:lstStyle/>
                    <a:p>
                      <a:endParaRPr lang="en-US"/>
                    </a:p>
                  </p:txBody>
                </p:sp>
              </p:grpSp>
              <p:grpSp>
                <p:nvGrpSpPr>
                  <p:cNvPr id="1852" name="Graphic 792">
                    <a:extLst>
                      <a:ext uri="{FF2B5EF4-FFF2-40B4-BE49-F238E27FC236}">
                        <a16:creationId xmlns:a16="http://schemas.microsoft.com/office/drawing/2014/main" xmlns="" id="{9780D656-DC8D-4884-97E7-C880FE13E317}"/>
                      </a:ext>
                    </a:extLst>
                  </p:cNvPr>
                  <p:cNvGrpSpPr/>
                  <p:nvPr/>
                </p:nvGrpSpPr>
                <p:grpSpPr>
                  <a:xfrm>
                    <a:off x="3371096" y="9616008"/>
                    <a:ext cx="1704367" cy="595835"/>
                    <a:chOff x="3371096" y="9616008"/>
                    <a:chExt cx="1704367" cy="595835"/>
                  </a:xfrm>
                </p:grpSpPr>
                <p:sp>
                  <p:nvSpPr>
                    <p:cNvPr id="1853" name="Freeform: Shape 1852">
                      <a:extLst>
                        <a:ext uri="{FF2B5EF4-FFF2-40B4-BE49-F238E27FC236}">
                          <a16:creationId xmlns:a16="http://schemas.microsoft.com/office/drawing/2014/main" xmlns="" id="{B467E5D0-E515-4F53-A71A-36E7D3FB0CF8}"/>
                        </a:ext>
                      </a:extLst>
                    </p:cNvPr>
                    <p:cNvSpPr/>
                    <p:nvPr/>
                  </p:nvSpPr>
                  <p:spPr>
                    <a:xfrm>
                      <a:off x="3371096" y="9623151"/>
                      <a:ext cx="1695129" cy="588692"/>
                    </a:xfrm>
                    <a:custGeom>
                      <a:avLst/>
                      <a:gdLst>
                        <a:gd name="connsiteX0" fmla="*/ 1168577 w 1695129"/>
                        <a:gd name="connsiteY0" fmla="*/ 588693 h 588692"/>
                        <a:gd name="connsiteX1" fmla="*/ 1672035 w 1695129"/>
                        <a:gd name="connsiteY1" fmla="*/ 343892 h 588692"/>
                        <a:gd name="connsiteX2" fmla="*/ 1695129 w 1695129"/>
                        <a:gd name="connsiteY2" fmla="*/ 330035 h 588692"/>
                        <a:gd name="connsiteX3" fmla="*/ 1062343 w 1695129"/>
                        <a:gd name="connsiteY3" fmla="*/ 159137 h 588692"/>
                        <a:gd name="connsiteX4" fmla="*/ 605073 w 1695129"/>
                        <a:gd name="connsiteY4" fmla="*/ 2095 h 588692"/>
                        <a:gd name="connsiteX5" fmla="*/ 0 w 1695129"/>
                        <a:gd name="connsiteY5" fmla="*/ 274609 h 588692"/>
                        <a:gd name="connsiteX6" fmla="*/ 69283 w 1695129"/>
                        <a:gd name="connsiteY6" fmla="*/ 265371 h 588692"/>
                        <a:gd name="connsiteX7" fmla="*/ 517315 w 1695129"/>
                        <a:gd name="connsiteY7" fmla="*/ 403937 h 588692"/>
                        <a:gd name="connsiteX8" fmla="*/ 1168577 w 1695129"/>
                        <a:gd name="connsiteY8" fmla="*/ 588693 h 588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5129" h="588692">
                          <a:moveTo>
                            <a:pt x="1168577" y="588693"/>
                          </a:moveTo>
                          <a:lnTo>
                            <a:pt x="1672035" y="343892"/>
                          </a:lnTo>
                          <a:lnTo>
                            <a:pt x="1695129" y="330035"/>
                          </a:lnTo>
                          <a:cubicBezTo>
                            <a:pt x="1408759" y="39046"/>
                            <a:pt x="1062343" y="159137"/>
                            <a:pt x="1062343" y="159137"/>
                          </a:cubicBezTo>
                          <a:cubicBezTo>
                            <a:pt x="872969" y="-30237"/>
                            <a:pt x="605073" y="2095"/>
                            <a:pt x="605073" y="2095"/>
                          </a:cubicBezTo>
                          <a:cubicBezTo>
                            <a:pt x="175517" y="126805"/>
                            <a:pt x="0" y="274609"/>
                            <a:pt x="0" y="274609"/>
                          </a:cubicBezTo>
                          <a:cubicBezTo>
                            <a:pt x="0" y="274609"/>
                            <a:pt x="41570" y="265371"/>
                            <a:pt x="69283" y="265371"/>
                          </a:cubicBezTo>
                          <a:cubicBezTo>
                            <a:pt x="69283" y="265371"/>
                            <a:pt x="341797" y="209944"/>
                            <a:pt x="517315" y="403937"/>
                          </a:cubicBezTo>
                          <a:cubicBezTo>
                            <a:pt x="831399" y="260752"/>
                            <a:pt x="1168577" y="588693"/>
                            <a:pt x="1168577" y="588693"/>
                          </a:cubicBezTo>
                          <a:close/>
                        </a:path>
                      </a:pathLst>
                    </a:custGeom>
                    <a:solidFill>
                      <a:srgbClr val="EDE9E6"/>
                    </a:solidFill>
                    <a:ln w="46132" cap="flat">
                      <a:noFill/>
                      <a:prstDash val="solid"/>
                      <a:miter/>
                    </a:ln>
                  </p:spPr>
                  <p:txBody>
                    <a:bodyPr rtlCol="0" anchor="ctr"/>
                    <a:lstStyle/>
                    <a:p>
                      <a:endParaRPr lang="en-US"/>
                    </a:p>
                  </p:txBody>
                </p:sp>
                <p:sp>
                  <p:nvSpPr>
                    <p:cNvPr id="1854" name="Freeform: Shape 1853">
                      <a:extLst>
                        <a:ext uri="{FF2B5EF4-FFF2-40B4-BE49-F238E27FC236}">
                          <a16:creationId xmlns:a16="http://schemas.microsoft.com/office/drawing/2014/main" xmlns="" id="{167BEC1E-1FB7-46EB-A2B5-258B6324F077}"/>
                        </a:ext>
                      </a:extLst>
                    </p:cNvPr>
                    <p:cNvSpPr/>
                    <p:nvPr/>
                  </p:nvSpPr>
                  <p:spPr>
                    <a:xfrm>
                      <a:off x="3371096" y="9616008"/>
                      <a:ext cx="1704367" cy="595835"/>
                    </a:xfrm>
                    <a:custGeom>
                      <a:avLst/>
                      <a:gdLst>
                        <a:gd name="connsiteX0" fmla="*/ 1173196 w 1704367"/>
                        <a:gd name="connsiteY0" fmla="*/ 595835 h 595835"/>
                        <a:gd name="connsiteX1" fmla="*/ 1228622 w 1704367"/>
                        <a:gd name="connsiteY1" fmla="*/ 568122 h 595835"/>
                        <a:gd name="connsiteX2" fmla="*/ 1357951 w 1704367"/>
                        <a:gd name="connsiteY2" fmla="*/ 503458 h 595835"/>
                        <a:gd name="connsiteX3" fmla="*/ 1510374 w 1704367"/>
                        <a:gd name="connsiteY3" fmla="*/ 429556 h 595835"/>
                        <a:gd name="connsiteX4" fmla="*/ 1635084 w 1704367"/>
                        <a:gd name="connsiteY4" fmla="*/ 369510 h 595835"/>
                        <a:gd name="connsiteX5" fmla="*/ 1690510 w 1704367"/>
                        <a:gd name="connsiteY5" fmla="*/ 341797 h 595835"/>
                        <a:gd name="connsiteX6" fmla="*/ 1704367 w 1704367"/>
                        <a:gd name="connsiteY6" fmla="*/ 332559 h 595835"/>
                        <a:gd name="connsiteX7" fmla="*/ 1704367 w 1704367"/>
                        <a:gd name="connsiteY7" fmla="*/ 332559 h 595835"/>
                        <a:gd name="connsiteX8" fmla="*/ 1468804 w 1704367"/>
                        <a:gd name="connsiteY8" fmla="*/ 180136 h 595835"/>
                        <a:gd name="connsiteX9" fmla="*/ 1256335 w 1704367"/>
                        <a:gd name="connsiteY9" fmla="*/ 138566 h 595835"/>
                        <a:gd name="connsiteX10" fmla="*/ 1108531 w 1704367"/>
                        <a:gd name="connsiteY10" fmla="*/ 152423 h 595835"/>
                        <a:gd name="connsiteX11" fmla="*/ 1071580 w 1704367"/>
                        <a:gd name="connsiteY11" fmla="*/ 161661 h 595835"/>
                        <a:gd name="connsiteX12" fmla="*/ 1066961 w 1704367"/>
                        <a:gd name="connsiteY12" fmla="*/ 161661 h 595835"/>
                        <a:gd name="connsiteX13" fmla="*/ 1066961 w 1704367"/>
                        <a:gd name="connsiteY13" fmla="*/ 161661 h 595835"/>
                        <a:gd name="connsiteX14" fmla="*/ 1053105 w 1704367"/>
                        <a:gd name="connsiteY14" fmla="*/ 147804 h 595835"/>
                        <a:gd name="connsiteX15" fmla="*/ 1039248 w 1704367"/>
                        <a:gd name="connsiteY15" fmla="*/ 133947 h 595835"/>
                        <a:gd name="connsiteX16" fmla="*/ 1011535 w 1704367"/>
                        <a:gd name="connsiteY16" fmla="*/ 110853 h 595835"/>
                        <a:gd name="connsiteX17" fmla="*/ 789829 w 1704367"/>
                        <a:gd name="connsiteY17" fmla="*/ 13856 h 595835"/>
                        <a:gd name="connsiteX18" fmla="*/ 632787 w 1704367"/>
                        <a:gd name="connsiteY18" fmla="*/ 0 h 595835"/>
                        <a:gd name="connsiteX19" fmla="*/ 609692 w 1704367"/>
                        <a:gd name="connsiteY19" fmla="*/ 0 h 595835"/>
                        <a:gd name="connsiteX20" fmla="*/ 526552 w 1704367"/>
                        <a:gd name="connsiteY20" fmla="*/ 23094 h 595835"/>
                        <a:gd name="connsiteX21" fmla="*/ 452650 w 1704367"/>
                        <a:gd name="connsiteY21" fmla="*/ 50808 h 595835"/>
                        <a:gd name="connsiteX22" fmla="*/ 212468 w 1704367"/>
                        <a:gd name="connsiteY22" fmla="*/ 147804 h 595835"/>
                        <a:gd name="connsiteX23" fmla="*/ 64664 w 1704367"/>
                        <a:gd name="connsiteY23" fmla="*/ 226325 h 595835"/>
                        <a:gd name="connsiteX24" fmla="*/ 4619 w 1704367"/>
                        <a:gd name="connsiteY24" fmla="*/ 267895 h 595835"/>
                        <a:gd name="connsiteX25" fmla="*/ 0 w 1704367"/>
                        <a:gd name="connsiteY25" fmla="*/ 267895 h 595835"/>
                        <a:gd name="connsiteX26" fmla="*/ 0 w 1704367"/>
                        <a:gd name="connsiteY26" fmla="*/ 267895 h 595835"/>
                        <a:gd name="connsiteX27" fmla="*/ 60045 w 1704367"/>
                        <a:gd name="connsiteY27" fmla="*/ 258657 h 595835"/>
                        <a:gd name="connsiteX28" fmla="*/ 78521 w 1704367"/>
                        <a:gd name="connsiteY28" fmla="*/ 258657 h 595835"/>
                        <a:gd name="connsiteX29" fmla="*/ 138566 w 1704367"/>
                        <a:gd name="connsiteY29" fmla="*/ 254038 h 595835"/>
                        <a:gd name="connsiteX30" fmla="*/ 374129 w 1704367"/>
                        <a:gd name="connsiteY30" fmla="*/ 295608 h 595835"/>
                        <a:gd name="connsiteX31" fmla="*/ 512696 w 1704367"/>
                        <a:gd name="connsiteY31" fmla="*/ 397224 h 595835"/>
                        <a:gd name="connsiteX32" fmla="*/ 512696 w 1704367"/>
                        <a:gd name="connsiteY32" fmla="*/ 397224 h 595835"/>
                        <a:gd name="connsiteX33" fmla="*/ 702070 w 1704367"/>
                        <a:gd name="connsiteY33" fmla="*/ 360272 h 595835"/>
                        <a:gd name="connsiteX34" fmla="*/ 877587 w 1704367"/>
                        <a:gd name="connsiteY34" fmla="*/ 397224 h 595835"/>
                        <a:gd name="connsiteX35" fmla="*/ 1122388 w 1704367"/>
                        <a:gd name="connsiteY35" fmla="*/ 540409 h 595835"/>
                        <a:gd name="connsiteX36" fmla="*/ 1173196 w 1704367"/>
                        <a:gd name="connsiteY36" fmla="*/ 595835 h 595835"/>
                        <a:gd name="connsiteX37" fmla="*/ 1173196 w 1704367"/>
                        <a:gd name="connsiteY37" fmla="*/ 595835 h 595835"/>
                        <a:gd name="connsiteX38" fmla="*/ 1071580 w 1704367"/>
                        <a:gd name="connsiteY38" fmla="*/ 512696 h 595835"/>
                        <a:gd name="connsiteX39" fmla="*/ 826780 w 1704367"/>
                        <a:gd name="connsiteY39" fmla="*/ 392605 h 595835"/>
                        <a:gd name="connsiteX40" fmla="*/ 674357 w 1704367"/>
                        <a:gd name="connsiteY40" fmla="*/ 374129 h 595835"/>
                        <a:gd name="connsiteX41" fmla="*/ 595836 w 1704367"/>
                        <a:gd name="connsiteY41" fmla="*/ 383367 h 595835"/>
                        <a:gd name="connsiteX42" fmla="*/ 554266 w 1704367"/>
                        <a:gd name="connsiteY42" fmla="*/ 392605 h 595835"/>
                        <a:gd name="connsiteX43" fmla="*/ 535790 w 1704367"/>
                        <a:gd name="connsiteY43" fmla="*/ 397224 h 595835"/>
                        <a:gd name="connsiteX44" fmla="*/ 526552 w 1704367"/>
                        <a:gd name="connsiteY44" fmla="*/ 401842 h 595835"/>
                        <a:gd name="connsiteX45" fmla="*/ 517315 w 1704367"/>
                        <a:gd name="connsiteY45" fmla="*/ 406461 h 595835"/>
                        <a:gd name="connsiteX46" fmla="*/ 503458 w 1704367"/>
                        <a:gd name="connsiteY46" fmla="*/ 392605 h 595835"/>
                        <a:gd name="connsiteX47" fmla="*/ 484982 w 1704367"/>
                        <a:gd name="connsiteY47" fmla="*/ 374129 h 595835"/>
                        <a:gd name="connsiteX48" fmla="*/ 452650 w 1704367"/>
                        <a:gd name="connsiteY48" fmla="*/ 346416 h 595835"/>
                        <a:gd name="connsiteX49" fmla="*/ 383367 w 1704367"/>
                        <a:gd name="connsiteY49" fmla="*/ 304846 h 595835"/>
                        <a:gd name="connsiteX50" fmla="*/ 249420 w 1704367"/>
                        <a:gd name="connsiteY50" fmla="*/ 263276 h 595835"/>
                        <a:gd name="connsiteX51" fmla="*/ 73902 w 1704367"/>
                        <a:gd name="connsiteY51" fmla="*/ 263276 h 595835"/>
                        <a:gd name="connsiteX52" fmla="*/ 36951 w 1704367"/>
                        <a:gd name="connsiteY52" fmla="*/ 267895 h 595835"/>
                        <a:gd name="connsiteX53" fmla="*/ 9238 w 1704367"/>
                        <a:gd name="connsiteY53" fmla="*/ 272514 h 595835"/>
                        <a:gd name="connsiteX54" fmla="*/ 9238 w 1704367"/>
                        <a:gd name="connsiteY54" fmla="*/ 272514 h 595835"/>
                        <a:gd name="connsiteX55" fmla="*/ 32332 w 1704367"/>
                        <a:gd name="connsiteY55" fmla="*/ 254038 h 595835"/>
                        <a:gd name="connsiteX56" fmla="*/ 189374 w 1704367"/>
                        <a:gd name="connsiteY56" fmla="*/ 161661 h 595835"/>
                        <a:gd name="connsiteX57" fmla="*/ 512696 w 1704367"/>
                        <a:gd name="connsiteY57" fmla="*/ 32332 h 595835"/>
                        <a:gd name="connsiteX58" fmla="*/ 563503 w 1704367"/>
                        <a:gd name="connsiteY58" fmla="*/ 13856 h 595835"/>
                        <a:gd name="connsiteX59" fmla="*/ 591217 w 1704367"/>
                        <a:gd name="connsiteY59" fmla="*/ 4619 h 595835"/>
                        <a:gd name="connsiteX60" fmla="*/ 614311 w 1704367"/>
                        <a:gd name="connsiteY60" fmla="*/ 0 h 595835"/>
                        <a:gd name="connsiteX61" fmla="*/ 628168 w 1704367"/>
                        <a:gd name="connsiteY61" fmla="*/ 0 h 595835"/>
                        <a:gd name="connsiteX62" fmla="*/ 711308 w 1704367"/>
                        <a:gd name="connsiteY62" fmla="*/ 0 h 595835"/>
                        <a:gd name="connsiteX63" fmla="*/ 1002297 w 1704367"/>
                        <a:gd name="connsiteY63" fmla="*/ 96996 h 595835"/>
                        <a:gd name="connsiteX64" fmla="*/ 1071580 w 1704367"/>
                        <a:gd name="connsiteY64" fmla="*/ 157042 h 595835"/>
                        <a:gd name="connsiteX65" fmla="*/ 1071580 w 1704367"/>
                        <a:gd name="connsiteY65" fmla="*/ 157042 h 595835"/>
                        <a:gd name="connsiteX66" fmla="*/ 1117769 w 1704367"/>
                        <a:gd name="connsiteY66" fmla="*/ 143185 h 595835"/>
                        <a:gd name="connsiteX67" fmla="*/ 1242479 w 1704367"/>
                        <a:gd name="connsiteY67" fmla="*/ 129328 h 595835"/>
                        <a:gd name="connsiteX68" fmla="*/ 1621227 w 1704367"/>
                        <a:gd name="connsiteY68" fmla="*/ 254038 h 595835"/>
                        <a:gd name="connsiteX69" fmla="*/ 1672035 w 1704367"/>
                        <a:gd name="connsiteY69" fmla="*/ 295608 h 595835"/>
                        <a:gd name="connsiteX70" fmla="*/ 1695129 w 1704367"/>
                        <a:gd name="connsiteY70" fmla="*/ 314084 h 595835"/>
                        <a:gd name="connsiteX71" fmla="*/ 1699748 w 1704367"/>
                        <a:gd name="connsiteY71" fmla="*/ 318702 h 595835"/>
                        <a:gd name="connsiteX72" fmla="*/ 1699748 w 1704367"/>
                        <a:gd name="connsiteY72" fmla="*/ 318702 h 595835"/>
                        <a:gd name="connsiteX73" fmla="*/ 1695129 w 1704367"/>
                        <a:gd name="connsiteY73" fmla="*/ 323322 h 595835"/>
                        <a:gd name="connsiteX74" fmla="*/ 1676654 w 1704367"/>
                        <a:gd name="connsiteY74" fmla="*/ 337178 h 595835"/>
                        <a:gd name="connsiteX75" fmla="*/ 1607370 w 1704367"/>
                        <a:gd name="connsiteY75" fmla="*/ 369510 h 595835"/>
                        <a:gd name="connsiteX76" fmla="*/ 1353332 w 1704367"/>
                        <a:gd name="connsiteY76" fmla="*/ 489601 h 595835"/>
                        <a:gd name="connsiteX77" fmla="*/ 1173196 w 1704367"/>
                        <a:gd name="connsiteY77" fmla="*/ 595835 h 595835"/>
                        <a:gd name="connsiteX78" fmla="*/ 1173196 w 1704367"/>
                        <a:gd name="connsiteY78" fmla="*/ 595835 h 595835"/>
                        <a:gd name="connsiteX79" fmla="*/ 1173196 w 1704367"/>
                        <a:gd name="connsiteY79" fmla="*/ 595835 h 595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704367" h="595835">
                          <a:moveTo>
                            <a:pt x="1173196" y="595835"/>
                          </a:moveTo>
                          <a:cubicBezTo>
                            <a:pt x="1191671" y="586598"/>
                            <a:pt x="1210147" y="577360"/>
                            <a:pt x="1228622" y="568122"/>
                          </a:cubicBezTo>
                          <a:cubicBezTo>
                            <a:pt x="1270192" y="545028"/>
                            <a:pt x="1316381" y="526552"/>
                            <a:pt x="1357951" y="503458"/>
                          </a:cubicBezTo>
                          <a:cubicBezTo>
                            <a:pt x="1408759" y="480363"/>
                            <a:pt x="1459566" y="452650"/>
                            <a:pt x="1510374" y="429556"/>
                          </a:cubicBezTo>
                          <a:cubicBezTo>
                            <a:pt x="1551944" y="411080"/>
                            <a:pt x="1593514" y="387986"/>
                            <a:pt x="1635084" y="369510"/>
                          </a:cubicBezTo>
                          <a:cubicBezTo>
                            <a:pt x="1653559" y="360272"/>
                            <a:pt x="1672035" y="351035"/>
                            <a:pt x="1690510" y="341797"/>
                          </a:cubicBezTo>
                          <a:cubicBezTo>
                            <a:pt x="1695129" y="337178"/>
                            <a:pt x="1699748" y="337178"/>
                            <a:pt x="1704367" y="332559"/>
                          </a:cubicBezTo>
                          <a:cubicBezTo>
                            <a:pt x="1704367" y="332559"/>
                            <a:pt x="1704367" y="332559"/>
                            <a:pt x="1704367" y="332559"/>
                          </a:cubicBezTo>
                          <a:cubicBezTo>
                            <a:pt x="1639703" y="267895"/>
                            <a:pt x="1556563" y="212468"/>
                            <a:pt x="1468804" y="180136"/>
                          </a:cubicBezTo>
                          <a:cubicBezTo>
                            <a:pt x="1399521" y="152423"/>
                            <a:pt x="1330237" y="143185"/>
                            <a:pt x="1256335" y="138566"/>
                          </a:cubicBezTo>
                          <a:cubicBezTo>
                            <a:pt x="1205528" y="138566"/>
                            <a:pt x="1159339" y="143185"/>
                            <a:pt x="1108531" y="152423"/>
                          </a:cubicBezTo>
                          <a:cubicBezTo>
                            <a:pt x="1094675" y="157042"/>
                            <a:pt x="1085437" y="157042"/>
                            <a:pt x="1071580" y="161661"/>
                          </a:cubicBezTo>
                          <a:cubicBezTo>
                            <a:pt x="1071580" y="161661"/>
                            <a:pt x="1066961" y="161661"/>
                            <a:pt x="1066961" y="161661"/>
                          </a:cubicBezTo>
                          <a:cubicBezTo>
                            <a:pt x="1066961" y="161661"/>
                            <a:pt x="1066961" y="161661"/>
                            <a:pt x="1066961" y="161661"/>
                          </a:cubicBezTo>
                          <a:cubicBezTo>
                            <a:pt x="1062343" y="157042"/>
                            <a:pt x="1057724" y="152423"/>
                            <a:pt x="1053105" y="147804"/>
                          </a:cubicBezTo>
                          <a:cubicBezTo>
                            <a:pt x="1048486" y="143185"/>
                            <a:pt x="1043867" y="138566"/>
                            <a:pt x="1039248" y="133947"/>
                          </a:cubicBezTo>
                          <a:cubicBezTo>
                            <a:pt x="1030010" y="124710"/>
                            <a:pt x="1020773" y="120091"/>
                            <a:pt x="1011535" y="110853"/>
                          </a:cubicBezTo>
                          <a:cubicBezTo>
                            <a:pt x="946871" y="64664"/>
                            <a:pt x="868349" y="32332"/>
                            <a:pt x="789829" y="13856"/>
                          </a:cubicBezTo>
                          <a:cubicBezTo>
                            <a:pt x="739021" y="4619"/>
                            <a:pt x="683594" y="0"/>
                            <a:pt x="632787" y="0"/>
                          </a:cubicBezTo>
                          <a:cubicBezTo>
                            <a:pt x="623549" y="0"/>
                            <a:pt x="614311" y="0"/>
                            <a:pt x="609692" y="0"/>
                          </a:cubicBezTo>
                          <a:cubicBezTo>
                            <a:pt x="581979" y="4619"/>
                            <a:pt x="554266" y="18475"/>
                            <a:pt x="526552" y="23094"/>
                          </a:cubicBezTo>
                          <a:cubicBezTo>
                            <a:pt x="498839" y="32332"/>
                            <a:pt x="475745" y="41570"/>
                            <a:pt x="452650" y="50808"/>
                          </a:cubicBezTo>
                          <a:cubicBezTo>
                            <a:pt x="369510" y="78521"/>
                            <a:pt x="290989" y="110853"/>
                            <a:pt x="212468" y="147804"/>
                          </a:cubicBezTo>
                          <a:cubicBezTo>
                            <a:pt x="161661" y="170898"/>
                            <a:pt x="115472" y="198612"/>
                            <a:pt x="64664" y="226325"/>
                          </a:cubicBezTo>
                          <a:cubicBezTo>
                            <a:pt x="46189" y="240182"/>
                            <a:pt x="23094" y="249419"/>
                            <a:pt x="4619" y="267895"/>
                          </a:cubicBezTo>
                          <a:cubicBezTo>
                            <a:pt x="4619" y="267895"/>
                            <a:pt x="4619" y="267895"/>
                            <a:pt x="0" y="267895"/>
                          </a:cubicBezTo>
                          <a:cubicBezTo>
                            <a:pt x="0" y="267895"/>
                            <a:pt x="0" y="267895"/>
                            <a:pt x="0" y="267895"/>
                          </a:cubicBezTo>
                          <a:cubicBezTo>
                            <a:pt x="18475" y="263276"/>
                            <a:pt x="36951" y="258657"/>
                            <a:pt x="60045" y="258657"/>
                          </a:cubicBezTo>
                          <a:cubicBezTo>
                            <a:pt x="64664" y="258657"/>
                            <a:pt x="69283" y="258657"/>
                            <a:pt x="78521" y="258657"/>
                          </a:cubicBezTo>
                          <a:cubicBezTo>
                            <a:pt x="96996" y="254038"/>
                            <a:pt x="120091" y="254038"/>
                            <a:pt x="138566" y="254038"/>
                          </a:cubicBezTo>
                          <a:cubicBezTo>
                            <a:pt x="221706" y="249419"/>
                            <a:pt x="300227" y="263276"/>
                            <a:pt x="374129" y="295608"/>
                          </a:cubicBezTo>
                          <a:cubicBezTo>
                            <a:pt x="429556" y="318702"/>
                            <a:pt x="475745" y="355654"/>
                            <a:pt x="512696" y="397224"/>
                          </a:cubicBezTo>
                          <a:cubicBezTo>
                            <a:pt x="512696" y="397224"/>
                            <a:pt x="512696" y="397224"/>
                            <a:pt x="512696" y="397224"/>
                          </a:cubicBezTo>
                          <a:cubicBezTo>
                            <a:pt x="572741" y="369510"/>
                            <a:pt x="637405" y="360272"/>
                            <a:pt x="702070" y="360272"/>
                          </a:cubicBezTo>
                          <a:cubicBezTo>
                            <a:pt x="762115" y="360272"/>
                            <a:pt x="822161" y="378748"/>
                            <a:pt x="877587" y="397224"/>
                          </a:cubicBezTo>
                          <a:cubicBezTo>
                            <a:pt x="965346" y="429556"/>
                            <a:pt x="1048486" y="480363"/>
                            <a:pt x="1122388" y="540409"/>
                          </a:cubicBezTo>
                          <a:cubicBezTo>
                            <a:pt x="1140863" y="572741"/>
                            <a:pt x="1154720" y="581979"/>
                            <a:pt x="1173196" y="595835"/>
                          </a:cubicBezTo>
                          <a:cubicBezTo>
                            <a:pt x="1168577" y="595835"/>
                            <a:pt x="1173196" y="595835"/>
                            <a:pt x="1173196" y="595835"/>
                          </a:cubicBezTo>
                          <a:cubicBezTo>
                            <a:pt x="1140863" y="563503"/>
                            <a:pt x="1103913" y="535790"/>
                            <a:pt x="1071580" y="512696"/>
                          </a:cubicBezTo>
                          <a:cubicBezTo>
                            <a:pt x="997678" y="461888"/>
                            <a:pt x="914538" y="415699"/>
                            <a:pt x="826780" y="392605"/>
                          </a:cubicBezTo>
                          <a:cubicBezTo>
                            <a:pt x="775972" y="378748"/>
                            <a:pt x="725164" y="369510"/>
                            <a:pt x="674357" y="374129"/>
                          </a:cubicBezTo>
                          <a:cubicBezTo>
                            <a:pt x="646643" y="374129"/>
                            <a:pt x="623549" y="378748"/>
                            <a:pt x="595836" y="383367"/>
                          </a:cubicBezTo>
                          <a:cubicBezTo>
                            <a:pt x="581979" y="387986"/>
                            <a:pt x="568122" y="387986"/>
                            <a:pt x="554266" y="392605"/>
                          </a:cubicBezTo>
                          <a:cubicBezTo>
                            <a:pt x="549647" y="392605"/>
                            <a:pt x="540409" y="397224"/>
                            <a:pt x="535790" y="397224"/>
                          </a:cubicBezTo>
                          <a:cubicBezTo>
                            <a:pt x="531171" y="397224"/>
                            <a:pt x="531171" y="401842"/>
                            <a:pt x="526552" y="401842"/>
                          </a:cubicBezTo>
                          <a:cubicBezTo>
                            <a:pt x="521933" y="401842"/>
                            <a:pt x="517315" y="406461"/>
                            <a:pt x="517315" y="406461"/>
                          </a:cubicBezTo>
                          <a:cubicBezTo>
                            <a:pt x="512696" y="406461"/>
                            <a:pt x="503458" y="397224"/>
                            <a:pt x="503458" y="392605"/>
                          </a:cubicBezTo>
                          <a:cubicBezTo>
                            <a:pt x="498839" y="387986"/>
                            <a:pt x="494220" y="383367"/>
                            <a:pt x="484982" y="374129"/>
                          </a:cubicBezTo>
                          <a:cubicBezTo>
                            <a:pt x="475745" y="364891"/>
                            <a:pt x="461888" y="355654"/>
                            <a:pt x="452650" y="346416"/>
                          </a:cubicBezTo>
                          <a:cubicBezTo>
                            <a:pt x="429556" y="332559"/>
                            <a:pt x="406461" y="318702"/>
                            <a:pt x="383367" y="304846"/>
                          </a:cubicBezTo>
                          <a:cubicBezTo>
                            <a:pt x="341797" y="286370"/>
                            <a:pt x="295608" y="272514"/>
                            <a:pt x="249420" y="263276"/>
                          </a:cubicBezTo>
                          <a:cubicBezTo>
                            <a:pt x="193993" y="254038"/>
                            <a:pt x="133947" y="254038"/>
                            <a:pt x="73902" y="263276"/>
                          </a:cubicBezTo>
                          <a:cubicBezTo>
                            <a:pt x="60045" y="267895"/>
                            <a:pt x="46189" y="267895"/>
                            <a:pt x="36951" y="267895"/>
                          </a:cubicBezTo>
                          <a:cubicBezTo>
                            <a:pt x="27713" y="267895"/>
                            <a:pt x="18475" y="272514"/>
                            <a:pt x="9238" y="272514"/>
                          </a:cubicBezTo>
                          <a:cubicBezTo>
                            <a:pt x="9238" y="272514"/>
                            <a:pt x="9238" y="272514"/>
                            <a:pt x="9238" y="272514"/>
                          </a:cubicBezTo>
                          <a:cubicBezTo>
                            <a:pt x="18475" y="267895"/>
                            <a:pt x="23094" y="258657"/>
                            <a:pt x="32332" y="254038"/>
                          </a:cubicBezTo>
                          <a:cubicBezTo>
                            <a:pt x="83140" y="217087"/>
                            <a:pt x="133947" y="189374"/>
                            <a:pt x="189374" y="161661"/>
                          </a:cubicBezTo>
                          <a:cubicBezTo>
                            <a:pt x="290989" y="110853"/>
                            <a:pt x="401842" y="64664"/>
                            <a:pt x="512696" y="32332"/>
                          </a:cubicBezTo>
                          <a:cubicBezTo>
                            <a:pt x="531171" y="27713"/>
                            <a:pt x="545028" y="23094"/>
                            <a:pt x="563503" y="13856"/>
                          </a:cubicBezTo>
                          <a:cubicBezTo>
                            <a:pt x="572741" y="9238"/>
                            <a:pt x="581979" y="9238"/>
                            <a:pt x="591217" y="4619"/>
                          </a:cubicBezTo>
                          <a:cubicBezTo>
                            <a:pt x="600455" y="4619"/>
                            <a:pt x="605073" y="0"/>
                            <a:pt x="614311" y="0"/>
                          </a:cubicBezTo>
                          <a:cubicBezTo>
                            <a:pt x="618930" y="0"/>
                            <a:pt x="623549" y="0"/>
                            <a:pt x="628168" y="0"/>
                          </a:cubicBezTo>
                          <a:cubicBezTo>
                            <a:pt x="655881" y="0"/>
                            <a:pt x="683594" y="0"/>
                            <a:pt x="711308" y="0"/>
                          </a:cubicBezTo>
                          <a:cubicBezTo>
                            <a:pt x="812923" y="9238"/>
                            <a:pt x="914538" y="41570"/>
                            <a:pt x="1002297" y="96996"/>
                          </a:cubicBezTo>
                          <a:cubicBezTo>
                            <a:pt x="1025391" y="115472"/>
                            <a:pt x="1048486" y="133947"/>
                            <a:pt x="1071580" y="157042"/>
                          </a:cubicBezTo>
                          <a:cubicBezTo>
                            <a:pt x="1071580" y="157042"/>
                            <a:pt x="1071580" y="157042"/>
                            <a:pt x="1071580" y="157042"/>
                          </a:cubicBezTo>
                          <a:cubicBezTo>
                            <a:pt x="1085437" y="152423"/>
                            <a:pt x="1103913" y="147804"/>
                            <a:pt x="1117769" y="143185"/>
                          </a:cubicBezTo>
                          <a:cubicBezTo>
                            <a:pt x="1159339" y="133947"/>
                            <a:pt x="1200909" y="129328"/>
                            <a:pt x="1242479" y="129328"/>
                          </a:cubicBezTo>
                          <a:cubicBezTo>
                            <a:pt x="1381045" y="129328"/>
                            <a:pt x="1510374" y="175517"/>
                            <a:pt x="1621227" y="254038"/>
                          </a:cubicBezTo>
                          <a:cubicBezTo>
                            <a:pt x="1639703" y="267895"/>
                            <a:pt x="1653559" y="281752"/>
                            <a:pt x="1672035" y="295608"/>
                          </a:cubicBezTo>
                          <a:cubicBezTo>
                            <a:pt x="1681273" y="300227"/>
                            <a:pt x="1685891" y="309465"/>
                            <a:pt x="1695129" y="314084"/>
                          </a:cubicBezTo>
                          <a:cubicBezTo>
                            <a:pt x="1695129" y="314084"/>
                            <a:pt x="1699748" y="318702"/>
                            <a:pt x="1699748" y="318702"/>
                          </a:cubicBezTo>
                          <a:cubicBezTo>
                            <a:pt x="1699748" y="318702"/>
                            <a:pt x="1699748" y="318702"/>
                            <a:pt x="1699748" y="318702"/>
                          </a:cubicBezTo>
                          <a:cubicBezTo>
                            <a:pt x="1699748" y="318702"/>
                            <a:pt x="1695129" y="323322"/>
                            <a:pt x="1695129" y="323322"/>
                          </a:cubicBezTo>
                          <a:cubicBezTo>
                            <a:pt x="1690510" y="327940"/>
                            <a:pt x="1681273" y="332559"/>
                            <a:pt x="1676654" y="337178"/>
                          </a:cubicBezTo>
                          <a:cubicBezTo>
                            <a:pt x="1653559" y="346416"/>
                            <a:pt x="1630465" y="360272"/>
                            <a:pt x="1607370" y="369510"/>
                          </a:cubicBezTo>
                          <a:cubicBezTo>
                            <a:pt x="1524231" y="411080"/>
                            <a:pt x="1436472" y="452650"/>
                            <a:pt x="1353332" y="489601"/>
                          </a:cubicBezTo>
                          <a:cubicBezTo>
                            <a:pt x="1288668" y="540409"/>
                            <a:pt x="1228622" y="563503"/>
                            <a:pt x="1173196" y="595835"/>
                          </a:cubicBezTo>
                          <a:cubicBezTo>
                            <a:pt x="1173196" y="595835"/>
                            <a:pt x="1168577" y="595835"/>
                            <a:pt x="1173196" y="595835"/>
                          </a:cubicBezTo>
                          <a:cubicBezTo>
                            <a:pt x="1168577" y="595835"/>
                            <a:pt x="1168577" y="595835"/>
                            <a:pt x="1173196" y="595835"/>
                          </a:cubicBezTo>
                          <a:close/>
                        </a:path>
                      </a:pathLst>
                    </a:custGeom>
                    <a:solidFill>
                      <a:srgbClr val="99948C"/>
                    </a:solidFill>
                    <a:ln w="46132" cap="flat">
                      <a:noFill/>
                      <a:prstDash val="solid"/>
                      <a:miter/>
                    </a:ln>
                  </p:spPr>
                  <p:txBody>
                    <a:bodyPr rtlCol="0" anchor="ctr"/>
                    <a:lstStyle/>
                    <a:p>
                      <a:endParaRPr lang="en-US"/>
                    </a:p>
                  </p:txBody>
                </p:sp>
              </p:grpSp>
              <p:grpSp>
                <p:nvGrpSpPr>
                  <p:cNvPr id="1855" name="Graphic 792">
                    <a:extLst>
                      <a:ext uri="{FF2B5EF4-FFF2-40B4-BE49-F238E27FC236}">
                        <a16:creationId xmlns:a16="http://schemas.microsoft.com/office/drawing/2014/main" xmlns="" id="{49D63F59-7D6F-4B17-AC18-1950265D9DEF}"/>
                      </a:ext>
                    </a:extLst>
                  </p:cNvPr>
                  <p:cNvGrpSpPr/>
                  <p:nvPr/>
                </p:nvGrpSpPr>
                <p:grpSpPr>
                  <a:xfrm>
                    <a:off x="3888411" y="9967043"/>
                    <a:ext cx="1187052" cy="281751"/>
                    <a:chOff x="3888411" y="9967043"/>
                    <a:chExt cx="1187052" cy="281751"/>
                  </a:xfrm>
                </p:grpSpPr>
                <p:sp>
                  <p:nvSpPr>
                    <p:cNvPr id="1856" name="Freeform: Shape 1855">
                      <a:extLst>
                        <a:ext uri="{FF2B5EF4-FFF2-40B4-BE49-F238E27FC236}">
                          <a16:creationId xmlns:a16="http://schemas.microsoft.com/office/drawing/2014/main" xmlns="" id="{5F4F16D3-5F46-4F6A-9C2B-14AD081A2A74}"/>
                        </a:ext>
                      </a:extLst>
                    </p:cNvPr>
                    <p:cNvSpPr/>
                    <p:nvPr/>
                  </p:nvSpPr>
                  <p:spPr>
                    <a:xfrm>
                      <a:off x="3888411" y="9967043"/>
                      <a:ext cx="1187052" cy="281751"/>
                    </a:xfrm>
                    <a:custGeom>
                      <a:avLst/>
                      <a:gdLst>
                        <a:gd name="connsiteX0" fmla="*/ 1159339 w 1187052"/>
                        <a:gd name="connsiteY0" fmla="*/ 0 h 281751"/>
                        <a:gd name="connsiteX1" fmla="*/ 1150101 w 1187052"/>
                        <a:gd name="connsiteY1" fmla="*/ 4619 h 281751"/>
                        <a:gd name="connsiteX2" fmla="*/ 1163958 w 1187052"/>
                        <a:gd name="connsiteY2" fmla="*/ 13856 h 281751"/>
                        <a:gd name="connsiteX3" fmla="*/ 646643 w 1187052"/>
                        <a:gd name="connsiteY3" fmla="*/ 258657 h 281751"/>
                        <a:gd name="connsiteX4" fmla="*/ 46189 w 1187052"/>
                        <a:gd name="connsiteY4" fmla="*/ 41570 h 281751"/>
                        <a:gd name="connsiteX5" fmla="*/ 0 w 1187052"/>
                        <a:gd name="connsiteY5" fmla="*/ 60045 h 281751"/>
                        <a:gd name="connsiteX6" fmla="*/ 655881 w 1187052"/>
                        <a:gd name="connsiteY6" fmla="*/ 281752 h 281751"/>
                        <a:gd name="connsiteX7" fmla="*/ 1187053 w 1187052"/>
                        <a:gd name="connsiteY7" fmla="*/ 23094 h 281751"/>
                        <a:gd name="connsiteX8" fmla="*/ 1159339 w 1187052"/>
                        <a:gd name="connsiteY8" fmla="*/ 0 h 281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87052" h="281751">
                          <a:moveTo>
                            <a:pt x="1159339" y="0"/>
                          </a:moveTo>
                          <a:lnTo>
                            <a:pt x="1150101" y="4619"/>
                          </a:lnTo>
                          <a:cubicBezTo>
                            <a:pt x="1159339" y="9238"/>
                            <a:pt x="1163958" y="13856"/>
                            <a:pt x="1163958" y="13856"/>
                          </a:cubicBezTo>
                          <a:lnTo>
                            <a:pt x="646643" y="258657"/>
                          </a:lnTo>
                          <a:cubicBezTo>
                            <a:pt x="369510" y="-9238"/>
                            <a:pt x="50808" y="41570"/>
                            <a:pt x="46189" y="41570"/>
                          </a:cubicBezTo>
                          <a:cubicBezTo>
                            <a:pt x="32332" y="46189"/>
                            <a:pt x="13857" y="50808"/>
                            <a:pt x="0" y="60045"/>
                          </a:cubicBezTo>
                          <a:cubicBezTo>
                            <a:pt x="318703" y="-4619"/>
                            <a:pt x="655881" y="281752"/>
                            <a:pt x="655881" y="281752"/>
                          </a:cubicBezTo>
                          <a:lnTo>
                            <a:pt x="1187053" y="23094"/>
                          </a:lnTo>
                          <a:cubicBezTo>
                            <a:pt x="1168577" y="9238"/>
                            <a:pt x="1159339" y="0"/>
                            <a:pt x="1159339" y="0"/>
                          </a:cubicBezTo>
                          <a:close/>
                        </a:path>
                      </a:pathLst>
                    </a:custGeom>
                    <a:solidFill>
                      <a:srgbClr val="D6D0CC"/>
                    </a:solidFill>
                    <a:ln w="46132" cap="flat">
                      <a:noFill/>
                      <a:prstDash val="solid"/>
                      <a:miter/>
                    </a:ln>
                  </p:spPr>
                  <p:txBody>
                    <a:bodyPr rtlCol="0" anchor="ctr"/>
                    <a:lstStyle/>
                    <a:p>
                      <a:endParaRPr lang="en-US"/>
                    </a:p>
                  </p:txBody>
                </p:sp>
                <p:sp>
                  <p:nvSpPr>
                    <p:cNvPr id="1857" name="Freeform: Shape 1856">
                      <a:extLst>
                        <a:ext uri="{FF2B5EF4-FFF2-40B4-BE49-F238E27FC236}">
                          <a16:creationId xmlns:a16="http://schemas.microsoft.com/office/drawing/2014/main" xmlns="" id="{F1A294FD-44C5-4BC6-BD5D-033D1649750C}"/>
                        </a:ext>
                      </a:extLst>
                    </p:cNvPr>
                    <p:cNvSpPr/>
                    <p:nvPr/>
                  </p:nvSpPr>
                  <p:spPr>
                    <a:xfrm>
                      <a:off x="3888411" y="9967043"/>
                      <a:ext cx="1182433" cy="281751"/>
                    </a:xfrm>
                    <a:custGeom>
                      <a:avLst/>
                      <a:gdLst>
                        <a:gd name="connsiteX0" fmla="*/ 1154720 w 1182433"/>
                        <a:gd name="connsiteY0" fmla="*/ 0 h 281751"/>
                        <a:gd name="connsiteX1" fmla="*/ 1145483 w 1182433"/>
                        <a:gd name="connsiteY1" fmla="*/ 4619 h 281751"/>
                        <a:gd name="connsiteX2" fmla="*/ 1145483 w 1182433"/>
                        <a:gd name="connsiteY2" fmla="*/ 4619 h 281751"/>
                        <a:gd name="connsiteX3" fmla="*/ 1159339 w 1182433"/>
                        <a:gd name="connsiteY3" fmla="*/ 9238 h 281751"/>
                        <a:gd name="connsiteX4" fmla="*/ 1163958 w 1182433"/>
                        <a:gd name="connsiteY4" fmla="*/ 13856 h 281751"/>
                        <a:gd name="connsiteX5" fmla="*/ 1163958 w 1182433"/>
                        <a:gd name="connsiteY5" fmla="*/ 13856 h 281751"/>
                        <a:gd name="connsiteX6" fmla="*/ 1159339 w 1182433"/>
                        <a:gd name="connsiteY6" fmla="*/ 18476 h 281751"/>
                        <a:gd name="connsiteX7" fmla="*/ 1131626 w 1182433"/>
                        <a:gd name="connsiteY7" fmla="*/ 32332 h 281751"/>
                        <a:gd name="connsiteX8" fmla="*/ 1034629 w 1182433"/>
                        <a:gd name="connsiteY8" fmla="*/ 78521 h 281751"/>
                        <a:gd name="connsiteX9" fmla="*/ 905301 w 1182433"/>
                        <a:gd name="connsiteY9" fmla="*/ 138566 h 281751"/>
                        <a:gd name="connsiteX10" fmla="*/ 775972 w 1182433"/>
                        <a:gd name="connsiteY10" fmla="*/ 198612 h 281751"/>
                        <a:gd name="connsiteX11" fmla="*/ 678976 w 1182433"/>
                        <a:gd name="connsiteY11" fmla="*/ 244800 h 281751"/>
                        <a:gd name="connsiteX12" fmla="*/ 655881 w 1182433"/>
                        <a:gd name="connsiteY12" fmla="*/ 258657 h 281751"/>
                        <a:gd name="connsiteX13" fmla="*/ 651262 w 1182433"/>
                        <a:gd name="connsiteY13" fmla="*/ 263276 h 281751"/>
                        <a:gd name="connsiteX14" fmla="*/ 651262 w 1182433"/>
                        <a:gd name="connsiteY14" fmla="*/ 263276 h 281751"/>
                        <a:gd name="connsiteX15" fmla="*/ 651262 w 1182433"/>
                        <a:gd name="connsiteY15" fmla="*/ 263276 h 281751"/>
                        <a:gd name="connsiteX16" fmla="*/ 651262 w 1182433"/>
                        <a:gd name="connsiteY16" fmla="*/ 258657 h 281751"/>
                        <a:gd name="connsiteX17" fmla="*/ 646643 w 1182433"/>
                        <a:gd name="connsiteY17" fmla="*/ 254038 h 281751"/>
                        <a:gd name="connsiteX18" fmla="*/ 623549 w 1182433"/>
                        <a:gd name="connsiteY18" fmla="*/ 230944 h 281751"/>
                        <a:gd name="connsiteX19" fmla="*/ 420318 w 1182433"/>
                        <a:gd name="connsiteY19" fmla="*/ 101615 h 281751"/>
                        <a:gd name="connsiteX20" fmla="*/ 240182 w 1182433"/>
                        <a:gd name="connsiteY20" fmla="*/ 46189 h 281751"/>
                        <a:gd name="connsiteX21" fmla="*/ 106234 w 1182433"/>
                        <a:gd name="connsiteY21" fmla="*/ 36951 h 281751"/>
                        <a:gd name="connsiteX22" fmla="*/ 64664 w 1182433"/>
                        <a:gd name="connsiteY22" fmla="*/ 36951 h 281751"/>
                        <a:gd name="connsiteX23" fmla="*/ 46189 w 1182433"/>
                        <a:gd name="connsiteY23" fmla="*/ 36951 h 281751"/>
                        <a:gd name="connsiteX24" fmla="*/ 32332 w 1182433"/>
                        <a:gd name="connsiteY24" fmla="*/ 41570 h 281751"/>
                        <a:gd name="connsiteX25" fmla="*/ 0 w 1182433"/>
                        <a:gd name="connsiteY25" fmla="*/ 55426 h 281751"/>
                        <a:gd name="connsiteX26" fmla="*/ 0 w 1182433"/>
                        <a:gd name="connsiteY26" fmla="*/ 55426 h 281751"/>
                        <a:gd name="connsiteX27" fmla="*/ 189374 w 1182433"/>
                        <a:gd name="connsiteY27" fmla="*/ 55426 h 281751"/>
                        <a:gd name="connsiteX28" fmla="*/ 364892 w 1182433"/>
                        <a:gd name="connsiteY28" fmla="*/ 106234 h 281751"/>
                        <a:gd name="connsiteX29" fmla="*/ 508077 w 1182433"/>
                        <a:gd name="connsiteY29" fmla="*/ 180136 h 281751"/>
                        <a:gd name="connsiteX30" fmla="*/ 609692 w 1182433"/>
                        <a:gd name="connsiteY30" fmla="*/ 244800 h 281751"/>
                        <a:gd name="connsiteX31" fmla="*/ 637406 w 1182433"/>
                        <a:gd name="connsiteY31" fmla="*/ 267895 h 281751"/>
                        <a:gd name="connsiteX32" fmla="*/ 646643 w 1182433"/>
                        <a:gd name="connsiteY32" fmla="*/ 277133 h 281751"/>
                        <a:gd name="connsiteX33" fmla="*/ 651262 w 1182433"/>
                        <a:gd name="connsiteY33" fmla="*/ 281752 h 281751"/>
                        <a:gd name="connsiteX34" fmla="*/ 651262 w 1182433"/>
                        <a:gd name="connsiteY34" fmla="*/ 281752 h 281751"/>
                        <a:gd name="connsiteX35" fmla="*/ 651262 w 1182433"/>
                        <a:gd name="connsiteY35" fmla="*/ 281752 h 281751"/>
                        <a:gd name="connsiteX36" fmla="*/ 702070 w 1182433"/>
                        <a:gd name="connsiteY36" fmla="*/ 254038 h 281751"/>
                        <a:gd name="connsiteX37" fmla="*/ 826780 w 1182433"/>
                        <a:gd name="connsiteY37" fmla="*/ 193993 h 281751"/>
                        <a:gd name="connsiteX38" fmla="*/ 979203 w 1182433"/>
                        <a:gd name="connsiteY38" fmla="*/ 120091 h 281751"/>
                        <a:gd name="connsiteX39" fmla="*/ 1113150 w 1182433"/>
                        <a:gd name="connsiteY39" fmla="*/ 55426 h 281751"/>
                        <a:gd name="connsiteX40" fmla="*/ 1154720 w 1182433"/>
                        <a:gd name="connsiteY40" fmla="*/ 32332 h 281751"/>
                        <a:gd name="connsiteX41" fmla="*/ 1168577 w 1182433"/>
                        <a:gd name="connsiteY41" fmla="*/ 27713 h 281751"/>
                        <a:gd name="connsiteX42" fmla="*/ 1177815 w 1182433"/>
                        <a:gd name="connsiteY42" fmla="*/ 23094 h 281751"/>
                        <a:gd name="connsiteX43" fmla="*/ 1177815 w 1182433"/>
                        <a:gd name="connsiteY43" fmla="*/ 23094 h 281751"/>
                        <a:gd name="connsiteX44" fmla="*/ 1177815 w 1182433"/>
                        <a:gd name="connsiteY44" fmla="*/ 23094 h 281751"/>
                        <a:gd name="connsiteX45" fmla="*/ 1154720 w 1182433"/>
                        <a:gd name="connsiteY45" fmla="*/ 0 h 281751"/>
                        <a:gd name="connsiteX46" fmla="*/ 1154720 w 1182433"/>
                        <a:gd name="connsiteY46" fmla="*/ 0 h 281751"/>
                        <a:gd name="connsiteX47" fmla="*/ 1163958 w 1182433"/>
                        <a:gd name="connsiteY47" fmla="*/ 4619 h 281751"/>
                        <a:gd name="connsiteX48" fmla="*/ 1173196 w 1182433"/>
                        <a:gd name="connsiteY48" fmla="*/ 13856 h 281751"/>
                        <a:gd name="connsiteX49" fmla="*/ 1182433 w 1182433"/>
                        <a:gd name="connsiteY49" fmla="*/ 23094 h 281751"/>
                        <a:gd name="connsiteX50" fmla="*/ 1182433 w 1182433"/>
                        <a:gd name="connsiteY50" fmla="*/ 23094 h 281751"/>
                        <a:gd name="connsiteX51" fmla="*/ 1173196 w 1182433"/>
                        <a:gd name="connsiteY51" fmla="*/ 27713 h 281751"/>
                        <a:gd name="connsiteX52" fmla="*/ 1122388 w 1182433"/>
                        <a:gd name="connsiteY52" fmla="*/ 50808 h 281751"/>
                        <a:gd name="connsiteX53" fmla="*/ 951489 w 1182433"/>
                        <a:gd name="connsiteY53" fmla="*/ 133948 h 281751"/>
                        <a:gd name="connsiteX54" fmla="*/ 766734 w 1182433"/>
                        <a:gd name="connsiteY54" fmla="*/ 226325 h 281751"/>
                        <a:gd name="connsiteX55" fmla="*/ 660500 w 1182433"/>
                        <a:gd name="connsiteY55" fmla="*/ 277133 h 281751"/>
                        <a:gd name="connsiteX56" fmla="*/ 655881 w 1182433"/>
                        <a:gd name="connsiteY56" fmla="*/ 277133 h 281751"/>
                        <a:gd name="connsiteX57" fmla="*/ 655881 w 1182433"/>
                        <a:gd name="connsiteY57" fmla="*/ 277133 h 281751"/>
                        <a:gd name="connsiteX58" fmla="*/ 646643 w 1182433"/>
                        <a:gd name="connsiteY58" fmla="*/ 267895 h 281751"/>
                        <a:gd name="connsiteX59" fmla="*/ 595836 w 1182433"/>
                        <a:gd name="connsiteY59" fmla="*/ 226325 h 281751"/>
                        <a:gd name="connsiteX60" fmla="*/ 383367 w 1182433"/>
                        <a:gd name="connsiteY60" fmla="*/ 106234 h 281751"/>
                        <a:gd name="connsiteX61" fmla="*/ 92378 w 1182433"/>
                        <a:gd name="connsiteY61" fmla="*/ 41570 h 281751"/>
                        <a:gd name="connsiteX62" fmla="*/ 13857 w 1182433"/>
                        <a:gd name="connsiteY62" fmla="*/ 50808 h 281751"/>
                        <a:gd name="connsiteX63" fmla="*/ 4619 w 1182433"/>
                        <a:gd name="connsiteY63" fmla="*/ 50808 h 281751"/>
                        <a:gd name="connsiteX64" fmla="*/ 9238 w 1182433"/>
                        <a:gd name="connsiteY64" fmla="*/ 50808 h 281751"/>
                        <a:gd name="connsiteX65" fmla="*/ 13857 w 1182433"/>
                        <a:gd name="connsiteY65" fmla="*/ 46189 h 281751"/>
                        <a:gd name="connsiteX66" fmla="*/ 36951 w 1182433"/>
                        <a:gd name="connsiteY66" fmla="*/ 36951 h 281751"/>
                        <a:gd name="connsiteX67" fmla="*/ 50808 w 1182433"/>
                        <a:gd name="connsiteY67" fmla="*/ 32332 h 281751"/>
                        <a:gd name="connsiteX68" fmla="*/ 92378 w 1182433"/>
                        <a:gd name="connsiteY68" fmla="*/ 27713 h 281751"/>
                        <a:gd name="connsiteX69" fmla="*/ 290990 w 1182433"/>
                        <a:gd name="connsiteY69" fmla="*/ 46189 h 281751"/>
                        <a:gd name="connsiteX70" fmla="*/ 577360 w 1182433"/>
                        <a:gd name="connsiteY70" fmla="*/ 184755 h 281751"/>
                        <a:gd name="connsiteX71" fmla="*/ 651262 w 1182433"/>
                        <a:gd name="connsiteY71" fmla="*/ 249420 h 281751"/>
                        <a:gd name="connsiteX72" fmla="*/ 651262 w 1182433"/>
                        <a:gd name="connsiteY72" fmla="*/ 249420 h 281751"/>
                        <a:gd name="connsiteX73" fmla="*/ 702070 w 1182433"/>
                        <a:gd name="connsiteY73" fmla="*/ 226325 h 281751"/>
                        <a:gd name="connsiteX74" fmla="*/ 826780 w 1182433"/>
                        <a:gd name="connsiteY74" fmla="*/ 166280 h 281751"/>
                        <a:gd name="connsiteX75" fmla="*/ 979203 w 1182433"/>
                        <a:gd name="connsiteY75" fmla="*/ 96996 h 281751"/>
                        <a:gd name="connsiteX76" fmla="*/ 1108531 w 1182433"/>
                        <a:gd name="connsiteY76" fmla="*/ 36951 h 281751"/>
                        <a:gd name="connsiteX77" fmla="*/ 1150101 w 1182433"/>
                        <a:gd name="connsiteY77" fmla="*/ 18476 h 281751"/>
                        <a:gd name="connsiteX78" fmla="*/ 1163958 w 1182433"/>
                        <a:gd name="connsiteY78" fmla="*/ 13856 h 281751"/>
                        <a:gd name="connsiteX79" fmla="*/ 1173196 w 1182433"/>
                        <a:gd name="connsiteY79" fmla="*/ 9238 h 281751"/>
                        <a:gd name="connsiteX80" fmla="*/ 1173196 w 1182433"/>
                        <a:gd name="connsiteY80" fmla="*/ 9238 h 281751"/>
                        <a:gd name="connsiteX81" fmla="*/ 1173196 w 1182433"/>
                        <a:gd name="connsiteY81" fmla="*/ 9238 h 281751"/>
                        <a:gd name="connsiteX82" fmla="*/ 1163958 w 1182433"/>
                        <a:gd name="connsiteY82" fmla="*/ 4619 h 281751"/>
                        <a:gd name="connsiteX83" fmla="*/ 1159339 w 1182433"/>
                        <a:gd name="connsiteY83" fmla="*/ 4619 h 281751"/>
                        <a:gd name="connsiteX84" fmla="*/ 1163958 w 1182433"/>
                        <a:gd name="connsiteY84" fmla="*/ 4619 h 281751"/>
                        <a:gd name="connsiteX85" fmla="*/ 1154720 w 1182433"/>
                        <a:gd name="connsiteY85" fmla="*/ 0 h 281751"/>
                        <a:gd name="connsiteX86" fmla="*/ 1154720 w 1182433"/>
                        <a:gd name="connsiteY86" fmla="*/ 0 h 281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182433" h="281751">
                          <a:moveTo>
                            <a:pt x="1154720" y="0"/>
                          </a:moveTo>
                          <a:cubicBezTo>
                            <a:pt x="1150101" y="0"/>
                            <a:pt x="1150101" y="4619"/>
                            <a:pt x="1145483" y="4619"/>
                          </a:cubicBezTo>
                          <a:cubicBezTo>
                            <a:pt x="1145483" y="4619"/>
                            <a:pt x="1145483" y="4619"/>
                            <a:pt x="1145483" y="4619"/>
                          </a:cubicBezTo>
                          <a:cubicBezTo>
                            <a:pt x="1150101" y="4619"/>
                            <a:pt x="1154720" y="9238"/>
                            <a:pt x="1159339" y="9238"/>
                          </a:cubicBezTo>
                          <a:cubicBezTo>
                            <a:pt x="1159339" y="9238"/>
                            <a:pt x="1163958" y="13856"/>
                            <a:pt x="1163958" y="13856"/>
                          </a:cubicBezTo>
                          <a:cubicBezTo>
                            <a:pt x="1163958" y="13856"/>
                            <a:pt x="1163958" y="13856"/>
                            <a:pt x="1163958" y="13856"/>
                          </a:cubicBezTo>
                          <a:cubicBezTo>
                            <a:pt x="1163958" y="13856"/>
                            <a:pt x="1159339" y="13856"/>
                            <a:pt x="1159339" y="18476"/>
                          </a:cubicBezTo>
                          <a:cubicBezTo>
                            <a:pt x="1150101" y="23094"/>
                            <a:pt x="1140864" y="27713"/>
                            <a:pt x="1131626" y="32332"/>
                          </a:cubicBezTo>
                          <a:cubicBezTo>
                            <a:pt x="1099294" y="46189"/>
                            <a:pt x="1066961" y="64664"/>
                            <a:pt x="1034629" y="78521"/>
                          </a:cubicBezTo>
                          <a:cubicBezTo>
                            <a:pt x="993059" y="96996"/>
                            <a:pt x="946871" y="120091"/>
                            <a:pt x="905301" y="138566"/>
                          </a:cubicBezTo>
                          <a:cubicBezTo>
                            <a:pt x="863731" y="157042"/>
                            <a:pt x="817542" y="180136"/>
                            <a:pt x="775972" y="198612"/>
                          </a:cubicBezTo>
                          <a:cubicBezTo>
                            <a:pt x="743640" y="212468"/>
                            <a:pt x="711308" y="230944"/>
                            <a:pt x="678976" y="244800"/>
                          </a:cubicBezTo>
                          <a:cubicBezTo>
                            <a:pt x="669738" y="249420"/>
                            <a:pt x="660500" y="254038"/>
                            <a:pt x="655881" y="258657"/>
                          </a:cubicBezTo>
                          <a:cubicBezTo>
                            <a:pt x="655881" y="258657"/>
                            <a:pt x="651262" y="263276"/>
                            <a:pt x="651262" y="263276"/>
                          </a:cubicBezTo>
                          <a:cubicBezTo>
                            <a:pt x="651262" y="263276"/>
                            <a:pt x="651262" y="263276"/>
                            <a:pt x="651262" y="263276"/>
                          </a:cubicBezTo>
                          <a:lnTo>
                            <a:pt x="651262" y="263276"/>
                          </a:lnTo>
                          <a:cubicBezTo>
                            <a:pt x="651262" y="263276"/>
                            <a:pt x="646643" y="258657"/>
                            <a:pt x="651262" y="258657"/>
                          </a:cubicBezTo>
                          <a:cubicBezTo>
                            <a:pt x="651262" y="258657"/>
                            <a:pt x="651262" y="258657"/>
                            <a:pt x="646643" y="254038"/>
                          </a:cubicBezTo>
                          <a:cubicBezTo>
                            <a:pt x="637406" y="244800"/>
                            <a:pt x="632787" y="240182"/>
                            <a:pt x="623549" y="230944"/>
                          </a:cubicBezTo>
                          <a:cubicBezTo>
                            <a:pt x="563504" y="180136"/>
                            <a:pt x="494220" y="133948"/>
                            <a:pt x="420318" y="101615"/>
                          </a:cubicBezTo>
                          <a:cubicBezTo>
                            <a:pt x="364892" y="73902"/>
                            <a:pt x="300227" y="60045"/>
                            <a:pt x="240182" y="46189"/>
                          </a:cubicBezTo>
                          <a:cubicBezTo>
                            <a:pt x="198612" y="36951"/>
                            <a:pt x="152423" y="36951"/>
                            <a:pt x="106234" y="36951"/>
                          </a:cubicBezTo>
                          <a:cubicBezTo>
                            <a:pt x="92378" y="36951"/>
                            <a:pt x="78521" y="36951"/>
                            <a:pt x="64664" y="36951"/>
                          </a:cubicBezTo>
                          <a:cubicBezTo>
                            <a:pt x="60046" y="36951"/>
                            <a:pt x="50808" y="36951"/>
                            <a:pt x="46189" y="36951"/>
                          </a:cubicBezTo>
                          <a:cubicBezTo>
                            <a:pt x="41570" y="36951"/>
                            <a:pt x="36951" y="41570"/>
                            <a:pt x="32332" y="41570"/>
                          </a:cubicBezTo>
                          <a:cubicBezTo>
                            <a:pt x="23094" y="46189"/>
                            <a:pt x="9238" y="50808"/>
                            <a:pt x="0" y="55426"/>
                          </a:cubicBezTo>
                          <a:cubicBezTo>
                            <a:pt x="0" y="55426"/>
                            <a:pt x="0" y="55426"/>
                            <a:pt x="0" y="55426"/>
                          </a:cubicBezTo>
                          <a:cubicBezTo>
                            <a:pt x="64664" y="41570"/>
                            <a:pt x="129329" y="41570"/>
                            <a:pt x="189374" y="55426"/>
                          </a:cubicBezTo>
                          <a:cubicBezTo>
                            <a:pt x="249420" y="64664"/>
                            <a:pt x="309465" y="83140"/>
                            <a:pt x="364892" y="106234"/>
                          </a:cubicBezTo>
                          <a:cubicBezTo>
                            <a:pt x="415699" y="124710"/>
                            <a:pt x="461888" y="152423"/>
                            <a:pt x="508077" y="180136"/>
                          </a:cubicBezTo>
                          <a:cubicBezTo>
                            <a:pt x="545028" y="198612"/>
                            <a:pt x="577360" y="221706"/>
                            <a:pt x="609692" y="244800"/>
                          </a:cubicBezTo>
                          <a:cubicBezTo>
                            <a:pt x="618930" y="254038"/>
                            <a:pt x="628168" y="258657"/>
                            <a:pt x="637406" y="267895"/>
                          </a:cubicBezTo>
                          <a:cubicBezTo>
                            <a:pt x="642025" y="272514"/>
                            <a:pt x="642025" y="272514"/>
                            <a:pt x="646643" y="277133"/>
                          </a:cubicBezTo>
                          <a:cubicBezTo>
                            <a:pt x="646643" y="277133"/>
                            <a:pt x="651262" y="281752"/>
                            <a:pt x="651262" y="281752"/>
                          </a:cubicBezTo>
                          <a:cubicBezTo>
                            <a:pt x="651262" y="281752"/>
                            <a:pt x="651262" y="281752"/>
                            <a:pt x="651262" y="281752"/>
                          </a:cubicBezTo>
                          <a:cubicBezTo>
                            <a:pt x="651262" y="281752"/>
                            <a:pt x="651262" y="281752"/>
                            <a:pt x="651262" y="281752"/>
                          </a:cubicBezTo>
                          <a:cubicBezTo>
                            <a:pt x="669738" y="272514"/>
                            <a:pt x="688213" y="263276"/>
                            <a:pt x="702070" y="254038"/>
                          </a:cubicBezTo>
                          <a:cubicBezTo>
                            <a:pt x="743640" y="235563"/>
                            <a:pt x="785210" y="212468"/>
                            <a:pt x="826780" y="193993"/>
                          </a:cubicBezTo>
                          <a:cubicBezTo>
                            <a:pt x="877587" y="170898"/>
                            <a:pt x="928395" y="143185"/>
                            <a:pt x="979203" y="120091"/>
                          </a:cubicBezTo>
                          <a:cubicBezTo>
                            <a:pt x="1025392" y="96996"/>
                            <a:pt x="1066961" y="78521"/>
                            <a:pt x="1113150" y="55426"/>
                          </a:cubicBezTo>
                          <a:cubicBezTo>
                            <a:pt x="1127007" y="46189"/>
                            <a:pt x="1140864" y="41570"/>
                            <a:pt x="1154720" y="32332"/>
                          </a:cubicBezTo>
                          <a:cubicBezTo>
                            <a:pt x="1159339" y="32332"/>
                            <a:pt x="1163958" y="27713"/>
                            <a:pt x="1168577" y="27713"/>
                          </a:cubicBezTo>
                          <a:cubicBezTo>
                            <a:pt x="1168577" y="27713"/>
                            <a:pt x="1173196" y="27713"/>
                            <a:pt x="1177815" y="23094"/>
                          </a:cubicBezTo>
                          <a:cubicBezTo>
                            <a:pt x="1177815" y="23094"/>
                            <a:pt x="1177815" y="23094"/>
                            <a:pt x="1177815" y="23094"/>
                          </a:cubicBezTo>
                          <a:cubicBezTo>
                            <a:pt x="1177815" y="23094"/>
                            <a:pt x="1177815" y="23094"/>
                            <a:pt x="1177815" y="23094"/>
                          </a:cubicBezTo>
                          <a:cubicBezTo>
                            <a:pt x="1173196" y="13856"/>
                            <a:pt x="1168577" y="4619"/>
                            <a:pt x="1154720" y="0"/>
                          </a:cubicBezTo>
                          <a:cubicBezTo>
                            <a:pt x="1159339" y="0"/>
                            <a:pt x="1154720" y="0"/>
                            <a:pt x="1154720" y="0"/>
                          </a:cubicBezTo>
                          <a:cubicBezTo>
                            <a:pt x="1159339" y="0"/>
                            <a:pt x="1159339" y="4619"/>
                            <a:pt x="1163958" y="4619"/>
                          </a:cubicBezTo>
                          <a:cubicBezTo>
                            <a:pt x="1168577" y="4619"/>
                            <a:pt x="1168577" y="9238"/>
                            <a:pt x="1173196" y="13856"/>
                          </a:cubicBezTo>
                          <a:cubicBezTo>
                            <a:pt x="1173196" y="13856"/>
                            <a:pt x="1182433" y="23094"/>
                            <a:pt x="1182433" y="23094"/>
                          </a:cubicBezTo>
                          <a:cubicBezTo>
                            <a:pt x="1182433" y="23094"/>
                            <a:pt x="1182433" y="23094"/>
                            <a:pt x="1182433" y="23094"/>
                          </a:cubicBezTo>
                          <a:cubicBezTo>
                            <a:pt x="1177815" y="27713"/>
                            <a:pt x="1173196" y="27713"/>
                            <a:pt x="1173196" y="27713"/>
                          </a:cubicBezTo>
                          <a:cubicBezTo>
                            <a:pt x="1154720" y="36951"/>
                            <a:pt x="1140864" y="46189"/>
                            <a:pt x="1122388" y="50808"/>
                          </a:cubicBezTo>
                          <a:cubicBezTo>
                            <a:pt x="1066961" y="78521"/>
                            <a:pt x="1006916" y="106234"/>
                            <a:pt x="951489" y="133948"/>
                          </a:cubicBezTo>
                          <a:cubicBezTo>
                            <a:pt x="891444" y="166280"/>
                            <a:pt x="826780" y="193993"/>
                            <a:pt x="766734" y="226325"/>
                          </a:cubicBezTo>
                          <a:cubicBezTo>
                            <a:pt x="729783" y="244800"/>
                            <a:pt x="697451" y="263276"/>
                            <a:pt x="660500" y="277133"/>
                          </a:cubicBezTo>
                          <a:cubicBezTo>
                            <a:pt x="660500" y="277133"/>
                            <a:pt x="660500" y="277133"/>
                            <a:pt x="655881" y="277133"/>
                          </a:cubicBezTo>
                          <a:cubicBezTo>
                            <a:pt x="655881" y="277133"/>
                            <a:pt x="655881" y="277133"/>
                            <a:pt x="655881" y="277133"/>
                          </a:cubicBezTo>
                          <a:cubicBezTo>
                            <a:pt x="651262" y="277133"/>
                            <a:pt x="651262" y="272514"/>
                            <a:pt x="646643" y="267895"/>
                          </a:cubicBezTo>
                          <a:cubicBezTo>
                            <a:pt x="628168" y="254038"/>
                            <a:pt x="609692" y="240182"/>
                            <a:pt x="595836" y="226325"/>
                          </a:cubicBezTo>
                          <a:cubicBezTo>
                            <a:pt x="531171" y="180136"/>
                            <a:pt x="457269" y="138566"/>
                            <a:pt x="383367" y="106234"/>
                          </a:cubicBezTo>
                          <a:cubicBezTo>
                            <a:pt x="290990" y="69283"/>
                            <a:pt x="189374" y="41570"/>
                            <a:pt x="92378" y="41570"/>
                          </a:cubicBezTo>
                          <a:cubicBezTo>
                            <a:pt x="64664" y="41570"/>
                            <a:pt x="41570" y="46189"/>
                            <a:pt x="13857" y="50808"/>
                          </a:cubicBezTo>
                          <a:cubicBezTo>
                            <a:pt x="9238" y="50808"/>
                            <a:pt x="9238" y="50808"/>
                            <a:pt x="4619" y="50808"/>
                          </a:cubicBezTo>
                          <a:cubicBezTo>
                            <a:pt x="0" y="50808"/>
                            <a:pt x="9238" y="50808"/>
                            <a:pt x="9238" y="50808"/>
                          </a:cubicBezTo>
                          <a:cubicBezTo>
                            <a:pt x="9238" y="50808"/>
                            <a:pt x="13857" y="50808"/>
                            <a:pt x="13857" y="46189"/>
                          </a:cubicBezTo>
                          <a:cubicBezTo>
                            <a:pt x="23094" y="41570"/>
                            <a:pt x="32332" y="41570"/>
                            <a:pt x="36951" y="36951"/>
                          </a:cubicBezTo>
                          <a:cubicBezTo>
                            <a:pt x="41570" y="36951"/>
                            <a:pt x="46189" y="32332"/>
                            <a:pt x="50808" y="32332"/>
                          </a:cubicBezTo>
                          <a:cubicBezTo>
                            <a:pt x="64664" y="32332"/>
                            <a:pt x="78521" y="27713"/>
                            <a:pt x="92378" y="27713"/>
                          </a:cubicBezTo>
                          <a:cubicBezTo>
                            <a:pt x="161661" y="23094"/>
                            <a:pt x="226325" y="32332"/>
                            <a:pt x="290990" y="46189"/>
                          </a:cubicBezTo>
                          <a:cubicBezTo>
                            <a:pt x="392605" y="69283"/>
                            <a:pt x="494220" y="120091"/>
                            <a:pt x="577360" y="184755"/>
                          </a:cubicBezTo>
                          <a:cubicBezTo>
                            <a:pt x="600455" y="203231"/>
                            <a:pt x="628168" y="226325"/>
                            <a:pt x="651262" y="249420"/>
                          </a:cubicBezTo>
                          <a:cubicBezTo>
                            <a:pt x="651262" y="249420"/>
                            <a:pt x="651262" y="249420"/>
                            <a:pt x="651262" y="249420"/>
                          </a:cubicBezTo>
                          <a:cubicBezTo>
                            <a:pt x="669738" y="240182"/>
                            <a:pt x="683595" y="230944"/>
                            <a:pt x="702070" y="226325"/>
                          </a:cubicBezTo>
                          <a:cubicBezTo>
                            <a:pt x="743640" y="207850"/>
                            <a:pt x="785210" y="189374"/>
                            <a:pt x="826780" y="166280"/>
                          </a:cubicBezTo>
                          <a:cubicBezTo>
                            <a:pt x="877587" y="143185"/>
                            <a:pt x="928395" y="120091"/>
                            <a:pt x="979203" y="96996"/>
                          </a:cubicBezTo>
                          <a:cubicBezTo>
                            <a:pt x="1020773" y="78521"/>
                            <a:pt x="1066961" y="55426"/>
                            <a:pt x="1108531" y="36951"/>
                          </a:cubicBezTo>
                          <a:cubicBezTo>
                            <a:pt x="1122388" y="32332"/>
                            <a:pt x="1136245" y="23094"/>
                            <a:pt x="1150101" y="18476"/>
                          </a:cubicBezTo>
                          <a:cubicBezTo>
                            <a:pt x="1154720" y="18476"/>
                            <a:pt x="1159339" y="13856"/>
                            <a:pt x="1163958" y="13856"/>
                          </a:cubicBezTo>
                          <a:cubicBezTo>
                            <a:pt x="1163958" y="13856"/>
                            <a:pt x="1168577" y="13856"/>
                            <a:pt x="1173196" y="9238"/>
                          </a:cubicBezTo>
                          <a:cubicBezTo>
                            <a:pt x="1173196" y="9238"/>
                            <a:pt x="1173196" y="9238"/>
                            <a:pt x="1173196" y="9238"/>
                          </a:cubicBezTo>
                          <a:cubicBezTo>
                            <a:pt x="1173196" y="9238"/>
                            <a:pt x="1173196" y="9238"/>
                            <a:pt x="1173196" y="9238"/>
                          </a:cubicBezTo>
                          <a:cubicBezTo>
                            <a:pt x="1168577" y="4619"/>
                            <a:pt x="1168577" y="4619"/>
                            <a:pt x="1163958" y="4619"/>
                          </a:cubicBezTo>
                          <a:cubicBezTo>
                            <a:pt x="1163958" y="4619"/>
                            <a:pt x="1159339" y="0"/>
                            <a:pt x="1159339" y="4619"/>
                          </a:cubicBezTo>
                          <a:cubicBezTo>
                            <a:pt x="1159339" y="4619"/>
                            <a:pt x="1159339" y="4619"/>
                            <a:pt x="1163958" y="4619"/>
                          </a:cubicBezTo>
                          <a:cubicBezTo>
                            <a:pt x="1154720" y="4619"/>
                            <a:pt x="1154720" y="4619"/>
                            <a:pt x="1154720" y="0"/>
                          </a:cubicBezTo>
                          <a:cubicBezTo>
                            <a:pt x="1159339" y="0"/>
                            <a:pt x="1154720" y="0"/>
                            <a:pt x="1154720" y="0"/>
                          </a:cubicBezTo>
                          <a:close/>
                        </a:path>
                      </a:pathLst>
                    </a:custGeom>
                    <a:solidFill>
                      <a:srgbClr val="99948C"/>
                    </a:solidFill>
                    <a:ln w="46132" cap="flat">
                      <a:noFill/>
                      <a:prstDash val="solid"/>
                      <a:miter/>
                    </a:ln>
                  </p:spPr>
                  <p:txBody>
                    <a:bodyPr rtlCol="0" anchor="ctr"/>
                    <a:lstStyle/>
                    <a:p>
                      <a:endParaRPr lang="en-US"/>
                    </a:p>
                  </p:txBody>
                </p:sp>
              </p:grpSp>
              <p:grpSp>
                <p:nvGrpSpPr>
                  <p:cNvPr id="1858" name="Graphic 792">
                    <a:extLst>
                      <a:ext uri="{FF2B5EF4-FFF2-40B4-BE49-F238E27FC236}">
                        <a16:creationId xmlns:a16="http://schemas.microsoft.com/office/drawing/2014/main" xmlns="" id="{1EDA6E81-7F95-4DD1-84DF-510FCFF47540}"/>
                      </a:ext>
                    </a:extLst>
                  </p:cNvPr>
                  <p:cNvGrpSpPr/>
                  <p:nvPr/>
                </p:nvGrpSpPr>
                <p:grpSpPr>
                  <a:xfrm>
                    <a:off x="3934600" y="9971662"/>
                    <a:ext cx="1122388" cy="254038"/>
                    <a:chOff x="3934600" y="9971662"/>
                    <a:chExt cx="1122388" cy="254038"/>
                  </a:xfrm>
                </p:grpSpPr>
                <p:sp>
                  <p:nvSpPr>
                    <p:cNvPr id="1859" name="Freeform: Shape 1858">
                      <a:extLst>
                        <a:ext uri="{FF2B5EF4-FFF2-40B4-BE49-F238E27FC236}">
                          <a16:creationId xmlns:a16="http://schemas.microsoft.com/office/drawing/2014/main" xmlns="" id="{F873A558-E995-4F5E-902F-7E991750E367}"/>
                        </a:ext>
                      </a:extLst>
                    </p:cNvPr>
                    <p:cNvSpPr/>
                    <p:nvPr/>
                  </p:nvSpPr>
                  <p:spPr>
                    <a:xfrm>
                      <a:off x="3934600" y="9971662"/>
                      <a:ext cx="1117769" cy="254038"/>
                    </a:xfrm>
                    <a:custGeom>
                      <a:avLst/>
                      <a:gdLst>
                        <a:gd name="connsiteX0" fmla="*/ 600455 w 1117769"/>
                        <a:gd name="connsiteY0" fmla="*/ 254038 h 254038"/>
                        <a:gd name="connsiteX1" fmla="*/ 1117769 w 1117769"/>
                        <a:gd name="connsiteY1" fmla="*/ 9238 h 254038"/>
                        <a:gd name="connsiteX2" fmla="*/ 1103913 w 1117769"/>
                        <a:gd name="connsiteY2" fmla="*/ 0 h 254038"/>
                        <a:gd name="connsiteX3" fmla="*/ 609692 w 1117769"/>
                        <a:gd name="connsiteY3" fmla="*/ 240182 h 254038"/>
                        <a:gd name="connsiteX4" fmla="*/ 0 w 1117769"/>
                        <a:gd name="connsiteY4" fmla="*/ 36951 h 254038"/>
                        <a:gd name="connsiteX5" fmla="*/ 600455 w 1117769"/>
                        <a:gd name="connsiteY5" fmla="*/ 254038 h 254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7769" h="254038">
                          <a:moveTo>
                            <a:pt x="600455" y="254038"/>
                          </a:moveTo>
                          <a:lnTo>
                            <a:pt x="1117769" y="9238"/>
                          </a:lnTo>
                          <a:cubicBezTo>
                            <a:pt x="1117769" y="9238"/>
                            <a:pt x="1113150" y="4619"/>
                            <a:pt x="1103913" y="0"/>
                          </a:cubicBezTo>
                          <a:lnTo>
                            <a:pt x="609692" y="240182"/>
                          </a:lnTo>
                          <a:cubicBezTo>
                            <a:pt x="609692" y="240182"/>
                            <a:pt x="304846" y="-60046"/>
                            <a:pt x="0" y="36951"/>
                          </a:cubicBezTo>
                          <a:cubicBezTo>
                            <a:pt x="4619" y="36951"/>
                            <a:pt x="318703" y="-13857"/>
                            <a:pt x="600455" y="254038"/>
                          </a:cubicBezTo>
                          <a:close/>
                        </a:path>
                      </a:pathLst>
                    </a:custGeom>
                    <a:solidFill>
                      <a:srgbClr val="D6D0CC"/>
                    </a:solidFill>
                    <a:ln w="46132" cap="flat">
                      <a:noFill/>
                      <a:prstDash val="solid"/>
                      <a:miter/>
                    </a:ln>
                  </p:spPr>
                  <p:txBody>
                    <a:bodyPr rtlCol="0" anchor="ctr"/>
                    <a:lstStyle/>
                    <a:p>
                      <a:endParaRPr lang="en-US"/>
                    </a:p>
                  </p:txBody>
                </p:sp>
                <p:sp>
                  <p:nvSpPr>
                    <p:cNvPr id="1860" name="Freeform: Shape 1859">
                      <a:extLst>
                        <a:ext uri="{FF2B5EF4-FFF2-40B4-BE49-F238E27FC236}">
                          <a16:creationId xmlns:a16="http://schemas.microsoft.com/office/drawing/2014/main" xmlns="" id="{E5B43F59-AF4B-4C42-8B22-FFA5A49EC91C}"/>
                        </a:ext>
                      </a:extLst>
                    </p:cNvPr>
                    <p:cNvSpPr/>
                    <p:nvPr/>
                  </p:nvSpPr>
                  <p:spPr>
                    <a:xfrm>
                      <a:off x="3934600" y="9971662"/>
                      <a:ext cx="1122388" cy="254038"/>
                    </a:xfrm>
                    <a:custGeom>
                      <a:avLst/>
                      <a:gdLst>
                        <a:gd name="connsiteX0" fmla="*/ 600455 w 1122388"/>
                        <a:gd name="connsiteY0" fmla="*/ 254038 h 254038"/>
                        <a:gd name="connsiteX1" fmla="*/ 651262 w 1122388"/>
                        <a:gd name="connsiteY1" fmla="*/ 230944 h 254038"/>
                        <a:gd name="connsiteX2" fmla="*/ 775972 w 1122388"/>
                        <a:gd name="connsiteY2" fmla="*/ 170898 h 254038"/>
                        <a:gd name="connsiteX3" fmla="*/ 928395 w 1122388"/>
                        <a:gd name="connsiteY3" fmla="*/ 101615 h 254038"/>
                        <a:gd name="connsiteX4" fmla="*/ 1057724 w 1122388"/>
                        <a:gd name="connsiteY4" fmla="*/ 41570 h 254038"/>
                        <a:gd name="connsiteX5" fmla="*/ 1099294 w 1122388"/>
                        <a:gd name="connsiteY5" fmla="*/ 23094 h 254038"/>
                        <a:gd name="connsiteX6" fmla="*/ 1113150 w 1122388"/>
                        <a:gd name="connsiteY6" fmla="*/ 18476 h 254038"/>
                        <a:gd name="connsiteX7" fmla="*/ 1122388 w 1122388"/>
                        <a:gd name="connsiteY7" fmla="*/ 13857 h 254038"/>
                        <a:gd name="connsiteX8" fmla="*/ 1122388 w 1122388"/>
                        <a:gd name="connsiteY8" fmla="*/ 13857 h 254038"/>
                        <a:gd name="connsiteX9" fmla="*/ 1122388 w 1122388"/>
                        <a:gd name="connsiteY9" fmla="*/ 13857 h 254038"/>
                        <a:gd name="connsiteX10" fmla="*/ 1103913 w 1122388"/>
                        <a:gd name="connsiteY10" fmla="*/ 4619 h 254038"/>
                        <a:gd name="connsiteX11" fmla="*/ 1099294 w 1122388"/>
                        <a:gd name="connsiteY11" fmla="*/ 4619 h 254038"/>
                        <a:gd name="connsiteX12" fmla="*/ 1076199 w 1122388"/>
                        <a:gd name="connsiteY12" fmla="*/ 13857 h 254038"/>
                        <a:gd name="connsiteX13" fmla="*/ 983822 w 1122388"/>
                        <a:gd name="connsiteY13" fmla="*/ 60046 h 254038"/>
                        <a:gd name="connsiteX14" fmla="*/ 859112 w 1122388"/>
                        <a:gd name="connsiteY14" fmla="*/ 120091 h 254038"/>
                        <a:gd name="connsiteX15" fmla="*/ 734402 w 1122388"/>
                        <a:gd name="connsiteY15" fmla="*/ 180136 h 254038"/>
                        <a:gd name="connsiteX16" fmla="*/ 642025 w 1122388"/>
                        <a:gd name="connsiteY16" fmla="*/ 226325 h 254038"/>
                        <a:gd name="connsiteX17" fmla="*/ 618930 w 1122388"/>
                        <a:gd name="connsiteY17" fmla="*/ 240182 h 254038"/>
                        <a:gd name="connsiteX18" fmla="*/ 614311 w 1122388"/>
                        <a:gd name="connsiteY18" fmla="*/ 240182 h 254038"/>
                        <a:gd name="connsiteX19" fmla="*/ 614311 w 1122388"/>
                        <a:gd name="connsiteY19" fmla="*/ 240182 h 254038"/>
                        <a:gd name="connsiteX20" fmla="*/ 614311 w 1122388"/>
                        <a:gd name="connsiteY20" fmla="*/ 240182 h 254038"/>
                        <a:gd name="connsiteX21" fmla="*/ 595836 w 1122388"/>
                        <a:gd name="connsiteY21" fmla="*/ 221706 h 254038"/>
                        <a:gd name="connsiteX22" fmla="*/ 554266 w 1122388"/>
                        <a:gd name="connsiteY22" fmla="*/ 189374 h 254038"/>
                        <a:gd name="connsiteX23" fmla="*/ 424937 w 1122388"/>
                        <a:gd name="connsiteY23" fmla="*/ 106234 h 254038"/>
                        <a:gd name="connsiteX24" fmla="*/ 249420 w 1122388"/>
                        <a:gd name="connsiteY24" fmla="*/ 36951 h 254038"/>
                        <a:gd name="connsiteX25" fmla="*/ 50808 w 1122388"/>
                        <a:gd name="connsiteY25" fmla="*/ 27713 h 254038"/>
                        <a:gd name="connsiteX26" fmla="*/ 0 w 1122388"/>
                        <a:gd name="connsiteY26" fmla="*/ 41570 h 254038"/>
                        <a:gd name="connsiteX27" fmla="*/ 0 w 1122388"/>
                        <a:gd name="connsiteY27" fmla="*/ 41570 h 254038"/>
                        <a:gd name="connsiteX28" fmla="*/ 36951 w 1122388"/>
                        <a:gd name="connsiteY28" fmla="*/ 36951 h 254038"/>
                        <a:gd name="connsiteX29" fmla="*/ 129329 w 1122388"/>
                        <a:gd name="connsiteY29" fmla="*/ 36951 h 254038"/>
                        <a:gd name="connsiteX30" fmla="*/ 258657 w 1122388"/>
                        <a:gd name="connsiteY30" fmla="*/ 60046 h 254038"/>
                        <a:gd name="connsiteX31" fmla="*/ 415699 w 1122388"/>
                        <a:gd name="connsiteY31" fmla="*/ 120091 h 254038"/>
                        <a:gd name="connsiteX32" fmla="*/ 581979 w 1122388"/>
                        <a:gd name="connsiteY32" fmla="*/ 235563 h 254038"/>
                        <a:gd name="connsiteX33" fmla="*/ 600455 w 1122388"/>
                        <a:gd name="connsiteY33" fmla="*/ 254038 h 254038"/>
                        <a:gd name="connsiteX34" fmla="*/ 600455 w 1122388"/>
                        <a:gd name="connsiteY34" fmla="*/ 254038 h 254038"/>
                        <a:gd name="connsiteX35" fmla="*/ 434175 w 1122388"/>
                        <a:gd name="connsiteY35" fmla="*/ 129329 h 254038"/>
                        <a:gd name="connsiteX36" fmla="*/ 277133 w 1122388"/>
                        <a:gd name="connsiteY36" fmla="*/ 60046 h 254038"/>
                        <a:gd name="connsiteX37" fmla="*/ 143185 w 1122388"/>
                        <a:gd name="connsiteY37" fmla="*/ 32332 h 254038"/>
                        <a:gd name="connsiteX38" fmla="*/ 46189 w 1122388"/>
                        <a:gd name="connsiteY38" fmla="*/ 27713 h 254038"/>
                        <a:gd name="connsiteX39" fmla="*/ 18476 w 1122388"/>
                        <a:gd name="connsiteY39" fmla="*/ 27713 h 254038"/>
                        <a:gd name="connsiteX40" fmla="*/ 4619 w 1122388"/>
                        <a:gd name="connsiteY40" fmla="*/ 27713 h 254038"/>
                        <a:gd name="connsiteX41" fmla="*/ 9238 w 1122388"/>
                        <a:gd name="connsiteY41" fmla="*/ 27713 h 254038"/>
                        <a:gd name="connsiteX42" fmla="*/ 32332 w 1122388"/>
                        <a:gd name="connsiteY42" fmla="*/ 23094 h 254038"/>
                        <a:gd name="connsiteX43" fmla="*/ 78521 w 1122388"/>
                        <a:gd name="connsiteY43" fmla="*/ 13857 h 254038"/>
                        <a:gd name="connsiteX44" fmla="*/ 166280 w 1122388"/>
                        <a:gd name="connsiteY44" fmla="*/ 13857 h 254038"/>
                        <a:gd name="connsiteX45" fmla="*/ 332560 w 1122388"/>
                        <a:gd name="connsiteY45" fmla="*/ 55426 h 254038"/>
                        <a:gd name="connsiteX46" fmla="*/ 466507 w 1122388"/>
                        <a:gd name="connsiteY46" fmla="*/ 124710 h 254038"/>
                        <a:gd name="connsiteX47" fmla="*/ 563504 w 1122388"/>
                        <a:gd name="connsiteY47" fmla="*/ 193993 h 254038"/>
                        <a:gd name="connsiteX48" fmla="*/ 609692 w 1122388"/>
                        <a:gd name="connsiteY48" fmla="*/ 235563 h 254038"/>
                        <a:gd name="connsiteX49" fmla="*/ 609692 w 1122388"/>
                        <a:gd name="connsiteY49" fmla="*/ 235563 h 254038"/>
                        <a:gd name="connsiteX50" fmla="*/ 609692 w 1122388"/>
                        <a:gd name="connsiteY50" fmla="*/ 235563 h 254038"/>
                        <a:gd name="connsiteX51" fmla="*/ 660500 w 1122388"/>
                        <a:gd name="connsiteY51" fmla="*/ 212468 h 254038"/>
                        <a:gd name="connsiteX52" fmla="*/ 785210 w 1122388"/>
                        <a:gd name="connsiteY52" fmla="*/ 152423 h 254038"/>
                        <a:gd name="connsiteX53" fmla="*/ 933014 w 1122388"/>
                        <a:gd name="connsiteY53" fmla="*/ 83140 h 254038"/>
                        <a:gd name="connsiteX54" fmla="*/ 1057724 w 1122388"/>
                        <a:gd name="connsiteY54" fmla="*/ 23094 h 254038"/>
                        <a:gd name="connsiteX55" fmla="*/ 1094675 w 1122388"/>
                        <a:gd name="connsiteY55" fmla="*/ 4619 h 254038"/>
                        <a:gd name="connsiteX56" fmla="*/ 1103913 w 1122388"/>
                        <a:gd name="connsiteY56" fmla="*/ 0 h 254038"/>
                        <a:gd name="connsiteX57" fmla="*/ 1113150 w 1122388"/>
                        <a:gd name="connsiteY57" fmla="*/ 4619 h 254038"/>
                        <a:gd name="connsiteX58" fmla="*/ 1117769 w 1122388"/>
                        <a:gd name="connsiteY58" fmla="*/ 9238 h 254038"/>
                        <a:gd name="connsiteX59" fmla="*/ 1117769 w 1122388"/>
                        <a:gd name="connsiteY59" fmla="*/ 9238 h 254038"/>
                        <a:gd name="connsiteX60" fmla="*/ 1117769 w 1122388"/>
                        <a:gd name="connsiteY60" fmla="*/ 9238 h 254038"/>
                        <a:gd name="connsiteX61" fmla="*/ 1108531 w 1122388"/>
                        <a:gd name="connsiteY61" fmla="*/ 13857 h 254038"/>
                        <a:gd name="connsiteX62" fmla="*/ 1076199 w 1122388"/>
                        <a:gd name="connsiteY62" fmla="*/ 27713 h 254038"/>
                        <a:gd name="connsiteX63" fmla="*/ 956109 w 1122388"/>
                        <a:gd name="connsiteY63" fmla="*/ 83140 h 254038"/>
                        <a:gd name="connsiteX64" fmla="*/ 808304 w 1122388"/>
                        <a:gd name="connsiteY64" fmla="*/ 152423 h 254038"/>
                        <a:gd name="connsiteX65" fmla="*/ 674357 w 1122388"/>
                        <a:gd name="connsiteY65" fmla="*/ 212468 h 254038"/>
                        <a:gd name="connsiteX66" fmla="*/ 600455 w 1122388"/>
                        <a:gd name="connsiteY66" fmla="*/ 254038 h 254038"/>
                        <a:gd name="connsiteX67" fmla="*/ 600455 w 1122388"/>
                        <a:gd name="connsiteY67" fmla="*/ 254038 h 254038"/>
                        <a:gd name="connsiteX68" fmla="*/ 600455 w 1122388"/>
                        <a:gd name="connsiteY68" fmla="*/ 254038 h 254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122388" h="254038">
                          <a:moveTo>
                            <a:pt x="600455" y="254038"/>
                          </a:moveTo>
                          <a:cubicBezTo>
                            <a:pt x="618930" y="244801"/>
                            <a:pt x="632787" y="235563"/>
                            <a:pt x="651262" y="230944"/>
                          </a:cubicBezTo>
                          <a:cubicBezTo>
                            <a:pt x="692832" y="212468"/>
                            <a:pt x="734402" y="193993"/>
                            <a:pt x="775972" y="170898"/>
                          </a:cubicBezTo>
                          <a:cubicBezTo>
                            <a:pt x="826780" y="147804"/>
                            <a:pt x="877587" y="124710"/>
                            <a:pt x="928395" y="101615"/>
                          </a:cubicBezTo>
                          <a:cubicBezTo>
                            <a:pt x="969965" y="83140"/>
                            <a:pt x="1016154" y="60046"/>
                            <a:pt x="1057724" y="41570"/>
                          </a:cubicBezTo>
                          <a:cubicBezTo>
                            <a:pt x="1071581" y="36951"/>
                            <a:pt x="1085437" y="27713"/>
                            <a:pt x="1099294" y="23094"/>
                          </a:cubicBezTo>
                          <a:cubicBezTo>
                            <a:pt x="1103913" y="23094"/>
                            <a:pt x="1108531" y="18476"/>
                            <a:pt x="1113150" y="18476"/>
                          </a:cubicBezTo>
                          <a:cubicBezTo>
                            <a:pt x="1113150" y="18476"/>
                            <a:pt x="1117769" y="18476"/>
                            <a:pt x="1122388" y="13857"/>
                          </a:cubicBezTo>
                          <a:cubicBezTo>
                            <a:pt x="1122388" y="13857"/>
                            <a:pt x="1122388" y="13857"/>
                            <a:pt x="1122388" y="13857"/>
                          </a:cubicBezTo>
                          <a:cubicBezTo>
                            <a:pt x="1122388" y="13857"/>
                            <a:pt x="1122388" y="13857"/>
                            <a:pt x="1122388" y="13857"/>
                          </a:cubicBezTo>
                          <a:cubicBezTo>
                            <a:pt x="1117769" y="9238"/>
                            <a:pt x="1108531" y="4619"/>
                            <a:pt x="1103913" y="4619"/>
                          </a:cubicBezTo>
                          <a:cubicBezTo>
                            <a:pt x="1103913" y="4619"/>
                            <a:pt x="1099294" y="4619"/>
                            <a:pt x="1099294" y="4619"/>
                          </a:cubicBezTo>
                          <a:cubicBezTo>
                            <a:pt x="1090056" y="9238"/>
                            <a:pt x="1085437" y="13857"/>
                            <a:pt x="1076199" y="13857"/>
                          </a:cubicBezTo>
                          <a:cubicBezTo>
                            <a:pt x="1043867" y="27713"/>
                            <a:pt x="1016154" y="41570"/>
                            <a:pt x="983822" y="60046"/>
                          </a:cubicBezTo>
                          <a:cubicBezTo>
                            <a:pt x="942252" y="78521"/>
                            <a:pt x="900682" y="101615"/>
                            <a:pt x="859112" y="120091"/>
                          </a:cubicBezTo>
                          <a:cubicBezTo>
                            <a:pt x="817542" y="138566"/>
                            <a:pt x="775972" y="161661"/>
                            <a:pt x="734402" y="180136"/>
                          </a:cubicBezTo>
                          <a:cubicBezTo>
                            <a:pt x="702070" y="193993"/>
                            <a:pt x="674357" y="212468"/>
                            <a:pt x="642025" y="226325"/>
                          </a:cubicBezTo>
                          <a:cubicBezTo>
                            <a:pt x="632787" y="230944"/>
                            <a:pt x="628168" y="235563"/>
                            <a:pt x="618930" y="240182"/>
                          </a:cubicBezTo>
                          <a:cubicBezTo>
                            <a:pt x="618930" y="240182"/>
                            <a:pt x="614311" y="240182"/>
                            <a:pt x="614311" y="240182"/>
                          </a:cubicBezTo>
                          <a:cubicBezTo>
                            <a:pt x="614311" y="240182"/>
                            <a:pt x="614311" y="240182"/>
                            <a:pt x="614311" y="240182"/>
                          </a:cubicBezTo>
                          <a:cubicBezTo>
                            <a:pt x="614311" y="240182"/>
                            <a:pt x="614311" y="240182"/>
                            <a:pt x="614311" y="240182"/>
                          </a:cubicBezTo>
                          <a:cubicBezTo>
                            <a:pt x="609692" y="235563"/>
                            <a:pt x="600455" y="226325"/>
                            <a:pt x="595836" y="221706"/>
                          </a:cubicBezTo>
                          <a:cubicBezTo>
                            <a:pt x="581979" y="212468"/>
                            <a:pt x="568122" y="198612"/>
                            <a:pt x="554266" y="189374"/>
                          </a:cubicBezTo>
                          <a:cubicBezTo>
                            <a:pt x="512696" y="157042"/>
                            <a:pt x="471126" y="129329"/>
                            <a:pt x="424937" y="106234"/>
                          </a:cubicBezTo>
                          <a:cubicBezTo>
                            <a:pt x="369510" y="73902"/>
                            <a:pt x="309465" y="50808"/>
                            <a:pt x="249420" y="36951"/>
                          </a:cubicBezTo>
                          <a:cubicBezTo>
                            <a:pt x="184755" y="23094"/>
                            <a:pt x="115472" y="18476"/>
                            <a:pt x="50808" y="27713"/>
                          </a:cubicBezTo>
                          <a:cubicBezTo>
                            <a:pt x="32332" y="32332"/>
                            <a:pt x="18476" y="36951"/>
                            <a:pt x="0" y="41570"/>
                          </a:cubicBezTo>
                          <a:cubicBezTo>
                            <a:pt x="0" y="41570"/>
                            <a:pt x="0" y="41570"/>
                            <a:pt x="0" y="41570"/>
                          </a:cubicBezTo>
                          <a:cubicBezTo>
                            <a:pt x="13857" y="41570"/>
                            <a:pt x="23094" y="36951"/>
                            <a:pt x="36951" y="36951"/>
                          </a:cubicBezTo>
                          <a:cubicBezTo>
                            <a:pt x="69283" y="36951"/>
                            <a:pt x="96996" y="36951"/>
                            <a:pt x="129329" y="36951"/>
                          </a:cubicBezTo>
                          <a:cubicBezTo>
                            <a:pt x="175518" y="41570"/>
                            <a:pt x="217088" y="46189"/>
                            <a:pt x="258657" y="60046"/>
                          </a:cubicBezTo>
                          <a:cubicBezTo>
                            <a:pt x="314084" y="73902"/>
                            <a:pt x="364892" y="96996"/>
                            <a:pt x="415699" y="120091"/>
                          </a:cubicBezTo>
                          <a:cubicBezTo>
                            <a:pt x="475745" y="152423"/>
                            <a:pt x="531171" y="189374"/>
                            <a:pt x="581979" y="235563"/>
                          </a:cubicBezTo>
                          <a:cubicBezTo>
                            <a:pt x="586598" y="240182"/>
                            <a:pt x="591217" y="249420"/>
                            <a:pt x="600455" y="254038"/>
                          </a:cubicBezTo>
                          <a:cubicBezTo>
                            <a:pt x="600455" y="254038"/>
                            <a:pt x="600455" y="254038"/>
                            <a:pt x="600455" y="254038"/>
                          </a:cubicBezTo>
                          <a:cubicBezTo>
                            <a:pt x="549647" y="207850"/>
                            <a:pt x="494220" y="161661"/>
                            <a:pt x="434175" y="129329"/>
                          </a:cubicBezTo>
                          <a:cubicBezTo>
                            <a:pt x="383367" y="101615"/>
                            <a:pt x="332560" y="78521"/>
                            <a:pt x="277133" y="60046"/>
                          </a:cubicBezTo>
                          <a:cubicBezTo>
                            <a:pt x="230944" y="46189"/>
                            <a:pt x="189374" y="36951"/>
                            <a:pt x="143185" y="32332"/>
                          </a:cubicBezTo>
                          <a:cubicBezTo>
                            <a:pt x="110853" y="27713"/>
                            <a:pt x="78521" y="27713"/>
                            <a:pt x="46189" y="27713"/>
                          </a:cubicBezTo>
                          <a:cubicBezTo>
                            <a:pt x="36951" y="27713"/>
                            <a:pt x="27713" y="27713"/>
                            <a:pt x="18476" y="27713"/>
                          </a:cubicBezTo>
                          <a:cubicBezTo>
                            <a:pt x="13857" y="27713"/>
                            <a:pt x="9238" y="27713"/>
                            <a:pt x="4619" y="27713"/>
                          </a:cubicBezTo>
                          <a:cubicBezTo>
                            <a:pt x="0" y="27713"/>
                            <a:pt x="9238" y="27713"/>
                            <a:pt x="9238" y="27713"/>
                          </a:cubicBezTo>
                          <a:cubicBezTo>
                            <a:pt x="18476" y="27713"/>
                            <a:pt x="23094" y="23094"/>
                            <a:pt x="32332" y="23094"/>
                          </a:cubicBezTo>
                          <a:cubicBezTo>
                            <a:pt x="46189" y="18476"/>
                            <a:pt x="64664" y="18476"/>
                            <a:pt x="78521" y="13857"/>
                          </a:cubicBezTo>
                          <a:cubicBezTo>
                            <a:pt x="106234" y="9238"/>
                            <a:pt x="138566" y="9238"/>
                            <a:pt x="166280" y="13857"/>
                          </a:cubicBezTo>
                          <a:cubicBezTo>
                            <a:pt x="221706" y="18476"/>
                            <a:pt x="277133" y="32332"/>
                            <a:pt x="332560" y="55426"/>
                          </a:cubicBezTo>
                          <a:cubicBezTo>
                            <a:pt x="378748" y="73902"/>
                            <a:pt x="424937" y="96996"/>
                            <a:pt x="466507" y="124710"/>
                          </a:cubicBezTo>
                          <a:cubicBezTo>
                            <a:pt x="498839" y="147804"/>
                            <a:pt x="535790" y="170898"/>
                            <a:pt x="563504" y="193993"/>
                          </a:cubicBezTo>
                          <a:cubicBezTo>
                            <a:pt x="577360" y="207850"/>
                            <a:pt x="595836" y="221706"/>
                            <a:pt x="609692" y="235563"/>
                          </a:cubicBezTo>
                          <a:cubicBezTo>
                            <a:pt x="609692" y="235563"/>
                            <a:pt x="609692" y="235563"/>
                            <a:pt x="609692" y="235563"/>
                          </a:cubicBezTo>
                          <a:cubicBezTo>
                            <a:pt x="609692" y="235563"/>
                            <a:pt x="609692" y="235563"/>
                            <a:pt x="609692" y="235563"/>
                          </a:cubicBezTo>
                          <a:cubicBezTo>
                            <a:pt x="628168" y="226325"/>
                            <a:pt x="646643" y="217087"/>
                            <a:pt x="660500" y="212468"/>
                          </a:cubicBezTo>
                          <a:cubicBezTo>
                            <a:pt x="702070" y="193993"/>
                            <a:pt x="743640" y="170898"/>
                            <a:pt x="785210" y="152423"/>
                          </a:cubicBezTo>
                          <a:cubicBezTo>
                            <a:pt x="836017" y="129329"/>
                            <a:pt x="882206" y="106234"/>
                            <a:pt x="933014" y="83140"/>
                          </a:cubicBezTo>
                          <a:cubicBezTo>
                            <a:pt x="974584" y="64664"/>
                            <a:pt x="1016154" y="41570"/>
                            <a:pt x="1057724" y="23094"/>
                          </a:cubicBezTo>
                          <a:cubicBezTo>
                            <a:pt x="1071581" y="18476"/>
                            <a:pt x="1080818" y="9238"/>
                            <a:pt x="1094675" y="4619"/>
                          </a:cubicBezTo>
                          <a:cubicBezTo>
                            <a:pt x="1099294" y="4619"/>
                            <a:pt x="1099294" y="0"/>
                            <a:pt x="1103913" y="0"/>
                          </a:cubicBezTo>
                          <a:cubicBezTo>
                            <a:pt x="1108531" y="0"/>
                            <a:pt x="1108531" y="0"/>
                            <a:pt x="1113150" y="4619"/>
                          </a:cubicBezTo>
                          <a:cubicBezTo>
                            <a:pt x="1113150" y="4619"/>
                            <a:pt x="1117769" y="9238"/>
                            <a:pt x="1117769" y="9238"/>
                          </a:cubicBezTo>
                          <a:cubicBezTo>
                            <a:pt x="1117769" y="9238"/>
                            <a:pt x="1117769" y="9238"/>
                            <a:pt x="1117769" y="9238"/>
                          </a:cubicBezTo>
                          <a:cubicBezTo>
                            <a:pt x="1117769" y="9238"/>
                            <a:pt x="1117769" y="9238"/>
                            <a:pt x="1117769" y="9238"/>
                          </a:cubicBezTo>
                          <a:cubicBezTo>
                            <a:pt x="1113150" y="9238"/>
                            <a:pt x="1113150" y="13857"/>
                            <a:pt x="1108531" y="13857"/>
                          </a:cubicBezTo>
                          <a:cubicBezTo>
                            <a:pt x="1099294" y="18476"/>
                            <a:pt x="1085437" y="23094"/>
                            <a:pt x="1076199" y="27713"/>
                          </a:cubicBezTo>
                          <a:cubicBezTo>
                            <a:pt x="1034629" y="46189"/>
                            <a:pt x="997678" y="64664"/>
                            <a:pt x="956109" y="83140"/>
                          </a:cubicBezTo>
                          <a:cubicBezTo>
                            <a:pt x="905301" y="106234"/>
                            <a:pt x="859112" y="129329"/>
                            <a:pt x="808304" y="152423"/>
                          </a:cubicBezTo>
                          <a:cubicBezTo>
                            <a:pt x="762115" y="175518"/>
                            <a:pt x="720545" y="193993"/>
                            <a:pt x="674357" y="212468"/>
                          </a:cubicBezTo>
                          <a:cubicBezTo>
                            <a:pt x="651262" y="230944"/>
                            <a:pt x="628168" y="240182"/>
                            <a:pt x="600455" y="254038"/>
                          </a:cubicBezTo>
                          <a:cubicBezTo>
                            <a:pt x="600455" y="254038"/>
                            <a:pt x="600455" y="254038"/>
                            <a:pt x="600455" y="254038"/>
                          </a:cubicBezTo>
                          <a:cubicBezTo>
                            <a:pt x="600455" y="254038"/>
                            <a:pt x="600455" y="254038"/>
                            <a:pt x="600455" y="254038"/>
                          </a:cubicBezTo>
                          <a:close/>
                        </a:path>
                      </a:pathLst>
                    </a:custGeom>
                    <a:solidFill>
                      <a:srgbClr val="99948C"/>
                    </a:solidFill>
                    <a:ln w="46132" cap="flat">
                      <a:noFill/>
                      <a:prstDash val="solid"/>
                      <a:miter/>
                    </a:ln>
                  </p:spPr>
                  <p:txBody>
                    <a:bodyPr rtlCol="0" anchor="ctr"/>
                    <a:lstStyle/>
                    <a:p>
                      <a:endParaRPr lang="en-US"/>
                    </a:p>
                  </p:txBody>
                </p:sp>
              </p:grpSp>
              <p:sp>
                <p:nvSpPr>
                  <p:cNvPr id="1861" name="Freeform: Shape 1860">
                    <a:extLst>
                      <a:ext uri="{FF2B5EF4-FFF2-40B4-BE49-F238E27FC236}">
                        <a16:creationId xmlns:a16="http://schemas.microsoft.com/office/drawing/2014/main" xmlns="" id="{3DB2A81F-1ABF-460E-B1AC-47F72EDD486D}"/>
                      </a:ext>
                    </a:extLst>
                  </p:cNvPr>
                  <p:cNvSpPr/>
                  <p:nvPr/>
                </p:nvSpPr>
                <p:spPr>
                  <a:xfrm>
                    <a:off x="3879173" y="9777669"/>
                    <a:ext cx="560177" cy="251332"/>
                  </a:xfrm>
                  <a:custGeom>
                    <a:avLst/>
                    <a:gdLst>
                      <a:gd name="connsiteX0" fmla="*/ 9238 w 560177"/>
                      <a:gd name="connsiteY0" fmla="*/ 249419 h 251332"/>
                      <a:gd name="connsiteX1" fmla="*/ 198612 w 560177"/>
                      <a:gd name="connsiteY1" fmla="*/ 152423 h 251332"/>
                      <a:gd name="connsiteX2" fmla="*/ 558885 w 560177"/>
                      <a:gd name="connsiteY2" fmla="*/ 4619 h 251332"/>
                      <a:gd name="connsiteX3" fmla="*/ 554266 w 560177"/>
                      <a:gd name="connsiteY3" fmla="*/ 0 h 251332"/>
                      <a:gd name="connsiteX4" fmla="*/ 203231 w 560177"/>
                      <a:gd name="connsiteY4" fmla="*/ 143185 h 251332"/>
                      <a:gd name="connsiteX5" fmla="*/ 0 w 560177"/>
                      <a:gd name="connsiteY5" fmla="*/ 244800 h 251332"/>
                      <a:gd name="connsiteX6" fmla="*/ 9238 w 560177"/>
                      <a:gd name="connsiteY6" fmla="*/ 249419 h 251332"/>
                      <a:gd name="connsiteX7" fmla="*/ 9238 w 560177"/>
                      <a:gd name="connsiteY7" fmla="*/ 249419 h 251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0177" h="251332">
                        <a:moveTo>
                          <a:pt x="9238" y="249419"/>
                        </a:moveTo>
                        <a:cubicBezTo>
                          <a:pt x="73902" y="217087"/>
                          <a:pt x="133948" y="184755"/>
                          <a:pt x="198612" y="152423"/>
                        </a:cubicBezTo>
                        <a:cubicBezTo>
                          <a:pt x="314084" y="96996"/>
                          <a:pt x="434175" y="41570"/>
                          <a:pt x="558885" y="4619"/>
                        </a:cubicBezTo>
                        <a:cubicBezTo>
                          <a:pt x="563503" y="4619"/>
                          <a:pt x="554266" y="0"/>
                          <a:pt x="554266" y="0"/>
                        </a:cubicBezTo>
                        <a:cubicBezTo>
                          <a:pt x="434175" y="32332"/>
                          <a:pt x="318703" y="87758"/>
                          <a:pt x="203231" y="143185"/>
                        </a:cubicBezTo>
                        <a:cubicBezTo>
                          <a:pt x="133948" y="175517"/>
                          <a:pt x="69283" y="207850"/>
                          <a:pt x="0" y="244800"/>
                        </a:cubicBezTo>
                        <a:cubicBezTo>
                          <a:pt x="0" y="249419"/>
                          <a:pt x="9238" y="254038"/>
                          <a:pt x="9238" y="249419"/>
                        </a:cubicBezTo>
                        <a:lnTo>
                          <a:pt x="9238" y="249419"/>
                        </a:lnTo>
                        <a:close/>
                      </a:path>
                    </a:pathLst>
                  </a:custGeom>
                  <a:solidFill>
                    <a:srgbClr val="99948C"/>
                  </a:solidFill>
                  <a:ln w="46132" cap="flat">
                    <a:noFill/>
                    <a:prstDash val="solid"/>
                    <a:miter/>
                  </a:ln>
                </p:spPr>
                <p:txBody>
                  <a:bodyPr rtlCol="0" anchor="ctr"/>
                  <a:lstStyle/>
                  <a:p>
                    <a:endParaRPr lang="en-US"/>
                  </a:p>
                </p:txBody>
              </p:sp>
            </p:grpSp>
            <p:grpSp>
              <p:nvGrpSpPr>
                <p:cNvPr id="1862" name="Graphic 792">
                  <a:extLst>
                    <a:ext uri="{FF2B5EF4-FFF2-40B4-BE49-F238E27FC236}">
                      <a16:creationId xmlns:a16="http://schemas.microsoft.com/office/drawing/2014/main" xmlns="" id="{3AD3C832-5B77-47E8-88BD-B0FE54B25B18}"/>
                    </a:ext>
                  </a:extLst>
                </p:cNvPr>
                <p:cNvGrpSpPr/>
                <p:nvPr/>
              </p:nvGrpSpPr>
              <p:grpSpPr>
                <a:xfrm>
                  <a:off x="4105499" y="9800763"/>
                  <a:ext cx="646643" cy="314083"/>
                  <a:chOff x="4105499" y="9800763"/>
                  <a:chExt cx="646643" cy="314083"/>
                </a:xfrm>
                <a:solidFill>
                  <a:srgbClr val="A5A099"/>
                </a:solidFill>
              </p:grpSpPr>
              <p:grpSp>
                <p:nvGrpSpPr>
                  <p:cNvPr id="1863" name="Graphic 792">
                    <a:extLst>
                      <a:ext uri="{FF2B5EF4-FFF2-40B4-BE49-F238E27FC236}">
                        <a16:creationId xmlns:a16="http://schemas.microsoft.com/office/drawing/2014/main" xmlns="" id="{D196AAF5-090A-4F7C-AD32-0336836CE243}"/>
                      </a:ext>
                    </a:extLst>
                  </p:cNvPr>
                  <p:cNvGrpSpPr/>
                  <p:nvPr/>
                </p:nvGrpSpPr>
                <p:grpSpPr>
                  <a:xfrm>
                    <a:off x="4105499" y="9943948"/>
                    <a:ext cx="443412" cy="170898"/>
                    <a:chOff x="4105499" y="9943948"/>
                    <a:chExt cx="443412" cy="170898"/>
                  </a:xfrm>
                  <a:solidFill>
                    <a:srgbClr val="A5A099"/>
                  </a:solidFill>
                </p:grpSpPr>
                <p:sp>
                  <p:nvSpPr>
                    <p:cNvPr id="1864" name="Freeform: Shape 1863">
                      <a:extLst>
                        <a:ext uri="{FF2B5EF4-FFF2-40B4-BE49-F238E27FC236}">
                          <a16:creationId xmlns:a16="http://schemas.microsoft.com/office/drawing/2014/main" xmlns="" id="{45B06AFF-55F4-4B53-9535-94FB6D3C448B}"/>
                        </a:ext>
                      </a:extLst>
                    </p:cNvPr>
                    <p:cNvSpPr/>
                    <p:nvPr/>
                  </p:nvSpPr>
                  <p:spPr>
                    <a:xfrm>
                      <a:off x="4525817" y="10114847"/>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865" name="Freeform: Shape 1864">
                      <a:extLst>
                        <a:ext uri="{FF2B5EF4-FFF2-40B4-BE49-F238E27FC236}">
                          <a16:creationId xmlns:a16="http://schemas.microsoft.com/office/drawing/2014/main" xmlns="" id="{0AE697A0-4FEC-459E-B017-556A33316DA0}"/>
                        </a:ext>
                      </a:extLst>
                    </p:cNvPr>
                    <p:cNvSpPr/>
                    <p:nvPr/>
                  </p:nvSpPr>
                  <p:spPr>
                    <a:xfrm>
                      <a:off x="4522352" y="10110228"/>
                      <a:ext cx="3464" cy="3464"/>
                    </a:xfrm>
                    <a:custGeom>
                      <a:avLst/>
                      <a:gdLst>
                        <a:gd name="connsiteX0" fmla="*/ 3464 w 3464"/>
                        <a:gd name="connsiteY0" fmla="*/ 0 h 3464"/>
                        <a:gd name="connsiteX1" fmla="*/ 3464 w 3464"/>
                        <a:gd name="connsiteY1" fmla="*/ 0 h 3464"/>
                        <a:gd name="connsiteX2" fmla="*/ 3464 w 3464"/>
                        <a:gd name="connsiteY2" fmla="*/ 0 h 3464"/>
                        <a:gd name="connsiteX3" fmla="*/ 3464 w 3464"/>
                        <a:gd name="connsiteY3" fmla="*/ 0 h 3464"/>
                        <a:gd name="connsiteX4" fmla="*/ 3464 w 3464"/>
                        <a:gd name="connsiteY4" fmla="*/ 0 h 3464"/>
                        <a:gd name="connsiteX5" fmla="*/ 3464 w 3464"/>
                        <a:gd name="connsiteY5" fmla="*/ 0 h 3464"/>
                        <a:gd name="connsiteX6" fmla="*/ 3464 w 3464"/>
                        <a:gd name="connsiteY6" fmla="*/ 0 h 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64" h="3464">
                          <a:moveTo>
                            <a:pt x="3464" y="0"/>
                          </a:moveTo>
                          <a:cubicBezTo>
                            <a:pt x="-1155" y="0"/>
                            <a:pt x="-1155" y="0"/>
                            <a:pt x="3464" y="0"/>
                          </a:cubicBezTo>
                          <a:cubicBezTo>
                            <a:pt x="-1155" y="4619"/>
                            <a:pt x="-1155" y="4619"/>
                            <a:pt x="3464" y="0"/>
                          </a:cubicBezTo>
                          <a:cubicBezTo>
                            <a:pt x="3464" y="4619"/>
                            <a:pt x="3464" y="4619"/>
                            <a:pt x="3464" y="0"/>
                          </a:cubicBezTo>
                          <a:cubicBezTo>
                            <a:pt x="3464" y="4619"/>
                            <a:pt x="3464" y="4619"/>
                            <a:pt x="3464" y="0"/>
                          </a:cubicBezTo>
                          <a:cubicBezTo>
                            <a:pt x="3464" y="4619"/>
                            <a:pt x="3464" y="4619"/>
                            <a:pt x="3464" y="0"/>
                          </a:cubicBezTo>
                          <a:cubicBezTo>
                            <a:pt x="3464" y="0"/>
                            <a:pt x="3464" y="0"/>
                            <a:pt x="3464" y="0"/>
                          </a:cubicBezTo>
                          <a:close/>
                        </a:path>
                      </a:pathLst>
                    </a:custGeom>
                    <a:solidFill>
                      <a:srgbClr val="A5A099"/>
                    </a:solidFill>
                    <a:ln w="46132" cap="flat">
                      <a:noFill/>
                      <a:prstDash val="solid"/>
                      <a:miter/>
                    </a:ln>
                  </p:spPr>
                  <p:txBody>
                    <a:bodyPr rtlCol="0" anchor="ctr"/>
                    <a:lstStyle/>
                    <a:p>
                      <a:endParaRPr lang="en-US"/>
                    </a:p>
                  </p:txBody>
                </p:sp>
                <p:sp>
                  <p:nvSpPr>
                    <p:cNvPr id="1866" name="Freeform: Shape 1865">
                      <a:extLst>
                        <a:ext uri="{FF2B5EF4-FFF2-40B4-BE49-F238E27FC236}">
                          <a16:creationId xmlns:a16="http://schemas.microsoft.com/office/drawing/2014/main" xmlns="" id="{95679704-594B-4E71-8A37-9DC0C39B0E47}"/>
                        </a:ext>
                      </a:extLst>
                    </p:cNvPr>
                    <p:cNvSpPr/>
                    <p:nvPr/>
                  </p:nvSpPr>
                  <p:spPr>
                    <a:xfrm>
                      <a:off x="4479628" y="1006403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867" name="Freeform: Shape 1866">
                      <a:extLst>
                        <a:ext uri="{FF2B5EF4-FFF2-40B4-BE49-F238E27FC236}">
                          <a16:creationId xmlns:a16="http://schemas.microsoft.com/office/drawing/2014/main" xmlns="" id="{15C53035-5F6C-4D6D-A28D-8502A411A803}"/>
                        </a:ext>
                      </a:extLst>
                    </p:cNvPr>
                    <p:cNvSpPr/>
                    <p:nvPr/>
                  </p:nvSpPr>
                  <p:spPr>
                    <a:xfrm>
                      <a:off x="4447295" y="10040945"/>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868" name="Freeform: Shape 1867">
                      <a:extLst>
                        <a:ext uri="{FF2B5EF4-FFF2-40B4-BE49-F238E27FC236}">
                          <a16:creationId xmlns:a16="http://schemas.microsoft.com/office/drawing/2014/main" xmlns="" id="{FA7F6321-5D68-44D6-AF65-DB934913E6FD}"/>
                        </a:ext>
                      </a:extLst>
                    </p:cNvPr>
                    <p:cNvSpPr/>
                    <p:nvPr/>
                  </p:nvSpPr>
                  <p:spPr>
                    <a:xfrm>
                      <a:off x="4442677" y="1003632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869" name="Freeform: Shape 1868">
                      <a:extLst>
                        <a:ext uri="{FF2B5EF4-FFF2-40B4-BE49-F238E27FC236}">
                          <a16:creationId xmlns:a16="http://schemas.microsoft.com/office/drawing/2014/main" xmlns="" id="{429C1F4F-ABF6-4CD3-AA28-EC2244AC5481}"/>
                        </a:ext>
                      </a:extLst>
                    </p:cNvPr>
                    <p:cNvSpPr/>
                    <p:nvPr/>
                  </p:nvSpPr>
                  <p:spPr>
                    <a:xfrm>
                      <a:off x="4479628" y="1006403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870" name="Freeform: Shape 1869">
                      <a:extLst>
                        <a:ext uri="{FF2B5EF4-FFF2-40B4-BE49-F238E27FC236}">
                          <a16:creationId xmlns:a16="http://schemas.microsoft.com/office/drawing/2014/main" xmlns="" id="{19323A2C-6598-44F9-8CB2-A1AF8B869C73}"/>
                        </a:ext>
                      </a:extLst>
                    </p:cNvPr>
                    <p:cNvSpPr/>
                    <p:nvPr/>
                  </p:nvSpPr>
                  <p:spPr>
                    <a:xfrm>
                      <a:off x="4516579" y="1010560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871" name="Freeform: Shape 1870">
                      <a:extLst>
                        <a:ext uri="{FF2B5EF4-FFF2-40B4-BE49-F238E27FC236}">
                          <a16:creationId xmlns:a16="http://schemas.microsoft.com/office/drawing/2014/main" xmlns="" id="{1DEA6743-4A99-4D57-BBC5-E7C2CC466A98}"/>
                        </a:ext>
                      </a:extLst>
                    </p:cNvPr>
                    <p:cNvSpPr/>
                    <p:nvPr/>
                  </p:nvSpPr>
                  <p:spPr>
                    <a:xfrm>
                      <a:off x="4493484" y="1007789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872" name="Freeform: Shape 1871">
                      <a:extLst>
                        <a:ext uri="{FF2B5EF4-FFF2-40B4-BE49-F238E27FC236}">
                          <a16:creationId xmlns:a16="http://schemas.microsoft.com/office/drawing/2014/main" xmlns="" id="{47418D5A-5B2E-4BB4-94EE-DA5A2AD8F99C}"/>
                        </a:ext>
                      </a:extLst>
                    </p:cNvPr>
                    <p:cNvSpPr/>
                    <p:nvPr/>
                  </p:nvSpPr>
                  <p:spPr>
                    <a:xfrm>
                      <a:off x="4502722" y="10087134"/>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873" name="Freeform: Shape 1872">
                      <a:extLst>
                        <a:ext uri="{FF2B5EF4-FFF2-40B4-BE49-F238E27FC236}">
                          <a16:creationId xmlns:a16="http://schemas.microsoft.com/office/drawing/2014/main" xmlns="" id="{28677EF3-14E6-41BC-87E0-B66490290008}"/>
                        </a:ext>
                      </a:extLst>
                    </p:cNvPr>
                    <p:cNvSpPr/>
                    <p:nvPr/>
                  </p:nvSpPr>
                  <p:spPr>
                    <a:xfrm>
                      <a:off x="4516579" y="10100990"/>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874" name="Freeform: Shape 1873">
                      <a:extLst>
                        <a:ext uri="{FF2B5EF4-FFF2-40B4-BE49-F238E27FC236}">
                          <a16:creationId xmlns:a16="http://schemas.microsoft.com/office/drawing/2014/main" xmlns="" id="{CAC4CDDD-23D9-47C9-88AC-80F0CA2338C6}"/>
                        </a:ext>
                      </a:extLst>
                    </p:cNvPr>
                    <p:cNvSpPr/>
                    <p:nvPr/>
                  </p:nvSpPr>
                  <p:spPr>
                    <a:xfrm>
                      <a:off x="4484247" y="1006865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875" name="Freeform: Shape 1874">
                      <a:extLst>
                        <a:ext uri="{FF2B5EF4-FFF2-40B4-BE49-F238E27FC236}">
                          <a16:creationId xmlns:a16="http://schemas.microsoft.com/office/drawing/2014/main" xmlns="" id="{6ACFF8A0-54F8-4EE7-BB1D-6FE8242C90BA}"/>
                        </a:ext>
                      </a:extLst>
                    </p:cNvPr>
                    <p:cNvSpPr/>
                    <p:nvPr/>
                  </p:nvSpPr>
                  <p:spPr>
                    <a:xfrm>
                      <a:off x="4133212" y="994394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876" name="Freeform: Shape 1875">
                      <a:extLst>
                        <a:ext uri="{FF2B5EF4-FFF2-40B4-BE49-F238E27FC236}">
                          <a16:creationId xmlns:a16="http://schemas.microsoft.com/office/drawing/2014/main" xmlns="" id="{CEADA985-5D10-4A33-ACAE-106EB71754AC}"/>
                        </a:ext>
                      </a:extLst>
                    </p:cNvPr>
                    <p:cNvSpPr/>
                    <p:nvPr/>
                  </p:nvSpPr>
                  <p:spPr>
                    <a:xfrm>
                      <a:off x="4114736" y="994394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877" name="Freeform: Shape 1876">
                      <a:extLst>
                        <a:ext uri="{FF2B5EF4-FFF2-40B4-BE49-F238E27FC236}">
                          <a16:creationId xmlns:a16="http://schemas.microsoft.com/office/drawing/2014/main" xmlns="" id="{D8E0447C-D6FB-4298-9322-CBE42C4AD046}"/>
                        </a:ext>
                      </a:extLst>
                    </p:cNvPr>
                    <p:cNvSpPr/>
                    <p:nvPr/>
                  </p:nvSpPr>
                  <p:spPr>
                    <a:xfrm>
                      <a:off x="4433439" y="1002708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878" name="Freeform: Shape 1877">
                      <a:extLst>
                        <a:ext uri="{FF2B5EF4-FFF2-40B4-BE49-F238E27FC236}">
                          <a16:creationId xmlns:a16="http://schemas.microsoft.com/office/drawing/2014/main" xmlns="" id="{61029CA1-AECF-46A7-A31D-3E7F2B52BB03}"/>
                        </a:ext>
                      </a:extLst>
                    </p:cNvPr>
                    <p:cNvSpPr/>
                    <p:nvPr/>
                  </p:nvSpPr>
                  <p:spPr>
                    <a:xfrm>
                      <a:off x="4327205" y="997628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879" name="Freeform: Shape 1878">
                      <a:extLst>
                        <a:ext uri="{FF2B5EF4-FFF2-40B4-BE49-F238E27FC236}">
                          <a16:creationId xmlns:a16="http://schemas.microsoft.com/office/drawing/2014/main" xmlns="" id="{C3DF61B5-2EDF-4C65-A064-E03AB8D3A055}"/>
                        </a:ext>
                      </a:extLst>
                    </p:cNvPr>
                    <p:cNvSpPr/>
                    <p:nvPr/>
                  </p:nvSpPr>
                  <p:spPr>
                    <a:xfrm>
                      <a:off x="4516579" y="1010560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880" name="Freeform: Shape 1879">
                      <a:extLst>
                        <a:ext uri="{FF2B5EF4-FFF2-40B4-BE49-F238E27FC236}">
                          <a16:creationId xmlns:a16="http://schemas.microsoft.com/office/drawing/2014/main" xmlns="" id="{B6B4FB5D-541B-4D0F-95C5-064A6AD069F5}"/>
                        </a:ext>
                      </a:extLst>
                    </p:cNvPr>
                    <p:cNvSpPr/>
                    <p:nvPr/>
                  </p:nvSpPr>
                  <p:spPr>
                    <a:xfrm>
                      <a:off x="4327205" y="997628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881" name="Freeform: Shape 1880">
                      <a:extLst>
                        <a:ext uri="{FF2B5EF4-FFF2-40B4-BE49-F238E27FC236}">
                          <a16:creationId xmlns:a16="http://schemas.microsoft.com/office/drawing/2014/main" xmlns="" id="{3E81E89D-92BE-4839-A6AA-8FC622D40FF2}"/>
                        </a:ext>
                      </a:extLst>
                    </p:cNvPr>
                    <p:cNvSpPr/>
                    <p:nvPr/>
                  </p:nvSpPr>
                  <p:spPr>
                    <a:xfrm>
                      <a:off x="4405726" y="10013232"/>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882" name="Freeform: Shape 1881">
                      <a:extLst>
                        <a:ext uri="{FF2B5EF4-FFF2-40B4-BE49-F238E27FC236}">
                          <a16:creationId xmlns:a16="http://schemas.microsoft.com/office/drawing/2014/main" xmlns="" id="{17496EB0-C0CB-45A9-ABE9-26A6CDA4D2C6}"/>
                        </a:ext>
                      </a:extLst>
                    </p:cNvPr>
                    <p:cNvSpPr/>
                    <p:nvPr/>
                  </p:nvSpPr>
                  <p:spPr>
                    <a:xfrm>
                      <a:off x="4424201" y="1002246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883" name="Freeform: Shape 1882">
                      <a:extLst>
                        <a:ext uri="{FF2B5EF4-FFF2-40B4-BE49-F238E27FC236}">
                          <a16:creationId xmlns:a16="http://schemas.microsoft.com/office/drawing/2014/main" xmlns="" id="{8E85D169-B2A6-4984-B727-36A3C81A9C12}"/>
                        </a:ext>
                      </a:extLst>
                    </p:cNvPr>
                    <p:cNvSpPr/>
                    <p:nvPr/>
                  </p:nvSpPr>
                  <p:spPr>
                    <a:xfrm>
                      <a:off x="4396488" y="10008613"/>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884" name="Freeform: Shape 1883">
                      <a:extLst>
                        <a:ext uri="{FF2B5EF4-FFF2-40B4-BE49-F238E27FC236}">
                          <a16:creationId xmlns:a16="http://schemas.microsoft.com/office/drawing/2014/main" xmlns="" id="{23045263-31BB-4515-9C5A-82F04AA3D735}"/>
                        </a:ext>
                      </a:extLst>
                    </p:cNvPr>
                    <p:cNvSpPr/>
                    <p:nvPr/>
                  </p:nvSpPr>
                  <p:spPr>
                    <a:xfrm>
                      <a:off x="4387250" y="9999375"/>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885" name="Freeform: Shape 1884">
                      <a:extLst>
                        <a:ext uri="{FF2B5EF4-FFF2-40B4-BE49-F238E27FC236}">
                          <a16:creationId xmlns:a16="http://schemas.microsoft.com/office/drawing/2014/main" xmlns="" id="{A5DC19BA-012C-4661-AF9E-B43230BAE3B1}"/>
                        </a:ext>
                      </a:extLst>
                    </p:cNvPr>
                    <p:cNvSpPr/>
                    <p:nvPr/>
                  </p:nvSpPr>
                  <p:spPr>
                    <a:xfrm>
                      <a:off x="4165544" y="994394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886" name="Freeform: Shape 1885">
                      <a:extLst>
                        <a:ext uri="{FF2B5EF4-FFF2-40B4-BE49-F238E27FC236}">
                          <a16:creationId xmlns:a16="http://schemas.microsoft.com/office/drawing/2014/main" xmlns="" id="{95675163-399F-474C-9434-F808BC890CA5}"/>
                        </a:ext>
                      </a:extLst>
                    </p:cNvPr>
                    <p:cNvSpPr/>
                    <p:nvPr/>
                  </p:nvSpPr>
                  <p:spPr>
                    <a:xfrm>
                      <a:off x="4516579" y="1010560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887" name="Freeform: Shape 1886">
                      <a:extLst>
                        <a:ext uri="{FF2B5EF4-FFF2-40B4-BE49-F238E27FC236}">
                          <a16:creationId xmlns:a16="http://schemas.microsoft.com/office/drawing/2014/main" xmlns="" id="{0C1ED15C-A805-4C26-9C81-EAC401B3AE92}"/>
                        </a:ext>
                      </a:extLst>
                    </p:cNvPr>
                    <p:cNvSpPr/>
                    <p:nvPr/>
                  </p:nvSpPr>
                  <p:spPr>
                    <a:xfrm>
                      <a:off x="4391869" y="1000861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888" name="Freeform: Shape 1887">
                      <a:extLst>
                        <a:ext uri="{FF2B5EF4-FFF2-40B4-BE49-F238E27FC236}">
                          <a16:creationId xmlns:a16="http://schemas.microsoft.com/office/drawing/2014/main" xmlns="" id="{9B8E8533-530F-412D-973D-A825931C1EBF}"/>
                        </a:ext>
                      </a:extLst>
                    </p:cNvPr>
                    <p:cNvSpPr/>
                    <p:nvPr/>
                  </p:nvSpPr>
                  <p:spPr>
                    <a:xfrm>
                      <a:off x="4248684" y="9957805"/>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889" name="Freeform: Shape 1888">
                      <a:extLst>
                        <a:ext uri="{FF2B5EF4-FFF2-40B4-BE49-F238E27FC236}">
                          <a16:creationId xmlns:a16="http://schemas.microsoft.com/office/drawing/2014/main" xmlns="" id="{B6A02CFD-5334-4E6F-8327-2AC4B9A8B81B}"/>
                        </a:ext>
                      </a:extLst>
                    </p:cNvPr>
                    <p:cNvSpPr/>
                    <p:nvPr/>
                  </p:nvSpPr>
                  <p:spPr>
                    <a:xfrm>
                      <a:off x="4387250" y="10008613"/>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cubicBezTo>
                            <a:pt x="0" y="0"/>
                            <a:pt x="0" y="0"/>
                            <a:pt x="0" y="0"/>
                          </a:cubicBezTo>
                          <a:lnTo>
                            <a:pt x="0" y="0"/>
                          </a:lnTo>
                          <a:close/>
                        </a:path>
                      </a:pathLst>
                    </a:custGeom>
                    <a:solidFill>
                      <a:srgbClr val="A5A099"/>
                    </a:solidFill>
                    <a:ln w="46132" cap="flat">
                      <a:noFill/>
                      <a:prstDash val="solid"/>
                      <a:miter/>
                    </a:ln>
                  </p:spPr>
                  <p:txBody>
                    <a:bodyPr rtlCol="0" anchor="ctr"/>
                    <a:lstStyle/>
                    <a:p>
                      <a:endParaRPr lang="en-US"/>
                    </a:p>
                  </p:txBody>
                </p:sp>
                <p:sp>
                  <p:nvSpPr>
                    <p:cNvPr id="1890" name="Freeform: Shape 1889">
                      <a:extLst>
                        <a:ext uri="{FF2B5EF4-FFF2-40B4-BE49-F238E27FC236}">
                          <a16:creationId xmlns:a16="http://schemas.microsoft.com/office/drawing/2014/main" xmlns="" id="{7C38EFEE-8A8D-465E-BF57-53E89FFA5DA7}"/>
                        </a:ext>
                      </a:extLst>
                    </p:cNvPr>
                    <p:cNvSpPr/>
                    <p:nvPr/>
                  </p:nvSpPr>
                  <p:spPr>
                    <a:xfrm>
                      <a:off x="4165544" y="994394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891" name="Freeform: Shape 1890">
                      <a:extLst>
                        <a:ext uri="{FF2B5EF4-FFF2-40B4-BE49-F238E27FC236}">
                          <a16:creationId xmlns:a16="http://schemas.microsoft.com/office/drawing/2014/main" xmlns="" id="{CDDF78D3-B099-41EC-89AD-907A64BA7399}"/>
                        </a:ext>
                      </a:extLst>
                    </p:cNvPr>
                    <p:cNvSpPr/>
                    <p:nvPr/>
                  </p:nvSpPr>
                  <p:spPr>
                    <a:xfrm>
                      <a:off x="4105499" y="9943948"/>
                      <a:ext cx="443412" cy="124709"/>
                    </a:xfrm>
                    <a:custGeom>
                      <a:avLst/>
                      <a:gdLst>
                        <a:gd name="connsiteX0" fmla="*/ 50808 w 443412"/>
                        <a:gd name="connsiteY0" fmla="*/ 0 h 124709"/>
                        <a:gd name="connsiteX1" fmla="*/ 50808 w 443412"/>
                        <a:gd name="connsiteY1" fmla="*/ 0 h 124709"/>
                        <a:gd name="connsiteX2" fmla="*/ 50808 w 443412"/>
                        <a:gd name="connsiteY2" fmla="*/ 0 h 124709"/>
                        <a:gd name="connsiteX3" fmla="*/ 55426 w 443412"/>
                        <a:gd name="connsiteY3" fmla="*/ 0 h 124709"/>
                        <a:gd name="connsiteX4" fmla="*/ 55426 w 443412"/>
                        <a:gd name="connsiteY4" fmla="*/ 0 h 124709"/>
                        <a:gd name="connsiteX5" fmla="*/ 60045 w 443412"/>
                        <a:gd name="connsiteY5" fmla="*/ 0 h 124709"/>
                        <a:gd name="connsiteX6" fmla="*/ 60045 w 443412"/>
                        <a:gd name="connsiteY6" fmla="*/ 0 h 124709"/>
                        <a:gd name="connsiteX7" fmla="*/ 60045 w 443412"/>
                        <a:gd name="connsiteY7" fmla="*/ 0 h 124709"/>
                        <a:gd name="connsiteX8" fmla="*/ 60045 w 443412"/>
                        <a:gd name="connsiteY8" fmla="*/ 0 h 124709"/>
                        <a:gd name="connsiteX9" fmla="*/ 60045 w 443412"/>
                        <a:gd name="connsiteY9" fmla="*/ 0 h 124709"/>
                        <a:gd name="connsiteX10" fmla="*/ 60045 w 443412"/>
                        <a:gd name="connsiteY10" fmla="*/ 0 h 124709"/>
                        <a:gd name="connsiteX11" fmla="*/ 60045 w 443412"/>
                        <a:gd name="connsiteY11" fmla="*/ 0 h 124709"/>
                        <a:gd name="connsiteX12" fmla="*/ 64664 w 443412"/>
                        <a:gd name="connsiteY12" fmla="*/ 0 h 124709"/>
                        <a:gd name="connsiteX13" fmla="*/ 64664 w 443412"/>
                        <a:gd name="connsiteY13" fmla="*/ 0 h 124709"/>
                        <a:gd name="connsiteX14" fmla="*/ 64664 w 443412"/>
                        <a:gd name="connsiteY14" fmla="*/ 0 h 124709"/>
                        <a:gd name="connsiteX15" fmla="*/ 64664 w 443412"/>
                        <a:gd name="connsiteY15" fmla="*/ 0 h 124709"/>
                        <a:gd name="connsiteX16" fmla="*/ 69283 w 443412"/>
                        <a:gd name="connsiteY16" fmla="*/ 0 h 124709"/>
                        <a:gd name="connsiteX17" fmla="*/ 69283 w 443412"/>
                        <a:gd name="connsiteY17" fmla="*/ 0 h 124709"/>
                        <a:gd name="connsiteX18" fmla="*/ 73902 w 443412"/>
                        <a:gd name="connsiteY18" fmla="*/ 0 h 124709"/>
                        <a:gd name="connsiteX19" fmla="*/ 78521 w 443412"/>
                        <a:gd name="connsiteY19" fmla="*/ 0 h 124709"/>
                        <a:gd name="connsiteX20" fmla="*/ 78521 w 443412"/>
                        <a:gd name="connsiteY20" fmla="*/ 0 h 124709"/>
                        <a:gd name="connsiteX21" fmla="*/ 83140 w 443412"/>
                        <a:gd name="connsiteY21" fmla="*/ 0 h 124709"/>
                        <a:gd name="connsiteX22" fmla="*/ 83140 w 443412"/>
                        <a:gd name="connsiteY22" fmla="*/ 0 h 124709"/>
                        <a:gd name="connsiteX23" fmla="*/ 87758 w 443412"/>
                        <a:gd name="connsiteY23" fmla="*/ 0 h 124709"/>
                        <a:gd name="connsiteX24" fmla="*/ 87758 w 443412"/>
                        <a:gd name="connsiteY24" fmla="*/ 0 h 124709"/>
                        <a:gd name="connsiteX25" fmla="*/ 96996 w 443412"/>
                        <a:gd name="connsiteY25" fmla="*/ 0 h 124709"/>
                        <a:gd name="connsiteX26" fmla="*/ 96996 w 443412"/>
                        <a:gd name="connsiteY26" fmla="*/ 0 h 124709"/>
                        <a:gd name="connsiteX27" fmla="*/ 106234 w 443412"/>
                        <a:gd name="connsiteY27" fmla="*/ 0 h 124709"/>
                        <a:gd name="connsiteX28" fmla="*/ 106234 w 443412"/>
                        <a:gd name="connsiteY28" fmla="*/ 0 h 124709"/>
                        <a:gd name="connsiteX29" fmla="*/ 106234 w 443412"/>
                        <a:gd name="connsiteY29" fmla="*/ 0 h 124709"/>
                        <a:gd name="connsiteX30" fmla="*/ 106234 w 443412"/>
                        <a:gd name="connsiteY30" fmla="*/ 0 h 124709"/>
                        <a:gd name="connsiteX31" fmla="*/ 106234 w 443412"/>
                        <a:gd name="connsiteY31" fmla="*/ 0 h 124709"/>
                        <a:gd name="connsiteX32" fmla="*/ 115472 w 443412"/>
                        <a:gd name="connsiteY32" fmla="*/ 0 h 124709"/>
                        <a:gd name="connsiteX33" fmla="*/ 115472 w 443412"/>
                        <a:gd name="connsiteY33" fmla="*/ 0 h 124709"/>
                        <a:gd name="connsiteX34" fmla="*/ 120091 w 443412"/>
                        <a:gd name="connsiteY34" fmla="*/ 0 h 124709"/>
                        <a:gd name="connsiteX35" fmla="*/ 120091 w 443412"/>
                        <a:gd name="connsiteY35" fmla="*/ 0 h 124709"/>
                        <a:gd name="connsiteX36" fmla="*/ 133947 w 443412"/>
                        <a:gd name="connsiteY36" fmla="*/ 4619 h 124709"/>
                        <a:gd name="connsiteX37" fmla="*/ 138566 w 443412"/>
                        <a:gd name="connsiteY37" fmla="*/ 4619 h 124709"/>
                        <a:gd name="connsiteX38" fmla="*/ 143185 w 443412"/>
                        <a:gd name="connsiteY38" fmla="*/ 9238 h 124709"/>
                        <a:gd name="connsiteX39" fmla="*/ 147804 w 443412"/>
                        <a:gd name="connsiteY39" fmla="*/ 9238 h 124709"/>
                        <a:gd name="connsiteX40" fmla="*/ 147804 w 443412"/>
                        <a:gd name="connsiteY40" fmla="*/ 9238 h 124709"/>
                        <a:gd name="connsiteX41" fmla="*/ 147804 w 443412"/>
                        <a:gd name="connsiteY41" fmla="*/ 9238 h 124709"/>
                        <a:gd name="connsiteX42" fmla="*/ 147804 w 443412"/>
                        <a:gd name="connsiteY42" fmla="*/ 9238 h 124709"/>
                        <a:gd name="connsiteX43" fmla="*/ 147804 w 443412"/>
                        <a:gd name="connsiteY43" fmla="*/ 9238 h 124709"/>
                        <a:gd name="connsiteX44" fmla="*/ 147804 w 443412"/>
                        <a:gd name="connsiteY44" fmla="*/ 9238 h 124709"/>
                        <a:gd name="connsiteX45" fmla="*/ 152423 w 443412"/>
                        <a:gd name="connsiteY45" fmla="*/ 9238 h 124709"/>
                        <a:gd name="connsiteX46" fmla="*/ 157042 w 443412"/>
                        <a:gd name="connsiteY46" fmla="*/ 9238 h 124709"/>
                        <a:gd name="connsiteX47" fmla="*/ 157042 w 443412"/>
                        <a:gd name="connsiteY47" fmla="*/ 9238 h 124709"/>
                        <a:gd name="connsiteX48" fmla="*/ 157042 w 443412"/>
                        <a:gd name="connsiteY48" fmla="*/ 9238 h 124709"/>
                        <a:gd name="connsiteX49" fmla="*/ 157042 w 443412"/>
                        <a:gd name="connsiteY49" fmla="*/ 9238 h 124709"/>
                        <a:gd name="connsiteX50" fmla="*/ 161661 w 443412"/>
                        <a:gd name="connsiteY50" fmla="*/ 9238 h 124709"/>
                        <a:gd name="connsiteX51" fmla="*/ 161661 w 443412"/>
                        <a:gd name="connsiteY51" fmla="*/ 9238 h 124709"/>
                        <a:gd name="connsiteX52" fmla="*/ 170898 w 443412"/>
                        <a:gd name="connsiteY52" fmla="*/ 9238 h 124709"/>
                        <a:gd name="connsiteX53" fmla="*/ 170898 w 443412"/>
                        <a:gd name="connsiteY53" fmla="*/ 9238 h 124709"/>
                        <a:gd name="connsiteX54" fmla="*/ 170898 w 443412"/>
                        <a:gd name="connsiteY54" fmla="*/ 9238 h 124709"/>
                        <a:gd name="connsiteX55" fmla="*/ 170898 w 443412"/>
                        <a:gd name="connsiteY55" fmla="*/ 9238 h 124709"/>
                        <a:gd name="connsiteX56" fmla="*/ 170898 w 443412"/>
                        <a:gd name="connsiteY56" fmla="*/ 9238 h 124709"/>
                        <a:gd name="connsiteX57" fmla="*/ 170898 w 443412"/>
                        <a:gd name="connsiteY57" fmla="*/ 9238 h 124709"/>
                        <a:gd name="connsiteX58" fmla="*/ 170898 w 443412"/>
                        <a:gd name="connsiteY58" fmla="*/ 9238 h 124709"/>
                        <a:gd name="connsiteX59" fmla="*/ 175517 w 443412"/>
                        <a:gd name="connsiteY59" fmla="*/ 9238 h 124709"/>
                        <a:gd name="connsiteX60" fmla="*/ 175517 w 443412"/>
                        <a:gd name="connsiteY60" fmla="*/ 9238 h 124709"/>
                        <a:gd name="connsiteX61" fmla="*/ 184755 w 443412"/>
                        <a:gd name="connsiteY61" fmla="*/ 9238 h 124709"/>
                        <a:gd name="connsiteX62" fmla="*/ 184755 w 443412"/>
                        <a:gd name="connsiteY62" fmla="*/ 9238 h 124709"/>
                        <a:gd name="connsiteX63" fmla="*/ 189374 w 443412"/>
                        <a:gd name="connsiteY63" fmla="*/ 13856 h 124709"/>
                        <a:gd name="connsiteX64" fmla="*/ 189374 w 443412"/>
                        <a:gd name="connsiteY64" fmla="*/ 13856 h 124709"/>
                        <a:gd name="connsiteX65" fmla="*/ 189374 w 443412"/>
                        <a:gd name="connsiteY65" fmla="*/ 13856 h 124709"/>
                        <a:gd name="connsiteX66" fmla="*/ 198612 w 443412"/>
                        <a:gd name="connsiteY66" fmla="*/ 13856 h 124709"/>
                        <a:gd name="connsiteX67" fmla="*/ 198612 w 443412"/>
                        <a:gd name="connsiteY67" fmla="*/ 13856 h 124709"/>
                        <a:gd name="connsiteX68" fmla="*/ 198612 w 443412"/>
                        <a:gd name="connsiteY68" fmla="*/ 13856 h 124709"/>
                        <a:gd name="connsiteX69" fmla="*/ 198612 w 443412"/>
                        <a:gd name="connsiteY69" fmla="*/ 13856 h 124709"/>
                        <a:gd name="connsiteX70" fmla="*/ 212468 w 443412"/>
                        <a:gd name="connsiteY70" fmla="*/ 18476 h 124709"/>
                        <a:gd name="connsiteX71" fmla="*/ 212468 w 443412"/>
                        <a:gd name="connsiteY71" fmla="*/ 18476 h 124709"/>
                        <a:gd name="connsiteX72" fmla="*/ 217087 w 443412"/>
                        <a:gd name="connsiteY72" fmla="*/ 18476 h 124709"/>
                        <a:gd name="connsiteX73" fmla="*/ 217087 w 443412"/>
                        <a:gd name="connsiteY73" fmla="*/ 18476 h 124709"/>
                        <a:gd name="connsiteX74" fmla="*/ 226325 w 443412"/>
                        <a:gd name="connsiteY74" fmla="*/ 23094 h 124709"/>
                        <a:gd name="connsiteX75" fmla="*/ 235563 w 443412"/>
                        <a:gd name="connsiteY75" fmla="*/ 27713 h 124709"/>
                        <a:gd name="connsiteX76" fmla="*/ 235563 w 443412"/>
                        <a:gd name="connsiteY76" fmla="*/ 27713 h 124709"/>
                        <a:gd name="connsiteX77" fmla="*/ 235563 w 443412"/>
                        <a:gd name="connsiteY77" fmla="*/ 27713 h 124709"/>
                        <a:gd name="connsiteX78" fmla="*/ 235563 w 443412"/>
                        <a:gd name="connsiteY78" fmla="*/ 27713 h 124709"/>
                        <a:gd name="connsiteX79" fmla="*/ 254038 w 443412"/>
                        <a:gd name="connsiteY79" fmla="*/ 36951 h 124709"/>
                        <a:gd name="connsiteX80" fmla="*/ 258657 w 443412"/>
                        <a:gd name="connsiteY80" fmla="*/ 36951 h 124709"/>
                        <a:gd name="connsiteX81" fmla="*/ 258657 w 443412"/>
                        <a:gd name="connsiteY81" fmla="*/ 36951 h 124709"/>
                        <a:gd name="connsiteX82" fmla="*/ 272514 w 443412"/>
                        <a:gd name="connsiteY82" fmla="*/ 41570 h 124709"/>
                        <a:gd name="connsiteX83" fmla="*/ 272514 w 443412"/>
                        <a:gd name="connsiteY83" fmla="*/ 41570 h 124709"/>
                        <a:gd name="connsiteX84" fmla="*/ 277133 w 443412"/>
                        <a:gd name="connsiteY84" fmla="*/ 41570 h 124709"/>
                        <a:gd name="connsiteX85" fmla="*/ 277133 w 443412"/>
                        <a:gd name="connsiteY85" fmla="*/ 41570 h 124709"/>
                        <a:gd name="connsiteX86" fmla="*/ 281752 w 443412"/>
                        <a:gd name="connsiteY86" fmla="*/ 41570 h 124709"/>
                        <a:gd name="connsiteX87" fmla="*/ 281752 w 443412"/>
                        <a:gd name="connsiteY87" fmla="*/ 41570 h 124709"/>
                        <a:gd name="connsiteX88" fmla="*/ 286370 w 443412"/>
                        <a:gd name="connsiteY88" fmla="*/ 41570 h 124709"/>
                        <a:gd name="connsiteX89" fmla="*/ 290989 w 443412"/>
                        <a:gd name="connsiteY89" fmla="*/ 41570 h 124709"/>
                        <a:gd name="connsiteX90" fmla="*/ 295608 w 443412"/>
                        <a:gd name="connsiteY90" fmla="*/ 41570 h 124709"/>
                        <a:gd name="connsiteX91" fmla="*/ 300227 w 443412"/>
                        <a:gd name="connsiteY91" fmla="*/ 46189 h 124709"/>
                        <a:gd name="connsiteX92" fmla="*/ 300227 w 443412"/>
                        <a:gd name="connsiteY92" fmla="*/ 46189 h 124709"/>
                        <a:gd name="connsiteX93" fmla="*/ 304846 w 443412"/>
                        <a:gd name="connsiteY93" fmla="*/ 46189 h 124709"/>
                        <a:gd name="connsiteX94" fmla="*/ 309465 w 443412"/>
                        <a:gd name="connsiteY94" fmla="*/ 50808 h 124709"/>
                        <a:gd name="connsiteX95" fmla="*/ 318702 w 443412"/>
                        <a:gd name="connsiteY95" fmla="*/ 55426 h 124709"/>
                        <a:gd name="connsiteX96" fmla="*/ 314084 w 443412"/>
                        <a:gd name="connsiteY96" fmla="*/ 55426 h 124709"/>
                        <a:gd name="connsiteX97" fmla="*/ 323322 w 443412"/>
                        <a:gd name="connsiteY97" fmla="*/ 60045 h 124709"/>
                        <a:gd name="connsiteX98" fmla="*/ 323322 w 443412"/>
                        <a:gd name="connsiteY98" fmla="*/ 60045 h 124709"/>
                        <a:gd name="connsiteX99" fmla="*/ 332559 w 443412"/>
                        <a:gd name="connsiteY99" fmla="*/ 64664 h 124709"/>
                        <a:gd name="connsiteX100" fmla="*/ 332559 w 443412"/>
                        <a:gd name="connsiteY100" fmla="*/ 64664 h 124709"/>
                        <a:gd name="connsiteX101" fmla="*/ 332559 w 443412"/>
                        <a:gd name="connsiteY101" fmla="*/ 64664 h 124709"/>
                        <a:gd name="connsiteX102" fmla="*/ 332559 w 443412"/>
                        <a:gd name="connsiteY102" fmla="*/ 64664 h 124709"/>
                        <a:gd name="connsiteX103" fmla="*/ 337178 w 443412"/>
                        <a:gd name="connsiteY103" fmla="*/ 64664 h 124709"/>
                        <a:gd name="connsiteX104" fmla="*/ 337178 w 443412"/>
                        <a:gd name="connsiteY104" fmla="*/ 69283 h 124709"/>
                        <a:gd name="connsiteX105" fmla="*/ 337178 w 443412"/>
                        <a:gd name="connsiteY105" fmla="*/ 69283 h 124709"/>
                        <a:gd name="connsiteX106" fmla="*/ 337178 w 443412"/>
                        <a:gd name="connsiteY106" fmla="*/ 69283 h 124709"/>
                        <a:gd name="connsiteX107" fmla="*/ 341797 w 443412"/>
                        <a:gd name="connsiteY107" fmla="*/ 69283 h 124709"/>
                        <a:gd name="connsiteX108" fmla="*/ 341797 w 443412"/>
                        <a:gd name="connsiteY108" fmla="*/ 69283 h 124709"/>
                        <a:gd name="connsiteX109" fmla="*/ 346416 w 443412"/>
                        <a:gd name="connsiteY109" fmla="*/ 69283 h 124709"/>
                        <a:gd name="connsiteX110" fmla="*/ 346416 w 443412"/>
                        <a:gd name="connsiteY110" fmla="*/ 69283 h 124709"/>
                        <a:gd name="connsiteX111" fmla="*/ 355654 w 443412"/>
                        <a:gd name="connsiteY111" fmla="*/ 73902 h 124709"/>
                        <a:gd name="connsiteX112" fmla="*/ 355654 w 443412"/>
                        <a:gd name="connsiteY112" fmla="*/ 73902 h 124709"/>
                        <a:gd name="connsiteX113" fmla="*/ 355654 w 443412"/>
                        <a:gd name="connsiteY113" fmla="*/ 73902 h 124709"/>
                        <a:gd name="connsiteX114" fmla="*/ 355654 w 443412"/>
                        <a:gd name="connsiteY114" fmla="*/ 73902 h 124709"/>
                        <a:gd name="connsiteX115" fmla="*/ 360272 w 443412"/>
                        <a:gd name="connsiteY115" fmla="*/ 73902 h 124709"/>
                        <a:gd name="connsiteX116" fmla="*/ 360272 w 443412"/>
                        <a:gd name="connsiteY116" fmla="*/ 73902 h 124709"/>
                        <a:gd name="connsiteX117" fmla="*/ 360272 w 443412"/>
                        <a:gd name="connsiteY117" fmla="*/ 73902 h 124709"/>
                        <a:gd name="connsiteX118" fmla="*/ 360272 w 443412"/>
                        <a:gd name="connsiteY118" fmla="*/ 73902 h 124709"/>
                        <a:gd name="connsiteX119" fmla="*/ 360272 w 443412"/>
                        <a:gd name="connsiteY119" fmla="*/ 73902 h 124709"/>
                        <a:gd name="connsiteX120" fmla="*/ 360272 w 443412"/>
                        <a:gd name="connsiteY120" fmla="*/ 73902 h 124709"/>
                        <a:gd name="connsiteX121" fmla="*/ 360272 w 443412"/>
                        <a:gd name="connsiteY121" fmla="*/ 73902 h 124709"/>
                        <a:gd name="connsiteX122" fmla="*/ 360272 w 443412"/>
                        <a:gd name="connsiteY122" fmla="*/ 73902 h 124709"/>
                        <a:gd name="connsiteX123" fmla="*/ 360272 w 443412"/>
                        <a:gd name="connsiteY123" fmla="*/ 73902 h 124709"/>
                        <a:gd name="connsiteX124" fmla="*/ 364891 w 443412"/>
                        <a:gd name="connsiteY124" fmla="*/ 73902 h 124709"/>
                        <a:gd name="connsiteX125" fmla="*/ 364891 w 443412"/>
                        <a:gd name="connsiteY125" fmla="*/ 73902 h 124709"/>
                        <a:gd name="connsiteX126" fmla="*/ 364891 w 443412"/>
                        <a:gd name="connsiteY126" fmla="*/ 73902 h 124709"/>
                        <a:gd name="connsiteX127" fmla="*/ 364891 w 443412"/>
                        <a:gd name="connsiteY127" fmla="*/ 73902 h 124709"/>
                        <a:gd name="connsiteX128" fmla="*/ 364891 w 443412"/>
                        <a:gd name="connsiteY128" fmla="*/ 73902 h 124709"/>
                        <a:gd name="connsiteX129" fmla="*/ 364891 w 443412"/>
                        <a:gd name="connsiteY129" fmla="*/ 73902 h 124709"/>
                        <a:gd name="connsiteX130" fmla="*/ 369510 w 443412"/>
                        <a:gd name="connsiteY130" fmla="*/ 78521 h 124709"/>
                        <a:gd name="connsiteX131" fmla="*/ 369510 w 443412"/>
                        <a:gd name="connsiteY131" fmla="*/ 78521 h 124709"/>
                        <a:gd name="connsiteX132" fmla="*/ 378748 w 443412"/>
                        <a:gd name="connsiteY132" fmla="*/ 83140 h 124709"/>
                        <a:gd name="connsiteX133" fmla="*/ 378748 w 443412"/>
                        <a:gd name="connsiteY133" fmla="*/ 83140 h 124709"/>
                        <a:gd name="connsiteX134" fmla="*/ 383367 w 443412"/>
                        <a:gd name="connsiteY134" fmla="*/ 87759 h 124709"/>
                        <a:gd name="connsiteX135" fmla="*/ 383367 w 443412"/>
                        <a:gd name="connsiteY135" fmla="*/ 87759 h 124709"/>
                        <a:gd name="connsiteX136" fmla="*/ 387986 w 443412"/>
                        <a:gd name="connsiteY136" fmla="*/ 92378 h 124709"/>
                        <a:gd name="connsiteX137" fmla="*/ 387986 w 443412"/>
                        <a:gd name="connsiteY137" fmla="*/ 92378 h 124709"/>
                        <a:gd name="connsiteX138" fmla="*/ 392605 w 443412"/>
                        <a:gd name="connsiteY138" fmla="*/ 96996 h 124709"/>
                        <a:gd name="connsiteX139" fmla="*/ 392605 w 443412"/>
                        <a:gd name="connsiteY139" fmla="*/ 96996 h 124709"/>
                        <a:gd name="connsiteX140" fmla="*/ 401842 w 443412"/>
                        <a:gd name="connsiteY140" fmla="*/ 106234 h 124709"/>
                        <a:gd name="connsiteX141" fmla="*/ 401842 w 443412"/>
                        <a:gd name="connsiteY141" fmla="*/ 106234 h 124709"/>
                        <a:gd name="connsiteX142" fmla="*/ 406461 w 443412"/>
                        <a:gd name="connsiteY142" fmla="*/ 106234 h 124709"/>
                        <a:gd name="connsiteX143" fmla="*/ 406461 w 443412"/>
                        <a:gd name="connsiteY143" fmla="*/ 106234 h 124709"/>
                        <a:gd name="connsiteX144" fmla="*/ 406461 w 443412"/>
                        <a:gd name="connsiteY144" fmla="*/ 106234 h 124709"/>
                        <a:gd name="connsiteX145" fmla="*/ 406461 w 443412"/>
                        <a:gd name="connsiteY145" fmla="*/ 106234 h 124709"/>
                        <a:gd name="connsiteX146" fmla="*/ 406461 w 443412"/>
                        <a:gd name="connsiteY146" fmla="*/ 106234 h 124709"/>
                        <a:gd name="connsiteX147" fmla="*/ 406461 w 443412"/>
                        <a:gd name="connsiteY147" fmla="*/ 106234 h 124709"/>
                        <a:gd name="connsiteX148" fmla="*/ 406461 w 443412"/>
                        <a:gd name="connsiteY148" fmla="*/ 106234 h 124709"/>
                        <a:gd name="connsiteX149" fmla="*/ 406461 w 443412"/>
                        <a:gd name="connsiteY149" fmla="*/ 106234 h 124709"/>
                        <a:gd name="connsiteX150" fmla="*/ 406461 w 443412"/>
                        <a:gd name="connsiteY150" fmla="*/ 106234 h 124709"/>
                        <a:gd name="connsiteX151" fmla="*/ 411080 w 443412"/>
                        <a:gd name="connsiteY151" fmla="*/ 106234 h 124709"/>
                        <a:gd name="connsiteX152" fmla="*/ 411080 w 443412"/>
                        <a:gd name="connsiteY152" fmla="*/ 106234 h 124709"/>
                        <a:gd name="connsiteX153" fmla="*/ 411080 w 443412"/>
                        <a:gd name="connsiteY153" fmla="*/ 106234 h 124709"/>
                        <a:gd name="connsiteX154" fmla="*/ 411080 w 443412"/>
                        <a:gd name="connsiteY154" fmla="*/ 106234 h 124709"/>
                        <a:gd name="connsiteX155" fmla="*/ 411080 w 443412"/>
                        <a:gd name="connsiteY155" fmla="*/ 106234 h 124709"/>
                        <a:gd name="connsiteX156" fmla="*/ 411080 w 443412"/>
                        <a:gd name="connsiteY156" fmla="*/ 106234 h 124709"/>
                        <a:gd name="connsiteX157" fmla="*/ 415699 w 443412"/>
                        <a:gd name="connsiteY157" fmla="*/ 110853 h 124709"/>
                        <a:gd name="connsiteX158" fmla="*/ 415699 w 443412"/>
                        <a:gd name="connsiteY158" fmla="*/ 110853 h 124709"/>
                        <a:gd name="connsiteX159" fmla="*/ 415699 w 443412"/>
                        <a:gd name="connsiteY159" fmla="*/ 110853 h 124709"/>
                        <a:gd name="connsiteX160" fmla="*/ 420318 w 443412"/>
                        <a:gd name="connsiteY160" fmla="*/ 110853 h 124709"/>
                        <a:gd name="connsiteX161" fmla="*/ 420318 w 443412"/>
                        <a:gd name="connsiteY161" fmla="*/ 110853 h 124709"/>
                        <a:gd name="connsiteX162" fmla="*/ 420318 w 443412"/>
                        <a:gd name="connsiteY162" fmla="*/ 110853 h 124709"/>
                        <a:gd name="connsiteX163" fmla="*/ 424937 w 443412"/>
                        <a:gd name="connsiteY163" fmla="*/ 115472 h 124709"/>
                        <a:gd name="connsiteX164" fmla="*/ 429556 w 443412"/>
                        <a:gd name="connsiteY164" fmla="*/ 120091 h 124709"/>
                        <a:gd name="connsiteX165" fmla="*/ 429556 w 443412"/>
                        <a:gd name="connsiteY165" fmla="*/ 120091 h 124709"/>
                        <a:gd name="connsiteX166" fmla="*/ 434175 w 443412"/>
                        <a:gd name="connsiteY166" fmla="*/ 124710 h 124709"/>
                        <a:gd name="connsiteX167" fmla="*/ 434175 w 443412"/>
                        <a:gd name="connsiteY167" fmla="*/ 124710 h 124709"/>
                        <a:gd name="connsiteX168" fmla="*/ 434175 w 443412"/>
                        <a:gd name="connsiteY168" fmla="*/ 124710 h 124709"/>
                        <a:gd name="connsiteX169" fmla="*/ 434175 w 443412"/>
                        <a:gd name="connsiteY169" fmla="*/ 124710 h 124709"/>
                        <a:gd name="connsiteX170" fmla="*/ 438794 w 443412"/>
                        <a:gd name="connsiteY170" fmla="*/ 124710 h 124709"/>
                        <a:gd name="connsiteX171" fmla="*/ 438794 w 443412"/>
                        <a:gd name="connsiteY171" fmla="*/ 124710 h 124709"/>
                        <a:gd name="connsiteX172" fmla="*/ 443412 w 443412"/>
                        <a:gd name="connsiteY172" fmla="*/ 124710 h 124709"/>
                        <a:gd name="connsiteX173" fmla="*/ 443412 w 443412"/>
                        <a:gd name="connsiteY173" fmla="*/ 124710 h 124709"/>
                        <a:gd name="connsiteX174" fmla="*/ 443412 w 443412"/>
                        <a:gd name="connsiteY174" fmla="*/ 124710 h 124709"/>
                        <a:gd name="connsiteX175" fmla="*/ 443412 w 443412"/>
                        <a:gd name="connsiteY175" fmla="*/ 124710 h 124709"/>
                        <a:gd name="connsiteX176" fmla="*/ 443412 w 443412"/>
                        <a:gd name="connsiteY176" fmla="*/ 124710 h 124709"/>
                        <a:gd name="connsiteX177" fmla="*/ 438794 w 443412"/>
                        <a:gd name="connsiteY177" fmla="*/ 120091 h 124709"/>
                        <a:gd name="connsiteX178" fmla="*/ 438794 w 443412"/>
                        <a:gd name="connsiteY178" fmla="*/ 120091 h 124709"/>
                        <a:gd name="connsiteX179" fmla="*/ 438794 w 443412"/>
                        <a:gd name="connsiteY179" fmla="*/ 120091 h 124709"/>
                        <a:gd name="connsiteX180" fmla="*/ 438794 w 443412"/>
                        <a:gd name="connsiteY180" fmla="*/ 120091 h 124709"/>
                        <a:gd name="connsiteX181" fmla="*/ 438794 w 443412"/>
                        <a:gd name="connsiteY181" fmla="*/ 120091 h 124709"/>
                        <a:gd name="connsiteX182" fmla="*/ 438794 w 443412"/>
                        <a:gd name="connsiteY182" fmla="*/ 120091 h 124709"/>
                        <a:gd name="connsiteX183" fmla="*/ 438794 w 443412"/>
                        <a:gd name="connsiteY183" fmla="*/ 120091 h 124709"/>
                        <a:gd name="connsiteX184" fmla="*/ 438794 w 443412"/>
                        <a:gd name="connsiteY184" fmla="*/ 120091 h 124709"/>
                        <a:gd name="connsiteX185" fmla="*/ 434175 w 443412"/>
                        <a:gd name="connsiteY185" fmla="*/ 115472 h 124709"/>
                        <a:gd name="connsiteX186" fmla="*/ 434175 w 443412"/>
                        <a:gd name="connsiteY186" fmla="*/ 115472 h 124709"/>
                        <a:gd name="connsiteX187" fmla="*/ 429556 w 443412"/>
                        <a:gd name="connsiteY187" fmla="*/ 115472 h 124709"/>
                        <a:gd name="connsiteX188" fmla="*/ 429556 w 443412"/>
                        <a:gd name="connsiteY188" fmla="*/ 115472 h 124709"/>
                        <a:gd name="connsiteX189" fmla="*/ 429556 w 443412"/>
                        <a:gd name="connsiteY189" fmla="*/ 115472 h 124709"/>
                        <a:gd name="connsiteX190" fmla="*/ 429556 w 443412"/>
                        <a:gd name="connsiteY190" fmla="*/ 115472 h 124709"/>
                        <a:gd name="connsiteX191" fmla="*/ 429556 w 443412"/>
                        <a:gd name="connsiteY191" fmla="*/ 115472 h 124709"/>
                        <a:gd name="connsiteX192" fmla="*/ 424937 w 443412"/>
                        <a:gd name="connsiteY192" fmla="*/ 110853 h 124709"/>
                        <a:gd name="connsiteX193" fmla="*/ 424937 w 443412"/>
                        <a:gd name="connsiteY193" fmla="*/ 110853 h 124709"/>
                        <a:gd name="connsiteX194" fmla="*/ 424937 w 443412"/>
                        <a:gd name="connsiteY194" fmla="*/ 106234 h 124709"/>
                        <a:gd name="connsiteX195" fmla="*/ 424937 w 443412"/>
                        <a:gd name="connsiteY195" fmla="*/ 106234 h 124709"/>
                        <a:gd name="connsiteX196" fmla="*/ 420318 w 443412"/>
                        <a:gd name="connsiteY196" fmla="*/ 101615 h 124709"/>
                        <a:gd name="connsiteX197" fmla="*/ 415699 w 443412"/>
                        <a:gd name="connsiteY197" fmla="*/ 96996 h 124709"/>
                        <a:gd name="connsiteX198" fmla="*/ 411080 w 443412"/>
                        <a:gd name="connsiteY198" fmla="*/ 92378 h 124709"/>
                        <a:gd name="connsiteX199" fmla="*/ 411080 w 443412"/>
                        <a:gd name="connsiteY199" fmla="*/ 92378 h 124709"/>
                        <a:gd name="connsiteX200" fmla="*/ 406461 w 443412"/>
                        <a:gd name="connsiteY200" fmla="*/ 92378 h 124709"/>
                        <a:gd name="connsiteX201" fmla="*/ 406461 w 443412"/>
                        <a:gd name="connsiteY201" fmla="*/ 92378 h 124709"/>
                        <a:gd name="connsiteX202" fmla="*/ 406461 w 443412"/>
                        <a:gd name="connsiteY202" fmla="*/ 92378 h 124709"/>
                        <a:gd name="connsiteX203" fmla="*/ 406461 w 443412"/>
                        <a:gd name="connsiteY203" fmla="*/ 92378 h 124709"/>
                        <a:gd name="connsiteX204" fmla="*/ 406461 w 443412"/>
                        <a:gd name="connsiteY204" fmla="*/ 92378 h 124709"/>
                        <a:gd name="connsiteX205" fmla="*/ 401842 w 443412"/>
                        <a:gd name="connsiteY205" fmla="*/ 87759 h 124709"/>
                        <a:gd name="connsiteX206" fmla="*/ 401842 w 443412"/>
                        <a:gd name="connsiteY206" fmla="*/ 87759 h 124709"/>
                        <a:gd name="connsiteX207" fmla="*/ 401842 w 443412"/>
                        <a:gd name="connsiteY207" fmla="*/ 87759 h 124709"/>
                        <a:gd name="connsiteX208" fmla="*/ 401842 w 443412"/>
                        <a:gd name="connsiteY208" fmla="*/ 87759 h 124709"/>
                        <a:gd name="connsiteX209" fmla="*/ 401842 w 443412"/>
                        <a:gd name="connsiteY209" fmla="*/ 87759 h 124709"/>
                        <a:gd name="connsiteX210" fmla="*/ 401842 w 443412"/>
                        <a:gd name="connsiteY210" fmla="*/ 87759 h 124709"/>
                        <a:gd name="connsiteX211" fmla="*/ 401842 w 443412"/>
                        <a:gd name="connsiteY211" fmla="*/ 87759 h 124709"/>
                        <a:gd name="connsiteX212" fmla="*/ 401842 w 443412"/>
                        <a:gd name="connsiteY212" fmla="*/ 87759 h 124709"/>
                        <a:gd name="connsiteX213" fmla="*/ 401842 w 443412"/>
                        <a:gd name="connsiteY213" fmla="*/ 87759 h 124709"/>
                        <a:gd name="connsiteX214" fmla="*/ 401842 w 443412"/>
                        <a:gd name="connsiteY214" fmla="*/ 87759 h 124709"/>
                        <a:gd name="connsiteX215" fmla="*/ 401842 w 443412"/>
                        <a:gd name="connsiteY215" fmla="*/ 87759 h 124709"/>
                        <a:gd name="connsiteX216" fmla="*/ 401842 w 443412"/>
                        <a:gd name="connsiteY216" fmla="*/ 87759 h 124709"/>
                        <a:gd name="connsiteX217" fmla="*/ 401842 w 443412"/>
                        <a:gd name="connsiteY217" fmla="*/ 87759 h 124709"/>
                        <a:gd name="connsiteX218" fmla="*/ 397224 w 443412"/>
                        <a:gd name="connsiteY218" fmla="*/ 87759 h 124709"/>
                        <a:gd name="connsiteX219" fmla="*/ 397224 w 443412"/>
                        <a:gd name="connsiteY219" fmla="*/ 87759 h 124709"/>
                        <a:gd name="connsiteX220" fmla="*/ 397224 w 443412"/>
                        <a:gd name="connsiteY220" fmla="*/ 87759 h 124709"/>
                        <a:gd name="connsiteX221" fmla="*/ 397224 w 443412"/>
                        <a:gd name="connsiteY221" fmla="*/ 87759 h 124709"/>
                        <a:gd name="connsiteX222" fmla="*/ 397224 w 443412"/>
                        <a:gd name="connsiteY222" fmla="*/ 87759 h 124709"/>
                        <a:gd name="connsiteX223" fmla="*/ 392605 w 443412"/>
                        <a:gd name="connsiteY223" fmla="*/ 83140 h 124709"/>
                        <a:gd name="connsiteX224" fmla="*/ 392605 w 443412"/>
                        <a:gd name="connsiteY224" fmla="*/ 83140 h 124709"/>
                        <a:gd name="connsiteX225" fmla="*/ 387986 w 443412"/>
                        <a:gd name="connsiteY225" fmla="*/ 78521 h 124709"/>
                        <a:gd name="connsiteX226" fmla="*/ 387986 w 443412"/>
                        <a:gd name="connsiteY226" fmla="*/ 78521 h 124709"/>
                        <a:gd name="connsiteX227" fmla="*/ 383367 w 443412"/>
                        <a:gd name="connsiteY227" fmla="*/ 78521 h 124709"/>
                        <a:gd name="connsiteX228" fmla="*/ 383367 w 443412"/>
                        <a:gd name="connsiteY228" fmla="*/ 78521 h 124709"/>
                        <a:gd name="connsiteX229" fmla="*/ 378748 w 443412"/>
                        <a:gd name="connsiteY229" fmla="*/ 73902 h 124709"/>
                        <a:gd name="connsiteX230" fmla="*/ 378748 w 443412"/>
                        <a:gd name="connsiteY230" fmla="*/ 73902 h 124709"/>
                        <a:gd name="connsiteX231" fmla="*/ 378748 w 443412"/>
                        <a:gd name="connsiteY231" fmla="*/ 73902 h 124709"/>
                        <a:gd name="connsiteX232" fmla="*/ 378748 w 443412"/>
                        <a:gd name="connsiteY232" fmla="*/ 73902 h 124709"/>
                        <a:gd name="connsiteX233" fmla="*/ 378748 w 443412"/>
                        <a:gd name="connsiteY233" fmla="*/ 73902 h 124709"/>
                        <a:gd name="connsiteX234" fmla="*/ 369510 w 443412"/>
                        <a:gd name="connsiteY234" fmla="*/ 69283 h 124709"/>
                        <a:gd name="connsiteX235" fmla="*/ 369510 w 443412"/>
                        <a:gd name="connsiteY235" fmla="*/ 69283 h 124709"/>
                        <a:gd name="connsiteX236" fmla="*/ 369510 w 443412"/>
                        <a:gd name="connsiteY236" fmla="*/ 64664 h 124709"/>
                        <a:gd name="connsiteX237" fmla="*/ 364891 w 443412"/>
                        <a:gd name="connsiteY237" fmla="*/ 64664 h 124709"/>
                        <a:gd name="connsiteX238" fmla="*/ 364891 w 443412"/>
                        <a:gd name="connsiteY238" fmla="*/ 64664 h 124709"/>
                        <a:gd name="connsiteX239" fmla="*/ 364891 w 443412"/>
                        <a:gd name="connsiteY239" fmla="*/ 64664 h 124709"/>
                        <a:gd name="connsiteX240" fmla="*/ 364891 w 443412"/>
                        <a:gd name="connsiteY240" fmla="*/ 64664 h 124709"/>
                        <a:gd name="connsiteX241" fmla="*/ 364891 w 443412"/>
                        <a:gd name="connsiteY241" fmla="*/ 64664 h 124709"/>
                        <a:gd name="connsiteX242" fmla="*/ 364891 w 443412"/>
                        <a:gd name="connsiteY242" fmla="*/ 64664 h 124709"/>
                        <a:gd name="connsiteX243" fmla="*/ 364891 w 443412"/>
                        <a:gd name="connsiteY243" fmla="*/ 64664 h 124709"/>
                        <a:gd name="connsiteX244" fmla="*/ 364891 w 443412"/>
                        <a:gd name="connsiteY244" fmla="*/ 64664 h 124709"/>
                        <a:gd name="connsiteX245" fmla="*/ 360272 w 443412"/>
                        <a:gd name="connsiteY245" fmla="*/ 60045 h 124709"/>
                        <a:gd name="connsiteX246" fmla="*/ 360272 w 443412"/>
                        <a:gd name="connsiteY246" fmla="*/ 60045 h 124709"/>
                        <a:gd name="connsiteX247" fmla="*/ 355654 w 443412"/>
                        <a:gd name="connsiteY247" fmla="*/ 60045 h 124709"/>
                        <a:gd name="connsiteX248" fmla="*/ 355654 w 443412"/>
                        <a:gd name="connsiteY248" fmla="*/ 60045 h 124709"/>
                        <a:gd name="connsiteX249" fmla="*/ 355654 w 443412"/>
                        <a:gd name="connsiteY249" fmla="*/ 60045 h 124709"/>
                        <a:gd name="connsiteX250" fmla="*/ 351035 w 443412"/>
                        <a:gd name="connsiteY250" fmla="*/ 55426 h 124709"/>
                        <a:gd name="connsiteX251" fmla="*/ 351035 w 443412"/>
                        <a:gd name="connsiteY251" fmla="*/ 55426 h 124709"/>
                        <a:gd name="connsiteX252" fmla="*/ 351035 w 443412"/>
                        <a:gd name="connsiteY252" fmla="*/ 55426 h 124709"/>
                        <a:gd name="connsiteX253" fmla="*/ 351035 w 443412"/>
                        <a:gd name="connsiteY253" fmla="*/ 55426 h 124709"/>
                        <a:gd name="connsiteX254" fmla="*/ 351035 w 443412"/>
                        <a:gd name="connsiteY254" fmla="*/ 55426 h 124709"/>
                        <a:gd name="connsiteX255" fmla="*/ 351035 w 443412"/>
                        <a:gd name="connsiteY255" fmla="*/ 55426 h 124709"/>
                        <a:gd name="connsiteX256" fmla="*/ 351035 w 443412"/>
                        <a:gd name="connsiteY256" fmla="*/ 55426 h 124709"/>
                        <a:gd name="connsiteX257" fmla="*/ 351035 w 443412"/>
                        <a:gd name="connsiteY257" fmla="*/ 55426 h 124709"/>
                        <a:gd name="connsiteX258" fmla="*/ 351035 w 443412"/>
                        <a:gd name="connsiteY258" fmla="*/ 55426 h 124709"/>
                        <a:gd name="connsiteX259" fmla="*/ 351035 w 443412"/>
                        <a:gd name="connsiteY259" fmla="*/ 55426 h 124709"/>
                        <a:gd name="connsiteX260" fmla="*/ 346416 w 443412"/>
                        <a:gd name="connsiteY260" fmla="*/ 55426 h 124709"/>
                        <a:gd name="connsiteX261" fmla="*/ 346416 w 443412"/>
                        <a:gd name="connsiteY261" fmla="*/ 55426 h 124709"/>
                        <a:gd name="connsiteX262" fmla="*/ 346416 w 443412"/>
                        <a:gd name="connsiteY262" fmla="*/ 55426 h 124709"/>
                        <a:gd name="connsiteX263" fmla="*/ 346416 w 443412"/>
                        <a:gd name="connsiteY263" fmla="*/ 55426 h 124709"/>
                        <a:gd name="connsiteX264" fmla="*/ 346416 w 443412"/>
                        <a:gd name="connsiteY264" fmla="*/ 55426 h 124709"/>
                        <a:gd name="connsiteX265" fmla="*/ 346416 w 443412"/>
                        <a:gd name="connsiteY265" fmla="*/ 55426 h 124709"/>
                        <a:gd name="connsiteX266" fmla="*/ 346416 w 443412"/>
                        <a:gd name="connsiteY266" fmla="*/ 55426 h 124709"/>
                        <a:gd name="connsiteX267" fmla="*/ 341797 w 443412"/>
                        <a:gd name="connsiteY267" fmla="*/ 50808 h 124709"/>
                        <a:gd name="connsiteX268" fmla="*/ 341797 w 443412"/>
                        <a:gd name="connsiteY268" fmla="*/ 50808 h 124709"/>
                        <a:gd name="connsiteX269" fmla="*/ 337178 w 443412"/>
                        <a:gd name="connsiteY269" fmla="*/ 50808 h 124709"/>
                        <a:gd name="connsiteX270" fmla="*/ 337178 w 443412"/>
                        <a:gd name="connsiteY270" fmla="*/ 50808 h 124709"/>
                        <a:gd name="connsiteX271" fmla="*/ 341797 w 443412"/>
                        <a:gd name="connsiteY271" fmla="*/ 50808 h 124709"/>
                        <a:gd name="connsiteX272" fmla="*/ 341797 w 443412"/>
                        <a:gd name="connsiteY272" fmla="*/ 50808 h 124709"/>
                        <a:gd name="connsiteX273" fmla="*/ 346416 w 443412"/>
                        <a:gd name="connsiteY273" fmla="*/ 50808 h 124709"/>
                        <a:gd name="connsiteX274" fmla="*/ 346416 w 443412"/>
                        <a:gd name="connsiteY274" fmla="*/ 50808 h 124709"/>
                        <a:gd name="connsiteX275" fmla="*/ 341797 w 443412"/>
                        <a:gd name="connsiteY275" fmla="*/ 50808 h 124709"/>
                        <a:gd name="connsiteX276" fmla="*/ 341797 w 443412"/>
                        <a:gd name="connsiteY276" fmla="*/ 50808 h 124709"/>
                        <a:gd name="connsiteX277" fmla="*/ 337178 w 443412"/>
                        <a:gd name="connsiteY277" fmla="*/ 46189 h 124709"/>
                        <a:gd name="connsiteX278" fmla="*/ 337178 w 443412"/>
                        <a:gd name="connsiteY278" fmla="*/ 46189 h 124709"/>
                        <a:gd name="connsiteX279" fmla="*/ 332559 w 443412"/>
                        <a:gd name="connsiteY279" fmla="*/ 46189 h 124709"/>
                        <a:gd name="connsiteX280" fmla="*/ 332559 w 443412"/>
                        <a:gd name="connsiteY280" fmla="*/ 46189 h 124709"/>
                        <a:gd name="connsiteX281" fmla="*/ 327940 w 443412"/>
                        <a:gd name="connsiteY281" fmla="*/ 46189 h 124709"/>
                        <a:gd name="connsiteX282" fmla="*/ 327940 w 443412"/>
                        <a:gd name="connsiteY282" fmla="*/ 46189 h 124709"/>
                        <a:gd name="connsiteX283" fmla="*/ 323322 w 443412"/>
                        <a:gd name="connsiteY283" fmla="*/ 46189 h 124709"/>
                        <a:gd name="connsiteX284" fmla="*/ 323322 w 443412"/>
                        <a:gd name="connsiteY284" fmla="*/ 46189 h 124709"/>
                        <a:gd name="connsiteX285" fmla="*/ 323322 w 443412"/>
                        <a:gd name="connsiteY285" fmla="*/ 46189 h 124709"/>
                        <a:gd name="connsiteX286" fmla="*/ 318702 w 443412"/>
                        <a:gd name="connsiteY286" fmla="*/ 46189 h 124709"/>
                        <a:gd name="connsiteX287" fmla="*/ 318702 w 443412"/>
                        <a:gd name="connsiteY287" fmla="*/ 46189 h 124709"/>
                        <a:gd name="connsiteX288" fmla="*/ 318702 w 443412"/>
                        <a:gd name="connsiteY288" fmla="*/ 46189 h 124709"/>
                        <a:gd name="connsiteX289" fmla="*/ 318702 w 443412"/>
                        <a:gd name="connsiteY289" fmla="*/ 46189 h 124709"/>
                        <a:gd name="connsiteX290" fmla="*/ 309465 w 443412"/>
                        <a:gd name="connsiteY290" fmla="*/ 41570 h 124709"/>
                        <a:gd name="connsiteX291" fmla="*/ 304846 w 443412"/>
                        <a:gd name="connsiteY291" fmla="*/ 41570 h 124709"/>
                        <a:gd name="connsiteX292" fmla="*/ 304846 w 443412"/>
                        <a:gd name="connsiteY292" fmla="*/ 41570 h 124709"/>
                        <a:gd name="connsiteX293" fmla="*/ 300227 w 443412"/>
                        <a:gd name="connsiteY293" fmla="*/ 41570 h 124709"/>
                        <a:gd name="connsiteX294" fmla="*/ 300227 w 443412"/>
                        <a:gd name="connsiteY294" fmla="*/ 41570 h 124709"/>
                        <a:gd name="connsiteX295" fmla="*/ 295608 w 443412"/>
                        <a:gd name="connsiteY295" fmla="*/ 36951 h 124709"/>
                        <a:gd name="connsiteX296" fmla="*/ 295608 w 443412"/>
                        <a:gd name="connsiteY296" fmla="*/ 36951 h 124709"/>
                        <a:gd name="connsiteX297" fmla="*/ 290989 w 443412"/>
                        <a:gd name="connsiteY297" fmla="*/ 36951 h 124709"/>
                        <a:gd name="connsiteX298" fmla="*/ 290989 w 443412"/>
                        <a:gd name="connsiteY298" fmla="*/ 36951 h 124709"/>
                        <a:gd name="connsiteX299" fmla="*/ 286370 w 443412"/>
                        <a:gd name="connsiteY299" fmla="*/ 36951 h 124709"/>
                        <a:gd name="connsiteX300" fmla="*/ 286370 w 443412"/>
                        <a:gd name="connsiteY300" fmla="*/ 36951 h 124709"/>
                        <a:gd name="connsiteX301" fmla="*/ 286370 w 443412"/>
                        <a:gd name="connsiteY301" fmla="*/ 36951 h 124709"/>
                        <a:gd name="connsiteX302" fmla="*/ 286370 w 443412"/>
                        <a:gd name="connsiteY302" fmla="*/ 36951 h 124709"/>
                        <a:gd name="connsiteX303" fmla="*/ 286370 w 443412"/>
                        <a:gd name="connsiteY303" fmla="*/ 36951 h 124709"/>
                        <a:gd name="connsiteX304" fmla="*/ 281752 w 443412"/>
                        <a:gd name="connsiteY304" fmla="*/ 36951 h 124709"/>
                        <a:gd name="connsiteX305" fmla="*/ 281752 w 443412"/>
                        <a:gd name="connsiteY305" fmla="*/ 36951 h 124709"/>
                        <a:gd name="connsiteX306" fmla="*/ 277133 w 443412"/>
                        <a:gd name="connsiteY306" fmla="*/ 36951 h 124709"/>
                        <a:gd name="connsiteX307" fmla="*/ 277133 w 443412"/>
                        <a:gd name="connsiteY307" fmla="*/ 36951 h 124709"/>
                        <a:gd name="connsiteX308" fmla="*/ 272514 w 443412"/>
                        <a:gd name="connsiteY308" fmla="*/ 36951 h 124709"/>
                        <a:gd name="connsiteX309" fmla="*/ 272514 w 443412"/>
                        <a:gd name="connsiteY309" fmla="*/ 36951 h 124709"/>
                        <a:gd name="connsiteX310" fmla="*/ 267895 w 443412"/>
                        <a:gd name="connsiteY310" fmla="*/ 36951 h 124709"/>
                        <a:gd name="connsiteX311" fmla="*/ 272514 w 443412"/>
                        <a:gd name="connsiteY311" fmla="*/ 36951 h 124709"/>
                        <a:gd name="connsiteX312" fmla="*/ 267895 w 443412"/>
                        <a:gd name="connsiteY312" fmla="*/ 36951 h 124709"/>
                        <a:gd name="connsiteX313" fmla="*/ 267895 w 443412"/>
                        <a:gd name="connsiteY313" fmla="*/ 36951 h 124709"/>
                        <a:gd name="connsiteX314" fmla="*/ 263276 w 443412"/>
                        <a:gd name="connsiteY314" fmla="*/ 36951 h 124709"/>
                        <a:gd name="connsiteX315" fmla="*/ 258657 w 443412"/>
                        <a:gd name="connsiteY315" fmla="*/ 32332 h 124709"/>
                        <a:gd name="connsiteX316" fmla="*/ 249419 w 443412"/>
                        <a:gd name="connsiteY316" fmla="*/ 27713 h 124709"/>
                        <a:gd name="connsiteX317" fmla="*/ 249419 w 443412"/>
                        <a:gd name="connsiteY317" fmla="*/ 27713 h 124709"/>
                        <a:gd name="connsiteX318" fmla="*/ 249419 w 443412"/>
                        <a:gd name="connsiteY318" fmla="*/ 27713 h 124709"/>
                        <a:gd name="connsiteX319" fmla="*/ 217087 w 443412"/>
                        <a:gd name="connsiteY319" fmla="*/ 27713 h 124709"/>
                        <a:gd name="connsiteX320" fmla="*/ 217087 w 443412"/>
                        <a:gd name="connsiteY320" fmla="*/ 27713 h 124709"/>
                        <a:gd name="connsiteX321" fmla="*/ 217087 w 443412"/>
                        <a:gd name="connsiteY321" fmla="*/ 27713 h 124709"/>
                        <a:gd name="connsiteX322" fmla="*/ 217087 w 443412"/>
                        <a:gd name="connsiteY322" fmla="*/ 27713 h 124709"/>
                        <a:gd name="connsiteX323" fmla="*/ 217087 w 443412"/>
                        <a:gd name="connsiteY323" fmla="*/ 27713 h 124709"/>
                        <a:gd name="connsiteX324" fmla="*/ 212468 w 443412"/>
                        <a:gd name="connsiteY324" fmla="*/ 27713 h 124709"/>
                        <a:gd name="connsiteX325" fmla="*/ 212468 w 443412"/>
                        <a:gd name="connsiteY325" fmla="*/ 27713 h 124709"/>
                        <a:gd name="connsiteX326" fmla="*/ 203230 w 443412"/>
                        <a:gd name="connsiteY326" fmla="*/ 27713 h 124709"/>
                        <a:gd name="connsiteX327" fmla="*/ 203230 w 443412"/>
                        <a:gd name="connsiteY327" fmla="*/ 27713 h 124709"/>
                        <a:gd name="connsiteX328" fmla="*/ 193993 w 443412"/>
                        <a:gd name="connsiteY328" fmla="*/ 23094 h 124709"/>
                        <a:gd name="connsiteX329" fmla="*/ 193993 w 443412"/>
                        <a:gd name="connsiteY329" fmla="*/ 23094 h 124709"/>
                        <a:gd name="connsiteX330" fmla="*/ 193993 w 443412"/>
                        <a:gd name="connsiteY330" fmla="*/ 23094 h 124709"/>
                        <a:gd name="connsiteX331" fmla="*/ 193993 w 443412"/>
                        <a:gd name="connsiteY331" fmla="*/ 23094 h 124709"/>
                        <a:gd name="connsiteX332" fmla="*/ 189374 w 443412"/>
                        <a:gd name="connsiteY332" fmla="*/ 23094 h 124709"/>
                        <a:gd name="connsiteX333" fmla="*/ 189374 w 443412"/>
                        <a:gd name="connsiteY333" fmla="*/ 23094 h 124709"/>
                        <a:gd name="connsiteX334" fmla="*/ 180136 w 443412"/>
                        <a:gd name="connsiteY334" fmla="*/ 23094 h 124709"/>
                        <a:gd name="connsiteX335" fmla="*/ 175517 w 443412"/>
                        <a:gd name="connsiteY335" fmla="*/ 18476 h 124709"/>
                        <a:gd name="connsiteX336" fmla="*/ 175517 w 443412"/>
                        <a:gd name="connsiteY336" fmla="*/ 18476 h 124709"/>
                        <a:gd name="connsiteX337" fmla="*/ 166280 w 443412"/>
                        <a:gd name="connsiteY337" fmla="*/ 18476 h 124709"/>
                        <a:gd name="connsiteX338" fmla="*/ 157042 w 443412"/>
                        <a:gd name="connsiteY338" fmla="*/ 13856 h 124709"/>
                        <a:gd name="connsiteX339" fmla="*/ 157042 w 443412"/>
                        <a:gd name="connsiteY339" fmla="*/ 13856 h 124709"/>
                        <a:gd name="connsiteX340" fmla="*/ 157042 w 443412"/>
                        <a:gd name="connsiteY340" fmla="*/ 13856 h 124709"/>
                        <a:gd name="connsiteX341" fmla="*/ 157042 w 443412"/>
                        <a:gd name="connsiteY341" fmla="*/ 13856 h 124709"/>
                        <a:gd name="connsiteX342" fmla="*/ 152423 w 443412"/>
                        <a:gd name="connsiteY342" fmla="*/ 13856 h 124709"/>
                        <a:gd name="connsiteX343" fmla="*/ 152423 w 443412"/>
                        <a:gd name="connsiteY343" fmla="*/ 13856 h 124709"/>
                        <a:gd name="connsiteX344" fmla="*/ 143185 w 443412"/>
                        <a:gd name="connsiteY344" fmla="*/ 9238 h 124709"/>
                        <a:gd name="connsiteX345" fmla="*/ 138566 w 443412"/>
                        <a:gd name="connsiteY345" fmla="*/ 9238 h 124709"/>
                        <a:gd name="connsiteX346" fmla="*/ 138566 w 443412"/>
                        <a:gd name="connsiteY346" fmla="*/ 9238 h 124709"/>
                        <a:gd name="connsiteX347" fmla="*/ 133947 w 443412"/>
                        <a:gd name="connsiteY347" fmla="*/ 9238 h 124709"/>
                        <a:gd name="connsiteX348" fmla="*/ 133947 w 443412"/>
                        <a:gd name="connsiteY348" fmla="*/ 9238 h 124709"/>
                        <a:gd name="connsiteX349" fmla="*/ 129328 w 443412"/>
                        <a:gd name="connsiteY349" fmla="*/ 9238 h 124709"/>
                        <a:gd name="connsiteX350" fmla="*/ 129328 w 443412"/>
                        <a:gd name="connsiteY350" fmla="*/ 9238 h 124709"/>
                        <a:gd name="connsiteX351" fmla="*/ 120091 w 443412"/>
                        <a:gd name="connsiteY351" fmla="*/ 9238 h 124709"/>
                        <a:gd name="connsiteX352" fmla="*/ 120091 w 443412"/>
                        <a:gd name="connsiteY352" fmla="*/ 9238 h 124709"/>
                        <a:gd name="connsiteX353" fmla="*/ 115472 w 443412"/>
                        <a:gd name="connsiteY353" fmla="*/ 9238 h 124709"/>
                        <a:gd name="connsiteX354" fmla="*/ 110853 w 443412"/>
                        <a:gd name="connsiteY354" fmla="*/ 9238 h 124709"/>
                        <a:gd name="connsiteX355" fmla="*/ 110853 w 443412"/>
                        <a:gd name="connsiteY355" fmla="*/ 9238 h 124709"/>
                        <a:gd name="connsiteX356" fmla="*/ 106234 w 443412"/>
                        <a:gd name="connsiteY356" fmla="*/ 9238 h 124709"/>
                        <a:gd name="connsiteX357" fmla="*/ 106234 w 443412"/>
                        <a:gd name="connsiteY357" fmla="*/ 9238 h 124709"/>
                        <a:gd name="connsiteX358" fmla="*/ 101615 w 443412"/>
                        <a:gd name="connsiteY358" fmla="*/ 9238 h 124709"/>
                        <a:gd name="connsiteX359" fmla="*/ 101615 w 443412"/>
                        <a:gd name="connsiteY359" fmla="*/ 9238 h 124709"/>
                        <a:gd name="connsiteX360" fmla="*/ 96996 w 443412"/>
                        <a:gd name="connsiteY360" fmla="*/ 9238 h 124709"/>
                        <a:gd name="connsiteX361" fmla="*/ 92378 w 443412"/>
                        <a:gd name="connsiteY361" fmla="*/ 9238 h 124709"/>
                        <a:gd name="connsiteX362" fmla="*/ 92378 w 443412"/>
                        <a:gd name="connsiteY362" fmla="*/ 9238 h 124709"/>
                        <a:gd name="connsiteX363" fmla="*/ 92378 w 443412"/>
                        <a:gd name="connsiteY363" fmla="*/ 9238 h 124709"/>
                        <a:gd name="connsiteX364" fmla="*/ 87758 w 443412"/>
                        <a:gd name="connsiteY364" fmla="*/ 9238 h 124709"/>
                        <a:gd name="connsiteX365" fmla="*/ 87758 w 443412"/>
                        <a:gd name="connsiteY365" fmla="*/ 9238 h 124709"/>
                        <a:gd name="connsiteX366" fmla="*/ 92378 w 443412"/>
                        <a:gd name="connsiteY366" fmla="*/ 9238 h 124709"/>
                        <a:gd name="connsiteX367" fmla="*/ 92378 w 443412"/>
                        <a:gd name="connsiteY367" fmla="*/ 9238 h 124709"/>
                        <a:gd name="connsiteX368" fmla="*/ 87758 w 443412"/>
                        <a:gd name="connsiteY368" fmla="*/ 9238 h 124709"/>
                        <a:gd name="connsiteX369" fmla="*/ 87758 w 443412"/>
                        <a:gd name="connsiteY369" fmla="*/ 9238 h 124709"/>
                        <a:gd name="connsiteX370" fmla="*/ 87758 w 443412"/>
                        <a:gd name="connsiteY370" fmla="*/ 9238 h 124709"/>
                        <a:gd name="connsiteX371" fmla="*/ 87758 w 443412"/>
                        <a:gd name="connsiteY371" fmla="*/ 9238 h 124709"/>
                        <a:gd name="connsiteX372" fmla="*/ 87758 w 443412"/>
                        <a:gd name="connsiteY372" fmla="*/ 9238 h 124709"/>
                        <a:gd name="connsiteX373" fmla="*/ 83140 w 443412"/>
                        <a:gd name="connsiteY373" fmla="*/ 9238 h 124709"/>
                        <a:gd name="connsiteX374" fmla="*/ 83140 w 443412"/>
                        <a:gd name="connsiteY374" fmla="*/ 9238 h 124709"/>
                        <a:gd name="connsiteX375" fmla="*/ 83140 w 443412"/>
                        <a:gd name="connsiteY375" fmla="*/ 9238 h 124709"/>
                        <a:gd name="connsiteX376" fmla="*/ 83140 w 443412"/>
                        <a:gd name="connsiteY376" fmla="*/ 9238 h 124709"/>
                        <a:gd name="connsiteX377" fmla="*/ 83140 w 443412"/>
                        <a:gd name="connsiteY377" fmla="*/ 9238 h 124709"/>
                        <a:gd name="connsiteX378" fmla="*/ 83140 w 443412"/>
                        <a:gd name="connsiteY378" fmla="*/ 9238 h 124709"/>
                        <a:gd name="connsiteX379" fmla="*/ 83140 w 443412"/>
                        <a:gd name="connsiteY379" fmla="*/ 9238 h 124709"/>
                        <a:gd name="connsiteX380" fmla="*/ 83140 w 443412"/>
                        <a:gd name="connsiteY380" fmla="*/ 9238 h 124709"/>
                        <a:gd name="connsiteX381" fmla="*/ 78521 w 443412"/>
                        <a:gd name="connsiteY381" fmla="*/ 9238 h 124709"/>
                        <a:gd name="connsiteX382" fmla="*/ 69283 w 443412"/>
                        <a:gd name="connsiteY382" fmla="*/ 9238 h 124709"/>
                        <a:gd name="connsiteX383" fmla="*/ 69283 w 443412"/>
                        <a:gd name="connsiteY383" fmla="*/ 9238 h 124709"/>
                        <a:gd name="connsiteX384" fmla="*/ 69283 w 443412"/>
                        <a:gd name="connsiteY384" fmla="*/ 9238 h 124709"/>
                        <a:gd name="connsiteX385" fmla="*/ 64664 w 443412"/>
                        <a:gd name="connsiteY385" fmla="*/ 9238 h 124709"/>
                        <a:gd name="connsiteX386" fmla="*/ 64664 w 443412"/>
                        <a:gd name="connsiteY386" fmla="*/ 9238 h 124709"/>
                        <a:gd name="connsiteX387" fmla="*/ 64664 w 443412"/>
                        <a:gd name="connsiteY387" fmla="*/ 9238 h 124709"/>
                        <a:gd name="connsiteX388" fmla="*/ 50808 w 443412"/>
                        <a:gd name="connsiteY388" fmla="*/ 9238 h 124709"/>
                        <a:gd name="connsiteX389" fmla="*/ 50808 w 443412"/>
                        <a:gd name="connsiteY389" fmla="*/ 9238 h 124709"/>
                        <a:gd name="connsiteX390" fmla="*/ 32332 w 443412"/>
                        <a:gd name="connsiteY390" fmla="*/ 9238 h 124709"/>
                        <a:gd name="connsiteX391" fmla="*/ 27713 w 443412"/>
                        <a:gd name="connsiteY391" fmla="*/ 9238 h 124709"/>
                        <a:gd name="connsiteX392" fmla="*/ 27713 w 443412"/>
                        <a:gd name="connsiteY392" fmla="*/ 9238 h 124709"/>
                        <a:gd name="connsiteX393" fmla="*/ 27713 w 443412"/>
                        <a:gd name="connsiteY393" fmla="*/ 9238 h 124709"/>
                        <a:gd name="connsiteX394" fmla="*/ 18475 w 443412"/>
                        <a:gd name="connsiteY394" fmla="*/ 9238 h 124709"/>
                        <a:gd name="connsiteX395" fmla="*/ 18475 w 443412"/>
                        <a:gd name="connsiteY395" fmla="*/ 9238 h 124709"/>
                        <a:gd name="connsiteX396" fmla="*/ 13856 w 443412"/>
                        <a:gd name="connsiteY396" fmla="*/ 9238 h 124709"/>
                        <a:gd name="connsiteX397" fmla="*/ 13856 w 443412"/>
                        <a:gd name="connsiteY397" fmla="*/ 9238 h 124709"/>
                        <a:gd name="connsiteX398" fmla="*/ 13856 w 443412"/>
                        <a:gd name="connsiteY398" fmla="*/ 9238 h 124709"/>
                        <a:gd name="connsiteX399" fmla="*/ 9238 w 443412"/>
                        <a:gd name="connsiteY399" fmla="*/ 9238 h 124709"/>
                        <a:gd name="connsiteX400" fmla="*/ 4619 w 443412"/>
                        <a:gd name="connsiteY400" fmla="*/ 9238 h 124709"/>
                        <a:gd name="connsiteX401" fmla="*/ 0 w 443412"/>
                        <a:gd name="connsiteY401" fmla="*/ 9238 h 124709"/>
                        <a:gd name="connsiteX402" fmla="*/ 0 w 443412"/>
                        <a:gd name="connsiteY402" fmla="*/ 9238 h 124709"/>
                        <a:gd name="connsiteX403" fmla="*/ 0 w 443412"/>
                        <a:gd name="connsiteY403" fmla="*/ 9238 h 124709"/>
                        <a:gd name="connsiteX404" fmla="*/ 0 w 443412"/>
                        <a:gd name="connsiteY404" fmla="*/ 13856 h 124709"/>
                        <a:gd name="connsiteX405" fmla="*/ 0 w 443412"/>
                        <a:gd name="connsiteY405" fmla="*/ 13856 h 124709"/>
                        <a:gd name="connsiteX406" fmla="*/ 0 w 443412"/>
                        <a:gd name="connsiteY406" fmla="*/ 13856 h 124709"/>
                        <a:gd name="connsiteX407" fmla="*/ 0 w 443412"/>
                        <a:gd name="connsiteY407" fmla="*/ 13856 h 124709"/>
                        <a:gd name="connsiteX408" fmla="*/ 0 w 443412"/>
                        <a:gd name="connsiteY408" fmla="*/ 13856 h 124709"/>
                        <a:gd name="connsiteX409" fmla="*/ 0 w 443412"/>
                        <a:gd name="connsiteY409" fmla="*/ 13856 h 124709"/>
                        <a:gd name="connsiteX410" fmla="*/ 0 w 443412"/>
                        <a:gd name="connsiteY410" fmla="*/ 13856 h 124709"/>
                        <a:gd name="connsiteX411" fmla="*/ 0 w 443412"/>
                        <a:gd name="connsiteY411" fmla="*/ 13856 h 124709"/>
                        <a:gd name="connsiteX412" fmla="*/ 0 w 443412"/>
                        <a:gd name="connsiteY412" fmla="*/ 13856 h 124709"/>
                        <a:gd name="connsiteX413" fmla="*/ 0 w 443412"/>
                        <a:gd name="connsiteY413" fmla="*/ 13856 h 124709"/>
                        <a:gd name="connsiteX414" fmla="*/ 0 w 443412"/>
                        <a:gd name="connsiteY414" fmla="*/ 13856 h 124709"/>
                        <a:gd name="connsiteX415" fmla="*/ 4619 w 443412"/>
                        <a:gd name="connsiteY415" fmla="*/ 13856 h 124709"/>
                        <a:gd name="connsiteX416" fmla="*/ 9238 w 443412"/>
                        <a:gd name="connsiteY416" fmla="*/ 13856 h 124709"/>
                        <a:gd name="connsiteX417" fmla="*/ 13856 w 443412"/>
                        <a:gd name="connsiteY417" fmla="*/ 13856 h 124709"/>
                        <a:gd name="connsiteX418" fmla="*/ 18475 w 443412"/>
                        <a:gd name="connsiteY418" fmla="*/ 13856 h 124709"/>
                        <a:gd name="connsiteX419" fmla="*/ 23094 w 443412"/>
                        <a:gd name="connsiteY419" fmla="*/ 13856 h 124709"/>
                        <a:gd name="connsiteX420" fmla="*/ 23094 w 443412"/>
                        <a:gd name="connsiteY420" fmla="*/ 13856 h 124709"/>
                        <a:gd name="connsiteX421" fmla="*/ 23094 w 443412"/>
                        <a:gd name="connsiteY421" fmla="*/ 13856 h 124709"/>
                        <a:gd name="connsiteX422" fmla="*/ 27713 w 443412"/>
                        <a:gd name="connsiteY422" fmla="*/ 13856 h 124709"/>
                        <a:gd name="connsiteX423" fmla="*/ 27713 w 443412"/>
                        <a:gd name="connsiteY423" fmla="*/ 13856 h 124709"/>
                        <a:gd name="connsiteX424" fmla="*/ 27713 w 443412"/>
                        <a:gd name="connsiteY424" fmla="*/ 13856 h 124709"/>
                        <a:gd name="connsiteX425" fmla="*/ 50808 w 443412"/>
                        <a:gd name="connsiteY425" fmla="*/ 0 h 124709"/>
                        <a:gd name="connsiteX426" fmla="*/ 50808 w 443412"/>
                        <a:gd name="connsiteY426" fmla="*/ 0 h 124709"/>
                        <a:gd name="connsiteX427" fmla="*/ 50808 w 443412"/>
                        <a:gd name="connsiteY427" fmla="*/ 0 h 124709"/>
                        <a:gd name="connsiteX428" fmla="*/ 50808 w 443412"/>
                        <a:gd name="connsiteY428" fmla="*/ 0 h 124709"/>
                        <a:gd name="connsiteX429" fmla="*/ 92378 w 443412"/>
                        <a:gd name="connsiteY429" fmla="*/ 4619 h 124709"/>
                        <a:gd name="connsiteX430" fmla="*/ 92378 w 443412"/>
                        <a:gd name="connsiteY430" fmla="*/ 4619 h 124709"/>
                        <a:gd name="connsiteX431" fmla="*/ 92378 w 443412"/>
                        <a:gd name="connsiteY431" fmla="*/ 4619 h 124709"/>
                        <a:gd name="connsiteX432" fmla="*/ 92378 w 443412"/>
                        <a:gd name="connsiteY432" fmla="*/ 4619 h 124709"/>
                        <a:gd name="connsiteX433" fmla="*/ 92378 w 443412"/>
                        <a:gd name="connsiteY433" fmla="*/ 4619 h 124709"/>
                        <a:gd name="connsiteX434" fmla="*/ 92378 w 443412"/>
                        <a:gd name="connsiteY434" fmla="*/ 4619 h 124709"/>
                        <a:gd name="connsiteX435" fmla="*/ 92378 w 443412"/>
                        <a:gd name="connsiteY435" fmla="*/ 4619 h 124709"/>
                        <a:gd name="connsiteX436" fmla="*/ 92378 w 443412"/>
                        <a:gd name="connsiteY436" fmla="*/ 4619 h 124709"/>
                        <a:gd name="connsiteX437" fmla="*/ 87758 w 443412"/>
                        <a:gd name="connsiteY437" fmla="*/ 0 h 124709"/>
                        <a:gd name="connsiteX438" fmla="*/ 87758 w 443412"/>
                        <a:gd name="connsiteY438" fmla="*/ 0 h 124709"/>
                        <a:gd name="connsiteX439" fmla="*/ 87758 w 443412"/>
                        <a:gd name="connsiteY439" fmla="*/ 0 h 124709"/>
                        <a:gd name="connsiteX440" fmla="*/ 87758 w 443412"/>
                        <a:gd name="connsiteY440" fmla="*/ 0 h 124709"/>
                        <a:gd name="connsiteX441" fmla="*/ 87758 w 443412"/>
                        <a:gd name="connsiteY441" fmla="*/ 0 h 124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Lst>
                      <a:rect l="l" t="t" r="r" b="b"/>
                      <a:pathLst>
                        <a:path w="443412" h="124709">
                          <a:moveTo>
                            <a:pt x="50808" y="0"/>
                          </a:moveTo>
                          <a:cubicBezTo>
                            <a:pt x="50808" y="0"/>
                            <a:pt x="50808" y="0"/>
                            <a:pt x="50808" y="0"/>
                          </a:cubicBezTo>
                          <a:cubicBezTo>
                            <a:pt x="50808" y="0"/>
                            <a:pt x="50808" y="0"/>
                            <a:pt x="50808" y="0"/>
                          </a:cubicBezTo>
                          <a:cubicBezTo>
                            <a:pt x="55426" y="0"/>
                            <a:pt x="55426" y="0"/>
                            <a:pt x="55426" y="0"/>
                          </a:cubicBezTo>
                          <a:cubicBezTo>
                            <a:pt x="55426" y="0"/>
                            <a:pt x="55426" y="0"/>
                            <a:pt x="55426" y="0"/>
                          </a:cubicBezTo>
                          <a:cubicBezTo>
                            <a:pt x="55426" y="0"/>
                            <a:pt x="60045" y="0"/>
                            <a:pt x="60045" y="0"/>
                          </a:cubicBezTo>
                          <a:cubicBezTo>
                            <a:pt x="60045" y="0"/>
                            <a:pt x="60045" y="0"/>
                            <a:pt x="60045" y="0"/>
                          </a:cubicBezTo>
                          <a:cubicBezTo>
                            <a:pt x="60045" y="0"/>
                            <a:pt x="60045" y="0"/>
                            <a:pt x="60045" y="0"/>
                          </a:cubicBezTo>
                          <a:cubicBezTo>
                            <a:pt x="60045" y="0"/>
                            <a:pt x="60045" y="0"/>
                            <a:pt x="60045" y="0"/>
                          </a:cubicBezTo>
                          <a:cubicBezTo>
                            <a:pt x="60045" y="0"/>
                            <a:pt x="60045" y="0"/>
                            <a:pt x="60045" y="0"/>
                          </a:cubicBezTo>
                          <a:lnTo>
                            <a:pt x="60045" y="0"/>
                          </a:lnTo>
                          <a:cubicBezTo>
                            <a:pt x="60045" y="0"/>
                            <a:pt x="60045" y="0"/>
                            <a:pt x="60045" y="0"/>
                          </a:cubicBezTo>
                          <a:cubicBezTo>
                            <a:pt x="60045" y="0"/>
                            <a:pt x="64664" y="0"/>
                            <a:pt x="64664" y="0"/>
                          </a:cubicBezTo>
                          <a:cubicBezTo>
                            <a:pt x="64664" y="0"/>
                            <a:pt x="60045" y="0"/>
                            <a:pt x="64664" y="0"/>
                          </a:cubicBezTo>
                          <a:lnTo>
                            <a:pt x="64664" y="0"/>
                          </a:lnTo>
                          <a:cubicBezTo>
                            <a:pt x="64664" y="0"/>
                            <a:pt x="64664" y="0"/>
                            <a:pt x="64664" y="0"/>
                          </a:cubicBezTo>
                          <a:cubicBezTo>
                            <a:pt x="69283" y="0"/>
                            <a:pt x="69283" y="0"/>
                            <a:pt x="69283" y="0"/>
                          </a:cubicBezTo>
                          <a:cubicBezTo>
                            <a:pt x="69283" y="0"/>
                            <a:pt x="69283" y="0"/>
                            <a:pt x="69283" y="0"/>
                          </a:cubicBezTo>
                          <a:cubicBezTo>
                            <a:pt x="73902" y="0"/>
                            <a:pt x="73902" y="0"/>
                            <a:pt x="73902" y="0"/>
                          </a:cubicBezTo>
                          <a:cubicBezTo>
                            <a:pt x="73902" y="0"/>
                            <a:pt x="73902" y="0"/>
                            <a:pt x="78521" y="0"/>
                          </a:cubicBezTo>
                          <a:lnTo>
                            <a:pt x="78521" y="0"/>
                          </a:lnTo>
                          <a:cubicBezTo>
                            <a:pt x="83140" y="0"/>
                            <a:pt x="78521" y="0"/>
                            <a:pt x="83140" y="0"/>
                          </a:cubicBezTo>
                          <a:cubicBezTo>
                            <a:pt x="83140" y="0"/>
                            <a:pt x="83140" y="0"/>
                            <a:pt x="83140" y="0"/>
                          </a:cubicBezTo>
                          <a:cubicBezTo>
                            <a:pt x="83140" y="0"/>
                            <a:pt x="83140" y="0"/>
                            <a:pt x="87758" y="0"/>
                          </a:cubicBezTo>
                          <a:lnTo>
                            <a:pt x="87758" y="0"/>
                          </a:lnTo>
                          <a:cubicBezTo>
                            <a:pt x="92378" y="0"/>
                            <a:pt x="92378" y="0"/>
                            <a:pt x="96996" y="0"/>
                          </a:cubicBezTo>
                          <a:cubicBezTo>
                            <a:pt x="96996" y="0"/>
                            <a:pt x="96996" y="0"/>
                            <a:pt x="96996" y="0"/>
                          </a:cubicBezTo>
                          <a:cubicBezTo>
                            <a:pt x="101615" y="0"/>
                            <a:pt x="106234" y="0"/>
                            <a:pt x="106234" y="0"/>
                          </a:cubicBezTo>
                          <a:lnTo>
                            <a:pt x="106234" y="0"/>
                          </a:lnTo>
                          <a:cubicBezTo>
                            <a:pt x="106234" y="0"/>
                            <a:pt x="106234" y="0"/>
                            <a:pt x="106234" y="0"/>
                          </a:cubicBezTo>
                          <a:cubicBezTo>
                            <a:pt x="106234" y="0"/>
                            <a:pt x="106234" y="0"/>
                            <a:pt x="106234" y="0"/>
                          </a:cubicBezTo>
                          <a:cubicBezTo>
                            <a:pt x="106234" y="0"/>
                            <a:pt x="106234" y="0"/>
                            <a:pt x="106234" y="0"/>
                          </a:cubicBezTo>
                          <a:cubicBezTo>
                            <a:pt x="110853" y="0"/>
                            <a:pt x="115472" y="0"/>
                            <a:pt x="115472" y="0"/>
                          </a:cubicBezTo>
                          <a:lnTo>
                            <a:pt x="115472" y="0"/>
                          </a:lnTo>
                          <a:cubicBezTo>
                            <a:pt x="115472" y="0"/>
                            <a:pt x="120091" y="0"/>
                            <a:pt x="120091" y="0"/>
                          </a:cubicBezTo>
                          <a:lnTo>
                            <a:pt x="120091" y="0"/>
                          </a:lnTo>
                          <a:cubicBezTo>
                            <a:pt x="124710" y="0"/>
                            <a:pt x="129328" y="0"/>
                            <a:pt x="133947" y="4619"/>
                          </a:cubicBezTo>
                          <a:cubicBezTo>
                            <a:pt x="133947" y="4619"/>
                            <a:pt x="138566" y="4619"/>
                            <a:pt x="138566" y="4619"/>
                          </a:cubicBezTo>
                          <a:cubicBezTo>
                            <a:pt x="138566" y="4619"/>
                            <a:pt x="138566" y="4619"/>
                            <a:pt x="143185" y="9238"/>
                          </a:cubicBezTo>
                          <a:cubicBezTo>
                            <a:pt x="143185" y="9238"/>
                            <a:pt x="143185" y="9238"/>
                            <a:pt x="147804" y="9238"/>
                          </a:cubicBezTo>
                          <a:lnTo>
                            <a:pt x="147804" y="9238"/>
                          </a:lnTo>
                          <a:lnTo>
                            <a:pt x="147804" y="9238"/>
                          </a:lnTo>
                          <a:lnTo>
                            <a:pt x="147804" y="9238"/>
                          </a:lnTo>
                          <a:lnTo>
                            <a:pt x="147804" y="9238"/>
                          </a:lnTo>
                          <a:cubicBezTo>
                            <a:pt x="147804" y="9238"/>
                            <a:pt x="147804" y="9238"/>
                            <a:pt x="147804" y="9238"/>
                          </a:cubicBezTo>
                          <a:cubicBezTo>
                            <a:pt x="147804" y="9238"/>
                            <a:pt x="152423" y="9238"/>
                            <a:pt x="152423" y="9238"/>
                          </a:cubicBezTo>
                          <a:lnTo>
                            <a:pt x="157042" y="9238"/>
                          </a:lnTo>
                          <a:cubicBezTo>
                            <a:pt x="157042" y="9238"/>
                            <a:pt x="157042" y="9238"/>
                            <a:pt x="157042" y="9238"/>
                          </a:cubicBezTo>
                          <a:cubicBezTo>
                            <a:pt x="157042" y="9238"/>
                            <a:pt x="157042" y="9238"/>
                            <a:pt x="157042" y="9238"/>
                          </a:cubicBezTo>
                          <a:cubicBezTo>
                            <a:pt x="157042" y="9238"/>
                            <a:pt x="157042" y="9238"/>
                            <a:pt x="157042" y="9238"/>
                          </a:cubicBezTo>
                          <a:cubicBezTo>
                            <a:pt x="157042" y="9238"/>
                            <a:pt x="161661" y="9238"/>
                            <a:pt x="161661" y="9238"/>
                          </a:cubicBezTo>
                          <a:lnTo>
                            <a:pt x="161661" y="9238"/>
                          </a:lnTo>
                          <a:cubicBezTo>
                            <a:pt x="166280" y="9238"/>
                            <a:pt x="166280" y="9238"/>
                            <a:pt x="170898" y="9238"/>
                          </a:cubicBezTo>
                          <a:cubicBezTo>
                            <a:pt x="170898" y="9238"/>
                            <a:pt x="170898" y="9238"/>
                            <a:pt x="170898" y="9238"/>
                          </a:cubicBezTo>
                          <a:lnTo>
                            <a:pt x="170898" y="9238"/>
                          </a:lnTo>
                          <a:cubicBezTo>
                            <a:pt x="170898" y="9238"/>
                            <a:pt x="170898" y="9238"/>
                            <a:pt x="170898" y="9238"/>
                          </a:cubicBezTo>
                          <a:cubicBezTo>
                            <a:pt x="170898" y="9238"/>
                            <a:pt x="170898" y="9238"/>
                            <a:pt x="170898" y="9238"/>
                          </a:cubicBezTo>
                          <a:lnTo>
                            <a:pt x="170898" y="9238"/>
                          </a:lnTo>
                          <a:cubicBezTo>
                            <a:pt x="170898" y="9238"/>
                            <a:pt x="170898" y="9238"/>
                            <a:pt x="170898" y="9238"/>
                          </a:cubicBezTo>
                          <a:cubicBezTo>
                            <a:pt x="170898" y="9238"/>
                            <a:pt x="175517" y="9238"/>
                            <a:pt x="175517" y="9238"/>
                          </a:cubicBezTo>
                          <a:lnTo>
                            <a:pt x="175517" y="9238"/>
                          </a:lnTo>
                          <a:cubicBezTo>
                            <a:pt x="180136" y="9238"/>
                            <a:pt x="180136" y="9238"/>
                            <a:pt x="184755" y="9238"/>
                          </a:cubicBezTo>
                          <a:cubicBezTo>
                            <a:pt x="184755" y="9238"/>
                            <a:pt x="184755" y="9238"/>
                            <a:pt x="184755" y="9238"/>
                          </a:cubicBezTo>
                          <a:cubicBezTo>
                            <a:pt x="184755" y="9238"/>
                            <a:pt x="189374" y="9238"/>
                            <a:pt x="189374" y="13856"/>
                          </a:cubicBezTo>
                          <a:cubicBezTo>
                            <a:pt x="189374" y="13856"/>
                            <a:pt x="189374" y="13856"/>
                            <a:pt x="189374" y="13856"/>
                          </a:cubicBezTo>
                          <a:cubicBezTo>
                            <a:pt x="189374" y="13856"/>
                            <a:pt x="189374" y="13856"/>
                            <a:pt x="189374" y="13856"/>
                          </a:cubicBezTo>
                          <a:cubicBezTo>
                            <a:pt x="193993" y="13856"/>
                            <a:pt x="193993" y="13856"/>
                            <a:pt x="198612" y="13856"/>
                          </a:cubicBezTo>
                          <a:cubicBezTo>
                            <a:pt x="198612" y="13856"/>
                            <a:pt x="198612" y="13856"/>
                            <a:pt x="198612" y="13856"/>
                          </a:cubicBezTo>
                          <a:cubicBezTo>
                            <a:pt x="198612" y="13856"/>
                            <a:pt x="198612" y="13856"/>
                            <a:pt x="198612" y="13856"/>
                          </a:cubicBezTo>
                          <a:lnTo>
                            <a:pt x="198612" y="13856"/>
                          </a:lnTo>
                          <a:cubicBezTo>
                            <a:pt x="203230" y="13856"/>
                            <a:pt x="207850" y="18476"/>
                            <a:pt x="212468" y="18476"/>
                          </a:cubicBezTo>
                          <a:lnTo>
                            <a:pt x="212468" y="18476"/>
                          </a:lnTo>
                          <a:lnTo>
                            <a:pt x="217087" y="18476"/>
                          </a:lnTo>
                          <a:cubicBezTo>
                            <a:pt x="217087" y="18476"/>
                            <a:pt x="217087" y="18476"/>
                            <a:pt x="217087" y="18476"/>
                          </a:cubicBezTo>
                          <a:cubicBezTo>
                            <a:pt x="221706" y="18476"/>
                            <a:pt x="221706" y="18476"/>
                            <a:pt x="226325" y="23094"/>
                          </a:cubicBezTo>
                          <a:cubicBezTo>
                            <a:pt x="226325" y="27713"/>
                            <a:pt x="235563" y="27713"/>
                            <a:pt x="235563" y="27713"/>
                          </a:cubicBezTo>
                          <a:lnTo>
                            <a:pt x="235563" y="27713"/>
                          </a:lnTo>
                          <a:cubicBezTo>
                            <a:pt x="235563" y="27713"/>
                            <a:pt x="235563" y="27713"/>
                            <a:pt x="235563" y="27713"/>
                          </a:cubicBezTo>
                          <a:cubicBezTo>
                            <a:pt x="235563" y="27713"/>
                            <a:pt x="235563" y="27713"/>
                            <a:pt x="235563" y="27713"/>
                          </a:cubicBezTo>
                          <a:cubicBezTo>
                            <a:pt x="240182" y="27713"/>
                            <a:pt x="249419" y="32332"/>
                            <a:pt x="254038" y="36951"/>
                          </a:cubicBezTo>
                          <a:cubicBezTo>
                            <a:pt x="254038" y="36951"/>
                            <a:pt x="254038" y="36951"/>
                            <a:pt x="258657" y="36951"/>
                          </a:cubicBezTo>
                          <a:lnTo>
                            <a:pt x="258657" y="36951"/>
                          </a:lnTo>
                          <a:cubicBezTo>
                            <a:pt x="263276" y="36951"/>
                            <a:pt x="267895" y="41570"/>
                            <a:pt x="272514" y="41570"/>
                          </a:cubicBezTo>
                          <a:cubicBezTo>
                            <a:pt x="272514" y="41570"/>
                            <a:pt x="272514" y="41570"/>
                            <a:pt x="272514" y="41570"/>
                          </a:cubicBezTo>
                          <a:cubicBezTo>
                            <a:pt x="272514" y="41570"/>
                            <a:pt x="277133" y="41570"/>
                            <a:pt x="277133" y="41570"/>
                          </a:cubicBezTo>
                          <a:cubicBezTo>
                            <a:pt x="277133" y="41570"/>
                            <a:pt x="277133" y="41570"/>
                            <a:pt x="277133" y="41570"/>
                          </a:cubicBezTo>
                          <a:cubicBezTo>
                            <a:pt x="277133" y="41570"/>
                            <a:pt x="281752" y="41570"/>
                            <a:pt x="281752" y="41570"/>
                          </a:cubicBezTo>
                          <a:cubicBezTo>
                            <a:pt x="281752" y="41570"/>
                            <a:pt x="281752" y="41570"/>
                            <a:pt x="281752" y="41570"/>
                          </a:cubicBezTo>
                          <a:cubicBezTo>
                            <a:pt x="281752" y="41570"/>
                            <a:pt x="286370" y="41570"/>
                            <a:pt x="286370" y="41570"/>
                          </a:cubicBezTo>
                          <a:cubicBezTo>
                            <a:pt x="286370" y="41570"/>
                            <a:pt x="290989" y="41570"/>
                            <a:pt x="290989" y="41570"/>
                          </a:cubicBezTo>
                          <a:cubicBezTo>
                            <a:pt x="290989" y="41570"/>
                            <a:pt x="295608" y="41570"/>
                            <a:pt x="295608" y="41570"/>
                          </a:cubicBezTo>
                          <a:cubicBezTo>
                            <a:pt x="295608" y="41570"/>
                            <a:pt x="300227" y="41570"/>
                            <a:pt x="300227" y="46189"/>
                          </a:cubicBezTo>
                          <a:cubicBezTo>
                            <a:pt x="300227" y="46189"/>
                            <a:pt x="300227" y="46189"/>
                            <a:pt x="300227" y="46189"/>
                          </a:cubicBezTo>
                          <a:cubicBezTo>
                            <a:pt x="300227" y="46189"/>
                            <a:pt x="300227" y="46189"/>
                            <a:pt x="304846" y="46189"/>
                          </a:cubicBezTo>
                          <a:cubicBezTo>
                            <a:pt x="304846" y="50808"/>
                            <a:pt x="309465" y="46189"/>
                            <a:pt x="309465" y="50808"/>
                          </a:cubicBezTo>
                          <a:cubicBezTo>
                            <a:pt x="314084" y="50808"/>
                            <a:pt x="318702" y="55426"/>
                            <a:pt x="318702" y="55426"/>
                          </a:cubicBezTo>
                          <a:cubicBezTo>
                            <a:pt x="318702" y="55426"/>
                            <a:pt x="314084" y="55426"/>
                            <a:pt x="314084" y="55426"/>
                          </a:cubicBezTo>
                          <a:cubicBezTo>
                            <a:pt x="318702" y="55426"/>
                            <a:pt x="318702" y="55426"/>
                            <a:pt x="323322" y="60045"/>
                          </a:cubicBezTo>
                          <a:cubicBezTo>
                            <a:pt x="323322" y="60045"/>
                            <a:pt x="323322" y="60045"/>
                            <a:pt x="323322" y="60045"/>
                          </a:cubicBezTo>
                          <a:cubicBezTo>
                            <a:pt x="327940" y="60045"/>
                            <a:pt x="327940" y="64664"/>
                            <a:pt x="332559" y="64664"/>
                          </a:cubicBezTo>
                          <a:cubicBezTo>
                            <a:pt x="332559" y="64664"/>
                            <a:pt x="332559" y="64664"/>
                            <a:pt x="332559" y="64664"/>
                          </a:cubicBezTo>
                          <a:cubicBezTo>
                            <a:pt x="332559" y="64664"/>
                            <a:pt x="332559" y="64664"/>
                            <a:pt x="332559" y="64664"/>
                          </a:cubicBezTo>
                          <a:lnTo>
                            <a:pt x="332559" y="64664"/>
                          </a:lnTo>
                          <a:cubicBezTo>
                            <a:pt x="332559" y="64664"/>
                            <a:pt x="337178" y="64664"/>
                            <a:pt x="337178" y="64664"/>
                          </a:cubicBezTo>
                          <a:cubicBezTo>
                            <a:pt x="337178" y="64664"/>
                            <a:pt x="337178" y="64664"/>
                            <a:pt x="337178" y="69283"/>
                          </a:cubicBezTo>
                          <a:cubicBezTo>
                            <a:pt x="337178" y="69283"/>
                            <a:pt x="337178" y="69283"/>
                            <a:pt x="337178" y="69283"/>
                          </a:cubicBezTo>
                          <a:cubicBezTo>
                            <a:pt x="337178" y="69283"/>
                            <a:pt x="337178" y="69283"/>
                            <a:pt x="337178" y="69283"/>
                          </a:cubicBezTo>
                          <a:cubicBezTo>
                            <a:pt x="337178" y="69283"/>
                            <a:pt x="337178" y="69283"/>
                            <a:pt x="341797" y="69283"/>
                          </a:cubicBezTo>
                          <a:cubicBezTo>
                            <a:pt x="341797" y="69283"/>
                            <a:pt x="341797" y="69283"/>
                            <a:pt x="341797" y="69283"/>
                          </a:cubicBezTo>
                          <a:cubicBezTo>
                            <a:pt x="341797" y="69283"/>
                            <a:pt x="341797" y="69283"/>
                            <a:pt x="346416" y="69283"/>
                          </a:cubicBezTo>
                          <a:cubicBezTo>
                            <a:pt x="346416" y="69283"/>
                            <a:pt x="346416" y="69283"/>
                            <a:pt x="346416" y="69283"/>
                          </a:cubicBezTo>
                          <a:cubicBezTo>
                            <a:pt x="351035" y="69283"/>
                            <a:pt x="351035" y="69283"/>
                            <a:pt x="355654" y="73902"/>
                          </a:cubicBezTo>
                          <a:cubicBezTo>
                            <a:pt x="355654" y="73902"/>
                            <a:pt x="355654" y="73902"/>
                            <a:pt x="355654" y="73902"/>
                          </a:cubicBezTo>
                          <a:lnTo>
                            <a:pt x="355654" y="73902"/>
                          </a:lnTo>
                          <a:lnTo>
                            <a:pt x="355654" y="73902"/>
                          </a:lnTo>
                          <a:cubicBezTo>
                            <a:pt x="355654" y="73902"/>
                            <a:pt x="360272" y="73902"/>
                            <a:pt x="360272" y="73902"/>
                          </a:cubicBezTo>
                          <a:lnTo>
                            <a:pt x="360272" y="73902"/>
                          </a:lnTo>
                          <a:lnTo>
                            <a:pt x="360272" y="73902"/>
                          </a:lnTo>
                          <a:lnTo>
                            <a:pt x="360272" y="73902"/>
                          </a:lnTo>
                          <a:cubicBezTo>
                            <a:pt x="360272" y="73902"/>
                            <a:pt x="360272" y="73902"/>
                            <a:pt x="360272" y="73902"/>
                          </a:cubicBezTo>
                          <a:cubicBezTo>
                            <a:pt x="360272" y="73902"/>
                            <a:pt x="360272" y="73902"/>
                            <a:pt x="360272" y="73902"/>
                          </a:cubicBezTo>
                          <a:lnTo>
                            <a:pt x="360272" y="73902"/>
                          </a:lnTo>
                          <a:cubicBezTo>
                            <a:pt x="360272" y="73902"/>
                            <a:pt x="360272" y="73902"/>
                            <a:pt x="360272" y="73902"/>
                          </a:cubicBezTo>
                          <a:cubicBezTo>
                            <a:pt x="360272" y="73902"/>
                            <a:pt x="360272" y="73902"/>
                            <a:pt x="360272" y="73902"/>
                          </a:cubicBezTo>
                          <a:cubicBezTo>
                            <a:pt x="360272" y="73902"/>
                            <a:pt x="364891" y="73902"/>
                            <a:pt x="364891" y="73902"/>
                          </a:cubicBezTo>
                          <a:cubicBezTo>
                            <a:pt x="364891" y="73902"/>
                            <a:pt x="364891" y="73902"/>
                            <a:pt x="364891" y="73902"/>
                          </a:cubicBezTo>
                          <a:lnTo>
                            <a:pt x="364891" y="73902"/>
                          </a:lnTo>
                          <a:cubicBezTo>
                            <a:pt x="364891" y="73902"/>
                            <a:pt x="364891" y="73902"/>
                            <a:pt x="364891" y="73902"/>
                          </a:cubicBezTo>
                          <a:cubicBezTo>
                            <a:pt x="364891" y="73902"/>
                            <a:pt x="364891" y="73902"/>
                            <a:pt x="364891" y="73902"/>
                          </a:cubicBezTo>
                          <a:cubicBezTo>
                            <a:pt x="364891" y="73902"/>
                            <a:pt x="364891" y="73902"/>
                            <a:pt x="364891" y="73902"/>
                          </a:cubicBezTo>
                          <a:cubicBezTo>
                            <a:pt x="364891" y="73902"/>
                            <a:pt x="369510" y="78521"/>
                            <a:pt x="369510" y="78521"/>
                          </a:cubicBezTo>
                          <a:cubicBezTo>
                            <a:pt x="369510" y="78521"/>
                            <a:pt x="369510" y="78521"/>
                            <a:pt x="369510" y="78521"/>
                          </a:cubicBezTo>
                          <a:cubicBezTo>
                            <a:pt x="374129" y="78521"/>
                            <a:pt x="374129" y="83140"/>
                            <a:pt x="378748" y="83140"/>
                          </a:cubicBezTo>
                          <a:lnTo>
                            <a:pt x="378748" y="83140"/>
                          </a:lnTo>
                          <a:cubicBezTo>
                            <a:pt x="378748" y="83140"/>
                            <a:pt x="378748" y="83140"/>
                            <a:pt x="383367" y="87759"/>
                          </a:cubicBezTo>
                          <a:cubicBezTo>
                            <a:pt x="383367" y="87759"/>
                            <a:pt x="383367" y="87759"/>
                            <a:pt x="383367" y="87759"/>
                          </a:cubicBezTo>
                          <a:cubicBezTo>
                            <a:pt x="383367" y="87759"/>
                            <a:pt x="387986" y="92378"/>
                            <a:pt x="387986" y="92378"/>
                          </a:cubicBezTo>
                          <a:lnTo>
                            <a:pt x="387986" y="92378"/>
                          </a:lnTo>
                          <a:cubicBezTo>
                            <a:pt x="387986" y="92378"/>
                            <a:pt x="392605" y="92378"/>
                            <a:pt x="392605" y="96996"/>
                          </a:cubicBezTo>
                          <a:cubicBezTo>
                            <a:pt x="392605" y="96996"/>
                            <a:pt x="392605" y="96996"/>
                            <a:pt x="392605" y="96996"/>
                          </a:cubicBezTo>
                          <a:cubicBezTo>
                            <a:pt x="392605" y="101615"/>
                            <a:pt x="397224" y="101615"/>
                            <a:pt x="401842" y="106234"/>
                          </a:cubicBezTo>
                          <a:cubicBezTo>
                            <a:pt x="401842" y="106234"/>
                            <a:pt x="401842" y="106234"/>
                            <a:pt x="401842" y="106234"/>
                          </a:cubicBezTo>
                          <a:lnTo>
                            <a:pt x="406461" y="106234"/>
                          </a:lnTo>
                          <a:cubicBezTo>
                            <a:pt x="406461" y="106234"/>
                            <a:pt x="406461" y="106234"/>
                            <a:pt x="406461" y="106234"/>
                          </a:cubicBezTo>
                          <a:cubicBezTo>
                            <a:pt x="406461" y="106234"/>
                            <a:pt x="406461" y="106234"/>
                            <a:pt x="406461" y="106234"/>
                          </a:cubicBezTo>
                          <a:cubicBezTo>
                            <a:pt x="406461" y="106234"/>
                            <a:pt x="406461" y="106234"/>
                            <a:pt x="406461" y="106234"/>
                          </a:cubicBezTo>
                          <a:cubicBezTo>
                            <a:pt x="406461" y="106234"/>
                            <a:pt x="406461" y="106234"/>
                            <a:pt x="406461" y="106234"/>
                          </a:cubicBezTo>
                          <a:cubicBezTo>
                            <a:pt x="406461" y="106234"/>
                            <a:pt x="406461" y="106234"/>
                            <a:pt x="406461" y="106234"/>
                          </a:cubicBezTo>
                          <a:lnTo>
                            <a:pt x="406461" y="106234"/>
                          </a:lnTo>
                          <a:cubicBezTo>
                            <a:pt x="406461" y="106234"/>
                            <a:pt x="406461" y="106234"/>
                            <a:pt x="406461" y="106234"/>
                          </a:cubicBezTo>
                          <a:cubicBezTo>
                            <a:pt x="406461" y="106234"/>
                            <a:pt x="406461" y="106234"/>
                            <a:pt x="406461" y="106234"/>
                          </a:cubicBezTo>
                          <a:cubicBezTo>
                            <a:pt x="406461" y="106234"/>
                            <a:pt x="411080" y="106234"/>
                            <a:pt x="411080" y="106234"/>
                          </a:cubicBezTo>
                          <a:cubicBezTo>
                            <a:pt x="411080" y="106234"/>
                            <a:pt x="411080" y="106234"/>
                            <a:pt x="411080" y="106234"/>
                          </a:cubicBezTo>
                          <a:cubicBezTo>
                            <a:pt x="411080" y="106234"/>
                            <a:pt x="411080" y="106234"/>
                            <a:pt x="411080" y="106234"/>
                          </a:cubicBezTo>
                          <a:lnTo>
                            <a:pt x="411080" y="106234"/>
                          </a:lnTo>
                          <a:lnTo>
                            <a:pt x="411080" y="106234"/>
                          </a:lnTo>
                          <a:lnTo>
                            <a:pt x="411080" y="106234"/>
                          </a:lnTo>
                          <a:cubicBezTo>
                            <a:pt x="411080" y="106234"/>
                            <a:pt x="415699" y="106234"/>
                            <a:pt x="415699" y="110853"/>
                          </a:cubicBezTo>
                          <a:cubicBezTo>
                            <a:pt x="415699" y="110853"/>
                            <a:pt x="415699" y="110853"/>
                            <a:pt x="415699" y="110853"/>
                          </a:cubicBezTo>
                          <a:cubicBezTo>
                            <a:pt x="415699" y="110853"/>
                            <a:pt x="415699" y="110853"/>
                            <a:pt x="415699" y="110853"/>
                          </a:cubicBezTo>
                          <a:cubicBezTo>
                            <a:pt x="415699" y="110853"/>
                            <a:pt x="415699" y="110853"/>
                            <a:pt x="420318" y="110853"/>
                          </a:cubicBezTo>
                          <a:cubicBezTo>
                            <a:pt x="420318" y="110853"/>
                            <a:pt x="420318" y="110853"/>
                            <a:pt x="420318" y="110853"/>
                          </a:cubicBezTo>
                          <a:cubicBezTo>
                            <a:pt x="420318" y="110853"/>
                            <a:pt x="420318" y="110853"/>
                            <a:pt x="420318" y="110853"/>
                          </a:cubicBezTo>
                          <a:cubicBezTo>
                            <a:pt x="420318" y="110853"/>
                            <a:pt x="424937" y="115472"/>
                            <a:pt x="424937" y="115472"/>
                          </a:cubicBezTo>
                          <a:cubicBezTo>
                            <a:pt x="424937" y="115472"/>
                            <a:pt x="429556" y="115472"/>
                            <a:pt x="429556" y="120091"/>
                          </a:cubicBezTo>
                          <a:cubicBezTo>
                            <a:pt x="429556" y="120091"/>
                            <a:pt x="429556" y="120091"/>
                            <a:pt x="429556" y="120091"/>
                          </a:cubicBezTo>
                          <a:cubicBezTo>
                            <a:pt x="429556" y="120091"/>
                            <a:pt x="429556" y="120091"/>
                            <a:pt x="434175" y="124710"/>
                          </a:cubicBezTo>
                          <a:cubicBezTo>
                            <a:pt x="434175" y="124710"/>
                            <a:pt x="434175" y="124710"/>
                            <a:pt x="434175" y="124710"/>
                          </a:cubicBezTo>
                          <a:cubicBezTo>
                            <a:pt x="434175" y="124710"/>
                            <a:pt x="434175" y="124710"/>
                            <a:pt x="434175" y="124710"/>
                          </a:cubicBezTo>
                          <a:cubicBezTo>
                            <a:pt x="434175" y="124710"/>
                            <a:pt x="434175" y="124710"/>
                            <a:pt x="434175" y="124710"/>
                          </a:cubicBezTo>
                          <a:cubicBezTo>
                            <a:pt x="434175" y="124710"/>
                            <a:pt x="434175" y="124710"/>
                            <a:pt x="438794" y="124710"/>
                          </a:cubicBezTo>
                          <a:cubicBezTo>
                            <a:pt x="438794" y="124710"/>
                            <a:pt x="438794" y="124710"/>
                            <a:pt x="438794" y="124710"/>
                          </a:cubicBezTo>
                          <a:cubicBezTo>
                            <a:pt x="438794" y="124710"/>
                            <a:pt x="443412" y="124710"/>
                            <a:pt x="443412" y="124710"/>
                          </a:cubicBezTo>
                          <a:lnTo>
                            <a:pt x="443412" y="124710"/>
                          </a:lnTo>
                          <a:cubicBezTo>
                            <a:pt x="443412" y="124710"/>
                            <a:pt x="443412" y="124710"/>
                            <a:pt x="443412" y="124710"/>
                          </a:cubicBezTo>
                          <a:cubicBezTo>
                            <a:pt x="443412" y="124710"/>
                            <a:pt x="443412" y="124710"/>
                            <a:pt x="443412" y="124710"/>
                          </a:cubicBezTo>
                          <a:lnTo>
                            <a:pt x="443412" y="124710"/>
                          </a:lnTo>
                          <a:cubicBezTo>
                            <a:pt x="443412" y="124710"/>
                            <a:pt x="438794" y="124710"/>
                            <a:pt x="438794" y="120091"/>
                          </a:cubicBezTo>
                          <a:lnTo>
                            <a:pt x="438794" y="120091"/>
                          </a:lnTo>
                          <a:lnTo>
                            <a:pt x="438794" y="120091"/>
                          </a:lnTo>
                          <a:cubicBezTo>
                            <a:pt x="438794" y="120091"/>
                            <a:pt x="438794" y="120091"/>
                            <a:pt x="438794" y="120091"/>
                          </a:cubicBezTo>
                          <a:cubicBezTo>
                            <a:pt x="438794" y="120091"/>
                            <a:pt x="438794" y="120091"/>
                            <a:pt x="438794" y="120091"/>
                          </a:cubicBezTo>
                          <a:cubicBezTo>
                            <a:pt x="438794" y="120091"/>
                            <a:pt x="438794" y="120091"/>
                            <a:pt x="438794" y="120091"/>
                          </a:cubicBezTo>
                          <a:lnTo>
                            <a:pt x="438794" y="120091"/>
                          </a:lnTo>
                          <a:cubicBezTo>
                            <a:pt x="438794" y="120091"/>
                            <a:pt x="438794" y="120091"/>
                            <a:pt x="438794" y="120091"/>
                          </a:cubicBezTo>
                          <a:cubicBezTo>
                            <a:pt x="438794" y="120091"/>
                            <a:pt x="434175" y="120091"/>
                            <a:pt x="434175" y="115472"/>
                          </a:cubicBezTo>
                          <a:lnTo>
                            <a:pt x="434175" y="115472"/>
                          </a:lnTo>
                          <a:cubicBezTo>
                            <a:pt x="434175" y="115472"/>
                            <a:pt x="434175" y="115472"/>
                            <a:pt x="429556" y="115472"/>
                          </a:cubicBezTo>
                          <a:lnTo>
                            <a:pt x="429556" y="115472"/>
                          </a:lnTo>
                          <a:lnTo>
                            <a:pt x="429556" y="115472"/>
                          </a:lnTo>
                          <a:cubicBezTo>
                            <a:pt x="429556" y="115472"/>
                            <a:pt x="429556" y="115472"/>
                            <a:pt x="429556" y="115472"/>
                          </a:cubicBezTo>
                          <a:cubicBezTo>
                            <a:pt x="429556" y="115472"/>
                            <a:pt x="429556" y="115472"/>
                            <a:pt x="429556" y="115472"/>
                          </a:cubicBezTo>
                          <a:cubicBezTo>
                            <a:pt x="429556" y="115472"/>
                            <a:pt x="424937" y="110853"/>
                            <a:pt x="424937" y="110853"/>
                          </a:cubicBezTo>
                          <a:cubicBezTo>
                            <a:pt x="424937" y="110853"/>
                            <a:pt x="424937" y="110853"/>
                            <a:pt x="424937" y="110853"/>
                          </a:cubicBezTo>
                          <a:cubicBezTo>
                            <a:pt x="424937" y="110853"/>
                            <a:pt x="424937" y="110853"/>
                            <a:pt x="424937" y="106234"/>
                          </a:cubicBezTo>
                          <a:cubicBezTo>
                            <a:pt x="424937" y="106234"/>
                            <a:pt x="424937" y="106234"/>
                            <a:pt x="424937" y="106234"/>
                          </a:cubicBezTo>
                          <a:cubicBezTo>
                            <a:pt x="424937" y="106234"/>
                            <a:pt x="424937" y="106234"/>
                            <a:pt x="420318" y="101615"/>
                          </a:cubicBezTo>
                          <a:cubicBezTo>
                            <a:pt x="420318" y="101615"/>
                            <a:pt x="420318" y="101615"/>
                            <a:pt x="415699" y="96996"/>
                          </a:cubicBezTo>
                          <a:cubicBezTo>
                            <a:pt x="415699" y="96996"/>
                            <a:pt x="415699" y="92378"/>
                            <a:pt x="411080" y="92378"/>
                          </a:cubicBezTo>
                          <a:lnTo>
                            <a:pt x="411080" y="92378"/>
                          </a:lnTo>
                          <a:cubicBezTo>
                            <a:pt x="411080" y="92378"/>
                            <a:pt x="411080" y="92378"/>
                            <a:pt x="406461" y="92378"/>
                          </a:cubicBezTo>
                          <a:cubicBezTo>
                            <a:pt x="406461" y="92378"/>
                            <a:pt x="406461" y="92378"/>
                            <a:pt x="406461" y="92378"/>
                          </a:cubicBezTo>
                          <a:lnTo>
                            <a:pt x="406461" y="92378"/>
                          </a:lnTo>
                          <a:cubicBezTo>
                            <a:pt x="406461" y="92378"/>
                            <a:pt x="406461" y="92378"/>
                            <a:pt x="406461" y="92378"/>
                          </a:cubicBezTo>
                          <a:lnTo>
                            <a:pt x="406461" y="92378"/>
                          </a:lnTo>
                          <a:cubicBezTo>
                            <a:pt x="406461" y="92378"/>
                            <a:pt x="401842" y="92378"/>
                            <a:pt x="401842" y="87759"/>
                          </a:cubicBezTo>
                          <a:cubicBezTo>
                            <a:pt x="401842" y="87759"/>
                            <a:pt x="401842" y="87759"/>
                            <a:pt x="401842" y="87759"/>
                          </a:cubicBezTo>
                          <a:cubicBezTo>
                            <a:pt x="401842" y="87759"/>
                            <a:pt x="401842" y="87759"/>
                            <a:pt x="401842" y="87759"/>
                          </a:cubicBezTo>
                          <a:cubicBezTo>
                            <a:pt x="401842" y="87759"/>
                            <a:pt x="401842" y="87759"/>
                            <a:pt x="401842" y="87759"/>
                          </a:cubicBezTo>
                          <a:lnTo>
                            <a:pt x="401842" y="87759"/>
                          </a:lnTo>
                          <a:cubicBezTo>
                            <a:pt x="401842" y="87759"/>
                            <a:pt x="401842" y="87759"/>
                            <a:pt x="401842" y="87759"/>
                          </a:cubicBezTo>
                          <a:cubicBezTo>
                            <a:pt x="401842" y="87759"/>
                            <a:pt x="401842" y="87759"/>
                            <a:pt x="401842" y="87759"/>
                          </a:cubicBezTo>
                          <a:cubicBezTo>
                            <a:pt x="401842" y="87759"/>
                            <a:pt x="401842" y="87759"/>
                            <a:pt x="401842" y="87759"/>
                          </a:cubicBezTo>
                          <a:cubicBezTo>
                            <a:pt x="401842" y="87759"/>
                            <a:pt x="401842" y="87759"/>
                            <a:pt x="401842" y="87759"/>
                          </a:cubicBezTo>
                          <a:cubicBezTo>
                            <a:pt x="401842" y="87759"/>
                            <a:pt x="401842" y="87759"/>
                            <a:pt x="401842" y="87759"/>
                          </a:cubicBezTo>
                          <a:cubicBezTo>
                            <a:pt x="401842" y="87759"/>
                            <a:pt x="401842" y="87759"/>
                            <a:pt x="401842" y="87759"/>
                          </a:cubicBezTo>
                          <a:cubicBezTo>
                            <a:pt x="401842" y="87759"/>
                            <a:pt x="401842" y="87759"/>
                            <a:pt x="401842" y="87759"/>
                          </a:cubicBezTo>
                          <a:cubicBezTo>
                            <a:pt x="401842" y="87759"/>
                            <a:pt x="401842" y="87759"/>
                            <a:pt x="401842" y="87759"/>
                          </a:cubicBezTo>
                          <a:cubicBezTo>
                            <a:pt x="401842" y="87759"/>
                            <a:pt x="397224" y="83140"/>
                            <a:pt x="397224" y="87759"/>
                          </a:cubicBezTo>
                          <a:lnTo>
                            <a:pt x="397224" y="87759"/>
                          </a:lnTo>
                          <a:lnTo>
                            <a:pt x="397224" y="87759"/>
                          </a:lnTo>
                          <a:lnTo>
                            <a:pt x="397224" y="87759"/>
                          </a:lnTo>
                          <a:lnTo>
                            <a:pt x="397224" y="87759"/>
                          </a:lnTo>
                          <a:cubicBezTo>
                            <a:pt x="392605" y="87759"/>
                            <a:pt x="392605" y="83140"/>
                            <a:pt x="392605" y="83140"/>
                          </a:cubicBezTo>
                          <a:lnTo>
                            <a:pt x="392605" y="83140"/>
                          </a:lnTo>
                          <a:cubicBezTo>
                            <a:pt x="392605" y="83140"/>
                            <a:pt x="387986" y="83140"/>
                            <a:pt x="387986" y="78521"/>
                          </a:cubicBezTo>
                          <a:cubicBezTo>
                            <a:pt x="387986" y="78521"/>
                            <a:pt x="387986" y="78521"/>
                            <a:pt x="387986" y="78521"/>
                          </a:cubicBezTo>
                          <a:cubicBezTo>
                            <a:pt x="387986" y="78521"/>
                            <a:pt x="387986" y="78521"/>
                            <a:pt x="383367" y="78521"/>
                          </a:cubicBezTo>
                          <a:cubicBezTo>
                            <a:pt x="383367" y="78521"/>
                            <a:pt x="383367" y="78521"/>
                            <a:pt x="383367" y="78521"/>
                          </a:cubicBezTo>
                          <a:cubicBezTo>
                            <a:pt x="383367" y="78521"/>
                            <a:pt x="383367" y="78521"/>
                            <a:pt x="378748" y="73902"/>
                          </a:cubicBezTo>
                          <a:cubicBezTo>
                            <a:pt x="378748" y="73902"/>
                            <a:pt x="378748" y="73902"/>
                            <a:pt x="378748" y="73902"/>
                          </a:cubicBezTo>
                          <a:cubicBezTo>
                            <a:pt x="378748" y="73902"/>
                            <a:pt x="378748" y="73902"/>
                            <a:pt x="378748" y="73902"/>
                          </a:cubicBezTo>
                          <a:cubicBezTo>
                            <a:pt x="378748" y="73902"/>
                            <a:pt x="378748" y="73902"/>
                            <a:pt x="378748" y="73902"/>
                          </a:cubicBezTo>
                          <a:lnTo>
                            <a:pt x="378748" y="73902"/>
                          </a:lnTo>
                          <a:cubicBezTo>
                            <a:pt x="378748" y="69283"/>
                            <a:pt x="374129" y="69283"/>
                            <a:pt x="369510" y="69283"/>
                          </a:cubicBezTo>
                          <a:cubicBezTo>
                            <a:pt x="369510" y="69283"/>
                            <a:pt x="369510" y="69283"/>
                            <a:pt x="369510" y="69283"/>
                          </a:cubicBezTo>
                          <a:cubicBezTo>
                            <a:pt x="369510" y="69283"/>
                            <a:pt x="369510" y="64664"/>
                            <a:pt x="369510" y="64664"/>
                          </a:cubicBezTo>
                          <a:cubicBezTo>
                            <a:pt x="369510" y="64664"/>
                            <a:pt x="364891" y="64664"/>
                            <a:pt x="364891" y="64664"/>
                          </a:cubicBezTo>
                          <a:cubicBezTo>
                            <a:pt x="364891" y="64664"/>
                            <a:pt x="364891" y="64664"/>
                            <a:pt x="364891" y="64664"/>
                          </a:cubicBezTo>
                          <a:cubicBezTo>
                            <a:pt x="364891" y="64664"/>
                            <a:pt x="364891" y="64664"/>
                            <a:pt x="364891" y="64664"/>
                          </a:cubicBezTo>
                          <a:cubicBezTo>
                            <a:pt x="364891" y="64664"/>
                            <a:pt x="364891" y="64664"/>
                            <a:pt x="364891" y="64664"/>
                          </a:cubicBezTo>
                          <a:cubicBezTo>
                            <a:pt x="364891" y="64664"/>
                            <a:pt x="364891" y="64664"/>
                            <a:pt x="364891" y="64664"/>
                          </a:cubicBezTo>
                          <a:lnTo>
                            <a:pt x="364891" y="64664"/>
                          </a:lnTo>
                          <a:cubicBezTo>
                            <a:pt x="364891" y="64664"/>
                            <a:pt x="364891" y="64664"/>
                            <a:pt x="364891" y="64664"/>
                          </a:cubicBezTo>
                          <a:cubicBezTo>
                            <a:pt x="364891" y="64664"/>
                            <a:pt x="364891" y="64664"/>
                            <a:pt x="364891" y="64664"/>
                          </a:cubicBezTo>
                          <a:cubicBezTo>
                            <a:pt x="364891" y="64664"/>
                            <a:pt x="360272" y="64664"/>
                            <a:pt x="360272" y="60045"/>
                          </a:cubicBezTo>
                          <a:cubicBezTo>
                            <a:pt x="360272" y="60045"/>
                            <a:pt x="360272" y="60045"/>
                            <a:pt x="360272" y="60045"/>
                          </a:cubicBezTo>
                          <a:cubicBezTo>
                            <a:pt x="360272" y="60045"/>
                            <a:pt x="360272" y="60045"/>
                            <a:pt x="355654" y="60045"/>
                          </a:cubicBezTo>
                          <a:cubicBezTo>
                            <a:pt x="355654" y="60045"/>
                            <a:pt x="355654" y="60045"/>
                            <a:pt x="355654" y="60045"/>
                          </a:cubicBezTo>
                          <a:cubicBezTo>
                            <a:pt x="355654" y="60045"/>
                            <a:pt x="355654" y="60045"/>
                            <a:pt x="355654" y="60045"/>
                          </a:cubicBezTo>
                          <a:cubicBezTo>
                            <a:pt x="355654" y="60045"/>
                            <a:pt x="351035" y="55426"/>
                            <a:pt x="351035" y="55426"/>
                          </a:cubicBezTo>
                          <a:lnTo>
                            <a:pt x="351035" y="55426"/>
                          </a:lnTo>
                          <a:cubicBezTo>
                            <a:pt x="351035" y="55426"/>
                            <a:pt x="351035" y="55426"/>
                            <a:pt x="351035" y="55426"/>
                          </a:cubicBezTo>
                          <a:lnTo>
                            <a:pt x="351035" y="55426"/>
                          </a:lnTo>
                          <a:cubicBezTo>
                            <a:pt x="351035" y="55426"/>
                            <a:pt x="351035" y="55426"/>
                            <a:pt x="351035" y="55426"/>
                          </a:cubicBezTo>
                          <a:cubicBezTo>
                            <a:pt x="351035" y="55426"/>
                            <a:pt x="351035" y="55426"/>
                            <a:pt x="351035" y="55426"/>
                          </a:cubicBezTo>
                          <a:cubicBezTo>
                            <a:pt x="351035" y="55426"/>
                            <a:pt x="351035" y="55426"/>
                            <a:pt x="351035" y="55426"/>
                          </a:cubicBezTo>
                          <a:cubicBezTo>
                            <a:pt x="351035" y="55426"/>
                            <a:pt x="351035" y="55426"/>
                            <a:pt x="351035" y="55426"/>
                          </a:cubicBezTo>
                          <a:cubicBezTo>
                            <a:pt x="351035" y="55426"/>
                            <a:pt x="351035" y="55426"/>
                            <a:pt x="351035" y="55426"/>
                          </a:cubicBezTo>
                          <a:cubicBezTo>
                            <a:pt x="351035" y="55426"/>
                            <a:pt x="351035" y="55426"/>
                            <a:pt x="351035" y="55426"/>
                          </a:cubicBezTo>
                          <a:cubicBezTo>
                            <a:pt x="351035" y="55426"/>
                            <a:pt x="351035" y="55426"/>
                            <a:pt x="346416" y="55426"/>
                          </a:cubicBezTo>
                          <a:cubicBezTo>
                            <a:pt x="346416" y="55426"/>
                            <a:pt x="346416" y="55426"/>
                            <a:pt x="346416" y="55426"/>
                          </a:cubicBezTo>
                          <a:cubicBezTo>
                            <a:pt x="346416" y="55426"/>
                            <a:pt x="346416" y="55426"/>
                            <a:pt x="346416" y="55426"/>
                          </a:cubicBezTo>
                          <a:cubicBezTo>
                            <a:pt x="346416" y="55426"/>
                            <a:pt x="346416" y="55426"/>
                            <a:pt x="346416" y="55426"/>
                          </a:cubicBezTo>
                          <a:lnTo>
                            <a:pt x="346416" y="55426"/>
                          </a:lnTo>
                          <a:cubicBezTo>
                            <a:pt x="346416" y="55426"/>
                            <a:pt x="346416" y="55426"/>
                            <a:pt x="346416" y="55426"/>
                          </a:cubicBezTo>
                          <a:cubicBezTo>
                            <a:pt x="346416" y="55426"/>
                            <a:pt x="346416" y="55426"/>
                            <a:pt x="346416" y="55426"/>
                          </a:cubicBezTo>
                          <a:cubicBezTo>
                            <a:pt x="346416" y="55426"/>
                            <a:pt x="346416" y="55426"/>
                            <a:pt x="341797" y="50808"/>
                          </a:cubicBezTo>
                          <a:cubicBezTo>
                            <a:pt x="341797" y="50808"/>
                            <a:pt x="341797" y="50808"/>
                            <a:pt x="341797" y="50808"/>
                          </a:cubicBezTo>
                          <a:cubicBezTo>
                            <a:pt x="341797" y="50808"/>
                            <a:pt x="341797" y="50808"/>
                            <a:pt x="337178" y="50808"/>
                          </a:cubicBezTo>
                          <a:cubicBezTo>
                            <a:pt x="337178" y="50808"/>
                            <a:pt x="337178" y="50808"/>
                            <a:pt x="337178" y="50808"/>
                          </a:cubicBezTo>
                          <a:lnTo>
                            <a:pt x="341797" y="50808"/>
                          </a:lnTo>
                          <a:lnTo>
                            <a:pt x="341797" y="50808"/>
                          </a:lnTo>
                          <a:cubicBezTo>
                            <a:pt x="341797" y="50808"/>
                            <a:pt x="341797" y="50808"/>
                            <a:pt x="346416" y="50808"/>
                          </a:cubicBezTo>
                          <a:cubicBezTo>
                            <a:pt x="346416" y="50808"/>
                            <a:pt x="346416" y="50808"/>
                            <a:pt x="346416" y="50808"/>
                          </a:cubicBezTo>
                          <a:cubicBezTo>
                            <a:pt x="346416" y="50808"/>
                            <a:pt x="341797" y="50808"/>
                            <a:pt x="341797" y="50808"/>
                          </a:cubicBezTo>
                          <a:lnTo>
                            <a:pt x="341797" y="50808"/>
                          </a:lnTo>
                          <a:cubicBezTo>
                            <a:pt x="341797" y="50808"/>
                            <a:pt x="337178" y="50808"/>
                            <a:pt x="337178" y="46189"/>
                          </a:cubicBezTo>
                          <a:lnTo>
                            <a:pt x="337178" y="46189"/>
                          </a:lnTo>
                          <a:cubicBezTo>
                            <a:pt x="337178" y="46189"/>
                            <a:pt x="337178" y="46189"/>
                            <a:pt x="332559" y="46189"/>
                          </a:cubicBezTo>
                          <a:cubicBezTo>
                            <a:pt x="332559" y="46189"/>
                            <a:pt x="332559" y="46189"/>
                            <a:pt x="332559" y="46189"/>
                          </a:cubicBezTo>
                          <a:cubicBezTo>
                            <a:pt x="332559" y="46189"/>
                            <a:pt x="332559" y="46189"/>
                            <a:pt x="327940" y="46189"/>
                          </a:cubicBezTo>
                          <a:lnTo>
                            <a:pt x="327940" y="46189"/>
                          </a:lnTo>
                          <a:cubicBezTo>
                            <a:pt x="327940" y="46189"/>
                            <a:pt x="323322" y="46189"/>
                            <a:pt x="323322" y="46189"/>
                          </a:cubicBezTo>
                          <a:cubicBezTo>
                            <a:pt x="323322" y="46189"/>
                            <a:pt x="323322" y="46189"/>
                            <a:pt x="323322" y="46189"/>
                          </a:cubicBezTo>
                          <a:cubicBezTo>
                            <a:pt x="323322" y="46189"/>
                            <a:pt x="323322" y="46189"/>
                            <a:pt x="323322" y="46189"/>
                          </a:cubicBezTo>
                          <a:cubicBezTo>
                            <a:pt x="323322" y="46189"/>
                            <a:pt x="323322" y="46189"/>
                            <a:pt x="318702" y="46189"/>
                          </a:cubicBezTo>
                          <a:cubicBezTo>
                            <a:pt x="318702" y="46189"/>
                            <a:pt x="318702" y="46189"/>
                            <a:pt x="318702" y="46189"/>
                          </a:cubicBezTo>
                          <a:cubicBezTo>
                            <a:pt x="318702" y="46189"/>
                            <a:pt x="318702" y="46189"/>
                            <a:pt x="318702" y="46189"/>
                          </a:cubicBezTo>
                          <a:cubicBezTo>
                            <a:pt x="318702" y="46189"/>
                            <a:pt x="318702" y="46189"/>
                            <a:pt x="318702" y="46189"/>
                          </a:cubicBezTo>
                          <a:cubicBezTo>
                            <a:pt x="318702" y="46189"/>
                            <a:pt x="314084" y="41570"/>
                            <a:pt x="309465" y="41570"/>
                          </a:cubicBezTo>
                          <a:cubicBezTo>
                            <a:pt x="309465" y="41570"/>
                            <a:pt x="304846" y="41570"/>
                            <a:pt x="304846" y="41570"/>
                          </a:cubicBezTo>
                          <a:cubicBezTo>
                            <a:pt x="304846" y="41570"/>
                            <a:pt x="304846" y="41570"/>
                            <a:pt x="304846" y="41570"/>
                          </a:cubicBezTo>
                          <a:cubicBezTo>
                            <a:pt x="304846" y="41570"/>
                            <a:pt x="304846" y="41570"/>
                            <a:pt x="300227" y="41570"/>
                          </a:cubicBezTo>
                          <a:cubicBezTo>
                            <a:pt x="300227" y="41570"/>
                            <a:pt x="300227" y="41570"/>
                            <a:pt x="300227" y="41570"/>
                          </a:cubicBezTo>
                          <a:cubicBezTo>
                            <a:pt x="300227" y="41570"/>
                            <a:pt x="295608" y="41570"/>
                            <a:pt x="295608" y="36951"/>
                          </a:cubicBezTo>
                          <a:lnTo>
                            <a:pt x="295608" y="36951"/>
                          </a:lnTo>
                          <a:cubicBezTo>
                            <a:pt x="295608" y="36951"/>
                            <a:pt x="290989" y="36951"/>
                            <a:pt x="290989" y="36951"/>
                          </a:cubicBezTo>
                          <a:lnTo>
                            <a:pt x="290989" y="36951"/>
                          </a:lnTo>
                          <a:cubicBezTo>
                            <a:pt x="290989" y="36951"/>
                            <a:pt x="286370" y="36951"/>
                            <a:pt x="286370" y="36951"/>
                          </a:cubicBezTo>
                          <a:cubicBezTo>
                            <a:pt x="286370" y="36951"/>
                            <a:pt x="286370" y="36951"/>
                            <a:pt x="286370" y="36951"/>
                          </a:cubicBezTo>
                          <a:cubicBezTo>
                            <a:pt x="286370" y="36951"/>
                            <a:pt x="286370" y="36951"/>
                            <a:pt x="286370" y="36951"/>
                          </a:cubicBezTo>
                          <a:cubicBezTo>
                            <a:pt x="286370" y="36951"/>
                            <a:pt x="286370" y="36951"/>
                            <a:pt x="286370" y="36951"/>
                          </a:cubicBezTo>
                          <a:lnTo>
                            <a:pt x="286370" y="36951"/>
                          </a:lnTo>
                          <a:cubicBezTo>
                            <a:pt x="286370" y="36951"/>
                            <a:pt x="286370" y="36951"/>
                            <a:pt x="281752" y="36951"/>
                          </a:cubicBezTo>
                          <a:lnTo>
                            <a:pt x="281752" y="36951"/>
                          </a:lnTo>
                          <a:cubicBezTo>
                            <a:pt x="277133" y="36951"/>
                            <a:pt x="277133" y="36951"/>
                            <a:pt x="277133" y="36951"/>
                          </a:cubicBezTo>
                          <a:lnTo>
                            <a:pt x="277133" y="36951"/>
                          </a:lnTo>
                          <a:cubicBezTo>
                            <a:pt x="277133" y="36951"/>
                            <a:pt x="277133" y="36951"/>
                            <a:pt x="272514" y="36951"/>
                          </a:cubicBezTo>
                          <a:lnTo>
                            <a:pt x="272514" y="36951"/>
                          </a:lnTo>
                          <a:cubicBezTo>
                            <a:pt x="272514" y="36951"/>
                            <a:pt x="267895" y="36951"/>
                            <a:pt x="267895" y="36951"/>
                          </a:cubicBezTo>
                          <a:cubicBezTo>
                            <a:pt x="267895" y="36951"/>
                            <a:pt x="272514" y="36951"/>
                            <a:pt x="272514" y="36951"/>
                          </a:cubicBezTo>
                          <a:cubicBezTo>
                            <a:pt x="272514" y="36951"/>
                            <a:pt x="267895" y="36951"/>
                            <a:pt x="267895" y="36951"/>
                          </a:cubicBezTo>
                          <a:cubicBezTo>
                            <a:pt x="267895" y="36951"/>
                            <a:pt x="267895" y="36951"/>
                            <a:pt x="267895" y="36951"/>
                          </a:cubicBezTo>
                          <a:cubicBezTo>
                            <a:pt x="267895" y="36951"/>
                            <a:pt x="263276" y="36951"/>
                            <a:pt x="263276" y="36951"/>
                          </a:cubicBezTo>
                          <a:cubicBezTo>
                            <a:pt x="263276" y="36951"/>
                            <a:pt x="258657" y="36951"/>
                            <a:pt x="258657" y="32332"/>
                          </a:cubicBezTo>
                          <a:cubicBezTo>
                            <a:pt x="254038" y="32332"/>
                            <a:pt x="254038" y="27713"/>
                            <a:pt x="249419" y="27713"/>
                          </a:cubicBezTo>
                          <a:cubicBezTo>
                            <a:pt x="249419" y="27713"/>
                            <a:pt x="249419" y="27713"/>
                            <a:pt x="249419" y="27713"/>
                          </a:cubicBezTo>
                          <a:cubicBezTo>
                            <a:pt x="249419" y="27713"/>
                            <a:pt x="249419" y="27713"/>
                            <a:pt x="249419" y="27713"/>
                          </a:cubicBezTo>
                          <a:lnTo>
                            <a:pt x="217087" y="27713"/>
                          </a:lnTo>
                          <a:cubicBezTo>
                            <a:pt x="217087" y="27713"/>
                            <a:pt x="217087" y="27713"/>
                            <a:pt x="217087" y="27713"/>
                          </a:cubicBezTo>
                          <a:cubicBezTo>
                            <a:pt x="217087" y="27713"/>
                            <a:pt x="217087" y="27713"/>
                            <a:pt x="217087" y="27713"/>
                          </a:cubicBezTo>
                          <a:cubicBezTo>
                            <a:pt x="217087" y="27713"/>
                            <a:pt x="217087" y="27713"/>
                            <a:pt x="217087" y="27713"/>
                          </a:cubicBezTo>
                          <a:lnTo>
                            <a:pt x="217087" y="27713"/>
                          </a:lnTo>
                          <a:cubicBezTo>
                            <a:pt x="212468" y="27713"/>
                            <a:pt x="217087" y="27713"/>
                            <a:pt x="212468" y="27713"/>
                          </a:cubicBezTo>
                          <a:lnTo>
                            <a:pt x="212468" y="27713"/>
                          </a:lnTo>
                          <a:cubicBezTo>
                            <a:pt x="212468" y="27713"/>
                            <a:pt x="207850" y="27713"/>
                            <a:pt x="203230" y="27713"/>
                          </a:cubicBezTo>
                          <a:cubicBezTo>
                            <a:pt x="203230" y="27713"/>
                            <a:pt x="203230" y="27713"/>
                            <a:pt x="203230" y="27713"/>
                          </a:cubicBezTo>
                          <a:cubicBezTo>
                            <a:pt x="198612" y="27713"/>
                            <a:pt x="193993" y="27713"/>
                            <a:pt x="193993" y="23094"/>
                          </a:cubicBezTo>
                          <a:lnTo>
                            <a:pt x="193993" y="23094"/>
                          </a:lnTo>
                          <a:cubicBezTo>
                            <a:pt x="193993" y="23094"/>
                            <a:pt x="193993" y="23094"/>
                            <a:pt x="193993" y="23094"/>
                          </a:cubicBezTo>
                          <a:cubicBezTo>
                            <a:pt x="193993" y="23094"/>
                            <a:pt x="193993" y="23094"/>
                            <a:pt x="193993" y="23094"/>
                          </a:cubicBezTo>
                          <a:cubicBezTo>
                            <a:pt x="193993" y="23094"/>
                            <a:pt x="193993" y="23094"/>
                            <a:pt x="189374" y="23094"/>
                          </a:cubicBezTo>
                          <a:lnTo>
                            <a:pt x="189374" y="23094"/>
                          </a:lnTo>
                          <a:cubicBezTo>
                            <a:pt x="184755" y="23094"/>
                            <a:pt x="184755" y="23094"/>
                            <a:pt x="180136" y="23094"/>
                          </a:cubicBezTo>
                          <a:cubicBezTo>
                            <a:pt x="180136" y="23094"/>
                            <a:pt x="175517" y="23094"/>
                            <a:pt x="175517" y="18476"/>
                          </a:cubicBezTo>
                          <a:lnTo>
                            <a:pt x="175517" y="18476"/>
                          </a:lnTo>
                          <a:cubicBezTo>
                            <a:pt x="170898" y="18476"/>
                            <a:pt x="170898" y="18476"/>
                            <a:pt x="166280" y="18476"/>
                          </a:cubicBezTo>
                          <a:cubicBezTo>
                            <a:pt x="166280" y="18476"/>
                            <a:pt x="157042" y="13856"/>
                            <a:pt x="157042" y="13856"/>
                          </a:cubicBezTo>
                          <a:cubicBezTo>
                            <a:pt x="157042" y="13856"/>
                            <a:pt x="157042" y="13856"/>
                            <a:pt x="157042" y="13856"/>
                          </a:cubicBezTo>
                          <a:cubicBezTo>
                            <a:pt x="157042" y="13856"/>
                            <a:pt x="152423" y="13856"/>
                            <a:pt x="157042" y="13856"/>
                          </a:cubicBezTo>
                          <a:lnTo>
                            <a:pt x="157042" y="13856"/>
                          </a:lnTo>
                          <a:cubicBezTo>
                            <a:pt x="157042" y="13856"/>
                            <a:pt x="157042" y="13856"/>
                            <a:pt x="152423" y="13856"/>
                          </a:cubicBezTo>
                          <a:lnTo>
                            <a:pt x="152423" y="13856"/>
                          </a:lnTo>
                          <a:cubicBezTo>
                            <a:pt x="147804" y="9238"/>
                            <a:pt x="143185" y="13856"/>
                            <a:pt x="143185" y="9238"/>
                          </a:cubicBezTo>
                          <a:cubicBezTo>
                            <a:pt x="143185" y="9238"/>
                            <a:pt x="143185" y="9238"/>
                            <a:pt x="138566" y="9238"/>
                          </a:cubicBezTo>
                          <a:lnTo>
                            <a:pt x="138566" y="9238"/>
                          </a:lnTo>
                          <a:cubicBezTo>
                            <a:pt x="133947" y="9238"/>
                            <a:pt x="133947" y="9238"/>
                            <a:pt x="133947" y="9238"/>
                          </a:cubicBezTo>
                          <a:lnTo>
                            <a:pt x="133947" y="9238"/>
                          </a:lnTo>
                          <a:cubicBezTo>
                            <a:pt x="133947" y="9238"/>
                            <a:pt x="129328" y="9238"/>
                            <a:pt x="129328" y="9238"/>
                          </a:cubicBezTo>
                          <a:lnTo>
                            <a:pt x="129328" y="9238"/>
                          </a:lnTo>
                          <a:cubicBezTo>
                            <a:pt x="124710" y="9238"/>
                            <a:pt x="124710" y="9238"/>
                            <a:pt x="120091" y="9238"/>
                          </a:cubicBezTo>
                          <a:cubicBezTo>
                            <a:pt x="120091" y="9238"/>
                            <a:pt x="120091" y="9238"/>
                            <a:pt x="120091" y="9238"/>
                          </a:cubicBezTo>
                          <a:cubicBezTo>
                            <a:pt x="120091" y="9238"/>
                            <a:pt x="115472" y="9238"/>
                            <a:pt x="115472" y="9238"/>
                          </a:cubicBezTo>
                          <a:cubicBezTo>
                            <a:pt x="115472" y="9238"/>
                            <a:pt x="110853" y="9238"/>
                            <a:pt x="110853" y="9238"/>
                          </a:cubicBezTo>
                          <a:lnTo>
                            <a:pt x="110853" y="9238"/>
                          </a:lnTo>
                          <a:cubicBezTo>
                            <a:pt x="110853" y="9238"/>
                            <a:pt x="110853" y="9238"/>
                            <a:pt x="106234" y="9238"/>
                          </a:cubicBezTo>
                          <a:cubicBezTo>
                            <a:pt x="106234" y="9238"/>
                            <a:pt x="106234" y="9238"/>
                            <a:pt x="106234" y="9238"/>
                          </a:cubicBezTo>
                          <a:cubicBezTo>
                            <a:pt x="106234" y="9238"/>
                            <a:pt x="106234" y="9238"/>
                            <a:pt x="101615" y="9238"/>
                          </a:cubicBezTo>
                          <a:lnTo>
                            <a:pt x="101615" y="9238"/>
                          </a:lnTo>
                          <a:cubicBezTo>
                            <a:pt x="101615" y="9238"/>
                            <a:pt x="101615" y="9238"/>
                            <a:pt x="96996" y="9238"/>
                          </a:cubicBezTo>
                          <a:cubicBezTo>
                            <a:pt x="96996" y="9238"/>
                            <a:pt x="92378" y="9238"/>
                            <a:pt x="92378" y="9238"/>
                          </a:cubicBezTo>
                          <a:cubicBezTo>
                            <a:pt x="92378" y="9238"/>
                            <a:pt x="92378" y="9238"/>
                            <a:pt x="92378" y="9238"/>
                          </a:cubicBezTo>
                          <a:cubicBezTo>
                            <a:pt x="92378" y="9238"/>
                            <a:pt x="92378" y="9238"/>
                            <a:pt x="92378" y="9238"/>
                          </a:cubicBezTo>
                          <a:cubicBezTo>
                            <a:pt x="87758" y="9238"/>
                            <a:pt x="87758" y="9238"/>
                            <a:pt x="87758" y="9238"/>
                          </a:cubicBezTo>
                          <a:cubicBezTo>
                            <a:pt x="87758" y="9238"/>
                            <a:pt x="87758" y="9238"/>
                            <a:pt x="87758" y="9238"/>
                          </a:cubicBezTo>
                          <a:cubicBezTo>
                            <a:pt x="87758" y="9238"/>
                            <a:pt x="92378" y="9238"/>
                            <a:pt x="92378" y="9238"/>
                          </a:cubicBezTo>
                          <a:cubicBezTo>
                            <a:pt x="92378" y="9238"/>
                            <a:pt x="92378" y="9238"/>
                            <a:pt x="92378" y="9238"/>
                          </a:cubicBezTo>
                          <a:cubicBezTo>
                            <a:pt x="92378" y="9238"/>
                            <a:pt x="87758" y="9238"/>
                            <a:pt x="87758" y="9238"/>
                          </a:cubicBezTo>
                          <a:cubicBezTo>
                            <a:pt x="87758" y="9238"/>
                            <a:pt x="87758" y="9238"/>
                            <a:pt x="87758" y="9238"/>
                          </a:cubicBezTo>
                          <a:lnTo>
                            <a:pt x="87758" y="9238"/>
                          </a:lnTo>
                          <a:cubicBezTo>
                            <a:pt x="87758" y="9238"/>
                            <a:pt x="87758" y="9238"/>
                            <a:pt x="87758" y="9238"/>
                          </a:cubicBezTo>
                          <a:cubicBezTo>
                            <a:pt x="87758" y="9238"/>
                            <a:pt x="87758" y="9238"/>
                            <a:pt x="87758" y="9238"/>
                          </a:cubicBezTo>
                          <a:cubicBezTo>
                            <a:pt x="87758" y="9238"/>
                            <a:pt x="87758" y="9238"/>
                            <a:pt x="83140" y="9238"/>
                          </a:cubicBezTo>
                          <a:cubicBezTo>
                            <a:pt x="83140" y="9238"/>
                            <a:pt x="83140" y="9238"/>
                            <a:pt x="83140" y="9238"/>
                          </a:cubicBezTo>
                          <a:cubicBezTo>
                            <a:pt x="83140" y="9238"/>
                            <a:pt x="83140" y="9238"/>
                            <a:pt x="83140" y="9238"/>
                          </a:cubicBezTo>
                          <a:cubicBezTo>
                            <a:pt x="83140" y="9238"/>
                            <a:pt x="83140" y="9238"/>
                            <a:pt x="83140" y="9238"/>
                          </a:cubicBezTo>
                          <a:lnTo>
                            <a:pt x="83140" y="9238"/>
                          </a:lnTo>
                          <a:cubicBezTo>
                            <a:pt x="83140" y="9238"/>
                            <a:pt x="83140" y="9238"/>
                            <a:pt x="83140" y="9238"/>
                          </a:cubicBezTo>
                          <a:cubicBezTo>
                            <a:pt x="83140" y="9238"/>
                            <a:pt x="83140" y="9238"/>
                            <a:pt x="83140" y="9238"/>
                          </a:cubicBezTo>
                          <a:cubicBezTo>
                            <a:pt x="83140" y="9238"/>
                            <a:pt x="83140" y="9238"/>
                            <a:pt x="83140" y="9238"/>
                          </a:cubicBezTo>
                          <a:cubicBezTo>
                            <a:pt x="83140" y="9238"/>
                            <a:pt x="78521" y="9238"/>
                            <a:pt x="78521" y="9238"/>
                          </a:cubicBezTo>
                          <a:cubicBezTo>
                            <a:pt x="73902" y="9238"/>
                            <a:pt x="73902" y="9238"/>
                            <a:pt x="69283" y="9238"/>
                          </a:cubicBezTo>
                          <a:cubicBezTo>
                            <a:pt x="69283" y="9238"/>
                            <a:pt x="69283" y="9238"/>
                            <a:pt x="69283" y="9238"/>
                          </a:cubicBezTo>
                          <a:cubicBezTo>
                            <a:pt x="69283" y="9238"/>
                            <a:pt x="69283" y="9238"/>
                            <a:pt x="69283" y="9238"/>
                          </a:cubicBezTo>
                          <a:cubicBezTo>
                            <a:pt x="69283" y="9238"/>
                            <a:pt x="64664" y="9238"/>
                            <a:pt x="64664" y="9238"/>
                          </a:cubicBezTo>
                          <a:cubicBezTo>
                            <a:pt x="64664" y="9238"/>
                            <a:pt x="64664" y="9238"/>
                            <a:pt x="64664" y="9238"/>
                          </a:cubicBezTo>
                          <a:lnTo>
                            <a:pt x="64664" y="9238"/>
                          </a:lnTo>
                          <a:cubicBezTo>
                            <a:pt x="60045" y="9238"/>
                            <a:pt x="55426" y="9238"/>
                            <a:pt x="50808" y="9238"/>
                          </a:cubicBezTo>
                          <a:cubicBezTo>
                            <a:pt x="50808" y="9238"/>
                            <a:pt x="50808" y="9238"/>
                            <a:pt x="50808" y="9238"/>
                          </a:cubicBezTo>
                          <a:cubicBezTo>
                            <a:pt x="46189" y="9238"/>
                            <a:pt x="36951" y="9238"/>
                            <a:pt x="32332" y="9238"/>
                          </a:cubicBezTo>
                          <a:cubicBezTo>
                            <a:pt x="32332" y="9238"/>
                            <a:pt x="32332" y="9238"/>
                            <a:pt x="27713" y="9238"/>
                          </a:cubicBezTo>
                          <a:lnTo>
                            <a:pt x="27713" y="9238"/>
                          </a:lnTo>
                          <a:lnTo>
                            <a:pt x="27713" y="9238"/>
                          </a:lnTo>
                          <a:cubicBezTo>
                            <a:pt x="23094" y="9238"/>
                            <a:pt x="23094" y="9238"/>
                            <a:pt x="18475" y="9238"/>
                          </a:cubicBezTo>
                          <a:lnTo>
                            <a:pt x="18475" y="9238"/>
                          </a:lnTo>
                          <a:cubicBezTo>
                            <a:pt x="18475" y="9238"/>
                            <a:pt x="13856" y="9238"/>
                            <a:pt x="13856" y="9238"/>
                          </a:cubicBezTo>
                          <a:cubicBezTo>
                            <a:pt x="13856" y="9238"/>
                            <a:pt x="13856" y="9238"/>
                            <a:pt x="13856" y="9238"/>
                          </a:cubicBezTo>
                          <a:lnTo>
                            <a:pt x="13856" y="9238"/>
                          </a:lnTo>
                          <a:lnTo>
                            <a:pt x="9238" y="9238"/>
                          </a:lnTo>
                          <a:cubicBezTo>
                            <a:pt x="9238" y="9238"/>
                            <a:pt x="9238" y="9238"/>
                            <a:pt x="4619" y="9238"/>
                          </a:cubicBezTo>
                          <a:cubicBezTo>
                            <a:pt x="4619" y="9238"/>
                            <a:pt x="0" y="9238"/>
                            <a:pt x="0" y="9238"/>
                          </a:cubicBezTo>
                          <a:cubicBezTo>
                            <a:pt x="0" y="9238"/>
                            <a:pt x="0" y="9238"/>
                            <a:pt x="0" y="9238"/>
                          </a:cubicBezTo>
                          <a:lnTo>
                            <a:pt x="0" y="9238"/>
                          </a:lnTo>
                          <a:cubicBezTo>
                            <a:pt x="0" y="9238"/>
                            <a:pt x="0" y="9238"/>
                            <a:pt x="0" y="13856"/>
                          </a:cubicBezTo>
                          <a:lnTo>
                            <a:pt x="0" y="13856"/>
                          </a:lnTo>
                          <a:lnTo>
                            <a:pt x="0" y="13856"/>
                          </a:lnTo>
                          <a:lnTo>
                            <a:pt x="0" y="13856"/>
                          </a:lnTo>
                          <a:cubicBezTo>
                            <a:pt x="0" y="13856"/>
                            <a:pt x="0" y="13856"/>
                            <a:pt x="0" y="13856"/>
                          </a:cubicBezTo>
                          <a:cubicBezTo>
                            <a:pt x="0" y="13856"/>
                            <a:pt x="0" y="13856"/>
                            <a:pt x="0" y="13856"/>
                          </a:cubicBezTo>
                          <a:lnTo>
                            <a:pt x="0" y="13856"/>
                          </a:lnTo>
                          <a:cubicBezTo>
                            <a:pt x="0" y="13856"/>
                            <a:pt x="0" y="13856"/>
                            <a:pt x="0" y="13856"/>
                          </a:cubicBezTo>
                          <a:cubicBezTo>
                            <a:pt x="0" y="13856"/>
                            <a:pt x="0" y="13856"/>
                            <a:pt x="0" y="13856"/>
                          </a:cubicBezTo>
                          <a:cubicBezTo>
                            <a:pt x="0" y="13856"/>
                            <a:pt x="0" y="13856"/>
                            <a:pt x="0" y="13856"/>
                          </a:cubicBezTo>
                          <a:cubicBezTo>
                            <a:pt x="0" y="13856"/>
                            <a:pt x="0" y="13856"/>
                            <a:pt x="0" y="13856"/>
                          </a:cubicBezTo>
                          <a:cubicBezTo>
                            <a:pt x="0" y="13856"/>
                            <a:pt x="4619" y="13856"/>
                            <a:pt x="4619" y="13856"/>
                          </a:cubicBezTo>
                          <a:cubicBezTo>
                            <a:pt x="4619" y="13856"/>
                            <a:pt x="9238" y="13856"/>
                            <a:pt x="9238" y="13856"/>
                          </a:cubicBezTo>
                          <a:cubicBezTo>
                            <a:pt x="9238" y="13856"/>
                            <a:pt x="9238" y="13856"/>
                            <a:pt x="13856" y="13856"/>
                          </a:cubicBezTo>
                          <a:cubicBezTo>
                            <a:pt x="13856" y="13856"/>
                            <a:pt x="18475" y="13856"/>
                            <a:pt x="18475" y="13856"/>
                          </a:cubicBezTo>
                          <a:cubicBezTo>
                            <a:pt x="18475" y="13856"/>
                            <a:pt x="23094" y="13856"/>
                            <a:pt x="23094" y="13856"/>
                          </a:cubicBezTo>
                          <a:cubicBezTo>
                            <a:pt x="23094" y="13856"/>
                            <a:pt x="23094" y="13856"/>
                            <a:pt x="23094" y="13856"/>
                          </a:cubicBezTo>
                          <a:cubicBezTo>
                            <a:pt x="23094" y="13856"/>
                            <a:pt x="23094" y="13856"/>
                            <a:pt x="23094" y="13856"/>
                          </a:cubicBezTo>
                          <a:cubicBezTo>
                            <a:pt x="23094" y="13856"/>
                            <a:pt x="23094" y="13856"/>
                            <a:pt x="27713" y="13856"/>
                          </a:cubicBezTo>
                          <a:cubicBezTo>
                            <a:pt x="27713" y="13856"/>
                            <a:pt x="27713" y="13856"/>
                            <a:pt x="27713" y="13856"/>
                          </a:cubicBezTo>
                          <a:cubicBezTo>
                            <a:pt x="27713" y="13856"/>
                            <a:pt x="32332" y="13856"/>
                            <a:pt x="27713" y="13856"/>
                          </a:cubicBezTo>
                          <a:cubicBezTo>
                            <a:pt x="46189" y="0"/>
                            <a:pt x="46189" y="0"/>
                            <a:pt x="50808" y="0"/>
                          </a:cubicBezTo>
                          <a:cubicBezTo>
                            <a:pt x="46189" y="0"/>
                            <a:pt x="46189" y="0"/>
                            <a:pt x="50808" y="0"/>
                          </a:cubicBezTo>
                          <a:cubicBezTo>
                            <a:pt x="50808" y="0"/>
                            <a:pt x="46189" y="0"/>
                            <a:pt x="50808" y="0"/>
                          </a:cubicBezTo>
                          <a:cubicBezTo>
                            <a:pt x="50808" y="0"/>
                            <a:pt x="50808" y="0"/>
                            <a:pt x="50808" y="0"/>
                          </a:cubicBezTo>
                          <a:close/>
                          <a:moveTo>
                            <a:pt x="92378" y="4619"/>
                          </a:moveTo>
                          <a:lnTo>
                            <a:pt x="92378" y="4619"/>
                          </a:lnTo>
                          <a:cubicBezTo>
                            <a:pt x="87758" y="4619"/>
                            <a:pt x="87758" y="4619"/>
                            <a:pt x="92378" y="4619"/>
                          </a:cubicBezTo>
                          <a:cubicBezTo>
                            <a:pt x="87758" y="4619"/>
                            <a:pt x="87758" y="4619"/>
                            <a:pt x="92378" y="4619"/>
                          </a:cubicBezTo>
                          <a:close/>
                          <a:moveTo>
                            <a:pt x="92378" y="4619"/>
                          </a:moveTo>
                          <a:cubicBezTo>
                            <a:pt x="92378" y="4619"/>
                            <a:pt x="92378" y="4619"/>
                            <a:pt x="92378" y="4619"/>
                          </a:cubicBezTo>
                          <a:cubicBezTo>
                            <a:pt x="92378" y="4619"/>
                            <a:pt x="92378" y="4619"/>
                            <a:pt x="92378" y="4619"/>
                          </a:cubicBezTo>
                          <a:cubicBezTo>
                            <a:pt x="92378" y="4619"/>
                            <a:pt x="92378" y="4619"/>
                            <a:pt x="92378" y="4619"/>
                          </a:cubicBezTo>
                          <a:close/>
                          <a:moveTo>
                            <a:pt x="87758" y="0"/>
                          </a:moveTo>
                          <a:cubicBezTo>
                            <a:pt x="87758" y="0"/>
                            <a:pt x="87758" y="0"/>
                            <a:pt x="87758" y="0"/>
                          </a:cubicBezTo>
                          <a:cubicBezTo>
                            <a:pt x="87758" y="0"/>
                            <a:pt x="87758" y="0"/>
                            <a:pt x="87758" y="0"/>
                          </a:cubicBezTo>
                          <a:lnTo>
                            <a:pt x="87758" y="0"/>
                          </a:lnTo>
                          <a:cubicBezTo>
                            <a:pt x="87758" y="0"/>
                            <a:pt x="87758" y="0"/>
                            <a:pt x="87758" y="0"/>
                          </a:cubicBezTo>
                          <a:close/>
                        </a:path>
                      </a:pathLst>
                    </a:custGeom>
                    <a:solidFill>
                      <a:srgbClr val="A5A099"/>
                    </a:solidFill>
                    <a:ln w="46132" cap="flat">
                      <a:noFill/>
                      <a:prstDash val="solid"/>
                      <a:miter/>
                    </a:ln>
                  </p:spPr>
                  <p:txBody>
                    <a:bodyPr rtlCol="0" anchor="ctr"/>
                    <a:lstStyle/>
                    <a:p>
                      <a:endParaRPr lang="en-US"/>
                    </a:p>
                  </p:txBody>
                </p:sp>
                <p:sp>
                  <p:nvSpPr>
                    <p:cNvPr id="1892" name="Freeform: Shape 1891">
                      <a:extLst>
                        <a:ext uri="{FF2B5EF4-FFF2-40B4-BE49-F238E27FC236}">
                          <a16:creationId xmlns:a16="http://schemas.microsoft.com/office/drawing/2014/main" xmlns="" id="{7874A477-32C4-406B-966E-44E343BC085A}"/>
                        </a:ext>
                      </a:extLst>
                    </p:cNvPr>
                    <p:cNvSpPr/>
                    <p:nvPr/>
                  </p:nvSpPr>
                  <p:spPr>
                    <a:xfrm>
                      <a:off x="4193257" y="9943948"/>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lnTo>
                            <a:pt x="0" y="0"/>
                          </a:ln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893" name="Freeform: Shape 1892">
                      <a:extLst>
                        <a:ext uri="{FF2B5EF4-FFF2-40B4-BE49-F238E27FC236}">
                          <a16:creationId xmlns:a16="http://schemas.microsoft.com/office/drawing/2014/main" xmlns="" id="{9AF63C02-FABA-41B5-AB5E-1B06F966FF48}"/>
                        </a:ext>
                      </a:extLst>
                    </p:cNvPr>
                    <p:cNvSpPr/>
                    <p:nvPr/>
                  </p:nvSpPr>
                  <p:spPr>
                    <a:xfrm>
                      <a:off x="4479628" y="1006403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894" name="Freeform: Shape 1893">
                      <a:extLst>
                        <a:ext uri="{FF2B5EF4-FFF2-40B4-BE49-F238E27FC236}">
                          <a16:creationId xmlns:a16="http://schemas.microsoft.com/office/drawing/2014/main" xmlns="" id="{939AF003-DF06-4B0A-B296-661F7B1B0F22}"/>
                        </a:ext>
                      </a:extLst>
                    </p:cNvPr>
                    <p:cNvSpPr/>
                    <p:nvPr/>
                  </p:nvSpPr>
                  <p:spPr>
                    <a:xfrm>
                      <a:off x="4244065" y="9957805"/>
                      <a:ext cx="4618" cy="46188"/>
                    </a:xfrm>
                    <a:custGeom>
                      <a:avLst/>
                      <a:gdLst>
                        <a:gd name="connsiteX0" fmla="*/ 4619 w 4618"/>
                        <a:gd name="connsiteY0" fmla="*/ 0 h 46188"/>
                        <a:gd name="connsiteX1" fmla="*/ 4619 w 4618"/>
                        <a:gd name="connsiteY1" fmla="*/ 0 h 46188"/>
                        <a:gd name="connsiteX2" fmla="*/ 0 w 4618"/>
                        <a:gd name="connsiteY2" fmla="*/ 0 h 46188"/>
                      </a:gdLst>
                      <a:ahLst/>
                      <a:cxnLst>
                        <a:cxn ang="0">
                          <a:pos x="connsiteX0" y="connsiteY0"/>
                        </a:cxn>
                        <a:cxn ang="0">
                          <a:pos x="connsiteX1" y="connsiteY1"/>
                        </a:cxn>
                        <a:cxn ang="0">
                          <a:pos x="connsiteX2" y="connsiteY2"/>
                        </a:cxn>
                      </a:cxnLst>
                      <a:rect l="l" t="t" r="r" b="b"/>
                      <a:pathLst>
                        <a:path w="4618" h="46188">
                          <a:moveTo>
                            <a:pt x="4619" y="0"/>
                          </a:moveTo>
                          <a:lnTo>
                            <a:pt x="4619" y="0"/>
                          </a:lnTo>
                          <a:lnTo>
                            <a:pt x="0" y="0"/>
                          </a:lnTo>
                          <a:close/>
                        </a:path>
                      </a:pathLst>
                    </a:custGeom>
                    <a:solidFill>
                      <a:srgbClr val="A5A099"/>
                    </a:solidFill>
                    <a:ln w="46132" cap="flat">
                      <a:noFill/>
                      <a:prstDash val="solid"/>
                      <a:miter/>
                    </a:ln>
                  </p:spPr>
                  <p:txBody>
                    <a:bodyPr rtlCol="0" anchor="ctr"/>
                    <a:lstStyle/>
                    <a:p>
                      <a:endParaRPr lang="en-US"/>
                    </a:p>
                  </p:txBody>
                </p:sp>
                <p:sp>
                  <p:nvSpPr>
                    <p:cNvPr id="1895" name="Freeform: Shape 1894">
                      <a:extLst>
                        <a:ext uri="{FF2B5EF4-FFF2-40B4-BE49-F238E27FC236}">
                          <a16:creationId xmlns:a16="http://schemas.microsoft.com/office/drawing/2014/main" xmlns="" id="{3CBEDD81-D2F1-4681-9C22-6C9C84A85002}"/>
                        </a:ext>
                      </a:extLst>
                    </p:cNvPr>
                    <p:cNvSpPr/>
                    <p:nvPr/>
                  </p:nvSpPr>
                  <p:spPr>
                    <a:xfrm>
                      <a:off x="4493484" y="10077896"/>
                      <a:ext cx="46188" cy="3464"/>
                    </a:xfrm>
                    <a:custGeom>
                      <a:avLst/>
                      <a:gdLst>
                        <a:gd name="connsiteX0" fmla="*/ 0 w 46188"/>
                        <a:gd name="connsiteY0" fmla="*/ 0 h 3464"/>
                        <a:gd name="connsiteX1" fmla="*/ 0 w 46188"/>
                        <a:gd name="connsiteY1" fmla="*/ 0 h 3464"/>
                        <a:gd name="connsiteX2" fmla="*/ 0 w 46188"/>
                        <a:gd name="connsiteY2" fmla="*/ 0 h 3464"/>
                      </a:gdLst>
                      <a:ahLst/>
                      <a:cxnLst>
                        <a:cxn ang="0">
                          <a:pos x="connsiteX0" y="connsiteY0"/>
                        </a:cxn>
                        <a:cxn ang="0">
                          <a:pos x="connsiteX1" y="connsiteY1"/>
                        </a:cxn>
                        <a:cxn ang="0">
                          <a:pos x="connsiteX2" y="connsiteY2"/>
                        </a:cxn>
                      </a:cxnLst>
                      <a:rect l="l" t="t" r="r" b="b"/>
                      <a:pathLst>
                        <a:path w="46188" h="3464">
                          <a:moveTo>
                            <a:pt x="0" y="0"/>
                          </a:moveTo>
                          <a:cubicBezTo>
                            <a:pt x="0" y="0"/>
                            <a:pt x="0" y="4619"/>
                            <a:pt x="0" y="0"/>
                          </a:cubicBezTo>
                          <a:cubicBezTo>
                            <a:pt x="0" y="4619"/>
                            <a:pt x="0" y="4619"/>
                            <a:pt x="0" y="0"/>
                          </a:cubicBezTo>
                          <a:close/>
                        </a:path>
                      </a:pathLst>
                    </a:custGeom>
                    <a:solidFill>
                      <a:srgbClr val="A5A099"/>
                    </a:solidFill>
                    <a:ln w="46132" cap="flat">
                      <a:noFill/>
                      <a:prstDash val="solid"/>
                      <a:miter/>
                    </a:ln>
                  </p:spPr>
                  <p:txBody>
                    <a:bodyPr rtlCol="0" anchor="ctr"/>
                    <a:lstStyle/>
                    <a:p>
                      <a:endParaRPr lang="en-US"/>
                    </a:p>
                  </p:txBody>
                </p:sp>
                <p:sp>
                  <p:nvSpPr>
                    <p:cNvPr id="1896" name="Freeform: Shape 1895">
                      <a:extLst>
                        <a:ext uri="{FF2B5EF4-FFF2-40B4-BE49-F238E27FC236}">
                          <a16:creationId xmlns:a16="http://schemas.microsoft.com/office/drawing/2014/main" xmlns="" id="{0E89E5A9-A491-4F98-82C5-1ED2EE7E4E7E}"/>
                        </a:ext>
                      </a:extLst>
                    </p:cNvPr>
                    <p:cNvSpPr/>
                    <p:nvPr/>
                  </p:nvSpPr>
                  <p:spPr>
                    <a:xfrm>
                      <a:off x="4498103" y="1008713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897" name="Freeform: Shape 1896">
                      <a:extLst>
                        <a:ext uri="{FF2B5EF4-FFF2-40B4-BE49-F238E27FC236}">
                          <a16:creationId xmlns:a16="http://schemas.microsoft.com/office/drawing/2014/main" xmlns="" id="{4403E619-F6CA-4483-A05E-FF09ECE939EC}"/>
                        </a:ext>
                      </a:extLst>
                    </p:cNvPr>
                    <p:cNvSpPr/>
                    <p:nvPr/>
                  </p:nvSpPr>
                  <p:spPr>
                    <a:xfrm>
                      <a:off x="4502722" y="1009175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898" name="Freeform: Shape 1897">
                      <a:extLst>
                        <a:ext uri="{FF2B5EF4-FFF2-40B4-BE49-F238E27FC236}">
                          <a16:creationId xmlns:a16="http://schemas.microsoft.com/office/drawing/2014/main" xmlns="" id="{D2C372E6-9FEA-4E45-8844-D8C5FA6EAE95}"/>
                        </a:ext>
                      </a:extLst>
                    </p:cNvPr>
                    <p:cNvSpPr/>
                    <p:nvPr/>
                  </p:nvSpPr>
                  <p:spPr>
                    <a:xfrm>
                      <a:off x="4424201" y="1002708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899" name="Freeform: Shape 1898">
                      <a:extLst>
                        <a:ext uri="{FF2B5EF4-FFF2-40B4-BE49-F238E27FC236}">
                          <a16:creationId xmlns:a16="http://schemas.microsoft.com/office/drawing/2014/main" xmlns="" id="{3CDEBD22-A32A-4279-9A31-254468469E47}"/>
                        </a:ext>
                      </a:extLst>
                    </p:cNvPr>
                    <p:cNvSpPr/>
                    <p:nvPr/>
                  </p:nvSpPr>
                  <p:spPr>
                    <a:xfrm>
                      <a:off x="4447295" y="1004556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00" name="Freeform: Shape 1899">
                      <a:extLst>
                        <a:ext uri="{FF2B5EF4-FFF2-40B4-BE49-F238E27FC236}">
                          <a16:creationId xmlns:a16="http://schemas.microsoft.com/office/drawing/2014/main" xmlns="" id="{3C0C6D37-A085-459C-AD89-E5BB72772BF9}"/>
                        </a:ext>
                      </a:extLst>
                    </p:cNvPr>
                    <p:cNvSpPr/>
                    <p:nvPr/>
                  </p:nvSpPr>
                  <p:spPr>
                    <a:xfrm>
                      <a:off x="4391869" y="1000861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901" name="Freeform: Shape 1900">
                      <a:extLst>
                        <a:ext uri="{FF2B5EF4-FFF2-40B4-BE49-F238E27FC236}">
                          <a16:creationId xmlns:a16="http://schemas.microsoft.com/office/drawing/2014/main" xmlns="" id="{8A8EB61E-E082-4D8A-B7F3-6028E18948CE}"/>
                        </a:ext>
                      </a:extLst>
                    </p:cNvPr>
                    <p:cNvSpPr/>
                    <p:nvPr/>
                  </p:nvSpPr>
                  <p:spPr>
                    <a:xfrm>
                      <a:off x="4447295" y="10040945"/>
                      <a:ext cx="46188" cy="2052"/>
                    </a:xfrm>
                    <a:custGeom>
                      <a:avLst/>
                      <a:gdLst>
                        <a:gd name="connsiteX0" fmla="*/ 0 w 46188"/>
                        <a:gd name="connsiteY0" fmla="*/ 0 h 2052"/>
                        <a:gd name="connsiteX1" fmla="*/ 0 w 46188"/>
                        <a:gd name="connsiteY1" fmla="*/ 0 h 2052"/>
                        <a:gd name="connsiteX2" fmla="*/ 0 w 46188"/>
                        <a:gd name="connsiteY2" fmla="*/ 0 h 2052"/>
                      </a:gdLst>
                      <a:ahLst/>
                      <a:cxnLst>
                        <a:cxn ang="0">
                          <a:pos x="connsiteX0" y="connsiteY0"/>
                        </a:cxn>
                        <a:cxn ang="0">
                          <a:pos x="connsiteX1" y="connsiteY1"/>
                        </a:cxn>
                        <a:cxn ang="0">
                          <a:pos x="connsiteX2" y="connsiteY2"/>
                        </a:cxn>
                      </a:cxnLst>
                      <a:rect l="l" t="t" r="r" b="b"/>
                      <a:pathLst>
                        <a:path w="46188" h="2052">
                          <a:moveTo>
                            <a:pt x="0" y="0"/>
                          </a:moveTo>
                          <a:cubicBezTo>
                            <a:pt x="0" y="0"/>
                            <a:pt x="0" y="4619"/>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02" name="Freeform: Shape 1901">
                      <a:extLst>
                        <a:ext uri="{FF2B5EF4-FFF2-40B4-BE49-F238E27FC236}">
                          <a16:creationId xmlns:a16="http://schemas.microsoft.com/office/drawing/2014/main" xmlns="" id="{F9040A27-92DF-462E-ABC0-A292927EB144}"/>
                        </a:ext>
                      </a:extLst>
                    </p:cNvPr>
                    <p:cNvSpPr/>
                    <p:nvPr/>
                  </p:nvSpPr>
                  <p:spPr>
                    <a:xfrm>
                      <a:off x="4521198" y="1011022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903" name="Freeform: Shape 1902">
                      <a:extLst>
                        <a:ext uri="{FF2B5EF4-FFF2-40B4-BE49-F238E27FC236}">
                          <a16:creationId xmlns:a16="http://schemas.microsoft.com/office/drawing/2014/main" xmlns="" id="{6B0D2FA7-D664-44E5-A9A2-D81C1A4F5DDC}"/>
                        </a:ext>
                      </a:extLst>
                    </p:cNvPr>
                    <p:cNvSpPr/>
                    <p:nvPr/>
                  </p:nvSpPr>
                  <p:spPr>
                    <a:xfrm>
                      <a:off x="4521198" y="1011022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04" name="Freeform: Shape 1903">
                      <a:extLst>
                        <a:ext uri="{FF2B5EF4-FFF2-40B4-BE49-F238E27FC236}">
                          <a16:creationId xmlns:a16="http://schemas.microsoft.com/office/drawing/2014/main" xmlns="" id="{C0B1A44C-8B85-44B1-9141-F2469FB196D6}"/>
                        </a:ext>
                      </a:extLst>
                    </p:cNvPr>
                    <p:cNvSpPr/>
                    <p:nvPr/>
                  </p:nvSpPr>
                  <p:spPr>
                    <a:xfrm>
                      <a:off x="4521198" y="1011022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05" name="Freeform: Shape 1904">
                      <a:extLst>
                        <a:ext uri="{FF2B5EF4-FFF2-40B4-BE49-F238E27FC236}">
                          <a16:creationId xmlns:a16="http://schemas.microsoft.com/office/drawing/2014/main" xmlns="" id="{76D0028D-C1A8-4485-8381-4527C50EE78E}"/>
                        </a:ext>
                      </a:extLst>
                    </p:cNvPr>
                    <p:cNvSpPr/>
                    <p:nvPr/>
                  </p:nvSpPr>
                  <p:spPr>
                    <a:xfrm>
                      <a:off x="4516579" y="1010560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06" name="Freeform: Shape 1905">
                      <a:extLst>
                        <a:ext uri="{FF2B5EF4-FFF2-40B4-BE49-F238E27FC236}">
                          <a16:creationId xmlns:a16="http://schemas.microsoft.com/office/drawing/2014/main" xmlns="" id="{92A76420-2DEE-463D-ADBF-4E0581697A7A}"/>
                        </a:ext>
                      </a:extLst>
                    </p:cNvPr>
                    <p:cNvSpPr/>
                    <p:nvPr/>
                  </p:nvSpPr>
                  <p:spPr>
                    <a:xfrm>
                      <a:off x="4511960" y="10100990"/>
                      <a:ext cx="46188" cy="3464"/>
                    </a:xfrm>
                    <a:custGeom>
                      <a:avLst/>
                      <a:gdLst>
                        <a:gd name="connsiteX0" fmla="*/ 0 w 46188"/>
                        <a:gd name="connsiteY0" fmla="*/ 0 h 3464"/>
                        <a:gd name="connsiteX1" fmla="*/ 0 w 46188"/>
                        <a:gd name="connsiteY1" fmla="*/ 0 h 3464"/>
                        <a:gd name="connsiteX2" fmla="*/ 0 w 46188"/>
                        <a:gd name="connsiteY2" fmla="*/ 0 h 3464"/>
                        <a:gd name="connsiteX3" fmla="*/ 0 w 46188"/>
                        <a:gd name="connsiteY3" fmla="*/ 0 h 3464"/>
                      </a:gdLst>
                      <a:ahLst/>
                      <a:cxnLst>
                        <a:cxn ang="0">
                          <a:pos x="connsiteX0" y="connsiteY0"/>
                        </a:cxn>
                        <a:cxn ang="0">
                          <a:pos x="connsiteX1" y="connsiteY1"/>
                        </a:cxn>
                        <a:cxn ang="0">
                          <a:pos x="connsiteX2" y="connsiteY2"/>
                        </a:cxn>
                        <a:cxn ang="0">
                          <a:pos x="connsiteX3" y="connsiteY3"/>
                        </a:cxn>
                      </a:cxnLst>
                      <a:rect l="l" t="t" r="r" b="b"/>
                      <a:pathLst>
                        <a:path w="46188" h="3464">
                          <a:moveTo>
                            <a:pt x="0" y="0"/>
                          </a:moveTo>
                          <a:cubicBezTo>
                            <a:pt x="0" y="4619"/>
                            <a:pt x="0" y="4619"/>
                            <a:pt x="0" y="0"/>
                          </a:cubicBezTo>
                          <a:lnTo>
                            <a:pt x="0" y="0"/>
                          </a:lnTo>
                          <a:cubicBezTo>
                            <a:pt x="0" y="4619"/>
                            <a:pt x="0" y="0"/>
                            <a:pt x="0" y="0"/>
                          </a:cubicBezTo>
                          <a:close/>
                        </a:path>
                      </a:pathLst>
                    </a:custGeom>
                    <a:solidFill>
                      <a:srgbClr val="A5A099"/>
                    </a:solidFill>
                    <a:ln w="46132" cap="flat">
                      <a:noFill/>
                      <a:prstDash val="solid"/>
                      <a:miter/>
                    </a:ln>
                  </p:spPr>
                  <p:txBody>
                    <a:bodyPr rtlCol="0" anchor="ctr"/>
                    <a:lstStyle/>
                    <a:p>
                      <a:endParaRPr lang="en-US"/>
                    </a:p>
                  </p:txBody>
                </p:sp>
                <p:sp>
                  <p:nvSpPr>
                    <p:cNvPr id="1907" name="Freeform: Shape 1906">
                      <a:extLst>
                        <a:ext uri="{FF2B5EF4-FFF2-40B4-BE49-F238E27FC236}">
                          <a16:creationId xmlns:a16="http://schemas.microsoft.com/office/drawing/2014/main" xmlns="" id="{5E7C615B-3BF1-491A-B34D-5D135E89892F}"/>
                        </a:ext>
                      </a:extLst>
                    </p:cNvPr>
                    <p:cNvSpPr/>
                    <p:nvPr/>
                  </p:nvSpPr>
                  <p:spPr>
                    <a:xfrm>
                      <a:off x="4507341" y="10091753"/>
                      <a:ext cx="2052" cy="2052"/>
                    </a:xfrm>
                    <a:custGeom>
                      <a:avLst/>
                      <a:gdLst>
                        <a:gd name="connsiteX0" fmla="*/ 0 w 2052"/>
                        <a:gd name="connsiteY0" fmla="*/ 0 h 2052"/>
                        <a:gd name="connsiteX1" fmla="*/ 0 w 2052"/>
                        <a:gd name="connsiteY1" fmla="*/ 0 h 2052"/>
                        <a:gd name="connsiteX2" fmla="*/ 0 w 2052"/>
                        <a:gd name="connsiteY2" fmla="*/ 0 h 2052"/>
                        <a:gd name="connsiteX3" fmla="*/ 0 w 2052"/>
                        <a:gd name="connsiteY3" fmla="*/ 0 h 2052"/>
                      </a:gdLst>
                      <a:ahLst/>
                      <a:cxnLst>
                        <a:cxn ang="0">
                          <a:pos x="connsiteX0" y="connsiteY0"/>
                        </a:cxn>
                        <a:cxn ang="0">
                          <a:pos x="connsiteX1" y="connsiteY1"/>
                        </a:cxn>
                        <a:cxn ang="0">
                          <a:pos x="connsiteX2" y="connsiteY2"/>
                        </a:cxn>
                        <a:cxn ang="0">
                          <a:pos x="connsiteX3" y="connsiteY3"/>
                        </a:cxn>
                      </a:cxnLst>
                      <a:rect l="l" t="t" r="r" b="b"/>
                      <a:pathLst>
                        <a:path w="2052" h="2052">
                          <a:moveTo>
                            <a:pt x="0" y="0"/>
                          </a:moveTo>
                          <a:lnTo>
                            <a:pt x="0" y="0"/>
                          </a:lnTo>
                          <a:cubicBezTo>
                            <a:pt x="0" y="4619"/>
                            <a:pt x="0" y="0"/>
                            <a:pt x="0" y="0"/>
                          </a:cubicBezTo>
                          <a:cubicBezTo>
                            <a:pt x="0" y="0"/>
                            <a:pt x="4619" y="4619"/>
                            <a:pt x="0" y="0"/>
                          </a:cubicBezTo>
                          <a:close/>
                        </a:path>
                      </a:pathLst>
                    </a:custGeom>
                    <a:solidFill>
                      <a:srgbClr val="A5A099"/>
                    </a:solidFill>
                    <a:ln w="46132" cap="flat">
                      <a:noFill/>
                      <a:prstDash val="solid"/>
                      <a:miter/>
                    </a:ln>
                  </p:spPr>
                  <p:txBody>
                    <a:bodyPr rtlCol="0" anchor="ctr"/>
                    <a:lstStyle/>
                    <a:p>
                      <a:endParaRPr lang="en-US"/>
                    </a:p>
                  </p:txBody>
                </p:sp>
                <p:sp>
                  <p:nvSpPr>
                    <p:cNvPr id="1908" name="Freeform: Shape 1907">
                      <a:extLst>
                        <a:ext uri="{FF2B5EF4-FFF2-40B4-BE49-F238E27FC236}">
                          <a16:creationId xmlns:a16="http://schemas.microsoft.com/office/drawing/2014/main" xmlns="" id="{0D3E6A85-8D9E-41A2-98F0-51FD35C8B2AB}"/>
                        </a:ext>
                      </a:extLst>
                    </p:cNvPr>
                    <p:cNvSpPr/>
                    <p:nvPr/>
                  </p:nvSpPr>
                  <p:spPr>
                    <a:xfrm>
                      <a:off x="4502722" y="1008713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09" name="Freeform: Shape 1908">
                      <a:extLst>
                        <a:ext uri="{FF2B5EF4-FFF2-40B4-BE49-F238E27FC236}">
                          <a16:creationId xmlns:a16="http://schemas.microsoft.com/office/drawing/2014/main" xmlns="" id="{ABB68C46-01CA-4C71-A4CA-C2EEA18FC694}"/>
                        </a:ext>
                      </a:extLst>
                    </p:cNvPr>
                    <p:cNvSpPr/>
                    <p:nvPr/>
                  </p:nvSpPr>
                  <p:spPr>
                    <a:xfrm>
                      <a:off x="4465771" y="10054802"/>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10" name="Freeform: Shape 1909">
                      <a:extLst>
                        <a:ext uri="{FF2B5EF4-FFF2-40B4-BE49-F238E27FC236}">
                          <a16:creationId xmlns:a16="http://schemas.microsoft.com/office/drawing/2014/main" xmlns="" id="{8AAEB871-C31C-4ED9-ACD7-7D3C446E8A4C}"/>
                        </a:ext>
                      </a:extLst>
                    </p:cNvPr>
                    <p:cNvSpPr/>
                    <p:nvPr/>
                  </p:nvSpPr>
                  <p:spPr>
                    <a:xfrm>
                      <a:off x="4456533" y="10050183"/>
                      <a:ext cx="4618" cy="4619"/>
                    </a:xfrm>
                    <a:custGeom>
                      <a:avLst/>
                      <a:gdLst>
                        <a:gd name="connsiteX0" fmla="*/ 0 w 4618"/>
                        <a:gd name="connsiteY0" fmla="*/ 0 h 4619"/>
                        <a:gd name="connsiteX1" fmla="*/ 4619 w 4618"/>
                        <a:gd name="connsiteY1" fmla="*/ 4619 h 4619"/>
                        <a:gd name="connsiteX2" fmla="*/ 4619 w 4618"/>
                        <a:gd name="connsiteY2" fmla="*/ 4619 h 4619"/>
                      </a:gdLst>
                      <a:ahLst/>
                      <a:cxnLst>
                        <a:cxn ang="0">
                          <a:pos x="connsiteX0" y="connsiteY0"/>
                        </a:cxn>
                        <a:cxn ang="0">
                          <a:pos x="connsiteX1" y="connsiteY1"/>
                        </a:cxn>
                        <a:cxn ang="0">
                          <a:pos x="connsiteX2" y="connsiteY2"/>
                        </a:cxn>
                      </a:cxnLst>
                      <a:rect l="l" t="t" r="r" b="b"/>
                      <a:pathLst>
                        <a:path w="4618" h="4619">
                          <a:moveTo>
                            <a:pt x="0" y="0"/>
                          </a:moveTo>
                          <a:lnTo>
                            <a:pt x="4619" y="4619"/>
                          </a:lnTo>
                          <a:lnTo>
                            <a:pt x="4619" y="4619"/>
                          </a:lnTo>
                          <a:close/>
                        </a:path>
                      </a:pathLst>
                    </a:custGeom>
                    <a:solidFill>
                      <a:srgbClr val="A5A099"/>
                    </a:solidFill>
                    <a:ln w="46132" cap="flat">
                      <a:noFill/>
                      <a:prstDash val="solid"/>
                      <a:miter/>
                    </a:ln>
                  </p:spPr>
                  <p:txBody>
                    <a:bodyPr rtlCol="0" anchor="ctr"/>
                    <a:lstStyle/>
                    <a:p>
                      <a:endParaRPr lang="en-US"/>
                    </a:p>
                  </p:txBody>
                </p:sp>
                <p:sp>
                  <p:nvSpPr>
                    <p:cNvPr id="1911" name="Freeform: Shape 1910">
                      <a:extLst>
                        <a:ext uri="{FF2B5EF4-FFF2-40B4-BE49-F238E27FC236}">
                          <a16:creationId xmlns:a16="http://schemas.microsoft.com/office/drawing/2014/main" xmlns="" id="{5EE4E0FA-E761-4D8F-A87B-66430DC16DCF}"/>
                        </a:ext>
                      </a:extLst>
                    </p:cNvPr>
                    <p:cNvSpPr/>
                    <p:nvPr/>
                  </p:nvSpPr>
                  <p:spPr>
                    <a:xfrm>
                      <a:off x="4456533" y="1004556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912" name="Freeform: Shape 1911">
                      <a:extLst>
                        <a:ext uri="{FF2B5EF4-FFF2-40B4-BE49-F238E27FC236}">
                          <a16:creationId xmlns:a16="http://schemas.microsoft.com/office/drawing/2014/main" xmlns="" id="{27202EAB-49F3-446B-90F4-2B66D8862DCF}"/>
                        </a:ext>
                      </a:extLst>
                    </p:cNvPr>
                    <p:cNvSpPr/>
                    <p:nvPr/>
                  </p:nvSpPr>
                  <p:spPr>
                    <a:xfrm>
                      <a:off x="4387250" y="1000399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13" name="Freeform: Shape 1912">
                      <a:extLst>
                        <a:ext uri="{FF2B5EF4-FFF2-40B4-BE49-F238E27FC236}">
                          <a16:creationId xmlns:a16="http://schemas.microsoft.com/office/drawing/2014/main" xmlns="" id="{F2B57A6D-A74A-4F12-8DF9-6570D7A157C8}"/>
                        </a:ext>
                      </a:extLst>
                    </p:cNvPr>
                    <p:cNvSpPr/>
                    <p:nvPr/>
                  </p:nvSpPr>
                  <p:spPr>
                    <a:xfrm>
                      <a:off x="4354918" y="998551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14" name="Freeform: Shape 1913">
                      <a:extLst>
                        <a:ext uri="{FF2B5EF4-FFF2-40B4-BE49-F238E27FC236}">
                          <a16:creationId xmlns:a16="http://schemas.microsoft.com/office/drawing/2014/main" xmlns="" id="{A075BBE4-037A-47A7-984E-A569922B3451}"/>
                        </a:ext>
                      </a:extLst>
                    </p:cNvPr>
                    <p:cNvSpPr/>
                    <p:nvPr/>
                  </p:nvSpPr>
                  <p:spPr>
                    <a:xfrm>
                      <a:off x="4257921" y="995318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grpSp>
              <p:grpSp>
                <p:nvGrpSpPr>
                  <p:cNvPr id="1915" name="Graphic 792">
                    <a:extLst>
                      <a:ext uri="{FF2B5EF4-FFF2-40B4-BE49-F238E27FC236}">
                        <a16:creationId xmlns:a16="http://schemas.microsoft.com/office/drawing/2014/main" xmlns="" id="{1253C256-8DB1-479D-8B5F-48CEF2168643}"/>
                      </a:ext>
                    </a:extLst>
                  </p:cNvPr>
                  <p:cNvGrpSpPr/>
                  <p:nvPr/>
                </p:nvGrpSpPr>
                <p:grpSpPr>
                  <a:xfrm>
                    <a:off x="4188638" y="9906997"/>
                    <a:ext cx="304846" cy="124709"/>
                    <a:chOff x="4188638" y="9906997"/>
                    <a:chExt cx="304846" cy="124709"/>
                  </a:xfrm>
                  <a:solidFill>
                    <a:srgbClr val="A5A099"/>
                  </a:solidFill>
                </p:grpSpPr>
                <p:sp>
                  <p:nvSpPr>
                    <p:cNvPr id="1916" name="Freeform: Shape 1915">
                      <a:extLst>
                        <a:ext uri="{FF2B5EF4-FFF2-40B4-BE49-F238E27FC236}">
                          <a16:creationId xmlns:a16="http://schemas.microsoft.com/office/drawing/2014/main" xmlns="" id="{D0ECE903-7FFB-40CF-9116-76FC0287FBD1}"/>
                        </a:ext>
                      </a:extLst>
                    </p:cNvPr>
                    <p:cNvSpPr/>
                    <p:nvPr/>
                  </p:nvSpPr>
                  <p:spPr>
                    <a:xfrm>
                      <a:off x="4493484" y="10031707"/>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917" name="Freeform: Shape 1916">
                      <a:extLst>
                        <a:ext uri="{FF2B5EF4-FFF2-40B4-BE49-F238E27FC236}">
                          <a16:creationId xmlns:a16="http://schemas.microsoft.com/office/drawing/2014/main" xmlns="" id="{B26E37C8-7584-4137-9675-BB4A6626124C}"/>
                        </a:ext>
                      </a:extLst>
                    </p:cNvPr>
                    <p:cNvSpPr/>
                    <p:nvPr/>
                  </p:nvSpPr>
                  <p:spPr>
                    <a:xfrm>
                      <a:off x="4488865" y="10027088"/>
                      <a:ext cx="2052" cy="46188"/>
                    </a:xfrm>
                    <a:custGeom>
                      <a:avLst/>
                      <a:gdLst>
                        <a:gd name="connsiteX0" fmla="*/ 0 w 2052"/>
                        <a:gd name="connsiteY0" fmla="*/ 0 h 46188"/>
                        <a:gd name="connsiteX1" fmla="*/ 0 w 2052"/>
                        <a:gd name="connsiteY1" fmla="*/ 0 h 46188"/>
                        <a:gd name="connsiteX2" fmla="*/ 0 w 2052"/>
                        <a:gd name="connsiteY2" fmla="*/ 0 h 46188"/>
                        <a:gd name="connsiteX3" fmla="*/ 0 w 2052"/>
                        <a:gd name="connsiteY3" fmla="*/ 0 h 46188"/>
                        <a:gd name="connsiteX4" fmla="*/ 0 w 2052"/>
                        <a:gd name="connsiteY4" fmla="*/ 0 h 46188"/>
                        <a:gd name="connsiteX5" fmla="*/ 0 w 2052"/>
                        <a:gd name="connsiteY5" fmla="*/ 0 h 46188"/>
                        <a:gd name="connsiteX6" fmla="*/ 0 w 2052"/>
                        <a:gd name="connsiteY6" fmla="*/ 0 h 46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2" h="46188">
                          <a:moveTo>
                            <a:pt x="0" y="0"/>
                          </a:moveTo>
                          <a:cubicBezTo>
                            <a:pt x="0" y="0"/>
                            <a:pt x="0" y="0"/>
                            <a:pt x="0" y="0"/>
                          </a:cubicBezTo>
                          <a:cubicBezTo>
                            <a:pt x="0" y="0"/>
                            <a:pt x="0" y="0"/>
                            <a:pt x="0" y="0"/>
                          </a:cubicBezTo>
                          <a:cubicBezTo>
                            <a:pt x="0" y="0"/>
                            <a:pt x="0" y="0"/>
                            <a:pt x="0" y="0"/>
                          </a:cubicBezTo>
                          <a:cubicBezTo>
                            <a:pt x="0" y="0"/>
                            <a:pt x="0" y="0"/>
                            <a:pt x="0" y="0"/>
                          </a:cubicBezTo>
                          <a:cubicBezTo>
                            <a:pt x="4619"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18" name="Freeform: Shape 1917">
                      <a:extLst>
                        <a:ext uri="{FF2B5EF4-FFF2-40B4-BE49-F238E27FC236}">
                          <a16:creationId xmlns:a16="http://schemas.microsoft.com/office/drawing/2014/main" xmlns="" id="{27D898D8-016E-45B4-AFA1-B815886AAE99}"/>
                        </a:ext>
                      </a:extLst>
                    </p:cNvPr>
                    <p:cNvSpPr/>
                    <p:nvPr/>
                  </p:nvSpPr>
                  <p:spPr>
                    <a:xfrm>
                      <a:off x="4456533" y="9990137"/>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19" name="Freeform: Shape 1918">
                      <a:extLst>
                        <a:ext uri="{FF2B5EF4-FFF2-40B4-BE49-F238E27FC236}">
                          <a16:creationId xmlns:a16="http://schemas.microsoft.com/office/drawing/2014/main" xmlns="" id="{40CD9600-0468-4119-ACB0-435772B3A83F}"/>
                        </a:ext>
                      </a:extLst>
                    </p:cNvPr>
                    <p:cNvSpPr/>
                    <p:nvPr/>
                  </p:nvSpPr>
                  <p:spPr>
                    <a:xfrm>
                      <a:off x="4433439" y="9971662"/>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20" name="Freeform: Shape 1919">
                      <a:extLst>
                        <a:ext uri="{FF2B5EF4-FFF2-40B4-BE49-F238E27FC236}">
                          <a16:creationId xmlns:a16="http://schemas.microsoft.com/office/drawing/2014/main" xmlns="" id="{F7AC22B2-D703-488A-AEE7-4C8744B5DC05}"/>
                        </a:ext>
                      </a:extLst>
                    </p:cNvPr>
                    <p:cNvSpPr/>
                    <p:nvPr/>
                  </p:nvSpPr>
                  <p:spPr>
                    <a:xfrm>
                      <a:off x="4428820" y="9971662"/>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21" name="Freeform: Shape 1920">
                      <a:extLst>
                        <a:ext uri="{FF2B5EF4-FFF2-40B4-BE49-F238E27FC236}">
                          <a16:creationId xmlns:a16="http://schemas.microsoft.com/office/drawing/2014/main" xmlns="" id="{908A3AAE-0C3A-47E5-8B32-7665B6A2239E}"/>
                        </a:ext>
                      </a:extLst>
                    </p:cNvPr>
                    <p:cNvSpPr/>
                    <p:nvPr/>
                  </p:nvSpPr>
                  <p:spPr>
                    <a:xfrm>
                      <a:off x="4456533" y="9990137"/>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22" name="Freeform: Shape 1921">
                      <a:extLst>
                        <a:ext uri="{FF2B5EF4-FFF2-40B4-BE49-F238E27FC236}">
                          <a16:creationId xmlns:a16="http://schemas.microsoft.com/office/drawing/2014/main" xmlns="" id="{232B510E-0F03-40B2-AF05-D9C2664F4E8E}"/>
                        </a:ext>
                      </a:extLst>
                    </p:cNvPr>
                    <p:cNvSpPr/>
                    <p:nvPr/>
                  </p:nvSpPr>
                  <p:spPr>
                    <a:xfrm>
                      <a:off x="4484247" y="1002246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923" name="Freeform: Shape 1922">
                      <a:extLst>
                        <a:ext uri="{FF2B5EF4-FFF2-40B4-BE49-F238E27FC236}">
                          <a16:creationId xmlns:a16="http://schemas.microsoft.com/office/drawing/2014/main" xmlns="" id="{D1B5B26B-47B2-475C-AB2E-506863B1334B}"/>
                        </a:ext>
                      </a:extLst>
                    </p:cNvPr>
                    <p:cNvSpPr/>
                    <p:nvPr/>
                  </p:nvSpPr>
                  <p:spPr>
                    <a:xfrm>
                      <a:off x="4465771" y="9999375"/>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924" name="Freeform: Shape 1923">
                      <a:extLst>
                        <a:ext uri="{FF2B5EF4-FFF2-40B4-BE49-F238E27FC236}">
                          <a16:creationId xmlns:a16="http://schemas.microsoft.com/office/drawing/2014/main" xmlns="" id="{D1D11249-5B4F-4FFD-B15E-5584B7D6846B}"/>
                        </a:ext>
                      </a:extLst>
                    </p:cNvPr>
                    <p:cNvSpPr/>
                    <p:nvPr/>
                  </p:nvSpPr>
                  <p:spPr>
                    <a:xfrm>
                      <a:off x="4475009" y="10008613"/>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25" name="Freeform: Shape 1924">
                      <a:extLst>
                        <a:ext uri="{FF2B5EF4-FFF2-40B4-BE49-F238E27FC236}">
                          <a16:creationId xmlns:a16="http://schemas.microsoft.com/office/drawing/2014/main" xmlns="" id="{B9DD9C13-97CE-44E6-8B1C-3019BE96AF06}"/>
                        </a:ext>
                      </a:extLst>
                    </p:cNvPr>
                    <p:cNvSpPr/>
                    <p:nvPr/>
                  </p:nvSpPr>
                  <p:spPr>
                    <a:xfrm>
                      <a:off x="4484247" y="1001785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926" name="Freeform: Shape 1925">
                      <a:extLst>
                        <a:ext uri="{FF2B5EF4-FFF2-40B4-BE49-F238E27FC236}">
                          <a16:creationId xmlns:a16="http://schemas.microsoft.com/office/drawing/2014/main" xmlns="" id="{441427C8-1DC7-4363-972C-D3C1BABA617A}"/>
                        </a:ext>
                      </a:extLst>
                    </p:cNvPr>
                    <p:cNvSpPr/>
                    <p:nvPr/>
                  </p:nvSpPr>
                  <p:spPr>
                    <a:xfrm>
                      <a:off x="4461152" y="999475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27" name="Freeform: Shape 1926">
                      <a:extLst>
                        <a:ext uri="{FF2B5EF4-FFF2-40B4-BE49-F238E27FC236}">
                          <a16:creationId xmlns:a16="http://schemas.microsoft.com/office/drawing/2014/main" xmlns="" id="{9642DB6C-3E9D-4807-8629-1690F38AB0F2}"/>
                        </a:ext>
                      </a:extLst>
                    </p:cNvPr>
                    <p:cNvSpPr/>
                    <p:nvPr/>
                  </p:nvSpPr>
                  <p:spPr>
                    <a:xfrm>
                      <a:off x="4197876" y="991161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28" name="Freeform: Shape 1927">
                      <a:extLst>
                        <a:ext uri="{FF2B5EF4-FFF2-40B4-BE49-F238E27FC236}">
                          <a16:creationId xmlns:a16="http://schemas.microsoft.com/office/drawing/2014/main" xmlns="" id="{2F70E988-711E-4A4B-BD1C-EA04AF74AD43}"/>
                        </a:ext>
                      </a:extLst>
                    </p:cNvPr>
                    <p:cNvSpPr/>
                    <p:nvPr/>
                  </p:nvSpPr>
                  <p:spPr>
                    <a:xfrm>
                      <a:off x="4188638" y="9906997"/>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929" name="Freeform: Shape 1928">
                      <a:extLst>
                        <a:ext uri="{FF2B5EF4-FFF2-40B4-BE49-F238E27FC236}">
                          <a16:creationId xmlns:a16="http://schemas.microsoft.com/office/drawing/2014/main" xmlns="" id="{7F7BD4FA-F896-446B-9FED-A1FB7A49235A}"/>
                        </a:ext>
                      </a:extLst>
                    </p:cNvPr>
                    <p:cNvSpPr/>
                    <p:nvPr/>
                  </p:nvSpPr>
                  <p:spPr>
                    <a:xfrm>
                      <a:off x="4424201" y="996242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30" name="Freeform: Shape 1929">
                      <a:extLst>
                        <a:ext uri="{FF2B5EF4-FFF2-40B4-BE49-F238E27FC236}">
                          <a16:creationId xmlns:a16="http://schemas.microsoft.com/office/drawing/2014/main" xmlns="" id="{32C86413-CA26-4FEE-9B2E-32B6B77FA6DB}"/>
                        </a:ext>
                      </a:extLst>
                    </p:cNvPr>
                    <p:cNvSpPr/>
                    <p:nvPr/>
                  </p:nvSpPr>
                  <p:spPr>
                    <a:xfrm>
                      <a:off x="4343627" y="9930092"/>
                      <a:ext cx="2052" cy="46188"/>
                    </a:xfrm>
                    <a:custGeom>
                      <a:avLst/>
                      <a:gdLst>
                        <a:gd name="connsiteX0" fmla="*/ 2053 w 2052"/>
                        <a:gd name="connsiteY0" fmla="*/ 0 h 46188"/>
                        <a:gd name="connsiteX1" fmla="*/ 2053 w 2052"/>
                        <a:gd name="connsiteY1" fmla="*/ 0 h 46188"/>
                        <a:gd name="connsiteX2" fmla="*/ 2053 w 2052"/>
                        <a:gd name="connsiteY2" fmla="*/ 0 h 46188"/>
                      </a:gdLst>
                      <a:ahLst/>
                      <a:cxnLst>
                        <a:cxn ang="0">
                          <a:pos x="connsiteX0" y="connsiteY0"/>
                        </a:cxn>
                        <a:cxn ang="0">
                          <a:pos x="connsiteX1" y="connsiteY1"/>
                        </a:cxn>
                        <a:cxn ang="0">
                          <a:pos x="connsiteX2" y="connsiteY2"/>
                        </a:cxn>
                      </a:cxnLst>
                      <a:rect l="l" t="t" r="r" b="b"/>
                      <a:pathLst>
                        <a:path w="2052" h="46188">
                          <a:moveTo>
                            <a:pt x="2053" y="0"/>
                          </a:moveTo>
                          <a:cubicBezTo>
                            <a:pt x="2053" y="0"/>
                            <a:pt x="-2566" y="0"/>
                            <a:pt x="2053" y="0"/>
                          </a:cubicBezTo>
                          <a:cubicBezTo>
                            <a:pt x="2053" y="0"/>
                            <a:pt x="2053" y="0"/>
                            <a:pt x="2053" y="0"/>
                          </a:cubicBezTo>
                          <a:close/>
                        </a:path>
                      </a:pathLst>
                    </a:custGeom>
                    <a:solidFill>
                      <a:srgbClr val="A5A099"/>
                    </a:solidFill>
                    <a:ln w="46132" cap="flat">
                      <a:noFill/>
                      <a:prstDash val="solid"/>
                      <a:miter/>
                    </a:ln>
                  </p:spPr>
                  <p:txBody>
                    <a:bodyPr rtlCol="0" anchor="ctr"/>
                    <a:lstStyle/>
                    <a:p>
                      <a:endParaRPr lang="en-US"/>
                    </a:p>
                  </p:txBody>
                </p:sp>
                <p:sp>
                  <p:nvSpPr>
                    <p:cNvPr id="1931" name="Freeform: Shape 1930">
                      <a:extLst>
                        <a:ext uri="{FF2B5EF4-FFF2-40B4-BE49-F238E27FC236}">
                          <a16:creationId xmlns:a16="http://schemas.microsoft.com/office/drawing/2014/main" xmlns="" id="{2DF12003-20A9-4098-ADE6-22C330F75551}"/>
                        </a:ext>
                      </a:extLst>
                    </p:cNvPr>
                    <p:cNvSpPr/>
                    <p:nvPr/>
                  </p:nvSpPr>
                  <p:spPr>
                    <a:xfrm>
                      <a:off x="4484247" y="1002246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32" name="Freeform: Shape 1931">
                      <a:extLst>
                        <a:ext uri="{FF2B5EF4-FFF2-40B4-BE49-F238E27FC236}">
                          <a16:creationId xmlns:a16="http://schemas.microsoft.com/office/drawing/2014/main" xmlns="" id="{B53D5C30-D7B4-444D-AB88-530DEC0C1883}"/>
                        </a:ext>
                      </a:extLst>
                    </p:cNvPr>
                    <p:cNvSpPr/>
                    <p:nvPr/>
                  </p:nvSpPr>
                  <p:spPr>
                    <a:xfrm>
                      <a:off x="4345680" y="9930092"/>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933" name="Freeform: Shape 1932">
                      <a:extLst>
                        <a:ext uri="{FF2B5EF4-FFF2-40B4-BE49-F238E27FC236}">
                          <a16:creationId xmlns:a16="http://schemas.microsoft.com/office/drawing/2014/main" xmlns="" id="{1DE731D8-1F8C-4EA5-84C5-D8C7718B2D06}"/>
                        </a:ext>
                      </a:extLst>
                    </p:cNvPr>
                    <p:cNvSpPr/>
                    <p:nvPr/>
                  </p:nvSpPr>
                  <p:spPr>
                    <a:xfrm>
                      <a:off x="4405726" y="995318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34" name="Freeform: Shape 1933">
                      <a:extLst>
                        <a:ext uri="{FF2B5EF4-FFF2-40B4-BE49-F238E27FC236}">
                          <a16:creationId xmlns:a16="http://schemas.microsoft.com/office/drawing/2014/main" xmlns="" id="{A564EACA-00B9-4888-9660-01B3AD5B9A75}"/>
                        </a:ext>
                      </a:extLst>
                    </p:cNvPr>
                    <p:cNvSpPr/>
                    <p:nvPr/>
                  </p:nvSpPr>
                  <p:spPr>
                    <a:xfrm>
                      <a:off x="4414963" y="996242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35" name="Freeform: Shape 1934">
                      <a:extLst>
                        <a:ext uri="{FF2B5EF4-FFF2-40B4-BE49-F238E27FC236}">
                          <a16:creationId xmlns:a16="http://schemas.microsoft.com/office/drawing/2014/main" xmlns="" id="{413257E9-66E2-4682-AE3F-B859A7596D8E}"/>
                        </a:ext>
                      </a:extLst>
                    </p:cNvPr>
                    <p:cNvSpPr/>
                    <p:nvPr/>
                  </p:nvSpPr>
                  <p:spPr>
                    <a:xfrm>
                      <a:off x="4396488" y="9948567"/>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36" name="Freeform: Shape 1935">
                      <a:extLst>
                        <a:ext uri="{FF2B5EF4-FFF2-40B4-BE49-F238E27FC236}">
                          <a16:creationId xmlns:a16="http://schemas.microsoft.com/office/drawing/2014/main" xmlns="" id="{F87C3004-0CD8-46CA-968B-07DAB7EB0C5B}"/>
                        </a:ext>
                      </a:extLst>
                    </p:cNvPr>
                    <p:cNvSpPr/>
                    <p:nvPr/>
                  </p:nvSpPr>
                  <p:spPr>
                    <a:xfrm>
                      <a:off x="4387250" y="9948567"/>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937" name="Freeform: Shape 1936">
                      <a:extLst>
                        <a:ext uri="{FF2B5EF4-FFF2-40B4-BE49-F238E27FC236}">
                          <a16:creationId xmlns:a16="http://schemas.microsoft.com/office/drawing/2014/main" xmlns="" id="{584E897C-E918-4655-B05D-6486E91F4BF4}"/>
                        </a:ext>
                      </a:extLst>
                    </p:cNvPr>
                    <p:cNvSpPr/>
                    <p:nvPr/>
                  </p:nvSpPr>
                  <p:spPr>
                    <a:xfrm>
                      <a:off x="4225589" y="991161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38" name="Freeform: Shape 1937">
                      <a:extLst>
                        <a:ext uri="{FF2B5EF4-FFF2-40B4-BE49-F238E27FC236}">
                          <a16:creationId xmlns:a16="http://schemas.microsoft.com/office/drawing/2014/main" xmlns="" id="{903E4214-1674-4A8B-934D-BE427BBC7F2E}"/>
                        </a:ext>
                      </a:extLst>
                    </p:cNvPr>
                    <p:cNvSpPr/>
                    <p:nvPr/>
                  </p:nvSpPr>
                  <p:spPr>
                    <a:xfrm>
                      <a:off x="4484247" y="1002246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939" name="Freeform: Shape 1938">
                      <a:extLst>
                        <a:ext uri="{FF2B5EF4-FFF2-40B4-BE49-F238E27FC236}">
                          <a16:creationId xmlns:a16="http://schemas.microsoft.com/office/drawing/2014/main" xmlns="" id="{3D5D98EE-D6DE-4229-A9D1-60F667A08653}"/>
                        </a:ext>
                      </a:extLst>
                    </p:cNvPr>
                    <p:cNvSpPr/>
                    <p:nvPr/>
                  </p:nvSpPr>
                  <p:spPr>
                    <a:xfrm>
                      <a:off x="4391869" y="995318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40" name="Freeform: Shape 1939">
                      <a:extLst>
                        <a:ext uri="{FF2B5EF4-FFF2-40B4-BE49-F238E27FC236}">
                          <a16:creationId xmlns:a16="http://schemas.microsoft.com/office/drawing/2014/main" xmlns="" id="{48CFBE83-2018-491C-AD07-C6121A6AAFF3}"/>
                        </a:ext>
                      </a:extLst>
                    </p:cNvPr>
                    <p:cNvSpPr/>
                    <p:nvPr/>
                  </p:nvSpPr>
                  <p:spPr>
                    <a:xfrm>
                      <a:off x="4285635" y="992085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41" name="Freeform: Shape 1940">
                      <a:extLst>
                        <a:ext uri="{FF2B5EF4-FFF2-40B4-BE49-F238E27FC236}">
                          <a16:creationId xmlns:a16="http://schemas.microsoft.com/office/drawing/2014/main" xmlns="" id="{EBF85CD1-ABC9-4082-9FF6-59E5AE0FAAF5}"/>
                        </a:ext>
                      </a:extLst>
                    </p:cNvPr>
                    <p:cNvSpPr/>
                    <p:nvPr/>
                  </p:nvSpPr>
                  <p:spPr>
                    <a:xfrm>
                      <a:off x="4387250" y="9953186"/>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cubicBezTo>
                            <a:pt x="0" y="0"/>
                            <a:pt x="0" y="0"/>
                            <a:pt x="0" y="0"/>
                          </a:cubicBezTo>
                          <a:lnTo>
                            <a:pt x="0" y="0"/>
                          </a:lnTo>
                          <a:close/>
                        </a:path>
                      </a:pathLst>
                    </a:custGeom>
                    <a:solidFill>
                      <a:srgbClr val="A5A099"/>
                    </a:solidFill>
                    <a:ln w="46132" cap="flat">
                      <a:noFill/>
                      <a:prstDash val="solid"/>
                      <a:miter/>
                    </a:ln>
                  </p:spPr>
                  <p:txBody>
                    <a:bodyPr rtlCol="0" anchor="ctr"/>
                    <a:lstStyle/>
                    <a:p>
                      <a:endParaRPr lang="en-US"/>
                    </a:p>
                  </p:txBody>
                </p:sp>
                <p:sp>
                  <p:nvSpPr>
                    <p:cNvPr id="1942" name="Freeform: Shape 1941">
                      <a:extLst>
                        <a:ext uri="{FF2B5EF4-FFF2-40B4-BE49-F238E27FC236}">
                          <a16:creationId xmlns:a16="http://schemas.microsoft.com/office/drawing/2014/main" xmlns="" id="{B6D6B8C0-D31F-4FB5-9CE3-150D7556F7AD}"/>
                        </a:ext>
                      </a:extLst>
                    </p:cNvPr>
                    <p:cNvSpPr/>
                    <p:nvPr/>
                  </p:nvSpPr>
                  <p:spPr>
                    <a:xfrm>
                      <a:off x="4225589" y="991161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943" name="Freeform: Shape 1942">
                      <a:extLst>
                        <a:ext uri="{FF2B5EF4-FFF2-40B4-BE49-F238E27FC236}">
                          <a16:creationId xmlns:a16="http://schemas.microsoft.com/office/drawing/2014/main" xmlns="" id="{84F598AC-15B4-4413-9006-1E7D4806FF1B}"/>
                        </a:ext>
                      </a:extLst>
                    </p:cNvPr>
                    <p:cNvSpPr/>
                    <p:nvPr/>
                  </p:nvSpPr>
                  <p:spPr>
                    <a:xfrm>
                      <a:off x="4195823" y="9906997"/>
                      <a:ext cx="297661" cy="73902"/>
                    </a:xfrm>
                    <a:custGeom>
                      <a:avLst/>
                      <a:gdLst>
                        <a:gd name="connsiteX0" fmla="*/ 20528 w 297661"/>
                        <a:gd name="connsiteY0" fmla="*/ 4619 h 73902"/>
                        <a:gd name="connsiteX1" fmla="*/ 20528 w 297661"/>
                        <a:gd name="connsiteY1" fmla="*/ 4619 h 73902"/>
                        <a:gd name="connsiteX2" fmla="*/ 20528 w 297661"/>
                        <a:gd name="connsiteY2" fmla="*/ 4619 h 73902"/>
                        <a:gd name="connsiteX3" fmla="*/ 20528 w 297661"/>
                        <a:gd name="connsiteY3" fmla="*/ 4619 h 73902"/>
                        <a:gd name="connsiteX4" fmla="*/ 20528 w 297661"/>
                        <a:gd name="connsiteY4" fmla="*/ 4619 h 73902"/>
                        <a:gd name="connsiteX5" fmla="*/ 29766 w 297661"/>
                        <a:gd name="connsiteY5" fmla="*/ 4619 h 73902"/>
                        <a:gd name="connsiteX6" fmla="*/ 29766 w 297661"/>
                        <a:gd name="connsiteY6" fmla="*/ 4619 h 73902"/>
                        <a:gd name="connsiteX7" fmla="*/ 29766 w 297661"/>
                        <a:gd name="connsiteY7" fmla="*/ 4619 h 73902"/>
                        <a:gd name="connsiteX8" fmla="*/ 29766 w 297661"/>
                        <a:gd name="connsiteY8" fmla="*/ 4619 h 73902"/>
                        <a:gd name="connsiteX9" fmla="*/ 29766 w 297661"/>
                        <a:gd name="connsiteY9" fmla="*/ 4619 h 73902"/>
                        <a:gd name="connsiteX10" fmla="*/ 29766 w 297661"/>
                        <a:gd name="connsiteY10" fmla="*/ 4619 h 73902"/>
                        <a:gd name="connsiteX11" fmla="*/ 29766 w 297661"/>
                        <a:gd name="connsiteY11" fmla="*/ 4619 h 73902"/>
                        <a:gd name="connsiteX12" fmla="*/ 34385 w 297661"/>
                        <a:gd name="connsiteY12" fmla="*/ 4619 h 73902"/>
                        <a:gd name="connsiteX13" fmla="*/ 34385 w 297661"/>
                        <a:gd name="connsiteY13" fmla="*/ 4619 h 73902"/>
                        <a:gd name="connsiteX14" fmla="*/ 34385 w 297661"/>
                        <a:gd name="connsiteY14" fmla="*/ 4619 h 73902"/>
                        <a:gd name="connsiteX15" fmla="*/ 34385 w 297661"/>
                        <a:gd name="connsiteY15" fmla="*/ 4619 h 73902"/>
                        <a:gd name="connsiteX16" fmla="*/ 39004 w 297661"/>
                        <a:gd name="connsiteY16" fmla="*/ 4619 h 73902"/>
                        <a:gd name="connsiteX17" fmla="*/ 39004 w 297661"/>
                        <a:gd name="connsiteY17" fmla="*/ 4619 h 73902"/>
                        <a:gd name="connsiteX18" fmla="*/ 43623 w 297661"/>
                        <a:gd name="connsiteY18" fmla="*/ 4619 h 73902"/>
                        <a:gd name="connsiteX19" fmla="*/ 43623 w 297661"/>
                        <a:gd name="connsiteY19" fmla="*/ 4619 h 73902"/>
                        <a:gd name="connsiteX20" fmla="*/ 43623 w 297661"/>
                        <a:gd name="connsiteY20" fmla="*/ 4619 h 73902"/>
                        <a:gd name="connsiteX21" fmla="*/ 48242 w 297661"/>
                        <a:gd name="connsiteY21" fmla="*/ 4619 h 73902"/>
                        <a:gd name="connsiteX22" fmla="*/ 48242 w 297661"/>
                        <a:gd name="connsiteY22" fmla="*/ 4619 h 73902"/>
                        <a:gd name="connsiteX23" fmla="*/ 48242 w 297661"/>
                        <a:gd name="connsiteY23" fmla="*/ 4619 h 73902"/>
                        <a:gd name="connsiteX24" fmla="*/ 48242 w 297661"/>
                        <a:gd name="connsiteY24" fmla="*/ 4619 h 73902"/>
                        <a:gd name="connsiteX25" fmla="*/ 52861 w 297661"/>
                        <a:gd name="connsiteY25" fmla="*/ 4619 h 73902"/>
                        <a:gd name="connsiteX26" fmla="*/ 52861 w 297661"/>
                        <a:gd name="connsiteY26" fmla="*/ 4619 h 73902"/>
                        <a:gd name="connsiteX27" fmla="*/ 62098 w 297661"/>
                        <a:gd name="connsiteY27" fmla="*/ 4619 h 73902"/>
                        <a:gd name="connsiteX28" fmla="*/ 62098 w 297661"/>
                        <a:gd name="connsiteY28" fmla="*/ 4619 h 73902"/>
                        <a:gd name="connsiteX29" fmla="*/ 62098 w 297661"/>
                        <a:gd name="connsiteY29" fmla="*/ 4619 h 73902"/>
                        <a:gd name="connsiteX30" fmla="*/ 62098 w 297661"/>
                        <a:gd name="connsiteY30" fmla="*/ 4619 h 73902"/>
                        <a:gd name="connsiteX31" fmla="*/ 62098 w 297661"/>
                        <a:gd name="connsiteY31" fmla="*/ 4619 h 73902"/>
                        <a:gd name="connsiteX32" fmla="*/ 66717 w 297661"/>
                        <a:gd name="connsiteY32" fmla="*/ 4619 h 73902"/>
                        <a:gd name="connsiteX33" fmla="*/ 66717 w 297661"/>
                        <a:gd name="connsiteY33" fmla="*/ 4619 h 73902"/>
                        <a:gd name="connsiteX34" fmla="*/ 71336 w 297661"/>
                        <a:gd name="connsiteY34" fmla="*/ 4619 h 73902"/>
                        <a:gd name="connsiteX35" fmla="*/ 71336 w 297661"/>
                        <a:gd name="connsiteY35" fmla="*/ 4619 h 73902"/>
                        <a:gd name="connsiteX36" fmla="*/ 80574 w 297661"/>
                        <a:gd name="connsiteY36" fmla="*/ 4619 h 73902"/>
                        <a:gd name="connsiteX37" fmla="*/ 85193 w 297661"/>
                        <a:gd name="connsiteY37" fmla="*/ 4619 h 73902"/>
                        <a:gd name="connsiteX38" fmla="*/ 89811 w 297661"/>
                        <a:gd name="connsiteY38" fmla="*/ 4619 h 73902"/>
                        <a:gd name="connsiteX39" fmla="*/ 89811 w 297661"/>
                        <a:gd name="connsiteY39" fmla="*/ 4619 h 73902"/>
                        <a:gd name="connsiteX40" fmla="*/ 89811 w 297661"/>
                        <a:gd name="connsiteY40" fmla="*/ 4619 h 73902"/>
                        <a:gd name="connsiteX41" fmla="*/ 89811 w 297661"/>
                        <a:gd name="connsiteY41" fmla="*/ 4619 h 73902"/>
                        <a:gd name="connsiteX42" fmla="*/ 89811 w 297661"/>
                        <a:gd name="connsiteY42" fmla="*/ 4619 h 73902"/>
                        <a:gd name="connsiteX43" fmla="*/ 89811 w 297661"/>
                        <a:gd name="connsiteY43" fmla="*/ 4619 h 73902"/>
                        <a:gd name="connsiteX44" fmla="*/ 89811 w 297661"/>
                        <a:gd name="connsiteY44" fmla="*/ 4619 h 73902"/>
                        <a:gd name="connsiteX45" fmla="*/ 94431 w 297661"/>
                        <a:gd name="connsiteY45" fmla="*/ 4619 h 73902"/>
                        <a:gd name="connsiteX46" fmla="*/ 99049 w 297661"/>
                        <a:gd name="connsiteY46" fmla="*/ 4619 h 73902"/>
                        <a:gd name="connsiteX47" fmla="*/ 99049 w 297661"/>
                        <a:gd name="connsiteY47" fmla="*/ 4619 h 73902"/>
                        <a:gd name="connsiteX48" fmla="*/ 99049 w 297661"/>
                        <a:gd name="connsiteY48" fmla="*/ 4619 h 73902"/>
                        <a:gd name="connsiteX49" fmla="*/ 99049 w 297661"/>
                        <a:gd name="connsiteY49" fmla="*/ 4619 h 73902"/>
                        <a:gd name="connsiteX50" fmla="*/ 103668 w 297661"/>
                        <a:gd name="connsiteY50" fmla="*/ 4619 h 73902"/>
                        <a:gd name="connsiteX51" fmla="*/ 103668 w 297661"/>
                        <a:gd name="connsiteY51" fmla="*/ 4619 h 73902"/>
                        <a:gd name="connsiteX52" fmla="*/ 108287 w 297661"/>
                        <a:gd name="connsiteY52" fmla="*/ 4619 h 73902"/>
                        <a:gd name="connsiteX53" fmla="*/ 108287 w 297661"/>
                        <a:gd name="connsiteY53" fmla="*/ 4619 h 73902"/>
                        <a:gd name="connsiteX54" fmla="*/ 108287 w 297661"/>
                        <a:gd name="connsiteY54" fmla="*/ 4619 h 73902"/>
                        <a:gd name="connsiteX55" fmla="*/ 108287 w 297661"/>
                        <a:gd name="connsiteY55" fmla="*/ 4619 h 73902"/>
                        <a:gd name="connsiteX56" fmla="*/ 108287 w 297661"/>
                        <a:gd name="connsiteY56" fmla="*/ 4619 h 73902"/>
                        <a:gd name="connsiteX57" fmla="*/ 108287 w 297661"/>
                        <a:gd name="connsiteY57" fmla="*/ 4619 h 73902"/>
                        <a:gd name="connsiteX58" fmla="*/ 108287 w 297661"/>
                        <a:gd name="connsiteY58" fmla="*/ 4619 h 73902"/>
                        <a:gd name="connsiteX59" fmla="*/ 112906 w 297661"/>
                        <a:gd name="connsiteY59" fmla="*/ 4619 h 73902"/>
                        <a:gd name="connsiteX60" fmla="*/ 112906 w 297661"/>
                        <a:gd name="connsiteY60" fmla="*/ 4619 h 73902"/>
                        <a:gd name="connsiteX61" fmla="*/ 117525 w 297661"/>
                        <a:gd name="connsiteY61" fmla="*/ 4619 h 73902"/>
                        <a:gd name="connsiteX62" fmla="*/ 117525 w 297661"/>
                        <a:gd name="connsiteY62" fmla="*/ 4619 h 73902"/>
                        <a:gd name="connsiteX63" fmla="*/ 122144 w 297661"/>
                        <a:gd name="connsiteY63" fmla="*/ 4619 h 73902"/>
                        <a:gd name="connsiteX64" fmla="*/ 122144 w 297661"/>
                        <a:gd name="connsiteY64" fmla="*/ 4619 h 73902"/>
                        <a:gd name="connsiteX65" fmla="*/ 122144 w 297661"/>
                        <a:gd name="connsiteY65" fmla="*/ 4619 h 73902"/>
                        <a:gd name="connsiteX66" fmla="*/ 126763 w 297661"/>
                        <a:gd name="connsiteY66" fmla="*/ 4619 h 73902"/>
                        <a:gd name="connsiteX67" fmla="*/ 126763 w 297661"/>
                        <a:gd name="connsiteY67" fmla="*/ 4619 h 73902"/>
                        <a:gd name="connsiteX68" fmla="*/ 126763 w 297661"/>
                        <a:gd name="connsiteY68" fmla="*/ 4619 h 73902"/>
                        <a:gd name="connsiteX69" fmla="*/ 126763 w 297661"/>
                        <a:gd name="connsiteY69" fmla="*/ 4619 h 73902"/>
                        <a:gd name="connsiteX70" fmla="*/ 136000 w 297661"/>
                        <a:gd name="connsiteY70" fmla="*/ 9238 h 73902"/>
                        <a:gd name="connsiteX71" fmla="*/ 136000 w 297661"/>
                        <a:gd name="connsiteY71" fmla="*/ 9238 h 73902"/>
                        <a:gd name="connsiteX72" fmla="*/ 140619 w 297661"/>
                        <a:gd name="connsiteY72" fmla="*/ 9238 h 73902"/>
                        <a:gd name="connsiteX73" fmla="*/ 140619 w 297661"/>
                        <a:gd name="connsiteY73" fmla="*/ 9238 h 73902"/>
                        <a:gd name="connsiteX74" fmla="*/ 145238 w 297661"/>
                        <a:gd name="connsiteY74" fmla="*/ 9238 h 73902"/>
                        <a:gd name="connsiteX75" fmla="*/ 154476 w 297661"/>
                        <a:gd name="connsiteY75" fmla="*/ 13857 h 73902"/>
                        <a:gd name="connsiteX76" fmla="*/ 154476 w 297661"/>
                        <a:gd name="connsiteY76" fmla="*/ 13857 h 73902"/>
                        <a:gd name="connsiteX77" fmla="*/ 154476 w 297661"/>
                        <a:gd name="connsiteY77" fmla="*/ 13857 h 73902"/>
                        <a:gd name="connsiteX78" fmla="*/ 154476 w 297661"/>
                        <a:gd name="connsiteY78" fmla="*/ 13857 h 73902"/>
                        <a:gd name="connsiteX79" fmla="*/ 168333 w 297661"/>
                        <a:gd name="connsiteY79" fmla="*/ 18476 h 73902"/>
                        <a:gd name="connsiteX80" fmla="*/ 172951 w 297661"/>
                        <a:gd name="connsiteY80" fmla="*/ 18476 h 73902"/>
                        <a:gd name="connsiteX81" fmla="*/ 172951 w 297661"/>
                        <a:gd name="connsiteY81" fmla="*/ 18476 h 73902"/>
                        <a:gd name="connsiteX82" fmla="*/ 182189 w 297661"/>
                        <a:gd name="connsiteY82" fmla="*/ 23094 h 73902"/>
                        <a:gd name="connsiteX83" fmla="*/ 182189 w 297661"/>
                        <a:gd name="connsiteY83" fmla="*/ 23094 h 73902"/>
                        <a:gd name="connsiteX84" fmla="*/ 186808 w 297661"/>
                        <a:gd name="connsiteY84" fmla="*/ 23094 h 73902"/>
                        <a:gd name="connsiteX85" fmla="*/ 186808 w 297661"/>
                        <a:gd name="connsiteY85" fmla="*/ 23094 h 73902"/>
                        <a:gd name="connsiteX86" fmla="*/ 186808 w 297661"/>
                        <a:gd name="connsiteY86" fmla="*/ 23094 h 73902"/>
                        <a:gd name="connsiteX87" fmla="*/ 186808 w 297661"/>
                        <a:gd name="connsiteY87" fmla="*/ 23094 h 73902"/>
                        <a:gd name="connsiteX88" fmla="*/ 186808 w 297661"/>
                        <a:gd name="connsiteY88" fmla="*/ 23094 h 73902"/>
                        <a:gd name="connsiteX89" fmla="*/ 191427 w 297661"/>
                        <a:gd name="connsiteY89" fmla="*/ 23094 h 73902"/>
                        <a:gd name="connsiteX90" fmla="*/ 196046 w 297661"/>
                        <a:gd name="connsiteY90" fmla="*/ 23094 h 73902"/>
                        <a:gd name="connsiteX91" fmla="*/ 200665 w 297661"/>
                        <a:gd name="connsiteY91" fmla="*/ 23094 h 73902"/>
                        <a:gd name="connsiteX92" fmla="*/ 200665 w 297661"/>
                        <a:gd name="connsiteY92" fmla="*/ 23094 h 73902"/>
                        <a:gd name="connsiteX93" fmla="*/ 200665 w 297661"/>
                        <a:gd name="connsiteY93" fmla="*/ 23094 h 73902"/>
                        <a:gd name="connsiteX94" fmla="*/ 205283 w 297661"/>
                        <a:gd name="connsiteY94" fmla="*/ 27713 h 73902"/>
                        <a:gd name="connsiteX95" fmla="*/ 214521 w 297661"/>
                        <a:gd name="connsiteY95" fmla="*/ 32332 h 73902"/>
                        <a:gd name="connsiteX96" fmla="*/ 209903 w 297661"/>
                        <a:gd name="connsiteY96" fmla="*/ 32332 h 73902"/>
                        <a:gd name="connsiteX97" fmla="*/ 214521 w 297661"/>
                        <a:gd name="connsiteY97" fmla="*/ 36951 h 73902"/>
                        <a:gd name="connsiteX98" fmla="*/ 214521 w 297661"/>
                        <a:gd name="connsiteY98" fmla="*/ 36951 h 73902"/>
                        <a:gd name="connsiteX99" fmla="*/ 219140 w 297661"/>
                        <a:gd name="connsiteY99" fmla="*/ 41570 h 73902"/>
                        <a:gd name="connsiteX100" fmla="*/ 219140 w 297661"/>
                        <a:gd name="connsiteY100" fmla="*/ 41570 h 73902"/>
                        <a:gd name="connsiteX101" fmla="*/ 219140 w 297661"/>
                        <a:gd name="connsiteY101" fmla="*/ 41570 h 73902"/>
                        <a:gd name="connsiteX102" fmla="*/ 219140 w 297661"/>
                        <a:gd name="connsiteY102" fmla="*/ 41570 h 73902"/>
                        <a:gd name="connsiteX103" fmla="*/ 223759 w 297661"/>
                        <a:gd name="connsiteY103" fmla="*/ 41570 h 73902"/>
                        <a:gd name="connsiteX104" fmla="*/ 223759 w 297661"/>
                        <a:gd name="connsiteY104" fmla="*/ 41570 h 73902"/>
                        <a:gd name="connsiteX105" fmla="*/ 223759 w 297661"/>
                        <a:gd name="connsiteY105" fmla="*/ 41570 h 73902"/>
                        <a:gd name="connsiteX106" fmla="*/ 223759 w 297661"/>
                        <a:gd name="connsiteY106" fmla="*/ 41570 h 73902"/>
                        <a:gd name="connsiteX107" fmla="*/ 228378 w 297661"/>
                        <a:gd name="connsiteY107" fmla="*/ 41570 h 73902"/>
                        <a:gd name="connsiteX108" fmla="*/ 228378 w 297661"/>
                        <a:gd name="connsiteY108" fmla="*/ 41570 h 73902"/>
                        <a:gd name="connsiteX109" fmla="*/ 232997 w 297661"/>
                        <a:gd name="connsiteY109" fmla="*/ 41570 h 73902"/>
                        <a:gd name="connsiteX110" fmla="*/ 232997 w 297661"/>
                        <a:gd name="connsiteY110" fmla="*/ 41570 h 73902"/>
                        <a:gd name="connsiteX111" fmla="*/ 237616 w 297661"/>
                        <a:gd name="connsiteY111" fmla="*/ 46189 h 73902"/>
                        <a:gd name="connsiteX112" fmla="*/ 237616 w 297661"/>
                        <a:gd name="connsiteY112" fmla="*/ 46189 h 73902"/>
                        <a:gd name="connsiteX113" fmla="*/ 237616 w 297661"/>
                        <a:gd name="connsiteY113" fmla="*/ 46189 h 73902"/>
                        <a:gd name="connsiteX114" fmla="*/ 237616 w 297661"/>
                        <a:gd name="connsiteY114" fmla="*/ 46189 h 73902"/>
                        <a:gd name="connsiteX115" fmla="*/ 242235 w 297661"/>
                        <a:gd name="connsiteY115" fmla="*/ 46189 h 73902"/>
                        <a:gd name="connsiteX116" fmla="*/ 242235 w 297661"/>
                        <a:gd name="connsiteY116" fmla="*/ 46189 h 73902"/>
                        <a:gd name="connsiteX117" fmla="*/ 242235 w 297661"/>
                        <a:gd name="connsiteY117" fmla="*/ 46189 h 73902"/>
                        <a:gd name="connsiteX118" fmla="*/ 242235 w 297661"/>
                        <a:gd name="connsiteY118" fmla="*/ 46189 h 73902"/>
                        <a:gd name="connsiteX119" fmla="*/ 242235 w 297661"/>
                        <a:gd name="connsiteY119" fmla="*/ 46189 h 73902"/>
                        <a:gd name="connsiteX120" fmla="*/ 242235 w 297661"/>
                        <a:gd name="connsiteY120" fmla="*/ 46189 h 73902"/>
                        <a:gd name="connsiteX121" fmla="*/ 242235 w 297661"/>
                        <a:gd name="connsiteY121" fmla="*/ 46189 h 73902"/>
                        <a:gd name="connsiteX122" fmla="*/ 242235 w 297661"/>
                        <a:gd name="connsiteY122" fmla="*/ 46189 h 73902"/>
                        <a:gd name="connsiteX123" fmla="*/ 242235 w 297661"/>
                        <a:gd name="connsiteY123" fmla="*/ 46189 h 73902"/>
                        <a:gd name="connsiteX124" fmla="*/ 246853 w 297661"/>
                        <a:gd name="connsiteY124" fmla="*/ 46189 h 73902"/>
                        <a:gd name="connsiteX125" fmla="*/ 246853 w 297661"/>
                        <a:gd name="connsiteY125" fmla="*/ 46189 h 73902"/>
                        <a:gd name="connsiteX126" fmla="*/ 246853 w 297661"/>
                        <a:gd name="connsiteY126" fmla="*/ 46189 h 73902"/>
                        <a:gd name="connsiteX127" fmla="*/ 246853 w 297661"/>
                        <a:gd name="connsiteY127" fmla="*/ 46189 h 73902"/>
                        <a:gd name="connsiteX128" fmla="*/ 246853 w 297661"/>
                        <a:gd name="connsiteY128" fmla="*/ 46189 h 73902"/>
                        <a:gd name="connsiteX129" fmla="*/ 246853 w 297661"/>
                        <a:gd name="connsiteY129" fmla="*/ 46189 h 73902"/>
                        <a:gd name="connsiteX130" fmla="*/ 251472 w 297661"/>
                        <a:gd name="connsiteY130" fmla="*/ 50808 h 73902"/>
                        <a:gd name="connsiteX131" fmla="*/ 251472 w 297661"/>
                        <a:gd name="connsiteY131" fmla="*/ 50808 h 73902"/>
                        <a:gd name="connsiteX132" fmla="*/ 256091 w 297661"/>
                        <a:gd name="connsiteY132" fmla="*/ 55427 h 73902"/>
                        <a:gd name="connsiteX133" fmla="*/ 256091 w 297661"/>
                        <a:gd name="connsiteY133" fmla="*/ 55427 h 73902"/>
                        <a:gd name="connsiteX134" fmla="*/ 256091 w 297661"/>
                        <a:gd name="connsiteY134" fmla="*/ 55427 h 73902"/>
                        <a:gd name="connsiteX135" fmla="*/ 256091 w 297661"/>
                        <a:gd name="connsiteY135" fmla="*/ 55427 h 73902"/>
                        <a:gd name="connsiteX136" fmla="*/ 260710 w 297661"/>
                        <a:gd name="connsiteY136" fmla="*/ 60046 h 73902"/>
                        <a:gd name="connsiteX137" fmla="*/ 260710 w 297661"/>
                        <a:gd name="connsiteY137" fmla="*/ 60046 h 73902"/>
                        <a:gd name="connsiteX138" fmla="*/ 265329 w 297661"/>
                        <a:gd name="connsiteY138" fmla="*/ 64664 h 73902"/>
                        <a:gd name="connsiteX139" fmla="*/ 265329 w 297661"/>
                        <a:gd name="connsiteY139" fmla="*/ 64664 h 73902"/>
                        <a:gd name="connsiteX140" fmla="*/ 269948 w 297661"/>
                        <a:gd name="connsiteY140" fmla="*/ 69283 h 73902"/>
                        <a:gd name="connsiteX141" fmla="*/ 269948 w 297661"/>
                        <a:gd name="connsiteY141" fmla="*/ 69283 h 73902"/>
                        <a:gd name="connsiteX142" fmla="*/ 269948 w 297661"/>
                        <a:gd name="connsiteY142" fmla="*/ 69283 h 73902"/>
                        <a:gd name="connsiteX143" fmla="*/ 269948 w 297661"/>
                        <a:gd name="connsiteY143" fmla="*/ 69283 h 73902"/>
                        <a:gd name="connsiteX144" fmla="*/ 269948 w 297661"/>
                        <a:gd name="connsiteY144" fmla="*/ 69283 h 73902"/>
                        <a:gd name="connsiteX145" fmla="*/ 269948 w 297661"/>
                        <a:gd name="connsiteY145" fmla="*/ 69283 h 73902"/>
                        <a:gd name="connsiteX146" fmla="*/ 269948 w 297661"/>
                        <a:gd name="connsiteY146" fmla="*/ 69283 h 73902"/>
                        <a:gd name="connsiteX147" fmla="*/ 269948 w 297661"/>
                        <a:gd name="connsiteY147" fmla="*/ 69283 h 73902"/>
                        <a:gd name="connsiteX148" fmla="*/ 269948 w 297661"/>
                        <a:gd name="connsiteY148" fmla="*/ 69283 h 73902"/>
                        <a:gd name="connsiteX149" fmla="*/ 269948 w 297661"/>
                        <a:gd name="connsiteY149" fmla="*/ 69283 h 73902"/>
                        <a:gd name="connsiteX150" fmla="*/ 269948 w 297661"/>
                        <a:gd name="connsiteY150" fmla="*/ 69283 h 73902"/>
                        <a:gd name="connsiteX151" fmla="*/ 274567 w 297661"/>
                        <a:gd name="connsiteY151" fmla="*/ 69283 h 73902"/>
                        <a:gd name="connsiteX152" fmla="*/ 274567 w 297661"/>
                        <a:gd name="connsiteY152" fmla="*/ 69283 h 73902"/>
                        <a:gd name="connsiteX153" fmla="*/ 274567 w 297661"/>
                        <a:gd name="connsiteY153" fmla="*/ 69283 h 73902"/>
                        <a:gd name="connsiteX154" fmla="*/ 274567 w 297661"/>
                        <a:gd name="connsiteY154" fmla="*/ 69283 h 73902"/>
                        <a:gd name="connsiteX155" fmla="*/ 274567 w 297661"/>
                        <a:gd name="connsiteY155" fmla="*/ 69283 h 73902"/>
                        <a:gd name="connsiteX156" fmla="*/ 274567 w 297661"/>
                        <a:gd name="connsiteY156" fmla="*/ 69283 h 73902"/>
                        <a:gd name="connsiteX157" fmla="*/ 279186 w 297661"/>
                        <a:gd name="connsiteY157" fmla="*/ 69283 h 73902"/>
                        <a:gd name="connsiteX158" fmla="*/ 279186 w 297661"/>
                        <a:gd name="connsiteY158" fmla="*/ 69283 h 73902"/>
                        <a:gd name="connsiteX159" fmla="*/ 279186 w 297661"/>
                        <a:gd name="connsiteY159" fmla="*/ 69283 h 73902"/>
                        <a:gd name="connsiteX160" fmla="*/ 279186 w 297661"/>
                        <a:gd name="connsiteY160" fmla="*/ 69283 h 73902"/>
                        <a:gd name="connsiteX161" fmla="*/ 279186 w 297661"/>
                        <a:gd name="connsiteY161" fmla="*/ 69283 h 73902"/>
                        <a:gd name="connsiteX162" fmla="*/ 279186 w 297661"/>
                        <a:gd name="connsiteY162" fmla="*/ 69283 h 73902"/>
                        <a:gd name="connsiteX163" fmla="*/ 283805 w 297661"/>
                        <a:gd name="connsiteY163" fmla="*/ 73902 h 73902"/>
                        <a:gd name="connsiteX164" fmla="*/ 288423 w 297661"/>
                        <a:gd name="connsiteY164" fmla="*/ 73902 h 73902"/>
                        <a:gd name="connsiteX165" fmla="*/ 288423 w 297661"/>
                        <a:gd name="connsiteY165" fmla="*/ 73902 h 73902"/>
                        <a:gd name="connsiteX166" fmla="*/ 288423 w 297661"/>
                        <a:gd name="connsiteY166" fmla="*/ 73902 h 73902"/>
                        <a:gd name="connsiteX167" fmla="*/ 288423 w 297661"/>
                        <a:gd name="connsiteY167" fmla="*/ 73902 h 73902"/>
                        <a:gd name="connsiteX168" fmla="*/ 288423 w 297661"/>
                        <a:gd name="connsiteY168" fmla="*/ 73902 h 73902"/>
                        <a:gd name="connsiteX169" fmla="*/ 288423 w 297661"/>
                        <a:gd name="connsiteY169" fmla="*/ 73902 h 73902"/>
                        <a:gd name="connsiteX170" fmla="*/ 293042 w 297661"/>
                        <a:gd name="connsiteY170" fmla="*/ 73902 h 73902"/>
                        <a:gd name="connsiteX171" fmla="*/ 293042 w 297661"/>
                        <a:gd name="connsiteY171" fmla="*/ 73902 h 73902"/>
                        <a:gd name="connsiteX172" fmla="*/ 297661 w 297661"/>
                        <a:gd name="connsiteY172" fmla="*/ 73902 h 73902"/>
                        <a:gd name="connsiteX173" fmla="*/ 297661 w 297661"/>
                        <a:gd name="connsiteY173" fmla="*/ 73902 h 73902"/>
                        <a:gd name="connsiteX174" fmla="*/ 297661 w 297661"/>
                        <a:gd name="connsiteY174" fmla="*/ 73902 h 73902"/>
                        <a:gd name="connsiteX175" fmla="*/ 297661 w 297661"/>
                        <a:gd name="connsiteY175" fmla="*/ 73902 h 73902"/>
                        <a:gd name="connsiteX176" fmla="*/ 297661 w 297661"/>
                        <a:gd name="connsiteY176" fmla="*/ 73902 h 73902"/>
                        <a:gd name="connsiteX177" fmla="*/ 293042 w 297661"/>
                        <a:gd name="connsiteY177" fmla="*/ 69283 h 73902"/>
                        <a:gd name="connsiteX178" fmla="*/ 293042 w 297661"/>
                        <a:gd name="connsiteY178" fmla="*/ 69283 h 73902"/>
                        <a:gd name="connsiteX179" fmla="*/ 293042 w 297661"/>
                        <a:gd name="connsiteY179" fmla="*/ 69283 h 73902"/>
                        <a:gd name="connsiteX180" fmla="*/ 293042 w 297661"/>
                        <a:gd name="connsiteY180" fmla="*/ 69283 h 73902"/>
                        <a:gd name="connsiteX181" fmla="*/ 293042 w 297661"/>
                        <a:gd name="connsiteY181" fmla="*/ 69283 h 73902"/>
                        <a:gd name="connsiteX182" fmla="*/ 293042 w 297661"/>
                        <a:gd name="connsiteY182" fmla="*/ 69283 h 73902"/>
                        <a:gd name="connsiteX183" fmla="*/ 293042 w 297661"/>
                        <a:gd name="connsiteY183" fmla="*/ 69283 h 73902"/>
                        <a:gd name="connsiteX184" fmla="*/ 293042 w 297661"/>
                        <a:gd name="connsiteY184" fmla="*/ 69283 h 73902"/>
                        <a:gd name="connsiteX185" fmla="*/ 293042 w 297661"/>
                        <a:gd name="connsiteY185" fmla="*/ 64664 h 73902"/>
                        <a:gd name="connsiteX186" fmla="*/ 293042 w 297661"/>
                        <a:gd name="connsiteY186" fmla="*/ 64664 h 73902"/>
                        <a:gd name="connsiteX187" fmla="*/ 288423 w 297661"/>
                        <a:gd name="connsiteY187" fmla="*/ 64664 h 73902"/>
                        <a:gd name="connsiteX188" fmla="*/ 288423 w 297661"/>
                        <a:gd name="connsiteY188" fmla="*/ 64664 h 73902"/>
                        <a:gd name="connsiteX189" fmla="*/ 288423 w 297661"/>
                        <a:gd name="connsiteY189" fmla="*/ 64664 h 73902"/>
                        <a:gd name="connsiteX190" fmla="*/ 288423 w 297661"/>
                        <a:gd name="connsiteY190" fmla="*/ 64664 h 73902"/>
                        <a:gd name="connsiteX191" fmla="*/ 288423 w 297661"/>
                        <a:gd name="connsiteY191" fmla="*/ 64664 h 73902"/>
                        <a:gd name="connsiteX192" fmla="*/ 288423 w 297661"/>
                        <a:gd name="connsiteY192" fmla="*/ 60046 h 73902"/>
                        <a:gd name="connsiteX193" fmla="*/ 288423 w 297661"/>
                        <a:gd name="connsiteY193" fmla="*/ 60046 h 73902"/>
                        <a:gd name="connsiteX194" fmla="*/ 288423 w 297661"/>
                        <a:gd name="connsiteY194" fmla="*/ 60046 h 73902"/>
                        <a:gd name="connsiteX195" fmla="*/ 288423 w 297661"/>
                        <a:gd name="connsiteY195" fmla="*/ 60046 h 73902"/>
                        <a:gd name="connsiteX196" fmla="*/ 288423 w 297661"/>
                        <a:gd name="connsiteY196" fmla="*/ 60046 h 73902"/>
                        <a:gd name="connsiteX197" fmla="*/ 283805 w 297661"/>
                        <a:gd name="connsiteY197" fmla="*/ 60046 h 73902"/>
                        <a:gd name="connsiteX198" fmla="*/ 279186 w 297661"/>
                        <a:gd name="connsiteY198" fmla="*/ 55427 h 73902"/>
                        <a:gd name="connsiteX199" fmla="*/ 279186 w 297661"/>
                        <a:gd name="connsiteY199" fmla="*/ 55427 h 73902"/>
                        <a:gd name="connsiteX200" fmla="*/ 274567 w 297661"/>
                        <a:gd name="connsiteY200" fmla="*/ 55427 h 73902"/>
                        <a:gd name="connsiteX201" fmla="*/ 274567 w 297661"/>
                        <a:gd name="connsiteY201" fmla="*/ 55427 h 73902"/>
                        <a:gd name="connsiteX202" fmla="*/ 274567 w 297661"/>
                        <a:gd name="connsiteY202" fmla="*/ 55427 h 73902"/>
                        <a:gd name="connsiteX203" fmla="*/ 274567 w 297661"/>
                        <a:gd name="connsiteY203" fmla="*/ 55427 h 73902"/>
                        <a:gd name="connsiteX204" fmla="*/ 274567 w 297661"/>
                        <a:gd name="connsiteY204" fmla="*/ 55427 h 73902"/>
                        <a:gd name="connsiteX205" fmla="*/ 269948 w 297661"/>
                        <a:gd name="connsiteY205" fmla="*/ 50808 h 73902"/>
                        <a:gd name="connsiteX206" fmla="*/ 269948 w 297661"/>
                        <a:gd name="connsiteY206" fmla="*/ 50808 h 73902"/>
                        <a:gd name="connsiteX207" fmla="*/ 269948 w 297661"/>
                        <a:gd name="connsiteY207" fmla="*/ 50808 h 73902"/>
                        <a:gd name="connsiteX208" fmla="*/ 269948 w 297661"/>
                        <a:gd name="connsiteY208" fmla="*/ 50808 h 73902"/>
                        <a:gd name="connsiteX209" fmla="*/ 269948 w 297661"/>
                        <a:gd name="connsiteY209" fmla="*/ 50808 h 73902"/>
                        <a:gd name="connsiteX210" fmla="*/ 269948 w 297661"/>
                        <a:gd name="connsiteY210" fmla="*/ 50808 h 73902"/>
                        <a:gd name="connsiteX211" fmla="*/ 269948 w 297661"/>
                        <a:gd name="connsiteY211" fmla="*/ 50808 h 73902"/>
                        <a:gd name="connsiteX212" fmla="*/ 269948 w 297661"/>
                        <a:gd name="connsiteY212" fmla="*/ 50808 h 73902"/>
                        <a:gd name="connsiteX213" fmla="*/ 269948 w 297661"/>
                        <a:gd name="connsiteY213" fmla="*/ 50808 h 73902"/>
                        <a:gd name="connsiteX214" fmla="*/ 269948 w 297661"/>
                        <a:gd name="connsiteY214" fmla="*/ 50808 h 73902"/>
                        <a:gd name="connsiteX215" fmla="*/ 269948 w 297661"/>
                        <a:gd name="connsiteY215" fmla="*/ 50808 h 73902"/>
                        <a:gd name="connsiteX216" fmla="*/ 269948 w 297661"/>
                        <a:gd name="connsiteY216" fmla="*/ 50808 h 73902"/>
                        <a:gd name="connsiteX217" fmla="*/ 269948 w 297661"/>
                        <a:gd name="connsiteY217" fmla="*/ 50808 h 73902"/>
                        <a:gd name="connsiteX218" fmla="*/ 269948 w 297661"/>
                        <a:gd name="connsiteY218" fmla="*/ 50808 h 73902"/>
                        <a:gd name="connsiteX219" fmla="*/ 269948 w 297661"/>
                        <a:gd name="connsiteY219" fmla="*/ 50808 h 73902"/>
                        <a:gd name="connsiteX220" fmla="*/ 269948 w 297661"/>
                        <a:gd name="connsiteY220" fmla="*/ 50808 h 73902"/>
                        <a:gd name="connsiteX221" fmla="*/ 269948 w 297661"/>
                        <a:gd name="connsiteY221" fmla="*/ 50808 h 73902"/>
                        <a:gd name="connsiteX222" fmla="*/ 269948 w 297661"/>
                        <a:gd name="connsiteY222" fmla="*/ 50808 h 73902"/>
                        <a:gd name="connsiteX223" fmla="*/ 265329 w 297661"/>
                        <a:gd name="connsiteY223" fmla="*/ 46189 h 73902"/>
                        <a:gd name="connsiteX224" fmla="*/ 265329 w 297661"/>
                        <a:gd name="connsiteY224" fmla="*/ 46189 h 73902"/>
                        <a:gd name="connsiteX225" fmla="*/ 260710 w 297661"/>
                        <a:gd name="connsiteY225" fmla="*/ 46189 h 73902"/>
                        <a:gd name="connsiteX226" fmla="*/ 260710 w 297661"/>
                        <a:gd name="connsiteY226" fmla="*/ 46189 h 73902"/>
                        <a:gd name="connsiteX227" fmla="*/ 260710 w 297661"/>
                        <a:gd name="connsiteY227" fmla="*/ 46189 h 73902"/>
                        <a:gd name="connsiteX228" fmla="*/ 260710 w 297661"/>
                        <a:gd name="connsiteY228" fmla="*/ 46189 h 73902"/>
                        <a:gd name="connsiteX229" fmla="*/ 256091 w 297661"/>
                        <a:gd name="connsiteY229" fmla="*/ 46189 h 73902"/>
                        <a:gd name="connsiteX230" fmla="*/ 256091 w 297661"/>
                        <a:gd name="connsiteY230" fmla="*/ 46189 h 73902"/>
                        <a:gd name="connsiteX231" fmla="*/ 256091 w 297661"/>
                        <a:gd name="connsiteY231" fmla="*/ 46189 h 73902"/>
                        <a:gd name="connsiteX232" fmla="*/ 256091 w 297661"/>
                        <a:gd name="connsiteY232" fmla="*/ 46189 h 73902"/>
                        <a:gd name="connsiteX233" fmla="*/ 256091 w 297661"/>
                        <a:gd name="connsiteY233" fmla="*/ 46189 h 73902"/>
                        <a:gd name="connsiteX234" fmla="*/ 251472 w 297661"/>
                        <a:gd name="connsiteY234" fmla="*/ 41570 h 73902"/>
                        <a:gd name="connsiteX235" fmla="*/ 251472 w 297661"/>
                        <a:gd name="connsiteY235" fmla="*/ 41570 h 73902"/>
                        <a:gd name="connsiteX236" fmla="*/ 251472 w 297661"/>
                        <a:gd name="connsiteY236" fmla="*/ 36951 h 73902"/>
                        <a:gd name="connsiteX237" fmla="*/ 246853 w 297661"/>
                        <a:gd name="connsiteY237" fmla="*/ 36951 h 73902"/>
                        <a:gd name="connsiteX238" fmla="*/ 246853 w 297661"/>
                        <a:gd name="connsiteY238" fmla="*/ 36951 h 73902"/>
                        <a:gd name="connsiteX239" fmla="*/ 246853 w 297661"/>
                        <a:gd name="connsiteY239" fmla="*/ 36951 h 73902"/>
                        <a:gd name="connsiteX240" fmla="*/ 246853 w 297661"/>
                        <a:gd name="connsiteY240" fmla="*/ 36951 h 73902"/>
                        <a:gd name="connsiteX241" fmla="*/ 246853 w 297661"/>
                        <a:gd name="connsiteY241" fmla="*/ 36951 h 73902"/>
                        <a:gd name="connsiteX242" fmla="*/ 246853 w 297661"/>
                        <a:gd name="connsiteY242" fmla="*/ 36951 h 73902"/>
                        <a:gd name="connsiteX243" fmla="*/ 246853 w 297661"/>
                        <a:gd name="connsiteY243" fmla="*/ 36951 h 73902"/>
                        <a:gd name="connsiteX244" fmla="*/ 246853 w 297661"/>
                        <a:gd name="connsiteY244" fmla="*/ 36951 h 73902"/>
                        <a:gd name="connsiteX245" fmla="*/ 242235 w 297661"/>
                        <a:gd name="connsiteY245" fmla="*/ 32332 h 73902"/>
                        <a:gd name="connsiteX246" fmla="*/ 242235 w 297661"/>
                        <a:gd name="connsiteY246" fmla="*/ 32332 h 73902"/>
                        <a:gd name="connsiteX247" fmla="*/ 237616 w 297661"/>
                        <a:gd name="connsiteY247" fmla="*/ 32332 h 73902"/>
                        <a:gd name="connsiteX248" fmla="*/ 237616 w 297661"/>
                        <a:gd name="connsiteY248" fmla="*/ 32332 h 73902"/>
                        <a:gd name="connsiteX249" fmla="*/ 237616 w 297661"/>
                        <a:gd name="connsiteY249" fmla="*/ 32332 h 73902"/>
                        <a:gd name="connsiteX250" fmla="*/ 232997 w 297661"/>
                        <a:gd name="connsiteY250" fmla="*/ 32332 h 73902"/>
                        <a:gd name="connsiteX251" fmla="*/ 232997 w 297661"/>
                        <a:gd name="connsiteY251" fmla="*/ 32332 h 73902"/>
                        <a:gd name="connsiteX252" fmla="*/ 232997 w 297661"/>
                        <a:gd name="connsiteY252" fmla="*/ 32332 h 73902"/>
                        <a:gd name="connsiteX253" fmla="*/ 232997 w 297661"/>
                        <a:gd name="connsiteY253" fmla="*/ 32332 h 73902"/>
                        <a:gd name="connsiteX254" fmla="*/ 232997 w 297661"/>
                        <a:gd name="connsiteY254" fmla="*/ 32332 h 73902"/>
                        <a:gd name="connsiteX255" fmla="*/ 232997 w 297661"/>
                        <a:gd name="connsiteY255" fmla="*/ 32332 h 73902"/>
                        <a:gd name="connsiteX256" fmla="*/ 232997 w 297661"/>
                        <a:gd name="connsiteY256" fmla="*/ 32332 h 73902"/>
                        <a:gd name="connsiteX257" fmla="*/ 232997 w 297661"/>
                        <a:gd name="connsiteY257" fmla="*/ 32332 h 73902"/>
                        <a:gd name="connsiteX258" fmla="*/ 232997 w 297661"/>
                        <a:gd name="connsiteY258" fmla="*/ 32332 h 73902"/>
                        <a:gd name="connsiteX259" fmla="*/ 232997 w 297661"/>
                        <a:gd name="connsiteY259" fmla="*/ 32332 h 73902"/>
                        <a:gd name="connsiteX260" fmla="*/ 228378 w 297661"/>
                        <a:gd name="connsiteY260" fmla="*/ 32332 h 73902"/>
                        <a:gd name="connsiteX261" fmla="*/ 228378 w 297661"/>
                        <a:gd name="connsiteY261" fmla="*/ 32332 h 73902"/>
                        <a:gd name="connsiteX262" fmla="*/ 228378 w 297661"/>
                        <a:gd name="connsiteY262" fmla="*/ 32332 h 73902"/>
                        <a:gd name="connsiteX263" fmla="*/ 228378 w 297661"/>
                        <a:gd name="connsiteY263" fmla="*/ 32332 h 73902"/>
                        <a:gd name="connsiteX264" fmla="*/ 228378 w 297661"/>
                        <a:gd name="connsiteY264" fmla="*/ 32332 h 73902"/>
                        <a:gd name="connsiteX265" fmla="*/ 228378 w 297661"/>
                        <a:gd name="connsiteY265" fmla="*/ 32332 h 73902"/>
                        <a:gd name="connsiteX266" fmla="*/ 228378 w 297661"/>
                        <a:gd name="connsiteY266" fmla="*/ 32332 h 73902"/>
                        <a:gd name="connsiteX267" fmla="*/ 223759 w 297661"/>
                        <a:gd name="connsiteY267" fmla="*/ 32332 h 73902"/>
                        <a:gd name="connsiteX268" fmla="*/ 223759 w 297661"/>
                        <a:gd name="connsiteY268" fmla="*/ 32332 h 73902"/>
                        <a:gd name="connsiteX269" fmla="*/ 219140 w 297661"/>
                        <a:gd name="connsiteY269" fmla="*/ 32332 h 73902"/>
                        <a:gd name="connsiteX270" fmla="*/ 219140 w 297661"/>
                        <a:gd name="connsiteY270" fmla="*/ 32332 h 73902"/>
                        <a:gd name="connsiteX271" fmla="*/ 219140 w 297661"/>
                        <a:gd name="connsiteY271" fmla="*/ 32332 h 73902"/>
                        <a:gd name="connsiteX272" fmla="*/ 219140 w 297661"/>
                        <a:gd name="connsiteY272" fmla="*/ 32332 h 73902"/>
                        <a:gd name="connsiteX273" fmla="*/ 219140 w 297661"/>
                        <a:gd name="connsiteY273" fmla="*/ 32332 h 73902"/>
                        <a:gd name="connsiteX274" fmla="*/ 219140 w 297661"/>
                        <a:gd name="connsiteY274" fmla="*/ 32332 h 73902"/>
                        <a:gd name="connsiteX275" fmla="*/ 214521 w 297661"/>
                        <a:gd name="connsiteY275" fmla="*/ 32332 h 73902"/>
                        <a:gd name="connsiteX276" fmla="*/ 214521 w 297661"/>
                        <a:gd name="connsiteY276" fmla="*/ 32332 h 73902"/>
                        <a:gd name="connsiteX277" fmla="*/ 209903 w 297661"/>
                        <a:gd name="connsiteY277" fmla="*/ 27713 h 73902"/>
                        <a:gd name="connsiteX278" fmla="*/ 209903 w 297661"/>
                        <a:gd name="connsiteY278" fmla="*/ 27713 h 73902"/>
                        <a:gd name="connsiteX279" fmla="*/ 209903 w 297661"/>
                        <a:gd name="connsiteY279" fmla="*/ 27713 h 73902"/>
                        <a:gd name="connsiteX280" fmla="*/ 209903 w 297661"/>
                        <a:gd name="connsiteY280" fmla="*/ 27713 h 73902"/>
                        <a:gd name="connsiteX281" fmla="*/ 209903 w 297661"/>
                        <a:gd name="connsiteY281" fmla="*/ 27713 h 73902"/>
                        <a:gd name="connsiteX282" fmla="*/ 209903 w 297661"/>
                        <a:gd name="connsiteY282" fmla="*/ 27713 h 73902"/>
                        <a:gd name="connsiteX283" fmla="*/ 205283 w 297661"/>
                        <a:gd name="connsiteY283" fmla="*/ 27713 h 73902"/>
                        <a:gd name="connsiteX284" fmla="*/ 205283 w 297661"/>
                        <a:gd name="connsiteY284" fmla="*/ 27713 h 73902"/>
                        <a:gd name="connsiteX285" fmla="*/ 205283 w 297661"/>
                        <a:gd name="connsiteY285" fmla="*/ 27713 h 73902"/>
                        <a:gd name="connsiteX286" fmla="*/ 205283 w 297661"/>
                        <a:gd name="connsiteY286" fmla="*/ 27713 h 73902"/>
                        <a:gd name="connsiteX287" fmla="*/ 205283 w 297661"/>
                        <a:gd name="connsiteY287" fmla="*/ 27713 h 73902"/>
                        <a:gd name="connsiteX288" fmla="*/ 205283 w 297661"/>
                        <a:gd name="connsiteY288" fmla="*/ 27713 h 73902"/>
                        <a:gd name="connsiteX289" fmla="*/ 205283 w 297661"/>
                        <a:gd name="connsiteY289" fmla="*/ 27713 h 73902"/>
                        <a:gd name="connsiteX290" fmla="*/ 200665 w 297661"/>
                        <a:gd name="connsiteY290" fmla="*/ 23094 h 73902"/>
                        <a:gd name="connsiteX291" fmla="*/ 196046 w 297661"/>
                        <a:gd name="connsiteY291" fmla="*/ 23094 h 73902"/>
                        <a:gd name="connsiteX292" fmla="*/ 196046 w 297661"/>
                        <a:gd name="connsiteY292" fmla="*/ 23094 h 73902"/>
                        <a:gd name="connsiteX293" fmla="*/ 191427 w 297661"/>
                        <a:gd name="connsiteY293" fmla="*/ 23094 h 73902"/>
                        <a:gd name="connsiteX294" fmla="*/ 191427 w 297661"/>
                        <a:gd name="connsiteY294" fmla="*/ 23094 h 73902"/>
                        <a:gd name="connsiteX295" fmla="*/ 186808 w 297661"/>
                        <a:gd name="connsiteY295" fmla="*/ 23094 h 73902"/>
                        <a:gd name="connsiteX296" fmla="*/ 186808 w 297661"/>
                        <a:gd name="connsiteY296" fmla="*/ 23094 h 73902"/>
                        <a:gd name="connsiteX297" fmla="*/ 182189 w 297661"/>
                        <a:gd name="connsiteY297" fmla="*/ 23094 h 73902"/>
                        <a:gd name="connsiteX298" fmla="*/ 182189 w 297661"/>
                        <a:gd name="connsiteY298" fmla="*/ 23094 h 73902"/>
                        <a:gd name="connsiteX299" fmla="*/ 177570 w 297661"/>
                        <a:gd name="connsiteY299" fmla="*/ 23094 h 73902"/>
                        <a:gd name="connsiteX300" fmla="*/ 177570 w 297661"/>
                        <a:gd name="connsiteY300" fmla="*/ 23094 h 73902"/>
                        <a:gd name="connsiteX301" fmla="*/ 177570 w 297661"/>
                        <a:gd name="connsiteY301" fmla="*/ 23094 h 73902"/>
                        <a:gd name="connsiteX302" fmla="*/ 177570 w 297661"/>
                        <a:gd name="connsiteY302" fmla="*/ 23094 h 73902"/>
                        <a:gd name="connsiteX303" fmla="*/ 177570 w 297661"/>
                        <a:gd name="connsiteY303" fmla="*/ 23094 h 73902"/>
                        <a:gd name="connsiteX304" fmla="*/ 177570 w 297661"/>
                        <a:gd name="connsiteY304" fmla="*/ 23094 h 73902"/>
                        <a:gd name="connsiteX305" fmla="*/ 177570 w 297661"/>
                        <a:gd name="connsiteY305" fmla="*/ 23094 h 73902"/>
                        <a:gd name="connsiteX306" fmla="*/ 172951 w 297661"/>
                        <a:gd name="connsiteY306" fmla="*/ 23094 h 73902"/>
                        <a:gd name="connsiteX307" fmla="*/ 172951 w 297661"/>
                        <a:gd name="connsiteY307" fmla="*/ 23094 h 73902"/>
                        <a:gd name="connsiteX308" fmla="*/ 172951 w 297661"/>
                        <a:gd name="connsiteY308" fmla="*/ 23094 h 73902"/>
                        <a:gd name="connsiteX309" fmla="*/ 172951 w 297661"/>
                        <a:gd name="connsiteY309" fmla="*/ 23094 h 73902"/>
                        <a:gd name="connsiteX310" fmla="*/ 168333 w 297661"/>
                        <a:gd name="connsiteY310" fmla="*/ 23094 h 73902"/>
                        <a:gd name="connsiteX311" fmla="*/ 172951 w 297661"/>
                        <a:gd name="connsiteY311" fmla="*/ 23094 h 73902"/>
                        <a:gd name="connsiteX312" fmla="*/ 168333 w 297661"/>
                        <a:gd name="connsiteY312" fmla="*/ 23094 h 73902"/>
                        <a:gd name="connsiteX313" fmla="*/ 168333 w 297661"/>
                        <a:gd name="connsiteY313" fmla="*/ 23094 h 73902"/>
                        <a:gd name="connsiteX314" fmla="*/ 163714 w 297661"/>
                        <a:gd name="connsiteY314" fmla="*/ 23094 h 73902"/>
                        <a:gd name="connsiteX315" fmla="*/ 159095 w 297661"/>
                        <a:gd name="connsiteY315" fmla="*/ 18476 h 73902"/>
                        <a:gd name="connsiteX316" fmla="*/ 149857 w 297661"/>
                        <a:gd name="connsiteY316" fmla="*/ 13857 h 73902"/>
                        <a:gd name="connsiteX317" fmla="*/ 149857 w 297661"/>
                        <a:gd name="connsiteY317" fmla="*/ 13857 h 73902"/>
                        <a:gd name="connsiteX318" fmla="*/ 149857 w 297661"/>
                        <a:gd name="connsiteY318" fmla="*/ 13857 h 73902"/>
                        <a:gd name="connsiteX319" fmla="*/ 149857 w 297661"/>
                        <a:gd name="connsiteY319" fmla="*/ 13857 h 73902"/>
                        <a:gd name="connsiteX320" fmla="*/ 149857 w 297661"/>
                        <a:gd name="connsiteY320" fmla="*/ 13857 h 73902"/>
                        <a:gd name="connsiteX321" fmla="*/ 149857 w 297661"/>
                        <a:gd name="connsiteY321" fmla="*/ 13857 h 73902"/>
                        <a:gd name="connsiteX322" fmla="*/ 149857 w 297661"/>
                        <a:gd name="connsiteY322" fmla="*/ 13857 h 73902"/>
                        <a:gd name="connsiteX323" fmla="*/ 149857 w 297661"/>
                        <a:gd name="connsiteY323" fmla="*/ 13857 h 73902"/>
                        <a:gd name="connsiteX324" fmla="*/ 145238 w 297661"/>
                        <a:gd name="connsiteY324" fmla="*/ 13857 h 73902"/>
                        <a:gd name="connsiteX325" fmla="*/ 145238 w 297661"/>
                        <a:gd name="connsiteY325" fmla="*/ 13857 h 73902"/>
                        <a:gd name="connsiteX326" fmla="*/ 140619 w 297661"/>
                        <a:gd name="connsiteY326" fmla="*/ 13857 h 73902"/>
                        <a:gd name="connsiteX327" fmla="*/ 140619 w 297661"/>
                        <a:gd name="connsiteY327" fmla="*/ 13857 h 73902"/>
                        <a:gd name="connsiteX328" fmla="*/ 131381 w 297661"/>
                        <a:gd name="connsiteY328" fmla="*/ 13857 h 73902"/>
                        <a:gd name="connsiteX329" fmla="*/ 131381 w 297661"/>
                        <a:gd name="connsiteY329" fmla="*/ 13857 h 73902"/>
                        <a:gd name="connsiteX330" fmla="*/ 131381 w 297661"/>
                        <a:gd name="connsiteY330" fmla="*/ 13857 h 73902"/>
                        <a:gd name="connsiteX331" fmla="*/ 131381 w 297661"/>
                        <a:gd name="connsiteY331" fmla="*/ 13857 h 73902"/>
                        <a:gd name="connsiteX332" fmla="*/ 131381 w 297661"/>
                        <a:gd name="connsiteY332" fmla="*/ 13857 h 73902"/>
                        <a:gd name="connsiteX333" fmla="*/ 131381 w 297661"/>
                        <a:gd name="connsiteY333" fmla="*/ 13857 h 73902"/>
                        <a:gd name="connsiteX334" fmla="*/ 126763 w 297661"/>
                        <a:gd name="connsiteY334" fmla="*/ 13857 h 73902"/>
                        <a:gd name="connsiteX335" fmla="*/ 122144 w 297661"/>
                        <a:gd name="connsiteY335" fmla="*/ 13857 h 73902"/>
                        <a:gd name="connsiteX336" fmla="*/ 122144 w 297661"/>
                        <a:gd name="connsiteY336" fmla="*/ 13857 h 73902"/>
                        <a:gd name="connsiteX337" fmla="*/ 112906 w 297661"/>
                        <a:gd name="connsiteY337" fmla="*/ 13857 h 73902"/>
                        <a:gd name="connsiteX338" fmla="*/ 103668 w 297661"/>
                        <a:gd name="connsiteY338" fmla="*/ 9238 h 73902"/>
                        <a:gd name="connsiteX339" fmla="*/ 103668 w 297661"/>
                        <a:gd name="connsiteY339" fmla="*/ 9238 h 73902"/>
                        <a:gd name="connsiteX340" fmla="*/ 103668 w 297661"/>
                        <a:gd name="connsiteY340" fmla="*/ 9238 h 73902"/>
                        <a:gd name="connsiteX341" fmla="*/ 103668 w 297661"/>
                        <a:gd name="connsiteY341" fmla="*/ 9238 h 73902"/>
                        <a:gd name="connsiteX342" fmla="*/ 99049 w 297661"/>
                        <a:gd name="connsiteY342" fmla="*/ 9238 h 73902"/>
                        <a:gd name="connsiteX343" fmla="*/ 99049 w 297661"/>
                        <a:gd name="connsiteY343" fmla="*/ 9238 h 73902"/>
                        <a:gd name="connsiteX344" fmla="*/ 89811 w 297661"/>
                        <a:gd name="connsiteY344" fmla="*/ 4619 h 73902"/>
                        <a:gd name="connsiteX345" fmla="*/ 89811 w 297661"/>
                        <a:gd name="connsiteY345" fmla="*/ 4619 h 73902"/>
                        <a:gd name="connsiteX346" fmla="*/ 89811 w 297661"/>
                        <a:gd name="connsiteY346" fmla="*/ 4619 h 73902"/>
                        <a:gd name="connsiteX347" fmla="*/ 85193 w 297661"/>
                        <a:gd name="connsiteY347" fmla="*/ 4619 h 73902"/>
                        <a:gd name="connsiteX348" fmla="*/ 85193 w 297661"/>
                        <a:gd name="connsiteY348" fmla="*/ 4619 h 73902"/>
                        <a:gd name="connsiteX349" fmla="*/ 80574 w 297661"/>
                        <a:gd name="connsiteY349" fmla="*/ 4619 h 73902"/>
                        <a:gd name="connsiteX350" fmla="*/ 80574 w 297661"/>
                        <a:gd name="connsiteY350" fmla="*/ 4619 h 73902"/>
                        <a:gd name="connsiteX351" fmla="*/ 75955 w 297661"/>
                        <a:gd name="connsiteY351" fmla="*/ 4619 h 73902"/>
                        <a:gd name="connsiteX352" fmla="*/ 75955 w 297661"/>
                        <a:gd name="connsiteY352" fmla="*/ 4619 h 73902"/>
                        <a:gd name="connsiteX353" fmla="*/ 71336 w 297661"/>
                        <a:gd name="connsiteY353" fmla="*/ 4619 h 73902"/>
                        <a:gd name="connsiteX354" fmla="*/ 66717 w 297661"/>
                        <a:gd name="connsiteY354" fmla="*/ 4619 h 73902"/>
                        <a:gd name="connsiteX355" fmla="*/ 66717 w 297661"/>
                        <a:gd name="connsiteY355" fmla="*/ 4619 h 73902"/>
                        <a:gd name="connsiteX356" fmla="*/ 62098 w 297661"/>
                        <a:gd name="connsiteY356" fmla="*/ 4619 h 73902"/>
                        <a:gd name="connsiteX357" fmla="*/ 62098 w 297661"/>
                        <a:gd name="connsiteY357" fmla="*/ 4619 h 73902"/>
                        <a:gd name="connsiteX358" fmla="*/ 62098 w 297661"/>
                        <a:gd name="connsiteY358" fmla="*/ 4619 h 73902"/>
                        <a:gd name="connsiteX359" fmla="*/ 62098 w 297661"/>
                        <a:gd name="connsiteY359" fmla="*/ 4619 h 73902"/>
                        <a:gd name="connsiteX360" fmla="*/ 62098 w 297661"/>
                        <a:gd name="connsiteY360" fmla="*/ 4619 h 73902"/>
                        <a:gd name="connsiteX361" fmla="*/ 62098 w 297661"/>
                        <a:gd name="connsiteY361" fmla="*/ 4619 h 73902"/>
                        <a:gd name="connsiteX362" fmla="*/ 62098 w 297661"/>
                        <a:gd name="connsiteY362" fmla="*/ 4619 h 73902"/>
                        <a:gd name="connsiteX363" fmla="*/ 62098 w 297661"/>
                        <a:gd name="connsiteY363" fmla="*/ 4619 h 73902"/>
                        <a:gd name="connsiteX364" fmla="*/ 57479 w 297661"/>
                        <a:gd name="connsiteY364" fmla="*/ 4619 h 73902"/>
                        <a:gd name="connsiteX365" fmla="*/ 57479 w 297661"/>
                        <a:gd name="connsiteY365" fmla="*/ 4619 h 73902"/>
                        <a:gd name="connsiteX366" fmla="*/ 62098 w 297661"/>
                        <a:gd name="connsiteY366" fmla="*/ 4619 h 73902"/>
                        <a:gd name="connsiteX367" fmla="*/ 62098 w 297661"/>
                        <a:gd name="connsiteY367" fmla="*/ 4619 h 73902"/>
                        <a:gd name="connsiteX368" fmla="*/ 57479 w 297661"/>
                        <a:gd name="connsiteY368" fmla="*/ 4619 h 73902"/>
                        <a:gd name="connsiteX369" fmla="*/ 57479 w 297661"/>
                        <a:gd name="connsiteY369" fmla="*/ 4619 h 73902"/>
                        <a:gd name="connsiteX370" fmla="*/ 57479 w 297661"/>
                        <a:gd name="connsiteY370" fmla="*/ 4619 h 73902"/>
                        <a:gd name="connsiteX371" fmla="*/ 57479 w 297661"/>
                        <a:gd name="connsiteY371" fmla="*/ 4619 h 73902"/>
                        <a:gd name="connsiteX372" fmla="*/ 57479 w 297661"/>
                        <a:gd name="connsiteY372" fmla="*/ 4619 h 73902"/>
                        <a:gd name="connsiteX373" fmla="*/ 57479 w 297661"/>
                        <a:gd name="connsiteY373" fmla="*/ 4619 h 73902"/>
                        <a:gd name="connsiteX374" fmla="*/ 57479 w 297661"/>
                        <a:gd name="connsiteY374" fmla="*/ 4619 h 73902"/>
                        <a:gd name="connsiteX375" fmla="*/ 57479 w 297661"/>
                        <a:gd name="connsiteY375" fmla="*/ 4619 h 73902"/>
                        <a:gd name="connsiteX376" fmla="*/ 57479 w 297661"/>
                        <a:gd name="connsiteY376" fmla="*/ 4619 h 73902"/>
                        <a:gd name="connsiteX377" fmla="*/ 57479 w 297661"/>
                        <a:gd name="connsiteY377" fmla="*/ 4619 h 73902"/>
                        <a:gd name="connsiteX378" fmla="*/ 57479 w 297661"/>
                        <a:gd name="connsiteY378" fmla="*/ 4619 h 73902"/>
                        <a:gd name="connsiteX379" fmla="*/ 57479 w 297661"/>
                        <a:gd name="connsiteY379" fmla="*/ 4619 h 73902"/>
                        <a:gd name="connsiteX380" fmla="*/ 57479 w 297661"/>
                        <a:gd name="connsiteY380" fmla="*/ 4619 h 73902"/>
                        <a:gd name="connsiteX381" fmla="*/ 52861 w 297661"/>
                        <a:gd name="connsiteY381" fmla="*/ 4619 h 73902"/>
                        <a:gd name="connsiteX382" fmla="*/ 48242 w 297661"/>
                        <a:gd name="connsiteY382" fmla="*/ 4619 h 73902"/>
                        <a:gd name="connsiteX383" fmla="*/ 48242 w 297661"/>
                        <a:gd name="connsiteY383" fmla="*/ 4619 h 73902"/>
                        <a:gd name="connsiteX384" fmla="*/ 48242 w 297661"/>
                        <a:gd name="connsiteY384" fmla="*/ 4619 h 73902"/>
                        <a:gd name="connsiteX385" fmla="*/ 43623 w 297661"/>
                        <a:gd name="connsiteY385" fmla="*/ 4619 h 73902"/>
                        <a:gd name="connsiteX386" fmla="*/ 43623 w 297661"/>
                        <a:gd name="connsiteY386" fmla="*/ 4619 h 73902"/>
                        <a:gd name="connsiteX387" fmla="*/ 43623 w 297661"/>
                        <a:gd name="connsiteY387" fmla="*/ 4619 h 73902"/>
                        <a:gd name="connsiteX388" fmla="*/ 34385 w 297661"/>
                        <a:gd name="connsiteY388" fmla="*/ 4619 h 73902"/>
                        <a:gd name="connsiteX389" fmla="*/ 20528 w 297661"/>
                        <a:gd name="connsiteY389" fmla="*/ 4619 h 73902"/>
                        <a:gd name="connsiteX390" fmla="*/ 11291 w 297661"/>
                        <a:gd name="connsiteY390" fmla="*/ 0 h 73902"/>
                        <a:gd name="connsiteX391" fmla="*/ 11291 w 297661"/>
                        <a:gd name="connsiteY391" fmla="*/ 0 h 73902"/>
                        <a:gd name="connsiteX392" fmla="*/ 11291 w 297661"/>
                        <a:gd name="connsiteY392" fmla="*/ 0 h 73902"/>
                        <a:gd name="connsiteX393" fmla="*/ 11291 w 297661"/>
                        <a:gd name="connsiteY393" fmla="*/ 0 h 73902"/>
                        <a:gd name="connsiteX394" fmla="*/ 6672 w 297661"/>
                        <a:gd name="connsiteY394" fmla="*/ 0 h 73902"/>
                        <a:gd name="connsiteX395" fmla="*/ 6672 w 297661"/>
                        <a:gd name="connsiteY395" fmla="*/ 0 h 73902"/>
                        <a:gd name="connsiteX396" fmla="*/ 2053 w 297661"/>
                        <a:gd name="connsiteY396" fmla="*/ 0 h 73902"/>
                        <a:gd name="connsiteX397" fmla="*/ 2053 w 297661"/>
                        <a:gd name="connsiteY397" fmla="*/ 0 h 73902"/>
                        <a:gd name="connsiteX398" fmla="*/ 2053 w 297661"/>
                        <a:gd name="connsiteY398" fmla="*/ 0 h 73902"/>
                        <a:gd name="connsiteX399" fmla="*/ 2053 w 297661"/>
                        <a:gd name="connsiteY399" fmla="*/ 0 h 73902"/>
                        <a:gd name="connsiteX400" fmla="*/ 2053 w 297661"/>
                        <a:gd name="connsiteY400" fmla="*/ 0 h 73902"/>
                        <a:gd name="connsiteX401" fmla="*/ 2053 w 297661"/>
                        <a:gd name="connsiteY401" fmla="*/ 0 h 73902"/>
                        <a:gd name="connsiteX402" fmla="*/ 2053 w 297661"/>
                        <a:gd name="connsiteY402" fmla="*/ 0 h 73902"/>
                        <a:gd name="connsiteX403" fmla="*/ 2053 w 297661"/>
                        <a:gd name="connsiteY403" fmla="*/ 0 h 73902"/>
                        <a:gd name="connsiteX404" fmla="*/ 2053 w 297661"/>
                        <a:gd name="connsiteY404" fmla="*/ 4619 h 73902"/>
                        <a:gd name="connsiteX405" fmla="*/ 2053 w 297661"/>
                        <a:gd name="connsiteY405" fmla="*/ 4619 h 73902"/>
                        <a:gd name="connsiteX406" fmla="*/ 2053 w 297661"/>
                        <a:gd name="connsiteY406" fmla="*/ 4619 h 73902"/>
                        <a:gd name="connsiteX407" fmla="*/ 2053 w 297661"/>
                        <a:gd name="connsiteY407" fmla="*/ 4619 h 73902"/>
                        <a:gd name="connsiteX408" fmla="*/ 2053 w 297661"/>
                        <a:gd name="connsiteY408" fmla="*/ 4619 h 73902"/>
                        <a:gd name="connsiteX409" fmla="*/ 2053 w 297661"/>
                        <a:gd name="connsiteY409" fmla="*/ 4619 h 73902"/>
                        <a:gd name="connsiteX410" fmla="*/ 2053 w 297661"/>
                        <a:gd name="connsiteY410" fmla="*/ 4619 h 73902"/>
                        <a:gd name="connsiteX411" fmla="*/ 2053 w 297661"/>
                        <a:gd name="connsiteY411" fmla="*/ 4619 h 73902"/>
                        <a:gd name="connsiteX412" fmla="*/ 2053 w 297661"/>
                        <a:gd name="connsiteY412" fmla="*/ 4619 h 73902"/>
                        <a:gd name="connsiteX413" fmla="*/ 2053 w 297661"/>
                        <a:gd name="connsiteY413" fmla="*/ 4619 h 73902"/>
                        <a:gd name="connsiteX414" fmla="*/ 2053 w 297661"/>
                        <a:gd name="connsiteY414" fmla="*/ 4619 h 73902"/>
                        <a:gd name="connsiteX415" fmla="*/ 2053 w 297661"/>
                        <a:gd name="connsiteY415" fmla="*/ 4619 h 73902"/>
                        <a:gd name="connsiteX416" fmla="*/ 2053 w 297661"/>
                        <a:gd name="connsiteY416" fmla="*/ 4619 h 73902"/>
                        <a:gd name="connsiteX417" fmla="*/ 2053 w 297661"/>
                        <a:gd name="connsiteY417" fmla="*/ 4619 h 73902"/>
                        <a:gd name="connsiteX418" fmla="*/ 2053 w 297661"/>
                        <a:gd name="connsiteY418" fmla="*/ 4619 h 73902"/>
                        <a:gd name="connsiteX419" fmla="*/ 6672 w 297661"/>
                        <a:gd name="connsiteY419" fmla="*/ 4619 h 73902"/>
                        <a:gd name="connsiteX420" fmla="*/ 6672 w 297661"/>
                        <a:gd name="connsiteY420" fmla="*/ 4619 h 73902"/>
                        <a:gd name="connsiteX421" fmla="*/ 6672 w 297661"/>
                        <a:gd name="connsiteY421" fmla="*/ 4619 h 73902"/>
                        <a:gd name="connsiteX422" fmla="*/ 6672 w 297661"/>
                        <a:gd name="connsiteY422" fmla="*/ 4619 h 73902"/>
                        <a:gd name="connsiteX423" fmla="*/ 6672 w 297661"/>
                        <a:gd name="connsiteY423" fmla="*/ 4619 h 73902"/>
                        <a:gd name="connsiteX424" fmla="*/ 20528 w 297661"/>
                        <a:gd name="connsiteY424" fmla="*/ 4619 h 73902"/>
                        <a:gd name="connsiteX425" fmla="*/ 20528 w 297661"/>
                        <a:gd name="connsiteY425" fmla="*/ 4619 h 73902"/>
                        <a:gd name="connsiteX426" fmla="*/ 20528 w 297661"/>
                        <a:gd name="connsiteY426" fmla="*/ 4619 h 73902"/>
                        <a:gd name="connsiteX427" fmla="*/ 20528 w 297661"/>
                        <a:gd name="connsiteY427" fmla="*/ 4619 h 73902"/>
                        <a:gd name="connsiteX428" fmla="*/ 20528 w 297661"/>
                        <a:gd name="connsiteY428" fmla="*/ 4619 h 73902"/>
                        <a:gd name="connsiteX429" fmla="*/ 52861 w 297661"/>
                        <a:gd name="connsiteY429" fmla="*/ 4619 h 73902"/>
                        <a:gd name="connsiteX430" fmla="*/ 52861 w 297661"/>
                        <a:gd name="connsiteY430" fmla="*/ 4619 h 73902"/>
                        <a:gd name="connsiteX431" fmla="*/ 52861 w 297661"/>
                        <a:gd name="connsiteY431" fmla="*/ 4619 h 73902"/>
                        <a:gd name="connsiteX432" fmla="*/ 52861 w 297661"/>
                        <a:gd name="connsiteY432" fmla="*/ 4619 h 73902"/>
                        <a:gd name="connsiteX433" fmla="*/ 52861 w 297661"/>
                        <a:gd name="connsiteY433" fmla="*/ 4619 h 73902"/>
                        <a:gd name="connsiteX434" fmla="*/ 52861 w 297661"/>
                        <a:gd name="connsiteY434" fmla="*/ 4619 h 73902"/>
                        <a:gd name="connsiteX435" fmla="*/ 52861 w 297661"/>
                        <a:gd name="connsiteY435" fmla="*/ 4619 h 73902"/>
                        <a:gd name="connsiteX436" fmla="*/ 52861 w 297661"/>
                        <a:gd name="connsiteY436" fmla="*/ 4619 h 73902"/>
                        <a:gd name="connsiteX437" fmla="*/ 48242 w 297661"/>
                        <a:gd name="connsiteY437" fmla="*/ 0 h 73902"/>
                        <a:gd name="connsiteX438" fmla="*/ 48242 w 297661"/>
                        <a:gd name="connsiteY438" fmla="*/ 0 h 73902"/>
                        <a:gd name="connsiteX439" fmla="*/ 48242 w 297661"/>
                        <a:gd name="connsiteY439" fmla="*/ 0 h 73902"/>
                        <a:gd name="connsiteX440" fmla="*/ 48242 w 297661"/>
                        <a:gd name="connsiteY440" fmla="*/ 0 h 73902"/>
                        <a:gd name="connsiteX441" fmla="*/ 48242 w 297661"/>
                        <a:gd name="connsiteY441" fmla="*/ 0 h 7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Lst>
                      <a:rect l="l" t="t" r="r" b="b"/>
                      <a:pathLst>
                        <a:path w="297661" h="73902">
                          <a:moveTo>
                            <a:pt x="20528" y="4619"/>
                          </a:moveTo>
                          <a:cubicBezTo>
                            <a:pt x="20528" y="4619"/>
                            <a:pt x="20528" y="4619"/>
                            <a:pt x="20528" y="4619"/>
                          </a:cubicBezTo>
                          <a:cubicBezTo>
                            <a:pt x="25147" y="4619"/>
                            <a:pt x="20528" y="4619"/>
                            <a:pt x="20528" y="4619"/>
                          </a:cubicBezTo>
                          <a:cubicBezTo>
                            <a:pt x="25147" y="4619"/>
                            <a:pt x="25147" y="4619"/>
                            <a:pt x="20528" y="4619"/>
                          </a:cubicBezTo>
                          <a:cubicBezTo>
                            <a:pt x="25147" y="4619"/>
                            <a:pt x="25147" y="4619"/>
                            <a:pt x="20528" y="4619"/>
                          </a:cubicBezTo>
                          <a:cubicBezTo>
                            <a:pt x="25147" y="4619"/>
                            <a:pt x="29766" y="4619"/>
                            <a:pt x="29766" y="4619"/>
                          </a:cubicBezTo>
                          <a:cubicBezTo>
                            <a:pt x="29766" y="4619"/>
                            <a:pt x="29766" y="4619"/>
                            <a:pt x="29766" y="4619"/>
                          </a:cubicBezTo>
                          <a:cubicBezTo>
                            <a:pt x="29766" y="4619"/>
                            <a:pt x="29766" y="4619"/>
                            <a:pt x="29766" y="4619"/>
                          </a:cubicBezTo>
                          <a:cubicBezTo>
                            <a:pt x="29766" y="4619"/>
                            <a:pt x="29766" y="4619"/>
                            <a:pt x="29766" y="4619"/>
                          </a:cubicBezTo>
                          <a:cubicBezTo>
                            <a:pt x="29766" y="4619"/>
                            <a:pt x="29766" y="4619"/>
                            <a:pt x="29766" y="4619"/>
                          </a:cubicBezTo>
                          <a:lnTo>
                            <a:pt x="29766" y="4619"/>
                          </a:lnTo>
                          <a:cubicBezTo>
                            <a:pt x="29766" y="4619"/>
                            <a:pt x="29766" y="4619"/>
                            <a:pt x="29766" y="4619"/>
                          </a:cubicBezTo>
                          <a:cubicBezTo>
                            <a:pt x="29766" y="4619"/>
                            <a:pt x="34385" y="4619"/>
                            <a:pt x="34385" y="4619"/>
                          </a:cubicBezTo>
                          <a:cubicBezTo>
                            <a:pt x="34385" y="4619"/>
                            <a:pt x="34385" y="4619"/>
                            <a:pt x="34385" y="4619"/>
                          </a:cubicBezTo>
                          <a:lnTo>
                            <a:pt x="34385" y="4619"/>
                          </a:lnTo>
                          <a:cubicBezTo>
                            <a:pt x="34385" y="4619"/>
                            <a:pt x="34385" y="4619"/>
                            <a:pt x="34385" y="4619"/>
                          </a:cubicBezTo>
                          <a:cubicBezTo>
                            <a:pt x="34385" y="4619"/>
                            <a:pt x="34385" y="4619"/>
                            <a:pt x="39004" y="4619"/>
                          </a:cubicBezTo>
                          <a:cubicBezTo>
                            <a:pt x="39004" y="4619"/>
                            <a:pt x="39004" y="4619"/>
                            <a:pt x="39004" y="4619"/>
                          </a:cubicBezTo>
                          <a:cubicBezTo>
                            <a:pt x="43623" y="4619"/>
                            <a:pt x="39004" y="4619"/>
                            <a:pt x="43623" y="4619"/>
                          </a:cubicBezTo>
                          <a:cubicBezTo>
                            <a:pt x="43623" y="4619"/>
                            <a:pt x="43623" y="4619"/>
                            <a:pt x="43623" y="4619"/>
                          </a:cubicBezTo>
                          <a:lnTo>
                            <a:pt x="43623" y="4619"/>
                          </a:lnTo>
                          <a:cubicBezTo>
                            <a:pt x="43623" y="4619"/>
                            <a:pt x="43623" y="4619"/>
                            <a:pt x="48242" y="4619"/>
                          </a:cubicBezTo>
                          <a:cubicBezTo>
                            <a:pt x="48242" y="4619"/>
                            <a:pt x="48242" y="4619"/>
                            <a:pt x="48242" y="4619"/>
                          </a:cubicBezTo>
                          <a:cubicBezTo>
                            <a:pt x="48242" y="4619"/>
                            <a:pt x="48242" y="4619"/>
                            <a:pt x="48242" y="4619"/>
                          </a:cubicBezTo>
                          <a:lnTo>
                            <a:pt x="48242" y="4619"/>
                          </a:lnTo>
                          <a:cubicBezTo>
                            <a:pt x="48242" y="4619"/>
                            <a:pt x="52861" y="4619"/>
                            <a:pt x="52861" y="4619"/>
                          </a:cubicBezTo>
                          <a:cubicBezTo>
                            <a:pt x="52861" y="4619"/>
                            <a:pt x="52861" y="4619"/>
                            <a:pt x="52861" y="4619"/>
                          </a:cubicBezTo>
                          <a:cubicBezTo>
                            <a:pt x="57479" y="4619"/>
                            <a:pt x="57479" y="4619"/>
                            <a:pt x="62098" y="4619"/>
                          </a:cubicBezTo>
                          <a:lnTo>
                            <a:pt x="62098" y="4619"/>
                          </a:lnTo>
                          <a:cubicBezTo>
                            <a:pt x="62098" y="4619"/>
                            <a:pt x="62098" y="4619"/>
                            <a:pt x="62098" y="4619"/>
                          </a:cubicBezTo>
                          <a:cubicBezTo>
                            <a:pt x="62098" y="4619"/>
                            <a:pt x="62098" y="4619"/>
                            <a:pt x="62098" y="4619"/>
                          </a:cubicBezTo>
                          <a:cubicBezTo>
                            <a:pt x="62098" y="4619"/>
                            <a:pt x="62098" y="4619"/>
                            <a:pt x="62098" y="4619"/>
                          </a:cubicBezTo>
                          <a:cubicBezTo>
                            <a:pt x="62098" y="4619"/>
                            <a:pt x="66717" y="4619"/>
                            <a:pt x="66717" y="4619"/>
                          </a:cubicBezTo>
                          <a:lnTo>
                            <a:pt x="66717" y="4619"/>
                          </a:lnTo>
                          <a:cubicBezTo>
                            <a:pt x="66717" y="4619"/>
                            <a:pt x="66717" y="4619"/>
                            <a:pt x="71336" y="4619"/>
                          </a:cubicBezTo>
                          <a:lnTo>
                            <a:pt x="71336" y="4619"/>
                          </a:lnTo>
                          <a:cubicBezTo>
                            <a:pt x="75955" y="4619"/>
                            <a:pt x="75955" y="4619"/>
                            <a:pt x="80574" y="4619"/>
                          </a:cubicBezTo>
                          <a:cubicBezTo>
                            <a:pt x="80574" y="4619"/>
                            <a:pt x="85193" y="4619"/>
                            <a:pt x="85193" y="4619"/>
                          </a:cubicBezTo>
                          <a:cubicBezTo>
                            <a:pt x="85193" y="4619"/>
                            <a:pt x="85193" y="4619"/>
                            <a:pt x="89811" y="4619"/>
                          </a:cubicBezTo>
                          <a:cubicBezTo>
                            <a:pt x="89811" y="4619"/>
                            <a:pt x="89811" y="4619"/>
                            <a:pt x="89811" y="4619"/>
                          </a:cubicBezTo>
                          <a:lnTo>
                            <a:pt x="89811" y="4619"/>
                          </a:lnTo>
                          <a:lnTo>
                            <a:pt x="89811" y="4619"/>
                          </a:lnTo>
                          <a:lnTo>
                            <a:pt x="89811" y="4619"/>
                          </a:lnTo>
                          <a:lnTo>
                            <a:pt x="89811" y="4619"/>
                          </a:lnTo>
                          <a:cubicBezTo>
                            <a:pt x="89811" y="4619"/>
                            <a:pt x="89811" y="4619"/>
                            <a:pt x="89811" y="4619"/>
                          </a:cubicBezTo>
                          <a:cubicBezTo>
                            <a:pt x="89811" y="4619"/>
                            <a:pt x="94431" y="4619"/>
                            <a:pt x="94431" y="4619"/>
                          </a:cubicBezTo>
                          <a:lnTo>
                            <a:pt x="99049" y="4619"/>
                          </a:lnTo>
                          <a:cubicBezTo>
                            <a:pt x="99049" y="4619"/>
                            <a:pt x="99049" y="4619"/>
                            <a:pt x="99049" y="4619"/>
                          </a:cubicBezTo>
                          <a:cubicBezTo>
                            <a:pt x="99049" y="4619"/>
                            <a:pt x="99049" y="4619"/>
                            <a:pt x="99049" y="4619"/>
                          </a:cubicBezTo>
                          <a:cubicBezTo>
                            <a:pt x="99049" y="4619"/>
                            <a:pt x="99049" y="4619"/>
                            <a:pt x="99049" y="4619"/>
                          </a:cubicBezTo>
                          <a:cubicBezTo>
                            <a:pt x="99049" y="4619"/>
                            <a:pt x="99049" y="4619"/>
                            <a:pt x="103668" y="4619"/>
                          </a:cubicBezTo>
                          <a:lnTo>
                            <a:pt x="103668" y="4619"/>
                          </a:lnTo>
                          <a:cubicBezTo>
                            <a:pt x="103668" y="4619"/>
                            <a:pt x="108287" y="4619"/>
                            <a:pt x="108287" y="4619"/>
                          </a:cubicBezTo>
                          <a:cubicBezTo>
                            <a:pt x="108287" y="4619"/>
                            <a:pt x="108287" y="4619"/>
                            <a:pt x="108287" y="4619"/>
                          </a:cubicBezTo>
                          <a:lnTo>
                            <a:pt x="108287" y="4619"/>
                          </a:lnTo>
                          <a:cubicBezTo>
                            <a:pt x="108287" y="4619"/>
                            <a:pt x="108287" y="4619"/>
                            <a:pt x="108287" y="4619"/>
                          </a:cubicBezTo>
                          <a:cubicBezTo>
                            <a:pt x="108287" y="4619"/>
                            <a:pt x="108287" y="4619"/>
                            <a:pt x="108287" y="4619"/>
                          </a:cubicBezTo>
                          <a:lnTo>
                            <a:pt x="108287" y="4619"/>
                          </a:lnTo>
                          <a:cubicBezTo>
                            <a:pt x="108287" y="4619"/>
                            <a:pt x="108287" y="4619"/>
                            <a:pt x="108287" y="4619"/>
                          </a:cubicBezTo>
                          <a:cubicBezTo>
                            <a:pt x="108287" y="4619"/>
                            <a:pt x="108287" y="4619"/>
                            <a:pt x="112906" y="4619"/>
                          </a:cubicBezTo>
                          <a:lnTo>
                            <a:pt x="112906" y="4619"/>
                          </a:lnTo>
                          <a:cubicBezTo>
                            <a:pt x="117525" y="4619"/>
                            <a:pt x="117525" y="4619"/>
                            <a:pt x="117525" y="4619"/>
                          </a:cubicBezTo>
                          <a:cubicBezTo>
                            <a:pt x="117525" y="4619"/>
                            <a:pt x="117525" y="4619"/>
                            <a:pt x="117525" y="4619"/>
                          </a:cubicBezTo>
                          <a:cubicBezTo>
                            <a:pt x="117525" y="4619"/>
                            <a:pt x="122144" y="4619"/>
                            <a:pt x="122144" y="4619"/>
                          </a:cubicBezTo>
                          <a:cubicBezTo>
                            <a:pt x="122144" y="4619"/>
                            <a:pt x="122144" y="4619"/>
                            <a:pt x="122144" y="4619"/>
                          </a:cubicBezTo>
                          <a:cubicBezTo>
                            <a:pt x="122144" y="4619"/>
                            <a:pt x="122144" y="4619"/>
                            <a:pt x="122144" y="4619"/>
                          </a:cubicBezTo>
                          <a:cubicBezTo>
                            <a:pt x="122144" y="4619"/>
                            <a:pt x="126763" y="4619"/>
                            <a:pt x="126763" y="4619"/>
                          </a:cubicBezTo>
                          <a:cubicBezTo>
                            <a:pt x="126763" y="4619"/>
                            <a:pt x="126763" y="4619"/>
                            <a:pt x="126763" y="4619"/>
                          </a:cubicBezTo>
                          <a:cubicBezTo>
                            <a:pt x="126763" y="4619"/>
                            <a:pt x="126763" y="4619"/>
                            <a:pt x="126763" y="4619"/>
                          </a:cubicBezTo>
                          <a:lnTo>
                            <a:pt x="126763" y="4619"/>
                          </a:lnTo>
                          <a:cubicBezTo>
                            <a:pt x="131381" y="4619"/>
                            <a:pt x="131381" y="9238"/>
                            <a:pt x="136000" y="9238"/>
                          </a:cubicBezTo>
                          <a:lnTo>
                            <a:pt x="136000" y="9238"/>
                          </a:lnTo>
                          <a:lnTo>
                            <a:pt x="140619" y="9238"/>
                          </a:lnTo>
                          <a:cubicBezTo>
                            <a:pt x="140619" y="9238"/>
                            <a:pt x="140619" y="9238"/>
                            <a:pt x="140619" y="9238"/>
                          </a:cubicBezTo>
                          <a:cubicBezTo>
                            <a:pt x="145238" y="9238"/>
                            <a:pt x="145238" y="9238"/>
                            <a:pt x="145238" y="9238"/>
                          </a:cubicBezTo>
                          <a:cubicBezTo>
                            <a:pt x="145238" y="9238"/>
                            <a:pt x="149857" y="9238"/>
                            <a:pt x="154476" y="13857"/>
                          </a:cubicBezTo>
                          <a:lnTo>
                            <a:pt x="154476" y="13857"/>
                          </a:lnTo>
                          <a:cubicBezTo>
                            <a:pt x="154476" y="13857"/>
                            <a:pt x="154476" y="13857"/>
                            <a:pt x="154476" y="13857"/>
                          </a:cubicBezTo>
                          <a:cubicBezTo>
                            <a:pt x="154476" y="13857"/>
                            <a:pt x="154476" y="13857"/>
                            <a:pt x="154476" y="13857"/>
                          </a:cubicBezTo>
                          <a:cubicBezTo>
                            <a:pt x="159095" y="13857"/>
                            <a:pt x="163714" y="18476"/>
                            <a:pt x="168333" y="18476"/>
                          </a:cubicBezTo>
                          <a:cubicBezTo>
                            <a:pt x="168333" y="18476"/>
                            <a:pt x="168333" y="18476"/>
                            <a:pt x="172951" y="18476"/>
                          </a:cubicBezTo>
                          <a:lnTo>
                            <a:pt x="172951" y="18476"/>
                          </a:lnTo>
                          <a:cubicBezTo>
                            <a:pt x="177570" y="18476"/>
                            <a:pt x="182189" y="23094"/>
                            <a:pt x="182189" y="23094"/>
                          </a:cubicBezTo>
                          <a:cubicBezTo>
                            <a:pt x="182189" y="23094"/>
                            <a:pt x="182189" y="23094"/>
                            <a:pt x="182189" y="23094"/>
                          </a:cubicBezTo>
                          <a:cubicBezTo>
                            <a:pt x="182189" y="23094"/>
                            <a:pt x="186808" y="23094"/>
                            <a:pt x="186808" y="23094"/>
                          </a:cubicBezTo>
                          <a:cubicBezTo>
                            <a:pt x="186808" y="23094"/>
                            <a:pt x="186808" y="23094"/>
                            <a:pt x="186808" y="23094"/>
                          </a:cubicBezTo>
                          <a:cubicBezTo>
                            <a:pt x="186808" y="23094"/>
                            <a:pt x="186808" y="23094"/>
                            <a:pt x="186808" y="23094"/>
                          </a:cubicBezTo>
                          <a:cubicBezTo>
                            <a:pt x="186808" y="23094"/>
                            <a:pt x="186808" y="23094"/>
                            <a:pt x="186808" y="23094"/>
                          </a:cubicBezTo>
                          <a:cubicBezTo>
                            <a:pt x="186808" y="23094"/>
                            <a:pt x="186808" y="23094"/>
                            <a:pt x="186808" y="23094"/>
                          </a:cubicBezTo>
                          <a:cubicBezTo>
                            <a:pt x="186808" y="23094"/>
                            <a:pt x="191427" y="23094"/>
                            <a:pt x="191427" y="23094"/>
                          </a:cubicBezTo>
                          <a:cubicBezTo>
                            <a:pt x="191427" y="23094"/>
                            <a:pt x="191427" y="23094"/>
                            <a:pt x="196046" y="23094"/>
                          </a:cubicBezTo>
                          <a:cubicBezTo>
                            <a:pt x="196046" y="23094"/>
                            <a:pt x="196046" y="23094"/>
                            <a:pt x="200665" y="23094"/>
                          </a:cubicBezTo>
                          <a:cubicBezTo>
                            <a:pt x="200665" y="23094"/>
                            <a:pt x="200665" y="23094"/>
                            <a:pt x="200665" y="23094"/>
                          </a:cubicBezTo>
                          <a:cubicBezTo>
                            <a:pt x="200665" y="23094"/>
                            <a:pt x="200665" y="23094"/>
                            <a:pt x="200665" y="23094"/>
                          </a:cubicBezTo>
                          <a:cubicBezTo>
                            <a:pt x="200665" y="23094"/>
                            <a:pt x="205283" y="23094"/>
                            <a:pt x="205283" y="27713"/>
                          </a:cubicBezTo>
                          <a:cubicBezTo>
                            <a:pt x="209903" y="27713"/>
                            <a:pt x="209903" y="27713"/>
                            <a:pt x="214521" y="32332"/>
                          </a:cubicBezTo>
                          <a:cubicBezTo>
                            <a:pt x="214521" y="32332"/>
                            <a:pt x="209903" y="32332"/>
                            <a:pt x="209903" y="32332"/>
                          </a:cubicBezTo>
                          <a:cubicBezTo>
                            <a:pt x="214521" y="32332"/>
                            <a:pt x="214521" y="32332"/>
                            <a:pt x="214521" y="36951"/>
                          </a:cubicBezTo>
                          <a:cubicBezTo>
                            <a:pt x="214521" y="36951"/>
                            <a:pt x="214521" y="36951"/>
                            <a:pt x="214521" y="36951"/>
                          </a:cubicBezTo>
                          <a:cubicBezTo>
                            <a:pt x="219140" y="36951"/>
                            <a:pt x="219140" y="41570"/>
                            <a:pt x="219140" y="41570"/>
                          </a:cubicBezTo>
                          <a:cubicBezTo>
                            <a:pt x="219140" y="41570"/>
                            <a:pt x="219140" y="41570"/>
                            <a:pt x="219140" y="41570"/>
                          </a:cubicBezTo>
                          <a:cubicBezTo>
                            <a:pt x="219140" y="41570"/>
                            <a:pt x="219140" y="41570"/>
                            <a:pt x="219140" y="41570"/>
                          </a:cubicBezTo>
                          <a:lnTo>
                            <a:pt x="219140" y="41570"/>
                          </a:lnTo>
                          <a:cubicBezTo>
                            <a:pt x="219140" y="41570"/>
                            <a:pt x="219140" y="41570"/>
                            <a:pt x="223759" y="41570"/>
                          </a:cubicBezTo>
                          <a:cubicBezTo>
                            <a:pt x="223759" y="41570"/>
                            <a:pt x="223759" y="41570"/>
                            <a:pt x="223759" y="41570"/>
                          </a:cubicBezTo>
                          <a:cubicBezTo>
                            <a:pt x="223759" y="41570"/>
                            <a:pt x="223759" y="41570"/>
                            <a:pt x="223759" y="41570"/>
                          </a:cubicBezTo>
                          <a:cubicBezTo>
                            <a:pt x="223759" y="41570"/>
                            <a:pt x="223759" y="41570"/>
                            <a:pt x="223759" y="41570"/>
                          </a:cubicBezTo>
                          <a:cubicBezTo>
                            <a:pt x="223759" y="41570"/>
                            <a:pt x="223759" y="41570"/>
                            <a:pt x="228378" y="41570"/>
                          </a:cubicBezTo>
                          <a:cubicBezTo>
                            <a:pt x="228378" y="41570"/>
                            <a:pt x="228378" y="41570"/>
                            <a:pt x="228378" y="41570"/>
                          </a:cubicBezTo>
                          <a:cubicBezTo>
                            <a:pt x="228378" y="41570"/>
                            <a:pt x="228378" y="41570"/>
                            <a:pt x="232997" y="41570"/>
                          </a:cubicBezTo>
                          <a:cubicBezTo>
                            <a:pt x="232997" y="41570"/>
                            <a:pt x="232997" y="41570"/>
                            <a:pt x="232997" y="41570"/>
                          </a:cubicBezTo>
                          <a:cubicBezTo>
                            <a:pt x="232997" y="41570"/>
                            <a:pt x="237616" y="41570"/>
                            <a:pt x="237616" y="46189"/>
                          </a:cubicBezTo>
                          <a:cubicBezTo>
                            <a:pt x="237616" y="46189"/>
                            <a:pt x="237616" y="46189"/>
                            <a:pt x="237616" y="46189"/>
                          </a:cubicBezTo>
                          <a:lnTo>
                            <a:pt x="237616" y="46189"/>
                          </a:lnTo>
                          <a:lnTo>
                            <a:pt x="237616" y="46189"/>
                          </a:lnTo>
                          <a:cubicBezTo>
                            <a:pt x="237616" y="46189"/>
                            <a:pt x="237616" y="46189"/>
                            <a:pt x="242235" y="46189"/>
                          </a:cubicBezTo>
                          <a:lnTo>
                            <a:pt x="242235" y="46189"/>
                          </a:lnTo>
                          <a:lnTo>
                            <a:pt x="242235" y="46189"/>
                          </a:lnTo>
                          <a:lnTo>
                            <a:pt x="242235" y="46189"/>
                          </a:lnTo>
                          <a:cubicBezTo>
                            <a:pt x="242235" y="46189"/>
                            <a:pt x="242235" y="46189"/>
                            <a:pt x="242235" y="46189"/>
                          </a:cubicBezTo>
                          <a:cubicBezTo>
                            <a:pt x="242235" y="46189"/>
                            <a:pt x="242235" y="46189"/>
                            <a:pt x="242235" y="46189"/>
                          </a:cubicBezTo>
                          <a:lnTo>
                            <a:pt x="242235" y="46189"/>
                          </a:lnTo>
                          <a:cubicBezTo>
                            <a:pt x="242235" y="46189"/>
                            <a:pt x="242235" y="46189"/>
                            <a:pt x="242235" y="46189"/>
                          </a:cubicBezTo>
                          <a:cubicBezTo>
                            <a:pt x="242235" y="46189"/>
                            <a:pt x="242235" y="46189"/>
                            <a:pt x="242235" y="46189"/>
                          </a:cubicBezTo>
                          <a:cubicBezTo>
                            <a:pt x="242235" y="46189"/>
                            <a:pt x="242235" y="46189"/>
                            <a:pt x="246853" y="46189"/>
                          </a:cubicBezTo>
                          <a:cubicBezTo>
                            <a:pt x="246853" y="46189"/>
                            <a:pt x="246853" y="46189"/>
                            <a:pt x="246853" y="46189"/>
                          </a:cubicBezTo>
                          <a:lnTo>
                            <a:pt x="246853" y="46189"/>
                          </a:lnTo>
                          <a:cubicBezTo>
                            <a:pt x="246853" y="46189"/>
                            <a:pt x="246853" y="46189"/>
                            <a:pt x="246853" y="46189"/>
                          </a:cubicBezTo>
                          <a:cubicBezTo>
                            <a:pt x="246853" y="46189"/>
                            <a:pt x="246853" y="46189"/>
                            <a:pt x="246853" y="46189"/>
                          </a:cubicBezTo>
                          <a:cubicBezTo>
                            <a:pt x="246853" y="46189"/>
                            <a:pt x="246853" y="46189"/>
                            <a:pt x="246853" y="46189"/>
                          </a:cubicBezTo>
                          <a:cubicBezTo>
                            <a:pt x="246853" y="46189"/>
                            <a:pt x="251472" y="46189"/>
                            <a:pt x="251472" y="50808"/>
                          </a:cubicBezTo>
                          <a:cubicBezTo>
                            <a:pt x="251472" y="50808"/>
                            <a:pt x="251472" y="50808"/>
                            <a:pt x="251472" y="50808"/>
                          </a:cubicBezTo>
                          <a:cubicBezTo>
                            <a:pt x="251472" y="50808"/>
                            <a:pt x="256091" y="50808"/>
                            <a:pt x="256091" y="55427"/>
                          </a:cubicBezTo>
                          <a:lnTo>
                            <a:pt x="256091" y="55427"/>
                          </a:lnTo>
                          <a:cubicBezTo>
                            <a:pt x="256091" y="55427"/>
                            <a:pt x="256091" y="55427"/>
                            <a:pt x="256091" y="55427"/>
                          </a:cubicBezTo>
                          <a:cubicBezTo>
                            <a:pt x="256091" y="55427"/>
                            <a:pt x="256091" y="55427"/>
                            <a:pt x="256091" y="55427"/>
                          </a:cubicBezTo>
                          <a:cubicBezTo>
                            <a:pt x="256091" y="55427"/>
                            <a:pt x="260710" y="55427"/>
                            <a:pt x="260710" y="60046"/>
                          </a:cubicBezTo>
                          <a:lnTo>
                            <a:pt x="260710" y="60046"/>
                          </a:lnTo>
                          <a:cubicBezTo>
                            <a:pt x="260710" y="60046"/>
                            <a:pt x="260710" y="60046"/>
                            <a:pt x="265329" y="64664"/>
                          </a:cubicBezTo>
                          <a:cubicBezTo>
                            <a:pt x="265329" y="64664"/>
                            <a:pt x="265329" y="64664"/>
                            <a:pt x="265329" y="64664"/>
                          </a:cubicBezTo>
                          <a:cubicBezTo>
                            <a:pt x="265329" y="69283"/>
                            <a:pt x="269948" y="69283"/>
                            <a:pt x="269948" y="69283"/>
                          </a:cubicBezTo>
                          <a:cubicBezTo>
                            <a:pt x="269948" y="69283"/>
                            <a:pt x="269948" y="69283"/>
                            <a:pt x="269948" y="69283"/>
                          </a:cubicBezTo>
                          <a:lnTo>
                            <a:pt x="269948" y="69283"/>
                          </a:lnTo>
                          <a:cubicBezTo>
                            <a:pt x="269948" y="69283"/>
                            <a:pt x="269948" y="69283"/>
                            <a:pt x="269948" y="69283"/>
                          </a:cubicBezTo>
                          <a:cubicBezTo>
                            <a:pt x="269948" y="69283"/>
                            <a:pt x="269948" y="69283"/>
                            <a:pt x="269948" y="69283"/>
                          </a:cubicBezTo>
                          <a:cubicBezTo>
                            <a:pt x="269948" y="69283"/>
                            <a:pt x="269948" y="69283"/>
                            <a:pt x="269948" y="69283"/>
                          </a:cubicBezTo>
                          <a:cubicBezTo>
                            <a:pt x="269948" y="69283"/>
                            <a:pt x="269948" y="69283"/>
                            <a:pt x="269948" y="69283"/>
                          </a:cubicBezTo>
                          <a:cubicBezTo>
                            <a:pt x="269948" y="69283"/>
                            <a:pt x="269948" y="69283"/>
                            <a:pt x="269948" y="69283"/>
                          </a:cubicBezTo>
                          <a:lnTo>
                            <a:pt x="269948" y="69283"/>
                          </a:lnTo>
                          <a:cubicBezTo>
                            <a:pt x="269948" y="69283"/>
                            <a:pt x="269948" y="69283"/>
                            <a:pt x="269948" y="69283"/>
                          </a:cubicBezTo>
                          <a:cubicBezTo>
                            <a:pt x="269948" y="69283"/>
                            <a:pt x="269948" y="69283"/>
                            <a:pt x="269948" y="69283"/>
                          </a:cubicBezTo>
                          <a:cubicBezTo>
                            <a:pt x="269948" y="69283"/>
                            <a:pt x="269948" y="69283"/>
                            <a:pt x="274567" y="69283"/>
                          </a:cubicBezTo>
                          <a:cubicBezTo>
                            <a:pt x="274567" y="69283"/>
                            <a:pt x="274567" y="69283"/>
                            <a:pt x="274567" y="69283"/>
                          </a:cubicBezTo>
                          <a:cubicBezTo>
                            <a:pt x="274567" y="69283"/>
                            <a:pt x="274567" y="69283"/>
                            <a:pt x="274567" y="69283"/>
                          </a:cubicBezTo>
                          <a:lnTo>
                            <a:pt x="274567" y="69283"/>
                          </a:lnTo>
                          <a:lnTo>
                            <a:pt x="274567" y="69283"/>
                          </a:lnTo>
                          <a:lnTo>
                            <a:pt x="274567" y="69283"/>
                          </a:lnTo>
                          <a:cubicBezTo>
                            <a:pt x="274567" y="69283"/>
                            <a:pt x="274567" y="69283"/>
                            <a:pt x="279186" y="69283"/>
                          </a:cubicBezTo>
                          <a:cubicBezTo>
                            <a:pt x="279186" y="69283"/>
                            <a:pt x="279186" y="69283"/>
                            <a:pt x="279186" y="69283"/>
                          </a:cubicBezTo>
                          <a:cubicBezTo>
                            <a:pt x="279186" y="69283"/>
                            <a:pt x="279186" y="69283"/>
                            <a:pt x="279186" y="69283"/>
                          </a:cubicBezTo>
                          <a:cubicBezTo>
                            <a:pt x="279186" y="69283"/>
                            <a:pt x="279186" y="69283"/>
                            <a:pt x="279186" y="69283"/>
                          </a:cubicBezTo>
                          <a:cubicBezTo>
                            <a:pt x="279186" y="69283"/>
                            <a:pt x="279186" y="69283"/>
                            <a:pt x="279186" y="69283"/>
                          </a:cubicBezTo>
                          <a:cubicBezTo>
                            <a:pt x="279186" y="69283"/>
                            <a:pt x="279186" y="69283"/>
                            <a:pt x="279186" y="69283"/>
                          </a:cubicBezTo>
                          <a:cubicBezTo>
                            <a:pt x="279186" y="69283"/>
                            <a:pt x="279186" y="73902"/>
                            <a:pt x="283805" y="73902"/>
                          </a:cubicBezTo>
                          <a:cubicBezTo>
                            <a:pt x="283805" y="73902"/>
                            <a:pt x="288423" y="73902"/>
                            <a:pt x="288423" y="73902"/>
                          </a:cubicBezTo>
                          <a:cubicBezTo>
                            <a:pt x="288423" y="73902"/>
                            <a:pt x="288423" y="73902"/>
                            <a:pt x="288423" y="73902"/>
                          </a:cubicBezTo>
                          <a:cubicBezTo>
                            <a:pt x="288423" y="73902"/>
                            <a:pt x="288423" y="73902"/>
                            <a:pt x="288423" y="73902"/>
                          </a:cubicBezTo>
                          <a:cubicBezTo>
                            <a:pt x="288423" y="73902"/>
                            <a:pt x="288423" y="73902"/>
                            <a:pt x="288423" y="73902"/>
                          </a:cubicBezTo>
                          <a:cubicBezTo>
                            <a:pt x="288423" y="73902"/>
                            <a:pt x="288423" y="73902"/>
                            <a:pt x="288423" y="73902"/>
                          </a:cubicBezTo>
                          <a:cubicBezTo>
                            <a:pt x="288423" y="73902"/>
                            <a:pt x="288423" y="73902"/>
                            <a:pt x="288423" y="73902"/>
                          </a:cubicBezTo>
                          <a:cubicBezTo>
                            <a:pt x="288423" y="73902"/>
                            <a:pt x="288423" y="73902"/>
                            <a:pt x="293042" y="73902"/>
                          </a:cubicBezTo>
                          <a:cubicBezTo>
                            <a:pt x="293042" y="73902"/>
                            <a:pt x="293042" y="73902"/>
                            <a:pt x="293042" y="73902"/>
                          </a:cubicBezTo>
                          <a:cubicBezTo>
                            <a:pt x="293042" y="73902"/>
                            <a:pt x="293042" y="73902"/>
                            <a:pt x="297661" y="73902"/>
                          </a:cubicBezTo>
                          <a:lnTo>
                            <a:pt x="297661" y="73902"/>
                          </a:lnTo>
                          <a:cubicBezTo>
                            <a:pt x="297661" y="73902"/>
                            <a:pt x="297661" y="73902"/>
                            <a:pt x="297661" y="73902"/>
                          </a:cubicBezTo>
                          <a:cubicBezTo>
                            <a:pt x="297661" y="73902"/>
                            <a:pt x="297661" y="73902"/>
                            <a:pt x="297661" y="73902"/>
                          </a:cubicBezTo>
                          <a:lnTo>
                            <a:pt x="297661" y="73902"/>
                          </a:lnTo>
                          <a:cubicBezTo>
                            <a:pt x="297661" y="73902"/>
                            <a:pt x="297661" y="73902"/>
                            <a:pt x="293042" y="69283"/>
                          </a:cubicBezTo>
                          <a:lnTo>
                            <a:pt x="293042" y="69283"/>
                          </a:lnTo>
                          <a:lnTo>
                            <a:pt x="293042" y="69283"/>
                          </a:lnTo>
                          <a:cubicBezTo>
                            <a:pt x="293042" y="69283"/>
                            <a:pt x="293042" y="69283"/>
                            <a:pt x="293042" y="69283"/>
                          </a:cubicBezTo>
                          <a:cubicBezTo>
                            <a:pt x="293042" y="69283"/>
                            <a:pt x="293042" y="69283"/>
                            <a:pt x="293042" y="69283"/>
                          </a:cubicBezTo>
                          <a:cubicBezTo>
                            <a:pt x="293042" y="69283"/>
                            <a:pt x="293042" y="69283"/>
                            <a:pt x="293042" y="69283"/>
                          </a:cubicBezTo>
                          <a:lnTo>
                            <a:pt x="293042" y="69283"/>
                          </a:lnTo>
                          <a:cubicBezTo>
                            <a:pt x="293042" y="69283"/>
                            <a:pt x="293042" y="69283"/>
                            <a:pt x="293042" y="69283"/>
                          </a:cubicBezTo>
                          <a:cubicBezTo>
                            <a:pt x="293042" y="69283"/>
                            <a:pt x="293042" y="69283"/>
                            <a:pt x="293042" y="64664"/>
                          </a:cubicBezTo>
                          <a:lnTo>
                            <a:pt x="293042" y="64664"/>
                          </a:lnTo>
                          <a:cubicBezTo>
                            <a:pt x="293042" y="64664"/>
                            <a:pt x="293042" y="64664"/>
                            <a:pt x="288423" y="64664"/>
                          </a:cubicBezTo>
                          <a:lnTo>
                            <a:pt x="288423" y="64664"/>
                          </a:lnTo>
                          <a:lnTo>
                            <a:pt x="288423" y="64664"/>
                          </a:lnTo>
                          <a:cubicBezTo>
                            <a:pt x="288423" y="64664"/>
                            <a:pt x="288423" y="64664"/>
                            <a:pt x="288423" y="64664"/>
                          </a:cubicBezTo>
                          <a:cubicBezTo>
                            <a:pt x="288423" y="64664"/>
                            <a:pt x="288423" y="64664"/>
                            <a:pt x="288423" y="64664"/>
                          </a:cubicBezTo>
                          <a:cubicBezTo>
                            <a:pt x="288423" y="64664"/>
                            <a:pt x="288423" y="64664"/>
                            <a:pt x="288423" y="60046"/>
                          </a:cubicBezTo>
                          <a:cubicBezTo>
                            <a:pt x="288423" y="60046"/>
                            <a:pt x="288423" y="60046"/>
                            <a:pt x="288423" y="60046"/>
                          </a:cubicBezTo>
                          <a:cubicBezTo>
                            <a:pt x="288423" y="60046"/>
                            <a:pt x="288423" y="60046"/>
                            <a:pt x="288423" y="60046"/>
                          </a:cubicBezTo>
                          <a:cubicBezTo>
                            <a:pt x="288423" y="60046"/>
                            <a:pt x="288423" y="60046"/>
                            <a:pt x="288423" y="60046"/>
                          </a:cubicBezTo>
                          <a:cubicBezTo>
                            <a:pt x="288423" y="60046"/>
                            <a:pt x="288423" y="60046"/>
                            <a:pt x="288423" y="60046"/>
                          </a:cubicBezTo>
                          <a:cubicBezTo>
                            <a:pt x="288423" y="60046"/>
                            <a:pt x="288423" y="60046"/>
                            <a:pt x="283805" y="60046"/>
                          </a:cubicBezTo>
                          <a:cubicBezTo>
                            <a:pt x="283805" y="60046"/>
                            <a:pt x="283805" y="60046"/>
                            <a:pt x="279186" y="55427"/>
                          </a:cubicBezTo>
                          <a:lnTo>
                            <a:pt x="279186" y="55427"/>
                          </a:lnTo>
                          <a:cubicBezTo>
                            <a:pt x="279186" y="55427"/>
                            <a:pt x="279186" y="55427"/>
                            <a:pt x="274567" y="55427"/>
                          </a:cubicBezTo>
                          <a:cubicBezTo>
                            <a:pt x="274567" y="55427"/>
                            <a:pt x="274567" y="55427"/>
                            <a:pt x="274567" y="55427"/>
                          </a:cubicBezTo>
                          <a:lnTo>
                            <a:pt x="274567" y="55427"/>
                          </a:lnTo>
                          <a:cubicBezTo>
                            <a:pt x="274567" y="55427"/>
                            <a:pt x="274567" y="55427"/>
                            <a:pt x="274567" y="55427"/>
                          </a:cubicBezTo>
                          <a:lnTo>
                            <a:pt x="274567" y="55427"/>
                          </a:lnTo>
                          <a:cubicBezTo>
                            <a:pt x="274567" y="55427"/>
                            <a:pt x="274567" y="55427"/>
                            <a:pt x="269948" y="50808"/>
                          </a:cubicBezTo>
                          <a:cubicBezTo>
                            <a:pt x="269948" y="50808"/>
                            <a:pt x="269948" y="50808"/>
                            <a:pt x="269948" y="50808"/>
                          </a:cubicBezTo>
                          <a:cubicBezTo>
                            <a:pt x="269948" y="50808"/>
                            <a:pt x="269948" y="50808"/>
                            <a:pt x="269948" y="50808"/>
                          </a:cubicBezTo>
                          <a:cubicBezTo>
                            <a:pt x="269948" y="50808"/>
                            <a:pt x="269948" y="50808"/>
                            <a:pt x="269948" y="50808"/>
                          </a:cubicBezTo>
                          <a:lnTo>
                            <a:pt x="269948" y="50808"/>
                          </a:lnTo>
                          <a:cubicBezTo>
                            <a:pt x="269948" y="50808"/>
                            <a:pt x="269948" y="50808"/>
                            <a:pt x="269948" y="50808"/>
                          </a:cubicBezTo>
                          <a:cubicBezTo>
                            <a:pt x="269948" y="50808"/>
                            <a:pt x="269948" y="50808"/>
                            <a:pt x="269948" y="50808"/>
                          </a:cubicBezTo>
                          <a:cubicBezTo>
                            <a:pt x="269948" y="50808"/>
                            <a:pt x="269948" y="50808"/>
                            <a:pt x="269948" y="50808"/>
                          </a:cubicBezTo>
                          <a:cubicBezTo>
                            <a:pt x="269948" y="50808"/>
                            <a:pt x="269948" y="50808"/>
                            <a:pt x="269948" y="50808"/>
                          </a:cubicBezTo>
                          <a:cubicBezTo>
                            <a:pt x="269948" y="50808"/>
                            <a:pt x="269948" y="50808"/>
                            <a:pt x="269948" y="50808"/>
                          </a:cubicBezTo>
                          <a:cubicBezTo>
                            <a:pt x="269948" y="50808"/>
                            <a:pt x="269948" y="50808"/>
                            <a:pt x="269948" y="50808"/>
                          </a:cubicBezTo>
                          <a:cubicBezTo>
                            <a:pt x="269948" y="50808"/>
                            <a:pt x="269948" y="50808"/>
                            <a:pt x="269948" y="50808"/>
                          </a:cubicBezTo>
                          <a:cubicBezTo>
                            <a:pt x="269948" y="50808"/>
                            <a:pt x="269948" y="50808"/>
                            <a:pt x="269948" y="50808"/>
                          </a:cubicBezTo>
                          <a:cubicBezTo>
                            <a:pt x="269948" y="50808"/>
                            <a:pt x="269948" y="50808"/>
                            <a:pt x="269948" y="50808"/>
                          </a:cubicBezTo>
                          <a:lnTo>
                            <a:pt x="269948" y="50808"/>
                          </a:lnTo>
                          <a:lnTo>
                            <a:pt x="269948" y="50808"/>
                          </a:lnTo>
                          <a:lnTo>
                            <a:pt x="269948" y="50808"/>
                          </a:lnTo>
                          <a:lnTo>
                            <a:pt x="269948" y="50808"/>
                          </a:lnTo>
                          <a:cubicBezTo>
                            <a:pt x="269948" y="50808"/>
                            <a:pt x="265329" y="46189"/>
                            <a:pt x="265329" y="46189"/>
                          </a:cubicBezTo>
                          <a:lnTo>
                            <a:pt x="265329" y="46189"/>
                          </a:lnTo>
                          <a:cubicBezTo>
                            <a:pt x="265329" y="46189"/>
                            <a:pt x="265329" y="46189"/>
                            <a:pt x="260710" y="46189"/>
                          </a:cubicBezTo>
                          <a:cubicBezTo>
                            <a:pt x="260710" y="46189"/>
                            <a:pt x="260710" y="46189"/>
                            <a:pt x="260710" y="46189"/>
                          </a:cubicBezTo>
                          <a:cubicBezTo>
                            <a:pt x="260710" y="46189"/>
                            <a:pt x="260710" y="46189"/>
                            <a:pt x="260710" y="46189"/>
                          </a:cubicBezTo>
                          <a:cubicBezTo>
                            <a:pt x="260710" y="46189"/>
                            <a:pt x="260710" y="46189"/>
                            <a:pt x="260710" y="46189"/>
                          </a:cubicBezTo>
                          <a:cubicBezTo>
                            <a:pt x="260710" y="46189"/>
                            <a:pt x="260710" y="46189"/>
                            <a:pt x="256091" y="46189"/>
                          </a:cubicBezTo>
                          <a:cubicBezTo>
                            <a:pt x="256091" y="46189"/>
                            <a:pt x="256091" y="46189"/>
                            <a:pt x="256091" y="46189"/>
                          </a:cubicBezTo>
                          <a:lnTo>
                            <a:pt x="256091" y="46189"/>
                          </a:lnTo>
                          <a:cubicBezTo>
                            <a:pt x="256091" y="46189"/>
                            <a:pt x="256091" y="46189"/>
                            <a:pt x="256091" y="46189"/>
                          </a:cubicBezTo>
                          <a:lnTo>
                            <a:pt x="256091" y="46189"/>
                          </a:lnTo>
                          <a:cubicBezTo>
                            <a:pt x="256091" y="46189"/>
                            <a:pt x="251472" y="46189"/>
                            <a:pt x="251472" y="41570"/>
                          </a:cubicBezTo>
                          <a:cubicBezTo>
                            <a:pt x="251472" y="41570"/>
                            <a:pt x="251472" y="41570"/>
                            <a:pt x="251472" y="41570"/>
                          </a:cubicBezTo>
                          <a:cubicBezTo>
                            <a:pt x="251472" y="41570"/>
                            <a:pt x="251472" y="41570"/>
                            <a:pt x="251472" y="36951"/>
                          </a:cubicBezTo>
                          <a:cubicBezTo>
                            <a:pt x="251472" y="36951"/>
                            <a:pt x="251472" y="36951"/>
                            <a:pt x="246853" y="36951"/>
                          </a:cubicBezTo>
                          <a:cubicBezTo>
                            <a:pt x="246853" y="36951"/>
                            <a:pt x="246853" y="36951"/>
                            <a:pt x="246853" y="36951"/>
                          </a:cubicBezTo>
                          <a:cubicBezTo>
                            <a:pt x="246853" y="36951"/>
                            <a:pt x="246853" y="36951"/>
                            <a:pt x="246853" y="36951"/>
                          </a:cubicBezTo>
                          <a:cubicBezTo>
                            <a:pt x="246853" y="36951"/>
                            <a:pt x="246853" y="36951"/>
                            <a:pt x="246853" y="36951"/>
                          </a:cubicBezTo>
                          <a:cubicBezTo>
                            <a:pt x="246853" y="36951"/>
                            <a:pt x="246853" y="36951"/>
                            <a:pt x="246853" y="36951"/>
                          </a:cubicBezTo>
                          <a:lnTo>
                            <a:pt x="246853" y="36951"/>
                          </a:lnTo>
                          <a:cubicBezTo>
                            <a:pt x="246853" y="36951"/>
                            <a:pt x="246853" y="36951"/>
                            <a:pt x="246853" y="36951"/>
                          </a:cubicBezTo>
                          <a:cubicBezTo>
                            <a:pt x="246853" y="36951"/>
                            <a:pt x="246853" y="36951"/>
                            <a:pt x="246853" y="36951"/>
                          </a:cubicBezTo>
                          <a:cubicBezTo>
                            <a:pt x="246853" y="36951"/>
                            <a:pt x="246853" y="36951"/>
                            <a:pt x="242235" y="32332"/>
                          </a:cubicBezTo>
                          <a:cubicBezTo>
                            <a:pt x="242235" y="32332"/>
                            <a:pt x="242235" y="32332"/>
                            <a:pt x="242235" y="32332"/>
                          </a:cubicBezTo>
                          <a:cubicBezTo>
                            <a:pt x="242235" y="32332"/>
                            <a:pt x="242235" y="32332"/>
                            <a:pt x="237616" y="32332"/>
                          </a:cubicBezTo>
                          <a:cubicBezTo>
                            <a:pt x="237616" y="32332"/>
                            <a:pt x="237616" y="32332"/>
                            <a:pt x="237616" y="32332"/>
                          </a:cubicBezTo>
                          <a:cubicBezTo>
                            <a:pt x="237616" y="32332"/>
                            <a:pt x="237616" y="32332"/>
                            <a:pt x="237616" y="32332"/>
                          </a:cubicBezTo>
                          <a:cubicBezTo>
                            <a:pt x="237616" y="32332"/>
                            <a:pt x="237616" y="32332"/>
                            <a:pt x="232997" y="32332"/>
                          </a:cubicBezTo>
                          <a:lnTo>
                            <a:pt x="232997" y="32332"/>
                          </a:lnTo>
                          <a:cubicBezTo>
                            <a:pt x="232997" y="32332"/>
                            <a:pt x="232997" y="32332"/>
                            <a:pt x="232997" y="32332"/>
                          </a:cubicBezTo>
                          <a:lnTo>
                            <a:pt x="232997" y="32332"/>
                          </a:lnTo>
                          <a:cubicBezTo>
                            <a:pt x="232997" y="32332"/>
                            <a:pt x="232997" y="32332"/>
                            <a:pt x="232997" y="32332"/>
                          </a:cubicBezTo>
                          <a:cubicBezTo>
                            <a:pt x="232997" y="32332"/>
                            <a:pt x="232997" y="32332"/>
                            <a:pt x="232997" y="32332"/>
                          </a:cubicBezTo>
                          <a:cubicBezTo>
                            <a:pt x="232997" y="32332"/>
                            <a:pt x="232997" y="32332"/>
                            <a:pt x="232997" y="32332"/>
                          </a:cubicBezTo>
                          <a:cubicBezTo>
                            <a:pt x="232997" y="32332"/>
                            <a:pt x="232997" y="32332"/>
                            <a:pt x="232997" y="32332"/>
                          </a:cubicBezTo>
                          <a:cubicBezTo>
                            <a:pt x="232997" y="32332"/>
                            <a:pt x="232997" y="32332"/>
                            <a:pt x="232997" y="32332"/>
                          </a:cubicBezTo>
                          <a:cubicBezTo>
                            <a:pt x="232997" y="32332"/>
                            <a:pt x="232997" y="32332"/>
                            <a:pt x="232997" y="32332"/>
                          </a:cubicBezTo>
                          <a:cubicBezTo>
                            <a:pt x="232997" y="32332"/>
                            <a:pt x="232997" y="32332"/>
                            <a:pt x="228378" y="32332"/>
                          </a:cubicBezTo>
                          <a:cubicBezTo>
                            <a:pt x="228378" y="32332"/>
                            <a:pt x="228378" y="32332"/>
                            <a:pt x="228378" y="32332"/>
                          </a:cubicBezTo>
                          <a:cubicBezTo>
                            <a:pt x="228378" y="32332"/>
                            <a:pt x="228378" y="32332"/>
                            <a:pt x="228378" y="32332"/>
                          </a:cubicBezTo>
                          <a:cubicBezTo>
                            <a:pt x="228378" y="32332"/>
                            <a:pt x="228378" y="32332"/>
                            <a:pt x="228378" y="32332"/>
                          </a:cubicBezTo>
                          <a:lnTo>
                            <a:pt x="228378" y="32332"/>
                          </a:lnTo>
                          <a:cubicBezTo>
                            <a:pt x="228378" y="32332"/>
                            <a:pt x="228378" y="32332"/>
                            <a:pt x="228378" y="32332"/>
                          </a:cubicBezTo>
                          <a:cubicBezTo>
                            <a:pt x="228378" y="32332"/>
                            <a:pt x="228378" y="32332"/>
                            <a:pt x="228378" y="32332"/>
                          </a:cubicBezTo>
                          <a:cubicBezTo>
                            <a:pt x="228378" y="32332"/>
                            <a:pt x="228378" y="32332"/>
                            <a:pt x="223759" y="32332"/>
                          </a:cubicBezTo>
                          <a:cubicBezTo>
                            <a:pt x="223759" y="32332"/>
                            <a:pt x="223759" y="32332"/>
                            <a:pt x="223759" y="32332"/>
                          </a:cubicBezTo>
                          <a:cubicBezTo>
                            <a:pt x="223759" y="32332"/>
                            <a:pt x="223759" y="32332"/>
                            <a:pt x="219140" y="32332"/>
                          </a:cubicBezTo>
                          <a:cubicBezTo>
                            <a:pt x="219140" y="32332"/>
                            <a:pt x="219140" y="32332"/>
                            <a:pt x="219140" y="32332"/>
                          </a:cubicBezTo>
                          <a:lnTo>
                            <a:pt x="219140" y="32332"/>
                          </a:lnTo>
                          <a:lnTo>
                            <a:pt x="219140" y="32332"/>
                          </a:lnTo>
                          <a:cubicBezTo>
                            <a:pt x="219140" y="32332"/>
                            <a:pt x="219140" y="32332"/>
                            <a:pt x="219140" y="32332"/>
                          </a:cubicBezTo>
                          <a:cubicBezTo>
                            <a:pt x="219140" y="32332"/>
                            <a:pt x="219140" y="32332"/>
                            <a:pt x="219140" y="32332"/>
                          </a:cubicBezTo>
                          <a:cubicBezTo>
                            <a:pt x="219140" y="32332"/>
                            <a:pt x="219140" y="32332"/>
                            <a:pt x="214521" y="32332"/>
                          </a:cubicBezTo>
                          <a:lnTo>
                            <a:pt x="214521" y="32332"/>
                          </a:lnTo>
                          <a:cubicBezTo>
                            <a:pt x="214521" y="32332"/>
                            <a:pt x="209903" y="32332"/>
                            <a:pt x="209903" y="27713"/>
                          </a:cubicBezTo>
                          <a:lnTo>
                            <a:pt x="209903" y="27713"/>
                          </a:lnTo>
                          <a:cubicBezTo>
                            <a:pt x="209903" y="27713"/>
                            <a:pt x="209903" y="27713"/>
                            <a:pt x="209903" y="27713"/>
                          </a:cubicBezTo>
                          <a:cubicBezTo>
                            <a:pt x="209903" y="27713"/>
                            <a:pt x="209903" y="27713"/>
                            <a:pt x="209903" y="27713"/>
                          </a:cubicBezTo>
                          <a:cubicBezTo>
                            <a:pt x="209903" y="27713"/>
                            <a:pt x="209903" y="27713"/>
                            <a:pt x="209903" y="27713"/>
                          </a:cubicBezTo>
                          <a:lnTo>
                            <a:pt x="209903" y="27713"/>
                          </a:lnTo>
                          <a:cubicBezTo>
                            <a:pt x="209903" y="27713"/>
                            <a:pt x="205283" y="27713"/>
                            <a:pt x="205283" y="27713"/>
                          </a:cubicBezTo>
                          <a:cubicBezTo>
                            <a:pt x="205283" y="27713"/>
                            <a:pt x="205283" y="27713"/>
                            <a:pt x="205283" y="27713"/>
                          </a:cubicBezTo>
                          <a:cubicBezTo>
                            <a:pt x="205283" y="27713"/>
                            <a:pt x="205283" y="27713"/>
                            <a:pt x="205283" y="27713"/>
                          </a:cubicBezTo>
                          <a:cubicBezTo>
                            <a:pt x="205283" y="27713"/>
                            <a:pt x="205283" y="27713"/>
                            <a:pt x="205283" y="27713"/>
                          </a:cubicBezTo>
                          <a:cubicBezTo>
                            <a:pt x="205283" y="27713"/>
                            <a:pt x="205283" y="27713"/>
                            <a:pt x="205283" y="27713"/>
                          </a:cubicBezTo>
                          <a:cubicBezTo>
                            <a:pt x="205283" y="27713"/>
                            <a:pt x="205283" y="27713"/>
                            <a:pt x="205283" y="27713"/>
                          </a:cubicBezTo>
                          <a:cubicBezTo>
                            <a:pt x="205283" y="27713"/>
                            <a:pt x="205283" y="27713"/>
                            <a:pt x="205283" y="27713"/>
                          </a:cubicBezTo>
                          <a:cubicBezTo>
                            <a:pt x="205283" y="27713"/>
                            <a:pt x="200665" y="27713"/>
                            <a:pt x="200665" y="23094"/>
                          </a:cubicBezTo>
                          <a:cubicBezTo>
                            <a:pt x="200665" y="23094"/>
                            <a:pt x="196046" y="23094"/>
                            <a:pt x="196046" y="23094"/>
                          </a:cubicBezTo>
                          <a:cubicBezTo>
                            <a:pt x="196046" y="23094"/>
                            <a:pt x="196046" y="23094"/>
                            <a:pt x="196046" y="23094"/>
                          </a:cubicBezTo>
                          <a:cubicBezTo>
                            <a:pt x="196046" y="23094"/>
                            <a:pt x="196046" y="23094"/>
                            <a:pt x="191427" y="23094"/>
                          </a:cubicBezTo>
                          <a:cubicBezTo>
                            <a:pt x="191427" y="23094"/>
                            <a:pt x="191427" y="23094"/>
                            <a:pt x="191427" y="23094"/>
                          </a:cubicBezTo>
                          <a:cubicBezTo>
                            <a:pt x="191427" y="23094"/>
                            <a:pt x="191427" y="23094"/>
                            <a:pt x="186808" y="23094"/>
                          </a:cubicBezTo>
                          <a:lnTo>
                            <a:pt x="186808" y="23094"/>
                          </a:lnTo>
                          <a:cubicBezTo>
                            <a:pt x="186808" y="23094"/>
                            <a:pt x="182189" y="23094"/>
                            <a:pt x="182189" y="23094"/>
                          </a:cubicBezTo>
                          <a:cubicBezTo>
                            <a:pt x="182189" y="23094"/>
                            <a:pt x="182189" y="23094"/>
                            <a:pt x="182189" y="23094"/>
                          </a:cubicBezTo>
                          <a:cubicBezTo>
                            <a:pt x="182189" y="23094"/>
                            <a:pt x="177570" y="23094"/>
                            <a:pt x="177570" y="23094"/>
                          </a:cubicBezTo>
                          <a:cubicBezTo>
                            <a:pt x="177570" y="23094"/>
                            <a:pt x="177570" y="23094"/>
                            <a:pt x="177570" y="23094"/>
                          </a:cubicBezTo>
                          <a:cubicBezTo>
                            <a:pt x="177570" y="23094"/>
                            <a:pt x="177570" y="23094"/>
                            <a:pt x="177570" y="23094"/>
                          </a:cubicBezTo>
                          <a:cubicBezTo>
                            <a:pt x="177570" y="23094"/>
                            <a:pt x="177570" y="23094"/>
                            <a:pt x="177570" y="23094"/>
                          </a:cubicBezTo>
                          <a:lnTo>
                            <a:pt x="177570" y="23094"/>
                          </a:lnTo>
                          <a:cubicBezTo>
                            <a:pt x="177570" y="23094"/>
                            <a:pt x="177570" y="23094"/>
                            <a:pt x="177570" y="23094"/>
                          </a:cubicBezTo>
                          <a:lnTo>
                            <a:pt x="177570" y="23094"/>
                          </a:lnTo>
                          <a:cubicBezTo>
                            <a:pt x="177570" y="23094"/>
                            <a:pt x="177570" y="23094"/>
                            <a:pt x="172951" y="23094"/>
                          </a:cubicBezTo>
                          <a:lnTo>
                            <a:pt x="172951" y="23094"/>
                          </a:lnTo>
                          <a:cubicBezTo>
                            <a:pt x="172951" y="23094"/>
                            <a:pt x="172951" y="23094"/>
                            <a:pt x="172951" y="23094"/>
                          </a:cubicBezTo>
                          <a:lnTo>
                            <a:pt x="172951" y="23094"/>
                          </a:lnTo>
                          <a:cubicBezTo>
                            <a:pt x="172951" y="23094"/>
                            <a:pt x="168333" y="23094"/>
                            <a:pt x="168333" y="23094"/>
                          </a:cubicBezTo>
                          <a:cubicBezTo>
                            <a:pt x="168333" y="23094"/>
                            <a:pt x="172951" y="23094"/>
                            <a:pt x="172951" y="23094"/>
                          </a:cubicBezTo>
                          <a:cubicBezTo>
                            <a:pt x="172951" y="23094"/>
                            <a:pt x="168333" y="23094"/>
                            <a:pt x="168333" y="23094"/>
                          </a:cubicBezTo>
                          <a:cubicBezTo>
                            <a:pt x="168333" y="23094"/>
                            <a:pt x="168333" y="23094"/>
                            <a:pt x="168333" y="23094"/>
                          </a:cubicBezTo>
                          <a:cubicBezTo>
                            <a:pt x="168333" y="23094"/>
                            <a:pt x="168333" y="23094"/>
                            <a:pt x="163714" y="23094"/>
                          </a:cubicBezTo>
                          <a:cubicBezTo>
                            <a:pt x="163714" y="23094"/>
                            <a:pt x="159095" y="23094"/>
                            <a:pt x="159095" y="18476"/>
                          </a:cubicBezTo>
                          <a:cubicBezTo>
                            <a:pt x="154476" y="18476"/>
                            <a:pt x="154476" y="18476"/>
                            <a:pt x="149857" y="13857"/>
                          </a:cubicBezTo>
                          <a:cubicBezTo>
                            <a:pt x="149857" y="13857"/>
                            <a:pt x="149857" y="13857"/>
                            <a:pt x="149857" y="13857"/>
                          </a:cubicBezTo>
                          <a:cubicBezTo>
                            <a:pt x="149857" y="13857"/>
                            <a:pt x="149857" y="13857"/>
                            <a:pt x="149857" y="13857"/>
                          </a:cubicBezTo>
                          <a:lnTo>
                            <a:pt x="149857" y="13857"/>
                          </a:lnTo>
                          <a:cubicBezTo>
                            <a:pt x="149857" y="13857"/>
                            <a:pt x="149857" y="13857"/>
                            <a:pt x="149857" y="13857"/>
                          </a:cubicBezTo>
                          <a:cubicBezTo>
                            <a:pt x="149857" y="13857"/>
                            <a:pt x="149857" y="13857"/>
                            <a:pt x="149857" y="13857"/>
                          </a:cubicBezTo>
                          <a:cubicBezTo>
                            <a:pt x="149857" y="13857"/>
                            <a:pt x="149857" y="13857"/>
                            <a:pt x="149857" y="13857"/>
                          </a:cubicBezTo>
                          <a:lnTo>
                            <a:pt x="149857" y="13857"/>
                          </a:lnTo>
                          <a:cubicBezTo>
                            <a:pt x="149857" y="13857"/>
                            <a:pt x="149857" y="13857"/>
                            <a:pt x="145238" y="13857"/>
                          </a:cubicBezTo>
                          <a:lnTo>
                            <a:pt x="145238" y="13857"/>
                          </a:lnTo>
                          <a:cubicBezTo>
                            <a:pt x="145238" y="13857"/>
                            <a:pt x="140619" y="13857"/>
                            <a:pt x="140619" y="13857"/>
                          </a:cubicBezTo>
                          <a:cubicBezTo>
                            <a:pt x="140619" y="13857"/>
                            <a:pt x="140619" y="13857"/>
                            <a:pt x="140619" y="13857"/>
                          </a:cubicBezTo>
                          <a:cubicBezTo>
                            <a:pt x="136000" y="13857"/>
                            <a:pt x="136000" y="13857"/>
                            <a:pt x="131381" y="13857"/>
                          </a:cubicBezTo>
                          <a:lnTo>
                            <a:pt x="131381" y="13857"/>
                          </a:lnTo>
                          <a:cubicBezTo>
                            <a:pt x="131381" y="13857"/>
                            <a:pt x="131381" y="13857"/>
                            <a:pt x="131381" y="13857"/>
                          </a:cubicBezTo>
                          <a:cubicBezTo>
                            <a:pt x="131381" y="13857"/>
                            <a:pt x="131381" y="13857"/>
                            <a:pt x="131381" y="13857"/>
                          </a:cubicBezTo>
                          <a:cubicBezTo>
                            <a:pt x="131381" y="13857"/>
                            <a:pt x="131381" y="13857"/>
                            <a:pt x="131381" y="13857"/>
                          </a:cubicBezTo>
                          <a:lnTo>
                            <a:pt x="131381" y="13857"/>
                          </a:lnTo>
                          <a:cubicBezTo>
                            <a:pt x="126763" y="13857"/>
                            <a:pt x="126763" y="13857"/>
                            <a:pt x="126763" y="13857"/>
                          </a:cubicBezTo>
                          <a:cubicBezTo>
                            <a:pt x="126763" y="13857"/>
                            <a:pt x="126763" y="13857"/>
                            <a:pt x="122144" y="13857"/>
                          </a:cubicBezTo>
                          <a:lnTo>
                            <a:pt x="122144" y="13857"/>
                          </a:lnTo>
                          <a:cubicBezTo>
                            <a:pt x="117525" y="13857"/>
                            <a:pt x="117525" y="13857"/>
                            <a:pt x="112906" y="13857"/>
                          </a:cubicBezTo>
                          <a:cubicBezTo>
                            <a:pt x="112906" y="13857"/>
                            <a:pt x="108287" y="13857"/>
                            <a:pt x="103668" y="9238"/>
                          </a:cubicBezTo>
                          <a:cubicBezTo>
                            <a:pt x="103668" y="9238"/>
                            <a:pt x="103668" y="9238"/>
                            <a:pt x="103668" y="9238"/>
                          </a:cubicBezTo>
                          <a:cubicBezTo>
                            <a:pt x="103668" y="9238"/>
                            <a:pt x="103668" y="9238"/>
                            <a:pt x="103668" y="9238"/>
                          </a:cubicBezTo>
                          <a:lnTo>
                            <a:pt x="103668" y="9238"/>
                          </a:lnTo>
                          <a:cubicBezTo>
                            <a:pt x="103668" y="9238"/>
                            <a:pt x="103668" y="9238"/>
                            <a:pt x="99049" y="9238"/>
                          </a:cubicBezTo>
                          <a:lnTo>
                            <a:pt x="99049" y="9238"/>
                          </a:lnTo>
                          <a:cubicBezTo>
                            <a:pt x="94431" y="9238"/>
                            <a:pt x="89811" y="9238"/>
                            <a:pt x="89811" y="4619"/>
                          </a:cubicBezTo>
                          <a:cubicBezTo>
                            <a:pt x="89811" y="4619"/>
                            <a:pt x="89811" y="4619"/>
                            <a:pt x="89811" y="4619"/>
                          </a:cubicBezTo>
                          <a:lnTo>
                            <a:pt x="89811" y="4619"/>
                          </a:lnTo>
                          <a:cubicBezTo>
                            <a:pt x="89811" y="4619"/>
                            <a:pt x="85193" y="4619"/>
                            <a:pt x="85193" y="4619"/>
                          </a:cubicBezTo>
                          <a:lnTo>
                            <a:pt x="85193" y="4619"/>
                          </a:lnTo>
                          <a:cubicBezTo>
                            <a:pt x="85193" y="4619"/>
                            <a:pt x="85193" y="4619"/>
                            <a:pt x="80574" y="4619"/>
                          </a:cubicBezTo>
                          <a:lnTo>
                            <a:pt x="80574" y="4619"/>
                          </a:lnTo>
                          <a:cubicBezTo>
                            <a:pt x="80574" y="4619"/>
                            <a:pt x="75955" y="4619"/>
                            <a:pt x="75955" y="4619"/>
                          </a:cubicBezTo>
                          <a:cubicBezTo>
                            <a:pt x="75955" y="4619"/>
                            <a:pt x="75955" y="4619"/>
                            <a:pt x="75955" y="4619"/>
                          </a:cubicBezTo>
                          <a:cubicBezTo>
                            <a:pt x="75955" y="4619"/>
                            <a:pt x="71336" y="4619"/>
                            <a:pt x="71336" y="4619"/>
                          </a:cubicBezTo>
                          <a:cubicBezTo>
                            <a:pt x="71336" y="4619"/>
                            <a:pt x="71336" y="4619"/>
                            <a:pt x="66717" y="4619"/>
                          </a:cubicBezTo>
                          <a:lnTo>
                            <a:pt x="66717" y="4619"/>
                          </a:lnTo>
                          <a:cubicBezTo>
                            <a:pt x="66717" y="4619"/>
                            <a:pt x="66717" y="4619"/>
                            <a:pt x="62098" y="4619"/>
                          </a:cubicBezTo>
                          <a:cubicBezTo>
                            <a:pt x="62098" y="4619"/>
                            <a:pt x="62098" y="4619"/>
                            <a:pt x="62098" y="4619"/>
                          </a:cubicBezTo>
                          <a:cubicBezTo>
                            <a:pt x="62098" y="4619"/>
                            <a:pt x="62098" y="4619"/>
                            <a:pt x="62098" y="4619"/>
                          </a:cubicBezTo>
                          <a:lnTo>
                            <a:pt x="62098" y="4619"/>
                          </a:lnTo>
                          <a:cubicBezTo>
                            <a:pt x="62098" y="4619"/>
                            <a:pt x="62098" y="4619"/>
                            <a:pt x="62098" y="4619"/>
                          </a:cubicBezTo>
                          <a:cubicBezTo>
                            <a:pt x="62098" y="4619"/>
                            <a:pt x="62098" y="4619"/>
                            <a:pt x="62098" y="4619"/>
                          </a:cubicBezTo>
                          <a:cubicBezTo>
                            <a:pt x="62098" y="4619"/>
                            <a:pt x="62098" y="4619"/>
                            <a:pt x="62098" y="4619"/>
                          </a:cubicBezTo>
                          <a:cubicBezTo>
                            <a:pt x="62098" y="4619"/>
                            <a:pt x="62098" y="4619"/>
                            <a:pt x="62098" y="4619"/>
                          </a:cubicBezTo>
                          <a:cubicBezTo>
                            <a:pt x="62098" y="4619"/>
                            <a:pt x="57479" y="4619"/>
                            <a:pt x="57479" y="4619"/>
                          </a:cubicBezTo>
                          <a:lnTo>
                            <a:pt x="57479" y="4619"/>
                          </a:lnTo>
                          <a:cubicBezTo>
                            <a:pt x="57479" y="4619"/>
                            <a:pt x="62098" y="4619"/>
                            <a:pt x="62098" y="4619"/>
                          </a:cubicBezTo>
                          <a:cubicBezTo>
                            <a:pt x="62098" y="4619"/>
                            <a:pt x="62098" y="4619"/>
                            <a:pt x="62098" y="4619"/>
                          </a:cubicBezTo>
                          <a:cubicBezTo>
                            <a:pt x="62098" y="4619"/>
                            <a:pt x="57479" y="4619"/>
                            <a:pt x="57479" y="4619"/>
                          </a:cubicBezTo>
                          <a:cubicBezTo>
                            <a:pt x="57479" y="4619"/>
                            <a:pt x="57479" y="4619"/>
                            <a:pt x="57479" y="4619"/>
                          </a:cubicBezTo>
                          <a:lnTo>
                            <a:pt x="57479" y="4619"/>
                          </a:lnTo>
                          <a:cubicBezTo>
                            <a:pt x="57479" y="4619"/>
                            <a:pt x="57479" y="4619"/>
                            <a:pt x="57479" y="4619"/>
                          </a:cubicBezTo>
                          <a:cubicBezTo>
                            <a:pt x="57479" y="4619"/>
                            <a:pt x="57479" y="4619"/>
                            <a:pt x="57479" y="4619"/>
                          </a:cubicBezTo>
                          <a:cubicBezTo>
                            <a:pt x="57479" y="4619"/>
                            <a:pt x="57479" y="4619"/>
                            <a:pt x="57479" y="4619"/>
                          </a:cubicBezTo>
                          <a:cubicBezTo>
                            <a:pt x="57479" y="4619"/>
                            <a:pt x="57479" y="4619"/>
                            <a:pt x="57479" y="4619"/>
                          </a:cubicBezTo>
                          <a:cubicBezTo>
                            <a:pt x="57479" y="4619"/>
                            <a:pt x="57479" y="4619"/>
                            <a:pt x="57479" y="4619"/>
                          </a:cubicBezTo>
                          <a:lnTo>
                            <a:pt x="57479" y="4619"/>
                          </a:lnTo>
                          <a:lnTo>
                            <a:pt x="57479" y="4619"/>
                          </a:lnTo>
                          <a:cubicBezTo>
                            <a:pt x="57479" y="4619"/>
                            <a:pt x="57479" y="4619"/>
                            <a:pt x="57479" y="4619"/>
                          </a:cubicBezTo>
                          <a:cubicBezTo>
                            <a:pt x="57479" y="4619"/>
                            <a:pt x="57479" y="4619"/>
                            <a:pt x="57479" y="4619"/>
                          </a:cubicBezTo>
                          <a:cubicBezTo>
                            <a:pt x="57479" y="4619"/>
                            <a:pt x="57479" y="4619"/>
                            <a:pt x="57479" y="4619"/>
                          </a:cubicBezTo>
                          <a:cubicBezTo>
                            <a:pt x="57479" y="4619"/>
                            <a:pt x="52861" y="4619"/>
                            <a:pt x="52861" y="4619"/>
                          </a:cubicBezTo>
                          <a:cubicBezTo>
                            <a:pt x="52861" y="4619"/>
                            <a:pt x="48242" y="4619"/>
                            <a:pt x="48242" y="4619"/>
                          </a:cubicBezTo>
                          <a:cubicBezTo>
                            <a:pt x="48242" y="4619"/>
                            <a:pt x="48242" y="4619"/>
                            <a:pt x="48242" y="4619"/>
                          </a:cubicBezTo>
                          <a:cubicBezTo>
                            <a:pt x="48242" y="4619"/>
                            <a:pt x="48242" y="4619"/>
                            <a:pt x="48242" y="4619"/>
                          </a:cubicBezTo>
                          <a:cubicBezTo>
                            <a:pt x="48242" y="4619"/>
                            <a:pt x="43623" y="4619"/>
                            <a:pt x="43623" y="4619"/>
                          </a:cubicBezTo>
                          <a:cubicBezTo>
                            <a:pt x="43623" y="4619"/>
                            <a:pt x="43623" y="4619"/>
                            <a:pt x="43623" y="4619"/>
                          </a:cubicBezTo>
                          <a:lnTo>
                            <a:pt x="43623" y="4619"/>
                          </a:lnTo>
                          <a:cubicBezTo>
                            <a:pt x="39004" y="4619"/>
                            <a:pt x="39004" y="4619"/>
                            <a:pt x="34385" y="4619"/>
                          </a:cubicBezTo>
                          <a:cubicBezTo>
                            <a:pt x="25147" y="0"/>
                            <a:pt x="25147" y="0"/>
                            <a:pt x="20528" y="4619"/>
                          </a:cubicBezTo>
                          <a:cubicBezTo>
                            <a:pt x="20528" y="0"/>
                            <a:pt x="15909" y="0"/>
                            <a:pt x="11291" y="0"/>
                          </a:cubicBezTo>
                          <a:cubicBezTo>
                            <a:pt x="11291" y="0"/>
                            <a:pt x="11291" y="0"/>
                            <a:pt x="11291" y="0"/>
                          </a:cubicBezTo>
                          <a:lnTo>
                            <a:pt x="11291" y="0"/>
                          </a:lnTo>
                          <a:lnTo>
                            <a:pt x="11291" y="0"/>
                          </a:lnTo>
                          <a:cubicBezTo>
                            <a:pt x="11291" y="0"/>
                            <a:pt x="6672" y="0"/>
                            <a:pt x="6672" y="0"/>
                          </a:cubicBezTo>
                          <a:lnTo>
                            <a:pt x="6672" y="0"/>
                          </a:lnTo>
                          <a:cubicBezTo>
                            <a:pt x="6672" y="0"/>
                            <a:pt x="2053" y="0"/>
                            <a:pt x="2053" y="0"/>
                          </a:cubicBezTo>
                          <a:cubicBezTo>
                            <a:pt x="2053" y="0"/>
                            <a:pt x="2053" y="0"/>
                            <a:pt x="2053" y="0"/>
                          </a:cubicBezTo>
                          <a:lnTo>
                            <a:pt x="2053" y="0"/>
                          </a:lnTo>
                          <a:lnTo>
                            <a:pt x="2053" y="0"/>
                          </a:lnTo>
                          <a:cubicBezTo>
                            <a:pt x="2053" y="0"/>
                            <a:pt x="2053" y="0"/>
                            <a:pt x="2053" y="0"/>
                          </a:cubicBezTo>
                          <a:cubicBezTo>
                            <a:pt x="2053" y="0"/>
                            <a:pt x="-2566" y="0"/>
                            <a:pt x="2053" y="0"/>
                          </a:cubicBezTo>
                          <a:cubicBezTo>
                            <a:pt x="2053" y="0"/>
                            <a:pt x="2053" y="0"/>
                            <a:pt x="2053" y="0"/>
                          </a:cubicBezTo>
                          <a:lnTo>
                            <a:pt x="2053" y="0"/>
                          </a:lnTo>
                          <a:cubicBezTo>
                            <a:pt x="2053" y="0"/>
                            <a:pt x="2053" y="0"/>
                            <a:pt x="2053" y="4619"/>
                          </a:cubicBezTo>
                          <a:lnTo>
                            <a:pt x="2053" y="4619"/>
                          </a:lnTo>
                          <a:lnTo>
                            <a:pt x="2053" y="4619"/>
                          </a:lnTo>
                          <a:lnTo>
                            <a:pt x="2053" y="4619"/>
                          </a:lnTo>
                          <a:cubicBezTo>
                            <a:pt x="2053" y="4619"/>
                            <a:pt x="2053" y="4619"/>
                            <a:pt x="2053" y="4619"/>
                          </a:cubicBezTo>
                          <a:cubicBezTo>
                            <a:pt x="2053" y="4619"/>
                            <a:pt x="2053" y="4619"/>
                            <a:pt x="2053" y="4619"/>
                          </a:cubicBezTo>
                          <a:lnTo>
                            <a:pt x="2053" y="4619"/>
                          </a:lnTo>
                          <a:cubicBezTo>
                            <a:pt x="2053" y="4619"/>
                            <a:pt x="2053" y="4619"/>
                            <a:pt x="2053" y="4619"/>
                          </a:cubicBezTo>
                          <a:cubicBezTo>
                            <a:pt x="2053" y="4619"/>
                            <a:pt x="2053" y="4619"/>
                            <a:pt x="2053" y="4619"/>
                          </a:cubicBezTo>
                          <a:cubicBezTo>
                            <a:pt x="2053" y="4619"/>
                            <a:pt x="2053" y="4619"/>
                            <a:pt x="2053" y="4619"/>
                          </a:cubicBezTo>
                          <a:cubicBezTo>
                            <a:pt x="2053" y="4619"/>
                            <a:pt x="2053" y="4619"/>
                            <a:pt x="2053" y="4619"/>
                          </a:cubicBezTo>
                          <a:cubicBezTo>
                            <a:pt x="2053" y="4619"/>
                            <a:pt x="2053" y="4619"/>
                            <a:pt x="2053" y="4619"/>
                          </a:cubicBezTo>
                          <a:cubicBezTo>
                            <a:pt x="2053" y="4619"/>
                            <a:pt x="6672" y="4619"/>
                            <a:pt x="2053" y="4619"/>
                          </a:cubicBezTo>
                          <a:cubicBezTo>
                            <a:pt x="2053" y="4619"/>
                            <a:pt x="2053" y="4619"/>
                            <a:pt x="2053" y="4619"/>
                          </a:cubicBezTo>
                          <a:cubicBezTo>
                            <a:pt x="2053" y="4619"/>
                            <a:pt x="6672" y="4619"/>
                            <a:pt x="2053" y="4619"/>
                          </a:cubicBezTo>
                          <a:cubicBezTo>
                            <a:pt x="2053" y="4619"/>
                            <a:pt x="6672" y="4619"/>
                            <a:pt x="6672" y="4619"/>
                          </a:cubicBezTo>
                          <a:cubicBezTo>
                            <a:pt x="6672" y="4619"/>
                            <a:pt x="6672" y="4619"/>
                            <a:pt x="6672" y="4619"/>
                          </a:cubicBezTo>
                          <a:cubicBezTo>
                            <a:pt x="6672" y="4619"/>
                            <a:pt x="6672" y="4619"/>
                            <a:pt x="6672" y="4619"/>
                          </a:cubicBezTo>
                          <a:cubicBezTo>
                            <a:pt x="6672" y="4619"/>
                            <a:pt x="6672" y="4619"/>
                            <a:pt x="6672" y="4619"/>
                          </a:cubicBezTo>
                          <a:cubicBezTo>
                            <a:pt x="6672" y="4619"/>
                            <a:pt x="6672" y="4619"/>
                            <a:pt x="6672" y="4619"/>
                          </a:cubicBezTo>
                          <a:cubicBezTo>
                            <a:pt x="15909" y="4619"/>
                            <a:pt x="15909" y="4619"/>
                            <a:pt x="20528" y="4619"/>
                          </a:cubicBezTo>
                          <a:cubicBezTo>
                            <a:pt x="15909" y="4619"/>
                            <a:pt x="15909" y="4619"/>
                            <a:pt x="20528" y="4619"/>
                          </a:cubicBezTo>
                          <a:cubicBezTo>
                            <a:pt x="15909" y="4619"/>
                            <a:pt x="20528" y="4619"/>
                            <a:pt x="20528" y="4619"/>
                          </a:cubicBezTo>
                          <a:cubicBezTo>
                            <a:pt x="20528" y="4619"/>
                            <a:pt x="20528" y="4619"/>
                            <a:pt x="20528" y="4619"/>
                          </a:cubicBezTo>
                          <a:cubicBezTo>
                            <a:pt x="20528" y="4619"/>
                            <a:pt x="20528" y="4619"/>
                            <a:pt x="20528" y="4619"/>
                          </a:cubicBezTo>
                          <a:close/>
                          <a:moveTo>
                            <a:pt x="52861" y="4619"/>
                          </a:moveTo>
                          <a:lnTo>
                            <a:pt x="52861" y="4619"/>
                          </a:lnTo>
                          <a:cubicBezTo>
                            <a:pt x="52861" y="4619"/>
                            <a:pt x="48242" y="4619"/>
                            <a:pt x="52861" y="4619"/>
                          </a:cubicBezTo>
                          <a:cubicBezTo>
                            <a:pt x="48242" y="4619"/>
                            <a:pt x="52861" y="4619"/>
                            <a:pt x="52861" y="4619"/>
                          </a:cubicBezTo>
                          <a:close/>
                          <a:moveTo>
                            <a:pt x="52861" y="4619"/>
                          </a:moveTo>
                          <a:cubicBezTo>
                            <a:pt x="52861" y="4619"/>
                            <a:pt x="52861" y="4619"/>
                            <a:pt x="52861" y="4619"/>
                          </a:cubicBezTo>
                          <a:cubicBezTo>
                            <a:pt x="52861" y="4619"/>
                            <a:pt x="52861" y="4619"/>
                            <a:pt x="52861" y="4619"/>
                          </a:cubicBezTo>
                          <a:cubicBezTo>
                            <a:pt x="52861" y="4619"/>
                            <a:pt x="52861" y="4619"/>
                            <a:pt x="52861" y="4619"/>
                          </a:cubicBezTo>
                          <a:close/>
                          <a:moveTo>
                            <a:pt x="48242" y="0"/>
                          </a:moveTo>
                          <a:cubicBezTo>
                            <a:pt x="48242" y="0"/>
                            <a:pt x="48242" y="0"/>
                            <a:pt x="48242" y="0"/>
                          </a:cubicBezTo>
                          <a:cubicBezTo>
                            <a:pt x="48242" y="0"/>
                            <a:pt x="48242" y="0"/>
                            <a:pt x="48242" y="0"/>
                          </a:cubicBezTo>
                          <a:lnTo>
                            <a:pt x="48242" y="0"/>
                          </a:lnTo>
                          <a:lnTo>
                            <a:pt x="48242" y="0"/>
                          </a:lnTo>
                          <a:close/>
                        </a:path>
                      </a:pathLst>
                    </a:custGeom>
                    <a:solidFill>
                      <a:srgbClr val="A5A099"/>
                    </a:solidFill>
                    <a:ln w="46132" cap="flat">
                      <a:noFill/>
                      <a:prstDash val="solid"/>
                      <a:miter/>
                    </a:ln>
                  </p:spPr>
                  <p:txBody>
                    <a:bodyPr rtlCol="0" anchor="ctr"/>
                    <a:lstStyle/>
                    <a:p>
                      <a:endParaRPr lang="en-US"/>
                    </a:p>
                  </p:txBody>
                </p:sp>
                <p:sp>
                  <p:nvSpPr>
                    <p:cNvPr id="1944" name="Freeform: Shape 1943">
                      <a:extLst>
                        <a:ext uri="{FF2B5EF4-FFF2-40B4-BE49-F238E27FC236}">
                          <a16:creationId xmlns:a16="http://schemas.microsoft.com/office/drawing/2014/main" xmlns="" id="{5ECBCA5C-C5C1-4C5F-AEAE-258EB0D417C3}"/>
                        </a:ext>
                      </a:extLst>
                    </p:cNvPr>
                    <p:cNvSpPr/>
                    <p:nvPr/>
                  </p:nvSpPr>
                  <p:spPr>
                    <a:xfrm>
                      <a:off x="4456533" y="9990137"/>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945" name="Freeform: Shape 1944">
                      <a:extLst>
                        <a:ext uri="{FF2B5EF4-FFF2-40B4-BE49-F238E27FC236}">
                          <a16:creationId xmlns:a16="http://schemas.microsoft.com/office/drawing/2014/main" xmlns="" id="{8A816F22-F119-4E57-9420-7A91F12DA76C}"/>
                        </a:ext>
                      </a:extLst>
                    </p:cNvPr>
                    <p:cNvSpPr/>
                    <p:nvPr/>
                  </p:nvSpPr>
                  <p:spPr>
                    <a:xfrm>
                      <a:off x="4285635" y="992085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946" name="Freeform: Shape 1945">
                      <a:extLst>
                        <a:ext uri="{FF2B5EF4-FFF2-40B4-BE49-F238E27FC236}">
                          <a16:creationId xmlns:a16="http://schemas.microsoft.com/office/drawing/2014/main" xmlns="" id="{89735CF1-29D5-491E-BC90-0E16BAC2EDBF}"/>
                        </a:ext>
                      </a:extLst>
                    </p:cNvPr>
                    <p:cNvSpPr/>
                    <p:nvPr/>
                  </p:nvSpPr>
                  <p:spPr>
                    <a:xfrm>
                      <a:off x="4465771" y="1000399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947" name="Freeform: Shape 1946">
                      <a:extLst>
                        <a:ext uri="{FF2B5EF4-FFF2-40B4-BE49-F238E27FC236}">
                          <a16:creationId xmlns:a16="http://schemas.microsoft.com/office/drawing/2014/main" xmlns="" id="{D5C5DD59-2489-43ED-BC38-B27E6D21EF6E}"/>
                        </a:ext>
                      </a:extLst>
                    </p:cNvPr>
                    <p:cNvSpPr/>
                    <p:nvPr/>
                  </p:nvSpPr>
                  <p:spPr>
                    <a:xfrm>
                      <a:off x="4470390" y="1000861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48" name="Freeform: Shape 1947">
                      <a:extLst>
                        <a:ext uri="{FF2B5EF4-FFF2-40B4-BE49-F238E27FC236}">
                          <a16:creationId xmlns:a16="http://schemas.microsoft.com/office/drawing/2014/main" xmlns="" id="{DF712D7D-42BC-48BA-BEAB-BA337A24D942}"/>
                        </a:ext>
                      </a:extLst>
                    </p:cNvPr>
                    <p:cNvSpPr/>
                    <p:nvPr/>
                  </p:nvSpPr>
                  <p:spPr>
                    <a:xfrm>
                      <a:off x="4475009" y="1000861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949" name="Freeform: Shape 1948">
                      <a:extLst>
                        <a:ext uri="{FF2B5EF4-FFF2-40B4-BE49-F238E27FC236}">
                          <a16:creationId xmlns:a16="http://schemas.microsoft.com/office/drawing/2014/main" xmlns="" id="{CA6378AB-1496-433C-B3D3-855A3CF55720}"/>
                        </a:ext>
                      </a:extLst>
                    </p:cNvPr>
                    <p:cNvSpPr/>
                    <p:nvPr/>
                  </p:nvSpPr>
                  <p:spPr>
                    <a:xfrm>
                      <a:off x="4414963" y="996704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50" name="Freeform: Shape 1949">
                      <a:extLst>
                        <a:ext uri="{FF2B5EF4-FFF2-40B4-BE49-F238E27FC236}">
                          <a16:creationId xmlns:a16="http://schemas.microsoft.com/office/drawing/2014/main" xmlns="" id="{AD7DB044-371F-4DDF-9AE1-9DD51F2095F6}"/>
                        </a:ext>
                      </a:extLst>
                    </p:cNvPr>
                    <p:cNvSpPr/>
                    <p:nvPr/>
                  </p:nvSpPr>
                  <p:spPr>
                    <a:xfrm>
                      <a:off x="4433439" y="997628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51" name="Freeform: Shape 1950">
                      <a:extLst>
                        <a:ext uri="{FF2B5EF4-FFF2-40B4-BE49-F238E27FC236}">
                          <a16:creationId xmlns:a16="http://schemas.microsoft.com/office/drawing/2014/main" xmlns="" id="{409C9540-4406-41C5-9DA9-1D4AD4A9AA15}"/>
                        </a:ext>
                      </a:extLst>
                    </p:cNvPr>
                    <p:cNvSpPr/>
                    <p:nvPr/>
                  </p:nvSpPr>
                  <p:spPr>
                    <a:xfrm>
                      <a:off x="4391869" y="995318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952" name="Freeform: Shape 1951">
                      <a:extLst>
                        <a:ext uri="{FF2B5EF4-FFF2-40B4-BE49-F238E27FC236}">
                          <a16:creationId xmlns:a16="http://schemas.microsoft.com/office/drawing/2014/main" xmlns="" id="{6396C887-85E5-4B73-A7E4-90A3CA1C8C94}"/>
                        </a:ext>
                      </a:extLst>
                    </p:cNvPr>
                    <p:cNvSpPr/>
                    <p:nvPr/>
                  </p:nvSpPr>
                  <p:spPr>
                    <a:xfrm>
                      <a:off x="4433439" y="997628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53" name="Freeform: Shape 1952">
                      <a:extLst>
                        <a:ext uri="{FF2B5EF4-FFF2-40B4-BE49-F238E27FC236}">
                          <a16:creationId xmlns:a16="http://schemas.microsoft.com/office/drawing/2014/main" xmlns="" id="{B86ADD0E-F3F1-4603-8CED-6C703432F004}"/>
                        </a:ext>
                      </a:extLst>
                    </p:cNvPr>
                    <p:cNvSpPr/>
                    <p:nvPr/>
                  </p:nvSpPr>
                  <p:spPr>
                    <a:xfrm>
                      <a:off x="4488865" y="1002708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954" name="Freeform: Shape 1953">
                      <a:extLst>
                        <a:ext uri="{FF2B5EF4-FFF2-40B4-BE49-F238E27FC236}">
                          <a16:creationId xmlns:a16="http://schemas.microsoft.com/office/drawing/2014/main" xmlns="" id="{929C58CD-EA2A-4A6C-924F-D93D89876EB3}"/>
                        </a:ext>
                      </a:extLst>
                    </p:cNvPr>
                    <p:cNvSpPr/>
                    <p:nvPr/>
                  </p:nvSpPr>
                  <p:spPr>
                    <a:xfrm>
                      <a:off x="4488865" y="1002708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55" name="Freeform: Shape 1954">
                      <a:extLst>
                        <a:ext uri="{FF2B5EF4-FFF2-40B4-BE49-F238E27FC236}">
                          <a16:creationId xmlns:a16="http://schemas.microsoft.com/office/drawing/2014/main" xmlns="" id="{539BA756-A2B5-471E-979C-5DAE9FD06C3B}"/>
                        </a:ext>
                      </a:extLst>
                    </p:cNvPr>
                    <p:cNvSpPr/>
                    <p:nvPr/>
                  </p:nvSpPr>
                  <p:spPr>
                    <a:xfrm>
                      <a:off x="4488865" y="1002708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56" name="Freeform: Shape 1955">
                      <a:extLst>
                        <a:ext uri="{FF2B5EF4-FFF2-40B4-BE49-F238E27FC236}">
                          <a16:creationId xmlns:a16="http://schemas.microsoft.com/office/drawing/2014/main" xmlns="" id="{568D56D3-EB16-4682-BDD8-C50837752E40}"/>
                        </a:ext>
                      </a:extLst>
                    </p:cNvPr>
                    <p:cNvSpPr/>
                    <p:nvPr/>
                  </p:nvSpPr>
                  <p:spPr>
                    <a:xfrm>
                      <a:off x="4484247" y="1002246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57" name="Freeform: Shape 1956">
                      <a:extLst>
                        <a:ext uri="{FF2B5EF4-FFF2-40B4-BE49-F238E27FC236}">
                          <a16:creationId xmlns:a16="http://schemas.microsoft.com/office/drawing/2014/main" xmlns="" id="{0774043F-CC44-456A-BF84-D2605DE06722}"/>
                        </a:ext>
                      </a:extLst>
                    </p:cNvPr>
                    <p:cNvSpPr/>
                    <p:nvPr/>
                  </p:nvSpPr>
                  <p:spPr>
                    <a:xfrm>
                      <a:off x="4479628" y="10017851"/>
                      <a:ext cx="3464" cy="3464"/>
                    </a:xfrm>
                    <a:custGeom>
                      <a:avLst/>
                      <a:gdLst>
                        <a:gd name="connsiteX0" fmla="*/ 0 w 3464"/>
                        <a:gd name="connsiteY0" fmla="*/ 0 h 3464"/>
                        <a:gd name="connsiteX1" fmla="*/ 0 w 3464"/>
                        <a:gd name="connsiteY1" fmla="*/ 0 h 3464"/>
                        <a:gd name="connsiteX2" fmla="*/ 0 w 3464"/>
                        <a:gd name="connsiteY2" fmla="*/ 0 h 3464"/>
                        <a:gd name="connsiteX3" fmla="*/ 0 w 3464"/>
                        <a:gd name="connsiteY3" fmla="*/ 0 h 3464"/>
                      </a:gdLst>
                      <a:ahLst/>
                      <a:cxnLst>
                        <a:cxn ang="0">
                          <a:pos x="connsiteX0" y="connsiteY0"/>
                        </a:cxn>
                        <a:cxn ang="0">
                          <a:pos x="connsiteX1" y="connsiteY1"/>
                        </a:cxn>
                        <a:cxn ang="0">
                          <a:pos x="connsiteX2" y="connsiteY2"/>
                        </a:cxn>
                        <a:cxn ang="0">
                          <a:pos x="connsiteX3" y="connsiteY3"/>
                        </a:cxn>
                      </a:cxnLst>
                      <a:rect l="l" t="t" r="r" b="b"/>
                      <a:pathLst>
                        <a:path w="3464" h="3464">
                          <a:moveTo>
                            <a:pt x="0" y="0"/>
                          </a:moveTo>
                          <a:cubicBezTo>
                            <a:pt x="4619" y="4619"/>
                            <a:pt x="4619" y="4619"/>
                            <a:pt x="0" y="0"/>
                          </a:cubicBezTo>
                          <a:lnTo>
                            <a:pt x="0" y="0"/>
                          </a:lnTo>
                          <a:cubicBezTo>
                            <a:pt x="4619" y="4619"/>
                            <a:pt x="4619" y="0"/>
                            <a:pt x="0" y="0"/>
                          </a:cubicBezTo>
                          <a:close/>
                        </a:path>
                      </a:pathLst>
                    </a:custGeom>
                    <a:solidFill>
                      <a:srgbClr val="A5A099"/>
                    </a:solidFill>
                    <a:ln w="46132" cap="flat">
                      <a:noFill/>
                      <a:prstDash val="solid"/>
                      <a:miter/>
                    </a:ln>
                  </p:spPr>
                  <p:txBody>
                    <a:bodyPr rtlCol="0" anchor="ctr"/>
                    <a:lstStyle/>
                    <a:p>
                      <a:endParaRPr lang="en-US"/>
                    </a:p>
                  </p:txBody>
                </p:sp>
                <p:sp>
                  <p:nvSpPr>
                    <p:cNvPr id="1958" name="Freeform: Shape 1957">
                      <a:extLst>
                        <a:ext uri="{FF2B5EF4-FFF2-40B4-BE49-F238E27FC236}">
                          <a16:creationId xmlns:a16="http://schemas.microsoft.com/office/drawing/2014/main" xmlns="" id="{F3FB8072-E047-4564-A8D2-8C7BB6E70B8E}"/>
                        </a:ext>
                      </a:extLst>
                    </p:cNvPr>
                    <p:cNvSpPr/>
                    <p:nvPr/>
                  </p:nvSpPr>
                  <p:spPr>
                    <a:xfrm>
                      <a:off x="4479628" y="10013232"/>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lnTo>
                            <a:pt x="0" y="0"/>
                          </a:ln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59" name="Freeform: Shape 1958">
                      <a:extLst>
                        <a:ext uri="{FF2B5EF4-FFF2-40B4-BE49-F238E27FC236}">
                          <a16:creationId xmlns:a16="http://schemas.microsoft.com/office/drawing/2014/main" xmlns="" id="{80BFB793-A2B7-4E18-AD20-3DE40CCC3301}"/>
                        </a:ext>
                      </a:extLst>
                    </p:cNvPr>
                    <p:cNvSpPr/>
                    <p:nvPr/>
                  </p:nvSpPr>
                  <p:spPr>
                    <a:xfrm>
                      <a:off x="4475009" y="1000861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60" name="Freeform: Shape 1959">
                      <a:extLst>
                        <a:ext uri="{FF2B5EF4-FFF2-40B4-BE49-F238E27FC236}">
                          <a16:creationId xmlns:a16="http://schemas.microsoft.com/office/drawing/2014/main" xmlns="" id="{72F80CE8-495D-47F1-9260-446497A6AAF0}"/>
                        </a:ext>
                      </a:extLst>
                    </p:cNvPr>
                    <p:cNvSpPr/>
                    <p:nvPr/>
                  </p:nvSpPr>
                  <p:spPr>
                    <a:xfrm>
                      <a:off x="4447295" y="998551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61" name="Freeform: Shape 1960">
                      <a:extLst>
                        <a:ext uri="{FF2B5EF4-FFF2-40B4-BE49-F238E27FC236}">
                          <a16:creationId xmlns:a16="http://schemas.microsoft.com/office/drawing/2014/main" xmlns="" id="{9590504F-EDA5-4A7D-95CC-901F70017749}"/>
                        </a:ext>
                      </a:extLst>
                    </p:cNvPr>
                    <p:cNvSpPr/>
                    <p:nvPr/>
                  </p:nvSpPr>
                  <p:spPr>
                    <a:xfrm>
                      <a:off x="4442677" y="9980899"/>
                      <a:ext cx="46188" cy="4619"/>
                    </a:xfrm>
                    <a:custGeom>
                      <a:avLst/>
                      <a:gdLst>
                        <a:gd name="connsiteX0" fmla="*/ 0 w 46188"/>
                        <a:gd name="connsiteY0" fmla="*/ 0 h 4619"/>
                        <a:gd name="connsiteX1" fmla="*/ 0 w 46188"/>
                        <a:gd name="connsiteY1" fmla="*/ 4619 h 4619"/>
                        <a:gd name="connsiteX2" fmla="*/ 0 w 46188"/>
                        <a:gd name="connsiteY2" fmla="*/ 0 h 4619"/>
                      </a:gdLst>
                      <a:ahLst/>
                      <a:cxnLst>
                        <a:cxn ang="0">
                          <a:pos x="connsiteX0" y="connsiteY0"/>
                        </a:cxn>
                        <a:cxn ang="0">
                          <a:pos x="connsiteX1" y="connsiteY1"/>
                        </a:cxn>
                        <a:cxn ang="0">
                          <a:pos x="connsiteX2" y="connsiteY2"/>
                        </a:cxn>
                      </a:cxnLst>
                      <a:rect l="l" t="t" r="r" b="b"/>
                      <a:pathLst>
                        <a:path w="46188" h="4619">
                          <a:moveTo>
                            <a:pt x="0" y="0"/>
                          </a:moveTo>
                          <a:lnTo>
                            <a:pt x="0" y="4619"/>
                          </a:lnTo>
                          <a:lnTo>
                            <a:pt x="0" y="0"/>
                          </a:lnTo>
                          <a:close/>
                        </a:path>
                      </a:pathLst>
                    </a:custGeom>
                    <a:solidFill>
                      <a:srgbClr val="A5A099"/>
                    </a:solidFill>
                    <a:ln w="46132" cap="flat">
                      <a:noFill/>
                      <a:prstDash val="solid"/>
                      <a:miter/>
                    </a:ln>
                  </p:spPr>
                  <p:txBody>
                    <a:bodyPr rtlCol="0" anchor="ctr"/>
                    <a:lstStyle/>
                    <a:p>
                      <a:endParaRPr lang="en-US"/>
                    </a:p>
                  </p:txBody>
                </p:sp>
                <p:sp>
                  <p:nvSpPr>
                    <p:cNvPr id="1962" name="Freeform: Shape 1961">
                      <a:extLst>
                        <a:ext uri="{FF2B5EF4-FFF2-40B4-BE49-F238E27FC236}">
                          <a16:creationId xmlns:a16="http://schemas.microsoft.com/office/drawing/2014/main" xmlns="" id="{9230BA56-1082-481C-AD06-6E9CE996C1B6}"/>
                        </a:ext>
                      </a:extLst>
                    </p:cNvPr>
                    <p:cNvSpPr/>
                    <p:nvPr/>
                  </p:nvSpPr>
                  <p:spPr>
                    <a:xfrm>
                      <a:off x="4438058" y="9976281"/>
                      <a:ext cx="4618" cy="46188"/>
                    </a:xfrm>
                    <a:custGeom>
                      <a:avLst/>
                      <a:gdLst>
                        <a:gd name="connsiteX0" fmla="*/ 4619 w 4618"/>
                        <a:gd name="connsiteY0" fmla="*/ 0 h 46188"/>
                        <a:gd name="connsiteX1" fmla="*/ 4619 w 4618"/>
                        <a:gd name="connsiteY1" fmla="*/ 0 h 46188"/>
                        <a:gd name="connsiteX2" fmla="*/ 0 w 4618"/>
                        <a:gd name="connsiteY2" fmla="*/ 0 h 46188"/>
                      </a:gdLst>
                      <a:ahLst/>
                      <a:cxnLst>
                        <a:cxn ang="0">
                          <a:pos x="connsiteX0" y="connsiteY0"/>
                        </a:cxn>
                        <a:cxn ang="0">
                          <a:pos x="connsiteX1" y="connsiteY1"/>
                        </a:cxn>
                        <a:cxn ang="0">
                          <a:pos x="connsiteX2" y="connsiteY2"/>
                        </a:cxn>
                      </a:cxnLst>
                      <a:rect l="l" t="t" r="r" b="b"/>
                      <a:pathLst>
                        <a:path w="4618" h="46188">
                          <a:moveTo>
                            <a:pt x="4619" y="0"/>
                          </a:moveTo>
                          <a:lnTo>
                            <a:pt x="4619" y="0"/>
                          </a:lnTo>
                          <a:lnTo>
                            <a:pt x="0" y="0"/>
                          </a:lnTo>
                          <a:close/>
                        </a:path>
                      </a:pathLst>
                    </a:custGeom>
                    <a:solidFill>
                      <a:srgbClr val="A5A099"/>
                    </a:solidFill>
                    <a:ln w="46132" cap="flat">
                      <a:noFill/>
                      <a:prstDash val="solid"/>
                      <a:miter/>
                    </a:ln>
                  </p:spPr>
                  <p:txBody>
                    <a:bodyPr rtlCol="0" anchor="ctr"/>
                    <a:lstStyle/>
                    <a:p>
                      <a:endParaRPr lang="en-US"/>
                    </a:p>
                  </p:txBody>
                </p:sp>
                <p:sp>
                  <p:nvSpPr>
                    <p:cNvPr id="1963" name="Freeform: Shape 1962">
                      <a:extLst>
                        <a:ext uri="{FF2B5EF4-FFF2-40B4-BE49-F238E27FC236}">
                          <a16:creationId xmlns:a16="http://schemas.microsoft.com/office/drawing/2014/main" xmlns="" id="{3E31CA7C-7F43-45FC-839B-0B8830866E15}"/>
                        </a:ext>
                      </a:extLst>
                    </p:cNvPr>
                    <p:cNvSpPr/>
                    <p:nvPr/>
                  </p:nvSpPr>
                  <p:spPr>
                    <a:xfrm>
                      <a:off x="4387250" y="9948567"/>
                      <a:ext cx="3464" cy="46188"/>
                    </a:xfrm>
                    <a:custGeom>
                      <a:avLst/>
                      <a:gdLst>
                        <a:gd name="connsiteX0" fmla="*/ 0 w 3464"/>
                        <a:gd name="connsiteY0" fmla="*/ 0 h 46188"/>
                        <a:gd name="connsiteX1" fmla="*/ 0 w 3464"/>
                        <a:gd name="connsiteY1" fmla="*/ 0 h 46188"/>
                        <a:gd name="connsiteX2" fmla="*/ 0 w 3464"/>
                        <a:gd name="connsiteY2" fmla="*/ 0 h 46188"/>
                      </a:gdLst>
                      <a:ahLst/>
                      <a:cxnLst>
                        <a:cxn ang="0">
                          <a:pos x="connsiteX0" y="connsiteY0"/>
                        </a:cxn>
                        <a:cxn ang="0">
                          <a:pos x="connsiteX1" y="connsiteY1"/>
                        </a:cxn>
                        <a:cxn ang="0">
                          <a:pos x="connsiteX2" y="connsiteY2"/>
                        </a:cxn>
                      </a:cxnLst>
                      <a:rect l="l" t="t" r="r" b="b"/>
                      <a:pathLst>
                        <a:path w="3464" h="46188">
                          <a:moveTo>
                            <a:pt x="0" y="0"/>
                          </a:moveTo>
                          <a:lnTo>
                            <a:pt x="0" y="0"/>
                          </a:lnTo>
                          <a:cubicBezTo>
                            <a:pt x="4619" y="0"/>
                            <a:pt x="4619" y="0"/>
                            <a:pt x="0" y="0"/>
                          </a:cubicBezTo>
                          <a:close/>
                        </a:path>
                      </a:pathLst>
                    </a:custGeom>
                    <a:solidFill>
                      <a:srgbClr val="A5A099"/>
                    </a:solidFill>
                    <a:ln w="46132" cap="flat">
                      <a:noFill/>
                      <a:prstDash val="solid"/>
                      <a:miter/>
                    </a:ln>
                  </p:spPr>
                  <p:txBody>
                    <a:bodyPr rtlCol="0" anchor="ctr"/>
                    <a:lstStyle/>
                    <a:p>
                      <a:endParaRPr lang="en-US"/>
                    </a:p>
                  </p:txBody>
                </p:sp>
                <p:sp>
                  <p:nvSpPr>
                    <p:cNvPr id="1964" name="Freeform: Shape 1963">
                      <a:extLst>
                        <a:ext uri="{FF2B5EF4-FFF2-40B4-BE49-F238E27FC236}">
                          <a16:creationId xmlns:a16="http://schemas.microsoft.com/office/drawing/2014/main" xmlns="" id="{D69AC335-BA1C-433A-901D-C79365252565}"/>
                        </a:ext>
                      </a:extLst>
                    </p:cNvPr>
                    <p:cNvSpPr/>
                    <p:nvPr/>
                  </p:nvSpPr>
                  <p:spPr>
                    <a:xfrm>
                      <a:off x="4364156" y="993471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65" name="Freeform: Shape 1964">
                      <a:extLst>
                        <a:ext uri="{FF2B5EF4-FFF2-40B4-BE49-F238E27FC236}">
                          <a16:creationId xmlns:a16="http://schemas.microsoft.com/office/drawing/2014/main" xmlns="" id="{B80AAABD-94DD-48D8-927B-C2232443529F}"/>
                        </a:ext>
                      </a:extLst>
                    </p:cNvPr>
                    <p:cNvSpPr/>
                    <p:nvPr/>
                  </p:nvSpPr>
                  <p:spPr>
                    <a:xfrm>
                      <a:off x="4290254" y="9916235"/>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grpSp>
              <p:grpSp>
                <p:nvGrpSpPr>
                  <p:cNvPr id="1966" name="Graphic 792">
                    <a:extLst>
                      <a:ext uri="{FF2B5EF4-FFF2-40B4-BE49-F238E27FC236}">
                        <a16:creationId xmlns:a16="http://schemas.microsoft.com/office/drawing/2014/main" xmlns="" id="{8C544641-C59A-4FDA-9DD9-902645F718DC}"/>
                      </a:ext>
                    </a:extLst>
                  </p:cNvPr>
                  <p:cNvGrpSpPr/>
                  <p:nvPr/>
                </p:nvGrpSpPr>
                <p:grpSpPr>
                  <a:xfrm>
                    <a:off x="4276397" y="9883903"/>
                    <a:ext cx="327940" cy="161660"/>
                    <a:chOff x="4276397" y="9883903"/>
                    <a:chExt cx="327940" cy="161660"/>
                  </a:xfrm>
                  <a:solidFill>
                    <a:srgbClr val="A5A099"/>
                  </a:solidFill>
                </p:grpSpPr>
                <p:sp>
                  <p:nvSpPr>
                    <p:cNvPr id="1967" name="Freeform: Shape 1966">
                      <a:extLst>
                        <a:ext uri="{FF2B5EF4-FFF2-40B4-BE49-F238E27FC236}">
                          <a16:creationId xmlns:a16="http://schemas.microsoft.com/office/drawing/2014/main" xmlns="" id="{22643CF3-084C-48B5-AED1-076CDED24ED1}"/>
                        </a:ext>
                      </a:extLst>
                    </p:cNvPr>
                    <p:cNvSpPr/>
                    <p:nvPr/>
                  </p:nvSpPr>
                  <p:spPr>
                    <a:xfrm>
                      <a:off x="4590481" y="10045564"/>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968" name="Freeform: Shape 1967">
                      <a:extLst>
                        <a:ext uri="{FF2B5EF4-FFF2-40B4-BE49-F238E27FC236}">
                          <a16:creationId xmlns:a16="http://schemas.microsoft.com/office/drawing/2014/main" xmlns="" id="{50EAD2DC-8976-42E2-85AB-2E8A91E81F05}"/>
                        </a:ext>
                      </a:extLst>
                    </p:cNvPr>
                    <p:cNvSpPr/>
                    <p:nvPr/>
                  </p:nvSpPr>
                  <p:spPr>
                    <a:xfrm>
                      <a:off x="4590481" y="10040945"/>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 name="connsiteX4" fmla="*/ 0 w 46188"/>
                        <a:gd name="connsiteY4" fmla="*/ 0 h 46188"/>
                        <a:gd name="connsiteX5" fmla="*/ 0 w 46188"/>
                        <a:gd name="connsiteY5" fmla="*/ 0 h 46188"/>
                        <a:gd name="connsiteX6" fmla="*/ 0 w 46188"/>
                        <a:gd name="connsiteY6" fmla="*/ 0 h 46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188" h="46188">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69" name="Freeform: Shape 1968">
                      <a:extLst>
                        <a:ext uri="{FF2B5EF4-FFF2-40B4-BE49-F238E27FC236}">
                          <a16:creationId xmlns:a16="http://schemas.microsoft.com/office/drawing/2014/main" xmlns="" id="{2EFE6FD8-3021-4350-BA15-1D28531E656D}"/>
                        </a:ext>
                      </a:extLst>
                    </p:cNvPr>
                    <p:cNvSpPr/>
                    <p:nvPr/>
                  </p:nvSpPr>
                  <p:spPr>
                    <a:xfrm>
                      <a:off x="4553530" y="1000399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70" name="Freeform: Shape 1969">
                      <a:extLst>
                        <a:ext uri="{FF2B5EF4-FFF2-40B4-BE49-F238E27FC236}">
                          <a16:creationId xmlns:a16="http://schemas.microsoft.com/office/drawing/2014/main" xmlns="" id="{4257CC00-B145-48D7-9D5C-8E6CF8D73697}"/>
                        </a:ext>
                      </a:extLst>
                    </p:cNvPr>
                    <p:cNvSpPr/>
                    <p:nvPr/>
                  </p:nvSpPr>
                  <p:spPr>
                    <a:xfrm>
                      <a:off x="4530435" y="998089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71" name="Freeform: Shape 1970">
                      <a:extLst>
                        <a:ext uri="{FF2B5EF4-FFF2-40B4-BE49-F238E27FC236}">
                          <a16:creationId xmlns:a16="http://schemas.microsoft.com/office/drawing/2014/main" xmlns="" id="{B8564167-EC11-4677-9BB0-7C150755ABF5}"/>
                        </a:ext>
                      </a:extLst>
                    </p:cNvPr>
                    <p:cNvSpPr/>
                    <p:nvPr/>
                  </p:nvSpPr>
                  <p:spPr>
                    <a:xfrm>
                      <a:off x="4530435" y="997628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72" name="Freeform: Shape 1971">
                      <a:extLst>
                        <a:ext uri="{FF2B5EF4-FFF2-40B4-BE49-F238E27FC236}">
                          <a16:creationId xmlns:a16="http://schemas.microsoft.com/office/drawing/2014/main" xmlns="" id="{B88C8784-4324-4BFD-AE88-3FFCDEA2D13F}"/>
                        </a:ext>
                      </a:extLst>
                    </p:cNvPr>
                    <p:cNvSpPr/>
                    <p:nvPr/>
                  </p:nvSpPr>
                  <p:spPr>
                    <a:xfrm>
                      <a:off x="4553530" y="10001941"/>
                      <a:ext cx="46188" cy="2052"/>
                    </a:xfrm>
                    <a:custGeom>
                      <a:avLst/>
                      <a:gdLst>
                        <a:gd name="connsiteX0" fmla="*/ 0 w 46188"/>
                        <a:gd name="connsiteY0" fmla="*/ 2053 h 2052"/>
                        <a:gd name="connsiteX1" fmla="*/ 0 w 46188"/>
                        <a:gd name="connsiteY1" fmla="*/ 2053 h 2052"/>
                        <a:gd name="connsiteX2" fmla="*/ 0 w 46188"/>
                        <a:gd name="connsiteY2" fmla="*/ 2053 h 2052"/>
                      </a:gdLst>
                      <a:ahLst/>
                      <a:cxnLst>
                        <a:cxn ang="0">
                          <a:pos x="connsiteX0" y="connsiteY0"/>
                        </a:cxn>
                        <a:cxn ang="0">
                          <a:pos x="connsiteX1" y="connsiteY1"/>
                        </a:cxn>
                        <a:cxn ang="0">
                          <a:pos x="connsiteX2" y="connsiteY2"/>
                        </a:cxn>
                      </a:cxnLst>
                      <a:rect l="l" t="t" r="r" b="b"/>
                      <a:pathLst>
                        <a:path w="46188" h="2052">
                          <a:moveTo>
                            <a:pt x="0" y="2053"/>
                          </a:moveTo>
                          <a:lnTo>
                            <a:pt x="0" y="2053"/>
                          </a:lnTo>
                          <a:cubicBezTo>
                            <a:pt x="0" y="-2566"/>
                            <a:pt x="0" y="2053"/>
                            <a:pt x="0" y="2053"/>
                          </a:cubicBezTo>
                          <a:close/>
                        </a:path>
                      </a:pathLst>
                    </a:custGeom>
                    <a:solidFill>
                      <a:srgbClr val="A5A099"/>
                    </a:solidFill>
                    <a:ln w="46132" cap="flat">
                      <a:noFill/>
                      <a:prstDash val="solid"/>
                      <a:miter/>
                    </a:ln>
                  </p:spPr>
                  <p:txBody>
                    <a:bodyPr rtlCol="0" anchor="ctr"/>
                    <a:lstStyle/>
                    <a:p>
                      <a:endParaRPr lang="en-US"/>
                    </a:p>
                  </p:txBody>
                </p:sp>
                <p:sp>
                  <p:nvSpPr>
                    <p:cNvPr id="1973" name="Freeform: Shape 1972">
                      <a:extLst>
                        <a:ext uri="{FF2B5EF4-FFF2-40B4-BE49-F238E27FC236}">
                          <a16:creationId xmlns:a16="http://schemas.microsoft.com/office/drawing/2014/main" xmlns="" id="{F662380D-DE59-452A-B80B-AA1564D1BD6B}"/>
                        </a:ext>
                      </a:extLst>
                    </p:cNvPr>
                    <p:cNvSpPr/>
                    <p:nvPr/>
                  </p:nvSpPr>
                  <p:spPr>
                    <a:xfrm>
                      <a:off x="4585862" y="10036326"/>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974" name="Freeform: Shape 1973">
                      <a:extLst>
                        <a:ext uri="{FF2B5EF4-FFF2-40B4-BE49-F238E27FC236}">
                          <a16:creationId xmlns:a16="http://schemas.microsoft.com/office/drawing/2014/main" xmlns="" id="{64218C98-306E-4251-B515-0C66708A91CA}"/>
                        </a:ext>
                      </a:extLst>
                    </p:cNvPr>
                    <p:cNvSpPr/>
                    <p:nvPr/>
                  </p:nvSpPr>
                  <p:spPr>
                    <a:xfrm>
                      <a:off x="4567387" y="10013232"/>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975" name="Freeform: Shape 1974">
                      <a:extLst>
                        <a:ext uri="{FF2B5EF4-FFF2-40B4-BE49-F238E27FC236}">
                          <a16:creationId xmlns:a16="http://schemas.microsoft.com/office/drawing/2014/main" xmlns="" id="{5DB0B2CC-6C26-4FE6-B9AE-2C409BE9D6C7}"/>
                        </a:ext>
                      </a:extLst>
                    </p:cNvPr>
                    <p:cNvSpPr/>
                    <p:nvPr/>
                  </p:nvSpPr>
                  <p:spPr>
                    <a:xfrm>
                      <a:off x="4572005" y="10017851"/>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76" name="Freeform: Shape 1975">
                      <a:extLst>
                        <a:ext uri="{FF2B5EF4-FFF2-40B4-BE49-F238E27FC236}">
                          <a16:creationId xmlns:a16="http://schemas.microsoft.com/office/drawing/2014/main" xmlns="" id="{1E543860-F217-45A5-9F06-5F5F1F0EBC1F}"/>
                        </a:ext>
                      </a:extLst>
                    </p:cNvPr>
                    <p:cNvSpPr/>
                    <p:nvPr/>
                  </p:nvSpPr>
                  <p:spPr>
                    <a:xfrm>
                      <a:off x="4585862" y="10031707"/>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977" name="Freeform: Shape 1976">
                      <a:extLst>
                        <a:ext uri="{FF2B5EF4-FFF2-40B4-BE49-F238E27FC236}">
                          <a16:creationId xmlns:a16="http://schemas.microsoft.com/office/drawing/2014/main" xmlns="" id="{3919B74B-7121-4018-A660-B441878F62ED}"/>
                        </a:ext>
                      </a:extLst>
                    </p:cNvPr>
                    <p:cNvSpPr/>
                    <p:nvPr/>
                  </p:nvSpPr>
                  <p:spPr>
                    <a:xfrm>
                      <a:off x="4562767" y="1000399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78" name="Freeform: Shape 1977">
                      <a:extLst>
                        <a:ext uri="{FF2B5EF4-FFF2-40B4-BE49-F238E27FC236}">
                          <a16:creationId xmlns:a16="http://schemas.microsoft.com/office/drawing/2014/main" xmlns="" id="{A6421AE5-48C6-48CC-B6D0-C2FC47F0FD18}"/>
                        </a:ext>
                      </a:extLst>
                    </p:cNvPr>
                    <p:cNvSpPr/>
                    <p:nvPr/>
                  </p:nvSpPr>
                  <p:spPr>
                    <a:xfrm>
                      <a:off x="4290254" y="9888522"/>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79" name="Freeform: Shape 1978">
                      <a:extLst>
                        <a:ext uri="{FF2B5EF4-FFF2-40B4-BE49-F238E27FC236}">
                          <a16:creationId xmlns:a16="http://schemas.microsoft.com/office/drawing/2014/main" xmlns="" id="{23020BBB-968E-4C89-9570-313199649852}"/>
                        </a:ext>
                      </a:extLst>
                    </p:cNvPr>
                    <p:cNvSpPr/>
                    <p:nvPr/>
                  </p:nvSpPr>
                  <p:spPr>
                    <a:xfrm>
                      <a:off x="4276397" y="988390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980" name="Freeform: Shape 1979">
                      <a:extLst>
                        <a:ext uri="{FF2B5EF4-FFF2-40B4-BE49-F238E27FC236}">
                          <a16:creationId xmlns:a16="http://schemas.microsoft.com/office/drawing/2014/main" xmlns="" id="{BA0B4740-A932-4B8A-9632-258EB7B13417}"/>
                        </a:ext>
                      </a:extLst>
                    </p:cNvPr>
                    <p:cNvSpPr/>
                    <p:nvPr/>
                  </p:nvSpPr>
                  <p:spPr>
                    <a:xfrm>
                      <a:off x="4521198" y="996704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81" name="Freeform: Shape 1980">
                      <a:extLst>
                        <a:ext uri="{FF2B5EF4-FFF2-40B4-BE49-F238E27FC236}">
                          <a16:creationId xmlns:a16="http://schemas.microsoft.com/office/drawing/2014/main" xmlns="" id="{6D30554C-AEA8-4521-9839-F195710B1679}"/>
                        </a:ext>
                      </a:extLst>
                    </p:cNvPr>
                    <p:cNvSpPr/>
                    <p:nvPr/>
                  </p:nvSpPr>
                  <p:spPr>
                    <a:xfrm>
                      <a:off x="4440624" y="9920854"/>
                      <a:ext cx="2052" cy="46188"/>
                    </a:xfrm>
                    <a:custGeom>
                      <a:avLst/>
                      <a:gdLst>
                        <a:gd name="connsiteX0" fmla="*/ 2053 w 2052"/>
                        <a:gd name="connsiteY0" fmla="*/ 0 h 46188"/>
                        <a:gd name="connsiteX1" fmla="*/ 2053 w 2052"/>
                        <a:gd name="connsiteY1" fmla="*/ 0 h 46188"/>
                        <a:gd name="connsiteX2" fmla="*/ 2053 w 2052"/>
                        <a:gd name="connsiteY2" fmla="*/ 0 h 46188"/>
                      </a:gdLst>
                      <a:ahLst/>
                      <a:cxnLst>
                        <a:cxn ang="0">
                          <a:pos x="connsiteX0" y="connsiteY0"/>
                        </a:cxn>
                        <a:cxn ang="0">
                          <a:pos x="connsiteX1" y="connsiteY1"/>
                        </a:cxn>
                        <a:cxn ang="0">
                          <a:pos x="connsiteX2" y="connsiteY2"/>
                        </a:cxn>
                      </a:cxnLst>
                      <a:rect l="l" t="t" r="r" b="b"/>
                      <a:pathLst>
                        <a:path w="2052" h="46188">
                          <a:moveTo>
                            <a:pt x="2053" y="0"/>
                          </a:moveTo>
                          <a:cubicBezTo>
                            <a:pt x="2053" y="0"/>
                            <a:pt x="-2566" y="0"/>
                            <a:pt x="2053" y="0"/>
                          </a:cubicBezTo>
                          <a:cubicBezTo>
                            <a:pt x="2053" y="0"/>
                            <a:pt x="2053" y="0"/>
                            <a:pt x="2053" y="0"/>
                          </a:cubicBezTo>
                          <a:close/>
                        </a:path>
                      </a:pathLst>
                    </a:custGeom>
                    <a:solidFill>
                      <a:srgbClr val="A5A099"/>
                    </a:solidFill>
                    <a:ln w="46132" cap="flat">
                      <a:noFill/>
                      <a:prstDash val="solid"/>
                      <a:miter/>
                    </a:ln>
                  </p:spPr>
                  <p:txBody>
                    <a:bodyPr rtlCol="0" anchor="ctr"/>
                    <a:lstStyle/>
                    <a:p>
                      <a:endParaRPr lang="en-US"/>
                    </a:p>
                  </p:txBody>
                </p:sp>
                <p:sp>
                  <p:nvSpPr>
                    <p:cNvPr id="1982" name="Freeform: Shape 1981">
                      <a:extLst>
                        <a:ext uri="{FF2B5EF4-FFF2-40B4-BE49-F238E27FC236}">
                          <a16:creationId xmlns:a16="http://schemas.microsoft.com/office/drawing/2014/main" xmlns="" id="{3BE230C2-3452-4976-905A-BCAEB6690781}"/>
                        </a:ext>
                      </a:extLst>
                    </p:cNvPr>
                    <p:cNvSpPr/>
                    <p:nvPr/>
                  </p:nvSpPr>
                  <p:spPr>
                    <a:xfrm>
                      <a:off x="4585862" y="1003632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83" name="Freeform: Shape 1982">
                      <a:extLst>
                        <a:ext uri="{FF2B5EF4-FFF2-40B4-BE49-F238E27FC236}">
                          <a16:creationId xmlns:a16="http://schemas.microsoft.com/office/drawing/2014/main" xmlns="" id="{EADBC29C-AAA7-4B9D-8949-067C5F1D9AB0}"/>
                        </a:ext>
                      </a:extLst>
                    </p:cNvPr>
                    <p:cNvSpPr/>
                    <p:nvPr/>
                  </p:nvSpPr>
                  <p:spPr>
                    <a:xfrm>
                      <a:off x="4442677" y="992085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984" name="Freeform: Shape 1983">
                      <a:extLst>
                        <a:ext uri="{FF2B5EF4-FFF2-40B4-BE49-F238E27FC236}">
                          <a16:creationId xmlns:a16="http://schemas.microsoft.com/office/drawing/2014/main" xmlns="" id="{F9568EFF-E301-4437-B182-4A4B6B9CB4F0}"/>
                        </a:ext>
                      </a:extLst>
                    </p:cNvPr>
                    <p:cNvSpPr/>
                    <p:nvPr/>
                  </p:nvSpPr>
                  <p:spPr>
                    <a:xfrm>
                      <a:off x="4502722" y="9953186"/>
                      <a:ext cx="46188" cy="3464"/>
                    </a:xfrm>
                    <a:custGeom>
                      <a:avLst/>
                      <a:gdLst>
                        <a:gd name="connsiteX0" fmla="*/ 0 w 46188"/>
                        <a:gd name="connsiteY0" fmla="*/ 0 h 3464"/>
                        <a:gd name="connsiteX1" fmla="*/ 0 w 46188"/>
                        <a:gd name="connsiteY1" fmla="*/ 0 h 3464"/>
                        <a:gd name="connsiteX2" fmla="*/ 0 w 46188"/>
                        <a:gd name="connsiteY2" fmla="*/ 0 h 3464"/>
                      </a:gdLst>
                      <a:ahLst/>
                      <a:cxnLst>
                        <a:cxn ang="0">
                          <a:pos x="connsiteX0" y="connsiteY0"/>
                        </a:cxn>
                        <a:cxn ang="0">
                          <a:pos x="connsiteX1" y="connsiteY1"/>
                        </a:cxn>
                        <a:cxn ang="0">
                          <a:pos x="connsiteX2" y="connsiteY2"/>
                        </a:cxn>
                      </a:cxnLst>
                      <a:rect l="l" t="t" r="r" b="b"/>
                      <a:pathLst>
                        <a:path w="46188" h="3464">
                          <a:moveTo>
                            <a:pt x="0" y="0"/>
                          </a:moveTo>
                          <a:cubicBezTo>
                            <a:pt x="0" y="4619"/>
                            <a:pt x="0" y="4619"/>
                            <a:pt x="0" y="0"/>
                          </a:cubicBezTo>
                          <a:lnTo>
                            <a:pt x="0" y="0"/>
                          </a:lnTo>
                          <a:close/>
                        </a:path>
                      </a:pathLst>
                    </a:custGeom>
                    <a:solidFill>
                      <a:srgbClr val="A5A099"/>
                    </a:solidFill>
                    <a:ln w="46132" cap="flat">
                      <a:noFill/>
                      <a:prstDash val="solid"/>
                      <a:miter/>
                    </a:ln>
                  </p:spPr>
                  <p:txBody>
                    <a:bodyPr rtlCol="0" anchor="ctr"/>
                    <a:lstStyle/>
                    <a:p>
                      <a:endParaRPr lang="en-US"/>
                    </a:p>
                  </p:txBody>
                </p:sp>
                <p:sp>
                  <p:nvSpPr>
                    <p:cNvPr id="1985" name="Freeform: Shape 1984">
                      <a:extLst>
                        <a:ext uri="{FF2B5EF4-FFF2-40B4-BE49-F238E27FC236}">
                          <a16:creationId xmlns:a16="http://schemas.microsoft.com/office/drawing/2014/main" xmlns="" id="{ED2457DC-113E-44A3-9FDF-443128875855}"/>
                        </a:ext>
                      </a:extLst>
                    </p:cNvPr>
                    <p:cNvSpPr/>
                    <p:nvPr/>
                  </p:nvSpPr>
                  <p:spPr>
                    <a:xfrm>
                      <a:off x="4516579" y="996704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86" name="Freeform: Shape 1985">
                      <a:extLst>
                        <a:ext uri="{FF2B5EF4-FFF2-40B4-BE49-F238E27FC236}">
                          <a16:creationId xmlns:a16="http://schemas.microsoft.com/office/drawing/2014/main" xmlns="" id="{6288AA55-A2B6-4AD2-9349-3CF477904605}"/>
                        </a:ext>
                      </a:extLst>
                    </p:cNvPr>
                    <p:cNvSpPr/>
                    <p:nvPr/>
                  </p:nvSpPr>
                  <p:spPr>
                    <a:xfrm>
                      <a:off x="4493484" y="9949722"/>
                      <a:ext cx="46188" cy="3464"/>
                    </a:xfrm>
                    <a:custGeom>
                      <a:avLst/>
                      <a:gdLst>
                        <a:gd name="connsiteX0" fmla="*/ 0 w 46188"/>
                        <a:gd name="connsiteY0" fmla="*/ 3464 h 3464"/>
                        <a:gd name="connsiteX1" fmla="*/ 0 w 46188"/>
                        <a:gd name="connsiteY1" fmla="*/ 3464 h 3464"/>
                        <a:gd name="connsiteX2" fmla="*/ 0 w 46188"/>
                        <a:gd name="connsiteY2" fmla="*/ 3464 h 3464"/>
                        <a:gd name="connsiteX3" fmla="*/ 0 w 46188"/>
                        <a:gd name="connsiteY3" fmla="*/ 3464 h 3464"/>
                      </a:gdLst>
                      <a:ahLst/>
                      <a:cxnLst>
                        <a:cxn ang="0">
                          <a:pos x="connsiteX0" y="connsiteY0"/>
                        </a:cxn>
                        <a:cxn ang="0">
                          <a:pos x="connsiteX1" y="connsiteY1"/>
                        </a:cxn>
                        <a:cxn ang="0">
                          <a:pos x="connsiteX2" y="connsiteY2"/>
                        </a:cxn>
                        <a:cxn ang="0">
                          <a:pos x="connsiteX3" y="connsiteY3"/>
                        </a:cxn>
                      </a:cxnLst>
                      <a:rect l="l" t="t" r="r" b="b"/>
                      <a:pathLst>
                        <a:path w="46188" h="3464">
                          <a:moveTo>
                            <a:pt x="0" y="3464"/>
                          </a:moveTo>
                          <a:cubicBezTo>
                            <a:pt x="0" y="-1155"/>
                            <a:pt x="0" y="-1155"/>
                            <a:pt x="0" y="3464"/>
                          </a:cubicBezTo>
                          <a:lnTo>
                            <a:pt x="0" y="3464"/>
                          </a:lnTo>
                          <a:cubicBezTo>
                            <a:pt x="0" y="-1155"/>
                            <a:pt x="0" y="-1155"/>
                            <a:pt x="0" y="3464"/>
                          </a:cubicBezTo>
                          <a:close/>
                        </a:path>
                      </a:pathLst>
                    </a:custGeom>
                    <a:solidFill>
                      <a:srgbClr val="A5A099"/>
                    </a:solidFill>
                    <a:ln w="46132" cap="flat">
                      <a:noFill/>
                      <a:prstDash val="solid"/>
                      <a:miter/>
                    </a:ln>
                  </p:spPr>
                  <p:txBody>
                    <a:bodyPr rtlCol="0" anchor="ctr"/>
                    <a:lstStyle/>
                    <a:p>
                      <a:endParaRPr lang="en-US"/>
                    </a:p>
                  </p:txBody>
                </p:sp>
                <p:sp>
                  <p:nvSpPr>
                    <p:cNvPr id="1987" name="Freeform: Shape 1986">
                      <a:extLst>
                        <a:ext uri="{FF2B5EF4-FFF2-40B4-BE49-F238E27FC236}">
                          <a16:creationId xmlns:a16="http://schemas.microsoft.com/office/drawing/2014/main" xmlns="" id="{9BAB9351-51B7-4D83-94BE-AC693F6A4B55}"/>
                        </a:ext>
                      </a:extLst>
                    </p:cNvPr>
                    <p:cNvSpPr/>
                    <p:nvPr/>
                  </p:nvSpPr>
                  <p:spPr>
                    <a:xfrm>
                      <a:off x="4484247" y="9943948"/>
                      <a:ext cx="4618" cy="46188"/>
                    </a:xfrm>
                    <a:custGeom>
                      <a:avLst/>
                      <a:gdLst>
                        <a:gd name="connsiteX0" fmla="*/ 0 w 4618"/>
                        <a:gd name="connsiteY0" fmla="*/ 0 h 46188"/>
                        <a:gd name="connsiteX1" fmla="*/ 0 w 4618"/>
                        <a:gd name="connsiteY1" fmla="*/ 0 h 46188"/>
                        <a:gd name="connsiteX2" fmla="*/ 4619 w 4618"/>
                        <a:gd name="connsiteY2" fmla="*/ 0 h 46188"/>
                      </a:gdLst>
                      <a:ahLst/>
                      <a:cxnLst>
                        <a:cxn ang="0">
                          <a:pos x="connsiteX0" y="connsiteY0"/>
                        </a:cxn>
                        <a:cxn ang="0">
                          <a:pos x="connsiteX1" y="connsiteY1"/>
                        </a:cxn>
                        <a:cxn ang="0">
                          <a:pos x="connsiteX2" y="connsiteY2"/>
                        </a:cxn>
                      </a:cxnLst>
                      <a:rect l="l" t="t" r="r" b="b"/>
                      <a:pathLst>
                        <a:path w="4618" h="46188">
                          <a:moveTo>
                            <a:pt x="0" y="0"/>
                          </a:moveTo>
                          <a:lnTo>
                            <a:pt x="0" y="0"/>
                          </a:lnTo>
                          <a:lnTo>
                            <a:pt x="4619" y="0"/>
                          </a:lnTo>
                          <a:close/>
                        </a:path>
                      </a:pathLst>
                    </a:custGeom>
                    <a:solidFill>
                      <a:srgbClr val="A5A099"/>
                    </a:solidFill>
                    <a:ln w="46132" cap="flat">
                      <a:noFill/>
                      <a:prstDash val="solid"/>
                      <a:miter/>
                    </a:ln>
                  </p:spPr>
                  <p:txBody>
                    <a:bodyPr rtlCol="0" anchor="ctr"/>
                    <a:lstStyle/>
                    <a:p>
                      <a:endParaRPr lang="en-US"/>
                    </a:p>
                  </p:txBody>
                </p:sp>
                <p:sp>
                  <p:nvSpPr>
                    <p:cNvPr id="1988" name="Freeform: Shape 1987">
                      <a:extLst>
                        <a:ext uri="{FF2B5EF4-FFF2-40B4-BE49-F238E27FC236}">
                          <a16:creationId xmlns:a16="http://schemas.microsoft.com/office/drawing/2014/main" xmlns="" id="{CA93BAE6-3785-4B93-A23A-5EA25132431F}"/>
                        </a:ext>
                      </a:extLst>
                    </p:cNvPr>
                    <p:cNvSpPr/>
                    <p:nvPr/>
                  </p:nvSpPr>
                  <p:spPr>
                    <a:xfrm>
                      <a:off x="4315914" y="9888522"/>
                      <a:ext cx="2052" cy="46188"/>
                    </a:xfrm>
                    <a:custGeom>
                      <a:avLst/>
                      <a:gdLst>
                        <a:gd name="connsiteX0" fmla="*/ 2053 w 2052"/>
                        <a:gd name="connsiteY0" fmla="*/ 0 h 46188"/>
                        <a:gd name="connsiteX1" fmla="*/ 2053 w 2052"/>
                        <a:gd name="connsiteY1" fmla="*/ 0 h 46188"/>
                        <a:gd name="connsiteX2" fmla="*/ 2053 w 2052"/>
                        <a:gd name="connsiteY2" fmla="*/ 0 h 46188"/>
                      </a:gdLst>
                      <a:ahLst/>
                      <a:cxnLst>
                        <a:cxn ang="0">
                          <a:pos x="connsiteX0" y="connsiteY0"/>
                        </a:cxn>
                        <a:cxn ang="0">
                          <a:pos x="connsiteX1" y="connsiteY1"/>
                        </a:cxn>
                        <a:cxn ang="0">
                          <a:pos x="connsiteX2" y="connsiteY2"/>
                        </a:cxn>
                      </a:cxnLst>
                      <a:rect l="l" t="t" r="r" b="b"/>
                      <a:pathLst>
                        <a:path w="2052" h="46188">
                          <a:moveTo>
                            <a:pt x="2053" y="0"/>
                          </a:moveTo>
                          <a:cubicBezTo>
                            <a:pt x="2053" y="0"/>
                            <a:pt x="2053" y="0"/>
                            <a:pt x="2053" y="0"/>
                          </a:cubicBezTo>
                          <a:cubicBezTo>
                            <a:pt x="2053" y="0"/>
                            <a:pt x="-2566" y="0"/>
                            <a:pt x="2053" y="0"/>
                          </a:cubicBezTo>
                          <a:close/>
                        </a:path>
                      </a:pathLst>
                    </a:custGeom>
                    <a:solidFill>
                      <a:srgbClr val="A5A099"/>
                    </a:solidFill>
                    <a:ln w="46132" cap="flat">
                      <a:noFill/>
                      <a:prstDash val="solid"/>
                      <a:miter/>
                    </a:ln>
                  </p:spPr>
                  <p:txBody>
                    <a:bodyPr rtlCol="0" anchor="ctr"/>
                    <a:lstStyle/>
                    <a:p>
                      <a:endParaRPr lang="en-US"/>
                    </a:p>
                  </p:txBody>
                </p:sp>
                <p:sp>
                  <p:nvSpPr>
                    <p:cNvPr id="1989" name="Freeform: Shape 1988">
                      <a:extLst>
                        <a:ext uri="{FF2B5EF4-FFF2-40B4-BE49-F238E27FC236}">
                          <a16:creationId xmlns:a16="http://schemas.microsoft.com/office/drawing/2014/main" xmlns="" id="{8D33456B-6768-4650-AD71-512E6541A34D}"/>
                        </a:ext>
                      </a:extLst>
                    </p:cNvPr>
                    <p:cNvSpPr/>
                    <p:nvPr/>
                  </p:nvSpPr>
                  <p:spPr>
                    <a:xfrm>
                      <a:off x="4585862" y="1003632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990" name="Freeform: Shape 1989">
                      <a:extLst>
                        <a:ext uri="{FF2B5EF4-FFF2-40B4-BE49-F238E27FC236}">
                          <a16:creationId xmlns:a16="http://schemas.microsoft.com/office/drawing/2014/main" xmlns="" id="{ACEBB6C5-5FC3-4F90-AD81-B79BC0EDACD0}"/>
                        </a:ext>
                      </a:extLst>
                    </p:cNvPr>
                    <p:cNvSpPr/>
                    <p:nvPr/>
                  </p:nvSpPr>
                  <p:spPr>
                    <a:xfrm>
                      <a:off x="4488865" y="995318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91" name="Freeform: Shape 1990">
                      <a:extLst>
                        <a:ext uri="{FF2B5EF4-FFF2-40B4-BE49-F238E27FC236}">
                          <a16:creationId xmlns:a16="http://schemas.microsoft.com/office/drawing/2014/main" xmlns="" id="{E1C32917-55A4-4D93-9364-C0A1BD524272}"/>
                        </a:ext>
                      </a:extLst>
                    </p:cNvPr>
                    <p:cNvSpPr/>
                    <p:nvPr/>
                  </p:nvSpPr>
                  <p:spPr>
                    <a:xfrm>
                      <a:off x="4382631" y="990237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92" name="Freeform: Shape 1991">
                      <a:extLst>
                        <a:ext uri="{FF2B5EF4-FFF2-40B4-BE49-F238E27FC236}">
                          <a16:creationId xmlns:a16="http://schemas.microsoft.com/office/drawing/2014/main" xmlns="" id="{B93ECDF5-B302-478B-B865-3CE2E90B790F}"/>
                        </a:ext>
                      </a:extLst>
                    </p:cNvPr>
                    <p:cNvSpPr/>
                    <p:nvPr/>
                  </p:nvSpPr>
                  <p:spPr>
                    <a:xfrm>
                      <a:off x="4484247" y="9949722"/>
                      <a:ext cx="46188" cy="3464"/>
                    </a:xfrm>
                    <a:custGeom>
                      <a:avLst/>
                      <a:gdLst>
                        <a:gd name="connsiteX0" fmla="*/ 0 w 46188"/>
                        <a:gd name="connsiteY0" fmla="*/ 3464 h 3464"/>
                        <a:gd name="connsiteX1" fmla="*/ 0 w 46188"/>
                        <a:gd name="connsiteY1" fmla="*/ 3464 h 3464"/>
                        <a:gd name="connsiteX2" fmla="*/ 0 w 46188"/>
                        <a:gd name="connsiteY2" fmla="*/ 3464 h 3464"/>
                        <a:gd name="connsiteX3" fmla="*/ 0 w 46188"/>
                        <a:gd name="connsiteY3" fmla="*/ 3464 h 3464"/>
                      </a:gdLst>
                      <a:ahLst/>
                      <a:cxnLst>
                        <a:cxn ang="0">
                          <a:pos x="connsiteX0" y="connsiteY0"/>
                        </a:cxn>
                        <a:cxn ang="0">
                          <a:pos x="connsiteX1" y="connsiteY1"/>
                        </a:cxn>
                        <a:cxn ang="0">
                          <a:pos x="connsiteX2" y="connsiteY2"/>
                        </a:cxn>
                        <a:cxn ang="0">
                          <a:pos x="connsiteX3" y="connsiteY3"/>
                        </a:cxn>
                      </a:cxnLst>
                      <a:rect l="l" t="t" r="r" b="b"/>
                      <a:pathLst>
                        <a:path w="46188" h="3464">
                          <a:moveTo>
                            <a:pt x="0" y="3464"/>
                          </a:moveTo>
                          <a:cubicBezTo>
                            <a:pt x="0" y="3464"/>
                            <a:pt x="0" y="3464"/>
                            <a:pt x="0" y="3464"/>
                          </a:cubicBezTo>
                          <a:cubicBezTo>
                            <a:pt x="0" y="-1155"/>
                            <a:pt x="0" y="-1155"/>
                            <a:pt x="0" y="3464"/>
                          </a:cubicBezTo>
                          <a:lnTo>
                            <a:pt x="0" y="3464"/>
                          </a:lnTo>
                          <a:close/>
                        </a:path>
                      </a:pathLst>
                    </a:custGeom>
                    <a:solidFill>
                      <a:srgbClr val="A5A099"/>
                    </a:solidFill>
                    <a:ln w="46132" cap="flat">
                      <a:noFill/>
                      <a:prstDash val="solid"/>
                      <a:miter/>
                    </a:ln>
                  </p:spPr>
                  <p:txBody>
                    <a:bodyPr rtlCol="0" anchor="ctr"/>
                    <a:lstStyle/>
                    <a:p>
                      <a:endParaRPr lang="en-US"/>
                    </a:p>
                  </p:txBody>
                </p:sp>
                <p:sp>
                  <p:nvSpPr>
                    <p:cNvPr id="1993" name="Freeform: Shape 1992">
                      <a:extLst>
                        <a:ext uri="{FF2B5EF4-FFF2-40B4-BE49-F238E27FC236}">
                          <a16:creationId xmlns:a16="http://schemas.microsoft.com/office/drawing/2014/main" xmlns="" id="{E28DA4F1-8BE9-415D-ABB9-AB00758CF8C2}"/>
                        </a:ext>
                      </a:extLst>
                    </p:cNvPr>
                    <p:cNvSpPr/>
                    <p:nvPr/>
                  </p:nvSpPr>
                  <p:spPr>
                    <a:xfrm>
                      <a:off x="4317967" y="9888522"/>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994" name="Freeform: Shape 1993">
                      <a:extLst>
                        <a:ext uri="{FF2B5EF4-FFF2-40B4-BE49-F238E27FC236}">
                          <a16:creationId xmlns:a16="http://schemas.microsoft.com/office/drawing/2014/main" xmlns="" id="{CA21F9BB-BD0A-4D79-9D9E-C1EA41B193A5}"/>
                        </a:ext>
                      </a:extLst>
                    </p:cNvPr>
                    <p:cNvSpPr/>
                    <p:nvPr/>
                  </p:nvSpPr>
                  <p:spPr>
                    <a:xfrm>
                      <a:off x="4276397" y="9883903"/>
                      <a:ext cx="327940" cy="101615"/>
                    </a:xfrm>
                    <a:custGeom>
                      <a:avLst/>
                      <a:gdLst>
                        <a:gd name="connsiteX0" fmla="*/ 32332 w 327940"/>
                        <a:gd name="connsiteY0" fmla="*/ 4619 h 101615"/>
                        <a:gd name="connsiteX1" fmla="*/ 32332 w 327940"/>
                        <a:gd name="connsiteY1" fmla="*/ 4619 h 101615"/>
                        <a:gd name="connsiteX2" fmla="*/ 32332 w 327940"/>
                        <a:gd name="connsiteY2" fmla="*/ 4619 h 101615"/>
                        <a:gd name="connsiteX3" fmla="*/ 36951 w 327940"/>
                        <a:gd name="connsiteY3" fmla="*/ 4619 h 101615"/>
                        <a:gd name="connsiteX4" fmla="*/ 36951 w 327940"/>
                        <a:gd name="connsiteY4" fmla="*/ 4619 h 101615"/>
                        <a:gd name="connsiteX5" fmla="*/ 41570 w 327940"/>
                        <a:gd name="connsiteY5" fmla="*/ 4619 h 101615"/>
                        <a:gd name="connsiteX6" fmla="*/ 41570 w 327940"/>
                        <a:gd name="connsiteY6" fmla="*/ 4619 h 101615"/>
                        <a:gd name="connsiteX7" fmla="*/ 41570 w 327940"/>
                        <a:gd name="connsiteY7" fmla="*/ 4619 h 101615"/>
                        <a:gd name="connsiteX8" fmla="*/ 41570 w 327940"/>
                        <a:gd name="connsiteY8" fmla="*/ 4619 h 101615"/>
                        <a:gd name="connsiteX9" fmla="*/ 41570 w 327940"/>
                        <a:gd name="connsiteY9" fmla="*/ 4619 h 101615"/>
                        <a:gd name="connsiteX10" fmla="*/ 41570 w 327940"/>
                        <a:gd name="connsiteY10" fmla="*/ 4619 h 101615"/>
                        <a:gd name="connsiteX11" fmla="*/ 41570 w 327940"/>
                        <a:gd name="connsiteY11" fmla="*/ 4619 h 101615"/>
                        <a:gd name="connsiteX12" fmla="*/ 46189 w 327940"/>
                        <a:gd name="connsiteY12" fmla="*/ 4619 h 101615"/>
                        <a:gd name="connsiteX13" fmla="*/ 46189 w 327940"/>
                        <a:gd name="connsiteY13" fmla="*/ 4619 h 101615"/>
                        <a:gd name="connsiteX14" fmla="*/ 46189 w 327940"/>
                        <a:gd name="connsiteY14" fmla="*/ 4619 h 101615"/>
                        <a:gd name="connsiteX15" fmla="*/ 46189 w 327940"/>
                        <a:gd name="connsiteY15" fmla="*/ 4619 h 101615"/>
                        <a:gd name="connsiteX16" fmla="*/ 50808 w 327940"/>
                        <a:gd name="connsiteY16" fmla="*/ 4619 h 101615"/>
                        <a:gd name="connsiteX17" fmla="*/ 50808 w 327940"/>
                        <a:gd name="connsiteY17" fmla="*/ 4619 h 101615"/>
                        <a:gd name="connsiteX18" fmla="*/ 55426 w 327940"/>
                        <a:gd name="connsiteY18" fmla="*/ 4619 h 101615"/>
                        <a:gd name="connsiteX19" fmla="*/ 60046 w 327940"/>
                        <a:gd name="connsiteY19" fmla="*/ 4619 h 101615"/>
                        <a:gd name="connsiteX20" fmla="*/ 60046 w 327940"/>
                        <a:gd name="connsiteY20" fmla="*/ 4619 h 101615"/>
                        <a:gd name="connsiteX21" fmla="*/ 64664 w 327940"/>
                        <a:gd name="connsiteY21" fmla="*/ 4619 h 101615"/>
                        <a:gd name="connsiteX22" fmla="*/ 64664 w 327940"/>
                        <a:gd name="connsiteY22" fmla="*/ 4619 h 101615"/>
                        <a:gd name="connsiteX23" fmla="*/ 64664 w 327940"/>
                        <a:gd name="connsiteY23" fmla="*/ 4619 h 101615"/>
                        <a:gd name="connsiteX24" fmla="*/ 64664 w 327940"/>
                        <a:gd name="connsiteY24" fmla="*/ 4619 h 101615"/>
                        <a:gd name="connsiteX25" fmla="*/ 69283 w 327940"/>
                        <a:gd name="connsiteY25" fmla="*/ 4619 h 101615"/>
                        <a:gd name="connsiteX26" fmla="*/ 69283 w 327940"/>
                        <a:gd name="connsiteY26" fmla="*/ 4619 h 101615"/>
                        <a:gd name="connsiteX27" fmla="*/ 78521 w 327940"/>
                        <a:gd name="connsiteY27" fmla="*/ 9238 h 101615"/>
                        <a:gd name="connsiteX28" fmla="*/ 78521 w 327940"/>
                        <a:gd name="connsiteY28" fmla="*/ 9238 h 101615"/>
                        <a:gd name="connsiteX29" fmla="*/ 78521 w 327940"/>
                        <a:gd name="connsiteY29" fmla="*/ 9238 h 101615"/>
                        <a:gd name="connsiteX30" fmla="*/ 78521 w 327940"/>
                        <a:gd name="connsiteY30" fmla="*/ 9238 h 101615"/>
                        <a:gd name="connsiteX31" fmla="*/ 78521 w 327940"/>
                        <a:gd name="connsiteY31" fmla="*/ 9238 h 101615"/>
                        <a:gd name="connsiteX32" fmla="*/ 87759 w 327940"/>
                        <a:gd name="connsiteY32" fmla="*/ 9238 h 101615"/>
                        <a:gd name="connsiteX33" fmla="*/ 87759 w 327940"/>
                        <a:gd name="connsiteY33" fmla="*/ 9238 h 101615"/>
                        <a:gd name="connsiteX34" fmla="*/ 92378 w 327940"/>
                        <a:gd name="connsiteY34" fmla="*/ 9238 h 101615"/>
                        <a:gd name="connsiteX35" fmla="*/ 92378 w 327940"/>
                        <a:gd name="connsiteY35" fmla="*/ 9238 h 101615"/>
                        <a:gd name="connsiteX36" fmla="*/ 101615 w 327940"/>
                        <a:gd name="connsiteY36" fmla="*/ 13857 h 101615"/>
                        <a:gd name="connsiteX37" fmla="*/ 106234 w 327940"/>
                        <a:gd name="connsiteY37" fmla="*/ 13857 h 101615"/>
                        <a:gd name="connsiteX38" fmla="*/ 110853 w 327940"/>
                        <a:gd name="connsiteY38" fmla="*/ 13857 h 101615"/>
                        <a:gd name="connsiteX39" fmla="*/ 110853 w 327940"/>
                        <a:gd name="connsiteY39" fmla="*/ 13857 h 101615"/>
                        <a:gd name="connsiteX40" fmla="*/ 110853 w 327940"/>
                        <a:gd name="connsiteY40" fmla="*/ 13857 h 101615"/>
                        <a:gd name="connsiteX41" fmla="*/ 110853 w 327940"/>
                        <a:gd name="connsiteY41" fmla="*/ 13857 h 101615"/>
                        <a:gd name="connsiteX42" fmla="*/ 110853 w 327940"/>
                        <a:gd name="connsiteY42" fmla="*/ 13857 h 101615"/>
                        <a:gd name="connsiteX43" fmla="*/ 110853 w 327940"/>
                        <a:gd name="connsiteY43" fmla="*/ 13857 h 101615"/>
                        <a:gd name="connsiteX44" fmla="*/ 110853 w 327940"/>
                        <a:gd name="connsiteY44" fmla="*/ 13857 h 101615"/>
                        <a:gd name="connsiteX45" fmla="*/ 115472 w 327940"/>
                        <a:gd name="connsiteY45" fmla="*/ 13857 h 101615"/>
                        <a:gd name="connsiteX46" fmla="*/ 120091 w 327940"/>
                        <a:gd name="connsiteY46" fmla="*/ 13857 h 101615"/>
                        <a:gd name="connsiteX47" fmla="*/ 120091 w 327940"/>
                        <a:gd name="connsiteY47" fmla="*/ 13857 h 101615"/>
                        <a:gd name="connsiteX48" fmla="*/ 120091 w 327940"/>
                        <a:gd name="connsiteY48" fmla="*/ 13857 h 101615"/>
                        <a:gd name="connsiteX49" fmla="*/ 120091 w 327940"/>
                        <a:gd name="connsiteY49" fmla="*/ 13857 h 101615"/>
                        <a:gd name="connsiteX50" fmla="*/ 124710 w 327940"/>
                        <a:gd name="connsiteY50" fmla="*/ 13857 h 101615"/>
                        <a:gd name="connsiteX51" fmla="*/ 124710 w 327940"/>
                        <a:gd name="connsiteY51" fmla="*/ 13857 h 101615"/>
                        <a:gd name="connsiteX52" fmla="*/ 133948 w 327940"/>
                        <a:gd name="connsiteY52" fmla="*/ 13857 h 101615"/>
                        <a:gd name="connsiteX53" fmla="*/ 133948 w 327940"/>
                        <a:gd name="connsiteY53" fmla="*/ 13857 h 101615"/>
                        <a:gd name="connsiteX54" fmla="*/ 133948 w 327940"/>
                        <a:gd name="connsiteY54" fmla="*/ 13857 h 101615"/>
                        <a:gd name="connsiteX55" fmla="*/ 133948 w 327940"/>
                        <a:gd name="connsiteY55" fmla="*/ 13857 h 101615"/>
                        <a:gd name="connsiteX56" fmla="*/ 133948 w 327940"/>
                        <a:gd name="connsiteY56" fmla="*/ 13857 h 101615"/>
                        <a:gd name="connsiteX57" fmla="*/ 133948 w 327940"/>
                        <a:gd name="connsiteY57" fmla="*/ 13857 h 101615"/>
                        <a:gd name="connsiteX58" fmla="*/ 133948 w 327940"/>
                        <a:gd name="connsiteY58" fmla="*/ 13857 h 101615"/>
                        <a:gd name="connsiteX59" fmla="*/ 138566 w 327940"/>
                        <a:gd name="connsiteY59" fmla="*/ 13857 h 101615"/>
                        <a:gd name="connsiteX60" fmla="*/ 138566 w 327940"/>
                        <a:gd name="connsiteY60" fmla="*/ 13857 h 101615"/>
                        <a:gd name="connsiteX61" fmla="*/ 143185 w 327940"/>
                        <a:gd name="connsiteY61" fmla="*/ 13857 h 101615"/>
                        <a:gd name="connsiteX62" fmla="*/ 143185 w 327940"/>
                        <a:gd name="connsiteY62" fmla="*/ 13857 h 101615"/>
                        <a:gd name="connsiteX63" fmla="*/ 147804 w 327940"/>
                        <a:gd name="connsiteY63" fmla="*/ 18476 h 101615"/>
                        <a:gd name="connsiteX64" fmla="*/ 147804 w 327940"/>
                        <a:gd name="connsiteY64" fmla="*/ 18476 h 101615"/>
                        <a:gd name="connsiteX65" fmla="*/ 147804 w 327940"/>
                        <a:gd name="connsiteY65" fmla="*/ 18476 h 101615"/>
                        <a:gd name="connsiteX66" fmla="*/ 152423 w 327940"/>
                        <a:gd name="connsiteY66" fmla="*/ 18476 h 101615"/>
                        <a:gd name="connsiteX67" fmla="*/ 152423 w 327940"/>
                        <a:gd name="connsiteY67" fmla="*/ 18476 h 101615"/>
                        <a:gd name="connsiteX68" fmla="*/ 152423 w 327940"/>
                        <a:gd name="connsiteY68" fmla="*/ 18476 h 101615"/>
                        <a:gd name="connsiteX69" fmla="*/ 152423 w 327940"/>
                        <a:gd name="connsiteY69" fmla="*/ 18476 h 101615"/>
                        <a:gd name="connsiteX70" fmla="*/ 161661 w 327940"/>
                        <a:gd name="connsiteY70" fmla="*/ 23094 h 101615"/>
                        <a:gd name="connsiteX71" fmla="*/ 161661 w 327940"/>
                        <a:gd name="connsiteY71" fmla="*/ 23094 h 101615"/>
                        <a:gd name="connsiteX72" fmla="*/ 166280 w 327940"/>
                        <a:gd name="connsiteY72" fmla="*/ 23094 h 101615"/>
                        <a:gd name="connsiteX73" fmla="*/ 166280 w 327940"/>
                        <a:gd name="connsiteY73" fmla="*/ 23094 h 101615"/>
                        <a:gd name="connsiteX74" fmla="*/ 170898 w 327940"/>
                        <a:gd name="connsiteY74" fmla="*/ 27713 h 101615"/>
                        <a:gd name="connsiteX75" fmla="*/ 180136 w 327940"/>
                        <a:gd name="connsiteY75" fmla="*/ 32332 h 101615"/>
                        <a:gd name="connsiteX76" fmla="*/ 180136 w 327940"/>
                        <a:gd name="connsiteY76" fmla="*/ 32332 h 101615"/>
                        <a:gd name="connsiteX77" fmla="*/ 180136 w 327940"/>
                        <a:gd name="connsiteY77" fmla="*/ 32332 h 101615"/>
                        <a:gd name="connsiteX78" fmla="*/ 180136 w 327940"/>
                        <a:gd name="connsiteY78" fmla="*/ 32332 h 101615"/>
                        <a:gd name="connsiteX79" fmla="*/ 193993 w 327940"/>
                        <a:gd name="connsiteY79" fmla="*/ 41570 h 101615"/>
                        <a:gd name="connsiteX80" fmla="*/ 198612 w 327940"/>
                        <a:gd name="connsiteY80" fmla="*/ 41570 h 101615"/>
                        <a:gd name="connsiteX81" fmla="*/ 198612 w 327940"/>
                        <a:gd name="connsiteY81" fmla="*/ 41570 h 101615"/>
                        <a:gd name="connsiteX82" fmla="*/ 207850 w 327940"/>
                        <a:gd name="connsiteY82" fmla="*/ 46189 h 101615"/>
                        <a:gd name="connsiteX83" fmla="*/ 207850 w 327940"/>
                        <a:gd name="connsiteY83" fmla="*/ 46189 h 101615"/>
                        <a:gd name="connsiteX84" fmla="*/ 212468 w 327940"/>
                        <a:gd name="connsiteY84" fmla="*/ 46189 h 101615"/>
                        <a:gd name="connsiteX85" fmla="*/ 212468 w 327940"/>
                        <a:gd name="connsiteY85" fmla="*/ 46189 h 101615"/>
                        <a:gd name="connsiteX86" fmla="*/ 217087 w 327940"/>
                        <a:gd name="connsiteY86" fmla="*/ 46189 h 101615"/>
                        <a:gd name="connsiteX87" fmla="*/ 217087 w 327940"/>
                        <a:gd name="connsiteY87" fmla="*/ 46189 h 101615"/>
                        <a:gd name="connsiteX88" fmla="*/ 217087 w 327940"/>
                        <a:gd name="connsiteY88" fmla="*/ 46189 h 101615"/>
                        <a:gd name="connsiteX89" fmla="*/ 221706 w 327940"/>
                        <a:gd name="connsiteY89" fmla="*/ 50808 h 101615"/>
                        <a:gd name="connsiteX90" fmla="*/ 226325 w 327940"/>
                        <a:gd name="connsiteY90" fmla="*/ 50808 h 101615"/>
                        <a:gd name="connsiteX91" fmla="*/ 230944 w 327940"/>
                        <a:gd name="connsiteY91" fmla="*/ 50808 h 101615"/>
                        <a:gd name="connsiteX92" fmla="*/ 230944 w 327940"/>
                        <a:gd name="connsiteY92" fmla="*/ 50808 h 101615"/>
                        <a:gd name="connsiteX93" fmla="*/ 230944 w 327940"/>
                        <a:gd name="connsiteY93" fmla="*/ 50808 h 101615"/>
                        <a:gd name="connsiteX94" fmla="*/ 235563 w 327940"/>
                        <a:gd name="connsiteY94" fmla="*/ 55427 h 101615"/>
                        <a:gd name="connsiteX95" fmla="*/ 244801 w 327940"/>
                        <a:gd name="connsiteY95" fmla="*/ 60046 h 101615"/>
                        <a:gd name="connsiteX96" fmla="*/ 240182 w 327940"/>
                        <a:gd name="connsiteY96" fmla="*/ 60046 h 101615"/>
                        <a:gd name="connsiteX97" fmla="*/ 244801 w 327940"/>
                        <a:gd name="connsiteY97" fmla="*/ 64664 h 101615"/>
                        <a:gd name="connsiteX98" fmla="*/ 244801 w 327940"/>
                        <a:gd name="connsiteY98" fmla="*/ 64664 h 101615"/>
                        <a:gd name="connsiteX99" fmla="*/ 249420 w 327940"/>
                        <a:gd name="connsiteY99" fmla="*/ 69283 h 101615"/>
                        <a:gd name="connsiteX100" fmla="*/ 249420 w 327940"/>
                        <a:gd name="connsiteY100" fmla="*/ 69283 h 101615"/>
                        <a:gd name="connsiteX101" fmla="*/ 249420 w 327940"/>
                        <a:gd name="connsiteY101" fmla="*/ 69283 h 101615"/>
                        <a:gd name="connsiteX102" fmla="*/ 249420 w 327940"/>
                        <a:gd name="connsiteY102" fmla="*/ 69283 h 101615"/>
                        <a:gd name="connsiteX103" fmla="*/ 254038 w 327940"/>
                        <a:gd name="connsiteY103" fmla="*/ 69283 h 101615"/>
                        <a:gd name="connsiteX104" fmla="*/ 254038 w 327940"/>
                        <a:gd name="connsiteY104" fmla="*/ 69283 h 101615"/>
                        <a:gd name="connsiteX105" fmla="*/ 254038 w 327940"/>
                        <a:gd name="connsiteY105" fmla="*/ 69283 h 101615"/>
                        <a:gd name="connsiteX106" fmla="*/ 254038 w 327940"/>
                        <a:gd name="connsiteY106" fmla="*/ 69283 h 101615"/>
                        <a:gd name="connsiteX107" fmla="*/ 258657 w 327940"/>
                        <a:gd name="connsiteY107" fmla="*/ 69283 h 101615"/>
                        <a:gd name="connsiteX108" fmla="*/ 258657 w 327940"/>
                        <a:gd name="connsiteY108" fmla="*/ 69283 h 101615"/>
                        <a:gd name="connsiteX109" fmla="*/ 263276 w 327940"/>
                        <a:gd name="connsiteY109" fmla="*/ 69283 h 101615"/>
                        <a:gd name="connsiteX110" fmla="*/ 263276 w 327940"/>
                        <a:gd name="connsiteY110" fmla="*/ 69283 h 101615"/>
                        <a:gd name="connsiteX111" fmla="*/ 267895 w 327940"/>
                        <a:gd name="connsiteY111" fmla="*/ 73902 h 101615"/>
                        <a:gd name="connsiteX112" fmla="*/ 267895 w 327940"/>
                        <a:gd name="connsiteY112" fmla="*/ 73902 h 101615"/>
                        <a:gd name="connsiteX113" fmla="*/ 267895 w 327940"/>
                        <a:gd name="connsiteY113" fmla="*/ 73902 h 101615"/>
                        <a:gd name="connsiteX114" fmla="*/ 267895 w 327940"/>
                        <a:gd name="connsiteY114" fmla="*/ 73902 h 101615"/>
                        <a:gd name="connsiteX115" fmla="*/ 272514 w 327940"/>
                        <a:gd name="connsiteY115" fmla="*/ 73902 h 101615"/>
                        <a:gd name="connsiteX116" fmla="*/ 272514 w 327940"/>
                        <a:gd name="connsiteY116" fmla="*/ 73902 h 101615"/>
                        <a:gd name="connsiteX117" fmla="*/ 272514 w 327940"/>
                        <a:gd name="connsiteY117" fmla="*/ 73902 h 101615"/>
                        <a:gd name="connsiteX118" fmla="*/ 272514 w 327940"/>
                        <a:gd name="connsiteY118" fmla="*/ 73902 h 101615"/>
                        <a:gd name="connsiteX119" fmla="*/ 272514 w 327940"/>
                        <a:gd name="connsiteY119" fmla="*/ 73902 h 101615"/>
                        <a:gd name="connsiteX120" fmla="*/ 272514 w 327940"/>
                        <a:gd name="connsiteY120" fmla="*/ 73902 h 101615"/>
                        <a:gd name="connsiteX121" fmla="*/ 272514 w 327940"/>
                        <a:gd name="connsiteY121" fmla="*/ 73902 h 101615"/>
                        <a:gd name="connsiteX122" fmla="*/ 272514 w 327940"/>
                        <a:gd name="connsiteY122" fmla="*/ 73902 h 101615"/>
                        <a:gd name="connsiteX123" fmla="*/ 272514 w 327940"/>
                        <a:gd name="connsiteY123" fmla="*/ 73902 h 101615"/>
                        <a:gd name="connsiteX124" fmla="*/ 277133 w 327940"/>
                        <a:gd name="connsiteY124" fmla="*/ 73902 h 101615"/>
                        <a:gd name="connsiteX125" fmla="*/ 277133 w 327940"/>
                        <a:gd name="connsiteY125" fmla="*/ 73902 h 101615"/>
                        <a:gd name="connsiteX126" fmla="*/ 277133 w 327940"/>
                        <a:gd name="connsiteY126" fmla="*/ 73902 h 101615"/>
                        <a:gd name="connsiteX127" fmla="*/ 277133 w 327940"/>
                        <a:gd name="connsiteY127" fmla="*/ 73902 h 101615"/>
                        <a:gd name="connsiteX128" fmla="*/ 277133 w 327940"/>
                        <a:gd name="connsiteY128" fmla="*/ 73902 h 101615"/>
                        <a:gd name="connsiteX129" fmla="*/ 277133 w 327940"/>
                        <a:gd name="connsiteY129" fmla="*/ 73902 h 101615"/>
                        <a:gd name="connsiteX130" fmla="*/ 281752 w 327940"/>
                        <a:gd name="connsiteY130" fmla="*/ 78521 h 101615"/>
                        <a:gd name="connsiteX131" fmla="*/ 281752 w 327940"/>
                        <a:gd name="connsiteY131" fmla="*/ 78521 h 101615"/>
                        <a:gd name="connsiteX132" fmla="*/ 286370 w 327940"/>
                        <a:gd name="connsiteY132" fmla="*/ 83140 h 101615"/>
                        <a:gd name="connsiteX133" fmla="*/ 286370 w 327940"/>
                        <a:gd name="connsiteY133" fmla="*/ 83140 h 101615"/>
                        <a:gd name="connsiteX134" fmla="*/ 286370 w 327940"/>
                        <a:gd name="connsiteY134" fmla="*/ 83140 h 101615"/>
                        <a:gd name="connsiteX135" fmla="*/ 286370 w 327940"/>
                        <a:gd name="connsiteY135" fmla="*/ 83140 h 101615"/>
                        <a:gd name="connsiteX136" fmla="*/ 290990 w 327940"/>
                        <a:gd name="connsiteY136" fmla="*/ 87759 h 101615"/>
                        <a:gd name="connsiteX137" fmla="*/ 290990 w 327940"/>
                        <a:gd name="connsiteY137" fmla="*/ 87759 h 101615"/>
                        <a:gd name="connsiteX138" fmla="*/ 295608 w 327940"/>
                        <a:gd name="connsiteY138" fmla="*/ 92378 h 101615"/>
                        <a:gd name="connsiteX139" fmla="*/ 295608 w 327940"/>
                        <a:gd name="connsiteY139" fmla="*/ 92378 h 101615"/>
                        <a:gd name="connsiteX140" fmla="*/ 300227 w 327940"/>
                        <a:gd name="connsiteY140" fmla="*/ 96996 h 101615"/>
                        <a:gd name="connsiteX141" fmla="*/ 300227 w 327940"/>
                        <a:gd name="connsiteY141" fmla="*/ 96996 h 101615"/>
                        <a:gd name="connsiteX142" fmla="*/ 300227 w 327940"/>
                        <a:gd name="connsiteY142" fmla="*/ 96996 h 101615"/>
                        <a:gd name="connsiteX143" fmla="*/ 300227 w 327940"/>
                        <a:gd name="connsiteY143" fmla="*/ 96996 h 101615"/>
                        <a:gd name="connsiteX144" fmla="*/ 300227 w 327940"/>
                        <a:gd name="connsiteY144" fmla="*/ 96996 h 101615"/>
                        <a:gd name="connsiteX145" fmla="*/ 300227 w 327940"/>
                        <a:gd name="connsiteY145" fmla="*/ 96996 h 101615"/>
                        <a:gd name="connsiteX146" fmla="*/ 300227 w 327940"/>
                        <a:gd name="connsiteY146" fmla="*/ 96996 h 101615"/>
                        <a:gd name="connsiteX147" fmla="*/ 300227 w 327940"/>
                        <a:gd name="connsiteY147" fmla="*/ 96996 h 101615"/>
                        <a:gd name="connsiteX148" fmla="*/ 300227 w 327940"/>
                        <a:gd name="connsiteY148" fmla="*/ 96996 h 101615"/>
                        <a:gd name="connsiteX149" fmla="*/ 300227 w 327940"/>
                        <a:gd name="connsiteY149" fmla="*/ 96996 h 101615"/>
                        <a:gd name="connsiteX150" fmla="*/ 300227 w 327940"/>
                        <a:gd name="connsiteY150" fmla="*/ 96996 h 101615"/>
                        <a:gd name="connsiteX151" fmla="*/ 304846 w 327940"/>
                        <a:gd name="connsiteY151" fmla="*/ 96996 h 101615"/>
                        <a:gd name="connsiteX152" fmla="*/ 304846 w 327940"/>
                        <a:gd name="connsiteY152" fmla="*/ 96996 h 101615"/>
                        <a:gd name="connsiteX153" fmla="*/ 304846 w 327940"/>
                        <a:gd name="connsiteY153" fmla="*/ 96996 h 101615"/>
                        <a:gd name="connsiteX154" fmla="*/ 304846 w 327940"/>
                        <a:gd name="connsiteY154" fmla="*/ 96996 h 101615"/>
                        <a:gd name="connsiteX155" fmla="*/ 304846 w 327940"/>
                        <a:gd name="connsiteY155" fmla="*/ 96996 h 101615"/>
                        <a:gd name="connsiteX156" fmla="*/ 304846 w 327940"/>
                        <a:gd name="connsiteY156" fmla="*/ 96996 h 101615"/>
                        <a:gd name="connsiteX157" fmla="*/ 309465 w 327940"/>
                        <a:gd name="connsiteY157" fmla="*/ 96996 h 101615"/>
                        <a:gd name="connsiteX158" fmla="*/ 309465 w 327940"/>
                        <a:gd name="connsiteY158" fmla="*/ 96996 h 101615"/>
                        <a:gd name="connsiteX159" fmla="*/ 309465 w 327940"/>
                        <a:gd name="connsiteY159" fmla="*/ 96996 h 101615"/>
                        <a:gd name="connsiteX160" fmla="*/ 309465 w 327940"/>
                        <a:gd name="connsiteY160" fmla="*/ 96996 h 101615"/>
                        <a:gd name="connsiteX161" fmla="*/ 309465 w 327940"/>
                        <a:gd name="connsiteY161" fmla="*/ 96996 h 101615"/>
                        <a:gd name="connsiteX162" fmla="*/ 309465 w 327940"/>
                        <a:gd name="connsiteY162" fmla="*/ 96996 h 101615"/>
                        <a:gd name="connsiteX163" fmla="*/ 314084 w 327940"/>
                        <a:gd name="connsiteY163" fmla="*/ 101616 h 101615"/>
                        <a:gd name="connsiteX164" fmla="*/ 318703 w 327940"/>
                        <a:gd name="connsiteY164" fmla="*/ 101616 h 101615"/>
                        <a:gd name="connsiteX165" fmla="*/ 318703 w 327940"/>
                        <a:gd name="connsiteY165" fmla="*/ 101616 h 101615"/>
                        <a:gd name="connsiteX166" fmla="*/ 318703 w 327940"/>
                        <a:gd name="connsiteY166" fmla="*/ 101616 h 101615"/>
                        <a:gd name="connsiteX167" fmla="*/ 318703 w 327940"/>
                        <a:gd name="connsiteY167" fmla="*/ 101616 h 101615"/>
                        <a:gd name="connsiteX168" fmla="*/ 318703 w 327940"/>
                        <a:gd name="connsiteY168" fmla="*/ 101616 h 101615"/>
                        <a:gd name="connsiteX169" fmla="*/ 318703 w 327940"/>
                        <a:gd name="connsiteY169" fmla="*/ 101616 h 101615"/>
                        <a:gd name="connsiteX170" fmla="*/ 323322 w 327940"/>
                        <a:gd name="connsiteY170" fmla="*/ 101616 h 101615"/>
                        <a:gd name="connsiteX171" fmla="*/ 323322 w 327940"/>
                        <a:gd name="connsiteY171" fmla="*/ 101616 h 101615"/>
                        <a:gd name="connsiteX172" fmla="*/ 327940 w 327940"/>
                        <a:gd name="connsiteY172" fmla="*/ 101616 h 101615"/>
                        <a:gd name="connsiteX173" fmla="*/ 327940 w 327940"/>
                        <a:gd name="connsiteY173" fmla="*/ 101616 h 101615"/>
                        <a:gd name="connsiteX174" fmla="*/ 327940 w 327940"/>
                        <a:gd name="connsiteY174" fmla="*/ 101616 h 101615"/>
                        <a:gd name="connsiteX175" fmla="*/ 327940 w 327940"/>
                        <a:gd name="connsiteY175" fmla="*/ 101616 h 101615"/>
                        <a:gd name="connsiteX176" fmla="*/ 327940 w 327940"/>
                        <a:gd name="connsiteY176" fmla="*/ 101616 h 101615"/>
                        <a:gd name="connsiteX177" fmla="*/ 323322 w 327940"/>
                        <a:gd name="connsiteY177" fmla="*/ 96996 h 101615"/>
                        <a:gd name="connsiteX178" fmla="*/ 323322 w 327940"/>
                        <a:gd name="connsiteY178" fmla="*/ 96996 h 101615"/>
                        <a:gd name="connsiteX179" fmla="*/ 323322 w 327940"/>
                        <a:gd name="connsiteY179" fmla="*/ 96996 h 101615"/>
                        <a:gd name="connsiteX180" fmla="*/ 323322 w 327940"/>
                        <a:gd name="connsiteY180" fmla="*/ 96996 h 101615"/>
                        <a:gd name="connsiteX181" fmla="*/ 323322 w 327940"/>
                        <a:gd name="connsiteY181" fmla="*/ 96996 h 101615"/>
                        <a:gd name="connsiteX182" fmla="*/ 323322 w 327940"/>
                        <a:gd name="connsiteY182" fmla="*/ 96996 h 101615"/>
                        <a:gd name="connsiteX183" fmla="*/ 323322 w 327940"/>
                        <a:gd name="connsiteY183" fmla="*/ 96996 h 101615"/>
                        <a:gd name="connsiteX184" fmla="*/ 323322 w 327940"/>
                        <a:gd name="connsiteY184" fmla="*/ 96996 h 101615"/>
                        <a:gd name="connsiteX185" fmla="*/ 323322 w 327940"/>
                        <a:gd name="connsiteY185" fmla="*/ 92378 h 101615"/>
                        <a:gd name="connsiteX186" fmla="*/ 323322 w 327940"/>
                        <a:gd name="connsiteY186" fmla="*/ 92378 h 101615"/>
                        <a:gd name="connsiteX187" fmla="*/ 318703 w 327940"/>
                        <a:gd name="connsiteY187" fmla="*/ 92378 h 101615"/>
                        <a:gd name="connsiteX188" fmla="*/ 318703 w 327940"/>
                        <a:gd name="connsiteY188" fmla="*/ 92378 h 101615"/>
                        <a:gd name="connsiteX189" fmla="*/ 318703 w 327940"/>
                        <a:gd name="connsiteY189" fmla="*/ 92378 h 101615"/>
                        <a:gd name="connsiteX190" fmla="*/ 318703 w 327940"/>
                        <a:gd name="connsiteY190" fmla="*/ 92378 h 101615"/>
                        <a:gd name="connsiteX191" fmla="*/ 318703 w 327940"/>
                        <a:gd name="connsiteY191" fmla="*/ 92378 h 101615"/>
                        <a:gd name="connsiteX192" fmla="*/ 318703 w 327940"/>
                        <a:gd name="connsiteY192" fmla="*/ 87759 h 101615"/>
                        <a:gd name="connsiteX193" fmla="*/ 318703 w 327940"/>
                        <a:gd name="connsiteY193" fmla="*/ 87759 h 101615"/>
                        <a:gd name="connsiteX194" fmla="*/ 318703 w 327940"/>
                        <a:gd name="connsiteY194" fmla="*/ 87759 h 101615"/>
                        <a:gd name="connsiteX195" fmla="*/ 318703 w 327940"/>
                        <a:gd name="connsiteY195" fmla="*/ 87759 h 101615"/>
                        <a:gd name="connsiteX196" fmla="*/ 318703 w 327940"/>
                        <a:gd name="connsiteY196" fmla="*/ 83140 h 101615"/>
                        <a:gd name="connsiteX197" fmla="*/ 314084 w 327940"/>
                        <a:gd name="connsiteY197" fmla="*/ 83140 h 101615"/>
                        <a:gd name="connsiteX198" fmla="*/ 309465 w 327940"/>
                        <a:gd name="connsiteY198" fmla="*/ 78521 h 101615"/>
                        <a:gd name="connsiteX199" fmla="*/ 309465 w 327940"/>
                        <a:gd name="connsiteY199" fmla="*/ 78521 h 101615"/>
                        <a:gd name="connsiteX200" fmla="*/ 304846 w 327940"/>
                        <a:gd name="connsiteY200" fmla="*/ 78521 h 101615"/>
                        <a:gd name="connsiteX201" fmla="*/ 304846 w 327940"/>
                        <a:gd name="connsiteY201" fmla="*/ 78521 h 101615"/>
                        <a:gd name="connsiteX202" fmla="*/ 304846 w 327940"/>
                        <a:gd name="connsiteY202" fmla="*/ 78521 h 101615"/>
                        <a:gd name="connsiteX203" fmla="*/ 304846 w 327940"/>
                        <a:gd name="connsiteY203" fmla="*/ 78521 h 101615"/>
                        <a:gd name="connsiteX204" fmla="*/ 304846 w 327940"/>
                        <a:gd name="connsiteY204" fmla="*/ 78521 h 101615"/>
                        <a:gd name="connsiteX205" fmla="*/ 300227 w 327940"/>
                        <a:gd name="connsiteY205" fmla="*/ 73902 h 101615"/>
                        <a:gd name="connsiteX206" fmla="*/ 300227 w 327940"/>
                        <a:gd name="connsiteY206" fmla="*/ 73902 h 101615"/>
                        <a:gd name="connsiteX207" fmla="*/ 300227 w 327940"/>
                        <a:gd name="connsiteY207" fmla="*/ 73902 h 101615"/>
                        <a:gd name="connsiteX208" fmla="*/ 300227 w 327940"/>
                        <a:gd name="connsiteY208" fmla="*/ 73902 h 101615"/>
                        <a:gd name="connsiteX209" fmla="*/ 300227 w 327940"/>
                        <a:gd name="connsiteY209" fmla="*/ 73902 h 101615"/>
                        <a:gd name="connsiteX210" fmla="*/ 300227 w 327940"/>
                        <a:gd name="connsiteY210" fmla="*/ 73902 h 101615"/>
                        <a:gd name="connsiteX211" fmla="*/ 300227 w 327940"/>
                        <a:gd name="connsiteY211" fmla="*/ 73902 h 101615"/>
                        <a:gd name="connsiteX212" fmla="*/ 300227 w 327940"/>
                        <a:gd name="connsiteY212" fmla="*/ 73902 h 101615"/>
                        <a:gd name="connsiteX213" fmla="*/ 300227 w 327940"/>
                        <a:gd name="connsiteY213" fmla="*/ 73902 h 101615"/>
                        <a:gd name="connsiteX214" fmla="*/ 300227 w 327940"/>
                        <a:gd name="connsiteY214" fmla="*/ 73902 h 101615"/>
                        <a:gd name="connsiteX215" fmla="*/ 300227 w 327940"/>
                        <a:gd name="connsiteY215" fmla="*/ 73902 h 101615"/>
                        <a:gd name="connsiteX216" fmla="*/ 300227 w 327940"/>
                        <a:gd name="connsiteY216" fmla="*/ 73902 h 101615"/>
                        <a:gd name="connsiteX217" fmla="*/ 300227 w 327940"/>
                        <a:gd name="connsiteY217" fmla="*/ 73902 h 101615"/>
                        <a:gd name="connsiteX218" fmla="*/ 300227 w 327940"/>
                        <a:gd name="connsiteY218" fmla="*/ 73902 h 101615"/>
                        <a:gd name="connsiteX219" fmla="*/ 300227 w 327940"/>
                        <a:gd name="connsiteY219" fmla="*/ 73902 h 101615"/>
                        <a:gd name="connsiteX220" fmla="*/ 300227 w 327940"/>
                        <a:gd name="connsiteY220" fmla="*/ 73902 h 101615"/>
                        <a:gd name="connsiteX221" fmla="*/ 300227 w 327940"/>
                        <a:gd name="connsiteY221" fmla="*/ 73902 h 101615"/>
                        <a:gd name="connsiteX222" fmla="*/ 300227 w 327940"/>
                        <a:gd name="connsiteY222" fmla="*/ 73902 h 101615"/>
                        <a:gd name="connsiteX223" fmla="*/ 295608 w 327940"/>
                        <a:gd name="connsiteY223" fmla="*/ 69283 h 101615"/>
                        <a:gd name="connsiteX224" fmla="*/ 295608 w 327940"/>
                        <a:gd name="connsiteY224" fmla="*/ 69283 h 101615"/>
                        <a:gd name="connsiteX225" fmla="*/ 290990 w 327940"/>
                        <a:gd name="connsiteY225" fmla="*/ 69283 h 101615"/>
                        <a:gd name="connsiteX226" fmla="*/ 290990 w 327940"/>
                        <a:gd name="connsiteY226" fmla="*/ 69283 h 101615"/>
                        <a:gd name="connsiteX227" fmla="*/ 290990 w 327940"/>
                        <a:gd name="connsiteY227" fmla="*/ 69283 h 101615"/>
                        <a:gd name="connsiteX228" fmla="*/ 290990 w 327940"/>
                        <a:gd name="connsiteY228" fmla="*/ 69283 h 101615"/>
                        <a:gd name="connsiteX229" fmla="*/ 286370 w 327940"/>
                        <a:gd name="connsiteY229" fmla="*/ 69283 h 101615"/>
                        <a:gd name="connsiteX230" fmla="*/ 286370 w 327940"/>
                        <a:gd name="connsiteY230" fmla="*/ 69283 h 101615"/>
                        <a:gd name="connsiteX231" fmla="*/ 286370 w 327940"/>
                        <a:gd name="connsiteY231" fmla="*/ 69283 h 101615"/>
                        <a:gd name="connsiteX232" fmla="*/ 286370 w 327940"/>
                        <a:gd name="connsiteY232" fmla="*/ 69283 h 101615"/>
                        <a:gd name="connsiteX233" fmla="*/ 286370 w 327940"/>
                        <a:gd name="connsiteY233" fmla="*/ 69283 h 101615"/>
                        <a:gd name="connsiteX234" fmla="*/ 281752 w 327940"/>
                        <a:gd name="connsiteY234" fmla="*/ 64664 h 101615"/>
                        <a:gd name="connsiteX235" fmla="*/ 281752 w 327940"/>
                        <a:gd name="connsiteY235" fmla="*/ 64664 h 101615"/>
                        <a:gd name="connsiteX236" fmla="*/ 281752 w 327940"/>
                        <a:gd name="connsiteY236" fmla="*/ 60046 h 101615"/>
                        <a:gd name="connsiteX237" fmla="*/ 277133 w 327940"/>
                        <a:gd name="connsiteY237" fmla="*/ 60046 h 101615"/>
                        <a:gd name="connsiteX238" fmla="*/ 277133 w 327940"/>
                        <a:gd name="connsiteY238" fmla="*/ 60046 h 101615"/>
                        <a:gd name="connsiteX239" fmla="*/ 277133 w 327940"/>
                        <a:gd name="connsiteY239" fmla="*/ 60046 h 101615"/>
                        <a:gd name="connsiteX240" fmla="*/ 277133 w 327940"/>
                        <a:gd name="connsiteY240" fmla="*/ 60046 h 101615"/>
                        <a:gd name="connsiteX241" fmla="*/ 277133 w 327940"/>
                        <a:gd name="connsiteY241" fmla="*/ 60046 h 101615"/>
                        <a:gd name="connsiteX242" fmla="*/ 277133 w 327940"/>
                        <a:gd name="connsiteY242" fmla="*/ 60046 h 101615"/>
                        <a:gd name="connsiteX243" fmla="*/ 277133 w 327940"/>
                        <a:gd name="connsiteY243" fmla="*/ 60046 h 101615"/>
                        <a:gd name="connsiteX244" fmla="*/ 277133 w 327940"/>
                        <a:gd name="connsiteY244" fmla="*/ 60046 h 101615"/>
                        <a:gd name="connsiteX245" fmla="*/ 272514 w 327940"/>
                        <a:gd name="connsiteY245" fmla="*/ 55427 h 101615"/>
                        <a:gd name="connsiteX246" fmla="*/ 272514 w 327940"/>
                        <a:gd name="connsiteY246" fmla="*/ 55427 h 101615"/>
                        <a:gd name="connsiteX247" fmla="*/ 267895 w 327940"/>
                        <a:gd name="connsiteY247" fmla="*/ 55427 h 101615"/>
                        <a:gd name="connsiteX248" fmla="*/ 267895 w 327940"/>
                        <a:gd name="connsiteY248" fmla="*/ 55427 h 101615"/>
                        <a:gd name="connsiteX249" fmla="*/ 267895 w 327940"/>
                        <a:gd name="connsiteY249" fmla="*/ 55427 h 101615"/>
                        <a:gd name="connsiteX250" fmla="*/ 263276 w 327940"/>
                        <a:gd name="connsiteY250" fmla="*/ 50808 h 101615"/>
                        <a:gd name="connsiteX251" fmla="*/ 263276 w 327940"/>
                        <a:gd name="connsiteY251" fmla="*/ 50808 h 101615"/>
                        <a:gd name="connsiteX252" fmla="*/ 263276 w 327940"/>
                        <a:gd name="connsiteY252" fmla="*/ 50808 h 101615"/>
                        <a:gd name="connsiteX253" fmla="*/ 263276 w 327940"/>
                        <a:gd name="connsiteY253" fmla="*/ 50808 h 101615"/>
                        <a:gd name="connsiteX254" fmla="*/ 263276 w 327940"/>
                        <a:gd name="connsiteY254" fmla="*/ 50808 h 101615"/>
                        <a:gd name="connsiteX255" fmla="*/ 263276 w 327940"/>
                        <a:gd name="connsiteY255" fmla="*/ 50808 h 101615"/>
                        <a:gd name="connsiteX256" fmla="*/ 263276 w 327940"/>
                        <a:gd name="connsiteY256" fmla="*/ 50808 h 101615"/>
                        <a:gd name="connsiteX257" fmla="*/ 263276 w 327940"/>
                        <a:gd name="connsiteY257" fmla="*/ 50808 h 101615"/>
                        <a:gd name="connsiteX258" fmla="*/ 263276 w 327940"/>
                        <a:gd name="connsiteY258" fmla="*/ 50808 h 101615"/>
                        <a:gd name="connsiteX259" fmla="*/ 263276 w 327940"/>
                        <a:gd name="connsiteY259" fmla="*/ 50808 h 101615"/>
                        <a:gd name="connsiteX260" fmla="*/ 258657 w 327940"/>
                        <a:gd name="connsiteY260" fmla="*/ 50808 h 101615"/>
                        <a:gd name="connsiteX261" fmla="*/ 258657 w 327940"/>
                        <a:gd name="connsiteY261" fmla="*/ 50808 h 101615"/>
                        <a:gd name="connsiteX262" fmla="*/ 258657 w 327940"/>
                        <a:gd name="connsiteY262" fmla="*/ 50808 h 101615"/>
                        <a:gd name="connsiteX263" fmla="*/ 258657 w 327940"/>
                        <a:gd name="connsiteY263" fmla="*/ 50808 h 101615"/>
                        <a:gd name="connsiteX264" fmla="*/ 258657 w 327940"/>
                        <a:gd name="connsiteY264" fmla="*/ 50808 h 101615"/>
                        <a:gd name="connsiteX265" fmla="*/ 258657 w 327940"/>
                        <a:gd name="connsiteY265" fmla="*/ 50808 h 101615"/>
                        <a:gd name="connsiteX266" fmla="*/ 258657 w 327940"/>
                        <a:gd name="connsiteY266" fmla="*/ 50808 h 101615"/>
                        <a:gd name="connsiteX267" fmla="*/ 254038 w 327940"/>
                        <a:gd name="connsiteY267" fmla="*/ 46189 h 101615"/>
                        <a:gd name="connsiteX268" fmla="*/ 254038 w 327940"/>
                        <a:gd name="connsiteY268" fmla="*/ 46189 h 101615"/>
                        <a:gd name="connsiteX269" fmla="*/ 249420 w 327940"/>
                        <a:gd name="connsiteY269" fmla="*/ 46189 h 101615"/>
                        <a:gd name="connsiteX270" fmla="*/ 249420 w 327940"/>
                        <a:gd name="connsiteY270" fmla="*/ 46189 h 101615"/>
                        <a:gd name="connsiteX271" fmla="*/ 254038 w 327940"/>
                        <a:gd name="connsiteY271" fmla="*/ 46189 h 101615"/>
                        <a:gd name="connsiteX272" fmla="*/ 254038 w 327940"/>
                        <a:gd name="connsiteY272" fmla="*/ 46189 h 101615"/>
                        <a:gd name="connsiteX273" fmla="*/ 254038 w 327940"/>
                        <a:gd name="connsiteY273" fmla="*/ 46189 h 101615"/>
                        <a:gd name="connsiteX274" fmla="*/ 254038 w 327940"/>
                        <a:gd name="connsiteY274" fmla="*/ 46189 h 101615"/>
                        <a:gd name="connsiteX275" fmla="*/ 249420 w 327940"/>
                        <a:gd name="connsiteY275" fmla="*/ 46189 h 101615"/>
                        <a:gd name="connsiteX276" fmla="*/ 249420 w 327940"/>
                        <a:gd name="connsiteY276" fmla="*/ 46189 h 101615"/>
                        <a:gd name="connsiteX277" fmla="*/ 244801 w 327940"/>
                        <a:gd name="connsiteY277" fmla="*/ 41570 h 101615"/>
                        <a:gd name="connsiteX278" fmla="*/ 244801 w 327940"/>
                        <a:gd name="connsiteY278" fmla="*/ 41570 h 101615"/>
                        <a:gd name="connsiteX279" fmla="*/ 244801 w 327940"/>
                        <a:gd name="connsiteY279" fmla="*/ 41570 h 101615"/>
                        <a:gd name="connsiteX280" fmla="*/ 244801 w 327940"/>
                        <a:gd name="connsiteY280" fmla="*/ 41570 h 101615"/>
                        <a:gd name="connsiteX281" fmla="*/ 244801 w 327940"/>
                        <a:gd name="connsiteY281" fmla="*/ 41570 h 101615"/>
                        <a:gd name="connsiteX282" fmla="*/ 244801 w 327940"/>
                        <a:gd name="connsiteY282" fmla="*/ 41570 h 101615"/>
                        <a:gd name="connsiteX283" fmla="*/ 240182 w 327940"/>
                        <a:gd name="connsiteY283" fmla="*/ 41570 h 101615"/>
                        <a:gd name="connsiteX284" fmla="*/ 240182 w 327940"/>
                        <a:gd name="connsiteY284" fmla="*/ 41570 h 101615"/>
                        <a:gd name="connsiteX285" fmla="*/ 240182 w 327940"/>
                        <a:gd name="connsiteY285" fmla="*/ 41570 h 101615"/>
                        <a:gd name="connsiteX286" fmla="*/ 240182 w 327940"/>
                        <a:gd name="connsiteY286" fmla="*/ 41570 h 101615"/>
                        <a:gd name="connsiteX287" fmla="*/ 240182 w 327940"/>
                        <a:gd name="connsiteY287" fmla="*/ 41570 h 101615"/>
                        <a:gd name="connsiteX288" fmla="*/ 240182 w 327940"/>
                        <a:gd name="connsiteY288" fmla="*/ 41570 h 101615"/>
                        <a:gd name="connsiteX289" fmla="*/ 240182 w 327940"/>
                        <a:gd name="connsiteY289" fmla="*/ 41570 h 101615"/>
                        <a:gd name="connsiteX290" fmla="*/ 235563 w 327940"/>
                        <a:gd name="connsiteY290" fmla="*/ 36951 h 101615"/>
                        <a:gd name="connsiteX291" fmla="*/ 230944 w 327940"/>
                        <a:gd name="connsiteY291" fmla="*/ 36951 h 101615"/>
                        <a:gd name="connsiteX292" fmla="*/ 230944 w 327940"/>
                        <a:gd name="connsiteY292" fmla="*/ 36951 h 101615"/>
                        <a:gd name="connsiteX293" fmla="*/ 226325 w 327940"/>
                        <a:gd name="connsiteY293" fmla="*/ 36951 h 101615"/>
                        <a:gd name="connsiteX294" fmla="*/ 226325 w 327940"/>
                        <a:gd name="connsiteY294" fmla="*/ 36951 h 101615"/>
                        <a:gd name="connsiteX295" fmla="*/ 221706 w 327940"/>
                        <a:gd name="connsiteY295" fmla="*/ 32332 h 101615"/>
                        <a:gd name="connsiteX296" fmla="*/ 221706 w 327940"/>
                        <a:gd name="connsiteY296" fmla="*/ 32332 h 101615"/>
                        <a:gd name="connsiteX297" fmla="*/ 217087 w 327940"/>
                        <a:gd name="connsiteY297" fmla="*/ 32332 h 101615"/>
                        <a:gd name="connsiteX298" fmla="*/ 217087 w 327940"/>
                        <a:gd name="connsiteY298" fmla="*/ 32332 h 101615"/>
                        <a:gd name="connsiteX299" fmla="*/ 212468 w 327940"/>
                        <a:gd name="connsiteY299" fmla="*/ 32332 h 101615"/>
                        <a:gd name="connsiteX300" fmla="*/ 212468 w 327940"/>
                        <a:gd name="connsiteY300" fmla="*/ 32332 h 101615"/>
                        <a:gd name="connsiteX301" fmla="*/ 212468 w 327940"/>
                        <a:gd name="connsiteY301" fmla="*/ 32332 h 101615"/>
                        <a:gd name="connsiteX302" fmla="*/ 212468 w 327940"/>
                        <a:gd name="connsiteY302" fmla="*/ 32332 h 101615"/>
                        <a:gd name="connsiteX303" fmla="*/ 212468 w 327940"/>
                        <a:gd name="connsiteY303" fmla="*/ 32332 h 101615"/>
                        <a:gd name="connsiteX304" fmla="*/ 212468 w 327940"/>
                        <a:gd name="connsiteY304" fmla="*/ 32332 h 101615"/>
                        <a:gd name="connsiteX305" fmla="*/ 212468 w 327940"/>
                        <a:gd name="connsiteY305" fmla="*/ 32332 h 101615"/>
                        <a:gd name="connsiteX306" fmla="*/ 207850 w 327940"/>
                        <a:gd name="connsiteY306" fmla="*/ 32332 h 101615"/>
                        <a:gd name="connsiteX307" fmla="*/ 207850 w 327940"/>
                        <a:gd name="connsiteY307" fmla="*/ 32332 h 101615"/>
                        <a:gd name="connsiteX308" fmla="*/ 207850 w 327940"/>
                        <a:gd name="connsiteY308" fmla="*/ 32332 h 101615"/>
                        <a:gd name="connsiteX309" fmla="*/ 207850 w 327940"/>
                        <a:gd name="connsiteY309" fmla="*/ 32332 h 101615"/>
                        <a:gd name="connsiteX310" fmla="*/ 203231 w 327940"/>
                        <a:gd name="connsiteY310" fmla="*/ 32332 h 101615"/>
                        <a:gd name="connsiteX311" fmla="*/ 207850 w 327940"/>
                        <a:gd name="connsiteY311" fmla="*/ 32332 h 101615"/>
                        <a:gd name="connsiteX312" fmla="*/ 203231 w 327940"/>
                        <a:gd name="connsiteY312" fmla="*/ 32332 h 101615"/>
                        <a:gd name="connsiteX313" fmla="*/ 203231 w 327940"/>
                        <a:gd name="connsiteY313" fmla="*/ 32332 h 101615"/>
                        <a:gd name="connsiteX314" fmla="*/ 198612 w 327940"/>
                        <a:gd name="connsiteY314" fmla="*/ 32332 h 101615"/>
                        <a:gd name="connsiteX315" fmla="*/ 193993 w 327940"/>
                        <a:gd name="connsiteY315" fmla="*/ 27713 h 101615"/>
                        <a:gd name="connsiteX316" fmla="*/ 184755 w 327940"/>
                        <a:gd name="connsiteY316" fmla="*/ 23094 h 101615"/>
                        <a:gd name="connsiteX317" fmla="*/ 184755 w 327940"/>
                        <a:gd name="connsiteY317" fmla="*/ 23094 h 101615"/>
                        <a:gd name="connsiteX318" fmla="*/ 184755 w 327940"/>
                        <a:gd name="connsiteY318" fmla="*/ 23094 h 101615"/>
                        <a:gd name="connsiteX319" fmla="*/ 184755 w 327940"/>
                        <a:gd name="connsiteY319" fmla="*/ 23094 h 101615"/>
                        <a:gd name="connsiteX320" fmla="*/ 184755 w 327940"/>
                        <a:gd name="connsiteY320" fmla="*/ 23094 h 101615"/>
                        <a:gd name="connsiteX321" fmla="*/ 184755 w 327940"/>
                        <a:gd name="connsiteY321" fmla="*/ 23094 h 101615"/>
                        <a:gd name="connsiteX322" fmla="*/ 184755 w 327940"/>
                        <a:gd name="connsiteY322" fmla="*/ 23094 h 101615"/>
                        <a:gd name="connsiteX323" fmla="*/ 184755 w 327940"/>
                        <a:gd name="connsiteY323" fmla="*/ 23094 h 101615"/>
                        <a:gd name="connsiteX324" fmla="*/ 180136 w 327940"/>
                        <a:gd name="connsiteY324" fmla="*/ 18476 h 101615"/>
                        <a:gd name="connsiteX325" fmla="*/ 180136 w 327940"/>
                        <a:gd name="connsiteY325" fmla="*/ 18476 h 101615"/>
                        <a:gd name="connsiteX326" fmla="*/ 175518 w 327940"/>
                        <a:gd name="connsiteY326" fmla="*/ 18476 h 101615"/>
                        <a:gd name="connsiteX327" fmla="*/ 175518 w 327940"/>
                        <a:gd name="connsiteY327" fmla="*/ 18476 h 101615"/>
                        <a:gd name="connsiteX328" fmla="*/ 166280 w 327940"/>
                        <a:gd name="connsiteY328" fmla="*/ 13857 h 101615"/>
                        <a:gd name="connsiteX329" fmla="*/ 166280 w 327940"/>
                        <a:gd name="connsiteY329" fmla="*/ 13857 h 101615"/>
                        <a:gd name="connsiteX330" fmla="*/ 166280 w 327940"/>
                        <a:gd name="connsiteY330" fmla="*/ 13857 h 101615"/>
                        <a:gd name="connsiteX331" fmla="*/ 166280 w 327940"/>
                        <a:gd name="connsiteY331" fmla="*/ 13857 h 101615"/>
                        <a:gd name="connsiteX332" fmla="*/ 166280 w 327940"/>
                        <a:gd name="connsiteY332" fmla="*/ 13857 h 101615"/>
                        <a:gd name="connsiteX333" fmla="*/ 166280 w 327940"/>
                        <a:gd name="connsiteY333" fmla="*/ 13857 h 101615"/>
                        <a:gd name="connsiteX334" fmla="*/ 161661 w 327940"/>
                        <a:gd name="connsiteY334" fmla="*/ 13857 h 101615"/>
                        <a:gd name="connsiteX335" fmla="*/ 157042 w 327940"/>
                        <a:gd name="connsiteY335" fmla="*/ 9238 h 101615"/>
                        <a:gd name="connsiteX336" fmla="*/ 157042 w 327940"/>
                        <a:gd name="connsiteY336" fmla="*/ 9238 h 101615"/>
                        <a:gd name="connsiteX337" fmla="*/ 147804 w 327940"/>
                        <a:gd name="connsiteY337" fmla="*/ 9238 h 101615"/>
                        <a:gd name="connsiteX338" fmla="*/ 138566 w 327940"/>
                        <a:gd name="connsiteY338" fmla="*/ 4619 h 101615"/>
                        <a:gd name="connsiteX339" fmla="*/ 138566 w 327940"/>
                        <a:gd name="connsiteY339" fmla="*/ 4619 h 101615"/>
                        <a:gd name="connsiteX340" fmla="*/ 138566 w 327940"/>
                        <a:gd name="connsiteY340" fmla="*/ 4619 h 101615"/>
                        <a:gd name="connsiteX341" fmla="*/ 138566 w 327940"/>
                        <a:gd name="connsiteY341" fmla="*/ 4619 h 101615"/>
                        <a:gd name="connsiteX342" fmla="*/ 133948 w 327940"/>
                        <a:gd name="connsiteY342" fmla="*/ 4619 h 101615"/>
                        <a:gd name="connsiteX343" fmla="*/ 133948 w 327940"/>
                        <a:gd name="connsiteY343" fmla="*/ 4619 h 101615"/>
                        <a:gd name="connsiteX344" fmla="*/ 124710 w 327940"/>
                        <a:gd name="connsiteY344" fmla="*/ 0 h 101615"/>
                        <a:gd name="connsiteX345" fmla="*/ 120091 w 327940"/>
                        <a:gd name="connsiteY345" fmla="*/ 0 h 101615"/>
                        <a:gd name="connsiteX346" fmla="*/ 120091 w 327940"/>
                        <a:gd name="connsiteY346" fmla="*/ 0 h 101615"/>
                        <a:gd name="connsiteX347" fmla="*/ 115472 w 327940"/>
                        <a:gd name="connsiteY347" fmla="*/ 0 h 101615"/>
                        <a:gd name="connsiteX348" fmla="*/ 115472 w 327940"/>
                        <a:gd name="connsiteY348" fmla="*/ 0 h 101615"/>
                        <a:gd name="connsiteX349" fmla="*/ 110853 w 327940"/>
                        <a:gd name="connsiteY349" fmla="*/ 0 h 101615"/>
                        <a:gd name="connsiteX350" fmla="*/ 110853 w 327940"/>
                        <a:gd name="connsiteY350" fmla="*/ 0 h 101615"/>
                        <a:gd name="connsiteX351" fmla="*/ 106234 w 327940"/>
                        <a:gd name="connsiteY351" fmla="*/ 0 h 101615"/>
                        <a:gd name="connsiteX352" fmla="*/ 106234 w 327940"/>
                        <a:gd name="connsiteY352" fmla="*/ 0 h 101615"/>
                        <a:gd name="connsiteX353" fmla="*/ 101615 w 327940"/>
                        <a:gd name="connsiteY353" fmla="*/ 0 h 101615"/>
                        <a:gd name="connsiteX354" fmla="*/ 96996 w 327940"/>
                        <a:gd name="connsiteY354" fmla="*/ 0 h 101615"/>
                        <a:gd name="connsiteX355" fmla="*/ 96996 w 327940"/>
                        <a:gd name="connsiteY355" fmla="*/ 0 h 101615"/>
                        <a:gd name="connsiteX356" fmla="*/ 92378 w 327940"/>
                        <a:gd name="connsiteY356" fmla="*/ 0 h 101615"/>
                        <a:gd name="connsiteX357" fmla="*/ 92378 w 327940"/>
                        <a:gd name="connsiteY357" fmla="*/ 0 h 101615"/>
                        <a:gd name="connsiteX358" fmla="*/ 87759 w 327940"/>
                        <a:gd name="connsiteY358" fmla="*/ 0 h 101615"/>
                        <a:gd name="connsiteX359" fmla="*/ 87759 w 327940"/>
                        <a:gd name="connsiteY359" fmla="*/ 0 h 101615"/>
                        <a:gd name="connsiteX360" fmla="*/ 87759 w 327940"/>
                        <a:gd name="connsiteY360" fmla="*/ 0 h 101615"/>
                        <a:gd name="connsiteX361" fmla="*/ 83140 w 327940"/>
                        <a:gd name="connsiteY361" fmla="*/ 0 h 101615"/>
                        <a:gd name="connsiteX362" fmla="*/ 83140 w 327940"/>
                        <a:gd name="connsiteY362" fmla="*/ 0 h 101615"/>
                        <a:gd name="connsiteX363" fmla="*/ 83140 w 327940"/>
                        <a:gd name="connsiteY363" fmla="*/ 0 h 101615"/>
                        <a:gd name="connsiteX364" fmla="*/ 78521 w 327940"/>
                        <a:gd name="connsiteY364" fmla="*/ 0 h 101615"/>
                        <a:gd name="connsiteX365" fmla="*/ 78521 w 327940"/>
                        <a:gd name="connsiteY365" fmla="*/ 0 h 101615"/>
                        <a:gd name="connsiteX366" fmla="*/ 83140 w 327940"/>
                        <a:gd name="connsiteY366" fmla="*/ 0 h 101615"/>
                        <a:gd name="connsiteX367" fmla="*/ 83140 w 327940"/>
                        <a:gd name="connsiteY367" fmla="*/ 0 h 101615"/>
                        <a:gd name="connsiteX368" fmla="*/ 78521 w 327940"/>
                        <a:gd name="connsiteY368" fmla="*/ 0 h 101615"/>
                        <a:gd name="connsiteX369" fmla="*/ 78521 w 327940"/>
                        <a:gd name="connsiteY369" fmla="*/ 0 h 101615"/>
                        <a:gd name="connsiteX370" fmla="*/ 78521 w 327940"/>
                        <a:gd name="connsiteY370" fmla="*/ 0 h 101615"/>
                        <a:gd name="connsiteX371" fmla="*/ 78521 w 327940"/>
                        <a:gd name="connsiteY371" fmla="*/ 0 h 101615"/>
                        <a:gd name="connsiteX372" fmla="*/ 78521 w 327940"/>
                        <a:gd name="connsiteY372" fmla="*/ 0 h 101615"/>
                        <a:gd name="connsiteX373" fmla="*/ 78521 w 327940"/>
                        <a:gd name="connsiteY373" fmla="*/ 0 h 101615"/>
                        <a:gd name="connsiteX374" fmla="*/ 78521 w 327940"/>
                        <a:gd name="connsiteY374" fmla="*/ 0 h 101615"/>
                        <a:gd name="connsiteX375" fmla="*/ 78521 w 327940"/>
                        <a:gd name="connsiteY375" fmla="*/ 0 h 101615"/>
                        <a:gd name="connsiteX376" fmla="*/ 78521 w 327940"/>
                        <a:gd name="connsiteY376" fmla="*/ 0 h 101615"/>
                        <a:gd name="connsiteX377" fmla="*/ 78521 w 327940"/>
                        <a:gd name="connsiteY377" fmla="*/ 0 h 101615"/>
                        <a:gd name="connsiteX378" fmla="*/ 78521 w 327940"/>
                        <a:gd name="connsiteY378" fmla="*/ 0 h 101615"/>
                        <a:gd name="connsiteX379" fmla="*/ 78521 w 327940"/>
                        <a:gd name="connsiteY379" fmla="*/ 0 h 101615"/>
                        <a:gd name="connsiteX380" fmla="*/ 78521 w 327940"/>
                        <a:gd name="connsiteY380" fmla="*/ 0 h 101615"/>
                        <a:gd name="connsiteX381" fmla="*/ 73902 w 327940"/>
                        <a:gd name="connsiteY381" fmla="*/ 0 h 101615"/>
                        <a:gd name="connsiteX382" fmla="*/ 69283 w 327940"/>
                        <a:gd name="connsiteY382" fmla="*/ 0 h 101615"/>
                        <a:gd name="connsiteX383" fmla="*/ 69283 w 327940"/>
                        <a:gd name="connsiteY383" fmla="*/ 0 h 101615"/>
                        <a:gd name="connsiteX384" fmla="*/ 69283 w 327940"/>
                        <a:gd name="connsiteY384" fmla="*/ 0 h 101615"/>
                        <a:gd name="connsiteX385" fmla="*/ 64664 w 327940"/>
                        <a:gd name="connsiteY385" fmla="*/ 0 h 101615"/>
                        <a:gd name="connsiteX386" fmla="*/ 64664 w 327940"/>
                        <a:gd name="connsiteY386" fmla="*/ 0 h 101615"/>
                        <a:gd name="connsiteX387" fmla="*/ 64664 w 327940"/>
                        <a:gd name="connsiteY387" fmla="*/ 0 h 101615"/>
                        <a:gd name="connsiteX388" fmla="*/ 32332 w 327940"/>
                        <a:gd name="connsiteY388" fmla="*/ 4619 h 101615"/>
                        <a:gd name="connsiteX389" fmla="*/ 36951 w 327940"/>
                        <a:gd name="connsiteY389" fmla="*/ 0 h 101615"/>
                        <a:gd name="connsiteX390" fmla="*/ 23094 w 327940"/>
                        <a:gd name="connsiteY390" fmla="*/ 0 h 101615"/>
                        <a:gd name="connsiteX391" fmla="*/ 18476 w 327940"/>
                        <a:gd name="connsiteY391" fmla="*/ 0 h 101615"/>
                        <a:gd name="connsiteX392" fmla="*/ 18476 w 327940"/>
                        <a:gd name="connsiteY392" fmla="*/ 0 h 101615"/>
                        <a:gd name="connsiteX393" fmla="*/ 18476 w 327940"/>
                        <a:gd name="connsiteY393" fmla="*/ 0 h 101615"/>
                        <a:gd name="connsiteX394" fmla="*/ 13857 w 327940"/>
                        <a:gd name="connsiteY394" fmla="*/ 0 h 101615"/>
                        <a:gd name="connsiteX395" fmla="*/ 13857 w 327940"/>
                        <a:gd name="connsiteY395" fmla="*/ 0 h 101615"/>
                        <a:gd name="connsiteX396" fmla="*/ 9238 w 327940"/>
                        <a:gd name="connsiteY396" fmla="*/ 0 h 101615"/>
                        <a:gd name="connsiteX397" fmla="*/ 9238 w 327940"/>
                        <a:gd name="connsiteY397" fmla="*/ 0 h 101615"/>
                        <a:gd name="connsiteX398" fmla="*/ 9238 w 327940"/>
                        <a:gd name="connsiteY398" fmla="*/ 0 h 101615"/>
                        <a:gd name="connsiteX399" fmla="*/ 9238 w 327940"/>
                        <a:gd name="connsiteY399" fmla="*/ 0 h 101615"/>
                        <a:gd name="connsiteX400" fmla="*/ 4619 w 327940"/>
                        <a:gd name="connsiteY400" fmla="*/ 0 h 101615"/>
                        <a:gd name="connsiteX401" fmla="*/ 0 w 327940"/>
                        <a:gd name="connsiteY401" fmla="*/ 0 h 101615"/>
                        <a:gd name="connsiteX402" fmla="*/ 0 w 327940"/>
                        <a:gd name="connsiteY402" fmla="*/ 0 h 101615"/>
                        <a:gd name="connsiteX403" fmla="*/ 0 w 327940"/>
                        <a:gd name="connsiteY403" fmla="*/ 0 h 101615"/>
                        <a:gd name="connsiteX404" fmla="*/ 0 w 327940"/>
                        <a:gd name="connsiteY404" fmla="*/ 4619 h 101615"/>
                        <a:gd name="connsiteX405" fmla="*/ 0 w 327940"/>
                        <a:gd name="connsiteY405" fmla="*/ 4619 h 101615"/>
                        <a:gd name="connsiteX406" fmla="*/ 0 w 327940"/>
                        <a:gd name="connsiteY406" fmla="*/ 4619 h 101615"/>
                        <a:gd name="connsiteX407" fmla="*/ 0 w 327940"/>
                        <a:gd name="connsiteY407" fmla="*/ 4619 h 101615"/>
                        <a:gd name="connsiteX408" fmla="*/ 0 w 327940"/>
                        <a:gd name="connsiteY408" fmla="*/ 4619 h 101615"/>
                        <a:gd name="connsiteX409" fmla="*/ 0 w 327940"/>
                        <a:gd name="connsiteY409" fmla="*/ 4619 h 101615"/>
                        <a:gd name="connsiteX410" fmla="*/ 0 w 327940"/>
                        <a:gd name="connsiteY410" fmla="*/ 4619 h 101615"/>
                        <a:gd name="connsiteX411" fmla="*/ 0 w 327940"/>
                        <a:gd name="connsiteY411" fmla="*/ 4619 h 101615"/>
                        <a:gd name="connsiteX412" fmla="*/ 0 w 327940"/>
                        <a:gd name="connsiteY412" fmla="*/ 4619 h 101615"/>
                        <a:gd name="connsiteX413" fmla="*/ 0 w 327940"/>
                        <a:gd name="connsiteY413" fmla="*/ 4619 h 101615"/>
                        <a:gd name="connsiteX414" fmla="*/ 0 w 327940"/>
                        <a:gd name="connsiteY414" fmla="*/ 4619 h 101615"/>
                        <a:gd name="connsiteX415" fmla="*/ 0 w 327940"/>
                        <a:gd name="connsiteY415" fmla="*/ 4619 h 101615"/>
                        <a:gd name="connsiteX416" fmla="*/ 4619 w 327940"/>
                        <a:gd name="connsiteY416" fmla="*/ 4619 h 101615"/>
                        <a:gd name="connsiteX417" fmla="*/ 4619 w 327940"/>
                        <a:gd name="connsiteY417" fmla="*/ 4619 h 101615"/>
                        <a:gd name="connsiteX418" fmla="*/ 4619 w 327940"/>
                        <a:gd name="connsiteY418" fmla="*/ 4619 h 101615"/>
                        <a:gd name="connsiteX419" fmla="*/ 9238 w 327940"/>
                        <a:gd name="connsiteY419" fmla="*/ 4619 h 101615"/>
                        <a:gd name="connsiteX420" fmla="*/ 9238 w 327940"/>
                        <a:gd name="connsiteY420" fmla="*/ 4619 h 101615"/>
                        <a:gd name="connsiteX421" fmla="*/ 9238 w 327940"/>
                        <a:gd name="connsiteY421" fmla="*/ 4619 h 101615"/>
                        <a:gd name="connsiteX422" fmla="*/ 13857 w 327940"/>
                        <a:gd name="connsiteY422" fmla="*/ 4619 h 101615"/>
                        <a:gd name="connsiteX423" fmla="*/ 13857 w 327940"/>
                        <a:gd name="connsiteY423" fmla="*/ 4619 h 101615"/>
                        <a:gd name="connsiteX424" fmla="*/ 32332 w 327940"/>
                        <a:gd name="connsiteY424" fmla="*/ 4619 h 101615"/>
                        <a:gd name="connsiteX425" fmla="*/ 32332 w 327940"/>
                        <a:gd name="connsiteY425" fmla="*/ 4619 h 101615"/>
                        <a:gd name="connsiteX426" fmla="*/ 32332 w 327940"/>
                        <a:gd name="connsiteY426" fmla="*/ 4619 h 101615"/>
                        <a:gd name="connsiteX427" fmla="*/ 32332 w 327940"/>
                        <a:gd name="connsiteY427" fmla="*/ 4619 h 101615"/>
                        <a:gd name="connsiteX428" fmla="*/ 32332 w 327940"/>
                        <a:gd name="connsiteY428" fmla="*/ 4619 h 101615"/>
                        <a:gd name="connsiteX429" fmla="*/ 64664 w 327940"/>
                        <a:gd name="connsiteY429" fmla="*/ 4619 h 101615"/>
                        <a:gd name="connsiteX430" fmla="*/ 64664 w 327940"/>
                        <a:gd name="connsiteY430" fmla="*/ 4619 h 101615"/>
                        <a:gd name="connsiteX431" fmla="*/ 64664 w 327940"/>
                        <a:gd name="connsiteY431" fmla="*/ 4619 h 101615"/>
                        <a:gd name="connsiteX432" fmla="*/ 64664 w 327940"/>
                        <a:gd name="connsiteY432" fmla="*/ 4619 h 101615"/>
                        <a:gd name="connsiteX433" fmla="*/ 64664 w 327940"/>
                        <a:gd name="connsiteY433" fmla="*/ 9238 h 101615"/>
                        <a:gd name="connsiteX434" fmla="*/ 64664 w 327940"/>
                        <a:gd name="connsiteY434" fmla="*/ 9238 h 101615"/>
                        <a:gd name="connsiteX435" fmla="*/ 64664 w 327940"/>
                        <a:gd name="connsiteY435" fmla="*/ 9238 h 101615"/>
                        <a:gd name="connsiteX436" fmla="*/ 64664 w 327940"/>
                        <a:gd name="connsiteY436" fmla="*/ 9238 h 101615"/>
                        <a:gd name="connsiteX437" fmla="*/ 60046 w 327940"/>
                        <a:gd name="connsiteY437" fmla="*/ 0 h 101615"/>
                        <a:gd name="connsiteX438" fmla="*/ 60046 w 327940"/>
                        <a:gd name="connsiteY438" fmla="*/ 0 h 101615"/>
                        <a:gd name="connsiteX439" fmla="*/ 60046 w 327940"/>
                        <a:gd name="connsiteY439" fmla="*/ 0 h 101615"/>
                        <a:gd name="connsiteX440" fmla="*/ 60046 w 327940"/>
                        <a:gd name="connsiteY440" fmla="*/ 0 h 101615"/>
                        <a:gd name="connsiteX441" fmla="*/ 60046 w 327940"/>
                        <a:gd name="connsiteY441" fmla="*/ 0 h 101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Lst>
                      <a:rect l="l" t="t" r="r" b="b"/>
                      <a:pathLst>
                        <a:path w="327940" h="101615">
                          <a:moveTo>
                            <a:pt x="32332" y="4619"/>
                          </a:moveTo>
                          <a:cubicBezTo>
                            <a:pt x="32332" y="4619"/>
                            <a:pt x="32332" y="4619"/>
                            <a:pt x="32332" y="4619"/>
                          </a:cubicBezTo>
                          <a:cubicBezTo>
                            <a:pt x="32332" y="4619"/>
                            <a:pt x="32332" y="4619"/>
                            <a:pt x="32332" y="4619"/>
                          </a:cubicBezTo>
                          <a:cubicBezTo>
                            <a:pt x="36951" y="4619"/>
                            <a:pt x="36951" y="4619"/>
                            <a:pt x="36951" y="4619"/>
                          </a:cubicBezTo>
                          <a:cubicBezTo>
                            <a:pt x="36951" y="4619"/>
                            <a:pt x="36951" y="4619"/>
                            <a:pt x="36951" y="4619"/>
                          </a:cubicBezTo>
                          <a:cubicBezTo>
                            <a:pt x="36951" y="4619"/>
                            <a:pt x="41570" y="4619"/>
                            <a:pt x="41570" y="4619"/>
                          </a:cubicBezTo>
                          <a:cubicBezTo>
                            <a:pt x="41570" y="4619"/>
                            <a:pt x="41570" y="4619"/>
                            <a:pt x="41570" y="4619"/>
                          </a:cubicBezTo>
                          <a:cubicBezTo>
                            <a:pt x="41570" y="4619"/>
                            <a:pt x="41570" y="4619"/>
                            <a:pt x="41570" y="4619"/>
                          </a:cubicBezTo>
                          <a:cubicBezTo>
                            <a:pt x="41570" y="4619"/>
                            <a:pt x="41570" y="4619"/>
                            <a:pt x="41570" y="4619"/>
                          </a:cubicBezTo>
                          <a:cubicBezTo>
                            <a:pt x="41570" y="4619"/>
                            <a:pt x="41570" y="4619"/>
                            <a:pt x="41570" y="4619"/>
                          </a:cubicBezTo>
                          <a:lnTo>
                            <a:pt x="41570" y="4619"/>
                          </a:lnTo>
                          <a:cubicBezTo>
                            <a:pt x="41570" y="4619"/>
                            <a:pt x="41570" y="4619"/>
                            <a:pt x="41570" y="4619"/>
                          </a:cubicBezTo>
                          <a:cubicBezTo>
                            <a:pt x="41570" y="4619"/>
                            <a:pt x="46189" y="4619"/>
                            <a:pt x="46189" y="4619"/>
                          </a:cubicBezTo>
                          <a:cubicBezTo>
                            <a:pt x="46189" y="4619"/>
                            <a:pt x="46189" y="4619"/>
                            <a:pt x="46189" y="4619"/>
                          </a:cubicBezTo>
                          <a:lnTo>
                            <a:pt x="46189" y="4619"/>
                          </a:lnTo>
                          <a:cubicBezTo>
                            <a:pt x="46189" y="4619"/>
                            <a:pt x="46189" y="4619"/>
                            <a:pt x="46189" y="4619"/>
                          </a:cubicBezTo>
                          <a:cubicBezTo>
                            <a:pt x="46189" y="4619"/>
                            <a:pt x="46189" y="4619"/>
                            <a:pt x="50808" y="4619"/>
                          </a:cubicBezTo>
                          <a:cubicBezTo>
                            <a:pt x="50808" y="4619"/>
                            <a:pt x="50808" y="4619"/>
                            <a:pt x="50808" y="4619"/>
                          </a:cubicBezTo>
                          <a:cubicBezTo>
                            <a:pt x="55426" y="4619"/>
                            <a:pt x="50808" y="4619"/>
                            <a:pt x="55426" y="4619"/>
                          </a:cubicBezTo>
                          <a:cubicBezTo>
                            <a:pt x="55426" y="4619"/>
                            <a:pt x="55426" y="4619"/>
                            <a:pt x="60046" y="4619"/>
                          </a:cubicBezTo>
                          <a:lnTo>
                            <a:pt x="60046" y="4619"/>
                          </a:lnTo>
                          <a:cubicBezTo>
                            <a:pt x="60046" y="4619"/>
                            <a:pt x="60046" y="4619"/>
                            <a:pt x="64664" y="4619"/>
                          </a:cubicBezTo>
                          <a:cubicBezTo>
                            <a:pt x="64664" y="4619"/>
                            <a:pt x="64664" y="4619"/>
                            <a:pt x="64664" y="4619"/>
                          </a:cubicBezTo>
                          <a:cubicBezTo>
                            <a:pt x="64664" y="4619"/>
                            <a:pt x="64664" y="4619"/>
                            <a:pt x="64664" y="4619"/>
                          </a:cubicBezTo>
                          <a:lnTo>
                            <a:pt x="64664" y="4619"/>
                          </a:lnTo>
                          <a:cubicBezTo>
                            <a:pt x="64664" y="4619"/>
                            <a:pt x="69283" y="4619"/>
                            <a:pt x="69283" y="4619"/>
                          </a:cubicBezTo>
                          <a:cubicBezTo>
                            <a:pt x="69283" y="4619"/>
                            <a:pt x="69283" y="4619"/>
                            <a:pt x="69283" y="4619"/>
                          </a:cubicBezTo>
                          <a:cubicBezTo>
                            <a:pt x="73902" y="4619"/>
                            <a:pt x="73902" y="4619"/>
                            <a:pt x="78521" y="9238"/>
                          </a:cubicBezTo>
                          <a:lnTo>
                            <a:pt x="78521" y="9238"/>
                          </a:lnTo>
                          <a:cubicBezTo>
                            <a:pt x="78521" y="9238"/>
                            <a:pt x="78521" y="9238"/>
                            <a:pt x="78521" y="9238"/>
                          </a:cubicBezTo>
                          <a:cubicBezTo>
                            <a:pt x="78521" y="9238"/>
                            <a:pt x="78521" y="9238"/>
                            <a:pt x="78521" y="9238"/>
                          </a:cubicBezTo>
                          <a:cubicBezTo>
                            <a:pt x="78521" y="9238"/>
                            <a:pt x="78521" y="9238"/>
                            <a:pt x="78521" y="9238"/>
                          </a:cubicBezTo>
                          <a:cubicBezTo>
                            <a:pt x="78521" y="9238"/>
                            <a:pt x="83140" y="9238"/>
                            <a:pt x="87759" y="9238"/>
                          </a:cubicBezTo>
                          <a:lnTo>
                            <a:pt x="87759" y="9238"/>
                          </a:lnTo>
                          <a:cubicBezTo>
                            <a:pt x="87759" y="9238"/>
                            <a:pt x="87759" y="9238"/>
                            <a:pt x="92378" y="9238"/>
                          </a:cubicBezTo>
                          <a:lnTo>
                            <a:pt x="92378" y="9238"/>
                          </a:lnTo>
                          <a:cubicBezTo>
                            <a:pt x="96996" y="9238"/>
                            <a:pt x="101615" y="9238"/>
                            <a:pt x="101615" y="13857"/>
                          </a:cubicBezTo>
                          <a:cubicBezTo>
                            <a:pt x="101615" y="13857"/>
                            <a:pt x="106234" y="13857"/>
                            <a:pt x="106234" y="13857"/>
                          </a:cubicBezTo>
                          <a:cubicBezTo>
                            <a:pt x="106234" y="13857"/>
                            <a:pt x="106234" y="13857"/>
                            <a:pt x="110853" y="13857"/>
                          </a:cubicBezTo>
                          <a:cubicBezTo>
                            <a:pt x="110853" y="13857"/>
                            <a:pt x="110853" y="13857"/>
                            <a:pt x="110853" y="13857"/>
                          </a:cubicBezTo>
                          <a:lnTo>
                            <a:pt x="110853" y="13857"/>
                          </a:lnTo>
                          <a:lnTo>
                            <a:pt x="110853" y="13857"/>
                          </a:lnTo>
                          <a:lnTo>
                            <a:pt x="110853" y="13857"/>
                          </a:lnTo>
                          <a:lnTo>
                            <a:pt x="110853" y="13857"/>
                          </a:lnTo>
                          <a:cubicBezTo>
                            <a:pt x="110853" y="13857"/>
                            <a:pt x="110853" y="13857"/>
                            <a:pt x="110853" y="13857"/>
                          </a:cubicBezTo>
                          <a:cubicBezTo>
                            <a:pt x="110853" y="13857"/>
                            <a:pt x="115472" y="13857"/>
                            <a:pt x="115472" y="13857"/>
                          </a:cubicBezTo>
                          <a:lnTo>
                            <a:pt x="120091" y="13857"/>
                          </a:lnTo>
                          <a:cubicBezTo>
                            <a:pt x="120091" y="13857"/>
                            <a:pt x="120091" y="13857"/>
                            <a:pt x="120091" y="13857"/>
                          </a:cubicBezTo>
                          <a:cubicBezTo>
                            <a:pt x="120091" y="13857"/>
                            <a:pt x="120091" y="13857"/>
                            <a:pt x="120091" y="13857"/>
                          </a:cubicBezTo>
                          <a:cubicBezTo>
                            <a:pt x="120091" y="13857"/>
                            <a:pt x="120091" y="13857"/>
                            <a:pt x="120091" y="13857"/>
                          </a:cubicBezTo>
                          <a:cubicBezTo>
                            <a:pt x="120091" y="13857"/>
                            <a:pt x="120091" y="13857"/>
                            <a:pt x="124710" y="13857"/>
                          </a:cubicBezTo>
                          <a:lnTo>
                            <a:pt x="124710" y="13857"/>
                          </a:lnTo>
                          <a:cubicBezTo>
                            <a:pt x="124710" y="13857"/>
                            <a:pt x="129329" y="13857"/>
                            <a:pt x="133948" y="13857"/>
                          </a:cubicBezTo>
                          <a:cubicBezTo>
                            <a:pt x="133948" y="13857"/>
                            <a:pt x="133948" y="13857"/>
                            <a:pt x="133948" y="13857"/>
                          </a:cubicBezTo>
                          <a:lnTo>
                            <a:pt x="133948" y="13857"/>
                          </a:lnTo>
                          <a:cubicBezTo>
                            <a:pt x="133948" y="13857"/>
                            <a:pt x="133948" y="13857"/>
                            <a:pt x="133948" y="13857"/>
                          </a:cubicBezTo>
                          <a:cubicBezTo>
                            <a:pt x="133948" y="13857"/>
                            <a:pt x="133948" y="13857"/>
                            <a:pt x="133948" y="13857"/>
                          </a:cubicBezTo>
                          <a:lnTo>
                            <a:pt x="133948" y="13857"/>
                          </a:lnTo>
                          <a:cubicBezTo>
                            <a:pt x="133948" y="13857"/>
                            <a:pt x="133948" y="13857"/>
                            <a:pt x="133948" y="13857"/>
                          </a:cubicBezTo>
                          <a:cubicBezTo>
                            <a:pt x="133948" y="13857"/>
                            <a:pt x="133948" y="13857"/>
                            <a:pt x="138566" y="13857"/>
                          </a:cubicBezTo>
                          <a:lnTo>
                            <a:pt x="138566" y="13857"/>
                          </a:lnTo>
                          <a:cubicBezTo>
                            <a:pt x="143185" y="13857"/>
                            <a:pt x="143185" y="13857"/>
                            <a:pt x="143185" y="13857"/>
                          </a:cubicBezTo>
                          <a:cubicBezTo>
                            <a:pt x="143185" y="13857"/>
                            <a:pt x="143185" y="13857"/>
                            <a:pt x="143185" y="13857"/>
                          </a:cubicBezTo>
                          <a:cubicBezTo>
                            <a:pt x="143185" y="13857"/>
                            <a:pt x="147804" y="13857"/>
                            <a:pt x="147804" y="18476"/>
                          </a:cubicBezTo>
                          <a:cubicBezTo>
                            <a:pt x="147804" y="18476"/>
                            <a:pt x="147804" y="18476"/>
                            <a:pt x="147804" y="18476"/>
                          </a:cubicBezTo>
                          <a:cubicBezTo>
                            <a:pt x="147804" y="18476"/>
                            <a:pt x="147804" y="18476"/>
                            <a:pt x="147804" y="18476"/>
                          </a:cubicBezTo>
                          <a:cubicBezTo>
                            <a:pt x="147804" y="18476"/>
                            <a:pt x="152423" y="18476"/>
                            <a:pt x="152423" y="18476"/>
                          </a:cubicBezTo>
                          <a:cubicBezTo>
                            <a:pt x="152423" y="18476"/>
                            <a:pt x="152423" y="18476"/>
                            <a:pt x="152423" y="18476"/>
                          </a:cubicBezTo>
                          <a:cubicBezTo>
                            <a:pt x="152423" y="18476"/>
                            <a:pt x="152423" y="18476"/>
                            <a:pt x="152423" y="18476"/>
                          </a:cubicBezTo>
                          <a:lnTo>
                            <a:pt x="152423" y="18476"/>
                          </a:lnTo>
                          <a:cubicBezTo>
                            <a:pt x="157042" y="18476"/>
                            <a:pt x="157042" y="23094"/>
                            <a:pt x="161661" y="23094"/>
                          </a:cubicBezTo>
                          <a:lnTo>
                            <a:pt x="161661" y="23094"/>
                          </a:lnTo>
                          <a:lnTo>
                            <a:pt x="166280" y="23094"/>
                          </a:lnTo>
                          <a:cubicBezTo>
                            <a:pt x="166280" y="23094"/>
                            <a:pt x="166280" y="23094"/>
                            <a:pt x="166280" y="23094"/>
                          </a:cubicBezTo>
                          <a:cubicBezTo>
                            <a:pt x="170898" y="23094"/>
                            <a:pt x="170898" y="23094"/>
                            <a:pt x="170898" y="27713"/>
                          </a:cubicBezTo>
                          <a:cubicBezTo>
                            <a:pt x="170898" y="27713"/>
                            <a:pt x="175518" y="32332"/>
                            <a:pt x="180136" y="32332"/>
                          </a:cubicBezTo>
                          <a:lnTo>
                            <a:pt x="180136" y="32332"/>
                          </a:lnTo>
                          <a:cubicBezTo>
                            <a:pt x="180136" y="32332"/>
                            <a:pt x="180136" y="32332"/>
                            <a:pt x="180136" y="32332"/>
                          </a:cubicBezTo>
                          <a:cubicBezTo>
                            <a:pt x="180136" y="32332"/>
                            <a:pt x="180136" y="32332"/>
                            <a:pt x="180136" y="32332"/>
                          </a:cubicBezTo>
                          <a:cubicBezTo>
                            <a:pt x="184755" y="32332"/>
                            <a:pt x="189374" y="36951"/>
                            <a:pt x="193993" y="41570"/>
                          </a:cubicBezTo>
                          <a:cubicBezTo>
                            <a:pt x="193993" y="41570"/>
                            <a:pt x="193993" y="41570"/>
                            <a:pt x="198612" y="41570"/>
                          </a:cubicBezTo>
                          <a:lnTo>
                            <a:pt x="198612" y="41570"/>
                          </a:lnTo>
                          <a:cubicBezTo>
                            <a:pt x="203231" y="41570"/>
                            <a:pt x="207850" y="46189"/>
                            <a:pt x="207850" y="46189"/>
                          </a:cubicBezTo>
                          <a:cubicBezTo>
                            <a:pt x="207850" y="46189"/>
                            <a:pt x="207850" y="46189"/>
                            <a:pt x="207850" y="46189"/>
                          </a:cubicBezTo>
                          <a:cubicBezTo>
                            <a:pt x="207850" y="46189"/>
                            <a:pt x="212468" y="46189"/>
                            <a:pt x="212468" y="46189"/>
                          </a:cubicBezTo>
                          <a:cubicBezTo>
                            <a:pt x="212468" y="46189"/>
                            <a:pt x="212468" y="46189"/>
                            <a:pt x="212468" y="46189"/>
                          </a:cubicBezTo>
                          <a:cubicBezTo>
                            <a:pt x="212468" y="46189"/>
                            <a:pt x="212468" y="46189"/>
                            <a:pt x="217087" y="46189"/>
                          </a:cubicBezTo>
                          <a:cubicBezTo>
                            <a:pt x="217087" y="46189"/>
                            <a:pt x="217087" y="46189"/>
                            <a:pt x="217087" y="46189"/>
                          </a:cubicBezTo>
                          <a:cubicBezTo>
                            <a:pt x="217087" y="46189"/>
                            <a:pt x="217087" y="46189"/>
                            <a:pt x="217087" y="46189"/>
                          </a:cubicBezTo>
                          <a:cubicBezTo>
                            <a:pt x="217087" y="46189"/>
                            <a:pt x="221706" y="46189"/>
                            <a:pt x="221706" y="50808"/>
                          </a:cubicBezTo>
                          <a:cubicBezTo>
                            <a:pt x="221706" y="50808"/>
                            <a:pt x="221706" y="50808"/>
                            <a:pt x="226325" y="50808"/>
                          </a:cubicBezTo>
                          <a:cubicBezTo>
                            <a:pt x="226325" y="50808"/>
                            <a:pt x="226325" y="50808"/>
                            <a:pt x="230944" y="50808"/>
                          </a:cubicBezTo>
                          <a:cubicBezTo>
                            <a:pt x="230944" y="50808"/>
                            <a:pt x="230944" y="50808"/>
                            <a:pt x="230944" y="50808"/>
                          </a:cubicBezTo>
                          <a:cubicBezTo>
                            <a:pt x="230944" y="50808"/>
                            <a:pt x="230944" y="50808"/>
                            <a:pt x="230944" y="50808"/>
                          </a:cubicBezTo>
                          <a:cubicBezTo>
                            <a:pt x="230944" y="50808"/>
                            <a:pt x="235563" y="50808"/>
                            <a:pt x="235563" y="55427"/>
                          </a:cubicBezTo>
                          <a:cubicBezTo>
                            <a:pt x="240182" y="55427"/>
                            <a:pt x="240182" y="60046"/>
                            <a:pt x="244801" y="60046"/>
                          </a:cubicBezTo>
                          <a:cubicBezTo>
                            <a:pt x="244801" y="60046"/>
                            <a:pt x="240182" y="60046"/>
                            <a:pt x="240182" y="60046"/>
                          </a:cubicBezTo>
                          <a:cubicBezTo>
                            <a:pt x="244801" y="60046"/>
                            <a:pt x="244801" y="60046"/>
                            <a:pt x="244801" y="64664"/>
                          </a:cubicBezTo>
                          <a:cubicBezTo>
                            <a:pt x="244801" y="64664"/>
                            <a:pt x="244801" y="64664"/>
                            <a:pt x="244801" y="64664"/>
                          </a:cubicBezTo>
                          <a:cubicBezTo>
                            <a:pt x="249420" y="64664"/>
                            <a:pt x="249420" y="69283"/>
                            <a:pt x="249420" y="69283"/>
                          </a:cubicBezTo>
                          <a:cubicBezTo>
                            <a:pt x="249420" y="69283"/>
                            <a:pt x="249420" y="69283"/>
                            <a:pt x="249420" y="69283"/>
                          </a:cubicBezTo>
                          <a:cubicBezTo>
                            <a:pt x="249420" y="69283"/>
                            <a:pt x="249420" y="69283"/>
                            <a:pt x="249420" y="69283"/>
                          </a:cubicBezTo>
                          <a:lnTo>
                            <a:pt x="249420" y="69283"/>
                          </a:lnTo>
                          <a:cubicBezTo>
                            <a:pt x="249420" y="69283"/>
                            <a:pt x="249420" y="69283"/>
                            <a:pt x="254038" y="69283"/>
                          </a:cubicBezTo>
                          <a:cubicBezTo>
                            <a:pt x="254038" y="69283"/>
                            <a:pt x="254038" y="69283"/>
                            <a:pt x="254038" y="69283"/>
                          </a:cubicBezTo>
                          <a:cubicBezTo>
                            <a:pt x="254038" y="69283"/>
                            <a:pt x="254038" y="69283"/>
                            <a:pt x="254038" y="69283"/>
                          </a:cubicBezTo>
                          <a:cubicBezTo>
                            <a:pt x="254038" y="69283"/>
                            <a:pt x="254038" y="69283"/>
                            <a:pt x="254038" y="69283"/>
                          </a:cubicBezTo>
                          <a:cubicBezTo>
                            <a:pt x="254038" y="69283"/>
                            <a:pt x="254038" y="69283"/>
                            <a:pt x="258657" y="69283"/>
                          </a:cubicBezTo>
                          <a:cubicBezTo>
                            <a:pt x="258657" y="69283"/>
                            <a:pt x="258657" y="69283"/>
                            <a:pt x="258657" y="69283"/>
                          </a:cubicBezTo>
                          <a:cubicBezTo>
                            <a:pt x="258657" y="69283"/>
                            <a:pt x="258657" y="69283"/>
                            <a:pt x="263276" y="69283"/>
                          </a:cubicBezTo>
                          <a:cubicBezTo>
                            <a:pt x="263276" y="69283"/>
                            <a:pt x="263276" y="69283"/>
                            <a:pt x="263276" y="69283"/>
                          </a:cubicBezTo>
                          <a:cubicBezTo>
                            <a:pt x="263276" y="69283"/>
                            <a:pt x="267895" y="69283"/>
                            <a:pt x="267895" y="73902"/>
                          </a:cubicBezTo>
                          <a:cubicBezTo>
                            <a:pt x="267895" y="73902"/>
                            <a:pt x="267895" y="73902"/>
                            <a:pt x="267895" y="73902"/>
                          </a:cubicBezTo>
                          <a:lnTo>
                            <a:pt x="267895" y="73902"/>
                          </a:lnTo>
                          <a:lnTo>
                            <a:pt x="267895" y="73902"/>
                          </a:lnTo>
                          <a:cubicBezTo>
                            <a:pt x="267895" y="73902"/>
                            <a:pt x="267895" y="73902"/>
                            <a:pt x="272514" y="73902"/>
                          </a:cubicBezTo>
                          <a:lnTo>
                            <a:pt x="272514" y="73902"/>
                          </a:lnTo>
                          <a:lnTo>
                            <a:pt x="272514" y="73902"/>
                          </a:lnTo>
                          <a:lnTo>
                            <a:pt x="272514" y="73902"/>
                          </a:lnTo>
                          <a:cubicBezTo>
                            <a:pt x="272514" y="73902"/>
                            <a:pt x="272514" y="73902"/>
                            <a:pt x="272514" y="73902"/>
                          </a:cubicBezTo>
                          <a:cubicBezTo>
                            <a:pt x="272514" y="73902"/>
                            <a:pt x="272514" y="73902"/>
                            <a:pt x="272514" y="73902"/>
                          </a:cubicBezTo>
                          <a:lnTo>
                            <a:pt x="272514" y="73902"/>
                          </a:lnTo>
                          <a:cubicBezTo>
                            <a:pt x="272514" y="73902"/>
                            <a:pt x="272514" y="73902"/>
                            <a:pt x="272514" y="73902"/>
                          </a:cubicBezTo>
                          <a:cubicBezTo>
                            <a:pt x="272514" y="73902"/>
                            <a:pt x="272514" y="73902"/>
                            <a:pt x="272514" y="73902"/>
                          </a:cubicBezTo>
                          <a:cubicBezTo>
                            <a:pt x="272514" y="73902"/>
                            <a:pt x="272514" y="73902"/>
                            <a:pt x="277133" y="73902"/>
                          </a:cubicBezTo>
                          <a:cubicBezTo>
                            <a:pt x="277133" y="73902"/>
                            <a:pt x="277133" y="73902"/>
                            <a:pt x="277133" y="73902"/>
                          </a:cubicBezTo>
                          <a:lnTo>
                            <a:pt x="277133" y="73902"/>
                          </a:lnTo>
                          <a:cubicBezTo>
                            <a:pt x="277133" y="73902"/>
                            <a:pt x="277133" y="73902"/>
                            <a:pt x="277133" y="73902"/>
                          </a:cubicBezTo>
                          <a:cubicBezTo>
                            <a:pt x="277133" y="73902"/>
                            <a:pt x="277133" y="73902"/>
                            <a:pt x="277133" y="73902"/>
                          </a:cubicBezTo>
                          <a:cubicBezTo>
                            <a:pt x="277133" y="73902"/>
                            <a:pt x="277133" y="73902"/>
                            <a:pt x="277133" y="73902"/>
                          </a:cubicBezTo>
                          <a:cubicBezTo>
                            <a:pt x="277133" y="73902"/>
                            <a:pt x="281752" y="73902"/>
                            <a:pt x="281752" y="78521"/>
                          </a:cubicBezTo>
                          <a:cubicBezTo>
                            <a:pt x="281752" y="78521"/>
                            <a:pt x="281752" y="78521"/>
                            <a:pt x="281752" y="78521"/>
                          </a:cubicBezTo>
                          <a:cubicBezTo>
                            <a:pt x="281752" y="78521"/>
                            <a:pt x="286370" y="83140"/>
                            <a:pt x="286370" y="83140"/>
                          </a:cubicBezTo>
                          <a:lnTo>
                            <a:pt x="286370" y="83140"/>
                          </a:lnTo>
                          <a:cubicBezTo>
                            <a:pt x="286370" y="83140"/>
                            <a:pt x="286370" y="83140"/>
                            <a:pt x="286370" y="83140"/>
                          </a:cubicBezTo>
                          <a:cubicBezTo>
                            <a:pt x="286370" y="83140"/>
                            <a:pt x="286370" y="83140"/>
                            <a:pt x="286370" y="83140"/>
                          </a:cubicBezTo>
                          <a:cubicBezTo>
                            <a:pt x="286370" y="83140"/>
                            <a:pt x="290990" y="83140"/>
                            <a:pt x="290990" y="87759"/>
                          </a:cubicBezTo>
                          <a:lnTo>
                            <a:pt x="290990" y="87759"/>
                          </a:lnTo>
                          <a:cubicBezTo>
                            <a:pt x="290990" y="87759"/>
                            <a:pt x="290990" y="87759"/>
                            <a:pt x="295608" y="92378"/>
                          </a:cubicBezTo>
                          <a:cubicBezTo>
                            <a:pt x="295608" y="92378"/>
                            <a:pt x="295608" y="92378"/>
                            <a:pt x="295608" y="92378"/>
                          </a:cubicBezTo>
                          <a:cubicBezTo>
                            <a:pt x="295608" y="96996"/>
                            <a:pt x="300227" y="96996"/>
                            <a:pt x="300227" y="96996"/>
                          </a:cubicBezTo>
                          <a:cubicBezTo>
                            <a:pt x="300227" y="96996"/>
                            <a:pt x="300227" y="96996"/>
                            <a:pt x="300227" y="96996"/>
                          </a:cubicBezTo>
                          <a:lnTo>
                            <a:pt x="300227" y="96996"/>
                          </a:lnTo>
                          <a:cubicBezTo>
                            <a:pt x="300227" y="96996"/>
                            <a:pt x="300227" y="96996"/>
                            <a:pt x="300227" y="96996"/>
                          </a:cubicBezTo>
                          <a:cubicBezTo>
                            <a:pt x="300227" y="96996"/>
                            <a:pt x="300227" y="96996"/>
                            <a:pt x="300227" y="96996"/>
                          </a:cubicBezTo>
                          <a:cubicBezTo>
                            <a:pt x="300227" y="96996"/>
                            <a:pt x="300227" y="96996"/>
                            <a:pt x="300227" y="96996"/>
                          </a:cubicBezTo>
                          <a:cubicBezTo>
                            <a:pt x="300227" y="96996"/>
                            <a:pt x="300227" y="96996"/>
                            <a:pt x="300227" y="96996"/>
                          </a:cubicBezTo>
                          <a:cubicBezTo>
                            <a:pt x="300227" y="96996"/>
                            <a:pt x="300227" y="96996"/>
                            <a:pt x="300227" y="96996"/>
                          </a:cubicBezTo>
                          <a:lnTo>
                            <a:pt x="300227" y="96996"/>
                          </a:lnTo>
                          <a:cubicBezTo>
                            <a:pt x="300227" y="96996"/>
                            <a:pt x="300227" y="96996"/>
                            <a:pt x="300227" y="96996"/>
                          </a:cubicBezTo>
                          <a:cubicBezTo>
                            <a:pt x="300227" y="96996"/>
                            <a:pt x="300227" y="96996"/>
                            <a:pt x="300227" y="96996"/>
                          </a:cubicBezTo>
                          <a:cubicBezTo>
                            <a:pt x="300227" y="96996"/>
                            <a:pt x="300227" y="96996"/>
                            <a:pt x="304846" y="96996"/>
                          </a:cubicBezTo>
                          <a:cubicBezTo>
                            <a:pt x="304846" y="96996"/>
                            <a:pt x="304846" y="96996"/>
                            <a:pt x="304846" y="96996"/>
                          </a:cubicBezTo>
                          <a:cubicBezTo>
                            <a:pt x="304846" y="96996"/>
                            <a:pt x="304846" y="96996"/>
                            <a:pt x="304846" y="96996"/>
                          </a:cubicBezTo>
                          <a:lnTo>
                            <a:pt x="304846" y="96996"/>
                          </a:lnTo>
                          <a:lnTo>
                            <a:pt x="304846" y="96996"/>
                          </a:lnTo>
                          <a:lnTo>
                            <a:pt x="304846" y="96996"/>
                          </a:lnTo>
                          <a:cubicBezTo>
                            <a:pt x="304846" y="96996"/>
                            <a:pt x="304846" y="96996"/>
                            <a:pt x="309465" y="96996"/>
                          </a:cubicBezTo>
                          <a:cubicBezTo>
                            <a:pt x="309465" y="96996"/>
                            <a:pt x="309465" y="96996"/>
                            <a:pt x="309465" y="96996"/>
                          </a:cubicBezTo>
                          <a:cubicBezTo>
                            <a:pt x="309465" y="96996"/>
                            <a:pt x="309465" y="96996"/>
                            <a:pt x="309465" y="96996"/>
                          </a:cubicBezTo>
                          <a:cubicBezTo>
                            <a:pt x="309465" y="96996"/>
                            <a:pt x="309465" y="96996"/>
                            <a:pt x="309465" y="96996"/>
                          </a:cubicBezTo>
                          <a:cubicBezTo>
                            <a:pt x="309465" y="96996"/>
                            <a:pt x="309465" y="96996"/>
                            <a:pt x="309465" y="96996"/>
                          </a:cubicBezTo>
                          <a:cubicBezTo>
                            <a:pt x="309465" y="96996"/>
                            <a:pt x="309465" y="96996"/>
                            <a:pt x="309465" y="96996"/>
                          </a:cubicBezTo>
                          <a:cubicBezTo>
                            <a:pt x="309465" y="96996"/>
                            <a:pt x="309465" y="101616"/>
                            <a:pt x="314084" y="101616"/>
                          </a:cubicBezTo>
                          <a:cubicBezTo>
                            <a:pt x="314084" y="101616"/>
                            <a:pt x="318703" y="101616"/>
                            <a:pt x="318703" y="101616"/>
                          </a:cubicBezTo>
                          <a:cubicBezTo>
                            <a:pt x="318703" y="101616"/>
                            <a:pt x="318703" y="101616"/>
                            <a:pt x="318703" y="101616"/>
                          </a:cubicBezTo>
                          <a:cubicBezTo>
                            <a:pt x="318703" y="101616"/>
                            <a:pt x="318703" y="101616"/>
                            <a:pt x="318703" y="101616"/>
                          </a:cubicBezTo>
                          <a:cubicBezTo>
                            <a:pt x="318703" y="101616"/>
                            <a:pt x="318703" y="101616"/>
                            <a:pt x="318703" y="101616"/>
                          </a:cubicBezTo>
                          <a:cubicBezTo>
                            <a:pt x="318703" y="101616"/>
                            <a:pt x="318703" y="101616"/>
                            <a:pt x="318703" y="101616"/>
                          </a:cubicBezTo>
                          <a:cubicBezTo>
                            <a:pt x="318703" y="101616"/>
                            <a:pt x="318703" y="101616"/>
                            <a:pt x="318703" y="101616"/>
                          </a:cubicBezTo>
                          <a:cubicBezTo>
                            <a:pt x="318703" y="101616"/>
                            <a:pt x="318703" y="101616"/>
                            <a:pt x="323322" y="101616"/>
                          </a:cubicBezTo>
                          <a:cubicBezTo>
                            <a:pt x="323322" y="101616"/>
                            <a:pt x="323322" y="101616"/>
                            <a:pt x="323322" y="101616"/>
                          </a:cubicBezTo>
                          <a:cubicBezTo>
                            <a:pt x="323322" y="101616"/>
                            <a:pt x="323322" y="101616"/>
                            <a:pt x="327940" y="101616"/>
                          </a:cubicBezTo>
                          <a:lnTo>
                            <a:pt x="327940" y="101616"/>
                          </a:lnTo>
                          <a:cubicBezTo>
                            <a:pt x="327940" y="101616"/>
                            <a:pt x="327940" y="101616"/>
                            <a:pt x="327940" y="101616"/>
                          </a:cubicBezTo>
                          <a:cubicBezTo>
                            <a:pt x="327940" y="101616"/>
                            <a:pt x="327940" y="101616"/>
                            <a:pt x="327940" y="101616"/>
                          </a:cubicBezTo>
                          <a:lnTo>
                            <a:pt x="327940" y="101616"/>
                          </a:lnTo>
                          <a:cubicBezTo>
                            <a:pt x="327940" y="101616"/>
                            <a:pt x="327940" y="101616"/>
                            <a:pt x="323322" y="96996"/>
                          </a:cubicBezTo>
                          <a:lnTo>
                            <a:pt x="323322" y="96996"/>
                          </a:lnTo>
                          <a:lnTo>
                            <a:pt x="323322" y="96996"/>
                          </a:lnTo>
                          <a:cubicBezTo>
                            <a:pt x="323322" y="96996"/>
                            <a:pt x="323322" y="96996"/>
                            <a:pt x="323322" y="96996"/>
                          </a:cubicBezTo>
                          <a:cubicBezTo>
                            <a:pt x="323322" y="96996"/>
                            <a:pt x="323322" y="96996"/>
                            <a:pt x="323322" y="96996"/>
                          </a:cubicBezTo>
                          <a:lnTo>
                            <a:pt x="323322" y="96996"/>
                          </a:lnTo>
                          <a:lnTo>
                            <a:pt x="323322" y="96996"/>
                          </a:lnTo>
                          <a:cubicBezTo>
                            <a:pt x="323322" y="96996"/>
                            <a:pt x="323322" y="96996"/>
                            <a:pt x="323322" y="96996"/>
                          </a:cubicBezTo>
                          <a:cubicBezTo>
                            <a:pt x="323322" y="96996"/>
                            <a:pt x="318703" y="96996"/>
                            <a:pt x="323322" y="92378"/>
                          </a:cubicBezTo>
                          <a:lnTo>
                            <a:pt x="323322" y="92378"/>
                          </a:lnTo>
                          <a:cubicBezTo>
                            <a:pt x="323322" y="92378"/>
                            <a:pt x="323322" y="92378"/>
                            <a:pt x="318703" y="92378"/>
                          </a:cubicBezTo>
                          <a:lnTo>
                            <a:pt x="318703" y="92378"/>
                          </a:lnTo>
                          <a:lnTo>
                            <a:pt x="318703" y="92378"/>
                          </a:lnTo>
                          <a:cubicBezTo>
                            <a:pt x="318703" y="92378"/>
                            <a:pt x="318703" y="92378"/>
                            <a:pt x="318703" y="92378"/>
                          </a:cubicBezTo>
                          <a:cubicBezTo>
                            <a:pt x="318703" y="92378"/>
                            <a:pt x="318703" y="92378"/>
                            <a:pt x="318703" y="92378"/>
                          </a:cubicBezTo>
                          <a:cubicBezTo>
                            <a:pt x="318703" y="92378"/>
                            <a:pt x="314084" y="92378"/>
                            <a:pt x="318703" y="87759"/>
                          </a:cubicBezTo>
                          <a:cubicBezTo>
                            <a:pt x="318703" y="87759"/>
                            <a:pt x="318703" y="87759"/>
                            <a:pt x="318703" y="87759"/>
                          </a:cubicBezTo>
                          <a:cubicBezTo>
                            <a:pt x="318703" y="87759"/>
                            <a:pt x="318703" y="87759"/>
                            <a:pt x="318703" y="87759"/>
                          </a:cubicBezTo>
                          <a:cubicBezTo>
                            <a:pt x="318703" y="87759"/>
                            <a:pt x="318703" y="87759"/>
                            <a:pt x="318703" y="87759"/>
                          </a:cubicBezTo>
                          <a:cubicBezTo>
                            <a:pt x="318703" y="87759"/>
                            <a:pt x="318703" y="87759"/>
                            <a:pt x="318703" y="83140"/>
                          </a:cubicBezTo>
                          <a:cubicBezTo>
                            <a:pt x="318703" y="83140"/>
                            <a:pt x="318703" y="83140"/>
                            <a:pt x="314084" y="83140"/>
                          </a:cubicBezTo>
                          <a:cubicBezTo>
                            <a:pt x="314084" y="83140"/>
                            <a:pt x="314084" y="78521"/>
                            <a:pt x="309465" y="78521"/>
                          </a:cubicBezTo>
                          <a:lnTo>
                            <a:pt x="309465" y="78521"/>
                          </a:lnTo>
                          <a:cubicBezTo>
                            <a:pt x="309465" y="78521"/>
                            <a:pt x="309465" y="78521"/>
                            <a:pt x="304846" y="78521"/>
                          </a:cubicBezTo>
                          <a:cubicBezTo>
                            <a:pt x="304846" y="78521"/>
                            <a:pt x="304846" y="78521"/>
                            <a:pt x="304846" y="78521"/>
                          </a:cubicBezTo>
                          <a:lnTo>
                            <a:pt x="304846" y="78521"/>
                          </a:lnTo>
                          <a:cubicBezTo>
                            <a:pt x="304846" y="78521"/>
                            <a:pt x="304846" y="78521"/>
                            <a:pt x="304846" y="78521"/>
                          </a:cubicBezTo>
                          <a:lnTo>
                            <a:pt x="304846" y="78521"/>
                          </a:lnTo>
                          <a:cubicBezTo>
                            <a:pt x="304846" y="78521"/>
                            <a:pt x="300227" y="78521"/>
                            <a:pt x="300227" y="73902"/>
                          </a:cubicBezTo>
                          <a:cubicBezTo>
                            <a:pt x="300227" y="73902"/>
                            <a:pt x="300227" y="73902"/>
                            <a:pt x="300227" y="73902"/>
                          </a:cubicBezTo>
                          <a:cubicBezTo>
                            <a:pt x="300227" y="73902"/>
                            <a:pt x="300227" y="73902"/>
                            <a:pt x="300227" y="73902"/>
                          </a:cubicBezTo>
                          <a:cubicBezTo>
                            <a:pt x="300227" y="73902"/>
                            <a:pt x="300227" y="73902"/>
                            <a:pt x="300227" y="73902"/>
                          </a:cubicBezTo>
                          <a:lnTo>
                            <a:pt x="300227" y="73902"/>
                          </a:lnTo>
                          <a:cubicBezTo>
                            <a:pt x="300227" y="73902"/>
                            <a:pt x="300227" y="73902"/>
                            <a:pt x="300227" y="73902"/>
                          </a:cubicBezTo>
                          <a:cubicBezTo>
                            <a:pt x="300227" y="73902"/>
                            <a:pt x="300227" y="73902"/>
                            <a:pt x="300227" y="73902"/>
                          </a:cubicBezTo>
                          <a:cubicBezTo>
                            <a:pt x="300227" y="73902"/>
                            <a:pt x="300227" y="73902"/>
                            <a:pt x="300227" y="73902"/>
                          </a:cubicBezTo>
                          <a:cubicBezTo>
                            <a:pt x="300227" y="73902"/>
                            <a:pt x="300227" y="73902"/>
                            <a:pt x="300227" y="73902"/>
                          </a:cubicBezTo>
                          <a:cubicBezTo>
                            <a:pt x="300227" y="73902"/>
                            <a:pt x="300227" y="73902"/>
                            <a:pt x="300227" y="73902"/>
                          </a:cubicBezTo>
                          <a:cubicBezTo>
                            <a:pt x="300227" y="73902"/>
                            <a:pt x="300227" y="73902"/>
                            <a:pt x="300227" y="73902"/>
                          </a:cubicBezTo>
                          <a:cubicBezTo>
                            <a:pt x="300227" y="73902"/>
                            <a:pt x="300227" y="73902"/>
                            <a:pt x="300227" y="73902"/>
                          </a:cubicBezTo>
                          <a:cubicBezTo>
                            <a:pt x="300227" y="73902"/>
                            <a:pt x="300227" y="73902"/>
                            <a:pt x="300227" y="73902"/>
                          </a:cubicBezTo>
                          <a:cubicBezTo>
                            <a:pt x="300227" y="73902"/>
                            <a:pt x="295608" y="73902"/>
                            <a:pt x="300227" y="73902"/>
                          </a:cubicBezTo>
                          <a:lnTo>
                            <a:pt x="300227" y="73902"/>
                          </a:lnTo>
                          <a:lnTo>
                            <a:pt x="300227" y="73902"/>
                          </a:lnTo>
                          <a:lnTo>
                            <a:pt x="300227" y="73902"/>
                          </a:lnTo>
                          <a:lnTo>
                            <a:pt x="300227" y="73902"/>
                          </a:lnTo>
                          <a:cubicBezTo>
                            <a:pt x="300227" y="73902"/>
                            <a:pt x="295608" y="69283"/>
                            <a:pt x="295608" y="69283"/>
                          </a:cubicBezTo>
                          <a:lnTo>
                            <a:pt x="295608" y="69283"/>
                          </a:lnTo>
                          <a:cubicBezTo>
                            <a:pt x="295608" y="69283"/>
                            <a:pt x="290990" y="69283"/>
                            <a:pt x="290990" y="69283"/>
                          </a:cubicBezTo>
                          <a:cubicBezTo>
                            <a:pt x="290990" y="69283"/>
                            <a:pt x="290990" y="69283"/>
                            <a:pt x="290990" y="69283"/>
                          </a:cubicBezTo>
                          <a:cubicBezTo>
                            <a:pt x="290990" y="69283"/>
                            <a:pt x="290990" y="69283"/>
                            <a:pt x="290990" y="69283"/>
                          </a:cubicBezTo>
                          <a:cubicBezTo>
                            <a:pt x="290990" y="69283"/>
                            <a:pt x="290990" y="69283"/>
                            <a:pt x="290990" y="69283"/>
                          </a:cubicBezTo>
                          <a:cubicBezTo>
                            <a:pt x="290990" y="69283"/>
                            <a:pt x="290990" y="69283"/>
                            <a:pt x="286370" y="69283"/>
                          </a:cubicBezTo>
                          <a:cubicBezTo>
                            <a:pt x="286370" y="69283"/>
                            <a:pt x="286370" y="69283"/>
                            <a:pt x="286370" y="69283"/>
                          </a:cubicBezTo>
                          <a:lnTo>
                            <a:pt x="286370" y="69283"/>
                          </a:lnTo>
                          <a:cubicBezTo>
                            <a:pt x="286370" y="69283"/>
                            <a:pt x="286370" y="69283"/>
                            <a:pt x="286370" y="69283"/>
                          </a:cubicBezTo>
                          <a:lnTo>
                            <a:pt x="286370" y="69283"/>
                          </a:lnTo>
                          <a:cubicBezTo>
                            <a:pt x="286370" y="64664"/>
                            <a:pt x="281752" y="69283"/>
                            <a:pt x="281752" y="64664"/>
                          </a:cubicBezTo>
                          <a:cubicBezTo>
                            <a:pt x="281752" y="64664"/>
                            <a:pt x="281752" y="64664"/>
                            <a:pt x="281752" y="64664"/>
                          </a:cubicBezTo>
                          <a:cubicBezTo>
                            <a:pt x="281752" y="64664"/>
                            <a:pt x="281752" y="60046"/>
                            <a:pt x="281752" y="60046"/>
                          </a:cubicBezTo>
                          <a:cubicBezTo>
                            <a:pt x="281752" y="60046"/>
                            <a:pt x="281752" y="60046"/>
                            <a:pt x="277133" y="60046"/>
                          </a:cubicBezTo>
                          <a:cubicBezTo>
                            <a:pt x="277133" y="60046"/>
                            <a:pt x="277133" y="60046"/>
                            <a:pt x="277133" y="60046"/>
                          </a:cubicBezTo>
                          <a:cubicBezTo>
                            <a:pt x="277133" y="60046"/>
                            <a:pt x="277133" y="60046"/>
                            <a:pt x="277133" y="60046"/>
                          </a:cubicBezTo>
                          <a:cubicBezTo>
                            <a:pt x="277133" y="60046"/>
                            <a:pt x="277133" y="60046"/>
                            <a:pt x="277133" y="60046"/>
                          </a:cubicBezTo>
                          <a:cubicBezTo>
                            <a:pt x="277133" y="60046"/>
                            <a:pt x="277133" y="60046"/>
                            <a:pt x="277133" y="60046"/>
                          </a:cubicBezTo>
                          <a:lnTo>
                            <a:pt x="277133" y="60046"/>
                          </a:lnTo>
                          <a:cubicBezTo>
                            <a:pt x="277133" y="60046"/>
                            <a:pt x="277133" y="60046"/>
                            <a:pt x="277133" y="60046"/>
                          </a:cubicBezTo>
                          <a:cubicBezTo>
                            <a:pt x="277133" y="60046"/>
                            <a:pt x="277133" y="60046"/>
                            <a:pt x="277133" y="60046"/>
                          </a:cubicBezTo>
                          <a:cubicBezTo>
                            <a:pt x="277133" y="60046"/>
                            <a:pt x="277133" y="60046"/>
                            <a:pt x="272514" y="55427"/>
                          </a:cubicBezTo>
                          <a:cubicBezTo>
                            <a:pt x="272514" y="55427"/>
                            <a:pt x="272514" y="55427"/>
                            <a:pt x="272514" y="55427"/>
                          </a:cubicBezTo>
                          <a:cubicBezTo>
                            <a:pt x="272514" y="55427"/>
                            <a:pt x="272514" y="55427"/>
                            <a:pt x="267895" y="55427"/>
                          </a:cubicBezTo>
                          <a:cubicBezTo>
                            <a:pt x="267895" y="55427"/>
                            <a:pt x="267895" y="55427"/>
                            <a:pt x="267895" y="55427"/>
                          </a:cubicBezTo>
                          <a:cubicBezTo>
                            <a:pt x="267895" y="55427"/>
                            <a:pt x="267895" y="55427"/>
                            <a:pt x="267895" y="55427"/>
                          </a:cubicBezTo>
                          <a:cubicBezTo>
                            <a:pt x="267895" y="55427"/>
                            <a:pt x="267895" y="55427"/>
                            <a:pt x="263276" y="50808"/>
                          </a:cubicBezTo>
                          <a:lnTo>
                            <a:pt x="263276" y="50808"/>
                          </a:lnTo>
                          <a:cubicBezTo>
                            <a:pt x="263276" y="50808"/>
                            <a:pt x="263276" y="50808"/>
                            <a:pt x="263276" y="50808"/>
                          </a:cubicBezTo>
                          <a:lnTo>
                            <a:pt x="263276" y="50808"/>
                          </a:lnTo>
                          <a:cubicBezTo>
                            <a:pt x="263276" y="50808"/>
                            <a:pt x="263276" y="50808"/>
                            <a:pt x="263276" y="50808"/>
                          </a:cubicBezTo>
                          <a:cubicBezTo>
                            <a:pt x="263276" y="50808"/>
                            <a:pt x="263276" y="50808"/>
                            <a:pt x="263276" y="50808"/>
                          </a:cubicBezTo>
                          <a:cubicBezTo>
                            <a:pt x="263276" y="50808"/>
                            <a:pt x="263276" y="50808"/>
                            <a:pt x="263276" y="50808"/>
                          </a:cubicBezTo>
                          <a:cubicBezTo>
                            <a:pt x="263276" y="50808"/>
                            <a:pt x="263276" y="50808"/>
                            <a:pt x="263276" y="50808"/>
                          </a:cubicBezTo>
                          <a:cubicBezTo>
                            <a:pt x="263276" y="50808"/>
                            <a:pt x="263276" y="50808"/>
                            <a:pt x="263276" y="50808"/>
                          </a:cubicBezTo>
                          <a:cubicBezTo>
                            <a:pt x="263276" y="50808"/>
                            <a:pt x="263276" y="50808"/>
                            <a:pt x="263276" y="50808"/>
                          </a:cubicBezTo>
                          <a:cubicBezTo>
                            <a:pt x="263276" y="50808"/>
                            <a:pt x="263276" y="50808"/>
                            <a:pt x="258657" y="50808"/>
                          </a:cubicBezTo>
                          <a:cubicBezTo>
                            <a:pt x="258657" y="50808"/>
                            <a:pt x="258657" y="50808"/>
                            <a:pt x="258657" y="50808"/>
                          </a:cubicBezTo>
                          <a:cubicBezTo>
                            <a:pt x="258657" y="50808"/>
                            <a:pt x="258657" y="50808"/>
                            <a:pt x="258657" y="50808"/>
                          </a:cubicBezTo>
                          <a:cubicBezTo>
                            <a:pt x="258657" y="50808"/>
                            <a:pt x="258657" y="50808"/>
                            <a:pt x="258657" y="50808"/>
                          </a:cubicBezTo>
                          <a:lnTo>
                            <a:pt x="258657" y="50808"/>
                          </a:lnTo>
                          <a:cubicBezTo>
                            <a:pt x="258657" y="50808"/>
                            <a:pt x="258657" y="50808"/>
                            <a:pt x="258657" y="50808"/>
                          </a:cubicBezTo>
                          <a:cubicBezTo>
                            <a:pt x="258657" y="50808"/>
                            <a:pt x="258657" y="50808"/>
                            <a:pt x="258657" y="50808"/>
                          </a:cubicBezTo>
                          <a:cubicBezTo>
                            <a:pt x="258657" y="50808"/>
                            <a:pt x="258657" y="50808"/>
                            <a:pt x="254038" y="46189"/>
                          </a:cubicBezTo>
                          <a:cubicBezTo>
                            <a:pt x="254038" y="46189"/>
                            <a:pt x="254038" y="46189"/>
                            <a:pt x="254038" y="46189"/>
                          </a:cubicBezTo>
                          <a:cubicBezTo>
                            <a:pt x="254038" y="46189"/>
                            <a:pt x="254038" y="46189"/>
                            <a:pt x="249420" y="46189"/>
                          </a:cubicBezTo>
                          <a:cubicBezTo>
                            <a:pt x="249420" y="46189"/>
                            <a:pt x="249420" y="46189"/>
                            <a:pt x="249420" y="46189"/>
                          </a:cubicBezTo>
                          <a:lnTo>
                            <a:pt x="254038" y="46189"/>
                          </a:lnTo>
                          <a:lnTo>
                            <a:pt x="254038" y="46189"/>
                          </a:lnTo>
                          <a:cubicBezTo>
                            <a:pt x="254038" y="46189"/>
                            <a:pt x="254038" y="46189"/>
                            <a:pt x="254038" y="46189"/>
                          </a:cubicBezTo>
                          <a:cubicBezTo>
                            <a:pt x="254038" y="46189"/>
                            <a:pt x="254038" y="46189"/>
                            <a:pt x="254038" y="46189"/>
                          </a:cubicBezTo>
                          <a:cubicBezTo>
                            <a:pt x="254038" y="46189"/>
                            <a:pt x="254038" y="46189"/>
                            <a:pt x="249420" y="46189"/>
                          </a:cubicBezTo>
                          <a:lnTo>
                            <a:pt x="249420" y="46189"/>
                          </a:lnTo>
                          <a:cubicBezTo>
                            <a:pt x="249420" y="46189"/>
                            <a:pt x="244801" y="46189"/>
                            <a:pt x="244801" y="41570"/>
                          </a:cubicBezTo>
                          <a:lnTo>
                            <a:pt x="244801" y="41570"/>
                          </a:lnTo>
                          <a:cubicBezTo>
                            <a:pt x="244801" y="41570"/>
                            <a:pt x="244801" y="41570"/>
                            <a:pt x="244801" y="41570"/>
                          </a:cubicBezTo>
                          <a:cubicBezTo>
                            <a:pt x="244801" y="41570"/>
                            <a:pt x="244801" y="41570"/>
                            <a:pt x="244801" y="41570"/>
                          </a:cubicBezTo>
                          <a:cubicBezTo>
                            <a:pt x="244801" y="41570"/>
                            <a:pt x="244801" y="41570"/>
                            <a:pt x="244801" y="41570"/>
                          </a:cubicBezTo>
                          <a:lnTo>
                            <a:pt x="244801" y="41570"/>
                          </a:lnTo>
                          <a:cubicBezTo>
                            <a:pt x="244801" y="41570"/>
                            <a:pt x="240182" y="41570"/>
                            <a:pt x="240182" y="41570"/>
                          </a:cubicBezTo>
                          <a:cubicBezTo>
                            <a:pt x="240182" y="41570"/>
                            <a:pt x="240182" y="41570"/>
                            <a:pt x="240182" y="41570"/>
                          </a:cubicBezTo>
                          <a:cubicBezTo>
                            <a:pt x="240182" y="41570"/>
                            <a:pt x="240182" y="41570"/>
                            <a:pt x="240182" y="41570"/>
                          </a:cubicBezTo>
                          <a:cubicBezTo>
                            <a:pt x="240182" y="41570"/>
                            <a:pt x="240182" y="41570"/>
                            <a:pt x="240182" y="41570"/>
                          </a:cubicBezTo>
                          <a:cubicBezTo>
                            <a:pt x="240182" y="41570"/>
                            <a:pt x="240182" y="41570"/>
                            <a:pt x="240182" y="41570"/>
                          </a:cubicBezTo>
                          <a:cubicBezTo>
                            <a:pt x="240182" y="41570"/>
                            <a:pt x="240182" y="41570"/>
                            <a:pt x="240182" y="41570"/>
                          </a:cubicBezTo>
                          <a:cubicBezTo>
                            <a:pt x="240182" y="41570"/>
                            <a:pt x="240182" y="41570"/>
                            <a:pt x="240182" y="41570"/>
                          </a:cubicBezTo>
                          <a:cubicBezTo>
                            <a:pt x="240182" y="41570"/>
                            <a:pt x="235563" y="36951"/>
                            <a:pt x="235563" y="36951"/>
                          </a:cubicBezTo>
                          <a:cubicBezTo>
                            <a:pt x="235563" y="36951"/>
                            <a:pt x="230944" y="36951"/>
                            <a:pt x="230944" y="36951"/>
                          </a:cubicBezTo>
                          <a:cubicBezTo>
                            <a:pt x="230944" y="36951"/>
                            <a:pt x="230944" y="36951"/>
                            <a:pt x="230944" y="36951"/>
                          </a:cubicBezTo>
                          <a:cubicBezTo>
                            <a:pt x="230944" y="36951"/>
                            <a:pt x="230944" y="36951"/>
                            <a:pt x="226325" y="36951"/>
                          </a:cubicBezTo>
                          <a:cubicBezTo>
                            <a:pt x="226325" y="36951"/>
                            <a:pt x="226325" y="36951"/>
                            <a:pt x="226325" y="36951"/>
                          </a:cubicBezTo>
                          <a:cubicBezTo>
                            <a:pt x="226325" y="36951"/>
                            <a:pt x="226325" y="36951"/>
                            <a:pt x="221706" y="32332"/>
                          </a:cubicBezTo>
                          <a:lnTo>
                            <a:pt x="221706" y="32332"/>
                          </a:lnTo>
                          <a:cubicBezTo>
                            <a:pt x="221706" y="32332"/>
                            <a:pt x="217087" y="32332"/>
                            <a:pt x="217087" y="32332"/>
                          </a:cubicBezTo>
                          <a:cubicBezTo>
                            <a:pt x="217087" y="32332"/>
                            <a:pt x="217087" y="32332"/>
                            <a:pt x="217087" y="32332"/>
                          </a:cubicBezTo>
                          <a:cubicBezTo>
                            <a:pt x="217087" y="32332"/>
                            <a:pt x="212468" y="32332"/>
                            <a:pt x="212468" y="32332"/>
                          </a:cubicBezTo>
                          <a:cubicBezTo>
                            <a:pt x="212468" y="32332"/>
                            <a:pt x="212468" y="32332"/>
                            <a:pt x="212468" y="32332"/>
                          </a:cubicBezTo>
                          <a:cubicBezTo>
                            <a:pt x="212468" y="32332"/>
                            <a:pt x="212468" y="32332"/>
                            <a:pt x="212468" y="32332"/>
                          </a:cubicBezTo>
                          <a:cubicBezTo>
                            <a:pt x="212468" y="32332"/>
                            <a:pt x="212468" y="32332"/>
                            <a:pt x="212468" y="32332"/>
                          </a:cubicBezTo>
                          <a:lnTo>
                            <a:pt x="212468" y="32332"/>
                          </a:lnTo>
                          <a:cubicBezTo>
                            <a:pt x="212468" y="32332"/>
                            <a:pt x="212468" y="32332"/>
                            <a:pt x="212468" y="32332"/>
                          </a:cubicBezTo>
                          <a:lnTo>
                            <a:pt x="212468" y="32332"/>
                          </a:lnTo>
                          <a:cubicBezTo>
                            <a:pt x="212468" y="32332"/>
                            <a:pt x="212468" y="32332"/>
                            <a:pt x="207850" y="32332"/>
                          </a:cubicBezTo>
                          <a:lnTo>
                            <a:pt x="207850" y="32332"/>
                          </a:lnTo>
                          <a:cubicBezTo>
                            <a:pt x="207850" y="32332"/>
                            <a:pt x="207850" y="32332"/>
                            <a:pt x="207850" y="32332"/>
                          </a:cubicBezTo>
                          <a:lnTo>
                            <a:pt x="207850" y="32332"/>
                          </a:lnTo>
                          <a:cubicBezTo>
                            <a:pt x="207850" y="32332"/>
                            <a:pt x="203231" y="32332"/>
                            <a:pt x="203231" y="32332"/>
                          </a:cubicBezTo>
                          <a:cubicBezTo>
                            <a:pt x="203231" y="32332"/>
                            <a:pt x="207850" y="32332"/>
                            <a:pt x="207850" y="32332"/>
                          </a:cubicBezTo>
                          <a:cubicBezTo>
                            <a:pt x="207850" y="32332"/>
                            <a:pt x="207850" y="32332"/>
                            <a:pt x="203231" y="32332"/>
                          </a:cubicBezTo>
                          <a:cubicBezTo>
                            <a:pt x="203231" y="32332"/>
                            <a:pt x="203231" y="32332"/>
                            <a:pt x="203231" y="32332"/>
                          </a:cubicBezTo>
                          <a:cubicBezTo>
                            <a:pt x="203231" y="32332"/>
                            <a:pt x="203231" y="32332"/>
                            <a:pt x="198612" y="32332"/>
                          </a:cubicBezTo>
                          <a:cubicBezTo>
                            <a:pt x="198612" y="32332"/>
                            <a:pt x="193993" y="32332"/>
                            <a:pt x="193993" y="27713"/>
                          </a:cubicBezTo>
                          <a:cubicBezTo>
                            <a:pt x="189374" y="27713"/>
                            <a:pt x="189374" y="23094"/>
                            <a:pt x="184755" y="23094"/>
                          </a:cubicBezTo>
                          <a:cubicBezTo>
                            <a:pt x="184755" y="23094"/>
                            <a:pt x="184755" y="23094"/>
                            <a:pt x="184755" y="23094"/>
                          </a:cubicBezTo>
                          <a:cubicBezTo>
                            <a:pt x="184755" y="23094"/>
                            <a:pt x="184755" y="23094"/>
                            <a:pt x="184755" y="23094"/>
                          </a:cubicBezTo>
                          <a:lnTo>
                            <a:pt x="184755" y="23094"/>
                          </a:lnTo>
                          <a:cubicBezTo>
                            <a:pt x="184755" y="23094"/>
                            <a:pt x="184755" y="23094"/>
                            <a:pt x="184755" y="23094"/>
                          </a:cubicBezTo>
                          <a:cubicBezTo>
                            <a:pt x="184755" y="23094"/>
                            <a:pt x="184755" y="23094"/>
                            <a:pt x="184755" y="23094"/>
                          </a:cubicBezTo>
                          <a:cubicBezTo>
                            <a:pt x="184755" y="23094"/>
                            <a:pt x="184755" y="23094"/>
                            <a:pt x="184755" y="23094"/>
                          </a:cubicBezTo>
                          <a:lnTo>
                            <a:pt x="184755" y="23094"/>
                          </a:lnTo>
                          <a:cubicBezTo>
                            <a:pt x="180136" y="23094"/>
                            <a:pt x="184755" y="23094"/>
                            <a:pt x="180136" y="18476"/>
                          </a:cubicBezTo>
                          <a:lnTo>
                            <a:pt x="180136" y="18476"/>
                          </a:lnTo>
                          <a:cubicBezTo>
                            <a:pt x="180136" y="18476"/>
                            <a:pt x="175518" y="18476"/>
                            <a:pt x="175518" y="18476"/>
                          </a:cubicBezTo>
                          <a:cubicBezTo>
                            <a:pt x="175518" y="18476"/>
                            <a:pt x="175518" y="18476"/>
                            <a:pt x="175518" y="18476"/>
                          </a:cubicBezTo>
                          <a:cubicBezTo>
                            <a:pt x="170898" y="18476"/>
                            <a:pt x="170898" y="18476"/>
                            <a:pt x="166280" y="13857"/>
                          </a:cubicBezTo>
                          <a:lnTo>
                            <a:pt x="166280" y="13857"/>
                          </a:lnTo>
                          <a:cubicBezTo>
                            <a:pt x="166280" y="13857"/>
                            <a:pt x="166280" y="13857"/>
                            <a:pt x="166280" y="13857"/>
                          </a:cubicBezTo>
                          <a:cubicBezTo>
                            <a:pt x="166280" y="13857"/>
                            <a:pt x="166280" y="13857"/>
                            <a:pt x="166280" y="13857"/>
                          </a:cubicBezTo>
                          <a:cubicBezTo>
                            <a:pt x="166280" y="13857"/>
                            <a:pt x="166280" y="13857"/>
                            <a:pt x="166280" y="13857"/>
                          </a:cubicBezTo>
                          <a:lnTo>
                            <a:pt x="166280" y="13857"/>
                          </a:lnTo>
                          <a:cubicBezTo>
                            <a:pt x="161661" y="13857"/>
                            <a:pt x="161661" y="13857"/>
                            <a:pt x="161661" y="13857"/>
                          </a:cubicBezTo>
                          <a:cubicBezTo>
                            <a:pt x="161661" y="13857"/>
                            <a:pt x="161661" y="13857"/>
                            <a:pt x="157042" y="9238"/>
                          </a:cubicBezTo>
                          <a:lnTo>
                            <a:pt x="157042" y="9238"/>
                          </a:lnTo>
                          <a:cubicBezTo>
                            <a:pt x="152423" y="9238"/>
                            <a:pt x="152423" y="9238"/>
                            <a:pt x="147804" y="9238"/>
                          </a:cubicBezTo>
                          <a:cubicBezTo>
                            <a:pt x="147804" y="9238"/>
                            <a:pt x="143185" y="4619"/>
                            <a:pt x="138566" y="4619"/>
                          </a:cubicBezTo>
                          <a:cubicBezTo>
                            <a:pt x="138566" y="4619"/>
                            <a:pt x="138566" y="4619"/>
                            <a:pt x="138566" y="4619"/>
                          </a:cubicBezTo>
                          <a:cubicBezTo>
                            <a:pt x="138566" y="4619"/>
                            <a:pt x="138566" y="4619"/>
                            <a:pt x="138566" y="4619"/>
                          </a:cubicBezTo>
                          <a:lnTo>
                            <a:pt x="138566" y="4619"/>
                          </a:lnTo>
                          <a:cubicBezTo>
                            <a:pt x="138566" y="4619"/>
                            <a:pt x="138566" y="4619"/>
                            <a:pt x="133948" y="4619"/>
                          </a:cubicBezTo>
                          <a:lnTo>
                            <a:pt x="133948" y="4619"/>
                          </a:lnTo>
                          <a:cubicBezTo>
                            <a:pt x="133948" y="0"/>
                            <a:pt x="124710" y="4619"/>
                            <a:pt x="124710" y="0"/>
                          </a:cubicBezTo>
                          <a:cubicBezTo>
                            <a:pt x="124710" y="0"/>
                            <a:pt x="124710" y="0"/>
                            <a:pt x="120091" y="0"/>
                          </a:cubicBezTo>
                          <a:lnTo>
                            <a:pt x="120091" y="0"/>
                          </a:lnTo>
                          <a:cubicBezTo>
                            <a:pt x="120091" y="0"/>
                            <a:pt x="115472" y="0"/>
                            <a:pt x="115472" y="0"/>
                          </a:cubicBezTo>
                          <a:lnTo>
                            <a:pt x="115472" y="0"/>
                          </a:lnTo>
                          <a:cubicBezTo>
                            <a:pt x="115472" y="0"/>
                            <a:pt x="115472" y="0"/>
                            <a:pt x="110853" y="0"/>
                          </a:cubicBezTo>
                          <a:lnTo>
                            <a:pt x="110853" y="0"/>
                          </a:lnTo>
                          <a:cubicBezTo>
                            <a:pt x="110853" y="0"/>
                            <a:pt x="106234" y="0"/>
                            <a:pt x="106234" y="0"/>
                          </a:cubicBezTo>
                          <a:cubicBezTo>
                            <a:pt x="106234" y="0"/>
                            <a:pt x="106234" y="0"/>
                            <a:pt x="106234" y="0"/>
                          </a:cubicBezTo>
                          <a:cubicBezTo>
                            <a:pt x="106234" y="0"/>
                            <a:pt x="101615" y="0"/>
                            <a:pt x="101615" y="0"/>
                          </a:cubicBezTo>
                          <a:cubicBezTo>
                            <a:pt x="101615" y="0"/>
                            <a:pt x="96996" y="0"/>
                            <a:pt x="96996" y="0"/>
                          </a:cubicBezTo>
                          <a:lnTo>
                            <a:pt x="96996" y="0"/>
                          </a:lnTo>
                          <a:cubicBezTo>
                            <a:pt x="96996" y="0"/>
                            <a:pt x="96996" y="0"/>
                            <a:pt x="92378" y="0"/>
                          </a:cubicBezTo>
                          <a:cubicBezTo>
                            <a:pt x="92378" y="0"/>
                            <a:pt x="92378" y="0"/>
                            <a:pt x="92378" y="0"/>
                          </a:cubicBezTo>
                          <a:cubicBezTo>
                            <a:pt x="92378" y="0"/>
                            <a:pt x="92378" y="0"/>
                            <a:pt x="87759" y="0"/>
                          </a:cubicBezTo>
                          <a:lnTo>
                            <a:pt x="87759" y="0"/>
                          </a:lnTo>
                          <a:cubicBezTo>
                            <a:pt x="87759" y="0"/>
                            <a:pt x="87759" y="0"/>
                            <a:pt x="87759" y="0"/>
                          </a:cubicBezTo>
                          <a:cubicBezTo>
                            <a:pt x="87759" y="0"/>
                            <a:pt x="87759" y="0"/>
                            <a:pt x="83140" y="0"/>
                          </a:cubicBezTo>
                          <a:cubicBezTo>
                            <a:pt x="83140" y="0"/>
                            <a:pt x="83140" y="0"/>
                            <a:pt x="83140" y="0"/>
                          </a:cubicBezTo>
                          <a:cubicBezTo>
                            <a:pt x="83140" y="0"/>
                            <a:pt x="83140" y="0"/>
                            <a:pt x="83140" y="0"/>
                          </a:cubicBezTo>
                          <a:cubicBezTo>
                            <a:pt x="83140" y="0"/>
                            <a:pt x="78521" y="0"/>
                            <a:pt x="78521" y="0"/>
                          </a:cubicBezTo>
                          <a:cubicBezTo>
                            <a:pt x="78521" y="0"/>
                            <a:pt x="78521" y="0"/>
                            <a:pt x="78521" y="0"/>
                          </a:cubicBezTo>
                          <a:cubicBezTo>
                            <a:pt x="78521" y="0"/>
                            <a:pt x="83140" y="0"/>
                            <a:pt x="83140" y="0"/>
                          </a:cubicBezTo>
                          <a:cubicBezTo>
                            <a:pt x="83140" y="0"/>
                            <a:pt x="83140" y="0"/>
                            <a:pt x="83140" y="0"/>
                          </a:cubicBezTo>
                          <a:cubicBezTo>
                            <a:pt x="83140" y="0"/>
                            <a:pt x="78521" y="0"/>
                            <a:pt x="78521" y="0"/>
                          </a:cubicBezTo>
                          <a:cubicBezTo>
                            <a:pt x="78521" y="0"/>
                            <a:pt x="78521" y="0"/>
                            <a:pt x="78521" y="0"/>
                          </a:cubicBezTo>
                          <a:lnTo>
                            <a:pt x="78521" y="0"/>
                          </a:lnTo>
                          <a:cubicBezTo>
                            <a:pt x="78521" y="0"/>
                            <a:pt x="78521" y="0"/>
                            <a:pt x="78521" y="0"/>
                          </a:cubicBezTo>
                          <a:cubicBezTo>
                            <a:pt x="78521" y="0"/>
                            <a:pt x="78521" y="0"/>
                            <a:pt x="78521" y="0"/>
                          </a:cubicBezTo>
                          <a:cubicBezTo>
                            <a:pt x="78521" y="0"/>
                            <a:pt x="78521" y="0"/>
                            <a:pt x="78521" y="0"/>
                          </a:cubicBezTo>
                          <a:cubicBezTo>
                            <a:pt x="78521" y="0"/>
                            <a:pt x="78521" y="0"/>
                            <a:pt x="78521" y="0"/>
                          </a:cubicBezTo>
                          <a:cubicBezTo>
                            <a:pt x="78521" y="0"/>
                            <a:pt x="78521" y="0"/>
                            <a:pt x="78521" y="0"/>
                          </a:cubicBezTo>
                          <a:cubicBezTo>
                            <a:pt x="78521" y="0"/>
                            <a:pt x="78521" y="0"/>
                            <a:pt x="78521" y="0"/>
                          </a:cubicBezTo>
                          <a:lnTo>
                            <a:pt x="78521" y="0"/>
                          </a:lnTo>
                          <a:cubicBezTo>
                            <a:pt x="78521" y="0"/>
                            <a:pt x="78521" y="0"/>
                            <a:pt x="78521" y="0"/>
                          </a:cubicBezTo>
                          <a:cubicBezTo>
                            <a:pt x="78521" y="0"/>
                            <a:pt x="78521" y="0"/>
                            <a:pt x="78521" y="0"/>
                          </a:cubicBezTo>
                          <a:cubicBezTo>
                            <a:pt x="78521" y="0"/>
                            <a:pt x="78521" y="0"/>
                            <a:pt x="78521" y="0"/>
                          </a:cubicBezTo>
                          <a:cubicBezTo>
                            <a:pt x="78521" y="0"/>
                            <a:pt x="73902" y="0"/>
                            <a:pt x="73902" y="0"/>
                          </a:cubicBezTo>
                          <a:cubicBezTo>
                            <a:pt x="73902" y="0"/>
                            <a:pt x="69283" y="0"/>
                            <a:pt x="69283" y="0"/>
                          </a:cubicBezTo>
                          <a:cubicBezTo>
                            <a:pt x="69283" y="0"/>
                            <a:pt x="69283" y="0"/>
                            <a:pt x="69283" y="0"/>
                          </a:cubicBezTo>
                          <a:cubicBezTo>
                            <a:pt x="69283" y="0"/>
                            <a:pt x="69283" y="0"/>
                            <a:pt x="69283" y="0"/>
                          </a:cubicBezTo>
                          <a:cubicBezTo>
                            <a:pt x="69283" y="0"/>
                            <a:pt x="64664" y="0"/>
                            <a:pt x="64664" y="0"/>
                          </a:cubicBezTo>
                          <a:cubicBezTo>
                            <a:pt x="64664" y="0"/>
                            <a:pt x="64664" y="0"/>
                            <a:pt x="64664" y="0"/>
                          </a:cubicBezTo>
                          <a:lnTo>
                            <a:pt x="64664" y="0"/>
                          </a:lnTo>
                          <a:cubicBezTo>
                            <a:pt x="41570" y="0"/>
                            <a:pt x="41570" y="0"/>
                            <a:pt x="32332" y="4619"/>
                          </a:cubicBezTo>
                          <a:cubicBezTo>
                            <a:pt x="36951" y="0"/>
                            <a:pt x="36951" y="0"/>
                            <a:pt x="36951" y="0"/>
                          </a:cubicBezTo>
                          <a:cubicBezTo>
                            <a:pt x="32332" y="0"/>
                            <a:pt x="27713" y="0"/>
                            <a:pt x="23094" y="0"/>
                          </a:cubicBezTo>
                          <a:cubicBezTo>
                            <a:pt x="23094" y="0"/>
                            <a:pt x="23094" y="0"/>
                            <a:pt x="18476" y="0"/>
                          </a:cubicBezTo>
                          <a:lnTo>
                            <a:pt x="18476" y="0"/>
                          </a:lnTo>
                          <a:lnTo>
                            <a:pt x="18476" y="0"/>
                          </a:lnTo>
                          <a:cubicBezTo>
                            <a:pt x="18476" y="0"/>
                            <a:pt x="13857" y="0"/>
                            <a:pt x="13857" y="0"/>
                          </a:cubicBezTo>
                          <a:lnTo>
                            <a:pt x="13857" y="0"/>
                          </a:lnTo>
                          <a:cubicBezTo>
                            <a:pt x="13857" y="0"/>
                            <a:pt x="9238" y="0"/>
                            <a:pt x="9238" y="0"/>
                          </a:cubicBezTo>
                          <a:cubicBezTo>
                            <a:pt x="9238" y="0"/>
                            <a:pt x="9238" y="0"/>
                            <a:pt x="9238" y="0"/>
                          </a:cubicBezTo>
                          <a:lnTo>
                            <a:pt x="9238" y="0"/>
                          </a:lnTo>
                          <a:lnTo>
                            <a:pt x="9238" y="0"/>
                          </a:lnTo>
                          <a:cubicBezTo>
                            <a:pt x="9238" y="0"/>
                            <a:pt x="9238" y="0"/>
                            <a:pt x="4619" y="0"/>
                          </a:cubicBezTo>
                          <a:cubicBezTo>
                            <a:pt x="4619" y="0"/>
                            <a:pt x="0" y="0"/>
                            <a:pt x="0" y="0"/>
                          </a:cubicBezTo>
                          <a:cubicBezTo>
                            <a:pt x="0" y="0"/>
                            <a:pt x="0" y="0"/>
                            <a:pt x="0" y="0"/>
                          </a:cubicBezTo>
                          <a:lnTo>
                            <a:pt x="0" y="0"/>
                          </a:lnTo>
                          <a:cubicBezTo>
                            <a:pt x="0" y="0"/>
                            <a:pt x="0" y="0"/>
                            <a:pt x="0" y="4619"/>
                          </a:cubicBezTo>
                          <a:lnTo>
                            <a:pt x="0" y="4619"/>
                          </a:lnTo>
                          <a:lnTo>
                            <a:pt x="0" y="4619"/>
                          </a:lnTo>
                          <a:lnTo>
                            <a:pt x="0" y="4619"/>
                          </a:lnTo>
                          <a:cubicBezTo>
                            <a:pt x="0" y="4619"/>
                            <a:pt x="0" y="4619"/>
                            <a:pt x="0" y="4619"/>
                          </a:cubicBezTo>
                          <a:cubicBezTo>
                            <a:pt x="0" y="4619"/>
                            <a:pt x="0" y="4619"/>
                            <a:pt x="0" y="4619"/>
                          </a:cubicBezTo>
                          <a:lnTo>
                            <a:pt x="0" y="4619"/>
                          </a:lnTo>
                          <a:cubicBezTo>
                            <a:pt x="0" y="4619"/>
                            <a:pt x="0" y="4619"/>
                            <a:pt x="0" y="4619"/>
                          </a:cubicBezTo>
                          <a:cubicBezTo>
                            <a:pt x="0" y="4619"/>
                            <a:pt x="0" y="4619"/>
                            <a:pt x="0" y="4619"/>
                          </a:cubicBezTo>
                          <a:cubicBezTo>
                            <a:pt x="0" y="4619"/>
                            <a:pt x="0" y="4619"/>
                            <a:pt x="0" y="4619"/>
                          </a:cubicBezTo>
                          <a:cubicBezTo>
                            <a:pt x="0" y="4619"/>
                            <a:pt x="0" y="4619"/>
                            <a:pt x="0" y="4619"/>
                          </a:cubicBezTo>
                          <a:cubicBezTo>
                            <a:pt x="0" y="4619"/>
                            <a:pt x="0" y="4619"/>
                            <a:pt x="0" y="4619"/>
                          </a:cubicBezTo>
                          <a:cubicBezTo>
                            <a:pt x="0" y="4619"/>
                            <a:pt x="4619" y="4619"/>
                            <a:pt x="4619" y="4619"/>
                          </a:cubicBezTo>
                          <a:cubicBezTo>
                            <a:pt x="4619" y="4619"/>
                            <a:pt x="4619" y="4619"/>
                            <a:pt x="4619" y="4619"/>
                          </a:cubicBezTo>
                          <a:cubicBezTo>
                            <a:pt x="4619" y="4619"/>
                            <a:pt x="9238" y="4619"/>
                            <a:pt x="4619" y="4619"/>
                          </a:cubicBezTo>
                          <a:cubicBezTo>
                            <a:pt x="4619" y="4619"/>
                            <a:pt x="9238" y="4619"/>
                            <a:pt x="9238" y="4619"/>
                          </a:cubicBezTo>
                          <a:cubicBezTo>
                            <a:pt x="9238" y="4619"/>
                            <a:pt x="9238" y="4619"/>
                            <a:pt x="9238" y="4619"/>
                          </a:cubicBezTo>
                          <a:cubicBezTo>
                            <a:pt x="9238" y="4619"/>
                            <a:pt x="9238" y="4619"/>
                            <a:pt x="9238" y="4619"/>
                          </a:cubicBezTo>
                          <a:cubicBezTo>
                            <a:pt x="9238" y="4619"/>
                            <a:pt x="9238" y="4619"/>
                            <a:pt x="13857" y="4619"/>
                          </a:cubicBezTo>
                          <a:cubicBezTo>
                            <a:pt x="13857" y="4619"/>
                            <a:pt x="13857" y="4619"/>
                            <a:pt x="13857" y="4619"/>
                          </a:cubicBezTo>
                          <a:cubicBezTo>
                            <a:pt x="23094" y="4619"/>
                            <a:pt x="27713" y="4619"/>
                            <a:pt x="32332" y="4619"/>
                          </a:cubicBezTo>
                          <a:cubicBezTo>
                            <a:pt x="27713" y="4619"/>
                            <a:pt x="27713" y="4619"/>
                            <a:pt x="32332" y="4619"/>
                          </a:cubicBezTo>
                          <a:cubicBezTo>
                            <a:pt x="27713" y="4619"/>
                            <a:pt x="27713" y="4619"/>
                            <a:pt x="32332" y="4619"/>
                          </a:cubicBezTo>
                          <a:cubicBezTo>
                            <a:pt x="32332" y="4619"/>
                            <a:pt x="27713" y="4619"/>
                            <a:pt x="32332" y="4619"/>
                          </a:cubicBezTo>
                          <a:cubicBezTo>
                            <a:pt x="32332" y="4619"/>
                            <a:pt x="32332" y="4619"/>
                            <a:pt x="32332" y="4619"/>
                          </a:cubicBezTo>
                          <a:close/>
                          <a:moveTo>
                            <a:pt x="64664" y="4619"/>
                          </a:moveTo>
                          <a:lnTo>
                            <a:pt x="64664" y="4619"/>
                          </a:lnTo>
                          <a:cubicBezTo>
                            <a:pt x="64664" y="4619"/>
                            <a:pt x="64664" y="4619"/>
                            <a:pt x="64664" y="4619"/>
                          </a:cubicBezTo>
                          <a:cubicBezTo>
                            <a:pt x="64664" y="4619"/>
                            <a:pt x="64664" y="4619"/>
                            <a:pt x="64664" y="4619"/>
                          </a:cubicBezTo>
                          <a:close/>
                          <a:moveTo>
                            <a:pt x="64664" y="9238"/>
                          </a:moveTo>
                          <a:cubicBezTo>
                            <a:pt x="64664" y="9238"/>
                            <a:pt x="64664" y="9238"/>
                            <a:pt x="64664" y="9238"/>
                          </a:cubicBezTo>
                          <a:cubicBezTo>
                            <a:pt x="64664" y="4619"/>
                            <a:pt x="64664" y="4619"/>
                            <a:pt x="64664" y="9238"/>
                          </a:cubicBezTo>
                          <a:cubicBezTo>
                            <a:pt x="64664" y="4619"/>
                            <a:pt x="64664" y="9238"/>
                            <a:pt x="64664" y="9238"/>
                          </a:cubicBezTo>
                          <a:close/>
                          <a:moveTo>
                            <a:pt x="60046" y="0"/>
                          </a:moveTo>
                          <a:cubicBezTo>
                            <a:pt x="60046" y="0"/>
                            <a:pt x="60046" y="0"/>
                            <a:pt x="60046" y="0"/>
                          </a:cubicBezTo>
                          <a:cubicBezTo>
                            <a:pt x="60046" y="0"/>
                            <a:pt x="60046" y="0"/>
                            <a:pt x="60046" y="0"/>
                          </a:cubicBezTo>
                          <a:lnTo>
                            <a:pt x="60046" y="0"/>
                          </a:lnTo>
                          <a:cubicBezTo>
                            <a:pt x="60046" y="0"/>
                            <a:pt x="60046" y="0"/>
                            <a:pt x="60046" y="0"/>
                          </a:cubicBezTo>
                          <a:close/>
                        </a:path>
                      </a:pathLst>
                    </a:custGeom>
                    <a:solidFill>
                      <a:srgbClr val="A5A099"/>
                    </a:solidFill>
                    <a:ln w="46132" cap="flat">
                      <a:noFill/>
                      <a:prstDash val="solid"/>
                      <a:miter/>
                    </a:ln>
                  </p:spPr>
                  <p:txBody>
                    <a:bodyPr rtlCol="0" anchor="ctr"/>
                    <a:lstStyle/>
                    <a:p>
                      <a:endParaRPr lang="en-US"/>
                    </a:p>
                  </p:txBody>
                </p:sp>
                <p:sp>
                  <p:nvSpPr>
                    <p:cNvPr id="1995" name="Freeform: Shape 1994">
                      <a:extLst>
                        <a:ext uri="{FF2B5EF4-FFF2-40B4-BE49-F238E27FC236}">
                          <a16:creationId xmlns:a16="http://schemas.microsoft.com/office/drawing/2014/main" xmlns="" id="{70F7FB53-5E44-40AD-B330-0C6A4503FDC4}"/>
                        </a:ext>
                      </a:extLst>
                    </p:cNvPr>
                    <p:cNvSpPr/>
                    <p:nvPr/>
                  </p:nvSpPr>
                  <p:spPr>
                    <a:xfrm>
                      <a:off x="4553530" y="1000399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996" name="Freeform: Shape 1995">
                      <a:extLst>
                        <a:ext uri="{FF2B5EF4-FFF2-40B4-BE49-F238E27FC236}">
                          <a16:creationId xmlns:a16="http://schemas.microsoft.com/office/drawing/2014/main" xmlns="" id="{E7CC03A1-F0B3-4E82-894C-A32CD1C587AE}"/>
                        </a:ext>
                      </a:extLst>
                    </p:cNvPr>
                    <p:cNvSpPr/>
                    <p:nvPr/>
                  </p:nvSpPr>
                  <p:spPr>
                    <a:xfrm>
                      <a:off x="4378012" y="990237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1997" name="Freeform: Shape 1996">
                      <a:extLst>
                        <a:ext uri="{FF2B5EF4-FFF2-40B4-BE49-F238E27FC236}">
                          <a16:creationId xmlns:a16="http://schemas.microsoft.com/office/drawing/2014/main" xmlns="" id="{E5F11213-59F7-44D6-B7B7-E7C6E900A234}"/>
                        </a:ext>
                      </a:extLst>
                    </p:cNvPr>
                    <p:cNvSpPr/>
                    <p:nvPr/>
                  </p:nvSpPr>
                  <p:spPr>
                    <a:xfrm>
                      <a:off x="4567387" y="10013232"/>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1998" name="Freeform: Shape 1997">
                      <a:extLst>
                        <a:ext uri="{FF2B5EF4-FFF2-40B4-BE49-F238E27FC236}">
                          <a16:creationId xmlns:a16="http://schemas.microsoft.com/office/drawing/2014/main" xmlns="" id="{1ED3F5B9-BC60-40A4-9775-A24C28A9F918}"/>
                        </a:ext>
                      </a:extLst>
                    </p:cNvPr>
                    <p:cNvSpPr/>
                    <p:nvPr/>
                  </p:nvSpPr>
                  <p:spPr>
                    <a:xfrm>
                      <a:off x="4567387" y="10017851"/>
                      <a:ext cx="2052" cy="46188"/>
                    </a:xfrm>
                    <a:custGeom>
                      <a:avLst/>
                      <a:gdLst>
                        <a:gd name="connsiteX0" fmla="*/ 0 w 2052"/>
                        <a:gd name="connsiteY0" fmla="*/ 0 h 46188"/>
                        <a:gd name="connsiteX1" fmla="*/ 0 w 2052"/>
                        <a:gd name="connsiteY1" fmla="*/ 0 h 46188"/>
                        <a:gd name="connsiteX2" fmla="*/ 0 w 2052"/>
                        <a:gd name="connsiteY2" fmla="*/ 0 h 46188"/>
                      </a:gdLst>
                      <a:ahLst/>
                      <a:cxnLst>
                        <a:cxn ang="0">
                          <a:pos x="connsiteX0" y="connsiteY0"/>
                        </a:cxn>
                        <a:cxn ang="0">
                          <a:pos x="connsiteX1" y="connsiteY1"/>
                        </a:cxn>
                        <a:cxn ang="0">
                          <a:pos x="connsiteX2" y="connsiteY2"/>
                        </a:cxn>
                      </a:cxnLst>
                      <a:rect l="l" t="t" r="r" b="b"/>
                      <a:pathLst>
                        <a:path w="2052" h="46188">
                          <a:moveTo>
                            <a:pt x="0" y="0"/>
                          </a:moveTo>
                          <a:lnTo>
                            <a:pt x="0" y="0"/>
                          </a:lnTo>
                          <a:cubicBezTo>
                            <a:pt x="4619" y="0"/>
                            <a:pt x="0" y="0"/>
                            <a:pt x="0" y="0"/>
                          </a:cubicBezTo>
                          <a:close/>
                        </a:path>
                      </a:pathLst>
                    </a:custGeom>
                    <a:solidFill>
                      <a:srgbClr val="A5A099"/>
                    </a:solidFill>
                    <a:ln w="46132" cap="flat">
                      <a:noFill/>
                      <a:prstDash val="solid"/>
                      <a:miter/>
                    </a:ln>
                  </p:spPr>
                  <p:txBody>
                    <a:bodyPr rtlCol="0" anchor="ctr"/>
                    <a:lstStyle/>
                    <a:p>
                      <a:endParaRPr lang="en-US"/>
                    </a:p>
                  </p:txBody>
                </p:sp>
                <p:sp>
                  <p:nvSpPr>
                    <p:cNvPr id="1999" name="Freeform: Shape 1998">
                      <a:extLst>
                        <a:ext uri="{FF2B5EF4-FFF2-40B4-BE49-F238E27FC236}">
                          <a16:creationId xmlns:a16="http://schemas.microsoft.com/office/drawing/2014/main" xmlns="" id="{66D10EC2-C34B-4187-8044-EB8646121E34}"/>
                        </a:ext>
                      </a:extLst>
                    </p:cNvPr>
                    <p:cNvSpPr/>
                    <p:nvPr/>
                  </p:nvSpPr>
                  <p:spPr>
                    <a:xfrm>
                      <a:off x="4572005" y="1002246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000" name="Freeform: Shape 1999">
                      <a:extLst>
                        <a:ext uri="{FF2B5EF4-FFF2-40B4-BE49-F238E27FC236}">
                          <a16:creationId xmlns:a16="http://schemas.microsoft.com/office/drawing/2014/main" xmlns="" id="{5C9EE4E6-95A4-4390-9D22-46D4863AFE87}"/>
                        </a:ext>
                      </a:extLst>
                    </p:cNvPr>
                    <p:cNvSpPr/>
                    <p:nvPr/>
                  </p:nvSpPr>
                  <p:spPr>
                    <a:xfrm>
                      <a:off x="4511960" y="9971662"/>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01" name="Freeform: Shape 2000">
                      <a:extLst>
                        <a:ext uri="{FF2B5EF4-FFF2-40B4-BE49-F238E27FC236}">
                          <a16:creationId xmlns:a16="http://schemas.microsoft.com/office/drawing/2014/main" xmlns="" id="{2737643D-DCAD-4341-8105-516D2903D82E}"/>
                        </a:ext>
                      </a:extLst>
                    </p:cNvPr>
                    <p:cNvSpPr/>
                    <p:nvPr/>
                  </p:nvSpPr>
                  <p:spPr>
                    <a:xfrm>
                      <a:off x="4530435" y="998551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02" name="Freeform: Shape 2001">
                      <a:extLst>
                        <a:ext uri="{FF2B5EF4-FFF2-40B4-BE49-F238E27FC236}">
                          <a16:creationId xmlns:a16="http://schemas.microsoft.com/office/drawing/2014/main" xmlns="" id="{C903D881-82CD-462C-8800-56315D95516E}"/>
                        </a:ext>
                      </a:extLst>
                    </p:cNvPr>
                    <p:cNvSpPr/>
                    <p:nvPr/>
                  </p:nvSpPr>
                  <p:spPr>
                    <a:xfrm>
                      <a:off x="4488865" y="995318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003" name="Freeform: Shape 2002">
                      <a:extLst>
                        <a:ext uri="{FF2B5EF4-FFF2-40B4-BE49-F238E27FC236}">
                          <a16:creationId xmlns:a16="http://schemas.microsoft.com/office/drawing/2014/main" xmlns="" id="{E3255B09-4E0B-4BBD-B71E-ED905D99582C}"/>
                        </a:ext>
                      </a:extLst>
                    </p:cNvPr>
                    <p:cNvSpPr/>
                    <p:nvPr/>
                  </p:nvSpPr>
                  <p:spPr>
                    <a:xfrm>
                      <a:off x="4530435" y="9980899"/>
                      <a:ext cx="46188" cy="2052"/>
                    </a:xfrm>
                    <a:custGeom>
                      <a:avLst/>
                      <a:gdLst>
                        <a:gd name="connsiteX0" fmla="*/ 0 w 46188"/>
                        <a:gd name="connsiteY0" fmla="*/ 0 h 2052"/>
                        <a:gd name="connsiteX1" fmla="*/ 0 w 46188"/>
                        <a:gd name="connsiteY1" fmla="*/ 0 h 2052"/>
                        <a:gd name="connsiteX2" fmla="*/ 0 w 46188"/>
                        <a:gd name="connsiteY2" fmla="*/ 0 h 2052"/>
                      </a:gdLst>
                      <a:ahLst/>
                      <a:cxnLst>
                        <a:cxn ang="0">
                          <a:pos x="connsiteX0" y="connsiteY0"/>
                        </a:cxn>
                        <a:cxn ang="0">
                          <a:pos x="connsiteX1" y="connsiteY1"/>
                        </a:cxn>
                        <a:cxn ang="0">
                          <a:pos x="connsiteX2" y="connsiteY2"/>
                        </a:cxn>
                      </a:cxnLst>
                      <a:rect l="l" t="t" r="r" b="b"/>
                      <a:pathLst>
                        <a:path w="46188" h="2052">
                          <a:moveTo>
                            <a:pt x="0" y="0"/>
                          </a:moveTo>
                          <a:cubicBezTo>
                            <a:pt x="0" y="0"/>
                            <a:pt x="0" y="4619"/>
                            <a:pt x="0" y="0"/>
                          </a:cubicBezTo>
                          <a:cubicBezTo>
                            <a:pt x="0" y="4619"/>
                            <a:pt x="0" y="0"/>
                            <a:pt x="0" y="0"/>
                          </a:cubicBezTo>
                          <a:close/>
                        </a:path>
                      </a:pathLst>
                    </a:custGeom>
                    <a:solidFill>
                      <a:srgbClr val="A5A099"/>
                    </a:solidFill>
                    <a:ln w="46132" cap="flat">
                      <a:noFill/>
                      <a:prstDash val="solid"/>
                      <a:miter/>
                    </a:ln>
                  </p:spPr>
                  <p:txBody>
                    <a:bodyPr rtlCol="0" anchor="ctr"/>
                    <a:lstStyle/>
                    <a:p>
                      <a:endParaRPr lang="en-US"/>
                    </a:p>
                  </p:txBody>
                </p:sp>
                <p:sp>
                  <p:nvSpPr>
                    <p:cNvPr id="2004" name="Freeform: Shape 2003">
                      <a:extLst>
                        <a:ext uri="{FF2B5EF4-FFF2-40B4-BE49-F238E27FC236}">
                          <a16:creationId xmlns:a16="http://schemas.microsoft.com/office/drawing/2014/main" xmlns="" id="{902E4CCA-923A-4653-9BF6-B35EE5AD987A}"/>
                        </a:ext>
                      </a:extLst>
                    </p:cNvPr>
                    <p:cNvSpPr/>
                    <p:nvPr/>
                  </p:nvSpPr>
                  <p:spPr>
                    <a:xfrm>
                      <a:off x="4585862" y="10040945"/>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005" name="Freeform: Shape 2004">
                      <a:extLst>
                        <a:ext uri="{FF2B5EF4-FFF2-40B4-BE49-F238E27FC236}">
                          <a16:creationId xmlns:a16="http://schemas.microsoft.com/office/drawing/2014/main" xmlns="" id="{F1CF30F9-E525-4C53-9BBB-5CFF98BC1674}"/>
                        </a:ext>
                      </a:extLst>
                    </p:cNvPr>
                    <p:cNvSpPr/>
                    <p:nvPr/>
                  </p:nvSpPr>
                  <p:spPr>
                    <a:xfrm>
                      <a:off x="4585862" y="10040945"/>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06" name="Freeform: Shape 2005">
                      <a:extLst>
                        <a:ext uri="{FF2B5EF4-FFF2-40B4-BE49-F238E27FC236}">
                          <a16:creationId xmlns:a16="http://schemas.microsoft.com/office/drawing/2014/main" xmlns="" id="{16E0798F-E976-4135-BAEA-096371E8B3A6}"/>
                        </a:ext>
                      </a:extLst>
                    </p:cNvPr>
                    <p:cNvSpPr/>
                    <p:nvPr/>
                  </p:nvSpPr>
                  <p:spPr>
                    <a:xfrm>
                      <a:off x="4585862" y="10040945"/>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07" name="Freeform: Shape 2006">
                      <a:extLst>
                        <a:ext uri="{FF2B5EF4-FFF2-40B4-BE49-F238E27FC236}">
                          <a16:creationId xmlns:a16="http://schemas.microsoft.com/office/drawing/2014/main" xmlns="" id="{0A2A515D-EE13-4D92-9F69-7BFA0DF1EB57}"/>
                        </a:ext>
                      </a:extLst>
                    </p:cNvPr>
                    <p:cNvSpPr/>
                    <p:nvPr/>
                  </p:nvSpPr>
                  <p:spPr>
                    <a:xfrm>
                      <a:off x="4581243" y="1003632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08" name="Freeform: Shape 2007">
                      <a:extLst>
                        <a:ext uri="{FF2B5EF4-FFF2-40B4-BE49-F238E27FC236}">
                          <a16:creationId xmlns:a16="http://schemas.microsoft.com/office/drawing/2014/main" xmlns="" id="{1C15DD26-9B1F-4876-A7A7-EA0018AEABB2}"/>
                        </a:ext>
                      </a:extLst>
                    </p:cNvPr>
                    <p:cNvSpPr/>
                    <p:nvPr/>
                  </p:nvSpPr>
                  <p:spPr>
                    <a:xfrm>
                      <a:off x="4581243" y="10031707"/>
                      <a:ext cx="46188" cy="2052"/>
                    </a:xfrm>
                    <a:custGeom>
                      <a:avLst/>
                      <a:gdLst>
                        <a:gd name="connsiteX0" fmla="*/ 0 w 46188"/>
                        <a:gd name="connsiteY0" fmla="*/ 0 h 2052"/>
                        <a:gd name="connsiteX1" fmla="*/ 0 w 46188"/>
                        <a:gd name="connsiteY1" fmla="*/ 0 h 2052"/>
                        <a:gd name="connsiteX2" fmla="*/ 0 w 46188"/>
                        <a:gd name="connsiteY2" fmla="*/ 0 h 2052"/>
                        <a:gd name="connsiteX3" fmla="*/ 0 w 46188"/>
                        <a:gd name="connsiteY3" fmla="*/ 0 h 2052"/>
                      </a:gdLst>
                      <a:ahLst/>
                      <a:cxnLst>
                        <a:cxn ang="0">
                          <a:pos x="connsiteX0" y="connsiteY0"/>
                        </a:cxn>
                        <a:cxn ang="0">
                          <a:pos x="connsiteX1" y="connsiteY1"/>
                        </a:cxn>
                        <a:cxn ang="0">
                          <a:pos x="connsiteX2" y="connsiteY2"/>
                        </a:cxn>
                        <a:cxn ang="0">
                          <a:pos x="connsiteX3" y="connsiteY3"/>
                        </a:cxn>
                      </a:cxnLst>
                      <a:rect l="l" t="t" r="r" b="b"/>
                      <a:pathLst>
                        <a:path w="46188" h="2052">
                          <a:moveTo>
                            <a:pt x="0" y="0"/>
                          </a:moveTo>
                          <a:cubicBezTo>
                            <a:pt x="0" y="0"/>
                            <a:pt x="0" y="4619"/>
                            <a:pt x="0" y="0"/>
                          </a:cubicBezTo>
                          <a:lnTo>
                            <a:pt x="0" y="0"/>
                          </a:lnTo>
                          <a:cubicBezTo>
                            <a:pt x="0" y="4619"/>
                            <a:pt x="0" y="0"/>
                            <a:pt x="0" y="0"/>
                          </a:cubicBezTo>
                          <a:close/>
                        </a:path>
                      </a:pathLst>
                    </a:custGeom>
                    <a:solidFill>
                      <a:srgbClr val="A5A099"/>
                    </a:solidFill>
                    <a:ln w="46132" cap="flat">
                      <a:noFill/>
                      <a:prstDash val="solid"/>
                      <a:miter/>
                    </a:ln>
                  </p:spPr>
                  <p:txBody>
                    <a:bodyPr rtlCol="0" anchor="ctr"/>
                    <a:lstStyle/>
                    <a:p>
                      <a:endParaRPr lang="en-US"/>
                    </a:p>
                  </p:txBody>
                </p:sp>
                <p:sp>
                  <p:nvSpPr>
                    <p:cNvPr id="2009" name="Freeform: Shape 2008">
                      <a:extLst>
                        <a:ext uri="{FF2B5EF4-FFF2-40B4-BE49-F238E27FC236}">
                          <a16:creationId xmlns:a16="http://schemas.microsoft.com/office/drawing/2014/main" xmlns="" id="{55CDC5B3-C241-4646-B9FB-7C110FCEE1F3}"/>
                        </a:ext>
                      </a:extLst>
                    </p:cNvPr>
                    <p:cNvSpPr/>
                    <p:nvPr/>
                  </p:nvSpPr>
                  <p:spPr>
                    <a:xfrm>
                      <a:off x="4576624" y="10025035"/>
                      <a:ext cx="2052" cy="2052"/>
                    </a:xfrm>
                    <a:custGeom>
                      <a:avLst/>
                      <a:gdLst>
                        <a:gd name="connsiteX0" fmla="*/ 0 w 2052"/>
                        <a:gd name="connsiteY0" fmla="*/ 2053 h 2052"/>
                        <a:gd name="connsiteX1" fmla="*/ 0 w 2052"/>
                        <a:gd name="connsiteY1" fmla="*/ 2053 h 2052"/>
                        <a:gd name="connsiteX2" fmla="*/ 0 w 2052"/>
                        <a:gd name="connsiteY2" fmla="*/ 2053 h 2052"/>
                        <a:gd name="connsiteX3" fmla="*/ 0 w 2052"/>
                        <a:gd name="connsiteY3" fmla="*/ 2053 h 2052"/>
                      </a:gdLst>
                      <a:ahLst/>
                      <a:cxnLst>
                        <a:cxn ang="0">
                          <a:pos x="connsiteX0" y="connsiteY0"/>
                        </a:cxn>
                        <a:cxn ang="0">
                          <a:pos x="connsiteX1" y="connsiteY1"/>
                        </a:cxn>
                        <a:cxn ang="0">
                          <a:pos x="connsiteX2" y="connsiteY2"/>
                        </a:cxn>
                        <a:cxn ang="0">
                          <a:pos x="connsiteX3" y="connsiteY3"/>
                        </a:cxn>
                      </a:cxnLst>
                      <a:rect l="l" t="t" r="r" b="b"/>
                      <a:pathLst>
                        <a:path w="2052" h="2052">
                          <a:moveTo>
                            <a:pt x="0" y="2053"/>
                          </a:moveTo>
                          <a:lnTo>
                            <a:pt x="0" y="2053"/>
                          </a:lnTo>
                          <a:cubicBezTo>
                            <a:pt x="0" y="2053"/>
                            <a:pt x="0" y="2053"/>
                            <a:pt x="0" y="2053"/>
                          </a:cubicBezTo>
                          <a:cubicBezTo>
                            <a:pt x="0" y="-2566"/>
                            <a:pt x="4619" y="2053"/>
                            <a:pt x="0" y="2053"/>
                          </a:cubicBezTo>
                          <a:close/>
                        </a:path>
                      </a:pathLst>
                    </a:custGeom>
                    <a:solidFill>
                      <a:srgbClr val="A5A099"/>
                    </a:solidFill>
                    <a:ln w="46132" cap="flat">
                      <a:noFill/>
                      <a:prstDash val="solid"/>
                      <a:miter/>
                    </a:ln>
                  </p:spPr>
                  <p:txBody>
                    <a:bodyPr rtlCol="0" anchor="ctr"/>
                    <a:lstStyle/>
                    <a:p>
                      <a:endParaRPr lang="en-US"/>
                    </a:p>
                  </p:txBody>
                </p:sp>
                <p:sp>
                  <p:nvSpPr>
                    <p:cNvPr id="2010" name="Freeform: Shape 2009">
                      <a:extLst>
                        <a:ext uri="{FF2B5EF4-FFF2-40B4-BE49-F238E27FC236}">
                          <a16:creationId xmlns:a16="http://schemas.microsoft.com/office/drawing/2014/main" xmlns="" id="{87DD9329-001C-439F-9773-25B784CDD21E}"/>
                        </a:ext>
                      </a:extLst>
                    </p:cNvPr>
                    <p:cNvSpPr/>
                    <p:nvPr/>
                  </p:nvSpPr>
                  <p:spPr>
                    <a:xfrm>
                      <a:off x="4574571" y="10022469"/>
                      <a:ext cx="2052" cy="46188"/>
                    </a:xfrm>
                    <a:custGeom>
                      <a:avLst/>
                      <a:gdLst>
                        <a:gd name="connsiteX0" fmla="*/ 2053 w 2052"/>
                        <a:gd name="connsiteY0" fmla="*/ 0 h 46188"/>
                        <a:gd name="connsiteX1" fmla="*/ 2053 w 2052"/>
                        <a:gd name="connsiteY1" fmla="*/ 0 h 46188"/>
                        <a:gd name="connsiteX2" fmla="*/ 2053 w 2052"/>
                        <a:gd name="connsiteY2" fmla="*/ 0 h 46188"/>
                      </a:gdLst>
                      <a:ahLst/>
                      <a:cxnLst>
                        <a:cxn ang="0">
                          <a:pos x="connsiteX0" y="connsiteY0"/>
                        </a:cxn>
                        <a:cxn ang="0">
                          <a:pos x="connsiteX1" y="connsiteY1"/>
                        </a:cxn>
                        <a:cxn ang="0">
                          <a:pos x="connsiteX2" y="connsiteY2"/>
                        </a:cxn>
                      </a:cxnLst>
                      <a:rect l="l" t="t" r="r" b="b"/>
                      <a:pathLst>
                        <a:path w="2052" h="46188">
                          <a:moveTo>
                            <a:pt x="2053" y="0"/>
                          </a:moveTo>
                          <a:cubicBezTo>
                            <a:pt x="2053" y="0"/>
                            <a:pt x="2053" y="0"/>
                            <a:pt x="2053" y="0"/>
                          </a:cubicBezTo>
                          <a:cubicBezTo>
                            <a:pt x="2053" y="0"/>
                            <a:pt x="-2566" y="0"/>
                            <a:pt x="2053" y="0"/>
                          </a:cubicBezTo>
                          <a:close/>
                        </a:path>
                      </a:pathLst>
                    </a:custGeom>
                    <a:solidFill>
                      <a:srgbClr val="A5A099"/>
                    </a:solidFill>
                    <a:ln w="46132" cap="flat">
                      <a:noFill/>
                      <a:prstDash val="solid"/>
                      <a:miter/>
                    </a:ln>
                  </p:spPr>
                  <p:txBody>
                    <a:bodyPr rtlCol="0" anchor="ctr"/>
                    <a:lstStyle/>
                    <a:p>
                      <a:endParaRPr lang="en-US"/>
                    </a:p>
                  </p:txBody>
                </p:sp>
                <p:sp>
                  <p:nvSpPr>
                    <p:cNvPr id="2011" name="Freeform: Shape 2010">
                      <a:extLst>
                        <a:ext uri="{FF2B5EF4-FFF2-40B4-BE49-F238E27FC236}">
                          <a16:creationId xmlns:a16="http://schemas.microsoft.com/office/drawing/2014/main" xmlns="" id="{95D32CDF-8202-4963-8006-210A4AEB1C61}"/>
                        </a:ext>
                      </a:extLst>
                    </p:cNvPr>
                    <p:cNvSpPr/>
                    <p:nvPr/>
                  </p:nvSpPr>
                  <p:spPr>
                    <a:xfrm>
                      <a:off x="4548911" y="999475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12" name="Freeform: Shape 2011">
                      <a:extLst>
                        <a:ext uri="{FF2B5EF4-FFF2-40B4-BE49-F238E27FC236}">
                          <a16:creationId xmlns:a16="http://schemas.microsoft.com/office/drawing/2014/main" xmlns="" id="{BAA76C9A-00C2-46A7-A17B-569EA2612F7D}"/>
                        </a:ext>
                      </a:extLst>
                    </p:cNvPr>
                    <p:cNvSpPr/>
                    <p:nvPr/>
                  </p:nvSpPr>
                  <p:spPr>
                    <a:xfrm>
                      <a:off x="4539673" y="9990137"/>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013" name="Freeform: Shape 2012">
                      <a:extLst>
                        <a:ext uri="{FF2B5EF4-FFF2-40B4-BE49-F238E27FC236}">
                          <a16:creationId xmlns:a16="http://schemas.microsoft.com/office/drawing/2014/main" xmlns="" id="{9A336479-10F9-48D1-818E-FB7C51D64178}"/>
                        </a:ext>
                      </a:extLst>
                    </p:cNvPr>
                    <p:cNvSpPr/>
                    <p:nvPr/>
                  </p:nvSpPr>
                  <p:spPr>
                    <a:xfrm>
                      <a:off x="4539673" y="998551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014" name="Freeform: Shape 2013">
                      <a:extLst>
                        <a:ext uri="{FF2B5EF4-FFF2-40B4-BE49-F238E27FC236}">
                          <a16:creationId xmlns:a16="http://schemas.microsoft.com/office/drawing/2014/main" xmlns="" id="{01E47DC5-9D31-43E6-8025-4259E3537929}"/>
                        </a:ext>
                      </a:extLst>
                    </p:cNvPr>
                    <p:cNvSpPr/>
                    <p:nvPr/>
                  </p:nvSpPr>
                  <p:spPr>
                    <a:xfrm>
                      <a:off x="4488865" y="9943948"/>
                      <a:ext cx="46188" cy="3464"/>
                    </a:xfrm>
                    <a:custGeom>
                      <a:avLst/>
                      <a:gdLst>
                        <a:gd name="connsiteX0" fmla="*/ 0 w 46188"/>
                        <a:gd name="connsiteY0" fmla="*/ 0 h 3464"/>
                        <a:gd name="connsiteX1" fmla="*/ 0 w 46188"/>
                        <a:gd name="connsiteY1" fmla="*/ 0 h 3464"/>
                        <a:gd name="connsiteX2" fmla="*/ 0 w 46188"/>
                        <a:gd name="connsiteY2" fmla="*/ 0 h 3464"/>
                      </a:gdLst>
                      <a:ahLst/>
                      <a:cxnLst>
                        <a:cxn ang="0">
                          <a:pos x="connsiteX0" y="connsiteY0"/>
                        </a:cxn>
                        <a:cxn ang="0">
                          <a:pos x="connsiteX1" y="connsiteY1"/>
                        </a:cxn>
                        <a:cxn ang="0">
                          <a:pos x="connsiteX2" y="connsiteY2"/>
                        </a:cxn>
                      </a:cxnLst>
                      <a:rect l="l" t="t" r="r" b="b"/>
                      <a:pathLst>
                        <a:path w="46188" h="3464">
                          <a:moveTo>
                            <a:pt x="0" y="0"/>
                          </a:moveTo>
                          <a:lnTo>
                            <a:pt x="0" y="0"/>
                          </a:lnTo>
                          <a:cubicBezTo>
                            <a:pt x="0" y="4619"/>
                            <a:pt x="0" y="4619"/>
                            <a:pt x="0" y="0"/>
                          </a:cubicBezTo>
                          <a:close/>
                        </a:path>
                      </a:pathLst>
                    </a:custGeom>
                    <a:solidFill>
                      <a:srgbClr val="A5A099"/>
                    </a:solidFill>
                    <a:ln w="46132" cap="flat">
                      <a:noFill/>
                      <a:prstDash val="solid"/>
                      <a:miter/>
                    </a:ln>
                  </p:spPr>
                  <p:txBody>
                    <a:bodyPr rtlCol="0" anchor="ctr"/>
                    <a:lstStyle/>
                    <a:p>
                      <a:endParaRPr lang="en-US"/>
                    </a:p>
                  </p:txBody>
                </p:sp>
                <p:sp>
                  <p:nvSpPr>
                    <p:cNvPr id="2015" name="Freeform: Shape 2014">
                      <a:extLst>
                        <a:ext uri="{FF2B5EF4-FFF2-40B4-BE49-F238E27FC236}">
                          <a16:creationId xmlns:a16="http://schemas.microsoft.com/office/drawing/2014/main" xmlns="" id="{4130FD80-2213-4F0C-8F15-54687BFB4A47}"/>
                        </a:ext>
                      </a:extLst>
                    </p:cNvPr>
                    <p:cNvSpPr/>
                    <p:nvPr/>
                  </p:nvSpPr>
                  <p:spPr>
                    <a:xfrm>
                      <a:off x="4463718" y="9931246"/>
                      <a:ext cx="2052" cy="3464"/>
                    </a:xfrm>
                    <a:custGeom>
                      <a:avLst/>
                      <a:gdLst>
                        <a:gd name="connsiteX0" fmla="*/ 2053 w 2052"/>
                        <a:gd name="connsiteY0" fmla="*/ 3464 h 3464"/>
                        <a:gd name="connsiteX1" fmla="*/ 2053 w 2052"/>
                        <a:gd name="connsiteY1" fmla="*/ 3464 h 3464"/>
                        <a:gd name="connsiteX2" fmla="*/ 2053 w 2052"/>
                        <a:gd name="connsiteY2" fmla="*/ 3464 h 3464"/>
                      </a:gdLst>
                      <a:ahLst/>
                      <a:cxnLst>
                        <a:cxn ang="0">
                          <a:pos x="connsiteX0" y="connsiteY0"/>
                        </a:cxn>
                        <a:cxn ang="0">
                          <a:pos x="connsiteX1" y="connsiteY1"/>
                        </a:cxn>
                        <a:cxn ang="0">
                          <a:pos x="connsiteX2" y="connsiteY2"/>
                        </a:cxn>
                      </a:cxnLst>
                      <a:rect l="l" t="t" r="r" b="b"/>
                      <a:pathLst>
                        <a:path w="2052" h="3464">
                          <a:moveTo>
                            <a:pt x="2053" y="3464"/>
                          </a:moveTo>
                          <a:cubicBezTo>
                            <a:pt x="2053" y="-1155"/>
                            <a:pt x="-2566" y="-1155"/>
                            <a:pt x="2053" y="3464"/>
                          </a:cubicBezTo>
                          <a:cubicBezTo>
                            <a:pt x="-2566" y="-1155"/>
                            <a:pt x="2053" y="3464"/>
                            <a:pt x="2053" y="3464"/>
                          </a:cubicBezTo>
                          <a:close/>
                        </a:path>
                      </a:pathLst>
                    </a:custGeom>
                    <a:solidFill>
                      <a:srgbClr val="A5A099"/>
                    </a:solidFill>
                    <a:ln w="46132" cap="flat">
                      <a:noFill/>
                      <a:prstDash val="solid"/>
                      <a:miter/>
                    </a:ln>
                  </p:spPr>
                  <p:txBody>
                    <a:bodyPr rtlCol="0" anchor="ctr"/>
                    <a:lstStyle/>
                    <a:p>
                      <a:endParaRPr lang="en-US"/>
                    </a:p>
                  </p:txBody>
                </p:sp>
                <p:sp>
                  <p:nvSpPr>
                    <p:cNvPr id="2016" name="Freeform: Shape 2015">
                      <a:extLst>
                        <a:ext uri="{FF2B5EF4-FFF2-40B4-BE49-F238E27FC236}">
                          <a16:creationId xmlns:a16="http://schemas.microsoft.com/office/drawing/2014/main" xmlns="" id="{73E4A720-49E3-4349-976D-5ECE229D8809}"/>
                        </a:ext>
                      </a:extLst>
                    </p:cNvPr>
                    <p:cNvSpPr/>
                    <p:nvPr/>
                  </p:nvSpPr>
                  <p:spPr>
                    <a:xfrm>
                      <a:off x="4387250" y="9897760"/>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grpSp>
              <p:grpSp>
                <p:nvGrpSpPr>
                  <p:cNvPr id="2017" name="Graphic 792">
                    <a:extLst>
                      <a:ext uri="{FF2B5EF4-FFF2-40B4-BE49-F238E27FC236}">
                        <a16:creationId xmlns:a16="http://schemas.microsoft.com/office/drawing/2014/main" xmlns="" id="{6D1F5CF4-C40F-48B8-A217-58A9672D9B3E}"/>
                      </a:ext>
                    </a:extLst>
                  </p:cNvPr>
                  <p:cNvGrpSpPr/>
                  <p:nvPr/>
                </p:nvGrpSpPr>
                <p:grpSpPr>
                  <a:xfrm>
                    <a:off x="4378012" y="9823858"/>
                    <a:ext cx="147804" cy="50807"/>
                    <a:chOff x="4378012" y="9823858"/>
                    <a:chExt cx="147804" cy="50807"/>
                  </a:xfrm>
                  <a:solidFill>
                    <a:srgbClr val="A5A099"/>
                  </a:solidFill>
                </p:grpSpPr>
                <p:sp>
                  <p:nvSpPr>
                    <p:cNvPr id="2018" name="Freeform: Shape 2017">
                      <a:extLst>
                        <a:ext uri="{FF2B5EF4-FFF2-40B4-BE49-F238E27FC236}">
                          <a16:creationId xmlns:a16="http://schemas.microsoft.com/office/drawing/2014/main" xmlns="" id="{FEE910EA-CC12-43B6-9350-C9345ED91BB0}"/>
                        </a:ext>
                      </a:extLst>
                    </p:cNvPr>
                    <p:cNvSpPr/>
                    <p:nvPr/>
                  </p:nvSpPr>
                  <p:spPr>
                    <a:xfrm>
                      <a:off x="4525817" y="9874665"/>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019" name="Freeform: Shape 2018">
                      <a:extLst>
                        <a:ext uri="{FF2B5EF4-FFF2-40B4-BE49-F238E27FC236}">
                          <a16:creationId xmlns:a16="http://schemas.microsoft.com/office/drawing/2014/main" xmlns="" id="{29C3B274-E60E-45AE-9E0B-2A9DB154204C}"/>
                        </a:ext>
                      </a:extLst>
                    </p:cNvPr>
                    <p:cNvSpPr/>
                    <p:nvPr/>
                  </p:nvSpPr>
                  <p:spPr>
                    <a:xfrm>
                      <a:off x="4525817" y="9870046"/>
                      <a:ext cx="46188" cy="2052"/>
                    </a:xfrm>
                    <a:custGeom>
                      <a:avLst/>
                      <a:gdLst>
                        <a:gd name="connsiteX0" fmla="*/ 0 w 46188"/>
                        <a:gd name="connsiteY0" fmla="*/ 0 h 2052"/>
                        <a:gd name="connsiteX1" fmla="*/ 0 w 46188"/>
                        <a:gd name="connsiteY1" fmla="*/ 0 h 2052"/>
                        <a:gd name="connsiteX2" fmla="*/ 0 w 46188"/>
                        <a:gd name="connsiteY2" fmla="*/ 0 h 2052"/>
                        <a:gd name="connsiteX3" fmla="*/ 0 w 46188"/>
                        <a:gd name="connsiteY3" fmla="*/ 0 h 2052"/>
                        <a:gd name="connsiteX4" fmla="*/ 0 w 46188"/>
                        <a:gd name="connsiteY4" fmla="*/ 0 h 2052"/>
                        <a:gd name="connsiteX5" fmla="*/ 0 w 46188"/>
                        <a:gd name="connsiteY5" fmla="*/ 0 h 2052"/>
                        <a:gd name="connsiteX6" fmla="*/ 0 w 46188"/>
                        <a:gd name="connsiteY6" fmla="*/ 0 h 2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188" h="2052">
                          <a:moveTo>
                            <a:pt x="0" y="0"/>
                          </a:moveTo>
                          <a:cubicBezTo>
                            <a:pt x="0" y="0"/>
                            <a:pt x="0" y="0"/>
                            <a:pt x="0" y="0"/>
                          </a:cubicBezTo>
                          <a:cubicBezTo>
                            <a:pt x="0" y="0"/>
                            <a:pt x="0" y="0"/>
                            <a:pt x="0" y="0"/>
                          </a:cubicBezTo>
                          <a:cubicBezTo>
                            <a:pt x="0" y="0"/>
                            <a:pt x="0" y="0"/>
                            <a:pt x="0" y="0"/>
                          </a:cubicBezTo>
                          <a:cubicBezTo>
                            <a:pt x="0" y="0"/>
                            <a:pt x="0" y="4619"/>
                            <a:pt x="0" y="0"/>
                          </a:cubicBez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20" name="Freeform: Shape 2019">
                      <a:extLst>
                        <a:ext uri="{FF2B5EF4-FFF2-40B4-BE49-F238E27FC236}">
                          <a16:creationId xmlns:a16="http://schemas.microsoft.com/office/drawing/2014/main" xmlns="" id="{29D47A36-7251-40CC-8601-27D86E2B7758}"/>
                        </a:ext>
                      </a:extLst>
                    </p:cNvPr>
                    <p:cNvSpPr/>
                    <p:nvPr/>
                  </p:nvSpPr>
                  <p:spPr>
                    <a:xfrm>
                      <a:off x="4507341" y="9856190"/>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21" name="Freeform: Shape 2020">
                      <a:extLst>
                        <a:ext uri="{FF2B5EF4-FFF2-40B4-BE49-F238E27FC236}">
                          <a16:creationId xmlns:a16="http://schemas.microsoft.com/office/drawing/2014/main" xmlns="" id="{20E24B2A-5C3E-4603-8044-AA4344019BC0}"/>
                        </a:ext>
                      </a:extLst>
                    </p:cNvPr>
                    <p:cNvSpPr/>
                    <p:nvPr/>
                  </p:nvSpPr>
                  <p:spPr>
                    <a:xfrm>
                      <a:off x="4498103" y="9846952"/>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22" name="Freeform: Shape 2021">
                      <a:extLst>
                        <a:ext uri="{FF2B5EF4-FFF2-40B4-BE49-F238E27FC236}">
                          <a16:creationId xmlns:a16="http://schemas.microsoft.com/office/drawing/2014/main" xmlns="" id="{C84BE016-BF65-494B-B83D-CAA222BE8871}"/>
                        </a:ext>
                      </a:extLst>
                    </p:cNvPr>
                    <p:cNvSpPr/>
                    <p:nvPr/>
                  </p:nvSpPr>
                  <p:spPr>
                    <a:xfrm>
                      <a:off x="4498103" y="9846952"/>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23" name="Freeform: Shape 2022">
                      <a:extLst>
                        <a:ext uri="{FF2B5EF4-FFF2-40B4-BE49-F238E27FC236}">
                          <a16:creationId xmlns:a16="http://schemas.microsoft.com/office/drawing/2014/main" xmlns="" id="{B99942F9-541C-4E24-A334-314FD4714284}"/>
                        </a:ext>
                      </a:extLst>
                    </p:cNvPr>
                    <p:cNvSpPr/>
                    <p:nvPr/>
                  </p:nvSpPr>
                  <p:spPr>
                    <a:xfrm>
                      <a:off x="4507341" y="9856190"/>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24" name="Freeform: Shape 2023">
                      <a:extLst>
                        <a:ext uri="{FF2B5EF4-FFF2-40B4-BE49-F238E27FC236}">
                          <a16:creationId xmlns:a16="http://schemas.microsoft.com/office/drawing/2014/main" xmlns="" id="{35BC02EF-E938-4B85-A4B1-7D5CC1B8956D}"/>
                        </a:ext>
                      </a:extLst>
                    </p:cNvPr>
                    <p:cNvSpPr/>
                    <p:nvPr/>
                  </p:nvSpPr>
                  <p:spPr>
                    <a:xfrm>
                      <a:off x="4521198" y="987004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025" name="Freeform: Shape 2024">
                      <a:extLst>
                        <a:ext uri="{FF2B5EF4-FFF2-40B4-BE49-F238E27FC236}">
                          <a16:creationId xmlns:a16="http://schemas.microsoft.com/office/drawing/2014/main" xmlns="" id="{73026872-3F18-4B6C-9944-30E9E103E17C}"/>
                        </a:ext>
                      </a:extLst>
                    </p:cNvPr>
                    <p:cNvSpPr/>
                    <p:nvPr/>
                  </p:nvSpPr>
                  <p:spPr>
                    <a:xfrm>
                      <a:off x="4516579" y="986080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026" name="Freeform: Shape 2025">
                      <a:extLst>
                        <a:ext uri="{FF2B5EF4-FFF2-40B4-BE49-F238E27FC236}">
                          <a16:creationId xmlns:a16="http://schemas.microsoft.com/office/drawing/2014/main" xmlns="" id="{F2E693C7-723D-496E-966F-6AA4A76C8790}"/>
                        </a:ext>
                      </a:extLst>
                    </p:cNvPr>
                    <p:cNvSpPr/>
                    <p:nvPr/>
                  </p:nvSpPr>
                  <p:spPr>
                    <a:xfrm>
                      <a:off x="4516579" y="9860809"/>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27" name="Freeform: Shape 2026">
                      <a:extLst>
                        <a:ext uri="{FF2B5EF4-FFF2-40B4-BE49-F238E27FC236}">
                          <a16:creationId xmlns:a16="http://schemas.microsoft.com/office/drawing/2014/main" xmlns="" id="{B53EB6AE-5DDF-46DA-BBEB-6E35DCD3F16E}"/>
                        </a:ext>
                      </a:extLst>
                    </p:cNvPr>
                    <p:cNvSpPr/>
                    <p:nvPr/>
                  </p:nvSpPr>
                  <p:spPr>
                    <a:xfrm>
                      <a:off x="4525817" y="987004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028" name="Freeform: Shape 2027">
                      <a:extLst>
                        <a:ext uri="{FF2B5EF4-FFF2-40B4-BE49-F238E27FC236}">
                          <a16:creationId xmlns:a16="http://schemas.microsoft.com/office/drawing/2014/main" xmlns="" id="{9AF636D9-E069-421D-AA99-6A3109AF331A}"/>
                        </a:ext>
                      </a:extLst>
                    </p:cNvPr>
                    <p:cNvSpPr/>
                    <p:nvPr/>
                  </p:nvSpPr>
                  <p:spPr>
                    <a:xfrm>
                      <a:off x="4511960" y="9856190"/>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lnTo>
                            <a:pt x="0" y="0"/>
                          </a:lnTo>
                          <a:close/>
                        </a:path>
                      </a:pathLst>
                    </a:custGeom>
                    <a:solidFill>
                      <a:srgbClr val="A5A099"/>
                    </a:solidFill>
                    <a:ln w="46132" cap="flat">
                      <a:noFill/>
                      <a:prstDash val="solid"/>
                      <a:miter/>
                    </a:ln>
                  </p:spPr>
                  <p:txBody>
                    <a:bodyPr rtlCol="0" anchor="ctr"/>
                    <a:lstStyle/>
                    <a:p>
                      <a:endParaRPr lang="en-US"/>
                    </a:p>
                  </p:txBody>
                </p:sp>
                <p:sp>
                  <p:nvSpPr>
                    <p:cNvPr id="2029" name="Freeform: Shape 2028">
                      <a:extLst>
                        <a:ext uri="{FF2B5EF4-FFF2-40B4-BE49-F238E27FC236}">
                          <a16:creationId xmlns:a16="http://schemas.microsoft.com/office/drawing/2014/main" xmlns="" id="{EA1B2F21-8B1C-4E6E-9A42-807773C48BAB}"/>
                        </a:ext>
                      </a:extLst>
                    </p:cNvPr>
                    <p:cNvSpPr/>
                    <p:nvPr/>
                  </p:nvSpPr>
                  <p:spPr>
                    <a:xfrm>
                      <a:off x="4387250" y="982847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30" name="Freeform: Shape 2029">
                      <a:extLst>
                        <a:ext uri="{FF2B5EF4-FFF2-40B4-BE49-F238E27FC236}">
                          <a16:creationId xmlns:a16="http://schemas.microsoft.com/office/drawing/2014/main" xmlns="" id="{D0C6D8EE-597E-4EA0-AC22-1FA307B399CD}"/>
                        </a:ext>
                      </a:extLst>
                    </p:cNvPr>
                    <p:cNvSpPr/>
                    <p:nvPr/>
                  </p:nvSpPr>
                  <p:spPr>
                    <a:xfrm>
                      <a:off x="4378012" y="982385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031" name="Freeform: Shape 2030">
                      <a:extLst>
                        <a:ext uri="{FF2B5EF4-FFF2-40B4-BE49-F238E27FC236}">
                          <a16:creationId xmlns:a16="http://schemas.microsoft.com/office/drawing/2014/main" xmlns="" id="{C15190A2-33CB-47BE-AA22-26E6E34AEBC5}"/>
                        </a:ext>
                      </a:extLst>
                    </p:cNvPr>
                    <p:cNvSpPr/>
                    <p:nvPr/>
                  </p:nvSpPr>
                  <p:spPr>
                    <a:xfrm>
                      <a:off x="4493484" y="984233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32" name="Freeform: Shape 2031">
                      <a:extLst>
                        <a:ext uri="{FF2B5EF4-FFF2-40B4-BE49-F238E27FC236}">
                          <a16:creationId xmlns:a16="http://schemas.microsoft.com/office/drawing/2014/main" xmlns="" id="{98380CCC-62E0-4F24-8B3B-C60760854EB1}"/>
                        </a:ext>
                      </a:extLst>
                    </p:cNvPr>
                    <p:cNvSpPr/>
                    <p:nvPr/>
                  </p:nvSpPr>
                  <p:spPr>
                    <a:xfrm>
                      <a:off x="4454481" y="9828476"/>
                      <a:ext cx="2052" cy="46188"/>
                    </a:xfrm>
                    <a:custGeom>
                      <a:avLst/>
                      <a:gdLst>
                        <a:gd name="connsiteX0" fmla="*/ 2053 w 2052"/>
                        <a:gd name="connsiteY0" fmla="*/ 0 h 46188"/>
                        <a:gd name="connsiteX1" fmla="*/ 2053 w 2052"/>
                        <a:gd name="connsiteY1" fmla="*/ 0 h 46188"/>
                        <a:gd name="connsiteX2" fmla="*/ 2053 w 2052"/>
                        <a:gd name="connsiteY2" fmla="*/ 0 h 46188"/>
                      </a:gdLst>
                      <a:ahLst/>
                      <a:cxnLst>
                        <a:cxn ang="0">
                          <a:pos x="connsiteX0" y="connsiteY0"/>
                        </a:cxn>
                        <a:cxn ang="0">
                          <a:pos x="connsiteX1" y="connsiteY1"/>
                        </a:cxn>
                        <a:cxn ang="0">
                          <a:pos x="connsiteX2" y="connsiteY2"/>
                        </a:cxn>
                      </a:cxnLst>
                      <a:rect l="l" t="t" r="r" b="b"/>
                      <a:pathLst>
                        <a:path w="2052" h="46188">
                          <a:moveTo>
                            <a:pt x="2053" y="0"/>
                          </a:moveTo>
                          <a:cubicBezTo>
                            <a:pt x="2053" y="0"/>
                            <a:pt x="-2566" y="0"/>
                            <a:pt x="2053" y="0"/>
                          </a:cubicBezTo>
                          <a:cubicBezTo>
                            <a:pt x="-2566" y="0"/>
                            <a:pt x="2053" y="0"/>
                            <a:pt x="2053" y="0"/>
                          </a:cubicBezTo>
                          <a:close/>
                        </a:path>
                      </a:pathLst>
                    </a:custGeom>
                    <a:solidFill>
                      <a:srgbClr val="A5A099"/>
                    </a:solidFill>
                    <a:ln w="46132" cap="flat">
                      <a:noFill/>
                      <a:prstDash val="solid"/>
                      <a:miter/>
                    </a:ln>
                  </p:spPr>
                  <p:txBody>
                    <a:bodyPr rtlCol="0" anchor="ctr"/>
                    <a:lstStyle/>
                    <a:p>
                      <a:endParaRPr lang="en-US"/>
                    </a:p>
                  </p:txBody>
                </p:sp>
                <p:sp>
                  <p:nvSpPr>
                    <p:cNvPr id="2033" name="Freeform: Shape 2032">
                      <a:extLst>
                        <a:ext uri="{FF2B5EF4-FFF2-40B4-BE49-F238E27FC236}">
                          <a16:creationId xmlns:a16="http://schemas.microsoft.com/office/drawing/2014/main" xmlns="" id="{B86E0440-095A-4216-BBF1-2AD3F056E5F9}"/>
                        </a:ext>
                      </a:extLst>
                    </p:cNvPr>
                    <p:cNvSpPr/>
                    <p:nvPr/>
                  </p:nvSpPr>
                  <p:spPr>
                    <a:xfrm>
                      <a:off x="4521198" y="987004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34" name="Freeform: Shape 2033">
                      <a:extLst>
                        <a:ext uri="{FF2B5EF4-FFF2-40B4-BE49-F238E27FC236}">
                          <a16:creationId xmlns:a16="http://schemas.microsoft.com/office/drawing/2014/main" xmlns="" id="{6FAA8CAE-EFE6-4709-8DE3-0CB2A7D54E3B}"/>
                        </a:ext>
                      </a:extLst>
                    </p:cNvPr>
                    <p:cNvSpPr/>
                    <p:nvPr/>
                  </p:nvSpPr>
                  <p:spPr>
                    <a:xfrm>
                      <a:off x="4451915" y="982847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035" name="Freeform: Shape 2034">
                      <a:extLst>
                        <a:ext uri="{FF2B5EF4-FFF2-40B4-BE49-F238E27FC236}">
                          <a16:creationId xmlns:a16="http://schemas.microsoft.com/office/drawing/2014/main" xmlns="" id="{9A6B0F43-C653-4884-9499-DE3416BFD676}"/>
                        </a:ext>
                      </a:extLst>
                    </p:cNvPr>
                    <p:cNvSpPr/>
                    <p:nvPr/>
                  </p:nvSpPr>
                  <p:spPr>
                    <a:xfrm>
                      <a:off x="4484247" y="983771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36" name="Freeform: Shape 2035">
                      <a:extLst>
                        <a:ext uri="{FF2B5EF4-FFF2-40B4-BE49-F238E27FC236}">
                          <a16:creationId xmlns:a16="http://schemas.microsoft.com/office/drawing/2014/main" xmlns="" id="{FE0F8A8A-C467-4D24-A8A4-81DA3065E468}"/>
                        </a:ext>
                      </a:extLst>
                    </p:cNvPr>
                    <p:cNvSpPr/>
                    <p:nvPr/>
                  </p:nvSpPr>
                  <p:spPr>
                    <a:xfrm>
                      <a:off x="4488865" y="984233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37" name="Freeform: Shape 2036">
                      <a:extLst>
                        <a:ext uri="{FF2B5EF4-FFF2-40B4-BE49-F238E27FC236}">
                          <a16:creationId xmlns:a16="http://schemas.microsoft.com/office/drawing/2014/main" xmlns="" id="{F9AE1666-BF6B-4D14-86ED-ED65D16995CA}"/>
                        </a:ext>
                      </a:extLst>
                    </p:cNvPr>
                    <p:cNvSpPr/>
                    <p:nvPr/>
                  </p:nvSpPr>
                  <p:spPr>
                    <a:xfrm>
                      <a:off x="4479628" y="983771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038" name="Freeform: Shape 2037">
                      <a:extLst>
                        <a:ext uri="{FF2B5EF4-FFF2-40B4-BE49-F238E27FC236}">
                          <a16:creationId xmlns:a16="http://schemas.microsoft.com/office/drawing/2014/main" xmlns="" id="{949B2EF8-17F9-46E6-95F9-56CD2DBCFB51}"/>
                        </a:ext>
                      </a:extLst>
                    </p:cNvPr>
                    <p:cNvSpPr/>
                    <p:nvPr/>
                  </p:nvSpPr>
                  <p:spPr>
                    <a:xfrm>
                      <a:off x="4475009" y="983771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039" name="Freeform: Shape 2038">
                      <a:extLst>
                        <a:ext uri="{FF2B5EF4-FFF2-40B4-BE49-F238E27FC236}">
                          <a16:creationId xmlns:a16="http://schemas.microsoft.com/office/drawing/2014/main" xmlns="" id="{1F06A1E2-14FE-4063-B334-FAE0BCC6FE2F}"/>
                        </a:ext>
                      </a:extLst>
                    </p:cNvPr>
                    <p:cNvSpPr/>
                    <p:nvPr/>
                  </p:nvSpPr>
                  <p:spPr>
                    <a:xfrm>
                      <a:off x="4396488" y="982847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40" name="Freeform: Shape 2039">
                      <a:extLst>
                        <a:ext uri="{FF2B5EF4-FFF2-40B4-BE49-F238E27FC236}">
                          <a16:creationId xmlns:a16="http://schemas.microsoft.com/office/drawing/2014/main" xmlns="" id="{618585B6-FB95-40ED-94D1-7417B422875F}"/>
                        </a:ext>
                      </a:extLst>
                    </p:cNvPr>
                    <p:cNvSpPr/>
                    <p:nvPr/>
                  </p:nvSpPr>
                  <p:spPr>
                    <a:xfrm>
                      <a:off x="4521198" y="987004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041" name="Freeform: Shape 2040">
                      <a:extLst>
                        <a:ext uri="{FF2B5EF4-FFF2-40B4-BE49-F238E27FC236}">
                          <a16:creationId xmlns:a16="http://schemas.microsoft.com/office/drawing/2014/main" xmlns="" id="{0986C112-1570-4F60-BF98-318E198345B3}"/>
                        </a:ext>
                      </a:extLst>
                    </p:cNvPr>
                    <p:cNvSpPr/>
                    <p:nvPr/>
                  </p:nvSpPr>
                  <p:spPr>
                    <a:xfrm>
                      <a:off x="4475009" y="984233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42" name="Freeform: Shape 2041">
                      <a:extLst>
                        <a:ext uri="{FF2B5EF4-FFF2-40B4-BE49-F238E27FC236}">
                          <a16:creationId xmlns:a16="http://schemas.microsoft.com/office/drawing/2014/main" xmlns="" id="{A5A3A023-8114-4452-A93A-EF60BBCC65C5}"/>
                        </a:ext>
                      </a:extLst>
                    </p:cNvPr>
                    <p:cNvSpPr/>
                    <p:nvPr/>
                  </p:nvSpPr>
                  <p:spPr>
                    <a:xfrm>
                      <a:off x="4424201" y="982847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043" name="Freeform: Shape 2042">
                      <a:extLst>
                        <a:ext uri="{FF2B5EF4-FFF2-40B4-BE49-F238E27FC236}">
                          <a16:creationId xmlns:a16="http://schemas.microsoft.com/office/drawing/2014/main" xmlns="" id="{CE987415-948E-4BD6-8AA4-7F523A64B4A9}"/>
                        </a:ext>
                      </a:extLst>
                    </p:cNvPr>
                    <p:cNvSpPr/>
                    <p:nvPr/>
                  </p:nvSpPr>
                  <p:spPr>
                    <a:xfrm>
                      <a:off x="4475009" y="984233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044" name="Freeform: Shape 2043">
                      <a:extLst>
                        <a:ext uri="{FF2B5EF4-FFF2-40B4-BE49-F238E27FC236}">
                          <a16:creationId xmlns:a16="http://schemas.microsoft.com/office/drawing/2014/main" xmlns="" id="{BC5A4C91-7B70-4A13-914C-84F131F4AFE6}"/>
                        </a:ext>
                      </a:extLst>
                    </p:cNvPr>
                    <p:cNvSpPr/>
                    <p:nvPr/>
                  </p:nvSpPr>
                  <p:spPr>
                    <a:xfrm>
                      <a:off x="4396488" y="982847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045" name="Freeform: Shape 2044">
                      <a:extLst>
                        <a:ext uri="{FF2B5EF4-FFF2-40B4-BE49-F238E27FC236}">
                          <a16:creationId xmlns:a16="http://schemas.microsoft.com/office/drawing/2014/main" xmlns="" id="{6149D1FE-7BA7-42E9-8E5E-B6F345CA8E6A}"/>
                        </a:ext>
                      </a:extLst>
                    </p:cNvPr>
                    <p:cNvSpPr/>
                    <p:nvPr/>
                  </p:nvSpPr>
                  <p:spPr>
                    <a:xfrm>
                      <a:off x="4388405" y="9823858"/>
                      <a:ext cx="100460" cy="13856"/>
                    </a:xfrm>
                    <a:custGeom>
                      <a:avLst/>
                      <a:gdLst>
                        <a:gd name="connsiteX0" fmla="*/ 3464 w 100460"/>
                        <a:gd name="connsiteY0" fmla="*/ 4619 h 13856"/>
                        <a:gd name="connsiteX1" fmla="*/ 3464 w 100460"/>
                        <a:gd name="connsiteY1" fmla="*/ 4619 h 13856"/>
                        <a:gd name="connsiteX2" fmla="*/ 3464 w 100460"/>
                        <a:gd name="connsiteY2" fmla="*/ 4619 h 13856"/>
                        <a:gd name="connsiteX3" fmla="*/ 3464 w 100460"/>
                        <a:gd name="connsiteY3" fmla="*/ 4619 h 13856"/>
                        <a:gd name="connsiteX4" fmla="*/ 3464 w 100460"/>
                        <a:gd name="connsiteY4" fmla="*/ 4619 h 13856"/>
                        <a:gd name="connsiteX5" fmla="*/ 3464 w 100460"/>
                        <a:gd name="connsiteY5" fmla="*/ 4619 h 13856"/>
                        <a:gd name="connsiteX6" fmla="*/ 3464 w 100460"/>
                        <a:gd name="connsiteY6" fmla="*/ 4619 h 13856"/>
                        <a:gd name="connsiteX7" fmla="*/ 3464 w 100460"/>
                        <a:gd name="connsiteY7" fmla="*/ 4619 h 13856"/>
                        <a:gd name="connsiteX8" fmla="*/ 3464 w 100460"/>
                        <a:gd name="connsiteY8" fmla="*/ 4619 h 13856"/>
                        <a:gd name="connsiteX9" fmla="*/ 3464 w 100460"/>
                        <a:gd name="connsiteY9" fmla="*/ 4619 h 13856"/>
                        <a:gd name="connsiteX10" fmla="*/ 3464 w 100460"/>
                        <a:gd name="connsiteY10" fmla="*/ 4619 h 13856"/>
                        <a:gd name="connsiteX11" fmla="*/ 3464 w 100460"/>
                        <a:gd name="connsiteY11" fmla="*/ 4619 h 13856"/>
                        <a:gd name="connsiteX12" fmla="*/ 8083 w 100460"/>
                        <a:gd name="connsiteY12" fmla="*/ 0 h 13856"/>
                        <a:gd name="connsiteX13" fmla="*/ 8083 w 100460"/>
                        <a:gd name="connsiteY13" fmla="*/ 0 h 13856"/>
                        <a:gd name="connsiteX14" fmla="*/ 8083 w 100460"/>
                        <a:gd name="connsiteY14" fmla="*/ 0 h 13856"/>
                        <a:gd name="connsiteX15" fmla="*/ 8083 w 100460"/>
                        <a:gd name="connsiteY15" fmla="*/ 0 h 13856"/>
                        <a:gd name="connsiteX16" fmla="*/ 8083 w 100460"/>
                        <a:gd name="connsiteY16" fmla="*/ 0 h 13856"/>
                        <a:gd name="connsiteX17" fmla="*/ 8083 w 100460"/>
                        <a:gd name="connsiteY17" fmla="*/ 0 h 13856"/>
                        <a:gd name="connsiteX18" fmla="*/ 8083 w 100460"/>
                        <a:gd name="connsiteY18" fmla="*/ 0 h 13856"/>
                        <a:gd name="connsiteX19" fmla="*/ 8083 w 100460"/>
                        <a:gd name="connsiteY19" fmla="*/ 0 h 13856"/>
                        <a:gd name="connsiteX20" fmla="*/ 8083 w 100460"/>
                        <a:gd name="connsiteY20" fmla="*/ 0 h 13856"/>
                        <a:gd name="connsiteX21" fmla="*/ 8083 w 100460"/>
                        <a:gd name="connsiteY21" fmla="*/ 0 h 13856"/>
                        <a:gd name="connsiteX22" fmla="*/ 8083 w 100460"/>
                        <a:gd name="connsiteY22" fmla="*/ 0 h 13856"/>
                        <a:gd name="connsiteX23" fmla="*/ 8083 w 100460"/>
                        <a:gd name="connsiteY23" fmla="*/ 0 h 13856"/>
                        <a:gd name="connsiteX24" fmla="*/ 8083 w 100460"/>
                        <a:gd name="connsiteY24" fmla="*/ 0 h 13856"/>
                        <a:gd name="connsiteX25" fmla="*/ 12702 w 100460"/>
                        <a:gd name="connsiteY25" fmla="*/ 0 h 13856"/>
                        <a:gd name="connsiteX26" fmla="*/ 12702 w 100460"/>
                        <a:gd name="connsiteY26" fmla="*/ 0 h 13856"/>
                        <a:gd name="connsiteX27" fmla="*/ 17321 w 100460"/>
                        <a:gd name="connsiteY27" fmla="*/ 0 h 13856"/>
                        <a:gd name="connsiteX28" fmla="*/ 17321 w 100460"/>
                        <a:gd name="connsiteY28" fmla="*/ 0 h 13856"/>
                        <a:gd name="connsiteX29" fmla="*/ 17321 w 100460"/>
                        <a:gd name="connsiteY29" fmla="*/ 0 h 13856"/>
                        <a:gd name="connsiteX30" fmla="*/ 17321 w 100460"/>
                        <a:gd name="connsiteY30" fmla="*/ 0 h 13856"/>
                        <a:gd name="connsiteX31" fmla="*/ 17321 w 100460"/>
                        <a:gd name="connsiteY31" fmla="*/ 0 h 13856"/>
                        <a:gd name="connsiteX32" fmla="*/ 21940 w 100460"/>
                        <a:gd name="connsiteY32" fmla="*/ 0 h 13856"/>
                        <a:gd name="connsiteX33" fmla="*/ 21940 w 100460"/>
                        <a:gd name="connsiteY33" fmla="*/ 0 h 13856"/>
                        <a:gd name="connsiteX34" fmla="*/ 21940 w 100460"/>
                        <a:gd name="connsiteY34" fmla="*/ 0 h 13856"/>
                        <a:gd name="connsiteX35" fmla="*/ 21940 w 100460"/>
                        <a:gd name="connsiteY35" fmla="*/ 0 h 13856"/>
                        <a:gd name="connsiteX36" fmla="*/ 26559 w 100460"/>
                        <a:gd name="connsiteY36" fmla="*/ 0 h 13856"/>
                        <a:gd name="connsiteX37" fmla="*/ 26559 w 100460"/>
                        <a:gd name="connsiteY37" fmla="*/ 0 h 13856"/>
                        <a:gd name="connsiteX38" fmla="*/ 26559 w 100460"/>
                        <a:gd name="connsiteY38" fmla="*/ 0 h 13856"/>
                        <a:gd name="connsiteX39" fmla="*/ 26559 w 100460"/>
                        <a:gd name="connsiteY39" fmla="*/ 0 h 13856"/>
                        <a:gd name="connsiteX40" fmla="*/ 26559 w 100460"/>
                        <a:gd name="connsiteY40" fmla="*/ 0 h 13856"/>
                        <a:gd name="connsiteX41" fmla="*/ 26559 w 100460"/>
                        <a:gd name="connsiteY41" fmla="*/ 0 h 13856"/>
                        <a:gd name="connsiteX42" fmla="*/ 26559 w 100460"/>
                        <a:gd name="connsiteY42" fmla="*/ 0 h 13856"/>
                        <a:gd name="connsiteX43" fmla="*/ 26559 w 100460"/>
                        <a:gd name="connsiteY43" fmla="*/ 0 h 13856"/>
                        <a:gd name="connsiteX44" fmla="*/ 26559 w 100460"/>
                        <a:gd name="connsiteY44" fmla="*/ 0 h 13856"/>
                        <a:gd name="connsiteX45" fmla="*/ 26559 w 100460"/>
                        <a:gd name="connsiteY45" fmla="*/ 0 h 13856"/>
                        <a:gd name="connsiteX46" fmla="*/ 26559 w 100460"/>
                        <a:gd name="connsiteY46" fmla="*/ 0 h 13856"/>
                        <a:gd name="connsiteX47" fmla="*/ 26559 w 100460"/>
                        <a:gd name="connsiteY47" fmla="*/ 0 h 13856"/>
                        <a:gd name="connsiteX48" fmla="*/ 26559 w 100460"/>
                        <a:gd name="connsiteY48" fmla="*/ 0 h 13856"/>
                        <a:gd name="connsiteX49" fmla="*/ 26559 w 100460"/>
                        <a:gd name="connsiteY49" fmla="*/ 0 h 13856"/>
                        <a:gd name="connsiteX50" fmla="*/ 26559 w 100460"/>
                        <a:gd name="connsiteY50" fmla="*/ 0 h 13856"/>
                        <a:gd name="connsiteX51" fmla="*/ 26559 w 100460"/>
                        <a:gd name="connsiteY51" fmla="*/ 0 h 13856"/>
                        <a:gd name="connsiteX52" fmla="*/ 31177 w 100460"/>
                        <a:gd name="connsiteY52" fmla="*/ 0 h 13856"/>
                        <a:gd name="connsiteX53" fmla="*/ 31177 w 100460"/>
                        <a:gd name="connsiteY53" fmla="*/ 0 h 13856"/>
                        <a:gd name="connsiteX54" fmla="*/ 31177 w 100460"/>
                        <a:gd name="connsiteY54" fmla="*/ 0 h 13856"/>
                        <a:gd name="connsiteX55" fmla="*/ 31177 w 100460"/>
                        <a:gd name="connsiteY55" fmla="*/ 0 h 13856"/>
                        <a:gd name="connsiteX56" fmla="*/ 31177 w 100460"/>
                        <a:gd name="connsiteY56" fmla="*/ 0 h 13856"/>
                        <a:gd name="connsiteX57" fmla="*/ 31177 w 100460"/>
                        <a:gd name="connsiteY57" fmla="*/ 0 h 13856"/>
                        <a:gd name="connsiteX58" fmla="*/ 31177 w 100460"/>
                        <a:gd name="connsiteY58" fmla="*/ 0 h 13856"/>
                        <a:gd name="connsiteX59" fmla="*/ 31177 w 100460"/>
                        <a:gd name="connsiteY59" fmla="*/ 0 h 13856"/>
                        <a:gd name="connsiteX60" fmla="*/ 31177 w 100460"/>
                        <a:gd name="connsiteY60" fmla="*/ 0 h 13856"/>
                        <a:gd name="connsiteX61" fmla="*/ 35796 w 100460"/>
                        <a:gd name="connsiteY61" fmla="*/ 0 h 13856"/>
                        <a:gd name="connsiteX62" fmla="*/ 35796 w 100460"/>
                        <a:gd name="connsiteY62" fmla="*/ 0 h 13856"/>
                        <a:gd name="connsiteX63" fmla="*/ 35796 w 100460"/>
                        <a:gd name="connsiteY63" fmla="*/ 0 h 13856"/>
                        <a:gd name="connsiteX64" fmla="*/ 35796 w 100460"/>
                        <a:gd name="connsiteY64" fmla="*/ 0 h 13856"/>
                        <a:gd name="connsiteX65" fmla="*/ 35796 w 100460"/>
                        <a:gd name="connsiteY65" fmla="*/ 0 h 13856"/>
                        <a:gd name="connsiteX66" fmla="*/ 40415 w 100460"/>
                        <a:gd name="connsiteY66" fmla="*/ 0 h 13856"/>
                        <a:gd name="connsiteX67" fmla="*/ 40415 w 100460"/>
                        <a:gd name="connsiteY67" fmla="*/ 0 h 13856"/>
                        <a:gd name="connsiteX68" fmla="*/ 40415 w 100460"/>
                        <a:gd name="connsiteY68" fmla="*/ 0 h 13856"/>
                        <a:gd name="connsiteX69" fmla="*/ 40415 w 100460"/>
                        <a:gd name="connsiteY69" fmla="*/ 0 h 13856"/>
                        <a:gd name="connsiteX70" fmla="*/ 45034 w 100460"/>
                        <a:gd name="connsiteY70" fmla="*/ 0 h 13856"/>
                        <a:gd name="connsiteX71" fmla="*/ 45034 w 100460"/>
                        <a:gd name="connsiteY71" fmla="*/ 0 h 13856"/>
                        <a:gd name="connsiteX72" fmla="*/ 45034 w 100460"/>
                        <a:gd name="connsiteY72" fmla="*/ 0 h 13856"/>
                        <a:gd name="connsiteX73" fmla="*/ 45034 w 100460"/>
                        <a:gd name="connsiteY73" fmla="*/ 0 h 13856"/>
                        <a:gd name="connsiteX74" fmla="*/ 49653 w 100460"/>
                        <a:gd name="connsiteY74" fmla="*/ 0 h 13856"/>
                        <a:gd name="connsiteX75" fmla="*/ 54272 w 100460"/>
                        <a:gd name="connsiteY75" fmla="*/ 0 h 13856"/>
                        <a:gd name="connsiteX76" fmla="*/ 54272 w 100460"/>
                        <a:gd name="connsiteY76" fmla="*/ 0 h 13856"/>
                        <a:gd name="connsiteX77" fmla="*/ 54272 w 100460"/>
                        <a:gd name="connsiteY77" fmla="*/ 0 h 13856"/>
                        <a:gd name="connsiteX78" fmla="*/ 54272 w 100460"/>
                        <a:gd name="connsiteY78" fmla="*/ 0 h 13856"/>
                        <a:gd name="connsiteX79" fmla="*/ 58891 w 100460"/>
                        <a:gd name="connsiteY79" fmla="*/ 4619 h 13856"/>
                        <a:gd name="connsiteX80" fmla="*/ 58891 w 100460"/>
                        <a:gd name="connsiteY80" fmla="*/ 4619 h 13856"/>
                        <a:gd name="connsiteX81" fmla="*/ 58891 w 100460"/>
                        <a:gd name="connsiteY81" fmla="*/ 4619 h 13856"/>
                        <a:gd name="connsiteX82" fmla="*/ 63510 w 100460"/>
                        <a:gd name="connsiteY82" fmla="*/ 4619 h 13856"/>
                        <a:gd name="connsiteX83" fmla="*/ 63510 w 100460"/>
                        <a:gd name="connsiteY83" fmla="*/ 4619 h 13856"/>
                        <a:gd name="connsiteX84" fmla="*/ 63510 w 100460"/>
                        <a:gd name="connsiteY84" fmla="*/ 4619 h 13856"/>
                        <a:gd name="connsiteX85" fmla="*/ 63510 w 100460"/>
                        <a:gd name="connsiteY85" fmla="*/ 4619 h 13856"/>
                        <a:gd name="connsiteX86" fmla="*/ 63510 w 100460"/>
                        <a:gd name="connsiteY86" fmla="*/ 4619 h 13856"/>
                        <a:gd name="connsiteX87" fmla="*/ 63510 w 100460"/>
                        <a:gd name="connsiteY87" fmla="*/ 4619 h 13856"/>
                        <a:gd name="connsiteX88" fmla="*/ 63510 w 100460"/>
                        <a:gd name="connsiteY88" fmla="*/ 4619 h 13856"/>
                        <a:gd name="connsiteX89" fmla="*/ 63510 w 100460"/>
                        <a:gd name="connsiteY89" fmla="*/ 4619 h 13856"/>
                        <a:gd name="connsiteX90" fmla="*/ 63510 w 100460"/>
                        <a:gd name="connsiteY90" fmla="*/ 4619 h 13856"/>
                        <a:gd name="connsiteX91" fmla="*/ 63510 w 100460"/>
                        <a:gd name="connsiteY91" fmla="*/ 4619 h 13856"/>
                        <a:gd name="connsiteX92" fmla="*/ 63510 w 100460"/>
                        <a:gd name="connsiteY92" fmla="*/ 4619 h 13856"/>
                        <a:gd name="connsiteX93" fmla="*/ 63510 w 100460"/>
                        <a:gd name="connsiteY93" fmla="*/ 4619 h 13856"/>
                        <a:gd name="connsiteX94" fmla="*/ 63510 w 100460"/>
                        <a:gd name="connsiteY94" fmla="*/ 4619 h 13856"/>
                        <a:gd name="connsiteX95" fmla="*/ 68129 w 100460"/>
                        <a:gd name="connsiteY95" fmla="*/ 4619 h 13856"/>
                        <a:gd name="connsiteX96" fmla="*/ 68129 w 100460"/>
                        <a:gd name="connsiteY96" fmla="*/ 4619 h 13856"/>
                        <a:gd name="connsiteX97" fmla="*/ 72747 w 100460"/>
                        <a:gd name="connsiteY97" fmla="*/ 4619 h 13856"/>
                        <a:gd name="connsiteX98" fmla="*/ 72747 w 100460"/>
                        <a:gd name="connsiteY98" fmla="*/ 4619 h 13856"/>
                        <a:gd name="connsiteX99" fmla="*/ 77366 w 100460"/>
                        <a:gd name="connsiteY99" fmla="*/ 4619 h 13856"/>
                        <a:gd name="connsiteX100" fmla="*/ 77366 w 100460"/>
                        <a:gd name="connsiteY100" fmla="*/ 4619 h 13856"/>
                        <a:gd name="connsiteX101" fmla="*/ 77366 w 100460"/>
                        <a:gd name="connsiteY101" fmla="*/ 4619 h 13856"/>
                        <a:gd name="connsiteX102" fmla="*/ 77366 w 100460"/>
                        <a:gd name="connsiteY102" fmla="*/ 4619 h 13856"/>
                        <a:gd name="connsiteX103" fmla="*/ 77366 w 100460"/>
                        <a:gd name="connsiteY103" fmla="*/ 4619 h 13856"/>
                        <a:gd name="connsiteX104" fmla="*/ 77366 w 100460"/>
                        <a:gd name="connsiteY104" fmla="*/ 4619 h 13856"/>
                        <a:gd name="connsiteX105" fmla="*/ 77366 w 100460"/>
                        <a:gd name="connsiteY105" fmla="*/ 4619 h 13856"/>
                        <a:gd name="connsiteX106" fmla="*/ 77366 w 100460"/>
                        <a:gd name="connsiteY106" fmla="*/ 4619 h 13856"/>
                        <a:gd name="connsiteX107" fmla="*/ 77366 w 100460"/>
                        <a:gd name="connsiteY107" fmla="*/ 4619 h 13856"/>
                        <a:gd name="connsiteX108" fmla="*/ 77366 w 100460"/>
                        <a:gd name="connsiteY108" fmla="*/ 4619 h 13856"/>
                        <a:gd name="connsiteX109" fmla="*/ 77366 w 100460"/>
                        <a:gd name="connsiteY109" fmla="*/ 4619 h 13856"/>
                        <a:gd name="connsiteX110" fmla="*/ 77366 w 100460"/>
                        <a:gd name="connsiteY110" fmla="*/ 4619 h 13856"/>
                        <a:gd name="connsiteX111" fmla="*/ 81985 w 100460"/>
                        <a:gd name="connsiteY111" fmla="*/ 4619 h 13856"/>
                        <a:gd name="connsiteX112" fmla="*/ 81985 w 100460"/>
                        <a:gd name="connsiteY112" fmla="*/ 4619 h 13856"/>
                        <a:gd name="connsiteX113" fmla="*/ 81985 w 100460"/>
                        <a:gd name="connsiteY113" fmla="*/ 4619 h 13856"/>
                        <a:gd name="connsiteX114" fmla="*/ 81985 w 100460"/>
                        <a:gd name="connsiteY114" fmla="*/ 4619 h 13856"/>
                        <a:gd name="connsiteX115" fmla="*/ 81985 w 100460"/>
                        <a:gd name="connsiteY115" fmla="*/ 4619 h 13856"/>
                        <a:gd name="connsiteX116" fmla="*/ 81985 w 100460"/>
                        <a:gd name="connsiteY116" fmla="*/ 4619 h 13856"/>
                        <a:gd name="connsiteX117" fmla="*/ 81985 w 100460"/>
                        <a:gd name="connsiteY117" fmla="*/ 4619 h 13856"/>
                        <a:gd name="connsiteX118" fmla="*/ 81985 w 100460"/>
                        <a:gd name="connsiteY118" fmla="*/ 4619 h 13856"/>
                        <a:gd name="connsiteX119" fmla="*/ 81985 w 100460"/>
                        <a:gd name="connsiteY119" fmla="*/ 4619 h 13856"/>
                        <a:gd name="connsiteX120" fmla="*/ 81985 w 100460"/>
                        <a:gd name="connsiteY120" fmla="*/ 4619 h 13856"/>
                        <a:gd name="connsiteX121" fmla="*/ 81985 w 100460"/>
                        <a:gd name="connsiteY121" fmla="*/ 4619 h 13856"/>
                        <a:gd name="connsiteX122" fmla="*/ 81985 w 100460"/>
                        <a:gd name="connsiteY122" fmla="*/ 4619 h 13856"/>
                        <a:gd name="connsiteX123" fmla="*/ 81985 w 100460"/>
                        <a:gd name="connsiteY123" fmla="*/ 4619 h 13856"/>
                        <a:gd name="connsiteX124" fmla="*/ 81985 w 100460"/>
                        <a:gd name="connsiteY124" fmla="*/ 4619 h 13856"/>
                        <a:gd name="connsiteX125" fmla="*/ 81985 w 100460"/>
                        <a:gd name="connsiteY125" fmla="*/ 4619 h 13856"/>
                        <a:gd name="connsiteX126" fmla="*/ 81985 w 100460"/>
                        <a:gd name="connsiteY126" fmla="*/ 4619 h 13856"/>
                        <a:gd name="connsiteX127" fmla="*/ 81985 w 100460"/>
                        <a:gd name="connsiteY127" fmla="*/ 4619 h 13856"/>
                        <a:gd name="connsiteX128" fmla="*/ 81985 w 100460"/>
                        <a:gd name="connsiteY128" fmla="*/ 4619 h 13856"/>
                        <a:gd name="connsiteX129" fmla="*/ 81985 w 100460"/>
                        <a:gd name="connsiteY129" fmla="*/ 4619 h 13856"/>
                        <a:gd name="connsiteX130" fmla="*/ 81985 w 100460"/>
                        <a:gd name="connsiteY130" fmla="*/ 4619 h 13856"/>
                        <a:gd name="connsiteX131" fmla="*/ 81985 w 100460"/>
                        <a:gd name="connsiteY131" fmla="*/ 4619 h 13856"/>
                        <a:gd name="connsiteX132" fmla="*/ 86604 w 100460"/>
                        <a:gd name="connsiteY132" fmla="*/ 4619 h 13856"/>
                        <a:gd name="connsiteX133" fmla="*/ 86604 w 100460"/>
                        <a:gd name="connsiteY133" fmla="*/ 4619 h 13856"/>
                        <a:gd name="connsiteX134" fmla="*/ 86604 w 100460"/>
                        <a:gd name="connsiteY134" fmla="*/ 4619 h 13856"/>
                        <a:gd name="connsiteX135" fmla="*/ 86604 w 100460"/>
                        <a:gd name="connsiteY135" fmla="*/ 4619 h 13856"/>
                        <a:gd name="connsiteX136" fmla="*/ 91223 w 100460"/>
                        <a:gd name="connsiteY136" fmla="*/ 4619 h 13856"/>
                        <a:gd name="connsiteX137" fmla="*/ 91223 w 100460"/>
                        <a:gd name="connsiteY137" fmla="*/ 4619 h 13856"/>
                        <a:gd name="connsiteX138" fmla="*/ 91223 w 100460"/>
                        <a:gd name="connsiteY138" fmla="*/ 4619 h 13856"/>
                        <a:gd name="connsiteX139" fmla="*/ 91223 w 100460"/>
                        <a:gd name="connsiteY139" fmla="*/ 4619 h 13856"/>
                        <a:gd name="connsiteX140" fmla="*/ 95842 w 100460"/>
                        <a:gd name="connsiteY140" fmla="*/ 9238 h 13856"/>
                        <a:gd name="connsiteX141" fmla="*/ 95842 w 100460"/>
                        <a:gd name="connsiteY141" fmla="*/ 9238 h 13856"/>
                        <a:gd name="connsiteX142" fmla="*/ 95842 w 100460"/>
                        <a:gd name="connsiteY142" fmla="*/ 9238 h 13856"/>
                        <a:gd name="connsiteX143" fmla="*/ 95842 w 100460"/>
                        <a:gd name="connsiteY143" fmla="*/ 9238 h 13856"/>
                        <a:gd name="connsiteX144" fmla="*/ 95842 w 100460"/>
                        <a:gd name="connsiteY144" fmla="*/ 9238 h 13856"/>
                        <a:gd name="connsiteX145" fmla="*/ 95842 w 100460"/>
                        <a:gd name="connsiteY145" fmla="*/ 9238 h 13856"/>
                        <a:gd name="connsiteX146" fmla="*/ 95842 w 100460"/>
                        <a:gd name="connsiteY146" fmla="*/ 9238 h 13856"/>
                        <a:gd name="connsiteX147" fmla="*/ 95842 w 100460"/>
                        <a:gd name="connsiteY147" fmla="*/ 9238 h 13856"/>
                        <a:gd name="connsiteX148" fmla="*/ 95842 w 100460"/>
                        <a:gd name="connsiteY148" fmla="*/ 9238 h 13856"/>
                        <a:gd name="connsiteX149" fmla="*/ 95842 w 100460"/>
                        <a:gd name="connsiteY149" fmla="*/ 9238 h 13856"/>
                        <a:gd name="connsiteX150" fmla="*/ 95842 w 100460"/>
                        <a:gd name="connsiteY150" fmla="*/ 9238 h 13856"/>
                        <a:gd name="connsiteX151" fmla="*/ 95842 w 100460"/>
                        <a:gd name="connsiteY151" fmla="*/ 9238 h 13856"/>
                        <a:gd name="connsiteX152" fmla="*/ 95842 w 100460"/>
                        <a:gd name="connsiteY152" fmla="*/ 9238 h 13856"/>
                        <a:gd name="connsiteX153" fmla="*/ 95842 w 100460"/>
                        <a:gd name="connsiteY153" fmla="*/ 9238 h 13856"/>
                        <a:gd name="connsiteX154" fmla="*/ 95842 w 100460"/>
                        <a:gd name="connsiteY154" fmla="*/ 9238 h 13856"/>
                        <a:gd name="connsiteX155" fmla="*/ 95842 w 100460"/>
                        <a:gd name="connsiteY155" fmla="*/ 9238 h 13856"/>
                        <a:gd name="connsiteX156" fmla="*/ 95842 w 100460"/>
                        <a:gd name="connsiteY156" fmla="*/ 9238 h 13856"/>
                        <a:gd name="connsiteX157" fmla="*/ 95842 w 100460"/>
                        <a:gd name="connsiteY157" fmla="*/ 9238 h 13856"/>
                        <a:gd name="connsiteX158" fmla="*/ 95842 w 100460"/>
                        <a:gd name="connsiteY158" fmla="*/ 9238 h 13856"/>
                        <a:gd name="connsiteX159" fmla="*/ 95842 w 100460"/>
                        <a:gd name="connsiteY159" fmla="*/ 9238 h 13856"/>
                        <a:gd name="connsiteX160" fmla="*/ 95842 w 100460"/>
                        <a:gd name="connsiteY160" fmla="*/ 9238 h 13856"/>
                        <a:gd name="connsiteX161" fmla="*/ 95842 w 100460"/>
                        <a:gd name="connsiteY161" fmla="*/ 9238 h 13856"/>
                        <a:gd name="connsiteX162" fmla="*/ 95842 w 100460"/>
                        <a:gd name="connsiteY162" fmla="*/ 9238 h 13856"/>
                        <a:gd name="connsiteX163" fmla="*/ 95842 w 100460"/>
                        <a:gd name="connsiteY163" fmla="*/ 9238 h 13856"/>
                        <a:gd name="connsiteX164" fmla="*/ 100461 w 100460"/>
                        <a:gd name="connsiteY164" fmla="*/ 9238 h 13856"/>
                        <a:gd name="connsiteX165" fmla="*/ 100461 w 100460"/>
                        <a:gd name="connsiteY165" fmla="*/ 9238 h 13856"/>
                        <a:gd name="connsiteX166" fmla="*/ 100461 w 100460"/>
                        <a:gd name="connsiteY166" fmla="*/ 9238 h 13856"/>
                        <a:gd name="connsiteX167" fmla="*/ 100461 w 100460"/>
                        <a:gd name="connsiteY167" fmla="*/ 9238 h 13856"/>
                        <a:gd name="connsiteX168" fmla="*/ 100461 w 100460"/>
                        <a:gd name="connsiteY168" fmla="*/ 9238 h 13856"/>
                        <a:gd name="connsiteX169" fmla="*/ 100461 w 100460"/>
                        <a:gd name="connsiteY169" fmla="*/ 9238 h 13856"/>
                        <a:gd name="connsiteX170" fmla="*/ 100461 w 100460"/>
                        <a:gd name="connsiteY170" fmla="*/ 9238 h 13856"/>
                        <a:gd name="connsiteX171" fmla="*/ 100461 w 100460"/>
                        <a:gd name="connsiteY171" fmla="*/ 9238 h 13856"/>
                        <a:gd name="connsiteX172" fmla="*/ 100461 w 100460"/>
                        <a:gd name="connsiteY172" fmla="*/ 9238 h 13856"/>
                        <a:gd name="connsiteX173" fmla="*/ 100461 w 100460"/>
                        <a:gd name="connsiteY173" fmla="*/ 9238 h 13856"/>
                        <a:gd name="connsiteX174" fmla="*/ 100461 w 100460"/>
                        <a:gd name="connsiteY174" fmla="*/ 9238 h 13856"/>
                        <a:gd name="connsiteX175" fmla="*/ 100461 w 100460"/>
                        <a:gd name="connsiteY175" fmla="*/ 9238 h 13856"/>
                        <a:gd name="connsiteX176" fmla="*/ 100461 w 100460"/>
                        <a:gd name="connsiteY176" fmla="*/ 9238 h 13856"/>
                        <a:gd name="connsiteX177" fmla="*/ 100461 w 100460"/>
                        <a:gd name="connsiteY177" fmla="*/ 9238 h 13856"/>
                        <a:gd name="connsiteX178" fmla="*/ 100461 w 100460"/>
                        <a:gd name="connsiteY178" fmla="*/ 9238 h 13856"/>
                        <a:gd name="connsiteX179" fmla="*/ 100461 w 100460"/>
                        <a:gd name="connsiteY179" fmla="*/ 9238 h 13856"/>
                        <a:gd name="connsiteX180" fmla="*/ 100461 w 100460"/>
                        <a:gd name="connsiteY180" fmla="*/ 9238 h 13856"/>
                        <a:gd name="connsiteX181" fmla="*/ 100461 w 100460"/>
                        <a:gd name="connsiteY181" fmla="*/ 9238 h 13856"/>
                        <a:gd name="connsiteX182" fmla="*/ 100461 w 100460"/>
                        <a:gd name="connsiteY182" fmla="*/ 9238 h 13856"/>
                        <a:gd name="connsiteX183" fmla="*/ 100461 w 100460"/>
                        <a:gd name="connsiteY183" fmla="*/ 9238 h 13856"/>
                        <a:gd name="connsiteX184" fmla="*/ 100461 w 100460"/>
                        <a:gd name="connsiteY184" fmla="*/ 9238 h 13856"/>
                        <a:gd name="connsiteX185" fmla="*/ 100461 w 100460"/>
                        <a:gd name="connsiteY185" fmla="*/ 9238 h 13856"/>
                        <a:gd name="connsiteX186" fmla="*/ 100461 w 100460"/>
                        <a:gd name="connsiteY186" fmla="*/ 9238 h 13856"/>
                        <a:gd name="connsiteX187" fmla="*/ 100461 w 100460"/>
                        <a:gd name="connsiteY187" fmla="*/ 9238 h 13856"/>
                        <a:gd name="connsiteX188" fmla="*/ 100461 w 100460"/>
                        <a:gd name="connsiteY188" fmla="*/ 9238 h 13856"/>
                        <a:gd name="connsiteX189" fmla="*/ 100461 w 100460"/>
                        <a:gd name="connsiteY189" fmla="*/ 9238 h 13856"/>
                        <a:gd name="connsiteX190" fmla="*/ 100461 w 100460"/>
                        <a:gd name="connsiteY190" fmla="*/ 9238 h 13856"/>
                        <a:gd name="connsiteX191" fmla="*/ 100461 w 100460"/>
                        <a:gd name="connsiteY191" fmla="*/ 9238 h 13856"/>
                        <a:gd name="connsiteX192" fmla="*/ 100461 w 100460"/>
                        <a:gd name="connsiteY192" fmla="*/ 9238 h 13856"/>
                        <a:gd name="connsiteX193" fmla="*/ 100461 w 100460"/>
                        <a:gd name="connsiteY193" fmla="*/ 9238 h 13856"/>
                        <a:gd name="connsiteX194" fmla="*/ 100461 w 100460"/>
                        <a:gd name="connsiteY194" fmla="*/ 9238 h 13856"/>
                        <a:gd name="connsiteX195" fmla="*/ 100461 w 100460"/>
                        <a:gd name="connsiteY195" fmla="*/ 9238 h 13856"/>
                        <a:gd name="connsiteX196" fmla="*/ 100461 w 100460"/>
                        <a:gd name="connsiteY196" fmla="*/ 9238 h 13856"/>
                        <a:gd name="connsiteX197" fmla="*/ 100461 w 100460"/>
                        <a:gd name="connsiteY197" fmla="*/ 9238 h 13856"/>
                        <a:gd name="connsiteX198" fmla="*/ 100461 w 100460"/>
                        <a:gd name="connsiteY198" fmla="*/ 9238 h 13856"/>
                        <a:gd name="connsiteX199" fmla="*/ 100461 w 100460"/>
                        <a:gd name="connsiteY199" fmla="*/ 9238 h 13856"/>
                        <a:gd name="connsiteX200" fmla="*/ 100461 w 100460"/>
                        <a:gd name="connsiteY200" fmla="*/ 9238 h 13856"/>
                        <a:gd name="connsiteX201" fmla="*/ 100461 w 100460"/>
                        <a:gd name="connsiteY201" fmla="*/ 9238 h 13856"/>
                        <a:gd name="connsiteX202" fmla="*/ 100461 w 100460"/>
                        <a:gd name="connsiteY202" fmla="*/ 9238 h 13856"/>
                        <a:gd name="connsiteX203" fmla="*/ 100461 w 100460"/>
                        <a:gd name="connsiteY203" fmla="*/ 9238 h 13856"/>
                        <a:gd name="connsiteX204" fmla="*/ 100461 w 100460"/>
                        <a:gd name="connsiteY204" fmla="*/ 9238 h 13856"/>
                        <a:gd name="connsiteX205" fmla="*/ 100461 w 100460"/>
                        <a:gd name="connsiteY205" fmla="*/ 9238 h 13856"/>
                        <a:gd name="connsiteX206" fmla="*/ 100461 w 100460"/>
                        <a:gd name="connsiteY206" fmla="*/ 9238 h 13856"/>
                        <a:gd name="connsiteX207" fmla="*/ 100461 w 100460"/>
                        <a:gd name="connsiteY207" fmla="*/ 9238 h 13856"/>
                        <a:gd name="connsiteX208" fmla="*/ 100461 w 100460"/>
                        <a:gd name="connsiteY208" fmla="*/ 9238 h 13856"/>
                        <a:gd name="connsiteX209" fmla="*/ 100461 w 100460"/>
                        <a:gd name="connsiteY209" fmla="*/ 9238 h 13856"/>
                        <a:gd name="connsiteX210" fmla="*/ 100461 w 100460"/>
                        <a:gd name="connsiteY210" fmla="*/ 9238 h 13856"/>
                        <a:gd name="connsiteX211" fmla="*/ 100461 w 100460"/>
                        <a:gd name="connsiteY211" fmla="*/ 9238 h 13856"/>
                        <a:gd name="connsiteX212" fmla="*/ 100461 w 100460"/>
                        <a:gd name="connsiteY212" fmla="*/ 9238 h 13856"/>
                        <a:gd name="connsiteX213" fmla="*/ 100461 w 100460"/>
                        <a:gd name="connsiteY213" fmla="*/ 9238 h 13856"/>
                        <a:gd name="connsiteX214" fmla="*/ 100461 w 100460"/>
                        <a:gd name="connsiteY214" fmla="*/ 9238 h 13856"/>
                        <a:gd name="connsiteX215" fmla="*/ 100461 w 100460"/>
                        <a:gd name="connsiteY215" fmla="*/ 9238 h 13856"/>
                        <a:gd name="connsiteX216" fmla="*/ 100461 w 100460"/>
                        <a:gd name="connsiteY216" fmla="*/ 9238 h 13856"/>
                        <a:gd name="connsiteX217" fmla="*/ 100461 w 100460"/>
                        <a:gd name="connsiteY217" fmla="*/ 9238 h 13856"/>
                        <a:gd name="connsiteX218" fmla="*/ 100461 w 100460"/>
                        <a:gd name="connsiteY218" fmla="*/ 9238 h 13856"/>
                        <a:gd name="connsiteX219" fmla="*/ 100461 w 100460"/>
                        <a:gd name="connsiteY219" fmla="*/ 9238 h 13856"/>
                        <a:gd name="connsiteX220" fmla="*/ 100461 w 100460"/>
                        <a:gd name="connsiteY220" fmla="*/ 9238 h 13856"/>
                        <a:gd name="connsiteX221" fmla="*/ 100461 w 100460"/>
                        <a:gd name="connsiteY221" fmla="*/ 9238 h 13856"/>
                        <a:gd name="connsiteX222" fmla="*/ 100461 w 100460"/>
                        <a:gd name="connsiteY222" fmla="*/ 9238 h 13856"/>
                        <a:gd name="connsiteX223" fmla="*/ 95842 w 100460"/>
                        <a:gd name="connsiteY223" fmla="*/ 9238 h 13856"/>
                        <a:gd name="connsiteX224" fmla="*/ 95842 w 100460"/>
                        <a:gd name="connsiteY224" fmla="*/ 9238 h 13856"/>
                        <a:gd name="connsiteX225" fmla="*/ 95842 w 100460"/>
                        <a:gd name="connsiteY225" fmla="*/ 9238 h 13856"/>
                        <a:gd name="connsiteX226" fmla="*/ 95842 w 100460"/>
                        <a:gd name="connsiteY226" fmla="*/ 9238 h 13856"/>
                        <a:gd name="connsiteX227" fmla="*/ 95842 w 100460"/>
                        <a:gd name="connsiteY227" fmla="*/ 9238 h 13856"/>
                        <a:gd name="connsiteX228" fmla="*/ 95842 w 100460"/>
                        <a:gd name="connsiteY228" fmla="*/ 9238 h 13856"/>
                        <a:gd name="connsiteX229" fmla="*/ 95842 w 100460"/>
                        <a:gd name="connsiteY229" fmla="*/ 9238 h 13856"/>
                        <a:gd name="connsiteX230" fmla="*/ 95842 w 100460"/>
                        <a:gd name="connsiteY230" fmla="*/ 9238 h 13856"/>
                        <a:gd name="connsiteX231" fmla="*/ 95842 w 100460"/>
                        <a:gd name="connsiteY231" fmla="*/ 9238 h 13856"/>
                        <a:gd name="connsiteX232" fmla="*/ 95842 w 100460"/>
                        <a:gd name="connsiteY232" fmla="*/ 9238 h 13856"/>
                        <a:gd name="connsiteX233" fmla="*/ 95842 w 100460"/>
                        <a:gd name="connsiteY233" fmla="*/ 9238 h 13856"/>
                        <a:gd name="connsiteX234" fmla="*/ 91223 w 100460"/>
                        <a:gd name="connsiteY234" fmla="*/ 9238 h 13856"/>
                        <a:gd name="connsiteX235" fmla="*/ 91223 w 100460"/>
                        <a:gd name="connsiteY235" fmla="*/ 9238 h 13856"/>
                        <a:gd name="connsiteX236" fmla="*/ 91223 w 100460"/>
                        <a:gd name="connsiteY236" fmla="*/ 9238 h 13856"/>
                        <a:gd name="connsiteX237" fmla="*/ 91223 w 100460"/>
                        <a:gd name="connsiteY237" fmla="*/ 9238 h 13856"/>
                        <a:gd name="connsiteX238" fmla="*/ 91223 w 100460"/>
                        <a:gd name="connsiteY238" fmla="*/ 9238 h 13856"/>
                        <a:gd name="connsiteX239" fmla="*/ 91223 w 100460"/>
                        <a:gd name="connsiteY239" fmla="*/ 9238 h 13856"/>
                        <a:gd name="connsiteX240" fmla="*/ 91223 w 100460"/>
                        <a:gd name="connsiteY240" fmla="*/ 9238 h 13856"/>
                        <a:gd name="connsiteX241" fmla="*/ 91223 w 100460"/>
                        <a:gd name="connsiteY241" fmla="*/ 9238 h 13856"/>
                        <a:gd name="connsiteX242" fmla="*/ 91223 w 100460"/>
                        <a:gd name="connsiteY242" fmla="*/ 9238 h 13856"/>
                        <a:gd name="connsiteX243" fmla="*/ 91223 w 100460"/>
                        <a:gd name="connsiteY243" fmla="*/ 9238 h 13856"/>
                        <a:gd name="connsiteX244" fmla="*/ 91223 w 100460"/>
                        <a:gd name="connsiteY244" fmla="*/ 9238 h 13856"/>
                        <a:gd name="connsiteX245" fmla="*/ 91223 w 100460"/>
                        <a:gd name="connsiteY245" fmla="*/ 9238 h 13856"/>
                        <a:gd name="connsiteX246" fmla="*/ 91223 w 100460"/>
                        <a:gd name="connsiteY246" fmla="*/ 9238 h 13856"/>
                        <a:gd name="connsiteX247" fmla="*/ 91223 w 100460"/>
                        <a:gd name="connsiteY247" fmla="*/ 9238 h 13856"/>
                        <a:gd name="connsiteX248" fmla="*/ 91223 w 100460"/>
                        <a:gd name="connsiteY248" fmla="*/ 9238 h 13856"/>
                        <a:gd name="connsiteX249" fmla="*/ 91223 w 100460"/>
                        <a:gd name="connsiteY249" fmla="*/ 9238 h 13856"/>
                        <a:gd name="connsiteX250" fmla="*/ 91223 w 100460"/>
                        <a:gd name="connsiteY250" fmla="*/ 9238 h 13856"/>
                        <a:gd name="connsiteX251" fmla="*/ 91223 w 100460"/>
                        <a:gd name="connsiteY251" fmla="*/ 9238 h 13856"/>
                        <a:gd name="connsiteX252" fmla="*/ 91223 w 100460"/>
                        <a:gd name="connsiteY252" fmla="*/ 9238 h 13856"/>
                        <a:gd name="connsiteX253" fmla="*/ 91223 w 100460"/>
                        <a:gd name="connsiteY253" fmla="*/ 9238 h 13856"/>
                        <a:gd name="connsiteX254" fmla="*/ 91223 w 100460"/>
                        <a:gd name="connsiteY254" fmla="*/ 9238 h 13856"/>
                        <a:gd name="connsiteX255" fmla="*/ 91223 w 100460"/>
                        <a:gd name="connsiteY255" fmla="*/ 9238 h 13856"/>
                        <a:gd name="connsiteX256" fmla="*/ 91223 w 100460"/>
                        <a:gd name="connsiteY256" fmla="*/ 9238 h 13856"/>
                        <a:gd name="connsiteX257" fmla="*/ 91223 w 100460"/>
                        <a:gd name="connsiteY257" fmla="*/ 9238 h 13856"/>
                        <a:gd name="connsiteX258" fmla="*/ 91223 w 100460"/>
                        <a:gd name="connsiteY258" fmla="*/ 9238 h 13856"/>
                        <a:gd name="connsiteX259" fmla="*/ 91223 w 100460"/>
                        <a:gd name="connsiteY259" fmla="*/ 9238 h 13856"/>
                        <a:gd name="connsiteX260" fmla="*/ 91223 w 100460"/>
                        <a:gd name="connsiteY260" fmla="*/ 9238 h 13856"/>
                        <a:gd name="connsiteX261" fmla="*/ 91223 w 100460"/>
                        <a:gd name="connsiteY261" fmla="*/ 9238 h 13856"/>
                        <a:gd name="connsiteX262" fmla="*/ 91223 w 100460"/>
                        <a:gd name="connsiteY262" fmla="*/ 9238 h 13856"/>
                        <a:gd name="connsiteX263" fmla="*/ 91223 w 100460"/>
                        <a:gd name="connsiteY263" fmla="*/ 9238 h 13856"/>
                        <a:gd name="connsiteX264" fmla="*/ 91223 w 100460"/>
                        <a:gd name="connsiteY264" fmla="*/ 9238 h 13856"/>
                        <a:gd name="connsiteX265" fmla="*/ 91223 w 100460"/>
                        <a:gd name="connsiteY265" fmla="*/ 9238 h 13856"/>
                        <a:gd name="connsiteX266" fmla="*/ 91223 w 100460"/>
                        <a:gd name="connsiteY266" fmla="*/ 9238 h 13856"/>
                        <a:gd name="connsiteX267" fmla="*/ 91223 w 100460"/>
                        <a:gd name="connsiteY267" fmla="*/ 9238 h 13856"/>
                        <a:gd name="connsiteX268" fmla="*/ 91223 w 100460"/>
                        <a:gd name="connsiteY268" fmla="*/ 9238 h 13856"/>
                        <a:gd name="connsiteX269" fmla="*/ 91223 w 100460"/>
                        <a:gd name="connsiteY269" fmla="*/ 9238 h 13856"/>
                        <a:gd name="connsiteX270" fmla="*/ 91223 w 100460"/>
                        <a:gd name="connsiteY270" fmla="*/ 9238 h 13856"/>
                        <a:gd name="connsiteX271" fmla="*/ 91223 w 100460"/>
                        <a:gd name="connsiteY271" fmla="*/ 9238 h 13856"/>
                        <a:gd name="connsiteX272" fmla="*/ 91223 w 100460"/>
                        <a:gd name="connsiteY272" fmla="*/ 9238 h 13856"/>
                        <a:gd name="connsiteX273" fmla="*/ 91223 w 100460"/>
                        <a:gd name="connsiteY273" fmla="*/ 9238 h 13856"/>
                        <a:gd name="connsiteX274" fmla="*/ 91223 w 100460"/>
                        <a:gd name="connsiteY274" fmla="*/ 9238 h 13856"/>
                        <a:gd name="connsiteX275" fmla="*/ 91223 w 100460"/>
                        <a:gd name="connsiteY275" fmla="*/ 9238 h 13856"/>
                        <a:gd name="connsiteX276" fmla="*/ 91223 w 100460"/>
                        <a:gd name="connsiteY276" fmla="*/ 9238 h 13856"/>
                        <a:gd name="connsiteX277" fmla="*/ 86604 w 100460"/>
                        <a:gd name="connsiteY277" fmla="*/ 9238 h 13856"/>
                        <a:gd name="connsiteX278" fmla="*/ 86604 w 100460"/>
                        <a:gd name="connsiteY278" fmla="*/ 9238 h 13856"/>
                        <a:gd name="connsiteX279" fmla="*/ 86604 w 100460"/>
                        <a:gd name="connsiteY279" fmla="*/ 9238 h 13856"/>
                        <a:gd name="connsiteX280" fmla="*/ 86604 w 100460"/>
                        <a:gd name="connsiteY280" fmla="*/ 9238 h 13856"/>
                        <a:gd name="connsiteX281" fmla="*/ 86604 w 100460"/>
                        <a:gd name="connsiteY281" fmla="*/ 9238 h 13856"/>
                        <a:gd name="connsiteX282" fmla="*/ 86604 w 100460"/>
                        <a:gd name="connsiteY282" fmla="*/ 9238 h 13856"/>
                        <a:gd name="connsiteX283" fmla="*/ 86604 w 100460"/>
                        <a:gd name="connsiteY283" fmla="*/ 9238 h 13856"/>
                        <a:gd name="connsiteX284" fmla="*/ 86604 w 100460"/>
                        <a:gd name="connsiteY284" fmla="*/ 9238 h 13856"/>
                        <a:gd name="connsiteX285" fmla="*/ 86604 w 100460"/>
                        <a:gd name="connsiteY285" fmla="*/ 9238 h 13856"/>
                        <a:gd name="connsiteX286" fmla="*/ 86604 w 100460"/>
                        <a:gd name="connsiteY286" fmla="*/ 9238 h 13856"/>
                        <a:gd name="connsiteX287" fmla="*/ 86604 w 100460"/>
                        <a:gd name="connsiteY287" fmla="*/ 9238 h 13856"/>
                        <a:gd name="connsiteX288" fmla="*/ 86604 w 100460"/>
                        <a:gd name="connsiteY288" fmla="*/ 9238 h 13856"/>
                        <a:gd name="connsiteX289" fmla="*/ 86604 w 100460"/>
                        <a:gd name="connsiteY289" fmla="*/ 9238 h 13856"/>
                        <a:gd name="connsiteX290" fmla="*/ 81985 w 100460"/>
                        <a:gd name="connsiteY290" fmla="*/ 9238 h 13856"/>
                        <a:gd name="connsiteX291" fmla="*/ 81985 w 100460"/>
                        <a:gd name="connsiteY291" fmla="*/ 9238 h 13856"/>
                        <a:gd name="connsiteX292" fmla="*/ 81985 w 100460"/>
                        <a:gd name="connsiteY292" fmla="*/ 9238 h 13856"/>
                        <a:gd name="connsiteX293" fmla="*/ 81985 w 100460"/>
                        <a:gd name="connsiteY293" fmla="*/ 9238 h 13856"/>
                        <a:gd name="connsiteX294" fmla="*/ 81985 w 100460"/>
                        <a:gd name="connsiteY294" fmla="*/ 9238 h 13856"/>
                        <a:gd name="connsiteX295" fmla="*/ 81985 w 100460"/>
                        <a:gd name="connsiteY295" fmla="*/ 9238 h 13856"/>
                        <a:gd name="connsiteX296" fmla="*/ 81985 w 100460"/>
                        <a:gd name="connsiteY296" fmla="*/ 9238 h 13856"/>
                        <a:gd name="connsiteX297" fmla="*/ 81985 w 100460"/>
                        <a:gd name="connsiteY297" fmla="*/ 9238 h 13856"/>
                        <a:gd name="connsiteX298" fmla="*/ 81985 w 100460"/>
                        <a:gd name="connsiteY298" fmla="*/ 9238 h 13856"/>
                        <a:gd name="connsiteX299" fmla="*/ 77366 w 100460"/>
                        <a:gd name="connsiteY299" fmla="*/ 9238 h 13856"/>
                        <a:gd name="connsiteX300" fmla="*/ 77366 w 100460"/>
                        <a:gd name="connsiteY300" fmla="*/ 9238 h 13856"/>
                        <a:gd name="connsiteX301" fmla="*/ 77366 w 100460"/>
                        <a:gd name="connsiteY301" fmla="*/ 9238 h 13856"/>
                        <a:gd name="connsiteX302" fmla="*/ 77366 w 100460"/>
                        <a:gd name="connsiteY302" fmla="*/ 9238 h 13856"/>
                        <a:gd name="connsiteX303" fmla="*/ 77366 w 100460"/>
                        <a:gd name="connsiteY303" fmla="*/ 9238 h 13856"/>
                        <a:gd name="connsiteX304" fmla="*/ 77366 w 100460"/>
                        <a:gd name="connsiteY304" fmla="*/ 9238 h 13856"/>
                        <a:gd name="connsiteX305" fmla="*/ 77366 w 100460"/>
                        <a:gd name="connsiteY305" fmla="*/ 9238 h 13856"/>
                        <a:gd name="connsiteX306" fmla="*/ 77366 w 100460"/>
                        <a:gd name="connsiteY306" fmla="*/ 9238 h 13856"/>
                        <a:gd name="connsiteX307" fmla="*/ 77366 w 100460"/>
                        <a:gd name="connsiteY307" fmla="*/ 9238 h 13856"/>
                        <a:gd name="connsiteX308" fmla="*/ 77366 w 100460"/>
                        <a:gd name="connsiteY308" fmla="*/ 9238 h 13856"/>
                        <a:gd name="connsiteX309" fmla="*/ 77366 w 100460"/>
                        <a:gd name="connsiteY309" fmla="*/ 9238 h 13856"/>
                        <a:gd name="connsiteX310" fmla="*/ 77366 w 100460"/>
                        <a:gd name="connsiteY310" fmla="*/ 9238 h 13856"/>
                        <a:gd name="connsiteX311" fmla="*/ 77366 w 100460"/>
                        <a:gd name="connsiteY311" fmla="*/ 9238 h 13856"/>
                        <a:gd name="connsiteX312" fmla="*/ 77366 w 100460"/>
                        <a:gd name="connsiteY312" fmla="*/ 9238 h 13856"/>
                        <a:gd name="connsiteX313" fmla="*/ 77366 w 100460"/>
                        <a:gd name="connsiteY313" fmla="*/ 9238 h 13856"/>
                        <a:gd name="connsiteX314" fmla="*/ 77366 w 100460"/>
                        <a:gd name="connsiteY314" fmla="*/ 9238 h 13856"/>
                        <a:gd name="connsiteX315" fmla="*/ 77366 w 100460"/>
                        <a:gd name="connsiteY315" fmla="*/ 9238 h 13856"/>
                        <a:gd name="connsiteX316" fmla="*/ 72747 w 100460"/>
                        <a:gd name="connsiteY316" fmla="*/ 9238 h 13856"/>
                        <a:gd name="connsiteX317" fmla="*/ 72747 w 100460"/>
                        <a:gd name="connsiteY317" fmla="*/ 9238 h 13856"/>
                        <a:gd name="connsiteX318" fmla="*/ 72747 w 100460"/>
                        <a:gd name="connsiteY318" fmla="*/ 9238 h 13856"/>
                        <a:gd name="connsiteX319" fmla="*/ 72747 w 100460"/>
                        <a:gd name="connsiteY319" fmla="*/ 9238 h 13856"/>
                        <a:gd name="connsiteX320" fmla="*/ 72747 w 100460"/>
                        <a:gd name="connsiteY320" fmla="*/ 9238 h 13856"/>
                        <a:gd name="connsiteX321" fmla="*/ 72747 w 100460"/>
                        <a:gd name="connsiteY321" fmla="*/ 9238 h 13856"/>
                        <a:gd name="connsiteX322" fmla="*/ 72747 w 100460"/>
                        <a:gd name="connsiteY322" fmla="*/ 9238 h 13856"/>
                        <a:gd name="connsiteX323" fmla="*/ 72747 w 100460"/>
                        <a:gd name="connsiteY323" fmla="*/ 9238 h 13856"/>
                        <a:gd name="connsiteX324" fmla="*/ 72747 w 100460"/>
                        <a:gd name="connsiteY324" fmla="*/ 9238 h 13856"/>
                        <a:gd name="connsiteX325" fmla="*/ 72747 w 100460"/>
                        <a:gd name="connsiteY325" fmla="*/ 9238 h 13856"/>
                        <a:gd name="connsiteX326" fmla="*/ 68129 w 100460"/>
                        <a:gd name="connsiteY326" fmla="*/ 9238 h 13856"/>
                        <a:gd name="connsiteX327" fmla="*/ 68129 w 100460"/>
                        <a:gd name="connsiteY327" fmla="*/ 9238 h 13856"/>
                        <a:gd name="connsiteX328" fmla="*/ 63510 w 100460"/>
                        <a:gd name="connsiteY328" fmla="*/ 9238 h 13856"/>
                        <a:gd name="connsiteX329" fmla="*/ 63510 w 100460"/>
                        <a:gd name="connsiteY329" fmla="*/ 9238 h 13856"/>
                        <a:gd name="connsiteX330" fmla="*/ 63510 w 100460"/>
                        <a:gd name="connsiteY330" fmla="*/ 9238 h 13856"/>
                        <a:gd name="connsiteX331" fmla="*/ 63510 w 100460"/>
                        <a:gd name="connsiteY331" fmla="*/ 9238 h 13856"/>
                        <a:gd name="connsiteX332" fmla="*/ 63510 w 100460"/>
                        <a:gd name="connsiteY332" fmla="*/ 9238 h 13856"/>
                        <a:gd name="connsiteX333" fmla="*/ 63510 w 100460"/>
                        <a:gd name="connsiteY333" fmla="*/ 9238 h 13856"/>
                        <a:gd name="connsiteX334" fmla="*/ 58891 w 100460"/>
                        <a:gd name="connsiteY334" fmla="*/ 9238 h 13856"/>
                        <a:gd name="connsiteX335" fmla="*/ 58891 w 100460"/>
                        <a:gd name="connsiteY335" fmla="*/ 9238 h 13856"/>
                        <a:gd name="connsiteX336" fmla="*/ 58891 w 100460"/>
                        <a:gd name="connsiteY336" fmla="*/ 9238 h 13856"/>
                        <a:gd name="connsiteX337" fmla="*/ 54272 w 100460"/>
                        <a:gd name="connsiteY337" fmla="*/ 9238 h 13856"/>
                        <a:gd name="connsiteX338" fmla="*/ 49653 w 100460"/>
                        <a:gd name="connsiteY338" fmla="*/ 9238 h 13856"/>
                        <a:gd name="connsiteX339" fmla="*/ 49653 w 100460"/>
                        <a:gd name="connsiteY339" fmla="*/ 9238 h 13856"/>
                        <a:gd name="connsiteX340" fmla="*/ 49653 w 100460"/>
                        <a:gd name="connsiteY340" fmla="*/ 9238 h 13856"/>
                        <a:gd name="connsiteX341" fmla="*/ 49653 w 100460"/>
                        <a:gd name="connsiteY341" fmla="*/ 9238 h 13856"/>
                        <a:gd name="connsiteX342" fmla="*/ 49653 w 100460"/>
                        <a:gd name="connsiteY342" fmla="*/ 9238 h 13856"/>
                        <a:gd name="connsiteX343" fmla="*/ 49653 w 100460"/>
                        <a:gd name="connsiteY343" fmla="*/ 9238 h 13856"/>
                        <a:gd name="connsiteX344" fmla="*/ 45034 w 100460"/>
                        <a:gd name="connsiteY344" fmla="*/ 9238 h 13856"/>
                        <a:gd name="connsiteX345" fmla="*/ 45034 w 100460"/>
                        <a:gd name="connsiteY345" fmla="*/ 9238 h 13856"/>
                        <a:gd name="connsiteX346" fmla="*/ 45034 w 100460"/>
                        <a:gd name="connsiteY346" fmla="*/ 9238 h 13856"/>
                        <a:gd name="connsiteX347" fmla="*/ 40415 w 100460"/>
                        <a:gd name="connsiteY347" fmla="*/ 9238 h 13856"/>
                        <a:gd name="connsiteX348" fmla="*/ 40415 w 100460"/>
                        <a:gd name="connsiteY348" fmla="*/ 9238 h 13856"/>
                        <a:gd name="connsiteX349" fmla="*/ 40415 w 100460"/>
                        <a:gd name="connsiteY349" fmla="*/ 9238 h 13856"/>
                        <a:gd name="connsiteX350" fmla="*/ 40415 w 100460"/>
                        <a:gd name="connsiteY350" fmla="*/ 9238 h 13856"/>
                        <a:gd name="connsiteX351" fmla="*/ 35796 w 100460"/>
                        <a:gd name="connsiteY351" fmla="*/ 9238 h 13856"/>
                        <a:gd name="connsiteX352" fmla="*/ 35796 w 100460"/>
                        <a:gd name="connsiteY352" fmla="*/ 9238 h 13856"/>
                        <a:gd name="connsiteX353" fmla="*/ 35796 w 100460"/>
                        <a:gd name="connsiteY353" fmla="*/ 9238 h 13856"/>
                        <a:gd name="connsiteX354" fmla="*/ 35796 w 100460"/>
                        <a:gd name="connsiteY354" fmla="*/ 9238 h 13856"/>
                        <a:gd name="connsiteX355" fmla="*/ 35796 w 100460"/>
                        <a:gd name="connsiteY355" fmla="*/ 9238 h 13856"/>
                        <a:gd name="connsiteX356" fmla="*/ 35796 w 100460"/>
                        <a:gd name="connsiteY356" fmla="*/ 9238 h 13856"/>
                        <a:gd name="connsiteX357" fmla="*/ 35796 w 100460"/>
                        <a:gd name="connsiteY357" fmla="*/ 9238 h 13856"/>
                        <a:gd name="connsiteX358" fmla="*/ 35796 w 100460"/>
                        <a:gd name="connsiteY358" fmla="*/ 9238 h 13856"/>
                        <a:gd name="connsiteX359" fmla="*/ 35796 w 100460"/>
                        <a:gd name="connsiteY359" fmla="*/ 9238 h 13856"/>
                        <a:gd name="connsiteX360" fmla="*/ 35796 w 100460"/>
                        <a:gd name="connsiteY360" fmla="*/ 9238 h 13856"/>
                        <a:gd name="connsiteX361" fmla="*/ 35796 w 100460"/>
                        <a:gd name="connsiteY361" fmla="*/ 9238 h 13856"/>
                        <a:gd name="connsiteX362" fmla="*/ 35796 w 100460"/>
                        <a:gd name="connsiteY362" fmla="*/ 9238 h 13856"/>
                        <a:gd name="connsiteX363" fmla="*/ 35796 w 100460"/>
                        <a:gd name="connsiteY363" fmla="*/ 9238 h 13856"/>
                        <a:gd name="connsiteX364" fmla="*/ 35796 w 100460"/>
                        <a:gd name="connsiteY364" fmla="*/ 9238 h 13856"/>
                        <a:gd name="connsiteX365" fmla="*/ 35796 w 100460"/>
                        <a:gd name="connsiteY365" fmla="*/ 9238 h 13856"/>
                        <a:gd name="connsiteX366" fmla="*/ 35796 w 100460"/>
                        <a:gd name="connsiteY366" fmla="*/ 9238 h 13856"/>
                        <a:gd name="connsiteX367" fmla="*/ 35796 w 100460"/>
                        <a:gd name="connsiteY367" fmla="*/ 9238 h 13856"/>
                        <a:gd name="connsiteX368" fmla="*/ 35796 w 100460"/>
                        <a:gd name="connsiteY368" fmla="*/ 9238 h 13856"/>
                        <a:gd name="connsiteX369" fmla="*/ 35796 w 100460"/>
                        <a:gd name="connsiteY369" fmla="*/ 9238 h 13856"/>
                        <a:gd name="connsiteX370" fmla="*/ 35796 w 100460"/>
                        <a:gd name="connsiteY370" fmla="*/ 9238 h 13856"/>
                        <a:gd name="connsiteX371" fmla="*/ 35796 w 100460"/>
                        <a:gd name="connsiteY371" fmla="*/ 9238 h 13856"/>
                        <a:gd name="connsiteX372" fmla="*/ 35796 w 100460"/>
                        <a:gd name="connsiteY372" fmla="*/ 9238 h 13856"/>
                        <a:gd name="connsiteX373" fmla="*/ 35796 w 100460"/>
                        <a:gd name="connsiteY373" fmla="*/ 9238 h 13856"/>
                        <a:gd name="connsiteX374" fmla="*/ 35796 w 100460"/>
                        <a:gd name="connsiteY374" fmla="*/ 9238 h 13856"/>
                        <a:gd name="connsiteX375" fmla="*/ 35796 w 100460"/>
                        <a:gd name="connsiteY375" fmla="*/ 9238 h 13856"/>
                        <a:gd name="connsiteX376" fmla="*/ 35796 w 100460"/>
                        <a:gd name="connsiteY376" fmla="*/ 9238 h 13856"/>
                        <a:gd name="connsiteX377" fmla="*/ 35796 w 100460"/>
                        <a:gd name="connsiteY377" fmla="*/ 9238 h 13856"/>
                        <a:gd name="connsiteX378" fmla="*/ 35796 w 100460"/>
                        <a:gd name="connsiteY378" fmla="*/ 9238 h 13856"/>
                        <a:gd name="connsiteX379" fmla="*/ 35796 w 100460"/>
                        <a:gd name="connsiteY379" fmla="*/ 9238 h 13856"/>
                        <a:gd name="connsiteX380" fmla="*/ 35796 w 100460"/>
                        <a:gd name="connsiteY380" fmla="*/ 9238 h 13856"/>
                        <a:gd name="connsiteX381" fmla="*/ 35796 w 100460"/>
                        <a:gd name="connsiteY381" fmla="*/ 9238 h 13856"/>
                        <a:gd name="connsiteX382" fmla="*/ 31177 w 100460"/>
                        <a:gd name="connsiteY382" fmla="*/ 9238 h 13856"/>
                        <a:gd name="connsiteX383" fmla="*/ 31177 w 100460"/>
                        <a:gd name="connsiteY383" fmla="*/ 9238 h 13856"/>
                        <a:gd name="connsiteX384" fmla="*/ 31177 w 100460"/>
                        <a:gd name="connsiteY384" fmla="*/ 9238 h 13856"/>
                        <a:gd name="connsiteX385" fmla="*/ 31177 w 100460"/>
                        <a:gd name="connsiteY385" fmla="*/ 9238 h 13856"/>
                        <a:gd name="connsiteX386" fmla="*/ 31177 w 100460"/>
                        <a:gd name="connsiteY386" fmla="*/ 9238 h 13856"/>
                        <a:gd name="connsiteX387" fmla="*/ 31177 w 100460"/>
                        <a:gd name="connsiteY387" fmla="*/ 9238 h 13856"/>
                        <a:gd name="connsiteX388" fmla="*/ 26559 w 100460"/>
                        <a:gd name="connsiteY388" fmla="*/ 9238 h 13856"/>
                        <a:gd name="connsiteX389" fmla="*/ 26559 w 100460"/>
                        <a:gd name="connsiteY389" fmla="*/ 9238 h 13856"/>
                        <a:gd name="connsiteX390" fmla="*/ 21940 w 100460"/>
                        <a:gd name="connsiteY390" fmla="*/ 9238 h 13856"/>
                        <a:gd name="connsiteX391" fmla="*/ 21940 w 100460"/>
                        <a:gd name="connsiteY391" fmla="*/ 9238 h 13856"/>
                        <a:gd name="connsiteX392" fmla="*/ 21940 w 100460"/>
                        <a:gd name="connsiteY392" fmla="*/ 9238 h 13856"/>
                        <a:gd name="connsiteX393" fmla="*/ 21940 w 100460"/>
                        <a:gd name="connsiteY393" fmla="*/ 9238 h 13856"/>
                        <a:gd name="connsiteX394" fmla="*/ 17321 w 100460"/>
                        <a:gd name="connsiteY394" fmla="*/ 9238 h 13856"/>
                        <a:gd name="connsiteX395" fmla="*/ 17321 w 100460"/>
                        <a:gd name="connsiteY395" fmla="*/ 9238 h 13856"/>
                        <a:gd name="connsiteX396" fmla="*/ 17321 w 100460"/>
                        <a:gd name="connsiteY396" fmla="*/ 9238 h 13856"/>
                        <a:gd name="connsiteX397" fmla="*/ 17321 w 100460"/>
                        <a:gd name="connsiteY397" fmla="*/ 9238 h 13856"/>
                        <a:gd name="connsiteX398" fmla="*/ 17321 w 100460"/>
                        <a:gd name="connsiteY398" fmla="*/ 9238 h 13856"/>
                        <a:gd name="connsiteX399" fmla="*/ 17321 w 100460"/>
                        <a:gd name="connsiteY399" fmla="*/ 9238 h 13856"/>
                        <a:gd name="connsiteX400" fmla="*/ 17321 w 100460"/>
                        <a:gd name="connsiteY400" fmla="*/ 9238 h 13856"/>
                        <a:gd name="connsiteX401" fmla="*/ 17321 w 100460"/>
                        <a:gd name="connsiteY401" fmla="*/ 9238 h 13856"/>
                        <a:gd name="connsiteX402" fmla="*/ 17321 w 100460"/>
                        <a:gd name="connsiteY402" fmla="*/ 9238 h 13856"/>
                        <a:gd name="connsiteX403" fmla="*/ 17321 w 100460"/>
                        <a:gd name="connsiteY403" fmla="*/ 9238 h 13856"/>
                        <a:gd name="connsiteX404" fmla="*/ 17321 w 100460"/>
                        <a:gd name="connsiteY404" fmla="*/ 13856 h 13856"/>
                        <a:gd name="connsiteX405" fmla="*/ 17321 w 100460"/>
                        <a:gd name="connsiteY405" fmla="*/ 13856 h 13856"/>
                        <a:gd name="connsiteX406" fmla="*/ 17321 w 100460"/>
                        <a:gd name="connsiteY406" fmla="*/ 13856 h 13856"/>
                        <a:gd name="connsiteX407" fmla="*/ 17321 w 100460"/>
                        <a:gd name="connsiteY407" fmla="*/ 13856 h 13856"/>
                        <a:gd name="connsiteX408" fmla="*/ 17321 w 100460"/>
                        <a:gd name="connsiteY408" fmla="*/ 13856 h 13856"/>
                        <a:gd name="connsiteX409" fmla="*/ 17321 w 100460"/>
                        <a:gd name="connsiteY409" fmla="*/ 13856 h 13856"/>
                        <a:gd name="connsiteX410" fmla="*/ 17321 w 100460"/>
                        <a:gd name="connsiteY410" fmla="*/ 13856 h 13856"/>
                        <a:gd name="connsiteX411" fmla="*/ 17321 w 100460"/>
                        <a:gd name="connsiteY411" fmla="*/ 13856 h 13856"/>
                        <a:gd name="connsiteX412" fmla="*/ 17321 w 100460"/>
                        <a:gd name="connsiteY412" fmla="*/ 13856 h 13856"/>
                        <a:gd name="connsiteX413" fmla="*/ 17321 w 100460"/>
                        <a:gd name="connsiteY413" fmla="*/ 13856 h 13856"/>
                        <a:gd name="connsiteX414" fmla="*/ 17321 w 100460"/>
                        <a:gd name="connsiteY414" fmla="*/ 13856 h 13856"/>
                        <a:gd name="connsiteX415" fmla="*/ 17321 w 100460"/>
                        <a:gd name="connsiteY415" fmla="*/ 13856 h 13856"/>
                        <a:gd name="connsiteX416" fmla="*/ 17321 w 100460"/>
                        <a:gd name="connsiteY416" fmla="*/ 13856 h 13856"/>
                        <a:gd name="connsiteX417" fmla="*/ 17321 w 100460"/>
                        <a:gd name="connsiteY417" fmla="*/ 13856 h 13856"/>
                        <a:gd name="connsiteX418" fmla="*/ 17321 w 100460"/>
                        <a:gd name="connsiteY418" fmla="*/ 13856 h 13856"/>
                        <a:gd name="connsiteX419" fmla="*/ 3464 w 100460"/>
                        <a:gd name="connsiteY419" fmla="*/ 4619 h 13856"/>
                        <a:gd name="connsiteX420" fmla="*/ 3464 w 100460"/>
                        <a:gd name="connsiteY420" fmla="*/ 4619 h 13856"/>
                        <a:gd name="connsiteX421" fmla="*/ 3464 w 100460"/>
                        <a:gd name="connsiteY421" fmla="*/ 4619 h 13856"/>
                        <a:gd name="connsiteX422" fmla="*/ 3464 w 100460"/>
                        <a:gd name="connsiteY422" fmla="*/ 4619 h 13856"/>
                        <a:gd name="connsiteX423" fmla="*/ 3464 w 100460"/>
                        <a:gd name="connsiteY423" fmla="*/ 4619 h 13856"/>
                        <a:gd name="connsiteX424" fmla="*/ 3464 w 100460"/>
                        <a:gd name="connsiteY424" fmla="*/ 4619 h 13856"/>
                        <a:gd name="connsiteX425" fmla="*/ 3464 w 100460"/>
                        <a:gd name="connsiteY425" fmla="*/ 4619 h 13856"/>
                        <a:gd name="connsiteX426" fmla="*/ 3464 w 100460"/>
                        <a:gd name="connsiteY426" fmla="*/ 4619 h 13856"/>
                        <a:gd name="connsiteX427" fmla="*/ 3464 w 100460"/>
                        <a:gd name="connsiteY427" fmla="*/ 4619 h 13856"/>
                        <a:gd name="connsiteX428" fmla="*/ 3464 w 100460"/>
                        <a:gd name="connsiteY428" fmla="*/ 4619 h 13856"/>
                        <a:gd name="connsiteX429" fmla="*/ 17321 w 100460"/>
                        <a:gd name="connsiteY429" fmla="*/ 4619 h 13856"/>
                        <a:gd name="connsiteX430" fmla="*/ 17321 w 100460"/>
                        <a:gd name="connsiteY430" fmla="*/ 4619 h 13856"/>
                        <a:gd name="connsiteX431" fmla="*/ 17321 w 100460"/>
                        <a:gd name="connsiteY431" fmla="*/ 4619 h 13856"/>
                        <a:gd name="connsiteX432" fmla="*/ 17321 w 100460"/>
                        <a:gd name="connsiteY432" fmla="*/ 4619 h 13856"/>
                        <a:gd name="connsiteX433" fmla="*/ 21940 w 100460"/>
                        <a:gd name="connsiteY433" fmla="*/ 4619 h 13856"/>
                        <a:gd name="connsiteX434" fmla="*/ 21940 w 100460"/>
                        <a:gd name="connsiteY434" fmla="*/ 4619 h 13856"/>
                        <a:gd name="connsiteX435" fmla="*/ 21940 w 100460"/>
                        <a:gd name="connsiteY435" fmla="*/ 4619 h 13856"/>
                        <a:gd name="connsiteX436" fmla="*/ 21940 w 100460"/>
                        <a:gd name="connsiteY436" fmla="*/ 4619 h 13856"/>
                        <a:gd name="connsiteX437" fmla="*/ 17321 w 100460"/>
                        <a:gd name="connsiteY437" fmla="*/ 0 h 13856"/>
                        <a:gd name="connsiteX438" fmla="*/ 17321 w 100460"/>
                        <a:gd name="connsiteY438" fmla="*/ 0 h 13856"/>
                        <a:gd name="connsiteX439" fmla="*/ 17321 w 100460"/>
                        <a:gd name="connsiteY439" fmla="*/ 0 h 13856"/>
                        <a:gd name="connsiteX440" fmla="*/ 17321 w 100460"/>
                        <a:gd name="connsiteY440" fmla="*/ 0 h 13856"/>
                        <a:gd name="connsiteX441" fmla="*/ 17321 w 100460"/>
                        <a:gd name="connsiteY441" fmla="*/ 0 h 13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Lst>
                      <a:rect l="l" t="t" r="r" b="b"/>
                      <a:pathLst>
                        <a:path w="100460" h="13856">
                          <a:moveTo>
                            <a:pt x="3464" y="4619"/>
                          </a:moveTo>
                          <a:cubicBezTo>
                            <a:pt x="3464" y="4619"/>
                            <a:pt x="3464" y="4619"/>
                            <a:pt x="3464" y="4619"/>
                          </a:cubicBezTo>
                          <a:cubicBezTo>
                            <a:pt x="8083" y="4619"/>
                            <a:pt x="3464" y="4619"/>
                            <a:pt x="3464" y="4619"/>
                          </a:cubicBezTo>
                          <a:cubicBezTo>
                            <a:pt x="8083" y="4619"/>
                            <a:pt x="8083" y="4619"/>
                            <a:pt x="3464" y="4619"/>
                          </a:cubicBezTo>
                          <a:cubicBezTo>
                            <a:pt x="8083" y="4619"/>
                            <a:pt x="8083" y="4619"/>
                            <a:pt x="3464" y="4619"/>
                          </a:cubicBezTo>
                          <a:cubicBezTo>
                            <a:pt x="8083" y="4619"/>
                            <a:pt x="8083" y="4619"/>
                            <a:pt x="3464" y="4619"/>
                          </a:cubicBezTo>
                          <a:cubicBezTo>
                            <a:pt x="8083" y="4619"/>
                            <a:pt x="8083" y="4619"/>
                            <a:pt x="3464" y="4619"/>
                          </a:cubicBezTo>
                          <a:cubicBezTo>
                            <a:pt x="8083" y="4619"/>
                            <a:pt x="8083" y="0"/>
                            <a:pt x="3464" y="4619"/>
                          </a:cubicBezTo>
                          <a:cubicBezTo>
                            <a:pt x="8083" y="0"/>
                            <a:pt x="8083" y="0"/>
                            <a:pt x="3464" y="4619"/>
                          </a:cubicBezTo>
                          <a:cubicBezTo>
                            <a:pt x="8083" y="0"/>
                            <a:pt x="8083" y="0"/>
                            <a:pt x="3464" y="4619"/>
                          </a:cubicBezTo>
                          <a:lnTo>
                            <a:pt x="3464" y="4619"/>
                          </a:lnTo>
                          <a:cubicBezTo>
                            <a:pt x="8083" y="4619"/>
                            <a:pt x="8083" y="0"/>
                            <a:pt x="3464" y="4619"/>
                          </a:cubicBezTo>
                          <a:cubicBezTo>
                            <a:pt x="8083" y="4619"/>
                            <a:pt x="8083" y="0"/>
                            <a:pt x="8083" y="0"/>
                          </a:cubicBezTo>
                          <a:cubicBezTo>
                            <a:pt x="8083" y="0"/>
                            <a:pt x="8083" y="0"/>
                            <a:pt x="8083" y="0"/>
                          </a:cubicBezTo>
                          <a:lnTo>
                            <a:pt x="8083" y="0"/>
                          </a:lnTo>
                          <a:cubicBezTo>
                            <a:pt x="8083" y="0"/>
                            <a:pt x="8083" y="0"/>
                            <a:pt x="8083" y="0"/>
                          </a:cubicBezTo>
                          <a:cubicBezTo>
                            <a:pt x="8083" y="0"/>
                            <a:pt x="8083" y="0"/>
                            <a:pt x="8083" y="0"/>
                          </a:cubicBezTo>
                          <a:cubicBezTo>
                            <a:pt x="8083" y="0"/>
                            <a:pt x="8083" y="0"/>
                            <a:pt x="8083" y="0"/>
                          </a:cubicBezTo>
                          <a:cubicBezTo>
                            <a:pt x="8083" y="0"/>
                            <a:pt x="8083" y="0"/>
                            <a:pt x="8083" y="0"/>
                          </a:cubicBezTo>
                          <a:cubicBezTo>
                            <a:pt x="8083" y="0"/>
                            <a:pt x="8083" y="0"/>
                            <a:pt x="8083" y="0"/>
                          </a:cubicBezTo>
                          <a:lnTo>
                            <a:pt x="8083" y="0"/>
                          </a:lnTo>
                          <a:cubicBezTo>
                            <a:pt x="8083" y="0"/>
                            <a:pt x="8083" y="0"/>
                            <a:pt x="8083" y="0"/>
                          </a:cubicBezTo>
                          <a:cubicBezTo>
                            <a:pt x="8083" y="0"/>
                            <a:pt x="8083" y="0"/>
                            <a:pt x="8083" y="0"/>
                          </a:cubicBezTo>
                          <a:cubicBezTo>
                            <a:pt x="8083" y="0"/>
                            <a:pt x="8083" y="0"/>
                            <a:pt x="8083" y="0"/>
                          </a:cubicBezTo>
                          <a:lnTo>
                            <a:pt x="8083" y="0"/>
                          </a:lnTo>
                          <a:cubicBezTo>
                            <a:pt x="8083" y="0"/>
                            <a:pt x="8083" y="0"/>
                            <a:pt x="12702" y="0"/>
                          </a:cubicBezTo>
                          <a:cubicBezTo>
                            <a:pt x="12702" y="0"/>
                            <a:pt x="12702" y="0"/>
                            <a:pt x="12702" y="0"/>
                          </a:cubicBezTo>
                          <a:cubicBezTo>
                            <a:pt x="12702" y="0"/>
                            <a:pt x="17321" y="0"/>
                            <a:pt x="17321" y="0"/>
                          </a:cubicBezTo>
                          <a:lnTo>
                            <a:pt x="17321" y="0"/>
                          </a:lnTo>
                          <a:cubicBezTo>
                            <a:pt x="17321" y="0"/>
                            <a:pt x="17321" y="0"/>
                            <a:pt x="17321" y="0"/>
                          </a:cubicBezTo>
                          <a:cubicBezTo>
                            <a:pt x="17321" y="0"/>
                            <a:pt x="17321" y="0"/>
                            <a:pt x="17321" y="0"/>
                          </a:cubicBezTo>
                          <a:cubicBezTo>
                            <a:pt x="17321" y="0"/>
                            <a:pt x="17321" y="0"/>
                            <a:pt x="17321" y="0"/>
                          </a:cubicBezTo>
                          <a:cubicBezTo>
                            <a:pt x="17321" y="0"/>
                            <a:pt x="21940" y="0"/>
                            <a:pt x="21940" y="0"/>
                          </a:cubicBezTo>
                          <a:lnTo>
                            <a:pt x="21940" y="0"/>
                          </a:lnTo>
                          <a:cubicBezTo>
                            <a:pt x="21940" y="0"/>
                            <a:pt x="21940" y="0"/>
                            <a:pt x="21940" y="0"/>
                          </a:cubicBezTo>
                          <a:lnTo>
                            <a:pt x="21940" y="0"/>
                          </a:lnTo>
                          <a:cubicBezTo>
                            <a:pt x="21940" y="0"/>
                            <a:pt x="26559" y="0"/>
                            <a:pt x="26559" y="0"/>
                          </a:cubicBezTo>
                          <a:cubicBezTo>
                            <a:pt x="26559" y="0"/>
                            <a:pt x="26559" y="0"/>
                            <a:pt x="26559" y="0"/>
                          </a:cubicBezTo>
                          <a:cubicBezTo>
                            <a:pt x="26559" y="0"/>
                            <a:pt x="26559" y="0"/>
                            <a:pt x="26559" y="0"/>
                          </a:cubicBezTo>
                          <a:cubicBezTo>
                            <a:pt x="26559" y="0"/>
                            <a:pt x="26559" y="0"/>
                            <a:pt x="26559" y="0"/>
                          </a:cubicBezTo>
                          <a:lnTo>
                            <a:pt x="26559" y="0"/>
                          </a:lnTo>
                          <a:lnTo>
                            <a:pt x="26559" y="0"/>
                          </a:lnTo>
                          <a:lnTo>
                            <a:pt x="26559" y="0"/>
                          </a:lnTo>
                          <a:lnTo>
                            <a:pt x="26559" y="0"/>
                          </a:lnTo>
                          <a:cubicBezTo>
                            <a:pt x="26559" y="0"/>
                            <a:pt x="26559" y="0"/>
                            <a:pt x="26559" y="0"/>
                          </a:cubicBezTo>
                          <a:cubicBezTo>
                            <a:pt x="26559" y="0"/>
                            <a:pt x="26559" y="0"/>
                            <a:pt x="26559" y="0"/>
                          </a:cubicBezTo>
                          <a:lnTo>
                            <a:pt x="26559" y="0"/>
                          </a:lnTo>
                          <a:cubicBezTo>
                            <a:pt x="26559" y="0"/>
                            <a:pt x="26559" y="0"/>
                            <a:pt x="26559" y="0"/>
                          </a:cubicBezTo>
                          <a:cubicBezTo>
                            <a:pt x="26559" y="0"/>
                            <a:pt x="26559" y="0"/>
                            <a:pt x="26559" y="0"/>
                          </a:cubicBezTo>
                          <a:cubicBezTo>
                            <a:pt x="26559" y="0"/>
                            <a:pt x="26559" y="0"/>
                            <a:pt x="26559" y="0"/>
                          </a:cubicBezTo>
                          <a:cubicBezTo>
                            <a:pt x="26559" y="0"/>
                            <a:pt x="26559" y="0"/>
                            <a:pt x="26559" y="0"/>
                          </a:cubicBezTo>
                          <a:lnTo>
                            <a:pt x="26559" y="0"/>
                          </a:lnTo>
                          <a:cubicBezTo>
                            <a:pt x="26559" y="0"/>
                            <a:pt x="26559" y="0"/>
                            <a:pt x="31177" y="0"/>
                          </a:cubicBezTo>
                          <a:cubicBezTo>
                            <a:pt x="31177" y="0"/>
                            <a:pt x="31177" y="0"/>
                            <a:pt x="31177" y="0"/>
                          </a:cubicBezTo>
                          <a:lnTo>
                            <a:pt x="31177" y="0"/>
                          </a:lnTo>
                          <a:cubicBezTo>
                            <a:pt x="31177" y="0"/>
                            <a:pt x="31177" y="0"/>
                            <a:pt x="31177" y="0"/>
                          </a:cubicBezTo>
                          <a:cubicBezTo>
                            <a:pt x="31177" y="0"/>
                            <a:pt x="31177" y="0"/>
                            <a:pt x="31177" y="0"/>
                          </a:cubicBezTo>
                          <a:lnTo>
                            <a:pt x="31177" y="0"/>
                          </a:lnTo>
                          <a:cubicBezTo>
                            <a:pt x="31177" y="0"/>
                            <a:pt x="31177" y="0"/>
                            <a:pt x="31177" y="0"/>
                          </a:cubicBezTo>
                          <a:cubicBezTo>
                            <a:pt x="31177" y="0"/>
                            <a:pt x="31177" y="0"/>
                            <a:pt x="31177" y="0"/>
                          </a:cubicBezTo>
                          <a:lnTo>
                            <a:pt x="31177" y="0"/>
                          </a:lnTo>
                          <a:cubicBezTo>
                            <a:pt x="31177" y="0"/>
                            <a:pt x="31177" y="0"/>
                            <a:pt x="35796" y="0"/>
                          </a:cubicBezTo>
                          <a:cubicBezTo>
                            <a:pt x="35796" y="0"/>
                            <a:pt x="35796" y="0"/>
                            <a:pt x="35796" y="0"/>
                          </a:cubicBezTo>
                          <a:cubicBezTo>
                            <a:pt x="35796" y="0"/>
                            <a:pt x="35796" y="0"/>
                            <a:pt x="35796" y="0"/>
                          </a:cubicBezTo>
                          <a:cubicBezTo>
                            <a:pt x="35796" y="0"/>
                            <a:pt x="35796" y="0"/>
                            <a:pt x="35796" y="0"/>
                          </a:cubicBezTo>
                          <a:cubicBezTo>
                            <a:pt x="35796" y="0"/>
                            <a:pt x="35796" y="0"/>
                            <a:pt x="35796" y="0"/>
                          </a:cubicBezTo>
                          <a:cubicBezTo>
                            <a:pt x="35796" y="0"/>
                            <a:pt x="35796" y="0"/>
                            <a:pt x="40415" y="0"/>
                          </a:cubicBezTo>
                          <a:cubicBezTo>
                            <a:pt x="40415" y="0"/>
                            <a:pt x="40415" y="0"/>
                            <a:pt x="40415" y="0"/>
                          </a:cubicBezTo>
                          <a:cubicBezTo>
                            <a:pt x="40415" y="0"/>
                            <a:pt x="40415" y="0"/>
                            <a:pt x="40415" y="0"/>
                          </a:cubicBezTo>
                          <a:lnTo>
                            <a:pt x="40415" y="0"/>
                          </a:lnTo>
                          <a:cubicBezTo>
                            <a:pt x="40415" y="0"/>
                            <a:pt x="45034" y="4619"/>
                            <a:pt x="45034" y="0"/>
                          </a:cubicBezTo>
                          <a:lnTo>
                            <a:pt x="45034" y="0"/>
                          </a:lnTo>
                          <a:lnTo>
                            <a:pt x="45034" y="0"/>
                          </a:lnTo>
                          <a:cubicBezTo>
                            <a:pt x="45034" y="0"/>
                            <a:pt x="45034" y="0"/>
                            <a:pt x="45034" y="0"/>
                          </a:cubicBezTo>
                          <a:cubicBezTo>
                            <a:pt x="45034" y="0"/>
                            <a:pt x="45034" y="0"/>
                            <a:pt x="49653" y="0"/>
                          </a:cubicBezTo>
                          <a:cubicBezTo>
                            <a:pt x="49653" y="0"/>
                            <a:pt x="54272" y="0"/>
                            <a:pt x="54272" y="0"/>
                          </a:cubicBezTo>
                          <a:lnTo>
                            <a:pt x="54272" y="0"/>
                          </a:lnTo>
                          <a:cubicBezTo>
                            <a:pt x="54272" y="0"/>
                            <a:pt x="54272" y="0"/>
                            <a:pt x="54272" y="0"/>
                          </a:cubicBezTo>
                          <a:cubicBezTo>
                            <a:pt x="54272" y="0"/>
                            <a:pt x="54272" y="0"/>
                            <a:pt x="54272" y="0"/>
                          </a:cubicBezTo>
                          <a:cubicBezTo>
                            <a:pt x="58891" y="0"/>
                            <a:pt x="58891" y="0"/>
                            <a:pt x="58891" y="4619"/>
                          </a:cubicBezTo>
                          <a:cubicBezTo>
                            <a:pt x="58891" y="4619"/>
                            <a:pt x="58891" y="4619"/>
                            <a:pt x="58891" y="4619"/>
                          </a:cubicBezTo>
                          <a:lnTo>
                            <a:pt x="58891" y="4619"/>
                          </a:lnTo>
                          <a:cubicBezTo>
                            <a:pt x="58891" y="4619"/>
                            <a:pt x="63510" y="4619"/>
                            <a:pt x="63510" y="4619"/>
                          </a:cubicBezTo>
                          <a:cubicBezTo>
                            <a:pt x="63510" y="4619"/>
                            <a:pt x="63510" y="4619"/>
                            <a:pt x="63510" y="4619"/>
                          </a:cubicBezTo>
                          <a:cubicBezTo>
                            <a:pt x="63510" y="4619"/>
                            <a:pt x="63510" y="4619"/>
                            <a:pt x="63510" y="4619"/>
                          </a:cubicBezTo>
                          <a:cubicBezTo>
                            <a:pt x="63510" y="4619"/>
                            <a:pt x="63510" y="4619"/>
                            <a:pt x="63510" y="4619"/>
                          </a:cubicBezTo>
                          <a:cubicBezTo>
                            <a:pt x="63510" y="4619"/>
                            <a:pt x="63510" y="4619"/>
                            <a:pt x="63510" y="4619"/>
                          </a:cubicBezTo>
                          <a:lnTo>
                            <a:pt x="63510" y="4619"/>
                          </a:lnTo>
                          <a:cubicBezTo>
                            <a:pt x="63510" y="4619"/>
                            <a:pt x="63510" y="4619"/>
                            <a:pt x="63510" y="4619"/>
                          </a:cubicBezTo>
                          <a:cubicBezTo>
                            <a:pt x="63510" y="4619"/>
                            <a:pt x="63510" y="4619"/>
                            <a:pt x="63510" y="4619"/>
                          </a:cubicBezTo>
                          <a:cubicBezTo>
                            <a:pt x="63510" y="4619"/>
                            <a:pt x="63510" y="4619"/>
                            <a:pt x="63510" y="4619"/>
                          </a:cubicBezTo>
                          <a:cubicBezTo>
                            <a:pt x="63510" y="4619"/>
                            <a:pt x="63510" y="4619"/>
                            <a:pt x="63510" y="4619"/>
                          </a:cubicBezTo>
                          <a:cubicBezTo>
                            <a:pt x="63510" y="4619"/>
                            <a:pt x="63510" y="4619"/>
                            <a:pt x="63510" y="4619"/>
                          </a:cubicBezTo>
                          <a:cubicBezTo>
                            <a:pt x="63510" y="4619"/>
                            <a:pt x="63510" y="4619"/>
                            <a:pt x="63510" y="4619"/>
                          </a:cubicBezTo>
                          <a:cubicBezTo>
                            <a:pt x="63510" y="4619"/>
                            <a:pt x="63510" y="4619"/>
                            <a:pt x="63510" y="4619"/>
                          </a:cubicBezTo>
                          <a:cubicBezTo>
                            <a:pt x="63510" y="4619"/>
                            <a:pt x="68129" y="4619"/>
                            <a:pt x="68129" y="4619"/>
                          </a:cubicBezTo>
                          <a:cubicBezTo>
                            <a:pt x="68129" y="4619"/>
                            <a:pt x="68129" y="4619"/>
                            <a:pt x="68129" y="4619"/>
                          </a:cubicBezTo>
                          <a:cubicBezTo>
                            <a:pt x="68129" y="4619"/>
                            <a:pt x="68129" y="4619"/>
                            <a:pt x="72747" y="4619"/>
                          </a:cubicBezTo>
                          <a:cubicBezTo>
                            <a:pt x="72747" y="4619"/>
                            <a:pt x="72747" y="4619"/>
                            <a:pt x="72747" y="4619"/>
                          </a:cubicBezTo>
                          <a:cubicBezTo>
                            <a:pt x="72747" y="4619"/>
                            <a:pt x="72747" y="4619"/>
                            <a:pt x="77366" y="4619"/>
                          </a:cubicBezTo>
                          <a:lnTo>
                            <a:pt x="77366" y="4619"/>
                          </a:lnTo>
                          <a:cubicBezTo>
                            <a:pt x="77366" y="4619"/>
                            <a:pt x="77366" y="4619"/>
                            <a:pt x="77366" y="4619"/>
                          </a:cubicBezTo>
                          <a:lnTo>
                            <a:pt x="77366" y="4619"/>
                          </a:lnTo>
                          <a:cubicBezTo>
                            <a:pt x="77366" y="4619"/>
                            <a:pt x="77366" y="4619"/>
                            <a:pt x="77366" y="4619"/>
                          </a:cubicBezTo>
                          <a:cubicBezTo>
                            <a:pt x="77366" y="4619"/>
                            <a:pt x="77366" y="4619"/>
                            <a:pt x="77366" y="4619"/>
                          </a:cubicBezTo>
                          <a:cubicBezTo>
                            <a:pt x="77366" y="4619"/>
                            <a:pt x="77366" y="4619"/>
                            <a:pt x="77366" y="4619"/>
                          </a:cubicBezTo>
                          <a:cubicBezTo>
                            <a:pt x="77366" y="4619"/>
                            <a:pt x="77366" y="4619"/>
                            <a:pt x="77366" y="4619"/>
                          </a:cubicBezTo>
                          <a:cubicBezTo>
                            <a:pt x="77366" y="4619"/>
                            <a:pt x="77366" y="4619"/>
                            <a:pt x="77366" y="4619"/>
                          </a:cubicBezTo>
                          <a:cubicBezTo>
                            <a:pt x="77366" y="4619"/>
                            <a:pt x="77366" y="4619"/>
                            <a:pt x="77366" y="4619"/>
                          </a:cubicBezTo>
                          <a:cubicBezTo>
                            <a:pt x="77366" y="4619"/>
                            <a:pt x="77366" y="4619"/>
                            <a:pt x="77366" y="4619"/>
                          </a:cubicBezTo>
                          <a:cubicBezTo>
                            <a:pt x="77366" y="4619"/>
                            <a:pt x="77366" y="4619"/>
                            <a:pt x="77366" y="4619"/>
                          </a:cubicBezTo>
                          <a:cubicBezTo>
                            <a:pt x="77366" y="4619"/>
                            <a:pt x="77366" y="4619"/>
                            <a:pt x="81985" y="4619"/>
                          </a:cubicBezTo>
                          <a:cubicBezTo>
                            <a:pt x="81985" y="4619"/>
                            <a:pt x="81985" y="4619"/>
                            <a:pt x="81985" y="4619"/>
                          </a:cubicBezTo>
                          <a:lnTo>
                            <a:pt x="81985" y="4619"/>
                          </a:lnTo>
                          <a:lnTo>
                            <a:pt x="81985" y="4619"/>
                          </a:lnTo>
                          <a:cubicBezTo>
                            <a:pt x="81985" y="4619"/>
                            <a:pt x="81985" y="4619"/>
                            <a:pt x="81985" y="4619"/>
                          </a:cubicBezTo>
                          <a:lnTo>
                            <a:pt x="81985" y="4619"/>
                          </a:lnTo>
                          <a:lnTo>
                            <a:pt x="81985" y="4619"/>
                          </a:lnTo>
                          <a:lnTo>
                            <a:pt x="81985" y="4619"/>
                          </a:lnTo>
                          <a:cubicBezTo>
                            <a:pt x="81985" y="4619"/>
                            <a:pt x="81985" y="4619"/>
                            <a:pt x="81985" y="4619"/>
                          </a:cubicBezTo>
                          <a:cubicBezTo>
                            <a:pt x="81985" y="4619"/>
                            <a:pt x="81985" y="4619"/>
                            <a:pt x="81985" y="4619"/>
                          </a:cubicBezTo>
                          <a:lnTo>
                            <a:pt x="81985" y="4619"/>
                          </a:lnTo>
                          <a:cubicBezTo>
                            <a:pt x="81985" y="4619"/>
                            <a:pt x="81985" y="4619"/>
                            <a:pt x="81985" y="4619"/>
                          </a:cubicBezTo>
                          <a:cubicBezTo>
                            <a:pt x="81985" y="4619"/>
                            <a:pt x="81985" y="4619"/>
                            <a:pt x="81985" y="4619"/>
                          </a:cubicBezTo>
                          <a:cubicBezTo>
                            <a:pt x="81985" y="4619"/>
                            <a:pt x="81985" y="4619"/>
                            <a:pt x="81985" y="4619"/>
                          </a:cubicBezTo>
                          <a:cubicBezTo>
                            <a:pt x="81985" y="4619"/>
                            <a:pt x="81985" y="4619"/>
                            <a:pt x="81985" y="4619"/>
                          </a:cubicBezTo>
                          <a:lnTo>
                            <a:pt x="81985" y="4619"/>
                          </a:lnTo>
                          <a:cubicBezTo>
                            <a:pt x="81985" y="4619"/>
                            <a:pt x="81985" y="4619"/>
                            <a:pt x="81985" y="4619"/>
                          </a:cubicBezTo>
                          <a:cubicBezTo>
                            <a:pt x="81985" y="4619"/>
                            <a:pt x="81985" y="4619"/>
                            <a:pt x="81985" y="4619"/>
                          </a:cubicBezTo>
                          <a:cubicBezTo>
                            <a:pt x="81985" y="4619"/>
                            <a:pt x="81985" y="4619"/>
                            <a:pt x="81985" y="4619"/>
                          </a:cubicBezTo>
                          <a:cubicBezTo>
                            <a:pt x="81985" y="4619"/>
                            <a:pt x="81985" y="4619"/>
                            <a:pt x="81985" y="4619"/>
                          </a:cubicBezTo>
                          <a:cubicBezTo>
                            <a:pt x="81985" y="4619"/>
                            <a:pt x="81985" y="4619"/>
                            <a:pt x="81985" y="4619"/>
                          </a:cubicBezTo>
                          <a:cubicBezTo>
                            <a:pt x="81985" y="4619"/>
                            <a:pt x="86604" y="4619"/>
                            <a:pt x="86604" y="4619"/>
                          </a:cubicBezTo>
                          <a:lnTo>
                            <a:pt x="86604" y="4619"/>
                          </a:lnTo>
                          <a:cubicBezTo>
                            <a:pt x="86604" y="4619"/>
                            <a:pt x="86604" y="4619"/>
                            <a:pt x="86604" y="4619"/>
                          </a:cubicBezTo>
                          <a:cubicBezTo>
                            <a:pt x="86604" y="4619"/>
                            <a:pt x="86604" y="4619"/>
                            <a:pt x="86604" y="4619"/>
                          </a:cubicBezTo>
                          <a:cubicBezTo>
                            <a:pt x="86604" y="4619"/>
                            <a:pt x="86604" y="4619"/>
                            <a:pt x="91223" y="4619"/>
                          </a:cubicBezTo>
                          <a:lnTo>
                            <a:pt x="91223" y="4619"/>
                          </a:lnTo>
                          <a:cubicBezTo>
                            <a:pt x="91223" y="4619"/>
                            <a:pt x="91223" y="4619"/>
                            <a:pt x="91223" y="4619"/>
                          </a:cubicBezTo>
                          <a:cubicBezTo>
                            <a:pt x="91223" y="4619"/>
                            <a:pt x="91223" y="4619"/>
                            <a:pt x="91223" y="4619"/>
                          </a:cubicBezTo>
                          <a:cubicBezTo>
                            <a:pt x="91223" y="4619"/>
                            <a:pt x="95842" y="4619"/>
                            <a:pt x="95842" y="9238"/>
                          </a:cubicBezTo>
                          <a:cubicBezTo>
                            <a:pt x="95842" y="9238"/>
                            <a:pt x="95842" y="9238"/>
                            <a:pt x="95842" y="9238"/>
                          </a:cubicBezTo>
                          <a:lnTo>
                            <a:pt x="95842" y="9238"/>
                          </a:lnTo>
                          <a:cubicBezTo>
                            <a:pt x="95842" y="9238"/>
                            <a:pt x="95842" y="9238"/>
                            <a:pt x="95842" y="9238"/>
                          </a:cubicBezTo>
                          <a:cubicBezTo>
                            <a:pt x="95842" y="9238"/>
                            <a:pt x="95842" y="9238"/>
                            <a:pt x="95842" y="9238"/>
                          </a:cubicBezTo>
                          <a:cubicBezTo>
                            <a:pt x="95842" y="9238"/>
                            <a:pt x="95842" y="9238"/>
                            <a:pt x="95842" y="9238"/>
                          </a:cubicBezTo>
                          <a:cubicBezTo>
                            <a:pt x="95842" y="9238"/>
                            <a:pt x="95842" y="9238"/>
                            <a:pt x="95842" y="9238"/>
                          </a:cubicBezTo>
                          <a:cubicBezTo>
                            <a:pt x="95842" y="9238"/>
                            <a:pt x="95842" y="9238"/>
                            <a:pt x="95842" y="9238"/>
                          </a:cubicBezTo>
                          <a:lnTo>
                            <a:pt x="95842" y="9238"/>
                          </a:lnTo>
                          <a:cubicBezTo>
                            <a:pt x="95842" y="9238"/>
                            <a:pt x="95842" y="9238"/>
                            <a:pt x="95842" y="9238"/>
                          </a:cubicBezTo>
                          <a:cubicBezTo>
                            <a:pt x="95842" y="9238"/>
                            <a:pt x="95842" y="9238"/>
                            <a:pt x="95842" y="9238"/>
                          </a:cubicBezTo>
                          <a:cubicBezTo>
                            <a:pt x="95842" y="9238"/>
                            <a:pt x="95842" y="9238"/>
                            <a:pt x="95842" y="9238"/>
                          </a:cubicBezTo>
                          <a:cubicBezTo>
                            <a:pt x="95842" y="9238"/>
                            <a:pt x="95842" y="9238"/>
                            <a:pt x="95842" y="9238"/>
                          </a:cubicBezTo>
                          <a:cubicBezTo>
                            <a:pt x="95842" y="9238"/>
                            <a:pt x="95842" y="9238"/>
                            <a:pt x="95842" y="9238"/>
                          </a:cubicBezTo>
                          <a:lnTo>
                            <a:pt x="95842" y="9238"/>
                          </a:lnTo>
                          <a:lnTo>
                            <a:pt x="95842" y="9238"/>
                          </a:lnTo>
                          <a:lnTo>
                            <a:pt x="95842" y="9238"/>
                          </a:lnTo>
                          <a:cubicBezTo>
                            <a:pt x="95842" y="9238"/>
                            <a:pt x="95842" y="9238"/>
                            <a:pt x="95842" y="9238"/>
                          </a:cubicBezTo>
                          <a:cubicBezTo>
                            <a:pt x="95842" y="9238"/>
                            <a:pt x="95842" y="9238"/>
                            <a:pt x="95842" y="9238"/>
                          </a:cubicBezTo>
                          <a:cubicBezTo>
                            <a:pt x="95842" y="9238"/>
                            <a:pt x="95842" y="9238"/>
                            <a:pt x="95842" y="9238"/>
                          </a:cubicBezTo>
                          <a:cubicBezTo>
                            <a:pt x="95842" y="9238"/>
                            <a:pt x="95842" y="9238"/>
                            <a:pt x="95842" y="9238"/>
                          </a:cubicBezTo>
                          <a:cubicBezTo>
                            <a:pt x="95842" y="9238"/>
                            <a:pt x="95842" y="9238"/>
                            <a:pt x="95842" y="9238"/>
                          </a:cubicBezTo>
                          <a:cubicBezTo>
                            <a:pt x="95842" y="9238"/>
                            <a:pt x="95842" y="9238"/>
                            <a:pt x="95842" y="9238"/>
                          </a:cubicBezTo>
                          <a:cubicBezTo>
                            <a:pt x="95842" y="9238"/>
                            <a:pt x="95842" y="9238"/>
                            <a:pt x="95842" y="9238"/>
                          </a:cubicBezTo>
                          <a:cubicBezTo>
                            <a:pt x="95842" y="9238"/>
                            <a:pt x="95842" y="9238"/>
                            <a:pt x="100461" y="9238"/>
                          </a:cubicBezTo>
                          <a:cubicBezTo>
                            <a:pt x="100461" y="9238"/>
                            <a:pt x="100461" y="9238"/>
                            <a:pt x="100461" y="9238"/>
                          </a:cubicBezTo>
                          <a:cubicBezTo>
                            <a:pt x="100461" y="9238"/>
                            <a:pt x="100461" y="9238"/>
                            <a:pt x="100461" y="9238"/>
                          </a:cubicBezTo>
                          <a:cubicBezTo>
                            <a:pt x="100461" y="9238"/>
                            <a:pt x="100461" y="9238"/>
                            <a:pt x="100461" y="9238"/>
                          </a:cubicBezTo>
                          <a:cubicBezTo>
                            <a:pt x="100461" y="9238"/>
                            <a:pt x="100461" y="9238"/>
                            <a:pt x="100461" y="9238"/>
                          </a:cubicBezTo>
                          <a:cubicBezTo>
                            <a:pt x="100461" y="9238"/>
                            <a:pt x="100461" y="9238"/>
                            <a:pt x="100461" y="9238"/>
                          </a:cubicBezTo>
                          <a:cubicBezTo>
                            <a:pt x="100461" y="9238"/>
                            <a:pt x="100461" y="9238"/>
                            <a:pt x="100461" y="9238"/>
                          </a:cubicBezTo>
                          <a:cubicBezTo>
                            <a:pt x="100461" y="9238"/>
                            <a:pt x="100461" y="9238"/>
                            <a:pt x="100461" y="9238"/>
                          </a:cubicBezTo>
                          <a:cubicBezTo>
                            <a:pt x="100461" y="9238"/>
                            <a:pt x="100461" y="9238"/>
                            <a:pt x="100461" y="9238"/>
                          </a:cubicBezTo>
                          <a:lnTo>
                            <a:pt x="100461" y="9238"/>
                          </a:lnTo>
                          <a:cubicBezTo>
                            <a:pt x="100461" y="9238"/>
                            <a:pt x="100461" y="9238"/>
                            <a:pt x="100461" y="9238"/>
                          </a:cubicBezTo>
                          <a:cubicBezTo>
                            <a:pt x="100461" y="9238"/>
                            <a:pt x="100461" y="9238"/>
                            <a:pt x="100461" y="9238"/>
                          </a:cubicBezTo>
                          <a:lnTo>
                            <a:pt x="100461" y="9238"/>
                          </a:lnTo>
                          <a:cubicBezTo>
                            <a:pt x="100461" y="9238"/>
                            <a:pt x="100461" y="9238"/>
                            <a:pt x="100461" y="9238"/>
                          </a:cubicBezTo>
                          <a:lnTo>
                            <a:pt x="100461" y="9238"/>
                          </a:lnTo>
                          <a:lnTo>
                            <a:pt x="100461" y="9238"/>
                          </a:lnTo>
                          <a:cubicBezTo>
                            <a:pt x="100461" y="9238"/>
                            <a:pt x="100461" y="9238"/>
                            <a:pt x="100461" y="9238"/>
                          </a:cubicBezTo>
                          <a:cubicBezTo>
                            <a:pt x="100461" y="9238"/>
                            <a:pt x="100461" y="9238"/>
                            <a:pt x="100461" y="9238"/>
                          </a:cubicBezTo>
                          <a:cubicBezTo>
                            <a:pt x="100461" y="9238"/>
                            <a:pt x="100461" y="9238"/>
                            <a:pt x="100461" y="9238"/>
                          </a:cubicBezTo>
                          <a:lnTo>
                            <a:pt x="100461" y="9238"/>
                          </a:lnTo>
                          <a:cubicBezTo>
                            <a:pt x="100461" y="9238"/>
                            <a:pt x="100461" y="9238"/>
                            <a:pt x="100461" y="9238"/>
                          </a:cubicBezTo>
                          <a:cubicBezTo>
                            <a:pt x="100461" y="9238"/>
                            <a:pt x="100461" y="9238"/>
                            <a:pt x="100461" y="9238"/>
                          </a:cubicBezTo>
                          <a:lnTo>
                            <a:pt x="100461" y="9238"/>
                          </a:lnTo>
                          <a:cubicBezTo>
                            <a:pt x="100461" y="9238"/>
                            <a:pt x="100461" y="9238"/>
                            <a:pt x="100461" y="9238"/>
                          </a:cubicBezTo>
                          <a:lnTo>
                            <a:pt x="100461" y="9238"/>
                          </a:lnTo>
                          <a:lnTo>
                            <a:pt x="100461" y="9238"/>
                          </a:lnTo>
                          <a:cubicBezTo>
                            <a:pt x="100461" y="9238"/>
                            <a:pt x="100461" y="9238"/>
                            <a:pt x="100461" y="9238"/>
                          </a:cubicBezTo>
                          <a:cubicBezTo>
                            <a:pt x="100461" y="9238"/>
                            <a:pt x="100461" y="9238"/>
                            <a:pt x="100461" y="9238"/>
                          </a:cubicBezTo>
                          <a:cubicBezTo>
                            <a:pt x="100461" y="9238"/>
                            <a:pt x="100461" y="9238"/>
                            <a:pt x="100461" y="9238"/>
                          </a:cubicBezTo>
                          <a:cubicBezTo>
                            <a:pt x="100461" y="9238"/>
                            <a:pt x="100461" y="9238"/>
                            <a:pt x="100461" y="9238"/>
                          </a:cubicBezTo>
                          <a:cubicBezTo>
                            <a:pt x="100461" y="9238"/>
                            <a:pt x="100461" y="9238"/>
                            <a:pt x="100461" y="9238"/>
                          </a:cubicBezTo>
                          <a:cubicBezTo>
                            <a:pt x="100461" y="9238"/>
                            <a:pt x="100461" y="9238"/>
                            <a:pt x="100461" y="9238"/>
                          </a:cubicBezTo>
                          <a:cubicBezTo>
                            <a:pt x="100461" y="9238"/>
                            <a:pt x="100461" y="9238"/>
                            <a:pt x="100461" y="9238"/>
                          </a:cubicBezTo>
                          <a:cubicBezTo>
                            <a:pt x="100461" y="9238"/>
                            <a:pt x="100461" y="9238"/>
                            <a:pt x="100461" y="9238"/>
                          </a:cubicBezTo>
                          <a:cubicBezTo>
                            <a:pt x="100461" y="9238"/>
                            <a:pt x="100461" y="9238"/>
                            <a:pt x="100461" y="9238"/>
                          </a:cubicBezTo>
                          <a:lnTo>
                            <a:pt x="100461" y="9238"/>
                          </a:lnTo>
                          <a:cubicBezTo>
                            <a:pt x="100461" y="9238"/>
                            <a:pt x="100461" y="9238"/>
                            <a:pt x="100461" y="9238"/>
                          </a:cubicBezTo>
                          <a:cubicBezTo>
                            <a:pt x="100461" y="9238"/>
                            <a:pt x="100461" y="9238"/>
                            <a:pt x="100461" y="9238"/>
                          </a:cubicBezTo>
                          <a:lnTo>
                            <a:pt x="100461" y="9238"/>
                          </a:lnTo>
                          <a:cubicBezTo>
                            <a:pt x="100461" y="9238"/>
                            <a:pt x="100461" y="9238"/>
                            <a:pt x="100461" y="9238"/>
                          </a:cubicBezTo>
                          <a:lnTo>
                            <a:pt x="100461" y="9238"/>
                          </a:lnTo>
                          <a:cubicBezTo>
                            <a:pt x="100461" y="9238"/>
                            <a:pt x="100461" y="9238"/>
                            <a:pt x="100461" y="9238"/>
                          </a:cubicBezTo>
                          <a:cubicBezTo>
                            <a:pt x="100461" y="9238"/>
                            <a:pt x="100461" y="9238"/>
                            <a:pt x="100461" y="9238"/>
                          </a:cubicBezTo>
                          <a:cubicBezTo>
                            <a:pt x="100461" y="9238"/>
                            <a:pt x="100461" y="9238"/>
                            <a:pt x="100461" y="9238"/>
                          </a:cubicBezTo>
                          <a:cubicBezTo>
                            <a:pt x="100461" y="9238"/>
                            <a:pt x="100461" y="9238"/>
                            <a:pt x="100461" y="9238"/>
                          </a:cubicBezTo>
                          <a:lnTo>
                            <a:pt x="100461" y="9238"/>
                          </a:lnTo>
                          <a:cubicBezTo>
                            <a:pt x="100461" y="9238"/>
                            <a:pt x="100461" y="9238"/>
                            <a:pt x="100461" y="9238"/>
                          </a:cubicBezTo>
                          <a:cubicBezTo>
                            <a:pt x="100461" y="9238"/>
                            <a:pt x="100461" y="9238"/>
                            <a:pt x="100461" y="9238"/>
                          </a:cubicBezTo>
                          <a:cubicBezTo>
                            <a:pt x="100461" y="9238"/>
                            <a:pt x="100461" y="9238"/>
                            <a:pt x="100461" y="9238"/>
                          </a:cubicBezTo>
                          <a:cubicBezTo>
                            <a:pt x="100461" y="9238"/>
                            <a:pt x="100461" y="9238"/>
                            <a:pt x="100461" y="9238"/>
                          </a:cubicBezTo>
                          <a:cubicBezTo>
                            <a:pt x="100461" y="9238"/>
                            <a:pt x="100461" y="9238"/>
                            <a:pt x="100461" y="9238"/>
                          </a:cubicBezTo>
                          <a:cubicBezTo>
                            <a:pt x="100461" y="9238"/>
                            <a:pt x="100461" y="9238"/>
                            <a:pt x="100461" y="9238"/>
                          </a:cubicBezTo>
                          <a:cubicBezTo>
                            <a:pt x="100461" y="9238"/>
                            <a:pt x="100461" y="9238"/>
                            <a:pt x="100461" y="9238"/>
                          </a:cubicBezTo>
                          <a:cubicBezTo>
                            <a:pt x="100461" y="9238"/>
                            <a:pt x="100461" y="9238"/>
                            <a:pt x="100461" y="9238"/>
                          </a:cubicBezTo>
                          <a:cubicBezTo>
                            <a:pt x="100461" y="9238"/>
                            <a:pt x="100461" y="9238"/>
                            <a:pt x="100461" y="9238"/>
                          </a:cubicBezTo>
                          <a:lnTo>
                            <a:pt x="100461" y="9238"/>
                          </a:lnTo>
                          <a:lnTo>
                            <a:pt x="100461" y="9238"/>
                          </a:lnTo>
                          <a:lnTo>
                            <a:pt x="100461" y="9238"/>
                          </a:lnTo>
                          <a:lnTo>
                            <a:pt x="100461" y="9238"/>
                          </a:lnTo>
                          <a:cubicBezTo>
                            <a:pt x="100461" y="9238"/>
                            <a:pt x="100461" y="9238"/>
                            <a:pt x="95842" y="9238"/>
                          </a:cubicBezTo>
                          <a:lnTo>
                            <a:pt x="95842" y="9238"/>
                          </a:lnTo>
                          <a:cubicBezTo>
                            <a:pt x="95842" y="9238"/>
                            <a:pt x="95842" y="9238"/>
                            <a:pt x="95842" y="9238"/>
                          </a:cubicBezTo>
                          <a:cubicBezTo>
                            <a:pt x="95842" y="9238"/>
                            <a:pt x="95842" y="9238"/>
                            <a:pt x="95842" y="9238"/>
                          </a:cubicBezTo>
                          <a:cubicBezTo>
                            <a:pt x="95842" y="9238"/>
                            <a:pt x="95842" y="9238"/>
                            <a:pt x="95842" y="9238"/>
                          </a:cubicBezTo>
                          <a:cubicBezTo>
                            <a:pt x="95842" y="9238"/>
                            <a:pt x="95842" y="9238"/>
                            <a:pt x="95842" y="9238"/>
                          </a:cubicBezTo>
                          <a:cubicBezTo>
                            <a:pt x="95842" y="9238"/>
                            <a:pt x="95842" y="9238"/>
                            <a:pt x="95842" y="9238"/>
                          </a:cubicBezTo>
                          <a:cubicBezTo>
                            <a:pt x="95842" y="9238"/>
                            <a:pt x="95842" y="9238"/>
                            <a:pt x="95842" y="9238"/>
                          </a:cubicBezTo>
                          <a:lnTo>
                            <a:pt x="95842" y="9238"/>
                          </a:lnTo>
                          <a:cubicBezTo>
                            <a:pt x="95842" y="9238"/>
                            <a:pt x="95842" y="9238"/>
                            <a:pt x="95842" y="9238"/>
                          </a:cubicBezTo>
                          <a:lnTo>
                            <a:pt x="95842" y="9238"/>
                          </a:lnTo>
                          <a:cubicBezTo>
                            <a:pt x="95842" y="9238"/>
                            <a:pt x="91223" y="9238"/>
                            <a:pt x="91223" y="9238"/>
                          </a:cubicBezTo>
                          <a:cubicBezTo>
                            <a:pt x="91223" y="9238"/>
                            <a:pt x="91223" y="9238"/>
                            <a:pt x="91223" y="9238"/>
                          </a:cubicBezTo>
                          <a:cubicBezTo>
                            <a:pt x="91223" y="9238"/>
                            <a:pt x="91223" y="9238"/>
                            <a:pt x="91223" y="9238"/>
                          </a:cubicBezTo>
                          <a:cubicBezTo>
                            <a:pt x="91223" y="9238"/>
                            <a:pt x="91223" y="9238"/>
                            <a:pt x="91223" y="9238"/>
                          </a:cubicBezTo>
                          <a:cubicBezTo>
                            <a:pt x="91223" y="9238"/>
                            <a:pt x="91223" y="9238"/>
                            <a:pt x="91223" y="9238"/>
                          </a:cubicBezTo>
                          <a:cubicBezTo>
                            <a:pt x="91223" y="9238"/>
                            <a:pt x="91223" y="9238"/>
                            <a:pt x="91223" y="9238"/>
                          </a:cubicBezTo>
                          <a:cubicBezTo>
                            <a:pt x="91223" y="9238"/>
                            <a:pt x="91223" y="9238"/>
                            <a:pt x="91223" y="9238"/>
                          </a:cubicBezTo>
                          <a:cubicBezTo>
                            <a:pt x="91223" y="9238"/>
                            <a:pt x="91223" y="9238"/>
                            <a:pt x="91223" y="9238"/>
                          </a:cubicBezTo>
                          <a:lnTo>
                            <a:pt x="91223" y="9238"/>
                          </a:lnTo>
                          <a:cubicBezTo>
                            <a:pt x="91223" y="9238"/>
                            <a:pt x="91223" y="9238"/>
                            <a:pt x="91223" y="9238"/>
                          </a:cubicBezTo>
                          <a:cubicBezTo>
                            <a:pt x="91223" y="9238"/>
                            <a:pt x="91223" y="9238"/>
                            <a:pt x="91223" y="9238"/>
                          </a:cubicBezTo>
                          <a:cubicBezTo>
                            <a:pt x="91223" y="9238"/>
                            <a:pt x="91223" y="9238"/>
                            <a:pt x="91223" y="9238"/>
                          </a:cubicBezTo>
                          <a:cubicBezTo>
                            <a:pt x="91223" y="9238"/>
                            <a:pt x="91223" y="9238"/>
                            <a:pt x="91223" y="9238"/>
                          </a:cubicBezTo>
                          <a:cubicBezTo>
                            <a:pt x="91223" y="9238"/>
                            <a:pt x="91223" y="9238"/>
                            <a:pt x="91223" y="9238"/>
                          </a:cubicBezTo>
                          <a:cubicBezTo>
                            <a:pt x="91223" y="9238"/>
                            <a:pt x="91223" y="9238"/>
                            <a:pt x="91223" y="9238"/>
                          </a:cubicBezTo>
                          <a:cubicBezTo>
                            <a:pt x="91223" y="9238"/>
                            <a:pt x="91223" y="9238"/>
                            <a:pt x="91223" y="9238"/>
                          </a:cubicBezTo>
                          <a:cubicBezTo>
                            <a:pt x="91223" y="9238"/>
                            <a:pt x="91223" y="9238"/>
                            <a:pt x="91223" y="9238"/>
                          </a:cubicBezTo>
                          <a:lnTo>
                            <a:pt x="91223" y="9238"/>
                          </a:lnTo>
                          <a:cubicBezTo>
                            <a:pt x="91223" y="9238"/>
                            <a:pt x="91223" y="9238"/>
                            <a:pt x="91223" y="9238"/>
                          </a:cubicBezTo>
                          <a:lnTo>
                            <a:pt x="91223" y="9238"/>
                          </a:lnTo>
                          <a:cubicBezTo>
                            <a:pt x="91223" y="9238"/>
                            <a:pt x="91223" y="9238"/>
                            <a:pt x="91223" y="9238"/>
                          </a:cubicBezTo>
                          <a:cubicBezTo>
                            <a:pt x="91223" y="9238"/>
                            <a:pt x="91223" y="9238"/>
                            <a:pt x="91223" y="9238"/>
                          </a:cubicBezTo>
                          <a:cubicBezTo>
                            <a:pt x="91223" y="9238"/>
                            <a:pt x="91223" y="9238"/>
                            <a:pt x="91223" y="9238"/>
                          </a:cubicBezTo>
                          <a:cubicBezTo>
                            <a:pt x="91223" y="9238"/>
                            <a:pt x="91223" y="9238"/>
                            <a:pt x="91223" y="9238"/>
                          </a:cubicBezTo>
                          <a:cubicBezTo>
                            <a:pt x="91223" y="9238"/>
                            <a:pt x="91223" y="9238"/>
                            <a:pt x="91223" y="9238"/>
                          </a:cubicBezTo>
                          <a:lnTo>
                            <a:pt x="91223" y="9238"/>
                          </a:lnTo>
                          <a:cubicBezTo>
                            <a:pt x="91223" y="9238"/>
                            <a:pt x="91223" y="9238"/>
                            <a:pt x="91223" y="9238"/>
                          </a:cubicBezTo>
                          <a:cubicBezTo>
                            <a:pt x="91223" y="9238"/>
                            <a:pt x="91223" y="9238"/>
                            <a:pt x="91223" y="9238"/>
                          </a:cubicBezTo>
                          <a:cubicBezTo>
                            <a:pt x="91223" y="9238"/>
                            <a:pt x="91223" y="9238"/>
                            <a:pt x="91223" y="9238"/>
                          </a:cubicBezTo>
                          <a:cubicBezTo>
                            <a:pt x="91223" y="9238"/>
                            <a:pt x="91223" y="9238"/>
                            <a:pt x="91223" y="9238"/>
                          </a:cubicBezTo>
                          <a:lnTo>
                            <a:pt x="91223" y="9238"/>
                          </a:lnTo>
                          <a:cubicBezTo>
                            <a:pt x="91223" y="9238"/>
                            <a:pt x="91223" y="9238"/>
                            <a:pt x="91223" y="9238"/>
                          </a:cubicBezTo>
                          <a:lnTo>
                            <a:pt x="91223" y="9238"/>
                          </a:lnTo>
                          <a:cubicBezTo>
                            <a:pt x="91223" y="9238"/>
                            <a:pt x="91223" y="9238"/>
                            <a:pt x="91223" y="9238"/>
                          </a:cubicBezTo>
                          <a:cubicBezTo>
                            <a:pt x="91223" y="9238"/>
                            <a:pt x="91223" y="9238"/>
                            <a:pt x="91223" y="9238"/>
                          </a:cubicBezTo>
                          <a:cubicBezTo>
                            <a:pt x="91223" y="9238"/>
                            <a:pt x="91223" y="9238"/>
                            <a:pt x="91223" y="9238"/>
                          </a:cubicBezTo>
                          <a:cubicBezTo>
                            <a:pt x="91223" y="9238"/>
                            <a:pt x="91223" y="9238"/>
                            <a:pt x="91223" y="9238"/>
                          </a:cubicBezTo>
                          <a:lnTo>
                            <a:pt x="91223" y="9238"/>
                          </a:lnTo>
                          <a:lnTo>
                            <a:pt x="91223" y="9238"/>
                          </a:lnTo>
                          <a:cubicBezTo>
                            <a:pt x="91223" y="9238"/>
                            <a:pt x="91223" y="9238"/>
                            <a:pt x="91223" y="9238"/>
                          </a:cubicBezTo>
                          <a:cubicBezTo>
                            <a:pt x="91223" y="9238"/>
                            <a:pt x="91223" y="9238"/>
                            <a:pt x="91223" y="9238"/>
                          </a:cubicBezTo>
                          <a:cubicBezTo>
                            <a:pt x="91223" y="9238"/>
                            <a:pt x="91223" y="9238"/>
                            <a:pt x="91223" y="9238"/>
                          </a:cubicBezTo>
                          <a:lnTo>
                            <a:pt x="91223" y="9238"/>
                          </a:lnTo>
                          <a:cubicBezTo>
                            <a:pt x="91223" y="9238"/>
                            <a:pt x="91223" y="9238"/>
                            <a:pt x="86604" y="9238"/>
                          </a:cubicBezTo>
                          <a:lnTo>
                            <a:pt x="86604" y="9238"/>
                          </a:lnTo>
                          <a:cubicBezTo>
                            <a:pt x="86604" y="9238"/>
                            <a:pt x="86604" y="9238"/>
                            <a:pt x="86604" y="9238"/>
                          </a:cubicBezTo>
                          <a:cubicBezTo>
                            <a:pt x="86604" y="9238"/>
                            <a:pt x="86604" y="9238"/>
                            <a:pt x="86604" y="9238"/>
                          </a:cubicBezTo>
                          <a:cubicBezTo>
                            <a:pt x="86604" y="9238"/>
                            <a:pt x="86604" y="9238"/>
                            <a:pt x="86604" y="9238"/>
                          </a:cubicBezTo>
                          <a:lnTo>
                            <a:pt x="86604" y="9238"/>
                          </a:lnTo>
                          <a:cubicBezTo>
                            <a:pt x="86604" y="9238"/>
                            <a:pt x="86604" y="9238"/>
                            <a:pt x="86604" y="9238"/>
                          </a:cubicBezTo>
                          <a:cubicBezTo>
                            <a:pt x="86604" y="9238"/>
                            <a:pt x="86604" y="9238"/>
                            <a:pt x="86604" y="9238"/>
                          </a:cubicBezTo>
                          <a:cubicBezTo>
                            <a:pt x="86604" y="9238"/>
                            <a:pt x="86604" y="9238"/>
                            <a:pt x="86604" y="9238"/>
                          </a:cubicBezTo>
                          <a:cubicBezTo>
                            <a:pt x="86604" y="9238"/>
                            <a:pt x="86604" y="9238"/>
                            <a:pt x="86604" y="9238"/>
                          </a:cubicBezTo>
                          <a:cubicBezTo>
                            <a:pt x="86604" y="9238"/>
                            <a:pt x="86604" y="9238"/>
                            <a:pt x="86604" y="9238"/>
                          </a:cubicBezTo>
                          <a:cubicBezTo>
                            <a:pt x="86604" y="9238"/>
                            <a:pt x="86604" y="9238"/>
                            <a:pt x="86604" y="9238"/>
                          </a:cubicBezTo>
                          <a:cubicBezTo>
                            <a:pt x="86604" y="9238"/>
                            <a:pt x="86604" y="9238"/>
                            <a:pt x="86604" y="9238"/>
                          </a:cubicBezTo>
                          <a:cubicBezTo>
                            <a:pt x="86604" y="9238"/>
                            <a:pt x="86604" y="9238"/>
                            <a:pt x="81985" y="9238"/>
                          </a:cubicBezTo>
                          <a:cubicBezTo>
                            <a:pt x="81985" y="9238"/>
                            <a:pt x="81985" y="9238"/>
                            <a:pt x="81985" y="9238"/>
                          </a:cubicBezTo>
                          <a:cubicBezTo>
                            <a:pt x="81985" y="9238"/>
                            <a:pt x="81985" y="9238"/>
                            <a:pt x="81985" y="9238"/>
                          </a:cubicBezTo>
                          <a:cubicBezTo>
                            <a:pt x="81985" y="9238"/>
                            <a:pt x="81985" y="9238"/>
                            <a:pt x="81985" y="9238"/>
                          </a:cubicBezTo>
                          <a:cubicBezTo>
                            <a:pt x="81985" y="9238"/>
                            <a:pt x="81985" y="9238"/>
                            <a:pt x="81985" y="9238"/>
                          </a:cubicBezTo>
                          <a:cubicBezTo>
                            <a:pt x="81985" y="9238"/>
                            <a:pt x="81985" y="9238"/>
                            <a:pt x="81985" y="9238"/>
                          </a:cubicBezTo>
                          <a:lnTo>
                            <a:pt x="81985" y="9238"/>
                          </a:lnTo>
                          <a:cubicBezTo>
                            <a:pt x="81985" y="9238"/>
                            <a:pt x="81985" y="9238"/>
                            <a:pt x="81985" y="9238"/>
                          </a:cubicBezTo>
                          <a:lnTo>
                            <a:pt x="81985" y="9238"/>
                          </a:lnTo>
                          <a:cubicBezTo>
                            <a:pt x="81985" y="9238"/>
                            <a:pt x="81985" y="9238"/>
                            <a:pt x="77366" y="9238"/>
                          </a:cubicBezTo>
                          <a:cubicBezTo>
                            <a:pt x="77366" y="9238"/>
                            <a:pt x="77366" y="9238"/>
                            <a:pt x="77366" y="9238"/>
                          </a:cubicBezTo>
                          <a:cubicBezTo>
                            <a:pt x="77366" y="9238"/>
                            <a:pt x="77366" y="9238"/>
                            <a:pt x="77366" y="9238"/>
                          </a:cubicBezTo>
                          <a:cubicBezTo>
                            <a:pt x="77366" y="9238"/>
                            <a:pt x="77366" y="9238"/>
                            <a:pt x="77366" y="9238"/>
                          </a:cubicBezTo>
                          <a:lnTo>
                            <a:pt x="77366" y="9238"/>
                          </a:lnTo>
                          <a:cubicBezTo>
                            <a:pt x="77366" y="9238"/>
                            <a:pt x="77366" y="9238"/>
                            <a:pt x="77366" y="9238"/>
                          </a:cubicBezTo>
                          <a:lnTo>
                            <a:pt x="77366" y="9238"/>
                          </a:lnTo>
                          <a:cubicBezTo>
                            <a:pt x="77366" y="9238"/>
                            <a:pt x="77366" y="9238"/>
                            <a:pt x="77366" y="9238"/>
                          </a:cubicBezTo>
                          <a:lnTo>
                            <a:pt x="77366" y="9238"/>
                          </a:lnTo>
                          <a:cubicBezTo>
                            <a:pt x="77366" y="9238"/>
                            <a:pt x="77366" y="9238"/>
                            <a:pt x="77366" y="9238"/>
                          </a:cubicBezTo>
                          <a:lnTo>
                            <a:pt x="77366" y="9238"/>
                          </a:lnTo>
                          <a:cubicBezTo>
                            <a:pt x="77366" y="9238"/>
                            <a:pt x="77366" y="9238"/>
                            <a:pt x="77366" y="9238"/>
                          </a:cubicBezTo>
                          <a:cubicBezTo>
                            <a:pt x="77366" y="9238"/>
                            <a:pt x="77366" y="9238"/>
                            <a:pt x="77366" y="9238"/>
                          </a:cubicBezTo>
                          <a:cubicBezTo>
                            <a:pt x="77366" y="9238"/>
                            <a:pt x="77366" y="9238"/>
                            <a:pt x="77366" y="9238"/>
                          </a:cubicBezTo>
                          <a:cubicBezTo>
                            <a:pt x="77366" y="9238"/>
                            <a:pt x="77366" y="9238"/>
                            <a:pt x="77366" y="9238"/>
                          </a:cubicBezTo>
                          <a:cubicBezTo>
                            <a:pt x="77366" y="9238"/>
                            <a:pt x="77366" y="9238"/>
                            <a:pt x="77366" y="9238"/>
                          </a:cubicBezTo>
                          <a:cubicBezTo>
                            <a:pt x="77366" y="9238"/>
                            <a:pt x="77366" y="9238"/>
                            <a:pt x="77366" y="9238"/>
                          </a:cubicBezTo>
                          <a:cubicBezTo>
                            <a:pt x="77366" y="9238"/>
                            <a:pt x="77366" y="9238"/>
                            <a:pt x="72747" y="9238"/>
                          </a:cubicBezTo>
                          <a:cubicBezTo>
                            <a:pt x="72747" y="9238"/>
                            <a:pt x="72747" y="9238"/>
                            <a:pt x="72747" y="9238"/>
                          </a:cubicBezTo>
                          <a:cubicBezTo>
                            <a:pt x="72747" y="9238"/>
                            <a:pt x="72747" y="9238"/>
                            <a:pt x="72747" y="9238"/>
                          </a:cubicBezTo>
                          <a:lnTo>
                            <a:pt x="72747" y="9238"/>
                          </a:lnTo>
                          <a:cubicBezTo>
                            <a:pt x="72747" y="9238"/>
                            <a:pt x="72747" y="9238"/>
                            <a:pt x="72747" y="9238"/>
                          </a:cubicBezTo>
                          <a:cubicBezTo>
                            <a:pt x="72747" y="9238"/>
                            <a:pt x="72747" y="9238"/>
                            <a:pt x="72747" y="9238"/>
                          </a:cubicBezTo>
                          <a:cubicBezTo>
                            <a:pt x="72747" y="9238"/>
                            <a:pt x="72747" y="9238"/>
                            <a:pt x="72747" y="9238"/>
                          </a:cubicBezTo>
                          <a:lnTo>
                            <a:pt x="72747" y="9238"/>
                          </a:lnTo>
                          <a:cubicBezTo>
                            <a:pt x="72747" y="9238"/>
                            <a:pt x="72747" y="9238"/>
                            <a:pt x="72747" y="9238"/>
                          </a:cubicBezTo>
                          <a:lnTo>
                            <a:pt x="72747" y="9238"/>
                          </a:lnTo>
                          <a:cubicBezTo>
                            <a:pt x="72747" y="9238"/>
                            <a:pt x="72747" y="9238"/>
                            <a:pt x="68129" y="9238"/>
                          </a:cubicBezTo>
                          <a:cubicBezTo>
                            <a:pt x="68129" y="9238"/>
                            <a:pt x="68129" y="9238"/>
                            <a:pt x="68129" y="9238"/>
                          </a:cubicBezTo>
                          <a:cubicBezTo>
                            <a:pt x="68129" y="9238"/>
                            <a:pt x="63510" y="9238"/>
                            <a:pt x="63510" y="9238"/>
                          </a:cubicBezTo>
                          <a:lnTo>
                            <a:pt x="63510" y="9238"/>
                          </a:lnTo>
                          <a:cubicBezTo>
                            <a:pt x="63510" y="9238"/>
                            <a:pt x="63510" y="9238"/>
                            <a:pt x="63510" y="9238"/>
                          </a:cubicBezTo>
                          <a:cubicBezTo>
                            <a:pt x="63510" y="9238"/>
                            <a:pt x="63510" y="9238"/>
                            <a:pt x="63510" y="9238"/>
                          </a:cubicBezTo>
                          <a:cubicBezTo>
                            <a:pt x="63510" y="9238"/>
                            <a:pt x="63510" y="9238"/>
                            <a:pt x="63510" y="9238"/>
                          </a:cubicBezTo>
                          <a:lnTo>
                            <a:pt x="63510" y="9238"/>
                          </a:lnTo>
                          <a:cubicBezTo>
                            <a:pt x="63510" y="9238"/>
                            <a:pt x="63510" y="9238"/>
                            <a:pt x="58891" y="9238"/>
                          </a:cubicBezTo>
                          <a:cubicBezTo>
                            <a:pt x="58891" y="9238"/>
                            <a:pt x="58891" y="9238"/>
                            <a:pt x="58891" y="9238"/>
                          </a:cubicBezTo>
                          <a:lnTo>
                            <a:pt x="58891" y="9238"/>
                          </a:lnTo>
                          <a:cubicBezTo>
                            <a:pt x="58891" y="9238"/>
                            <a:pt x="54272" y="9238"/>
                            <a:pt x="54272" y="9238"/>
                          </a:cubicBezTo>
                          <a:cubicBezTo>
                            <a:pt x="54272" y="9238"/>
                            <a:pt x="49653" y="9238"/>
                            <a:pt x="49653" y="9238"/>
                          </a:cubicBezTo>
                          <a:cubicBezTo>
                            <a:pt x="49653" y="9238"/>
                            <a:pt x="49653" y="9238"/>
                            <a:pt x="49653" y="9238"/>
                          </a:cubicBezTo>
                          <a:cubicBezTo>
                            <a:pt x="49653" y="9238"/>
                            <a:pt x="49653" y="9238"/>
                            <a:pt x="49653" y="9238"/>
                          </a:cubicBezTo>
                          <a:lnTo>
                            <a:pt x="49653" y="9238"/>
                          </a:lnTo>
                          <a:cubicBezTo>
                            <a:pt x="49653" y="9238"/>
                            <a:pt x="49653" y="9238"/>
                            <a:pt x="49653" y="9238"/>
                          </a:cubicBezTo>
                          <a:lnTo>
                            <a:pt x="49653" y="9238"/>
                          </a:lnTo>
                          <a:cubicBezTo>
                            <a:pt x="49653" y="9238"/>
                            <a:pt x="45034" y="9238"/>
                            <a:pt x="45034" y="9238"/>
                          </a:cubicBezTo>
                          <a:cubicBezTo>
                            <a:pt x="45034" y="9238"/>
                            <a:pt x="45034" y="9238"/>
                            <a:pt x="45034" y="9238"/>
                          </a:cubicBezTo>
                          <a:lnTo>
                            <a:pt x="45034" y="9238"/>
                          </a:lnTo>
                          <a:cubicBezTo>
                            <a:pt x="45034" y="9238"/>
                            <a:pt x="45034" y="9238"/>
                            <a:pt x="40415" y="9238"/>
                          </a:cubicBezTo>
                          <a:lnTo>
                            <a:pt x="40415" y="9238"/>
                          </a:lnTo>
                          <a:cubicBezTo>
                            <a:pt x="40415" y="9238"/>
                            <a:pt x="40415" y="9238"/>
                            <a:pt x="40415" y="9238"/>
                          </a:cubicBezTo>
                          <a:lnTo>
                            <a:pt x="40415" y="9238"/>
                          </a:lnTo>
                          <a:cubicBezTo>
                            <a:pt x="40415" y="9238"/>
                            <a:pt x="40415" y="9238"/>
                            <a:pt x="35796" y="9238"/>
                          </a:cubicBezTo>
                          <a:lnTo>
                            <a:pt x="35796" y="9238"/>
                          </a:lnTo>
                          <a:cubicBezTo>
                            <a:pt x="35796" y="9238"/>
                            <a:pt x="35796" y="9238"/>
                            <a:pt x="35796" y="9238"/>
                          </a:cubicBezTo>
                          <a:cubicBezTo>
                            <a:pt x="35796" y="9238"/>
                            <a:pt x="35796" y="9238"/>
                            <a:pt x="35796" y="9238"/>
                          </a:cubicBezTo>
                          <a:lnTo>
                            <a:pt x="35796" y="9238"/>
                          </a:lnTo>
                          <a:cubicBezTo>
                            <a:pt x="35796" y="9238"/>
                            <a:pt x="35796" y="9238"/>
                            <a:pt x="35796" y="9238"/>
                          </a:cubicBezTo>
                          <a:cubicBezTo>
                            <a:pt x="35796" y="9238"/>
                            <a:pt x="35796" y="9238"/>
                            <a:pt x="35796" y="9238"/>
                          </a:cubicBezTo>
                          <a:cubicBezTo>
                            <a:pt x="35796" y="9238"/>
                            <a:pt x="35796" y="9238"/>
                            <a:pt x="35796" y="9238"/>
                          </a:cubicBezTo>
                          <a:lnTo>
                            <a:pt x="35796" y="9238"/>
                          </a:lnTo>
                          <a:cubicBezTo>
                            <a:pt x="35796" y="9238"/>
                            <a:pt x="35796" y="9238"/>
                            <a:pt x="35796" y="9238"/>
                          </a:cubicBezTo>
                          <a:cubicBezTo>
                            <a:pt x="35796" y="9238"/>
                            <a:pt x="35796" y="9238"/>
                            <a:pt x="35796" y="9238"/>
                          </a:cubicBezTo>
                          <a:cubicBezTo>
                            <a:pt x="35796" y="9238"/>
                            <a:pt x="35796" y="9238"/>
                            <a:pt x="35796" y="9238"/>
                          </a:cubicBezTo>
                          <a:cubicBezTo>
                            <a:pt x="35796" y="9238"/>
                            <a:pt x="35796" y="9238"/>
                            <a:pt x="35796" y="9238"/>
                          </a:cubicBezTo>
                          <a:cubicBezTo>
                            <a:pt x="35796" y="9238"/>
                            <a:pt x="35796" y="9238"/>
                            <a:pt x="35796" y="9238"/>
                          </a:cubicBezTo>
                          <a:cubicBezTo>
                            <a:pt x="35796" y="9238"/>
                            <a:pt x="35796" y="9238"/>
                            <a:pt x="35796" y="9238"/>
                          </a:cubicBezTo>
                          <a:cubicBezTo>
                            <a:pt x="35796" y="9238"/>
                            <a:pt x="35796" y="9238"/>
                            <a:pt x="35796" y="9238"/>
                          </a:cubicBezTo>
                          <a:cubicBezTo>
                            <a:pt x="35796" y="9238"/>
                            <a:pt x="35796" y="9238"/>
                            <a:pt x="35796" y="9238"/>
                          </a:cubicBezTo>
                          <a:cubicBezTo>
                            <a:pt x="35796" y="9238"/>
                            <a:pt x="35796" y="9238"/>
                            <a:pt x="35796" y="9238"/>
                          </a:cubicBezTo>
                          <a:lnTo>
                            <a:pt x="35796" y="9238"/>
                          </a:lnTo>
                          <a:lnTo>
                            <a:pt x="35796" y="9238"/>
                          </a:lnTo>
                          <a:cubicBezTo>
                            <a:pt x="35796" y="9238"/>
                            <a:pt x="35796" y="9238"/>
                            <a:pt x="35796" y="9238"/>
                          </a:cubicBezTo>
                          <a:cubicBezTo>
                            <a:pt x="35796" y="9238"/>
                            <a:pt x="35796" y="9238"/>
                            <a:pt x="35796" y="9238"/>
                          </a:cubicBezTo>
                          <a:cubicBezTo>
                            <a:pt x="35796" y="9238"/>
                            <a:pt x="35796" y="9238"/>
                            <a:pt x="35796" y="9238"/>
                          </a:cubicBezTo>
                          <a:cubicBezTo>
                            <a:pt x="35796" y="9238"/>
                            <a:pt x="35796" y="9238"/>
                            <a:pt x="35796" y="9238"/>
                          </a:cubicBezTo>
                          <a:cubicBezTo>
                            <a:pt x="35796" y="9238"/>
                            <a:pt x="35796" y="9238"/>
                            <a:pt x="35796" y="9238"/>
                          </a:cubicBezTo>
                          <a:lnTo>
                            <a:pt x="35796" y="9238"/>
                          </a:lnTo>
                          <a:lnTo>
                            <a:pt x="35796" y="9238"/>
                          </a:lnTo>
                          <a:cubicBezTo>
                            <a:pt x="35796" y="9238"/>
                            <a:pt x="35796" y="9238"/>
                            <a:pt x="35796" y="9238"/>
                          </a:cubicBezTo>
                          <a:cubicBezTo>
                            <a:pt x="35796" y="9238"/>
                            <a:pt x="35796" y="9238"/>
                            <a:pt x="35796" y="9238"/>
                          </a:cubicBezTo>
                          <a:cubicBezTo>
                            <a:pt x="35796" y="9238"/>
                            <a:pt x="35796" y="9238"/>
                            <a:pt x="35796" y="9238"/>
                          </a:cubicBezTo>
                          <a:cubicBezTo>
                            <a:pt x="35796" y="9238"/>
                            <a:pt x="35796" y="9238"/>
                            <a:pt x="35796" y="9238"/>
                          </a:cubicBezTo>
                          <a:cubicBezTo>
                            <a:pt x="35796" y="9238"/>
                            <a:pt x="35796" y="9238"/>
                            <a:pt x="31177" y="9238"/>
                          </a:cubicBezTo>
                          <a:cubicBezTo>
                            <a:pt x="31177" y="9238"/>
                            <a:pt x="31177" y="9238"/>
                            <a:pt x="31177" y="9238"/>
                          </a:cubicBezTo>
                          <a:cubicBezTo>
                            <a:pt x="31177" y="9238"/>
                            <a:pt x="31177" y="9238"/>
                            <a:pt x="31177" y="9238"/>
                          </a:cubicBezTo>
                          <a:cubicBezTo>
                            <a:pt x="31177" y="9238"/>
                            <a:pt x="31177" y="9238"/>
                            <a:pt x="31177" y="9238"/>
                          </a:cubicBezTo>
                          <a:cubicBezTo>
                            <a:pt x="31177" y="9238"/>
                            <a:pt x="31177" y="9238"/>
                            <a:pt x="31177" y="9238"/>
                          </a:cubicBezTo>
                          <a:lnTo>
                            <a:pt x="31177" y="9238"/>
                          </a:lnTo>
                          <a:cubicBezTo>
                            <a:pt x="31177" y="9238"/>
                            <a:pt x="26559" y="9238"/>
                            <a:pt x="26559" y="9238"/>
                          </a:cubicBezTo>
                          <a:cubicBezTo>
                            <a:pt x="26559" y="9238"/>
                            <a:pt x="26559" y="9238"/>
                            <a:pt x="26559" y="9238"/>
                          </a:cubicBezTo>
                          <a:cubicBezTo>
                            <a:pt x="26559" y="9238"/>
                            <a:pt x="21940" y="9238"/>
                            <a:pt x="21940" y="9238"/>
                          </a:cubicBezTo>
                          <a:cubicBezTo>
                            <a:pt x="21940" y="9238"/>
                            <a:pt x="21940" y="9238"/>
                            <a:pt x="21940" y="9238"/>
                          </a:cubicBezTo>
                          <a:lnTo>
                            <a:pt x="21940" y="9238"/>
                          </a:lnTo>
                          <a:lnTo>
                            <a:pt x="21940" y="9238"/>
                          </a:lnTo>
                          <a:cubicBezTo>
                            <a:pt x="21940" y="9238"/>
                            <a:pt x="21940" y="9238"/>
                            <a:pt x="17321" y="9238"/>
                          </a:cubicBezTo>
                          <a:lnTo>
                            <a:pt x="17321" y="9238"/>
                          </a:lnTo>
                          <a:cubicBezTo>
                            <a:pt x="17321" y="9238"/>
                            <a:pt x="17321" y="9238"/>
                            <a:pt x="17321" y="9238"/>
                          </a:cubicBezTo>
                          <a:cubicBezTo>
                            <a:pt x="17321" y="9238"/>
                            <a:pt x="17321" y="9238"/>
                            <a:pt x="17321" y="9238"/>
                          </a:cubicBezTo>
                          <a:lnTo>
                            <a:pt x="17321" y="9238"/>
                          </a:lnTo>
                          <a:lnTo>
                            <a:pt x="17321" y="9238"/>
                          </a:lnTo>
                          <a:cubicBezTo>
                            <a:pt x="17321" y="9238"/>
                            <a:pt x="17321" y="9238"/>
                            <a:pt x="17321" y="9238"/>
                          </a:cubicBezTo>
                          <a:cubicBezTo>
                            <a:pt x="17321" y="9238"/>
                            <a:pt x="17321" y="9238"/>
                            <a:pt x="17321" y="9238"/>
                          </a:cubicBezTo>
                          <a:cubicBezTo>
                            <a:pt x="17321" y="9238"/>
                            <a:pt x="17321" y="9238"/>
                            <a:pt x="17321" y="9238"/>
                          </a:cubicBezTo>
                          <a:lnTo>
                            <a:pt x="17321" y="9238"/>
                          </a:lnTo>
                          <a:cubicBezTo>
                            <a:pt x="17321" y="9238"/>
                            <a:pt x="17321" y="9238"/>
                            <a:pt x="17321" y="13856"/>
                          </a:cubicBezTo>
                          <a:lnTo>
                            <a:pt x="17321" y="13856"/>
                          </a:lnTo>
                          <a:lnTo>
                            <a:pt x="17321" y="13856"/>
                          </a:lnTo>
                          <a:lnTo>
                            <a:pt x="17321" y="13856"/>
                          </a:lnTo>
                          <a:cubicBezTo>
                            <a:pt x="17321" y="13856"/>
                            <a:pt x="17321" y="13856"/>
                            <a:pt x="17321" y="13856"/>
                          </a:cubicBezTo>
                          <a:cubicBezTo>
                            <a:pt x="17321" y="13856"/>
                            <a:pt x="17321" y="13856"/>
                            <a:pt x="17321" y="13856"/>
                          </a:cubicBezTo>
                          <a:lnTo>
                            <a:pt x="17321" y="13856"/>
                          </a:lnTo>
                          <a:cubicBezTo>
                            <a:pt x="17321" y="13856"/>
                            <a:pt x="17321" y="13856"/>
                            <a:pt x="17321" y="13856"/>
                          </a:cubicBezTo>
                          <a:cubicBezTo>
                            <a:pt x="17321" y="13856"/>
                            <a:pt x="17321" y="13856"/>
                            <a:pt x="17321" y="13856"/>
                          </a:cubicBezTo>
                          <a:cubicBezTo>
                            <a:pt x="17321" y="13856"/>
                            <a:pt x="17321" y="13856"/>
                            <a:pt x="17321" y="13856"/>
                          </a:cubicBezTo>
                          <a:cubicBezTo>
                            <a:pt x="17321" y="13856"/>
                            <a:pt x="17321" y="13856"/>
                            <a:pt x="17321" y="13856"/>
                          </a:cubicBezTo>
                          <a:cubicBezTo>
                            <a:pt x="17321" y="13856"/>
                            <a:pt x="17321" y="13856"/>
                            <a:pt x="17321" y="13856"/>
                          </a:cubicBezTo>
                          <a:cubicBezTo>
                            <a:pt x="17321" y="13856"/>
                            <a:pt x="17321" y="13856"/>
                            <a:pt x="17321" y="13856"/>
                          </a:cubicBezTo>
                          <a:cubicBezTo>
                            <a:pt x="17321" y="13856"/>
                            <a:pt x="17321" y="13856"/>
                            <a:pt x="17321" y="13856"/>
                          </a:cubicBezTo>
                          <a:cubicBezTo>
                            <a:pt x="17321" y="13856"/>
                            <a:pt x="17321" y="13856"/>
                            <a:pt x="17321" y="13856"/>
                          </a:cubicBezTo>
                          <a:cubicBezTo>
                            <a:pt x="-1155" y="4619"/>
                            <a:pt x="-1155" y="4619"/>
                            <a:pt x="3464" y="4619"/>
                          </a:cubicBezTo>
                          <a:cubicBezTo>
                            <a:pt x="-1155" y="4619"/>
                            <a:pt x="-1155" y="4619"/>
                            <a:pt x="3464" y="4619"/>
                          </a:cubicBezTo>
                          <a:cubicBezTo>
                            <a:pt x="3464" y="4619"/>
                            <a:pt x="3464" y="4619"/>
                            <a:pt x="3464" y="4619"/>
                          </a:cubicBezTo>
                          <a:cubicBezTo>
                            <a:pt x="3464" y="4619"/>
                            <a:pt x="3464" y="4619"/>
                            <a:pt x="3464" y="4619"/>
                          </a:cubicBezTo>
                          <a:cubicBezTo>
                            <a:pt x="3464" y="4619"/>
                            <a:pt x="3464" y="4619"/>
                            <a:pt x="3464" y="4619"/>
                          </a:cubicBezTo>
                          <a:cubicBezTo>
                            <a:pt x="3464" y="4619"/>
                            <a:pt x="3464" y="4619"/>
                            <a:pt x="3464" y="4619"/>
                          </a:cubicBezTo>
                          <a:cubicBezTo>
                            <a:pt x="3464" y="4619"/>
                            <a:pt x="3464" y="4619"/>
                            <a:pt x="3464" y="4619"/>
                          </a:cubicBezTo>
                          <a:cubicBezTo>
                            <a:pt x="3464" y="4619"/>
                            <a:pt x="3464" y="4619"/>
                            <a:pt x="3464" y="4619"/>
                          </a:cubicBezTo>
                          <a:cubicBezTo>
                            <a:pt x="3464" y="4619"/>
                            <a:pt x="3464" y="4619"/>
                            <a:pt x="3464" y="4619"/>
                          </a:cubicBezTo>
                          <a:cubicBezTo>
                            <a:pt x="3464" y="4619"/>
                            <a:pt x="3464" y="4619"/>
                            <a:pt x="3464" y="4619"/>
                          </a:cubicBezTo>
                          <a:close/>
                          <a:moveTo>
                            <a:pt x="17321" y="4619"/>
                          </a:moveTo>
                          <a:lnTo>
                            <a:pt x="17321" y="4619"/>
                          </a:lnTo>
                          <a:cubicBezTo>
                            <a:pt x="17321" y="4619"/>
                            <a:pt x="17321" y="4619"/>
                            <a:pt x="17321" y="4619"/>
                          </a:cubicBezTo>
                          <a:cubicBezTo>
                            <a:pt x="17321" y="4619"/>
                            <a:pt x="17321" y="4619"/>
                            <a:pt x="17321" y="4619"/>
                          </a:cubicBezTo>
                          <a:close/>
                          <a:moveTo>
                            <a:pt x="21940" y="4619"/>
                          </a:moveTo>
                          <a:cubicBezTo>
                            <a:pt x="21940" y="0"/>
                            <a:pt x="21940" y="0"/>
                            <a:pt x="21940" y="4619"/>
                          </a:cubicBezTo>
                          <a:cubicBezTo>
                            <a:pt x="21940" y="0"/>
                            <a:pt x="21940" y="0"/>
                            <a:pt x="21940" y="4619"/>
                          </a:cubicBezTo>
                          <a:cubicBezTo>
                            <a:pt x="21940" y="0"/>
                            <a:pt x="21940" y="0"/>
                            <a:pt x="21940" y="4619"/>
                          </a:cubicBezTo>
                          <a:close/>
                          <a:moveTo>
                            <a:pt x="17321" y="0"/>
                          </a:moveTo>
                          <a:cubicBezTo>
                            <a:pt x="17321" y="0"/>
                            <a:pt x="17321" y="0"/>
                            <a:pt x="17321" y="0"/>
                          </a:cubicBezTo>
                          <a:lnTo>
                            <a:pt x="17321" y="0"/>
                          </a:lnTo>
                          <a:lnTo>
                            <a:pt x="17321" y="0"/>
                          </a:lnTo>
                          <a:cubicBezTo>
                            <a:pt x="17321" y="0"/>
                            <a:pt x="17321" y="0"/>
                            <a:pt x="17321" y="0"/>
                          </a:cubicBezTo>
                          <a:close/>
                        </a:path>
                      </a:pathLst>
                    </a:custGeom>
                    <a:solidFill>
                      <a:srgbClr val="A5A099"/>
                    </a:solidFill>
                    <a:ln w="46132" cap="flat">
                      <a:noFill/>
                      <a:prstDash val="solid"/>
                      <a:miter/>
                    </a:ln>
                  </p:spPr>
                  <p:txBody>
                    <a:bodyPr rtlCol="0" anchor="ctr"/>
                    <a:lstStyle/>
                    <a:p>
                      <a:endParaRPr lang="en-US"/>
                    </a:p>
                  </p:txBody>
                </p:sp>
                <p:sp>
                  <p:nvSpPr>
                    <p:cNvPr id="2046" name="Freeform: Shape 2045">
                      <a:extLst>
                        <a:ext uri="{FF2B5EF4-FFF2-40B4-BE49-F238E27FC236}">
                          <a16:creationId xmlns:a16="http://schemas.microsoft.com/office/drawing/2014/main" xmlns="" id="{1CF2F39E-7E8E-4476-B960-5466C1ECD615}"/>
                        </a:ext>
                      </a:extLst>
                    </p:cNvPr>
                    <p:cNvSpPr/>
                    <p:nvPr/>
                  </p:nvSpPr>
                  <p:spPr>
                    <a:xfrm>
                      <a:off x="4507341" y="9856190"/>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047" name="Freeform: Shape 2046">
                      <a:extLst>
                        <a:ext uri="{FF2B5EF4-FFF2-40B4-BE49-F238E27FC236}">
                          <a16:creationId xmlns:a16="http://schemas.microsoft.com/office/drawing/2014/main" xmlns="" id="{0AF84A65-D81C-47D5-A039-FE637E8C76C2}"/>
                        </a:ext>
                      </a:extLst>
                    </p:cNvPr>
                    <p:cNvSpPr/>
                    <p:nvPr/>
                  </p:nvSpPr>
                  <p:spPr>
                    <a:xfrm>
                      <a:off x="4424201" y="982847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048" name="Freeform: Shape 2047">
                      <a:extLst>
                        <a:ext uri="{FF2B5EF4-FFF2-40B4-BE49-F238E27FC236}">
                          <a16:creationId xmlns:a16="http://schemas.microsoft.com/office/drawing/2014/main" xmlns="" id="{C8B2982C-8FC4-4E6C-8F93-06805F961303}"/>
                        </a:ext>
                      </a:extLst>
                    </p:cNvPr>
                    <p:cNvSpPr/>
                    <p:nvPr/>
                  </p:nvSpPr>
                  <p:spPr>
                    <a:xfrm>
                      <a:off x="4511960" y="986080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049" name="Freeform: Shape 2048">
                      <a:extLst>
                        <a:ext uri="{FF2B5EF4-FFF2-40B4-BE49-F238E27FC236}">
                          <a16:creationId xmlns:a16="http://schemas.microsoft.com/office/drawing/2014/main" xmlns="" id="{78A96F75-66CF-4C13-8016-A0BE92E2352D}"/>
                        </a:ext>
                      </a:extLst>
                    </p:cNvPr>
                    <p:cNvSpPr/>
                    <p:nvPr/>
                  </p:nvSpPr>
                  <p:spPr>
                    <a:xfrm>
                      <a:off x="4516579" y="9865427"/>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50" name="Freeform: Shape 2049">
                      <a:extLst>
                        <a:ext uri="{FF2B5EF4-FFF2-40B4-BE49-F238E27FC236}">
                          <a16:creationId xmlns:a16="http://schemas.microsoft.com/office/drawing/2014/main" xmlns="" id="{7FBD42D7-D81F-4D83-B8C5-50591AE8304E}"/>
                        </a:ext>
                      </a:extLst>
                    </p:cNvPr>
                    <p:cNvSpPr/>
                    <p:nvPr/>
                  </p:nvSpPr>
                  <p:spPr>
                    <a:xfrm>
                      <a:off x="4516579" y="9865427"/>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051" name="Freeform: Shape 2050">
                      <a:extLst>
                        <a:ext uri="{FF2B5EF4-FFF2-40B4-BE49-F238E27FC236}">
                          <a16:creationId xmlns:a16="http://schemas.microsoft.com/office/drawing/2014/main" xmlns="" id="{25B9C1A1-B51D-4B8B-B13F-6FA33B7C3DAA}"/>
                        </a:ext>
                      </a:extLst>
                    </p:cNvPr>
                    <p:cNvSpPr/>
                    <p:nvPr/>
                  </p:nvSpPr>
                  <p:spPr>
                    <a:xfrm>
                      <a:off x="4488865" y="9846952"/>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52" name="Freeform: Shape 2051">
                      <a:extLst>
                        <a:ext uri="{FF2B5EF4-FFF2-40B4-BE49-F238E27FC236}">
                          <a16:creationId xmlns:a16="http://schemas.microsoft.com/office/drawing/2014/main" xmlns="" id="{05F779B7-72F3-40E1-8257-F12F9936B820}"/>
                        </a:ext>
                      </a:extLst>
                    </p:cNvPr>
                    <p:cNvSpPr/>
                    <p:nvPr/>
                  </p:nvSpPr>
                  <p:spPr>
                    <a:xfrm>
                      <a:off x="4498103" y="985157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53" name="Freeform: Shape 2052">
                      <a:extLst>
                        <a:ext uri="{FF2B5EF4-FFF2-40B4-BE49-F238E27FC236}">
                          <a16:creationId xmlns:a16="http://schemas.microsoft.com/office/drawing/2014/main" xmlns="" id="{E6392997-DB3D-4AB4-9BD3-753044BEC277}"/>
                        </a:ext>
                      </a:extLst>
                    </p:cNvPr>
                    <p:cNvSpPr/>
                    <p:nvPr/>
                  </p:nvSpPr>
                  <p:spPr>
                    <a:xfrm>
                      <a:off x="4475009" y="984233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054" name="Freeform: Shape 2053">
                      <a:extLst>
                        <a:ext uri="{FF2B5EF4-FFF2-40B4-BE49-F238E27FC236}">
                          <a16:creationId xmlns:a16="http://schemas.microsoft.com/office/drawing/2014/main" xmlns="" id="{32411E2E-9D1F-4B74-9360-40D39BB37DEE}"/>
                        </a:ext>
                      </a:extLst>
                    </p:cNvPr>
                    <p:cNvSpPr/>
                    <p:nvPr/>
                  </p:nvSpPr>
                  <p:spPr>
                    <a:xfrm>
                      <a:off x="4498103" y="985157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55" name="Freeform: Shape 2054">
                      <a:extLst>
                        <a:ext uri="{FF2B5EF4-FFF2-40B4-BE49-F238E27FC236}">
                          <a16:creationId xmlns:a16="http://schemas.microsoft.com/office/drawing/2014/main" xmlns="" id="{C4D55F06-5C88-4E8A-B82D-EDBAFB9F4F37}"/>
                        </a:ext>
                      </a:extLst>
                    </p:cNvPr>
                    <p:cNvSpPr/>
                    <p:nvPr/>
                  </p:nvSpPr>
                  <p:spPr>
                    <a:xfrm>
                      <a:off x="4525817" y="987004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056" name="Freeform: Shape 2055">
                      <a:extLst>
                        <a:ext uri="{FF2B5EF4-FFF2-40B4-BE49-F238E27FC236}">
                          <a16:creationId xmlns:a16="http://schemas.microsoft.com/office/drawing/2014/main" xmlns="" id="{544CA8F3-1C04-41F0-8C38-56EE90846879}"/>
                        </a:ext>
                      </a:extLst>
                    </p:cNvPr>
                    <p:cNvSpPr/>
                    <p:nvPr/>
                  </p:nvSpPr>
                  <p:spPr>
                    <a:xfrm>
                      <a:off x="4525817" y="987004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57" name="Freeform: Shape 2056">
                      <a:extLst>
                        <a:ext uri="{FF2B5EF4-FFF2-40B4-BE49-F238E27FC236}">
                          <a16:creationId xmlns:a16="http://schemas.microsoft.com/office/drawing/2014/main" xmlns="" id="{98E10F00-9ECE-48F7-BAC4-CDC9DCA11FA1}"/>
                        </a:ext>
                      </a:extLst>
                    </p:cNvPr>
                    <p:cNvSpPr/>
                    <p:nvPr/>
                  </p:nvSpPr>
                  <p:spPr>
                    <a:xfrm>
                      <a:off x="4525817" y="987004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58" name="Freeform: Shape 2057">
                      <a:extLst>
                        <a:ext uri="{FF2B5EF4-FFF2-40B4-BE49-F238E27FC236}">
                          <a16:creationId xmlns:a16="http://schemas.microsoft.com/office/drawing/2014/main" xmlns="" id="{DE1FF708-1723-4236-9F96-A88D9D31FCCC}"/>
                        </a:ext>
                      </a:extLst>
                    </p:cNvPr>
                    <p:cNvSpPr/>
                    <p:nvPr/>
                  </p:nvSpPr>
                  <p:spPr>
                    <a:xfrm>
                      <a:off x="4521198" y="987004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59" name="Freeform: Shape 2058">
                      <a:extLst>
                        <a:ext uri="{FF2B5EF4-FFF2-40B4-BE49-F238E27FC236}">
                          <a16:creationId xmlns:a16="http://schemas.microsoft.com/office/drawing/2014/main" xmlns="" id="{EA85C240-C0C5-45AC-A08F-75113ECF0DFB}"/>
                        </a:ext>
                      </a:extLst>
                    </p:cNvPr>
                    <p:cNvSpPr/>
                    <p:nvPr/>
                  </p:nvSpPr>
                  <p:spPr>
                    <a:xfrm>
                      <a:off x="4521198" y="9870046"/>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60" name="Freeform: Shape 2059">
                      <a:extLst>
                        <a:ext uri="{FF2B5EF4-FFF2-40B4-BE49-F238E27FC236}">
                          <a16:creationId xmlns:a16="http://schemas.microsoft.com/office/drawing/2014/main" xmlns="" id="{AE8C0F3D-5F7A-4FAA-8415-DE8B97A3139B}"/>
                        </a:ext>
                      </a:extLst>
                    </p:cNvPr>
                    <p:cNvSpPr/>
                    <p:nvPr/>
                  </p:nvSpPr>
                  <p:spPr>
                    <a:xfrm>
                      <a:off x="4521198" y="9865427"/>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lnTo>
                            <a:pt x="0" y="0"/>
                          </a:ln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61" name="Freeform: Shape 2060">
                      <a:extLst>
                        <a:ext uri="{FF2B5EF4-FFF2-40B4-BE49-F238E27FC236}">
                          <a16:creationId xmlns:a16="http://schemas.microsoft.com/office/drawing/2014/main" xmlns="" id="{43FA2685-93F7-4150-BAE9-DE4080DA5997}"/>
                        </a:ext>
                      </a:extLst>
                    </p:cNvPr>
                    <p:cNvSpPr/>
                    <p:nvPr/>
                  </p:nvSpPr>
                  <p:spPr>
                    <a:xfrm>
                      <a:off x="4519145" y="9860809"/>
                      <a:ext cx="2052" cy="46188"/>
                    </a:xfrm>
                    <a:custGeom>
                      <a:avLst/>
                      <a:gdLst>
                        <a:gd name="connsiteX0" fmla="*/ 2053 w 2052"/>
                        <a:gd name="connsiteY0" fmla="*/ 0 h 46188"/>
                        <a:gd name="connsiteX1" fmla="*/ 2053 w 2052"/>
                        <a:gd name="connsiteY1" fmla="*/ 0 h 46188"/>
                        <a:gd name="connsiteX2" fmla="*/ 2053 w 2052"/>
                        <a:gd name="connsiteY2" fmla="*/ 0 h 46188"/>
                      </a:gdLst>
                      <a:ahLst/>
                      <a:cxnLst>
                        <a:cxn ang="0">
                          <a:pos x="connsiteX0" y="connsiteY0"/>
                        </a:cxn>
                        <a:cxn ang="0">
                          <a:pos x="connsiteX1" y="connsiteY1"/>
                        </a:cxn>
                        <a:cxn ang="0">
                          <a:pos x="connsiteX2" y="connsiteY2"/>
                        </a:cxn>
                      </a:cxnLst>
                      <a:rect l="l" t="t" r="r" b="b"/>
                      <a:pathLst>
                        <a:path w="2052" h="46188">
                          <a:moveTo>
                            <a:pt x="2053" y="0"/>
                          </a:moveTo>
                          <a:cubicBezTo>
                            <a:pt x="2053" y="0"/>
                            <a:pt x="2053" y="0"/>
                            <a:pt x="2053" y="0"/>
                          </a:cubicBezTo>
                          <a:cubicBezTo>
                            <a:pt x="2053" y="0"/>
                            <a:pt x="-2566" y="0"/>
                            <a:pt x="2053" y="0"/>
                          </a:cubicBezTo>
                          <a:close/>
                        </a:path>
                      </a:pathLst>
                    </a:custGeom>
                    <a:solidFill>
                      <a:srgbClr val="A5A099"/>
                    </a:solidFill>
                    <a:ln w="46132" cap="flat">
                      <a:noFill/>
                      <a:prstDash val="solid"/>
                      <a:miter/>
                    </a:ln>
                  </p:spPr>
                  <p:txBody>
                    <a:bodyPr rtlCol="0" anchor="ctr"/>
                    <a:lstStyle/>
                    <a:p>
                      <a:endParaRPr lang="en-US"/>
                    </a:p>
                  </p:txBody>
                </p:sp>
                <p:sp>
                  <p:nvSpPr>
                    <p:cNvPr id="2062" name="Freeform: Shape 2061">
                      <a:extLst>
                        <a:ext uri="{FF2B5EF4-FFF2-40B4-BE49-F238E27FC236}">
                          <a16:creationId xmlns:a16="http://schemas.microsoft.com/office/drawing/2014/main" xmlns="" id="{3A575045-2B45-441C-8DAA-89808CCF385D}"/>
                        </a:ext>
                      </a:extLst>
                    </p:cNvPr>
                    <p:cNvSpPr/>
                    <p:nvPr/>
                  </p:nvSpPr>
                  <p:spPr>
                    <a:xfrm>
                      <a:off x="4507341" y="985157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63" name="Freeform: Shape 2062">
                      <a:extLst>
                        <a:ext uri="{FF2B5EF4-FFF2-40B4-BE49-F238E27FC236}">
                          <a16:creationId xmlns:a16="http://schemas.microsoft.com/office/drawing/2014/main" xmlns="" id="{414592A2-E2C1-4BB4-8E0C-CC12B994EE98}"/>
                        </a:ext>
                      </a:extLst>
                    </p:cNvPr>
                    <p:cNvSpPr/>
                    <p:nvPr/>
                  </p:nvSpPr>
                  <p:spPr>
                    <a:xfrm>
                      <a:off x="4502722" y="985157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064" name="Freeform: Shape 2063">
                      <a:extLst>
                        <a:ext uri="{FF2B5EF4-FFF2-40B4-BE49-F238E27FC236}">
                          <a16:creationId xmlns:a16="http://schemas.microsoft.com/office/drawing/2014/main" xmlns="" id="{51045BF6-D830-428D-B7BE-78176EEB7633}"/>
                        </a:ext>
                      </a:extLst>
                    </p:cNvPr>
                    <p:cNvSpPr/>
                    <p:nvPr/>
                  </p:nvSpPr>
                  <p:spPr>
                    <a:xfrm>
                      <a:off x="4502722" y="9846952"/>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065" name="Freeform: Shape 2064">
                      <a:extLst>
                        <a:ext uri="{FF2B5EF4-FFF2-40B4-BE49-F238E27FC236}">
                          <a16:creationId xmlns:a16="http://schemas.microsoft.com/office/drawing/2014/main" xmlns="" id="{37E017A5-FF1C-44DA-9BB0-08DA2603224C}"/>
                        </a:ext>
                      </a:extLst>
                    </p:cNvPr>
                    <p:cNvSpPr/>
                    <p:nvPr/>
                  </p:nvSpPr>
                  <p:spPr>
                    <a:xfrm>
                      <a:off x="4475009" y="983771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66" name="Freeform: Shape 2065">
                      <a:extLst>
                        <a:ext uri="{FF2B5EF4-FFF2-40B4-BE49-F238E27FC236}">
                          <a16:creationId xmlns:a16="http://schemas.microsoft.com/office/drawing/2014/main" xmlns="" id="{B75AC731-216A-4A15-8FCE-A5D9CE590094}"/>
                        </a:ext>
                      </a:extLst>
                    </p:cNvPr>
                    <p:cNvSpPr/>
                    <p:nvPr/>
                  </p:nvSpPr>
                  <p:spPr>
                    <a:xfrm>
                      <a:off x="4465771" y="9833095"/>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67" name="Freeform: Shape 2066">
                      <a:extLst>
                        <a:ext uri="{FF2B5EF4-FFF2-40B4-BE49-F238E27FC236}">
                          <a16:creationId xmlns:a16="http://schemas.microsoft.com/office/drawing/2014/main" xmlns="" id="{4A79C5FF-1F01-4ACA-8018-EAE282665CDD}"/>
                        </a:ext>
                      </a:extLst>
                    </p:cNvPr>
                    <p:cNvSpPr/>
                    <p:nvPr/>
                  </p:nvSpPr>
                  <p:spPr>
                    <a:xfrm>
                      <a:off x="4428820" y="982385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grpSp>
              <p:grpSp>
                <p:nvGrpSpPr>
                  <p:cNvPr id="2068" name="Graphic 792">
                    <a:extLst>
                      <a:ext uri="{FF2B5EF4-FFF2-40B4-BE49-F238E27FC236}">
                        <a16:creationId xmlns:a16="http://schemas.microsoft.com/office/drawing/2014/main" xmlns="" id="{C7460402-3187-4862-AA13-460F9461C3ED}"/>
                      </a:ext>
                    </a:extLst>
                  </p:cNvPr>
                  <p:cNvGrpSpPr/>
                  <p:nvPr/>
                </p:nvGrpSpPr>
                <p:grpSpPr>
                  <a:xfrm>
                    <a:off x="4479628" y="9800763"/>
                    <a:ext cx="272514" cy="152422"/>
                    <a:chOff x="4479628" y="9800763"/>
                    <a:chExt cx="272514" cy="152422"/>
                  </a:xfrm>
                  <a:solidFill>
                    <a:srgbClr val="A5A099"/>
                  </a:solidFill>
                </p:grpSpPr>
                <p:sp>
                  <p:nvSpPr>
                    <p:cNvPr id="2069" name="Freeform: Shape 2068">
                      <a:extLst>
                        <a:ext uri="{FF2B5EF4-FFF2-40B4-BE49-F238E27FC236}">
                          <a16:creationId xmlns:a16="http://schemas.microsoft.com/office/drawing/2014/main" xmlns="" id="{663F2B69-172D-4CFC-BBD5-0B16070B7B0D}"/>
                        </a:ext>
                      </a:extLst>
                    </p:cNvPr>
                    <p:cNvSpPr/>
                    <p:nvPr/>
                  </p:nvSpPr>
                  <p:spPr>
                    <a:xfrm>
                      <a:off x="4752142" y="9953186"/>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070" name="Freeform: Shape 2069">
                      <a:extLst>
                        <a:ext uri="{FF2B5EF4-FFF2-40B4-BE49-F238E27FC236}">
                          <a16:creationId xmlns:a16="http://schemas.microsoft.com/office/drawing/2014/main" xmlns="" id="{F8937540-4051-4AAD-832C-283AE6603B6B}"/>
                        </a:ext>
                      </a:extLst>
                    </p:cNvPr>
                    <p:cNvSpPr/>
                    <p:nvPr/>
                  </p:nvSpPr>
                  <p:spPr>
                    <a:xfrm>
                      <a:off x="4748677" y="9948567"/>
                      <a:ext cx="3464" cy="3464"/>
                    </a:xfrm>
                    <a:custGeom>
                      <a:avLst/>
                      <a:gdLst>
                        <a:gd name="connsiteX0" fmla="*/ 3464 w 3464"/>
                        <a:gd name="connsiteY0" fmla="*/ 0 h 3464"/>
                        <a:gd name="connsiteX1" fmla="*/ 3464 w 3464"/>
                        <a:gd name="connsiteY1" fmla="*/ 0 h 3464"/>
                        <a:gd name="connsiteX2" fmla="*/ 3464 w 3464"/>
                        <a:gd name="connsiteY2" fmla="*/ 0 h 3464"/>
                        <a:gd name="connsiteX3" fmla="*/ 3464 w 3464"/>
                        <a:gd name="connsiteY3" fmla="*/ 0 h 3464"/>
                        <a:gd name="connsiteX4" fmla="*/ 3464 w 3464"/>
                        <a:gd name="connsiteY4" fmla="*/ 0 h 3464"/>
                        <a:gd name="connsiteX5" fmla="*/ 3464 w 3464"/>
                        <a:gd name="connsiteY5" fmla="*/ 0 h 3464"/>
                        <a:gd name="connsiteX6" fmla="*/ 3464 w 3464"/>
                        <a:gd name="connsiteY6" fmla="*/ 0 h 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64" h="3464">
                          <a:moveTo>
                            <a:pt x="3464" y="0"/>
                          </a:moveTo>
                          <a:cubicBezTo>
                            <a:pt x="-1155" y="0"/>
                            <a:pt x="-1155" y="0"/>
                            <a:pt x="3464" y="0"/>
                          </a:cubicBezTo>
                          <a:cubicBezTo>
                            <a:pt x="-1155" y="0"/>
                            <a:pt x="-1155" y="4619"/>
                            <a:pt x="3464" y="0"/>
                          </a:cubicBezTo>
                          <a:cubicBezTo>
                            <a:pt x="3464" y="4619"/>
                            <a:pt x="3464" y="4619"/>
                            <a:pt x="3464" y="0"/>
                          </a:cubicBezTo>
                          <a:cubicBezTo>
                            <a:pt x="3464" y="4619"/>
                            <a:pt x="3464" y="4619"/>
                            <a:pt x="3464" y="0"/>
                          </a:cubicBezTo>
                          <a:cubicBezTo>
                            <a:pt x="3464" y="4619"/>
                            <a:pt x="3464" y="4619"/>
                            <a:pt x="3464" y="0"/>
                          </a:cubicBezTo>
                          <a:cubicBezTo>
                            <a:pt x="-1155" y="0"/>
                            <a:pt x="3464" y="0"/>
                            <a:pt x="3464" y="0"/>
                          </a:cubicBezTo>
                          <a:close/>
                        </a:path>
                      </a:pathLst>
                    </a:custGeom>
                    <a:solidFill>
                      <a:srgbClr val="A5A099"/>
                    </a:solidFill>
                    <a:ln w="46132" cap="flat">
                      <a:noFill/>
                      <a:prstDash val="solid"/>
                      <a:miter/>
                    </a:ln>
                  </p:spPr>
                  <p:txBody>
                    <a:bodyPr rtlCol="0" anchor="ctr"/>
                    <a:lstStyle/>
                    <a:p>
                      <a:endParaRPr lang="en-US"/>
                    </a:p>
                  </p:txBody>
                </p:sp>
                <p:sp>
                  <p:nvSpPr>
                    <p:cNvPr id="2071" name="Freeform: Shape 2070">
                      <a:extLst>
                        <a:ext uri="{FF2B5EF4-FFF2-40B4-BE49-F238E27FC236}">
                          <a16:creationId xmlns:a16="http://schemas.microsoft.com/office/drawing/2014/main" xmlns="" id="{7B99AEA8-8913-42BA-B49D-5CD0D96FB141}"/>
                        </a:ext>
                      </a:extLst>
                    </p:cNvPr>
                    <p:cNvSpPr/>
                    <p:nvPr/>
                  </p:nvSpPr>
                  <p:spPr>
                    <a:xfrm>
                      <a:off x="4724428" y="991161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72" name="Freeform: Shape 2071">
                      <a:extLst>
                        <a:ext uri="{FF2B5EF4-FFF2-40B4-BE49-F238E27FC236}">
                          <a16:creationId xmlns:a16="http://schemas.microsoft.com/office/drawing/2014/main" xmlns="" id="{95494973-0FD2-40B3-8A46-3C4B8AAC52C4}"/>
                        </a:ext>
                      </a:extLst>
                    </p:cNvPr>
                    <p:cNvSpPr/>
                    <p:nvPr/>
                  </p:nvSpPr>
                  <p:spPr>
                    <a:xfrm>
                      <a:off x="4705953" y="9888522"/>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73" name="Freeform: Shape 2072">
                      <a:extLst>
                        <a:ext uri="{FF2B5EF4-FFF2-40B4-BE49-F238E27FC236}">
                          <a16:creationId xmlns:a16="http://schemas.microsoft.com/office/drawing/2014/main" xmlns="" id="{1094AA9D-6306-4E66-986A-80554775831E}"/>
                        </a:ext>
                      </a:extLst>
                    </p:cNvPr>
                    <p:cNvSpPr/>
                    <p:nvPr/>
                  </p:nvSpPr>
                  <p:spPr>
                    <a:xfrm>
                      <a:off x="4701334" y="988390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74" name="Freeform: Shape 2073">
                      <a:extLst>
                        <a:ext uri="{FF2B5EF4-FFF2-40B4-BE49-F238E27FC236}">
                          <a16:creationId xmlns:a16="http://schemas.microsoft.com/office/drawing/2014/main" xmlns="" id="{668EE1AE-DAF1-4F4E-BC00-414D04136279}"/>
                        </a:ext>
                      </a:extLst>
                    </p:cNvPr>
                    <p:cNvSpPr/>
                    <p:nvPr/>
                  </p:nvSpPr>
                  <p:spPr>
                    <a:xfrm>
                      <a:off x="4724428" y="991161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75" name="Freeform: Shape 2074">
                      <a:extLst>
                        <a:ext uri="{FF2B5EF4-FFF2-40B4-BE49-F238E27FC236}">
                          <a16:creationId xmlns:a16="http://schemas.microsoft.com/office/drawing/2014/main" xmlns="" id="{7513EBF5-DB3D-47C5-88E6-409807237DD0}"/>
                        </a:ext>
                      </a:extLst>
                    </p:cNvPr>
                    <p:cNvSpPr/>
                    <p:nvPr/>
                  </p:nvSpPr>
                  <p:spPr>
                    <a:xfrm>
                      <a:off x="4742904" y="9943948"/>
                      <a:ext cx="4618" cy="4618"/>
                    </a:xfrm>
                    <a:custGeom>
                      <a:avLst/>
                      <a:gdLst>
                        <a:gd name="connsiteX0" fmla="*/ 0 w 4618"/>
                        <a:gd name="connsiteY0" fmla="*/ 0 h 4618"/>
                        <a:gd name="connsiteX1" fmla="*/ 4619 w 4618"/>
                        <a:gd name="connsiteY1" fmla="*/ 4619 h 4618"/>
                        <a:gd name="connsiteX2" fmla="*/ 4619 w 4618"/>
                        <a:gd name="connsiteY2" fmla="*/ 0 h 4618"/>
                      </a:gdLst>
                      <a:ahLst/>
                      <a:cxnLst>
                        <a:cxn ang="0">
                          <a:pos x="connsiteX0" y="connsiteY0"/>
                        </a:cxn>
                        <a:cxn ang="0">
                          <a:pos x="connsiteX1" y="connsiteY1"/>
                        </a:cxn>
                        <a:cxn ang="0">
                          <a:pos x="connsiteX2" y="connsiteY2"/>
                        </a:cxn>
                      </a:cxnLst>
                      <a:rect l="l" t="t" r="r" b="b"/>
                      <a:pathLst>
                        <a:path w="4618" h="4618">
                          <a:moveTo>
                            <a:pt x="0" y="0"/>
                          </a:moveTo>
                          <a:lnTo>
                            <a:pt x="4619" y="4619"/>
                          </a:lnTo>
                          <a:lnTo>
                            <a:pt x="4619" y="0"/>
                          </a:lnTo>
                          <a:close/>
                        </a:path>
                      </a:pathLst>
                    </a:custGeom>
                    <a:solidFill>
                      <a:srgbClr val="A5A099"/>
                    </a:solidFill>
                    <a:ln w="46132" cap="flat">
                      <a:noFill/>
                      <a:prstDash val="solid"/>
                      <a:miter/>
                    </a:ln>
                  </p:spPr>
                  <p:txBody>
                    <a:bodyPr rtlCol="0" anchor="ctr"/>
                    <a:lstStyle/>
                    <a:p>
                      <a:endParaRPr lang="en-US"/>
                    </a:p>
                  </p:txBody>
                </p:sp>
                <p:sp>
                  <p:nvSpPr>
                    <p:cNvPr id="2076" name="Freeform: Shape 2075">
                      <a:extLst>
                        <a:ext uri="{FF2B5EF4-FFF2-40B4-BE49-F238E27FC236}">
                          <a16:creationId xmlns:a16="http://schemas.microsoft.com/office/drawing/2014/main" xmlns="" id="{BF6DFFB8-E165-494B-96E8-6B827DBBBAB5}"/>
                        </a:ext>
                      </a:extLst>
                    </p:cNvPr>
                    <p:cNvSpPr/>
                    <p:nvPr/>
                  </p:nvSpPr>
                  <p:spPr>
                    <a:xfrm>
                      <a:off x="4733666" y="992085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077" name="Freeform: Shape 2076">
                      <a:extLst>
                        <a:ext uri="{FF2B5EF4-FFF2-40B4-BE49-F238E27FC236}">
                          <a16:creationId xmlns:a16="http://schemas.microsoft.com/office/drawing/2014/main" xmlns="" id="{4CBEEF9F-8101-46F9-9FB8-ABF9DD45BB20}"/>
                        </a:ext>
                      </a:extLst>
                    </p:cNvPr>
                    <p:cNvSpPr/>
                    <p:nvPr/>
                  </p:nvSpPr>
                  <p:spPr>
                    <a:xfrm>
                      <a:off x="4738285" y="9930092"/>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78" name="Freeform: Shape 2077">
                      <a:extLst>
                        <a:ext uri="{FF2B5EF4-FFF2-40B4-BE49-F238E27FC236}">
                          <a16:creationId xmlns:a16="http://schemas.microsoft.com/office/drawing/2014/main" xmlns="" id="{63E21773-3417-4830-8C63-F469CAFB7B89}"/>
                        </a:ext>
                      </a:extLst>
                    </p:cNvPr>
                    <p:cNvSpPr/>
                    <p:nvPr/>
                  </p:nvSpPr>
                  <p:spPr>
                    <a:xfrm>
                      <a:off x="4747523" y="994394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079" name="Freeform: Shape 2078">
                      <a:extLst>
                        <a:ext uri="{FF2B5EF4-FFF2-40B4-BE49-F238E27FC236}">
                          <a16:creationId xmlns:a16="http://schemas.microsoft.com/office/drawing/2014/main" xmlns="" id="{C7116EC6-5BA1-432B-AFFA-07C6611DDABF}"/>
                        </a:ext>
                      </a:extLst>
                    </p:cNvPr>
                    <p:cNvSpPr/>
                    <p:nvPr/>
                  </p:nvSpPr>
                  <p:spPr>
                    <a:xfrm>
                      <a:off x="4729047" y="9916235"/>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80" name="Freeform: Shape 2079">
                      <a:extLst>
                        <a:ext uri="{FF2B5EF4-FFF2-40B4-BE49-F238E27FC236}">
                          <a16:creationId xmlns:a16="http://schemas.microsoft.com/office/drawing/2014/main" xmlns="" id="{22084A2F-38F8-47F5-AA7B-43A67329C545}"/>
                        </a:ext>
                      </a:extLst>
                    </p:cNvPr>
                    <p:cNvSpPr/>
                    <p:nvPr/>
                  </p:nvSpPr>
                  <p:spPr>
                    <a:xfrm>
                      <a:off x="4488865" y="9805382"/>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81" name="Freeform: Shape 2080">
                      <a:extLst>
                        <a:ext uri="{FF2B5EF4-FFF2-40B4-BE49-F238E27FC236}">
                          <a16:creationId xmlns:a16="http://schemas.microsoft.com/office/drawing/2014/main" xmlns="" id="{20F1432B-EA9A-4D8B-95CD-2C448C57B5F7}"/>
                        </a:ext>
                      </a:extLst>
                    </p:cNvPr>
                    <p:cNvSpPr/>
                    <p:nvPr/>
                  </p:nvSpPr>
                  <p:spPr>
                    <a:xfrm>
                      <a:off x="4479628" y="980076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082" name="Freeform: Shape 2081">
                      <a:extLst>
                        <a:ext uri="{FF2B5EF4-FFF2-40B4-BE49-F238E27FC236}">
                          <a16:creationId xmlns:a16="http://schemas.microsoft.com/office/drawing/2014/main" xmlns="" id="{B7756391-1019-4655-BDFB-8CEA63033E2B}"/>
                        </a:ext>
                      </a:extLst>
                    </p:cNvPr>
                    <p:cNvSpPr/>
                    <p:nvPr/>
                  </p:nvSpPr>
                  <p:spPr>
                    <a:xfrm>
                      <a:off x="4696715" y="987928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83" name="Freeform: Shape 2082">
                      <a:extLst>
                        <a:ext uri="{FF2B5EF4-FFF2-40B4-BE49-F238E27FC236}">
                          <a16:creationId xmlns:a16="http://schemas.microsoft.com/office/drawing/2014/main" xmlns="" id="{127D4D6A-8601-4DAD-9BE7-DD15B9218AE2}"/>
                        </a:ext>
                      </a:extLst>
                    </p:cNvPr>
                    <p:cNvSpPr/>
                    <p:nvPr/>
                  </p:nvSpPr>
                  <p:spPr>
                    <a:xfrm>
                      <a:off x="4627432" y="9833095"/>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84" name="Freeform: Shape 2083">
                      <a:extLst>
                        <a:ext uri="{FF2B5EF4-FFF2-40B4-BE49-F238E27FC236}">
                          <a16:creationId xmlns:a16="http://schemas.microsoft.com/office/drawing/2014/main" xmlns="" id="{DFC20EEF-BA31-44DC-8E79-C9BD7A47A179}"/>
                        </a:ext>
                      </a:extLst>
                    </p:cNvPr>
                    <p:cNvSpPr/>
                    <p:nvPr/>
                  </p:nvSpPr>
                  <p:spPr>
                    <a:xfrm>
                      <a:off x="4742904" y="994394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85" name="Freeform: Shape 2084">
                      <a:extLst>
                        <a:ext uri="{FF2B5EF4-FFF2-40B4-BE49-F238E27FC236}">
                          <a16:creationId xmlns:a16="http://schemas.microsoft.com/office/drawing/2014/main" xmlns="" id="{3C5625D5-D673-41EC-A904-FF7886EACE3A}"/>
                        </a:ext>
                      </a:extLst>
                    </p:cNvPr>
                    <p:cNvSpPr/>
                    <p:nvPr/>
                  </p:nvSpPr>
                  <p:spPr>
                    <a:xfrm>
                      <a:off x="4627432" y="9833095"/>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086" name="Freeform: Shape 2085">
                      <a:extLst>
                        <a:ext uri="{FF2B5EF4-FFF2-40B4-BE49-F238E27FC236}">
                          <a16:creationId xmlns:a16="http://schemas.microsoft.com/office/drawing/2014/main" xmlns="" id="{6C78F20D-0429-41BF-A99C-9C0997157BA2}"/>
                        </a:ext>
                      </a:extLst>
                    </p:cNvPr>
                    <p:cNvSpPr/>
                    <p:nvPr/>
                  </p:nvSpPr>
                  <p:spPr>
                    <a:xfrm>
                      <a:off x="4678239" y="9865427"/>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87" name="Freeform: Shape 2086">
                      <a:extLst>
                        <a:ext uri="{FF2B5EF4-FFF2-40B4-BE49-F238E27FC236}">
                          <a16:creationId xmlns:a16="http://schemas.microsoft.com/office/drawing/2014/main" xmlns="" id="{054CB49E-7076-424C-9039-34D018B14F25}"/>
                        </a:ext>
                      </a:extLst>
                    </p:cNvPr>
                    <p:cNvSpPr/>
                    <p:nvPr/>
                  </p:nvSpPr>
                  <p:spPr>
                    <a:xfrm>
                      <a:off x="4692096" y="9874665"/>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88" name="Freeform: Shape 2087">
                      <a:extLst>
                        <a:ext uri="{FF2B5EF4-FFF2-40B4-BE49-F238E27FC236}">
                          <a16:creationId xmlns:a16="http://schemas.microsoft.com/office/drawing/2014/main" xmlns="" id="{2A35263F-3BEB-4E04-A43D-1005268C981D}"/>
                        </a:ext>
                      </a:extLst>
                    </p:cNvPr>
                    <p:cNvSpPr/>
                    <p:nvPr/>
                  </p:nvSpPr>
                  <p:spPr>
                    <a:xfrm>
                      <a:off x="4673621" y="986080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089" name="Freeform: Shape 2088">
                      <a:extLst>
                        <a:ext uri="{FF2B5EF4-FFF2-40B4-BE49-F238E27FC236}">
                          <a16:creationId xmlns:a16="http://schemas.microsoft.com/office/drawing/2014/main" xmlns="" id="{7BC3BBC8-44F0-4C7E-87C0-3F8241BD73B8}"/>
                        </a:ext>
                      </a:extLst>
                    </p:cNvPr>
                    <p:cNvSpPr/>
                    <p:nvPr/>
                  </p:nvSpPr>
                  <p:spPr>
                    <a:xfrm>
                      <a:off x="4664383" y="9856190"/>
                      <a:ext cx="4618" cy="46188"/>
                    </a:xfrm>
                    <a:custGeom>
                      <a:avLst/>
                      <a:gdLst>
                        <a:gd name="connsiteX0" fmla="*/ 0 w 4618"/>
                        <a:gd name="connsiteY0" fmla="*/ 0 h 46188"/>
                        <a:gd name="connsiteX1" fmla="*/ 0 w 4618"/>
                        <a:gd name="connsiteY1" fmla="*/ 0 h 46188"/>
                        <a:gd name="connsiteX2" fmla="*/ 4619 w 4618"/>
                        <a:gd name="connsiteY2" fmla="*/ 0 h 46188"/>
                      </a:gdLst>
                      <a:ahLst/>
                      <a:cxnLst>
                        <a:cxn ang="0">
                          <a:pos x="connsiteX0" y="connsiteY0"/>
                        </a:cxn>
                        <a:cxn ang="0">
                          <a:pos x="connsiteX1" y="connsiteY1"/>
                        </a:cxn>
                        <a:cxn ang="0">
                          <a:pos x="connsiteX2" y="connsiteY2"/>
                        </a:cxn>
                      </a:cxnLst>
                      <a:rect l="l" t="t" r="r" b="b"/>
                      <a:pathLst>
                        <a:path w="4618" h="46188">
                          <a:moveTo>
                            <a:pt x="0" y="0"/>
                          </a:moveTo>
                          <a:lnTo>
                            <a:pt x="0" y="0"/>
                          </a:lnTo>
                          <a:lnTo>
                            <a:pt x="4619" y="0"/>
                          </a:lnTo>
                          <a:close/>
                        </a:path>
                      </a:pathLst>
                    </a:custGeom>
                    <a:solidFill>
                      <a:srgbClr val="A5A099"/>
                    </a:solidFill>
                    <a:ln w="46132" cap="flat">
                      <a:noFill/>
                      <a:prstDash val="solid"/>
                      <a:miter/>
                    </a:ln>
                  </p:spPr>
                  <p:txBody>
                    <a:bodyPr rtlCol="0" anchor="ctr"/>
                    <a:lstStyle/>
                    <a:p>
                      <a:endParaRPr lang="en-US"/>
                    </a:p>
                  </p:txBody>
                </p:sp>
                <p:sp>
                  <p:nvSpPr>
                    <p:cNvPr id="2090" name="Freeform: Shape 2089">
                      <a:extLst>
                        <a:ext uri="{FF2B5EF4-FFF2-40B4-BE49-F238E27FC236}">
                          <a16:creationId xmlns:a16="http://schemas.microsoft.com/office/drawing/2014/main" xmlns="" id="{355DD6E7-77D3-4653-8A4A-EDBBE6CED14F}"/>
                        </a:ext>
                      </a:extLst>
                    </p:cNvPr>
                    <p:cNvSpPr/>
                    <p:nvPr/>
                  </p:nvSpPr>
                  <p:spPr>
                    <a:xfrm>
                      <a:off x="4514526" y="9805382"/>
                      <a:ext cx="2052" cy="46188"/>
                    </a:xfrm>
                    <a:custGeom>
                      <a:avLst/>
                      <a:gdLst>
                        <a:gd name="connsiteX0" fmla="*/ 2053 w 2052"/>
                        <a:gd name="connsiteY0" fmla="*/ 0 h 46188"/>
                        <a:gd name="connsiteX1" fmla="*/ 2053 w 2052"/>
                        <a:gd name="connsiteY1" fmla="*/ 0 h 46188"/>
                        <a:gd name="connsiteX2" fmla="*/ 2053 w 2052"/>
                        <a:gd name="connsiteY2" fmla="*/ 0 h 46188"/>
                      </a:gdLst>
                      <a:ahLst/>
                      <a:cxnLst>
                        <a:cxn ang="0">
                          <a:pos x="connsiteX0" y="connsiteY0"/>
                        </a:cxn>
                        <a:cxn ang="0">
                          <a:pos x="connsiteX1" y="connsiteY1"/>
                        </a:cxn>
                        <a:cxn ang="0">
                          <a:pos x="connsiteX2" y="connsiteY2"/>
                        </a:cxn>
                      </a:cxnLst>
                      <a:rect l="l" t="t" r="r" b="b"/>
                      <a:pathLst>
                        <a:path w="2052" h="46188">
                          <a:moveTo>
                            <a:pt x="2053" y="0"/>
                          </a:moveTo>
                          <a:cubicBezTo>
                            <a:pt x="2053" y="0"/>
                            <a:pt x="2053" y="0"/>
                            <a:pt x="2053" y="0"/>
                          </a:cubicBezTo>
                          <a:cubicBezTo>
                            <a:pt x="2053" y="0"/>
                            <a:pt x="-2566" y="0"/>
                            <a:pt x="2053" y="0"/>
                          </a:cubicBezTo>
                          <a:close/>
                        </a:path>
                      </a:pathLst>
                    </a:custGeom>
                    <a:solidFill>
                      <a:srgbClr val="A5A099"/>
                    </a:solidFill>
                    <a:ln w="46132" cap="flat">
                      <a:noFill/>
                      <a:prstDash val="solid"/>
                      <a:miter/>
                    </a:ln>
                  </p:spPr>
                  <p:txBody>
                    <a:bodyPr rtlCol="0" anchor="ctr"/>
                    <a:lstStyle/>
                    <a:p>
                      <a:endParaRPr lang="en-US"/>
                    </a:p>
                  </p:txBody>
                </p:sp>
                <p:sp>
                  <p:nvSpPr>
                    <p:cNvPr id="2091" name="Freeform: Shape 2090">
                      <a:extLst>
                        <a:ext uri="{FF2B5EF4-FFF2-40B4-BE49-F238E27FC236}">
                          <a16:creationId xmlns:a16="http://schemas.microsoft.com/office/drawing/2014/main" xmlns="" id="{8FD8ADED-BE56-461F-A4C7-E8A2560E1EF8}"/>
                        </a:ext>
                      </a:extLst>
                    </p:cNvPr>
                    <p:cNvSpPr/>
                    <p:nvPr/>
                  </p:nvSpPr>
                  <p:spPr>
                    <a:xfrm>
                      <a:off x="4742904" y="9943948"/>
                      <a:ext cx="4618" cy="46188"/>
                    </a:xfrm>
                    <a:custGeom>
                      <a:avLst/>
                      <a:gdLst>
                        <a:gd name="connsiteX0" fmla="*/ 4619 w 4618"/>
                        <a:gd name="connsiteY0" fmla="*/ 0 h 46188"/>
                        <a:gd name="connsiteX1" fmla="*/ 0 w 4618"/>
                        <a:gd name="connsiteY1" fmla="*/ 0 h 46188"/>
                        <a:gd name="connsiteX2" fmla="*/ 4619 w 4618"/>
                        <a:gd name="connsiteY2" fmla="*/ 0 h 46188"/>
                      </a:gdLst>
                      <a:ahLst/>
                      <a:cxnLst>
                        <a:cxn ang="0">
                          <a:pos x="connsiteX0" y="connsiteY0"/>
                        </a:cxn>
                        <a:cxn ang="0">
                          <a:pos x="connsiteX1" y="connsiteY1"/>
                        </a:cxn>
                        <a:cxn ang="0">
                          <a:pos x="connsiteX2" y="connsiteY2"/>
                        </a:cxn>
                      </a:cxnLst>
                      <a:rect l="l" t="t" r="r" b="b"/>
                      <a:pathLst>
                        <a:path w="4618" h="46188">
                          <a:moveTo>
                            <a:pt x="4619" y="0"/>
                          </a:moveTo>
                          <a:lnTo>
                            <a:pt x="0" y="0"/>
                          </a:lnTo>
                          <a:lnTo>
                            <a:pt x="4619" y="0"/>
                          </a:lnTo>
                          <a:close/>
                        </a:path>
                      </a:pathLst>
                    </a:custGeom>
                    <a:solidFill>
                      <a:srgbClr val="A5A099"/>
                    </a:solidFill>
                    <a:ln w="46132" cap="flat">
                      <a:noFill/>
                      <a:prstDash val="solid"/>
                      <a:miter/>
                    </a:ln>
                  </p:spPr>
                  <p:txBody>
                    <a:bodyPr rtlCol="0" anchor="ctr"/>
                    <a:lstStyle/>
                    <a:p>
                      <a:endParaRPr lang="en-US"/>
                    </a:p>
                  </p:txBody>
                </p:sp>
                <p:sp>
                  <p:nvSpPr>
                    <p:cNvPr id="2092" name="Freeform: Shape 2091">
                      <a:extLst>
                        <a:ext uri="{FF2B5EF4-FFF2-40B4-BE49-F238E27FC236}">
                          <a16:creationId xmlns:a16="http://schemas.microsoft.com/office/drawing/2014/main" xmlns="" id="{3CEAD9D8-9815-4144-B24D-CC8360818266}"/>
                        </a:ext>
                      </a:extLst>
                    </p:cNvPr>
                    <p:cNvSpPr/>
                    <p:nvPr/>
                  </p:nvSpPr>
                  <p:spPr>
                    <a:xfrm>
                      <a:off x="4669002" y="9865427"/>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93" name="Freeform: Shape 2092">
                      <a:extLst>
                        <a:ext uri="{FF2B5EF4-FFF2-40B4-BE49-F238E27FC236}">
                          <a16:creationId xmlns:a16="http://schemas.microsoft.com/office/drawing/2014/main" xmlns="" id="{C7C4AA03-DEB2-40B0-86CF-CC8CCFCED5E3}"/>
                        </a:ext>
                      </a:extLst>
                    </p:cNvPr>
                    <p:cNvSpPr/>
                    <p:nvPr/>
                  </p:nvSpPr>
                  <p:spPr>
                    <a:xfrm>
                      <a:off x="4572005" y="981923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094" name="Freeform: Shape 2093">
                      <a:extLst>
                        <a:ext uri="{FF2B5EF4-FFF2-40B4-BE49-F238E27FC236}">
                          <a16:creationId xmlns:a16="http://schemas.microsoft.com/office/drawing/2014/main" xmlns="" id="{5FAAD19C-25E7-4823-8FB2-6B2CBD95E9EB}"/>
                        </a:ext>
                      </a:extLst>
                    </p:cNvPr>
                    <p:cNvSpPr/>
                    <p:nvPr/>
                  </p:nvSpPr>
                  <p:spPr>
                    <a:xfrm>
                      <a:off x="4664383" y="9860809"/>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cubicBezTo>
                            <a:pt x="0" y="0"/>
                            <a:pt x="0" y="0"/>
                            <a:pt x="0" y="0"/>
                          </a:cubicBezTo>
                          <a:lnTo>
                            <a:pt x="0" y="0"/>
                          </a:lnTo>
                          <a:close/>
                        </a:path>
                      </a:pathLst>
                    </a:custGeom>
                    <a:solidFill>
                      <a:srgbClr val="A5A099"/>
                    </a:solidFill>
                    <a:ln w="46132" cap="flat">
                      <a:noFill/>
                      <a:prstDash val="solid"/>
                      <a:miter/>
                    </a:ln>
                  </p:spPr>
                  <p:txBody>
                    <a:bodyPr rtlCol="0" anchor="ctr"/>
                    <a:lstStyle/>
                    <a:p>
                      <a:endParaRPr lang="en-US"/>
                    </a:p>
                  </p:txBody>
                </p:sp>
                <p:sp>
                  <p:nvSpPr>
                    <p:cNvPr id="2095" name="Freeform: Shape 2094">
                      <a:extLst>
                        <a:ext uri="{FF2B5EF4-FFF2-40B4-BE49-F238E27FC236}">
                          <a16:creationId xmlns:a16="http://schemas.microsoft.com/office/drawing/2014/main" xmlns="" id="{1C55CDDB-AD9E-4E33-B5B7-CD57926621F7}"/>
                        </a:ext>
                      </a:extLst>
                    </p:cNvPr>
                    <p:cNvSpPr/>
                    <p:nvPr/>
                  </p:nvSpPr>
                  <p:spPr>
                    <a:xfrm>
                      <a:off x="4516579" y="9805382"/>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096" name="Freeform: Shape 2095">
                      <a:extLst>
                        <a:ext uri="{FF2B5EF4-FFF2-40B4-BE49-F238E27FC236}">
                          <a16:creationId xmlns:a16="http://schemas.microsoft.com/office/drawing/2014/main" xmlns="" id="{7F6E5D02-A22A-4E68-B039-79B52A273A9C}"/>
                        </a:ext>
                      </a:extLst>
                    </p:cNvPr>
                    <p:cNvSpPr/>
                    <p:nvPr/>
                  </p:nvSpPr>
                  <p:spPr>
                    <a:xfrm>
                      <a:off x="4486813" y="9800763"/>
                      <a:ext cx="260710" cy="101615"/>
                    </a:xfrm>
                    <a:custGeom>
                      <a:avLst/>
                      <a:gdLst>
                        <a:gd name="connsiteX0" fmla="*/ 20528 w 260710"/>
                        <a:gd name="connsiteY0" fmla="*/ 4619 h 101615"/>
                        <a:gd name="connsiteX1" fmla="*/ 20528 w 260710"/>
                        <a:gd name="connsiteY1" fmla="*/ 4619 h 101615"/>
                        <a:gd name="connsiteX2" fmla="*/ 20528 w 260710"/>
                        <a:gd name="connsiteY2" fmla="*/ 4619 h 101615"/>
                        <a:gd name="connsiteX3" fmla="*/ 20528 w 260710"/>
                        <a:gd name="connsiteY3" fmla="*/ 4619 h 101615"/>
                        <a:gd name="connsiteX4" fmla="*/ 20528 w 260710"/>
                        <a:gd name="connsiteY4" fmla="*/ 4619 h 101615"/>
                        <a:gd name="connsiteX5" fmla="*/ 29766 w 260710"/>
                        <a:gd name="connsiteY5" fmla="*/ 4619 h 101615"/>
                        <a:gd name="connsiteX6" fmla="*/ 29766 w 260710"/>
                        <a:gd name="connsiteY6" fmla="*/ 4619 h 101615"/>
                        <a:gd name="connsiteX7" fmla="*/ 29766 w 260710"/>
                        <a:gd name="connsiteY7" fmla="*/ 4619 h 101615"/>
                        <a:gd name="connsiteX8" fmla="*/ 29766 w 260710"/>
                        <a:gd name="connsiteY8" fmla="*/ 4619 h 101615"/>
                        <a:gd name="connsiteX9" fmla="*/ 29766 w 260710"/>
                        <a:gd name="connsiteY9" fmla="*/ 4619 h 101615"/>
                        <a:gd name="connsiteX10" fmla="*/ 29766 w 260710"/>
                        <a:gd name="connsiteY10" fmla="*/ 4619 h 101615"/>
                        <a:gd name="connsiteX11" fmla="*/ 29766 w 260710"/>
                        <a:gd name="connsiteY11" fmla="*/ 4619 h 101615"/>
                        <a:gd name="connsiteX12" fmla="*/ 34385 w 260710"/>
                        <a:gd name="connsiteY12" fmla="*/ 4619 h 101615"/>
                        <a:gd name="connsiteX13" fmla="*/ 34385 w 260710"/>
                        <a:gd name="connsiteY13" fmla="*/ 4619 h 101615"/>
                        <a:gd name="connsiteX14" fmla="*/ 34385 w 260710"/>
                        <a:gd name="connsiteY14" fmla="*/ 4619 h 101615"/>
                        <a:gd name="connsiteX15" fmla="*/ 34385 w 260710"/>
                        <a:gd name="connsiteY15" fmla="*/ 4619 h 101615"/>
                        <a:gd name="connsiteX16" fmla="*/ 39004 w 260710"/>
                        <a:gd name="connsiteY16" fmla="*/ 4619 h 101615"/>
                        <a:gd name="connsiteX17" fmla="*/ 39004 w 260710"/>
                        <a:gd name="connsiteY17" fmla="*/ 4619 h 101615"/>
                        <a:gd name="connsiteX18" fmla="*/ 43623 w 260710"/>
                        <a:gd name="connsiteY18" fmla="*/ 4619 h 101615"/>
                        <a:gd name="connsiteX19" fmla="*/ 43623 w 260710"/>
                        <a:gd name="connsiteY19" fmla="*/ 4619 h 101615"/>
                        <a:gd name="connsiteX20" fmla="*/ 43623 w 260710"/>
                        <a:gd name="connsiteY20" fmla="*/ 4619 h 101615"/>
                        <a:gd name="connsiteX21" fmla="*/ 48242 w 260710"/>
                        <a:gd name="connsiteY21" fmla="*/ 4619 h 101615"/>
                        <a:gd name="connsiteX22" fmla="*/ 48242 w 260710"/>
                        <a:gd name="connsiteY22" fmla="*/ 4619 h 101615"/>
                        <a:gd name="connsiteX23" fmla="*/ 48242 w 260710"/>
                        <a:gd name="connsiteY23" fmla="*/ 4619 h 101615"/>
                        <a:gd name="connsiteX24" fmla="*/ 48242 w 260710"/>
                        <a:gd name="connsiteY24" fmla="*/ 4619 h 101615"/>
                        <a:gd name="connsiteX25" fmla="*/ 52860 w 260710"/>
                        <a:gd name="connsiteY25" fmla="*/ 4619 h 101615"/>
                        <a:gd name="connsiteX26" fmla="*/ 52860 w 260710"/>
                        <a:gd name="connsiteY26" fmla="*/ 4619 h 101615"/>
                        <a:gd name="connsiteX27" fmla="*/ 62098 w 260710"/>
                        <a:gd name="connsiteY27" fmla="*/ 4619 h 101615"/>
                        <a:gd name="connsiteX28" fmla="*/ 62098 w 260710"/>
                        <a:gd name="connsiteY28" fmla="*/ 4619 h 101615"/>
                        <a:gd name="connsiteX29" fmla="*/ 62098 w 260710"/>
                        <a:gd name="connsiteY29" fmla="*/ 4619 h 101615"/>
                        <a:gd name="connsiteX30" fmla="*/ 62098 w 260710"/>
                        <a:gd name="connsiteY30" fmla="*/ 4619 h 101615"/>
                        <a:gd name="connsiteX31" fmla="*/ 62098 w 260710"/>
                        <a:gd name="connsiteY31" fmla="*/ 4619 h 101615"/>
                        <a:gd name="connsiteX32" fmla="*/ 66717 w 260710"/>
                        <a:gd name="connsiteY32" fmla="*/ 4619 h 101615"/>
                        <a:gd name="connsiteX33" fmla="*/ 66717 w 260710"/>
                        <a:gd name="connsiteY33" fmla="*/ 4619 h 101615"/>
                        <a:gd name="connsiteX34" fmla="*/ 71336 w 260710"/>
                        <a:gd name="connsiteY34" fmla="*/ 4619 h 101615"/>
                        <a:gd name="connsiteX35" fmla="*/ 71336 w 260710"/>
                        <a:gd name="connsiteY35" fmla="*/ 4619 h 101615"/>
                        <a:gd name="connsiteX36" fmla="*/ 80574 w 260710"/>
                        <a:gd name="connsiteY36" fmla="*/ 9238 h 101615"/>
                        <a:gd name="connsiteX37" fmla="*/ 85193 w 260710"/>
                        <a:gd name="connsiteY37" fmla="*/ 9238 h 101615"/>
                        <a:gd name="connsiteX38" fmla="*/ 89812 w 260710"/>
                        <a:gd name="connsiteY38" fmla="*/ 13856 h 101615"/>
                        <a:gd name="connsiteX39" fmla="*/ 89812 w 260710"/>
                        <a:gd name="connsiteY39" fmla="*/ 13856 h 101615"/>
                        <a:gd name="connsiteX40" fmla="*/ 89812 w 260710"/>
                        <a:gd name="connsiteY40" fmla="*/ 13856 h 101615"/>
                        <a:gd name="connsiteX41" fmla="*/ 89812 w 260710"/>
                        <a:gd name="connsiteY41" fmla="*/ 13856 h 101615"/>
                        <a:gd name="connsiteX42" fmla="*/ 89812 w 260710"/>
                        <a:gd name="connsiteY42" fmla="*/ 13856 h 101615"/>
                        <a:gd name="connsiteX43" fmla="*/ 89812 w 260710"/>
                        <a:gd name="connsiteY43" fmla="*/ 13856 h 101615"/>
                        <a:gd name="connsiteX44" fmla="*/ 89812 w 260710"/>
                        <a:gd name="connsiteY44" fmla="*/ 13856 h 101615"/>
                        <a:gd name="connsiteX45" fmla="*/ 94430 w 260710"/>
                        <a:gd name="connsiteY45" fmla="*/ 13856 h 101615"/>
                        <a:gd name="connsiteX46" fmla="*/ 99049 w 260710"/>
                        <a:gd name="connsiteY46" fmla="*/ 13856 h 101615"/>
                        <a:gd name="connsiteX47" fmla="*/ 99049 w 260710"/>
                        <a:gd name="connsiteY47" fmla="*/ 13856 h 101615"/>
                        <a:gd name="connsiteX48" fmla="*/ 99049 w 260710"/>
                        <a:gd name="connsiteY48" fmla="*/ 13856 h 101615"/>
                        <a:gd name="connsiteX49" fmla="*/ 99049 w 260710"/>
                        <a:gd name="connsiteY49" fmla="*/ 13856 h 101615"/>
                        <a:gd name="connsiteX50" fmla="*/ 103668 w 260710"/>
                        <a:gd name="connsiteY50" fmla="*/ 13856 h 101615"/>
                        <a:gd name="connsiteX51" fmla="*/ 103668 w 260710"/>
                        <a:gd name="connsiteY51" fmla="*/ 13856 h 101615"/>
                        <a:gd name="connsiteX52" fmla="*/ 108287 w 260710"/>
                        <a:gd name="connsiteY52" fmla="*/ 13856 h 101615"/>
                        <a:gd name="connsiteX53" fmla="*/ 108287 w 260710"/>
                        <a:gd name="connsiteY53" fmla="*/ 13856 h 101615"/>
                        <a:gd name="connsiteX54" fmla="*/ 108287 w 260710"/>
                        <a:gd name="connsiteY54" fmla="*/ 13856 h 101615"/>
                        <a:gd name="connsiteX55" fmla="*/ 108287 w 260710"/>
                        <a:gd name="connsiteY55" fmla="*/ 13856 h 101615"/>
                        <a:gd name="connsiteX56" fmla="*/ 108287 w 260710"/>
                        <a:gd name="connsiteY56" fmla="*/ 13856 h 101615"/>
                        <a:gd name="connsiteX57" fmla="*/ 108287 w 260710"/>
                        <a:gd name="connsiteY57" fmla="*/ 13856 h 101615"/>
                        <a:gd name="connsiteX58" fmla="*/ 108287 w 260710"/>
                        <a:gd name="connsiteY58" fmla="*/ 13856 h 101615"/>
                        <a:gd name="connsiteX59" fmla="*/ 112906 w 260710"/>
                        <a:gd name="connsiteY59" fmla="*/ 13856 h 101615"/>
                        <a:gd name="connsiteX60" fmla="*/ 112906 w 260710"/>
                        <a:gd name="connsiteY60" fmla="*/ 13856 h 101615"/>
                        <a:gd name="connsiteX61" fmla="*/ 117525 w 260710"/>
                        <a:gd name="connsiteY61" fmla="*/ 13856 h 101615"/>
                        <a:gd name="connsiteX62" fmla="*/ 117525 w 260710"/>
                        <a:gd name="connsiteY62" fmla="*/ 13856 h 101615"/>
                        <a:gd name="connsiteX63" fmla="*/ 122144 w 260710"/>
                        <a:gd name="connsiteY63" fmla="*/ 13856 h 101615"/>
                        <a:gd name="connsiteX64" fmla="*/ 122144 w 260710"/>
                        <a:gd name="connsiteY64" fmla="*/ 13856 h 101615"/>
                        <a:gd name="connsiteX65" fmla="*/ 122144 w 260710"/>
                        <a:gd name="connsiteY65" fmla="*/ 13856 h 101615"/>
                        <a:gd name="connsiteX66" fmla="*/ 126763 w 260710"/>
                        <a:gd name="connsiteY66" fmla="*/ 13856 h 101615"/>
                        <a:gd name="connsiteX67" fmla="*/ 126763 w 260710"/>
                        <a:gd name="connsiteY67" fmla="*/ 13856 h 101615"/>
                        <a:gd name="connsiteX68" fmla="*/ 126763 w 260710"/>
                        <a:gd name="connsiteY68" fmla="*/ 13856 h 101615"/>
                        <a:gd name="connsiteX69" fmla="*/ 126763 w 260710"/>
                        <a:gd name="connsiteY69" fmla="*/ 13856 h 101615"/>
                        <a:gd name="connsiteX70" fmla="*/ 136000 w 260710"/>
                        <a:gd name="connsiteY70" fmla="*/ 18475 h 101615"/>
                        <a:gd name="connsiteX71" fmla="*/ 136000 w 260710"/>
                        <a:gd name="connsiteY71" fmla="*/ 18475 h 101615"/>
                        <a:gd name="connsiteX72" fmla="*/ 140619 w 260710"/>
                        <a:gd name="connsiteY72" fmla="*/ 18475 h 101615"/>
                        <a:gd name="connsiteX73" fmla="*/ 140619 w 260710"/>
                        <a:gd name="connsiteY73" fmla="*/ 18475 h 101615"/>
                        <a:gd name="connsiteX74" fmla="*/ 145238 w 260710"/>
                        <a:gd name="connsiteY74" fmla="*/ 18475 h 101615"/>
                        <a:gd name="connsiteX75" fmla="*/ 149857 w 260710"/>
                        <a:gd name="connsiteY75" fmla="*/ 23094 h 101615"/>
                        <a:gd name="connsiteX76" fmla="*/ 149857 w 260710"/>
                        <a:gd name="connsiteY76" fmla="*/ 23094 h 101615"/>
                        <a:gd name="connsiteX77" fmla="*/ 149857 w 260710"/>
                        <a:gd name="connsiteY77" fmla="*/ 23094 h 101615"/>
                        <a:gd name="connsiteX78" fmla="*/ 149857 w 260710"/>
                        <a:gd name="connsiteY78" fmla="*/ 23094 h 101615"/>
                        <a:gd name="connsiteX79" fmla="*/ 163714 w 260710"/>
                        <a:gd name="connsiteY79" fmla="*/ 32332 h 101615"/>
                        <a:gd name="connsiteX80" fmla="*/ 168332 w 260710"/>
                        <a:gd name="connsiteY80" fmla="*/ 32332 h 101615"/>
                        <a:gd name="connsiteX81" fmla="*/ 168332 w 260710"/>
                        <a:gd name="connsiteY81" fmla="*/ 32332 h 101615"/>
                        <a:gd name="connsiteX82" fmla="*/ 177570 w 260710"/>
                        <a:gd name="connsiteY82" fmla="*/ 36951 h 101615"/>
                        <a:gd name="connsiteX83" fmla="*/ 177570 w 260710"/>
                        <a:gd name="connsiteY83" fmla="*/ 36951 h 101615"/>
                        <a:gd name="connsiteX84" fmla="*/ 182189 w 260710"/>
                        <a:gd name="connsiteY84" fmla="*/ 36951 h 101615"/>
                        <a:gd name="connsiteX85" fmla="*/ 182189 w 260710"/>
                        <a:gd name="connsiteY85" fmla="*/ 36951 h 101615"/>
                        <a:gd name="connsiteX86" fmla="*/ 182189 w 260710"/>
                        <a:gd name="connsiteY86" fmla="*/ 36951 h 101615"/>
                        <a:gd name="connsiteX87" fmla="*/ 182189 w 260710"/>
                        <a:gd name="connsiteY87" fmla="*/ 36951 h 101615"/>
                        <a:gd name="connsiteX88" fmla="*/ 182189 w 260710"/>
                        <a:gd name="connsiteY88" fmla="*/ 36951 h 101615"/>
                        <a:gd name="connsiteX89" fmla="*/ 186808 w 260710"/>
                        <a:gd name="connsiteY89" fmla="*/ 36951 h 101615"/>
                        <a:gd name="connsiteX90" fmla="*/ 191427 w 260710"/>
                        <a:gd name="connsiteY90" fmla="*/ 36951 h 101615"/>
                        <a:gd name="connsiteX91" fmla="*/ 196046 w 260710"/>
                        <a:gd name="connsiteY91" fmla="*/ 36951 h 101615"/>
                        <a:gd name="connsiteX92" fmla="*/ 196046 w 260710"/>
                        <a:gd name="connsiteY92" fmla="*/ 36951 h 101615"/>
                        <a:gd name="connsiteX93" fmla="*/ 196046 w 260710"/>
                        <a:gd name="connsiteY93" fmla="*/ 36951 h 101615"/>
                        <a:gd name="connsiteX94" fmla="*/ 200665 w 260710"/>
                        <a:gd name="connsiteY94" fmla="*/ 41570 h 101615"/>
                        <a:gd name="connsiteX95" fmla="*/ 209902 w 260710"/>
                        <a:gd name="connsiteY95" fmla="*/ 46189 h 101615"/>
                        <a:gd name="connsiteX96" fmla="*/ 205284 w 260710"/>
                        <a:gd name="connsiteY96" fmla="*/ 46189 h 101615"/>
                        <a:gd name="connsiteX97" fmla="*/ 209902 w 260710"/>
                        <a:gd name="connsiteY97" fmla="*/ 50808 h 101615"/>
                        <a:gd name="connsiteX98" fmla="*/ 209902 w 260710"/>
                        <a:gd name="connsiteY98" fmla="*/ 50808 h 101615"/>
                        <a:gd name="connsiteX99" fmla="*/ 214521 w 260710"/>
                        <a:gd name="connsiteY99" fmla="*/ 55426 h 101615"/>
                        <a:gd name="connsiteX100" fmla="*/ 214521 w 260710"/>
                        <a:gd name="connsiteY100" fmla="*/ 55426 h 101615"/>
                        <a:gd name="connsiteX101" fmla="*/ 214521 w 260710"/>
                        <a:gd name="connsiteY101" fmla="*/ 55426 h 101615"/>
                        <a:gd name="connsiteX102" fmla="*/ 214521 w 260710"/>
                        <a:gd name="connsiteY102" fmla="*/ 55426 h 101615"/>
                        <a:gd name="connsiteX103" fmla="*/ 219140 w 260710"/>
                        <a:gd name="connsiteY103" fmla="*/ 55426 h 101615"/>
                        <a:gd name="connsiteX104" fmla="*/ 219140 w 260710"/>
                        <a:gd name="connsiteY104" fmla="*/ 55426 h 101615"/>
                        <a:gd name="connsiteX105" fmla="*/ 219140 w 260710"/>
                        <a:gd name="connsiteY105" fmla="*/ 55426 h 101615"/>
                        <a:gd name="connsiteX106" fmla="*/ 219140 w 260710"/>
                        <a:gd name="connsiteY106" fmla="*/ 55426 h 101615"/>
                        <a:gd name="connsiteX107" fmla="*/ 219140 w 260710"/>
                        <a:gd name="connsiteY107" fmla="*/ 55426 h 101615"/>
                        <a:gd name="connsiteX108" fmla="*/ 219140 w 260710"/>
                        <a:gd name="connsiteY108" fmla="*/ 55426 h 101615"/>
                        <a:gd name="connsiteX109" fmla="*/ 219140 w 260710"/>
                        <a:gd name="connsiteY109" fmla="*/ 55426 h 101615"/>
                        <a:gd name="connsiteX110" fmla="*/ 219140 w 260710"/>
                        <a:gd name="connsiteY110" fmla="*/ 55426 h 101615"/>
                        <a:gd name="connsiteX111" fmla="*/ 223759 w 260710"/>
                        <a:gd name="connsiteY111" fmla="*/ 60045 h 101615"/>
                        <a:gd name="connsiteX112" fmla="*/ 223759 w 260710"/>
                        <a:gd name="connsiteY112" fmla="*/ 60045 h 101615"/>
                        <a:gd name="connsiteX113" fmla="*/ 223759 w 260710"/>
                        <a:gd name="connsiteY113" fmla="*/ 60045 h 101615"/>
                        <a:gd name="connsiteX114" fmla="*/ 223759 w 260710"/>
                        <a:gd name="connsiteY114" fmla="*/ 60045 h 101615"/>
                        <a:gd name="connsiteX115" fmla="*/ 223759 w 260710"/>
                        <a:gd name="connsiteY115" fmla="*/ 60045 h 101615"/>
                        <a:gd name="connsiteX116" fmla="*/ 223759 w 260710"/>
                        <a:gd name="connsiteY116" fmla="*/ 60045 h 101615"/>
                        <a:gd name="connsiteX117" fmla="*/ 223759 w 260710"/>
                        <a:gd name="connsiteY117" fmla="*/ 60045 h 101615"/>
                        <a:gd name="connsiteX118" fmla="*/ 223759 w 260710"/>
                        <a:gd name="connsiteY118" fmla="*/ 60045 h 101615"/>
                        <a:gd name="connsiteX119" fmla="*/ 223759 w 260710"/>
                        <a:gd name="connsiteY119" fmla="*/ 60045 h 101615"/>
                        <a:gd name="connsiteX120" fmla="*/ 223759 w 260710"/>
                        <a:gd name="connsiteY120" fmla="*/ 60045 h 101615"/>
                        <a:gd name="connsiteX121" fmla="*/ 223759 w 260710"/>
                        <a:gd name="connsiteY121" fmla="*/ 60045 h 101615"/>
                        <a:gd name="connsiteX122" fmla="*/ 223759 w 260710"/>
                        <a:gd name="connsiteY122" fmla="*/ 60045 h 101615"/>
                        <a:gd name="connsiteX123" fmla="*/ 223759 w 260710"/>
                        <a:gd name="connsiteY123" fmla="*/ 60045 h 101615"/>
                        <a:gd name="connsiteX124" fmla="*/ 228378 w 260710"/>
                        <a:gd name="connsiteY124" fmla="*/ 60045 h 101615"/>
                        <a:gd name="connsiteX125" fmla="*/ 228378 w 260710"/>
                        <a:gd name="connsiteY125" fmla="*/ 60045 h 101615"/>
                        <a:gd name="connsiteX126" fmla="*/ 228378 w 260710"/>
                        <a:gd name="connsiteY126" fmla="*/ 60045 h 101615"/>
                        <a:gd name="connsiteX127" fmla="*/ 228378 w 260710"/>
                        <a:gd name="connsiteY127" fmla="*/ 60045 h 101615"/>
                        <a:gd name="connsiteX128" fmla="*/ 228378 w 260710"/>
                        <a:gd name="connsiteY128" fmla="*/ 60045 h 101615"/>
                        <a:gd name="connsiteX129" fmla="*/ 228378 w 260710"/>
                        <a:gd name="connsiteY129" fmla="*/ 60045 h 101615"/>
                        <a:gd name="connsiteX130" fmla="*/ 232997 w 260710"/>
                        <a:gd name="connsiteY130" fmla="*/ 64664 h 101615"/>
                        <a:gd name="connsiteX131" fmla="*/ 232997 w 260710"/>
                        <a:gd name="connsiteY131" fmla="*/ 64664 h 101615"/>
                        <a:gd name="connsiteX132" fmla="*/ 237616 w 260710"/>
                        <a:gd name="connsiteY132" fmla="*/ 69283 h 101615"/>
                        <a:gd name="connsiteX133" fmla="*/ 237616 w 260710"/>
                        <a:gd name="connsiteY133" fmla="*/ 69283 h 101615"/>
                        <a:gd name="connsiteX134" fmla="*/ 237616 w 260710"/>
                        <a:gd name="connsiteY134" fmla="*/ 69283 h 101615"/>
                        <a:gd name="connsiteX135" fmla="*/ 237616 w 260710"/>
                        <a:gd name="connsiteY135" fmla="*/ 69283 h 101615"/>
                        <a:gd name="connsiteX136" fmla="*/ 242235 w 260710"/>
                        <a:gd name="connsiteY136" fmla="*/ 73902 h 101615"/>
                        <a:gd name="connsiteX137" fmla="*/ 242235 w 260710"/>
                        <a:gd name="connsiteY137" fmla="*/ 73902 h 101615"/>
                        <a:gd name="connsiteX138" fmla="*/ 242235 w 260710"/>
                        <a:gd name="connsiteY138" fmla="*/ 78521 h 101615"/>
                        <a:gd name="connsiteX139" fmla="*/ 242235 w 260710"/>
                        <a:gd name="connsiteY139" fmla="*/ 78521 h 101615"/>
                        <a:gd name="connsiteX140" fmla="*/ 246854 w 260710"/>
                        <a:gd name="connsiteY140" fmla="*/ 87758 h 101615"/>
                        <a:gd name="connsiteX141" fmla="*/ 246854 w 260710"/>
                        <a:gd name="connsiteY141" fmla="*/ 87758 h 101615"/>
                        <a:gd name="connsiteX142" fmla="*/ 246854 w 260710"/>
                        <a:gd name="connsiteY142" fmla="*/ 87758 h 101615"/>
                        <a:gd name="connsiteX143" fmla="*/ 246854 w 260710"/>
                        <a:gd name="connsiteY143" fmla="*/ 87758 h 101615"/>
                        <a:gd name="connsiteX144" fmla="*/ 246854 w 260710"/>
                        <a:gd name="connsiteY144" fmla="*/ 87758 h 101615"/>
                        <a:gd name="connsiteX145" fmla="*/ 246854 w 260710"/>
                        <a:gd name="connsiteY145" fmla="*/ 87758 h 101615"/>
                        <a:gd name="connsiteX146" fmla="*/ 246854 w 260710"/>
                        <a:gd name="connsiteY146" fmla="*/ 87758 h 101615"/>
                        <a:gd name="connsiteX147" fmla="*/ 246854 w 260710"/>
                        <a:gd name="connsiteY147" fmla="*/ 87758 h 101615"/>
                        <a:gd name="connsiteX148" fmla="*/ 246854 w 260710"/>
                        <a:gd name="connsiteY148" fmla="*/ 87758 h 101615"/>
                        <a:gd name="connsiteX149" fmla="*/ 246854 w 260710"/>
                        <a:gd name="connsiteY149" fmla="*/ 87758 h 101615"/>
                        <a:gd name="connsiteX150" fmla="*/ 246854 w 260710"/>
                        <a:gd name="connsiteY150" fmla="*/ 87758 h 101615"/>
                        <a:gd name="connsiteX151" fmla="*/ 246854 w 260710"/>
                        <a:gd name="connsiteY151" fmla="*/ 87758 h 101615"/>
                        <a:gd name="connsiteX152" fmla="*/ 246854 w 260710"/>
                        <a:gd name="connsiteY152" fmla="*/ 87758 h 101615"/>
                        <a:gd name="connsiteX153" fmla="*/ 246854 w 260710"/>
                        <a:gd name="connsiteY153" fmla="*/ 87758 h 101615"/>
                        <a:gd name="connsiteX154" fmla="*/ 246854 w 260710"/>
                        <a:gd name="connsiteY154" fmla="*/ 87758 h 101615"/>
                        <a:gd name="connsiteX155" fmla="*/ 246854 w 260710"/>
                        <a:gd name="connsiteY155" fmla="*/ 87758 h 101615"/>
                        <a:gd name="connsiteX156" fmla="*/ 246854 w 260710"/>
                        <a:gd name="connsiteY156" fmla="*/ 87758 h 101615"/>
                        <a:gd name="connsiteX157" fmla="*/ 251472 w 260710"/>
                        <a:gd name="connsiteY157" fmla="*/ 92378 h 101615"/>
                        <a:gd name="connsiteX158" fmla="*/ 251472 w 260710"/>
                        <a:gd name="connsiteY158" fmla="*/ 92378 h 101615"/>
                        <a:gd name="connsiteX159" fmla="*/ 251472 w 260710"/>
                        <a:gd name="connsiteY159" fmla="*/ 92378 h 101615"/>
                        <a:gd name="connsiteX160" fmla="*/ 251472 w 260710"/>
                        <a:gd name="connsiteY160" fmla="*/ 92378 h 101615"/>
                        <a:gd name="connsiteX161" fmla="*/ 251472 w 260710"/>
                        <a:gd name="connsiteY161" fmla="*/ 92378 h 101615"/>
                        <a:gd name="connsiteX162" fmla="*/ 251472 w 260710"/>
                        <a:gd name="connsiteY162" fmla="*/ 92378 h 101615"/>
                        <a:gd name="connsiteX163" fmla="*/ 256091 w 260710"/>
                        <a:gd name="connsiteY163" fmla="*/ 96996 h 101615"/>
                        <a:gd name="connsiteX164" fmla="*/ 260710 w 260710"/>
                        <a:gd name="connsiteY164" fmla="*/ 101615 h 101615"/>
                        <a:gd name="connsiteX165" fmla="*/ 260710 w 260710"/>
                        <a:gd name="connsiteY165" fmla="*/ 101615 h 101615"/>
                        <a:gd name="connsiteX166" fmla="*/ 260710 w 260710"/>
                        <a:gd name="connsiteY166" fmla="*/ 101615 h 101615"/>
                        <a:gd name="connsiteX167" fmla="*/ 260710 w 260710"/>
                        <a:gd name="connsiteY167" fmla="*/ 101615 h 101615"/>
                        <a:gd name="connsiteX168" fmla="*/ 260710 w 260710"/>
                        <a:gd name="connsiteY168" fmla="*/ 101615 h 101615"/>
                        <a:gd name="connsiteX169" fmla="*/ 260710 w 260710"/>
                        <a:gd name="connsiteY169" fmla="*/ 101615 h 101615"/>
                        <a:gd name="connsiteX170" fmla="*/ 260710 w 260710"/>
                        <a:gd name="connsiteY170" fmla="*/ 101615 h 101615"/>
                        <a:gd name="connsiteX171" fmla="*/ 260710 w 260710"/>
                        <a:gd name="connsiteY171" fmla="*/ 101615 h 101615"/>
                        <a:gd name="connsiteX172" fmla="*/ 260710 w 260710"/>
                        <a:gd name="connsiteY172" fmla="*/ 101615 h 101615"/>
                        <a:gd name="connsiteX173" fmla="*/ 260710 w 260710"/>
                        <a:gd name="connsiteY173" fmla="*/ 101615 h 101615"/>
                        <a:gd name="connsiteX174" fmla="*/ 260710 w 260710"/>
                        <a:gd name="connsiteY174" fmla="*/ 101615 h 101615"/>
                        <a:gd name="connsiteX175" fmla="*/ 260710 w 260710"/>
                        <a:gd name="connsiteY175" fmla="*/ 101615 h 101615"/>
                        <a:gd name="connsiteX176" fmla="*/ 260710 w 260710"/>
                        <a:gd name="connsiteY176" fmla="*/ 101615 h 101615"/>
                        <a:gd name="connsiteX177" fmla="*/ 260710 w 260710"/>
                        <a:gd name="connsiteY177" fmla="*/ 96996 h 101615"/>
                        <a:gd name="connsiteX178" fmla="*/ 260710 w 260710"/>
                        <a:gd name="connsiteY178" fmla="*/ 96996 h 101615"/>
                        <a:gd name="connsiteX179" fmla="*/ 260710 w 260710"/>
                        <a:gd name="connsiteY179" fmla="*/ 96996 h 101615"/>
                        <a:gd name="connsiteX180" fmla="*/ 260710 w 260710"/>
                        <a:gd name="connsiteY180" fmla="*/ 96996 h 101615"/>
                        <a:gd name="connsiteX181" fmla="*/ 260710 w 260710"/>
                        <a:gd name="connsiteY181" fmla="*/ 96996 h 101615"/>
                        <a:gd name="connsiteX182" fmla="*/ 260710 w 260710"/>
                        <a:gd name="connsiteY182" fmla="*/ 96996 h 101615"/>
                        <a:gd name="connsiteX183" fmla="*/ 260710 w 260710"/>
                        <a:gd name="connsiteY183" fmla="*/ 96996 h 101615"/>
                        <a:gd name="connsiteX184" fmla="*/ 260710 w 260710"/>
                        <a:gd name="connsiteY184" fmla="*/ 96996 h 101615"/>
                        <a:gd name="connsiteX185" fmla="*/ 260710 w 260710"/>
                        <a:gd name="connsiteY185" fmla="*/ 92378 h 101615"/>
                        <a:gd name="connsiteX186" fmla="*/ 260710 w 260710"/>
                        <a:gd name="connsiteY186" fmla="*/ 92378 h 101615"/>
                        <a:gd name="connsiteX187" fmla="*/ 260710 w 260710"/>
                        <a:gd name="connsiteY187" fmla="*/ 92378 h 101615"/>
                        <a:gd name="connsiteX188" fmla="*/ 260710 w 260710"/>
                        <a:gd name="connsiteY188" fmla="*/ 92378 h 101615"/>
                        <a:gd name="connsiteX189" fmla="*/ 260710 w 260710"/>
                        <a:gd name="connsiteY189" fmla="*/ 92378 h 101615"/>
                        <a:gd name="connsiteX190" fmla="*/ 260710 w 260710"/>
                        <a:gd name="connsiteY190" fmla="*/ 92378 h 101615"/>
                        <a:gd name="connsiteX191" fmla="*/ 260710 w 260710"/>
                        <a:gd name="connsiteY191" fmla="*/ 92378 h 101615"/>
                        <a:gd name="connsiteX192" fmla="*/ 260710 w 260710"/>
                        <a:gd name="connsiteY192" fmla="*/ 87758 h 101615"/>
                        <a:gd name="connsiteX193" fmla="*/ 260710 w 260710"/>
                        <a:gd name="connsiteY193" fmla="*/ 87758 h 101615"/>
                        <a:gd name="connsiteX194" fmla="*/ 260710 w 260710"/>
                        <a:gd name="connsiteY194" fmla="*/ 87758 h 101615"/>
                        <a:gd name="connsiteX195" fmla="*/ 260710 w 260710"/>
                        <a:gd name="connsiteY195" fmla="*/ 87758 h 101615"/>
                        <a:gd name="connsiteX196" fmla="*/ 260710 w 260710"/>
                        <a:gd name="connsiteY196" fmla="*/ 87758 h 101615"/>
                        <a:gd name="connsiteX197" fmla="*/ 260710 w 260710"/>
                        <a:gd name="connsiteY197" fmla="*/ 87758 h 101615"/>
                        <a:gd name="connsiteX198" fmla="*/ 260710 w 260710"/>
                        <a:gd name="connsiteY198" fmla="*/ 83140 h 101615"/>
                        <a:gd name="connsiteX199" fmla="*/ 260710 w 260710"/>
                        <a:gd name="connsiteY199" fmla="*/ 83140 h 101615"/>
                        <a:gd name="connsiteX200" fmla="*/ 260710 w 260710"/>
                        <a:gd name="connsiteY200" fmla="*/ 83140 h 101615"/>
                        <a:gd name="connsiteX201" fmla="*/ 260710 w 260710"/>
                        <a:gd name="connsiteY201" fmla="*/ 83140 h 101615"/>
                        <a:gd name="connsiteX202" fmla="*/ 260710 w 260710"/>
                        <a:gd name="connsiteY202" fmla="*/ 83140 h 101615"/>
                        <a:gd name="connsiteX203" fmla="*/ 260710 w 260710"/>
                        <a:gd name="connsiteY203" fmla="*/ 83140 h 101615"/>
                        <a:gd name="connsiteX204" fmla="*/ 260710 w 260710"/>
                        <a:gd name="connsiteY204" fmla="*/ 83140 h 101615"/>
                        <a:gd name="connsiteX205" fmla="*/ 256091 w 260710"/>
                        <a:gd name="connsiteY205" fmla="*/ 78521 h 101615"/>
                        <a:gd name="connsiteX206" fmla="*/ 256091 w 260710"/>
                        <a:gd name="connsiteY206" fmla="*/ 78521 h 101615"/>
                        <a:gd name="connsiteX207" fmla="*/ 256091 w 260710"/>
                        <a:gd name="connsiteY207" fmla="*/ 78521 h 101615"/>
                        <a:gd name="connsiteX208" fmla="*/ 256091 w 260710"/>
                        <a:gd name="connsiteY208" fmla="*/ 78521 h 101615"/>
                        <a:gd name="connsiteX209" fmla="*/ 256091 w 260710"/>
                        <a:gd name="connsiteY209" fmla="*/ 78521 h 101615"/>
                        <a:gd name="connsiteX210" fmla="*/ 256091 w 260710"/>
                        <a:gd name="connsiteY210" fmla="*/ 78521 h 101615"/>
                        <a:gd name="connsiteX211" fmla="*/ 256091 w 260710"/>
                        <a:gd name="connsiteY211" fmla="*/ 78521 h 101615"/>
                        <a:gd name="connsiteX212" fmla="*/ 256091 w 260710"/>
                        <a:gd name="connsiteY212" fmla="*/ 78521 h 101615"/>
                        <a:gd name="connsiteX213" fmla="*/ 256091 w 260710"/>
                        <a:gd name="connsiteY213" fmla="*/ 78521 h 101615"/>
                        <a:gd name="connsiteX214" fmla="*/ 256091 w 260710"/>
                        <a:gd name="connsiteY214" fmla="*/ 78521 h 101615"/>
                        <a:gd name="connsiteX215" fmla="*/ 256091 w 260710"/>
                        <a:gd name="connsiteY215" fmla="*/ 78521 h 101615"/>
                        <a:gd name="connsiteX216" fmla="*/ 256091 w 260710"/>
                        <a:gd name="connsiteY216" fmla="*/ 78521 h 101615"/>
                        <a:gd name="connsiteX217" fmla="*/ 256091 w 260710"/>
                        <a:gd name="connsiteY217" fmla="*/ 78521 h 101615"/>
                        <a:gd name="connsiteX218" fmla="*/ 256091 w 260710"/>
                        <a:gd name="connsiteY218" fmla="*/ 78521 h 101615"/>
                        <a:gd name="connsiteX219" fmla="*/ 256091 w 260710"/>
                        <a:gd name="connsiteY219" fmla="*/ 78521 h 101615"/>
                        <a:gd name="connsiteX220" fmla="*/ 256091 w 260710"/>
                        <a:gd name="connsiteY220" fmla="*/ 78521 h 101615"/>
                        <a:gd name="connsiteX221" fmla="*/ 256091 w 260710"/>
                        <a:gd name="connsiteY221" fmla="*/ 78521 h 101615"/>
                        <a:gd name="connsiteX222" fmla="*/ 256091 w 260710"/>
                        <a:gd name="connsiteY222" fmla="*/ 78521 h 101615"/>
                        <a:gd name="connsiteX223" fmla="*/ 251472 w 260710"/>
                        <a:gd name="connsiteY223" fmla="*/ 73902 h 101615"/>
                        <a:gd name="connsiteX224" fmla="*/ 251472 w 260710"/>
                        <a:gd name="connsiteY224" fmla="*/ 73902 h 101615"/>
                        <a:gd name="connsiteX225" fmla="*/ 246854 w 260710"/>
                        <a:gd name="connsiteY225" fmla="*/ 69283 h 101615"/>
                        <a:gd name="connsiteX226" fmla="*/ 246854 w 260710"/>
                        <a:gd name="connsiteY226" fmla="*/ 69283 h 101615"/>
                        <a:gd name="connsiteX227" fmla="*/ 246854 w 260710"/>
                        <a:gd name="connsiteY227" fmla="*/ 69283 h 101615"/>
                        <a:gd name="connsiteX228" fmla="*/ 246854 w 260710"/>
                        <a:gd name="connsiteY228" fmla="*/ 69283 h 101615"/>
                        <a:gd name="connsiteX229" fmla="*/ 246854 w 260710"/>
                        <a:gd name="connsiteY229" fmla="*/ 69283 h 101615"/>
                        <a:gd name="connsiteX230" fmla="*/ 246854 w 260710"/>
                        <a:gd name="connsiteY230" fmla="*/ 69283 h 101615"/>
                        <a:gd name="connsiteX231" fmla="*/ 246854 w 260710"/>
                        <a:gd name="connsiteY231" fmla="*/ 69283 h 101615"/>
                        <a:gd name="connsiteX232" fmla="*/ 246854 w 260710"/>
                        <a:gd name="connsiteY232" fmla="*/ 69283 h 101615"/>
                        <a:gd name="connsiteX233" fmla="*/ 246854 w 260710"/>
                        <a:gd name="connsiteY233" fmla="*/ 69283 h 101615"/>
                        <a:gd name="connsiteX234" fmla="*/ 242235 w 260710"/>
                        <a:gd name="connsiteY234" fmla="*/ 64664 h 101615"/>
                        <a:gd name="connsiteX235" fmla="*/ 242235 w 260710"/>
                        <a:gd name="connsiteY235" fmla="*/ 64664 h 101615"/>
                        <a:gd name="connsiteX236" fmla="*/ 242235 w 260710"/>
                        <a:gd name="connsiteY236" fmla="*/ 60045 h 101615"/>
                        <a:gd name="connsiteX237" fmla="*/ 237616 w 260710"/>
                        <a:gd name="connsiteY237" fmla="*/ 60045 h 101615"/>
                        <a:gd name="connsiteX238" fmla="*/ 237616 w 260710"/>
                        <a:gd name="connsiteY238" fmla="*/ 60045 h 101615"/>
                        <a:gd name="connsiteX239" fmla="*/ 237616 w 260710"/>
                        <a:gd name="connsiteY239" fmla="*/ 60045 h 101615"/>
                        <a:gd name="connsiteX240" fmla="*/ 237616 w 260710"/>
                        <a:gd name="connsiteY240" fmla="*/ 60045 h 101615"/>
                        <a:gd name="connsiteX241" fmla="*/ 237616 w 260710"/>
                        <a:gd name="connsiteY241" fmla="*/ 60045 h 101615"/>
                        <a:gd name="connsiteX242" fmla="*/ 237616 w 260710"/>
                        <a:gd name="connsiteY242" fmla="*/ 60045 h 101615"/>
                        <a:gd name="connsiteX243" fmla="*/ 237616 w 260710"/>
                        <a:gd name="connsiteY243" fmla="*/ 60045 h 101615"/>
                        <a:gd name="connsiteX244" fmla="*/ 237616 w 260710"/>
                        <a:gd name="connsiteY244" fmla="*/ 60045 h 101615"/>
                        <a:gd name="connsiteX245" fmla="*/ 232997 w 260710"/>
                        <a:gd name="connsiteY245" fmla="*/ 55426 h 101615"/>
                        <a:gd name="connsiteX246" fmla="*/ 232997 w 260710"/>
                        <a:gd name="connsiteY246" fmla="*/ 55426 h 101615"/>
                        <a:gd name="connsiteX247" fmla="*/ 232997 w 260710"/>
                        <a:gd name="connsiteY247" fmla="*/ 55426 h 101615"/>
                        <a:gd name="connsiteX248" fmla="*/ 232997 w 260710"/>
                        <a:gd name="connsiteY248" fmla="*/ 55426 h 101615"/>
                        <a:gd name="connsiteX249" fmla="*/ 232997 w 260710"/>
                        <a:gd name="connsiteY249" fmla="*/ 55426 h 101615"/>
                        <a:gd name="connsiteX250" fmla="*/ 232997 w 260710"/>
                        <a:gd name="connsiteY250" fmla="*/ 50808 h 101615"/>
                        <a:gd name="connsiteX251" fmla="*/ 232997 w 260710"/>
                        <a:gd name="connsiteY251" fmla="*/ 50808 h 101615"/>
                        <a:gd name="connsiteX252" fmla="*/ 232997 w 260710"/>
                        <a:gd name="connsiteY252" fmla="*/ 50808 h 101615"/>
                        <a:gd name="connsiteX253" fmla="*/ 232997 w 260710"/>
                        <a:gd name="connsiteY253" fmla="*/ 50808 h 101615"/>
                        <a:gd name="connsiteX254" fmla="*/ 232997 w 260710"/>
                        <a:gd name="connsiteY254" fmla="*/ 50808 h 101615"/>
                        <a:gd name="connsiteX255" fmla="*/ 232997 w 260710"/>
                        <a:gd name="connsiteY255" fmla="*/ 50808 h 101615"/>
                        <a:gd name="connsiteX256" fmla="*/ 232997 w 260710"/>
                        <a:gd name="connsiteY256" fmla="*/ 50808 h 101615"/>
                        <a:gd name="connsiteX257" fmla="*/ 232997 w 260710"/>
                        <a:gd name="connsiteY257" fmla="*/ 50808 h 101615"/>
                        <a:gd name="connsiteX258" fmla="*/ 232997 w 260710"/>
                        <a:gd name="connsiteY258" fmla="*/ 50808 h 101615"/>
                        <a:gd name="connsiteX259" fmla="*/ 232997 w 260710"/>
                        <a:gd name="connsiteY259" fmla="*/ 50808 h 101615"/>
                        <a:gd name="connsiteX260" fmla="*/ 228378 w 260710"/>
                        <a:gd name="connsiteY260" fmla="*/ 50808 h 101615"/>
                        <a:gd name="connsiteX261" fmla="*/ 228378 w 260710"/>
                        <a:gd name="connsiteY261" fmla="*/ 50808 h 101615"/>
                        <a:gd name="connsiteX262" fmla="*/ 228378 w 260710"/>
                        <a:gd name="connsiteY262" fmla="*/ 50808 h 101615"/>
                        <a:gd name="connsiteX263" fmla="*/ 228378 w 260710"/>
                        <a:gd name="connsiteY263" fmla="*/ 50808 h 101615"/>
                        <a:gd name="connsiteX264" fmla="*/ 228378 w 260710"/>
                        <a:gd name="connsiteY264" fmla="*/ 50808 h 101615"/>
                        <a:gd name="connsiteX265" fmla="*/ 228378 w 260710"/>
                        <a:gd name="connsiteY265" fmla="*/ 50808 h 101615"/>
                        <a:gd name="connsiteX266" fmla="*/ 228378 w 260710"/>
                        <a:gd name="connsiteY266" fmla="*/ 50808 h 101615"/>
                        <a:gd name="connsiteX267" fmla="*/ 228378 w 260710"/>
                        <a:gd name="connsiteY267" fmla="*/ 50808 h 101615"/>
                        <a:gd name="connsiteX268" fmla="*/ 228378 w 260710"/>
                        <a:gd name="connsiteY268" fmla="*/ 50808 h 101615"/>
                        <a:gd name="connsiteX269" fmla="*/ 228378 w 260710"/>
                        <a:gd name="connsiteY269" fmla="*/ 50808 h 101615"/>
                        <a:gd name="connsiteX270" fmla="*/ 228378 w 260710"/>
                        <a:gd name="connsiteY270" fmla="*/ 50808 h 101615"/>
                        <a:gd name="connsiteX271" fmla="*/ 228378 w 260710"/>
                        <a:gd name="connsiteY271" fmla="*/ 50808 h 101615"/>
                        <a:gd name="connsiteX272" fmla="*/ 228378 w 260710"/>
                        <a:gd name="connsiteY272" fmla="*/ 50808 h 101615"/>
                        <a:gd name="connsiteX273" fmla="*/ 228378 w 260710"/>
                        <a:gd name="connsiteY273" fmla="*/ 50808 h 101615"/>
                        <a:gd name="connsiteX274" fmla="*/ 228378 w 260710"/>
                        <a:gd name="connsiteY274" fmla="*/ 50808 h 101615"/>
                        <a:gd name="connsiteX275" fmla="*/ 228378 w 260710"/>
                        <a:gd name="connsiteY275" fmla="*/ 50808 h 101615"/>
                        <a:gd name="connsiteX276" fmla="*/ 228378 w 260710"/>
                        <a:gd name="connsiteY276" fmla="*/ 50808 h 101615"/>
                        <a:gd name="connsiteX277" fmla="*/ 223759 w 260710"/>
                        <a:gd name="connsiteY277" fmla="*/ 46189 h 101615"/>
                        <a:gd name="connsiteX278" fmla="*/ 223759 w 260710"/>
                        <a:gd name="connsiteY278" fmla="*/ 46189 h 101615"/>
                        <a:gd name="connsiteX279" fmla="*/ 223759 w 260710"/>
                        <a:gd name="connsiteY279" fmla="*/ 46189 h 101615"/>
                        <a:gd name="connsiteX280" fmla="*/ 223759 w 260710"/>
                        <a:gd name="connsiteY280" fmla="*/ 46189 h 101615"/>
                        <a:gd name="connsiteX281" fmla="*/ 223759 w 260710"/>
                        <a:gd name="connsiteY281" fmla="*/ 46189 h 101615"/>
                        <a:gd name="connsiteX282" fmla="*/ 223759 w 260710"/>
                        <a:gd name="connsiteY282" fmla="*/ 46189 h 101615"/>
                        <a:gd name="connsiteX283" fmla="*/ 219140 w 260710"/>
                        <a:gd name="connsiteY283" fmla="*/ 46189 h 101615"/>
                        <a:gd name="connsiteX284" fmla="*/ 219140 w 260710"/>
                        <a:gd name="connsiteY284" fmla="*/ 46189 h 101615"/>
                        <a:gd name="connsiteX285" fmla="*/ 219140 w 260710"/>
                        <a:gd name="connsiteY285" fmla="*/ 46189 h 101615"/>
                        <a:gd name="connsiteX286" fmla="*/ 219140 w 260710"/>
                        <a:gd name="connsiteY286" fmla="*/ 46189 h 101615"/>
                        <a:gd name="connsiteX287" fmla="*/ 219140 w 260710"/>
                        <a:gd name="connsiteY287" fmla="*/ 46189 h 101615"/>
                        <a:gd name="connsiteX288" fmla="*/ 219140 w 260710"/>
                        <a:gd name="connsiteY288" fmla="*/ 46189 h 101615"/>
                        <a:gd name="connsiteX289" fmla="*/ 219140 w 260710"/>
                        <a:gd name="connsiteY289" fmla="*/ 46189 h 101615"/>
                        <a:gd name="connsiteX290" fmla="*/ 214521 w 260710"/>
                        <a:gd name="connsiteY290" fmla="*/ 41570 h 101615"/>
                        <a:gd name="connsiteX291" fmla="*/ 209902 w 260710"/>
                        <a:gd name="connsiteY291" fmla="*/ 41570 h 101615"/>
                        <a:gd name="connsiteX292" fmla="*/ 209902 w 260710"/>
                        <a:gd name="connsiteY292" fmla="*/ 41570 h 101615"/>
                        <a:gd name="connsiteX293" fmla="*/ 205284 w 260710"/>
                        <a:gd name="connsiteY293" fmla="*/ 41570 h 101615"/>
                        <a:gd name="connsiteX294" fmla="*/ 205284 w 260710"/>
                        <a:gd name="connsiteY294" fmla="*/ 41570 h 101615"/>
                        <a:gd name="connsiteX295" fmla="*/ 200665 w 260710"/>
                        <a:gd name="connsiteY295" fmla="*/ 36951 h 101615"/>
                        <a:gd name="connsiteX296" fmla="*/ 200665 w 260710"/>
                        <a:gd name="connsiteY296" fmla="*/ 36951 h 101615"/>
                        <a:gd name="connsiteX297" fmla="*/ 196046 w 260710"/>
                        <a:gd name="connsiteY297" fmla="*/ 36951 h 101615"/>
                        <a:gd name="connsiteX298" fmla="*/ 196046 w 260710"/>
                        <a:gd name="connsiteY298" fmla="*/ 36951 h 101615"/>
                        <a:gd name="connsiteX299" fmla="*/ 191427 w 260710"/>
                        <a:gd name="connsiteY299" fmla="*/ 36951 h 101615"/>
                        <a:gd name="connsiteX300" fmla="*/ 191427 w 260710"/>
                        <a:gd name="connsiteY300" fmla="*/ 36951 h 101615"/>
                        <a:gd name="connsiteX301" fmla="*/ 191427 w 260710"/>
                        <a:gd name="connsiteY301" fmla="*/ 36951 h 101615"/>
                        <a:gd name="connsiteX302" fmla="*/ 191427 w 260710"/>
                        <a:gd name="connsiteY302" fmla="*/ 36951 h 101615"/>
                        <a:gd name="connsiteX303" fmla="*/ 191427 w 260710"/>
                        <a:gd name="connsiteY303" fmla="*/ 36951 h 101615"/>
                        <a:gd name="connsiteX304" fmla="*/ 191427 w 260710"/>
                        <a:gd name="connsiteY304" fmla="*/ 36951 h 101615"/>
                        <a:gd name="connsiteX305" fmla="*/ 191427 w 260710"/>
                        <a:gd name="connsiteY305" fmla="*/ 36951 h 101615"/>
                        <a:gd name="connsiteX306" fmla="*/ 186808 w 260710"/>
                        <a:gd name="connsiteY306" fmla="*/ 36951 h 101615"/>
                        <a:gd name="connsiteX307" fmla="*/ 186808 w 260710"/>
                        <a:gd name="connsiteY307" fmla="*/ 36951 h 101615"/>
                        <a:gd name="connsiteX308" fmla="*/ 186808 w 260710"/>
                        <a:gd name="connsiteY308" fmla="*/ 36951 h 101615"/>
                        <a:gd name="connsiteX309" fmla="*/ 186808 w 260710"/>
                        <a:gd name="connsiteY309" fmla="*/ 36951 h 101615"/>
                        <a:gd name="connsiteX310" fmla="*/ 182189 w 260710"/>
                        <a:gd name="connsiteY310" fmla="*/ 36951 h 101615"/>
                        <a:gd name="connsiteX311" fmla="*/ 186808 w 260710"/>
                        <a:gd name="connsiteY311" fmla="*/ 36951 h 101615"/>
                        <a:gd name="connsiteX312" fmla="*/ 182189 w 260710"/>
                        <a:gd name="connsiteY312" fmla="*/ 36951 h 101615"/>
                        <a:gd name="connsiteX313" fmla="*/ 182189 w 260710"/>
                        <a:gd name="connsiteY313" fmla="*/ 36951 h 101615"/>
                        <a:gd name="connsiteX314" fmla="*/ 177570 w 260710"/>
                        <a:gd name="connsiteY314" fmla="*/ 36951 h 101615"/>
                        <a:gd name="connsiteX315" fmla="*/ 172952 w 260710"/>
                        <a:gd name="connsiteY315" fmla="*/ 32332 h 101615"/>
                        <a:gd name="connsiteX316" fmla="*/ 163714 w 260710"/>
                        <a:gd name="connsiteY316" fmla="*/ 27713 h 101615"/>
                        <a:gd name="connsiteX317" fmla="*/ 163714 w 260710"/>
                        <a:gd name="connsiteY317" fmla="*/ 27713 h 101615"/>
                        <a:gd name="connsiteX318" fmla="*/ 163714 w 260710"/>
                        <a:gd name="connsiteY318" fmla="*/ 27713 h 101615"/>
                        <a:gd name="connsiteX319" fmla="*/ 163714 w 260710"/>
                        <a:gd name="connsiteY319" fmla="*/ 27713 h 101615"/>
                        <a:gd name="connsiteX320" fmla="*/ 163714 w 260710"/>
                        <a:gd name="connsiteY320" fmla="*/ 27713 h 101615"/>
                        <a:gd name="connsiteX321" fmla="*/ 163714 w 260710"/>
                        <a:gd name="connsiteY321" fmla="*/ 27713 h 101615"/>
                        <a:gd name="connsiteX322" fmla="*/ 163714 w 260710"/>
                        <a:gd name="connsiteY322" fmla="*/ 27713 h 101615"/>
                        <a:gd name="connsiteX323" fmla="*/ 163714 w 260710"/>
                        <a:gd name="connsiteY323" fmla="*/ 27713 h 101615"/>
                        <a:gd name="connsiteX324" fmla="*/ 159095 w 260710"/>
                        <a:gd name="connsiteY324" fmla="*/ 27713 h 101615"/>
                        <a:gd name="connsiteX325" fmla="*/ 159095 w 260710"/>
                        <a:gd name="connsiteY325" fmla="*/ 27713 h 101615"/>
                        <a:gd name="connsiteX326" fmla="*/ 154476 w 260710"/>
                        <a:gd name="connsiteY326" fmla="*/ 27713 h 101615"/>
                        <a:gd name="connsiteX327" fmla="*/ 154476 w 260710"/>
                        <a:gd name="connsiteY327" fmla="*/ 27713 h 101615"/>
                        <a:gd name="connsiteX328" fmla="*/ 145238 w 260710"/>
                        <a:gd name="connsiteY328" fmla="*/ 23094 h 101615"/>
                        <a:gd name="connsiteX329" fmla="*/ 145238 w 260710"/>
                        <a:gd name="connsiteY329" fmla="*/ 23094 h 101615"/>
                        <a:gd name="connsiteX330" fmla="*/ 145238 w 260710"/>
                        <a:gd name="connsiteY330" fmla="*/ 23094 h 101615"/>
                        <a:gd name="connsiteX331" fmla="*/ 145238 w 260710"/>
                        <a:gd name="connsiteY331" fmla="*/ 23094 h 101615"/>
                        <a:gd name="connsiteX332" fmla="*/ 145238 w 260710"/>
                        <a:gd name="connsiteY332" fmla="*/ 23094 h 101615"/>
                        <a:gd name="connsiteX333" fmla="*/ 145238 w 260710"/>
                        <a:gd name="connsiteY333" fmla="*/ 23094 h 101615"/>
                        <a:gd name="connsiteX334" fmla="*/ 140619 w 260710"/>
                        <a:gd name="connsiteY334" fmla="*/ 23094 h 101615"/>
                        <a:gd name="connsiteX335" fmla="*/ 140619 w 260710"/>
                        <a:gd name="connsiteY335" fmla="*/ 18475 h 101615"/>
                        <a:gd name="connsiteX336" fmla="*/ 140619 w 260710"/>
                        <a:gd name="connsiteY336" fmla="*/ 18475 h 101615"/>
                        <a:gd name="connsiteX337" fmla="*/ 131382 w 260710"/>
                        <a:gd name="connsiteY337" fmla="*/ 18475 h 101615"/>
                        <a:gd name="connsiteX338" fmla="*/ 122144 w 260710"/>
                        <a:gd name="connsiteY338" fmla="*/ 13856 h 101615"/>
                        <a:gd name="connsiteX339" fmla="*/ 122144 w 260710"/>
                        <a:gd name="connsiteY339" fmla="*/ 13856 h 101615"/>
                        <a:gd name="connsiteX340" fmla="*/ 122144 w 260710"/>
                        <a:gd name="connsiteY340" fmla="*/ 13856 h 101615"/>
                        <a:gd name="connsiteX341" fmla="*/ 122144 w 260710"/>
                        <a:gd name="connsiteY341" fmla="*/ 13856 h 101615"/>
                        <a:gd name="connsiteX342" fmla="*/ 117525 w 260710"/>
                        <a:gd name="connsiteY342" fmla="*/ 13856 h 101615"/>
                        <a:gd name="connsiteX343" fmla="*/ 117525 w 260710"/>
                        <a:gd name="connsiteY343" fmla="*/ 13856 h 101615"/>
                        <a:gd name="connsiteX344" fmla="*/ 108287 w 260710"/>
                        <a:gd name="connsiteY344" fmla="*/ 9238 h 101615"/>
                        <a:gd name="connsiteX345" fmla="*/ 108287 w 260710"/>
                        <a:gd name="connsiteY345" fmla="*/ 9238 h 101615"/>
                        <a:gd name="connsiteX346" fmla="*/ 108287 w 260710"/>
                        <a:gd name="connsiteY346" fmla="*/ 9238 h 101615"/>
                        <a:gd name="connsiteX347" fmla="*/ 103668 w 260710"/>
                        <a:gd name="connsiteY347" fmla="*/ 9238 h 101615"/>
                        <a:gd name="connsiteX348" fmla="*/ 103668 w 260710"/>
                        <a:gd name="connsiteY348" fmla="*/ 9238 h 101615"/>
                        <a:gd name="connsiteX349" fmla="*/ 99049 w 260710"/>
                        <a:gd name="connsiteY349" fmla="*/ 9238 h 101615"/>
                        <a:gd name="connsiteX350" fmla="*/ 99049 w 260710"/>
                        <a:gd name="connsiteY350" fmla="*/ 9238 h 101615"/>
                        <a:gd name="connsiteX351" fmla="*/ 94430 w 260710"/>
                        <a:gd name="connsiteY351" fmla="*/ 9238 h 101615"/>
                        <a:gd name="connsiteX352" fmla="*/ 94430 w 260710"/>
                        <a:gd name="connsiteY352" fmla="*/ 9238 h 101615"/>
                        <a:gd name="connsiteX353" fmla="*/ 89812 w 260710"/>
                        <a:gd name="connsiteY353" fmla="*/ 9238 h 101615"/>
                        <a:gd name="connsiteX354" fmla="*/ 85193 w 260710"/>
                        <a:gd name="connsiteY354" fmla="*/ 9238 h 101615"/>
                        <a:gd name="connsiteX355" fmla="*/ 85193 w 260710"/>
                        <a:gd name="connsiteY355" fmla="*/ 9238 h 101615"/>
                        <a:gd name="connsiteX356" fmla="*/ 80574 w 260710"/>
                        <a:gd name="connsiteY356" fmla="*/ 9238 h 101615"/>
                        <a:gd name="connsiteX357" fmla="*/ 80574 w 260710"/>
                        <a:gd name="connsiteY357" fmla="*/ 9238 h 101615"/>
                        <a:gd name="connsiteX358" fmla="*/ 80574 w 260710"/>
                        <a:gd name="connsiteY358" fmla="*/ 9238 h 101615"/>
                        <a:gd name="connsiteX359" fmla="*/ 80574 w 260710"/>
                        <a:gd name="connsiteY359" fmla="*/ 9238 h 101615"/>
                        <a:gd name="connsiteX360" fmla="*/ 80574 w 260710"/>
                        <a:gd name="connsiteY360" fmla="*/ 9238 h 101615"/>
                        <a:gd name="connsiteX361" fmla="*/ 80574 w 260710"/>
                        <a:gd name="connsiteY361" fmla="*/ 9238 h 101615"/>
                        <a:gd name="connsiteX362" fmla="*/ 80574 w 260710"/>
                        <a:gd name="connsiteY362" fmla="*/ 9238 h 101615"/>
                        <a:gd name="connsiteX363" fmla="*/ 80574 w 260710"/>
                        <a:gd name="connsiteY363" fmla="*/ 9238 h 101615"/>
                        <a:gd name="connsiteX364" fmla="*/ 75955 w 260710"/>
                        <a:gd name="connsiteY364" fmla="*/ 9238 h 101615"/>
                        <a:gd name="connsiteX365" fmla="*/ 75955 w 260710"/>
                        <a:gd name="connsiteY365" fmla="*/ 9238 h 101615"/>
                        <a:gd name="connsiteX366" fmla="*/ 80574 w 260710"/>
                        <a:gd name="connsiteY366" fmla="*/ 9238 h 101615"/>
                        <a:gd name="connsiteX367" fmla="*/ 80574 w 260710"/>
                        <a:gd name="connsiteY367" fmla="*/ 9238 h 101615"/>
                        <a:gd name="connsiteX368" fmla="*/ 75955 w 260710"/>
                        <a:gd name="connsiteY368" fmla="*/ 9238 h 101615"/>
                        <a:gd name="connsiteX369" fmla="*/ 75955 w 260710"/>
                        <a:gd name="connsiteY369" fmla="*/ 9238 h 101615"/>
                        <a:gd name="connsiteX370" fmla="*/ 75955 w 260710"/>
                        <a:gd name="connsiteY370" fmla="*/ 9238 h 101615"/>
                        <a:gd name="connsiteX371" fmla="*/ 75955 w 260710"/>
                        <a:gd name="connsiteY371" fmla="*/ 9238 h 101615"/>
                        <a:gd name="connsiteX372" fmla="*/ 75955 w 260710"/>
                        <a:gd name="connsiteY372" fmla="*/ 9238 h 101615"/>
                        <a:gd name="connsiteX373" fmla="*/ 75955 w 260710"/>
                        <a:gd name="connsiteY373" fmla="*/ 9238 h 101615"/>
                        <a:gd name="connsiteX374" fmla="*/ 75955 w 260710"/>
                        <a:gd name="connsiteY374" fmla="*/ 9238 h 101615"/>
                        <a:gd name="connsiteX375" fmla="*/ 75955 w 260710"/>
                        <a:gd name="connsiteY375" fmla="*/ 9238 h 101615"/>
                        <a:gd name="connsiteX376" fmla="*/ 75955 w 260710"/>
                        <a:gd name="connsiteY376" fmla="*/ 9238 h 101615"/>
                        <a:gd name="connsiteX377" fmla="*/ 75955 w 260710"/>
                        <a:gd name="connsiteY377" fmla="*/ 9238 h 101615"/>
                        <a:gd name="connsiteX378" fmla="*/ 75955 w 260710"/>
                        <a:gd name="connsiteY378" fmla="*/ 9238 h 101615"/>
                        <a:gd name="connsiteX379" fmla="*/ 75955 w 260710"/>
                        <a:gd name="connsiteY379" fmla="*/ 9238 h 101615"/>
                        <a:gd name="connsiteX380" fmla="*/ 75955 w 260710"/>
                        <a:gd name="connsiteY380" fmla="*/ 9238 h 101615"/>
                        <a:gd name="connsiteX381" fmla="*/ 75955 w 260710"/>
                        <a:gd name="connsiteY381" fmla="*/ 9238 h 101615"/>
                        <a:gd name="connsiteX382" fmla="*/ 71336 w 260710"/>
                        <a:gd name="connsiteY382" fmla="*/ 9238 h 101615"/>
                        <a:gd name="connsiteX383" fmla="*/ 71336 w 260710"/>
                        <a:gd name="connsiteY383" fmla="*/ 9238 h 101615"/>
                        <a:gd name="connsiteX384" fmla="*/ 71336 w 260710"/>
                        <a:gd name="connsiteY384" fmla="*/ 9238 h 101615"/>
                        <a:gd name="connsiteX385" fmla="*/ 66717 w 260710"/>
                        <a:gd name="connsiteY385" fmla="*/ 9238 h 101615"/>
                        <a:gd name="connsiteX386" fmla="*/ 66717 w 260710"/>
                        <a:gd name="connsiteY386" fmla="*/ 9238 h 101615"/>
                        <a:gd name="connsiteX387" fmla="*/ 66717 w 260710"/>
                        <a:gd name="connsiteY387" fmla="*/ 9238 h 101615"/>
                        <a:gd name="connsiteX388" fmla="*/ 20528 w 260710"/>
                        <a:gd name="connsiteY388" fmla="*/ 4619 h 101615"/>
                        <a:gd name="connsiteX389" fmla="*/ 20528 w 260710"/>
                        <a:gd name="connsiteY389" fmla="*/ 4619 h 101615"/>
                        <a:gd name="connsiteX390" fmla="*/ 11291 w 260710"/>
                        <a:gd name="connsiteY390" fmla="*/ 0 h 101615"/>
                        <a:gd name="connsiteX391" fmla="*/ 11291 w 260710"/>
                        <a:gd name="connsiteY391" fmla="*/ 0 h 101615"/>
                        <a:gd name="connsiteX392" fmla="*/ 11291 w 260710"/>
                        <a:gd name="connsiteY392" fmla="*/ 0 h 101615"/>
                        <a:gd name="connsiteX393" fmla="*/ 11291 w 260710"/>
                        <a:gd name="connsiteY393" fmla="*/ 0 h 101615"/>
                        <a:gd name="connsiteX394" fmla="*/ 6672 w 260710"/>
                        <a:gd name="connsiteY394" fmla="*/ 0 h 101615"/>
                        <a:gd name="connsiteX395" fmla="*/ 6672 w 260710"/>
                        <a:gd name="connsiteY395" fmla="*/ 0 h 101615"/>
                        <a:gd name="connsiteX396" fmla="*/ 2053 w 260710"/>
                        <a:gd name="connsiteY396" fmla="*/ 0 h 101615"/>
                        <a:gd name="connsiteX397" fmla="*/ 2053 w 260710"/>
                        <a:gd name="connsiteY397" fmla="*/ 0 h 101615"/>
                        <a:gd name="connsiteX398" fmla="*/ 2053 w 260710"/>
                        <a:gd name="connsiteY398" fmla="*/ 0 h 101615"/>
                        <a:gd name="connsiteX399" fmla="*/ 2053 w 260710"/>
                        <a:gd name="connsiteY399" fmla="*/ 0 h 101615"/>
                        <a:gd name="connsiteX400" fmla="*/ 2053 w 260710"/>
                        <a:gd name="connsiteY400" fmla="*/ 0 h 101615"/>
                        <a:gd name="connsiteX401" fmla="*/ 2053 w 260710"/>
                        <a:gd name="connsiteY401" fmla="*/ 0 h 101615"/>
                        <a:gd name="connsiteX402" fmla="*/ 2053 w 260710"/>
                        <a:gd name="connsiteY402" fmla="*/ 0 h 101615"/>
                        <a:gd name="connsiteX403" fmla="*/ 2053 w 260710"/>
                        <a:gd name="connsiteY403" fmla="*/ 0 h 101615"/>
                        <a:gd name="connsiteX404" fmla="*/ 2053 w 260710"/>
                        <a:gd name="connsiteY404" fmla="*/ 4619 h 101615"/>
                        <a:gd name="connsiteX405" fmla="*/ 2053 w 260710"/>
                        <a:gd name="connsiteY405" fmla="*/ 4619 h 101615"/>
                        <a:gd name="connsiteX406" fmla="*/ 2053 w 260710"/>
                        <a:gd name="connsiteY406" fmla="*/ 4619 h 101615"/>
                        <a:gd name="connsiteX407" fmla="*/ 2053 w 260710"/>
                        <a:gd name="connsiteY407" fmla="*/ 4619 h 101615"/>
                        <a:gd name="connsiteX408" fmla="*/ 2053 w 260710"/>
                        <a:gd name="connsiteY408" fmla="*/ 4619 h 101615"/>
                        <a:gd name="connsiteX409" fmla="*/ 2053 w 260710"/>
                        <a:gd name="connsiteY409" fmla="*/ 4619 h 101615"/>
                        <a:gd name="connsiteX410" fmla="*/ 2053 w 260710"/>
                        <a:gd name="connsiteY410" fmla="*/ 4619 h 101615"/>
                        <a:gd name="connsiteX411" fmla="*/ 2053 w 260710"/>
                        <a:gd name="connsiteY411" fmla="*/ 4619 h 101615"/>
                        <a:gd name="connsiteX412" fmla="*/ 2053 w 260710"/>
                        <a:gd name="connsiteY412" fmla="*/ 4619 h 101615"/>
                        <a:gd name="connsiteX413" fmla="*/ 2053 w 260710"/>
                        <a:gd name="connsiteY413" fmla="*/ 4619 h 101615"/>
                        <a:gd name="connsiteX414" fmla="*/ 2053 w 260710"/>
                        <a:gd name="connsiteY414" fmla="*/ 4619 h 101615"/>
                        <a:gd name="connsiteX415" fmla="*/ 2053 w 260710"/>
                        <a:gd name="connsiteY415" fmla="*/ 4619 h 101615"/>
                        <a:gd name="connsiteX416" fmla="*/ 2053 w 260710"/>
                        <a:gd name="connsiteY416" fmla="*/ 4619 h 101615"/>
                        <a:gd name="connsiteX417" fmla="*/ 2053 w 260710"/>
                        <a:gd name="connsiteY417" fmla="*/ 4619 h 101615"/>
                        <a:gd name="connsiteX418" fmla="*/ 2053 w 260710"/>
                        <a:gd name="connsiteY418" fmla="*/ 4619 h 101615"/>
                        <a:gd name="connsiteX419" fmla="*/ 6672 w 260710"/>
                        <a:gd name="connsiteY419" fmla="*/ 4619 h 101615"/>
                        <a:gd name="connsiteX420" fmla="*/ 6672 w 260710"/>
                        <a:gd name="connsiteY420" fmla="*/ 4619 h 101615"/>
                        <a:gd name="connsiteX421" fmla="*/ 6672 w 260710"/>
                        <a:gd name="connsiteY421" fmla="*/ 4619 h 101615"/>
                        <a:gd name="connsiteX422" fmla="*/ 20528 w 260710"/>
                        <a:gd name="connsiteY422" fmla="*/ 4619 h 101615"/>
                        <a:gd name="connsiteX423" fmla="*/ 15910 w 260710"/>
                        <a:gd name="connsiteY423" fmla="*/ 4619 h 101615"/>
                        <a:gd name="connsiteX424" fmla="*/ 20528 w 260710"/>
                        <a:gd name="connsiteY424" fmla="*/ 4619 h 101615"/>
                        <a:gd name="connsiteX425" fmla="*/ 20528 w 260710"/>
                        <a:gd name="connsiteY425" fmla="*/ 4619 h 101615"/>
                        <a:gd name="connsiteX426" fmla="*/ 20528 w 260710"/>
                        <a:gd name="connsiteY426" fmla="*/ 4619 h 101615"/>
                        <a:gd name="connsiteX427" fmla="*/ 20528 w 260710"/>
                        <a:gd name="connsiteY427" fmla="*/ 4619 h 101615"/>
                        <a:gd name="connsiteX428" fmla="*/ 20528 w 260710"/>
                        <a:gd name="connsiteY428" fmla="*/ 4619 h 101615"/>
                        <a:gd name="connsiteX429" fmla="*/ 48242 w 260710"/>
                        <a:gd name="connsiteY429" fmla="*/ 9238 h 101615"/>
                        <a:gd name="connsiteX430" fmla="*/ 48242 w 260710"/>
                        <a:gd name="connsiteY430" fmla="*/ 9238 h 101615"/>
                        <a:gd name="connsiteX431" fmla="*/ 48242 w 260710"/>
                        <a:gd name="connsiteY431" fmla="*/ 9238 h 101615"/>
                        <a:gd name="connsiteX432" fmla="*/ 48242 w 260710"/>
                        <a:gd name="connsiteY432" fmla="*/ 9238 h 101615"/>
                        <a:gd name="connsiteX433" fmla="*/ 52860 w 260710"/>
                        <a:gd name="connsiteY433" fmla="*/ 9238 h 101615"/>
                        <a:gd name="connsiteX434" fmla="*/ 52860 w 260710"/>
                        <a:gd name="connsiteY434" fmla="*/ 9238 h 101615"/>
                        <a:gd name="connsiteX435" fmla="*/ 52860 w 260710"/>
                        <a:gd name="connsiteY435" fmla="*/ 9238 h 101615"/>
                        <a:gd name="connsiteX436" fmla="*/ 52860 w 260710"/>
                        <a:gd name="connsiteY436" fmla="*/ 9238 h 101615"/>
                        <a:gd name="connsiteX437" fmla="*/ 48242 w 260710"/>
                        <a:gd name="connsiteY437" fmla="*/ 4619 h 101615"/>
                        <a:gd name="connsiteX438" fmla="*/ 48242 w 260710"/>
                        <a:gd name="connsiteY438" fmla="*/ 4619 h 101615"/>
                        <a:gd name="connsiteX439" fmla="*/ 48242 w 260710"/>
                        <a:gd name="connsiteY439" fmla="*/ 4619 h 101615"/>
                        <a:gd name="connsiteX440" fmla="*/ 48242 w 260710"/>
                        <a:gd name="connsiteY440" fmla="*/ 4619 h 101615"/>
                        <a:gd name="connsiteX441" fmla="*/ 48242 w 260710"/>
                        <a:gd name="connsiteY441" fmla="*/ 4619 h 101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Lst>
                      <a:rect l="l" t="t" r="r" b="b"/>
                      <a:pathLst>
                        <a:path w="260710" h="101615">
                          <a:moveTo>
                            <a:pt x="20528" y="4619"/>
                          </a:moveTo>
                          <a:cubicBezTo>
                            <a:pt x="20528" y="4619"/>
                            <a:pt x="20528" y="4619"/>
                            <a:pt x="20528" y="4619"/>
                          </a:cubicBezTo>
                          <a:cubicBezTo>
                            <a:pt x="20528" y="4619"/>
                            <a:pt x="20528" y="4619"/>
                            <a:pt x="20528" y="4619"/>
                          </a:cubicBezTo>
                          <a:cubicBezTo>
                            <a:pt x="20528" y="4619"/>
                            <a:pt x="25147" y="4619"/>
                            <a:pt x="20528" y="4619"/>
                          </a:cubicBezTo>
                          <a:cubicBezTo>
                            <a:pt x="25147" y="4619"/>
                            <a:pt x="25147" y="4619"/>
                            <a:pt x="20528" y="4619"/>
                          </a:cubicBezTo>
                          <a:cubicBezTo>
                            <a:pt x="25147" y="4619"/>
                            <a:pt x="29766" y="4619"/>
                            <a:pt x="29766" y="4619"/>
                          </a:cubicBezTo>
                          <a:cubicBezTo>
                            <a:pt x="29766" y="4619"/>
                            <a:pt x="29766" y="4619"/>
                            <a:pt x="29766" y="4619"/>
                          </a:cubicBezTo>
                          <a:cubicBezTo>
                            <a:pt x="29766" y="4619"/>
                            <a:pt x="29766" y="4619"/>
                            <a:pt x="29766" y="4619"/>
                          </a:cubicBezTo>
                          <a:cubicBezTo>
                            <a:pt x="29766" y="4619"/>
                            <a:pt x="29766" y="4619"/>
                            <a:pt x="29766" y="4619"/>
                          </a:cubicBezTo>
                          <a:cubicBezTo>
                            <a:pt x="29766" y="4619"/>
                            <a:pt x="29766" y="4619"/>
                            <a:pt x="29766" y="4619"/>
                          </a:cubicBezTo>
                          <a:lnTo>
                            <a:pt x="29766" y="4619"/>
                          </a:lnTo>
                          <a:cubicBezTo>
                            <a:pt x="29766" y="4619"/>
                            <a:pt x="29766" y="4619"/>
                            <a:pt x="29766" y="4619"/>
                          </a:cubicBezTo>
                          <a:cubicBezTo>
                            <a:pt x="29766" y="4619"/>
                            <a:pt x="34385" y="4619"/>
                            <a:pt x="34385" y="4619"/>
                          </a:cubicBezTo>
                          <a:cubicBezTo>
                            <a:pt x="34385" y="4619"/>
                            <a:pt x="34385" y="4619"/>
                            <a:pt x="34385" y="4619"/>
                          </a:cubicBezTo>
                          <a:lnTo>
                            <a:pt x="34385" y="4619"/>
                          </a:lnTo>
                          <a:cubicBezTo>
                            <a:pt x="34385" y="4619"/>
                            <a:pt x="34385" y="4619"/>
                            <a:pt x="34385" y="4619"/>
                          </a:cubicBezTo>
                          <a:cubicBezTo>
                            <a:pt x="34385" y="4619"/>
                            <a:pt x="34385" y="4619"/>
                            <a:pt x="39004" y="4619"/>
                          </a:cubicBezTo>
                          <a:cubicBezTo>
                            <a:pt x="39004" y="4619"/>
                            <a:pt x="39004" y="4619"/>
                            <a:pt x="39004" y="4619"/>
                          </a:cubicBezTo>
                          <a:cubicBezTo>
                            <a:pt x="43623" y="4619"/>
                            <a:pt x="39004" y="4619"/>
                            <a:pt x="43623" y="4619"/>
                          </a:cubicBezTo>
                          <a:cubicBezTo>
                            <a:pt x="43623" y="4619"/>
                            <a:pt x="43623" y="4619"/>
                            <a:pt x="43623" y="4619"/>
                          </a:cubicBezTo>
                          <a:lnTo>
                            <a:pt x="43623" y="4619"/>
                          </a:lnTo>
                          <a:cubicBezTo>
                            <a:pt x="43623" y="4619"/>
                            <a:pt x="43623" y="4619"/>
                            <a:pt x="48242" y="4619"/>
                          </a:cubicBezTo>
                          <a:cubicBezTo>
                            <a:pt x="48242" y="4619"/>
                            <a:pt x="48242" y="4619"/>
                            <a:pt x="48242" y="4619"/>
                          </a:cubicBezTo>
                          <a:cubicBezTo>
                            <a:pt x="48242" y="4619"/>
                            <a:pt x="48242" y="4619"/>
                            <a:pt x="48242" y="4619"/>
                          </a:cubicBezTo>
                          <a:lnTo>
                            <a:pt x="48242" y="4619"/>
                          </a:lnTo>
                          <a:cubicBezTo>
                            <a:pt x="48242" y="4619"/>
                            <a:pt x="52860" y="4619"/>
                            <a:pt x="52860" y="4619"/>
                          </a:cubicBezTo>
                          <a:cubicBezTo>
                            <a:pt x="52860" y="4619"/>
                            <a:pt x="52860" y="4619"/>
                            <a:pt x="52860" y="4619"/>
                          </a:cubicBezTo>
                          <a:cubicBezTo>
                            <a:pt x="57480" y="4619"/>
                            <a:pt x="57480" y="4619"/>
                            <a:pt x="62098" y="4619"/>
                          </a:cubicBezTo>
                          <a:lnTo>
                            <a:pt x="62098" y="4619"/>
                          </a:lnTo>
                          <a:cubicBezTo>
                            <a:pt x="62098" y="4619"/>
                            <a:pt x="62098" y="4619"/>
                            <a:pt x="62098" y="4619"/>
                          </a:cubicBezTo>
                          <a:cubicBezTo>
                            <a:pt x="62098" y="4619"/>
                            <a:pt x="62098" y="4619"/>
                            <a:pt x="62098" y="4619"/>
                          </a:cubicBezTo>
                          <a:cubicBezTo>
                            <a:pt x="62098" y="4619"/>
                            <a:pt x="62098" y="4619"/>
                            <a:pt x="62098" y="4619"/>
                          </a:cubicBezTo>
                          <a:cubicBezTo>
                            <a:pt x="62098" y="4619"/>
                            <a:pt x="66717" y="4619"/>
                            <a:pt x="66717" y="4619"/>
                          </a:cubicBezTo>
                          <a:lnTo>
                            <a:pt x="66717" y="4619"/>
                          </a:lnTo>
                          <a:cubicBezTo>
                            <a:pt x="66717" y="4619"/>
                            <a:pt x="66717" y="4619"/>
                            <a:pt x="71336" y="4619"/>
                          </a:cubicBezTo>
                          <a:lnTo>
                            <a:pt x="71336" y="4619"/>
                          </a:lnTo>
                          <a:cubicBezTo>
                            <a:pt x="75955" y="4619"/>
                            <a:pt x="75955" y="4619"/>
                            <a:pt x="80574" y="9238"/>
                          </a:cubicBezTo>
                          <a:cubicBezTo>
                            <a:pt x="80574" y="9238"/>
                            <a:pt x="85193" y="9238"/>
                            <a:pt x="85193" y="9238"/>
                          </a:cubicBezTo>
                          <a:cubicBezTo>
                            <a:pt x="85193" y="9238"/>
                            <a:pt x="85193" y="9238"/>
                            <a:pt x="89812" y="13856"/>
                          </a:cubicBezTo>
                          <a:cubicBezTo>
                            <a:pt x="89812" y="13856"/>
                            <a:pt x="89812" y="13856"/>
                            <a:pt x="89812" y="13856"/>
                          </a:cubicBezTo>
                          <a:lnTo>
                            <a:pt x="89812" y="13856"/>
                          </a:lnTo>
                          <a:lnTo>
                            <a:pt x="89812" y="13856"/>
                          </a:lnTo>
                          <a:lnTo>
                            <a:pt x="89812" y="13856"/>
                          </a:lnTo>
                          <a:lnTo>
                            <a:pt x="89812" y="13856"/>
                          </a:lnTo>
                          <a:cubicBezTo>
                            <a:pt x="89812" y="13856"/>
                            <a:pt x="89812" y="13856"/>
                            <a:pt x="89812" y="13856"/>
                          </a:cubicBezTo>
                          <a:cubicBezTo>
                            <a:pt x="89812" y="13856"/>
                            <a:pt x="94430" y="13856"/>
                            <a:pt x="94430" y="13856"/>
                          </a:cubicBezTo>
                          <a:lnTo>
                            <a:pt x="99049" y="13856"/>
                          </a:lnTo>
                          <a:cubicBezTo>
                            <a:pt x="99049" y="13856"/>
                            <a:pt x="99049" y="13856"/>
                            <a:pt x="99049" y="13856"/>
                          </a:cubicBezTo>
                          <a:cubicBezTo>
                            <a:pt x="99049" y="13856"/>
                            <a:pt x="99049" y="13856"/>
                            <a:pt x="99049" y="13856"/>
                          </a:cubicBezTo>
                          <a:cubicBezTo>
                            <a:pt x="99049" y="13856"/>
                            <a:pt x="99049" y="13856"/>
                            <a:pt x="99049" y="13856"/>
                          </a:cubicBezTo>
                          <a:cubicBezTo>
                            <a:pt x="99049" y="13856"/>
                            <a:pt x="99049" y="13856"/>
                            <a:pt x="103668" y="13856"/>
                          </a:cubicBezTo>
                          <a:lnTo>
                            <a:pt x="103668" y="13856"/>
                          </a:lnTo>
                          <a:cubicBezTo>
                            <a:pt x="103668" y="13856"/>
                            <a:pt x="108287" y="13856"/>
                            <a:pt x="108287" y="13856"/>
                          </a:cubicBezTo>
                          <a:cubicBezTo>
                            <a:pt x="108287" y="13856"/>
                            <a:pt x="108287" y="13856"/>
                            <a:pt x="108287" y="13856"/>
                          </a:cubicBezTo>
                          <a:lnTo>
                            <a:pt x="108287" y="13856"/>
                          </a:lnTo>
                          <a:cubicBezTo>
                            <a:pt x="108287" y="13856"/>
                            <a:pt x="108287" y="13856"/>
                            <a:pt x="108287" y="13856"/>
                          </a:cubicBezTo>
                          <a:cubicBezTo>
                            <a:pt x="108287" y="13856"/>
                            <a:pt x="108287" y="13856"/>
                            <a:pt x="108287" y="13856"/>
                          </a:cubicBezTo>
                          <a:lnTo>
                            <a:pt x="108287" y="13856"/>
                          </a:lnTo>
                          <a:cubicBezTo>
                            <a:pt x="108287" y="13856"/>
                            <a:pt x="108287" y="13856"/>
                            <a:pt x="108287" y="13856"/>
                          </a:cubicBezTo>
                          <a:cubicBezTo>
                            <a:pt x="108287" y="13856"/>
                            <a:pt x="108287" y="13856"/>
                            <a:pt x="112906" y="13856"/>
                          </a:cubicBezTo>
                          <a:lnTo>
                            <a:pt x="112906" y="13856"/>
                          </a:lnTo>
                          <a:cubicBezTo>
                            <a:pt x="112906" y="13856"/>
                            <a:pt x="117525" y="13856"/>
                            <a:pt x="117525" y="13856"/>
                          </a:cubicBezTo>
                          <a:cubicBezTo>
                            <a:pt x="117525" y="13856"/>
                            <a:pt x="117525" y="13856"/>
                            <a:pt x="117525" y="13856"/>
                          </a:cubicBezTo>
                          <a:cubicBezTo>
                            <a:pt x="117525" y="13856"/>
                            <a:pt x="122144" y="13856"/>
                            <a:pt x="122144" y="13856"/>
                          </a:cubicBezTo>
                          <a:cubicBezTo>
                            <a:pt x="122144" y="13856"/>
                            <a:pt x="122144" y="13856"/>
                            <a:pt x="122144" y="13856"/>
                          </a:cubicBezTo>
                          <a:cubicBezTo>
                            <a:pt x="122144" y="13856"/>
                            <a:pt x="122144" y="13856"/>
                            <a:pt x="122144" y="13856"/>
                          </a:cubicBezTo>
                          <a:cubicBezTo>
                            <a:pt x="122144" y="13856"/>
                            <a:pt x="126763" y="13856"/>
                            <a:pt x="126763" y="13856"/>
                          </a:cubicBezTo>
                          <a:cubicBezTo>
                            <a:pt x="126763" y="13856"/>
                            <a:pt x="126763" y="13856"/>
                            <a:pt x="126763" y="13856"/>
                          </a:cubicBezTo>
                          <a:cubicBezTo>
                            <a:pt x="126763" y="13856"/>
                            <a:pt x="126763" y="13856"/>
                            <a:pt x="126763" y="13856"/>
                          </a:cubicBezTo>
                          <a:lnTo>
                            <a:pt x="126763" y="13856"/>
                          </a:lnTo>
                          <a:cubicBezTo>
                            <a:pt x="131382" y="13856"/>
                            <a:pt x="131382" y="18475"/>
                            <a:pt x="136000" y="18475"/>
                          </a:cubicBezTo>
                          <a:lnTo>
                            <a:pt x="136000" y="18475"/>
                          </a:lnTo>
                          <a:lnTo>
                            <a:pt x="140619" y="18475"/>
                          </a:lnTo>
                          <a:cubicBezTo>
                            <a:pt x="140619" y="18475"/>
                            <a:pt x="140619" y="18475"/>
                            <a:pt x="140619" y="18475"/>
                          </a:cubicBezTo>
                          <a:cubicBezTo>
                            <a:pt x="145238" y="18475"/>
                            <a:pt x="145238" y="18475"/>
                            <a:pt x="145238" y="18475"/>
                          </a:cubicBezTo>
                          <a:cubicBezTo>
                            <a:pt x="145238" y="18475"/>
                            <a:pt x="149857" y="23094"/>
                            <a:pt x="149857" y="23094"/>
                          </a:cubicBezTo>
                          <a:lnTo>
                            <a:pt x="149857" y="23094"/>
                          </a:lnTo>
                          <a:cubicBezTo>
                            <a:pt x="149857" y="23094"/>
                            <a:pt x="149857" y="23094"/>
                            <a:pt x="149857" y="23094"/>
                          </a:cubicBezTo>
                          <a:cubicBezTo>
                            <a:pt x="149857" y="23094"/>
                            <a:pt x="149857" y="23094"/>
                            <a:pt x="149857" y="23094"/>
                          </a:cubicBezTo>
                          <a:cubicBezTo>
                            <a:pt x="154476" y="23094"/>
                            <a:pt x="159095" y="27713"/>
                            <a:pt x="163714" y="32332"/>
                          </a:cubicBezTo>
                          <a:cubicBezTo>
                            <a:pt x="163714" y="32332"/>
                            <a:pt x="163714" y="32332"/>
                            <a:pt x="168332" y="32332"/>
                          </a:cubicBezTo>
                          <a:lnTo>
                            <a:pt x="168332" y="32332"/>
                          </a:lnTo>
                          <a:cubicBezTo>
                            <a:pt x="172952" y="32332"/>
                            <a:pt x="172952" y="36951"/>
                            <a:pt x="177570" y="36951"/>
                          </a:cubicBezTo>
                          <a:cubicBezTo>
                            <a:pt x="177570" y="36951"/>
                            <a:pt x="177570" y="36951"/>
                            <a:pt x="177570" y="36951"/>
                          </a:cubicBezTo>
                          <a:cubicBezTo>
                            <a:pt x="177570" y="36951"/>
                            <a:pt x="177570" y="36951"/>
                            <a:pt x="182189" y="36951"/>
                          </a:cubicBezTo>
                          <a:cubicBezTo>
                            <a:pt x="182189" y="36951"/>
                            <a:pt x="182189" y="36951"/>
                            <a:pt x="182189" y="36951"/>
                          </a:cubicBezTo>
                          <a:cubicBezTo>
                            <a:pt x="182189" y="36951"/>
                            <a:pt x="182189" y="36951"/>
                            <a:pt x="182189" y="36951"/>
                          </a:cubicBezTo>
                          <a:cubicBezTo>
                            <a:pt x="182189" y="36951"/>
                            <a:pt x="182189" y="36951"/>
                            <a:pt x="182189" y="36951"/>
                          </a:cubicBezTo>
                          <a:cubicBezTo>
                            <a:pt x="182189" y="36951"/>
                            <a:pt x="182189" y="36951"/>
                            <a:pt x="182189" y="36951"/>
                          </a:cubicBezTo>
                          <a:cubicBezTo>
                            <a:pt x="182189" y="36951"/>
                            <a:pt x="186808" y="36951"/>
                            <a:pt x="186808" y="36951"/>
                          </a:cubicBezTo>
                          <a:cubicBezTo>
                            <a:pt x="186808" y="36951"/>
                            <a:pt x="186808" y="36951"/>
                            <a:pt x="191427" y="36951"/>
                          </a:cubicBezTo>
                          <a:cubicBezTo>
                            <a:pt x="191427" y="36951"/>
                            <a:pt x="191427" y="36951"/>
                            <a:pt x="196046" y="36951"/>
                          </a:cubicBezTo>
                          <a:cubicBezTo>
                            <a:pt x="196046" y="36951"/>
                            <a:pt x="196046" y="36951"/>
                            <a:pt x="196046" y="36951"/>
                          </a:cubicBezTo>
                          <a:cubicBezTo>
                            <a:pt x="196046" y="36951"/>
                            <a:pt x="196046" y="36951"/>
                            <a:pt x="196046" y="36951"/>
                          </a:cubicBezTo>
                          <a:cubicBezTo>
                            <a:pt x="196046" y="36951"/>
                            <a:pt x="200665" y="36951"/>
                            <a:pt x="200665" y="41570"/>
                          </a:cubicBezTo>
                          <a:cubicBezTo>
                            <a:pt x="205284" y="41570"/>
                            <a:pt x="205284" y="46189"/>
                            <a:pt x="209902" y="46189"/>
                          </a:cubicBezTo>
                          <a:cubicBezTo>
                            <a:pt x="209902" y="46189"/>
                            <a:pt x="209902" y="46189"/>
                            <a:pt x="205284" y="46189"/>
                          </a:cubicBezTo>
                          <a:cubicBezTo>
                            <a:pt x="205284" y="46189"/>
                            <a:pt x="209902" y="46189"/>
                            <a:pt x="209902" y="50808"/>
                          </a:cubicBezTo>
                          <a:cubicBezTo>
                            <a:pt x="209902" y="50808"/>
                            <a:pt x="209902" y="50808"/>
                            <a:pt x="209902" y="50808"/>
                          </a:cubicBezTo>
                          <a:cubicBezTo>
                            <a:pt x="209902" y="50808"/>
                            <a:pt x="214521" y="55426"/>
                            <a:pt x="214521" y="55426"/>
                          </a:cubicBezTo>
                          <a:cubicBezTo>
                            <a:pt x="214521" y="55426"/>
                            <a:pt x="214521" y="55426"/>
                            <a:pt x="214521" y="55426"/>
                          </a:cubicBezTo>
                          <a:cubicBezTo>
                            <a:pt x="214521" y="55426"/>
                            <a:pt x="214521" y="55426"/>
                            <a:pt x="214521" y="55426"/>
                          </a:cubicBezTo>
                          <a:lnTo>
                            <a:pt x="214521" y="55426"/>
                          </a:lnTo>
                          <a:cubicBezTo>
                            <a:pt x="214521" y="55426"/>
                            <a:pt x="214521" y="55426"/>
                            <a:pt x="219140" y="55426"/>
                          </a:cubicBezTo>
                          <a:cubicBezTo>
                            <a:pt x="219140" y="55426"/>
                            <a:pt x="219140" y="55426"/>
                            <a:pt x="219140" y="55426"/>
                          </a:cubicBezTo>
                          <a:cubicBezTo>
                            <a:pt x="219140" y="55426"/>
                            <a:pt x="219140" y="55426"/>
                            <a:pt x="219140" y="55426"/>
                          </a:cubicBezTo>
                          <a:cubicBezTo>
                            <a:pt x="219140" y="55426"/>
                            <a:pt x="219140" y="55426"/>
                            <a:pt x="219140" y="55426"/>
                          </a:cubicBezTo>
                          <a:cubicBezTo>
                            <a:pt x="219140" y="55426"/>
                            <a:pt x="219140" y="55426"/>
                            <a:pt x="219140" y="55426"/>
                          </a:cubicBezTo>
                          <a:cubicBezTo>
                            <a:pt x="219140" y="55426"/>
                            <a:pt x="219140" y="55426"/>
                            <a:pt x="219140" y="55426"/>
                          </a:cubicBezTo>
                          <a:cubicBezTo>
                            <a:pt x="219140" y="55426"/>
                            <a:pt x="219140" y="55426"/>
                            <a:pt x="219140" y="55426"/>
                          </a:cubicBezTo>
                          <a:cubicBezTo>
                            <a:pt x="219140" y="55426"/>
                            <a:pt x="219140" y="55426"/>
                            <a:pt x="219140" y="55426"/>
                          </a:cubicBezTo>
                          <a:cubicBezTo>
                            <a:pt x="219140" y="55426"/>
                            <a:pt x="223759" y="55426"/>
                            <a:pt x="223759" y="60045"/>
                          </a:cubicBezTo>
                          <a:cubicBezTo>
                            <a:pt x="223759" y="60045"/>
                            <a:pt x="223759" y="60045"/>
                            <a:pt x="223759" y="60045"/>
                          </a:cubicBezTo>
                          <a:lnTo>
                            <a:pt x="223759" y="60045"/>
                          </a:lnTo>
                          <a:lnTo>
                            <a:pt x="223759" y="60045"/>
                          </a:lnTo>
                          <a:cubicBezTo>
                            <a:pt x="223759" y="60045"/>
                            <a:pt x="223759" y="60045"/>
                            <a:pt x="223759" y="60045"/>
                          </a:cubicBezTo>
                          <a:lnTo>
                            <a:pt x="223759" y="60045"/>
                          </a:lnTo>
                          <a:lnTo>
                            <a:pt x="223759" y="60045"/>
                          </a:lnTo>
                          <a:lnTo>
                            <a:pt x="223759" y="60045"/>
                          </a:lnTo>
                          <a:cubicBezTo>
                            <a:pt x="223759" y="60045"/>
                            <a:pt x="223759" y="60045"/>
                            <a:pt x="223759" y="60045"/>
                          </a:cubicBezTo>
                          <a:cubicBezTo>
                            <a:pt x="223759" y="60045"/>
                            <a:pt x="223759" y="60045"/>
                            <a:pt x="223759" y="60045"/>
                          </a:cubicBezTo>
                          <a:lnTo>
                            <a:pt x="223759" y="60045"/>
                          </a:lnTo>
                          <a:cubicBezTo>
                            <a:pt x="223759" y="60045"/>
                            <a:pt x="223759" y="60045"/>
                            <a:pt x="223759" y="60045"/>
                          </a:cubicBezTo>
                          <a:cubicBezTo>
                            <a:pt x="223759" y="60045"/>
                            <a:pt x="223759" y="60045"/>
                            <a:pt x="223759" y="60045"/>
                          </a:cubicBezTo>
                          <a:cubicBezTo>
                            <a:pt x="223759" y="60045"/>
                            <a:pt x="223759" y="60045"/>
                            <a:pt x="228378" y="60045"/>
                          </a:cubicBezTo>
                          <a:cubicBezTo>
                            <a:pt x="228378" y="60045"/>
                            <a:pt x="228378" y="60045"/>
                            <a:pt x="228378" y="60045"/>
                          </a:cubicBezTo>
                          <a:lnTo>
                            <a:pt x="228378" y="60045"/>
                          </a:lnTo>
                          <a:cubicBezTo>
                            <a:pt x="228378" y="60045"/>
                            <a:pt x="228378" y="60045"/>
                            <a:pt x="228378" y="60045"/>
                          </a:cubicBezTo>
                          <a:cubicBezTo>
                            <a:pt x="228378" y="60045"/>
                            <a:pt x="228378" y="60045"/>
                            <a:pt x="228378" y="60045"/>
                          </a:cubicBezTo>
                          <a:cubicBezTo>
                            <a:pt x="228378" y="60045"/>
                            <a:pt x="228378" y="60045"/>
                            <a:pt x="228378" y="60045"/>
                          </a:cubicBezTo>
                          <a:cubicBezTo>
                            <a:pt x="228378" y="60045"/>
                            <a:pt x="232997" y="60045"/>
                            <a:pt x="232997" y="64664"/>
                          </a:cubicBezTo>
                          <a:cubicBezTo>
                            <a:pt x="232997" y="64664"/>
                            <a:pt x="232997" y="64664"/>
                            <a:pt x="232997" y="64664"/>
                          </a:cubicBezTo>
                          <a:cubicBezTo>
                            <a:pt x="232997" y="64664"/>
                            <a:pt x="237616" y="69283"/>
                            <a:pt x="237616" y="69283"/>
                          </a:cubicBezTo>
                          <a:lnTo>
                            <a:pt x="237616" y="69283"/>
                          </a:lnTo>
                          <a:cubicBezTo>
                            <a:pt x="237616" y="69283"/>
                            <a:pt x="237616" y="69283"/>
                            <a:pt x="237616" y="69283"/>
                          </a:cubicBezTo>
                          <a:cubicBezTo>
                            <a:pt x="237616" y="69283"/>
                            <a:pt x="237616" y="69283"/>
                            <a:pt x="237616" y="69283"/>
                          </a:cubicBezTo>
                          <a:cubicBezTo>
                            <a:pt x="237616" y="69283"/>
                            <a:pt x="237616" y="69283"/>
                            <a:pt x="242235" y="73902"/>
                          </a:cubicBezTo>
                          <a:lnTo>
                            <a:pt x="242235" y="73902"/>
                          </a:lnTo>
                          <a:cubicBezTo>
                            <a:pt x="242235" y="73902"/>
                            <a:pt x="242235" y="73902"/>
                            <a:pt x="242235" y="78521"/>
                          </a:cubicBezTo>
                          <a:cubicBezTo>
                            <a:pt x="242235" y="78521"/>
                            <a:pt x="242235" y="78521"/>
                            <a:pt x="242235" y="78521"/>
                          </a:cubicBezTo>
                          <a:cubicBezTo>
                            <a:pt x="242235" y="83140"/>
                            <a:pt x="246854" y="83140"/>
                            <a:pt x="246854" y="87758"/>
                          </a:cubicBezTo>
                          <a:cubicBezTo>
                            <a:pt x="246854" y="87758"/>
                            <a:pt x="246854" y="87758"/>
                            <a:pt x="246854" y="87758"/>
                          </a:cubicBezTo>
                          <a:lnTo>
                            <a:pt x="246854" y="87758"/>
                          </a:lnTo>
                          <a:cubicBezTo>
                            <a:pt x="246854" y="87758"/>
                            <a:pt x="246854" y="87758"/>
                            <a:pt x="246854" y="87758"/>
                          </a:cubicBezTo>
                          <a:cubicBezTo>
                            <a:pt x="246854" y="87758"/>
                            <a:pt x="246854" y="87758"/>
                            <a:pt x="246854" y="87758"/>
                          </a:cubicBezTo>
                          <a:cubicBezTo>
                            <a:pt x="246854" y="87758"/>
                            <a:pt x="246854" y="87758"/>
                            <a:pt x="246854" y="87758"/>
                          </a:cubicBezTo>
                          <a:cubicBezTo>
                            <a:pt x="246854" y="87758"/>
                            <a:pt x="246854" y="87758"/>
                            <a:pt x="246854" y="87758"/>
                          </a:cubicBezTo>
                          <a:cubicBezTo>
                            <a:pt x="246854" y="87758"/>
                            <a:pt x="246854" y="87758"/>
                            <a:pt x="246854" y="87758"/>
                          </a:cubicBezTo>
                          <a:lnTo>
                            <a:pt x="246854" y="87758"/>
                          </a:lnTo>
                          <a:cubicBezTo>
                            <a:pt x="246854" y="87758"/>
                            <a:pt x="246854" y="87758"/>
                            <a:pt x="246854" y="87758"/>
                          </a:cubicBezTo>
                          <a:cubicBezTo>
                            <a:pt x="246854" y="87758"/>
                            <a:pt x="246854" y="87758"/>
                            <a:pt x="246854" y="87758"/>
                          </a:cubicBezTo>
                          <a:cubicBezTo>
                            <a:pt x="246854" y="87758"/>
                            <a:pt x="246854" y="87758"/>
                            <a:pt x="246854" y="87758"/>
                          </a:cubicBezTo>
                          <a:cubicBezTo>
                            <a:pt x="246854" y="87758"/>
                            <a:pt x="246854" y="87758"/>
                            <a:pt x="246854" y="87758"/>
                          </a:cubicBezTo>
                          <a:cubicBezTo>
                            <a:pt x="246854" y="87758"/>
                            <a:pt x="246854" y="87758"/>
                            <a:pt x="246854" y="87758"/>
                          </a:cubicBezTo>
                          <a:lnTo>
                            <a:pt x="246854" y="87758"/>
                          </a:lnTo>
                          <a:lnTo>
                            <a:pt x="246854" y="87758"/>
                          </a:lnTo>
                          <a:lnTo>
                            <a:pt x="246854" y="87758"/>
                          </a:lnTo>
                          <a:cubicBezTo>
                            <a:pt x="246854" y="87758"/>
                            <a:pt x="246854" y="87758"/>
                            <a:pt x="251472" y="92378"/>
                          </a:cubicBezTo>
                          <a:cubicBezTo>
                            <a:pt x="251472" y="92378"/>
                            <a:pt x="251472" y="92378"/>
                            <a:pt x="251472" y="92378"/>
                          </a:cubicBezTo>
                          <a:cubicBezTo>
                            <a:pt x="251472" y="92378"/>
                            <a:pt x="251472" y="92378"/>
                            <a:pt x="251472" y="92378"/>
                          </a:cubicBezTo>
                          <a:cubicBezTo>
                            <a:pt x="251472" y="92378"/>
                            <a:pt x="251472" y="92378"/>
                            <a:pt x="251472" y="92378"/>
                          </a:cubicBezTo>
                          <a:cubicBezTo>
                            <a:pt x="251472" y="92378"/>
                            <a:pt x="251472" y="92378"/>
                            <a:pt x="251472" y="92378"/>
                          </a:cubicBezTo>
                          <a:cubicBezTo>
                            <a:pt x="251472" y="92378"/>
                            <a:pt x="251472" y="92378"/>
                            <a:pt x="251472" y="92378"/>
                          </a:cubicBezTo>
                          <a:cubicBezTo>
                            <a:pt x="251472" y="92378"/>
                            <a:pt x="251472" y="96996"/>
                            <a:pt x="256091" y="96996"/>
                          </a:cubicBezTo>
                          <a:cubicBezTo>
                            <a:pt x="256091" y="96996"/>
                            <a:pt x="256091" y="96996"/>
                            <a:pt x="260710" y="101615"/>
                          </a:cubicBezTo>
                          <a:cubicBezTo>
                            <a:pt x="260710" y="101615"/>
                            <a:pt x="260710" y="101615"/>
                            <a:pt x="260710" y="101615"/>
                          </a:cubicBezTo>
                          <a:cubicBezTo>
                            <a:pt x="260710" y="101615"/>
                            <a:pt x="260710" y="101615"/>
                            <a:pt x="260710" y="101615"/>
                          </a:cubicBezTo>
                          <a:cubicBezTo>
                            <a:pt x="260710" y="101615"/>
                            <a:pt x="260710" y="101615"/>
                            <a:pt x="260710" y="101615"/>
                          </a:cubicBezTo>
                          <a:cubicBezTo>
                            <a:pt x="260710" y="101615"/>
                            <a:pt x="260710" y="101615"/>
                            <a:pt x="260710" y="101615"/>
                          </a:cubicBezTo>
                          <a:cubicBezTo>
                            <a:pt x="260710" y="101615"/>
                            <a:pt x="260710" y="101615"/>
                            <a:pt x="260710" y="101615"/>
                          </a:cubicBezTo>
                          <a:cubicBezTo>
                            <a:pt x="260710" y="101615"/>
                            <a:pt x="260710" y="101615"/>
                            <a:pt x="260710" y="101615"/>
                          </a:cubicBezTo>
                          <a:cubicBezTo>
                            <a:pt x="260710" y="101615"/>
                            <a:pt x="260710" y="101615"/>
                            <a:pt x="260710" y="101615"/>
                          </a:cubicBezTo>
                          <a:cubicBezTo>
                            <a:pt x="260710" y="101615"/>
                            <a:pt x="260710" y="101615"/>
                            <a:pt x="260710" y="101615"/>
                          </a:cubicBezTo>
                          <a:lnTo>
                            <a:pt x="260710" y="101615"/>
                          </a:lnTo>
                          <a:cubicBezTo>
                            <a:pt x="260710" y="101615"/>
                            <a:pt x="260710" y="101615"/>
                            <a:pt x="260710" y="101615"/>
                          </a:cubicBezTo>
                          <a:cubicBezTo>
                            <a:pt x="260710" y="101615"/>
                            <a:pt x="260710" y="101615"/>
                            <a:pt x="260710" y="101615"/>
                          </a:cubicBezTo>
                          <a:lnTo>
                            <a:pt x="260710" y="101615"/>
                          </a:lnTo>
                          <a:cubicBezTo>
                            <a:pt x="260710" y="101615"/>
                            <a:pt x="260710" y="101615"/>
                            <a:pt x="260710" y="96996"/>
                          </a:cubicBezTo>
                          <a:lnTo>
                            <a:pt x="260710" y="96996"/>
                          </a:lnTo>
                          <a:lnTo>
                            <a:pt x="260710" y="96996"/>
                          </a:lnTo>
                          <a:cubicBezTo>
                            <a:pt x="260710" y="96996"/>
                            <a:pt x="260710" y="96996"/>
                            <a:pt x="260710" y="96996"/>
                          </a:cubicBezTo>
                          <a:cubicBezTo>
                            <a:pt x="260710" y="96996"/>
                            <a:pt x="260710" y="96996"/>
                            <a:pt x="260710" y="96996"/>
                          </a:cubicBezTo>
                          <a:cubicBezTo>
                            <a:pt x="260710" y="96996"/>
                            <a:pt x="260710" y="96996"/>
                            <a:pt x="260710" y="96996"/>
                          </a:cubicBezTo>
                          <a:lnTo>
                            <a:pt x="260710" y="96996"/>
                          </a:lnTo>
                          <a:cubicBezTo>
                            <a:pt x="260710" y="96996"/>
                            <a:pt x="260710" y="96996"/>
                            <a:pt x="260710" y="96996"/>
                          </a:cubicBezTo>
                          <a:cubicBezTo>
                            <a:pt x="260710" y="96996"/>
                            <a:pt x="260710" y="96996"/>
                            <a:pt x="260710" y="92378"/>
                          </a:cubicBezTo>
                          <a:lnTo>
                            <a:pt x="260710" y="92378"/>
                          </a:lnTo>
                          <a:cubicBezTo>
                            <a:pt x="260710" y="92378"/>
                            <a:pt x="260710" y="92378"/>
                            <a:pt x="260710" y="92378"/>
                          </a:cubicBezTo>
                          <a:lnTo>
                            <a:pt x="260710" y="92378"/>
                          </a:lnTo>
                          <a:lnTo>
                            <a:pt x="260710" y="92378"/>
                          </a:lnTo>
                          <a:cubicBezTo>
                            <a:pt x="260710" y="92378"/>
                            <a:pt x="260710" y="92378"/>
                            <a:pt x="260710" y="92378"/>
                          </a:cubicBezTo>
                          <a:cubicBezTo>
                            <a:pt x="260710" y="92378"/>
                            <a:pt x="260710" y="92378"/>
                            <a:pt x="260710" y="92378"/>
                          </a:cubicBezTo>
                          <a:cubicBezTo>
                            <a:pt x="260710" y="92378"/>
                            <a:pt x="260710" y="92378"/>
                            <a:pt x="260710" y="87758"/>
                          </a:cubicBezTo>
                          <a:cubicBezTo>
                            <a:pt x="260710" y="87758"/>
                            <a:pt x="260710" y="87758"/>
                            <a:pt x="260710" y="87758"/>
                          </a:cubicBezTo>
                          <a:cubicBezTo>
                            <a:pt x="260710" y="87758"/>
                            <a:pt x="260710" y="87758"/>
                            <a:pt x="260710" y="87758"/>
                          </a:cubicBezTo>
                          <a:cubicBezTo>
                            <a:pt x="260710" y="87758"/>
                            <a:pt x="260710" y="87758"/>
                            <a:pt x="260710" y="87758"/>
                          </a:cubicBezTo>
                          <a:cubicBezTo>
                            <a:pt x="260710" y="87758"/>
                            <a:pt x="260710" y="87758"/>
                            <a:pt x="260710" y="87758"/>
                          </a:cubicBezTo>
                          <a:cubicBezTo>
                            <a:pt x="260710" y="87758"/>
                            <a:pt x="260710" y="87758"/>
                            <a:pt x="260710" y="87758"/>
                          </a:cubicBezTo>
                          <a:cubicBezTo>
                            <a:pt x="260710" y="87758"/>
                            <a:pt x="260710" y="83140"/>
                            <a:pt x="260710" y="83140"/>
                          </a:cubicBezTo>
                          <a:lnTo>
                            <a:pt x="260710" y="83140"/>
                          </a:lnTo>
                          <a:cubicBezTo>
                            <a:pt x="260710" y="83140"/>
                            <a:pt x="260710" y="83140"/>
                            <a:pt x="260710" y="83140"/>
                          </a:cubicBezTo>
                          <a:cubicBezTo>
                            <a:pt x="260710" y="83140"/>
                            <a:pt x="260710" y="83140"/>
                            <a:pt x="260710" y="83140"/>
                          </a:cubicBezTo>
                          <a:lnTo>
                            <a:pt x="260710" y="83140"/>
                          </a:lnTo>
                          <a:cubicBezTo>
                            <a:pt x="260710" y="83140"/>
                            <a:pt x="260710" y="83140"/>
                            <a:pt x="260710" y="83140"/>
                          </a:cubicBezTo>
                          <a:lnTo>
                            <a:pt x="260710" y="83140"/>
                          </a:lnTo>
                          <a:cubicBezTo>
                            <a:pt x="260710" y="83140"/>
                            <a:pt x="260710" y="83140"/>
                            <a:pt x="256091" y="78521"/>
                          </a:cubicBezTo>
                          <a:cubicBezTo>
                            <a:pt x="256091" y="78521"/>
                            <a:pt x="256091" y="78521"/>
                            <a:pt x="256091" y="78521"/>
                          </a:cubicBezTo>
                          <a:cubicBezTo>
                            <a:pt x="256091" y="78521"/>
                            <a:pt x="256091" y="78521"/>
                            <a:pt x="256091" y="78521"/>
                          </a:cubicBezTo>
                          <a:cubicBezTo>
                            <a:pt x="256091" y="78521"/>
                            <a:pt x="256091" y="78521"/>
                            <a:pt x="256091" y="78521"/>
                          </a:cubicBezTo>
                          <a:lnTo>
                            <a:pt x="256091" y="78521"/>
                          </a:lnTo>
                          <a:cubicBezTo>
                            <a:pt x="256091" y="78521"/>
                            <a:pt x="256091" y="78521"/>
                            <a:pt x="256091" y="78521"/>
                          </a:cubicBezTo>
                          <a:cubicBezTo>
                            <a:pt x="256091" y="78521"/>
                            <a:pt x="256091" y="78521"/>
                            <a:pt x="256091" y="78521"/>
                          </a:cubicBezTo>
                          <a:cubicBezTo>
                            <a:pt x="256091" y="78521"/>
                            <a:pt x="256091" y="78521"/>
                            <a:pt x="256091" y="78521"/>
                          </a:cubicBezTo>
                          <a:cubicBezTo>
                            <a:pt x="256091" y="78521"/>
                            <a:pt x="256091" y="78521"/>
                            <a:pt x="256091" y="78521"/>
                          </a:cubicBezTo>
                          <a:cubicBezTo>
                            <a:pt x="256091" y="78521"/>
                            <a:pt x="256091" y="78521"/>
                            <a:pt x="256091" y="78521"/>
                          </a:cubicBezTo>
                          <a:cubicBezTo>
                            <a:pt x="256091" y="78521"/>
                            <a:pt x="256091" y="78521"/>
                            <a:pt x="256091" y="78521"/>
                          </a:cubicBezTo>
                          <a:cubicBezTo>
                            <a:pt x="256091" y="78521"/>
                            <a:pt x="256091" y="78521"/>
                            <a:pt x="256091" y="78521"/>
                          </a:cubicBezTo>
                          <a:cubicBezTo>
                            <a:pt x="256091" y="78521"/>
                            <a:pt x="256091" y="78521"/>
                            <a:pt x="256091" y="78521"/>
                          </a:cubicBezTo>
                          <a:cubicBezTo>
                            <a:pt x="256091" y="78521"/>
                            <a:pt x="256091" y="78521"/>
                            <a:pt x="256091" y="78521"/>
                          </a:cubicBezTo>
                          <a:lnTo>
                            <a:pt x="256091" y="78521"/>
                          </a:lnTo>
                          <a:lnTo>
                            <a:pt x="256091" y="78521"/>
                          </a:lnTo>
                          <a:lnTo>
                            <a:pt x="256091" y="78521"/>
                          </a:lnTo>
                          <a:lnTo>
                            <a:pt x="256091" y="78521"/>
                          </a:lnTo>
                          <a:cubicBezTo>
                            <a:pt x="256091" y="78521"/>
                            <a:pt x="251472" y="73902"/>
                            <a:pt x="251472" y="73902"/>
                          </a:cubicBezTo>
                          <a:lnTo>
                            <a:pt x="251472" y="73902"/>
                          </a:lnTo>
                          <a:cubicBezTo>
                            <a:pt x="251472" y="73902"/>
                            <a:pt x="251472" y="73902"/>
                            <a:pt x="246854" y="69283"/>
                          </a:cubicBezTo>
                          <a:cubicBezTo>
                            <a:pt x="246854" y="69283"/>
                            <a:pt x="246854" y="69283"/>
                            <a:pt x="246854" y="69283"/>
                          </a:cubicBezTo>
                          <a:cubicBezTo>
                            <a:pt x="246854" y="69283"/>
                            <a:pt x="246854" y="69283"/>
                            <a:pt x="246854" y="69283"/>
                          </a:cubicBezTo>
                          <a:cubicBezTo>
                            <a:pt x="246854" y="69283"/>
                            <a:pt x="246854" y="69283"/>
                            <a:pt x="246854" y="69283"/>
                          </a:cubicBezTo>
                          <a:cubicBezTo>
                            <a:pt x="246854" y="69283"/>
                            <a:pt x="246854" y="69283"/>
                            <a:pt x="246854" y="69283"/>
                          </a:cubicBezTo>
                          <a:cubicBezTo>
                            <a:pt x="246854" y="69283"/>
                            <a:pt x="246854" y="69283"/>
                            <a:pt x="246854" y="69283"/>
                          </a:cubicBezTo>
                          <a:lnTo>
                            <a:pt x="246854" y="69283"/>
                          </a:lnTo>
                          <a:cubicBezTo>
                            <a:pt x="246854" y="69283"/>
                            <a:pt x="246854" y="69283"/>
                            <a:pt x="246854" y="69283"/>
                          </a:cubicBezTo>
                          <a:lnTo>
                            <a:pt x="246854" y="69283"/>
                          </a:lnTo>
                          <a:cubicBezTo>
                            <a:pt x="246854" y="64664"/>
                            <a:pt x="242235" y="69283"/>
                            <a:pt x="242235" y="64664"/>
                          </a:cubicBezTo>
                          <a:cubicBezTo>
                            <a:pt x="242235" y="64664"/>
                            <a:pt x="242235" y="64664"/>
                            <a:pt x="242235" y="64664"/>
                          </a:cubicBezTo>
                          <a:cubicBezTo>
                            <a:pt x="242235" y="64664"/>
                            <a:pt x="242235" y="60045"/>
                            <a:pt x="242235" y="60045"/>
                          </a:cubicBezTo>
                          <a:cubicBezTo>
                            <a:pt x="242235" y="60045"/>
                            <a:pt x="242235" y="60045"/>
                            <a:pt x="237616" y="60045"/>
                          </a:cubicBezTo>
                          <a:cubicBezTo>
                            <a:pt x="237616" y="60045"/>
                            <a:pt x="237616" y="60045"/>
                            <a:pt x="237616" y="60045"/>
                          </a:cubicBezTo>
                          <a:cubicBezTo>
                            <a:pt x="237616" y="60045"/>
                            <a:pt x="237616" y="60045"/>
                            <a:pt x="237616" y="60045"/>
                          </a:cubicBezTo>
                          <a:cubicBezTo>
                            <a:pt x="237616" y="60045"/>
                            <a:pt x="237616" y="60045"/>
                            <a:pt x="237616" y="60045"/>
                          </a:cubicBezTo>
                          <a:cubicBezTo>
                            <a:pt x="237616" y="60045"/>
                            <a:pt x="237616" y="60045"/>
                            <a:pt x="237616" y="60045"/>
                          </a:cubicBezTo>
                          <a:lnTo>
                            <a:pt x="237616" y="60045"/>
                          </a:lnTo>
                          <a:cubicBezTo>
                            <a:pt x="237616" y="60045"/>
                            <a:pt x="237616" y="60045"/>
                            <a:pt x="237616" y="60045"/>
                          </a:cubicBezTo>
                          <a:cubicBezTo>
                            <a:pt x="237616" y="60045"/>
                            <a:pt x="237616" y="60045"/>
                            <a:pt x="237616" y="60045"/>
                          </a:cubicBezTo>
                          <a:cubicBezTo>
                            <a:pt x="237616" y="60045"/>
                            <a:pt x="237616" y="60045"/>
                            <a:pt x="232997" y="55426"/>
                          </a:cubicBezTo>
                          <a:cubicBezTo>
                            <a:pt x="232997" y="55426"/>
                            <a:pt x="232997" y="55426"/>
                            <a:pt x="232997" y="55426"/>
                          </a:cubicBezTo>
                          <a:cubicBezTo>
                            <a:pt x="232997" y="55426"/>
                            <a:pt x="232997" y="55426"/>
                            <a:pt x="232997" y="55426"/>
                          </a:cubicBezTo>
                          <a:cubicBezTo>
                            <a:pt x="232997" y="55426"/>
                            <a:pt x="232997" y="55426"/>
                            <a:pt x="232997" y="55426"/>
                          </a:cubicBezTo>
                          <a:cubicBezTo>
                            <a:pt x="232997" y="55426"/>
                            <a:pt x="232997" y="55426"/>
                            <a:pt x="232997" y="55426"/>
                          </a:cubicBezTo>
                          <a:cubicBezTo>
                            <a:pt x="232997" y="55426"/>
                            <a:pt x="232997" y="55426"/>
                            <a:pt x="232997" y="50808"/>
                          </a:cubicBezTo>
                          <a:lnTo>
                            <a:pt x="232997" y="50808"/>
                          </a:lnTo>
                          <a:cubicBezTo>
                            <a:pt x="232997" y="50808"/>
                            <a:pt x="232997" y="50808"/>
                            <a:pt x="232997" y="50808"/>
                          </a:cubicBezTo>
                          <a:lnTo>
                            <a:pt x="232997" y="50808"/>
                          </a:lnTo>
                          <a:cubicBezTo>
                            <a:pt x="232997" y="50808"/>
                            <a:pt x="232997" y="50808"/>
                            <a:pt x="232997" y="50808"/>
                          </a:cubicBezTo>
                          <a:cubicBezTo>
                            <a:pt x="232997" y="50808"/>
                            <a:pt x="232997" y="50808"/>
                            <a:pt x="232997" y="50808"/>
                          </a:cubicBezTo>
                          <a:cubicBezTo>
                            <a:pt x="232997" y="50808"/>
                            <a:pt x="232997" y="50808"/>
                            <a:pt x="232997" y="50808"/>
                          </a:cubicBezTo>
                          <a:cubicBezTo>
                            <a:pt x="232997" y="50808"/>
                            <a:pt x="232997" y="50808"/>
                            <a:pt x="232997" y="50808"/>
                          </a:cubicBezTo>
                          <a:cubicBezTo>
                            <a:pt x="232997" y="50808"/>
                            <a:pt x="232997" y="50808"/>
                            <a:pt x="232997" y="50808"/>
                          </a:cubicBezTo>
                          <a:cubicBezTo>
                            <a:pt x="232997" y="50808"/>
                            <a:pt x="232997" y="50808"/>
                            <a:pt x="232997" y="50808"/>
                          </a:cubicBezTo>
                          <a:cubicBezTo>
                            <a:pt x="232997" y="50808"/>
                            <a:pt x="232997" y="50808"/>
                            <a:pt x="228378" y="50808"/>
                          </a:cubicBezTo>
                          <a:cubicBezTo>
                            <a:pt x="228378" y="50808"/>
                            <a:pt x="228378" y="50808"/>
                            <a:pt x="228378" y="50808"/>
                          </a:cubicBezTo>
                          <a:cubicBezTo>
                            <a:pt x="228378" y="50808"/>
                            <a:pt x="228378" y="50808"/>
                            <a:pt x="228378" y="50808"/>
                          </a:cubicBezTo>
                          <a:cubicBezTo>
                            <a:pt x="228378" y="50808"/>
                            <a:pt x="228378" y="50808"/>
                            <a:pt x="228378" y="50808"/>
                          </a:cubicBezTo>
                          <a:lnTo>
                            <a:pt x="228378" y="50808"/>
                          </a:lnTo>
                          <a:cubicBezTo>
                            <a:pt x="228378" y="50808"/>
                            <a:pt x="228378" y="50808"/>
                            <a:pt x="228378" y="50808"/>
                          </a:cubicBezTo>
                          <a:cubicBezTo>
                            <a:pt x="228378" y="50808"/>
                            <a:pt x="228378" y="50808"/>
                            <a:pt x="228378" y="50808"/>
                          </a:cubicBezTo>
                          <a:cubicBezTo>
                            <a:pt x="228378" y="50808"/>
                            <a:pt x="228378" y="50808"/>
                            <a:pt x="228378" y="50808"/>
                          </a:cubicBezTo>
                          <a:cubicBezTo>
                            <a:pt x="228378" y="50808"/>
                            <a:pt x="228378" y="50808"/>
                            <a:pt x="228378" y="50808"/>
                          </a:cubicBezTo>
                          <a:cubicBezTo>
                            <a:pt x="228378" y="50808"/>
                            <a:pt x="228378" y="50808"/>
                            <a:pt x="228378" y="50808"/>
                          </a:cubicBezTo>
                          <a:cubicBezTo>
                            <a:pt x="228378" y="50808"/>
                            <a:pt x="228378" y="50808"/>
                            <a:pt x="228378" y="50808"/>
                          </a:cubicBezTo>
                          <a:lnTo>
                            <a:pt x="228378" y="50808"/>
                          </a:lnTo>
                          <a:lnTo>
                            <a:pt x="228378" y="50808"/>
                          </a:lnTo>
                          <a:cubicBezTo>
                            <a:pt x="228378" y="50808"/>
                            <a:pt x="228378" y="50808"/>
                            <a:pt x="228378" y="50808"/>
                          </a:cubicBezTo>
                          <a:cubicBezTo>
                            <a:pt x="228378" y="50808"/>
                            <a:pt x="228378" y="50808"/>
                            <a:pt x="228378" y="50808"/>
                          </a:cubicBezTo>
                          <a:cubicBezTo>
                            <a:pt x="228378" y="50808"/>
                            <a:pt x="228378" y="50808"/>
                            <a:pt x="228378" y="50808"/>
                          </a:cubicBezTo>
                          <a:lnTo>
                            <a:pt x="228378" y="50808"/>
                          </a:lnTo>
                          <a:cubicBezTo>
                            <a:pt x="228378" y="50808"/>
                            <a:pt x="223759" y="50808"/>
                            <a:pt x="223759" y="46189"/>
                          </a:cubicBezTo>
                          <a:lnTo>
                            <a:pt x="223759" y="46189"/>
                          </a:lnTo>
                          <a:cubicBezTo>
                            <a:pt x="223759" y="46189"/>
                            <a:pt x="223759" y="46189"/>
                            <a:pt x="223759" y="46189"/>
                          </a:cubicBezTo>
                          <a:cubicBezTo>
                            <a:pt x="223759" y="46189"/>
                            <a:pt x="223759" y="46189"/>
                            <a:pt x="223759" y="46189"/>
                          </a:cubicBezTo>
                          <a:cubicBezTo>
                            <a:pt x="223759" y="46189"/>
                            <a:pt x="223759" y="46189"/>
                            <a:pt x="223759" y="46189"/>
                          </a:cubicBezTo>
                          <a:lnTo>
                            <a:pt x="223759" y="46189"/>
                          </a:lnTo>
                          <a:cubicBezTo>
                            <a:pt x="223759" y="46189"/>
                            <a:pt x="223759" y="46189"/>
                            <a:pt x="219140" y="46189"/>
                          </a:cubicBezTo>
                          <a:cubicBezTo>
                            <a:pt x="219140" y="46189"/>
                            <a:pt x="219140" y="46189"/>
                            <a:pt x="219140" y="46189"/>
                          </a:cubicBezTo>
                          <a:cubicBezTo>
                            <a:pt x="219140" y="46189"/>
                            <a:pt x="219140" y="46189"/>
                            <a:pt x="219140" y="46189"/>
                          </a:cubicBezTo>
                          <a:cubicBezTo>
                            <a:pt x="219140" y="46189"/>
                            <a:pt x="219140" y="46189"/>
                            <a:pt x="219140" y="46189"/>
                          </a:cubicBezTo>
                          <a:cubicBezTo>
                            <a:pt x="219140" y="46189"/>
                            <a:pt x="219140" y="46189"/>
                            <a:pt x="219140" y="46189"/>
                          </a:cubicBezTo>
                          <a:cubicBezTo>
                            <a:pt x="219140" y="46189"/>
                            <a:pt x="219140" y="46189"/>
                            <a:pt x="219140" y="46189"/>
                          </a:cubicBezTo>
                          <a:cubicBezTo>
                            <a:pt x="219140" y="46189"/>
                            <a:pt x="219140" y="46189"/>
                            <a:pt x="219140" y="46189"/>
                          </a:cubicBezTo>
                          <a:cubicBezTo>
                            <a:pt x="219140" y="46189"/>
                            <a:pt x="214521" y="41570"/>
                            <a:pt x="214521" y="41570"/>
                          </a:cubicBezTo>
                          <a:cubicBezTo>
                            <a:pt x="214521" y="41570"/>
                            <a:pt x="209902" y="41570"/>
                            <a:pt x="209902" y="41570"/>
                          </a:cubicBezTo>
                          <a:cubicBezTo>
                            <a:pt x="209902" y="41570"/>
                            <a:pt x="209902" y="41570"/>
                            <a:pt x="209902" y="41570"/>
                          </a:cubicBezTo>
                          <a:cubicBezTo>
                            <a:pt x="209902" y="41570"/>
                            <a:pt x="209902" y="41570"/>
                            <a:pt x="205284" y="41570"/>
                          </a:cubicBezTo>
                          <a:cubicBezTo>
                            <a:pt x="205284" y="41570"/>
                            <a:pt x="205284" y="41570"/>
                            <a:pt x="205284" y="41570"/>
                          </a:cubicBezTo>
                          <a:cubicBezTo>
                            <a:pt x="205284" y="41570"/>
                            <a:pt x="205284" y="41570"/>
                            <a:pt x="200665" y="36951"/>
                          </a:cubicBezTo>
                          <a:lnTo>
                            <a:pt x="200665" y="36951"/>
                          </a:lnTo>
                          <a:cubicBezTo>
                            <a:pt x="200665" y="36951"/>
                            <a:pt x="200665" y="36951"/>
                            <a:pt x="196046" y="36951"/>
                          </a:cubicBezTo>
                          <a:lnTo>
                            <a:pt x="196046" y="36951"/>
                          </a:lnTo>
                          <a:cubicBezTo>
                            <a:pt x="196046" y="36951"/>
                            <a:pt x="191427" y="36951"/>
                            <a:pt x="191427" y="36951"/>
                          </a:cubicBezTo>
                          <a:cubicBezTo>
                            <a:pt x="191427" y="36951"/>
                            <a:pt x="191427" y="36951"/>
                            <a:pt x="191427" y="36951"/>
                          </a:cubicBezTo>
                          <a:cubicBezTo>
                            <a:pt x="191427" y="36951"/>
                            <a:pt x="191427" y="36951"/>
                            <a:pt x="191427" y="36951"/>
                          </a:cubicBezTo>
                          <a:cubicBezTo>
                            <a:pt x="191427" y="36951"/>
                            <a:pt x="191427" y="36951"/>
                            <a:pt x="191427" y="36951"/>
                          </a:cubicBezTo>
                          <a:lnTo>
                            <a:pt x="191427" y="36951"/>
                          </a:lnTo>
                          <a:cubicBezTo>
                            <a:pt x="191427" y="36951"/>
                            <a:pt x="191427" y="36951"/>
                            <a:pt x="191427" y="36951"/>
                          </a:cubicBezTo>
                          <a:lnTo>
                            <a:pt x="191427" y="36951"/>
                          </a:lnTo>
                          <a:cubicBezTo>
                            <a:pt x="191427" y="36951"/>
                            <a:pt x="191427" y="36951"/>
                            <a:pt x="186808" y="36951"/>
                          </a:cubicBezTo>
                          <a:lnTo>
                            <a:pt x="186808" y="36951"/>
                          </a:lnTo>
                          <a:cubicBezTo>
                            <a:pt x="186808" y="36951"/>
                            <a:pt x="186808" y="36951"/>
                            <a:pt x="186808" y="36951"/>
                          </a:cubicBezTo>
                          <a:lnTo>
                            <a:pt x="186808" y="36951"/>
                          </a:lnTo>
                          <a:cubicBezTo>
                            <a:pt x="186808" y="36951"/>
                            <a:pt x="182189" y="36951"/>
                            <a:pt x="182189" y="36951"/>
                          </a:cubicBezTo>
                          <a:cubicBezTo>
                            <a:pt x="182189" y="36951"/>
                            <a:pt x="186808" y="36951"/>
                            <a:pt x="186808" y="36951"/>
                          </a:cubicBezTo>
                          <a:cubicBezTo>
                            <a:pt x="186808" y="36951"/>
                            <a:pt x="186808" y="36951"/>
                            <a:pt x="182189" y="36951"/>
                          </a:cubicBezTo>
                          <a:cubicBezTo>
                            <a:pt x="182189" y="36951"/>
                            <a:pt x="182189" y="36951"/>
                            <a:pt x="182189" y="36951"/>
                          </a:cubicBezTo>
                          <a:cubicBezTo>
                            <a:pt x="182189" y="36951"/>
                            <a:pt x="182189" y="36951"/>
                            <a:pt x="177570" y="36951"/>
                          </a:cubicBezTo>
                          <a:cubicBezTo>
                            <a:pt x="177570" y="36951"/>
                            <a:pt x="172952" y="36951"/>
                            <a:pt x="172952" y="32332"/>
                          </a:cubicBezTo>
                          <a:cubicBezTo>
                            <a:pt x="168332" y="32332"/>
                            <a:pt x="168332" y="27713"/>
                            <a:pt x="163714" y="27713"/>
                          </a:cubicBezTo>
                          <a:cubicBezTo>
                            <a:pt x="163714" y="27713"/>
                            <a:pt x="163714" y="27713"/>
                            <a:pt x="163714" y="27713"/>
                          </a:cubicBezTo>
                          <a:cubicBezTo>
                            <a:pt x="163714" y="27713"/>
                            <a:pt x="163714" y="27713"/>
                            <a:pt x="163714" y="27713"/>
                          </a:cubicBezTo>
                          <a:lnTo>
                            <a:pt x="163714" y="27713"/>
                          </a:lnTo>
                          <a:cubicBezTo>
                            <a:pt x="163714" y="27713"/>
                            <a:pt x="163714" y="27713"/>
                            <a:pt x="163714" y="27713"/>
                          </a:cubicBezTo>
                          <a:cubicBezTo>
                            <a:pt x="163714" y="27713"/>
                            <a:pt x="163714" y="27713"/>
                            <a:pt x="163714" y="27713"/>
                          </a:cubicBezTo>
                          <a:cubicBezTo>
                            <a:pt x="163714" y="27713"/>
                            <a:pt x="163714" y="27713"/>
                            <a:pt x="163714" y="27713"/>
                          </a:cubicBezTo>
                          <a:lnTo>
                            <a:pt x="163714" y="27713"/>
                          </a:lnTo>
                          <a:cubicBezTo>
                            <a:pt x="163714" y="27713"/>
                            <a:pt x="163714" y="27713"/>
                            <a:pt x="159095" y="27713"/>
                          </a:cubicBezTo>
                          <a:lnTo>
                            <a:pt x="159095" y="27713"/>
                          </a:lnTo>
                          <a:cubicBezTo>
                            <a:pt x="159095" y="27713"/>
                            <a:pt x="154476" y="27713"/>
                            <a:pt x="154476" y="27713"/>
                          </a:cubicBezTo>
                          <a:cubicBezTo>
                            <a:pt x="154476" y="27713"/>
                            <a:pt x="154476" y="27713"/>
                            <a:pt x="154476" y="27713"/>
                          </a:cubicBezTo>
                          <a:cubicBezTo>
                            <a:pt x="154476" y="27713"/>
                            <a:pt x="149857" y="27713"/>
                            <a:pt x="145238" y="23094"/>
                          </a:cubicBezTo>
                          <a:lnTo>
                            <a:pt x="145238" y="23094"/>
                          </a:lnTo>
                          <a:cubicBezTo>
                            <a:pt x="145238" y="23094"/>
                            <a:pt x="145238" y="23094"/>
                            <a:pt x="145238" y="23094"/>
                          </a:cubicBezTo>
                          <a:cubicBezTo>
                            <a:pt x="145238" y="23094"/>
                            <a:pt x="145238" y="23094"/>
                            <a:pt x="145238" y="23094"/>
                          </a:cubicBezTo>
                          <a:cubicBezTo>
                            <a:pt x="145238" y="23094"/>
                            <a:pt x="145238" y="23094"/>
                            <a:pt x="145238" y="23094"/>
                          </a:cubicBezTo>
                          <a:lnTo>
                            <a:pt x="145238" y="23094"/>
                          </a:lnTo>
                          <a:cubicBezTo>
                            <a:pt x="145238" y="23094"/>
                            <a:pt x="140619" y="23094"/>
                            <a:pt x="140619" y="23094"/>
                          </a:cubicBezTo>
                          <a:cubicBezTo>
                            <a:pt x="140619" y="23094"/>
                            <a:pt x="140619" y="23094"/>
                            <a:pt x="140619" y="18475"/>
                          </a:cubicBezTo>
                          <a:lnTo>
                            <a:pt x="140619" y="18475"/>
                          </a:lnTo>
                          <a:cubicBezTo>
                            <a:pt x="136000" y="18475"/>
                            <a:pt x="136000" y="18475"/>
                            <a:pt x="131382" y="18475"/>
                          </a:cubicBezTo>
                          <a:cubicBezTo>
                            <a:pt x="131382" y="18475"/>
                            <a:pt x="126763" y="13856"/>
                            <a:pt x="122144" y="13856"/>
                          </a:cubicBezTo>
                          <a:cubicBezTo>
                            <a:pt x="122144" y="13856"/>
                            <a:pt x="122144" y="13856"/>
                            <a:pt x="122144" y="13856"/>
                          </a:cubicBezTo>
                          <a:cubicBezTo>
                            <a:pt x="122144" y="13856"/>
                            <a:pt x="122144" y="13856"/>
                            <a:pt x="122144" y="13856"/>
                          </a:cubicBezTo>
                          <a:lnTo>
                            <a:pt x="122144" y="13856"/>
                          </a:lnTo>
                          <a:cubicBezTo>
                            <a:pt x="122144" y="13856"/>
                            <a:pt x="122144" y="13856"/>
                            <a:pt x="117525" y="13856"/>
                          </a:cubicBezTo>
                          <a:lnTo>
                            <a:pt x="117525" y="13856"/>
                          </a:lnTo>
                          <a:cubicBezTo>
                            <a:pt x="117525" y="9238"/>
                            <a:pt x="112906" y="13856"/>
                            <a:pt x="108287" y="9238"/>
                          </a:cubicBezTo>
                          <a:cubicBezTo>
                            <a:pt x="108287" y="9238"/>
                            <a:pt x="108287" y="9238"/>
                            <a:pt x="108287" y="9238"/>
                          </a:cubicBezTo>
                          <a:lnTo>
                            <a:pt x="108287" y="9238"/>
                          </a:lnTo>
                          <a:cubicBezTo>
                            <a:pt x="108287" y="9238"/>
                            <a:pt x="103668" y="9238"/>
                            <a:pt x="103668" y="9238"/>
                          </a:cubicBezTo>
                          <a:lnTo>
                            <a:pt x="103668" y="9238"/>
                          </a:lnTo>
                          <a:cubicBezTo>
                            <a:pt x="103668" y="9238"/>
                            <a:pt x="103668" y="9238"/>
                            <a:pt x="99049" y="9238"/>
                          </a:cubicBezTo>
                          <a:lnTo>
                            <a:pt x="99049" y="9238"/>
                          </a:lnTo>
                          <a:cubicBezTo>
                            <a:pt x="99049" y="9238"/>
                            <a:pt x="94430" y="9238"/>
                            <a:pt x="94430" y="9238"/>
                          </a:cubicBezTo>
                          <a:cubicBezTo>
                            <a:pt x="94430" y="9238"/>
                            <a:pt x="94430" y="9238"/>
                            <a:pt x="94430" y="9238"/>
                          </a:cubicBezTo>
                          <a:cubicBezTo>
                            <a:pt x="94430" y="9238"/>
                            <a:pt x="89812" y="9238"/>
                            <a:pt x="89812" y="9238"/>
                          </a:cubicBezTo>
                          <a:cubicBezTo>
                            <a:pt x="89812" y="9238"/>
                            <a:pt x="89812" y="9238"/>
                            <a:pt x="85193" y="9238"/>
                          </a:cubicBezTo>
                          <a:lnTo>
                            <a:pt x="85193" y="9238"/>
                          </a:lnTo>
                          <a:cubicBezTo>
                            <a:pt x="85193" y="9238"/>
                            <a:pt x="85193" y="9238"/>
                            <a:pt x="80574" y="9238"/>
                          </a:cubicBezTo>
                          <a:cubicBezTo>
                            <a:pt x="80574" y="9238"/>
                            <a:pt x="80574" y="9238"/>
                            <a:pt x="80574" y="9238"/>
                          </a:cubicBezTo>
                          <a:cubicBezTo>
                            <a:pt x="80574" y="9238"/>
                            <a:pt x="80574" y="9238"/>
                            <a:pt x="80574" y="9238"/>
                          </a:cubicBezTo>
                          <a:lnTo>
                            <a:pt x="80574" y="9238"/>
                          </a:lnTo>
                          <a:cubicBezTo>
                            <a:pt x="80574" y="9238"/>
                            <a:pt x="80574" y="9238"/>
                            <a:pt x="80574" y="9238"/>
                          </a:cubicBezTo>
                          <a:cubicBezTo>
                            <a:pt x="80574" y="9238"/>
                            <a:pt x="80574" y="9238"/>
                            <a:pt x="80574" y="9238"/>
                          </a:cubicBezTo>
                          <a:cubicBezTo>
                            <a:pt x="80574" y="9238"/>
                            <a:pt x="80574" y="9238"/>
                            <a:pt x="80574" y="9238"/>
                          </a:cubicBezTo>
                          <a:cubicBezTo>
                            <a:pt x="80574" y="9238"/>
                            <a:pt x="80574" y="9238"/>
                            <a:pt x="80574" y="9238"/>
                          </a:cubicBezTo>
                          <a:cubicBezTo>
                            <a:pt x="80574" y="9238"/>
                            <a:pt x="75955" y="9238"/>
                            <a:pt x="75955" y="9238"/>
                          </a:cubicBezTo>
                          <a:cubicBezTo>
                            <a:pt x="75955" y="9238"/>
                            <a:pt x="75955" y="9238"/>
                            <a:pt x="75955" y="9238"/>
                          </a:cubicBezTo>
                          <a:cubicBezTo>
                            <a:pt x="75955" y="9238"/>
                            <a:pt x="80574" y="9238"/>
                            <a:pt x="80574" y="9238"/>
                          </a:cubicBezTo>
                          <a:cubicBezTo>
                            <a:pt x="80574" y="9238"/>
                            <a:pt x="80574" y="9238"/>
                            <a:pt x="80574" y="9238"/>
                          </a:cubicBezTo>
                          <a:cubicBezTo>
                            <a:pt x="80574" y="9238"/>
                            <a:pt x="75955" y="9238"/>
                            <a:pt x="75955" y="9238"/>
                          </a:cubicBezTo>
                          <a:cubicBezTo>
                            <a:pt x="75955" y="9238"/>
                            <a:pt x="75955" y="9238"/>
                            <a:pt x="75955" y="9238"/>
                          </a:cubicBezTo>
                          <a:lnTo>
                            <a:pt x="75955" y="9238"/>
                          </a:lnTo>
                          <a:cubicBezTo>
                            <a:pt x="75955" y="9238"/>
                            <a:pt x="75955" y="9238"/>
                            <a:pt x="75955" y="9238"/>
                          </a:cubicBezTo>
                          <a:cubicBezTo>
                            <a:pt x="75955" y="9238"/>
                            <a:pt x="75955" y="9238"/>
                            <a:pt x="75955" y="9238"/>
                          </a:cubicBezTo>
                          <a:cubicBezTo>
                            <a:pt x="75955" y="9238"/>
                            <a:pt x="75955" y="9238"/>
                            <a:pt x="75955" y="9238"/>
                          </a:cubicBezTo>
                          <a:cubicBezTo>
                            <a:pt x="75955" y="9238"/>
                            <a:pt x="75955" y="9238"/>
                            <a:pt x="75955" y="9238"/>
                          </a:cubicBezTo>
                          <a:cubicBezTo>
                            <a:pt x="75955" y="9238"/>
                            <a:pt x="75955" y="9238"/>
                            <a:pt x="75955" y="9238"/>
                          </a:cubicBezTo>
                          <a:cubicBezTo>
                            <a:pt x="75955" y="9238"/>
                            <a:pt x="75955" y="9238"/>
                            <a:pt x="75955" y="9238"/>
                          </a:cubicBezTo>
                          <a:lnTo>
                            <a:pt x="75955" y="9238"/>
                          </a:lnTo>
                          <a:cubicBezTo>
                            <a:pt x="75955" y="9238"/>
                            <a:pt x="75955" y="9238"/>
                            <a:pt x="75955" y="9238"/>
                          </a:cubicBezTo>
                          <a:cubicBezTo>
                            <a:pt x="75955" y="9238"/>
                            <a:pt x="75955" y="9238"/>
                            <a:pt x="75955" y="9238"/>
                          </a:cubicBezTo>
                          <a:cubicBezTo>
                            <a:pt x="75955" y="9238"/>
                            <a:pt x="75955" y="9238"/>
                            <a:pt x="75955" y="9238"/>
                          </a:cubicBezTo>
                          <a:cubicBezTo>
                            <a:pt x="75955" y="9238"/>
                            <a:pt x="75955" y="9238"/>
                            <a:pt x="75955" y="9238"/>
                          </a:cubicBezTo>
                          <a:cubicBezTo>
                            <a:pt x="75955" y="9238"/>
                            <a:pt x="71336" y="9238"/>
                            <a:pt x="71336" y="9238"/>
                          </a:cubicBezTo>
                          <a:cubicBezTo>
                            <a:pt x="71336" y="9238"/>
                            <a:pt x="71336" y="9238"/>
                            <a:pt x="71336" y="9238"/>
                          </a:cubicBezTo>
                          <a:cubicBezTo>
                            <a:pt x="71336" y="9238"/>
                            <a:pt x="71336" y="9238"/>
                            <a:pt x="71336" y="9238"/>
                          </a:cubicBezTo>
                          <a:cubicBezTo>
                            <a:pt x="71336" y="9238"/>
                            <a:pt x="66717" y="9238"/>
                            <a:pt x="66717" y="9238"/>
                          </a:cubicBezTo>
                          <a:cubicBezTo>
                            <a:pt x="66717" y="9238"/>
                            <a:pt x="66717" y="9238"/>
                            <a:pt x="66717" y="9238"/>
                          </a:cubicBezTo>
                          <a:lnTo>
                            <a:pt x="66717" y="9238"/>
                          </a:lnTo>
                          <a:cubicBezTo>
                            <a:pt x="29766" y="0"/>
                            <a:pt x="25147" y="0"/>
                            <a:pt x="20528" y="4619"/>
                          </a:cubicBezTo>
                          <a:cubicBezTo>
                            <a:pt x="25147" y="0"/>
                            <a:pt x="25147" y="0"/>
                            <a:pt x="20528" y="4619"/>
                          </a:cubicBezTo>
                          <a:cubicBezTo>
                            <a:pt x="20528" y="0"/>
                            <a:pt x="15910" y="0"/>
                            <a:pt x="11291" y="0"/>
                          </a:cubicBezTo>
                          <a:cubicBezTo>
                            <a:pt x="11291" y="0"/>
                            <a:pt x="11291" y="0"/>
                            <a:pt x="11291" y="0"/>
                          </a:cubicBezTo>
                          <a:lnTo>
                            <a:pt x="11291" y="0"/>
                          </a:lnTo>
                          <a:lnTo>
                            <a:pt x="11291" y="0"/>
                          </a:lnTo>
                          <a:cubicBezTo>
                            <a:pt x="11291" y="0"/>
                            <a:pt x="6672" y="0"/>
                            <a:pt x="6672" y="0"/>
                          </a:cubicBezTo>
                          <a:lnTo>
                            <a:pt x="6672" y="0"/>
                          </a:lnTo>
                          <a:cubicBezTo>
                            <a:pt x="6672" y="0"/>
                            <a:pt x="2053" y="0"/>
                            <a:pt x="2053" y="0"/>
                          </a:cubicBezTo>
                          <a:cubicBezTo>
                            <a:pt x="2053" y="0"/>
                            <a:pt x="2053" y="0"/>
                            <a:pt x="2053" y="0"/>
                          </a:cubicBezTo>
                          <a:lnTo>
                            <a:pt x="2053" y="0"/>
                          </a:lnTo>
                          <a:lnTo>
                            <a:pt x="2053" y="0"/>
                          </a:lnTo>
                          <a:cubicBezTo>
                            <a:pt x="2053" y="0"/>
                            <a:pt x="2053" y="0"/>
                            <a:pt x="2053" y="0"/>
                          </a:cubicBezTo>
                          <a:cubicBezTo>
                            <a:pt x="2053" y="0"/>
                            <a:pt x="-2566" y="0"/>
                            <a:pt x="2053" y="0"/>
                          </a:cubicBezTo>
                          <a:cubicBezTo>
                            <a:pt x="2053" y="0"/>
                            <a:pt x="2053" y="0"/>
                            <a:pt x="2053" y="0"/>
                          </a:cubicBezTo>
                          <a:lnTo>
                            <a:pt x="2053" y="0"/>
                          </a:lnTo>
                          <a:cubicBezTo>
                            <a:pt x="2053" y="0"/>
                            <a:pt x="2053" y="0"/>
                            <a:pt x="2053" y="4619"/>
                          </a:cubicBezTo>
                          <a:lnTo>
                            <a:pt x="2053" y="4619"/>
                          </a:lnTo>
                          <a:lnTo>
                            <a:pt x="2053" y="4619"/>
                          </a:lnTo>
                          <a:lnTo>
                            <a:pt x="2053" y="4619"/>
                          </a:lnTo>
                          <a:cubicBezTo>
                            <a:pt x="2053" y="4619"/>
                            <a:pt x="2053" y="4619"/>
                            <a:pt x="2053" y="4619"/>
                          </a:cubicBezTo>
                          <a:cubicBezTo>
                            <a:pt x="2053" y="4619"/>
                            <a:pt x="2053" y="4619"/>
                            <a:pt x="2053" y="4619"/>
                          </a:cubicBezTo>
                          <a:lnTo>
                            <a:pt x="2053" y="4619"/>
                          </a:lnTo>
                          <a:cubicBezTo>
                            <a:pt x="2053" y="4619"/>
                            <a:pt x="2053" y="4619"/>
                            <a:pt x="2053" y="4619"/>
                          </a:cubicBezTo>
                          <a:cubicBezTo>
                            <a:pt x="2053" y="4619"/>
                            <a:pt x="2053" y="4619"/>
                            <a:pt x="2053" y="4619"/>
                          </a:cubicBezTo>
                          <a:cubicBezTo>
                            <a:pt x="2053" y="4619"/>
                            <a:pt x="2053" y="4619"/>
                            <a:pt x="2053" y="4619"/>
                          </a:cubicBezTo>
                          <a:cubicBezTo>
                            <a:pt x="2053" y="4619"/>
                            <a:pt x="2053" y="4619"/>
                            <a:pt x="2053" y="4619"/>
                          </a:cubicBezTo>
                          <a:cubicBezTo>
                            <a:pt x="2053" y="4619"/>
                            <a:pt x="2053" y="4619"/>
                            <a:pt x="2053" y="4619"/>
                          </a:cubicBezTo>
                          <a:cubicBezTo>
                            <a:pt x="2053" y="4619"/>
                            <a:pt x="2053" y="4619"/>
                            <a:pt x="2053" y="4619"/>
                          </a:cubicBezTo>
                          <a:cubicBezTo>
                            <a:pt x="2053" y="4619"/>
                            <a:pt x="2053" y="4619"/>
                            <a:pt x="2053" y="4619"/>
                          </a:cubicBezTo>
                          <a:cubicBezTo>
                            <a:pt x="2053" y="4619"/>
                            <a:pt x="2053" y="4619"/>
                            <a:pt x="2053" y="4619"/>
                          </a:cubicBezTo>
                          <a:cubicBezTo>
                            <a:pt x="2053" y="4619"/>
                            <a:pt x="6672" y="4619"/>
                            <a:pt x="6672" y="4619"/>
                          </a:cubicBezTo>
                          <a:cubicBezTo>
                            <a:pt x="6672" y="4619"/>
                            <a:pt x="6672" y="4619"/>
                            <a:pt x="6672" y="4619"/>
                          </a:cubicBezTo>
                          <a:cubicBezTo>
                            <a:pt x="6672" y="4619"/>
                            <a:pt x="6672" y="4619"/>
                            <a:pt x="6672" y="4619"/>
                          </a:cubicBezTo>
                          <a:cubicBezTo>
                            <a:pt x="11291" y="4619"/>
                            <a:pt x="15910" y="4619"/>
                            <a:pt x="20528" y="4619"/>
                          </a:cubicBezTo>
                          <a:cubicBezTo>
                            <a:pt x="15910" y="4619"/>
                            <a:pt x="15910" y="4619"/>
                            <a:pt x="15910" y="4619"/>
                          </a:cubicBezTo>
                          <a:cubicBezTo>
                            <a:pt x="15910" y="4619"/>
                            <a:pt x="15910" y="4619"/>
                            <a:pt x="20528" y="4619"/>
                          </a:cubicBezTo>
                          <a:cubicBezTo>
                            <a:pt x="15910" y="4619"/>
                            <a:pt x="15910" y="4619"/>
                            <a:pt x="20528" y="4619"/>
                          </a:cubicBezTo>
                          <a:cubicBezTo>
                            <a:pt x="15910" y="4619"/>
                            <a:pt x="15910" y="4619"/>
                            <a:pt x="20528" y="4619"/>
                          </a:cubicBezTo>
                          <a:cubicBezTo>
                            <a:pt x="20528" y="4619"/>
                            <a:pt x="20528" y="4619"/>
                            <a:pt x="20528" y="4619"/>
                          </a:cubicBezTo>
                          <a:cubicBezTo>
                            <a:pt x="20528" y="4619"/>
                            <a:pt x="20528" y="4619"/>
                            <a:pt x="20528" y="4619"/>
                          </a:cubicBezTo>
                          <a:close/>
                          <a:moveTo>
                            <a:pt x="48242" y="9238"/>
                          </a:moveTo>
                          <a:lnTo>
                            <a:pt x="48242" y="9238"/>
                          </a:lnTo>
                          <a:cubicBezTo>
                            <a:pt x="48242" y="9238"/>
                            <a:pt x="48242" y="9238"/>
                            <a:pt x="48242" y="9238"/>
                          </a:cubicBezTo>
                          <a:cubicBezTo>
                            <a:pt x="48242" y="9238"/>
                            <a:pt x="48242" y="9238"/>
                            <a:pt x="48242" y="9238"/>
                          </a:cubicBezTo>
                          <a:close/>
                          <a:moveTo>
                            <a:pt x="52860" y="9238"/>
                          </a:moveTo>
                          <a:cubicBezTo>
                            <a:pt x="48242" y="9238"/>
                            <a:pt x="48242" y="9238"/>
                            <a:pt x="52860" y="9238"/>
                          </a:cubicBezTo>
                          <a:cubicBezTo>
                            <a:pt x="48242" y="9238"/>
                            <a:pt x="48242" y="4619"/>
                            <a:pt x="52860" y="9238"/>
                          </a:cubicBezTo>
                          <a:cubicBezTo>
                            <a:pt x="48242" y="9238"/>
                            <a:pt x="48242" y="9238"/>
                            <a:pt x="52860" y="9238"/>
                          </a:cubicBezTo>
                          <a:close/>
                          <a:moveTo>
                            <a:pt x="48242" y="4619"/>
                          </a:moveTo>
                          <a:cubicBezTo>
                            <a:pt x="48242" y="4619"/>
                            <a:pt x="48242" y="4619"/>
                            <a:pt x="48242" y="4619"/>
                          </a:cubicBezTo>
                          <a:cubicBezTo>
                            <a:pt x="48242" y="4619"/>
                            <a:pt x="48242" y="4619"/>
                            <a:pt x="48242" y="4619"/>
                          </a:cubicBezTo>
                          <a:lnTo>
                            <a:pt x="48242" y="4619"/>
                          </a:lnTo>
                          <a:cubicBezTo>
                            <a:pt x="48242" y="4619"/>
                            <a:pt x="48242" y="4619"/>
                            <a:pt x="48242" y="4619"/>
                          </a:cubicBezTo>
                          <a:close/>
                        </a:path>
                      </a:pathLst>
                    </a:custGeom>
                    <a:solidFill>
                      <a:srgbClr val="A5A099"/>
                    </a:solidFill>
                    <a:ln w="46132" cap="flat">
                      <a:noFill/>
                      <a:prstDash val="solid"/>
                      <a:miter/>
                    </a:ln>
                  </p:spPr>
                  <p:txBody>
                    <a:bodyPr rtlCol="0" anchor="ctr"/>
                    <a:lstStyle/>
                    <a:p>
                      <a:endParaRPr lang="en-US"/>
                    </a:p>
                  </p:txBody>
                </p:sp>
                <p:sp>
                  <p:nvSpPr>
                    <p:cNvPr id="2097" name="Freeform: Shape 2096">
                      <a:extLst>
                        <a:ext uri="{FF2B5EF4-FFF2-40B4-BE49-F238E27FC236}">
                          <a16:creationId xmlns:a16="http://schemas.microsoft.com/office/drawing/2014/main" xmlns="" id="{D777A4A3-70BA-4294-BDCB-E2A9A6C77264}"/>
                        </a:ext>
                      </a:extLst>
                    </p:cNvPr>
                    <p:cNvSpPr/>
                    <p:nvPr/>
                  </p:nvSpPr>
                  <p:spPr>
                    <a:xfrm>
                      <a:off x="4724428" y="991161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098" name="Freeform: Shape 2097">
                      <a:extLst>
                        <a:ext uri="{FF2B5EF4-FFF2-40B4-BE49-F238E27FC236}">
                          <a16:creationId xmlns:a16="http://schemas.microsoft.com/office/drawing/2014/main" xmlns="" id="{2E97F736-E5F5-451D-B845-0EF116A2EEFD}"/>
                        </a:ext>
                      </a:extLst>
                    </p:cNvPr>
                    <p:cNvSpPr/>
                    <p:nvPr/>
                  </p:nvSpPr>
                  <p:spPr>
                    <a:xfrm>
                      <a:off x="4572005" y="981923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099" name="Freeform: Shape 2098">
                      <a:extLst>
                        <a:ext uri="{FF2B5EF4-FFF2-40B4-BE49-F238E27FC236}">
                          <a16:creationId xmlns:a16="http://schemas.microsoft.com/office/drawing/2014/main" xmlns="" id="{65725A1F-A224-4B12-9CBF-D35C3AA891DD}"/>
                        </a:ext>
                      </a:extLst>
                    </p:cNvPr>
                    <p:cNvSpPr/>
                    <p:nvPr/>
                  </p:nvSpPr>
                  <p:spPr>
                    <a:xfrm>
                      <a:off x="4733666" y="992547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100" name="Freeform: Shape 2099">
                      <a:extLst>
                        <a:ext uri="{FF2B5EF4-FFF2-40B4-BE49-F238E27FC236}">
                          <a16:creationId xmlns:a16="http://schemas.microsoft.com/office/drawing/2014/main" xmlns="" id="{A87DD7BB-CD74-4265-B794-5FAF7749732E}"/>
                        </a:ext>
                      </a:extLst>
                    </p:cNvPr>
                    <p:cNvSpPr/>
                    <p:nvPr/>
                  </p:nvSpPr>
                  <p:spPr>
                    <a:xfrm>
                      <a:off x="4733666" y="9930092"/>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01" name="Freeform: Shape 2100">
                      <a:extLst>
                        <a:ext uri="{FF2B5EF4-FFF2-40B4-BE49-F238E27FC236}">
                          <a16:creationId xmlns:a16="http://schemas.microsoft.com/office/drawing/2014/main" xmlns="" id="{BC784668-37CE-4AC3-8764-2D90E3B28E2A}"/>
                        </a:ext>
                      </a:extLst>
                    </p:cNvPr>
                    <p:cNvSpPr/>
                    <p:nvPr/>
                  </p:nvSpPr>
                  <p:spPr>
                    <a:xfrm>
                      <a:off x="4738285" y="993471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102" name="Freeform: Shape 2101">
                      <a:extLst>
                        <a:ext uri="{FF2B5EF4-FFF2-40B4-BE49-F238E27FC236}">
                          <a16:creationId xmlns:a16="http://schemas.microsoft.com/office/drawing/2014/main" xmlns="" id="{58B929EB-C383-4091-B8C8-B3C830243C59}"/>
                        </a:ext>
                      </a:extLst>
                    </p:cNvPr>
                    <p:cNvSpPr/>
                    <p:nvPr/>
                  </p:nvSpPr>
                  <p:spPr>
                    <a:xfrm>
                      <a:off x="4687477" y="987928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03" name="Freeform: Shape 2102">
                      <a:extLst>
                        <a:ext uri="{FF2B5EF4-FFF2-40B4-BE49-F238E27FC236}">
                          <a16:creationId xmlns:a16="http://schemas.microsoft.com/office/drawing/2014/main" xmlns="" id="{2F55D059-EA86-4A3C-A352-C978109C4021}"/>
                        </a:ext>
                      </a:extLst>
                    </p:cNvPr>
                    <p:cNvSpPr/>
                    <p:nvPr/>
                  </p:nvSpPr>
                  <p:spPr>
                    <a:xfrm>
                      <a:off x="4705953" y="989314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04" name="Freeform: Shape 2103">
                      <a:extLst>
                        <a:ext uri="{FF2B5EF4-FFF2-40B4-BE49-F238E27FC236}">
                          <a16:creationId xmlns:a16="http://schemas.microsoft.com/office/drawing/2014/main" xmlns="" id="{93AD59B8-6C58-4087-9169-1872EB5ABB0F}"/>
                        </a:ext>
                      </a:extLst>
                    </p:cNvPr>
                    <p:cNvSpPr/>
                    <p:nvPr/>
                  </p:nvSpPr>
                  <p:spPr>
                    <a:xfrm>
                      <a:off x="4669002" y="9865427"/>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105" name="Freeform: Shape 2104">
                      <a:extLst>
                        <a:ext uri="{FF2B5EF4-FFF2-40B4-BE49-F238E27FC236}">
                          <a16:creationId xmlns:a16="http://schemas.microsoft.com/office/drawing/2014/main" xmlns="" id="{DE58369F-6BC5-476E-8D8C-AAEA0B250571}"/>
                        </a:ext>
                      </a:extLst>
                    </p:cNvPr>
                    <p:cNvSpPr/>
                    <p:nvPr/>
                  </p:nvSpPr>
                  <p:spPr>
                    <a:xfrm>
                      <a:off x="4705953" y="989314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06" name="Freeform: Shape 2105">
                      <a:extLst>
                        <a:ext uri="{FF2B5EF4-FFF2-40B4-BE49-F238E27FC236}">
                          <a16:creationId xmlns:a16="http://schemas.microsoft.com/office/drawing/2014/main" xmlns="" id="{17F8CA7D-C7CD-4FF8-88DC-6B847E3C190D}"/>
                        </a:ext>
                      </a:extLst>
                    </p:cNvPr>
                    <p:cNvSpPr/>
                    <p:nvPr/>
                  </p:nvSpPr>
                  <p:spPr>
                    <a:xfrm>
                      <a:off x="4747523" y="9948567"/>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107" name="Freeform: Shape 2106">
                      <a:extLst>
                        <a:ext uri="{FF2B5EF4-FFF2-40B4-BE49-F238E27FC236}">
                          <a16:creationId xmlns:a16="http://schemas.microsoft.com/office/drawing/2014/main" xmlns="" id="{0E9B2C44-DCBF-4D52-8A91-CB2F511FD34A}"/>
                        </a:ext>
                      </a:extLst>
                    </p:cNvPr>
                    <p:cNvSpPr/>
                    <p:nvPr/>
                  </p:nvSpPr>
                  <p:spPr>
                    <a:xfrm>
                      <a:off x="4747523" y="9948567"/>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08" name="Freeform: Shape 2107">
                      <a:extLst>
                        <a:ext uri="{FF2B5EF4-FFF2-40B4-BE49-F238E27FC236}">
                          <a16:creationId xmlns:a16="http://schemas.microsoft.com/office/drawing/2014/main" xmlns="" id="{0B454707-2F62-4719-BD6C-4679CD337776}"/>
                        </a:ext>
                      </a:extLst>
                    </p:cNvPr>
                    <p:cNvSpPr/>
                    <p:nvPr/>
                  </p:nvSpPr>
                  <p:spPr>
                    <a:xfrm>
                      <a:off x="4747523" y="9948567"/>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09" name="Freeform: Shape 2108">
                      <a:extLst>
                        <a:ext uri="{FF2B5EF4-FFF2-40B4-BE49-F238E27FC236}">
                          <a16:creationId xmlns:a16="http://schemas.microsoft.com/office/drawing/2014/main" xmlns="" id="{DCA9B1BE-C91B-4E17-9220-D446E25B9853}"/>
                        </a:ext>
                      </a:extLst>
                    </p:cNvPr>
                    <p:cNvSpPr/>
                    <p:nvPr/>
                  </p:nvSpPr>
                  <p:spPr>
                    <a:xfrm>
                      <a:off x="4742904" y="994394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10" name="Freeform: Shape 2109">
                      <a:extLst>
                        <a:ext uri="{FF2B5EF4-FFF2-40B4-BE49-F238E27FC236}">
                          <a16:creationId xmlns:a16="http://schemas.microsoft.com/office/drawing/2014/main" xmlns="" id="{D2E34B17-9789-4B8B-B5E0-71669B873354}"/>
                        </a:ext>
                      </a:extLst>
                    </p:cNvPr>
                    <p:cNvSpPr/>
                    <p:nvPr/>
                  </p:nvSpPr>
                  <p:spPr>
                    <a:xfrm>
                      <a:off x="4742904" y="9943948"/>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11" name="Freeform: Shape 2110">
                      <a:extLst>
                        <a:ext uri="{FF2B5EF4-FFF2-40B4-BE49-F238E27FC236}">
                          <a16:creationId xmlns:a16="http://schemas.microsoft.com/office/drawing/2014/main" xmlns="" id="{5C7895C7-B7A2-447C-88D1-BD880746B242}"/>
                        </a:ext>
                      </a:extLst>
                    </p:cNvPr>
                    <p:cNvSpPr/>
                    <p:nvPr/>
                  </p:nvSpPr>
                  <p:spPr>
                    <a:xfrm>
                      <a:off x="4742904" y="9934711"/>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lnTo>
                            <a:pt x="0" y="0"/>
                          </a:ln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12" name="Freeform: Shape 2111">
                      <a:extLst>
                        <a:ext uri="{FF2B5EF4-FFF2-40B4-BE49-F238E27FC236}">
                          <a16:creationId xmlns:a16="http://schemas.microsoft.com/office/drawing/2014/main" xmlns="" id="{4ECDFDA1-6FC5-49F3-9BD8-7505550BC6C1}"/>
                        </a:ext>
                      </a:extLst>
                    </p:cNvPr>
                    <p:cNvSpPr/>
                    <p:nvPr/>
                  </p:nvSpPr>
                  <p:spPr>
                    <a:xfrm>
                      <a:off x="4738285" y="9930092"/>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13" name="Freeform: Shape 2112">
                      <a:extLst>
                        <a:ext uri="{FF2B5EF4-FFF2-40B4-BE49-F238E27FC236}">
                          <a16:creationId xmlns:a16="http://schemas.microsoft.com/office/drawing/2014/main" xmlns="" id="{D08EE803-A794-4303-83B7-8294F12A9C26}"/>
                        </a:ext>
                      </a:extLst>
                    </p:cNvPr>
                    <p:cNvSpPr/>
                    <p:nvPr/>
                  </p:nvSpPr>
                  <p:spPr>
                    <a:xfrm>
                      <a:off x="4719809" y="990237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14" name="Freeform: Shape 2113">
                      <a:extLst>
                        <a:ext uri="{FF2B5EF4-FFF2-40B4-BE49-F238E27FC236}">
                          <a16:creationId xmlns:a16="http://schemas.microsoft.com/office/drawing/2014/main" xmlns="" id="{D42153A9-27ED-4129-B5D4-C38B19802822}"/>
                        </a:ext>
                      </a:extLst>
                    </p:cNvPr>
                    <p:cNvSpPr/>
                    <p:nvPr/>
                  </p:nvSpPr>
                  <p:spPr>
                    <a:xfrm>
                      <a:off x="4710572" y="9902379"/>
                      <a:ext cx="4618" cy="46188"/>
                    </a:xfrm>
                    <a:custGeom>
                      <a:avLst/>
                      <a:gdLst>
                        <a:gd name="connsiteX0" fmla="*/ 0 w 4618"/>
                        <a:gd name="connsiteY0" fmla="*/ 0 h 46188"/>
                        <a:gd name="connsiteX1" fmla="*/ 0 w 4618"/>
                        <a:gd name="connsiteY1" fmla="*/ 0 h 46188"/>
                        <a:gd name="connsiteX2" fmla="*/ 4619 w 4618"/>
                        <a:gd name="connsiteY2" fmla="*/ 0 h 46188"/>
                      </a:gdLst>
                      <a:ahLst/>
                      <a:cxnLst>
                        <a:cxn ang="0">
                          <a:pos x="connsiteX0" y="connsiteY0"/>
                        </a:cxn>
                        <a:cxn ang="0">
                          <a:pos x="connsiteX1" y="connsiteY1"/>
                        </a:cxn>
                        <a:cxn ang="0">
                          <a:pos x="connsiteX2" y="connsiteY2"/>
                        </a:cxn>
                      </a:cxnLst>
                      <a:rect l="l" t="t" r="r" b="b"/>
                      <a:pathLst>
                        <a:path w="4618" h="46188">
                          <a:moveTo>
                            <a:pt x="0" y="0"/>
                          </a:moveTo>
                          <a:lnTo>
                            <a:pt x="0" y="0"/>
                          </a:lnTo>
                          <a:lnTo>
                            <a:pt x="4619" y="0"/>
                          </a:lnTo>
                          <a:close/>
                        </a:path>
                      </a:pathLst>
                    </a:custGeom>
                    <a:solidFill>
                      <a:srgbClr val="A5A099"/>
                    </a:solidFill>
                    <a:ln w="46132" cap="flat">
                      <a:noFill/>
                      <a:prstDash val="solid"/>
                      <a:miter/>
                    </a:ln>
                  </p:spPr>
                  <p:txBody>
                    <a:bodyPr rtlCol="0" anchor="ctr"/>
                    <a:lstStyle/>
                    <a:p>
                      <a:endParaRPr lang="en-US"/>
                    </a:p>
                  </p:txBody>
                </p:sp>
                <p:sp>
                  <p:nvSpPr>
                    <p:cNvPr id="2115" name="Freeform: Shape 2114">
                      <a:extLst>
                        <a:ext uri="{FF2B5EF4-FFF2-40B4-BE49-F238E27FC236}">
                          <a16:creationId xmlns:a16="http://schemas.microsoft.com/office/drawing/2014/main" xmlns="" id="{D317C591-70AB-407B-94EC-CF2DDB9026BD}"/>
                        </a:ext>
                      </a:extLst>
                    </p:cNvPr>
                    <p:cNvSpPr/>
                    <p:nvPr/>
                  </p:nvSpPr>
                  <p:spPr>
                    <a:xfrm>
                      <a:off x="4710572" y="989314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116" name="Freeform: Shape 2115">
                      <a:extLst>
                        <a:ext uri="{FF2B5EF4-FFF2-40B4-BE49-F238E27FC236}">
                          <a16:creationId xmlns:a16="http://schemas.microsoft.com/office/drawing/2014/main" xmlns="" id="{4251C917-C938-41C3-AAF2-C57521481840}"/>
                        </a:ext>
                      </a:extLst>
                    </p:cNvPr>
                    <p:cNvSpPr/>
                    <p:nvPr/>
                  </p:nvSpPr>
                  <p:spPr>
                    <a:xfrm>
                      <a:off x="4669002" y="9856190"/>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17" name="Freeform: Shape 2116">
                      <a:extLst>
                        <a:ext uri="{FF2B5EF4-FFF2-40B4-BE49-F238E27FC236}">
                          <a16:creationId xmlns:a16="http://schemas.microsoft.com/office/drawing/2014/main" xmlns="" id="{022E72EF-1709-4F2A-BB3A-DBAFCE3AAFE5}"/>
                        </a:ext>
                      </a:extLst>
                    </p:cNvPr>
                    <p:cNvSpPr/>
                    <p:nvPr/>
                  </p:nvSpPr>
                  <p:spPr>
                    <a:xfrm>
                      <a:off x="4645907" y="9843488"/>
                      <a:ext cx="46188" cy="3464"/>
                    </a:xfrm>
                    <a:custGeom>
                      <a:avLst/>
                      <a:gdLst>
                        <a:gd name="connsiteX0" fmla="*/ 0 w 46188"/>
                        <a:gd name="connsiteY0" fmla="*/ 3464 h 3464"/>
                        <a:gd name="connsiteX1" fmla="*/ 0 w 46188"/>
                        <a:gd name="connsiteY1" fmla="*/ 3464 h 3464"/>
                        <a:gd name="connsiteX2" fmla="*/ 0 w 46188"/>
                        <a:gd name="connsiteY2" fmla="*/ 3464 h 3464"/>
                      </a:gdLst>
                      <a:ahLst/>
                      <a:cxnLst>
                        <a:cxn ang="0">
                          <a:pos x="connsiteX0" y="connsiteY0"/>
                        </a:cxn>
                        <a:cxn ang="0">
                          <a:pos x="connsiteX1" y="connsiteY1"/>
                        </a:cxn>
                        <a:cxn ang="0">
                          <a:pos x="connsiteX2" y="connsiteY2"/>
                        </a:cxn>
                      </a:cxnLst>
                      <a:rect l="l" t="t" r="r" b="b"/>
                      <a:pathLst>
                        <a:path w="46188" h="3464">
                          <a:moveTo>
                            <a:pt x="0" y="3464"/>
                          </a:moveTo>
                          <a:cubicBezTo>
                            <a:pt x="0" y="-1155"/>
                            <a:pt x="0" y="-1155"/>
                            <a:pt x="0" y="3464"/>
                          </a:cubicBezTo>
                          <a:cubicBezTo>
                            <a:pt x="0" y="-1155"/>
                            <a:pt x="0" y="-1155"/>
                            <a:pt x="0" y="3464"/>
                          </a:cubicBezTo>
                          <a:close/>
                        </a:path>
                      </a:pathLst>
                    </a:custGeom>
                    <a:solidFill>
                      <a:srgbClr val="A5A099"/>
                    </a:solidFill>
                    <a:ln w="46132" cap="flat">
                      <a:noFill/>
                      <a:prstDash val="solid"/>
                      <a:miter/>
                    </a:ln>
                  </p:spPr>
                  <p:txBody>
                    <a:bodyPr rtlCol="0" anchor="ctr"/>
                    <a:lstStyle/>
                    <a:p>
                      <a:endParaRPr lang="en-US"/>
                    </a:p>
                  </p:txBody>
                </p:sp>
                <p:sp>
                  <p:nvSpPr>
                    <p:cNvPr id="2118" name="Freeform: Shape 2117">
                      <a:extLst>
                        <a:ext uri="{FF2B5EF4-FFF2-40B4-BE49-F238E27FC236}">
                          <a16:creationId xmlns:a16="http://schemas.microsoft.com/office/drawing/2014/main" xmlns="" id="{A5971CAB-3389-4C50-B38B-7711880B800F}"/>
                        </a:ext>
                      </a:extLst>
                    </p:cNvPr>
                    <p:cNvSpPr/>
                    <p:nvPr/>
                  </p:nvSpPr>
                  <p:spPr>
                    <a:xfrm>
                      <a:off x="4576624" y="9814620"/>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grpSp>
            </p:grpSp>
            <p:grpSp>
              <p:nvGrpSpPr>
                <p:cNvPr id="2119" name="Graphic 792">
                  <a:extLst>
                    <a:ext uri="{FF2B5EF4-FFF2-40B4-BE49-F238E27FC236}">
                      <a16:creationId xmlns:a16="http://schemas.microsoft.com/office/drawing/2014/main" xmlns="" id="{0FA5C038-DF1A-4D80-B3B9-C99DB43C441F}"/>
                    </a:ext>
                  </a:extLst>
                </p:cNvPr>
                <p:cNvGrpSpPr/>
                <p:nvPr/>
              </p:nvGrpSpPr>
              <p:grpSpPr>
                <a:xfrm>
                  <a:off x="3588184" y="9666816"/>
                  <a:ext cx="632786" cy="249419"/>
                  <a:chOff x="3588184" y="9666816"/>
                  <a:chExt cx="632786" cy="249419"/>
                </a:xfrm>
                <a:solidFill>
                  <a:srgbClr val="A5A099"/>
                </a:solidFill>
              </p:grpSpPr>
              <p:grpSp>
                <p:nvGrpSpPr>
                  <p:cNvPr id="2120" name="Graphic 792">
                    <a:extLst>
                      <a:ext uri="{FF2B5EF4-FFF2-40B4-BE49-F238E27FC236}">
                        <a16:creationId xmlns:a16="http://schemas.microsoft.com/office/drawing/2014/main" xmlns="" id="{3434F3AB-E9E1-4B1A-A827-131DB07FD35E}"/>
                      </a:ext>
                    </a:extLst>
                  </p:cNvPr>
                  <p:cNvGrpSpPr/>
                  <p:nvPr/>
                </p:nvGrpSpPr>
                <p:grpSpPr>
                  <a:xfrm>
                    <a:off x="3588184" y="9805382"/>
                    <a:ext cx="327940" cy="110853"/>
                    <a:chOff x="3588184" y="9805382"/>
                    <a:chExt cx="327940" cy="110853"/>
                  </a:xfrm>
                  <a:solidFill>
                    <a:srgbClr val="A5A099"/>
                  </a:solidFill>
                </p:grpSpPr>
                <p:sp>
                  <p:nvSpPr>
                    <p:cNvPr id="2121" name="Freeform: Shape 2120">
                      <a:extLst>
                        <a:ext uri="{FF2B5EF4-FFF2-40B4-BE49-F238E27FC236}">
                          <a16:creationId xmlns:a16="http://schemas.microsoft.com/office/drawing/2014/main" xmlns="" id="{E24D79B1-5C5D-4567-9F2B-7FA913312AFD}"/>
                        </a:ext>
                      </a:extLst>
                    </p:cNvPr>
                    <p:cNvSpPr/>
                    <p:nvPr/>
                  </p:nvSpPr>
                  <p:spPr>
                    <a:xfrm>
                      <a:off x="3906887" y="9916235"/>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122" name="Freeform: Shape 2121">
                      <a:extLst>
                        <a:ext uri="{FF2B5EF4-FFF2-40B4-BE49-F238E27FC236}">
                          <a16:creationId xmlns:a16="http://schemas.microsoft.com/office/drawing/2014/main" xmlns="" id="{FF428421-90EA-42C2-BD79-DD3828A745E4}"/>
                        </a:ext>
                      </a:extLst>
                    </p:cNvPr>
                    <p:cNvSpPr/>
                    <p:nvPr/>
                  </p:nvSpPr>
                  <p:spPr>
                    <a:xfrm>
                      <a:off x="3902268" y="9911616"/>
                      <a:ext cx="2052" cy="3464"/>
                    </a:xfrm>
                    <a:custGeom>
                      <a:avLst/>
                      <a:gdLst>
                        <a:gd name="connsiteX0" fmla="*/ 0 w 2052"/>
                        <a:gd name="connsiteY0" fmla="*/ 0 h 3464"/>
                        <a:gd name="connsiteX1" fmla="*/ 0 w 2052"/>
                        <a:gd name="connsiteY1" fmla="*/ 0 h 3464"/>
                        <a:gd name="connsiteX2" fmla="*/ 0 w 2052"/>
                        <a:gd name="connsiteY2" fmla="*/ 0 h 3464"/>
                        <a:gd name="connsiteX3" fmla="*/ 0 w 2052"/>
                        <a:gd name="connsiteY3" fmla="*/ 0 h 3464"/>
                        <a:gd name="connsiteX4" fmla="*/ 0 w 2052"/>
                        <a:gd name="connsiteY4" fmla="*/ 0 h 3464"/>
                        <a:gd name="connsiteX5" fmla="*/ 0 w 2052"/>
                        <a:gd name="connsiteY5" fmla="*/ 0 h 3464"/>
                        <a:gd name="connsiteX6" fmla="*/ 0 w 2052"/>
                        <a:gd name="connsiteY6" fmla="*/ 0 h 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2" h="3464">
                          <a:moveTo>
                            <a:pt x="0" y="0"/>
                          </a:moveTo>
                          <a:cubicBezTo>
                            <a:pt x="0" y="0"/>
                            <a:pt x="0" y="0"/>
                            <a:pt x="0" y="0"/>
                          </a:cubicBezTo>
                          <a:cubicBezTo>
                            <a:pt x="0" y="0"/>
                            <a:pt x="0" y="0"/>
                            <a:pt x="0" y="0"/>
                          </a:cubicBezTo>
                          <a:cubicBezTo>
                            <a:pt x="0" y="0"/>
                            <a:pt x="0" y="4619"/>
                            <a:pt x="0" y="0"/>
                          </a:cubicBezTo>
                          <a:cubicBezTo>
                            <a:pt x="0" y="4619"/>
                            <a:pt x="0" y="4619"/>
                            <a:pt x="0" y="0"/>
                          </a:cubicBezTo>
                          <a:cubicBezTo>
                            <a:pt x="4619" y="4619"/>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23" name="Freeform: Shape 2122">
                      <a:extLst>
                        <a:ext uri="{FF2B5EF4-FFF2-40B4-BE49-F238E27FC236}">
                          <a16:creationId xmlns:a16="http://schemas.microsoft.com/office/drawing/2014/main" xmlns="" id="{F3993F15-6740-43DB-A9CC-6C83B66EF7A9}"/>
                        </a:ext>
                      </a:extLst>
                    </p:cNvPr>
                    <p:cNvSpPr/>
                    <p:nvPr/>
                  </p:nvSpPr>
                  <p:spPr>
                    <a:xfrm>
                      <a:off x="3865317" y="988390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24" name="Freeform: Shape 2123">
                      <a:extLst>
                        <a:ext uri="{FF2B5EF4-FFF2-40B4-BE49-F238E27FC236}">
                          <a16:creationId xmlns:a16="http://schemas.microsoft.com/office/drawing/2014/main" xmlns="" id="{BE55828D-A8C8-46A9-84DE-5A3C5E26CD39}"/>
                        </a:ext>
                      </a:extLst>
                    </p:cNvPr>
                    <p:cNvSpPr/>
                    <p:nvPr/>
                  </p:nvSpPr>
                  <p:spPr>
                    <a:xfrm>
                      <a:off x="3837603" y="9865427"/>
                      <a:ext cx="3464" cy="46188"/>
                    </a:xfrm>
                    <a:custGeom>
                      <a:avLst/>
                      <a:gdLst>
                        <a:gd name="connsiteX0" fmla="*/ 0 w 3464"/>
                        <a:gd name="connsiteY0" fmla="*/ 0 h 46188"/>
                        <a:gd name="connsiteX1" fmla="*/ 0 w 3464"/>
                        <a:gd name="connsiteY1" fmla="*/ 0 h 46188"/>
                        <a:gd name="connsiteX2" fmla="*/ 0 w 3464"/>
                        <a:gd name="connsiteY2" fmla="*/ 0 h 46188"/>
                      </a:gdLst>
                      <a:ahLst/>
                      <a:cxnLst>
                        <a:cxn ang="0">
                          <a:pos x="connsiteX0" y="connsiteY0"/>
                        </a:cxn>
                        <a:cxn ang="0">
                          <a:pos x="connsiteX1" y="connsiteY1"/>
                        </a:cxn>
                        <a:cxn ang="0">
                          <a:pos x="connsiteX2" y="connsiteY2"/>
                        </a:cxn>
                      </a:cxnLst>
                      <a:rect l="l" t="t" r="r" b="b"/>
                      <a:pathLst>
                        <a:path w="3464" h="46188">
                          <a:moveTo>
                            <a:pt x="0" y="0"/>
                          </a:moveTo>
                          <a:cubicBezTo>
                            <a:pt x="4619" y="0"/>
                            <a:pt x="4619" y="0"/>
                            <a:pt x="0" y="0"/>
                          </a:cubicBezTo>
                          <a:cubicBezTo>
                            <a:pt x="4619" y="0"/>
                            <a:pt x="0" y="0"/>
                            <a:pt x="0" y="0"/>
                          </a:cubicBezTo>
                          <a:close/>
                        </a:path>
                      </a:pathLst>
                    </a:custGeom>
                    <a:solidFill>
                      <a:srgbClr val="A5A099"/>
                    </a:solidFill>
                    <a:ln w="46132" cap="flat">
                      <a:noFill/>
                      <a:prstDash val="solid"/>
                      <a:miter/>
                    </a:ln>
                  </p:spPr>
                  <p:txBody>
                    <a:bodyPr rtlCol="0" anchor="ctr"/>
                    <a:lstStyle/>
                    <a:p>
                      <a:endParaRPr lang="en-US"/>
                    </a:p>
                  </p:txBody>
                </p:sp>
                <p:sp>
                  <p:nvSpPr>
                    <p:cNvPr id="2125" name="Freeform: Shape 2124">
                      <a:extLst>
                        <a:ext uri="{FF2B5EF4-FFF2-40B4-BE49-F238E27FC236}">
                          <a16:creationId xmlns:a16="http://schemas.microsoft.com/office/drawing/2014/main" xmlns="" id="{3CE17A44-6681-45F4-9E98-8D4AAA07650C}"/>
                        </a:ext>
                      </a:extLst>
                    </p:cNvPr>
                    <p:cNvSpPr/>
                    <p:nvPr/>
                  </p:nvSpPr>
                  <p:spPr>
                    <a:xfrm>
                      <a:off x="3837603" y="986080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26" name="Freeform: Shape 2125">
                      <a:extLst>
                        <a:ext uri="{FF2B5EF4-FFF2-40B4-BE49-F238E27FC236}">
                          <a16:creationId xmlns:a16="http://schemas.microsoft.com/office/drawing/2014/main" xmlns="" id="{25EAE899-9F61-4A23-B026-FD24D51447E0}"/>
                        </a:ext>
                      </a:extLst>
                    </p:cNvPr>
                    <p:cNvSpPr/>
                    <p:nvPr/>
                  </p:nvSpPr>
                  <p:spPr>
                    <a:xfrm>
                      <a:off x="3865317" y="988390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27" name="Freeform: Shape 2126">
                      <a:extLst>
                        <a:ext uri="{FF2B5EF4-FFF2-40B4-BE49-F238E27FC236}">
                          <a16:creationId xmlns:a16="http://schemas.microsoft.com/office/drawing/2014/main" xmlns="" id="{749D959C-EA1F-40A3-A6E0-A574284521B6}"/>
                        </a:ext>
                      </a:extLst>
                    </p:cNvPr>
                    <p:cNvSpPr/>
                    <p:nvPr/>
                  </p:nvSpPr>
                  <p:spPr>
                    <a:xfrm>
                      <a:off x="3897649" y="991161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128" name="Freeform: Shape 2127">
                      <a:extLst>
                        <a:ext uri="{FF2B5EF4-FFF2-40B4-BE49-F238E27FC236}">
                          <a16:creationId xmlns:a16="http://schemas.microsoft.com/office/drawing/2014/main" xmlns="" id="{425B6E22-B397-4956-B93C-8A16A5B7111C}"/>
                        </a:ext>
                      </a:extLst>
                    </p:cNvPr>
                    <p:cNvSpPr/>
                    <p:nvPr/>
                  </p:nvSpPr>
                  <p:spPr>
                    <a:xfrm>
                      <a:off x="3874555" y="9888522"/>
                      <a:ext cx="4618" cy="46188"/>
                    </a:xfrm>
                    <a:custGeom>
                      <a:avLst/>
                      <a:gdLst>
                        <a:gd name="connsiteX0" fmla="*/ 0 w 4618"/>
                        <a:gd name="connsiteY0" fmla="*/ 0 h 46188"/>
                        <a:gd name="connsiteX1" fmla="*/ 0 w 4618"/>
                        <a:gd name="connsiteY1" fmla="*/ 0 h 46188"/>
                        <a:gd name="connsiteX2" fmla="*/ 4619 w 4618"/>
                        <a:gd name="connsiteY2" fmla="*/ 0 h 46188"/>
                      </a:gdLst>
                      <a:ahLst/>
                      <a:cxnLst>
                        <a:cxn ang="0">
                          <a:pos x="connsiteX0" y="connsiteY0"/>
                        </a:cxn>
                        <a:cxn ang="0">
                          <a:pos x="connsiteX1" y="connsiteY1"/>
                        </a:cxn>
                        <a:cxn ang="0">
                          <a:pos x="connsiteX2" y="connsiteY2"/>
                        </a:cxn>
                      </a:cxnLst>
                      <a:rect l="l" t="t" r="r" b="b"/>
                      <a:pathLst>
                        <a:path w="4618" h="46188">
                          <a:moveTo>
                            <a:pt x="0" y="0"/>
                          </a:moveTo>
                          <a:lnTo>
                            <a:pt x="0" y="0"/>
                          </a:lnTo>
                          <a:lnTo>
                            <a:pt x="4619" y="0"/>
                          </a:lnTo>
                          <a:close/>
                        </a:path>
                      </a:pathLst>
                    </a:custGeom>
                    <a:solidFill>
                      <a:srgbClr val="A5A099"/>
                    </a:solidFill>
                    <a:ln w="46132" cap="flat">
                      <a:noFill/>
                      <a:prstDash val="solid"/>
                      <a:miter/>
                    </a:ln>
                  </p:spPr>
                  <p:txBody>
                    <a:bodyPr rtlCol="0" anchor="ctr"/>
                    <a:lstStyle/>
                    <a:p>
                      <a:endParaRPr lang="en-US"/>
                    </a:p>
                  </p:txBody>
                </p:sp>
                <p:sp>
                  <p:nvSpPr>
                    <p:cNvPr id="2129" name="Freeform: Shape 2128">
                      <a:extLst>
                        <a:ext uri="{FF2B5EF4-FFF2-40B4-BE49-F238E27FC236}">
                          <a16:creationId xmlns:a16="http://schemas.microsoft.com/office/drawing/2014/main" xmlns="" id="{DED4876E-29F8-4346-B0C2-EE3B81598162}"/>
                        </a:ext>
                      </a:extLst>
                    </p:cNvPr>
                    <p:cNvSpPr/>
                    <p:nvPr/>
                  </p:nvSpPr>
                  <p:spPr>
                    <a:xfrm>
                      <a:off x="3883792" y="9897760"/>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30" name="Freeform: Shape 2129">
                      <a:extLst>
                        <a:ext uri="{FF2B5EF4-FFF2-40B4-BE49-F238E27FC236}">
                          <a16:creationId xmlns:a16="http://schemas.microsoft.com/office/drawing/2014/main" xmlns="" id="{C111BA0F-5726-44E7-918A-56AEC0388955}"/>
                        </a:ext>
                      </a:extLst>
                    </p:cNvPr>
                    <p:cNvSpPr/>
                    <p:nvPr/>
                  </p:nvSpPr>
                  <p:spPr>
                    <a:xfrm>
                      <a:off x="3897649" y="9906997"/>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131" name="Freeform: Shape 2130">
                      <a:extLst>
                        <a:ext uri="{FF2B5EF4-FFF2-40B4-BE49-F238E27FC236}">
                          <a16:creationId xmlns:a16="http://schemas.microsoft.com/office/drawing/2014/main" xmlns="" id="{09BC0FBB-F78F-4639-9B43-9C563A19A383}"/>
                        </a:ext>
                      </a:extLst>
                    </p:cNvPr>
                    <p:cNvSpPr/>
                    <p:nvPr/>
                  </p:nvSpPr>
                  <p:spPr>
                    <a:xfrm>
                      <a:off x="3869935" y="988390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32" name="Freeform: Shape 2131">
                      <a:extLst>
                        <a:ext uri="{FF2B5EF4-FFF2-40B4-BE49-F238E27FC236}">
                          <a16:creationId xmlns:a16="http://schemas.microsoft.com/office/drawing/2014/main" xmlns="" id="{1C3875C3-5879-43E6-9086-823DE29B391D}"/>
                        </a:ext>
                      </a:extLst>
                    </p:cNvPr>
                    <p:cNvSpPr/>
                    <p:nvPr/>
                  </p:nvSpPr>
                  <p:spPr>
                    <a:xfrm>
                      <a:off x="3597422" y="981000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33" name="Freeform: Shape 2132">
                      <a:extLst>
                        <a:ext uri="{FF2B5EF4-FFF2-40B4-BE49-F238E27FC236}">
                          <a16:creationId xmlns:a16="http://schemas.microsoft.com/office/drawing/2014/main" xmlns="" id="{E318F10C-1803-4EC8-A489-42079580F425}"/>
                        </a:ext>
                      </a:extLst>
                    </p:cNvPr>
                    <p:cNvSpPr/>
                    <p:nvPr/>
                  </p:nvSpPr>
                  <p:spPr>
                    <a:xfrm>
                      <a:off x="3588184" y="981000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134" name="Freeform: Shape 2133">
                      <a:extLst>
                        <a:ext uri="{FF2B5EF4-FFF2-40B4-BE49-F238E27FC236}">
                          <a16:creationId xmlns:a16="http://schemas.microsoft.com/office/drawing/2014/main" xmlns="" id="{38D5BA74-3BBC-43A5-8907-5BDFE8DFBF45}"/>
                        </a:ext>
                      </a:extLst>
                    </p:cNvPr>
                    <p:cNvSpPr/>
                    <p:nvPr/>
                  </p:nvSpPr>
                  <p:spPr>
                    <a:xfrm>
                      <a:off x="3828366" y="9856190"/>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35" name="Freeform: Shape 2134">
                      <a:extLst>
                        <a:ext uri="{FF2B5EF4-FFF2-40B4-BE49-F238E27FC236}">
                          <a16:creationId xmlns:a16="http://schemas.microsoft.com/office/drawing/2014/main" xmlns="" id="{86B4319F-042E-42C7-B287-5F4E546522D5}"/>
                        </a:ext>
                      </a:extLst>
                    </p:cNvPr>
                    <p:cNvSpPr/>
                    <p:nvPr/>
                  </p:nvSpPr>
                  <p:spPr>
                    <a:xfrm>
                      <a:off x="3745226" y="9823858"/>
                      <a:ext cx="2052" cy="46188"/>
                    </a:xfrm>
                    <a:custGeom>
                      <a:avLst/>
                      <a:gdLst>
                        <a:gd name="connsiteX0" fmla="*/ 0 w 2052"/>
                        <a:gd name="connsiteY0" fmla="*/ 0 h 46188"/>
                        <a:gd name="connsiteX1" fmla="*/ 0 w 2052"/>
                        <a:gd name="connsiteY1" fmla="*/ 0 h 46188"/>
                        <a:gd name="connsiteX2" fmla="*/ 0 w 2052"/>
                        <a:gd name="connsiteY2" fmla="*/ 0 h 46188"/>
                      </a:gdLst>
                      <a:ahLst/>
                      <a:cxnLst>
                        <a:cxn ang="0">
                          <a:pos x="connsiteX0" y="connsiteY0"/>
                        </a:cxn>
                        <a:cxn ang="0">
                          <a:pos x="connsiteX1" y="connsiteY1"/>
                        </a:cxn>
                        <a:cxn ang="0">
                          <a:pos x="connsiteX2" y="connsiteY2"/>
                        </a:cxn>
                      </a:cxnLst>
                      <a:rect l="l" t="t" r="r" b="b"/>
                      <a:pathLst>
                        <a:path w="2052" h="46188">
                          <a:moveTo>
                            <a:pt x="0" y="0"/>
                          </a:moveTo>
                          <a:cubicBezTo>
                            <a:pt x="4619" y="0"/>
                            <a:pt x="0" y="0"/>
                            <a:pt x="0" y="0"/>
                          </a:cubicBezTo>
                          <a:cubicBezTo>
                            <a:pt x="0" y="0"/>
                            <a:pt x="4619" y="0"/>
                            <a:pt x="0" y="0"/>
                          </a:cubicBezTo>
                          <a:close/>
                        </a:path>
                      </a:pathLst>
                    </a:custGeom>
                    <a:solidFill>
                      <a:srgbClr val="A5A099"/>
                    </a:solidFill>
                    <a:ln w="46132" cap="flat">
                      <a:noFill/>
                      <a:prstDash val="solid"/>
                      <a:miter/>
                    </a:ln>
                  </p:spPr>
                  <p:txBody>
                    <a:bodyPr rtlCol="0" anchor="ctr"/>
                    <a:lstStyle/>
                    <a:p>
                      <a:endParaRPr lang="en-US"/>
                    </a:p>
                  </p:txBody>
                </p:sp>
                <p:sp>
                  <p:nvSpPr>
                    <p:cNvPr id="2136" name="Freeform: Shape 2135">
                      <a:extLst>
                        <a:ext uri="{FF2B5EF4-FFF2-40B4-BE49-F238E27FC236}">
                          <a16:creationId xmlns:a16="http://schemas.microsoft.com/office/drawing/2014/main" xmlns="" id="{47779C50-22BB-41C2-8C74-735710A75FE4}"/>
                        </a:ext>
                      </a:extLst>
                    </p:cNvPr>
                    <p:cNvSpPr/>
                    <p:nvPr/>
                  </p:nvSpPr>
                  <p:spPr>
                    <a:xfrm>
                      <a:off x="3897649" y="991161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37" name="Freeform: Shape 2136">
                      <a:extLst>
                        <a:ext uri="{FF2B5EF4-FFF2-40B4-BE49-F238E27FC236}">
                          <a16:creationId xmlns:a16="http://schemas.microsoft.com/office/drawing/2014/main" xmlns="" id="{D0EF9ADD-73AA-4039-9EAB-1E0A88658D57}"/>
                        </a:ext>
                      </a:extLst>
                    </p:cNvPr>
                    <p:cNvSpPr/>
                    <p:nvPr/>
                  </p:nvSpPr>
                  <p:spPr>
                    <a:xfrm>
                      <a:off x="3745226" y="982385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138" name="Freeform: Shape 2137">
                      <a:extLst>
                        <a:ext uri="{FF2B5EF4-FFF2-40B4-BE49-F238E27FC236}">
                          <a16:creationId xmlns:a16="http://schemas.microsoft.com/office/drawing/2014/main" xmlns="" id="{25FA4399-C161-4B1F-8A40-A40D126960E1}"/>
                        </a:ext>
                      </a:extLst>
                    </p:cNvPr>
                    <p:cNvSpPr/>
                    <p:nvPr/>
                  </p:nvSpPr>
                  <p:spPr>
                    <a:xfrm>
                      <a:off x="3809890" y="9846952"/>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39" name="Freeform: Shape 2138">
                      <a:extLst>
                        <a:ext uri="{FF2B5EF4-FFF2-40B4-BE49-F238E27FC236}">
                          <a16:creationId xmlns:a16="http://schemas.microsoft.com/office/drawing/2014/main" xmlns="" id="{7DC9D3EE-F55E-467F-B965-82B78753C63C}"/>
                        </a:ext>
                      </a:extLst>
                    </p:cNvPr>
                    <p:cNvSpPr/>
                    <p:nvPr/>
                  </p:nvSpPr>
                  <p:spPr>
                    <a:xfrm>
                      <a:off x="3823747" y="9856190"/>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40" name="Freeform: Shape 2139">
                      <a:extLst>
                        <a:ext uri="{FF2B5EF4-FFF2-40B4-BE49-F238E27FC236}">
                          <a16:creationId xmlns:a16="http://schemas.microsoft.com/office/drawing/2014/main" xmlns="" id="{0100842A-0890-4937-A6A5-892E0BAD8247}"/>
                        </a:ext>
                      </a:extLst>
                    </p:cNvPr>
                    <p:cNvSpPr/>
                    <p:nvPr/>
                  </p:nvSpPr>
                  <p:spPr>
                    <a:xfrm>
                      <a:off x="3800652" y="9842333"/>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41" name="Freeform: Shape 2140">
                      <a:extLst>
                        <a:ext uri="{FF2B5EF4-FFF2-40B4-BE49-F238E27FC236}">
                          <a16:creationId xmlns:a16="http://schemas.microsoft.com/office/drawing/2014/main" xmlns="" id="{E3C7615B-952F-4A0B-95F2-6D10C51E4743}"/>
                        </a:ext>
                      </a:extLst>
                    </p:cNvPr>
                    <p:cNvSpPr/>
                    <p:nvPr/>
                  </p:nvSpPr>
                  <p:spPr>
                    <a:xfrm>
                      <a:off x="3791415" y="9837714"/>
                      <a:ext cx="46188" cy="4618"/>
                    </a:xfrm>
                    <a:custGeom>
                      <a:avLst/>
                      <a:gdLst>
                        <a:gd name="connsiteX0" fmla="*/ 0 w 46188"/>
                        <a:gd name="connsiteY0" fmla="*/ 0 h 4618"/>
                        <a:gd name="connsiteX1" fmla="*/ 0 w 46188"/>
                        <a:gd name="connsiteY1" fmla="*/ 4619 h 4618"/>
                        <a:gd name="connsiteX2" fmla="*/ 0 w 46188"/>
                        <a:gd name="connsiteY2" fmla="*/ 4619 h 4618"/>
                      </a:gdLst>
                      <a:ahLst/>
                      <a:cxnLst>
                        <a:cxn ang="0">
                          <a:pos x="connsiteX0" y="connsiteY0"/>
                        </a:cxn>
                        <a:cxn ang="0">
                          <a:pos x="connsiteX1" y="connsiteY1"/>
                        </a:cxn>
                        <a:cxn ang="0">
                          <a:pos x="connsiteX2" y="connsiteY2"/>
                        </a:cxn>
                      </a:cxnLst>
                      <a:rect l="l" t="t" r="r" b="b"/>
                      <a:pathLst>
                        <a:path w="46188" h="4618">
                          <a:moveTo>
                            <a:pt x="0" y="0"/>
                          </a:moveTo>
                          <a:lnTo>
                            <a:pt x="0" y="4619"/>
                          </a:lnTo>
                          <a:lnTo>
                            <a:pt x="0" y="4619"/>
                          </a:lnTo>
                          <a:close/>
                        </a:path>
                      </a:pathLst>
                    </a:custGeom>
                    <a:solidFill>
                      <a:srgbClr val="A5A099"/>
                    </a:solidFill>
                    <a:ln w="46132" cap="flat">
                      <a:noFill/>
                      <a:prstDash val="solid"/>
                      <a:miter/>
                    </a:ln>
                  </p:spPr>
                  <p:txBody>
                    <a:bodyPr rtlCol="0" anchor="ctr"/>
                    <a:lstStyle/>
                    <a:p>
                      <a:endParaRPr lang="en-US"/>
                    </a:p>
                  </p:txBody>
                </p:sp>
                <p:sp>
                  <p:nvSpPr>
                    <p:cNvPr id="2142" name="Freeform: Shape 2141">
                      <a:extLst>
                        <a:ext uri="{FF2B5EF4-FFF2-40B4-BE49-F238E27FC236}">
                          <a16:creationId xmlns:a16="http://schemas.microsoft.com/office/drawing/2014/main" xmlns="" id="{57232347-4752-4E9A-86EE-2745A11C5648}"/>
                        </a:ext>
                      </a:extLst>
                    </p:cNvPr>
                    <p:cNvSpPr/>
                    <p:nvPr/>
                  </p:nvSpPr>
                  <p:spPr>
                    <a:xfrm>
                      <a:off x="3625135" y="981000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43" name="Freeform: Shape 2142">
                      <a:extLst>
                        <a:ext uri="{FF2B5EF4-FFF2-40B4-BE49-F238E27FC236}">
                          <a16:creationId xmlns:a16="http://schemas.microsoft.com/office/drawing/2014/main" xmlns="" id="{FBD8928D-13B8-4E2E-98B8-951C819BC93B}"/>
                        </a:ext>
                      </a:extLst>
                    </p:cNvPr>
                    <p:cNvSpPr/>
                    <p:nvPr/>
                  </p:nvSpPr>
                  <p:spPr>
                    <a:xfrm>
                      <a:off x="3897649" y="991161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144" name="Freeform: Shape 2143">
                      <a:extLst>
                        <a:ext uri="{FF2B5EF4-FFF2-40B4-BE49-F238E27FC236}">
                          <a16:creationId xmlns:a16="http://schemas.microsoft.com/office/drawing/2014/main" xmlns="" id="{FEF4ADFF-46BE-4192-A540-4673E401F290}"/>
                        </a:ext>
                      </a:extLst>
                    </p:cNvPr>
                    <p:cNvSpPr/>
                    <p:nvPr/>
                  </p:nvSpPr>
                  <p:spPr>
                    <a:xfrm>
                      <a:off x="3796033" y="9846952"/>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45" name="Freeform: Shape 2144">
                      <a:extLst>
                        <a:ext uri="{FF2B5EF4-FFF2-40B4-BE49-F238E27FC236}">
                          <a16:creationId xmlns:a16="http://schemas.microsoft.com/office/drawing/2014/main" xmlns="" id="{3E6C16EB-55E5-4F70-B0B5-C5B6EB318EAD}"/>
                        </a:ext>
                      </a:extLst>
                    </p:cNvPr>
                    <p:cNvSpPr/>
                    <p:nvPr/>
                  </p:nvSpPr>
                  <p:spPr>
                    <a:xfrm>
                      <a:off x="3689799" y="9814620"/>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46" name="Freeform: Shape 2145">
                      <a:extLst>
                        <a:ext uri="{FF2B5EF4-FFF2-40B4-BE49-F238E27FC236}">
                          <a16:creationId xmlns:a16="http://schemas.microsoft.com/office/drawing/2014/main" xmlns="" id="{19668747-0E0F-406C-81B0-EB05A799B262}"/>
                        </a:ext>
                      </a:extLst>
                    </p:cNvPr>
                    <p:cNvSpPr/>
                    <p:nvPr/>
                  </p:nvSpPr>
                  <p:spPr>
                    <a:xfrm>
                      <a:off x="3791415" y="9846952"/>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cubicBezTo>
                            <a:pt x="0" y="0"/>
                            <a:pt x="0" y="0"/>
                            <a:pt x="0" y="0"/>
                          </a:cubicBezTo>
                          <a:lnTo>
                            <a:pt x="0" y="0"/>
                          </a:lnTo>
                          <a:close/>
                        </a:path>
                      </a:pathLst>
                    </a:custGeom>
                    <a:solidFill>
                      <a:srgbClr val="A5A099"/>
                    </a:solidFill>
                    <a:ln w="46132" cap="flat">
                      <a:noFill/>
                      <a:prstDash val="solid"/>
                      <a:miter/>
                    </a:ln>
                  </p:spPr>
                  <p:txBody>
                    <a:bodyPr rtlCol="0" anchor="ctr"/>
                    <a:lstStyle/>
                    <a:p>
                      <a:endParaRPr lang="en-US"/>
                    </a:p>
                  </p:txBody>
                </p:sp>
                <p:sp>
                  <p:nvSpPr>
                    <p:cNvPr id="2147" name="Freeform: Shape 2146">
                      <a:extLst>
                        <a:ext uri="{FF2B5EF4-FFF2-40B4-BE49-F238E27FC236}">
                          <a16:creationId xmlns:a16="http://schemas.microsoft.com/office/drawing/2014/main" xmlns="" id="{A63583A2-47D8-47E0-B231-D64C9C58670F}"/>
                        </a:ext>
                      </a:extLst>
                    </p:cNvPr>
                    <p:cNvSpPr/>
                    <p:nvPr/>
                  </p:nvSpPr>
                  <p:spPr>
                    <a:xfrm>
                      <a:off x="3625135" y="981000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148" name="Freeform: Shape 2147">
                      <a:extLst>
                        <a:ext uri="{FF2B5EF4-FFF2-40B4-BE49-F238E27FC236}">
                          <a16:creationId xmlns:a16="http://schemas.microsoft.com/office/drawing/2014/main" xmlns="" id="{E9DE05FD-E3D8-4E39-8928-669C2CC9F730}"/>
                        </a:ext>
                      </a:extLst>
                    </p:cNvPr>
                    <p:cNvSpPr/>
                    <p:nvPr/>
                  </p:nvSpPr>
                  <p:spPr>
                    <a:xfrm>
                      <a:off x="3612433" y="9805382"/>
                      <a:ext cx="303691" cy="64664"/>
                    </a:xfrm>
                    <a:custGeom>
                      <a:avLst/>
                      <a:gdLst>
                        <a:gd name="connsiteX0" fmla="*/ 3464 w 303691"/>
                        <a:gd name="connsiteY0" fmla="*/ 4619 h 64664"/>
                        <a:gd name="connsiteX1" fmla="*/ 3464 w 303691"/>
                        <a:gd name="connsiteY1" fmla="*/ 4619 h 64664"/>
                        <a:gd name="connsiteX2" fmla="*/ 3464 w 303691"/>
                        <a:gd name="connsiteY2" fmla="*/ 4619 h 64664"/>
                        <a:gd name="connsiteX3" fmla="*/ 3464 w 303691"/>
                        <a:gd name="connsiteY3" fmla="*/ 4619 h 64664"/>
                        <a:gd name="connsiteX4" fmla="*/ 8083 w 303691"/>
                        <a:gd name="connsiteY4" fmla="*/ 4619 h 64664"/>
                        <a:gd name="connsiteX5" fmla="*/ 12702 w 303691"/>
                        <a:gd name="connsiteY5" fmla="*/ 4619 h 64664"/>
                        <a:gd name="connsiteX6" fmla="*/ 12702 w 303691"/>
                        <a:gd name="connsiteY6" fmla="*/ 4619 h 64664"/>
                        <a:gd name="connsiteX7" fmla="*/ 12702 w 303691"/>
                        <a:gd name="connsiteY7" fmla="*/ 4619 h 64664"/>
                        <a:gd name="connsiteX8" fmla="*/ 12702 w 303691"/>
                        <a:gd name="connsiteY8" fmla="*/ 4619 h 64664"/>
                        <a:gd name="connsiteX9" fmla="*/ 12702 w 303691"/>
                        <a:gd name="connsiteY9" fmla="*/ 4619 h 64664"/>
                        <a:gd name="connsiteX10" fmla="*/ 12702 w 303691"/>
                        <a:gd name="connsiteY10" fmla="*/ 4619 h 64664"/>
                        <a:gd name="connsiteX11" fmla="*/ 12702 w 303691"/>
                        <a:gd name="connsiteY11" fmla="*/ 4619 h 64664"/>
                        <a:gd name="connsiteX12" fmla="*/ 17321 w 303691"/>
                        <a:gd name="connsiteY12" fmla="*/ 4619 h 64664"/>
                        <a:gd name="connsiteX13" fmla="*/ 17321 w 303691"/>
                        <a:gd name="connsiteY13" fmla="*/ 4619 h 64664"/>
                        <a:gd name="connsiteX14" fmla="*/ 17321 w 303691"/>
                        <a:gd name="connsiteY14" fmla="*/ 4619 h 64664"/>
                        <a:gd name="connsiteX15" fmla="*/ 17321 w 303691"/>
                        <a:gd name="connsiteY15" fmla="*/ 4619 h 64664"/>
                        <a:gd name="connsiteX16" fmla="*/ 21940 w 303691"/>
                        <a:gd name="connsiteY16" fmla="*/ 4619 h 64664"/>
                        <a:gd name="connsiteX17" fmla="*/ 21940 w 303691"/>
                        <a:gd name="connsiteY17" fmla="*/ 4619 h 64664"/>
                        <a:gd name="connsiteX18" fmla="*/ 26559 w 303691"/>
                        <a:gd name="connsiteY18" fmla="*/ 4619 h 64664"/>
                        <a:gd name="connsiteX19" fmla="*/ 26559 w 303691"/>
                        <a:gd name="connsiteY19" fmla="*/ 4619 h 64664"/>
                        <a:gd name="connsiteX20" fmla="*/ 26559 w 303691"/>
                        <a:gd name="connsiteY20" fmla="*/ 4619 h 64664"/>
                        <a:gd name="connsiteX21" fmla="*/ 31178 w 303691"/>
                        <a:gd name="connsiteY21" fmla="*/ 4619 h 64664"/>
                        <a:gd name="connsiteX22" fmla="*/ 31178 w 303691"/>
                        <a:gd name="connsiteY22" fmla="*/ 4619 h 64664"/>
                        <a:gd name="connsiteX23" fmla="*/ 31178 w 303691"/>
                        <a:gd name="connsiteY23" fmla="*/ 4619 h 64664"/>
                        <a:gd name="connsiteX24" fmla="*/ 31178 w 303691"/>
                        <a:gd name="connsiteY24" fmla="*/ 4619 h 64664"/>
                        <a:gd name="connsiteX25" fmla="*/ 35796 w 303691"/>
                        <a:gd name="connsiteY25" fmla="*/ 4619 h 64664"/>
                        <a:gd name="connsiteX26" fmla="*/ 35796 w 303691"/>
                        <a:gd name="connsiteY26" fmla="*/ 4619 h 64664"/>
                        <a:gd name="connsiteX27" fmla="*/ 45034 w 303691"/>
                        <a:gd name="connsiteY27" fmla="*/ 4619 h 64664"/>
                        <a:gd name="connsiteX28" fmla="*/ 45034 w 303691"/>
                        <a:gd name="connsiteY28" fmla="*/ 4619 h 64664"/>
                        <a:gd name="connsiteX29" fmla="*/ 45034 w 303691"/>
                        <a:gd name="connsiteY29" fmla="*/ 4619 h 64664"/>
                        <a:gd name="connsiteX30" fmla="*/ 45034 w 303691"/>
                        <a:gd name="connsiteY30" fmla="*/ 4619 h 64664"/>
                        <a:gd name="connsiteX31" fmla="*/ 45034 w 303691"/>
                        <a:gd name="connsiteY31" fmla="*/ 4619 h 64664"/>
                        <a:gd name="connsiteX32" fmla="*/ 54272 w 303691"/>
                        <a:gd name="connsiteY32" fmla="*/ 4619 h 64664"/>
                        <a:gd name="connsiteX33" fmla="*/ 54272 w 303691"/>
                        <a:gd name="connsiteY33" fmla="*/ 4619 h 64664"/>
                        <a:gd name="connsiteX34" fmla="*/ 58891 w 303691"/>
                        <a:gd name="connsiteY34" fmla="*/ 4619 h 64664"/>
                        <a:gd name="connsiteX35" fmla="*/ 58891 w 303691"/>
                        <a:gd name="connsiteY35" fmla="*/ 4619 h 64664"/>
                        <a:gd name="connsiteX36" fmla="*/ 68129 w 303691"/>
                        <a:gd name="connsiteY36" fmla="*/ 4619 h 64664"/>
                        <a:gd name="connsiteX37" fmla="*/ 72747 w 303691"/>
                        <a:gd name="connsiteY37" fmla="*/ 4619 h 64664"/>
                        <a:gd name="connsiteX38" fmla="*/ 77366 w 303691"/>
                        <a:gd name="connsiteY38" fmla="*/ 4619 h 64664"/>
                        <a:gd name="connsiteX39" fmla="*/ 77366 w 303691"/>
                        <a:gd name="connsiteY39" fmla="*/ 4619 h 64664"/>
                        <a:gd name="connsiteX40" fmla="*/ 77366 w 303691"/>
                        <a:gd name="connsiteY40" fmla="*/ 4619 h 64664"/>
                        <a:gd name="connsiteX41" fmla="*/ 77366 w 303691"/>
                        <a:gd name="connsiteY41" fmla="*/ 4619 h 64664"/>
                        <a:gd name="connsiteX42" fmla="*/ 77366 w 303691"/>
                        <a:gd name="connsiteY42" fmla="*/ 4619 h 64664"/>
                        <a:gd name="connsiteX43" fmla="*/ 77366 w 303691"/>
                        <a:gd name="connsiteY43" fmla="*/ 4619 h 64664"/>
                        <a:gd name="connsiteX44" fmla="*/ 77366 w 303691"/>
                        <a:gd name="connsiteY44" fmla="*/ 4619 h 64664"/>
                        <a:gd name="connsiteX45" fmla="*/ 81985 w 303691"/>
                        <a:gd name="connsiteY45" fmla="*/ 4619 h 64664"/>
                        <a:gd name="connsiteX46" fmla="*/ 86604 w 303691"/>
                        <a:gd name="connsiteY46" fmla="*/ 4619 h 64664"/>
                        <a:gd name="connsiteX47" fmla="*/ 86604 w 303691"/>
                        <a:gd name="connsiteY47" fmla="*/ 4619 h 64664"/>
                        <a:gd name="connsiteX48" fmla="*/ 86604 w 303691"/>
                        <a:gd name="connsiteY48" fmla="*/ 4619 h 64664"/>
                        <a:gd name="connsiteX49" fmla="*/ 86604 w 303691"/>
                        <a:gd name="connsiteY49" fmla="*/ 4619 h 64664"/>
                        <a:gd name="connsiteX50" fmla="*/ 91223 w 303691"/>
                        <a:gd name="connsiteY50" fmla="*/ 4619 h 64664"/>
                        <a:gd name="connsiteX51" fmla="*/ 91223 w 303691"/>
                        <a:gd name="connsiteY51" fmla="*/ 4619 h 64664"/>
                        <a:gd name="connsiteX52" fmla="*/ 100461 w 303691"/>
                        <a:gd name="connsiteY52" fmla="*/ 4619 h 64664"/>
                        <a:gd name="connsiteX53" fmla="*/ 100461 w 303691"/>
                        <a:gd name="connsiteY53" fmla="*/ 4619 h 64664"/>
                        <a:gd name="connsiteX54" fmla="*/ 100461 w 303691"/>
                        <a:gd name="connsiteY54" fmla="*/ 4619 h 64664"/>
                        <a:gd name="connsiteX55" fmla="*/ 100461 w 303691"/>
                        <a:gd name="connsiteY55" fmla="*/ 4619 h 64664"/>
                        <a:gd name="connsiteX56" fmla="*/ 100461 w 303691"/>
                        <a:gd name="connsiteY56" fmla="*/ 4619 h 64664"/>
                        <a:gd name="connsiteX57" fmla="*/ 100461 w 303691"/>
                        <a:gd name="connsiteY57" fmla="*/ 4619 h 64664"/>
                        <a:gd name="connsiteX58" fmla="*/ 100461 w 303691"/>
                        <a:gd name="connsiteY58" fmla="*/ 4619 h 64664"/>
                        <a:gd name="connsiteX59" fmla="*/ 105080 w 303691"/>
                        <a:gd name="connsiteY59" fmla="*/ 4619 h 64664"/>
                        <a:gd name="connsiteX60" fmla="*/ 105080 w 303691"/>
                        <a:gd name="connsiteY60" fmla="*/ 4619 h 64664"/>
                        <a:gd name="connsiteX61" fmla="*/ 109699 w 303691"/>
                        <a:gd name="connsiteY61" fmla="*/ 4619 h 64664"/>
                        <a:gd name="connsiteX62" fmla="*/ 109699 w 303691"/>
                        <a:gd name="connsiteY62" fmla="*/ 4619 h 64664"/>
                        <a:gd name="connsiteX63" fmla="*/ 114317 w 303691"/>
                        <a:gd name="connsiteY63" fmla="*/ 4619 h 64664"/>
                        <a:gd name="connsiteX64" fmla="*/ 114317 w 303691"/>
                        <a:gd name="connsiteY64" fmla="*/ 4619 h 64664"/>
                        <a:gd name="connsiteX65" fmla="*/ 114317 w 303691"/>
                        <a:gd name="connsiteY65" fmla="*/ 4619 h 64664"/>
                        <a:gd name="connsiteX66" fmla="*/ 118936 w 303691"/>
                        <a:gd name="connsiteY66" fmla="*/ 4619 h 64664"/>
                        <a:gd name="connsiteX67" fmla="*/ 118936 w 303691"/>
                        <a:gd name="connsiteY67" fmla="*/ 4619 h 64664"/>
                        <a:gd name="connsiteX68" fmla="*/ 118936 w 303691"/>
                        <a:gd name="connsiteY68" fmla="*/ 4619 h 64664"/>
                        <a:gd name="connsiteX69" fmla="*/ 118936 w 303691"/>
                        <a:gd name="connsiteY69" fmla="*/ 4619 h 64664"/>
                        <a:gd name="connsiteX70" fmla="*/ 128174 w 303691"/>
                        <a:gd name="connsiteY70" fmla="*/ 9238 h 64664"/>
                        <a:gd name="connsiteX71" fmla="*/ 128174 w 303691"/>
                        <a:gd name="connsiteY71" fmla="*/ 9238 h 64664"/>
                        <a:gd name="connsiteX72" fmla="*/ 132793 w 303691"/>
                        <a:gd name="connsiteY72" fmla="*/ 9238 h 64664"/>
                        <a:gd name="connsiteX73" fmla="*/ 132793 w 303691"/>
                        <a:gd name="connsiteY73" fmla="*/ 9238 h 64664"/>
                        <a:gd name="connsiteX74" fmla="*/ 137412 w 303691"/>
                        <a:gd name="connsiteY74" fmla="*/ 9238 h 64664"/>
                        <a:gd name="connsiteX75" fmla="*/ 146650 w 303691"/>
                        <a:gd name="connsiteY75" fmla="*/ 13856 h 64664"/>
                        <a:gd name="connsiteX76" fmla="*/ 146650 w 303691"/>
                        <a:gd name="connsiteY76" fmla="*/ 13856 h 64664"/>
                        <a:gd name="connsiteX77" fmla="*/ 146650 w 303691"/>
                        <a:gd name="connsiteY77" fmla="*/ 13856 h 64664"/>
                        <a:gd name="connsiteX78" fmla="*/ 146650 w 303691"/>
                        <a:gd name="connsiteY78" fmla="*/ 13856 h 64664"/>
                        <a:gd name="connsiteX79" fmla="*/ 160506 w 303691"/>
                        <a:gd name="connsiteY79" fmla="*/ 18476 h 64664"/>
                        <a:gd name="connsiteX80" fmla="*/ 165125 w 303691"/>
                        <a:gd name="connsiteY80" fmla="*/ 18476 h 64664"/>
                        <a:gd name="connsiteX81" fmla="*/ 165125 w 303691"/>
                        <a:gd name="connsiteY81" fmla="*/ 18476 h 64664"/>
                        <a:gd name="connsiteX82" fmla="*/ 174363 w 303691"/>
                        <a:gd name="connsiteY82" fmla="*/ 23094 h 64664"/>
                        <a:gd name="connsiteX83" fmla="*/ 174363 w 303691"/>
                        <a:gd name="connsiteY83" fmla="*/ 23094 h 64664"/>
                        <a:gd name="connsiteX84" fmla="*/ 178982 w 303691"/>
                        <a:gd name="connsiteY84" fmla="*/ 23094 h 64664"/>
                        <a:gd name="connsiteX85" fmla="*/ 178982 w 303691"/>
                        <a:gd name="connsiteY85" fmla="*/ 23094 h 64664"/>
                        <a:gd name="connsiteX86" fmla="*/ 183601 w 303691"/>
                        <a:gd name="connsiteY86" fmla="*/ 23094 h 64664"/>
                        <a:gd name="connsiteX87" fmla="*/ 183601 w 303691"/>
                        <a:gd name="connsiteY87" fmla="*/ 23094 h 64664"/>
                        <a:gd name="connsiteX88" fmla="*/ 183601 w 303691"/>
                        <a:gd name="connsiteY88" fmla="*/ 23094 h 64664"/>
                        <a:gd name="connsiteX89" fmla="*/ 188219 w 303691"/>
                        <a:gd name="connsiteY89" fmla="*/ 23094 h 64664"/>
                        <a:gd name="connsiteX90" fmla="*/ 192839 w 303691"/>
                        <a:gd name="connsiteY90" fmla="*/ 23094 h 64664"/>
                        <a:gd name="connsiteX91" fmla="*/ 197457 w 303691"/>
                        <a:gd name="connsiteY91" fmla="*/ 23094 h 64664"/>
                        <a:gd name="connsiteX92" fmla="*/ 197457 w 303691"/>
                        <a:gd name="connsiteY92" fmla="*/ 23094 h 64664"/>
                        <a:gd name="connsiteX93" fmla="*/ 197457 w 303691"/>
                        <a:gd name="connsiteY93" fmla="*/ 23094 h 64664"/>
                        <a:gd name="connsiteX94" fmla="*/ 202076 w 303691"/>
                        <a:gd name="connsiteY94" fmla="*/ 27713 h 64664"/>
                        <a:gd name="connsiteX95" fmla="*/ 211314 w 303691"/>
                        <a:gd name="connsiteY95" fmla="*/ 32332 h 64664"/>
                        <a:gd name="connsiteX96" fmla="*/ 206695 w 303691"/>
                        <a:gd name="connsiteY96" fmla="*/ 32332 h 64664"/>
                        <a:gd name="connsiteX97" fmla="*/ 211314 w 303691"/>
                        <a:gd name="connsiteY97" fmla="*/ 32332 h 64664"/>
                        <a:gd name="connsiteX98" fmla="*/ 211314 w 303691"/>
                        <a:gd name="connsiteY98" fmla="*/ 32332 h 64664"/>
                        <a:gd name="connsiteX99" fmla="*/ 215933 w 303691"/>
                        <a:gd name="connsiteY99" fmla="*/ 36951 h 64664"/>
                        <a:gd name="connsiteX100" fmla="*/ 215933 w 303691"/>
                        <a:gd name="connsiteY100" fmla="*/ 36951 h 64664"/>
                        <a:gd name="connsiteX101" fmla="*/ 215933 w 303691"/>
                        <a:gd name="connsiteY101" fmla="*/ 36951 h 64664"/>
                        <a:gd name="connsiteX102" fmla="*/ 215933 w 303691"/>
                        <a:gd name="connsiteY102" fmla="*/ 36951 h 64664"/>
                        <a:gd name="connsiteX103" fmla="*/ 220552 w 303691"/>
                        <a:gd name="connsiteY103" fmla="*/ 36951 h 64664"/>
                        <a:gd name="connsiteX104" fmla="*/ 220552 w 303691"/>
                        <a:gd name="connsiteY104" fmla="*/ 36951 h 64664"/>
                        <a:gd name="connsiteX105" fmla="*/ 220552 w 303691"/>
                        <a:gd name="connsiteY105" fmla="*/ 36951 h 64664"/>
                        <a:gd name="connsiteX106" fmla="*/ 220552 w 303691"/>
                        <a:gd name="connsiteY106" fmla="*/ 36951 h 64664"/>
                        <a:gd name="connsiteX107" fmla="*/ 225171 w 303691"/>
                        <a:gd name="connsiteY107" fmla="*/ 36951 h 64664"/>
                        <a:gd name="connsiteX108" fmla="*/ 225171 w 303691"/>
                        <a:gd name="connsiteY108" fmla="*/ 36951 h 64664"/>
                        <a:gd name="connsiteX109" fmla="*/ 229789 w 303691"/>
                        <a:gd name="connsiteY109" fmla="*/ 36951 h 64664"/>
                        <a:gd name="connsiteX110" fmla="*/ 229789 w 303691"/>
                        <a:gd name="connsiteY110" fmla="*/ 36951 h 64664"/>
                        <a:gd name="connsiteX111" fmla="*/ 234408 w 303691"/>
                        <a:gd name="connsiteY111" fmla="*/ 41570 h 64664"/>
                        <a:gd name="connsiteX112" fmla="*/ 234408 w 303691"/>
                        <a:gd name="connsiteY112" fmla="*/ 41570 h 64664"/>
                        <a:gd name="connsiteX113" fmla="*/ 234408 w 303691"/>
                        <a:gd name="connsiteY113" fmla="*/ 41570 h 64664"/>
                        <a:gd name="connsiteX114" fmla="*/ 234408 w 303691"/>
                        <a:gd name="connsiteY114" fmla="*/ 41570 h 64664"/>
                        <a:gd name="connsiteX115" fmla="*/ 239027 w 303691"/>
                        <a:gd name="connsiteY115" fmla="*/ 41570 h 64664"/>
                        <a:gd name="connsiteX116" fmla="*/ 239027 w 303691"/>
                        <a:gd name="connsiteY116" fmla="*/ 41570 h 64664"/>
                        <a:gd name="connsiteX117" fmla="*/ 239027 w 303691"/>
                        <a:gd name="connsiteY117" fmla="*/ 41570 h 64664"/>
                        <a:gd name="connsiteX118" fmla="*/ 239027 w 303691"/>
                        <a:gd name="connsiteY118" fmla="*/ 41570 h 64664"/>
                        <a:gd name="connsiteX119" fmla="*/ 239027 w 303691"/>
                        <a:gd name="connsiteY119" fmla="*/ 41570 h 64664"/>
                        <a:gd name="connsiteX120" fmla="*/ 239027 w 303691"/>
                        <a:gd name="connsiteY120" fmla="*/ 41570 h 64664"/>
                        <a:gd name="connsiteX121" fmla="*/ 239027 w 303691"/>
                        <a:gd name="connsiteY121" fmla="*/ 41570 h 64664"/>
                        <a:gd name="connsiteX122" fmla="*/ 239027 w 303691"/>
                        <a:gd name="connsiteY122" fmla="*/ 41570 h 64664"/>
                        <a:gd name="connsiteX123" fmla="*/ 239027 w 303691"/>
                        <a:gd name="connsiteY123" fmla="*/ 41570 h 64664"/>
                        <a:gd name="connsiteX124" fmla="*/ 243646 w 303691"/>
                        <a:gd name="connsiteY124" fmla="*/ 41570 h 64664"/>
                        <a:gd name="connsiteX125" fmla="*/ 243646 w 303691"/>
                        <a:gd name="connsiteY125" fmla="*/ 41570 h 64664"/>
                        <a:gd name="connsiteX126" fmla="*/ 243646 w 303691"/>
                        <a:gd name="connsiteY126" fmla="*/ 41570 h 64664"/>
                        <a:gd name="connsiteX127" fmla="*/ 243646 w 303691"/>
                        <a:gd name="connsiteY127" fmla="*/ 41570 h 64664"/>
                        <a:gd name="connsiteX128" fmla="*/ 243646 w 303691"/>
                        <a:gd name="connsiteY128" fmla="*/ 41570 h 64664"/>
                        <a:gd name="connsiteX129" fmla="*/ 243646 w 303691"/>
                        <a:gd name="connsiteY129" fmla="*/ 41570 h 64664"/>
                        <a:gd name="connsiteX130" fmla="*/ 248265 w 303691"/>
                        <a:gd name="connsiteY130" fmla="*/ 46189 h 64664"/>
                        <a:gd name="connsiteX131" fmla="*/ 248265 w 303691"/>
                        <a:gd name="connsiteY131" fmla="*/ 46189 h 64664"/>
                        <a:gd name="connsiteX132" fmla="*/ 252884 w 303691"/>
                        <a:gd name="connsiteY132" fmla="*/ 50808 h 64664"/>
                        <a:gd name="connsiteX133" fmla="*/ 252884 w 303691"/>
                        <a:gd name="connsiteY133" fmla="*/ 50808 h 64664"/>
                        <a:gd name="connsiteX134" fmla="*/ 257503 w 303691"/>
                        <a:gd name="connsiteY134" fmla="*/ 50808 h 64664"/>
                        <a:gd name="connsiteX135" fmla="*/ 257503 w 303691"/>
                        <a:gd name="connsiteY135" fmla="*/ 50808 h 64664"/>
                        <a:gd name="connsiteX136" fmla="*/ 262122 w 303691"/>
                        <a:gd name="connsiteY136" fmla="*/ 55426 h 64664"/>
                        <a:gd name="connsiteX137" fmla="*/ 262122 w 303691"/>
                        <a:gd name="connsiteY137" fmla="*/ 55426 h 64664"/>
                        <a:gd name="connsiteX138" fmla="*/ 266741 w 303691"/>
                        <a:gd name="connsiteY138" fmla="*/ 55426 h 64664"/>
                        <a:gd name="connsiteX139" fmla="*/ 266741 w 303691"/>
                        <a:gd name="connsiteY139" fmla="*/ 55426 h 64664"/>
                        <a:gd name="connsiteX140" fmla="*/ 275978 w 303691"/>
                        <a:gd name="connsiteY140" fmla="*/ 60045 h 64664"/>
                        <a:gd name="connsiteX141" fmla="*/ 275978 w 303691"/>
                        <a:gd name="connsiteY141" fmla="*/ 60045 h 64664"/>
                        <a:gd name="connsiteX142" fmla="*/ 275978 w 303691"/>
                        <a:gd name="connsiteY142" fmla="*/ 60045 h 64664"/>
                        <a:gd name="connsiteX143" fmla="*/ 275978 w 303691"/>
                        <a:gd name="connsiteY143" fmla="*/ 60045 h 64664"/>
                        <a:gd name="connsiteX144" fmla="*/ 275978 w 303691"/>
                        <a:gd name="connsiteY144" fmla="*/ 60045 h 64664"/>
                        <a:gd name="connsiteX145" fmla="*/ 275978 w 303691"/>
                        <a:gd name="connsiteY145" fmla="*/ 60045 h 64664"/>
                        <a:gd name="connsiteX146" fmla="*/ 275978 w 303691"/>
                        <a:gd name="connsiteY146" fmla="*/ 60045 h 64664"/>
                        <a:gd name="connsiteX147" fmla="*/ 275978 w 303691"/>
                        <a:gd name="connsiteY147" fmla="*/ 60045 h 64664"/>
                        <a:gd name="connsiteX148" fmla="*/ 275978 w 303691"/>
                        <a:gd name="connsiteY148" fmla="*/ 60045 h 64664"/>
                        <a:gd name="connsiteX149" fmla="*/ 275978 w 303691"/>
                        <a:gd name="connsiteY149" fmla="*/ 60045 h 64664"/>
                        <a:gd name="connsiteX150" fmla="*/ 275978 w 303691"/>
                        <a:gd name="connsiteY150" fmla="*/ 60045 h 64664"/>
                        <a:gd name="connsiteX151" fmla="*/ 280597 w 303691"/>
                        <a:gd name="connsiteY151" fmla="*/ 60045 h 64664"/>
                        <a:gd name="connsiteX152" fmla="*/ 280597 w 303691"/>
                        <a:gd name="connsiteY152" fmla="*/ 60045 h 64664"/>
                        <a:gd name="connsiteX153" fmla="*/ 280597 w 303691"/>
                        <a:gd name="connsiteY153" fmla="*/ 60045 h 64664"/>
                        <a:gd name="connsiteX154" fmla="*/ 280597 w 303691"/>
                        <a:gd name="connsiteY154" fmla="*/ 60045 h 64664"/>
                        <a:gd name="connsiteX155" fmla="*/ 280597 w 303691"/>
                        <a:gd name="connsiteY155" fmla="*/ 60045 h 64664"/>
                        <a:gd name="connsiteX156" fmla="*/ 280597 w 303691"/>
                        <a:gd name="connsiteY156" fmla="*/ 60045 h 64664"/>
                        <a:gd name="connsiteX157" fmla="*/ 285216 w 303691"/>
                        <a:gd name="connsiteY157" fmla="*/ 60045 h 64664"/>
                        <a:gd name="connsiteX158" fmla="*/ 285216 w 303691"/>
                        <a:gd name="connsiteY158" fmla="*/ 60045 h 64664"/>
                        <a:gd name="connsiteX159" fmla="*/ 285216 w 303691"/>
                        <a:gd name="connsiteY159" fmla="*/ 60045 h 64664"/>
                        <a:gd name="connsiteX160" fmla="*/ 285216 w 303691"/>
                        <a:gd name="connsiteY160" fmla="*/ 60045 h 64664"/>
                        <a:gd name="connsiteX161" fmla="*/ 285216 w 303691"/>
                        <a:gd name="connsiteY161" fmla="*/ 60045 h 64664"/>
                        <a:gd name="connsiteX162" fmla="*/ 285216 w 303691"/>
                        <a:gd name="connsiteY162" fmla="*/ 60045 h 64664"/>
                        <a:gd name="connsiteX163" fmla="*/ 289835 w 303691"/>
                        <a:gd name="connsiteY163" fmla="*/ 64664 h 64664"/>
                        <a:gd name="connsiteX164" fmla="*/ 294454 w 303691"/>
                        <a:gd name="connsiteY164" fmla="*/ 64664 h 64664"/>
                        <a:gd name="connsiteX165" fmla="*/ 294454 w 303691"/>
                        <a:gd name="connsiteY165" fmla="*/ 64664 h 64664"/>
                        <a:gd name="connsiteX166" fmla="*/ 294454 w 303691"/>
                        <a:gd name="connsiteY166" fmla="*/ 64664 h 64664"/>
                        <a:gd name="connsiteX167" fmla="*/ 294454 w 303691"/>
                        <a:gd name="connsiteY167" fmla="*/ 64664 h 64664"/>
                        <a:gd name="connsiteX168" fmla="*/ 294454 w 303691"/>
                        <a:gd name="connsiteY168" fmla="*/ 64664 h 64664"/>
                        <a:gd name="connsiteX169" fmla="*/ 294454 w 303691"/>
                        <a:gd name="connsiteY169" fmla="*/ 64664 h 64664"/>
                        <a:gd name="connsiteX170" fmla="*/ 299073 w 303691"/>
                        <a:gd name="connsiteY170" fmla="*/ 64664 h 64664"/>
                        <a:gd name="connsiteX171" fmla="*/ 299073 w 303691"/>
                        <a:gd name="connsiteY171" fmla="*/ 64664 h 64664"/>
                        <a:gd name="connsiteX172" fmla="*/ 303691 w 303691"/>
                        <a:gd name="connsiteY172" fmla="*/ 64664 h 64664"/>
                        <a:gd name="connsiteX173" fmla="*/ 303691 w 303691"/>
                        <a:gd name="connsiteY173" fmla="*/ 64664 h 64664"/>
                        <a:gd name="connsiteX174" fmla="*/ 303691 w 303691"/>
                        <a:gd name="connsiteY174" fmla="*/ 64664 h 64664"/>
                        <a:gd name="connsiteX175" fmla="*/ 303691 w 303691"/>
                        <a:gd name="connsiteY175" fmla="*/ 64664 h 64664"/>
                        <a:gd name="connsiteX176" fmla="*/ 303691 w 303691"/>
                        <a:gd name="connsiteY176" fmla="*/ 64664 h 64664"/>
                        <a:gd name="connsiteX177" fmla="*/ 299073 w 303691"/>
                        <a:gd name="connsiteY177" fmla="*/ 60045 h 64664"/>
                        <a:gd name="connsiteX178" fmla="*/ 299073 w 303691"/>
                        <a:gd name="connsiteY178" fmla="*/ 60045 h 64664"/>
                        <a:gd name="connsiteX179" fmla="*/ 299073 w 303691"/>
                        <a:gd name="connsiteY179" fmla="*/ 60045 h 64664"/>
                        <a:gd name="connsiteX180" fmla="*/ 299073 w 303691"/>
                        <a:gd name="connsiteY180" fmla="*/ 60045 h 64664"/>
                        <a:gd name="connsiteX181" fmla="*/ 299073 w 303691"/>
                        <a:gd name="connsiteY181" fmla="*/ 60045 h 64664"/>
                        <a:gd name="connsiteX182" fmla="*/ 299073 w 303691"/>
                        <a:gd name="connsiteY182" fmla="*/ 60045 h 64664"/>
                        <a:gd name="connsiteX183" fmla="*/ 299073 w 303691"/>
                        <a:gd name="connsiteY183" fmla="*/ 60045 h 64664"/>
                        <a:gd name="connsiteX184" fmla="*/ 299073 w 303691"/>
                        <a:gd name="connsiteY184" fmla="*/ 60045 h 64664"/>
                        <a:gd name="connsiteX185" fmla="*/ 294454 w 303691"/>
                        <a:gd name="connsiteY185" fmla="*/ 60045 h 64664"/>
                        <a:gd name="connsiteX186" fmla="*/ 294454 w 303691"/>
                        <a:gd name="connsiteY186" fmla="*/ 60045 h 64664"/>
                        <a:gd name="connsiteX187" fmla="*/ 289835 w 303691"/>
                        <a:gd name="connsiteY187" fmla="*/ 60045 h 64664"/>
                        <a:gd name="connsiteX188" fmla="*/ 289835 w 303691"/>
                        <a:gd name="connsiteY188" fmla="*/ 60045 h 64664"/>
                        <a:gd name="connsiteX189" fmla="*/ 289835 w 303691"/>
                        <a:gd name="connsiteY189" fmla="*/ 60045 h 64664"/>
                        <a:gd name="connsiteX190" fmla="*/ 289835 w 303691"/>
                        <a:gd name="connsiteY190" fmla="*/ 60045 h 64664"/>
                        <a:gd name="connsiteX191" fmla="*/ 289835 w 303691"/>
                        <a:gd name="connsiteY191" fmla="*/ 60045 h 64664"/>
                        <a:gd name="connsiteX192" fmla="*/ 289835 w 303691"/>
                        <a:gd name="connsiteY192" fmla="*/ 55426 h 64664"/>
                        <a:gd name="connsiteX193" fmla="*/ 289835 w 303691"/>
                        <a:gd name="connsiteY193" fmla="*/ 55426 h 64664"/>
                        <a:gd name="connsiteX194" fmla="*/ 289835 w 303691"/>
                        <a:gd name="connsiteY194" fmla="*/ 55426 h 64664"/>
                        <a:gd name="connsiteX195" fmla="*/ 289835 w 303691"/>
                        <a:gd name="connsiteY195" fmla="*/ 55426 h 64664"/>
                        <a:gd name="connsiteX196" fmla="*/ 289835 w 303691"/>
                        <a:gd name="connsiteY196" fmla="*/ 55426 h 64664"/>
                        <a:gd name="connsiteX197" fmla="*/ 285216 w 303691"/>
                        <a:gd name="connsiteY197" fmla="*/ 55426 h 64664"/>
                        <a:gd name="connsiteX198" fmla="*/ 280597 w 303691"/>
                        <a:gd name="connsiteY198" fmla="*/ 50808 h 64664"/>
                        <a:gd name="connsiteX199" fmla="*/ 280597 w 303691"/>
                        <a:gd name="connsiteY199" fmla="*/ 50808 h 64664"/>
                        <a:gd name="connsiteX200" fmla="*/ 275978 w 303691"/>
                        <a:gd name="connsiteY200" fmla="*/ 50808 h 64664"/>
                        <a:gd name="connsiteX201" fmla="*/ 275978 w 303691"/>
                        <a:gd name="connsiteY201" fmla="*/ 50808 h 64664"/>
                        <a:gd name="connsiteX202" fmla="*/ 275978 w 303691"/>
                        <a:gd name="connsiteY202" fmla="*/ 50808 h 64664"/>
                        <a:gd name="connsiteX203" fmla="*/ 275978 w 303691"/>
                        <a:gd name="connsiteY203" fmla="*/ 50808 h 64664"/>
                        <a:gd name="connsiteX204" fmla="*/ 275978 w 303691"/>
                        <a:gd name="connsiteY204" fmla="*/ 50808 h 64664"/>
                        <a:gd name="connsiteX205" fmla="*/ 271359 w 303691"/>
                        <a:gd name="connsiteY205" fmla="*/ 50808 h 64664"/>
                        <a:gd name="connsiteX206" fmla="*/ 271359 w 303691"/>
                        <a:gd name="connsiteY206" fmla="*/ 50808 h 64664"/>
                        <a:gd name="connsiteX207" fmla="*/ 271359 w 303691"/>
                        <a:gd name="connsiteY207" fmla="*/ 50808 h 64664"/>
                        <a:gd name="connsiteX208" fmla="*/ 271359 w 303691"/>
                        <a:gd name="connsiteY208" fmla="*/ 50808 h 64664"/>
                        <a:gd name="connsiteX209" fmla="*/ 271359 w 303691"/>
                        <a:gd name="connsiteY209" fmla="*/ 50808 h 64664"/>
                        <a:gd name="connsiteX210" fmla="*/ 271359 w 303691"/>
                        <a:gd name="connsiteY210" fmla="*/ 50808 h 64664"/>
                        <a:gd name="connsiteX211" fmla="*/ 271359 w 303691"/>
                        <a:gd name="connsiteY211" fmla="*/ 50808 h 64664"/>
                        <a:gd name="connsiteX212" fmla="*/ 271359 w 303691"/>
                        <a:gd name="connsiteY212" fmla="*/ 50808 h 64664"/>
                        <a:gd name="connsiteX213" fmla="*/ 271359 w 303691"/>
                        <a:gd name="connsiteY213" fmla="*/ 50808 h 64664"/>
                        <a:gd name="connsiteX214" fmla="*/ 271359 w 303691"/>
                        <a:gd name="connsiteY214" fmla="*/ 50808 h 64664"/>
                        <a:gd name="connsiteX215" fmla="*/ 271359 w 303691"/>
                        <a:gd name="connsiteY215" fmla="*/ 50808 h 64664"/>
                        <a:gd name="connsiteX216" fmla="*/ 271359 w 303691"/>
                        <a:gd name="connsiteY216" fmla="*/ 50808 h 64664"/>
                        <a:gd name="connsiteX217" fmla="*/ 271359 w 303691"/>
                        <a:gd name="connsiteY217" fmla="*/ 50808 h 64664"/>
                        <a:gd name="connsiteX218" fmla="*/ 266741 w 303691"/>
                        <a:gd name="connsiteY218" fmla="*/ 50808 h 64664"/>
                        <a:gd name="connsiteX219" fmla="*/ 266741 w 303691"/>
                        <a:gd name="connsiteY219" fmla="*/ 50808 h 64664"/>
                        <a:gd name="connsiteX220" fmla="*/ 266741 w 303691"/>
                        <a:gd name="connsiteY220" fmla="*/ 50808 h 64664"/>
                        <a:gd name="connsiteX221" fmla="*/ 266741 w 303691"/>
                        <a:gd name="connsiteY221" fmla="*/ 50808 h 64664"/>
                        <a:gd name="connsiteX222" fmla="*/ 266741 w 303691"/>
                        <a:gd name="connsiteY222" fmla="*/ 50808 h 64664"/>
                        <a:gd name="connsiteX223" fmla="*/ 262122 w 303691"/>
                        <a:gd name="connsiteY223" fmla="*/ 46189 h 64664"/>
                        <a:gd name="connsiteX224" fmla="*/ 262122 w 303691"/>
                        <a:gd name="connsiteY224" fmla="*/ 46189 h 64664"/>
                        <a:gd name="connsiteX225" fmla="*/ 257503 w 303691"/>
                        <a:gd name="connsiteY225" fmla="*/ 46189 h 64664"/>
                        <a:gd name="connsiteX226" fmla="*/ 257503 w 303691"/>
                        <a:gd name="connsiteY226" fmla="*/ 46189 h 64664"/>
                        <a:gd name="connsiteX227" fmla="*/ 257503 w 303691"/>
                        <a:gd name="connsiteY227" fmla="*/ 46189 h 64664"/>
                        <a:gd name="connsiteX228" fmla="*/ 257503 w 303691"/>
                        <a:gd name="connsiteY228" fmla="*/ 46189 h 64664"/>
                        <a:gd name="connsiteX229" fmla="*/ 252884 w 303691"/>
                        <a:gd name="connsiteY229" fmla="*/ 46189 h 64664"/>
                        <a:gd name="connsiteX230" fmla="*/ 252884 w 303691"/>
                        <a:gd name="connsiteY230" fmla="*/ 46189 h 64664"/>
                        <a:gd name="connsiteX231" fmla="*/ 252884 w 303691"/>
                        <a:gd name="connsiteY231" fmla="*/ 46189 h 64664"/>
                        <a:gd name="connsiteX232" fmla="*/ 252884 w 303691"/>
                        <a:gd name="connsiteY232" fmla="*/ 46189 h 64664"/>
                        <a:gd name="connsiteX233" fmla="*/ 252884 w 303691"/>
                        <a:gd name="connsiteY233" fmla="*/ 46189 h 64664"/>
                        <a:gd name="connsiteX234" fmla="*/ 248265 w 303691"/>
                        <a:gd name="connsiteY234" fmla="*/ 41570 h 64664"/>
                        <a:gd name="connsiteX235" fmla="*/ 248265 w 303691"/>
                        <a:gd name="connsiteY235" fmla="*/ 41570 h 64664"/>
                        <a:gd name="connsiteX236" fmla="*/ 248265 w 303691"/>
                        <a:gd name="connsiteY236" fmla="*/ 36951 h 64664"/>
                        <a:gd name="connsiteX237" fmla="*/ 243646 w 303691"/>
                        <a:gd name="connsiteY237" fmla="*/ 36951 h 64664"/>
                        <a:gd name="connsiteX238" fmla="*/ 243646 w 303691"/>
                        <a:gd name="connsiteY238" fmla="*/ 36951 h 64664"/>
                        <a:gd name="connsiteX239" fmla="*/ 243646 w 303691"/>
                        <a:gd name="connsiteY239" fmla="*/ 36951 h 64664"/>
                        <a:gd name="connsiteX240" fmla="*/ 243646 w 303691"/>
                        <a:gd name="connsiteY240" fmla="*/ 36951 h 64664"/>
                        <a:gd name="connsiteX241" fmla="*/ 243646 w 303691"/>
                        <a:gd name="connsiteY241" fmla="*/ 36951 h 64664"/>
                        <a:gd name="connsiteX242" fmla="*/ 243646 w 303691"/>
                        <a:gd name="connsiteY242" fmla="*/ 36951 h 64664"/>
                        <a:gd name="connsiteX243" fmla="*/ 243646 w 303691"/>
                        <a:gd name="connsiteY243" fmla="*/ 36951 h 64664"/>
                        <a:gd name="connsiteX244" fmla="*/ 243646 w 303691"/>
                        <a:gd name="connsiteY244" fmla="*/ 36951 h 64664"/>
                        <a:gd name="connsiteX245" fmla="*/ 239027 w 303691"/>
                        <a:gd name="connsiteY245" fmla="*/ 36951 h 64664"/>
                        <a:gd name="connsiteX246" fmla="*/ 239027 w 303691"/>
                        <a:gd name="connsiteY246" fmla="*/ 36951 h 64664"/>
                        <a:gd name="connsiteX247" fmla="*/ 234408 w 303691"/>
                        <a:gd name="connsiteY247" fmla="*/ 36951 h 64664"/>
                        <a:gd name="connsiteX248" fmla="*/ 234408 w 303691"/>
                        <a:gd name="connsiteY248" fmla="*/ 36951 h 64664"/>
                        <a:gd name="connsiteX249" fmla="*/ 234408 w 303691"/>
                        <a:gd name="connsiteY249" fmla="*/ 36951 h 64664"/>
                        <a:gd name="connsiteX250" fmla="*/ 229789 w 303691"/>
                        <a:gd name="connsiteY250" fmla="*/ 36951 h 64664"/>
                        <a:gd name="connsiteX251" fmla="*/ 229789 w 303691"/>
                        <a:gd name="connsiteY251" fmla="*/ 36951 h 64664"/>
                        <a:gd name="connsiteX252" fmla="*/ 229789 w 303691"/>
                        <a:gd name="connsiteY252" fmla="*/ 36951 h 64664"/>
                        <a:gd name="connsiteX253" fmla="*/ 229789 w 303691"/>
                        <a:gd name="connsiteY253" fmla="*/ 36951 h 64664"/>
                        <a:gd name="connsiteX254" fmla="*/ 229789 w 303691"/>
                        <a:gd name="connsiteY254" fmla="*/ 36951 h 64664"/>
                        <a:gd name="connsiteX255" fmla="*/ 229789 w 303691"/>
                        <a:gd name="connsiteY255" fmla="*/ 36951 h 64664"/>
                        <a:gd name="connsiteX256" fmla="*/ 229789 w 303691"/>
                        <a:gd name="connsiteY256" fmla="*/ 36951 h 64664"/>
                        <a:gd name="connsiteX257" fmla="*/ 229789 w 303691"/>
                        <a:gd name="connsiteY257" fmla="*/ 36951 h 64664"/>
                        <a:gd name="connsiteX258" fmla="*/ 229789 w 303691"/>
                        <a:gd name="connsiteY258" fmla="*/ 36951 h 64664"/>
                        <a:gd name="connsiteX259" fmla="*/ 229789 w 303691"/>
                        <a:gd name="connsiteY259" fmla="*/ 36951 h 64664"/>
                        <a:gd name="connsiteX260" fmla="*/ 225171 w 303691"/>
                        <a:gd name="connsiteY260" fmla="*/ 36951 h 64664"/>
                        <a:gd name="connsiteX261" fmla="*/ 225171 w 303691"/>
                        <a:gd name="connsiteY261" fmla="*/ 36951 h 64664"/>
                        <a:gd name="connsiteX262" fmla="*/ 225171 w 303691"/>
                        <a:gd name="connsiteY262" fmla="*/ 36951 h 64664"/>
                        <a:gd name="connsiteX263" fmla="*/ 225171 w 303691"/>
                        <a:gd name="connsiteY263" fmla="*/ 36951 h 64664"/>
                        <a:gd name="connsiteX264" fmla="*/ 225171 w 303691"/>
                        <a:gd name="connsiteY264" fmla="*/ 36951 h 64664"/>
                        <a:gd name="connsiteX265" fmla="*/ 225171 w 303691"/>
                        <a:gd name="connsiteY265" fmla="*/ 36951 h 64664"/>
                        <a:gd name="connsiteX266" fmla="*/ 225171 w 303691"/>
                        <a:gd name="connsiteY266" fmla="*/ 36951 h 64664"/>
                        <a:gd name="connsiteX267" fmla="*/ 220552 w 303691"/>
                        <a:gd name="connsiteY267" fmla="*/ 36951 h 64664"/>
                        <a:gd name="connsiteX268" fmla="*/ 220552 w 303691"/>
                        <a:gd name="connsiteY268" fmla="*/ 36951 h 64664"/>
                        <a:gd name="connsiteX269" fmla="*/ 215933 w 303691"/>
                        <a:gd name="connsiteY269" fmla="*/ 36951 h 64664"/>
                        <a:gd name="connsiteX270" fmla="*/ 215933 w 303691"/>
                        <a:gd name="connsiteY270" fmla="*/ 36951 h 64664"/>
                        <a:gd name="connsiteX271" fmla="*/ 220552 w 303691"/>
                        <a:gd name="connsiteY271" fmla="*/ 36951 h 64664"/>
                        <a:gd name="connsiteX272" fmla="*/ 220552 w 303691"/>
                        <a:gd name="connsiteY272" fmla="*/ 36951 h 64664"/>
                        <a:gd name="connsiteX273" fmla="*/ 220552 w 303691"/>
                        <a:gd name="connsiteY273" fmla="*/ 36951 h 64664"/>
                        <a:gd name="connsiteX274" fmla="*/ 220552 w 303691"/>
                        <a:gd name="connsiteY274" fmla="*/ 36951 h 64664"/>
                        <a:gd name="connsiteX275" fmla="*/ 215933 w 303691"/>
                        <a:gd name="connsiteY275" fmla="*/ 36951 h 64664"/>
                        <a:gd name="connsiteX276" fmla="*/ 215933 w 303691"/>
                        <a:gd name="connsiteY276" fmla="*/ 36951 h 64664"/>
                        <a:gd name="connsiteX277" fmla="*/ 211314 w 303691"/>
                        <a:gd name="connsiteY277" fmla="*/ 36951 h 64664"/>
                        <a:gd name="connsiteX278" fmla="*/ 211314 w 303691"/>
                        <a:gd name="connsiteY278" fmla="*/ 36951 h 64664"/>
                        <a:gd name="connsiteX279" fmla="*/ 211314 w 303691"/>
                        <a:gd name="connsiteY279" fmla="*/ 36951 h 64664"/>
                        <a:gd name="connsiteX280" fmla="*/ 211314 w 303691"/>
                        <a:gd name="connsiteY280" fmla="*/ 36951 h 64664"/>
                        <a:gd name="connsiteX281" fmla="*/ 211314 w 303691"/>
                        <a:gd name="connsiteY281" fmla="*/ 36951 h 64664"/>
                        <a:gd name="connsiteX282" fmla="*/ 211314 w 303691"/>
                        <a:gd name="connsiteY282" fmla="*/ 36951 h 64664"/>
                        <a:gd name="connsiteX283" fmla="*/ 206695 w 303691"/>
                        <a:gd name="connsiteY283" fmla="*/ 36951 h 64664"/>
                        <a:gd name="connsiteX284" fmla="*/ 206695 w 303691"/>
                        <a:gd name="connsiteY284" fmla="*/ 36951 h 64664"/>
                        <a:gd name="connsiteX285" fmla="*/ 206695 w 303691"/>
                        <a:gd name="connsiteY285" fmla="*/ 36951 h 64664"/>
                        <a:gd name="connsiteX286" fmla="*/ 206695 w 303691"/>
                        <a:gd name="connsiteY286" fmla="*/ 36951 h 64664"/>
                        <a:gd name="connsiteX287" fmla="*/ 206695 w 303691"/>
                        <a:gd name="connsiteY287" fmla="*/ 36951 h 64664"/>
                        <a:gd name="connsiteX288" fmla="*/ 206695 w 303691"/>
                        <a:gd name="connsiteY288" fmla="*/ 36951 h 64664"/>
                        <a:gd name="connsiteX289" fmla="*/ 206695 w 303691"/>
                        <a:gd name="connsiteY289" fmla="*/ 36951 h 64664"/>
                        <a:gd name="connsiteX290" fmla="*/ 202076 w 303691"/>
                        <a:gd name="connsiteY290" fmla="*/ 32332 h 64664"/>
                        <a:gd name="connsiteX291" fmla="*/ 197457 w 303691"/>
                        <a:gd name="connsiteY291" fmla="*/ 32332 h 64664"/>
                        <a:gd name="connsiteX292" fmla="*/ 197457 w 303691"/>
                        <a:gd name="connsiteY292" fmla="*/ 32332 h 64664"/>
                        <a:gd name="connsiteX293" fmla="*/ 192839 w 303691"/>
                        <a:gd name="connsiteY293" fmla="*/ 32332 h 64664"/>
                        <a:gd name="connsiteX294" fmla="*/ 192839 w 303691"/>
                        <a:gd name="connsiteY294" fmla="*/ 32332 h 64664"/>
                        <a:gd name="connsiteX295" fmla="*/ 188219 w 303691"/>
                        <a:gd name="connsiteY295" fmla="*/ 32332 h 64664"/>
                        <a:gd name="connsiteX296" fmla="*/ 188219 w 303691"/>
                        <a:gd name="connsiteY296" fmla="*/ 32332 h 64664"/>
                        <a:gd name="connsiteX297" fmla="*/ 183601 w 303691"/>
                        <a:gd name="connsiteY297" fmla="*/ 32332 h 64664"/>
                        <a:gd name="connsiteX298" fmla="*/ 183601 w 303691"/>
                        <a:gd name="connsiteY298" fmla="*/ 32332 h 64664"/>
                        <a:gd name="connsiteX299" fmla="*/ 178982 w 303691"/>
                        <a:gd name="connsiteY299" fmla="*/ 32332 h 64664"/>
                        <a:gd name="connsiteX300" fmla="*/ 178982 w 303691"/>
                        <a:gd name="connsiteY300" fmla="*/ 32332 h 64664"/>
                        <a:gd name="connsiteX301" fmla="*/ 178982 w 303691"/>
                        <a:gd name="connsiteY301" fmla="*/ 32332 h 64664"/>
                        <a:gd name="connsiteX302" fmla="*/ 178982 w 303691"/>
                        <a:gd name="connsiteY302" fmla="*/ 32332 h 64664"/>
                        <a:gd name="connsiteX303" fmla="*/ 178982 w 303691"/>
                        <a:gd name="connsiteY303" fmla="*/ 32332 h 64664"/>
                        <a:gd name="connsiteX304" fmla="*/ 178982 w 303691"/>
                        <a:gd name="connsiteY304" fmla="*/ 32332 h 64664"/>
                        <a:gd name="connsiteX305" fmla="*/ 178982 w 303691"/>
                        <a:gd name="connsiteY305" fmla="*/ 32332 h 64664"/>
                        <a:gd name="connsiteX306" fmla="*/ 174363 w 303691"/>
                        <a:gd name="connsiteY306" fmla="*/ 32332 h 64664"/>
                        <a:gd name="connsiteX307" fmla="*/ 174363 w 303691"/>
                        <a:gd name="connsiteY307" fmla="*/ 32332 h 64664"/>
                        <a:gd name="connsiteX308" fmla="*/ 174363 w 303691"/>
                        <a:gd name="connsiteY308" fmla="*/ 32332 h 64664"/>
                        <a:gd name="connsiteX309" fmla="*/ 174363 w 303691"/>
                        <a:gd name="connsiteY309" fmla="*/ 32332 h 64664"/>
                        <a:gd name="connsiteX310" fmla="*/ 169744 w 303691"/>
                        <a:gd name="connsiteY310" fmla="*/ 32332 h 64664"/>
                        <a:gd name="connsiteX311" fmla="*/ 174363 w 303691"/>
                        <a:gd name="connsiteY311" fmla="*/ 32332 h 64664"/>
                        <a:gd name="connsiteX312" fmla="*/ 169744 w 303691"/>
                        <a:gd name="connsiteY312" fmla="*/ 32332 h 64664"/>
                        <a:gd name="connsiteX313" fmla="*/ 169744 w 303691"/>
                        <a:gd name="connsiteY313" fmla="*/ 32332 h 64664"/>
                        <a:gd name="connsiteX314" fmla="*/ 165125 w 303691"/>
                        <a:gd name="connsiteY314" fmla="*/ 32332 h 64664"/>
                        <a:gd name="connsiteX315" fmla="*/ 160506 w 303691"/>
                        <a:gd name="connsiteY315" fmla="*/ 27713 h 64664"/>
                        <a:gd name="connsiteX316" fmla="*/ 151269 w 303691"/>
                        <a:gd name="connsiteY316" fmla="*/ 23094 h 64664"/>
                        <a:gd name="connsiteX317" fmla="*/ 151269 w 303691"/>
                        <a:gd name="connsiteY317" fmla="*/ 23094 h 64664"/>
                        <a:gd name="connsiteX318" fmla="*/ 151269 w 303691"/>
                        <a:gd name="connsiteY318" fmla="*/ 23094 h 64664"/>
                        <a:gd name="connsiteX319" fmla="*/ 151269 w 303691"/>
                        <a:gd name="connsiteY319" fmla="*/ 23094 h 64664"/>
                        <a:gd name="connsiteX320" fmla="*/ 151269 w 303691"/>
                        <a:gd name="connsiteY320" fmla="*/ 23094 h 64664"/>
                        <a:gd name="connsiteX321" fmla="*/ 151269 w 303691"/>
                        <a:gd name="connsiteY321" fmla="*/ 23094 h 64664"/>
                        <a:gd name="connsiteX322" fmla="*/ 151269 w 303691"/>
                        <a:gd name="connsiteY322" fmla="*/ 23094 h 64664"/>
                        <a:gd name="connsiteX323" fmla="*/ 151269 w 303691"/>
                        <a:gd name="connsiteY323" fmla="*/ 23094 h 64664"/>
                        <a:gd name="connsiteX324" fmla="*/ 146650 w 303691"/>
                        <a:gd name="connsiteY324" fmla="*/ 23094 h 64664"/>
                        <a:gd name="connsiteX325" fmla="*/ 146650 w 303691"/>
                        <a:gd name="connsiteY325" fmla="*/ 23094 h 64664"/>
                        <a:gd name="connsiteX326" fmla="*/ 142031 w 303691"/>
                        <a:gd name="connsiteY326" fmla="*/ 23094 h 64664"/>
                        <a:gd name="connsiteX327" fmla="*/ 142031 w 303691"/>
                        <a:gd name="connsiteY327" fmla="*/ 23094 h 64664"/>
                        <a:gd name="connsiteX328" fmla="*/ 132793 w 303691"/>
                        <a:gd name="connsiteY328" fmla="*/ 23094 h 64664"/>
                        <a:gd name="connsiteX329" fmla="*/ 132793 w 303691"/>
                        <a:gd name="connsiteY329" fmla="*/ 23094 h 64664"/>
                        <a:gd name="connsiteX330" fmla="*/ 132793 w 303691"/>
                        <a:gd name="connsiteY330" fmla="*/ 23094 h 64664"/>
                        <a:gd name="connsiteX331" fmla="*/ 132793 w 303691"/>
                        <a:gd name="connsiteY331" fmla="*/ 23094 h 64664"/>
                        <a:gd name="connsiteX332" fmla="*/ 132793 w 303691"/>
                        <a:gd name="connsiteY332" fmla="*/ 23094 h 64664"/>
                        <a:gd name="connsiteX333" fmla="*/ 132793 w 303691"/>
                        <a:gd name="connsiteY333" fmla="*/ 23094 h 64664"/>
                        <a:gd name="connsiteX334" fmla="*/ 128174 w 303691"/>
                        <a:gd name="connsiteY334" fmla="*/ 23094 h 64664"/>
                        <a:gd name="connsiteX335" fmla="*/ 123555 w 303691"/>
                        <a:gd name="connsiteY335" fmla="*/ 23094 h 64664"/>
                        <a:gd name="connsiteX336" fmla="*/ 123555 w 303691"/>
                        <a:gd name="connsiteY336" fmla="*/ 23094 h 64664"/>
                        <a:gd name="connsiteX337" fmla="*/ 114317 w 303691"/>
                        <a:gd name="connsiteY337" fmla="*/ 23094 h 64664"/>
                        <a:gd name="connsiteX338" fmla="*/ 105080 w 303691"/>
                        <a:gd name="connsiteY338" fmla="*/ 18476 h 64664"/>
                        <a:gd name="connsiteX339" fmla="*/ 105080 w 303691"/>
                        <a:gd name="connsiteY339" fmla="*/ 18476 h 64664"/>
                        <a:gd name="connsiteX340" fmla="*/ 105080 w 303691"/>
                        <a:gd name="connsiteY340" fmla="*/ 18476 h 64664"/>
                        <a:gd name="connsiteX341" fmla="*/ 105080 w 303691"/>
                        <a:gd name="connsiteY341" fmla="*/ 18476 h 64664"/>
                        <a:gd name="connsiteX342" fmla="*/ 100461 w 303691"/>
                        <a:gd name="connsiteY342" fmla="*/ 18476 h 64664"/>
                        <a:gd name="connsiteX343" fmla="*/ 100461 w 303691"/>
                        <a:gd name="connsiteY343" fmla="*/ 18476 h 64664"/>
                        <a:gd name="connsiteX344" fmla="*/ 91223 w 303691"/>
                        <a:gd name="connsiteY344" fmla="*/ 13856 h 64664"/>
                        <a:gd name="connsiteX345" fmla="*/ 91223 w 303691"/>
                        <a:gd name="connsiteY345" fmla="*/ 13856 h 64664"/>
                        <a:gd name="connsiteX346" fmla="*/ 91223 w 303691"/>
                        <a:gd name="connsiteY346" fmla="*/ 13856 h 64664"/>
                        <a:gd name="connsiteX347" fmla="*/ 86604 w 303691"/>
                        <a:gd name="connsiteY347" fmla="*/ 13856 h 64664"/>
                        <a:gd name="connsiteX348" fmla="*/ 86604 w 303691"/>
                        <a:gd name="connsiteY348" fmla="*/ 13856 h 64664"/>
                        <a:gd name="connsiteX349" fmla="*/ 81985 w 303691"/>
                        <a:gd name="connsiteY349" fmla="*/ 13856 h 64664"/>
                        <a:gd name="connsiteX350" fmla="*/ 81985 w 303691"/>
                        <a:gd name="connsiteY350" fmla="*/ 13856 h 64664"/>
                        <a:gd name="connsiteX351" fmla="*/ 77366 w 303691"/>
                        <a:gd name="connsiteY351" fmla="*/ 13856 h 64664"/>
                        <a:gd name="connsiteX352" fmla="*/ 77366 w 303691"/>
                        <a:gd name="connsiteY352" fmla="*/ 13856 h 64664"/>
                        <a:gd name="connsiteX353" fmla="*/ 72747 w 303691"/>
                        <a:gd name="connsiteY353" fmla="*/ 13856 h 64664"/>
                        <a:gd name="connsiteX354" fmla="*/ 68129 w 303691"/>
                        <a:gd name="connsiteY354" fmla="*/ 13856 h 64664"/>
                        <a:gd name="connsiteX355" fmla="*/ 68129 w 303691"/>
                        <a:gd name="connsiteY355" fmla="*/ 13856 h 64664"/>
                        <a:gd name="connsiteX356" fmla="*/ 63510 w 303691"/>
                        <a:gd name="connsiteY356" fmla="*/ 13856 h 64664"/>
                        <a:gd name="connsiteX357" fmla="*/ 63510 w 303691"/>
                        <a:gd name="connsiteY357" fmla="*/ 13856 h 64664"/>
                        <a:gd name="connsiteX358" fmla="*/ 63510 w 303691"/>
                        <a:gd name="connsiteY358" fmla="*/ 13856 h 64664"/>
                        <a:gd name="connsiteX359" fmla="*/ 63510 w 303691"/>
                        <a:gd name="connsiteY359" fmla="*/ 13856 h 64664"/>
                        <a:gd name="connsiteX360" fmla="*/ 63510 w 303691"/>
                        <a:gd name="connsiteY360" fmla="*/ 13856 h 64664"/>
                        <a:gd name="connsiteX361" fmla="*/ 58891 w 303691"/>
                        <a:gd name="connsiteY361" fmla="*/ 13856 h 64664"/>
                        <a:gd name="connsiteX362" fmla="*/ 58891 w 303691"/>
                        <a:gd name="connsiteY362" fmla="*/ 13856 h 64664"/>
                        <a:gd name="connsiteX363" fmla="*/ 58891 w 303691"/>
                        <a:gd name="connsiteY363" fmla="*/ 13856 h 64664"/>
                        <a:gd name="connsiteX364" fmla="*/ 54272 w 303691"/>
                        <a:gd name="connsiteY364" fmla="*/ 13856 h 64664"/>
                        <a:gd name="connsiteX365" fmla="*/ 54272 w 303691"/>
                        <a:gd name="connsiteY365" fmla="*/ 13856 h 64664"/>
                        <a:gd name="connsiteX366" fmla="*/ 58891 w 303691"/>
                        <a:gd name="connsiteY366" fmla="*/ 13856 h 64664"/>
                        <a:gd name="connsiteX367" fmla="*/ 58891 w 303691"/>
                        <a:gd name="connsiteY367" fmla="*/ 13856 h 64664"/>
                        <a:gd name="connsiteX368" fmla="*/ 54272 w 303691"/>
                        <a:gd name="connsiteY368" fmla="*/ 13856 h 64664"/>
                        <a:gd name="connsiteX369" fmla="*/ 54272 w 303691"/>
                        <a:gd name="connsiteY369" fmla="*/ 13856 h 64664"/>
                        <a:gd name="connsiteX370" fmla="*/ 54272 w 303691"/>
                        <a:gd name="connsiteY370" fmla="*/ 13856 h 64664"/>
                        <a:gd name="connsiteX371" fmla="*/ 54272 w 303691"/>
                        <a:gd name="connsiteY371" fmla="*/ 13856 h 64664"/>
                        <a:gd name="connsiteX372" fmla="*/ 54272 w 303691"/>
                        <a:gd name="connsiteY372" fmla="*/ 13856 h 64664"/>
                        <a:gd name="connsiteX373" fmla="*/ 54272 w 303691"/>
                        <a:gd name="connsiteY373" fmla="*/ 13856 h 64664"/>
                        <a:gd name="connsiteX374" fmla="*/ 54272 w 303691"/>
                        <a:gd name="connsiteY374" fmla="*/ 13856 h 64664"/>
                        <a:gd name="connsiteX375" fmla="*/ 54272 w 303691"/>
                        <a:gd name="connsiteY375" fmla="*/ 13856 h 64664"/>
                        <a:gd name="connsiteX376" fmla="*/ 54272 w 303691"/>
                        <a:gd name="connsiteY376" fmla="*/ 13856 h 64664"/>
                        <a:gd name="connsiteX377" fmla="*/ 54272 w 303691"/>
                        <a:gd name="connsiteY377" fmla="*/ 13856 h 64664"/>
                        <a:gd name="connsiteX378" fmla="*/ 54272 w 303691"/>
                        <a:gd name="connsiteY378" fmla="*/ 13856 h 64664"/>
                        <a:gd name="connsiteX379" fmla="*/ 54272 w 303691"/>
                        <a:gd name="connsiteY379" fmla="*/ 13856 h 64664"/>
                        <a:gd name="connsiteX380" fmla="*/ 54272 w 303691"/>
                        <a:gd name="connsiteY380" fmla="*/ 13856 h 64664"/>
                        <a:gd name="connsiteX381" fmla="*/ 49653 w 303691"/>
                        <a:gd name="connsiteY381" fmla="*/ 13856 h 64664"/>
                        <a:gd name="connsiteX382" fmla="*/ 45034 w 303691"/>
                        <a:gd name="connsiteY382" fmla="*/ 13856 h 64664"/>
                        <a:gd name="connsiteX383" fmla="*/ 45034 w 303691"/>
                        <a:gd name="connsiteY383" fmla="*/ 13856 h 64664"/>
                        <a:gd name="connsiteX384" fmla="*/ 45034 w 303691"/>
                        <a:gd name="connsiteY384" fmla="*/ 13856 h 64664"/>
                        <a:gd name="connsiteX385" fmla="*/ 40415 w 303691"/>
                        <a:gd name="connsiteY385" fmla="*/ 13856 h 64664"/>
                        <a:gd name="connsiteX386" fmla="*/ 40415 w 303691"/>
                        <a:gd name="connsiteY386" fmla="*/ 13856 h 64664"/>
                        <a:gd name="connsiteX387" fmla="*/ 40415 w 303691"/>
                        <a:gd name="connsiteY387" fmla="*/ 13856 h 64664"/>
                        <a:gd name="connsiteX388" fmla="*/ 31178 w 303691"/>
                        <a:gd name="connsiteY388" fmla="*/ 13856 h 64664"/>
                        <a:gd name="connsiteX389" fmla="*/ 31178 w 303691"/>
                        <a:gd name="connsiteY389" fmla="*/ 13856 h 64664"/>
                        <a:gd name="connsiteX390" fmla="*/ 17321 w 303691"/>
                        <a:gd name="connsiteY390" fmla="*/ 13856 h 64664"/>
                        <a:gd name="connsiteX391" fmla="*/ 17321 w 303691"/>
                        <a:gd name="connsiteY391" fmla="*/ 13856 h 64664"/>
                        <a:gd name="connsiteX392" fmla="*/ 17321 w 303691"/>
                        <a:gd name="connsiteY392" fmla="*/ 13856 h 64664"/>
                        <a:gd name="connsiteX393" fmla="*/ 17321 w 303691"/>
                        <a:gd name="connsiteY393" fmla="*/ 13856 h 64664"/>
                        <a:gd name="connsiteX394" fmla="*/ 12702 w 303691"/>
                        <a:gd name="connsiteY394" fmla="*/ 13856 h 64664"/>
                        <a:gd name="connsiteX395" fmla="*/ 12702 w 303691"/>
                        <a:gd name="connsiteY395" fmla="*/ 13856 h 64664"/>
                        <a:gd name="connsiteX396" fmla="*/ 8083 w 303691"/>
                        <a:gd name="connsiteY396" fmla="*/ 13856 h 64664"/>
                        <a:gd name="connsiteX397" fmla="*/ 8083 w 303691"/>
                        <a:gd name="connsiteY397" fmla="*/ 13856 h 64664"/>
                        <a:gd name="connsiteX398" fmla="*/ 8083 w 303691"/>
                        <a:gd name="connsiteY398" fmla="*/ 13856 h 64664"/>
                        <a:gd name="connsiteX399" fmla="*/ 8083 w 303691"/>
                        <a:gd name="connsiteY399" fmla="*/ 13856 h 64664"/>
                        <a:gd name="connsiteX400" fmla="*/ 3464 w 303691"/>
                        <a:gd name="connsiteY400" fmla="*/ 13856 h 64664"/>
                        <a:gd name="connsiteX401" fmla="*/ 3464 w 303691"/>
                        <a:gd name="connsiteY401" fmla="*/ 13856 h 64664"/>
                        <a:gd name="connsiteX402" fmla="*/ 3464 w 303691"/>
                        <a:gd name="connsiteY402" fmla="*/ 13856 h 64664"/>
                        <a:gd name="connsiteX403" fmla="*/ 3464 w 303691"/>
                        <a:gd name="connsiteY403" fmla="*/ 13856 h 64664"/>
                        <a:gd name="connsiteX404" fmla="*/ 3464 w 303691"/>
                        <a:gd name="connsiteY404" fmla="*/ 18476 h 64664"/>
                        <a:gd name="connsiteX405" fmla="*/ 3464 w 303691"/>
                        <a:gd name="connsiteY405" fmla="*/ 18476 h 64664"/>
                        <a:gd name="connsiteX406" fmla="*/ 3464 w 303691"/>
                        <a:gd name="connsiteY406" fmla="*/ 18476 h 64664"/>
                        <a:gd name="connsiteX407" fmla="*/ 3464 w 303691"/>
                        <a:gd name="connsiteY407" fmla="*/ 18476 h 64664"/>
                        <a:gd name="connsiteX408" fmla="*/ 3464 w 303691"/>
                        <a:gd name="connsiteY408" fmla="*/ 18476 h 64664"/>
                        <a:gd name="connsiteX409" fmla="*/ 3464 w 303691"/>
                        <a:gd name="connsiteY409" fmla="*/ 18476 h 64664"/>
                        <a:gd name="connsiteX410" fmla="*/ 3464 w 303691"/>
                        <a:gd name="connsiteY410" fmla="*/ 18476 h 64664"/>
                        <a:gd name="connsiteX411" fmla="*/ 3464 w 303691"/>
                        <a:gd name="connsiteY411" fmla="*/ 18476 h 64664"/>
                        <a:gd name="connsiteX412" fmla="*/ 3464 w 303691"/>
                        <a:gd name="connsiteY412" fmla="*/ 18476 h 64664"/>
                        <a:gd name="connsiteX413" fmla="*/ 3464 w 303691"/>
                        <a:gd name="connsiteY413" fmla="*/ 18476 h 64664"/>
                        <a:gd name="connsiteX414" fmla="*/ 3464 w 303691"/>
                        <a:gd name="connsiteY414" fmla="*/ 18476 h 64664"/>
                        <a:gd name="connsiteX415" fmla="*/ 3464 w 303691"/>
                        <a:gd name="connsiteY415" fmla="*/ 18476 h 64664"/>
                        <a:gd name="connsiteX416" fmla="*/ 8083 w 303691"/>
                        <a:gd name="connsiteY416" fmla="*/ 18476 h 64664"/>
                        <a:gd name="connsiteX417" fmla="*/ 8083 w 303691"/>
                        <a:gd name="connsiteY417" fmla="*/ 18476 h 64664"/>
                        <a:gd name="connsiteX418" fmla="*/ 8083 w 303691"/>
                        <a:gd name="connsiteY418" fmla="*/ 18476 h 64664"/>
                        <a:gd name="connsiteX419" fmla="*/ 12702 w 303691"/>
                        <a:gd name="connsiteY419" fmla="*/ 18476 h 64664"/>
                        <a:gd name="connsiteX420" fmla="*/ 12702 w 303691"/>
                        <a:gd name="connsiteY420" fmla="*/ 18476 h 64664"/>
                        <a:gd name="connsiteX421" fmla="*/ 12702 w 303691"/>
                        <a:gd name="connsiteY421" fmla="*/ 18476 h 64664"/>
                        <a:gd name="connsiteX422" fmla="*/ 12702 w 303691"/>
                        <a:gd name="connsiteY422" fmla="*/ 18476 h 64664"/>
                        <a:gd name="connsiteX423" fmla="*/ 12702 w 303691"/>
                        <a:gd name="connsiteY423" fmla="*/ 18476 h 64664"/>
                        <a:gd name="connsiteX424" fmla="*/ 3464 w 303691"/>
                        <a:gd name="connsiteY424" fmla="*/ 4619 h 64664"/>
                        <a:gd name="connsiteX425" fmla="*/ 3464 w 303691"/>
                        <a:gd name="connsiteY425" fmla="*/ 4619 h 64664"/>
                        <a:gd name="connsiteX426" fmla="*/ 3464 w 303691"/>
                        <a:gd name="connsiteY426" fmla="*/ 4619 h 64664"/>
                        <a:gd name="connsiteX427" fmla="*/ 3464 w 303691"/>
                        <a:gd name="connsiteY427" fmla="*/ 4619 h 64664"/>
                        <a:gd name="connsiteX428" fmla="*/ 3464 w 303691"/>
                        <a:gd name="connsiteY428" fmla="*/ 4619 h 64664"/>
                        <a:gd name="connsiteX429" fmla="*/ 35796 w 303691"/>
                        <a:gd name="connsiteY429" fmla="*/ 4619 h 64664"/>
                        <a:gd name="connsiteX430" fmla="*/ 35796 w 303691"/>
                        <a:gd name="connsiteY430" fmla="*/ 4619 h 64664"/>
                        <a:gd name="connsiteX431" fmla="*/ 35796 w 303691"/>
                        <a:gd name="connsiteY431" fmla="*/ 4619 h 64664"/>
                        <a:gd name="connsiteX432" fmla="*/ 35796 w 303691"/>
                        <a:gd name="connsiteY432" fmla="*/ 4619 h 64664"/>
                        <a:gd name="connsiteX433" fmla="*/ 35796 w 303691"/>
                        <a:gd name="connsiteY433" fmla="*/ 4619 h 64664"/>
                        <a:gd name="connsiteX434" fmla="*/ 35796 w 303691"/>
                        <a:gd name="connsiteY434" fmla="*/ 4619 h 64664"/>
                        <a:gd name="connsiteX435" fmla="*/ 35796 w 303691"/>
                        <a:gd name="connsiteY435" fmla="*/ 4619 h 64664"/>
                        <a:gd name="connsiteX436" fmla="*/ 35796 w 303691"/>
                        <a:gd name="connsiteY436" fmla="*/ 4619 h 64664"/>
                        <a:gd name="connsiteX437" fmla="*/ 31178 w 303691"/>
                        <a:gd name="connsiteY437" fmla="*/ 0 h 64664"/>
                        <a:gd name="connsiteX438" fmla="*/ 31178 w 303691"/>
                        <a:gd name="connsiteY438" fmla="*/ 0 h 64664"/>
                        <a:gd name="connsiteX439" fmla="*/ 31178 w 303691"/>
                        <a:gd name="connsiteY439" fmla="*/ 0 h 64664"/>
                        <a:gd name="connsiteX440" fmla="*/ 31178 w 303691"/>
                        <a:gd name="connsiteY440" fmla="*/ 0 h 64664"/>
                        <a:gd name="connsiteX441" fmla="*/ 31178 w 303691"/>
                        <a:gd name="connsiteY441" fmla="*/ 0 h 6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Lst>
                      <a:rect l="l" t="t" r="r" b="b"/>
                      <a:pathLst>
                        <a:path w="303691" h="64664">
                          <a:moveTo>
                            <a:pt x="3464" y="4619"/>
                          </a:moveTo>
                          <a:cubicBezTo>
                            <a:pt x="3464" y="4619"/>
                            <a:pt x="3464" y="4619"/>
                            <a:pt x="3464" y="4619"/>
                          </a:cubicBezTo>
                          <a:cubicBezTo>
                            <a:pt x="8083" y="4619"/>
                            <a:pt x="3464" y="4619"/>
                            <a:pt x="3464" y="4619"/>
                          </a:cubicBezTo>
                          <a:cubicBezTo>
                            <a:pt x="8083" y="4619"/>
                            <a:pt x="8083" y="4619"/>
                            <a:pt x="3464" y="4619"/>
                          </a:cubicBezTo>
                          <a:cubicBezTo>
                            <a:pt x="8083" y="4619"/>
                            <a:pt x="8083" y="4619"/>
                            <a:pt x="8083" y="4619"/>
                          </a:cubicBezTo>
                          <a:cubicBezTo>
                            <a:pt x="8083" y="4619"/>
                            <a:pt x="12702" y="4619"/>
                            <a:pt x="12702" y="4619"/>
                          </a:cubicBezTo>
                          <a:cubicBezTo>
                            <a:pt x="12702" y="4619"/>
                            <a:pt x="12702" y="4619"/>
                            <a:pt x="12702" y="4619"/>
                          </a:cubicBezTo>
                          <a:cubicBezTo>
                            <a:pt x="12702" y="4619"/>
                            <a:pt x="12702" y="4619"/>
                            <a:pt x="12702" y="4619"/>
                          </a:cubicBezTo>
                          <a:cubicBezTo>
                            <a:pt x="12702" y="4619"/>
                            <a:pt x="12702" y="4619"/>
                            <a:pt x="12702" y="4619"/>
                          </a:cubicBezTo>
                          <a:cubicBezTo>
                            <a:pt x="12702" y="4619"/>
                            <a:pt x="12702" y="4619"/>
                            <a:pt x="12702" y="4619"/>
                          </a:cubicBezTo>
                          <a:lnTo>
                            <a:pt x="12702" y="4619"/>
                          </a:lnTo>
                          <a:cubicBezTo>
                            <a:pt x="12702" y="4619"/>
                            <a:pt x="12702" y="4619"/>
                            <a:pt x="12702" y="4619"/>
                          </a:cubicBezTo>
                          <a:cubicBezTo>
                            <a:pt x="12702" y="4619"/>
                            <a:pt x="17321" y="4619"/>
                            <a:pt x="17321" y="4619"/>
                          </a:cubicBezTo>
                          <a:cubicBezTo>
                            <a:pt x="17321" y="4619"/>
                            <a:pt x="17321" y="4619"/>
                            <a:pt x="17321" y="4619"/>
                          </a:cubicBezTo>
                          <a:lnTo>
                            <a:pt x="17321" y="4619"/>
                          </a:lnTo>
                          <a:cubicBezTo>
                            <a:pt x="17321" y="4619"/>
                            <a:pt x="17321" y="4619"/>
                            <a:pt x="17321" y="4619"/>
                          </a:cubicBezTo>
                          <a:cubicBezTo>
                            <a:pt x="17321" y="4619"/>
                            <a:pt x="17321" y="4619"/>
                            <a:pt x="21940" y="4619"/>
                          </a:cubicBezTo>
                          <a:cubicBezTo>
                            <a:pt x="21940" y="4619"/>
                            <a:pt x="21940" y="4619"/>
                            <a:pt x="21940" y="4619"/>
                          </a:cubicBezTo>
                          <a:cubicBezTo>
                            <a:pt x="26559" y="4619"/>
                            <a:pt x="21940" y="4619"/>
                            <a:pt x="26559" y="4619"/>
                          </a:cubicBezTo>
                          <a:cubicBezTo>
                            <a:pt x="26559" y="4619"/>
                            <a:pt x="26559" y="4619"/>
                            <a:pt x="26559" y="4619"/>
                          </a:cubicBezTo>
                          <a:lnTo>
                            <a:pt x="26559" y="4619"/>
                          </a:lnTo>
                          <a:cubicBezTo>
                            <a:pt x="26559" y="4619"/>
                            <a:pt x="26559" y="4619"/>
                            <a:pt x="31178" y="4619"/>
                          </a:cubicBezTo>
                          <a:cubicBezTo>
                            <a:pt x="31178" y="4619"/>
                            <a:pt x="31178" y="4619"/>
                            <a:pt x="31178" y="4619"/>
                          </a:cubicBezTo>
                          <a:cubicBezTo>
                            <a:pt x="31178" y="4619"/>
                            <a:pt x="31178" y="4619"/>
                            <a:pt x="31178" y="4619"/>
                          </a:cubicBezTo>
                          <a:lnTo>
                            <a:pt x="31178" y="4619"/>
                          </a:lnTo>
                          <a:cubicBezTo>
                            <a:pt x="31178" y="4619"/>
                            <a:pt x="35796" y="4619"/>
                            <a:pt x="35796" y="4619"/>
                          </a:cubicBezTo>
                          <a:cubicBezTo>
                            <a:pt x="35796" y="4619"/>
                            <a:pt x="35796" y="4619"/>
                            <a:pt x="35796" y="4619"/>
                          </a:cubicBezTo>
                          <a:cubicBezTo>
                            <a:pt x="40415" y="4619"/>
                            <a:pt x="40415" y="4619"/>
                            <a:pt x="45034" y="4619"/>
                          </a:cubicBezTo>
                          <a:lnTo>
                            <a:pt x="45034" y="4619"/>
                          </a:lnTo>
                          <a:cubicBezTo>
                            <a:pt x="45034" y="4619"/>
                            <a:pt x="45034" y="4619"/>
                            <a:pt x="45034" y="4619"/>
                          </a:cubicBezTo>
                          <a:cubicBezTo>
                            <a:pt x="45034" y="4619"/>
                            <a:pt x="45034" y="4619"/>
                            <a:pt x="45034" y="4619"/>
                          </a:cubicBezTo>
                          <a:cubicBezTo>
                            <a:pt x="45034" y="4619"/>
                            <a:pt x="45034" y="4619"/>
                            <a:pt x="45034" y="4619"/>
                          </a:cubicBezTo>
                          <a:cubicBezTo>
                            <a:pt x="45034" y="4619"/>
                            <a:pt x="49653" y="4619"/>
                            <a:pt x="54272" y="4619"/>
                          </a:cubicBezTo>
                          <a:lnTo>
                            <a:pt x="54272" y="4619"/>
                          </a:lnTo>
                          <a:cubicBezTo>
                            <a:pt x="54272" y="4619"/>
                            <a:pt x="54272" y="4619"/>
                            <a:pt x="58891" y="4619"/>
                          </a:cubicBezTo>
                          <a:lnTo>
                            <a:pt x="58891" y="4619"/>
                          </a:lnTo>
                          <a:cubicBezTo>
                            <a:pt x="63510" y="4619"/>
                            <a:pt x="63510" y="4619"/>
                            <a:pt x="68129" y="4619"/>
                          </a:cubicBezTo>
                          <a:cubicBezTo>
                            <a:pt x="68129" y="4619"/>
                            <a:pt x="72747" y="4619"/>
                            <a:pt x="72747" y="4619"/>
                          </a:cubicBezTo>
                          <a:cubicBezTo>
                            <a:pt x="72747" y="4619"/>
                            <a:pt x="72747" y="4619"/>
                            <a:pt x="77366" y="4619"/>
                          </a:cubicBezTo>
                          <a:cubicBezTo>
                            <a:pt x="77366" y="4619"/>
                            <a:pt x="77366" y="4619"/>
                            <a:pt x="77366" y="4619"/>
                          </a:cubicBezTo>
                          <a:lnTo>
                            <a:pt x="77366" y="4619"/>
                          </a:lnTo>
                          <a:lnTo>
                            <a:pt x="77366" y="4619"/>
                          </a:lnTo>
                          <a:lnTo>
                            <a:pt x="77366" y="4619"/>
                          </a:lnTo>
                          <a:lnTo>
                            <a:pt x="77366" y="4619"/>
                          </a:lnTo>
                          <a:cubicBezTo>
                            <a:pt x="77366" y="4619"/>
                            <a:pt x="77366" y="4619"/>
                            <a:pt x="77366" y="4619"/>
                          </a:cubicBezTo>
                          <a:cubicBezTo>
                            <a:pt x="77366" y="4619"/>
                            <a:pt x="81985" y="4619"/>
                            <a:pt x="81985" y="4619"/>
                          </a:cubicBezTo>
                          <a:lnTo>
                            <a:pt x="86604" y="4619"/>
                          </a:lnTo>
                          <a:cubicBezTo>
                            <a:pt x="86604" y="4619"/>
                            <a:pt x="86604" y="4619"/>
                            <a:pt x="86604" y="4619"/>
                          </a:cubicBezTo>
                          <a:cubicBezTo>
                            <a:pt x="86604" y="4619"/>
                            <a:pt x="86604" y="4619"/>
                            <a:pt x="86604" y="4619"/>
                          </a:cubicBezTo>
                          <a:cubicBezTo>
                            <a:pt x="86604" y="4619"/>
                            <a:pt x="86604" y="4619"/>
                            <a:pt x="86604" y="4619"/>
                          </a:cubicBezTo>
                          <a:cubicBezTo>
                            <a:pt x="86604" y="4619"/>
                            <a:pt x="86604" y="4619"/>
                            <a:pt x="91223" y="4619"/>
                          </a:cubicBezTo>
                          <a:lnTo>
                            <a:pt x="91223" y="4619"/>
                          </a:lnTo>
                          <a:cubicBezTo>
                            <a:pt x="91223" y="4619"/>
                            <a:pt x="95842" y="4619"/>
                            <a:pt x="100461" y="4619"/>
                          </a:cubicBezTo>
                          <a:cubicBezTo>
                            <a:pt x="100461" y="4619"/>
                            <a:pt x="100461" y="4619"/>
                            <a:pt x="100461" y="4619"/>
                          </a:cubicBezTo>
                          <a:lnTo>
                            <a:pt x="100461" y="4619"/>
                          </a:lnTo>
                          <a:cubicBezTo>
                            <a:pt x="100461" y="4619"/>
                            <a:pt x="100461" y="4619"/>
                            <a:pt x="100461" y="4619"/>
                          </a:cubicBezTo>
                          <a:cubicBezTo>
                            <a:pt x="100461" y="4619"/>
                            <a:pt x="100461" y="4619"/>
                            <a:pt x="100461" y="4619"/>
                          </a:cubicBezTo>
                          <a:lnTo>
                            <a:pt x="100461" y="4619"/>
                          </a:lnTo>
                          <a:cubicBezTo>
                            <a:pt x="100461" y="4619"/>
                            <a:pt x="100461" y="4619"/>
                            <a:pt x="100461" y="4619"/>
                          </a:cubicBezTo>
                          <a:cubicBezTo>
                            <a:pt x="100461" y="4619"/>
                            <a:pt x="100461" y="4619"/>
                            <a:pt x="105080" y="4619"/>
                          </a:cubicBezTo>
                          <a:lnTo>
                            <a:pt x="105080" y="4619"/>
                          </a:lnTo>
                          <a:cubicBezTo>
                            <a:pt x="109699" y="4619"/>
                            <a:pt x="109699" y="4619"/>
                            <a:pt x="109699" y="4619"/>
                          </a:cubicBezTo>
                          <a:cubicBezTo>
                            <a:pt x="109699" y="4619"/>
                            <a:pt x="109699" y="4619"/>
                            <a:pt x="109699" y="4619"/>
                          </a:cubicBezTo>
                          <a:cubicBezTo>
                            <a:pt x="109699" y="4619"/>
                            <a:pt x="114317" y="4619"/>
                            <a:pt x="114317" y="4619"/>
                          </a:cubicBezTo>
                          <a:cubicBezTo>
                            <a:pt x="114317" y="4619"/>
                            <a:pt x="114317" y="4619"/>
                            <a:pt x="114317" y="4619"/>
                          </a:cubicBezTo>
                          <a:cubicBezTo>
                            <a:pt x="114317" y="4619"/>
                            <a:pt x="114317" y="4619"/>
                            <a:pt x="114317" y="4619"/>
                          </a:cubicBezTo>
                          <a:cubicBezTo>
                            <a:pt x="114317" y="4619"/>
                            <a:pt x="118936" y="4619"/>
                            <a:pt x="118936" y="4619"/>
                          </a:cubicBezTo>
                          <a:cubicBezTo>
                            <a:pt x="118936" y="4619"/>
                            <a:pt x="118936" y="4619"/>
                            <a:pt x="118936" y="4619"/>
                          </a:cubicBezTo>
                          <a:cubicBezTo>
                            <a:pt x="118936" y="4619"/>
                            <a:pt x="118936" y="4619"/>
                            <a:pt x="118936" y="4619"/>
                          </a:cubicBezTo>
                          <a:lnTo>
                            <a:pt x="118936" y="4619"/>
                          </a:lnTo>
                          <a:cubicBezTo>
                            <a:pt x="123555" y="4619"/>
                            <a:pt x="123555" y="9238"/>
                            <a:pt x="128174" y="9238"/>
                          </a:cubicBezTo>
                          <a:lnTo>
                            <a:pt x="128174" y="9238"/>
                          </a:lnTo>
                          <a:lnTo>
                            <a:pt x="132793" y="9238"/>
                          </a:lnTo>
                          <a:cubicBezTo>
                            <a:pt x="132793" y="9238"/>
                            <a:pt x="132793" y="9238"/>
                            <a:pt x="132793" y="9238"/>
                          </a:cubicBezTo>
                          <a:cubicBezTo>
                            <a:pt x="137412" y="9238"/>
                            <a:pt x="137412" y="9238"/>
                            <a:pt x="137412" y="9238"/>
                          </a:cubicBezTo>
                          <a:cubicBezTo>
                            <a:pt x="137412" y="9238"/>
                            <a:pt x="142031" y="9238"/>
                            <a:pt x="146650" y="13856"/>
                          </a:cubicBezTo>
                          <a:lnTo>
                            <a:pt x="146650" y="13856"/>
                          </a:lnTo>
                          <a:cubicBezTo>
                            <a:pt x="146650" y="13856"/>
                            <a:pt x="146650" y="13856"/>
                            <a:pt x="146650" y="13856"/>
                          </a:cubicBezTo>
                          <a:cubicBezTo>
                            <a:pt x="146650" y="13856"/>
                            <a:pt x="146650" y="13856"/>
                            <a:pt x="146650" y="13856"/>
                          </a:cubicBezTo>
                          <a:cubicBezTo>
                            <a:pt x="151269" y="13856"/>
                            <a:pt x="155887" y="18476"/>
                            <a:pt x="160506" y="18476"/>
                          </a:cubicBezTo>
                          <a:cubicBezTo>
                            <a:pt x="160506" y="18476"/>
                            <a:pt x="160506" y="18476"/>
                            <a:pt x="165125" y="18476"/>
                          </a:cubicBezTo>
                          <a:lnTo>
                            <a:pt x="165125" y="18476"/>
                          </a:lnTo>
                          <a:cubicBezTo>
                            <a:pt x="169744" y="18476"/>
                            <a:pt x="174363" y="23094"/>
                            <a:pt x="174363" y="23094"/>
                          </a:cubicBezTo>
                          <a:cubicBezTo>
                            <a:pt x="174363" y="23094"/>
                            <a:pt x="174363" y="23094"/>
                            <a:pt x="174363" y="23094"/>
                          </a:cubicBezTo>
                          <a:cubicBezTo>
                            <a:pt x="174363" y="23094"/>
                            <a:pt x="178982" y="23094"/>
                            <a:pt x="178982" y="23094"/>
                          </a:cubicBezTo>
                          <a:cubicBezTo>
                            <a:pt x="178982" y="23094"/>
                            <a:pt x="178982" y="23094"/>
                            <a:pt x="178982" y="23094"/>
                          </a:cubicBezTo>
                          <a:cubicBezTo>
                            <a:pt x="178982" y="23094"/>
                            <a:pt x="178982" y="23094"/>
                            <a:pt x="183601" y="23094"/>
                          </a:cubicBezTo>
                          <a:cubicBezTo>
                            <a:pt x="183601" y="23094"/>
                            <a:pt x="183601" y="23094"/>
                            <a:pt x="183601" y="23094"/>
                          </a:cubicBezTo>
                          <a:cubicBezTo>
                            <a:pt x="183601" y="23094"/>
                            <a:pt x="183601" y="23094"/>
                            <a:pt x="183601" y="23094"/>
                          </a:cubicBezTo>
                          <a:cubicBezTo>
                            <a:pt x="183601" y="23094"/>
                            <a:pt x="188219" y="23094"/>
                            <a:pt x="188219" y="23094"/>
                          </a:cubicBezTo>
                          <a:cubicBezTo>
                            <a:pt x="188219" y="23094"/>
                            <a:pt x="188219" y="23094"/>
                            <a:pt x="192839" y="23094"/>
                          </a:cubicBezTo>
                          <a:cubicBezTo>
                            <a:pt x="192839" y="23094"/>
                            <a:pt x="192839" y="23094"/>
                            <a:pt x="197457" y="23094"/>
                          </a:cubicBezTo>
                          <a:cubicBezTo>
                            <a:pt x="197457" y="23094"/>
                            <a:pt x="197457" y="23094"/>
                            <a:pt x="197457" y="23094"/>
                          </a:cubicBezTo>
                          <a:cubicBezTo>
                            <a:pt x="197457" y="23094"/>
                            <a:pt x="197457" y="23094"/>
                            <a:pt x="197457" y="23094"/>
                          </a:cubicBezTo>
                          <a:cubicBezTo>
                            <a:pt x="197457" y="23094"/>
                            <a:pt x="202076" y="23094"/>
                            <a:pt x="202076" y="27713"/>
                          </a:cubicBezTo>
                          <a:cubicBezTo>
                            <a:pt x="206695" y="27713"/>
                            <a:pt x="206695" y="27713"/>
                            <a:pt x="211314" y="32332"/>
                          </a:cubicBezTo>
                          <a:cubicBezTo>
                            <a:pt x="211314" y="32332"/>
                            <a:pt x="206695" y="32332"/>
                            <a:pt x="206695" y="32332"/>
                          </a:cubicBezTo>
                          <a:cubicBezTo>
                            <a:pt x="211314" y="32332"/>
                            <a:pt x="211314" y="32332"/>
                            <a:pt x="211314" y="32332"/>
                          </a:cubicBezTo>
                          <a:cubicBezTo>
                            <a:pt x="211314" y="32332"/>
                            <a:pt x="211314" y="32332"/>
                            <a:pt x="211314" y="32332"/>
                          </a:cubicBezTo>
                          <a:cubicBezTo>
                            <a:pt x="215933" y="32332"/>
                            <a:pt x="215933" y="36951"/>
                            <a:pt x="215933" y="36951"/>
                          </a:cubicBezTo>
                          <a:cubicBezTo>
                            <a:pt x="215933" y="36951"/>
                            <a:pt x="215933" y="36951"/>
                            <a:pt x="215933" y="36951"/>
                          </a:cubicBezTo>
                          <a:cubicBezTo>
                            <a:pt x="215933" y="36951"/>
                            <a:pt x="215933" y="36951"/>
                            <a:pt x="215933" y="36951"/>
                          </a:cubicBezTo>
                          <a:lnTo>
                            <a:pt x="215933" y="36951"/>
                          </a:lnTo>
                          <a:cubicBezTo>
                            <a:pt x="215933" y="36951"/>
                            <a:pt x="215933" y="36951"/>
                            <a:pt x="220552" y="36951"/>
                          </a:cubicBezTo>
                          <a:cubicBezTo>
                            <a:pt x="220552" y="36951"/>
                            <a:pt x="220552" y="36951"/>
                            <a:pt x="220552" y="36951"/>
                          </a:cubicBezTo>
                          <a:cubicBezTo>
                            <a:pt x="220552" y="36951"/>
                            <a:pt x="220552" y="36951"/>
                            <a:pt x="220552" y="36951"/>
                          </a:cubicBezTo>
                          <a:cubicBezTo>
                            <a:pt x="220552" y="36951"/>
                            <a:pt x="220552" y="36951"/>
                            <a:pt x="220552" y="36951"/>
                          </a:cubicBezTo>
                          <a:cubicBezTo>
                            <a:pt x="220552" y="36951"/>
                            <a:pt x="220552" y="36951"/>
                            <a:pt x="225171" y="36951"/>
                          </a:cubicBezTo>
                          <a:cubicBezTo>
                            <a:pt x="225171" y="36951"/>
                            <a:pt x="225171" y="36951"/>
                            <a:pt x="225171" y="36951"/>
                          </a:cubicBezTo>
                          <a:cubicBezTo>
                            <a:pt x="225171" y="36951"/>
                            <a:pt x="225171" y="36951"/>
                            <a:pt x="229789" y="36951"/>
                          </a:cubicBezTo>
                          <a:cubicBezTo>
                            <a:pt x="229789" y="36951"/>
                            <a:pt x="229789" y="36951"/>
                            <a:pt x="229789" y="36951"/>
                          </a:cubicBezTo>
                          <a:cubicBezTo>
                            <a:pt x="229789" y="36951"/>
                            <a:pt x="234408" y="36951"/>
                            <a:pt x="234408" y="41570"/>
                          </a:cubicBezTo>
                          <a:cubicBezTo>
                            <a:pt x="234408" y="41570"/>
                            <a:pt x="234408" y="41570"/>
                            <a:pt x="234408" y="41570"/>
                          </a:cubicBezTo>
                          <a:lnTo>
                            <a:pt x="234408" y="41570"/>
                          </a:lnTo>
                          <a:lnTo>
                            <a:pt x="234408" y="41570"/>
                          </a:lnTo>
                          <a:cubicBezTo>
                            <a:pt x="234408" y="41570"/>
                            <a:pt x="234408" y="41570"/>
                            <a:pt x="239027" y="41570"/>
                          </a:cubicBezTo>
                          <a:lnTo>
                            <a:pt x="239027" y="41570"/>
                          </a:lnTo>
                          <a:lnTo>
                            <a:pt x="239027" y="41570"/>
                          </a:lnTo>
                          <a:lnTo>
                            <a:pt x="239027" y="41570"/>
                          </a:lnTo>
                          <a:cubicBezTo>
                            <a:pt x="239027" y="41570"/>
                            <a:pt x="239027" y="41570"/>
                            <a:pt x="239027" y="41570"/>
                          </a:cubicBezTo>
                          <a:cubicBezTo>
                            <a:pt x="239027" y="41570"/>
                            <a:pt x="239027" y="41570"/>
                            <a:pt x="239027" y="41570"/>
                          </a:cubicBezTo>
                          <a:lnTo>
                            <a:pt x="239027" y="41570"/>
                          </a:lnTo>
                          <a:cubicBezTo>
                            <a:pt x="239027" y="41570"/>
                            <a:pt x="239027" y="41570"/>
                            <a:pt x="239027" y="41570"/>
                          </a:cubicBezTo>
                          <a:cubicBezTo>
                            <a:pt x="239027" y="41570"/>
                            <a:pt x="239027" y="41570"/>
                            <a:pt x="239027" y="41570"/>
                          </a:cubicBezTo>
                          <a:cubicBezTo>
                            <a:pt x="239027" y="41570"/>
                            <a:pt x="243646" y="41570"/>
                            <a:pt x="243646" y="41570"/>
                          </a:cubicBezTo>
                          <a:cubicBezTo>
                            <a:pt x="243646" y="41570"/>
                            <a:pt x="243646" y="41570"/>
                            <a:pt x="243646" y="41570"/>
                          </a:cubicBezTo>
                          <a:lnTo>
                            <a:pt x="243646" y="41570"/>
                          </a:lnTo>
                          <a:cubicBezTo>
                            <a:pt x="243646" y="41570"/>
                            <a:pt x="243646" y="41570"/>
                            <a:pt x="243646" y="41570"/>
                          </a:cubicBezTo>
                          <a:cubicBezTo>
                            <a:pt x="243646" y="41570"/>
                            <a:pt x="243646" y="41570"/>
                            <a:pt x="243646" y="41570"/>
                          </a:cubicBezTo>
                          <a:cubicBezTo>
                            <a:pt x="243646" y="41570"/>
                            <a:pt x="243646" y="41570"/>
                            <a:pt x="243646" y="41570"/>
                          </a:cubicBezTo>
                          <a:cubicBezTo>
                            <a:pt x="243646" y="41570"/>
                            <a:pt x="248265" y="41570"/>
                            <a:pt x="248265" y="46189"/>
                          </a:cubicBezTo>
                          <a:cubicBezTo>
                            <a:pt x="248265" y="46189"/>
                            <a:pt x="248265" y="46189"/>
                            <a:pt x="248265" y="46189"/>
                          </a:cubicBezTo>
                          <a:cubicBezTo>
                            <a:pt x="248265" y="46189"/>
                            <a:pt x="252884" y="46189"/>
                            <a:pt x="252884" y="50808"/>
                          </a:cubicBezTo>
                          <a:lnTo>
                            <a:pt x="252884" y="50808"/>
                          </a:lnTo>
                          <a:cubicBezTo>
                            <a:pt x="252884" y="50808"/>
                            <a:pt x="252884" y="50808"/>
                            <a:pt x="257503" y="50808"/>
                          </a:cubicBezTo>
                          <a:cubicBezTo>
                            <a:pt x="257503" y="50808"/>
                            <a:pt x="257503" y="50808"/>
                            <a:pt x="257503" y="50808"/>
                          </a:cubicBezTo>
                          <a:cubicBezTo>
                            <a:pt x="257503" y="50808"/>
                            <a:pt x="262122" y="50808"/>
                            <a:pt x="262122" y="55426"/>
                          </a:cubicBezTo>
                          <a:lnTo>
                            <a:pt x="262122" y="55426"/>
                          </a:lnTo>
                          <a:cubicBezTo>
                            <a:pt x="262122" y="55426"/>
                            <a:pt x="262122" y="55426"/>
                            <a:pt x="266741" y="55426"/>
                          </a:cubicBezTo>
                          <a:cubicBezTo>
                            <a:pt x="266741" y="55426"/>
                            <a:pt x="266741" y="55426"/>
                            <a:pt x="266741" y="55426"/>
                          </a:cubicBezTo>
                          <a:cubicBezTo>
                            <a:pt x="266741" y="60045"/>
                            <a:pt x="271359" y="60045"/>
                            <a:pt x="275978" y="60045"/>
                          </a:cubicBezTo>
                          <a:cubicBezTo>
                            <a:pt x="275978" y="60045"/>
                            <a:pt x="275978" y="60045"/>
                            <a:pt x="275978" y="60045"/>
                          </a:cubicBezTo>
                          <a:lnTo>
                            <a:pt x="275978" y="60045"/>
                          </a:lnTo>
                          <a:cubicBezTo>
                            <a:pt x="275978" y="60045"/>
                            <a:pt x="275978" y="60045"/>
                            <a:pt x="275978" y="60045"/>
                          </a:cubicBezTo>
                          <a:cubicBezTo>
                            <a:pt x="275978" y="60045"/>
                            <a:pt x="275978" y="60045"/>
                            <a:pt x="275978" y="60045"/>
                          </a:cubicBezTo>
                          <a:cubicBezTo>
                            <a:pt x="275978" y="60045"/>
                            <a:pt x="275978" y="60045"/>
                            <a:pt x="275978" y="60045"/>
                          </a:cubicBezTo>
                          <a:cubicBezTo>
                            <a:pt x="275978" y="60045"/>
                            <a:pt x="275978" y="60045"/>
                            <a:pt x="275978" y="60045"/>
                          </a:cubicBezTo>
                          <a:cubicBezTo>
                            <a:pt x="275978" y="60045"/>
                            <a:pt x="275978" y="60045"/>
                            <a:pt x="275978" y="60045"/>
                          </a:cubicBezTo>
                          <a:lnTo>
                            <a:pt x="275978" y="60045"/>
                          </a:lnTo>
                          <a:cubicBezTo>
                            <a:pt x="275978" y="60045"/>
                            <a:pt x="275978" y="60045"/>
                            <a:pt x="275978" y="60045"/>
                          </a:cubicBezTo>
                          <a:cubicBezTo>
                            <a:pt x="275978" y="60045"/>
                            <a:pt x="275978" y="60045"/>
                            <a:pt x="275978" y="60045"/>
                          </a:cubicBezTo>
                          <a:cubicBezTo>
                            <a:pt x="275978" y="60045"/>
                            <a:pt x="275978" y="60045"/>
                            <a:pt x="280597" y="60045"/>
                          </a:cubicBezTo>
                          <a:cubicBezTo>
                            <a:pt x="280597" y="60045"/>
                            <a:pt x="280597" y="60045"/>
                            <a:pt x="280597" y="60045"/>
                          </a:cubicBezTo>
                          <a:cubicBezTo>
                            <a:pt x="280597" y="60045"/>
                            <a:pt x="280597" y="60045"/>
                            <a:pt x="280597" y="60045"/>
                          </a:cubicBezTo>
                          <a:lnTo>
                            <a:pt x="280597" y="60045"/>
                          </a:lnTo>
                          <a:lnTo>
                            <a:pt x="280597" y="60045"/>
                          </a:lnTo>
                          <a:lnTo>
                            <a:pt x="280597" y="60045"/>
                          </a:lnTo>
                          <a:cubicBezTo>
                            <a:pt x="280597" y="60045"/>
                            <a:pt x="280597" y="60045"/>
                            <a:pt x="285216" y="60045"/>
                          </a:cubicBezTo>
                          <a:cubicBezTo>
                            <a:pt x="285216" y="60045"/>
                            <a:pt x="285216" y="60045"/>
                            <a:pt x="285216" y="60045"/>
                          </a:cubicBezTo>
                          <a:cubicBezTo>
                            <a:pt x="285216" y="60045"/>
                            <a:pt x="285216" y="60045"/>
                            <a:pt x="285216" y="60045"/>
                          </a:cubicBezTo>
                          <a:cubicBezTo>
                            <a:pt x="285216" y="60045"/>
                            <a:pt x="285216" y="60045"/>
                            <a:pt x="285216" y="60045"/>
                          </a:cubicBezTo>
                          <a:cubicBezTo>
                            <a:pt x="285216" y="60045"/>
                            <a:pt x="285216" y="60045"/>
                            <a:pt x="285216" y="60045"/>
                          </a:cubicBezTo>
                          <a:cubicBezTo>
                            <a:pt x="285216" y="60045"/>
                            <a:pt x="285216" y="60045"/>
                            <a:pt x="285216" y="60045"/>
                          </a:cubicBezTo>
                          <a:cubicBezTo>
                            <a:pt x="285216" y="60045"/>
                            <a:pt x="285216" y="64664"/>
                            <a:pt x="289835" y="64664"/>
                          </a:cubicBezTo>
                          <a:cubicBezTo>
                            <a:pt x="289835" y="64664"/>
                            <a:pt x="294454" y="64664"/>
                            <a:pt x="294454" y="64664"/>
                          </a:cubicBezTo>
                          <a:cubicBezTo>
                            <a:pt x="294454" y="64664"/>
                            <a:pt x="294454" y="64664"/>
                            <a:pt x="294454" y="64664"/>
                          </a:cubicBezTo>
                          <a:cubicBezTo>
                            <a:pt x="294454" y="64664"/>
                            <a:pt x="294454" y="64664"/>
                            <a:pt x="294454" y="64664"/>
                          </a:cubicBezTo>
                          <a:cubicBezTo>
                            <a:pt x="294454" y="64664"/>
                            <a:pt x="294454" y="64664"/>
                            <a:pt x="294454" y="64664"/>
                          </a:cubicBezTo>
                          <a:cubicBezTo>
                            <a:pt x="294454" y="64664"/>
                            <a:pt x="294454" y="64664"/>
                            <a:pt x="294454" y="64664"/>
                          </a:cubicBezTo>
                          <a:cubicBezTo>
                            <a:pt x="294454" y="64664"/>
                            <a:pt x="294454" y="64664"/>
                            <a:pt x="294454" y="64664"/>
                          </a:cubicBezTo>
                          <a:cubicBezTo>
                            <a:pt x="294454" y="64664"/>
                            <a:pt x="294454" y="64664"/>
                            <a:pt x="299073" y="64664"/>
                          </a:cubicBezTo>
                          <a:cubicBezTo>
                            <a:pt x="299073" y="64664"/>
                            <a:pt x="299073" y="64664"/>
                            <a:pt x="299073" y="64664"/>
                          </a:cubicBezTo>
                          <a:cubicBezTo>
                            <a:pt x="299073" y="64664"/>
                            <a:pt x="299073" y="64664"/>
                            <a:pt x="303691" y="64664"/>
                          </a:cubicBezTo>
                          <a:lnTo>
                            <a:pt x="303691" y="64664"/>
                          </a:lnTo>
                          <a:cubicBezTo>
                            <a:pt x="303691" y="64664"/>
                            <a:pt x="303691" y="64664"/>
                            <a:pt x="303691" y="64664"/>
                          </a:cubicBezTo>
                          <a:cubicBezTo>
                            <a:pt x="303691" y="64664"/>
                            <a:pt x="303691" y="64664"/>
                            <a:pt x="303691" y="64664"/>
                          </a:cubicBezTo>
                          <a:lnTo>
                            <a:pt x="303691" y="64664"/>
                          </a:lnTo>
                          <a:cubicBezTo>
                            <a:pt x="303691" y="64664"/>
                            <a:pt x="303691" y="64664"/>
                            <a:pt x="299073" y="60045"/>
                          </a:cubicBezTo>
                          <a:lnTo>
                            <a:pt x="299073" y="60045"/>
                          </a:lnTo>
                          <a:lnTo>
                            <a:pt x="299073" y="60045"/>
                          </a:lnTo>
                          <a:cubicBezTo>
                            <a:pt x="299073" y="60045"/>
                            <a:pt x="299073" y="60045"/>
                            <a:pt x="299073" y="60045"/>
                          </a:cubicBezTo>
                          <a:cubicBezTo>
                            <a:pt x="299073" y="60045"/>
                            <a:pt x="299073" y="60045"/>
                            <a:pt x="299073" y="60045"/>
                          </a:cubicBezTo>
                          <a:cubicBezTo>
                            <a:pt x="299073" y="60045"/>
                            <a:pt x="299073" y="60045"/>
                            <a:pt x="299073" y="60045"/>
                          </a:cubicBezTo>
                          <a:lnTo>
                            <a:pt x="299073" y="60045"/>
                          </a:lnTo>
                          <a:cubicBezTo>
                            <a:pt x="299073" y="60045"/>
                            <a:pt x="299073" y="60045"/>
                            <a:pt x="299073" y="60045"/>
                          </a:cubicBezTo>
                          <a:cubicBezTo>
                            <a:pt x="299073" y="60045"/>
                            <a:pt x="294454" y="60045"/>
                            <a:pt x="294454" y="60045"/>
                          </a:cubicBezTo>
                          <a:lnTo>
                            <a:pt x="294454" y="60045"/>
                          </a:lnTo>
                          <a:cubicBezTo>
                            <a:pt x="294454" y="60045"/>
                            <a:pt x="294454" y="60045"/>
                            <a:pt x="289835" y="60045"/>
                          </a:cubicBezTo>
                          <a:lnTo>
                            <a:pt x="289835" y="60045"/>
                          </a:lnTo>
                          <a:lnTo>
                            <a:pt x="289835" y="60045"/>
                          </a:lnTo>
                          <a:cubicBezTo>
                            <a:pt x="289835" y="60045"/>
                            <a:pt x="289835" y="60045"/>
                            <a:pt x="289835" y="60045"/>
                          </a:cubicBezTo>
                          <a:cubicBezTo>
                            <a:pt x="289835" y="60045"/>
                            <a:pt x="289835" y="60045"/>
                            <a:pt x="289835" y="60045"/>
                          </a:cubicBezTo>
                          <a:cubicBezTo>
                            <a:pt x="289835" y="60045"/>
                            <a:pt x="285216" y="60045"/>
                            <a:pt x="289835" y="55426"/>
                          </a:cubicBezTo>
                          <a:cubicBezTo>
                            <a:pt x="289835" y="55426"/>
                            <a:pt x="289835" y="55426"/>
                            <a:pt x="289835" y="55426"/>
                          </a:cubicBezTo>
                          <a:cubicBezTo>
                            <a:pt x="289835" y="55426"/>
                            <a:pt x="289835" y="55426"/>
                            <a:pt x="289835" y="55426"/>
                          </a:cubicBezTo>
                          <a:cubicBezTo>
                            <a:pt x="289835" y="55426"/>
                            <a:pt x="289835" y="55426"/>
                            <a:pt x="289835" y="55426"/>
                          </a:cubicBezTo>
                          <a:cubicBezTo>
                            <a:pt x="289835" y="55426"/>
                            <a:pt x="289835" y="55426"/>
                            <a:pt x="289835" y="55426"/>
                          </a:cubicBezTo>
                          <a:cubicBezTo>
                            <a:pt x="289835" y="55426"/>
                            <a:pt x="289835" y="55426"/>
                            <a:pt x="285216" y="55426"/>
                          </a:cubicBezTo>
                          <a:cubicBezTo>
                            <a:pt x="285216" y="55426"/>
                            <a:pt x="285216" y="55426"/>
                            <a:pt x="280597" y="50808"/>
                          </a:cubicBezTo>
                          <a:lnTo>
                            <a:pt x="280597" y="50808"/>
                          </a:lnTo>
                          <a:cubicBezTo>
                            <a:pt x="280597" y="50808"/>
                            <a:pt x="280597" y="50808"/>
                            <a:pt x="275978" y="50808"/>
                          </a:cubicBezTo>
                          <a:cubicBezTo>
                            <a:pt x="275978" y="50808"/>
                            <a:pt x="275978" y="50808"/>
                            <a:pt x="275978" y="50808"/>
                          </a:cubicBezTo>
                          <a:lnTo>
                            <a:pt x="275978" y="50808"/>
                          </a:lnTo>
                          <a:cubicBezTo>
                            <a:pt x="275978" y="50808"/>
                            <a:pt x="275978" y="50808"/>
                            <a:pt x="275978" y="50808"/>
                          </a:cubicBezTo>
                          <a:lnTo>
                            <a:pt x="275978" y="50808"/>
                          </a:lnTo>
                          <a:cubicBezTo>
                            <a:pt x="275978" y="50808"/>
                            <a:pt x="271359" y="50808"/>
                            <a:pt x="271359" y="50808"/>
                          </a:cubicBezTo>
                          <a:cubicBezTo>
                            <a:pt x="271359" y="50808"/>
                            <a:pt x="271359" y="50808"/>
                            <a:pt x="271359" y="50808"/>
                          </a:cubicBezTo>
                          <a:cubicBezTo>
                            <a:pt x="271359" y="50808"/>
                            <a:pt x="271359" y="50808"/>
                            <a:pt x="271359" y="50808"/>
                          </a:cubicBezTo>
                          <a:cubicBezTo>
                            <a:pt x="271359" y="50808"/>
                            <a:pt x="271359" y="50808"/>
                            <a:pt x="271359" y="50808"/>
                          </a:cubicBezTo>
                          <a:lnTo>
                            <a:pt x="271359" y="50808"/>
                          </a:lnTo>
                          <a:cubicBezTo>
                            <a:pt x="271359" y="50808"/>
                            <a:pt x="271359" y="50808"/>
                            <a:pt x="271359" y="50808"/>
                          </a:cubicBezTo>
                          <a:cubicBezTo>
                            <a:pt x="271359" y="50808"/>
                            <a:pt x="271359" y="50808"/>
                            <a:pt x="271359" y="50808"/>
                          </a:cubicBezTo>
                          <a:cubicBezTo>
                            <a:pt x="271359" y="50808"/>
                            <a:pt x="271359" y="50808"/>
                            <a:pt x="271359" y="50808"/>
                          </a:cubicBezTo>
                          <a:cubicBezTo>
                            <a:pt x="271359" y="50808"/>
                            <a:pt x="271359" y="50808"/>
                            <a:pt x="271359" y="50808"/>
                          </a:cubicBezTo>
                          <a:cubicBezTo>
                            <a:pt x="271359" y="50808"/>
                            <a:pt x="271359" y="50808"/>
                            <a:pt x="271359" y="50808"/>
                          </a:cubicBezTo>
                          <a:cubicBezTo>
                            <a:pt x="271359" y="50808"/>
                            <a:pt x="271359" y="50808"/>
                            <a:pt x="271359" y="50808"/>
                          </a:cubicBezTo>
                          <a:cubicBezTo>
                            <a:pt x="271359" y="50808"/>
                            <a:pt x="271359" y="50808"/>
                            <a:pt x="271359" y="50808"/>
                          </a:cubicBezTo>
                          <a:cubicBezTo>
                            <a:pt x="271359" y="50808"/>
                            <a:pt x="271359" y="50808"/>
                            <a:pt x="271359" y="50808"/>
                          </a:cubicBezTo>
                          <a:cubicBezTo>
                            <a:pt x="271359" y="50808"/>
                            <a:pt x="266741" y="50808"/>
                            <a:pt x="266741" y="50808"/>
                          </a:cubicBezTo>
                          <a:lnTo>
                            <a:pt x="266741" y="50808"/>
                          </a:lnTo>
                          <a:lnTo>
                            <a:pt x="266741" y="50808"/>
                          </a:lnTo>
                          <a:lnTo>
                            <a:pt x="266741" y="50808"/>
                          </a:lnTo>
                          <a:lnTo>
                            <a:pt x="266741" y="50808"/>
                          </a:lnTo>
                          <a:cubicBezTo>
                            <a:pt x="266741" y="50808"/>
                            <a:pt x="262122" y="46189"/>
                            <a:pt x="262122" y="46189"/>
                          </a:cubicBezTo>
                          <a:lnTo>
                            <a:pt x="262122" y="46189"/>
                          </a:lnTo>
                          <a:cubicBezTo>
                            <a:pt x="262122" y="46189"/>
                            <a:pt x="257503" y="46189"/>
                            <a:pt x="257503" y="46189"/>
                          </a:cubicBezTo>
                          <a:cubicBezTo>
                            <a:pt x="257503" y="46189"/>
                            <a:pt x="257503" y="46189"/>
                            <a:pt x="257503" y="46189"/>
                          </a:cubicBezTo>
                          <a:cubicBezTo>
                            <a:pt x="257503" y="46189"/>
                            <a:pt x="257503" y="46189"/>
                            <a:pt x="257503" y="46189"/>
                          </a:cubicBezTo>
                          <a:cubicBezTo>
                            <a:pt x="257503" y="46189"/>
                            <a:pt x="257503" y="46189"/>
                            <a:pt x="257503" y="46189"/>
                          </a:cubicBezTo>
                          <a:cubicBezTo>
                            <a:pt x="257503" y="46189"/>
                            <a:pt x="257503" y="46189"/>
                            <a:pt x="252884" y="46189"/>
                          </a:cubicBezTo>
                          <a:cubicBezTo>
                            <a:pt x="252884" y="46189"/>
                            <a:pt x="252884" y="46189"/>
                            <a:pt x="252884" y="46189"/>
                          </a:cubicBezTo>
                          <a:lnTo>
                            <a:pt x="252884" y="46189"/>
                          </a:lnTo>
                          <a:cubicBezTo>
                            <a:pt x="252884" y="46189"/>
                            <a:pt x="252884" y="46189"/>
                            <a:pt x="252884" y="46189"/>
                          </a:cubicBezTo>
                          <a:lnTo>
                            <a:pt x="252884" y="46189"/>
                          </a:lnTo>
                          <a:cubicBezTo>
                            <a:pt x="252884" y="46189"/>
                            <a:pt x="248265" y="46189"/>
                            <a:pt x="248265" y="41570"/>
                          </a:cubicBezTo>
                          <a:cubicBezTo>
                            <a:pt x="248265" y="41570"/>
                            <a:pt x="248265" y="41570"/>
                            <a:pt x="248265" y="41570"/>
                          </a:cubicBezTo>
                          <a:cubicBezTo>
                            <a:pt x="248265" y="41570"/>
                            <a:pt x="248265" y="41570"/>
                            <a:pt x="248265" y="36951"/>
                          </a:cubicBezTo>
                          <a:cubicBezTo>
                            <a:pt x="248265" y="36951"/>
                            <a:pt x="248265" y="36951"/>
                            <a:pt x="243646" y="36951"/>
                          </a:cubicBezTo>
                          <a:cubicBezTo>
                            <a:pt x="243646" y="36951"/>
                            <a:pt x="243646" y="36951"/>
                            <a:pt x="243646" y="36951"/>
                          </a:cubicBezTo>
                          <a:cubicBezTo>
                            <a:pt x="243646" y="36951"/>
                            <a:pt x="243646" y="36951"/>
                            <a:pt x="243646" y="36951"/>
                          </a:cubicBezTo>
                          <a:cubicBezTo>
                            <a:pt x="243646" y="36951"/>
                            <a:pt x="243646" y="36951"/>
                            <a:pt x="243646" y="36951"/>
                          </a:cubicBezTo>
                          <a:cubicBezTo>
                            <a:pt x="243646" y="36951"/>
                            <a:pt x="243646" y="36951"/>
                            <a:pt x="243646" y="36951"/>
                          </a:cubicBezTo>
                          <a:lnTo>
                            <a:pt x="243646" y="36951"/>
                          </a:lnTo>
                          <a:cubicBezTo>
                            <a:pt x="243646" y="36951"/>
                            <a:pt x="243646" y="36951"/>
                            <a:pt x="243646" y="36951"/>
                          </a:cubicBezTo>
                          <a:cubicBezTo>
                            <a:pt x="243646" y="36951"/>
                            <a:pt x="243646" y="36951"/>
                            <a:pt x="243646" y="36951"/>
                          </a:cubicBezTo>
                          <a:cubicBezTo>
                            <a:pt x="243646" y="36951"/>
                            <a:pt x="243646" y="36951"/>
                            <a:pt x="239027" y="36951"/>
                          </a:cubicBezTo>
                          <a:cubicBezTo>
                            <a:pt x="239027" y="36951"/>
                            <a:pt x="239027" y="36951"/>
                            <a:pt x="239027" y="36951"/>
                          </a:cubicBezTo>
                          <a:cubicBezTo>
                            <a:pt x="239027" y="36951"/>
                            <a:pt x="239027" y="36951"/>
                            <a:pt x="234408" y="36951"/>
                          </a:cubicBezTo>
                          <a:cubicBezTo>
                            <a:pt x="234408" y="36951"/>
                            <a:pt x="234408" y="36951"/>
                            <a:pt x="234408" y="36951"/>
                          </a:cubicBezTo>
                          <a:cubicBezTo>
                            <a:pt x="234408" y="36951"/>
                            <a:pt x="234408" y="36951"/>
                            <a:pt x="234408" y="36951"/>
                          </a:cubicBezTo>
                          <a:cubicBezTo>
                            <a:pt x="234408" y="36951"/>
                            <a:pt x="234408" y="36951"/>
                            <a:pt x="229789" y="36951"/>
                          </a:cubicBezTo>
                          <a:lnTo>
                            <a:pt x="229789" y="36951"/>
                          </a:lnTo>
                          <a:cubicBezTo>
                            <a:pt x="229789" y="36951"/>
                            <a:pt x="229789" y="36951"/>
                            <a:pt x="229789" y="36951"/>
                          </a:cubicBezTo>
                          <a:lnTo>
                            <a:pt x="229789" y="36951"/>
                          </a:lnTo>
                          <a:cubicBezTo>
                            <a:pt x="229789" y="36951"/>
                            <a:pt x="229789" y="36951"/>
                            <a:pt x="229789" y="36951"/>
                          </a:cubicBezTo>
                          <a:cubicBezTo>
                            <a:pt x="229789" y="36951"/>
                            <a:pt x="229789" y="36951"/>
                            <a:pt x="229789" y="36951"/>
                          </a:cubicBezTo>
                          <a:cubicBezTo>
                            <a:pt x="229789" y="36951"/>
                            <a:pt x="229789" y="36951"/>
                            <a:pt x="229789" y="36951"/>
                          </a:cubicBezTo>
                          <a:cubicBezTo>
                            <a:pt x="229789" y="36951"/>
                            <a:pt x="229789" y="36951"/>
                            <a:pt x="229789" y="36951"/>
                          </a:cubicBezTo>
                          <a:cubicBezTo>
                            <a:pt x="229789" y="36951"/>
                            <a:pt x="229789" y="36951"/>
                            <a:pt x="229789" y="36951"/>
                          </a:cubicBezTo>
                          <a:cubicBezTo>
                            <a:pt x="229789" y="36951"/>
                            <a:pt x="229789" y="36951"/>
                            <a:pt x="229789" y="36951"/>
                          </a:cubicBezTo>
                          <a:cubicBezTo>
                            <a:pt x="229789" y="36951"/>
                            <a:pt x="229789" y="36951"/>
                            <a:pt x="225171" y="36951"/>
                          </a:cubicBezTo>
                          <a:cubicBezTo>
                            <a:pt x="225171" y="36951"/>
                            <a:pt x="225171" y="36951"/>
                            <a:pt x="225171" y="36951"/>
                          </a:cubicBezTo>
                          <a:cubicBezTo>
                            <a:pt x="225171" y="36951"/>
                            <a:pt x="225171" y="36951"/>
                            <a:pt x="225171" y="36951"/>
                          </a:cubicBezTo>
                          <a:cubicBezTo>
                            <a:pt x="225171" y="36951"/>
                            <a:pt x="225171" y="36951"/>
                            <a:pt x="225171" y="36951"/>
                          </a:cubicBezTo>
                          <a:lnTo>
                            <a:pt x="225171" y="36951"/>
                          </a:lnTo>
                          <a:cubicBezTo>
                            <a:pt x="225171" y="36951"/>
                            <a:pt x="225171" y="36951"/>
                            <a:pt x="225171" y="36951"/>
                          </a:cubicBezTo>
                          <a:cubicBezTo>
                            <a:pt x="225171" y="36951"/>
                            <a:pt x="225171" y="36951"/>
                            <a:pt x="225171" y="36951"/>
                          </a:cubicBezTo>
                          <a:cubicBezTo>
                            <a:pt x="225171" y="36951"/>
                            <a:pt x="225171" y="36951"/>
                            <a:pt x="220552" y="36951"/>
                          </a:cubicBezTo>
                          <a:cubicBezTo>
                            <a:pt x="220552" y="36951"/>
                            <a:pt x="220552" y="36951"/>
                            <a:pt x="220552" y="36951"/>
                          </a:cubicBezTo>
                          <a:cubicBezTo>
                            <a:pt x="220552" y="36951"/>
                            <a:pt x="220552" y="36951"/>
                            <a:pt x="215933" y="36951"/>
                          </a:cubicBezTo>
                          <a:cubicBezTo>
                            <a:pt x="215933" y="36951"/>
                            <a:pt x="215933" y="36951"/>
                            <a:pt x="215933" y="36951"/>
                          </a:cubicBezTo>
                          <a:lnTo>
                            <a:pt x="220552" y="36951"/>
                          </a:lnTo>
                          <a:lnTo>
                            <a:pt x="220552" y="36951"/>
                          </a:lnTo>
                          <a:cubicBezTo>
                            <a:pt x="220552" y="36951"/>
                            <a:pt x="220552" y="36951"/>
                            <a:pt x="220552" y="36951"/>
                          </a:cubicBezTo>
                          <a:cubicBezTo>
                            <a:pt x="220552" y="36951"/>
                            <a:pt x="220552" y="36951"/>
                            <a:pt x="220552" y="36951"/>
                          </a:cubicBezTo>
                          <a:cubicBezTo>
                            <a:pt x="220552" y="36951"/>
                            <a:pt x="220552" y="36951"/>
                            <a:pt x="215933" y="36951"/>
                          </a:cubicBezTo>
                          <a:lnTo>
                            <a:pt x="215933" y="36951"/>
                          </a:lnTo>
                          <a:cubicBezTo>
                            <a:pt x="215933" y="36951"/>
                            <a:pt x="211314" y="36951"/>
                            <a:pt x="211314" y="36951"/>
                          </a:cubicBezTo>
                          <a:lnTo>
                            <a:pt x="211314" y="36951"/>
                          </a:lnTo>
                          <a:cubicBezTo>
                            <a:pt x="211314" y="36951"/>
                            <a:pt x="211314" y="36951"/>
                            <a:pt x="211314" y="36951"/>
                          </a:cubicBezTo>
                          <a:cubicBezTo>
                            <a:pt x="211314" y="36951"/>
                            <a:pt x="211314" y="36951"/>
                            <a:pt x="211314" y="36951"/>
                          </a:cubicBezTo>
                          <a:cubicBezTo>
                            <a:pt x="211314" y="36951"/>
                            <a:pt x="211314" y="36951"/>
                            <a:pt x="211314" y="36951"/>
                          </a:cubicBezTo>
                          <a:lnTo>
                            <a:pt x="211314" y="36951"/>
                          </a:lnTo>
                          <a:cubicBezTo>
                            <a:pt x="211314" y="36951"/>
                            <a:pt x="206695" y="36951"/>
                            <a:pt x="206695" y="36951"/>
                          </a:cubicBezTo>
                          <a:cubicBezTo>
                            <a:pt x="206695" y="36951"/>
                            <a:pt x="206695" y="36951"/>
                            <a:pt x="206695" y="36951"/>
                          </a:cubicBezTo>
                          <a:cubicBezTo>
                            <a:pt x="206695" y="36951"/>
                            <a:pt x="206695" y="36951"/>
                            <a:pt x="206695" y="36951"/>
                          </a:cubicBezTo>
                          <a:cubicBezTo>
                            <a:pt x="206695" y="36951"/>
                            <a:pt x="206695" y="36951"/>
                            <a:pt x="206695" y="36951"/>
                          </a:cubicBezTo>
                          <a:cubicBezTo>
                            <a:pt x="206695" y="36951"/>
                            <a:pt x="206695" y="36951"/>
                            <a:pt x="206695" y="36951"/>
                          </a:cubicBezTo>
                          <a:cubicBezTo>
                            <a:pt x="206695" y="36951"/>
                            <a:pt x="206695" y="36951"/>
                            <a:pt x="206695" y="36951"/>
                          </a:cubicBezTo>
                          <a:cubicBezTo>
                            <a:pt x="206695" y="36951"/>
                            <a:pt x="206695" y="36951"/>
                            <a:pt x="206695" y="36951"/>
                          </a:cubicBezTo>
                          <a:cubicBezTo>
                            <a:pt x="206695" y="36951"/>
                            <a:pt x="202076" y="36951"/>
                            <a:pt x="202076" y="32332"/>
                          </a:cubicBezTo>
                          <a:cubicBezTo>
                            <a:pt x="202076" y="32332"/>
                            <a:pt x="197457" y="32332"/>
                            <a:pt x="197457" y="32332"/>
                          </a:cubicBezTo>
                          <a:cubicBezTo>
                            <a:pt x="197457" y="32332"/>
                            <a:pt x="197457" y="32332"/>
                            <a:pt x="197457" y="32332"/>
                          </a:cubicBezTo>
                          <a:cubicBezTo>
                            <a:pt x="197457" y="32332"/>
                            <a:pt x="197457" y="32332"/>
                            <a:pt x="192839" y="32332"/>
                          </a:cubicBezTo>
                          <a:cubicBezTo>
                            <a:pt x="192839" y="32332"/>
                            <a:pt x="192839" y="32332"/>
                            <a:pt x="192839" y="32332"/>
                          </a:cubicBezTo>
                          <a:cubicBezTo>
                            <a:pt x="192839" y="32332"/>
                            <a:pt x="192839" y="32332"/>
                            <a:pt x="188219" y="32332"/>
                          </a:cubicBezTo>
                          <a:lnTo>
                            <a:pt x="188219" y="32332"/>
                          </a:lnTo>
                          <a:cubicBezTo>
                            <a:pt x="188219" y="32332"/>
                            <a:pt x="183601" y="32332"/>
                            <a:pt x="183601" y="32332"/>
                          </a:cubicBezTo>
                          <a:lnTo>
                            <a:pt x="183601" y="32332"/>
                          </a:lnTo>
                          <a:cubicBezTo>
                            <a:pt x="183601" y="32332"/>
                            <a:pt x="178982" y="32332"/>
                            <a:pt x="178982" y="32332"/>
                          </a:cubicBezTo>
                          <a:cubicBezTo>
                            <a:pt x="178982" y="32332"/>
                            <a:pt x="178982" y="32332"/>
                            <a:pt x="178982" y="32332"/>
                          </a:cubicBezTo>
                          <a:cubicBezTo>
                            <a:pt x="178982" y="32332"/>
                            <a:pt x="178982" y="32332"/>
                            <a:pt x="178982" y="32332"/>
                          </a:cubicBezTo>
                          <a:cubicBezTo>
                            <a:pt x="178982" y="32332"/>
                            <a:pt x="178982" y="32332"/>
                            <a:pt x="178982" y="32332"/>
                          </a:cubicBezTo>
                          <a:lnTo>
                            <a:pt x="178982" y="32332"/>
                          </a:lnTo>
                          <a:cubicBezTo>
                            <a:pt x="178982" y="32332"/>
                            <a:pt x="178982" y="32332"/>
                            <a:pt x="178982" y="32332"/>
                          </a:cubicBezTo>
                          <a:lnTo>
                            <a:pt x="178982" y="32332"/>
                          </a:lnTo>
                          <a:cubicBezTo>
                            <a:pt x="178982" y="32332"/>
                            <a:pt x="178982" y="32332"/>
                            <a:pt x="174363" y="32332"/>
                          </a:cubicBezTo>
                          <a:lnTo>
                            <a:pt x="174363" y="32332"/>
                          </a:lnTo>
                          <a:cubicBezTo>
                            <a:pt x="174363" y="32332"/>
                            <a:pt x="174363" y="32332"/>
                            <a:pt x="174363" y="32332"/>
                          </a:cubicBezTo>
                          <a:lnTo>
                            <a:pt x="174363" y="32332"/>
                          </a:lnTo>
                          <a:cubicBezTo>
                            <a:pt x="174363" y="32332"/>
                            <a:pt x="169744" y="32332"/>
                            <a:pt x="169744" y="32332"/>
                          </a:cubicBezTo>
                          <a:cubicBezTo>
                            <a:pt x="169744" y="32332"/>
                            <a:pt x="174363" y="32332"/>
                            <a:pt x="174363" y="32332"/>
                          </a:cubicBezTo>
                          <a:cubicBezTo>
                            <a:pt x="174363" y="32332"/>
                            <a:pt x="174363" y="32332"/>
                            <a:pt x="169744" y="32332"/>
                          </a:cubicBezTo>
                          <a:cubicBezTo>
                            <a:pt x="169744" y="32332"/>
                            <a:pt x="169744" y="32332"/>
                            <a:pt x="169744" y="32332"/>
                          </a:cubicBezTo>
                          <a:cubicBezTo>
                            <a:pt x="169744" y="32332"/>
                            <a:pt x="169744" y="32332"/>
                            <a:pt x="165125" y="32332"/>
                          </a:cubicBezTo>
                          <a:cubicBezTo>
                            <a:pt x="165125" y="32332"/>
                            <a:pt x="160506" y="32332"/>
                            <a:pt x="160506" y="27713"/>
                          </a:cubicBezTo>
                          <a:cubicBezTo>
                            <a:pt x="155887" y="27713"/>
                            <a:pt x="155887" y="27713"/>
                            <a:pt x="151269" y="23094"/>
                          </a:cubicBezTo>
                          <a:cubicBezTo>
                            <a:pt x="151269" y="23094"/>
                            <a:pt x="151269" y="23094"/>
                            <a:pt x="151269" y="23094"/>
                          </a:cubicBezTo>
                          <a:cubicBezTo>
                            <a:pt x="151269" y="23094"/>
                            <a:pt x="151269" y="23094"/>
                            <a:pt x="151269" y="23094"/>
                          </a:cubicBezTo>
                          <a:lnTo>
                            <a:pt x="151269" y="23094"/>
                          </a:lnTo>
                          <a:cubicBezTo>
                            <a:pt x="151269" y="23094"/>
                            <a:pt x="151269" y="23094"/>
                            <a:pt x="151269" y="23094"/>
                          </a:cubicBezTo>
                          <a:cubicBezTo>
                            <a:pt x="151269" y="23094"/>
                            <a:pt x="151269" y="23094"/>
                            <a:pt x="151269" y="23094"/>
                          </a:cubicBezTo>
                          <a:cubicBezTo>
                            <a:pt x="151269" y="23094"/>
                            <a:pt x="151269" y="23094"/>
                            <a:pt x="151269" y="23094"/>
                          </a:cubicBezTo>
                          <a:lnTo>
                            <a:pt x="151269" y="23094"/>
                          </a:lnTo>
                          <a:cubicBezTo>
                            <a:pt x="151269" y="23094"/>
                            <a:pt x="151269" y="23094"/>
                            <a:pt x="146650" y="23094"/>
                          </a:cubicBezTo>
                          <a:lnTo>
                            <a:pt x="146650" y="23094"/>
                          </a:lnTo>
                          <a:cubicBezTo>
                            <a:pt x="146650" y="23094"/>
                            <a:pt x="142031" y="23094"/>
                            <a:pt x="142031" y="23094"/>
                          </a:cubicBezTo>
                          <a:cubicBezTo>
                            <a:pt x="142031" y="23094"/>
                            <a:pt x="142031" y="23094"/>
                            <a:pt x="142031" y="23094"/>
                          </a:cubicBezTo>
                          <a:cubicBezTo>
                            <a:pt x="137412" y="23094"/>
                            <a:pt x="137412" y="23094"/>
                            <a:pt x="132793" y="23094"/>
                          </a:cubicBezTo>
                          <a:lnTo>
                            <a:pt x="132793" y="23094"/>
                          </a:lnTo>
                          <a:cubicBezTo>
                            <a:pt x="132793" y="23094"/>
                            <a:pt x="132793" y="23094"/>
                            <a:pt x="132793" y="23094"/>
                          </a:cubicBezTo>
                          <a:cubicBezTo>
                            <a:pt x="132793" y="23094"/>
                            <a:pt x="132793" y="23094"/>
                            <a:pt x="132793" y="23094"/>
                          </a:cubicBezTo>
                          <a:cubicBezTo>
                            <a:pt x="132793" y="23094"/>
                            <a:pt x="132793" y="23094"/>
                            <a:pt x="132793" y="23094"/>
                          </a:cubicBezTo>
                          <a:lnTo>
                            <a:pt x="132793" y="23094"/>
                          </a:lnTo>
                          <a:cubicBezTo>
                            <a:pt x="128174" y="23094"/>
                            <a:pt x="128174" y="23094"/>
                            <a:pt x="128174" y="23094"/>
                          </a:cubicBezTo>
                          <a:cubicBezTo>
                            <a:pt x="128174" y="23094"/>
                            <a:pt x="128174" y="23094"/>
                            <a:pt x="123555" y="23094"/>
                          </a:cubicBezTo>
                          <a:lnTo>
                            <a:pt x="123555" y="23094"/>
                          </a:lnTo>
                          <a:cubicBezTo>
                            <a:pt x="118936" y="23094"/>
                            <a:pt x="118936" y="23094"/>
                            <a:pt x="114317" y="23094"/>
                          </a:cubicBezTo>
                          <a:cubicBezTo>
                            <a:pt x="114317" y="23094"/>
                            <a:pt x="109699" y="23094"/>
                            <a:pt x="105080" y="18476"/>
                          </a:cubicBezTo>
                          <a:cubicBezTo>
                            <a:pt x="105080" y="18476"/>
                            <a:pt x="105080" y="18476"/>
                            <a:pt x="105080" y="18476"/>
                          </a:cubicBezTo>
                          <a:cubicBezTo>
                            <a:pt x="105080" y="18476"/>
                            <a:pt x="105080" y="18476"/>
                            <a:pt x="105080" y="18476"/>
                          </a:cubicBezTo>
                          <a:lnTo>
                            <a:pt x="105080" y="18476"/>
                          </a:lnTo>
                          <a:cubicBezTo>
                            <a:pt x="105080" y="18476"/>
                            <a:pt x="105080" y="18476"/>
                            <a:pt x="100461" y="18476"/>
                          </a:cubicBezTo>
                          <a:lnTo>
                            <a:pt x="100461" y="18476"/>
                          </a:lnTo>
                          <a:cubicBezTo>
                            <a:pt x="95842" y="18476"/>
                            <a:pt x="91223" y="18476"/>
                            <a:pt x="91223" y="13856"/>
                          </a:cubicBezTo>
                          <a:cubicBezTo>
                            <a:pt x="91223" y="13856"/>
                            <a:pt x="91223" y="13856"/>
                            <a:pt x="91223" y="13856"/>
                          </a:cubicBezTo>
                          <a:lnTo>
                            <a:pt x="91223" y="13856"/>
                          </a:lnTo>
                          <a:cubicBezTo>
                            <a:pt x="91223" y="13856"/>
                            <a:pt x="86604" y="13856"/>
                            <a:pt x="86604" y="13856"/>
                          </a:cubicBezTo>
                          <a:lnTo>
                            <a:pt x="86604" y="13856"/>
                          </a:lnTo>
                          <a:cubicBezTo>
                            <a:pt x="86604" y="13856"/>
                            <a:pt x="86604" y="13856"/>
                            <a:pt x="81985" y="13856"/>
                          </a:cubicBezTo>
                          <a:lnTo>
                            <a:pt x="81985" y="13856"/>
                          </a:lnTo>
                          <a:cubicBezTo>
                            <a:pt x="77366" y="13856"/>
                            <a:pt x="77366" y="13856"/>
                            <a:pt x="77366" y="13856"/>
                          </a:cubicBezTo>
                          <a:cubicBezTo>
                            <a:pt x="77366" y="13856"/>
                            <a:pt x="77366" y="13856"/>
                            <a:pt x="77366" y="13856"/>
                          </a:cubicBezTo>
                          <a:cubicBezTo>
                            <a:pt x="77366" y="13856"/>
                            <a:pt x="72747" y="13856"/>
                            <a:pt x="72747" y="13856"/>
                          </a:cubicBezTo>
                          <a:cubicBezTo>
                            <a:pt x="72747" y="13856"/>
                            <a:pt x="68129" y="13856"/>
                            <a:pt x="68129" y="13856"/>
                          </a:cubicBezTo>
                          <a:lnTo>
                            <a:pt x="68129" y="13856"/>
                          </a:lnTo>
                          <a:cubicBezTo>
                            <a:pt x="68129" y="13856"/>
                            <a:pt x="68129" y="13856"/>
                            <a:pt x="63510" y="13856"/>
                          </a:cubicBezTo>
                          <a:cubicBezTo>
                            <a:pt x="63510" y="13856"/>
                            <a:pt x="63510" y="13856"/>
                            <a:pt x="63510" y="13856"/>
                          </a:cubicBezTo>
                          <a:cubicBezTo>
                            <a:pt x="63510" y="13856"/>
                            <a:pt x="63510" y="13856"/>
                            <a:pt x="63510" y="13856"/>
                          </a:cubicBezTo>
                          <a:lnTo>
                            <a:pt x="63510" y="13856"/>
                          </a:lnTo>
                          <a:cubicBezTo>
                            <a:pt x="63510" y="13856"/>
                            <a:pt x="63510" y="13856"/>
                            <a:pt x="63510" y="13856"/>
                          </a:cubicBezTo>
                          <a:cubicBezTo>
                            <a:pt x="63510" y="13856"/>
                            <a:pt x="63510" y="13856"/>
                            <a:pt x="58891" y="13856"/>
                          </a:cubicBezTo>
                          <a:cubicBezTo>
                            <a:pt x="58891" y="13856"/>
                            <a:pt x="58891" y="13856"/>
                            <a:pt x="58891" y="13856"/>
                          </a:cubicBezTo>
                          <a:cubicBezTo>
                            <a:pt x="58891" y="13856"/>
                            <a:pt x="58891" y="13856"/>
                            <a:pt x="58891" y="13856"/>
                          </a:cubicBezTo>
                          <a:cubicBezTo>
                            <a:pt x="58891" y="13856"/>
                            <a:pt x="54272" y="13856"/>
                            <a:pt x="54272" y="13856"/>
                          </a:cubicBezTo>
                          <a:cubicBezTo>
                            <a:pt x="54272" y="13856"/>
                            <a:pt x="54272" y="13856"/>
                            <a:pt x="54272" y="13856"/>
                          </a:cubicBezTo>
                          <a:cubicBezTo>
                            <a:pt x="54272" y="13856"/>
                            <a:pt x="58891" y="13856"/>
                            <a:pt x="58891" y="13856"/>
                          </a:cubicBezTo>
                          <a:cubicBezTo>
                            <a:pt x="58891" y="13856"/>
                            <a:pt x="58891" y="13856"/>
                            <a:pt x="58891" y="13856"/>
                          </a:cubicBezTo>
                          <a:cubicBezTo>
                            <a:pt x="58891" y="13856"/>
                            <a:pt x="54272" y="13856"/>
                            <a:pt x="54272" y="13856"/>
                          </a:cubicBezTo>
                          <a:cubicBezTo>
                            <a:pt x="54272" y="13856"/>
                            <a:pt x="54272" y="13856"/>
                            <a:pt x="54272" y="13856"/>
                          </a:cubicBezTo>
                          <a:lnTo>
                            <a:pt x="54272" y="13856"/>
                          </a:lnTo>
                          <a:cubicBezTo>
                            <a:pt x="54272" y="13856"/>
                            <a:pt x="54272" y="13856"/>
                            <a:pt x="54272" y="13856"/>
                          </a:cubicBezTo>
                          <a:cubicBezTo>
                            <a:pt x="54272" y="13856"/>
                            <a:pt x="54272" y="13856"/>
                            <a:pt x="54272" y="13856"/>
                          </a:cubicBezTo>
                          <a:cubicBezTo>
                            <a:pt x="54272" y="13856"/>
                            <a:pt x="54272" y="13856"/>
                            <a:pt x="54272" y="13856"/>
                          </a:cubicBezTo>
                          <a:cubicBezTo>
                            <a:pt x="54272" y="13856"/>
                            <a:pt x="54272" y="13856"/>
                            <a:pt x="54272" y="13856"/>
                          </a:cubicBezTo>
                          <a:cubicBezTo>
                            <a:pt x="54272" y="13856"/>
                            <a:pt x="54272" y="13856"/>
                            <a:pt x="54272" y="13856"/>
                          </a:cubicBezTo>
                          <a:cubicBezTo>
                            <a:pt x="54272" y="13856"/>
                            <a:pt x="54272" y="13856"/>
                            <a:pt x="54272" y="13856"/>
                          </a:cubicBezTo>
                          <a:lnTo>
                            <a:pt x="54272" y="13856"/>
                          </a:lnTo>
                          <a:cubicBezTo>
                            <a:pt x="54272" y="13856"/>
                            <a:pt x="54272" y="13856"/>
                            <a:pt x="54272" y="13856"/>
                          </a:cubicBezTo>
                          <a:cubicBezTo>
                            <a:pt x="54272" y="13856"/>
                            <a:pt x="54272" y="13856"/>
                            <a:pt x="54272" y="13856"/>
                          </a:cubicBezTo>
                          <a:cubicBezTo>
                            <a:pt x="54272" y="13856"/>
                            <a:pt x="54272" y="13856"/>
                            <a:pt x="54272" y="13856"/>
                          </a:cubicBezTo>
                          <a:cubicBezTo>
                            <a:pt x="54272" y="13856"/>
                            <a:pt x="49653" y="13856"/>
                            <a:pt x="49653" y="13856"/>
                          </a:cubicBezTo>
                          <a:cubicBezTo>
                            <a:pt x="49653" y="13856"/>
                            <a:pt x="45034" y="13856"/>
                            <a:pt x="45034" y="13856"/>
                          </a:cubicBezTo>
                          <a:cubicBezTo>
                            <a:pt x="45034" y="13856"/>
                            <a:pt x="45034" y="13856"/>
                            <a:pt x="45034" y="13856"/>
                          </a:cubicBezTo>
                          <a:cubicBezTo>
                            <a:pt x="45034" y="13856"/>
                            <a:pt x="45034" y="13856"/>
                            <a:pt x="45034" y="13856"/>
                          </a:cubicBezTo>
                          <a:cubicBezTo>
                            <a:pt x="45034" y="13856"/>
                            <a:pt x="40415" y="13856"/>
                            <a:pt x="40415" y="13856"/>
                          </a:cubicBezTo>
                          <a:cubicBezTo>
                            <a:pt x="40415" y="13856"/>
                            <a:pt x="40415" y="13856"/>
                            <a:pt x="40415" y="13856"/>
                          </a:cubicBezTo>
                          <a:lnTo>
                            <a:pt x="40415" y="13856"/>
                          </a:lnTo>
                          <a:cubicBezTo>
                            <a:pt x="35796" y="13856"/>
                            <a:pt x="35796" y="13856"/>
                            <a:pt x="31178" y="13856"/>
                          </a:cubicBezTo>
                          <a:cubicBezTo>
                            <a:pt x="31178" y="13856"/>
                            <a:pt x="31178" y="13856"/>
                            <a:pt x="31178" y="13856"/>
                          </a:cubicBezTo>
                          <a:cubicBezTo>
                            <a:pt x="26559" y="13856"/>
                            <a:pt x="21940" y="13856"/>
                            <a:pt x="17321" y="13856"/>
                          </a:cubicBezTo>
                          <a:cubicBezTo>
                            <a:pt x="17321" y="13856"/>
                            <a:pt x="17321" y="13856"/>
                            <a:pt x="17321" y="13856"/>
                          </a:cubicBezTo>
                          <a:lnTo>
                            <a:pt x="17321" y="13856"/>
                          </a:lnTo>
                          <a:lnTo>
                            <a:pt x="17321" y="13856"/>
                          </a:lnTo>
                          <a:cubicBezTo>
                            <a:pt x="17321" y="13856"/>
                            <a:pt x="12702" y="13856"/>
                            <a:pt x="12702" y="13856"/>
                          </a:cubicBezTo>
                          <a:lnTo>
                            <a:pt x="12702" y="13856"/>
                          </a:lnTo>
                          <a:cubicBezTo>
                            <a:pt x="12702" y="13856"/>
                            <a:pt x="8083" y="13856"/>
                            <a:pt x="8083" y="13856"/>
                          </a:cubicBezTo>
                          <a:cubicBezTo>
                            <a:pt x="8083" y="13856"/>
                            <a:pt x="8083" y="13856"/>
                            <a:pt x="8083" y="13856"/>
                          </a:cubicBezTo>
                          <a:lnTo>
                            <a:pt x="8083" y="13856"/>
                          </a:lnTo>
                          <a:lnTo>
                            <a:pt x="8083" y="13856"/>
                          </a:lnTo>
                          <a:cubicBezTo>
                            <a:pt x="8083" y="13856"/>
                            <a:pt x="8083" y="13856"/>
                            <a:pt x="3464" y="13856"/>
                          </a:cubicBezTo>
                          <a:cubicBezTo>
                            <a:pt x="3464" y="13856"/>
                            <a:pt x="-1155" y="13856"/>
                            <a:pt x="3464" y="13856"/>
                          </a:cubicBezTo>
                          <a:cubicBezTo>
                            <a:pt x="3464" y="13856"/>
                            <a:pt x="3464" y="13856"/>
                            <a:pt x="3464" y="13856"/>
                          </a:cubicBezTo>
                          <a:lnTo>
                            <a:pt x="3464" y="13856"/>
                          </a:lnTo>
                          <a:cubicBezTo>
                            <a:pt x="3464" y="13856"/>
                            <a:pt x="3464" y="13856"/>
                            <a:pt x="3464" y="18476"/>
                          </a:cubicBezTo>
                          <a:lnTo>
                            <a:pt x="3464" y="18476"/>
                          </a:lnTo>
                          <a:lnTo>
                            <a:pt x="3464" y="18476"/>
                          </a:lnTo>
                          <a:lnTo>
                            <a:pt x="3464" y="18476"/>
                          </a:lnTo>
                          <a:cubicBezTo>
                            <a:pt x="3464" y="18476"/>
                            <a:pt x="3464" y="18476"/>
                            <a:pt x="3464" y="18476"/>
                          </a:cubicBezTo>
                          <a:cubicBezTo>
                            <a:pt x="3464" y="18476"/>
                            <a:pt x="3464" y="18476"/>
                            <a:pt x="3464" y="18476"/>
                          </a:cubicBezTo>
                          <a:lnTo>
                            <a:pt x="3464" y="18476"/>
                          </a:lnTo>
                          <a:cubicBezTo>
                            <a:pt x="3464" y="18476"/>
                            <a:pt x="3464" y="18476"/>
                            <a:pt x="3464" y="18476"/>
                          </a:cubicBezTo>
                          <a:cubicBezTo>
                            <a:pt x="3464" y="18476"/>
                            <a:pt x="3464" y="18476"/>
                            <a:pt x="3464" y="18476"/>
                          </a:cubicBezTo>
                          <a:cubicBezTo>
                            <a:pt x="3464" y="18476"/>
                            <a:pt x="3464" y="18476"/>
                            <a:pt x="3464" y="18476"/>
                          </a:cubicBezTo>
                          <a:cubicBezTo>
                            <a:pt x="3464" y="18476"/>
                            <a:pt x="3464" y="18476"/>
                            <a:pt x="3464" y="18476"/>
                          </a:cubicBezTo>
                          <a:cubicBezTo>
                            <a:pt x="3464" y="18476"/>
                            <a:pt x="3464" y="18476"/>
                            <a:pt x="3464" y="18476"/>
                          </a:cubicBezTo>
                          <a:cubicBezTo>
                            <a:pt x="3464" y="18476"/>
                            <a:pt x="3464" y="18476"/>
                            <a:pt x="8083" y="18476"/>
                          </a:cubicBezTo>
                          <a:cubicBezTo>
                            <a:pt x="8083" y="18476"/>
                            <a:pt x="8083" y="18476"/>
                            <a:pt x="8083" y="18476"/>
                          </a:cubicBezTo>
                          <a:cubicBezTo>
                            <a:pt x="8083" y="18476"/>
                            <a:pt x="12702" y="18476"/>
                            <a:pt x="8083" y="18476"/>
                          </a:cubicBezTo>
                          <a:cubicBezTo>
                            <a:pt x="8083" y="18476"/>
                            <a:pt x="12702" y="18476"/>
                            <a:pt x="12702" y="18476"/>
                          </a:cubicBezTo>
                          <a:cubicBezTo>
                            <a:pt x="12702" y="18476"/>
                            <a:pt x="12702" y="18476"/>
                            <a:pt x="12702" y="18476"/>
                          </a:cubicBezTo>
                          <a:cubicBezTo>
                            <a:pt x="12702" y="18476"/>
                            <a:pt x="12702" y="18476"/>
                            <a:pt x="12702" y="18476"/>
                          </a:cubicBezTo>
                          <a:cubicBezTo>
                            <a:pt x="12702" y="18476"/>
                            <a:pt x="12702" y="18476"/>
                            <a:pt x="12702" y="18476"/>
                          </a:cubicBezTo>
                          <a:cubicBezTo>
                            <a:pt x="12702" y="18476"/>
                            <a:pt x="12702" y="18476"/>
                            <a:pt x="12702" y="18476"/>
                          </a:cubicBezTo>
                          <a:cubicBezTo>
                            <a:pt x="-1155" y="4619"/>
                            <a:pt x="-1155" y="4619"/>
                            <a:pt x="3464" y="4619"/>
                          </a:cubicBezTo>
                          <a:cubicBezTo>
                            <a:pt x="-1155" y="4619"/>
                            <a:pt x="-1155" y="4619"/>
                            <a:pt x="3464" y="4619"/>
                          </a:cubicBezTo>
                          <a:cubicBezTo>
                            <a:pt x="-1155" y="4619"/>
                            <a:pt x="3464" y="4619"/>
                            <a:pt x="3464" y="4619"/>
                          </a:cubicBezTo>
                          <a:cubicBezTo>
                            <a:pt x="3464" y="4619"/>
                            <a:pt x="3464" y="4619"/>
                            <a:pt x="3464" y="4619"/>
                          </a:cubicBezTo>
                          <a:cubicBezTo>
                            <a:pt x="3464" y="4619"/>
                            <a:pt x="3464" y="4619"/>
                            <a:pt x="3464" y="4619"/>
                          </a:cubicBezTo>
                          <a:close/>
                          <a:moveTo>
                            <a:pt x="35796" y="4619"/>
                          </a:moveTo>
                          <a:lnTo>
                            <a:pt x="35796" y="4619"/>
                          </a:lnTo>
                          <a:cubicBezTo>
                            <a:pt x="35796" y="4619"/>
                            <a:pt x="35796" y="4619"/>
                            <a:pt x="35796" y="4619"/>
                          </a:cubicBezTo>
                          <a:cubicBezTo>
                            <a:pt x="35796" y="4619"/>
                            <a:pt x="35796" y="4619"/>
                            <a:pt x="35796" y="4619"/>
                          </a:cubicBezTo>
                          <a:close/>
                          <a:moveTo>
                            <a:pt x="35796" y="4619"/>
                          </a:moveTo>
                          <a:cubicBezTo>
                            <a:pt x="35796" y="4619"/>
                            <a:pt x="35796" y="4619"/>
                            <a:pt x="35796" y="4619"/>
                          </a:cubicBezTo>
                          <a:cubicBezTo>
                            <a:pt x="35796" y="4619"/>
                            <a:pt x="35796" y="4619"/>
                            <a:pt x="35796" y="4619"/>
                          </a:cubicBezTo>
                          <a:cubicBezTo>
                            <a:pt x="35796" y="4619"/>
                            <a:pt x="35796" y="4619"/>
                            <a:pt x="35796" y="4619"/>
                          </a:cubicBezTo>
                          <a:close/>
                          <a:moveTo>
                            <a:pt x="31178" y="0"/>
                          </a:moveTo>
                          <a:cubicBezTo>
                            <a:pt x="31178" y="0"/>
                            <a:pt x="31178" y="0"/>
                            <a:pt x="31178" y="0"/>
                          </a:cubicBezTo>
                          <a:cubicBezTo>
                            <a:pt x="31178" y="0"/>
                            <a:pt x="31178" y="0"/>
                            <a:pt x="31178" y="0"/>
                          </a:cubicBezTo>
                          <a:lnTo>
                            <a:pt x="31178" y="0"/>
                          </a:lnTo>
                          <a:cubicBezTo>
                            <a:pt x="31178" y="0"/>
                            <a:pt x="31178" y="0"/>
                            <a:pt x="31178" y="0"/>
                          </a:cubicBezTo>
                          <a:close/>
                        </a:path>
                      </a:pathLst>
                    </a:custGeom>
                    <a:solidFill>
                      <a:srgbClr val="A5A099"/>
                    </a:solidFill>
                    <a:ln w="46132" cap="flat">
                      <a:noFill/>
                      <a:prstDash val="solid"/>
                      <a:miter/>
                    </a:ln>
                  </p:spPr>
                  <p:txBody>
                    <a:bodyPr rtlCol="0" anchor="ctr"/>
                    <a:lstStyle/>
                    <a:p>
                      <a:endParaRPr lang="en-US"/>
                    </a:p>
                  </p:txBody>
                </p:sp>
                <p:sp>
                  <p:nvSpPr>
                    <p:cNvPr id="2149" name="Freeform: Shape 2148">
                      <a:extLst>
                        <a:ext uri="{FF2B5EF4-FFF2-40B4-BE49-F238E27FC236}">
                          <a16:creationId xmlns:a16="http://schemas.microsoft.com/office/drawing/2014/main" xmlns="" id="{217113FD-833B-4A44-A847-4C2C05F1FEC5}"/>
                        </a:ext>
                      </a:extLst>
                    </p:cNvPr>
                    <p:cNvSpPr/>
                    <p:nvPr/>
                  </p:nvSpPr>
                  <p:spPr>
                    <a:xfrm>
                      <a:off x="3865317" y="988390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150" name="Freeform: Shape 2149">
                      <a:extLst>
                        <a:ext uri="{FF2B5EF4-FFF2-40B4-BE49-F238E27FC236}">
                          <a16:creationId xmlns:a16="http://schemas.microsoft.com/office/drawing/2014/main" xmlns="" id="{172FBFB0-35F7-4E95-893F-A362B004CB26}"/>
                        </a:ext>
                      </a:extLst>
                    </p:cNvPr>
                    <p:cNvSpPr/>
                    <p:nvPr/>
                  </p:nvSpPr>
                  <p:spPr>
                    <a:xfrm>
                      <a:off x="3685180" y="9814620"/>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151" name="Freeform: Shape 2150">
                      <a:extLst>
                        <a:ext uri="{FF2B5EF4-FFF2-40B4-BE49-F238E27FC236}">
                          <a16:creationId xmlns:a16="http://schemas.microsoft.com/office/drawing/2014/main" xmlns="" id="{6B652417-6FAC-4200-857B-5E6FDED57F9F}"/>
                        </a:ext>
                      </a:extLst>
                    </p:cNvPr>
                    <p:cNvSpPr/>
                    <p:nvPr/>
                  </p:nvSpPr>
                  <p:spPr>
                    <a:xfrm>
                      <a:off x="3874555" y="989314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52" name="Freeform: Shape 2151">
                      <a:extLst>
                        <a:ext uri="{FF2B5EF4-FFF2-40B4-BE49-F238E27FC236}">
                          <a16:creationId xmlns:a16="http://schemas.microsoft.com/office/drawing/2014/main" xmlns="" id="{A77511F4-257C-45EE-B478-5798348C6983}"/>
                        </a:ext>
                      </a:extLst>
                    </p:cNvPr>
                    <p:cNvSpPr/>
                    <p:nvPr/>
                  </p:nvSpPr>
                  <p:spPr>
                    <a:xfrm>
                      <a:off x="3879173" y="9897760"/>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53" name="Freeform: Shape 2152">
                      <a:extLst>
                        <a:ext uri="{FF2B5EF4-FFF2-40B4-BE49-F238E27FC236}">
                          <a16:creationId xmlns:a16="http://schemas.microsoft.com/office/drawing/2014/main" xmlns="" id="{E612B140-52A6-4C7B-9796-DB56D1DF4144}"/>
                        </a:ext>
                      </a:extLst>
                    </p:cNvPr>
                    <p:cNvSpPr/>
                    <p:nvPr/>
                  </p:nvSpPr>
                  <p:spPr>
                    <a:xfrm>
                      <a:off x="3883792" y="9897760"/>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154" name="Freeform: Shape 2153">
                      <a:extLst>
                        <a:ext uri="{FF2B5EF4-FFF2-40B4-BE49-F238E27FC236}">
                          <a16:creationId xmlns:a16="http://schemas.microsoft.com/office/drawing/2014/main" xmlns="" id="{CA8B2725-4812-45FA-8E65-9EE54A9DC402}"/>
                        </a:ext>
                      </a:extLst>
                    </p:cNvPr>
                    <p:cNvSpPr/>
                    <p:nvPr/>
                  </p:nvSpPr>
                  <p:spPr>
                    <a:xfrm>
                      <a:off x="3819128" y="986080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55" name="Freeform: Shape 2154">
                      <a:extLst>
                        <a:ext uri="{FF2B5EF4-FFF2-40B4-BE49-F238E27FC236}">
                          <a16:creationId xmlns:a16="http://schemas.microsoft.com/office/drawing/2014/main" xmlns="" id="{9E3938D1-C546-491B-87FA-6919F77798CA}"/>
                        </a:ext>
                      </a:extLst>
                    </p:cNvPr>
                    <p:cNvSpPr/>
                    <p:nvPr/>
                  </p:nvSpPr>
                  <p:spPr>
                    <a:xfrm>
                      <a:off x="3842222" y="987004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56" name="Freeform: Shape 2155">
                      <a:extLst>
                        <a:ext uri="{FF2B5EF4-FFF2-40B4-BE49-F238E27FC236}">
                          <a16:creationId xmlns:a16="http://schemas.microsoft.com/office/drawing/2014/main" xmlns="" id="{F5895F93-9426-4BFA-AFB8-4AF752418BF2}"/>
                        </a:ext>
                      </a:extLst>
                    </p:cNvPr>
                    <p:cNvSpPr/>
                    <p:nvPr/>
                  </p:nvSpPr>
                  <p:spPr>
                    <a:xfrm>
                      <a:off x="3796033" y="9846952"/>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157" name="Freeform: Shape 2156">
                      <a:extLst>
                        <a:ext uri="{FF2B5EF4-FFF2-40B4-BE49-F238E27FC236}">
                          <a16:creationId xmlns:a16="http://schemas.microsoft.com/office/drawing/2014/main" xmlns="" id="{64540E11-3547-4C03-9C6F-6FD64D0767E8}"/>
                        </a:ext>
                      </a:extLst>
                    </p:cNvPr>
                    <p:cNvSpPr/>
                    <p:nvPr/>
                  </p:nvSpPr>
                  <p:spPr>
                    <a:xfrm>
                      <a:off x="3837603" y="9870046"/>
                      <a:ext cx="2052" cy="46188"/>
                    </a:xfrm>
                    <a:custGeom>
                      <a:avLst/>
                      <a:gdLst>
                        <a:gd name="connsiteX0" fmla="*/ 0 w 2052"/>
                        <a:gd name="connsiteY0" fmla="*/ 0 h 46188"/>
                        <a:gd name="connsiteX1" fmla="*/ 0 w 2052"/>
                        <a:gd name="connsiteY1" fmla="*/ 0 h 46188"/>
                        <a:gd name="connsiteX2" fmla="*/ 0 w 2052"/>
                        <a:gd name="connsiteY2" fmla="*/ 0 h 46188"/>
                      </a:gdLst>
                      <a:ahLst/>
                      <a:cxnLst>
                        <a:cxn ang="0">
                          <a:pos x="connsiteX0" y="connsiteY0"/>
                        </a:cxn>
                        <a:cxn ang="0">
                          <a:pos x="connsiteX1" y="connsiteY1"/>
                        </a:cxn>
                        <a:cxn ang="0">
                          <a:pos x="connsiteX2" y="connsiteY2"/>
                        </a:cxn>
                      </a:cxnLst>
                      <a:rect l="l" t="t" r="r" b="b"/>
                      <a:pathLst>
                        <a:path w="2052" h="46188">
                          <a:moveTo>
                            <a:pt x="0" y="0"/>
                          </a:moveTo>
                          <a:cubicBezTo>
                            <a:pt x="0" y="0"/>
                            <a:pt x="0" y="0"/>
                            <a:pt x="0" y="0"/>
                          </a:cubicBezTo>
                          <a:cubicBezTo>
                            <a:pt x="4619" y="0"/>
                            <a:pt x="0" y="0"/>
                            <a:pt x="0" y="0"/>
                          </a:cubicBezTo>
                          <a:close/>
                        </a:path>
                      </a:pathLst>
                    </a:custGeom>
                    <a:solidFill>
                      <a:srgbClr val="A5A099"/>
                    </a:solidFill>
                    <a:ln w="46132" cap="flat">
                      <a:noFill/>
                      <a:prstDash val="solid"/>
                      <a:miter/>
                    </a:ln>
                  </p:spPr>
                  <p:txBody>
                    <a:bodyPr rtlCol="0" anchor="ctr"/>
                    <a:lstStyle/>
                    <a:p>
                      <a:endParaRPr lang="en-US"/>
                    </a:p>
                  </p:txBody>
                </p:sp>
                <p:sp>
                  <p:nvSpPr>
                    <p:cNvPr id="2158" name="Freeform: Shape 2157">
                      <a:extLst>
                        <a:ext uri="{FF2B5EF4-FFF2-40B4-BE49-F238E27FC236}">
                          <a16:creationId xmlns:a16="http://schemas.microsoft.com/office/drawing/2014/main" xmlns="" id="{31335D3A-E438-4803-AA88-725E4D4CC7D3}"/>
                        </a:ext>
                      </a:extLst>
                    </p:cNvPr>
                    <p:cNvSpPr/>
                    <p:nvPr/>
                  </p:nvSpPr>
                  <p:spPr>
                    <a:xfrm>
                      <a:off x="3902268" y="991161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159" name="Freeform: Shape 2158">
                      <a:extLst>
                        <a:ext uri="{FF2B5EF4-FFF2-40B4-BE49-F238E27FC236}">
                          <a16:creationId xmlns:a16="http://schemas.microsoft.com/office/drawing/2014/main" xmlns="" id="{3E2D4A96-1D1A-411A-8C90-B40EB526DBA9}"/>
                        </a:ext>
                      </a:extLst>
                    </p:cNvPr>
                    <p:cNvSpPr/>
                    <p:nvPr/>
                  </p:nvSpPr>
                  <p:spPr>
                    <a:xfrm>
                      <a:off x="3902268" y="991161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60" name="Freeform: Shape 2159">
                      <a:extLst>
                        <a:ext uri="{FF2B5EF4-FFF2-40B4-BE49-F238E27FC236}">
                          <a16:creationId xmlns:a16="http://schemas.microsoft.com/office/drawing/2014/main" xmlns="" id="{561FE4CA-D511-486D-83C0-73F04CCF75CD}"/>
                        </a:ext>
                      </a:extLst>
                    </p:cNvPr>
                    <p:cNvSpPr/>
                    <p:nvPr/>
                  </p:nvSpPr>
                  <p:spPr>
                    <a:xfrm>
                      <a:off x="3902268" y="991161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61" name="Freeform: Shape 2160">
                      <a:extLst>
                        <a:ext uri="{FF2B5EF4-FFF2-40B4-BE49-F238E27FC236}">
                          <a16:creationId xmlns:a16="http://schemas.microsoft.com/office/drawing/2014/main" xmlns="" id="{19154A8F-FC0A-40AB-8387-8595A3EB3192}"/>
                        </a:ext>
                      </a:extLst>
                    </p:cNvPr>
                    <p:cNvSpPr/>
                    <p:nvPr/>
                  </p:nvSpPr>
                  <p:spPr>
                    <a:xfrm>
                      <a:off x="3897649" y="9906997"/>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162" name="Freeform: Shape 2161">
                      <a:extLst>
                        <a:ext uri="{FF2B5EF4-FFF2-40B4-BE49-F238E27FC236}">
                          <a16:creationId xmlns:a16="http://schemas.microsoft.com/office/drawing/2014/main" xmlns="" id="{6529D574-A228-4367-A890-6255FD0A8C06}"/>
                        </a:ext>
                      </a:extLst>
                    </p:cNvPr>
                    <p:cNvSpPr/>
                    <p:nvPr/>
                  </p:nvSpPr>
                  <p:spPr>
                    <a:xfrm>
                      <a:off x="3893030" y="9906997"/>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63" name="Freeform: Shape 2162">
                      <a:extLst>
                        <a:ext uri="{FF2B5EF4-FFF2-40B4-BE49-F238E27FC236}">
                          <a16:creationId xmlns:a16="http://schemas.microsoft.com/office/drawing/2014/main" xmlns="" id="{7ADAE743-831C-4C10-B942-F7051D977607}"/>
                        </a:ext>
                      </a:extLst>
                    </p:cNvPr>
                    <p:cNvSpPr/>
                    <p:nvPr/>
                  </p:nvSpPr>
                  <p:spPr>
                    <a:xfrm>
                      <a:off x="3888411" y="9900326"/>
                      <a:ext cx="2052" cy="2052"/>
                    </a:xfrm>
                    <a:custGeom>
                      <a:avLst/>
                      <a:gdLst>
                        <a:gd name="connsiteX0" fmla="*/ 0 w 2052"/>
                        <a:gd name="connsiteY0" fmla="*/ 2053 h 2052"/>
                        <a:gd name="connsiteX1" fmla="*/ 0 w 2052"/>
                        <a:gd name="connsiteY1" fmla="*/ 2053 h 2052"/>
                        <a:gd name="connsiteX2" fmla="*/ 0 w 2052"/>
                        <a:gd name="connsiteY2" fmla="*/ 2053 h 2052"/>
                        <a:gd name="connsiteX3" fmla="*/ 0 w 2052"/>
                        <a:gd name="connsiteY3" fmla="*/ 2053 h 2052"/>
                      </a:gdLst>
                      <a:ahLst/>
                      <a:cxnLst>
                        <a:cxn ang="0">
                          <a:pos x="connsiteX0" y="connsiteY0"/>
                        </a:cxn>
                        <a:cxn ang="0">
                          <a:pos x="connsiteX1" y="connsiteY1"/>
                        </a:cxn>
                        <a:cxn ang="0">
                          <a:pos x="connsiteX2" y="connsiteY2"/>
                        </a:cxn>
                        <a:cxn ang="0">
                          <a:pos x="connsiteX3" y="connsiteY3"/>
                        </a:cxn>
                      </a:cxnLst>
                      <a:rect l="l" t="t" r="r" b="b"/>
                      <a:pathLst>
                        <a:path w="2052" h="2052">
                          <a:moveTo>
                            <a:pt x="0" y="2053"/>
                          </a:moveTo>
                          <a:lnTo>
                            <a:pt x="0" y="2053"/>
                          </a:lnTo>
                          <a:cubicBezTo>
                            <a:pt x="0" y="2053"/>
                            <a:pt x="0" y="2053"/>
                            <a:pt x="0" y="2053"/>
                          </a:cubicBezTo>
                          <a:cubicBezTo>
                            <a:pt x="0" y="-2566"/>
                            <a:pt x="4619" y="2053"/>
                            <a:pt x="0" y="2053"/>
                          </a:cubicBezTo>
                          <a:close/>
                        </a:path>
                      </a:pathLst>
                    </a:custGeom>
                    <a:solidFill>
                      <a:srgbClr val="A5A099"/>
                    </a:solidFill>
                    <a:ln w="46132" cap="flat">
                      <a:noFill/>
                      <a:prstDash val="solid"/>
                      <a:miter/>
                    </a:ln>
                  </p:spPr>
                  <p:txBody>
                    <a:bodyPr rtlCol="0" anchor="ctr"/>
                    <a:lstStyle/>
                    <a:p>
                      <a:endParaRPr lang="en-US"/>
                    </a:p>
                  </p:txBody>
                </p:sp>
                <p:sp>
                  <p:nvSpPr>
                    <p:cNvPr id="2164" name="Freeform: Shape 2163">
                      <a:extLst>
                        <a:ext uri="{FF2B5EF4-FFF2-40B4-BE49-F238E27FC236}">
                          <a16:creationId xmlns:a16="http://schemas.microsoft.com/office/drawing/2014/main" xmlns="" id="{BF26F09C-F3E4-499A-BD50-F3770A2ABAB7}"/>
                        </a:ext>
                      </a:extLst>
                    </p:cNvPr>
                    <p:cNvSpPr/>
                    <p:nvPr/>
                  </p:nvSpPr>
                  <p:spPr>
                    <a:xfrm>
                      <a:off x="3883792" y="9897760"/>
                      <a:ext cx="2052" cy="46188"/>
                    </a:xfrm>
                    <a:custGeom>
                      <a:avLst/>
                      <a:gdLst>
                        <a:gd name="connsiteX0" fmla="*/ 0 w 2052"/>
                        <a:gd name="connsiteY0" fmla="*/ 0 h 46188"/>
                        <a:gd name="connsiteX1" fmla="*/ 0 w 2052"/>
                        <a:gd name="connsiteY1" fmla="*/ 0 h 46188"/>
                        <a:gd name="connsiteX2" fmla="*/ 0 w 2052"/>
                        <a:gd name="connsiteY2" fmla="*/ 0 h 46188"/>
                      </a:gdLst>
                      <a:ahLst/>
                      <a:cxnLst>
                        <a:cxn ang="0">
                          <a:pos x="connsiteX0" y="connsiteY0"/>
                        </a:cxn>
                        <a:cxn ang="0">
                          <a:pos x="connsiteX1" y="connsiteY1"/>
                        </a:cxn>
                        <a:cxn ang="0">
                          <a:pos x="connsiteX2" y="connsiteY2"/>
                        </a:cxn>
                      </a:cxnLst>
                      <a:rect l="l" t="t" r="r" b="b"/>
                      <a:pathLst>
                        <a:path w="2052" h="46188">
                          <a:moveTo>
                            <a:pt x="0" y="0"/>
                          </a:moveTo>
                          <a:cubicBezTo>
                            <a:pt x="4619"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65" name="Freeform: Shape 2164">
                      <a:extLst>
                        <a:ext uri="{FF2B5EF4-FFF2-40B4-BE49-F238E27FC236}">
                          <a16:creationId xmlns:a16="http://schemas.microsoft.com/office/drawing/2014/main" xmlns="" id="{6FFFA86B-8E80-4D45-BDD1-4BBE58D2936F}"/>
                        </a:ext>
                      </a:extLst>
                    </p:cNvPr>
                    <p:cNvSpPr/>
                    <p:nvPr/>
                  </p:nvSpPr>
                  <p:spPr>
                    <a:xfrm>
                      <a:off x="3856079" y="9874665"/>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66" name="Freeform: Shape 2165">
                      <a:extLst>
                        <a:ext uri="{FF2B5EF4-FFF2-40B4-BE49-F238E27FC236}">
                          <a16:creationId xmlns:a16="http://schemas.microsoft.com/office/drawing/2014/main" xmlns="" id="{FE842D37-401D-4DBC-A427-5DFAF76E897F}"/>
                        </a:ext>
                      </a:extLst>
                    </p:cNvPr>
                    <p:cNvSpPr/>
                    <p:nvPr/>
                  </p:nvSpPr>
                  <p:spPr>
                    <a:xfrm>
                      <a:off x="3846841" y="9874665"/>
                      <a:ext cx="4619" cy="46188"/>
                    </a:xfrm>
                    <a:custGeom>
                      <a:avLst/>
                      <a:gdLst>
                        <a:gd name="connsiteX0" fmla="*/ 0 w 4619"/>
                        <a:gd name="connsiteY0" fmla="*/ 0 h 46188"/>
                        <a:gd name="connsiteX1" fmla="*/ 4619 w 4619"/>
                        <a:gd name="connsiteY1" fmla="*/ 0 h 46188"/>
                        <a:gd name="connsiteX2" fmla="*/ 4619 w 4619"/>
                        <a:gd name="connsiteY2" fmla="*/ 0 h 46188"/>
                      </a:gdLst>
                      <a:ahLst/>
                      <a:cxnLst>
                        <a:cxn ang="0">
                          <a:pos x="connsiteX0" y="connsiteY0"/>
                        </a:cxn>
                        <a:cxn ang="0">
                          <a:pos x="connsiteX1" y="connsiteY1"/>
                        </a:cxn>
                        <a:cxn ang="0">
                          <a:pos x="connsiteX2" y="connsiteY2"/>
                        </a:cxn>
                      </a:cxnLst>
                      <a:rect l="l" t="t" r="r" b="b"/>
                      <a:pathLst>
                        <a:path w="4619" h="46188">
                          <a:moveTo>
                            <a:pt x="0" y="0"/>
                          </a:moveTo>
                          <a:lnTo>
                            <a:pt x="4619" y="0"/>
                          </a:lnTo>
                          <a:lnTo>
                            <a:pt x="4619" y="0"/>
                          </a:lnTo>
                          <a:close/>
                        </a:path>
                      </a:pathLst>
                    </a:custGeom>
                    <a:solidFill>
                      <a:srgbClr val="A5A099"/>
                    </a:solidFill>
                    <a:ln w="46132" cap="flat">
                      <a:noFill/>
                      <a:prstDash val="solid"/>
                      <a:miter/>
                    </a:ln>
                  </p:spPr>
                  <p:txBody>
                    <a:bodyPr rtlCol="0" anchor="ctr"/>
                    <a:lstStyle/>
                    <a:p>
                      <a:endParaRPr lang="en-US"/>
                    </a:p>
                  </p:txBody>
                </p:sp>
                <p:sp>
                  <p:nvSpPr>
                    <p:cNvPr id="2167" name="Freeform: Shape 2166">
                      <a:extLst>
                        <a:ext uri="{FF2B5EF4-FFF2-40B4-BE49-F238E27FC236}">
                          <a16:creationId xmlns:a16="http://schemas.microsoft.com/office/drawing/2014/main" xmlns="" id="{B2BF5161-D575-48B7-8A70-835AC0B21730}"/>
                        </a:ext>
                      </a:extLst>
                    </p:cNvPr>
                    <p:cNvSpPr/>
                    <p:nvPr/>
                  </p:nvSpPr>
                  <p:spPr>
                    <a:xfrm>
                      <a:off x="3846841" y="987004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168" name="Freeform: Shape 2167">
                      <a:extLst>
                        <a:ext uri="{FF2B5EF4-FFF2-40B4-BE49-F238E27FC236}">
                          <a16:creationId xmlns:a16="http://schemas.microsoft.com/office/drawing/2014/main" xmlns="" id="{6A58221F-D0B8-4047-B00E-ACC7985159D4}"/>
                        </a:ext>
                      </a:extLst>
                    </p:cNvPr>
                    <p:cNvSpPr/>
                    <p:nvPr/>
                  </p:nvSpPr>
                  <p:spPr>
                    <a:xfrm>
                      <a:off x="3796033" y="984233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69" name="Freeform: Shape 2168">
                      <a:extLst>
                        <a:ext uri="{FF2B5EF4-FFF2-40B4-BE49-F238E27FC236}">
                          <a16:creationId xmlns:a16="http://schemas.microsoft.com/office/drawing/2014/main" xmlns="" id="{6B6C6C83-5ACA-4332-AC35-E2CA4C10AFA8}"/>
                        </a:ext>
                      </a:extLst>
                    </p:cNvPr>
                    <p:cNvSpPr/>
                    <p:nvPr/>
                  </p:nvSpPr>
                  <p:spPr>
                    <a:xfrm>
                      <a:off x="3768320" y="9829631"/>
                      <a:ext cx="46188" cy="3464"/>
                    </a:xfrm>
                    <a:custGeom>
                      <a:avLst/>
                      <a:gdLst>
                        <a:gd name="connsiteX0" fmla="*/ 0 w 46188"/>
                        <a:gd name="connsiteY0" fmla="*/ 3464 h 3464"/>
                        <a:gd name="connsiteX1" fmla="*/ 0 w 46188"/>
                        <a:gd name="connsiteY1" fmla="*/ 3464 h 3464"/>
                        <a:gd name="connsiteX2" fmla="*/ 0 w 46188"/>
                        <a:gd name="connsiteY2" fmla="*/ 3464 h 3464"/>
                      </a:gdLst>
                      <a:ahLst/>
                      <a:cxnLst>
                        <a:cxn ang="0">
                          <a:pos x="connsiteX0" y="connsiteY0"/>
                        </a:cxn>
                        <a:cxn ang="0">
                          <a:pos x="connsiteX1" y="connsiteY1"/>
                        </a:cxn>
                        <a:cxn ang="0">
                          <a:pos x="connsiteX2" y="connsiteY2"/>
                        </a:cxn>
                      </a:cxnLst>
                      <a:rect l="l" t="t" r="r" b="b"/>
                      <a:pathLst>
                        <a:path w="46188" h="3464">
                          <a:moveTo>
                            <a:pt x="0" y="3464"/>
                          </a:moveTo>
                          <a:cubicBezTo>
                            <a:pt x="0" y="-1155"/>
                            <a:pt x="0" y="-1155"/>
                            <a:pt x="0" y="3464"/>
                          </a:cubicBezTo>
                          <a:cubicBezTo>
                            <a:pt x="0" y="-1155"/>
                            <a:pt x="0" y="3464"/>
                            <a:pt x="0" y="3464"/>
                          </a:cubicBezTo>
                          <a:close/>
                        </a:path>
                      </a:pathLst>
                    </a:custGeom>
                    <a:solidFill>
                      <a:srgbClr val="A5A099"/>
                    </a:solidFill>
                    <a:ln w="46132" cap="flat">
                      <a:noFill/>
                      <a:prstDash val="solid"/>
                      <a:miter/>
                    </a:ln>
                  </p:spPr>
                  <p:txBody>
                    <a:bodyPr rtlCol="0" anchor="ctr"/>
                    <a:lstStyle/>
                    <a:p>
                      <a:endParaRPr lang="en-US"/>
                    </a:p>
                  </p:txBody>
                </p:sp>
                <p:sp>
                  <p:nvSpPr>
                    <p:cNvPr id="2170" name="Freeform: Shape 2169">
                      <a:extLst>
                        <a:ext uri="{FF2B5EF4-FFF2-40B4-BE49-F238E27FC236}">
                          <a16:creationId xmlns:a16="http://schemas.microsoft.com/office/drawing/2014/main" xmlns="" id="{5D1AA880-A0F9-459A-962D-196004B58B9C}"/>
                        </a:ext>
                      </a:extLst>
                    </p:cNvPr>
                    <p:cNvSpPr/>
                    <p:nvPr/>
                  </p:nvSpPr>
                  <p:spPr>
                    <a:xfrm>
                      <a:off x="3694418" y="981000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grpSp>
              <p:grpSp>
                <p:nvGrpSpPr>
                  <p:cNvPr id="2171" name="Graphic 792">
                    <a:extLst>
                      <a:ext uri="{FF2B5EF4-FFF2-40B4-BE49-F238E27FC236}">
                        <a16:creationId xmlns:a16="http://schemas.microsoft.com/office/drawing/2014/main" xmlns="" id="{7FB2FCBE-028F-44CA-AAD0-9E0D5A04E6FF}"/>
                      </a:ext>
                    </a:extLst>
                  </p:cNvPr>
                  <p:cNvGrpSpPr/>
                  <p:nvPr/>
                </p:nvGrpSpPr>
                <p:grpSpPr>
                  <a:xfrm>
                    <a:off x="3657467" y="9777669"/>
                    <a:ext cx="309465" cy="120090"/>
                    <a:chOff x="3657467" y="9777669"/>
                    <a:chExt cx="309465" cy="120090"/>
                  </a:xfrm>
                  <a:solidFill>
                    <a:srgbClr val="A5A099"/>
                  </a:solidFill>
                </p:grpSpPr>
                <p:sp>
                  <p:nvSpPr>
                    <p:cNvPr id="2172" name="Freeform: Shape 2171">
                      <a:extLst>
                        <a:ext uri="{FF2B5EF4-FFF2-40B4-BE49-F238E27FC236}">
                          <a16:creationId xmlns:a16="http://schemas.microsoft.com/office/drawing/2014/main" xmlns="" id="{D358F460-DFB1-465C-BF76-ECCBD14965FC}"/>
                        </a:ext>
                      </a:extLst>
                    </p:cNvPr>
                    <p:cNvSpPr/>
                    <p:nvPr/>
                  </p:nvSpPr>
                  <p:spPr>
                    <a:xfrm>
                      <a:off x="3962313" y="9897760"/>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173" name="Freeform: Shape 2172">
                      <a:extLst>
                        <a:ext uri="{FF2B5EF4-FFF2-40B4-BE49-F238E27FC236}">
                          <a16:creationId xmlns:a16="http://schemas.microsoft.com/office/drawing/2014/main" xmlns="" id="{E93A9B32-E06F-4220-A768-99FDCB444F53}"/>
                        </a:ext>
                      </a:extLst>
                    </p:cNvPr>
                    <p:cNvSpPr/>
                    <p:nvPr/>
                  </p:nvSpPr>
                  <p:spPr>
                    <a:xfrm>
                      <a:off x="3960260" y="9893141"/>
                      <a:ext cx="2052" cy="3464"/>
                    </a:xfrm>
                    <a:custGeom>
                      <a:avLst/>
                      <a:gdLst>
                        <a:gd name="connsiteX0" fmla="*/ 2053 w 2052"/>
                        <a:gd name="connsiteY0" fmla="*/ 0 h 3464"/>
                        <a:gd name="connsiteX1" fmla="*/ 2053 w 2052"/>
                        <a:gd name="connsiteY1" fmla="*/ 0 h 3464"/>
                        <a:gd name="connsiteX2" fmla="*/ 2053 w 2052"/>
                        <a:gd name="connsiteY2" fmla="*/ 0 h 3464"/>
                        <a:gd name="connsiteX3" fmla="*/ 2053 w 2052"/>
                        <a:gd name="connsiteY3" fmla="*/ 0 h 3464"/>
                        <a:gd name="connsiteX4" fmla="*/ 2053 w 2052"/>
                        <a:gd name="connsiteY4" fmla="*/ 0 h 3464"/>
                        <a:gd name="connsiteX5" fmla="*/ 2053 w 2052"/>
                        <a:gd name="connsiteY5" fmla="*/ 0 h 3464"/>
                        <a:gd name="connsiteX6" fmla="*/ 2053 w 2052"/>
                        <a:gd name="connsiteY6" fmla="*/ 0 h 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2" h="3464">
                          <a:moveTo>
                            <a:pt x="2053" y="0"/>
                          </a:moveTo>
                          <a:cubicBezTo>
                            <a:pt x="2053" y="0"/>
                            <a:pt x="-2566" y="0"/>
                            <a:pt x="2053" y="0"/>
                          </a:cubicBezTo>
                          <a:cubicBezTo>
                            <a:pt x="2053" y="0"/>
                            <a:pt x="2053" y="0"/>
                            <a:pt x="2053" y="0"/>
                          </a:cubicBezTo>
                          <a:cubicBezTo>
                            <a:pt x="2053" y="4619"/>
                            <a:pt x="2053" y="4619"/>
                            <a:pt x="2053" y="0"/>
                          </a:cubicBezTo>
                          <a:cubicBezTo>
                            <a:pt x="2053" y="4619"/>
                            <a:pt x="2053" y="4619"/>
                            <a:pt x="2053" y="0"/>
                          </a:cubicBezTo>
                          <a:cubicBezTo>
                            <a:pt x="2053" y="4619"/>
                            <a:pt x="2053" y="0"/>
                            <a:pt x="2053" y="0"/>
                          </a:cubicBezTo>
                          <a:cubicBezTo>
                            <a:pt x="2053" y="0"/>
                            <a:pt x="2053" y="0"/>
                            <a:pt x="2053" y="0"/>
                          </a:cubicBezTo>
                          <a:close/>
                        </a:path>
                      </a:pathLst>
                    </a:custGeom>
                    <a:solidFill>
                      <a:srgbClr val="A5A099"/>
                    </a:solidFill>
                    <a:ln w="46132" cap="flat">
                      <a:noFill/>
                      <a:prstDash val="solid"/>
                      <a:miter/>
                    </a:ln>
                  </p:spPr>
                  <p:txBody>
                    <a:bodyPr rtlCol="0" anchor="ctr"/>
                    <a:lstStyle/>
                    <a:p>
                      <a:endParaRPr lang="en-US"/>
                    </a:p>
                  </p:txBody>
                </p:sp>
                <p:sp>
                  <p:nvSpPr>
                    <p:cNvPr id="2174" name="Freeform: Shape 2173">
                      <a:extLst>
                        <a:ext uri="{FF2B5EF4-FFF2-40B4-BE49-F238E27FC236}">
                          <a16:creationId xmlns:a16="http://schemas.microsoft.com/office/drawing/2014/main" xmlns="" id="{7E7560A0-88F5-4AFA-9AEE-057D7B057EFF}"/>
                        </a:ext>
                      </a:extLst>
                    </p:cNvPr>
                    <p:cNvSpPr/>
                    <p:nvPr/>
                  </p:nvSpPr>
                  <p:spPr>
                    <a:xfrm>
                      <a:off x="3929981" y="986080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75" name="Freeform: Shape 2174">
                      <a:extLst>
                        <a:ext uri="{FF2B5EF4-FFF2-40B4-BE49-F238E27FC236}">
                          <a16:creationId xmlns:a16="http://schemas.microsoft.com/office/drawing/2014/main" xmlns="" id="{800A6D96-D0A4-4271-BB8F-797E24752ED2}"/>
                        </a:ext>
                      </a:extLst>
                    </p:cNvPr>
                    <p:cNvSpPr/>
                    <p:nvPr/>
                  </p:nvSpPr>
                  <p:spPr>
                    <a:xfrm>
                      <a:off x="3906887" y="984233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76" name="Freeform: Shape 2175">
                      <a:extLst>
                        <a:ext uri="{FF2B5EF4-FFF2-40B4-BE49-F238E27FC236}">
                          <a16:creationId xmlns:a16="http://schemas.microsoft.com/office/drawing/2014/main" xmlns="" id="{28A2B469-82DD-4F51-AB7B-16BFD0A70DF6}"/>
                        </a:ext>
                      </a:extLst>
                    </p:cNvPr>
                    <p:cNvSpPr/>
                    <p:nvPr/>
                  </p:nvSpPr>
                  <p:spPr>
                    <a:xfrm>
                      <a:off x="3902268" y="983771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77" name="Freeform: Shape 2176">
                      <a:extLst>
                        <a:ext uri="{FF2B5EF4-FFF2-40B4-BE49-F238E27FC236}">
                          <a16:creationId xmlns:a16="http://schemas.microsoft.com/office/drawing/2014/main" xmlns="" id="{84EBA71A-D53D-4891-BC1E-1F6F48D8A3A5}"/>
                        </a:ext>
                      </a:extLst>
                    </p:cNvPr>
                    <p:cNvSpPr/>
                    <p:nvPr/>
                  </p:nvSpPr>
                  <p:spPr>
                    <a:xfrm>
                      <a:off x="3929981" y="986080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78" name="Freeform: Shape 2177">
                      <a:extLst>
                        <a:ext uri="{FF2B5EF4-FFF2-40B4-BE49-F238E27FC236}">
                          <a16:creationId xmlns:a16="http://schemas.microsoft.com/office/drawing/2014/main" xmlns="" id="{2E2D6952-6348-4AA0-AF8F-B2FCCABA2E1C}"/>
                        </a:ext>
                      </a:extLst>
                    </p:cNvPr>
                    <p:cNvSpPr/>
                    <p:nvPr/>
                  </p:nvSpPr>
                  <p:spPr>
                    <a:xfrm>
                      <a:off x="3957694" y="989314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179" name="Freeform: Shape 2178">
                      <a:extLst>
                        <a:ext uri="{FF2B5EF4-FFF2-40B4-BE49-F238E27FC236}">
                          <a16:creationId xmlns:a16="http://schemas.microsoft.com/office/drawing/2014/main" xmlns="" id="{3A504725-8926-411F-95D0-96A2037ABC08}"/>
                        </a:ext>
                      </a:extLst>
                    </p:cNvPr>
                    <p:cNvSpPr/>
                    <p:nvPr/>
                  </p:nvSpPr>
                  <p:spPr>
                    <a:xfrm>
                      <a:off x="3939219" y="987004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180" name="Freeform: Shape 2179">
                      <a:extLst>
                        <a:ext uri="{FF2B5EF4-FFF2-40B4-BE49-F238E27FC236}">
                          <a16:creationId xmlns:a16="http://schemas.microsoft.com/office/drawing/2014/main" xmlns="" id="{4171DC55-6E12-4444-A9C1-9A8D376D2BE5}"/>
                        </a:ext>
                      </a:extLst>
                    </p:cNvPr>
                    <p:cNvSpPr/>
                    <p:nvPr/>
                  </p:nvSpPr>
                  <p:spPr>
                    <a:xfrm>
                      <a:off x="3943838" y="9874665"/>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81" name="Freeform: Shape 2180">
                      <a:extLst>
                        <a:ext uri="{FF2B5EF4-FFF2-40B4-BE49-F238E27FC236}">
                          <a16:creationId xmlns:a16="http://schemas.microsoft.com/office/drawing/2014/main" xmlns="" id="{EA4E946F-0066-4958-8B25-14C38B44C6F2}"/>
                        </a:ext>
                      </a:extLst>
                    </p:cNvPr>
                    <p:cNvSpPr/>
                    <p:nvPr/>
                  </p:nvSpPr>
                  <p:spPr>
                    <a:xfrm>
                      <a:off x="3957694" y="9888522"/>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182" name="Freeform: Shape 2181">
                      <a:extLst>
                        <a:ext uri="{FF2B5EF4-FFF2-40B4-BE49-F238E27FC236}">
                          <a16:creationId xmlns:a16="http://schemas.microsoft.com/office/drawing/2014/main" xmlns="" id="{21CDD801-C2CF-451D-8D29-4F63F4DE80B4}"/>
                        </a:ext>
                      </a:extLst>
                    </p:cNvPr>
                    <p:cNvSpPr/>
                    <p:nvPr/>
                  </p:nvSpPr>
                  <p:spPr>
                    <a:xfrm>
                      <a:off x="3934600" y="9865427"/>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83" name="Freeform: Shape 2182">
                      <a:extLst>
                        <a:ext uri="{FF2B5EF4-FFF2-40B4-BE49-F238E27FC236}">
                          <a16:creationId xmlns:a16="http://schemas.microsoft.com/office/drawing/2014/main" xmlns="" id="{2E5541C5-9D4F-4157-95FD-B5A5CF1B7E39}"/>
                        </a:ext>
                      </a:extLst>
                    </p:cNvPr>
                    <p:cNvSpPr/>
                    <p:nvPr/>
                  </p:nvSpPr>
                  <p:spPr>
                    <a:xfrm>
                      <a:off x="3671324" y="977766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84" name="Freeform: Shape 2183">
                      <a:extLst>
                        <a:ext uri="{FF2B5EF4-FFF2-40B4-BE49-F238E27FC236}">
                          <a16:creationId xmlns:a16="http://schemas.microsoft.com/office/drawing/2014/main" xmlns="" id="{055D743C-957D-435C-8162-CBCB0AA59AE5}"/>
                        </a:ext>
                      </a:extLst>
                    </p:cNvPr>
                    <p:cNvSpPr/>
                    <p:nvPr/>
                  </p:nvSpPr>
                  <p:spPr>
                    <a:xfrm>
                      <a:off x="3657467" y="977766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185" name="Freeform: Shape 2184">
                      <a:extLst>
                        <a:ext uri="{FF2B5EF4-FFF2-40B4-BE49-F238E27FC236}">
                          <a16:creationId xmlns:a16="http://schemas.microsoft.com/office/drawing/2014/main" xmlns="" id="{D1AFE201-4D54-415B-81EA-A05F527E016C}"/>
                        </a:ext>
                      </a:extLst>
                    </p:cNvPr>
                    <p:cNvSpPr/>
                    <p:nvPr/>
                  </p:nvSpPr>
                  <p:spPr>
                    <a:xfrm>
                      <a:off x="3893030" y="9833095"/>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86" name="Freeform: Shape 2185">
                      <a:extLst>
                        <a:ext uri="{FF2B5EF4-FFF2-40B4-BE49-F238E27FC236}">
                          <a16:creationId xmlns:a16="http://schemas.microsoft.com/office/drawing/2014/main" xmlns="" id="{547F1B63-8E95-4918-92D7-4E6BC5F22028}"/>
                        </a:ext>
                      </a:extLst>
                    </p:cNvPr>
                    <p:cNvSpPr/>
                    <p:nvPr/>
                  </p:nvSpPr>
                  <p:spPr>
                    <a:xfrm>
                      <a:off x="3814509" y="979614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87" name="Freeform: Shape 2186">
                      <a:extLst>
                        <a:ext uri="{FF2B5EF4-FFF2-40B4-BE49-F238E27FC236}">
                          <a16:creationId xmlns:a16="http://schemas.microsoft.com/office/drawing/2014/main" xmlns="" id="{425E31E3-ADFC-4280-8C04-C5F4920E9BC3}"/>
                        </a:ext>
                      </a:extLst>
                    </p:cNvPr>
                    <p:cNvSpPr/>
                    <p:nvPr/>
                  </p:nvSpPr>
                  <p:spPr>
                    <a:xfrm>
                      <a:off x="3957694" y="9889677"/>
                      <a:ext cx="46188" cy="3464"/>
                    </a:xfrm>
                    <a:custGeom>
                      <a:avLst/>
                      <a:gdLst>
                        <a:gd name="connsiteX0" fmla="*/ 0 w 46188"/>
                        <a:gd name="connsiteY0" fmla="*/ 3464 h 3464"/>
                        <a:gd name="connsiteX1" fmla="*/ 0 w 46188"/>
                        <a:gd name="connsiteY1" fmla="*/ 3464 h 3464"/>
                        <a:gd name="connsiteX2" fmla="*/ 0 w 46188"/>
                        <a:gd name="connsiteY2" fmla="*/ 3464 h 3464"/>
                      </a:gdLst>
                      <a:ahLst/>
                      <a:cxnLst>
                        <a:cxn ang="0">
                          <a:pos x="connsiteX0" y="connsiteY0"/>
                        </a:cxn>
                        <a:cxn ang="0">
                          <a:pos x="connsiteX1" y="connsiteY1"/>
                        </a:cxn>
                        <a:cxn ang="0">
                          <a:pos x="connsiteX2" y="connsiteY2"/>
                        </a:cxn>
                      </a:cxnLst>
                      <a:rect l="l" t="t" r="r" b="b"/>
                      <a:pathLst>
                        <a:path w="46188" h="3464">
                          <a:moveTo>
                            <a:pt x="0" y="3464"/>
                          </a:moveTo>
                          <a:lnTo>
                            <a:pt x="0" y="3464"/>
                          </a:lnTo>
                          <a:cubicBezTo>
                            <a:pt x="0" y="-1155"/>
                            <a:pt x="0" y="-1155"/>
                            <a:pt x="0" y="3464"/>
                          </a:cubicBezTo>
                          <a:close/>
                        </a:path>
                      </a:pathLst>
                    </a:custGeom>
                    <a:solidFill>
                      <a:srgbClr val="A5A099"/>
                    </a:solidFill>
                    <a:ln w="46132" cap="flat">
                      <a:noFill/>
                      <a:prstDash val="solid"/>
                      <a:miter/>
                    </a:ln>
                  </p:spPr>
                  <p:txBody>
                    <a:bodyPr rtlCol="0" anchor="ctr"/>
                    <a:lstStyle/>
                    <a:p>
                      <a:endParaRPr lang="en-US"/>
                    </a:p>
                  </p:txBody>
                </p:sp>
                <p:sp>
                  <p:nvSpPr>
                    <p:cNvPr id="2188" name="Freeform: Shape 2187">
                      <a:extLst>
                        <a:ext uri="{FF2B5EF4-FFF2-40B4-BE49-F238E27FC236}">
                          <a16:creationId xmlns:a16="http://schemas.microsoft.com/office/drawing/2014/main" xmlns="" id="{6CB5680F-2CAA-4D87-9DFA-769B8CF7D5F8}"/>
                        </a:ext>
                      </a:extLst>
                    </p:cNvPr>
                    <p:cNvSpPr/>
                    <p:nvPr/>
                  </p:nvSpPr>
                  <p:spPr>
                    <a:xfrm>
                      <a:off x="3814509" y="979614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189" name="Freeform: Shape 2188">
                      <a:extLst>
                        <a:ext uri="{FF2B5EF4-FFF2-40B4-BE49-F238E27FC236}">
                          <a16:creationId xmlns:a16="http://schemas.microsoft.com/office/drawing/2014/main" xmlns="" id="{4C337A87-C7B9-4B84-BC13-8F26C5A7E97A}"/>
                        </a:ext>
                      </a:extLst>
                    </p:cNvPr>
                    <p:cNvSpPr/>
                    <p:nvPr/>
                  </p:nvSpPr>
                  <p:spPr>
                    <a:xfrm>
                      <a:off x="3874555" y="982385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90" name="Freeform: Shape 2189">
                      <a:extLst>
                        <a:ext uri="{FF2B5EF4-FFF2-40B4-BE49-F238E27FC236}">
                          <a16:creationId xmlns:a16="http://schemas.microsoft.com/office/drawing/2014/main" xmlns="" id="{BA94A701-1955-4C07-89F8-D5EBDD53321D}"/>
                        </a:ext>
                      </a:extLst>
                    </p:cNvPr>
                    <p:cNvSpPr/>
                    <p:nvPr/>
                  </p:nvSpPr>
                  <p:spPr>
                    <a:xfrm>
                      <a:off x="3888411" y="982847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91" name="Freeform: Shape 2190">
                      <a:extLst>
                        <a:ext uri="{FF2B5EF4-FFF2-40B4-BE49-F238E27FC236}">
                          <a16:creationId xmlns:a16="http://schemas.microsoft.com/office/drawing/2014/main" xmlns="" id="{988B35CE-6A2D-4EB7-95EA-21E84F90A923}"/>
                        </a:ext>
                      </a:extLst>
                    </p:cNvPr>
                    <p:cNvSpPr/>
                    <p:nvPr/>
                  </p:nvSpPr>
                  <p:spPr>
                    <a:xfrm>
                      <a:off x="3865317" y="9819239"/>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92" name="Freeform: Shape 2191">
                      <a:extLst>
                        <a:ext uri="{FF2B5EF4-FFF2-40B4-BE49-F238E27FC236}">
                          <a16:creationId xmlns:a16="http://schemas.microsoft.com/office/drawing/2014/main" xmlns="" id="{52DC76D6-EACB-4A20-9931-410AF4D6FBF9}"/>
                        </a:ext>
                      </a:extLst>
                    </p:cNvPr>
                    <p:cNvSpPr/>
                    <p:nvPr/>
                  </p:nvSpPr>
                  <p:spPr>
                    <a:xfrm>
                      <a:off x="3860698" y="9814620"/>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193" name="Freeform: Shape 2192">
                      <a:extLst>
                        <a:ext uri="{FF2B5EF4-FFF2-40B4-BE49-F238E27FC236}">
                          <a16:creationId xmlns:a16="http://schemas.microsoft.com/office/drawing/2014/main" xmlns="" id="{059EF2B1-03E9-451B-A26D-8204CCBF52B8}"/>
                        </a:ext>
                      </a:extLst>
                    </p:cNvPr>
                    <p:cNvSpPr/>
                    <p:nvPr/>
                  </p:nvSpPr>
                  <p:spPr>
                    <a:xfrm>
                      <a:off x="3696984" y="9778824"/>
                      <a:ext cx="2052" cy="3464"/>
                    </a:xfrm>
                    <a:custGeom>
                      <a:avLst/>
                      <a:gdLst>
                        <a:gd name="connsiteX0" fmla="*/ 2053 w 2052"/>
                        <a:gd name="connsiteY0" fmla="*/ 3464 h 3464"/>
                        <a:gd name="connsiteX1" fmla="*/ 2053 w 2052"/>
                        <a:gd name="connsiteY1" fmla="*/ 3464 h 3464"/>
                        <a:gd name="connsiteX2" fmla="*/ 2053 w 2052"/>
                        <a:gd name="connsiteY2" fmla="*/ 3464 h 3464"/>
                      </a:gdLst>
                      <a:ahLst/>
                      <a:cxnLst>
                        <a:cxn ang="0">
                          <a:pos x="connsiteX0" y="connsiteY0"/>
                        </a:cxn>
                        <a:cxn ang="0">
                          <a:pos x="connsiteX1" y="connsiteY1"/>
                        </a:cxn>
                        <a:cxn ang="0">
                          <a:pos x="connsiteX2" y="connsiteY2"/>
                        </a:cxn>
                      </a:cxnLst>
                      <a:rect l="l" t="t" r="r" b="b"/>
                      <a:pathLst>
                        <a:path w="2052" h="3464">
                          <a:moveTo>
                            <a:pt x="2053" y="3464"/>
                          </a:moveTo>
                          <a:cubicBezTo>
                            <a:pt x="2053" y="-1155"/>
                            <a:pt x="2053" y="-1155"/>
                            <a:pt x="2053" y="3464"/>
                          </a:cubicBezTo>
                          <a:cubicBezTo>
                            <a:pt x="2053" y="-1155"/>
                            <a:pt x="-2566" y="3464"/>
                            <a:pt x="2053" y="3464"/>
                          </a:cubicBezTo>
                          <a:close/>
                        </a:path>
                      </a:pathLst>
                    </a:custGeom>
                    <a:solidFill>
                      <a:srgbClr val="A5A099"/>
                    </a:solidFill>
                    <a:ln w="46132" cap="flat">
                      <a:noFill/>
                      <a:prstDash val="solid"/>
                      <a:miter/>
                    </a:ln>
                  </p:spPr>
                  <p:txBody>
                    <a:bodyPr rtlCol="0" anchor="ctr"/>
                    <a:lstStyle/>
                    <a:p>
                      <a:endParaRPr lang="en-US"/>
                    </a:p>
                  </p:txBody>
                </p:sp>
                <p:sp>
                  <p:nvSpPr>
                    <p:cNvPr id="2194" name="Freeform: Shape 2193">
                      <a:extLst>
                        <a:ext uri="{FF2B5EF4-FFF2-40B4-BE49-F238E27FC236}">
                          <a16:creationId xmlns:a16="http://schemas.microsoft.com/office/drawing/2014/main" xmlns="" id="{D01E0DED-4D68-48AC-A6DC-7088B7BFD816}"/>
                        </a:ext>
                      </a:extLst>
                    </p:cNvPr>
                    <p:cNvSpPr/>
                    <p:nvPr/>
                  </p:nvSpPr>
                  <p:spPr>
                    <a:xfrm>
                      <a:off x="3957694" y="989314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195" name="Freeform: Shape 2194">
                      <a:extLst>
                        <a:ext uri="{FF2B5EF4-FFF2-40B4-BE49-F238E27FC236}">
                          <a16:creationId xmlns:a16="http://schemas.microsoft.com/office/drawing/2014/main" xmlns="" id="{EF3A85EE-17D3-4F3A-BA15-3CA07D673045}"/>
                        </a:ext>
                      </a:extLst>
                    </p:cNvPr>
                    <p:cNvSpPr/>
                    <p:nvPr/>
                  </p:nvSpPr>
                  <p:spPr>
                    <a:xfrm>
                      <a:off x="3865317" y="982385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96" name="Freeform: Shape 2195">
                      <a:extLst>
                        <a:ext uri="{FF2B5EF4-FFF2-40B4-BE49-F238E27FC236}">
                          <a16:creationId xmlns:a16="http://schemas.microsoft.com/office/drawing/2014/main" xmlns="" id="{EF35771D-9AA0-40EC-B609-05A73A8ABEF7}"/>
                        </a:ext>
                      </a:extLst>
                    </p:cNvPr>
                    <p:cNvSpPr/>
                    <p:nvPr/>
                  </p:nvSpPr>
                  <p:spPr>
                    <a:xfrm>
                      <a:off x="3759082" y="9786907"/>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197" name="Freeform: Shape 2196">
                      <a:extLst>
                        <a:ext uri="{FF2B5EF4-FFF2-40B4-BE49-F238E27FC236}">
                          <a16:creationId xmlns:a16="http://schemas.microsoft.com/office/drawing/2014/main" xmlns="" id="{343F70BE-5385-4A16-8ADF-4B4BF9FA8D4A}"/>
                        </a:ext>
                      </a:extLst>
                    </p:cNvPr>
                    <p:cNvSpPr/>
                    <p:nvPr/>
                  </p:nvSpPr>
                  <p:spPr>
                    <a:xfrm>
                      <a:off x="3860698" y="981923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198" name="Freeform: Shape 2197">
                      <a:extLst>
                        <a:ext uri="{FF2B5EF4-FFF2-40B4-BE49-F238E27FC236}">
                          <a16:creationId xmlns:a16="http://schemas.microsoft.com/office/drawing/2014/main" xmlns="" id="{C4D200AA-A938-41C5-A520-BC4AB5B3F4D2}"/>
                        </a:ext>
                      </a:extLst>
                    </p:cNvPr>
                    <p:cNvSpPr/>
                    <p:nvPr/>
                  </p:nvSpPr>
                  <p:spPr>
                    <a:xfrm>
                      <a:off x="3694418" y="977766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199" name="Freeform: Shape 2198">
                      <a:extLst>
                        <a:ext uri="{FF2B5EF4-FFF2-40B4-BE49-F238E27FC236}">
                          <a16:creationId xmlns:a16="http://schemas.microsoft.com/office/drawing/2014/main" xmlns="" id="{3AACCA74-44B8-427C-B3F3-4855ED523A77}"/>
                        </a:ext>
                      </a:extLst>
                    </p:cNvPr>
                    <p:cNvSpPr/>
                    <p:nvPr/>
                  </p:nvSpPr>
                  <p:spPr>
                    <a:xfrm>
                      <a:off x="3669271" y="9777669"/>
                      <a:ext cx="297661" cy="69283"/>
                    </a:xfrm>
                    <a:custGeom>
                      <a:avLst/>
                      <a:gdLst>
                        <a:gd name="connsiteX0" fmla="*/ 20528 w 297661"/>
                        <a:gd name="connsiteY0" fmla="*/ 4619 h 69283"/>
                        <a:gd name="connsiteX1" fmla="*/ 20528 w 297661"/>
                        <a:gd name="connsiteY1" fmla="*/ 4619 h 69283"/>
                        <a:gd name="connsiteX2" fmla="*/ 20528 w 297661"/>
                        <a:gd name="connsiteY2" fmla="*/ 4619 h 69283"/>
                        <a:gd name="connsiteX3" fmla="*/ 20528 w 297661"/>
                        <a:gd name="connsiteY3" fmla="*/ 4619 h 69283"/>
                        <a:gd name="connsiteX4" fmla="*/ 20528 w 297661"/>
                        <a:gd name="connsiteY4" fmla="*/ 4619 h 69283"/>
                        <a:gd name="connsiteX5" fmla="*/ 29766 w 297661"/>
                        <a:gd name="connsiteY5" fmla="*/ 4619 h 69283"/>
                        <a:gd name="connsiteX6" fmla="*/ 29766 w 297661"/>
                        <a:gd name="connsiteY6" fmla="*/ 4619 h 69283"/>
                        <a:gd name="connsiteX7" fmla="*/ 29766 w 297661"/>
                        <a:gd name="connsiteY7" fmla="*/ 4619 h 69283"/>
                        <a:gd name="connsiteX8" fmla="*/ 29766 w 297661"/>
                        <a:gd name="connsiteY8" fmla="*/ 4619 h 69283"/>
                        <a:gd name="connsiteX9" fmla="*/ 29766 w 297661"/>
                        <a:gd name="connsiteY9" fmla="*/ 4619 h 69283"/>
                        <a:gd name="connsiteX10" fmla="*/ 29766 w 297661"/>
                        <a:gd name="connsiteY10" fmla="*/ 4619 h 69283"/>
                        <a:gd name="connsiteX11" fmla="*/ 29766 w 297661"/>
                        <a:gd name="connsiteY11" fmla="*/ 4619 h 69283"/>
                        <a:gd name="connsiteX12" fmla="*/ 34385 w 297661"/>
                        <a:gd name="connsiteY12" fmla="*/ 4619 h 69283"/>
                        <a:gd name="connsiteX13" fmla="*/ 34385 w 297661"/>
                        <a:gd name="connsiteY13" fmla="*/ 4619 h 69283"/>
                        <a:gd name="connsiteX14" fmla="*/ 34385 w 297661"/>
                        <a:gd name="connsiteY14" fmla="*/ 4619 h 69283"/>
                        <a:gd name="connsiteX15" fmla="*/ 34385 w 297661"/>
                        <a:gd name="connsiteY15" fmla="*/ 4619 h 69283"/>
                        <a:gd name="connsiteX16" fmla="*/ 39004 w 297661"/>
                        <a:gd name="connsiteY16" fmla="*/ 4619 h 69283"/>
                        <a:gd name="connsiteX17" fmla="*/ 39004 w 297661"/>
                        <a:gd name="connsiteY17" fmla="*/ 4619 h 69283"/>
                        <a:gd name="connsiteX18" fmla="*/ 43623 w 297661"/>
                        <a:gd name="connsiteY18" fmla="*/ 4619 h 69283"/>
                        <a:gd name="connsiteX19" fmla="*/ 43623 w 297661"/>
                        <a:gd name="connsiteY19" fmla="*/ 4619 h 69283"/>
                        <a:gd name="connsiteX20" fmla="*/ 43623 w 297661"/>
                        <a:gd name="connsiteY20" fmla="*/ 4619 h 69283"/>
                        <a:gd name="connsiteX21" fmla="*/ 48242 w 297661"/>
                        <a:gd name="connsiteY21" fmla="*/ 4619 h 69283"/>
                        <a:gd name="connsiteX22" fmla="*/ 48242 w 297661"/>
                        <a:gd name="connsiteY22" fmla="*/ 4619 h 69283"/>
                        <a:gd name="connsiteX23" fmla="*/ 48242 w 297661"/>
                        <a:gd name="connsiteY23" fmla="*/ 4619 h 69283"/>
                        <a:gd name="connsiteX24" fmla="*/ 48242 w 297661"/>
                        <a:gd name="connsiteY24" fmla="*/ 4619 h 69283"/>
                        <a:gd name="connsiteX25" fmla="*/ 52860 w 297661"/>
                        <a:gd name="connsiteY25" fmla="*/ 4619 h 69283"/>
                        <a:gd name="connsiteX26" fmla="*/ 52860 w 297661"/>
                        <a:gd name="connsiteY26" fmla="*/ 4619 h 69283"/>
                        <a:gd name="connsiteX27" fmla="*/ 62098 w 297661"/>
                        <a:gd name="connsiteY27" fmla="*/ 4619 h 69283"/>
                        <a:gd name="connsiteX28" fmla="*/ 62098 w 297661"/>
                        <a:gd name="connsiteY28" fmla="*/ 4619 h 69283"/>
                        <a:gd name="connsiteX29" fmla="*/ 62098 w 297661"/>
                        <a:gd name="connsiteY29" fmla="*/ 4619 h 69283"/>
                        <a:gd name="connsiteX30" fmla="*/ 62098 w 297661"/>
                        <a:gd name="connsiteY30" fmla="*/ 4619 h 69283"/>
                        <a:gd name="connsiteX31" fmla="*/ 62098 w 297661"/>
                        <a:gd name="connsiteY31" fmla="*/ 4619 h 69283"/>
                        <a:gd name="connsiteX32" fmla="*/ 71336 w 297661"/>
                        <a:gd name="connsiteY32" fmla="*/ 4619 h 69283"/>
                        <a:gd name="connsiteX33" fmla="*/ 71336 w 297661"/>
                        <a:gd name="connsiteY33" fmla="*/ 4619 h 69283"/>
                        <a:gd name="connsiteX34" fmla="*/ 75955 w 297661"/>
                        <a:gd name="connsiteY34" fmla="*/ 4619 h 69283"/>
                        <a:gd name="connsiteX35" fmla="*/ 75955 w 297661"/>
                        <a:gd name="connsiteY35" fmla="*/ 4619 h 69283"/>
                        <a:gd name="connsiteX36" fmla="*/ 85192 w 297661"/>
                        <a:gd name="connsiteY36" fmla="*/ 4619 h 69283"/>
                        <a:gd name="connsiteX37" fmla="*/ 89812 w 297661"/>
                        <a:gd name="connsiteY37" fmla="*/ 4619 h 69283"/>
                        <a:gd name="connsiteX38" fmla="*/ 94430 w 297661"/>
                        <a:gd name="connsiteY38" fmla="*/ 4619 h 69283"/>
                        <a:gd name="connsiteX39" fmla="*/ 94430 w 297661"/>
                        <a:gd name="connsiteY39" fmla="*/ 4619 h 69283"/>
                        <a:gd name="connsiteX40" fmla="*/ 94430 w 297661"/>
                        <a:gd name="connsiteY40" fmla="*/ 4619 h 69283"/>
                        <a:gd name="connsiteX41" fmla="*/ 94430 w 297661"/>
                        <a:gd name="connsiteY41" fmla="*/ 4619 h 69283"/>
                        <a:gd name="connsiteX42" fmla="*/ 94430 w 297661"/>
                        <a:gd name="connsiteY42" fmla="*/ 4619 h 69283"/>
                        <a:gd name="connsiteX43" fmla="*/ 94430 w 297661"/>
                        <a:gd name="connsiteY43" fmla="*/ 4619 h 69283"/>
                        <a:gd name="connsiteX44" fmla="*/ 94430 w 297661"/>
                        <a:gd name="connsiteY44" fmla="*/ 4619 h 69283"/>
                        <a:gd name="connsiteX45" fmla="*/ 99049 w 297661"/>
                        <a:gd name="connsiteY45" fmla="*/ 4619 h 69283"/>
                        <a:gd name="connsiteX46" fmla="*/ 103668 w 297661"/>
                        <a:gd name="connsiteY46" fmla="*/ 4619 h 69283"/>
                        <a:gd name="connsiteX47" fmla="*/ 103668 w 297661"/>
                        <a:gd name="connsiteY47" fmla="*/ 4619 h 69283"/>
                        <a:gd name="connsiteX48" fmla="*/ 103668 w 297661"/>
                        <a:gd name="connsiteY48" fmla="*/ 4619 h 69283"/>
                        <a:gd name="connsiteX49" fmla="*/ 103668 w 297661"/>
                        <a:gd name="connsiteY49" fmla="*/ 4619 h 69283"/>
                        <a:gd name="connsiteX50" fmla="*/ 108287 w 297661"/>
                        <a:gd name="connsiteY50" fmla="*/ 4619 h 69283"/>
                        <a:gd name="connsiteX51" fmla="*/ 108287 w 297661"/>
                        <a:gd name="connsiteY51" fmla="*/ 4619 h 69283"/>
                        <a:gd name="connsiteX52" fmla="*/ 112906 w 297661"/>
                        <a:gd name="connsiteY52" fmla="*/ 4619 h 69283"/>
                        <a:gd name="connsiteX53" fmla="*/ 112906 w 297661"/>
                        <a:gd name="connsiteY53" fmla="*/ 4619 h 69283"/>
                        <a:gd name="connsiteX54" fmla="*/ 112906 w 297661"/>
                        <a:gd name="connsiteY54" fmla="*/ 4619 h 69283"/>
                        <a:gd name="connsiteX55" fmla="*/ 112906 w 297661"/>
                        <a:gd name="connsiteY55" fmla="*/ 4619 h 69283"/>
                        <a:gd name="connsiteX56" fmla="*/ 112906 w 297661"/>
                        <a:gd name="connsiteY56" fmla="*/ 4619 h 69283"/>
                        <a:gd name="connsiteX57" fmla="*/ 112906 w 297661"/>
                        <a:gd name="connsiteY57" fmla="*/ 4619 h 69283"/>
                        <a:gd name="connsiteX58" fmla="*/ 112906 w 297661"/>
                        <a:gd name="connsiteY58" fmla="*/ 4619 h 69283"/>
                        <a:gd name="connsiteX59" fmla="*/ 117525 w 297661"/>
                        <a:gd name="connsiteY59" fmla="*/ 4619 h 69283"/>
                        <a:gd name="connsiteX60" fmla="*/ 117525 w 297661"/>
                        <a:gd name="connsiteY60" fmla="*/ 4619 h 69283"/>
                        <a:gd name="connsiteX61" fmla="*/ 122144 w 297661"/>
                        <a:gd name="connsiteY61" fmla="*/ 4619 h 69283"/>
                        <a:gd name="connsiteX62" fmla="*/ 122144 w 297661"/>
                        <a:gd name="connsiteY62" fmla="*/ 4619 h 69283"/>
                        <a:gd name="connsiteX63" fmla="*/ 126762 w 297661"/>
                        <a:gd name="connsiteY63" fmla="*/ 4619 h 69283"/>
                        <a:gd name="connsiteX64" fmla="*/ 126762 w 297661"/>
                        <a:gd name="connsiteY64" fmla="*/ 4619 h 69283"/>
                        <a:gd name="connsiteX65" fmla="*/ 126762 w 297661"/>
                        <a:gd name="connsiteY65" fmla="*/ 4619 h 69283"/>
                        <a:gd name="connsiteX66" fmla="*/ 131381 w 297661"/>
                        <a:gd name="connsiteY66" fmla="*/ 4619 h 69283"/>
                        <a:gd name="connsiteX67" fmla="*/ 131381 w 297661"/>
                        <a:gd name="connsiteY67" fmla="*/ 4619 h 69283"/>
                        <a:gd name="connsiteX68" fmla="*/ 131381 w 297661"/>
                        <a:gd name="connsiteY68" fmla="*/ 4619 h 69283"/>
                        <a:gd name="connsiteX69" fmla="*/ 131381 w 297661"/>
                        <a:gd name="connsiteY69" fmla="*/ 4619 h 69283"/>
                        <a:gd name="connsiteX70" fmla="*/ 140619 w 297661"/>
                        <a:gd name="connsiteY70" fmla="*/ 9238 h 69283"/>
                        <a:gd name="connsiteX71" fmla="*/ 140619 w 297661"/>
                        <a:gd name="connsiteY71" fmla="*/ 9238 h 69283"/>
                        <a:gd name="connsiteX72" fmla="*/ 145238 w 297661"/>
                        <a:gd name="connsiteY72" fmla="*/ 9238 h 69283"/>
                        <a:gd name="connsiteX73" fmla="*/ 145238 w 297661"/>
                        <a:gd name="connsiteY73" fmla="*/ 9238 h 69283"/>
                        <a:gd name="connsiteX74" fmla="*/ 149857 w 297661"/>
                        <a:gd name="connsiteY74" fmla="*/ 9238 h 69283"/>
                        <a:gd name="connsiteX75" fmla="*/ 159095 w 297661"/>
                        <a:gd name="connsiteY75" fmla="*/ 13856 h 69283"/>
                        <a:gd name="connsiteX76" fmla="*/ 159095 w 297661"/>
                        <a:gd name="connsiteY76" fmla="*/ 13856 h 69283"/>
                        <a:gd name="connsiteX77" fmla="*/ 159095 w 297661"/>
                        <a:gd name="connsiteY77" fmla="*/ 13856 h 69283"/>
                        <a:gd name="connsiteX78" fmla="*/ 159095 w 297661"/>
                        <a:gd name="connsiteY78" fmla="*/ 13856 h 69283"/>
                        <a:gd name="connsiteX79" fmla="*/ 172951 w 297661"/>
                        <a:gd name="connsiteY79" fmla="*/ 18475 h 69283"/>
                        <a:gd name="connsiteX80" fmla="*/ 177570 w 297661"/>
                        <a:gd name="connsiteY80" fmla="*/ 18475 h 69283"/>
                        <a:gd name="connsiteX81" fmla="*/ 177570 w 297661"/>
                        <a:gd name="connsiteY81" fmla="*/ 18475 h 69283"/>
                        <a:gd name="connsiteX82" fmla="*/ 186808 w 297661"/>
                        <a:gd name="connsiteY82" fmla="*/ 23094 h 69283"/>
                        <a:gd name="connsiteX83" fmla="*/ 186808 w 297661"/>
                        <a:gd name="connsiteY83" fmla="*/ 23094 h 69283"/>
                        <a:gd name="connsiteX84" fmla="*/ 191427 w 297661"/>
                        <a:gd name="connsiteY84" fmla="*/ 23094 h 69283"/>
                        <a:gd name="connsiteX85" fmla="*/ 191427 w 297661"/>
                        <a:gd name="connsiteY85" fmla="*/ 23094 h 69283"/>
                        <a:gd name="connsiteX86" fmla="*/ 191427 w 297661"/>
                        <a:gd name="connsiteY86" fmla="*/ 23094 h 69283"/>
                        <a:gd name="connsiteX87" fmla="*/ 191427 w 297661"/>
                        <a:gd name="connsiteY87" fmla="*/ 23094 h 69283"/>
                        <a:gd name="connsiteX88" fmla="*/ 191427 w 297661"/>
                        <a:gd name="connsiteY88" fmla="*/ 23094 h 69283"/>
                        <a:gd name="connsiteX89" fmla="*/ 196046 w 297661"/>
                        <a:gd name="connsiteY89" fmla="*/ 23094 h 69283"/>
                        <a:gd name="connsiteX90" fmla="*/ 200664 w 297661"/>
                        <a:gd name="connsiteY90" fmla="*/ 23094 h 69283"/>
                        <a:gd name="connsiteX91" fmla="*/ 205284 w 297661"/>
                        <a:gd name="connsiteY91" fmla="*/ 23094 h 69283"/>
                        <a:gd name="connsiteX92" fmla="*/ 205284 w 297661"/>
                        <a:gd name="connsiteY92" fmla="*/ 23094 h 69283"/>
                        <a:gd name="connsiteX93" fmla="*/ 205284 w 297661"/>
                        <a:gd name="connsiteY93" fmla="*/ 23094 h 69283"/>
                        <a:gd name="connsiteX94" fmla="*/ 209902 w 297661"/>
                        <a:gd name="connsiteY94" fmla="*/ 27713 h 69283"/>
                        <a:gd name="connsiteX95" fmla="*/ 219140 w 297661"/>
                        <a:gd name="connsiteY95" fmla="*/ 32332 h 69283"/>
                        <a:gd name="connsiteX96" fmla="*/ 214521 w 297661"/>
                        <a:gd name="connsiteY96" fmla="*/ 32332 h 69283"/>
                        <a:gd name="connsiteX97" fmla="*/ 219140 w 297661"/>
                        <a:gd name="connsiteY97" fmla="*/ 32332 h 69283"/>
                        <a:gd name="connsiteX98" fmla="*/ 219140 w 297661"/>
                        <a:gd name="connsiteY98" fmla="*/ 32332 h 69283"/>
                        <a:gd name="connsiteX99" fmla="*/ 223759 w 297661"/>
                        <a:gd name="connsiteY99" fmla="*/ 36951 h 69283"/>
                        <a:gd name="connsiteX100" fmla="*/ 223759 w 297661"/>
                        <a:gd name="connsiteY100" fmla="*/ 36951 h 69283"/>
                        <a:gd name="connsiteX101" fmla="*/ 223759 w 297661"/>
                        <a:gd name="connsiteY101" fmla="*/ 36951 h 69283"/>
                        <a:gd name="connsiteX102" fmla="*/ 223759 w 297661"/>
                        <a:gd name="connsiteY102" fmla="*/ 36951 h 69283"/>
                        <a:gd name="connsiteX103" fmla="*/ 228378 w 297661"/>
                        <a:gd name="connsiteY103" fmla="*/ 36951 h 69283"/>
                        <a:gd name="connsiteX104" fmla="*/ 228378 w 297661"/>
                        <a:gd name="connsiteY104" fmla="*/ 36951 h 69283"/>
                        <a:gd name="connsiteX105" fmla="*/ 228378 w 297661"/>
                        <a:gd name="connsiteY105" fmla="*/ 36951 h 69283"/>
                        <a:gd name="connsiteX106" fmla="*/ 228378 w 297661"/>
                        <a:gd name="connsiteY106" fmla="*/ 36951 h 69283"/>
                        <a:gd name="connsiteX107" fmla="*/ 232997 w 297661"/>
                        <a:gd name="connsiteY107" fmla="*/ 36951 h 69283"/>
                        <a:gd name="connsiteX108" fmla="*/ 232997 w 297661"/>
                        <a:gd name="connsiteY108" fmla="*/ 36951 h 69283"/>
                        <a:gd name="connsiteX109" fmla="*/ 237616 w 297661"/>
                        <a:gd name="connsiteY109" fmla="*/ 36951 h 69283"/>
                        <a:gd name="connsiteX110" fmla="*/ 237616 w 297661"/>
                        <a:gd name="connsiteY110" fmla="*/ 36951 h 69283"/>
                        <a:gd name="connsiteX111" fmla="*/ 242234 w 297661"/>
                        <a:gd name="connsiteY111" fmla="*/ 41570 h 69283"/>
                        <a:gd name="connsiteX112" fmla="*/ 242234 w 297661"/>
                        <a:gd name="connsiteY112" fmla="*/ 41570 h 69283"/>
                        <a:gd name="connsiteX113" fmla="*/ 242234 w 297661"/>
                        <a:gd name="connsiteY113" fmla="*/ 41570 h 69283"/>
                        <a:gd name="connsiteX114" fmla="*/ 242234 w 297661"/>
                        <a:gd name="connsiteY114" fmla="*/ 41570 h 69283"/>
                        <a:gd name="connsiteX115" fmla="*/ 246853 w 297661"/>
                        <a:gd name="connsiteY115" fmla="*/ 41570 h 69283"/>
                        <a:gd name="connsiteX116" fmla="*/ 246853 w 297661"/>
                        <a:gd name="connsiteY116" fmla="*/ 41570 h 69283"/>
                        <a:gd name="connsiteX117" fmla="*/ 246853 w 297661"/>
                        <a:gd name="connsiteY117" fmla="*/ 41570 h 69283"/>
                        <a:gd name="connsiteX118" fmla="*/ 246853 w 297661"/>
                        <a:gd name="connsiteY118" fmla="*/ 41570 h 69283"/>
                        <a:gd name="connsiteX119" fmla="*/ 246853 w 297661"/>
                        <a:gd name="connsiteY119" fmla="*/ 41570 h 69283"/>
                        <a:gd name="connsiteX120" fmla="*/ 246853 w 297661"/>
                        <a:gd name="connsiteY120" fmla="*/ 41570 h 69283"/>
                        <a:gd name="connsiteX121" fmla="*/ 246853 w 297661"/>
                        <a:gd name="connsiteY121" fmla="*/ 41570 h 69283"/>
                        <a:gd name="connsiteX122" fmla="*/ 246853 w 297661"/>
                        <a:gd name="connsiteY122" fmla="*/ 41570 h 69283"/>
                        <a:gd name="connsiteX123" fmla="*/ 246853 w 297661"/>
                        <a:gd name="connsiteY123" fmla="*/ 41570 h 69283"/>
                        <a:gd name="connsiteX124" fmla="*/ 251472 w 297661"/>
                        <a:gd name="connsiteY124" fmla="*/ 41570 h 69283"/>
                        <a:gd name="connsiteX125" fmla="*/ 251472 w 297661"/>
                        <a:gd name="connsiteY125" fmla="*/ 41570 h 69283"/>
                        <a:gd name="connsiteX126" fmla="*/ 251472 w 297661"/>
                        <a:gd name="connsiteY126" fmla="*/ 41570 h 69283"/>
                        <a:gd name="connsiteX127" fmla="*/ 251472 w 297661"/>
                        <a:gd name="connsiteY127" fmla="*/ 41570 h 69283"/>
                        <a:gd name="connsiteX128" fmla="*/ 251472 w 297661"/>
                        <a:gd name="connsiteY128" fmla="*/ 41570 h 69283"/>
                        <a:gd name="connsiteX129" fmla="*/ 251472 w 297661"/>
                        <a:gd name="connsiteY129" fmla="*/ 41570 h 69283"/>
                        <a:gd name="connsiteX130" fmla="*/ 256091 w 297661"/>
                        <a:gd name="connsiteY130" fmla="*/ 46189 h 69283"/>
                        <a:gd name="connsiteX131" fmla="*/ 256091 w 297661"/>
                        <a:gd name="connsiteY131" fmla="*/ 46189 h 69283"/>
                        <a:gd name="connsiteX132" fmla="*/ 260710 w 297661"/>
                        <a:gd name="connsiteY132" fmla="*/ 50808 h 69283"/>
                        <a:gd name="connsiteX133" fmla="*/ 260710 w 297661"/>
                        <a:gd name="connsiteY133" fmla="*/ 50808 h 69283"/>
                        <a:gd name="connsiteX134" fmla="*/ 260710 w 297661"/>
                        <a:gd name="connsiteY134" fmla="*/ 50808 h 69283"/>
                        <a:gd name="connsiteX135" fmla="*/ 260710 w 297661"/>
                        <a:gd name="connsiteY135" fmla="*/ 50808 h 69283"/>
                        <a:gd name="connsiteX136" fmla="*/ 265329 w 297661"/>
                        <a:gd name="connsiteY136" fmla="*/ 55426 h 69283"/>
                        <a:gd name="connsiteX137" fmla="*/ 265329 w 297661"/>
                        <a:gd name="connsiteY137" fmla="*/ 55426 h 69283"/>
                        <a:gd name="connsiteX138" fmla="*/ 269948 w 297661"/>
                        <a:gd name="connsiteY138" fmla="*/ 60045 h 69283"/>
                        <a:gd name="connsiteX139" fmla="*/ 269948 w 297661"/>
                        <a:gd name="connsiteY139" fmla="*/ 60045 h 69283"/>
                        <a:gd name="connsiteX140" fmla="*/ 274567 w 297661"/>
                        <a:gd name="connsiteY140" fmla="*/ 64664 h 69283"/>
                        <a:gd name="connsiteX141" fmla="*/ 274567 w 297661"/>
                        <a:gd name="connsiteY141" fmla="*/ 64664 h 69283"/>
                        <a:gd name="connsiteX142" fmla="*/ 274567 w 297661"/>
                        <a:gd name="connsiteY142" fmla="*/ 64664 h 69283"/>
                        <a:gd name="connsiteX143" fmla="*/ 274567 w 297661"/>
                        <a:gd name="connsiteY143" fmla="*/ 64664 h 69283"/>
                        <a:gd name="connsiteX144" fmla="*/ 274567 w 297661"/>
                        <a:gd name="connsiteY144" fmla="*/ 64664 h 69283"/>
                        <a:gd name="connsiteX145" fmla="*/ 274567 w 297661"/>
                        <a:gd name="connsiteY145" fmla="*/ 64664 h 69283"/>
                        <a:gd name="connsiteX146" fmla="*/ 274567 w 297661"/>
                        <a:gd name="connsiteY146" fmla="*/ 64664 h 69283"/>
                        <a:gd name="connsiteX147" fmla="*/ 274567 w 297661"/>
                        <a:gd name="connsiteY147" fmla="*/ 64664 h 69283"/>
                        <a:gd name="connsiteX148" fmla="*/ 274567 w 297661"/>
                        <a:gd name="connsiteY148" fmla="*/ 64664 h 69283"/>
                        <a:gd name="connsiteX149" fmla="*/ 274567 w 297661"/>
                        <a:gd name="connsiteY149" fmla="*/ 64664 h 69283"/>
                        <a:gd name="connsiteX150" fmla="*/ 274567 w 297661"/>
                        <a:gd name="connsiteY150" fmla="*/ 64664 h 69283"/>
                        <a:gd name="connsiteX151" fmla="*/ 279186 w 297661"/>
                        <a:gd name="connsiteY151" fmla="*/ 64664 h 69283"/>
                        <a:gd name="connsiteX152" fmla="*/ 279186 w 297661"/>
                        <a:gd name="connsiteY152" fmla="*/ 64664 h 69283"/>
                        <a:gd name="connsiteX153" fmla="*/ 279186 w 297661"/>
                        <a:gd name="connsiteY153" fmla="*/ 64664 h 69283"/>
                        <a:gd name="connsiteX154" fmla="*/ 279186 w 297661"/>
                        <a:gd name="connsiteY154" fmla="*/ 64664 h 69283"/>
                        <a:gd name="connsiteX155" fmla="*/ 279186 w 297661"/>
                        <a:gd name="connsiteY155" fmla="*/ 64664 h 69283"/>
                        <a:gd name="connsiteX156" fmla="*/ 279186 w 297661"/>
                        <a:gd name="connsiteY156" fmla="*/ 64664 h 69283"/>
                        <a:gd name="connsiteX157" fmla="*/ 283804 w 297661"/>
                        <a:gd name="connsiteY157" fmla="*/ 64664 h 69283"/>
                        <a:gd name="connsiteX158" fmla="*/ 283804 w 297661"/>
                        <a:gd name="connsiteY158" fmla="*/ 64664 h 69283"/>
                        <a:gd name="connsiteX159" fmla="*/ 283804 w 297661"/>
                        <a:gd name="connsiteY159" fmla="*/ 64664 h 69283"/>
                        <a:gd name="connsiteX160" fmla="*/ 283804 w 297661"/>
                        <a:gd name="connsiteY160" fmla="*/ 64664 h 69283"/>
                        <a:gd name="connsiteX161" fmla="*/ 283804 w 297661"/>
                        <a:gd name="connsiteY161" fmla="*/ 64664 h 69283"/>
                        <a:gd name="connsiteX162" fmla="*/ 283804 w 297661"/>
                        <a:gd name="connsiteY162" fmla="*/ 64664 h 69283"/>
                        <a:gd name="connsiteX163" fmla="*/ 288423 w 297661"/>
                        <a:gd name="connsiteY163" fmla="*/ 69283 h 69283"/>
                        <a:gd name="connsiteX164" fmla="*/ 293042 w 297661"/>
                        <a:gd name="connsiteY164" fmla="*/ 69283 h 69283"/>
                        <a:gd name="connsiteX165" fmla="*/ 293042 w 297661"/>
                        <a:gd name="connsiteY165" fmla="*/ 69283 h 69283"/>
                        <a:gd name="connsiteX166" fmla="*/ 293042 w 297661"/>
                        <a:gd name="connsiteY166" fmla="*/ 69283 h 69283"/>
                        <a:gd name="connsiteX167" fmla="*/ 293042 w 297661"/>
                        <a:gd name="connsiteY167" fmla="*/ 69283 h 69283"/>
                        <a:gd name="connsiteX168" fmla="*/ 293042 w 297661"/>
                        <a:gd name="connsiteY168" fmla="*/ 69283 h 69283"/>
                        <a:gd name="connsiteX169" fmla="*/ 293042 w 297661"/>
                        <a:gd name="connsiteY169" fmla="*/ 69283 h 69283"/>
                        <a:gd name="connsiteX170" fmla="*/ 293042 w 297661"/>
                        <a:gd name="connsiteY170" fmla="*/ 69283 h 69283"/>
                        <a:gd name="connsiteX171" fmla="*/ 293042 w 297661"/>
                        <a:gd name="connsiteY171" fmla="*/ 69283 h 69283"/>
                        <a:gd name="connsiteX172" fmla="*/ 297661 w 297661"/>
                        <a:gd name="connsiteY172" fmla="*/ 69283 h 69283"/>
                        <a:gd name="connsiteX173" fmla="*/ 297661 w 297661"/>
                        <a:gd name="connsiteY173" fmla="*/ 69283 h 69283"/>
                        <a:gd name="connsiteX174" fmla="*/ 297661 w 297661"/>
                        <a:gd name="connsiteY174" fmla="*/ 69283 h 69283"/>
                        <a:gd name="connsiteX175" fmla="*/ 297661 w 297661"/>
                        <a:gd name="connsiteY175" fmla="*/ 69283 h 69283"/>
                        <a:gd name="connsiteX176" fmla="*/ 297661 w 297661"/>
                        <a:gd name="connsiteY176" fmla="*/ 69283 h 69283"/>
                        <a:gd name="connsiteX177" fmla="*/ 293042 w 297661"/>
                        <a:gd name="connsiteY177" fmla="*/ 64664 h 69283"/>
                        <a:gd name="connsiteX178" fmla="*/ 293042 w 297661"/>
                        <a:gd name="connsiteY178" fmla="*/ 64664 h 69283"/>
                        <a:gd name="connsiteX179" fmla="*/ 293042 w 297661"/>
                        <a:gd name="connsiteY179" fmla="*/ 64664 h 69283"/>
                        <a:gd name="connsiteX180" fmla="*/ 293042 w 297661"/>
                        <a:gd name="connsiteY180" fmla="*/ 64664 h 69283"/>
                        <a:gd name="connsiteX181" fmla="*/ 293042 w 297661"/>
                        <a:gd name="connsiteY181" fmla="*/ 64664 h 69283"/>
                        <a:gd name="connsiteX182" fmla="*/ 293042 w 297661"/>
                        <a:gd name="connsiteY182" fmla="*/ 64664 h 69283"/>
                        <a:gd name="connsiteX183" fmla="*/ 293042 w 297661"/>
                        <a:gd name="connsiteY183" fmla="*/ 64664 h 69283"/>
                        <a:gd name="connsiteX184" fmla="*/ 293042 w 297661"/>
                        <a:gd name="connsiteY184" fmla="*/ 64664 h 69283"/>
                        <a:gd name="connsiteX185" fmla="*/ 293042 w 297661"/>
                        <a:gd name="connsiteY185" fmla="*/ 64664 h 69283"/>
                        <a:gd name="connsiteX186" fmla="*/ 293042 w 297661"/>
                        <a:gd name="connsiteY186" fmla="*/ 64664 h 69283"/>
                        <a:gd name="connsiteX187" fmla="*/ 288423 w 297661"/>
                        <a:gd name="connsiteY187" fmla="*/ 64664 h 69283"/>
                        <a:gd name="connsiteX188" fmla="*/ 288423 w 297661"/>
                        <a:gd name="connsiteY188" fmla="*/ 64664 h 69283"/>
                        <a:gd name="connsiteX189" fmla="*/ 288423 w 297661"/>
                        <a:gd name="connsiteY189" fmla="*/ 64664 h 69283"/>
                        <a:gd name="connsiteX190" fmla="*/ 288423 w 297661"/>
                        <a:gd name="connsiteY190" fmla="*/ 64664 h 69283"/>
                        <a:gd name="connsiteX191" fmla="*/ 288423 w 297661"/>
                        <a:gd name="connsiteY191" fmla="*/ 64664 h 69283"/>
                        <a:gd name="connsiteX192" fmla="*/ 288423 w 297661"/>
                        <a:gd name="connsiteY192" fmla="*/ 60045 h 69283"/>
                        <a:gd name="connsiteX193" fmla="*/ 288423 w 297661"/>
                        <a:gd name="connsiteY193" fmla="*/ 60045 h 69283"/>
                        <a:gd name="connsiteX194" fmla="*/ 288423 w 297661"/>
                        <a:gd name="connsiteY194" fmla="*/ 60045 h 69283"/>
                        <a:gd name="connsiteX195" fmla="*/ 288423 w 297661"/>
                        <a:gd name="connsiteY195" fmla="*/ 60045 h 69283"/>
                        <a:gd name="connsiteX196" fmla="*/ 288423 w 297661"/>
                        <a:gd name="connsiteY196" fmla="*/ 60045 h 69283"/>
                        <a:gd name="connsiteX197" fmla="*/ 283804 w 297661"/>
                        <a:gd name="connsiteY197" fmla="*/ 60045 h 69283"/>
                        <a:gd name="connsiteX198" fmla="*/ 279186 w 297661"/>
                        <a:gd name="connsiteY198" fmla="*/ 55426 h 69283"/>
                        <a:gd name="connsiteX199" fmla="*/ 279186 w 297661"/>
                        <a:gd name="connsiteY199" fmla="*/ 55426 h 69283"/>
                        <a:gd name="connsiteX200" fmla="*/ 274567 w 297661"/>
                        <a:gd name="connsiteY200" fmla="*/ 55426 h 69283"/>
                        <a:gd name="connsiteX201" fmla="*/ 274567 w 297661"/>
                        <a:gd name="connsiteY201" fmla="*/ 55426 h 69283"/>
                        <a:gd name="connsiteX202" fmla="*/ 274567 w 297661"/>
                        <a:gd name="connsiteY202" fmla="*/ 55426 h 69283"/>
                        <a:gd name="connsiteX203" fmla="*/ 274567 w 297661"/>
                        <a:gd name="connsiteY203" fmla="*/ 55426 h 69283"/>
                        <a:gd name="connsiteX204" fmla="*/ 274567 w 297661"/>
                        <a:gd name="connsiteY204" fmla="*/ 55426 h 69283"/>
                        <a:gd name="connsiteX205" fmla="*/ 269948 w 297661"/>
                        <a:gd name="connsiteY205" fmla="*/ 50808 h 69283"/>
                        <a:gd name="connsiteX206" fmla="*/ 269948 w 297661"/>
                        <a:gd name="connsiteY206" fmla="*/ 50808 h 69283"/>
                        <a:gd name="connsiteX207" fmla="*/ 269948 w 297661"/>
                        <a:gd name="connsiteY207" fmla="*/ 50808 h 69283"/>
                        <a:gd name="connsiteX208" fmla="*/ 269948 w 297661"/>
                        <a:gd name="connsiteY208" fmla="*/ 50808 h 69283"/>
                        <a:gd name="connsiteX209" fmla="*/ 269948 w 297661"/>
                        <a:gd name="connsiteY209" fmla="*/ 50808 h 69283"/>
                        <a:gd name="connsiteX210" fmla="*/ 269948 w 297661"/>
                        <a:gd name="connsiteY210" fmla="*/ 50808 h 69283"/>
                        <a:gd name="connsiteX211" fmla="*/ 269948 w 297661"/>
                        <a:gd name="connsiteY211" fmla="*/ 50808 h 69283"/>
                        <a:gd name="connsiteX212" fmla="*/ 269948 w 297661"/>
                        <a:gd name="connsiteY212" fmla="*/ 50808 h 69283"/>
                        <a:gd name="connsiteX213" fmla="*/ 269948 w 297661"/>
                        <a:gd name="connsiteY213" fmla="*/ 50808 h 69283"/>
                        <a:gd name="connsiteX214" fmla="*/ 269948 w 297661"/>
                        <a:gd name="connsiteY214" fmla="*/ 50808 h 69283"/>
                        <a:gd name="connsiteX215" fmla="*/ 269948 w 297661"/>
                        <a:gd name="connsiteY215" fmla="*/ 50808 h 69283"/>
                        <a:gd name="connsiteX216" fmla="*/ 269948 w 297661"/>
                        <a:gd name="connsiteY216" fmla="*/ 50808 h 69283"/>
                        <a:gd name="connsiteX217" fmla="*/ 269948 w 297661"/>
                        <a:gd name="connsiteY217" fmla="*/ 50808 h 69283"/>
                        <a:gd name="connsiteX218" fmla="*/ 269948 w 297661"/>
                        <a:gd name="connsiteY218" fmla="*/ 50808 h 69283"/>
                        <a:gd name="connsiteX219" fmla="*/ 269948 w 297661"/>
                        <a:gd name="connsiteY219" fmla="*/ 50808 h 69283"/>
                        <a:gd name="connsiteX220" fmla="*/ 269948 w 297661"/>
                        <a:gd name="connsiteY220" fmla="*/ 50808 h 69283"/>
                        <a:gd name="connsiteX221" fmla="*/ 269948 w 297661"/>
                        <a:gd name="connsiteY221" fmla="*/ 50808 h 69283"/>
                        <a:gd name="connsiteX222" fmla="*/ 269948 w 297661"/>
                        <a:gd name="connsiteY222" fmla="*/ 50808 h 69283"/>
                        <a:gd name="connsiteX223" fmla="*/ 265329 w 297661"/>
                        <a:gd name="connsiteY223" fmla="*/ 46189 h 69283"/>
                        <a:gd name="connsiteX224" fmla="*/ 265329 w 297661"/>
                        <a:gd name="connsiteY224" fmla="*/ 46189 h 69283"/>
                        <a:gd name="connsiteX225" fmla="*/ 260710 w 297661"/>
                        <a:gd name="connsiteY225" fmla="*/ 46189 h 69283"/>
                        <a:gd name="connsiteX226" fmla="*/ 260710 w 297661"/>
                        <a:gd name="connsiteY226" fmla="*/ 46189 h 69283"/>
                        <a:gd name="connsiteX227" fmla="*/ 260710 w 297661"/>
                        <a:gd name="connsiteY227" fmla="*/ 46189 h 69283"/>
                        <a:gd name="connsiteX228" fmla="*/ 260710 w 297661"/>
                        <a:gd name="connsiteY228" fmla="*/ 46189 h 69283"/>
                        <a:gd name="connsiteX229" fmla="*/ 256091 w 297661"/>
                        <a:gd name="connsiteY229" fmla="*/ 46189 h 69283"/>
                        <a:gd name="connsiteX230" fmla="*/ 256091 w 297661"/>
                        <a:gd name="connsiteY230" fmla="*/ 46189 h 69283"/>
                        <a:gd name="connsiteX231" fmla="*/ 256091 w 297661"/>
                        <a:gd name="connsiteY231" fmla="*/ 46189 h 69283"/>
                        <a:gd name="connsiteX232" fmla="*/ 256091 w 297661"/>
                        <a:gd name="connsiteY232" fmla="*/ 46189 h 69283"/>
                        <a:gd name="connsiteX233" fmla="*/ 256091 w 297661"/>
                        <a:gd name="connsiteY233" fmla="*/ 46189 h 69283"/>
                        <a:gd name="connsiteX234" fmla="*/ 251472 w 297661"/>
                        <a:gd name="connsiteY234" fmla="*/ 41570 h 69283"/>
                        <a:gd name="connsiteX235" fmla="*/ 251472 w 297661"/>
                        <a:gd name="connsiteY235" fmla="*/ 41570 h 69283"/>
                        <a:gd name="connsiteX236" fmla="*/ 251472 w 297661"/>
                        <a:gd name="connsiteY236" fmla="*/ 36951 h 69283"/>
                        <a:gd name="connsiteX237" fmla="*/ 246853 w 297661"/>
                        <a:gd name="connsiteY237" fmla="*/ 36951 h 69283"/>
                        <a:gd name="connsiteX238" fmla="*/ 246853 w 297661"/>
                        <a:gd name="connsiteY238" fmla="*/ 36951 h 69283"/>
                        <a:gd name="connsiteX239" fmla="*/ 246853 w 297661"/>
                        <a:gd name="connsiteY239" fmla="*/ 36951 h 69283"/>
                        <a:gd name="connsiteX240" fmla="*/ 246853 w 297661"/>
                        <a:gd name="connsiteY240" fmla="*/ 36951 h 69283"/>
                        <a:gd name="connsiteX241" fmla="*/ 246853 w 297661"/>
                        <a:gd name="connsiteY241" fmla="*/ 36951 h 69283"/>
                        <a:gd name="connsiteX242" fmla="*/ 246853 w 297661"/>
                        <a:gd name="connsiteY242" fmla="*/ 36951 h 69283"/>
                        <a:gd name="connsiteX243" fmla="*/ 246853 w 297661"/>
                        <a:gd name="connsiteY243" fmla="*/ 36951 h 69283"/>
                        <a:gd name="connsiteX244" fmla="*/ 246853 w 297661"/>
                        <a:gd name="connsiteY244" fmla="*/ 36951 h 69283"/>
                        <a:gd name="connsiteX245" fmla="*/ 242234 w 297661"/>
                        <a:gd name="connsiteY245" fmla="*/ 32332 h 69283"/>
                        <a:gd name="connsiteX246" fmla="*/ 242234 w 297661"/>
                        <a:gd name="connsiteY246" fmla="*/ 32332 h 69283"/>
                        <a:gd name="connsiteX247" fmla="*/ 237616 w 297661"/>
                        <a:gd name="connsiteY247" fmla="*/ 32332 h 69283"/>
                        <a:gd name="connsiteX248" fmla="*/ 237616 w 297661"/>
                        <a:gd name="connsiteY248" fmla="*/ 32332 h 69283"/>
                        <a:gd name="connsiteX249" fmla="*/ 237616 w 297661"/>
                        <a:gd name="connsiteY249" fmla="*/ 32332 h 69283"/>
                        <a:gd name="connsiteX250" fmla="*/ 232997 w 297661"/>
                        <a:gd name="connsiteY250" fmla="*/ 27713 h 69283"/>
                        <a:gd name="connsiteX251" fmla="*/ 232997 w 297661"/>
                        <a:gd name="connsiteY251" fmla="*/ 27713 h 69283"/>
                        <a:gd name="connsiteX252" fmla="*/ 232997 w 297661"/>
                        <a:gd name="connsiteY252" fmla="*/ 27713 h 69283"/>
                        <a:gd name="connsiteX253" fmla="*/ 232997 w 297661"/>
                        <a:gd name="connsiteY253" fmla="*/ 27713 h 69283"/>
                        <a:gd name="connsiteX254" fmla="*/ 232997 w 297661"/>
                        <a:gd name="connsiteY254" fmla="*/ 27713 h 69283"/>
                        <a:gd name="connsiteX255" fmla="*/ 232997 w 297661"/>
                        <a:gd name="connsiteY255" fmla="*/ 27713 h 69283"/>
                        <a:gd name="connsiteX256" fmla="*/ 232997 w 297661"/>
                        <a:gd name="connsiteY256" fmla="*/ 27713 h 69283"/>
                        <a:gd name="connsiteX257" fmla="*/ 232997 w 297661"/>
                        <a:gd name="connsiteY257" fmla="*/ 27713 h 69283"/>
                        <a:gd name="connsiteX258" fmla="*/ 232997 w 297661"/>
                        <a:gd name="connsiteY258" fmla="*/ 27713 h 69283"/>
                        <a:gd name="connsiteX259" fmla="*/ 232997 w 297661"/>
                        <a:gd name="connsiteY259" fmla="*/ 27713 h 69283"/>
                        <a:gd name="connsiteX260" fmla="*/ 228378 w 297661"/>
                        <a:gd name="connsiteY260" fmla="*/ 27713 h 69283"/>
                        <a:gd name="connsiteX261" fmla="*/ 228378 w 297661"/>
                        <a:gd name="connsiteY261" fmla="*/ 27713 h 69283"/>
                        <a:gd name="connsiteX262" fmla="*/ 228378 w 297661"/>
                        <a:gd name="connsiteY262" fmla="*/ 27713 h 69283"/>
                        <a:gd name="connsiteX263" fmla="*/ 228378 w 297661"/>
                        <a:gd name="connsiteY263" fmla="*/ 27713 h 69283"/>
                        <a:gd name="connsiteX264" fmla="*/ 228378 w 297661"/>
                        <a:gd name="connsiteY264" fmla="*/ 27713 h 69283"/>
                        <a:gd name="connsiteX265" fmla="*/ 228378 w 297661"/>
                        <a:gd name="connsiteY265" fmla="*/ 27713 h 69283"/>
                        <a:gd name="connsiteX266" fmla="*/ 228378 w 297661"/>
                        <a:gd name="connsiteY266" fmla="*/ 27713 h 69283"/>
                        <a:gd name="connsiteX267" fmla="*/ 223759 w 297661"/>
                        <a:gd name="connsiteY267" fmla="*/ 27713 h 69283"/>
                        <a:gd name="connsiteX268" fmla="*/ 223759 w 297661"/>
                        <a:gd name="connsiteY268" fmla="*/ 27713 h 69283"/>
                        <a:gd name="connsiteX269" fmla="*/ 219140 w 297661"/>
                        <a:gd name="connsiteY269" fmla="*/ 27713 h 69283"/>
                        <a:gd name="connsiteX270" fmla="*/ 219140 w 297661"/>
                        <a:gd name="connsiteY270" fmla="*/ 27713 h 69283"/>
                        <a:gd name="connsiteX271" fmla="*/ 219140 w 297661"/>
                        <a:gd name="connsiteY271" fmla="*/ 27713 h 69283"/>
                        <a:gd name="connsiteX272" fmla="*/ 219140 w 297661"/>
                        <a:gd name="connsiteY272" fmla="*/ 27713 h 69283"/>
                        <a:gd name="connsiteX273" fmla="*/ 219140 w 297661"/>
                        <a:gd name="connsiteY273" fmla="*/ 27713 h 69283"/>
                        <a:gd name="connsiteX274" fmla="*/ 219140 w 297661"/>
                        <a:gd name="connsiteY274" fmla="*/ 27713 h 69283"/>
                        <a:gd name="connsiteX275" fmla="*/ 214521 w 297661"/>
                        <a:gd name="connsiteY275" fmla="*/ 27713 h 69283"/>
                        <a:gd name="connsiteX276" fmla="*/ 214521 w 297661"/>
                        <a:gd name="connsiteY276" fmla="*/ 27713 h 69283"/>
                        <a:gd name="connsiteX277" fmla="*/ 209902 w 297661"/>
                        <a:gd name="connsiteY277" fmla="*/ 23094 h 69283"/>
                        <a:gd name="connsiteX278" fmla="*/ 209902 w 297661"/>
                        <a:gd name="connsiteY278" fmla="*/ 23094 h 69283"/>
                        <a:gd name="connsiteX279" fmla="*/ 209902 w 297661"/>
                        <a:gd name="connsiteY279" fmla="*/ 23094 h 69283"/>
                        <a:gd name="connsiteX280" fmla="*/ 209902 w 297661"/>
                        <a:gd name="connsiteY280" fmla="*/ 23094 h 69283"/>
                        <a:gd name="connsiteX281" fmla="*/ 209902 w 297661"/>
                        <a:gd name="connsiteY281" fmla="*/ 23094 h 69283"/>
                        <a:gd name="connsiteX282" fmla="*/ 209902 w 297661"/>
                        <a:gd name="connsiteY282" fmla="*/ 23094 h 69283"/>
                        <a:gd name="connsiteX283" fmla="*/ 205284 w 297661"/>
                        <a:gd name="connsiteY283" fmla="*/ 23094 h 69283"/>
                        <a:gd name="connsiteX284" fmla="*/ 205284 w 297661"/>
                        <a:gd name="connsiteY284" fmla="*/ 23094 h 69283"/>
                        <a:gd name="connsiteX285" fmla="*/ 205284 w 297661"/>
                        <a:gd name="connsiteY285" fmla="*/ 23094 h 69283"/>
                        <a:gd name="connsiteX286" fmla="*/ 205284 w 297661"/>
                        <a:gd name="connsiteY286" fmla="*/ 23094 h 69283"/>
                        <a:gd name="connsiteX287" fmla="*/ 205284 w 297661"/>
                        <a:gd name="connsiteY287" fmla="*/ 23094 h 69283"/>
                        <a:gd name="connsiteX288" fmla="*/ 205284 w 297661"/>
                        <a:gd name="connsiteY288" fmla="*/ 23094 h 69283"/>
                        <a:gd name="connsiteX289" fmla="*/ 205284 w 297661"/>
                        <a:gd name="connsiteY289" fmla="*/ 23094 h 69283"/>
                        <a:gd name="connsiteX290" fmla="*/ 200664 w 297661"/>
                        <a:gd name="connsiteY290" fmla="*/ 18475 h 69283"/>
                        <a:gd name="connsiteX291" fmla="*/ 196046 w 297661"/>
                        <a:gd name="connsiteY291" fmla="*/ 18475 h 69283"/>
                        <a:gd name="connsiteX292" fmla="*/ 196046 w 297661"/>
                        <a:gd name="connsiteY292" fmla="*/ 18475 h 69283"/>
                        <a:gd name="connsiteX293" fmla="*/ 191427 w 297661"/>
                        <a:gd name="connsiteY293" fmla="*/ 18475 h 69283"/>
                        <a:gd name="connsiteX294" fmla="*/ 191427 w 297661"/>
                        <a:gd name="connsiteY294" fmla="*/ 18475 h 69283"/>
                        <a:gd name="connsiteX295" fmla="*/ 186808 w 297661"/>
                        <a:gd name="connsiteY295" fmla="*/ 18475 h 69283"/>
                        <a:gd name="connsiteX296" fmla="*/ 186808 w 297661"/>
                        <a:gd name="connsiteY296" fmla="*/ 18475 h 69283"/>
                        <a:gd name="connsiteX297" fmla="*/ 182189 w 297661"/>
                        <a:gd name="connsiteY297" fmla="*/ 18475 h 69283"/>
                        <a:gd name="connsiteX298" fmla="*/ 182189 w 297661"/>
                        <a:gd name="connsiteY298" fmla="*/ 18475 h 69283"/>
                        <a:gd name="connsiteX299" fmla="*/ 177570 w 297661"/>
                        <a:gd name="connsiteY299" fmla="*/ 18475 h 69283"/>
                        <a:gd name="connsiteX300" fmla="*/ 177570 w 297661"/>
                        <a:gd name="connsiteY300" fmla="*/ 18475 h 69283"/>
                        <a:gd name="connsiteX301" fmla="*/ 177570 w 297661"/>
                        <a:gd name="connsiteY301" fmla="*/ 18475 h 69283"/>
                        <a:gd name="connsiteX302" fmla="*/ 177570 w 297661"/>
                        <a:gd name="connsiteY302" fmla="*/ 18475 h 69283"/>
                        <a:gd name="connsiteX303" fmla="*/ 177570 w 297661"/>
                        <a:gd name="connsiteY303" fmla="*/ 18475 h 69283"/>
                        <a:gd name="connsiteX304" fmla="*/ 177570 w 297661"/>
                        <a:gd name="connsiteY304" fmla="*/ 18475 h 69283"/>
                        <a:gd name="connsiteX305" fmla="*/ 177570 w 297661"/>
                        <a:gd name="connsiteY305" fmla="*/ 18475 h 69283"/>
                        <a:gd name="connsiteX306" fmla="*/ 172951 w 297661"/>
                        <a:gd name="connsiteY306" fmla="*/ 18475 h 69283"/>
                        <a:gd name="connsiteX307" fmla="*/ 172951 w 297661"/>
                        <a:gd name="connsiteY307" fmla="*/ 18475 h 69283"/>
                        <a:gd name="connsiteX308" fmla="*/ 172951 w 297661"/>
                        <a:gd name="connsiteY308" fmla="*/ 18475 h 69283"/>
                        <a:gd name="connsiteX309" fmla="*/ 172951 w 297661"/>
                        <a:gd name="connsiteY309" fmla="*/ 18475 h 69283"/>
                        <a:gd name="connsiteX310" fmla="*/ 168332 w 297661"/>
                        <a:gd name="connsiteY310" fmla="*/ 18475 h 69283"/>
                        <a:gd name="connsiteX311" fmla="*/ 172951 w 297661"/>
                        <a:gd name="connsiteY311" fmla="*/ 18475 h 69283"/>
                        <a:gd name="connsiteX312" fmla="*/ 168332 w 297661"/>
                        <a:gd name="connsiteY312" fmla="*/ 18475 h 69283"/>
                        <a:gd name="connsiteX313" fmla="*/ 168332 w 297661"/>
                        <a:gd name="connsiteY313" fmla="*/ 18475 h 69283"/>
                        <a:gd name="connsiteX314" fmla="*/ 163714 w 297661"/>
                        <a:gd name="connsiteY314" fmla="*/ 18475 h 69283"/>
                        <a:gd name="connsiteX315" fmla="*/ 159095 w 297661"/>
                        <a:gd name="connsiteY315" fmla="*/ 13856 h 69283"/>
                        <a:gd name="connsiteX316" fmla="*/ 149857 w 297661"/>
                        <a:gd name="connsiteY316" fmla="*/ 9238 h 69283"/>
                        <a:gd name="connsiteX317" fmla="*/ 149857 w 297661"/>
                        <a:gd name="connsiteY317" fmla="*/ 9238 h 69283"/>
                        <a:gd name="connsiteX318" fmla="*/ 149857 w 297661"/>
                        <a:gd name="connsiteY318" fmla="*/ 9238 h 69283"/>
                        <a:gd name="connsiteX319" fmla="*/ 149857 w 297661"/>
                        <a:gd name="connsiteY319" fmla="*/ 9238 h 69283"/>
                        <a:gd name="connsiteX320" fmla="*/ 149857 w 297661"/>
                        <a:gd name="connsiteY320" fmla="*/ 9238 h 69283"/>
                        <a:gd name="connsiteX321" fmla="*/ 149857 w 297661"/>
                        <a:gd name="connsiteY321" fmla="*/ 9238 h 69283"/>
                        <a:gd name="connsiteX322" fmla="*/ 149857 w 297661"/>
                        <a:gd name="connsiteY322" fmla="*/ 9238 h 69283"/>
                        <a:gd name="connsiteX323" fmla="*/ 149857 w 297661"/>
                        <a:gd name="connsiteY323" fmla="*/ 9238 h 69283"/>
                        <a:gd name="connsiteX324" fmla="*/ 145238 w 297661"/>
                        <a:gd name="connsiteY324" fmla="*/ 9238 h 69283"/>
                        <a:gd name="connsiteX325" fmla="*/ 145238 w 297661"/>
                        <a:gd name="connsiteY325" fmla="*/ 9238 h 69283"/>
                        <a:gd name="connsiteX326" fmla="*/ 140619 w 297661"/>
                        <a:gd name="connsiteY326" fmla="*/ 9238 h 69283"/>
                        <a:gd name="connsiteX327" fmla="*/ 140619 w 297661"/>
                        <a:gd name="connsiteY327" fmla="*/ 9238 h 69283"/>
                        <a:gd name="connsiteX328" fmla="*/ 131381 w 297661"/>
                        <a:gd name="connsiteY328" fmla="*/ 9238 h 69283"/>
                        <a:gd name="connsiteX329" fmla="*/ 131381 w 297661"/>
                        <a:gd name="connsiteY329" fmla="*/ 9238 h 69283"/>
                        <a:gd name="connsiteX330" fmla="*/ 131381 w 297661"/>
                        <a:gd name="connsiteY330" fmla="*/ 9238 h 69283"/>
                        <a:gd name="connsiteX331" fmla="*/ 131381 w 297661"/>
                        <a:gd name="connsiteY331" fmla="*/ 9238 h 69283"/>
                        <a:gd name="connsiteX332" fmla="*/ 131381 w 297661"/>
                        <a:gd name="connsiteY332" fmla="*/ 9238 h 69283"/>
                        <a:gd name="connsiteX333" fmla="*/ 131381 w 297661"/>
                        <a:gd name="connsiteY333" fmla="*/ 9238 h 69283"/>
                        <a:gd name="connsiteX334" fmla="*/ 126762 w 297661"/>
                        <a:gd name="connsiteY334" fmla="*/ 9238 h 69283"/>
                        <a:gd name="connsiteX335" fmla="*/ 122144 w 297661"/>
                        <a:gd name="connsiteY335" fmla="*/ 9238 h 69283"/>
                        <a:gd name="connsiteX336" fmla="*/ 122144 w 297661"/>
                        <a:gd name="connsiteY336" fmla="*/ 9238 h 69283"/>
                        <a:gd name="connsiteX337" fmla="*/ 112906 w 297661"/>
                        <a:gd name="connsiteY337" fmla="*/ 9238 h 69283"/>
                        <a:gd name="connsiteX338" fmla="*/ 103668 w 297661"/>
                        <a:gd name="connsiteY338" fmla="*/ 4619 h 69283"/>
                        <a:gd name="connsiteX339" fmla="*/ 103668 w 297661"/>
                        <a:gd name="connsiteY339" fmla="*/ 4619 h 69283"/>
                        <a:gd name="connsiteX340" fmla="*/ 103668 w 297661"/>
                        <a:gd name="connsiteY340" fmla="*/ 4619 h 69283"/>
                        <a:gd name="connsiteX341" fmla="*/ 103668 w 297661"/>
                        <a:gd name="connsiteY341" fmla="*/ 4619 h 69283"/>
                        <a:gd name="connsiteX342" fmla="*/ 99049 w 297661"/>
                        <a:gd name="connsiteY342" fmla="*/ 4619 h 69283"/>
                        <a:gd name="connsiteX343" fmla="*/ 99049 w 297661"/>
                        <a:gd name="connsiteY343" fmla="*/ 4619 h 69283"/>
                        <a:gd name="connsiteX344" fmla="*/ 89812 w 297661"/>
                        <a:gd name="connsiteY344" fmla="*/ 0 h 69283"/>
                        <a:gd name="connsiteX345" fmla="*/ 89812 w 297661"/>
                        <a:gd name="connsiteY345" fmla="*/ 0 h 69283"/>
                        <a:gd name="connsiteX346" fmla="*/ 89812 w 297661"/>
                        <a:gd name="connsiteY346" fmla="*/ 0 h 69283"/>
                        <a:gd name="connsiteX347" fmla="*/ 85192 w 297661"/>
                        <a:gd name="connsiteY347" fmla="*/ 0 h 69283"/>
                        <a:gd name="connsiteX348" fmla="*/ 85192 w 297661"/>
                        <a:gd name="connsiteY348" fmla="*/ 0 h 69283"/>
                        <a:gd name="connsiteX349" fmla="*/ 80574 w 297661"/>
                        <a:gd name="connsiteY349" fmla="*/ 0 h 69283"/>
                        <a:gd name="connsiteX350" fmla="*/ 80574 w 297661"/>
                        <a:gd name="connsiteY350" fmla="*/ 0 h 69283"/>
                        <a:gd name="connsiteX351" fmla="*/ 75955 w 297661"/>
                        <a:gd name="connsiteY351" fmla="*/ 0 h 69283"/>
                        <a:gd name="connsiteX352" fmla="*/ 75955 w 297661"/>
                        <a:gd name="connsiteY352" fmla="*/ 0 h 69283"/>
                        <a:gd name="connsiteX353" fmla="*/ 71336 w 297661"/>
                        <a:gd name="connsiteY353" fmla="*/ 0 h 69283"/>
                        <a:gd name="connsiteX354" fmla="*/ 66717 w 297661"/>
                        <a:gd name="connsiteY354" fmla="*/ 0 h 69283"/>
                        <a:gd name="connsiteX355" fmla="*/ 66717 w 297661"/>
                        <a:gd name="connsiteY355" fmla="*/ 0 h 69283"/>
                        <a:gd name="connsiteX356" fmla="*/ 62098 w 297661"/>
                        <a:gd name="connsiteY356" fmla="*/ 0 h 69283"/>
                        <a:gd name="connsiteX357" fmla="*/ 62098 w 297661"/>
                        <a:gd name="connsiteY357" fmla="*/ 0 h 69283"/>
                        <a:gd name="connsiteX358" fmla="*/ 62098 w 297661"/>
                        <a:gd name="connsiteY358" fmla="*/ 0 h 69283"/>
                        <a:gd name="connsiteX359" fmla="*/ 62098 w 297661"/>
                        <a:gd name="connsiteY359" fmla="*/ 0 h 69283"/>
                        <a:gd name="connsiteX360" fmla="*/ 62098 w 297661"/>
                        <a:gd name="connsiteY360" fmla="*/ 0 h 69283"/>
                        <a:gd name="connsiteX361" fmla="*/ 62098 w 297661"/>
                        <a:gd name="connsiteY361" fmla="*/ 0 h 69283"/>
                        <a:gd name="connsiteX362" fmla="*/ 62098 w 297661"/>
                        <a:gd name="connsiteY362" fmla="*/ 0 h 69283"/>
                        <a:gd name="connsiteX363" fmla="*/ 62098 w 297661"/>
                        <a:gd name="connsiteY363" fmla="*/ 0 h 69283"/>
                        <a:gd name="connsiteX364" fmla="*/ 57479 w 297661"/>
                        <a:gd name="connsiteY364" fmla="*/ 0 h 69283"/>
                        <a:gd name="connsiteX365" fmla="*/ 57479 w 297661"/>
                        <a:gd name="connsiteY365" fmla="*/ 0 h 69283"/>
                        <a:gd name="connsiteX366" fmla="*/ 62098 w 297661"/>
                        <a:gd name="connsiteY366" fmla="*/ 0 h 69283"/>
                        <a:gd name="connsiteX367" fmla="*/ 62098 w 297661"/>
                        <a:gd name="connsiteY367" fmla="*/ 0 h 69283"/>
                        <a:gd name="connsiteX368" fmla="*/ 57479 w 297661"/>
                        <a:gd name="connsiteY368" fmla="*/ 0 h 69283"/>
                        <a:gd name="connsiteX369" fmla="*/ 57479 w 297661"/>
                        <a:gd name="connsiteY369" fmla="*/ 0 h 69283"/>
                        <a:gd name="connsiteX370" fmla="*/ 57479 w 297661"/>
                        <a:gd name="connsiteY370" fmla="*/ 0 h 69283"/>
                        <a:gd name="connsiteX371" fmla="*/ 57479 w 297661"/>
                        <a:gd name="connsiteY371" fmla="*/ 0 h 69283"/>
                        <a:gd name="connsiteX372" fmla="*/ 57479 w 297661"/>
                        <a:gd name="connsiteY372" fmla="*/ 0 h 69283"/>
                        <a:gd name="connsiteX373" fmla="*/ 57479 w 297661"/>
                        <a:gd name="connsiteY373" fmla="*/ 0 h 69283"/>
                        <a:gd name="connsiteX374" fmla="*/ 57479 w 297661"/>
                        <a:gd name="connsiteY374" fmla="*/ 0 h 69283"/>
                        <a:gd name="connsiteX375" fmla="*/ 57479 w 297661"/>
                        <a:gd name="connsiteY375" fmla="*/ 0 h 69283"/>
                        <a:gd name="connsiteX376" fmla="*/ 57479 w 297661"/>
                        <a:gd name="connsiteY376" fmla="*/ 0 h 69283"/>
                        <a:gd name="connsiteX377" fmla="*/ 57479 w 297661"/>
                        <a:gd name="connsiteY377" fmla="*/ 0 h 69283"/>
                        <a:gd name="connsiteX378" fmla="*/ 57479 w 297661"/>
                        <a:gd name="connsiteY378" fmla="*/ 0 h 69283"/>
                        <a:gd name="connsiteX379" fmla="*/ 57479 w 297661"/>
                        <a:gd name="connsiteY379" fmla="*/ 0 h 69283"/>
                        <a:gd name="connsiteX380" fmla="*/ 57479 w 297661"/>
                        <a:gd name="connsiteY380" fmla="*/ 0 h 69283"/>
                        <a:gd name="connsiteX381" fmla="*/ 52860 w 297661"/>
                        <a:gd name="connsiteY381" fmla="*/ 0 h 69283"/>
                        <a:gd name="connsiteX382" fmla="*/ 48242 w 297661"/>
                        <a:gd name="connsiteY382" fmla="*/ 0 h 69283"/>
                        <a:gd name="connsiteX383" fmla="*/ 48242 w 297661"/>
                        <a:gd name="connsiteY383" fmla="*/ 0 h 69283"/>
                        <a:gd name="connsiteX384" fmla="*/ 48242 w 297661"/>
                        <a:gd name="connsiteY384" fmla="*/ 0 h 69283"/>
                        <a:gd name="connsiteX385" fmla="*/ 43623 w 297661"/>
                        <a:gd name="connsiteY385" fmla="*/ 0 h 69283"/>
                        <a:gd name="connsiteX386" fmla="*/ 43623 w 297661"/>
                        <a:gd name="connsiteY386" fmla="*/ 0 h 69283"/>
                        <a:gd name="connsiteX387" fmla="*/ 43623 w 297661"/>
                        <a:gd name="connsiteY387" fmla="*/ 0 h 69283"/>
                        <a:gd name="connsiteX388" fmla="*/ 34385 w 297661"/>
                        <a:gd name="connsiteY388" fmla="*/ 0 h 69283"/>
                        <a:gd name="connsiteX389" fmla="*/ 20528 w 297661"/>
                        <a:gd name="connsiteY389" fmla="*/ 4619 h 69283"/>
                        <a:gd name="connsiteX390" fmla="*/ 11290 w 297661"/>
                        <a:gd name="connsiteY390" fmla="*/ 0 h 69283"/>
                        <a:gd name="connsiteX391" fmla="*/ 11290 w 297661"/>
                        <a:gd name="connsiteY391" fmla="*/ 0 h 69283"/>
                        <a:gd name="connsiteX392" fmla="*/ 11290 w 297661"/>
                        <a:gd name="connsiteY392" fmla="*/ 0 h 69283"/>
                        <a:gd name="connsiteX393" fmla="*/ 11290 w 297661"/>
                        <a:gd name="connsiteY393" fmla="*/ 0 h 69283"/>
                        <a:gd name="connsiteX394" fmla="*/ 6672 w 297661"/>
                        <a:gd name="connsiteY394" fmla="*/ 0 h 69283"/>
                        <a:gd name="connsiteX395" fmla="*/ 6672 w 297661"/>
                        <a:gd name="connsiteY395" fmla="*/ 0 h 69283"/>
                        <a:gd name="connsiteX396" fmla="*/ 2053 w 297661"/>
                        <a:gd name="connsiteY396" fmla="*/ 0 h 69283"/>
                        <a:gd name="connsiteX397" fmla="*/ 2053 w 297661"/>
                        <a:gd name="connsiteY397" fmla="*/ 0 h 69283"/>
                        <a:gd name="connsiteX398" fmla="*/ 2053 w 297661"/>
                        <a:gd name="connsiteY398" fmla="*/ 0 h 69283"/>
                        <a:gd name="connsiteX399" fmla="*/ 2053 w 297661"/>
                        <a:gd name="connsiteY399" fmla="*/ 0 h 69283"/>
                        <a:gd name="connsiteX400" fmla="*/ 2053 w 297661"/>
                        <a:gd name="connsiteY400" fmla="*/ 0 h 69283"/>
                        <a:gd name="connsiteX401" fmla="*/ 2053 w 297661"/>
                        <a:gd name="connsiteY401" fmla="*/ 0 h 69283"/>
                        <a:gd name="connsiteX402" fmla="*/ 2053 w 297661"/>
                        <a:gd name="connsiteY402" fmla="*/ 0 h 69283"/>
                        <a:gd name="connsiteX403" fmla="*/ 2053 w 297661"/>
                        <a:gd name="connsiteY403" fmla="*/ 0 h 69283"/>
                        <a:gd name="connsiteX404" fmla="*/ 2053 w 297661"/>
                        <a:gd name="connsiteY404" fmla="*/ 4619 h 69283"/>
                        <a:gd name="connsiteX405" fmla="*/ 2053 w 297661"/>
                        <a:gd name="connsiteY405" fmla="*/ 4619 h 69283"/>
                        <a:gd name="connsiteX406" fmla="*/ 2053 w 297661"/>
                        <a:gd name="connsiteY406" fmla="*/ 4619 h 69283"/>
                        <a:gd name="connsiteX407" fmla="*/ 2053 w 297661"/>
                        <a:gd name="connsiteY407" fmla="*/ 4619 h 69283"/>
                        <a:gd name="connsiteX408" fmla="*/ 2053 w 297661"/>
                        <a:gd name="connsiteY408" fmla="*/ 4619 h 69283"/>
                        <a:gd name="connsiteX409" fmla="*/ 2053 w 297661"/>
                        <a:gd name="connsiteY409" fmla="*/ 4619 h 69283"/>
                        <a:gd name="connsiteX410" fmla="*/ 2053 w 297661"/>
                        <a:gd name="connsiteY410" fmla="*/ 4619 h 69283"/>
                        <a:gd name="connsiteX411" fmla="*/ 2053 w 297661"/>
                        <a:gd name="connsiteY411" fmla="*/ 4619 h 69283"/>
                        <a:gd name="connsiteX412" fmla="*/ 2053 w 297661"/>
                        <a:gd name="connsiteY412" fmla="*/ 4619 h 69283"/>
                        <a:gd name="connsiteX413" fmla="*/ 2053 w 297661"/>
                        <a:gd name="connsiteY413" fmla="*/ 4619 h 69283"/>
                        <a:gd name="connsiteX414" fmla="*/ 2053 w 297661"/>
                        <a:gd name="connsiteY414" fmla="*/ 4619 h 69283"/>
                        <a:gd name="connsiteX415" fmla="*/ 2053 w 297661"/>
                        <a:gd name="connsiteY415" fmla="*/ 4619 h 69283"/>
                        <a:gd name="connsiteX416" fmla="*/ 2053 w 297661"/>
                        <a:gd name="connsiteY416" fmla="*/ 4619 h 69283"/>
                        <a:gd name="connsiteX417" fmla="*/ 2053 w 297661"/>
                        <a:gd name="connsiteY417" fmla="*/ 4619 h 69283"/>
                        <a:gd name="connsiteX418" fmla="*/ 2053 w 297661"/>
                        <a:gd name="connsiteY418" fmla="*/ 4619 h 69283"/>
                        <a:gd name="connsiteX419" fmla="*/ 6672 w 297661"/>
                        <a:gd name="connsiteY419" fmla="*/ 4619 h 69283"/>
                        <a:gd name="connsiteX420" fmla="*/ 6672 w 297661"/>
                        <a:gd name="connsiteY420" fmla="*/ 4619 h 69283"/>
                        <a:gd name="connsiteX421" fmla="*/ 6672 w 297661"/>
                        <a:gd name="connsiteY421" fmla="*/ 4619 h 69283"/>
                        <a:gd name="connsiteX422" fmla="*/ 6672 w 297661"/>
                        <a:gd name="connsiteY422" fmla="*/ 4619 h 69283"/>
                        <a:gd name="connsiteX423" fmla="*/ 6672 w 297661"/>
                        <a:gd name="connsiteY423" fmla="*/ 4619 h 69283"/>
                        <a:gd name="connsiteX424" fmla="*/ 20528 w 297661"/>
                        <a:gd name="connsiteY424" fmla="*/ 4619 h 69283"/>
                        <a:gd name="connsiteX425" fmla="*/ 20528 w 297661"/>
                        <a:gd name="connsiteY425" fmla="*/ 4619 h 69283"/>
                        <a:gd name="connsiteX426" fmla="*/ 20528 w 297661"/>
                        <a:gd name="connsiteY426" fmla="*/ 4619 h 69283"/>
                        <a:gd name="connsiteX427" fmla="*/ 20528 w 297661"/>
                        <a:gd name="connsiteY427" fmla="*/ 4619 h 69283"/>
                        <a:gd name="connsiteX428" fmla="*/ 20528 w 297661"/>
                        <a:gd name="connsiteY428" fmla="*/ 4619 h 69283"/>
                        <a:gd name="connsiteX429" fmla="*/ 48242 w 297661"/>
                        <a:gd name="connsiteY429" fmla="*/ 4619 h 69283"/>
                        <a:gd name="connsiteX430" fmla="*/ 48242 w 297661"/>
                        <a:gd name="connsiteY430" fmla="*/ 4619 h 69283"/>
                        <a:gd name="connsiteX431" fmla="*/ 48242 w 297661"/>
                        <a:gd name="connsiteY431" fmla="*/ 4619 h 69283"/>
                        <a:gd name="connsiteX432" fmla="*/ 48242 w 297661"/>
                        <a:gd name="connsiteY432" fmla="*/ 4619 h 69283"/>
                        <a:gd name="connsiteX433" fmla="*/ 52860 w 297661"/>
                        <a:gd name="connsiteY433" fmla="*/ 4619 h 69283"/>
                        <a:gd name="connsiteX434" fmla="*/ 52860 w 297661"/>
                        <a:gd name="connsiteY434" fmla="*/ 4619 h 69283"/>
                        <a:gd name="connsiteX435" fmla="*/ 52860 w 297661"/>
                        <a:gd name="connsiteY435" fmla="*/ 4619 h 69283"/>
                        <a:gd name="connsiteX436" fmla="*/ 52860 w 297661"/>
                        <a:gd name="connsiteY436" fmla="*/ 4619 h 69283"/>
                        <a:gd name="connsiteX437" fmla="*/ 48242 w 297661"/>
                        <a:gd name="connsiteY437" fmla="*/ 0 h 69283"/>
                        <a:gd name="connsiteX438" fmla="*/ 48242 w 297661"/>
                        <a:gd name="connsiteY438" fmla="*/ 0 h 69283"/>
                        <a:gd name="connsiteX439" fmla="*/ 48242 w 297661"/>
                        <a:gd name="connsiteY439" fmla="*/ 0 h 69283"/>
                        <a:gd name="connsiteX440" fmla="*/ 48242 w 297661"/>
                        <a:gd name="connsiteY440" fmla="*/ 0 h 69283"/>
                        <a:gd name="connsiteX441" fmla="*/ 48242 w 297661"/>
                        <a:gd name="connsiteY441" fmla="*/ 0 h 69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Lst>
                      <a:rect l="l" t="t" r="r" b="b"/>
                      <a:pathLst>
                        <a:path w="297661" h="69283">
                          <a:moveTo>
                            <a:pt x="20528" y="4619"/>
                          </a:moveTo>
                          <a:cubicBezTo>
                            <a:pt x="20528" y="4619"/>
                            <a:pt x="20528" y="0"/>
                            <a:pt x="20528" y="4619"/>
                          </a:cubicBezTo>
                          <a:cubicBezTo>
                            <a:pt x="20528" y="0"/>
                            <a:pt x="20528" y="0"/>
                            <a:pt x="20528" y="4619"/>
                          </a:cubicBezTo>
                          <a:cubicBezTo>
                            <a:pt x="20528" y="4619"/>
                            <a:pt x="20528" y="0"/>
                            <a:pt x="20528" y="4619"/>
                          </a:cubicBezTo>
                          <a:cubicBezTo>
                            <a:pt x="25147" y="0"/>
                            <a:pt x="25147" y="0"/>
                            <a:pt x="20528" y="4619"/>
                          </a:cubicBezTo>
                          <a:cubicBezTo>
                            <a:pt x="25147" y="4619"/>
                            <a:pt x="29766" y="4619"/>
                            <a:pt x="29766" y="4619"/>
                          </a:cubicBezTo>
                          <a:cubicBezTo>
                            <a:pt x="29766" y="4619"/>
                            <a:pt x="29766" y="4619"/>
                            <a:pt x="29766" y="4619"/>
                          </a:cubicBezTo>
                          <a:cubicBezTo>
                            <a:pt x="29766" y="4619"/>
                            <a:pt x="29766" y="4619"/>
                            <a:pt x="29766" y="4619"/>
                          </a:cubicBezTo>
                          <a:cubicBezTo>
                            <a:pt x="29766" y="4619"/>
                            <a:pt x="29766" y="4619"/>
                            <a:pt x="29766" y="4619"/>
                          </a:cubicBezTo>
                          <a:cubicBezTo>
                            <a:pt x="29766" y="4619"/>
                            <a:pt x="29766" y="4619"/>
                            <a:pt x="29766" y="4619"/>
                          </a:cubicBezTo>
                          <a:lnTo>
                            <a:pt x="29766" y="4619"/>
                          </a:lnTo>
                          <a:cubicBezTo>
                            <a:pt x="29766" y="4619"/>
                            <a:pt x="29766" y="4619"/>
                            <a:pt x="29766" y="4619"/>
                          </a:cubicBezTo>
                          <a:cubicBezTo>
                            <a:pt x="29766" y="4619"/>
                            <a:pt x="34385" y="4619"/>
                            <a:pt x="34385" y="4619"/>
                          </a:cubicBezTo>
                          <a:cubicBezTo>
                            <a:pt x="34385" y="4619"/>
                            <a:pt x="34385" y="4619"/>
                            <a:pt x="34385" y="4619"/>
                          </a:cubicBezTo>
                          <a:lnTo>
                            <a:pt x="34385" y="4619"/>
                          </a:lnTo>
                          <a:cubicBezTo>
                            <a:pt x="34385" y="4619"/>
                            <a:pt x="34385" y="4619"/>
                            <a:pt x="34385" y="4619"/>
                          </a:cubicBezTo>
                          <a:cubicBezTo>
                            <a:pt x="34385" y="4619"/>
                            <a:pt x="34385" y="4619"/>
                            <a:pt x="39004" y="4619"/>
                          </a:cubicBezTo>
                          <a:cubicBezTo>
                            <a:pt x="39004" y="4619"/>
                            <a:pt x="39004" y="4619"/>
                            <a:pt x="39004" y="4619"/>
                          </a:cubicBezTo>
                          <a:cubicBezTo>
                            <a:pt x="43623" y="4619"/>
                            <a:pt x="39004" y="4619"/>
                            <a:pt x="43623" y="4619"/>
                          </a:cubicBezTo>
                          <a:cubicBezTo>
                            <a:pt x="43623" y="4619"/>
                            <a:pt x="43623" y="4619"/>
                            <a:pt x="43623" y="4619"/>
                          </a:cubicBezTo>
                          <a:lnTo>
                            <a:pt x="43623" y="4619"/>
                          </a:lnTo>
                          <a:cubicBezTo>
                            <a:pt x="43623" y="4619"/>
                            <a:pt x="43623" y="4619"/>
                            <a:pt x="48242" y="4619"/>
                          </a:cubicBezTo>
                          <a:cubicBezTo>
                            <a:pt x="48242" y="4619"/>
                            <a:pt x="48242" y="4619"/>
                            <a:pt x="48242" y="4619"/>
                          </a:cubicBezTo>
                          <a:cubicBezTo>
                            <a:pt x="48242" y="4619"/>
                            <a:pt x="48242" y="4619"/>
                            <a:pt x="48242" y="4619"/>
                          </a:cubicBezTo>
                          <a:lnTo>
                            <a:pt x="48242" y="4619"/>
                          </a:lnTo>
                          <a:cubicBezTo>
                            <a:pt x="48242" y="4619"/>
                            <a:pt x="52860" y="4619"/>
                            <a:pt x="52860" y="4619"/>
                          </a:cubicBezTo>
                          <a:cubicBezTo>
                            <a:pt x="52860" y="4619"/>
                            <a:pt x="52860" y="4619"/>
                            <a:pt x="52860" y="4619"/>
                          </a:cubicBezTo>
                          <a:cubicBezTo>
                            <a:pt x="57479" y="4619"/>
                            <a:pt x="57479" y="4619"/>
                            <a:pt x="62098" y="4619"/>
                          </a:cubicBezTo>
                          <a:lnTo>
                            <a:pt x="62098" y="4619"/>
                          </a:lnTo>
                          <a:cubicBezTo>
                            <a:pt x="62098" y="4619"/>
                            <a:pt x="62098" y="4619"/>
                            <a:pt x="62098" y="4619"/>
                          </a:cubicBezTo>
                          <a:cubicBezTo>
                            <a:pt x="62098" y="4619"/>
                            <a:pt x="62098" y="4619"/>
                            <a:pt x="62098" y="4619"/>
                          </a:cubicBezTo>
                          <a:cubicBezTo>
                            <a:pt x="62098" y="4619"/>
                            <a:pt x="62098" y="4619"/>
                            <a:pt x="62098" y="4619"/>
                          </a:cubicBezTo>
                          <a:cubicBezTo>
                            <a:pt x="62098" y="4619"/>
                            <a:pt x="66717" y="4619"/>
                            <a:pt x="71336" y="4619"/>
                          </a:cubicBezTo>
                          <a:lnTo>
                            <a:pt x="71336" y="4619"/>
                          </a:lnTo>
                          <a:cubicBezTo>
                            <a:pt x="71336" y="4619"/>
                            <a:pt x="71336" y="4619"/>
                            <a:pt x="75955" y="4619"/>
                          </a:cubicBezTo>
                          <a:lnTo>
                            <a:pt x="75955" y="4619"/>
                          </a:lnTo>
                          <a:cubicBezTo>
                            <a:pt x="80574" y="4619"/>
                            <a:pt x="80574" y="4619"/>
                            <a:pt x="85192" y="4619"/>
                          </a:cubicBezTo>
                          <a:cubicBezTo>
                            <a:pt x="85192" y="4619"/>
                            <a:pt x="89812" y="4619"/>
                            <a:pt x="89812" y="4619"/>
                          </a:cubicBezTo>
                          <a:cubicBezTo>
                            <a:pt x="89812" y="4619"/>
                            <a:pt x="89812" y="4619"/>
                            <a:pt x="94430" y="4619"/>
                          </a:cubicBezTo>
                          <a:cubicBezTo>
                            <a:pt x="94430" y="4619"/>
                            <a:pt x="94430" y="4619"/>
                            <a:pt x="94430" y="4619"/>
                          </a:cubicBezTo>
                          <a:lnTo>
                            <a:pt x="94430" y="4619"/>
                          </a:lnTo>
                          <a:lnTo>
                            <a:pt x="94430" y="4619"/>
                          </a:lnTo>
                          <a:lnTo>
                            <a:pt x="94430" y="4619"/>
                          </a:lnTo>
                          <a:lnTo>
                            <a:pt x="94430" y="4619"/>
                          </a:lnTo>
                          <a:cubicBezTo>
                            <a:pt x="94430" y="4619"/>
                            <a:pt x="94430" y="4619"/>
                            <a:pt x="94430" y="4619"/>
                          </a:cubicBezTo>
                          <a:cubicBezTo>
                            <a:pt x="94430" y="4619"/>
                            <a:pt x="99049" y="4619"/>
                            <a:pt x="99049" y="4619"/>
                          </a:cubicBezTo>
                          <a:lnTo>
                            <a:pt x="103668" y="4619"/>
                          </a:lnTo>
                          <a:cubicBezTo>
                            <a:pt x="103668" y="4619"/>
                            <a:pt x="103668" y="4619"/>
                            <a:pt x="103668" y="4619"/>
                          </a:cubicBezTo>
                          <a:cubicBezTo>
                            <a:pt x="103668" y="4619"/>
                            <a:pt x="103668" y="4619"/>
                            <a:pt x="103668" y="4619"/>
                          </a:cubicBezTo>
                          <a:cubicBezTo>
                            <a:pt x="103668" y="4619"/>
                            <a:pt x="103668" y="4619"/>
                            <a:pt x="103668" y="4619"/>
                          </a:cubicBezTo>
                          <a:cubicBezTo>
                            <a:pt x="103668" y="4619"/>
                            <a:pt x="103668" y="4619"/>
                            <a:pt x="108287" y="4619"/>
                          </a:cubicBezTo>
                          <a:lnTo>
                            <a:pt x="108287" y="4619"/>
                          </a:lnTo>
                          <a:cubicBezTo>
                            <a:pt x="108287" y="4619"/>
                            <a:pt x="112906" y="4619"/>
                            <a:pt x="112906" y="4619"/>
                          </a:cubicBezTo>
                          <a:cubicBezTo>
                            <a:pt x="112906" y="4619"/>
                            <a:pt x="112906" y="4619"/>
                            <a:pt x="112906" y="4619"/>
                          </a:cubicBezTo>
                          <a:lnTo>
                            <a:pt x="112906" y="4619"/>
                          </a:lnTo>
                          <a:cubicBezTo>
                            <a:pt x="112906" y="4619"/>
                            <a:pt x="112906" y="4619"/>
                            <a:pt x="112906" y="4619"/>
                          </a:cubicBezTo>
                          <a:cubicBezTo>
                            <a:pt x="112906" y="4619"/>
                            <a:pt x="112906" y="4619"/>
                            <a:pt x="112906" y="4619"/>
                          </a:cubicBezTo>
                          <a:lnTo>
                            <a:pt x="112906" y="4619"/>
                          </a:lnTo>
                          <a:cubicBezTo>
                            <a:pt x="112906" y="4619"/>
                            <a:pt x="112906" y="4619"/>
                            <a:pt x="112906" y="4619"/>
                          </a:cubicBezTo>
                          <a:cubicBezTo>
                            <a:pt x="112906" y="4619"/>
                            <a:pt x="112906" y="4619"/>
                            <a:pt x="117525" y="4619"/>
                          </a:cubicBezTo>
                          <a:lnTo>
                            <a:pt x="117525" y="4619"/>
                          </a:lnTo>
                          <a:cubicBezTo>
                            <a:pt x="122144" y="4619"/>
                            <a:pt x="122144" y="4619"/>
                            <a:pt x="122144" y="4619"/>
                          </a:cubicBezTo>
                          <a:cubicBezTo>
                            <a:pt x="122144" y="4619"/>
                            <a:pt x="122144" y="4619"/>
                            <a:pt x="122144" y="4619"/>
                          </a:cubicBezTo>
                          <a:cubicBezTo>
                            <a:pt x="122144" y="4619"/>
                            <a:pt x="126762" y="4619"/>
                            <a:pt x="126762" y="4619"/>
                          </a:cubicBezTo>
                          <a:cubicBezTo>
                            <a:pt x="126762" y="4619"/>
                            <a:pt x="126762" y="4619"/>
                            <a:pt x="126762" y="4619"/>
                          </a:cubicBezTo>
                          <a:cubicBezTo>
                            <a:pt x="126762" y="4619"/>
                            <a:pt x="126762" y="4619"/>
                            <a:pt x="126762" y="4619"/>
                          </a:cubicBezTo>
                          <a:cubicBezTo>
                            <a:pt x="126762" y="4619"/>
                            <a:pt x="131381" y="4619"/>
                            <a:pt x="131381" y="4619"/>
                          </a:cubicBezTo>
                          <a:cubicBezTo>
                            <a:pt x="131381" y="4619"/>
                            <a:pt x="131381" y="4619"/>
                            <a:pt x="131381" y="4619"/>
                          </a:cubicBezTo>
                          <a:cubicBezTo>
                            <a:pt x="131381" y="4619"/>
                            <a:pt x="131381" y="4619"/>
                            <a:pt x="131381" y="4619"/>
                          </a:cubicBezTo>
                          <a:lnTo>
                            <a:pt x="131381" y="4619"/>
                          </a:lnTo>
                          <a:cubicBezTo>
                            <a:pt x="136000" y="4619"/>
                            <a:pt x="136000" y="9238"/>
                            <a:pt x="140619" y="9238"/>
                          </a:cubicBezTo>
                          <a:lnTo>
                            <a:pt x="140619" y="9238"/>
                          </a:lnTo>
                          <a:lnTo>
                            <a:pt x="145238" y="9238"/>
                          </a:lnTo>
                          <a:cubicBezTo>
                            <a:pt x="145238" y="9238"/>
                            <a:pt x="145238" y="9238"/>
                            <a:pt x="145238" y="9238"/>
                          </a:cubicBezTo>
                          <a:cubicBezTo>
                            <a:pt x="149857" y="9238"/>
                            <a:pt x="149857" y="9238"/>
                            <a:pt x="149857" y="9238"/>
                          </a:cubicBezTo>
                          <a:cubicBezTo>
                            <a:pt x="149857" y="9238"/>
                            <a:pt x="154476" y="9238"/>
                            <a:pt x="159095" y="13856"/>
                          </a:cubicBezTo>
                          <a:lnTo>
                            <a:pt x="159095" y="13856"/>
                          </a:lnTo>
                          <a:cubicBezTo>
                            <a:pt x="159095" y="13856"/>
                            <a:pt x="159095" y="13856"/>
                            <a:pt x="159095" y="13856"/>
                          </a:cubicBezTo>
                          <a:cubicBezTo>
                            <a:pt x="159095" y="13856"/>
                            <a:pt x="159095" y="13856"/>
                            <a:pt x="159095" y="13856"/>
                          </a:cubicBezTo>
                          <a:cubicBezTo>
                            <a:pt x="163714" y="13856"/>
                            <a:pt x="168332" y="18475"/>
                            <a:pt x="172951" y="18475"/>
                          </a:cubicBezTo>
                          <a:cubicBezTo>
                            <a:pt x="172951" y="18475"/>
                            <a:pt x="172951" y="18475"/>
                            <a:pt x="177570" y="18475"/>
                          </a:cubicBezTo>
                          <a:lnTo>
                            <a:pt x="177570" y="18475"/>
                          </a:lnTo>
                          <a:cubicBezTo>
                            <a:pt x="182189" y="18475"/>
                            <a:pt x="186808" y="23094"/>
                            <a:pt x="186808" y="23094"/>
                          </a:cubicBezTo>
                          <a:cubicBezTo>
                            <a:pt x="186808" y="23094"/>
                            <a:pt x="186808" y="23094"/>
                            <a:pt x="186808" y="23094"/>
                          </a:cubicBezTo>
                          <a:cubicBezTo>
                            <a:pt x="186808" y="23094"/>
                            <a:pt x="191427" y="23094"/>
                            <a:pt x="191427" y="23094"/>
                          </a:cubicBezTo>
                          <a:cubicBezTo>
                            <a:pt x="191427" y="23094"/>
                            <a:pt x="191427" y="23094"/>
                            <a:pt x="191427" y="23094"/>
                          </a:cubicBezTo>
                          <a:cubicBezTo>
                            <a:pt x="191427" y="23094"/>
                            <a:pt x="191427" y="23094"/>
                            <a:pt x="191427" y="23094"/>
                          </a:cubicBezTo>
                          <a:cubicBezTo>
                            <a:pt x="191427" y="23094"/>
                            <a:pt x="191427" y="23094"/>
                            <a:pt x="191427" y="23094"/>
                          </a:cubicBezTo>
                          <a:cubicBezTo>
                            <a:pt x="191427" y="23094"/>
                            <a:pt x="191427" y="23094"/>
                            <a:pt x="191427" y="23094"/>
                          </a:cubicBezTo>
                          <a:cubicBezTo>
                            <a:pt x="191427" y="23094"/>
                            <a:pt x="196046" y="23094"/>
                            <a:pt x="196046" y="23094"/>
                          </a:cubicBezTo>
                          <a:cubicBezTo>
                            <a:pt x="196046" y="23094"/>
                            <a:pt x="196046" y="23094"/>
                            <a:pt x="200664" y="23094"/>
                          </a:cubicBezTo>
                          <a:cubicBezTo>
                            <a:pt x="200664" y="23094"/>
                            <a:pt x="200664" y="23094"/>
                            <a:pt x="205284" y="23094"/>
                          </a:cubicBezTo>
                          <a:cubicBezTo>
                            <a:pt x="205284" y="23094"/>
                            <a:pt x="205284" y="23094"/>
                            <a:pt x="205284" y="23094"/>
                          </a:cubicBezTo>
                          <a:cubicBezTo>
                            <a:pt x="205284" y="23094"/>
                            <a:pt x="205284" y="23094"/>
                            <a:pt x="205284" y="23094"/>
                          </a:cubicBezTo>
                          <a:cubicBezTo>
                            <a:pt x="205284" y="23094"/>
                            <a:pt x="209902" y="23094"/>
                            <a:pt x="209902" y="27713"/>
                          </a:cubicBezTo>
                          <a:cubicBezTo>
                            <a:pt x="214521" y="27713"/>
                            <a:pt x="214521" y="27713"/>
                            <a:pt x="219140" y="32332"/>
                          </a:cubicBezTo>
                          <a:cubicBezTo>
                            <a:pt x="219140" y="32332"/>
                            <a:pt x="214521" y="32332"/>
                            <a:pt x="214521" y="32332"/>
                          </a:cubicBezTo>
                          <a:cubicBezTo>
                            <a:pt x="219140" y="32332"/>
                            <a:pt x="219140" y="32332"/>
                            <a:pt x="219140" y="32332"/>
                          </a:cubicBezTo>
                          <a:cubicBezTo>
                            <a:pt x="219140" y="32332"/>
                            <a:pt x="219140" y="32332"/>
                            <a:pt x="219140" y="32332"/>
                          </a:cubicBezTo>
                          <a:cubicBezTo>
                            <a:pt x="223759" y="32332"/>
                            <a:pt x="223759" y="36951"/>
                            <a:pt x="223759" y="36951"/>
                          </a:cubicBezTo>
                          <a:cubicBezTo>
                            <a:pt x="223759" y="36951"/>
                            <a:pt x="223759" y="36951"/>
                            <a:pt x="223759" y="36951"/>
                          </a:cubicBezTo>
                          <a:cubicBezTo>
                            <a:pt x="223759" y="36951"/>
                            <a:pt x="223759" y="36951"/>
                            <a:pt x="223759" y="36951"/>
                          </a:cubicBezTo>
                          <a:lnTo>
                            <a:pt x="223759" y="36951"/>
                          </a:lnTo>
                          <a:cubicBezTo>
                            <a:pt x="223759" y="36951"/>
                            <a:pt x="223759" y="36951"/>
                            <a:pt x="228378" y="36951"/>
                          </a:cubicBezTo>
                          <a:cubicBezTo>
                            <a:pt x="228378" y="36951"/>
                            <a:pt x="228378" y="36951"/>
                            <a:pt x="228378" y="36951"/>
                          </a:cubicBezTo>
                          <a:cubicBezTo>
                            <a:pt x="228378" y="36951"/>
                            <a:pt x="228378" y="36951"/>
                            <a:pt x="228378" y="36951"/>
                          </a:cubicBezTo>
                          <a:cubicBezTo>
                            <a:pt x="228378" y="36951"/>
                            <a:pt x="228378" y="36951"/>
                            <a:pt x="228378" y="36951"/>
                          </a:cubicBezTo>
                          <a:cubicBezTo>
                            <a:pt x="228378" y="36951"/>
                            <a:pt x="228378" y="36951"/>
                            <a:pt x="232997" y="36951"/>
                          </a:cubicBezTo>
                          <a:cubicBezTo>
                            <a:pt x="232997" y="36951"/>
                            <a:pt x="232997" y="36951"/>
                            <a:pt x="232997" y="36951"/>
                          </a:cubicBezTo>
                          <a:cubicBezTo>
                            <a:pt x="232997" y="36951"/>
                            <a:pt x="232997" y="36951"/>
                            <a:pt x="237616" y="36951"/>
                          </a:cubicBezTo>
                          <a:cubicBezTo>
                            <a:pt x="237616" y="36951"/>
                            <a:pt x="237616" y="36951"/>
                            <a:pt x="237616" y="36951"/>
                          </a:cubicBezTo>
                          <a:cubicBezTo>
                            <a:pt x="237616" y="36951"/>
                            <a:pt x="242234" y="36951"/>
                            <a:pt x="242234" y="41570"/>
                          </a:cubicBezTo>
                          <a:cubicBezTo>
                            <a:pt x="242234" y="41570"/>
                            <a:pt x="242234" y="41570"/>
                            <a:pt x="242234" y="41570"/>
                          </a:cubicBezTo>
                          <a:lnTo>
                            <a:pt x="242234" y="41570"/>
                          </a:lnTo>
                          <a:lnTo>
                            <a:pt x="242234" y="41570"/>
                          </a:lnTo>
                          <a:cubicBezTo>
                            <a:pt x="242234" y="41570"/>
                            <a:pt x="242234" y="41570"/>
                            <a:pt x="246853" y="41570"/>
                          </a:cubicBezTo>
                          <a:lnTo>
                            <a:pt x="246853" y="41570"/>
                          </a:lnTo>
                          <a:lnTo>
                            <a:pt x="246853" y="41570"/>
                          </a:lnTo>
                          <a:lnTo>
                            <a:pt x="246853" y="41570"/>
                          </a:lnTo>
                          <a:cubicBezTo>
                            <a:pt x="246853" y="41570"/>
                            <a:pt x="246853" y="41570"/>
                            <a:pt x="246853" y="41570"/>
                          </a:cubicBezTo>
                          <a:cubicBezTo>
                            <a:pt x="246853" y="41570"/>
                            <a:pt x="246853" y="41570"/>
                            <a:pt x="246853" y="41570"/>
                          </a:cubicBezTo>
                          <a:lnTo>
                            <a:pt x="246853" y="41570"/>
                          </a:lnTo>
                          <a:cubicBezTo>
                            <a:pt x="246853" y="41570"/>
                            <a:pt x="246853" y="41570"/>
                            <a:pt x="246853" y="41570"/>
                          </a:cubicBezTo>
                          <a:cubicBezTo>
                            <a:pt x="246853" y="41570"/>
                            <a:pt x="246853" y="41570"/>
                            <a:pt x="246853" y="41570"/>
                          </a:cubicBezTo>
                          <a:cubicBezTo>
                            <a:pt x="246853" y="41570"/>
                            <a:pt x="246853" y="41570"/>
                            <a:pt x="251472" y="41570"/>
                          </a:cubicBezTo>
                          <a:cubicBezTo>
                            <a:pt x="251472" y="41570"/>
                            <a:pt x="251472" y="41570"/>
                            <a:pt x="251472" y="41570"/>
                          </a:cubicBezTo>
                          <a:lnTo>
                            <a:pt x="251472" y="41570"/>
                          </a:lnTo>
                          <a:cubicBezTo>
                            <a:pt x="251472" y="41570"/>
                            <a:pt x="251472" y="41570"/>
                            <a:pt x="251472" y="41570"/>
                          </a:cubicBezTo>
                          <a:cubicBezTo>
                            <a:pt x="251472" y="41570"/>
                            <a:pt x="251472" y="41570"/>
                            <a:pt x="251472" y="41570"/>
                          </a:cubicBezTo>
                          <a:cubicBezTo>
                            <a:pt x="251472" y="41570"/>
                            <a:pt x="251472" y="41570"/>
                            <a:pt x="251472" y="41570"/>
                          </a:cubicBezTo>
                          <a:cubicBezTo>
                            <a:pt x="251472" y="41570"/>
                            <a:pt x="256091" y="41570"/>
                            <a:pt x="256091" y="46189"/>
                          </a:cubicBezTo>
                          <a:cubicBezTo>
                            <a:pt x="256091" y="46189"/>
                            <a:pt x="256091" y="46189"/>
                            <a:pt x="256091" y="46189"/>
                          </a:cubicBezTo>
                          <a:cubicBezTo>
                            <a:pt x="256091" y="46189"/>
                            <a:pt x="260710" y="46189"/>
                            <a:pt x="260710" y="50808"/>
                          </a:cubicBezTo>
                          <a:lnTo>
                            <a:pt x="260710" y="50808"/>
                          </a:lnTo>
                          <a:cubicBezTo>
                            <a:pt x="260710" y="50808"/>
                            <a:pt x="260710" y="50808"/>
                            <a:pt x="260710" y="50808"/>
                          </a:cubicBezTo>
                          <a:cubicBezTo>
                            <a:pt x="260710" y="50808"/>
                            <a:pt x="260710" y="50808"/>
                            <a:pt x="260710" y="50808"/>
                          </a:cubicBezTo>
                          <a:cubicBezTo>
                            <a:pt x="260710" y="50808"/>
                            <a:pt x="265329" y="50808"/>
                            <a:pt x="265329" y="55426"/>
                          </a:cubicBezTo>
                          <a:lnTo>
                            <a:pt x="265329" y="55426"/>
                          </a:lnTo>
                          <a:cubicBezTo>
                            <a:pt x="265329" y="55426"/>
                            <a:pt x="265329" y="55426"/>
                            <a:pt x="269948" y="60045"/>
                          </a:cubicBezTo>
                          <a:cubicBezTo>
                            <a:pt x="269948" y="60045"/>
                            <a:pt x="269948" y="60045"/>
                            <a:pt x="269948" y="60045"/>
                          </a:cubicBezTo>
                          <a:cubicBezTo>
                            <a:pt x="269948" y="64664"/>
                            <a:pt x="274567" y="64664"/>
                            <a:pt x="274567" y="64664"/>
                          </a:cubicBezTo>
                          <a:cubicBezTo>
                            <a:pt x="274567" y="64664"/>
                            <a:pt x="274567" y="64664"/>
                            <a:pt x="274567" y="64664"/>
                          </a:cubicBezTo>
                          <a:lnTo>
                            <a:pt x="274567" y="64664"/>
                          </a:lnTo>
                          <a:cubicBezTo>
                            <a:pt x="274567" y="64664"/>
                            <a:pt x="274567" y="64664"/>
                            <a:pt x="274567" y="64664"/>
                          </a:cubicBezTo>
                          <a:cubicBezTo>
                            <a:pt x="274567" y="64664"/>
                            <a:pt x="274567" y="64664"/>
                            <a:pt x="274567" y="64664"/>
                          </a:cubicBezTo>
                          <a:cubicBezTo>
                            <a:pt x="274567" y="64664"/>
                            <a:pt x="274567" y="64664"/>
                            <a:pt x="274567" y="64664"/>
                          </a:cubicBezTo>
                          <a:cubicBezTo>
                            <a:pt x="274567" y="64664"/>
                            <a:pt x="274567" y="64664"/>
                            <a:pt x="274567" y="64664"/>
                          </a:cubicBezTo>
                          <a:cubicBezTo>
                            <a:pt x="274567" y="64664"/>
                            <a:pt x="274567" y="64664"/>
                            <a:pt x="274567" y="64664"/>
                          </a:cubicBezTo>
                          <a:lnTo>
                            <a:pt x="274567" y="64664"/>
                          </a:lnTo>
                          <a:cubicBezTo>
                            <a:pt x="274567" y="64664"/>
                            <a:pt x="274567" y="64664"/>
                            <a:pt x="274567" y="64664"/>
                          </a:cubicBezTo>
                          <a:cubicBezTo>
                            <a:pt x="274567" y="64664"/>
                            <a:pt x="274567" y="64664"/>
                            <a:pt x="274567" y="64664"/>
                          </a:cubicBezTo>
                          <a:cubicBezTo>
                            <a:pt x="274567" y="64664"/>
                            <a:pt x="274567" y="64664"/>
                            <a:pt x="279186" y="64664"/>
                          </a:cubicBezTo>
                          <a:cubicBezTo>
                            <a:pt x="279186" y="64664"/>
                            <a:pt x="279186" y="64664"/>
                            <a:pt x="279186" y="64664"/>
                          </a:cubicBezTo>
                          <a:cubicBezTo>
                            <a:pt x="279186" y="64664"/>
                            <a:pt x="279186" y="64664"/>
                            <a:pt x="279186" y="64664"/>
                          </a:cubicBezTo>
                          <a:lnTo>
                            <a:pt x="279186" y="64664"/>
                          </a:lnTo>
                          <a:lnTo>
                            <a:pt x="279186" y="64664"/>
                          </a:lnTo>
                          <a:lnTo>
                            <a:pt x="279186" y="64664"/>
                          </a:lnTo>
                          <a:cubicBezTo>
                            <a:pt x="279186" y="64664"/>
                            <a:pt x="279186" y="64664"/>
                            <a:pt x="283804" y="64664"/>
                          </a:cubicBezTo>
                          <a:cubicBezTo>
                            <a:pt x="283804" y="64664"/>
                            <a:pt x="283804" y="64664"/>
                            <a:pt x="283804" y="64664"/>
                          </a:cubicBezTo>
                          <a:cubicBezTo>
                            <a:pt x="283804" y="64664"/>
                            <a:pt x="283804" y="64664"/>
                            <a:pt x="283804" y="64664"/>
                          </a:cubicBezTo>
                          <a:cubicBezTo>
                            <a:pt x="283804" y="64664"/>
                            <a:pt x="283804" y="64664"/>
                            <a:pt x="283804" y="64664"/>
                          </a:cubicBezTo>
                          <a:cubicBezTo>
                            <a:pt x="283804" y="64664"/>
                            <a:pt x="283804" y="64664"/>
                            <a:pt x="283804" y="64664"/>
                          </a:cubicBezTo>
                          <a:cubicBezTo>
                            <a:pt x="283804" y="64664"/>
                            <a:pt x="283804" y="64664"/>
                            <a:pt x="283804" y="64664"/>
                          </a:cubicBezTo>
                          <a:cubicBezTo>
                            <a:pt x="283804" y="64664"/>
                            <a:pt x="283804" y="69283"/>
                            <a:pt x="288423" y="69283"/>
                          </a:cubicBezTo>
                          <a:cubicBezTo>
                            <a:pt x="288423" y="69283"/>
                            <a:pt x="288423" y="69283"/>
                            <a:pt x="293042" y="69283"/>
                          </a:cubicBezTo>
                          <a:cubicBezTo>
                            <a:pt x="293042" y="69283"/>
                            <a:pt x="293042" y="69283"/>
                            <a:pt x="293042" y="69283"/>
                          </a:cubicBezTo>
                          <a:cubicBezTo>
                            <a:pt x="293042" y="69283"/>
                            <a:pt x="293042" y="69283"/>
                            <a:pt x="293042" y="69283"/>
                          </a:cubicBezTo>
                          <a:cubicBezTo>
                            <a:pt x="293042" y="69283"/>
                            <a:pt x="293042" y="69283"/>
                            <a:pt x="293042" y="69283"/>
                          </a:cubicBezTo>
                          <a:cubicBezTo>
                            <a:pt x="293042" y="69283"/>
                            <a:pt x="293042" y="69283"/>
                            <a:pt x="293042" y="69283"/>
                          </a:cubicBezTo>
                          <a:cubicBezTo>
                            <a:pt x="293042" y="69283"/>
                            <a:pt x="293042" y="69283"/>
                            <a:pt x="293042" y="69283"/>
                          </a:cubicBezTo>
                          <a:cubicBezTo>
                            <a:pt x="293042" y="69283"/>
                            <a:pt x="293042" y="69283"/>
                            <a:pt x="293042" y="69283"/>
                          </a:cubicBezTo>
                          <a:cubicBezTo>
                            <a:pt x="293042" y="69283"/>
                            <a:pt x="293042" y="69283"/>
                            <a:pt x="293042" y="69283"/>
                          </a:cubicBezTo>
                          <a:cubicBezTo>
                            <a:pt x="293042" y="69283"/>
                            <a:pt x="293042" y="69283"/>
                            <a:pt x="297661" y="69283"/>
                          </a:cubicBezTo>
                          <a:lnTo>
                            <a:pt x="297661" y="69283"/>
                          </a:lnTo>
                          <a:cubicBezTo>
                            <a:pt x="297661" y="69283"/>
                            <a:pt x="297661" y="69283"/>
                            <a:pt x="297661" y="69283"/>
                          </a:cubicBezTo>
                          <a:cubicBezTo>
                            <a:pt x="297661" y="69283"/>
                            <a:pt x="297661" y="69283"/>
                            <a:pt x="297661" y="69283"/>
                          </a:cubicBezTo>
                          <a:lnTo>
                            <a:pt x="297661" y="69283"/>
                          </a:lnTo>
                          <a:cubicBezTo>
                            <a:pt x="297661" y="69283"/>
                            <a:pt x="297661" y="69283"/>
                            <a:pt x="293042" y="64664"/>
                          </a:cubicBezTo>
                          <a:lnTo>
                            <a:pt x="293042" y="64664"/>
                          </a:lnTo>
                          <a:lnTo>
                            <a:pt x="293042" y="64664"/>
                          </a:lnTo>
                          <a:cubicBezTo>
                            <a:pt x="293042" y="64664"/>
                            <a:pt x="293042" y="64664"/>
                            <a:pt x="293042" y="64664"/>
                          </a:cubicBezTo>
                          <a:cubicBezTo>
                            <a:pt x="293042" y="64664"/>
                            <a:pt x="293042" y="64664"/>
                            <a:pt x="293042" y="64664"/>
                          </a:cubicBezTo>
                          <a:cubicBezTo>
                            <a:pt x="293042" y="64664"/>
                            <a:pt x="293042" y="64664"/>
                            <a:pt x="293042" y="64664"/>
                          </a:cubicBezTo>
                          <a:lnTo>
                            <a:pt x="293042" y="64664"/>
                          </a:lnTo>
                          <a:cubicBezTo>
                            <a:pt x="293042" y="64664"/>
                            <a:pt x="293042" y="64664"/>
                            <a:pt x="293042" y="64664"/>
                          </a:cubicBezTo>
                          <a:cubicBezTo>
                            <a:pt x="293042" y="64664"/>
                            <a:pt x="293042" y="64664"/>
                            <a:pt x="293042" y="64664"/>
                          </a:cubicBezTo>
                          <a:lnTo>
                            <a:pt x="293042" y="64664"/>
                          </a:lnTo>
                          <a:cubicBezTo>
                            <a:pt x="293042" y="64664"/>
                            <a:pt x="293042" y="64664"/>
                            <a:pt x="288423" y="64664"/>
                          </a:cubicBezTo>
                          <a:lnTo>
                            <a:pt x="288423" y="64664"/>
                          </a:lnTo>
                          <a:lnTo>
                            <a:pt x="288423" y="64664"/>
                          </a:lnTo>
                          <a:cubicBezTo>
                            <a:pt x="288423" y="64664"/>
                            <a:pt x="288423" y="64664"/>
                            <a:pt x="288423" y="64664"/>
                          </a:cubicBezTo>
                          <a:cubicBezTo>
                            <a:pt x="288423" y="64664"/>
                            <a:pt x="288423" y="64664"/>
                            <a:pt x="288423" y="64664"/>
                          </a:cubicBezTo>
                          <a:cubicBezTo>
                            <a:pt x="288423" y="64664"/>
                            <a:pt x="288423" y="64664"/>
                            <a:pt x="288423" y="60045"/>
                          </a:cubicBezTo>
                          <a:cubicBezTo>
                            <a:pt x="288423" y="60045"/>
                            <a:pt x="288423" y="60045"/>
                            <a:pt x="288423" y="60045"/>
                          </a:cubicBezTo>
                          <a:cubicBezTo>
                            <a:pt x="288423" y="60045"/>
                            <a:pt x="288423" y="60045"/>
                            <a:pt x="288423" y="60045"/>
                          </a:cubicBezTo>
                          <a:cubicBezTo>
                            <a:pt x="288423" y="60045"/>
                            <a:pt x="288423" y="60045"/>
                            <a:pt x="288423" y="60045"/>
                          </a:cubicBezTo>
                          <a:cubicBezTo>
                            <a:pt x="288423" y="60045"/>
                            <a:pt x="288423" y="60045"/>
                            <a:pt x="288423" y="60045"/>
                          </a:cubicBezTo>
                          <a:cubicBezTo>
                            <a:pt x="288423" y="60045"/>
                            <a:pt x="288423" y="60045"/>
                            <a:pt x="283804" y="60045"/>
                          </a:cubicBezTo>
                          <a:cubicBezTo>
                            <a:pt x="283804" y="60045"/>
                            <a:pt x="283804" y="60045"/>
                            <a:pt x="279186" y="55426"/>
                          </a:cubicBezTo>
                          <a:lnTo>
                            <a:pt x="279186" y="55426"/>
                          </a:lnTo>
                          <a:cubicBezTo>
                            <a:pt x="279186" y="55426"/>
                            <a:pt x="279186" y="55426"/>
                            <a:pt x="274567" y="55426"/>
                          </a:cubicBezTo>
                          <a:cubicBezTo>
                            <a:pt x="274567" y="55426"/>
                            <a:pt x="274567" y="55426"/>
                            <a:pt x="274567" y="55426"/>
                          </a:cubicBezTo>
                          <a:lnTo>
                            <a:pt x="274567" y="55426"/>
                          </a:lnTo>
                          <a:cubicBezTo>
                            <a:pt x="274567" y="55426"/>
                            <a:pt x="274567" y="55426"/>
                            <a:pt x="274567" y="55426"/>
                          </a:cubicBezTo>
                          <a:lnTo>
                            <a:pt x="274567" y="55426"/>
                          </a:lnTo>
                          <a:cubicBezTo>
                            <a:pt x="274567" y="55426"/>
                            <a:pt x="269948" y="55426"/>
                            <a:pt x="269948" y="50808"/>
                          </a:cubicBezTo>
                          <a:cubicBezTo>
                            <a:pt x="269948" y="50808"/>
                            <a:pt x="269948" y="50808"/>
                            <a:pt x="269948" y="50808"/>
                          </a:cubicBezTo>
                          <a:cubicBezTo>
                            <a:pt x="269948" y="50808"/>
                            <a:pt x="269948" y="50808"/>
                            <a:pt x="269948" y="50808"/>
                          </a:cubicBezTo>
                          <a:cubicBezTo>
                            <a:pt x="269948" y="50808"/>
                            <a:pt x="269948" y="50808"/>
                            <a:pt x="269948" y="50808"/>
                          </a:cubicBezTo>
                          <a:lnTo>
                            <a:pt x="269948" y="50808"/>
                          </a:lnTo>
                          <a:cubicBezTo>
                            <a:pt x="269948" y="50808"/>
                            <a:pt x="269948" y="50808"/>
                            <a:pt x="269948" y="50808"/>
                          </a:cubicBezTo>
                          <a:cubicBezTo>
                            <a:pt x="269948" y="50808"/>
                            <a:pt x="269948" y="50808"/>
                            <a:pt x="269948" y="50808"/>
                          </a:cubicBezTo>
                          <a:cubicBezTo>
                            <a:pt x="269948" y="50808"/>
                            <a:pt x="269948" y="50808"/>
                            <a:pt x="269948" y="50808"/>
                          </a:cubicBezTo>
                          <a:cubicBezTo>
                            <a:pt x="269948" y="50808"/>
                            <a:pt x="269948" y="50808"/>
                            <a:pt x="269948" y="50808"/>
                          </a:cubicBezTo>
                          <a:cubicBezTo>
                            <a:pt x="269948" y="50808"/>
                            <a:pt x="269948" y="50808"/>
                            <a:pt x="269948" y="50808"/>
                          </a:cubicBezTo>
                          <a:cubicBezTo>
                            <a:pt x="269948" y="50808"/>
                            <a:pt x="269948" y="50808"/>
                            <a:pt x="269948" y="50808"/>
                          </a:cubicBezTo>
                          <a:cubicBezTo>
                            <a:pt x="269948" y="50808"/>
                            <a:pt x="269948" y="50808"/>
                            <a:pt x="269948" y="50808"/>
                          </a:cubicBezTo>
                          <a:cubicBezTo>
                            <a:pt x="269948" y="50808"/>
                            <a:pt x="269948" y="50808"/>
                            <a:pt x="269948" y="50808"/>
                          </a:cubicBezTo>
                          <a:cubicBezTo>
                            <a:pt x="269948" y="50808"/>
                            <a:pt x="269948" y="50808"/>
                            <a:pt x="269948" y="50808"/>
                          </a:cubicBezTo>
                          <a:lnTo>
                            <a:pt x="269948" y="50808"/>
                          </a:lnTo>
                          <a:lnTo>
                            <a:pt x="269948" y="50808"/>
                          </a:lnTo>
                          <a:lnTo>
                            <a:pt x="269948" y="50808"/>
                          </a:lnTo>
                          <a:lnTo>
                            <a:pt x="269948" y="50808"/>
                          </a:lnTo>
                          <a:cubicBezTo>
                            <a:pt x="269948" y="50808"/>
                            <a:pt x="265329" y="46189"/>
                            <a:pt x="265329" y="46189"/>
                          </a:cubicBezTo>
                          <a:lnTo>
                            <a:pt x="265329" y="46189"/>
                          </a:lnTo>
                          <a:cubicBezTo>
                            <a:pt x="265329" y="46189"/>
                            <a:pt x="265329" y="46189"/>
                            <a:pt x="260710" y="46189"/>
                          </a:cubicBezTo>
                          <a:cubicBezTo>
                            <a:pt x="260710" y="46189"/>
                            <a:pt x="260710" y="46189"/>
                            <a:pt x="260710" y="46189"/>
                          </a:cubicBezTo>
                          <a:cubicBezTo>
                            <a:pt x="260710" y="46189"/>
                            <a:pt x="260710" y="46189"/>
                            <a:pt x="260710" y="46189"/>
                          </a:cubicBezTo>
                          <a:cubicBezTo>
                            <a:pt x="260710" y="46189"/>
                            <a:pt x="260710" y="46189"/>
                            <a:pt x="260710" y="46189"/>
                          </a:cubicBezTo>
                          <a:cubicBezTo>
                            <a:pt x="260710" y="46189"/>
                            <a:pt x="260710" y="46189"/>
                            <a:pt x="256091" y="46189"/>
                          </a:cubicBezTo>
                          <a:cubicBezTo>
                            <a:pt x="256091" y="46189"/>
                            <a:pt x="256091" y="46189"/>
                            <a:pt x="256091" y="46189"/>
                          </a:cubicBezTo>
                          <a:lnTo>
                            <a:pt x="256091" y="46189"/>
                          </a:lnTo>
                          <a:cubicBezTo>
                            <a:pt x="256091" y="46189"/>
                            <a:pt x="256091" y="46189"/>
                            <a:pt x="256091" y="46189"/>
                          </a:cubicBezTo>
                          <a:lnTo>
                            <a:pt x="256091" y="46189"/>
                          </a:lnTo>
                          <a:cubicBezTo>
                            <a:pt x="256091" y="46189"/>
                            <a:pt x="251472" y="46189"/>
                            <a:pt x="251472" y="41570"/>
                          </a:cubicBezTo>
                          <a:cubicBezTo>
                            <a:pt x="251472" y="41570"/>
                            <a:pt x="251472" y="41570"/>
                            <a:pt x="251472" y="41570"/>
                          </a:cubicBezTo>
                          <a:cubicBezTo>
                            <a:pt x="251472" y="41570"/>
                            <a:pt x="251472" y="41570"/>
                            <a:pt x="251472" y="36951"/>
                          </a:cubicBezTo>
                          <a:cubicBezTo>
                            <a:pt x="251472" y="36951"/>
                            <a:pt x="251472" y="36951"/>
                            <a:pt x="246853" y="36951"/>
                          </a:cubicBezTo>
                          <a:cubicBezTo>
                            <a:pt x="246853" y="36951"/>
                            <a:pt x="246853" y="36951"/>
                            <a:pt x="246853" y="36951"/>
                          </a:cubicBezTo>
                          <a:cubicBezTo>
                            <a:pt x="246853" y="36951"/>
                            <a:pt x="246853" y="36951"/>
                            <a:pt x="246853" y="36951"/>
                          </a:cubicBezTo>
                          <a:cubicBezTo>
                            <a:pt x="246853" y="36951"/>
                            <a:pt x="246853" y="36951"/>
                            <a:pt x="246853" y="36951"/>
                          </a:cubicBezTo>
                          <a:cubicBezTo>
                            <a:pt x="246853" y="36951"/>
                            <a:pt x="246853" y="36951"/>
                            <a:pt x="246853" y="36951"/>
                          </a:cubicBezTo>
                          <a:lnTo>
                            <a:pt x="246853" y="36951"/>
                          </a:lnTo>
                          <a:cubicBezTo>
                            <a:pt x="246853" y="36951"/>
                            <a:pt x="246853" y="36951"/>
                            <a:pt x="246853" y="36951"/>
                          </a:cubicBezTo>
                          <a:cubicBezTo>
                            <a:pt x="246853" y="36951"/>
                            <a:pt x="246853" y="36951"/>
                            <a:pt x="246853" y="36951"/>
                          </a:cubicBezTo>
                          <a:cubicBezTo>
                            <a:pt x="246853" y="36951"/>
                            <a:pt x="246853" y="36951"/>
                            <a:pt x="242234" y="32332"/>
                          </a:cubicBezTo>
                          <a:cubicBezTo>
                            <a:pt x="242234" y="32332"/>
                            <a:pt x="242234" y="32332"/>
                            <a:pt x="242234" y="32332"/>
                          </a:cubicBezTo>
                          <a:cubicBezTo>
                            <a:pt x="242234" y="32332"/>
                            <a:pt x="242234" y="32332"/>
                            <a:pt x="237616" y="32332"/>
                          </a:cubicBezTo>
                          <a:cubicBezTo>
                            <a:pt x="237616" y="32332"/>
                            <a:pt x="237616" y="32332"/>
                            <a:pt x="237616" y="32332"/>
                          </a:cubicBezTo>
                          <a:cubicBezTo>
                            <a:pt x="237616" y="32332"/>
                            <a:pt x="237616" y="32332"/>
                            <a:pt x="237616" y="32332"/>
                          </a:cubicBezTo>
                          <a:cubicBezTo>
                            <a:pt x="237616" y="32332"/>
                            <a:pt x="237616" y="32332"/>
                            <a:pt x="232997" y="27713"/>
                          </a:cubicBezTo>
                          <a:lnTo>
                            <a:pt x="232997" y="27713"/>
                          </a:lnTo>
                          <a:cubicBezTo>
                            <a:pt x="232997" y="27713"/>
                            <a:pt x="232997" y="27713"/>
                            <a:pt x="232997" y="27713"/>
                          </a:cubicBezTo>
                          <a:lnTo>
                            <a:pt x="232997" y="27713"/>
                          </a:lnTo>
                          <a:cubicBezTo>
                            <a:pt x="232997" y="27713"/>
                            <a:pt x="232997" y="27713"/>
                            <a:pt x="232997" y="27713"/>
                          </a:cubicBezTo>
                          <a:cubicBezTo>
                            <a:pt x="232997" y="27713"/>
                            <a:pt x="232997" y="27713"/>
                            <a:pt x="232997" y="27713"/>
                          </a:cubicBezTo>
                          <a:cubicBezTo>
                            <a:pt x="232997" y="27713"/>
                            <a:pt x="232997" y="27713"/>
                            <a:pt x="232997" y="27713"/>
                          </a:cubicBezTo>
                          <a:cubicBezTo>
                            <a:pt x="232997" y="27713"/>
                            <a:pt x="232997" y="27713"/>
                            <a:pt x="232997" y="27713"/>
                          </a:cubicBezTo>
                          <a:cubicBezTo>
                            <a:pt x="232997" y="27713"/>
                            <a:pt x="232997" y="27713"/>
                            <a:pt x="232997" y="27713"/>
                          </a:cubicBezTo>
                          <a:cubicBezTo>
                            <a:pt x="232997" y="27713"/>
                            <a:pt x="232997" y="27713"/>
                            <a:pt x="232997" y="27713"/>
                          </a:cubicBezTo>
                          <a:cubicBezTo>
                            <a:pt x="232997" y="27713"/>
                            <a:pt x="232997" y="27713"/>
                            <a:pt x="228378" y="27713"/>
                          </a:cubicBezTo>
                          <a:cubicBezTo>
                            <a:pt x="228378" y="27713"/>
                            <a:pt x="228378" y="27713"/>
                            <a:pt x="228378" y="27713"/>
                          </a:cubicBezTo>
                          <a:cubicBezTo>
                            <a:pt x="228378" y="27713"/>
                            <a:pt x="228378" y="27713"/>
                            <a:pt x="228378" y="27713"/>
                          </a:cubicBezTo>
                          <a:cubicBezTo>
                            <a:pt x="228378" y="27713"/>
                            <a:pt x="228378" y="27713"/>
                            <a:pt x="228378" y="27713"/>
                          </a:cubicBezTo>
                          <a:lnTo>
                            <a:pt x="228378" y="27713"/>
                          </a:lnTo>
                          <a:cubicBezTo>
                            <a:pt x="228378" y="27713"/>
                            <a:pt x="228378" y="27713"/>
                            <a:pt x="228378" y="27713"/>
                          </a:cubicBezTo>
                          <a:cubicBezTo>
                            <a:pt x="228378" y="27713"/>
                            <a:pt x="228378" y="27713"/>
                            <a:pt x="228378" y="27713"/>
                          </a:cubicBezTo>
                          <a:cubicBezTo>
                            <a:pt x="228378" y="27713"/>
                            <a:pt x="228378" y="27713"/>
                            <a:pt x="223759" y="27713"/>
                          </a:cubicBezTo>
                          <a:cubicBezTo>
                            <a:pt x="223759" y="27713"/>
                            <a:pt x="223759" y="27713"/>
                            <a:pt x="223759" y="27713"/>
                          </a:cubicBezTo>
                          <a:cubicBezTo>
                            <a:pt x="223759" y="27713"/>
                            <a:pt x="223759" y="27713"/>
                            <a:pt x="219140" y="27713"/>
                          </a:cubicBezTo>
                          <a:cubicBezTo>
                            <a:pt x="219140" y="27713"/>
                            <a:pt x="219140" y="27713"/>
                            <a:pt x="219140" y="27713"/>
                          </a:cubicBezTo>
                          <a:lnTo>
                            <a:pt x="219140" y="27713"/>
                          </a:lnTo>
                          <a:lnTo>
                            <a:pt x="219140" y="27713"/>
                          </a:lnTo>
                          <a:cubicBezTo>
                            <a:pt x="219140" y="27713"/>
                            <a:pt x="219140" y="27713"/>
                            <a:pt x="219140" y="27713"/>
                          </a:cubicBezTo>
                          <a:cubicBezTo>
                            <a:pt x="219140" y="27713"/>
                            <a:pt x="219140" y="27713"/>
                            <a:pt x="219140" y="27713"/>
                          </a:cubicBezTo>
                          <a:cubicBezTo>
                            <a:pt x="219140" y="27713"/>
                            <a:pt x="219140" y="27713"/>
                            <a:pt x="214521" y="27713"/>
                          </a:cubicBezTo>
                          <a:lnTo>
                            <a:pt x="214521" y="27713"/>
                          </a:lnTo>
                          <a:cubicBezTo>
                            <a:pt x="214521" y="27713"/>
                            <a:pt x="209902" y="27713"/>
                            <a:pt x="209902" y="23094"/>
                          </a:cubicBezTo>
                          <a:lnTo>
                            <a:pt x="209902" y="23094"/>
                          </a:lnTo>
                          <a:cubicBezTo>
                            <a:pt x="209902" y="23094"/>
                            <a:pt x="209902" y="23094"/>
                            <a:pt x="209902" y="23094"/>
                          </a:cubicBezTo>
                          <a:cubicBezTo>
                            <a:pt x="209902" y="23094"/>
                            <a:pt x="209902" y="23094"/>
                            <a:pt x="209902" y="23094"/>
                          </a:cubicBezTo>
                          <a:cubicBezTo>
                            <a:pt x="209902" y="23094"/>
                            <a:pt x="209902" y="23094"/>
                            <a:pt x="209902" y="23094"/>
                          </a:cubicBezTo>
                          <a:lnTo>
                            <a:pt x="209902" y="23094"/>
                          </a:lnTo>
                          <a:cubicBezTo>
                            <a:pt x="209902" y="23094"/>
                            <a:pt x="205284" y="23094"/>
                            <a:pt x="205284" y="23094"/>
                          </a:cubicBezTo>
                          <a:cubicBezTo>
                            <a:pt x="205284" y="23094"/>
                            <a:pt x="205284" y="23094"/>
                            <a:pt x="205284" y="23094"/>
                          </a:cubicBezTo>
                          <a:cubicBezTo>
                            <a:pt x="205284" y="23094"/>
                            <a:pt x="205284" y="23094"/>
                            <a:pt x="205284" y="23094"/>
                          </a:cubicBezTo>
                          <a:cubicBezTo>
                            <a:pt x="205284" y="23094"/>
                            <a:pt x="205284" y="23094"/>
                            <a:pt x="205284" y="23094"/>
                          </a:cubicBezTo>
                          <a:cubicBezTo>
                            <a:pt x="205284" y="23094"/>
                            <a:pt x="205284" y="23094"/>
                            <a:pt x="205284" y="23094"/>
                          </a:cubicBezTo>
                          <a:cubicBezTo>
                            <a:pt x="205284" y="23094"/>
                            <a:pt x="205284" y="23094"/>
                            <a:pt x="205284" y="23094"/>
                          </a:cubicBezTo>
                          <a:cubicBezTo>
                            <a:pt x="205284" y="23094"/>
                            <a:pt x="205284" y="23094"/>
                            <a:pt x="205284" y="23094"/>
                          </a:cubicBezTo>
                          <a:cubicBezTo>
                            <a:pt x="205284" y="23094"/>
                            <a:pt x="200664" y="23094"/>
                            <a:pt x="200664" y="18475"/>
                          </a:cubicBezTo>
                          <a:cubicBezTo>
                            <a:pt x="200664" y="18475"/>
                            <a:pt x="196046" y="18475"/>
                            <a:pt x="196046" y="18475"/>
                          </a:cubicBezTo>
                          <a:cubicBezTo>
                            <a:pt x="196046" y="18475"/>
                            <a:pt x="196046" y="18475"/>
                            <a:pt x="196046" y="18475"/>
                          </a:cubicBezTo>
                          <a:cubicBezTo>
                            <a:pt x="196046" y="18475"/>
                            <a:pt x="196046" y="18475"/>
                            <a:pt x="191427" y="18475"/>
                          </a:cubicBezTo>
                          <a:cubicBezTo>
                            <a:pt x="191427" y="18475"/>
                            <a:pt x="191427" y="18475"/>
                            <a:pt x="191427" y="18475"/>
                          </a:cubicBezTo>
                          <a:cubicBezTo>
                            <a:pt x="191427" y="18475"/>
                            <a:pt x="191427" y="18475"/>
                            <a:pt x="186808" y="18475"/>
                          </a:cubicBezTo>
                          <a:lnTo>
                            <a:pt x="186808" y="18475"/>
                          </a:lnTo>
                          <a:cubicBezTo>
                            <a:pt x="186808" y="18475"/>
                            <a:pt x="186808" y="18475"/>
                            <a:pt x="182189" y="18475"/>
                          </a:cubicBezTo>
                          <a:lnTo>
                            <a:pt x="182189" y="18475"/>
                          </a:lnTo>
                          <a:cubicBezTo>
                            <a:pt x="182189" y="18475"/>
                            <a:pt x="177570" y="18475"/>
                            <a:pt x="177570" y="18475"/>
                          </a:cubicBezTo>
                          <a:cubicBezTo>
                            <a:pt x="177570" y="18475"/>
                            <a:pt x="177570" y="18475"/>
                            <a:pt x="177570" y="18475"/>
                          </a:cubicBezTo>
                          <a:cubicBezTo>
                            <a:pt x="177570" y="18475"/>
                            <a:pt x="177570" y="18475"/>
                            <a:pt x="177570" y="18475"/>
                          </a:cubicBezTo>
                          <a:cubicBezTo>
                            <a:pt x="177570" y="18475"/>
                            <a:pt x="177570" y="18475"/>
                            <a:pt x="177570" y="18475"/>
                          </a:cubicBezTo>
                          <a:lnTo>
                            <a:pt x="177570" y="18475"/>
                          </a:lnTo>
                          <a:cubicBezTo>
                            <a:pt x="177570" y="18475"/>
                            <a:pt x="177570" y="18475"/>
                            <a:pt x="177570" y="18475"/>
                          </a:cubicBezTo>
                          <a:lnTo>
                            <a:pt x="177570" y="18475"/>
                          </a:lnTo>
                          <a:cubicBezTo>
                            <a:pt x="177570" y="18475"/>
                            <a:pt x="177570" y="18475"/>
                            <a:pt x="172951" y="18475"/>
                          </a:cubicBezTo>
                          <a:lnTo>
                            <a:pt x="172951" y="18475"/>
                          </a:lnTo>
                          <a:cubicBezTo>
                            <a:pt x="172951" y="18475"/>
                            <a:pt x="172951" y="18475"/>
                            <a:pt x="172951" y="18475"/>
                          </a:cubicBezTo>
                          <a:lnTo>
                            <a:pt x="172951" y="18475"/>
                          </a:lnTo>
                          <a:cubicBezTo>
                            <a:pt x="172951" y="18475"/>
                            <a:pt x="168332" y="18475"/>
                            <a:pt x="168332" y="18475"/>
                          </a:cubicBezTo>
                          <a:cubicBezTo>
                            <a:pt x="168332" y="18475"/>
                            <a:pt x="172951" y="18475"/>
                            <a:pt x="172951" y="18475"/>
                          </a:cubicBezTo>
                          <a:cubicBezTo>
                            <a:pt x="172951" y="18475"/>
                            <a:pt x="172951" y="18475"/>
                            <a:pt x="168332" y="18475"/>
                          </a:cubicBezTo>
                          <a:cubicBezTo>
                            <a:pt x="168332" y="18475"/>
                            <a:pt x="168332" y="18475"/>
                            <a:pt x="168332" y="18475"/>
                          </a:cubicBezTo>
                          <a:cubicBezTo>
                            <a:pt x="168332" y="18475"/>
                            <a:pt x="168332" y="18475"/>
                            <a:pt x="163714" y="18475"/>
                          </a:cubicBezTo>
                          <a:cubicBezTo>
                            <a:pt x="163714" y="18475"/>
                            <a:pt x="159095" y="18475"/>
                            <a:pt x="159095" y="13856"/>
                          </a:cubicBezTo>
                          <a:cubicBezTo>
                            <a:pt x="154476" y="13856"/>
                            <a:pt x="154476" y="13856"/>
                            <a:pt x="149857" y="9238"/>
                          </a:cubicBezTo>
                          <a:cubicBezTo>
                            <a:pt x="149857" y="9238"/>
                            <a:pt x="149857" y="9238"/>
                            <a:pt x="149857" y="9238"/>
                          </a:cubicBezTo>
                          <a:cubicBezTo>
                            <a:pt x="149857" y="9238"/>
                            <a:pt x="149857" y="9238"/>
                            <a:pt x="149857" y="9238"/>
                          </a:cubicBezTo>
                          <a:lnTo>
                            <a:pt x="149857" y="9238"/>
                          </a:lnTo>
                          <a:cubicBezTo>
                            <a:pt x="149857" y="9238"/>
                            <a:pt x="149857" y="9238"/>
                            <a:pt x="149857" y="9238"/>
                          </a:cubicBezTo>
                          <a:cubicBezTo>
                            <a:pt x="149857" y="9238"/>
                            <a:pt x="149857" y="9238"/>
                            <a:pt x="149857" y="9238"/>
                          </a:cubicBezTo>
                          <a:cubicBezTo>
                            <a:pt x="149857" y="9238"/>
                            <a:pt x="149857" y="9238"/>
                            <a:pt x="149857" y="9238"/>
                          </a:cubicBezTo>
                          <a:lnTo>
                            <a:pt x="149857" y="9238"/>
                          </a:lnTo>
                          <a:cubicBezTo>
                            <a:pt x="149857" y="9238"/>
                            <a:pt x="149857" y="9238"/>
                            <a:pt x="145238" y="9238"/>
                          </a:cubicBezTo>
                          <a:lnTo>
                            <a:pt x="145238" y="9238"/>
                          </a:lnTo>
                          <a:cubicBezTo>
                            <a:pt x="145238" y="9238"/>
                            <a:pt x="140619" y="9238"/>
                            <a:pt x="140619" y="9238"/>
                          </a:cubicBezTo>
                          <a:cubicBezTo>
                            <a:pt x="140619" y="9238"/>
                            <a:pt x="140619" y="9238"/>
                            <a:pt x="140619" y="9238"/>
                          </a:cubicBezTo>
                          <a:cubicBezTo>
                            <a:pt x="136000" y="9238"/>
                            <a:pt x="136000" y="9238"/>
                            <a:pt x="131381" y="9238"/>
                          </a:cubicBezTo>
                          <a:lnTo>
                            <a:pt x="131381" y="9238"/>
                          </a:lnTo>
                          <a:cubicBezTo>
                            <a:pt x="131381" y="9238"/>
                            <a:pt x="131381" y="9238"/>
                            <a:pt x="131381" y="9238"/>
                          </a:cubicBezTo>
                          <a:cubicBezTo>
                            <a:pt x="131381" y="9238"/>
                            <a:pt x="131381" y="9238"/>
                            <a:pt x="131381" y="9238"/>
                          </a:cubicBezTo>
                          <a:cubicBezTo>
                            <a:pt x="131381" y="9238"/>
                            <a:pt x="131381" y="9238"/>
                            <a:pt x="131381" y="9238"/>
                          </a:cubicBezTo>
                          <a:lnTo>
                            <a:pt x="131381" y="9238"/>
                          </a:lnTo>
                          <a:cubicBezTo>
                            <a:pt x="131381" y="9238"/>
                            <a:pt x="126762" y="9238"/>
                            <a:pt x="126762" y="9238"/>
                          </a:cubicBezTo>
                          <a:cubicBezTo>
                            <a:pt x="126762" y="9238"/>
                            <a:pt x="126762" y="9238"/>
                            <a:pt x="122144" y="9238"/>
                          </a:cubicBezTo>
                          <a:lnTo>
                            <a:pt x="122144" y="9238"/>
                          </a:lnTo>
                          <a:cubicBezTo>
                            <a:pt x="117525" y="9238"/>
                            <a:pt x="117525" y="9238"/>
                            <a:pt x="112906" y="9238"/>
                          </a:cubicBezTo>
                          <a:cubicBezTo>
                            <a:pt x="112906" y="9238"/>
                            <a:pt x="108287" y="9238"/>
                            <a:pt x="103668" y="4619"/>
                          </a:cubicBezTo>
                          <a:cubicBezTo>
                            <a:pt x="103668" y="4619"/>
                            <a:pt x="103668" y="4619"/>
                            <a:pt x="103668" y="4619"/>
                          </a:cubicBezTo>
                          <a:cubicBezTo>
                            <a:pt x="103668" y="4619"/>
                            <a:pt x="103668" y="4619"/>
                            <a:pt x="103668" y="4619"/>
                          </a:cubicBezTo>
                          <a:lnTo>
                            <a:pt x="103668" y="4619"/>
                          </a:lnTo>
                          <a:cubicBezTo>
                            <a:pt x="103668" y="4619"/>
                            <a:pt x="103668" y="4619"/>
                            <a:pt x="99049" y="4619"/>
                          </a:cubicBezTo>
                          <a:lnTo>
                            <a:pt x="99049" y="4619"/>
                          </a:lnTo>
                          <a:cubicBezTo>
                            <a:pt x="94430" y="4619"/>
                            <a:pt x="89812" y="4619"/>
                            <a:pt x="89812" y="0"/>
                          </a:cubicBezTo>
                          <a:cubicBezTo>
                            <a:pt x="89812" y="0"/>
                            <a:pt x="89812" y="0"/>
                            <a:pt x="89812" y="0"/>
                          </a:cubicBezTo>
                          <a:lnTo>
                            <a:pt x="89812" y="0"/>
                          </a:lnTo>
                          <a:cubicBezTo>
                            <a:pt x="89812" y="0"/>
                            <a:pt x="85192" y="0"/>
                            <a:pt x="85192" y="0"/>
                          </a:cubicBezTo>
                          <a:lnTo>
                            <a:pt x="85192" y="0"/>
                          </a:lnTo>
                          <a:cubicBezTo>
                            <a:pt x="85192" y="0"/>
                            <a:pt x="85192" y="0"/>
                            <a:pt x="80574" y="0"/>
                          </a:cubicBezTo>
                          <a:lnTo>
                            <a:pt x="80574" y="0"/>
                          </a:lnTo>
                          <a:cubicBezTo>
                            <a:pt x="80574" y="0"/>
                            <a:pt x="75955" y="0"/>
                            <a:pt x="75955" y="0"/>
                          </a:cubicBezTo>
                          <a:cubicBezTo>
                            <a:pt x="75955" y="0"/>
                            <a:pt x="75955" y="0"/>
                            <a:pt x="75955" y="0"/>
                          </a:cubicBezTo>
                          <a:cubicBezTo>
                            <a:pt x="75955" y="0"/>
                            <a:pt x="71336" y="0"/>
                            <a:pt x="71336" y="0"/>
                          </a:cubicBezTo>
                          <a:cubicBezTo>
                            <a:pt x="71336" y="0"/>
                            <a:pt x="71336" y="0"/>
                            <a:pt x="66717" y="0"/>
                          </a:cubicBezTo>
                          <a:lnTo>
                            <a:pt x="66717" y="0"/>
                          </a:lnTo>
                          <a:cubicBezTo>
                            <a:pt x="66717" y="0"/>
                            <a:pt x="66717" y="0"/>
                            <a:pt x="62098" y="0"/>
                          </a:cubicBezTo>
                          <a:cubicBezTo>
                            <a:pt x="62098" y="0"/>
                            <a:pt x="62098" y="0"/>
                            <a:pt x="62098" y="0"/>
                          </a:cubicBezTo>
                          <a:cubicBezTo>
                            <a:pt x="62098" y="0"/>
                            <a:pt x="62098" y="0"/>
                            <a:pt x="62098" y="0"/>
                          </a:cubicBezTo>
                          <a:lnTo>
                            <a:pt x="62098" y="0"/>
                          </a:lnTo>
                          <a:cubicBezTo>
                            <a:pt x="62098" y="0"/>
                            <a:pt x="62098" y="0"/>
                            <a:pt x="62098" y="0"/>
                          </a:cubicBezTo>
                          <a:cubicBezTo>
                            <a:pt x="62098" y="0"/>
                            <a:pt x="62098" y="0"/>
                            <a:pt x="62098" y="0"/>
                          </a:cubicBezTo>
                          <a:cubicBezTo>
                            <a:pt x="62098" y="0"/>
                            <a:pt x="62098" y="0"/>
                            <a:pt x="62098" y="0"/>
                          </a:cubicBezTo>
                          <a:cubicBezTo>
                            <a:pt x="62098" y="0"/>
                            <a:pt x="62098" y="0"/>
                            <a:pt x="62098" y="0"/>
                          </a:cubicBezTo>
                          <a:cubicBezTo>
                            <a:pt x="62098" y="0"/>
                            <a:pt x="57479" y="0"/>
                            <a:pt x="57479" y="0"/>
                          </a:cubicBezTo>
                          <a:cubicBezTo>
                            <a:pt x="57479" y="0"/>
                            <a:pt x="57479" y="0"/>
                            <a:pt x="57479" y="0"/>
                          </a:cubicBezTo>
                          <a:cubicBezTo>
                            <a:pt x="57479" y="0"/>
                            <a:pt x="62098" y="0"/>
                            <a:pt x="62098" y="0"/>
                          </a:cubicBezTo>
                          <a:cubicBezTo>
                            <a:pt x="62098" y="0"/>
                            <a:pt x="62098" y="0"/>
                            <a:pt x="62098" y="0"/>
                          </a:cubicBezTo>
                          <a:cubicBezTo>
                            <a:pt x="62098" y="0"/>
                            <a:pt x="57479" y="0"/>
                            <a:pt x="57479" y="0"/>
                          </a:cubicBezTo>
                          <a:cubicBezTo>
                            <a:pt x="57479" y="0"/>
                            <a:pt x="57479" y="0"/>
                            <a:pt x="57479" y="0"/>
                          </a:cubicBezTo>
                          <a:lnTo>
                            <a:pt x="57479" y="0"/>
                          </a:lnTo>
                          <a:cubicBezTo>
                            <a:pt x="57479" y="0"/>
                            <a:pt x="57479" y="0"/>
                            <a:pt x="57479" y="0"/>
                          </a:cubicBezTo>
                          <a:cubicBezTo>
                            <a:pt x="57479" y="0"/>
                            <a:pt x="57479" y="0"/>
                            <a:pt x="57479" y="0"/>
                          </a:cubicBezTo>
                          <a:cubicBezTo>
                            <a:pt x="57479" y="0"/>
                            <a:pt x="57479" y="0"/>
                            <a:pt x="57479" y="0"/>
                          </a:cubicBezTo>
                          <a:cubicBezTo>
                            <a:pt x="57479" y="0"/>
                            <a:pt x="57479" y="0"/>
                            <a:pt x="57479" y="0"/>
                          </a:cubicBezTo>
                          <a:cubicBezTo>
                            <a:pt x="57479" y="0"/>
                            <a:pt x="57479" y="0"/>
                            <a:pt x="57479" y="0"/>
                          </a:cubicBezTo>
                          <a:cubicBezTo>
                            <a:pt x="57479" y="0"/>
                            <a:pt x="57479" y="0"/>
                            <a:pt x="57479" y="0"/>
                          </a:cubicBezTo>
                          <a:lnTo>
                            <a:pt x="57479" y="0"/>
                          </a:lnTo>
                          <a:cubicBezTo>
                            <a:pt x="57479" y="0"/>
                            <a:pt x="57479" y="0"/>
                            <a:pt x="57479" y="0"/>
                          </a:cubicBezTo>
                          <a:cubicBezTo>
                            <a:pt x="57479" y="0"/>
                            <a:pt x="57479" y="0"/>
                            <a:pt x="57479" y="0"/>
                          </a:cubicBezTo>
                          <a:cubicBezTo>
                            <a:pt x="57479" y="0"/>
                            <a:pt x="57479" y="0"/>
                            <a:pt x="57479" y="0"/>
                          </a:cubicBezTo>
                          <a:cubicBezTo>
                            <a:pt x="57479" y="0"/>
                            <a:pt x="57479" y="0"/>
                            <a:pt x="52860" y="0"/>
                          </a:cubicBezTo>
                          <a:cubicBezTo>
                            <a:pt x="52860" y="0"/>
                            <a:pt x="48242" y="0"/>
                            <a:pt x="48242" y="0"/>
                          </a:cubicBezTo>
                          <a:cubicBezTo>
                            <a:pt x="48242" y="0"/>
                            <a:pt x="48242" y="0"/>
                            <a:pt x="48242" y="0"/>
                          </a:cubicBezTo>
                          <a:cubicBezTo>
                            <a:pt x="48242" y="0"/>
                            <a:pt x="48242" y="0"/>
                            <a:pt x="48242" y="0"/>
                          </a:cubicBezTo>
                          <a:cubicBezTo>
                            <a:pt x="48242" y="0"/>
                            <a:pt x="43623" y="0"/>
                            <a:pt x="43623" y="0"/>
                          </a:cubicBezTo>
                          <a:cubicBezTo>
                            <a:pt x="43623" y="0"/>
                            <a:pt x="43623" y="0"/>
                            <a:pt x="43623" y="0"/>
                          </a:cubicBezTo>
                          <a:lnTo>
                            <a:pt x="43623" y="0"/>
                          </a:lnTo>
                          <a:cubicBezTo>
                            <a:pt x="39004" y="0"/>
                            <a:pt x="39004" y="0"/>
                            <a:pt x="34385" y="0"/>
                          </a:cubicBezTo>
                          <a:cubicBezTo>
                            <a:pt x="20528" y="0"/>
                            <a:pt x="20528" y="0"/>
                            <a:pt x="20528" y="4619"/>
                          </a:cubicBezTo>
                          <a:cubicBezTo>
                            <a:pt x="20528" y="0"/>
                            <a:pt x="15909" y="0"/>
                            <a:pt x="11290" y="0"/>
                          </a:cubicBezTo>
                          <a:cubicBezTo>
                            <a:pt x="11290" y="0"/>
                            <a:pt x="11290" y="0"/>
                            <a:pt x="11290" y="0"/>
                          </a:cubicBezTo>
                          <a:lnTo>
                            <a:pt x="11290" y="0"/>
                          </a:lnTo>
                          <a:lnTo>
                            <a:pt x="11290" y="0"/>
                          </a:lnTo>
                          <a:cubicBezTo>
                            <a:pt x="11290" y="0"/>
                            <a:pt x="6672" y="0"/>
                            <a:pt x="6672" y="0"/>
                          </a:cubicBezTo>
                          <a:lnTo>
                            <a:pt x="6672" y="0"/>
                          </a:lnTo>
                          <a:cubicBezTo>
                            <a:pt x="6672" y="0"/>
                            <a:pt x="2053" y="0"/>
                            <a:pt x="2053" y="0"/>
                          </a:cubicBezTo>
                          <a:cubicBezTo>
                            <a:pt x="2053" y="0"/>
                            <a:pt x="2053" y="0"/>
                            <a:pt x="2053" y="0"/>
                          </a:cubicBezTo>
                          <a:lnTo>
                            <a:pt x="2053" y="0"/>
                          </a:lnTo>
                          <a:lnTo>
                            <a:pt x="2053" y="0"/>
                          </a:lnTo>
                          <a:cubicBezTo>
                            <a:pt x="2053" y="0"/>
                            <a:pt x="2053" y="0"/>
                            <a:pt x="2053" y="0"/>
                          </a:cubicBezTo>
                          <a:cubicBezTo>
                            <a:pt x="2053" y="0"/>
                            <a:pt x="-2566" y="0"/>
                            <a:pt x="2053" y="0"/>
                          </a:cubicBezTo>
                          <a:cubicBezTo>
                            <a:pt x="2053" y="0"/>
                            <a:pt x="2053" y="0"/>
                            <a:pt x="2053" y="0"/>
                          </a:cubicBezTo>
                          <a:lnTo>
                            <a:pt x="2053" y="0"/>
                          </a:lnTo>
                          <a:cubicBezTo>
                            <a:pt x="2053" y="0"/>
                            <a:pt x="2053" y="0"/>
                            <a:pt x="2053" y="4619"/>
                          </a:cubicBezTo>
                          <a:lnTo>
                            <a:pt x="2053" y="4619"/>
                          </a:lnTo>
                          <a:lnTo>
                            <a:pt x="2053" y="4619"/>
                          </a:lnTo>
                          <a:lnTo>
                            <a:pt x="2053" y="4619"/>
                          </a:lnTo>
                          <a:cubicBezTo>
                            <a:pt x="2053" y="4619"/>
                            <a:pt x="2053" y="4619"/>
                            <a:pt x="2053" y="4619"/>
                          </a:cubicBezTo>
                          <a:cubicBezTo>
                            <a:pt x="2053" y="4619"/>
                            <a:pt x="2053" y="4619"/>
                            <a:pt x="2053" y="4619"/>
                          </a:cubicBezTo>
                          <a:lnTo>
                            <a:pt x="2053" y="4619"/>
                          </a:lnTo>
                          <a:cubicBezTo>
                            <a:pt x="2053" y="4619"/>
                            <a:pt x="2053" y="4619"/>
                            <a:pt x="2053" y="4619"/>
                          </a:cubicBezTo>
                          <a:cubicBezTo>
                            <a:pt x="2053" y="4619"/>
                            <a:pt x="2053" y="4619"/>
                            <a:pt x="2053" y="4619"/>
                          </a:cubicBezTo>
                          <a:cubicBezTo>
                            <a:pt x="2053" y="4619"/>
                            <a:pt x="2053" y="4619"/>
                            <a:pt x="2053" y="4619"/>
                          </a:cubicBezTo>
                          <a:cubicBezTo>
                            <a:pt x="2053" y="4619"/>
                            <a:pt x="2053" y="4619"/>
                            <a:pt x="2053" y="4619"/>
                          </a:cubicBezTo>
                          <a:cubicBezTo>
                            <a:pt x="2053" y="4619"/>
                            <a:pt x="2053" y="4619"/>
                            <a:pt x="2053" y="4619"/>
                          </a:cubicBezTo>
                          <a:cubicBezTo>
                            <a:pt x="2053" y="4619"/>
                            <a:pt x="2053" y="4619"/>
                            <a:pt x="2053" y="4619"/>
                          </a:cubicBezTo>
                          <a:cubicBezTo>
                            <a:pt x="2053" y="4619"/>
                            <a:pt x="2053" y="4619"/>
                            <a:pt x="2053" y="4619"/>
                          </a:cubicBezTo>
                          <a:cubicBezTo>
                            <a:pt x="2053" y="4619"/>
                            <a:pt x="6672" y="4619"/>
                            <a:pt x="2053" y="4619"/>
                          </a:cubicBezTo>
                          <a:cubicBezTo>
                            <a:pt x="2053" y="4619"/>
                            <a:pt x="6672" y="4619"/>
                            <a:pt x="6672" y="4619"/>
                          </a:cubicBezTo>
                          <a:cubicBezTo>
                            <a:pt x="6672" y="4619"/>
                            <a:pt x="6672" y="4619"/>
                            <a:pt x="6672" y="4619"/>
                          </a:cubicBezTo>
                          <a:cubicBezTo>
                            <a:pt x="6672" y="4619"/>
                            <a:pt x="6672" y="4619"/>
                            <a:pt x="6672" y="4619"/>
                          </a:cubicBezTo>
                          <a:cubicBezTo>
                            <a:pt x="6672" y="4619"/>
                            <a:pt x="6672" y="4619"/>
                            <a:pt x="6672" y="4619"/>
                          </a:cubicBezTo>
                          <a:cubicBezTo>
                            <a:pt x="6672" y="4619"/>
                            <a:pt x="6672" y="4619"/>
                            <a:pt x="6672" y="4619"/>
                          </a:cubicBezTo>
                          <a:cubicBezTo>
                            <a:pt x="11290" y="0"/>
                            <a:pt x="15909" y="0"/>
                            <a:pt x="20528" y="4619"/>
                          </a:cubicBezTo>
                          <a:cubicBezTo>
                            <a:pt x="15909" y="0"/>
                            <a:pt x="15909" y="0"/>
                            <a:pt x="20528" y="4619"/>
                          </a:cubicBezTo>
                          <a:cubicBezTo>
                            <a:pt x="15909" y="0"/>
                            <a:pt x="15909" y="0"/>
                            <a:pt x="20528" y="4619"/>
                          </a:cubicBezTo>
                          <a:cubicBezTo>
                            <a:pt x="20528" y="0"/>
                            <a:pt x="15909" y="4619"/>
                            <a:pt x="20528" y="4619"/>
                          </a:cubicBezTo>
                          <a:cubicBezTo>
                            <a:pt x="20528" y="4619"/>
                            <a:pt x="20528" y="4619"/>
                            <a:pt x="20528" y="4619"/>
                          </a:cubicBezTo>
                          <a:close/>
                          <a:moveTo>
                            <a:pt x="48242" y="4619"/>
                          </a:moveTo>
                          <a:lnTo>
                            <a:pt x="48242" y="4619"/>
                          </a:lnTo>
                          <a:cubicBezTo>
                            <a:pt x="48242" y="4619"/>
                            <a:pt x="48242" y="4619"/>
                            <a:pt x="48242" y="4619"/>
                          </a:cubicBezTo>
                          <a:cubicBezTo>
                            <a:pt x="48242" y="4619"/>
                            <a:pt x="48242" y="4619"/>
                            <a:pt x="48242" y="4619"/>
                          </a:cubicBezTo>
                          <a:close/>
                          <a:moveTo>
                            <a:pt x="52860" y="4619"/>
                          </a:moveTo>
                          <a:cubicBezTo>
                            <a:pt x="52860" y="4619"/>
                            <a:pt x="52860" y="4619"/>
                            <a:pt x="52860" y="4619"/>
                          </a:cubicBezTo>
                          <a:cubicBezTo>
                            <a:pt x="48242" y="4619"/>
                            <a:pt x="48242" y="4619"/>
                            <a:pt x="52860" y="4619"/>
                          </a:cubicBezTo>
                          <a:cubicBezTo>
                            <a:pt x="48242" y="4619"/>
                            <a:pt x="52860" y="4619"/>
                            <a:pt x="52860" y="4619"/>
                          </a:cubicBezTo>
                          <a:close/>
                          <a:moveTo>
                            <a:pt x="48242" y="0"/>
                          </a:moveTo>
                          <a:cubicBezTo>
                            <a:pt x="48242" y="0"/>
                            <a:pt x="48242" y="0"/>
                            <a:pt x="48242" y="0"/>
                          </a:cubicBezTo>
                          <a:cubicBezTo>
                            <a:pt x="48242" y="0"/>
                            <a:pt x="48242" y="0"/>
                            <a:pt x="48242" y="0"/>
                          </a:cubicBezTo>
                          <a:lnTo>
                            <a:pt x="48242" y="0"/>
                          </a:lnTo>
                          <a:cubicBezTo>
                            <a:pt x="48242" y="0"/>
                            <a:pt x="48242" y="0"/>
                            <a:pt x="48242" y="0"/>
                          </a:cubicBezTo>
                          <a:close/>
                        </a:path>
                      </a:pathLst>
                    </a:custGeom>
                    <a:solidFill>
                      <a:srgbClr val="A5A099"/>
                    </a:solidFill>
                    <a:ln w="46132" cap="flat">
                      <a:noFill/>
                      <a:prstDash val="solid"/>
                      <a:miter/>
                    </a:ln>
                  </p:spPr>
                  <p:txBody>
                    <a:bodyPr rtlCol="0" anchor="ctr"/>
                    <a:lstStyle/>
                    <a:p>
                      <a:endParaRPr lang="en-US"/>
                    </a:p>
                  </p:txBody>
                </p:sp>
                <p:sp>
                  <p:nvSpPr>
                    <p:cNvPr id="2200" name="Freeform: Shape 2199">
                      <a:extLst>
                        <a:ext uri="{FF2B5EF4-FFF2-40B4-BE49-F238E27FC236}">
                          <a16:creationId xmlns:a16="http://schemas.microsoft.com/office/drawing/2014/main" xmlns="" id="{3F07B5AD-0D19-4191-B742-1B4C9FB9A9F2}"/>
                        </a:ext>
                      </a:extLst>
                    </p:cNvPr>
                    <p:cNvSpPr/>
                    <p:nvPr/>
                  </p:nvSpPr>
                  <p:spPr>
                    <a:xfrm>
                      <a:off x="3929981" y="986080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201" name="Freeform: Shape 2200">
                      <a:extLst>
                        <a:ext uri="{FF2B5EF4-FFF2-40B4-BE49-F238E27FC236}">
                          <a16:creationId xmlns:a16="http://schemas.microsoft.com/office/drawing/2014/main" xmlns="" id="{95CB2A56-7DEF-459A-876F-70C0D0ADB8BA}"/>
                        </a:ext>
                      </a:extLst>
                    </p:cNvPr>
                    <p:cNvSpPr/>
                    <p:nvPr/>
                  </p:nvSpPr>
                  <p:spPr>
                    <a:xfrm>
                      <a:off x="3754463" y="9786907"/>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202" name="Freeform: Shape 2201">
                      <a:extLst>
                        <a:ext uri="{FF2B5EF4-FFF2-40B4-BE49-F238E27FC236}">
                          <a16:creationId xmlns:a16="http://schemas.microsoft.com/office/drawing/2014/main" xmlns="" id="{5989FB1B-CAE4-4A7F-B4F0-C3337C358750}"/>
                        </a:ext>
                      </a:extLst>
                    </p:cNvPr>
                    <p:cNvSpPr/>
                    <p:nvPr/>
                  </p:nvSpPr>
                  <p:spPr>
                    <a:xfrm>
                      <a:off x="3939219" y="987004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03" name="Freeform: Shape 2202">
                      <a:extLst>
                        <a:ext uri="{FF2B5EF4-FFF2-40B4-BE49-F238E27FC236}">
                          <a16:creationId xmlns:a16="http://schemas.microsoft.com/office/drawing/2014/main" xmlns="" id="{E289A007-0264-4F69-B9EB-6E84DEA2FD8F}"/>
                        </a:ext>
                      </a:extLst>
                    </p:cNvPr>
                    <p:cNvSpPr/>
                    <p:nvPr/>
                  </p:nvSpPr>
                  <p:spPr>
                    <a:xfrm>
                      <a:off x="3943838" y="9874665"/>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04" name="Freeform: Shape 2203">
                      <a:extLst>
                        <a:ext uri="{FF2B5EF4-FFF2-40B4-BE49-F238E27FC236}">
                          <a16:creationId xmlns:a16="http://schemas.microsoft.com/office/drawing/2014/main" xmlns="" id="{F2B11454-EF65-441B-AB49-12EB3BBD6AB2}"/>
                        </a:ext>
                      </a:extLst>
                    </p:cNvPr>
                    <p:cNvSpPr/>
                    <p:nvPr/>
                  </p:nvSpPr>
                  <p:spPr>
                    <a:xfrm>
                      <a:off x="3943838" y="987928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205" name="Freeform: Shape 2204">
                      <a:extLst>
                        <a:ext uri="{FF2B5EF4-FFF2-40B4-BE49-F238E27FC236}">
                          <a16:creationId xmlns:a16="http://schemas.microsoft.com/office/drawing/2014/main" xmlns="" id="{9E234503-05E5-429B-B592-B33B01DA4581}"/>
                        </a:ext>
                      </a:extLst>
                    </p:cNvPr>
                    <p:cNvSpPr/>
                    <p:nvPr/>
                  </p:nvSpPr>
                  <p:spPr>
                    <a:xfrm>
                      <a:off x="3886358" y="9833095"/>
                      <a:ext cx="2052" cy="46188"/>
                    </a:xfrm>
                    <a:custGeom>
                      <a:avLst/>
                      <a:gdLst>
                        <a:gd name="connsiteX0" fmla="*/ 2053 w 2052"/>
                        <a:gd name="connsiteY0" fmla="*/ 0 h 46188"/>
                        <a:gd name="connsiteX1" fmla="*/ 2053 w 2052"/>
                        <a:gd name="connsiteY1" fmla="*/ 0 h 46188"/>
                        <a:gd name="connsiteX2" fmla="*/ 2053 w 2052"/>
                        <a:gd name="connsiteY2" fmla="*/ 0 h 46188"/>
                      </a:gdLst>
                      <a:ahLst/>
                      <a:cxnLst>
                        <a:cxn ang="0">
                          <a:pos x="connsiteX0" y="connsiteY0"/>
                        </a:cxn>
                        <a:cxn ang="0">
                          <a:pos x="connsiteX1" y="connsiteY1"/>
                        </a:cxn>
                        <a:cxn ang="0">
                          <a:pos x="connsiteX2" y="connsiteY2"/>
                        </a:cxn>
                      </a:cxnLst>
                      <a:rect l="l" t="t" r="r" b="b"/>
                      <a:pathLst>
                        <a:path w="2052" h="46188">
                          <a:moveTo>
                            <a:pt x="2053" y="0"/>
                          </a:moveTo>
                          <a:lnTo>
                            <a:pt x="2053" y="0"/>
                          </a:lnTo>
                          <a:cubicBezTo>
                            <a:pt x="-2566" y="0"/>
                            <a:pt x="2053" y="0"/>
                            <a:pt x="2053" y="0"/>
                          </a:cubicBezTo>
                          <a:close/>
                        </a:path>
                      </a:pathLst>
                    </a:custGeom>
                    <a:solidFill>
                      <a:srgbClr val="A5A099"/>
                    </a:solidFill>
                    <a:ln w="46132" cap="flat">
                      <a:noFill/>
                      <a:prstDash val="solid"/>
                      <a:miter/>
                    </a:ln>
                  </p:spPr>
                  <p:txBody>
                    <a:bodyPr rtlCol="0" anchor="ctr"/>
                    <a:lstStyle/>
                    <a:p>
                      <a:endParaRPr lang="en-US"/>
                    </a:p>
                  </p:txBody>
                </p:sp>
                <p:sp>
                  <p:nvSpPr>
                    <p:cNvPr id="2206" name="Freeform: Shape 2205">
                      <a:extLst>
                        <a:ext uri="{FF2B5EF4-FFF2-40B4-BE49-F238E27FC236}">
                          <a16:creationId xmlns:a16="http://schemas.microsoft.com/office/drawing/2014/main" xmlns="" id="{F85F733F-32D4-41C6-81EA-278F2EE96549}"/>
                        </a:ext>
                      </a:extLst>
                    </p:cNvPr>
                    <p:cNvSpPr/>
                    <p:nvPr/>
                  </p:nvSpPr>
                  <p:spPr>
                    <a:xfrm>
                      <a:off x="3906887" y="9846952"/>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07" name="Freeform: Shape 2206">
                      <a:extLst>
                        <a:ext uri="{FF2B5EF4-FFF2-40B4-BE49-F238E27FC236}">
                          <a16:creationId xmlns:a16="http://schemas.microsoft.com/office/drawing/2014/main" xmlns="" id="{82634E14-E935-446D-A084-3A10D43F8639}"/>
                        </a:ext>
                      </a:extLst>
                    </p:cNvPr>
                    <p:cNvSpPr/>
                    <p:nvPr/>
                  </p:nvSpPr>
                  <p:spPr>
                    <a:xfrm>
                      <a:off x="3865317" y="982385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208" name="Freeform: Shape 2207">
                      <a:extLst>
                        <a:ext uri="{FF2B5EF4-FFF2-40B4-BE49-F238E27FC236}">
                          <a16:creationId xmlns:a16="http://schemas.microsoft.com/office/drawing/2014/main" xmlns="" id="{1DC5E98F-CD75-4E35-8D8D-73FB930596C7}"/>
                        </a:ext>
                      </a:extLst>
                    </p:cNvPr>
                    <p:cNvSpPr/>
                    <p:nvPr/>
                  </p:nvSpPr>
                  <p:spPr>
                    <a:xfrm>
                      <a:off x="3902268" y="9842333"/>
                      <a:ext cx="2052" cy="2052"/>
                    </a:xfrm>
                    <a:custGeom>
                      <a:avLst/>
                      <a:gdLst>
                        <a:gd name="connsiteX0" fmla="*/ 0 w 2052"/>
                        <a:gd name="connsiteY0" fmla="*/ 0 h 2052"/>
                        <a:gd name="connsiteX1" fmla="*/ 0 w 2052"/>
                        <a:gd name="connsiteY1" fmla="*/ 0 h 2052"/>
                        <a:gd name="connsiteX2" fmla="*/ 0 w 2052"/>
                        <a:gd name="connsiteY2" fmla="*/ 0 h 2052"/>
                      </a:gdLst>
                      <a:ahLst/>
                      <a:cxnLst>
                        <a:cxn ang="0">
                          <a:pos x="connsiteX0" y="connsiteY0"/>
                        </a:cxn>
                        <a:cxn ang="0">
                          <a:pos x="connsiteX1" y="connsiteY1"/>
                        </a:cxn>
                        <a:cxn ang="0">
                          <a:pos x="connsiteX2" y="connsiteY2"/>
                        </a:cxn>
                      </a:cxnLst>
                      <a:rect l="l" t="t" r="r" b="b"/>
                      <a:pathLst>
                        <a:path w="2052" h="2052">
                          <a:moveTo>
                            <a:pt x="0" y="0"/>
                          </a:moveTo>
                          <a:cubicBezTo>
                            <a:pt x="0" y="0"/>
                            <a:pt x="4619" y="4619"/>
                            <a:pt x="0" y="0"/>
                          </a:cubicBezTo>
                          <a:cubicBezTo>
                            <a:pt x="4619" y="0"/>
                            <a:pt x="0" y="0"/>
                            <a:pt x="0" y="0"/>
                          </a:cubicBezTo>
                          <a:close/>
                        </a:path>
                      </a:pathLst>
                    </a:custGeom>
                    <a:solidFill>
                      <a:srgbClr val="A5A099"/>
                    </a:solidFill>
                    <a:ln w="46132" cap="flat">
                      <a:noFill/>
                      <a:prstDash val="solid"/>
                      <a:miter/>
                    </a:ln>
                  </p:spPr>
                  <p:txBody>
                    <a:bodyPr rtlCol="0" anchor="ctr"/>
                    <a:lstStyle/>
                    <a:p>
                      <a:endParaRPr lang="en-US"/>
                    </a:p>
                  </p:txBody>
                </p:sp>
                <p:sp>
                  <p:nvSpPr>
                    <p:cNvPr id="2209" name="Freeform: Shape 2208">
                      <a:extLst>
                        <a:ext uri="{FF2B5EF4-FFF2-40B4-BE49-F238E27FC236}">
                          <a16:creationId xmlns:a16="http://schemas.microsoft.com/office/drawing/2014/main" xmlns="" id="{FCA523F8-EFDF-460D-B54F-D1D123927891}"/>
                        </a:ext>
                      </a:extLst>
                    </p:cNvPr>
                    <p:cNvSpPr/>
                    <p:nvPr/>
                  </p:nvSpPr>
                  <p:spPr>
                    <a:xfrm>
                      <a:off x="3957694" y="989314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210" name="Freeform: Shape 2209">
                      <a:extLst>
                        <a:ext uri="{FF2B5EF4-FFF2-40B4-BE49-F238E27FC236}">
                          <a16:creationId xmlns:a16="http://schemas.microsoft.com/office/drawing/2014/main" xmlns="" id="{6C05DEC7-C3E2-4B76-826A-D19359A4C989}"/>
                        </a:ext>
                      </a:extLst>
                    </p:cNvPr>
                    <p:cNvSpPr/>
                    <p:nvPr/>
                  </p:nvSpPr>
                  <p:spPr>
                    <a:xfrm>
                      <a:off x="3957694" y="989314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11" name="Freeform: Shape 2210">
                      <a:extLst>
                        <a:ext uri="{FF2B5EF4-FFF2-40B4-BE49-F238E27FC236}">
                          <a16:creationId xmlns:a16="http://schemas.microsoft.com/office/drawing/2014/main" xmlns="" id="{6F3ECCE1-4B7B-448F-BA35-9CC864D2BAB8}"/>
                        </a:ext>
                      </a:extLst>
                    </p:cNvPr>
                    <p:cNvSpPr/>
                    <p:nvPr/>
                  </p:nvSpPr>
                  <p:spPr>
                    <a:xfrm>
                      <a:off x="3957694" y="989314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12" name="Freeform: Shape 2211">
                      <a:extLst>
                        <a:ext uri="{FF2B5EF4-FFF2-40B4-BE49-F238E27FC236}">
                          <a16:creationId xmlns:a16="http://schemas.microsoft.com/office/drawing/2014/main" xmlns="" id="{2E766251-0087-4012-9BB2-0273B67526BB}"/>
                        </a:ext>
                      </a:extLst>
                    </p:cNvPr>
                    <p:cNvSpPr/>
                    <p:nvPr/>
                  </p:nvSpPr>
                  <p:spPr>
                    <a:xfrm>
                      <a:off x="3953075" y="9888522"/>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213" name="Freeform: Shape 2212">
                      <a:extLst>
                        <a:ext uri="{FF2B5EF4-FFF2-40B4-BE49-F238E27FC236}">
                          <a16:creationId xmlns:a16="http://schemas.microsoft.com/office/drawing/2014/main" xmlns="" id="{B9F9AB32-F1D8-4E31-BAC0-DA44255F90FD}"/>
                        </a:ext>
                      </a:extLst>
                    </p:cNvPr>
                    <p:cNvSpPr/>
                    <p:nvPr/>
                  </p:nvSpPr>
                  <p:spPr>
                    <a:xfrm>
                      <a:off x="3953075" y="9888522"/>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14" name="Freeform: Shape 2213">
                      <a:extLst>
                        <a:ext uri="{FF2B5EF4-FFF2-40B4-BE49-F238E27FC236}">
                          <a16:creationId xmlns:a16="http://schemas.microsoft.com/office/drawing/2014/main" xmlns="" id="{CC10B8A4-B596-45A9-9A21-C8292248F144}"/>
                        </a:ext>
                      </a:extLst>
                    </p:cNvPr>
                    <p:cNvSpPr/>
                    <p:nvPr/>
                  </p:nvSpPr>
                  <p:spPr>
                    <a:xfrm>
                      <a:off x="3948457" y="9879284"/>
                      <a:ext cx="3464" cy="2052"/>
                    </a:xfrm>
                    <a:custGeom>
                      <a:avLst/>
                      <a:gdLst>
                        <a:gd name="connsiteX0" fmla="*/ 0 w 3464"/>
                        <a:gd name="connsiteY0" fmla="*/ 0 h 2052"/>
                        <a:gd name="connsiteX1" fmla="*/ 0 w 3464"/>
                        <a:gd name="connsiteY1" fmla="*/ 0 h 2052"/>
                        <a:gd name="connsiteX2" fmla="*/ 0 w 3464"/>
                        <a:gd name="connsiteY2" fmla="*/ 0 h 2052"/>
                        <a:gd name="connsiteX3" fmla="*/ 0 w 3464"/>
                        <a:gd name="connsiteY3" fmla="*/ 0 h 2052"/>
                      </a:gdLst>
                      <a:ahLst/>
                      <a:cxnLst>
                        <a:cxn ang="0">
                          <a:pos x="connsiteX0" y="connsiteY0"/>
                        </a:cxn>
                        <a:cxn ang="0">
                          <a:pos x="connsiteX1" y="connsiteY1"/>
                        </a:cxn>
                        <a:cxn ang="0">
                          <a:pos x="connsiteX2" y="connsiteY2"/>
                        </a:cxn>
                        <a:cxn ang="0">
                          <a:pos x="connsiteX3" y="connsiteY3"/>
                        </a:cxn>
                      </a:cxnLst>
                      <a:rect l="l" t="t" r="r" b="b"/>
                      <a:pathLst>
                        <a:path w="3464" h="2052">
                          <a:moveTo>
                            <a:pt x="0" y="0"/>
                          </a:moveTo>
                          <a:lnTo>
                            <a:pt x="0" y="0"/>
                          </a:lnTo>
                          <a:cubicBezTo>
                            <a:pt x="4619" y="0"/>
                            <a:pt x="4619" y="0"/>
                            <a:pt x="0" y="0"/>
                          </a:cubicBezTo>
                          <a:cubicBezTo>
                            <a:pt x="0" y="0"/>
                            <a:pt x="4619" y="4619"/>
                            <a:pt x="0" y="0"/>
                          </a:cubicBezTo>
                          <a:close/>
                        </a:path>
                      </a:pathLst>
                    </a:custGeom>
                    <a:solidFill>
                      <a:srgbClr val="A5A099"/>
                    </a:solidFill>
                    <a:ln w="46132" cap="flat">
                      <a:noFill/>
                      <a:prstDash val="solid"/>
                      <a:miter/>
                    </a:ln>
                  </p:spPr>
                  <p:txBody>
                    <a:bodyPr rtlCol="0" anchor="ctr"/>
                    <a:lstStyle/>
                    <a:p>
                      <a:endParaRPr lang="en-US"/>
                    </a:p>
                  </p:txBody>
                </p:sp>
                <p:sp>
                  <p:nvSpPr>
                    <p:cNvPr id="2215" name="Freeform: Shape 2214">
                      <a:extLst>
                        <a:ext uri="{FF2B5EF4-FFF2-40B4-BE49-F238E27FC236}">
                          <a16:creationId xmlns:a16="http://schemas.microsoft.com/office/drawing/2014/main" xmlns="" id="{F2AF4F1E-03A3-4182-A5B8-98ACAE710263}"/>
                        </a:ext>
                      </a:extLst>
                    </p:cNvPr>
                    <p:cNvSpPr/>
                    <p:nvPr/>
                  </p:nvSpPr>
                  <p:spPr>
                    <a:xfrm>
                      <a:off x="3948457" y="9874665"/>
                      <a:ext cx="46188" cy="2052"/>
                    </a:xfrm>
                    <a:custGeom>
                      <a:avLst/>
                      <a:gdLst>
                        <a:gd name="connsiteX0" fmla="*/ 0 w 46188"/>
                        <a:gd name="connsiteY0" fmla="*/ 0 h 2052"/>
                        <a:gd name="connsiteX1" fmla="*/ 0 w 46188"/>
                        <a:gd name="connsiteY1" fmla="*/ 0 h 2052"/>
                        <a:gd name="connsiteX2" fmla="*/ 0 w 46188"/>
                        <a:gd name="connsiteY2" fmla="*/ 0 h 2052"/>
                      </a:gdLst>
                      <a:ahLst/>
                      <a:cxnLst>
                        <a:cxn ang="0">
                          <a:pos x="connsiteX0" y="connsiteY0"/>
                        </a:cxn>
                        <a:cxn ang="0">
                          <a:pos x="connsiteX1" y="connsiteY1"/>
                        </a:cxn>
                        <a:cxn ang="0">
                          <a:pos x="connsiteX2" y="connsiteY2"/>
                        </a:cxn>
                      </a:cxnLst>
                      <a:rect l="l" t="t" r="r" b="b"/>
                      <a:pathLst>
                        <a:path w="46188" h="2052">
                          <a:moveTo>
                            <a:pt x="0" y="0"/>
                          </a:moveTo>
                          <a:cubicBezTo>
                            <a:pt x="0" y="4619"/>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16" name="Freeform: Shape 2215">
                      <a:extLst>
                        <a:ext uri="{FF2B5EF4-FFF2-40B4-BE49-F238E27FC236}">
                          <a16:creationId xmlns:a16="http://schemas.microsoft.com/office/drawing/2014/main" xmlns="" id="{A654C098-617B-478E-86C7-EAC2A1119A14}"/>
                        </a:ext>
                      </a:extLst>
                    </p:cNvPr>
                    <p:cNvSpPr/>
                    <p:nvPr/>
                  </p:nvSpPr>
                  <p:spPr>
                    <a:xfrm>
                      <a:off x="3920743" y="985157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17" name="Freeform: Shape 2216">
                      <a:extLst>
                        <a:ext uri="{FF2B5EF4-FFF2-40B4-BE49-F238E27FC236}">
                          <a16:creationId xmlns:a16="http://schemas.microsoft.com/office/drawing/2014/main" xmlns="" id="{86A251BF-A74A-4D37-9BF7-9D03E094D1E4}"/>
                        </a:ext>
                      </a:extLst>
                    </p:cNvPr>
                    <p:cNvSpPr/>
                    <p:nvPr/>
                  </p:nvSpPr>
                  <p:spPr>
                    <a:xfrm>
                      <a:off x="3911505" y="9851571"/>
                      <a:ext cx="4618" cy="46188"/>
                    </a:xfrm>
                    <a:custGeom>
                      <a:avLst/>
                      <a:gdLst>
                        <a:gd name="connsiteX0" fmla="*/ 0 w 4618"/>
                        <a:gd name="connsiteY0" fmla="*/ 0 h 46188"/>
                        <a:gd name="connsiteX1" fmla="*/ 0 w 4618"/>
                        <a:gd name="connsiteY1" fmla="*/ 0 h 46188"/>
                        <a:gd name="connsiteX2" fmla="*/ 4619 w 4618"/>
                        <a:gd name="connsiteY2" fmla="*/ 0 h 46188"/>
                      </a:gdLst>
                      <a:ahLst/>
                      <a:cxnLst>
                        <a:cxn ang="0">
                          <a:pos x="connsiteX0" y="connsiteY0"/>
                        </a:cxn>
                        <a:cxn ang="0">
                          <a:pos x="connsiteX1" y="connsiteY1"/>
                        </a:cxn>
                        <a:cxn ang="0">
                          <a:pos x="connsiteX2" y="connsiteY2"/>
                        </a:cxn>
                      </a:cxnLst>
                      <a:rect l="l" t="t" r="r" b="b"/>
                      <a:pathLst>
                        <a:path w="4618" h="46188">
                          <a:moveTo>
                            <a:pt x="0" y="0"/>
                          </a:moveTo>
                          <a:lnTo>
                            <a:pt x="0" y="0"/>
                          </a:lnTo>
                          <a:lnTo>
                            <a:pt x="4619" y="0"/>
                          </a:lnTo>
                          <a:close/>
                        </a:path>
                      </a:pathLst>
                    </a:custGeom>
                    <a:solidFill>
                      <a:srgbClr val="A5A099"/>
                    </a:solidFill>
                    <a:ln w="46132" cap="flat">
                      <a:noFill/>
                      <a:prstDash val="solid"/>
                      <a:miter/>
                    </a:ln>
                  </p:spPr>
                  <p:txBody>
                    <a:bodyPr rtlCol="0" anchor="ctr"/>
                    <a:lstStyle/>
                    <a:p>
                      <a:endParaRPr lang="en-US"/>
                    </a:p>
                  </p:txBody>
                </p:sp>
                <p:sp>
                  <p:nvSpPr>
                    <p:cNvPr id="2218" name="Freeform: Shape 2217">
                      <a:extLst>
                        <a:ext uri="{FF2B5EF4-FFF2-40B4-BE49-F238E27FC236}">
                          <a16:creationId xmlns:a16="http://schemas.microsoft.com/office/drawing/2014/main" xmlns="" id="{2FD9A311-F785-4D18-9D8D-FD7A6FF25206}"/>
                        </a:ext>
                      </a:extLst>
                    </p:cNvPr>
                    <p:cNvSpPr/>
                    <p:nvPr/>
                  </p:nvSpPr>
                  <p:spPr>
                    <a:xfrm>
                      <a:off x="3911505" y="9846952"/>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219" name="Freeform: Shape 2218">
                      <a:extLst>
                        <a:ext uri="{FF2B5EF4-FFF2-40B4-BE49-F238E27FC236}">
                          <a16:creationId xmlns:a16="http://schemas.microsoft.com/office/drawing/2014/main" xmlns="" id="{3C37B799-6ECD-44B0-BD14-4E8E61826C4B}"/>
                        </a:ext>
                      </a:extLst>
                    </p:cNvPr>
                    <p:cNvSpPr/>
                    <p:nvPr/>
                  </p:nvSpPr>
                  <p:spPr>
                    <a:xfrm>
                      <a:off x="3860698" y="9814620"/>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20" name="Freeform: Shape 2219">
                      <a:extLst>
                        <a:ext uri="{FF2B5EF4-FFF2-40B4-BE49-F238E27FC236}">
                          <a16:creationId xmlns:a16="http://schemas.microsoft.com/office/drawing/2014/main" xmlns="" id="{3DACC9C0-165E-4B3E-BC6A-F3A3BE224E23}"/>
                        </a:ext>
                      </a:extLst>
                    </p:cNvPr>
                    <p:cNvSpPr/>
                    <p:nvPr/>
                  </p:nvSpPr>
                  <p:spPr>
                    <a:xfrm>
                      <a:off x="3837603" y="9805382"/>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21" name="Freeform: Shape 2220">
                      <a:extLst>
                        <a:ext uri="{FF2B5EF4-FFF2-40B4-BE49-F238E27FC236}">
                          <a16:creationId xmlns:a16="http://schemas.microsoft.com/office/drawing/2014/main" xmlns="" id="{DEC0F573-4CC9-4AE4-88A9-66C4DE35C392}"/>
                        </a:ext>
                      </a:extLst>
                    </p:cNvPr>
                    <p:cNvSpPr/>
                    <p:nvPr/>
                  </p:nvSpPr>
                  <p:spPr>
                    <a:xfrm>
                      <a:off x="3763701" y="978228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grpSp>
              <p:grpSp>
                <p:nvGrpSpPr>
                  <p:cNvPr id="2222" name="Graphic 792">
                    <a:extLst>
                      <a:ext uri="{FF2B5EF4-FFF2-40B4-BE49-F238E27FC236}">
                        <a16:creationId xmlns:a16="http://schemas.microsoft.com/office/drawing/2014/main" xmlns="" id="{869008C8-AFF5-4A57-A03C-DF879B65EED1}"/>
                      </a:ext>
                    </a:extLst>
                  </p:cNvPr>
                  <p:cNvGrpSpPr/>
                  <p:nvPr/>
                </p:nvGrpSpPr>
                <p:grpSpPr>
                  <a:xfrm>
                    <a:off x="3749845" y="9749955"/>
                    <a:ext cx="277132" cy="124709"/>
                    <a:chOff x="3749845" y="9749955"/>
                    <a:chExt cx="277132" cy="124709"/>
                  </a:xfrm>
                  <a:solidFill>
                    <a:srgbClr val="A5A099"/>
                  </a:solidFill>
                </p:grpSpPr>
                <p:sp>
                  <p:nvSpPr>
                    <p:cNvPr id="2223" name="Freeform: Shape 2222">
                      <a:extLst>
                        <a:ext uri="{FF2B5EF4-FFF2-40B4-BE49-F238E27FC236}">
                          <a16:creationId xmlns:a16="http://schemas.microsoft.com/office/drawing/2014/main" xmlns="" id="{210B8D66-CD29-4911-8D49-D27375D2748F}"/>
                        </a:ext>
                      </a:extLst>
                    </p:cNvPr>
                    <p:cNvSpPr/>
                    <p:nvPr/>
                  </p:nvSpPr>
                  <p:spPr>
                    <a:xfrm>
                      <a:off x="4026977" y="9874665"/>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224" name="Freeform: Shape 2223">
                      <a:extLst>
                        <a:ext uri="{FF2B5EF4-FFF2-40B4-BE49-F238E27FC236}">
                          <a16:creationId xmlns:a16="http://schemas.microsoft.com/office/drawing/2014/main" xmlns="" id="{8DA5CCED-E2ED-4A8F-AB8B-4602271E6F6F}"/>
                        </a:ext>
                      </a:extLst>
                    </p:cNvPr>
                    <p:cNvSpPr/>
                    <p:nvPr/>
                  </p:nvSpPr>
                  <p:spPr>
                    <a:xfrm>
                      <a:off x="4023513" y="9870046"/>
                      <a:ext cx="3464" cy="46188"/>
                    </a:xfrm>
                    <a:custGeom>
                      <a:avLst/>
                      <a:gdLst>
                        <a:gd name="connsiteX0" fmla="*/ 3464 w 3464"/>
                        <a:gd name="connsiteY0" fmla="*/ 0 h 46188"/>
                        <a:gd name="connsiteX1" fmla="*/ 3464 w 3464"/>
                        <a:gd name="connsiteY1" fmla="*/ 0 h 46188"/>
                        <a:gd name="connsiteX2" fmla="*/ 3464 w 3464"/>
                        <a:gd name="connsiteY2" fmla="*/ 0 h 46188"/>
                        <a:gd name="connsiteX3" fmla="*/ 3464 w 3464"/>
                        <a:gd name="connsiteY3" fmla="*/ 0 h 46188"/>
                        <a:gd name="connsiteX4" fmla="*/ 3464 w 3464"/>
                        <a:gd name="connsiteY4" fmla="*/ 0 h 46188"/>
                        <a:gd name="connsiteX5" fmla="*/ 3464 w 3464"/>
                        <a:gd name="connsiteY5" fmla="*/ 0 h 46188"/>
                        <a:gd name="connsiteX6" fmla="*/ 3464 w 3464"/>
                        <a:gd name="connsiteY6" fmla="*/ 0 h 46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64" h="46188">
                          <a:moveTo>
                            <a:pt x="3464" y="0"/>
                          </a:moveTo>
                          <a:cubicBezTo>
                            <a:pt x="3464" y="0"/>
                            <a:pt x="-1155" y="0"/>
                            <a:pt x="3464" y="0"/>
                          </a:cubicBezTo>
                          <a:cubicBezTo>
                            <a:pt x="-1155" y="0"/>
                            <a:pt x="-1155" y="0"/>
                            <a:pt x="3464" y="0"/>
                          </a:cubicBezTo>
                          <a:cubicBezTo>
                            <a:pt x="3464" y="0"/>
                            <a:pt x="3464" y="0"/>
                            <a:pt x="3464" y="0"/>
                          </a:cubicBezTo>
                          <a:cubicBezTo>
                            <a:pt x="3464" y="0"/>
                            <a:pt x="3464" y="0"/>
                            <a:pt x="3464" y="0"/>
                          </a:cubicBezTo>
                          <a:cubicBezTo>
                            <a:pt x="3464" y="0"/>
                            <a:pt x="3464" y="0"/>
                            <a:pt x="3464" y="0"/>
                          </a:cubicBezTo>
                          <a:cubicBezTo>
                            <a:pt x="3464" y="0"/>
                            <a:pt x="3464" y="0"/>
                            <a:pt x="3464" y="0"/>
                          </a:cubicBezTo>
                          <a:close/>
                        </a:path>
                      </a:pathLst>
                    </a:custGeom>
                    <a:solidFill>
                      <a:srgbClr val="A5A099"/>
                    </a:solidFill>
                    <a:ln w="46132" cap="flat">
                      <a:noFill/>
                      <a:prstDash val="solid"/>
                      <a:miter/>
                    </a:ln>
                  </p:spPr>
                  <p:txBody>
                    <a:bodyPr rtlCol="0" anchor="ctr"/>
                    <a:lstStyle/>
                    <a:p>
                      <a:endParaRPr lang="en-US"/>
                    </a:p>
                  </p:txBody>
                </p:sp>
                <p:sp>
                  <p:nvSpPr>
                    <p:cNvPr id="2225" name="Freeform: Shape 2224">
                      <a:extLst>
                        <a:ext uri="{FF2B5EF4-FFF2-40B4-BE49-F238E27FC236}">
                          <a16:creationId xmlns:a16="http://schemas.microsoft.com/office/drawing/2014/main" xmlns="" id="{39B38A02-5B3C-4616-90EF-D393FCAD8801}"/>
                        </a:ext>
                      </a:extLst>
                    </p:cNvPr>
                    <p:cNvSpPr/>
                    <p:nvPr/>
                  </p:nvSpPr>
                  <p:spPr>
                    <a:xfrm>
                      <a:off x="3994645" y="983771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226" name="Freeform: Shape 2225">
                      <a:extLst>
                        <a:ext uri="{FF2B5EF4-FFF2-40B4-BE49-F238E27FC236}">
                          <a16:creationId xmlns:a16="http://schemas.microsoft.com/office/drawing/2014/main" xmlns="" id="{BD2B4718-1CEC-46D3-A33A-003493AB61AF}"/>
                        </a:ext>
                      </a:extLst>
                    </p:cNvPr>
                    <p:cNvSpPr/>
                    <p:nvPr/>
                  </p:nvSpPr>
                  <p:spPr>
                    <a:xfrm>
                      <a:off x="3971551" y="981923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27" name="Freeform: Shape 2226">
                      <a:extLst>
                        <a:ext uri="{FF2B5EF4-FFF2-40B4-BE49-F238E27FC236}">
                          <a16:creationId xmlns:a16="http://schemas.microsoft.com/office/drawing/2014/main" xmlns="" id="{65DCBA32-D3DD-460F-BB65-708D7FB64669}"/>
                        </a:ext>
                      </a:extLst>
                    </p:cNvPr>
                    <p:cNvSpPr/>
                    <p:nvPr/>
                  </p:nvSpPr>
                  <p:spPr>
                    <a:xfrm>
                      <a:off x="3966932" y="9814620"/>
                      <a:ext cx="3464" cy="46188"/>
                    </a:xfrm>
                    <a:custGeom>
                      <a:avLst/>
                      <a:gdLst>
                        <a:gd name="connsiteX0" fmla="*/ 0 w 3464"/>
                        <a:gd name="connsiteY0" fmla="*/ 0 h 46188"/>
                        <a:gd name="connsiteX1" fmla="*/ 0 w 3464"/>
                        <a:gd name="connsiteY1" fmla="*/ 0 h 46188"/>
                        <a:gd name="connsiteX2" fmla="*/ 0 w 3464"/>
                        <a:gd name="connsiteY2" fmla="*/ 0 h 46188"/>
                      </a:gdLst>
                      <a:ahLst/>
                      <a:cxnLst>
                        <a:cxn ang="0">
                          <a:pos x="connsiteX0" y="connsiteY0"/>
                        </a:cxn>
                        <a:cxn ang="0">
                          <a:pos x="connsiteX1" y="connsiteY1"/>
                        </a:cxn>
                        <a:cxn ang="0">
                          <a:pos x="connsiteX2" y="connsiteY2"/>
                        </a:cxn>
                      </a:cxnLst>
                      <a:rect l="l" t="t" r="r" b="b"/>
                      <a:pathLst>
                        <a:path w="3464" h="46188">
                          <a:moveTo>
                            <a:pt x="0" y="0"/>
                          </a:moveTo>
                          <a:lnTo>
                            <a:pt x="0" y="0"/>
                          </a:lnTo>
                          <a:cubicBezTo>
                            <a:pt x="4619" y="0"/>
                            <a:pt x="4619" y="0"/>
                            <a:pt x="0" y="0"/>
                          </a:cubicBezTo>
                          <a:close/>
                        </a:path>
                      </a:pathLst>
                    </a:custGeom>
                    <a:solidFill>
                      <a:srgbClr val="A5A099"/>
                    </a:solidFill>
                    <a:ln w="46132" cap="flat">
                      <a:noFill/>
                      <a:prstDash val="solid"/>
                      <a:miter/>
                    </a:ln>
                  </p:spPr>
                  <p:txBody>
                    <a:bodyPr rtlCol="0" anchor="ctr"/>
                    <a:lstStyle/>
                    <a:p>
                      <a:endParaRPr lang="en-US"/>
                    </a:p>
                  </p:txBody>
                </p:sp>
                <p:sp>
                  <p:nvSpPr>
                    <p:cNvPr id="2228" name="Freeform: Shape 2227">
                      <a:extLst>
                        <a:ext uri="{FF2B5EF4-FFF2-40B4-BE49-F238E27FC236}">
                          <a16:creationId xmlns:a16="http://schemas.microsoft.com/office/drawing/2014/main" xmlns="" id="{3C52441E-1B03-40E9-8488-6410FF4C16FE}"/>
                        </a:ext>
                      </a:extLst>
                    </p:cNvPr>
                    <p:cNvSpPr/>
                    <p:nvPr/>
                  </p:nvSpPr>
                  <p:spPr>
                    <a:xfrm>
                      <a:off x="3994645" y="983771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29" name="Freeform: Shape 2228">
                      <a:extLst>
                        <a:ext uri="{FF2B5EF4-FFF2-40B4-BE49-F238E27FC236}">
                          <a16:creationId xmlns:a16="http://schemas.microsoft.com/office/drawing/2014/main" xmlns="" id="{B785E330-9301-4177-9FE9-4AB444CA301D}"/>
                        </a:ext>
                      </a:extLst>
                    </p:cNvPr>
                    <p:cNvSpPr/>
                    <p:nvPr/>
                  </p:nvSpPr>
                  <p:spPr>
                    <a:xfrm>
                      <a:off x="4017740" y="9865427"/>
                      <a:ext cx="4618" cy="46188"/>
                    </a:xfrm>
                    <a:custGeom>
                      <a:avLst/>
                      <a:gdLst>
                        <a:gd name="connsiteX0" fmla="*/ 0 w 4618"/>
                        <a:gd name="connsiteY0" fmla="*/ 0 h 46188"/>
                        <a:gd name="connsiteX1" fmla="*/ 4619 w 4618"/>
                        <a:gd name="connsiteY1" fmla="*/ 0 h 46188"/>
                        <a:gd name="connsiteX2" fmla="*/ 0 w 4618"/>
                        <a:gd name="connsiteY2" fmla="*/ 0 h 46188"/>
                      </a:gdLst>
                      <a:ahLst/>
                      <a:cxnLst>
                        <a:cxn ang="0">
                          <a:pos x="connsiteX0" y="connsiteY0"/>
                        </a:cxn>
                        <a:cxn ang="0">
                          <a:pos x="connsiteX1" y="connsiteY1"/>
                        </a:cxn>
                        <a:cxn ang="0">
                          <a:pos x="connsiteX2" y="connsiteY2"/>
                        </a:cxn>
                      </a:cxnLst>
                      <a:rect l="l" t="t" r="r" b="b"/>
                      <a:pathLst>
                        <a:path w="4618" h="46188">
                          <a:moveTo>
                            <a:pt x="0" y="0"/>
                          </a:moveTo>
                          <a:lnTo>
                            <a:pt x="4619" y="0"/>
                          </a:lnTo>
                          <a:lnTo>
                            <a:pt x="0" y="0"/>
                          </a:lnTo>
                          <a:close/>
                        </a:path>
                      </a:pathLst>
                    </a:custGeom>
                    <a:solidFill>
                      <a:srgbClr val="A5A099"/>
                    </a:solidFill>
                    <a:ln w="46132" cap="flat">
                      <a:noFill/>
                      <a:prstDash val="solid"/>
                      <a:miter/>
                    </a:ln>
                  </p:spPr>
                  <p:txBody>
                    <a:bodyPr rtlCol="0" anchor="ctr"/>
                    <a:lstStyle/>
                    <a:p>
                      <a:endParaRPr lang="en-US"/>
                    </a:p>
                  </p:txBody>
                </p:sp>
                <p:sp>
                  <p:nvSpPr>
                    <p:cNvPr id="2230" name="Freeform: Shape 2229">
                      <a:extLst>
                        <a:ext uri="{FF2B5EF4-FFF2-40B4-BE49-F238E27FC236}">
                          <a16:creationId xmlns:a16="http://schemas.microsoft.com/office/drawing/2014/main" xmlns="" id="{D0A5D229-C3FD-4A90-A5C0-1FE6CBA7289E}"/>
                        </a:ext>
                      </a:extLst>
                    </p:cNvPr>
                    <p:cNvSpPr/>
                    <p:nvPr/>
                  </p:nvSpPr>
                  <p:spPr>
                    <a:xfrm>
                      <a:off x="4003883" y="9846952"/>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231" name="Freeform: Shape 2230">
                      <a:extLst>
                        <a:ext uri="{FF2B5EF4-FFF2-40B4-BE49-F238E27FC236}">
                          <a16:creationId xmlns:a16="http://schemas.microsoft.com/office/drawing/2014/main" xmlns="" id="{5E7A58ED-B249-484C-9BD2-C2DB65BB926F}"/>
                        </a:ext>
                      </a:extLst>
                    </p:cNvPr>
                    <p:cNvSpPr/>
                    <p:nvPr/>
                  </p:nvSpPr>
                  <p:spPr>
                    <a:xfrm>
                      <a:off x="4008502" y="9851571"/>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32" name="Freeform: Shape 2231">
                      <a:extLst>
                        <a:ext uri="{FF2B5EF4-FFF2-40B4-BE49-F238E27FC236}">
                          <a16:creationId xmlns:a16="http://schemas.microsoft.com/office/drawing/2014/main" xmlns="" id="{58E87304-DABB-4C7A-B8BE-5F25D0B1DB94}"/>
                        </a:ext>
                      </a:extLst>
                    </p:cNvPr>
                    <p:cNvSpPr/>
                    <p:nvPr/>
                  </p:nvSpPr>
                  <p:spPr>
                    <a:xfrm>
                      <a:off x="4022359" y="9865427"/>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233" name="Freeform: Shape 2232">
                      <a:extLst>
                        <a:ext uri="{FF2B5EF4-FFF2-40B4-BE49-F238E27FC236}">
                          <a16:creationId xmlns:a16="http://schemas.microsoft.com/office/drawing/2014/main" xmlns="" id="{A4DEF7E8-2E24-47F6-85AB-56777492BA9F}"/>
                        </a:ext>
                      </a:extLst>
                    </p:cNvPr>
                    <p:cNvSpPr/>
                    <p:nvPr/>
                  </p:nvSpPr>
                  <p:spPr>
                    <a:xfrm>
                      <a:off x="3999264" y="984233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34" name="Freeform: Shape 2233">
                      <a:extLst>
                        <a:ext uri="{FF2B5EF4-FFF2-40B4-BE49-F238E27FC236}">
                          <a16:creationId xmlns:a16="http://schemas.microsoft.com/office/drawing/2014/main" xmlns="" id="{4A3FA785-14B3-49EB-BE7D-D88FCFEF7F64}"/>
                        </a:ext>
                      </a:extLst>
                    </p:cNvPr>
                    <p:cNvSpPr/>
                    <p:nvPr/>
                  </p:nvSpPr>
                  <p:spPr>
                    <a:xfrm>
                      <a:off x="3759082" y="975457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35" name="Freeform: Shape 2234">
                      <a:extLst>
                        <a:ext uri="{FF2B5EF4-FFF2-40B4-BE49-F238E27FC236}">
                          <a16:creationId xmlns:a16="http://schemas.microsoft.com/office/drawing/2014/main" xmlns="" id="{99091C05-ADC2-477C-B6D9-5F990898220D}"/>
                        </a:ext>
                      </a:extLst>
                    </p:cNvPr>
                    <p:cNvSpPr/>
                    <p:nvPr/>
                  </p:nvSpPr>
                  <p:spPr>
                    <a:xfrm>
                      <a:off x="3749845" y="9749955"/>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236" name="Freeform: Shape 2235">
                      <a:extLst>
                        <a:ext uri="{FF2B5EF4-FFF2-40B4-BE49-F238E27FC236}">
                          <a16:creationId xmlns:a16="http://schemas.microsoft.com/office/drawing/2014/main" xmlns="" id="{D49B73FD-F8A4-4B3D-8F25-DAC6C0C1523C}"/>
                        </a:ext>
                      </a:extLst>
                    </p:cNvPr>
                    <p:cNvSpPr/>
                    <p:nvPr/>
                  </p:nvSpPr>
                  <p:spPr>
                    <a:xfrm>
                      <a:off x="3962313" y="981000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37" name="Freeform: Shape 2236">
                      <a:extLst>
                        <a:ext uri="{FF2B5EF4-FFF2-40B4-BE49-F238E27FC236}">
                          <a16:creationId xmlns:a16="http://schemas.microsoft.com/office/drawing/2014/main" xmlns="" id="{498B0E60-7B7B-4659-874A-295BF02DF7A3}"/>
                        </a:ext>
                      </a:extLst>
                    </p:cNvPr>
                    <p:cNvSpPr/>
                    <p:nvPr/>
                  </p:nvSpPr>
                  <p:spPr>
                    <a:xfrm>
                      <a:off x="3893030" y="9773050"/>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38" name="Freeform: Shape 2237">
                      <a:extLst>
                        <a:ext uri="{FF2B5EF4-FFF2-40B4-BE49-F238E27FC236}">
                          <a16:creationId xmlns:a16="http://schemas.microsoft.com/office/drawing/2014/main" xmlns="" id="{86E44D3B-377A-4D8C-BA49-EF836711655E}"/>
                        </a:ext>
                      </a:extLst>
                    </p:cNvPr>
                    <p:cNvSpPr/>
                    <p:nvPr/>
                  </p:nvSpPr>
                  <p:spPr>
                    <a:xfrm>
                      <a:off x="4017740" y="9865427"/>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39" name="Freeform: Shape 2238">
                      <a:extLst>
                        <a:ext uri="{FF2B5EF4-FFF2-40B4-BE49-F238E27FC236}">
                          <a16:creationId xmlns:a16="http://schemas.microsoft.com/office/drawing/2014/main" xmlns="" id="{EC9D9F70-26D1-4BA4-B512-A6FAB5987E60}"/>
                        </a:ext>
                      </a:extLst>
                    </p:cNvPr>
                    <p:cNvSpPr/>
                    <p:nvPr/>
                  </p:nvSpPr>
                  <p:spPr>
                    <a:xfrm>
                      <a:off x="3893030" y="9773050"/>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240" name="Freeform: Shape 2239">
                      <a:extLst>
                        <a:ext uri="{FF2B5EF4-FFF2-40B4-BE49-F238E27FC236}">
                          <a16:creationId xmlns:a16="http://schemas.microsoft.com/office/drawing/2014/main" xmlns="" id="{61F47857-19FF-4C99-B169-E0397B731D0A}"/>
                        </a:ext>
                      </a:extLst>
                    </p:cNvPr>
                    <p:cNvSpPr/>
                    <p:nvPr/>
                  </p:nvSpPr>
                  <p:spPr>
                    <a:xfrm>
                      <a:off x="3943838" y="980076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41" name="Freeform: Shape 2240">
                      <a:extLst>
                        <a:ext uri="{FF2B5EF4-FFF2-40B4-BE49-F238E27FC236}">
                          <a16:creationId xmlns:a16="http://schemas.microsoft.com/office/drawing/2014/main" xmlns="" id="{1F3EF39B-C412-407B-96A9-C12EB6B27DD5}"/>
                        </a:ext>
                      </a:extLst>
                    </p:cNvPr>
                    <p:cNvSpPr/>
                    <p:nvPr/>
                  </p:nvSpPr>
                  <p:spPr>
                    <a:xfrm>
                      <a:off x="3957694" y="981000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42" name="Freeform: Shape 2241">
                      <a:extLst>
                        <a:ext uri="{FF2B5EF4-FFF2-40B4-BE49-F238E27FC236}">
                          <a16:creationId xmlns:a16="http://schemas.microsoft.com/office/drawing/2014/main" xmlns="" id="{E3DD2ADA-0E79-4760-B2C7-44389F21F94A}"/>
                        </a:ext>
                      </a:extLst>
                    </p:cNvPr>
                    <p:cNvSpPr/>
                    <p:nvPr/>
                  </p:nvSpPr>
                  <p:spPr>
                    <a:xfrm>
                      <a:off x="3939219" y="9796144"/>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43" name="Freeform: Shape 2242">
                      <a:extLst>
                        <a:ext uri="{FF2B5EF4-FFF2-40B4-BE49-F238E27FC236}">
                          <a16:creationId xmlns:a16="http://schemas.microsoft.com/office/drawing/2014/main" xmlns="" id="{BD5EFB13-4AA3-4149-8441-67393A9CA2B0}"/>
                        </a:ext>
                      </a:extLst>
                    </p:cNvPr>
                    <p:cNvSpPr/>
                    <p:nvPr/>
                  </p:nvSpPr>
                  <p:spPr>
                    <a:xfrm>
                      <a:off x="3929981" y="9791525"/>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244" name="Freeform: Shape 2243">
                      <a:extLst>
                        <a:ext uri="{FF2B5EF4-FFF2-40B4-BE49-F238E27FC236}">
                          <a16:creationId xmlns:a16="http://schemas.microsoft.com/office/drawing/2014/main" xmlns="" id="{12547154-91CD-405A-8D03-DD613164B4CF}"/>
                        </a:ext>
                      </a:extLst>
                    </p:cNvPr>
                    <p:cNvSpPr/>
                    <p:nvPr/>
                  </p:nvSpPr>
                  <p:spPr>
                    <a:xfrm>
                      <a:off x="3782177" y="975457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45" name="Freeform: Shape 2244">
                      <a:extLst>
                        <a:ext uri="{FF2B5EF4-FFF2-40B4-BE49-F238E27FC236}">
                          <a16:creationId xmlns:a16="http://schemas.microsoft.com/office/drawing/2014/main" xmlns="" id="{2EA2BAE9-D310-4A5E-9CB4-CBD1D7F772FC}"/>
                        </a:ext>
                      </a:extLst>
                    </p:cNvPr>
                    <p:cNvSpPr/>
                    <p:nvPr/>
                  </p:nvSpPr>
                  <p:spPr>
                    <a:xfrm>
                      <a:off x="4018894" y="9865427"/>
                      <a:ext cx="3464" cy="46188"/>
                    </a:xfrm>
                    <a:custGeom>
                      <a:avLst/>
                      <a:gdLst>
                        <a:gd name="connsiteX0" fmla="*/ 3464 w 3464"/>
                        <a:gd name="connsiteY0" fmla="*/ 0 h 46188"/>
                        <a:gd name="connsiteX1" fmla="*/ 3464 w 3464"/>
                        <a:gd name="connsiteY1" fmla="*/ 0 h 46188"/>
                        <a:gd name="connsiteX2" fmla="*/ 3464 w 3464"/>
                        <a:gd name="connsiteY2" fmla="*/ 0 h 46188"/>
                        <a:gd name="connsiteX3" fmla="*/ 3464 w 3464"/>
                        <a:gd name="connsiteY3" fmla="*/ 0 h 46188"/>
                      </a:gdLst>
                      <a:ahLst/>
                      <a:cxnLst>
                        <a:cxn ang="0">
                          <a:pos x="connsiteX0" y="connsiteY0"/>
                        </a:cxn>
                        <a:cxn ang="0">
                          <a:pos x="connsiteX1" y="connsiteY1"/>
                        </a:cxn>
                        <a:cxn ang="0">
                          <a:pos x="connsiteX2" y="connsiteY2"/>
                        </a:cxn>
                        <a:cxn ang="0">
                          <a:pos x="connsiteX3" y="connsiteY3"/>
                        </a:cxn>
                      </a:cxnLst>
                      <a:rect l="l" t="t" r="r" b="b"/>
                      <a:pathLst>
                        <a:path w="3464" h="46188">
                          <a:moveTo>
                            <a:pt x="3464" y="0"/>
                          </a:moveTo>
                          <a:cubicBezTo>
                            <a:pt x="-1155" y="0"/>
                            <a:pt x="-1155" y="0"/>
                            <a:pt x="3464" y="0"/>
                          </a:cubicBezTo>
                          <a:lnTo>
                            <a:pt x="3464" y="0"/>
                          </a:lnTo>
                          <a:cubicBezTo>
                            <a:pt x="-1155" y="0"/>
                            <a:pt x="3464" y="0"/>
                            <a:pt x="3464" y="0"/>
                          </a:cubicBezTo>
                          <a:close/>
                        </a:path>
                      </a:pathLst>
                    </a:custGeom>
                    <a:solidFill>
                      <a:srgbClr val="A5A099"/>
                    </a:solidFill>
                    <a:ln w="46132" cap="flat">
                      <a:noFill/>
                      <a:prstDash val="solid"/>
                      <a:miter/>
                    </a:ln>
                  </p:spPr>
                  <p:txBody>
                    <a:bodyPr rtlCol="0" anchor="ctr"/>
                    <a:lstStyle/>
                    <a:p>
                      <a:endParaRPr lang="en-US"/>
                    </a:p>
                  </p:txBody>
                </p:sp>
                <p:sp>
                  <p:nvSpPr>
                    <p:cNvPr id="2246" name="Freeform: Shape 2245">
                      <a:extLst>
                        <a:ext uri="{FF2B5EF4-FFF2-40B4-BE49-F238E27FC236}">
                          <a16:creationId xmlns:a16="http://schemas.microsoft.com/office/drawing/2014/main" xmlns="" id="{C0DD3787-D9BE-4FCD-B39F-32E81D6F0D5C}"/>
                        </a:ext>
                      </a:extLst>
                    </p:cNvPr>
                    <p:cNvSpPr/>
                    <p:nvPr/>
                  </p:nvSpPr>
                  <p:spPr>
                    <a:xfrm>
                      <a:off x="3934600" y="980076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47" name="Freeform: Shape 2246">
                      <a:extLst>
                        <a:ext uri="{FF2B5EF4-FFF2-40B4-BE49-F238E27FC236}">
                          <a16:creationId xmlns:a16="http://schemas.microsoft.com/office/drawing/2014/main" xmlns="" id="{675CBA2E-2102-429F-8876-F21D1E6EE10F}"/>
                        </a:ext>
                      </a:extLst>
                    </p:cNvPr>
                    <p:cNvSpPr/>
                    <p:nvPr/>
                  </p:nvSpPr>
                  <p:spPr>
                    <a:xfrm>
                      <a:off x="3837603" y="975919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48" name="Freeform: Shape 2247">
                      <a:extLst>
                        <a:ext uri="{FF2B5EF4-FFF2-40B4-BE49-F238E27FC236}">
                          <a16:creationId xmlns:a16="http://schemas.microsoft.com/office/drawing/2014/main" xmlns="" id="{4BE01807-A351-4D68-8F6A-7769B394A1A6}"/>
                        </a:ext>
                      </a:extLst>
                    </p:cNvPr>
                    <p:cNvSpPr/>
                    <p:nvPr/>
                  </p:nvSpPr>
                  <p:spPr>
                    <a:xfrm>
                      <a:off x="3929981" y="9796144"/>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cubicBezTo>
                            <a:pt x="0" y="0"/>
                            <a:pt x="0" y="0"/>
                            <a:pt x="0" y="0"/>
                          </a:cubicBezTo>
                          <a:lnTo>
                            <a:pt x="0" y="0"/>
                          </a:lnTo>
                          <a:close/>
                        </a:path>
                      </a:pathLst>
                    </a:custGeom>
                    <a:solidFill>
                      <a:srgbClr val="A5A099"/>
                    </a:solidFill>
                    <a:ln w="46132" cap="flat">
                      <a:noFill/>
                      <a:prstDash val="solid"/>
                      <a:miter/>
                    </a:ln>
                  </p:spPr>
                  <p:txBody>
                    <a:bodyPr rtlCol="0" anchor="ctr"/>
                    <a:lstStyle/>
                    <a:p>
                      <a:endParaRPr lang="en-US"/>
                    </a:p>
                  </p:txBody>
                </p:sp>
                <p:sp>
                  <p:nvSpPr>
                    <p:cNvPr id="2249" name="Freeform: Shape 2248">
                      <a:extLst>
                        <a:ext uri="{FF2B5EF4-FFF2-40B4-BE49-F238E27FC236}">
                          <a16:creationId xmlns:a16="http://schemas.microsoft.com/office/drawing/2014/main" xmlns="" id="{18631F68-D918-4319-9E47-289B551B7BB5}"/>
                        </a:ext>
                      </a:extLst>
                    </p:cNvPr>
                    <p:cNvSpPr/>
                    <p:nvPr/>
                  </p:nvSpPr>
                  <p:spPr>
                    <a:xfrm>
                      <a:off x="3782177" y="975457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250" name="Freeform: Shape 2249">
                      <a:extLst>
                        <a:ext uri="{FF2B5EF4-FFF2-40B4-BE49-F238E27FC236}">
                          <a16:creationId xmlns:a16="http://schemas.microsoft.com/office/drawing/2014/main" xmlns="" id="{3BAA448E-0DD0-493D-BAED-55ED6A541152}"/>
                        </a:ext>
                      </a:extLst>
                    </p:cNvPr>
                    <p:cNvSpPr/>
                    <p:nvPr/>
                  </p:nvSpPr>
                  <p:spPr>
                    <a:xfrm>
                      <a:off x="3754463" y="9749955"/>
                      <a:ext cx="267895" cy="69283"/>
                    </a:xfrm>
                    <a:custGeom>
                      <a:avLst/>
                      <a:gdLst>
                        <a:gd name="connsiteX0" fmla="*/ 18476 w 267895"/>
                        <a:gd name="connsiteY0" fmla="*/ 4619 h 69283"/>
                        <a:gd name="connsiteX1" fmla="*/ 18476 w 267895"/>
                        <a:gd name="connsiteY1" fmla="*/ 4619 h 69283"/>
                        <a:gd name="connsiteX2" fmla="*/ 18476 w 267895"/>
                        <a:gd name="connsiteY2" fmla="*/ 4619 h 69283"/>
                        <a:gd name="connsiteX3" fmla="*/ 18476 w 267895"/>
                        <a:gd name="connsiteY3" fmla="*/ 4619 h 69283"/>
                        <a:gd name="connsiteX4" fmla="*/ 18476 w 267895"/>
                        <a:gd name="connsiteY4" fmla="*/ 4619 h 69283"/>
                        <a:gd name="connsiteX5" fmla="*/ 27714 w 267895"/>
                        <a:gd name="connsiteY5" fmla="*/ 4619 h 69283"/>
                        <a:gd name="connsiteX6" fmla="*/ 27714 w 267895"/>
                        <a:gd name="connsiteY6" fmla="*/ 4619 h 69283"/>
                        <a:gd name="connsiteX7" fmla="*/ 27714 w 267895"/>
                        <a:gd name="connsiteY7" fmla="*/ 4619 h 69283"/>
                        <a:gd name="connsiteX8" fmla="*/ 27714 w 267895"/>
                        <a:gd name="connsiteY8" fmla="*/ 4619 h 69283"/>
                        <a:gd name="connsiteX9" fmla="*/ 27714 w 267895"/>
                        <a:gd name="connsiteY9" fmla="*/ 4619 h 69283"/>
                        <a:gd name="connsiteX10" fmla="*/ 27714 w 267895"/>
                        <a:gd name="connsiteY10" fmla="*/ 4619 h 69283"/>
                        <a:gd name="connsiteX11" fmla="*/ 27714 w 267895"/>
                        <a:gd name="connsiteY11" fmla="*/ 4619 h 69283"/>
                        <a:gd name="connsiteX12" fmla="*/ 32332 w 267895"/>
                        <a:gd name="connsiteY12" fmla="*/ 4619 h 69283"/>
                        <a:gd name="connsiteX13" fmla="*/ 32332 w 267895"/>
                        <a:gd name="connsiteY13" fmla="*/ 4619 h 69283"/>
                        <a:gd name="connsiteX14" fmla="*/ 32332 w 267895"/>
                        <a:gd name="connsiteY14" fmla="*/ 4619 h 69283"/>
                        <a:gd name="connsiteX15" fmla="*/ 32332 w 267895"/>
                        <a:gd name="connsiteY15" fmla="*/ 4619 h 69283"/>
                        <a:gd name="connsiteX16" fmla="*/ 36951 w 267895"/>
                        <a:gd name="connsiteY16" fmla="*/ 4619 h 69283"/>
                        <a:gd name="connsiteX17" fmla="*/ 36951 w 267895"/>
                        <a:gd name="connsiteY17" fmla="*/ 4619 h 69283"/>
                        <a:gd name="connsiteX18" fmla="*/ 41570 w 267895"/>
                        <a:gd name="connsiteY18" fmla="*/ 4619 h 69283"/>
                        <a:gd name="connsiteX19" fmla="*/ 41570 w 267895"/>
                        <a:gd name="connsiteY19" fmla="*/ 4619 h 69283"/>
                        <a:gd name="connsiteX20" fmla="*/ 41570 w 267895"/>
                        <a:gd name="connsiteY20" fmla="*/ 4619 h 69283"/>
                        <a:gd name="connsiteX21" fmla="*/ 46189 w 267895"/>
                        <a:gd name="connsiteY21" fmla="*/ 4619 h 69283"/>
                        <a:gd name="connsiteX22" fmla="*/ 46189 w 267895"/>
                        <a:gd name="connsiteY22" fmla="*/ 4619 h 69283"/>
                        <a:gd name="connsiteX23" fmla="*/ 46189 w 267895"/>
                        <a:gd name="connsiteY23" fmla="*/ 4619 h 69283"/>
                        <a:gd name="connsiteX24" fmla="*/ 46189 w 267895"/>
                        <a:gd name="connsiteY24" fmla="*/ 4619 h 69283"/>
                        <a:gd name="connsiteX25" fmla="*/ 50808 w 267895"/>
                        <a:gd name="connsiteY25" fmla="*/ 4619 h 69283"/>
                        <a:gd name="connsiteX26" fmla="*/ 50808 w 267895"/>
                        <a:gd name="connsiteY26" fmla="*/ 4619 h 69283"/>
                        <a:gd name="connsiteX27" fmla="*/ 60046 w 267895"/>
                        <a:gd name="connsiteY27" fmla="*/ 4619 h 69283"/>
                        <a:gd name="connsiteX28" fmla="*/ 60046 w 267895"/>
                        <a:gd name="connsiteY28" fmla="*/ 4619 h 69283"/>
                        <a:gd name="connsiteX29" fmla="*/ 60046 w 267895"/>
                        <a:gd name="connsiteY29" fmla="*/ 4619 h 69283"/>
                        <a:gd name="connsiteX30" fmla="*/ 60046 w 267895"/>
                        <a:gd name="connsiteY30" fmla="*/ 4619 h 69283"/>
                        <a:gd name="connsiteX31" fmla="*/ 60046 w 267895"/>
                        <a:gd name="connsiteY31" fmla="*/ 4619 h 69283"/>
                        <a:gd name="connsiteX32" fmla="*/ 64664 w 267895"/>
                        <a:gd name="connsiteY32" fmla="*/ 4619 h 69283"/>
                        <a:gd name="connsiteX33" fmla="*/ 64664 w 267895"/>
                        <a:gd name="connsiteY33" fmla="*/ 4619 h 69283"/>
                        <a:gd name="connsiteX34" fmla="*/ 69283 w 267895"/>
                        <a:gd name="connsiteY34" fmla="*/ 4619 h 69283"/>
                        <a:gd name="connsiteX35" fmla="*/ 69283 w 267895"/>
                        <a:gd name="connsiteY35" fmla="*/ 4619 h 69283"/>
                        <a:gd name="connsiteX36" fmla="*/ 78521 w 267895"/>
                        <a:gd name="connsiteY36" fmla="*/ 4619 h 69283"/>
                        <a:gd name="connsiteX37" fmla="*/ 83140 w 267895"/>
                        <a:gd name="connsiteY37" fmla="*/ 4619 h 69283"/>
                        <a:gd name="connsiteX38" fmla="*/ 87759 w 267895"/>
                        <a:gd name="connsiteY38" fmla="*/ 4619 h 69283"/>
                        <a:gd name="connsiteX39" fmla="*/ 87759 w 267895"/>
                        <a:gd name="connsiteY39" fmla="*/ 4619 h 69283"/>
                        <a:gd name="connsiteX40" fmla="*/ 87759 w 267895"/>
                        <a:gd name="connsiteY40" fmla="*/ 4619 h 69283"/>
                        <a:gd name="connsiteX41" fmla="*/ 87759 w 267895"/>
                        <a:gd name="connsiteY41" fmla="*/ 4619 h 69283"/>
                        <a:gd name="connsiteX42" fmla="*/ 87759 w 267895"/>
                        <a:gd name="connsiteY42" fmla="*/ 4619 h 69283"/>
                        <a:gd name="connsiteX43" fmla="*/ 87759 w 267895"/>
                        <a:gd name="connsiteY43" fmla="*/ 4619 h 69283"/>
                        <a:gd name="connsiteX44" fmla="*/ 87759 w 267895"/>
                        <a:gd name="connsiteY44" fmla="*/ 4619 h 69283"/>
                        <a:gd name="connsiteX45" fmla="*/ 92378 w 267895"/>
                        <a:gd name="connsiteY45" fmla="*/ 4619 h 69283"/>
                        <a:gd name="connsiteX46" fmla="*/ 96997 w 267895"/>
                        <a:gd name="connsiteY46" fmla="*/ 4619 h 69283"/>
                        <a:gd name="connsiteX47" fmla="*/ 96997 w 267895"/>
                        <a:gd name="connsiteY47" fmla="*/ 4619 h 69283"/>
                        <a:gd name="connsiteX48" fmla="*/ 96997 w 267895"/>
                        <a:gd name="connsiteY48" fmla="*/ 4619 h 69283"/>
                        <a:gd name="connsiteX49" fmla="*/ 96997 w 267895"/>
                        <a:gd name="connsiteY49" fmla="*/ 4619 h 69283"/>
                        <a:gd name="connsiteX50" fmla="*/ 101616 w 267895"/>
                        <a:gd name="connsiteY50" fmla="*/ 4619 h 69283"/>
                        <a:gd name="connsiteX51" fmla="*/ 101616 w 267895"/>
                        <a:gd name="connsiteY51" fmla="*/ 4619 h 69283"/>
                        <a:gd name="connsiteX52" fmla="*/ 106234 w 267895"/>
                        <a:gd name="connsiteY52" fmla="*/ 4619 h 69283"/>
                        <a:gd name="connsiteX53" fmla="*/ 106234 w 267895"/>
                        <a:gd name="connsiteY53" fmla="*/ 4619 h 69283"/>
                        <a:gd name="connsiteX54" fmla="*/ 106234 w 267895"/>
                        <a:gd name="connsiteY54" fmla="*/ 4619 h 69283"/>
                        <a:gd name="connsiteX55" fmla="*/ 106234 w 267895"/>
                        <a:gd name="connsiteY55" fmla="*/ 4619 h 69283"/>
                        <a:gd name="connsiteX56" fmla="*/ 106234 w 267895"/>
                        <a:gd name="connsiteY56" fmla="*/ 4619 h 69283"/>
                        <a:gd name="connsiteX57" fmla="*/ 106234 w 267895"/>
                        <a:gd name="connsiteY57" fmla="*/ 4619 h 69283"/>
                        <a:gd name="connsiteX58" fmla="*/ 106234 w 267895"/>
                        <a:gd name="connsiteY58" fmla="*/ 4619 h 69283"/>
                        <a:gd name="connsiteX59" fmla="*/ 106234 w 267895"/>
                        <a:gd name="connsiteY59" fmla="*/ 4619 h 69283"/>
                        <a:gd name="connsiteX60" fmla="*/ 106234 w 267895"/>
                        <a:gd name="connsiteY60" fmla="*/ 4619 h 69283"/>
                        <a:gd name="connsiteX61" fmla="*/ 110853 w 267895"/>
                        <a:gd name="connsiteY61" fmla="*/ 4619 h 69283"/>
                        <a:gd name="connsiteX62" fmla="*/ 110853 w 267895"/>
                        <a:gd name="connsiteY62" fmla="*/ 4619 h 69283"/>
                        <a:gd name="connsiteX63" fmla="*/ 115472 w 267895"/>
                        <a:gd name="connsiteY63" fmla="*/ 4619 h 69283"/>
                        <a:gd name="connsiteX64" fmla="*/ 115472 w 267895"/>
                        <a:gd name="connsiteY64" fmla="*/ 4619 h 69283"/>
                        <a:gd name="connsiteX65" fmla="*/ 115472 w 267895"/>
                        <a:gd name="connsiteY65" fmla="*/ 4619 h 69283"/>
                        <a:gd name="connsiteX66" fmla="*/ 120091 w 267895"/>
                        <a:gd name="connsiteY66" fmla="*/ 4619 h 69283"/>
                        <a:gd name="connsiteX67" fmla="*/ 120091 w 267895"/>
                        <a:gd name="connsiteY67" fmla="*/ 4619 h 69283"/>
                        <a:gd name="connsiteX68" fmla="*/ 120091 w 267895"/>
                        <a:gd name="connsiteY68" fmla="*/ 4619 h 69283"/>
                        <a:gd name="connsiteX69" fmla="*/ 120091 w 267895"/>
                        <a:gd name="connsiteY69" fmla="*/ 4619 h 69283"/>
                        <a:gd name="connsiteX70" fmla="*/ 129329 w 267895"/>
                        <a:gd name="connsiteY70" fmla="*/ 9238 h 69283"/>
                        <a:gd name="connsiteX71" fmla="*/ 129329 w 267895"/>
                        <a:gd name="connsiteY71" fmla="*/ 9238 h 69283"/>
                        <a:gd name="connsiteX72" fmla="*/ 133948 w 267895"/>
                        <a:gd name="connsiteY72" fmla="*/ 9238 h 69283"/>
                        <a:gd name="connsiteX73" fmla="*/ 133948 w 267895"/>
                        <a:gd name="connsiteY73" fmla="*/ 9238 h 69283"/>
                        <a:gd name="connsiteX74" fmla="*/ 138566 w 267895"/>
                        <a:gd name="connsiteY74" fmla="*/ 9238 h 69283"/>
                        <a:gd name="connsiteX75" fmla="*/ 143186 w 267895"/>
                        <a:gd name="connsiteY75" fmla="*/ 13857 h 69283"/>
                        <a:gd name="connsiteX76" fmla="*/ 143186 w 267895"/>
                        <a:gd name="connsiteY76" fmla="*/ 13857 h 69283"/>
                        <a:gd name="connsiteX77" fmla="*/ 143186 w 267895"/>
                        <a:gd name="connsiteY77" fmla="*/ 13857 h 69283"/>
                        <a:gd name="connsiteX78" fmla="*/ 143186 w 267895"/>
                        <a:gd name="connsiteY78" fmla="*/ 13857 h 69283"/>
                        <a:gd name="connsiteX79" fmla="*/ 157042 w 267895"/>
                        <a:gd name="connsiteY79" fmla="*/ 23094 h 69283"/>
                        <a:gd name="connsiteX80" fmla="*/ 161661 w 267895"/>
                        <a:gd name="connsiteY80" fmla="*/ 23094 h 69283"/>
                        <a:gd name="connsiteX81" fmla="*/ 161661 w 267895"/>
                        <a:gd name="connsiteY81" fmla="*/ 23094 h 69283"/>
                        <a:gd name="connsiteX82" fmla="*/ 170899 w 267895"/>
                        <a:gd name="connsiteY82" fmla="*/ 27714 h 69283"/>
                        <a:gd name="connsiteX83" fmla="*/ 170899 w 267895"/>
                        <a:gd name="connsiteY83" fmla="*/ 27714 h 69283"/>
                        <a:gd name="connsiteX84" fmla="*/ 175518 w 267895"/>
                        <a:gd name="connsiteY84" fmla="*/ 27714 h 69283"/>
                        <a:gd name="connsiteX85" fmla="*/ 175518 w 267895"/>
                        <a:gd name="connsiteY85" fmla="*/ 27714 h 69283"/>
                        <a:gd name="connsiteX86" fmla="*/ 175518 w 267895"/>
                        <a:gd name="connsiteY86" fmla="*/ 27714 h 69283"/>
                        <a:gd name="connsiteX87" fmla="*/ 175518 w 267895"/>
                        <a:gd name="connsiteY87" fmla="*/ 27714 h 69283"/>
                        <a:gd name="connsiteX88" fmla="*/ 175518 w 267895"/>
                        <a:gd name="connsiteY88" fmla="*/ 27714 h 69283"/>
                        <a:gd name="connsiteX89" fmla="*/ 180136 w 267895"/>
                        <a:gd name="connsiteY89" fmla="*/ 27714 h 69283"/>
                        <a:gd name="connsiteX90" fmla="*/ 184755 w 267895"/>
                        <a:gd name="connsiteY90" fmla="*/ 27714 h 69283"/>
                        <a:gd name="connsiteX91" fmla="*/ 189374 w 267895"/>
                        <a:gd name="connsiteY91" fmla="*/ 27714 h 69283"/>
                        <a:gd name="connsiteX92" fmla="*/ 189374 w 267895"/>
                        <a:gd name="connsiteY92" fmla="*/ 27714 h 69283"/>
                        <a:gd name="connsiteX93" fmla="*/ 189374 w 267895"/>
                        <a:gd name="connsiteY93" fmla="*/ 27714 h 69283"/>
                        <a:gd name="connsiteX94" fmla="*/ 193993 w 267895"/>
                        <a:gd name="connsiteY94" fmla="*/ 32332 h 69283"/>
                        <a:gd name="connsiteX95" fmla="*/ 203231 w 267895"/>
                        <a:gd name="connsiteY95" fmla="*/ 36951 h 69283"/>
                        <a:gd name="connsiteX96" fmla="*/ 198612 w 267895"/>
                        <a:gd name="connsiteY96" fmla="*/ 36951 h 69283"/>
                        <a:gd name="connsiteX97" fmla="*/ 203231 w 267895"/>
                        <a:gd name="connsiteY97" fmla="*/ 36951 h 69283"/>
                        <a:gd name="connsiteX98" fmla="*/ 203231 w 267895"/>
                        <a:gd name="connsiteY98" fmla="*/ 36951 h 69283"/>
                        <a:gd name="connsiteX99" fmla="*/ 207850 w 267895"/>
                        <a:gd name="connsiteY99" fmla="*/ 41570 h 69283"/>
                        <a:gd name="connsiteX100" fmla="*/ 207850 w 267895"/>
                        <a:gd name="connsiteY100" fmla="*/ 41570 h 69283"/>
                        <a:gd name="connsiteX101" fmla="*/ 207850 w 267895"/>
                        <a:gd name="connsiteY101" fmla="*/ 41570 h 69283"/>
                        <a:gd name="connsiteX102" fmla="*/ 207850 w 267895"/>
                        <a:gd name="connsiteY102" fmla="*/ 41570 h 69283"/>
                        <a:gd name="connsiteX103" fmla="*/ 212469 w 267895"/>
                        <a:gd name="connsiteY103" fmla="*/ 41570 h 69283"/>
                        <a:gd name="connsiteX104" fmla="*/ 212469 w 267895"/>
                        <a:gd name="connsiteY104" fmla="*/ 41570 h 69283"/>
                        <a:gd name="connsiteX105" fmla="*/ 212469 w 267895"/>
                        <a:gd name="connsiteY105" fmla="*/ 41570 h 69283"/>
                        <a:gd name="connsiteX106" fmla="*/ 212469 w 267895"/>
                        <a:gd name="connsiteY106" fmla="*/ 41570 h 69283"/>
                        <a:gd name="connsiteX107" fmla="*/ 212469 w 267895"/>
                        <a:gd name="connsiteY107" fmla="*/ 41570 h 69283"/>
                        <a:gd name="connsiteX108" fmla="*/ 212469 w 267895"/>
                        <a:gd name="connsiteY108" fmla="*/ 41570 h 69283"/>
                        <a:gd name="connsiteX109" fmla="*/ 217088 w 267895"/>
                        <a:gd name="connsiteY109" fmla="*/ 41570 h 69283"/>
                        <a:gd name="connsiteX110" fmla="*/ 217088 w 267895"/>
                        <a:gd name="connsiteY110" fmla="*/ 41570 h 69283"/>
                        <a:gd name="connsiteX111" fmla="*/ 221706 w 267895"/>
                        <a:gd name="connsiteY111" fmla="*/ 46189 h 69283"/>
                        <a:gd name="connsiteX112" fmla="*/ 221706 w 267895"/>
                        <a:gd name="connsiteY112" fmla="*/ 46189 h 69283"/>
                        <a:gd name="connsiteX113" fmla="*/ 221706 w 267895"/>
                        <a:gd name="connsiteY113" fmla="*/ 46189 h 69283"/>
                        <a:gd name="connsiteX114" fmla="*/ 221706 w 267895"/>
                        <a:gd name="connsiteY114" fmla="*/ 46189 h 69283"/>
                        <a:gd name="connsiteX115" fmla="*/ 226325 w 267895"/>
                        <a:gd name="connsiteY115" fmla="*/ 46189 h 69283"/>
                        <a:gd name="connsiteX116" fmla="*/ 226325 w 267895"/>
                        <a:gd name="connsiteY116" fmla="*/ 46189 h 69283"/>
                        <a:gd name="connsiteX117" fmla="*/ 226325 w 267895"/>
                        <a:gd name="connsiteY117" fmla="*/ 46189 h 69283"/>
                        <a:gd name="connsiteX118" fmla="*/ 226325 w 267895"/>
                        <a:gd name="connsiteY118" fmla="*/ 46189 h 69283"/>
                        <a:gd name="connsiteX119" fmla="*/ 226325 w 267895"/>
                        <a:gd name="connsiteY119" fmla="*/ 46189 h 69283"/>
                        <a:gd name="connsiteX120" fmla="*/ 226325 w 267895"/>
                        <a:gd name="connsiteY120" fmla="*/ 46189 h 69283"/>
                        <a:gd name="connsiteX121" fmla="*/ 226325 w 267895"/>
                        <a:gd name="connsiteY121" fmla="*/ 46189 h 69283"/>
                        <a:gd name="connsiteX122" fmla="*/ 226325 w 267895"/>
                        <a:gd name="connsiteY122" fmla="*/ 46189 h 69283"/>
                        <a:gd name="connsiteX123" fmla="*/ 226325 w 267895"/>
                        <a:gd name="connsiteY123" fmla="*/ 46189 h 69283"/>
                        <a:gd name="connsiteX124" fmla="*/ 230944 w 267895"/>
                        <a:gd name="connsiteY124" fmla="*/ 46189 h 69283"/>
                        <a:gd name="connsiteX125" fmla="*/ 230944 w 267895"/>
                        <a:gd name="connsiteY125" fmla="*/ 46189 h 69283"/>
                        <a:gd name="connsiteX126" fmla="*/ 230944 w 267895"/>
                        <a:gd name="connsiteY126" fmla="*/ 46189 h 69283"/>
                        <a:gd name="connsiteX127" fmla="*/ 230944 w 267895"/>
                        <a:gd name="connsiteY127" fmla="*/ 46189 h 69283"/>
                        <a:gd name="connsiteX128" fmla="*/ 230944 w 267895"/>
                        <a:gd name="connsiteY128" fmla="*/ 46189 h 69283"/>
                        <a:gd name="connsiteX129" fmla="*/ 230944 w 267895"/>
                        <a:gd name="connsiteY129" fmla="*/ 46189 h 69283"/>
                        <a:gd name="connsiteX130" fmla="*/ 235563 w 267895"/>
                        <a:gd name="connsiteY130" fmla="*/ 50808 h 69283"/>
                        <a:gd name="connsiteX131" fmla="*/ 235563 w 267895"/>
                        <a:gd name="connsiteY131" fmla="*/ 50808 h 69283"/>
                        <a:gd name="connsiteX132" fmla="*/ 240182 w 267895"/>
                        <a:gd name="connsiteY132" fmla="*/ 55427 h 69283"/>
                        <a:gd name="connsiteX133" fmla="*/ 240182 w 267895"/>
                        <a:gd name="connsiteY133" fmla="*/ 55427 h 69283"/>
                        <a:gd name="connsiteX134" fmla="*/ 240182 w 267895"/>
                        <a:gd name="connsiteY134" fmla="*/ 55427 h 69283"/>
                        <a:gd name="connsiteX135" fmla="*/ 240182 w 267895"/>
                        <a:gd name="connsiteY135" fmla="*/ 55427 h 69283"/>
                        <a:gd name="connsiteX136" fmla="*/ 244801 w 267895"/>
                        <a:gd name="connsiteY136" fmla="*/ 60046 h 69283"/>
                        <a:gd name="connsiteX137" fmla="*/ 244801 w 267895"/>
                        <a:gd name="connsiteY137" fmla="*/ 60046 h 69283"/>
                        <a:gd name="connsiteX138" fmla="*/ 244801 w 267895"/>
                        <a:gd name="connsiteY138" fmla="*/ 60046 h 69283"/>
                        <a:gd name="connsiteX139" fmla="*/ 244801 w 267895"/>
                        <a:gd name="connsiteY139" fmla="*/ 60046 h 69283"/>
                        <a:gd name="connsiteX140" fmla="*/ 249420 w 267895"/>
                        <a:gd name="connsiteY140" fmla="*/ 64664 h 69283"/>
                        <a:gd name="connsiteX141" fmla="*/ 249420 w 267895"/>
                        <a:gd name="connsiteY141" fmla="*/ 64664 h 69283"/>
                        <a:gd name="connsiteX142" fmla="*/ 249420 w 267895"/>
                        <a:gd name="connsiteY142" fmla="*/ 64664 h 69283"/>
                        <a:gd name="connsiteX143" fmla="*/ 249420 w 267895"/>
                        <a:gd name="connsiteY143" fmla="*/ 64664 h 69283"/>
                        <a:gd name="connsiteX144" fmla="*/ 249420 w 267895"/>
                        <a:gd name="connsiteY144" fmla="*/ 64664 h 69283"/>
                        <a:gd name="connsiteX145" fmla="*/ 249420 w 267895"/>
                        <a:gd name="connsiteY145" fmla="*/ 64664 h 69283"/>
                        <a:gd name="connsiteX146" fmla="*/ 249420 w 267895"/>
                        <a:gd name="connsiteY146" fmla="*/ 64664 h 69283"/>
                        <a:gd name="connsiteX147" fmla="*/ 249420 w 267895"/>
                        <a:gd name="connsiteY147" fmla="*/ 64664 h 69283"/>
                        <a:gd name="connsiteX148" fmla="*/ 249420 w 267895"/>
                        <a:gd name="connsiteY148" fmla="*/ 64664 h 69283"/>
                        <a:gd name="connsiteX149" fmla="*/ 249420 w 267895"/>
                        <a:gd name="connsiteY149" fmla="*/ 64664 h 69283"/>
                        <a:gd name="connsiteX150" fmla="*/ 249420 w 267895"/>
                        <a:gd name="connsiteY150" fmla="*/ 64664 h 69283"/>
                        <a:gd name="connsiteX151" fmla="*/ 249420 w 267895"/>
                        <a:gd name="connsiteY151" fmla="*/ 64664 h 69283"/>
                        <a:gd name="connsiteX152" fmla="*/ 249420 w 267895"/>
                        <a:gd name="connsiteY152" fmla="*/ 64664 h 69283"/>
                        <a:gd name="connsiteX153" fmla="*/ 249420 w 267895"/>
                        <a:gd name="connsiteY153" fmla="*/ 64664 h 69283"/>
                        <a:gd name="connsiteX154" fmla="*/ 249420 w 267895"/>
                        <a:gd name="connsiteY154" fmla="*/ 64664 h 69283"/>
                        <a:gd name="connsiteX155" fmla="*/ 249420 w 267895"/>
                        <a:gd name="connsiteY155" fmla="*/ 64664 h 69283"/>
                        <a:gd name="connsiteX156" fmla="*/ 249420 w 267895"/>
                        <a:gd name="connsiteY156" fmla="*/ 64664 h 69283"/>
                        <a:gd name="connsiteX157" fmla="*/ 254038 w 267895"/>
                        <a:gd name="connsiteY157" fmla="*/ 64664 h 69283"/>
                        <a:gd name="connsiteX158" fmla="*/ 254038 w 267895"/>
                        <a:gd name="connsiteY158" fmla="*/ 64664 h 69283"/>
                        <a:gd name="connsiteX159" fmla="*/ 254038 w 267895"/>
                        <a:gd name="connsiteY159" fmla="*/ 64664 h 69283"/>
                        <a:gd name="connsiteX160" fmla="*/ 254038 w 267895"/>
                        <a:gd name="connsiteY160" fmla="*/ 64664 h 69283"/>
                        <a:gd name="connsiteX161" fmla="*/ 254038 w 267895"/>
                        <a:gd name="connsiteY161" fmla="*/ 64664 h 69283"/>
                        <a:gd name="connsiteX162" fmla="*/ 254038 w 267895"/>
                        <a:gd name="connsiteY162" fmla="*/ 64664 h 69283"/>
                        <a:gd name="connsiteX163" fmla="*/ 258658 w 267895"/>
                        <a:gd name="connsiteY163" fmla="*/ 69283 h 69283"/>
                        <a:gd name="connsiteX164" fmla="*/ 263276 w 267895"/>
                        <a:gd name="connsiteY164" fmla="*/ 69283 h 69283"/>
                        <a:gd name="connsiteX165" fmla="*/ 263276 w 267895"/>
                        <a:gd name="connsiteY165" fmla="*/ 69283 h 69283"/>
                        <a:gd name="connsiteX166" fmla="*/ 263276 w 267895"/>
                        <a:gd name="connsiteY166" fmla="*/ 69283 h 69283"/>
                        <a:gd name="connsiteX167" fmla="*/ 263276 w 267895"/>
                        <a:gd name="connsiteY167" fmla="*/ 69283 h 69283"/>
                        <a:gd name="connsiteX168" fmla="*/ 263276 w 267895"/>
                        <a:gd name="connsiteY168" fmla="*/ 69283 h 69283"/>
                        <a:gd name="connsiteX169" fmla="*/ 263276 w 267895"/>
                        <a:gd name="connsiteY169" fmla="*/ 69283 h 69283"/>
                        <a:gd name="connsiteX170" fmla="*/ 263276 w 267895"/>
                        <a:gd name="connsiteY170" fmla="*/ 69283 h 69283"/>
                        <a:gd name="connsiteX171" fmla="*/ 263276 w 267895"/>
                        <a:gd name="connsiteY171" fmla="*/ 69283 h 69283"/>
                        <a:gd name="connsiteX172" fmla="*/ 267895 w 267895"/>
                        <a:gd name="connsiteY172" fmla="*/ 69283 h 69283"/>
                        <a:gd name="connsiteX173" fmla="*/ 267895 w 267895"/>
                        <a:gd name="connsiteY173" fmla="*/ 69283 h 69283"/>
                        <a:gd name="connsiteX174" fmla="*/ 267895 w 267895"/>
                        <a:gd name="connsiteY174" fmla="*/ 69283 h 69283"/>
                        <a:gd name="connsiteX175" fmla="*/ 267895 w 267895"/>
                        <a:gd name="connsiteY175" fmla="*/ 69283 h 69283"/>
                        <a:gd name="connsiteX176" fmla="*/ 267895 w 267895"/>
                        <a:gd name="connsiteY176" fmla="*/ 69283 h 69283"/>
                        <a:gd name="connsiteX177" fmla="*/ 263276 w 267895"/>
                        <a:gd name="connsiteY177" fmla="*/ 64664 h 69283"/>
                        <a:gd name="connsiteX178" fmla="*/ 263276 w 267895"/>
                        <a:gd name="connsiteY178" fmla="*/ 64664 h 69283"/>
                        <a:gd name="connsiteX179" fmla="*/ 263276 w 267895"/>
                        <a:gd name="connsiteY179" fmla="*/ 64664 h 69283"/>
                        <a:gd name="connsiteX180" fmla="*/ 263276 w 267895"/>
                        <a:gd name="connsiteY180" fmla="*/ 64664 h 69283"/>
                        <a:gd name="connsiteX181" fmla="*/ 263276 w 267895"/>
                        <a:gd name="connsiteY181" fmla="*/ 64664 h 69283"/>
                        <a:gd name="connsiteX182" fmla="*/ 263276 w 267895"/>
                        <a:gd name="connsiteY182" fmla="*/ 64664 h 69283"/>
                        <a:gd name="connsiteX183" fmla="*/ 263276 w 267895"/>
                        <a:gd name="connsiteY183" fmla="*/ 64664 h 69283"/>
                        <a:gd name="connsiteX184" fmla="*/ 263276 w 267895"/>
                        <a:gd name="connsiteY184" fmla="*/ 64664 h 69283"/>
                        <a:gd name="connsiteX185" fmla="*/ 263276 w 267895"/>
                        <a:gd name="connsiteY185" fmla="*/ 64664 h 69283"/>
                        <a:gd name="connsiteX186" fmla="*/ 263276 w 267895"/>
                        <a:gd name="connsiteY186" fmla="*/ 64664 h 69283"/>
                        <a:gd name="connsiteX187" fmla="*/ 263276 w 267895"/>
                        <a:gd name="connsiteY187" fmla="*/ 64664 h 69283"/>
                        <a:gd name="connsiteX188" fmla="*/ 263276 w 267895"/>
                        <a:gd name="connsiteY188" fmla="*/ 64664 h 69283"/>
                        <a:gd name="connsiteX189" fmla="*/ 263276 w 267895"/>
                        <a:gd name="connsiteY189" fmla="*/ 64664 h 69283"/>
                        <a:gd name="connsiteX190" fmla="*/ 263276 w 267895"/>
                        <a:gd name="connsiteY190" fmla="*/ 64664 h 69283"/>
                        <a:gd name="connsiteX191" fmla="*/ 263276 w 267895"/>
                        <a:gd name="connsiteY191" fmla="*/ 64664 h 69283"/>
                        <a:gd name="connsiteX192" fmla="*/ 263276 w 267895"/>
                        <a:gd name="connsiteY192" fmla="*/ 60046 h 69283"/>
                        <a:gd name="connsiteX193" fmla="*/ 263276 w 267895"/>
                        <a:gd name="connsiteY193" fmla="*/ 60046 h 69283"/>
                        <a:gd name="connsiteX194" fmla="*/ 263276 w 267895"/>
                        <a:gd name="connsiteY194" fmla="*/ 60046 h 69283"/>
                        <a:gd name="connsiteX195" fmla="*/ 263276 w 267895"/>
                        <a:gd name="connsiteY195" fmla="*/ 60046 h 69283"/>
                        <a:gd name="connsiteX196" fmla="*/ 263276 w 267895"/>
                        <a:gd name="connsiteY196" fmla="*/ 60046 h 69283"/>
                        <a:gd name="connsiteX197" fmla="*/ 258658 w 267895"/>
                        <a:gd name="connsiteY197" fmla="*/ 60046 h 69283"/>
                        <a:gd name="connsiteX198" fmla="*/ 258658 w 267895"/>
                        <a:gd name="connsiteY198" fmla="*/ 55427 h 69283"/>
                        <a:gd name="connsiteX199" fmla="*/ 258658 w 267895"/>
                        <a:gd name="connsiteY199" fmla="*/ 55427 h 69283"/>
                        <a:gd name="connsiteX200" fmla="*/ 258658 w 267895"/>
                        <a:gd name="connsiteY200" fmla="*/ 55427 h 69283"/>
                        <a:gd name="connsiteX201" fmla="*/ 258658 w 267895"/>
                        <a:gd name="connsiteY201" fmla="*/ 55427 h 69283"/>
                        <a:gd name="connsiteX202" fmla="*/ 258658 w 267895"/>
                        <a:gd name="connsiteY202" fmla="*/ 55427 h 69283"/>
                        <a:gd name="connsiteX203" fmla="*/ 258658 w 267895"/>
                        <a:gd name="connsiteY203" fmla="*/ 55427 h 69283"/>
                        <a:gd name="connsiteX204" fmla="*/ 258658 w 267895"/>
                        <a:gd name="connsiteY204" fmla="*/ 55427 h 69283"/>
                        <a:gd name="connsiteX205" fmla="*/ 254038 w 267895"/>
                        <a:gd name="connsiteY205" fmla="*/ 55427 h 69283"/>
                        <a:gd name="connsiteX206" fmla="*/ 254038 w 267895"/>
                        <a:gd name="connsiteY206" fmla="*/ 55427 h 69283"/>
                        <a:gd name="connsiteX207" fmla="*/ 254038 w 267895"/>
                        <a:gd name="connsiteY207" fmla="*/ 55427 h 69283"/>
                        <a:gd name="connsiteX208" fmla="*/ 254038 w 267895"/>
                        <a:gd name="connsiteY208" fmla="*/ 55427 h 69283"/>
                        <a:gd name="connsiteX209" fmla="*/ 254038 w 267895"/>
                        <a:gd name="connsiteY209" fmla="*/ 55427 h 69283"/>
                        <a:gd name="connsiteX210" fmla="*/ 254038 w 267895"/>
                        <a:gd name="connsiteY210" fmla="*/ 55427 h 69283"/>
                        <a:gd name="connsiteX211" fmla="*/ 254038 w 267895"/>
                        <a:gd name="connsiteY211" fmla="*/ 55427 h 69283"/>
                        <a:gd name="connsiteX212" fmla="*/ 254038 w 267895"/>
                        <a:gd name="connsiteY212" fmla="*/ 55427 h 69283"/>
                        <a:gd name="connsiteX213" fmla="*/ 254038 w 267895"/>
                        <a:gd name="connsiteY213" fmla="*/ 55427 h 69283"/>
                        <a:gd name="connsiteX214" fmla="*/ 254038 w 267895"/>
                        <a:gd name="connsiteY214" fmla="*/ 55427 h 69283"/>
                        <a:gd name="connsiteX215" fmla="*/ 254038 w 267895"/>
                        <a:gd name="connsiteY215" fmla="*/ 55427 h 69283"/>
                        <a:gd name="connsiteX216" fmla="*/ 254038 w 267895"/>
                        <a:gd name="connsiteY216" fmla="*/ 55427 h 69283"/>
                        <a:gd name="connsiteX217" fmla="*/ 254038 w 267895"/>
                        <a:gd name="connsiteY217" fmla="*/ 55427 h 69283"/>
                        <a:gd name="connsiteX218" fmla="*/ 254038 w 267895"/>
                        <a:gd name="connsiteY218" fmla="*/ 55427 h 69283"/>
                        <a:gd name="connsiteX219" fmla="*/ 254038 w 267895"/>
                        <a:gd name="connsiteY219" fmla="*/ 55427 h 69283"/>
                        <a:gd name="connsiteX220" fmla="*/ 254038 w 267895"/>
                        <a:gd name="connsiteY220" fmla="*/ 55427 h 69283"/>
                        <a:gd name="connsiteX221" fmla="*/ 254038 w 267895"/>
                        <a:gd name="connsiteY221" fmla="*/ 55427 h 69283"/>
                        <a:gd name="connsiteX222" fmla="*/ 254038 w 267895"/>
                        <a:gd name="connsiteY222" fmla="*/ 55427 h 69283"/>
                        <a:gd name="connsiteX223" fmla="*/ 249420 w 267895"/>
                        <a:gd name="connsiteY223" fmla="*/ 50808 h 69283"/>
                        <a:gd name="connsiteX224" fmla="*/ 249420 w 267895"/>
                        <a:gd name="connsiteY224" fmla="*/ 50808 h 69283"/>
                        <a:gd name="connsiteX225" fmla="*/ 244801 w 267895"/>
                        <a:gd name="connsiteY225" fmla="*/ 50808 h 69283"/>
                        <a:gd name="connsiteX226" fmla="*/ 244801 w 267895"/>
                        <a:gd name="connsiteY226" fmla="*/ 50808 h 69283"/>
                        <a:gd name="connsiteX227" fmla="*/ 244801 w 267895"/>
                        <a:gd name="connsiteY227" fmla="*/ 50808 h 69283"/>
                        <a:gd name="connsiteX228" fmla="*/ 244801 w 267895"/>
                        <a:gd name="connsiteY228" fmla="*/ 50808 h 69283"/>
                        <a:gd name="connsiteX229" fmla="*/ 244801 w 267895"/>
                        <a:gd name="connsiteY229" fmla="*/ 50808 h 69283"/>
                        <a:gd name="connsiteX230" fmla="*/ 244801 w 267895"/>
                        <a:gd name="connsiteY230" fmla="*/ 50808 h 69283"/>
                        <a:gd name="connsiteX231" fmla="*/ 244801 w 267895"/>
                        <a:gd name="connsiteY231" fmla="*/ 50808 h 69283"/>
                        <a:gd name="connsiteX232" fmla="*/ 244801 w 267895"/>
                        <a:gd name="connsiteY232" fmla="*/ 50808 h 69283"/>
                        <a:gd name="connsiteX233" fmla="*/ 244801 w 267895"/>
                        <a:gd name="connsiteY233" fmla="*/ 50808 h 69283"/>
                        <a:gd name="connsiteX234" fmla="*/ 240182 w 267895"/>
                        <a:gd name="connsiteY234" fmla="*/ 46189 h 69283"/>
                        <a:gd name="connsiteX235" fmla="*/ 240182 w 267895"/>
                        <a:gd name="connsiteY235" fmla="*/ 46189 h 69283"/>
                        <a:gd name="connsiteX236" fmla="*/ 240182 w 267895"/>
                        <a:gd name="connsiteY236" fmla="*/ 41570 h 69283"/>
                        <a:gd name="connsiteX237" fmla="*/ 235563 w 267895"/>
                        <a:gd name="connsiteY237" fmla="*/ 41570 h 69283"/>
                        <a:gd name="connsiteX238" fmla="*/ 235563 w 267895"/>
                        <a:gd name="connsiteY238" fmla="*/ 41570 h 69283"/>
                        <a:gd name="connsiteX239" fmla="*/ 235563 w 267895"/>
                        <a:gd name="connsiteY239" fmla="*/ 41570 h 69283"/>
                        <a:gd name="connsiteX240" fmla="*/ 235563 w 267895"/>
                        <a:gd name="connsiteY240" fmla="*/ 41570 h 69283"/>
                        <a:gd name="connsiteX241" fmla="*/ 235563 w 267895"/>
                        <a:gd name="connsiteY241" fmla="*/ 41570 h 69283"/>
                        <a:gd name="connsiteX242" fmla="*/ 235563 w 267895"/>
                        <a:gd name="connsiteY242" fmla="*/ 41570 h 69283"/>
                        <a:gd name="connsiteX243" fmla="*/ 235563 w 267895"/>
                        <a:gd name="connsiteY243" fmla="*/ 41570 h 69283"/>
                        <a:gd name="connsiteX244" fmla="*/ 235563 w 267895"/>
                        <a:gd name="connsiteY244" fmla="*/ 41570 h 69283"/>
                        <a:gd name="connsiteX245" fmla="*/ 230944 w 267895"/>
                        <a:gd name="connsiteY245" fmla="*/ 41570 h 69283"/>
                        <a:gd name="connsiteX246" fmla="*/ 230944 w 267895"/>
                        <a:gd name="connsiteY246" fmla="*/ 41570 h 69283"/>
                        <a:gd name="connsiteX247" fmla="*/ 230944 w 267895"/>
                        <a:gd name="connsiteY247" fmla="*/ 41570 h 69283"/>
                        <a:gd name="connsiteX248" fmla="*/ 230944 w 267895"/>
                        <a:gd name="connsiteY248" fmla="*/ 41570 h 69283"/>
                        <a:gd name="connsiteX249" fmla="*/ 230944 w 267895"/>
                        <a:gd name="connsiteY249" fmla="*/ 41570 h 69283"/>
                        <a:gd name="connsiteX250" fmla="*/ 226325 w 267895"/>
                        <a:gd name="connsiteY250" fmla="*/ 41570 h 69283"/>
                        <a:gd name="connsiteX251" fmla="*/ 226325 w 267895"/>
                        <a:gd name="connsiteY251" fmla="*/ 41570 h 69283"/>
                        <a:gd name="connsiteX252" fmla="*/ 226325 w 267895"/>
                        <a:gd name="connsiteY252" fmla="*/ 41570 h 69283"/>
                        <a:gd name="connsiteX253" fmla="*/ 226325 w 267895"/>
                        <a:gd name="connsiteY253" fmla="*/ 41570 h 69283"/>
                        <a:gd name="connsiteX254" fmla="*/ 226325 w 267895"/>
                        <a:gd name="connsiteY254" fmla="*/ 41570 h 69283"/>
                        <a:gd name="connsiteX255" fmla="*/ 226325 w 267895"/>
                        <a:gd name="connsiteY255" fmla="*/ 41570 h 69283"/>
                        <a:gd name="connsiteX256" fmla="*/ 226325 w 267895"/>
                        <a:gd name="connsiteY256" fmla="*/ 41570 h 69283"/>
                        <a:gd name="connsiteX257" fmla="*/ 226325 w 267895"/>
                        <a:gd name="connsiteY257" fmla="*/ 41570 h 69283"/>
                        <a:gd name="connsiteX258" fmla="*/ 226325 w 267895"/>
                        <a:gd name="connsiteY258" fmla="*/ 41570 h 69283"/>
                        <a:gd name="connsiteX259" fmla="*/ 226325 w 267895"/>
                        <a:gd name="connsiteY259" fmla="*/ 41570 h 69283"/>
                        <a:gd name="connsiteX260" fmla="*/ 221706 w 267895"/>
                        <a:gd name="connsiteY260" fmla="*/ 41570 h 69283"/>
                        <a:gd name="connsiteX261" fmla="*/ 221706 w 267895"/>
                        <a:gd name="connsiteY261" fmla="*/ 41570 h 69283"/>
                        <a:gd name="connsiteX262" fmla="*/ 221706 w 267895"/>
                        <a:gd name="connsiteY262" fmla="*/ 41570 h 69283"/>
                        <a:gd name="connsiteX263" fmla="*/ 221706 w 267895"/>
                        <a:gd name="connsiteY263" fmla="*/ 41570 h 69283"/>
                        <a:gd name="connsiteX264" fmla="*/ 221706 w 267895"/>
                        <a:gd name="connsiteY264" fmla="*/ 41570 h 69283"/>
                        <a:gd name="connsiteX265" fmla="*/ 221706 w 267895"/>
                        <a:gd name="connsiteY265" fmla="*/ 41570 h 69283"/>
                        <a:gd name="connsiteX266" fmla="*/ 221706 w 267895"/>
                        <a:gd name="connsiteY266" fmla="*/ 41570 h 69283"/>
                        <a:gd name="connsiteX267" fmla="*/ 217088 w 267895"/>
                        <a:gd name="connsiteY267" fmla="*/ 41570 h 69283"/>
                        <a:gd name="connsiteX268" fmla="*/ 217088 w 267895"/>
                        <a:gd name="connsiteY268" fmla="*/ 41570 h 69283"/>
                        <a:gd name="connsiteX269" fmla="*/ 217088 w 267895"/>
                        <a:gd name="connsiteY269" fmla="*/ 41570 h 69283"/>
                        <a:gd name="connsiteX270" fmla="*/ 217088 w 267895"/>
                        <a:gd name="connsiteY270" fmla="*/ 41570 h 69283"/>
                        <a:gd name="connsiteX271" fmla="*/ 217088 w 267895"/>
                        <a:gd name="connsiteY271" fmla="*/ 41570 h 69283"/>
                        <a:gd name="connsiteX272" fmla="*/ 217088 w 267895"/>
                        <a:gd name="connsiteY272" fmla="*/ 41570 h 69283"/>
                        <a:gd name="connsiteX273" fmla="*/ 217088 w 267895"/>
                        <a:gd name="connsiteY273" fmla="*/ 41570 h 69283"/>
                        <a:gd name="connsiteX274" fmla="*/ 217088 w 267895"/>
                        <a:gd name="connsiteY274" fmla="*/ 41570 h 69283"/>
                        <a:gd name="connsiteX275" fmla="*/ 212469 w 267895"/>
                        <a:gd name="connsiteY275" fmla="*/ 41570 h 69283"/>
                        <a:gd name="connsiteX276" fmla="*/ 212469 w 267895"/>
                        <a:gd name="connsiteY276" fmla="*/ 41570 h 69283"/>
                        <a:gd name="connsiteX277" fmla="*/ 207850 w 267895"/>
                        <a:gd name="connsiteY277" fmla="*/ 41570 h 69283"/>
                        <a:gd name="connsiteX278" fmla="*/ 207850 w 267895"/>
                        <a:gd name="connsiteY278" fmla="*/ 41570 h 69283"/>
                        <a:gd name="connsiteX279" fmla="*/ 207850 w 267895"/>
                        <a:gd name="connsiteY279" fmla="*/ 41570 h 69283"/>
                        <a:gd name="connsiteX280" fmla="*/ 207850 w 267895"/>
                        <a:gd name="connsiteY280" fmla="*/ 41570 h 69283"/>
                        <a:gd name="connsiteX281" fmla="*/ 207850 w 267895"/>
                        <a:gd name="connsiteY281" fmla="*/ 41570 h 69283"/>
                        <a:gd name="connsiteX282" fmla="*/ 207850 w 267895"/>
                        <a:gd name="connsiteY282" fmla="*/ 41570 h 69283"/>
                        <a:gd name="connsiteX283" fmla="*/ 203231 w 267895"/>
                        <a:gd name="connsiteY283" fmla="*/ 41570 h 69283"/>
                        <a:gd name="connsiteX284" fmla="*/ 203231 w 267895"/>
                        <a:gd name="connsiteY284" fmla="*/ 41570 h 69283"/>
                        <a:gd name="connsiteX285" fmla="*/ 203231 w 267895"/>
                        <a:gd name="connsiteY285" fmla="*/ 41570 h 69283"/>
                        <a:gd name="connsiteX286" fmla="*/ 203231 w 267895"/>
                        <a:gd name="connsiteY286" fmla="*/ 41570 h 69283"/>
                        <a:gd name="connsiteX287" fmla="*/ 203231 w 267895"/>
                        <a:gd name="connsiteY287" fmla="*/ 41570 h 69283"/>
                        <a:gd name="connsiteX288" fmla="*/ 203231 w 267895"/>
                        <a:gd name="connsiteY288" fmla="*/ 41570 h 69283"/>
                        <a:gd name="connsiteX289" fmla="*/ 203231 w 267895"/>
                        <a:gd name="connsiteY289" fmla="*/ 41570 h 69283"/>
                        <a:gd name="connsiteX290" fmla="*/ 198612 w 267895"/>
                        <a:gd name="connsiteY290" fmla="*/ 36951 h 69283"/>
                        <a:gd name="connsiteX291" fmla="*/ 193993 w 267895"/>
                        <a:gd name="connsiteY291" fmla="*/ 36951 h 69283"/>
                        <a:gd name="connsiteX292" fmla="*/ 193993 w 267895"/>
                        <a:gd name="connsiteY292" fmla="*/ 36951 h 69283"/>
                        <a:gd name="connsiteX293" fmla="*/ 189374 w 267895"/>
                        <a:gd name="connsiteY293" fmla="*/ 36951 h 69283"/>
                        <a:gd name="connsiteX294" fmla="*/ 189374 w 267895"/>
                        <a:gd name="connsiteY294" fmla="*/ 36951 h 69283"/>
                        <a:gd name="connsiteX295" fmla="*/ 184755 w 267895"/>
                        <a:gd name="connsiteY295" fmla="*/ 36951 h 69283"/>
                        <a:gd name="connsiteX296" fmla="*/ 184755 w 267895"/>
                        <a:gd name="connsiteY296" fmla="*/ 36951 h 69283"/>
                        <a:gd name="connsiteX297" fmla="*/ 180136 w 267895"/>
                        <a:gd name="connsiteY297" fmla="*/ 36951 h 69283"/>
                        <a:gd name="connsiteX298" fmla="*/ 180136 w 267895"/>
                        <a:gd name="connsiteY298" fmla="*/ 36951 h 69283"/>
                        <a:gd name="connsiteX299" fmla="*/ 175518 w 267895"/>
                        <a:gd name="connsiteY299" fmla="*/ 36951 h 69283"/>
                        <a:gd name="connsiteX300" fmla="*/ 175518 w 267895"/>
                        <a:gd name="connsiteY300" fmla="*/ 36951 h 69283"/>
                        <a:gd name="connsiteX301" fmla="*/ 175518 w 267895"/>
                        <a:gd name="connsiteY301" fmla="*/ 36951 h 69283"/>
                        <a:gd name="connsiteX302" fmla="*/ 175518 w 267895"/>
                        <a:gd name="connsiteY302" fmla="*/ 36951 h 69283"/>
                        <a:gd name="connsiteX303" fmla="*/ 175518 w 267895"/>
                        <a:gd name="connsiteY303" fmla="*/ 36951 h 69283"/>
                        <a:gd name="connsiteX304" fmla="*/ 175518 w 267895"/>
                        <a:gd name="connsiteY304" fmla="*/ 36951 h 69283"/>
                        <a:gd name="connsiteX305" fmla="*/ 175518 w 267895"/>
                        <a:gd name="connsiteY305" fmla="*/ 36951 h 69283"/>
                        <a:gd name="connsiteX306" fmla="*/ 170899 w 267895"/>
                        <a:gd name="connsiteY306" fmla="*/ 36951 h 69283"/>
                        <a:gd name="connsiteX307" fmla="*/ 170899 w 267895"/>
                        <a:gd name="connsiteY307" fmla="*/ 36951 h 69283"/>
                        <a:gd name="connsiteX308" fmla="*/ 170899 w 267895"/>
                        <a:gd name="connsiteY308" fmla="*/ 36951 h 69283"/>
                        <a:gd name="connsiteX309" fmla="*/ 170899 w 267895"/>
                        <a:gd name="connsiteY309" fmla="*/ 36951 h 69283"/>
                        <a:gd name="connsiteX310" fmla="*/ 166280 w 267895"/>
                        <a:gd name="connsiteY310" fmla="*/ 36951 h 69283"/>
                        <a:gd name="connsiteX311" fmla="*/ 170899 w 267895"/>
                        <a:gd name="connsiteY311" fmla="*/ 36951 h 69283"/>
                        <a:gd name="connsiteX312" fmla="*/ 166280 w 267895"/>
                        <a:gd name="connsiteY312" fmla="*/ 36951 h 69283"/>
                        <a:gd name="connsiteX313" fmla="*/ 166280 w 267895"/>
                        <a:gd name="connsiteY313" fmla="*/ 36951 h 69283"/>
                        <a:gd name="connsiteX314" fmla="*/ 161661 w 267895"/>
                        <a:gd name="connsiteY314" fmla="*/ 36951 h 69283"/>
                        <a:gd name="connsiteX315" fmla="*/ 157042 w 267895"/>
                        <a:gd name="connsiteY315" fmla="*/ 32332 h 69283"/>
                        <a:gd name="connsiteX316" fmla="*/ 152423 w 267895"/>
                        <a:gd name="connsiteY316" fmla="*/ 27714 h 69283"/>
                        <a:gd name="connsiteX317" fmla="*/ 152423 w 267895"/>
                        <a:gd name="connsiteY317" fmla="*/ 27714 h 69283"/>
                        <a:gd name="connsiteX318" fmla="*/ 152423 w 267895"/>
                        <a:gd name="connsiteY318" fmla="*/ 27714 h 69283"/>
                        <a:gd name="connsiteX319" fmla="*/ 152423 w 267895"/>
                        <a:gd name="connsiteY319" fmla="*/ 27714 h 69283"/>
                        <a:gd name="connsiteX320" fmla="*/ 152423 w 267895"/>
                        <a:gd name="connsiteY320" fmla="*/ 27714 h 69283"/>
                        <a:gd name="connsiteX321" fmla="*/ 152423 w 267895"/>
                        <a:gd name="connsiteY321" fmla="*/ 27714 h 69283"/>
                        <a:gd name="connsiteX322" fmla="*/ 152423 w 267895"/>
                        <a:gd name="connsiteY322" fmla="*/ 27714 h 69283"/>
                        <a:gd name="connsiteX323" fmla="*/ 152423 w 267895"/>
                        <a:gd name="connsiteY323" fmla="*/ 27714 h 69283"/>
                        <a:gd name="connsiteX324" fmla="*/ 147804 w 267895"/>
                        <a:gd name="connsiteY324" fmla="*/ 27714 h 69283"/>
                        <a:gd name="connsiteX325" fmla="*/ 147804 w 267895"/>
                        <a:gd name="connsiteY325" fmla="*/ 27714 h 69283"/>
                        <a:gd name="connsiteX326" fmla="*/ 143186 w 267895"/>
                        <a:gd name="connsiteY326" fmla="*/ 27714 h 69283"/>
                        <a:gd name="connsiteX327" fmla="*/ 143186 w 267895"/>
                        <a:gd name="connsiteY327" fmla="*/ 27714 h 69283"/>
                        <a:gd name="connsiteX328" fmla="*/ 133948 w 267895"/>
                        <a:gd name="connsiteY328" fmla="*/ 27714 h 69283"/>
                        <a:gd name="connsiteX329" fmla="*/ 133948 w 267895"/>
                        <a:gd name="connsiteY329" fmla="*/ 27714 h 69283"/>
                        <a:gd name="connsiteX330" fmla="*/ 133948 w 267895"/>
                        <a:gd name="connsiteY330" fmla="*/ 27714 h 69283"/>
                        <a:gd name="connsiteX331" fmla="*/ 133948 w 267895"/>
                        <a:gd name="connsiteY331" fmla="*/ 27714 h 69283"/>
                        <a:gd name="connsiteX332" fmla="*/ 133948 w 267895"/>
                        <a:gd name="connsiteY332" fmla="*/ 27714 h 69283"/>
                        <a:gd name="connsiteX333" fmla="*/ 133948 w 267895"/>
                        <a:gd name="connsiteY333" fmla="*/ 27714 h 69283"/>
                        <a:gd name="connsiteX334" fmla="*/ 129329 w 267895"/>
                        <a:gd name="connsiteY334" fmla="*/ 27714 h 69283"/>
                        <a:gd name="connsiteX335" fmla="*/ 129329 w 267895"/>
                        <a:gd name="connsiteY335" fmla="*/ 27714 h 69283"/>
                        <a:gd name="connsiteX336" fmla="*/ 129329 w 267895"/>
                        <a:gd name="connsiteY336" fmla="*/ 27714 h 69283"/>
                        <a:gd name="connsiteX337" fmla="*/ 120091 w 267895"/>
                        <a:gd name="connsiteY337" fmla="*/ 27714 h 69283"/>
                        <a:gd name="connsiteX338" fmla="*/ 110853 w 267895"/>
                        <a:gd name="connsiteY338" fmla="*/ 23094 h 69283"/>
                        <a:gd name="connsiteX339" fmla="*/ 110853 w 267895"/>
                        <a:gd name="connsiteY339" fmla="*/ 23094 h 69283"/>
                        <a:gd name="connsiteX340" fmla="*/ 110853 w 267895"/>
                        <a:gd name="connsiteY340" fmla="*/ 23094 h 69283"/>
                        <a:gd name="connsiteX341" fmla="*/ 110853 w 267895"/>
                        <a:gd name="connsiteY341" fmla="*/ 23094 h 69283"/>
                        <a:gd name="connsiteX342" fmla="*/ 106234 w 267895"/>
                        <a:gd name="connsiteY342" fmla="*/ 23094 h 69283"/>
                        <a:gd name="connsiteX343" fmla="*/ 106234 w 267895"/>
                        <a:gd name="connsiteY343" fmla="*/ 23094 h 69283"/>
                        <a:gd name="connsiteX344" fmla="*/ 96997 w 267895"/>
                        <a:gd name="connsiteY344" fmla="*/ 18476 h 69283"/>
                        <a:gd name="connsiteX345" fmla="*/ 96997 w 267895"/>
                        <a:gd name="connsiteY345" fmla="*/ 18476 h 69283"/>
                        <a:gd name="connsiteX346" fmla="*/ 96997 w 267895"/>
                        <a:gd name="connsiteY346" fmla="*/ 18476 h 69283"/>
                        <a:gd name="connsiteX347" fmla="*/ 92378 w 267895"/>
                        <a:gd name="connsiteY347" fmla="*/ 18476 h 69283"/>
                        <a:gd name="connsiteX348" fmla="*/ 92378 w 267895"/>
                        <a:gd name="connsiteY348" fmla="*/ 18476 h 69283"/>
                        <a:gd name="connsiteX349" fmla="*/ 87759 w 267895"/>
                        <a:gd name="connsiteY349" fmla="*/ 18476 h 69283"/>
                        <a:gd name="connsiteX350" fmla="*/ 87759 w 267895"/>
                        <a:gd name="connsiteY350" fmla="*/ 18476 h 69283"/>
                        <a:gd name="connsiteX351" fmla="*/ 83140 w 267895"/>
                        <a:gd name="connsiteY351" fmla="*/ 18476 h 69283"/>
                        <a:gd name="connsiteX352" fmla="*/ 83140 w 267895"/>
                        <a:gd name="connsiteY352" fmla="*/ 18476 h 69283"/>
                        <a:gd name="connsiteX353" fmla="*/ 78521 w 267895"/>
                        <a:gd name="connsiteY353" fmla="*/ 18476 h 69283"/>
                        <a:gd name="connsiteX354" fmla="*/ 73902 w 267895"/>
                        <a:gd name="connsiteY354" fmla="*/ 18476 h 69283"/>
                        <a:gd name="connsiteX355" fmla="*/ 73902 w 267895"/>
                        <a:gd name="connsiteY355" fmla="*/ 18476 h 69283"/>
                        <a:gd name="connsiteX356" fmla="*/ 69283 w 267895"/>
                        <a:gd name="connsiteY356" fmla="*/ 18476 h 69283"/>
                        <a:gd name="connsiteX357" fmla="*/ 69283 w 267895"/>
                        <a:gd name="connsiteY357" fmla="*/ 18476 h 69283"/>
                        <a:gd name="connsiteX358" fmla="*/ 69283 w 267895"/>
                        <a:gd name="connsiteY358" fmla="*/ 18476 h 69283"/>
                        <a:gd name="connsiteX359" fmla="*/ 69283 w 267895"/>
                        <a:gd name="connsiteY359" fmla="*/ 18476 h 69283"/>
                        <a:gd name="connsiteX360" fmla="*/ 69283 w 267895"/>
                        <a:gd name="connsiteY360" fmla="*/ 18476 h 69283"/>
                        <a:gd name="connsiteX361" fmla="*/ 69283 w 267895"/>
                        <a:gd name="connsiteY361" fmla="*/ 18476 h 69283"/>
                        <a:gd name="connsiteX362" fmla="*/ 69283 w 267895"/>
                        <a:gd name="connsiteY362" fmla="*/ 18476 h 69283"/>
                        <a:gd name="connsiteX363" fmla="*/ 69283 w 267895"/>
                        <a:gd name="connsiteY363" fmla="*/ 18476 h 69283"/>
                        <a:gd name="connsiteX364" fmla="*/ 64664 w 267895"/>
                        <a:gd name="connsiteY364" fmla="*/ 18476 h 69283"/>
                        <a:gd name="connsiteX365" fmla="*/ 64664 w 267895"/>
                        <a:gd name="connsiteY365" fmla="*/ 18476 h 69283"/>
                        <a:gd name="connsiteX366" fmla="*/ 69283 w 267895"/>
                        <a:gd name="connsiteY366" fmla="*/ 18476 h 69283"/>
                        <a:gd name="connsiteX367" fmla="*/ 69283 w 267895"/>
                        <a:gd name="connsiteY367" fmla="*/ 18476 h 69283"/>
                        <a:gd name="connsiteX368" fmla="*/ 64664 w 267895"/>
                        <a:gd name="connsiteY368" fmla="*/ 18476 h 69283"/>
                        <a:gd name="connsiteX369" fmla="*/ 64664 w 267895"/>
                        <a:gd name="connsiteY369" fmla="*/ 18476 h 69283"/>
                        <a:gd name="connsiteX370" fmla="*/ 64664 w 267895"/>
                        <a:gd name="connsiteY370" fmla="*/ 18476 h 69283"/>
                        <a:gd name="connsiteX371" fmla="*/ 64664 w 267895"/>
                        <a:gd name="connsiteY371" fmla="*/ 18476 h 69283"/>
                        <a:gd name="connsiteX372" fmla="*/ 64664 w 267895"/>
                        <a:gd name="connsiteY372" fmla="*/ 18476 h 69283"/>
                        <a:gd name="connsiteX373" fmla="*/ 64664 w 267895"/>
                        <a:gd name="connsiteY373" fmla="*/ 18476 h 69283"/>
                        <a:gd name="connsiteX374" fmla="*/ 64664 w 267895"/>
                        <a:gd name="connsiteY374" fmla="*/ 18476 h 69283"/>
                        <a:gd name="connsiteX375" fmla="*/ 64664 w 267895"/>
                        <a:gd name="connsiteY375" fmla="*/ 18476 h 69283"/>
                        <a:gd name="connsiteX376" fmla="*/ 64664 w 267895"/>
                        <a:gd name="connsiteY376" fmla="*/ 18476 h 69283"/>
                        <a:gd name="connsiteX377" fmla="*/ 64664 w 267895"/>
                        <a:gd name="connsiteY377" fmla="*/ 18476 h 69283"/>
                        <a:gd name="connsiteX378" fmla="*/ 64664 w 267895"/>
                        <a:gd name="connsiteY378" fmla="*/ 18476 h 69283"/>
                        <a:gd name="connsiteX379" fmla="*/ 64664 w 267895"/>
                        <a:gd name="connsiteY379" fmla="*/ 18476 h 69283"/>
                        <a:gd name="connsiteX380" fmla="*/ 64664 w 267895"/>
                        <a:gd name="connsiteY380" fmla="*/ 18476 h 69283"/>
                        <a:gd name="connsiteX381" fmla="*/ 60046 w 267895"/>
                        <a:gd name="connsiteY381" fmla="*/ 18476 h 69283"/>
                        <a:gd name="connsiteX382" fmla="*/ 55427 w 267895"/>
                        <a:gd name="connsiteY382" fmla="*/ 18476 h 69283"/>
                        <a:gd name="connsiteX383" fmla="*/ 55427 w 267895"/>
                        <a:gd name="connsiteY383" fmla="*/ 18476 h 69283"/>
                        <a:gd name="connsiteX384" fmla="*/ 55427 w 267895"/>
                        <a:gd name="connsiteY384" fmla="*/ 18476 h 69283"/>
                        <a:gd name="connsiteX385" fmla="*/ 50808 w 267895"/>
                        <a:gd name="connsiteY385" fmla="*/ 18476 h 69283"/>
                        <a:gd name="connsiteX386" fmla="*/ 50808 w 267895"/>
                        <a:gd name="connsiteY386" fmla="*/ 18476 h 69283"/>
                        <a:gd name="connsiteX387" fmla="*/ 50808 w 267895"/>
                        <a:gd name="connsiteY387" fmla="*/ 18476 h 69283"/>
                        <a:gd name="connsiteX388" fmla="*/ 41570 w 267895"/>
                        <a:gd name="connsiteY388" fmla="*/ 18476 h 69283"/>
                        <a:gd name="connsiteX389" fmla="*/ 18476 w 267895"/>
                        <a:gd name="connsiteY389" fmla="*/ 4619 h 69283"/>
                        <a:gd name="connsiteX390" fmla="*/ 9238 w 267895"/>
                        <a:gd name="connsiteY390" fmla="*/ 0 h 69283"/>
                        <a:gd name="connsiteX391" fmla="*/ 9238 w 267895"/>
                        <a:gd name="connsiteY391" fmla="*/ 0 h 69283"/>
                        <a:gd name="connsiteX392" fmla="*/ 9238 w 267895"/>
                        <a:gd name="connsiteY392" fmla="*/ 0 h 69283"/>
                        <a:gd name="connsiteX393" fmla="*/ 9238 w 267895"/>
                        <a:gd name="connsiteY393" fmla="*/ 0 h 69283"/>
                        <a:gd name="connsiteX394" fmla="*/ 4619 w 267895"/>
                        <a:gd name="connsiteY394" fmla="*/ 0 h 69283"/>
                        <a:gd name="connsiteX395" fmla="*/ 4619 w 267895"/>
                        <a:gd name="connsiteY395" fmla="*/ 0 h 69283"/>
                        <a:gd name="connsiteX396" fmla="*/ 0 w 267895"/>
                        <a:gd name="connsiteY396" fmla="*/ 0 h 69283"/>
                        <a:gd name="connsiteX397" fmla="*/ 0 w 267895"/>
                        <a:gd name="connsiteY397" fmla="*/ 0 h 69283"/>
                        <a:gd name="connsiteX398" fmla="*/ 0 w 267895"/>
                        <a:gd name="connsiteY398" fmla="*/ 0 h 69283"/>
                        <a:gd name="connsiteX399" fmla="*/ 0 w 267895"/>
                        <a:gd name="connsiteY399" fmla="*/ 0 h 69283"/>
                        <a:gd name="connsiteX400" fmla="*/ 0 w 267895"/>
                        <a:gd name="connsiteY400" fmla="*/ 0 h 69283"/>
                        <a:gd name="connsiteX401" fmla="*/ 0 w 267895"/>
                        <a:gd name="connsiteY401" fmla="*/ 0 h 69283"/>
                        <a:gd name="connsiteX402" fmla="*/ 0 w 267895"/>
                        <a:gd name="connsiteY402" fmla="*/ 0 h 69283"/>
                        <a:gd name="connsiteX403" fmla="*/ 0 w 267895"/>
                        <a:gd name="connsiteY403" fmla="*/ 0 h 69283"/>
                        <a:gd name="connsiteX404" fmla="*/ 0 w 267895"/>
                        <a:gd name="connsiteY404" fmla="*/ 4619 h 69283"/>
                        <a:gd name="connsiteX405" fmla="*/ 0 w 267895"/>
                        <a:gd name="connsiteY405" fmla="*/ 4619 h 69283"/>
                        <a:gd name="connsiteX406" fmla="*/ 0 w 267895"/>
                        <a:gd name="connsiteY406" fmla="*/ 4619 h 69283"/>
                        <a:gd name="connsiteX407" fmla="*/ 0 w 267895"/>
                        <a:gd name="connsiteY407" fmla="*/ 4619 h 69283"/>
                        <a:gd name="connsiteX408" fmla="*/ 0 w 267895"/>
                        <a:gd name="connsiteY408" fmla="*/ 4619 h 69283"/>
                        <a:gd name="connsiteX409" fmla="*/ 0 w 267895"/>
                        <a:gd name="connsiteY409" fmla="*/ 4619 h 69283"/>
                        <a:gd name="connsiteX410" fmla="*/ 0 w 267895"/>
                        <a:gd name="connsiteY410" fmla="*/ 4619 h 69283"/>
                        <a:gd name="connsiteX411" fmla="*/ 0 w 267895"/>
                        <a:gd name="connsiteY411" fmla="*/ 4619 h 69283"/>
                        <a:gd name="connsiteX412" fmla="*/ 0 w 267895"/>
                        <a:gd name="connsiteY412" fmla="*/ 4619 h 69283"/>
                        <a:gd name="connsiteX413" fmla="*/ 0 w 267895"/>
                        <a:gd name="connsiteY413" fmla="*/ 4619 h 69283"/>
                        <a:gd name="connsiteX414" fmla="*/ 0 w 267895"/>
                        <a:gd name="connsiteY414" fmla="*/ 4619 h 69283"/>
                        <a:gd name="connsiteX415" fmla="*/ 0 w 267895"/>
                        <a:gd name="connsiteY415" fmla="*/ 4619 h 69283"/>
                        <a:gd name="connsiteX416" fmla="*/ 0 w 267895"/>
                        <a:gd name="connsiteY416" fmla="*/ 4619 h 69283"/>
                        <a:gd name="connsiteX417" fmla="*/ 0 w 267895"/>
                        <a:gd name="connsiteY417" fmla="*/ 4619 h 69283"/>
                        <a:gd name="connsiteX418" fmla="*/ 0 w 267895"/>
                        <a:gd name="connsiteY418" fmla="*/ 4619 h 69283"/>
                        <a:gd name="connsiteX419" fmla="*/ 4619 w 267895"/>
                        <a:gd name="connsiteY419" fmla="*/ 4619 h 69283"/>
                        <a:gd name="connsiteX420" fmla="*/ 4619 w 267895"/>
                        <a:gd name="connsiteY420" fmla="*/ 4619 h 69283"/>
                        <a:gd name="connsiteX421" fmla="*/ 4619 w 267895"/>
                        <a:gd name="connsiteY421" fmla="*/ 4619 h 69283"/>
                        <a:gd name="connsiteX422" fmla="*/ 18476 w 267895"/>
                        <a:gd name="connsiteY422" fmla="*/ 4619 h 69283"/>
                        <a:gd name="connsiteX423" fmla="*/ 18476 w 267895"/>
                        <a:gd name="connsiteY423" fmla="*/ 4619 h 69283"/>
                        <a:gd name="connsiteX424" fmla="*/ 18476 w 267895"/>
                        <a:gd name="connsiteY424" fmla="*/ 4619 h 69283"/>
                        <a:gd name="connsiteX425" fmla="*/ 18476 w 267895"/>
                        <a:gd name="connsiteY425" fmla="*/ 4619 h 69283"/>
                        <a:gd name="connsiteX426" fmla="*/ 18476 w 267895"/>
                        <a:gd name="connsiteY426" fmla="*/ 4619 h 69283"/>
                        <a:gd name="connsiteX427" fmla="*/ 18476 w 267895"/>
                        <a:gd name="connsiteY427" fmla="*/ 4619 h 69283"/>
                        <a:gd name="connsiteX428" fmla="*/ 18476 w 267895"/>
                        <a:gd name="connsiteY428" fmla="*/ 4619 h 69283"/>
                        <a:gd name="connsiteX429" fmla="*/ 46189 w 267895"/>
                        <a:gd name="connsiteY429" fmla="*/ 4619 h 69283"/>
                        <a:gd name="connsiteX430" fmla="*/ 46189 w 267895"/>
                        <a:gd name="connsiteY430" fmla="*/ 4619 h 69283"/>
                        <a:gd name="connsiteX431" fmla="*/ 46189 w 267895"/>
                        <a:gd name="connsiteY431" fmla="*/ 4619 h 69283"/>
                        <a:gd name="connsiteX432" fmla="*/ 46189 w 267895"/>
                        <a:gd name="connsiteY432" fmla="*/ 4619 h 69283"/>
                        <a:gd name="connsiteX433" fmla="*/ 50808 w 267895"/>
                        <a:gd name="connsiteY433" fmla="*/ 4619 h 69283"/>
                        <a:gd name="connsiteX434" fmla="*/ 50808 w 267895"/>
                        <a:gd name="connsiteY434" fmla="*/ 4619 h 69283"/>
                        <a:gd name="connsiteX435" fmla="*/ 50808 w 267895"/>
                        <a:gd name="connsiteY435" fmla="*/ 4619 h 69283"/>
                        <a:gd name="connsiteX436" fmla="*/ 50808 w 267895"/>
                        <a:gd name="connsiteY436" fmla="*/ 4619 h 69283"/>
                        <a:gd name="connsiteX437" fmla="*/ 46189 w 267895"/>
                        <a:gd name="connsiteY437" fmla="*/ 0 h 69283"/>
                        <a:gd name="connsiteX438" fmla="*/ 46189 w 267895"/>
                        <a:gd name="connsiteY438" fmla="*/ 0 h 69283"/>
                        <a:gd name="connsiteX439" fmla="*/ 46189 w 267895"/>
                        <a:gd name="connsiteY439" fmla="*/ 0 h 69283"/>
                        <a:gd name="connsiteX440" fmla="*/ 46189 w 267895"/>
                        <a:gd name="connsiteY440" fmla="*/ 0 h 69283"/>
                        <a:gd name="connsiteX441" fmla="*/ 46189 w 267895"/>
                        <a:gd name="connsiteY441" fmla="*/ 0 h 69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Lst>
                      <a:rect l="l" t="t" r="r" b="b"/>
                      <a:pathLst>
                        <a:path w="267895" h="69283">
                          <a:moveTo>
                            <a:pt x="18476" y="4619"/>
                          </a:moveTo>
                          <a:cubicBezTo>
                            <a:pt x="23094" y="4619"/>
                            <a:pt x="18476" y="4619"/>
                            <a:pt x="18476" y="4619"/>
                          </a:cubicBezTo>
                          <a:cubicBezTo>
                            <a:pt x="23094" y="4619"/>
                            <a:pt x="23094" y="4619"/>
                            <a:pt x="18476" y="4619"/>
                          </a:cubicBezTo>
                          <a:cubicBezTo>
                            <a:pt x="23094" y="4619"/>
                            <a:pt x="23094" y="4619"/>
                            <a:pt x="18476" y="4619"/>
                          </a:cubicBezTo>
                          <a:cubicBezTo>
                            <a:pt x="23094" y="4619"/>
                            <a:pt x="23094" y="4619"/>
                            <a:pt x="18476" y="4619"/>
                          </a:cubicBezTo>
                          <a:cubicBezTo>
                            <a:pt x="23094" y="4619"/>
                            <a:pt x="27714" y="4619"/>
                            <a:pt x="27714" y="4619"/>
                          </a:cubicBezTo>
                          <a:cubicBezTo>
                            <a:pt x="27714" y="4619"/>
                            <a:pt x="27714" y="4619"/>
                            <a:pt x="27714" y="4619"/>
                          </a:cubicBezTo>
                          <a:cubicBezTo>
                            <a:pt x="27714" y="4619"/>
                            <a:pt x="27714" y="4619"/>
                            <a:pt x="27714" y="4619"/>
                          </a:cubicBezTo>
                          <a:cubicBezTo>
                            <a:pt x="27714" y="4619"/>
                            <a:pt x="27714" y="4619"/>
                            <a:pt x="27714" y="4619"/>
                          </a:cubicBezTo>
                          <a:cubicBezTo>
                            <a:pt x="27714" y="4619"/>
                            <a:pt x="27714" y="4619"/>
                            <a:pt x="27714" y="4619"/>
                          </a:cubicBezTo>
                          <a:lnTo>
                            <a:pt x="27714" y="4619"/>
                          </a:lnTo>
                          <a:cubicBezTo>
                            <a:pt x="27714" y="4619"/>
                            <a:pt x="27714" y="4619"/>
                            <a:pt x="27714" y="4619"/>
                          </a:cubicBezTo>
                          <a:cubicBezTo>
                            <a:pt x="27714" y="4619"/>
                            <a:pt x="32332" y="4619"/>
                            <a:pt x="32332" y="4619"/>
                          </a:cubicBezTo>
                          <a:cubicBezTo>
                            <a:pt x="32332" y="4619"/>
                            <a:pt x="32332" y="4619"/>
                            <a:pt x="32332" y="4619"/>
                          </a:cubicBezTo>
                          <a:lnTo>
                            <a:pt x="32332" y="4619"/>
                          </a:lnTo>
                          <a:cubicBezTo>
                            <a:pt x="32332" y="4619"/>
                            <a:pt x="32332" y="4619"/>
                            <a:pt x="32332" y="4619"/>
                          </a:cubicBezTo>
                          <a:cubicBezTo>
                            <a:pt x="32332" y="4619"/>
                            <a:pt x="32332" y="4619"/>
                            <a:pt x="36951" y="4619"/>
                          </a:cubicBezTo>
                          <a:cubicBezTo>
                            <a:pt x="36951" y="4619"/>
                            <a:pt x="36951" y="4619"/>
                            <a:pt x="36951" y="4619"/>
                          </a:cubicBezTo>
                          <a:cubicBezTo>
                            <a:pt x="41570" y="4619"/>
                            <a:pt x="36951" y="4619"/>
                            <a:pt x="41570" y="4619"/>
                          </a:cubicBezTo>
                          <a:cubicBezTo>
                            <a:pt x="41570" y="4619"/>
                            <a:pt x="41570" y="4619"/>
                            <a:pt x="41570" y="4619"/>
                          </a:cubicBezTo>
                          <a:lnTo>
                            <a:pt x="41570" y="4619"/>
                          </a:lnTo>
                          <a:cubicBezTo>
                            <a:pt x="41570" y="4619"/>
                            <a:pt x="41570" y="4619"/>
                            <a:pt x="46189" y="4619"/>
                          </a:cubicBezTo>
                          <a:cubicBezTo>
                            <a:pt x="46189" y="4619"/>
                            <a:pt x="46189" y="4619"/>
                            <a:pt x="46189" y="4619"/>
                          </a:cubicBezTo>
                          <a:cubicBezTo>
                            <a:pt x="46189" y="4619"/>
                            <a:pt x="46189" y="4619"/>
                            <a:pt x="46189" y="4619"/>
                          </a:cubicBezTo>
                          <a:lnTo>
                            <a:pt x="46189" y="4619"/>
                          </a:lnTo>
                          <a:cubicBezTo>
                            <a:pt x="46189" y="4619"/>
                            <a:pt x="50808" y="4619"/>
                            <a:pt x="50808" y="4619"/>
                          </a:cubicBezTo>
                          <a:cubicBezTo>
                            <a:pt x="50808" y="4619"/>
                            <a:pt x="50808" y="4619"/>
                            <a:pt x="50808" y="4619"/>
                          </a:cubicBezTo>
                          <a:cubicBezTo>
                            <a:pt x="55427" y="4619"/>
                            <a:pt x="55427" y="4619"/>
                            <a:pt x="60046" y="4619"/>
                          </a:cubicBezTo>
                          <a:lnTo>
                            <a:pt x="60046" y="4619"/>
                          </a:lnTo>
                          <a:cubicBezTo>
                            <a:pt x="60046" y="4619"/>
                            <a:pt x="60046" y="4619"/>
                            <a:pt x="60046" y="4619"/>
                          </a:cubicBezTo>
                          <a:cubicBezTo>
                            <a:pt x="60046" y="4619"/>
                            <a:pt x="60046" y="4619"/>
                            <a:pt x="60046" y="4619"/>
                          </a:cubicBezTo>
                          <a:cubicBezTo>
                            <a:pt x="60046" y="4619"/>
                            <a:pt x="60046" y="4619"/>
                            <a:pt x="60046" y="4619"/>
                          </a:cubicBezTo>
                          <a:cubicBezTo>
                            <a:pt x="60046" y="4619"/>
                            <a:pt x="64664" y="4619"/>
                            <a:pt x="64664" y="4619"/>
                          </a:cubicBezTo>
                          <a:lnTo>
                            <a:pt x="64664" y="4619"/>
                          </a:lnTo>
                          <a:cubicBezTo>
                            <a:pt x="64664" y="4619"/>
                            <a:pt x="64664" y="4619"/>
                            <a:pt x="69283" y="4619"/>
                          </a:cubicBezTo>
                          <a:lnTo>
                            <a:pt x="69283" y="4619"/>
                          </a:lnTo>
                          <a:cubicBezTo>
                            <a:pt x="73902" y="4619"/>
                            <a:pt x="73902" y="4619"/>
                            <a:pt x="78521" y="4619"/>
                          </a:cubicBezTo>
                          <a:cubicBezTo>
                            <a:pt x="78521" y="4619"/>
                            <a:pt x="83140" y="4619"/>
                            <a:pt x="83140" y="4619"/>
                          </a:cubicBezTo>
                          <a:cubicBezTo>
                            <a:pt x="83140" y="4619"/>
                            <a:pt x="83140" y="4619"/>
                            <a:pt x="87759" y="4619"/>
                          </a:cubicBezTo>
                          <a:cubicBezTo>
                            <a:pt x="87759" y="4619"/>
                            <a:pt x="87759" y="4619"/>
                            <a:pt x="87759" y="4619"/>
                          </a:cubicBezTo>
                          <a:lnTo>
                            <a:pt x="87759" y="4619"/>
                          </a:lnTo>
                          <a:lnTo>
                            <a:pt x="87759" y="4619"/>
                          </a:lnTo>
                          <a:lnTo>
                            <a:pt x="87759" y="4619"/>
                          </a:lnTo>
                          <a:lnTo>
                            <a:pt x="87759" y="4619"/>
                          </a:lnTo>
                          <a:cubicBezTo>
                            <a:pt x="87759" y="4619"/>
                            <a:pt x="87759" y="4619"/>
                            <a:pt x="87759" y="4619"/>
                          </a:cubicBezTo>
                          <a:cubicBezTo>
                            <a:pt x="87759" y="4619"/>
                            <a:pt x="92378" y="4619"/>
                            <a:pt x="92378" y="4619"/>
                          </a:cubicBezTo>
                          <a:lnTo>
                            <a:pt x="96997" y="4619"/>
                          </a:lnTo>
                          <a:cubicBezTo>
                            <a:pt x="96997" y="4619"/>
                            <a:pt x="96997" y="4619"/>
                            <a:pt x="96997" y="4619"/>
                          </a:cubicBezTo>
                          <a:cubicBezTo>
                            <a:pt x="96997" y="4619"/>
                            <a:pt x="96997" y="4619"/>
                            <a:pt x="96997" y="4619"/>
                          </a:cubicBezTo>
                          <a:cubicBezTo>
                            <a:pt x="96997" y="4619"/>
                            <a:pt x="96997" y="4619"/>
                            <a:pt x="96997" y="4619"/>
                          </a:cubicBezTo>
                          <a:cubicBezTo>
                            <a:pt x="96997" y="4619"/>
                            <a:pt x="96997" y="4619"/>
                            <a:pt x="101616" y="4619"/>
                          </a:cubicBezTo>
                          <a:lnTo>
                            <a:pt x="101616" y="4619"/>
                          </a:lnTo>
                          <a:cubicBezTo>
                            <a:pt x="101616" y="4619"/>
                            <a:pt x="106234" y="4619"/>
                            <a:pt x="106234" y="4619"/>
                          </a:cubicBezTo>
                          <a:cubicBezTo>
                            <a:pt x="106234" y="4619"/>
                            <a:pt x="106234" y="4619"/>
                            <a:pt x="106234" y="4619"/>
                          </a:cubicBezTo>
                          <a:lnTo>
                            <a:pt x="106234" y="4619"/>
                          </a:lnTo>
                          <a:cubicBezTo>
                            <a:pt x="106234" y="4619"/>
                            <a:pt x="106234" y="4619"/>
                            <a:pt x="106234" y="4619"/>
                          </a:cubicBezTo>
                          <a:cubicBezTo>
                            <a:pt x="106234" y="4619"/>
                            <a:pt x="106234" y="4619"/>
                            <a:pt x="106234" y="4619"/>
                          </a:cubicBezTo>
                          <a:lnTo>
                            <a:pt x="106234" y="4619"/>
                          </a:lnTo>
                          <a:cubicBezTo>
                            <a:pt x="106234" y="4619"/>
                            <a:pt x="106234" y="4619"/>
                            <a:pt x="106234" y="4619"/>
                          </a:cubicBezTo>
                          <a:cubicBezTo>
                            <a:pt x="106234" y="4619"/>
                            <a:pt x="106234" y="4619"/>
                            <a:pt x="106234" y="4619"/>
                          </a:cubicBezTo>
                          <a:lnTo>
                            <a:pt x="106234" y="4619"/>
                          </a:lnTo>
                          <a:cubicBezTo>
                            <a:pt x="106234" y="4619"/>
                            <a:pt x="110853" y="4619"/>
                            <a:pt x="110853" y="4619"/>
                          </a:cubicBezTo>
                          <a:cubicBezTo>
                            <a:pt x="110853" y="4619"/>
                            <a:pt x="110853" y="4619"/>
                            <a:pt x="110853" y="4619"/>
                          </a:cubicBezTo>
                          <a:cubicBezTo>
                            <a:pt x="110853" y="4619"/>
                            <a:pt x="115472" y="4619"/>
                            <a:pt x="115472" y="4619"/>
                          </a:cubicBezTo>
                          <a:cubicBezTo>
                            <a:pt x="115472" y="4619"/>
                            <a:pt x="115472" y="4619"/>
                            <a:pt x="115472" y="4619"/>
                          </a:cubicBezTo>
                          <a:cubicBezTo>
                            <a:pt x="115472" y="4619"/>
                            <a:pt x="115472" y="4619"/>
                            <a:pt x="115472" y="4619"/>
                          </a:cubicBezTo>
                          <a:cubicBezTo>
                            <a:pt x="115472" y="4619"/>
                            <a:pt x="120091" y="4619"/>
                            <a:pt x="120091" y="4619"/>
                          </a:cubicBezTo>
                          <a:cubicBezTo>
                            <a:pt x="120091" y="4619"/>
                            <a:pt x="120091" y="4619"/>
                            <a:pt x="120091" y="4619"/>
                          </a:cubicBezTo>
                          <a:cubicBezTo>
                            <a:pt x="120091" y="4619"/>
                            <a:pt x="120091" y="4619"/>
                            <a:pt x="120091" y="4619"/>
                          </a:cubicBezTo>
                          <a:lnTo>
                            <a:pt x="120091" y="4619"/>
                          </a:lnTo>
                          <a:cubicBezTo>
                            <a:pt x="124710" y="4619"/>
                            <a:pt x="124710" y="9238"/>
                            <a:pt x="129329" y="9238"/>
                          </a:cubicBezTo>
                          <a:lnTo>
                            <a:pt x="129329" y="9238"/>
                          </a:lnTo>
                          <a:lnTo>
                            <a:pt x="133948" y="9238"/>
                          </a:lnTo>
                          <a:cubicBezTo>
                            <a:pt x="133948" y="9238"/>
                            <a:pt x="133948" y="9238"/>
                            <a:pt x="133948" y="9238"/>
                          </a:cubicBezTo>
                          <a:cubicBezTo>
                            <a:pt x="138566" y="9238"/>
                            <a:pt x="138566" y="9238"/>
                            <a:pt x="138566" y="9238"/>
                          </a:cubicBezTo>
                          <a:cubicBezTo>
                            <a:pt x="138566" y="9238"/>
                            <a:pt x="143186" y="9238"/>
                            <a:pt x="143186" y="13857"/>
                          </a:cubicBezTo>
                          <a:lnTo>
                            <a:pt x="143186" y="13857"/>
                          </a:lnTo>
                          <a:cubicBezTo>
                            <a:pt x="143186" y="13857"/>
                            <a:pt x="143186" y="13857"/>
                            <a:pt x="143186" y="13857"/>
                          </a:cubicBezTo>
                          <a:cubicBezTo>
                            <a:pt x="143186" y="13857"/>
                            <a:pt x="143186" y="13857"/>
                            <a:pt x="143186" y="13857"/>
                          </a:cubicBezTo>
                          <a:cubicBezTo>
                            <a:pt x="147804" y="13857"/>
                            <a:pt x="152423" y="18476"/>
                            <a:pt x="157042" y="23094"/>
                          </a:cubicBezTo>
                          <a:cubicBezTo>
                            <a:pt x="157042" y="23094"/>
                            <a:pt x="157042" y="23094"/>
                            <a:pt x="161661" y="23094"/>
                          </a:cubicBezTo>
                          <a:lnTo>
                            <a:pt x="161661" y="23094"/>
                          </a:lnTo>
                          <a:cubicBezTo>
                            <a:pt x="166280" y="23094"/>
                            <a:pt x="166280" y="27714"/>
                            <a:pt x="170899" y="27714"/>
                          </a:cubicBezTo>
                          <a:cubicBezTo>
                            <a:pt x="170899" y="27714"/>
                            <a:pt x="170899" y="27714"/>
                            <a:pt x="170899" y="27714"/>
                          </a:cubicBezTo>
                          <a:cubicBezTo>
                            <a:pt x="170899" y="27714"/>
                            <a:pt x="175518" y="27714"/>
                            <a:pt x="175518" y="27714"/>
                          </a:cubicBezTo>
                          <a:cubicBezTo>
                            <a:pt x="175518" y="27714"/>
                            <a:pt x="175518" y="27714"/>
                            <a:pt x="175518" y="27714"/>
                          </a:cubicBezTo>
                          <a:cubicBezTo>
                            <a:pt x="175518" y="27714"/>
                            <a:pt x="175518" y="27714"/>
                            <a:pt x="175518" y="27714"/>
                          </a:cubicBezTo>
                          <a:cubicBezTo>
                            <a:pt x="175518" y="27714"/>
                            <a:pt x="175518" y="27714"/>
                            <a:pt x="175518" y="27714"/>
                          </a:cubicBezTo>
                          <a:cubicBezTo>
                            <a:pt x="175518" y="27714"/>
                            <a:pt x="175518" y="27714"/>
                            <a:pt x="175518" y="27714"/>
                          </a:cubicBezTo>
                          <a:cubicBezTo>
                            <a:pt x="175518" y="27714"/>
                            <a:pt x="175518" y="27714"/>
                            <a:pt x="180136" y="27714"/>
                          </a:cubicBezTo>
                          <a:cubicBezTo>
                            <a:pt x="180136" y="27714"/>
                            <a:pt x="180136" y="27714"/>
                            <a:pt x="184755" y="27714"/>
                          </a:cubicBezTo>
                          <a:cubicBezTo>
                            <a:pt x="184755" y="27714"/>
                            <a:pt x="184755" y="27714"/>
                            <a:pt x="189374" y="27714"/>
                          </a:cubicBezTo>
                          <a:cubicBezTo>
                            <a:pt x="189374" y="27714"/>
                            <a:pt x="189374" y="27714"/>
                            <a:pt x="189374" y="27714"/>
                          </a:cubicBezTo>
                          <a:cubicBezTo>
                            <a:pt x="189374" y="27714"/>
                            <a:pt x="189374" y="27714"/>
                            <a:pt x="189374" y="27714"/>
                          </a:cubicBezTo>
                          <a:cubicBezTo>
                            <a:pt x="189374" y="27714"/>
                            <a:pt x="193993" y="27714"/>
                            <a:pt x="193993" y="32332"/>
                          </a:cubicBezTo>
                          <a:cubicBezTo>
                            <a:pt x="198612" y="32332"/>
                            <a:pt x="198612" y="32332"/>
                            <a:pt x="203231" y="36951"/>
                          </a:cubicBezTo>
                          <a:cubicBezTo>
                            <a:pt x="203231" y="36951"/>
                            <a:pt x="198612" y="36951"/>
                            <a:pt x="198612" y="36951"/>
                          </a:cubicBezTo>
                          <a:cubicBezTo>
                            <a:pt x="198612" y="36951"/>
                            <a:pt x="203231" y="36951"/>
                            <a:pt x="203231" y="36951"/>
                          </a:cubicBezTo>
                          <a:cubicBezTo>
                            <a:pt x="203231" y="36951"/>
                            <a:pt x="203231" y="36951"/>
                            <a:pt x="203231" y="36951"/>
                          </a:cubicBezTo>
                          <a:cubicBezTo>
                            <a:pt x="203231" y="36951"/>
                            <a:pt x="207850" y="41570"/>
                            <a:pt x="207850" y="41570"/>
                          </a:cubicBezTo>
                          <a:cubicBezTo>
                            <a:pt x="207850" y="41570"/>
                            <a:pt x="207850" y="41570"/>
                            <a:pt x="207850" y="41570"/>
                          </a:cubicBezTo>
                          <a:cubicBezTo>
                            <a:pt x="207850" y="41570"/>
                            <a:pt x="207850" y="41570"/>
                            <a:pt x="207850" y="41570"/>
                          </a:cubicBezTo>
                          <a:lnTo>
                            <a:pt x="207850" y="41570"/>
                          </a:lnTo>
                          <a:cubicBezTo>
                            <a:pt x="207850" y="41570"/>
                            <a:pt x="207850" y="41570"/>
                            <a:pt x="212469" y="41570"/>
                          </a:cubicBezTo>
                          <a:cubicBezTo>
                            <a:pt x="212469" y="41570"/>
                            <a:pt x="212469" y="41570"/>
                            <a:pt x="212469" y="41570"/>
                          </a:cubicBezTo>
                          <a:cubicBezTo>
                            <a:pt x="212469" y="41570"/>
                            <a:pt x="212469" y="41570"/>
                            <a:pt x="212469" y="41570"/>
                          </a:cubicBezTo>
                          <a:cubicBezTo>
                            <a:pt x="212469" y="41570"/>
                            <a:pt x="212469" y="41570"/>
                            <a:pt x="212469" y="41570"/>
                          </a:cubicBezTo>
                          <a:cubicBezTo>
                            <a:pt x="212469" y="41570"/>
                            <a:pt x="212469" y="41570"/>
                            <a:pt x="212469" y="41570"/>
                          </a:cubicBezTo>
                          <a:cubicBezTo>
                            <a:pt x="212469" y="41570"/>
                            <a:pt x="212469" y="41570"/>
                            <a:pt x="212469" y="41570"/>
                          </a:cubicBezTo>
                          <a:cubicBezTo>
                            <a:pt x="212469" y="41570"/>
                            <a:pt x="212469" y="41570"/>
                            <a:pt x="217088" y="41570"/>
                          </a:cubicBezTo>
                          <a:cubicBezTo>
                            <a:pt x="217088" y="41570"/>
                            <a:pt x="217088" y="41570"/>
                            <a:pt x="217088" y="41570"/>
                          </a:cubicBezTo>
                          <a:cubicBezTo>
                            <a:pt x="217088" y="41570"/>
                            <a:pt x="221706" y="41570"/>
                            <a:pt x="221706" y="46189"/>
                          </a:cubicBezTo>
                          <a:cubicBezTo>
                            <a:pt x="221706" y="46189"/>
                            <a:pt x="221706" y="46189"/>
                            <a:pt x="221706" y="46189"/>
                          </a:cubicBezTo>
                          <a:lnTo>
                            <a:pt x="221706" y="46189"/>
                          </a:lnTo>
                          <a:lnTo>
                            <a:pt x="221706" y="46189"/>
                          </a:lnTo>
                          <a:cubicBezTo>
                            <a:pt x="221706" y="46189"/>
                            <a:pt x="221706" y="46189"/>
                            <a:pt x="226325" y="46189"/>
                          </a:cubicBezTo>
                          <a:lnTo>
                            <a:pt x="226325" y="46189"/>
                          </a:lnTo>
                          <a:lnTo>
                            <a:pt x="226325" y="46189"/>
                          </a:lnTo>
                          <a:lnTo>
                            <a:pt x="226325" y="46189"/>
                          </a:lnTo>
                          <a:cubicBezTo>
                            <a:pt x="226325" y="46189"/>
                            <a:pt x="226325" y="46189"/>
                            <a:pt x="226325" y="46189"/>
                          </a:cubicBezTo>
                          <a:cubicBezTo>
                            <a:pt x="226325" y="46189"/>
                            <a:pt x="226325" y="46189"/>
                            <a:pt x="226325" y="46189"/>
                          </a:cubicBezTo>
                          <a:lnTo>
                            <a:pt x="226325" y="46189"/>
                          </a:lnTo>
                          <a:cubicBezTo>
                            <a:pt x="226325" y="46189"/>
                            <a:pt x="226325" y="46189"/>
                            <a:pt x="226325" y="46189"/>
                          </a:cubicBezTo>
                          <a:cubicBezTo>
                            <a:pt x="226325" y="46189"/>
                            <a:pt x="226325" y="46189"/>
                            <a:pt x="226325" y="46189"/>
                          </a:cubicBezTo>
                          <a:cubicBezTo>
                            <a:pt x="226325" y="46189"/>
                            <a:pt x="226325" y="46189"/>
                            <a:pt x="230944" y="46189"/>
                          </a:cubicBezTo>
                          <a:cubicBezTo>
                            <a:pt x="230944" y="46189"/>
                            <a:pt x="230944" y="46189"/>
                            <a:pt x="230944" y="46189"/>
                          </a:cubicBezTo>
                          <a:lnTo>
                            <a:pt x="230944" y="46189"/>
                          </a:lnTo>
                          <a:cubicBezTo>
                            <a:pt x="230944" y="46189"/>
                            <a:pt x="230944" y="46189"/>
                            <a:pt x="230944" y="46189"/>
                          </a:cubicBezTo>
                          <a:cubicBezTo>
                            <a:pt x="230944" y="46189"/>
                            <a:pt x="230944" y="46189"/>
                            <a:pt x="230944" y="46189"/>
                          </a:cubicBezTo>
                          <a:cubicBezTo>
                            <a:pt x="230944" y="46189"/>
                            <a:pt x="230944" y="46189"/>
                            <a:pt x="230944" y="46189"/>
                          </a:cubicBezTo>
                          <a:cubicBezTo>
                            <a:pt x="230944" y="46189"/>
                            <a:pt x="235563" y="46189"/>
                            <a:pt x="235563" y="50808"/>
                          </a:cubicBezTo>
                          <a:cubicBezTo>
                            <a:pt x="235563" y="50808"/>
                            <a:pt x="235563" y="50808"/>
                            <a:pt x="235563" y="50808"/>
                          </a:cubicBezTo>
                          <a:cubicBezTo>
                            <a:pt x="235563" y="50808"/>
                            <a:pt x="240182" y="50808"/>
                            <a:pt x="240182" y="55427"/>
                          </a:cubicBezTo>
                          <a:lnTo>
                            <a:pt x="240182" y="55427"/>
                          </a:lnTo>
                          <a:cubicBezTo>
                            <a:pt x="240182" y="55427"/>
                            <a:pt x="240182" y="55427"/>
                            <a:pt x="240182" y="55427"/>
                          </a:cubicBezTo>
                          <a:cubicBezTo>
                            <a:pt x="240182" y="55427"/>
                            <a:pt x="240182" y="55427"/>
                            <a:pt x="240182" y="55427"/>
                          </a:cubicBezTo>
                          <a:cubicBezTo>
                            <a:pt x="240182" y="55427"/>
                            <a:pt x="244801" y="55427"/>
                            <a:pt x="244801" y="60046"/>
                          </a:cubicBezTo>
                          <a:lnTo>
                            <a:pt x="244801" y="60046"/>
                          </a:lnTo>
                          <a:cubicBezTo>
                            <a:pt x="244801" y="60046"/>
                            <a:pt x="244801" y="60046"/>
                            <a:pt x="244801" y="60046"/>
                          </a:cubicBezTo>
                          <a:cubicBezTo>
                            <a:pt x="244801" y="60046"/>
                            <a:pt x="244801" y="60046"/>
                            <a:pt x="244801" y="60046"/>
                          </a:cubicBezTo>
                          <a:cubicBezTo>
                            <a:pt x="244801" y="64664"/>
                            <a:pt x="249420" y="64664"/>
                            <a:pt x="249420" y="64664"/>
                          </a:cubicBezTo>
                          <a:cubicBezTo>
                            <a:pt x="249420" y="64664"/>
                            <a:pt x="249420" y="64664"/>
                            <a:pt x="249420" y="64664"/>
                          </a:cubicBezTo>
                          <a:lnTo>
                            <a:pt x="249420" y="64664"/>
                          </a:lnTo>
                          <a:cubicBezTo>
                            <a:pt x="249420" y="64664"/>
                            <a:pt x="249420" y="64664"/>
                            <a:pt x="249420" y="64664"/>
                          </a:cubicBezTo>
                          <a:cubicBezTo>
                            <a:pt x="249420" y="64664"/>
                            <a:pt x="249420" y="64664"/>
                            <a:pt x="249420" y="64664"/>
                          </a:cubicBezTo>
                          <a:cubicBezTo>
                            <a:pt x="249420" y="64664"/>
                            <a:pt x="249420" y="64664"/>
                            <a:pt x="249420" y="64664"/>
                          </a:cubicBezTo>
                          <a:cubicBezTo>
                            <a:pt x="249420" y="64664"/>
                            <a:pt x="249420" y="64664"/>
                            <a:pt x="249420" y="64664"/>
                          </a:cubicBezTo>
                          <a:cubicBezTo>
                            <a:pt x="249420" y="64664"/>
                            <a:pt x="249420" y="64664"/>
                            <a:pt x="249420" y="64664"/>
                          </a:cubicBezTo>
                          <a:lnTo>
                            <a:pt x="249420" y="64664"/>
                          </a:lnTo>
                          <a:cubicBezTo>
                            <a:pt x="249420" y="64664"/>
                            <a:pt x="249420" y="64664"/>
                            <a:pt x="249420" y="64664"/>
                          </a:cubicBezTo>
                          <a:cubicBezTo>
                            <a:pt x="249420" y="64664"/>
                            <a:pt x="249420" y="64664"/>
                            <a:pt x="249420" y="64664"/>
                          </a:cubicBezTo>
                          <a:cubicBezTo>
                            <a:pt x="249420" y="64664"/>
                            <a:pt x="249420" y="64664"/>
                            <a:pt x="249420" y="64664"/>
                          </a:cubicBezTo>
                          <a:cubicBezTo>
                            <a:pt x="249420" y="64664"/>
                            <a:pt x="249420" y="64664"/>
                            <a:pt x="249420" y="64664"/>
                          </a:cubicBezTo>
                          <a:cubicBezTo>
                            <a:pt x="249420" y="64664"/>
                            <a:pt x="249420" y="64664"/>
                            <a:pt x="249420" y="64664"/>
                          </a:cubicBezTo>
                          <a:lnTo>
                            <a:pt x="249420" y="64664"/>
                          </a:lnTo>
                          <a:lnTo>
                            <a:pt x="249420" y="64664"/>
                          </a:lnTo>
                          <a:lnTo>
                            <a:pt x="249420" y="64664"/>
                          </a:lnTo>
                          <a:cubicBezTo>
                            <a:pt x="249420" y="64664"/>
                            <a:pt x="249420" y="64664"/>
                            <a:pt x="254038" y="64664"/>
                          </a:cubicBezTo>
                          <a:cubicBezTo>
                            <a:pt x="254038" y="64664"/>
                            <a:pt x="254038" y="64664"/>
                            <a:pt x="254038" y="64664"/>
                          </a:cubicBezTo>
                          <a:cubicBezTo>
                            <a:pt x="254038" y="64664"/>
                            <a:pt x="254038" y="64664"/>
                            <a:pt x="254038" y="64664"/>
                          </a:cubicBezTo>
                          <a:cubicBezTo>
                            <a:pt x="254038" y="64664"/>
                            <a:pt x="254038" y="64664"/>
                            <a:pt x="254038" y="64664"/>
                          </a:cubicBezTo>
                          <a:cubicBezTo>
                            <a:pt x="254038" y="64664"/>
                            <a:pt x="254038" y="64664"/>
                            <a:pt x="254038" y="64664"/>
                          </a:cubicBezTo>
                          <a:cubicBezTo>
                            <a:pt x="254038" y="64664"/>
                            <a:pt x="254038" y="64664"/>
                            <a:pt x="254038" y="64664"/>
                          </a:cubicBezTo>
                          <a:cubicBezTo>
                            <a:pt x="254038" y="64664"/>
                            <a:pt x="254038" y="69283"/>
                            <a:pt x="258658" y="69283"/>
                          </a:cubicBezTo>
                          <a:cubicBezTo>
                            <a:pt x="258658" y="69283"/>
                            <a:pt x="258658" y="69283"/>
                            <a:pt x="263276" y="69283"/>
                          </a:cubicBezTo>
                          <a:cubicBezTo>
                            <a:pt x="263276" y="69283"/>
                            <a:pt x="263276" y="69283"/>
                            <a:pt x="263276" y="69283"/>
                          </a:cubicBezTo>
                          <a:cubicBezTo>
                            <a:pt x="263276" y="69283"/>
                            <a:pt x="263276" y="69283"/>
                            <a:pt x="263276" y="69283"/>
                          </a:cubicBezTo>
                          <a:cubicBezTo>
                            <a:pt x="263276" y="69283"/>
                            <a:pt x="263276" y="69283"/>
                            <a:pt x="263276" y="69283"/>
                          </a:cubicBezTo>
                          <a:cubicBezTo>
                            <a:pt x="263276" y="69283"/>
                            <a:pt x="263276" y="69283"/>
                            <a:pt x="263276" y="69283"/>
                          </a:cubicBezTo>
                          <a:cubicBezTo>
                            <a:pt x="263276" y="69283"/>
                            <a:pt x="263276" y="69283"/>
                            <a:pt x="263276" y="69283"/>
                          </a:cubicBezTo>
                          <a:cubicBezTo>
                            <a:pt x="263276" y="69283"/>
                            <a:pt x="263276" y="69283"/>
                            <a:pt x="263276" y="69283"/>
                          </a:cubicBezTo>
                          <a:cubicBezTo>
                            <a:pt x="263276" y="69283"/>
                            <a:pt x="263276" y="69283"/>
                            <a:pt x="263276" y="69283"/>
                          </a:cubicBezTo>
                          <a:cubicBezTo>
                            <a:pt x="263276" y="69283"/>
                            <a:pt x="263276" y="69283"/>
                            <a:pt x="267895" y="69283"/>
                          </a:cubicBezTo>
                          <a:lnTo>
                            <a:pt x="267895" y="69283"/>
                          </a:lnTo>
                          <a:cubicBezTo>
                            <a:pt x="267895" y="69283"/>
                            <a:pt x="267895" y="69283"/>
                            <a:pt x="267895" y="69283"/>
                          </a:cubicBezTo>
                          <a:cubicBezTo>
                            <a:pt x="267895" y="69283"/>
                            <a:pt x="267895" y="69283"/>
                            <a:pt x="267895" y="69283"/>
                          </a:cubicBezTo>
                          <a:lnTo>
                            <a:pt x="267895" y="69283"/>
                          </a:lnTo>
                          <a:cubicBezTo>
                            <a:pt x="267895" y="69283"/>
                            <a:pt x="267895" y="69283"/>
                            <a:pt x="263276" y="64664"/>
                          </a:cubicBezTo>
                          <a:lnTo>
                            <a:pt x="263276" y="64664"/>
                          </a:lnTo>
                          <a:lnTo>
                            <a:pt x="263276" y="64664"/>
                          </a:lnTo>
                          <a:cubicBezTo>
                            <a:pt x="263276" y="64664"/>
                            <a:pt x="263276" y="64664"/>
                            <a:pt x="263276" y="64664"/>
                          </a:cubicBezTo>
                          <a:cubicBezTo>
                            <a:pt x="263276" y="64664"/>
                            <a:pt x="263276" y="64664"/>
                            <a:pt x="263276" y="64664"/>
                          </a:cubicBezTo>
                          <a:cubicBezTo>
                            <a:pt x="263276" y="64664"/>
                            <a:pt x="263276" y="64664"/>
                            <a:pt x="263276" y="64664"/>
                          </a:cubicBezTo>
                          <a:lnTo>
                            <a:pt x="263276" y="64664"/>
                          </a:lnTo>
                          <a:cubicBezTo>
                            <a:pt x="263276" y="64664"/>
                            <a:pt x="263276" y="64664"/>
                            <a:pt x="263276" y="64664"/>
                          </a:cubicBezTo>
                          <a:cubicBezTo>
                            <a:pt x="263276" y="64664"/>
                            <a:pt x="263276" y="64664"/>
                            <a:pt x="263276" y="64664"/>
                          </a:cubicBezTo>
                          <a:lnTo>
                            <a:pt x="263276" y="64664"/>
                          </a:lnTo>
                          <a:cubicBezTo>
                            <a:pt x="263276" y="64664"/>
                            <a:pt x="263276" y="64664"/>
                            <a:pt x="263276" y="64664"/>
                          </a:cubicBezTo>
                          <a:lnTo>
                            <a:pt x="263276" y="64664"/>
                          </a:lnTo>
                          <a:lnTo>
                            <a:pt x="263276" y="64664"/>
                          </a:lnTo>
                          <a:cubicBezTo>
                            <a:pt x="263276" y="64664"/>
                            <a:pt x="263276" y="64664"/>
                            <a:pt x="263276" y="64664"/>
                          </a:cubicBezTo>
                          <a:cubicBezTo>
                            <a:pt x="263276" y="64664"/>
                            <a:pt x="263276" y="64664"/>
                            <a:pt x="263276" y="64664"/>
                          </a:cubicBezTo>
                          <a:cubicBezTo>
                            <a:pt x="263276" y="64664"/>
                            <a:pt x="263276" y="64664"/>
                            <a:pt x="263276" y="60046"/>
                          </a:cubicBezTo>
                          <a:cubicBezTo>
                            <a:pt x="263276" y="60046"/>
                            <a:pt x="263276" y="60046"/>
                            <a:pt x="263276" y="60046"/>
                          </a:cubicBezTo>
                          <a:cubicBezTo>
                            <a:pt x="263276" y="60046"/>
                            <a:pt x="263276" y="60046"/>
                            <a:pt x="263276" y="60046"/>
                          </a:cubicBezTo>
                          <a:cubicBezTo>
                            <a:pt x="263276" y="60046"/>
                            <a:pt x="263276" y="60046"/>
                            <a:pt x="263276" y="60046"/>
                          </a:cubicBezTo>
                          <a:cubicBezTo>
                            <a:pt x="263276" y="60046"/>
                            <a:pt x="263276" y="60046"/>
                            <a:pt x="263276" y="60046"/>
                          </a:cubicBezTo>
                          <a:cubicBezTo>
                            <a:pt x="263276" y="60046"/>
                            <a:pt x="263276" y="60046"/>
                            <a:pt x="258658" y="60046"/>
                          </a:cubicBezTo>
                          <a:cubicBezTo>
                            <a:pt x="258658" y="60046"/>
                            <a:pt x="258658" y="60046"/>
                            <a:pt x="258658" y="55427"/>
                          </a:cubicBezTo>
                          <a:lnTo>
                            <a:pt x="258658" y="55427"/>
                          </a:lnTo>
                          <a:cubicBezTo>
                            <a:pt x="258658" y="55427"/>
                            <a:pt x="258658" y="55427"/>
                            <a:pt x="258658" y="55427"/>
                          </a:cubicBezTo>
                          <a:cubicBezTo>
                            <a:pt x="258658" y="55427"/>
                            <a:pt x="258658" y="55427"/>
                            <a:pt x="258658" y="55427"/>
                          </a:cubicBezTo>
                          <a:lnTo>
                            <a:pt x="258658" y="55427"/>
                          </a:lnTo>
                          <a:cubicBezTo>
                            <a:pt x="258658" y="55427"/>
                            <a:pt x="258658" y="55427"/>
                            <a:pt x="258658" y="55427"/>
                          </a:cubicBezTo>
                          <a:lnTo>
                            <a:pt x="258658" y="55427"/>
                          </a:lnTo>
                          <a:cubicBezTo>
                            <a:pt x="258658" y="55427"/>
                            <a:pt x="258658" y="55427"/>
                            <a:pt x="254038" y="55427"/>
                          </a:cubicBezTo>
                          <a:cubicBezTo>
                            <a:pt x="254038" y="55427"/>
                            <a:pt x="254038" y="55427"/>
                            <a:pt x="254038" y="55427"/>
                          </a:cubicBezTo>
                          <a:cubicBezTo>
                            <a:pt x="254038" y="55427"/>
                            <a:pt x="254038" y="55427"/>
                            <a:pt x="254038" y="55427"/>
                          </a:cubicBezTo>
                          <a:cubicBezTo>
                            <a:pt x="254038" y="55427"/>
                            <a:pt x="254038" y="55427"/>
                            <a:pt x="254038" y="55427"/>
                          </a:cubicBezTo>
                          <a:lnTo>
                            <a:pt x="254038" y="55427"/>
                          </a:lnTo>
                          <a:cubicBezTo>
                            <a:pt x="254038" y="55427"/>
                            <a:pt x="254038" y="55427"/>
                            <a:pt x="254038" y="55427"/>
                          </a:cubicBezTo>
                          <a:cubicBezTo>
                            <a:pt x="254038" y="55427"/>
                            <a:pt x="254038" y="55427"/>
                            <a:pt x="254038" y="55427"/>
                          </a:cubicBezTo>
                          <a:cubicBezTo>
                            <a:pt x="254038" y="55427"/>
                            <a:pt x="254038" y="55427"/>
                            <a:pt x="254038" y="55427"/>
                          </a:cubicBezTo>
                          <a:cubicBezTo>
                            <a:pt x="254038" y="55427"/>
                            <a:pt x="254038" y="55427"/>
                            <a:pt x="254038" y="55427"/>
                          </a:cubicBezTo>
                          <a:cubicBezTo>
                            <a:pt x="254038" y="55427"/>
                            <a:pt x="254038" y="55427"/>
                            <a:pt x="254038" y="55427"/>
                          </a:cubicBezTo>
                          <a:cubicBezTo>
                            <a:pt x="254038" y="55427"/>
                            <a:pt x="254038" y="55427"/>
                            <a:pt x="254038" y="55427"/>
                          </a:cubicBezTo>
                          <a:cubicBezTo>
                            <a:pt x="254038" y="55427"/>
                            <a:pt x="254038" y="55427"/>
                            <a:pt x="254038" y="55427"/>
                          </a:cubicBezTo>
                          <a:cubicBezTo>
                            <a:pt x="254038" y="55427"/>
                            <a:pt x="254038" y="55427"/>
                            <a:pt x="254038" y="55427"/>
                          </a:cubicBezTo>
                          <a:cubicBezTo>
                            <a:pt x="254038" y="55427"/>
                            <a:pt x="254038" y="55427"/>
                            <a:pt x="254038" y="55427"/>
                          </a:cubicBezTo>
                          <a:lnTo>
                            <a:pt x="254038" y="55427"/>
                          </a:lnTo>
                          <a:lnTo>
                            <a:pt x="254038" y="55427"/>
                          </a:lnTo>
                          <a:lnTo>
                            <a:pt x="254038" y="55427"/>
                          </a:lnTo>
                          <a:lnTo>
                            <a:pt x="254038" y="55427"/>
                          </a:lnTo>
                          <a:cubicBezTo>
                            <a:pt x="254038" y="55427"/>
                            <a:pt x="249420" y="50808"/>
                            <a:pt x="249420" y="50808"/>
                          </a:cubicBezTo>
                          <a:lnTo>
                            <a:pt x="249420" y="50808"/>
                          </a:lnTo>
                          <a:cubicBezTo>
                            <a:pt x="249420" y="50808"/>
                            <a:pt x="249420" y="50808"/>
                            <a:pt x="244801" y="50808"/>
                          </a:cubicBezTo>
                          <a:cubicBezTo>
                            <a:pt x="244801" y="50808"/>
                            <a:pt x="244801" y="50808"/>
                            <a:pt x="244801" y="50808"/>
                          </a:cubicBezTo>
                          <a:cubicBezTo>
                            <a:pt x="244801" y="50808"/>
                            <a:pt x="244801" y="50808"/>
                            <a:pt x="244801" y="50808"/>
                          </a:cubicBezTo>
                          <a:cubicBezTo>
                            <a:pt x="244801" y="50808"/>
                            <a:pt x="244801" y="50808"/>
                            <a:pt x="244801" y="50808"/>
                          </a:cubicBezTo>
                          <a:cubicBezTo>
                            <a:pt x="244801" y="50808"/>
                            <a:pt x="244801" y="50808"/>
                            <a:pt x="244801" y="50808"/>
                          </a:cubicBezTo>
                          <a:cubicBezTo>
                            <a:pt x="244801" y="50808"/>
                            <a:pt x="244801" y="50808"/>
                            <a:pt x="244801" y="50808"/>
                          </a:cubicBezTo>
                          <a:lnTo>
                            <a:pt x="244801" y="50808"/>
                          </a:lnTo>
                          <a:cubicBezTo>
                            <a:pt x="244801" y="50808"/>
                            <a:pt x="244801" y="50808"/>
                            <a:pt x="244801" y="50808"/>
                          </a:cubicBezTo>
                          <a:lnTo>
                            <a:pt x="244801" y="50808"/>
                          </a:lnTo>
                          <a:cubicBezTo>
                            <a:pt x="244801" y="50808"/>
                            <a:pt x="240182" y="50808"/>
                            <a:pt x="240182" y="46189"/>
                          </a:cubicBezTo>
                          <a:cubicBezTo>
                            <a:pt x="240182" y="46189"/>
                            <a:pt x="240182" y="46189"/>
                            <a:pt x="240182" y="46189"/>
                          </a:cubicBezTo>
                          <a:cubicBezTo>
                            <a:pt x="240182" y="46189"/>
                            <a:pt x="240182" y="46189"/>
                            <a:pt x="240182" y="41570"/>
                          </a:cubicBezTo>
                          <a:cubicBezTo>
                            <a:pt x="240182" y="41570"/>
                            <a:pt x="240182" y="41570"/>
                            <a:pt x="235563" y="41570"/>
                          </a:cubicBezTo>
                          <a:cubicBezTo>
                            <a:pt x="235563" y="41570"/>
                            <a:pt x="235563" y="41570"/>
                            <a:pt x="235563" y="41570"/>
                          </a:cubicBezTo>
                          <a:cubicBezTo>
                            <a:pt x="235563" y="41570"/>
                            <a:pt x="235563" y="41570"/>
                            <a:pt x="235563" y="41570"/>
                          </a:cubicBezTo>
                          <a:cubicBezTo>
                            <a:pt x="235563" y="41570"/>
                            <a:pt x="235563" y="41570"/>
                            <a:pt x="235563" y="41570"/>
                          </a:cubicBezTo>
                          <a:cubicBezTo>
                            <a:pt x="235563" y="41570"/>
                            <a:pt x="235563" y="41570"/>
                            <a:pt x="235563" y="41570"/>
                          </a:cubicBezTo>
                          <a:lnTo>
                            <a:pt x="235563" y="41570"/>
                          </a:lnTo>
                          <a:cubicBezTo>
                            <a:pt x="235563" y="41570"/>
                            <a:pt x="235563" y="41570"/>
                            <a:pt x="235563" y="41570"/>
                          </a:cubicBezTo>
                          <a:cubicBezTo>
                            <a:pt x="235563" y="41570"/>
                            <a:pt x="235563" y="41570"/>
                            <a:pt x="235563" y="41570"/>
                          </a:cubicBezTo>
                          <a:cubicBezTo>
                            <a:pt x="235563" y="41570"/>
                            <a:pt x="235563" y="41570"/>
                            <a:pt x="230944" y="41570"/>
                          </a:cubicBezTo>
                          <a:cubicBezTo>
                            <a:pt x="230944" y="41570"/>
                            <a:pt x="230944" y="41570"/>
                            <a:pt x="230944" y="41570"/>
                          </a:cubicBezTo>
                          <a:cubicBezTo>
                            <a:pt x="230944" y="41570"/>
                            <a:pt x="230944" y="41570"/>
                            <a:pt x="230944" y="41570"/>
                          </a:cubicBezTo>
                          <a:cubicBezTo>
                            <a:pt x="230944" y="41570"/>
                            <a:pt x="230944" y="41570"/>
                            <a:pt x="230944" y="41570"/>
                          </a:cubicBezTo>
                          <a:cubicBezTo>
                            <a:pt x="230944" y="41570"/>
                            <a:pt x="230944" y="41570"/>
                            <a:pt x="230944" y="41570"/>
                          </a:cubicBezTo>
                          <a:cubicBezTo>
                            <a:pt x="230944" y="41570"/>
                            <a:pt x="230944" y="41570"/>
                            <a:pt x="226325" y="41570"/>
                          </a:cubicBezTo>
                          <a:lnTo>
                            <a:pt x="226325" y="41570"/>
                          </a:lnTo>
                          <a:cubicBezTo>
                            <a:pt x="226325" y="41570"/>
                            <a:pt x="226325" y="41570"/>
                            <a:pt x="226325" y="41570"/>
                          </a:cubicBezTo>
                          <a:lnTo>
                            <a:pt x="226325" y="41570"/>
                          </a:lnTo>
                          <a:cubicBezTo>
                            <a:pt x="226325" y="41570"/>
                            <a:pt x="226325" y="41570"/>
                            <a:pt x="226325" y="41570"/>
                          </a:cubicBezTo>
                          <a:cubicBezTo>
                            <a:pt x="226325" y="41570"/>
                            <a:pt x="226325" y="41570"/>
                            <a:pt x="226325" y="41570"/>
                          </a:cubicBezTo>
                          <a:cubicBezTo>
                            <a:pt x="226325" y="41570"/>
                            <a:pt x="226325" y="41570"/>
                            <a:pt x="226325" y="41570"/>
                          </a:cubicBezTo>
                          <a:cubicBezTo>
                            <a:pt x="226325" y="41570"/>
                            <a:pt x="226325" y="41570"/>
                            <a:pt x="226325" y="41570"/>
                          </a:cubicBezTo>
                          <a:cubicBezTo>
                            <a:pt x="226325" y="41570"/>
                            <a:pt x="226325" y="41570"/>
                            <a:pt x="226325" y="41570"/>
                          </a:cubicBezTo>
                          <a:cubicBezTo>
                            <a:pt x="226325" y="41570"/>
                            <a:pt x="226325" y="41570"/>
                            <a:pt x="226325" y="41570"/>
                          </a:cubicBezTo>
                          <a:cubicBezTo>
                            <a:pt x="226325" y="41570"/>
                            <a:pt x="226325" y="41570"/>
                            <a:pt x="221706" y="41570"/>
                          </a:cubicBezTo>
                          <a:cubicBezTo>
                            <a:pt x="221706" y="41570"/>
                            <a:pt x="221706" y="41570"/>
                            <a:pt x="221706" y="41570"/>
                          </a:cubicBezTo>
                          <a:cubicBezTo>
                            <a:pt x="221706" y="41570"/>
                            <a:pt x="221706" y="41570"/>
                            <a:pt x="221706" y="41570"/>
                          </a:cubicBezTo>
                          <a:cubicBezTo>
                            <a:pt x="221706" y="41570"/>
                            <a:pt x="221706" y="41570"/>
                            <a:pt x="221706" y="41570"/>
                          </a:cubicBezTo>
                          <a:lnTo>
                            <a:pt x="221706" y="41570"/>
                          </a:lnTo>
                          <a:cubicBezTo>
                            <a:pt x="221706" y="41570"/>
                            <a:pt x="221706" y="41570"/>
                            <a:pt x="221706" y="41570"/>
                          </a:cubicBezTo>
                          <a:cubicBezTo>
                            <a:pt x="221706" y="41570"/>
                            <a:pt x="221706" y="41570"/>
                            <a:pt x="221706" y="41570"/>
                          </a:cubicBezTo>
                          <a:cubicBezTo>
                            <a:pt x="221706" y="41570"/>
                            <a:pt x="221706" y="41570"/>
                            <a:pt x="217088" y="41570"/>
                          </a:cubicBezTo>
                          <a:cubicBezTo>
                            <a:pt x="217088" y="41570"/>
                            <a:pt x="217088" y="41570"/>
                            <a:pt x="217088" y="41570"/>
                          </a:cubicBezTo>
                          <a:cubicBezTo>
                            <a:pt x="217088" y="41570"/>
                            <a:pt x="217088" y="41570"/>
                            <a:pt x="217088" y="41570"/>
                          </a:cubicBezTo>
                          <a:cubicBezTo>
                            <a:pt x="217088" y="41570"/>
                            <a:pt x="217088" y="41570"/>
                            <a:pt x="217088" y="41570"/>
                          </a:cubicBezTo>
                          <a:cubicBezTo>
                            <a:pt x="217088" y="41570"/>
                            <a:pt x="217088" y="41570"/>
                            <a:pt x="217088" y="41570"/>
                          </a:cubicBezTo>
                          <a:lnTo>
                            <a:pt x="217088" y="41570"/>
                          </a:lnTo>
                          <a:cubicBezTo>
                            <a:pt x="217088" y="41570"/>
                            <a:pt x="217088" y="41570"/>
                            <a:pt x="217088" y="41570"/>
                          </a:cubicBezTo>
                          <a:cubicBezTo>
                            <a:pt x="217088" y="41570"/>
                            <a:pt x="217088" y="41570"/>
                            <a:pt x="217088" y="41570"/>
                          </a:cubicBezTo>
                          <a:cubicBezTo>
                            <a:pt x="217088" y="41570"/>
                            <a:pt x="217088" y="41570"/>
                            <a:pt x="212469" y="41570"/>
                          </a:cubicBezTo>
                          <a:lnTo>
                            <a:pt x="212469" y="41570"/>
                          </a:lnTo>
                          <a:cubicBezTo>
                            <a:pt x="212469" y="41570"/>
                            <a:pt x="207850" y="41570"/>
                            <a:pt x="207850" y="41570"/>
                          </a:cubicBezTo>
                          <a:lnTo>
                            <a:pt x="207850" y="41570"/>
                          </a:lnTo>
                          <a:cubicBezTo>
                            <a:pt x="207850" y="41570"/>
                            <a:pt x="207850" y="41570"/>
                            <a:pt x="207850" y="41570"/>
                          </a:cubicBezTo>
                          <a:cubicBezTo>
                            <a:pt x="207850" y="41570"/>
                            <a:pt x="207850" y="41570"/>
                            <a:pt x="207850" y="41570"/>
                          </a:cubicBezTo>
                          <a:cubicBezTo>
                            <a:pt x="207850" y="41570"/>
                            <a:pt x="207850" y="41570"/>
                            <a:pt x="207850" y="41570"/>
                          </a:cubicBezTo>
                          <a:lnTo>
                            <a:pt x="207850" y="41570"/>
                          </a:lnTo>
                          <a:cubicBezTo>
                            <a:pt x="207850" y="41570"/>
                            <a:pt x="207850" y="41570"/>
                            <a:pt x="203231" y="41570"/>
                          </a:cubicBezTo>
                          <a:cubicBezTo>
                            <a:pt x="203231" y="41570"/>
                            <a:pt x="203231" y="41570"/>
                            <a:pt x="203231" y="41570"/>
                          </a:cubicBezTo>
                          <a:cubicBezTo>
                            <a:pt x="203231" y="41570"/>
                            <a:pt x="203231" y="41570"/>
                            <a:pt x="203231" y="41570"/>
                          </a:cubicBezTo>
                          <a:cubicBezTo>
                            <a:pt x="203231" y="41570"/>
                            <a:pt x="203231" y="41570"/>
                            <a:pt x="203231" y="41570"/>
                          </a:cubicBezTo>
                          <a:cubicBezTo>
                            <a:pt x="203231" y="41570"/>
                            <a:pt x="203231" y="41570"/>
                            <a:pt x="203231" y="41570"/>
                          </a:cubicBezTo>
                          <a:lnTo>
                            <a:pt x="203231" y="41570"/>
                          </a:lnTo>
                          <a:cubicBezTo>
                            <a:pt x="203231" y="41570"/>
                            <a:pt x="203231" y="41570"/>
                            <a:pt x="203231" y="41570"/>
                          </a:cubicBezTo>
                          <a:cubicBezTo>
                            <a:pt x="203231" y="41570"/>
                            <a:pt x="198612" y="41570"/>
                            <a:pt x="198612" y="36951"/>
                          </a:cubicBezTo>
                          <a:cubicBezTo>
                            <a:pt x="198612" y="36951"/>
                            <a:pt x="193993" y="36951"/>
                            <a:pt x="193993" y="36951"/>
                          </a:cubicBezTo>
                          <a:cubicBezTo>
                            <a:pt x="193993" y="36951"/>
                            <a:pt x="193993" y="36951"/>
                            <a:pt x="193993" y="36951"/>
                          </a:cubicBezTo>
                          <a:cubicBezTo>
                            <a:pt x="193993" y="36951"/>
                            <a:pt x="193993" y="36951"/>
                            <a:pt x="189374" y="36951"/>
                          </a:cubicBezTo>
                          <a:cubicBezTo>
                            <a:pt x="189374" y="36951"/>
                            <a:pt x="189374" y="36951"/>
                            <a:pt x="189374" y="36951"/>
                          </a:cubicBezTo>
                          <a:cubicBezTo>
                            <a:pt x="189374" y="36951"/>
                            <a:pt x="189374" y="36951"/>
                            <a:pt x="184755" y="36951"/>
                          </a:cubicBezTo>
                          <a:lnTo>
                            <a:pt x="184755" y="36951"/>
                          </a:lnTo>
                          <a:cubicBezTo>
                            <a:pt x="184755" y="36951"/>
                            <a:pt x="184755" y="36951"/>
                            <a:pt x="180136" y="36951"/>
                          </a:cubicBezTo>
                          <a:cubicBezTo>
                            <a:pt x="180136" y="36951"/>
                            <a:pt x="180136" y="36951"/>
                            <a:pt x="180136" y="36951"/>
                          </a:cubicBezTo>
                          <a:cubicBezTo>
                            <a:pt x="180136" y="36951"/>
                            <a:pt x="175518" y="36951"/>
                            <a:pt x="175518" y="36951"/>
                          </a:cubicBezTo>
                          <a:cubicBezTo>
                            <a:pt x="175518" y="36951"/>
                            <a:pt x="175518" y="36951"/>
                            <a:pt x="175518" y="36951"/>
                          </a:cubicBezTo>
                          <a:cubicBezTo>
                            <a:pt x="175518" y="36951"/>
                            <a:pt x="175518" y="36951"/>
                            <a:pt x="175518" y="36951"/>
                          </a:cubicBezTo>
                          <a:cubicBezTo>
                            <a:pt x="175518" y="36951"/>
                            <a:pt x="175518" y="36951"/>
                            <a:pt x="175518" y="36951"/>
                          </a:cubicBezTo>
                          <a:lnTo>
                            <a:pt x="175518" y="36951"/>
                          </a:lnTo>
                          <a:cubicBezTo>
                            <a:pt x="175518" y="36951"/>
                            <a:pt x="175518" y="36951"/>
                            <a:pt x="175518" y="36951"/>
                          </a:cubicBezTo>
                          <a:lnTo>
                            <a:pt x="175518" y="36951"/>
                          </a:lnTo>
                          <a:cubicBezTo>
                            <a:pt x="175518" y="36951"/>
                            <a:pt x="175518" y="36951"/>
                            <a:pt x="170899" y="36951"/>
                          </a:cubicBezTo>
                          <a:lnTo>
                            <a:pt x="170899" y="36951"/>
                          </a:lnTo>
                          <a:cubicBezTo>
                            <a:pt x="170899" y="36951"/>
                            <a:pt x="170899" y="36951"/>
                            <a:pt x="170899" y="36951"/>
                          </a:cubicBezTo>
                          <a:lnTo>
                            <a:pt x="170899" y="36951"/>
                          </a:lnTo>
                          <a:cubicBezTo>
                            <a:pt x="170899" y="36951"/>
                            <a:pt x="166280" y="36951"/>
                            <a:pt x="166280" y="36951"/>
                          </a:cubicBezTo>
                          <a:cubicBezTo>
                            <a:pt x="166280" y="36951"/>
                            <a:pt x="170899" y="36951"/>
                            <a:pt x="170899" y="36951"/>
                          </a:cubicBezTo>
                          <a:cubicBezTo>
                            <a:pt x="170899" y="36951"/>
                            <a:pt x="170899" y="36951"/>
                            <a:pt x="166280" y="36951"/>
                          </a:cubicBezTo>
                          <a:cubicBezTo>
                            <a:pt x="166280" y="36951"/>
                            <a:pt x="166280" y="36951"/>
                            <a:pt x="166280" y="36951"/>
                          </a:cubicBezTo>
                          <a:cubicBezTo>
                            <a:pt x="166280" y="36951"/>
                            <a:pt x="166280" y="36951"/>
                            <a:pt x="161661" y="36951"/>
                          </a:cubicBezTo>
                          <a:cubicBezTo>
                            <a:pt x="161661" y="36951"/>
                            <a:pt x="157042" y="36951"/>
                            <a:pt x="157042" y="32332"/>
                          </a:cubicBezTo>
                          <a:cubicBezTo>
                            <a:pt x="152423" y="32332"/>
                            <a:pt x="152423" y="32332"/>
                            <a:pt x="152423" y="27714"/>
                          </a:cubicBezTo>
                          <a:cubicBezTo>
                            <a:pt x="152423" y="27714"/>
                            <a:pt x="152423" y="27714"/>
                            <a:pt x="152423" y="27714"/>
                          </a:cubicBezTo>
                          <a:cubicBezTo>
                            <a:pt x="152423" y="27714"/>
                            <a:pt x="152423" y="27714"/>
                            <a:pt x="152423" y="27714"/>
                          </a:cubicBezTo>
                          <a:lnTo>
                            <a:pt x="152423" y="27714"/>
                          </a:lnTo>
                          <a:cubicBezTo>
                            <a:pt x="152423" y="27714"/>
                            <a:pt x="152423" y="27714"/>
                            <a:pt x="152423" y="27714"/>
                          </a:cubicBezTo>
                          <a:cubicBezTo>
                            <a:pt x="152423" y="27714"/>
                            <a:pt x="152423" y="27714"/>
                            <a:pt x="152423" y="27714"/>
                          </a:cubicBezTo>
                          <a:cubicBezTo>
                            <a:pt x="152423" y="27714"/>
                            <a:pt x="152423" y="27714"/>
                            <a:pt x="152423" y="27714"/>
                          </a:cubicBezTo>
                          <a:lnTo>
                            <a:pt x="152423" y="27714"/>
                          </a:lnTo>
                          <a:cubicBezTo>
                            <a:pt x="152423" y="27714"/>
                            <a:pt x="152423" y="27714"/>
                            <a:pt x="147804" y="27714"/>
                          </a:cubicBezTo>
                          <a:lnTo>
                            <a:pt x="147804" y="27714"/>
                          </a:lnTo>
                          <a:cubicBezTo>
                            <a:pt x="147804" y="27714"/>
                            <a:pt x="143186" y="27714"/>
                            <a:pt x="143186" y="27714"/>
                          </a:cubicBezTo>
                          <a:cubicBezTo>
                            <a:pt x="143186" y="27714"/>
                            <a:pt x="143186" y="27714"/>
                            <a:pt x="143186" y="27714"/>
                          </a:cubicBezTo>
                          <a:cubicBezTo>
                            <a:pt x="143186" y="27714"/>
                            <a:pt x="138566" y="27714"/>
                            <a:pt x="133948" y="27714"/>
                          </a:cubicBezTo>
                          <a:lnTo>
                            <a:pt x="133948" y="27714"/>
                          </a:lnTo>
                          <a:cubicBezTo>
                            <a:pt x="133948" y="27714"/>
                            <a:pt x="133948" y="27714"/>
                            <a:pt x="133948" y="27714"/>
                          </a:cubicBezTo>
                          <a:cubicBezTo>
                            <a:pt x="133948" y="27714"/>
                            <a:pt x="133948" y="27714"/>
                            <a:pt x="133948" y="27714"/>
                          </a:cubicBezTo>
                          <a:cubicBezTo>
                            <a:pt x="133948" y="27714"/>
                            <a:pt x="133948" y="27714"/>
                            <a:pt x="133948" y="27714"/>
                          </a:cubicBezTo>
                          <a:lnTo>
                            <a:pt x="133948" y="27714"/>
                          </a:lnTo>
                          <a:cubicBezTo>
                            <a:pt x="133948" y="27714"/>
                            <a:pt x="129329" y="27714"/>
                            <a:pt x="129329" y="27714"/>
                          </a:cubicBezTo>
                          <a:cubicBezTo>
                            <a:pt x="129329" y="27714"/>
                            <a:pt x="129329" y="27714"/>
                            <a:pt x="129329" y="27714"/>
                          </a:cubicBezTo>
                          <a:lnTo>
                            <a:pt x="129329" y="27714"/>
                          </a:lnTo>
                          <a:cubicBezTo>
                            <a:pt x="124710" y="27714"/>
                            <a:pt x="124710" y="27714"/>
                            <a:pt x="120091" y="27714"/>
                          </a:cubicBezTo>
                          <a:cubicBezTo>
                            <a:pt x="120091" y="27714"/>
                            <a:pt x="115472" y="27714"/>
                            <a:pt x="110853" y="23094"/>
                          </a:cubicBezTo>
                          <a:cubicBezTo>
                            <a:pt x="110853" y="23094"/>
                            <a:pt x="110853" y="23094"/>
                            <a:pt x="110853" y="23094"/>
                          </a:cubicBezTo>
                          <a:cubicBezTo>
                            <a:pt x="110853" y="23094"/>
                            <a:pt x="110853" y="23094"/>
                            <a:pt x="110853" y="23094"/>
                          </a:cubicBezTo>
                          <a:lnTo>
                            <a:pt x="110853" y="23094"/>
                          </a:lnTo>
                          <a:cubicBezTo>
                            <a:pt x="110853" y="23094"/>
                            <a:pt x="110853" y="23094"/>
                            <a:pt x="106234" y="23094"/>
                          </a:cubicBezTo>
                          <a:lnTo>
                            <a:pt x="106234" y="23094"/>
                          </a:lnTo>
                          <a:cubicBezTo>
                            <a:pt x="106234" y="23094"/>
                            <a:pt x="101616" y="23094"/>
                            <a:pt x="96997" y="18476"/>
                          </a:cubicBezTo>
                          <a:cubicBezTo>
                            <a:pt x="96997" y="18476"/>
                            <a:pt x="96997" y="18476"/>
                            <a:pt x="96997" y="18476"/>
                          </a:cubicBezTo>
                          <a:lnTo>
                            <a:pt x="96997" y="18476"/>
                          </a:lnTo>
                          <a:cubicBezTo>
                            <a:pt x="96997" y="18476"/>
                            <a:pt x="92378" y="18476"/>
                            <a:pt x="92378" y="18476"/>
                          </a:cubicBezTo>
                          <a:lnTo>
                            <a:pt x="92378" y="18476"/>
                          </a:lnTo>
                          <a:cubicBezTo>
                            <a:pt x="92378" y="18476"/>
                            <a:pt x="92378" y="18476"/>
                            <a:pt x="87759" y="18476"/>
                          </a:cubicBezTo>
                          <a:lnTo>
                            <a:pt x="87759" y="18476"/>
                          </a:lnTo>
                          <a:cubicBezTo>
                            <a:pt x="87759" y="18476"/>
                            <a:pt x="83140" y="18476"/>
                            <a:pt x="83140" y="18476"/>
                          </a:cubicBezTo>
                          <a:cubicBezTo>
                            <a:pt x="83140" y="18476"/>
                            <a:pt x="83140" y="18476"/>
                            <a:pt x="83140" y="18476"/>
                          </a:cubicBezTo>
                          <a:cubicBezTo>
                            <a:pt x="83140" y="18476"/>
                            <a:pt x="78521" y="18476"/>
                            <a:pt x="78521" y="18476"/>
                          </a:cubicBezTo>
                          <a:cubicBezTo>
                            <a:pt x="78521" y="18476"/>
                            <a:pt x="78521" y="18476"/>
                            <a:pt x="73902" y="18476"/>
                          </a:cubicBezTo>
                          <a:lnTo>
                            <a:pt x="73902" y="18476"/>
                          </a:lnTo>
                          <a:cubicBezTo>
                            <a:pt x="73902" y="18476"/>
                            <a:pt x="73902" y="18476"/>
                            <a:pt x="69283" y="18476"/>
                          </a:cubicBezTo>
                          <a:cubicBezTo>
                            <a:pt x="69283" y="18476"/>
                            <a:pt x="69283" y="18476"/>
                            <a:pt x="69283" y="18476"/>
                          </a:cubicBezTo>
                          <a:cubicBezTo>
                            <a:pt x="69283" y="18476"/>
                            <a:pt x="69283" y="18476"/>
                            <a:pt x="69283" y="18476"/>
                          </a:cubicBezTo>
                          <a:lnTo>
                            <a:pt x="69283" y="18476"/>
                          </a:lnTo>
                          <a:cubicBezTo>
                            <a:pt x="69283" y="18476"/>
                            <a:pt x="69283" y="18476"/>
                            <a:pt x="69283" y="18476"/>
                          </a:cubicBezTo>
                          <a:cubicBezTo>
                            <a:pt x="69283" y="18476"/>
                            <a:pt x="69283" y="18476"/>
                            <a:pt x="69283" y="18476"/>
                          </a:cubicBezTo>
                          <a:cubicBezTo>
                            <a:pt x="69283" y="18476"/>
                            <a:pt x="69283" y="18476"/>
                            <a:pt x="69283" y="18476"/>
                          </a:cubicBezTo>
                          <a:cubicBezTo>
                            <a:pt x="69283" y="18476"/>
                            <a:pt x="69283" y="18476"/>
                            <a:pt x="69283" y="18476"/>
                          </a:cubicBezTo>
                          <a:cubicBezTo>
                            <a:pt x="69283" y="18476"/>
                            <a:pt x="64664" y="18476"/>
                            <a:pt x="64664" y="18476"/>
                          </a:cubicBezTo>
                          <a:cubicBezTo>
                            <a:pt x="64664" y="18476"/>
                            <a:pt x="64664" y="18476"/>
                            <a:pt x="64664" y="18476"/>
                          </a:cubicBezTo>
                          <a:cubicBezTo>
                            <a:pt x="64664" y="18476"/>
                            <a:pt x="69283" y="18476"/>
                            <a:pt x="69283" y="18476"/>
                          </a:cubicBezTo>
                          <a:cubicBezTo>
                            <a:pt x="69283" y="18476"/>
                            <a:pt x="69283" y="18476"/>
                            <a:pt x="69283" y="18476"/>
                          </a:cubicBezTo>
                          <a:cubicBezTo>
                            <a:pt x="69283" y="18476"/>
                            <a:pt x="64664" y="18476"/>
                            <a:pt x="64664" y="18476"/>
                          </a:cubicBezTo>
                          <a:cubicBezTo>
                            <a:pt x="64664" y="18476"/>
                            <a:pt x="64664" y="18476"/>
                            <a:pt x="64664" y="18476"/>
                          </a:cubicBezTo>
                          <a:lnTo>
                            <a:pt x="64664" y="18476"/>
                          </a:lnTo>
                          <a:cubicBezTo>
                            <a:pt x="64664" y="18476"/>
                            <a:pt x="64664" y="18476"/>
                            <a:pt x="64664" y="18476"/>
                          </a:cubicBezTo>
                          <a:cubicBezTo>
                            <a:pt x="64664" y="18476"/>
                            <a:pt x="64664" y="18476"/>
                            <a:pt x="64664" y="18476"/>
                          </a:cubicBezTo>
                          <a:cubicBezTo>
                            <a:pt x="64664" y="18476"/>
                            <a:pt x="64664" y="18476"/>
                            <a:pt x="64664" y="18476"/>
                          </a:cubicBezTo>
                          <a:cubicBezTo>
                            <a:pt x="64664" y="18476"/>
                            <a:pt x="64664" y="18476"/>
                            <a:pt x="64664" y="18476"/>
                          </a:cubicBezTo>
                          <a:cubicBezTo>
                            <a:pt x="64664" y="18476"/>
                            <a:pt x="64664" y="18476"/>
                            <a:pt x="64664" y="18476"/>
                          </a:cubicBezTo>
                          <a:cubicBezTo>
                            <a:pt x="64664" y="18476"/>
                            <a:pt x="64664" y="18476"/>
                            <a:pt x="64664" y="18476"/>
                          </a:cubicBezTo>
                          <a:lnTo>
                            <a:pt x="64664" y="18476"/>
                          </a:lnTo>
                          <a:cubicBezTo>
                            <a:pt x="64664" y="18476"/>
                            <a:pt x="64664" y="18476"/>
                            <a:pt x="64664" y="18476"/>
                          </a:cubicBezTo>
                          <a:cubicBezTo>
                            <a:pt x="64664" y="18476"/>
                            <a:pt x="64664" y="18476"/>
                            <a:pt x="64664" y="18476"/>
                          </a:cubicBezTo>
                          <a:cubicBezTo>
                            <a:pt x="64664" y="18476"/>
                            <a:pt x="64664" y="18476"/>
                            <a:pt x="64664" y="18476"/>
                          </a:cubicBezTo>
                          <a:cubicBezTo>
                            <a:pt x="64664" y="18476"/>
                            <a:pt x="64664" y="18476"/>
                            <a:pt x="60046" y="18476"/>
                          </a:cubicBezTo>
                          <a:cubicBezTo>
                            <a:pt x="60046" y="18476"/>
                            <a:pt x="55427" y="18476"/>
                            <a:pt x="55427" y="18476"/>
                          </a:cubicBezTo>
                          <a:cubicBezTo>
                            <a:pt x="55427" y="18476"/>
                            <a:pt x="55427" y="18476"/>
                            <a:pt x="55427" y="18476"/>
                          </a:cubicBezTo>
                          <a:cubicBezTo>
                            <a:pt x="55427" y="18476"/>
                            <a:pt x="55427" y="18476"/>
                            <a:pt x="55427" y="18476"/>
                          </a:cubicBezTo>
                          <a:cubicBezTo>
                            <a:pt x="55427" y="18476"/>
                            <a:pt x="50808" y="18476"/>
                            <a:pt x="50808" y="18476"/>
                          </a:cubicBezTo>
                          <a:cubicBezTo>
                            <a:pt x="50808" y="18476"/>
                            <a:pt x="50808" y="18476"/>
                            <a:pt x="50808" y="18476"/>
                          </a:cubicBezTo>
                          <a:lnTo>
                            <a:pt x="50808" y="18476"/>
                          </a:lnTo>
                          <a:cubicBezTo>
                            <a:pt x="46189" y="18476"/>
                            <a:pt x="46189" y="18476"/>
                            <a:pt x="41570" y="18476"/>
                          </a:cubicBezTo>
                          <a:cubicBezTo>
                            <a:pt x="23094" y="0"/>
                            <a:pt x="23094" y="0"/>
                            <a:pt x="18476" y="4619"/>
                          </a:cubicBezTo>
                          <a:cubicBezTo>
                            <a:pt x="18476" y="0"/>
                            <a:pt x="13857" y="0"/>
                            <a:pt x="9238" y="0"/>
                          </a:cubicBezTo>
                          <a:cubicBezTo>
                            <a:pt x="9238" y="0"/>
                            <a:pt x="9238" y="0"/>
                            <a:pt x="9238" y="0"/>
                          </a:cubicBezTo>
                          <a:lnTo>
                            <a:pt x="9238" y="0"/>
                          </a:lnTo>
                          <a:lnTo>
                            <a:pt x="9238" y="0"/>
                          </a:lnTo>
                          <a:cubicBezTo>
                            <a:pt x="9238" y="0"/>
                            <a:pt x="4619" y="0"/>
                            <a:pt x="4619" y="0"/>
                          </a:cubicBezTo>
                          <a:lnTo>
                            <a:pt x="4619" y="0"/>
                          </a:lnTo>
                          <a:cubicBezTo>
                            <a:pt x="4619" y="0"/>
                            <a:pt x="0" y="0"/>
                            <a:pt x="0" y="0"/>
                          </a:cubicBezTo>
                          <a:cubicBezTo>
                            <a:pt x="0" y="0"/>
                            <a:pt x="0" y="0"/>
                            <a:pt x="0" y="0"/>
                          </a:cubicBezTo>
                          <a:lnTo>
                            <a:pt x="0" y="0"/>
                          </a:lnTo>
                          <a:lnTo>
                            <a:pt x="0" y="0"/>
                          </a:lnTo>
                          <a:cubicBezTo>
                            <a:pt x="0" y="0"/>
                            <a:pt x="0" y="0"/>
                            <a:pt x="0" y="0"/>
                          </a:cubicBezTo>
                          <a:cubicBezTo>
                            <a:pt x="0" y="0"/>
                            <a:pt x="0" y="0"/>
                            <a:pt x="0" y="0"/>
                          </a:cubicBezTo>
                          <a:cubicBezTo>
                            <a:pt x="0" y="0"/>
                            <a:pt x="0" y="0"/>
                            <a:pt x="0" y="0"/>
                          </a:cubicBezTo>
                          <a:lnTo>
                            <a:pt x="0" y="0"/>
                          </a:lnTo>
                          <a:cubicBezTo>
                            <a:pt x="0" y="0"/>
                            <a:pt x="0" y="0"/>
                            <a:pt x="0" y="4619"/>
                          </a:cubicBezTo>
                          <a:lnTo>
                            <a:pt x="0" y="4619"/>
                          </a:lnTo>
                          <a:lnTo>
                            <a:pt x="0" y="4619"/>
                          </a:lnTo>
                          <a:lnTo>
                            <a:pt x="0" y="4619"/>
                          </a:lnTo>
                          <a:cubicBezTo>
                            <a:pt x="0" y="4619"/>
                            <a:pt x="0" y="4619"/>
                            <a:pt x="0" y="4619"/>
                          </a:cubicBezTo>
                          <a:cubicBezTo>
                            <a:pt x="0" y="4619"/>
                            <a:pt x="0" y="4619"/>
                            <a:pt x="0" y="4619"/>
                          </a:cubicBezTo>
                          <a:lnTo>
                            <a:pt x="0" y="4619"/>
                          </a:lnTo>
                          <a:cubicBezTo>
                            <a:pt x="0" y="4619"/>
                            <a:pt x="0" y="4619"/>
                            <a:pt x="0" y="4619"/>
                          </a:cubicBezTo>
                          <a:cubicBezTo>
                            <a:pt x="0" y="4619"/>
                            <a:pt x="0" y="4619"/>
                            <a:pt x="0" y="4619"/>
                          </a:cubicBezTo>
                          <a:cubicBezTo>
                            <a:pt x="0" y="4619"/>
                            <a:pt x="0" y="4619"/>
                            <a:pt x="0" y="4619"/>
                          </a:cubicBezTo>
                          <a:cubicBezTo>
                            <a:pt x="0" y="4619"/>
                            <a:pt x="0" y="4619"/>
                            <a:pt x="0" y="4619"/>
                          </a:cubicBezTo>
                          <a:cubicBezTo>
                            <a:pt x="0" y="4619"/>
                            <a:pt x="0" y="4619"/>
                            <a:pt x="0" y="4619"/>
                          </a:cubicBezTo>
                          <a:cubicBezTo>
                            <a:pt x="0" y="4619"/>
                            <a:pt x="0" y="4619"/>
                            <a:pt x="0" y="4619"/>
                          </a:cubicBezTo>
                          <a:cubicBezTo>
                            <a:pt x="0" y="4619"/>
                            <a:pt x="0" y="4619"/>
                            <a:pt x="0" y="4619"/>
                          </a:cubicBezTo>
                          <a:cubicBezTo>
                            <a:pt x="0" y="4619"/>
                            <a:pt x="0" y="4619"/>
                            <a:pt x="0" y="4619"/>
                          </a:cubicBezTo>
                          <a:cubicBezTo>
                            <a:pt x="0" y="4619"/>
                            <a:pt x="4619" y="4619"/>
                            <a:pt x="4619" y="4619"/>
                          </a:cubicBezTo>
                          <a:cubicBezTo>
                            <a:pt x="4619" y="4619"/>
                            <a:pt x="4619" y="4619"/>
                            <a:pt x="4619" y="4619"/>
                          </a:cubicBezTo>
                          <a:cubicBezTo>
                            <a:pt x="4619" y="4619"/>
                            <a:pt x="4619" y="4619"/>
                            <a:pt x="4619" y="4619"/>
                          </a:cubicBezTo>
                          <a:cubicBezTo>
                            <a:pt x="13857" y="4619"/>
                            <a:pt x="13857" y="4619"/>
                            <a:pt x="18476" y="4619"/>
                          </a:cubicBezTo>
                          <a:cubicBezTo>
                            <a:pt x="18476" y="4619"/>
                            <a:pt x="13857" y="4619"/>
                            <a:pt x="18476" y="4619"/>
                          </a:cubicBezTo>
                          <a:cubicBezTo>
                            <a:pt x="13857" y="4619"/>
                            <a:pt x="18476" y="4619"/>
                            <a:pt x="18476" y="4619"/>
                          </a:cubicBezTo>
                          <a:cubicBezTo>
                            <a:pt x="18476" y="4619"/>
                            <a:pt x="18476" y="4619"/>
                            <a:pt x="18476" y="4619"/>
                          </a:cubicBezTo>
                          <a:cubicBezTo>
                            <a:pt x="18476" y="4619"/>
                            <a:pt x="18476" y="4619"/>
                            <a:pt x="18476" y="4619"/>
                          </a:cubicBezTo>
                          <a:cubicBezTo>
                            <a:pt x="18476" y="4619"/>
                            <a:pt x="18476" y="4619"/>
                            <a:pt x="18476" y="4619"/>
                          </a:cubicBezTo>
                          <a:cubicBezTo>
                            <a:pt x="23094" y="4619"/>
                            <a:pt x="18476" y="4619"/>
                            <a:pt x="18476" y="4619"/>
                          </a:cubicBezTo>
                          <a:close/>
                          <a:moveTo>
                            <a:pt x="46189" y="4619"/>
                          </a:moveTo>
                          <a:lnTo>
                            <a:pt x="46189" y="4619"/>
                          </a:lnTo>
                          <a:cubicBezTo>
                            <a:pt x="46189" y="4619"/>
                            <a:pt x="46189" y="4619"/>
                            <a:pt x="46189" y="4619"/>
                          </a:cubicBezTo>
                          <a:cubicBezTo>
                            <a:pt x="46189" y="4619"/>
                            <a:pt x="46189" y="4619"/>
                            <a:pt x="46189" y="4619"/>
                          </a:cubicBezTo>
                          <a:close/>
                          <a:moveTo>
                            <a:pt x="50808" y="4619"/>
                          </a:moveTo>
                          <a:cubicBezTo>
                            <a:pt x="50808" y="4619"/>
                            <a:pt x="50808" y="4619"/>
                            <a:pt x="50808" y="4619"/>
                          </a:cubicBezTo>
                          <a:cubicBezTo>
                            <a:pt x="50808" y="4619"/>
                            <a:pt x="50808" y="4619"/>
                            <a:pt x="50808" y="4619"/>
                          </a:cubicBezTo>
                          <a:cubicBezTo>
                            <a:pt x="50808" y="4619"/>
                            <a:pt x="50808" y="4619"/>
                            <a:pt x="50808" y="4619"/>
                          </a:cubicBezTo>
                          <a:close/>
                          <a:moveTo>
                            <a:pt x="46189" y="0"/>
                          </a:moveTo>
                          <a:cubicBezTo>
                            <a:pt x="46189" y="0"/>
                            <a:pt x="46189" y="0"/>
                            <a:pt x="46189" y="0"/>
                          </a:cubicBezTo>
                          <a:cubicBezTo>
                            <a:pt x="46189" y="0"/>
                            <a:pt x="46189" y="0"/>
                            <a:pt x="46189" y="0"/>
                          </a:cubicBezTo>
                          <a:lnTo>
                            <a:pt x="46189" y="0"/>
                          </a:lnTo>
                          <a:cubicBezTo>
                            <a:pt x="46189" y="0"/>
                            <a:pt x="46189" y="0"/>
                            <a:pt x="46189" y="0"/>
                          </a:cubicBezTo>
                          <a:close/>
                        </a:path>
                      </a:pathLst>
                    </a:custGeom>
                    <a:solidFill>
                      <a:srgbClr val="A5A099"/>
                    </a:solidFill>
                    <a:ln w="46132" cap="flat">
                      <a:noFill/>
                      <a:prstDash val="solid"/>
                      <a:miter/>
                    </a:ln>
                  </p:spPr>
                  <p:txBody>
                    <a:bodyPr rtlCol="0" anchor="ctr"/>
                    <a:lstStyle/>
                    <a:p>
                      <a:endParaRPr lang="en-US"/>
                    </a:p>
                  </p:txBody>
                </p:sp>
                <p:sp>
                  <p:nvSpPr>
                    <p:cNvPr id="2251" name="Freeform: Shape 2250">
                      <a:extLst>
                        <a:ext uri="{FF2B5EF4-FFF2-40B4-BE49-F238E27FC236}">
                          <a16:creationId xmlns:a16="http://schemas.microsoft.com/office/drawing/2014/main" xmlns="" id="{914DE5AD-9DC7-4F80-8FC0-9F05009B904D}"/>
                        </a:ext>
                      </a:extLst>
                    </p:cNvPr>
                    <p:cNvSpPr/>
                    <p:nvPr/>
                  </p:nvSpPr>
                  <p:spPr>
                    <a:xfrm>
                      <a:off x="3994645" y="983771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252" name="Freeform: Shape 2251">
                      <a:extLst>
                        <a:ext uri="{FF2B5EF4-FFF2-40B4-BE49-F238E27FC236}">
                          <a16:creationId xmlns:a16="http://schemas.microsoft.com/office/drawing/2014/main" xmlns="" id="{3838A448-9801-495C-91CD-604FA826D234}"/>
                        </a:ext>
                      </a:extLst>
                    </p:cNvPr>
                    <p:cNvSpPr/>
                    <p:nvPr/>
                  </p:nvSpPr>
                  <p:spPr>
                    <a:xfrm>
                      <a:off x="3837603" y="975919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253" name="Freeform: Shape 2252">
                      <a:extLst>
                        <a:ext uri="{FF2B5EF4-FFF2-40B4-BE49-F238E27FC236}">
                          <a16:creationId xmlns:a16="http://schemas.microsoft.com/office/drawing/2014/main" xmlns="" id="{327E2FC4-304B-46FF-9114-87976AB27D6D}"/>
                        </a:ext>
                      </a:extLst>
                    </p:cNvPr>
                    <p:cNvSpPr/>
                    <p:nvPr/>
                  </p:nvSpPr>
                  <p:spPr>
                    <a:xfrm>
                      <a:off x="4003883" y="9846952"/>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54" name="Freeform: Shape 2253">
                      <a:extLst>
                        <a:ext uri="{FF2B5EF4-FFF2-40B4-BE49-F238E27FC236}">
                          <a16:creationId xmlns:a16="http://schemas.microsoft.com/office/drawing/2014/main" xmlns="" id="{F940B72B-F4FA-4DD9-9752-75842E34671E}"/>
                        </a:ext>
                      </a:extLst>
                    </p:cNvPr>
                    <p:cNvSpPr/>
                    <p:nvPr/>
                  </p:nvSpPr>
                  <p:spPr>
                    <a:xfrm>
                      <a:off x="4008502" y="985157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55" name="Freeform: Shape 2254">
                      <a:extLst>
                        <a:ext uri="{FF2B5EF4-FFF2-40B4-BE49-F238E27FC236}">
                          <a16:creationId xmlns:a16="http://schemas.microsoft.com/office/drawing/2014/main" xmlns="" id="{1140E07A-0E74-419D-A731-7C47CEE4DB83}"/>
                        </a:ext>
                      </a:extLst>
                    </p:cNvPr>
                    <p:cNvSpPr/>
                    <p:nvPr/>
                  </p:nvSpPr>
                  <p:spPr>
                    <a:xfrm>
                      <a:off x="4008502" y="9856190"/>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256" name="Freeform: Shape 2255">
                      <a:extLst>
                        <a:ext uri="{FF2B5EF4-FFF2-40B4-BE49-F238E27FC236}">
                          <a16:creationId xmlns:a16="http://schemas.microsoft.com/office/drawing/2014/main" xmlns="" id="{76FD662F-6946-427A-859F-4EABEA3A8D11}"/>
                        </a:ext>
                      </a:extLst>
                    </p:cNvPr>
                    <p:cNvSpPr/>
                    <p:nvPr/>
                  </p:nvSpPr>
                  <p:spPr>
                    <a:xfrm>
                      <a:off x="3955641" y="9814620"/>
                      <a:ext cx="2052" cy="46188"/>
                    </a:xfrm>
                    <a:custGeom>
                      <a:avLst/>
                      <a:gdLst>
                        <a:gd name="connsiteX0" fmla="*/ 2053 w 2052"/>
                        <a:gd name="connsiteY0" fmla="*/ 0 h 46188"/>
                        <a:gd name="connsiteX1" fmla="*/ 2053 w 2052"/>
                        <a:gd name="connsiteY1" fmla="*/ 0 h 46188"/>
                        <a:gd name="connsiteX2" fmla="*/ 2053 w 2052"/>
                        <a:gd name="connsiteY2" fmla="*/ 0 h 46188"/>
                      </a:gdLst>
                      <a:ahLst/>
                      <a:cxnLst>
                        <a:cxn ang="0">
                          <a:pos x="connsiteX0" y="connsiteY0"/>
                        </a:cxn>
                        <a:cxn ang="0">
                          <a:pos x="connsiteX1" y="connsiteY1"/>
                        </a:cxn>
                        <a:cxn ang="0">
                          <a:pos x="connsiteX2" y="connsiteY2"/>
                        </a:cxn>
                      </a:cxnLst>
                      <a:rect l="l" t="t" r="r" b="b"/>
                      <a:pathLst>
                        <a:path w="2052" h="46188">
                          <a:moveTo>
                            <a:pt x="2053" y="0"/>
                          </a:moveTo>
                          <a:lnTo>
                            <a:pt x="2053" y="0"/>
                          </a:lnTo>
                          <a:cubicBezTo>
                            <a:pt x="-2566" y="0"/>
                            <a:pt x="2053" y="0"/>
                            <a:pt x="2053" y="0"/>
                          </a:cubicBezTo>
                          <a:close/>
                        </a:path>
                      </a:pathLst>
                    </a:custGeom>
                    <a:solidFill>
                      <a:srgbClr val="A5A099"/>
                    </a:solidFill>
                    <a:ln w="46132" cap="flat">
                      <a:noFill/>
                      <a:prstDash val="solid"/>
                      <a:miter/>
                    </a:ln>
                  </p:spPr>
                  <p:txBody>
                    <a:bodyPr rtlCol="0" anchor="ctr"/>
                    <a:lstStyle/>
                    <a:p>
                      <a:endParaRPr lang="en-US"/>
                    </a:p>
                  </p:txBody>
                </p:sp>
                <p:sp>
                  <p:nvSpPr>
                    <p:cNvPr id="2257" name="Freeform: Shape 2256">
                      <a:extLst>
                        <a:ext uri="{FF2B5EF4-FFF2-40B4-BE49-F238E27FC236}">
                          <a16:creationId xmlns:a16="http://schemas.microsoft.com/office/drawing/2014/main" xmlns="" id="{BBF862E4-6317-4F21-AE74-0C940C2997C7}"/>
                        </a:ext>
                      </a:extLst>
                    </p:cNvPr>
                    <p:cNvSpPr/>
                    <p:nvPr/>
                  </p:nvSpPr>
                  <p:spPr>
                    <a:xfrm>
                      <a:off x="3971551" y="982385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58" name="Freeform: Shape 2257">
                      <a:extLst>
                        <a:ext uri="{FF2B5EF4-FFF2-40B4-BE49-F238E27FC236}">
                          <a16:creationId xmlns:a16="http://schemas.microsoft.com/office/drawing/2014/main" xmlns="" id="{4306010E-4F01-4AE2-A57A-20C3417D8093}"/>
                        </a:ext>
                      </a:extLst>
                    </p:cNvPr>
                    <p:cNvSpPr/>
                    <p:nvPr/>
                  </p:nvSpPr>
                  <p:spPr>
                    <a:xfrm>
                      <a:off x="3934600" y="980076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259" name="Freeform: Shape 2258">
                      <a:extLst>
                        <a:ext uri="{FF2B5EF4-FFF2-40B4-BE49-F238E27FC236}">
                          <a16:creationId xmlns:a16="http://schemas.microsoft.com/office/drawing/2014/main" xmlns="" id="{DCF10E4C-890E-4762-808C-83AF2FA2C707}"/>
                        </a:ext>
                      </a:extLst>
                    </p:cNvPr>
                    <p:cNvSpPr/>
                    <p:nvPr/>
                  </p:nvSpPr>
                  <p:spPr>
                    <a:xfrm>
                      <a:off x="3971551" y="982385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60" name="Freeform: Shape 2259">
                      <a:extLst>
                        <a:ext uri="{FF2B5EF4-FFF2-40B4-BE49-F238E27FC236}">
                          <a16:creationId xmlns:a16="http://schemas.microsoft.com/office/drawing/2014/main" xmlns="" id="{0988B10B-EAEC-4CDD-BA76-4E841DA5E3AA}"/>
                        </a:ext>
                      </a:extLst>
                    </p:cNvPr>
                    <p:cNvSpPr/>
                    <p:nvPr/>
                  </p:nvSpPr>
                  <p:spPr>
                    <a:xfrm>
                      <a:off x="4022359" y="987004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261" name="Freeform: Shape 2260">
                      <a:extLst>
                        <a:ext uri="{FF2B5EF4-FFF2-40B4-BE49-F238E27FC236}">
                          <a16:creationId xmlns:a16="http://schemas.microsoft.com/office/drawing/2014/main" xmlns="" id="{4158BCAE-1BDA-4BC8-B57F-66FB6CEBF857}"/>
                        </a:ext>
                      </a:extLst>
                    </p:cNvPr>
                    <p:cNvSpPr/>
                    <p:nvPr/>
                  </p:nvSpPr>
                  <p:spPr>
                    <a:xfrm>
                      <a:off x="4022359" y="987004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62" name="Freeform: Shape 2261">
                      <a:extLst>
                        <a:ext uri="{FF2B5EF4-FFF2-40B4-BE49-F238E27FC236}">
                          <a16:creationId xmlns:a16="http://schemas.microsoft.com/office/drawing/2014/main" xmlns="" id="{19D41460-312B-417D-A33E-0C531F144B27}"/>
                        </a:ext>
                      </a:extLst>
                    </p:cNvPr>
                    <p:cNvSpPr/>
                    <p:nvPr/>
                  </p:nvSpPr>
                  <p:spPr>
                    <a:xfrm>
                      <a:off x="4022359" y="987004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63" name="Freeform: Shape 2262">
                      <a:extLst>
                        <a:ext uri="{FF2B5EF4-FFF2-40B4-BE49-F238E27FC236}">
                          <a16:creationId xmlns:a16="http://schemas.microsoft.com/office/drawing/2014/main" xmlns="" id="{F47B5FC8-F195-438F-A08A-41D301D87176}"/>
                        </a:ext>
                      </a:extLst>
                    </p:cNvPr>
                    <p:cNvSpPr/>
                    <p:nvPr/>
                  </p:nvSpPr>
                  <p:spPr>
                    <a:xfrm>
                      <a:off x="4017740" y="9865427"/>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64" name="Freeform: Shape 2263">
                      <a:extLst>
                        <a:ext uri="{FF2B5EF4-FFF2-40B4-BE49-F238E27FC236}">
                          <a16:creationId xmlns:a16="http://schemas.microsoft.com/office/drawing/2014/main" xmlns="" id="{D571EA79-C160-4CA8-8361-1F142A3C18FE}"/>
                        </a:ext>
                      </a:extLst>
                    </p:cNvPr>
                    <p:cNvSpPr/>
                    <p:nvPr/>
                  </p:nvSpPr>
                  <p:spPr>
                    <a:xfrm>
                      <a:off x="4017740" y="9865427"/>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65" name="Freeform: Shape 2264">
                      <a:extLst>
                        <a:ext uri="{FF2B5EF4-FFF2-40B4-BE49-F238E27FC236}">
                          <a16:creationId xmlns:a16="http://schemas.microsoft.com/office/drawing/2014/main" xmlns="" id="{E98A4569-F001-46EC-ACEB-C225C388B20F}"/>
                        </a:ext>
                      </a:extLst>
                    </p:cNvPr>
                    <p:cNvSpPr/>
                    <p:nvPr/>
                  </p:nvSpPr>
                  <p:spPr>
                    <a:xfrm>
                      <a:off x="4013121" y="9856190"/>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lnTo>
                            <a:pt x="0" y="0"/>
                          </a:ln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66" name="Freeform: Shape 2265">
                      <a:extLst>
                        <a:ext uri="{FF2B5EF4-FFF2-40B4-BE49-F238E27FC236}">
                          <a16:creationId xmlns:a16="http://schemas.microsoft.com/office/drawing/2014/main" xmlns="" id="{94A598AF-D0F7-49AD-B694-D154D0104630}"/>
                        </a:ext>
                      </a:extLst>
                    </p:cNvPr>
                    <p:cNvSpPr/>
                    <p:nvPr/>
                  </p:nvSpPr>
                  <p:spPr>
                    <a:xfrm>
                      <a:off x="4011068" y="9851571"/>
                      <a:ext cx="2052" cy="2052"/>
                    </a:xfrm>
                    <a:custGeom>
                      <a:avLst/>
                      <a:gdLst>
                        <a:gd name="connsiteX0" fmla="*/ 2053 w 2052"/>
                        <a:gd name="connsiteY0" fmla="*/ 0 h 2052"/>
                        <a:gd name="connsiteX1" fmla="*/ 2053 w 2052"/>
                        <a:gd name="connsiteY1" fmla="*/ 0 h 2052"/>
                        <a:gd name="connsiteX2" fmla="*/ 2053 w 2052"/>
                        <a:gd name="connsiteY2" fmla="*/ 0 h 2052"/>
                      </a:gdLst>
                      <a:ahLst/>
                      <a:cxnLst>
                        <a:cxn ang="0">
                          <a:pos x="connsiteX0" y="connsiteY0"/>
                        </a:cxn>
                        <a:cxn ang="0">
                          <a:pos x="connsiteX1" y="connsiteY1"/>
                        </a:cxn>
                        <a:cxn ang="0">
                          <a:pos x="connsiteX2" y="connsiteY2"/>
                        </a:cxn>
                      </a:cxnLst>
                      <a:rect l="l" t="t" r="r" b="b"/>
                      <a:pathLst>
                        <a:path w="2052" h="2052">
                          <a:moveTo>
                            <a:pt x="2053" y="0"/>
                          </a:moveTo>
                          <a:cubicBezTo>
                            <a:pt x="2053" y="4619"/>
                            <a:pt x="2053" y="0"/>
                            <a:pt x="2053" y="0"/>
                          </a:cubicBezTo>
                          <a:cubicBezTo>
                            <a:pt x="2053" y="0"/>
                            <a:pt x="-2566" y="0"/>
                            <a:pt x="2053" y="0"/>
                          </a:cubicBezTo>
                          <a:close/>
                        </a:path>
                      </a:pathLst>
                    </a:custGeom>
                    <a:solidFill>
                      <a:srgbClr val="A5A099"/>
                    </a:solidFill>
                    <a:ln w="46132" cap="flat">
                      <a:noFill/>
                      <a:prstDash val="solid"/>
                      <a:miter/>
                    </a:ln>
                  </p:spPr>
                  <p:txBody>
                    <a:bodyPr rtlCol="0" anchor="ctr"/>
                    <a:lstStyle/>
                    <a:p>
                      <a:endParaRPr lang="en-US"/>
                    </a:p>
                  </p:txBody>
                </p:sp>
                <p:sp>
                  <p:nvSpPr>
                    <p:cNvPr id="2267" name="Freeform: Shape 2266">
                      <a:extLst>
                        <a:ext uri="{FF2B5EF4-FFF2-40B4-BE49-F238E27FC236}">
                          <a16:creationId xmlns:a16="http://schemas.microsoft.com/office/drawing/2014/main" xmlns="" id="{122CDE43-282F-4B8A-8E09-0C31D3A2768A}"/>
                        </a:ext>
                      </a:extLst>
                    </p:cNvPr>
                    <p:cNvSpPr/>
                    <p:nvPr/>
                  </p:nvSpPr>
                  <p:spPr>
                    <a:xfrm>
                      <a:off x="3985407" y="9831042"/>
                      <a:ext cx="46188" cy="2052"/>
                    </a:xfrm>
                    <a:custGeom>
                      <a:avLst/>
                      <a:gdLst>
                        <a:gd name="connsiteX0" fmla="*/ 0 w 46188"/>
                        <a:gd name="connsiteY0" fmla="*/ 2053 h 2052"/>
                        <a:gd name="connsiteX1" fmla="*/ 0 w 46188"/>
                        <a:gd name="connsiteY1" fmla="*/ 2053 h 2052"/>
                        <a:gd name="connsiteX2" fmla="*/ 0 w 46188"/>
                        <a:gd name="connsiteY2" fmla="*/ 2053 h 2052"/>
                      </a:gdLst>
                      <a:ahLst/>
                      <a:cxnLst>
                        <a:cxn ang="0">
                          <a:pos x="connsiteX0" y="connsiteY0"/>
                        </a:cxn>
                        <a:cxn ang="0">
                          <a:pos x="connsiteX1" y="connsiteY1"/>
                        </a:cxn>
                        <a:cxn ang="0">
                          <a:pos x="connsiteX2" y="connsiteY2"/>
                        </a:cxn>
                      </a:cxnLst>
                      <a:rect l="l" t="t" r="r" b="b"/>
                      <a:pathLst>
                        <a:path w="46188" h="2052">
                          <a:moveTo>
                            <a:pt x="0" y="2053"/>
                          </a:moveTo>
                          <a:lnTo>
                            <a:pt x="0" y="2053"/>
                          </a:lnTo>
                          <a:cubicBezTo>
                            <a:pt x="0" y="-2566"/>
                            <a:pt x="0" y="2053"/>
                            <a:pt x="0" y="2053"/>
                          </a:cubicBezTo>
                          <a:close/>
                        </a:path>
                      </a:pathLst>
                    </a:custGeom>
                    <a:solidFill>
                      <a:srgbClr val="A5A099"/>
                    </a:solidFill>
                    <a:ln w="46132" cap="flat">
                      <a:noFill/>
                      <a:prstDash val="solid"/>
                      <a:miter/>
                    </a:ln>
                  </p:spPr>
                  <p:txBody>
                    <a:bodyPr rtlCol="0" anchor="ctr"/>
                    <a:lstStyle/>
                    <a:p>
                      <a:endParaRPr lang="en-US"/>
                    </a:p>
                  </p:txBody>
                </p:sp>
                <p:sp>
                  <p:nvSpPr>
                    <p:cNvPr id="2268" name="Freeform: Shape 2267">
                      <a:extLst>
                        <a:ext uri="{FF2B5EF4-FFF2-40B4-BE49-F238E27FC236}">
                          <a16:creationId xmlns:a16="http://schemas.microsoft.com/office/drawing/2014/main" xmlns="" id="{BD227976-FC35-4D89-956B-AFA8BE495F5D}"/>
                        </a:ext>
                      </a:extLst>
                    </p:cNvPr>
                    <p:cNvSpPr/>
                    <p:nvPr/>
                  </p:nvSpPr>
                  <p:spPr>
                    <a:xfrm>
                      <a:off x="3980789" y="982847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269" name="Freeform: Shape 2268">
                      <a:extLst>
                        <a:ext uri="{FF2B5EF4-FFF2-40B4-BE49-F238E27FC236}">
                          <a16:creationId xmlns:a16="http://schemas.microsoft.com/office/drawing/2014/main" xmlns="" id="{E54FB3A5-0C6E-4098-9A43-6E1DD738191E}"/>
                        </a:ext>
                      </a:extLst>
                    </p:cNvPr>
                    <p:cNvSpPr/>
                    <p:nvPr/>
                  </p:nvSpPr>
                  <p:spPr>
                    <a:xfrm>
                      <a:off x="3980789" y="982385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270" name="Freeform: Shape 2269">
                      <a:extLst>
                        <a:ext uri="{FF2B5EF4-FFF2-40B4-BE49-F238E27FC236}">
                          <a16:creationId xmlns:a16="http://schemas.microsoft.com/office/drawing/2014/main" xmlns="" id="{9E96DCBF-55C7-4BB5-B21C-2807E213A169}"/>
                        </a:ext>
                      </a:extLst>
                    </p:cNvPr>
                    <p:cNvSpPr/>
                    <p:nvPr/>
                  </p:nvSpPr>
                  <p:spPr>
                    <a:xfrm>
                      <a:off x="3934600" y="9791525"/>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71" name="Freeform: Shape 2270">
                      <a:extLst>
                        <a:ext uri="{FF2B5EF4-FFF2-40B4-BE49-F238E27FC236}">
                          <a16:creationId xmlns:a16="http://schemas.microsoft.com/office/drawing/2014/main" xmlns="" id="{1B29225D-C500-40D3-A865-A6C7C310D618}"/>
                        </a:ext>
                      </a:extLst>
                    </p:cNvPr>
                    <p:cNvSpPr/>
                    <p:nvPr/>
                  </p:nvSpPr>
                  <p:spPr>
                    <a:xfrm>
                      <a:off x="3911505" y="978228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72" name="Freeform: Shape 2271">
                      <a:extLst>
                        <a:ext uri="{FF2B5EF4-FFF2-40B4-BE49-F238E27FC236}">
                          <a16:creationId xmlns:a16="http://schemas.microsoft.com/office/drawing/2014/main" xmlns="" id="{BE6BF188-B301-44C6-A0CF-2C2741C61352}"/>
                        </a:ext>
                      </a:extLst>
                    </p:cNvPr>
                    <p:cNvSpPr/>
                    <p:nvPr/>
                  </p:nvSpPr>
                  <p:spPr>
                    <a:xfrm>
                      <a:off x="3842222" y="9754574"/>
                      <a:ext cx="4618" cy="46188"/>
                    </a:xfrm>
                    <a:custGeom>
                      <a:avLst/>
                      <a:gdLst>
                        <a:gd name="connsiteX0" fmla="*/ 0 w 4618"/>
                        <a:gd name="connsiteY0" fmla="*/ 0 h 46188"/>
                        <a:gd name="connsiteX1" fmla="*/ 4619 w 4618"/>
                        <a:gd name="connsiteY1" fmla="*/ 0 h 46188"/>
                        <a:gd name="connsiteX2" fmla="*/ 0 w 4618"/>
                        <a:gd name="connsiteY2" fmla="*/ 0 h 46188"/>
                      </a:gdLst>
                      <a:ahLst/>
                      <a:cxnLst>
                        <a:cxn ang="0">
                          <a:pos x="connsiteX0" y="connsiteY0"/>
                        </a:cxn>
                        <a:cxn ang="0">
                          <a:pos x="connsiteX1" y="connsiteY1"/>
                        </a:cxn>
                        <a:cxn ang="0">
                          <a:pos x="connsiteX2" y="connsiteY2"/>
                        </a:cxn>
                      </a:cxnLst>
                      <a:rect l="l" t="t" r="r" b="b"/>
                      <a:pathLst>
                        <a:path w="4618" h="46188">
                          <a:moveTo>
                            <a:pt x="0" y="0"/>
                          </a:moveTo>
                          <a:lnTo>
                            <a:pt x="4619" y="0"/>
                          </a:lnTo>
                          <a:lnTo>
                            <a:pt x="0" y="0"/>
                          </a:lnTo>
                          <a:close/>
                        </a:path>
                      </a:pathLst>
                    </a:custGeom>
                    <a:solidFill>
                      <a:srgbClr val="A5A099"/>
                    </a:solidFill>
                    <a:ln w="46132" cap="flat">
                      <a:noFill/>
                      <a:prstDash val="solid"/>
                      <a:miter/>
                    </a:ln>
                  </p:spPr>
                  <p:txBody>
                    <a:bodyPr rtlCol="0" anchor="ctr"/>
                    <a:lstStyle/>
                    <a:p>
                      <a:endParaRPr lang="en-US"/>
                    </a:p>
                  </p:txBody>
                </p:sp>
              </p:grpSp>
              <p:grpSp>
                <p:nvGrpSpPr>
                  <p:cNvPr id="2273" name="Graphic 792">
                    <a:extLst>
                      <a:ext uri="{FF2B5EF4-FFF2-40B4-BE49-F238E27FC236}">
                        <a16:creationId xmlns:a16="http://schemas.microsoft.com/office/drawing/2014/main" xmlns="" id="{F7F457B5-000C-4AD0-8842-8179B3864502}"/>
                      </a:ext>
                    </a:extLst>
                  </p:cNvPr>
                  <p:cNvGrpSpPr/>
                  <p:nvPr/>
                </p:nvGrpSpPr>
                <p:grpSpPr>
                  <a:xfrm>
                    <a:off x="3846841" y="9708386"/>
                    <a:ext cx="221706" cy="87758"/>
                    <a:chOff x="3846841" y="9708386"/>
                    <a:chExt cx="221706" cy="87758"/>
                  </a:xfrm>
                  <a:solidFill>
                    <a:srgbClr val="A5A099"/>
                  </a:solidFill>
                </p:grpSpPr>
                <p:sp>
                  <p:nvSpPr>
                    <p:cNvPr id="2274" name="Freeform: Shape 2273">
                      <a:extLst>
                        <a:ext uri="{FF2B5EF4-FFF2-40B4-BE49-F238E27FC236}">
                          <a16:creationId xmlns:a16="http://schemas.microsoft.com/office/drawing/2014/main" xmlns="" id="{20864CF8-4C70-4963-A273-220D1408E4CF}"/>
                        </a:ext>
                      </a:extLst>
                    </p:cNvPr>
                    <p:cNvSpPr/>
                    <p:nvPr/>
                  </p:nvSpPr>
                  <p:spPr>
                    <a:xfrm>
                      <a:off x="4068547" y="9796144"/>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275" name="Freeform: Shape 2274">
                      <a:extLst>
                        <a:ext uri="{FF2B5EF4-FFF2-40B4-BE49-F238E27FC236}">
                          <a16:creationId xmlns:a16="http://schemas.microsoft.com/office/drawing/2014/main" xmlns="" id="{B7C50373-E09C-42F4-A1C0-1AAFD2D875FE}"/>
                        </a:ext>
                      </a:extLst>
                    </p:cNvPr>
                    <p:cNvSpPr/>
                    <p:nvPr/>
                  </p:nvSpPr>
                  <p:spPr>
                    <a:xfrm>
                      <a:off x="4068547" y="9791525"/>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 name="connsiteX4" fmla="*/ 0 w 46188"/>
                        <a:gd name="connsiteY4" fmla="*/ 0 h 46188"/>
                        <a:gd name="connsiteX5" fmla="*/ 0 w 46188"/>
                        <a:gd name="connsiteY5" fmla="*/ 0 h 46188"/>
                        <a:gd name="connsiteX6" fmla="*/ 0 w 46188"/>
                        <a:gd name="connsiteY6" fmla="*/ 0 h 46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188" h="46188">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76" name="Freeform: Shape 2275">
                      <a:extLst>
                        <a:ext uri="{FF2B5EF4-FFF2-40B4-BE49-F238E27FC236}">
                          <a16:creationId xmlns:a16="http://schemas.microsoft.com/office/drawing/2014/main" xmlns="" id="{9B5A3563-4400-4864-B5B9-FD9B668DCEA1}"/>
                        </a:ext>
                      </a:extLst>
                    </p:cNvPr>
                    <p:cNvSpPr/>
                    <p:nvPr/>
                  </p:nvSpPr>
                  <p:spPr>
                    <a:xfrm>
                      <a:off x="4045453" y="9763812"/>
                      <a:ext cx="46188" cy="2052"/>
                    </a:xfrm>
                    <a:custGeom>
                      <a:avLst/>
                      <a:gdLst>
                        <a:gd name="connsiteX0" fmla="*/ 0 w 46188"/>
                        <a:gd name="connsiteY0" fmla="*/ 0 h 2052"/>
                        <a:gd name="connsiteX1" fmla="*/ 0 w 46188"/>
                        <a:gd name="connsiteY1" fmla="*/ 0 h 2052"/>
                        <a:gd name="connsiteX2" fmla="*/ 0 w 46188"/>
                        <a:gd name="connsiteY2" fmla="*/ 0 h 2052"/>
                      </a:gdLst>
                      <a:ahLst/>
                      <a:cxnLst>
                        <a:cxn ang="0">
                          <a:pos x="connsiteX0" y="connsiteY0"/>
                        </a:cxn>
                        <a:cxn ang="0">
                          <a:pos x="connsiteX1" y="connsiteY1"/>
                        </a:cxn>
                        <a:cxn ang="0">
                          <a:pos x="connsiteX2" y="connsiteY2"/>
                        </a:cxn>
                      </a:cxnLst>
                      <a:rect l="l" t="t" r="r" b="b"/>
                      <a:pathLst>
                        <a:path w="46188" h="2052">
                          <a:moveTo>
                            <a:pt x="0" y="0"/>
                          </a:moveTo>
                          <a:lnTo>
                            <a:pt x="0" y="0"/>
                          </a:lnTo>
                          <a:cubicBezTo>
                            <a:pt x="0" y="4619"/>
                            <a:pt x="0" y="0"/>
                            <a:pt x="0" y="0"/>
                          </a:cubicBezTo>
                          <a:close/>
                        </a:path>
                      </a:pathLst>
                    </a:custGeom>
                    <a:solidFill>
                      <a:srgbClr val="A5A099"/>
                    </a:solidFill>
                    <a:ln w="46132" cap="flat">
                      <a:noFill/>
                      <a:prstDash val="solid"/>
                      <a:miter/>
                    </a:ln>
                  </p:spPr>
                  <p:txBody>
                    <a:bodyPr rtlCol="0" anchor="ctr"/>
                    <a:lstStyle/>
                    <a:p>
                      <a:endParaRPr lang="en-US"/>
                    </a:p>
                  </p:txBody>
                </p:sp>
                <p:sp>
                  <p:nvSpPr>
                    <p:cNvPr id="2277" name="Freeform: Shape 2276">
                      <a:extLst>
                        <a:ext uri="{FF2B5EF4-FFF2-40B4-BE49-F238E27FC236}">
                          <a16:creationId xmlns:a16="http://schemas.microsoft.com/office/drawing/2014/main" xmlns="" id="{974C6E62-B58A-44A9-9596-2DED7644D439}"/>
                        </a:ext>
                      </a:extLst>
                    </p:cNvPr>
                    <p:cNvSpPr/>
                    <p:nvPr/>
                  </p:nvSpPr>
                  <p:spPr>
                    <a:xfrm>
                      <a:off x="4026977" y="975457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78" name="Freeform: Shape 2277">
                      <a:extLst>
                        <a:ext uri="{FF2B5EF4-FFF2-40B4-BE49-F238E27FC236}">
                          <a16:creationId xmlns:a16="http://schemas.microsoft.com/office/drawing/2014/main" xmlns="" id="{67633DBD-94E4-4ED1-B71F-E64F7DE2B4AB}"/>
                        </a:ext>
                      </a:extLst>
                    </p:cNvPr>
                    <p:cNvSpPr/>
                    <p:nvPr/>
                  </p:nvSpPr>
                  <p:spPr>
                    <a:xfrm>
                      <a:off x="4026977" y="9749955"/>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79" name="Freeform: Shape 2278">
                      <a:extLst>
                        <a:ext uri="{FF2B5EF4-FFF2-40B4-BE49-F238E27FC236}">
                          <a16:creationId xmlns:a16="http://schemas.microsoft.com/office/drawing/2014/main" xmlns="" id="{ABE0395B-4D7D-4DC4-905A-4E5A313FBE93}"/>
                        </a:ext>
                      </a:extLst>
                    </p:cNvPr>
                    <p:cNvSpPr/>
                    <p:nvPr/>
                  </p:nvSpPr>
                  <p:spPr>
                    <a:xfrm>
                      <a:off x="4045453" y="9763812"/>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80" name="Freeform: Shape 2279">
                      <a:extLst>
                        <a:ext uri="{FF2B5EF4-FFF2-40B4-BE49-F238E27FC236}">
                          <a16:creationId xmlns:a16="http://schemas.microsoft.com/office/drawing/2014/main" xmlns="" id="{E7CA4D4F-1497-496C-A7A8-4E73FC954CD7}"/>
                        </a:ext>
                      </a:extLst>
                    </p:cNvPr>
                    <p:cNvSpPr/>
                    <p:nvPr/>
                  </p:nvSpPr>
                  <p:spPr>
                    <a:xfrm>
                      <a:off x="4063929" y="9791525"/>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281" name="Freeform: Shape 2280">
                      <a:extLst>
                        <a:ext uri="{FF2B5EF4-FFF2-40B4-BE49-F238E27FC236}">
                          <a16:creationId xmlns:a16="http://schemas.microsoft.com/office/drawing/2014/main" xmlns="" id="{5C81B8DF-374A-410F-90F5-804D9089D480}"/>
                        </a:ext>
                      </a:extLst>
                    </p:cNvPr>
                    <p:cNvSpPr/>
                    <p:nvPr/>
                  </p:nvSpPr>
                  <p:spPr>
                    <a:xfrm>
                      <a:off x="4054691" y="9773050"/>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282" name="Freeform: Shape 2281">
                      <a:extLst>
                        <a:ext uri="{FF2B5EF4-FFF2-40B4-BE49-F238E27FC236}">
                          <a16:creationId xmlns:a16="http://schemas.microsoft.com/office/drawing/2014/main" xmlns="" id="{A806C5DF-20B5-4B8B-9E1E-9960D5AD2D1E}"/>
                        </a:ext>
                      </a:extLst>
                    </p:cNvPr>
                    <p:cNvSpPr/>
                    <p:nvPr/>
                  </p:nvSpPr>
                  <p:spPr>
                    <a:xfrm>
                      <a:off x="4059310" y="9777669"/>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83" name="Freeform: Shape 2282">
                      <a:extLst>
                        <a:ext uri="{FF2B5EF4-FFF2-40B4-BE49-F238E27FC236}">
                          <a16:creationId xmlns:a16="http://schemas.microsoft.com/office/drawing/2014/main" xmlns="" id="{B92A4C41-C899-4A35-83C1-9788AEDEA06A}"/>
                        </a:ext>
                      </a:extLst>
                    </p:cNvPr>
                    <p:cNvSpPr/>
                    <p:nvPr/>
                  </p:nvSpPr>
                  <p:spPr>
                    <a:xfrm>
                      <a:off x="4063929" y="9786907"/>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284" name="Freeform: Shape 2283">
                      <a:extLst>
                        <a:ext uri="{FF2B5EF4-FFF2-40B4-BE49-F238E27FC236}">
                          <a16:creationId xmlns:a16="http://schemas.microsoft.com/office/drawing/2014/main" xmlns="" id="{B7357D51-79A0-443D-AC49-FA53EF83B407}"/>
                        </a:ext>
                      </a:extLst>
                    </p:cNvPr>
                    <p:cNvSpPr/>
                    <p:nvPr/>
                  </p:nvSpPr>
                  <p:spPr>
                    <a:xfrm>
                      <a:off x="4050072" y="976843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85" name="Freeform: Shape 2284">
                      <a:extLst>
                        <a:ext uri="{FF2B5EF4-FFF2-40B4-BE49-F238E27FC236}">
                          <a16:creationId xmlns:a16="http://schemas.microsoft.com/office/drawing/2014/main" xmlns="" id="{5DDD27E3-4DCA-4130-A551-6C13E3C8834E}"/>
                        </a:ext>
                      </a:extLst>
                    </p:cNvPr>
                    <p:cNvSpPr/>
                    <p:nvPr/>
                  </p:nvSpPr>
                  <p:spPr>
                    <a:xfrm>
                      <a:off x="3856079" y="971300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86" name="Freeform: Shape 2285">
                      <a:extLst>
                        <a:ext uri="{FF2B5EF4-FFF2-40B4-BE49-F238E27FC236}">
                          <a16:creationId xmlns:a16="http://schemas.microsoft.com/office/drawing/2014/main" xmlns="" id="{0F0A834A-720A-44CA-8BC4-083C41DB1E9A}"/>
                        </a:ext>
                      </a:extLst>
                    </p:cNvPr>
                    <p:cNvSpPr/>
                    <p:nvPr/>
                  </p:nvSpPr>
                  <p:spPr>
                    <a:xfrm>
                      <a:off x="3846841" y="970838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287" name="Freeform: Shape 2286">
                      <a:extLst>
                        <a:ext uri="{FF2B5EF4-FFF2-40B4-BE49-F238E27FC236}">
                          <a16:creationId xmlns:a16="http://schemas.microsoft.com/office/drawing/2014/main" xmlns="" id="{1EE17703-3ED7-409C-825D-06837B19DC05}"/>
                        </a:ext>
                      </a:extLst>
                    </p:cNvPr>
                    <p:cNvSpPr/>
                    <p:nvPr/>
                  </p:nvSpPr>
                  <p:spPr>
                    <a:xfrm>
                      <a:off x="4017740" y="9745337"/>
                      <a:ext cx="3464" cy="46188"/>
                    </a:xfrm>
                    <a:custGeom>
                      <a:avLst/>
                      <a:gdLst>
                        <a:gd name="connsiteX0" fmla="*/ 0 w 3464"/>
                        <a:gd name="connsiteY0" fmla="*/ 0 h 46188"/>
                        <a:gd name="connsiteX1" fmla="*/ 0 w 3464"/>
                        <a:gd name="connsiteY1" fmla="*/ 0 h 46188"/>
                        <a:gd name="connsiteX2" fmla="*/ 0 w 3464"/>
                        <a:gd name="connsiteY2" fmla="*/ 0 h 46188"/>
                      </a:gdLst>
                      <a:ahLst/>
                      <a:cxnLst>
                        <a:cxn ang="0">
                          <a:pos x="connsiteX0" y="connsiteY0"/>
                        </a:cxn>
                        <a:cxn ang="0">
                          <a:pos x="connsiteX1" y="connsiteY1"/>
                        </a:cxn>
                        <a:cxn ang="0">
                          <a:pos x="connsiteX2" y="connsiteY2"/>
                        </a:cxn>
                      </a:cxnLst>
                      <a:rect l="l" t="t" r="r" b="b"/>
                      <a:pathLst>
                        <a:path w="3464" h="46188">
                          <a:moveTo>
                            <a:pt x="0" y="0"/>
                          </a:moveTo>
                          <a:lnTo>
                            <a:pt x="0" y="0"/>
                          </a:lnTo>
                          <a:cubicBezTo>
                            <a:pt x="4619" y="0"/>
                            <a:pt x="4619" y="0"/>
                            <a:pt x="0" y="0"/>
                          </a:cubicBezTo>
                          <a:close/>
                        </a:path>
                      </a:pathLst>
                    </a:custGeom>
                    <a:solidFill>
                      <a:srgbClr val="A5A099"/>
                    </a:solidFill>
                    <a:ln w="46132" cap="flat">
                      <a:noFill/>
                      <a:prstDash val="solid"/>
                      <a:miter/>
                    </a:ln>
                  </p:spPr>
                  <p:txBody>
                    <a:bodyPr rtlCol="0" anchor="ctr"/>
                    <a:lstStyle/>
                    <a:p>
                      <a:endParaRPr lang="en-US"/>
                    </a:p>
                  </p:txBody>
                </p:sp>
                <p:sp>
                  <p:nvSpPr>
                    <p:cNvPr id="2288" name="Freeform: Shape 2287">
                      <a:extLst>
                        <a:ext uri="{FF2B5EF4-FFF2-40B4-BE49-F238E27FC236}">
                          <a16:creationId xmlns:a16="http://schemas.microsoft.com/office/drawing/2014/main" xmlns="" id="{1ECCE1A2-1BC0-47DC-8030-4B5F64417DBC}"/>
                        </a:ext>
                      </a:extLst>
                    </p:cNvPr>
                    <p:cNvSpPr/>
                    <p:nvPr/>
                  </p:nvSpPr>
                  <p:spPr>
                    <a:xfrm>
                      <a:off x="3960260" y="9722242"/>
                      <a:ext cx="2052" cy="46188"/>
                    </a:xfrm>
                    <a:custGeom>
                      <a:avLst/>
                      <a:gdLst>
                        <a:gd name="connsiteX0" fmla="*/ 2053 w 2052"/>
                        <a:gd name="connsiteY0" fmla="*/ 0 h 46188"/>
                        <a:gd name="connsiteX1" fmla="*/ 2053 w 2052"/>
                        <a:gd name="connsiteY1" fmla="*/ 0 h 46188"/>
                        <a:gd name="connsiteX2" fmla="*/ 2053 w 2052"/>
                        <a:gd name="connsiteY2" fmla="*/ 0 h 46188"/>
                      </a:gdLst>
                      <a:ahLst/>
                      <a:cxnLst>
                        <a:cxn ang="0">
                          <a:pos x="connsiteX0" y="connsiteY0"/>
                        </a:cxn>
                        <a:cxn ang="0">
                          <a:pos x="connsiteX1" y="connsiteY1"/>
                        </a:cxn>
                        <a:cxn ang="0">
                          <a:pos x="connsiteX2" y="connsiteY2"/>
                        </a:cxn>
                      </a:cxnLst>
                      <a:rect l="l" t="t" r="r" b="b"/>
                      <a:pathLst>
                        <a:path w="2052" h="46188">
                          <a:moveTo>
                            <a:pt x="2053" y="0"/>
                          </a:moveTo>
                          <a:cubicBezTo>
                            <a:pt x="2053" y="0"/>
                            <a:pt x="-2566" y="0"/>
                            <a:pt x="2053" y="0"/>
                          </a:cubicBezTo>
                          <a:cubicBezTo>
                            <a:pt x="2053" y="0"/>
                            <a:pt x="2053" y="0"/>
                            <a:pt x="2053" y="0"/>
                          </a:cubicBezTo>
                          <a:close/>
                        </a:path>
                      </a:pathLst>
                    </a:custGeom>
                    <a:solidFill>
                      <a:srgbClr val="A5A099"/>
                    </a:solidFill>
                    <a:ln w="46132" cap="flat">
                      <a:noFill/>
                      <a:prstDash val="solid"/>
                      <a:miter/>
                    </a:ln>
                  </p:spPr>
                  <p:txBody>
                    <a:bodyPr rtlCol="0" anchor="ctr"/>
                    <a:lstStyle/>
                    <a:p>
                      <a:endParaRPr lang="en-US"/>
                    </a:p>
                  </p:txBody>
                </p:sp>
                <p:sp>
                  <p:nvSpPr>
                    <p:cNvPr id="2289" name="Freeform: Shape 2288">
                      <a:extLst>
                        <a:ext uri="{FF2B5EF4-FFF2-40B4-BE49-F238E27FC236}">
                          <a16:creationId xmlns:a16="http://schemas.microsoft.com/office/drawing/2014/main" xmlns="" id="{C9F947F4-2262-49F3-A0A1-645AC4317FE8}"/>
                        </a:ext>
                      </a:extLst>
                    </p:cNvPr>
                    <p:cNvSpPr/>
                    <p:nvPr/>
                  </p:nvSpPr>
                  <p:spPr>
                    <a:xfrm>
                      <a:off x="4063929" y="9791525"/>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90" name="Freeform: Shape 2289">
                      <a:extLst>
                        <a:ext uri="{FF2B5EF4-FFF2-40B4-BE49-F238E27FC236}">
                          <a16:creationId xmlns:a16="http://schemas.microsoft.com/office/drawing/2014/main" xmlns="" id="{0C1780AE-8741-40B9-B3F7-30A0CD6B96CC}"/>
                        </a:ext>
                      </a:extLst>
                    </p:cNvPr>
                    <p:cNvSpPr/>
                    <p:nvPr/>
                  </p:nvSpPr>
                  <p:spPr>
                    <a:xfrm>
                      <a:off x="3962313" y="9722242"/>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291" name="Freeform: Shape 2290">
                      <a:extLst>
                        <a:ext uri="{FF2B5EF4-FFF2-40B4-BE49-F238E27FC236}">
                          <a16:creationId xmlns:a16="http://schemas.microsoft.com/office/drawing/2014/main" xmlns="" id="{7B131F53-DEA4-4325-87AF-EB3AA56F7B99}"/>
                        </a:ext>
                      </a:extLst>
                    </p:cNvPr>
                    <p:cNvSpPr/>
                    <p:nvPr/>
                  </p:nvSpPr>
                  <p:spPr>
                    <a:xfrm>
                      <a:off x="4003883" y="973609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92" name="Freeform: Shape 2291">
                      <a:extLst>
                        <a:ext uri="{FF2B5EF4-FFF2-40B4-BE49-F238E27FC236}">
                          <a16:creationId xmlns:a16="http://schemas.microsoft.com/office/drawing/2014/main" xmlns="" id="{A11F3C90-692A-44CA-97EB-EB49D9B78B61}"/>
                        </a:ext>
                      </a:extLst>
                    </p:cNvPr>
                    <p:cNvSpPr/>
                    <p:nvPr/>
                  </p:nvSpPr>
                  <p:spPr>
                    <a:xfrm>
                      <a:off x="4017740" y="9745337"/>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93" name="Freeform: Shape 2292">
                      <a:extLst>
                        <a:ext uri="{FF2B5EF4-FFF2-40B4-BE49-F238E27FC236}">
                          <a16:creationId xmlns:a16="http://schemas.microsoft.com/office/drawing/2014/main" xmlns="" id="{3ECBBB3D-94FB-40D6-8E30-628AFD2B6B30}"/>
                        </a:ext>
                      </a:extLst>
                    </p:cNvPr>
                    <p:cNvSpPr/>
                    <p:nvPr/>
                  </p:nvSpPr>
                  <p:spPr>
                    <a:xfrm>
                      <a:off x="3999264" y="973609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294" name="Freeform: Shape 2293">
                      <a:extLst>
                        <a:ext uri="{FF2B5EF4-FFF2-40B4-BE49-F238E27FC236}">
                          <a16:creationId xmlns:a16="http://schemas.microsoft.com/office/drawing/2014/main" xmlns="" id="{2A2C3498-4BF0-4A72-9F81-A01A7D1F941C}"/>
                        </a:ext>
                      </a:extLst>
                    </p:cNvPr>
                    <p:cNvSpPr/>
                    <p:nvPr/>
                  </p:nvSpPr>
                  <p:spPr>
                    <a:xfrm>
                      <a:off x="3994645" y="9731480"/>
                      <a:ext cx="46188" cy="4618"/>
                    </a:xfrm>
                    <a:custGeom>
                      <a:avLst/>
                      <a:gdLst>
                        <a:gd name="connsiteX0" fmla="*/ 0 w 46188"/>
                        <a:gd name="connsiteY0" fmla="*/ 0 h 4618"/>
                        <a:gd name="connsiteX1" fmla="*/ 0 w 46188"/>
                        <a:gd name="connsiteY1" fmla="*/ 4619 h 4618"/>
                        <a:gd name="connsiteX2" fmla="*/ 0 w 46188"/>
                        <a:gd name="connsiteY2" fmla="*/ 4619 h 4618"/>
                      </a:gdLst>
                      <a:ahLst/>
                      <a:cxnLst>
                        <a:cxn ang="0">
                          <a:pos x="connsiteX0" y="connsiteY0"/>
                        </a:cxn>
                        <a:cxn ang="0">
                          <a:pos x="connsiteX1" y="connsiteY1"/>
                        </a:cxn>
                        <a:cxn ang="0">
                          <a:pos x="connsiteX2" y="connsiteY2"/>
                        </a:cxn>
                      </a:cxnLst>
                      <a:rect l="l" t="t" r="r" b="b"/>
                      <a:pathLst>
                        <a:path w="46188" h="4618">
                          <a:moveTo>
                            <a:pt x="0" y="0"/>
                          </a:moveTo>
                          <a:lnTo>
                            <a:pt x="0" y="4619"/>
                          </a:lnTo>
                          <a:lnTo>
                            <a:pt x="0" y="4619"/>
                          </a:lnTo>
                          <a:close/>
                        </a:path>
                      </a:pathLst>
                    </a:custGeom>
                    <a:solidFill>
                      <a:srgbClr val="A5A099"/>
                    </a:solidFill>
                    <a:ln w="46132" cap="flat">
                      <a:noFill/>
                      <a:prstDash val="solid"/>
                      <a:miter/>
                    </a:ln>
                  </p:spPr>
                  <p:txBody>
                    <a:bodyPr rtlCol="0" anchor="ctr"/>
                    <a:lstStyle/>
                    <a:p>
                      <a:endParaRPr lang="en-US"/>
                    </a:p>
                  </p:txBody>
                </p:sp>
                <p:sp>
                  <p:nvSpPr>
                    <p:cNvPr id="2295" name="Freeform: Shape 2294">
                      <a:extLst>
                        <a:ext uri="{FF2B5EF4-FFF2-40B4-BE49-F238E27FC236}">
                          <a16:creationId xmlns:a16="http://schemas.microsoft.com/office/drawing/2014/main" xmlns="" id="{3C748A5C-1B84-4794-8DC8-1C2401A38D19}"/>
                        </a:ext>
                      </a:extLst>
                    </p:cNvPr>
                    <p:cNvSpPr/>
                    <p:nvPr/>
                  </p:nvSpPr>
                  <p:spPr>
                    <a:xfrm>
                      <a:off x="3872502" y="9713004"/>
                      <a:ext cx="2052" cy="46188"/>
                    </a:xfrm>
                    <a:custGeom>
                      <a:avLst/>
                      <a:gdLst>
                        <a:gd name="connsiteX0" fmla="*/ 2053 w 2052"/>
                        <a:gd name="connsiteY0" fmla="*/ 0 h 46188"/>
                        <a:gd name="connsiteX1" fmla="*/ 2053 w 2052"/>
                        <a:gd name="connsiteY1" fmla="*/ 0 h 46188"/>
                        <a:gd name="connsiteX2" fmla="*/ 2053 w 2052"/>
                        <a:gd name="connsiteY2" fmla="*/ 0 h 46188"/>
                      </a:gdLst>
                      <a:ahLst/>
                      <a:cxnLst>
                        <a:cxn ang="0">
                          <a:pos x="connsiteX0" y="connsiteY0"/>
                        </a:cxn>
                        <a:cxn ang="0">
                          <a:pos x="connsiteX1" y="connsiteY1"/>
                        </a:cxn>
                        <a:cxn ang="0">
                          <a:pos x="connsiteX2" y="connsiteY2"/>
                        </a:cxn>
                      </a:cxnLst>
                      <a:rect l="l" t="t" r="r" b="b"/>
                      <a:pathLst>
                        <a:path w="2052" h="46188">
                          <a:moveTo>
                            <a:pt x="2053" y="0"/>
                          </a:moveTo>
                          <a:cubicBezTo>
                            <a:pt x="2053" y="0"/>
                            <a:pt x="2053" y="0"/>
                            <a:pt x="2053" y="0"/>
                          </a:cubicBezTo>
                          <a:cubicBezTo>
                            <a:pt x="2053" y="0"/>
                            <a:pt x="-2566" y="0"/>
                            <a:pt x="2053" y="0"/>
                          </a:cubicBezTo>
                          <a:close/>
                        </a:path>
                      </a:pathLst>
                    </a:custGeom>
                    <a:solidFill>
                      <a:srgbClr val="A5A099"/>
                    </a:solidFill>
                    <a:ln w="46132" cap="flat">
                      <a:noFill/>
                      <a:prstDash val="solid"/>
                      <a:miter/>
                    </a:ln>
                  </p:spPr>
                  <p:txBody>
                    <a:bodyPr rtlCol="0" anchor="ctr"/>
                    <a:lstStyle/>
                    <a:p>
                      <a:endParaRPr lang="en-US"/>
                    </a:p>
                  </p:txBody>
                </p:sp>
                <p:sp>
                  <p:nvSpPr>
                    <p:cNvPr id="2296" name="Freeform: Shape 2295">
                      <a:extLst>
                        <a:ext uri="{FF2B5EF4-FFF2-40B4-BE49-F238E27FC236}">
                          <a16:creationId xmlns:a16="http://schemas.microsoft.com/office/drawing/2014/main" xmlns="" id="{439B4504-8A77-4BD0-967A-C2C948E92093}"/>
                        </a:ext>
                      </a:extLst>
                    </p:cNvPr>
                    <p:cNvSpPr/>
                    <p:nvPr/>
                  </p:nvSpPr>
                  <p:spPr>
                    <a:xfrm>
                      <a:off x="4063929" y="9791525"/>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297" name="Freeform: Shape 2296">
                      <a:extLst>
                        <a:ext uri="{FF2B5EF4-FFF2-40B4-BE49-F238E27FC236}">
                          <a16:creationId xmlns:a16="http://schemas.microsoft.com/office/drawing/2014/main" xmlns="" id="{A18ACC52-DBE5-40CA-870D-7074468C269A}"/>
                        </a:ext>
                      </a:extLst>
                    </p:cNvPr>
                    <p:cNvSpPr/>
                    <p:nvPr/>
                  </p:nvSpPr>
                  <p:spPr>
                    <a:xfrm>
                      <a:off x="3997211" y="9740718"/>
                      <a:ext cx="2052" cy="46188"/>
                    </a:xfrm>
                    <a:custGeom>
                      <a:avLst/>
                      <a:gdLst>
                        <a:gd name="connsiteX0" fmla="*/ 2053 w 2052"/>
                        <a:gd name="connsiteY0" fmla="*/ 0 h 46188"/>
                        <a:gd name="connsiteX1" fmla="*/ 2053 w 2052"/>
                        <a:gd name="connsiteY1" fmla="*/ 0 h 46188"/>
                        <a:gd name="connsiteX2" fmla="*/ 2053 w 2052"/>
                        <a:gd name="connsiteY2" fmla="*/ 0 h 46188"/>
                      </a:gdLst>
                      <a:ahLst/>
                      <a:cxnLst>
                        <a:cxn ang="0">
                          <a:pos x="connsiteX0" y="connsiteY0"/>
                        </a:cxn>
                        <a:cxn ang="0">
                          <a:pos x="connsiteX1" y="connsiteY1"/>
                        </a:cxn>
                        <a:cxn ang="0">
                          <a:pos x="connsiteX2" y="connsiteY2"/>
                        </a:cxn>
                      </a:cxnLst>
                      <a:rect l="l" t="t" r="r" b="b"/>
                      <a:pathLst>
                        <a:path w="2052" h="46188">
                          <a:moveTo>
                            <a:pt x="2053" y="0"/>
                          </a:moveTo>
                          <a:lnTo>
                            <a:pt x="2053" y="0"/>
                          </a:lnTo>
                          <a:cubicBezTo>
                            <a:pt x="-2566" y="0"/>
                            <a:pt x="2053" y="0"/>
                            <a:pt x="2053" y="0"/>
                          </a:cubicBezTo>
                          <a:close/>
                        </a:path>
                      </a:pathLst>
                    </a:custGeom>
                    <a:solidFill>
                      <a:srgbClr val="A5A099"/>
                    </a:solidFill>
                    <a:ln w="46132" cap="flat">
                      <a:noFill/>
                      <a:prstDash val="solid"/>
                      <a:miter/>
                    </a:ln>
                  </p:spPr>
                  <p:txBody>
                    <a:bodyPr rtlCol="0" anchor="ctr"/>
                    <a:lstStyle/>
                    <a:p>
                      <a:endParaRPr lang="en-US"/>
                    </a:p>
                  </p:txBody>
                </p:sp>
                <p:sp>
                  <p:nvSpPr>
                    <p:cNvPr id="2298" name="Freeform: Shape 2297">
                      <a:extLst>
                        <a:ext uri="{FF2B5EF4-FFF2-40B4-BE49-F238E27FC236}">
                          <a16:creationId xmlns:a16="http://schemas.microsoft.com/office/drawing/2014/main" xmlns="" id="{3539AACD-135B-4BED-BC57-26E1C800C004}"/>
                        </a:ext>
                      </a:extLst>
                    </p:cNvPr>
                    <p:cNvSpPr/>
                    <p:nvPr/>
                  </p:nvSpPr>
                  <p:spPr>
                    <a:xfrm>
                      <a:off x="3916124" y="971762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299" name="Freeform: Shape 2298">
                      <a:extLst>
                        <a:ext uri="{FF2B5EF4-FFF2-40B4-BE49-F238E27FC236}">
                          <a16:creationId xmlns:a16="http://schemas.microsoft.com/office/drawing/2014/main" xmlns="" id="{7D3B7842-C64D-41DE-A2AE-57429612B4BA}"/>
                        </a:ext>
                      </a:extLst>
                    </p:cNvPr>
                    <p:cNvSpPr/>
                    <p:nvPr/>
                  </p:nvSpPr>
                  <p:spPr>
                    <a:xfrm>
                      <a:off x="3994645" y="974071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300" name="Freeform: Shape 2299">
                      <a:extLst>
                        <a:ext uri="{FF2B5EF4-FFF2-40B4-BE49-F238E27FC236}">
                          <a16:creationId xmlns:a16="http://schemas.microsoft.com/office/drawing/2014/main" xmlns="" id="{B0FD8B48-9511-4606-80DA-D011E590B970}"/>
                        </a:ext>
                      </a:extLst>
                    </p:cNvPr>
                    <p:cNvSpPr/>
                    <p:nvPr/>
                  </p:nvSpPr>
                  <p:spPr>
                    <a:xfrm>
                      <a:off x="3874555" y="971300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301" name="Freeform: Shape 2300">
                      <a:extLst>
                        <a:ext uri="{FF2B5EF4-FFF2-40B4-BE49-F238E27FC236}">
                          <a16:creationId xmlns:a16="http://schemas.microsoft.com/office/drawing/2014/main" xmlns="" id="{7240DBF0-B6C1-4DF3-81D5-747EAB302FB4}"/>
                        </a:ext>
                      </a:extLst>
                    </p:cNvPr>
                    <p:cNvSpPr/>
                    <p:nvPr/>
                  </p:nvSpPr>
                  <p:spPr>
                    <a:xfrm>
                      <a:off x="3862751" y="9708386"/>
                      <a:ext cx="173464" cy="27713"/>
                    </a:xfrm>
                    <a:custGeom>
                      <a:avLst/>
                      <a:gdLst>
                        <a:gd name="connsiteX0" fmla="*/ 2566 w 173464"/>
                        <a:gd name="connsiteY0" fmla="*/ 4619 h 27713"/>
                        <a:gd name="connsiteX1" fmla="*/ 2566 w 173464"/>
                        <a:gd name="connsiteY1" fmla="*/ 4619 h 27713"/>
                        <a:gd name="connsiteX2" fmla="*/ 2566 w 173464"/>
                        <a:gd name="connsiteY2" fmla="*/ 4619 h 27713"/>
                        <a:gd name="connsiteX3" fmla="*/ 2566 w 173464"/>
                        <a:gd name="connsiteY3" fmla="*/ 4619 h 27713"/>
                        <a:gd name="connsiteX4" fmla="*/ 2566 w 173464"/>
                        <a:gd name="connsiteY4" fmla="*/ 4619 h 27713"/>
                        <a:gd name="connsiteX5" fmla="*/ 7185 w 173464"/>
                        <a:gd name="connsiteY5" fmla="*/ 4619 h 27713"/>
                        <a:gd name="connsiteX6" fmla="*/ 7185 w 173464"/>
                        <a:gd name="connsiteY6" fmla="*/ 4619 h 27713"/>
                        <a:gd name="connsiteX7" fmla="*/ 7185 w 173464"/>
                        <a:gd name="connsiteY7" fmla="*/ 4619 h 27713"/>
                        <a:gd name="connsiteX8" fmla="*/ 7185 w 173464"/>
                        <a:gd name="connsiteY8" fmla="*/ 4619 h 27713"/>
                        <a:gd name="connsiteX9" fmla="*/ 7185 w 173464"/>
                        <a:gd name="connsiteY9" fmla="*/ 4619 h 27713"/>
                        <a:gd name="connsiteX10" fmla="*/ 7185 w 173464"/>
                        <a:gd name="connsiteY10" fmla="*/ 4619 h 27713"/>
                        <a:gd name="connsiteX11" fmla="*/ 7185 w 173464"/>
                        <a:gd name="connsiteY11" fmla="*/ 4619 h 27713"/>
                        <a:gd name="connsiteX12" fmla="*/ 11804 w 173464"/>
                        <a:gd name="connsiteY12" fmla="*/ 4619 h 27713"/>
                        <a:gd name="connsiteX13" fmla="*/ 11804 w 173464"/>
                        <a:gd name="connsiteY13" fmla="*/ 4619 h 27713"/>
                        <a:gd name="connsiteX14" fmla="*/ 11804 w 173464"/>
                        <a:gd name="connsiteY14" fmla="*/ 4619 h 27713"/>
                        <a:gd name="connsiteX15" fmla="*/ 11804 w 173464"/>
                        <a:gd name="connsiteY15" fmla="*/ 4619 h 27713"/>
                        <a:gd name="connsiteX16" fmla="*/ 16423 w 173464"/>
                        <a:gd name="connsiteY16" fmla="*/ 4619 h 27713"/>
                        <a:gd name="connsiteX17" fmla="*/ 16423 w 173464"/>
                        <a:gd name="connsiteY17" fmla="*/ 4619 h 27713"/>
                        <a:gd name="connsiteX18" fmla="*/ 21042 w 173464"/>
                        <a:gd name="connsiteY18" fmla="*/ 4619 h 27713"/>
                        <a:gd name="connsiteX19" fmla="*/ 21042 w 173464"/>
                        <a:gd name="connsiteY19" fmla="*/ 4619 h 27713"/>
                        <a:gd name="connsiteX20" fmla="*/ 21042 w 173464"/>
                        <a:gd name="connsiteY20" fmla="*/ 4619 h 27713"/>
                        <a:gd name="connsiteX21" fmla="*/ 21042 w 173464"/>
                        <a:gd name="connsiteY21" fmla="*/ 4619 h 27713"/>
                        <a:gd name="connsiteX22" fmla="*/ 21042 w 173464"/>
                        <a:gd name="connsiteY22" fmla="*/ 4619 h 27713"/>
                        <a:gd name="connsiteX23" fmla="*/ 21042 w 173464"/>
                        <a:gd name="connsiteY23" fmla="*/ 4619 h 27713"/>
                        <a:gd name="connsiteX24" fmla="*/ 21042 w 173464"/>
                        <a:gd name="connsiteY24" fmla="*/ 4619 h 27713"/>
                        <a:gd name="connsiteX25" fmla="*/ 25660 w 173464"/>
                        <a:gd name="connsiteY25" fmla="*/ 4619 h 27713"/>
                        <a:gd name="connsiteX26" fmla="*/ 25660 w 173464"/>
                        <a:gd name="connsiteY26" fmla="*/ 4619 h 27713"/>
                        <a:gd name="connsiteX27" fmla="*/ 30279 w 173464"/>
                        <a:gd name="connsiteY27" fmla="*/ 4619 h 27713"/>
                        <a:gd name="connsiteX28" fmla="*/ 30279 w 173464"/>
                        <a:gd name="connsiteY28" fmla="*/ 4619 h 27713"/>
                        <a:gd name="connsiteX29" fmla="*/ 30279 w 173464"/>
                        <a:gd name="connsiteY29" fmla="*/ 4619 h 27713"/>
                        <a:gd name="connsiteX30" fmla="*/ 30279 w 173464"/>
                        <a:gd name="connsiteY30" fmla="*/ 4619 h 27713"/>
                        <a:gd name="connsiteX31" fmla="*/ 30279 w 173464"/>
                        <a:gd name="connsiteY31" fmla="*/ 4619 h 27713"/>
                        <a:gd name="connsiteX32" fmla="*/ 34898 w 173464"/>
                        <a:gd name="connsiteY32" fmla="*/ 4619 h 27713"/>
                        <a:gd name="connsiteX33" fmla="*/ 34898 w 173464"/>
                        <a:gd name="connsiteY33" fmla="*/ 4619 h 27713"/>
                        <a:gd name="connsiteX34" fmla="*/ 39517 w 173464"/>
                        <a:gd name="connsiteY34" fmla="*/ 4619 h 27713"/>
                        <a:gd name="connsiteX35" fmla="*/ 39517 w 173464"/>
                        <a:gd name="connsiteY35" fmla="*/ 4619 h 27713"/>
                        <a:gd name="connsiteX36" fmla="*/ 44136 w 173464"/>
                        <a:gd name="connsiteY36" fmla="*/ 4619 h 27713"/>
                        <a:gd name="connsiteX37" fmla="*/ 48755 w 173464"/>
                        <a:gd name="connsiteY37" fmla="*/ 4619 h 27713"/>
                        <a:gd name="connsiteX38" fmla="*/ 53374 w 173464"/>
                        <a:gd name="connsiteY38" fmla="*/ 4619 h 27713"/>
                        <a:gd name="connsiteX39" fmla="*/ 53374 w 173464"/>
                        <a:gd name="connsiteY39" fmla="*/ 4619 h 27713"/>
                        <a:gd name="connsiteX40" fmla="*/ 53374 w 173464"/>
                        <a:gd name="connsiteY40" fmla="*/ 4619 h 27713"/>
                        <a:gd name="connsiteX41" fmla="*/ 53374 w 173464"/>
                        <a:gd name="connsiteY41" fmla="*/ 4619 h 27713"/>
                        <a:gd name="connsiteX42" fmla="*/ 53374 w 173464"/>
                        <a:gd name="connsiteY42" fmla="*/ 4619 h 27713"/>
                        <a:gd name="connsiteX43" fmla="*/ 53374 w 173464"/>
                        <a:gd name="connsiteY43" fmla="*/ 4619 h 27713"/>
                        <a:gd name="connsiteX44" fmla="*/ 53374 w 173464"/>
                        <a:gd name="connsiteY44" fmla="*/ 4619 h 27713"/>
                        <a:gd name="connsiteX45" fmla="*/ 53374 w 173464"/>
                        <a:gd name="connsiteY45" fmla="*/ 4619 h 27713"/>
                        <a:gd name="connsiteX46" fmla="*/ 53374 w 173464"/>
                        <a:gd name="connsiteY46" fmla="*/ 4619 h 27713"/>
                        <a:gd name="connsiteX47" fmla="*/ 53374 w 173464"/>
                        <a:gd name="connsiteY47" fmla="*/ 4619 h 27713"/>
                        <a:gd name="connsiteX48" fmla="*/ 53374 w 173464"/>
                        <a:gd name="connsiteY48" fmla="*/ 4619 h 27713"/>
                        <a:gd name="connsiteX49" fmla="*/ 53374 w 173464"/>
                        <a:gd name="connsiteY49" fmla="*/ 4619 h 27713"/>
                        <a:gd name="connsiteX50" fmla="*/ 57993 w 173464"/>
                        <a:gd name="connsiteY50" fmla="*/ 4619 h 27713"/>
                        <a:gd name="connsiteX51" fmla="*/ 57993 w 173464"/>
                        <a:gd name="connsiteY51" fmla="*/ 4619 h 27713"/>
                        <a:gd name="connsiteX52" fmla="*/ 62612 w 173464"/>
                        <a:gd name="connsiteY52" fmla="*/ 4619 h 27713"/>
                        <a:gd name="connsiteX53" fmla="*/ 62612 w 173464"/>
                        <a:gd name="connsiteY53" fmla="*/ 4619 h 27713"/>
                        <a:gd name="connsiteX54" fmla="*/ 62612 w 173464"/>
                        <a:gd name="connsiteY54" fmla="*/ 4619 h 27713"/>
                        <a:gd name="connsiteX55" fmla="*/ 62612 w 173464"/>
                        <a:gd name="connsiteY55" fmla="*/ 4619 h 27713"/>
                        <a:gd name="connsiteX56" fmla="*/ 62612 w 173464"/>
                        <a:gd name="connsiteY56" fmla="*/ 4619 h 27713"/>
                        <a:gd name="connsiteX57" fmla="*/ 62612 w 173464"/>
                        <a:gd name="connsiteY57" fmla="*/ 4619 h 27713"/>
                        <a:gd name="connsiteX58" fmla="*/ 62612 w 173464"/>
                        <a:gd name="connsiteY58" fmla="*/ 4619 h 27713"/>
                        <a:gd name="connsiteX59" fmla="*/ 62612 w 173464"/>
                        <a:gd name="connsiteY59" fmla="*/ 4619 h 27713"/>
                        <a:gd name="connsiteX60" fmla="*/ 62612 w 173464"/>
                        <a:gd name="connsiteY60" fmla="*/ 4619 h 27713"/>
                        <a:gd name="connsiteX61" fmla="*/ 67230 w 173464"/>
                        <a:gd name="connsiteY61" fmla="*/ 4619 h 27713"/>
                        <a:gd name="connsiteX62" fmla="*/ 67230 w 173464"/>
                        <a:gd name="connsiteY62" fmla="*/ 4619 h 27713"/>
                        <a:gd name="connsiteX63" fmla="*/ 71849 w 173464"/>
                        <a:gd name="connsiteY63" fmla="*/ 4619 h 27713"/>
                        <a:gd name="connsiteX64" fmla="*/ 71849 w 173464"/>
                        <a:gd name="connsiteY64" fmla="*/ 4619 h 27713"/>
                        <a:gd name="connsiteX65" fmla="*/ 71849 w 173464"/>
                        <a:gd name="connsiteY65" fmla="*/ 4619 h 27713"/>
                        <a:gd name="connsiteX66" fmla="*/ 76468 w 173464"/>
                        <a:gd name="connsiteY66" fmla="*/ 4619 h 27713"/>
                        <a:gd name="connsiteX67" fmla="*/ 76468 w 173464"/>
                        <a:gd name="connsiteY67" fmla="*/ 4619 h 27713"/>
                        <a:gd name="connsiteX68" fmla="*/ 76468 w 173464"/>
                        <a:gd name="connsiteY68" fmla="*/ 4619 h 27713"/>
                        <a:gd name="connsiteX69" fmla="*/ 76468 w 173464"/>
                        <a:gd name="connsiteY69" fmla="*/ 4619 h 27713"/>
                        <a:gd name="connsiteX70" fmla="*/ 81087 w 173464"/>
                        <a:gd name="connsiteY70" fmla="*/ 4619 h 27713"/>
                        <a:gd name="connsiteX71" fmla="*/ 81087 w 173464"/>
                        <a:gd name="connsiteY71" fmla="*/ 4619 h 27713"/>
                        <a:gd name="connsiteX72" fmla="*/ 81087 w 173464"/>
                        <a:gd name="connsiteY72" fmla="*/ 4619 h 27713"/>
                        <a:gd name="connsiteX73" fmla="*/ 81087 w 173464"/>
                        <a:gd name="connsiteY73" fmla="*/ 4619 h 27713"/>
                        <a:gd name="connsiteX74" fmla="*/ 85706 w 173464"/>
                        <a:gd name="connsiteY74" fmla="*/ 4619 h 27713"/>
                        <a:gd name="connsiteX75" fmla="*/ 90325 w 173464"/>
                        <a:gd name="connsiteY75" fmla="*/ 9238 h 27713"/>
                        <a:gd name="connsiteX76" fmla="*/ 90325 w 173464"/>
                        <a:gd name="connsiteY76" fmla="*/ 9238 h 27713"/>
                        <a:gd name="connsiteX77" fmla="*/ 90325 w 173464"/>
                        <a:gd name="connsiteY77" fmla="*/ 9238 h 27713"/>
                        <a:gd name="connsiteX78" fmla="*/ 90325 w 173464"/>
                        <a:gd name="connsiteY78" fmla="*/ 9238 h 27713"/>
                        <a:gd name="connsiteX79" fmla="*/ 99562 w 173464"/>
                        <a:gd name="connsiteY79" fmla="*/ 13856 h 27713"/>
                        <a:gd name="connsiteX80" fmla="*/ 104182 w 173464"/>
                        <a:gd name="connsiteY80" fmla="*/ 13856 h 27713"/>
                        <a:gd name="connsiteX81" fmla="*/ 104182 w 173464"/>
                        <a:gd name="connsiteY81" fmla="*/ 13856 h 27713"/>
                        <a:gd name="connsiteX82" fmla="*/ 113419 w 173464"/>
                        <a:gd name="connsiteY82" fmla="*/ 13856 h 27713"/>
                        <a:gd name="connsiteX83" fmla="*/ 113419 w 173464"/>
                        <a:gd name="connsiteY83" fmla="*/ 13856 h 27713"/>
                        <a:gd name="connsiteX84" fmla="*/ 113419 w 173464"/>
                        <a:gd name="connsiteY84" fmla="*/ 13856 h 27713"/>
                        <a:gd name="connsiteX85" fmla="*/ 113419 w 173464"/>
                        <a:gd name="connsiteY85" fmla="*/ 13856 h 27713"/>
                        <a:gd name="connsiteX86" fmla="*/ 113419 w 173464"/>
                        <a:gd name="connsiteY86" fmla="*/ 13856 h 27713"/>
                        <a:gd name="connsiteX87" fmla="*/ 113419 w 173464"/>
                        <a:gd name="connsiteY87" fmla="*/ 13856 h 27713"/>
                        <a:gd name="connsiteX88" fmla="*/ 113419 w 173464"/>
                        <a:gd name="connsiteY88" fmla="*/ 13856 h 27713"/>
                        <a:gd name="connsiteX89" fmla="*/ 118038 w 173464"/>
                        <a:gd name="connsiteY89" fmla="*/ 13856 h 27713"/>
                        <a:gd name="connsiteX90" fmla="*/ 118038 w 173464"/>
                        <a:gd name="connsiteY90" fmla="*/ 13856 h 27713"/>
                        <a:gd name="connsiteX91" fmla="*/ 118038 w 173464"/>
                        <a:gd name="connsiteY91" fmla="*/ 13856 h 27713"/>
                        <a:gd name="connsiteX92" fmla="*/ 118038 w 173464"/>
                        <a:gd name="connsiteY92" fmla="*/ 13856 h 27713"/>
                        <a:gd name="connsiteX93" fmla="*/ 118038 w 173464"/>
                        <a:gd name="connsiteY93" fmla="*/ 13856 h 27713"/>
                        <a:gd name="connsiteX94" fmla="*/ 122657 w 173464"/>
                        <a:gd name="connsiteY94" fmla="*/ 13856 h 27713"/>
                        <a:gd name="connsiteX95" fmla="*/ 127276 w 173464"/>
                        <a:gd name="connsiteY95" fmla="*/ 13856 h 27713"/>
                        <a:gd name="connsiteX96" fmla="*/ 122657 w 173464"/>
                        <a:gd name="connsiteY96" fmla="*/ 13856 h 27713"/>
                        <a:gd name="connsiteX97" fmla="*/ 127276 w 173464"/>
                        <a:gd name="connsiteY97" fmla="*/ 13856 h 27713"/>
                        <a:gd name="connsiteX98" fmla="*/ 127276 w 173464"/>
                        <a:gd name="connsiteY98" fmla="*/ 13856 h 27713"/>
                        <a:gd name="connsiteX99" fmla="*/ 131895 w 173464"/>
                        <a:gd name="connsiteY99" fmla="*/ 13856 h 27713"/>
                        <a:gd name="connsiteX100" fmla="*/ 131895 w 173464"/>
                        <a:gd name="connsiteY100" fmla="*/ 13856 h 27713"/>
                        <a:gd name="connsiteX101" fmla="*/ 131895 w 173464"/>
                        <a:gd name="connsiteY101" fmla="*/ 13856 h 27713"/>
                        <a:gd name="connsiteX102" fmla="*/ 131895 w 173464"/>
                        <a:gd name="connsiteY102" fmla="*/ 13856 h 27713"/>
                        <a:gd name="connsiteX103" fmla="*/ 131895 w 173464"/>
                        <a:gd name="connsiteY103" fmla="*/ 13856 h 27713"/>
                        <a:gd name="connsiteX104" fmla="*/ 131895 w 173464"/>
                        <a:gd name="connsiteY104" fmla="*/ 13856 h 27713"/>
                        <a:gd name="connsiteX105" fmla="*/ 131895 w 173464"/>
                        <a:gd name="connsiteY105" fmla="*/ 13856 h 27713"/>
                        <a:gd name="connsiteX106" fmla="*/ 131895 w 173464"/>
                        <a:gd name="connsiteY106" fmla="*/ 13856 h 27713"/>
                        <a:gd name="connsiteX107" fmla="*/ 131895 w 173464"/>
                        <a:gd name="connsiteY107" fmla="*/ 13856 h 27713"/>
                        <a:gd name="connsiteX108" fmla="*/ 131895 w 173464"/>
                        <a:gd name="connsiteY108" fmla="*/ 13856 h 27713"/>
                        <a:gd name="connsiteX109" fmla="*/ 131895 w 173464"/>
                        <a:gd name="connsiteY109" fmla="*/ 13856 h 27713"/>
                        <a:gd name="connsiteX110" fmla="*/ 131895 w 173464"/>
                        <a:gd name="connsiteY110" fmla="*/ 13856 h 27713"/>
                        <a:gd name="connsiteX111" fmla="*/ 136514 w 173464"/>
                        <a:gd name="connsiteY111" fmla="*/ 13856 h 27713"/>
                        <a:gd name="connsiteX112" fmla="*/ 136514 w 173464"/>
                        <a:gd name="connsiteY112" fmla="*/ 13856 h 27713"/>
                        <a:gd name="connsiteX113" fmla="*/ 136514 w 173464"/>
                        <a:gd name="connsiteY113" fmla="*/ 13856 h 27713"/>
                        <a:gd name="connsiteX114" fmla="*/ 136514 w 173464"/>
                        <a:gd name="connsiteY114" fmla="*/ 13856 h 27713"/>
                        <a:gd name="connsiteX115" fmla="*/ 136514 w 173464"/>
                        <a:gd name="connsiteY115" fmla="*/ 13856 h 27713"/>
                        <a:gd name="connsiteX116" fmla="*/ 136514 w 173464"/>
                        <a:gd name="connsiteY116" fmla="*/ 13856 h 27713"/>
                        <a:gd name="connsiteX117" fmla="*/ 136514 w 173464"/>
                        <a:gd name="connsiteY117" fmla="*/ 13856 h 27713"/>
                        <a:gd name="connsiteX118" fmla="*/ 136514 w 173464"/>
                        <a:gd name="connsiteY118" fmla="*/ 13856 h 27713"/>
                        <a:gd name="connsiteX119" fmla="*/ 136514 w 173464"/>
                        <a:gd name="connsiteY119" fmla="*/ 13856 h 27713"/>
                        <a:gd name="connsiteX120" fmla="*/ 136514 w 173464"/>
                        <a:gd name="connsiteY120" fmla="*/ 13856 h 27713"/>
                        <a:gd name="connsiteX121" fmla="*/ 136514 w 173464"/>
                        <a:gd name="connsiteY121" fmla="*/ 13856 h 27713"/>
                        <a:gd name="connsiteX122" fmla="*/ 136514 w 173464"/>
                        <a:gd name="connsiteY122" fmla="*/ 13856 h 27713"/>
                        <a:gd name="connsiteX123" fmla="*/ 136514 w 173464"/>
                        <a:gd name="connsiteY123" fmla="*/ 13856 h 27713"/>
                        <a:gd name="connsiteX124" fmla="*/ 141132 w 173464"/>
                        <a:gd name="connsiteY124" fmla="*/ 13856 h 27713"/>
                        <a:gd name="connsiteX125" fmla="*/ 141132 w 173464"/>
                        <a:gd name="connsiteY125" fmla="*/ 13856 h 27713"/>
                        <a:gd name="connsiteX126" fmla="*/ 141132 w 173464"/>
                        <a:gd name="connsiteY126" fmla="*/ 13856 h 27713"/>
                        <a:gd name="connsiteX127" fmla="*/ 141132 w 173464"/>
                        <a:gd name="connsiteY127" fmla="*/ 13856 h 27713"/>
                        <a:gd name="connsiteX128" fmla="*/ 141132 w 173464"/>
                        <a:gd name="connsiteY128" fmla="*/ 13856 h 27713"/>
                        <a:gd name="connsiteX129" fmla="*/ 141132 w 173464"/>
                        <a:gd name="connsiteY129" fmla="*/ 13856 h 27713"/>
                        <a:gd name="connsiteX130" fmla="*/ 145751 w 173464"/>
                        <a:gd name="connsiteY130" fmla="*/ 13856 h 27713"/>
                        <a:gd name="connsiteX131" fmla="*/ 145751 w 173464"/>
                        <a:gd name="connsiteY131" fmla="*/ 13856 h 27713"/>
                        <a:gd name="connsiteX132" fmla="*/ 150370 w 173464"/>
                        <a:gd name="connsiteY132" fmla="*/ 18475 h 27713"/>
                        <a:gd name="connsiteX133" fmla="*/ 150370 w 173464"/>
                        <a:gd name="connsiteY133" fmla="*/ 18475 h 27713"/>
                        <a:gd name="connsiteX134" fmla="*/ 150370 w 173464"/>
                        <a:gd name="connsiteY134" fmla="*/ 18475 h 27713"/>
                        <a:gd name="connsiteX135" fmla="*/ 150370 w 173464"/>
                        <a:gd name="connsiteY135" fmla="*/ 18475 h 27713"/>
                        <a:gd name="connsiteX136" fmla="*/ 154989 w 173464"/>
                        <a:gd name="connsiteY136" fmla="*/ 18475 h 27713"/>
                        <a:gd name="connsiteX137" fmla="*/ 154989 w 173464"/>
                        <a:gd name="connsiteY137" fmla="*/ 18475 h 27713"/>
                        <a:gd name="connsiteX138" fmla="*/ 154989 w 173464"/>
                        <a:gd name="connsiteY138" fmla="*/ 18475 h 27713"/>
                        <a:gd name="connsiteX139" fmla="*/ 154989 w 173464"/>
                        <a:gd name="connsiteY139" fmla="*/ 18475 h 27713"/>
                        <a:gd name="connsiteX140" fmla="*/ 159608 w 173464"/>
                        <a:gd name="connsiteY140" fmla="*/ 23094 h 27713"/>
                        <a:gd name="connsiteX141" fmla="*/ 159608 w 173464"/>
                        <a:gd name="connsiteY141" fmla="*/ 23094 h 27713"/>
                        <a:gd name="connsiteX142" fmla="*/ 159608 w 173464"/>
                        <a:gd name="connsiteY142" fmla="*/ 23094 h 27713"/>
                        <a:gd name="connsiteX143" fmla="*/ 159608 w 173464"/>
                        <a:gd name="connsiteY143" fmla="*/ 23094 h 27713"/>
                        <a:gd name="connsiteX144" fmla="*/ 159608 w 173464"/>
                        <a:gd name="connsiteY144" fmla="*/ 23094 h 27713"/>
                        <a:gd name="connsiteX145" fmla="*/ 159608 w 173464"/>
                        <a:gd name="connsiteY145" fmla="*/ 23094 h 27713"/>
                        <a:gd name="connsiteX146" fmla="*/ 159608 w 173464"/>
                        <a:gd name="connsiteY146" fmla="*/ 23094 h 27713"/>
                        <a:gd name="connsiteX147" fmla="*/ 159608 w 173464"/>
                        <a:gd name="connsiteY147" fmla="*/ 23094 h 27713"/>
                        <a:gd name="connsiteX148" fmla="*/ 159608 w 173464"/>
                        <a:gd name="connsiteY148" fmla="*/ 23094 h 27713"/>
                        <a:gd name="connsiteX149" fmla="*/ 159608 w 173464"/>
                        <a:gd name="connsiteY149" fmla="*/ 23094 h 27713"/>
                        <a:gd name="connsiteX150" fmla="*/ 159608 w 173464"/>
                        <a:gd name="connsiteY150" fmla="*/ 23094 h 27713"/>
                        <a:gd name="connsiteX151" fmla="*/ 159608 w 173464"/>
                        <a:gd name="connsiteY151" fmla="*/ 23094 h 27713"/>
                        <a:gd name="connsiteX152" fmla="*/ 159608 w 173464"/>
                        <a:gd name="connsiteY152" fmla="*/ 23094 h 27713"/>
                        <a:gd name="connsiteX153" fmla="*/ 159608 w 173464"/>
                        <a:gd name="connsiteY153" fmla="*/ 23094 h 27713"/>
                        <a:gd name="connsiteX154" fmla="*/ 159608 w 173464"/>
                        <a:gd name="connsiteY154" fmla="*/ 23094 h 27713"/>
                        <a:gd name="connsiteX155" fmla="*/ 159608 w 173464"/>
                        <a:gd name="connsiteY155" fmla="*/ 23094 h 27713"/>
                        <a:gd name="connsiteX156" fmla="*/ 159608 w 173464"/>
                        <a:gd name="connsiteY156" fmla="*/ 23094 h 27713"/>
                        <a:gd name="connsiteX157" fmla="*/ 164227 w 173464"/>
                        <a:gd name="connsiteY157" fmla="*/ 23094 h 27713"/>
                        <a:gd name="connsiteX158" fmla="*/ 164227 w 173464"/>
                        <a:gd name="connsiteY158" fmla="*/ 23094 h 27713"/>
                        <a:gd name="connsiteX159" fmla="*/ 164227 w 173464"/>
                        <a:gd name="connsiteY159" fmla="*/ 23094 h 27713"/>
                        <a:gd name="connsiteX160" fmla="*/ 164227 w 173464"/>
                        <a:gd name="connsiteY160" fmla="*/ 23094 h 27713"/>
                        <a:gd name="connsiteX161" fmla="*/ 164227 w 173464"/>
                        <a:gd name="connsiteY161" fmla="*/ 23094 h 27713"/>
                        <a:gd name="connsiteX162" fmla="*/ 164227 w 173464"/>
                        <a:gd name="connsiteY162" fmla="*/ 23094 h 27713"/>
                        <a:gd name="connsiteX163" fmla="*/ 168846 w 173464"/>
                        <a:gd name="connsiteY163" fmla="*/ 27713 h 27713"/>
                        <a:gd name="connsiteX164" fmla="*/ 173465 w 173464"/>
                        <a:gd name="connsiteY164" fmla="*/ 27713 h 27713"/>
                        <a:gd name="connsiteX165" fmla="*/ 173465 w 173464"/>
                        <a:gd name="connsiteY165" fmla="*/ 27713 h 27713"/>
                        <a:gd name="connsiteX166" fmla="*/ 173465 w 173464"/>
                        <a:gd name="connsiteY166" fmla="*/ 27713 h 27713"/>
                        <a:gd name="connsiteX167" fmla="*/ 173465 w 173464"/>
                        <a:gd name="connsiteY167" fmla="*/ 27713 h 27713"/>
                        <a:gd name="connsiteX168" fmla="*/ 173465 w 173464"/>
                        <a:gd name="connsiteY168" fmla="*/ 27713 h 27713"/>
                        <a:gd name="connsiteX169" fmla="*/ 173465 w 173464"/>
                        <a:gd name="connsiteY169" fmla="*/ 27713 h 27713"/>
                        <a:gd name="connsiteX170" fmla="*/ 173465 w 173464"/>
                        <a:gd name="connsiteY170" fmla="*/ 27713 h 27713"/>
                        <a:gd name="connsiteX171" fmla="*/ 173465 w 173464"/>
                        <a:gd name="connsiteY171" fmla="*/ 27713 h 27713"/>
                        <a:gd name="connsiteX172" fmla="*/ 173465 w 173464"/>
                        <a:gd name="connsiteY172" fmla="*/ 27713 h 27713"/>
                        <a:gd name="connsiteX173" fmla="*/ 173465 w 173464"/>
                        <a:gd name="connsiteY173" fmla="*/ 27713 h 27713"/>
                        <a:gd name="connsiteX174" fmla="*/ 173465 w 173464"/>
                        <a:gd name="connsiteY174" fmla="*/ 27713 h 27713"/>
                        <a:gd name="connsiteX175" fmla="*/ 173465 w 173464"/>
                        <a:gd name="connsiteY175" fmla="*/ 27713 h 27713"/>
                        <a:gd name="connsiteX176" fmla="*/ 173465 w 173464"/>
                        <a:gd name="connsiteY176" fmla="*/ 27713 h 27713"/>
                        <a:gd name="connsiteX177" fmla="*/ 173465 w 173464"/>
                        <a:gd name="connsiteY177" fmla="*/ 27713 h 27713"/>
                        <a:gd name="connsiteX178" fmla="*/ 173465 w 173464"/>
                        <a:gd name="connsiteY178" fmla="*/ 27713 h 27713"/>
                        <a:gd name="connsiteX179" fmla="*/ 173465 w 173464"/>
                        <a:gd name="connsiteY179" fmla="*/ 27713 h 27713"/>
                        <a:gd name="connsiteX180" fmla="*/ 173465 w 173464"/>
                        <a:gd name="connsiteY180" fmla="*/ 27713 h 27713"/>
                        <a:gd name="connsiteX181" fmla="*/ 173465 w 173464"/>
                        <a:gd name="connsiteY181" fmla="*/ 27713 h 27713"/>
                        <a:gd name="connsiteX182" fmla="*/ 173465 w 173464"/>
                        <a:gd name="connsiteY182" fmla="*/ 27713 h 27713"/>
                        <a:gd name="connsiteX183" fmla="*/ 173465 w 173464"/>
                        <a:gd name="connsiteY183" fmla="*/ 27713 h 27713"/>
                        <a:gd name="connsiteX184" fmla="*/ 173465 w 173464"/>
                        <a:gd name="connsiteY184" fmla="*/ 27713 h 27713"/>
                        <a:gd name="connsiteX185" fmla="*/ 173465 w 173464"/>
                        <a:gd name="connsiteY185" fmla="*/ 27713 h 27713"/>
                        <a:gd name="connsiteX186" fmla="*/ 173465 w 173464"/>
                        <a:gd name="connsiteY186" fmla="*/ 27713 h 27713"/>
                        <a:gd name="connsiteX187" fmla="*/ 173465 w 173464"/>
                        <a:gd name="connsiteY187" fmla="*/ 27713 h 27713"/>
                        <a:gd name="connsiteX188" fmla="*/ 173465 w 173464"/>
                        <a:gd name="connsiteY188" fmla="*/ 27713 h 27713"/>
                        <a:gd name="connsiteX189" fmla="*/ 173465 w 173464"/>
                        <a:gd name="connsiteY189" fmla="*/ 27713 h 27713"/>
                        <a:gd name="connsiteX190" fmla="*/ 173465 w 173464"/>
                        <a:gd name="connsiteY190" fmla="*/ 27713 h 27713"/>
                        <a:gd name="connsiteX191" fmla="*/ 173465 w 173464"/>
                        <a:gd name="connsiteY191" fmla="*/ 27713 h 27713"/>
                        <a:gd name="connsiteX192" fmla="*/ 173465 w 173464"/>
                        <a:gd name="connsiteY192" fmla="*/ 23094 h 27713"/>
                        <a:gd name="connsiteX193" fmla="*/ 173465 w 173464"/>
                        <a:gd name="connsiteY193" fmla="*/ 23094 h 27713"/>
                        <a:gd name="connsiteX194" fmla="*/ 173465 w 173464"/>
                        <a:gd name="connsiteY194" fmla="*/ 23094 h 27713"/>
                        <a:gd name="connsiteX195" fmla="*/ 173465 w 173464"/>
                        <a:gd name="connsiteY195" fmla="*/ 23094 h 27713"/>
                        <a:gd name="connsiteX196" fmla="*/ 173465 w 173464"/>
                        <a:gd name="connsiteY196" fmla="*/ 23094 h 27713"/>
                        <a:gd name="connsiteX197" fmla="*/ 173465 w 173464"/>
                        <a:gd name="connsiteY197" fmla="*/ 23094 h 27713"/>
                        <a:gd name="connsiteX198" fmla="*/ 173465 w 173464"/>
                        <a:gd name="connsiteY198" fmla="*/ 18475 h 27713"/>
                        <a:gd name="connsiteX199" fmla="*/ 173465 w 173464"/>
                        <a:gd name="connsiteY199" fmla="*/ 18475 h 27713"/>
                        <a:gd name="connsiteX200" fmla="*/ 173465 w 173464"/>
                        <a:gd name="connsiteY200" fmla="*/ 18475 h 27713"/>
                        <a:gd name="connsiteX201" fmla="*/ 173465 w 173464"/>
                        <a:gd name="connsiteY201" fmla="*/ 18475 h 27713"/>
                        <a:gd name="connsiteX202" fmla="*/ 173465 w 173464"/>
                        <a:gd name="connsiteY202" fmla="*/ 18475 h 27713"/>
                        <a:gd name="connsiteX203" fmla="*/ 173465 w 173464"/>
                        <a:gd name="connsiteY203" fmla="*/ 18475 h 27713"/>
                        <a:gd name="connsiteX204" fmla="*/ 173465 w 173464"/>
                        <a:gd name="connsiteY204" fmla="*/ 18475 h 27713"/>
                        <a:gd name="connsiteX205" fmla="*/ 168846 w 173464"/>
                        <a:gd name="connsiteY205" fmla="*/ 18475 h 27713"/>
                        <a:gd name="connsiteX206" fmla="*/ 168846 w 173464"/>
                        <a:gd name="connsiteY206" fmla="*/ 18475 h 27713"/>
                        <a:gd name="connsiteX207" fmla="*/ 168846 w 173464"/>
                        <a:gd name="connsiteY207" fmla="*/ 18475 h 27713"/>
                        <a:gd name="connsiteX208" fmla="*/ 168846 w 173464"/>
                        <a:gd name="connsiteY208" fmla="*/ 18475 h 27713"/>
                        <a:gd name="connsiteX209" fmla="*/ 168846 w 173464"/>
                        <a:gd name="connsiteY209" fmla="*/ 18475 h 27713"/>
                        <a:gd name="connsiteX210" fmla="*/ 168846 w 173464"/>
                        <a:gd name="connsiteY210" fmla="*/ 18475 h 27713"/>
                        <a:gd name="connsiteX211" fmla="*/ 168846 w 173464"/>
                        <a:gd name="connsiteY211" fmla="*/ 18475 h 27713"/>
                        <a:gd name="connsiteX212" fmla="*/ 168846 w 173464"/>
                        <a:gd name="connsiteY212" fmla="*/ 18475 h 27713"/>
                        <a:gd name="connsiteX213" fmla="*/ 168846 w 173464"/>
                        <a:gd name="connsiteY213" fmla="*/ 18475 h 27713"/>
                        <a:gd name="connsiteX214" fmla="*/ 168846 w 173464"/>
                        <a:gd name="connsiteY214" fmla="*/ 18475 h 27713"/>
                        <a:gd name="connsiteX215" fmla="*/ 168846 w 173464"/>
                        <a:gd name="connsiteY215" fmla="*/ 18475 h 27713"/>
                        <a:gd name="connsiteX216" fmla="*/ 168846 w 173464"/>
                        <a:gd name="connsiteY216" fmla="*/ 18475 h 27713"/>
                        <a:gd name="connsiteX217" fmla="*/ 168846 w 173464"/>
                        <a:gd name="connsiteY217" fmla="*/ 18475 h 27713"/>
                        <a:gd name="connsiteX218" fmla="*/ 168846 w 173464"/>
                        <a:gd name="connsiteY218" fmla="*/ 18475 h 27713"/>
                        <a:gd name="connsiteX219" fmla="*/ 168846 w 173464"/>
                        <a:gd name="connsiteY219" fmla="*/ 18475 h 27713"/>
                        <a:gd name="connsiteX220" fmla="*/ 168846 w 173464"/>
                        <a:gd name="connsiteY220" fmla="*/ 18475 h 27713"/>
                        <a:gd name="connsiteX221" fmla="*/ 168846 w 173464"/>
                        <a:gd name="connsiteY221" fmla="*/ 18475 h 27713"/>
                        <a:gd name="connsiteX222" fmla="*/ 168846 w 173464"/>
                        <a:gd name="connsiteY222" fmla="*/ 18475 h 27713"/>
                        <a:gd name="connsiteX223" fmla="*/ 164227 w 173464"/>
                        <a:gd name="connsiteY223" fmla="*/ 13856 h 27713"/>
                        <a:gd name="connsiteX224" fmla="*/ 164227 w 173464"/>
                        <a:gd name="connsiteY224" fmla="*/ 13856 h 27713"/>
                        <a:gd name="connsiteX225" fmla="*/ 159608 w 173464"/>
                        <a:gd name="connsiteY225" fmla="*/ 13856 h 27713"/>
                        <a:gd name="connsiteX226" fmla="*/ 159608 w 173464"/>
                        <a:gd name="connsiteY226" fmla="*/ 13856 h 27713"/>
                        <a:gd name="connsiteX227" fmla="*/ 159608 w 173464"/>
                        <a:gd name="connsiteY227" fmla="*/ 13856 h 27713"/>
                        <a:gd name="connsiteX228" fmla="*/ 159608 w 173464"/>
                        <a:gd name="connsiteY228" fmla="*/ 13856 h 27713"/>
                        <a:gd name="connsiteX229" fmla="*/ 159608 w 173464"/>
                        <a:gd name="connsiteY229" fmla="*/ 13856 h 27713"/>
                        <a:gd name="connsiteX230" fmla="*/ 159608 w 173464"/>
                        <a:gd name="connsiteY230" fmla="*/ 13856 h 27713"/>
                        <a:gd name="connsiteX231" fmla="*/ 159608 w 173464"/>
                        <a:gd name="connsiteY231" fmla="*/ 13856 h 27713"/>
                        <a:gd name="connsiteX232" fmla="*/ 159608 w 173464"/>
                        <a:gd name="connsiteY232" fmla="*/ 13856 h 27713"/>
                        <a:gd name="connsiteX233" fmla="*/ 159608 w 173464"/>
                        <a:gd name="connsiteY233" fmla="*/ 13856 h 27713"/>
                        <a:gd name="connsiteX234" fmla="*/ 154989 w 173464"/>
                        <a:gd name="connsiteY234" fmla="*/ 9238 h 27713"/>
                        <a:gd name="connsiteX235" fmla="*/ 154989 w 173464"/>
                        <a:gd name="connsiteY235" fmla="*/ 9238 h 27713"/>
                        <a:gd name="connsiteX236" fmla="*/ 154989 w 173464"/>
                        <a:gd name="connsiteY236" fmla="*/ 9238 h 27713"/>
                        <a:gd name="connsiteX237" fmla="*/ 150370 w 173464"/>
                        <a:gd name="connsiteY237" fmla="*/ 9238 h 27713"/>
                        <a:gd name="connsiteX238" fmla="*/ 150370 w 173464"/>
                        <a:gd name="connsiteY238" fmla="*/ 9238 h 27713"/>
                        <a:gd name="connsiteX239" fmla="*/ 150370 w 173464"/>
                        <a:gd name="connsiteY239" fmla="*/ 9238 h 27713"/>
                        <a:gd name="connsiteX240" fmla="*/ 150370 w 173464"/>
                        <a:gd name="connsiteY240" fmla="*/ 9238 h 27713"/>
                        <a:gd name="connsiteX241" fmla="*/ 150370 w 173464"/>
                        <a:gd name="connsiteY241" fmla="*/ 9238 h 27713"/>
                        <a:gd name="connsiteX242" fmla="*/ 150370 w 173464"/>
                        <a:gd name="connsiteY242" fmla="*/ 9238 h 27713"/>
                        <a:gd name="connsiteX243" fmla="*/ 150370 w 173464"/>
                        <a:gd name="connsiteY243" fmla="*/ 9238 h 27713"/>
                        <a:gd name="connsiteX244" fmla="*/ 150370 w 173464"/>
                        <a:gd name="connsiteY244" fmla="*/ 9238 h 27713"/>
                        <a:gd name="connsiteX245" fmla="*/ 150370 w 173464"/>
                        <a:gd name="connsiteY245" fmla="*/ 9238 h 27713"/>
                        <a:gd name="connsiteX246" fmla="*/ 150370 w 173464"/>
                        <a:gd name="connsiteY246" fmla="*/ 9238 h 27713"/>
                        <a:gd name="connsiteX247" fmla="*/ 150370 w 173464"/>
                        <a:gd name="connsiteY247" fmla="*/ 9238 h 27713"/>
                        <a:gd name="connsiteX248" fmla="*/ 150370 w 173464"/>
                        <a:gd name="connsiteY248" fmla="*/ 9238 h 27713"/>
                        <a:gd name="connsiteX249" fmla="*/ 150370 w 173464"/>
                        <a:gd name="connsiteY249" fmla="*/ 9238 h 27713"/>
                        <a:gd name="connsiteX250" fmla="*/ 150370 w 173464"/>
                        <a:gd name="connsiteY250" fmla="*/ 9238 h 27713"/>
                        <a:gd name="connsiteX251" fmla="*/ 150370 w 173464"/>
                        <a:gd name="connsiteY251" fmla="*/ 9238 h 27713"/>
                        <a:gd name="connsiteX252" fmla="*/ 150370 w 173464"/>
                        <a:gd name="connsiteY252" fmla="*/ 9238 h 27713"/>
                        <a:gd name="connsiteX253" fmla="*/ 150370 w 173464"/>
                        <a:gd name="connsiteY253" fmla="*/ 9238 h 27713"/>
                        <a:gd name="connsiteX254" fmla="*/ 150370 w 173464"/>
                        <a:gd name="connsiteY254" fmla="*/ 9238 h 27713"/>
                        <a:gd name="connsiteX255" fmla="*/ 150370 w 173464"/>
                        <a:gd name="connsiteY255" fmla="*/ 9238 h 27713"/>
                        <a:gd name="connsiteX256" fmla="*/ 150370 w 173464"/>
                        <a:gd name="connsiteY256" fmla="*/ 9238 h 27713"/>
                        <a:gd name="connsiteX257" fmla="*/ 150370 w 173464"/>
                        <a:gd name="connsiteY257" fmla="*/ 9238 h 27713"/>
                        <a:gd name="connsiteX258" fmla="*/ 150370 w 173464"/>
                        <a:gd name="connsiteY258" fmla="*/ 9238 h 27713"/>
                        <a:gd name="connsiteX259" fmla="*/ 150370 w 173464"/>
                        <a:gd name="connsiteY259" fmla="*/ 9238 h 27713"/>
                        <a:gd name="connsiteX260" fmla="*/ 150370 w 173464"/>
                        <a:gd name="connsiteY260" fmla="*/ 9238 h 27713"/>
                        <a:gd name="connsiteX261" fmla="*/ 150370 w 173464"/>
                        <a:gd name="connsiteY261" fmla="*/ 9238 h 27713"/>
                        <a:gd name="connsiteX262" fmla="*/ 150370 w 173464"/>
                        <a:gd name="connsiteY262" fmla="*/ 9238 h 27713"/>
                        <a:gd name="connsiteX263" fmla="*/ 150370 w 173464"/>
                        <a:gd name="connsiteY263" fmla="*/ 9238 h 27713"/>
                        <a:gd name="connsiteX264" fmla="*/ 150370 w 173464"/>
                        <a:gd name="connsiteY264" fmla="*/ 9238 h 27713"/>
                        <a:gd name="connsiteX265" fmla="*/ 150370 w 173464"/>
                        <a:gd name="connsiteY265" fmla="*/ 9238 h 27713"/>
                        <a:gd name="connsiteX266" fmla="*/ 150370 w 173464"/>
                        <a:gd name="connsiteY266" fmla="*/ 9238 h 27713"/>
                        <a:gd name="connsiteX267" fmla="*/ 150370 w 173464"/>
                        <a:gd name="connsiteY267" fmla="*/ 9238 h 27713"/>
                        <a:gd name="connsiteX268" fmla="*/ 150370 w 173464"/>
                        <a:gd name="connsiteY268" fmla="*/ 9238 h 27713"/>
                        <a:gd name="connsiteX269" fmla="*/ 150370 w 173464"/>
                        <a:gd name="connsiteY269" fmla="*/ 9238 h 27713"/>
                        <a:gd name="connsiteX270" fmla="*/ 150370 w 173464"/>
                        <a:gd name="connsiteY270" fmla="*/ 9238 h 27713"/>
                        <a:gd name="connsiteX271" fmla="*/ 150370 w 173464"/>
                        <a:gd name="connsiteY271" fmla="*/ 9238 h 27713"/>
                        <a:gd name="connsiteX272" fmla="*/ 150370 w 173464"/>
                        <a:gd name="connsiteY272" fmla="*/ 9238 h 27713"/>
                        <a:gd name="connsiteX273" fmla="*/ 150370 w 173464"/>
                        <a:gd name="connsiteY273" fmla="*/ 9238 h 27713"/>
                        <a:gd name="connsiteX274" fmla="*/ 150370 w 173464"/>
                        <a:gd name="connsiteY274" fmla="*/ 9238 h 27713"/>
                        <a:gd name="connsiteX275" fmla="*/ 150370 w 173464"/>
                        <a:gd name="connsiteY275" fmla="*/ 9238 h 27713"/>
                        <a:gd name="connsiteX276" fmla="*/ 150370 w 173464"/>
                        <a:gd name="connsiteY276" fmla="*/ 9238 h 27713"/>
                        <a:gd name="connsiteX277" fmla="*/ 145751 w 173464"/>
                        <a:gd name="connsiteY277" fmla="*/ 9238 h 27713"/>
                        <a:gd name="connsiteX278" fmla="*/ 145751 w 173464"/>
                        <a:gd name="connsiteY278" fmla="*/ 9238 h 27713"/>
                        <a:gd name="connsiteX279" fmla="*/ 145751 w 173464"/>
                        <a:gd name="connsiteY279" fmla="*/ 9238 h 27713"/>
                        <a:gd name="connsiteX280" fmla="*/ 145751 w 173464"/>
                        <a:gd name="connsiteY280" fmla="*/ 9238 h 27713"/>
                        <a:gd name="connsiteX281" fmla="*/ 145751 w 173464"/>
                        <a:gd name="connsiteY281" fmla="*/ 9238 h 27713"/>
                        <a:gd name="connsiteX282" fmla="*/ 145751 w 173464"/>
                        <a:gd name="connsiteY282" fmla="*/ 9238 h 27713"/>
                        <a:gd name="connsiteX283" fmla="*/ 141132 w 173464"/>
                        <a:gd name="connsiteY283" fmla="*/ 9238 h 27713"/>
                        <a:gd name="connsiteX284" fmla="*/ 141132 w 173464"/>
                        <a:gd name="connsiteY284" fmla="*/ 9238 h 27713"/>
                        <a:gd name="connsiteX285" fmla="*/ 141132 w 173464"/>
                        <a:gd name="connsiteY285" fmla="*/ 9238 h 27713"/>
                        <a:gd name="connsiteX286" fmla="*/ 141132 w 173464"/>
                        <a:gd name="connsiteY286" fmla="*/ 9238 h 27713"/>
                        <a:gd name="connsiteX287" fmla="*/ 141132 w 173464"/>
                        <a:gd name="connsiteY287" fmla="*/ 9238 h 27713"/>
                        <a:gd name="connsiteX288" fmla="*/ 141132 w 173464"/>
                        <a:gd name="connsiteY288" fmla="*/ 9238 h 27713"/>
                        <a:gd name="connsiteX289" fmla="*/ 141132 w 173464"/>
                        <a:gd name="connsiteY289" fmla="*/ 9238 h 27713"/>
                        <a:gd name="connsiteX290" fmla="*/ 136514 w 173464"/>
                        <a:gd name="connsiteY290" fmla="*/ 4619 h 27713"/>
                        <a:gd name="connsiteX291" fmla="*/ 131895 w 173464"/>
                        <a:gd name="connsiteY291" fmla="*/ 4619 h 27713"/>
                        <a:gd name="connsiteX292" fmla="*/ 131895 w 173464"/>
                        <a:gd name="connsiteY292" fmla="*/ 4619 h 27713"/>
                        <a:gd name="connsiteX293" fmla="*/ 131895 w 173464"/>
                        <a:gd name="connsiteY293" fmla="*/ 4619 h 27713"/>
                        <a:gd name="connsiteX294" fmla="*/ 131895 w 173464"/>
                        <a:gd name="connsiteY294" fmla="*/ 4619 h 27713"/>
                        <a:gd name="connsiteX295" fmla="*/ 131895 w 173464"/>
                        <a:gd name="connsiteY295" fmla="*/ 4619 h 27713"/>
                        <a:gd name="connsiteX296" fmla="*/ 131895 w 173464"/>
                        <a:gd name="connsiteY296" fmla="*/ 4619 h 27713"/>
                        <a:gd name="connsiteX297" fmla="*/ 127276 w 173464"/>
                        <a:gd name="connsiteY297" fmla="*/ 4619 h 27713"/>
                        <a:gd name="connsiteX298" fmla="*/ 127276 w 173464"/>
                        <a:gd name="connsiteY298" fmla="*/ 4619 h 27713"/>
                        <a:gd name="connsiteX299" fmla="*/ 122657 w 173464"/>
                        <a:gd name="connsiteY299" fmla="*/ 4619 h 27713"/>
                        <a:gd name="connsiteX300" fmla="*/ 122657 w 173464"/>
                        <a:gd name="connsiteY300" fmla="*/ 4619 h 27713"/>
                        <a:gd name="connsiteX301" fmla="*/ 122657 w 173464"/>
                        <a:gd name="connsiteY301" fmla="*/ 4619 h 27713"/>
                        <a:gd name="connsiteX302" fmla="*/ 122657 w 173464"/>
                        <a:gd name="connsiteY302" fmla="*/ 4619 h 27713"/>
                        <a:gd name="connsiteX303" fmla="*/ 122657 w 173464"/>
                        <a:gd name="connsiteY303" fmla="*/ 4619 h 27713"/>
                        <a:gd name="connsiteX304" fmla="*/ 122657 w 173464"/>
                        <a:gd name="connsiteY304" fmla="*/ 4619 h 27713"/>
                        <a:gd name="connsiteX305" fmla="*/ 122657 w 173464"/>
                        <a:gd name="connsiteY305" fmla="*/ 4619 h 27713"/>
                        <a:gd name="connsiteX306" fmla="*/ 118038 w 173464"/>
                        <a:gd name="connsiteY306" fmla="*/ 4619 h 27713"/>
                        <a:gd name="connsiteX307" fmla="*/ 118038 w 173464"/>
                        <a:gd name="connsiteY307" fmla="*/ 4619 h 27713"/>
                        <a:gd name="connsiteX308" fmla="*/ 118038 w 173464"/>
                        <a:gd name="connsiteY308" fmla="*/ 4619 h 27713"/>
                        <a:gd name="connsiteX309" fmla="*/ 118038 w 173464"/>
                        <a:gd name="connsiteY309" fmla="*/ 4619 h 27713"/>
                        <a:gd name="connsiteX310" fmla="*/ 113419 w 173464"/>
                        <a:gd name="connsiteY310" fmla="*/ 4619 h 27713"/>
                        <a:gd name="connsiteX311" fmla="*/ 118038 w 173464"/>
                        <a:gd name="connsiteY311" fmla="*/ 4619 h 27713"/>
                        <a:gd name="connsiteX312" fmla="*/ 118038 w 173464"/>
                        <a:gd name="connsiteY312" fmla="*/ 4619 h 27713"/>
                        <a:gd name="connsiteX313" fmla="*/ 118038 w 173464"/>
                        <a:gd name="connsiteY313" fmla="*/ 4619 h 27713"/>
                        <a:gd name="connsiteX314" fmla="*/ 113419 w 173464"/>
                        <a:gd name="connsiteY314" fmla="*/ 4619 h 27713"/>
                        <a:gd name="connsiteX315" fmla="*/ 108800 w 173464"/>
                        <a:gd name="connsiteY315" fmla="*/ 0 h 27713"/>
                        <a:gd name="connsiteX316" fmla="*/ 104182 w 173464"/>
                        <a:gd name="connsiteY316" fmla="*/ 0 h 27713"/>
                        <a:gd name="connsiteX317" fmla="*/ 104182 w 173464"/>
                        <a:gd name="connsiteY317" fmla="*/ 0 h 27713"/>
                        <a:gd name="connsiteX318" fmla="*/ 104182 w 173464"/>
                        <a:gd name="connsiteY318" fmla="*/ 0 h 27713"/>
                        <a:gd name="connsiteX319" fmla="*/ 104182 w 173464"/>
                        <a:gd name="connsiteY319" fmla="*/ 0 h 27713"/>
                        <a:gd name="connsiteX320" fmla="*/ 104182 w 173464"/>
                        <a:gd name="connsiteY320" fmla="*/ 0 h 27713"/>
                        <a:gd name="connsiteX321" fmla="*/ 104182 w 173464"/>
                        <a:gd name="connsiteY321" fmla="*/ 0 h 27713"/>
                        <a:gd name="connsiteX322" fmla="*/ 104182 w 173464"/>
                        <a:gd name="connsiteY322" fmla="*/ 0 h 27713"/>
                        <a:gd name="connsiteX323" fmla="*/ 104182 w 173464"/>
                        <a:gd name="connsiteY323" fmla="*/ 0 h 27713"/>
                        <a:gd name="connsiteX324" fmla="*/ 99562 w 173464"/>
                        <a:gd name="connsiteY324" fmla="*/ 0 h 27713"/>
                        <a:gd name="connsiteX325" fmla="*/ 99562 w 173464"/>
                        <a:gd name="connsiteY325" fmla="*/ 0 h 27713"/>
                        <a:gd name="connsiteX326" fmla="*/ 94944 w 173464"/>
                        <a:gd name="connsiteY326" fmla="*/ 0 h 27713"/>
                        <a:gd name="connsiteX327" fmla="*/ 94944 w 173464"/>
                        <a:gd name="connsiteY327" fmla="*/ 0 h 27713"/>
                        <a:gd name="connsiteX328" fmla="*/ 90325 w 173464"/>
                        <a:gd name="connsiteY328" fmla="*/ 0 h 27713"/>
                        <a:gd name="connsiteX329" fmla="*/ 90325 w 173464"/>
                        <a:gd name="connsiteY329" fmla="*/ 0 h 27713"/>
                        <a:gd name="connsiteX330" fmla="*/ 90325 w 173464"/>
                        <a:gd name="connsiteY330" fmla="*/ 0 h 27713"/>
                        <a:gd name="connsiteX331" fmla="*/ 90325 w 173464"/>
                        <a:gd name="connsiteY331" fmla="*/ 0 h 27713"/>
                        <a:gd name="connsiteX332" fmla="*/ 90325 w 173464"/>
                        <a:gd name="connsiteY332" fmla="*/ 0 h 27713"/>
                        <a:gd name="connsiteX333" fmla="*/ 90325 w 173464"/>
                        <a:gd name="connsiteY333" fmla="*/ 0 h 27713"/>
                        <a:gd name="connsiteX334" fmla="*/ 85706 w 173464"/>
                        <a:gd name="connsiteY334" fmla="*/ 0 h 27713"/>
                        <a:gd name="connsiteX335" fmla="*/ 85706 w 173464"/>
                        <a:gd name="connsiteY335" fmla="*/ 0 h 27713"/>
                        <a:gd name="connsiteX336" fmla="*/ 85706 w 173464"/>
                        <a:gd name="connsiteY336" fmla="*/ 0 h 27713"/>
                        <a:gd name="connsiteX337" fmla="*/ 81087 w 173464"/>
                        <a:gd name="connsiteY337" fmla="*/ 0 h 27713"/>
                        <a:gd name="connsiteX338" fmla="*/ 76468 w 173464"/>
                        <a:gd name="connsiteY338" fmla="*/ 0 h 27713"/>
                        <a:gd name="connsiteX339" fmla="*/ 76468 w 173464"/>
                        <a:gd name="connsiteY339" fmla="*/ 0 h 27713"/>
                        <a:gd name="connsiteX340" fmla="*/ 76468 w 173464"/>
                        <a:gd name="connsiteY340" fmla="*/ 0 h 27713"/>
                        <a:gd name="connsiteX341" fmla="*/ 76468 w 173464"/>
                        <a:gd name="connsiteY341" fmla="*/ 0 h 27713"/>
                        <a:gd name="connsiteX342" fmla="*/ 76468 w 173464"/>
                        <a:gd name="connsiteY342" fmla="*/ 0 h 27713"/>
                        <a:gd name="connsiteX343" fmla="*/ 76468 w 173464"/>
                        <a:gd name="connsiteY343" fmla="*/ 0 h 27713"/>
                        <a:gd name="connsiteX344" fmla="*/ 71849 w 173464"/>
                        <a:gd name="connsiteY344" fmla="*/ 0 h 27713"/>
                        <a:gd name="connsiteX345" fmla="*/ 71849 w 173464"/>
                        <a:gd name="connsiteY345" fmla="*/ 0 h 27713"/>
                        <a:gd name="connsiteX346" fmla="*/ 71849 w 173464"/>
                        <a:gd name="connsiteY346" fmla="*/ 0 h 27713"/>
                        <a:gd name="connsiteX347" fmla="*/ 67230 w 173464"/>
                        <a:gd name="connsiteY347" fmla="*/ 0 h 27713"/>
                        <a:gd name="connsiteX348" fmla="*/ 67230 w 173464"/>
                        <a:gd name="connsiteY348" fmla="*/ 0 h 27713"/>
                        <a:gd name="connsiteX349" fmla="*/ 67230 w 173464"/>
                        <a:gd name="connsiteY349" fmla="*/ 0 h 27713"/>
                        <a:gd name="connsiteX350" fmla="*/ 67230 w 173464"/>
                        <a:gd name="connsiteY350" fmla="*/ 0 h 27713"/>
                        <a:gd name="connsiteX351" fmla="*/ 62612 w 173464"/>
                        <a:gd name="connsiteY351" fmla="*/ 0 h 27713"/>
                        <a:gd name="connsiteX352" fmla="*/ 62612 w 173464"/>
                        <a:gd name="connsiteY352" fmla="*/ 0 h 27713"/>
                        <a:gd name="connsiteX353" fmla="*/ 57993 w 173464"/>
                        <a:gd name="connsiteY353" fmla="*/ 0 h 27713"/>
                        <a:gd name="connsiteX354" fmla="*/ 53374 w 173464"/>
                        <a:gd name="connsiteY354" fmla="*/ 0 h 27713"/>
                        <a:gd name="connsiteX355" fmla="*/ 53374 w 173464"/>
                        <a:gd name="connsiteY355" fmla="*/ 0 h 27713"/>
                        <a:gd name="connsiteX356" fmla="*/ 53374 w 173464"/>
                        <a:gd name="connsiteY356" fmla="*/ 0 h 27713"/>
                        <a:gd name="connsiteX357" fmla="*/ 53374 w 173464"/>
                        <a:gd name="connsiteY357" fmla="*/ 0 h 27713"/>
                        <a:gd name="connsiteX358" fmla="*/ 53374 w 173464"/>
                        <a:gd name="connsiteY358" fmla="*/ 0 h 27713"/>
                        <a:gd name="connsiteX359" fmla="*/ 53374 w 173464"/>
                        <a:gd name="connsiteY359" fmla="*/ 0 h 27713"/>
                        <a:gd name="connsiteX360" fmla="*/ 53374 w 173464"/>
                        <a:gd name="connsiteY360" fmla="*/ 0 h 27713"/>
                        <a:gd name="connsiteX361" fmla="*/ 53374 w 173464"/>
                        <a:gd name="connsiteY361" fmla="*/ 0 h 27713"/>
                        <a:gd name="connsiteX362" fmla="*/ 53374 w 173464"/>
                        <a:gd name="connsiteY362" fmla="*/ 0 h 27713"/>
                        <a:gd name="connsiteX363" fmla="*/ 53374 w 173464"/>
                        <a:gd name="connsiteY363" fmla="*/ 0 h 27713"/>
                        <a:gd name="connsiteX364" fmla="*/ 48755 w 173464"/>
                        <a:gd name="connsiteY364" fmla="*/ 0 h 27713"/>
                        <a:gd name="connsiteX365" fmla="*/ 48755 w 173464"/>
                        <a:gd name="connsiteY365" fmla="*/ 0 h 27713"/>
                        <a:gd name="connsiteX366" fmla="*/ 48755 w 173464"/>
                        <a:gd name="connsiteY366" fmla="*/ 0 h 27713"/>
                        <a:gd name="connsiteX367" fmla="*/ 48755 w 173464"/>
                        <a:gd name="connsiteY367" fmla="*/ 0 h 27713"/>
                        <a:gd name="connsiteX368" fmla="*/ 44136 w 173464"/>
                        <a:gd name="connsiteY368" fmla="*/ 0 h 27713"/>
                        <a:gd name="connsiteX369" fmla="*/ 44136 w 173464"/>
                        <a:gd name="connsiteY369" fmla="*/ 0 h 27713"/>
                        <a:gd name="connsiteX370" fmla="*/ 44136 w 173464"/>
                        <a:gd name="connsiteY370" fmla="*/ 0 h 27713"/>
                        <a:gd name="connsiteX371" fmla="*/ 44136 w 173464"/>
                        <a:gd name="connsiteY371" fmla="*/ 0 h 27713"/>
                        <a:gd name="connsiteX372" fmla="*/ 44136 w 173464"/>
                        <a:gd name="connsiteY372" fmla="*/ 0 h 27713"/>
                        <a:gd name="connsiteX373" fmla="*/ 44136 w 173464"/>
                        <a:gd name="connsiteY373" fmla="*/ 0 h 27713"/>
                        <a:gd name="connsiteX374" fmla="*/ 44136 w 173464"/>
                        <a:gd name="connsiteY374" fmla="*/ 0 h 27713"/>
                        <a:gd name="connsiteX375" fmla="*/ 44136 w 173464"/>
                        <a:gd name="connsiteY375" fmla="*/ 0 h 27713"/>
                        <a:gd name="connsiteX376" fmla="*/ 44136 w 173464"/>
                        <a:gd name="connsiteY376" fmla="*/ 0 h 27713"/>
                        <a:gd name="connsiteX377" fmla="*/ 44136 w 173464"/>
                        <a:gd name="connsiteY377" fmla="*/ 0 h 27713"/>
                        <a:gd name="connsiteX378" fmla="*/ 44136 w 173464"/>
                        <a:gd name="connsiteY378" fmla="*/ 0 h 27713"/>
                        <a:gd name="connsiteX379" fmla="*/ 44136 w 173464"/>
                        <a:gd name="connsiteY379" fmla="*/ 0 h 27713"/>
                        <a:gd name="connsiteX380" fmla="*/ 44136 w 173464"/>
                        <a:gd name="connsiteY380" fmla="*/ 0 h 27713"/>
                        <a:gd name="connsiteX381" fmla="*/ 44136 w 173464"/>
                        <a:gd name="connsiteY381" fmla="*/ 0 h 27713"/>
                        <a:gd name="connsiteX382" fmla="*/ 39517 w 173464"/>
                        <a:gd name="connsiteY382" fmla="*/ 0 h 27713"/>
                        <a:gd name="connsiteX383" fmla="*/ 39517 w 173464"/>
                        <a:gd name="connsiteY383" fmla="*/ 0 h 27713"/>
                        <a:gd name="connsiteX384" fmla="*/ 39517 w 173464"/>
                        <a:gd name="connsiteY384" fmla="*/ 0 h 27713"/>
                        <a:gd name="connsiteX385" fmla="*/ 34898 w 173464"/>
                        <a:gd name="connsiteY385" fmla="*/ 0 h 27713"/>
                        <a:gd name="connsiteX386" fmla="*/ 34898 w 173464"/>
                        <a:gd name="connsiteY386" fmla="*/ 0 h 27713"/>
                        <a:gd name="connsiteX387" fmla="*/ 34898 w 173464"/>
                        <a:gd name="connsiteY387" fmla="*/ 0 h 27713"/>
                        <a:gd name="connsiteX388" fmla="*/ 25660 w 173464"/>
                        <a:gd name="connsiteY388" fmla="*/ 0 h 27713"/>
                        <a:gd name="connsiteX389" fmla="*/ 25660 w 173464"/>
                        <a:gd name="connsiteY389" fmla="*/ 0 h 27713"/>
                        <a:gd name="connsiteX390" fmla="*/ 16423 w 173464"/>
                        <a:gd name="connsiteY390" fmla="*/ 0 h 27713"/>
                        <a:gd name="connsiteX391" fmla="*/ 16423 w 173464"/>
                        <a:gd name="connsiteY391" fmla="*/ 0 h 27713"/>
                        <a:gd name="connsiteX392" fmla="*/ 16423 w 173464"/>
                        <a:gd name="connsiteY392" fmla="*/ 0 h 27713"/>
                        <a:gd name="connsiteX393" fmla="*/ 16423 w 173464"/>
                        <a:gd name="connsiteY393" fmla="*/ 0 h 27713"/>
                        <a:gd name="connsiteX394" fmla="*/ 11804 w 173464"/>
                        <a:gd name="connsiteY394" fmla="*/ 0 h 27713"/>
                        <a:gd name="connsiteX395" fmla="*/ 11804 w 173464"/>
                        <a:gd name="connsiteY395" fmla="*/ 0 h 27713"/>
                        <a:gd name="connsiteX396" fmla="*/ 11804 w 173464"/>
                        <a:gd name="connsiteY396" fmla="*/ 0 h 27713"/>
                        <a:gd name="connsiteX397" fmla="*/ 11804 w 173464"/>
                        <a:gd name="connsiteY397" fmla="*/ 0 h 27713"/>
                        <a:gd name="connsiteX398" fmla="*/ 11804 w 173464"/>
                        <a:gd name="connsiteY398" fmla="*/ 0 h 27713"/>
                        <a:gd name="connsiteX399" fmla="*/ 11804 w 173464"/>
                        <a:gd name="connsiteY399" fmla="*/ 0 h 27713"/>
                        <a:gd name="connsiteX400" fmla="*/ 11804 w 173464"/>
                        <a:gd name="connsiteY400" fmla="*/ 0 h 27713"/>
                        <a:gd name="connsiteX401" fmla="*/ 11804 w 173464"/>
                        <a:gd name="connsiteY401" fmla="*/ 0 h 27713"/>
                        <a:gd name="connsiteX402" fmla="*/ 11804 w 173464"/>
                        <a:gd name="connsiteY402" fmla="*/ 0 h 27713"/>
                        <a:gd name="connsiteX403" fmla="*/ 11804 w 173464"/>
                        <a:gd name="connsiteY403" fmla="*/ 0 h 27713"/>
                        <a:gd name="connsiteX404" fmla="*/ 11804 w 173464"/>
                        <a:gd name="connsiteY404" fmla="*/ 4619 h 27713"/>
                        <a:gd name="connsiteX405" fmla="*/ 11804 w 173464"/>
                        <a:gd name="connsiteY405" fmla="*/ 4619 h 27713"/>
                        <a:gd name="connsiteX406" fmla="*/ 11804 w 173464"/>
                        <a:gd name="connsiteY406" fmla="*/ 4619 h 27713"/>
                        <a:gd name="connsiteX407" fmla="*/ 11804 w 173464"/>
                        <a:gd name="connsiteY407" fmla="*/ 4619 h 27713"/>
                        <a:gd name="connsiteX408" fmla="*/ 11804 w 173464"/>
                        <a:gd name="connsiteY408" fmla="*/ 4619 h 27713"/>
                        <a:gd name="connsiteX409" fmla="*/ 11804 w 173464"/>
                        <a:gd name="connsiteY409" fmla="*/ 4619 h 27713"/>
                        <a:gd name="connsiteX410" fmla="*/ 11804 w 173464"/>
                        <a:gd name="connsiteY410" fmla="*/ 4619 h 27713"/>
                        <a:gd name="connsiteX411" fmla="*/ 11804 w 173464"/>
                        <a:gd name="connsiteY411" fmla="*/ 4619 h 27713"/>
                        <a:gd name="connsiteX412" fmla="*/ 11804 w 173464"/>
                        <a:gd name="connsiteY412" fmla="*/ 4619 h 27713"/>
                        <a:gd name="connsiteX413" fmla="*/ 11804 w 173464"/>
                        <a:gd name="connsiteY413" fmla="*/ 4619 h 27713"/>
                        <a:gd name="connsiteX414" fmla="*/ 11804 w 173464"/>
                        <a:gd name="connsiteY414" fmla="*/ 4619 h 27713"/>
                        <a:gd name="connsiteX415" fmla="*/ 11804 w 173464"/>
                        <a:gd name="connsiteY415" fmla="*/ 4619 h 27713"/>
                        <a:gd name="connsiteX416" fmla="*/ 11804 w 173464"/>
                        <a:gd name="connsiteY416" fmla="*/ 4619 h 27713"/>
                        <a:gd name="connsiteX417" fmla="*/ 11804 w 173464"/>
                        <a:gd name="connsiteY417" fmla="*/ 4619 h 27713"/>
                        <a:gd name="connsiteX418" fmla="*/ 11804 w 173464"/>
                        <a:gd name="connsiteY418" fmla="*/ 4619 h 27713"/>
                        <a:gd name="connsiteX419" fmla="*/ 16423 w 173464"/>
                        <a:gd name="connsiteY419" fmla="*/ 4619 h 27713"/>
                        <a:gd name="connsiteX420" fmla="*/ 16423 w 173464"/>
                        <a:gd name="connsiteY420" fmla="*/ 4619 h 27713"/>
                        <a:gd name="connsiteX421" fmla="*/ 16423 w 173464"/>
                        <a:gd name="connsiteY421" fmla="*/ 4619 h 27713"/>
                        <a:gd name="connsiteX422" fmla="*/ 2566 w 173464"/>
                        <a:gd name="connsiteY422" fmla="*/ 4619 h 27713"/>
                        <a:gd name="connsiteX423" fmla="*/ 2566 w 173464"/>
                        <a:gd name="connsiteY423" fmla="*/ 4619 h 27713"/>
                        <a:gd name="connsiteX424" fmla="*/ 2566 w 173464"/>
                        <a:gd name="connsiteY424" fmla="*/ 4619 h 27713"/>
                        <a:gd name="connsiteX425" fmla="*/ 2566 w 173464"/>
                        <a:gd name="connsiteY425" fmla="*/ 4619 h 27713"/>
                        <a:gd name="connsiteX426" fmla="*/ 2566 w 173464"/>
                        <a:gd name="connsiteY426" fmla="*/ 4619 h 27713"/>
                        <a:gd name="connsiteX427" fmla="*/ 2566 w 173464"/>
                        <a:gd name="connsiteY427" fmla="*/ 4619 h 27713"/>
                        <a:gd name="connsiteX428" fmla="*/ 2566 w 173464"/>
                        <a:gd name="connsiteY428" fmla="*/ 4619 h 27713"/>
                        <a:gd name="connsiteX429" fmla="*/ 25660 w 173464"/>
                        <a:gd name="connsiteY429" fmla="*/ 4619 h 27713"/>
                        <a:gd name="connsiteX430" fmla="*/ 25660 w 173464"/>
                        <a:gd name="connsiteY430" fmla="*/ 4619 h 27713"/>
                        <a:gd name="connsiteX431" fmla="*/ 25660 w 173464"/>
                        <a:gd name="connsiteY431" fmla="*/ 4619 h 27713"/>
                        <a:gd name="connsiteX432" fmla="*/ 25660 w 173464"/>
                        <a:gd name="connsiteY432" fmla="*/ 4619 h 27713"/>
                        <a:gd name="connsiteX433" fmla="*/ 25660 w 173464"/>
                        <a:gd name="connsiteY433" fmla="*/ 4619 h 27713"/>
                        <a:gd name="connsiteX434" fmla="*/ 25660 w 173464"/>
                        <a:gd name="connsiteY434" fmla="*/ 4619 h 27713"/>
                        <a:gd name="connsiteX435" fmla="*/ 25660 w 173464"/>
                        <a:gd name="connsiteY435" fmla="*/ 4619 h 27713"/>
                        <a:gd name="connsiteX436" fmla="*/ 25660 w 173464"/>
                        <a:gd name="connsiteY436" fmla="*/ 4619 h 27713"/>
                        <a:gd name="connsiteX437" fmla="*/ 25660 w 173464"/>
                        <a:gd name="connsiteY437" fmla="*/ 0 h 27713"/>
                        <a:gd name="connsiteX438" fmla="*/ 25660 w 173464"/>
                        <a:gd name="connsiteY438" fmla="*/ 0 h 27713"/>
                        <a:gd name="connsiteX439" fmla="*/ 25660 w 173464"/>
                        <a:gd name="connsiteY439" fmla="*/ 0 h 27713"/>
                        <a:gd name="connsiteX440" fmla="*/ 25660 w 173464"/>
                        <a:gd name="connsiteY440" fmla="*/ 0 h 27713"/>
                        <a:gd name="connsiteX441" fmla="*/ 25660 w 173464"/>
                        <a:gd name="connsiteY441" fmla="*/ 0 h 27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Lst>
                      <a:rect l="l" t="t" r="r" b="b"/>
                      <a:pathLst>
                        <a:path w="173464" h="27713">
                          <a:moveTo>
                            <a:pt x="2566" y="4619"/>
                          </a:moveTo>
                          <a:cubicBezTo>
                            <a:pt x="2566" y="4619"/>
                            <a:pt x="2566" y="4619"/>
                            <a:pt x="2566" y="4619"/>
                          </a:cubicBezTo>
                          <a:cubicBezTo>
                            <a:pt x="7185" y="4619"/>
                            <a:pt x="2566" y="4619"/>
                            <a:pt x="2566" y="4619"/>
                          </a:cubicBezTo>
                          <a:cubicBezTo>
                            <a:pt x="7185" y="4619"/>
                            <a:pt x="7185" y="4619"/>
                            <a:pt x="2566" y="4619"/>
                          </a:cubicBezTo>
                          <a:cubicBezTo>
                            <a:pt x="7185" y="4619"/>
                            <a:pt x="7185" y="4619"/>
                            <a:pt x="2566" y="4619"/>
                          </a:cubicBezTo>
                          <a:cubicBezTo>
                            <a:pt x="7185" y="4619"/>
                            <a:pt x="7185" y="4619"/>
                            <a:pt x="7185" y="4619"/>
                          </a:cubicBezTo>
                          <a:cubicBezTo>
                            <a:pt x="7185" y="4619"/>
                            <a:pt x="7185" y="4619"/>
                            <a:pt x="7185" y="4619"/>
                          </a:cubicBezTo>
                          <a:cubicBezTo>
                            <a:pt x="7185" y="4619"/>
                            <a:pt x="7185" y="4619"/>
                            <a:pt x="7185" y="4619"/>
                          </a:cubicBezTo>
                          <a:cubicBezTo>
                            <a:pt x="7185" y="4619"/>
                            <a:pt x="7185" y="4619"/>
                            <a:pt x="7185" y="4619"/>
                          </a:cubicBezTo>
                          <a:cubicBezTo>
                            <a:pt x="7185" y="4619"/>
                            <a:pt x="7185" y="4619"/>
                            <a:pt x="7185" y="4619"/>
                          </a:cubicBezTo>
                          <a:lnTo>
                            <a:pt x="7185" y="4619"/>
                          </a:lnTo>
                          <a:cubicBezTo>
                            <a:pt x="7185" y="4619"/>
                            <a:pt x="7185" y="4619"/>
                            <a:pt x="7185" y="4619"/>
                          </a:cubicBezTo>
                          <a:cubicBezTo>
                            <a:pt x="7185" y="4619"/>
                            <a:pt x="7185" y="4619"/>
                            <a:pt x="11804" y="4619"/>
                          </a:cubicBezTo>
                          <a:cubicBezTo>
                            <a:pt x="11804" y="4619"/>
                            <a:pt x="11804" y="4619"/>
                            <a:pt x="11804" y="4619"/>
                          </a:cubicBezTo>
                          <a:lnTo>
                            <a:pt x="11804" y="4619"/>
                          </a:lnTo>
                          <a:cubicBezTo>
                            <a:pt x="11804" y="4619"/>
                            <a:pt x="11804" y="4619"/>
                            <a:pt x="11804" y="4619"/>
                          </a:cubicBezTo>
                          <a:cubicBezTo>
                            <a:pt x="11804" y="4619"/>
                            <a:pt x="11804" y="4619"/>
                            <a:pt x="16423" y="4619"/>
                          </a:cubicBezTo>
                          <a:cubicBezTo>
                            <a:pt x="16423" y="4619"/>
                            <a:pt x="16423" y="4619"/>
                            <a:pt x="16423" y="4619"/>
                          </a:cubicBezTo>
                          <a:cubicBezTo>
                            <a:pt x="16423" y="4619"/>
                            <a:pt x="16423" y="4619"/>
                            <a:pt x="21042" y="4619"/>
                          </a:cubicBezTo>
                          <a:cubicBezTo>
                            <a:pt x="21042" y="4619"/>
                            <a:pt x="21042" y="4619"/>
                            <a:pt x="21042" y="4619"/>
                          </a:cubicBezTo>
                          <a:lnTo>
                            <a:pt x="21042" y="4619"/>
                          </a:lnTo>
                          <a:cubicBezTo>
                            <a:pt x="21042" y="4619"/>
                            <a:pt x="21042" y="4619"/>
                            <a:pt x="21042" y="4619"/>
                          </a:cubicBezTo>
                          <a:cubicBezTo>
                            <a:pt x="21042" y="4619"/>
                            <a:pt x="21042" y="4619"/>
                            <a:pt x="21042" y="4619"/>
                          </a:cubicBezTo>
                          <a:cubicBezTo>
                            <a:pt x="21042" y="4619"/>
                            <a:pt x="21042" y="4619"/>
                            <a:pt x="21042" y="4619"/>
                          </a:cubicBezTo>
                          <a:lnTo>
                            <a:pt x="21042" y="4619"/>
                          </a:lnTo>
                          <a:cubicBezTo>
                            <a:pt x="21042" y="4619"/>
                            <a:pt x="25660" y="4619"/>
                            <a:pt x="25660" y="4619"/>
                          </a:cubicBezTo>
                          <a:cubicBezTo>
                            <a:pt x="25660" y="4619"/>
                            <a:pt x="25660" y="4619"/>
                            <a:pt x="25660" y="4619"/>
                          </a:cubicBezTo>
                          <a:cubicBezTo>
                            <a:pt x="25660" y="4619"/>
                            <a:pt x="30279" y="4619"/>
                            <a:pt x="30279" y="4619"/>
                          </a:cubicBezTo>
                          <a:lnTo>
                            <a:pt x="30279" y="4619"/>
                          </a:lnTo>
                          <a:cubicBezTo>
                            <a:pt x="30279" y="4619"/>
                            <a:pt x="30279" y="4619"/>
                            <a:pt x="30279" y="4619"/>
                          </a:cubicBezTo>
                          <a:cubicBezTo>
                            <a:pt x="30279" y="4619"/>
                            <a:pt x="30279" y="4619"/>
                            <a:pt x="30279" y="4619"/>
                          </a:cubicBezTo>
                          <a:cubicBezTo>
                            <a:pt x="30279" y="4619"/>
                            <a:pt x="30279" y="4619"/>
                            <a:pt x="30279" y="4619"/>
                          </a:cubicBezTo>
                          <a:cubicBezTo>
                            <a:pt x="30279" y="4619"/>
                            <a:pt x="34898" y="4619"/>
                            <a:pt x="34898" y="4619"/>
                          </a:cubicBezTo>
                          <a:lnTo>
                            <a:pt x="34898" y="4619"/>
                          </a:lnTo>
                          <a:cubicBezTo>
                            <a:pt x="34898" y="4619"/>
                            <a:pt x="34898" y="4619"/>
                            <a:pt x="39517" y="4619"/>
                          </a:cubicBezTo>
                          <a:lnTo>
                            <a:pt x="39517" y="4619"/>
                          </a:lnTo>
                          <a:cubicBezTo>
                            <a:pt x="39517" y="4619"/>
                            <a:pt x="44136" y="4619"/>
                            <a:pt x="44136" y="4619"/>
                          </a:cubicBezTo>
                          <a:cubicBezTo>
                            <a:pt x="44136" y="4619"/>
                            <a:pt x="44136" y="4619"/>
                            <a:pt x="48755" y="4619"/>
                          </a:cubicBezTo>
                          <a:cubicBezTo>
                            <a:pt x="48755" y="4619"/>
                            <a:pt x="48755" y="4619"/>
                            <a:pt x="53374" y="4619"/>
                          </a:cubicBezTo>
                          <a:cubicBezTo>
                            <a:pt x="53374" y="4619"/>
                            <a:pt x="53374" y="4619"/>
                            <a:pt x="53374" y="4619"/>
                          </a:cubicBezTo>
                          <a:lnTo>
                            <a:pt x="53374" y="4619"/>
                          </a:lnTo>
                          <a:lnTo>
                            <a:pt x="53374" y="4619"/>
                          </a:lnTo>
                          <a:lnTo>
                            <a:pt x="53374" y="4619"/>
                          </a:lnTo>
                          <a:lnTo>
                            <a:pt x="53374" y="4619"/>
                          </a:lnTo>
                          <a:cubicBezTo>
                            <a:pt x="53374" y="4619"/>
                            <a:pt x="53374" y="4619"/>
                            <a:pt x="53374" y="4619"/>
                          </a:cubicBezTo>
                          <a:cubicBezTo>
                            <a:pt x="53374" y="4619"/>
                            <a:pt x="53374" y="4619"/>
                            <a:pt x="53374" y="4619"/>
                          </a:cubicBezTo>
                          <a:lnTo>
                            <a:pt x="53374" y="4619"/>
                          </a:lnTo>
                          <a:cubicBezTo>
                            <a:pt x="53374" y="4619"/>
                            <a:pt x="53374" y="4619"/>
                            <a:pt x="53374" y="4619"/>
                          </a:cubicBezTo>
                          <a:cubicBezTo>
                            <a:pt x="53374" y="4619"/>
                            <a:pt x="53374" y="4619"/>
                            <a:pt x="53374" y="4619"/>
                          </a:cubicBezTo>
                          <a:cubicBezTo>
                            <a:pt x="53374" y="4619"/>
                            <a:pt x="53374" y="4619"/>
                            <a:pt x="53374" y="4619"/>
                          </a:cubicBezTo>
                          <a:cubicBezTo>
                            <a:pt x="53374" y="4619"/>
                            <a:pt x="53374" y="4619"/>
                            <a:pt x="57993" y="4619"/>
                          </a:cubicBezTo>
                          <a:lnTo>
                            <a:pt x="57993" y="4619"/>
                          </a:lnTo>
                          <a:cubicBezTo>
                            <a:pt x="57993" y="4619"/>
                            <a:pt x="62612" y="4619"/>
                            <a:pt x="62612" y="4619"/>
                          </a:cubicBezTo>
                          <a:cubicBezTo>
                            <a:pt x="62612" y="4619"/>
                            <a:pt x="62612" y="4619"/>
                            <a:pt x="62612" y="4619"/>
                          </a:cubicBezTo>
                          <a:lnTo>
                            <a:pt x="62612" y="4619"/>
                          </a:lnTo>
                          <a:cubicBezTo>
                            <a:pt x="62612" y="4619"/>
                            <a:pt x="62612" y="4619"/>
                            <a:pt x="62612" y="4619"/>
                          </a:cubicBezTo>
                          <a:cubicBezTo>
                            <a:pt x="62612" y="4619"/>
                            <a:pt x="62612" y="4619"/>
                            <a:pt x="62612" y="4619"/>
                          </a:cubicBezTo>
                          <a:lnTo>
                            <a:pt x="62612" y="4619"/>
                          </a:lnTo>
                          <a:cubicBezTo>
                            <a:pt x="62612" y="4619"/>
                            <a:pt x="62612" y="4619"/>
                            <a:pt x="62612" y="4619"/>
                          </a:cubicBezTo>
                          <a:cubicBezTo>
                            <a:pt x="62612" y="4619"/>
                            <a:pt x="62612" y="4619"/>
                            <a:pt x="62612" y="4619"/>
                          </a:cubicBezTo>
                          <a:lnTo>
                            <a:pt x="62612" y="4619"/>
                          </a:lnTo>
                          <a:cubicBezTo>
                            <a:pt x="62612" y="4619"/>
                            <a:pt x="67230" y="4619"/>
                            <a:pt x="67230" y="4619"/>
                          </a:cubicBezTo>
                          <a:cubicBezTo>
                            <a:pt x="67230" y="4619"/>
                            <a:pt x="67230" y="4619"/>
                            <a:pt x="67230" y="4619"/>
                          </a:cubicBezTo>
                          <a:cubicBezTo>
                            <a:pt x="67230" y="4619"/>
                            <a:pt x="67230" y="4619"/>
                            <a:pt x="71849" y="4619"/>
                          </a:cubicBezTo>
                          <a:cubicBezTo>
                            <a:pt x="71849" y="4619"/>
                            <a:pt x="71849" y="4619"/>
                            <a:pt x="71849" y="4619"/>
                          </a:cubicBezTo>
                          <a:cubicBezTo>
                            <a:pt x="71849" y="4619"/>
                            <a:pt x="71849" y="4619"/>
                            <a:pt x="71849" y="4619"/>
                          </a:cubicBezTo>
                          <a:cubicBezTo>
                            <a:pt x="71849" y="4619"/>
                            <a:pt x="71849" y="4619"/>
                            <a:pt x="76468" y="4619"/>
                          </a:cubicBezTo>
                          <a:cubicBezTo>
                            <a:pt x="76468" y="4619"/>
                            <a:pt x="76468" y="4619"/>
                            <a:pt x="76468" y="4619"/>
                          </a:cubicBezTo>
                          <a:cubicBezTo>
                            <a:pt x="76468" y="4619"/>
                            <a:pt x="76468" y="4619"/>
                            <a:pt x="76468" y="4619"/>
                          </a:cubicBezTo>
                          <a:lnTo>
                            <a:pt x="76468" y="4619"/>
                          </a:lnTo>
                          <a:cubicBezTo>
                            <a:pt x="81087" y="4619"/>
                            <a:pt x="81087" y="9238"/>
                            <a:pt x="81087" y="4619"/>
                          </a:cubicBezTo>
                          <a:lnTo>
                            <a:pt x="81087" y="4619"/>
                          </a:lnTo>
                          <a:lnTo>
                            <a:pt x="81087" y="4619"/>
                          </a:lnTo>
                          <a:cubicBezTo>
                            <a:pt x="81087" y="4619"/>
                            <a:pt x="81087" y="4619"/>
                            <a:pt x="81087" y="4619"/>
                          </a:cubicBezTo>
                          <a:cubicBezTo>
                            <a:pt x="81087" y="4619"/>
                            <a:pt x="85706" y="4619"/>
                            <a:pt x="85706" y="4619"/>
                          </a:cubicBezTo>
                          <a:cubicBezTo>
                            <a:pt x="85706" y="4619"/>
                            <a:pt x="90325" y="4619"/>
                            <a:pt x="90325" y="9238"/>
                          </a:cubicBezTo>
                          <a:lnTo>
                            <a:pt x="90325" y="9238"/>
                          </a:lnTo>
                          <a:cubicBezTo>
                            <a:pt x="90325" y="9238"/>
                            <a:pt x="90325" y="9238"/>
                            <a:pt x="90325" y="9238"/>
                          </a:cubicBezTo>
                          <a:cubicBezTo>
                            <a:pt x="90325" y="9238"/>
                            <a:pt x="90325" y="9238"/>
                            <a:pt x="90325" y="9238"/>
                          </a:cubicBezTo>
                          <a:cubicBezTo>
                            <a:pt x="94944" y="9238"/>
                            <a:pt x="94944" y="13856"/>
                            <a:pt x="99562" y="13856"/>
                          </a:cubicBezTo>
                          <a:cubicBezTo>
                            <a:pt x="99562" y="13856"/>
                            <a:pt x="99562" y="13856"/>
                            <a:pt x="104182" y="13856"/>
                          </a:cubicBezTo>
                          <a:lnTo>
                            <a:pt x="104182" y="13856"/>
                          </a:lnTo>
                          <a:cubicBezTo>
                            <a:pt x="108800" y="13856"/>
                            <a:pt x="108800" y="13856"/>
                            <a:pt x="113419" y="13856"/>
                          </a:cubicBezTo>
                          <a:cubicBezTo>
                            <a:pt x="113419" y="13856"/>
                            <a:pt x="113419" y="13856"/>
                            <a:pt x="113419" y="13856"/>
                          </a:cubicBezTo>
                          <a:cubicBezTo>
                            <a:pt x="113419" y="13856"/>
                            <a:pt x="113419" y="13856"/>
                            <a:pt x="113419" y="13856"/>
                          </a:cubicBezTo>
                          <a:cubicBezTo>
                            <a:pt x="113419" y="13856"/>
                            <a:pt x="113419" y="13856"/>
                            <a:pt x="113419" y="13856"/>
                          </a:cubicBezTo>
                          <a:cubicBezTo>
                            <a:pt x="113419" y="13856"/>
                            <a:pt x="113419" y="13856"/>
                            <a:pt x="113419" y="13856"/>
                          </a:cubicBezTo>
                          <a:cubicBezTo>
                            <a:pt x="113419" y="13856"/>
                            <a:pt x="113419" y="13856"/>
                            <a:pt x="113419" y="13856"/>
                          </a:cubicBezTo>
                          <a:cubicBezTo>
                            <a:pt x="113419" y="13856"/>
                            <a:pt x="113419" y="13856"/>
                            <a:pt x="113419" y="13856"/>
                          </a:cubicBezTo>
                          <a:cubicBezTo>
                            <a:pt x="113419" y="13856"/>
                            <a:pt x="113419" y="13856"/>
                            <a:pt x="118038" y="13856"/>
                          </a:cubicBezTo>
                          <a:cubicBezTo>
                            <a:pt x="118038" y="13856"/>
                            <a:pt x="118038" y="13856"/>
                            <a:pt x="118038" y="13856"/>
                          </a:cubicBezTo>
                          <a:cubicBezTo>
                            <a:pt x="118038" y="13856"/>
                            <a:pt x="118038" y="13856"/>
                            <a:pt x="118038" y="13856"/>
                          </a:cubicBezTo>
                          <a:cubicBezTo>
                            <a:pt x="118038" y="13856"/>
                            <a:pt x="118038" y="13856"/>
                            <a:pt x="118038" y="13856"/>
                          </a:cubicBezTo>
                          <a:cubicBezTo>
                            <a:pt x="118038" y="13856"/>
                            <a:pt x="118038" y="13856"/>
                            <a:pt x="118038" y="13856"/>
                          </a:cubicBezTo>
                          <a:cubicBezTo>
                            <a:pt x="118038" y="13856"/>
                            <a:pt x="122657" y="13856"/>
                            <a:pt x="122657" y="13856"/>
                          </a:cubicBezTo>
                          <a:cubicBezTo>
                            <a:pt x="122657" y="13856"/>
                            <a:pt x="127276" y="13856"/>
                            <a:pt x="127276" y="13856"/>
                          </a:cubicBezTo>
                          <a:cubicBezTo>
                            <a:pt x="127276" y="13856"/>
                            <a:pt x="127276" y="13856"/>
                            <a:pt x="122657" y="13856"/>
                          </a:cubicBezTo>
                          <a:cubicBezTo>
                            <a:pt x="122657" y="13856"/>
                            <a:pt x="127276" y="13856"/>
                            <a:pt x="127276" y="13856"/>
                          </a:cubicBezTo>
                          <a:cubicBezTo>
                            <a:pt x="127276" y="13856"/>
                            <a:pt x="127276" y="13856"/>
                            <a:pt x="127276" y="13856"/>
                          </a:cubicBezTo>
                          <a:cubicBezTo>
                            <a:pt x="127276" y="13856"/>
                            <a:pt x="131895" y="13856"/>
                            <a:pt x="131895" y="13856"/>
                          </a:cubicBezTo>
                          <a:cubicBezTo>
                            <a:pt x="131895" y="13856"/>
                            <a:pt x="131895" y="13856"/>
                            <a:pt x="131895" y="13856"/>
                          </a:cubicBezTo>
                          <a:cubicBezTo>
                            <a:pt x="131895" y="13856"/>
                            <a:pt x="131895" y="13856"/>
                            <a:pt x="131895" y="13856"/>
                          </a:cubicBezTo>
                          <a:lnTo>
                            <a:pt x="131895" y="13856"/>
                          </a:lnTo>
                          <a:cubicBezTo>
                            <a:pt x="131895" y="13856"/>
                            <a:pt x="131895" y="13856"/>
                            <a:pt x="131895" y="13856"/>
                          </a:cubicBezTo>
                          <a:cubicBezTo>
                            <a:pt x="131895" y="13856"/>
                            <a:pt x="131895" y="13856"/>
                            <a:pt x="131895" y="13856"/>
                          </a:cubicBezTo>
                          <a:cubicBezTo>
                            <a:pt x="131895" y="13856"/>
                            <a:pt x="131895" y="13856"/>
                            <a:pt x="131895" y="13856"/>
                          </a:cubicBezTo>
                          <a:cubicBezTo>
                            <a:pt x="131895" y="13856"/>
                            <a:pt x="131895" y="13856"/>
                            <a:pt x="131895" y="13856"/>
                          </a:cubicBezTo>
                          <a:cubicBezTo>
                            <a:pt x="131895" y="13856"/>
                            <a:pt x="131895" y="13856"/>
                            <a:pt x="131895" y="13856"/>
                          </a:cubicBezTo>
                          <a:cubicBezTo>
                            <a:pt x="131895" y="13856"/>
                            <a:pt x="131895" y="13856"/>
                            <a:pt x="131895" y="13856"/>
                          </a:cubicBezTo>
                          <a:cubicBezTo>
                            <a:pt x="131895" y="13856"/>
                            <a:pt x="131895" y="13856"/>
                            <a:pt x="131895" y="13856"/>
                          </a:cubicBezTo>
                          <a:cubicBezTo>
                            <a:pt x="131895" y="13856"/>
                            <a:pt x="131895" y="13856"/>
                            <a:pt x="131895" y="13856"/>
                          </a:cubicBezTo>
                          <a:cubicBezTo>
                            <a:pt x="131895" y="13856"/>
                            <a:pt x="136514" y="13856"/>
                            <a:pt x="136514" y="13856"/>
                          </a:cubicBezTo>
                          <a:cubicBezTo>
                            <a:pt x="136514" y="13856"/>
                            <a:pt x="136514" y="13856"/>
                            <a:pt x="136514" y="13856"/>
                          </a:cubicBezTo>
                          <a:lnTo>
                            <a:pt x="136514" y="13856"/>
                          </a:lnTo>
                          <a:lnTo>
                            <a:pt x="136514" y="13856"/>
                          </a:lnTo>
                          <a:cubicBezTo>
                            <a:pt x="136514" y="13856"/>
                            <a:pt x="136514" y="13856"/>
                            <a:pt x="136514" y="13856"/>
                          </a:cubicBezTo>
                          <a:lnTo>
                            <a:pt x="136514" y="13856"/>
                          </a:lnTo>
                          <a:lnTo>
                            <a:pt x="136514" y="13856"/>
                          </a:lnTo>
                          <a:lnTo>
                            <a:pt x="136514" y="13856"/>
                          </a:lnTo>
                          <a:cubicBezTo>
                            <a:pt x="136514" y="13856"/>
                            <a:pt x="136514" y="13856"/>
                            <a:pt x="136514" y="13856"/>
                          </a:cubicBezTo>
                          <a:cubicBezTo>
                            <a:pt x="136514" y="13856"/>
                            <a:pt x="136514" y="13856"/>
                            <a:pt x="136514" y="13856"/>
                          </a:cubicBezTo>
                          <a:lnTo>
                            <a:pt x="136514" y="13856"/>
                          </a:lnTo>
                          <a:cubicBezTo>
                            <a:pt x="136514" y="13856"/>
                            <a:pt x="136514" y="13856"/>
                            <a:pt x="136514" y="13856"/>
                          </a:cubicBezTo>
                          <a:cubicBezTo>
                            <a:pt x="136514" y="13856"/>
                            <a:pt x="136514" y="13856"/>
                            <a:pt x="136514" y="13856"/>
                          </a:cubicBezTo>
                          <a:cubicBezTo>
                            <a:pt x="136514" y="13856"/>
                            <a:pt x="136514" y="13856"/>
                            <a:pt x="141132" y="13856"/>
                          </a:cubicBezTo>
                          <a:cubicBezTo>
                            <a:pt x="141132" y="13856"/>
                            <a:pt x="141132" y="13856"/>
                            <a:pt x="141132" y="13856"/>
                          </a:cubicBezTo>
                          <a:lnTo>
                            <a:pt x="141132" y="13856"/>
                          </a:lnTo>
                          <a:cubicBezTo>
                            <a:pt x="141132" y="13856"/>
                            <a:pt x="141132" y="13856"/>
                            <a:pt x="141132" y="13856"/>
                          </a:cubicBezTo>
                          <a:cubicBezTo>
                            <a:pt x="141132" y="13856"/>
                            <a:pt x="141132" y="13856"/>
                            <a:pt x="141132" y="13856"/>
                          </a:cubicBezTo>
                          <a:cubicBezTo>
                            <a:pt x="141132" y="13856"/>
                            <a:pt x="141132" y="13856"/>
                            <a:pt x="141132" y="13856"/>
                          </a:cubicBezTo>
                          <a:cubicBezTo>
                            <a:pt x="141132" y="13856"/>
                            <a:pt x="141132" y="13856"/>
                            <a:pt x="145751" y="13856"/>
                          </a:cubicBezTo>
                          <a:cubicBezTo>
                            <a:pt x="145751" y="13856"/>
                            <a:pt x="145751" y="13856"/>
                            <a:pt x="145751" y="13856"/>
                          </a:cubicBezTo>
                          <a:cubicBezTo>
                            <a:pt x="145751" y="13856"/>
                            <a:pt x="150370" y="13856"/>
                            <a:pt x="150370" y="18475"/>
                          </a:cubicBezTo>
                          <a:lnTo>
                            <a:pt x="150370" y="18475"/>
                          </a:lnTo>
                          <a:cubicBezTo>
                            <a:pt x="150370" y="18475"/>
                            <a:pt x="150370" y="18475"/>
                            <a:pt x="150370" y="18475"/>
                          </a:cubicBezTo>
                          <a:cubicBezTo>
                            <a:pt x="150370" y="18475"/>
                            <a:pt x="150370" y="18475"/>
                            <a:pt x="150370" y="18475"/>
                          </a:cubicBezTo>
                          <a:cubicBezTo>
                            <a:pt x="150370" y="18475"/>
                            <a:pt x="150370" y="18475"/>
                            <a:pt x="154989" y="18475"/>
                          </a:cubicBezTo>
                          <a:lnTo>
                            <a:pt x="154989" y="18475"/>
                          </a:lnTo>
                          <a:cubicBezTo>
                            <a:pt x="154989" y="18475"/>
                            <a:pt x="154989" y="18475"/>
                            <a:pt x="154989" y="18475"/>
                          </a:cubicBezTo>
                          <a:cubicBezTo>
                            <a:pt x="154989" y="18475"/>
                            <a:pt x="154989" y="18475"/>
                            <a:pt x="154989" y="18475"/>
                          </a:cubicBezTo>
                          <a:cubicBezTo>
                            <a:pt x="154989" y="23094"/>
                            <a:pt x="159608" y="18475"/>
                            <a:pt x="159608" y="23094"/>
                          </a:cubicBezTo>
                          <a:cubicBezTo>
                            <a:pt x="159608" y="23094"/>
                            <a:pt x="159608" y="23094"/>
                            <a:pt x="159608" y="23094"/>
                          </a:cubicBezTo>
                          <a:lnTo>
                            <a:pt x="159608" y="23094"/>
                          </a:lnTo>
                          <a:cubicBezTo>
                            <a:pt x="159608" y="23094"/>
                            <a:pt x="159608" y="23094"/>
                            <a:pt x="159608" y="23094"/>
                          </a:cubicBezTo>
                          <a:cubicBezTo>
                            <a:pt x="159608" y="23094"/>
                            <a:pt x="159608" y="23094"/>
                            <a:pt x="159608" y="23094"/>
                          </a:cubicBezTo>
                          <a:cubicBezTo>
                            <a:pt x="159608" y="23094"/>
                            <a:pt x="159608" y="23094"/>
                            <a:pt x="159608" y="23094"/>
                          </a:cubicBezTo>
                          <a:cubicBezTo>
                            <a:pt x="159608" y="23094"/>
                            <a:pt x="159608" y="23094"/>
                            <a:pt x="159608" y="23094"/>
                          </a:cubicBezTo>
                          <a:cubicBezTo>
                            <a:pt x="159608" y="23094"/>
                            <a:pt x="159608" y="23094"/>
                            <a:pt x="159608" y="23094"/>
                          </a:cubicBezTo>
                          <a:lnTo>
                            <a:pt x="159608" y="23094"/>
                          </a:lnTo>
                          <a:cubicBezTo>
                            <a:pt x="159608" y="23094"/>
                            <a:pt x="159608" y="23094"/>
                            <a:pt x="159608" y="23094"/>
                          </a:cubicBezTo>
                          <a:cubicBezTo>
                            <a:pt x="159608" y="23094"/>
                            <a:pt x="159608" y="23094"/>
                            <a:pt x="159608" y="23094"/>
                          </a:cubicBezTo>
                          <a:cubicBezTo>
                            <a:pt x="159608" y="23094"/>
                            <a:pt x="159608" y="23094"/>
                            <a:pt x="159608" y="23094"/>
                          </a:cubicBezTo>
                          <a:cubicBezTo>
                            <a:pt x="159608" y="23094"/>
                            <a:pt x="159608" y="23094"/>
                            <a:pt x="159608" y="23094"/>
                          </a:cubicBezTo>
                          <a:cubicBezTo>
                            <a:pt x="159608" y="23094"/>
                            <a:pt x="159608" y="23094"/>
                            <a:pt x="159608" y="23094"/>
                          </a:cubicBezTo>
                          <a:lnTo>
                            <a:pt x="159608" y="23094"/>
                          </a:lnTo>
                          <a:lnTo>
                            <a:pt x="159608" y="23094"/>
                          </a:lnTo>
                          <a:lnTo>
                            <a:pt x="159608" y="23094"/>
                          </a:lnTo>
                          <a:cubicBezTo>
                            <a:pt x="159608" y="23094"/>
                            <a:pt x="159608" y="23094"/>
                            <a:pt x="164227" y="23094"/>
                          </a:cubicBezTo>
                          <a:cubicBezTo>
                            <a:pt x="164227" y="23094"/>
                            <a:pt x="164227" y="23094"/>
                            <a:pt x="164227" y="23094"/>
                          </a:cubicBezTo>
                          <a:cubicBezTo>
                            <a:pt x="164227" y="23094"/>
                            <a:pt x="164227" y="23094"/>
                            <a:pt x="164227" y="23094"/>
                          </a:cubicBezTo>
                          <a:cubicBezTo>
                            <a:pt x="164227" y="23094"/>
                            <a:pt x="164227" y="23094"/>
                            <a:pt x="164227" y="23094"/>
                          </a:cubicBezTo>
                          <a:cubicBezTo>
                            <a:pt x="164227" y="23094"/>
                            <a:pt x="164227" y="23094"/>
                            <a:pt x="164227" y="23094"/>
                          </a:cubicBezTo>
                          <a:cubicBezTo>
                            <a:pt x="164227" y="23094"/>
                            <a:pt x="164227" y="23094"/>
                            <a:pt x="164227" y="23094"/>
                          </a:cubicBezTo>
                          <a:cubicBezTo>
                            <a:pt x="164227" y="23094"/>
                            <a:pt x="164227" y="27713"/>
                            <a:pt x="168846" y="27713"/>
                          </a:cubicBezTo>
                          <a:cubicBezTo>
                            <a:pt x="168846" y="27713"/>
                            <a:pt x="168846" y="27713"/>
                            <a:pt x="173465" y="27713"/>
                          </a:cubicBezTo>
                          <a:cubicBezTo>
                            <a:pt x="173465" y="27713"/>
                            <a:pt x="173465" y="27713"/>
                            <a:pt x="173465" y="27713"/>
                          </a:cubicBezTo>
                          <a:cubicBezTo>
                            <a:pt x="173465" y="27713"/>
                            <a:pt x="173465" y="27713"/>
                            <a:pt x="173465" y="27713"/>
                          </a:cubicBezTo>
                          <a:cubicBezTo>
                            <a:pt x="173465" y="27713"/>
                            <a:pt x="173465" y="27713"/>
                            <a:pt x="173465" y="27713"/>
                          </a:cubicBezTo>
                          <a:cubicBezTo>
                            <a:pt x="173465" y="27713"/>
                            <a:pt x="173465" y="27713"/>
                            <a:pt x="173465" y="27713"/>
                          </a:cubicBezTo>
                          <a:cubicBezTo>
                            <a:pt x="173465" y="27713"/>
                            <a:pt x="173465" y="27713"/>
                            <a:pt x="173465" y="27713"/>
                          </a:cubicBezTo>
                          <a:cubicBezTo>
                            <a:pt x="173465" y="27713"/>
                            <a:pt x="173465" y="27713"/>
                            <a:pt x="173465" y="27713"/>
                          </a:cubicBezTo>
                          <a:cubicBezTo>
                            <a:pt x="173465" y="27713"/>
                            <a:pt x="173465" y="27713"/>
                            <a:pt x="173465" y="27713"/>
                          </a:cubicBezTo>
                          <a:cubicBezTo>
                            <a:pt x="173465" y="27713"/>
                            <a:pt x="173465" y="27713"/>
                            <a:pt x="173465" y="27713"/>
                          </a:cubicBezTo>
                          <a:lnTo>
                            <a:pt x="173465" y="27713"/>
                          </a:lnTo>
                          <a:cubicBezTo>
                            <a:pt x="173465" y="27713"/>
                            <a:pt x="173465" y="27713"/>
                            <a:pt x="173465" y="27713"/>
                          </a:cubicBezTo>
                          <a:cubicBezTo>
                            <a:pt x="173465" y="27713"/>
                            <a:pt x="173465" y="27713"/>
                            <a:pt x="173465" y="27713"/>
                          </a:cubicBezTo>
                          <a:lnTo>
                            <a:pt x="173465" y="27713"/>
                          </a:lnTo>
                          <a:cubicBezTo>
                            <a:pt x="173465" y="27713"/>
                            <a:pt x="173465" y="27713"/>
                            <a:pt x="173465" y="27713"/>
                          </a:cubicBezTo>
                          <a:lnTo>
                            <a:pt x="173465" y="27713"/>
                          </a:lnTo>
                          <a:lnTo>
                            <a:pt x="173465" y="27713"/>
                          </a:lnTo>
                          <a:cubicBezTo>
                            <a:pt x="173465" y="27713"/>
                            <a:pt x="173465" y="27713"/>
                            <a:pt x="173465" y="27713"/>
                          </a:cubicBezTo>
                          <a:cubicBezTo>
                            <a:pt x="173465" y="27713"/>
                            <a:pt x="173465" y="27713"/>
                            <a:pt x="173465" y="27713"/>
                          </a:cubicBezTo>
                          <a:cubicBezTo>
                            <a:pt x="173465" y="27713"/>
                            <a:pt x="173465" y="27713"/>
                            <a:pt x="173465" y="27713"/>
                          </a:cubicBezTo>
                          <a:lnTo>
                            <a:pt x="173465" y="27713"/>
                          </a:lnTo>
                          <a:cubicBezTo>
                            <a:pt x="173465" y="27713"/>
                            <a:pt x="173465" y="27713"/>
                            <a:pt x="173465" y="27713"/>
                          </a:cubicBezTo>
                          <a:cubicBezTo>
                            <a:pt x="173465" y="27713"/>
                            <a:pt x="173465" y="27713"/>
                            <a:pt x="173465" y="27713"/>
                          </a:cubicBezTo>
                          <a:lnTo>
                            <a:pt x="173465" y="27713"/>
                          </a:lnTo>
                          <a:cubicBezTo>
                            <a:pt x="173465" y="27713"/>
                            <a:pt x="173465" y="27713"/>
                            <a:pt x="173465" y="27713"/>
                          </a:cubicBezTo>
                          <a:lnTo>
                            <a:pt x="173465" y="27713"/>
                          </a:lnTo>
                          <a:lnTo>
                            <a:pt x="173465" y="27713"/>
                          </a:lnTo>
                          <a:cubicBezTo>
                            <a:pt x="173465" y="27713"/>
                            <a:pt x="173465" y="27713"/>
                            <a:pt x="173465" y="27713"/>
                          </a:cubicBezTo>
                          <a:cubicBezTo>
                            <a:pt x="173465" y="27713"/>
                            <a:pt x="173465" y="27713"/>
                            <a:pt x="173465" y="27713"/>
                          </a:cubicBezTo>
                          <a:cubicBezTo>
                            <a:pt x="173465" y="27713"/>
                            <a:pt x="173465" y="27713"/>
                            <a:pt x="173465" y="23094"/>
                          </a:cubicBezTo>
                          <a:cubicBezTo>
                            <a:pt x="173465" y="23094"/>
                            <a:pt x="173465" y="23094"/>
                            <a:pt x="173465" y="23094"/>
                          </a:cubicBezTo>
                          <a:cubicBezTo>
                            <a:pt x="173465" y="23094"/>
                            <a:pt x="173465" y="23094"/>
                            <a:pt x="173465" y="23094"/>
                          </a:cubicBezTo>
                          <a:cubicBezTo>
                            <a:pt x="173465" y="23094"/>
                            <a:pt x="173465" y="23094"/>
                            <a:pt x="173465" y="23094"/>
                          </a:cubicBezTo>
                          <a:cubicBezTo>
                            <a:pt x="173465" y="23094"/>
                            <a:pt x="173465" y="23094"/>
                            <a:pt x="173465" y="23094"/>
                          </a:cubicBezTo>
                          <a:cubicBezTo>
                            <a:pt x="173465" y="23094"/>
                            <a:pt x="173465" y="23094"/>
                            <a:pt x="173465" y="23094"/>
                          </a:cubicBezTo>
                          <a:cubicBezTo>
                            <a:pt x="173465" y="23094"/>
                            <a:pt x="173465" y="23094"/>
                            <a:pt x="173465" y="18475"/>
                          </a:cubicBezTo>
                          <a:lnTo>
                            <a:pt x="173465" y="18475"/>
                          </a:lnTo>
                          <a:cubicBezTo>
                            <a:pt x="173465" y="18475"/>
                            <a:pt x="173465" y="18475"/>
                            <a:pt x="173465" y="18475"/>
                          </a:cubicBezTo>
                          <a:cubicBezTo>
                            <a:pt x="173465" y="18475"/>
                            <a:pt x="173465" y="18475"/>
                            <a:pt x="173465" y="18475"/>
                          </a:cubicBezTo>
                          <a:lnTo>
                            <a:pt x="173465" y="18475"/>
                          </a:lnTo>
                          <a:cubicBezTo>
                            <a:pt x="173465" y="18475"/>
                            <a:pt x="173465" y="18475"/>
                            <a:pt x="173465" y="18475"/>
                          </a:cubicBezTo>
                          <a:lnTo>
                            <a:pt x="173465" y="18475"/>
                          </a:lnTo>
                          <a:cubicBezTo>
                            <a:pt x="173465" y="18475"/>
                            <a:pt x="173465" y="18475"/>
                            <a:pt x="168846" y="18475"/>
                          </a:cubicBezTo>
                          <a:cubicBezTo>
                            <a:pt x="168846" y="18475"/>
                            <a:pt x="168846" y="18475"/>
                            <a:pt x="168846" y="18475"/>
                          </a:cubicBezTo>
                          <a:cubicBezTo>
                            <a:pt x="168846" y="18475"/>
                            <a:pt x="168846" y="18475"/>
                            <a:pt x="168846" y="18475"/>
                          </a:cubicBezTo>
                          <a:cubicBezTo>
                            <a:pt x="168846" y="18475"/>
                            <a:pt x="168846" y="18475"/>
                            <a:pt x="168846" y="18475"/>
                          </a:cubicBezTo>
                          <a:lnTo>
                            <a:pt x="168846" y="18475"/>
                          </a:lnTo>
                          <a:cubicBezTo>
                            <a:pt x="168846" y="18475"/>
                            <a:pt x="168846" y="18475"/>
                            <a:pt x="168846" y="18475"/>
                          </a:cubicBezTo>
                          <a:cubicBezTo>
                            <a:pt x="168846" y="18475"/>
                            <a:pt x="168846" y="18475"/>
                            <a:pt x="168846" y="18475"/>
                          </a:cubicBezTo>
                          <a:cubicBezTo>
                            <a:pt x="168846" y="18475"/>
                            <a:pt x="168846" y="18475"/>
                            <a:pt x="168846" y="18475"/>
                          </a:cubicBezTo>
                          <a:cubicBezTo>
                            <a:pt x="168846" y="18475"/>
                            <a:pt x="168846" y="18475"/>
                            <a:pt x="168846" y="18475"/>
                          </a:cubicBezTo>
                          <a:cubicBezTo>
                            <a:pt x="168846" y="18475"/>
                            <a:pt x="168846" y="18475"/>
                            <a:pt x="168846" y="18475"/>
                          </a:cubicBezTo>
                          <a:cubicBezTo>
                            <a:pt x="168846" y="18475"/>
                            <a:pt x="168846" y="18475"/>
                            <a:pt x="168846" y="18475"/>
                          </a:cubicBezTo>
                          <a:cubicBezTo>
                            <a:pt x="168846" y="18475"/>
                            <a:pt x="168846" y="18475"/>
                            <a:pt x="168846" y="18475"/>
                          </a:cubicBezTo>
                          <a:cubicBezTo>
                            <a:pt x="168846" y="18475"/>
                            <a:pt x="168846" y="18475"/>
                            <a:pt x="168846" y="18475"/>
                          </a:cubicBezTo>
                          <a:cubicBezTo>
                            <a:pt x="168846" y="18475"/>
                            <a:pt x="168846" y="18475"/>
                            <a:pt x="168846" y="18475"/>
                          </a:cubicBezTo>
                          <a:lnTo>
                            <a:pt x="168846" y="18475"/>
                          </a:lnTo>
                          <a:lnTo>
                            <a:pt x="168846" y="18475"/>
                          </a:lnTo>
                          <a:lnTo>
                            <a:pt x="168846" y="18475"/>
                          </a:lnTo>
                          <a:lnTo>
                            <a:pt x="168846" y="18475"/>
                          </a:lnTo>
                          <a:cubicBezTo>
                            <a:pt x="168846" y="18475"/>
                            <a:pt x="168846" y="13856"/>
                            <a:pt x="164227" y="13856"/>
                          </a:cubicBezTo>
                          <a:lnTo>
                            <a:pt x="164227" y="13856"/>
                          </a:lnTo>
                          <a:cubicBezTo>
                            <a:pt x="164227" y="13856"/>
                            <a:pt x="164227" y="13856"/>
                            <a:pt x="159608" y="13856"/>
                          </a:cubicBezTo>
                          <a:cubicBezTo>
                            <a:pt x="159608" y="13856"/>
                            <a:pt x="159608" y="13856"/>
                            <a:pt x="159608" y="13856"/>
                          </a:cubicBezTo>
                          <a:cubicBezTo>
                            <a:pt x="159608" y="13856"/>
                            <a:pt x="159608" y="13856"/>
                            <a:pt x="159608" y="13856"/>
                          </a:cubicBezTo>
                          <a:cubicBezTo>
                            <a:pt x="159608" y="13856"/>
                            <a:pt x="159608" y="13856"/>
                            <a:pt x="159608" y="13856"/>
                          </a:cubicBezTo>
                          <a:cubicBezTo>
                            <a:pt x="159608" y="13856"/>
                            <a:pt x="159608" y="13856"/>
                            <a:pt x="159608" y="13856"/>
                          </a:cubicBezTo>
                          <a:cubicBezTo>
                            <a:pt x="159608" y="13856"/>
                            <a:pt x="159608" y="13856"/>
                            <a:pt x="159608" y="13856"/>
                          </a:cubicBezTo>
                          <a:lnTo>
                            <a:pt x="159608" y="13856"/>
                          </a:lnTo>
                          <a:cubicBezTo>
                            <a:pt x="159608" y="13856"/>
                            <a:pt x="159608" y="13856"/>
                            <a:pt x="159608" y="13856"/>
                          </a:cubicBezTo>
                          <a:lnTo>
                            <a:pt x="159608" y="13856"/>
                          </a:lnTo>
                          <a:cubicBezTo>
                            <a:pt x="159608" y="13856"/>
                            <a:pt x="154989" y="13856"/>
                            <a:pt x="154989" y="9238"/>
                          </a:cubicBezTo>
                          <a:cubicBezTo>
                            <a:pt x="154989" y="9238"/>
                            <a:pt x="154989" y="9238"/>
                            <a:pt x="154989" y="9238"/>
                          </a:cubicBezTo>
                          <a:cubicBezTo>
                            <a:pt x="154989" y="9238"/>
                            <a:pt x="154989" y="9238"/>
                            <a:pt x="154989" y="9238"/>
                          </a:cubicBezTo>
                          <a:cubicBezTo>
                            <a:pt x="154989" y="9238"/>
                            <a:pt x="154989" y="9238"/>
                            <a:pt x="150370" y="9238"/>
                          </a:cubicBezTo>
                          <a:cubicBezTo>
                            <a:pt x="150370" y="9238"/>
                            <a:pt x="150370" y="9238"/>
                            <a:pt x="150370" y="9238"/>
                          </a:cubicBezTo>
                          <a:cubicBezTo>
                            <a:pt x="150370" y="9238"/>
                            <a:pt x="150370" y="9238"/>
                            <a:pt x="150370" y="9238"/>
                          </a:cubicBezTo>
                          <a:cubicBezTo>
                            <a:pt x="150370" y="9238"/>
                            <a:pt x="150370" y="9238"/>
                            <a:pt x="150370" y="9238"/>
                          </a:cubicBezTo>
                          <a:cubicBezTo>
                            <a:pt x="150370" y="9238"/>
                            <a:pt x="150370" y="9238"/>
                            <a:pt x="150370" y="9238"/>
                          </a:cubicBezTo>
                          <a:lnTo>
                            <a:pt x="150370" y="9238"/>
                          </a:lnTo>
                          <a:cubicBezTo>
                            <a:pt x="150370" y="9238"/>
                            <a:pt x="150370" y="9238"/>
                            <a:pt x="150370" y="9238"/>
                          </a:cubicBezTo>
                          <a:cubicBezTo>
                            <a:pt x="150370" y="9238"/>
                            <a:pt x="150370" y="9238"/>
                            <a:pt x="150370" y="9238"/>
                          </a:cubicBezTo>
                          <a:cubicBezTo>
                            <a:pt x="150370" y="9238"/>
                            <a:pt x="150370" y="9238"/>
                            <a:pt x="150370" y="9238"/>
                          </a:cubicBezTo>
                          <a:cubicBezTo>
                            <a:pt x="150370" y="9238"/>
                            <a:pt x="150370" y="9238"/>
                            <a:pt x="150370" y="9238"/>
                          </a:cubicBezTo>
                          <a:cubicBezTo>
                            <a:pt x="150370" y="9238"/>
                            <a:pt x="150370" y="9238"/>
                            <a:pt x="150370" y="9238"/>
                          </a:cubicBezTo>
                          <a:cubicBezTo>
                            <a:pt x="150370" y="9238"/>
                            <a:pt x="150370" y="9238"/>
                            <a:pt x="150370" y="9238"/>
                          </a:cubicBezTo>
                          <a:cubicBezTo>
                            <a:pt x="150370" y="9238"/>
                            <a:pt x="150370" y="9238"/>
                            <a:pt x="150370" y="9238"/>
                          </a:cubicBezTo>
                          <a:cubicBezTo>
                            <a:pt x="150370" y="9238"/>
                            <a:pt x="150370" y="9238"/>
                            <a:pt x="150370" y="9238"/>
                          </a:cubicBezTo>
                          <a:lnTo>
                            <a:pt x="150370" y="9238"/>
                          </a:lnTo>
                          <a:cubicBezTo>
                            <a:pt x="150370" y="9238"/>
                            <a:pt x="150370" y="9238"/>
                            <a:pt x="150370" y="9238"/>
                          </a:cubicBezTo>
                          <a:lnTo>
                            <a:pt x="150370" y="9238"/>
                          </a:lnTo>
                          <a:cubicBezTo>
                            <a:pt x="150370" y="9238"/>
                            <a:pt x="150370" y="9238"/>
                            <a:pt x="150370" y="9238"/>
                          </a:cubicBezTo>
                          <a:cubicBezTo>
                            <a:pt x="150370" y="9238"/>
                            <a:pt x="150370" y="9238"/>
                            <a:pt x="150370" y="9238"/>
                          </a:cubicBezTo>
                          <a:cubicBezTo>
                            <a:pt x="150370" y="9238"/>
                            <a:pt x="150370" y="9238"/>
                            <a:pt x="150370" y="9238"/>
                          </a:cubicBezTo>
                          <a:cubicBezTo>
                            <a:pt x="150370" y="9238"/>
                            <a:pt x="150370" y="9238"/>
                            <a:pt x="150370" y="9238"/>
                          </a:cubicBezTo>
                          <a:cubicBezTo>
                            <a:pt x="150370" y="9238"/>
                            <a:pt x="150370" y="9238"/>
                            <a:pt x="150370" y="9238"/>
                          </a:cubicBezTo>
                          <a:cubicBezTo>
                            <a:pt x="150370" y="9238"/>
                            <a:pt x="150370" y="9238"/>
                            <a:pt x="150370" y="9238"/>
                          </a:cubicBezTo>
                          <a:cubicBezTo>
                            <a:pt x="150370" y="9238"/>
                            <a:pt x="150370" y="9238"/>
                            <a:pt x="150370" y="9238"/>
                          </a:cubicBezTo>
                          <a:cubicBezTo>
                            <a:pt x="150370" y="9238"/>
                            <a:pt x="150370" y="9238"/>
                            <a:pt x="150370" y="9238"/>
                          </a:cubicBezTo>
                          <a:cubicBezTo>
                            <a:pt x="150370" y="9238"/>
                            <a:pt x="150370" y="9238"/>
                            <a:pt x="150370" y="9238"/>
                          </a:cubicBezTo>
                          <a:cubicBezTo>
                            <a:pt x="150370" y="9238"/>
                            <a:pt x="150370" y="9238"/>
                            <a:pt x="150370" y="9238"/>
                          </a:cubicBezTo>
                          <a:lnTo>
                            <a:pt x="150370" y="9238"/>
                          </a:lnTo>
                          <a:cubicBezTo>
                            <a:pt x="150370" y="9238"/>
                            <a:pt x="150370" y="9238"/>
                            <a:pt x="150370" y="9238"/>
                          </a:cubicBezTo>
                          <a:cubicBezTo>
                            <a:pt x="150370" y="9238"/>
                            <a:pt x="150370" y="9238"/>
                            <a:pt x="150370" y="9238"/>
                          </a:cubicBezTo>
                          <a:cubicBezTo>
                            <a:pt x="150370" y="9238"/>
                            <a:pt x="150370" y="9238"/>
                            <a:pt x="150370" y="9238"/>
                          </a:cubicBezTo>
                          <a:cubicBezTo>
                            <a:pt x="150370" y="9238"/>
                            <a:pt x="150370" y="9238"/>
                            <a:pt x="150370" y="9238"/>
                          </a:cubicBezTo>
                          <a:cubicBezTo>
                            <a:pt x="150370" y="9238"/>
                            <a:pt x="150370" y="9238"/>
                            <a:pt x="150370" y="9238"/>
                          </a:cubicBezTo>
                          <a:cubicBezTo>
                            <a:pt x="150370" y="9238"/>
                            <a:pt x="150370" y="9238"/>
                            <a:pt x="150370" y="9238"/>
                          </a:cubicBezTo>
                          <a:lnTo>
                            <a:pt x="150370" y="9238"/>
                          </a:lnTo>
                          <a:lnTo>
                            <a:pt x="150370" y="9238"/>
                          </a:lnTo>
                          <a:cubicBezTo>
                            <a:pt x="150370" y="9238"/>
                            <a:pt x="150370" y="9238"/>
                            <a:pt x="150370" y="9238"/>
                          </a:cubicBezTo>
                          <a:cubicBezTo>
                            <a:pt x="150370" y="9238"/>
                            <a:pt x="150370" y="9238"/>
                            <a:pt x="150370" y="9238"/>
                          </a:cubicBezTo>
                          <a:cubicBezTo>
                            <a:pt x="150370" y="9238"/>
                            <a:pt x="150370" y="9238"/>
                            <a:pt x="150370" y="9238"/>
                          </a:cubicBezTo>
                          <a:lnTo>
                            <a:pt x="150370" y="9238"/>
                          </a:lnTo>
                          <a:cubicBezTo>
                            <a:pt x="150370" y="9238"/>
                            <a:pt x="145751" y="9238"/>
                            <a:pt x="145751" y="9238"/>
                          </a:cubicBezTo>
                          <a:lnTo>
                            <a:pt x="145751" y="9238"/>
                          </a:lnTo>
                          <a:cubicBezTo>
                            <a:pt x="145751" y="9238"/>
                            <a:pt x="145751" y="9238"/>
                            <a:pt x="145751" y="9238"/>
                          </a:cubicBezTo>
                          <a:cubicBezTo>
                            <a:pt x="145751" y="9238"/>
                            <a:pt x="145751" y="9238"/>
                            <a:pt x="145751" y="9238"/>
                          </a:cubicBezTo>
                          <a:cubicBezTo>
                            <a:pt x="145751" y="9238"/>
                            <a:pt x="145751" y="9238"/>
                            <a:pt x="145751" y="9238"/>
                          </a:cubicBezTo>
                          <a:lnTo>
                            <a:pt x="145751" y="9238"/>
                          </a:lnTo>
                          <a:cubicBezTo>
                            <a:pt x="145751" y="9238"/>
                            <a:pt x="145751" y="9238"/>
                            <a:pt x="141132" y="9238"/>
                          </a:cubicBezTo>
                          <a:cubicBezTo>
                            <a:pt x="141132" y="9238"/>
                            <a:pt x="141132" y="9238"/>
                            <a:pt x="141132" y="9238"/>
                          </a:cubicBezTo>
                          <a:cubicBezTo>
                            <a:pt x="141132" y="9238"/>
                            <a:pt x="141132" y="9238"/>
                            <a:pt x="141132" y="9238"/>
                          </a:cubicBezTo>
                          <a:cubicBezTo>
                            <a:pt x="141132" y="9238"/>
                            <a:pt x="141132" y="9238"/>
                            <a:pt x="141132" y="9238"/>
                          </a:cubicBezTo>
                          <a:cubicBezTo>
                            <a:pt x="141132" y="9238"/>
                            <a:pt x="141132" y="9238"/>
                            <a:pt x="141132" y="9238"/>
                          </a:cubicBezTo>
                          <a:lnTo>
                            <a:pt x="141132" y="9238"/>
                          </a:lnTo>
                          <a:cubicBezTo>
                            <a:pt x="141132" y="9238"/>
                            <a:pt x="141132" y="9238"/>
                            <a:pt x="141132" y="9238"/>
                          </a:cubicBezTo>
                          <a:cubicBezTo>
                            <a:pt x="141132" y="9238"/>
                            <a:pt x="136514" y="9238"/>
                            <a:pt x="136514" y="4619"/>
                          </a:cubicBezTo>
                          <a:cubicBezTo>
                            <a:pt x="136514" y="4619"/>
                            <a:pt x="136514" y="4619"/>
                            <a:pt x="131895" y="4619"/>
                          </a:cubicBezTo>
                          <a:cubicBezTo>
                            <a:pt x="131895" y="4619"/>
                            <a:pt x="131895" y="4619"/>
                            <a:pt x="131895" y="4619"/>
                          </a:cubicBezTo>
                          <a:cubicBezTo>
                            <a:pt x="131895" y="4619"/>
                            <a:pt x="131895" y="4619"/>
                            <a:pt x="131895" y="4619"/>
                          </a:cubicBezTo>
                          <a:cubicBezTo>
                            <a:pt x="131895" y="4619"/>
                            <a:pt x="131895" y="4619"/>
                            <a:pt x="131895" y="4619"/>
                          </a:cubicBezTo>
                          <a:cubicBezTo>
                            <a:pt x="131895" y="4619"/>
                            <a:pt x="131895" y="4619"/>
                            <a:pt x="131895" y="4619"/>
                          </a:cubicBezTo>
                          <a:lnTo>
                            <a:pt x="131895" y="4619"/>
                          </a:lnTo>
                          <a:cubicBezTo>
                            <a:pt x="131895" y="4619"/>
                            <a:pt x="131895" y="4619"/>
                            <a:pt x="127276" y="4619"/>
                          </a:cubicBezTo>
                          <a:lnTo>
                            <a:pt x="127276" y="4619"/>
                          </a:lnTo>
                          <a:cubicBezTo>
                            <a:pt x="127276" y="4619"/>
                            <a:pt x="122657" y="4619"/>
                            <a:pt x="122657" y="4619"/>
                          </a:cubicBezTo>
                          <a:cubicBezTo>
                            <a:pt x="122657" y="4619"/>
                            <a:pt x="122657" y="4619"/>
                            <a:pt x="122657" y="4619"/>
                          </a:cubicBezTo>
                          <a:cubicBezTo>
                            <a:pt x="122657" y="4619"/>
                            <a:pt x="122657" y="4619"/>
                            <a:pt x="122657" y="4619"/>
                          </a:cubicBezTo>
                          <a:cubicBezTo>
                            <a:pt x="122657" y="4619"/>
                            <a:pt x="122657" y="4619"/>
                            <a:pt x="122657" y="4619"/>
                          </a:cubicBezTo>
                          <a:lnTo>
                            <a:pt x="122657" y="4619"/>
                          </a:lnTo>
                          <a:cubicBezTo>
                            <a:pt x="122657" y="4619"/>
                            <a:pt x="122657" y="4619"/>
                            <a:pt x="122657" y="4619"/>
                          </a:cubicBezTo>
                          <a:lnTo>
                            <a:pt x="122657" y="4619"/>
                          </a:lnTo>
                          <a:cubicBezTo>
                            <a:pt x="122657" y="4619"/>
                            <a:pt x="122657" y="4619"/>
                            <a:pt x="118038" y="4619"/>
                          </a:cubicBezTo>
                          <a:lnTo>
                            <a:pt x="118038" y="4619"/>
                          </a:lnTo>
                          <a:cubicBezTo>
                            <a:pt x="118038" y="4619"/>
                            <a:pt x="118038" y="4619"/>
                            <a:pt x="118038" y="4619"/>
                          </a:cubicBezTo>
                          <a:lnTo>
                            <a:pt x="118038" y="4619"/>
                          </a:lnTo>
                          <a:cubicBezTo>
                            <a:pt x="118038" y="4619"/>
                            <a:pt x="118038" y="4619"/>
                            <a:pt x="113419" y="4619"/>
                          </a:cubicBezTo>
                          <a:cubicBezTo>
                            <a:pt x="113419" y="4619"/>
                            <a:pt x="113419" y="4619"/>
                            <a:pt x="118038" y="4619"/>
                          </a:cubicBezTo>
                          <a:cubicBezTo>
                            <a:pt x="118038" y="4619"/>
                            <a:pt x="118038" y="4619"/>
                            <a:pt x="118038" y="4619"/>
                          </a:cubicBezTo>
                          <a:cubicBezTo>
                            <a:pt x="118038" y="4619"/>
                            <a:pt x="118038" y="4619"/>
                            <a:pt x="118038" y="4619"/>
                          </a:cubicBezTo>
                          <a:cubicBezTo>
                            <a:pt x="118038" y="4619"/>
                            <a:pt x="118038" y="4619"/>
                            <a:pt x="113419" y="4619"/>
                          </a:cubicBezTo>
                          <a:cubicBezTo>
                            <a:pt x="113419" y="4619"/>
                            <a:pt x="108800" y="4619"/>
                            <a:pt x="108800" y="0"/>
                          </a:cubicBezTo>
                          <a:cubicBezTo>
                            <a:pt x="108800" y="0"/>
                            <a:pt x="104182" y="0"/>
                            <a:pt x="104182" y="0"/>
                          </a:cubicBezTo>
                          <a:cubicBezTo>
                            <a:pt x="104182" y="0"/>
                            <a:pt x="104182" y="0"/>
                            <a:pt x="104182" y="0"/>
                          </a:cubicBezTo>
                          <a:cubicBezTo>
                            <a:pt x="104182" y="0"/>
                            <a:pt x="104182" y="0"/>
                            <a:pt x="104182" y="0"/>
                          </a:cubicBezTo>
                          <a:lnTo>
                            <a:pt x="104182" y="0"/>
                          </a:lnTo>
                          <a:cubicBezTo>
                            <a:pt x="104182" y="0"/>
                            <a:pt x="104182" y="0"/>
                            <a:pt x="104182" y="0"/>
                          </a:cubicBezTo>
                          <a:cubicBezTo>
                            <a:pt x="104182" y="0"/>
                            <a:pt x="104182" y="0"/>
                            <a:pt x="104182" y="0"/>
                          </a:cubicBezTo>
                          <a:cubicBezTo>
                            <a:pt x="104182" y="0"/>
                            <a:pt x="104182" y="0"/>
                            <a:pt x="104182" y="0"/>
                          </a:cubicBezTo>
                          <a:lnTo>
                            <a:pt x="104182" y="0"/>
                          </a:lnTo>
                          <a:cubicBezTo>
                            <a:pt x="104182" y="0"/>
                            <a:pt x="104182" y="0"/>
                            <a:pt x="99562" y="0"/>
                          </a:cubicBezTo>
                          <a:lnTo>
                            <a:pt x="99562" y="0"/>
                          </a:lnTo>
                          <a:cubicBezTo>
                            <a:pt x="99562" y="0"/>
                            <a:pt x="94944" y="0"/>
                            <a:pt x="94944" y="0"/>
                          </a:cubicBezTo>
                          <a:cubicBezTo>
                            <a:pt x="94944" y="0"/>
                            <a:pt x="94944" y="0"/>
                            <a:pt x="94944" y="0"/>
                          </a:cubicBezTo>
                          <a:cubicBezTo>
                            <a:pt x="94944" y="0"/>
                            <a:pt x="90325" y="0"/>
                            <a:pt x="90325" y="0"/>
                          </a:cubicBezTo>
                          <a:lnTo>
                            <a:pt x="90325" y="0"/>
                          </a:lnTo>
                          <a:cubicBezTo>
                            <a:pt x="90325" y="0"/>
                            <a:pt x="90325" y="0"/>
                            <a:pt x="90325" y="0"/>
                          </a:cubicBezTo>
                          <a:cubicBezTo>
                            <a:pt x="90325" y="0"/>
                            <a:pt x="90325" y="0"/>
                            <a:pt x="90325" y="0"/>
                          </a:cubicBezTo>
                          <a:cubicBezTo>
                            <a:pt x="90325" y="0"/>
                            <a:pt x="90325" y="0"/>
                            <a:pt x="90325" y="0"/>
                          </a:cubicBezTo>
                          <a:lnTo>
                            <a:pt x="90325" y="0"/>
                          </a:lnTo>
                          <a:cubicBezTo>
                            <a:pt x="90325" y="0"/>
                            <a:pt x="85706" y="0"/>
                            <a:pt x="85706" y="0"/>
                          </a:cubicBezTo>
                          <a:cubicBezTo>
                            <a:pt x="85706" y="0"/>
                            <a:pt x="85706" y="0"/>
                            <a:pt x="85706" y="0"/>
                          </a:cubicBezTo>
                          <a:lnTo>
                            <a:pt x="85706" y="0"/>
                          </a:lnTo>
                          <a:cubicBezTo>
                            <a:pt x="85706" y="0"/>
                            <a:pt x="81087" y="0"/>
                            <a:pt x="81087" y="0"/>
                          </a:cubicBezTo>
                          <a:cubicBezTo>
                            <a:pt x="81087" y="0"/>
                            <a:pt x="76468" y="0"/>
                            <a:pt x="76468" y="0"/>
                          </a:cubicBezTo>
                          <a:cubicBezTo>
                            <a:pt x="76468" y="0"/>
                            <a:pt x="76468" y="0"/>
                            <a:pt x="76468" y="0"/>
                          </a:cubicBezTo>
                          <a:cubicBezTo>
                            <a:pt x="76468" y="0"/>
                            <a:pt x="76468" y="0"/>
                            <a:pt x="76468" y="0"/>
                          </a:cubicBezTo>
                          <a:lnTo>
                            <a:pt x="76468" y="0"/>
                          </a:lnTo>
                          <a:cubicBezTo>
                            <a:pt x="76468" y="0"/>
                            <a:pt x="76468" y="0"/>
                            <a:pt x="76468" y="0"/>
                          </a:cubicBezTo>
                          <a:lnTo>
                            <a:pt x="76468" y="0"/>
                          </a:lnTo>
                          <a:cubicBezTo>
                            <a:pt x="76468" y="0"/>
                            <a:pt x="71849" y="0"/>
                            <a:pt x="71849" y="0"/>
                          </a:cubicBezTo>
                          <a:cubicBezTo>
                            <a:pt x="71849" y="0"/>
                            <a:pt x="71849" y="0"/>
                            <a:pt x="71849" y="0"/>
                          </a:cubicBezTo>
                          <a:lnTo>
                            <a:pt x="71849" y="0"/>
                          </a:lnTo>
                          <a:cubicBezTo>
                            <a:pt x="71849" y="0"/>
                            <a:pt x="71849" y="0"/>
                            <a:pt x="67230" y="0"/>
                          </a:cubicBezTo>
                          <a:lnTo>
                            <a:pt x="67230" y="0"/>
                          </a:lnTo>
                          <a:cubicBezTo>
                            <a:pt x="67230" y="0"/>
                            <a:pt x="67230" y="0"/>
                            <a:pt x="67230" y="0"/>
                          </a:cubicBezTo>
                          <a:lnTo>
                            <a:pt x="67230" y="0"/>
                          </a:lnTo>
                          <a:cubicBezTo>
                            <a:pt x="67230" y="0"/>
                            <a:pt x="62612" y="0"/>
                            <a:pt x="62612" y="0"/>
                          </a:cubicBezTo>
                          <a:cubicBezTo>
                            <a:pt x="62612" y="0"/>
                            <a:pt x="62612" y="0"/>
                            <a:pt x="62612" y="0"/>
                          </a:cubicBezTo>
                          <a:cubicBezTo>
                            <a:pt x="62612" y="0"/>
                            <a:pt x="57993" y="0"/>
                            <a:pt x="57993" y="0"/>
                          </a:cubicBezTo>
                          <a:cubicBezTo>
                            <a:pt x="57993" y="0"/>
                            <a:pt x="57993" y="0"/>
                            <a:pt x="53374" y="0"/>
                          </a:cubicBezTo>
                          <a:lnTo>
                            <a:pt x="53374" y="0"/>
                          </a:lnTo>
                          <a:cubicBezTo>
                            <a:pt x="53374" y="0"/>
                            <a:pt x="53374" y="0"/>
                            <a:pt x="53374" y="0"/>
                          </a:cubicBezTo>
                          <a:cubicBezTo>
                            <a:pt x="53374" y="0"/>
                            <a:pt x="53374" y="0"/>
                            <a:pt x="53374" y="0"/>
                          </a:cubicBezTo>
                          <a:cubicBezTo>
                            <a:pt x="53374" y="0"/>
                            <a:pt x="53374" y="0"/>
                            <a:pt x="53374" y="0"/>
                          </a:cubicBezTo>
                          <a:lnTo>
                            <a:pt x="53374" y="0"/>
                          </a:lnTo>
                          <a:cubicBezTo>
                            <a:pt x="53374" y="0"/>
                            <a:pt x="53374" y="0"/>
                            <a:pt x="53374" y="0"/>
                          </a:cubicBezTo>
                          <a:cubicBezTo>
                            <a:pt x="53374" y="0"/>
                            <a:pt x="53374" y="0"/>
                            <a:pt x="53374" y="0"/>
                          </a:cubicBezTo>
                          <a:cubicBezTo>
                            <a:pt x="53374" y="0"/>
                            <a:pt x="53374" y="0"/>
                            <a:pt x="53374" y="0"/>
                          </a:cubicBezTo>
                          <a:cubicBezTo>
                            <a:pt x="53374" y="0"/>
                            <a:pt x="53374" y="0"/>
                            <a:pt x="53374" y="0"/>
                          </a:cubicBezTo>
                          <a:cubicBezTo>
                            <a:pt x="53374" y="0"/>
                            <a:pt x="53374" y="0"/>
                            <a:pt x="48755" y="0"/>
                          </a:cubicBezTo>
                          <a:cubicBezTo>
                            <a:pt x="48755" y="0"/>
                            <a:pt x="48755" y="0"/>
                            <a:pt x="48755" y="0"/>
                          </a:cubicBezTo>
                          <a:cubicBezTo>
                            <a:pt x="48755" y="0"/>
                            <a:pt x="48755" y="0"/>
                            <a:pt x="48755" y="0"/>
                          </a:cubicBezTo>
                          <a:cubicBezTo>
                            <a:pt x="48755" y="0"/>
                            <a:pt x="48755" y="0"/>
                            <a:pt x="48755" y="0"/>
                          </a:cubicBezTo>
                          <a:cubicBezTo>
                            <a:pt x="48755" y="0"/>
                            <a:pt x="48755" y="0"/>
                            <a:pt x="44136" y="0"/>
                          </a:cubicBezTo>
                          <a:lnTo>
                            <a:pt x="44136" y="0"/>
                          </a:lnTo>
                          <a:lnTo>
                            <a:pt x="44136" y="0"/>
                          </a:lnTo>
                          <a:cubicBezTo>
                            <a:pt x="44136" y="0"/>
                            <a:pt x="44136" y="0"/>
                            <a:pt x="44136" y="0"/>
                          </a:cubicBezTo>
                          <a:cubicBezTo>
                            <a:pt x="44136" y="0"/>
                            <a:pt x="44136" y="0"/>
                            <a:pt x="44136" y="0"/>
                          </a:cubicBezTo>
                          <a:cubicBezTo>
                            <a:pt x="44136" y="0"/>
                            <a:pt x="44136" y="0"/>
                            <a:pt x="44136" y="0"/>
                          </a:cubicBezTo>
                          <a:cubicBezTo>
                            <a:pt x="44136" y="0"/>
                            <a:pt x="44136" y="0"/>
                            <a:pt x="44136" y="0"/>
                          </a:cubicBezTo>
                          <a:cubicBezTo>
                            <a:pt x="44136" y="0"/>
                            <a:pt x="44136" y="0"/>
                            <a:pt x="44136" y="0"/>
                          </a:cubicBezTo>
                          <a:lnTo>
                            <a:pt x="44136" y="0"/>
                          </a:lnTo>
                          <a:lnTo>
                            <a:pt x="44136" y="0"/>
                          </a:lnTo>
                          <a:cubicBezTo>
                            <a:pt x="44136" y="0"/>
                            <a:pt x="44136" y="0"/>
                            <a:pt x="44136" y="0"/>
                          </a:cubicBezTo>
                          <a:cubicBezTo>
                            <a:pt x="44136" y="0"/>
                            <a:pt x="44136" y="0"/>
                            <a:pt x="44136" y="0"/>
                          </a:cubicBezTo>
                          <a:cubicBezTo>
                            <a:pt x="44136" y="0"/>
                            <a:pt x="44136" y="0"/>
                            <a:pt x="44136" y="0"/>
                          </a:cubicBezTo>
                          <a:cubicBezTo>
                            <a:pt x="44136" y="0"/>
                            <a:pt x="44136" y="0"/>
                            <a:pt x="44136" y="0"/>
                          </a:cubicBezTo>
                          <a:cubicBezTo>
                            <a:pt x="44136" y="0"/>
                            <a:pt x="39517" y="0"/>
                            <a:pt x="39517" y="0"/>
                          </a:cubicBezTo>
                          <a:cubicBezTo>
                            <a:pt x="39517" y="0"/>
                            <a:pt x="39517" y="0"/>
                            <a:pt x="39517" y="0"/>
                          </a:cubicBezTo>
                          <a:cubicBezTo>
                            <a:pt x="39517" y="0"/>
                            <a:pt x="39517" y="0"/>
                            <a:pt x="39517" y="0"/>
                          </a:cubicBezTo>
                          <a:cubicBezTo>
                            <a:pt x="39517" y="0"/>
                            <a:pt x="39517" y="0"/>
                            <a:pt x="34898" y="0"/>
                          </a:cubicBezTo>
                          <a:cubicBezTo>
                            <a:pt x="34898" y="0"/>
                            <a:pt x="34898" y="0"/>
                            <a:pt x="34898" y="0"/>
                          </a:cubicBezTo>
                          <a:lnTo>
                            <a:pt x="34898" y="0"/>
                          </a:lnTo>
                          <a:cubicBezTo>
                            <a:pt x="30279" y="0"/>
                            <a:pt x="30279" y="0"/>
                            <a:pt x="25660" y="0"/>
                          </a:cubicBezTo>
                          <a:cubicBezTo>
                            <a:pt x="25660" y="0"/>
                            <a:pt x="25660" y="0"/>
                            <a:pt x="25660" y="0"/>
                          </a:cubicBezTo>
                          <a:cubicBezTo>
                            <a:pt x="21042" y="0"/>
                            <a:pt x="21042" y="0"/>
                            <a:pt x="16423" y="0"/>
                          </a:cubicBezTo>
                          <a:cubicBezTo>
                            <a:pt x="16423" y="0"/>
                            <a:pt x="16423" y="0"/>
                            <a:pt x="16423" y="0"/>
                          </a:cubicBezTo>
                          <a:lnTo>
                            <a:pt x="16423" y="0"/>
                          </a:lnTo>
                          <a:lnTo>
                            <a:pt x="16423" y="0"/>
                          </a:lnTo>
                          <a:cubicBezTo>
                            <a:pt x="16423" y="0"/>
                            <a:pt x="11804" y="0"/>
                            <a:pt x="11804" y="0"/>
                          </a:cubicBezTo>
                          <a:lnTo>
                            <a:pt x="11804" y="0"/>
                          </a:lnTo>
                          <a:cubicBezTo>
                            <a:pt x="11804" y="0"/>
                            <a:pt x="11804" y="0"/>
                            <a:pt x="11804" y="0"/>
                          </a:cubicBezTo>
                          <a:cubicBezTo>
                            <a:pt x="11804" y="0"/>
                            <a:pt x="11804" y="0"/>
                            <a:pt x="11804" y="0"/>
                          </a:cubicBezTo>
                          <a:lnTo>
                            <a:pt x="11804" y="0"/>
                          </a:lnTo>
                          <a:lnTo>
                            <a:pt x="11804" y="0"/>
                          </a:lnTo>
                          <a:cubicBezTo>
                            <a:pt x="11804" y="0"/>
                            <a:pt x="11804" y="0"/>
                            <a:pt x="11804" y="0"/>
                          </a:cubicBezTo>
                          <a:cubicBezTo>
                            <a:pt x="11804" y="0"/>
                            <a:pt x="11804" y="0"/>
                            <a:pt x="11804" y="0"/>
                          </a:cubicBezTo>
                          <a:cubicBezTo>
                            <a:pt x="11804" y="0"/>
                            <a:pt x="11804" y="0"/>
                            <a:pt x="11804" y="0"/>
                          </a:cubicBezTo>
                          <a:lnTo>
                            <a:pt x="11804" y="0"/>
                          </a:lnTo>
                          <a:cubicBezTo>
                            <a:pt x="11804" y="0"/>
                            <a:pt x="11804" y="0"/>
                            <a:pt x="11804" y="4619"/>
                          </a:cubicBezTo>
                          <a:lnTo>
                            <a:pt x="11804" y="4619"/>
                          </a:lnTo>
                          <a:lnTo>
                            <a:pt x="11804" y="4619"/>
                          </a:lnTo>
                          <a:lnTo>
                            <a:pt x="11804" y="4619"/>
                          </a:lnTo>
                          <a:cubicBezTo>
                            <a:pt x="11804" y="4619"/>
                            <a:pt x="11804" y="4619"/>
                            <a:pt x="11804" y="4619"/>
                          </a:cubicBezTo>
                          <a:cubicBezTo>
                            <a:pt x="11804" y="4619"/>
                            <a:pt x="11804" y="4619"/>
                            <a:pt x="11804" y="4619"/>
                          </a:cubicBezTo>
                          <a:lnTo>
                            <a:pt x="11804" y="4619"/>
                          </a:lnTo>
                          <a:cubicBezTo>
                            <a:pt x="11804" y="4619"/>
                            <a:pt x="11804" y="4619"/>
                            <a:pt x="11804" y="4619"/>
                          </a:cubicBezTo>
                          <a:cubicBezTo>
                            <a:pt x="11804" y="4619"/>
                            <a:pt x="11804" y="4619"/>
                            <a:pt x="11804" y="4619"/>
                          </a:cubicBezTo>
                          <a:cubicBezTo>
                            <a:pt x="11804" y="4619"/>
                            <a:pt x="11804" y="4619"/>
                            <a:pt x="11804" y="4619"/>
                          </a:cubicBezTo>
                          <a:cubicBezTo>
                            <a:pt x="11804" y="4619"/>
                            <a:pt x="11804" y="4619"/>
                            <a:pt x="11804" y="4619"/>
                          </a:cubicBezTo>
                          <a:cubicBezTo>
                            <a:pt x="11804" y="4619"/>
                            <a:pt x="11804" y="4619"/>
                            <a:pt x="11804" y="4619"/>
                          </a:cubicBezTo>
                          <a:cubicBezTo>
                            <a:pt x="11804" y="4619"/>
                            <a:pt x="11804" y="4619"/>
                            <a:pt x="11804" y="4619"/>
                          </a:cubicBezTo>
                          <a:cubicBezTo>
                            <a:pt x="11804" y="4619"/>
                            <a:pt x="11804" y="4619"/>
                            <a:pt x="11804" y="4619"/>
                          </a:cubicBezTo>
                          <a:cubicBezTo>
                            <a:pt x="11804" y="4619"/>
                            <a:pt x="11804" y="4619"/>
                            <a:pt x="11804" y="4619"/>
                          </a:cubicBezTo>
                          <a:cubicBezTo>
                            <a:pt x="11804" y="4619"/>
                            <a:pt x="11804" y="4619"/>
                            <a:pt x="16423" y="4619"/>
                          </a:cubicBezTo>
                          <a:cubicBezTo>
                            <a:pt x="16423" y="4619"/>
                            <a:pt x="16423" y="4619"/>
                            <a:pt x="16423" y="4619"/>
                          </a:cubicBezTo>
                          <a:cubicBezTo>
                            <a:pt x="16423" y="4619"/>
                            <a:pt x="16423" y="4619"/>
                            <a:pt x="16423" y="4619"/>
                          </a:cubicBezTo>
                          <a:cubicBezTo>
                            <a:pt x="-2053" y="4619"/>
                            <a:pt x="-2053" y="4619"/>
                            <a:pt x="2566" y="4619"/>
                          </a:cubicBezTo>
                          <a:cubicBezTo>
                            <a:pt x="2566" y="4619"/>
                            <a:pt x="-2053" y="4619"/>
                            <a:pt x="2566" y="4619"/>
                          </a:cubicBezTo>
                          <a:cubicBezTo>
                            <a:pt x="-2053" y="4619"/>
                            <a:pt x="2566" y="4619"/>
                            <a:pt x="2566" y="4619"/>
                          </a:cubicBezTo>
                          <a:cubicBezTo>
                            <a:pt x="2566" y="4619"/>
                            <a:pt x="2566" y="4619"/>
                            <a:pt x="2566" y="4619"/>
                          </a:cubicBezTo>
                          <a:cubicBezTo>
                            <a:pt x="2566" y="4619"/>
                            <a:pt x="2566" y="4619"/>
                            <a:pt x="2566" y="4619"/>
                          </a:cubicBezTo>
                          <a:cubicBezTo>
                            <a:pt x="2566" y="4619"/>
                            <a:pt x="2566" y="4619"/>
                            <a:pt x="2566" y="4619"/>
                          </a:cubicBezTo>
                          <a:cubicBezTo>
                            <a:pt x="2566" y="4619"/>
                            <a:pt x="2566" y="4619"/>
                            <a:pt x="2566" y="4619"/>
                          </a:cubicBezTo>
                          <a:close/>
                          <a:moveTo>
                            <a:pt x="25660" y="4619"/>
                          </a:moveTo>
                          <a:lnTo>
                            <a:pt x="25660" y="4619"/>
                          </a:lnTo>
                          <a:cubicBezTo>
                            <a:pt x="25660" y="4619"/>
                            <a:pt x="25660" y="4619"/>
                            <a:pt x="25660" y="4619"/>
                          </a:cubicBezTo>
                          <a:cubicBezTo>
                            <a:pt x="25660" y="4619"/>
                            <a:pt x="25660" y="4619"/>
                            <a:pt x="25660" y="4619"/>
                          </a:cubicBezTo>
                          <a:close/>
                          <a:moveTo>
                            <a:pt x="25660" y="4619"/>
                          </a:moveTo>
                          <a:cubicBezTo>
                            <a:pt x="25660" y="4619"/>
                            <a:pt x="25660" y="4619"/>
                            <a:pt x="25660" y="4619"/>
                          </a:cubicBezTo>
                          <a:cubicBezTo>
                            <a:pt x="25660" y="4619"/>
                            <a:pt x="25660" y="4619"/>
                            <a:pt x="25660" y="4619"/>
                          </a:cubicBezTo>
                          <a:cubicBezTo>
                            <a:pt x="25660" y="4619"/>
                            <a:pt x="25660" y="4619"/>
                            <a:pt x="25660" y="4619"/>
                          </a:cubicBezTo>
                          <a:close/>
                          <a:moveTo>
                            <a:pt x="25660" y="0"/>
                          </a:moveTo>
                          <a:cubicBezTo>
                            <a:pt x="25660" y="0"/>
                            <a:pt x="25660" y="0"/>
                            <a:pt x="25660" y="0"/>
                          </a:cubicBezTo>
                          <a:cubicBezTo>
                            <a:pt x="25660" y="0"/>
                            <a:pt x="25660" y="0"/>
                            <a:pt x="25660" y="0"/>
                          </a:cubicBezTo>
                          <a:lnTo>
                            <a:pt x="25660" y="0"/>
                          </a:lnTo>
                          <a:cubicBezTo>
                            <a:pt x="25660" y="0"/>
                            <a:pt x="25660" y="0"/>
                            <a:pt x="25660" y="0"/>
                          </a:cubicBezTo>
                          <a:close/>
                        </a:path>
                      </a:pathLst>
                    </a:custGeom>
                    <a:solidFill>
                      <a:srgbClr val="A5A099"/>
                    </a:solidFill>
                    <a:ln w="46132" cap="flat">
                      <a:noFill/>
                      <a:prstDash val="solid"/>
                      <a:miter/>
                    </a:ln>
                  </p:spPr>
                  <p:txBody>
                    <a:bodyPr rtlCol="0" anchor="ctr"/>
                    <a:lstStyle/>
                    <a:p>
                      <a:endParaRPr lang="en-US"/>
                    </a:p>
                  </p:txBody>
                </p:sp>
                <p:sp>
                  <p:nvSpPr>
                    <p:cNvPr id="2302" name="Freeform: Shape 2301">
                      <a:extLst>
                        <a:ext uri="{FF2B5EF4-FFF2-40B4-BE49-F238E27FC236}">
                          <a16:creationId xmlns:a16="http://schemas.microsoft.com/office/drawing/2014/main" xmlns="" id="{F17E420F-E691-45D7-A94A-4A58E44F76E0}"/>
                        </a:ext>
                      </a:extLst>
                    </p:cNvPr>
                    <p:cNvSpPr/>
                    <p:nvPr/>
                  </p:nvSpPr>
                  <p:spPr>
                    <a:xfrm>
                      <a:off x="4045453" y="976843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303" name="Freeform: Shape 2302">
                      <a:extLst>
                        <a:ext uri="{FF2B5EF4-FFF2-40B4-BE49-F238E27FC236}">
                          <a16:creationId xmlns:a16="http://schemas.microsoft.com/office/drawing/2014/main" xmlns="" id="{3D3B6382-27B0-46C4-A5CD-2B822764AAC4}"/>
                        </a:ext>
                      </a:extLst>
                    </p:cNvPr>
                    <p:cNvSpPr/>
                    <p:nvPr/>
                  </p:nvSpPr>
                  <p:spPr>
                    <a:xfrm>
                      <a:off x="3916124" y="971762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304" name="Freeform: Shape 2303">
                      <a:extLst>
                        <a:ext uri="{FF2B5EF4-FFF2-40B4-BE49-F238E27FC236}">
                          <a16:creationId xmlns:a16="http://schemas.microsoft.com/office/drawing/2014/main" xmlns="" id="{4188C270-AF69-4A67-A696-82A55FA5EE24}"/>
                        </a:ext>
                      </a:extLst>
                    </p:cNvPr>
                    <p:cNvSpPr/>
                    <p:nvPr/>
                  </p:nvSpPr>
                  <p:spPr>
                    <a:xfrm>
                      <a:off x="4050072" y="9773050"/>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305" name="Freeform: Shape 2304">
                      <a:extLst>
                        <a:ext uri="{FF2B5EF4-FFF2-40B4-BE49-F238E27FC236}">
                          <a16:creationId xmlns:a16="http://schemas.microsoft.com/office/drawing/2014/main" xmlns="" id="{56F18260-EBAE-46F9-BB05-13ED458CFBC9}"/>
                        </a:ext>
                      </a:extLst>
                    </p:cNvPr>
                    <p:cNvSpPr/>
                    <p:nvPr/>
                  </p:nvSpPr>
                  <p:spPr>
                    <a:xfrm>
                      <a:off x="4054691" y="977766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306" name="Freeform: Shape 2305">
                      <a:extLst>
                        <a:ext uri="{FF2B5EF4-FFF2-40B4-BE49-F238E27FC236}">
                          <a16:creationId xmlns:a16="http://schemas.microsoft.com/office/drawing/2014/main" xmlns="" id="{5DBD5867-FE1F-4FCE-AF75-992B3F8880BD}"/>
                        </a:ext>
                      </a:extLst>
                    </p:cNvPr>
                    <p:cNvSpPr/>
                    <p:nvPr/>
                  </p:nvSpPr>
                  <p:spPr>
                    <a:xfrm>
                      <a:off x="4059310" y="978228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307" name="Freeform: Shape 2306">
                      <a:extLst>
                        <a:ext uri="{FF2B5EF4-FFF2-40B4-BE49-F238E27FC236}">
                          <a16:creationId xmlns:a16="http://schemas.microsoft.com/office/drawing/2014/main" xmlns="" id="{D0F86F5E-0875-461A-AA57-332AFDDE634A}"/>
                        </a:ext>
                      </a:extLst>
                    </p:cNvPr>
                    <p:cNvSpPr/>
                    <p:nvPr/>
                  </p:nvSpPr>
                  <p:spPr>
                    <a:xfrm>
                      <a:off x="4013121" y="9749955"/>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308" name="Freeform: Shape 2307">
                      <a:extLst>
                        <a:ext uri="{FF2B5EF4-FFF2-40B4-BE49-F238E27FC236}">
                          <a16:creationId xmlns:a16="http://schemas.microsoft.com/office/drawing/2014/main" xmlns="" id="{F6A5BEF7-6BD0-461E-B7DC-A8F9EEA8CC9F}"/>
                        </a:ext>
                      </a:extLst>
                    </p:cNvPr>
                    <p:cNvSpPr/>
                    <p:nvPr/>
                  </p:nvSpPr>
                  <p:spPr>
                    <a:xfrm>
                      <a:off x="4026977" y="975457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309" name="Freeform: Shape 2308">
                      <a:extLst>
                        <a:ext uri="{FF2B5EF4-FFF2-40B4-BE49-F238E27FC236}">
                          <a16:creationId xmlns:a16="http://schemas.microsoft.com/office/drawing/2014/main" xmlns="" id="{E5B539A6-B844-481E-BB0F-AB67B16D50B6}"/>
                        </a:ext>
                      </a:extLst>
                    </p:cNvPr>
                    <p:cNvSpPr/>
                    <p:nvPr/>
                  </p:nvSpPr>
                  <p:spPr>
                    <a:xfrm>
                      <a:off x="3999264" y="974071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310" name="Freeform: Shape 2309">
                      <a:extLst>
                        <a:ext uri="{FF2B5EF4-FFF2-40B4-BE49-F238E27FC236}">
                          <a16:creationId xmlns:a16="http://schemas.microsoft.com/office/drawing/2014/main" xmlns="" id="{84FFD633-1161-4EC8-AAF2-BBD66C125138}"/>
                        </a:ext>
                      </a:extLst>
                    </p:cNvPr>
                    <p:cNvSpPr/>
                    <p:nvPr/>
                  </p:nvSpPr>
                  <p:spPr>
                    <a:xfrm>
                      <a:off x="4026977" y="975457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311" name="Freeform: Shape 2310">
                      <a:extLst>
                        <a:ext uri="{FF2B5EF4-FFF2-40B4-BE49-F238E27FC236}">
                          <a16:creationId xmlns:a16="http://schemas.microsoft.com/office/drawing/2014/main" xmlns="" id="{8751016C-B3AE-47F1-98C5-E60C0176B600}"/>
                        </a:ext>
                      </a:extLst>
                    </p:cNvPr>
                    <p:cNvSpPr/>
                    <p:nvPr/>
                  </p:nvSpPr>
                  <p:spPr>
                    <a:xfrm>
                      <a:off x="4068547" y="9791525"/>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312" name="Freeform: Shape 2311">
                      <a:extLst>
                        <a:ext uri="{FF2B5EF4-FFF2-40B4-BE49-F238E27FC236}">
                          <a16:creationId xmlns:a16="http://schemas.microsoft.com/office/drawing/2014/main" xmlns="" id="{261CC3D7-455A-4F3B-92EC-ED69A7B85D3E}"/>
                        </a:ext>
                      </a:extLst>
                    </p:cNvPr>
                    <p:cNvSpPr/>
                    <p:nvPr/>
                  </p:nvSpPr>
                  <p:spPr>
                    <a:xfrm>
                      <a:off x="4068547" y="9791525"/>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313" name="Freeform: Shape 2312">
                      <a:extLst>
                        <a:ext uri="{FF2B5EF4-FFF2-40B4-BE49-F238E27FC236}">
                          <a16:creationId xmlns:a16="http://schemas.microsoft.com/office/drawing/2014/main" xmlns="" id="{66E77E25-9CB8-4DB1-90E0-BA3C28B8DE50}"/>
                        </a:ext>
                      </a:extLst>
                    </p:cNvPr>
                    <p:cNvSpPr/>
                    <p:nvPr/>
                  </p:nvSpPr>
                  <p:spPr>
                    <a:xfrm>
                      <a:off x="4068547" y="9791525"/>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314" name="Freeform: Shape 2313">
                      <a:extLst>
                        <a:ext uri="{FF2B5EF4-FFF2-40B4-BE49-F238E27FC236}">
                          <a16:creationId xmlns:a16="http://schemas.microsoft.com/office/drawing/2014/main" xmlns="" id="{BE95BD35-7B76-49D6-B94D-7B9A2BBE0AB1}"/>
                        </a:ext>
                      </a:extLst>
                    </p:cNvPr>
                    <p:cNvSpPr/>
                    <p:nvPr/>
                  </p:nvSpPr>
                  <p:spPr>
                    <a:xfrm>
                      <a:off x="4063929" y="9786907"/>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315" name="Freeform: Shape 2314">
                      <a:extLst>
                        <a:ext uri="{FF2B5EF4-FFF2-40B4-BE49-F238E27FC236}">
                          <a16:creationId xmlns:a16="http://schemas.microsoft.com/office/drawing/2014/main" xmlns="" id="{36180D13-9862-407F-83A2-AA3E85888EAE}"/>
                        </a:ext>
                      </a:extLst>
                    </p:cNvPr>
                    <p:cNvSpPr/>
                    <p:nvPr/>
                  </p:nvSpPr>
                  <p:spPr>
                    <a:xfrm>
                      <a:off x="4063929" y="9786907"/>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316" name="Freeform: Shape 2315">
                      <a:extLst>
                        <a:ext uri="{FF2B5EF4-FFF2-40B4-BE49-F238E27FC236}">
                          <a16:creationId xmlns:a16="http://schemas.microsoft.com/office/drawing/2014/main" xmlns="" id="{95C020CC-B042-43F0-9299-4132D110CF1D}"/>
                        </a:ext>
                      </a:extLst>
                    </p:cNvPr>
                    <p:cNvSpPr/>
                    <p:nvPr/>
                  </p:nvSpPr>
                  <p:spPr>
                    <a:xfrm>
                      <a:off x="4059310" y="9782288"/>
                      <a:ext cx="3464" cy="46188"/>
                    </a:xfrm>
                    <a:custGeom>
                      <a:avLst/>
                      <a:gdLst>
                        <a:gd name="connsiteX0" fmla="*/ 0 w 3464"/>
                        <a:gd name="connsiteY0" fmla="*/ 0 h 46188"/>
                        <a:gd name="connsiteX1" fmla="*/ 0 w 3464"/>
                        <a:gd name="connsiteY1" fmla="*/ 0 h 46188"/>
                        <a:gd name="connsiteX2" fmla="*/ 0 w 3464"/>
                        <a:gd name="connsiteY2" fmla="*/ 0 h 46188"/>
                        <a:gd name="connsiteX3" fmla="*/ 0 w 3464"/>
                        <a:gd name="connsiteY3" fmla="*/ 0 h 46188"/>
                      </a:gdLst>
                      <a:ahLst/>
                      <a:cxnLst>
                        <a:cxn ang="0">
                          <a:pos x="connsiteX0" y="connsiteY0"/>
                        </a:cxn>
                        <a:cxn ang="0">
                          <a:pos x="connsiteX1" y="connsiteY1"/>
                        </a:cxn>
                        <a:cxn ang="0">
                          <a:pos x="connsiteX2" y="connsiteY2"/>
                        </a:cxn>
                        <a:cxn ang="0">
                          <a:pos x="connsiteX3" y="connsiteY3"/>
                        </a:cxn>
                      </a:cxnLst>
                      <a:rect l="l" t="t" r="r" b="b"/>
                      <a:pathLst>
                        <a:path w="3464" h="46188">
                          <a:moveTo>
                            <a:pt x="0" y="0"/>
                          </a:moveTo>
                          <a:lnTo>
                            <a:pt x="0" y="0"/>
                          </a:lnTo>
                          <a:cubicBezTo>
                            <a:pt x="4619" y="0"/>
                            <a:pt x="4619" y="0"/>
                            <a:pt x="0" y="0"/>
                          </a:cubicBezTo>
                          <a:cubicBezTo>
                            <a:pt x="4619" y="0"/>
                            <a:pt x="4619" y="0"/>
                            <a:pt x="0" y="0"/>
                          </a:cubicBezTo>
                          <a:close/>
                        </a:path>
                      </a:pathLst>
                    </a:custGeom>
                    <a:solidFill>
                      <a:srgbClr val="A5A099"/>
                    </a:solidFill>
                    <a:ln w="46132" cap="flat">
                      <a:noFill/>
                      <a:prstDash val="solid"/>
                      <a:miter/>
                    </a:ln>
                  </p:spPr>
                  <p:txBody>
                    <a:bodyPr rtlCol="0" anchor="ctr"/>
                    <a:lstStyle/>
                    <a:p>
                      <a:endParaRPr lang="en-US"/>
                    </a:p>
                  </p:txBody>
                </p:sp>
                <p:sp>
                  <p:nvSpPr>
                    <p:cNvPr id="2317" name="Freeform: Shape 2316">
                      <a:extLst>
                        <a:ext uri="{FF2B5EF4-FFF2-40B4-BE49-F238E27FC236}">
                          <a16:creationId xmlns:a16="http://schemas.microsoft.com/office/drawing/2014/main" xmlns="" id="{0081617E-AEA1-4B4B-9A88-64EFE042A347}"/>
                        </a:ext>
                      </a:extLst>
                    </p:cNvPr>
                    <p:cNvSpPr/>
                    <p:nvPr/>
                  </p:nvSpPr>
                  <p:spPr>
                    <a:xfrm>
                      <a:off x="4059310" y="977766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318" name="Freeform: Shape 2317">
                      <a:extLst>
                        <a:ext uri="{FF2B5EF4-FFF2-40B4-BE49-F238E27FC236}">
                          <a16:creationId xmlns:a16="http://schemas.microsoft.com/office/drawing/2014/main" xmlns="" id="{6EDDFCCB-A3E2-4E2C-986A-E4027EEA791B}"/>
                        </a:ext>
                      </a:extLst>
                    </p:cNvPr>
                    <p:cNvSpPr/>
                    <p:nvPr/>
                  </p:nvSpPr>
                  <p:spPr>
                    <a:xfrm>
                      <a:off x="4040834" y="975919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319" name="Freeform: Shape 2318">
                      <a:extLst>
                        <a:ext uri="{FF2B5EF4-FFF2-40B4-BE49-F238E27FC236}">
                          <a16:creationId xmlns:a16="http://schemas.microsoft.com/office/drawing/2014/main" xmlns="" id="{8544434D-C2AF-4471-B956-6F1FFA713F58}"/>
                        </a:ext>
                      </a:extLst>
                    </p:cNvPr>
                    <p:cNvSpPr/>
                    <p:nvPr/>
                  </p:nvSpPr>
                  <p:spPr>
                    <a:xfrm>
                      <a:off x="4036215" y="975919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320" name="Freeform: Shape 2319">
                      <a:extLst>
                        <a:ext uri="{FF2B5EF4-FFF2-40B4-BE49-F238E27FC236}">
                          <a16:creationId xmlns:a16="http://schemas.microsoft.com/office/drawing/2014/main" xmlns="" id="{5B702231-28FB-40DD-BAFC-32841A7A7CC0}"/>
                        </a:ext>
                      </a:extLst>
                    </p:cNvPr>
                    <p:cNvSpPr/>
                    <p:nvPr/>
                  </p:nvSpPr>
                  <p:spPr>
                    <a:xfrm>
                      <a:off x="4031596" y="9754574"/>
                      <a:ext cx="4619" cy="46188"/>
                    </a:xfrm>
                    <a:custGeom>
                      <a:avLst/>
                      <a:gdLst>
                        <a:gd name="connsiteX0" fmla="*/ 4619 w 4619"/>
                        <a:gd name="connsiteY0" fmla="*/ 0 h 46188"/>
                        <a:gd name="connsiteX1" fmla="*/ 4619 w 4619"/>
                        <a:gd name="connsiteY1" fmla="*/ 0 h 46188"/>
                        <a:gd name="connsiteX2" fmla="*/ 0 w 4619"/>
                        <a:gd name="connsiteY2" fmla="*/ 0 h 46188"/>
                      </a:gdLst>
                      <a:ahLst/>
                      <a:cxnLst>
                        <a:cxn ang="0">
                          <a:pos x="connsiteX0" y="connsiteY0"/>
                        </a:cxn>
                        <a:cxn ang="0">
                          <a:pos x="connsiteX1" y="connsiteY1"/>
                        </a:cxn>
                        <a:cxn ang="0">
                          <a:pos x="connsiteX2" y="connsiteY2"/>
                        </a:cxn>
                      </a:cxnLst>
                      <a:rect l="l" t="t" r="r" b="b"/>
                      <a:pathLst>
                        <a:path w="4619" h="46188">
                          <a:moveTo>
                            <a:pt x="4619" y="0"/>
                          </a:moveTo>
                          <a:lnTo>
                            <a:pt x="4619" y="0"/>
                          </a:lnTo>
                          <a:lnTo>
                            <a:pt x="0" y="0"/>
                          </a:lnTo>
                          <a:close/>
                        </a:path>
                      </a:pathLst>
                    </a:custGeom>
                    <a:solidFill>
                      <a:srgbClr val="A5A099"/>
                    </a:solidFill>
                    <a:ln w="46132" cap="flat">
                      <a:noFill/>
                      <a:prstDash val="solid"/>
                      <a:miter/>
                    </a:ln>
                  </p:spPr>
                  <p:txBody>
                    <a:bodyPr rtlCol="0" anchor="ctr"/>
                    <a:lstStyle/>
                    <a:p>
                      <a:endParaRPr lang="en-US"/>
                    </a:p>
                  </p:txBody>
                </p:sp>
                <p:sp>
                  <p:nvSpPr>
                    <p:cNvPr id="2321" name="Freeform: Shape 2320">
                      <a:extLst>
                        <a:ext uri="{FF2B5EF4-FFF2-40B4-BE49-F238E27FC236}">
                          <a16:creationId xmlns:a16="http://schemas.microsoft.com/office/drawing/2014/main" xmlns="" id="{F41A1E06-39FF-4E41-A074-84625B557C36}"/>
                        </a:ext>
                      </a:extLst>
                    </p:cNvPr>
                    <p:cNvSpPr/>
                    <p:nvPr/>
                  </p:nvSpPr>
                  <p:spPr>
                    <a:xfrm>
                      <a:off x="3994645" y="9731480"/>
                      <a:ext cx="46188" cy="2052"/>
                    </a:xfrm>
                    <a:custGeom>
                      <a:avLst/>
                      <a:gdLst>
                        <a:gd name="connsiteX0" fmla="*/ 0 w 46188"/>
                        <a:gd name="connsiteY0" fmla="*/ 0 h 2052"/>
                        <a:gd name="connsiteX1" fmla="*/ 0 w 46188"/>
                        <a:gd name="connsiteY1" fmla="*/ 0 h 2052"/>
                        <a:gd name="connsiteX2" fmla="*/ 0 w 46188"/>
                        <a:gd name="connsiteY2" fmla="*/ 0 h 2052"/>
                      </a:gdLst>
                      <a:ahLst/>
                      <a:cxnLst>
                        <a:cxn ang="0">
                          <a:pos x="connsiteX0" y="connsiteY0"/>
                        </a:cxn>
                        <a:cxn ang="0">
                          <a:pos x="connsiteX1" y="connsiteY1"/>
                        </a:cxn>
                        <a:cxn ang="0">
                          <a:pos x="connsiteX2" y="connsiteY2"/>
                        </a:cxn>
                      </a:cxnLst>
                      <a:rect l="l" t="t" r="r" b="b"/>
                      <a:pathLst>
                        <a:path w="46188" h="2052">
                          <a:moveTo>
                            <a:pt x="0" y="0"/>
                          </a:moveTo>
                          <a:lnTo>
                            <a:pt x="0" y="0"/>
                          </a:lnTo>
                          <a:cubicBezTo>
                            <a:pt x="0" y="4619"/>
                            <a:pt x="0" y="0"/>
                            <a:pt x="0" y="0"/>
                          </a:cubicBezTo>
                          <a:close/>
                        </a:path>
                      </a:pathLst>
                    </a:custGeom>
                    <a:solidFill>
                      <a:srgbClr val="A5A099"/>
                    </a:solidFill>
                    <a:ln w="46132" cap="flat">
                      <a:noFill/>
                      <a:prstDash val="solid"/>
                      <a:miter/>
                    </a:ln>
                  </p:spPr>
                  <p:txBody>
                    <a:bodyPr rtlCol="0" anchor="ctr"/>
                    <a:lstStyle/>
                    <a:p>
                      <a:endParaRPr lang="en-US"/>
                    </a:p>
                  </p:txBody>
                </p:sp>
                <p:sp>
                  <p:nvSpPr>
                    <p:cNvPr id="2322" name="Freeform: Shape 2321">
                      <a:extLst>
                        <a:ext uri="{FF2B5EF4-FFF2-40B4-BE49-F238E27FC236}">
                          <a16:creationId xmlns:a16="http://schemas.microsoft.com/office/drawing/2014/main" xmlns="" id="{BD7A79E4-1598-4E4A-9A5E-AA0B86A71030}"/>
                        </a:ext>
                      </a:extLst>
                    </p:cNvPr>
                    <p:cNvSpPr/>
                    <p:nvPr/>
                  </p:nvSpPr>
                  <p:spPr>
                    <a:xfrm>
                      <a:off x="3976170" y="972686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323" name="Freeform: Shape 2322">
                      <a:extLst>
                        <a:ext uri="{FF2B5EF4-FFF2-40B4-BE49-F238E27FC236}">
                          <a16:creationId xmlns:a16="http://schemas.microsoft.com/office/drawing/2014/main" xmlns="" id="{C9B4FC6C-74E5-4621-A7BD-8BC605EF7209}"/>
                        </a:ext>
                      </a:extLst>
                    </p:cNvPr>
                    <p:cNvSpPr/>
                    <p:nvPr/>
                  </p:nvSpPr>
                  <p:spPr>
                    <a:xfrm>
                      <a:off x="3920743" y="971300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grpSp>
              <p:grpSp>
                <p:nvGrpSpPr>
                  <p:cNvPr id="2324" name="Graphic 792">
                    <a:extLst>
                      <a:ext uri="{FF2B5EF4-FFF2-40B4-BE49-F238E27FC236}">
                        <a16:creationId xmlns:a16="http://schemas.microsoft.com/office/drawing/2014/main" xmlns="" id="{CA4E7CD2-8AAF-4B89-92C0-9E16C1B8D797}"/>
                      </a:ext>
                    </a:extLst>
                  </p:cNvPr>
                  <p:cNvGrpSpPr/>
                  <p:nvPr/>
                </p:nvGrpSpPr>
                <p:grpSpPr>
                  <a:xfrm>
                    <a:off x="3948457" y="9666816"/>
                    <a:ext cx="272514" cy="157041"/>
                    <a:chOff x="3948457" y="9666816"/>
                    <a:chExt cx="272514" cy="157041"/>
                  </a:xfrm>
                  <a:solidFill>
                    <a:srgbClr val="A5A099"/>
                  </a:solidFill>
                </p:grpSpPr>
                <p:sp>
                  <p:nvSpPr>
                    <p:cNvPr id="2325" name="Freeform: Shape 2324">
                      <a:extLst>
                        <a:ext uri="{FF2B5EF4-FFF2-40B4-BE49-F238E27FC236}">
                          <a16:creationId xmlns:a16="http://schemas.microsoft.com/office/drawing/2014/main" xmlns="" id="{71D7F657-2670-4C13-BF85-3731657E376B}"/>
                        </a:ext>
                      </a:extLst>
                    </p:cNvPr>
                    <p:cNvSpPr/>
                    <p:nvPr/>
                  </p:nvSpPr>
                  <p:spPr>
                    <a:xfrm>
                      <a:off x="4220971" y="9823858"/>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326" name="Freeform: Shape 2325">
                      <a:extLst>
                        <a:ext uri="{FF2B5EF4-FFF2-40B4-BE49-F238E27FC236}">
                          <a16:creationId xmlns:a16="http://schemas.microsoft.com/office/drawing/2014/main" xmlns="" id="{A6E1A5AD-0B2E-4C9C-96C9-CC501C87FA0F}"/>
                        </a:ext>
                      </a:extLst>
                    </p:cNvPr>
                    <p:cNvSpPr/>
                    <p:nvPr/>
                  </p:nvSpPr>
                  <p:spPr>
                    <a:xfrm>
                      <a:off x="4220971" y="9819239"/>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 name="connsiteX4" fmla="*/ 0 w 46188"/>
                        <a:gd name="connsiteY4" fmla="*/ 0 h 46188"/>
                        <a:gd name="connsiteX5" fmla="*/ 0 w 46188"/>
                        <a:gd name="connsiteY5" fmla="*/ 0 h 46188"/>
                        <a:gd name="connsiteX6" fmla="*/ 0 w 46188"/>
                        <a:gd name="connsiteY6" fmla="*/ 0 h 46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188" h="46188">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327" name="Freeform: Shape 2326">
                      <a:extLst>
                        <a:ext uri="{FF2B5EF4-FFF2-40B4-BE49-F238E27FC236}">
                          <a16:creationId xmlns:a16="http://schemas.microsoft.com/office/drawing/2014/main" xmlns="" id="{6637BF5E-A13A-4B8C-A83F-C9C1335D5EF9}"/>
                        </a:ext>
                      </a:extLst>
                    </p:cNvPr>
                    <p:cNvSpPr/>
                    <p:nvPr/>
                  </p:nvSpPr>
                  <p:spPr>
                    <a:xfrm>
                      <a:off x="4197876" y="977766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328" name="Freeform: Shape 2327">
                      <a:extLst>
                        <a:ext uri="{FF2B5EF4-FFF2-40B4-BE49-F238E27FC236}">
                          <a16:creationId xmlns:a16="http://schemas.microsoft.com/office/drawing/2014/main" xmlns="" id="{F64C5F04-FE9C-4E65-BD46-8FF0B9400DC0}"/>
                        </a:ext>
                      </a:extLst>
                    </p:cNvPr>
                    <p:cNvSpPr/>
                    <p:nvPr/>
                  </p:nvSpPr>
                  <p:spPr>
                    <a:xfrm>
                      <a:off x="4179401" y="975919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329" name="Freeform: Shape 2328">
                      <a:extLst>
                        <a:ext uri="{FF2B5EF4-FFF2-40B4-BE49-F238E27FC236}">
                          <a16:creationId xmlns:a16="http://schemas.microsoft.com/office/drawing/2014/main" xmlns="" id="{7DE201F3-7F0C-4C80-8CE9-9D6B5386DAC8}"/>
                        </a:ext>
                      </a:extLst>
                    </p:cNvPr>
                    <p:cNvSpPr/>
                    <p:nvPr/>
                  </p:nvSpPr>
                  <p:spPr>
                    <a:xfrm>
                      <a:off x="4174782" y="975457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330" name="Freeform: Shape 2329">
                      <a:extLst>
                        <a:ext uri="{FF2B5EF4-FFF2-40B4-BE49-F238E27FC236}">
                          <a16:creationId xmlns:a16="http://schemas.microsoft.com/office/drawing/2014/main" xmlns="" id="{08B1C4D7-FADB-4B1C-8B58-2AF3FC4F2F50}"/>
                        </a:ext>
                      </a:extLst>
                    </p:cNvPr>
                    <p:cNvSpPr/>
                    <p:nvPr/>
                  </p:nvSpPr>
                  <p:spPr>
                    <a:xfrm>
                      <a:off x="4197876" y="977766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331" name="Freeform: Shape 2330">
                      <a:extLst>
                        <a:ext uri="{FF2B5EF4-FFF2-40B4-BE49-F238E27FC236}">
                          <a16:creationId xmlns:a16="http://schemas.microsoft.com/office/drawing/2014/main" xmlns="" id="{38104D72-24D4-46EA-A092-C391F302402E}"/>
                        </a:ext>
                      </a:extLst>
                    </p:cNvPr>
                    <p:cNvSpPr/>
                    <p:nvPr/>
                  </p:nvSpPr>
                  <p:spPr>
                    <a:xfrm>
                      <a:off x="4216351" y="9814620"/>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332" name="Freeform: Shape 2331">
                      <a:extLst>
                        <a:ext uri="{FF2B5EF4-FFF2-40B4-BE49-F238E27FC236}">
                          <a16:creationId xmlns:a16="http://schemas.microsoft.com/office/drawing/2014/main" xmlns="" id="{20E548E9-E3D2-45A2-85C2-DAD4F7A96460}"/>
                        </a:ext>
                      </a:extLst>
                    </p:cNvPr>
                    <p:cNvSpPr/>
                    <p:nvPr/>
                  </p:nvSpPr>
                  <p:spPr>
                    <a:xfrm>
                      <a:off x="4202495" y="9791525"/>
                      <a:ext cx="4618" cy="46188"/>
                    </a:xfrm>
                    <a:custGeom>
                      <a:avLst/>
                      <a:gdLst>
                        <a:gd name="connsiteX0" fmla="*/ 0 w 4618"/>
                        <a:gd name="connsiteY0" fmla="*/ 0 h 46188"/>
                        <a:gd name="connsiteX1" fmla="*/ 0 w 4618"/>
                        <a:gd name="connsiteY1" fmla="*/ 0 h 46188"/>
                        <a:gd name="connsiteX2" fmla="*/ 4619 w 4618"/>
                        <a:gd name="connsiteY2" fmla="*/ 0 h 46188"/>
                      </a:gdLst>
                      <a:ahLst/>
                      <a:cxnLst>
                        <a:cxn ang="0">
                          <a:pos x="connsiteX0" y="connsiteY0"/>
                        </a:cxn>
                        <a:cxn ang="0">
                          <a:pos x="connsiteX1" y="connsiteY1"/>
                        </a:cxn>
                        <a:cxn ang="0">
                          <a:pos x="connsiteX2" y="connsiteY2"/>
                        </a:cxn>
                      </a:cxnLst>
                      <a:rect l="l" t="t" r="r" b="b"/>
                      <a:pathLst>
                        <a:path w="4618" h="46188">
                          <a:moveTo>
                            <a:pt x="0" y="0"/>
                          </a:moveTo>
                          <a:lnTo>
                            <a:pt x="0" y="0"/>
                          </a:lnTo>
                          <a:lnTo>
                            <a:pt x="4619" y="0"/>
                          </a:lnTo>
                          <a:close/>
                        </a:path>
                      </a:pathLst>
                    </a:custGeom>
                    <a:solidFill>
                      <a:srgbClr val="A5A099"/>
                    </a:solidFill>
                    <a:ln w="46132" cap="flat">
                      <a:noFill/>
                      <a:prstDash val="solid"/>
                      <a:miter/>
                    </a:ln>
                  </p:spPr>
                  <p:txBody>
                    <a:bodyPr rtlCol="0" anchor="ctr"/>
                    <a:lstStyle/>
                    <a:p>
                      <a:endParaRPr lang="en-US"/>
                    </a:p>
                  </p:txBody>
                </p:sp>
                <p:sp>
                  <p:nvSpPr>
                    <p:cNvPr id="2333" name="Freeform: Shape 2332">
                      <a:extLst>
                        <a:ext uri="{FF2B5EF4-FFF2-40B4-BE49-F238E27FC236}">
                          <a16:creationId xmlns:a16="http://schemas.microsoft.com/office/drawing/2014/main" xmlns="" id="{AE6CA8A7-EE53-479E-96B2-6C201C2092BB}"/>
                        </a:ext>
                      </a:extLst>
                    </p:cNvPr>
                    <p:cNvSpPr/>
                    <p:nvPr/>
                  </p:nvSpPr>
                  <p:spPr>
                    <a:xfrm>
                      <a:off x="4211733" y="979614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334" name="Freeform: Shape 2333">
                      <a:extLst>
                        <a:ext uri="{FF2B5EF4-FFF2-40B4-BE49-F238E27FC236}">
                          <a16:creationId xmlns:a16="http://schemas.microsoft.com/office/drawing/2014/main" xmlns="" id="{CB8259AC-197F-4FE7-B8B0-E048560469D1}"/>
                        </a:ext>
                      </a:extLst>
                    </p:cNvPr>
                    <p:cNvSpPr/>
                    <p:nvPr/>
                  </p:nvSpPr>
                  <p:spPr>
                    <a:xfrm>
                      <a:off x="4216351" y="981000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335" name="Freeform: Shape 2334">
                      <a:extLst>
                        <a:ext uri="{FF2B5EF4-FFF2-40B4-BE49-F238E27FC236}">
                          <a16:creationId xmlns:a16="http://schemas.microsoft.com/office/drawing/2014/main" xmlns="" id="{1EF1CC57-73AA-4C41-96D0-FF805B1ED143}"/>
                        </a:ext>
                      </a:extLst>
                    </p:cNvPr>
                    <p:cNvSpPr/>
                    <p:nvPr/>
                  </p:nvSpPr>
                  <p:spPr>
                    <a:xfrm>
                      <a:off x="4202495" y="9782288"/>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336" name="Freeform: Shape 2335">
                      <a:extLst>
                        <a:ext uri="{FF2B5EF4-FFF2-40B4-BE49-F238E27FC236}">
                          <a16:creationId xmlns:a16="http://schemas.microsoft.com/office/drawing/2014/main" xmlns="" id="{60700D17-DF05-44EB-BF4F-8AE153D097F0}"/>
                        </a:ext>
                      </a:extLst>
                    </p:cNvPr>
                    <p:cNvSpPr/>
                    <p:nvPr/>
                  </p:nvSpPr>
                  <p:spPr>
                    <a:xfrm>
                      <a:off x="3962313" y="9671435"/>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337" name="Freeform: Shape 2336">
                      <a:extLst>
                        <a:ext uri="{FF2B5EF4-FFF2-40B4-BE49-F238E27FC236}">
                          <a16:creationId xmlns:a16="http://schemas.microsoft.com/office/drawing/2014/main" xmlns="" id="{DA58762D-AEAB-4879-91A0-B723C0AB1A98}"/>
                        </a:ext>
                      </a:extLst>
                    </p:cNvPr>
                    <p:cNvSpPr/>
                    <p:nvPr/>
                  </p:nvSpPr>
                  <p:spPr>
                    <a:xfrm>
                      <a:off x="3948457" y="9666816"/>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338" name="Freeform: Shape 2337">
                      <a:extLst>
                        <a:ext uri="{FF2B5EF4-FFF2-40B4-BE49-F238E27FC236}">
                          <a16:creationId xmlns:a16="http://schemas.microsoft.com/office/drawing/2014/main" xmlns="" id="{F099EEA5-4731-4E72-B162-4F41E893ED23}"/>
                        </a:ext>
                      </a:extLst>
                    </p:cNvPr>
                    <p:cNvSpPr/>
                    <p:nvPr/>
                  </p:nvSpPr>
                  <p:spPr>
                    <a:xfrm>
                      <a:off x="4170163" y="9745337"/>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339" name="Freeform: Shape 2338">
                      <a:extLst>
                        <a:ext uri="{FF2B5EF4-FFF2-40B4-BE49-F238E27FC236}">
                          <a16:creationId xmlns:a16="http://schemas.microsoft.com/office/drawing/2014/main" xmlns="" id="{33918C83-4AEF-4AFD-9F76-AB1E95228BBE}"/>
                        </a:ext>
                      </a:extLst>
                    </p:cNvPr>
                    <p:cNvSpPr/>
                    <p:nvPr/>
                  </p:nvSpPr>
                  <p:spPr>
                    <a:xfrm>
                      <a:off x="4098827" y="9703767"/>
                      <a:ext cx="2052" cy="46188"/>
                    </a:xfrm>
                    <a:custGeom>
                      <a:avLst/>
                      <a:gdLst>
                        <a:gd name="connsiteX0" fmla="*/ 2053 w 2052"/>
                        <a:gd name="connsiteY0" fmla="*/ 0 h 46188"/>
                        <a:gd name="connsiteX1" fmla="*/ 2053 w 2052"/>
                        <a:gd name="connsiteY1" fmla="*/ 0 h 46188"/>
                        <a:gd name="connsiteX2" fmla="*/ 2053 w 2052"/>
                        <a:gd name="connsiteY2" fmla="*/ 0 h 46188"/>
                      </a:gdLst>
                      <a:ahLst/>
                      <a:cxnLst>
                        <a:cxn ang="0">
                          <a:pos x="connsiteX0" y="connsiteY0"/>
                        </a:cxn>
                        <a:cxn ang="0">
                          <a:pos x="connsiteX1" y="connsiteY1"/>
                        </a:cxn>
                        <a:cxn ang="0">
                          <a:pos x="connsiteX2" y="connsiteY2"/>
                        </a:cxn>
                      </a:cxnLst>
                      <a:rect l="l" t="t" r="r" b="b"/>
                      <a:pathLst>
                        <a:path w="2052" h="46188">
                          <a:moveTo>
                            <a:pt x="2053" y="0"/>
                          </a:moveTo>
                          <a:cubicBezTo>
                            <a:pt x="2053" y="0"/>
                            <a:pt x="-2566" y="0"/>
                            <a:pt x="2053" y="0"/>
                          </a:cubicBezTo>
                          <a:cubicBezTo>
                            <a:pt x="-2566" y="0"/>
                            <a:pt x="2053" y="0"/>
                            <a:pt x="2053" y="0"/>
                          </a:cubicBezTo>
                          <a:close/>
                        </a:path>
                      </a:pathLst>
                    </a:custGeom>
                    <a:solidFill>
                      <a:srgbClr val="A5A099"/>
                    </a:solidFill>
                    <a:ln w="46132" cap="flat">
                      <a:noFill/>
                      <a:prstDash val="solid"/>
                      <a:miter/>
                    </a:ln>
                  </p:spPr>
                  <p:txBody>
                    <a:bodyPr rtlCol="0" anchor="ctr"/>
                    <a:lstStyle/>
                    <a:p>
                      <a:endParaRPr lang="en-US"/>
                    </a:p>
                  </p:txBody>
                </p:sp>
                <p:sp>
                  <p:nvSpPr>
                    <p:cNvPr id="2340" name="Freeform: Shape 2339">
                      <a:extLst>
                        <a:ext uri="{FF2B5EF4-FFF2-40B4-BE49-F238E27FC236}">
                          <a16:creationId xmlns:a16="http://schemas.microsoft.com/office/drawing/2014/main" xmlns="" id="{AD5AC54A-28C3-40D0-863D-42A759C2883D}"/>
                        </a:ext>
                      </a:extLst>
                    </p:cNvPr>
                    <p:cNvSpPr/>
                    <p:nvPr/>
                  </p:nvSpPr>
                  <p:spPr>
                    <a:xfrm>
                      <a:off x="4216351" y="9814620"/>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341" name="Freeform: Shape 2340">
                      <a:extLst>
                        <a:ext uri="{FF2B5EF4-FFF2-40B4-BE49-F238E27FC236}">
                          <a16:creationId xmlns:a16="http://schemas.microsoft.com/office/drawing/2014/main" xmlns="" id="{506FB404-1851-4ADA-A625-D31D352738C7}"/>
                        </a:ext>
                      </a:extLst>
                    </p:cNvPr>
                    <p:cNvSpPr/>
                    <p:nvPr/>
                  </p:nvSpPr>
                  <p:spPr>
                    <a:xfrm>
                      <a:off x="4096261" y="9703767"/>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342" name="Freeform: Shape 2341">
                      <a:extLst>
                        <a:ext uri="{FF2B5EF4-FFF2-40B4-BE49-F238E27FC236}">
                          <a16:creationId xmlns:a16="http://schemas.microsoft.com/office/drawing/2014/main" xmlns="" id="{5CBC0AA1-EC48-4805-8741-C31269A314D0}"/>
                        </a:ext>
                      </a:extLst>
                    </p:cNvPr>
                    <p:cNvSpPr/>
                    <p:nvPr/>
                  </p:nvSpPr>
                  <p:spPr>
                    <a:xfrm>
                      <a:off x="4151687" y="973609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343" name="Freeform: Shape 2342">
                      <a:extLst>
                        <a:ext uri="{FF2B5EF4-FFF2-40B4-BE49-F238E27FC236}">
                          <a16:creationId xmlns:a16="http://schemas.microsoft.com/office/drawing/2014/main" xmlns="" id="{70F989D9-F1C8-4AA0-AAA1-2FE4EE4C4CF9}"/>
                        </a:ext>
                      </a:extLst>
                    </p:cNvPr>
                    <p:cNvSpPr/>
                    <p:nvPr/>
                  </p:nvSpPr>
                  <p:spPr>
                    <a:xfrm>
                      <a:off x="4163491" y="9745337"/>
                      <a:ext cx="2052" cy="46188"/>
                    </a:xfrm>
                    <a:custGeom>
                      <a:avLst/>
                      <a:gdLst>
                        <a:gd name="connsiteX0" fmla="*/ 2053 w 2052"/>
                        <a:gd name="connsiteY0" fmla="*/ 0 h 46188"/>
                        <a:gd name="connsiteX1" fmla="*/ 2053 w 2052"/>
                        <a:gd name="connsiteY1" fmla="*/ 0 h 46188"/>
                        <a:gd name="connsiteX2" fmla="*/ 2053 w 2052"/>
                        <a:gd name="connsiteY2" fmla="*/ 0 h 46188"/>
                      </a:gdLst>
                      <a:ahLst/>
                      <a:cxnLst>
                        <a:cxn ang="0">
                          <a:pos x="connsiteX0" y="connsiteY0"/>
                        </a:cxn>
                        <a:cxn ang="0">
                          <a:pos x="connsiteX1" y="connsiteY1"/>
                        </a:cxn>
                        <a:cxn ang="0">
                          <a:pos x="connsiteX2" y="connsiteY2"/>
                        </a:cxn>
                      </a:cxnLst>
                      <a:rect l="l" t="t" r="r" b="b"/>
                      <a:pathLst>
                        <a:path w="2052" h="46188">
                          <a:moveTo>
                            <a:pt x="2053" y="0"/>
                          </a:moveTo>
                          <a:lnTo>
                            <a:pt x="2053" y="0"/>
                          </a:lnTo>
                          <a:cubicBezTo>
                            <a:pt x="-2566" y="0"/>
                            <a:pt x="2053" y="0"/>
                            <a:pt x="2053" y="0"/>
                          </a:cubicBezTo>
                          <a:close/>
                        </a:path>
                      </a:pathLst>
                    </a:custGeom>
                    <a:solidFill>
                      <a:srgbClr val="A5A099"/>
                    </a:solidFill>
                    <a:ln w="46132" cap="flat">
                      <a:noFill/>
                      <a:prstDash val="solid"/>
                      <a:miter/>
                    </a:ln>
                  </p:spPr>
                  <p:txBody>
                    <a:bodyPr rtlCol="0" anchor="ctr"/>
                    <a:lstStyle/>
                    <a:p>
                      <a:endParaRPr lang="en-US"/>
                    </a:p>
                  </p:txBody>
                </p:sp>
                <p:sp>
                  <p:nvSpPr>
                    <p:cNvPr id="2344" name="Freeform: Shape 2343">
                      <a:extLst>
                        <a:ext uri="{FF2B5EF4-FFF2-40B4-BE49-F238E27FC236}">
                          <a16:creationId xmlns:a16="http://schemas.microsoft.com/office/drawing/2014/main" xmlns="" id="{6E0D07C4-91EA-4F54-B22F-104147238A2A}"/>
                        </a:ext>
                      </a:extLst>
                    </p:cNvPr>
                    <p:cNvSpPr/>
                    <p:nvPr/>
                  </p:nvSpPr>
                  <p:spPr>
                    <a:xfrm>
                      <a:off x="4145015" y="9731480"/>
                      <a:ext cx="2052" cy="46188"/>
                    </a:xfrm>
                    <a:custGeom>
                      <a:avLst/>
                      <a:gdLst>
                        <a:gd name="connsiteX0" fmla="*/ 2053 w 2052"/>
                        <a:gd name="connsiteY0" fmla="*/ 0 h 46188"/>
                        <a:gd name="connsiteX1" fmla="*/ 2053 w 2052"/>
                        <a:gd name="connsiteY1" fmla="*/ 0 h 46188"/>
                        <a:gd name="connsiteX2" fmla="*/ 2053 w 2052"/>
                        <a:gd name="connsiteY2" fmla="*/ 0 h 46188"/>
                        <a:gd name="connsiteX3" fmla="*/ 2053 w 2052"/>
                        <a:gd name="connsiteY3" fmla="*/ 0 h 46188"/>
                      </a:gdLst>
                      <a:ahLst/>
                      <a:cxnLst>
                        <a:cxn ang="0">
                          <a:pos x="connsiteX0" y="connsiteY0"/>
                        </a:cxn>
                        <a:cxn ang="0">
                          <a:pos x="connsiteX1" y="connsiteY1"/>
                        </a:cxn>
                        <a:cxn ang="0">
                          <a:pos x="connsiteX2" y="connsiteY2"/>
                        </a:cxn>
                        <a:cxn ang="0">
                          <a:pos x="connsiteX3" y="connsiteY3"/>
                        </a:cxn>
                      </a:cxnLst>
                      <a:rect l="l" t="t" r="r" b="b"/>
                      <a:pathLst>
                        <a:path w="2052" h="46188">
                          <a:moveTo>
                            <a:pt x="2053" y="0"/>
                          </a:moveTo>
                          <a:cubicBezTo>
                            <a:pt x="2053" y="0"/>
                            <a:pt x="2053" y="0"/>
                            <a:pt x="2053" y="0"/>
                          </a:cubicBezTo>
                          <a:lnTo>
                            <a:pt x="2053" y="0"/>
                          </a:lnTo>
                          <a:cubicBezTo>
                            <a:pt x="-2566" y="0"/>
                            <a:pt x="2053" y="0"/>
                            <a:pt x="2053" y="0"/>
                          </a:cubicBezTo>
                          <a:close/>
                        </a:path>
                      </a:pathLst>
                    </a:custGeom>
                    <a:solidFill>
                      <a:srgbClr val="A5A099"/>
                    </a:solidFill>
                    <a:ln w="46132" cap="flat">
                      <a:noFill/>
                      <a:prstDash val="solid"/>
                      <a:miter/>
                    </a:ln>
                  </p:spPr>
                  <p:txBody>
                    <a:bodyPr rtlCol="0" anchor="ctr"/>
                    <a:lstStyle/>
                    <a:p>
                      <a:endParaRPr lang="en-US"/>
                    </a:p>
                  </p:txBody>
                </p:sp>
                <p:sp>
                  <p:nvSpPr>
                    <p:cNvPr id="2345" name="Freeform: Shape 2344">
                      <a:extLst>
                        <a:ext uri="{FF2B5EF4-FFF2-40B4-BE49-F238E27FC236}">
                          <a16:creationId xmlns:a16="http://schemas.microsoft.com/office/drawing/2014/main" xmlns="" id="{70A9F1B2-E147-429E-AFBE-D43BC891337D}"/>
                        </a:ext>
                      </a:extLst>
                    </p:cNvPr>
                    <p:cNvSpPr/>
                    <p:nvPr/>
                  </p:nvSpPr>
                  <p:spPr>
                    <a:xfrm>
                      <a:off x="4137831" y="972686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346" name="Freeform: Shape 2345">
                      <a:extLst>
                        <a:ext uri="{FF2B5EF4-FFF2-40B4-BE49-F238E27FC236}">
                          <a16:creationId xmlns:a16="http://schemas.microsoft.com/office/drawing/2014/main" xmlns="" id="{35933462-D988-4480-932F-8E5CB87787DF}"/>
                        </a:ext>
                      </a:extLst>
                    </p:cNvPr>
                    <p:cNvSpPr/>
                    <p:nvPr/>
                  </p:nvSpPr>
                  <p:spPr>
                    <a:xfrm>
                      <a:off x="3985407" y="9671435"/>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347" name="Freeform: Shape 2346">
                      <a:extLst>
                        <a:ext uri="{FF2B5EF4-FFF2-40B4-BE49-F238E27FC236}">
                          <a16:creationId xmlns:a16="http://schemas.microsoft.com/office/drawing/2014/main" xmlns="" id="{A28E8983-D5D9-419D-8451-D652D6BF102D}"/>
                        </a:ext>
                      </a:extLst>
                    </p:cNvPr>
                    <p:cNvSpPr/>
                    <p:nvPr/>
                  </p:nvSpPr>
                  <p:spPr>
                    <a:xfrm>
                      <a:off x="4216351" y="9814620"/>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348" name="Freeform: Shape 2347">
                      <a:extLst>
                        <a:ext uri="{FF2B5EF4-FFF2-40B4-BE49-F238E27FC236}">
                          <a16:creationId xmlns:a16="http://schemas.microsoft.com/office/drawing/2014/main" xmlns="" id="{A9187635-C5C0-48AF-B229-650FA5989281}"/>
                        </a:ext>
                      </a:extLst>
                    </p:cNvPr>
                    <p:cNvSpPr/>
                    <p:nvPr/>
                  </p:nvSpPr>
                  <p:spPr>
                    <a:xfrm>
                      <a:off x="4142449" y="9731480"/>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349" name="Freeform: Shape 2348">
                      <a:extLst>
                        <a:ext uri="{FF2B5EF4-FFF2-40B4-BE49-F238E27FC236}">
                          <a16:creationId xmlns:a16="http://schemas.microsoft.com/office/drawing/2014/main" xmlns="" id="{9CE303E2-4FFC-43DC-85E1-6566007DB4BC}"/>
                        </a:ext>
                      </a:extLst>
                    </p:cNvPr>
                    <p:cNvSpPr/>
                    <p:nvPr/>
                  </p:nvSpPr>
                  <p:spPr>
                    <a:xfrm>
                      <a:off x="4045453" y="968529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350" name="Freeform: Shape 2349">
                      <a:extLst>
                        <a:ext uri="{FF2B5EF4-FFF2-40B4-BE49-F238E27FC236}">
                          <a16:creationId xmlns:a16="http://schemas.microsoft.com/office/drawing/2014/main" xmlns="" id="{CAF55793-E897-4739-9B9C-2895081EEB68}"/>
                        </a:ext>
                      </a:extLst>
                    </p:cNvPr>
                    <p:cNvSpPr/>
                    <p:nvPr/>
                  </p:nvSpPr>
                  <p:spPr>
                    <a:xfrm>
                      <a:off x="4137831" y="9731480"/>
                      <a:ext cx="46188" cy="46188"/>
                    </a:xfrm>
                    <a:custGeom>
                      <a:avLst/>
                      <a:gdLst>
                        <a:gd name="connsiteX0" fmla="*/ 0 w 46188"/>
                        <a:gd name="connsiteY0" fmla="*/ 0 h 46188"/>
                        <a:gd name="connsiteX1" fmla="*/ 0 w 46188"/>
                        <a:gd name="connsiteY1" fmla="*/ 0 h 46188"/>
                        <a:gd name="connsiteX2" fmla="*/ 0 w 46188"/>
                        <a:gd name="connsiteY2" fmla="*/ 0 h 46188"/>
                        <a:gd name="connsiteX3" fmla="*/ 0 w 46188"/>
                        <a:gd name="connsiteY3" fmla="*/ 0 h 46188"/>
                      </a:gdLst>
                      <a:ahLst/>
                      <a:cxnLst>
                        <a:cxn ang="0">
                          <a:pos x="connsiteX0" y="connsiteY0"/>
                        </a:cxn>
                        <a:cxn ang="0">
                          <a:pos x="connsiteX1" y="connsiteY1"/>
                        </a:cxn>
                        <a:cxn ang="0">
                          <a:pos x="connsiteX2" y="connsiteY2"/>
                        </a:cxn>
                        <a:cxn ang="0">
                          <a:pos x="connsiteX3" y="connsiteY3"/>
                        </a:cxn>
                      </a:cxnLst>
                      <a:rect l="l" t="t" r="r" b="b"/>
                      <a:pathLst>
                        <a:path w="46188" h="46188">
                          <a:moveTo>
                            <a:pt x="0" y="0"/>
                          </a:moveTo>
                          <a:cubicBezTo>
                            <a:pt x="0" y="0"/>
                            <a:pt x="0" y="0"/>
                            <a:pt x="0" y="0"/>
                          </a:cubicBezTo>
                          <a:cubicBezTo>
                            <a:pt x="0" y="0"/>
                            <a:pt x="0" y="0"/>
                            <a:pt x="0" y="0"/>
                          </a:cubicBezTo>
                          <a:lnTo>
                            <a:pt x="0" y="0"/>
                          </a:lnTo>
                          <a:close/>
                        </a:path>
                      </a:pathLst>
                    </a:custGeom>
                    <a:solidFill>
                      <a:srgbClr val="A5A099"/>
                    </a:solidFill>
                    <a:ln w="46132" cap="flat">
                      <a:noFill/>
                      <a:prstDash val="solid"/>
                      <a:miter/>
                    </a:ln>
                  </p:spPr>
                  <p:txBody>
                    <a:bodyPr rtlCol="0" anchor="ctr"/>
                    <a:lstStyle/>
                    <a:p>
                      <a:endParaRPr lang="en-US"/>
                    </a:p>
                  </p:txBody>
                </p:sp>
                <p:sp>
                  <p:nvSpPr>
                    <p:cNvPr id="2351" name="Freeform: Shape 2350">
                      <a:extLst>
                        <a:ext uri="{FF2B5EF4-FFF2-40B4-BE49-F238E27FC236}">
                          <a16:creationId xmlns:a16="http://schemas.microsoft.com/office/drawing/2014/main" xmlns="" id="{FF6FD060-3CBE-4390-8A00-AEE78DB3DFDF}"/>
                        </a:ext>
                      </a:extLst>
                    </p:cNvPr>
                    <p:cNvSpPr/>
                    <p:nvPr/>
                  </p:nvSpPr>
                  <p:spPr>
                    <a:xfrm>
                      <a:off x="3985407" y="9671435"/>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352" name="Freeform: Shape 2351">
                      <a:extLst>
                        <a:ext uri="{FF2B5EF4-FFF2-40B4-BE49-F238E27FC236}">
                          <a16:creationId xmlns:a16="http://schemas.microsoft.com/office/drawing/2014/main" xmlns="" id="{F2A091A9-ECA8-408A-BF6C-7EA51DFA0992}"/>
                        </a:ext>
                      </a:extLst>
                    </p:cNvPr>
                    <p:cNvSpPr/>
                    <p:nvPr/>
                  </p:nvSpPr>
                  <p:spPr>
                    <a:xfrm>
                      <a:off x="3955641" y="9666816"/>
                      <a:ext cx="256091" cy="96996"/>
                    </a:xfrm>
                    <a:custGeom>
                      <a:avLst/>
                      <a:gdLst>
                        <a:gd name="connsiteX0" fmla="*/ 20528 w 256091"/>
                        <a:gd name="connsiteY0" fmla="*/ 4619 h 96996"/>
                        <a:gd name="connsiteX1" fmla="*/ 20528 w 256091"/>
                        <a:gd name="connsiteY1" fmla="*/ 4619 h 96996"/>
                        <a:gd name="connsiteX2" fmla="*/ 20528 w 256091"/>
                        <a:gd name="connsiteY2" fmla="*/ 4619 h 96996"/>
                        <a:gd name="connsiteX3" fmla="*/ 20528 w 256091"/>
                        <a:gd name="connsiteY3" fmla="*/ 4619 h 96996"/>
                        <a:gd name="connsiteX4" fmla="*/ 20528 w 256091"/>
                        <a:gd name="connsiteY4" fmla="*/ 4619 h 96996"/>
                        <a:gd name="connsiteX5" fmla="*/ 29766 w 256091"/>
                        <a:gd name="connsiteY5" fmla="*/ 4619 h 96996"/>
                        <a:gd name="connsiteX6" fmla="*/ 29766 w 256091"/>
                        <a:gd name="connsiteY6" fmla="*/ 4619 h 96996"/>
                        <a:gd name="connsiteX7" fmla="*/ 29766 w 256091"/>
                        <a:gd name="connsiteY7" fmla="*/ 4619 h 96996"/>
                        <a:gd name="connsiteX8" fmla="*/ 29766 w 256091"/>
                        <a:gd name="connsiteY8" fmla="*/ 4619 h 96996"/>
                        <a:gd name="connsiteX9" fmla="*/ 29766 w 256091"/>
                        <a:gd name="connsiteY9" fmla="*/ 4619 h 96996"/>
                        <a:gd name="connsiteX10" fmla="*/ 29766 w 256091"/>
                        <a:gd name="connsiteY10" fmla="*/ 4619 h 96996"/>
                        <a:gd name="connsiteX11" fmla="*/ 29766 w 256091"/>
                        <a:gd name="connsiteY11" fmla="*/ 4619 h 96996"/>
                        <a:gd name="connsiteX12" fmla="*/ 34385 w 256091"/>
                        <a:gd name="connsiteY12" fmla="*/ 4619 h 96996"/>
                        <a:gd name="connsiteX13" fmla="*/ 34385 w 256091"/>
                        <a:gd name="connsiteY13" fmla="*/ 4619 h 96996"/>
                        <a:gd name="connsiteX14" fmla="*/ 34385 w 256091"/>
                        <a:gd name="connsiteY14" fmla="*/ 4619 h 96996"/>
                        <a:gd name="connsiteX15" fmla="*/ 34385 w 256091"/>
                        <a:gd name="connsiteY15" fmla="*/ 4619 h 96996"/>
                        <a:gd name="connsiteX16" fmla="*/ 39004 w 256091"/>
                        <a:gd name="connsiteY16" fmla="*/ 4619 h 96996"/>
                        <a:gd name="connsiteX17" fmla="*/ 39004 w 256091"/>
                        <a:gd name="connsiteY17" fmla="*/ 4619 h 96996"/>
                        <a:gd name="connsiteX18" fmla="*/ 43623 w 256091"/>
                        <a:gd name="connsiteY18" fmla="*/ 4619 h 96996"/>
                        <a:gd name="connsiteX19" fmla="*/ 43623 w 256091"/>
                        <a:gd name="connsiteY19" fmla="*/ 4619 h 96996"/>
                        <a:gd name="connsiteX20" fmla="*/ 43623 w 256091"/>
                        <a:gd name="connsiteY20" fmla="*/ 4619 h 96996"/>
                        <a:gd name="connsiteX21" fmla="*/ 48242 w 256091"/>
                        <a:gd name="connsiteY21" fmla="*/ 4619 h 96996"/>
                        <a:gd name="connsiteX22" fmla="*/ 48242 w 256091"/>
                        <a:gd name="connsiteY22" fmla="*/ 4619 h 96996"/>
                        <a:gd name="connsiteX23" fmla="*/ 48242 w 256091"/>
                        <a:gd name="connsiteY23" fmla="*/ 4619 h 96996"/>
                        <a:gd name="connsiteX24" fmla="*/ 48242 w 256091"/>
                        <a:gd name="connsiteY24" fmla="*/ 4619 h 96996"/>
                        <a:gd name="connsiteX25" fmla="*/ 52860 w 256091"/>
                        <a:gd name="connsiteY25" fmla="*/ 4619 h 96996"/>
                        <a:gd name="connsiteX26" fmla="*/ 52860 w 256091"/>
                        <a:gd name="connsiteY26" fmla="*/ 4619 h 96996"/>
                        <a:gd name="connsiteX27" fmla="*/ 62098 w 256091"/>
                        <a:gd name="connsiteY27" fmla="*/ 4619 h 96996"/>
                        <a:gd name="connsiteX28" fmla="*/ 62098 w 256091"/>
                        <a:gd name="connsiteY28" fmla="*/ 4619 h 96996"/>
                        <a:gd name="connsiteX29" fmla="*/ 62098 w 256091"/>
                        <a:gd name="connsiteY29" fmla="*/ 4619 h 96996"/>
                        <a:gd name="connsiteX30" fmla="*/ 62098 w 256091"/>
                        <a:gd name="connsiteY30" fmla="*/ 4619 h 96996"/>
                        <a:gd name="connsiteX31" fmla="*/ 62098 w 256091"/>
                        <a:gd name="connsiteY31" fmla="*/ 4619 h 96996"/>
                        <a:gd name="connsiteX32" fmla="*/ 66717 w 256091"/>
                        <a:gd name="connsiteY32" fmla="*/ 4619 h 96996"/>
                        <a:gd name="connsiteX33" fmla="*/ 66717 w 256091"/>
                        <a:gd name="connsiteY33" fmla="*/ 4619 h 96996"/>
                        <a:gd name="connsiteX34" fmla="*/ 71336 w 256091"/>
                        <a:gd name="connsiteY34" fmla="*/ 4619 h 96996"/>
                        <a:gd name="connsiteX35" fmla="*/ 71336 w 256091"/>
                        <a:gd name="connsiteY35" fmla="*/ 4619 h 96996"/>
                        <a:gd name="connsiteX36" fmla="*/ 80574 w 256091"/>
                        <a:gd name="connsiteY36" fmla="*/ 9238 h 96996"/>
                        <a:gd name="connsiteX37" fmla="*/ 85193 w 256091"/>
                        <a:gd name="connsiteY37" fmla="*/ 9238 h 96996"/>
                        <a:gd name="connsiteX38" fmla="*/ 89812 w 256091"/>
                        <a:gd name="connsiteY38" fmla="*/ 13856 h 96996"/>
                        <a:gd name="connsiteX39" fmla="*/ 89812 w 256091"/>
                        <a:gd name="connsiteY39" fmla="*/ 13856 h 96996"/>
                        <a:gd name="connsiteX40" fmla="*/ 89812 w 256091"/>
                        <a:gd name="connsiteY40" fmla="*/ 13856 h 96996"/>
                        <a:gd name="connsiteX41" fmla="*/ 89812 w 256091"/>
                        <a:gd name="connsiteY41" fmla="*/ 13856 h 96996"/>
                        <a:gd name="connsiteX42" fmla="*/ 89812 w 256091"/>
                        <a:gd name="connsiteY42" fmla="*/ 13856 h 96996"/>
                        <a:gd name="connsiteX43" fmla="*/ 89812 w 256091"/>
                        <a:gd name="connsiteY43" fmla="*/ 13856 h 96996"/>
                        <a:gd name="connsiteX44" fmla="*/ 89812 w 256091"/>
                        <a:gd name="connsiteY44" fmla="*/ 13856 h 96996"/>
                        <a:gd name="connsiteX45" fmla="*/ 94430 w 256091"/>
                        <a:gd name="connsiteY45" fmla="*/ 13856 h 96996"/>
                        <a:gd name="connsiteX46" fmla="*/ 99049 w 256091"/>
                        <a:gd name="connsiteY46" fmla="*/ 13856 h 96996"/>
                        <a:gd name="connsiteX47" fmla="*/ 99049 w 256091"/>
                        <a:gd name="connsiteY47" fmla="*/ 13856 h 96996"/>
                        <a:gd name="connsiteX48" fmla="*/ 99049 w 256091"/>
                        <a:gd name="connsiteY48" fmla="*/ 13856 h 96996"/>
                        <a:gd name="connsiteX49" fmla="*/ 99049 w 256091"/>
                        <a:gd name="connsiteY49" fmla="*/ 13856 h 96996"/>
                        <a:gd name="connsiteX50" fmla="*/ 103668 w 256091"/>
                        <a:gd name="connsiteY50" fmla="*/ 13856 h 96996"/>
                        <a:gd name="connsiteX51" fmla="*/ 103668 w 256091"/>
                        <a:gd name="connsiteY51" fmla="*/ 13856 h 96996"/>
                        <a:gd name="connsiteX52" fmla="*/ 108287 w 256091"/>
                        <a:gd name="connsiteY52" fmla="*/ 13856 h 96996"/>
                        <a:gd name="connsiteX53" fmla="*/ 108287 w 256091"/>
                        <a:gd name="connsiteY53" fmla="*/ 13856 h 96996"/>
                        <a:gd name="connsiteX54" fmla="*/ 108287 w 256091"/>
                        <a:gd name="connsiteY54" fmla="*/ 13856 h 96996"/>
                        <a:gd name="connsiteX55" fmla="*/ 108287 w 256091"/>
                        <a:gd name="connsiteY55" fmla="*/ 13856 h 96996"/>
                        <a:gd name="connsiteX56" fmla="*/ 108287 w 256091"/>
                        <a:gd name="connsiteY56" fmla="*/ 13856 h 96996"/>
                        <a:gd name="connsiteX57" fmla="*/ 108287 w 256091"/>
                        <a:gd name="connsiteY57" fmla="*/ 13856 h 96996"/>
                        <a:gd name="connsiteX58" fmla="*/ 108287 w 256091"/>
                        <a:gd name="connsiteY58" fmla="*/ 13856 h 96996"/>
                        <a:gd name="connsiteX59" fmla="*/ 108287 w 256091"/>
                        <a:gd name="connsiteY59" fmla="*/ 13856 h 96996"/>
                        <a:gd name="connsiteX60" fmla="*/ 108287 w 256091"/>
                        <a:gd name="connsiteY60" fmla="*/ 13856 h 96996"/>
                        <a:gd name="connsiteX61" fmla="*/ 112906 w 256091"/>
                        <a:gd name="connsiteY61" fmla="*/ 13856 h 96996"/>
                        <a:gd name="connsiteX62" fmla="*/ 112906 w 256091"/>
                        <a:gd name="connsiteY62" fmla="*/ 13856 h 96996"/>
                        <a:gd name="connsiteX63" fmla="*/ 117525 w 256091"/>
                        <a:gd name="connsiteY63" fmla="*/ 13856 h 96996"/>
                        <a:gd name="connsiteX64" fmla="*/ 117525 w 256091"/>
                        <a:gd name="connsiteY64" fmla="*/ 13856 h 96996"/>
                        <a:gd name="connsiteX65" fmla="*/ 117525 w 256091"/>
                        <a:gd name="connsiteY65" fmla="*/ 13856 h 96996"/>
                        <a:gd name="connsiteX66" fmla="*/ 122144 w 256091"/>
                        <a:gd name="connsiteY66" fmla="*/ 13856 h 96996"/>
                        <a:gd name="connsiteX67" fmla="*/ 122144 w 256091"/>
                        <a:gd name="connsiteY67" fmla="*/ 13856 h 96996"/>
                        <a:gd name="connsiteX68" fmla="*/ 122144 w 256091"/>
                        <a:gd name="connsiteY68" fmla="*/ 13856 h 96996"/>
                        <a:gd name="connsiteX69" fmla="*/ 122144 w 256091"/>
                        <a:gd name="connsiteY69" fmla="*/ 13856 h 96996"/>
                        <a:gd name="connsiteX70" fmla="*/ 131382 w 256091"/>
                        <a:gd name="connsiteY70" fmla="*/ 18476 h 96996"/>
                        <a:gd name="connsiteX71" fmla="*/ 131382 w 256091"/>
                        <a:gd name="connsiteY71" fmla="*/ 18476 h 96996"/>
                        <a:gd name="connsiteX72" fmla="*/ 136000 w 256091"/>
                        <a:gd name="connsiteY72" fmla="*/ 18476 h 96996"/>
                        <a:gd name="connsiteX73" fmla="*/ 136000 w 256091"/>
                        <a:gd name="connsiteY73" fmla="*/ 18476 h 96996"/>
                        <a:gd name="connsiteX74" fmla="*/ 140619 w 256091"/>
                        <a:gd name="connsiteY74" fmla="*/ 18476 h 96996"/>
                        <a:gd name="connsiteX75" fmla="*/ 145238 w 256091"/>
                        <a:gd name="connsiteY75" fmla="*/ 23094 h 96996"/>
                        <a:gd name="connsiteX76" fmla="*/ 145238 w 256091"/>
                        <a:gd name="connsiteY76" fmla="*/ 23094 h 96996"/>
                        <a:gd name="connsiteX77" fmla="*/ 145238 w 256091"/>
                        <a:gd name="connsiteY77" fmla="*/ 23094 h 96996"/>
                        <a:gd name="connsiteX78" fmla="*/ 145238 w 256091"/>
                        <a:gd name="connsiteY78" fmla="*/ 23094 h 96996"/>
                        <a:gd name="connsiteX79" fmla="*/ 159095 w 256091"/>
                        <a:gd name="connsiteY79" fmla="*/ 32332 h 96996"/>
                        <a:gd name="connsiteX80" fmla="*/ 163714 w 256091"/>
                        <a:gd name="connsiteY80" fmla="*/ 32332 h 96996"/>
                        <a:gd name="connsiteX81" fmla="*/ 163714 w 256091"/>
                        <a:gd name="connsiteY81" fmla="*/ 32332 h 96996"/>
                        <a:gd name="connsiteX82" fmla="*/ 172952 w 256091"/>
                        <a:gd name="connsiteY82" fmla="*/ 36951 h 96996"/>
                        <a:gd name="connsiteX83" fmla="*/ 172952 w 256091"/>
                        <a:gd name="connsiteY83" fmla="*/ 36951 h 96996"/>
                        <a:gd name="connsiteX84" fmla="*/ 177570 w 256091"/>
                        <a:gd name="connsiteY84" fmla="*/ 36951 h 96996"/>
                        <a:gd name="connsiteX85" fmla="*/ 177570 w 256091"/>
                        <a:gd name="connsiteY85" fmla="*/ 36951 h 96996"/>
                        <a:gd name="connsiteX86" fmla="*/ 177570 w 256091"/>
                        <a:gd name="connsiteY86" fmla="*/ 36951 h 96996"/>
                        <a:gd name="connsiteX87" fmla="*/ 177570 w 256091"/>
                        <a:gd name="connsiteY87" fmla="*/ 36951 h 96996"/>
                        <a:gd name="connsiteX88" fmla="*/ 177570 w 256091"/>
                        <a:gd name="connsiteY88" fmla="*/ 36951 h 96996"/>
                        <a:gd name="connsiteX89" fmla="*/ 182189 w 256091"/>
                        <a:gd name="connsiteY89" fmla="*/ 36951 h 96996"/>
                        <a:gd name="connsiteX90" fmla="*/ 186808 w 256091"/>
                        <a:gd name="connsiteY90" fmla="*/ 36951 h 96996"/>
                        <a:gd name="connsiteX91" fmla="*/ 191427 w 256091"/>
                        <a:gd name="connsiteY91" fmla="*/ 36951 h 96996"/>
                        <a:gd name="connsiteX92" fmla="*/ 191427 w 256091"/>
                        <a:gd name="connsiteY92" fmla="*/ 36951 h 96996"/>
                        <a:gd name="connsiteX93" fmla="*/ 191427 w 256091"/>
                        <a:gd name="connsiteY93" fmla="*/ 36951 h 96996"/>
                        <a:gd name="connsiteX94" fmla="*/ 196046 w 256091"/>
                        <a:gd name="connsiteY94" fmla="*/ 41570 h 96996"/>
                        <a:gd name="connsiteX95" fmla="*/ 205284 w 256091"/>
                        <a:gd name="connsiteY95" fmla="*/ 46189 h 96996"/>
                        <a:gd name="connsiteX96" fmla="*/ 200665 w 256091"/>
                        <a:gd name="connsiteY96" fmla="*/ 46189 h 96996"/>
                        <a:gd name="connsiteX97" fmla="*/ 205284 w 256091"/>
                        <a:gd name="connsiteY97" fmla="*/ 50808 h 96996"/>
                        <a:gd name="connsiteX98" fmla="*/ 205284 w 256091"/>
                        <a:gd name="connsiteY98" fmla="*/ 50808 h 96996"/>
                        <a:gd name="connsiteX99" fmla="*/ 209902 w 256091"/>
                        <a:gd name="connsiteY99" fmla="*/ 55426 h 96996"/>
                        <a:gd name="connsiteX100" fmla="*/ 209902 w 256091"/>
                        <a:gd name="connsiteY100" fmla="*/ 55426 h 96996"/>
                        <a:gd name="connsiteX101" fmla="*/ 209902 w 256091"/>
                        <a:gd name="connsiteY101" fmla="*/ 55426 h 96996"/>
                        <a:gd name="connsiteX102" fmla="*/ 209902 w 256091"/>
                        <a:gd name="connsiteY102" fmla="*/ 55426 h 96996"/>
                        <a:gd name="connsiteX103" fmla="*/ 214521 w 256091"/>
                        <a:gd name="connsiteY103" fmla="*/ 55426 h 96996"/>
                        <a:gd name="connsiteX104" fmla="*/ 214521 w 256091"/>
                        <a:gd name="connsiteY104" fmla="*/ 55426 h 96996"/>
                        <a:gd name="connsiteX105" fmla="*/ 214521 w 256091"/>
                        <a:gd name="connsiteY105" fmla="*/ 55426 h 96996"/>
                        <a:gd name="connsiteX106" fmla="*/ 214521 w 256091"/>
                        <a:gd name="connsiteY106" fmla="*/ 55426 h 96996"/>
                        <a:gd name="connsiteX107" fmla="*/ 214521 w 256091"/>
                        <a:gd name="connsiteY107" fmla="*/ 55426 h 96996"/>
                        <a:gd name="connsiteX108" fmla="*/ 214521 w 256091"/>
                        <a:gd name="connsiteY108" fmla="*/ 55426 h 96996"/>
                        <a:gd name="connsiteX109" fmla="*/ 214521 w 256091"/>
                        <a:gd name="connsiteY109" fmla="*/ 55426 h 96996"/>
                        <a:gd name="connsiteX110" fmla="*/ 214521 w 256091"/>
                        <a:gd name="connsiteY110" fmla="*/ 55426 h 96996"/>
                        <a:gd name="connsiteX111" fmla="*/ 219140 w 256091"/>
                        <a:gd name="connsiteY111" fmla="*/ 60045 h 96996"/>
                        <a:gd name="connsiteX112" fmla="*/ 219140 w 256091"/>
                        <a:gd name="connsiteY112" fmla="*/ 60045 h 96996"/>
                        <a:gd name="connsiteX113" fmla="*/ 219140 w 256091"/>
                        <a:gd name="connsiteY113" fmla="*/ 60045 h 96996"/>
                        <a:gd name="connsiteX114" fmla="*/ 219140 w 256091"/>
                        <a:gd name="connsiteY114" fmla="*/ 60045 h 96996"/>
                        <a:gd name="connsiteX115" fmla="*/ 219140 w 256091"/>
                        <a:gd name="connsiteY115" fmla="*/ 60045 h 96996"/>
                        <a:gd name="connsiteX116" fmla="*/ 219140 w 256091"/>
                        <a:gd name="connsiteY116" fmla="*/ 60045 h 96996"/>
                        <a:gd name="connsiteX117" fmla="*/ 219140 w 256091"/>
                        <a:gd name="connsiteY117" fmla="*/ 60045 h 96996"/>
                        <a:gd name="connsiteX118" fmla="*/ 219140 w 256091"/>
                        <a:gd name="connsiteY118" fmla="*/ 60045 h 96996"/>
                        <a:gd name="connsiteX119" fmla="*/ 219140 w 256091"/>
                        <a:gd name="connsiteY119" fmla="*/ 60045 h 96996"/>
                        <a:gd name="connsiteX120" fmla="*/ 219140 w 256091"/>
                        <a:gd name="connsiteY120" fmla="*/ 60045 h 96996"/>
                        <a:gd name="connsiteX121" fmla="*/ 219140 w 256091"/>
                        <a:gd name="connsiteY121" fmla="*/ 60045 h 96996"/>
                        <a:gd name="connsiteX122" fmla="*/ 219140 w 256091"/>
                        <a:gd name="connsiteY122" fmla="*/ 60045 h 96996"/>
                        <a:gd name="connsiteX123" fmla="*/ 219140 w 256091"/>
                        <a:gd name="connsiteY123" fmla="*/ 60045 h 96996"/>
                        <a:gd name="connsiteX124" fmla="*/ 223759 w 256091"/>
                        <a:gd name="connsiteY124" fmla="*/ 60045 h 96996"/>
                        <a:gd name="connsiteX125" fmla="*/ 223759 w 256091"/>
                        <a:gd name="connsiteY125" fmla="*/ 60045 h 96996"/>
                        <a:gd name="connsiteX126" fmla="*/ 223759 w 256091"/>
                        <a:gd name="connsiteY126" fmla="*/ 60045 h 96996"/>
                        <a:gd name="connsiteX127" fmla="*/ 223759 w 256091"/>
                        <a:gd name="connsiteY127" fmla="*/ 60045 h 96996"/>
                        <a:gd name="connsiteX128" fmla="*/ 223759 w 256091"/>
                        <a:gd name="connsiteY128" fmla="*/ 60045 h 96996"/>
                        <a:gd name="connsiteX129" fmla="*/ 223759 w 256091"/>
                        <a:gd name="connsiteY129" fmla="*/ 60045 h 96996"/>
                        <a:gd name="connsiteX130" fmla="*/ 228378 w 256091"/>
                        <a:gd name="connsiteY130" fmla="*/ 64664 h 96996"/>
                        <a:gd name="connsiteX131" fmla="*/ 228378 w 256091"/>
                        <a:gd name="connsiteY131" fmla="*/ 64664 h 96996"/>
                        <a:gd name="connsiteX132" fmla="*/ 232997 w 256091"/>
                        <a:gd name="connsiteY132" fmla="*/ 69283 h 96996"/>
                        <a:gd name="connsiteX133" fmla="*/ 232997 w 256091"/>
                        <a:gd name="connsiteY133" fmla="*/ 69283 h 96996"/>
                        <a:gd name="connsiteX134" fmla="*/ 232997 w 256091"/>
                        <a:gd name="connsiteY134" fmla="*/ 69283 h 96996"/>
                        <a:gd name="connsiteX135" fmla="*/ 232997 w 256091"/>
                        <a:gd name="connsiteY135" fmla="*/ 69283 h 96996"/>
                        <a:gd name="connsiteX136" fmla="*/ 237616 w 256091"/>
                        <a:gd name="connsiteY136" fmla="*/ 73902 h 96996"/>
                        <a:gd name="connsiteX137" fmla="*/ 237616 w 256091"/>
                        <a:gd name="connsiteY137" fmla="*/ 73902 h 96996"/>
                        <a:gd name="connsiteX138" fmla="*/ 237616 w 256091"/>
                        <a:gd name="connsiteY138" fmla="*/ 78521 h 96996"/>
                        <a:gd name="connsiteX139" fmla="*/ 237616 w 256091"/>
                        <a:gd name="connsiteY139" fmla="*/ 78521 h 96996"/>
                        <a:gd name="connsiteX140" fmla="*/ 242235 w 256091"/>
                        <a:gd name="connsiteY140" fmla="*/ 83140 h 96996"/>
                        <a:gd name="connsiteX141" fmla="*/ 242235 w 256091"/>
                        <a:gd name="connsiteY141" fmla="*/ 83140 h 96996"/>
                        <a:gd name="connsiteX142" fmla="*/ 242235 w 256091"/>
                        <a:gd name="connsiteY142" fmla="*/ 83140 h 96996"/>
                        <a:gd name="connsiteX143" fmla="*/ 242235 w 256091"/>
                        <a:gd name="connsiteY143" fmla="*/ 83140 h 96996"/>
                        <a:gd name="connsiteX144" fmla="*/ 242235 w 256091"/>
                        <a:gd name="connsiteY144" fmla="*/ 83140 h 96996"/>
                        <a:gd name="connsiteX145" fmla="*/ 242235 w 256091"/>
                        <a:gd name="connsiteY145" fmla="*/ 83140 h 96996"/>
                        <a:gd name="connsiteX146" fmla="*/ 242235 w 256091"/>
                        <a:gd name="connsiteY146" fmla="*/ 83140 h 96996"/>
                        <a:gd name="connsiteX147" fmla="*/ 242235 w 256091"/>
                        <a:gd name="connsiteY147" fmla="*/ 83140 h 96996"/>
                        <a:gd name="connsiteX148" fmla="*/ 242235 w 256091"/>
                        <a:gd name="connsiteY148" fmla="*/ 83140 h 96996"/>
                        <a:gd name="connsiteX149" fmla="*/ 242235 w 256091"/>
                        <a:gd name="connsiteY149" fmla="*/ 83140 h 96996"/>
                        <a:gd name="connsiteX150" fmla="*/ 242235 w 256091"/>
                        <a:gd name="connsiteY150" fmla="*/ 83140 h 96996"/>
                        <a:gd name="connsiteX151" fmla="*/ 242235 w 256091"/>
                        <a:gd name="connsiteY151" fmla="*/ 83140 h 96996"/>
                        <a:gd name="connsiteX152" fmla="*/ 242235 w 256091"/>
                        <a:gd name="connsiteY152" fmla="*/ 83140 h 96996"/>
                        <a:gd name="connsiteX153" fmla="*/ 242235 w 256091"/>
                        <a:gd name="connsiteY153" fmla="*/ 83140 h 96996"/>
                        <a:gd name="connsiteX154" fmla="*/ 242235 w 256091"/>
                        <a:gd name="connsiteY154" fmla="*/ 83140 h 96996"/>
                        <a:gd name="connsiteX155" fmla="*/ 242235 w 256091"/>
                        <a:gd name="connsiteY155" fmla="*/ 83140 h 96996"/>
                        <a:gd name="connsiteX156" fmla="*/ 242235 w 256091"/>
                        <a:gd name="connsiteY156" fmla="*/ 83140 h 96996"/>
                        <a:gd name="connsiteX157" fmla="*/ 246854 w 256091"/>
                        <a:gd name="connsiteY157" fmla="*/ 87759 h 96996"/>
                        <a:gd name="connsiteX158" fmla="*/ 246854 w 256091"/>
                        <a:gd name="connsiteY158" fmla="*/ 87759 h 96996"/>
                        <a:gd name="connsiteX159" fmla="*/ 246854 w 256091"/>
                        <a:gd name="connsiteY159" fmla="*/ 87759 h 96996"/>
                        <a:gd name="connsiteX160" fmla="*/ 246854 w 256091"/>
                        <a:gd name="connsiteY160" fmla="*/ 87759 h 96996"/>
                        <a:gd name="connsiteX161" fmla="*/ 246854 w 256091"/>
                        <a:gd name="connsiteY161" fmla="*/ 87759 h 96996"/>
                        <a:gd name="connsiteX162" fmla="*/ 246854 w 256091"/>
                        <a:gd name="connsiteY162" fmla="*/ 87759 h 96996"/>
                        <a:gd name="connsiteX163" fmla="*/ 251472 w 256091"/>
                        <a:gd name="connsiteY163" fmla="*/ 92378 h 96996"/>
                        <a:gd name="connsiteX164" fmla="*/ 256091 w 256091"/>
                        <a:gd name="connsiteY164" fmla="*/ 96996 h 96996"/>
                        <a:gd name="connsiteX165" fmla="*/ 256091 w 256091"/>
                        <a:gd name="connsiteY165" fmla="*/ 96996 h 96996"/>
                        <a:gd name="connsiteX166" fmla="*/ 256091 w 256091"/>
                        <a:gd name="connsiteY166" fmla="*/ 96996 h 96996"/>
                        <a:gd name="connsiteX167" fmla="*/ 256091 w 256091"/>
                        <a:gd name="connsiteY167" fmla="*/ 96996 h 96996"/>
                        <a:gd name="connsiteX168" fmla="*/ 256091 w 256091"/>
                        <a:gd name="connsiteY168" fmla="*/ 96996 h 96996"/>
                        <a:gd name="connsiteX169" fmla="*/ 256091 w 256091"/>
                        <a:gd name="connsiteY169" fmla="*/ 96996 h 96996"/>
                        <a:gd name="connsiteX170" fmla="*/ 256091 w 256091"/>
                        <a:gd name="connsiteY170" fmla="*/ 96996 h 96996"/>
                        <a:gd name="connsiteX171" fmla="*/ 256091 w 256091"/>
                        <a:gd name="connsiteY171" fmla="*/ 96996 h 96996"/>
                        <a:gd name="connsiteX172" fmla="*/ 256091 w 256091"/>
                        <a:gd name="connsiteY172" fmla="*/ 96996 h 96996"/>
                        <a:gd name="connsiteX173" fmla="*/ 256091 w 256091"/>
                        <a:gd name="connsiteY173" fmla="*/ 96996 h 96996"/>
                        <a:gd name="connsiteX174" fmla="*/ 256091 w 256091"/>
                        <a:gd name="connsiteY174" fmla="*/ 96996 h 96996"/>
                        <a:gd name="connsiteX175" fmla="*/ 256091 w 256091"/>
                        <a:gd name="connsiteY175" fmla="*/ 96996 h 96996"/>
                        <a:gd name="connsiteX176" fmla="*/ 256091 w 256091"/>
                        <a:gd name="connsiteY176" fmla="*/ 96996 h 96996"/>
                        <a:gd name="connsiteX177" fmla="*/ 256091 w 256091"/>
                        <a:gd name="connsiteY177" fmla="*/ 92378 h 96996"/>
                        <a:gd name="connsiteX178" fmla="*/ 256091 w 256091"/>
                        <a:gd name="connsiteY178" fmla="*/ 92378 h 96996"/>
                        <a:gd name="connsiteX179" fmla="*/ 256091 w 256091"/>
                        <a:gd name="connsiteY179" fmla="*/ 92378 h 96996"/>
                        <a:gd name="connsiteX180" fmla="*/ 256091 w 256091"/>
                        <a:gd name="connsiteY180" fmla="*/ 92378 h 96996"/>
                        <a:gd name="connsiteX181" fmla="*/ 256091 w 256091"/>
                        <a:gd name="connsiteY181" fmla="*/ 92378 h 96996"/>
                        <a:gd name="connsiteX182" fmla="*/ 256091 w 256091"/>
                        <a:gd name="connsiteY182" fmla="*/ 92378 h 96996"/>
                        <a:gd name="connsiteX183" fmla="*/ 256091 w 256091"/>
                        <a:gd name="connsiteY183" fmla="*/ 92378 h 96996"/>
                        <a:gd name="connsiteX184" fmla="*/ 256091 w 256091"/>
                        <a:gd name="connsiteY184" fmla="*/ 92378 h 96996"/>
                        <a:gd name="connsiteX185" fmla="*/ 256091 w 256091"/>
                        <a:gd name="connsiteY185" fmla="*/ 87759 h 96996"/>
                        <a:gd name="connsiteX186" fmla="*/ 256091 w 256091"/>
                        <a:gd name="connsiteY186" fmla="*/ 87759 h 96996"/>
                        <a:gd name="connsiteX187" fmla="*/ 256091 w 256091"/>
                        <a:gd name="connsiteY187" fmla="*/ 87759 h 96996"/>
                        <a:gd name="connsiteX188" fmla="*/ 256091 w 256091"/>
                        <a:gd name="connsiteY188" fmla="*/ 87759 h 96996"/>
                        <a:gd name="connsiteX189" fmla="*/ 256091 w 256091"/>
                        <a:gd name="connsiteY189" fmla="*/ 87759 h 96996"/>
                        <a:gd name="connsiteX190" fmla="*/ 256091 w 256091"/>
                        <a:gd name="connsiteY190" fmla="*/ 87759 h 96996"/>
                        <a:gd name="connsiteX191" fmla="*/ 256091 w 256091"/>
                        <a:gd name="connsiteY191" fmla="*/ 87759 h 96996"/>
                        <a:gd name="connsiteX192" fmla="*/ 256091 w 256091"/>
                        <a:gd name="connsiteY192" fmla="*/ 83140 h 96996"/>
                        <a:gd name="connsiteX193" fmla="*/ 256091 w 256091"/>
                        <a:gd name="connsiteY193" fmla="*/ 83140 h 96996"/>
                        <a:gd name="connsiteX194" fmla="*/ 256091 w 256091"/>
                        <a:gd name="connsiteY194" fmla="*/ 83140 h 96996"/>
                        <a:gd name="connsiteX195" fmla="*/ 256091 w 256091"/>
                        <a:gd name="connsiteY195" fmla="*/ 83140 h 96996"/>
                        <a:gd name="connsiteX196" fmla="*/ 256091 w 256091"/>
                        <a:gd name="connsiteY196" fmla="*/ 78521 h 96996"/>
                        <a:gd name="connsiteX197" fmla="*/ 256091 w 256091"/>
                        <a:gd name="connsiteY197" fmla="*/ 78521 h 96996"/>
                        <a:gd name="connsiteX198" fmla="*/ 256091 w 256091"/>
                        <a:gd name="connsiteY198" fmla="*/ 73902 h 96996"/>
                        <a:gd name="connsiteX199" fmla="*/ 256091 w 256091"/>
                        <a:gd name="connsiteY199" fmla="*/ 73902 h 96996"/>
                        <a:gd name="connsiteX200" fmla="*/ 256091 w 256091"/>
                        <a:gd name="connsiteY200" fmla="*/ 73902 h 96996"/>
                        <a:gd name="connsiteX201" fmla="*/ 256091 w 256091"/>
                        <a:gd name="connsiteY201" fmla="*/ 73902 h 96996"/>
                        <a:gd name="connsiteX202" fmla="*/ 256091 w 256091"/>
                        <a:gd name="connsiteY202" fmla="*/ 73902 h 96996"/>
                        <a:gd name="connsiteX203" fmla="*/ 256091 w 256091"/>
                        <a:gd name="connsiteY203" fmla="*/ 73902 h 96996"/>
                        <a:gd name="connsiteX204" fmla="*/ 256091 w 256091"/>
                        <a:gd name="connsiteY204" fmla="*/ 73902 h 96996"/>
                        <a:gd name="connsiteX205" fmla="*/ 251472 w 256091"/>
                        <a:gd name="connsiteY205" fmla="*/ 69283 h 96996"/>
                        <a:gd name="connsiteX206" fmla="*/ 251472 w 256091"/>
                        <a:gd name="connsiteY206" fmla="*/ 69283 h 96996"/>
                        <a:gd name="connsiteX207" fmla="*/ 251472 w 256091"/>
                        <a:gd name="connsiteY207" fmla="*/ 69283 h 96996"/>
                        <a:gd name="connsiteX208" fmla="*/ 251472 w 256091"/>
                        <a:gd name="connsiteY208" fmla="*/ 69283 h 96996"/>
                        <a:gd name="connsiteX209" fmla="*/ 251472 w 256091"/>
                        <a:gd name="connsiteY209" fmla="*/ 69283 h 96996"/>
                        <a:gd name="connsiteX210" fmla="*/ 251472 w 256091"/>
                        <a:gd name="connsiteY210" fmla="*/ 69283 h 96996"/>
                        <a:gd name="connsiteX211" fmla="*/ 251472 w 256091"/>
                        <a:gd name="connsiteY211" fmla="*/ 69283 h 96996"/>
                        <a:gd name="connsiteX212" fmla="*/ 251472 w 256091"/>
                        <a:gd name="connsiteY212" fmla="*/ 69283 h 96996"/>
                        <a:gd name="connsiteX213" fmla="*/ 251472 w 256091"/>
                        <a:gd name="connsiteY213" fmla="*/ 69283 h 96996"/>
                        <a:gd name="connsiteX214" fmla="*/ 251472 w 256091"/>
                        <a:gd name="connsiteY214" fmla="*/ 69283 h 96996"/>
                        <a:gd name="connsiteX215" fmla="*/ 251472 w 256091"/>
                        <a:gd name="connsiteY215" fmla="*/ 69283 h 96996"/>
                        <a:gd name="connsiteX216" fmla="*/ 251472 w 256091"/>
                        <a:gd name="connsiteY216" fmla="*/ 69283 h 96996"/>
                        <a:gd name="connsiteX217" fmla="*/ 251472 w 256091"/>
                        <a:gd name="connsiteY217" fmla="*/ 69283 h 96996"/>
                        <a:gd name="connsiteX218" fmla="*/ 251472 w 256091"/>
                        <a:gd name="connsiteY218" fmla="*/ 69283 h 96996"/>
                        <a:gd name="connsiteX219" fmla="*/ 251472 w 256091"/>
                        <a:gd name="connsiteY219" fmla="*/ 69283 h 96996"/>
                        <a:gd name="connsiteX220" fmla="*/ 251472 w 256091"/>
                        <a:gd name="connsiteY220" fmla="*/ 69283 h 96996"/>
                        <a:gd name="connsiteX221" fmla="*/ 251472 w 256091"/>
                        <a:gd name="connsiteY221" fmla="*/ 69283 h 96996"/>
                        <a:gd name="connsiteX222" fmla="*/ 251472 w 256091"/>
                        <a:gd name="connsiteY222" fmla="*/ 69283 h 96996"/>
                        <a:gd name="connsiteX223" fmla="*/ 246854 w 256091"/>
                        <a:gd name="connsiteY223" fmla="*/ 64664 h 96996"/>
                        <a:gd name="connsiteX224" fmla="*/ 246854 w 256091"/>
                        <a:gd name="connsiteY224" fmla="*/ 64664 h 96996"/>
                        <a:gd name="connsiteX225" fmla="*/ 242235 w 256091"/>
                        <a:gd name="connsiteY225" fmla="*/ 64664 h 96996"/>
                        <a:gd name="connsiteX226" fmla="*/ 242235 w 256091"/>
                        <a:gd name="connsiteY226" fmla="*/ 64664 h 96996"/>
                        <a:gd name="connsiteX227" fmla="*/ 242235 w 256091"/>
                        <a:gd name="connsiteY227" fmla="*/ 64664 h 96996"/>
                        <a:gd name="connsiteX228" fmla="*/ 242235 w 256091"/>
                        <a:gd name="connsiteY228" fmla="*/ 64664 h 96996"/>
                        <a:gd name="connsiteX229" fmla="*/ 242235 w 256091"/>
                        <a:gd name="connsiteY229" fmla="*/ 64664 h 96996"/>
                        <a:gd name="connsiteX230" fmla="*/ 242235 w 256091"/>
                        <a:gd name="connsiteY230" fmla="*/ 64664 h 96996"/>
                        <a:gd name="connsiteX231" fmla="*/ 242235 w 256091"/>
                        <a:gd name="connsiteY231" fmla="*/ 64664 h 96996"/>
                        <a:gd name="connsiteX232" fmla="*/ 242235 w 256091"/>
                        <a:gd name="connsiteY232" fmla="*/ 64664 h 96996"/>
                        <a:gd name="connsiteX233" fmla="*/ 242235 w 256091"/>
                        <a:gd name="connsiteY233" fmla="*/ 64664 h 96996"/>
                        <a:gd name="connsiteX234" fmla="*/ 237616 w 256091"/>
                        <a:gd name="connsiteY234" fmla="*/ 60045 h 96996"/>
                        <a:gd name="connsiteX235" fmla="*/ 237616 w 256091"/>
                        <a:gd name="connsiteY235" fmla="*/ 60045 h 96996"/>
                        <a:gd name="connsiteX236" fmla="*/ 237616 w 256091"/>
                        <a:gd name="connsiteY236" fmla="*/ 55426 h 96996"/>
                        <a:gd name="connsiteX237" fmla="*/ 232997 w 256091"/>
                        <a:gd name="connsiteY237" fmla="*/ 55426 h 96996"/>
                        <a:gd name="connsiteX238" fmla="*/ 232997 w 256091"/>
                        <a:gd name="connsiteY238" fmla="*/ 55426 h 96996"/>
                        <a:gd name="connsiteX239" fmla="*/ 232997 w 256091"/>
                        <a:gd name="connsiteY239" fmla="*/ 55426 h 96996"/>
                        <a:gd name="connsiteX240" fmla="*/ 232997 w 256091"/>
                        <a:gd name="connsiteY240" fmla="*/ 55426 h 96996"/>
                        <a:gd name="connsiteX241" fmla="*/ 232997 w 256091"/>
                        <a:gd name="connsiteY241" fmla="*/ 55426 h 96996"/>
                        <a:gd name="connsiteX242" fmla="*/ 232997 w 256091"/>
                        <a:gd name="connsiteY242" fmla="*/ 55426 h 96996"/>
                        <a:gd name="connsiteX243" fmla="*/ 232997 w 256091"/>
                        <a:gd name="connsiteY243" fmla="*/ 55426 h 96996"/>
                        <a:gd name="connsiteX244" fmla="*/ 232997 w 256091"/>
                        <a:gd name="connsiteY244" fmla="*/ 55426 h 96996"/>
                        <a:gd name="connsiteX245" fmla="*/ 228378 w 256091"/>
                        <a:gd name="connsiteY245" fmla="*/ 50808 h 96996"/>
                        <a:gd name="connsiteX246" fmla="*/ 228378 w 256091"/>
                        <a:gd name="connsiteY246" fmla="*/ 50808 h 96996"/>
                        <a:gd name="connsiteX247" fmla="*/ 228378 w 256091"/>
                        <a:gd name="connsiteY247" fmla="*/ 50808 h 96996"/>
                        <a:gd name="connsiteX248" fmla="*/ 228378 w 256091"/>
                        <a:gd name="connsiteY248" fmla="*/ 50808 h 96996"/>
                        <a:gd name="connsiteX249" fmla="*/ 228378 w 256091"/>
                        <a:gd name="connsiteY249" fmla="*/ 50808 h 96996"/>
                        <a:gd name="connsiteX250" fmla="*/ 228378 w 256091"/>
                        <a:gd name="connsiteY250" fmla="*/ 46189 h 96996"/>
                        <a:gd name="connsiteX251" fmla="*/ 228378 w 256091"/>
                        <a:gd name="connsiteY251" fmla="*/ 46189 h 96996"/>
                        <a:gd name="connsiteX252" fmla="*/ 228378 w 256091"/>
                        <a:gd name="connsiteY252" fmla="*/ 46189 h 96996"/>
                        <a:gd name="connsiteX253" fmla="*/ 228378 w 256091"/>
                        <a:gd name="connsiteY253" fmla="*/ 46189 h 96996"/>
                        <a:gd name="connsiteX254" fmla="*/ 228378 w 256091"/>
                        <a:gd name="connsiteY254" fmla="*/ 46189 h 96996"/>
                        <a:gd name="connsiteX255" fmla="*/ 228378 w 256091"/>
                        <a:gd name="connsiteY255" fmla="*/ 46189 h 96996"/>
                        <a:gd name="connsiteX256" fmla="*/ 228378 w 256091"/>
                        <a:gd name="connsiteY256" fmla="*/ 46189 h 96996"/>
                        <a:gd name="connsiteX257" fmla="*/ 228378 w 256091"/>
                        <a:gd name="connsiteY257" fmla="*/ 46189 h 96996"/>
                        <a:gd name="connsiteX258" fmla="*/ 228378 w 256091"/>
                        <a:gd name="connsiteY258" fmla="*/ 46189 h 96996"/>
                        <a:gd name="connsiteX259" fmla="*/ 228378 w 256091"/>
                        <a:gd name="connsiteY259" fmla="*/ 46189 h 96996"/>
                        <a:gd name="connsiteX260" fmla="*/ 223759 w 256091"/>
                        <a:gd name="connsiteY260" fmla="*/ 46189 h 96996"/>
                        <a:gd name="connsiteX261" fmla="*/ 223759 w 256091"/>
                        <a:gd name="connsiteY261" fmla="*/ 46189 h 96996"/>
                        <a:gd name="connsiteX262" fmla="*/ 223759 w 256091"/>
                        <a:gd name="connsiteY262" fmla="*/ 46189 h 96996"/>
                        <a:gd name="connsiteX263" fmla="*/ 223759 w 256091"/>
                        <a:gd name="connsiteY263" fmla="*/ 46189 h 96996"/>
                        <a:gd name="connsiteX264" fmla="*/ 223759 w 256091"/>
                        <a:gd name="connsiteY264" fmla="*/ 46189 h 96996"/>
                        <a:gd name="connsiteX265" fmla="*/ 223759 w 256091"/>
                        <a:gd name="connsiteY265" fmla="*/ 46189 h 96996"/>
                        <a:gd name="connsiteX266" fmla="*/ 223759 w 256091"/>
                        <a:gd name="connsiteY266" fmla="*/ 46189 h 96996"/>
                        <a:gd name="connsiteX267" fmla="*/ 223759 w 256091"/>
                        <a:gd name="connsiteY267" fmla="*/ 46189 h 96996"/>
                        <a:gd name="connsiteX268" fmla="*/ 223759 w 256091"/>
                        <a:gd name="connsiteY268" fmla="*/ 46189 h 96996"/>
                        <a:gd name="connsiteX269" fmla="*/ 223759 w 256091"/>
                        <a:gd name="connsiteY269" fmla="*/ 46189 h 96996"/>
                        <a:gd name="connsiteX270" fmla="*/ 223759 w 256091"/>
                        <a:gd name="connsiteY270" fmla="*/ 46189 h 96996"/>
                        <a:gd name="connsiteX271" fmla="*/ 223759 w 256091"/>
                        <a:gd name="connsiteY271" fmla="*/ 46189 h 96996"/>
                        <a:gd name="connsiteX272" fmla="*/ 223759 w 256091"/>
                        <a:gd name="connsiteY272" fmla="*/ 46189 h 96996"/>
                        <a:gd name="connsiteX273" fmla="*/ 223759 w 256091"/>
                        <a:gd name="connsiteY273" fmla="*/ 46189 h 96996"/>
                        <a:gd name="connsiteX274" fmla="*/ 223759 w 256091"/>
                        <a:gd name="connsiteY274" fmla="*/ 46189 h 96996"/>
                        <a:gd name="connsiteX275" fmla="*/ 223759 w 256091"/>
                        <a:gd name="connsiteY275" fmla="*/ 46189 h 96996"/>
                        <a:gd name="connsiteX276" fmla="*/ 223759 w 256091"/>
                        <a:gd name="connsiteY276" fmla="*/ 46189 h 96996"/>
                        <a:gd name="connsiteX277" fmla="*/ 219140 w 256091"/>
                        <a:gd name="connsiteY277" fmla="*/ 41570 h 96996"/>
                        <a:gd name="connsiteX278" fmla="*/ 219140 w 256091"/>
                        <a:gd name="connsiteY278" fmla="*/ 41570 h 96996"/>
                        <a:gd name="connsiteX279" fmla="*/ 219140 w 256091"/>
                        <a:gd name="connsiteY279" fmla="*/ 41570 h 96996"/>
                        <a:gd name="connsiteX280" fmla="*/ 219140 w 256091"/>
                        <a:gd name="connsiteY280" fmla="*/ 41570 h 96996"/>
                        <a:gd name="connsiteX281" fmla="*/ 219140 w 256091"/>
                        <a:gd name="connsiteY281" fmla="*/ 41570 h 96996"/>
                        <a:gd name="connsiteX282" fmla="*/ 219140 w 256091"/>
                        <a:gd name="connsiteY282" fmla="*/ 41570 h 96996"/>
                        <a:gd name="connsiteX283" fmla="*/ 214521 w 256091"/>
                        <a:gd name="connsiteY283" fmla="*/ 41570 h 96996"/>
                        <a:gd name="connsiteX284" fmla="*/ 214521 w 256091"/>
                        <a:gd name="connsiteY284" fmla="*/ 41570 h 96996"/>
                        <a:gd name="connsiteX285" fmla="*/ 214521 w 256091"/>
                        <a:gd name="connsiteY285" fmla="*/ 41570 h 96996"/>
                        <a:gd name="connsiteX286" fmla="*/ 214521 w 256091"/>
                        <a:gd name="connsiteY286" fmla="*/ 41570 h 96996"/>
                        <a:gd name="connsiteX287" fmla="*/ 214521 w 256091"/>
                        <a:gd name="connsiteY287" fmla="*/ 41570 h 96996"/>
                        <a:gd name="connsiteX288" fmla="*/ 214521 w 256091"/>
                        <a:gd name="connsiteY288" fmla="*/ 41570 h 96996"/>
                        <a:gd name="connsiteX289" fmla="*/ 214521 w 256091"/>
                        <a:gd name="connsiteY289" fmla="*/ 41570 h 96996"/>
                        <a:gd name="connsiteX290" fmla="*/ 209902 w 256091"/>
                        <a:gd name="connsiteY290" fmla="*/ 36951 h 96996"/>
                        <a:gd name="connsiteX291" fmla="*/ 205284 w 256091"/>
                        <a:gd name="connsiteY291" fmla="*/ 36951 h 96996"/>
                        <a:gd name="connsiteX292" fmla="*/ 205284 w 256091"/>
                        <a:gd name="connsiteY292" fmla="*/ 36951 h 96996"/>
                        <a:gd name="connsiteX293" fmla="*/ 200665 w 256091"/>
                        <a:gd name="connsiteY293" fmla="*/ 36951 h 96996"/>
                        <a:gd name="connsiteX294" fmla="*/ 200665 w 256091"/>
                        <a:gd name="connsiteY294" fmla="*/ 36951 h 96996"/>
                        <a:gd name="connsiteX295" fmla="*/ 196046 w 256091"/>
                        <a:gd name="connsiteY295" fmla="*/ 32332 h 96996"/>
                        <a:gd name="connsiteX296" fmla="*/ 196046 w 256091"/>
                        <a:gd name="connsiteY296" fmla="*/ 32332 h 96996"/>
                        <a:gd name="connsiteX297" fmla="*/ 191427 w 256091"/>
                        <a:gd name="connsiteY297" fmla="*/ 32332 h 96996"/>
                        <a:gd name="connsiteX298" fmla="*/ 191427 w 256091"/>
                        <a:gd name="connsiteY298" fmla="*/ 32332 h 96996"/>
                        <a:gd name="connsiteX299" fmla="*/ 186808 w 256091"/>
                        <a:gd name="connsiteY299" fmla="*/ 32332 h 96996"/>
                        <a:gd name="connsiteX300" fmla="*/ 186808 w 256091"/>
                        <a:gd name="connsiteY300" fmla="*/ 32332 h 96996"/>
                        <a:gd name="connsiteX301" fmla="*/ 186808 w 256091"/>
                        <a:gd name="connsiteY301" fmla="*/ 32332 h 96996"/>
                        <a:gd name="connsiteX302" fmla="*/ 186808 w 256091"/>
                        <a:gd name="connsiteY302" fmla="*/ 32332 h 96996"/>
                        <a:gd name="connsiteX303" fmla="*/ 186808 w 256091"/>
                        <a:gd name="connsiteY303" fmla="*/ 32332 h 96996"/>
                        <a:gd name="connsiteX304" fmla="*/ 186808 w 256091"/>
                        <a:gd name="connsiteY304" fmla="*/ 32332 h 96996"/>
                        <a:gd name="connsiteX305" fmla="*/ 186808 w 256091"/>
                        <a:gd name="connsiteY305" fmla="*/ 32332 h 96996"/>
                        <a:gd name="connsiteX306" fmla="*/ 182189 w 256091"/>
                        <a:gd name="connsiteY306" fmla="*/ 32332 h 96996"/>
                        <a:gd name="connsiteX307" fmla="*/ 182189 w 256091"/>
                        <a:gd name="connsiteY307" fmla="*/ 32332 h 96996"/>
                        <a:gd name="connsiteX308" fmla="*/ 182189 w 256091"/>
                        <a:gd name="connsiteY308" fmla="*/ 32332 h 96996"/>
                        <a:gd name="connsiteX309" fmla="*/ 182189 w 256091"/>
                        <a:gd name="connsiteY309" fmla="*/ 32332 h 96996"/>
                        <a:gd name="connsiteX310" fmla="*/ 177570 w 256091"/>
                        <a:gd name="connsiteY310" fmla="*/ 32332 h 96996"/>
                        <a:gd name="connsiteX311" fmla="*/ 182189 w 256091"/>
                        <a:gd name="connsiteY311" fmla="*/ 32332 h 96996"/>
                        <a:gd name="connsiteX312" fmla="*/ 177570 w 256091"/>
                        <a:gd name="connsiteY312" fmla="*/ 32332 h 96996"/>
                        <a:gd name="connsiteX313" fmla="*/ 177570 w 256091"/>
                        <a:gd name="connsiteY313" fmla="*/ 32332 h 96996"/>
                        <a:gd name="connsiteX314" fmla="*/ 172952 w 256091"/>
                        <a:gd name="connsiteY314" fmla="*/ 32332 h 96996"/>
                        <a:gd name="connsiteX315" fmla="*/ 168332 w 256091"/>
                        <a:gd name="connsiteY315" fmla="*/ 27713 h 96996"/>
                        <a:gd name="connsiteX316" fmla="*/ 163714 w 256091"/>
                        <a:gd name="connsiteY316" fmla="*/ 23094 h 96996"/>
                        <a:gd name="connsiteX317" fmla="*/ 163714 w 256091"/>
                        <a:gd name="connsiteY317" fmla="*/ 23094 h 96996"/>
                        <a:gd name="connsiteX318" fmla="*/ 163714 w 256091"/>
                        <a:gd name="connsiteY318" fmla="*/ 23094 h 96996"/>
                        <a:gd name="connsiteX319" fmla="*/ 163714 w 256091"/>
                        <a:gd name="connsiteY319" fmla="*/ 23094 h 96996"/>
                        <a:gd name="connsiteX320" fmla="*/ 163714 w 256091"/>
                        <a:gd name="connsiteY320" fmla="*/ 23094 h 96996"/>
                        <a:gd name="connsiteX321" fmla="*/ 163714 w 256091"/>
                        <a:gd name="connsiteY321" fmla="*/ 23094 h 96996"/>
                        <a:gd name="connsiteX322" fmla="*/ 163714 w 256091"/>
                        <a:gd name="connsiteY322" fmla="*/ 23094 h 96996"/>
                        <a:gd name="connsiteX323" fmla="*/ 163714 w 256091"/>
                        <a:gd name="connsiteY323" fmla="*/ 23094 h 96996"/>
                        <a:gd name="connsiteX324" fmla="*/ 159095 w 256091"/>
                        <a:gd name="connsiteY324" fmla="*/ 23094 h 96996"/>
                        <a:gd name="connsiteX325" fmla="*/ 159095 w 256091"/>
                        <a:gd name="connsiteY325" fmla="*/ 23094 h 96996"/>
                        <a:gd name="connsiteX326" fmla="*/ 154476 w 256091"/>
                        <a:gd name="connsiteY326" fmla="*/ 23094 h 96996"/>
                        <a:gd name="connsiteX327" fmla="*/ 154476 w 256091"/>
                        <a:gd name="connsiteY327" fmla="*/ 23094 h 96996"/>
                        <a:gd name="connsiteX328" fmla="*/ 145238 w 256091"/>
                        <a:gd name="connsiteY328" fmla="*/ 18476 h 96996"/>
                        <a:gd name="connsiteX329" fmla="*/ 145238 w 256091"/>
                        <a:gd name="connsiteY329" fmla="*/ 18476 h 96996"/>
                        <a:gd name="connsiteX330" fmla="*/ 145238 w 256091"/>
                        <a:gd name="connsiteY330" fmla="*/ 18476 h 96996"/>
                        <a:gd name="connsiteX331" fmla="*/ 145238 w 256091"/>
                        <a:gd name="connsiteY331" fmla="*/ 18476 h 96996"/>
                        <a:gd name="connsiteX332" fmla="*/ 145238 w 256091"/>
                        <a:gd name="connsiteY332" fmla="*/ 18476 h 96996"/>
                        <a:gd name="connsiteX333" fmla="*/ 145238 w 256091"/>
                        <a:gd name="connsiteY333" fmla="*/ 18476 h 96996"/>
                        <a:gd name="connsiteX334" fmla="*/ 140619 w 256091"/>
                        <a:gd name="connsiteY334" fmla="*/ 18476 h 96996"/>
                        <a:gd name="connsiteX335" fmla="*/ 140619 w 256091"/>
                        <a:gd name="connsiteY335" fmla="*/ 13856 h 96996"/>
                        <a:gd name="connsiteX336" fmla="*/ 140619 w 256091"/>
                        <a:gd name="connsiteY336" fmla="*/ 13856 h 96996"/>
                        <a:gd name="connsiteX337" fmla="*/ 131382 w 256091"/>
                        <a:gd name="connsiteY337" fmla="*/ 13856 h 96996"/>
                        <a:gd name="connsiteX338" fmla="*/ 122144 w 256091"/>
                        <a:gd name="connsiteY338" fmla="*/ 9238 h 96996"/>
                        <a:gd name="connsiteX339" fmla="*/ 122144 w 256091"/>
                        <a:gd name="connsiteY339" fmla="*/ 9238 h 96996"/>
                        <a:gd name="connsiteX340" fmla="*/ 122144 w 256091"/>
                        <a:gd name="connsiteY340" fmla="*/ 9238 h 96996"/>
                        <a:gd name="connsiteX341" fmla="*/ 122144 w 256091"/>
                        <a:gd name="connsiteY341" fmla="*/ 9238 h 96996"/>
                        <a:gd name="connsiteX342" fmla="*/ 117525 w 256091"/>
                        <a:gd name="connsiteY342" fmla="*/ 9238 h 96996"/>
                        <a:gd name="connsiteX343" fmla="*/ 117525 w 256091"/>
                        <a:gd name="connsiteY343" fmla="*/ 9238 h 96996"/>
                        <a:gd name="connsiteX344" fmla="*/ 108287 w 256091"/>
                        <a:gd name="connsiteY344" fmla="*/ 4619 h 96996"/>
                        <a:gd name="connsiteX345" fmla="*/ 108287 w 256091"/>
                        <a:gd name="connsiteY345" fmla="*/ 4619 h 96996"/>
                        <a:gd name="connsiteX346" fmla="*/ 108287 w 256091"/>
                        <a:gd name="connsiteY346" fmla="*/ 4619 h 96996"/>
                        <a:gd name="connsiteX347" fmla="*/ 103668 w 256091"/>
                        <a:gd name="connsiteY347" fmla="*/ 4619 h 96996"/>
                        <a:gd name="connsiteX348" fmla="*/ 103668 w 256091"/>
                        <a:gd name="connsiteY348" fmla="*/ 4619 h 96996"/>
                        <a:gd name="connsiteX349" fmla="*/ 99049 w 256091"/>
                        <a:gd name="connsiteY349" fmla="*/ 4619 h 96996"/>
                        <a:gd name="connsiteX350" fmla="*/ 99049 w 256091"/>
                        <a:gd name="connsiteY350" fmla="*/ 4619 h 96996"/>
                        <a:gd name="connsiteX351" fmla="*/ 94430 w 256091"/>
                        <a:gd name="connsiteY351" fmla="*/ 4619 h 96996"/>
                        <a:gd name="connsiteX352" fmla="*/ 94430 w 256091"/>
                        <a:gd name="connsiteY352" fmla="*/ 4619 h 96996"/>
                        <a:gd name="connsiteX353" fmla="*/ 89812 w 256091"/>
                        <a:gd name="connsiteY353" fmla="*/ 4619 h 96996"/>
                        <a:gd name="connsiteX354" fmla="*/ 85193 w 256091"/>
                        <a:gd name="connsiteY354" fmla="*/ 4619 h 96996"/>
                        <a:gd name="connsiteX355" fmla="*/ 85193 w 256091"/>
                        <a:gd name="connsiteY355" fmla="*/ 4619 h 96996"/>
                        <a:gd name="connsiteX356" fmla="*/ 80574 w 256091"/>
                        <a:gd name="connsiteY356" fmla="*/ 4619 h 96996"/>
                        <a:gd name="connsiteX357" fmla="*/ 80574 w 256091"/>
                        <a:gd name="connsiteY357" fmla="*/ 4619 h 96996"/>
                        <a:gd name="connsiteX358" fmla="*/ 80574 w 256091"/>
                        <a:gd name="connsiteY358" fmla="*/ 4619 h 96996"/>
                        <a:gd name="connsiteX359" fmla="*/ 80574 w 256091"/>
                        <a:gd name="connsiteY359" fmla="*/ 4619 h 96996"/>
                        <a:gd name="connsiteX360" fmla="*/ 80574 w 256091"/>
                        <a:gd name="connsiteY360" fmla="*/ 4619 h 96996"/>
                        <a:gd name="connsiteX361" fmla="*/ 80574 w 256091"/>
                        <a:gd name="connsiteY361" fmla="*/ 4619 h 96996"/>
                        <a:gd name="connsiteX362" fmla="*/ 80574 w 256091"/>
                        <a:gd name="connsiteY362" fmla="*/ 4619 h 96996"/>
                        <a:gd name="connsiteX363" fmla="*/ 80574 w 256091"/>
                        <a:gd name="connsiteY363" fmla="*/ 4619 h 96996"/>
                        <a:gd name="connsiteX364" fmla="*/ 75955 w 256091"/>
                        <a:gd name="connsiteY364" fmla="*/ 4619 h 96996"/>
                        <a:gd name="connsiteX365" fmla="*/ 75955 w 256091"/>
                        <a:gd name="connsiteY365" fmla="*/ 4619 h 96996"/>
                        <a:gd name="connsiteX366" fmla="*/ 80574 w 256091"/>
                        <a:gd name="connsiteY366" fmla="*/ 4619 h 96996"/>
                        <a:gd name="connsiteX367" fmla="*/ 80574 w 256091"/>
                        <a:gd name="connsiteY367" fmla="*/ 4619 h 96996"/>
                        <a:gd name="connsiteX368" fmla="*/ 75955 w 256091"/>
                        <a:gd name="connsiteY368" fmla="*/ 4619 h 96996"/>
                        <a:gd name="connsiteX369" fmla="*/ 75955 w 256091"/>
                        <a:gd name="connsiteY369" fmla="*/ 4619 h 96996"/>
                        <a:gd name="connsiteX370" fmla="*/ 75955 w 256091"/>
                        <a:gd name="connsiteY370" fmla="*/ 4619 h 96996"/>
                        <a:gd name="connsiteX371" fmla="*/ 75955 w 256091"/>
                        <a:gd name="connsiteY371" fmla="*/ 4619 h 96996"/>
                        <a:gd name="connsiteX372" fmla="*/ 75955 w 256091"/>
                        <a:gd name="connsiteY372" fmla="*/ 4619 h 96996"/>
                        <a:gd name="connsiteX373" fmla="*/ 75955 w 256091"/>
                        <a:gd name="connsiteY373" fmla="*/ 4619 h 96996"/>
                        <a:gd name="connsiteX374" fmla="*/ 75955 w 256091"/>
                        <a:gd name="connsiteY374" fmla="*/ 4619 h 96996"/>
                        <a:gd name="connsiteX375" fmla="*/ 75955 w 256091"/>
                        <a:gd name="connsiteY375" fmla="*/ 4619 h 96996"/>
                        <a:gd name="connsiteX376" fmla="*/ 75955 w 256091"/>
                        <a:gd name="connsiteY376" fmla="*/ 4619 h 96996"/>
                        <a:gd name="connsiteX377" fmla="*/ 75955 w 256091"/>
                        <a:gd name="connsiteY377" fmla="*/ 4619 h 96996"/>
                        <a:gd name="connsiteX378" fmla="*/ 75955 w 256091"/>
                        <a:gd name="connsiteY378" fmla="*/ 4619 h 96996"/>
                        <a:gd name="connsiteX379" fmla="*/ 75955 w 256091"/>
                        <a:gd name="connsiteY379" fmla="*/ 4619 h 96996"/>
                        <a:gd name="connsiteX380" fmla="*/ 75955 w 256091"/>
                        <a:gd name="connsiteY380" fmla="*/ 4619 h 96996"/>
                        <a:gd name="connsiteX381" fmla="*/ 75955 w 256091"/>
                        <a:gd name="connsiteY381" fmla="*/ 4619 h 96996"/>
                        <a:gd name="connsiteX382" fmla="*/ 71336 w 256091"/>
                        <a:gd name="connsiteY382" fmla="*/ 4619 h 96996"/>
                        <a:gd name="connsiteX383" fmla="*/ 71336 w 256091"/>
                        <a:gd name="connsiteY383" fmla="*/ 4619 h 96996"/>
                        <a:gd name="connsiteX384" fmla="*/ 71336 w 256091"/>
                        <a:gd name="connsiteY384" fmla="*/ 4619 h 96996"/>
                        <a:gd name="connsiteX385" fmla="*/ 66717 w 256091"/>
                        <a:gd name="connsiteY385" fmla="*/ 4619 h 96996"/>
                        <a:gd name="connsiteX386" fmla="*/ 66717 w 256091"/>
                        <a:gd name="connsiteY386" fmla="*/ 4619 h 96996"/>
                        <a:gd name="connsiteX387" fmla="*/ 66717 w 256091"/>
                        <a:gd name="connsiteY387" fmla="*/ 4619 h 96996"/>
                        <a:gd name="connsiteX388" fmla="*/ 20528 w 256091"/>
                        <a:gd name="connsiteY388" fmla="*/ 4619 h 96996"/>
                        <a:gd name="connsiteX389" fmla="*/ 25147 w 256091"/>
                        <a:gd name="connsiteY389" fmla="*/ 0 h 96996"/>
                        <a:gd name="connsiteX390" fmla="*/ 11291 w 256091"/>
                        <a:gd name="connsiteY390" fmla="*/ 0 h 96996"/>
                        <a:gd name="connsiteX391" fmla="*/ 11291 w 256091"/>
                        <a:gd name="connsiteY391" fmla="*/ 0 h 96996"/>
                        <a:gd name="connsiteX392" fmla="*/ 11291 w 256091"/>
                        <a:gd name="connsiteY392" fmla="*/ 0 h 96996"/>
                        <a:gd name="connsiteX393" fmla="*/ 11291 w 256091"/>
                        <a:gd name="connsiteY393" fmla="*/ 0 h 96996"/>
                        <a:gd name="connsiteX394" fmla="*/ 6672 w 256091"/>
                        <a:gd name="connsiteY394" fmla="*/ 0 h 96996"/>
                        <a:gd name="connsiteX395" fmla="*/ 6672 w 256091"/>
                        <a:gd name="connsiteY395" fmla="*/ 0 h 96996"/>
                        <a:gd name="connsiteX396" fmla="*/ 2053 w 256091"/>
                        <a:gd name="connsiteY396" fmla="*/ 0 h 96996"/>
                        <a:gd name="connsiteX397" fmla="*/ 2053 w 256091"/>
                        <a:gd name="connsiteY397" fmla="*/ 0 h 96996"/>
                        <a:gd name="connsiteX398" fmla="*/ 2053 w 256091"/>
                        <a:gd name="connsiteY398" fmla="*/ 0 h 96996"/>
                        <a:gd name="connsiteX399" fmla="*/ 2053 w 256091"/>
                        <a:gd name="connsiteY399" fmla="*/ 0 h 96996"/>
                        <a:gd name="connsiteX400" fmla="*/ 2053 w 256091"/>
                        <a:gd name="connsiteY400" fmla="*/ 0 h 96996"/>
                        <a:gd name="connsiteX401" fmla="*/ 2053 w 256091"/>
                        <a:gd name="connsiteY401" fmla="*/ 0 h 96996"/>
                        <a:gd name="connsiteX402" fmla="*/ 2053 w 256091"/>
                        <a:gd name="connsiteY402" fmla="*/ 0 h 96996"/>
                        <a:gd name="connsiteX403" fmla="*/ 2053 w 256091"/>
                        <a:gd name="connsiteY403" fmla="*/ 0 h 96996"/>
                        <a:gd name="connsiteX404" fmla="*/ 2053 w 256091"/>
                        <a:gd name="connsiteY404" fmla="*/ 4619 h 96996"/>
                        <a:gd name="connsiteX405" fmla="*/ 2053 w 256091"/>
                        <a:gd name="connsiteY405" fmla="*/ 4619 h 96996"/>
                        <a:gd name="connsiteX406" fmla="*/ 2053 w 256091"/>
                        <a:gd name="connsiteY406" fmla="*/ 4619 h 96996"/>
                        <a:gd name="connsiteX407" fmla="*/ 2053 w 256091"/>
                        <a:gd name="connsiteY407" fmla="*/ 4619 h 96996"/>
                        <a:gd name="connsiteX408" fmla="*/ 2053 w 256091"/>
                        <a:gd name="connsiteY408" fmla="*/ 4619 h 96996"/>
                        <a:gd name="connsiteX409" fmla="*/ 2053 w 256091"/>
                        <a:gd name="connsiteY409" fmla="*/ 4619 h 96996"/>
                        <a:gd name="connsiteX410" fmla="*/ 2053 w 256091"/>
                        <a:gd name="connsiteY410" fmla="*/ 4619 h 96996"/>
                        <a:gd name="connsiteX411" fmla="*/ 2053 w 256091"/>
                        <a:gd name="connsiteY411" fmla="*/ 4619 h 96996"/>
                        <a:gd name="connsiteX412" fmla="*/ 2053 w 256091"/>
                        <a:gd name="connsiteY412" fmla="*/ 4619 h 96996"/>
                        <a:gd name="connsiteX413" fmla="*/ 2053 w 256091"/>
                        <a:gd name="connsiteY413" fmla="*/ 4619 h 96996"/>
                        <a:gd name="connsiteX414" fmla="*/ 2053 w 256091"/>
                        <a:gd name="connsiteY414" fmla="*/ 4619 h 96996"/>
                        <a:gd name="connsiteX415" fmla="*/ 2053 w 256091"/>
                        <a:gd name="connsiteY415" fmla="*/ 4619 h 96996"/>
                        <a:gd name="connsiteX416" fmla="*/ 2053 w 256091"/>
                        <a:gd name="connsiteY416" fmla="*/ 4619 h 96996"/>
                        <a:gd name="connsiteX417" fmla="*/ 2053 w 256091"/>
                        <a:gd name="connsiteY417" fmla="*/ 4619 h 96996"/>
                        <a:gd name="connsiteX418" fmla="*/ 2053 w 256091"/>
                        <a:gd name="connsiteY418" fmla="*/ 4619 h 96996"/>
                        <a:gd name="connsiteX419" fmla="*/ 6672 w 256091"/>
                        <a:gd name="connsiteY419" fmla="*/ 4619 h 96996"/>
                        <a:gd name="connsiteX420" fmla="*/ 6672 w 256091"/>
                        <a:gd name="connsiteY420" fmla="*/ 4619 h 96996"/>
                        <a:gd name="connsiteX421" fmla="*/ 6672 w 256091"/>
                        <a:gd name="connsiteY421" fmla="*/ 4619 h 96996"/>
                        <a:gd name="connsiteX422" fmla="*/ 20528 w 256091"/>
                        <a:gd name="connsiteY422" fmla="*/ 4619 h 96996"/>
                        <a:gd name="connsiteX423" fmla="*/ 15910 w 256091"/>
                        <a:gd name="connsiteY423" fmla="*/ 4619 h 96996"/>
                        <a:gd name="connsiteX424" fmla="*/ 20528 w 256091"/>
                        <a:gd name="connsiteY424" fmla="*/ 4619 h 96996"/>
                        <a:gd name="connsiteX425" fmla="*/ 20528 w 256091"/>
                        <a:gd name="connsiteY425" fmla="*/ 4619 h 96996"/>
                        <a:gd name="connsiteX426" fmla="*/ 20528 w 256091"/>
                        <a:gd name="connsiteY426" fmla="*/ 4619 h 96996"/>
                        <a:gd name="connsiteX427" fmla="*/ 20528 w 256091"/>
                        <a:gd name="connsiteY427" fmla="*/ 4619 h 96996"/>
                        <a:gd name="connsiteX428" fmla="*/ 20528 w 256091"/>
                        <a:gd name="connsiteY428" fmla="*/ 4619 h 96996"/>
                        <a:gd name="connsiteX429" fmla="*/ 52860 w 256091"/>
                        <a:gd name="connsiteY429" fmla="*/ 9238 h 96996"/>
                        <a:gd name="connsiteX430" fmla="*/ 52860 w 256091"/>
                        <a:gd name="connsiteY430" fmla="*/ 9238 h 96996"/>
                        <a:gd name="connsiteX431" fmla="*/ 52860 w 256091"/>
                        <a:gd name="connsiteY431" fmla="*/ 9238 h 96996"/>
                        <a:gd name="connsiteX432" fmla="*/ 52860 w 256091"/>
                        <a:gd name="connsiteY432" fmla="*/ 9238 h 96996"/>
                        <a:gd name="connsiteX433" fmla="*/ 52860 w 256091"/>
                        <a:gd name="connsiteY433" fmla="*/ 9238 h 96996"/>
                        <a:gd name="connsiteX434" fmla="*/ 52860 w 256091"/>
                        <a:gd name="connsiteY434" fmla="*/ 9238 h 96996"/>
                        <a:gd name="connsiteX435" fmla="*/ 52860 w 256091"/>
                        <a:gd name="connsiteY435" fmla="*/ 9238 h 96996"/>
                        <a:gd name="connsiteX436" fmla="*/ 52860 w 256091"/>
                        <a:gd name="connsiteY436" fmla="*/ 9238 h 96996"/>
                        <a:gd name="connsiteX437" fmla="*/ 48242 w 256091"/>
                        <a:gd name="connsiteY437" fmla="*/ 4619 h 96996"/>
                        <a:gd name="connsiteX438" fmla="*/ 48242 w 256091"/>
                        <a:gd name="connsiteY438" fmla="*/ 4619 h 96996"/>
                        <a:gd name="connsiteX439" fmla="*/ 48242 w 256091"/>
                        <a:gd name="connsiteY439" fmla="*/ 4619 h 96996"/>
                        <a:gd name="connsiteX440" fmla="*/ 48242 w 256091"/>
                        <a:gd name="connsiteY440" fmla="*/ 4619 h 96996"/>
                        <a:gd name="connsiteX441" fmla="*/ 48242 w 256091"/>
                        <a:gd name="connsiteY441" fmla="*/ 4619 h 96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Lst>
                      <a:rect l="l" t="t" r="r" b="b"/>
                      <a:pathLst>
                        <a:path w="256091" h="96996">
                          <a:moveTo>
                            <a:pt x="20528" y="4619"/>
                          </a:moveTo>
                          <a:cubicBezTo>
                            <a:pt x="20528" y="4619"/>
                            <a:pt x="20528" y="4619"/>
                            <a:pt x="20528" y="4619"/>
                          </a:cubicBezTo>
                          <a:cubicBezTo>
                            <a:pt x="25147" y="4619"/>
                            <a:pt x="25147" y="4619"/>
                            <a:pt x="20528" y="4619"/>
                          </a:cubicBezTo>
                          <a:cubicBezTo>
                            <a:pt x="25147" y="4619"/>
                            <a:pt x="25147" y="4619"/>
                            <a:pt x="20528" y="4619"/>
                          </a:cubicBezTo>
                          <a:cubicBezTo>
                            <a:pt x="25147" y="4619"/>
                            <a:pt x="25147" y="4619"/>
                            <a:pt x="20528" y="4619"/>
                          </a:cubicBezTo>
                          <a:cubicBezTo>
                            <a:pt x="25147" y="4619"/>
                            <a:pt x="29766" y="4619"/>
                            <a:pt x="29766" y="4619"/>
                          </a:cubicBezTo>
                          <a:cubicBezTo>
                            <a:pt x="29766" y="4619"/>
                            <a:pt x="29766" y="4619"/>
                            <a:pt x="29766" y="4619"/>
                          </a:cubicBezTo>
                          <a:cubicBezTo>
                            <a:pt x="29766" y="4619"/>
                            <a:pt x="29766" y="4619"/>
                            <a:pt x="29766" y="4619"/>
                          </a:cubicBezTo>
                          <a:cubicBezTo>
                            <a:pt x="29766" y="4619"/>
                            <a:pt x="29766" y="4619"/>
                            <a:pt x="29766" y="4619"/>
                          </a:cubicBezTo>
                          <a:cubicBezTo>
                            <a:pt x="29766" y="4619"/>
                            <a:pt x="29766" y="4619"/>
                            <a:pt x="29766" y="4619"/>
                          </a:cubicBezTo>
                          <a:lnTo>
                            <a:pt x="29766" y="4619"/>
                          </a:lnTo>
                          <a:cubicBezTo>
                            <a:pt x="29766" y="4619"/>
                            <a:pt x="29766" y="4619"/>
                            <a:pt x="29766" y="4619"/>
                          </a:cubicBezTo>
                          <a:cubicBezTo>
                            <a:pt x="29766" y="4619"/>
                            <a:pt x="34385" y="4619"/>
                            <a:pt x="34385" y="4619"/>
                          </a:cubicBezTo>
                          <a:cubicBezTo>
                            <a:pt x="34385" y="4619"/>
                            <a:pt x="34385" y="4619"/>
                            <a:pt x="34385" y="4619"/>
                          </a:cubicBezTo>
                          <a:lnTo>
                            <a:pt x="34385" y="4619"/>
                          </a:lnTo>
                          <a:cubicBezTo>
                            <a:pt x="34385" y="4619"/>
                            <a:pt x="34385" y="4619"/>
                            <a:pt x="34385" y="4619"/>
                          </a:cubicBezTo>
                          <a:cubicBezTo>
                            <a:pt x="34385" y="4619"/>
                            <a:pt x="34385" y="4619"/>
                            <a:pt x="39004" y="4619"/>
                          </a:cubicBezTo>
                          <a:cubicBezTo>
                            <a:pt x="39004" y="4619"/>
                            <a:pt x="39004" y="4619"/>
                            <a:pt x="39004" y="4619"/>
                          </a:cubicBezTo>
                          <a:cubicBezTo>
                            <a:pt x="43623" y="4619"/>
                            <a:pt x="39004" y="4619"/>
                            <a:pt x="43623" y="4619"/>
                          </a:cubicBezTo>
                          <a:cubicBezTo>
                            <a:pt x="43623" y="4619"/>
                            <a:pt x="43623" y="4619"/>
                            <a:pt x="43623" y="4619"/>
                          </a:cubicBezTo>
                          <a:lnTo>
                            <a:pt x="43623" y="4619"/>
                          </a:lnTo>
                          <a:cubicBezTo>
                            <a:pt x="43623" y="4619"/>
                            <a:pt x="43623" y="4619"/>
                            <a:pt x="48242" y="4619"/>
                          </a:cubicBezTo>
                          <a:cubicBezTo>
                            <a:pt x="48242" y="4619"/>
                            <a:pt x="48242" y="4619"/>
                            <a:pt x="48242" y="4619"/>
                          </a:cubicBezTo>
                          <a:cubicBezTo>
                            <a:pt x="48242" y="4619"/>
                            <a:pt x="48242" y="4619"/>
                            <a:pt x="48242" y="4619"/>
                          </a:cubicBezTo>
                          <a:lnTo>
                            <a:pt x="48242" y="4619"/>
                          </a:lnTo>
                          <a:cubicBezTo>
                            <a:pt x="48242" y="4619"/>
                            <a:pt x="52860" y="4619"/>
                            <a:pt x="52860" y="4619"/>
                          </a:cubicBezTo>
                          <a:cubicBezTo>
                            <a:pt x="52860" y="4619"/>
                            <a:pt x="52860" y="4619"/>
                            <a:pt x="52860" y="4619"/>
                          </a:cubicBezTo>
                          <a:cubicBezTo>
                            <a:pt x="57480" y="4619"/>
                            <a:pt x="57480" y="4619"/>
                            <a:pt x="62098" y="4619"/>
                          </a:cubicBezTo>
                          <a:lnTo>
                            <a:pt x="62098" y="4619"/>
                          </a:lnTo>
                          <a:cubicBezTo>
                            <a:pt x="62098" y="4619"/>
                            <a:pt x="62098" y="4619"/>
                            <a:pt x="62098" y="4619"/>
                          </a:cubicBezTo>
                          <a:cubicBezTo>
                            <a:pt x="62098" y="4619"/>
                            <a:pt x="62098" y="4619"/>
                            <a:pt x="62098" y="4619"/>
                          </a:cubicBezTo>
                          <a:cubicBezTo>
                            <a:pt x="62098" y="4619"/>
                            <a:pt x="62098" y="4619"/>
                            <a:pt x="62098" y="4619"/>
                          </a:cubicBezTo>
                          <a:cubicBezTo>
                            <a:pt x="62098" y="4619"/>
                            <a:pt x="66717" y="4619"/>
                            <a:pt x="66717" y="4619"/>
                          </a:cubicBezTo>
                          <a:lnTo>
                            <a:pt x="66717" y="4619"/>
                          </a:lnTo>
                          <a:cubicBezTo>
                            <a:pt x="66717" y="4619"/>
                            <a:pt x="66717" y="4619"/>
                            <a:pt x="71336" y="4619"/>
                          </a:cubicBezTo>
                          <a:lnTo>
                            <a:pt x="71336" y="4619"/>
                          </a:lnTo>
                          <a:cubicBezTo>
                            <a:pt x="75955" y="4619"/>
                            <a:pt x="75955" y="4619"/>
                            <a:pt x="80574" y="9238"/>
                          </a:cubicBezTo>
                          <a:cubicBezTo>
                            <a:pt x="80574" y="9238"/>
                            <a:pt x="85193" y="9238"/>
                            <a:pt x="85193" y="9238"/>
                          </a:cubicBezTo>
                          <a:cubicBezTo>
                            <a:pt x="85193" y="9238"/>
                            <a:pt x="85193" y="9238"/>
                            <a:pt x="89812" y="13856"/>
                          </a:cubicBezTo>
                          <a:cubicBezTo>
                            <a:pt x="89812" y="13856"/>
                            <a:pt x="89812" y="13856"/>
                            <a:pt x="89812" y="13856"/>
                          </a:cubicBezTo>
                          <a:lnTo>
                            <a:pt x="89812" y="13856"/>
                          </a:lnTo>
                          <a:lnTo>
                            <a:pt x="89812" y="13856"/>
                          </a:lnTo>
                          <a:lnTo>
                            <a:pt x="89812" y="13856"/>
                          </a:lnTo>
                          <a:lnTo>
                            <a:pt x="89812" y="13856"/>
                          </a:lnTo>
                          <a:cubicBezTo>
                            <a:pt x="89812" y="13856"/>
                            <a:pt x="89812" y="13856"/>
                            <a:pt x="89812" y="13856"/>
                          </a:cubicBezTo>
                          <a:cubicBezTo>
                            <a:pt x="89812" y="13856"/>
                            <a:pt x="94430" y="13856"/>
                            <a:pt x="94430" y="13856"/>
                          </a:cubicBezTo>
                          <a:lnTo>
                            <a:pt x="99049" y="13856"/>
                          </a:lnTo>
                          <a:cubicBezTo>
                            <a:pt x="99049" y="13856"/>
                            <a:pt x="99049" y="13856"/>
                            <a:pt x="99049" y="13856"/>
                          </a:cubicBezTo>
                          <a:cubicBezTo>
                            <a:pt x="99049" y="13856"/>
                            <a:pt x="99049" y="13856"/>
                            <a:pt x="99049" y="13856"/>
                          </a:cubicBezTo>
                          <a:cubicBezTo>
                            <a:pt x="99049" y="13856"/>
                            <a:pt x="99049" y="13856"/>
                            <a:pt x="99049" y="13856"/>
                          </a:cubicBezTo>
                          <a:cubicBezTo>
                            <a:pt x="99049" y="13856"/>
                            <a:pt x="99049" y="13856"/>
                            <a:pt x="103668" y="13856"/>
                          </a:cubicBezTo>
                          <a:lnTo>
                            <a:pt x="103668" y="13856"/>
                          </a:lnTo>
                          <a:cubicBezTo>
                            <a:pt x="103668" y="13856"/>
                            <a:pt x="108287" y="13856"/>
                            <a:pt x="108287" y="13856"/>
                          </a:cubicBezTo>
                          <a:cubicBezTo>
                            <a:pt x="108287" y="13856"/>
                            <a:pt x="108287" y="13856"/>
                            <a:pt x="108287" y="13856"/>
                          </a:cubicBezTo>
                          <a:lnTo>
                            <a:pt x="108287" y="13856"/>
                          </a:lnTo>
                          <a:cubicBezTo>
                            <a:pt x="108287" y="13856"/>
                            <a:pt x="108287" y="13856"/>
                            <a:pt x="108287" y="13856"/>
                          </a:cubicBezTo>
                          <a:cubicBezTo>
                            <a:pt x="108287" y="13856"/>
                            <a:pt x="108287" y="13856"/>
                            <a:pt x="108287" y="13856"/>
                          </a:cubicBezTo>
                          <a:lnTo>
                            <a:pt x="108287" y="13856"/>
                          </a:lnTo>
                          <a:cubicBezTo>
                            <a:pt x="108287" y="13856"/>
                            <a:pt x="108287" y="13856"/>
                            <a:pt x="108287" y="13856"/>
                          </a:cubicBezTo>
                          <a:cubicBezTo>
                            <a:pt x="108287" y="13856"/>
                            <a:pt x="108287" y="13856"/>
                            <a:pt x="108287" y="13856"/>
                          </a:cubicBezTo>
                          <a:lnTo>
                            <a:pt x="108287" y="13856"/>
                          </a:lnTo>
                          <a:cubicBezTo>
                            <a:pt x="108287" y="13856"/>
                            <a:pt x="112906" y="13856"/>
                            <a:pt x="112906" y="13856"/>
                          </a:cubicBezTo>
                          <a:cubicBezTo>
                            <a:pt x="112906" y="13856"/>
                            <a:pt x="112906" y="13856"/>
                            <a:pt x="112906" y="13856"/>
                          </a:cubicBezTo>
                          <a:cubicBezTo>
                            <a:pt x="112906" y="13856"/>
                            <a:pt x="117525" y="13856"/>
                            <a:pt x="117525" y="13856"/>
                          </a:cubicBezTo>
                          <a:cubicBezTo>
                            <a:pt x="117525" y="13856"/>
                            <a:pt x="117525" y="13856"/>
                            <a:pt x="117525" y="13856"/>
                          </a:cubicBezTo>
                          <a:cubicBezTo>
                            <a:pt x="117525" y="13856"/>
                            <a:pt x="117525" y="13856"/>
                            <a:pt x="117525" y="13856"/>
                          </a:cubicBezTo>
                          <a:cubicBezTo>
                            <a:pt x="117525" y="13856"/>
                            <a:pt x="122144" y="13856"/>
                            <a:pt x="122144" y="13856"/>
                          </a:cubicBezTo>
                          <a:cubicBezTo>
                            <a:pt x="122144" y="13856"/>
                            <a:pt x="122144" y="13856"/>
                            <a:pt x="122144" y="13856"/>
                          </a:cubicBezTo>
                          <a:cubicBezTo>
                            <a:pt x="122144" y="13856"/>
                            <a:pt x="122144" y="13856"/>
                            <a:pt x="122144" y="13856"/>
                          </a:cubicBezTo>
                          <a:lnTo>
                            <a:pt x="122144" y="13856"/>
                          </a:lnTo>
                          <a:cubicBezTo>
                            <a:pt x="126763" y="13856"/>
                            <a:pt x="126763" y="18476"/>
                            <a:pt x="131382" y="18476"/>
                          </a:cubicBezTo>
                          <a:lnTo>
                            <a:pt x="131382" y="18476"/>
                          </a:lnTo>
                          <a:lnTo>
                            <a:pt x="136000" y="18476"/>
                          </a:lnTo>
                          <a:cubicBezTo>
                            <a:pt x="136000" y="18476"/>
                            <a:pt x="136000" y="18476"/>
                            <a:pt x="136000" y="18476"/>
                          </a:cubicBezTo>
                          <a:cubicBezTo>
                            <a:pt x="140619" y="18476"/>
                            <a:pt x="140619" y="18476"/>
                            <a:pt x="140619" y="18476"/>
                          </a:cubicBezTo>
                          <a:cubicBezTo>
                            <a:pt x="140619" y="18476"/>
                            <a:pt x="145238" y="23094"/>
                            <a:pt x="145238" y="23094"/>
                          </a:cubicBezTo>
                          <a:lnTo>
                            <a:pt x="145238" y="23094"/>
                          </a:lnTo>
                          <a:cubicBezTo>
                            <a:pt x="145238" y="23094"/>
                            <a:pt x="145238" y="23094"/>
                            <a:pt x="145238" y="23094"/>
                          </a:cubicBezTo>
                          <a:cubicBezTo>
                            <a:pt x="145238" y="23094"/>
                            <a:pt x="145238" y="23094"/>
                            <a:pt x="145238" y="23094"/>
                          </a:cubicBezTo>
                          <a:cubicBezTo>
                            <a:pt x="149857" y="23094"/>
                            <a:pt x="154476" y="27713"/>
                            <a:pt x="159095" y="32332"/>
                          </a:cubicBezTo>
                          <a:cubicBezTo>
                            <a:pt x="159095" y="32332"/>
                            <a:pt x="159095" y="32332"/>
                            <a:pt x="163714" y="32332"/>
                          </a:cubicBezTo>
                          <a:lnTo>
                            <a:pt x="163714" y="32332"/>
                          </a:lnTo>
                          <a:cubicBezTo>
                            <a:pt x="168332" y="32332"/>
                            <a:pt x="168332" y="36951"/>
                            <a:pt x="172952" y="36951"/>
                          </a:cubicBezTo>
                          <a:cubicBezTo>
                            <a:pt x="172952" y="36951"/>
                            <a:pt x="172952" y="36951"/>
                            <a:pt x="172952" y="36951"/>
                          </a:cubicBezTo>
                          <a:cubicBezTo>
                            <a:pt x="172952" y="36951"/>
                            <a:pt x="177570" y="36951"/>
                            <a:pt x="177570" y="36951"/>
                          </a:cubicBezTo>
                          <a:cubicBezTo>
                            <a:pt x="177570" y="36951"/>
                            <a:pt x="177570" y="36951"/>
                            <a:pt x="177570" y="36951"/>
                          </a:cubicBezTo>
                          <a:cubicBezTo>
                            <a:pt x="177570" y="36951"/>
                            <a:pt x="177570" y="36951"/>
                            <a:pt x="177570" y="36951"/>
                          </a:cubicBezTo>
                          <a:cubicBezTo>
                            <a:pt x="177570" y="36951"/>
                            <a:pt x="177570" y="36951"/>
                            <a:pt x="177570" y="36951"/>
                          </a:cubicBezTo>
                          <a:cubicBezTo>
                            <a:pt x="177570" y="36951"/>
                            <a:pt x="177570" y="36951"/>
                            <a:pt x="177570" y="36951"/>
                          </a:cubicBezTo>
                          <a:cubicBezTo>
                            <a:pt x="177570" y="36951"/>
                            <a:pt x="177570" y="36951"/>
                            <a:pt x="182189" y="36951"/>
                          </a:cubicBezTo>
                          <a:cubicBezTo>
                            <a:pt x="182189" y="36951"/>
                            <a:pt x="182189" y="36951"/>
                            <a:pt x="186808" y="36951"/>
                          </a:cubicBezTo>
                          <a:cubicBezTo>
                            <a:pt x="186808" y="36951"/>
                            <a:pt x="186808" y="36951"/>
                            <a:pt x="191427" y="36951"/>
                          </a:cubicBezTo>
                          <a:cubicBezTo>
                            <a:pt x="191427" y="36951"/>
                            <a:pt x="191427" y="36951"/>
                            <a:pt x="191427" y="36951"/>
                          </a:cubicBezTo>
                          <a:cubicBezTo>
                            <a:pt x="191427" y="36951"/>
                            <a:pt x="191427" y="36951"/>
                            <a:pt x="191427" y="36951"/>
                          </a:cubicBezTo>
                          <a:cubicBezTo>
                            <a:pt x="191427" y="36951"/>
                            <a:pt x="196046" y="36951"/>
                            <a:pt x="196046" y="41570"/>
                          </a:cubicBezTo>
                          <a:cubicBezTo>
                            <a:pt x="200665" y="41570"/>
                            <a:pt x="200665" y="46189"/>
                            <a:pt x="205284" y="46189"/>
                          </a:cubicBezTo>
                          <a:cubicBezTo>
                            <a:pt x="205284" y="46189"/>
                            <a:pt x="205284" y="46189"/>
                            <a:pt x="200665" y="46189"/>
                          </a:cubicBezTo>
                          <a:cubicBezTo>
                            <a:pt x="200665" y="46189"/>
                            <a:pt x="205284" y="46189"/>
                            <a:pt x="205284" y="50808"/>
                          </a:cubicBezTo>
                          <a:cubicBezTo>
                            <a:pt x="205284" y="50808"/>
                            <a:pt x="205284" y="50808"/>
                            <a:pt x="205284" y="50808"/>
                          </a:cubicBezTo>
                          <a:cubicBezTo>
                            <a:pt x="205284" y="50808"/>
                            <a:pt x="209902" y="55426"/>
                            <a:pt x="209902" y="55426"/>
                          </a:cubicBezTo>
                          <a:cubicBezTo>
                            <a:pt x="209902" y="55426"/>
                            <a:pt x="209902" y="55426"/>
                            <a:pt x="209902" y="55426"/>
                          </a:cubicBezTo>
                          <a:cubicBezTo>
                            <a:pt x="209902" y="55426"/>
                            <a:pt x="209902" y="55426"/>
                            <a:pt x="209902" y="55426"/>
                          </a:cubicBezTo>
                          <a:lnTo>
                            <a:pt x="209902" y="55426"/>
                          </a:lnTo>
                          <a:cubicBezTo>
                            <a:pt x="209902" y="55426"/>
                            <a:pt x="209902" y="55426"/>
                            <a:pt x="214521" y="55426"/>
                          </a:cubicBezTo>
                          <a:cubicBezTo>
                            <a:pt x="214521" y="55426"/>
                            <a:pt x="214521" y="55426"/>
                            <a:pt x="214521" y="55426"/>
                          </a:cubicBezTo>
                          <a:cubicBezTo>
                            <a:pt x="214521" y="55426"/>
                            <a:pt x="214521" y="55426"/>
                            <a:pt x="214521" y="55426"/>
                          </a:cubicBezTo>
                          <a:cubicBezTo>
                            <a:pt x="214521" y="55426"/>
                            <a:pt x="214521" y="55426"/>
                            <a:pt x="214521" y="55426"/>
                          </a:cubicBezTo>
                          <a:cubicBezTo>
                            <a:pt x="214521" y="55426"/>
                            <a:pt x="214521" y="55426"/>
                            <a:pt x="214521" y="55426"/>
                          </a:cubicBezTo>
                          <a:cubicBezTo>
                            <a:pt x="214521" y="55426"/>
                            <a:pt x="214521" y="55426"/>
                            <a:pt x="214521" y="55426"/>
                          </a:cubicBezTo>
                          <a:cubicBezTo>
                            <a:pt x="214521" y="55426"/>
                            <a:pt x="214521" y="55426"/>
                            <a:pt x="214521" y="55426"/>
                          </a:cubicBezTo>
                          <a:cubicBezTo>
                            <a:pt x="214521" y="55426"/>
                            <a:pt x="214521" y="55426"/>
                            <a:pt x="214521" y="55426"/>
                          </a:cubicBezTo>
                          <a:cubicBezTo>
                            <a:pt x="214521" y="55426"/>
                            <a:pt x="219140" y="55426"/>
                            <a:pt x="219140" y="60045"/>
                          </a:cubicBezTo>
                          <a:cubicBezTo>
                            <a:pt x="219140" y="60045"/>
                            <a:pt x="219140" y="60045"/>
                            <a:pt x="219140" y="60045"/>
                          </a:cubicBezTo>
                          <a:lnTo>
                            <a:pt x="219140" y="60045"/>
                          </a:lnTo>
                          <a:lnTo>
                            <a:pt x="219140" y="60045"/>
                          </a:lnTo>
                          <a:cubicBezTo>
                            <a:pt x="219140" y="60045"/>
                            <a:pt x="219140" y="60045"/>
                            <a:pt x="219140" y="60045"/>
                          </a:cubicBezTo>
                          <a:lnTo>
                            <a:pt x="219140" y="60045"/>
                          </a:lnTo>
                          <a:lnTo>
                            <a:pt x="219140" y="60045"/>
                          </a:lnTo>
                          <a:lnTo>
                            <a:pt x="219140" y="60045"/>
                          </a:lnTo>
                          <a:cubicBezTo>
                            <a:pt x="219140" y="60045"/>
                            <a:pt x="219140" y="60045"/>
                            <a:pt x="219140" y="60045"/>
                          </a:cubicBezTo>
                          <a:cubicBezTo>
                            <a:pt x="219140" y="60045"/>
                            <a:pt x="219140" y="60045"/>
                            <a:pt x="219140" y="60045"/>
                          </a:cubicBezTo>
                          <a:lnTo>
                            <a:pt x="219140" y="60045"/>
                          </a:lnTo>
                          <a:cubicBezTo>
                            <a:pt x="219140" y="60045"/>
                            <a:pt x="219140" y="60045"/>
                            <a:pt x="219140" y="60045"/>
                          </a:cubicBezTo>
                          <a:cubicBezTo>
                            <a:pt x="219140" y="60045"/>
                            <a:pt x="219140" y="60045"/>
                            <a:pt x="219140" y="60045"/>
                          </a:cubicBezTo>
                          <a:cubicBezTo>
                            <a:pt x="219140" y="60045"/>
                            <a:pt x="219140" y="60045"/>
                            <a:pt x="223759" y="60045"/>
                          </a:cubicBezTo>
                          <a:cubicBezTo>
                            <a:pt x="223759" y="60045"/>
                            <a:pt x="223759" y="60045"/>
                            <a:pt x="223759" y="60045"/>
                          </a:cubicBezTo>
                          <a:lnTo>
                            <a:pt x="223759" y="60045"/>
                          </a:lnTo>
                          <a:cubicBezTo>
                            <a:pt x="223759" y="60045"/>
                            <a:pt x="223759" y="60045"/>
                            <a:pt x="223759" y="60045"/>
                          </a:cubicBezTo>
                          <a:cubicBezTo>
                            <a:pt x="223759" y="60045"/>
                            <a:pt x="223759" y="60045"/>
                            <a:pt x="223759" y="60045"/>
                          </a:cubicBezTo>
                          <a:cubicBezTo>
                            <a:pt x="223759" y="60045"/>
                            <a:pt x="223759" y="60045"/>
                            <a:pt x="223759" y="60045"/>
                          </a:cubicBezTo>
                          <a:cubicBezTo>
                            <a:pt x="223759" y="60045"/>
                            <a:pt x="228378" y="60045"/>
                            <a:pt x="228378" y="64664"/>
                          </a:cubicBezTo>
                          <a:cubicBezTo>
                            <a:pt x="228378" y="64664"/>
                            <a:pt x="228378" y="64664"/>
                            <a:pt x="228378" y="64664"/>
                          </a:cubicBezTo>
                          <a:cubicBezTo>
                            <a:pt x="228378" y="64664"/>
                            <a:pt x="232997" y="69283"/>
                            <a:pt x="232997" y="69283"/>
                          </a:cubicBezTo>
                          <a:lnTo>
                            <a:pt x="232997" y="69283"/>
                          </a:lnTo>
                          <a:cubicBezTo>
                            <a:pt x="232997" y="69283"/>
                            <a:pt x="232997" y="69283"/>
                            <a:pt x="232997" y="69283"/>
                          </a:cubicBezTo>
                          <a:cubicBezTo>
                            <a:pt x="232997" y="69283"/>
                            <a:pt x="232997" y="69283"/>
                            <a:pt x="232997" y="69283"/>
                          </a:cubicBezTo>
                          <a:cubicBezTo>
                            <a:pt x="232997" y="69283"/>
                            <a:pt x="232997" y="69283"/>
                            <a:pt x="237616" y="73902"/>
                          </a:cubicBezTo>
                          <a:lnTo>
                            <a:pt x="237616" y="73902"/>
                          </a:lnTo>
                          <a:cubicBezTo>
                            <a:pt x="237616" y="73902"/>
                            <a:pt x="237616" y="73902"/>
                            <a:pt x="237616" y="78521"/>
                          </a:cubicBezTo>
                          <a:cubicBezTo>
                            <a:pt x="237616" y="78521"/>
                            <a:pt x="237616" y="78521"/>
                            <a:pt x="237616" y="78521"/>
                          </a:cubicBezTo>
                          <a:cubicBezTo>
                            <a:pt x="237616" y="83140"/>
                            <a:pt x="242235" y="83140"/>
                            <a:pt x="242235" y="83140"/>
                          </a:cubicBezTo>
                          <a:cubicBezTo>
                            <a:pt x="242235" y="83140"/>
                            <a:pt x="242235" y="83140"/>
                            <a:pt x="242235" y="83140"/>
                          </a:cubicBezTo>
                          <a:lnTo>
                            <a:pt x="242235" y="83140"/>
                          </a:lnTo>
                          <a:cubicBezTo>
                            <a:pt x="242235" y="83140"/>
                            <a:pt x="242235" y="83140"/>
                            <a:pt x="242235" y="83140"/>
                          </a:cubicBezTo>
                          <a:cubicBezTo>
                            <a:pt x="242235" y="83140"/>
                            <a:pt x="242235" y="83140"/>
                            <a:pt x="242235" y="83140"/>
                          </a:cubicBezTo>
                          <a:cubicBezTo>
                            <a:pt x="242235" y="83140"/>
                            <a:pt x="242235" y="83140"/>
                            <a:pt x="242235" y="83140"/>
                          </a:cubicBezTo>
                          <a:cubicBezTo>
                            <a:pt x="242235" y="83140"/>
                            <a:pt x="242235" y="83140"/>
                            <a:pt x="242235" y="83140"/>
                          </a:cubicBezTo>
                          <a:cubicBezTo>
                            <a:pt x="242235" y="83140"/>
                            <a:pt x="242235" y="83140"/>
                            <a:pt x="242235" y="83140"/>
                          </a:cubicBezTo>
                          <a:lnTo>
                            <a:pt x="242235" y="83140"/>
                          </a:lnTo>
                          <a:cubicBezTo>
                            <a:pt x="242235" y="83140"/>
                            <a:pt x="242235" y="83140"/>
                            <a:pt x="242235" y="83140"/>
                          </a:cubicBezTo>
                          <a:cubicBezTo>
                            <a:pt x="242235" y="83140"/>
                            <a:pt x="242235" y="83140"/>
                            <a:pt x="242235" y="83140"/>
                          </a:cubicBezTo>
                          <a:cubicBezTo>
                            <a:pt x="242235" y="83140"/>
                            <a:pt x="242235" y="83140"/>
                            <a:pt x="242235" y="83140"/>
                          </a:cubicBezTo>
                          <a:cubicBezTo>
                            <a:pt x="242235" y="83140"/>
                            <a:pt x="242235" y="83140"/>
                            <a:pt x="242235" y="83140"/>
                          </a:cubicBezTo>
                          <a:cubicBezTo>
                            <a:pt x="242235" y="83140"/>
                            <a:pt x="242235" y="83140"/>
                            <a:pt x="242235" y="83140"/>
                          </a:cubicBezTo>
                          <a:lnTo>
                            <a:pt x="242235" y="83140"/>
                          </a:lnTo>
                          <a:lnTo>
                            <a:pt x="242235" y="83140"/>
                          </a:lnTo>
                          <a:lnTo>
                            <a:pt x="242235" y="83140"/>
                          </a:lnTo>
                          <a:cubicBezTo>
                            <a:pt x="242235" y="83140"/>
                            <a:pt x="242235" y="83140"/>
                            <a:pt x="246854" y="87759"/>
                          </a:cubicBezTo>
                          <a:cubicBezTo>
                            <a:pt x="246854" y="87759"/>
                            <a:pt x="246854" y="87759"/>
                            <a:pt x="246854" y="87759"/>
                          </a:cubicBezTo>
                          <a:cubicBezTo>
                            <a:pt x="246854" y="87759"/>
                            <a:pt x="246854" y="87759"/>
                            <a:pt x="246854" y="87759"/>
                          </a:cubicBezTo>
                          <a:cubicBezTo>
                            <a:pt x="246854" y="87759"/>
                            <a:pt x="246854" y="87759"/>
                            <a:pt x="246854" y="87759"/>
                          </a:cubicBezTo>
                          <a:cubicBezTo>
                            <a:pt x="246854" y="87759"/>
                            <a:pt x="246854" y="87759"/>
                            <a:pt x="246854" y="87759"/>
                          </a:cubicBezTo>
                          <a:cubicBezTo>
                            <a:pt x="246854" y="87759"/>
                            <a:pt x="246854" y="87759"/>
                            <a:pt x="246854" y="87759"/>
                          </a:cubicBezTo>
                          <a:cubicBezTo>
                            <a:pt x="246854" y="87759"/>
                            <a:pt x="246854" y="92378"/>
                            <a:pt x="251472" y="92378"/>
                          </a:cubicBezTo>
                          <a:cubicBezTo>
                            <a:pt x="251472" y="92378"/>
                            <a:pt x="251472" y="92378"/>
                            <a:pt x="256091" y="96996"/>
                          </a:cubicBezTo>
                          <a:cubicBezTo>
                            <a:pt x="256091" y="96996"/>
                            <a:pt x="256091" y="96996"/>
                            <a:pt x="256091" y="96996"/>
                          </a:cubicBezTo>
                          <a:cubicBezTo>
                            <a:pt x="256091" y="96996"/>
                            <a:pt x="256091" y="96996"/>
                            <a:pt x="256091" y="96996"/>
                          </a:cubicBezTo>
                          <a:cubicBezTo>
                            <a:pt x="256091" y="96996"/>
                            <a:pt x="256091" y="96996"/>
                            <a:pt x="256091" y="96996"/>
                          </a:cubicBezTo>
                          <a:cubicBezTo>
                            <a:pt x="256091" y="96996"/>
                            <a:pt x="256091" y="96996"/>
                            <a:pt x="256091" y="96996"/>
                          </a:cubicBezTo>
                          <a:cubicBezTo>
                            <a:pt x="256091" y="96996"/>
                            <a:pt x="256091" y="96996"/>
                            <a:pt x="256091" y="96996"/>
                          </a:cubicBezTo>
                          <a:cubicBezTo>
                            <a:pt x="256091" y="96996"/>
                            <a:pt x="256091" y="96996"/>
                            <a:pt x="256091" y="96996"/>
                          </a:cubicBezTo>
                          <a:cubicBezTo>
                            <a:pt x="256091" y="96996"/>
                            <a:pt x="256091" y="96996"/>
                            <a:pt x="256091" y="96996"/>
                          </a:cubicBezTo>
                          <a:cubicBezTo>
                            <a:pt x="256091" y="96996"/>
                            <a:pt x="256091" y="96996"/>
                            <a:pt x="256091" y="96996"/>
                          </a:cubicBezTo>
                          <a:lnTo>
                            <a:pt x="256091" y="96996"/>
                          </a:lnTo>
                          <a:cubicBezTo>
                            <a:pt x="256091" y="96996"/>
                            <a:pt x="256091" y="96996"/>
                            <a:pt x="256091" y="96996"/>
                          </a:cubicBezTo>
                          <a:cubicBezTo>
                            <a:pt x="256091" y="96996"/>
                            <a:pt x="256091" y="96996"/>
                            <a:pt x="256091" y="96996"/>
                          </a:cubicBezTo>
                          <a:lnTo>
                            <a:pt x="256091" y="96996"/>
                          </a:lnTo>
                          <a:cubicBezTo>
                            <a:pt x="256091" y="96996"/>
                            <a:pt x="256091" y="96996"/>
                            <a:pt x="256091" y="92378"/>
                          </a:cubicBezTo>
                          <a:lnTo>
                            <a:pt x="256091" y="92378"/>
                          </a:lnTo>
                          <a:lnTo>
                            <a:pt x="256091" y="92378"/>
                          </a:lnTo>
                          <a:cubicBezTo>
                            <a:pt x="256091" y="92378"/>
                            <a:pt x="256091" y="92378"/>
                            <a:pt x="256091" y="92378"/>
                          </a:cubicBezTo>
                          <a:cubicBezTo>
                            <a:pt x="256091" y="92378"/>
                            <a:pt x="256091" y="92378"/>
                            <a:pt x="256091" y="92378"/>
                          </a:cubicBezTo>
                          <a:cubicBezTo>
                            <a:pt x="256091" y="92378"/>
                            <a:pt x="256091" y="92378"/>
                            <a:pt x="256091" y="92378"/>
                          </a:cubicBezTo>
                          <a:lnTo>
                            <a:pt x="256091" y="92378"/>
                          </a:lnTo>
                          <a:cubicBezTo>
                            <a:pt x="256091" y="92378"/>
                            <a:pt x="256091" y="92378"/>
                            <a:pt x="256091" y="92378"/>
                          </a:cubicBezTo>
                          <a:cubicBezTo>
                            <a:pt x="256091" y="92378"/>
                            <a:pt x="256091" y="92378"/>
                            <a:pt x="256091" y="87759"/>
                          </a:cubicBezTo>
                          <a:lnTo>
                            <a:pt x="256091" y="87759"/>
                          </a:lnTo>
                          <a:cubicBezTo>
                            <a:pt x="256091" y="87759"/>
                            <a:pt x="256091" y="87759"/>
                            <a:pt x="256091" y="87759"/>
                          </a:cubicBezTo>
                          <a:lnTo>
                            <a:pt x="256091" y="87759"/>
                          </a:lnTo>
                          <a:lnTo>
                            <a:pt x="256091" y="87759"/>
                          </a:lnTo>
                          <a:cubicBezTo>
                            <a:pt x="256091" y="87759"/>
                            <a:pt x="256091" y="87759"/>
                            <a:pt x="256091" y="87759"/>
                          </a:cubicBezTo>
                          <a:cubicBezTo>
                            <a:pt x="256091" y="87759"/>
                            <a:pt x="256091" y="87759"/>
                            <a:pt x="256091" y="87759"/>
                          </a:cubicBezTo>
                          <a:cubicBezTo>
                            <a:pt x="256091" y="87759"/>
                            <a:pt x="256091" y="83140"/>
                            <a:pt x="256091" y="83140"/>
                          </a:cubicBezTo>
                          <a:cubicBezTo>
                            <a:pt x="256091" y="83140"/>
                            <a:pt x="256091" y="83140"/>
                            <a:pt x="256091" y="83140"/>
                          </a:cubicBezTo>
                          <a:cubicBezTo>
                            <a:pt x="256091" y="83140"/>
                            <a:pt x="256091" y="83140"/>
                            <a:pt x="256091" y="83140"/>
                          </a:cubicBezTo>
                          <a:cubicBezTo>
                            <a:pt x="256091" y="83140"/>
                            <a:pt x="256091" y="83140"/>
                            <a:pt x="256091" y="83140"/>
                          </a:cubicBezTo>
                          <a:cubicBezTo>
                            <a:pt x="256091" y="83140"/>
                            <a:pt x="256091" y="83140"/>
                            <a:pt x="256091" y="78521"/>
                          </a:cubicBezTo>
                          <a:cubicBezTo>
                            <a:pt x="256091" y="78521"/>
                            <a:pt x="256091" y="78521"/>
                            <a:pt x="256091" y="78521"/>
                          </a:cubicBezTo>
                          <a:cubicBezTo>
                            <a:pt x="256091" y="78521"/>
                            <a:pt x="256091" y="73902"/>
                            <a:pt x="256091" y="73902"/>
                          </a:cubicBezTo>
                          <a:lnTo>
                            <a:pt x="256091" y="73902"/>
                          </a:lnTo>
                          <a:cubicBezTo>
                            <a:pt x="256091" y="73902"/>
                            <a:pt x="256091" y="73902"/>
                            <a:pt x="256091" y="73902"/>
                          </a:cubicBezTo>
                          <a:cubicBezTo>
                            <a:pt x="256091" y="73902"/>
                            <a:pt x="256091" y="73902"/>
                            <a:pt x="256091" y="73902"/>
                          </a:cubicBezTo>
                          <a:lnTo>
                            <a:pt x="256091" y="73902"/>
                          </a:lnTo>
                          <a:cubicBezTo>
                            <a:pt x="256091" y="73902"/>
                            <a:pt x="256091" y="73902"/>
                            <a:pt x="256091" y="73902"/>
                          </a:cubicBezTo>
                          <a:lnTo>
                            <a:pt x="256091" y="73902"/>
                          </a:lnTo>
                          <a:cubicBezTo>
                            <a:pt x="256091" y="73902"/>
                            <a:pt x="256091" y="73902"/>
                            <a:pt x="251472" y="69283"/>
                          </a:cubicBezTo>
                          <a:cubicBezTo>
                            <a:pt x="251472" y="69283"/>
                            <a:pt x="251472" y="69283"/>
                            <a:pt x="251472" y="69283"/>
                          </a:cubicBezTo>
                          <a:cubicBezTo>
                            <a:pt x="251472" y="69283"/>
                            <a:pt x="251472" y="69283"/>
                            <a:pt x="251472" y="69283"/>
                          </a:cubicBezTo>
                          <a:cubicBezTo>
                            <a:pt x="251472" y="69283"/>
                            <a:pt x="251472" y="69283"/>
                            <a:pt x="251472" y="69283"/>
                          </a:cubicBezTo>
                          <a:lnTo>
                            <a:pt x="251472" y="69283"/>
                          </a:lnTo>
                          <a:cubicBezTo>
                            <a:pt x="251472" y="69283"/>
                            <a:pt x="251472" y="69283"/>
                            <a:pt x="251472" y="69283"/>
                          </a:cubicBezTo>
                          <a:cubicBezTo>
                            <a:pt x="251472" y="69283"/>
                            <a:pt x="251472" y="69283"/>
                            <a:pt x="251472" y="69283"/>
                          </a:cubicBezTo>
                          <a:cubicBezTo>
                            <a:pt x="251472" y="69283"/>
                            <a:pt x="251472" y="69283"/>
                            <a:pt x="251472" y="69283"/>
                          </a:cubicBezTo>
                          <a:cubicBezTo>
                            <a:pt x="251472" y="69283"/>
                            <a:pt x="251472" y="69283"/>
                            <a:pt x="251472" y="69283"/>
                          </a:cubicBezTo>
                          <a:cubicBezTo>
                            <a:pt x="251472" y="69283"/>
                            <a:pt x="251472" y="69283"/>
                            <a:pt x="251472" y="69283"/>
                          </a:cubicBezTo>
                          <a:cubicBezTo>
                            <a:pt x="251472" y="69283"/>
                            <a:pt x="251472" y="69283"/>
                            <a:pt x="251472" y="69283"/>
                          </a:cubicBezTo>
                          <a:cubicBezTo>
                            <a:pt x="251472" y="69283"/>
                            <a:pt x="251472" y="69283"/>
                            <a:pt x="251472" y="69283"/>
                          </a:cubicBezTo>
                          <a:cubicBezTo>
                            <a:pt x="251472" y="69283"/>
                            <a:pt x="251472" y="69283"/>
                            <a:pt x="251472" y="69283"/>
                          </a:cubicBezTo>
                          <a:cubicBezTo>
                            <a:pt x="251472" y="69283"/>
                            <a:pt x="251472" y="64664"/>
                            <a:pt x="251472" y="69283"/>
                          </a:cubicBezTo>
                          <a:lnTo>
                            <a:pt x="251472" y="69283"/>
                          </a:lnTo>
                          <a:lnTo>
                            <a:pt x="251472" y="69283"/>
                          </a:lnTo>
                          <a:lnTo>
                            <a:pt x="251472" y="69283"/>
                          </a:lnTo>
                          <a:lnTo>
                            <a:pt x="251472" y="69283"/>
                          </a:lnTo>
                          <a:cubicBezTo>
                            <a:pt x="251472" y="69283"/>
                            <a:pt x="246854" y="64664"/>
                            <a:pt x="246854" y="64664"/>
                          </a:cubicBezTo>
                          <a:lnTo>
                            <a:pt x="246854" y="64664"/>
                          </a:lnTo>
                          <a:cubicBezTo>
                            <a:pt x="246854" y="64664"/>
                            <a:pt x="246854" y="64664"/>
                            <a:pt x="242235" y="64664"/>
                          </a:cubicBezTo>
                          <a:cubicBezTo>
                            <a:pt x="242235" y="64664"/>
                            <a:pt x="242235" y="64664"/>
                            <a:pt x="242235" y="64664"/>
                          </a:cubicBezTo>
                          <a:cubicBezTo>
                            <a:pt x="242235" y="64664"/>
                            <a:pt x="242235" y="64664"/>
                            <a:pt x="242235" y="64664"/>
                          </a:cubicBezTo>
                          <a:cubicBezTo>
                            <a:pt x="242235" y="64664"/>
                            <a:pt x="242235" y="64664"/>
                            <a:pt x="242235" y="64664"/>
                          </a:cubicBezTo>
                          <a:cubicBezTo>
                            <a:pt x="242235" y="64664"/>
                            <a:pt x="242235" y="64664"/>
                            <a:pt x="242235" y="64664"/>
                          </a:cubicBezTo>
                          <a:cubicBezTo>
                            <a:pt x="242235" y="64664"/>
                            <a:pt x="242235" y="64664"/>
                            <a:pt x="242235" y="64664"/>
                          </a:cubicBezTo>
                          <a:lnTo>
                            <a:pt x="242235" y="64664"/>
                          </a:lnTo>
                          <a:cubicBezTo>
                            <a:pt x="242235" y="64664"/>
                            <a:pt x="242235" y="64664"/>
                            <a:pt x="242235" y="64664"/>
                          </a:cubicBezTo>
                          <a:lnTo>
                            <a:pt x="242235" y="64664"/>
                          </a:lnTo>
                          <a:cubicBezTo>
                            <a:pt x="242235" y="60045"/>
                            <a:pt x="237616" y="64664"/>
                            <a:pt x="237616" y="60045"/>
                          </a:cubicBezTo>
                          <a:cubicBezTo>
                            <a:pt x="237616" y="60045"/>
                            <a:pt x="237616" y="60045"/>
                            <a:pt x="237616" y="60045"/>
                          </a:cubicBezTo>
                          <a:cubicBezTo>
                            <a:pt x="237616" y="60045"/>
                            <a:pt x="237616" y="55426"/>
                            <a:pt x="237616" y="55426"/>
                          </a:cubicBezTo>
                          <a:cubicBezTo>
                            <a:pt x="237616" y="55426"/>
                            <a:pt x="237616" y="55426"/>
                            <a:pt x="232997" y="55426"/>
                          </a:cubicBezTo>
                          <a:cubicBezTo>
                            <a:pt x="232997" y="55426"/>
                            <a:pt x="232997" y="55426"/>
                            <a:pt x="232997" y="55426"/>
                          </a:cubicBezTo>
                          <a:cubicBezTo>
                            <a:pt x="232997" y="55426"/>
                            <a:pt x="232997" y="55426"/>
                            <a:pt x="232997" y="55426"/>
                          </a:cubicBezTo>
                          <a:cubicBezTo>
                            <a:pt x="232997" y="55426"/>
                            <a:pt x="232997" y="55426"/>
                            <a:pt x="232997" y="55426"/>
                          </a:cubicBezTo>
                          <a:cubicBezTo>
                            <a:pt x="232997" y="55426"/>
                            <a:pt x="232997" y="55426"/>
                            <a:pt x="232997" y="55426"/>
                          </a:cubicBezTo>
                          <a:lnTo>
                            <a:pt x="232997" y="55426"/>
                          </a:lnTo>
                          <a:cubicBezTo>
                            <a:pt x="232997" y="55426"/>
                            <a:pt x="232997" y="55426"/>
                            <a:pt x="232997" y="55426"/>
                          </a:cubicBezTo>
                          <a:cubicBezTo>
                            <a:pt x="232997" y="55426"/>
                            <a:pt x="232997" y="55426"/>
                            <a:pt x="232997" y="55426"/>
                          </a:cubicBezTo>
                          <a:cubicBezTo>
                            <a:pt x="232997" y="55426"/>
                            <a:pt x="232997" y="55426"/>
                            <a:pt x="228378" y="50808"/>
                          </a:cubicBezTo>
                          <a:cubicBezTo>
                            <a:pt x="228378" y="50808"/>
                            <a:pt x="228378" y="50808"/>
                            <a:pt x="228378" y="50808"/>
                          </a:cubicBezTo>
                          <a:cubicBezTo>
                            <a:pt x="228378" y="50808"/>
                            <a:pt x="228378" y="50808"/>
                            <a:pt x="228378" y="50808"/>
                          </a:cubicBezTo>
                          <a:cubicBezTo>
                            <a:pt x="228378" y="50808"/>
                            <a:pt x="228378" y="50808"/>
                            <a:pt x="228378" y="50808"/>
                          </a:cubicBezTo>
                          <a:cubicBezTo>
                            <a:pt x="228378" y="50808"/>
                            <a:pt x="228378" y="50808"/>
                            <a:pt x="228378" y="50808"/>
                          </a:cubicBezTo>
                          <a:cubicBezTo>
                            <a:pt x="228378" y="50808"/>
                            <a:pt x="228378" y="50808"/>
                            <a:pt x="228378" y="46189"/>
                          </a:cubicBezTo>
                          <a:lnTo>
                            <a:pt x="228378" y="46189"/>
                          </a:lnTo>
                          <a:cubicBezTo>
                            <a:pt x="228378" y="46189"/>
                            <a:pt x="228378" y="46189"/>
                            <a:pt x="228378" y="46189"/>
                          </a:cubicBezTo>
                          <a:lnTo>
                            <a:pt x="228378" y="46189"/>
                          </a:lnTo>
                          <a:cubicBezTo>
                            <a:pt x="228378" y="46189"/>
                            <a:pt x="228378" y="46189"/>
                            <a:pt x="228378" y="46189"/>
                          </a:cubicBezTo>
                          <a:cubicBezTo>
                            <a:pt x="228378" y="46189"/>
                            <a:pt x="228378" y="46189"/>
                            <a:pt x="228378" y="46189"/>
                          </a:cubicBezTo>
                          <a:cubicBezTo>
                            <a:pt x="228378" y="46189"/>
                            <a:pt x="228378" y="46189"/>
                            <a:pt x="228378" y="46189"/>
                          </a:cubicBezTo>
                          <a:cubicBezTo>
                            <a:pt x="228378" y="46189"/>
                            <a:pt x="228378" y="46189"/>
                            <a:pt x="228378" y="46189"/>
                          </a:cubicBezTo>
                          <a:cubicBezTo>
                            <a:pt x="228378" y="46189"/>
                            <a:pt x="228378" y="46189"/>
                            <a:pt x="228378" y="46189"/>
                          </a:cubicBezTo>
                          <a:cubicBezTo>
                            <a:pt x="228378" y="46189"/>
                            <a:pt x="228378" y="46189"/>
                            <a:pt x="228378" y="46189"/>
                          </a:cubicBezTo>
                          <a:cubicBezTo>
                            <a:pt x="228378" y="46189"/>
                            <a:pt x="228378" y="46189"/>
                            <a:pt x="223759" y="46189"/>
                          </a:cubicBezTo>
                          <a:cubicBezTo>
                            <a:pt x="223759" y="46189"/>
                            <a:pt x="223759" y="46189"/>
                            <a:pt x="223759" y="46189"/>
                          </a:cubicBezTo>
                          <a:cubicBezTo>
                            <a:pt x="223759" y="46189"/>
                            <a:pt x="223759" y="46189"/>
                            <a:pt x="223759" y="46189"/>
                          </a:cubicBezTo>
                          <a:cubicBezTo>
                            <a:pt x="223759" y="46189"/>
                            <a:pt x="223759" y="46189"/>
                            <a:pt x="223759" y="46189"/>
                          </a:cubicBezTo>
                          <a:lnTo>
                            <a:pt x="223759" y="46189"/>
                          </a:lnTo>
                          <a:cubicBezTo>
                            <a:pt x="223759" y="46189"/>
                            <a:pt x="223759" y="46189"/>
                            <a:pt x="223759" y="46189"/>
                          </a:cubicBezTo>
                          <a:cubicBezTo>
                            <a:pt x="223759" y="46189"/>
                            <a:pt x="223759" y="46189"/>
                            <a:pt x="223759" y="46189"/>
                          </a:cubicBezTo>
                          <a:cubicBezTo>
                            <a:pt x="223759" y="46189"/>
                            <a:pt x="223759" y="46189"/>
                            <a:pt x="223759" y="46189"/>
                          </a:cubicBezTo>
                          <a:cubicBezTo>
                            <a:pt x="223759" y="46189"/>
                            <a:pt x="223759" y="46189"/>
                            <a:pt x="223759" y="46189"/>
                          </a:cubicBezTo>
                          <a:cubicBezTo>
                            <a:pt x="223759" y="46189"/>
                            <a:pt x="223759" y="46189"/>
                            <a:pt x="223759" y="46189"/>
                          </a:cubicBezTo>
                          <a:cubicBezTo>
                            <a:pt x="223759" y="46189"/>
                            <a:pt x="223759" y="46189"/>
                            <a:pt x="223759" y="46189"/>
                          </a:cubicBezTo>
                          <a:lnTo>
                            <a:pt x="223759" y="46189"/>
                          </a:lnTo>
                          <a:lnTo>
                            <a:pt x="223759" y="46189"/>
                          </a:lnTo>
                          <a:cubicBezTo>
                            <a:pt x="223759" y="46189"/>
                            <a:pt x="223759" y="46189"/>
                            <a:pt x="223759" y="46189"/>
                          </a:cubicBezTo>
                          <a:cubicBezTo>
                            <a:pt x="223759" y="46189"/>
                            <a:pt x="223759" y="46189"/>
                            <a:pt x="223759" y="46189"/>
                          </a:cubicBezTo>
                          <a:cubicBezTo>
                            <a:pt x="223759" y="46189"/>
                            <a:pt x="223759" y="46189"/>
                            <a:pt x="223759" y="46189"/>
                          </a:cubicBezTo>
                          <a:lnTo>
                            <a:pt x="223759" y="46189"/>
                          </a:lnTo>
                          <a:cubicBezTo>
                            <a:pt x="223759" y="46189"/>
                            <a:pt x="219140" y="46189"/>
                            <a:pt x="219140" y="41570"/>
                          </a:cubicBezTo>
                          <a:lnTo>
                            <a:pt x="219140" y="41570"/>
                          </a:lnTo>
                          <a:cubicBezTo>
                            <a:pt x="219140" y="41570"/>
                            <a:pt x="219140" y="41570"/>
                            <a:pt x="219140" y="41570"/>
                          </a:cubicBezTo>
                          <a:cubicBezTo>
                            <a:pt x="219140" y="41570"/>
                            <a:pt x="219140" y="41570"/>
                            <a:pt x="219140" y="41570"/>
                          </a:cubicBezTo>
                          <a:cubicBezTo>
                            <a:pt x="219140" y="41570"/>
                            <a:pt x="219140" y="41570"/>
                            <a:pt x="219140" y="41570"/>
                          </a:cubicBezTo>
                          <a:lnTo>
                            <a:pt x="219140" y="41570"/>
                          </a:lnTo>
                          <a:cubicBezTo>
                            <a:pt x="219140" y="41570"/>
                            <a:pt x="219140" y="41570"/>
                            <a:pt x="214521" y="41570"/>
                          </a:cubicBezTo>
                          <a:cubicBezTo>
                            <a:pt x="214521" y="41570"/>
                            <a:pt x="214521" y="41570"/>
                            <a:pt x="214521" y="41570"/>
                          </a:cubicBezTo>
                          <a:cubicBezTo>
                            <a:pt x="214521" y="41570"/>
                            <a:pt x="214521" y="41570"/>
                            <a:pt x="214521" y="41570"/>
                          </a:cubicBezTo>
                          <a:cubicBezTo>
                            <a:pt x="214521" y="41570"/>
                            <a:pt x="214521" y="41570"/>
                            <a:pt x="214521" y="41570"/>
                          </a:cubicBezTo>
                          <a:cubicBezTo>
                            <a:pt x="214521" y="41570"/>
                            <a:pt x="214521" y="41570"/>
                            <a:pt x="214521" y="41570"/>
                          </a:cubicBezTo>
                          <a:cubicBezTo>
                            <a:pt x="214521" y="41570"/>
                            <a:pt x="214521" y="41570"/>
                            <a:pt x="214521" y="41570"/>
                          </a:cubicBezTo>
                          <a:cubicBezTo>
                            <a:pt x="214521" y="41570"/>
                            <a:pt x="214521" y="41570"/>
                            <a:pt x="214521" y="41570"/>
                          </a:cubicBezTo>
                          <a:cubicBezTo>
                            <a:pt x="214521" y="41570"/>
                            <a:pt x="209902" y="36951"/>
                            <a:pt x="209902" y="36951"/>
                          </a:cubicBezTo>
                          <a:cubicBezTo>
                            <a:pt x="209902" y="36951"/>
                            <a:pt x="205284" y="36951"/>
                            <a:pt x="205284" y="36951"/>
                          </a:cubicBezTo>
                          <a:cubicBezTo>
                            <a:pt x="205284" y="36951"/>
                            <a:pt x="205284" y="36951"/>
                            <a:pt x="205284" y="36951"/>
                          </a:cubicBezTo>
                          <a:cubicBezTo>
                            <a:pt x="205284" y="36951"/>
                            <a:pt x="205284" y="36951"/>
                            <a:pt x="200665" y="36951"/>
                          </a:cubicBezTo>
                          <a:cubicBezTo>
                            <a:pt x="200665" y="36951"/>
                            <a:pt x="200665" y="36951"/>
                            <a:pt x="200665" y="36951"/>
                          </a:cubicBezTo>
                          <a:cubicBezTo>
                            <a:pt x="200665" y="36951"/>
                            <a:pt x="200665" y="36951"/>
                            <a:pt x="196046" y="32332"/>
                          </a:cubicBezTo>
                          <a:lnTo>
                            <a:pt x="196046" y="32332"/>
                          </a:lnTo>
                          <a:cubicBezTo>
                            <a:pt x="196046" y="32332"/>
                            <a:pt x="196046" y="32332"/>
                            <a:pt x="191427" y="32332"/>
                          </a:cubicBezTo>
                          <a:lnTo>
                            <a:pt x="191427" y="32332"/>
                          </a:lnTo>
                          <a:cubicBezTo>
                            <a:pt x="191427" y="32332"/>
                            <a:pt x="186808" y="32332"/>
                            <a:pt x="186808" y="32332"/>
                          </a:cubicBezTo>
                          <a:cubicBezTo>
                            <a:pt x="186808" y="32332"/>
                            <a:pt x="186808" y="32332"/>
                            <a:pt x="186808" y="32332"/>
                          </a:cubicBezTo>
                          <a:cubicBezTo>
                            <a:pt x="186808" y="32332"/>
                            <a:pt x="186808" y="32332"/>
                            <a:pt x="186808" y="32332"/>
                          </a:cubicBezTo>
                          <a:cubicBezTo>
                            <a:pt x="186808" y="32332"/>
                            <a:pt x="186808" y="32332"/>
                            <a:pt x="186808" y="32332"/>
                          </a:cubicBezTo>
                          <a:lnTo>
                            <a:pt x="186808" y="32332"/>
                          </a:lnTo>
                          <a:cubicBezTo>
                            <a:pt x="186808" y="32332"/>
                            <a:pt x="186808" y="32332"/>
                            <a:pt x="186808" y="32332"/>
                          </a:cubicBezTo>
                          <a:lnTo>
                            <a:pt x="186808" y="32332"/>
                          </a:lnTo>
                          <a:cubicBezTo>
                            <a:pt x="186808" y="32332"/>
                            <a:pt x="186808" y="32332"/>
                            <a:pt x="182189" y="32332"/>
                          </a:cubicBezTo>
                          <a:lnTo>
                            <a:pt x="182189" y="32332"/>
                          </a:lnTo>
                          <a:cubicBezTo>
                            <a:pt x="182189" y="32332"/>
                            <a:pt x="182189" y="32332"/>
                            <a:pt x="182189" y="32332"/>
                          </a:cubicBezTo>
                          <a:lnTo>
                            <a:pt x="182189" y="32332"/>
                          </a:lnTo>
                          <a:cubicBezTo>
                            <a:pt x="182189" y="32332"/>
                            <a:pt x="177570" y="32332"/>
                            <a:pt x="177570" y="32332"/>
                          </a:cubicBezTo>
                          <a:cubicBezTo>
                            <a:pt x="177570" y="32332"/>
                            <a:pt x="182189" y="32332"/>
                            <a:pt x="182189" y="32332"/>
                          </a:cubicBezTo>
                          <a:cubicBezTo>
                            <a:pt x="182189" y="32332"/>
                            <a:pt x="182189" y="32332"/>
                            <a:pt x="177570" y="32332"/>
                          </a:cubicBezTo>
                          <a:cubicBezTo>
                            <a:pt x="177570" y="32332"/>
                            <a:pt x="177570" y="32332"/>
                            <a:pt x="177570" y="32332"/>
                          </a:cubicBezTo>
                          <a:cubicBezTo>
                            <a:pt x="177570" y="32332"/>
                            <a:pt x="177570" y="32332"/>
                            <a:pt x="172952" y="32332"/>
                          </a:cubicBezTo>
                          <a:cubicBezTo>
                            <a:pt x="172952" y="32332"/>
                            <a:pt x="168332" y="32332"/>
                            <a:pt x="168332" y="27713"/>
                          </a:cubicBezTo>
                          <a:cubicBezTo>
                            <a:pt x="163714" y="27713"/>
                            <a:pt x="163714" y="23094"/>
                            <a:pt x="163714" y="23094"/>
                          </a:cubicBezTo>
                          <a:cubicBezTo>
                            <a:pt x="163714" y="23094"/>
                            <a:pt x="163714" y="23094"/>
                            <a:pt x="163714" y="23094"/>
                          </a:cubicBezTo>
                          <a:cubicBezTo>
                            <a:pt x="163714" y="23094"/>
                            <a:pt x="163714" y="23094"/>
                            <a:pt x="163714" y="23094"/>
                          </a:cubicBezTo>
                          <a:lnTo>
                            <a:pt x="163714" y="23094"/>
                          </a:lnTo>
                          <a:cubicBezTo>
                            <a:pt x="163714" y="23094"/>
                            <a:pt x="163714" y="23094"/>
                            <a:pt x="163714" y="23094"/>
                          </a:cubicBezTo>
                          <a:cubicBezTo>
                            <a:pt x="163714" y="23094"/>
                            <a:pt x="163714" y="23094"/>
                            <a:pt x="163714" y="23094"/>
                          </a:cubicBezTo>
                          <a:cubicBezTo>
                            <a:pt x="163714" y="23094"/>
                            <a:pt x="163714" y="23094"/>
                            <a:pt x="163714" y="23094"/>
                          </a:cubicBezTo>
                          <a:lnTo>
                            <a:pt x="163714" y="23094"/>
                          </a:lnTo>
                          <a:cubicBezTo>
                            <a:pt x="163714" y="23094"/>
                            <a:pt x="163714" y="23094"/>
                            <a:pt x="159095" y="23094"/>
                          </a:cubicBezTo>
                          <a:lnTo>
                            <a:pt x="159095" y="23094"/>
                          </a:lnTo>
                          <a:cubicBezTo>
                            <a:pt x="159095" y="23094"/>
                            <a:pt x="154476" y="23094"/>
                            <a:pt x="154476" y="23094"/>
                          </a:cubicBezTo>
                          <a:cubicBezTo>
                            <a:pt x="154476" y="23094"/>
                            <a:pt x="154476" y="23094"/>
                            <a:pt x="154476" y="23094"/>
                          </a:cubicBezTo>
                          <a:cubicBezTo>
                            <a:pt x="154476" y="23094"/>
                            <a:pt x="149857" y="23094"/>
                            <a:pt x="145238" y="18476"/>
                          </a:cubicBezTo>
                          <a:lnTo>
                            <a:pt x="145238" y="18476"/>
                          </a:lnTo>
                          <a:cubicBezTo>
                            <a:pt x="145238" y="18476"/>
                            <a:pt x="145238" y="18476"/>
                            <a:pt x="145238" y="18476"/>
                          </a:cubicBezTo>
                          <a:cubicBezTo>
                            <a:pt x="145238" y="18476"/>
                            <a:pt x="145238" y="18476"/>
                            <a:pt x="145238" y="18476"/>
                          </a:cubicBezTo>
                          <a:cubicBezTo>
                            <a:pt x="145238" y="18476"/>
                            <a:pt x="145238" y="18476"/>
                            <a:pt x="145238" y="18476"/>
                          </a:cubicBezTo>
                          <a:lnTo>
                            <a:pt x="145238" y="18476"/>
                          </a:lnTo>
                          <a:cubicBezTo>
                            <a:pt x="145238" y="18476"/>
                            <a:pt x="140619" y="18476"/>
                            <a:pt x="140619" y="18476"/>
                          </a:cubicBezTo>
                          <a:cubicBezTo>
                            <a:pt x="140619" y="18476"/>
                            <a:pt x="140619" y="18476"/>
                            <a:pt x="140619" y="13856"/>
                          </a:cubicBezTo>
                          <a:lnTo>
                            <a:pt x="140619" y="13856"/>
                          </a:lnTo>
                          <a:cubicBezTo>
                            <a:pt x="136000" y="13856"/>
                            <a:pt x="136000" y="13856"/>
                            <a:pt x="131382" y="13856"/>
                          </a:cubicBezTo>
                          <a:cubicBezTo>
                            <a:pt x="131382" y="13856"/>
                            <a:pt x="126763" y="9238"/>
                            <a:pt x="122144" y="9238"/>
                          </a:cubicBezTo>
                          <a:cubicBezTo>
                            <a:pt x="122144" y="9238"/>
                            <a:pt x="122144" y="9238"/>
                            <a:pt x="122144" y="9238"/>
                          </a:cubicBezTo>
                          <a:cubicBezTo>
                            <a:pt x="122144" y="9238"/>
                            <a:pt x="122144" y="9238"/>
                            <a:pt x="122144" y="9238"/>
                          </a:cubicBezTo>
                          <a:lnTo>
                            <a:pt x="122144" y="9238"/>
                          </a:lnTo>
                          <a:cubicBezTo>
                            <a:pt x="122144" y="9238"/>
                            <a:pt x="122144" y="9238"/>
                            <a:pt x="117525" y="9238"/>
                          </a:cubicBezTo>
                          <a:lnTo>
                            <a:pt x="117525" y="9238"/>
                          </a:lnTo>
                          <a:cubicBezTo>
                            <a:pt x="117525" y="4619"/>
                            <a:pt x="112906" y="9238"/>
                            <a:pt x="108287" y="4619"/>
                          </a:cubicBezTo>
                          <a:cubicBezTo>
                            <a:pt x="108287" y="4619"/>
                            <a:pt x="108287" y="4619"/>
                            <a:pt x="108287" y="4619"/>
                          </a:cubicBezTo>
                          <a:lnTo>
                            <a:pt x="108287" y="4619"/>
                          </a:lnTo>
                          <a:cubicBezTo>
                            <a:pt x="108287" y="4619"/>
                            <a:pt x="103668" y="4619"/>
                            <a:pt x="103668" y="4619"/>
                          </a:cubicBezTo>
                          <a:lnTo>
                            <a:pt x="103668" y="4619"/>
                          </a:lnTo>
                          <a:cubicBezTo>
                            <a:pt x="103668" y="4619"/>
                            <a:pt x="103668" y="4619"/>
                            <a:pt x="99049" y="4619"/>
                          </a:cubicBezTo>
                          <a:lnTo>
                            <a:pt x="99049" y="4619"/>
                          </a:lnTo>
                          <a:cubicBezTo>
                            <a:pt x="99049" y="4619"/>
                            <a:pt x="94430" y="4619"/>
                            <a:pt x="94430" y="4619"/>
                          </a:cubicBezTo>
                          <a:cubicBezTo>
                            <a:pt x="94430" y="4619"/>
                            <a:pt x="94430" y="4619"/>
                            <a:pt x="94430" y="4619"/>
                          </a:cubicBezTo>
                          <a:cubicBezTo>
                            <a:pt x="94430" y="4619"/>
                            <a:pt x="89812" y="4619"/>
                            <a:pt x="89812" y="4619"/>
                          </a:cubicBezTo>
                          <a:cubicBezTo>
                            <a:pt x="89812" y="4619"/>
                            <a:pt x="89812" y="4619"/>
                            <a:pt x="85193" y="4619"/>
                          </a:cubicBezTo>
                          <a:lnTo>
                            <a:pt x="85193" y="4619"/>
                          </a:lnTo>
                          <a:cubicBezTo>
                            <a:pt x="85193" y="4619"/>
                            <a:pt x="85193" y="4619"/>
                            <a:pt x="80574" y="4619"/>
                          </a:cubicBezTo>
                          <a:cubicBezTo>
                            <a:pt x="80574" y="4619"/>
                            <a:pt x="80574" y="4619"/>
                            <a:pt x="80574" y="4619"/>
                          </a:cubicBezTo>
                          <a:cubicBezTo>
                            <a:pt x="80574" y="4619"/>
                            <a:pt x="80574" y="4619"/>
                            <a:pt x="80574" y="4619"/>
                          </a:cubicBezTo>
                          <a:lnTo>
                            <a:pt x="80574" y="4619"/>
                          </a:lnTo>
                          <a:cubicBezTo>
                            <a:pt x="80574" y="4619"/>
                            <a:pt x="80574" y="4619"/>
                            <a:pt x="80574" y="4619"/>
                          </a:cubicBezTo>
                          <a:cubicBezTo>
                            <a:pt x="80574" y="4619"/>
                            <a:pt x="80574" y="4619"/>
                            <a:pt x="80574" y="4619"/>
                          </a:cubicBezTo>
                          <a:cubicBezTo>
                            <a:pt x="80574" y="4619"/>
                            <a:pt x="80574" y="4619"/>
                            <a:pt x="80574" y="4619"/>
                          </a:cubicBezTo>
                          <a:cubicBezTo>
                            <a:pt x="80574" y="4619"/>
                            <a:pt x="80574" y="4619"/>
                            <a:pt x="80574" y="4619"/>
                          </a:cubicBezTo>
                          <a:cubicBezTo>
                            <a:pt x="80574" y="4619"/>
                            <a:pt x="75955" y="4619"/>
                            <a:pt x="75955" y="4619"/>
                          </a:cubicBezTo>
                          <a:cubicBezTo>
                            <a:pt x="75955" y="4619"/>
                            <a:pt x="75955" y="4619"/>
                            <a:pt x="75955" y="4619"/>
                          </a:cubicBezTo>
                          <a:cubicBezTo>
                            <a:pt x="75955" y="4619"/>
                            <a:pt x="80574" y="4619"/>
                            <a:pt x="80574" y="4619"/>
                          </a:cubicBezTo>
                          <a:cubicBezTo>
                            <a:pt x="80574" y="4619"/>
                            <a:pt x="80574" y="4619"/>
                            <a:pt x="80574" y="4619"/>
                          </a:cubicBezTo>
                          <a:cubicBezTo>
                            <a:pt x="80574" y="4619"/>
                            <a:pt x="75955" y="4619"/>
                            <a:pt x="75955" y="4619"/>
                          </a:cubicBezTo>
                          <a:cubicBezTo>
                            <a:pt x="75955" y="4619"/>
                            <a:pt x="75955" y="4619"/>
                            <a:pt x="75955" y="4619"/>
                          </a:cubicBezTo>
                          <a:lnTo>
                            <a:pt x="75955" y="4619"/>
                          </a:lnTo>
                          <a:cubicBezTo>
                            <a:pt x="75955" y="4619"/>
                            <a:pt x="75955" y="4619"/>
                            <a:pt x="75955" y="4619"/>
                          </a:cubicBezTo>
                          <a:cubicBezTo>
                            <a:pt x="75955" y="4619"/>
                            <a:pt x="75955" y="4619"/>
                            <a:pt x="75955" y="4619"/>
                          </a:cubicBezTo>
                          <a:cubicBezTo>
                            <a:pt x="75955" y="4619"/>
                            <a:pt x="75955" y="4619"/>
                            <a:pt x="75955" y="4619"/>
                          </a:cubicBezTo>
                          <a:cubicBezTo>
                            <a:pt x="75955" y="4619"/>
                            <a:pt x="75955" y="4619"/>
                            <a:pt x="75955" y="4619"/>
                          </a:cubicBezTo>
                          <a:cubicBezTo>
                            <a:pt x="75955" y="4619"/>
                            <a:pt x="75955" y="4619"/>
                            <a:pt x="75955" y="4619"/>
                          </a:cubicBezTo>
                          <a:cubicBezTo>
                            <a:pt x="75955" y="4619"/>
                            <a:pt x="75955" y="4619"/>
                            <a:pt x="75955" y="4619"/>
                          </a:cubicBezTo>
                          <a:lnTo>
                            <a:pt x="75955" y="4619"/>
                          </a:lnTo>
                          <a:cubicBezTo>
                            <a:pt x="75955" y="4619"/>
                            <a:pt x="75955" y="4619"/>
                            <a:pt x="75955" y="4619"/>
                          </a:cubicBezTo>
                          <a:cubicBezTo>
                            <a:pt x="75955" y="4619"/>
                            <a:pt x="75955" y="4619"/>
                            <a:pt x="75955" y="4619"/>
                          </a:cubicBezTo>
                          <a:cubicBezTo>
                            <a:pt x="75955" y="4619"/>
                            <a:pt x="75955" y="4619"/>
                            <a:pt x="75955" y="4619"/>
                          </a:cubicBezTo>
                          <a:cubicBezTo>
                            <a:pt x="75955" y="4619"/>
                            <a:pt x="75955" y="4619"/>
                            <a:pt x="75955" y="4619"/>
                          </a:cubicBezTo>
                          <a:cubicBezTo>
                            <a:pt x="75955" y="4619"/>
                            <a:pt x="71336" y="4619"/>
                            <a:pt x="71336" y="4619"/>
                          </a:cubicBezTo>
                          <a:cubicBezTo>
                            <a:pt x="71336" y="4619"/>
                            <a:pt x="71336" y="4619"/>
                            <a:pt x="71336" y="4619"/>
                          </a:cubicBezTo>
                          <a:cubicBezTo>
                            <a:pt x="71336" y="4619"/>
                            <a:pt x="71336" y="4619"/>
                            <a:pt x="71336" y="4619"/>
                          </a:cubicBezTo>
                          <a:cubicBezTo>
                            <a:pt x="71336" y="4619"/>
                            <a:pt x="66717" y="4619"/>
                            <a:pt x="66717" y="4619"/>
                          </a:cubicBezTo>
                          <a:cubicBezTo>
                            <a:pt x="66717" y="4619"/>
                            <a:pt x="66717" y="4619"/>
                            <a:pt x="66717" y="4619"/>
                          </a:cubicBezTo>
                          <a:lnTo>
                            <a:pt x="66717" y="4619"/>
                          </a:lnTo>
                          <a:cubicBezTo>
                            <a:pt x="29766" y="0"/>
                            <a:pt x="29766" y="4619"/>
                            <a:pt x="20528" y="4619"/>
                          </a:cubicBezTo>
                          <a:cubicBezTo>
                            <a:pt x="25147" y="0"/>
                            <a:pt x="25147" y="0"/>
                            <a:pt x="25147" y="0"/>
                          </a:cubicBezTo>
                          <a:cubicBezTo>
                            <a:pt x="20528" y="0"/>
                            <a:pt x="15910" y="0"/>
                            <a:pt x="11291" y="0"/>
                          </a:cubicBezTo>
                          <a:cubicBezTo>
                            <a:pt x="11291" y="0"/>
                            <a:pt x="11291" y="0"/>
                            <a:pt x="11291" y="0"/>
                          </a:cubicBezTo>
                          <a:lnTo>
                            <a:pt x="11291" y="0"/>
                          </a:lnTo>
                          <a:lnTo>
                            <a:pt x="11291" y="0"/>
                          </a:lnTo>
                          <a:cubicBezTo>
                            <a:pt x="11291" y="0"/>
                            <a:pt x="6672" y="0"/>
                            <a:pt x="6672" y="0"/>
                          </a:cubicBezTo>
                          <a:lnTo>
                            <a:pt x="6672" y="0"/>
                          </a:lnTo>
                          <a:cubicBezTo>
                            <a:pt x="6672" y="0"/>
                            <a:pt x="2053" y="0"/>
                            <a:pt x="2053" y="0"/>
                          </a:cubicBezTo>
                          <a:cubicBezTo>
                            <a:pt x="2053" y="0"/>
                            <a:pt x="2053" y="0"/>
                            <a:pt x="2053" y="0"/>
                          </a:cubicBezTo>
                          <a:lnTo>
                            <a:pt x="2053" y="0"/>
                          </a:lnTo>
                          <a:lnTo>
                            <a:pt x="2053" y="0"/>
                          </a:lnTo>
                          <a:cubicBezTo>
                            <a:pt x="2053" y="0"/>
                            <a:pt x="2053" y="0"/>
                            <a:pt x="2053" y="0"/>
                          </a:cubicBezTo>
                          <a:cubicBezTo>
                            <a:pt x="2053" y="0"/>
                            <a:pt x="-2566" y="0"/>
                            <a:pt x="2053" y="0"/>
                          </a:cubicBezTo>
                          <a:cubicBezTo>
                            <a:pt x="2053" y="0"/>
                            <a:pt x="2053" y="0"/>
                            <a:pt x="2053" y="0"/>
                          </a:cubicBezTo>
                          <a:lnTo>
                            <a:pt x="2053" y="0"/>
                          </a:lnTo>
                          <a:cubicBezTo>
                            <a:pt x="2053" y="0"/>
                            <a:pt x="2053" y="0"/>
                            <a:pt x="2053" y="4619"/>
                          </a:cubicBezTo>
                          <a:lnTo>
                            <a:pt x="2053" y="4619"/>
                          </a:lnTo>
                          <a:lnTo>
                            <a:pt x="2053" y="4619"/>
                          </a:lnTo>
                          <a:lnTo>
                            <a:pt x="2053" y="4619"/>
                          </a:lnTo>
                          <a:cubicBezTo>
                            <a:pt x="2053" y="4619"/>
                            <a:pt x="2053" y="4619"/>
                            <a:pt x="2053" y="4619"/>
                          </a:cubicBezTo>
                          <a:cubicBezTo>
                            <a:pt x="2053" y="4619"/>
                            <a:pt x="2053" y="4619"/>
                            <a:pt x="2053" y="4619"/>
                          </a:cubicBezTo>
                          <a:lnTo>
                            <a:pt x="2053" y="4619"/>
                          </a:lnTo>
                          <a:cubicBezTo>
                            <a:pt x="2053" y="4619"/>
                            <a:pt x="2053" y="4619"/>
                            <a:pt x="2053" y="4619"/>
                          </a:cubicBezTo>
                          <a:cubicBezTo>
                            <a:pt x="2053" y="4619"/>
                            <a:pt x="2053" y="4619"/>
                            <a:pt x="2053" y="4619"/>
                          </a:cubicBezTo>
                          <a:cubicBezTo>
                            <a:pt x="2053" y="4619"/>
                            <a:pt x="2053" y="4619"/>
                            <a:pt x="2053" y="4619"/>
                          </a:cubicBezTo>
                          <a:cubicBezTo>
                            <a:pt x="2053" y="4619"/>
                            <a:pt x="2053" y="4619"/>
                            <a:pt x="2053" y="4619"/>
                          </a:cubicBezTo>
                          <a:cubicBezTo>
                            <a:pt x="2053" y="4619"/>
                            <a:pt x="2053" y="4619"/>
                            <a:pt x="2053" y="4619"/>
                          </a:cubicBezTo>
                          <a:cubicBezTo>
                            <a:pt x="2053" y="4619"/>
                            <a:pt x="2053" y="4619"/>
                            <a:pt x="2053" y="4619"/>
                          </a:cubicBezTo>
                          <a:cubicBezTo>
                            <a:pt x="2053" y="4619"/>
                            <a:pt x="2053" y="4619"/>
                            <a:pt x="2053" y="4619"/>
                          </a:cubicBezTo>
                          <a:cubicBezTo>
                            <a:pt x="2053" y="4619"/>
                            <a:pt x="2053" y="4619"/>
                            <a:pt x="2053" y="4619"/>
                          </a:cubicBezTo>
                          <a:cubicBezTo>
                            <a:pt x="2053" y="4619"/>
                            <a:pt x="6672" y="4619"/>
                            <a:pt x="6672" y="4619"/>
                          </a:cubicBezTo>
                          <a:cubicBezTo>
                            <a:pt x="6672" y="4619"/>
                            <a:pt x="6672" y="4619"/>
                            <a:pt x="6672" y="4619"/>
                          </a:cubicBezTo>
                          <a:cubicBezTo>
                            <a:pt x="6672" y="4619"/>
                            <a:pt x="6672" y="4619"/>
                            <a:pt x="6672" y="4619"/>
                          </a:cubicBezTo>
                          <a:cubicBezTo>
                            <a:pt x="15910" y="4619"/>
                            <a:pt x="15910" y="4619"/>
                            <a:pt x="20528" y="4619"/>
                          </a:cubicBezTo>
                          <a:cubicBezTo>
                            <a:pt x="15910" y="4619"/>
                            <a:pt x="15910" y="4619"/>
                            <a:pt x="15910" y="4619"/>
                          </a:cubicBezTo>
                          <a:cubicBezTo>
                            <a:pt x="15910" y="4619"/>
                            <a:pt x="20528" y="4619"/>
                            <a:pt x="20528" y="4619"/>
                          </a:cubicBezTo>
                          <a:cubicBezTo>
                            <a:pt x="20528" y="4619"/>
                            <a:pt x="20528" y="4619"/>
                            <a:pt x="20528" y="4619"/>
                          </a:cubicBezTo>
                          <a:cubicBezTo>
                            <a:pt x="20528" y="4619"/>
                            <a:pt x="20528" y="4619"/>
                            <a:pt x="20528" y="4619"/>
                          </a:cubicBezTo>
                          <a:cubicBezTo>
                            <a:pt x="20528" y="4619"/>
                            <a:pt x="20528" y="4619"/>
                            <a:pt x="20528" y="4619"/>
                          </a:cubicBezTo>
                          <a:cubicBezTo>
                            <a:pt x="20528" y="4619"/>
                            <a:pt x="20528" y="4619"/>
                            <a:pt x="20528" y="4619"/>
                          </a:cubicBezTo>
                          <a:close/>
                          <a:moveTo>
                            <a:pt x="52860" y="9238"/>
                          </a:moveTo>
                          <a:lnTo>
                            <a:pt x="52860" y="9238"/>
                          </a:lnTo>
                          <a:cubicBezTo>
                            <a:pt x="48242" y="9238"/>
                            <a:pt x="48242" y="9238"/>
                            <a:pt x="52860" y="9238"/>
                          </a:cubicBezTo>
                          <a:cubicBezTo>
                            <a:pt x="48242" y="9238"/>
                            <a:pt x="48242" y="9238"/>
                            <a:pt x="52860" y="9238"/>
                          </a:cubicBezTo>
                          <a:close/>
                          <a:moveTo>
                            <a:pt x="52860" y="9238"/>
                          </a:moveTo>
                          <a:cubicBezTo>
                            <a:pt x="52860" y="9238"/>
                            <a:pt x="52860" y="9238"/>
                            <a:pt x="52860" y="9238"/>
                          </a:cubicBezTo>
                          <a:cubicBezTo>
                            <a:pt x="52860" y="9238"/>
                            <a:pt x="52860" y="9238"/>
                            <a:pt x="52860" y="9238"/>
                          </a:cubicBezTo>
                          <a:cubicBezTo>
                            <a:pt x="52860" y="9238"/>
                            <a:pt x="52860" y="9238"/>
                            <a:pt x="52860" y="9238"/>
                          </a:cubicBezTo>
                          <a:close/>
                          <a:moveTo>
                            <a:pt x="48242" y="4619"/>
                          </a:moveTo>
                          <a:cubicBezTo>
                            <a:pt x="48242" y="4619"/>
                            <a:pt x="48242" y="4619"/>
                            <a:pt x="48242" y="4619"/>
                          </a:cubicBezTo>
                          <a:cubicBezTo>
                            <a:pt x="48242" y="4619"/>
                            <a:pt x="48242" y="4619"/>
                            <a:pt x="48242" y="4619"/>
                          </a:cubicBezTo>
                          <a:lnTo>
                            <a:pt x="48242" y="4619"/>
                          </a:lnTo>
                          <a:cubicBezTo>
                            <a:pt x="48242" y="4619"/>
                            <a:pt x="48242" y="4619"/>
                            <a:pt x="48242" y="4619"/>
                          </a:cubicBezTo>
                          <a:close/>
                        </a:path>
                      </a:pathLst>
                    </a:custGeom>
                    <a:solidFill>
                      <a:srgbClr val="A5A099"/>
                    </a:solidFill>
                    <a:ln w="46132" cap="flat">
                      <a:noFill/>
                      <a:prstDash val="solid"/>
                      <a:miter/>
                    </a:ln>
                  </p:spPr>
                  <p:txBody>
                    <a:bodyPr rtlCol="0" anchor="ctr"/>
                    <a:lstStyle/>
                    <a:p>
                      <a:endParaRPr lang="en-US"/>
                    </a:p>
                  </p:txBody>
                </p:sp>
                <p:sp>
                  <p:nvSpPr>
                    <p:cNvPr id="2353" name="Freeform: Shape 2352">
                      <a:extLst>
                        <a:ext uri="{FF2B5EF4-FFF2-40B4-BE49-F238E27FC236}">
                          <a16:creationId xmlns:a16="http://schemas.microsoft.com/office/drawing/2014/main" xmlns="" id="{8493D58B-7CB9-43F4-AC54-D0DBD64F9406}"/>
                        </a:ext>
                      </a:extLst>
                    </p:cNvPr>
                    <p:cNvSpPr/>
                    <p:nvPr/>
                  </p:nvSpPr>
                  <p:spPr>
                    <a:xfrm>
                      <a:off x="4197876" y="9777669"/>
                      <a:ext cx="46188" cy="4618"/>
                    </a:xfrm>
                    <a:custGeom>
                      <a:avLst/>
                      <a:gdLst>
                        <a:gd name="connsiteX0" fmla="*/ 0 w 46188"/>
                        <a:gd name="connsiteY0" fmla="*/ 4619 h 4618"/>
                        <a:gd name="connsiteX1" fmla="*/ 0 w 46188"/>
                        <a:gd name="connsiteY1" fmla="*/ 0 h 4618"/>
                        <a:gd name="connsiteX2" fmla="*/ 0 w 46188"/>
                        <a:gd name="connsiteY2" fmla="*/ 4619 h 4618"/>
                      </a:gdLst>
                      <a:ahLst/>
                      <a:cxnLst>
                        <a:cxn ang="0">
                          <a:pos x="connsiteX0" y="connsiteY0"/>
                        </a:cxn>
                        <a:cxn ang="0">
                          <a:pos x="connsiteX1" y="connsiteY1"/>
                        </a:cxn>
                        <a:cxn ang="0">
                          <a:pos x="connsiteX2" y="connsiteY2"/>
                        </a:cxn>
                      </a:cxnLst>
                      <a:rect l="l" t="t" r="r" b="b"/>
                      <a:pathLst>
                        <a:path w="46188" h="4618">
                          <a:moveTo>
                            <a:pt x="0" y="4619"/>
                          </a:moveTo>
                          <a:lnTo>
                            <a:pt x="0" y="0"/>
                          </a:lnTo>
                          <a:lnTo>
                            <a:pt x="0" y="4619"/>
                          </a:lnTo>
                          <a:close/>
                        </a:path>
                      </a:pathLst>
                    </a:custGeom>
                    <a:solidFill>
                      <a:srgbClr val="A5A099"/>
                    </a:solidFill>
                    <a:ln w="46132" cap="flat">
                      <a:noFill/>
                      <a:prstDash val="solid"/>
                      <a:miter/>
                    </a:ln>
                  </p:spPr>
                  <p:txBody>
                    <a:bodyPr rtlCol="0" anchor="ctr"/>
                    <a:lstStyle/>
                    <a:p>
                      <a:endParaRPr lang="en-US"/>
                    </a:p>
                  </p:txBody>
                </p:sp>
                <p:sp>
                  <p:nvSpPr>
                    <p:cNvPr id="2354" name="Freeform: Shape 2353">
                      <a:extLst>
                        <a:ext uri="{FF2B5EF4-FFF2-40B4-BE49-F238E27FC236}">
                          <a16:creationId xmlns:a16="http://schemas.microsoft.com/office/drawing/2014/main" xmlns="" id="{53C7CCFF-3163-4EC2-B615-15FAD2F89AC3}"/>
                        </a:ext>
                      </a:extLst>
                    </p:cNvPr>
                    <p:cNvSpPr/>
                    <p:nvPr/>
                  </p:nvSpPr>
                  <p:spPr>
                    <a:xfrm>
                      <a:off x="4040834" y="968529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355" name="Freeform: Shape 2354">
                      <a:extLst>
                        <a:ext uri="{FF2B5EF4-FFF2-40B4-BE49-F238E27FC236}">
                          <a16:creationId xmlns:a16="http://schemas.microsoft.com/office/drawing/2014/main" xmlns="" id="{8AFB0852-1F88-43D4-9BF8-473F84A0B7FC}"/>
                        </a:ext>
                      </a:extLst>
                    </p:cNvPr>
                    <p:cNvSpPr/>
                    <p:nvPr/>
                  </p:nvSpPr>
                  <p:spPr>
                    <a:xfrm>
                      <a:off x="4202495" y="9791525"/>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356" name="Freeform: Shape 2355">
                      <a:extLst>
                        <a:ext uri="{FF2B5EF4-FFF2-40B4-BE49-F238E27FC236}">
                          <a16:creationId xmlns:a16="http://schemas.microsoft.com/office/drawing/2014/main" xmlns="" id="{25AB51B9-34C3-4C5F-8CED-EE7F702F41C6}"/>
                        </a:ext>
                      </a:extLst>
                    </p:cNvPr>
                    <p:cNvSpPr/>
                    <p:nvPr/>
                  </p:nvSpPr>
                  <p:spPr>
                    <a:xfrm>
                      <a:off x="4207114" y="979614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357" name="Freeform: Shape 2356">
                      <a:extLst>
                        <a:ext uri="{FF2B5EF4-FFF2-40B4-BE49-F238E27FC236}">
                          <a16:creationId xmlns:a16="http://schemas.microsoft.com/office/drawing/2014/main" xmlns="" id="{0D49BF14-6F0D-4196-8505-0F9BB930625F}"/>
                        </a:ext>
                      </a:extLst>
                    </p:cNvPr>
                    <p:cNvSpPr/>
                    <p:nvPr/>
                  </p:nvSpPr>
                  <p:spPr>
                    <a:xfrm>
                      <a:off x="4207114" y="980076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358" name="Freeform: Shape 2357">
                      <a:extLst>
                        <a:ext uri="{FF2B5EF4-FFF2-40B4-BE49-F238E27FC236}">
                          <a16:creationId xmlns:a16="http://schemas.microsoft.com/office/drawing/2014/main" xmlns="" id="{13530065-527C-473E-BE98-45D476EDD294}"/>
                        </a:ext>
                      </a:extLst>
                    </p:cNvPr>
                    <p:cNvSpPr/>
                    <p:nvPr/>
                  </p:nvSpPr>
                  <p:spPr>
                    <a:xfrm>
                      <a:off x="4160925" y="9747903"/>
                      <a:ext cx="46188" cy="2052"/>
                    </a:xfrm>
                    <a:custGeom>
                      <a:avLst/>
                      <a:gdLst>
                        <a:gd name="connsiteX0" fmla="*/ 0 w 46188"/>
                        <a:gd name="connsiteY0" fmla="*/ 2053 h 2052"/>
                        <a:gd name="connsiteX1" fmla="*/ 0 w 46188"/>
                        <a:gd name="connsiteY1" fmla="*/ 2053 h 2052"/>
                        <a:gd name="connsiteX2" fmla="*/ 0 w 46188"/>
                        <a:gd name="connsiteY2" fmla="*/ 2053 h 2052"/>
                      </a:gdLst>
                      <a:ahLst/>
                      <a:cxnLst>
                        <a:cxn ang="0">
                          <a:pos x="connsiteX0" y="connsiteY0"/>
                        </a:cxn>
                        <a:cxn ang="0">
                          <a:pos x="connsiteX1" y="connsiteY1"/>
                        </a:cxn>
                        <a:cxn ang="0">
                          <a:pos x="connsiteX2" y="connsiteY2"/>
                        </a:cxn>
                      </a:cxnLst>
                      <a:rect l="l" t="t" r="r" b="b"/>
                      <a:pathLst>
                        <a:path w="46188" h="2052">
                          <a:moveTo>
                            <a:pt x="0" y="2053"/>
                          </a:moveTo>
                          <a:lnTo>
                            <a:pt x="0" y="2053"/>
                          </a:lnTo>
                          <a:cubicBezTo>
                            <a:pt x="0" y="-2566"/>
                            <a:pt x="0" y="2053"/>
                            <a:pt x="0" y="2053"/>
                          </a:cubicBezTo>
                          <a:close/>
                        </a:path>
                      </a:pathLst>
                    </a:custGeom>
                    <a:solidFill>
                      <a:srgbClr val="A5A099"/>
                    </a:solidFill>
                    <a:ln w="46132" cap="flat">
                      <a:noFill/>
                      <a:prstDash val="solid"/>
                      <a:miter/>
                    </a:ln>
                  </p:spPr>
                  <p:txBody>
                    <a:bodyPr rtlCol="0" anchor="ctr"/>
                    <a:lstStyle/>
                    <a:p>
                      <a:endParaRPr lang="en-US"/>
                    </a:p>
                  </p:txBody>
                </p:sp>
                <p:sp>
                  <p:nvSpPr>
                    <p:cNvPr id="2359" name="Freeform: Shape 2358">
                      <a:extLst>
                        <a:ext uri="{FF2B5EF4-FFF2-40B4-BE49-F238E27FC236}">
                          <a16:creationId xmlns:a16="http://schemas.microsoft.com/office/drawing/2014/main" xmlns="" id="{9649F0DD-1C43-4218-B2D6-F39F5A4D80E6}"/>
                        </a:ext>
                      </a:extLst>
                    </p:cNvPr>
                    <p:cNvSpPr/>
                    <p:nvPr/>
                  </p:nvSpPr>
                  <p:spPr>
                    <a:xfrm>
                      <a:off x="4177348" y="9760348"/>
                      <a:ext cx="2052" cy="3464"/>
                    </a:xfrm>
                    <a:custGeom>
                      <a:avLst/>
                      <a:gdLst>
                        <a:gd name="connsiteX0" fmla="*/ 2053 w 2052"/>
                        <a:gd name="connsiteY0" fmla="*/ 3464 h 3464"/>
                        <a:gd name="connsiteX1" fmla="*/ 2053 w 2052"/>
                        <a:gd name="connsiteY1" fmla="*/ 3464 h 3464"/>
                        <a:gd name="connsiteX2" fmla="*/ 2053 w 2052"/>
                        <a:gd name="connsiteY2" fmla="*/ 3464 h 3464"/>
                      </a:gdLst>
                      <a:ahLst/>
                      <a:cxnLst>
                        <a:cxn ang="0">
                          <a:pos x="connsiteX0" y="connsiteY0"/>
                        </a:cxn>
                        <a:cxn ang="0">
                          <a:pos x="connsiteX1" y="connsiteY1"/>
                        </a:cxn>
                        <a:cxn ang="0">
                          <a:pos x="connsiteX2" y="connsiteY2"/>
                        </a:cxn>
                      </a:cxnLst>
                      <a:rect l="l" t="t" r="r" b="b"/>
                      <a:pathLst>
                        <a:path w="2052" h="3464">
                          <a:moveTo>
                            <a:pt x="2053" y="3464"/>
                          </a:moveTo>
                          <a:cubicBezTo>
                            <a:pt x="2053" y="-1155"/>
                            <a:pt x="-2566" y="-1155"/>
                            <a:pt x="2053" y="3464"/>
                          </a:cubicBezTo>
                          <a:cubicBezTo>
                            <a:pt x="-2566" y="3464"/>
                            <a:pt x="2053" y="3464"/>
                            <a:pt x="2053" y="3464"/>
                          </a:cubicBezTo>
                          <a:close/>
                        </a:path>
                      </a:pathLst>
                    </a:custGeom>
                    <a:solidFill>
                      <a:srgbClr val="A5A099"/>
                    </a:solidFill>
                    <a:ln w="46132" cap="flat">
                      <a:noFill/>
                      <a:prstDash val="solid"/>
                      <a:miter/>
                    </a:ln>
                  </p:spPr>
                  <p:txBody>
                    <a:bodyPr rtlCol="0" anchor="ctr"/>
                    <a:lstStyle/>
                    <a:p>
                      <a:endParaRPr lang="en-US"/>
                    </a:p>
                  </p:txBody>
                </p:sp>
                <p:sp>
                  <p:nvSpPr>
                    <p:cNvPr id="2360" name="Freeform: Shape 2359">
                      <a:extLst>
                        <a:ext uri="{FF2B5EF4-FFF2-40B4-BE49-F238E27FC236}">
                          <a16:creationId xmlns:a16="http://schemas.microsoft.com/office/drawing/2014/main" xmlns="" id="{90A2AE4C-A30A-480E-913B-A6A718016769}"/>
                        </a:ext>
                      </a:extLst>
                    </p:cNvPr>
                    <p:cNvSpPr/>
                    <p:nvPr/>
                  </p:nvSpPr>
                  <p:spPr>
                    <a:xfrm>
                      <a:off x="4142449" y="9731480"/>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361" name="Freeform: Shape 2360">
                      <a:extLst>
                        <a:ext uri="{FF2B5EF4-FFF2-40B4-BE49-F238E27FC236}">
                          <a16:creationId xmlns:a16="http://schemas.microsoft.com/office/drawing/2014/main" xmlns="" id="{529E50E8-A5CF-4A3A-99F7-7408DBAD765B}"/>
                        </a:ext>
                      </a:extLst>
                    </p:cNvPr>
                    <p:cNvSpPr/>
                    <p:nvPr/>
                  </p:nvSpPr>
                  <p:spPr>
                    <a:xfrm>
                      <a:off x="4174782" y="9759193"/>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362" name="Freeform: Shape 2361">
                      <a:extLst>
                        <a:ext uri="{FF2B5EF4-FFF2-40B4-BE49-F238E27FC236}">
                          <a16:creationId xmlns:a16="http://schemas.microsoft.com/office/drawing/2014/main" xmlns="" id="{A35E0CD1-2988-4230-8B9D-B31C6D21EDE0}"/>
                        </a:ext>
                      </a:extLst>
                    </p:cNvPr>
                    <p:cNvSpPr/>
                    <p:nvPr/>
                  </p:nvSpPr>
                  <p:spPr>
                    <a:xfrm>
                      <a:off x="4216351" y="9819239"/>
                      <a:ext cx="4619" cy="46188"/>
                    </a:xfrm>
                    <a:custGeom>
                      <a:avLst/>
                      <a:gdLst>
                        <a:gd name="connsiteX0" fmla="*/ 0 w 4619"/>
                        <a:gd name="connsiteY0" fmla="*/ 0 h 46188"/>
                        <a:gd name="connsiteX1" fmla="*/ 0 w 4619"/>
                        <a:gd name="connsiteY1" fmla="*/ 0 h 46188"/>
                        <a:gd name="connsiteX2" fmla="*/ 4619 w 4619"/>
                        <a:gd name="connsiteY2" fmla="*/ 0 h 46188"/>
                      </a:gdLst>
                      <a:ahLst/>
                      <a:cxnLst>
                        <a:cxn ang="0">
                          <a:pos x="connsiteX0" y="connsiteY0"/>
                        </a:cxn>
                        <a:cxn ang="0">
                          <a:pos x="connsiteX1" y="connsiteY1"/>
                        </a:cxn>
                        <a:cxn ang="0">
                          <a:pos x="connsiteX2" y="connsiteY2"/>
                        </a:cxn>
                      </a:cxnLst>
                      <a:rect l="l" t="t" r="r" b="b"/>
                      <a:pathLst>
                        <a:path w="4619" h="46188">
                          <a:moveTo>
                            <a:pt x="0" y="0"/>
                          </a:moveTo>
                          <a:lnTo>
                            <a:pt x="0" y="0"/>
                          </a:lnTo>
                          <a:lnTo>
                            <a:pt x="4619" y="0"/>
                          </a:lnTo>
                          <a:close/>
                        </a:path>
                      </a:pathLst>
                    </a:custGeom>
                    <a:solidFill>
                      <a:srgbClr val="A5A099"/>
                    </a:solidFill>
                    <a:ln w="46132" cap="flat">
                      <a:noFill/>
                      <a:prstDash val="solid"/>
                      <a:miter/>
                    </a:ln>
                  </p:spPr>
                  <p:txBody>
                    <a:bodyPr rtlCol="0" anchor="ctr"/>
                    <a:lstStyle/>
                    <a:p>
                      <a:endParaRPr lang="en-US"/>
                    </a:p>
                  </p:txBody>
                </p:sp>
                <p:sp>
                  <p:nvSpPr>
                    <p:cNvPr id="2363" name="Freeform: Shape 2362">
                      <a:extLst>
                        <a:ext uri="{FF2B5EF4-FFF2-40B4-BE49-F238E27FC236}">
                          <a16:creationId xmlns:a16="http://schemas.microsoft.com/office/drawing/2014/main" xmlns="" id="{288DFFA2-9672-414E-BF82-9F4C02914651}"/>
                        </a:ext>
                      </a:extLst>
                    </p:cNvPr>
                    <p:cNvSpPr/>
                    <p:nvPr/>
                  </p:nvSpPr>
                  <p:spPr>
                    <a:xfrm>
                      <a:off x="4220971" y="981923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364" name="Freeform: Shape 2363">
                      <a:extLst>
                        <a:ext uri="{FF2B5EF4-FFF2-40B4-BE49-F238E27FC236}">
                          <a16:creationId xmlns:a16="http://schemas.microsoft.com/office/drawing/2014/main" xmlns="" id="{F96A7A9F-B81A-4FDD-9142-E1D0DBC02671}"/>
                        </a:ext>
                      </a:extLst>
                    </p:cNvPr>
                    <p:cNvSpPr/>
                    <p:nvPr/>
                  </p:nvSpPr>
                  <p:spPr>
                    <a:xfrm>
                      <a:off x="4220971" y="9819239"/>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365" name="Freeform: Shape 2364">
                      <a:extLst>
                        <a:ext uri="{FF2B5EF4-FFF2-40B4-BE49-F238E27FC236}">
                          <a16:creationId xmlns:a16="http://schemas.microsoft.com/office/drawing/2014/main" xmlns="" id="{824B4C5C-9814-44A9-B134-FF659BFECA3A}"/>
                        </a:ext>
                      </a:extLst>
                    </p:cNvPr>
                    <p:cNvSpPr/>
                    <p:nvPr/>
                  </p:nvSpPr>
                  <p:spPr>
                    <a:xfrm>
                      <a:off x="4216351" y="9814620"/>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366" name="Freeform: Shape 2365">
                      <a:extLst>
                        <a:ext uri="{FF2B5EF4-FFF2-40B4-BE49-F238E27FC236}">
                          <a16:creationId xmlns:a16="http://schemas.microsoft.com/office/drawing/2014/main" xmlns="" id="{D1533CD3-5E70-42D9-8703-A8030546B5B1}"/>
                        </a:ext>
                      </a:extLst>
                    </p:cNvPr>
                    <p:cNvSpPr/>
                    <p:nvPr/>
                  </p:nvSpPr>
                  <p:spPr>
                    <a:xfrm>
                      <a:off x="4216351" y="9810001"/>
                      <a:ext cx="46188" cy="2052"/>
                    </a:xfrm>
                    <a:custGeom>
                      <a:avLst/>
                      <a:gdLst>
                        <a:gd name="connsiteX0" fmla="*/ 0 w 46188"/>
                        <a:gd name="connsiteY0" fmla="*/ 0 h 2052"/>
                        <a:gd name="connsiteX1" fmla="*/ 0 w 46188"/>
                        <a:gd name="connsiteY1" fmla="*/ 0 h 2052"/>
                        <a:gd name="connsiteX2" fmla="*/ 0 w 46188"/>
                        <a:gd name="connsiteY2" fmla="*/ 0 h 2052"/>
                        <a:gd name="connsiteX3" fmla="*/ 0 w 46188"/>
                        <a:gd name="connsiteY3" fmla="*/ 0 h 2052"/>
                      </a:gdLst>
                      <a:ahLst/>
                      <a:cxnLst>
                        <a:cxn ang="0">
                          <a:pos x="connsiteX0" y="connsiteY0"/>
                        </a:cxn>
                        <a:cxn ang="0">
                          <a:pos x="connsiteX1" y="connsiteY1"/>
                        </a:cxn>
                        <a:cxn ang="0">
                          <a:pos x="connsiteX2" y="connsiteY2"/>
                        </a:cxn>
                        <a:cxn ang="0">
                          <a:pos x="connsiteX3" y="connsiteY3"/>
                        </a:cxn>
                      </a:cxnLst>
                      <a:rect l="l" t="t" r="r" b="b"/>
                      <a:pathLst>
                        <a:path w="46188" h="2052">
                          <a:moveTo>
                            <a:pt x="0" y="0"/>
                          </a:moveTo>
                          <a:cubicBezTo>
                            <a:pt x="0" y="0"/>
                            <a:pt x="0" y="0"/>
                            <a:pt x="0" y="0"/>
                          </a:cubicBezTo>
                          <a:lnTo>
                            <a:pt x="0" y="0"/>
                          </a:lnTo>
                          <a:cubicBezTo>
                            <a:pt x="0" y="4619"/>
                            <a:pt x="0" y="0"/>
                            <a:pt x="0" y="0"/>
                          </a:cubicBezTo>
                          <a:close/>
                        </a:path>
                      </a:pathLst>
                    </a:custGeom>
                    <a:solidFill>
                      <a:srgbClr val="A5A099"/>
                    </a:solidFill>
                    <a:ln w="46132" cap="flat">
                      <a:noFill/>
                      <a:prstDash val="solid"/>
                      <a:miter/>
                    </a:ln>
                  </p:spPr>
                  <p:txBody>
                    <a:bodyPr rtlCol="0" anchor="ctr"/>
                    <a:lstStyle/>
                    <a:p>
                      <a:endParaRPr lang="en-US"/>
                    </a:p>
                  </p:txBody>
                </p:sp>
                <p:sp>
                  <p:nvSpPr>
                    <p:cNvPr id="2367" name="Freeform: Shape 2366">
                      <a:extLst>
                        <a:ext uri="{FF2B5EF4-FFF2-40B4-BE49-F238E27FC236}">
                          <a16:creationId xmlns:a16="http://schemas.microsoft.com/office/drawing/2014/main" xmlns="" id="{1327DE95-27CA-4488-AC98-C9CA8DCD9C36}"/>
                        </a:ext>
                      </a:extLst>
                    </p:cNvPr>
                    <p:cNvSpPr/>
                    <p:nvPr/>
                  </p:nvSpPr>
                  <p:spPr>
                    <a:xfrm>
                      <a:off x="4211733" y="9800763"/>
                      <a:ext cx="46188" cy="3464"/>
                    </a:xfrm>
                    <a:custGeom>
                      <a:avLst/>
                      <a:gdLst>
                        <a:gd name="connsiteX0" fmla="*/ 0 w 46188"/>
                        <a:gd name="connsiteY0" fmla="*/ 0 h 3464"/>
                        <a:gd name="connsiteX1" fmla="*/ 0 w 46188"/>
                        <a:gd name="connsiteY1" fmla="*/ 0 h 3464"/>
                        <a:gd name="connsiteX2" fmla="*/ 0 w 46188"/>
                        <a:gd name="connsiteY2" fmla="*/ 0 h 3464"/>
                        <a:gd name="connsiteX3" fmla="*/ 0 w 46188"/>
                        <a:gd name="connsiteY3" fmla="*/ 0 h 3464"/>
                      </a:gdLst>
                      <a:ahLst/>
                      <a:cxnLst>
                        <a:cxn ang="0">
                          <a:pos x="connsiteX0" y="connsiteY0"/>
                        </a:cxn>
                        <a:cxn ang="0">
                          <a:pos x="connsiteX1" y="connsiteY1"/>
                        </a:cxn>
                        <a:cxn ang="0">
                          <a:pos x="connsiteX2" y="connsiteY2"/>
                        </a:cxn>
                        <a:cxn ang="0">
                          <a:pos x="connsiteX3" y="connsiteY3"/>
                        </a:cxn>
                      </a:cxnLst>
                      <a:rect l="l" t="t" r="r" b="b"/>
                      <a:pathLst>
                        <a:path w="46188" h="3464">
                          <a:moveTo>
                            <a:pt x="0" y="0"/>
                          </a:moveTo>
                          <a:lnTo>
                            <a:pt x="0" y="0"/>
                          </a:lnTo>
                          <a:cubicBezTo>
                            <a:pt x="0" y="4619"/>
                            <a:pt x="0" y="4619"/>
                            <a:pt x="0" y="0"/>
                          </a:cubicBezTo>
                          <a:cubicBezTo>
                            <a:pt x="0" y="0"/>
                            <a:pt x="0" y="4619"/>
                            <a:pt x="0" y="0"/>
                          </a:cubicBezTo>
                          <a:close/>
                        </a:path>
                      </a:pathLst>
                    </a:custGeom>
                    <a:solidFill>
                      <a:srgbClr val="A5A099"/>
                    </a:solidFill>
                    <a:ln w="46132" cap="flat">
                      <a:noFill/>
                      <a:prstDash val="solid"/>
                      <a:miter/>
                    </a:ln>
                  </p:spPr>
                  <p:txBody>
                    <a:bodyPr rtlCol="0" anchor="ctr"/>
                    <a:lstStyle/>
                    <a:p>
                      <a:endParaRPr lang="en-US"/>
                    </a:p>
                  </p:txBody>
                </p:sp>
                <p:sp>
                  <p:nvSpPr>
                    <p:cNvPr id="2368" name="Freeform: Shape 2367">
                      <a:extLst>
                        <a:ext uri="{FF2B5EF4-FFF2-40B4-BE49-F238E27FC236}">
                          <a16:creationId xmlns:a16="http://schemas.microsoft.com/office/drawing/2014/main" xmlns="" id="{CA160D54-BE57-4318-84E1-E3413B2AE98A}"/>
                        </a:ext>
                      </a:extLst>
                    </p:cNvPr>
                    <p:cNvSpPr/>
                    <p:nvPr/>
                  </p:nvSpPr>
                  <p:spPr>
                    <a:xfrm>
                      <a:off x="4211733" y="9797299"/>
                      <a:ext cx="46188" cy="3464"/>
                    </a:xfrm>
                    <a:custGeom>
                      <a:avLst/>
                      <a:gdLst>
                        <a:gd name="connsiteX0" fmla="*/ 0 w 46188"/>
                        <a:gd name="connsiteY0" fmla="*/ 3464 h 3464"/>
                        <a:gd name="connsiteX1" fmla="*/ 0 w 46188"/>
                        <a:gd name="connsiteY1" fmla="*/ 3464 h 3464"/>
                        <a:gd name="connsiteX2" fmla="*/ 0 w 46188"/>
                        <a:gd name="connsiteY2" fmla="*/ 3464 h 3464"/>
                      </a:gdLst>
                      <a:ahLst/>
                      <a:cxnLst>
                        <a:cxn ang="0">
                          <a:pos x="connsiteX0" y="connsiteY0"/>
                        </a:cxn>
                        <a:cxn ang="0">
                          <a:pos x="connsiteX1" y="connsiteY1"/>
                        </a:cxn>
                        <a:cxn ang="0">
                          <a:pos x="connsiteX2" y="connsiteY2"/>
                        </a:cxn>
                      </a:cxnLst>
                      <a:rect l="l" t="t" r="r" b="b"/>
                      <a:pathLst>
                        <a:path w="46188" h="3464">
                          <a:moveTo>
                            <a:pt x="0" y="3464"/>
                          </a:moveTo>
                          <a:cubicBezTo>
                            <a:pt x="0" y="3464"/>
                            <a:pt x="0" y="3464"/>
                            <a:pt x="0" y="3464"/>
                          </a:cubicBezTo>
                          <a:cubicBezTo>
                            <a:pt x="0" y="-1155"/>
                            <a:pt x="0" y="-1155"/>
                            <a:pt x="0" y="3464"/>
                          </a:cubicBezTo>
                          <a:close/>
                        </a:path>
                      </a:pathLst>
                    </a:custGeom>
                    <a:solidFill>
                      <a:srgbClr val="A5A099"/>
                    </a:solidFill>
                    <a:ln w="46132" cap="flat">
                      <a:noFill/>
                      <a:prstDash val="solid"/>
                      <a:miter/>
                    </a:ln>
                  </p:spPr>
                  <p:txBody>
                    <a:bodyPr rtlCol="0" anchor="ctr"/>
                    <a:lstStyle/>
                    <a:p>
                      <a:endParaRPr lang="en-US"/>
                    </a:p>
                  </p:txBody>
                </p:sp>
                <p:sp>
                  <p:nvSpPr>
                    <p:cNvPr id="2369" name="Freeform: Shape 2368">
                      <a:extLst>
                        <a:ext uri="{FF2B5EF4-FFF2-40B4-BE49-F238E27FC236}">
                          <a16:creationId xmlns:a16="http://schemas.microsoft.com/office/drawing/2014/main" xmlns="" id="{6C42B37B-94E0-45E7-B2C8-BD9AD5C78D74}"/>
                        </a:ext>
                      </a:extLst>
                    </p:cNvPr>
                    <p:cNvSpPr/>
                    <p:nvPr/>
                  </p:nvSpPr>
                  <p:spPr>
                    <a:xfrm>
                      <a:off x="4188638" y="9770997"/>
                      <a:ext cx="46188" cy="2052"/>
                    </a:xfrm>
                    <a:custGeom>
                      <a:avLst/>
                      <a:gdLst>
                        <a:gd name="connsiteX0" fmla="*/ 0 w 46188"/>
                        <a:gd name="connsiteY0" fmla="*/ 2053 h 2052"/>
                        <a:gd name="connsiteX1" fmla="*/ 0 w 46188"/>
                        <a:gd name="connsiteY1" fmla="*/ 2053 h 2052"/>
                        <a:gd name="connsiteX2" fmla="*/ 0 w 46188"/>
                        <a:gd name="connsiteY2" fmla="*/ 2053 h 2052"/>
                      </a:gdLst>
                      <a:ahLst/>
                      <a:cxnLst>
                        <a:cxn ang="0">
                          <a:pos x="connsiteX0" y="connsiteY0"/>
                        </a:cxn>
                        <a:cxn ang="0">
                          <a:pos x="connsiteX1" y="connsiteY1"/>
                        </a:cxn>
                        <a:cxn ang="0">
                          <a:pos x="connsiteX2" y="connsiteY2"/>
                        </a:cxn>
                      </a:cxnLst>
                      <a:rect l="l" t="t" r="r" b="b"/>
                      <a:pathLst>
                        <a:path w="46188" h="2052">
                          <a:moveTo>
                            <a:pt x="0" y="2053"/>
                          </a:moveTo>
                          <a:lnTo>
                            <a:pt x="0" y="2053"/>
                          </a:lnTo>
                          <a:cubicBezTo>
                            <a:pt x="0" y="-2566"/>
                            <a:pt x="0" y="2053"/>
                            <a:pt x="0" y="2053"/>
                          </a:cubicBezTo>
                          <a:close/>
                        </a:path>
                      </a:pathLst>
                    </a:custGeom>
                    <a:solidFill>
                      <a:srgbClr val="A5A099"/>
                    </a:solidFill>
                    <a:ln w="46132" cap="flat">
                      <a:noFill/>
                      <a:prstDash val="solid"/>
                      <a:miter/>
                    </a:ln>
                  </p:spPr>
                  <p:txBody>
                    <a:bodyPr rtlCol="0" anchor="ctr"/>
                    <a:lstStyle/>
                    <a:p>
                      <a:endParaRPr lang="en-US"/>
                    </a:p>
                  </p:txBody>
                </p:sp>
                <p:sp>
                  <p:nvSpPr>
                    <p:cNvPr id="2370" name="Freeform: Shape 2369">
                      <a:extLst>
                        <a:ext uri="{FF2B5EF4-FFF2-40B4-BE49-F238E27FC236}">
                          <a16:creationId xmlns:a16="http://schemas.microsoft.com/office/drawing/2014/main" xmlns="" id="{2CC40652-D73D-4C14-8741-E974AE8FD376}"/>
                        </a:ext>
                      </a:extLst>
                    </p:cNvPr>
                    <p:cNvSpPr/>
                    <p:nvPr/>
                  </p:nvSpPr>
                  <p:spPr>
                    <a:xfrm>
                      <a:off x="4184019" y="9768431"/>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371" name="Freeform: Shape 2370">
                      <a:extLst>
                        <a:ext uri="{FF2B5EF4-FFF2-40B4-BE49-F238E27FC236}">
                          <a16:creationId xmlns:a16="http://schemas.microsoft.com/office/drawing/2014/main" xmlns="" id="{BEFDCB71-48DD-41AE-A627-56AA1BBB1B73}"/>
                        </a:ext>
                      </a:extLst>
                    </p:cNvPr>
                    <p:cNvSpPr/>
                    <p:nvPr/>
                  </p:nvSpPr>
                  <p:spPr>
                    <a:xfrm>
                      <a:off x="4184019" y="9763812"/>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sp>
                  <p:nvSpPr>
                    <p:cNvPr id="2372" name="Freeform: Shape 2371">
                      <a:extLst>
                        <a:ext uri="{FF2B5EF4-FFF2-40B4-BE49-F238E27FC236}">
                          <a16:creationId xmlns:a16="http://schemas.microsoft.com/office/drawing/2014/main" xmlns="" id="{92A216ED-773D-47C9-B711-7E8456F3F7B7}"/>
                        </a:ext>
                      </a:extLst>
                    </p:cNvPr>
                    <p:cNvSpPr/>
                    <p:nvPr/>
                  </p:nvSpPr>
                  <p:spPr>
                    <a:xfrm>
                      <a:off x="4137831" y="9726861"/>
                      <a:ext cx="2052" cy="46188"/>
                    </a:xfrm>
                    <a:custGeom>
                      <a:avLst/>
                      <a:gdLst>
                        <a:gd name="connsiteX0" fmla="*/ 0 w 2052"/>
                        <a:gd name="connsiteY0" fmla="*/ 0 h 46188"/>
                        <a:gd name="connsiteX1" fmla="*/ 0 w 2052"/>
                        <a:gd name="connsiteY1" fmla="*/ 0 h 46188"/>
                        <a:gd name="connsiteX2" fmla="*/ 0 w 2052"/>
                        <a:gd name="connsiteY2" fmla="*/ 0 h 46188"/>
                      </a:gdLst>
                      <a:ahLst/>
                      <a:cxnLst>
                        <a:cxn ang="0">
                          <a:pos x="connsiteX0" y="connsiteY0"/>
                        </a:cxn>
                        <a:cxn ang="0">
                          <a:pos x="connsiteX1" y="connsiteY1"/>
                        </a:cxn>
                        <a:cxn ang="0">
                          <a:pos x="connsiteX2" y="connsiteY2"/>
                        </a:cxn>
                      </a:cxnLst>
                      <a:rect l="l" t="t" r="r" b="b"/>
                      <a:pathLst>
                        <a:path w="2052" h="46188">
                          <a:moveTo>
                            <a:pt x="0" y="0"/>
                          </a:moveTo>
                          <a:lnTo>
                            <a:pt x="0" y="0"/>
                          </a:lnTo>
                          <a:cubicBezTo>
                            <a:pt x="0" y="0"/>
                            <a:pt x="4619" y="0"/>
                            <a:pt x="0" y="0"/>
                          </a:cubicBezTo>
                          <a:close/>
                        </a:path>
                      </a:pathLst>
                    </a:custGeom>
                    <a:solidFill>
                      <a:srgbClr val="A5A099"/>
                    </a:solidFill>
                    <a:ln w="46132" cap="flat">
                      <a:noFill/>
                      <a:prstDash val="solid"/>
                      <a:miter/>
                    </a:ln>
                  </p:spPr>
                  <p:txBody>
                    <a:bodyPr rtlCol="0" anchor="ctr"/>
                    <a:lstStyle/>
                    <a:p>
                      <a:endParaRPr lang="en-US"/>
                    </a:p>
                  </p:txBody>
                </p:sp>
                <p:sp>
                  <p:nvSpPr>
                    <p:cNvPr id="2373" name="Freeform: Shape 2372">
                      <a:extLst>
                        <a:ext uri="{FF2B5EF4-FFF2-40B4-BE49-F238E27FC236}">
                          <a16:creationId xmlns:a16="http://schemas.microsoft.com/office/drawing/2014/main" xmlns="" id="{2BC6EF64-67CE-4A19-AA56-AE65D07641CA}"/>
                        </a:ext>
                      </a:extLst>
                    </p:cNvPr>
                    <p:cNvSpPr/>
                    <p:nvPr/>
                  </p:nvSpPr>
                  <p:spPr>
                    <a:xfrm>
                      <a:off x="4119355" y="9713004"/>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cubicBezTo>
                            <a:pt x="0" y="0"/>
                            <a:pt x="0" y="0"/>
                            <a:pt x="0" y="0"/>
                          </a:cubicBezTo>
                          <a:cubicBezTo>
                            <a:pt x="0" y="0"/>
                            <a:pt x="0" y="0"/>
                            <a:pt x="0" y="0"/>
                          </a:cubicBezTo>
                          <a:close/>
                        </a:path>
                      </a:pathLst>
                    </a:custGeom>
                    <a:solidFill>
                      <a:srgbClr val="A5A099"/>
                    </a:solidFill>
                    <a:ln w="46132" cap="flat">
                      <a:noFill/>
                      <a:prstDash val="solid"/>
                      <a:miter/>
                    </a:ln>
                  </p:spPr>
                  <p:txBody>
                    <a:bodyPr rtlCol="0" anchor="ctr"/>
                    <a:lstStyle/>
                    <a:p>
                      <a:endParaRPr lang="en-US"/>
                    </a:p>
                  </p:txBody>
                </p:sp>
                <p:sp>
                  <p:nvSpPr>
                    <p:cNvPr id="2374" name="Freeform: Shape 2373">
                      <a:extLst>
                        <a:ext uri="{FF2B5EF4-FFF2-40B4-BE49-F238E27FC236}">
                          <a16:creationId xmlns:a16="http://schemas.microsoft.com/office/drawing/2014/main" xmlns="" id="{C656E1F2-94AD-4E51-AFD6-BA2EF6FA5D2E}"/>
                        </a:ext>
                      </a:extLst>
                    </p:cNvPr>
                    <p:cNvSpPr/>
                    <p:nvPr/>
                  </p:nvSpPr>
                  <p:spPr>
                    <a:xfrm>
                      <a:off x="4050072" y="9680672"/>
                      <a:ext cx="46188" cy="46188"/>
                    </a:xfrm>
                    <a:custGeom>
                      <a:avLst/>
                      <a:gdLst>
                        <a:gd name="connsiteX0" fmla="*/ 0 w 46188"/>
                        <a:gd name="connsiteY0" fmla="*/ 0 h 46188"/>
                        <a:gd name="connsiteX1" fmla="*/ 0 w 46188"/>
                        <a:gd name="connsiteY1" fmla="*/ 0 h 46188"/>
                        <a:gd name="connsiteX2" fmla="*/ 0 w 46188"/>
                        <a:gd name="connsiteY2" fmla="*/ 0 h 46188"/>
                      </a:gdLst>
                      <a:ahLst/>
                      <a:cxnLst>
                        <a:cxn ang="0">
                          <a:pos x="connsiteX0" y="connsiteY0"/>
                        </a:cxn>
                        <a:cxn ang="0">
                          <a:pos x="connsiteX1" y="connsiteY1"/>
                        </a:cxn>
                        <a:cxn ang="0">
                          <a:pos x="connsiteX2" y="connsiteY2"/>
                        </a:cxn>
                      </a:cxnLst>
                      <a:rect l="l" t="t" r="r" b="b"/>
                      <a:pathLst>
                        <a:path w="46188" h="46188">
                          <a:moveTo>
                            <a:pt x="0" y="0"/>
                          </a:moveTo>
                          <a:lnTo>
                            <a:pt x="0" y="0"/>
                          </a:lnTo>
                          <a:lnTo>
                            <a:pt x="0" y="0"/>
                          </a:lnTo>
                          <a:close/>
                        </a:path>
                      </a:pathLst>
                    </a:custGeom>
                    <a:solidFill>
                      <a:srgbClr val="A5A099"/>
                    </a:solidFill>
                    <a:ln w="46132" cap="flat">
                      <a:noFill/>
                      <a:prstDash val="solid"/>
                      <a:miter/>
                    </a:ln>
                  </p:spPr>
                  <p:txBody>
                    <a:bodyPr rtlCol="0" anchor="ctr"/>
                    <a:lstStyle/>
                    <a:p>
                      <a:endParaRPr lang="en-US"/>
                    </a:p>
                  </p:txBody>
                </p:sp>
              </p:grpSp>
            </p:grpSp>
          </p:grpSp>
          <p:sp>
            <p:nvSpPr>
              <p:cNvPr id="2375" name="Freeform: Shape 2374">
                <a:extLst>
                  <a:ext uri="{FF2B5EF4-FFF2-40B4-BE49-F238E27FC236}">
                    <a16:creationId xmlns:a16="http://schemas.microsoft.com/office/drawing/2014/main" xmlns="" id="{7AB9AD9E-5BEA-4A89-A94B-DF4846899C78}"/>
                  </a:ext>
                </a:extLst>
              </p:cNvPr>
              <p:cNvSpPr/>
              <p:nvPr/>
            </p:nvSpPr>
            <p:spPr>
              <a:xfrm>
                <a:off x="3398810" y="9623151"/>
                <a:ext cx="1672034" cy="588692"/>
              </a:xfrm>
              <a:custGeom>
                <a:avLst/>
                <a:gdLst>
                  <a:gd name="connsiteX0" fmla="*/ 1039248 w 1672034"/>
                  <a:gd name="connsiteY0" fmla="*/ 159137 h 588692"/>
                  <a:gd name="connsiteX1" fmla="*/ 581979 w 1672034"/>
                  <a:gd name="connsiteY1" fmla="*/ 2095 h 588692"/>
                  <a:gd name="connsiteX2" fmla="*/ 0 w 1672034"/>
                  <a:gd name="connsiteY2" fmla="*/ 256133 h 588692"/>
                  <a:gd name="connsiteX3" fmla="*/ 591217 w 1672034"/>
                  <a:gd name="connsiteY3" fmla="*/ 34427 h 588692"/>
                  <a:gd name="connsiteX4" fmla="*/ 526552 w 1672034"/>
                  <a:gd name="connsiteY4" fmla="*/ 385462 h 588692"/>
                  <a:gd name="connsiteX5" fmla="*/ 1205528 w 1672034"/>
                  <a:gd name="connsiteY5" fmla="*/ 200707 h 588692"/>
                  <a:gd name="connsiteX6" fmla="*/ 1122388 w 1672034"/>
                  <a:gd name="connsiteY6" fmla="*/ 565598 h 588692"/>
                  <a:gd name="connsiteX7" fmla="*/ 1145483 w 1672034"/>
                  <a:gd name="connsiteY7" fmla="*/ 588693 h 588692"/>
                  <a:gd name="connsiteX8" fmla="*/ 1648940 w 1672034"/>
                  <a:gd name="connsiteY8" fmla="*/ 343892 h 588692"/>
                  <a:gd name="connsiteX9" fmla="*/ 1672035 w 1672034"/>
                  <a:gd name="connsiteY9" fmla="*/ 330035 h 588692"/>
                  <a:gd name="connsiteX10" fmla="*/ 1039248 w 1672034"/>
                  <a:gd name="connsiteY10" fmla="*/ 159137 h 588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2034" h="588692">
                    <a:moveTo>
                      <a:pt x="1039248" y="159137"/>
                    </a:moveTo>
                    <a:cubicBezTo>
                      <a:pt x="849874" y="-30237"/>
                      <a:pt x="581979" y="2095"/>
                      <a:pt x="581979" y="2095"/>
                    </a:cubicBezTo>
                    <a:cubicBezTo>
                      <a:pt x="240182" y="99091"/>
                      <a:pt x="60045" y="214563"/>
                      <a:pt x="0" y="256133"/>
                    </a:cubicBezTo>
                    <a:cubicBezTo>
                      <a:pt x="4619" y="256133"/>
                      <a:pt x="406462" y="25189"/>
                      <a:pt x="591217" y="34427"/>
                    </a:cubicBezTo>
                    <a:cubicBezTo>
                      <a:pt x="780591" y="39046"/>
                      <a:pt x="808304" y="186850"/>
                      <a:pt x="526552" y="385462"/>
                    </a:cubicBezTo>
                    <a:cubicBezTo>
                      <a:pt x="526552" y="385462"/>
                      <a:pt x="993059" y="159137"/>
                      <a:pt x="1205528" y="200707"/>
                    </a:cubicBezTo>
                    <a:cubicBezTo>
                      <a:pt x="1357951" y="233039"/>
                      <a:pt x="1251717" y="422413"/>
                      <a:pt x="1122388" y="565598"/>
                    </a:cubicBezTo>
                    <a:cubicBezTo>
                      <a:pt x="1136245" y="579455"/>
                      <a:pt x="1145483" y="588693"/>
                      <a:pt x="1145483" y="588693"/>
                    </a:cubicBezTo>
                    <a:lnTo>
                      <a:pt x="1648940" y="343892"/>
                    </a:lnTo>
                    <a:lnTo>
                      <a:pt x="1672035" y="330035"/>
                    </a:lnTo>
                    <a:cubicBezTo>
                      <a:pt x="1381045" y="43665"/>
                      <a:pt x="1039248" y="159137"/>
                      <a:pt x="1039248" y="159137"/>
                    </a:cubicBezTo>
                    <a:close/>
                  </a:path>
                </a:pathLst>
              </a:custGeom>
              <a:solidFill>
                <a:srgbClr val="EDE9E6"/>
              </a:solidFill>
              <a:ln w="46132" cap="flat">
                <a:noFill/>
                <a:prstDash val="solid"/>
                <a:miter/>
              </a:ln>
            </p:spPr>
            <p:txBody>
              <a:bodyPr rtlCol="0" anchor="ctr"/>
              <a:lstStyle/>
              <a:p>
                <a:endParaRPr lang="en-US"/>
              </a:p>
            </p:txBody>
          </p:sp>
        </p:grpSp>
      </p:grpSp>
      <p:grpSp>
        <p:nvGrpSpPr>
          <p:cNvPr id="2376" name="Graphic 792">
            <a:extLst>
              <a:ext uri="{FF2B5EF4-FFF2-40B4-BE49-F238E27FC236}">
                <a16:creationId xmlns:a16="http://schemas.microsoft.com/office/drawing/2014/main" xmlns="" id="{FA045D7E-0669-4D3A-B49B-F950F76FDEE2}"/>
              </a:ext>
            </a:extLst>
          </p:cNvPr>
          <p:cNvGrpSpPr/>
          <p:nvPr/>
        </p:nvGrpSpPr>
        <p:grpSpPr>
          <a:xfrm>
            <a:off x="13748894" y="1018169"/>
            <a:ext cx="1445917" cy="872454"/>
            <a:chOff x="2239263" y="8904700"/>
            <a:chExt cx="1445917" cy="872454"/>
          </a:xfrm>
        </p:grpSpPr>
        <p:grpSp>
          <p:nvGrpSpPr>
            <p:cNvPr id="2377" name="Graphic 792">
              <a:extLst>
                <a:ext uri="{FF2B5EF4-FFF2-40B4-BE49-F238E27FC236}">
                  <a16:creationId xmlns:a16="http://schemas.microsoft.com/office/drawing/2014/main" xmlns="" id="{1E84F593-2919-4ECB-A5EB-C750049EAB39}"/>
                </a:ext>
              </a:extLst>
            </p:cNvPr>
            <p:cNvGrpSpPr/>
            <p:nvPr/>
          </p:nvGrpSpPr>
          <p:grpSpPr>
            <a:xfrm>
              <a:off x="2271595" y="9366588"/>
              <a:ext cx="1381253" cy="410566"/>
              <a:chOff x="2271595" y="9366588"/>
              <a:chExt cx="1381253" cy="410566"/>
            </a:xfrm>
          </p:grpSpPr>
          <p:sp>
            <p:nvSpPr>
              <p:cNvPr id="2378" name="Freeform: Shape 2377">
                <a:extLst>
                  <a:ext uri="{FF2B5EF4-FFF2-40B4-BE49-F238E27FC236}">
                    <a16:creationId xmlns:a16="http://schemas.microsoft.com/office/drawing/2014/main" xmlns="" id="{D6B92609-C1A6-44CB-B76C-96427B727EBF}"/>
                  </a:ext>
                </a:extLst>
              </p:cNvPr>
              <p:cNvSpPr/>
              <p:nvPr/>
            </p:nvSpPr>
            <p:spPr>
              <a:xfrm>
                <a:off x="2278512" y="9565200"/>
                <a:ext cx="1360479" cy="211955"/>
              </a:xfrm>
              <a:custGeom>
                <a:avLst/>
                <a:gdLst>
                  <a:gd name="connsiteX0" fmla="*/ 76431 w 1360479"/>
                  <a:gd name="connsiteY0" fmla="*/ 0 h 211955"/>
                  <a:gd name="connsiteX1" fmla="*/ 44098 w 1360479"/>
                  <a:gd name="connsiteY1" fmla="*/ 64664 h 211955"/>
                  <a:gd name="connsiteX2" fmla="*/ 686123 w 1360479"/>
                  <a:gd name="connsiteY2" fmla="*/ 207850 h 211955"/>
                  <a:gd name="connsiteX3" fmla="*/ 760025 w 1360479"/>
                  <a:gd name="connsiteY3" fmla="*/ 207850 h 211955"/>
                  <a:gd name="connsiteX4" fmla="*/ 1360479 w 1360479"/>
                  <a:gd name="connsiteY4" fmla="*/ 64664 h 211955"/>
                  <a:gd name="connsiteX5" fmla="*/ 912448 w 1360479"/>
                  <a:gd name="connsiteY5" fmla="*/ 9238 h 211955"/>
                  <a:gd name="connsiteX6" fmla="*/ 76431 w 1360479"/>
                  <a:gd name="connsiteY6" fmla="*/ 0 h 211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0479" h="211955">
                    <a:moveTo>
                      <a:pt x="76431" y="0"/>
                    </a:moveTo>
                    <a:cubicBezTo>
                      <a:pt x="76431" y="0"/>
                      <a:pt x="-71374" y="41570"/>
                      <a:pt x="44098" y="64664"/>
                    </a:cubicBezTo>
                    <a:lnTo>
                      <a:pt x="686123" y="207850"/>
                    </a:lnTo>
                    <a:cubicBezTo>
                      <a:pt x="686123" y="207850"/>
                      <a:pt x="713836" y="217088"/>
                      <a:pt x="760025" y="207850"/>
                    </a:cubicBezTo>
                    <a:cubicBezTo>
                      <a:pt x="806214" y="198612"/>
                      <a:pt x="1360479" y="64664"/>
                      <a:pt x="1360479" y="64664"/>
                    </a:cubicBezTo>
                    <a:lnTo>
                      <a:pt x="912448" y="9238"/>
                    </a:lnTo>
                    <a:lnTo>
                      <a:pt x="76431" y="0"/>
                    </a:lnTo>
                    <a:close/>
                  </a:path>
                </a:pathLst>
              </a:custGeom>
              <a:solidFill>
                <a:srgbClr val="D1CFCD"/>
              </a:solidFill>
              <a:ln w="46132" cap="flat">
                <a:noFill/>
                <a:prstDash val="solid"/>
                <a:miter/>
              </a:ln>
            </p:spPr>
            <p:txBody>
              <a:bodyPr rtlCol="0" anchor="ctr"/>
              <a:lstStyle/>
              <a:p>
                <a:endParaRPr lang="en-US"/>
              </a:p>
            </p:txBody>
          </p:sp>
          <p:grpSp>
            <p:nvGrpSpPr>
              <p:cNvPr id="2379" name="Graphic 792">
                <a:extLst>
                  <a:ext uri="{FF2B5EF4-FFF2-40B4-BE49-F238E27FC236}">
                    <a16:creationId xmlns:a16="http://schemas.microsoft.com/office/drawing/2014/main" xmlns="" id="{0648A7FA-21AA-441A-81A7-5B2C7E7E366F}"/>
                  </a:ext>
                </a:extLst>
              </p:cNvPr>
              <p:cNvGrpSpPr/>
              <p:nvPr/>
            </p:nvGrpSpPr>
            <p:grpSpPr>
              <a:xfrm>
                <a:off x="2271595" y="9366588"/>
                <a:ext cx="1381253" cy="397223"/>
                <a:chOff x="2271595" y="9366588"/>
                <a:chExt cx="1381253" cy="397223"/>
              </a:xfrm>
            </p:grpSpPr>
            <p:grpSp>
              <p:nvGrpSpPr>
                <p:cNvPr id="2380" name="Graphic 792">
                  <a:extLst>
                    <a:ext uri="{FF2B5EF4-FFF2-40B4-BE49-F238E27FC236}">
                      <a16:creationId xmlns:a16="http://schemas.microsoft.com/office/drawing/2014/main" xmlns="" id="{66E26D5E-6833-4EEC-A016-CC2B5792153D}"/>
                    </a:ext>
                  </a:extLst>
                </p:cNvPr>
                <p:cNvGrpSpPr/>
                <p:nvPr/>
              </p:nvGrpSpPr>
              <p:grpSpPr>
                <a:xfrm>
                  <a:off x="2271595" y="9366588"/>
                  <a:ext cx="1381253" cy="397223"/>
                  <a:chOff x="2271595" y="9366588"/>
                  <a:chExt cx="1381253" cy="397223"/>
                </a:xfrm>
              </p:grpSpPr>
              <p:grpSp>
                <p:nvGrpSpPr>
                  <p:cNvPr id="2381" name="Graphic 792">
                    <a:extLst>
                      <a:ext uri="{FF2B5EF4-FFF2-40B4-BE49-F238E27FC236}">
                        <a16:creationId xmlns:a16="http://schemas.microsoft.com/office/drawing/2014/main" xmlns="" id="{D0402B60-95DF-43DC-8CA5-1628011DB331}"/>
                      </a:ext>
                    </a:extLst>
                  </p:cNvPr>
                  <p:cNvGrpSpPr/>
                  <p:nvPr/>
                </p:nvGrpSpPr>
                <p:grpSpPr>
                  <a:xfrm>
                    <a:off x="2964312" y="9509774"/>
                    <a:ext cx="674679" cy="244800"/>
                    <a:chOff x="2964312" y="9509774"/>
                    <a:chExt cx="674679" cy="244800"/>
                  </a:xfrm>
                </p:grpSpPr>
                <p:grpSp>
                  <p:nvGrpSpPr>
                    <p:cNvPr id="2382" name="Graphic 792">
                      <a:extLst>
                        <a:ext uri="{FF2B5EF4-FFF2-40B4-BE49-F238E27FC236}">
                          <a16:creationId xmlns:a16="http://schemas.microsoft.com/office/drawing/2014/main" xmlns="" id="{EA421BB2-F045-440F-8F65-528A41ADD01E}"/>
                        </a:ext>
                      </a:extLst>
                    </p:cNvPr>
                    <p:cNvGrpSpPr/>
                    <p:nvPr/>
                  </p:nvGrpSpPr>
                  <p:grpSpPr>
                    <a:xfrm>
                      <a:off x="2964312" y="9509774"/>
                      <a:ext cx="674679" cy="244800"/>
                      <a:chOff x="2964312" y="9509774"/>
                      <a:chExt cx="674679" cy="244800"/>
                    </a:xfrm>
                  </p:grpSpPr>
                  <p:sp>
                    <p:nvSpPr>
                      <p:cNvPr id="2383" name="Freeform: Shape 2382">
                        <a:extLst>
                          <a:ext uri="{FF2B5EF4-FFF2-40B4-BE49-F238E27FC236}">
                            <a16:creationId xmlns:a16="http://schemas.microsoft.com/office/drawing/2014/main" xmlns="" id="{FE2F4DB4-BDF6-40D1-9894-1B98A4F84627}"/>
                          </a:ext>
                        </a:extLst>
                      </p:cNvPr>
                      <p:cNvSpPr/>
                      <p:nvPr/>
                    </p:nvSpPr>
                    <p:spPr>
                      <a:xfrm>
                        <a:off x="2964635" y="9509774"/>
                        <a:ext cx="669737" cy="244800"/>
                      </a:xfrm>
                      <a:custGeom>
                        <a:avLst/>
                        <a:gdLst>
                          <a:gd name="connsiteX0" fmla="*/ 669738 w 669737"/>
                          <a:gd name="connsiteY0" fmla="*/ 0 h 244800"/>
                          <a:gd name="connsiteX1" fmla="*/ 64664 w 669737"/>
                          <a:gd name="connsiteY1" fmla="*/ 110853 h 244800"/>
                          <a:gd name="connsiteX2" fmla="*/ 0 w 669737"/>
                          <a:gd name="connsiteY2" fmla="*/ 180136 h 244800"/>
                          <a:gd name="connsiteX3" fmla="*/ 55427 w 669737"/>
                          <a:gd name="connsiteY3" fmla="*/ 244801 h 244800"/>
                          <a:gd name="connsiteX4" fmla="*/ 669738 w 669737"/>
                          <a:gd name="connsiteY4" fmla="*/ 120091 h 244800"/>
                          <a:gd name="connsiteX5" fmla="*/ 669738 w 669737"/>
                          <a:gd name="connsiteY5" fmla="*/ 0 h 24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9737" h="244800">
                            <a:moveTo>
                              <a:pt x="669738" y="0"/>
                            </a:moveTo>
                            <a:lnTo>
                              <a:pt x="64664" y="110853"/>
                            </a:lnTo>
                            <a:cubicBezTo>
                              <a:pt x="64664" y="110853"/>
                              <a:pt x="4619" y="115472"/>
                              <a:pt x="0" y="180136"/>
                            </a:cubicBezTo>
                            <a:cubicBezTo>
                              <a:pt x="0" y="221706"/>
                              <a:pt x="32332" y="240182"/>
                              <a:pt x="55427" y="244801"/>
                            </a:cubicBezTo>
                            <a:lnTo>
                              <a:pt x="669738" y="120091"/>
                            </a:lnTo>
                            <a:cubicBezTo>
                              <a:pt x="655881" y="73902"/>
                              <a:pt x="665119" y="18476"/>
                              <a:pt x="669738" y="0"/>
                            </a:cubicBezTo>
                            <a:close/>
                          </a:path>
                        </a:pathLst>
                      </a:custGeom>
                      <a:solidFill>
                        <a:srgbClr val="FFFBEF"/>
                      </a:solidFill>
                      <a:ln w="46132" cap="flat">
                        <a:noFill/>
                        <a:prstDash val="solid"/>
                        <a:miter/>
                      </a:ln>
                    </p:spPr>
                    <p:txBody>
                      <a:bodyPr rtlCol="0" anchor="ctr"/>
                      <a:lstStyle/>
                      <a:p>
                        <a:endParaRPr lang="en-US"/>
                      </a:p>
                    </p:txBody>
                  </p:sp>
                  <p:sp>
                    <p:nvSpPr>
                      <p:cNvPr id="2384" name="Freeform: Shape 2383">
                        <a:extLst>
                          <a:ext uri="{FF2B5EF4-FFF2-40B4-BE49-F238E27FC236}">
                            <a16:creationId xmlns:a16="http://schemas.microsoft.com/office/drawing/2014/main" xmlns="" id="{4D7A4538-1DA1-4B1F-A53F-0A5AE84A0106}"/>
                          </a:ext>
                        </a:extLst>
                      </p:cNvPr>
                      <p:cNvSpPr/>
                      <p:nvPr/>
                    </p:nvSpPr>
                    <p:spPr>
                      <a:xfrm>
                        <a:off x="2964312" y="9509774"/>
                        <a:ext cx="674679" cy="240181"/>
                      </a:xfrm>
                      <a:custGeom>
                        <a:avLst/>
                        <a:gdLst>
                          <a:gd name="connsiteX0" fmla="*/ 55750 w 674679"/>
                          <a:gd name="connsiteY0" fmla="*/ 240182 h 240181"/>
                          <a:gd name="connsiteX1" fmla="*/ 55750 w 674679"/>
                          <a:gd name="connsiteY1" fmla="*/ 240182 h 240181"/>
                          <a:gd name="connsiteX2" fmla="*/ 323 w 674679"/>
                          <a:gd name="connsiteY2" fmla="*/ 175518 h 240181"/>
                          <a:gd name="connsiteX3" fmla="*/ 64988 w 674679"/>
                          <a:gd name="connsiteY3" fmla="*/ 106234 h 240181"/>
                          <a:gd name="connsiteX4" fmla="*/ 674680 w 674679"/>
                          <a:gd name="connsiteY4" fmla="*/ 0 h 240181"/>
                          <a:gd name="connsiteX5" fmla="*/ 674680 w 674679"/>
                          <a:gd name="connsiteY5" fmla="*/ 0 h 240181"/>
                          <a:gd name="connsiteX6" fmla="*/ 670061 w 674679"/>
                          <a:gd name="connsiteY6" fmla="*/ 110853 h 240181"/>
                          <a:gd name="connsiteX7" fmla="*/ 670061 w 674679"/>
                          <a:gd name="connsiteY7" fmla="*/ 110853 h 240181"/>
                          <a:gd name="connsiteX8" fmla="*/ 670061 w 674679"/>
                          <a:gd name="connsiteY8" fmla="*/ 110853 h 240181"/>
                          <a:gd name="connsiteX9" fmla="*/ 55750 w 674679"/>
                          <a:gd name="connsiteY9" fmla="*/ 240182 h 240181"/>
                          <a:gd name="connsiteX10" fmla="*/ 670061 w 674679"/>
                          <a:gd name="connsiteY10" fmla="*/ 4619 h 240181"/>
                          <a:gd name="connsiteX11" fmla="*/ 64988 w 674679"/>
                          <a:gd name="connsiteY11" fmla="*/ 110853 h 240181"/>
                          <a:gd name="connsiteX12" fmla="*/ 323 w 674679"/>
                          <a:gd name="connsiteY12" fmla="*/ 175518 h 240181"/>
                          <a:gd name="connsiteX13" fmla="*/ 55750 w 674679"/>
                          <a:gd name="connsiteY13" fmla="*/ 235563 h 240181"/>
                          <a:gd name="connsiteX14" fmla="*/ 665442 w 674679"/>
                          <a:gd name="connsiteY14" fmla="*/ 115472 h 240181"/>
                          <a:gd name="connsiteX15" fmla="*/ 670061 w 674679"/>
                          <a:gd name="connsiteY15" fmla="*/ 4619 h 240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4679" h="240181">
                            <a:moveTo>
                              <a:pt x="55750" y="240182"/>
                            </a:moveTo>
                            <a:lnTo>
                              <a:pt x="55750" y="240182"/>
                            </a:lnTo>
                            <a:cubicBezTo>
                              <a:pt x="41893" y="235563"/>
                              <a:pt x="-4296" y="221706"/>
                              <a:pt x="323" y="175518"/>
                            </a:cubicBezTo>
                            <a:cubicBezTo>
                              <a:pt x="4942" y="115472"/>
                              <a:pt x="64988" y="106234"/>
                              <a:pt x="64988" y="106234"/>
                            </a:cubicBezTo>
                            <a:lnTo>
                              <a:pt x="674680" y="0"/>
                            </a:lnTo>
                            <a:lnTo>
                              <a:pt x="674680" y="0"/>
                            </a:lnTo>
                            <a:cubicBezTo>
                              <a:pt x="670061" y="23094"/>
                              <a:pt x="660823" y="73902"/>
                              <a:pt x="670061" y="110853"/>
                            </a:cubicBezTo>
                            <a:lnTo>
                              <a:pt x="670061" y="110853"/>
                            </a:lnTo>
                            <a:lnTo>
                              <a:pt x="670061" y="110853"/>
                            </a:lnTo>
                            <a:lnTo>
                              <a:pt x="55750" y="240182"/>
                            </a:lnTo>
                            <a:close/>
                            <a:moveTo>
                              <a:pt x="670061" y="4619"/>
                            </a:moveTo>
                            <a:lnTo>
                              <a:pt x="64988" y="110853"/>
                            </a:lnTo>
                            <a:cubicBezTo>
                              <a:pt x="60369" y="110853"/>
                              <a:pt x="4942" y="115472"/>
                              <a:pt x="323" y="175518"/>
                            </a:cubicBezTo>
                            <a:cubicBezTo>
                              <a:pt x="323" y="221706"/>
                              <a:pt x="41893" y="235563"/>
                              <a:pt x="55750" y="235563"/>
                            </a:cubicBezTo>
                            <a:lnTo>
                              <a:pt x="665442" y="115472"/>
                            </a:lnTo>
                            <a:cubicBezTo>
                              <a:pt x="656204" y="78521"/>
                              <a:pt x="665442" y="27713"/>
                              <a:pt x="670061" y="4619"/>
                            </a:cubicBezTo>
                            <a:close/>
                          </a:path>
                        </a:pathLst>
                      </a:custGeom>
                      <a:solidFill>
                        <a:srgbClr val="CDC3A9"/>
                      </a:solidFill>
                      <a:ln w="46132" cap="flat">
                        <a:noFill/>
                        <a:prstDash val="solid"/>
                        <a:miter/>
                      </a:ln>
                    </p:spPr>
                    <p:txBody>
                      <a:bodyPr rtlCol="0" anchor="ctr"/>
                      <a:lstStyle/>
                      <a:p>
                        <a:endParaRPr lang="en-US"/>
                      </a:p>
                    </p:txBody>
                  </p:sp>
                </p:grpSp>
                <p:grpSp>
                  <p:nvGrpSpPr>
                    <p:cNvPr id="2385" name="Graphic 792">
                      <a:extLst>
                        <a:ext uri="{FF2B5EF4-FFF2-40B4-BE49-F238E27FC236}">
                          <a16:creationId xmlns:a16="http://schemas.microsoft.com/office/drawing/2014/main" xmlns="" id="{FF5F3AE5-168F-4ADF-ACBA-D75267317711}"/>
                        </a:ext>
                      </a:extLst>
                    </p:cNvPr>
                    <p:cNvGrpSpPr/>
                    <p:nvPr/>
                  </p:nvGrpSpPr>
                  <p:grpSpPr>
                    <a:xfrm>
                      <a:off x="2983110" y="9528249"/>
                      <a:ext cx="628167" cy="198611"/>
                      <a:chOff x="2983110" y="9528249"/>
                      <a:chExt cx="628167" cy="198611"/>
                    </a:xfrm>
                    <a:solidFill>
                      <a:srgbClr val="CDC3A9">
                        <a:alpha val="56000"/>
                      </a:srgbClr>
                    </a:solidFill>
                  </p:grpSpPr>
                  <p:sp>
                    <p:nvSpPr>
                      <p:cNvPr id="2386" name="Freeform: Shape 2385">
                        <a:extLst>
                          <a:ext uri="{FF2B5EF4-FFF2-40B4-BE49-F238E27FC236}">
                            <a16:creationId xmlns:a16="http://schemas.microsoft.com/office/drawing/2014/main" xmlns="" id="{59F5561D-C943-464C-B60B-2D0A8E891A68}"/>
                          </a:ext>
                        </a:extLst>
                      </p:cNvPr>
                      <p:cNvSpPr/>
                      <p:nvPr/>
                    </p:nvSpPr>
                    <p:spPr>
                      <a:xfrm>
                        <a:off x="3006205" y="9528249"/>
                        <a:ext cx="605073" cy="110853"/>
                      </a:xfrm>
                      <a:custGeom>
                        <a:avLst/>
                        <a:gdLst>
                          <a:gd name="connsiteX0" fmla="*/ 605073 w 605073"/>
                          <a:gd name="connsiteY0" fmla="*/ 0 h 110853"/>
                          <a:gd name="connsiteX1" fmla="*/ 0 w 605073"/>
                          <a:gd name="connsiteY1" fmla="*/ 110853 h 110853"/>
                          <a:gd name="connsiteX2" fmla="*/ 605073 w 605073"/>
                          <a:gd name="connsiteY2" fmla="*/ 0 h 110853"/>
                        </a:gdLst>
                        <a:ahLst/>
                        <a:cxnLst>
                          <a:cxn ang="0">
                            <a:pos x="connsiteX0" y="connsiteY0"/>
                          </a:cxn>
                          <a:cxn ang="0">
                            <a:pos x="connsiteX1" y="connsiteY1"/>
                          </a:cxn>
                          <a:cxn ang="0">
                            <a:pos x="connsiteX2" y="connsiteY2"/>
                          </a:cxn>
                        </a:cxnLst>
                        <a:rect l="l" t="t" r="r" b="b"/>
                        <a:pathLst>
                          <a:path w="605073" h="110853">
                            <a:moveTo>
                              <a:pt x="605073" y="0"/>
                            </a:moveTo>
                            <a:lnTo>
                              <a:pt x="0" y="110853"/>
                            </a:lnTo>
                            <a:cubicBezTo>
                              <a:pt x="0" y="110853"/>
                              <a:pt x="323322" y="60045"/>
                              <a:pt x="605073" y="0"/>
                            </a:cubicBezTo>
                            <a:close/>
                          </a:path>
                        </a:pathLst>
                      </a:custGeom>
                      <a:solidFill>
                        <a:srgbClr val="CDC3A9">
                          <a:alpha val="56000"/>
                        </a:srgbClr>
                      </a:solidFill>
                      <a:ln w="46132" cap="flat">
                        <a:noFill/>
                        <a:prstDash val="solid"/>
                        <a:miter/>
                      </a:ln>
                    </p:spPr>
                    <p:txBody>
                      <a:bodyPr rtlCol="0" anchor="ctr"/>
                      <a:lstStyle/>
                      <a:p>
                        <a:endParaRPr lang="en-US"/>
                      </a:p>
                    </p:txBody>
                  </p:sp>
                  <p:sp>
                    <p:nvSpPr>
                      <p:cNvPr id="2387" name="Freeform: Shape 2386">
                        <a:extLst>
                          <a:ext uri="{FF2B5EF4-FFF2-40B4-BE49-F238E27FC236}">
                            <a16:creationId xmlns:a16="http://schemas.microsoft.com/office/drawing/2014/main" xmlns="" id="{0F32F2AE-FF23-446D-90EF-54ECF8F87BE6}"/>
                          </a:ext>
                        </a:extLst>
                      </p:cNvPr>
                      <p:cNvSpPr/>
                      <p:nvPr/>
                    </p:nvSpPr>
                    <p:spPr>
                      <a:xfrm>
                        <a:off x="3010824" y="9551344"/>
                        <a:ext cx="540409" cy="101615"/>
                      </a:xfrm>
                      <a:custGeom>
                        <a:avLst/>
                        <a:gdLst>
                          <a:gd name="connsiteX0" fmla="*/ 540409 w 540409"/>
                          <a:gd name="connsiteY0" fmla="*/ 0 h 101615"/>
                          <a:gd name="connsiteX1" fmla="*/ 0 w 540409"/>
                          <a:gd name="connsiteY1" fmla="*/ 101615 h 101615"/>
                          <a:gd name="connsiteX2" fmla="*/ 540409 w 540409"/>
                          <a:gd name="connsiteY2" fmla="*/ 0 h 101615"/>
                        </a:gdLst>
                        <a:ahLst/>
                        <a:cxnLst>
                          <a:cxn ang="0">
                            <a:pos x="connsiteX0" y="connsiteY0"/>
                          </a:cxn>
                          <a:cxn ang="0">
                            <a:pos x="connsiteX1" y="connsiteY1"/>
                          </a:cxn>
                          <a:cxn ang="0">
                            <a:pos x="connsiteX2" y="connsiteY2"/>
                          </a:cxn>
                        </a:cxnLst>
                        <a:rect l="l" t="t" r="r" b="b"/>
                        <a:pathLst>
                          <a:path w="540409" h="101615">
                            <a:moveTo>
                              <a:pt x="540409" y="0"/>
                            </a:moveTo>
                            <a:lnTo>
                              <a:pt x="0" y="101615"/>
                            </a:lnTo>
                            <a:cubicBezTo>
                              <a:pt x="0" y="101615"/>
                              <a:pt x="286371" y="55426"/>
                              <a:pt x="540409" y="0"/>
                            </a:cubicBezTo>
                            <a:close/>
                          </a:path>
                        </a:pathLst>
                      </a:custGeom>
                      <a:solidFill>
                        <a:srgbClr val="CDC3A9">
                          <a:alpha val="56000"/>
                        </a:srgbClr>
                      </a:solidFill>
                      <a:ln w="46132" cap="flat">
                        <a:noFill/>
                        <a:prstDash val="solid"/>
                        <a:miter/>
                      </a:ln>
                    </p:spPr>
                    <p:txBody>
                      <a:bodyPr rtlCol="0" anchor="ctr"/>
                      <a:lstStyle/>
                      <a:p>
                        <a:endParaRPr lang="en-US"/>
                      </a:p>
                    </p:txBody>
                  </p:sp>
                  <p:sp>
                    <p:nvSpPr>
                      <p:cNvPr id="2388" name="Freeform: Shape 2387">
                        <a:extLst>
                          <a:ext uri="{FF2B5EF4-FFF2-40B4-BE49-F238E27FC236}">
                            <a16:creationId xmlns:a16="http://schemas.microsoft.com/office/drawing/2014/main" xmlns="" id="{714748B6-396D-4DF2-9FD0-8A1A5F62A148}"/>
                          </a:ext>
                        </a:extLst>
                      </p:cNvPr>
                      <p:cNvSpPr/>
                      <p:nvPr/>
                    </p:nvSpPr>
                    <p:spPr>
                      <a:xfrm>
                        <a:off x="2992299" y="9569819"/>
                        <a:ext cx="605122" cy="111144"/>
                      </a:xfrm>
                      <a:custGeom>
                        <a:avLst/>
                        <a:gdLst>
                          <a:gd name="connsiteX0" fmla="*/ 605122 w 605122"/>
                          <a:gd name="connsiteY0" fmla="*/ 0 h 111144"/>
                          <a:gd name="connsiteX1" fmla="*/ 49 w 605122"/>
                          <a:gd name="connsiteY1" fmla="*/ 110853 h 111144"/>
                          <a:gd name="connsiteX2" fmla="*/ 605122 w 605122"/>
                          <a:gd name="connsiteY2" fmla="*/ 0 h 111144"/>
                        </a:gdLst>
                        <a:ahLst/>
                        <a:cxnLst>
                          <a:cxn ang="0">
                            <a:pos x="connsiteX0" y="connsiteY0"/>
                          </a:cxn>
                          <a:cxn ang="0">
                            <a:pos x="connsiteX1" y="connsiteY1"/>
                          </a:cxn>
                          <a:cxn ang="0">
                            <a:pos x="connsiteX2" y="connsiteY2"/>
                          </a:cxn>
                        </a:cxnLst>
                        <a:rect l="l" t="t" r="r" b="b"/>
                        <a:pathLst>
                          <a:path w="605122" h="111144">
                            <a:moveTo>
                              <a:pt x="605122" y="0"/>
                            </a:moveTo>
                            <a:lnTo>
                              <a:pt x="49" y="110853"/>
                            </a:lnTo>
                            <a:cubicBezTo>
                              <a:pt x="-4570" y="115472"/>
                              <a:pt x="318752" y="64664"/>
                              <a:pt x="605122" y="0"/>
                            </a:cubicBezTo>
                            <a:close/>
                          </a:path>
                        </a:pathLst>
                      </a:custGeom>
                      <a:solidFill>
                        <a:srgbClr val="CDC3A9">
                          <a:alpha val="56000"/>
                        </a:srgbClr>
                      </a:solidFill>
                      <a:ln w="46132" cap="flat">
                        <a:noFill/>
                        <a:prstDash val="solid"/>
                        <a:miter/>
                      </a:ln>
                    </p:spPr>
                    <p:txBody>
                      <a:bodyPr rtlCol="0" anchor="ctr"/>
                      <a:lstStyle/>
                      <a:p>
                        <a:endParaRPr lang="en-US"/>
                      </a:p>
                    </p:txBody>
                  </p:sp>
                  <p:sp>
                    <p:nvSpPr>
                      <p:cNvPr id="2389" name="Freeform: Shape 2388">
                        <a:extLst>
                          <a:ext uri="{FF2B5EF4-FFF2-40B4-BE49-F238E27FC236}">
                            <a16:creationId xmlns:a16="http://schemas.microsoft.com/office/drawing/2014/main" xmlns="" id="{F03D987B-B1CD-47E7-A95C-B3D04BBFDB3A}"/>
                          </a:ext>
                        </a:extLst>
                      </p:cNvPr>
                      <p:cNvSpPr/>
                      <p:nvPr/>
                    </p:nvSpPr>
                    <p:spPr>
                      <a:xfrm>
                        <a:off x="2983110" y="9560581"/>
                        <a:ext cx="605073" cy="110853"/>
                      </a:xfrm>
                      <a:custGeom>
                        <a:avLst/>
                        <a:gdLst>
                          <a:gd name="connsiteX0" fmla="*/ 605073 w 605073"/>
                          <a:gd name="connsiteY0" fmla="*/ 0 h 110853"/>
                          <a:gd name="connsiteX1" fmla="*/ 0 w 605073"/>
                          <a:gd name="connsiteY1" fmla="*/ 110853 h 110853"/>
                          <a:gd name="connsiteX2" fmla="*/ 605073 w 605073"/>
                          <a:gd name="connsiteY2" fmla="*/ 0 h 110853"/>
                        </a:gdLst>
                        <a:ahLst/>
                        <a:cxnLst>
                          <a:cxn ang="0">
                            <a:pos x="connsiteX0" y="connsiteY0"/>
                          </a:cxn>
                          <a:cxn ang="0">
                            <a:pos x="connsiteX1" y="connsiteY1"/>
                          </a:cxn>
                          <a:cxn ang="0">
                            <a:pos x="connsiteX2" y="connsiteY2"/>
                          </a:cxn>
                        </a:cxnLst>
                        <a:rect l="l" t="t" r="r" b="b"/>
                        <a:pathLst>
                          <a:path w="605073" h="110853">
                            <a:moveTo>
                              <a:pt x="605073" y="0"/>
                            </a:moveTo>
                            <a:lnTo>
                              <a:pt x="0" y="110853"/>
                            </a:lnTo>
                            <a:cubicBezTo>
                              <a:pt x="0" y="110853"/>
                              <a:pt x="314084" y="55427"/>
                              <a:pt x="605073" y="0"/>
                            </a:cubicBezTo>
                            <a:close/>
                          </a:path>
                        </a:pathLst>
                      </a:custGeom>
                      <a:solidFill>
                        <a:srgbClr val="CDC3A9">
                          <a:alpha val="56000"/>
                        </a:srgbClr>
                      </a:solidFill>
                      <a:ln w="46132" cap="flat">
                        <a:noFill/>
                        <a:prstDash val="solid"/>
                        <a:miter/>
                      </a:ln>
                    </p:spPr>
                    <p:txBody>
                      <a:bodyPr rtlCol="0" anchor="ctr"/>
                      <a:lstStyle/>
                      <a:p>
                        <a:endParaRPr lang="en-US"/>
                      </a:p>
                    </p:txBody>
                  </p:sp>
                  <p:sp>
                    <p:nvSpPr>
                      <p:cNvPr id="2390" name="Freeform: Shape 2389">
                        <a:extLst>
                          <a:ext uri="{FF2B5EF4-FFF2-40B4-BE49-F238E27FC236}">
                            <a16:creationId xmlns:a16="http://schemas.microsoft.com/office/drawing/2014/main" xmlns="" id="{B70A6316-D122-4236-9FCD-28E023623CF1}"/>
                          </a:ext>
                        </a:extLst>
                      </p:cNvPr>
                      <p:cNvSpPr/>
                      <p:nvPr/>
                    </p:nvSpPr>
                    <p:spPr>
                      <a:xfrm>
                        <a:off x="3006205" y="9616008"/>
                        <a:ext cx="605073" cy="110852"/>
                      </a:xfrm>
                      <a:custGeom>
                        <a:avLst/>
                        <a:gdLst>
                          <a:gd name="connsiteX0" fmla="*/ 605073 w 605073"/>
                          <a:gd name="connsiteY0" fmla="*/ 0 h 110852"/>
                          <a:gd name="connsiteX1" fmla="*/ 0 w 605073"/>
                          <a:gd name="connsiteY1" fmla="*/ 110853 h 110852"/>
                          <a:gd name="connsiteX2" fmla="*/ 605073 w 605073"/>
                          <a:gd name="connsiteY2" fmla="*/ 0 h 110852"/>
                        </a:gdLst>
                        <a:ahLst/>
                        <a:cxnLst>
                          <a:cxn ang="0">
                            <a:pos x="connsiteX0" y="connsiteY0"/>
                          </a:cxn>
                          <a:cxn ang="0">
                            <a:pos x="connsiteX1" y="connsiteY1"/>
                          </a:cxn>
                          <a:cxn ang="0">
                            <a:pos x="connsiteX2" y="connsiteY2"/>
                          </a:cxn>
                        </a:cxnLst>
                        <a:rect l="l" t="t" r="r" b="b"/>
                        <a:pathLst>
                          <a:path w="605073" h="110852">
                            <a:moveTo>
                              <a:pt x="605073" y="0"/>
                            </a:moveTo>
                            <a:lnTo>
                              <a:pt x="0" y="110853"/>
                            </a:lnTo>
                            <a:cubicBezTo>
                              <a:pt x="0" y="110853"/>
                              <a:pt x="314084" y="55426"/>
                              <a:pt x="605073" y="0"/>
                            </a:cubicBezTo>
                            <a:close/>
                          </a:path>
                        </a:pathLst>
                      </a:custGeom>
                      <a:solidFill>
                        <a:srgbClr val="CDC3A9">
                          <a:alpha val="56000"/>
                        </a:srgbClr>
                      </a:solidFill>
                      <a:ln w="46132" cap="flat">
                        <a:noFill/>
                        <a:prstDash val="solid"/>
                        <a:miter/>
                      </a:ln>
                    </p:spPr>
                    <p:txBody>
                      <a:bodyPr rtlCol="0" anchor="ctr"/>
                      <a:lstStyle/>
                      <a:p>
                        <a:endParaRPr lang="en-US"/>
                      </a:p>
                    </p:txBody>
                  </p:sp>
                  <p:sp>
                    <p:nvSpPr>
                      <p:cNvPr id="2391" name="Freeform: Shape 2390">
                        <a:extLst>
                          <a:ext uri="{FF2B5EF4-FFF2-40B4-BE49-F238E27FC236}">
                            <a16:creationId xmlns:a16="http://schemas.microsoft.com/office/drawing/2014/main" xmlns="" id="{166DAE29-BA60-454F-8E41-3DF53FA7FD46}"/>
                          </a:ext>
                        </a:extLst>
                      </p:cNvPr>
                      <p:cNvSpPr/>
                      <p:nvPr/>
                    </p:nvSpPr>
                    <p:spPr>
                      <a:xfrm>
                        <a:off x="2992348" y="9597532"/>
                        <a:ext cx="540409" cy="96996"/>
                      </a:xfrm>
                      <a:custGeom>
                        <a:avLst/>
                        <a:gdLst>
                          <a:gd name="connsiteX0" fmla="*/ 540409 w 540409"/>
                          <a:gd name="connsiteY0" fmla="*/ 0 h 96996"/>
                          <a:gd name="connsiteX1" fmla="*/ 0 w 540409"/>
                          <a:gd name="connsiteY1" fmla="*/ 96996 h 96996"/>
                          <a:gd name="connsiteX2" fmla="*/ 540409 w 540409"/>
                          <a:gd name="connsiteY2" fmla="*/ 0 h 96996"/>
                        </a:gdLst>
                        <a:ahLst/>
                        <a:cxnLst>
                          <a:cxn ang="0">
                            <a:pos x="connsiteX0" y="connsiteY0"/>
                          </a:cxn>
                          <a:cxn ang="0">
                            <a:pos x="connsiteX1" y="connsiteY1"/>
                          </a:cxn>
                          <a:cxn ang="0">
                            <a:pos x="connsiteX2" y="connsiteY2"/>
                          </a:cxn>
                        </a:cxnLst>
                        <a:rect l="l" t="t" r="r" b="b"/>
                        <a:pathLst>
                          <a:path w="540409" h="96996">
                            <a:moveTo>
                              <a:pt x="540409" y="0"/>
                            </a:moveTo>
                            <a:lnTo>
                              <a:pt x="0" y="96996"/>
                            </a:lnTo>
                            <a:cubicBezTo>
                              <a:pt x="0" y="96996"/>
                              <a:pt x="286371" y="55426"/>
                              <a:pt x="540409" y="0"/>
                            </a:cubicBezTo>
                            <a:close/>
                          </a:path>
                        </a:pathLst>
                      </a:custGeom>
                      <a:solidFill>
                        <a:srgbClr val="CDC3A9">
                          <a:alpha val="56000"/>
                        </a:srgbClr>
                      </a:solidFill>
                      <a:ln w="46132" cap="flat">
                        <a:noFill/>
                        <a:prstDash val="solid"/>
                        <a:miter/>
                      </a:ln>
                    </p:spPr>
                    <p:txBody>
                      <a:bodyPr rtlCol="0" anchor="ctr"/>
                      <a:lstStyle/>
                      <a:p>
                        <a:endParaRPr lang="en-US"/>
                      </a:p>
                    </p:txBody>
                  </p:sp>
                  <p:sp>
                    <p:nvSpPr>
                      <p:cNvPr id="2392" name="Freeform: Shape 2391">
                        <a:extLst>
                          <a:ext uri="{FF2B5EF4-FFF2-40B4-BE49-F238E27FC236}">
                            <a16:creationId xmlns:a16="http://schemas.microsoft.com/office/drawing/2014/main" xmlns="" id="{408B577C-3B98-4ADD-81AF-8AADC0B357FB}"/>
                          </a:ext>
                        </a:extLst>
                      </p:cNvPr>
                      <p:cNvSpPr/>
                      <p:nvPr/>
                    </p:nvSpPr>
                    <p:spPr>
                      <a:xfrm>
                        <a:off x="3066250" y="9602151"/>
                        <a:ext cx="540409" cy="101615"/>
                      </a:xfrm>
                      <a:custGeom>
                        <a:avLst/>
                        <a:gdLst>
                          <a:gd name="connsiteX0" fmla="*/ 540409 w 540409"/>
                          <a:gd name="connsiteY0" fmla="*/ 0 h 101615"/>
                          <a:gd name="connsiteX1" fmla="*/ 0 w 540409"/>
                          <a:gd name="connsiteY1" fmla="*/ 101615 h 101615"/>
                          <a:gd name="connsiteX2" fmla="*/ 540409 w 540409"/>
                          <a:gd name="connsiteY2" fmla="*/ 0 h 101615"/>
                        </a:gdLst>
                        <a:ahLst/>
                        <a:cxnLst>
                          <a:cxn ang="0">
                            <a:pos x="connsiteX0" y="connsiteY0"/>
                          </a:cxn>
                          <a:cxn ang="0">
                            <a:pos x="connsiteX1" y="connsiteY1"/>
                          </a:cxn>
                          <a:cxn ang="0">
                            <a:pos x="connsiteX2" y="connsiteY2"/>
                          </a:cxn>
                        </a:cxnLst>
                        <a:rect l="l" t="t" r="r" b="b"/>
                        <a:pathLst>
                          <a:path w="540409" h="101615">
                            <a:moveTo>
                              <a:pt x="540409" y="0"/>
                            </a:moveTo>
                            <a:lnTo>
                              <a:pt x="0" y="101615"/>
                            </a:lnTo>
                            <a:cubicBezTo>
                              <a:pt x="0" y="101615"/>
                              <a:pt x="286371" y="55426"/>
                              <a:pt x="540409" y="0"/>
                            </a:cubicBezTo>
                            <a:close/>
                          </a:path>
                        </a:pathLst>
                      </a:custGeom>
                      <a:solidFill>
                        <a:srgbClr val="CDC3A9">
                          <a:alpha val="56000"/>
                        </a:srgbClr>
                      </a:solidFill>
                      <a:ln w="46132" cap="flat">
                        <a:noFill/>
                        <a:prstDash val="solid"/>
                        <a:miter/>
                      </a:ln>
                    </p:spPr>
                    <p:txBody>
                      <a:bodyPr rtlCol="0" anchor="ctr"/>
                      <a:lstStyle/>
                      <a:p>
                        <a:endParaRPr lang="en-US"/>
                      </a:p>
                    </p:txBody>
                  </p:sp>
                </p:grpSp>
                <p:sp>
                  <p:nvSpPr>
                    <p:cNvPr id="2393" name="Freeform: Shape 2392">
                      <a:extLst>
                        <a:ext uri="{FF2B5EF4-FFF2-40B4-BE49-F238E27FC236}">
                          <a16:creationId xmlns:a16="http://schemas.microsoft.com/office/drawing/2014/main" xmlns="" id="{A792C21F-04B0-4140-AE78-E959B0209119}"/>
                        </a:ext>
                      </a:extLst>
                    </p:cNvPr>
                    <p:cNvSpPr/>
                    <p:nvPr/>
                  </p:nvSpPr>
                  <p:spPr>
                    <a:xfrm>
                      <a:off x="2964635" y="9514393"/>
                      <a:ext cx="674356" cy="240181"/>
                    </a:xfrm>
                    <a:custGeom>
                      <a:avLst/>
                      <a:gdLst>
                        <a:gd name="connsiteX0" fmla="*/ 13857 w 674356"/>
                        <a:gd name="connsiteY0" fmla="*/ 180136 h 240181"/>
                        <a:gd name="connsiteX1" fmla="*/ 73902 w 674356"/>
                        <a:gd name="connsiteY1" fmla="*/ 120091 h 240181"/>
                        <a:gd name="connsiteX2" fmla="*/ 669738 w 674356"/>
                        <a:gd name="connsiteY2" fmla="*/ 13857 h 240181"/>
                        <a:gd name="connsiteX3" fmla="*/ 674357 w 674356"/>
                        <a:gd name="connsiteY3" fmla="*/ 0 h 240181"/>
                        <a:gd name="connsiteX4" fmla="*/ 64664 w 674356"/>
                        <a:gd name="connsiteY4" fmla="*/ 106234 h 240181"/>
                        <a:gd name="connsiteX5" fmla="*/ 0 w 674356"/>
                        <a:gd name="connsiteY5" fmla="*/ 175518 h 240181"/>
                        <a:gd name="connsiteX6" fmla="*/ 55427 w 674356"/>
                        <a:gd name="connsiteY6" fmla="*/ 240182 h 240181"/>
                        <a:gd name="connsiteX7" fmla="*/ 60046 w 674356"/>
                        <a:gd name="connsiteY7" fmla="*/ 240182 h 240181"/>
                        <a:gd name="connsiteX8" fmla="*/ 13857 w 674356"/>
                        <a:gd name="connsiteY8" fmla="*/ 180136 h 240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356" h="240181">
                          <a:moveTo>
                            <a:pt x="13857" y="180136"/>
                          </a:moveTo>
                          <a:cubicBezTo>
                            <a:pt x="9238" y="124710"/>
                            <a:pt x="73902" y="120091"/>
                            <a:pt x="73902" y="120091"/>
                          </a:cubicBezTo>
                          <a:lnTo>
                            <a:pt x="669738" y="13857"/>
                          </a:lnTo>
                          <a:cubicBezTo>
                            <a:pt x="669738" y="9238"/>
                            <a:pt x="669738" y="4619"/>
                            <a:pt x="674357" y="0"/>
                          </a:cubicBezTo>
                          <a:lnTo>
                            <a:pt x="64664" y="106234"/>
                          </a:lnTo>
                          <a:cubicBezTo>
                            <a:pt x="64664" y="106234"/>
                            <a:pt x="4619" y="110853"/>
                            <a:pt x="0" y="175518"/>
                          </a:cubicBezTo>
                          <a:cubicBezTo>
                            <a:pt x="0" y="217088"/>
                            <a:pt x="32332" y="235563"/>
                            <a:pt x="55427" y="240182"/>
                          </a:cubicBezTo>
                          <a:lnTo>
                            <a:pt x="60046" y="240182"/>
                          </a:lnTo>
                          <a:cubicBezTo>
                            <a:pt x="32332" y="230944"/>
                            <a:pt x="13857" y="212468"/>
                            <a:pt x="13857" y="180136"/>
                          </a:cubicBezTo>
                          <a:close/>
                        </a:path>
                      </a:pathLst>
                    </a:custGeom>
                    <a:solidFill>
                      <a:srgbClr val="CDC3A9"/>
                    </a:solidFill>
                    <a:ln w="46132" cap="flat">
                      <a:noFill/>
                      <a:prstDash val="solid"/>
                      <a:miter/>
                    </a:ln>
                  </p:spPr>
                  <p:txBody>
                    <a:bodyPr rtlCol="0" anchor="ctr"/>
                    <a:lstStyle/>
                    <a:p>
                      <a:endParaRPr lang="en-US"/>
                    </a:p>
                  </p:txBody>
                </p:sp>
              </p:grpSp>
              <p:sp>
                <p:nvSpPr>
                  <p:cNvPr id="2394" name="Freeform: Shape 2393">
                    <a:extLst>
                      <a:ext uri="{FF2B5EF4-FFF2-40B4-BE49-F238E27FC236}">
                        <a16:creationId xmlns:a16="http://schemas.microsoft.com/office/drawing/2014/main" xmlns="" id="{16E9AA1F-E34A-4B62-B83C-C3274715F079}"/>
                      </a:ext>
                    </a:extLst>
                  </p:cNvPr>
                  <p:cNvSpPr/>
                  <p:nvPr/>
                </p:nvSpPr>
                <p:spPr>
                  <a:xfrm>
                    <a:off x="2945864" y="9495917"/>
                    <a:ext cx="702365" cy="267895"/>
                  </a:xfrm>
                  <a:custGeom>
                    <a:avLst/>
                    <a:gdLst>
                      <a:gd name="connsiteX0" fmla="*/ 18771 w 702365"/>
                      <a:gd name="connsiteY0" fmla="*/ 189374 h 267895"/>
                      <a:gd name="connsiteX1" fmla="*/ 83435 w 702365"/>
                      <a:gd name="connsiteY1" fmla="*/ 120091 h 267895"/>
                      <a:gd name="connsiteX2" fmla="*/ 702365 w 702365"/>
                      <a:gd name="connsiteY2" fmla="*/ 13857 h 267895"/>
                      <a:gd name="connsiteX3" fmla="*/ 702365 w 702365"/>
                      <a:gd name="connsiteY3" fmla="*/ 0 h 267895"/>
                      <a:gd name="connsiteX4" fmla="*/ 697746 w 702365"/>
                      <a:gd name="connsiteY4" fmla="*/ 0 h 267895"/>
                      <a:gd name="connsiteX5" fmla="*/ 64960 w 702365"/>
                      <a:gd name="connsiteY5" fmla="*/ 115472 h 267895"/>
                      <a:gd name="connsiteX6" fmla="*/ 295 w 702365"/>
                      <a:gd name="connsiteY6" fmla="*/ 193993 h 267895"/>
                      <a:gd name="connsiteX7" fmla="*/ 64960 w 702365"/>
                      <a:gd name="connsiteY7" fmla="*/ 267895 h 267895"/>
                      <a:gd name="connsiteX8" fmla="*/ 212764 w 702365"/>
                      <a:gd name="connsiteY8" fmla="*/ 240182 h 267895"/>
                      <a:gd name="connsiteX9" fmla="*/ 688509 w 702365"/>
                      <a:gd name="connsiteY9" fmla="*/ 138566 h 267895"/>
                      <a:gd name="connsiteX10" fmla="*/ 688509 w 702365"/>
                      <a:gd name="connsiteY10" fmla="*/ 129329 h 267895"/>
                      <a:gd name="connsiteX11" fmla="*/ 69579 w 702365"/>
                      <a:gd name="connsiteY11" fmla="*/ 254038 h 267895"/>
                      <a:gd name="connsiteX12" fmla="*/ 18771 w 702365"/>
                      <a:gd name="connsiteY12" fmla="*/ 189374 h 267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2365" h="267895">
                        <a:moveTo>
                          <a:pt x="18771" y="189374"/>
                        </a:moveTo>
                        <a:cubicBezTo>
                          <a:pt x="23390" y="129329"/>
                          <a:pt x="83435" y="120091"/>
                          <a:pt x="83435" y="120091"/>
                        </a:cubicBezTo>
                        <a:lnTo>
                          <a:pt x="702365" y="13857"/>
                        </a:lnTo>
                        <a:lnTo>
                          <a:pt x="702365" y="0"/>
                        </a:lnTo>
                        <a:lnTo>
                          <a:pt x="697746" y="0"/>
                        </a:lnTo>
                        <a:lnTo>
                          <a:pt x="64960" y="115472"/>
                        </a:lnTo>
                        <a:cubicBezTo>
                          <a:pt x="64960" y="115472"/>
                          <a:pt x="4914" y="120091"/>
                          <a:pt x="295" y="193993"/>
                        </a:cubicBezTo>
                        <a:cubicBezTo>
                          <a:pt x="-4324" y="249420"/>
                          <a:pt x="46484" y="267895"/>
                          <a:pt x="64960" y="267895"/>
                        </a:cubicBezTo>
                        <a:cubicBezTo>
                          <a:pt x="78816" y="263276"/>
                          <a:pt x="125005" y="258658"/>
                          <a:pt x="212764" y="240182"/>
                        </a:cubicBezTo>
                        <a:lnTo>
                          <a:pt x="688509" y="138566"/>
                        </a:lnTo>
                        <a:lnTo>
                          <a:pt x="688509" y="129329"/>
                        </a:lnTo>
                        <a:lnTo>
                          <a:pt x="69579" y="254038"/>
                        </a:lnTo>
                        <a:cubicBezTo>
                          <a:pt x="51103" y="249420"/>
                          <a:pt x="14152" y="230944"/>
                          <a:pt x="18771" y="189374"/>
                        </a:cubicBezTo>
                        <a:close/>
                      </a:path>
                    </a:pathLst>
                  </a:custGeom>
                  <a:solidFill>
                    <a:srgbClr val="7DC8C4"/>
                  </a:solidFill>
                  <a:ln w="46132" cap="flat">
                    <a:noFill/>
                    <a:prstDash val="solid"/>
                    <a:miter/>
                  </a:ln>
                </p:spPr>
                <p:txBody>
                  <a:bodyPr rtlCol="0" anchor="ctr"/>
                  <a:lstStyle/>
                  <a:p>
                    <a:endParaRPr lang="en-US"/>
                  </a:p>
                </p:txBody>
              </p:sp>
              <p:grpSp>
                <p:nvGrpSpPr>
                  <p:cNvPr id="2395" name="Graphic 792">
                    <a:extLst>
                      <a:ext uri="{FF2B5EF4-FFF2-40B4-BE49-F238E27FC236}">
                        <a16:creationId xmlns:a16="http://schemas.microsoft.com/office/drawing/2014/main" xmlns="" id="{993B2230-78EE-4901-A65D-70751F5D8E7A}"/>
                      </a:ext>
                    </a:extLst>
                  </p:cNvPr>
                  <p:cNvGrpSpPr/>
                  <p:nvPr/>
                </p:nvGrpSpPr>
                <p:grpSpPr>
                  <a:xfrm>
                    <a:off x="2271595" y="9366588"/>
                    <a:ext cx="1376634" cy="397223"/>
                    <a:chOff x="2271595" y="9366588"/>
                    <a:chExt cx="1376634" cy="397223"/>
                  </a:xfrm>
                </p:grpSpPr>
                <p:sp>
                  <p:nvSpPr>
                    <p:cNvPr id="2396" name="Freeform: Shape 2395">
                      <a:extLst>
                        <a:ext uri="{FF2B5EF4-FFF2-40B4-BE49-F238E27FC236}">
                          <a16:creationId xmlns:a16="http://schemas.microsoft.com/office/drawing/2014/main" xmlns="" id="{A0D33861-A1C4-41C5-87F7-0743E3E4D52D}"/>
                        </a:ext>
                      </a:extLst>
                    </p:cNvPr>
                    <p:cNvSpPr/>
                    <p:nvPr/>
                  </p:nvSpPr>
                  <p:spPr>
                    <a:xfrm>
                      <a:off x="2271595" y="9458966"/>
                      <a:ext cx="739228" cy="304846"/>
                    </a:xfrm>
                    <a:custGeom>
                      <a:avLst/>
                      <a:gdLst>
                        <a:gd name="connsiteX0" fmla="*/ 208 w 739228"/>
                        <a:gd name="connsiteY0" fmla="*/ 78521 h 304846"/>
                        <a:gd name="connsiteX1" fmla="*/ 69491 w 739228"/>
                        <a:gd name="connsiteY1" fmla="*/ 157042 h 304846"/>
                        <a:gd name="connsiteX2" fmla="*/ 734610 w 739228"/>
                        <a:gd name="connsiteY2" fmla="*/ 304846 h 304846"/>
                        <a:gd name="connsiteX3" fmla="*/ 739229 w 739228"/>
                        <a:gd name="connsiteY3" fmla="*/ 304846 h 304846"/>
                        <a:gd name="connsiteX4" fmla="*/ 674565 w 739228"/>
                        <a:gd name="connsiteY4" fmla="*/ 230944 h 304846"/>
                        <a:gd name="connsiteX5" fmla="*/ 739229 w 739228"/>
                        <a:gd name="connsiteY5" fmla="*/ 152423 h 304846"/>
                        <a:gd name="connsiteX6" fmla="*/ 64872 w 739228"/>
                        <a:gd name="connsiteY6" fmla="*/ 0 h 304846"/>
                        <a:gd name="connsiteX7" fmla="*/ 208 w 739228"/>
                        <a:gd name="connsiteY7" fmla="*/ 78521 h 304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228" h="304846">
                          <a:moveTo>
                            <a:pt x="208" y="78521"/>
                          </a:moveTo>
                          <a:cubicBezTo>
                            <a:pt x="-4411" y="147804"/>
                            <a:pt x="69491" y="157042"/>
                            <a:pt x="69491" y="157042"/>
                          </a:cubicBezTo>
                          <a:lnTo>
                            <a:pt x="734610" y="304846"/>
                          </a:lnTo>
                          <a:cubicBezTo>
                            <a:pt x="734610" y="304846"/>
                            <a:pt x="734610" y="304846"/>
                            <a:pt x="739229" y="304846"/>
                          </a:cubicBezTo>
                          <a:cubicBezTo>
                            <a:pt x="720753" y="300227"/>
                            <a:pt x="674565" y="286370"/>
                            <a:pt x="674565" y="230944"/>
                          </a:cubicBezTo>
                          <a:cubicBezTo>
                            <a:pt x="679183" y="161661"/>
                            <a:pt x="739229" y="152423"/>
                            <a:pt x="739229" y="152423"/>
                          </a:cubicBezTo>
                          <a:lnTo>
                            <a:pt x="64872" y="0"/>
                          </a:lnTo>
                          <a:cubicBezTo>
                            <a:pt x="64872" y="0"/>
                            <a:pt x="4827" y="4619"/>
                            <a:pt x="208" y="78521"/>
                          </a:cubicBezTo>
                          <a:close/>
                        </a:path>
                      </a:pathLst>
                    </a:custGeom>
                    <a:solidFill>
                      <a:srgbClr val="1E8873"/>
                    </a:solidFill>
                    <a:ln w="46132" cap="flat">
                      <a:noFill/>
                      <a:prstDash val="solid"/>
                      <a:miter/>
                    </a:ln>
                  </p:spPr>
                  <p:txBody>
                    <a:bodyPr rtlCol="0" anchor="ctr"/>
                    <a:lstStyle/>
                    <a:p>
                      <a:endParaRPr lang="en-US"/>
                    </a:p>
                  </p:txBody>
                </p:sp>
                <p:sp>
                  <p:nvSpPr>
                    <p:cNvPr id="2397" name="Freeform: Shape 2396">
                      <a:extLst>
                        <a:ext uri="{FF2B5EF4-FFF2-40B4-BE49-F238E27FC236}">
                          <a16:creationId xmlns:a16="http://schemas.microsoft.com/office/drawing/2014/main" xmlns="" id="{C5DBF5E0-2BA6-451A-945B-B823B373928F}"/>
                        </a:ext>
                      </a:extLst>
                    </p:cNvPr>
                    <p:cNvSpPr/>
                    <p:nvPr/>
                  </p:nvSpPr>
                  <p:spPr>
                    <a:xfrm>
                      <a:off x="2336467" y="9366588"/>
                      <a:ext cx="1311762" cy="244800"/>
                    </a:xfrm>
                    <a:custGeom>
                      <a:avLst/>
                      <a:gdLst>
                        <a:gd name="connsiteX0" fmla="*/ 581979 w 1311762"/>
                        <a:gd name="connsiteY0" fmla="*/ 0 h 244800"/>
                        <a:gd name="connsiteX1" fmla="*/ 0 w 1311762"/>
                        <a:gd name="connsiteY1" fmla="*/ 92378 h 244800"/>
                        <a:gd name="connsiteX2" fmla="*/ 678976 w 1311762"/>
                        <a:gd name="connsiteY2" fmla="*/ 244800 h 244800"/>
                        <a:gd name="connsiteX3" fmla="*/ 1311762 w 1311762"/>
                        <a:gd name="connsiteY3" fmla="*/ 129328 h 244800"/>
                      </a:gdLst>
                      <a:ahLst/>
                      <a:cxnLst>
                        <a:cxn ang="0">
                          <a:pos x="connsiteX0" y="connsiteY0"/>
                        </a:cxn>
                        <a:cxn ang="0">
                          <a:pos x="connsiteX1" y="connsiteY1"/>
                        </a:cxn>
                        <a:cxn ang="0">
                          <a:pos x="connsiteX2" y="connsiteY2"/>
                        </a:cxn>
                        <a:cxn ang="0">
                          <a:pos x="connsiteX3" y="connsiteY3"/>
                        </a:cxn>
                      </a:cxnLst>
                      <a:rect l="l" t="t" r="r" b="b"/>
                      <a:pathLst>
                        <a:path w="1311762" h="244800">
                          <a:moveTo>
                            <a:pt x="581979" y="0"/>
                          </a:moveTo>
                          <a:lnTo>
                            <a:pt x="0" y="92378"/>
                          </a:lnTo>
                          <a:lnTo>
                            <a:pt x="678976" y="244800"/>
                          </a:lnTo>
                          <a:lnTo>
                            <a:pt x="1311762" y="129328"/>
                          </a:lnTo>
                          <a:close/>
                        </a:path>
                      </a:pathLst>
                    </a:custGeom>
                    <a:solidFill>
                      <a:srgbClr val="58C3B8"/>
                    </a:solidFill>
                    <a:ln w="46132" cap="flat">
                      <a:noFill/>
                      <a:prstDash val="solid"/>
                      <a:miter/>
                    </a:ln>
                  </p:spPr>
                  <p:txBody>
                    <a:bodyPr rtlCol="0" anchor="ctr"/>
                    <a:lstStyle/>
                    <a:p>
                      <a:endParaRPr lang="en-US"/>
                    </a:p>
                  </p:txBody>
                </p:sp>
              </p:grpSp>
              <p:sp>
                <p:nvSpPr>
                  <p:cNvPr id="2398" name="Freeform: Shape 2397">
                    <a:extLst>
                      <a:ext uri="{FF2B5EF4-FFF2-40B4-BE49-F238E27FC236}">
                        <a16:creationId xmlns:a16="http://schemas.microsoft.com/office/drawing/2014/main" xmlns="" id="{E2A1005E-6051-4A29-875F-094FDD327200}"/>
                      </a:ext>
                    </a:extLst>
                  </p:cNvPr>
                  <p:cNvSpPr/>
                  <p:nvPr/>
                </p:nvSpPr>
                <p:spPr>
                  <a:xfrm>
                    <a:off x="2276214" y="9519011"/>
                    <a:ext cx="739228" cy="244800"/>
                  </a:xfrm>
                  <a:custGeom>
                    <a:avLst/>
                    <a:gdLst>
                      <a:gd name="connsiteX0" fmla="*/ 679183 w 739228"/>
                      <a:gd name="connsiteY0" fmla="*/ 203231 h 244800"/>
                      <a:gd name="connsiteX1" fmla="*/ 656089 w 739228"/>
                      <a:gd name="connsiteY1" fmla="*/ 198612 h 244800"/>
                      <a:gd name="connsiteX2" fmla="*/ 51015 w 739228"/>
                      <a:gd name="connsiteY2" fmla="*/ 64664 h 244800"/>
                      <a:gd name="connsiteX3" fmla="*/ 4827 w 739228"/>
                      <a:gd name="connsiteY3" fmla="*/ 0 h 244800"/>
                      <a:gd name="connsiteX4" fmla="*/ 4827 w 739228"/>
                      <a:gd name="connsiteY4" fmla="*/ 0 h 244800"/>
                      <a:gd name="connsiteX5" fmla="*/ 208 w 739228"/>
                      <a:gd name="connsiteY5" fmla="*/ 18476 h 244800"/>
                      <a:gd name="connsiteX6" fmla="*/ 69491 w 739228"/>
                      <a:gd name="connsiteY6" fmla="*/ 96997 h 244800"/>
                      <a:gd name="connsiteX7" fmla="*/ 734610 w 739228"/>
                      <a:gd name="connsiteY7" fmla="*/ 244801 h 244800"/>
                      <a:gd name="connsiteX8" fmla="*/ 739229 w 739228"/>
                      <a:gd name="connsiteY8" fmla="*/ 244801 h 244800"/>
                      <a:gd name="connsiteX9" fmla="*/ 679183 w 739228"/>
                      <a:gd name="connsiteY9" fmla="*/ 203231 h 24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9228" h="244800">
                        <a:moveTo>
                          <a:pt x="679183" y="203231"/>
                        </a:moveTo>
                        <a:cubicBezTo>
                          <a:pt x="665327" y="203231"/>
                          <a:pt x="656089" y="198612"/>
                          <a:pt x="656089" y="198612"/>
                        </a:cubicBezTo>
                        <a:lnTo>
                          <a:pt x="51015" y="64664"/>
                        </a:lnTo>
                        <a:cubicBezTo>
                          <a:pt x="-9030" y="50808"/>
                          <a:pt x="4827" y="0"/>
                          <a:pt x="4827" y="0"/>
                        </a:cubicBezTo>
                        <a:lnTo>
                          <a:pt x="4827" y="0"/>
                        </a:lnTo>
                        <a:cubicBezTo>
                          <a:pt x="4827" y="4619"/>
                          <a:pt x="208" y="13857"/>
                          <a:pt x="208" y="18476"/>
                        </a:cubicBezTo>
                        <a:cubicBezTo>
                          <a:pt x="-4411" y="87759"/>
                          <a:pt x="69491" y="96997"/>
                          <a:pt x="69491" y="96997"/>
                        </a:cubicBezTo>
                        <a:lnTo>
                          <a:pt x="734610" y="244801"/>
                        </a:lnTo>
                        <a:cubicBezTo>
                          <a:pt x="734610" y="244801"/>
                          <a:pt x="734610" y="244801"/>
                          <a:pt x="739229" y="244801"/>
                        </a:cubicBezTo>
                        <a:cubicBezTo>
                          <a:pt x="725372" y="240182"/>
                          <a:pt x="693040" y="230944"/>
                          <a:pt x="679183" y="203231"/>
                        </a:cubicBezTo>
                        <a:close/>
                      </a:path>
                    </a:pathLst>
                  </a:custGeom>
                  <a:solidFill>
                    <a:srgbClr val="0B8FB5">
                      <a:alpha val="59000"/>
                    </a:srgbClr>
                  </a:solidFill>
                  <a:ln w="46132" cap="flat">
                    <a:noFill/>
                    <a:prstDash val="solid"/>
                    <a:miter/>
                  </a:ln>
                </p:spPr>
                <p:txBody>
                  <a:bodyPr rtlCol="0" anchor="ctr"/>
                  <a:lstStyle/>
                  <a:p>
                    <a:endParaRPr lang="en-US"/>
                  </a:p>
                </p:txBody>
              </p:sp>
              <p:grpSp>
                <p:nvGrpSpPr>
                  <p:cNvPr id="2399" name="Graphic 792">
                    <a:extLst>
                      <a:ext uri="{FF2B5EF4-FFF2-40B4-BE49-F238E27FC236}">
                        <a16:creationId xmlns:a16="http://schemas.microsoft.com/office/drawing/2014/main" xmlns="" id="{DBE38FCF-208D-43BE-9B83-A8ACF4AB1971}"/>
                      </a:ext>
                    </a:extLst>
                  </p:cNvPr>
                  <p:cNvGrpSpPr/>
                  <p:nvPr/>
                </p:nvGrpSpPr>
                <p:grpSpPr>
                  <a:xfrm>
                    <a:off x="2271595" y="9366588"/>
                    <a:ext cx="1381253" cy="397223"/>
                    <a:chOff x="2271595" y="9366588"/>
                    <a:chExt cx="1381253" cy="397223"/>
                  </a:xfrm>
                  <a:solidFill>
                    <a:srgbClr val="00594D"/>
                  </a:solidFill>
                </p:grpSpPr>
                <p:sp>
                  <p:nvSpPr>
                    <p:cNvPr id="2400" name="Freeform: Shape 2399">
                      <a:extLst>
                        <a:ext uri="{FF2B5EF4-FFF2-40B4-BE49-F238E27FC236}">
                          <a16:creationId xmlns:a16="http://schemas.microsoft.com/office/drawing/2014/main" xmlns="" id="{08F44302-16EC-485E-9CBC-E68AFBD96A45}"/>
                        </a:ext>
                      </a:extLst>
                    </p:cNvPr>
                    <p:cNvSpPr/>
                    <p:nvPr/>
                  </p:nvSpPr>
                  <p:spPr>
                    <a:xfrm>
                      <a:off x="2950483" y="9495917"/>
                      <a:ext cx="702365" cy="267895"/>
                    </a:xfrm>
                    <a:custGeom>
                      <a:avLst/>
                      <a:gdLst>
                        <a:gd name="connsiteX0" fmla="*/ 64960 w 702365"/>
                        <a:gd name="connsiteY0" fmla="*/ 267895 h 267895"/>
                        <a:gd name="connsiteX1" fmla="*/ 64960 w 702365"/>
                        <a:gd name="connsiteY1" fmla="*/ 267895 h 267895"/>
                        <a:gd name="connsiteX2" fmla="*/ 295 w 702365"/>
                        <a:gd name="connsiteY2" fmla="*/ 193993 h 267895"/>
                        <a:gd name="connsiteX3" fmla="*/ 64960 w 702365"/>
                        <a:gd name="connsiteY3" fmla="*/ 115472 h 267895"/>
                        <a:gd name="connsiteX4" fmla="*/ 697746 w 702365"/>
                        <a:gd name="connsiteY4" fmla="*/ 0 h 267895"/>
                        <a:gd name="connsiteX5" fmla="*/ 702365 w 702365"/>
                        <a:gd name="connsiteY5" fmla="*/ 0 h 267895"/>
                        <a:gd name="connsiteX6" fmla="*/ 702365 w 702365"/>
                        <a:gd name="connsiteY6" fmla="*/ 0 h 267895"/>
                        <a:gd name="connsiteX7" fmla="*/ 702365 w 702365"/>
                        <a:gd name="connsiteY7" fmla="*/ 13857 h 267895"/>
                        <a:gd name="connsiteX8" fmla="*/ 702365 w 702365"/>
                        <a:gd name="connsiteY8" fmla="*/ 13857 h 267895"/>
                        <a:gd name="connsiteX9" fmla="*/ 78816 w 702365"/>
                        <a:gd name="connsiteY9" fmla="*/ 124710 h 267895"/>
                        <a:gd name="connsiteX10" fmla="*/ 14152 w 702365"/>
                        <a:gd name="connsiteY10" fmla="*/ 189374 h 267895"/>
                        <a:gd name="connsiteX11" fmla="*/ 14152 w 702365"/>
                        <a:gd name="connsiteY11" fmla="*/ 189374 h 267895"/>
                        <a:gd name="connsiteX12" fmla="*/ 69579 w 702365"/>
                        <a:gd name="connsiteY12" fmla="*/ 254038 h 267895"/>
                        <a:gd name="connsiteX13" fmla="*/ 688508 w 702365"/>
                        <a:gd name="connsiteY13" fmla="*/ 129329 h 267895"/>
                        <a:gd name="connsiteX14" fmla="*/ 688508 w 702365"/>
                        <a:gd name="connsiteY14" fmla="*/ 143186 h 267895"/>
                        <a:gd name="connsiteX15" fmla="*/ 688508 w 702365"/>
                        <a:gd name="connsiteY15" fmla="*/ 143186 h 267895"/>
                        <a:gd name="connsiteX16" fmla="*/ 212764 w 702365"/>
                        <a:gd name="connsiteY16" fmla="*/ 244801 h 267895"/>
                        <a:gd name="connsiteX17" fmla="*/ 64960 w 702365"/>
                        <a:gd name="connsiteY17" fmla="*/ 267895 h 267895"/>
                        <a:gd name="connsiteX18" fmla="*/ 64960 w 702365"/>
                        <a:gd name="connsiteY18" fmla="*/ 267895 h 267895"/>
                        <a:gd name="connsiteX19" fmla="*/ 697746 w 702365"/>
                        <a:gd name="connsiteY19" fmla="*/ 0 h 267895"/>
                        <a:gd name="connsiteX20" fmla="*/ 64960 w 702365"/>
                        <a:gd name="connsiteY20" fmla="*/ 115472 h 267895"/>
                        <a:gd name="connsiteX21" fmla="*/ 295 w 702365"/>
                        <a:gd name="connsiteY21" fmla="*/ 189374 h 267895"/>
                        <a:gd name="connsiteX22" fmla="*/ 64960 w 702365"/>
                        <a:gd name="connsiteY22" fmla="*/ 263276 h 267895"/>
                        <a:gd name="connsiteX23" fmla="*/ 212764 w 702365"/>
                        <a:gd name="connsiteY23" fmla="*/ 235563 h 267895"/>
                        <a:gd name="connsiteX24" fmla="*/ 688508 w 702365"/>
                        <a:gd name="connsiteY24" fmla="*/ 133948 h 267895"/>
                        <a:gd name="connsiteX25" fmla="*/ 688508 w 702365"/>
                        <a:gd name="connsiteY25" fmla="*/ 124710 h 267895"/>
                        <a:gd name="connsiteX26" fmla="*/ 69579 w 702365"/>
                        <a:gd name="connsiteY26" fmla="*/ 249420 h 267895"/>
                        <a:gd name="connsiteX27" fmla="*/ 69579 w 702365"/>
                        <a:gd name="connsiteY27" fmla="*/ 249420 h 267895"/>
                        <a:gd name="connsiteX28" fmla="*/ 14152 w 702365"/>
                        <a:gd name="connsiteY28" fmla="*/ 184755 h 267895"/>
                        <a:gd name="connsiteX29" fmla="*/ 14152 w 702365"/>
                        <a:gd name="connsiteY29" fmla="*/ 184755 h 267895"/>
                        <a:gd name="connsiteX30" fmla="*/ 78816 w 702365"/>
                        <a:gd name="connsiteY30" fmla="*/ 115472 h 267895"/>
                        <a:gd name="connsiteX31" fmla="*/ 697746 w 702365"/>
                        <a:gd name="connsiteY31" fmla="*/ 13857 h 267895"/>
                        <a:gd name="connsiteX32" fmla="*/ 697746 w 702365"/>
                        <a:gd name="connsiteY32" fmla="*/ 0 h 267895"/>
                        <a:gd name="connsiteX33" fmla="*/ 697746 w 702365"/>
                        <a:gd name="connsiteY33" fmla="*/ 0 h 267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02365" h="267895">
                          <a:moveTo>
                            <a:pt x="64960" y="267895"/>
                          </a:moveTo>
                          <a:lnTo>
                            <a:pt x="64960" y="267895"/>
                          </a:lnTo>
                          <a:cubicBezTo>
                            <a:pt x="51103" y="263276"/>
                            <a:pt x="-4323" y="249420"/>
                            <a:pt x="295" y="193993"/>
                          </a:cubicBezTo>
                          <a:cubicBezTo>
                            <a:pt x="4914" y="138566"/>
                            <a:pt x="41865" y="120091"/>
                            <a:pt x="64960" y="115472"/>
                          </a:cubicBezTo>
                          <a:lnTo>
                            <a:pt x="697746" y="0"/>
                          </a:lnTo>
                          <a:lnTo>
                            <a:pt x="702365" y="0"/>
                          </a:lnTo>
                          <a:lnTo>
                            <a:pt x="702365" y="0"/>
                          </a:lnTo>
                          <a:lnTo>
                            <a:pt x="702365" y="13857"/>
                          </a:lnTo>
                          <a:lnTo>
                            <a:pt x="702365" y="13857"/>
                          </a:lnTo>
                          <a:lnTo>
                            <a:pt x="78816" y="124710"/>
                          </a:lnTo>
                          <a:cubicBezTo>
                            <a:pt x="78816" y="124710"/>
                            <a:pt x="18771" y="129329"/>
                            <a:pt x="14152" y="189374"/>
                          </a:cubicBezTo>
                          <a:lnTo>
                            <a:pt x="14152" y="189374"/>
                          </a:lnTo>
                          <a:cubicBezTo>
                            <a:pt x="9533" y="235563"/>
                            <a:pt x="55722" y="249420"/>
                            <a:pt x="69579" y="254038"/>
                          </a:cubicBezTo>
                          <a:lnTo>
                            <a:pt x="688508" y="129329"/>
                          </a:lnTo>
                          <a:lnTo>
                            <a:pt x="688508" y="143186"/>
                          </a:lnTo>
                          <a:lnTo>
                            <a:pt x="688508" y="143186"/>
                          </a:lnTo>
                          <a:lnTo>
                            <a:pt x="212764" y="244801"/>
                          </a:lnTo>
                          <a:cubicBezTo>
                            <a:pt x="115767" y="258658"/>
                            <a:pt x="74198" y="263276"/>
                            <a:pt x="64960" y="267895"/>
                          </a:cubicBezTo>
                          <a:lnTo>
                            <a:pt x="64960" y="267895"/>
                          </a:lnTo>
                          <a:close/>
                          <a:moveTo>
                            <a:pt x="697746" y="0"/>
                          </a:moveTo>
                          <a:lnTo>
                            <a:pt x="64960" y="115472"/>
                          </a:lnTo>
                          <a:cubicBezTo>
                            <a:pt x="64960" y="115472"/>
                            <a:pt x="4914" y="120091"/>
                            <a:pt x="295" y="189374"/>
                          </a:cubicBezTo>
                          <a:cubicBezTo>
                            <a:pt x="-4323" y="244801"/>
                            <a:pt x="46484" y="263276"/>
                            <a:pt x="64960" y="263276"/>
                          </a:cubicBezTo>
                          <a:cubicBezTo>
                            <a:pt x="74198" y="263276"/>
                            <a:pt x="115767" y="254038"/>
                            <a:pt x="212764" y="235563"/>
                          </a:cubicBezTo>
                          <a:lnTo>
                            <a:pt x="688508" y="133948"/>
                          </a:lnTo>
                          <a:lnTo>
                            <a:pt x="688508" y="124710"/>
                          </a:lnTo>
                          <a:lnTo>
                            <a:pt x="69579" y="249420"/>
                          </a:lnTo>
                          <a:lnTo>
                            <a:pt x="69579" y="249420"/>
                          </a:lnTo>
                          <a:cubicBezTo>
                            <a:pt x="55722" y="244801"/>
                            <a:pt x="9533" y="230944"/>
                            <a:pt x="14152" y="184755"/>
                          </a:cubicBezTo>
                          <a:lnTo>
                            <a:pt x="14152" y="184755"/>
                          </a:lnTo>
                          <a:cubicBezTo>
                            <a:pt x="18771" y="124710"/>
                            <a:pt x="78816" y="115472"/>
                            <a:pt x="78816" y="115472"/>
                          </a:cubicBezTo>
                          <a:lnTo>
                            <a:pt x="697746" y="13857"/>
                          </a:lnTo>
                          <a:lnTo>
                            <a:pt x="697746" y="0"/>
                          </a:lnTo>
                          <a:lnTo>
                            <a:pt x="697746" y="0"/>
                          </a:lnTo>
                          <a:close/>
                        </a:path>
                      </a:pathLst>
                    </a:custGeom>
                    <a:solidFill>
                      <a:srgbClr val="00594D"/>
                    </a:solidFill>
                    <a:ln w="46132" cap="flat">
                      <a:noFill/>
                      <a:prstDash val="solid"/>
                      <a:miter/>
                    </a:ln>
                  </p:spPr>
                  <p:txBody>
                    <a:bodyPr rtlCol="0" anchor="ctr"/>
                    <a:lstStyle/>
                    <a:p>
                      <a:endParaRPr lang="en-US"/>
                    </a:p>
                  </p:txBody>
                </p:sp>
                <p:grpSp>
                  <p:nvGrpSpPr>
                    <p:cNvPr id="2401" name="Graphic 792">
                      <a:extLst>
                        <a:ext uri="{FF2B5EF4-FFF2-40B4-BE49-F238E27FC236}">
                          <a16:creationId xmlns:a16="http://schemas.microsoft.com/office/drawing/2014/main" xmlns="" id="{985E266A-5141-4A78-B774-80196E4B562C}"/>
                        </a:ext>
                      </a:extLst>
                    </p:cNvPr>
                    <p:cNvGrpSpPr/>
                    <p:nvPr/>
                  </p:nvGrpSpPr>
                  <p:grpSpPr>
                    <a:xfrm>
                      <a:off x="2271595" y="9366588"/>
                      <a:ext cx="1376634" cy="397223"/>
                      <a:chOff x="2271595" y="9366588"/>
                      <a:chExt cx="1376634" cy="397223"/>
                    </a:xfrm>
                    <a:solidFill>
                      <a:srgbClr val="00594D"/>
                    </a:solidFill>
                  </p:grpSpPr>
                  <p:sp>
                    <p:nvSpPr>
                      <p:cNvPr id="2402" name="Freeform: Shape 2401">
                        <a:extLst>
                          <a:ext uri="{FF2B5EF4-FFF2-40B4-BE49-F238E27FC236}">
                            <a16:creationId xmlns:a16="http://schemas.microsoft.com/office/drawing/2014/main" xmlns="" id="{6AD496CA-105F-4937-B5D2-608FADD28024}"/>
                          </a:ext>
                        </a:extLst>
                      </p:cNvPr>
                      <p:cNvSpPr/>
                      <p:nvPr/>
                    </p:nvSpPr>
                    <p:spPr>
                      <a:xfrm>
                        <a:off x="2271595" y="9458966"/>
                        <a:ext cx="743847" cy="304846"/>
                      </a:xfrm>
                      <a:custGeom>
                        <a:avLst/>
                        <a:gdLst>
                          <a:gd name="connsiteX0" fmla="*/ 734610 w 743847"/>
                          <a:gd name="connsiteY0" fmla="*/ 304846 h 304846"/>
                          <a:gd name="connsiteX1" fmla="*/ 734610 w 743847"/>
                          <a:gd name="connsiteY1" fmla="*/ 304846 h 304846"/>
                          <a:gd name="connsiteX2" fmla="*/ 69491 w 743847"/>
                          <a:gd name="connsiteY2" fmla="*/ 157042 h 304846"/>
                          <a:gd name="connsiteX3" fmla="*/ 208 w 743847"/>
                          <a:gd name="connsiteY3" fmla="*/ 78521 h 304846"/>
                          <a:gd name="connsiteX4" fmla="*/ 208 w 743847"/>
                          <a:gd name="connsiteY4" fmla="*/ 78521 h 304846"/>
                          <a:gd name="connsiteX5" fmla="*/ 64872 w 743847"/>
                          <a:gd name="connsiteY5" fmla="*/ 0 h 304846"/>
                          <a:gd name="connsiteX6" fmla="*/ 64872 w 743847"/>
                          <a:gd name="connsiteY6" fmla="*/ 0 h 304846"/>
                          <a:gd name="connsiteX7" fmla="*/ 64872 w 743847"/>
                          <a:gd name="connsiteY7" fmla="*/ 0 h 304846"/>
                          <a:gd name="connsiteX8" fmla="*/ 743848 w 743847"/>
                          <a:gd name="connsiteY8" fmla="*/ 147804 h 304846"/>
                          <a:gd name="connsiteX9" fmla="*/ 743848 w 743847"/>
                          <a:gd name="connsiteY9" fmla="*/ 147804 h 304846"/>
                          <a:gd name="connsiteX10" fmla="*/ 679183 w 743847"/>
                          <a:gd name="connsiteY10" fmla="*/ 221706 h 304846"/>
                          <a:gd name="connsiteX11" fmla="*/ 743848 w 743847"/>
                          <a:gd name="connsiteY11" fmla="*/ 295608 h 304846"/>
                          <a:gd name="connsiteX12" fmla="*/ 743848 w 743847"/>
                          <a:gd name="connsiteY12" fmla="*/ 295608 h 304846"/>
                          <a:gd name="connsiteX13" fmla="*/ 734610 w 743847"/>
                          <a:gd name="connsiteY13" fmla="*/ 304846 h 304846"/>
                          <a:gd name="connsiteX14" fmla="*/ 734610 w 743847"/>
                          <a:gd name="connsiteY14" fmla="*/ 304846 h 304846"/>
                          <a:gd name="connsiteX15" fmla="*/ 208 w 743847"/>
                          <a:gd name="connsiteY15" fmla="*/ 78521 h 304846"/>
                          <a:gd name="connsiteX16" fmla="*/ 69491 w 743847"/>
                          <a:gd name="connsiteY16" fmla="*/ 152423 h 304846"/>
                          <a:gd name="connsiteX17" fmla="*/ 734610 w 743847"/>
                          <a:gd name="connsiteY17" fmla="*/ 300227 h 304846"/>
                          <a:gd name="connsiteX18" fmla="*/ 734610 w 743847"/>
                          <a:gd name="connsiteY18" fmla="*/ 300227 h 304846"/>
                          <a:gd name="connsiteX19" fmla="*/ 674565 w 743847"/>
                          <a:gd name="connsiteY19" fmla="*/ 226325 h 304846"/>
                          <a:gd name="connsiteX20" fmla="*/ 734610 w 743847"/>
                          <a:gd name="connsiteY20" fmla="*/ 147804 h 304846"/>
                          <a:gd name="connsiteX21" fmla="*/ 64872 w 743847"/>
                          <a:gd name="connsiteY21" fmla="*/ 0 h 304846"/>
                          <a:gd name="connsiteX22" fmla="*/ 208 w 743847"/>
                          <a:gd name="connsiteY22" fmla="*/ 78521 h 304846"/>
                          <a:gd name="connsiteX23" fmla="*/ 208 w 743847"/>
                          <a:gd name="connsiteY23" fmla="*/ 78521 h 304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43847" h="304846">
                            <a:moveTo>
                              <a:pt x="734610" y="304846"/>
                            </a:moveTo>
                            <a:lnTo>
                              <a:pt x="734610" y="304846"/>
                            </a:lnTo>
                            <a:lnTo>
                              <a:pt x="69491" y="157042"/>
                            </a:lnTo>
                            <a:cubicBezTo>
                              <a:pt x="69491" y="157042"/>
                              <a:pt x="-4411" y="147804"/>
                              <a:pt x="208" y="78521"/>
                            </a:cubicBezTo>
                            <a:lnTo>
                              <a:pt x="208" y="78521"/>
                            </a:lnTo>
                            <a:cubicBezTo>
                              <a:pt x="4827" y="23094"/>
                              <a:pt x="41778" y="4619"/>
                              <a:pt x="64872" y="0"/>
                            </a:cubicBezTo>
                            <a:lnTo>
                              <a:pt x="64872" y="0"/>
                            </a:lnTo>
                            <a:lnTo>
                              <a:pt x="64872" y="0"/>
                            </a:lnTo>
                            <a:lnTo>
                              <a:pt x="743848" y="147804"/>
                            </a:lnTo>
                            <a:lnTo>
                              <a:pt x="743848" y="147804"/>
                            </a:lnTo>
                            <a:cubicBezTo>
                              <a:pt x="743848" y="147804"/>
                              <a:pt x="683802" y="152423"/>
                              <a:pt x="679183" y="221706"/>
                            </a:cubicBezTo>
                            <a:cubicBezTo>
                              <a:pt x="674565" y="277133"/>
                              <a:pt x="725372" y="295608"/>
                              <a:pt x="743848" y="295608"/>
                            </a:cubicBezTo>
                            <a:lnTo>
                              <a:pt x="743848" y="295608"/>
                            </a:lnTo>
                            <a:cubicBezTo>
                              <a:pt x="739229" y="304846"/>
                              <a:pt x="734610" y="304846"/>
                              <a:pt x="734610" y="304846"/>
                            </a:cubicBezTo>
                            <a:lnTo>
                              <a:pt x="734610" y="304846"/>
                            </a:lnTo>
                            <a:close/>
                            <a:moveTo>
                              <a:pt x="208" y="78521"/>
                            </a:moveTo>
                            <a:cubicBezTo>
                              <a:pt x="-4411" y="147804"/>
                              <a:pt x="69491" y="152423"/>
                              <a:pt x="69491" y="152423"/>
                            </a:cubicBezTo>
                            <a:lnTo>
                              <a:pt x="734610" y="300227"/>
                            </a:lnTo>
                            <a:cubicBezTo>
                              <a:pt x="734610" y="300227"/>
                              <a:pt x="734610" y="300227"/>
                              <a:pt x="734610" y="300227"/>
                            </a:cubicBezTo>
                            <a:cubicBezTo>
                              <a:pt x="716134" y="295608"/>
                              <a:pt x="669946" y="281752"/>
                              <a:pt x="674565" y="226325"/>
                            </a:cubicBezTo>
                            <a:cubicBezTo>
                              <a:pt x="674565" y="175517"/>
                              <a:pt x="711516" y="152423"/>
                              <a:pt x="734610" y="147804"/>
                            </a:cubicBezTo>
                            <a:lnTo>
                              <a:pt x="64872" y="0"/>
                            </a:lnTo>
                            <a:cubicBezTo>
                              <a:pt x="60253" y="0"/>
                              <a:pt x="4827" y="9238"/>
                              <a:pt x="208" y="78521"/>
                            </a:cubicBezTo>
                            <a:lnTo>
                              <a:pt x="208" y="78521"/>
                            </a:lnTo>
                            <a:close/>
                          </a:path>
                        </a:pathLst>
                      </a:custGeom>
                      <a:solidFill>
                        <a:srgbClr val="00594D"/>
                      </a:solidFill>
                      <a:ln w="46132" cap="flat">
                        <a:noFill/>
                        <a:prstDash val="solid"/>
                        <a:miter/>
                      </a:ln>
                    </p:spPr>
                    <p:txBody>
                      <a:bodyPr rtlCol="0" anchor="ctr"/>
                      <a:lstStyle/>
                      <a:p>
                        <a:endParaRPr lang="en-US"/>
                      </a:p>
                    </p:txBody>
                  </p:sp>
                  <p:sp>
                    <p:nvSpPr>
                      <p:cNvPr id="2403" name="Freeform: Shape 2402">
                        <a:extLst>
                          <a:ext uri="{FF2B5EF4-FFF2-40B4-BE49-F238E27FC236}">
                            <a16:creationId xmlns:a16="http://schemas.microsoft.com/office/drawing/2014/main" xmlns="" id="{41F15380-6E4B-4B24-A98F-4DB6EFF8E30E}"/>
                          </a:ext>
                        </a:extLst>
                      </p:cNvPr>
                      <p:cNvSpPr/>
                      <p:nvPr/>
                    </p:nvSpPr>
                    <p:spPr>
                      <a:xfrm>
                        <a:off x="2336467" y="9366588"/>
                        <a:ext cx="1311762" cy="244800"/>
                      </a:xfrm>
                      <a:custGeom>
                        <a:avLst/>
                        <a:gdLst>
                          <a:gd name="connsiteX0" fmla="*/ 678976 w 1311762"/>
                          <a:gd name="connsiteY0" fmla="*/ 244800 h 244800"/>
                          <a:gd name="connsiteX1" fmla="*/ 678976 w 1311762"/>
                          <a:gd name="connsiteY1" fmla="*/ 244800 h 244800"/>
                          <a:gd name="connsiteX2" fmla="*/ 0 w 1311762"/>
                          <a:gd name="connsiteY2" fmla="*/ 92378 h 244800"/>
                          <a:gd name="connsiteX3" fmla="*/ 0 w 1311762"/>
                          <a:gd name="connsiteY3" fmla="*/ 92378 h 244800"/>
                          <a:gd name="connsiteX4" fmla="*/ 581979 w 1311762"/>
                          <a:gd name="connsiteY4" fmla="*/ 0 h 244800"/>
                          <a:gd name="connsiteX5" fmla="*/ 581979 w 1311762"/>
                          <a:gd name="connsiteY5" fmla="*/ 0 h 244800"/>
                          <a:gd name="connsiteX6" fmla="*/ 1311762 w 1311762"/>
                          <a:gd name="connsiteY6" fmla="*/ 129328 h 244800"/>
                          <a:gd name="connsiteX7" fmla="*/ 1311762 w 1311762"/>
                          <a:gd name="connsiteY7" fmla="*/ 129328 h 244800"/>
                          <a:gd name="connsiteX8" fmla="*/ 678976 w 1311762"/>
                          <a:gd name="connsiteY8" fmla="*/ 244800 h 244800"/>
                          <a:gd name="connsiteX9" fmla="*/ 4619 w 1311762"/>
                          <a:gd name="connsiteY9" fmla="*/ 92378 h 244800"/>
                          <a:gd name="connsiteX10" fmla="*/ 678976 w 1311762"/>
                          <a:gd name="connsiteY10" fmla="*/ 240182 h 244800"/>
                          <a:gd name="connsiteX11" fmla="*/ 1307143 w 1311762"/>
                          <a:gd name="connsiteY11" fmla="*/ 129328 h 244800"/>
                          <a:gd name="connsiteX12" fmla="*/ 581979 w 1311762"/>
                          <a:gd name="connsiteY12" fmla="*/ 0 h 244800"/>
                          <a:gd name="connsiteX13" fmla="*/ 4619 w 1311762"/>
                          <a:gd name="connsiteY13" fmla="*/ 92378 h 24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11762" h="244800">
                            <a:moveTo>
                              <a:pt x="678976" y="244800"/>
                            </a:moveTo>
                            <a:lnTo>
                              <a:pt x="678976" y="244800"/>
                            </a:lnTo>
                            <a:lnTo>
                              <a:pt x="0" y="92378"/>
                            </a:lnTo>
                            <a:lnTo>
                              <a:pt x="0" y="92378"/>
                            </a:lnTo>
                            <a:lnTo>
                              <a:pt x="581979" y="0"/>
                            </a:lnTo>
                            <a:lnTo>
                              <a:pt x="581979" y="0"/>
                            </a:lnTo>
                            <a:lnTo>
                              <a:pt x="1311762" y="129328"/>
                            </a:lnTo>
                            <a:lnTo>
                              <a:pt x="1311762" y="129328"/>
                            </a:lnTo>
                            <a:lnTo>
                              <a:pt x="678976" y="244800"/>
                            </a:lnTo>
                            <a:close/>
                            <a:moveTo>
                              <a:pt x="4619" y="92378"/>
                            </a:moveTo>
                            <a:lnTo>
                              <a:pt x="678976" y="240182"/>
                            </a:lnTo>
                            <a:lnTo>
                              <a:pt x="1307143" y="129328"/>
                            </a:lnTo>
                            <a:lnTo>
                              <a:pt x="581979" y="0"/>
                            </a:lnTo>
                            <a:lnTo>
                              <a:pt x="4619" y="92378"/>
                            </a:lnTo>
                            <a:close/>
                          </a:path>
                        </a:pathLst>
                      </a:custGeom>
                      <a:solidFill>
                        <a:srgbClr val="00594D"/>
                      </a:solidFill>
                      <a:ln w="46132" cap="flat">
                        <a:noFill/>
                        <a:prstDash val="solid"/>
                        <a:miter/>
                      </a:ln>
                    </p:spPr>
                    <p:txBody>
                      <a:bodyPr rtlCol="0" anchor="ctr"/>
                      <a:lstStyle/>
                      <a:p>
                        <a:endParaRPr lang="en-US"/>
                      </a:p>
                    </p:txBody>
                  </p:sp>
                </p:grpSp>
              </p:grpSp>
            </p:grpSp>
            <p:sp>
              <p:nvSpPr>
                <p:cNvPr id="2404" name="Freeform: Shape 2403">
                  <a:extLst>
                    <a:ext uri="{FF2B5EF4-FFF2-40B4-BE49-F238E27FC236}">
                      <a16:creationId xmlns:a16="http://schemas.microsoft.com/office/drawing/2014/main" xmlns="" id="{CCE29EE0-267C-4A68-84DF-05BD63D7B326}"/>
                    </a:ext>
                  </a:extLst>
                </p:cNvPr>
                <p:cNvSpPr/>
                <p:nvPr/>
              </p:nvSpPr>
              <p:spPr>
                <a:xfrm>
                  <a:off x="3020061" y="9389683"/>
                  <a:ext cx="591216" cy="203230"/>
                </a:xfrm>
                <a:custGeom>
                  <a:avLst/>
                  <a:gdLst>
                    <a:gd name="connsiteX0" fmla="*/ 591217 w 591216"/>
                    <a:gd name="connsiteY0" fmla="*/ 106234 h 203230"/>
                    <a:gd name="connsiteX1" fmla="*/ 64664 w 591216"/>
                    <a:gd name="connsiteY1" fmla="*/ 203231 h 203230"/>
                    <a:gd name="connsiteX2" fmla="*/ 517315 w 591216"/>
                    <a:gd name="connsiteY2" fmla="*/ 101615 h 203230"/>
                    <a:gd name="connsiteX3" fmla="*/ 0 w 591216"/>
                    <a:gd name="connsiteY3" fmla="*/ 0 h 203230"/>
                  </a:gdLst>
                  <a:ahLst/>
                  <a:cxnLst>
                    <a:cxn ang="0">
                      <a:pos x="connsiteX0" y="connsiteY0"/>
                    </a:cxn>
                    <a:cxn ang="0">
                      <a:pos x="connsiteX1" y="connsiteY1"/>
                    </a:cxn>
                    <a:cxn ang="0">
                      <a:pos x="connsiteX2" y="connsiteY2"/>
                    </a:cxn>
                    <a:cxn ang="0">
                      <a:pos x="connsiteX3" y="connsiteY3"/>
                    </a:cxn>
                  </a:cxnLst>
                  <a:rect l="l" t="t" r="r" b="b"/>
                  <a:pathLst>
                    <a:path w="591216" h="203230">
                      <a:moveTo>
                        <a:pt x="591217" y="106234"/>
                      </a:moveTo>
                      <a:lnTo>
                        <a:pt x="64664" y="203231"/>
                      </a:lnTo>
                      <a:lnTo>
                        <a:pt x="517315" y="101615"/>
                      </a:lnTo>
                      <a:lnTo>
                        <a:pt x="0" y="0"/>
                      </a:lnTo>
                      <a:close/>
                    </a:path>
                  </a:pathLst>
                </a:custGeom>
                <a:solidFill>
                  <a:srgbClr val="AADCDF">
                    <a:alpha val="71000"/>
                  </a:srgbClr>
                </a:solidFill>
                <a:ln w="46132" cap="flat">
                  <a:noFill/>
                  <a:prstDash val="solid"/>
                  <a:miter/>
                </a:ln>
              </p:spPr>
              <p:txBody>
                <a:bodyPr rtlCol="0" anchor="ctr"/>
                <a:lstStyle/>
                <a:p>
                  <a:endParaRPr lang="en-US"/>
                </a:p>
              </p:txBody>
            </p:sp>
          </p:grpSp>
        </p:grpSp>
        <p:grpSp>
          <p:nvGrpSpPr>
            <p:cNvPr id="2405" name="Graphic 792">
              <a:extLst>
                <a:ext uri="{FF2B5EF4-FFF2-40B4-BE49-F238E27FC236}">
                  <a16:creationId xmlns:a16="http://schemas.microsoft.com/office/drawing/2014/main" xmlns="" id="{41ADBF14-16A3-45BF-AE2F-C3C109676C54}"/>
                </a:ext>
              </a:extLst>
            </p:cNvPr>
            <p:cNvGrpSpPr/>
            <p:nvPr/>
          </p:nvGrpSpPr>
          <p:grpSpPr>
            <a:xfrm>
              <a:off x="2239263" y="9218784"/>
              <a:ext cx="1381253" cy="415186"/>
              <a:chOff x="2239263" y="9218784"/>
              <a:chExt cx="1381253" cy="415186"/>
            </a:xfrm>
          </p:grpSpPr>
          <p:sp>
            <p:nvSpPr>
              <p:cNvPr id="2406" name="Freeform: Shape 2405">
                <a:extLst>
                  <a:ext uri="{FF2B5EF4-FFF2-40B4-BE49-F238E27FC236}">
                    <a16:creationId xmlns:a16="http://schemas.microsoft.com/office/drawing/2014/main" xmlns="" id="{8F2F17DD-499C-4345-A19A-071E0FB00D5B}"/>
                  </a:ext>
                </a:extLst>
              </p:cNvPr>
              <p:cNvSpPr/>
              <p:nvPr/>
            </p:nvSpPr>
            <p:spPr>
              <a:xfrm>
                <a:off x="2246180" y="9422015"/>
                <a:ext cx="1360479" cy="211955"/>
              </a:xfrm>
              <a:custGeom>
                <a:avLst/>
                <a:gdLst>
                  <a:gd name="connsiteX0" fmla="*/ 76431 w 1360479"/>
                  <a:gd name="connsiteY0" fmla="*/ 0 h 211955"/>
                  <a:gd name="connsiteX1" fmla="*/ 44098 w 1360479"/>
                  <a:gd name="connsiteY1" fmla="*/ 64664 h 211955"/>
                  <a:gd name="connsiteX2" fmla="*/ 686123 w 1360479"/>
                  <a:gd name="connsiteY2" fmla="*/ 207850 h 211955"/>
                  <a:gd name="connsiteX3" fmla="*/ 760025 w 1360479"/>
                  <a:gd name="connsiteY3" fmla="*/ 207850 h 211955"/>
                  <a:gd name="connsiteX4" fmla="*/ 1360479 w 1360479"/>
                  <a:gd name="connsiteY4" fmla="*/ 64664 h 211955"/>
                  <a:gd name="connsiteX5" fmla="*/ 912448 w 1360479"/>
                  <a:gd name="connsiteY5" fmla="*/ 9238 h 211955"/>
                  <a:gd name="connsiteX6" fmla="*/ 76431 w 1360479"/>
                  <a:gd name="connsiteY6" fmla="*/ 0 h 211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0479" h="211955">
                    <a:moveTo>
                      <a:pt x="76431" y="0"/>
                    </a:moveTo>
                    <a:cubicBezTo>
                      <a:pt x="76431" y="0"/>
                      <a:pt x="-71374" y="41570"/>
                      <a:pt x="44098" y="64664"/>
                    </a:cubicBezTo>
                    <a:lnTo>
                      <a:pt x="686123" y="207850"/>
                    </a:lnTo>
                    <a:cubicBezTo>
                      <a:pt x="686123" y="207850"/>
                      <a:pt x="713836" y="217088"/>
                      <a:pt x="760025" y="207850"/>
                    </a:cubicBezTo>
                    <a:cubicBezTo>
                      <a:pt x="806214" y="198612"/>
                      <a:pt x="1360479" y="64664"/>
                      <a:pt x="1360479" y="64664"/>
                    </a:cubicBezTo>
                    <a:lnTo>
                      <a:pt x="912448" y="9238"/>
                    </a:lnTo>
                    <a:lnTo>
                      <a:pt x="76431" y="0"/>
                    </a:lnTo>
                    <a:close/>
                  </a:path>
                </a:pathLst>
              </a:custGeom>
              <a:solidFill>
                <a:srgbClr val="D1CFCD"/>
              </a:solidFill>
              <a:ln w="46132" cap="flat">
                <a:noFill/>
                <a:prstDash val="solid"/>
                <a:miter/>
              </a:ln>
            </p:spPr>
            <p:txBody>
              <a:bodyPr rtlCol="0" anchor="ctr"/>
              <a:lstStyle/>
              <a:p>
                <a:endParaRPr lang="en-US"/>
              </a:p>
            </p:txBody>
          </p:sp>
          <p:grpSp>
            <p:nvGrpSpPr>
              <p:cNvPr id="2407" name="Graphic 792">
                <a:extLst>
                  <a:ext uri="{FF2B5EF4-FFF2-40B4-BE49-F238E27FC236}">
                    <a16:creationId xmlns:a16="http://schemas.microsoft.com/office/drawing/2014/main" xmlns="" id="{A1A35140-754A-4A3E-BD7F-3D768B6CDE53}"/>
                  </a:ext>
                </a:extLst>
              </p:cNvPr>
              <p:cNvGrpSpPr/>
              <p:nvPr/>
            </p:nvGrpSpPr>
            <p:grpSpPr>
              <a:xfrm>
                <a:off x="2239263" y="9218784"/>
                <a:ext cx="1381253" cy="397223"/>
                <a:chOff x="2239263" y="9218784"/>
                <a:chExt cx="1381253" cy="397223"/>
              </a:xfrm>
            </p:grpSpPr>
            <p:grpSp>
              <p:nvGrpSpPr>
                <p:cNvPr id="2408" name="Graphic 792">
                  <a:extLst>
                    <a:ext uri="{FF2B5EF4-FFF2-40B4-BE49-F238E27FC236}">
                      <a16:creationId xmlns:a16="http://schemas.microsoft.com/office/drawing/2014/main" xmlns="" id="{2C704095-E3F3-4AE5-846F-7A83D62135CB}"/>
                    </a:ext>
                  </a:extLst>
                </p:cNvPr>
                <p:cNvGrpSpPr/>
                <p:nvPr/>
              </p:nvGrpSpPr>
              <p:grpSpPr>
                <a:xfrm>
                  <a:off x="2239263" y="9218784"/>
                  <a:ext cx="1381253" cy="397223"/>
                  <a:chOff x="2239263" y="9218784"/>
                  <a:chExt cx="1381253" cy="397223"/>
                </a:xfrm>
              </p:grpSpPr>
              <p:grpSp>
                <p:nvGrpSpPr>
                  <p:cNvPr id="2409" name="Graphic 792">
                    <a:extLst>
                      <a:ext uri="{FF2B5EF4-FFF2-40B4-BE49-F238E27FC236}">
                        <a16:creationId xmlns:a16="http://schemas.microsoft.com/office/drawing/2014/main" xmlns="" id="{5B70452D-241C-4DEB-849A-44644A195232}"/>
                      </a:ext>
                    </a:extLst>
                  </p:cNvPr>
                  <p:cNvGrpSpPr/>
                  <p:nvPr/>
                </p:nvGrpSpPr>
                <p:grpSpPr>
                  <a:xfrm>
                    <a:off x="2931980" y="9366588"/>
                    <a:ext cx="674679" cy="240181"/>
                    <a:chOff x="2931980" y="9366588"/>
                    <a:chExt cx="674679" cy="240181"/>
                  </a:xfrm>
                </p:grpSpPr>
                <p:grpSp>
                  <p:nvGrpSpPr>
                    <p:cNvPr id="2410" name="Graphic 792">
                      <a:extLst>
                        <a:ext uri="{FF2B5EF4-FFF2-40B4-BE49-F238E27FC236}">
                          <a16:creationId xmlns:a16="http://schemas.microsoft.com/office/drawing/2014/main" xmlns="" id="{B8CAABEE-07C9-469E-8524-086CD0CE9067}"/>
                        </a:ext>
                      </a:extLst>
                    </p:cNvPr>
                    <p:cNvGrpSpPr/>
                    <p:nvPr/>
                  </p:nvGrpSpPr>
                  <p:grpSpPr>
                    <a:xfrm>
                      <a:off x="2931980" y="9366588"/>
                      <a:ext cx="674679" cy="240181"/>
                      <a:chOff x="2931980" y="9366588"/>
                      <a:chExt cx="674679" cy="240181"/>
                    </a:xfrm>
                  </p:grpSpPr>
                  <p:sp>
                    <p:nvSpPr>
                      <p:cNvPr id="2411" name="Freeform: Shape 2410">
                        <a:extLst>
                          <a:ext uri="{FF2B5EF4-FFF2-40B4-BE49-F238E27FC236}">
                            <a16:creationId xmlns:a16="http://schemas.microsoft.com/office/drawing/2014/main" xmlns="" id="{1A8A5F63-1888-42EE-80EF-BE19E2A80C61}"/>
                          </a:ext>
                        </a:extLst>
                      </p:cNvPr>
                      <p:cNvSpPr/>
                      <p:nvPr/>
                    </p:nvSpPr>
                    <p:spPr>
                      <a:xfrm>
                        <a:off x="2932303" y="9366588"/>
                        <a:ext cx="674356" cy="240181"/>
                      </a:xfrm>
                      <a:custGeom>
                        <a:avLst/>
                        <a:gdLst>
                          <a:gd name="connsiteX0" fmla="*/ 674357 w 674356"/>
                          <a:gd name="connsiteY0" fmla="*/ 0 h 240181"/>
                          <a:gd name="connsiteX1" fmla="*/ 64664 w 674356"/>
                          <a:gd name="connsiteY1" fmla="*/ 106234 h 240181"/>
                          <a:gd name="connsiteX2" fmla="*/ 0 w 674356"/>
                          <a:gd name="connsiteY2" fmla="*/ 175517 h 240181"/>
                          <a:gd name="connsiteX3" fmla="*/ 55426 w 674356"/>
                          <a:gd name="connsiteY3" fmla="*/ 240182 h 240181"/>
                          <a:gd name="connsiteX4" fmla="*/ 669738 w 674356"/>
                          <a:gd name="connsiteY4" fmla="*/ 115472 h 240181"/>
                          <a:gd name="connsiteX5" fmla="*/ 674357 w 674356"/>
                          <a:gd name="connsiteY5" fmla="*/ 0 h 240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4356" h="240181">
                            <a:moveTo>
                              <a:pt x="674357" y="0"/>
                            </a:moveTo>
                            <a:lnTo>
                              <a:pt x="64664" y="106234"/>
                            </a:lnTo>
                            <a:cubicBezTo>
                              <a:pt x="64664" y="106234"/>
                              <a:pt x="4619" y="110853"/>
                              <a:pt x="0" y="175517"/>
                            </a:cubicBezTo>
                            <a:cubicBezTo>
                              <a:pt x="0" y="217087"/>
                              <a:pt x="32332" y="235563"/>
                              <a:pt x="55426" y="240182"/>
                            </a:cubicBezTo>
                            <a:lnTo>
                              <a:pt x="669738" y="115472"/>
                            </a:lnTo>
                            <a:cubicBezTo>
                              <a:pt x="655881" y="73902"/>
                              <a:pt x="669738" y="18476"/>
                              <a:pt x="674357" y="0"/>
                            </a:cubicBezTo>
                            <a:close/>
                          </a:path>
                        </a:pathLst>
                      </a:custGeom>
                      <a:solidFill>
                        <a:srgbClr val="FFFBEF"/>
                      </a:solidFill>
                      <a:ln w="46132" cap="flat">
                        <a:noFill/>
                        <a:prstDash val="solid"/>
                        <a:miter/>
                      </a:ln>
                    </p:spPr>
                    <p:txBody>
                      <a:bodyPr rtlCol="0" anchor="ctr"/>
                      <a:lstStyle/>
                      <a:p>
                        <a:endParaRPr lang="en-US"/>
                      </a:p>
                    </p:txBody>
                  </p:sp>
                  <p:sp>
                    <p:nvSpPr>
                      <p:cNvPr id="2412" name="Freeform: Shape 2411">
                        <a:extLst>
                          <a:ext uri="{FF2B5EF4-FFF2-40B4-BE49-F238E27FC236}">
                            <a16:creationId xmlns:a16="http://schemas.microsoft.com/office/drawing/2014/main" xmlns="" id="{A8C1F1CA-251C-45CC-804B-B13E2714C7AB}"/>
                          </a:ext>
                        </a:extLst>
                      </p:cNvPr>
                      <p:cNvSpPr/>
                      <p:nvPr/>
                    </p:nvSpPr>
                    <p:spPr>
                      <a:xfrm>
                        <a:off x="2931980" y="9366588"/>
                        <a:ext cx="674679" cy="240181"/>
                      </a:xfrm>
                      <a:custGeom>
                        <a:avLst/>
                        <a:gdLst>
                          <a:gd name="connsiteX0" fmla="*/ 55750 w 674679"/>
                          <a:gd name="connsiteY0" fmla="*/ 240182 h 240181"/>
                          <a:gd name="connsiteX1" fmla="*/ 55750 w 674679"/>
                          <a:gd name="connsiteY1" fmla="*/ 240182 h 240181"/>
                          <a:gd name="connsiteX2" fmla="*/ 323 w 674679"/>
                          <a:gd name="connsiteY2" fmla="*/ 175517 h 240181"/>
                          <a:gd name="connsiteX3" fmla="*/ 64987 w 674679"/>
                          <a:gd name="connsiteY3" fmla="*/ 106234 h 240181"/>
                          <a:gd name="connsiteX4" fmla="*/ 674680 w 674679"/>
                          <a:gd name="connsiteY4" fmla="*/ 0 h 240181"/>
                          <a:gd name="connsiteX5" fmla="*/ 674680 w 674679"/>
                          <a:gd name="connsiteY5" fmla="*/ 0 h 240181"/>
                          <a:gd name="connsiteX6" fmla="*/ 670061 w 674679"/>
                          <a:gd name="connsiteY6" fmla="*/ 110853 h 240181"/>
                          <a:gd name="connsiteX7" fmla="*/ 670061 w 674679"/>
                          <a:gd name="connsiteY7" fmla="*/ 110853 h 240181"/>
                          <a:gd name="connsiteX8" fmla="*/ 670061 w 674679"/>
                          <a:gd name="connsiteY8" fmla="*/ 110853 h 240181"/>
                          <a:gd name="connsiteX9" fmla="*/ 55750 w 674679"/>
                          <a:gd name="connsiteY9" fmla="*/ 240182 h 240181"/>
                          <a:gd name="connsiteX10" fmla="*/ 670061 w 674679"/>
                          <a:gd name="connsiteY10" fmla="*/ 0 h 240181"/>
                          <a:gd name="connsiteX11" fmla="*/ 64987 w 674679"/>
                          <a:gd name="connsiteY11" fmla="*/ 106234 h 240181"/>
                          <a:gd name="connsiteX12" fmla="*/ 323 w 674679"/>
                          <a:gd name="connsiteY12" fmla="*/ 170898 h 240181"/>
                          <a:gd name="connsiteX13" fmla="*/ 55750 w 674679"/>
                          <a:gd name="connsiteY13" fmla="*/ 230944 h 240181"/>
                          <a:gd name="connsiteX14" fmla="*/ 665442 w 674679"/>
                          <a:gd name="connsiteY14" fmla="*/ 106234 h 240181"/>
                          <a:gd name="connsiteX15" fmla="*/ 670061 w 674679"/>
                          <a:gd name="connsiteY15" fmla="*/ 0 h 240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4679" h="240181">
                            <a:moveTo>
                              <a:pt x="55750" y="240182"/>
                            </a:moveTo>
                            <a:lnTo>
                              <a:pt x="55750" y="240182"/>
                            </a:lnTo>
                            <a:cubicBezTo>
                              <a:pt x="41893" y="235563"/>
                              <a:pt x="-4296" y="221706"/>
                              <a:pt x="323" y="175517"/>
                            </a:cubicBezTo>
                            <a:cubicBezTo>
                              <a:pt x="4942" y="115472"/>
                              <a:pt x="64987" y="106234"/>
                              <a:pt x="64987" y="106234"/>
                            </a:cubicBezTo>
                            <a:lnTo>
                              <a:pt x="674680" y="0"/>
                            </a:lnTo>
                            <a:lnTo>
                              <a:pt x="674680" y="0"/>
                            </a:lnTo>
                            <a:cubicBezTo>
                              <a:pt x="670061" y="23094"/>
                              <a:pt x="660823" y="73902"/>
                              <a:pt x="670061" y="110853"/>
                            </a:cubicBezTo>
                            <a:lnTo>
                              <a:pt x="670061" y="110853"/>
                            </a:lnTo>
                            <a:lnTo>
                              <a:pt x="670061" y="110853"/>
                            </a:lnTo>
                            <a:lnTo>
                              <a:pt x="55750" y="240182"/>
                            </a:lnTo>
                            <a:close/>
                            <a:moveTo>
                              <a:pt x="670061" y="0"/>
                            </a:moveTo>
                            <a:lnTo>
                              <a:pt x="64987" y="106234"/>
                            </a:lnTo>
                            <a:cubicBezTo>
                              <a:pt x="60369" y="106234"/>
                              <a:pt x="4942" y="110853"/>
                              <a:pt x="323" y="170898"/>
                            </a:cubicBezTo>
                            <a:cubicBezTo>
                              <a:pt x="323" y="217087"/>
                              <a:pt x="41893" y="230944"/>
                              <a:pt x="55750" y="230944"/>
                            </a:cubicBezTo>
                            <a:lnTo>
                              <a:pt x="665442" y="106234"/>
                            </a:lnTo>
                            <a:cubicBezTo>
                              <a:pt x="656204" y="73902"/>
                              <a:pt x="665442" y="23094"/>
                              <a:pt x="670061" y="0"/>
                            </a:cubicBezTo>
                            <a:close/>
                          </a:path>
                        </a:pathLst>
                      </a:custGeom>
                      <a:solidFill>
                        <a:srgbClr val="CDC3A9"/>
                      </a:solidFill>
                      <a:ln w="46132" cap="flat">
                        <a:noFill/>
                        <a:prstDash val="solid"/>
                        <a:miter/>
                      </a:ln>
                    </p:spPr>
                    <p:txBody>
                      <a:bodyPr rtlCol="0" anchor="ctr"/>
                      <a:lstStyle/>
                      <a:p>
                        <a:endParaRPr lang="en-US"/>
                      </a:p>
                    </p:txBody>
                  </p:sp>
                </p:grpSp>
                <p:grpSp>
                  <p:nvGrpSpPr>
                    <p:cNvPr id="2413" name="Graphic 792">
                      <a:extLst>
                        <a:ext uri="{FF2B5EF4-FFF2-40B4-BE49-F238E27FC236}">
                          <a16:creationId xmlns:a16="http://schemas.microsoft.com/office/drawing/2014/main" xmlns="" id="{2CDAC2A6-D77A-4CFB-95B7-50C6462F2C4C}"/>
                        </a:ext>
                      </a:extLst>
                    </p:cNvPr>
                    <p:cNvGrpSpPr/>
                    <p:nvPr/>
                  </p:nvGrpSpPr>
                  <p:grpSpPr>
                    <a:xfrm>
                      <a:off x="2950778" y="9380445"/>
                      <a:ext cx="628167" cy="198881"/>
                      <a:chOff x="2950778" y="9380445"/>
                      <a:chExt cx="628167" cy="198881"/>
                    </a:xfrm>
                    <a:solidFill>
                      <a:srgbClr val="CDC3A9">
                        <a:alpha val="56000"/>
                      </a:srgbClr>
                    </a:solidFill>
                  </p:grpSpPr>
                  <p:sp>
                    <p:nvSpPr>
                      <p:cNvPr id="2414" name="Freeform: Shape 2413">
                        <a:extLst>
                          <a:ext uri="{FF2B5EF4-FFF2-40B4-BE49-F238E27FC236}">
                            <a16:creationId xmlns:a16="http://schemas.microsoft.com/office/drawing/2014/main" xmlns="" id="{9AA86DD2-F0A2-43A1-9B69-EDDCDE005548}"/>
                          </a:ext>
                        </a:extLst>
                      </p:cNvPr>
                      <p:cNvSpPr/>
                      <p:nvPr/>
                    </p:nvSpPr>
                    <p:spPr>
                      <a:xfrm>
                        <a:off x="2973873" y="9380445"/>
                        <a:ext cx="605073" cy="111144"/>
                      </a:xfrm>
                      <a:custGeom>
                        <a:avLst/>
                        <a:gdLst>
                          <a:gd name="connsiteX0" fmla="*/ 605073 w 605073"/>
                          <a:gd name="connsiteY0" fmla="*/ 0 h 111144"/>
                          <a:gd name="connsiteX1" fmla="*/ 0 w 605073"/>
                          <a:gd name="connsiteY1" fmla="*/ 110853 h 111144"/>
                          <a:gd name="connsiteX2" fmla="*/ 605073 w 605073"/>
                          <a:gd name="connsiteY2" fmla="*/ 0 h 111144"/>
                        </a:gdLst>
                        <a:ahLst/>
                        <a:cxnLst>
                          <a:cxn ang="0">
                            <a:pos x="connsiteX0" y="connsiteY0"/>
                          </a:cxn>
                          <a:cxn ang="0">
                            <a:pos x="connsiteX1" y="connsiteY1"/>
                          </a:cxn>
                          <a:cxn ang="0">
                            <a:pos x="connsiteX2" y="connsiteY2"/>
                          </a:cxn>
                        </a:cxnLst>
                        <a:rect l="l" t="t" r="r" b="b"/>
                        <a:pathLst>
                          <a:path w="605073" h="111144">
                            <a:moveTo>
                              <a:pt x="605073" y="0"/>
                            </a:moveTo>
                            <a:lnTo>
                              <a:pt x="0" y="110853"/>
                            </a:lnTo>
                            <a:cubicBezTo>
                              <a:pt x="0" y="115472"/>
                              <a:pt x="323322" y="64664"/>
                              <a:pt x="605073" y="0"/>
                            </a:cubicBezTo>
                            <a:close/>
                          </a:path>
                        </a:pathLst>
                      </a:custGeom>
                      <a:solidFill>
                        <a:srgbClr val="CDC3A9">
                          <a:alpha val="56000"/>
                        </a:srgbClr>
                      </a:solidFill>
                      <a:ln w="46132" cap="flat">
                        <a:noFill/>
                        <a:prstDash val="solid"/>
                        <a:miter/>
                      </a:ln>
                    </p:spPr>
                    <p:txBody>
                      <a:bodyPr rtlCol="0" anchor="ctr"/>
                      <a:lstStyle/>
                      <a:p>
                        <a:endParaRPr lang="en-US"/>
                      </a:p>
                    </p:txBody>
                  </p:sp>
                  <p:sp>
                    <p:nvSpPr>
                      <p:cNvPr id="2415" name="Freeform: Shape 2414">
                        <a:extLst>
                          <a:ext uri="{FF2B5EF4-FFF2-40B4-BE49-F238E27FC236}">
                            <a16:creationId xmlns:a16="http://schemas.microsoft.com/office/drawing/2014/main" xmlns="" id="{CDB9D809-0A42-4F8A-844C-7AD1729D54C2}"/>
                          </a:ext>
                        </a:extLst>
                      </p:cNvPr>
                      <p:cNvSpPr/>
                      <p:nvPr/>
                    </p:nvSpPr>
                    <p:spPr>
                      <a:xfrm>
                        <a:off x="2978492" y="9408158"/>
                        <a:ext cx="540408" cy="101615"/>
                      </a:xfrm>
                      <a:custGeom>
                        <a:avLst/>
                        <a:gdLst>
                          <a:gd name="connsiteX0" fmla="*/ 540409 w 540408"/>
                          <a:gd name="connsiteY0" fmla="*/ 0 h 101615"/>
                          <a:gd name="connsiteX1" fmla="*/ 0 w 540408"/>
                          <a:gd name="connsiteY1" fmla="*/ 101615 h 101615"/>
                          <a:gd name="connsiteX2" fmla="*/ 540409 w 540408"/>
                          <a:gd name="connsiteY2" fmla="*/ 0 h 101615"/>
                        </a:gdLst>
                        <a:ahLst/>
                        <a:cxnLst>
                          <a:cxn ang="0">
                            <a:pos x="connsiteX0" y="connsiteY0"/>
                          </a:cxn>
                          <a:cxn ang="0">
                            <a:pos x="connsiteX1" y="connsiteY1"/>
                          </a:cxn>
                          <a:cxn ang="0">
                            <a:pos x="connsiteX2" y="connsiteY2"/>
                          </a:cxn>
                        </a:cxnLst>
                        <a:rect l="l" t="t" r="r" b="b"/>
                        <a:pathLst>
                          <a:path w="540408" h="101615">
                            <a:moveTo>
                              <a:pt x="540409" y="0"/>
                            </a:moveTo>
                            <a:lnTo>
                              <a:pt x="0" y="101615"/>
                            </a:lnTo>
                            <a:cubicBezTo>
                              <a:pt x="0" y="96996"/>
                              <a:pt x="286370" y="55426"/>
                              <a:pt x="540409" y="0"/>
                            </a:cubicBezTo>
                            <a:close/>
                          </a:path>
                        </a:pathLst>
                      </a:custGeom>
                      <a:solidFill>
                        <a:srgbClr val="CDC3A9">
                          <a:alpha val="56000"/>
                        </a:srgbClr>
                      </a:solidFill>
                      <a:ln w="46132" cap="flat">
                        <a:noFill/>
                        <a:prstDash val="solid"/>
                        <a:miter/>
                      </a:ln>
                    </p:spPr>
                    <p:txBody>
                      <a:bodyPr rtlCol="0" anchor="ctr"/>
                      <a:lstStyle/>
                      <a:p>
                        <a:endParaRPr lang="en-US"/>
                      </a:p>
                    </p:txBody>
                  </p:sp>
                  <p:sp>
                    <p:nvSpPr>
                      <p:cNvPr id="2416" name="Freeform: Shape 2415">
                        <a:extLst>
                          <a:ext uri="{FF2B5EF4-FFF2-40B4-BE49-F238E27FC236}">
                            <a16:creationId xmlns:a16="http://schemas.microsoft.com/office/drawing/2014/main" xmlns="" id="{A584F62D-343B-4043-8426-695D77091D6F}"/>
                          </a:ext>
                        </a:extLst>
                      </p:cNvPr>
                      <p:cNvSpPr/>
                      <p:nvPr/>
                    </p:nvSpPr>
                    <p:spPr>
                      <a:xfrm>
                        <a:off x="2959967" y="9426634"/>
                        <a:ext cx="605122" cy="110853"/>
                      </a:xfrm>
                      <a:custGeom>
                        <a:avLst/>
                        <a:gdLst>
                          <a:gd name="connsiteX0" fmla="*/ 605122 w 605122"/>
                          <a:gd name="connsiteY0" fmla="*/ 0 h 110853"/>
                          <a:gd name="connsiteX1" fmla="*/ 49 w 605122"/>
                          <a:gd name="connsiteY1" fmla="*/ 110853 h 110853"/>
                          <a:gd name="connsiteX2" fmla="*/ 605122 w 605122"/>
                          <a:gd name="connsiteY2" fmla="*/ 0 h 110853"/>
                        </a:gdLst>
                        <a:ahLst/>
                        <a:cxnLst>
                          <a:cxn ang="0">
                            <a:pos x="connsiteX0" y="connsiteY0"/>
                          </a:cxn>
                          <a:cxn ang="0">
                            <a:pos x="connsiteX1" y="connsiteY1"/>
                          </a:cxn>
                          <a:cxn ang="0">
                            <a:pos x="connsiteX2" y="connsiteY2"/>
                          </a:cxn>
                        </a:cxnLst>
                        <a:rect l="l" t="t" r="r" b="b"/>
                        <a:pathLst>
                          <a:path w="605122" h="110853">
                            <a:moveTo>
                              <a:pt x="605122" y="0"/>
                            </a:moveTo>
                            <a:lnTo>
                              <a:pt x="49" y="110853"/>
                            </a:lnTo>
                            <a:cubicBezTo>
                              <a:pt x="-4570" y="110853"/>
                              <a:pt x="318752" y="60046"/>
                              <a:pt x="605122" y="0"/>
                            </a:cubicBezTo>
                            <a:close/>
                          </a:path>
                        </a:pathLst>
                      </a:custGeom>
                      <a:solidFill>
                        <a:srgbClr val="CDC3A9">
                          <a:alpha val="56000"/>
                        </a:srgbClr>
                      </a:solidFill>
                      <a:ln w="46132" cap="flat">
                        <a:noFill/>
                        <a:prstDash val="solid"/>
                        <a:miter/>
                      </a:ln>
                    </p:spPr>
                    <p:txBody>
                      <a:bodyPr rtlCol="0" anchor="ctr"/>
                      <a:lstStyle/>
                      <a:p>
                        <a:endParaRPr lang="en-US"/>
                      </a:p>
                    </p:txBody>
                  </p:sp>
                  <p:sp>
                    <p:nvSpPr>
                      <p:cNvPr id="2417" name="Freeform: Shape 2416">
                        <a:extLst>
                          <a:ext uri="{FF2B5EF4-FFF2-40B4-BE49-F238E27FC236}">
                            <a16:creationId xmlns:a16="http://schemas.microsoft.com/office/drawing/2014/main" xmlns="" id="{F1B55246-0747-4175-A082-3097AB45C3AD}"/>
                          </a:ext>
                        </a:extLst>
                      </p:cNvPr>
                      <p:cNvSpPr/>
                      <p:nvPr/>
                    </p:nvSpPr>
                    <p:spPr>
                      <a:xfrm>
                        <a:off x="2950778" y="9412777"/>
                        <a:ext cx="605073" cy="110853"/>
                      </a:xfrm>
                      <a:custGeom>
                        <a:avLst/>
                        <a:gdLst>
                          <a:gd name="connsiteX0" fmla="*/ 605073 w 605073"/>
                          <a:gd name="connsiteY0" fmla="*/ 0 h 110853"/>
                          <a:gd name="connsiteX1" fmla="*/ 0 w 605073"/>
                          <a:gd name="connsiteY1" fmla="*/ 110853 h 110853"/>
                          <a:gd name="connsiteX2" fmla="*/ 605073 w 605073"/>
                          <a:gd name="connsiteY2" fmla="*/ 0 h 110853"/>
                        </a:gdLst>
                        <a:ahLst/>
                        <a:cxnLst>
                          <a:cxn ang="0">
                            <a:pos x="connsiteX0" y="connsiteY0"/>
                          </a:cxn>
                          <a:cxn ang="0">
                            <a:pos x="connsiteX1" y="connsiteY1"/>
                          </a:cxn>
                          <a:cxn ang="0">
                            <a:pos x="connsiteX2" y="connsiteY2"/>
                          </a:cxn>
                        </a:cxnLst>
                        <a:rect l="l" t="t" r="r" b="b"/>
                        <a:pathLst>
                          <a:path w="605073" h="110853">
                            <a:moveTo>
                              <a:pt x="605073" y="0"/>
                            </a:moveTo>
                            <a:lnTo>
                              <a:pt x="0" y="110853"/>
                            </a:lnTo>
                            <a:cubicBezTo>
                              <a:pt x="0" y="110853"/>
                              <a:pt x="314084" y="60045"/>
                              <a:pt x="605073" y="0"/>
                            </a:cubicBezTo>
                            <a:close/>
                          </a:path>
                        </a:pathLst>
                      </a:custGeom>
                      <a:solidFill>
                        <a:srgbClr val="CDC3A9">
                          <a:alpha val="56000"/>
                        </a:srgbClr>
                      </a:solidFill>
                      <a:ln w="46132" cap="flat">
                        <a:noFill/>
                        <a:prstDash val="solid"/>
                        <a:miter/>
                      </a:ln>
                    </p:spPr>
                    <p:txBody>
                      <a:bodyPr rtlCol="0" anchor="ctr"/>
                      <a:lstStyle/>
                      <a:p>
                        <a:endParaRPr lang="en-US"/>
                      </a:p>
                    </p:txBody>
                  </p:sp>
                  <p:sp>
                    <p:nvSpPr>
                      <p:cNvPr id="2418" name="Freeform: Shape 2417">
                        <a:extLst>
                          <a:ext uri="{FF2B5EF4-FFF2-40B4-BE49-F238E27FC236}">
                            <a16:creationId xmlns:a16="http://schemas.microsoft.com/office/drawing/2014/main" xmlns="" id="{552BB0C2-450F-4591-99F7-F967A5800C64}"/>
                          </a:ext>
                        </a:extLst>
                      </p:cNvPr>
                      <p:cNvSpPr/>
                      <p:nvPr/>
                    </p:nvSpPr>
                    <p:spPr>
                      <a:xfrm>
                        <a:off x="2973873" y="9468204"/>
                        <a:ext cx="605073" cy="111122"/>
                      </a:xfrm>
                      <a:custGeom>
                        <a:avLst/>
                        <a:gdLst>
                          <a:gd name="connsiteX0" fmla="*/ 605073 w 605073"/>
                          <a:gd name="connsiteY0" fmla="*/ 0 h 111122"/>
                          <a:gd name="connsiteX1" fmla="*/ 0 w 605073"/>
                          <a:gd name="connsiteY1" fmla="*/ 110853 h 111122"/>
                          <a:gd name="connsiteX2" fmla="*/ 605073 w 605073"/>
                          <a:gd name="connsiteY2" fmla="*/ 0 h 111122"/>
                        </a:gdLst>
                        <a:ahLst/>
                        <a:cxnLst>
                          <a:cxn ang="0">
                            <a:pos x="connsiteX0" y="connsiteY0"/>
                          </a:cxn>
                          <a:cxn ang="0">
                            <a:pos x="connsiteX1" y="connsiteY1"/>
                          </a:cxn>
                          <a:cxn ang="0">
                            <a:pos x="connsiteX2" y="connsiteY2"/>
                          </a:cxn>
                        </a:cxnLst>
                        <a:rect l="l" t="t" r="r" b="b"/>
                        <a:pathLst>
                          <a:path w="605073" h="111122">
                            <a:moveTo>
                              <a:pt x="605073" y="0"/>
                            </a:moveTo>
                            <a:lnTo>
                              <a:pt x="0" y="110853"/>
                            </a:lnTo>
                            <a:cubicBezTo>
                              <a:pt x="0" y="115472"/>
                              <a:pt x="314084" y="60046"/>
                              <a:pt x="605073" y="0"/>
                            </a:cubicBezTo>
                            <a:close/>
                          </a:path>
                        </a:pathLst>
                      </a:custGeom>
                      <a:solidFill>
                        <a:srgbClr val="CDC3A9">
                          <a:alpha val="56000"/>
                        </a:srgbClr>
                      </a:solidFill>
                      <a:ln w="46132" cap="flat">
                        <a:noFill/>
                        <a:prstDash val="solid"/>
                        <a:miter/>
                      </a:ln>
                    </p:spPr>
                    <p:txBody>
                      <a:bodyPr rtlCol="0" anchor="ctr"/>
                      <a:lstStyle/>
                      <a:p>
                        <a:endParaRPr lang="en-US"/>
                      </a:p>
                    </p:txBody>
                  </p:sp>
                  <p:sp>
                    <p:nvSpPr>
                      <p:cNvPr id="2419" name="Freeform: Shape 2418">
                        <a:extLst>
                          <a:ext uri="{FF2B5EF4-FFF2-40B4-BE49-F238E27FC236}">
                            <a16:creationId xmlns:a16="http://schemas.microsoft.com/office/drawing/2014/main" xmlns="" id="{79B16E08-527B-4A89-929A-1A201E9F05BC}"/>
                          </a:ext>
                        </a:extLst>
                      </p:cNvPr>
                      <p:cNvSpPr/>
                      <p:nvPr/>
                    </p:nvSpPr>
                    <p:spPr>
                      <a:xfrm>
                        <a:off x="2960016" y="9449728"/>
                        <a:ext cx="540409" cy="101615"/>
                      </a:xfrm>
                      <a:custGeom>
                        <a:avLst/>
                        <a:gdLst>
                          <a:gd name="connsiteX0" fmla="*/ 540409 w 540409"/>
                          <a:gd name="connsiteY0" fmla="*/ 0 h 101615"/>
                          <a:gd name="connsiteX1" fmla="*/ 0 w 540409"/>
                          <a:gd name="connsiteY1" fmla="*/ 101616 h 101615"/>
                          <a:gd name="connsiteX2" fmla="*/ 540409 w 540409"/>
                          <a:gd name="connsiteY2" fmla="*/ 0 h 101615"/>
                        </a:gdLst>
                        <a:ahLst/>
                        <a:cxnLst>
                          <a:cxn ang="0">
                            <a:pos x="connsiteX0" y="connsiteY0"/>
                          </a:cxn>
                          <a:cxn ang="0">
                            <a:pos x="connsiteX1" y="connsiteY1"/>
                          </a:cxn>
                          <a:cxn ang="0">
                            <a:pos x="connsiteX2" y="connsiteY2"/>
                          </a:cxn>
                        </a:cxnLst>
                        <a:rect l="l" t="t" r="r" b="b"/>
                        <a:pathLst>
                          <a:path w="540409" h="101615">
                            <a:moveTo>
                              <a:pt x="540409" y="0"/>
                            </a:moveTo>
                            <a:lnTo>
                              <a:pt x="0" y="101616"/>
                            </a:lnTo>
                            <a:cubicBezTo>
                              <a:pt x="0" y="101616"/>
                              <a:pt x="286371" y="55427"/>
                              <a:pt x="540409" y="0"/>
                            </a:cubicBezTo>
                            <a:close/>
                          </a:path>
                        </a:pathLst>
                      </a:custGeom>
                      <a:solidFill>
                        <a:srgbClr val="CDC3A9">
                          <a:alpha val="56000"/>
                        </a:srgbClr>
                      </a:solidFill>
                      <a:ln w="46132" cap="flat">
                        <a:noFill/>
                        <a:prstDash val="solid"/>
                        <a:miter/>
                      </a:ln>
                    </p:spPr>
                    <p:txBody>
                      <a:bodyPr rtlCol="0" anchor="ctr"/>
                      <a:lstStyle/>
                      <a:p>
                        <a:endParaRPr lang="en-US"/>
                      </a:p>
                    </p:txBody>
                  </p:sp>
                  <p:sp>
                    <p:nvSpPr>
                      <p:cNvPr id="2420" name="Freeform: Shape 2419">
                        <a:extLst>
                          <a:ext uri="{FF2B5EF4-FFF2-40B4-BE49-F238E27FC236}">
                            <a16:creationId xmlns:a16="http://schemas.microsoft.com/office/drawing/2014/main" xmlns="" id="{CA7240FF-BFD7-4E9C-87A7-7C6A51892D61}"/>
                          </a:ext>
                        </a:extLst>
                      </p:cNvPr>
                      <p:cNvSpPr/>
                      <p:nvPr/>
                    </p:nvSpPr>
                    <p:spPr>
                      <a:xfrm>
                        <a:off x="3033918" y="9454347"/>
                        <a:ext cx="540409" cy="101615"/>
                      </a:xfrm>
                      <a:custGeom>
                        <a:avLst/>
                        <a:gdLst>
                          <a:gd name="connsiteX0" fmla="*/ 540409 w 540409"/>
                          <a:gd name="connsiteY0" fmla="*/ 0 h 101615"/>
                          <a:gd name="connsiteX1" fmla="*/ 0 w 540409"/>
                          <a:gd name="connsiteY1" fmla="*/ 101615 h 101615"/>
                          <a:gd name="connsiteX2" fmla="*/ 540409 w 540409"/>
                          <a:gd name="connsiteY2" fmla="*/ 0 h 101615"/>
                        </a:gdLst>
                        <a:ahLst/>
                        <a:cxnLst>
                          <a:cxn ang="0">
                            <a:pos x="connsiteX0" y="connsiteY0"/>
                          </a:cxn>
                          <a:cxn ang="0">
                            <a:pos x="connsiteX1" y="connsiteY1"/>
                          </a:cxn>
                          <a:cxn ang="0">
                            <a:pos x="connsiteX2" y="connsiteY2"/>
                          </a:cxn>
                        </a:cxnLst>
                        <a:rect l="l" t="t" r="r" b="b"/>
                        <a:pathLst>
                          <a:path w="540409" h="101615">
                            <a:moveTo>
                              <a:pt x="540409" y="0"/>
                            </a:moveTo>
                            <a:lnTo>
                              <a:pt x="0" y="101615"/>
                            </a:lnTo>
                            <a:cubicBezTo>
                              <a:pt x="0" y="101615"/>
                              <a:pt x="286371" y="55426"/>
                              <a:pt x="540409" y="0"/>
                            </a:cubicBezTo>
                            <a:close/>
                          </a:path>
                        </a:pathLst>
                      </a:custGeom>
                      <a:solidFill>
                        <a:srgbClr val="CDC3A9">
                          <a:alpha val="56000"/>
                        </a:srgbClr>
                      </a:solidFill>
                      <a:ln w="46132" cap="flat">
                        <a:noFill/>
                        <a:prstDash val="solid"/>
                        <a:miter/>
                      </a:ln>
                    </p:spPr>
                    <p:txBody>
                      <a:bodyPr rtlCol="0" anchor="ctr"/>
                      <a:lstStyle/>
                      <a:p>
                        <a:endParaRPr lang="en-US"/>
                      </a:p>
                    </p:txBody>
                  </p:sp>
                </p:grpSp>
                <p:sp>
                  <p:nvSpPr>
                    <p:cNvPr id="2421" name="Freeform: Shape 2420">
                      <a:extLst>
                        <a:ext uri="{FF2B5EF4-FFF2-40B4-BE49-F238E27FC236}">
                          <a16:creationId xmlns:a16="http://schemas.microsoft.com/office/drawing/2014/main" xmlns="" id="{D1ED42AF-FA5E-4A72-A1F0-0B257F8DA838}"/>
                        </a:ext>
                      </a:extLst>
                    </p:cNvPr>
                    <p:cNvSpPr/>
                    <p:nvPr/>
                  </p:nvSpPr>
                  <p:spPr>
                    <a:xfrm>
                      <a:off x="2932303" y="9366588"/>
                      <a:ext cx="674356" cy="240181"/>
                    </a:xfrm>
                    <a:custGeom>
                      <a:avLst/>
                      <a:gdLst>
                        <a:gd name="connsiteX0" fmla="*/ 13857 w 674356"/>
                        <a:gd name="connsiteY0" fmla="*/ 180136 h 240181"/>
                        <a:gd name="connsiteX1" fmla="*/ 73902 w 674356"/>
                        <a:gd name="connsiteY1" fmla="*/ 120091 h 240181"/>
                        <a:gd name="connsiteX2" fmla="*/ 669738 w 674356"/>
                        <a:gd name="connsiteY2" fmla="*/ 13856 h 240181"/>
                        <a:gd name="connsiteX3" fmla="*/ 674357 w 674356"/>
                        <a:gd name="connsiteY3" fmla="*/ 0 h 240181"/>
                        <a:gd name="connsiteX4" fmla="*/ 64664 w 674356"/>
                        <a:gd name="connsiteY4" fmla="*/ 106234 h 240181"/>
                        <a:gd name="connsiteX5" fmla="*/ 0 w 674356"/>
                        <a:gd name="connsiteY5" fmla="*/ 175517 h 240181"/>
                        <a:gd name="connsiteX6" fmla="*/ 55426 w 674356"/>
                        <a:gd name="connsiteY6" fmla="*/ 240182 h 240181"/>
                        <a:gd name="connsiteX7" fmla="*/ 60045 w 674356"/>
                        <a:gd name="connsiteY7" fmla="*/ 240182 h 240181"/>
                        <a:gd name="connsiteX8" fmla="*/ 13857 w 674356"/>
                        <a:gd name="connsiteY8" fmla="*/ 180136 h 240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356" h="240181">
                          <a:moveTo>
                            <a:pt x="13857" y="180136"/>
                          </a:moveTo>
                          <a:cubicBezTo>
                            <a:pt x="9238" y="124710"/>
                            <a:pt x="73902" y="120091"/>
                            <a:pt x="73902" y="120091"/>
                          </a:cubicBezTo>
                          <a:lnTo>
                            <a:pt x="669738" y="13856"/>
                          </a:lnTo>
                          <a:cubicBezTo>
                            <a:pt x="669738" y="9238"/>
                            <a:pt x="669738" y="4619"/>
                            <a:pt x="674357" y="0"/>
                          </a:cubicBezTo>
                          <a:lnTo>
                            <a:pt x="64664" y="106234"/>
                          </a:lnTo>
                          <a:cubicBezTo>
                            <a:pt x="64664" y="106234"/>
                            <a:pt x="4619" y="110853"/>
                            <a:pt x="0" y="175517"/>
                          </a:cubicBezTo>
                          <a:cubicBezTo>
                            <a:pt x="0" y="217087"/>
                            <a:pt x="32332" y="235563"/>
                            <a:pt x="55426" y="240182"/>
                          </a:cubicBezTo>
                          <a:lnTo>
                            <a:pt x="60045" y="240182"/>
                          </a:lnTo>
                          <a:cubicBezTo>
                            <a:pt x="32332" y="230944"/>
                            <a:pt x="18475" y="212468"/>
                            <a:pt x="13857" y="180136"/>
                          </a:cubicBezTo>
                          <a:close/>
                        </a:path>
                      </a:pathLst>
                    </a:custGeom>
                    <a:solidFill>
                      <a:srgbClr val="CDC3A9"/>
                    </a:solidFill>
                    <a:ln w="46132" cap="flat">
                      <a:noFill/>
                      <a:prstDash val="solid"/>
                      <a:miter/>
                    </a:ln>
                  </p:spPr>
                  <p:txBody>
                    <a:bodyPr rtlCol="0" anchor="ctr"/>
                    <a:lstStyle/>
                    <a:p>
                      <a:endParaRPr lang="en-US"/>
                    </a:p>
                  </p:txBody>
                </p:sp>
              </p:grpSp>
              <p:sp>
                <p:nvSpPr>
                  <p:cNvPr id="2422" name="Freeform: Shape 2421">
                    <a:extLst>
                      <a:ext uri="{FF2B5EF4-FFF2-40B4-BE49-F238E27FC236}">
                        <a16:creationId xmlns:a16="http://schemas.microsoft.com/office/drawing/2014/main" xmlns="" id="{B730FE47-7FBF-4CB3-86AB-01C92F9C312A}"/>
                      </a:ext>
                    </a:extLst>
                  </p:cNvPr>
                  <p:cNvSpPr/>
                  <p:nvPr/>
                </p:nvSpPr>
                <p:spPr>
                  <a:xfrm>
                    <a:off x="2918151" y="9348113"/>
                    <a:ext cx="697746" cy="267895"/>
                  </a:xfrm>
                  <a:custGeom>
                    <a:avLst/>
                    <a:gdLst>
                      <a:gd name="connsiteX0" fmla="*/ 14152 w 697746"/>
                      <a:gd name="connsiteY0" fmla="*/ 193993 h 267895"/>
                      <a:gd name="connsiteX1" fmla="*/ 78816 w 697746"/>
                      <a:gd name="connsiteY1" fmla="*/ 124710 h 267895"/>
                      <a:gd name="connsiteX2" fmla="*/ 697746 w 697746"/>
                      <a:gd name="connsiteY2" fmla="*/ 13857 h 267895"/>
                      <a:gd name="connsiteX3" fmla="*/ 697746 w 697746"/>
                      <a:gd name="connsiteY3" fmla="*/ 0 h 267895"/>
                      <a:gd name="connsiteX4" fmla="*/ 693127 w 697746"/>
                      <a:gd name="connsiteY4" fmla="*/ 0 h 267895"/>
                      <a:gd name="connsiteX5" fmla="*/ 64960 w 697746"/>
                      <a:gd name="connsiteY5" fmla="*/ 115472 h 267895"/>
                      <a:gd name="connsiteX6" fmla="*/ 295 w 697746"/>
                      <a:gd name="connsiteY6" fmla="*/ 193993 h 267895"/>
                      <a:gd name="connsiteX7" fmla="*/ 64960 w 697746"/>
                      <a:gd name="connsiteY7" fmla="*/ 267895 h 267895"/>
                      <a:gd name="connsiteX8" fmla="*/ 212764 w 697746"/>
                      <a:gd name="connsiteY8" fmla="*/ 240182 h 267895"/>
                      <a:gd name="connsiteX9" fmla="*/ 688509 w 697746"/>
                      <a:gd name="connsiteY9" fmla="*/ 138566 h 267895"/>
                      <a:gd name="connsiteX10" fmla="*/ 688509 w 697746"/>
                      <a:gd name="connsiteY10" fmla="*/ 129329 h 267895"/>
                      <a:gd name="connsiteX11" fmla="*/ 69579 w 697746"/>
                      <a:gd name="connsiteY11" fmla="*/ 254038 h 267895"/>
                      <a:gd name="connsiteX12" fmla="*/ 14152 w 697746"/>
                      <a:gd name="connsiteY12" fmla="*/ 193993 h 267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7746" h="267895">
                        <a:moveTo>
                          <a:pt x="14152" y="193993"/>
                        </a:moveTo>
                        <a:cubicBezTo>
                          <a:pt x="18771" y="133948"/>
                          <a:pt x="78816" y="124710"/>
                          <a:pt x="78816" y="124710"/>
                        </a:cubicBezTo>
                        <a:lnTo>
                          <a:pt x="697746" y="13857"/>
                        </a:lnTo>
                        <a:lnTo>
                          <a:pt x="697746" y="0"/>
                        </a:lnTo>
                        <a:lnTo>
                          <a:pt x="693127" y="0"/>
                        </a:lnTo>
                        <a:lnTo>
                          <a:pt x="64960" y="115472"/>
                        </a:lnTo>
                        <a:cubicBezTo>
                          <a:pt x="64960" y="115472"/>
                          <a:pt x="4914" y="120091"/>
                          <a:pt x="295" y="193993"/>
                        </a:cubicBezTo>
                        <a:cubicBezTo>
                          <a:pt x="-4323" y="249420"/>
                          <a:pt x="46484" y="267895"/>
                          <a:pt x="64960" y="267895"/>
                        </a:cubicBezTo>
                        <a:cubicBezTo>
                          <a:pt x="78816" y="263276"/>
                          <a:pt x="125005" y="258657"/>
                          <a:pt x="212764" y="240182"/>
                        </a:cubicBezTo>
                        <a:lnTo>
                          <a:pt x="688509" y="138566"/>
                        </a:lnTo>
                        <a:lnTo>
                          <a:pt x="688509" y="129329"/>
                        </a:lnTo>
                        <a:lnTo>
                          <a:pt x="69579" y="254038"/>
                        </a:lnTo>
                        <a:cubicBezTo>
                          <a:pt x="46484" y="249420"/>
                          <a:pt x="14152" y="235563"/>
                          <a:pt x="14152" y="193993"/>
                        </a:cubicBezTo>
                        <a:close/>
                      </a:path>
                    </a:pathLst>
                  </a:custGeom>
                  <a:solidFill>
                    <a:srgbClr val="7DC8C4"/>
                  </a:solidFill>
                  <a:ln w="46132" cap="flat">
                    <a:noFill/>
                    <a:prstDash val="solid"/>
                    <a:miter/>
                  </a:ln>
                </p:spPr>
                <p:txBody>
                  <a:bodyPr rtlCol="0" anchor="ctr"/>
                  <a:lstStyle/>
                  <a:p>
                    <a:endParaRPr lang="en-US"/>
                  </a:p>
                </p:txBody>
              </p:sp>
              <p:grpSp>
                <p:nvGrpSpPr>
                  <p:cNvPr id="2423" name="Graphic 792">
                    <a:extLst>
                      <a:ext uri="{FF2B5EF4-FFF2-40B4-BE49-F238E27FC236}">
                        <a16:creationId xmlns:a16="http://schemas.microsoft.com/office/drawing/2014/main" xmlns="" id="{9CA26D50-9A49-45A2-92EB-65E9D105A439}"/>
                      </a:ext>
                    </a:extLst>
                  </p:cNvPr>
                  <p:cNvGrpSpPr/>
                  <p:nvPr/>
                </p:nvGrpSpPr>
                <p:grpSpPr>
                  <a:xfrm>
                    <a:off x="2239263" y="9218784"/>
                    <a:ext cx="1376634" cy="397223"/>
                    <a:chOff x="2239263" y="9218784"/>
                    <a:chExt cx="1376634" cy="397223"/>
                  </a:xfrm>
                </p:grpSpPr>
                <p:sp>
                  <p:nvSpPr>
                    <p:cNvPr id="2424" name="Freeform: Shape 2423">
                      <a:extLst>
                        <a:ext uri="{FF2B5EF4-FFF2-40B4-BE49-F238E27FC236}">
                          <a16:creationId xmlns:a16="http://schemas.microsoft.com/office/drawing/2014/main" xmlns="" id="{0BC94C37-927B-43D2-B34A-4AF24884F88E}"/>
                        </a:ext>
                      </a:extLst>
                    </p:cNvPr>
                    <p:cNvSpPr/>
                    <p:nvPr/>
                  </p:nvSpPr>
                  <p:spPr>
                    <a:xfrm>
                      <a:off x="2239263" y="9315781"/>
                      <a:ext cx="743847" cy="300227"/>
                    </a:xfrm>
                    <a:custGeom>
                      <a:avLst/>
                      <a:gdLst>
                        <a:gd name="connsiteX0" fmla="*/ 208 w 743847"/>
                        <a:gd name="connsiteY0" fmla="*/ 73902 h 300227"/>
                        <a:gd name="connsiteX1" fmla="*/ 69491 w 743847"/>
                        <a:gd name="connsiteY1" fmla="*/ 152423 h 300227"/>
                        <a:gd name="connsiteX2" fmla="*/ 734610 w 743847"/>
                        <a:gd name="connsiteY2" fmla="*/ 300227 h 300227"/>
                        <a:gd name="connsiteX3" fmla="*/ 739229 w 743847"/>
                        <a:gd name="connsiteY3" fmla="*/ 300227 h 300227"/>
                        <a:gd name="connsiteX4" fmla="*/ 674564 w 743847"/>
                        <a:gd name="connsiteY4" fmla="*/ 226325 h 300227"/>
                        <a:gd name="connsiteX5" fmla="*/ 743848 w 743847"/>
                        <a:gd name="connsiteY5" fmla="*/ 147804 h 300227"/>
                        <a:gd name="connsiteX6" fmla="*/ 64872 w 743847"/>
                        <a:gd name="connsiteY6" fmla="*/ 0 h 300227"/>
                        <a:gd name="connsiteX7" fmla="*/ 208 w 743847"/>
                        <a:gd name="connsiteY7" fmla="*/ 73902 h 300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43847" h="300227">
                          <a:moveTo>
                            <a:pt x="208" y="73902"/>
                          </a:moveTo>
                          <a:cubicBezTo>
                            <a:pt x="-4411" y="143185"/>
                            <a:pt x="69491" y="152423"/>
                            <a:pt x="69491" y="152423"/>
                          </a:cubicBezTo>
                          <a:lnTo>
                            <a:pt x="734610" y="300227"/>
                          </a:lnTo>
                          <a:cubicBezTo>
                            <a:pt x="734610" y="300227"/>
                            <a:pt x="734610" y="300227"/>
                            <a:pt x="739229" y="300227"/>
                          </a:cubicBezTo>
                          <a:cubicBezTo>
                            <a:pt x="720753" y="295608"/>
                            <a:pt x="674564" y="281752"/>
                            <a:pt x="674564" y="226325"/>
                          </a:cubicBezTo>
                          <a:cubicBezTo>
                            <a:pt x="683802" y="152423"/>
                            <a:pt x="743848" y="147804"/>
                            <a:pt x="743848" y="147804"/>
                          </a:cubicBezTo>
                          <a:lnTo>
                            <a:pt x="64872" y="0"/>
                          </a:lnTo>
                          <a:cubicBezTo>
                            <a:pt x="64872" y="0"/>
                            <a:pt x="4827" y="4619"/>
                            <a:pt x="208" y="73902"/>
                          </a:cubicBezTo>
                          <a:close/>
                        </a:path>
                      </a:pathLst>
                    </a:custGeom>
                    <a:solidFill>
                      <a:srgbClr val="1E8873"/>
                    </a:solidFill>
                    <a:ln w="46132" cap="flat">
                      <a:noFill/>
                      <a:prstDash val="solid"/>
                      <a:miter/>
                    </a:ln>
                  </p:spPr>
                  <p:txBody>
                    <a:bodyPr rtlCol="0" anchor="ctr"/>
                    <a:lstStyle/>
                    <a:p>
                      <a:endParaRPr lang="en-US"/>
                    </a:p>
                  </p:txBody>
                </p:sp>
                <p:sp>
                  <p:nvSpPr>
                    <p:cNvPr id="2425" name="Freeform: Shape 2424">
                      <a:extLst>
                        <a:ext uri="{FF2B5EF4-FFF2-40B4-BE49-F238E27FC236}">
                          <a16:creationId xmlns:a16="http://schemas.microsoft.com/office/drawing/2014/main" xmlns="" id="{44AF2023-13B8-48AD-8C36-E42A293A0C8B}"/>
                        </a:ext>
                      </a:extLst>
                    </p:cNvPr>
                    <p:cNvSpPr/>
                    <p:nvPr/>
                  </p:nvSpPr>
                  <p:spPr>
                    <a:xfrm>
                      <a:off x="2304135" y="9218784"/>
                      <a:ext cx="1311761" cy="244800"/>
                    </a:xfrm>
                    <a:custGeom>
                      <a:avLst/>
                      <a:gdLst>
                        <a:gd name="connsiteX0" fmla="*/ 581979 w 1311761"/>
                        <a:gd name="connsiteY0" fmla="*/ 0 h 244800"/>
                        <a:gd name="connsiteX1" fmla="*/ 0 w 1311761"/>
                        <a:gd name="connsiteY1" fmla="*/ 96997 h 244800"/>
                        <a:gd name="connsiteX2" fmla="*/ 678976 w 1311761"/>
                        <a:gd name="connsiteY2" fmla="*/ 244801 h 244800"/>
                        <a:gd name="connsiteX3" fmla="*/ 1311762 w 1311761"/>
                        <a:gd name="connsiteY3" fmla="*/ 129329 h 244800"/>
                      </a:gdLst>
                      <a:ahLst/>
                      <a:cxnLst>
                        <a:cxn ang="0">
                          <a:pos x="connsiteX0" y="connsiteY0"/>
                        </a:cxn>
                        <a:cxn ang="0">
                          <a:pos x="connsiteX1" y="connsiteY1"/>
                        </a:cxn>
                        <a:cxn ang="0">
                          <a:pos x="connsiteX2" y="connsiteY2"/>
                        </a:cxn>
                        <a:cxn ang="0">
                          <a:pos x="connsiteX3" y="connsiteY3"/>
                        </a:cxn>
                      </a:cxnLst>
                      <a:rect l="l" t="t" r="r" b="b"/>
                      <a:pathLst>
                        <a:path w="1311761" h="244800">
                          <a:moveTo>
                            <a:pt x="581979" y="0"/>
                          </a:moveTo>
                          <a:lnTo>
                            <a:pt x="0" y="96997"/>
                          </a:lnTo>
                          <a:lnTo>
                            <a:pt x="678976" y="244801"/>
                          </a:lnTo>
                          <a:lnTo>
                            <a:pt x="1311762" y="129329"/>
                          </a:lnTo>
                          <a:close/>
                        </a:path>
                      </a:pathLst>
                    </a:custGeom>
                    <a:solidFill>
                      <a:srgbClr val="58C3B8"/>
                    </a:solidFill>
                    <a:ln w="46132" cap="flat">
                      <a:noFill/>
                      <a:prstDash val="solid"/>
                      <a:miter/>
                    </a:ln>
                  </p:spPr>
                  <p:txBody>
                    <a:bodyPr rtlCol="0" anchor="ctr"/>
                    <a:lstStyle/>
                    <a:p>
                      <a:endParaRPr lang="en-US"/>
                    </a:p>
                  </p:txBody>
                </p:sp>
              </p:grpSp>
              <p:sp>
                <p:nvSpPr>
                  <p:cNvPr id="2426" name="Freeform: Shape 2425">
                    <a:extLst>
                      <a:ext uri="{FF2B5EF4-FFF2-40B4-BE49-F238E27FC236}">
                        <a16:creationId xmlns:a16="http://schemas.microsoft.com/office/drawing/2014/main" xmlns="" id="{D02BAF47-4684-4482-8C3D-02627C7F09EB}"/>
                      </a:ext>
                    </a:extLst>
                  </p:cNvPr>
                  <p:cNvSpPr/>
                  <p:nvPr/>
                </p:nvSpPr>
                <p:spPr>
                  <a:xfrm>
                    <a:off x="2239263" y="9371207"/>
                    <a:ext cx="739228" cy="244800"/>
                  </a:xfrm>
                  <a:custGeom>
                    <a:avLst/>
                    <a:gdLst>
                      <a:gd name="connsiteX0" fmla="*/ 683802 w 739228"/>
                      <a:gd name="connsiteY0" fmla="*/ 203231 h 244800"/>
                      <a:gd name="connsiteX1" fmla="*/ 660708 w 739228"/>
                      <a:gd name="connsiteY1" fmla="*/ 198612 h 244800"/>
                      <a:gd name="connsiteX2" fmla="*/ 51015 w 739228"/>
                      <a:gd name="connsiteY2" fmla="*/ 64664 h 244800"/>
                      <a:gd name="connsiteX3" fmla="*/ 4827 w 739228"/>
                      <a:gd name="connsiteY3" fmla="*/ 0 h 244800"/>
                      <a:gd name="connsiteX4" fmla="*/ 4827 w 739228"/>
                      <a:gd name="connsiteY4" fmla="*/ 0 h 244800"/>
                      <a:gd name="connsiteX5" fmla="*/ 208 w 739228"/>
                      <a:gd name="connsiteY5" fmla="*/ 18476 h 244800"/>
                      <a:gd name="connsiteX6" fmla="*/ 69491 w 739228"/>
                      <a:gd name="connsiteY6" fmla="*/ 96996 h 244800"/>
                      <a:gd name="connsiteX7" fmla="*/ 734610 w 739228"/>
                      <a:gd name="connsiteY7" fmla="*/ 244801 h 244800"/>
                      <a:gd name="connsiteX8" fmla="*/ 739229 w 739228"/>
                      <a:gd name="connsiteY8" fmla="*/ 244801 h 244800"/>
                      <a:gd name="connsiteX9" fmla="*/ 683802 w 739228"/>
                      <a:gd name="connsiteY9" fmla="*/ 203231 h 24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9228" h="244800">
                        <a:moveTo>
                          <a:pt x="683802" y="203231"/>
                        </a:moveTo>
                        <a:cubicBezTo>
                          <a:pt x="669946" y="203231"/>
                          <a:pt x="660708" y="198612"/>
                          <a:pt x="660708" y="198612"/>
                        </a:cubicBezTo>
                        <a:lnTo>
                          <a:pt x="51015" y="64664"/>
                        </a:lnTo>
                        <a:cubicBezTo>
                          <a:pt x="-9030" y="50808"/>
                          <a:pt x="4827" y="0"/>
                          <a:pt x="4827" y="0"/>
                        </a:cubicBezTo>
                        <a:lnTo>
                          <a:pt x="4827" y="0"/>
                        </a:lnTo>
                        <a:cubicBezTo>
                          <a:pt x="4827" y="4619"/>
                          <a:pt x="208" y="13857"/>
                          <a:pt x="208" y="18476"/>
                        </a:cubicBezTo>
                        <a:cubicBezTo>
                          <a:pt x="-4411" y="87759"/>
                          <a:pt x="69491" y="96996"/>
                          <a:pt x="69491" y="96996"/>
                        </a:cubicBezTo>
                        <a:lnTo>
                          <a:pt x="734610" y="244801"/>
                        </a:lnTo>
                        <a:cubicBezTo>
                          <a:pt x="734610" y="244801"/>
                          <a:pt x="734610" y="244801"/>
                          <a:pt x="739229" y="244801"/>
                        </a:cubicBezTo>
                        <a:cubicBezTo>
                          <a:pt x="729991" y="240182"/>
                          <a:pt x="697659" y="230944"/>
                          <a:pt x="683802" y="203231"/>
                        </a:cubicBezTo>
                        <a:close/>
                      </a:path>
                    </a:pathLst>
                  </a:custGeom>
                  <a:solidFill>
                    <a:srgbClr val="0B8FB5">
                      <a:alpha val="59000"/>
                    </a:srgbClr>
                  </a:solidFill>
                  <a:ln w="46132" cap="flat">
                    <a:noFill/>
                    <a:prstDash val="solid"/>
                    <a:miter/>
                  </a:ln>
                </p:spPr>
                <p:txBody>
                  <a:bodyPr rtlCol="0" anchor="ctr"/>
                  <a:lstStyle/>
                  <a:p>
                    <a:endParaRPr lang="en-US"/>
                  </a:p>
                </p:txBody>
              </p:sp>
              <p:grpSp>
                <p:nvGrpSpPr>
                  <p:cNvPr id="2427" name="Graphic 792">
                    <a:extLst>
                      <a:ext uri="{FF2B5EF4-FFF2-40B4-BE49-F238E27FC236}">
                        <a16:creationId xmlns:a16="http://schemas.microsoft.com/office/drawing/2014/main" xmlns="" id="{D6551C4D-C430-4A39-8DEB-AE3EE1FF0358}"/>
                      </a:ext>
                    </a:extLst>
                  </p:cNvPr>
                  <p:cNvGrpSpPr/>
                  <p:nvPr/>
                </p:nvGrpSpPr>
                <p:grpSpPr>
                  <a:xfrm>
                    <a:off x="2239263" y="9218784"/>
                    <a:ext cx="1381253" cy="397223"/>
                    <a:chOff x="2239263" y="9218784"/>
                    <a:chExt cx="1381253" cy="397223"/>
                  </a:xfrm>
                  <a:solidFill>
                    <a:srgbClr val="00594D"/>
                  </a:solidFill>
                </p:grpSpPr>
                <p:sp>
                  <p:nvSpPr>
                    <p:cNvPr id="2428" name="Freeform: Shape 2427">
                      <a:extLst>
                        <a:ext uri="{FF2B5EF4-FFF2-40B4-BE49-F238E27FC236}">
                          <a16:creationId xmlns:a16="http://schemas.microsoft.com/office/drawing/2014/main" xmlns="" id="{D32903A8-D410-493C-9E0C-7EDCD4D9E7E2}"/>
                        </a:ext>
                      </a:extLst>
                    </p:cNvPr>
                    <p:cNvSpPr/>
                    <p:nvPr/>
                  </p:nvSpPr>
                  <p:spPr>
                    <a:xfrm>
                      <a:off x="2918173" y="9348113"/>
                      <a:ext cx="702342" cy="267895"/>
                    </a:xfrm>
                    <a:custGeom>
                      <a:avLst/>
                      <a:gdLst>
                        <a:gd name="connsiteX0" fmla="*/ 64937 w 702342"/>
                        <a:gd name="connsiteY0" fmla="*/ 267895 h 267895"/>
                        <a:gd name="connsiteX1" fmla="*/ 64937 w 702342"/>
                        <a:gd name="connsiteY1" fmla="*/ 267895 h 267895"/>
                        <a:gd name="connsiteX2" fmla="*/ 273 w 702342"/>
                        <a:gd name="connsiteY2" fmla="*/ 193993 h 267895"/>
                        <a:gd name="connsiteX3" fmla="*/ 64937 w 702342"/>
                        <a:gd name="connsiteY3" fmla="*/ 115472 h 267895"/>
                        <a:gd name="connsiteX4" fmla="*/ 697723 w 702342"/>
                        <a:gd name="connsiteY4" fmla="*/ 0 h 267895"/>
                        <a:gd name="connsiteX5" fmla="*/ 702343 w 702342"/>
                        <a:gd name="connsiteY5" fmla="*/ 0 h 267895"/>
                        <a:gd name="connsiteX6" fmla="*/ 702343 w 702342"/>
                        <a:gd name="connsiteY6" fmla="*/ 0 h 267895"/>
                        <a:gd name="connsiteX7" fmla="*/ 702343 w 702342"/>
                        <a:gd name="connsiteY7" fmla="*/ 13857 h 267895"/>
                        <a:gd name="connsiteX8" fmla="*/ 702343 w 702342"/>
                        <a:gd name="connsiteY8" fmla="*/ 13857 h 267895"/>
                        <a:gd name="connsiteX9" fmla="*/ 83413 w 702342"/>
                        <a:gd name="connsiteY9" fmla="*/ 124710 h 267895"/>
                        <a:gd name="connsiteX10" fmla="*/ 18748 w 702342"/>
                        <a:gd name="connsiteY10" fmla="*/ 189374 h 267895"/>
                        <a:gd name="connsiteX11" fmla="*/ 18748 w 702342"/>
                        <a:gd name="connsiteY11" fmla="*/ 189374 h 267895"/>
                        <a:gd name="connsiteX12" fmla="*/ 74175 w 702342"/>
                        <a:gd name="connsiteY12" fmla="*/ 254038 h 267895"/>
                        <a:gd name="connsiteX13" fmla="*/ 693105 w 702342"/>
                        <a:gd name="connsiteY13" fmla="*/ 129329 h 267895"/>
                        <a:gd name="connsiteX14" fmla="*/ 693105 w 702342"/>
                        <a:gd name="connsiteY14" fmla="*/ 143185 h 267895"/>
                        <a:gd name="connsiteX15" fmla="*/ 693105 w 702342"/>
                        <a:gd name="connsiteY15" fmla="*/ 143185 h 267895"/>
                        <a:gd name="connsiteX16" fmla="*/ 217360 w 702342"/>
                        <a:gd name="connsiteY16" fmla="*/ 244801 h 267895"/>
                        <a:gd name="connsiteX17" fmla="*/ 64937 w 702342"/>
                        <a:gd name="connsiteY17" fmla="*/ 267895 h 267895"/>
                        <a:gd name="connsiteX18" fmla="*/ 64937 w 702342"/>
                        <a:gd name="connsiteY18" fmla="*/ 267895 h 267895"/>
                        <a:gd name="connsiteX19" fmla="*/ 697723 w 702342"/>
                        <a:gd name="connsiteY19" fmla="*/ 4619 h 267895"/>
                        <a:gd name="connsiteX20" fmla="*/ 64937 w 702342"/>
                        <a:gd name="connsiteY20" fmla="*/ 115472 h 267895"/>
                        <a:gd name="connsiteX21" fmla="*/ 273 w 702342"/>
                        <a:gd name="connsiteY21" fmla="*/ 189374 h 267895"/>
                        <a:gd name="connsiteX22" fmla="*/ 64937 w 702342"/>
                        <a:gd name="connsiteY22" fmla="*/ 263276 h 267895"/>
                        <a:gd name="connsiteX23" fmla="*/ 212741 w 702342"/>
                        <a:gd name="connsiteY23" fmla="*/ 235563 h 267895"/>
                        <a:gd name="connsiteX24" fmla="*/ 688486 w 702342"/>
                        <a:gd name="connsiteY24" fmla="*/ 133948 h 267895"/>
                        <a:gd name="connsiteX25" fmla="*/ 688486 w 702342"/>
                        <a:gd name="connsiteY25" fmla="*/ 124710 h 267895"/>
                        <a:gd name="connsiteX26" fmla="*/ 69556 w 702342"/>
                        <a:gd name="connsiteY26" fmla="*/ 249420 h 267895"/>
                        <a:gd name="connsiteX27" fmla="*/ 69556 w 702342"/>
                        <a:gd name="connsiteY27" fmla="*/ 249420 h 267895"/>
                        <a:gd name="connsiteX28" fmla="*/ 14129 w 702342"/>
                        <a:gd name="connsiteY28" fmla="*/ 184755 h 267895"/>
                        <a:gd name="connsiteX29" fmla="*/ 14129 w 702342"/>
                        <a:gd name="connsiteY29" fmla="*/ 184755 h 267895"/>
                        <a:gd name="connsiteX30" fmla="*/ 78794 w 702342"/>
                        <a:gd name="connsiteY30" fmla="*/ 115472 h 267895"/>
                        <a:gd name="connsiteX31" fmla="*/ 697723 w 702342"/>
                        <a:gd name="connsiteY31" fmla="*/ 4619 h 267895"/>
                        <a:gd name="connsiteX32" fmla="*/ 697723 w 702342"/>
                        <a:gd name="connsiteY32" fmla="*/ 4619 h 267895"/>
                        <a:gd name="connsiteX33" fmla="*/ 697723 w 702342"/>
                        <a:gd name="connsiteY33" fmla="*/ 4619 h 267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02342" h="267895">
                          <a:moveTo>
                            <a:pt x="64937" y="267895"/>
                          </a:moveTo>
                          <a:lnTo>
                            <a:pt x="64937" y="267895"/>
                          </a:lnTo>
                          <a:cubicBezTo>
                            <a:pt x="51080" y="263276"/>
                            <a:pt x="-4346" y="249420"/>
                            <a:pt x="273" y="193993"/>
                          </a:cubicBezTo>
                          <a:cubicBezTo>
                            <a:pt x="4892" y="138566"/>
                            <a:pt x="41843" y="120091"/>
                            <a:pt x="64937" y="115472"/>
                          </a:cubicBezTo>
                          <a:lnTo>
                            <a:pt x="697723" y="0"/>
                          </a:lnTo>
                          <a:lnTo>
                            <a:pt x="702343" y="0"/>
                          </a:lnTo>
                          <a:lnTo>
                            <a:pt x="702343" y="0"/>
                          </a:lnTo>
                          <a:lnTo>
                            <a:pt x="702343" y="13857"/>
                          </a:lnTo>
                          <a:lnTo>
                            <a:pt x="702343" y="13857"/>
                          </a:lnTo>
                          <a:lnTo>
                            <a:pt x="83413" y="124710"/>
                          </a:lnTo>
                          <a:cubicBezTo>
                            <a:pt x="83413" y="124710"/>
                            <a:pt x="23367" y="129329"/>
                            <a:pt x="18748" y="189374"/>
                          </a:cubicBezTo>
                          <a:lnTo>
                            <a:pt x="18748" y="189374"/>
                          </a:lnTo>
                          <a:cubicBezTo>
                            <a:pt x="14129" y="235563"/>
                            <a:pt x="60318" y="249420"/>
                            <a:pt x="74175" y="254038"/>
                          </a:cubicBezTo>
                          <a:lnTo>
                            <a:pt x="693105" y="129329"/>
                          </a:lnTo>
                          <a:lnTo>
                            <a:pt x="693105" y="143185"/>
                          </a:lnTo>
                          <a:lnTo>
                            <a:pt x="693105" y="143185"/>
                          </a:lnTo>
                          <a:lnTo>
                            <a:pt x="217360" y="244801"/>
                          </a:lnTo>
                          <a:cubicBezTo>
                            <a:pt x="120364" y="258657"/>
                            <a:pt x="78794" y="267895"/>
                            <a:pt x="64937" y="267895"/>
                          </a:cubicBezTo>
                          <a:lnTo>
                            <a:pt x="64937" y="267895"/>
                          </a:lnTo>
                          <a:close/>
                          <a:moveTo>
                            <a:pt x="697723" y="4619"/>
                          </a:moveTo>
                          <a:lnTo>
                            <a:pt x="64937" y="115472"/>
                          </a:lnTo>
                          <a:cubicBezTo>
                            <a:pt x="64937" y="115472"/>
                            <a:pt x="4892" y="120091"/>
                            <a:pt x="273" y="189374"/>
                          </a:cubicBezTo>
                          <a:cubicBezTo>
                            <a:pt x="273" y="207850"/>
                            <a:pt x="4892" y="254038"/>
                            <a:pt x="64937" y="263276"/>
                          </a:cubicBezTo>
                          <a:cubicBezTo>
                            <a:pt x="78794" y="258657"/>
                            <a:pt x="120364" y="254038"/>
                            <a:pt x="212741" y="235563"/>
                          </a:cubicBezTo>
                          <a:lnTo>
                            <a:pt x="688486" y="133948"/>
                          </a:lnTo>
                          <a:lnTo>
                            <a:pt x="688486" y="124710"/>
                          </a:lnTo>
                          <a:lnTo>
                            <a:pt x="69556" y="249420"/>
                          </a:lnTo>
                          <a:lnTo>
                            <a:pt x="69556" y="249420"/>
                          </a:lnTo>
                          <a:cubicBezTo>
                            <a:pt x="55699" y="244801"/>
                            <a:pt x="9510" y="230944"/>
                            <a:pt x="14129" y="184755"/>
                          </a:cubicBezTo>
                          <a:lnTo>
                            <a:pt x="14129" y="184755"/>
                          </a:lnTo>
                          <a:cubicBezTo>
                            <a:pt x="18748" y="124710"/>
                            <a:pt x="78794" y="115472"/>
                            <a:pt x="78794" y="115472"/>
                          </a:cubicBezTo>
                          <a:lnTo>
                            <a:pt x="697723" y="4619"/>
                          </a:lnTo>
                          <a:lnTo>
                            <a:pt x="697723" y="4619"/>
                          </a:lnTo>
                          <a:lnTo>
                            <a:pt x="697723" y="4619"/>
                          </a:lnTo>
                          <a:close/>
                        </a:path>
                      </a:pathLst>
                    </a:custGeom>
                    <a:solidFill>
                      <a:srgbClr val="00594D"/>
                    </a:solidFill>
                    <a:ln w="46132" cap="flat">
                      <a:noFill/>
                      <a:prstDash val="solid"/>
                      <a:miter/>
                    </a:ln>
                  </p:spPr>
                  <p:txBody>
                    <a:bodyPr rtlCol="0" anchor="ctr"/>
                    <a:lstStyle/>
                    <a:p>
                      <a:endParaRPr lang="en-US"/>
                    </a:p>
                  </p:txBody>
                </p:sp>
                <p:grpSp>
                  <p:nvGrpSpPr>
                    <p:cNvPr id="2429" name="Graphic 792">
                      <a:extLst>
                        <a:ext uri="{FF2B5EF4-FFF2-40B4-BE49-F238E27FC236}">
                          <a16:creationId xmlns:a16="http://schemas.microsoft.com/office/drawing/2014/main" xmlns="" id="{FD4781D5-E1A5-4DAD-AD53-F77728EA98BA}"/>
                        </a:ext>
                      </a:extLst>
                    </p:cNvPr>
                    <p:cNvGrpSpPr/>
                    <p:nvPr/>
                  </p:nvGrpSpPr>
                  <p:grpSpPr>
                    <a:xfrm>
                      <a:off x="2239263" y="9218784"/>
                      <a:ext cx="1376634" cy="397223"/>
                      <a:chOff x="2239263" y="9218784"/>
                      <a:chExt cx="1376634" cy="397223"/>
                    </a:xfrm>
                    <a:solidFill>
                      <a:srgbClr val="00594D"/>
                    </a:solidFill>
                  </p:grpSpPr>
                  <p:sp>
                    <p:nvSpPr>
                      <p:cNvPr id="2430" name="Freeform: Shape 2429">
                        <a:extLst>
                          <a:ext uri="{FF2B5EF4-FFF2-40B4-BE49-F238E27FC236}">
                            <a16:creationId xmlns:a16="http://schemas.microsoft.com/office/drawing/2014/main" xmlns="" id="{BE7FDA59-BDFA-46EA-9C18-B6F8D9567E02}"/>
                          </a:ext>
                        </a:extLst>
                      </p:cNvPr>
                      <p:cNvSpPr/>
                      <p:nvPr/>
                    </p:nvSpPr>
                    <p:spPr>
                      <a:xfrm>
                        <a:off x="2239263" y="9311162"/>
                        <a:ext cx="743847" cy="304846"/>
                      </a:xfrm>
                      <a:custGeom>
                        <a:avLst/>
                        <a:gdLst>
                          <a:gd name="connsiteX0" fmla="*/ 739229 w 743847"/>
                          <a:gd name="connsiteY0" fmla="*/ 304846 h 304846"/>
                          <a:gd name="connsiteX1" fmla="*/ 739229 w 743847"/>
                          <a:gd name="connsiteY1" fmla="*/ 304846 h 304846"/>
                          <a:gd name="connsiteX2" fmla="*/ 74110 w 743847"/>
                          <a:gd name="connsiteY2" fmla="*/ 157042 h 304846"/>
                          <a:gd name="connsiteX3" fmla="*/ 4827 w 743847"/>
                          <a:gd name="connsiteY3" fmla="*/ 78521 h 304846"/>
                          <a:gd name="connsiteX4" fmla="*/ 4827 w 743847"/>
                          <a:gd name="connsiteY4" fmla="*/ 78521 h 304846"/>
                          <a:gd name="connsiteX5" fmla="*/ 69491 w 743847"/>
                          <a:gd name="connsiteY5" fmla="*/ 0 h 304846"/>
                          <a:gd name="connsiteX6" fmla="*/ 69491 w 743847"/>
                          <a:gd name="connsiteY6" fmla="*/ 0 h 304846"/>
                          <a:gd name="connsiteX7" fmla="*/ 69491 w 743847"/>
                          <a:gd name="connsiteY7" fmla="*/ 0 h 304846"/>
                          <a:gd name="connsiteX8" fmla="*/ 743848 w 743847"/>
                          <a:gd name="connsiteY8" fmla="*/ 152423 h 304846"/>
                          <a:gd name="connsiteX9" fmla="*/ 743848 w 743847"/>
                          <a:gd name="connsiteY9" fmla="*/ 152423 h 304846"/>
                          <a:gd name="connsiteX10" fmla="*/ 679183 w 743847"/>
                          <a:gd name="connsiteY10" fmla="*/ 226325 h 304846"/>
                          <a:gd name="connsiteX11" fmla="*/ 743848 w 743847"/>
                          <a:gd name="connsiteY11" fmla="*/ 300227 h 304846"/>
                          <a:gd name="connsiteX12" fmla="*/ 743848 w 743847"/>
                          <a:gd name="connsiteY12" fmla="*/ 300227 h 304846"/>
                          <a:gd name="connsiteX13" fmla="*/ 739229 w 743847"/>
                          <a:gd name="connsiteY13" fmla="*/ 304846 h 304846"/>
                          <a:gd name="connsiteX14" fmla="*/ 739229 w 743847"/>
                          <a:gd name="connsiteY14" fmla="*/ 304846 h 304846"/>
                          <a:gd name="connsiteX15" fmla="*/ 208 w 743847"/>
                          <a:gd name="connsiteY15" fmla="*/ 78521 h 304846"/>
                          <a:gd name="connsiteX16" fmla="*/ 69491 w 743847"/>
                          <a:gd name="connsiteY16" fmla="*/ 152423 h 304846"/>
                          <a:gd name="connsiteX17" fmla="*/ 734610 w 743847"/>
                          <a:gd name="connsiteY17" fmla="*/ 300227 h 304846"/>
                          <a:gd name="connsiteX18" fmla="*/ 734610 w 743847"/>
                          <a:gd name="connsiteY18" fmla="*/ 300227 h 304846"/>
                          <a:gd name="connsiteX19" fmla="*/ 674564 w 743847"/>
                          <a:gd name="connsiteY19" fmla="*/ 226325 h 304846"/>
                          <a:gd name="connsiteX20" fmla="*/ 734610 w 743847"/>
                          <a:gd name="connsiteY20" fmla="*/ 147804 h 304846"/>
                          <a:gd name="connsiteX21" fmla="*/ 60253 w 743847"/>
                          <a:gd name="connsiteY21" fmla="*/ 0 h 304846"/>
                          <a:gd name="connsiteX22" fmla="*/ 208 w 743847"/>
                          <a:gd name="connsiteY22" fmla="*/ 78521 h 304846"/>
                          <a:gd name="connsiteX23" fmla="*/ 208 w 743847"/>
                          <a:gd name="connsiteY23" fmla="*/ 78521 h 304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43847" h="304846">
                            <a:moveTo>
                              <a:pt x="739229" y="304846"/>
                            </a:moveTo>
                            <a:lnTo>
                              <a:pt x="739229" y="304846"/>
                            </a:lnTo>
                            <a:lnTo>
                              <a:pt x="74110" y="157042"/>
                            </a:lnTo>
                            <a:cubicBezTo>
                              <a:pt x="74110" y="157042"/>
                              <a:pt x="208" y="147804"/>
                              <a:pt x="4827" y="78521"/>
                            </a:cubicBezTo>
                            <a:lnTo>
                              <a:pt x="4827" y="78521"/>
                            </a:lnTo>
                            <a:cubicBezTo>
                              <a:pt x="9445" y="23094"/>
                              <a:pt x="46397" y="4619"/>
                              <a:pt x="69491" y="0"/>
                            </a:cubicBezTo>
                            <a:lnTo>
                              <a:pt x="69491" y="0"/>
                            </a:lnTo>
                            <a:lnTo>
                              <a:pt x="69491" y="0"/>
                            </a:lnTo>
                            <a:lnTo>
                              <a:pt x="743848" y="152423"/>
                            </a:lnTo>
                            <a:lnTo>
                              <a:pt x="743848" y="152423"/>
                            </a:lnTo>
                            <a:cubicBezTo>
                              <a:pt x="743848" y="152423"/>
                              <a:pt x="683802" y="157042"/>
                              <a:pt x="679183" y="226325"/>
                            </a:cubicBezTo>
                            <a:cubicBezTo>
                              <a:pt x="679183" y="244801"/>
                              <a:pt x="683802" y="290990"/>
                              <a:pt x="743848" y="300227"/>
                            </a:cubicBezTo>
                            <a:lnTo>
                              <a:pt x="743848" y="300227"/>
                            </a:lnTo>
                            <a:cubicBezTo>
                              <a:pt x="739229" y="304846"/>
                              <a:pt x="739229" y="304846"/>
                              <a:pt x="739229" y="304846"/>
                            </a:cubicBezTo>
                            <a:lnTo>
                              <a:pt x="739229" y="304846"/>
                            </a:lnTo>
                            <a:close/>
                            <a:moveTo>
                              <a:pt x="208" y="78521"/>
                            </a:moveTo>
                            <a:cubicBezTo>
                              <a:pt x="-4411" y="147804"/>
                              <a:pt x="69491" y="152423"/>
                              <a:pt x="69491" y="152423"/>
                            </a:cubicBezTo>
                            <a:lnTo>
                              <a:pt x="734610" y="300227"/>
                            </a:lnTo>
                            <a:cubicBezTo>
                              <a:pt x="734610" y="300227"/>
                              <a:pt x="734610" y="300227"/>
                              <a:pt x="734610" y="300227"/>
                            </a:cubicBezTo>
                            <a:cubicBezTo>
                              <a:pt x="716134" y="295608"/>
                              <a:pt x="669946" y="281752"/>
                              <a:pt x="674564" y="226325"/>
                            </a:cubicBezTo>
                            <a:cubicBezTo>
                              <a:pt x="674564" y="175518"/>
                              <a:pt x="711515" y="152423"/>
                              <a:pt x="734610" y="147804"/>
                            </a:cubicBezTo>
                            <a:lnTo>
                              <a:pt x="60253" y="0"/>
                            </a:lnTo>
                            <a:cubicBezTo>
                              <a:pt x="60253" y="4619"/>
                              <a:pt x="4827" y="13857"/>
                              <a:pt x="208" y="78521"/>
                            </a:cubicBezTo>
                            <a:lnTo>
                              <a:pt x="208" y="78521"/>
                            </a:lnTo>
                            <a:close/>
                          </a:path>
                        </a:pathLst>
                      </a:custGeom>
                      <a:solidFill>
                        <a:srgbClr val="00594D"/>
                      </a:solidFill>
                      <a:ln w="46132" cap="flat">
                        <a:noFill/>
                        <a:prstDash val="solid"/>
                        <a:miter/>
                      </a:ln>
                    </p:spPr>
                    <p:txBody>
                      <a:bodyPr rtlCol="0" anchor="ctr"/>
                      <a:lstStyle/>
                      <a:p>
                        <a:endParaRPr lang="en-US"/>
                      </a:p>
                    </p:txBody>
                  </p:sp>
                  <p:sp>
                    <p:nvSpPr>
                      <p:cNvPr id="2431" name="Freeform: Shape 2430">
                        <a:extLst>
                          <a:ext uri="{FF2B5EF4-FFF2-40B4-BE49-F238E27FC236}">
                            <a16:creationId xmlns:a16="http://schemas.microsoft.com/office/drawing/2014/main" xmlns="" id="{8615B4EC-BF89-4715-913A-39FBE47B8EC9}"/>
                          </a:ext>
                        </a:extLst>
                      </p:cNvPr>
                      <p:cNvSpPr/>
                      <p:nvPr/>
                    </p:nvSpPr>
                    <p:spPr>
                      <a:xfrm>
                        <a:off x="2304135" y="9218784"/>
                        <a:ext cx="1311761" cy="244800"/>
                      </a:xfrm>
                      <a:custGeom>
                        <a:avLst/>
                        <a:gdLst>
                          <a:gd name="connsiteX0" fmla="*/ 678976 w 1311761"/>
                          <a:gd name="connsiteY0" fmla="*/ 244801 h 244800"/>
                          <a:gd name="connsiteX1" fmla="*/ 678976 w 1311761"/>
                          <a:gd name="connsiteY1" fmla="*/ 244801 h 244800"/>
                          <a:gd name="connsiteX2" fmla="*/ 0 w 1311761"/>
                          <a:gd name="connsiteY2" fmla="*/ 96997 h 244800"/>
                          <a:gd name="connsiteX3" fmla="*/ 0 w 1311761"/>
                          <a:gd name="connsiteY3" fmla="*/ 96997 h 244800"/>
                          <a:gd name="connsiteX4" fmla="*/ 581979 w 1311761"/>
                          <a:gd name="connsiteY4" fmla="*/ 0 h 244800"/>
                          <a:gd name="connsiteX5" fmla="*/ 581979 w 1311761"/>
                          <a:gd name="connsiteY5" fmla="*/ 0 h 244800"/>
                          <a:gd name="connsiteX6" fmla="*/ 1311762 w 1311761"/>
                          <a:gd name="connsiteY6" fmla="*/ 129329 h 244800"/>
                          <a:gd name="connsiteX7" fmla="*/ 1311762 w 1311761"/>
                          <a:gd name="connsiteY7" fmla="*/ 129329 h 244800"/>
                          <a:gd name="connsiteX8" fmla="*/ 678976 w 1311761"/>
                          <a:gd name="connsiteY8" fmla="*/ 244801 h 244800"/>
                          <a:gd name="connsiteX9" fmla="*/ 4619 w 1311761"/>
                          <a:gd name="connsiteY9" fmla="*/ 96997 h 244800"/>
                          <a:gd name="connsiteX10" fmla="*/ 678976 w 1311761"/>
                          <a:gd name="connsiteY10" fmla="*/ 244801 h 244800"/>
                          <a:gd name="connsiteX11" fmla="*/ 1307143 w 1311761"/>
                          <a:gd name="connsiteY11" fmla="*/ 133948 h 244800"/>
                          <a:gd name="connsiteX12" fmla="*/ 581979 w 1311761"/>
                          <a:gd name="connsiteY12" fmla="*/ 4619 h 244800"/>
                          <a:gd name="connsiteX13" fmla="*/ 4619 w 1311761"/>
                          <a:gd name="connsiteY13" fmla="*/ 96997 h 24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11761" h="244800">
                            <a:moveTo>
                              <a:pt x="678976" y="244801"/>
                            </a:moveTo>
                            <a:lnTo>
                              <a:pt x="678976" y="244801"/>
                            </a:lnTo>
                            <a:lnTo>
                              <a:pt x="0" y="96997"/>
                            </a:lnTo>
                            <a:lnTo>
                              <a:pt x="0" y="96997"/>
                            </a:lnTo>
                            <a:lnTo>
                              <a:pt x="581979" y="0"/>
                            </a:lnTo>
                            <a:lnTo>
                              <a:pt x="581979" y="0"/>
                            </a:lnTo>
                            <a:lnTo>
                              <a:pt x="1311762" y="129329"/>
                            </a:lnTo>
                            <a:lnTo>
                              <a:pt x="1311762" y="129329"/>
                            </a:lnTo>
                            <a:lnTo>
                              <a:pt x="678976" y="244801"/>
                            </a:lnTo>
                            <a:close/>
                            <a:moveTo>
                              <a:pt x="4619" y="96997"/>
                            </a:moveTo>
                            <a:lnTo>
                              <a:pt x="678976" y="244801"/>
                            </a:lnTo>
                            <a:lnTo>
                              <a:pt x="1307143" y="133948"/>
                            </a:lnTo>
                            <a:lnTo>
                              <a:pt x="581979" y="4619"/>
                            </a:lnTo>
                            <a:lnTo>
                              <a:pt x="4619" y="96997"/>
                            </a:lnTo>
                            <a:close/>
                          </a:path>
                        </a:pathLst>
                      </a:custGeom>
                      <a:solidFill>
                        <a:srgbClr val="00594D"/>
                      </a:solidFill>
                      <a:ln w="46132" cap="flat">
                        <a:noFill/>
                        <a:prstDash val="solid"/>
                        <a:miter/>
                      </a:ln>
                    </p:spPr>
                    <p:txBody>
                      <a:bodyPr rtlCol="0" anchor="ctr"/>
                      <a:lstStyle/>
                      <a:p>
                        <a:endParaRPr lang="en-US"/>
                      </a:p>
                    </p:txBody>
                  </p:sp>
                </p:grpSp>
              </p:grpSp>
            </p:grpSp>
            <p:sp>
              <p:nvSpPr>
                <p:cNvPr id="2432" name="Freeform: Shape 2431">
                  <a:extLst>
                    <a:ext uri="{FF2B5EF4-FFF2-40B4-BE49-F238E27FC236}">
                      <a16:creationId xmlns:a16="http://schemas.microsoft.com/office/drawing/2014/main" xmlns="" id="{1564AC4E-9559-4624-84C8-0E089F4D674C}"/>
                    </a:ext>
                  </a:extLst>
                </p:cNvPr>
                <p:cNvSpPr/>
                <p:nvPr/>
              </p:nvSpPr>
              <p:spPr>
                <a:xfrm>
                  <a:off x="2987729" y="9246498"/>
                  <a:ext cx="591216" cy="198611"/>
                </a:xfrm>
                <a:custGeom>
                  <a:avLst/>
                  <a:gdLst>
                    <a:gd name="connsiteX0" fmla="*/ 591217 w 591216"/>
                    <a:gd name="connsiteY0" fmla="*/ 101615 h 198611"/>
                    <a:gd name="connsiteX1" fmla="*/ 64664 w 591216"/>
                    <a:gd name="connsiteY1" fmla="*/ 198612 h 198611"/>
                    <a:gd name="connsiteX2" fmla="*/ 517315 w 591216"/>
                    <a:gd name="connsiteY2" fmla="*/ 101615 h 198611"/>
                    <a:gd name="connsiteX3" fmla="*/ 0 w 591216"/>
                    <a:gd name="connsiteY3" fmla="*/ 0 h 198611"/>
                  </a:gdLst>
                  <a:ahLst/>
                  <a:cxnLst>
                    <a:cxn ang="0">
                      <a:pos x="connsiteX0" y="connsiteY0"/>
                    </a:cxn>
                    <a:cxn ang="0">
                      <a:pos x="connsiteX1" y="connsiteY1"/>
                    </a:cxn>
                    <a:cxn ang="0">
                      <a:pos x="connsiteX2" y="connsiteY2"/>
                    </a:cxn>
                    <a:cxn ang="0">
                      <a:pos x="connsiteX3" y="connsiteY3"/>
                    </a:cxn>
                  </a:cxnLst>
                  <a:rect l="l" t="t" r="r" b="b"/>
                  <a:pathLst>
                    <a:path w="591216" h="198611">
                      <a:moveTo>
                        <a:pt x="591217" y="101615"/>
                      </a:moveTo>
                      <a:lnTo>
                        <a:pt x="64664" y="198612"/>
                      </a:lnTo>
                      <a:lnTo>
                        <a:pt x="517315" y="101615"/>
                      </a:lnTo>
                      <a:lnTo>
                        <a:pt x="0" y="0"/>
                      </a:lnTo>
                      <a:close/>
                    </a:path>
                  </a:pathLst>
                </a:custGeom>
                <a:solidFill>
                  <a:srgbClr val="AADCDF">
                    <a:alpha val="71000"/>
                  </a:srgbClr>
                </a:solidFill>
                <a:ln w="46132" cap="flat">
                  <a:noFill/>
                  <a:prstDash val="solid"/>
                  <a:miter/>
                </a:ln>
              </p:spPr>
              <p:txBody>
                <a:bodyPr rtlCol="0" anchor="ctr"/>
                <a:lstStyle/>
                <a:p>
                  <a:endParaRPr lang="en-US"/>
                </a:p>
              </p:txBody>
            </p:sp>
          </p:grpSp>
        </p:grpSp>
        <p:grpSp>
          <p:nvGrpSpPr>
            <p:cNvPr id="2433" name="Graphic 792">
              <a:extLst>
                <a:ext uri="{FF2B5EF4-FFF2-40B4-BE49-F238E27FC236}">
                  <a16:creationId xmlns:a16="http://schemas.microsoft.com/office/drawing/2014/main" xmlns="" id="{E5ED0480-D6FF-47A2-B477-BC3B4D4B3618}"/>
                </a:ext>
              </a:extLst>
            </p:cNvPr>
            <p:cNvGrpSpPr/>
            <p:nvPr/>
          </p:nvGrpSpPr>
          <p:grpSpPr>
            <a:xfrm>
              <a:off x="2303927" y="9061742"/>
              <a:ext cx="1381253" cy="412619"/>
              <a:chOff x="2303927" y="9061742"/>
              <a:chExt cx="1381253" cy="412619"/>
            </a:xfrm>
          </p:grpSpPr>
          <p:sp>
            <p:nvSpPr>
              <p:cNvPr id="2434" name="Freeform: Shape 2433">
                <a:extLst>
                  <a:ext uri="{FF2B5EF4-FFF2-40B4-BE49-F238E27FC236}">
                    <a16:creationId xmlns:a16="http://schemas.microsoft.com/office/drawing/2014/main" xmlns="" id="{42619D66-180C-4792-B342-6F843734A2D5}"/>
                  </a:ext>
                </a:extLst>
              </p:cNvPr>
              <p:cNvSpPr/>
              <p:nvPr/>
            </p:nvSpPr>
            <p:spPr>
              <a:xfrm>
                <a:off x="2310844" y="9260354"/>
                <a:ext cx="1360479" cy="214008"/>
              </a:xfrm>
              <a:custGeom>
                <a:avLst/>
                <a:gdLst>
                  <a:gd name="connsiteX0" fmla="*/ 76430 w 1360479"/>
                  <a:gd name="connsiteY0" fmla="*/ 0 h 214008"/>
                  <a:gd name="connsiteX1" fmla="*/ 44098 w 1360479"/>
                  <a:gd name="connsiteY1" fmla="*/ 64664 h 214008"/>
                  <a:gd name="connsiteX2" fmla="*/ 686123 w 1360479"/>
                  <a:gd name="connsiteY2" fmla="*/ 207850 h 214008"/>
                  <a:gd name="connsiteX3" fmla="*/ 760025 w 1360479"/>
                  <a:gd name="connsiteY3" fmla="*/ 207850 h 214008"/>
                  <a:gd name="connsiteX4" fmla="*/ 1360479 w 1360479"/>
                  <a:gd name="connsiteY4" fmla="*/ 64664 h 214008"/>
                  <a:gd name="connsiteX5" fmla="*/ 912448 w 1360479"/>
                  <a:gd name="connsiteY5" fmla="*/ 9238 h 214008"/>
                  <a:gd name="connsiteX6" fmla="*/ 76430 w 1360479"/>
                  <a:gd name="connsiteY6" fmla="*/ 0 h 214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0479" h="214008">
                    <a:moveTo>
                      <a:pt x="76430" y="0"/>
                    </a:moveTo>
                    <a:cubicBezTo>
                      <a:pt x="76430" y="0"/>
                      <a:pt x="-71374" y="41570"/>
                      <a:pt x="44098" y="64664"/>
                    </a:cubicBezTo>
                    <a:lnTo>
                      <a:pt x="686123" y="207850"/>
                    </a:lnTo>
                    <a:cubicBezTo>
                      <a:pt x="686123" y="207850"/>
                      <a:pt x="713836" y="221706"/>
                      <a:pt x="760025" y="207850"/>
                    </a:cubicBezTo>
                    <a:cubicBezTo>
                      <a:pt x="806214" y="198612"/>
                      <a:pt x="1360479" y="64664"/>
                      <a:pt x="1360479" y="64664"/>
                    </a:cubicBezTo>
                    <a:lnTo>
                      <a:pt x="912448" y="9238"/>
                    </a:lnTo>
                    <a:lnTo>
                      <a:pt x="76430" y="0"/>
                    </a:lnTo>
                    <a:close/>
                  </a:path>
                </a:pathLst>
              </a:custGeom>
              <a:solidFill>
                <a:srgbClr val="D1CFCD"/>
              </a:solidFill>
              <a:ln w="46132" cap="flat">
                <a:noFill/>
                <a:prstDash val="solid"/>
                <a:miter/>
              </a:ln>
            </p:spPr>
            <p:txBody>
              <a:bodyPr rtlCol="0" anchor="ctr"/>
              <a:lstStyle/>
              <a:p>
                <a:endParaRPr lang="en-US"/>
              </a:p>
            </p:txBody>
          </p:sp>
          <p:grpSp>
            <p:nvGrpSpPr>
              <p:cNvPr id="2435" name="Graphic 792">
                <a:extLst>
                  <a:ext uri="{FF2B5EF4-FFF2-40B4-BE49-F238E27FC236}">
                    <a16:creationId xmlns:a16="http://schemas.microsoft.com/office/drawing/2014/main" xmlns="" id="{AC60B82D-5CE6-441E-9D25-54A3D106DC64}"/>
                  </a:ext>
                </a:extLst>
              </p:cNvPr>
              <p:cNvGrpSpPr/>
              <p:nvPr/>
            </p:nvGrpSpPr>
            <p:grpSpPr>
              <a:xfrm>
                <a:off x="2303927" y="9061742"/>
                <a:ext cx="1381253" cy="397223"/>
                <a:chOff x="2303927" y="9061742"/>
                <a:chExt cx="1381253" cy="397223"/>
              </a:xfrm>
            </p:grpSpPr>
            <p:grpSp>
              <p:nvGrpSpPr>
                <p:cNvPr id="2436" name="Graphic 792">
                  <a:extLst>
                    <a:ext uri="{FF2B5EF4-FFF2-40B4-BE49-F238E27FC236}">
                      <a16:creationId xmlns:a16="http://schemas.microsoft.com/office/drawing/2014/main" xmlns="" id="{E309B6FF-198A-4FD8-87DE-7DF0C3472873}"/>
                    </a:ext>
                  </a:extLst>
                </p:cNvPr>
                <p:cNvGrpSpPr/>
                <p:nvPr/>
              </p:nvGrpSpPr>
              <p:grpSpPr>
                <a:xfrm>
                  <a:off x="2303927" y="9061742"/>
                  <a:ext cx="1381253" cy="397223"/>
                  <a:chOff x="2303927" y="9061742"/>
                  <a:chExt cx="1381253" cy="397223"/>
                </a:xfrm>
              </p:grpSpPr>
              <p:grpSp>
                <p:nvGrpSpPr>
                  <p:cNvPr id="2437" name="Graphic 792">
                    <a:extLst>
                      <a:ext uri="{FF2B5EF4-FFF2-40B4-BE49-F238E27FC236}">
                        <a16:creationId xmlns:a16="http://schemas.microsoft.com/office/drawing/2014/main" xmlns="" id="{EDC3A6A0-209F-4A34-89EE-67EADCF1AA88}"/>
                      </a:ext>
                    </a:extLst>
                  </p:cNvPr>
                  <p:cNvGrpSpPr/>
                  <p:nvPr/>
                </p:nvGrpSpPr>
                <p:grpSpPr>
                  <a:xfrm>
                    <a:off x="2992348" y="9204928"/>
                    <a:ext cx="678975" cy="244800"/>
                    <a:chOff x="2992348" y="9204928"/>
                    <a:chExt cx="678975" cy="244800"/>
                  </a:xfrm>
                </p:grpSpPr>
                <p:grpSp>
                  <p:nvGrpSpPr>
                    <p:cNvPr id="2438" name="Graphic 792">
                      <a:extLst>
                        <a:ext uri="{FF2B5EF4-FFF2-40B4-BE49-F238E27FC236}">
                          <a16:creationId xmlns:a16="http://schemas.microsoft.com/office/drawing/2014/main" xmlns="" id="{690BEA87-86E9-4BDE-8D95-C12588667B28}"/>
                        </a:ext>
                      </a:extLst>
                    </p:cNvPr>
                    <p:cNvGrpSpPr/>
                    <p:nvPr/>
                  </p:nvGrpSpPr>
                  <p:grpSpPr>
                    <a:xfrm>
                      <a:off x="2992348" y="9204928"/>
                      <a:ext cx="678975" cy="240181"/>
                      <a:chOff x="2992348" y="9204928"/>
                      <a:chExt cx="678975" cy="240181"/>
                    </a:xfrm>
                  </p:grpSpPr>
                  <p:sp>
                    <p:nvSpPr>
                      <p:cNvPr id="2439" name="Freeform: Shape 2438">
                        <a:extLst>
                          <a:ext uri="{FF2B5EF4-FFF2-40B4-BE49-F238E27FC236}">
                            <a16:creationId xmlns:a16="http://schemas.microsoft.com/office/drawing/2014/main" xmlns="" id="{2058049C-7D05-4018-9DF8-976E5AB89FB8}"/>
                          </a:ext>
                        </a:extLst>
                      </p:cNvPr>
                      <p:cNvSpPr/>
                      <p:nvPr/>
                    </p:nvSpPr>
                    <p:spPr>
                      <a:xfrm>
                        <a:off x="2992348" y="9204928"/>
                        <a:ext cx="674356" cy="240181"/>
                      </a:xfrm>
                      <a:custGeom>
                        <a:avLst/>
                        <a:gdLst>
                          <a:gd name="connsiteX0" fmla="*/ 674357 w 674356"/>
                          <a:gd name="connsiteY0" fmla="*/ 0 h 240181"/>
                          <a:gd name="connsiteX1" fmla="*/ 64664 w 674356"/>
                          <a:gd name="connsiteY1" fmla="*/ 106234 h 240181"/>
                          <a:gd name="connsiteX2" fmla="*/ 0 w 674356"/>
                          <a:gd name="connsiteY2" fmla="*/ 175517 h 240181"/>
                          <a:gd name="connsiteX3" fmla="*/ 55427 w 674356"/>
                          <a:gd name="connsiteY3" fmla="*/ 240182 h 240181"/>
                          <a:gd name="connsiteX4" fmla="*/ 669738 w 674356"/>
                          <a:gd name="connsiteY4" fmla="*/ 115472 h 240181"/>
                          <a:gd name="connsiteX5" fmla="*/ 674357 w 674356"/>
                          <a:gd name="connsiteY5" fmla="*/ 0 h 240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4356" h="240181">
                            <a:moveTo>
                              <a:pt x="674357" y="0"/>
                            </a:moveTo>
                            <a:lnTo>
                              <a:pt x="64664" y="106234"/>
                            </a:lnTo>
                            <a:cubicBezTo>
                              <a:pt x="64664" y="106234"/>
                              <a:pt x="4619" y="110853"/>
                              <a:pt x="0" y="175517"/>
                            </a:cubicBezTo>
                            <a:cubicBezTo>
                              <a:pt x="0" y="217087"/>
                              <a:pt x="32332" y="235563"/>
                              <a:pt x="55427" y="240182"/>
                            </a:cubicBezTo>
                            <a:lnTo>
                              <a:pt x="669738" y="115472"/>
                            </a:lnTo>
                            <a:cubicBezTo>
                              <a:pt x="660500" y="78521"/>
                              <a:pt x="669738" y="23094"/>
                              <a:pt x="674357" y="0"/>
                            </a:cubicBezTo>
                            <a:close/>
                          </a:path>
                        </a:pathLst>
                      </a:custGeom>
                      <a:solidFill>
                        <a:srgbClr val="FFFBEF"/>
                      </a:solidFill>
                      <a:ln w="46132" cap="flat">
                        <a:noFill/>
                        <a:prstDash val="solid"/>
                        <a:miter/>
                      </a:ln>
                    </p:spPr>
                    <p:txBody>
                      <a:bodyPr rtlCol="0" anchor="ctr"/>
                      <a:lstStyle/>
                      <a:p>
                        <a:endParaRPr lang="en-US"/>
                      </a:p>
                    </p:txBody>
                  </p:sp>
                  <p:sp>
                    <p:nvSpPr>
                      <p:cNvPr id="2440" name="Freeform: Shape 2439">
                        <a:extLst>
                          <a:ext uri="{FF2B5EF4-FFF2-40B4-BE49-F238E27FC236}">
                            <a16:creationId xmlns:a16="http://schemas.microsoft.com/office/drawing/2014/main" xmlns="" id="{FE28F19C-2826-4F35-9018-1B178CEF098B}"/>
                          </a:ext>
                        </a:extLst>
                      </p:cNvPr>
                      <p:cNvSpPr/>
                      <p:nvPr/>
                    </p:nvSpPr>
                    <p:spPr>
                      <a:xfrm>
                        <a:off x="2996644" y="9204928"/>
                        <a:ext cx="674679" cy="240181"/>
                      </a:xfrm>
                      <a:custGeom>
                        <a:avLst/>
                        <a:gdLst>
                          <a:gd name="connsiteX0" fmla="*/ 55750 w 674679"/>
                          <a:gd name="connsiteY0" fmla="*/ 240182 h 240181"/>
                          <a:gd name="connsiteX1" fmla="*/ 55750 w 674679"/>
                          <a:gd name="connsiteY1" fmla="*/ 240182 h 240181"/>
                          <a:gd name="connsiteX2" fmla="*/ 323 w 674679"/>
                          <a:gd name="connsiteY2" fmla="*/ 175517 h 240181"/>
                          <a:gd name="connsiteX3" fmla="*/ 64988 w 674679"/>
                          <a:gd name="connsiteY3" fmla="*/ 106234 h 240181"/>
                          <a:gd name="connsiteX4" fmla="*/ 674680 w 674679"/>
                          <a:gd name="connsiteY4" fmla="*/ 0 h 240181"/>
                          <a:gd name="connsiteX5" fmla="*/ 674680 w 674679"/>
                          <a:gd name="connsiteY5" fmla="*/ 0 h 240181"/>
                          <a:gd name="connsiteX6" fmla="*/ 670061 w 674679"/>
                          <a:gd name="connsiteY6" fmla="*/ 110853 h 240181"/>
                          <a:gd name="connsiteX7" fmla="*/ 670061 w 674679"/>
                          <a:gd name="connsiteY7" fmla="*/ 110853 h 240181"/>
                          <a:gd name="connsiteX8" fmla="*/ 670061 w 674679"/>
                          <a:gd name="connsiteY8" fmla="*/ 110853 h 240181"/>
                          <a:gd name="connsiteX9" fmla="*/ 55750 w 674679"/>
                          <a:gd name="connsiteY9" fmla="*/ 240182 h 240181"/>
                          <a:gd name="connsiteX10" fmla="*/ 670061 w 674679"/>
                          <a:gd name="connsiteY10" fmla="*/ 4619 h 240181"/>
                          <a:gd name="connsiteX11" fmla="*/ 64988 w 674679"/>
                          <a:gd name="connsiteY11" fmla="*/ 110853 h 240181"/>
                          <a:gd name="connsiteX12" fmla="*/ 323 w 674679"/>
                          <a:gd name="connsiteY12" fmla="*/ 175517 h 240181"/>
                          <a:gd name="connsiteX13" fmla="*/ 55750 w 674679"/>
                          <a:gd name="connsiteY13" fmla="*/ 235563 h 240181"/>
                          <a:gd name="connsiteX14" fmla="*/ 665442 w 674679"/>
                          <a:gd name="connsiteY14" fmla="*/ 110853 h 240181"/>
                          <a:gd name="connsiteX15" fmla="*/ 670061 w 674679"/>
                          <a:gd name="connsiteY15" fmla="*/ 4619 h 240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4679" h="240181">
                            <a:moveTo>
                              <a:pt x="55750" y="240182"/>
                            </a:moveTo>
                            <a:lnTo>
                              <a:pt x="55750" y="240182"/>
                            </a:lnTo>
                            <a:cubicBezTo>
                              <a:pt x="41893" y="235563"/>
                              <a:pt x="-4296" y="221706"/>
                              <a:pt x="323" y="175517"/>
                            </a:cubicBezTo>
                            <a:cubicBezTo>
                              <a:pt x="4942" y="110853"/>
                              <a:pt x="64988" y="106234"/>
                              <a:pt x="64988" y="106234"/>
                            </a:cubicBezTo>
                            <a:lnTo>
                              <a:pt x="674680" y="0"/>
                            </a:lnTo>
                            <a:lnTo>
                              <a:pt x="674680" y="0"/>
                            </a:lnTo>
                            <a:cubicBezTo>
                              <a:pt x="670061" y="18476"/>
                              <a:pt x="660823" y="73902"/>
                              <a:pt x="670061" y="110853"/>
                            </a:cubicBezTo>
                            <a:lnTo>
                              <a:pt x="670061" y="110853"/>
                            </a:lnTo>
                            <a:lnTo>
                              <a:pt x="670061" y="110853"/>
                            </a:lnTo>
                            <a:lnTo>
                              <a:pt x="55750" y="240182"/>
                            </a:lnTo>
                            <a:close/>
                            <a:moveTo>
                              <a:pt x="670061" y="4619"/>
                            </a:moveTo>
                            <a:lnTo>
                              <a:pt x="64988" y="110853"/>
                            </a:lnTo>
                            <a:cubicBezTo>
                              <a:pt x="60369" y="110853"/>
                              <a:pt x="4942" y="115472"/>
                              <a:pt x="323" y="175517"/>
                            </a:cubicBezTo>
                            <a:cubicBezTo>
                              <a:pt x="323" y="221706"/>
                              <a:pt x="41893" y="235563"/>
                              <a:pt x="55750" y="235563"/>
                            </a:cubicBezTo>
                            <a:lnTo>
                              <a:pt x="665442" y="110853"/>
                            </a:lnTo>
                            <a:cubicBezTo>
                              <a:pt x="656204" y="78521"/>
                              <a:pt x="665442" y="23094"/>
                              <a:pt x="670061" y="4619"/>
                            </a:cubicBezTo>
                            <a:close/>
                          </a:path>
                        </a:pathLst>
                      </a:custGeom>
                      <a:solidFill>
                        <a:srgbClr val="CDC3A9"/>
                      </a:solidFill>
                      <a:ln w="46132" cap="flat">
                        <a:noFill/>
                        <a:prstDash val="solid"/>
                        <a:miter/>
                      </a:ln>
                    </p:spPr>
                    <p:txBody>
                      <a:bodyPr rtlCol="0" anchor="ctr"/>
                      <a:lstStyle/>
                      <a:p>
                        <a:endParaRPr lang="en-US"/>
                      </a:p>
                    </p:txBody>
                  </p:sp>
                </p:grpSp>
                <p:grpSp>
                  <p:nvGrpSpPr>
                    <p:cNvPr id="2441" name="Graphic 792">
                      <a:extLst>
                        <a:ext uri="{FF2B5EF4-FFF2-40B4-BE49-F238E27FC236}">
                          <a16:creationId xmlns:a16="http://schemas.microsoft.com/office/drawing/2014/main" xmlns="" id="{9CBA302B-5730-4470-9430-566CC063BDC2}"/>
                        </a:ext>
                      </a:extLst>
                    </p:cNvPr>
                    <p:cNvGrpSpPr/>
                    <p:nvPr/>
                  </p:nvGrpSpPr>
                  <p:grpSpPr>
                    <a:xfrm>
                      <a:off x="3015443" y="9223403"/>
                      <a:ext cx="628167" cy="198611"/>
                      <a:chOff x="3015443" y="9223403"/>
                      <a:chExt cx="628167" cy="198611"/>
                    </a:xfrm>
                    <a:solidFill>
                      <a:srgbClr val="CDC3A9">
                        <a:alpha val="56000"/>
                      </a:srgbClr>
                    </a:solidFill>
                  </p:grpSpPr>
                  <p:sp>
                    <p:nvSpPr>
                      <p:cNvPr id="2442" name="Freeform: Shape 2441">
                        <a:extLst>
                          <a:ext uri="{FF2B5EF4-FFF2-40B4-BE49-F238E27FC236}">
                            <a16:creationId xmlns:a16="http://schemas.microsoft.com/office/drawing/2014/main" xmlns="" id="{B846DE62-A09E-4864-B682-39F2A9370D41}"/>
                          </a:ext>
                        </a:extLst>
                      </p:cNvPr>
                      <p:cNvSpPr/>
                      <p:nvPr/>
                    </p:nvSpPr>
                    <p:spPr>
                      <a:xfrm>
                        <a:off x="3038537" y="9223403"/>
                        <a:ext cx="605073" cy="110852"/>
                      </a:xfrm>
                      <a:custGeom>
                        <a:avLst/>
                        <a:gdLst>
                          <a:gd name="connsiteX0" fmla="*/ 605073 w 605073"/>
                          <a:gd name="connsiteY0" fmla="*/ 0 h 110852"/>
                          <a:gd name="connsiteX1" fmla="*/ 0 w 605073"/>
                          <a:gd name="connsiteY1" fmla="*/ 110853 h 110852"/>
                          <a:gd name="connsiteX2" fmla="*/ 605073 w 605073"/>
                          <a:gd name="connsiteY2" fmla="*/ 0 h 110852"/>
                        </a:gdLst>
                        <a:ahLst/>
                        <a:cxnLst>
                          <a:cxn ang="0">
                            <a:pos x="connsiteX0" y="connsiteY0"/>
                          </a:cxn>
                          <a:cxn ang="0">
                            <a:pos x="connsiteX1" y="connsiteY1"/>
                          </a:cxn>
                          <a:cxn ang="0">
                            <a:pos x="connsiteX2" y="connsiteY2"/>
                          </a:cxn>
                        </a:cxnLst>
                        <a:rect l="l" t="t" r="r" b="b"/>
                        <a:pathLst>
                          <a:path w="605073" h="110852">
                            <a:moveTo>
                              <a:pt x="605073" y="0"/>
                            </a:moveTo>
                            <a:lnTo>
                              <a:pt x="0" y="110853"/>
                            </a:lnTo>
                            <a:cubicBezTo>
                              <a:pt x="0" y="110853"/>
                              <a:pt x="323322" y="60045"/>
                              <a:pt x="605073" y="0"/>
                            </a:cubicBezTo>
                            <a:close/>
                          </a:path>
                        </a:pathLst>
                      </a:custGeom>
                      <a:solidFill>
                        <a:srgbClr val="CDC3A9">
                          <a:alpha val="56000"/>
                        </a:srgbClr>
                      </a:solidFill>
                      <a:ln w="46132" cap="flat">
                        <a:noFill/>
                        <a:prstDash val="solid"/>
                        <a:miter/>
                      </a:ln>
                    </p:spPr>
                    <p:txBody>
                      <a:bodyPr rtlCol="0" anchor="ctr"/>
                      <a:lstStyle/>
                      <a:p>
                        <a:endParaRPr lang="en-US"/>
                      </a:p>
                    </p:txBody>
                  </p:sp>
                  <p:sp>
                    <p:nvSpPr>
                      <p:cNvPr id="2443" name="Freeform: Shape 2442">
                        <a:extLst>
                          <a:ext uri="{FF2B5EF4-FFF2-40B4-BE49-F238E27FC236}">
                            <a16:creationId xmlns:a16="http://schemas.microsoft.com/office/drawing/2014/main" xmlns="" id="{DA2C3015-2E9A-4D91-B787-0A6AFB53B55A}"/>
                          </a:ext>
                        </a:extLst>
                      </p:cNvPr>
                      <p:cNvSpPr/>
                      <p:nvPr/>
                    </p:nvSpPr>
                    <p:spPr>
                      <a:xfrm>
                        <a:off x="3043156" y="9251116"/>
                        <a:ext cx="540409" cy="101615"/>
                      </a:xfrm>
                      <a:custGeom>
                        <a:avLst/>
                        <a:gdLst>
                          <a:gd name="connsiteX0" fmla="*/ 540409 w 540409"/>
                          <a:gd name="connsiteY0" fmla="*/ 0 h 101615"/>
                          <a:gd name="connsiteX1" fmla="*/ 0 w 540409"/>
                          <a:gd name="connsiteY1" fmla="*/ 101615 h 101615"/>
                          <a:gd name="connsiteX2" fmla="*/ 540409 w 540409"/>
                          <a:gd name="connsiteY2" fmla="*/ 0 h 101615"/>
                        </a:gdLst>
                        <a:ahLst/>
                        <a:cxnLst>
                          <a:cxn ang="0">
                            <a:pos x="connsiteX0" y="connsiteY0"/>
                          </a:cxn>
                          <a:cxn ang="0">
                            <a:pos x="connsiteX1" y="connsiteY1"/>
                          </a:cxn>
                          <a:cxn ang="0">
                            <a:pos x="connsiteX2" y="connsiteY2"/>
                          </a:cxn>
                        </a:cxnLst>
                        <a:rect l="l" t="t" r="r" b="b"/>
                        <a:pathLst>
                          <a:path w="540409" h="101615">
                            <a:moveTo>
                              <a:pt x="540409" y="0"/>
                            </a:moveTo>
                            <a:lnTo>
                              <a:pt x="0" y="101615"/>
                            </a:lnTo>
                            <a:cubicBezTo>
                              <a:pt x="0" y="96996"/>
                              <a:pt x="286371" y="50808"/>
                              <a:pt x="540409" y="0"/>
                            </a:cubicBezTo>
                            <a:close/>
                          </a:path>
                        </a:pathLst>
                      </a:custGeom>
                      <a:solidFill>
                        <a:srgbClr val="CDC3A9">
                          <a:alpha val="56000"/>
                        </a:srgbClr>
                      </a:solidFill>
                      <a:ln w="46132" cap="flat">
                        <a:noFill/>
                        <a:prstDash val="solid"/>
                        <a:miter/>
                      </a:ln>
                    </p:spPr>
                    <p:txBody>
                      <a:bodyPr rtlCol="0" anchor="ctr"/>
                      <a:lstStyle/>
                      <a:p>
                        <a:endParaRPr lang="en-US"/>
                      </a:p>
                    </p:txBody>
                  </p:sp>
                  <p:sp>
                    <p:nvSpPr>
                      <p:cNvPr id="2444" name="Freeform: Shape 2443">
                        <a:extLst>
                          <a:ext uri="{FF2B5EF4-FFF2-40B4-BE49-F238E27FC236}">
                            <a16:creationId xmlns:a16="http://schemas.microsoft.com/office/drawing/2014/main" xmlns="" id="{7373C4CA-3104-4975-AA1F-C38CBD5938F3}"/>
                          </a:ext>
                        </a:extLst>
                      </p:cNvPr>
                      <p:cNvSpPr/>
                      <p:nvPr/>
                    </p:nvSpPr>
                    <p:spPr>
                      <a:xfrm>
                        <a:off x="3020061" y="9264973"/>
                        <a:ext cx="605073" cy="111144"/>
                      </a:xfrm>
                      <a:custGeom>
                        <a:avLst/>
                        <a:gdLst>
                          <a:gd name="connsiteX0" fmla="*/ 605073 w 605073"/>
                          <a:gd name="connsiteY0" fmla="*/ 0 h 111144"/>
                          <a:gd name="connsiteX1" fmla="*/ 0 w 605073"/>
                          <a:gd name="connsiteY1" fmla="*/ 110853 h 111144"/>
                          <a:gd name="connsiteX2" fmla="*/ 605073 w 605073"/>
                          <a:gd name="connsiteY2" fmla="*/ 0 h 111144"/>
                        </a:gdLst>
                        <a:ahLst/>
                        <a:cxnLst>
                          <a:cxn ang="0">
                            <a:pos x="connsiteX0" y="connsiteY0"/>
                          </a:cxn>
                          <a:cxn ang="0">
                            <a:pos x="connsiteX1" y="connsiteY1"/>
                          </a:cxn>
                          <a:cxn ang="0">
                            <a:pos x="connsiteX2" y="connsiteY2"/>
                          </a:cxn>
                        </a:cxnLst>
                        <a:rect l="l" t="t" r="r" b="b"/>
                        <a:pathLst>
                          <a:path w="605073" h="111144">
                            <a:moveTo>
                              <a:pt x="605073" y="0"/>
                            </a:moveTo>
                            <a:lnTo>
                              <a:pt x="0" y="110853"/>
                            </a:lnTo>
                            <a:cubicBezTo>
                              <a:pt x="0" y="115472"/>
                              <a:pt x="323322" y="64664"/>
                              <a:pt x="605073" y="0"/>
                            </a:cubicBezTo>
                            <a:close/>
                          </a:path>
                        </a:pathLst>
                      </a:custGeom>
                      <a:solidFill>
                        <a:srgbClr val="CDC3A9">
                          <a:alpha val="56000"/>
                        </a:srgbClr>
                      </a:solidFill>
                      <a:ln w="46132" cap="flat">
                        <a:noFill/>
                        <a:prstDash val="solid"/>
                        <a:miter/>
                      </a:ln>
                    </p:spPr>
                    <p:txBody>
                      <a:bodyPr rtlCol="0" anchor="ctr"/>
                      <a:lstStyle/>
                      <a:p>
                        <a:endParaRPr lang="en-US"/>
                      </a:p>
                    </p:txBody>
                  </p:sp>
                  <p:sp>
                    <p:nvSpPr>
                      <p:cNvPr id="2445" name="Freeform: Shape 2444">
                        <a:extLst>
                          <a:ext uri="{FF2B5EF4-FFF2-40B4-BE49-F238E27FC236}">
                            <a16:creationId xmlns:a16="http://schemas.microsoft.com/office/drawing/2014/main" xmlns="" id="{3EFC5565-BF90-4A5A-9E9F-FDBEA45F29F3}"/>
                          </a:ext>
                        </a:extLst>
                      </p:cNvPr>
                      <p:cNvSpPr/>
                      <p:nvPr/>
                    </p:nvSpPr>
                    <p:spPr>
                      <a:xfrm>
                        <a:off x="3015443" y="9255735"/>
                        <a:ext cx="605073" cy="110853"/>
                      </a:xfrm>
                      <a:custGeom>
                        <a:avLst/>
                        <a:gdLst>
                          <a:gd name="connsiteX0" fmla="*/ 605073 w 605073"/>
                          <a:gd name="connsiteY0" fmla="*/ 0 h 110853"/>
                          <a:gd name="connsiteX1" fmla="*/ 0 w 605073"/>
                          <a:gd name="connsiteY1" fmla="*/ 110853 h 110853"/>
                          <a:gd name="connsiteX2" fmla="*/ 605073 w 605073"/>
                          <a:gd name="connsiteY2" fmla="*/ 0 h 110853"/>
                        </a:gdLst>
                        <a:ahLst/>
                        <a:cxnLst>
                          <a:cxn ang="0">
                            <a:pos x="connsiteX0" y="connsiteY0"/>
                          </a:cxn>
                          <a:cxn ang="0">
                            <a:pos x="connsiteX1" y="connsiteY1"/>
                          </a:cxn>
                          <a:cxn ang="0">
                            <a:pos x="connsiteX2" y="connsiteY2"/>
                          </a:cxn>
                        </a:cxnLst>
                        <a:rect l="l" t="t" r="r" b="b"/>
                        <a:pathLst>
                          <a:path w="605073" h="110853">
                            <a:moveTo>
                              <a:pt x="605073" y="0"/>
                            </a:moveTo>
                            <a:lnTo>
                              <a:pt x="0" y="110853"/>
                            </a:lnTo>
                            <a:cubicBezTo>
                              <a:pt x="0" y="110853"/>
                              <a:pt x="309465" y="55426"/>
                              <a:pt x="605073" y="0"/>
                            </a:cubicBezTo>
                            <a:close/>
                          </a:path>
                        </a:pathLst>
                      </a:custGeom>
                      <a:solidFill>
                        <a:srgbClr val="CDC3A9">
                          <a:alpha val="56000"/>
                        </a:srgbClr>
                      </a:solidFill>
                      <a:ln w="46132" cap="flat">
                        <a:noFill/>
                        <a:prstDash val="solid"/>
                        <a:miter/>
                      </a:ln>
                    </p:spPr>
                    <p:txBody>
                      <a:bodyPr rtlCol="0" anchor="ctr"/>
                      <a:lstStyle/>
                      <a:p>
                        <a:endParaRPr lang="en-US"/>
                      </a:p>
                    </p:txBody>
                  </p:sp>
                  <p:sp>
                    <p:nvSpPr>
                      <p:cNvPr id="2446" name="Freeform: Shape 2445">
                        <a:extLst>
                          <a:ext uri="{FF2B5EF4-FFF2-40B4-BE49-F238E27FC236}">
                            <a16:creationId xmlns:a16="http://schemas.microsoft.com/office/drawing/2014/main" xmlns="" id="{D593A224-CE04-49A3-BAA8-0E2FC46FA8FE}"/>
                          </a:ext>
                        </a:extLst>
                      </p:cNvPr>
                      <p:cNvSpPr/>
                      <p:nvPr/>
                    </p:nvSpPr>
                    <p:spPr>
                      <a:xfrm>
                        <a:off x="3038537" y="9311162"/>
                        <a:ext cx="605073" cy="110853"/>
                      </a:xfrm>
                      <a:custGeom>
                        <a:avLst/>
                        <a:gdLst>
                          <a:gd name="connsiteX0" fmla="*/ 605073 w 605073"/>
                          <a:gd name="connsiteY0" fmla="*/ 0 h 110853"/>
                          <a:gd name="connsiteX1" fmla="*/ 0 w 605073"/>
                          <a:gd name="connsiteY1" fmla="*/ 110853 h 110853"/>
                          <a:gd name="connsiteX2" fmla="*/ 605073 w 605073"/>
                          <a:gd name="connsiteY2" fmla="*/ 0 h 110853"/>
                        </a:gdLst>
                        <a:ahLst/>
                        <a:cxnLst>
                          <a:cxn ang="0">
                            <a:pos x="connsiteX0" y="connsiteY0"/>
                          </a:cxn>
                          <a:cxn ang="0">
                            <a:pos x="connsiteX1" y="connsiteY1"/>
                          </a:cxn>
                          <a:cxn ang="0">
                            <a:pos x="connsiteX2" y="connsiteY2"/>
                          </a:cxn>
                        </a:cxnLst>
                        <a:rect l="l" t="t" r="r" b="b"/>
                        <a:pathLst>
                          <a:path w="605073" h="110853">
                            <a:moveTo>
                              <a:pt x="605073" y="0"/>
                            </a:moveTo>
                            <a:lnTo>
                              <a:pt x="0" y="110853"/>
                            </a:lnTo>
                            <a:cubicBezTo>
                              <a:pt x="0" y="110853"/>
                              <a:pt x="314084" y="55427"/>
                              <a:pt x="605073" y="0"/>
                            </a:cubicBezTo>
                            <a:close/>
                          </a:path>
                        </a:pathLst>
                      </a:custGeom>
                      <a:solidFill>
                        <a:srgbClr val="CDC3A9">
                          <a:alpha val="56000"/>
                        </a:srgbClr>
                      </a:solidFill>
                      <a:ln w="46132" cap="flat">
                        <a:noFill/>
                        <a:prstDash val="solid"/>
                        <a:miter/>
                      </a:ln>
                    </p:spPr>
                    <p:txBody>
                      <a:bodyPr rtlCol="0" anchor="ctr"/>
                      <a:lstStyle/>
                      <a:p>
                        <a:endParaRPr lang="en-US"/>
                      </a:p>
                    </p:txBody>
                  </p:sp>
                  <p:sp>
                    <p:nvSpPr>
                      <p:cNvPr id="2447" name="Freeform: Shape 2446">
                        <a:extLst>
                          <a:ext uri="{FF2B5EF4-FFF2-40B4-BE49-F238E27FC236}">
                            <a16:creationId xmlns:a16="http://schemas.microsoft.com/office/drawing/2014/main" xmlns="" id="{5027891D-8C0F-40FE-BFD5-3150CEA77053}"/>
                          </a:ext>
                        </a:extLst>
                      </p:cNvPr>
                      <p:cNvSpPr/>
                      <p:nvPr/>
                    </p:nvSpPr>
                    <p:spPr>
                      <a:xfrm>
                        <a:off x="3024680" y="9292686"/>
                        <a:ext cx="540408" cy="101615"/>
                      </a:xfrm>
                      <a:custGeom>
                        <a:avLst/>
                        <a:gdLst>
                          <a:gd name="connsiteX0" fmla="*/ 540409 w 540408"/>
                          <a:gd name="connsiteY0" fmla="*/ 0 h 101615"/>
                          <a:gd name="connsiteX1" fmla="*/ 0 w 540408"/>
                          <a:gd name="connsiteY1" fmla="*/ 101615 h 101615"/>
                          <a:gd name="connsiteX2" fmla="*/ 540409 w 540408"/>
                          <a:gd name="connsiteY2" fmla="*/ 0 h 101615"/>
                        </a:gdLst>
                        <a:ahLst/>
                        <a:cxnLst>
                          <a:cxn ang="0">
                            <a:pos x="connsiteX0" y="connsiteY0"/>
                          </a:cxn>
                          <a:cxn ang="0">
                            <a:pos x="connsiteX1" y="connsiteY1"/>
                          </a:cxn>
                          <a:cxn ang="0">
                            <a:pos x="connsiteX2" y="connsiteY2"/>
                          </a:cxn>
                        </a:cxnLst>
                        <a:rect l="l" t="t" r="r" b="b"/>
                        <a:pathLst>
                          <a:path w="540408" h="101615">
                            <a:moveTo>
                              <a:pt x="540409" y="0"/>
                            </a:moveTo>
                            <a:lnTo>
                              <a:pt x="0" y="101615"/>
                            </a:lnTo>
                            <a:cubicBezTo>
                              <a:pt x="0" y="101615"/>
                              <a:pt x="286370" y="55426"/>
                              <a:pt x="540409" y="0"/>
                            </a:cubicBezTo>
                            <a:close/>
                          </a:path>
                        </a:pathLst>
                      </a:custGeom>
                      <a:solidFill>
                        <a:srgbClr val="CDC3A9">
                          <a:alpha val="56000"/>
                        </a:srgbClr>
                      </a:solidFill>
                      <a:ln w="46132" cap="flat">
                        <a:noFill/>
                        <a:prstDash val="solid"/>
                        <a:miter/>
                      </a:ln>
                    </p:spPr>
                    <p:txBody>
                      <a:bodyPr rtlCol="0" anchor="ctr"/>
                      <a:lstStyle/>
                      <a:p>
                        <a:endParaRPr lang="en-US"/>
                      </a:p>
                    </p:txBody>
                  </p:sp>
                  <p:sp>
                    <p:nvSpPr>
                      <p:cNvPr id="2448" name="Freeform: Shape 2447">
                        <a:extLst>
                          <a:ext uri="{FF2B5EF4-FFF2-40B4-BE49-F238E27FC236}">
                            <a16:creationId xmlns:a16="http://schemas.microsoft.com/office/drawing/2014/main" xmlns="" id="{D21BDAAF-FAA6-4989-AB80-B0B41A7D8DBE}"/>
                          </a:ext>
                        </a:extLst>
                      </p:cNvPr>
                      <p:cNvSpPr/>
                      <p:nvPr/>
                    </p:nvSpPr>
                    <p:spPr>
                      <a:xfrm>
                        <a:off x="3093964" y="9297305"/>
                        <a:ext cx="540408" cy="101615"/>
                      </a:xfrm>
                      <a:custGeom>
                        <a:avLst/>
                        <a:gdLst>
                          <a:gd name="connsiteX0" fmla="*/ 540409 w 540408"/>
                          <a:gd name="connsiteY0" fmla="*/ 0 h 101615"/>
                          <a:gd name="connsiteX1" fmla="*/ 0 w 540408"/>
                          <a:gd name="connsiteY1" fmla="*/ 101615 h 101615"/>
                          <a:gd name="connsiteX2" fmla="*/ 540409 w 540408"/>
                          <a:gd name="connsiteY2" fmla="*/ 0 h 101615"/>
                        </a:gdLst>
                        <a:ahLst/>
                        <a:cxnLst>
                          <a:cxn ang="0">
                            <a:pos x="connsiteX0" y="connsiteY0"/>
                          </a:cxn>
                          <a:cxn ang="0">
                            <a:pos x="connsiteX1" y="connsiteY1"/>
                          </a:cxn>
                          <a:cxn ang="0">
                            <a:pos x="connsiteX2" y="connsiteY2"/>
                          </a:cxn>
                        </a:cxnLst>
                        <a:rect l="l" t="t" r="r" b="b"/>
                        <a:pathLst>
                          <a:path w="540408" h="101615">
                            <a:moveTo>
                              <a:pt x="540409" y="0"/>
                            </a:moveTo>
                            <a:lnTo>
                              <a:pt x="0" y="101615"/>
                            </a:lnTo>
                            <a:cubicBezTo>
                              <a:pt x="4619" y="101615"/>
                              <a:pt x="290989" y="55426"/>
                              <a:pt x="540409" y="0"/>
                            </a:cubicBezTo>
                            <a:close/>
                          </a:path>
                        </a:pathLst>
                      </a:custGeom>
                      <a:solidFill>
                        <a:srgbClr val="CDC3A9">
                          <a:alpha val="56000"/>
                        </a:srgbClr>
                      </a:solidFill>
                      <a:ln w="46132" cap="flat">
                        <a:noFill/>
                        <a:prstDash val="solid"/>
                        <a:miter/>
                      </a:ln>
                    </p:spPr>
                    <p:txBody>
                      <a:bodyPr rtlCol="0" anchor="ctr"/>
                      <a:lstStyle/>
                      <a:p>
                        <a:endParaRPr lang="en-US"/>
                      </a:p>
                    </p:txBody>
                  </p:sp>
                </p:grpSp>
                <p:sp>
                  <p:nvSpPr>
                    <p:cNvPr id="2449" name="Freeform: Shape 2448">
                      <a:extLst>
                        <a:ext uri="{FF2B5EF4-FFF2-40B4-BE49-F238E27FC236}">
                          <a16:creationId xmlns:a16="http://schemas.microsoft.com/office/drawing/2014/main" xmlns="" id="{C09C292A-54FD-4C9B-A616-A9E323699A14}"/>
                        </a:ext>
                      </a:extLst>
                    </p:cNvPr>
                    <p:cNvSpPr/>
                    <p:nvPr/>
                  </p:nvSpPr>
                  <p:spPr>
                    <a:xfrm>
                      <a:off x="2996967" y="9209547"/>
                      <a:ext cx="674356" cy="240181"/>
                    </a:xfrm>
                    <a:custGeom>
                      <a:avLst/>
                      <a:gdLst>
                        <a:gd name="connsiteX0" fmla="*/ 13857 w 674356"/>
                        <a:gd name="connsiteY0" fmla="*/ 180136 h 240181"/>
                        <a:gd name="connsiteX1" fmla="*/ 73902 w 674356"/>
                        <a:gd name="connsiteY1" fmla="*/ 120091 h 240181"/>
                        <a:gd name="connsiteX2" fmla="*/ 669738 w 674356"/>
                        <a:gd name="connsiteY2" fmla="*/ 13857 h 240181"/>
                        <a:gd name="connsiteX3" fmla="*/ 674357 w 674356"/>
                        <a:gd name="connsiteY3" fmla="*/ 0 h 240181"/>
                        <a:gd name="connsiteX4" fmla="*/ 64664 w 674356"/>
                        <a:gd name="connsiteY4" fmla="*/ 106234 h 240181"/>
                        <a:gd name="connsiteX5" fmla="*/ 0 w 674356"/>
                        <a:gd name="connsiteY5" fmla="*/ 175518 h 240181"/>
                        <a:gd name="connsiteX6" fmla="*/ 55427 w 674356"/>
                        <a:gd name="connsiteY6" fmla="*/ 240182 h 240181"/>
                        <a:gd name="connsiteX7" fmla="*/ 60045 w 674356"/>
                        <a:gd name="connsiteY7" fmla="*/ 240182 h 240181"/>
                        <a:gd name="connsiteX8" fmla="*/ 13857 w 674356"/>
                        <a:gd name="connsiteY8" fmla="*/ 180136 h 240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356" h="240181">
                          <a:moveTo>
                            <a:pt x="13857" y="180136"/>
                          </a:moveTo>
                          <a:cubicBezTo>
                            <a:pt x="9238" y="124710"/>
                            <a:pt x="73902" y="120091"/>
                            <a:pt x="73902" y="120091"/>
                          </a:cubicBezTo>
                          <a:lnTo>
                            <a:pt x="669738" y="13857"/>
                          </a:lnTo>
                          <a:cubicBezTo>
                            <a:pt x="669738" y="9238"/>
                            <a:pt x="669738" y="4619"/>
                            <a:pt x="674357" y="0"/>
                          </a:cubicBezTo>
                          <a:lnTo>
                            <a:pt x="64664" y="106234"/>
                          </a:lnTo>
                          <a:cubicBezTo>
                            <a:pt x="64664" y="106234"/>
                            <a:pt x="4619" y="110853"/>
                            <a:pt x="0" y="175518"/>
                          </a:cubicBezTo>
                          <a:cubicBezTo>
                            <a:pt x="0" y="217087"/>
                            <a:pt x="32332" y="235563"/>
                            <a:pt x="55427" y="240182"/>
                          </a:cubicBezTo>
                          <a:lnTo>
                            <a:pt x="60045" y="240182"/>
                          </a:lnTo>
                          <a:cubicBezTo>
                            <a:pt x="32332" y="230944"/>
                            <a:pt x="13857" y="212468"/>
                            <a:pt x="13857" y="180136"/>
                          </a:cubicBezTo>
                          <a:close/>
                        </a:path>
                      </a:pathLst>
                    </a:custGeom>
                    <a:solidFill>
                      <a:srgbClr val="CDC3A9"/>
                    </a:solidFill>
                    <a:ln w="46132" cap="flat">
                      <a:noFill/>
                      <a:prstDash val="solid"/>
                      <a:miter/>
                    </a:ln>
                  </p:spPr>
                  <p:txBody>
                    <a:bodyPr rtlCol="0" anchor="ctr"/>
                    <a:lstStyle/>
                    <a:p>
                      <a:endParaRPr lang="en-US"/>
                    </a:p>
                  </p:txBody>
                </p:sp>
              </p:grpSp>
              <p:sp>
                <p:nvSpPr>
                  <p:cNvPr id="2450" name="Freeform: Shape 2449">
                    <a:extLst>
                      <a:ext uri="{FF2B5EF4-FFF2-40B4-BE49-F238E27FC236}">
                        <a16:creationId xmlns:a16="http://schemas.microsoft.com/office/drawing/2014/main" xmlns="" id="{8DADD7A1-50C9-4E02-AF8B-C962B356D958}"/>
                      </a:ext>
                    </a:extLst>
                  </p:cNvPr>
                  <p:cNvSpPr/>
                  <p:nvPr/>
                </p:nvSpPr>
                <p:spPr>
                  <a:xfrm>
                    <a:off x="2978196" y="9186452"/>
                    <a:ext cx="702365" cy="267895"/>
                  </a:xfrm>
                  <a:custGeom>
                    <a:avLst/>
                    <a:gdLst>
                      <a:gd name="connsiteX0" fmla="*/ 18771 w 702365"/>
                      <a:gd name="connsiteY0" fmla="*/ 193993 h 267895"/>
                      <a:gd name="connsiteX1" fmla="*/ 83435 w 702365"/>
                      <a:gd name="connsiteY1" fmla="*/ 124710 h 267895"/>
                      <a:gd name="connsiteX2" fmla="*/ 702365 w 702365"/>
                      <a:gd name="connsiteY2" fmla="*/ 13857 h 267895"/>
                      <a:gd name="connsiteX3" fmla="*/ 702365 w 702365"/>
                      <a:gd name="connsiteY3" fmla="*/ 0 h 267895"/>
                      <a:gd name="connsiteX4" fmla="*/ 697746 w 702365"/>
                      <a:gd name="connsiteY4" fmla="*/ 0 h 267895"/>
                      <a:gd name="connsiteX5" fmla="*/ 64960 w 702365"/>
                      <a:gd name="connsiteY5" fmla="*/ 115472 h 267895"/>
                      <a:gd name="connsiteX6" fmla="*/ 295 w 702365"/>
                      <a:gd name="connsiteY6" fmla="*/ 193993 h 267895"/>
                      <a:gd name="connsiteX7" fmla="*/ 64960 w 702365"/>
                      <a:gd name="connsiteY7" fmla="*/ 267895 h 267895"/>
                      <a:gd name="connsiteX8" fmla="*/ 212764 w 702365"/>
                      <a:gd name="connsiteY8" fmla="*/ 240182 h 267895"/>
                      <a:gd name="connsiteX9" fmla="*/ 688509 w 702365"/>
                      <a:gd name="connsiteY9" fmla="*/ 138566 h 267895"/>
                      <a:gd name="connsiteX10" fmla="*/ 688509 w 702365"/>
                      <a:gd name="connsiteY10" fmla="*/ 129329 h 267895"/>
                      <a:gd name="connsiteX11" fmla="*/ 69579 w 702365"/>
                      <a:gd name="connsiteY11" fmla="*/ 254038 h 267895"/>
                      <a:gd name="connsiteX12" fmla="*/ 18771 w 702365"/>
                      <a:gd name="connsiteY12" fmla="*/ 193993 h 267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2365" h="267895">
                        <a:moveTo>
                          <a:pt x="18771" y="193993"/>
                        </a:moveTo>
                        <a:cubicBezTo>
                          <a:pt x="23390" y="133948"/>
                          <a:pt x="83435" y="124710"/>
                          <a:pt x="83435" y="124710"/>
                        </a:cubicBezTo>
                        <a:lnTo>
                          <a:pt x="702365" y="13857"/>
                        </a:lnTo>
                        <a:lnTo>
                          <a:pt x="702365" y="0"/>
                        </a:lnTo>
                        <a:lnTo>
                          <a:pt x="697746" y="0"/>
                        </a:lnTo>
                        <a:lnTo>
                          <a:pt x="64960" y="115472"/>
                        </a:lnTo>
                        <a:cubicBezTo>
                          <a:pt x="64960" y="115472"/>
                          <a:pt x="4914" y="120091"/>
                          <a:pt x="295" y="193993"/>
                        </a:cubicBezTo>
                        <a:cubicBezTo>
                          <a:pt x="-4324" y="249420"/>
                          <a:pt x="46484" y="267895"/>
                          <a:pt x="64960" y="267895"/>
                        </a:cubicBezTo>
                        <a:cubicBezTo>
                          <a:pt x="78816" y="263276"/>
                          <a:pt x="125005" y="258657"/>
                          <a:pt x="212764" y="240182"/>
                        </a:cubicBezTo>
                        <a:lnTo>
                          <a:pt x="688509" y="138566"/>
                        </a:lnTo>
                        <a:lnTo>
                          <a:pt x="688509" y="129329"/>
                        </a:lnTo>
                        <a:lnTo>
                          <a:pt x="69579" y="254038"/>
                        </a:lnTo>
                        <a:cubicBezTo>
                          <a:pt x="51103" y="254038"/>
                          <a:pt x="14152" y="240182"/>
                          <a:pt x="18771" y="193993"/>
                        </a:cubicBezTo>
                        <a:close/>
                      </a:path>
                    </a:pathLst>
                  </a:custGeom>
                  <a:solidFill>
                    <a:srgbClr val="7DC8C4"/>
                  </a:solidFill>
                  <a:ln w="46132" cap="flat">
                    <a:noFill/>
                    <a:prstDash val="solid"/>
                    <a:miter/>
                  </a:ln>
                </p:spPr>
                <p:txBody>
                  <a:bodyPr rtlCol="0" anchor="ctr"/>
                  <a:lstStyle/>
                  <a:p>
                    <a:endParaRPr lang="en-US"/>
                  </a:p>
                </p:txBody>
              </p:sp>
              <p:grpSp>
                <p:nvGrpSpPr>
                  <p:cNvPr id="2451" name="Graphic 792">
                    <a:extLst>
                      <a:ext uri="{FF2B5EF4-FFF2-40B4-BE49-F238E27FC236}">
                        <a16:creationId xmlns:a16="http://schemas.microsoft.com/office/drawing/2014/main" xmlns="" id="{83D1BD49-BAB6-47DE-9853-10F9BA8D8D53}"/>
                      </a:ext>
                    </a:extLst>
                  </p:cNvPr>
                  <p:cNvGrpSpPr/>
                  <p:nvPr/>
                </p:nvGrpSpPr>
                <p:grpSpPr>
                  <a:xfrm>
                    <a:off x="2303927" y="9061742"/>
                    <a:ext cx="1376634" cy="397223"/>
                    <a:chOff x="2303927" y="9061742"/>
                    <a:chExt cx="1376634" cy="397223"/>
                  </a:xfrm>
                </p:grpSpPr>
                <p:sp>
                  <p:nvSpPr>
                    <p:cNvPr id="2452" name="Freeform: Shape 2451">
                      <a:extLst>
                        <a:ext uri="{FF2B5EF4-FFF2-40B4-BE49-F238E27FC236}">
                          <a16:creationId xmlns:a16="http://schemas.microsoft.com/office/drawing/2014/main" xmlns="" id="{2E37510E-76AE-40EB-B694-BC58EAFE203B}"/>
                        </a:ext>
                      </a:extLst>
                    </p:cNvPr>
                    <p:cNvSpPr/>
                    <p:nvPr/>
                  </p:nvSpPr>
                  <p:spPr>
                    <a:xfrm>
                      <a:off x="2303927" y="9157739"/>
                      <a:ext cx="739228" cy="301226"/>
                    </a:xfrm>
                    <a:custGeom>
                      <a:avLst/>
                      <a:gdLst>
                        <a:gd name="connsiteX0" fmla="*/ 208 w 739228"/>
                        <a:gd name="connsiteY0" fmla="*/ 74901 h 301226"/>
                        <a:gd name="connsiteX1" fmla="*/ 69491 w 739228"/>
                        <a:gd name="connsiteY1" fmla="*/ 153422 h 301226"/>
                        <a:gd name="connsiteX2" fmla="*/ 734610 w 739228"/>
                        <a:gd name="connsiteY2" fmla="*/ 301227 h 301226"/>
                        <a:gd name="connsiteX3" fmla="*/ 739229 w 739228"/>
                        <a:gd name="connsiteY3" fmla="*/ 301227 h 301226"/>
                        <a:gd name="connsiteX4" fmla="*/ 674565 w 739228"/>
                        <a:gd name="connsiteY4" fmla="*/ 227325 h 301226"/>
                        <a:gd name="connsiteX5" fmla="*/ 739229 w 739228"/>
                        <a:gd name="connsiteY5" fmla="*/ 148803 h 301226"/>
                        <a:gd name="connsiteX6" fmla="*/ 60253 w 739228"/>
                        <a:gd name="connsiteY6" fmla="*/ 999 h 301226"/>
                        <a:gd name="connsiteX7" fmla="*/ 208 w 739228"/>
                        <a:gd name="connsiteY7" fmla="*/ 74901 h 301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228" h="301226">
                          <a:moveTo>
                            <a:pt x="208" y="74901"/>
                          </a:moveTo>
                          <a:cubicBezTo>
                            <a:pt x="-4411" y="144185"/>
                            <a:pt x="69491" y="153422"/>
                            <a:pt x="69491" y="153422"/>
                          </a:cubicBezTo>
                          <a:lnTo>
                            <a:pt x="734610" y="301227"/>
                          </a:lnTo>
                          <a:cubicBezTo>
                            <a:pt x="734610" y="301227"/>
                            <a:pt x="734610" y="301227"/>
                            <a:pt x="739229" y="301227"/>
                          </a:cubicBezTo>
                          <a:cubicBezTo>
                            <a:pt x="720753" y="296608"/>
                            <a:pt x="674565" y="282751"/>
                            <a:pt x="674565" y="227325"/>
                          </a:cubicBezTo>
                          <a:cubicBezTo>
                            <a:pt x="679183" y="158041"/>
                            <a:pt x="739229" y="148803"/>
                            <a:pt x="739229" y="148803"/>
                          </a:cubicBezTo>
                          <a:lnTo>
                            <a:pt x="60253" y="999"/>
                          </a:lnTo>
                          <a:cubicBezTo>
                            <a:pt x="64872" y="-3619"/>
                            <a:pt x="4827" y="5618"/>
                            <a:pt x="208" y="74901"/>
                          </a:cubicBezTo>
                          <a:close/>
                        </a:path>
                      </a:pathLst>
                    </a:custGeom>
                    <a:solidFill>
                      <a:srgbClr val="1E8873"/>
                    </a:solidFill>
                    <a:ln w="46132" cap="flat">
                      <a:noFill/>
                      <a:prstDash val="solid"/>
                      <a:miter/>
                    </a:ln>
                  </p:spPr>
                  <p:txBody>
                    <a:bodyPr rtlCol="0" anchor="ctr"/>
                    <a:lstStyle/>
                    <a:p>
                      <a:endParaRPr lang="en-US"/>
                    </a:p>
                  </p:txBody>
                </p:sp>
                <p:sp>
                  <p:nvSpPr>
                    <p:cNvPr id="2453" name="Freeform: Shape 2452">
                      <a:extLst>
                        <a:ext uri="{FF2B5EF4-FFF2-40B4-BE49-F238E27FC236}">
                          <a16:creationId xmlns:a16="http://schemas.microsoft.com/office/drawing/2014/main" xmlns="" id="{856B5D1A-9AF0-411D-91C0-41FD7144678F}"/>
                        </a:ext>
                      </a:extLst>
                    </p:cNvPr>
                    <p:cNvSpPr/>
                    <p:nvPr/>
                  </p:nvSpPr>
                  <p:spPr>
                    <a:xfrm>
                      <a:off x="2368799" y="9061742"/>
                      <a:ext cx="1311761" cy="244800"/>
                    </a:xfrm>
                    <a:custGeom>
                      <a:avLst/>
                      <a:gdLst>
                        <a:gd name="connsiteX0" fmla="*/ 577360 w 1311761"/>
                        <a:gd name="connsiteY0" fmla="*/ 0 h 244800"/>
                        <a:gd name="connsiteX1" fmla="*/ 0 w 1311761"/>
                        <a:gd name="connsiteY1" fmla="*/ 92378 h 244800"/>
                        <a:gd name="connsiteX2" fmla="*/ 678976 w 1311761"/>
                        <a:gd name="connsiteY2" fmla="*/ 244800 h 244800"/>
                        <a:gd name="connsiteX3" fmla="*/ 1311762 w 1311761"/>
                        <a:gd name="connsiteY3" fmla="*/ 129328 h 244800"/>
                      </a:gdLst>
                      <a:ahLst/>
                      <a:cxnLst>
                        <a:cxn ang="0">
                          <a:pos x="connsiteX0" y="connsiteY0"/>
                        </a:cxn>
                        <a:cxn ang="0">
                          <a:pos x="connsiteX1" y="connsiteY1"/>
                        </a:cxn>
                        <a:cxn ang="0">
                          <a:pos x="connsiteX2" y="connsiteY2"/>
                        </a:cxn>
                        <a:cxn ang="0">
                          <a:pos x="connsiteX3" y="connsiteY3"/>
                        </a:cxn>
                      </a:cxnLst>
                      <a:rect l="l" t="t" r="r" b="b"/>
                      <a:pathLst>
                        <a:path w="1311761" h="244800">
                          <a:moveTo>
                            <a:pt x="577360" y="0"/>
                          </a:moveTo>
                          <a:lnTo>
                            <a:pt x="0" y="92378"/>
                          </a:lnTo>
                          <a:lnTo>
                            <a:pt x="678976" y="244800"/>
                          </a:lnTo>
                          <a:lnTo>
                            <a:pt x="1311762" y="129328"/>
                          </a:lnTo>
                          <a:close/>
                        </a:path>
                      </a:pathLst>
                    </a:custGeom>
                    <a:solidFill>
                      <a:srgbClr val="58C3B8"/>
                    </a:solidFill>
                    <a:ln w="46132" cap="flat">
                      <a:noFill/>
                      <a:prstDash val="solid"/>
                      <a:miter/>
                    </a:ln>
                  </p:spPr>
                  <p:txBody>
                    <a:bodyPr rtlCol="0" anchor="ctr"/>
                    <a:lstStyle/>
                    <a:p>
                      <a:endParaRPr lang="en-US"/>
                    </a:p>
                  </p:txBody>
                </p:sp>
              </p:grpSp>
              <p:sp>
                <p:nvSpPr>
                  <p:cNvPr id="2454" name="Freeform: Shape 2453">
                    <a:extLst>
                      <a:ext uri="{FF2B5EF4-FFF2-40B4-BE49-F238E27FC236}">
                        <a16:creationId xmlns:a16="http://schemas.microsoft.com/office/drawing/2014/main" xmlns="" id="{13356546-58B8-40F3-8522-58E1C0191054}"/>
                      </a:ext>
                    </a:extLst>
                  </p:cNvPr>
                  <p:cNvSpPr/>
                  <p:nvPr/>
                </p:nvSpPr>
                <p:spPr>
                  <a:xfrm>
                    <a:off x="2303927" y="9214165"/>
                    <a:ext cx="739228" cy="244800"/>
                  </a:xfrm>
                  <a:custGeom>
                    <a:avLst/>
                    <a:gdLst>
                      <a:gd name="connsiteX0" fmla="*/ 683802 w 739228"/>
                      <a:gd name="connsiteY0" fmla="*/ 203231 h 244800"/>
                      <a:gd name="connsiteX1" fmla="*/ 660708 w 739228"/>
                      <a:gd name="connsiteY1" fmla="*/ 198612 h 244800"/>
                      <a:gd name="connsiteX2" fmla="*/ 51016 w 739228"/>
                      <a:gd name="connsiteY2" fmla="*/ 64664 h 244800"/>
                      <a:gd name="connsiteX3" fmla="*/ 4827 w 739228"/>
                      <a:gd name="connsiteY3" fmla="*/ 0 h 244800"/>
                      <a:gd name="connsiteX4" fmla="*/ 4827 w 739228"/>
                      <a:gd name="connsiteY4" fmla="*/ 0 h 244800"/>
                      <a:gd name="connsiteX5" fmla="*/ 208 w 739228"/>
                      <a:gd name="connsiteY5" fmla="*/ 18476 h 244800"/>
                      <a:gd name="connsiteX6" fmla="*/ 69491 w 739228"/>
                      <a:gd name="connsiteY6" fmla="*/ 96996 h 244800"/>
                      <a:gd name="connsiteX7" fmla="*/ 734610 w 739228"/>
                      <a:gd name="connsiteY7" fmla="*/ 244801 h 244800"/>
                      <a:gd name="connsiteX8" fmla="*/ 739229 w 739228"/>
                      <a:gd name="connsiteY8" fmla="*/ 244801 h 244800"/>
                      <a:gd name="connsiteX9" fmla="*/ 683802 w 739228"/>
                      <a:gd name="connsiteY9" fmla="*/ 203231 h 24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9228" h="244800">
                        <a:moveTo>
                          <a:pt x="683802" y="203231"/>
                        </a:moveTo>
                        <a:cubicBezTo>
                          <a:pt x="669946" y="203231"/>
                          <a:pt x="660708" y="198612"/>
                          <a:pt x="660708" y="198612"/>
                        </a:cubicBezTo>
                        <a:lnTo>
                          <a:pt x="51016" y="64664"/>
                        </a:lnTo>
                        <a:cubicBezTo>
                          <a:pt x="-9030" y="50808"/>
                          <a:pt x="4827" y="0"/>
                          <a:pt x="4827" y="0"/>
                        </a:cubicBezTo>
                        <a:lnTo>
                          <a:pt x="4827" y="0"/>
                        </a:lnTo>
                        <a:cubicBezTo>
                          <a:pt x="4827" y="4619"/>
                          <a:pt x="208" y="13857"/>
                          <a:pt x="208" y="18476"/>
                        </a:cubicBezTo>
                        <a:cubicBezTo>
                          <a:pt x="-4411" y="87759"/>
                          <a:pt x="69491" y="96996"/>
                          <a:pt x="69491" y="96996"/>
                        </a:cubicBezTo>
                        <a:lnTo>
                          <a:pt x="734610" y="244801"/>
                        </a:lnTo>
                        <a:cubicBezTo>
                          <a:pt x="734610" y="244801"/>
                          <a:pt x="734610" y="244801"/>
                          <a:pt x="739229" y="244801"/>
                        </a:cubicBezTo>
                        <a:cubicBezTo>
                          <a:pt x="729991" y="240182"/>
                          <a:pt x="697659" y="230944"/>
                          <a:pt x="683802" y="203231"/>
                        </a:cubicBezTo>
                        <a:close/>
                      </a:path>
                    </a:pathLst>
                  </a:custGeom>
                  <a:solidFill>
                    <a:srgbClr val="0B8FB5">
                      <a:alpha val="59000"/>
                    </a:srgbClr>
                  </a:solidFill>
                  <a:ln w="46132" cap="flat">
                    <a:noFill/>
                    <a:prstDash val="solid"/>
                    <a:miter/>
                  </a:ln>
                </p:spPr>
                <p:txBody>
                  <a:bodyPr rtlCol="0" anchor="ctr"/>
                  <a:lstStyle/>
                  <a:p>
                    <a:endParaRPr lang="en-US"/>
                  </a:p>
                </p:txBody>
              </p:sp>
              <p:grpSp>
                <p:nvGrpSpPr>
                  <p:cNvPr id="2455" name="Graphic 792">
                    <a:extLst>
                      <a:ext uri="{FF2B5EF4-FFF2-40B4-BE49-F238E27FC236}">
                        <a16:creationId xmlns:a16="http://schemas.microsoft.com/office/drawing/2014/main" xmlns="" id="{6A3F82DE-8C2D-4900-A6DF-F7AF92AC1D45}"/>
                      </a:ext>
                    </a:extLst>
                  </p:cNvPr>
                  <p:cNvGrpSpPr/>
                  <p:nvPr/>
                </p:nvGrpSpPr>
                <p:grpSpPr>
                  <a:xfrm>
                    <a:off x="2303927" y="9061742"/>
                    <a:ext cx="1381253" cy="397223"/>
                    <a:chOff x="2303927" y="9061742"/>
                    <a:chExt cx="1381253" cy="397223"/>
                  </a:xfrm>
                  <a:solidFill>
                    <a:srgbClr val="00594D"/>
                  </a:solidFill>
                </p:grpSpPr>
                <p:sp>
                  <p:nvSpPr>
                    <p:cNvPr id="2456" name="Freeform: Shape 2455">
                      <a:extLst>
                        <a:ext uri="{FF2B5EF4-FFF2-40B4-BE49-F238E27FC236}">
                          <a16:creationId xmlns:a16="http://schemas.microsoft.com/office/drawing/2014/main" xmlns="" id="{DDC399A8-0288-43FD-A3D3-26BB187ADEEC}"/>
                        </a:ext>
                      </a:extLst>
                    </p:cNvPr>
                    <p:cNvSpPr/>
                    <p:nvPr/>
                  </p:nvSpPr>
                  <p:spPr>
                    <a:xfrm>
                      <a:off x="2982815" y="9186452"/>
                      <a:ext cx="702365" cy="272513"/>
                    </a:xfrm>
                    <a:custGeom>
                      <a:avLst/>
                      <a:gdLst>
                        <a:gd name="connsiteX0" fmla="*/ 64960 w 702365"/>
                        <a:gd name="connsiteY0" fmla="*/ 272514 h 272513"/>
                        <a:gd name="connsiteX1" fmla="*/ 64960 w 702365"/>
                        <a:gd name="connsiteY1" fmla="*/ 272514 h 272513"/>
                        <a:gd name="connsiteX2" fmla="*/ 295 w 702365"/>
                        <a:gd name="connsiteY2" fmla="*/ 193993 h 272513"/>
                        <a:gd name="connsiteX3" fmla="*/ 64960 w 702365"/>
                        <a:gd name="connsiteY3" fmla="*/ 115472 h 272513"/>
                        <a:gd name="connsiteX4" fmla="*/ 697746 w 702365"/>
                        <a:gd name="connsiteY4" fmla="*/ 0 h 272513"/>
                        <a:gd name="connsiteX5" fmla="*/ 702365 w 702365"/>
                        <a:gd name="connsiteY5" fmla="*/ 0 h 272513"/>
                        <a:gd name="connsiteX6" fmla="*/ 702365 w 702365"/>
                        <a:gd name="connsiteY6" fmla="*/ 0 h 272513"/>
                        <a:gd name="connsiteX7" fmla="*/ 702365 w 702365"/>
                        <a:gd name="connsiteY7" fmla="*/ 13857 h 272513"/>
                        <a:gd name="connsiteX8" fmla="*/ 702365 w 702365"/>
                        <a:gd name="connsiteY8" fmla="*/ 13857 h 272513"/>
                        <a:gd name="connsiteX9" fmla="*/ 83435 w 702365"/>
                        <a:gd name="connsiteY9" fmla="*/ 124710 h 272513"/>
                        <a:gd name="connsiteX10" fmla="*/ 18771 w 702365"/>
                        <a:gd name="connsiteY10" fmla="*/ 189374 h 272513"/>
                        <a:gd name="connsiteX11" fmla="*/ 18771 w 702365"/>
                        <a:gd name="connsiteY11" fmla="*/ 189374 h 272513"/>
                        <a:gd name="connsiteX12" fmla="*/ 74197 w 702365"/>
                        <a:gd name="connsiteY12" fmla="*/ 254038 h 272513"/>
                        <a:gd name="connsiteX13" fmla="*/ 693127 w 702365"/>
                        <a:gd name="connsiteY13" fmla="*/ 129329 h 272513"/>
                        <a:gd name="connsiteX14" fmla="*/ 693127 w 702365"/>
                        <a:gd name="connsiteY14" fmla="*/ 129329 h 272513"/>
                        <a:gd name="connsiteX15" fmla="*/ 693127 w 702365"/>
                        <a:gd name="connsiteY15" fmla="*/ 138566 h 272513"/>
                        <a:gd name="connsiteX16" fmla="*/ 693127 w 702365"/>
                        <a:gd name="connsiteY16" fmla="*/ 138566 h 272513"/>
                        <a:gd name="connsiteX17" fmla="*/ 217383 w 702365"/>
                        <a:gd name="connsiteY17" fmla="*/ 240182 h 272513"/>
                        <a:gd name="connsiteX18" fmla="*/ 64960 w 702365"/>
                        <a:gd name="connsiteY18" fmla="*/ 272514 h 272513"/>
                        <a:gd name="connsiteX19" fmla="*/ 64960 w 702365"/>
                        <a:gd name="connsiteY19" fmla="*/ 272514 h 272513"/>
                        <a:gd name="connsiteX20" fmla="*/ 697746 w 702365"/>
                        <a:gd name="connsiteY20" fmla="*/ 4619 h 272513"/>
                        <a:gd name="connsiteX21" fmla="*/ 64960 w 702365"/>
                        <a:gd name="connsiteY21" fmla="*/ 120091 h 272513"/>
                        <a:gd name="connsiteX22" fmla="*/ 295 w 702365"/>
                        <a:gd name="connsiteY22" fmla="*/ 193993 h 272513"/>
                        <a:gd name="connsiteX23" fmla="*/ 64960 w 702365"/>
                        <a:gd name="connsiteY23" fmla="*/ 267895 h 272513"/>
                        <a:gd name="connsiteX24" fmla="*/ 212764 w 702365"/>
                        <a:gd name="connsiteY24" fmla="*/ 240182 h 272513"/>
                        <a:gd name="connsiteX25" fmla="*/ 688509 w 702365"/>
                        <a:gd name="connsiteY25" fmla="*/ 138566 h 272513"/>
                        <a:gd name="connsiteX26" fmla="*/ 688509 w 702365"/>
                        <a:gd name="connsiteY26" fmla="*/ 129329 h 272513"/>
                        <a:gd name="connsiteX27" fmla="*/ 69579 w 702365"/>
                        <a:gd name="connsiteY27" fmla="*/ 254038 h 272513"/>
                        <a:gd name="connsiteX28" fmla="*/ 69579 w 702365"/>
                        <a:gd name="connsiteY28" fmla="*/ 254038 h 272513"/>
                        <a:gd name="connsiteX29" fmla="*/ 14152 w 702365"/>
                        <a:gd name="connsiteY29" fmla="*/ 189374 h 272513"/>
                        <a:gd name="connsiteX30" fmla="*/ 14152 w 702365"/>
                        <a:gd name="connsiteY30" fmla="*/ 189374 h 272513"/>
                        <a:gd name="connsiteX31" fmla="*/ 78816 w 702365"/>
                        <a:gd name="connsiteY31" fmla="*/ 120091 h 272513"/>
                        <a:gd name="connsiteX32" fmla="*/ 697746 w 702365"/>
                        <a:gd name="connsiteY32" fmla="*/ 9238 h 272513"/>
                        <a:gd name="connsiteX33" fmla="*/ 697746 w 702365"/>
                        <a:gd name="connsiteY33" fmla="*/ 4619 h 272513"/>
                        <a:gd name="connsiteX34" fmla="*/ 697746 w 702365"/>
                        <a:gd name="connsiteY34" fmla="*/ 4619 h 272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02365" h="272513">
                          <a:moveTo>
                            <a:pt x="64960" y="272514"/>
                          </a:moveTo>
                          <a:lnTo>
                            <a:pt x="64960" y="272514"/>
                          </a:lnTo>
                          <a:cubicBezTo>
                            <a:pt x="46484" y="267895"/>
                            <a:pt x="-4323" y="254038"/>
                            <a:pt x="295" y="193993"/>
                          </a:cubicBezTo>
                          <a:cubicBezTo>
                            <a:pt x="4914" y="138566"/>
                            <a:pt x="41865" y="120091"/>
                            <a:pt x="64960" y="115472"/>
                          </a:cubicBezTo>
                          <a:lnTo>
                            <a:pt x="697746" y="0"/>
                          </a:lnTo>
                          <a:lnTo>
                            <a:pt x="702365" y="0"/>
                          </a:lnTo>
                          <a:lnTo>
                            <a:pt x="702365" y="0"/>
                          </a:lnTo>
                          <a:lnTo>
                            <a:pt x="702365" y="13857"/>
                          </a:lnTo>
                          <a:lnTo>
                            <a:pt x="702365" y="13857"/>
                          </a:lnTo>
                          <a:lnTo>
                            <a:pt x="83435" y="124710"/>
                          </a:lnTo>
                          <a:cubicBezTo>
                            <a:pt x="83435" y="124710"/>
                            <a:pt x="23390" y="129329"/>
                            <a:pt x="18771" y="189374"/>
                          </a:cubicBezTo>
                          <a:lnTo>
                            <a:pt x="18771" y="189374"/>
                          </a:lnTo>
                          <a:cubicBezTo>
                            <a:pt x="18771" y="235563"/>
                            <a:pt x="60341" y="249420"/>
                            <a:pt x="74197" y="254038"/>
                          </a:cubicBezTo>
                          <a:lnTo>
                            <a:pt x="693127" y="129329"/>
                          </a:lnTo>
                          <a:lnTo>
                            <a:pt x="693127" y="129329"/>
                          </a:lnTo>
                          <a:lnTo>
                            <a:pt x="693127" y="138566"/>
                          </a:lnTo>
                          <a:lnTo>
                            <a:pt x="693127" y="138566"/>
                          </a:lnTo>
                          <a:lnTo>
                            <a:pt x="217383" y="240182"/>
                          </a:lnTo>
                          <a:cubicBezTo>
                            <a:pt x="125005" y="263276"/>
                            <a:pt x="83435" y="267895"/>
                            <a:pt x="64960" y="272514"/>
                          </a:cubicBezTo>
                          <a:lnTo>
                            <a:pt x="64960" y="272514"/>
                          </a:lnTo>
                          <a:close/>
                          <a:moveTo>
                            <a:pt x="697746" y="4619"/>
                          </a:moveTo>
                          <a:lnTo>
                            <a:pt x="64960" y="120091"/>
                          </a:lnTo>
                          <a:cubicBezTo>
                            <a:pt x="64960" y="120091"/>
                            <a:pt x="4914" y="129329"/>
                            <a:pt x="295" y="193993"/>
                          </a:cubicBezTo>
                          <a:cubicBezTo>
                            <a:pt x="295" y="212468"/>
                            <a:pt x="4914" y="258657"/>
                            <a:pt x="64960" y="267895"/>
                          </a:cubicBezTo>
                          <a:cubicBezTo>
                            <a:pt x="83435" y="263276"/>
                            <a:pt x="129624" y="258657"/>
                            <a:pt x="212764" y="240182"/>
                          </a:cubicBezTo>
                          <a:lnTo>
                            <a:pt x="688509" y="138566"/>
                          </a:lnTo>
                          <a:lnTo>
                            <a:pt x="688509" y="129329"/>
                          </a:lnTo>
                          <a:lnTo>
                            <a:pt x="69579" y="254038"/>
                          </a:lnTo>
                          <a:lnTo>
                            <a:pt x="69579" y="254038"/>
                          </a:lnTo>
                          <a:cubicBezTo>
                            <a:pt x="55722" y="249420"/>
                            <a:pt x="9533" y="235563"/>
                            <a:pt x="14152" y="189374"/>
                          </a:cubicBezTo>
                          <a:lnTo>
                            <a:pt x="14152" y="189374"/>
                          </a:lnTo>
                          <a:cubicBezTo>
                            <a:pt x="18771" y="129329"/>
                            <a:pt x="78816" y="120091"/>
                            <a:pt x="78816" y="120091"/>
                          </a:cubicBezTo>
                          <a:lnTo>
                            <a:pt x="697746" y="9238"/>
                          </a:lnTo>
                          <a:lnTo>
                            <a:pt x="697746" y="4619"/>
                          </a:lnTo>
                          <a:lnTo>
                            <a:pt x="697746" y="4619"/>
                          </a:lnTo>
                          <a:close/>
                        </a:path>
                      </a:pathLst>
                    </a:custGeom>
                    <a:solidFill>
                      <a:srgbClr val="00594D"/>
                    </a:solidFill>
                    <a:ln w="46132" cap="flat">
                      <a:noFill/>
                      <a:prstDash val="solid"/>
                      <a:miter/>
                    </a:ln>
                  </p:spPr>
                  <p:txBody>
                    <a:bodyPr rtlCol="0" anchor="ctr"/>
                    <a:lstStyle/>
                    <a:p>
                      <a:endParaRPr lang="en-US"/>
                    </a:p>
                  </p:txBody>
                </p:sp>
                <p:grpSp>
                  <p:nvGrpSpPr>
                    <p:cNvPr id="2457" name="Graphic 792">
                      <a:extLst>
                        <a:ext uri="{FF2B5EF4-FFF2-40B4-BE49-F238E27FC236}">
                          <a16:creationId xmlns:a16="http://schemas.microsoft.com/office/drawing/2014/main" xmlns="" id="{3E15BB58-33B6-474B-BB22-C40C946F1D1B}"/>
                        </a:ext>
                      </a:extLst>
                    </p:cNvPr>
                    <p:cNvGrpSpPr/>
                    <p:nvPr/>
                  </p:nvGrpSpPr>
                  <p:grpSpPr>
                    <a:xfrm>
                      <a:off x="2303927" y="9061742"/>
                      <a:ext cx="1376634" cy="397223"/>
                      <a:chOff x="2303927" y="9061742"/>
                      <a:chExt cx="1376634" cy="397223"/>
                    </a:xfrm>
                    <a:solidFill>
                      <a:srgbClr val="00594D"/>
                    </a:solidFill>
                  </p:grpSpPr>
                  <p:sp>
                    <p:nvSpPr>
                      <p:cNvPr id="2458" name="Freeform: Shape 2457">
                        <a:extLst>
                          <a:ext uri="{FF2B5EF4-FFF2-40B4-BE49-F238E27FC236}">
                            <a16:creationId xmlns:a16="http://schemas.microsoft.com/office/drawing/2014/main" xmlns="" id="{11108ED3-A7C3-41EE-8918-9FA131EADE53}"/>
                          </a:ext>
                        </a:extLst>
                      </p:cNvPr>
                      <p:cNvSpPr/>
                      <p:nvPr/>
                    </p:nvSpPr>
                    <p:spPr>
                      <a:xfrm>
                        <a:off x="2303927" y="9154120"/>
                        <a:ext cx="743847" cy="304846"/>
                      </a:xfrm>
                      <a:custGeom>
                        <a:avLst/>
                        <a:gdLst>
                          <a:gd name="connsiteX0" fmla="*/ 734610 w 743847"/>
                          <a:gd name="connsiteY0" fmla="*/ 304846 h 304846"/>
                          <a:gd name="connsiteX1" fmla="*/ 734610 w 743847"/>
                          <a:gd name="connsiteY1" fmla="*/ 304846 h 304846"/>
                          <a:gd name="connsiteX2" fmla="*/ 69491 w 743847"/>
                          <a:gd name="connsiteY2" fmla="*/ 157042 h 304846"/>
                          <a:gd name="connsiteX3" fmla="*/ 208 w 743847"/>
                          <a:gd name="connsiteY3" fmla="*/ 78521 h 304846"/>
                          <a:gd name="connsiteX4" fmla="*/ 208 w 743847"/>
                          <a:gd name="connsiteY4" fmla="*/ 78521 h 304846"/>
                          <a:gd name="connsiteX5" fmla="*/ 64872 w 743847"/>
                          <a:gd name="connsiteY5" fmla="*/ 0 h 304846"/>
                          <a:gd name="connsiteX6" fmla="*/ 64872 w 743847"/>
                          <a:gd name="connsiteY6" fmla="*/ 0 h 304846"/>
                          <a:gd name="connsiteX7" fmla="*/ 64872 w 743847"/>
                          <a:gd name="connsiteY7" fmla="*/ 0 h 304846"/>
                          <a:gd name="connsiteX8" fmla="*/ 743848 w 743847"/>
                          <a:gd name="connsiteY8" fmla="*/ 147804 h 304846"/>
                          <a:gd name="connsiteX9" fmla="*/ 743848 w 743847"/>
                          <a:gd name="connsiteY9" fmla="*/ 147804 h 304846"/>
                          <a:gd name="connsiteX10" fmla="*/ 679183 w 743847"/>
                          <a:gd name="connsiteY10" fmla="*/ 221706 h 304846"/>
                          <a:gd name="connsiteX11" fmla="*/ 743848 w 743847"/>
                          <a:gd name="connsiteY11" fmla="*/ 295608 h 304846"/>
                          <a:gd name="connsiteX12" fmla="*/ 743848 w 743847"/>
                          <a:gd name="connsiteY12" fmla="*/ 295608 h 304846"/>
                          <a:gd name="connsiteX13" fmla="*/ 734610 w 743847"/>
                          <a:gd name="connsiteY13" fmla="*/ 304846 h 304846"/>
                          <a:gd name="connsiteX14" fmla="*/ 734610 w 743847"/>
                          <a:gd name="connsiteY14" fmla="*/ 304846 h 304846"/>
                          <a:gd name="connsiteX15" fmla="*/ 64872 w 743847"/>
                          <a:gd name="connsiteY15" fmla="*/ 4619 h 304846"/>
                          <a:gd name="connsiteX16" fmla="*/ 208 w 743847"/>
                          <a:gd name="connsiteY16" fmla="*/ 78521 h 304846"/>
                          <a:gd name="connsiteX17" fmla="*/ 208 w 743847"/>
                          <a:gd name="connsiteY17" fmla="*/ 78521 h 304846"/>
                          <a:gd name="connsiteX18" fmla="*/ 69491 w 743847"/>
                          <a:gd name="connsiteY18" fmla="*/ 152423 h 304846"/>
                          <a:gd name="connsiteX19" fmla="*/ 734610 w 743847"/>
                          <a:gd name="connsiteY19" fmla="*/ 300227 h 304846"/>
                          <a:gd name="connsiteX20" fmla="*/ 734610 w 743847"/>
                          <a:gd name="connsiteY20" fmla="*/ 300227 h 304846"/>
                          <a:gd name="connsiteX21" fmla="*/ 674565 w 743847"/>
                          <a:gd name="connsiteY21" fmla="*/ 226325 h 304846"/>
                          <a:gd name="connsiteX22" fmla="*/ 734610 w 743847"/>
                          <a:gd name="connsiteY22" fmla="*/ 147804 h 304846"/>
                          <a:gd name="connsiteX23" fmla="*/ 64872 w 743847"/>
                          <a:gd name="connsiteY23" fmla="*/ 4619 h 304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43847" h="304846">
                            <a:moveTo>
                              <a:pt x="734610" y="304846"/>
                            </a:moveTo>
                            <a:lnTo>
                              <a:pt x="734610" y="304846"/>
                            </a:lnTo>
                            <a:lnTo>
                              <a:pt x="69491" y="157042"/>
                            </a:lnTo>
                            <a:cubicBezTo>
                              <a:pt x="69491" y="157042"/>
                              <a:pt x="-4411" y="147804"/>
                              <a:pt x="208" y="78521"/>
                            </a:cubicBezTo>
                            <a:lnTo>
                              <a:pt x="208" y="78521"/>
                            </a:lnTo>
                            <a:cubicBezTo>
                              <a:pt x="4827" y="23094"/>
                              <a:pt x="41778" y="4619"/>
                              <a:pt x="64872" y="0"/>
                            </a:cubicBezTo>
                            <a:lnTo>
                              <a:pt x="64872" y="0"/>
                            </a:lnTo>
                            <a:lnTo>
                              <a:pt x="64872" y="0"/>
                            </a:lnTo>
                            <a:lnTo>
                              <a:pt x="743848" y="147804"/>
                            </a:lnTo>
                            <a:lnTo>
                              <a:pt x="743848" y="147804"/>
                            </a:lnTo>
                            <a:cubicBezTo>
                              <a:pt x="743848" y="147804"/>
                              <a:pt x="683802" y="157042"/>
                              <a:pt x="679183" y="221706"/>
                            </a:cubicBezTo>
                            <a:cubicBezTo>
                              <a:pt x="679183" y="240182"/>
                              <a:pt x="683802" y="286370"/>
                              <a:pt x="743848" y="295608"/>
                            </a:cubicBezTo>
                            <a:lnTo>
                              <a:pt x="743848" y="295608"/>
                            </a:lnTo>
                            <a:cubicBezTo>
                              <a:pt x="739229" y="304846"/>
                              <a:pt x="734610" y="304846"/>
                              <a:pt x="734610" y="304846"/>
                            </a:cubicBezTo>
                            <a:lnTo>
                              <a:pt x="734610" y="304846"/>
                            </a:lnTo>
                            <a:close/>
                            <a:moveTo>
                              <a:pt x="64872" y="4619"/>
                            </a:moveTo>
                            <a:cubicBezTo>
                              <a:pt x="60253" y="4619"/>
                              <a:pt x="4827" y="13856"/>
                              <a:pt x="208" y="78521"/>
                            </a:cubicBezTo>
                            <a:lnTo>
                              <a:pt x="208" y="78521"/>
                            </a:lnTo>
                            <a:cubicBezTo>
                              <a:pt x="-4411" y="147804"/>
                              <a:pt x="69491" y="152423"/>
                              <a:pt x="69491" y="152423"/>
                            </a:cubicBezTo>
                            <a:lnTo>
                              <a:pt x="734610" y="300227"/>
                            </a:lnTo>
                            <a:cubicBezTo>
                              <a:pt x="734610" y="300227"/>
                              <a:pt x="734610" y="300227"/>
                              <a:pt x="734610" y="300227"/>
                            </a:cubicBezTo>
                            <a:cubicBezTo>
                              <a:pt x="711516" y="295608"/>
                              <a:pt x="669946" y="277133"/>
                              <a:pt x="674565" y="226325"/>
                            </a:cubicBezTo>
                            <a:cubicBezTo>
                              <a:pt x="674565" y="175517"/>
                              <a:pt x="711516" y="152423"/>
                              <a:pt x="734610" y="147804"/>
                            </a:cubicBezTo>
                            <a:lnTo>
                              <a:pt x="64872" y="4619"/>
                            </a:lnTo>
                            <a:close/>
                          </a:path>
                        </a:pathLst>
                      </a:custGeom>
                      <a:solidFill>
                        <a:srgbClr val="00594D"/>
                      </a:solidFill>
                      <a:ln w="46132" cap="flat">
                        <a:noFill/>
                        <a:prstDash val="solid"/>
                        <a:miter/>
                      </a:ln>
                    </p:spPr>
                    <p:txBody>
                      <a:bodyPr rtlCol="0" anchor="ctr"/>
                      <a:lstStyle/>
                      <a:p>
                        <a:endParaRPr lang="en-US"/>
                      </a:p>
                    </p:txBody>
                  </p:sp>
                  <p:sp>
                    <p:nvSpPr>
                      <p:cNvPr id="2459" name="Freeform: Shape 2458">
                        <a:extLst>
                          <a:ext uri="{FF2B5EF4-FFF2-40B4-BE49-F238E27FC236}">
                            <a16:creationId xmlns:a16="http://schemas.microsoft.com/office/drawing/2014/main" xmlns="" id="{B9EBFB26-2632-4C3A-9439-7950667109E6}"/>
                          </a:ext>
                        </a:extLst>
                      </p:cNvPr>
                      <p:cNvSpPr/>
                      <p:nvPr/>
                    </p:nvSpPr>
                    <p:spPr>
                      <a:xfrm>
                        <a:off x="2368799" y="9061742"/>
                        <a:ext cx="1311761" cy="244800"/>
                      </a:xfrm>
                      <a:custGeom>
                        <a:avLst/>
                        <a:gdLst>
                          <a:gd name="connsiteX0" fmla="*/ 678976 w 1311761"/>
                          <a:gd name="connsiteY0" fmla="*/ 244800 h 244800"/>
                          <a:gd name="connsiteX1" fmla="*/ 678976 w 1311761"/>
                          <a:gd name="connsiteY1" fmla="*/ 244800 h 244800"/>
                          <a:gd name="connsiteX2" fmla="*/ 0 w 1311761"/>
                          <a:gd name="connsiteY2" fmla="*/ 96996 h 244800"/>
                          <a:gd name="connsiteX3" fmla="*/ 0 w 1311761"/>
                          <a:gd name="connsiteY3" fmla="*/ 96996 h 244800"/>
                          <a:gd name="connsiteX4" fmla="*/ 581979 w 1311761"/>
                          <a:gd name="connsiteY4" fmla="*/ 0 h 244800"/>
                          <a:gd name="connsiteX5" fmla="*/ 581979 w 1311761"/>
                          <a:gd name="connsiteY5" fmla="*/ 0 h 244800"/>
                          <a:gd name="connsiteX6" fmla="*/ 1311762 w 1311761"/>
                          <a:gd name="connsiteY6" fmla="*/ 129328 h 244800"/>
                          <a:gd name="connsiteX7" fmla="*/ 1311762 w 1311761"/>
                          <a:gd name="connsiteY7" fmla="*/ 129328 h 244800"/>
                          <a:gd name="connsiteX8" fmla="*/ 678976 w 1311761"/>
                          <a:gd name="connsiteY8" fmla="*/ 244800 h 244800"/>
                          <a:gd name="connsiteX9" fmla="*/ 4619 w 1311761"/>
                          <a:gd name="connsiteY9" fmla="*/ 92378 h 244800"/>
                          <a:gd name="connsiteX10" fmla="*/ 678976 w 1311761"/>
                          <a:gd name="connsiteY10" fmla="*/ 240182 h 244800"/>
                          <a:gd name="connsiteX11" fmla="*/ 1307143 w 1311761"/>
                          <a:gd name="connsiteY11" fmla="*/ 129328 h 244800"/>
                          <a:gd name="connsiteX12" fmla="*/ 581979 w 1311761"/>
                          <a:gd name="connsiteY12" fmla="*/ 0 h 244800"/>
                          <a:gd name="connsiteX13" fmla="*/ 4619 w 1311761"/>
                          <a:gd name="connsiteY13" fmla="*/ 92378 h 24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11761" h="244800">
                            <a:moveTo>
                              <a:pt x="678976" y="244800"/>
                            </a:moveTo>
                            <a:lnTo>
                              <a:pt x="678976" y="244800"/>
                            </a:lnTo>
                            <a:lnTo>
                              <a:pt x="0" y="96996"/>
                            </a:lnTo>
                            <a:lnTo>
                              <a:pt x="0" y="96996"/>
                            </a:lnTo>
                            <a:lnTo>
                              <a:pt x="581979" y="0"/>
                            </a:lnTo>
                            <a:lnTo>
                              <a:pt x="581979" y="0"/>
                            </a:lnTo>
                            <a:lnTo>
                              <a:pt x="1311762" y="129328"/>
                            </a:lnTo>
                            <a:lnTo>
                              <a:pt x="1311762" y="129328"/>
                            </a:lnTo>
                            <a:lnTo>
                              <a:pt x="678976" y="244800"/>
                            </a:lnTo>
                            <a:close/>
                            <a:moveTo>
                              <a:pt x="4619" y="92378"/>
                            </a:moveTo>
                            <a:lnTo>
                              <a:pt x="678976" y="240182"/>
                            </a:lnTo>
                            <a:lnTo>
                              <a:pt x="1307143" y="129328"/>
                            </a:lnTo>
                            <a:lnTo>
                              <a:pt x="581979" y="0"/>
                            </a:lnTo>
                            <a:lnTo>
                              <a:pt x="4619" y="92378"/>
                            </a:lnTo>
                            <a:close/>
                          </a:path>
                        </a:pathLst>
                      </a:custGeom>
                      <a:solidFill>
                        <a:srgbClr val="00594D"/>
                      </a:solidFill>
                      <a:ln w="46132" cap="flat">
                        <a:noFill/>
                        <a:prstDash val="solid"/>
                        <a:miter/>
                      </a:ln>
                    </p:spPr>
                    <p:txBody>
                      <a:bodyPr rtlCol="0" anchor="ctr"/>
                      <a:lstStyle/>
                      <a:p>
                        <a:endParaRPr lang="en-US"/>
                      </a:p>
                    </p:txBody>
                  </p:sp>
                </p:grpSp>
              </p:grpSp>
            </p:grpSp>
            <p:sp>
              <p:nvSpPr>
                <p:cNvPr id="2460" name="Freeform: Shape 2459">
                  <a:extLst>
                    <a:ext uri="{FF2B5EF4-FFF2-40B4-BE49-F238E27FC236}">
                      <a16:creationId xmlns:a16="http://schemas.microsoft.com/office/drawing/2014/main" xmlns="" id="{3C08D379-877C-48E0-95DE-4B4DBA70ACAA}"/>
                    </a:ext>
                  </a:extLst>
                </p:cNvPr>
                <p:cNvSpPr/>
                <p:nvPr/>
              </p:nvSpPr>
              <p:spPr>
                <a:xfrm>
                  <a:off x="3047775" y="9089456"/>
                  <a:ext cx="595835" cy="198611"/>
                </a:xfrm>
                <a:custGeom>
                  <a:avLst/>
                  <a:gdLst>
                    <a:gd name="connsiteX0" fmla="*/ 595836 w 595835"/>
                    <a:gd name="connsiteY0" fmla="*/ 101615 h 198611"/>
                    <a:gd name="connsiteX1" fmla="*/ 64664 w 595835"/>
                    <a:gd name="connsiteY1" fmla="*/ 198612 h 198611"/>
                    <a:gd name="connsiteX2" fmla="*/ 521933 w 595835"/>
                    <a:gd name="connsiteY2" fmla="*/ 101615 h 198611"/>
                    <a:gd name="connsiteX3" fmla="*/ 0 w 595835"/>
                    <a:gd name="connsiteY3" fmla="*/ 0 h 198611"/>
                  </a:gdLst>
                  <a:ahLst/>
                  <a:cxnLst>
                    <a:cxn ang="0">
                      <a:pos x="connsiteX0" y="connsiteY0"/>
                    </a:cxn>
                    <a:cxn ang="0">
                      <a:pos x="connsiteX1" y="connsiteY1"/>
                    </a:cxn>
                    <a:cxn ang="0">
                      <a:pos x="connsiteX2" y="connsiteY2"/>
                    </a:cxn>
                    <a:cxn ang="0">
                      <a:pos x="connsiteX3" y="connsiteY3"/>
                    </a:cxn>
                  </a:cxnLst>
                  <a:rect l="l" t="t" r="r" b="b"/>
                  <a:pathLst>
                    <a:path w="595835" h="198611">
                      <a:moveTo>
                        <a:pt x="595836" y="101615"/>
                      </a:moveTo>
                      <a:lnTo>
                        <a:pt x="64664" y="198612"/>
                      </a:lnTo>
                      <a:lnTo>
                        <a:pt x="521933" y="101615"/>
                      </a:lnTo>
                      <a:lnTo>
                        <a:pt x="0" y="0"/>
                      </a:lnTo>
                      <a:close/>
                    </a:path>
                  </a:pathLst>
                </a:custGeom>
                <a:solidFill>
                  <a:srgbClr val="AADCDF">
                    <a:alpha val="71000"/>
                  </a:srgbClr>
                </a:solidFill>
                <a:ln w="46132" cap="flat">
                  <a:noFill/>
                  <a:prstDash val="solid"/>
                  <a:miter/>
                </a:ln>
              </p:spPr>
              <p:txBody>
                <a:bodyPr rtlCol="0" anchor="ctr"/>
                <a:lstStyle/>
                <a:p>
                  <a:endParaRPr lang="en-US"/>
                </a:p>
              </p:txBody>
            </p:sp>
          </p:grpSp>
        </p:grpSp>
        <p:grpSp>
          <p:nvGrpSpPr>
            <p:cNvPr id="2461" name="Graphic 792">
              <a:extLst>
                <a:ext uri="{FF2B5EF4-FFF2-40B4-BE49-F238E27FC236}">
                  <a16:creationId xmlns:a16="http://schemas.microsoft.com/office/drawing/2014/main" xmlns="" id="{53A15047-9396-43C7-B4E8-7EA753CB2771}"/>
                </a:ext>
              </a:extLst>
            </p:cNvPr>
            <p:cNvGrpSpPr/>
            <p:nvPr/>
          </p:nvGrpSpPr>
          <p:grpSpPr>
            <a:xfrm>
              <a:off x="2239263" y="8904700"/>
              <a:ext cx="1381253" cy="410566"/>
              <a:chOff x="2239263" y="8904700"/>
              <a:chExt cx="1381253" cy="410566"/>
            </a:xfrm>
          </p:grpSpPr>
          <p:sp>
            <p:nvSpPr>
              <p:cNvPr id="2462" name="Freeform: Shape 2461">
                <a:extLst>
                  <a:ext uri="{FF2B5EF4-FFF2-40B4-BE49-F238E27FC236}">
                    <a16:creationId xmlns:a16="http://schemas.microsoft.com/office/drawing/2014/main" xmlns="" id="{027FEB95-A019-49D6-8954-FC6E642915B0}"/>
                  </a:ext>
                </a:extLst>
              </p:cNvPr>
              <p:cNvSpPr/>
              <p:nvPr/>
            </p:nvSpPr>
            <p:spPr>
              <a:xfrm>
                <a:off x="2246180" y="9103312"/>
                <a:ext cx="1360479" cy="211955"/>
              </a:xfrm>
              <a:custGeom>
                <a:avLst/>
                <a:gdLst>
                  <a:gd name="connsiteX0" fmla="*/ 76431 w 1360479"/>
                  <a:gd name="connsiteY0" fmla="*/ 0 h 211955"/>
                  <a:gd name="connsiteX1" fmla="*/ 44098 w 1360479"/>
                  <a:gd name="connsiteY1" fmla="*/ 64664 h 211955"/>
                  <a:gd name="connsiteX2" fmla="*/ 686123 w 1360479"/>
                  <a:gd name="connsiteY2" fmla="*/ 207850 h 211955"/>
                  <a:gd name="connsiteX3" fmla="*/ 760025 w 1360479"/>
                  <a:gd name="connsiteY3" fmla="*/ 207850 h 211955"/>
                  <a:gd name="connsiteX4" fmla="*/ 1360479 w 1360479"/>
                  <a:gd name="connsiteY4" fmla="*/ 64664 h 211955"/>
                  <a:gd name="connsiteX5" fmla="*/ 912448 w 1360479"/>
                  <a:gd name="connsiteY5" fmla="*/ 9238 h 211955"/>
                  <a:gd name="connsiteX6" fmla="*/ 76431 w 1360479"/>
                  <a:gd name="connsiteY6" fmla="*/ 0 h 211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0479" h="211955">
                    <a:moveTo>
                      <a:pt x="76431" y="0"/>
                    </a:moveTo>
                    <a:cubicBezTo>
                      <a:pt x="76431" y="0"/>
                      <a:pt x="-71374" y="41570"/>
                      <a:pt x="44098" y="64664"/>
                    </a:cubicBezTo>
                    <a:lnTo>
                      <a:pt x="686123" y="207850"/>
                    </a:lnTo>
                    <a:cubicBezTo>
                      <a:pt x="686123" y="207850"/>
                      <a:pt x="713836" y="217088"/>
                      <a:pt x="760025" y="207850"/>
                    </a:cubicBezTo>
                    <a:cubicBezTo>
                      <a:pt x="806214" y="198612"/>
                      <a:pt x="1360479" y="64664"/>
                      <a:pt x="1360479" y="64664"/>
                    </a:cubicBezTo>
                    <a:lnTo>
                      <a:pt x="912448" y="9238"/>
                    </a:lnTo>
                    <a:lnTo>
                      <a:pt x="76431" y="0"/>
                    </a:lnTo>
                    <a:close/>
                  </a:path>
                </a:pathLst>
              </a:custGeom>
              <a:solidFill>
                <a:srgbClr val="D1CFCD"/>
              </a:solidFill>
              <a:ln w="46132" cap="flat">
                <a:noFill/>
                <a:prstDash val="solid"/>
                <a:miter/>
              </a:ln>
            </p:spPr>
            <p:txBody>
              <a:bodyPr rtlCol="0" anchor="ctr"/>
              <a:lstStyle/>
              <a:p>
                <a:endParaRPr lang="en-US"/>
              </a:p>
            </p:txBody>
          </p:sp>
          <p:grpSp>
            <p:nvGrpSpPr>
              <p:cNvPr id="2463" name="Graphic 792">
                <a:extLst>
                  <a:ext uri="{FF2B5EF4-FFF2-40B4-BE49-F238E27FC236}">
                    <a16:creationId xmlns:a16="http://schemas.microsoft.com/office/drawing/2014/main" xmlns="" id="{02EDF7C6-469F-482B-9D9B-2DD144A1802F}"/>
                  </a:ext>
                </a:extLst>
              </p:cNvPr>
              <p:cNvGrpSpPr/>
              <p:nvPr/>
            </p:nvGrpSpPr>
            <p:grpSpPr>
              <a:xfrm>
                <a:off x="2239263" y="8904700"/>
                <a:ext cx="1381253" cy="397223"/>
                <a:chOff x="2239263" y="8904700"/>
                <a:chExt cx="1381253" cy="397223"/>
              </a:xfrm>
            </p:grpSpPr>
            <p:grpSp>
              <p:nvGrpSpPr>
                <p:cNvPr id="2464" name="Graphic 792">
                  <a:extLst>
                    <a:ext uri="{FF2B5EF4-FFF2-40B4-BE49-F238E27FC236}">
                      <a16:creationId xmlns:a16="http://schemas.microsoft.com/office/drawing/2014/main" xmlns="" id="{359C8811-3E93-48AA-85CD-7C2DA0024077}"/>
                    </a:ext>
                  </a:extLst>
                </p:cNvPr>
                <p:cNvGrpSpPr/>
                <p:nvPr/>
              </p:nvGrpSpPr>
              <p:grpSpPr>
                <a:xfrm>
                  <a:off x="2239263" y="8904700"/>
                  <a:ext cx="1381253" cy="397223"/>
                  <a:chOff x="2239263" y="8904700"/>
                  <a:chExt cx="1381253" cy="397223"/>
                </a:xfrm>
              </p:grpSpPr>
              <p:grpSp>
                <p:nvGrpSpPr>
                  <p:cNvPr id="2465" name="Graphic 792">
                    <a:extLst>
                      <a:ext uri="{FF2B5EF4-FFF2-40B4-BE49-F238E27FC236}">
                        <a16:creationId xmlns:a16="http://schemas.microsoft.com/office/drawing/2014/main" xmlns="" id="{C61E87AE-25DB-4EDA-A42E-939C0FDBB96F}"/>
                      </a:ext>
                    </a:extLst>
                  </p:cNvPr>
                  <p:cNvGrpSpPr/>
                  <p:nvPr/>
                </p:nvGrpSpPr>
                <p:grpSpPr>
                  <a:xfrm>
                    <a:off x="2931980" y="9047886"/>
                    <a:ext cx="674679" cy="244800"/>
                    <a:chOff x="2931980" y="9047886"/>
                    <a:chExt cx="674679" cy="244800"/>
                  </a:xfrm>
                </p:grpSpPr>
                <p:grpSp>
                  <p:nvGrpSpPr>
                    <p:cNvPr id="2466" name="Graphic 792">
                      <a:extLst>
                        <a:ext uri="{FF2B5EF4-FFF2-40B4-BE49-F238E27FC236}">
                          <a16:creationId xmlns:a16="http://schemas.microsoft.com/office/drawing/2014/main" xmlns="" id="{451B9343-DA7F-422A-9BAC-6D11967CAD7E}"/>
                        </a:ext>
                      </a:extLst>
                    </p:cNvPr>
                    <p:cNvGrpSpPr/>
                    <p:nvPr/>
                  </p:nvGrpSpPr>
                  <p:grpSpPr>
                    <a:xfrm>
                      <a:off x="2931980" y="9047886"/>
                      <a:ext cx="674679" cy="240181"/>
                      <a:chOff x="2931980" y="9047886"/>
                      <a:chExt cx="674679" cy="240181"/>
                    </a:xfrm>
                  </p:grpSpPr>
                  <p:sp>
                    <p:nvSpPr>
                      <p:cNvPr id="2467" name="Freeform: Shape 2466">
                        <a:extLst>
                          <a:ext uri="{FF2B5EF4-FFF2-40B4-BE49-F238E27FC236}">
                            <a16:creationId xmlns:a16="http://schemas.microsoft.com/office/drawing/2014/main" xmlns="" id="{48DB2180-8386-45D8-9477-C62A66A2BE6D}"/>
                          </a:ext>
                        </a:extLst>
                      </p:cNvPr>
                      <p:cNvSpPr/>
                      <p:nvPr/>
                    </p:nvSpPr>
                    <p:spPr>
                      <a:xfrm>
                        <a:off x="2932303" y="9047886"/>
                        <a:ext cx="674356" cy="240181"/>
                      </a:xfrm>
                      <a:custGeom>
                        <a:avLst/>
                        <a:gdLst>
                          <a:gd name="connsiteX0" fmla="*/ 674357 w 674356"/>
                          <a:gd name="connsiteY0" fmla="*/ 0 h 240181"/>
                          <a:gd name="connsiteX1" fmla="*/ 64664 w 674356"/>
                          <a:gd name="connsiteY1" fmla="*/ 106234 h 240181"/>
                          <a:gd name="connsiteX2" fmla="*/ 0 w 674356"/>
                          <a:gd name="connsiteY2" fmla="*/ 175518 h 240181"/>
                          <a:gd name="connsiteX3" fmla="*/ 55426 w 674356"/>
                          <a:gd name="connsiteY3" fmla="*/ 240182 h 240181"/>
                          <a:gd name="connsiteX4" fmla="*/ 669738 w 674356"/>
                          <a:gd name="connsiteY4" fmla="*/ 115472 h 240181"/>
                          <a:gd name="connsiteX5" fmla="*/ 674357 w 674356"/>
                          <a:gd name="connsiteY5" fmla="*/ 0 h 240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4356" h="240181">
                            <a:moveTo>
                              <a:pt x="674357" y="0"/>
                            </a:moveTo>
                            <a:lnTo>
                              <a:pt x="64664" y="106234"/>
                            </a:lnTo>
                            <a:cubicBezTo>
                              <a:pt x="64664" y="106234"/>
                              <a:pt x="4619" y="110853"/>
                              <a:pt x="0" y="175518"/>
                            </a:cubicBezTo>
                            <a:cubicBezTo>
                              <a:pt x="0" y="217087"/>
                              <a:pt x="32332" y="235563"/>
                              <a:pt x="55426" y="240182"/>
                            </a:cubicBezTo>
                            <a:lnTo>
                              <a:pt x="669738" y="115472"/>
                            </a:lnTo>
                            <a:cubicBezTo>
                              <a:pt x="655881" y="73902"/>
                              <a:pt x="669738" y="18476"/>
                              <a:pt x="674357" y="0"/>
                            </a:cubicBezTo>
                            <a:close/>
                          </a:path>
                        </a:pathLst>
                      </a:custGeom>
                      <a:solidFill>
                        <a:srgbClr val="FFFBEF"/>
                      </a:solidFill>
                      <a:ln w="46132" cap="flat">
                        <a:noFill/>
                        <a:prstDash val="solid"/>
                        <a:miter/>
                      </a:ln>
                    </p:spPr>
                    <p:txBody>
                      <a:bodyPr rtlCol="0" anchor="ctr"/>
                      <a:lstStyle/>
                      <a:p>
                        <a:endParaRPr lang="en-US"/>
                      </a:p>
                    </p:txBody>
                  </p:sp>
                  <p:sp>
                    <p:nvSpPr>
                      <p:cNvPr id="2468" name="Freeform: Shape 2467">
                        <a:extLst>
                          <a:ext uri="{FF2B5EF4-FFF2-40B4-BE49-F238E27FC236}">
                            <a16:creationId xmlns:a16="http://schemas.microsoft.com/office/drawing/2014/main" xmlns="" id="{59C0E980-B1FB-4EAA-89ED-7456E0B002D7}"/>
                          </a:ext>
                        </a:extLst>
                      </p:cNvPr>
                      <p:cNvSpPr/>
                      <p:nvPr/>
                    </p:nvSpPr>
                    <p:spPr>
                      <a:xfrm>
                        <a:off x="2931980" y="9047886"/>
                        <a:ext cx="674679" cy="240181"/>
                      </a:xfrm>
                      <a:custGeom>
                        <a:avLst/>
                        <a:gdLst>
                          <a:gd name="connsiteX0" fmla="*/ 55750 w 674679"/>
                          <a:gd name="connsiteY0" fmla="*/ 240182 h 240181"/>
                          <a:gd name="connsiteX1" fmla="*/ 55750 w 674679"/>
                          <a:gd name="connsiteY1" fmla="*/ 240182 h 240181"/>
                          <a:gd name="connsiteX2" fmla="*/ 323 w 674679"/>
                          <a:gd name="connsiteY2" fmla="*/ 175518 h 240181"/>
                          <a:gd name="connsiteX3" fmla="*/ 64987 w 674679"/>
                          <a:gd name="connsiteY3" fmla="*/ 106234 h 240181"/>
                          <a:gd name="connsiteX4" fmla="*/ 674680 w 674679"/>
                          <a:gd name="connsiteY4" fmla="*/ 0 h 240181"/>
                          <a:gd name="connsiteX5" fmla="*/ 674680 w 674679"/>
                          <a:gd name="connsiteY5" fmla="*/ 0 h 240181"/>
                          <a:gd name="connsiteX6" fmla="*/ 670061 w 674679"/>
                          <a:gd name="connsiteY6" fmla="*/ 110853 h 240181"/>
                          <a:gd name="connsiteX7" fmla="*/ 670061 w 674679"/>
                          <a:gd name="connsiteY7" fmla="*/ 110853 h 240181"/>
                          <a:gd name="connsiteX8" fmla="*/ 670061 w 674679"/>
                          <a:gd name="connsiteY8" fmla="*/ 110853 h 240181"/>
                          <a:gd name="connsiteX9" fmla="*/ 55750 w 674679"/>
                          <a:gd name="connsiteY9" fmla="*/ 240182 h 240181"/>
                          <a:gd name="connsiteX10" fmla="*/ 670061 w 674679"/>
                          <a:gd name="connsiteY10" fmla="*/ 4619 h 240181"/>
                          <a:gd name="connsiteX11" fmla="*/ 64987 w 674679"/>
                          <a:gd name="connsiteY11" fmla="*/ 110853 h 240181"/>
                          <a:gd name="connsiteX12" fmla="*/ 323 w 674679"/>
                          <a:gd name="connsiteY12" fmla="*/ 175518 h 240181"/>
                          <a:gd name="connsiteX13" fmla="*/ 55750 w 674679"/>
                          <a:gd name="connsiteY13" fmla="*/ 235563 h 240181"/>
                          <a:gd name="connsiteX14" fmla="*/ 665442 w 674679"/>
                          <a:gd name="connsiteY14" fmla="*/ 110853 h 240181"/>
                          <a:gd name="connsiteX15" fmla="*/ 670061 w 674679"/>
                          <a:gd name="connsiteY15" fmla="*/ 4619 h 240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4679" h="240181">
                            <a:moveTo>
                              <a:pt x="55750" y="240182"/>
                            </a:moveTo>
                            <a:lnTo>
                              <a:pt x="55750" y="240182"/>
                            </a:lnTo>
                            <a:cubicBezTo>
                              <a:pt x="41893" y="235563"/>
                              <a:pt x="-4296" y="221706"/>
                              <a:pt x="323" y="175518"/>
                            </a:cubicBezTo>
                            <a:cubicBezTo>
                              <a:pt x="4942" y="115472"/>
                              <a:pt x="64987" y="106234"/>
                              <a:pt x="64987" y="106234"/>
                            </a:cubicBezTo>
                            <a:lnTo>
                              <a:pt x="674680" y="0"/>
                            </a:lnTo>
                            <a:lnTo>
                              <a:pt x="674680" y="0"/>
                            </a:lnTo>
                            <a:cubicBezTo>
                              <a:pt x="670061" y="23094"/>
                              <a:pt x="660823" y="73902"/>
                              <a:pt x="670061" y="110853"/>
                            </a:cubicBezTo>
                            <a:lnTo>
                              <a:pt x="670061" y="110853"/>
                            </a:lnTo>
                            <a:lnTo>
                              <a:pt x="670061" y="110853"/>
                            </a:lnTo>
                            <a:lnTo>
                              <a:pt x="55750" y="240182"/>
                            </a:lnTo>
                            <a:close/>
                            <a:moveTo>
                              <a:pt x="670061" y="4619"/>
                            </a:moveTo>
                            <a:lnTo>
                              <a:pt x="64987" y="110853"/>
                            </a:lnTo>
                            <a:cubicBezTo>
                              <a:pt x="60369" y="110853"/>
                              <a:pt x="4942" y="115472"/>
                              <a:pt x="323" y="175518"/>
                            </a:cubicBezTo>
                            <a:cubicBezTo>
                              <a:pt x="323" y="221706"/>
                              <a:pt x="41893" y="235563"/>
                              <a:pt x="55750" y="235563"/>
                            </a:cubicBezTo>
                            <a:lnTo>
                              <a:pt x="665442" y="110853"/>
                            </a:lnTo>
                            <a:cubicBezTo>
                              <a:pt x="656204" y="78521"/>
                              <a:pt x="665442" y="23094"/>
                              <a:pt x="670061" y="4619"/>
                            </a:cubicBezTo>
                            <a:close/>
                          </a:path>
                        </a:pathLst>
                      </a:custGeom>
                      <a:solidFill>
                        <a:srgbClr val="CDC3A9"/>
                      </a:solidFill>
                      <a:ln w="46132" cap="flat">
                        <a:noFill/>
                        <a:prstDash val="solid"/>
                        <a:miter/>
                      </a:ln>
                    </p:spPr>
                    <p:txBody>
                      <a:bodyPr rtlCol="0" anchor="ctr"/>
                      <a:lstStyle/>
                      <a:p>
                        <a:endParaRPr lang="en-US"/>
                      </a:p>
                    </p:txBody>
                  </p:sp>
                </p:grpSp>
                <p:grpSp>
                  <p:nvGrpSpPr>
                    <p:cNvPr id="2469" name="Graphic 792">
                      <a:extLst>
                        <a:ext uri="{FF2B5EF4-FFF2-40B4-BE49-F238E27FC236}">
                          <a16:creationId xmlns:a16="http://schemas.microsoft.com/office/drawing/2014/main" xmlns="" id="{629AF485-F396-42F8-A156-302D8C12C7F0}"/>
                        </a:ext>
                      </a:extLst>
                    </p:cNvPr>
                    <p:cNvGrpSpPr/>
                    <p:nvPr/>
                  </p:nvGrpSpPr>
                  <p:grpSpPr>
                    <a:xfrm>
                      <a:off x="2950778" y="9066361"/>
                      <a:ext cx="628167" cy="198611"/>
                      <a:chOff x="2950778" y="9066361"/>
                      <a:chExt cx="628167" cy="198611"/>
                    </a:xfrm>
                    <a:solidFill>
                      <a:srgbClr val="CDC3A9">
                        <a:alpha val="56000"/>
                      </a:srgbClr>
                    </a:solidFill>
                  </p:grpSpPr>
                  <p:sp>
                    <p:nvSpPr>
                      <p:cNvPr id="2470" name="Freeform: Shape 2469">
                        <a:extLst>
                          <a:ext uri="{FF2B5EF4-FFF2-40B4-BE49-F238E27FC236}">
                            <a16:creationId xmlns:a16="http://schemas.microsoft.com/office/drawing/2014/main" xmlns="" id="{BBA4F575-E3C2-416F-B6A6-7FC0125028C5}"/>
                          </a:ext>
                        </a:extLst>
                      </p:cNvPr>
                      <p:cNvSpPr/>
                      <p:nvPr/>
                    </p:nvSpPr>
                    <p:spPr>
                      <a:xfrm>
                        <a:off x="2973873" y="9066361"/>
                        <a:ext cx="605073" cy="110853"/>
                      </a:xfrm>
                      <a:custGeom>
                        <a:avLst/>
                        <a:gdLst>
                          <a:gd name="connsiteX0" fmla="*/ 605073 w 605073"/>
                          <a:gd name="connsiteY0" fmla="*/ 0 h 110853"/>
                          <a:gd name="connsiteX1" fmla="*/ 0 w 605073"/>
                          <a:gd name="connsiteY1" fmla="*/ 110853 h 110853"/>
                          <a:gd name="connsiteX2" fmla="*/ 605073 w 605073"/>
                          <a:gd name="connsiteY2" fmla="*/ 0 h 110853"/>
                        </a:gdLst>
                        <a:ahLst/>
                        <a:cxnLst>
                          <a:cxn ang="0">
                            <a:pos x="connsiteX0" y="connsiteY0"/>
                          </a:cxn>
                          <a:cxn ang="0">
                            <a:pos x="connsiteX1" y="connsiteY1"/>
                          </a:cxn>
                          <a:cxn ang="0">
                            <a:pos x="connsiteX2" y="connsiteY2"/>
                          </a:cxn>
                        </a:cxnLst>
                        <a:rect l="l" t="t" r="r" b="b"/>
                        <a:pathLst>
                          <a:path w="605073" h="110853">
                            <a:moveTo>
                              <a:pt x="605073" y="0"/>
                            </a:moveTo>
                            <a:lnTo>
                              <a:pt x="0" y="110853"/>
                            </a:lnTo>
                            <a:cubicBezTo>
                              <a:pt x="0" y="110853"/>
                              <a:pt x="323322" y="60045"/>
                              <a:pt x="605073" y="0"/>
                            </a:cubicBezTo>
                            <a:close/>
                          </a:path>
                        </a:pathLst>
                      </a:custGeom>
                      <a:solidFill>
                        <a:srgbClr val="CDC3A9">
                          <a:alpha val="56000"/>
                        </a:srgbClr>
                      </a:solidFill>
                      <a:ln w="46132" cap="flat">
                        <a:noFill/>
                        <a:prstDash val="solid"/>
                        <a:miter/>
                      </a:ln>
                    </p:spPr>
                    <p:txBody>
                      <a:bodyPr rtlCol="0" anchor="ctr"/>
                      <a:lstStyle/>
                      <a:p>
                        <a:endParaRPr lang="en-US"/>
                      </a:p>
                    </p:txBody>
                  </p:sp>
                  <p:sp>
                    <p:nvSpPr>
                      <p:cNvPr id="2471" name="Freeform: Shape 2470">
                        <a:extLst>
                          <a:ext uri="{FF2B5EF4-FFF2-40B4-BE49-F238E27FC236}">
                            <a16:creationId xmlns:a16="http://schemas.microsoft.com/office/drawing/2014/main" xmlns="" id="{CBEA64F8-5C82-46C6-B356-A9DCA89F2A71}"/>
                          </a:ext>
                        </a:extLst>
                      </p:cNvPr>
                      <p:cNvSpPr/>
                      <p:nvPr/>
                    </p:nvSpPr>
                    <p:spPr>
                      <a:xfrm>
                        <a:off x="2978492" y="9089456"/>
                        <a:ext cx="540408" cy="101615"/>
                      </a:xfrm>
                      <a:custGeom>
                        <a:avLst/>
                        <a:gdLst>
                          <a:gd name="connsiteX0" fmla="*/ 540409 w 540408"/>
                          <a:gd name="connsiteY0" fmla="*/ 0 h 101615"/>
                          <a:gd name="connsiteX1" fmla="*/ 0 w 540408"/>
                          <a:gd name="connsiteY1" fmla="*/ 101615 h 101615"/>
                          <a:gd name="connsiteX2" fmla="*/ 540409 w 540408"/>
                          <a:gd name="connsiteY2" fmla="*/ 0 h 101615"/>
                        </a:gdLst>
                        <a:ahLst/>
                        <a:cxnLst>
                          <a:cxn ang="0">
                            <a:pos x="connsiteX0" y="connsiteY0"/>
                          </a:cxn>
                          <a:cxn ang="0">
                            <a:pos x="connsiteX1" y="connsiteY1"/>
                          </a:cxn>
                          <a:cxn ang="0">
                            <a:pos x="connsiteX2" y="connsiteY2"/>
                          </a:cxn>
                        </a:cxnLst>
                        <a:rect l="l" t="t" r="r" b="b"/>
                        <a:pathLst>
                          <a:path w="540408" h="101615">
                            <a:moveTo>
                              <a:pt x="540409" y="0"/>
                            </a:moveTo>
                            <a:lnTo>
                              <a:pt x="0" y="101615"/>
                            </a:lnTo>
                            <a:cubicBezTo>
                              <a:pt x="0" y="101615"/>
                              <a:pt x="286370" y="55426"/>
                              <a:pt x="540409" y="0"/>
                            </a:cubicBezTo>
                            <a:close/>
                          </a:path>
                        </a:pathLst>
                      </a:custGeom>
                      <a:solidFill>
                        <a:srgbClr val="CDC3A9">
                          <a:alpha val="56000"/>
                        </a:srgbClr>
                      </a:solidFill>
                      <a:ln w="46132" cap="flat">
                        <a:noFill/>
                        <a:prstDash val="solid"/>
                        <a:miter/>
                      </a:ln>
                    </p:spPr>
                    <p:txBody>
                      <a:bodyPr rtlCol="0" anchor="ctr"/>
                      <a:lstStyle/>
                      <a:p>
                        <a:endParaRPr lang="en-US"/>
                      </a:p>
                    </p:txBody>
                  </p:sp>
                  <p:sp>
                    <p:nvSpPr>
                      <p:cNvPr id="2472" name="Freeform: Shape 2471">
                        <a:extLst>
                          <a:ext uri="{FF2B5EF4-FFF2-40B4-BE49-F238E27FC236}">
                            <a16:creationId xmlns:a16="http://schemas.microsoft.com/office/drawing/2014/main" xmlns="" id="{20862059-EF7A-4F49-8600-2263228E52AE}"/>
                          </a:ext>
                        </a:extLst>
                      </p:cNvPr>
                      <p:cNvSpPr/>
                      <p:nvPr/>
                    </p:nvSpPr>
                    <p:spPr>
                      <a:xfrm>
                        <a:off x="2959967" y="9107931"/>
                        <a:ext cx="605122" cy="111144"/>
                      </a:xfrm>
                      <a:custGeom>
                        <a:avLst/>
                        <a:gdLst>
                          <a:gd name="connsiteX0" fmla="*/ 605122 w 605122"/>
                          <a:gd name="connsiteY0" fmla="*/ 0 h 111144"/>
                          <a:gd name="connsiteX1" fmla="*/ 49 w 605122"/>
                          <a:gd name="connsiteY1" fmla="*/ 110853 h 111144"/>
                          <a:gd name="connsiteX2" fmla="*/ 605122 w 605122"/>
                          <a:gd name="connsiteY2" fmla="*/ 0 h 111144"/>
                        </a:gdLst>
                        <a:ahLst/>
                        <a:cxnLst>
                          <a:cxn ang="0">
                            <a:pos x="connsiteX0" y="connsiteY0"/>
                          </a:cxn>
                          <a:cxn ang="0">
                            <a:pos x="connsiteX1" y="connsiteY1"/>
                          </a:cxn>
                          <a:cxn ang="0">
                            <a:pos x="connsiteX2" y="connsiteY2"/>
                          </a:cxn>
                        </a:cxnLst>
                        <a:rect l="l" t="t" r="r" b="b"/>
                        <a:pathLst>
                          <a:path w="605122" h="111144">
                            <a:moveTo>
                              <a:pt x="605122" y="0"/>
                            </a:moveTo>
                            <a:lnTo>
                              <a:pt x="49" y="110853"/>
                            </a:lnTo>
                            <a:cubicBezTo>
                              <a:pt x="-4570" y="115472"/>
                              <a:pt x="318752" y="64664"/>
                              <a:pt x="605122" y="0"/>
                            </a:cubicBezTo>
                            <a:close/>
                          </a:path>
                        </a:pathLst>
                      </a:custGeom>
                      <a:solidFill>
                        <a:srgbClr val="CDC3A9">
                          <a:alpha val="56000"/>
                        </a:srgbClr>
                      </a:solidFill>
                      <a:ln w="46132" cap="flat">
                        <a:noFill/>
                        <a:prstDash val="solid"/>
                        <a:miter/>
                      </a:ln>
                    </p:spPr>
                    <p:txBody>
                      <a:bodyPr rtlCol="0" anchor="ctr"/>
                      <a:lstStyle/>
                      <a:p>
                        <a:endParaRPr lang="en-US"/>
                      </a:p>
                    </p:txBody>
                  </p:sp>
                  <p:sp>
                    <p:nvSpPr>
                      <p:cNvPr id="2473" name="Freeform: Shape 2472">
                        <a:extLst>
                          <a:ext uri="{FF2B5EF4-FFF2-40B4-BE49-F238E27FC236}">
                            <a16:creationId xmlns:a16="http://schemas.microsoft.com/office/drawing/2014/main" xmlns="" id="{F2717E68-F317-41E0-89EA-4B5EFF6A9853}"/>
                          </a:ext>
                        </a:extLst>
                      </p:cNvPr>
                      <p:cNvSpPr/>
                      <p:nvPr/>
                    </p:nvSpPr>
                    <p:spPr>
                      <a:xfrm>
                        <a:off x="2950778" y="9094075"/>
                        <a:ext cx="605073" cy="111122"/>
                      </a:xfrm>
                      <a:custGeom>
                        <a:avLst/>
                        <a:gdLst>
                          <a:gd name="connsiteX0" fmla="*/ 605073 w 605073"/>
                          <a:gd name="connsiteY0" fmla="*/ 0 h 111122"/>
                          <a:gd name="connsiteX1" fmla="*/ 0 w 605073"/>
                          <a:gd name="connsiteY1" fmla="*/ 110853 h 111122"/>
                          <a:gd name="connsiteX2" fmla="*/ 605073 w 605073"/>
                          <a:gd name="connsiteY2" fmla="*/ 0 h 111122"/>
                        </a:gdLst>
                        <a:ahLst/>
                        <a:cxnLst>
                          <a:cxn ang="0">
                            <a:pos x="connsiteX0" y="connsiteY0"/>
                          </a:cxn>
                          <a:cxn ang="0">
                            <a:pos x="connsiteX1" y="connsiteY1"/>
                          </a:cxn>
                          <a:cxn ang="0">
                            <a:pos x="connsiteX2" y="connsiteY2"/>
                          </a:cxn>
                        </a:cxnLst>
                        <a:rect l="l" t="t" r="r" b="b"/>
                        <a:pathLst>
                          <a:path w="605073" h="111122">
                            <a:moveTo>
                              <a:pt x="605073" y="0"/>
                            </a:moveTo>
                            <a:lnTo>
                              <a:pt x="0" y="110853"/>
                            </a:lnTo>
                            <a:cubicBezTo>
                              <a:pt x="0" y="115472"/>
                              <a:pt x="314084" y="60046"/>
                              <a:pt x="605073" y="0"/>
                            </a:cubicBezTo>
                            <a:close/>
                          </a:path>
                        </a:pathLst>
                      </a:custGeom>
                      <a:solidFill>
                        <a:srgbClr val="CDC3A9">
                          <a:alpha val="56000"/>
                        </a:srgbClr>
                      </a:solidFill>
                      <a:ln w="46132" cap="flat">
                        <a:noFill/>
                        <a:prstDash val="solid"/>
                        <a:miter/>
                      </a:ln>
                    </p:spPr>
                    <p:txBody>
                      <a:bodyPr rtlCol="0" anchor="ctr"/>
                      <a:lstStyle/>
                      <a:p>
                        <a:endParaRPr lang="en-US"/>
                      </a:p>
                    </p:txBody>
                  </p:sp>
                  <p:sp>
                    <p:nvSpPr>
                      <p:cNvPr id="2474" name="Freeform: Shape 2473">
                        <a:extLst>
                          <a:ext uri="{FF2B5EF4-FFF2-40B4-BE49-F238E27FC236}">
                            <a16:creationId xmlns:a16="http://schemas.microsoft.com/office/drawing/2014/main" xmlns="" id="{5D329BAC-EC33-4D03-B26C-865F33BC3797}"/>
                          </a:ext>
                        </a:extLst>
                      </p:cNvPr>
                      <p:cNvSpPr/>
                      <p:nvPr/>
                    </p:nvSpPr>
                    <p:spPr>
                      <a:xfrm>
                        <a:off x="2973873" y="9154120"/>
                        <a:ext cx="605073" cy="110852"/>
                      </a:xfrm>
                      <a:custGeom>
                        <a:avLst/>
                        <a:gdLst>
                          <a:gd name="connsiteX0" fmla="*/ 605073 w 605073"/>
                          <a:gd name="connsiteY0" fmla="*/ 0 h 110852"/>
                          <a:gd name="connsiteX1" fmla="*/ 0 w 605073"/>
                          <a:gd name="connsiteY1" fmla="*/ 110853 h 110852"/>
                          <a:gd name="connsiteX2" fmla="*/ 605073 w 605073"/>
                          <a:gd name="connsiteY2" fmla="*/ 0 h 110852"/>
                        </a:gdLst>
                        <a:ahLst/>
                        <a:cxnLst>
                          <a:cxn ang="0">
                            <a:pos x="connsiteX0" y="connsiteY0"/>
                          </a:cxn>
                          <a:cxn ang="0">
                            <a:pos x="connsiteX1" y="connsiteY1"/>
                          </a:cxn>
                          <a:cxn ang="0">
                            <a:pos x="connsiteX2" y="connsiteY2"/>
                          </a:cxn>
                        </a:cxnLst>
                        <a:rect l="l" t="t" r="r" b="b"/>
                        <a:pathLst>
                          <a:path w="605073" h="110852">
                            <a:moveTo>
                              <a:pt x="605073" y="0"/>
                            </a:moveTo>
                            <a:lnTo>
                              <a:pt x="0" y="110853"/>
                            </a:lnTo>
                            <a:cubicBezTo>
                              <a:pt x="0" y="110853"/>
                              <a:pt x="314084" y="55426"/>
                              <a:pt x="605073" y="0"/>
                            </a:cubicBezTo>
                            <a:close/>
                          </a:path>
                        </a:pathLst>
                      </a:custGeom>
                      <a:solidFill>
                        <a:srgbClr val="CDC3A9">
                          <a:alpha val="56000"/>
                        </a:srgbClr>
                      </a:solidFill>
                      <a:ln w="46132" cap="flat">
                        <a:noFill/>
                        <a:prstDash val="solid"/>
                        <a:miter/>
                      </a:ln>
                    </p:spPr>
                    <p:txBody>
                      <a:bodyPr rtlCol="0" anchor="ctr"/>
                      <a:lstStyle/>
                      <a:p>
                        <a:endParaRPr lang="en-US"/>
                      </a:p>
                    </p:txBody>
                  </p:sp>
                  <p:sp>
                    <p:nvSpPr>
                      <p:cNvPr id="2475" name="Freeform: Shape 2474">
                        <a:extLst>
                          <a:ext uri="{FF2B5EF4-FFF2-40B4-BE49-F238E27FC236}">
                            <a16:creationId xmlns:a16="http://schemas.microsoft.com/office/drawing/2014/main" xmlns="" id="{CC4F29BE-BAFD-48F0-A33A-007E47A36935}"/>
                          </a:ext>
                        </a:extLst>
                      </p:cNvPr>
                      <p:cNvSpPr/>
                      <p:nvPr/>
                    </p:nvSpPr>
                    <p:spPr>
                      <a:xfrm>
                        <a:off x="2960016" y="9135644"/>
                        <a:ext cx="540409" cy="96996"/>
                      </a:xfrm>
                      <a:custGeom>
                        <a:avLst/>
                        <a:gdLst>
                          <a:gd name="connsiteX0" fmla="*/ 540409 w 540409"/>
                          <a:gd name="connsiteY0" fmla="*/ 0 h 96996"/>
                          <a:gd name="connsiteX1" fmla="*/ 0 w 540409"/>
                          <a:gd name="connsiteY1" fmla="*/ 96996 h 96996"/>
                          <a:gd name="connsiteX2" fmla="*/ 540409 w 540409"/>
                          <a:gd name="connsiteY2" fmla="*/ 0 h 96996"/>
                        </a:gdLst>
                        <a:ahLst/>
                        <a:cxnLst>
                          <a:cxn ang="0">
                            <a:pos x="connsiteX0" y="connsiteY0"/>
                          </a:cxn>
                          <a:cxn ang="0">
                            <a:pos x="connsiteX1" y="connsiteY1"/>
                          </a:cxn>
                          <a:cxn ang="0">
                            <a:pos x="connsiteX2" y="connsiteY2"/>
                          </a:cxn>
                        </a:cxnLst>
                        <a:rect l="l" t="t" r="r" b="b"/>
                        <a:pathLst>
                          <a:path w="540409" h="96996">
                            <a:moveTo>
                              <a:pt x="540409" y="0"/>
                            </a:moveTo>
                            <a:lnTo>
                              <a:pt x="0" y="96996"/>
                            </a:lnTo>
                            <a:cubicBezTo>
                              <a:pt x="0" y="96996"/>
                              <a:pt x="286371" y="55426"/>
                              <a:pt x="540409" y="0"/>
                            </a:cubicBezTo>
                            <a:close/>
                          </a:path>
                        </a:pathLst>
                      </a:custGeom>
                      <a:solidFill>
                        <a:srgbClr val="CDC3A9">
                          <a:alpha val="56000"/>
                        </a:srgbClr>
                      </a:solidFill>
                      <a:ln w="46132" cap="flat">
                        <a:noFill/>
                        <a:prstDash val="solid"/>
                        <a:miter/>
                      </a:ln>
                    </p:spPr>
                    <p:txBody>
                      <a:bodyPr rtlCol="0" anchor="ctr"/>
                      <a:lstStyle/>
                      <a:p>
                        <a:endParaRPr lang="en-US"/>
                      </a:p>
                    </p:txBody>
                  </p:sp>
                  <p:sp>
                    <p:nvSpPr>
                      <p:cNvPr id="2476" name="Freeform: Shape 2475">
                        <a:extLst>
                          <a:ext uri="{FF2B5EF4-FFF2-40B4-BE49-F238E27FC236}">
                            <a16:creationId xmlns:a16="http://schemas.microsoft.com/office/drawing/2014/main" xmlns="" id="{E0C8FDAE-9EB2-4B45-ADAE-0701F6C3F871}"/>
                          </a:ext>
                        </a:extLst>
                      </p:cNvPr>
                      <p:cNvSpPr/>
                      <p:nvPr/>
                    </p:nvSpPr>
                    <p:spPr>
                      <a:xfrm>
                        <a:off x="3033918" y="9140263"/>
                        <a:ext cx="540409" cy="101615"/>
                      </a:xfrm>
                      <a:custGeom>
                        <a:avLst/>
                        <a:gdLst>
                          <a:gd name="connsiteX0" fmla="*/ 540409 w 540409"/>
                          <a:gd name="connsiteY0" fmla="*/ 0 h 101615"/>
                          <a:gd name="connsiteX1" fmla="*/ 0 w 540409"/>
                          <a:gd name="connsiteY1" fmla="*/ 101615 h 101615"/>
                          <a:gd name="connsiteX2" fmla="*/ 540409 w 540409"/>
                          <a:gd name="connsiteY2" fmla="*/ 0 h 101615"/>
                        </a:gdLst>
                        <a:ahLst/>
                        <a:cxnLst>
                          <a:cxn ang="0">
                            <a:pos x="connsiteX0" y="connsiteY0"/>
                          </a:cxn>
                          <a:cxn ang="0">
                            <a:pos x="connsiteX1" y="connsiteY1"/>
                          </a:cxn>
                          <a:cxn ang="0">
                            <a:pos x="connsiteX2" y="connsiteY2"/>
                          </a:cxn>
                        </a:cxnLst>
                        <a:rect l="l" t="t" r="r" b="b"/>
                        <a:pathLst>
                          <a:path w="540409" h="101615">
                            <a:moveTo>
                              <a:pt x="540409" y="0"/>
                            </a:moveTo>
                            <a:lnTo>
                              <a:pt x="0" y="101615"/>
                            </a:lnTo>
                            <a:cubicBezTo>
                              <a:pt x="0" y="101615"/>
                              <a:pt x="286371" y="55426"/>
                              <a:pt x="540409" y="0"/>
                            </a:cubicBezTo>
                            <a:close/>
                          </a:path>
                        </a:pathLst>
                      </a:custGeom>
                      <a:solidFill>
                        <a:srgbClr val="CDC3A9">
                          <a:alpha val="56000"/>
                        </a:srgbClr>
                      </a:solidFill>
                      <a:ln w="46132" cap="flat">
                        <a:noFill/>
                        <a:prstDash val="solid"/>
                        <a:miter/>
                      </a:ln>
                    </p:spPr>
                    <p:txBody>
                      <a:bodyPr rtlCol="0" anchor="ctr"/>
                      <a:lstStyle/>
                      <a:p>
                        <a:endParaRPr lang="en-US"/>
                      </a:p>
                    </p:txBody>
                  </p:sp>
                </p:grpSp>
                <p:sp>
                  <p:nvSpPr>
                    <p:cNvPr id="2477" name="Freeform: Shape 2476">
                      <a:extLst>
                        <a:ext uri="{FF2B5EF4-FFF2-40B4-BE49-F238E27FC236}">
                          <a16:creationId xmlns:a16="http://schemas.microsoft.com/office/drawing/2014/main" xmlns="" id="{A6DAD4EA-2972-4DA1-A56E-58554FDFDED5}"/>
                        </a:ext>
                      </a:extLst>
                    </p:cNvPr>
                    <p:cNvSpPr/>
                    <p:nvPr/>
                  </p:nvSpPr>
                  <p:spPr>
                    <a:xfrm>
                      <a:off x="2932303" y="9052505"/>
                      <a:ext cx="674356" cy="240181"/>
                    </a:xfrm>
                    <a:custGeom>
                      <a:avLst/>
                      <a:gdLst>
                        <a:gd name="connsiteX0" fmla="*/ 13857 w 674356"/>
                        <a:gd name="connsiteY0" fmla="*/ 180136 h 240181"/>
                        <a:gd name="connsiteX1" fmla="*/ 73902 w 674356"/>
                        <a:gd name="connsiteY1" fmla="*/ 120091 h 240181"/>
                        <a:gd name="connsiteX2" fmla="*/ 669738 w 674356"/>
                        <a:gd name="connsiteY2" fmla="*/ 13857 h 240181"/>
                        <a:gd name="connsiteX3" fmla="*/ 674357 w 674356"/>
                        <a:gd name="connsiteY3" fmla="*/ 0 h 240181"/>
                        <a:gd name="connsiteX4" fmla="*/ 64664 w 674356"/>
                        <a:gd name="connsiteY4" fmla="*/ 106234 h 240181"/>
                        <a:gd name="connsiteX5" fmla="*/ 0 w 674356"/>
                        <a:gd name="connsiteY5" fmla="*/ 175518 h 240181"/>
                        <a:gd name="connsiteX6" fmla="*/ 55426 w 674356"/>
                        <a:gd name="connsiteY6" fmla="*/ 240182 h 240181"/>
                        <a:gd name="connsiteX7" fmla="*/ 60045 w 674356"/>
                        <a:gd name="connsiteY7" fmla="*/ 240182 h 240181"/>
                        <a:gd name="connsiteX8" fmla="*/ 13857 w 674356"/>
                        <a:gd name="connsiteY8" fmla="*/ 180136 h 240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356" h="240181">
                          <a:moveTo>
                            <a:pt x="13857" y="180136"/>
                          </a:moveTo>
                          <a:cubicBezTo>
                            <a:pt x="9238" y="124710"/>
                            <a:pt x="73902" y="120091"/>
                            <a:pt x="73902" y="120091"/>
                          </a:cubicBezTo>
                          <a:lnTo>
                            <a:pt x="669738" y="13857"/>
                          </a:lnTo>
                          <a:cubicBezTo>
                            <a:pt x="669738" y="9238"/>
                            <a:pt x="669738" y="4619"/>
                            <a:pt x="674357" y="0"/>
                          </a:cubicBezTo>
                          <a:lnTo>
                            <a:pt x="64664" y="106234"/>
                          </a:lnTo>
                          <a:cubicBezTo>
                            <a:pt x="64664" y="106234"/>
                            <a:pt x="4619" y="110853"/>
                            <a:pt x="0" y="175518"/>
                          </a:cubicBezTo>
                          <a:cubicBezTo>
                            <a:pt x="0" y="217088"/>
                            <a:pt x="32332" y="235563"/>
                            <a:pt x="55426" y="240182"/>
                          </a:cubicBezTo>
                          <a:lnTo>
                            <a:pt x="60045" y="240182"/>
                          </a:lnTo>
                          <a:cubicBezTo>
                            <a:pt x="32332" y="230944"/>
                            <a:pt x="18475" y="212468"/>
                            <a:pt x="13857" y="180136"/>
                          </a:cubicBezTo>
                          <a:close/>
                        </a:path>
                      </a:pathLst>
                    </a:custGeom>
                    <a:solidFill>
                      <a:srgbClr val="CDC3A9"/>
                    </a:solidFill>
                    <a:ln w="46132" cap="flat">
                      <a:noFill/>
                      <a:prstDash val="solid"/>
                      <a:miter/>
                    </a:ln>
                  </p:spPr>
                  <p:txBody>
                    <a:bodyPr rtlCol="0" anchor="ctr"/>
                    <a:lstStyle/>
                    <a:p>
                      <a:endParaRPr lang="en-US"/>
                    </a:p>
                  </p:txBody>
                </p:sp>
              </p:grpSp>
              <p:sp>
                <p:nvSpPr>
                  <p:cNvPr id="2478" name="Freeform: Shape 2477">
                    <a:extLst>
                      <a:ext uri="{FF2B5EF4-FFF2-40B4-BE49-F238E27FC236}">
                        <a16:creationId xmlns:a16="http://schemas.microsoft.com/office/drawing/2014/main" xmlns="" id="{B557C372-4281-4B71-B855-DA0EB632C456}"/>
                      </a:ext>
                    </a:extLst>
                  </p:cNvPr>
                  <p:cNvSpPr/>
                  <p:nvPr/>
                </p:nvSpPr>
                <p:spPr>
                  <a:xfrm>
                    <a:off x="2918151" y="9034029"/>
                    <a:ext cx="697746" cy="267895"/>
                  </a:xfrm>
                  <a:custGeom>
                    <a:avLst/>
                    <a:gdLst>
                      <a:gd name="connsiteX0" fmla="*/ 14152 w 697746"/>
                      <a:gd name="connsiteY0" fmla="*/ 189374 h 267895"/>
                      <a:gd name="connsiteX1" fmla="*/ 78816 w 697746"/>
                      <a:gd name="connsiteY1" fmla="*/ 120091 h 267895"/>
                      <a:gd name="connsiteX2" fmla="*/ 697746 w 697746"/>
                      <a:gd name="connsiteY2" fmla="*/ 13857 h 267895"/>
                      <a:gd name="connsiteX3" fmla="*/ 697746 w 697746"/>
                      <a:gd name="connsiteY3" fmla="*/ 0 h 267895"/>
                      <a:gd name="connsiteX4" fmla="*/ 693127 w 697746"/>
                      <a:gd name="connsiteY4" fmla="*/ 0 h 267895"/>
                      <a:gd name="connsiteX5" fmla="*/ 64960 w 697746"/>
                      <a:gd name="connsiteY5" fmla="*/ 115472 h 267895"/>
                      <a:gd name="connsiteX6" fmla="*/ 295 w 697746"/>
                      <a:gd name="connsiteY6" fmla="*/ 193993 h 267895"/>
                      <a:gd name="connsiteX7" fmla="*/ 64960 w 697746"/>
                      <a:gd name="connsiteY7" fmla="*/ 267895 h 267895"/>
                      <a:gd name="connsiteX8" fmla="*/ 212764 w 697746"/>
                      <a:gd name="connsiteY8" fmla="*/ 240182 h 267895"/>
                      <a:gd name="connsiteX9" fmla="*/ 688509 w 697746"/>
                      <a:gd name="connsiteY9" fmla="*/ 138566 h 267895"/>
                      <a:gd name="connsiteX10" fmla="*/ 688509 w 697746"/>
                      <a:gd name="connsiteY10" fmla="*/ 129329 h 267895"/>
                      <a:gd name="connsiteX11" fmla="*/ 69579 w 697746"/>
                      <a:gd name="connsiteY11" fmla="*/ 254038 h 267895"/>
                      <a:gd name="connsiteX12" fmla="*/ 14152 w 697746"/>
                      <a:gd name="connsiteY12" fmla="*/ 189374 h 267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7746" h="267895">
                        <a:moveTo>
                          <a:pt x="14152" y="189374"/>
                        </a:moveTo>
                        <a:cubicBezTo>
                          <a:pt x="18771" y="129329"/>
                          <a:pt x="78816" y="120091"/>
                          <a:pt x="78816" y="120091"/>
                        </a:cubicBezTo>
                        <a:lnTo>
                          <a:pt x="697746" y="13857"/>
                        </a:lnTo>
                        <a:lnTo>
                          <a:pt x="697746" y="0"/>
                        </a:lnTo>
                        <a:lnTo>
                          <a:pt x="693127" y="0"/>
                        </a:lnTo>
                        <a:lnTo>
                          <a:pt x="64960" y="115472"/>
                        </a:lnTo>
                        <a:cubicBezTo>
                          <a:pt x="64960" y="115472"/>
                          <a:pt x="4914" y="120091"/>
                          <a:pt x="295" y="193993"/>
                        </a:cubicBezTo>
                        <a:cubicBezTo>
                          <a:pt x="-4323" y="249420"/>
                          <a:pt x="46484" y="267895"/>
                          <a:pt x="64960" y="267895"/>
                        </a:cubicBezTo>
                        <a:cubicBezTo>
                          <a:pt x="78816" y="263276"/>
                          <a:pt x="125005" y="258658"/>
                          <a:pt x="212764" y="240182"/>
                        </a:cubicBezTo>
                        <a:lnTo>
                          <a:pt x="688509" y="138566"/>
                        </a:lnTo>
                        <a:lnTo>
                          <a:pt x="688509" y="129329"/>
                        </a:lnTo>
                        <a:lnTo>
                          <a:pt x="69579" y="254038"/>
                        </a:lnTo>
                        <a:cubicBezTo>
                          <a:pt x="46484" y="249420"/>
                          <a:pt x="14152" y="230944"/>
                          <a:pt x="14152" y="189374"/>
                        </a:cubicBezTo>
                        <a:close/>
                      </a:path>
                    </a:pathLst>
                  </a:custGeom>
                  <a:solidFill>
                    <a:srgbClr val="7DC8C4"/>
                  </a:solidFill>
                  <a:ln w="46132" cap="flat">
                    <a:noFill/>
                    <a:prstDash val="solid"/>
                    <a:miter/>
                  </a:ln>
                </p:spPr>
                <p:txBody>
                  <a:bodyPr rtlCol="0" anchor="ctr"/>
                  <a:lstStyle/>
                  <a:p>
                    <a:endParaRPr lang="en-US"/>
                  </a:p>
                </p:txBody>
              </p:sp>
              <p:grpSp>
                <p:nvGrpSpPr>
                  <p:cNvPr id="2479" name="Graphic 792">
                    <a:extLst>
                      <a:ext uri="{FF2B5EF4-FFF2-40B4-BE49-F238E27FC236}">
                        <a16:creationId xmlns:a16="http://schemas.microsoft.com/office/drawing/2014/main" xmlns="" id="{E33A00A7-D889-4B23-81E6-E084A17C3343}"/>
                      </a:ext>
                    </a:extLst>
                  </p:cNvPr>
                  <p:cNvGrpSpPr/>
                  <p:nvPr/>
                </p:nvGrpSpPr>
                <p:grpSpPr>
                  <a:xfrm>
                    <a:off x="2239263" y="8904700"/>
                    <a:ext cx="1376634" cy="397223"/>
                    <a:chOff x="2239263" y="8904700"/>
                    <a:chExt cx="1376634" cy="397223"/>
                  </a:xfrm>
                </p:grpSpPr>
                <p:sp>
                  <p:nvSpPr>
                    <p:cNvPr id="2480" name="Freeform: Shape 2479">
                      <a:extLst>
                        <a:ext uri="{FF2B5EF4-FFF2-40B4-BE49-F238E27FC236}">
                          <a16:creationId xmlns:a16="http://schemas.microsoft.com/office/drawing/2014/main" xmlns="" id="{ADBC4389-4CAD-4742-BBC1-AAF714DA3A8D}"/>
                        </a:ext>
                      </a:extLst>
                    </p:cNvPr>
                    <p:cNvSpPr/>
                    <p:nvPr/>
                  </p:nvSpPr>
                  <p:spPr>
                    <a:xfrm>
                      <a:off x="2239263" y="9000435"/>
                      <a:ext cx="739228" cy="301489"/>
                    </a:xfrm>
                    <a:custGeom>
                      <a:avLst/>
                      <a:gdLst>
                        <a:gd name="connsiteX0" fmla="*/ 208 w 739228"/>
                        <a:gd name="connsiteY0" fmla="*/ 75164 h 301489"/>
                        <a:gd name="connsiteX1" fmla="*/ 69491 w 739228"/>
                        <a:gd name="connsiteY1" fmla="*/ 153685 h 301489"/>
                        <a:gd name="connsiteX2" fmla="*/ 734610 w 739228"/>
                        <a:gd name="connsiteY2" fmla="*/ 301489 h 301489"/>
                        <a:gd name="connsiteX3" fmla="*/ 739229 w 739228"/>
                        <a:gd name="connsiteY3" fmla="*/ 301489 h 301489"/>
                        <a:gd name="connsiteX4" fmla="*/ 674564 w 739228"/>
                        <a:gd name="connsiteY4" fmla="*/ 227587 h 301489"/>
                        <a:gd name="connsiteX5" fmla="*/ 739229 w 739228"/>
                        <a:gd name="connsiteY5" fmla="*/ 149066 h 301489"/>
                        <a:gd name="connsiteX6" fmla="*/ 60253 w 739228"/>
                        <a:gd name="connsiteY6" fmla="*/ 1262 h 301489"/>
                        <a:gd name="connsiteX7" fmla="*/ 208 w 739228"/>
                        <a:gd name="connsiteY7" fmla="*/ 75164 h 301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9228" h="301489">
                          <a:moveTo>
                            <a:pt x="208" y="75164"/>
                          </a:moveTo>
                          <a:cubicBezTo>
                            <a:pt x="-4411" y="144447"/>
                            <a:pt x="69491" y="153685"/>
                            <a:pt x="69491" y="153685"/>
                          </a:cubicBezTo>
                          <a:lnTo>
                            <a:pt x="734610" y="301489"/>
                          </a:lnTo>
                          <a:cubicBezTo>
                            <a:pt x="734610" y="301489"/>
                            <a:pt x="734610" y="301489"/>
                            <a:pt x="739229" y="301489"/>
                          </a:cubicBezTo>
                          <a:cubicBezTo>
                            <a:pt x="720753" y="296871"/>
                            <a:pt x="674564" y="283014"/>
                            <a:pt x="674564" y="227587"/>
                          </a:cubicBezTo>
                          <a:cubicBezTo>
                            <a:pt x="679183" y="158304"/>
                            <a:pt x="739229" y="149066"/>
                            <a:pt x="739229" y="149066"/>
                          </a:cubicBezTo>
                          <a:lnTo>
                            <a:pt x="60253" y="1262"/>
                          </a:lnTo>
                          <a:cubicBezTo>
                            <a:pt x="64872" y="-3357"/>
                            <a:pt x="4827" y="1262"/>
                            <a:pt x="208" y="75164"/>
                          </a:cubicBezTo>
                          <a:close/>
                        </a:path>
                      </a:pathLst>
                    </a:custGeom>
                    <a:solidFill>
                      <a:srgbClr val="1E8873"/>
                    </a:solidFill>
                    <a:ln w="46132" cap="flat">
                      <a:noFill/>
                      <a:prstDash val="solid"/>
                      <a:miter/>
                    </a:ln>
                  </p:spPr>
                  <p:txBody>
                    <a:bodyPr rtlCol="0" anchor="ctr"/>
                    <a:lstStyle/>
                    <a:p>
                      <a:endParaRPr lang="en-US"/>
                    </a:p>
                  </p:txBody>
                </p:sp>
                <p:sp>
                  <p:nvSpPr>
                    <p:cNvPr id="2481" name="Freeform: Shape 2480">
                      <a:extLst>
                        <a:ext uri="{FF2B5EF4-FFF2-40B4-BE49-F238E27FC236}">
                          <a16:creationId xmlns:a16="http://schemas.microsoft.com/office/drawing/2014/main" xmlns="" id="{E25F797F-5CD1-4D49-82D4-DF9660648CB3}"/>
                        </a:ext>
                      </a:extLst>
                    </p:cNvPr>
                    <p:cNvSpPr/>
                    <p:nvPr/>
                  </p:nvSpPr>
                  <p:spPr>
                    <a:xfrm>
                      <a:off x="2304135" y="8904700"/>
                      <a:ext cx="1311761" cy="244800"/>
                    </a:xfrm>
                    <a:custGeom>
                      <a:avLst/>
                      <a:gdLst>
                        <a:gd name="connsiteX0" fmla="*/ 581979 w 1311761"/>
                        <a:gd name="connsiteY0" fmla="*/ 0 h 244800"/>
                        <a:gd name="connsiteX1" fmla="*/ 0 w 1311761"/>
                        <a:gd name="connsiteY1" fmla="*/ 92378 h 244800"/>
                        <a:gd name="connsiteX2" fmla="*/ 678976 w 1311761"/>
                        <a:gd name="connsiteY2" fmla="*/ 244800 h 244800"/>
                        <a:gd name="connsiteX3" fmla="*/ 1311762 w 1311761"/>
                        <a:gd name="connsiteY3" fmla="*/ 129328 h 244800"/>
                      </a:gdLst>
                      <a:ahLst/>
                      <a:cxnLst>
                        <a:cxn ang="0">
                          <a:pos x="connsiteX0" y="connsiteY0"/>
                        </a:cxn>
                        <a:cxn ang="0">
                          <a:pos x="connsiteX1" y="connsiteY1"/>
                        </a:cxn>
                        <a:cxn ang="0">
                          <a:pos x="connsiteX2" y="connsiteY2"/>
                        </a:cxn>
                        <a:cxn ang="0">
                          <a:pos x="connsiteX3" y="connsiteY3"/>
                        </a:cxn>
                      </a:cxnLst>
                      <a:rect l="l" t="t" r="r" b="b"/>
                      <a:pathLst>
                        <a:path w="1311761" h="244800">
                          <a:moveTo>
                            <a:pt x="581979" y="0"/>
                          </a:moveTo>
                          <a:lnTo>
                            <a:pt x="0" y="92378"/>
                          </a:lnTo>
                          <a:lnTo>
                            <a:pt x="678976" y="244800"/>
                          </a:lnTo>
                          <a:lnTo>
                            <a:pt x="1311762" y="129328"/>
                          </a:lnTo>
                          <a:close/>
                        </a:path>
                      </a:pathLst>
                    </a:custGeom>
                    <a:solidFill>
                      <a:srgbClr val="58C3B8"/>
                    </a:solidFill>
                    <a:ln w="46132" cap="flat">
                      <a:noFill/>
                      <a:prstDash val="solid"/>
                      <a:miter/>
                    </a:ln>
                  </p:spPr>
                  <p:txBody>
                    <a:bodyPr rtlCol="0" anchor="ctr"/>
                    <a:lstStyle/>
                    <a:p>
                      <a:endParaRPr lang="en-US"/>
                    </a:p>
                  </p:txBody>
                </p:sp>
              </p:grpSp>
              <p:sp>
                <p:nvSpPr>
                  <p:cNvPr id="2482" name="Freeform: Shape 2481">
                    <a:extLst>
                      <a:ext uri="{FF2B5EF4-FFF2-40B4-BE49-F238E27FC236}">
                        <a16:creationId xmlns:a16="http://schemas.microsoft.com/office/drawing/2014/main" xmlns="" id="{EAC400B2-E21A-4291-A965-3C62890B4D3A}"/>
                      </a:ext>
                    </a:extLst>
                  </p:cNvPr>
                  <p:cNvSpPr/>
                  <p:nvPr/>
                </p:nvSpPr>
                <p:spPr>
                  <a:xfrm>
                    <a:off x="2239263" y="9057123"/>
                    <a:ext cx="739228" cy="244800"/>
                  </a:xfrm>
                  <a:custGeom>
                    <a:avLst/>
                    <a:gdLst>
                      <a:gd name="connsiteX0" fmla="*/ 683802 w 739228"/>
                      <a:gd name="connsiteY0" fmla="*/ 203231 h 244800"/>
                      <a:gd name="connsiteX1" fmla="*/ 660708 w 739228"/>
                      <a:gd name="connsiteY1" fmla="*/ 198612 h 244800"/>
                      <a:gd name="connsiteX2" fmla="*/ 51015 w 739228"/>
                      <a:gd name="connsiteY2" fmla="*/ 64664 h 244800"/>
                      <a:gd name="connsiteX3" fmla="*/ 4827 w 739228"/>
                      <a:gd name="connsiteY3" fmla="*/ 0 h 244800"/>
                      <a:gd name="connsiteX4" fmla="*/ 4827 w 739228"/>
                      <a:gd name="connsiteY4" fmla="*/ 0 h 244800"/>
                      <a:gd name="connsiteX5" fmla="*/ 208 w 739228"/>
                      <a:gd name="connsiteY5" fmla="*/ 18476 h 244800"/>
                      <a:gd name="connsiteX6" fmla="*/ 69491 w 739228"/>
                      <a:gd name="connsiteY6" fmla="*/ 96997 h 244800"/>
                      <a:gd name="connsiteX7" fmla="*/ 734610 w 739228"/>
                      <a:gd name="connsiteY7" fmla="*/ 244801 h 244800"/>
                      <a:gd name="connsiteX8" fmla="*/ 739229 w 739228"/>
                      <a:gd name="connsiteY8" fmla="*/ 244801 h 244800"/>
                      <a:gd name="connsiteX9" fmla="*/ 683802 w 739228"/>
                      <a:gd name="connsiteY9" fmla="*/ 203231 h 24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9228" h="244800">
                        <a:moveTo>
                          <a:pt x="683802" y="203231"/>
                        </a:moveTo>
                        <a:cubicBezTo>
                          <a:pt x="669946" y="203231"/>
                          <a:pt x="660708" y="198612"/>
                          <a:pt x="660708" y="198612"/>
                        </a:cubicBezTo>
                        <a:lnTo>
                          <a:pt x="51015" y="64664"/>
                        </a:lnTo>
                        <a:cubicBezTo>
                          <a:pt x="-9030" y="50808"/>
                          <a:pt x="4827" y="0"/>
                          <a:pt x="4827" y="0"/>
                        </a:cubicBezTo>
                        <a:lnTo>
                          <a:pt x="4827" y="0"/>
                        </a:lnTo>
                        <a:cubicBezTo>
                          <a:pt x="4827" y="4619"/>
                          <a:pt x="208" y="13857"/>
                          <a:pt x="208" y="18476"/>
                        </a:cubicBezTo>
                        <a:cubicBezTo>
                          <a:pt x="-4411" y="87759"/>
                          <a:pt x="69491" y="96997"/>
                          <a:pt x="69491" y="96997"/>
                        </a:cubicBezTo>
                        <a:lnTo>
                          <a:pt x="734610" y="244801"/>
                        </a:lnTo>
                        <a:cubicBezTo>
                          <a:pt x="734610" y="244801"/>
                          <a:pt x="734610" y="244801"/>
                          <a:pt x="739229" y="244801"/>
                        </a:cubicBezTo>
                        <a:cubicBezTo>
                          <a:pt x="729991" y="240182"/>
                          <a:pt x="697659" y="230944"/>
                          <a:pt x="683802" y="203231"/>
                        </a:cubicBezTo>
                        <a:close/>
                      </a:path>
                    </a:pathLst>
                  </a:custGeom>
                  <a:solidFill>
                    <a:srgbClr val="0B8FB5">
                      <a:alpha val="59000"/>
                    </a:srgbClr>
                  </a:solidFill>
                  <a:ln w="46132" cap="flat">
                    <a:noFill/>
                    <a:prstDash val="solid"/>
                    <a:miter/>
                  </a:ln>
                </p:spPr>
                <p:txBody>
                  <a:bodyPr rtlCol="0" anchor="ctr"/>
                  <a:lstStyle/>
                  <a:p>
                    <a:endParaRPr lang="en-US"/>
                  </a:p>
                </p:txBody>
              </p:sp>
              <p:grpSp>
                <p:nvGrpSpPr>
                  <p:cNvPr id="2483" name="Graphic 792">
                    <a:extLst>
                      <a:ext uri="{FF2B5EF4-FFF2-40B4-BE49-F238E27FC236}">
                        <a16:creationId xmlns:a16="http://schemas.microsoft.com/office/drawing/2014/main" xmlns="" id="{E77CC7FB-35D7-4C9E-B5A4-D34E7E797B73}"/>
                      </a:ext>
                    </a:extLst>
                  </p:cNvPr>
                  <p:cNvGrpSpPr/>
                  <p:nvPr/>
                </p:nvGrpSpPr>
                <p:grpSpPr>
                  <a:xfrm>
                    <a:off x="2239263" y="8904700"/>
                    <a:ext cx="1381253" cy="397223"/>
                    <a:chOff x="2239263" y="8904700"/>
                    <a:chExt cx="1381253" cy="397223"/>
                  </a:xfrm>
                  <a:solidFill>
                    <a:srgbClr val="00594D"/>
                  </a:solidFill>
                </p:grpSpPr>
                <p:sp>
                  <p:nvSpPr>
                    <p:cNvPr id="2484" name="Freeform: Shape 2483">
                      <a:extLst>
                        <a:ext uri="{FF2B5EF4-FFF2-40B4-BE49-F238E27FC236}">
                          <a16:creationId xmlns:a16="http://schemas.microsoft.com/office/drawing/2014/main" xmlns="" id="{C1705D27-5660-437D-B5D3-EB8E02302221}"/>
                        </a:ext>
                      </a:extLst>
                    </p:cNvPr>
                    <p:cNvSpPr/>
                    <p:nvPr/>
                  </p:nvSpPr>
                  <p:spPr>
                    <a:xfrm>
                      <a:off x="2918151" y="9029410"/>
                      <a:ext cx="702365" cy="272513"/>
                    </a:xfrm>
                    <a:custGeom>
                      <a:avLst/>
                      <a:gdLst>
                        <a:gd name="connsiteX0" fmla="*/ 64960 w 702365"/>
                        <a:gd name="connsiteY0" fmla="*/ 272514 h 272513"/>
                        <a:gd name="connsiteX1" fmla="*/ 64960 w 702365"/>
                        <a:gd name="connsiteY1" fmla="*/ 272514 h 272513"/>
                        <a:gd name="connsiteX2" fmla="*/ 295 w 702365"/>
                        <a:gd name="connsiteY2" fmla="*/ 193993 h 272513"/>
                        <a:gd name="connsiteX3" fmla="*/ 64960 w 702365"/>
                        <a:gd name="connsiteY3" fmla="*/ 115472 h 272513"/>
                        <a:gd name="connsiteX4" fmla="*/ 697746 w 702365"/>
                        <a:gd name="connsiteY4" fmla="*/ 0 h 272513"/>
                        <a:gd name="connsiteX5" fmla="*/ 702365 w 702365"/>
                        <a:gd name="connsiteY5" fmla="*/ 0 h 272513"/>
                        <a:gd name="connsiteX6" fmla="*/ 702365 w 702365"/>
                        <a:gd name="connsiteY6" fmla="*/ 0 h 272513"/>
                        <a:gd name="connsiteX7" fmla="*/ 702365 w 702365"/>
                        <a:gd name="connsiteY7" fmla="*/ 13857 h 272513"/>
                        <a:gd name="connsiteX8" fmla="*/ 702365 w 702365"/>
                        <a:gd name="connsiteY8" fmla="*/ 13857 h 272513"/>
                        <a:gd name="connsiteX9" fmla="*/ 83435 w 702365"/>
                        <a:gd name="connsiteY9" fmla="*/ 124710 h 272513"/>
                        <a:gd name="connsiteX10" fmla="*/ 18771 w 702365"/>
                        <a:gd name="connsiteY10" fmla="*/ 189374 h 272513"/>
                        <a:gd name="connsiteX11" fmla="*/ 18771 w 702365"/>
                        <a:gd name="connsiteY11" fmla="*/ 189374 h 272513"/>
                        <a:gd name="connsiteX12" fmla="*/ 74198 w 702365"/>
                        <a:gd name="connsiteY12" fmla="*/ 254038 h 272513"/>
                        <a:gd name="connsiteX13" fmla="*/ 693127 w 702365"/>
                        <a:gd name="connsiteY13" fmla="*/ 129329 h 272513"/>
                        <a:gd name="connsiteX14" fmla="*/ 693127 w 702365"/>
                        <a:gd name="connsiteY14" fmla="*/ 143185 h 272513"/>
                        <a:gd name="connsiteX15" fmla="*/ 693127 w 702365"/>
                        <a:gd name="connsiteY15" fmla="*/ 143185 h 272513"/>
                        <a:gd name="connsiteX16" fmla="*/ 217383 w 702365"/>
                        <a:gd name="connsiteY16" fmla="*/ 244801 h 272513"/>
                        <a:gd name="connsiteX17" fmla="*/ 74198 w 702365"/>
                        <a:gd name="connsiteY17" fmla="*/ 272514 h 272513"/>
                        <a:gd name="connsiteX18" fmla="*/ 64960 w 702365"/>
                        <a:gd name="connsiteY18" fmla="*/ 272514 h 272513"/>
                        <a:gd name="connsiteX19" fmla="*/ 697746 w 702365"/>
                        <a:gd name="connsiteY19" fmla="*/ 4619 h 272513"/>
                        <a:gd name="connsiteX20" fmla="*/ 64960 w 702365"/>
                        <a:gd name="connsiteY20" fmla="*/ 120091 h 272513"/>
                        <a:gd name="connsiteX21" fmla="*/ 295 w 702365"/>
                        <a:gd name="connsiteY21" fmla="*/ 193993 h 272513"/>
                        <a:gd name="connsiteX22" fmla="*/ 64960 w 702365"/>
                        <a:gd name="connsiteY22" fmla="*/ 267895 h 272513"/>
                        <a:gd name="connsiteX23" fmla="*/ 69579 w 702365"/>
                        <a:gd name="connsiteY23" fmla="*/ 267895 h 272513"/>
                        <a:gd name="connsiteX24" fmla="*/ 212764 w 702365"/>
                        <a:gd name="connsiteY24" fmla="*/ 240182 h 272513"/>
                        <a:gd name="connsiteX25" fmla="*/ 688509 w 702365"/>
                        <a:gd name="connsiteY25" fmla="*/ 138566 h 272513"/>
                        <a:gd name="connsiteX26" fmla="*/ 688509 w 702365"/>
                        <a:gd name="connsiteY26" fmla="*/ 129329 h 272513"/>
                        <a:gd name="connsiteX27" fmla="*/ 69579 w 702365"/>
                        <a:gd name="connsiteY27" fmla="*/ 254038 h 272513"/>
                        <a:gd name="connsiteX28" fmla="*/ 69579 w 702365"/>
                        <a:gd name="connsiteY28" fmla="*/ 254038 h 272513"/>
                        <a:gd name="connsiteX29" fmla="*/ 14152 w 702365"/>
                        <a:gd name="connsiteY29" fmla="*/ 189374 h 272513"/>
                        <a:gd name="connsiteX30" fmla="*/ 14152 w 702365"/>
                        <a:gd name="connsiteY30" fmla="*/ 189374 h 272513"/>
                        <a:gd name="connsiteX31" fmla="*/ 78816 w 702365"/>
                        <a:gd name="connsiteY31" fmla="*/ 120091 h 272513"/>
                        <a:gd name="connsiteX32" fmla="*/ 697746 w 702365"/>
                        <a:gd name="connsiteY32" fmla="*/ 18476 h 272513"/>
                        <a:gd name="connsiteX33" fmla="*/ 697746 w 702365"/>
                        <a:gd name="connsiteY33" fmla="*/ 4619 h 272513"/>
                        <a:gd name="connsiteX34" fmla="*/ 697746 w 702365"/>
                        <a:gd name="connsiteY34" fmla="*/ 4619 h 272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02365" h="272513">
                          <a:moveTo>
                            <a:pt x="64960" y="272514"/>
                          </a:moveTo>
                          <a:lnTo>
                            <a:pt x="64960" y="272514"/>
                          </a:lnTo>
                          <a:cubicBezTo>
                            <a:pt x="46484" y="267895"/>
                            <a:pt x="-4323" y="254038"/>
                            <a:pt x="295" y="193993"/>
                          </a:cubicBezTo>
                          <a:cubicBezTo>
                            <a:pt x="4914" y="138566"/>
                            <a:pt x="41865" y="120091"/>
                            <a:pt x="64960" y="115472"/>
                          </a:cubicBezTo>
                          <a:lnTo>
                            <a:pt x="697746" y="0"/>
                          </a:lnTo>
                          <a:lnTo>
                            <a:pt x="702365" y="0"/>
                          </a:lnTo>
                          <a:lnTo>
                            <a:pt x="702365" y="0"/>
                          </a:lnTo>
                          <a:lnTo>
                            <a:pt x="702365" y="13857"/>
                          </a:lnTo>
                          <a:lnTo>
                            <a:pt x="702365" y="13857"/>
                          </a:lnTo>
                          <a:lnTo>
                            <a:pt x="83435" y="124710"/>
                          </a:lnTo>
                          <a:cubicBezTo>
                            <a:pt x="83435" y="124710"/>
                            <a:pt x="23390" y="129329"/>
                            <a:pt x="18771" y="189374"/>
                          </a:cubicBezTo>
                          <a:lnTo>
                            <a:pt x="18771" y="189374"/>
                          </a:lnTo>
                          <a:cubicBezTo>
                            <a:pt x="14152" y="235563"/>
                            <a:pt x="60341" y="249420"/>
                            <a:pt x="74198" y="254038"/>
                          </a:cubicBezTo>
                          <a:lnTo>
                            <a:pt x="693127" y="129329"/>
                          </a:lnTo>
                          <a:lnTo>
                            <a:pt x="693127" y="143185"/>
                          </a:lnTo>
                          <a:lnTo>
                            <a:pt x="693127" y="143185"/>
                          </a:lnTo>
                          <a:lnTo>
                            <a:pt x="217383" y="244801"/>
                          </a:lnTo>
                          <a:cubicBezTo>
                            <a:pt x="134243" y="258657"/>
                            <a:pt x="92673" y="267895"/>
                            <a:pt x="74198" y="272514"/>
                          </a:cubicBezTo>
                          <a:lnTo>
                            <a:pt x="64960" y="272514"/>
                          </a:lnTo>
                          <a:close/>
                          <a:moveTo>
                            <a:pt x="697746" y="4619"/>
                          </a:moveTo>
                          <a:lnTo>
                            <a:pt x="64960" y="120091"/>
                          </a:lnTo>
                          <a:cubicBezTo>
                            <a:pt x="64960" y="120091"/>
                            <a:pt x="4914" y="124710"/>
                            <a:pt x="295" y="193993"/>
                          </a:cubicBezTo>
                          <a:cubicBezTo>
                            <a:pt x="295" y="212468"/>
                            <a:pt x="4914" y="258657"/>
                            <a:pt x="64960" y="267895"/>
                          </a:cubicBezTo>
                          <a:lnTo>
                            <a:pt x="69579" y="267895"/>
                          </a:lnTo>
                          <a:cubicBezTo>
                            <a:pt x="88054" y="263276"/>
                            <a:pt x="129624" y="258657"/>
                            <a:pt x="212764" y="240182"/>
                          </a:cubicBezTo>
                          <a:lnTo>
                            <a:pt x="688509" y="138566"/>
                          </a:lnTo>
                          <a:lnTo>
                            <a:pt x="688509" y="129329"/>
                          </a:lnTo>
                          <a:lnTo>
                            <a:pt x="69579" y="254038"/>
                          </a:lnTo>
                          <a:lnTo>
                            <a:pt x="69579" y="254038"/>
                          </a:lnTo>
                          <a:cubicBezTo>
                            <a:pt x="55722" y="249420"/>
                            <a:pt x="9533" y="235563"/>
                            <a:pt x="14152" y="189374"/>
                          </a:cubicBezTo>
                          <a:lnTo>
                            <a:pt x="14152" y="189374"/>
                          </a:lnTo>
                          <a:cubicBezTo>
                            <a:pt x="18771" y="129329"/>
                            <a:pt x="78816" y="120091"/>
                            <a:pt x="78816" y="120091"/>
                          </a:cubicBezTo>
                          <a:lnTo>
                            <a:pt x="697746" y="18476"/>
                          </a:lnTo>
                          <a:lnTo>
                            <a:pt x="697746" y="4619"/>
                          </a:lnTo>
                          <a:lnTo>
                            <a:pt x="697746" y="4619"/>
                          </a:lnTo>
                          <a:close/>
                        </a:path>
                      </a:pathLst>
                    </a:custGeom>
                    <a:solidFill>
                      <a:srgbClr val="00594D"/>
                    </a:solidFill>
                    <a:ln w="46132" cap="flat">
                      <a:noFill/>
                      <a:prstDash val="solid"/>
                      <a:miter/>
                    </a:ln>
                  </p:spPr>
                  <p:txBody>
                    <a:bodyPr rtlCol="0" anchor="ctr"/>
                    <a:lstStyle/>
                    <a:p>
                      <a:endParaRPr lang="en-US"/>
                    </a:p>
                  </p:txBody>
                </p:sp>
                <p:grpSp>
                  <p:nvGrpSpPr>
                    <p:cNvPr id="2485" name="Graphic 792">
                      <a:extLst>
                        <a:ext uri="{FF2B5EF4-FFF2-40B4-BE49-F238E27FC236}">
                          <a16:creationId xmlns:a16="http://schemas.microsoft.com/office/drawing/2014/main" xmlns="" id="{53867442-E33F-4974-B8FA-0D5C9177243B}"/>
                        </a:ext>
                      </a:extLst>
                    </p:cNvPr>
                    <p:cNvGrpSpPr/>
                    <p:nvPr/>
                  </p:nvGrpSpPr>
                  <p:grpSpPr>
                    <a:xfrm>
                      <a:off x="2239263" y="8904700"/>
                      <a:ext cx="1376634" cy="397223"/>
                      <a:chOff x="2239263" y="8904700"/>
                      <a:chExt cx="1376634" cy="397223"/>
                    </a:xfrm>
                    <a:solidFill>
                      <a:srgbClr val="00594D"/>
                    </a:solidFill>
                  </p:grpSpPr>
                  <p:sp>
                    <p:nvSpPr>
                      <p:cNvPr id="2486" name="Freeform: Shape 2485">
                        <a:extLst>
                          <a:ext uri="{FF2B5EF4-FFF2-40B4-BE49-F238E27FC236}">
                            <a16:creationId xmlns:a16="http://schemas.microsoft.com/office/drawing/2014/main" xmlns="" id="{EEBFC652-BC61-4173-BC5E-F19B7770235F}"/>
                          </a:ext>
                        </a:extLst>
                      </p:cNvPr>
                      <p:cNvSpPr/>
                      <p:nvPr/>
                    </p:nvSpPr>
                    <p:spPr>
                      <a:xfrm>
                        <a:off x="2239263" y="8997078"/>
                        <a:ext cx="743847" cy="304846"/>
                      </a:xfrm>
                      <a:custGeom>
                        <a:avLst/>
                        <a:gdLst>
                          <a:gd name="connsiteX0" fmla="*/ 739229 w 743847"/>
                          <a:gd name="connsiteY0" fmla="*/ 304846 h 304846"/>
                          <a:gd name="connsiteX1" fmla="*/ 739229 w 743847"/>
                          <a:gd name="connsiteY1" fmla="*/ 304846 h 304846"/>
                          <a:gd name="connsiteX2" fmla="*/ 74110 w 743847"/>
                          <a:gd name="connsiteY2" fmla="*/ 157042 h 304846"/>
                          <a:gd name="connsiteX3" fmla="*/ 4827 w 743847"/>
                          <a:gd name="connsiteY3" fmla="*/ 78521 h 304846"/>
                          <a:gd name="connsiteX4" fmla="*/ 4827 w 743847"/>
                          <a:gd name="connsiteY4" fmla="*/ 78521 h 304846"/>
                          <a:gd name="connsiteX5" fmla="*/ 69491 w 743847"/>
                          <a:gd name="connsiteY5" fmla="*/ 0 h 304846"/>
                          <a:gd name="connsiteX6" fmla="*/ 69491 w 743847"/>
                          <a:gd name="connsiteY6" fmla="*/ 0 h 304846"/>
                          <a:gd name="connsiteX7" fmla="*/ 69491 w 743847"/>
                          <a:gd name="connsiteY7" fmla="*/ 0 h 304846"/>
                          <a:gd name="connsiteX8" fmla="*/ 743848 w 743847"/>
                          <a:gd name="connsiteY8" fmla="*/ 147804 h 304846"/>
                          <a:gd name="connsiteX9" fmla="*/ 743848 w 743847"/>
                          <a:gd name="connsiteY9" fmla="*/ 147804 h 304846"/>
                          <a:gd name="connsiteX10" fmla="*/ 679183 w 743847"/>
                          <a:gd name="connsiteY10" fmla="*/ 221706 h 304846"/>
                          <a:gd name="connsiteX11" fmla="*/ 743848 w 743847"/>
                          <a:gd name="connsiteY11" fmla="*/ 295608 h 304846"/>
                          <a:gd name="connsiteX12" fmla="*/ 743848 w 743847"/>
                          <a:gd name="connsiteY12" fmla="*/ 295608 h 304846"/>
                          <a:gd name="connsiteX13" fmla="*/ 739229 w 743847"/>
                          <a:gd name="connsiteY13" fmla="*/ 304846 h 304846"/>
                          <a:gd name="connsiteX14" fmla="*/ 208 w 743847"/>
                          <a:gd name="connsiteY14" fmla="*/ 78521 h 304846"/>
                          <a:gd name="connsiteX15" fmla="*/ 69491 w 743847"/>
                          <a:gd name="connsiteY15" fmla="*/ 152423 h 304846"/>
                          <a:gd name="connsiteX16" fmla="*/ 734610 w 743847"/>
                          <a:gd name="connsiteY16" fmla="*/ 300227 h 304846"/>
                          <a:gd name="connsiteX17" fmla="*/ 734610 w 743847"/>
                          <a:gd name="connsiteY17" fmla="*/ 300227 h 304846"/>
                          <a:gd name="connsiteX18" fmla="*/ 674564 w 743847"/>
                          <a:gd name="connsiteY18" fmla="*/ 226325 h 304846"/>
                          <a:gd name="connsiteX19" fmla="*/ 734610 w 743847"/>
                          <a:gd name="connsiteY19" fmla="*/ 147804 h 304846"/>
                          <a:gd name="connsiteX20" fmla="*/ 60253 w 743847"/>
                          <a:gd name="connsiteY20" fmla="*/ 0 h 304846"/>
                          <a:gd name="connsiteX21" fmla="*/ 208 w 743847"/>
                          <a:gd name="connsiteY21" fmla="*/ 78521 h 304846"/>
                          <a:gd name="connsiteX22" fmla="*/ 208 w 743847"/>
                          <a:gd name="connsiteY22" fmla="*/ 78521 h 304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3847" h="304846">
                            <a:moveTo>
                              <a:pt x="739229" y="304846"/>
                            </a:moveTo>
                            <a:lnTo>
                              <a:pt x="739229" y="304846"/>
                            </a:lnTo>
                            <a:lnTo>
                              <a:pt x="74110" y="157042"/>
                            </a:lnTo>
                            <a:cubicBezTo>
                              <a:pt x="74110" y="157042"/>
                              <a:pt x="208" y="147804"/>
                              <a:pt x="4827" y="78521"/>
                            </a:cubicBezTo>
                            <a:lnTo>
                              <a:pt x="4827" y="78521"/>
                            </a:lnTo>
                            <a:cubicBezTo>
                              <a:pt x="9445" y="23094"/>
                              <a:pt x="46397" y="4619"/>
                              <a:pt x="69491" y="0"/>
                            </a:cubicBezTo>
                            <a:lnTo>
                              <a:pt x="69491" y="0"/>
                            </a:lnTo>
                            <a:lnTo>
                              <a:pt x="69491" y="0"/>
                            </a:lnTo>
                            <a:lnTo>
                              <a:pt x="743848" y="147804"/>
                            </a:lnTo>
                            <a:lnTo>
                              <a:pt x="743848" y="147804"/>
                            </a:lnTo>
                            <a:cubicBezTo>
                              <a:pt x="743848" y="147804"/>
                              <a:pt x="683802" y="152423"/>
                              <a:pt x="679183" y="221706"/>
                            </a:cubicBezTo>
                            <a:cubicBezTo>
                              <a:pt x="679183" y="240182"/>
                              <a:pt x="683802" y="286370"/>
                              <a:pt x="743848" y="295608"/>
                            </a:cubicBezTo>
                            <a:lnTo>
                              <a:pt x="743848" y="295608"/>
                            </a:lnTo>
                            <a:lnTo>
                              <a:pt x="739229" y="304846"/>
                            </a:lnTo>
                            <a:close/>
                            <a:moveTo>
                              <a:pt x="208" y="78521"/>
                            </a:moveTo>
                            <a:cubicBezTo>
                              <a:pt x="-4411" y="147804"/>
                              <a:pt x="69491" y="152423"/>
                              <a:pt x="69491" y="152423"/>
                            </a:cubicBezTo>
                            <a:lnTo>
                              <a:pt x="734610" y="300227"/>
                            </a:lnTo>
                            <a:lnTo>
                              <a:pt x="734610" y="300227"/>
                            </a:lnTo>
                            <a:cubicBezTo>
                              <a:pt x="711515" y="295608"/>
                              <a:pt x="669946" y="277133"/>
                              <a:pt x="674564" y="226325"/>
                            </a:cubicBezTo>
                            <a:cubicBezTo>
                              <a:pt x="674564" y="175517"/>
                              <a:pt x="711515" y="152423"/>
                              <a:pt x="734610" y="147804"/>
                            </a:cubicBezTo>
                            <a:lnTo>
                              <a:pt x="60253" y="0"/>
                            </a:lnTo>
                            <a:cubicBezTo>
                              <a:pt x="60253" y="0"/>
                              <a:pt x="4827" y="9238"/>
                              <a:pt x="208" y="78521"/>
                            </a:cubicBezTo>
                            <a:lnTo>
                              <a:pt x="208" y="78521"/>
                            </a:lnTo>
                            <a:close/>
                          </a:path>
                        </a:pathLst>
                      </a:custGeom>
                      <a:solidFill>
                        <a:srgbClr val="00594D"/>
                      </a:solidFill>
                      <a:ln w="46132" cap="flat">
                        <a:noFill/>
                        <a:prstDash val="solid"/>
                        <a:miter/>
                      </a:ln>
                    </p:spPr>
                    <p:txBody>
                      <a:bodyPr rtlCol="0" anchor="ctr"/>
                      <a:lstStyle/>
                      <a:p>
                        <a:endParaRPr lang="en-US"/>
                      </a:p>
                    </p:txBody>
                  </p:sp>
                  <p:sp>
                    <p:nvSpPr>
                      <p:cNvPr id="2487" name="Freeform: Shape 2486">
                        <a:extLst>
                          <a:ext uri="{FF2B5EF4-FFF2-40B4-BE49-F238E27FC236}">
                            <a16:creationId xmlns:a16="http://schemas.microsoft.com/office/drawing/2014/main" xmlns="" id="{2D3DEF27-5A57-428F-9D6C-A3DC7E227DF0}"/>
                          </a:ext>
                        </a:extLst>
                      </p:cNvPr>
                      <p:cNvSpPr/>
                      <p:nvPr/>
                    </p:nvSpPr>
                    <p:spPr>
                      <a:xfrm>
                        <a:off x="2304135" y="8904700"/>
                        <a:ext cx="1311761" cy="244800"/>
                      </a:xfrm>
                      <a:custGeom>
                        <a:avLst/>
                        <a:gdLst>
                          <a:gd name="connsiteX0" fmla="*/ 678976 w 1311761"/>
                          <a:gd name="connsiteY0" fmla="*/ 244800 h 244800"/>
                          <a:gd name="connsiteX1" fmla="*/ 678976 w 1311761"/>
                          <a:gd name="connsiteY1" fmla="*/ 244800 h 244800"/>
                          <a:gd name="connsiteX2" fmla="*/ 0 w 1311761"/>
                          <a:gd name="connsiteY2" fmla="*/ 96996 h 244800"/>
                          <a:gd name="connsiteX3" fmla="*/ 0 w 1311761"/>
                          <a:gd name="connsiteY3" fmla="*/ 96996 h 244800"/>
                          <a:gd name="connsiteX4" fmla="*/ 581979 w 1311761"/>
                          <a:gd name="connsiteY4" fmla="*/ 4619 h 244800"/>
                          <a:gd name="connsiteX5" fmla="*/ 581979 w 1311761"/>
                          <a:gd name="connsiteY5" fmla="*/ 4619 h 244800"/>
                          <a:gd name="connsiteX6" fmla="*/ 1311762 w 1311761"/>
                          <a:gd name="connsiteY6" fmla="*/ 133948 h 244800"/>
                          <a:gd name="connsiteX7" fmla="*/ 1311762 w 1311761"/>
                          <a:gd name="connsiteY7" fmla="*/ 133948 h 244800"/>
                          <a:gd name="connsiteX8" fmla="*/ 678976 w 1311761"/>
                          <a:gd name="connsiteY8" fmla="*/ 244800 h 244800"/>
                          <a:gd name="connsiteX9" fmla="*/ 4619 w 1311761"/>
                          <a:gd name="connsiteY9" fmla="*/ 92378 h 244800"/>
                          <a:gd name="connsiteX10" fmla="*/ 678976 w 1311761"/>
                          <a:gd name="connsiteY10" fmla="*/ 240182 h 244800"/>
                          <a:gd name="connsiteX11" fmla="*/ 1307143 w 1311761"/>
                          <a:gd name="connsiteY11" fmla="*/ 129328 h 244800"/>
                          <a:gd name="connsiteX12" fmla="*/ 581979 w 1311761"/>
                          <a:gd name="connsiteY12" fmla="*/ 0 h 244800"/>
                          <a:gd name="connsiteX13" fmla="*/ 4619 w 1311761"/>
                          <a:gd name="connsiteY13" fmla="*/ 92378 h 24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11761" h="244800">
                            <a:moveTo>
                              <a:pt x="678976" y="244800"/>
                            </a:moveTo>
                            <a:lnTo>
                              <a:pt x="678976" y="244800"/>
                            </a:lnTo>
                            <a:lnTo>
                              <a:pt x="0" y="96996"/>
                            </a:lnTo>
                            <a:lnTo>
                              <a:pt x="0" y="96996"/>
                            </a:lnTo>
                            <a:lnTo>
                              <a:pt x="581979" y="4619"/>
                            </a:lnTo>
                            <a:lnTo>
                              <a:pt x="581979" y="4619"/>
                            </a:lnTo>
                            <a:lnTo>
                              <a:pt x="1311762" y="133948"/>
                            </a:lnTo>
                            <a:lnTo>
                              <a:pt x="1311762" y="133948"/>
                            </a:lnTo>
                            <a:lnTo>
                              <a:pt x="678976" y="244800"/>
                            </a:lnTo>
                            <a:close/>
                            <a:moveTo>
                              <a:pt x="4619" y="92378"/>
                            </a:moveTo>
                            <a:lnTo>
                              <a:pt x="678976" y="240182"/>
                            </a:lnTo>
                            <a:lnTo>
                              <a:pt x="1307143" y="129328"/>
                            </a:lnTo>
                            <a:lnTo>
                              <a:pt x="581979" y="0"/>
                            </a:lnTo>
                            <a:lnTo>
                              <a:pt x="4619" y="92378"/>
                            </a:lnTo>
                            <a:close/>
                          </a:path>
                        </a:pathLst>
                      </a:custGeom>
                      <a:solidFill>
                        <a:srgbClr val="00594D"/>
                      </a:solidFill>
                      <a:ln w="46132" cap="flat">
                        <a:noFill/>
                        <a:prstDash val="solid"/>
                        <a:miter/>
                      </a:ln>
                    </p:spPr>
                    <p:txBody>
                      <a:bodyPr rtlCol="0" anchor="ctr"/>
                      <a:lstStyle/>
                      <a:p>
                        <a:endParaRPr lang="en-US"/>
                      </a:p>
                    </p:txBody>
                  </p:sp>
                </p:grpSp>
              </p:grpSp>
            </p:grpSp>
            <p:sp>
              <p:nvSpPr>
                <p:cNvPr id="2488" name="Freeform: Shape 2487">
                  <a:extLst>
                    <a:ext uri="{FF2B5EF4-FFF2-40B4-BE49-F238E27FC236}">
                      <a16:creationId xmlns:a16="http://schemas.microsoft.com/office/drawing/2014/main" xmlns="" id="{EC7166B1-D7DF-446C-ACFE-7A49134353A3}"/>
                    </a:ext>
                  </a:extLst>
                </p:cNvPr>
                <p:cNvSpPr/>
                <p:nvPr/>
              </p:nvSpPr>
              <p:spPr>
                <a:xfrm>
                  <a:off x="2987729" y="8927795"/>
                  <a:ext cx="591216" cy="203230"/>
                </a:xfrm>
                <a:custGeom>
                  <a:avLst/>
                  <a:gdLst>
                    <a:gd name="connsiteX0" fmla="*/ 591217 w 591216"/>
                    <a:gd name="connsiteY0" fmla="*/ 106234 h 203230"/>
                    <a:gd name="connsiteX1" fmla="*/ 64664 w 591216"/>
                    <a:gd name="connsiteY1" fmla="*/ 203231 h 203230"/>
                    <a:gd name="connsiteX2" fmla="*/ 517315 w 591216"/>
                    <a:gd name="connsiteY2" fmla="*/ 101615 h 203230"/>
                    <a:gd name="connsiteX3" fmla="*/ 0 w 591216"/>
                    <a:gd name="connsiteY3" fmla="*/ 0 h 203230"/>
                  </a:gdLst>
                  <a:ahLst/>
                  <a:cxnLst>
                    <a:cxn ang="0">
                      <a:pos x="connsiteX0" y="connsiteY0"/>
                    </a:cxn>
                    <a:cxn ang="0">
                      <a:pos x="connsiteX1" y="connsiteY1"/>
                    </a:cxn>
                    <a:cxn ang="0">
                      <a:pos x="connsiteX2" y="connsiteY2"/>
                    </a:cxn>
                    <a:cxn ang="0">
                      <a:pos x="connsiteX3" y="connsiteY3"/>
                    </a:cxn>
                  </a:cxnLst>
                  <a:rect l="l" t="t" r="r" b="b"/>
                  <a:pathLst>
                    <a:path w="591216" h="203230">
                      <a:moveTo>
                        <a:pt x="591217" y="106234"/>
                      </a:moveTo>
                      <a:lnTo>
                        <a:pt x="64664" y="203231"/>
                      </a:lnTo>
                      <a:lnTo>
                        <a:pt x="517315" y="101615"/>
                      </a:lnTo>
                      <a:lnTo>
                        <a:pt x="0" y="0"/>
                      </a:lnTo>
                      <a:close/>
                    </a:path>
                  </a:pathLst>
                </a:custGeom>
                <a:solidFill>
                  <a:srgbClr val="AADCDF">
                    <a:alpha val="71000"/>
                  </a:srgbClr>
                </a:solidFill>
                <a:ln w="46132" cap="flat">
                  <a:noFill/>
                  <a:prstDash val="solid"/>
                  <a:miter/>
                </a:ln>
              </p:spPr>
              <p:txBody>
                <a:bodyPr rtlCol="0" anchor="ctr"/>
                <a:lstStyle/>
                <a:p>
                  <a:endParaRPr lang="en-US"/>
                </a:p>
              </p:txBody>
            </p:sp>
          </p:grpSp>
        </p:grpSp>
      </p:grpSp>
    </p:spTree>
    <p:extLst>
      <p:ext uri="{BB962C8B-B14F-4D97-AF65-F5344CB8AC3E}">
        <p14:creationId xmlns:p14="http://schemas.microsoft.com/office/powerpoint/2010/main" val="462655452"/>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95"/>
                                        </p:tgtEl>
                                        <p:attrNameLst>
                                          <p:attrName>style.visibility</p:attrName>
                                        </p:attrNameLst>
                                      </p:cBhvr>
                                      <p:to>
                                        <p:strVal val="visible"/>
                                      </p:to>
                                    </p:set>
                                    <p:anim calcmode="lin" valueType="num">
                                      <p:cBhvr additive="base">
                                        <p:cTn id="7" dur="500" fill="hold"/>
                                        <p:tgtEl>
                                          <p:spTgt spid="795"/>
                                        </p:tgtEl>
                                        <p:attrNameLst>
                                          <p:attrName>ppt_x</p:attrName>
                                        </p:attrNameLst>
                                      </p:cBhvr>
                                      <p:tavLst>
                                        <p:tav tm="0">
                                          <p:val>
                                            <p:strVal val="0-#ppt_w/2"/>
                                          </p:val>
                                        </p:tav>
                                        <p:tav tm="100000">
                                          <p:val>
                                            <p:strVal val="#ppt_x"/>
                                          </p:val>
                                        </p:tav>
                                      </p:tavLst>
                                    </p:anim>
                                    <p:anim calcmode="lin" valueType="num">
                                      <p:cBhvr additive="base">
                                        <p:cTn id="8" dur="500" fill="hold"/>
                                        <p:tgtEl>
                                          <p:spTgt spid="79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199"/>
                                        </p:tgtEl>
                                        <p:attrNameLst>
                                          <p:attrName>style.visibility</p:attrName>
                                        </p:attrNameLst>
                                      </p:cBhvr>
                                      <p:to>
                                        <p:strVal val="visible"/>
                                      </p:to>
                                    </p:set>
                                    <p:anim calcmode="lin" valueType="num">
                                      <p:cBhvr additive="base">
                                        <p:cTn id="11" dur="500" fill="hold"/>
                                        <p:tgtEl>
                                          <p:spTgt spid="1199"/>
                                        </p:tgtEl>
                                        <p:attrNameLst>
                                          <p:attrName>ppt_x</p:attrName>
                                        </p:attrNameLst>
                                      </p:cBhvr>
                                      <p:tavLst>
                                        <p:tav tm="0">
                                          <p:val>
                                            <p:strVal val="0-#ppt_w/2"/>
                                          </p:val>
                                        </p:tav>
                                        <p:tav tm="100000">
                                          <p:val>
                                            <p:strVal val="#ppt_x"/>
                                          </p:val>
                                        </p:tav>
                                      </p:tavLst>
                                    </p:anim>
                                    <p:anim calcmode="lin" valueType="num">
                                      <p:cBhvr additive="base">
                                        <p:cTn id="12" dur="500" fill="hold"/>
                                        <p:tgtEl>
                                          <p:spTgt spid="1199"/>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0"/>
                                  </p:stCondLst>
                                  <p:childTnLst>
                                    <p:set>
                                      <p:cBhvr>
                                        <p:cTn id="14" dur="1" fill="hold">
                                          <p:stCondLst>
                                            <p:cond delay="0"/>
                                          </p:stCondLst>
                                        </p:cTn>
                                        <p:tgtEl>
                                          <p:spTgt spid="1550"/>
                                        </p:tgtEl>
                                        <p:attrNameLst>
                                          <p:attrName>style.visibility</p:attrName>
                                        </p:attrNameLst>
                                      </p:cBhvr>
                                      <p:to>
                                        <p:strVal val="visible"/>
                                      </p:to>
                                    </p:set>
                                    <p:anim calcmode="lin" valueType="num">
                                      <p:cBhvr additive="base">
                                        <p:cTn id="15" dur="500" fill="hold"/>
                                        <p:tgtEl>
                                          <p:spTgt spid="1550"/>
                                        </p:tgtEl>
                                        <p:attrNameLst>
                                          <p:attrName>ppt_x</p:attrName>
                                        </p:attrNameLst>
                                      </p:cBhvr>
                                      <p:tavLst>
                                        <p:tav tm="0">
                                          <p:val>
                                            <p:strVal val="1+#ppt_w/2"/>
                                          </p:val>
                                        </p:tav>
                                        <p:tav tm="100000">
                                          <p:val>
                                            <p:strVal val="#ppt_x"/>
                                          </p:val>
                                        </p:tav>
                                      </p:tavLst>
                                    </p:anim>
                                    <p:anim calcmode="lin" valueType="num">
                                      <p:cBhvr additive="base">
                                        <p:cTn id="16" dur="500" fill="hold"/>
                                        <p:tgtEl>
                                          <p:spTgt spid="1550"/>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stCondLst>
                                    <p:cond delay="0"/>
                                  </p:stCondLst>
                                  <p:childTnLst>
                                    <p:set>
                                      <p:cBhvr>
                                        <p:cTn id="18" dur="1" fill="hold">
                                          <p:stCondLst>
                                            <p:cond delay="0"/>
                                          </p:stCondLst>
                                        </p:cTn>
                                        <p:tgtEl>
                                          <p:spTgt spid="2376"/>
                                        </p:tgtEl>
                                        <p:attrNameLst>
                                          <p:attrName>style.visibility</p:attrName>
                                        </p:attrNameLst>
                                      </p:cBhvr>
                                      <p:to>
                                        <p:strVal val="visible"/>
                                      </p:to>
                                    </p:set>
                                    <p:anim calcmode="lin" valueType="num">
                                      <p:cBhvr additive="base">
                                        <p:cTn id="19" dur="500" fill="hold"/>
                                        <p:tgtEl>
                                          <p:spTgt spid="2376"/>
                                        </p:tgtEl>
                                        <p:attrNameLst>
                                          <p:attrName>ppt_x</p:attrName>
                                        </p:attrNameLst>
                                      </p:cBhvr>
                                      <p:tavLst>
                                        <p:tav tm="0">
                                          <p:val>
                                            <p:strVal val="1+#ppt_w/2"/>
                                          </p:val>
                                        </p:tav>
                                        <p:tav tm="100000">
                                          <p:val>
                                            <p:strVal val="#ppt_x"/>
                                          </p:val>
                                        </p:tav>
                                      </p:tavLst>
                                    </p:anim>
                                    <p:anim calcmode="lin" valueType="num">
                                      <p:cBhvr additive="base">
                                        <p:cTn id="20" dur="500" fill="hold"/>
                                        <p:tgtEl>
                                          <p:spTgt spid="2376"/>
                                        </p:tgtEl>
                                        <p:attrNameLst>
                                          <p:attrName>ppt_y</p:attrName>
                                        </p:attrNameLst>
                                      </p:cBhvr>
                                      <p:tavLst>
                                        <p:tav tm="0">
                                          <p:val>
                                            <p:strVal val="#ppt_y"/>
                                          </p:val>
                                        </p:tav>
                                        <p:tav tm="100000">
                                          <p:val>
                                            <p:strVal val="#ppt_y"/>
                                          </p:val>
                                        </p:tav>
                                      </p:tavLst>
                                    </p:anim>
                                  </p:childTnLst>
                                </p:cTn>
                              </p:par>
                              <p:par>
                                <p:cTn id="21" presetID="10" presetClass="entr" presetSubtype="0" repeatCount="indefinite" fill="remove" nodeType="with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childTnLst>
                          </p:cTn>
                        </p:par>
                      </p:childTnLst>
                    </p:cTn>
                  </p:par>
                  <p:par>
                    <p:cTn id="24" fill="hold">
                      <p:stCondLst>
                        <p:cond delay="indefinite"/>
                      </p:stCondLst>
                      <p:childTnLst>
                        <p:par>
                          <p:cTn id="25" fill="hold">
                            <p:stCondLst>
                              <p:cond delay="0"/>
                            </p:stCondLst>
                            <p:childTnLst>
                              <p:par>
                                <p:cTn id="26" presetID="16" presetClass="entr" presetSubtype="21" fill="hold" nodeType="clickEffect">
                                  <p:stCondLst>
                                    <p:cond delay="0"/>
                                  </p:stCondLst>
                                  <p:childTnLst>
                                    <p:set>
                                      <p:cBhvr>
                                        <p:cTn id="27" dur="1" fill="hold">
                                          <p:stCondLst>
                                            <p:cond delay="0"/>
                                          </p:stCondLst>
                                        </p:cTn>
                                        <p:tgtEl>
                                          <p:spTgt spid="2"/>
                                        </p:tgtEl>
                                        <p:attrNameLst>
                                          <p:attrName>style.visibility</p:attrName>
                                        </p:attrNameLst>
                                      </p:cBhvr>
                                      <p:to>
                                        <p:strVal val="visible"/>
                                      </p:to>
                                    </p:set>
                                    <p:animEffect transition="in" filter="barn(inVertical)">
                                      <p:cBhvr>
                                        <p:cTn id="28" dur="500"/>
                                        <p:tgtEl>
                                          <p:spTgt spid="2"/>
                                        </p:tgtEl>
                                      </p:cBhvr>
                                    </p:animEffect>
                                  </p:childTnLst>
                                </p:cTn>
                              </p:par>
                              <p:par>
                                <p:cTn id="29" presetID="16" presetClass="entr" presetSubtype="21" fill="hold" nodeType="with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barn(inVertical)">
                                      <p:cBhvr>
                                        <p:cTn id="3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FFF3E4"/>
        </a:solidFill>
        <a:effectLst/>
      </p:bgPr>
    </p:bg>
    <p:spTree>
      <p:nvGrpSpPr>
        <p:cNvPr id="1" name=""/>
        <p:cNvGrpSpPr/>
        <p:nvPr/>
      </p:nvGrpSpPr>
      <p:grpSpPr>
        <a:xfrm>
          <a:off x="0" y="0"/>
          <a:ext cx="0" cy="0"/>
          <a:chOff x="0" y="0"/>
          <a:chExt cx="0" cy="0"/>
        </a:xfrm>
      </p:grpSpPr>
      <p:pic>
        <p:nvPicPr>
          <p:cNvPr id="2" name="Picture 2"/>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xmlns="" r:embed="rId3"/>
              </a:ext>
            </a:extLst>
          </a:blip>
          <a:srcRect/>
          <a:stretch>
            <a:fillRect/>
          </a:stretch>
        </p:blipFill>
        <p:spPr>
          <a:xfrm flipH="1">
            <a:off x="5210562" y="1428586"/>
            <a:ext cx="7866876" cy="7429828"/>
          </a:xfrm>
          <a:prstGeom prst="rect">
            <a:avLst/>
          </a:prstGeom>
        </p:spPr>
      </p:pic>
      <p:grpSp>
        <p:nvGrpSpPr>
          <p:cNvPr id="3" name="Group 3"/>
          <p:cNvGrpSpPr/>
          <p:nvPr/>
        </p:nvGrpSpPr>
        <p:grpSpPr>
          <a:xfrm>
            <a:off x="5668481" y="1934197"/>
            <a:ext cx="6951037" cy="5230517"/>
            <a:chOff x="-12978" y="200025"/>
            <a:chExt cx="7582670" cy="6108530"/>
          </a:xfrm>
        </p:grpSpPr>
        <p:sp>
          <p:nvSpPr>
            <p:cNvPr id="4" name="TextBox 4"/>
            <p:cNvSpPr txBox="1"/>
            <p:nvPr/>
          </p:nvSpPr>
          <p:spPr>
            <a:xfrm>
              <a:off x="1" y="200025"/>
              <a:ext cx="7546706" cy="970491"/>
            </a:xfrm>
            <a:prstGeom prst="rect">
              <a:avLst/>
            </a:prstGeom>
          </p:spPr>
          <p:txBody>
            <a:bodyPr lIns="0" tIns="0" rIns="0" bIns="0" rtlCol="0" anchor="t">
              <a:spAutoFit/>
            </a:bodyPr>
            <a:lstStyle/>
            <a:p>
              <a:pPr marR="0" algn="ctr" fontAlgn="auto">
                <a:spcBef>
                  <a:spcPct val="0"/>
                </a:spcBef>
                <a:spcAft>
                  <a:spcPts val="0"/>
                </a:spcAft>
                <a:buClrTx/>
                <a:buSzTx/>
                <a:buFontTx/>
                <a:buNone/>
                <a:tabLst/>
                <a:defRPr/>
              </a:pPr>
              <a:r>
                <a:rPr lang="en-US" sz="5400">
                  <a:solidFill>
                    <a:srgbClr val="272626"/>
                  </a:solidFill>
                  <a:latin typeface="#9Slide03 Arima Madurai ExtraBo" panose="00000900000000000000" pitchFamily="2" charset="0"/>
                  <a:cs typeface="#9Slide03 Arima Madurai ExtraBo" panose="00000900000000000000" pitchFamily="2" charset="0"/>
                </a:rPr>
                <a:t>3</a:t>
              </a:r>
            </a:p>
          </p:txBody>
        </p:sp>
        <p:sp>
          <p:nvSpPr>
            <p:cNvPr id="5" name="TextBox 5"/>
            <p:cNvSpPr txBox="1"/>
            <p:nvPr/>
          </p:nvSpPr>
          <p:spPr>
            <a:xfrm>
              <a:off x="-12978" y="1456100"/>
              <a:ext cx="7582670" cy="4852455"/>
            </a:xfrm>
            <a:prstGeom prst="rect">
              <a:avLst/>
            </a:prstGeom>
          </p:spPr>
          <p:txBody>
            <a:bodyPr wrap="square" lIns="0" tIns="0" rIns="0" bIns="0" rtlCol="0" anchor="t">
              <a:spAutoFit/>
            </a:bodyPr>
            <a:lstStyle/>
            <a:p>
              <a:pPr marL="0" lvl="0" indent="0" algn="ctr">
                <a:spcBef>
                  <a:spcPct val="0"/>
                </a:spcBef>
              </a:pPr>
              <a:r>
                <a:rPr lang="en-US" sz="5400" u="none">
                  <a:solidFill>
                    <a:srgbClr val="272626"/>
                  </a:solidFill>
                  <a:latin typeface="#9Slide03 Arima Madurai ExtraBo" panose="00000900000000000000" pitchFamily="2" charset="0"/>
                  <a:cs typeface="#9Slide03 Arima Madurai ExtraBo" panose="00000900000000000000" pitchFamily="2" charset="0"/>
                </a:rPr>
                <a:t>Những việc nên và không nên làm để bảo vệ sức khỏe về thể chất và tinh thần ở tuổi dậy thì</a:t>
              </a:r>
            </a:p>
          </p:txBody>
        </p:sp>
      </p:grpSp>
      <p:pic>
        <p:nvPicPr>
          <p:cNvPr id="8" name="Picture 8"/>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xmlns="" r:embed="rId5"/>
              </a:ext>
            </a:extLst>
          </a:blip>
          <a:srcRect/>
          <a:stretch>
            <a:fillRect/>
          </a:stretch>
        </p:blipFill>
        <p:spPr>
          <a:xfrm>
            <a:off x="4467345" y="5676900"/>
            <a:ext cx="1486431" cy="1147987"/>
          </a:xfrm>
          <a:prstGeom prst="rect">
            <a:avLst/>
          </a:prstGeom>
        </p:spPr>
      </p:pic>
      <p:pic>
        <p:nvPicPr>
          <p:cNvPr id="22" name="Picture 22"/>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xmlns="" r:embed="rId7"/>
              </a:ext>
            </a:extLst>
          </a:blip>
          <a:srcRect/>
          <a:stretch>
            <a:fillRect/>
          </a:stretch>
        </p:blipFill>
        <p:spPr>
          <a:xfrm>
            <a:off x="10439400" y="1428586"/>
            <a:ext cx="1256394" cy="1358362"/>
          </a:xfrm>
          <a:prstGeom prst="rect">
            <a:avLst/>
          </a:prstGeom>
        </p:spPr>
      </p:pic>
      <p:grpSp>
        <p:nvGrpSpPr>
          <p:cNvPr id="32" name="Graphic 30">
            <a:extLst>
              <a:ext uri="{FF2B5EF4-FFF2-40B4-BE49-F238E27FC236}">
                <a16:creationId xmlns:a16="http://schemas.microsoft.com/office/drawing/2014/main" xmlns="" id="{C4670DEF-D247-478F-8E34-F3392BA21478}"/>
              </a:ext>
            </a:extLst>
          </p:cNvPr>
          <p:cNvGrpSpPr/>
          <p:nvPr/>
        </p:nvGrpSpPr>
        <p:grpSpPr>
          <a:xfrm>
            <a:off x="423660" y="6269943"/>
            <a:ext cx="5015862" cy="3697693"/>
            <a:chOff x="652619" y="6806044"/>
            <a:chExt cx="4570457" cy="3482949"/>
          </a:xfrm>
        </p:grpSpPr>
        <p:sp>
          <p:nvSpPr>
            <p:cNvPr id="33" name="Freeform: Shape 32">
              <a:extLst>
                <a:ext uri="{FF2B5EF4-FFF2-40B4-BE49-F238E27FC236}">
                  <a16:creationId xmlns:a16="http://schemas.microsoft.com/office/drawing/2014/main" xmlns="" id="{2F6E0C30-DD04-4124-B6C4-8A265D474EA8}"/>
                </a:ext>
              </a:extLst>
            </p:cNvPr>
            <p:cNvSpPr/>
            <p:nvPr/>
          </p:nvSpPr>
          <p:spPr>
            <a:xfrm rot="10521">
              <a:off x="653234" y="9841720"/>
              <a:ext cx="1154991" cy="403551"/>
            </a:xfrm>
            <a:custGeom>
              <a:avLst/>
              <a:gdLst>
                <a:gd name="connsiteX0" fmla="*/ 1154992 w 1154991"/>
                <a:gd name="connsiteY0" fmla="*/ 201776 h 403551"/>
                <a:gd name="connsiteX1" fmla="*/ 577496 w 1154991"/>
                <a:gd name="connsiteY1" fmla="*/ 403552 h 403551"/>
                <a:gd name="connsiteX2" fmla="*/ 0 w 1154991"/>
                <a:gd name="connsiteY2" fmla="*/ 201776 h 403551"/>
                <a:gd name="connsiteX3" fmla="*/ 577496 w 1154991"/>
                <a:gd name="connsiteY3" fmla="*/ 0 h 403551"/>
                <a:gd name="connsiteX4" fmla="*/ 1154992 w 1154991"/>
                <a:gd name="connsiteY4" fmla="*/ 201776 h 4035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4991" h="403551">
                  <a:moveTo>
                    <a:pt x="1154992" y="201776"/>
                  </a:moveTo>
                  <a:cubicBezTo>
                    <a:pt x="1154992" y="313213"/>
                    <a:pt x="896438" y="403552"/>
                    <a:pt x="577496" y="403552"/>
                  </a:cubicBezTo>
                  <a:cubicBezTo>
                    <a:pt x="258554" y="403552"/>
                    <a:pt x="0" y="313213"/>
                    <a:pt x="0" y="201776"/>
                  </a:cubicBezTo>
                  <a:cubicBezTo>
                    <a:pt x="0" y="90338"/>
                    <a:pt x="258554" y="0"/>
                    <a:pt x="577496" y="0"/>
                  </a:cubicBezTo>
                  <a:cubicBezTo>
                    <a:pt x="896438" y="0"/>
                    <a:pt x="1154992" y="90338"/>
                    <a:pt x="1154992" y="201776"/>
                  </a:cubicBezTo>
                  <a:close/>
                </a:path>
              </a:pathLst>
            </a:custGeom>
            <a:solidFill>
              <a:srgbClr val="CECECE"/>
            </a:solidFill>
            <a:ln w="34755"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xmlns="" id="{8FC90933-7C64-4C61-BBFF-9E70FD456B40}"/>
                </a:ext>
              </a:extLst>
            </p:cNvPr>
            <p:cNvSpPr/>
            <p:nvPr/>
          </p:nvSpPr>
          <p:spPr>
            <a:xfrm rot="10520">
              <a:off x="3975578" y="9876504"/>
              <a:ext cx="1154991" cy="403551"/>
            </a:xfrm>
            <a:custGeom>
              <a:avLst/>
              <a:gdLst>
                <a:gd name="connsiteX0" fmla="*/ 1154992 w 1154991"/>
                <a:gd name="connsiteY0" fmla="*/ 201776 h 403551"/>
                <a:gd name="connsiteX1" fmla="*/ 577496 w 1154991"/>
                <a:gd name="connsiteY1" fmla="*/ 403552 h 403551"/>
                <a:gd name="connsiteX2" fmla="*/ 0 w 1154991"/>
                <a:gd name="connsiteY2" fmla="*/ 201776 h 403551"/>
                <a:gd name="connsiteX3" fmla="*/ 577496 w 1154991"/>
                <a:gd name="connsiteY3" fmla="*/ 0 h 403551"/>
                <a:gd name="connsiteX4" fmla="*/ 1154992 w 1154991"/>
                <a:gd name="connsiteY4" fmla="*/ 201776 h 4035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4991" h="403551">
                  <a:moveTo>
                    <a:pt x="1154992" y="201776"/>
                  </a:moveTo>
                  <a:cubicBezTo>
                    <a:pt x="1154992" y="313213"/>
                    <a:pt x="896438" y="403552"/>
                    <a:pt x="577496" y="403552"/>
                  </a:cubicBezTo>
                  <a:cubicBezTo>
                    <a:pt x="258554" y="403552"/>
                    <a:pt x="0" y="313213"/>
                    <a:pt x="0" y="201776"/>
                  </a:cubicBezTo>
                  <a:cubicBezTo>
                    <a:pt x="0" y="90338"/>
                    <a:pt x="258554" y="0"/>
                    <a:pt x="577496" y="0"/>
                  </a:cubicBezTo>
                  <a:cubicBezTo>
                    <a:pt x="896438" y="0"/>
                    <a:pt x="1154992" y="90338"/>
                    <a:pt x="1154992" y="201776"/>
                  </a:cubicBezTo>
                  <a:close/>
                </a:path>
              </a:pathLst>
            </a:custGeom>
            <a:solidFill>
              <a:srgbClr val="CECECE"/>
            </a:solidFill>
            <a:ln w="3475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xmlns="" id="{8636A7E1-2EB7-4B4D-911E-719884CAE77E}"/>
                </a:ext>
              </a:extLst>
            </p:cNvPr>
            <p:cNvSpPr/>
            <p:nvPr/>
          </p:nvSpPr>
          <p:spPr>
            <a:xfrm rot="10521">
              <a:off x="1609933" y="9869546"/>
              <a:ext cx="1154991" cy="403551"/>
            </a:xfrm>
            <a:custGeom>
              <a:avLst/>
              <a:gdLst>
                <a:gd name="connsiteX0" fmla="*/ 1154992 w 1154991"/>
                <a:gd name="connsiteY0" fmla="*/ 201776 h 403551"/>
                <a:gd name="connsiteX1" fmla="*/ 577496 w 1154991"/>
                <a:gd name="connsiteY1" fmla="*/ 403552 h 403551"/>
                <a:gd name="connsiteX2" fmla="*/ 0 w 1154991"/>
                <a:gd name="connsiteY2" fmla="*/ 201776 h 403551"/>
                <a:gd name="connsiteX3" fmla="*/ 577496 w 1154991"/>
                <a:gd name="connsiteY3" fmla="*/ 0 h 403551"/>
                <a:gd name="connsiteX4" fmla="*/ 1154992 w 1154991"/>
                <a:gd name="connsiteY4" fmla="*/ 201776 h 4035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4991" h="403551">
                  <a:moveTo>
                    <a:pt x="1154992" y="201776"/>
                  </a:moveTo>
                  <a:cubicBezTo>
                    <a:pt x="1154992" y="313214"/>
                    <a:pt x="896438" y="403552"/>
                    <a:pt x="577496" y="403552"/>
                  </a:cubicBezTo>
                  <a:cubicBezTo>
                    <a:pt x="258554" y="403552"/>
                    <a:pt x="0" y="313214"/>
                    <a:pt x="0" y="201776"/>
                  </a:cubicBezTo>
                  <a:cubicBezTo>
                    <a:pt x="0" y="90338"/>
                    <a:pt x="258554" y="0"/>
                    <a:pt x="577496" y="0"/>
                  </a:cubicBezTo>
                  <a:cubicBezTo>
                    <a:pt x="896438" y="0"/>
                    <a:pt x="1154992" y="90338"/>
                    <a:pt x="1154992" y="201776"/>
                  </a:cubicBezTo>
                  <a:close/>
                </a:path>
              </a:pathLst>
            </a:custGeom>
            <a:solidFill>
              <a:srgbClr val="CECECE"/>
            </a:solidFill>
            <a:ln w="3475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xmlns="" id="{C7635281-904C-4767-9725-C42B426F4A98}"/>
                </a:ext>
              </a:extLst>
            </p:cNvPr>
            <p:cNvSpPr/>
            <p:nvPr/>
          </p:nvSpPr>
          <p:spPr>
            <a:xfrm rot="10482">
              <a:off x="2688383" y="9834755"/>
              <a:ext cx="1301105" cy="452255"/>
            </a:xfrm>
            <a:custGeom>
              <a:avLst/>
              <a:gdLst>
                <a:gd name="connsiteX0" fmla="*/ 1301105 w 1301105"/>
                <a:gd name="connsiteY0" fmla="*/ 226128 h 452255"/>
                <a:gd name="connsiteX1" fmla="*/ 650553 w 1301105"/>
                <a:gd name="connsiteY1" fmla="*/ 452256 h 452255"/>
                <a:gd name="connsiteX2" fmla="*/ 0 w 1301105"/>
                <a:gd name="connsiteY2" fmla="*/ 226128 h 452255"/>
                <a:gd name="connsiteX3" fmla="*/ 650553 w 1301105"/>
                <a:gd name="connsiteY3" fmla="*/ 0 h 452255"/>
                <a:gd name="connsiteX4" fmla="*/ 1301105 w 1301105"/>
                <a:gd name="connsiteY4" fmla="*/ 226128 h 4522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1105" h="452255">
                  <a:moveTo>
                    <a:pt x="1301105" y="226128"/>
                  </a:moveTo>
                  <a:cubicBezTo>
                    <a:pt x="1301105" y="351015"/>
                    <a:pt x="1009843" y="452256"/>
                    <a:pt x="650553" y="452256"/>
                  </a:cubicBezTo>
                  <a:cubicBezTo>
                    <a:pt x="291262" y="452256"/>
                    <a:pt x="0" y="351015"/>
                    <a:pt x="0" y="226128"/>
                  </a:cubicBezTo>
                  <a:cubicBezTo>
                    <a:pt x="0" y="101241"/>
                    <a:pt x="291262" y="0"/>
                    <a:pt x="650553" y="0"/>
                  </a:cubicBezTo>
                  <a:cubicBezTo>
                    <a:pt x="1009843" y="0"/>
                    <a:pt x="1301105" y="101241"/>
                    <a:pt x="1301105" y="226128"/>
                  </a:cubicBezTo>
                  <a:close/>
                </a:path>
              </a:pathLst>
            </a:custGeom>
            <a:solidFill>
              <a:srgbClr val="CECECE"/>
            </a:solidFill>
            <a:ln w="34755" cap="flat">
              <a:noFill/>
              <a:prstDash val="solid"/>
              <a:miter/>
            </a:ln>
          </p:spPr>
          <p:txBody>
            <a:bodyPr rtlCol="0" anchor="ctr"/>
            <a:lstStyle/>
            <a:p>
              <a:endParaRPr lang="en-US"/>
            </a:p>
          </p:txBody>
        </p:sp>
        <p:grpSp>
          <p:nvGrpSpPr>
            <p:cNvPr id="37" name="Graphic 30">
              <a:extLst>
                <a:ext uri="{FF2B5EF4-FFF2-40B4-BE49-F238E27FC236}">
                  <a16:creationId xmlns:a16="http://schemas.microsoft.com/office/drawing/2014/main" xmlns="" id="{E39A589F-C2E0-44CA-ABB4-DD0682FEC14E}"/>
                </a:ext>
              </a:extLst>
            </p:cNvPr>
            <p:cNvGrpSpPr/>
            <p:nvPr/>
          </p:nvGrpSpPr>
          <p:grpSpPr>
            <a:xfrm>
              <a:off x="801712" y="6806044"/>
              <a:ext cx="4421364" cy="3432251"/>
              <a:chOff x="801712" y="6806044"/>
              <a:chExt cx="4421364" cy="3432251"/>
            </a:xfrm>
          </p:grpSpPr>
          <p:grpSp>
            <p:nvGrpSpPr>
              <p:cNvPr id="38" name="Graphic 30">
                <a:extLst>
                  <a:ext uri="{FF2B5EF4-FFF2-40B4-BE49-F238E27FC236}">
                    <a16:creationId xmlns:a16="http://schemas.microsoft.com/office/drawing/2014/main" xmlns="" id="{F625B315-BFD1-44D2-83B9-88DF80210AA1}"/>
                  </a:ext>
                </a:extLst>
              </p:cNvPr>
              <p:cNvGrpSpPr/>
              <p:nvPr/>
            </p:nvGrpSpPr>
            <p:grpSpPr>
              <a:xfrm>
                <a:off x="1388198" y="8813319"/>
                <a:ext cx="472205" cy="256073"/>
                <a:chOff x="1388198" y="8813319"/>
                <a:chExt cx="472205" cy="256073"/>
              </a:xfrm>
            </p:grpSpPr>
            <p:grpSp>
              <p:nvGrpSpPr>
                <p:cNvPr id="39" name="Graphic 30">
                  <a:extLst>
                    <a:ext uri="{FF2B5EF4-FFF2-40B4-BE49-F238E27FC236}">
                      <a16:creationId xmlns:a16="http://schemas.microsoft.com/office/drawing/2014/main" xmlns="" id="{18CB5B4B-A780-4BA2-97AC-B1B1EA61E4A0}"/>
                    </a:ext>
                  </a:extLst>
                </p:cNvPr>
                <p:cNvGrpSpPr/>
                <p:nvPr/>
              </p:nvGrpSpPr>
              <p:grpSpPr>
                <a:xfrm>
                  <a:off x="1388198" y="8815435"/>
                  <a:ext cx="472205" cy="253957"/>
                  <a:chOff x="1388198" y="8815435"/>
                  <a:chExt cx="472205" cy="253957"/>
                </a:xfrm>
              </p:grpSpPr>
              <p:sp>
                <p:nvSpPr>
                  <p:cNvPr id="40" name="Freeform: Shape 39">
                    <a:extLst>
                      <a:ext uri="{FF2B5EF4-FFF2-40B4-BE49-F238E27FC236}">
                        <a16:creationId xmlns:a16="http://schemas.microsoft.com/office/drawing/2014/main" xmlns="" id="{A88B18FD-F326-4353-884C-BCCEFEF52103}"/>
                      </a:ext>
                    </a:extLst>
                  </p:cNvPr>
                  <p:cNvSpPr/>
                  <p:nvPr/>
                </p:nvSpPr>
                <p:spPr>
                  <a:xfrm>
                    <a:off x="1391068" y="8816798"/>
                    <a:ext cx="465246" cy="250959"/>
                  </a:xfrm>
                  <a:custGeom>
                    <a:avLst/>
                    <a:gdLst>
                      <a:gd name="connsiteX0" fmla="*/ 24039 w 465246"/>
                      <a:gd name="connsiteY0" fmla="*/ 92567 h 250959"/>
                      <a:gd name="connsiteX1" fmla="*/ 24039 w 465246"/>
                      <a:gd name="connsiteY1" fmla="*/ 92567 h 250959"/>
                      <a:gd name="connsiteX2" fmla="*/ 121447 w 465246"/>
                      <a:gd name="connsiteY2" fmla="*/ 189975 h 250959"/>
                      <a:gd name="connsiteX3" fmla="*/ 191025 w 465246"/>
                      <a:gd name="connsiteY3" fmla="*/ 245637 h 250959"/>
                      <a:gd name="connsiteX4" fmla="*/ 284954 w 465246"/>
                      <a:gd name="connsiteY4" fmla="*/ 242158 h 250959"/>
                      <a:gd name="connsiteX5" fmla="*/ 462377 w 465246"/>
                      <a:gd name="connsiteY5" fmla="*/ 165623 h 250959"/>
                      <a:gd name="connsiteX6" fmla="*/ 444983 w 465246"/>
                      <a:gd name="connsiteY6" fmla="*/ 137792 h 250959"/>
                      <a:gd name="connsiteX7" fmla="*/ 417152 w 465246"/>
                      <a:gd name="connsiteY7" fmla="*/ 130834 h 250959"/>
                      <a:gd name="connsiteX8" fmla="*/ 417152 w 465246"/>
                      <a:gd name="connsiteY8" fmla="*/ 130834 h 250959"/>
                      <a:gd name="connsiteX9" fmla="*/ 222335 w 465246"/>
                      <a:gd name="connsiteY9" fmla="*/ 151708 h 250959"/>
                      <a:gd name="connsiteX10" fmla="*/ 55349 w 465246"/>
                      <a:gd name="connsiteY10" fmla="*/ 2116 h 250959"/>
                      <a:gd name="connsiteX11" fmla="*/ 51870 w 465246"/>
                      <a:gd name="connsiteY11" fmla="*/ 2116 h 250959"/>
                      <a:gd name="connsiteX12" fmla="*/ 3166 w 465246"/>
                      <a:gd name="connsiteY12" fmla="*/ 29947 h 250959"/>
                      <a:gd name="connsiteX13" fmla="*/ 24039 w 465246"/>
                      <a:gd name="connsiteY13" fmla="*/ 92567 h 25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65246" h="250959">
                        <a:moveTo>
                          <a:pt x="24039" y="92567"/>
                        </a:moveTo>
                        <a:cubicBezTo>
                          <a:pt x="24039" y="92567"/>
                          <a:pt x="24039" y="92567"/>
                          <a:pt x="24039" y="92567"/>
                        </a:cubicBezTo>
                        <a:cubicBezTo>
                          <a:pt x="55349" y="127356"/>
                          <a:pt x="90137" y="158665"/>
                          <a:pt x="121447" y="189975"/>
                        </a:cubicBezTo>
                        <a:cubicBezTo>
                          <a:pt x="142321" y="207370"/>
                          <a:pt x="159715" y="231722"/>
                          <a:pt x="191025" y="245637"/>
                        </a:cubicBezTo>
                        <a:cubicBezTo>
                          <a:pt x="215377" y="256074"/>
                          <a:pt x="250166" y="249116"/>
                          <a:pt x="284954" y="242158"/>
                        </a:cubicBezTo>
                        <a:cubicBezTo>
                          <a:pt x="354532" y="224764"/>
                          <a:pt x="410194" y="210849"/>
                          <a:pt x="462377" y="165623"/>
                        </a:cubicBezTo>
                        <a:cubicBezTo>
                          <a:pt x="472814" y="162144"/>
                          <a:pt x="451940" y="148229"/>
                          <a:pt x="444983" y="137792"/>
                        </a:cubicBezTo>
                        <a:cubicBezTo>
                          <a:pt x="438025" y="127356"/>
                          <a:pt x="427588" y="127356"/>
                          <a:pt x="417152" y="130834"/>
                        </a:cubicBezTo>
                        <a:cubicBezTo>
                          <a:pt x="417152" y="130834"/>
                          <a:pt x="417152" y="130834"/>
                          <a:pt x="417152" y="130834"/>
                        </a:cubicBezTo>
                        <a:cubicBezTo>
                          <a:pt x="389321" y="130834"/>
                          <a:pt x="295391" y="123877"/>
                          <a:pt x="222335" y="151708"/>
                        </a:cubicBezTo>
                        <a:cubicBezTo>
                          <a:pt x="173630" y="99525"/>
                          <a:pt x="121447" y="29947"/>
                          <a:pt x="55349" y="2116"/>
                        </a:cubicBezTo>
                        <a:cubicBezTo>
                          <a:pt x="55349" y="2116"/>
                          <a:pt x="51870" y="2116"/>
                          <a:pt x="51870" y="2116"/>
                        </a:cubicBezTo>
                        <a:cubicBezTo>
                          <a:pt x="30997" y="-4842"/>
                          <a:pt x="6644" y="5595"/>
                          <a:pt x="3166" y="29947"/>
                        </a:cubicBezTo>
                        <a:cubicBezTo>
                          <a:pt x="-3792" y="47341"/>
                          <a:pt x="-313" y="82130"/>
                          <a:pt x="24039" y="92567"/>
                        </a:cubicBezTo>
                        <a:close/>
                      </a:path>
                    </a:pathLst>
                  </a:custGeom>
                  <a:solidFill>
                    <a:srgbClr val="FDD0B3"/>
                  </a:solidFill>
                  <a:ln w="34755"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xmlns="" id="{DD4A3312-F9A0-4E11-B4FF-398D4B88252A}"/>
                      </a:ext>
                    </a:extLst>
                  </p:cNvPr>
                  <p:cNvSpPr/>
                  <p:nvPr/>
                </p:nvSpPr>
                <p:spPr>
                  <a:xfrm>
                    <a:off x="1388198" y="8815435"/>
                    <a:ext cx="472205" cy="253957"/>
                  </a:xfrm>
                  <a:custGeom>
                    <a:avLst/>
                    <a:gdLst>
                      <a:gd name="connsiteX0" fmla="*/ 228684 w 472205"/>
                      <a:gd name="connsiteY0" fmla="*/ 253958 h 253957"/>
                      <a:gd name="connsiteX1" fmla="*/ 193895 w 472205"/>
                      <a:gd name="connsiteY1" fmla="*/ 250479 h 253957"/>
                      <a:gd name="connsiteX2" fmla="*/ 141712 w 472205"/>
                      <a:gd name="connsiteY2" fmla="*/ 212211 h 253957"/>
                      <a:gd name="connsiteX3" fmla="*/ 124318 w 472205"/>
                      <a:gd name="connsiteY3" fmla="*/ 194817 h 253957"/>
                      <a:gd name="connsiteX4" fmla="*/ 26909 w 472205"/>
                      <a:gd name="connsiteY4" fmla="*/ 100887 h 253957"/>
                      <a:gd name="connsiteX5" fmla="*/ 26909 w 472205"/>
                      <a:gd name="connsiteY5" fmla="*/ 100887 h 253957"/>
                      <a:gd name="connsiteX6" fmla="*/ 2557 w 472205"/>
                      <a:gd name="connsiteY6" fmla="*/ 31310 h 253957"/>
                      <a:gd name="connsiteX7" fmla="*/ 40825 w 472205"/>
                      <a:gd name="connsiteY7" fmla="*/ 0 h 253957"/>
                      <a:gd name="connsiteX8" fmla="*/ 54740 w 472205"/>
                      <a:gd name="connsiteY8" fmla="*/ 3479 h 253957"/>
                      <a:gd name="connsiteX9" fmla="*/ 61698 w 472205"/>
                      <a:gd name="connsiteY9" fmla="*/ 3479 h 253957"/>
                      <a:gd name="connsiteX10" fmla="*/ 218247 w 472205"/>
                      <a:gd name="connsiteY10" fmla="*/ 139155 h 253957"/>
                      <a:gd name="connsiteX11" fmla="*/ 228684 w 472205"/>
                      <a:gd name="connsiteY11" fmla="*/ 153070 h 253957"/>
                      <a:gd name="connsiteX12" fmla="*/ 402628 w 472205"/>
                      <a:gd name="connsiteY12" fmla="*/ 132197 h 253957"/>
                      <a:gd name="connsiteX13" fmla="*/ 420022 w 472205"/>
                      <a:gd name="connsiteY13" fmla="*/ 132197 h 253957"/>
                      <a:gd name="connsiteX14" fmla="*/ 420022 w 472205"/>
                      <a:gd name="connsiteY14" fmla="*/ 132197 h 253957"/>
                      <a:gd name="connsiteX15" fmla="*/ 451332 w 472205"/>
                      <a:gd name="connsiteY15" fmla="*/ 142634 h 253957"/>
                      <a:gd name="connsiteX16" fmla="*/ 461769 w 472205"/>
                      <a:gd name="connsiteY16" fmla="*/ 156549 h 253957"/>
                      <a:gd name="connsiteX17" fmla="*/ 472205 w 472205"/>
                      <a:gd name="connsiteY17" fmla="*/ 170465 h 253957"/>
                      <a:gd name="connsiteX18" fmla="*/ 468726 w 472205"/>
                      <a:gd name="connsiteY18" fmla="*/ 173944 h 253957"/>
                      <a:gd name="connsiteX19" fmla="*/ 305219 w 472205"/>
                      <a:gd name="connsiteY19" fmla="*/ 247000 h 253957"/>
                      <a:gd name="connsiteX20" fmla="*/ 291304 w 472205"/>
                      <a:gd name="connsiteY20" fmla="*/ 250479 h 253957"/>
                      <a:gd name="connsiteX21" fmla="*/ 228684 w 472205"/>
                      <a:gd name="connsiteY21" fmla="*/ 253958 h 253957"/>
                      <a:gd name="connsiteX22" fmla="*/ 26909 w 472205"/>
                      <a:gd name="connsiteY22" fmla="*/ 90451 h 253957"/>
                      <a:gd name="connsiteX23" fmla="*/ 26909 w 472205"/>
                      <a:gd name="connsiteY23" fmla="*/ 90451 h 253957"/>
                      <a:gd name="connsiteX24" fmla="*/ 26909 w 472205"/>
                      <a:gd name="connsiteY24" fmla="*/ 90451 h 253957"/>
                      <a:gd name="connsiteX25" fmla="*/ 127797 w 472205"/>
                      <a:gd name="connsiteY25" fmla="*/ 187859 h 253957"/>
                      <a:gd name="connsiteX26" fmla="*/ 145191 w 472205"/>
                      <a:gd name="connsiteY26" fmla="*/ 205254 h 253957"/>
                      <a:gd name="connsiteX27" fmla="*/ 197374 w 472205"/>
                      <a:gd name="connsiteY27" fmla="*/ 243521 h 253957"/>
                      <a:gd name="connsiteX28" fmla="*/ 291304 w 472205"/>
                      <a:gd name="connsiteY28" fmla="*/ 240042 h 253957"/>
                      <a:gd name="connsiteX29" fmla="*/ 305219 w 472205"/>
                      <a:gd name="connsiteY29" fmla="*/ 236563 h 253957"/>
                      <a:gd name="connsiteX30" fmla="*/ 465248 w 472205"/>
                      <a:gd name="connsiteY30" fmla="*/ 163507 h 253957"/>
                      <a:gd name="connsiteX31" fmla="*/ 465248 w 472205"/>
                      <a:gd name="connsiteY31" fmla="*/ 163507 h 253957"/>
                      <a:gd name="connsiteX32" fmla="*/ 465248 w 472205"/>
                      <a:gd name="connsiteY32" fmla="*/ 163507 h 253957"/>
                      <a:gd name="connsiteX33" fmla="*/ 458290 w 472205"/>
                      <a:gd name="connsiteY33" fmla="*/ 153070 h 253957"/>
                      <a:gd name="connsiteX34" fmla="*/ 444374 w 472205"/>
                      <a:gd name="connsiteY34" fmla="*/ 139155 h 253957"/>
                      <a:gd name="connsiteX35" fmla="*/ 420022 w 472205"/>
                      <a:gd name="connsiteY35" fmla="*/ 132197 h 253957"/>
                      <a:gd name="connsiteX36" fmla="*/ 420022 w 472205"/>
                      <a:gd name="connsiteY36" fmla="*/ 132197 h 253957"/>
                      <a:gd name="connsiteX37" fmla="*/ 420022 w 472205"/>
                      <a:gd name="connsiteY37" fmla="*/ 132197 h 253957"/>
                      <a:gd name="connsiteX38" fmla="*/ 399149 w 472205"/>
                      <a:gd name="connsiteY38" fmla="*/ 132197 h 253957"/>
                      <a:gd name="connsiteX39" fmla="*/ 225205 w 472205"/>
                      <a:gd name="connsiteY39" fmla="*/ 153070 h 253957"/>
                      <a:gd name="connsiteX40" fmla="*/ 221726 w 472205"/>
                      <a:gd name="connsiteY40" fmla="*/ 153070 h 253957"/>
                      <a:gd name="connsiteX41" fmla="*/ 207811 w 472205"/>
                      <a:gd name="connsiteY41" fmla="*/ 135676 h 253957"/>
                      <a:gd name="connsiteX42" fmla="*/ 51261 w 472205"/>
                      <a:gd name="connsiteY42" fmla="*/ 3479 h 253957"/>
                      <a:gd name="connsiteX43" fmla="*/ 47783 w 472205"/>
                      <a:gd name="connsiteY43" fmla="*/ 3479 h 253957"/>
                      <a:gd name="connsiteX44" fmla="*/ 47783 w 472205"/>
                      <a:gd name="connsiteY44" fmla="*/ 3479 h 253957"/>
                      <a:gd name="connsiteX45" fmla="*/ 47783 w 472205"/>
                      <a:gd name="connsiteY45" fmla="*/ 3479 h 253957"/>
                      <a:gd name="connsiteX46" fmla="*/ 37346 w 472205"/>
                      <a:gd name="connsiteY46" fmla="*/ 0 h 253957"/>
                      <a:gd name="connsiteX47" fmla="*/ 2557 w 472205"/>
                      <a:gd name="connsiteY47" fmla="*/ 27831 h 253957"/>
                      <a:gd name="connsiteX48" fmla="*/ 26909 w 472205"/>
                      <a:gd name="connsiteY48" fmla="*/ 90451 h 253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72205" h="253957">
                        <a:moveTo>
                          <a:pt x="228684" y="253958"/>
                        </a:moveTo>
                        <a:cubicBezTo>
                          <a:pt x="214769" y="253958"/>
                          <a:pt x="204332" y="253958"/>
                          <a:pt x="193895" y="250479"/>
                        </a:cubicBezTo>
                        <a:cubicBezTo>
                          <a:pt x="173022" y="240042"/>
                          <a:pt x="155628" y="226127"/>
                          <a:pt x="141712" y="212211"/>
                        </a:cubicBezTo>
                        <a:cubicBezTo>
                          <a:pt x="134754" y="205254"/>
                          <a:pt x="127797" y="201775"/>
                          <a:pt x="124318" y="194817"/>
                        </a:cubicBezTo>
                        <a:cubicBezTo>
                          <a:pt x="93008" y="166986"/>
                          <a:pt x="58219" y="135676"/>
                          <a:pt x="26909" y="100887"/>
                        </a:cubicBezTo>
                        <a:lnTo>
                          <a:pt x="26909" y="100887"/>
                        </a:lnTo>
                        <a:cubicBezTo>
                          <a:pt x="2557" y="90451"/>
                          <a:pt x="-4401" y="55662"/>
                          <a:pt x="2557" y="31310"/>
                        </a:cubicBezTo>
                        <a:cubicBezTo>
                          <a:pt x="6036" y="13915"/>
                          <a:pt x="23430" y="0"/>
                          <a:pt x="40825" y="0"/>
                        </a:cubicBezTo>
                        <a:cubicBezTo>
                          <a:pt x="44304" y="0"/>
                          <a:pt x="51261" y="0"/>
                          <a:pt x="54740" y="3479"/>
                        </a:cubicBezTo>
                        <a:cubicBezTo>
                          <a:pt x="58219" y="3479"/>
                          <a:pt x="58219" y="3479"/>
                          <a:pt x="61698" y="3479"/>
                        </a:cubicBezTo>
                        <a:cubicBezTo>
                          <a:pt x="124318" y="27831"/>
                          <a:pt x="173022" y="86972"/>
                          <a:pt x="218247" y="139155"/>
                        </a:cubicBezTo>
                        <a:lnTo>
                          <a:pt x="228684" y="153070"/>
                        </a:lnTo>
                        <a:cubicBezTo>
                          <a:pt x="291304" y="128718"/>
                          <a:pt x="364360" y="132197"/>
                          <a:pt x="402628" y="132197"/>
                        </a:cubicBezTo>
                        <a:cubicBezTo>
                          <a:pt x="409586" y="132197"/>
                          <a:pt x="416543" y="132197"/>
                          <a:pt x="420022" y="132197"/>
                        </a:cubicBezTo>
                        <a:cubicBezTo>
                          <a:pt x="420022" y="132197"/>
                          <a:pt x="420022" y="132197"/>
                          <a:pt x="420022" y="132197"/>
                        </a:cubicBezTo>
                        <a:cubicBezTo>
                          <a:pt x="437417" y="128718"/>
                          <a:pt x="447853" y="132197"/>
                          <a:pt x="451332" y="142634"/>
                        </a:cubicBezTo>
                        <a:cubicBezTo>
                          <a:pt x="454811" y="146113"/>
                          <a:pt x="458290" y="153070"/>
                          <a:pt x="461769" y="156549"/>
                        </a:cubicBezTo>
                        <a:cubicBezTo>
                          <a:pt x="468726" y="163507"/>
                          <a:pt x="472205" y="166986"/>
                          <a:pt x="472205" y="170465"/>
                        </a:cubicBezTo>
                        <a:cubicBezTo>
                          <a:pt x="472205" y="170465"/>
                          <a:pt x="472205" y="173944"/>
                          <a:pt x="468726" y="173944"/>
                        </a:cubicBezTo>
                        <a:cubicBezTo>
                          <a:pt x="420022" y="215690"/>
                          <a:pt x="367839" y="229606"/>
                          <a:pt x="305219" y="247000"/>
                        </a:cubicBezTo>
                        <a:lnTo>
                          <a:pt x="291304" y="250479"/>
                        </a:lnTo>
                        <a:cubicBezTo>
                          <a:pt x="266952" y="250479"/>
                          <a:pt x="246078" y="253958"/>
                          <a:pt x="228684" y="253958"/>
                        </a:cubicBezTo>
                        <a:close/>
                        <a:moveTo>
                          <a:pt x="26909" y="90451"/>
                        </a:moveTo>
                        <a:lnTo>
                          <a:pt x="26909" y="90451"/>
                        </a:lnTo>
                        <a:lnTo>
                          <a:pt x="26909" y="90451"/>
                        </a:lnTo>
                        <a:cubicBezTo>
                          <a:pt x="61698" y="125239"/>
                          <a:pt x="93008" y="160028"/>
                          <a:pt x="127797" y="187859"/>
                        </a:cubicBezTo>
                        <a:cubicBezTo>
                          <a:pt x="134754" y="194817"/>
                          <a:pt x="141712" y="198296"/>
                          <a:pt x="145191" y="205254"/>
                        </a:cubicBezTo>
                        <a:cubicBezTo>
                          <a:pt x="159107" y="219169"/>
                          <a:pt x="173022" y="233085"/>
                          <a:pt x="197374" y="243521"/>
                        </a:cubicBezTo>
                        <a:cubicBezTo>
                          <a:pt x="218247" y="250479"/>
                          <a:pt x="249557" y="250479"/>
                          <a:pt x="291304" y="240042"/>
                        </a:cubicBezTo>
                        <a:lnTo>
                          <a:pt x="305219" y="236563"/>
                        </a:lnTo>
                        <a:cubicBezTo>
                          <a:pt x="367839" y="219169"/>
                          <a:pt x="420022" y="205254"/>
                          <a:pt x="465248" y="163507"/>
                        </a:cubicBezTo>
                        <a:lnTo>
                          <a:pt x="465248" y="163507"/>
                        </a:lnTo>
                        <a:cubicBezTo>
                          <a:pt x="465248" y="163507"/>
                          <a:pt x="465248" y="163507"/>
                          <a:pt x="465248" y="163507"/>
                        </a:cubicBezTo>
                        <a:cubicBezTo>
                          <a:pt x="465248" y="163507"/>
                          <a:pt x="461769" y="156549"/>
                          <a:pt x="458290" y="153070"/>
                        </a:cubicBezTo>
                        <a:cubicBezTo>
                          <a:pt x="454811" y="149592"/>
                          <a:pt x="447853" y="142634"/>
                          <a:pt x="444374" y="139155"/>
                        </a:cubicBezTo>
                        <a:cubicBezTo>
                          <a:pt x="440895" y="132197"/>
                          <a:pt x="433938" y="132197"/>
                          <a:pt x="420022" y="132197"/>
                        </a:cubicBezTo>
                        <a:cubicBezTo>
                          <a:pt x="420022" y="132197"/>
                          <a:pt x="420022" y="132197"/>
                          <a:pt x="420022" y="132197"/>
                        </a:cubicBezTo>
                        <a:lnTo>
                          <a:pt x="420022" y="132197"/>
                        </a:lnTo>
                        <a:cubicBezTo>
                          <a:pt x="416543" y="132197"/>
                          <a:pt x="409586" y="132197"/>
                          <a:pt x="399149" y="132197"/>
                        </a:cubicBezTo>
                        <a:cubicBezTo>
                          <a:pt x="360881" y="132197"/>
                          <a:pt x="284346" y="128718"/>
                          <a:pt x="225205" y="153070"/>
                        </a:cubicBezTo>
                        <a:lnTo>
                          <a:pt x="221726" y="153070"/>
                        </a:lnTo>
                        <a:lnTo>
                          <a:pt x="207811" y="135676"/>
                        </a:lnTo>
                        <a:cubicBezTo>
                          <a:pt x="162585" y="83493"/>
                          <a:pt x="113881" y="24352"/>
                          <a:pt x="51261" y="3479"/>
                        </a:cubicBezTo>
                        <a:cubicBezTo>
                          <a:pt x="51261" y="3479"/>
                          <a:pt x="51261" y="3479"/>
                          <a:pt x="47783" y="3479"/>
                        </a:cubicBezTo>
                        <a:lnTo>
                          <a:pt x="47783" y="3479"/>
                        </a:lnTo>
                        <a:lnTo>
                          <a:pt x="47783" y="3479"/>
                        </a:lnTo>
                        <a:cubicBezTo>
                          <a:pt x="44304" y="3479"/>
                          <a:pt x="40825" y="0"/>
                          <a:pt x="37346" y="0"/>
                        </a:cubicBezTo>
                        <a:cubicBezTo>
                          <a:pt x="23430" y="0"/>
                          <a:pt x="9515" y="6958"/>
                          <a:pt x="2557" y="27831"/>
                        </a:cubicBezTo>
                        <a:cubicBezTo>
                          <a:pt x="2557" y="48704"/>
                          <a:pt x="6036" y="80014"/>
                          <a:pt x="26909" y="90451"/>
                        </a:cubicBezTo>
                        <a:close/>
                      </a:path>
                    </a:pathLst>
                  </a:custGeom>
                  <a:solidFill>
                    <a:srgbClr val="9B4F13"/>
                  </a:solidFill>
                  <a:ln w="34755" cap="flat">
                    <a:noFill/>
                    <a:prstDash val="solid"/>
                    <a:miter/>
                  </a:ln>
                </p:spPr>
                <p:txBody>
                  <a:bodyPr rtlCol="0" anchor="ctr"/>
                  <a:lstStyle/>
                  <a:p>
                    <a:endParaRPr lang="en-US"/>
                  </a:p>
                </p:txBody>
              </p:sp>
            </p:grpSp>
            <p:sp>
              <p:nvSpPr>
                <p:cNvPr id="42" name="Freeform: Shape 41">
                  <a:extLst>
                    <a:ext uri="{FF2B5EF4-FFF2-40B4-BE49-F238E27FC236}">
                      <a16:creationId xmlns:a16="http://schemas.microsoft.com/office/drawing/2014/main" xmlns="" id="{01CE54E9-191E-4CFC-90E2-BE29B59F6942}"/>
                    </a:ext>
                  </a:extLst>
                </p:cNvPr>
                <p:cNvSpPr/>
                <p:nvPr/>
              </p:nvSpPr>
              <p:spPr>
                <a:xfrm>
                  <a:off x="1389612" y="8813319"/>
                  <a:ext cx="466702" cy="251938"/>
                </a:xfrm>
                <a:custGeom>
                  <a:avLst/>
                  <a:gdLst>
                    <a:gd name="connsiteX0" fmla="*/ 1143 w 466702"/>
                    <a:gd name="connsiteY0" fmla="*/ 29947 h 251938"/>
                    <a:gd name="connsiteX1" fmla="*/ 49847 w 466702"/>
                    <a:gd name="connsiteY1" fmla="*/ 2116 h 251938"/>
                    <a:gd name="connsiteX2" fmla="*/ 53326 w 466702"/>
                    <a:gd name="connsiteY2" fmla="*/ 2116 h 251938"/>
                    <a:gd name="connsiteX3" fmla="*/ 143776 w 466702"/>
                    <a:gd name="connsiteY3" fmla="*/ 64736 h 251938"/>
                    <a:gd name="connsiteX4" fmla="*/ 161171 w 466702"/>
                    <a:gd name="connsiteY4" fmla="*/ 165623 h 251938"/>
                    <a:gd name="connsiteX5" fmla="*/ 209875 w 466702"/>
                    <a:gd name="connsiteY5" fmla="*/ 155186 h 251938"/>
                    <a:gd name="connsiteX6" fmla="*/ 213354 w 466702"/>
                    <a:gd name="connsiteY6" fmla="*/ 141271 h 251938"/>
                    <a:gd name="connsiteX7" fmla="*/ 223791 w 466702"/>
                    <a:gd name="connsiteY7" fmla="*/ 151708 h 251938"/>
                    <a:gd name="connsiteX8" fmla="*/ 237706 w 466702"/>
                    <a:gd name="connsiteY8" fmla="*/ 148229 h 251938"/>
                    <a:gd name="connsiteX9" fmla="*/ 265537 w 466702"/>
                    <a:gd name="connsiteY9" fmla="*/ 207370 h 251938"/>
                    <a:gd name="connsiteX10" fmla="*/ 300326 w 466702"/>
                    <a:gd name="connsiteY10" fmla="*/ 203891 h 251938"/>
                    <a:gd name="connsiteX11" fmla="*/ 345551 w 466702"/>
                    <a:gd name="connsiteY11" fmla="*/ 176060 h 251938"/>
                    <a:gd name="connsiteX12" fmla="*/ 307284 w 466702"/>
                    <a:gd name="connsiteY12" fmla="*/ 137792 h 251938"/>
                    <a:gd name="connsiteX13" fmla="*/ 418608 w 466702"/>
                    <a:gd name="connsiteY13" fmla="*/ 130834 h 251938"/>
                    <a:gd name="connsiteX14" fmla="*/ 418608 w 466702"/>
                    <a:gd name="connsiteY14" fmla="*/ 130834 h 251938"/>
                    <a:gd name="connsiteX15" fmla="*/ 446439 w 466702"/>
                    <a:gd name="connsiteY15" fmla="*/ 137792 h 251938"/>
                    <a:gd name="connsiteX16" fmla="*/ 463833 w 466702"/>
                    <a:gd name="connsiteY16" fmla="*/ 165623 h 251938"/>
                    <a:gd name="connsiteX17" fmla="*/ 286410 w 466702"/>
                    <a:gd name="connsiteY17" fmla="*/ 242158 h 251938"/>
                    <a:gd name="connsiteX18" fmla="*/ 192481 w 466702"/>
                    <a:gd name="connsiteY18" fmla="*/ 245637 h 251938"/>
                    <a:gd name="connsiteX19" fmla="*/ 122903 w 466702"/>
                    <a:gd name="connsiteY19" fmla="*/ 189975 h 251938"/>
                    <a:gd name="connsiteX20" fmla="*/ 25495 w 466702"/>
                    <a:gd name="connsiteY20" fmla="*/ 92567 h 251938"/>
                    <a:gd name="connsiteX21" fmla="*/ 25495 w 466702"/>
                    <a:gd name="connsiteY21" fmla="*/ 92567 h 251938"/>
                    <a:gd name="connsiteX22" fmla="*/ 1143 w 466702"/>
                    <a:gd name="connsiteY22" fmla="*/ 29947 h 251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66702" h="251938">
                      <a:moveTo>
                        <a:pt x="1143" y="29947"/>
                      </a:moveTo>
                      <a:cubicBezTo>
                        <a:pt x="4621" y="5595"/>
                        <a:pt x="28974" y="-4842"/>
                        <a:pt x="49847" y="2116"/>
                      </a:cubicBezTo>
                      <a:cubicBezTo>
                        <a:pt x="49847" y="2116"/>
                        <a:pt x="53326" y="2116"/>
                        <a:pt x="53326" y="2116"/>
                      </a:cubicBezTo>
                      <a:cubicBezTo>
                        <a:pt x="84636" y="16031"/>
                        <a:pt x="115945" y="36905"/>
                        <a:pt x="143776" y="64736"/>
                      </a:cubicBezTo>
                      <a:cubicBezTo>
                        <a:pt x="122903" y="96046"/>
                        <a:pt x="129861" y="144750"/>
                        <a:pt x="161171" y="165623"/>
                      </a:cubicBezTo>
                      <a:cubicBezTo>
                        <a:pt x="178565" y="176060"/>
                        <a:pt x="199438" y="176060"/>
                        <a:pt x="209875" y="155186"/>
                      </a:cubicBezTo>
                      <a:cubicBezTo>
                        <a:pt x="213354" y="151708"/>
                        <a:pt x="213354" y="144750"/>
                        <a:pt x="213354" y="141271"/>
                      </a:cubicBezTo>
                      <a:cubicBezTo>
                        <a:pt x="216833" y="144750"/>
                        <a:pt x="220312" y="148229"/>
                        <a:pt x="223791" y="151708"/>
                      </a:cubicBezTo>
                      <a:cubicBezTo>
                        <a:pt x="227269" y="148229"/>
                        <a:pt x="234227" y="148229"/>
                        <a:pt x="237706" y="148229"/>
                      </a:cubicBezTo>
                      <a:cubicBezTo>
                        <a:pt x="220312" y="176060"/>
                        <a:pt x="223791" y="207370"/>
                        <a:pt x="265537" y="207370"/>
                      </a:cubicBezTo>
                      <a:cubicBezTo>
                        <a:pt x="289889" y="207370"/>
                        <a:pt x="275974" y="210849"/>
                        <a:pt x="300326" y="203891"/>
                      </a:cubicBezTo>
                      <a:cubicBezTo>
                        <a:pt x="314241" y="200412"/>
                        <a:pt x="338593" y="193454"/>
                        <a:pt x="345551" y="176060"/>
                      </a:cubicBezTo>
                      <a:cubicBezTo>
                        <a:pt x="352509" y="155186"/>
                        <a:pt x="328157" y="144750"/>
                        <a:pt x="307284" y="137792"/>
                      </a:cubicBezTo>
                      <a:cubicBezTo>
                        <a:pt x="359467" y="134313"/>
                        <a:pt x="404692" y="130834"/>
                        <a:pt x="418608" y="130834"/>
                      </a:cubicBezTo>
                      <a:cubicBezTo>
                        <a:pt x="418608" y="130834"/>
                        <a:pt x="418608" y="130834"/>
                        <a:pt x="418608" y="130834"/>
                      </a:cubicBezTo>
                      <a:cubicBezTo>
                        <a:pt x="429044" y="130834"/>
                        <a:pt x="439481" y="130834"/>
                        <a:pt x="446439" y="137792"/>
                      </a:cubicBezTo>
                      <a:cubicBezTo>
                        <a:pt x="453396" y="148229"/>
                        <a:pt x="474269" y="162144"/>
                        <a:pt x="463833" y="165623"/>
                      </a:cubicBezTo>
                      <a:cubicBezTo>
                        <a:pt x="411650" y="210849"/>
                        <a:pt x="355988" y="221285"/>
                        <a:pt x="286410" y="242158"/>
                      </a:cubicBezTo>
                      <a:cubicBezTo>
                        <a:pt x="251622" y="252595"/>
                        <a:pt x="216833" y="256074"/>
                        <a:pt x="192481" y="245637"/>
                      </a:cubicBezTo>
                      <a:cubicBezTo>
                        <a:pt x="161171" y="231722"/>
                        <a:pt x="143776" y="207370"/>
                        <a:pt x="122903" y="189975"/>
                      </a:cubicBezTo>
                      <a:cubicBezTo>
                        <a:pt x="88114" y="162144"/>
                        <a:pt x="53326" y="127355"/>
                        <a:pt x="25495" y="92567"/>
                      </a:cubicBezTo>
                      <a:cubicBezTo>
                        <a:pt x="25495" y="92567"/>
                        <a:pt x="25495" y="92567"/>
                        <a:pt x="25495" y="92567"/>
                      </a:cubicBezTo>
                      <a:cubicBezTo>
                        <a:pt x="1143" y="85609"/>
                        <a:pt x="-2336" y="50820"/>
                        <a:pt x="1143" y="29947"/>
                      </a:cubicBezTo>
                      <a:close/>
                    </a:path>
                  </a:pathLst>
                </a:custGeom>
                <a:solidFill>
                  <a:srgbClr val="FBD0B4">
                    <a:alpha val="60000"/>
                  </a:srgbClr>
                </a:solidFill>
                <a:ln w="34755"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xmlns="" id="{CD227A4E-A977-4FCA-98D9-93DDB02487F4}"/>
                    </a:ext>
                  </a:extLst>
                </p:cNvPr>
                <p:cNvSpPr/>
                <p:nvPr/>
              </p:nvSpPr>
              <p:spPr>
                <a:xfrm>
                  <a:off x="1389612" y="8836309"/>
                  <a:ext cx="466702" cy="228949"/>
                </a:xfrm>
                <a:custGeom>
                  <a:avLst/>
                  <a:gdLst>
                    <a:gd name="connsiteX0" fmla="*/ 4621 w 466702"/>
                    <a:gd name="connsiteY0" fmla="*/ 0 h 228949"/>
                    <a:gd name="connsiteX1" fmla="*/ 28974 w 466702"/>
                    <a:gd name="connsiteY1" fmla="*/ 27831 h 228949"/>
                    <a:gd name="connsiteX2" fmla="*/ 105509 w 466702"/>
                    <a:gd name="connsiteY2" fmla="*/ 125240 h 228949"/>
                    <a:gd name="connsiteX3" fmla="*/ 220312 w 466702"/>
                    <a:gd name="connsiteY3" fmla="*/ 208733 h 228949"/>
                    <a:gd name="connsiteX4" fmla="*/ 359467 w 466702"/>
                    <a:gd name="connsiteY4" fmla="*/ 177423 h 228949"/>
                    <a:gd name="connsiteX5" fmla="*/ 362946 w 466702"/>
                    <a:gd name="connsiteY5" fmla="*/ 111324 h 228949"/>
                    <a:gd name="connsiteX6" fmla="*/ 418608 w 466702"/>
                    <a:gd name="connsiteY6" fmla="*/ 107845 h 228949"/>
                    <a:gd name="connsiteX7" fmla="*/ 418608 w 466702"/>
                    <a:gd name="connsiteY7" fmla="*/ 107845 h 228949"/>
                    <a:gd name="connsiteX8" fmla="*/ 446439 w 466702"/>
                    <a:gd name="connsiteY8" fmla="*/ 114803 h 228949"/>
                    <a:gd name="connsiteX9" fmla="*/ 463833 w 466702"/>
                    <a:gd name="connsiteY9" fmla="*/ 142634 h 228949"/>
                    <a:gd name="connsiteX10" fmla="*/ 286410 w 466702"/>
                    <a:gd name="connsiteY10" fmla="*/ 219169 h 228949"/>
                    <a:gd name="connsiteX11" fmla="*/ 192481 w 466702"/>
                    <a:gd name="connsiteY11" fmla="*/ 222648 h 228949"/>
                    <a:gd name="connsiteX12" fmla="*/ 122903 w 466702"/>
                    <a:gd name="connsiteY12" fmla="*/ 166986 h 228949"/>
                    <a:gd name="connsiteX13" fmla="*/ 25495 w 466702"/>
                    <a:gd name="connsiteY13" fmla="*/ 69578 h 228949"/>
                    <a:gd name="connsiteX14" fmla="*/ 25495 w 466702"/>
                    <a:gd name="connsiteY14" fmla="*/ 69578 h 228949"/>
                    <a:gd name="connsiteX15" fmla="*/ 1143 w 466702"/>
                    <a:gd name="connsiteY15" fmla="*/ 3479 h 228949"/>
                    <a:gd name="connsiteX16" fmla="*/ 4621 w 466702"/>
                    <a:gd name="connsiteY16" fmla="*/ 0 h 228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66702" h="228949">
                      <a:moveTo>
                        <a:pt x="4621" y="0"/>
                      </a:moveTo>
                      <a:cubicBezTo>
                        <a:pt x="15058" y="10437"/>
                        <a:pt x="22016" y="17394"/>
                        <a:pt x="28974" y="27831"/>
                      </a:cubicBezTo>
                      <a:cubicBezTo>
                        <a:pt x="56805" y="59141"/>
                        <a:pt x="81157" y="93930"/>
                        <a:pt x="105509" y="125240"/>
                      </a:cubicBezTo>
                      <a:cubicBezTo>
                        <a:pt x="133340" y="160028"/>
                        <a:pt x="171607" y="205254"/>
                        <a:pt x="220312" y="208733"/>
                      </a:cubicBezTo>
                      <a:cubicBezTo>
                        <a:pt x="279453" y="212211"/>
                        <a:pt x="300326" y="194817"/>
                        <a:pt x="359467" y="177423"/>
                      </a:cubicBezTo>
                      <a:cubicBezTo>
                        <a:pt x="383819" y="170465"/>
                        <a:pt x="369903" y="139155"/>
                        <a:pt x="362946" y="111324"/>
                      </a:cubicBezTo>
                      <a:cubicBezTo>
                        <a:pt x="390777" y="111324"/>
                        <a:pt x="408171" y="107845"/>
                        <a:pt x="418608" y="107845"/>
                      </a:cubicBezTo>
                      <a:cubicBezTo>
                        <a:pt x="418608" y="107845"/>
                        <a:pt x="418608" y="107845"/>
                        <a:pt x="418608" y="107845"/>
                      </a:cubicBezTo>
                      <a:cubicBezTo>
                        <a:pt x="429044" y="107845"/>
                        <a:pt x="439481" y="107845"/>
                        <a:pt x="446439" y="114803"/>
                      </a:cubicBezTo>
                      <a:cubicBezTo>
                        <a:pt x="453396" y="125240"/>
                        <a:pt x="474269" y="139155"/>
                        <a:pt x="463833" y="142634"/>
                      </a:cubicBezTo>
                      <a:cubicBezTo>
                        <a:pt x="411650" y="187859"/>
                        <a:pt x="355988" y="198296"/>
                        <a:pt x="286410" y="219169"/>
                      </a:cubicBezTo>
                      <a:cubicBezTo>
                        <a:pt x="251622" y="229606"/>
                        <a:pt x="216833" y="233085"/>
                        <a:pt x="192481" y="222648"/>
                      </a:cubicBezTo>
                      <a:cubicBezTo>
                        <a:pt x="161171" y="208733"/>
                        <a:pt x="143776" y="184380"/>
                        <a:pt x="122903" y="166986"/>
                      </a:cubicBezTo>
                      <a:cubicBezTo>
                        <a:pt x="88114" y="139155"/>
                        <a:pt x="53326" y="104366"/>
                        <a:pt x="25495" y="69578"/>
                      </a:cubicBezTo>
                      <a:cubicBezTo>
                        <a:pt x="25495" y="69578"/>
                        <a:pt x="25495" y="69578"/>
                        <a:pt x="25495" y="69578"/>
                      </a:cubicBezTo>
                      <a:cubicBezTo>
                        <a:pt x="1143" y="59141"/>
                        <a:pt x="-2336" y="24352"/>
                        <a:pt x="1143" y="3479"/>
                      </a:cubicBezTo>
                      <a:cubicBezTo>
                        <a:pt x="1143" y="3479"/>
                        <a:pt x="1143" y="0"/>
                        <a:pt x="4621" y="0"/>
                      </a:cubicBezTo>
                      <a:close/>
                    </a:path>
                  </a:pathLst>
                </a:custGeom>
                <a:solidFill>
                  <a:srgbClr val="FBD0B4"/>
                </a:solidFill>
                <a:ln w="34755"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xmlns="" id="{FFB1CEED-136C-4ADC-B5A4-DAC1EF0F648F}"/>
                    </a:ext>
                  </a:extLst>
                </p:cNvPr>
                <p:cNvSpPr/>
                <p:nvPr/>
              </p:nvSpPr>
              <p:spPr>
                <a:xfrm>
                  <a:off x="1630797" y="8955767"/>
                  <a:ext cx="83339" cy="35884"/>
                </a:xfrm>
                <a:custGeom>
                  <a:avLst/>
                  <a:gdLst>
                    <a:gd name="connsiteX0" fmla="*/ 24352 w 83339"/>
                    <a:gd name="connsiteY0" fmla="*/ 33612 h 35884"/>
                    <a:gd name="connsiteX1" fmla="*/ 52183 w 83339"/>
                    <a:gd name="connsiteY1" fmla="*/ 30133 h 35884"/>
                    <a:gd name="connsiteX2" fmla="*/ 38268 w 83339"/>
                    <a:gd name="connsiteY2" fmla="*/ 2302 h 35884"/>
                    <a:gd name="connsiteX3" fmla="*/ 24352 w 83339"/>
                    <a:gd name="connsiteY3" fmla="*/ 33612 h 35884"/>
                  </a:gdLst>
                  <a:ahLst/>
                  <a:cxnLst>
                    <a:cxn ang="0">
                      <a:pos x="connsiteX0" y="connsiteY0"/>
                    </a:cxn>
                    <a:cxn ang="0">
                      <a:pos x="connsiteX1" y="connsiteY1"/>
                    </a:cxn>
                    <a:cxn ang="0">
                      <a:pos x="connsiteX2" y="connsiteY2"/>
                    </a:cxn>
                    <a:cxn ang="0">
                      <a:pos x="connsiteX3" y="connsiteY3"/>
                    </a:cxn>
                  </a:cxnLst>
                  <a:rect l="l" t="t" r="r" b="b"/>
                  <a:pathLst>
                    <a:path w="83339" h="35884">
                      <a:moveTo>
                        <a:pt x="24352" y="33612"/>
                      </a:moveTo>
                      <a:cubicBezTo>
                        <a:pt x="24352" y="33612"/>
                        <a:pt x="6958" y="40570"/>
                        <a:pt x="52183" y="30133"/>
                      </a:cubicBezTo>
                      <a:cubicBezTo>
                        <a:pt x="97408" y="19697"/>
                        <a:pt x="93930" y="-8134"/>
                        <a:pt x="38268" y="2302"/>
                      </a:cubicBezTo>
                      <a:cubicBezTo>
                        <a:pt x="-17394" y="16218"/>
                        <a:pt x="-3479" y="30133"/>
                        <a:pt x="24352" y="33612"/>
                      </a:cubicBezTo>
                      <a:close/>
                    </a:path>
                  </a:pathLst>
                </a:custGeom>
                <a:solidFill>
                  <a:srgbClr val="FCECE3"/>
                </a:solidFill>
                <a:ln w="34755"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xmlns="" id="{EF3EC108-3C79-4EC2-9051-F0EF7CAFFBA0}"/>
                    </a:ext>
                  </a:extLst>
                </p:cNvPr>
                <p:cNvSpPr/>
                <p:nvPr/>
              </p:nvSpPr>
              <p:spPr>
                <a:xfrm>
                  <a:off x="1592530" y="8968506"/>
                  <a:ext cx="20873" cy="31309"/>
                </a:xfrm>
                <a:custGeom>
                  <a:avLst/>
                  <a:gdLst>
                    <a:gd name="connsiteX0" fmla="*/ 0 w 20873"/>
                    <a:gd name="connsiteY0" fmla="*/ 31310 h 31309"/>
                    <a:gd name="connsiteX1" fmla="*/ 3479 w 20873"/>
                    <a:gd name="connsiteY1" fmla="*/ 24352 h 31309"/>
                    <a:gd name="connsiteX2" fmla="*/ 10437 w 20873"/>
                    <a:gd name="connsiteY2" fmla="*/ 13916 h 31309"/>
                    <a:gd name="connsiteX3" fmla="*/ 13915 w 20873"/>
                    <a:gd name="connsiteY3" fmla="*/ 6958 h 31309"/>
                    <a:gd name="connsiteX4" fmla="*/ 17394 w 20873"/>
                    <a:gd name="connsiteY4" fmla="*/ 3479 h 31309"/>
                    <a:gd name="connsiteX5" fmla="*/ 20873 w 20873"/>
                    <a:gd name="connsiteY5" fmla="*/ 0 h 31309"/>
                    <a:gd name="connsiteX6" fmla="*/ 20873 w 20873"/>
                    <a:gd name="connsiteY6" fmla="*/ 6958 h 31309"/>
                    <a:gd name="connsiteX7" fmla="*/ 20873 w 20873"/>
                    <a:gd name="connsiteY7" fmla="*/ 10437 h 31309"/>
                    <a:gd name="connsiteX8" fmla="*/ 20873 w 20873"/>
                    <a:gd name="connsiteY8" fmla="*/ 13916 h 31309"/>
                    <a:gd name="connsiteX9" fmla="*/ 17394 w 20873"/>
                    <a:gd name="connsiteY9" fmla="*/ 20873 h 31309"/>
                    <a:gd name="connsiteX10" fmla="*/ 13915 w 20873"/>
                    <a:gd name="connsiteY10" fmla="*/ 27831 h 31309"/>
                    <a:gd name="connsiteX11" fmla="*/ 10437 w 20873"/>
                    <a:gd name="connsiteY11" fmla="*/ 31310 h 31309"/>
                    <a:gd name="connsiteX12" fmla="*/ 0 w 20873"/>
                    <a:gd name="connsiteY12" fmla="*/ 31310 h 31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873" h="31309">
                      <a:moveTo>
                        <a:pt x="0" y="31310"/>
                      </a:moveTo>
                      <a:cubicBezTo>
                        <a:pt x="0" y="31310"/>
                        <a:pt x="0" y="27831"/>
                        <a:pt x="3479" y="24352"/>
                      </a:cubicBezTo>
                      <a:cubicBezTo>
                        <a:pt x="3479" y="20873"/>
                        <a:pt x="6958" y="17394"/>
                        <a:pt x="10437" y="13916"/>
                      </a:cubicBezTo>
                      <a:cubicBezTo>
                        <a:pt x="10437" y="10437"/>
                        <a:pt x="13915" y="10437"/>
                        <a:pt x="13915" y="6958"/>
                      </a:cubicBezTo>
                      <a:cubicBezTo>
                        <a:pt x="13915" y="3479"/>
                        <a:pt x="17394" y="3479"/>
                        <a:pt x="17394" y="3479"/>
                      </a:cubicBezTo>
                      <a:cubicBezTo>
                        <a:pt x="20873" y="0"/>
                        <a:pt x="20873" y="0"/>
                        <a:pt x="20873" y="0"/>
                      </a:cubicBezTo>
                      <a:cubicBezTo>
                        <a:pt x="20873" y="0"/>
                        <a:pt x="20873" y="3479"/>
                        <a:pt x="20873" y="6958"/>
                      </a:cubicBezTo>
                      <a:cubicBezTo>
                        <a:pt x="20873" y="6958"/>
                        <a:pt x="20873" y="10437"/>
                        <a:pt x="20873" y="10437"/>
                      </a:cubicBezTo>
                      <a:cubicBezTo>
                        <a:pt x="20873" y="10437"/>
                        <a:pt x="20873" y="13916"/>
                        <a:pt x="20873" y="13916"/>
                      </a:cubicBezTo>
                      <a:cubicBezTo>
                        <a:pt x="20873" y="17394"/>
                        <a:pt x="17394" y="17394"/>
                        <a:pt x="17394" y="20873"/>
                      </a:cubicBezTo>
                      <a:cubicBezTo>
                        <a:pt x="17394" y="24352"/>
                        <a:pt x="13915" y="24352"/>
                        <a:pt x="13915" y="27831"/>
                      </a:cubicBezTo>
                      <a:cubicBezTo>
                        <a:pt x="13915" y="31310"/>
                        <a:pt x="10437" y="31310"/>
                        <a:pt x="10437" y="31310"/>
                      </a:cubicBezTo>
                      <a:cubicBezTo>
                        <a:pt x="3479" y="27831"/>
                        <a:pt x="0" y="31310"/>
                        <a:pt x="0" y="31310"/>
                      </a:cubicBezTo>
                      <a:close/>
                    </a:path>
                  </a:pathLst>
                </a:custGeom>
                <a:solidFill>
                  <a:srgbClr val="9B4F13"/>
                </a:solidFill>
                <a:ln w="34755"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xmlns="" id="{7BF17A97-25B1-4EB4-A9F2-A67FCADEB137}"/>
                    </a:ext>
                  </a:extLst>
                </p:cNvPr>
                <p:cNvSpPr/>
                <p:nvPr/>
              </p:nvSpPr>
              <p:spPr>
                <a:xfrm>
                  <a:off x="1530171" y="8904249"/>
                  <a:ext cx="58619" cy="67474"/>
                </a:xfrm>
                <a:custGeom>
                  <a:avLst/>
                  <a:gdLst>
                    <a:gd name="connsiteX0" fmla="*/ 20612 w 58619"/>
                    <a:gd name="connsiteY0" fmla="*/ 5116 h 67474"/>
                    <a:gd name="connsiteX1" fmla="*/ 55401 w 58619"/>
                    <a:gd name="connsiteY1" fmla="*/ 46862 h 67474"/>
                    <a:gd name="connsiteX2" fmla="*/ 38007 w 58619"/>
                    <a:gd name="connsiteY2" fmla="*/ 64257 h 67474"/>
                    <a:gd name="connsiteX3" fmla="*/ 3218 w 58619"/>
                    <a:gd name="connsiteY3" fmla="*/ 22510 h 67474"/>
                    <a:gd name="connsiteX4" fmla="*/ 20612 w 58619"/>
                    <a:gd name="connsiteY4" fmla="*/ 5116 h 674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19" h="67474">
                      <a:moveTo>
                        <a:pt x="20612" y="5116"/>
                      </a:moveTo>
                      <a:cubicBezTo>
                        <a:pt x="34528" y="19031"/>
                        <a:pt x="44965" y="32947"/>
                        <a:pt x="55401" y="46862"/>
                      </a:cubicBezTo>
                      <a:cubicBezTo>
                        <a:pt x="65838" y="57299"/>
                        <a:pt x="48444" y="74693"/>
                        <a:pt x="38007" y="64257"/>
                      </a:cubicBezTo>
                      <a:cubicBezTo>
                        <a:pt x="27570" y="50341"/>
                        <a:pt x="13655" y="36426"/>
                        <a:pt x="3218" y="22510"/>
                      </a:cubicBezTo>
                      <a:cubicBezTo>
                        <a:pt x="-7218" y="8595"/>
                        <a:pt x="10176" y="-8800"/>
                        <a:pt x="20612" y="5116"/>
                      </a:cubicBezTo>
                      <a:close/>
                    </a:path>
                  </a:pathLst>
                </a:custGeom>
                <a:solidFill>
                  <a:srgbClr val="FCECE3"/>
                </a:solidFill>
                <a:ln w="34755" cap="flat">
                  <a:noFill/>
                  <a:prstDash val="solid"/>
                  <a:miter/>
                </a:ln>
              </p:spPr>
              <p:txBody>
                <a:bodyPr rtlCol="0" anchor="ctr"/>
                <a:lstStyle/>
                <a:p>
                  <a:endParaRPr lang="en-US"/>
                </a:p>
              </p:txBody>
            </p:sp>
          </p:grpSp>
          <p:grpSp>
            <p:nvGrpSpPr>
              <p:cNvPr id="47" name="Graphic 30">
                <a:extLst>
                  <a:ext uri="{FF2B5EF4-FFF2-40B4-BE49-F238E27FC236}">
                    <a16:creationId xmlns:a16="http://schemas.microsoft.com/office/drawing/2014/main" xmlns="" id="{C6E84E90-FD42-4D39-883E-034AA3849C68}"/>
                  </a:ext>
                </a:extLst>
              </p:cNvPr>
              <p:cNvGrpSpPr/>
              <p:nvPr/>
            </p:nvGrpSpPr>
            <p:grpSpPr>
              <a:xfrm>
                <a:off x="2552699" y="8408407"/>
                <a:ext cx="243521" cy="382676"/>
                <a:chOff x="2552699" y="8408407"/>
                <a:chExt cx="243521" cy="382676"/>
              </a:xfrm>
            </p:grpSpPr>
            <p:grpSp>
              <p:nvGrpSpPr>
                <p:cNvPr id="48" name="Graphic 30">
                  <a:extLst>
                    <a:ext uri="{FF2B5EF4-FFF2-40B4-BE49-F238E27FC236}">
                      <a16:creationId xmlns:a16="http://schemas.microsoft.com/office/drawing/2014/main" xmlns="" id="{371675B9-CB2B-4C66-8C6D-24E475E5FBF2}"/>
                    </a:ext>
                  </a:extLst>
                </p:cNvPr>
                <p:cNvGrpSpPr/>
                <p:nvPr/>
              </p:nvGrpSpPr>
              <p:grpSpPr>
                <a:xfrm>
                  <a:off x="2552699" y="8408407"/>
                  <a:ext cx="243521" cy="382676"/>
                  <a:chOff x="2552699" y="8408407"/>
                  <a:chExt cx="243521" cy="382676"/>
                </a:xfrm>
              </p:grpSpPr>
              <p:sp>
                <p:nvSpPr>
                  <p:cNvPr id="49" name="Freeform: Shape 48">
                    <a:extLst>
                      <a:ext uri="{FF2B5EF4-FFF2-40B4-BE49-F238E27FC236}">
                        <a16:creationId xmlns:a16="http://schemas.microsoft.com/office/drawing/2014/main" xmlns="" id="{0FE858EB-DDCC-4213-BB0F-10BB8E6546A3}"/>
                      </a:ext>
                    </a:extLst>
                  </p:cNvPr>
                  <p:cNvSpPr/>
                  <p:nvPr/>
                </p:nvSpPr>
                <p:spPr>
                  <a:xfrm>
                    <a:off x="2552699" y="8408407"/>
                    <a:ext cx="243521" cy="382676"/>
                  </a:xfrm>
                  <a:custGeom>
                    <a:avLst/>
                    <a:gdLst>
                      <a:gd name="connsiteX0" fmla="*/ 80014 w 243521"/>
                      <a:gd name="connsiteY0" fmla="*/ 229606 h 382676"/>
                      <a:gd name="connsiteX1" fmla="*/ 198296 w 243521"/>
                      <a:gd name="connsiteY1" fmla="*/ 382676 h 382676"/>
                      <a:gd name="connsiteX2" fmla="*/ 226127 w 243521"/>
                      <a:gd name="connsiteY2" fmla="*/ 347888 h 382676"/>
                      <a:gd name="connsiteX3" fmla="*/ 243521 w 243521"/>
                      <a:gd name="connsiteY3" fmla="*/ 316578 h 382676"/>
                      <a:gd name="connsiteX4" fmla="*/ 132197 w 243521"/>
                      <a:gd name="connsiteY4" fmla="*/ 180902 h 382676"/>
                      <a:gd name="connsiteX5" fmla="*/ 90451 w 243521"/>
                      <a:gd name="connsiteY5" fmla="*/ 83493 h 382676"/>
                      <a:gd name="connsiteX6" fmla="*/ 76535 w 243521"/>
                      <a:gd name="connsiteY6" fmla="*/ 38268 h 382676"/>
                      <a:gd name="connsiteX7" fmla="*/ 66099 w 243521"/>
                      <a:gd name="connsiteY7" fmla="*/ 0 h 382676"/>
                      <a:gd name="connsiteX8" fmla="*/ 66099 w 243521"/>
                      <a:gd name="connsiteY8" fmla="*/ 0 h 382676"/>
                      <a:gd name="connsiteX9" fmla="*/ 66099 w 243521"/>
                      <a:gd name="connsiteY9" fmla="*/ 3479 h 382676"/>
                      <a:gd name="connsiteX10" fmla="*/ 66099 w 243521"/>
                      <a:gd name="connsiteY10" fmla="*/ 3479 h 382676"/>
                      <a:gd name="connsiteX11" fmla="*/ 24352 w 243521"/>
                      <a:gd name="connsiteY11" fmla="*/ 17394 h 382676"/>
                      <a:gd name="connsiteX12" fmla="*/ 0 w 243521"/>
                      <a:gd name="connsiteY12" fmla="*/ 27831 h 382676"/>
                      <a:gd name="connsiteX13" fmla="*/ 0 w 243521"/>
                      <a:gd name="connsiteY13" fmla="*/ 27831 h 382676"/>
                      <a:gd name="connsiteX14" fmla="*/ 0 w 243521"/>
                      <a:gd name="connsiteY14" fmla="*/ 27831 h 382676"/>
                      <a:gd name="connsiteX15" fmla="*/ 80014 w 243521"/>
                      <a:gd name="connsiteY15" fmla="*/ 229606 h 382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3521" h="382676">
                        <a:moveTo>
                          <a:pt x="80014" y="229606"/>
                        </a:moveTo>
                        <a:cubicBezTo>
                          <a:pt x="114803" y="281789"/>
                          <a:pt x="153071" y="337451"/>
                          <a:pt x="198296" y="382676"/>
                        </a:cubicBezTo>
                        <a:cubicBezTo>
                          <a:pt x="208732" y="372240"/>
                          <a:pt x="219169" y="361803"/>
                          <a:pt x="226127" y="347888"/>
                        </a:cubicBezTo>
                        <a:cubicBezTo>
                          <a:pt x="233085" y="337451"/>
                          <a:pt x="236564" y="327014"/>
                          <a:pt x="243521" y="316578"/>
                        </a:cubicBezTo>
                        <a:cubicBezTo>
                          <a:pt x="198296" y="278310"/>
                          <a:pt x="160028" y="233085"/>
                          <a:pt x="132197" y="180902"/>
                        </a:cubicBezTo>
                        <a:cubicBezTo>
                          <a:pt x="114803" y="149592"/>
                          <a:pt x="100887" y="118282"/>
                          <a:pt x="90451" y="83493"/>
                        </a:cubicBezTo>
                        <a:cubicBezTo>
                          <a:pt x="83493" y="69578"/>
                          <a:pt x="80014" y="52183"/>
                          <a:pt x="76535" y="38268"/>
                        </a:cubicBezTo>
                        <a:cubicBezTo>
                          <a:pt x="73056" y="24352"/>
                          <a:pt x="73056" y="13916"/>
                          <a:pt x="66099" y="0"/>
                        </a:cubicBezTo>
                        <a:cubicBezTo>
                          <a:pt x="66099" y="0"/>
                          <a:pt x="66099" y="0"/>
                          <a:pt x="66099" y="0"/>
                        </a:cubicBezTo>
                        <a:cubicBezTo>
                          <a:pt x="66099" y="0"/>
                          <a:pt x="66099" y="0"/>
                          <a:pt x="66099" y="3479"/>
                        </a:cubicBezTo>
                        <a:cubicBezTo>
                          <a:pt x="66099" y="3479"/>
                          <a:pt x="66099" y="3479"/>
                          <a:pt x="66099" y="3479"/>
                        </a:cubicBezTo>
                        <a:cubicBezTo>
                          <a:pt x="52183" y="10437"/>
                          <a:pt x="38268" y="13916"/>
                          <a:pt x="24352" y="17394"/>
                        </a:cubicBezTo>
                        <a:cubicBezTo>
                          <a:pt x="20873" y="17394"/>
                          <a:pt x="0" y="24352"/>
                          <a:pt x="0" y="27831"/>
                        </a:cubicBezTo>
                        <a:cubicBezTo>
                          <a:pt x="0" y="27831"/>
                          <a:pt x="0" y="27831"/>
                          <a:pt x="0" y="27831"/>
                        </a:cubicBezTo>
                        <a:cubicBezTo>
                          <a:pt x="0" y="27831"/>
                          <a:pt x="0" y="27831"/>
                          <a:pt x="0" y="27831"/>
                        </a:cubicBezTo>
                        <a:cubicBezTo>
                          <a:pt x="20873" y="100887"/>
                          <a:pt x="41747" y="170465"/>
                          <a:pt x="80014" y="229606"/>
                        </a:cubicBezTo>
                        <a:close/>
                      </a:path>
                    </a:pathLst>
                  </a:custGeom>
                  <a:solidFill>
                    <a:srgbClr val="9E5116"/>
                  </a:solidFill>
                  <a:ln w="34755"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xmlns="" id="{DA13D6BC-972E-4E35-9112-05C9215785CF}"/>
                      </a:ext>
                    </a:extLst>
                  </p:cNvPr>
                  <p:cNvSpPr/>
                  <p:nvPr/>
                </p:nvSpPr>
                <p:spPr>
                  <a:xfrm>
                    <a:off x="2556178" y="8422323"/>
                    <a:ext cx="240042" cy="365281"/>
                  </a:xfrm>
                  <a:custGeom>
                    <a:avLst/>
                    <a:gdLst>
                      <a:gd name="connsiteX0" fmla="*/ 201775 w 240042"/>
                      <a:gd name="connsiteY0" fmla="*/ 365282 h 365281"/>
                      <a:gd name="connsiteX1" fmla="*/ 226127 w 240042"/>
                      <a:gd name="connsiteY1" fmla="*/ 337451 h 365281"/>
                      <a:gd name="connsiteX2" fmla="*/ 240042 w 240042"/>
                      <a:gd name="connsiteY2" fmla="*/ 313099 h 365281"/>
                      <a:gd name="connsiteX3" fmla="*/ 128718 w 240042"/>
                      <a:gd name="connsiteY3" fmla="*/ 173944 h 365281"/>
                      <a:gd name="connsiteX4" fmla="*/ 86972 w 240042"/>
                      <a:gd name="connsiteY4" fmla="*/ 83493 h 365281"/>
                      <a:gd name="connsiteX5" fmla="*/ 69578 w 240042"/>
                      <a:gd name="connsiteY5" fmla="*/ 31310 h 365281"/>
                      <a:gd name="connsiteX6" fmla="*/ 66099 w 240042"/>
                      <a:gd name="connsiteY6" fmla="*/ 0 h 365281"/>
                      <a:gd name="connsiteX7" fmla="*/ 27831 w 240042"/>
                      <a:gd name="connsiteY7" fmla="*/ 17394 h 365281"/>
                      <a:gd name="connsiteX8" fmla="*/ 0 w 240042"/>
                      <a:gd name="connsiteY8" fmla="*/ 24352 h 365281"/>
                      <a:gd name="connsiteX9" fmla="*/ 83493 w 240042"/>
                      <a:gd name="connsiteY9" fmla="*/ 215690 h 365281"/>
                      <a:gd name="connsiteX10" fmla="*/ 201775 w 240042"/>
                      <a:gd name="connsiteY10" fmla="*/ 365282 h 365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0042" h="365281">
                        <a:moveTo>
                          <a:pt x="201775" y="365282"/>
                        </a:moveTo>
                        <a:cubicBezTo>
                          <a:pt x="208732" y="354845"/>
                          <a:pt x="219169" y="347888"/>
                          <a:pt x="226127" y="337451"/>
                        </a:cubicBezTo>
                        <a:cubicBezTo>
                          <a:pt x="229606" y="330493"/>
                          <a:pt x="236563" y="320056"/>
                          <a:pt x="240042" y="313099"/>
                        </a:cubicBezTo>
                        <a:cubicBezTo>
                          <a:pt x="191338" y="278310"/>
                          <a:pt x="153070" y="226127"/>
                          <a:pt x="128718" y="173944"/>
                        </a:cubicBezTo>
                        <a:cubicBezTo>
                          <a:pt x="114803" y="146113"/>
                          <a:pt x="97408" y="114803"/>
                          <a:pt x="86972" y="83493"/>
                        </a:cubicBezTo>
                        <a:cubicBezTo>
                          <a:pt x="80014" y="66099"/>
                          <a:pt x="73056" y="48704"/>
                          <a:pt x="69578" y="31310"/>
                        </a:cubicBezTo>
                        <a:cubicBezTo>
                          <a:pt x="66099" y="20873"/>
                          <a:pt x="66099" y="10437"/>
                          <a:pt x="66099" y="0"/>
                        </a:cubicBezTo>
                        <a:cubicBezTo>
                          <a:pt x="59141" y="10437"/>
                          <a:pt x="38268" y="13915"/>
                          <a:pt x="27831" y="17394"/>
                        </a:cubicBezTo>
                        <a:cubicBezTo>
                          <a:pt x="24352" y="17394"/>
                          <a:pt x="6958" y="24352"/>
                          <a:pt x="0" y="24352"/>
                        </a:cubicBezTo>
                        <a:cubicBezTo>
                          <a:pt x="27831" y="90451"/>
                          <a:pt x="45225" y="156549"/>
                          <a:pt x="83493" y="215690"/>
                        </a:cubicBezTo>
                        <a:cubicBezTo>
                          <a:pt x="118282" y="267873"/>
                          <a:pt x="156549" y="316578"/>
                          <a:pt x="201775" y="365282"/>
                        </a:cubicBezTo>
                        <a:close/>
                      </a:path>
                    </a:pathLst>
                  </a:custGeom>
                  <a:solidFill>
                    <a:srgbClr val="FBD0B4"/>
                  </a:solidFill>
                  <a:ln w="34755"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xmlns="" id="{D584490D-947D-4F68-800B-3620DD681D1D}"/>
                      </a:ext>
                    </a:extLst>
                  </p:cNvPr>
                  <p:cNvSpPr/>
                  <p:nvPr/>
                </p:nvSpPr>
                <p:spPr>
                  <a:xfrm>
                    <a:off x="2556178" y="8418844"/>
                    <a:ext cx="240042" cy="340929"/>
                  </a:xfrm>
                  <a:custGeom>
                    <a:avLst/>
                    <a:gdLst>
                      <a:gd name="connsiteX0" fmla="*/ 114803 w 240042"/>
                      <a:gd name="connsiteY0" fmla="*/ 191338 h 340929"/>
                      <a:gd name="connsiteX1" fmla="*/ 166986 w 240042"/>
                      <a:gd name="connsiteY1" fmla="*/ 264395 h 340929"/>
                      <a:gd name="connsiteX2" fmla="*/ 219169 w 240042"/>
                      <a:gd name="connsiteY2" fmla="*/ 327014 h 340929"/>
                      <a:gd name="connsiteX3" fmla="*/ 222648 w 240042"/>
                      <a:gd name="connsiteY3" fmla="*/ 340930 h 340929"/>
                      <a:gd name="connsiteX4" fmla="*/ 226127 w 240042"/>
                      <a:gd name="connsiteY4" fmla="*/ 337451 h 340929"/>
                      <a:gd name="connsiteX5" fmla="*/ 240042 w 240042"/>
                      <a:gd name="connsiteY5" fmla="*/ 313099 h 340929"/>
                      <a:gd name="connsiteX6" fmla="*/ 128718 w 240042"/>
                      <a:gd name="connsiteY6" fmla="*/ 173944 h 340929"/>
                      <a:gd name="connsiteX7" fmla="*/ 86972 w 240042"/>
                      <a:gd name="connsiteY7" fmla="*/ 83493 h 340929"/>
                      <a:gd name="connsiteX8" fmla="*/ 69578 w 240042"/>
                      <a:gd name="connsiteY8" fmla="*/ 31310 h 340929"/>
                      <a:gd name="connsiteX9" fmla="*/ 66099 w 240042"/>
                      <a:gd name="connsiteY9" fmla="*/ 0 h 340929"/>
                      <a:gd name="connsiteX10" fmla="*/ 27831 w 240042"/>
                      <a:gd name="connsiteY10" fmla="*/ 17394 h 340929"/>
                      <a:gd name="connsiteX11" fmla="*/ 0 w 240042"/>
                      <a:gd name="connsiteY11" fmla="*/ 24352 h 340929"/>
                      <a:gd name="connsiteX12" fmla="*/ 24352 w 240042"/>
                      <a:gd name="connsiteY12" fmla="*/ 83493 h 340929"/>
                      <a:gd name="connsiteX13" fmla="*/ 48704 w 240042"/>
                      <a:gd name="connsiteY13" fmla="*/ 76535 h 340929"/>
                      <a:gd name="connsiteX14" fmla="*/ 80014 w 240042"/>
                      <a:gd name="connsiteY14" fmla="*/ 118282 h 340929"/>
                      <a:gd name="connsiteX15" fmla="*/ 114803 w 240042"/>
                      <a:gd name="connsiteY15" fmla="*/ 191338 h 340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0042" h="340929">
                        <a:moveTo>
                          <a:pt x="114803" y="191338"/>
                        </a:moveTo>
                        <a:cubicBezTo>
                          <a:pt x="132197" y="215690"/>
                          <a:pt x="149592" y="240042"/>
                          <a:pt x="166986" y="264395"/>
                        </a:cubicBezTo>
                        <a:cubicBezTo>
                          <a:pt x="184380" y="285268"/>
                          <a:pt x="205254" y="306141"/>
                          <a:pt x="219169" y="327014"/>
                        </a:cubicBezTo>
                        <a:cubicBezTo>
                          <a:pt x="222648" y="330493"/>
                          <a:pt x="222648" y="337451"/>
                          <a:pt x="222648" y="340930"/>
                        </a:cubicBezTo>
                        <a:cubicBezTo>
                          <a:pt x="222648" y="340930"/>
                          <a:pt x="222648" y="337451"/>
                          <a:pt x="226127" y="337451"/>
                        </a:cubicBezTo>
                        <a:cubicBezTo>
                          <a:pt x="229606" y="330493"/>
                          <a:pt x="236563" y="320057"/>
                          <a:pt x="240042" y="313099"/>
                        </a:cubicBezTo>
                        <a:cubicBezTo>
                          <a:pt x="191338" y="278310"/>
                          <a:pt x="153070" y="226127"/>
                          <a:pt x="128718" y="173944"/>
                        </a:cubicBezTo>
                        <a:cubicBezTo>
                          <a:pt x="114803" y="146113"/>
                          <a:pt x="97408" y="114803"/>
                          <a:pt x="86972" y="83493"/>
                        </a:cubicBezTo>
                        <a:cubicBezTo>
                          <a:pt x="80014" y="66099"/>
                          <a:pt x="73056" y="48704"/>
                          <a:pt x="69578" y="31310"/>
                        </a:cubicBezTo>
                        <a:cubicBezTo>
                          <a:pt x="66099" y="20873"/>
                          <a:pt x="66099" y="10437"/>
                          <a:pt x="66099" y="0"/>
                        </a:cubicBezTo>
                        <a:cubicBezTo>
                          <a:pt x="59141" y="10437"/>
                          <a:pt x="38268" y="13916"/>
                          <a:pt x="27831" y="17394"/>
                        </a:cubicBezTo>
                        <a:cubicBezTo>
                          <a:pt x="24352" y="17394"/>
                          <a:pt x="6958" y="24352"/>
                          <a:pt x="0" y="24352"/>
                        </a:cubicBezTo>
                        <a:cubicBezTo>
                          <a:pt x="6958" y="45225"/>
                          <a:pt x="17394" y="62620"/>
                          <a:pt x="24352" y="83493"/>
                        </a:cubicBezTo>
                        <a:cubicBezTo>
                          <a:pt x="31310" y="76535"/>
                          <a:pt x="38268" y="73056"/>
                          <a:pt x="48704" y="76535"/>
                        </a:cubicBezTo>
                        <a:cubicBezTo>
                          <a:pt x="62620" y="80014"/>
                          <a:pt x="73056" y="104366"/>
                          <a:pt x="80014" y="118282"/>
                        </a:cubicBezTo>
                        <a:cubicBezTo>
                          <a:pt x="86972" y="142634"/>
                          <a:pt x="97408" y="166986"/>
                          <a:pt x="114803" y="191338"/>
                        </a:cubicBezTo>
                        <a:close/>
                      </a:path>
                    </a:pathLst>
                  </a:custGeom>
                  <a:solidFill>
                    <a:srgbClr val="FBD0B4"/>
                  </a:solidFill>
                  <a:ln w="34755" cap="flat">
                    <a:noFill/>
                    <a:prstDash val="solid"/>
                    <a:miter/>
                  </a:ln>
                </p:spPr>
                <p:txBody>
                  <a:bodyPr rtlCol="0" anchor="ctr"/>
                  <a:lstStyle/>
                  <a:p>
                    <a:endParaRPr lang="en-US"/>
                  </a:p>
                </p:txBody>
              </p:sp>
            </p:grpSp>
            <p:sp>
              <p:nvSpPr>
                <p:cNvPr id="52" name="Freeform: Shape 51">
                  <a:extLst>
                    <a:ext uri="{FF2B5EF4-FFF2-40B4-BE49-F238E27FC236}">
                      <a16:creationId xmlns:a16="http://schemas.microsoft.com/office/drawing/2014/main" xmlns="" id="{FE89FE71-E5C5-420C-A90F-D2CCBBA97A69}"/>
                    </a:ext>
                  </a:extLst>
                </p:cNvPr>
                <p:cNvSpPr/>
                <p:nvPr/>
              </p:nvSpPr>
              <p:spPr>
                <a:xfrm>
                  <a:off x="2596378" y="8521664"/>
                  <a:ext cx="158095" cy="248546"/>
                </a:xfrm>
                <a:custGeom>
                  <a:avLst/>
                  <a:gdLst>
                    <a:gd name="connsiteX0" fmla="*/ 1546 w 158095"/>
                    <a:gd name="connsiteY0" fmla="*/ 1546 h 248546"/>
                    <a:gd name="connsiteX1" fmla="*/ 1546 w 158095"/>
                    <a:gd name="connsiteY1" fmla="*/ 1546 h 248546"/>
                    <a:gd name="connsiteX2" fmla="*/ 154617 w 158095"/>
                    <a:gd name="connsiteY2" fmla="*/ 248546 h 248546"/>
                    <a:gd name="connsiteX3" fmla="*/ 158096 w 158095"/>
                    <a:gd name="connsiteY3" fmla="*/ 245067 h 248546"/>
                    <a:gd name="connsiteX4" fmla="*/ 1546 w 158095"/>
                    <a:gd name="connsiteY4" fmla="*/ 1546 h 24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095" h="248546">
                      <a:moveTo>
                        <a:pt x="1546" y="1546"/>
                      </a:moveTo>
                      <a:cubicBezTo>
                        <a:pt x="1546" y="-1933"/>
                        <a:pt x="-1933" y="1546"/>
                        <a:pt x="1546" y="1546"/>
                      </a:cubicBezTo>
                      <a:cubicBezTo>
                        <a:pt x="22419" y="95476"/>
                        <a:pt x="85039" y="185926"/>
                        <a:pt x="154617" y="248546"/>
                      </a:cubicBezTo>
                      <a:cubicBezTo>
                        <a:pt x="158096" y="248546"/>
                        <a:pt x="158096" y="245067"/>
                        <a:pt x="158096" y="245067"/>
                      </a:cubicBezTo>
                      <a:cubicBezTo>
                        <a:pt x="91997" y="175490"/>
                        <a:pt x="32856" y="88518"/>
                        <a:pt x="1546" y="1546"/>
                      </a:cubicBezTo>
                      <a:close/>
                    </a:path>
                  </a:pathLst>
                </a:custGeom>
                <a:solidFill>
                  <a:srgbClr val="FCECE3"/>
                </a:solidFill>
                <a:ln w="34755" cap="flat">
                  <a:noFill/>
                  <a:prstDash val="solid"/>
                  <a:miter/>
                </a:ln>
              </p:spPr>
              <p:txBody>
                <a:bodyPr rtlCol="0" anchor="ctr"/>
                <a:lstStyle/>
                <a:p>
                  <a:endParaRPr lang="en-US"/>
                </a:p>
              </p:txBody>
            </p:sp>
          </p:grpSp>
          <p:sp>
            <p:nvSpPr>
              <p:cNvPr id="53" name="Freeform: Shape 52">
                <a:extLst>
                  <a:ext uri="{FF2B5EF4-FFF2-40B4-BE49-F238E27FC236}">
                    <a16:creationId xmlns:a16="http://schemas.microsoft.com/office/drawing/2014/main" xmlns="" id="{347D7A2A-CCC7-4B83-96DA-2CB69677306B}"/>
                  </a:ext>
                </a:extLst>
              </p:cNvPr>
              <p:cNvSpPr/>
              <p:nvPr/>
            </p:nvSpPr>
            <p:spPr>
              <a:xfrm>
                <a:off x="2556178" y="8411886"/>
                <a:ext cx="247000" cy="375718"/>
              </a:xfrm>
              <a:custGeom>
                <a:avLst/>
                <a:gdLst>
                  <a:gd name="connsiteX0" fmla="*/ 194817 w 247000"/>
                  <a:gd name="connsiteY0" fmla="*/ 267873 h 375718"/>
                  <a:gd name="connsiteX1" fmla="*/ 163507 w 247000"/>
                  <a:gd name="connsiteY1" fmla="*/ 278310 h 375718"/>
                  <a:gd name="connsiteX2" fmla="*/ 93930 w 247000"/>
                  <a:gd name="connsiteY2" fmla="*/ 233085 h 375718"/>
                  <a:gd name="connsiteX3" fmla="*/ 93930 w 247000"/>
                  <a:gd name="connsiteY3" fmla="*/ 180902 h 375718"/>
                  <a:gd name="connsiteX4" fmla="*/ 121761 w 247000"/>
                  <a:gd name="connsiteY4" fmla="*/ 156549 h 375718"/>
                  <a:gd name="connsiteX5" fmla="*/ 90451 w 247000"/>
                  <a:gd name="connsiteY5" fmla="*/ 83493 h 375718"/>
                  <a:gd name="connsiteX6" fmla="*/ 76535 w 247000"/>
                  <a:gd name="connsiteY6" fmla="*/ 38268 h 375718"/>
                  <a:gd name="connsiteX7" fmla="*/ 66099 w 247000"/>
                  <a:gd name="connsiteY7" fmla="*/ 0 h 375718"/>
                  <a:gd name="connsiteX8" fmla="*/ 66099 w 247000"/>
                  <a:gd name="connsiteY8" fmla="*/ 0 h 375718"/>
                  <a:gd name="connsiteX9" fmla="*/ 66099 w 247000"/>
                  <a:gd name="connsiteY9" fmla="*/ 3479 h 375718"/>
                  <a:gd name="connsiteX10" fmla="*/ 66099 w 247000"/>
                  <a:gd name="connsiteY10" fmla="*/ 3479 h 375718"/>
                  <a:gd name="connsiteX11" fmla="*/ 24352 w 247000"/>
                  <a:gd name="connsiteY11" fmla="*/ 17394 h 375718"/>
                  <a:gd name="connsiteX12" fmla="*/ 0 w 247000"/>
                  <a:gd name="connsiteY12" fmla="*/ 27831 h 375718"/>
                  <a:gd name="connsiteX13" fmla="*/ 0 w 247000"/>
                  <a:gd name="connsiteY13" fmla="*/ 27831 h 375718"/>
                  <a:gd name="connsiteX14" fmla="*/ 0 w 247000"/>
                  <a:gd name="connsiteY14" fmla="*/ 27831 h 375718"/>
                  <a:gd name="connsiteX15" fmla="*/ 83493 w 247000"/>
                  <a:gd name="connsiteY15" fmla="*/ 222648 h 375718"/>
                  <a:gd name="connsiteX16" fmla="*/ 201775 w 247000"/>
                  <a:gd name="connsiteY16" fmla="*/ 375719 h 375718"/>
                  <a:gd name="connsiteX17" fmla="*/ 229606 w 247000"/>
                  <a:gd name="connsiteY17" fmla="*/ 340930 h 375718"/>
                  <a:gd name="connsiteX18" fmla="*/ 247000 w 247000"/>
                  <a:gd name="connsiteY18" fmla="*/ 309620 h 375718"/>
                  <a:gd name="connsiteX19" fmla="*/ 194817 w 247000"/>
                  <a:gd name="connsiteY19" fmla="*/ 267873 h 375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47000" h="375718">
                    <a:moveTo>
                      <a:pt x="194817" y="267873"/>
                    </a:moveTo>
                    <a:cubicBezTo>
                      <a:pt x="187859" y="274831"/>
                      <a:pt x="173944" y="278310"/>
                      <a:pt x="163507" y="278310"/>
                    </a:cubicBezTo>
                    <a:cubicBezTo>
                      <a:pt x="132197" y="274831"/>
                      <a:pt x="107845" y="260916"/>
                      <a:pt x="93930" y="233085"/>
                    </a:cubicBezTo>
                    <a:cubicBezTo>
                      <a:pt x="86972" y="215690"/>
                      <a:pt x="83493" y="198296"/>
                      <a:pt x="93930" y="180902"/>
                    </a:cubicBezTo>
                    <a:cubicBezTo>
                      <a:pt x="100887" y="170465"/>
                      <a:pt x="111324" y="163507"/>
                      <a:pt x="121761" y="156549"/>
                    </a:cubicBezTo>
                    <a:cubicBezTo>
                      <a:pt x="111324" y="132197"/>
                      <a:pt x="97408" y="107845"/>
                      <a:pt x="90451" y="83493"/>
                    </a:cubicBezTo>
                    <a:cubicBezTo>
                      <a:pt x="83493" y="69578"/>
                      <a:pt x="80014" y="52183"/>
                      <a:pt x="76535" y="38268"/>
                    </a:cubicBezTo>
                    <a:cubicBezTo>
                      <a:pt x="73056" y="24352"/>
                      <a:pt x="73056" y="13916"/>
                      <a:pt x="66099" y="0"/>
                    </a:cubicBezTo>
                    <a:cubicBezTo>
                      <a:pt x="66099" y="0"/>
                      <a:pt x="66099" y="0"/>
                      <a:pt x="66099" y="0"/>
                    </a:cubicBezTo>
                    <a:cubicBezTo>
                      <a:pt x="66099" y="0"/>
                      <a:pt x="66099" y="0"/>
                      <a:pt x="66099" y="3479"/>
                    </a:cubicBezTo>
                    <a:cubicBezTo>
                      <a:pt x="66099" y="3479"/>
                      <a:pt x="66099" y="3479"/>
                      <a:pt x="66099" y="3479"/>
                    </a:cubicBezTo>
                    <a:cubicBezTo>
                      <a:pt x="52183" y="10437"/>
                      <a:pt x="38268" y="13916"/>
                      <a:pt x="24352" y="17394"/>
                    </a:cubicBezTo>
                    <a:cubicBezTo>
                      <a:pt x="20873" y="17394"/>
                      <a:pt x="0" y="24352"/>
                      <a:pt x="0" y="27831"/>
                    </a:cubicBezTo>
                    <a:cubicBezTo>
                      <a:pt x="0" y="27831"/>
                      <a:pt x="0" y="27831"/>
                      <a:pt x="0" y="27831"/>
                    </a:cubicBezTo>
                    <a:cubicBezTo>
                      <a:pt x="0" y="27831"/>
                      <a:pt x="0" y="27831"/>
                      <a:pt x="0" y="27831"/>
                    </a:cubicBezTo>
                    <a:cubicBezTo>
                      <a:pt x="24352" y="97409"/>
                      <a:pt x="41747" y="163507"/>
                      <a:pt x="83493" y="222648"/>
                    </a:cubicBezTo>
                    <a:cubicBezTo>
                      <a:pt x="118282" y="274831"/>
                      <a:pt x="156549" y="330493"/>
                      <a:pt x="201775" y="375719"/>
                    </a:cubicBezTo>
                    <a:cubicBezTo>
                      <a:pt x="212211" y="365282"/>
                      <a:pt x="222648" y="354845"/>
                      <a:pt x="229606" y="340930"/>
                    </a:cubicBezTo>
                    <a:cubicBezTo>
                      <a:pt x="236563" y="330493"/>
                      <a:pt x="240042" y="320057"/>
                      <a:pt x="247000" y="309620"/>
                    </a:cubicBezTo>
                    <a:cubicBezTo>
                      <a:pt x="226127" y="299183"/>
                      <a:pt x="208732" y="285268"/>
                      <a:pt x="194817" y="267873"/>
                    </a:cubicBezTo>
                    <a:close/>
                  </a:path>
                </a:pathLst>
              </a:custGeom>
              <a:solidFill>
                <a:srgbClr val="FBD0B4"/>
              </a:solidFill>
              <a:ln w="34755" cap="flat">
                <a:noFill/>
                <a:prstDash val="solid"/>
                <a:miter/>
              </a:ln>
            </p:spPr>
            <p:txBody>
              <a:bodyPr rtlCol="0" anchor="ctr"/>
              <a:lstStyle/>
              <a:p>
                <a:endParaRPr lang="en-US"/>
              </a:p>
            </p:txBody>
          </p:sp>
          <p:grpSp>
            <p:nvGrpSpPr>
              <p:cNvPr id="54" name="Graphic 30">
                <a:extLst>
                  <a:ext uri="{FF2B5EF4-FFF2-40B4-BE49-F238E27FC236}">
                    <a16:creationId xmlns:a16="http://schemas.microsoft.com/office/drawing/2014/main" xmlns="" id="{33275113-6E55-4BFE-8483-0F065664DAAE}"/>
                  </a:ext>
                </a:extLst>
              </p:cNvPr>
              <p:cNvGrpSpPr/>
              <p:nvPr/>
            </p:nvGrpSpPr>
            <p:grpSpPr>
              <a:xfrm>
                <a:off x="1675403" y="7078491"/>
                <a:ext cx="1048630" cy="3074273"/>
                <a:chOff x="1675403" y="7078491"/>
                <a:chExt cx="1048630" cy="3074273"/>
              </a:xfrm>
            </p:grpSpPr>
            <p:grpSp>
              <p:nvGrpSpPr>
                <p:cNvPr id="55" name="Graphic 30">
                  <a:extLst>
                    <a:ext uri="{FF2B5EF4-FFF2-40B4-BE49-F238E27FC236}">
                      <a16:creationId xmlns:a16="http://schemas.microsoft.com/office/drawing/2014/main" xmlns="" id="{F6479A93-6C45-4039-BACC-11D2D82EC02C}"/>
                    </a:ext>
                  </a:extLst>
                </p:cNvPr>
                <p:cNvGrpSpPr/>
                <p:nvPr/>
              </p:nvGrpSpPr>
              <p:grpSpPr>
                <a:xfrm>
                  <a:off x="1771452" y="7983010"/>
                  <a:ext cx="951956" cy="2169754"/>
                  <a:chOff x="1771452" y="7983010"/>
                  <a:chExt cx="951956" cy="2169754"/>
                </a:xfrm>
              </p:grpSpPr>
              <p:grpSp>
                <p:nvGrpSpPr>
                  <p:cNvPr id="56" name="Graphic 30">
                    <a:extLst>
                      <a:ext uri="{FF2B5EF4-FFF2-40B4-BE49-F238E27FC236}">
                        <a16:creationId xmlns:a16="http://schemas.microsoft.com/office/drawing/2014/main" xmlns="" id="{0B42F3BB-1278-4E15-835F-050D69B2974B}"/>
                      </a:ext>
                    </a:extLst>
                  </p:cNvPr>
                  <p:cNvGrpSpPr/>
                  <p:nvPr/>
                </p:nvGrpSpPr>
                <p:grpSpPr>
                  <a:xfrm>
                    <a:off x="1996079" y="9137425"/>
                    <a:ext cx="161469" cy="700799"/>
                    <a:chOff x="1996079" y="9137425"/>
                    <a:chExt cx="161469" cy="700799"/>
                  </a:xfrm>
                </p:grpSpPr>
                <p:grpSp>
                  <p:nvGrpSpPr>
                    <p:cNvPr id="57" name="Graphic 30">
                      <a:extLst>
                        <a:ext uri="{FF2B5EF4-FFF2-40B4-BE49-F238E27FC236}">
                          <a16:creationId xmlns:a16="http://schemas.microsoft.com/office/drawing/2014/main" xmlns="" id="{B0710FBE-446B-40F2-BBDA-14611E1C11AD}"/>
                        </a:ext>
                      </a:extLst>
                    </p:cNvPr>
                    <p:cNvGrpSpPr/>
                    <p:nvPr/>
                  </p:nvGrpSpPr>
                  <p:grpSpPr>
                    <a:xfrm>
                      <a:off x="1996079" y="9137425"/>
                      <a:ext cx="161469" cy="700799"/>
                      <a:chOff x="1996079" y="9137425"/>
                      <a:chExt cx="161469" cy="700799"/>
                    </a:xfrm>
                  </p:grpSpPr>
                  <p:sp>
                    <p:nvSpPr>
                      <p:cNvPr id="58" name="Freeform: Shape 57">
                        <a:extLst>
                          <a:ext uri="{FF2B5EF4-FFF2-40B4-BE49-F238E27FC236}">
                            <a16:creationId xmlns:a16="http://schemas.microsoft.com/office/drawing/2014/main" xmlns="" id="{26FD94FA-377D-41D4-A2FF-8AB1702DAD8C}"/>
                          </a:ext>
                        </a:extLst>
                      </p:cNvPr>
                      <p:cNvSpPr/>
                      <p:nvPr/>
                    </p:nvSpPr>
                    <p:spPr>
                      <a:xfrm>
                        <a:off x="1996079" y="9137425"/>
                        <a:ext cx="161469" cy="699987"/>
                      </a:xfrm>
                      <a:custGeom>
                        <a:avLst/>
                        <a:gdLst>
                          <a:gd name="connsiteX0" fmla="*/ 111324 w 161469"/>
                          <a:gd name="connsiteY0" fmla="*/ 672969 h 699987"/>
                          <a:gd name="connsiteX1" fmla="*/ 111324 w 161469"/>
                          <a:gd name="connsiteY1" fmla="*/ 672969 h 699987"/>
                          <a:gd name="connsiteX2" fmla="*/ 111324 w 161469"/>
                          <a:gd name="connsiteY2" fmla="*/ 676448 h 699987"/>
                          <a:gd name="connsiteX3" fmla="*/ 107845 w 161469"/>
                          <a:gd name="connsiteY3" fmla="*/ 679927 h 699987"/>
                          <a:gd name="connsiteX4" fmla="*/ 48704 w 161469"/>
                          <a:gd name="connsiteY4" fmla="*/ 697321 h 699987"/>
                          <a:gd name="connsiteX5" fmla="*/ 17394 w 161469"/>
                          <a:gd name="connsiteY5" fmla="*/ 652096 h 699987"/>
                          <a:gd name="connsiteX6" fmla="*/ 6958 w 161469"/>
                          <a:gd name="connsiteY6" fmla="*/ 519899 h 699987"/>
                          <a:gd name="connsiteX7" fmla="*/ 0 w 161469"/>
                          <a:gd name="connsiteY7" fmla="*/ 370307 h 699987"/>
                          <a:gd name="connsiteX8" fmla="*/ 6958 w 161469"/>
                          <a:gd name="connsiteY8" fmla="*/ 213757 h 699987"/>
                          <a:gd name="connsiteX9" fmla="*/ 13916 w 161469"/>
                          <a:gd name="connsiteY9" fmla="*/ 147659 h 699987"/>
                          <a:gd name="connsiteX10" fmla="*/ 24352 w 161469"/>
                          <a:gd name="connsiteY10" fmla="*/ 98955 h 699987"/>
                          <a:gd name="connsiteX11" fmla="*/ 27831 w 161469"/>
                          <a:gd name="connsiteY11" fmla="*/ 1546 h 699987"/>
                          <a:gd name="connsiteX12" fmla="*/ 31310 w 161469"/>
                          <a:gd name="connsiteY12" fmla="*/ 1546 h 699987"/>
                          <a:gd name="connsiteX13" fmla="*/ 31310 w 161469"/>
                          <a:gd name="connsiteY13" fmla="*/ 1546 h 699987"/>
                          <a:gd name="connsiteX14" fmla="*/ 34789 w 161469"/>
                          <a:gd name="connsiteY14" fmla="*/ 1546 h 699987"/>
                          <a:gd name="connsiteX15" fmla="*/ 111324 w 161469"/>
                          <a:gd name="connsiteY15" fmla="*/ 11983 h 699987"/>
                          <a:gd name="connsiteX16" fmla="*/ 160028 w 161469"/>
                          <a:gd name="connsiteY16" fmla="*/ 18941 h 699987"/>
                          <a:gd name="connsiteX17" fmla="*/ 160028 w 161469"/>
                          <a:gd name="connsiteY17" fmla="*/ 18941 h 699987"/>
                          <a:gd name="connsiteX18" fmla="*/ 156549 w 161469"/>
                          <a:gd name="connsiteY18" fmla="*/ 25898 h 699987"/>
                          <a:gd name="connsiteX19" fmla="*/ 142634 w 161469"/>
                          <a:gd name="connsiteY19" fmla="*/ 85039 h 699987"/>
                          <a:gd name="connsiteX20" fmla="*/ 142634 w 161469"/>
                          <a:gd name="connsiteY20" fmla="*/ 105912 h 699987"/>
                          <a:gd name="connsiteX21" fmla="*/ 146113 w 161469"/>
                          <a:gd name="connsiteY21" fmla="*/ 147659 h 699987"/>
                          <a:gd name="connsiteX22" fmla="*/ 146113 w 161469"/>
                          <a:gd name="connsiteY22" fmla="*/ 217236 h 699987"/>
                          <a:gd name="connsiteX23" fmla="*/ 139155 w 161469"/>
                          <a:gd name="connsiteY23" fmla="*/ 377265 h 699987"/>
                          <a:gd name="connsiteX24" fmla="*/ 128718 w 161469"/>
                          <a:gd name="connsiteY24" fmla="*/ 526856 h 699987"/>
                          <a:gd name="connsiteX25" fmla="*/ 114803 w 161469"/>
                          <a:gd name="connsiteY25" fmla="*/ 672969 h 699987"/>
                          <a:gd name="connsiteX26" fmla="*/ 111324 w 161469"/>
                          <a:gd name="connsiteY26" fmla="*/ 672969 h 699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61469" h="699987">
                            <a:moveTo>
                              <a:pt x="111324" y="672969"/>
                            </a:moveTo>
                            <a:cubicBezTo>
                              <a:pt x="111324" y="672969"/>
                              <a:pt x="111324" y="672969"/>
                              <a:pt x="111324" y="672969"/>
                            </a:cubicBezTo>
                            <a:cubicBezTo>
                              <a:pt x="111324" y="676448"/>
                              <a:pt x="111324" y="676448"/>
                              <a:pt x="111324" y="676448"/>
                            </a:cubicBezTo>
                            <a:cubicBezTo>
                              <a:pt x="111324" y="676448"/>
                              <a:pt x="111324" y="679927"/>
                              <a:pt x="107845" y="679927"/>
                            </a:cubicBezTo>
                            <a:cubicBezTo>
                              <a:pt x="93930" y="697321"/>
                              <a:pt x="69578" y="704279"/>
                              <a:pt x="48704" y="697321"/>
                            </a:cubicBezTo>
                            <a:cubicBezTo>
                              <a:pt x="31310" y="690364"/>
                              <a:pt x="20873" y="672969"/>
                              <a:pt x="17394" y="652096"/>
                            </a:cubicBezTo>
                            <a:cubicBezTo>
                              <a:pt x="3479" y="610349"/>
                              <a:pt x="6958" y="561645"/>
                              <a:pt x="6958" y="519899"/>
                            </a:cubicBezTo>
                            <a:cubicBezTo>
                              <a:pt x="3479" y="471194"/>
                              <a:pt x="3479" y="419011"/>
                              <a:pt x="0" y="370307"/>
                            </a:cubicBezTo>
                            <a:cubicBezTo>
                              <a:pt x="0" y="318124"/>
                              <a:pt x="3479" y="265941"/>
                              <a:pt x="6958" y="213757"/>
                            </a:cubicBezTo>
                            <a:cubicBezTo>
                              <a:pt x="10437" y="192884"/>
                              <a:pt x="10437" y="168532"/>
                              <a:pt x="13916" y="147659"/>
                            </a:cubicBezTo>
                            <a:cubicBezTo>
                              <a:pt x="17394" y="130264"/>
                              <a:pt x="20873" y="116349"/>
                              <a:pt x="24352" y="98955"/>
                            </a:cubicBezTo>
                            <a:cubicBezTo>
                              <a:pt x="17394" y="67645"/>
                              <a:pt x="20873" y="29377"/>
                              <a:pt x="27831" y="1546"/>
                            </a:cubicBezTo>
                            <a:cubicBezTo>
                              <a:pt x="27831" y="1546"/>
                              <a:pt x="31310" y="-1933"/>
                              <a:pt x="31310" y="1546"/>
                            </a:cubicBezTo>
                            <a:cubicBezTo>
                              <a:pt x="31310" y="1546"/>
                              <a:pt x="31310" y="1546"/>
                              <a:pt x="31310" y="1546"/>
                            </a:cubicBezTo>
                            <a:cubicBezTo>
                              <a:pt x="31310" y="1546"/>
                              <a:pt x="31310" y="1546"/>
                              <a:pt x="34789" y="1546"/>
                            </a:cubicBezTo>
                            <a:cubicBezTo>
                              <a:pt x="59141" y="-1933"/>
                              <a:pt x="86972" y="11983"/>
                              <a:pt x="111324" y="11983"/>
                            </a:cubicBezTo>
                            <a:cubicBezTo>
                              <a:pt x="125240" y="11983"/>
                              <a:pt x="146113" y="11983"/>
                              <a:pt x="160028" y="18941"/>
                            </a:cubicBezTo>
                            <a:cubicBezTo>
                              <a:pt x="160028" y="18941"/>
                              <a:pt x="160028" y="18941"/>
                              <a:pt x="160028" y="18941"/>
                            </a:cubicBezTo>
                            <a:cubicBezTo>
                              <a:pt x="163507" y="18941"/>
                              <a:pt x="160028" y="25898"/>
                              <a:pt x="156549" y="25898"/>
                            </a:cubicBezTo>
                            <a:cubicBezTo>
                              <a:pt x="153071" y="46772"/>
                              <a:pt x="149592" y="64166"/>
                              <a:pt x="142634" y="85039"/>
                            </a:cubicBezTo>
                            <a:cubicBezTo>
                              <a:pt x="142634" y="91997"/>
                              <a:pt x="142634" y="98955"/>
                              <a:pt x="142634" y="105912"/>
                            </a:cubicBezTo>
                            <a:cubicBezTo>
                              <a:pt x="142634" y="119828"/>
                              <a:pt x="142634" y="133744"/>
                              <a:pt x="146113" y="147659"/>
                            </a:cubicBezTo>
                            <a:cubicBezTo>
                              <a:pt x="146113" y="172011"/>
                              <a:pt x="146113" y="196363"/>
                              <a:pt x="146113" y="217236"/>
                            </a:cubicBezTo>
                            <a:cubicBezTo>
                              <a:pt x="142634" y="269419"/>
                              <a:pt x="142634" y="321603"/>
                              <a:pt x="139155" y="377265"/>
                            </a:cubicBezTo>
                            <a:cubicBezTo>
                              <a:pt x="135676" y="425969"/>
                              <a:pt x="135676" y="474673"/>
                              <a:pt x="128718" y="526856"/>
                            </a:cubicBezTo>
                            <a:cubicBezTo>
                              <a:pt x="121761" y="575561"/>
                              <a:pt x="121761" y="624265"/>
                              <a:pt x="114803" y="672969"/>
                            </a:cubicBezTo>
                            <a:cubicBezTo>
                              <a:pt x="111324" y="669490"/>
                              <a:pt x="111324" y="669490"/>
                              <a:pt x="111324" y="672969"/>
                            </a:cubicBezTo>
                            <a:close/>
                          </a:path>
                        </a:pathLst>
                      </a:custGeom>
                      <a:solidFill>
                        <a:srgbClr val="9E5116"/>
                      </a:solidFill>
                      <a:ln w="3475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xmlns="" id="{3B404057-0801-46A7-B74F-35F68EC2BF27}"/>
                          </a:ext>
                        </a:extLst>
                      </p:cNvPr>
                      <p:cNvSpPr/>
                      <p:nvPr/>
                    </p:nvSpPr>
                    <p:spPr>
                      <a:xfrm>
                        <a:off x="2016952" y="9145928"/>
                        <a:ext cx="135676" cy="687517"/>
                      </a:xfrm>
                      <a:custGeom>
                        <a:avLst/>
                        <a:gdLst>
                          <a:gd name="connsiteX0" fmla="*/ 83493 w 135676"/>
                          <a:gd name="connsiteY0" fmla="*/ 664465 h 687517"/>
                          <a:gd name="connsiteX1" fmla="*/ 97408 w 135676"/>
                          <a:gd name="connsiteY1" fmla="*/ 518352 h 687517"/>
                          <a:gd name="connsiteX2" fmla="*/ 107845 w 135676"/>
                          <a:gd name="connsiteY2" fmla="*/ 361803 h 687517"/>
                          <a:gd name="connsiteX3" fmla="*/ 114803 w 135676"/>
                          <a:gd name="connsiteY3" fmla="*/ 205254 h 687517"/>
                          <a:gd name="connsiteX4" fmla="*/ 114803 w 135676"/>
                          <a:gd name="connsiteY4" fmla="*/ 132197 h 687517"/>
                          <a:gd name="connsiteX5" fmla="*/ 118282 w 135676"/>
                          <a:gd name="connsiteY5" fmla="*/ 86972 h 687517"/>
                          <a:gd name="connsiteX6" fmla="*/ 107845 w 135676"/>
                          <a:gd name="connsiteY6" fmla="*/ 104366 h 687517"/>
                          <a:gd name="connsiteX7" fmla="*/ 107845 w 135676"/>
                          <a:gd name="connsiteY7" fmla="*/ 104366 h 687517"/>
                          <a:gd name="connsiteX8" fmla="*/ 114803 w 135676"/>
                          <a:gd name="connsiteY8" fmla="*/ 83493 h 687517"/>
                          <a:gd name="connsiteX9" fmla="*/ 118282 w 135676"/>
                          <a:gd name="connsiteY9" fmla="*/ 69578 h 687517"/>
                          <a:gd name="connsiteX10" fmla="*/ 135676 w 135676"/>
                          <a:gd name="connsiteY10" fmla="*/ 17394 h 687517"/>
                          <a:gd name="connsiteX11" fmla="*/ 90451 w 135676"/>
                          <a:gd name="connsiteY11" fmla="*/ 10437 h 687517"/>
                          <a:gd name="connsiteX12" fmla="*/ 59141 w 135676"/>
                          <a:gd name="connsiteY12" fmla="*/ 6958 h 687517"/>
                          <a:gd name="connsiteX13" fmla="*/ 20873 w 135676"/>
                          <a:gd name="connsiteY13" fmla="*/ 0 h 687517"/>
                          <a:gd name="connsiteX14" fmla="*/ 17394 w 135676"/>
                          <a:gd name="connsiteY14" fmla="*/ 41747 h 687517"/>
                          <a:gd name="connsiteX15" fmla="*/ 17394 w 135676"/>
                          <a:gd name="connsiteY15" fmla="*/ 55662 h 687517"/>
                          <a:gd name="connsiteX16" fmla="*/ 17394 w 135676"/>
                          <a:gd name="connsiteY16" fmla="*/ 55662 h 687517"/>
                          <a:gd name="connsiteX17" fmla="*/ 17394 w 135676"/>
                          <a:gd name="connsiteY17" fmla="*/ 62620 h 687517"/>
                          <a:gd name="connsiteX18" fmla="*/ 24352 w 135676"/>
                          <a:gd name="connsiteY18" fmla="*/ 97409 h 687517"/>
                          <a:gd name="connsiteX19" fmla="*/ 45225 w 135676"/>
                          <a:gd name="connsiteY19" fmla="*/ 135676 h 687517"/>
                          <a:gd name="connsiteX20" fmla="*/ 41747 w 135676"/>
                          <a:gd name="connsiteY20" fmla="*/ 139155 h 687517"/>
                          <a:gd name="connsiteX21" fmla="*/ 17394 w 135676"/>
                          <a:gd name="connsiteY21" fmla="*/ 111324 h 687517"/>
                          <a:gd name="connsiteX22" fmla="*/ 17394 w 135676"/>
                          <a:gd name="connsiteY22" fmla="*/ 111324 h 687517"/>
                          <a:gd name="connsiteX23" fmla="*/ 17394 w 135676"/>
                          <a:gd name="connsiteY23" fmla="*/ 111324 h 687517"/>
                          <a:gd name="connsiteX24" fmla="*/ 17394 w 135676"/>
                          <a:gd name="connsiteY24" fmla="*/ 107845 h 687517"/>
                          <a:gd name="connsiteX25" fmla="*/ 17394 w 135676"/>
                          <a:gd name="connsiteY25" fmla="*/ 104366 h 687517"/>
                          <a:gd name="connsiteX26" fmla="*/ 13915 w 135676"/>
                          <a:gd name="connsiteY26" fmla="*/ 135676 h 687517"/>
                          <a:gd name="connsiteX27" fmla="*/ 6958 w 135676"/>
                          <a:gd name="connsiteY27" fmla="*/ 215690 h 687517"/>
                          <a:gd name="connsiteX28" fmla="*/ 0 w 135676"/>
                          <a:gd name="connsiteY28" fmla="*/ 365282 h 687517"/>
                          <a:gd name="connsiteX29" fmla="*/ 13915 w 135676"/>
                          <a:gd name="connsiteY29" fmla="*/ 650550 h 687517"/>
                          <a:gd name="connsiteX30" fmla="*/ 13915 w 135676"/>
                          <a:gd name="connsiteY30" fmla="*/ 654029 h 687517"/>
                          <a:gd name="connsiteX31" fmla="*/ 34789 w 135676"/>
                          <a:gd name="connsiteY31" fmla="*/ 685339 h 687517"/>
                          <a:gd name="connsiteX32" fmla="*/ 83493 w 135676"/>
                          <a:gd name="connsiteY32" fmla="*/ 664465 h 687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5676" h="687517">
                            <a:moveTo>
                              <a:pt x="83493" y="664465"/>
                            </a:moveTo>
                            <a:cubicBezTo>
                              <a:pt x="86972" y="615761"/>
                              <a:pt x="90451" y="567057"/>
                              <a:pt x="97408" y="518352"/>
                            </a:cubicBezTo>
                            <a:cubicBezTo>
                              <a:pt x="104366" y="466169"/>
                              <a:pt x="104366" y="413986"/>
                              <a:pt x="107845" y="361803"/>
                            </a:cubicBezTo>
                            <a:cubicBezTo>
                              <a:pt x="111324" y="309620"/>
                              <a:pt x="111324" y="257437"/>
                              <a:pt x="114803" y="205254"/>
                            </a:cubicBezTo>
                            <a:cubicBezTo>
                              <a:pt x="114803" y="180902"/>
                              <a:pt x="118282" y="156549"/>
                              <a:pt x="114803" y="132197"/>
                            </a:cubicBezTo>
                            <a:cubicBezTo>
                              <a:pt x="114803" y="118282"/>
                              <a:pt x="114803" y="100887"/>
                              <a:pt x="118282" y="86972"/>
                            </a:cubicBezTo>
                            <a:cubicBezTo>
                              <a:pt x="114803" y="93930"/>
                              <a:pt x="111324" y="100887"/>
                              <a:pt x="107845" y="104366"/>
                            </a:cubicBezTo>
                            <a:cubicBezTo>
                              <a:pt x="107845" y="104366"/>
                              <a:pt x="107845" y="104366"/>
                              <a:pt x="107845" y="104366"/>
                            </a:cubicBezTo>
                            <a:cubicBezTo>
                              <a:pt x="111324" y="97409"/>
                              <a:pt x="111324" y="90451"/>
                              <a:pt x="114803" y="83493"/>
                            </a:cubicBezTo>
                            <a:cubicBezTo>
                              <a:pt x="114803" y="80014"/>
                              <a:pt x="118282" y="73057"/>
                              <a:pt x="118282" y="69578"/>
                            </a:cubicBezTo>
                            <a:cubicBezTo>
                              <a:pt x="125239" y="52183"/>
                              <a:pt x="128718" y="34789"/>
                              <a:pt x="135676" y="17394"/>
                            </a:cubicBezTo>
                            <a:cubicBezTo>
                              <a:pt x="125239" y="10437"/>
                              <a:pt x="104366" y="13916"/>
                              <a:pt x="90451" y="10437"/>
                            </a:cubicBezTo>
                            <a:cubicBezTo>
                              <a:pt x="80014" y="10437"/>
                              <a:pt x="69578" y="6958"/>
                              <a:pt x="59141" y="6958"/>
                            </a:cubicBezTo>
                            <a:cubicBezTo>
                              <a:pt x="48704" y="3479"/>
                              <a:pt x="31310" y="3479"/>
                              <a:pt x="20873" y="0"/>
                            </a:cubicBezTo>
                            <a:cubicBezTo>
                              <a:pt x="20873" y="13916"/>
                              <a:pt x="17394" y="27831"/>
                              <a:pt x="17394" y="41747"/>
                            </a:cubicBezTo>
                            <a:cubicBezTo>
                              <a:pt x="17394" y="45225"/>
                              <a:pt x="17394" y="48704"/>
                              <a:pt x="17394" y="55662"/>
                            </a:cubicBezTo>
                            <a:cubicBezTo>
                              <a:pt x="17394" y="55662"/>
                              <a:pt x="17394" y="55662"/>
                              <a:pt x="17394" y="55662"/>
                            </a:cubicBezTo>
                            <a:cubicBezTo>
                              <a:pt x="17394" y="59141"/>
                              <a:pt x="17394" y="59141"/>
                              <a:pt x="17394" y="62620"/>
                            </a:cubicBezTo>
                            <a:cubicBezTo>
                              <a:pt x="17394" y="73057"/>
                              <a:pt x="20873" y="83493"/>
                              <a:pt x="24352" y="97409"/>
                            </a:cubicBezTo>
                            <a:cubicBezTo>
                              <a:pt x="27831" y="111324"/>
                              <a:pt x="34789" y="121761"/>
                              <a:pt x="45225" y="135676"/>
                            </a:cubicBezTo>
                            <a:cubicBezTo>
                              <a:pt x="45225" y="135676"/>
                              <a:pt x="45225" y="139155"/>
                              <a:pt x="41747" y="139155"/>
                            </a:cubicBezTo>
                            <a:cubicBezTo>
                              <a:pt x="31310" y="132197"/>
                              <a:pt x="24352" y="121761"/>
                              <a:pt x="17394" y="111324"/>
                            </a:cubicBezTo>
                            <a:lnTo>
                              <a:pt x="17394" y="111324"/>
                            </a:lnTo>
                            <a:cubicBezTo>
                              <a:pt x="17394" y="111324"/>
                              <a:pt x="17394" y="111324"/>
                              <a:pt x="17394" y="111324"/>
                            </a:cubicBezTo>
                            <a:cubicBezTo>
                              <a:pt x="17394" y="111324"/>
                              <a:pt x="17394" y="107845"/>
                              <a:pt x="17394" y="107845"/>
                            </a:cubicBezTo>
                            <a:cubicBezTo>
                              <a:pt x="17394" y="107845"/>
                              <a:pt x="17394" y="104366"/>
                              <a:pt x="17394" y="104366"/>
                            </a:cubicBezTo>
                            <a:cubicBezTo>
                              <a:pt x="17394" y="114803"/>
                              <a:pt x="13915" y="125240"/>
                              <a:pt x="13915" y="135676"/>
                            </a:cubicBezTo>
                            <a:cubicBezTo>
                              <a:pt x="10437" y="163507"/>
                              <a:pt x="10437" y="191338"/>
                              <a:pt x="6958" y="215690"/>
                            </a:cubicBezTo>
                            <a:cubicBezTo>
                              <a:pt x="3479" y="264395"/>
                              <a:pt x="0" y="316578"/>
                              <a:pt x="0" y="365282"/>
                            </a:cubicBezTo>
                            <a:cubicBezTo>
                              <a:pt x="0" y="459212"/>
                              <a:pt x="6958" y="556620"/>
                              <a:pt x="13915" y="650550"/>
                            </a:cubicBezTo>
                            <a:cubicBezTo>
                              <a:pt x="13915" y="650550"/>
                              <a:pt x="13915" y="654029"/>
                              <a:pt x="13915" y="654029"/>
                            </a:cubicBezTo>
                            <a:cubicBezTo>
                              <a:pt x="17394" y="667944"/>
                              <a:pt x="24352" y="678381"/>
                              <a:pt x="34789" y="685339"/>
                            </a:cubicBezTo>
                            <a:cubicBezTo>
                              <a:pt x="48704" y="692296"/>
                              <a:pt x="69578" y="681860"/>
                              <a:pt x="83493" y="664465"/>
                            </a:cubicBezTo>
                            <a:close/>
                          </a:path>
                        </a:pathLst>
                      </a:custGeom>
                      <a:solidFill>
                        <a:srgbClr val="FBD0B4"/>
                      </a:solidFill>
                      <a:ln w="34755"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xmlns="" id="{EBAE5591-0E33-44AC-838D-0663E2CBA4C3}"/>
                          </a:ext>
                        </a:extLst>
                      </p:cNvPr>
                      <p:cNvSpPr/>
                      <p:nvPr/>
                    </p:nvSpPr>
                    <p:spPr>
                      <a:xfrm>
                        <a:off x="2011630" y="9145928"/>
                        <a:ext cx="140998" cy="684829"/>
                      </a:xfrm>
                      <a:custGeom>
                        <a:avLst/>
                        <a:gdLst>
                          <a:gd name="connsiteX0" fmla="*/ 8801 w 140998"/>
                          <a:gd name="connsiteY0" fmla="*/ 643592 h 684829"/>
                          <a:gd name="connsiteX1" fmla="*/ 8801 w 140998"/>
                          <a:gd name="connsiteY1" fmla="*/ 643592 h 684829"/>
                          <a:gd name="connsiteX2" fmla="*/ 29674 w 140998"/>
                          <a:gd name="connsiteY2" fmla="*/ 678381 h 684829"/>
                          <a:gd name="connsiteX3" fmla="*/ 88815 w 140998"/>
                          <a:gd name="connsiteY3" fmla="*/ 664465 h 684829"/>
                          <a:gd name="connsiteX4" fmla="*/ 102731 w 140998"/>
                          <a:gd name="connsiteY4" fmla="*/ 518352 h 684829"/>
                          <a:gd name="connsiteX5" fmla="*/ 113167 w 140998"/>
                          <a:gd name="connsiteY5" fmla="*/ 361803 h 684829"/>
                          <a:gd name="connsiteX6" fmla="*/ 120125 w 140998"/>
                          <a:gd name="connsiteY6" fmla="*/ 205254 h 684829"/>
                          <a:gd name="connsiteX7" fmla="*/ 120125 w 140998"/>
                          <a:gd name="connsiteY7" fmla="*/ 132197 h 684829"/>
                          <a:gd name="connsiteX8" fmla="*/ 123604 w 140998"/>
                          <a:gd name="connsiteY8" fmla="*/ 86972 h 684829"/>
                          <a:gd name="connsiteX9" fmla="*/ 113167 w 140998"/>
                          <a:gd name="connsiteY9" fmla="*/ 104366 h 684829"/>
                          <a:gd name="connsiteX10" fmla="*/ 113167 w 140998"/>
                          <a:gd name="connsiteY10" fmla="*/ 104366 h 684829"/>
                          <a:gd name="connsiteX11" fmla="*/ 120125 w 140998"/>
                          <a:gd name="connsiteY11" fmla="*/ 83493 h 684829"/>
                          <a:gd name="connsiteX12" fmla="*/ 123604 w 140998"/>
                          <a:gd name="connsiteY12" fmla="*/ 69578 h 684829"/>
                          <a:gd name="connsiteX13" fmla="*/ 140998 w 140998"/>
                          <a:gd name="connsiteY13" fmla="*/ 17394 h 684829"/>
                          <a:gd name="connsiteX14" fmla="*/ 95773 w 140998"/>
                          <a:gd name="connsiteY14" fmla="*/ 10437 h 684829"/>
                          <a:gd name="connsiteX15" fmla="*/ 64463 w 140998"/>
                          <a:gd name="connsiteY15" fmla="*/ 6958 h 684829"/>
                          <a:gd name="connsiteX16" fmla="*/ 26195 w 140998"/>
                          <a:gd name="connsiteY16" fmla="*/ 0 h 684829"/>
                          <a:gd name="connsiteX17" fmla="*/ 22716 w 140998"/>
                          <a:gd name="connsiteY17" fmla="*/ 41747 h 684829"/>
                          <a:gd name="connsiteX18" fmla="*/ 22716 w 140998"/>
                          <a:gd name="connsiteY18" fmla="*/ 55662 h 684829"/>
                          <a:gd name="connsiteX19" fmla="*/ 22716 w 140998"/>
                          <a:gd name="connsiteY19" fmla="*/ 55662 h 684829"/>
                          <a:gd name="connsiteX20" fmla="*/ 22716 w 140998"/>
                          <a:gd name="connsiteY20" fmla="*/ 62620 h 684829"/>
                          <a:gd name="connsiteX21" fmla="*/ 29674 w 140998"/>
                          <a:gd name="connsiteY21" fmla="*/ 97409 h 684829"/>
                          <a:gd name="connsiteX22" fmla="*/ 50547 w 140998"/>
                          <a:gd name="connsiteY22" fmla="*/ 135676 h 684829"/>
                          <a:gd name="connsiteX23" fmla="*/ 47069 w 140998"/>
                          <a:gd name="connsiteY23" fmla="*/ 139155 h 684829"/>
                          <a:gd name="connsiteX24" fmla="*/ 22716 w 140998"/>
                          <a:gd name="connsiteY24" fmla="*/ 111324 h 684829"/>
                          <a:gd name="connsiteX25" fmla="*/ 22716 w 140998"/>
                          <a:gd name="connsiteY25" fmla="*/ 111324 h 684829"/>
                          <a:gd name="connsiteX26" fmla="*/ 22716 w 140998"/>
                          <a:gd name="connsiteY26" fmla="*/ 111324 h 684829"/>
                          <a:gd name="connsiteX27" fmla="*/ 22716 w 140998"/>
                          <a:gd name="connsiteY27" fmla="*/ 107845 h 684829"/>
                          <a:gd name="connsiteX28" fmla="*/ 22716 w 140998"/>
                          <a:gd name="connsiteY28" fmla="*/ 104366 h 684829"/>
                          <a:gd name="connsiteX29" fmla="*/ 19237 w 140998"/>
                          <a:gd name="connsiteY29" fmla="*/ 135676 h 684829"/>
                          <a:gd name="connsiteX30" fmla="*/ 12280 w 140998"/>
                          <a:gd name="connsiteY30" fmla="*/ 215690 h 684829"/>
                          <a:gd name="connsiteX31" fmla="*/ 5322 w 140998"/>
                          <a:gd name="connsiteY31" fmla="*/ 365282 h 684829"/>
                          <a:gd name="connsiteX32" fmla="*/ 8801 w 140998"/>
                          <a:gd name="connsiteY32" fmla="*/ 643592 h 684829"/>
                          <a:gd name="connsiteX33" fmla="*/ 26195 w 140998"/>
                          <a:gd name="connsiteY33" fmla="*/ 313099 h 684829"/>
                          <a:gd name="connsiteX34" fmla="*/ 29674 w 140998"/>
                          <a:gd name="connsiteY34" fmla="*/ 240042 h 684829"/>
                          <a:gd name="connsiteX35" fmla="*/ 33153 w 140998"/>
                          <a:gd name="connsiteY35" fmla="*/ 163507 h 684829"/>
                          <a:gd name="connsiteX36" fmla="*/ 43590 w 140998"/>
                          <a:gd name="connsiteY36" fmla="*/ 149592 h 684829"/>
                          <a:gd name="connsiteX37" fmla="*/ 78378 w 140998"/>
                          <a:gd name="connsiteY37" fmla="*/ 146113 h 684829"/>
                          <a:gd name="connsiteX38" fmla="*/ 36632 w 140998"/>
                          <a:gd name="connsiteY38" fmla="*/ 83493 h 684829"/>
                          <a:gd name="connsiteX39" fmla="*/ 36632 w 140998"/>
                          <a:gd name="connsiteY39" fmla="*/ 83493 h 684829"/>
                          <a:gd name="connsiteX40" fmla="*/ 36632 w 140998"/>
                          <a:gd name="connsiteY40" fmla="*/ 80014 h 684829"/>
                          <a:gd name="connsiteX41" fmla="*/ 81857 w 140998"/>
                          <a:gd name="connsiteY41" fmla="*/ 55662 h 684829"/>
                          <a:gd name="connsiteX42" fmla="*/ 102731 w 140998"/>
                          <a:gd name="connsiteY42" fmla="*/ 100887 h 684829"/>
                          <a:gd name="connsiteX43" fmla="*/ 99252 w 140998"/>
                          <a:gd name="connsiteY43" fmla="*/ 139155 h 684829"/>
                          <a:gd name="connsiteX44" fmla="*/ 99252 w 140998"/>
                          <a:gd name="connsiteY44" fmla="*/ 201775 h 684829"/>
                          <a:gd name="connsiteX45" fmla="*/ 85336 w 140998"/>
                          <a:gd name="connsiteY45" fmla="*/ 354845 h 684829"/>
                          <a:gd name="connsiteX46" fmla="*/ 81857 w 140998"/>
                          <a:gd name="connsiteY46" fmla="*/ 410507 h 684829"/>
                          <a:gd name="connsiteX47" fmla="*/ 71421 w 140998"/>
                          <a:gd name="connsiteY47" fmla="*/ 441817 h 684829"/>
                          <a:gd name="connsiteX48" fmla="*/ 26195 w 140998"/>
                          <a:gd name="connsiteY48" fmla="*/ 413986 h 684829"/>
                          <a:gd name="connsiteX49" fmla="*/ 26195 w 140998"/>
                          <a:gd name="connsiteY49" fmla="*/ 313099 h 684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40998" h="684829">
                            <a:moveTo>
                              <a:pt x="8801" y="643592"/>
                            </a:moveTo>
                            <a:cubicBezTo>
                              <a:pt x="8801" y="647071"/>
                              <a:pt x="8801" y="647071"/>
                              <a:pt x="8801" y="643592"/>
                            </a:cubicBezTo>
                            <a:cubicBezTo>
                              <a:pt x="12280" y="657507"/>
                              <a:pt x="19237" y="671423"/>
                              <a:pt x="29674" y="678381"/>
                            </a:cubicBezTo>
                            <a:cubicBezTo>
                              <a:pt x="54026" y="692296"/>
                              <a:pt x="71421" y="681860"/>
                              <a:pt x="88815" y="664465"/>
                            </a:cubicBezTo>
                            <a:cubicBezTo>
                              <a:pt x="92294" y="615761"/>
                              <a:pt x="95773" y="567057"/>
                              <a:pt x="102731" y="518352"/>
                            </a:cubicBezTo>
                            <a:cubicBezTo>
                              <a:pt x="109688" y="466169"/>
                              <a:pt x="109688" y="413986"/>
                              <a:pt x="113167" y="361803"/>
                            </a:cubicBezTo>
                            <a:cubicBezTo>
                              <a:pt x="116646" y="309620"/>
                              <a:pt x="116646" y="257437"/>
                              <a:pt x="120125" y="205254"/>
                            </a:cubicBezTo>
                            <a:cubicBezTo>
                              <a:pt x="120125" y="180902"/>
                              <a:pt x="123604" y="156549"/>
                              <a:pt x="120125" y="132197"/>
                            </a:cubicBezTo>
                            <a:cubicBezTo>
                              <a:pt x="120125" y="118282"/>
                              <a:pt x="120125" y="100887"/>
                              <a:pt x="123604" y="86972"/>
                            </a:cubicBezTo>
                            <a:cubicBezTo>
                              <a:pt x="120125" y="93930"/>
                              <a:pt x="116646" y="100887"/>
                              <a:pt x="113167" y="104366"/>
                            </a:cubicBezTo>
                            <a:cubicBezTo>
                              <a:pt x="113167" y="104366"/>
                              <a:pt x="113167" y="104366"/>
                              <a:pt x="113167" y="104366"/>
                            </a:cubicBezTo>
                            <a:cubicBezTo>
                              <a:pt x="116646" y="97409"/>
                              <a:pt x="116646" y="90451"/>
                              <a:pt x="120125" y="83493"/>
                            </a:cubicBezTo>
                            <a:cubicBezTo>
                              <a:pt x="120125" y="80014"/>
                              <a:pt x="123604" y="73057"/>
                              <a:pt x="123604" y="69578"/>
                            </a:cubicBezTo>
                            <a:cubicBezTo>
                              <a:pt x="130562" y="52183"/>
                              <a:pt x="134040" y="34789"/>
                              <a:pt x="140998" y="17394"/>
                            </a:cubicBezTo>
                            <a:cubicBezTo>
                              <a:pt x="130562" y="10437"/>
                              <a:pt x="109688" y="13916"/>
                              <a:pt x="95773" y="10437"/>
                            </a:cubicBezTo>
                            <a:cubicBezTo>
                              <a:pt x="85336" y="10437"/>
                              <a:pt x="74900" y="6958"/>
                              <a:pt x="64463" y="6958"/>
                            </a:cubicBezTo>
                            <a:cubicBezTo>
                              <a:pt x="54026" y="3479"/>
                              <a:pt x="36632" y="3479"/>
                              <a:pt x="26195" y="0"/>
                            </a:cubicBezTo>
                            <a:cubicBezTo>
                              <a:pt x="26195" y="13916"/>
                              <a:pt x="22716" y="27831"/>
                              <a:pt x="22716" y="41747"/>
                            </a:cubicBezTo>
                            <a:cubicBezTo>
                              <a:pt x="22716" y="45225"/>
                              <a:pt x="22716" y="48704"/>
                              <a:pt x="22716" y="55662"/>
                            </a:cubicBezTo>
                            <a:cubicBezTo>
                              <a:pt x="22716" y="55662"/>
                              <a:pt x="22716" y="55662"/>
                              <a:pt x="22716" y="55662"/>
                            </a:cubicBezTo>
                            <a:cubicBezTo>
                              <a:pt x="22716" y="59141"/>
                              <a:pt x="22716" y="59141"/>
                              <a:pt x="22716" y="62620"/>
                            </a:cubicBezTo>
                            <a:cubicBezTo>
                              <a:pt x="22716" y="73057"/>
                              <a:pt x="26195" y="83493"/>
                              <a:pt x="29674" y="97409"/>
                            </a:cubicBezTo>
                            <a:cubicBezTo>
                              <a:pt x="33153" y="111324"/>
                              <a:pt x="40111" y="121761"/>
                              <a:pt x="50547" y="135676"/>
                            </a:cubicBezTo>
                            <a:cubicBezTo>
                              <a:pt x="50547" y="135676"/>
                              <a:pt x="50547" y="139155"/>
                              <a:pt x="47069" y="139155"/>
                            </a:cubicBezTo>
                            <a:cubicBezTo>
                              <a:pt x="36632" y="132197"/>
                              <a:pt x="29674" y="121761"/>
                              <a:pt x="22716" y="111324"/>
                            </a:cubicBezTo>
                            <a:lnTo>
                              <a:pt x="22716" y="111324"/>
                            </a:lnTo>
                            <a:cubicBezTo>
                              <a:pt x="22716" y="111324"/>
                              <a:pt x="22716" y="111324"/>
                              <a:pt x="22716" y="111324"/>
                            </a:cubicBezTo>
                            <a:cubicBezTo>
                              <a:pt x="22716" y="111324"/>
                              <a:pt x="22716" y="107845"/>
                              <a:pt x="22716" y="107845"/>
                            </a:cubicBezTo>
                            <a:cubicBezTo>
                              <a:pt x="22716" y="107845"/>
                              <a:pt x="22716" y="104366"/>
                              <a:pt x="22716" y="104366"/>
                            </a:cubicBezTo>
                            <a:cubicBezTo>
                              <a:pt x="22716" y="114803"/>
                              <a:pt x="19237" y="125240"/>
                              <a:pt x="19237" y="135676"/>
                            </a:cubicBezTo>
                            <a:cubicBezTo>
                              <a:pt x="15759" y="163507"/>
                              <a:pt x="15759" y="191338"/>
                              <a:pt x="12280" y="215690"/>
                            </a:cubicBezTo>
                            <a:cubicBezTo>
                              <a:pt x="8801" y="264395"/>
                              <a:pt x="5322" y="316578"/>
                              <a:pt x="5322" y="365282"/>
                            </a:cubicBezTo>
                            <a:cubicBezTo>
                              <a:pt x="-5115" y="455733"/>
                              <a:pt x="1843" y="549662"/>
                              <a:pt x="8801" y="643592"/>
                            </a:cubicBezTo>
                            <a:close/>
                            <a:moveTo>
                              <a:pt x="26195" y="313099"/>
                            </a:moveTo>
                            <a:cubicBezTo>
                              <a:pt x="26195" y="288747"/>
                              <a:pt x="29674" y="264395"/>
                              <a:pt x="29674" y="240042"/>
                            </a:cubicBezTo>
                            <a:cubicBezTo>
                              <a:pt x="29674" y="215690"/>
                              <a:pt x="29674" y="187859"/>
                              <a:pt x="33153" y="163507"/>
                            </a:cubicBezTo>
                            <a:cubicBezTo>
                              <a:pt x="33153" y="160028"/>
                              <a:pt x="36632" y="149592"/>
                              <a:pt x="43590" y="149592"/>
                            </a:cubicBezTo>
                            <a:cubicBezTo>
                              <a:pt x="54026" y="149592"/>
                              <a:pt x="88815" y="170465"/>
                              <a:pt x="78378" y="146113"/>
                            </a:cubicBezTo>
                            <a:cubicBezTo>
                              <a:pt x="64463" y="121761"/>
                              <a:pt x="33153" y="118282"/>
                              <a:pt x="36632" y="83493"/>
                            </a:cubicBezTo>
                            <a:cubicBezTo>
                              <a:pt x="36632" y="83493"/>
                              <a:pt x="36632" y="83493"/>
                              <a:pt x="36632" y="83493"/>
                            </a:cubicBezTo>
                            <a:cubicBezTo>
                              <a:pt x="36632" y="83493"/>
                              <a:pt x="36632" y="80014"/>
                              <a:pt x="36632" y="80014"/>
                            </a:cubicBezTo>
                            <a:cubicBezTo>
                              <a:pt x="40111" y="59141"/>
                              <a:pt x="57505" y="55662"/>
                              <a:pt x="81857" y="55662"/>
                            </a:cubicBezTo>
                            <a:cubicBezTo>
                              <a:pt x="102731" y="59141"/>
                              <a:pt x="102731" y="86972"/>
                              <a:pt x="102731" y="100887"/>
                            </a:cubicBezTo>
                            <a:cubicBezTo>
                              <a:pt x="102731" y="121761"/>
                              <a:pt x="95773" y="118282"/>
                              <a:pt x="99252" y="139155"/>
                            </a:cubicBezTo>
                            <a:cubicBezTo>
                              <a:pt x="102731" y="160028"/>
                              <a:pt x="102731" y="180902"/>
                              <a:pt x="99252" y="201775"/>
                            </a:cubicBezTo>
                            <a:cubicBezTo>
                              <a:pt x="95773" y="253958"/>
                              <a:pt x="92294" y="302662"/>
                              <a:pt x="85336" y="354845"/>
                            </a:cubicBezTo>
                            <a:cubicBezTo>
                              <a:pt x="81857" y="372240"/>
                              <a:pt x="81857" y="393113"/>
                              <a:pt x="81857" y="410507"/>
                            </a:cubicBezTo>
                            <a:cubicBezTo>
                              <a:pt x="81857" y="420944"/>
                              <a:pt x="81857" y="434859"/>
                              <a:pt x="71421" y="441817"/>
                            </a:cubicBezTo>
                            <a:cubicBezTo>
                              <a:pt x="54026" y="455733"/>
                              <a:pt x="29674" y="427902"/>
                              <a:pt x="26195" y="413986"/>
                            </a:cubicBezTo>
                            <a:cubicBezTo>
                              <a:pt x="15759" y="386155"/>
                              <a:pt x="26195" y="344409"/>
                              <a:pt x="26195" y="313099"/>
                            </a:cubicBezTo>
                            <a:close/>
                          </a:path>
                        </a:pathLst>
                      </a:custGeom>
                      <a:solidFill>
                        <a:srgbClr val="FBD0B4"/>
                      </a:solidFill>
                      <a:ln w="3475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xmlns="" id="{9CC388BD-5CFC-4C6F-B560-851FA9CF420E}"/>
                          </a:ext>
                        </a:extLst>
                      </p:cNvPr>
                      <p:cNvSpPr/>
                      <p:nvPr/>
                    </p:nvSpPr>
                    <p:spPr>
                      <a:xfrm>
                        <a:off x="2023910" y="9138971"/>
                        <a:ext cx="118281" cy="107845"/>
                      </a:xfrm>
                      <a:custGeom>
                        <a:avLst/>
                        <a:gdLst>
                          <a:gd name="connsiteX0" fmla="*/ 104366 w 118281"/>
                          <a:gd name="connsiteY0" fmla="*/ 83493 h 107845"/>
                          <a:gd name="connsiteX1" fmla="*/ 97408 w 118281"/>
                          <a:gd name="connsiteY1" fmla="*/ 73056 h 107845"/>
                          <a:gd name="connsiteX2" fmla="*/ 52183 w 118281"/>
                          <a:gd name="connsiteY2" fmla="*/ 52183 h 107845"/>
                          <a:gd name="connsiteX3" fmla="*/ 10437 w 118281"/>
                          <a:gd name="connsiteY3" fmla="*/ 107845 h 107845"/>
                          <a:gd name="connsiteX4" fmla="*/ 6958 w 118281"/>
                          <a:gd name="connsiteY4" fmla="*/ 97409 h 107845"/>
                          <a:gd name="connsiteX5" fmla="*/ 0 w 118281"/>
                          <a:gd name="connsiteY5" fmla="*/ 62620 h 107845"/>
                          <a:gd name="connsiteX6" fmla="*/ 0 w 118281"/>
                          <a:gd name="connsiteY6" fmla="*/ 55662 h 107845"/>
                          <a:gd name="connsiteX7" fmla="*/ 0 w 118281"/>
                          <a:gd name="connsiteY7" fmla="*/ 55662 h 107845"/>
                          <a:gd name="connsiteX8" fmla="*/ 0 w 118281"/>
                          <a:gd name="connsiteY8" fmla="*/ 41746 h 107845"/>
                          <a:gd name="connsiteX9" fmla="*/ 3479 w 118281"/>
                          <a:gd name="connsiteY9" fmla="*/ 0 h 107845"/>
                          <a:gd name="connsiteX10" fmla="*/ 41746 w 118281"/>
                          <a:gd name="connsiteY10" fmla="*/ 6958 h 107845"/>
                          <a:gd name="connsiteX11" fmla="*/ 73056 w 118281"/>
                          <a:gd name="connsiteY11" fmla="*/ 10437 h 107845"/>
                          <a:gd name="connsiteX12" fmla="*/ 118282 w 118281"/>
                          <a:gd name="connsiteY12" fmla="*/ 17394 h 107845"/>
                          <a:gd name="connsiteX13" fmla="*/ 100887 w 118281"/>
                          <a:gd name="connsiteY13" fmla="*/ 69578 h 107845"/>
                          <a:gd name="connsiteX14" fmla="*/ 104366 w 118281"/>
                          <a:gd name="connsiteY14" fmla="*/ 83493 h 107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8281" h="107845">
                            <a:moveTo>
                              <a:pt x="104366" y="83493"/>
                            </a:moveTo>
                            <a:cubicBezTo>
                              <a:pt x="100887" y="80014"/>
                              <a:pt x="100887" y="76535"/>
                              <a:pt x="97408" y="73056"/>
                            </a:cubicBezTo>
                            <a:cubicBezTo>
                              <a:pt x="86972" y="55662"/>
                              <a:pt x="73056" y="52183"/>
                              <a:pt x="52183" y="52183"/>
                            </a:cubicBezTo>
                            <a:cubicBezTo>
                              <a:pt x="20873" y="55662"/>
                              <a:pt x="6958" y="80014"/>
                              <a:pt x="10437" y="107845"/>
                            </a:cubicBezTo>
                            <a:cubicBezTo>
                              <a:pt x="10437" y="104366"/>
                              <a:pt x="6958" y="100887"/>
                              <a:pt x="6958" y="97409"/>
                            </a:cubicBezTo>
                            <a:cubicBezTo>
                              <a:pt x="3479" y="86972"/>
                              <a:pt x="3479" y="76535"/>
                              <a:pt x="0" y="62620"/>
                            </a:cubicBezTo>
                            <a:cubicBezTo>
                              <a:pt x="0" y="59141"/>
                              <a:pt x="0" y="59141"/>
                              <a:pt x="0" y="55662"/>
                            </a:cubicBezTo>
                            <a:cubicBezTo>
                              <a:pt x="0" y="55662"/>
                              <a:pt x="0" y="55662"/>
                              <a:pt x="0" y="55662"/>
                            </a:cubicBezTo>
                            <a:cubicBezTo>
                              <a:pt x="0" y="52183"/>
                              <a:pt x="0" y="48704"/>
                              <a:pt x="0" y="41746"/>
                            </a:cubicBezTo>
                            <a:cubicBezTo>
                              <a:pt x="0" y="27831"/>
                              <a:pt x="3479" y="13916"/>
                              <a:pt x="3479" y="0"/>
                            </a:cubicBezTo>
                            <a:cubicBezTo>
                              <a:pt x="13915" y="3479"/>
                              <a:pt x="31310" y="6958"/>
                              <a:pt x="41746" y="6958"/>
                            </a:cubicBezTo>
                            <a:cubicBezTo>
                              <a:pt x="52183" y="10437"/>
                              <a:pt x="62620" y="10437"/>
                              <a:pt x="73056" y="10437"/>
                            </a:cubicBezTo>
                            <a:cubicBezTo>
                              <a:pt x="86972" y="10437"/>
                              <a:pt x="104366" y="10437"/>
                              <a:pt x="118282" y="17394"/>
                            </a:cubicBezTo>
                            <a:cubicBezTo>
                              <a:pt x="114803" y="34789"/>
                              <a:pt x="107845" y="52183"/>
                              <a:pt x="100887" y="69578"/>
                            </a:cubicBezTo>
                            <a:cubicBezTo>
                              <a:pt x="107845" y="80014"/>
                              <a:pt x="104366" y="80014"/>
                              <a:pt x="104366" y="83493"/>
                            </a:cubicBezTo>
                            <a:close/>
                          </a:path>
                        </a:pathLst>
                      </a:custGeom>
                      <a:solidFill>
                        <a:srgbClr val="FBD0B4"/>
                      </a:solidFill>
                      <a:ln w="34755" cap="flat">
                        <a:noFill/>
                        <a:prstDash val="solid"/>
                        <a:miter/>
                      </a:ln>
                    </p:spPr>
                    <p:txBody>
                      <a:bodyPr rtlCol="0" anchor="ctr"/>
                      <a:lstStyle/>
                      <a:p>
                        <a:endParaRPr lang="en-US"/>
                      </a:p>
                    </p:txBody>
                  </p:sp>
                  <p:grpSp>
                    <p:nvGrpSpPr>
                      <p:cNvPr id="62" name="Graphic 30">
                        <a:extLst>
                          <a:ext uri="{FF2B5EF4-FFF2-40B4-BE49-F238E27FC236}">
                            <a16:creationId xmlns:a16="http://schemas.microsoft.com/office/drawing/2014/main" xmlns="" id="{6B76633A-DF58-42B2-9E7F-C8A6CC059C6E}"/>
                          </a:ext>
                        </a:extLst>
                      </p:cNvPr>
                      <p:cNvGrpSpPr/>
                      <p:nvPr/>
                    </p:nvGrpSpPr>
                    <p:grpSpPr>
                      <a:xfrm>
                        <a:off x="1999558" y="9528605"/>
                        <a:ext cx="128718" cy="309619"/>
                        <a:chOff x="1999558" y="9528605"/>
                        <a:chExt cx="128718" cy="309619"/>
                      </a:xfrm>
                    </p:grpSpPr>
                    <p:grpSp>
                      <p:nvGrpSpPr>
                        <p:cNvPr id="63" name="Graphic 30">
                          <a:extLst>
                            <a:ext uri="{FF2B5EF4-FFF2-40B4-BE49-F238E27FC236}">
                              <a16:creationId xmlns:a16="http://schemas.microsoft.com/office/drawing/2014/main" xmlns="" id="{7C9A3B8F-DD2B-4CCD-B62D-C92B5BDA3E90}"/>
                            </a:ext>
                          </a:extLst>
                        </p:cNvPr>
                        <p:cNvGrpSpPr/>
                        <p:nvPr/>
                      </p:nvGrpSpPr>
                      <p:grpSpPr>
                        <a:xfrm>
                          <a:off x="1999558" y="9528605"/>
                          <a:ext cx="128718" cy="308807"/>
                          <a:chOff x="1999558" y="9528605"/>
                          <a:chExt cx="128718" cy="308807"/>
                        </a:xfrm>
                      </p:grpSpPr>
                      <p:sp>
                        <p:nvSpPr>
                          <p:cNvPr id="64" name="Freeform: Shape 63">
                            <a:extLst>
                              <a:ext uri="{FF2B5EF4-FFF2-40B4-BE49-F238E27FC236}">
                                <a16:creationId xmlns:a16="http://schemas.microsoft.com/office/drawing/2014/main" xmlns="" id="{3C7451B1-5558-4BE8-AF30-87B5819D440F}"/>
                              </a:ext>
                            </a:extLst>
                          </p:cNvPr>
                          <p:cNvSpPr/>
                          <p:nvPr/>
                        </p:nvSpPr>
                        <p:spPr>
                          <a:xfrm>
                            <a:off x="1999558" y="9528605"/>
                            <a:ext cx="128718" cy="308807"/>
                          </a:xfrm>
                          <a:custGeom>
                            <a:avLst/>
                            <a:gdLst>
                              <a:gd name="connsiteX0" fmla="*/ 107845 w 128718"/>
                              <a:gd name="connsiteY0" fmla="*/ 281789 h 308807"/>
                              <a:gd name="connsiteX1" fmla="*/ 107845 w 128718"/>
                              <a:gd name="connsiteY1" fmla="*/ 281789 h 308807"/>
                              <a:gd name="connsiteX2" fmla="*/ 107845 w 128718"/>
                              <a:gd name="connsiteY2" fmla="*/ 285268 h 308807"/>
                              <a:gd name="connsiteX3" fmla="*/ 104366 w 128718"/>
                              <a:gd name="connsiteY3" fmla="*/ 288747 h 308807"/>
                              <a:gd name="connsiteX4" fmla="*/ 45225 w 128718"/>
                              <a:gd name="connsiteY4" fmla="*/ 306141 h 308807"/>
                              <a:gd name="connsiteX5" fmla="*/ 13915 w 128718"/>
                              <a:gd name="connsiteY5" fmla="*/ 260916 h 308807"/>
                              <a:gd name="connsiteX6" fmla="*/ 3479 w 128718"/>
                              <a:gd name="connsiteY6" fmla="*/ 128719 h 308807"/>
                              <a:gd name="connsiteX7" fmla="*/ 0 w 128718"/>
                              <a:gd name="connsiteY7" fmla="*/ 3479 h 308807"/>
                              <a:gd name="connsiteX8" fmla="*/ 0 w 128718"/>
                              <a:gd name="connsiteY8" fmla="*/ 3479 h 308807"/>
                              <a:gd name="connsiteX9" fmla="*/ 3479 w 128718"/>
                              <a:gd name="connsiteY9" fmla="*/ 0 h 308807"/>
                              <a:gd name="connsiteX10" fmla="*/ 66099 w 128718"/>
                              <a:gd name="connsiteY10" fmla="*/ 10437 h 308807"/>
                              <a:gd name="connsiteX11" fmla="*/ 125239 w 128718"/>
                              <a:gd name="connsiteY11" fmla="*/ 3479 h 308807"/>
                              <a:gd name="connsiteX12" fmla="*/ 128718 w 128718"/>
                              <a:gd name="connsiteY12" fmla="*/ 3479 h 308807"/>
                              <a:gd name="connsiteX13" fmla="*/ 128718 w 128718"/>
                              <a:gd name="connsiteY13" fmla="*/ 3479 h 308807"/>
                              <a:gd name="connsiteX14" fmla="*/ 128718 w 128718"/>
                              <a:gd name="connsiteY14" fmla="*/ 6958 h 308807"/>
                              <a:gd name="connsiteX15" fmla="*/ 121761 w 128718"/>
                              <a:gd name="connsiteY15" fmla="*/ 128719 h 308807"/>
                              <a:gd name="connsiteX16" fmla="*/ 107845 w 128718"/>
                              <a:gd name="connsiteY16" fmla="*/ 274831 h 308807"/>
                              <a:gd name="connsiteX17" fmla="*/ 107845 w 128718"/>
                              <a:gd name="connsiteY17" fmla="*/ 281789 h 308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8718" h="308807">
                                <a:moveTo>
                                  <a:pt x="107845" y="281789"/>
                                </a:moveTo>
                                <a:cubicBezTo>
                                  <a:pt x="107845" y="281789"/>
                                  <a:pt x="107845" y="281789"/>
                                  <a:pt x="107845" y="281789"/>
                                </a:cubicBezTo>
                                <a:cubicBezTo>
                                  <a:pt x="107845" y="285268"/>
                                  <a:pt x="107845" y="285268"/>
                                  <a:pt x="107845" y="285268"/>
                                </a:cubicBezTo>
                                <a:cubicBezTo>
                                  <a:pt x="107845" y="285268"/>
                                  <a:pt x="107845" y="288747"/>
                                  <a:pt x="104366" y="288747"/>
                                </a:cubicBezTo>
                                <a:cubicBezTo>
                                  <a:pt x="90451" y="306141"/>
                                  <a:pt x="66099" y="313099"/>
                                  <a:pt x="45225" y="306141"/>
                                </a:cubicBezTo>
                                <a:cubicBezTo>
                                  <a:pt x="27831" y="299183"/>
                                  <a:pt x="17394" y="281789"/>
                                  <a:pt x="13915" y="260916"/>
                                </a:cubicBezTo>
                                <a:cubicBezTo>
                                  <a:pt x="0" y="219169"/>
                                  <a:pt x="3479" y="170465"/>
                                  <a:pt x="3479" y="128719"/>
                                </a:cubicBezTo>
                                <a:cubicBezTo>
                                  <a:pt x="0" y="86972"/>
                                  <a:pt x="0" y="45225"/>
                                  <a:pt x="0" y="3479"/>
                                </a:cubicBezTo>
                                <a:cubicBezTo>
                                  <a:pt x="0" y="3479"/>
                                  <a:pt x="0" y="3479"/>
                                  <a:pt x="0" y="3479"/>
                                </a:cubicBezTo>
                                <a:cubicBezTo>
                                  <a:pt x="0" y="3479"/>
                                  <a:pt x="0" y="0"/>
                                  <a:pt x="3479" y="0"/>
                                </a:cubicBezTo>
                                <a:cubicBezTo>
                                  <a:pt x="24352" y="6958"/>
                                  <a:pt x="45225" y="10437"/>
                                  <a:pt x="66099" y="10437"/>
                                </a:cubicBezTo>
                                <a:cubicBezTo>
                                  <a:pt x="83493" y="10437"/>
                                  <a:pt x="107845" y="13916"/>
                                  <a:pt x="125239" y="3479"/>
                                </a:cubicBezTo>
                                <a:cubicBezTo>
                                  <a:pt x="128718" y="3479"/>
                                  <a:pt x="128718" y="3479"/>
                                  <a:pt x="128718" y="3479"/>
                                </a:cubicBezTo>
                                <a:cubicBezTo>
                                  <a:pt x="128718" y="3479"/>
                                  <a:pt x="128718" y="3479"/>
                                  <a:pt x="128718" y="3479"/>
                                </a:cubicBezTo>
                                <a:cubicBezTo>
                                  <a:pt x="128718" y="3479"/>
                                  <a:pt x="128718" y="6958"/>
                                  <a:pt x="128718" y="6958"/>
                                </a:cubicBezTo>
                                <a:cubicBezTo>
                                  <a:pt x="128718" y="48704"/>
                                  <a:pt x="125239" y="86972"/>
                                  <a:pt x="121761" y="128719"/>
                                </a:cubicBezTo>
                                <a:cubicBezTo>
                                  <a:pt x="114803" y="177423"/>
                                  <a:pt x="114803" y="226127"/>
                                  <a:pt x="107845" y="274831"/>
                                </a:cubicBezTo>
                                <a:cubicBezTo>
                                  <a:pt x="107845" y="278310"/>
                                  <a:pt x="107845" y="278310"/>
                                  <a:pt x="107845" y="281789"/>
                                </a:cubicBezTo>
                                <a:close/>
                              </a:path>
                            </a:pathLst>
                          </a:custGeom>
                          <a:solidFill>
                            <a:srgbClr val="5E8461"/>
                          </a:solidFill>
                          <a:ln w="34755"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xmlns="" id="{440D4EF4-9C79-498C-9597-84B088ACE082}"/>
                              </a:ext>
                            </a:extLst>
                          </p:cNvPr>
                          <p:cNvSpPr/>
                          <p:nvPr/>
                        </p:nvSpPr>
                        <p:spPr>
                          <a:xfrm>
                            <a:off x="2003037" y="9532084"/>
                            <a:ext cx="118281" cy="297685"/>
                          </a:xfrm>
                          <a:custGeom>
                            <a:avLst/>
                            <a:gdLst>
                              <a:gd name="connsiteX0" fmla="*/ 97408 w 118281"/>
                              <a:gd name="connsiteY0" fmla="*/ 278310 h 297685"/>
                              <a:gd name="connsiteX1" fmla="*/ 111324 w 118281"/>
                              <a:gd name="connsiteY1" fmla="*/ 132197 h 297685"/>
                              <a:gd name="connsiteX2" fmla="*/ 118282 w 118281"/>
                              <a:gd name="connsiteY2" fmla="*/ 10436 h 297685"/>
                              <a:gd name="connsiteX3" fmla="*/ 107845 w 118281"/>
                              <a:gd name="connsiteY3" fmla="*/ 13915 h 297685"/>
                              <a:gd name="connsiteX4" fmla="*/ 97408 w 118281"/>
                              <a:gd name="connsiteY4" fmla="*/ 135676 h 297685"/>
                              <a:gd name="connsiteX5" fmla="*/ 86972 w 118281"/>
                              <a:gd name="connsiteY5" fmla="*/ 236563 h 297685"/>
                              <a:gd name="connsiteX6" fmla="*/ 83493 w 118281"/>
                              <a:gd name="connsiteY6" fmla="*/ 236563 h 297685"/>
                              <a:gd name="connsiteX7" fmla="*/ 93930 w 118281"/>
                              <a:gd name="connsiteY7" fmla="*/ 118282 h 297685"/>
                              <a:gd name="connsiteX8" fmla="*/ 107845 w 118281"/>
                              <a:gd name="connsiteY8" fmla="*/ 13915 h 297685"/>
                              <a:gd name="connsiteX9" fmla="*/ 86972 w 118281"/>
                              <a:gd name="connsiteY9" fmla="*/ 17394 h 297685"/>
                              <a:gd name="connsiteX10" fmla="*/ 83493 w 118281"/>
                              <a:gd name="connsiteY10" fmla="*/ 135676 h 297685"/>
                              <a:gd name="connsiteX11" fmla="*/ 80014 w 118281"/>
                              <a:gd name="connsiteY11" fmla="*/ 135676 h 297685"/>
                              <a:gd name="connsiteX12" fmla="*/ 86972 w 118281"/>
                              <a:gd name="connsiteY12" fmla="*/ 17394 h 297685"/>
                              <a:gd name="connsiteX13" fmla="*/ 69578 w 118281"/>
                              <a:gd name="connsiteY13" fmla="*/ 17394 h 297685"/>
                              <a:gd name="connsiteX14" fmla="*/ 62620 w 118281"/>
                              <a:gd name="connsiteY14" fmla="*/ 17394 h 297685"/>
                              <a:gd name="connsiteX15" fmla="*/ 59141 w 118281"/>
                              <a:gd name="connsiteY15" fmla="*/ 100887 h 297685"/>
                              <a:gd name="connsiteX16" fmla="*/ 52183 w 118281"/>
                              <a:gd name="connsiteY16" fmla="*/ 177423 h 297685"/>
                              <a:gd name="connsiteX17" fmla="*/ 48704 w 118281"/>
                              <a:gd name="connsiteY17" fmla="*/ 177423 h 297685"/>
                              <a:gd name="connsiteX18" fmla="*/ 52183 w 118281"/>
                              <a:gd name="connsiteY18" fmla="*/ 93930 h 297685"/>
                              <a:gd name="connsiteX19" fmla="*/ 55662 w 118281"/>
                              <a:gd name="connsiteY19" fmla="*/ 17394 h 297685"/>
                              <a:gd name="connsiteX20" fmla="*/ 31310 w 118281"/>
                              <a:gd name="connsiteY20" fmla="*/ 13915 h 297685"/>
                              <a:gd name="connsiteX21" fmla="*/ 34789 w 118281"/>
                              <a:gd name="connsiteY21" fmla="*/ 166986 h 297685"/>
                              <a:gd name="connsiteX22" fmla="*/ 31310 w 118281"/>
                              <a:gd name="connsiteY22" fmla="*/ 166986 h 297685"/>
                              <a:gd name="connsiteX23" fmla="*/ 27831 w 118281"/>
                              <a:gd name="connsiteY23" fmla="*/ 10436 h 297685"/>
                              <a:gd name="connsiteX24" fmla="*/ 10437 w 118281"/>
                              <a:gd name="connsiteY24" fmla="*/ 6958 h 297685"/>
                              <a:gd name="connsiteX25" fmla="*/ 17394 w 118281"/>
                              <a:gd name="connsiteY25" fmla="*/ 86972 h 297685"/>
                              <a:gd name="connsiteX26" fmla="*/ 13916 w 118281"/>
                              <a:gd name="connsiteY26" fmla="*/ 86972 h 297685"/>
                              <a:gd name="connsiteX27" fmla="*/ 6958 w 118281"/>
                              <a:gd name="connsiteY27" fmla="*/ 3479 h 297685"/>
                              <a:gd name="connsiteX28" fmla="*/ 0 w 118281"/>
                              <a:gd name="connsiteY28" fmla="*/ 0 h 297685"/>
                              <a:gd name="connsiteX29" fmla="*/ 13916 w 118281"/>
                              <a:gd name="connsiteY29" fmla="*/ 253958 h 297685"/>
                              <a:gd name="connsiteX30" fmla="*/ 13916 w 118281"/>
                              <a:gd name="connsiteY30" fmla="*/ 257437 h 297685"/>
                              <a:gd name="connsiteX31" fmla="*/ 34789 w 118281"/>
                              <a:gd name="connsiteY31" fmla="*/ 288746 h 297685"/>
                              <a:gd name="connsiteX32" fmla="*/ 97408 w 118281"/>
                              <a:gd name="connsiteY32" fmla="*/ 278310 h 297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18281" h="297685">
                                <a:moveTo>
                                  <a:pt x="97408" y="278310"/>
                                </a:moveTo>
                                <a:cubicBezTo>
                                  <a:pt x="100887" y="229606"/>
                                  <a:pt x="104366" y="180901"/>
                                  <a:pt x="111324" y="132197"/>
                                </a:cubicBezTo>
                                <a:cubicBezTo>
                                  <a:pt x="114803" y="90451"/>
                                  <a:pt x="118282" y="52183"/>
                                  <a:pt x="118282" y="10436"/>
                                </a:cubicBezTo>
                                <a:cubicBezTo>
                                  <a:pt x="114803" y="10436"/>
                                  <a:pt x="111324" y="13915"/>
                                  <a:pt x="107845" y="13915"/>
                                </a:cubicBezTo>
                                <a:cubicBezTo>
                                  <a:pt x="107845" y="55662"/>
                                  <a:pt x="100887" y="93930"/>
                                  <a:pt x="97408" y="135676"/>
                                </a:cubicBezTo>
                                <a:cubicBezTo>
                                  <a:pt x="93930" y="170465"/>
                                  <a:pt x="93930" y="205253"/>
                                  <a:pt x="86972" y="236563"/>
                                </a:cubicBezTo>
                                <a:cubicBezTo>
                                  <a:pt x="86972" y="236563"/>
                                  <a:pt x="83493" y="240042"/>
                                  <a:pt x="83493" y="236563"/>
                                </a:cubicBezTo>
                                <a:cubicBezTo>
                                  <a:pt x="83493" y="198296"/>
                                  <a:pt x="86972" y="156549"/>
                                  <a:pt x="93930" y="118282"/>
                                </a:cubicBezTo>
                                <a:cubicBezTo>
                                  <a:pt x="97408" y="83493"/>
                                  <a:pt x="100887" y="48704"/>
                                  <a:pt x="107845" y="13915"/>
                                </a:cubicBezTo>
                                <a:cubicBezTo>
                                  <a:pt x="100887" y="13915"/>
                                  <a:pt x="93930" y="17394"/>
                                  <a:pt x="86972" y="17394"/>
                                </a:cubicBezTo>
                                <a:cubicBezTo>
                                  <a:pt x="90451" y="55662"/>
                                  <a:pt x="83493" y="97408"/>
                                  <a:pt x="83493" y="135676"/>
                                </a:cubicBezTo>
                                <a:cubicBezTo>
                                  <a:pt x="83493" y="139155"/>
                                  <a:pt x="80014" y="139155"/>
                                  <a:pt x="80014" y="135676"/>
                                </a:cubicBezTo>
                                <a:cubicBezTo>
                                  <a:pt x="80014" y="97408"/>
                                  <a:pt x="83493" y="55662"/>
                                  <a:pt x="86972" y="17394"/>
                                </a:cubicBezTo>
                                <a:cubicBezTo>
                                  <a:pt x="80014" y="17394"/>
                                  <a:pt x="76535" y="17394"/>
                                  <a:pt x="69578" y="17394"/>
                                </a:cubicBezTo>
                                <a:cubicBezTo>
                                  <a:pt x="69578" y="17394"/>
                                  <a:pt x="66099" y="17394"/>
                                  <a:pt x="62620" y="17394"/>
                                </a:cubicBezTo>
                                <a:cubicBezTo>
                                  <a:pt x="62620" y="45225"/>
                                  <a:pt x="62620" y="73056"/>
                                  <a:pt x="59141" y="100887"/>
                                </a:cubicBezTo>
                                <a:cubicBezTo>
                                  <a:pt x="55662" y="125239"/>
                                  <a:pt x="52183" y="153070"/>
                                  <a:pt x="52183" y="177423"/>
                                </a:cubicBezTo>
                                <a:cubicBezTo>
                                  <a:pt x="52183" y="177423"/>
                                  <a:pt x="48704" y="180901"/>
                                  <a:pt x="48704" y="177423"/>
                                </a:cubicBezTo>
                                <a:cubicBezTo>
                                  <a:pt x="45225" y="149591"/>
                                  <a:pt x="52183" y="121761"/>
                                  <a:pt x="52183" y="93930"/>
                                </a:cubicBezTo>
                                <a:cubicBezTo>
                                  <a:pt x="52183" y="69578"/>
                                  <a:pt x="52183" y="41746"/>
                                  <a:pt x="55662" y="17394"/>
                                </a:cubicBezTo>
                                <a:cubicBezTo>
                                  <a:pt x="48704" y="17394"/>
                                  <a:pt x="38268" y="17394"/>
                                  <a:pt x="31310" y="13915"/>
                                </a:cubicBezTo>
                                <a:cubicBezTo>
                                  <a:pt x="27831" y="66098"/>
                                  <a:pt x="34789" y="118282"/>
                                  <a:pt x="34789" y="166986"/>
                                </a:cubicBezTo>
                                <a:cubicBezTo>
                                  <a:pt x="34789" y="166986"/>
                                  <a:pt x="31310" y="170465"/>
                                  <a:pt x="31310" y="166986"/>
                                </a:cubicBezTo>
                                <a:cubicBezTo>
                                  <a:pt x="27831" y="114803"/>
                                  <a:pt x="24352" y="62620"/>
                                  <a:pt x="27831" y="10436"/>
                                </a:cubicBezTo>
                                <a:cubicBezTo>
                                  <a:pt x="20873" y="10436"/>
                                  <a:pt x="17394" y="6958"/>
                                  <a:pt x="10437" y="6958"/>
                                </a:cubicBezTo>
                                <a:cubicBezTo>
                                  <a:pt x="10437" y="34789"/>
                                  <a:pt x="13916" y="62620"/>
                                  <a:pt x="17394" y="86972"/>
                                </a:cubicBezTo>
                                <a:cubicBezTo>
                                  <a:pt x="17394" y="90451"/>
                                  <a:pt x="13916" y="90451"/>
                                  <a:pt x="13916" y="86972"/>
                                </a:cubicBezTo>
                                <a:cubicBezTo>
                                  <a:pt x="10437" y="59141"/>
                                  <a:pt x="6958" y="31310"/>
                                  <a:pt x="6958" y="3479"/>
                                </a:cubicBezTo>
                                <a:cubicBezTo>
                                  <a:pt x="3479" y="3479"/>
                                  <a:pt x="3479" y="3479"/>
                                  <a:pt x="0" y="0"/>
                                </a:cubicBezTo>
                                <a:cubicBezTo>
                                  <a:pt x="3479" y="83493"/>
                                  <a:pt x="6958" y="170465"/>
                                  <a:pt x="13916" y="253958"/>
                                </a:cubicBezTo>
                                <a:cubicBezTo>
                                  <a:pt x="13916" y="253958"/>
                                  <a:pt x="13916" y="257437"/>
                                  <a:pt x="13916" y="257437"/>
                                </a:cubicBezTo>
                                <a:cubicBezTo>
                                  <a:pt x="17394" y="271352"/>
                                  <a:pt x="24352" y="281789"/>
                                  <a:pt x="34789" y="288746"/>
                                </a:cubicBezTo>
                                <a:cubicBezTo>
                                  <a:pt x="62620" y="306141"/>
                                  <a:pt x="83493" y="295704"/>
                                  <a:pt x="97408" y="278310"/>
                                </a:cubicBezTo>
                                <a:close/>
                              </a:path>
                            </a:pathLst>
                          </a:custGeom>
                          <a:solidFill>
                            <a:srgbClr val="A7D4BB"/>
                          </a:solidFill>
                          <a:ln w="34755"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xmlns="" id="{C9875221-B736-4AD6-BC2A-999FBCE06DB8}"/>
                              </a:ext>
                            </a:extLst>
                          </p:cNvPr>
                          <p:cNvSpPr/>
                          <p:nvPr/>
                        </p:nvSpPr>
                        <p:spPr>
                          <a:xfrm>
                            <a:off x="2003037" y="9532084"/>
                            <a:ext cx="118281" cy="297685"/>
                          </a:xfrm>
                          <a:custGeom>
                            <a:avLst/>
                            <a:gdLst>
                              <a:gd name="connsiteX0" fmla="*/ 97408 w 118281"/>
                              <a:gd name="connsiteY0" fmla="*/ 278310 h 297685"/>
                              <a:gd name="connsiteX1" fmla="*/ 111324 w 118281"/>
                              <a:gd name="connsiteY1" fmla="*/ 132197 h 297685"/>
                              <a:gd name="connsiteX2" fmla="*/ 118282 w 118281"/>
                              <a:gd name="connsiteY2" fmla="*/ 10436 h 297685"/>
                              <a:gd name="connsiteX3" fmla="*/ 107845 w 118281"/>
                              <a:gd name="connsiteY3" fmla="*/ 13915 h 297685"/>
                              <a:gd name="connsiteX4" fmla="*/ 97408 w 118281"/>
                              <a:gd name="connsiteY4" fmla="*/ 135676 h 297685"/>
                              <a:gd name="connsiteX5" fmla="*/ 86972 w 118281"/>
                              <a:gd name="connsiteY5" fmla="*/ 236563 h 297685"/>
                              <a:gd name="connsiteX6" fmla="*/ 83493 w 118281"/>
                              <a:gd name="connsiteY6" fmla="*/ 236563 h 297685"/>
                              <a:gd name="connsiteX7" fmla="*/ 93930 w 118281"/>
                              <a:gd name="connsiteY7" fmla="*/ 118282 h 297685"/>
                              <a:gd name="connsiteX8" fmla="*/ 107845 w 118281"/>
                              <a:gd name="connsiteY8" fmla="*/ 13915 h 297685"/>
                              <a:gd name="connsiteX9" fmla="*/ 86972 w 118281"/>
                              <a:gd name="connsiteY9" fmla="*/ 17394 h 297685"/>
                              <a:gd name="connsiteX10" fmla="*/ 83493 w 118281"/>
                              <a:gd name="connsiteY10" fmla="*/ 135676 h 297685"/>
                              <a:gd name="connsiteX11" fmla="*/ 80014 w 118281"/>
                              <a:gd name="connsiteY11" fmla="*/ 135676 h 297685"/>
                              <a:gd name="connsiteX12" fmla="*/ 86972 w 118281"/>
                              <a:gd name="connsiteY12" fmla="*/ 17394 h 297685"/>
                              <a:gd name="connsiteX13" fmla="*/ 69578 w 118281"/>
                              <a:gd name="connsiteY13" fmla="*/ 17394 h 297685"/>
                              <a:gd name="connsiteX14" fmla="*/ 62620 w 118281"/>
                              <a:gd name="connsiteY14" fmla="*/ 17394 h 297685"/>
                              <a:gd name="connsiteX15" fmla="*/ 59141 w 118281"/>
                              <a:gd name="connsiteY15" fmla="*/ 100887 h 297685"/>
                              <a:gd name="connsiteX16" fmla="*/ 52183 w 118281"/>
                              <a:gd name="connsiteY16" fmla="*/ 177423 h 297685"/>
                              <a:gd name="connsiteX17" fmla="*/ 48704 w 118281"/>
                              <a:gd name="connsiteY17" fmla="*/ 177423 h 297685"/>
                              <a:gd name="connsiteX18" fmla="*/ 52183 w 118281"/>
                              <a:gd name="connsiteY18" fmla="*/ 93930 h 297685"/>
                              <a:gd name="connsiteX19" fmla="*/ 55662 w 118281"/>
                              <a:gd name="connsiteY19" fmla="*/ 17394 h 297685"/>
                              <a:gd name="connsiteX20" fmla="*/ 31310 w 118281"/>
                              <a:gd name="connsiteY20" fmla="*/ 13915 h 297685"/>
                              <a:gd name="connsiteX21" fmla="*/ 34789 w 118281"/>
                              <a:gd name="connsiteY21" fmla="*/ 166986 h 297685"/>
                              <a:gd name="connsiteX22" fmla="*/ 31310 w 118281"/>
                              <a:gd name="connsiteY22" fmla="*/ 166986 h 297685"/>
                              <a:gd name="connsiteX23" fmla="*/ 27831 w 118281"/>
                              <a:gd name="connsiteY23" fmla="*/ 10436 h 297685"/>
                              <a:gd name="connsiteX24" fmla="*/ 10437 w 118281"/>
                              <a:gd name="connsiteY24" fmla="*/ 6958 h 297685"/>
                              <a:gd name="connsiteX25" fmla="*/ 17394 w 118281"/>
                              <a:gd name="connsiteY25" fmla="*/ 86972 h 297685"/>
                              <a:gd name="connsiteX26" fmla="*/ 13916 w 118281"/>
                              <a:gd name="connsiteY26" fmla="*/ 86972 h 297685"/>
                              <a:gd name="connsiteX27" fmla="*/ 6958 w 118281"/>
                              <a:gd name="connsiteY27" fmla="*/ 3479 h 297685"/>
                              <a:gd name="connsiteX28" fmla="*/ 0 w 118281"/>
                              <a:gd name="connsiteY28" fmla="*/ 0 h 297685"/>
                              <a:gd name="connsiteX29" fmla="*/ 13916 w 118281"/>
                              <a:gd name="connsiteY29" fmla="*/ 253958 h 297685"/>
                              <a:gd name="connsiteX30" fmla="*/ 13916 w 118281"/>
                              <a:gd name="connsiteY30" fmla="*/ 257437 h 297685"/>
                              <a:gd name="connsiteX31" fmla="*/ 34789 w 118281"/>
                              <a:gd name="connsiteY31" fmla="*/ 288746 h 297685"/>
                              <a:gd name="connsiteX32" fmla="*/ 97408 w 118281"/>
                              <a:gd name="connsiteY32" fmla="*/ 278310 h 297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18281" h="297685">
                                <a:moveTo>
                                  <a:pt x="97408" y="278310"/>
                                </a:moveTo>
                                <a:cubicBezTo>
                                  <a:pt x="100887" y="229606"/>
                                  <a:pt x="104366" y="180901"/>
                                  <a:pt x="111324" y="132197"/>
                                </a:cubicBezTo>
                                <a:cubicBezTo>
                                  <a:pt x="114803" y="90451"/>
                                  <a:pt x="118282" y="52183"/>
                                  <a:pt x="118282" y="10436"/>
                                </a:cubicBezTo>
                                <a:cubicBezTo>
                                  <a:pt x="114803" y="10436"/>
                                  <a:pt x="111324" y="13915"/>
                                  <a:pt x="107845" y="13915"/>
                                </a:cubicBezTo>
                                <a:cubicBezTo>
                                  <a:pt x="107845" y="55662"/>
                                  <a:pt x="100887" y="93930"/>
                                  <a:pt x="97408" y="135676"/>
                                </a:cubicBezTo>
                                <a:cubicBezTo>
                                  <a:pt x="93930" y="170465"/>
                                  <a:pt x="93930" y="205253"/>
                                  <a:pt x="86972" y="236563"/>
                                </a:cubicBezTo>
                                <a:cubicBezTo>
                                  <a:pt x="86972" y="236563"/>
                                  <a:pt x="83493" y="240042"/>
                                  <a:pt x="83493" y="236563"/>
                                </a:cubicBezTo>
                                <a:cubicBezTo>
                                  <a:pt x="83493" y="198296"/>
                                  <a:pt x="86972" y="156549"/>
                                  <a:pt x="93930" y="118282"/>
                                </a:cubicBezTo>
                                <a:cubicBezTo>
                                  <a:pt x="97408" y="83493"/>
                                  <a:pt x="100887" y="48704"/>
                                  <a:pt x="107845" y="13915"/>
                                </a:cubicBezTo>
                                <a:cubicBezTo>
                                  <a:pt x="100887" y="13915"/>
                                  <a:pt x="93930" y="17394"/>
                                  <a:pt x="86972" y="17394"/>
                                </a:cubicBezTo>
                                <a:cubicBezTo>
                                  <a:pt x="90451" y="55662"/>
                                  <a:pt x="83493" y="97408"/>
                                  <a:pt x="83493" y="135676"/>
                                </a:cubicBezTo>
                                <a:cubicBezTo>
                                  <a:pt x="83493" y="139155"/>
                                  <a:pt x="80014" y="139155"/>
                                  <a:pt x="80014" y="135676"/>
                                </a:cubicBezTo>
                                <a:cubicBezTo>
                                  <a:pt x="80014" y="97408"/>
                                  <a:pt x="83493" y="55662"/>
                                  <a:pt x="86972" y="17394"/>
                                </a:cubicBezTo>
                                <a:cubicBezTo>
                                  <a:pt x="80014" y="17394"/>
                                  <a:pt x="76535" y="17394"/>
                                  <a:pt x="69578" y="17394"/>
                                </a:cubicBezTo>
                                <a:cubicBezTo>
                                  <a:pt x="69578" y="17394"/>
                                  <a:pt x="66099" y="17394"/>
                                  <a:pt x="62620" y="17394"/>
                                </a:cubicBezTo>
                                <a:cubicBezTo>
                                  <a:pt x="62620" y="45225"/>
                                  <a:pt x="62620" y="73056"/>
                                  <a:pt x="59141" y="100887"/>
                                </a:cubicBezTo>
                                <a:cubicBezTo>
                                  <a:pt x="55662" y="125239"/>
                                  <a:pt x="52183" y="153070"/>
                                  <a:pt x="52183" y="177423"/>
                                </a:cubicBezTo>
                                <a:cubicBezTo>
                                  <a:pt x="52183" y="177423"/>
                                  <a:pt x="48704" y="180901"/>
                                  <a:pt x="48704" y="177423"/>
                                </a:cubicBezTo>
                                <a:cubicBezTo>
                                  <a:pt x="45225" y="149591"/>
                                  <a:pt x="52183" y="121761"/>
                                  <a:pt x="52183" y="93930"/>
                                </a:cubicBezTo>
                                <a:cubicBezTo>
                                  <a:pt x="52183" y="69578"/>
                                  <a:pt x="52183" y="41746"/>
                                  <a:pt x="55662" y="17394"/>
                                </a:cubicBezTo>
                                <a:cubicBezTo>
                                  <a:pt x="48704" y="17394"/>
                                  <a:pt x="38268" y="17394"/>
                                  <a:pt x="31310" y="13915"/>
                                </a:cubicBezTo>
                                <a:cubicBezTo>
                                  <a:pt x="27831" y="66098"/>
                                  <a:pt x="34789" y="118282"/>
                                  <a:pt x="34789" y="166986"/>
                                </a:cubicBezTo>
                                <a:cubicBezTo>
                                  <a:pt x="34789" y="166986"/>
                                  <a:pt x="31310" y="170465"/>
                                  <a:pt x="31310" y="166986"/>
                                </a:cubicBezTo>
                                <a:cubicBezTo>
                                  <a:pt x="27831" y="114803"/>
                                  <a:pt x="24352" y="62620"/>
                                  <a:pt x="27831" y="10436"/>
                                </a:cubicBezTo>
                                <a:cubicBezTo>
                                  <a:pt x="20873" y="10436"/>
                                  <a:pt x="17394" y="6958"/>
                                  <a:pt x="10437" y="6958"/>
                                </a:cubicBezTo>
                                <a:cubicBezTo>
                                  <a:pt x="10437" y="34789"/>
                                  <a:pt x="13916" y="62620"/>
                                  <a:pt x="17394" y="86972"/>
                                </a:cubicBezTo>
                                <a:cubicBezTo>
                                  <a:pt x="17394" y="90451"/>
                                  <a:pt x="13916" y="90451"/>
                                  <a:pt x="13916" y="86972"/>
                                </a:cubicBezTo>
                                <a:cubicBezTo>
                                  <a:pt x="10437" y="59141"/>
                                  <a:pt x="6958" y="31310"/>
                                  <a:pt x="6958" y="3479"/>
                                </a:cubicBezTo>
                                <a:cubicBezTo>
                                  <a:pt x="3479" y="3479"/>
                                  <a:pt x="3479" y="3479"/>
                                  <a:pt x="0" y="0"/>
                                </a:cubicBezTo>
                                <a:cubicBezTo>
                                  <a:pt x="3479" y="83493"/>
                                  <a:pt x="6958" y="170465"/>
                                  <a:pt x="13916" y="253958"/>
                                </a:cubicBezTo>
                                <a:cubicBezTo>
                                  <a:pt x="13916" y="253958"/>
                                  <a:pt x="13916" y="257437"/>
                                  <a:pt x="13916" y="257437"/>
                                </a:cubicBezTo>
                                <a:cubicBezTo>
                                  <a:pt x="17394" y="271352"/>
                                  <a:pt x="24352" y="281789"/>
                                  <a:pt x="34789" y="288746"/>
                                </a:cubicBezTo>
                                <a:cubicBezTo>
                                  <a:pt x="62620" y="306141"/>
                                  <a:pt x="83493" y="295704"/>
                                  <a:pt x="97408" y="278310"/>
                                </a:cubicBezTo>
                                <a:close/>
                              </a:path>
                            </a:pathLst>
                          </a:custGeom>
                          <a:solidFill>
                            <a:srgbClr val="A7D4BB"/>
                          </a:solidFill>
                          <a:ln w="34755"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xmlns="" id="{5D7343FD-8D3E-4D42-AA21-50CA04A010FC}"/>
                              </a:ext>
                            </a:extLst>
                          </p:cNvPr>
                          <p:cNvSpPr/>
                          <p:nvPr/>
                        </p:nvSpPr>
                        <p:spPr>
                          <a:xfrm>
                            <a:off x="2034347" y="9545999"/>
                            <a:ext cx="24352" cy="55662"/>
                          </a:xfrm>
                          <a:custGeom>
                            <a:avLst/>
                            <a:gdLst>
                              <a:gd name="connsiteX0" fmla="*/ 6958 w 24352"/>
                              <a:gd name="connsiteY0" fmla="*/ 52183 h 55662"/>
                              <a:gd name="connsiteX1" fmla="*/ 0 w 24352"/>
                              <a:gd name="connsiteY1" fmla="*/ 52183 h 55662"/>
                              <a:gd name="connsiteX2" fmla="*/ 0 w 24352"/>
                              <a:gd name="connsiteY2" fmla="*/ 0 h 55662"/>
                              <a:gd name="connsiteX3" fmla="*/ 24352 w 24352"/>
                              <a:gd name="connsiteY3" fmla="*/ 3479 h 55662"/>
                              <a:gd name="connsiteX4" fmla="*/ 20873 w 24352"/>
                              <a:gd name="connsiteY4" fmla="*/ 55662 h 55662"/>
                              <a:gd name="connsiteX5" fmla="*/ 6958 w 24352"/>
                              <a:gd name="connsiteY5" fmla="*/ 52183 h 55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52" h="55662">
                                <a:moveTo>
                                  <a:pt x="6958" y="52183"/>
                                </a:moveTo>
                                <a:cubicBezTo>
                                  <a:pt x="3479" y="52183"/>
                                  <a:pt x="3479" y="52183"/>
                                  <a:pt x="0" y="52183"/>
                                </a:cubicBezTo>
                                <a:cubicBezTo>
                                  <a:pt x="0" y="34789"/>
                                  <a:pt x="0" y="17394"/>
                                  <a:pt x="0" y="0"/>
                                </a:cubicBezTo>
                                <a:cubicBezTo>
                                  <a:pt x="6958" y="0"/>
                                  <a:pt x="17394" y="3479"/>
                                  <a:pt x="24352" y="3479"/>
                                </a:cubicBezTo>
                                <a:cubicBezTo>
                                  <a:pt x="20873" y="20873"/>
                                  <a:pt x="20873" y="38268"/>
                                  <a:pt x="20873" y="55662"/>
                                </a:cubicBezTo>
                                <a:cubicBezTo>
                                  <a:pt x="17394" y="52183"/>
                                  <a:pt x="13915" y="52183"/>
                                  <a:pt x="6958" y="52183"/>
                                </a:cubicBezTo>
                                <a:close/>
                              </a:path>
                            </a:pathLst>
                          </a:custGeom>
                          <a:solidFill>
                            <a:srgbClr val="41B8B6"/>
                          </a:solidFill>
                          <a:ln w="34755"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xmlns="" id="{09998091-A07C-4349-A34F-2BB9A942868D}"/>
                              </a:ext>
                            </a:extLst>
                          </p:cNvPr>
                          <p:cNvSpPr/>
                          <p:nvPr/>
                        </p:nvSpPr>
                        <p:spPr>
                          <a:xfrm>
                            <a:off x="2016952" y="9542520"/>
                            <a:ext cx="17394" cy="55661"/>
                          </a:xfrm>
                          <a:custGeom>
                            <a:avLst/>
                            <a:gdLst>
                              <a:gd name="connsiteX0" fmla="*/ 13915 w 17394"/>
                              <a:gd name="connsiteY0" fmla="*/ 55662 h 55661"/>
                              <a:gd name="connsiteX1" fmla="*/ 3479 w 17394"/>
                              <a:gd name="connsiteY1" fmla="*/ 55662 h 55661"/>
                              <a:gd name="connsiteX2" fmla="*/ 0 w 17394"/>
                              <a:gd name="connsiteY2" fmla="*/ 0 h 55661"/>
                              <a:gd name="connsiteX3" fmla="*/ 17394 w 17394"/>
                              <a:gd name="connsiteY3" fmla="*/ 3479 h 55661"/>
                              <a:gd name="connsiteX4" fmla="*/ 13915 w 17394"/>
                              <a:gd name="connsiteY4" fmla="*/ 55662 h 556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94" h="55661">
                                <a:moveTo>
                                  <a:pt x="13915" y="55662"/>
                                </a:moveTo>
                                <a:cubicBezTo>
                                  <a:pt x="10437" y="55662"/>
                                  <a:pt x="6958" y="55662"/>
                                  <a:pt x="3479" y="55662"/>
                                </a:cubicBezTo>
                                <a:cubicBezTo>
                                  <a:pt x="3479" y="38268"/>
                                  <a:pt x="0" y="17394"/>
                                  <a:pt x="0" y="0"/>
                                </a:cubicBezTo>
                                <a:cubicBezTo>
                                  <a:pt x="6958" y="3479"/>
                                  <a:pt x="10437" y="3479"/>
                                  <a:pt x="17394" y="3479"/>
                                </a:cubicBezTo>
                                <a:cubicBezTo>
                                  <a:pt x="13915" y="20873"/>
                                  <a:pt x="13915" y="38268"/>
                                  <a:pt x="13915" y="55662"/>
                                </a:cubicBezTo>
                                <a:close/>
                              </a:path>
                            </a:pathLst>
                          </a:custGeom>
                          <a:solidFill>
                            <a:srgbClr val="41B8B6"/>
                          </a:solidFill>
                          <a:ln w="34755"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xmlns="" id="{8C44A4DB-0B58-4F87-98C0-88D09A06E46A}"/>
                              </a:ext>
                            </a:extLst>
                          </p:cNvPr>
                          <p:cNvSpPr/>
                          <p:nvPr/>
                        </p:nvSpPr>
                        <p:spPr>
                          <a:xfrm>
                            <a:off x="2003037" y="9539041"/>
                            <a:ext cx="10436" cy="59140"/>
                          </a:xfrm>
                          <a:custGeom>
                            <a:avLst/>
                            <a:gdLst>
                              <a:gd name="connsiteX0" fmla="*/ 10437 w 10436"/>
                              <a:gd name="connsiteY0" fmla="*/ 59141 h 59140"/>
                              <a:gd name="connsiteX1" fmla="*/ 3479 w 10436"/>
                              <a:gd name="connsiteY1" fmla="*/ 59141 h 59140"/>
                              <a:gd name="connsiteX2" fmla="*/ 0 w 10436"/>
                              <a:gd name="connsiteY2" fmla="*/ 0 h 59140"/>
                              <a:gd name="connsiteX3" fmla="*/ 6958 w 10436"/>
                              <a:gd name="connsiteY3" fmla="*/ 3479 h 59140"/>
                              <a:gd name="connsiteX4" fmla="*/ 10437 w 10436"/>
                              <a:gd name="connsiteY4" fmla="*/ 59141 h 59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36" h="59140">
                                <a:moveTo>
                                  <a:pt x="10437" y="59141"/>
                                </a:moveTo>
                                <a:cubicBezTo>
                                  <a:pt x="6958" y="59141"/>
                                  <a:pt x="6958" y="59141"/>
                                  <a:pt x="3479" y="59141"/>
                                </a:cubicBezTo>
                                <a:cubicBezTo>
                                  <a:pt x="3479" y="38268"/>
                                  <a:pt x="3479" y="20873"/>
                                  <a:pt x="0" y="0"/>
                                </a:cubicBezTo>
                                <a:cubicBezTo>
                                  <a:pt x="3479" y="0"/>
                                  <a:pt x="3479" y="0"/>
                                  <a:pt x="6958" y="3479"/>
                                </a:cubicBezTo>
                                <a:cubicBezTo>
                                  <a:pt x="6958" y="17394"/>
                                  <a:pt x="10437" y="38268"/>
                                  <a:pt x="10437" y="59141"/>
                                </a:cubicBezTo>
                                <a:close/>
                              </a:path>
                            </a:pathLst>
                          </a:custGeom>
                          <a:solidFill>
                            <a:srgbClr val="41B8B6"/>
                          </a:solidFill>
                          <a:ln w="34755"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xmlns="" id="{975EED98-3D99-4525-A881-8E150F278F02}"/>
                              </a:ext>
                            </a:extLst>
                          </p:cNvPr>
                          <p:cNvSpPr/>
                          <p:nvPr/>
                        </p:nvSpPr>
                        <p:spPr>
                          <a:xfrm>
                            <a:off x="2065657" y="9545999"/>
                            <a:ext cx="24352" cy="52183"/>
                          </a:xfrm>
                          <a:custGeom>
                            <a:avLst/>
                            <a:gdLst>
                              <a:gd name="connsiteX0" fmla="*/ 0 w 24352"/>
                              <a:gd name="connsiteY0" fmla="*/ 52183 h 52183"/>
                              <a:gd name="connsiteX1" fmla="*/ 0 w 24352"/>
                              <a:gd name="connsiteY1" fmla="*/ 0 h 52183"/>
                              <a:gd name="connsiteX2" fmla="*/ 6958 w 24352"/>
                              <a:gd name="connsiteY2" fmla="*/ 0 h 52183"/>
                              <a:gd name="connsiteX3" fmla="*/ 24352 w 24352"/>
                              <a:gd name="connsiteY3" fmla="*/ 0 h 52183"/>
                              <a:gd name="connsiteX4" fmla="*/ 20873 w 24352"/>
                              <a:gd name="connsiteY4" fmla="*/ 52183 h 52183"/>
                              <a:gd name="connsiteX5" fmla="*/ 0 w 24352"/>
                              <a:gd name="connsiteY5" fmla="*/ 52183 h 52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52" h="52183">
                                <a:moveTo>
                                  <a:pt x="0" y="52183"/>
                                </a:moveTo>
                                <a:cubicBezTo>
                                  <a:pt x="0" y="34789"/>
                                  <a:pt x="0" y="17394"/>
                                  <a:pt x="0" y="0"/>
                                </a:cubicBezTo>
                                <a:cubicBezTo>
                                  <a:pt x="0" y="0"/>
                                  <a:pt x="3479" y="0"/>
                                  <a:pt x="6958" y="0"/>
                                </a:cubicBezTo>
                                <a:cubicBezTo>
                                  <a:pt x="13916" y="0"/>
                                  <a:pt x="17394" y="0"/>
                                  <a:pt x="24352" y="0"/>
                                </a:cubicBezTo>
                                <a:cubicBezTo>
                                  <a:pt x="24352" y="17394"/>
                                  <a:pt x="20873" y="34789"/>
                                  <a:pt x="20873" y="52183"/>
                                </a:cubicBezTo>
                                <a:cubicBezTo>
                                  <a:pt x="10437" y="52183"/>
                                  <a:pt x="3479" y="52183"/>
                                  <a:pt x="0" y="52183"/>
                                </a:cubicBezTo>
                                <a:close/>
                              </a:path>
                            </a:pathLst>
                          </a:custGeom>
                          <a:solidFill>
                            <a:srgbClr val="41B8B6"/>
                          </a:solidFill>
                          <a:ln w="3475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xmlns="" id="{FDB9025A-7999-4316-8DD4-72D2FC431E28}"/>
                              </a:ext>
                            </a:extLst>
                          </p:cNvPr>
                          <p:cNvSpPr/>
                          <p:nvPr/>
                        </p:nvSpPr>
                        <p:spPr>
                          <a:xfrm>
                            <a:off x="2107403" y="9542520"/>
                            <a:ext cx="13915" cy="55661"/>
                          </a:xfrm>
                          <a:custGeom>
                            <a:avLst/>
                            <a:gdLst>
                              <a:gd name="connsiteX0" fmla="*/ 0 w 13915"/>
                              <a:gd name="connsiteY0" fmla="*/ 55662 h 55661"/>
                              <a:gd name="connsiteX1" fmla="*/ 3479 w 13915"/>
                              <a:gd name="connsiteY1" fmla="*/ 3479 h 55661"/>
                              <a:gd name="connsiteX2" fmla="*/ 13916 w 13915"/>
                              <a:gd name="connsiteY2" fmla="*/ 0 h 55661"/>
                              <a:gd name="connsiteX3" fmla="*/ 10437 w 13915"/>
                              <a:gd name="connsiteY3" fmla="*/ 52183 h 55661"/>
                              <a:gd name="connsiteX4" fmla="*/ 0 w 13915"/>
                              <a:gd name="connsiteY4" fmla="*/ 55662 h 556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15" h="55661">
                                <a:moveTo>
                                  <a:pt x="0" y="55662"/>
                                </a:moveTo>
                                <a:cubicBezTo>
                                  <a:pt x="0" y="38268"/>
                                  <a:pt x="3479" y="20873"/>
                                  <a:pt x="3479" y="3479"/>
                                </a:cubicBezTo>
                                <a:cubicBezTo>
                                  <a:pt x="6958" y="3479"/>
                                  <a:pt x="10437" y="0"/>
                                  <a:pt x="13916" y="0"/>
                                </a:cubicBezTo>
                                <a:cubicBezTo>
                                  <a:pt x="13916" y="17394"/>
                                  <a:pt x="13916" y="34789"/>
                                  <a:pt x="10437" y="52183"/>
                                </a:cubicBezTo>
                                <a:cubicBezTo>
                                  <a:pt x="6958" y="52183"/>
                                  <a:pt x="3479" y="52183"/>
                                  <a:pt x="0" y="55662"/>
                                </a:cubicBezTo>
                                <a:close/>
                              </a:path>
                            </a:pathLst>
                          </a:custGeom>
                          <a:solidFill>
                            <a:srgbClr val="41B8B6"/>
                          </a:solidFill>
                          <a:ln w="3475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xmlns="" id="{AB3F59EB-C024-43B8-9614-2FE195BB844D}"/>
                              </a:ext>
                            </a:extLst>
                          </p:cNvPr>
                          <p:cNvSpPr/>
                          <p:nvPr/>
                        </p:nvSpPr>
                        <p:spPr>
                          <a:xfrm>
                            <a:off x="2090009" y="9542520"/>
                            <a:ext cx="20873" cy="55661"/>
                          </a:xfrm>
                          <a:custGeom>
                            <a:avLst/>
                            <a:gdLst>
                              <a:gd name="connsiteX0" fmla="*/ 0 w 20873"/>
                              <a:gd name="connsiteY0" fmla="*/ 55662 h 55661"/>
                              <a:gd name="connsiteX1" fmla="*/ 0 w 20873"/>
                              <a:gd name="connsiteY1" fmla="*/ 3479 h 55661"/>
                              <a:gd name="connsiteX2" fmla="*/ 20873 w 20873"/>
                              <a:gd name="connsiteY2" fmla="*/ 0 h 55661"/>
                              <a:gd name="connsiteX3" fmla="*/ 13916 w 20873"/>
                              <a:gd name="connsiteY3" fmla="*/ 52183 h 55661"/>
                              <a:gd name="connsiteX4" fmla="*/ 0 w 20873"/>
                              <a:gd name="connsiteY4" fmla="*/ 55662 h 556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73" h="55661">
                                <a:moveTo>
                                  <a:pt x="0" y="55662"/>
                                </a:moveTo>
                                <a:cubicBezTo>
                                  <a:pt x="0" y="38268"/>
                                  <a:pt x="0" y="20873"/>
                                  <a:pt x="0" y="3479"/>
                                </a:cubicBezTo>
                                <a:cubicBezTo>
                                  <a:pt x="6958" y="3479"/>
                                  <a:pt x="13916" y="3479"/>
                                  <a:pt x="20873" y="0"/>
                                </a:cubicBezTo>
                                <a:cubicBezTo>
                                  <a:pt x="17394" y="17394"/>
                                  <a:pt x="13916" y="34789"/>
                                  <a:pt x="13916" y="52183"/>
                                </a:cubicBezTo>
                                <a:cubicBezTo>
                                  <a:pt x="6958" y="55662"/>
                                  <a:pt x="3479" y="55662"/>
                                  <a:pt x="0" y="55662"/>
                                </a:cubicBezTo>
                                <a:close/>
                              </a:path>
                            </a:pathLst>
                          </a:custGeom>
                          <a:solidFill>
                            <a:srgbClr val="41B8B6"/>
                          </a:solidFill>
                          <a:ln w="34755" cap="flat">
                            <a:noFill/>
                            <a:prstDash val="solid"/>
                            <a:miter/>
                          </a:ln>
                        </p:spPr>
                        <p:txBody>
                          <a:bodyPr rtlCol="0" anchor="ctr"/>
                          <a:lstStyle/>
                          <a:p>
                            <a:endParaRPr lang="en-US"/>
                          </a:p>
                        </p:txBody>
                      </p:sp>
                    </p:grpSp>
                    <p:sp>
                      <p:nvSpPr>
                        <p:cNvPr id="73" name="Freeform: Shape 72">
                          <a:extLst>
                            <a:ext uri="{FF2B5EF4-FFF2-40B4-BE49-F238E27FC236}">
                              <a16:creationId xmlns:a16="http://schemas.microsoft.com/office/drawing/2014/main" xmlns="" id="{9EA674C1-1C13-49A6-98CC-E6B35AEA95A2}"/>
                            </a:ext>
                          </a:extLst>
                        </p:cNvPr>
                        <p:cNvSpPr/>
                        <p:nvPr/>
                      </p:nvSpPr>
                      <p:spPr>
                        <a:xfrm>
                          <a:off x="2006516" y="9539041"/>
                          <a:ext cx="86971" cy="299183"/>
                        </a:xfrm>
                        <a:custGeom>
                          <a:avLst/>
                          <a:gdLst>
                            <a:gd name="connsiteX0" fmla="*/ 0 w 86971"/>
                            <a:gd name="connsiteY0" fmla="*/ 0 h 299183"/>
                            <a:gd name="connsiteX1" fmla="*/ 6958 w 86971"/>
                            <a:gd name="connsiteY1" fmla="*/ 3479 h 299183"/>
                            <a:gd name="connsiteX2" fmla="*/ 13915 w 86971"/>
                            <a:gd name="connsiteY2" fmla="*/ 86972 h 299183"/>
                            <a:gd name="connsiteX3" fmla="*/ 17394 w 86971"/>
                            <a:gd name="connsiteY3" fmla="*/ 86972 h 299183"/>
                            <a:gd name="connsiteX4" fmla="*/ 10437 w 86971"/>
                            <a:gd name="connsiteY4" fmla="*/ 6958 h 299183"/>
                            <a:gd name="connsiteX5" fmla="*/ 27831 w 86971"/>
                            <a:gd name="connsiteY5" fmla="*/ 10437 h 299183"/>
                            <a:gd name="connsiteX6" fmla="*/ 31310 w 86971"/>
                            <a:gd name="connsiteY6" fmla="*/ 166986 h 299183"/>
                            <a:gd name="connsiteX7" fmla="*/ 34789 w 86971"/>
                            <a:gd name="connsiteY7" fmla="*/ 166986 h 299183"/>
                            <a:gd name="connsiteX8" fmla="*/ 31310 w 86971"/>
                            <a:gd name="connsiteY8" fmla="*/ 13916 h 299183"/>
                            <a:gd name="connsiteX9" fmla="*/ 55662 w 86971"/>
                            <a:gd name="connsiteY9" fmla="*/ 17394 h 299183"/>
                            <a:gd name="connsiteX10" fmla="*/ 52183 w 86971"/>
                            <a:gd name="connsiteY10" fmla="*/ 93930 h 299183"/>
                            <a:gd name="connsiteX11" fmla="*/ 48704 w 86971"/>
                            <a:gd name="connsiteY11" fmla="*/ 177423 h 299183"/>
                            <a:gd name="connsiteX12" fmla="*/ 52183 w 86971"/>
                            <a:gd name="connsiteY12" fmla="*/ 177423 h 299183"/>
                            <a:gd name="connsiteX13" fmla="*/ 59141 w 86971"/>
                            <a:gd name="connsiteY13" fmla="*/ 100887 h 299183"/>
                            <a:gd name="connsiteX14" fmla="*/ 62620 w 86971"/>
                            <a:gd name="connsiteY14" fmla="*/ 17394 h 299183"/>
                            <a:gd name="connsiteX15" fmla="*/ 69578 w 86971"/>
                            <a:gd name="connsiteY15" fmla="*/ 17394 h 299183"/>
                            <a:gd name="connsiteX16" fmla="*/ 86972 w 86971"/>
                            <a:gd name="connsiteY16" fmla="*/ 17394 h 299183"/>
                            <a:gd name="connsiteX17" fmla="*/ 73056 w 86971"/>
                            <a:gd name="connsiteY17" fmla="*/ 73056 h 299183"/>
                            <a:gd name="connsiteX18" fmla="*/ 59141 w 86971"/>
                            <a:gd name="connsiteY18" fmla="*/ 177423 h 299183"/>
                            <a:gd name="connsiteX19" fmla="*/ 62620 w 86971"/>
                            <a:gd name="connsiteY19" fmla="*/ 299183 h 299183"/>
                            <a:gd name="connsiteX20" fmla="*/ 41746 w 86971"/>
                            <a:gd name="connsiteY20" fmla="*/ 292226 h 299183"/>
                            <a:gd name="connsiteX21" fmla="*/ 20873 w 86971"/>
                            <a:gd name="connsiteY21" fmla="*/ 260916 h 299183"/>
                            <a:gd name="connsiteX22" fmla="*/ 20873 w 86971"/>
                            <a:gd name="connsiteY22" fmla="*/ 257437 h 299183"/>
                            <a:gd name="connsiteX23" fmla="*/ 0 w 86971"/>
                            <a:gd name="connsiteY23" fmla="*/ 0 h 299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6971" h="299183">
                              <a:moveTo>
                                <a:pt x="0" y="0"/>
                              </a:moveTo>
                              <a:cubicBezTo>
                                <a:pt x="3479" y="0"/>
                                <a:pt x="3479" y="0"/>
                                <a:pt x="6958" y="3479"/>
                              </a:cubicBezTo>
                              <a:cubicBezTo>
                                <a:pt x="3479" y="31310"/>
                                <a:pt x="10437" y="59141"/>
                                <a:pt x="13915" y="86972"/>
                              </a:cubicBezTo>
                              <a:cubicBezTo>
                                <a:pt x="13915" y="90451"/>
                                <a:pt x="17394" y="86972"/>
                                <a:pt x="17394" y="86972"/>
                              </a:cubicBezTo>
                              <a:cubicBezTo>
                                <a:pt x="17394" y="59141"/>
                                <a:pt x="10437" y="31310"/>
                                <a:pt x="10437" y="6958"/>
                              </a:cubicBezTo>
                              <a:cubicBezTo>
                                <a:pt x="17394" y="10437"/>
                                <a:pt x="20873" y="10437"/>
                                <a:pt x="27831" y="10437"/>
                              </a:cubicBezTo>
                              <a:cubicBezTo>
                                <a:pt x="20873" y="62620"/>
                                <a:pt x="27831" y="114803"/>
                                <a:pt x="31310" y="166986"/>
                              </a:cubicBezTo>
                              <a:cubicBezTo>
                                <a:pt x="31310" y="170465"/>
                                <a:pt x="34789" y="166986"/>
                                <a:pt x="34789" y="166986"/>
                              </a:cubicBezTo>
                              <a:cubicBezTo>
                                <a:pt x="34789" y="114803"/>
                                <a:pt x="27831" y="62620"/>
                                <a:pt x="31310" y="13916"/>
                              </a:cubicBezTo>
                              <a:cubicBezTo>
                                <a:pt x="38268" y="13916"/>
                                <a:pt x="48704" y="17394"/>
                                <a:pt x="55662" y="17394"/>
                              </a:cubicBezTo>
                              <a:cubicBezTo>
                                <a:pt x="52183" y="41746"/>
                                <a:pt x="52183" y="66099"/>
                                <a:pt x="52183" y="93930"/>
                              </a:cubicBezTo>
                              <a:cubicBezTo>
                                <a:pt x="52183" y="121761"/>
                                <a:pt x="45225" y="149592"/>
                                <a:pt x="48704" y="177423"/>
                              </a:cubicBezTo>
                              <a:cubicBezTo>
                                <a:pt x="48704" y="177423"/>
                                <a:pt x="52183" y="177423"/>
                                <a:pt x="52183" y="177423"/>
                              </a:cubicBezTo>
                              <a:cubicBezTo>
                                <a:pt x="52183" y="149592"/>
                                <a:pt x="55662" y="125239"/>
                                <a:pt x="59141" y="100887"/>
                              </a:cubicBezTo>
                              <a:cubicBezTo>
                                <a:pt x="62620" y="73056"/>
                                <a:pt x="59141" y="45225"/>
                                <a:pt x="62620" y="17394"/>
                              </a:cubicBezTo>
                              <a:cubicBezTo>
                                <a:pt x="62620" y="17394"/>
                                <a:pt x="66099" y="17394"/>
                                <a:pt x="69578" y="17394"/>
                              </a:cubicBezTo>
                              <a:cubicBezTo>
                                <a:pt x="76535" y="17394"/>
                                <a:pt x="80014" y="17394"/>
                                <a:pt x="86972" y="17394"/>
                              </a:cubicBezTo>
                              <a:cubicBezTo>
                                <a:pt x="83493" y="34789"/>
                                <a:pt x="76535" y="55662"/>
                                <a:pt x="73056" y="73056"/>
                              </a:cubicBezTo>
                              <a:cubicBezTo>
                                <a:pt x="66099" y="107845"/>
                                <a:pt x="62620" y="142634"/>
                                <a:pt x="59141" y="177423"/>
                              </a:cubicBezTo>
                              <a:cubicBezTo>
                                <a:pt x="55662" y="219169"/>
                                <a:pt x="59141" y="257437"/>
                                <a:pt x="62620" y="299183"/>
                              </a:cubicBezTo>
                              <a:cubicBezTo>
                                <a:pt x="55662" y="299183"/>
                                <a:pt x="48704" y="295704"/>
                                <a:pt x="41746" y="292226"/>
                              </a:cubicBezTo>
                              <a:cubicBezTo>
                                <a:pt x="31310" y="285268"/>
                                <a:pt x="24352" y="274831"/>
                                <a:pt x="20873" y="260916"/>
                              </a:cubicBezTo>
                              <a:cubicBezTo>
                                <a:pt x="20873" y="260916"/>
                                <a:pt x="20873" y="260916"/>
                                <a:pt x="20873" y="257437"/>
                              </a:cubicBezTo>
                              <a:cubicBezTo>
                                <a:pt x="6958" y="166986"/>
                                <a:pt x="3479" y="83493"/>
                                <a:pt x="0" y="0"/>
                              </a:cubicBezTo>
                              <a:close/>
                            </a:path>
                          </a:pathLst>
                        </a:custGeom>
                        <a:solidFill>
                          <a:srgbClr val="A7D4BB"/>
                        </a:solidFill>
                        <a:ln w="34755"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xmlns="" id="{636399E3-F357-4921-885E-FF8326716AF2}"/>
                            </a:ext>
                          </a:extLst>
                        </p:cNvPr>
                        <p:cNvSpPr/>
                        <p:nvPr/>
                      </p:nvSpPr>
                      <p:spPr>
                        <a:xfrm>
                          <a:off x="2083051" y="9565326"/>
                          <a:ext cx="29377" cy="222156"/>
                        </a:xfrm>
                        <a:custGeom>
                          <a:avLst/>
                          <a:gdLst>
                            <a:gd name="connsiteX0" fmla="*/ 27831 w 29377"/>
                            <a:gd name="connsiteY0" fmla="*/ 1546 h 222156"/>
                            <a:gd name="connsiteX1" fmla="*/ 27831 w 29377"/>
                            <a:gd name="connsiteY1" fmla="*/ 1546 h 222156"/>
                            <a:gd name="connsiteX2" fmla="*/ 3479 w 29377"/>
                            <a:gd name="connsiteY2" fmla="*/ 220715 h 222156"/>
                            <a:gd name="connsiteX3" fmla="*/ 0 w 29377"/>
                            <a:gd name="connsiteY3" fmla="*/ 217236 h 222156"/>
                            <a:gd name="connsiteX4" fmla="*/ 27831 w 29377"/>
                            <a:gd name="connsiteY4" fmla="*/ 1546 h 222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77" h="222156">
                              <a:moveTo>
                                <a:pt x="27831" y="1546"/>
                              </a:moveTo>
                              <a:cubicBezTo>
                                <a:pt x="27831" y="-1933"/>
                                <a:pt x="31310" y="1546"/>
                                <a:pt x="27831" y="1546"/>
                              </a:cubicBezTo>
                              <a:cubicBezTo>
                                <a:pt x="20873" y="74603"/>
                                <a:pt x="24352" y="151138"/>
                                <a:pt x="3479" y="220715"/>
                              </a:cubicBezTo>
                              <a:cubicBezTo>
                                <a:pt x="3479" y="224194"/>
                                <a:pt x="0" y="220715"/>
                                <a:pt x="0" y="217236"/>
                              </a:cubicBezTo>
                              <a:cubicBezTo>
                                <a:pt x="3479" y="147659"/>
                                <a:pt x="13916" y="71124"/>
                                <a:pt x="27831" y="1546"/>
                              </a:cubicBezTo>
                              <a:close/>
                            </a:path>
                          </a:pathLst>
                        </a:custGeom>
                        <a:solidFill>
                          <a:srgbClr val="E5ECBF"/>
                        </a:solidFill>
                        <a:ln w="34755" cap="flat">
                          <a:noFill/>
                          <a:prstDash val="solid"/>
                          <a:miter/>
                        </a:ln>
                      </p:spPr>
                      <p:txBody>
                        <a:bodyPr rtlCol="0" anchor="ctr"/>
                        <a:lstStyle/>
                        <a:p>
                          <a:endParaRPr lang="en-US"/>
                        </a:p>
                      </p:txBody>
                    </p:sp>
                  </p:grpSp>
                </p:grpSp>
                <p:sp>
                  <p:nvSpPr>
                    <p:cNvPr id="75" name="Freeform: Shape 74">
                      <a:extLst>
                        <a:ext uri="{FF2B5EF4-FFF2-40B4-BE49-F238E27FC236}">
                          <a16:creationId xmlns:a16="http://schemas.microsoft.com/office/drawing/2014/main" xmlns="" id="{32F96423-CE2D-4165-8673-3A6E4D75D975}"/>
                        </a:ext>
                      </a:extLst>
                    </p:cNvPr>
                    <p:cNvSpPr/>
                    <p:nvPr/>
                  </p:nvSpPr>
                  <p:spPr>
                    <a:xfrm>
                      <a:off x="2095018" y="9222464"/>
                      <a:ext cx="13254" cy="58271"/>
                    </a:xfrm>
                    <a:custGeom>
                      <a:avLst/>
                      <a:gdLst>
                        <a:gd name="connsiteX0" fmla="*/ 8906 w 13254"/>
                        <a:gd name="connsiteY0" fmla="*/ 0 h 58271"/>
                        <a:gd name="connsiteX1" fmla="*/ 8906 w 13254"/>
                        <a:gd name="connsiteY1" fmla="*/ 0 h 58271"/>
                        <a:gd name="connsiteX2" fmla="*/ 12385 w 13254"/>
                        <a:gd name="connsiteY2" fmla="*/ 24352 h 58271"/>
                        <a:gd name="connsiteX3" fmla="*/ 8906 w 13254"/>
                        <a:gd name="connsiteY3" fmla="*/ 38268 h 58271"/>
                        <a:gd name="connsiteX4" fmla="*/ 8906 w 13254"/>
                        <a:gd name="connsiteY4" fmla="*/ 55662 h 58271"/>
                        <a:gd name="connsiteX5" fmla="*/ 1948 w 13254"/>
                        <a:gd name="connsiteY5" fmla="*/ 55662 h 58271"/>
                        <a:gd name="connsiteX6" fmla="*/ 8906 w 13254"/>
                        <a:gd name="connsiteY6" fmla="*/ 0 h 58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54" h="58271">
                          <a:moveTo>
                            <a:pt x="8906" y="0"/>
                          </a:moveTo>
                          <a:cubicBezTo>
                            <a:pt x="8906" y="0"/>
                            <a:pt x="12385" y="0"/>
                            <a:pt x="8906" y="0"/>
                          </a:cubicBezTo>
                          <a:cubicBezTo>
                            <a:pt x="15864" y="10436"/>
                            <a:pt x="12385" y="17394"/>
                            <a:pt x="12385" y="24352"/>
                          </a:cubicBezTo>
                          <a:cubicBezTo>
                            <a:pt x="12385" y="27831"/>
                            <a:pt x="12385" y="34789"/>
                            <a:pt x="8906" y="38268"/>
                          </a:cubicBezTo>
                          <a:cubicBezTo>
                            <a:pt x="8906" y="45225"/>
                            <a:pt x="8906" y="48704"/>
                            <a:pt x="8906" y="55662"/>
                          </a:cubicBezTo>
                          <a:cubicBezTo>
                            <a:pt x="8906" y="59141"/>
                            <a:pt x="5427" y="59141"/>
                            <a:pt x="1948" y="55662"/>
                          </a:cubicBezTo>
                          <a:cubicBezTo>
                            <a:pt x="-5010" y="38268"/>
                            <a:pt x="8906" y="17394"/>
                            <a:pt x="8906" y="0"/>
                          </a:cubicBezTo>
                          <a:close/>
                        </a:path>
                      </a:pathLst>
                    </a:custGeom>
                    <a:solidFill>
                      <a:srgbClr val="FCECE3"/>
                    </a:solidFill>
                    <a:ln w="34755"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xmlns="" id="{313FCCB2-AB5A-408F-A3C3-8392CE050096}"/>
                        </a:ext>
                      </a:extLst>
                    </p:cNvPr>
                    <p:cNvSpPr/>
                    <p:nvPr/>
                  </p:nvSpPr>
                  <p:spPr>
                    <a:xfrm>
                      <a:off x="2096967" y="9325284"/>
                      <a:ext cx="10993" cy="204761"/>
                    </a:xfrm>
                    <a:custGeom>
                      <a:avLst/>
                      <a:gdLst>
                        <a:gd name="connsiteX0" fmla="*/ 6958 w 10993"/>
                        <a:gd name="connsiteY0" fmla="*/ 1546 h 204761"/>
                        <a:gd name="connsiteX1" fmla="*/ 10437 w 10993"/>
                        <a:gd name="connsiteY1" fmla="*/ 1546 h 204761"/>
                        <a:gd name="connsiteX2" fmla="*/ 3479 w 10993"/>
                        <a:gd name="connsiteY2" fmla="*/ 203321 h 204761"/>
                        <a:gd name="connsiteX3" fmla="*/ 0 w 10993"/>
                        <a:gd name="connsiteY3" fmla="*/ 199842 h 204761"/>
                        <a:gd name="connsiteX4" fmla="*/ 6958 w 10993"/>
                        <a:gd name="connsiteY4" fmla="*/ 1546 h 204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93" h="204761">
                          <a:moveTo>
                            <a:pt x="6958" y="1546"/>
                          </a:moveTo>
                          <a:cubicBezTo>
                            <a:pt x="6958" y="-1933"/>
                            <a:pt x="10437" y="1546"/>
                            <a:pt x="10437" y="1546"/>
                          </a:cubicBezTo>
                          <a:cubicBezTo>
                            <a:pt x="10437" y="67645"/>
                            <a:pt x="13916" y="137222"/>
                            <a:pt x="3479" y="203321"/>
                          </a:cubicBezTo>
                          <a:cubicBezTo>
                            <a:pt x="3479" y="206800"/>
                            <a:pt x="0" y="203321"/>
                            <a:pt x="0" y="199842"/>
                          </a:cubicBezTo>
                          <a:cubicBezTo>
                            <a:pt x="0" y="137222"/>
                            <a:pt x="6958" y="71124"/>
                            <a:pt x="6958" y="1546"/>
                          </a:cubicBezTo>
                          <a:close/>
                        </a:path>
                      </a:pathLst>
                    </a:custGeom>
                    <a:solidFill>
                      <a:srgbClr val="FCECE3"/>
                    </a:solidFill>
                    <a:ln w="34755" cap="flat">
                      <a:noFill/>
                      <a:prstDash val="solid"/>
                      <a:miter/>
                    </a:ln>
                  </p:spPr>
                  <p:txBody>
                    <a:bodyPr rtlCol="0" anchor="ctr"/>
                    <a:lstStyle/>
                    <a:p>
                      <a:endParaRPr lang="en-US"/>
                    </a:p>
                  </p:txBody>
                </p:sp>
              </p:grpSp>
              <p:grpSp>
                <p:nvGrpSpPr>
                  <p:cNvPr id="77" name="Graphic 30">
                    <a:extLst>
                      <a:ext uri="{FF2B5EF4-FFF2-40B4-BE49-F238E27FC236}">
                        <a16:creationId xmlns:a16="http://schemas.microsoft.com/office/drawing/2014/main" xmlns="" id="{F545EB7E-D0A9-44CD-AFFB-FA4C2E1891E2}"/>
                      </a:ext>
                    </a:extLst>
                  </p:cNvPr>
                  <p:cNvGrpSpPr/>
                  <p:nvPr/>
                </p:nvGrpSpPr>
                <p:grpSpPr>
                  <a:xfrm>
                    <a:off x="2368319" y="9147861"/>
                    <a:ext cx="140701" cy="702979"/>
                    <a:chOff x="2368319" y="9147861"/>
                    <a:chExt cx="140701" cy="702979"/>
                  </a:xfrm>
                </p:grpSpPr>
                <p:grpSp>
                  <p:nvGrpSpPr>
                    <p:cNvPr id="78" name="Graphic 30">
                      <a:extLst>
                        <a:ext uri="{FF2B5EF4-FFF2-40B4-BE49-F238E27FC236}">
                          <a16:creationId xmlns:a16="http://schemas.microsoft.com/office/drawing/2014/main" xmlns="" id="{D1767626-01FC-4300-9C10-09B058EE955D}"/>
                        </a:ext>
                      </a:extLst>
                    </p:cNvPr>
                    <p:cNvGrpSpPr/>
                    <p:nvPr/>
                  </p:nvGrpSpPr>
                  <p:grpSpPr>
                    <a:xfrm>
                      <a:off x="2368319" y="9147861"/>
                      <a:ext cx="140701" cy="696021"/>
                      <a:chOff x="2368319" y="9147861"/>
                      <a:chExt cx="140701" cy="696021"/>
                    </a:xfrm>
                  </p:grpSpPr>
                  <p:sp>
                    <p:nvSpPr>
                      <p:cNvPr id="79" name="Freeform: Shape 78">
                        <a:extLst>
                          <a:ext uri="{FF2B5EF4-FFF2-40B4-BE49-F238E27FC236}">
                            <a16:creationId xmlns:a16="http://schemas.microsoft.com/office/drawing/2014/main" xmlns="" id="{F33144AB-111D-4A59-9936-69ECC55B7529}"/>
                          </a:ext>
                        </a:extLst>
                      </p:cNvPr>
                      <p:cNvSpPr/>
                      <p:nvPr/>
                    </p:nvSpPr>
                    <p:spPr>
                      <a:xfrm>
                        <a:off x="2368319" y="9147861"/>
                        <a:ext cx="140701" cy="696021"/>
                      </a:xfrm>
                      <a:custGeom>
                        <a:avLst/>
                        <a:gdLst>
                          <a:gd name="connsiteX0" fmla="*/ 13916 w 140701"/>
                          <a:gd name="connsiteY0" fmla="*/ 666011 h 696021"/>
                          <a:gd name="connsiteX1" fmla="*/ 6958 w 140701"/>
                          <a:gd name="connsiteY1" fmla="*/ 519898 h 696021"/>
                          <a:gd name="connsiteX2" fmla="*/ 6958 w 140701"/>
                          <a:gd name="connsiteY2" fmla="*/ 370307 h 696021"/>
                          <a:gd name="connsiteX3" fmla="*/ 6958 w 140701"/>
                          <a:gd name="connsiteY3" fmla="*/ 210279 h 696021"/>
                          <a:gd name="connsiteX4" fmla="*/ 10437 w 140701"/>
                          <a:gd name="connsiteY4" fmla="*/ 140701 h 696021"/>
                          <a:gd name="connsiteX5" fmla="*/ 13916 w 140701"/>
                          <a:gd name="connsiteY5" fmla="*/ 98955 h 696021"/>
                          <a:gd name="connsiteX6" fmla="*/ 13916 w 140701"/>
                          <a:gd name="connsiteY6" fmla="*/ 78081 h 696021"/>
                          <a:gd name="connsiteX7" fmla="*/ 3479 w 140701"/>
                          <a:gd name="connsiteY7" fmla="*/ 18941 h 696021"/>
                          <a:gd name="connsiteX8" fmla="*/ 0 w 140701"/>
                          <a:gd name="connsiteY8" fmla="*/ 11983 h 696021"/>
                          <a:gd name="connsiteX9" fmla="*/ 0 w 140701"/>
                          <a:gd name="connsiteY9" fmla="*/ 11983 h 696021"/>
                          <a:gd name="connsiteX10" fmla="*/ 48704 w 140701"/>
                          <a:gd name="connsiteY10" fmla="*/ 8504 h 696021"/>
                          <a:gd name="connsiteX11" fmla="*/ 125240 w 140701"/>
                          <a:gd name="connsiteY11" fmla="*/ 1546 h 696021"/>
                          <a:gd name="connsiteX12" fmla="*/ 128718 w 140701"/>
                          <a:gd name="connsiteY12" fmla="*/ 1546 h 696021"/>
                          <a:gd name="connsiteX13" fmla="*/ 128718 w 140701"/>
                          <a:gd name="connsiteY13" fmla="*/ 1546 h 696021"/>
                          <a:gd name="connsiteX14" fmla="*/ 132197 w 140701"/>
                          <a:gd name="connsiteY14" fmla="*/ 1546 h 696021"/>
                          <a:gd name="connsiteX15" fmla="*/ 128718 w 140701"/>
                          <a:gd name="connsiteY15" fmla="*/ 98955 h 696021"/>
                          <a:gd name="connsiteX16" fmla="*/ 135676 w 140701"/>
                          <a:gd name="connsiteY16" fmla="*/ 147659 h 696021"/>
                          <a:gd name="connsiteX17" fmla="*/ 139155 w 140701"/>
                          <a:gd name="connsiteY17" fmla="*/ 213758 h 696021"/>
                          <a:gd name="connsiteX18" fmla="*/ 139155 w 140701"/>
                          <a:gd name="connsiteY18" fmla="*/ 370307 h 696021"/>
                          <a:gd name="connsiteX19" fmla="*/ 125240 w 140701"/>
                          <a:gd name="connsiteY19" fmla="*/ 519898 h 696021"/>
                          <a:gd name="connsiteX20" fmla="*/ 107845 w 140701"/>
                          <a:gd name="connsiteY20" fmla="*/ 652096 h 696021"/>
                          <a:gd name="connsiteX21" fmla="*/ 76535 w 140701"/>
                          <a:gd name="connsiteY21" fmla="*/ 693842 h 696021"/>
                          <a:gd name="connsiteX22" fmla="*/ 17394 w 140701"/>
                          <a:gd name="connsiteY22" fmla="*/ 672969 h 696021"/>
                          <a:gd name="connsiteX23" fmla="*/ 13916 w 140701"/>
                          <a:gd name="connsiteY23" fmla="*/ 669490 h 696021"/>
                          <a:gd name="connsiteX24" fmla="*/ 13916 w 140701"/>
                          <a:gd name="connsiteY24" fmla="*/ 666011 h 696021"/>
                          <a:gd name="connsiteX25" fmla="*/ 13916 w 140701"/>
                          <a:gd name="connsiteY25" fmla="*/ 662533 h 696021"/>
                          <a:gd name="connsiteX26" fmla="*/ 13916 w 140701"/>
                          <a:gd name="connsiteY26" fmla="*/ 666011 h 696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0701" h="696021">
                            <a:moveTo>
                              <a:pt x="13916" y="666011"/>
                            </a:moveTo>
                            <a:cubicBezTo>
                              <a:pt x="10437" y="617307"/>
                              <a:pt x="10437" y="568603"/>
                              <a:pt x="6958" y="519898"/>
                            </a:cubicBezTo>
                            <a:cubicBezTo>
                              <a:pt x="3479" y="471194"/>
                              <a:pt x="3479" y="422490"/>
                              <a:pt x="6958" y="370307"/>
                            </a:cubicBezTo>
                            <a:cubicBezTo>
                              <a:pt x="6958" y="318124"/>
                              <a:pt x="6958" y="265941"/>
                              <a:pt x="6958" y="210279"/>
                            </a:cubicBezTo>
                            <a:cubicBezTo>
                              <a:pt x="6958" y="185926"/>
                              <a:pt x="6958" y="161574"/>
                              <a:pt x="10437" y="140701"/>
                            </a:cubicBezTo>
                            <a:cubicBezTo>
                              <a:pt x="10437" y="126786"/>
                              <a:pt x="13916" y="112870"/>
                              <a:pt x="13916" y="98955"/>
                            </a:cubicBezTo>
                            <a:cubicBezTo>
                              <a:pt x="13916" y="91997"/>
                              <a:pt x="13916" y="85039"/>
                              <a:pt x="13916" y="78081"/>
                            </a:cubicBezTo>
                            <a:cubicBezTo>
                              <a:pt x="6958" y="57208"/>
                              <a:pt x="3479" y="39814"/>
                              <a:pt x="3479" y="18941"/>
                            </a:cubicBezTo>
                            <a:cubicBezTo>
                              <a:pt x="0" y="18941"/>
                              <a:pt x="0" y="11983"/>
                              <a:pt x="0" y="11983"/>
                            </a:cubicBezTo>
                            <a:cubicBezTo>
                              <a:pt x="0" y="11983"/>
                              <a:pt x="0" y="11983"/>
                              <a:pt x="0" y="11983"/>
                            </a:cubicBezTo>
                            <a:cubicBezTo>
                              <a:pt x="13916" y="5025"/>
                              <a:pt x="31310" y="8504"/>
                              <a:pt x="48704" y="8504"/>
                            </a:cubicBezTo>
                            <a:cubicBezTo>
                              <a:pt x="73056" y="8504"/>
                              <a:pt x="100887" y="-1933"/>
                              <a:pt x="125240" y="1546"/>
                            </a:cubicBezTo>
                            <a:cubicBezTo>
                              <a:pt x="125240" y="1546"/>
                              <a:pt x="125240" y="1546"/>
                              <a:pt x="128718" y="1546"/>
                            </a:cubicBezTo>
                            <a:cubicBezTo>
                              <a:pt x="128718" y="1546"/>
                              <a:pt x="128718" y="1546"/>
                              <a:pt x="128718" y="1546"/>
                            </a:cubicBezTo>
                            <a:cubicBezTo>
                              <a:pt x="128718" y="-1933"/>
                              <a:pt x="132197" y="1546"/>
                              <a:pt x="132197" y="1546"/>
                            </a:cubicBezTo>
                            <a:cubicBezTo>
                              <a:pt x="135676" y="32856"/>
                              <a:pt x="139155" y="67645"/>
                              <a:pt x="128718" y="98955"/>
                            </a:cubicBezTo>
                            <a:cubicBezTo>
                              <a:pt x="132197" y="116349"/>
                              <a:pt x="132197" y="130265"/>
                              <a:pt x="135676" y="147659"/>
                            </a:cubicBezTo>
                            <a:cubicBezTo>
                              <a:pt x="139155" y="168532"/>
                              <a:pt x="139155" y="192884"/>
                              <a:pt x="139155" y="213758"/>
                            </a:cubicBezTo>
                            <a:cubicBezTo>
                              <a:pt x="139155" y="265941"/>
                              <a:pt x="142634" y="318124"/>
                              <a:pt x="139155" y="370307"/>
                            </a:cubicBezTo>
                            <a:cubicBezTo>
                              <a:pt x="135676" y="419011"/>
                              <a:pt x="132197" y="471194"/>
                              <a:pt x="125240" y="519898"/>
                            </a:cubicBezTo>
                            <a:cubicBezTo>
                              <a:pt x="121761" y="561645"/>
                              <a:pt x="121761" y="613828"/>
                              <a:pt x="107845" y="652096"/>
                            </a:cubicBezTo>
                            <a:cubicBezTo>
                              <a:pt x="104366" y="669490"/>
                              <a:pt x="93930" y="690363"/>
                              <a:pt x="76535" y="693842"/>
                            </a:cubicBezTo>
                            <a:cubicBezTo>
                              <a:pt x="55662" y="700800"/>
                              <a:pt x="27831" y="690363"/>
                              <a:pt x="17394" y="672969"/>
                            </a:cubicBezTo>
                            <a:cubicBezTo>
                              <a:pt x="17394" y="672969"/>
                              <a:pt x="13916" y="672969"/>
                              <a:pt x="13916" y="669490"/>
                            </a:cubicBezTo>
                            <a:cubicBezTo>
                              <a:pt x="13916" y="669490"/>
                              <a:pt x="13916" y="669490"/>
                              <a:pt x="13916" y="666011"/>
                            </a:cubicBezTo>
                            <a:cubicBezTo>
                              <a:pt x="13916" y="666011"/>
                              <a:pt x="13916" y="662533"/>
                              <a:pt x="13916" y="662533"/>
                            </a:cubicBezTo>
                            <a:cubicBezTo>
                              <a:pt x="13916" y="669490"/>
                              <a:pt x="13916" y="666011"/>
                              <a:pt x="13916" y="666011"/>
                            </a:cubicBezTo>
                            <a:close/>
                          </a:path>
                        </a:pathLst>
                      </a:custGeom>
                      <a:solidFill>
                        <a:srgbClr val="9E5116"/>
                      </a:solidFill>
                      <a:ln w="34755"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xmlns="" id="{9A4B27AF-FB0F-4A86-B50A-B75F7A347A4B}"/>
                          </a:ext>
                        </a:extLst>
                      </p:cNvPr>
                      <p:cNvSpPr/>
                      <p:nvPr/>
                    </p:nvSpPr>
                    <p:spPr>
                      <a:xfrm>
                        <a:off x="2378755" y="9159844"/>
                        <a:ext cx="127848" cy="681473"/>
                      </a:xfrm>
                      <a:custGeom>
                        <a:avLst/>
                        <a:gdLst>
                          <a:gd name="connsiteX0" fmla="*/ 69578 w 127848"/>
                          <a:gd name="connsiteY0" fmla="*/ 674902 h 681473"/>
                          <a:gd name="connsiteX1" fmla="*/ 93930 w 127848"/>
                          <a:gd name="connsiteY1" fmla="*/ 643592 h 681473"/>
                          <a:gd name="connsiteX2" fmla="*/ 93930 w 127848"/>
                          <a:gd name="connsiteY2" fmla="*/ 640113 h 681473"/>
                          <a:gd name="connsiteX3" fmla="*/ 125240 w 127848"/>
                          <a:gd name="connsiteY3" fmla="*/ 358324 h 681473"/>
                          <a:gd name="connsiteX4" fmla="*/ 125240 w 127848"/>
                          <a:gd name="connsiteY4" fmla="*/ 208733 h 681473"/>
                          <a:gd name="connsiteX5" fmla="*/ 121761 w 127848"/>
                          <a:gd name="connsiteY5" fmla="*/ 128719 h 681473"/>
                          <a:gd name="connsiteX6" fmla="*/ 118282 w 127848"/>
                          <a:gd name="connsiteY6" fmla="*/ 97409 h 681473"/>
                          <a:gd name="connsiteX7" fmla="*/ 118282 w 127848"/>
                          <a:gd name="connsiteY7" fmla="*/ 100887 h 681473"/>
                          <a:gd name="connsiteX8" fmla="*/ 118282 w 127848"/>
                          <a:gd name="connsiteY8" fmla="*/ 104366 h 681473"/>
                          <a:gd name="connsiteX9" fmla="*/ 118282 w 127848"/>
                          <a:gd name="connsiteY9" fmla="*/ 104366 h 681473"/>
                          <a:gd name="connsiteX10" fmla="*/ 118282 w 127848"/>
                          <a:gd name="connsiteY10" fmla="*/ 104366 h 681473"/>
                          <a:gd name="connsiteX11" fmla="*/ 93930 w 127848"/>
                          <a:gd name="connsiteY11" fmla="*/ 132197 h 681473"/>
                          <a:gd name="connsiteX12" fmla="*/ 90451 w 127848"/>
                          <a:gd name="connsiteY12" fmla="*/ 128719 h 681473"/>
                          <a:gd name="connsiteX13" fmla="*/ 111324 w 127848"/>
                          <a:gd name="connsiteY13" fmla="*/ 93930 h 681473"/>
                          <a:gd name="connsiteX14" fmla="*/ 118282 w 127848"/>
                          <a:gd name="connsiteY14" fmla="*/ 62620 h 681473"/>
                          <a:gd name="connsiteX15" fmla="*/ 118282 w 127848"/>
                          <a:gd name="connsiteY15" fmla="*/ 55662 h 681473"/>
                          <a:gd name="connsiteX16" fmla="*/ 118282 w 127848"/>
                          <a:gd name="connsiteY16" fmla="*/ 55662 h 681473"/>
                          <a:gd name="connsiteX17" fmla="*/ 118282 w 127848"/>
                          <a:gd name="connsiteY17" fmla="*/ 41747 h 681473"/>
                          <a:gd name="connsiteX18" fmla="*/ 114803 w 127848"/>
                          <a:gd name="connsiteY18" fmla="*/ 0 h 681473"/>
                          <a:gd name="connsiteX19" fmla="*/ 76535 w 127848"/>
                          <a:gd name="connsiteY19" fmla="*/ 6958 h 681473"/>
                          <a:gd name="connsiteX20" fmla="*/ 45225 w 127848"/>
                          <a:gd name="connsiteY20" fmla="*/ 10437 h 681473"/>
                          <a:gd name="connsiteX21" fmla="*/ 0 w 127848"/>
                          <a:gd name="connsiteY21" fmla="*/ 13916 h 681473"/>
                          <a:gd name="connsiteX22" fmla="*/ 13916 w 127848"/>
                          <a:gd name="connsiteY22" fmla="*/ 69578 h 681473"/>
                          <a:gd name="connsiteX23" fmla="*/ 17394 w 127848"/>
                          <a:gd name="connsiteY23" fmla="*/ 83493 h 681473"/>
                          <a:gd name="connsiteX24" fmla="*/ 20873 w 127848"/>
                          <a:gd name="connsiteY24" fmla="*/ 104366 h 681473"/>
                          <a:gd name="connsiteX25" fmla="*/ 20873 w 127848"/>
                          <a:gd name="connsiteY25" fmla="*/ 104366 h 681473"/>
                          <a:gd name="connsiteX26" fmla="*/ 10437 w 127848"/>
                          <a:gd name="connsiteY26" fmla="*/ 83493 h 681473"/>
                          <a:gd name="connsiteX27" fmla="*/ 10437 w 127848"/>
                          <a:gd name="connsiteY27" fmla="*/ 128719 h 681473"/>
                          <a:gd name="connsiteX28" fmla="*/ 6958 w 127848"/>
                          <a:gd name="connsiteY28" fmla="*/ 201775 h 681473"/>
                          <a:gd name="connsiteX29" fmla="*/ 6958 w 127848"/>
                          <a:gd name="connsiteY29" fmla="*/ 358324 h 681473"/>
                          <a:gd name="connsiteX30" fmla="*/ 6958 w 127848"/>
                          <a:gd name="connsiteY30" fmla="*/ 514874 h 681473"/>
                          <a:gd name="connsiteX31" fmla="*/ 13916 w 127848"/>
                          <a:gd name="connsiteY31" fmla="*/ 664465 h 681473"/>
                          <a:gd name="connsiteX32" fmla="*/ 69578 w 127848"/>
                          <a:gd name="connsiteY32" fmla="*/ 674902 h 681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7848" h="681473">
                            <a:moveTo>
                              <a:pt x="69578" y="674902"/>
                            </a:moveTo>
                            <a:cubicBezTo>
                              <a:pt x="80014" y="667944"/>
                              <a:pt x="86972" y="657507"/>
                              <a:pt x="93930" y="643592"/>
                            </a:cubicBezTo>
                            <a:cubicBezTo>
                              <a:pt x="93930" y="643592"/>
                              <a:pt x="93930" y="640113"/>
                              <a:pt x="93930" y="640113"/>
                            </a:cubicBezTo>
                            <a:cubicBezTo>
                              <a:pt x="107845" y="546184"/>
                              <a:pt x="118282" y="452254"/>
                              <a:pt x="125240" y="358324"/>
                            </a:cubicBezTo>
                            <a:cubicBezTo>
                              <a:pt x="128718" y="309620"/>
                              <a:pt x="128718" y="257437"/>
                              <a:pt x="125240" y="208733"/>
                            </a:cubicBezTo>
                            <a:cubicBezTo>
                              <a:pt x="125240" y="180902"/>
                              <a:pt x="125240" y="153071"/>
                              <a:pt x="121761" y="128719"/>
                            </a:cubicBezTo>
                            <a:cubicBezTo>
                              <a:pt x="121761" y="118282"/>
                              <a:pt x="118282" y="107845"/>
                              <a:pt x="118282" y="97409"/>
                            </a:cubicBezTo>
                            <a:cubicBezTo>
                              <a:pt x="118282" y="97409"/>
                              <a:pt x="118282" y="100887"/>
                              <a:pt x="118282" y="100887"/>
                            </a:cubicBezTo>
                            <a:cubicBezTo>
                              <a:pt x="118282" y="100887"/>
                              <a:pt x="118282" y="104366"/>
                              <a:pt x="118282" y="104366"/>
                            </a:cubicBezTo>
                            <a:lnTo>
                              <a:pt x="118282" y="104366"/>
                            </a:lnTo>
                            <a:lnTo>
                              <a:pt x="118282" y="104366"/>
                            </a:lnTo>
                            <a:cubicBezTo>
                              <a:pt x="111324" y="114803"/>
                              <a:pt x="104366" y="121761"/>
                              <a:pt x="93930" y="132197"/>
                            </a:cubicBezTo>
                            <a:cubicBezTo>
                              <a:pt x="93930" y="132197"/>
                              <a:pt x="90451" y="132197"/>
                              <a:pt x="90451" y="128719"/>
                            </a:cubicBezTo>
                            <a:cubicBezTo>
                              <a:pt x="100887" y="114803"/>
                              <a:pt x="107845" y="104366"/>
                              <a:pt x="111324" y="93930"/>
                            </a:cubicBezTo>
                            <a:cubicBezTo>
                              <a:pt x="114803" y="83493"/>
                              <a:pt x="118282" y="73056"/>
                              <a:pt x="118282" y="62620"/>
                            </a:cubicBezTo>
                            <a:cubicBezTo>
                              <a:pt x="118282" y="59141"/>
                              <a:pt x="118282" y="59141"/>
                              <a:pt x="118282" y="55662"/>
                            </a:cubicBezTo>
                            <a:cubicBezTo>
                              <a:pt x="118282" y="55662"/>
                              <a:pt x="118282" y="55662"/>
                              <a:pt x="118282" y="55662"/>
                            </a:cubicBezTo>
                            <a:cubicBezTo>
                              <a:pt x="118282" y="52183"/>
                              <a:pt x="118282" y="48704"/>
                              <a:pt x="118282" y="41747"/>
                            </a:cubicBezTo>
                            <a:cubicBezTo>
                              <a:pt x="118282" y="27831"/>
                              <a:pt x="114803" y="13916"/>
                              <a:pt x="114803" y="0"/>
                            </a:cubicBezTo>
                            <a:cubicBezTo>
                              <a:pt x="104366" y="3479"/>
                              <a:pt x="86972" y="3479"/>
                              <a:pt x="76535" y="6958"/>
                            </a:cubicBezTo>
                            <a:cubicBezTo>
                              <a:pt x="66099" y="10437"/>
                              <a:pt x="55662" y="10437"/>
                              <a:pt x="45225" y="10437"/>
                            </a:cubicBezTo>
                            <a:cubicBezTo>
                              <a:pt x="31310" y="10437"/>
                              <a:pt x="13916" y="6958"/>
                              <a:pt x="0" y="13916"/>
                            </a:cubicBezTo>
                            <a:cubicBezTo>
                              <a:pt x="3479" y="31310"/>
                              <a:pt x="6958" y="52183"/>
                              <a:pt x="13916" y="69578"/>
                            </a:cubicBezTo>
                            <a:cubicBezTo>
                              <a:pt x="13916" y="73056"/>
                              <a:pt x="17394" y="80014"/>
                              <a:pt x="17394" y="83493"/>
                            </a:cubicBezTo>
                            <a:cubicBezTo>
                              <a:pt x="17394" y="90451"/>
                              <a:pt x="20873" y="97409"/>
                              <a:pt x="20873" y="104366"/>
                            </a:cubicBezTo>
                            <a:cubicBezTo>
                              <a:pt x="20873" y="104366"/>
                              <a:pt x="20873" y="104366"/>
                              <a:pt x="20873" y="104366"/>
                            </a:cubicBezTo>
                            <a:cubicBezTo>
                              <a:pt x="17394" y="97409"/>
                              <a:pt x="13916" y="90451"/>
                              <a:pt x="10437" y="83493"/>
                            </a:cubicBezTo>
                            <a:cubicBezTo>
                              <a:pt x="10437" y="97409"/>
                              <a:pt x="10437" y="114803"/>
                              <a:pt x="10437" y="128719"/>
                            </a:cubicBezTo>
                            <a:cubicBezTo>
                              <a:pt x="6958" y="153071"/>
                              <a:pt x="6958" y="177423"/>
                              <a:pt x="6958" y="201775"/>
                            </a:cubicBezTo>
                            <a:cubicBezTo>
                              <a:pt x="6958" y="253958"/>
                              <a:pt x="6958" y="306141"/>
                              <a:pt x="6958" y="358324"/>
                            </a:cubicBezTo>
                            <a:cubicBezTo>
                              <a:pt x="6958" y="410507"/>
                              <a:pt x="3479" y="462690"/>
                              <a:pt x="6958" y="514874"/>
                            </a:cubicBezTo>
                            <a:cubicBezTo>
                              <a:pt x="10437" y="563578"/>
                              <a:pt x="10437" y="612282"/>
                              <a:pt x="13916" y="664465"/>
                            </a:cubicBezTo>
                            <a:cubicBezTo>
                              <a:pt x="24352" y="678381"/>
                              <a:pt x="45225" y="688817"/>
                              <a:pt x="69578" y="674902"/>
                            </a:cubicBezTo>
                            <a:close/>
                          </a:path>
                        </a:pathLst>
                      </a:custGeom>
                      <a:solidFill>
                        <a:srgbClr val="FBD0B4"/>
                      </a:solidFill>
                      <a:ln w="34755"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xmlns="" id="{10B02FE0-0261-4936-8999-3E043BB670F9}"/>
                          </a:ext>
                        </a:extLst>
                      </p:cNvPr>
                      <p:cNvSpPr/>
                      <p:nvPr/>
                    </p:nvSpPr>
                    <p:spPr>
                      <a:xfrm>
                        <a:off x="2375277" y="9152886"/>
                        <a:ext cx="121760" cy="682544"/>
                      </a:xfrm>
                      <a:custGeom>
                        <a:avLst/>
                        <a:gdLst>
                          <a:gd name="connsiteX0" fmla="*/ 10437 w 121760"/>
                          <a:gd name="connsiteY0" fmla="*/ 201775 h 682544"/>
                          <a:gd name="connsiteX1" fmla="*/ 13916 w 121760"/>
                          <a:gd name="connsiteY1" fmla="*/ 128718 h 682544"/>
                          <a:gd name="connsiteX2" fmla="*/ 13916 w 121760"/>
                          <a:gd name="connsiteY2" fmla="*/ 83493 h 682544"/>
                          <a:gd name="connsiteX3" fmla="*/ 24352 w 121760"/>
                          <a:gd name="connsiteY3" fmla="*/ 104366 h 682544"/>
                          <a:gd name="connsiteX4" fmla="*/ 24352 w 121760"/>
                          <a:gd name="connsiteY4" fmla="*/ 104366 h 682544"/>
                          <a:gd name="connsiteX5" fmla="*/ 17394 w 121760"/>
                          <a:gd name="connsiteY5" fmla="*/ 83493 h 682544"/>
                          <a:gd name="connsiteX6" fmla="*/ 13916 w 121760"/>
                          <a:gd name="connsiteY6" fmla="*/ 69578 h 682544"/>
                          <a:gd name="connsiteX7" fmla="*/ 0 w 121760"/>
                          <a:gd name="connsiteY7" fmla="*/ 13916 h 682544"/>
                          <a:gd name="connsiteX8" fmla="*/ 45225 w 121760"/>
                          <a:gd name="connsiteY8" fmla="*/ 10436 h 682544"/>
                          <a:gd name="connsiteX9" fmla="*/ 76535 w 121760"/>
                          <a:gd name="connsiteY9" fmla="*/ 6958 h 682544"/>
                          <a:gd name="connsiteX10" fmla="*/ 114803 w 121760"/>
                          <a:gd name="connsiteY10" fmla="*/ 0 h 682544"/>
                          <a:gd name="connsiteX11" fmla="*/ 118282 w 121760"/>
                          <a:gd name="connsiteY11" fmla="*/ 41746 h 682544"/>
                          <a:gd name="connsiteX12" fmla="*/ 118282 w 121760"/>
                          <a:gd name="connsiteY12" fmla="*/ 55662 h 682544"/>
                          <a:gd name="connsiteX13" fmla="*/ 118282 w 121760"/>
                          <a:gd name="connsiteY13" fmla="*/ 55662 h 682544"/>
                          <a:gd name="connsiteX14" fmla="*/ 118282 w 121760"/>
                          <a:gd name="connsiteY14" fmla="*/ 59141 h 682544"/>
                          <a:gd name="connsiteX15" fmla="*/ 80014 w 121760"/>
                          <a:gd name="connsiteY15" fmla="*/ 41746 h 682544"/>
                          <a:gd name="connsiteX16" fmla="*/ 48704 w 121760"/>
                          <a:gd name="connsiteY16" fmla="*/ 93930 h 682544"/>
                          <a:gd name="connsiteX17" fmla="*/ 86972 w 121760"/>
                          <a:gd name="connsiteY17" fmla="*/ 125239 h 682544"/>
                          <a:gd name="connsiteX18" fmla="*/ 97408 w 121760"/>
                          <a:gd name="connsiteY18" fmla="*/ 118282 h 682544"/>
                          <a:gd name="connsiteX19" fmla="*/ 90451 w 121760"/>
                          <a:gd name="connsiteY19" fmla="*/ 128718 h 682544"/>
                          <a:gd name="connsiteX20" fmla="*/ 93930 w 121760"/>
                          <a:gd name="connsiteY20" fmla="*/ 132197 h 682544"/>
                          <a:gd name="connsiteX21" fmla="*/ 118282 w 121760"/>
                          <a:gd name="connsiteY21" fmla="*/ 104366 h 682544"/>
                          <a:gd name="connsiteX22" fmla="*/ 118282 w 121760"/>
                          <a:gd name="connsiteY22" fmla="*/ 104366 h 682544"/>
                          <a:gd name="connsiteX23" fmla="*/ 118282 w 121760"/>
                          <a:gd name="connsiteY23" fmla="*/ 104366 h 682544"/>
                          <a:gd name="connsiteX24" fmla="*/ 118282 w 121760"/>
                          <a:gd name="connsiteY24" fmla="*/ 100887 h 682544"/>
                          <a:gd name="connsiteX25" fmla="*/ 118282 w 121760"/>
                          <a:gd name="connsiteY25" fmla="*/ 97408 h 682544"/>
                          <a:gd name="connsiteX26" fmla="*/ 121761 w 121760"/>
                          <a:gd name="connsiteY26" fmla="*/ 128718 h 682544"/>
                          <a:gd name="connsiteX27" fmla="*/ 121761 w 121760"/>
                          <a:gd name="connsiteY27" fmla="*/ 170465 h 682544"/>
                          <a:gd name="connsiteX28" fmla="*/ 66099 w 121760"/>
                          <a:gd name="connsiteY28" fmla="*/ 146113 h 682544"/>
                          <a:gd name="connsiteX29" fmla="*/ 45225 w 121760"/>
                          <a:gd name="connsiteY29" fmla="*/ 191338 h 682544"/>
                          <a:gd name="connsiteX30" fmla="*/ 45225 w 121760"/>
                          <a:gd name="connsiteY30" fmla="*/ 271352 h 682544"/>
                          <a:gd name="connsiteX31" fmla="*/ 73056 w 121760"/>
                          <a:gd name="connsiteY31" fmla="*/ 480085 h 682544"/>
                          <a:gd name="connsiteX32" fmla="*/ 111324 w 121760"/>
                          <a:gd name="connsiteY32" fmla="*/ 511395 h 682544"/>
                          <a:gd name="connsiteX33" fmla="*/ 93930 w 121760"/>
                          <a:gd name="connsiteY33" fmla="*/ 643592 h 682544"/>
                          <a:gd name="connsiteX34" fmla="*/ 93930 w 121760"/>
                          <a:gd name="connsiteY34" fmla="*/ 647071 h 682544"/>
                          <a:gd name="connsiteX35" fmla="*/ 69578 w 121760"/>
                          <a:gd name="connsiteY35" fmla="*/ 678381 h 682544"/>
                          <a:gd name="connsiteX36" fmla="*/ 10437 w 121760"/>
                          <a:gd name="connsiteY36" fmla="*/ 660986 h 682544"/>
                          <a:gd name="connsiteX37" fmla="*/ 3479 w 121760"/>
                          <a:gd name="connsiteY37" fmla="*/ 511395 h 682544"/>
                          <a:gd name="connsiteX38" fmla="*/ 3479 w 121760"/>
                          <a:gd name="connsiteY38" fmla="*/ 354845 h 682544"/>
                          <a:gd name="connsiteX39" fmla="*/ 10437 w 121760"/>
                          <a:gd name="connsiteY39" fmla="*/ 201775 h 68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1760" h="682544">
                            <a:moveTo>
                              <a:pt x="10437" y="201775"/>
                            </a:moveTo>
                            <a:cubicBezTo>
                              <a:pt x="10437" y="177423"/>
                              <a:pt x="10437" y="153071"/>
                              <a:pt x="13916" y="128718"/>
                            </a:cubicBezTo>
                            <a:cubicBezTo>
                              <a:pt x="13916" y="114803"/>
                              <a:pt x="13916" y="97408"/>
                              <a:pt x="13916" y="83493"/>
                            </a:cubicBezTo>
                            <a:cubicBezTo>
                              <a:pt x="17394" y="90451"/>
                              <a:pt x="20873" y="97408"/>
                              <a:pt x="24352" y="104366"/>
                            </a:cubicBezTo>
                            <a:cubicBezTo>
                              <a:pt x="24352" y="104366"/>
                              <a:pt x="24352" y="104366"/>
                              <a:pt x="24352" y="104366"/>
                            </a:cubicBezTo>
                            <a:cubicBezTo>
                              <a:pt x="17394" y="100887"/>
                              <a:pt x="17394" y="90451"/>
                              <a:pt x="17394" y="83493"/>
                            </a:cubicBezTo>
                            <a:cubicBezTo>
                              <a:pt x="17394" y="80014"/>
                              <a:pt x="13916" y="73056"/>
                              <a:pt x="13916" y="69578"/>
                            </a:cubicBezTo>
                            <a:cubicBezTo>
                              <a:pt x="6958" y="52183"/>
                              <a:pt x="3479" y="34789"/>
                              <a:pt x="0" y="13916"/>
                            </a:cubicBezTo>
                            <a:cubicBezTo>
                              <a:pt x="10437" y="6958"/>
                              <a:pt x="31310" y="10436"/>
                              <a:pt x="45225" y="10436"/>
                            </a:cubicBezTo>
                            <a:cubicBezTo>
                              <a:pt x="55662" y="10436"/>
                              <a:pt x="66099" y="10436"/>
                              <a:pt x="76535" y="6958"/>
                            </a:cubicBezTo>
                            <a:cubicBezTo>
                              <a:pt x="86972" y="3479"/>
                              <a:pt x="104366" y="3479"/>
                              <a:pt x="114803" y="0"/>
                            </a:cubicBezTo>
                            <a:cubicBezTo>
                              <a:pt x="114803" y="13916"/>
                              <a:pt x="118282" y="27831"/>
                              <a:pt x="118282" y="41746"/>
                            </a:cubicBezTo>
                            <a:cubicBezTo>
                              <a:pt x="118282" y="45225"/>
                              <a:pt x="118282" y="48704"/>
                              <a:pt x="118282" y="55662"/>
                            </a:cubicBezTo>
                            <a:cubicBezTo>
                              <a:pt x="118282" y="55662"/>
                              <a:pt x="118282" y="55662"/>
                              <a:pt x="118282" y="55662"/>
                            </a:cubicBezTo>
                            <a:cubicBezTo>
                              <a:pt x="118282" y="55662"/>
                              <a:pt x="118282" y="59141"/>
                              <a:pt x="118282" y="59141"/>
                            </a:cubicBezTo>
                            <a:cubicBezTo>
                              <a:pt x="111324" y="48704"/>
                              <a:pt x="93930" y="41746"/>
                              <a:pt x="80014" y="41746"/>
                            </a:cubicBezTo>
                            <a:cubicBezTo>
                              <a:pt x="52183" y="45225"/>
                              <a:pt x="45225" y="69578"/>
                              <a:pt x="48704" y="93930"/>
                            </a:cubicBezTo>
                            <a:cubicBezTo>
                              <a:pt x="52183" y="114803"/>
                              <a:pt x="66099" y="132197"/>
                              <a:pt x="86972" y="125239"/>
                            </a:cubicBezTo>
                            <a:cubicBezTo>
                              <a:pt x="90451" y="125239"/>
                              <a:pt x="93930" y="121761"/>
                              <a:pt x="97408" y="118282"/>
                            </a:cubicBezTo>
                            <a:cubicBezTo>
                              <a:pt x="93930" y="121761"/>
                              <a:pt x="90451" y="125239"/>
                              <a:pt x="90451" y="128718"/>
                            </a:cubicBezTo>
                            <a:cubicBezTo>
                              <a:pt x="90451" y="128718"/>
                              <a:pt x="90451" y="132197"/>
                              <a:pt x="93930" y="132197"/>
                            </a:cubicBezTo>
                            <a:cubicBezTo>
                              <a:pt x="104366" y="125239"/>
                              <a:pt x="114803" y="118282"/>
                              <a:pt x="118282" y="104366"/>
                            </a:cubicBezTo>
                            <a:lnTo>
                              <a:pt x="118282" y="104366"/>
                            </a:lnTo>
                            <a:lnTo>
                              <a:pt x="118282" y="104366"/>
                            </a:lnTo>
                            <a:cubicBezTo>
                              <a:pt x="118282" y="104366"/>
                              <a:pt x="118282" y="100887"/>
                              <a:pt x="118282" y="100887"/>
                            </a:cubicBezTo>
                            <a:cubicBezTo>
                              <a:pt x="118282" y="100887"/>
                              <a:pt x="118282" y="97408"/>
                              <a:pt x="118282" y="97408"/>
                            </a:cubicBezTo>
                            <a:cubicBezTo>
                              <a:pt x="118282" y="107845"/>
                              <a:pt x="121761" y="118282"/>
                              <a:pt x="121761" y="128718"/>
                            </a:cubicBezTo>
                            <a:cubicBezTo>
                              <a:pt x="121761" y="142634"/>
                              <a:pt x="121761" y="156549"/>
                              <a:pt x="121761" y="170465"/>
                            </a:cubicBezTo>
                            <a:cubicBezTo>
                              <a:pt x="107845" y="149591"/>
                              <a:pt x="86972" y="135676"/>
                              <a:pt x="66099" y="146113"/>
                            </a:cubicBezTo>
                            <a:cubicBezTo>
                              <a:pt x="48704" y="153071"/>
                              <a:pt x="45225" y="173944"/>
                              <a:pt x="45225" y="191338"/>
                            </a:cubicBezTo>
                            <a:cubicBezTo>
                              <a:pt x="45225" y="215690"/>
                              <a:pt x="45225" y="243521"/>
                              <a:pt x="45225" y="271352"/>
                            </a:cubicBezTo>
                            <a:cubicBezTo>
                              <a:pt x="41747" y="337451"/>
                              <a:pt x="27831" y="424423"/>
                              <a:pt x="73056" y="480085"/>
                            </a:cubicBezTo>
                            <a:cubicBezTo>
                              <a:pt x="83493" y="494000"/>
                              <a:pt x="97408" y="504437"/>
                              <a:pt x="111324" y="511395"/>
                            </a:cubicBezTo>
                            <a:cubicBezTo>
                              <a:pt x="107845" y="556620"/>
                              <a:pt x="100887" y="601845"/>
                              <a:pt x="93930" y="643592"/>
                            </a:cubicBezTo>
                            <a:cubicBezTo>
                              <a:pt x="93930" y="643592"/>
                              <a:pt x="93930" y="647071"/>
                              <a:pt x="93930" y="647071"/>
                            </a:cubicBezTo>
                            <a:cubicBezTo>
                              <a:pt x="90451" y="660986"/>
                              <a:pt x="83493" y="671423"/>
                              <a:pt x="69578" y="678381"/>
                            </a:cubicBezTo>
                            <a:cubicBezTo>
                              <a:pt x="45225" y="688817"/>
                              <a:pt x="27831" y="678381"/>
                              <a:pt x="10437" y="660986"/>
                            </a:cubicBezTo>
                            <a:cubicBezTo>
                              <a:pt x="10437" y="612282"/>
                              <a:pt x="6958" y="563578"/>
                              <a:pt x="3479" y="511395"/>
                            </a:cubicBezTo>
                            <a:cubicBezTo>
                              <a:pt x="0" y="459211"/>
                              <a:pt x="3479" y="407028"/>
                              <a:pt x="3479" y="354845"/>
                            </a:cubicBezTo>
                            <a:cubicBezTo>
                              <a:pt x="6958" y="309620"/>
                              <a:pt x="10437" y="257437"/>
                              <a:pt x="10437" y="201775"/>
                            </a:cubicBezTo>
                            <a:close/>
                          </a:path>
                        </a:pathLst>
                      </a:custGeom>
                      <a:solidFill>
                        <a:srgbClr val="FBD0B4"/>
                      </a:solidFill>
                      <a:ln w="34755" cap="flat">
                        <a:noFill/>
                        <a:prstDash val="solid"/>
                        <a:miter/>
                      </a:ln>
                    </p:spPr>
                    <p:txBody>
                      <a:bodyPr rtlCol="0" anchor="ctr"/>
                      <a:lstStyle/>
                      <a:p>
                        <a:endParaRPr lang="en-US"/>
                      </a:p>
                    </p:txBody>
                  </p:sp>
                </p:grpSp>
                <p:grpSp>
                  <p:nvGrpSpPr>
                    <p:cNvPr id="82" name="Graphic 30">
                      <a:extLst>
                        <a:ext uri="{FF2B5EF4-FFF2-40B4-BE49-F238E27FC236}">
                          <a16:creationId xmlns:a16="http://schemas.microsoft.com/office/drawing/2014/main" xmlns="" id="{C5B033F2-2716-433C-BA96-E0F095B222A5}"/>
                        </a:ext>
                      </a:extLst>
                    </p:cNvPr>
                    <p:cNvGrpSpPr/>
                    <p:nvPr/>
                  </p:nvGrpSpPr>
                  <p:grpSpPr>
                    <a:xfrm>
                      <a:off x="2372667" y="9540974"/>
                      <a:ext cx="134806" cy="309866"/>
                      <a:chOff x="2372667" y="9540974"/>
                      <a:chExt cx="134806" cy="309866"/>
                    </a:xfrm>
                  </p:grpSpPr>
                  <p:grpSp>
                    <p:nvGrpSpPr>
                      <p:cNvPr id="83" name="Graphic 30">
                        <a:extLst>
                          <a:ext uri="{FF2B5EF4-FFF2-40B4-BE49-F238E27FC236}">
                            <a16:creationId xmlns:a16="http://schemas.microsoft.com/office/drawing/2014/main" xmlns="" id="{CEDAE2F8-9345-42AD-B6EB-C530A357CBAF}"/>
                          </a:ext>
                        </a:extLst>
                      </p:cNvPr>
                      <p:cNvGrpSpPr/>
                      <p:nvPr/>
                    </p:nvGrpSpPr>
                    <p:grpSpPr>
                      <a:xfrm>
                        <a:off x="2372667" y="9540974"/>
                        <a:ext cx="134806" cy="309866"/>
                        <a:chOff x="2372667" y="9540974"/>
                        <a:chExt cx="134806" cy="309866"/>
                      </a:xfrm>
                    </p:grpSpPr>
                    <p:sp>
                      <p:nvSpPr>
                        <p:cNvPr id="84" name="Freeform: Shape 83">
                          <a:extLst>
                            <a:ext uri="{FF2B5EF4-FFF2-40B4-BE49-F238E27FC236}">
                              <a16:creationId xmlns:a16="http://schemas.microsoft.com/office/drawing/2014/main" xmlns="" id="{E0EA0FB5-FA2E-49DA-A462-5997B638E970}"/>
                            </a:ext>
                          </a:extLst>
                        </p:cNvPr>
                        <p:cNvSpPr/>
                        <p:nvPr/>
                      </p:nvSpPr>
                      <p:spPr>
                        <a:xfrm>
                          <a:off x="2372667" y="9540974"/>
                          <a:ext cx="134806" cy="309866"/>
                        </a:xfrm>
                        <a:custGeom>
                          <a:avLst/>
                          <a:gdLst>
                            <a:gd name="connsiteX0" fmla="*/ 9567 w 134806"/>
                            <a:gd name="connsiteY0" fmla="*/ 272899 h 309866"/>
                            <a:gd name="connsiteX1" fmla="*/ 2609 w 134806"/>
                            <a:gd name="connsiteY1" fmla="*/ 126786 h 309866"/>
                            <a:gd name="connsiteX2" fmla="*/ 2609 w 134806"/>
                            <a:gd name="connsiteY2" fmla="*/ 5025 h 309866"/>
                            <a:gd name="connsiteX3" fmla="*/ 2609 w 134806"/>
                            <a:gd name="connsiteY3" fmla="*/ 1546 h 309866"/>
                            <a:gd name="connsiteX4" fmla="*/ 2609 w 134806"/>
                            <a:gd name="connsiteY4" fmla="*/ 1546 h 309866"/>
                            <a:gd name="connsiteX5" fmla="*/ 6088 w 134806"/>
                            <a:gd name="connsiteY5" fmla="*/ 1546 h 309866"/>
                            <a:gd name="connsiteX6" fmla="*/ 65229 w 134806"/>
                            <a:gd name="connsiteY6" fmla="*/ 11983 h 309866"/>
                            <a:gd name="connsiteX7" fmla="*/ 131328 w 134806"/>
                            <a:gd name="connsiteY7" fmla="*/ 5025 h 309866"/>
                            <a:gd name="connsiteX8" fmla="*/ 134806 w 134806"/>
                            <a:gd name="connsiteY8" fmla="*/ 8504 h 309866"/>
                            <a:gd name="connsiteX9" fmla="*/ 134806 w 134806"/>
                            <a:gd name="connsiteY9" fmla="*/ 8504 h 309866"/>
                            <a:gd name="connsiteX10" fmla="*/ 124370 w 134806"/>
                            <a:gd name="connsiteY10" fmla="*/ 133744 h 309866"/>
                            <a:gd name="connsiteX11" fmla="*/ 106975 w 134806"/>
                            <a:gd name="connsiteY11" fmla="*/ 265941 h 309866"/>
                            <a:gd name="connsiteX12" fmla="*/ 75665 w 134806"/>
                            <a:gd name="connsiteY12" fmla="*/ 307687 h 309866"/>
                            <a:gd name="connsiteX13" fmla="*/ 16525 w 134806"/>
                            <a:gd name="connsiteY13" fmla="*/ 286814 h 309866"/>
                            <a:gd name="connsiteX14" fmla="*/ 13046 w 134806"/>
                            <a:gd name="connsiteY14" fmla="*/ 283335 h 309866"/>
                            <a:gd name="connsiteX15" fmla="*/ 13046 w 134806"/>
                            <a:gd name="connsiteY15" fmla="*/ 279856 h 309866"/>
                            <a:gd name="connsiteX16" fmla="*/ 13046 w 134806"/>
                            <a:gd name="connsiteY16" fmla="*/ 276377 h 309866"/>
                            <a:gd name="connsiteX17" fmla="*/ 9567 w 134806"/>
                            <a:gd name="connsiteY17" fmla="*/ 272899 h 30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4806" h="309866">
                              <a:moveTo>
                                <a:pt x="9567" y="272899"/>
                              </a:moveTo>
                              <a:cubicBezTo>
                                <a:pt x="6088" y="224194"/>
                                <a:pt x="6088" y="175490"/>
                                <a:pt x="2609" y="126786"/>
                              </a:cubicBezTo>
                              <a:cubicBezTo>
                                <a:pt x="-870" y="85039"/>
                                <a:pt x="-870" y="46772"/>
                                <a:pt x="2609" y="5025"/>
                              </a:cubicBezTo>
                              <a:cubicBezTo>
                                <a:pt x="2609" y="5025"/>
                                <a:pt x="2609" y="1546"/>
                                <a:pt x="2609" y="1546"/>
                              </a:cubicBezTo>
                              <a:cubicBezTo>
                                <a:pt x="2609" y="1546"/>
                                <a:pt x="2609" y="1546"/>
                                <a:pt x="2609" y="1546"/>
                              </a:cubicBezTo>
                              <a:cubicBezTo>
                                <a:pt x="2609" y="1546"/>
                                <a:pt x="6088" y="-1933"/>
                                <a:pt x="6088" y="1546"/>
                              </a:cubicBezTo>
                              <a:cubicBezTo>
                                <a:pt x="23482" y="11983"/>
                                <a:pt x="44356" y="11983"/>
                                <a:pt x="65229" y="11983"/>
                              </a:cubicBezTo>
                              <a:cubicBezTo>
                                <a:pt x="86102" y="11983"/>
                                <a:pt x="106975" y="8504"/>
                                <a:pt x="131328" y="5025"/>
                              </a:cubicBezTo>
                              <a:cubicBezTo>
                                <a:pt x="131328" y="5025"/>
                                <a:pt x="134806" y="5025"/>
                                <a:pt x="134806" y="8504"/>
                              </a:cubicBezTo>
                              <a:cubicBezTo>
                                <a:pt x="134806" y="8504"/>
                                <a:pt x="134806" y="8504"/>
                                <a:pt x="134806" y="8504"/>
                              </a:cubicBezTo>
                              <a:cubicBezTo>
                                <a:pt x="131328" y="50250"/>
                                <a:pt x="127849" y="91997"/>
                                <a:pt x="124370" y="133744"/>
                              </a:cubicBezTo>
                              <a:cubicBezTo>
                                <a:pt x="120891" y="175490"/>
                                <a:pt x="120891" y="227673"/>
                                <a:pt x="106975" y="265941"/>
                              </a:cubicBezTo>
                              <a:cubicBezTo>
                                <a:pt x="103497" y="283335"/>
                                <a:pt x="93060" y="304208"/>
                                <a:pt x="75665" y="307687"/>
                              </a:cubicBezTo>
                              <a:cubicBezTo>
                                <a:pt x="54792" y="314645"/>
                                <a:pt x="26961" y="304208"/>
                                <a:pt x="16525" y="286814"/>
                              </a:cubicBezTo>
                              <a:cubicBezTo>
                                <a:pt x="16525" y="286814"/>
                                <a:pt x="13046" y="286814"/>
                                <a:pt x="13046" y="283335"/>
                              </a:cubicBezTo>
                              <a:cubicBezTo>
                                <a:pt x="13046" y="283335"/>
                                <a:pt x="13046" y="283335"/>
                                <a:pt x="13046" y="279856"/>
                              </a:cubicBezTo>
                              <a:cubicBezTo>
                                <a:pt x="13046" y="279856"/>
                                <a:pt x="13046" y="276377"/>
                                <a:pt x="13046" y="276377"/>
                              </a:cubicBezTo>
                              <a:cubicBezTo>
                                <a:pt x="9567" y="276377"/>
                                <a:pt x="9567" y="272899"/>
                                <a:pt x="9567" y="272899"/>
                              </a:cubicBezTo>
                              <a:close/>
                            </a:path>
                          </a:pathLst>
                        </a:custGeom>
                        <a:solidFill>
                          <a:srgbClr val="5E8461"/>
                        </a:solidFill>
                        <a:ln w="34755"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xmlns="" id="{915CBD34-1E34-41E6-B7FB-44C3664A5BCC}"/>
                            </a:ext>
                          </a:extLst>
                        </p:cNvPr>
                        <p:cNvSpPr/>
                        <p:nvPr/>
                      </p:nvSpPr>
                      <p:spPr>
                        <a:xfrm>
                          <a:off x="2382234" y="9549478"/>
                          <a:ext cx="118281" cy="291838"/>
                        </a:xfrm>
                        <a:custGeom>
                          <a:avLst/>
                          <a:gdLst>
                            <a:gd name="connsiteX0" fmla="*/ 66099 w 118281"/>
                            <a:gd name="connsiteY0" fmla="*/ 285268 h 291838"/>
                            <a:gd name="connsiteX1" fmla="*/ 90451 w 118281"/>
                            <a:gd name="connsiteY1" fmla="*/ 253958 h 291838"/>
                            <a:gd name="connsiteX2" fmla="*/ 90451 w 118281"/>
                            <a:gd name="connsiteY2" fmla="*/ 250479 h 291838"/>
                            <a:gd name="connsiteX3" fmla="*/ 118282 w 118281"/>
                            <a:gd name="connsiteY3" fmla="*/ 0 h 291838"/>
                            <a:gd name="connsiteX4" fmla="*/ 111324 w 118281"/>
                            <a:gd name="connsiteY4" fmla="*/ 3479 h 291838"/>
                            <a:gd name="connsiteX5" fmla="*/ 100887 w 118281"/>
                            <a:gd name="connsiteY5" fmla="*/ 86972 h 291838"/>
                            <a:gd name="connsiteX6" fmla="*/ 97408 w 118281"/>
                            <a:gd name="connsiteY6" fmla="*/ 86972 h 291838"/>
                            <a:gd name="connsiteX7" fmla="*/ 107845 w 118281"/>
                            <a:gd name="connsiteY7" fmla="*/ 6958 h 291838"/>
                            <a:gd name="connsiteX8" fmla="*/ 90451 w 118281"/>
                            <a:gd name="connsiteY8" fmla="*/ 10436 h 291838"/>
                            <a:gd name="connsiteX9" fmla="*/ 80014 w 118281"/>
                            <a:gd name="connsiteY9" fmla="*/ 166986 h 291838"/>
                            <a:gd name="connsiteX10" fmla="*/ 76535 w 118281"/>
                            <a:gd name="connsiteY10" fmla="*/ 166986 h 291838"/>
                            <a:gd name="connsiteX11" fmla="*/ 86972 w 118281"/>
                            <a:gd name="connsiteY11" fmla="*/ 13915 h 291838"/>
                            <a:gd name="connsiteX12" fmla="*/ 62620 w 118281"/>
                            <a:gd name="connsiteY12" fmla="*/ 13915 h 291838"/>
                            <a:gd name="connsiteX13" fmla="*/ 62620 w 118281"/>
                            <a:gd name="connsiteY13" fmla="*/ 90451 h 291838"/>
                            <a:gd name="connsiteX14" fmla="*/ 62620 w 118281"/>
                            <a:gd name="connsiteY14" fmla="*/ 173944 h 291838"/>
                            <a:gd name="connsiteX15" fmla="*/ 59141 w 118281"/>
                            <a:gd name="connsiteY15" fmla="*/ 173944 h 291838"/>
                            <a:gd name="connsiteX16" fmla="*/ 55662 w 118281"/>
                            <a:gd name="connsiteY16" fmla="*/ 97408 h 291838"/>
                            <a:gd name="connsiteX17" fmla="*/ 59141 w 118281"/>
                            <a:gd name="connsiteY17" fmla="*/ 13915 h 291838"/>
                            <a:gd name="connsiteX18" fmla="*/ 52183 w 118281"/>
                            <a:gd name="connsiteY18" fmla="*/ 13915 h 291838"/>
                            <a:gd name="connsiteX19" fmla="*/ 34789 w 118281"/>
                            <a:gd name="connsiteY19" fmla="*/ 13915 h 291838"/>
                            <a:gd name="connsiteX20" fmla="*/ 34789 w 118281"/>
                            <a:gd name="connsiteY20" fmla="*/ 132197 h 291838"/>
                            <a:gd name="connsiteX21" fmla="*/ 31310 w 118281"/>
                            <a:gd name="connsiteY21" fmla="*/ 132197 h 291838"/>
                            <a:gd name="connsiteX22" fmla="*/ 31310 w 118281"/>
                            <a:gd name="connsiteY22" fmla="*/ 13915 h 291838"/>
                            <a:gd name="connsiteX23" fmla="*/ 10437 w 118281"/>
                            <a:gd name="connsiteY23" fmla="*/ 10436 h 291838"/>
                            <a:gd name="connsiteX24" fmla="*/ 17394 w 118281"/>
                            <a:gd name="connsiteY24" fmla="*/ 114803 h 291838"/>
                            <a:gd name="connsiteX25" fmla="*/ 20873 w 118281"/>
                            <a:gd name="connsiteY25" fmla="*/ 233085 h 291838"/>
                            <a:gd name="connsiteX26" fmla="*/ 17394 w 118281"/>
                            <a:gd name="connsiteY26" fmla="*/ 233085 h 291838"/>
                            <a:gd name="connsiteX27" fmla="*/ 13915 w 118281"/>
                            <a:gd name="connsiteY27" fmla="*/ 128718 h 291838"/>
                            <a:gd name="connsiteX28" fmla="*/ 10437 w 118281"/>
                            <a:gd name="connsiteY28" fmla="*/ 6958 h 291838"/>
                            <a:gd name="connsiteX29" fmla="*/ 0 w 118281"/>
                            <a:gd name="connsiteY29" fmla="*/ 3479 h 291838"/>
                            <a:gd name="connsiteX30" fmla="*/ 0 w 118281"/>
                            <a:gd name="connsiteY30" fmla="*/ 125239 h 291838"/>
                            <a:gd name="connsiteX31" fmla="*/ 6958 w 118281"/>
                            <a:gd name="connsiteY31" fmla="*/ 274831 h 291838"/>
                            <a:gd name="connsiteX32" fmla="*/ 66099 w 118281"/>
                            <a:gd name="connsiteY32" fmla="*/ 285268 h 291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18281" h="291838">
                              <a:moveTo>
                                <a:pt x="66099" y="285268"/>
                              </a:moveTo>
                              <a:cubicBezTo>
                                <a:pt x="76535" y="278310"/>
                                <a:pt x="83493" y="267873"/>
                                <a:pt x="90451" y="253958"/>
                              </a:cubicBezTo>
                              <a:cubicBezTo>
                                <a:pt x="90451" y="253958"/>
                                <a:pt x="90451" y="250479"/>
                                <a:pt x="90451" y="250479"/>
                              </a:cubicBezTo>
                              <a:cubicBezTo>
                                <a:pt x="100887" y="166986"/>
                                <a:pt x="111324" y="83493"/>
                                <a:pt x="118282" y="0"/>
                              </a:cubicBezTo>
                              <a:cubicBezTo>
                                <a:pt x="114803" y="0"/>
                                <a:pt x="114803" y="0"/>
                                <a:pt x="111324" y="3479"/>
                              </a:cubicBezTo>
                              <a:cubicBezTo>
                                <a:pt x="111324" y="31310"/>
                                <a:pt x="107845" y="59141"/>
                                <a:pt x="100887" y="86972"/>
                              </a:cubicBezTo>
                              <a:cubicBezTo>
                                <a:pt x="100887" y="90451"/>
                                <a:pt x="97408" y="86972"/>
                                <a:pt x="97408" y="86972"/>
                              </a:cubicBezTo>
                              <a:cubicBezTo>
                                <a:pt x="100887" y="59141"/>
                                <a:pt x="104366" y="34789"/>
                                <a:pt x="107845" y="6958"/>
                              </a:cubicBezTo>
                              <a:cubicBezTo>
                                <a:pt x="100887" y="6958"/>
                                <a:pt x="97408" y="10436"/>
                                <a:pt x="90451" y="10436"/>
                              </a:cubicBezTo>
                              <a:cubicBezTo>
                                <a:pt x="93930" y="62620"/>
                                <a:pt x="83493" y="114803"/>
                                <a:pt x="80014" y="166986"/>
                              </a:cubicBezTo>
                              <a:cubicBezTo>
                                <a:pt x="80014" y="170465"/>
                                <a:pt x="76535" y="166986"/>
                                <a:pt x="76535" y="166986"/>
                              </a:cubicBezTo>
                              <a:cubicBezTo>
                                <a:pt x="76535" y="114803"/>
                                <a:pt x="86972" y="62620"/>
                                <a:pt x="86972" y="13915"/>
                              </a:cubicBezTo>
                              <a:cubicBezTo>
                                <a:pt x="80014" y="13915"/>
                                <a:pt x="69578" y="13915"/>
                                <a:pt x="62620" y="13915"/>
                              </a:cubicBezTo>
                              <a:cubicBezTo>
                                <a:pt x="66099" y="38268"/>
                                <a:pt x="62620" y="66098"/>
                                <a:pt x="62620" y="90451"/>
                              </a:cubicBezTo>
                              <a:cubicBezTo>
                                <a:pt x="62620" y="118282"/>
                                <a:pt x="66099" y="146113"/>
                                <a:pt x="62620" y="173944"/>
                              </a:cubicBezTo>
                              <a:cubicBezTo>
                                <a:pt x="62620" y="173944"/>
                                <a:pt x="59141" y="173944"/>
                                <a:pt x="59141" y="173944"/>
                              </a:cubicBezTo>
                              <a:cubicBezTo>
                                <a:pt x="59141" y="149591"/>
                                <a:pt x="59141" y="121761"/>
                                <a:pt x="55662" y="97408"/>
                              </a:cubicBezTo>
                              <a:cubicBezTo>
                                <a:pt x="55662" y="69578"/>
                                <a:pt x="59141" y="41746"/>
                                <a:pt x="59141" y="13915"/>
                              </a:cubicBezTo>
                              <a:cubicBezTo>
                                <a:pt x="55662" y="13915"/>
                                <a:pt x="55662" y="13915"/>
                                <a:pt x="52183" y="13915"/>
                              </a:cubicBezTo>
                              <a:cubicBezTo>
                                <a:pt x="45225" y="13915"/>
                                <a:pt x="41747" y="13915"/>
                                <a:pt x="34789" y="13915"/>
                              </a:cubicBezTo>
                              <a:cubicBezTo>
                                <a:pt x="34789" y="52183"/>
                                <a:pt x="34789" y="93930"/>
                                <a:pt x="34789" y="132197"/>
                              </a:cubicBezTo>
                              <a:cubicBezTo>
                                <a:pt x="34789" y="135676"/>
                                <a:pt x="31310" y="132197"/>
                                <a:pt x="31310" y="132197"/>
                              </a:cubicBezTo>
                              <a:cubicBezTo>
                                <a:pt x="31310" y="93930"/>
                                <a:pt x="27831" y="52183"/>
                                <a:pt x="31310" y="13915"/>
                              </a:cubicBezTo>
                              <a:cubicBezTo>
                                <a:pt x="24352" y="13915"/>
                                <a:pt x="17394" y="13915"/>
                                <a:pt x="10437" y="10436"/>
                              </a:cubicBezTo>
                              <a:cubicBezTo>
                                <a:pt x="17394" y="45225"/>
                                <a:pt x="17394" y="80014"/>
                                <a:pt x="17394" y="114803"/>
                              </a:cubicBezTo>
                              <a:cubicBezTo>
                                <a:pt x="20873" y="153070"/>
                                <a:pt x="20873" y="194817"/>
                                <a:pt x="20873" y="233085"/>
                              </a:cubicBezTo>
                              <a:cubicBezTo>
                                <a:pt x="20873" y="236563"/>
                                <a:pt x="17394" y="233085"/>
                                <a:pt x="17394" y="233085"/>
                              </a:cubicBezTo>
                              <a:cubicBezTo>
                                <a:pt x="13915" y="198296"/>
                                <a:pt x="13915" y="163507"/>
                                <a:pt x="13915" y="128718"/>
                              </a:cubicBezTo>
                              <a:cubicBezTo>
                                <a:pt x="10437" y="86972"/>
                                <a:pt x="6958" y="48704"/>
                                <a:pt x="10437" y="6958"/>
                              </a:cubicBezTo>
                              <a:cubicBezTo>
                                <a:pt x="6958" y="6958"/>
                                <a:pt x="3479" y="3479"/>
                                <a:pt x="0" y="3479"/>
                              </a:cubicBezTo>
                              <a:cubicBezTo>
                                <a:pt x="0" y="45225"/>
                                <a:pt x="0" y="83493"/>
                                <a:pt x="0" y="125239"/>
                              </a:cubicBezTo>
                              <a:cubicBezTo>
                                <a:pt x="3479" y="173944"/>
                                <a:pt x="3479" y="222648"/>
                                <a:pt x="6958" y="274831"/>
                              </a:cubicBezTo>
                              <a:cubicBezTo>
                                <a:pt x="20873" y="288746"/>
                                <a:pt x="41747" y="299183"/>
                                <a:pt x="66099" y="285268"/>
                              </a:cubicBezTo>
                              <a:close/>
                            </a:path>
                          </a:pathLst>
                        </a:custGeom>
                        <a:solidFill>
                          <a:srgbClr val="A7D4BB"/>
                        </a:solidFill>
                        <a:ln w="34755"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xmlns="" id="{8D3C29B9-B564-4357-BB41-19195CB03BC9}"/>
                            </a:ext>
                          </a:extLst>
                        </p:cNvPr>
                        <p:cNvSpPr/>
                        <p:nvPr/>
                      </p:nvSpPr>
                      <p:spPr>
                        <a:xfrm>
                          <a:off x="2444854" y="9556436"/>
                          <a:ext cx="20873" cy="55661"/>
                        </a:xfrm>
                        <a:custGeom>
                          <a:avLst/>
                          <a:gdLst>
                            <a:gd name="connsiteX0" fmla="*/ 20873 w 20873"/>
                            <a:gd name="connsiteY0" fmla="*/ 0 h 55661"/>
                            <a:gd name="connsiteX1" fmla="*/ 20873 w 20873"/>
                            <a:gd name="connsiteY1" fmla="*/ 0 h 55661"/>
                            <a:gd name="connsiteX2" fmla="*/ 0 w 20873"/>
                            <a:gd name="connsiteY2" fmla="*/ 55662 h 55661"/>
                            <a:gd name="connsiteX3" fmla="*/ 0 w 20873"/>
                            <a:gd name="connsiteY3" fmla="*/ 0 h 55661"/>
                            <a:gd name="connsiteX4" fmla="*/ 20873 w 20873"/>
                            <a:gd name="connsiteY4" fmla="*/ 0 h 556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73" h="55661">
                              <a:moveTo>
                                <a:pt x="20873" y="0"/>
                              </a:moveTo>
                              <a:cubicBezTo>
                                <a:pt x="17394" y="3479"/>
                                <a:pt x="17394" y="3479"/>
                                <a:pt x="20873" y="0"/>
                              </a:cubicBezTo>
                              <a:cubicBezTo>
                                <a:pt x="10437" y="20873"/>
                                <a:pt x="3479" y="38268"/>
                                <a:pt x="0" y="55662"/>
                              </a:cubicBezTo>
                              <a:cubicBezTo>
                                <a:pt x="0" y="38268"/>
                                <a:pt x="0" y="17394"/>
                                <a:pt x="0" y="0"/>
                              </a:cubicBezTo>
                              <a:cubicBezTo>
                                <a:pt x="3479" y="3479"/>
                                <a:pt x="10437" y="3479"/>
                                <a:pt x="20873" y="0"/>
                              </a:cubicBezTo>
                              <a:close/>
                            </a:path>
                          </a:pathLst>
                        </a:custGeom>
                        <a:solidFill>
                          <a:srgbClr val="A7D4BB"/>
                        </a:solidFill>
                        <a:ln w="34755"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xmlns="" id="{000CD422-A93D-487A-834F-057DD9B1B35C}"/>
                            </a:ext>
                          </a:extLst>
                        </p:cNvPr>
                        <p:cNvSpPr/>
                        <p:nvPr/>
                      </p:nvSpPr>
                      <p:spPr>
                        <a:xfrm>
                          <a:off x="2382234" y="9549478"/>
                          <a:ext cx="59140" cy="299183"/>
                        </a:xfrm>
                        <a:custGeom>
                          <a:avLst/>
                          <a:gdLst>
                            <a:gd name="connsiteX0" fmla="*/ 0 w 59140"/>
                            <a:gd name="connsiteY0" fmla="*/ 0 h 299183"/>
                            <a:gd name="connsiteX1" fmla="*/ 10437 w 59140"/>
                            <a:gd name="connsiteY1" fmla="*/ 3479 h 299183"/>
                            <a:gd name="connsiteX2" fmla="*/ 13915 w 59140"/>
                            <a:gd name="connsiteY2" fmla="*/ 125239 h 299183"/>
                            <a:gd name="connsiteX3" fmla="*/ 17394 w 59140"/>
                            <a:gd name="connsiteY3" fmla="*/ 229606 h 299183"/>
                            <a:gd name="connsiteX4" fmla="*/ 20873 w 59140"/>
                            <a:gd name="connsiteY4" fmla="*/ 229606 h 299183"/>
                            <a:gd name="connsiteX5" fmla="*/ 17394 w 59140"/>
                            <a:gd name="connsiteY5" fmla="*/ 111324 h 299183"/>
                            <a:gd name="connsiteX6" fmla="*/ 10437 w 59140"/>
                            <a:gd name="connsiteY6" fmla="*/ 6958 h 299183"/>
                            <a:gd name="connsiteX7" fmla="*/ 31310 w 59140"/>
                            <a:gd name="connsiteY7" fmla="*/ 10436 h 299183"/>
                            <a:gd name="connsiteX8" fmla="*/ 31310 w 59140"/>
                            <a:gd name="connsiteY8" fmla="*/ 128718 h 299183"/>
                            <a:gd name="connsiteX9" fmla="*/ 34789 w 59140"/>
                            <a:gd name="connsiteY9" fmla="*/ 128718 h 299183"/>
                            <a:gd name="connsiteX10" fmla="*/ 34789 w 59140"/>
                            <a:gd name="connsiteY10" fmla="*/ 10436 h 299183"/>
                            <a:gd name="connsiteX11" fmla="*/ 52183 w 59140"/>
                            <a:gd name="connsiteY11" fmla="*/ 10436 h 299183"/>
                            <a:gd name="connsiteX12" fmla="*/ 59141 w 59140"/>
                            <a:gd name="connsiteY12" fmla="*/ 10436 h 299183"/>
                            <a:gd name="connsiteX13" fmla="*/ 55662 w 59140"/>
                            <a:gd name="connsiteY13" fmla="*/ 93930 h 299183"/>
                            <a:gd name="connsiteX14" fmla="*/ 55662 w 59140"/>
                            <a:gd name="connsiteY14" fmla="*/ 97408 h 299183"/>
                            <a:gd name="connsiteX15" fmla="*/ 55662 w 59140"/>
                            <a:gd name="connsiteY15" fmla="*/ 100887 h 299183"/>
                            <a:gd name="connsiteX16" fmla="*/ 41747 w 59140"/>
                            <a:gd name="connsiteY16" fmla="*/ 295704 h 299183"/>
                            <a:gd name="connsiteX17" fmla="*/ 41747 w 59140"/>
                            <a:gd name="connsiteY17" fmla="*/ 299183 h 299183"/>
                            <a:gd name="connsiteX18" fmla="*/ 6958 w 59140"/>
                            <a:gd name="connsiteY18" fmla="*/ 278310 h 299183"/>
                            <a:gd name="connsiteX19" fmla="*/ 0 w 59140"/>
                            <a:gd name="connsiteY19" fmla="*/ 128718 h 299183"/>
                            <a:gd name="connsiteX20" fmla="*/ 0 w 59140"/>
                            <a:gd name="connsiteY20" fmla="*/ 0 h 299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9140" h="299183">
                              <a:moveTo>
                                <a:pt x="0" y="0"/>
                              </a:moveTo>
                              <a:cubicBezTo>
                                <a:pt x="3479" y="0"/>
                                <a:pt x="6958" y="3479"/>
                                <a:pt x="10437" y="3479"/>
                              </a:cubicBezTo>
                              <a:cubicBezTo>
                                <a:pt x="10437" y="45225"/>
                                <a:pt x="13915" y="83493"/>
                                <a:pt x="13915" y="125239"/>
                              </a:cubicBezTo>
                              <a:cubicBezTo>
                                <a:pt x="17394" y="160028"/>
                                <a:pt x="13915" y="194817"/>
                                <a:pt x="17394" y="229606"/>
                              </a:cubicBezTo>
                              <a:cubicBezTo>
                                <a:pt x="17394" y="229606"/>
                                <a:pt x="20873" y="233085"/>
                                <a:pt x="20873" y="229606"/>
                              </a:cubicBezTo>
                              <a:cubicBezTo>
                                <a:pt x="24352" y="191338"/>
                                <a:pt x="20873" y="149591"/>
                                <a:pt x="17394" y="111324"/>
                              </a:cubicBezTo>
                              <a:cubicBezTo>
                                <a:pt x="17394" y="76535"/>
                                <a:pt x="13915" y="41746"/>
                                <a:pt x="10437" y="6958"/>
                              </a:cubicBezTo>
                              <a:cubicBezTo>
                                <a:pt x="17394" y="10436"/>
                                <a:pt x="24352" y="10436"/>
                                <a:pt x="31310" y="10436"/>
                              </a:cubicBezTo>
                              <a:cubicBezTo>
                                <a:pt x="24352" y="48704"/>
                                <a:pt x="27831" y="90451"/>
                                <a:pt x="31310" y="128718"/>
                              </a:cubicBezTo>
                              <a:cubicBezTo>
                                <a:pt x="31310" y="128718"/>
                                <a:pt x="34789" y="132197"/>
                                <a:pt x="34789" y="128718"/>
                              </a:cubicBezTo>
                              <a:cubicBezTo>
                                <a:pt x="34789" y="90451"/>
                                <a:pt x="34789" y="48704"/>
                                <a:pt x="34789" y="10436"/>
                              </a:cubicBezTo>
                              <a:cubicBezTo>
                                <a:pt x="41747" y="10436"/>
                                <a:pt x="45225" y="10436"/>
                                <a:pt x="52183" y="10436"/>
                              </a:cubicBezTo>
                              <a:cubicBezTo>
                                <a:pt x="52183" y="10436"/>
                                <a:pt x="55662" y="10436"/>
                                <a:pt x="59141" y="10436"/>
                              </a:cubicBezTo>
                              <a:cubicBezTo>
                                <a:pt x="59141" y="38268"/>
                                <a:pt x="55662" y="66098"/>
                                <a:pt x="55662" y="93930"/>
                              </a:cubicBezTo>
                              <a:cubicBezTo>
                                <a:pt x="55662" y="93930"/>
                                <a:pt x="55662" y="93930"/>
                                <a:pt x="55662" y="97408"/>
                              </a:cubicBezTo>
                              <a:cubicBezTo>
                                <a:pt x="55662" y="97408"/>
                                <a:pt x="55662" y="97408"/>
                                <a:pt x="55662" y="100887"/>
                              </a:cubicBezTo>
                              <a:cubicBezTo>
                                <a:pt x="45225" y="163507"/>
                                <a:pt x="41747" y="229606"/>
                                <a:pt x="41747" y="295704"/>
                              </a:cubicBezTo>
                              <a:cubicBezTo>
                                <a:pt x="41747" y="295704"/>
                                <a:pt x="41747" y="295704"/>
                                <a:pt x="41747" y="299183"/>
                              </a:cubicBezTo>
                              <a:cubicBezTo>
                                <a:pt x="27831" y="299183"/>
                                <a:pt x="17394" y="288746"/>
                                <a:pt x="6958" y="278310"/>
                              </a:cubicBezTo>
                              <a:cubicBezTo>
                                <a:pt x="6958" y="229606"/>
                                <a:pt x="3479" y="180901"/>
                                <a:pt x="0" y="128718"/>
                              </a:cubicBezTo>
                              <a:cubicBezTo>
                                <a:pt x="0" y="80014"/>
                                <a:pt x="0" y="41746"/>
                                <a:pt x="0" y="0"/>
                              </a:cubicBezTo>
                              <a:close/>
                            </a:path>
                          </a:pathLst>
                        </a:custGeom>
                        <a:solidFill>
                          <a:srgbClr val="A7D4BB"/>
                        </a:solidFill>
                        <a:ln w="34755" cap="flat">
                          <a:noFill/>
                          <a:prstDash val="solid"/>
                          <a:miter/>
                        </a:ln>
                      </p:spPr>
                      <p:txBody>
                        <a:bodyPr rtlCol="0" anchor="ctr"/>
                        <a:lstStyle/>
                        <a:p>
                          <a:endParaRPr lang="en-US"/>
                        </a:p>
                      </p:txBody>
                    </p:sp>
                  </p:grpSp>
                  <p:sp>
                    <p:nvSpPr>
                      <p:cNvPr id="88" name="Freeform: Shape 87">
                        <a:extLst>
                          <a:ext uri="{FF2B5EF4-FFF2-40B4-BE49-F238E27FC236}">
                            <a16:creationId xmlns:a16="http://schemas.microsoft.com/office/drawing/2014/main" xmlns="" id="{2F0EE6BD-A27B-4DFD-83D6-DC6CA67966D2}"/>
                          </a:ext>
                        </a:extLst>
                      </p:cNvPr>
                      <p:cNvSpPr/>
                      <p:nvPr/>
                    </p:nvSpPr>
                    <p:spPr>
                      <a:xfrm>
                        <a:off x="2396150" y="9556436"/>
                        <a:ext cx="20873" cy="48704"/>
                      </a:xfrm>
                      <a:custGeom>
                        <a:avLst/>
                        <a:gdLst>
                          <a:gd name="connsiteX0" fmla="*/ 13916 w 20873"/>
                          <a:gd name="connsiteY0" fmla="*/ 48704 h 48704"/>
                          <a:gd name="connsiteX1" fmla="*/ 3479 w 20873"/>
                          <a:gd name="connsiteY1" fmla="*/ 45225 h 48704"/>
                          <a:gd name="connsiteX2" fmla="*/ 0 w 20873"/>
                          <a:gd name="connsiteY2" fmla="*/ 0 h 48704"/>
                          <a:gd name="connsiteX3" fmla="*/ 20873 w 20873"/>
                          <a:gd name="connsiteY3" fmla="*/ 3479 h 48704"/>
                          <a:gd name="connsiteX4" fmla="*/ 13916 w 20873"/>
                          <a:gd name="connsiteY4" fmla="*/ 48704 h 48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73" h="48704">
                            <a:moveTo>
                              <a:pt x="13916" y="48704"/>
                            </a:moveTo>
                            <a:cubicBezTo>
                              <a:pt x="10437" y="48704"/>
                              <a:pt x="6958" y="45225"/>
                              <a:pt x="3479" y="45225"/>
                            </a:cubicBezTo>
                            <a:cubicBezTo>
                              <a:pt x="3479" y="31310"/>
                              <a:pt x="0" y="13916"/>
                              <a:pt x="0" y="0"/>
                            </a:cubicBezTo>
                            <a:cubicBezTo>
                              <a:pt x="6958" y="3479"/>
                              <a:pt x="13916" y="3479"/>
                              <a:pt x="20873" y="3479"/>
                            </a:cubicBezTo>
                            <a:cubicBezTo>
                              <a:pt x="17394" y="17394"/>
                              <a:pt x="13916" y="31310"/>
                              <a:pt x="13916" y="48704"/>
                            </a:cubicBezTo>
                            <a:close/>
                          </a:path>
                        </a:pathLst>
                      </a:custGeom>
                      <a:solidFill>
                        <a:srgbClr val="41B8B6"/>
                      </a:solidFill>
                      <a:ln w="34755"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xmlns="" id="{F35114C9-50F8-4F0F-8A2B-8AF4156F6437}"/>
                          </a:ext>
                        </a:extLst>
                      </p:cNvPr>
                      <p:cNvSpPr/>
                      <p:nvPr/>
                    </p:nvSpPr>
                    <p:spPr>
                      <a:xfrm>
                        <a:off x="2417023" y="9556436"/>
                        <a:ext cx="24352" cy="52183"/>
                      </a:xfrm>
                      <a:custGeom>
                        <a:avLst/>
                        <a:gdLst>
                          <a:gd name="connsiteX0" fmla="*/ 13915 w 24352"/>
                          <a:gd name="connsiteY0" fmla="*/ 52183 h 52183"/>
                          <a:gd name="connsiteX1" fmla="*/ 0 w 24352"/>
                          <a:gd name="connsiteY1" fmla="*/ 48704 h 52183"/>
                          <a:gd name="connsiteX2" fmla="*/ 0 w 24352"/>
                          <a:gd name="connsiteY2" fmla="*/ 0 h 52183"/>
                          <a:gd name="connsiteX3" fmla="*/ 17394 w 24352"/>
                          <a:gd name="connsiteY3" fmla="*/ 0 h 52183"/>
                          <a:gd name="connsiteX4" fmla="*/ 24352 w 24352"/>
                          <a:gd name="connsiteY4" fmla="*/ 0 h 52183"/>
                          <a:gd name="connsiteX5" fmla="*/ 20873 w 24352"/>
                          <a:gd name="connsiteY5" fmla="*/ 48704 h 52183"/>
                          <a:gd name="connsiteX6" fmla="*/ 13915 w 24352"/>
                          <a:gd name="connsiteY6" fmla="*/ 52183 h 52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352" h="52183">
                            <a:moveTo>
                              <a:pt x="13915" y="52183"/>
                            </a:moveTo>
                            <a:cubicBezTo>
                              <a:pt x="6958" y="52183"/>
                              <a:pt x="3479" y="52183"/>
                              <a:pt x="0" y="48704"/>
                            </a:cubicBezTo>
                            <a:cubicBezTo>
                              <a:pt x="0" y="31310"/>
                              <a:pt x="0" y="17394"/>
                              <a:pt x="0" y="0"/>
                            </a:cubicBezTo>
                            <a:cubicBezTo>
                              <a:pt x="6958" y="0"/>
                              <a:pt x="10437" y="0"/>
                              <a:pt x="17394" y="0"/>
                            </a:cubicBezTo>
                            <a:cubicBezTo>
                              <a:pt x="17394" y="0"/>
                              <a:pt x="20873" y="0"/>
                              <a:pt x="24352" y="0"/>
                            </a:cubicBezTo>
                            <a:cubicBezTo>
                              <a:pt x="24352" y="17394"/>
                              <a:pt x="24352" y="31310"/>
                              <a:pt x="20873" y="48704"/>
                            </a:cubicBezTo>
                            <a:cubicBezTo>
                              <a:pt x="17394" y="52183"/>
                              <a:pt x="17394" y="52183"/>
                              <a:pt x="13915" y="52183"/>
                            </a:cubicBezTo>
                            <a:close/>
                          </a:path>
                        </a:pathLst>
                      </a:custGeom>
                      <a:solidFill>
                        <a:srgbClr val="41B8B6"/>
                      </a:solidFill>
                      <a:ln w="34755"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xmlns="" id="{C5581230-061E-4BB1-873B-34740E4199BA}"/>
                          </a:ext>
                        </a:extLst>
                      </p:cNvPr>
                      <p:cNvSpPr/>
                      <p:nvPr/>
                    </p:nvSpPr>
                    <p:spPr>
                      <a:xfrm>
                        <a:off x="2382234" y="9549478"/>
                        <a:ext cx="10436" cy="48704"/>
                      </a:xfrm>
                      <a:custGeom>
                        <a:avLst/>
                        <a:gdLst>
                          <a:gd name="connsiteX0" fmla="*/ 10437 w 10436"/>
                          <a:gd name="connsiteY0" fmla="*/ 48704 h 48704"/>
                          <a:gd name="connsiteX1" fmla="*/ 0 w 10436"/>
                          <a:gd name="connsiteY1" fmla="*/ 45225 h 48704"/>
                          <a:gd name="connsiteX2" fmla="*/ 0 w 10436"/>
                          <a:gd name="connsiteY2" fmla="*/ 0 h 48704"/>
                          <a:gd name="connsiteX3" fmla="*/ 10437 w 10436"/>
                          <a:gd name="connsiteY3" fmla="*/ 3479 h 48704"/>
                          <a:gd name="connsiteX4" fmla="*/ 10437 w 10436"/>
                          <a:gd name="connsiteY4" fmla="*/ 48704 h 48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36" h="48704">
                            <a:moveTo>
                              <a:pt x="10437" y="48704"/>
                            </a:moveTo>
                            <a:cubicBezTo>
                              <a:pt x="6958" y="48704"/>
                              <a:pt x="3479" y="45225"/>
                              <a:pt x="0" y="45225"/>
                            </a:cubicBezTo>
                            <a:cubicBezTo>
                              <a:pt x="0" y="31310"/>
                              <a:pt x="0" y="13915"/>
                              <a:pt x="0" y="0"/>
                            </a:cubicBezTo>
                            <a:cubicBezTo>
                              <a:pt x="3479" y="0"/>
                              <a:pt x="6958" y="3479"/>
                              <a:pt x="10437" y="3479"/>
                            </a:cubicBezTo>
                            <a:cubicBezTo>
                              <a:pt x="10437" y="20873"/>
                              <a:pt x="10437" y="34789"/>
                              <a:pt x="10437" y="48704"/>
                            </a:cubicBezTo>
                            <a:close/>
                          </a:path>
                        </a:pathLst>
                      </a:custGeom>
                      <a:solidFill>
                        <a:srgbClr val="41B8B6"/>
                      </a:solidFill>
                      <a:ln w="34755"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xmlns="" id="{7127253F-3E68-4AA7-B0D5-2852080BC5AB}"/>
                          </a:ext>
                        </a:extLst>
                      </p:cNvPr>
                      <p:cNvSpPr/>
                      <p:nvPr/>
                    </p:nvSpPr>
                    <p:spPr>
                      <a:xfrm>
                        <a:off x="2486601" y="9549478"/>
                        <a:ext cx="10436" cy="55661"/>
                      </a:xfrm>
                      <a:custGeom>
                        <a:avLst/>
                        <a:gdLst>
                          <a:gd name="connsiteX0" fmla="*/ 0 w 10436"/>
                          <a:gd name="connsiteY0" fmla="*/ 55662 h 55661"/>
                          <a:gd name="connsiteX1" fmla="*/ 3479 w 10436"/>
                          <a:gd name="connsiteY1" fmla="*/ 3479 h 55661"/>
                          <a:gd name="connsiteX2" fmla="*/ 10437 w 10436"/>
                          <a:gd name="connsiteY2" fmla="*/ 0 h 55661"/>
                          <a:gd name="connsiteX3" fmla="*/ 6958 w 10436"/>
                          <a:gd name="connsiteY3" fmla="*/ 52183 h 55661"/>
                          <a:gd name="connsiteX4" fmla="*/ 0 w 10436"/>
                          <a:gd name="connsiteY4" fmla="*/ 55662 h 556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36" h="55661">
                            <a:moveTo>
                              <a:pt x="0" y="55662"/>
                            </a:moveTo>
                            <a:cubicBezTo>
                              <a:pt x="3479" y="38268"/>
                              <a:pt x="3479" y="20873"/>
                              <a:pt x="3479" y="3479"/>
                            </a:cubicBezTo>
                            <a:cubicBezTo>
                              <a:pt x="6958" y="3479"/>
                              <a:pt x="6958" y="3479"/>
                              <a:pt x="10437" y="0"/>
                            </a:cubicBezTo>
                            <a:cubicBezTo>
                              <a:pt x="10437" y="17394"/>
                              <a:pt x="6958" y="34789"/>
                              <a:pt x="6958" y="52183"/>
                            </a:cubicBezTo>
                            <a:cubicBezTo>
                              <a:pt x="3479" y="55662"/>
                              <a:pt x="0" y="55662"/>
                              <a:pt x="0" y="55662"/>
                            </a:cubicBezTo>
                            <a:close/>
                          </a:path>
                        </a:pathLst>
                      </a:custGeom>
                      <a:solidFill>
                        <a:srgbClr val="41B8B6"/>
                      </a:solidFill>
                      <a:ln w="34755"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xmlns="" id="{F1A26C31-67B5-43DF-89F6-6F83F99EEA80}"/>
                          </a:ext>
                        </a:extLst>
                      </p:cNvPr>
                      <p:cNvSpPr/>
                      <p:nvPr/>
                    </p:nvSpPr>
                    <p:spPr>
                      <a:xfrm>
                        <a:off x="2469206" y="9552957"/>
                        <a:ext cx="17394" cy="55661"/>
                      </a:xfrm>
                      <a:custGeom>
                        <a:avLst/>
                        <a:gdLst>
                          <a:gd name="connsiteX0" fmla="*/ 0 w 17394"/>
                          <a:gd name="connsiteY0" fmla="*/ 55662 h 55661"/>
                          <a:gd name="connsiteX1" fmla="*/ 0 w 17394"/>
                          <a:gd name="connsiteY1" fmla="*/ 3479 h 55661"/>
                          <a:gd name="connsiteX2" fmla="*/ 17394 w 17394"/>
                          <a:gd name="connsiteY2" fmla="*/ 0 h 55661"/>
                          <a:gd name="connsiteX3" fmla="*/ 10437 w 17394"/>
                          <a:gd name="connsiteY3" fmla="*/ 52183 h 55661"/>
                          <a:gd name="connsiteX4" fmla="*/ 0 w 17394"/>
                          <a:gd name="connsiteY4" fmla="*/ 55662 h 556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94" h="55661">
                            <a:moveTo>
                              <a:pt x="0" y="55662"/>
                            </a:moveTo>
                            <a:cubicBezTo>
                              <a:pt x="0" y="38268"/>
                              <a:pt x="0" y="20873"/>
                              <a:pt x="0" y="3479"/>
                            </a:cubicBezTo>
                            <a:cubicBezTo>
                              <a:pt x="6958" y="3479"/>
                              <a:pt x="10437" y="3479"/>
                              <a:pt x="17394" y="0"/>
                            </a:cubicBezTo>
                            <a:cubicBezTo>
                              <a:pt x="17394" y="17394"/>
                              <a:pt x="13915" y="34789"/>
                              <a:pt x="10437" y="52183"/>
                            </a:cubicBezTo>
                            <a:cubicBezTo>
                              <a:pt x="6958" y="55662"/>
                              <a:pt x="3479" y="55662"/>
                              <a:pt x="0" y="55662"/>
                            </a:cubicBezTo>
                            <a:close/>
                          </a:path>
                        </a:pathLst>
                      </a:custGeom>
                      <a:solidFill>
                        <a:srgbClr val="41B8B6"/>
                      </a:solidFill>
                      <a:ln w="34755"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xmlns="" id="{ED7112FB-5B37-4A7F-B25C-2B1A7ABA6147}"/>
                          </a:ext>
                        </a:extLst>
                      </p:cNvPr>
                      <p:cNvSpPr/>
                      <p:nvPr/>
                    </p:nvSpPr>
                    <p:spPr>
                      <a:xfrm>
                        <a:off x="2441375" y="9559915"/>
                        <a:ext cx="24352" cy="52183"/>
                      </a:xfrm>
                      <a:custGeom>
                        <a:avLst/>
                        <a:gdLst>
                          <a:gd name="connsiteX0" fmla="*/ 0 w 24352"/>
                          <a:gd name="connsiteY0" fmla="*/ 48704 h 52183"/>
                          <a:gd name="connsiteX1" fmla="*/ 0 w 24352"/>
                          <a:gd name="connsiteY1" fmla="*/ 0 h 52183"/>
                          <a:gd name="connsiteX2" fmla="*/ 24352 w 24352"/>
                          <a:gd name="connsiteY2" fmla="*/ 0 h 52183"/>
                          <a:gd name="connsiteX3" fmla="*/ 20873 w 24352"/>
                          <a:gd name="connsiteY3" fmla="*/ 52183 h 52183"/>
                          <a:gd name="connsiteX4" fmla="*/ 0 w 24352"/>
                          <a:gd name="connsiteY4" fmla="*/ 48704 h 52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52" h="52183">
                            <a:moveTo>
                              <a:pt x="0" y="48704"/>
                            </a:moveTo>
                            <a:cubicBezTo>
                              <a:pt x="0" y="31310"/>
                              <a:pt x="0" y="13916"/>
                              <a:pt x="0" y="0"/>
                            </a:cubicBezTo>
                            <a:cubicBezTo>
                              <a:pt x="6958" y="0"/>
                              <a:pt x="17394" y="0"/>
                              <a:pt x="24352" y="0"/>
                            </a:cubicBezTo>
                            <a:cubicBezTo>
                              <a:pt x="24352" y="17394"/>
                              <a:pt x="24352" y="34789"/>
                              <a:pt x="20873" y="52183"/>
                            </a:cubicBezTo>
                            <a:cubicBezTo>
                              <a:pt x="17394" y="48704"/>
                              <a:pt x="10437" y="48704"/>
                              <a:pt x="0" y="48704"/>
                            </a:cubicBezTo>
                            <a:close/>
                          </a:path>
                        </a:pathLst>
                      </a:custGeom>
                      <a:solidFill>
                        <a:srgbClr val="41B8B6"/>
                      </a:solidFill>
                      <a:ln w="34755"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xmlns="" id="{71C8CB27-A6D4-494D-8BDC-8843718797F4}"/>
                          </a:ext>
                        </a:extLst>
                      </p:cNvPr>
                      <p:cNvSpPr/>
                      <p:nvPr/>
                    </p:nvSpPr>
                    <p:spPr>
                      <a:xfrm>
                        <a:off x="2462248" y="9566872"/>
                        <a:ext cx="27830" cy="220609"/>
                      </a:xfrm>
                      <a:custGeom>
                        <a:avLst/>
                        <a:gdLst>
                          <a:gd name="connsiteX0" fmla="*/ 27831 w 27830"/>
                          <a:gd name="connsiteY0" fmla="*/ 0 h 220609"/>
                          <a:gd name="connsiteX1" fmla="*/ 27831 w 27830"/>
                          <a:gd name="connsiteY1" fmla="*/ 0 h 220609"/>
                          <a:gd name="connsiteX2" fmla="*/ 3479 w 27830"/>
                          <a:gd name="connsiteY2" fmla="*/ 219169 h 220609"/>
                          <a:gd name="connsiteX3" fmla="*/ 0 w 27830"/>
                          <a:gd name="connsiteY3" fmla="*/ 215690 h 220609"/>
                          <a:gd name="connsiteX4" fmla="*/ 27831 w 27830"/>
                          <a:gd name="connsiteY4" fmla="*/ 0 h 220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30" h="220609">
                            <a:moveTo>
                              <a:pt x="27831" y="0"/>
                            </a:moveTo>
                            <a:cubicBezTo>
                              <a:pt x="27831" y="0"/>
                              <a:pt x="27831" y="0"/>
                              <a:pt x="27831" y="0"/>
                            </a:cubicBezTo>
                            <a:cubicBezTo>
                              <a:pt x="20873" y="73056"/>
                              <a:pt x="24352" y="149591"/>
                              <a:pt x="3479" y="219169"/>
                            </a:cubicBezTo>
                            <a:cubicBezTo>
                              <a:pt x="3479" y="222648"/>
                              <a:pt x="0" y="219169"/>
                              <a:pt x="0" y="215690"/>
                            </a:cubicBezTo>
                            <a:cubicBezTo>
                              <a:pt x="3479" y="146113"/>
                              <a:pt x="13916" y="73056"/>
                              <a:pt x="27831" y="0"/>
                            </a:cubicBezTo>
                            <a:close/>
                          </a:path>
                        </a:pathLst>
                      </a:custGeom>
                      <a:solidFill>
                        <a:srgbClr val="E5ECBF"/>
                      </a:solidFill>
                      <a:ln w="34755" cap="flat">
                        <a:noFill/>
                        <a:prstDash val="solid"/>
                        <a:miter/>
                      </a:ln>
                    </p:spPr>
                    <p:txBody>
                      <a:bodyPr rtlCol="0" anchor="ctr"/>
                      <a:lstStyle/>
                      <a:p>
                        <a:endParaRPr lang="en-US"/>
                      </a:p>
                    </p:txBody>
                  </p:sp>
                </p:grpSp>
                <p:sp>
                  <p:nvSpPr>
                    <p:cNvPr id="95" name="Freeform: Shape 94">
                      <a:extLst>
                        <a:ext uri="{FF2B5EF4-FFF2-40B4-BE49-F238E27FC236}">
                          <a16:creationId xmlns:a16="http://schemas.microsoft.com/office/drawing/2014/main" xmlns="" id="{836979E6-BF91-4C2A-BD4F-91570AFD2DDD}"/>
                        </a:ext>
                      </a:extLst>
                    </p:cNvPr>
                    <p:cNvSpPr/>
                    <p:nvPr/>
                  </p:nvSpPr>
                  <p:spPr>
                    <a:xfrm>
                      <a:off x="2483122" y="9331179"/>
                      <a:ext cx="10065" cy="198972"/>
                    </a:xfrm>
                    <a:custGeom>
                      <a:avLst/>
                      <a:gdLst>
                        <a:gd name="connsiteX0" fmla="*/ 0 w 10065"/>
                        <a:gd name="connsiteY0" fmla="*/ 2609 h 198972"/>
                        <a:gd name="connsiteX1" fmla="*/ 3479 w 10065"/>
                        <a:gd name="connsiteY1" fmla="*/ 2609 h 198972"/>
                        <a:gd name="connsiteX2" fmla="*/ 3479 w 10065"/>
                        <a:gd name="connsiteY2" fmla="*/ 197426 h 198972"/>
                        <a:gd name="connsiteX3" fmla="*/ 0 w 10065"/>
                        <a:gd name="connsiteY3" fmla="*/ 197426 h 198972"/>
                        <a:gd name="connsiteX4" fmla="*/ 0 w 10065"/>
                        <a:gd name="connsiteY4" fmla="*/ 2609 h 1989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65" h="198972">
                          <a:moveTo>
                            <a:pt x="0" y="2609"/>
                          </a:moveTo>
                          <a:cubicBezTo>
                            <a:pt x="0" y="-870"/>
                            <a:pt x="3479" y="-870"/>
                            <a:pt x="3479" y="2609"/>
                          </a:cubicBezTo>
                          <a:cubicBezTo>
                            <a:pt x="10437" y="65229"/>
                            <a:pt x="13916" y="134806"/>
                            <a:pt x="3479" y="197426"/>
                          </a:cubicBezTo>
                          <a:cubicBezTo>
                            <a:pt x="3479" y="200905"/>
                            <a:pt x="0" y="197426"/>
                            <a:pt x="0" y="197426"/>
                          </a:cubicBezTo>
                          <a:cubicBezTo>
                            <a:pt x="3479" y="134806"/>
                            <a:pt x="3479" y="68708"/>
                            <a:pt x="0" y="2609"/>
                          </a:cubicBezTo>
                          <a:close/>
                        </a:path>
                      </a:pathLst>
                    </a:custGeom>
                    <a:solidFill>
                      <a:srgbClr val="FCECE3"/>
                    </a:solidFill>
                    <a:ln w="34755"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xmlns="" id="{BD5A3A10-6166-417E-AAFF-662E5F5C756E}"/>
                        </a:ext>
                      </a:extLst>
                    </p:cNvPr>
                    <p:cNvSpPr/>
                    <p:nvPr/>
                  </p:nvSpPr>
                  <p:spPr>
                    <a:xfrm>
                      <a:off x="2464286" y="9212027"/>
                      <a:ext cx="18835" cy="52183"/>
                    </a:xfrm>
                    <a:custGeom>
                      <a:avLst/>
                      <a:gdLst>
                        <a:gd name="connsiteX0" fmla="*/ 4920 w 18835"/>
                        <a:gd name="connsiteY0" fmla="*/ 38268 h 52183"/>
                        <a:gd name="connsiteX1" fmla="*/ 8399 w 18835"/>
                        <a:gd name="connsiteY1" fmla="*/ 20873 h 52183"/>
                        <a:gd name="connsiteX2" fmla="*/ 11878 w 18835"/>
                        <a:gd name="connsiteY2" fmla="*/ 0 h 52183"/>
                        <a:gd name="connsiteX3" fmla="*/ 15357 w 18835"/>
                        <a:gd name="connsiteY3" fmla="*/ 0 h 52183"/>
                        <a:gd name="connsiteX4" fmla="*/ 15357 w 18835"/>
                        <a:gd name="connsiteY4" fmla="*/ 0 h 52183"/>
                        <a:gd name="connsiteX5" fmla="*/ 15357 w 18835"/>
                        <a:gd name="connsiteY5" fmla="*/ 0 h 52183"/>
                        <a:gd name="connsiteX6" fmla="*/ 18835 w 18835"/>
                        <a:gd name="connsiteY6" fmla="*/ 6958 h 52183"/>
                        <a:gd name="connsiteX7" fmla="*/ 18835 w 18835"/>
                        <a:gd name="connsiteY7" fmla="*/ 24352 h 52183"/>
                        <a:gd name="connsiteX8" fmla="*/ 4920 w 18835"/>
                        <a:gd name="connsiteY8" fmla="*/ 52183 h 52183"/>
                        <a:gd name="connsiteX9" fmla="*/ 1441 w 18835"/>
                        <a:gd name="connsiteY9" fmla="*/ 48704 h 52183"/>
                        <a:gd name="connsiteX10" fmla="*/ 4920 w 18835"/>
                        <a:gd name="connsiteY10" fmla="*/ 38268 h 52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835" h="52183">
                          <a:moveTo>
                            <a:pt x="4920" y="38268"/>
                          </a:moveTo>
                          <a:cubicBezTo>
                            <a:pt x="8399" y="31310"/>
                            <a:pt x="8399" y="27831"/>
                            <a:pt x="8399" y="20873"/>
                          </a:cubicBezTo>
                          <a:cubicBezTo>
                            <a:pt x="8399" y="13916"/>
                            <a:pt x="8399" y="3479"/>
                            <a:pt x="11878" y="0"/>
                          </a:cubicBezTo>
                          <a:cubicBezTo>
                            <a:pt x="11878" y="0"/>
                            <a:pt x="15357" y="0"/>
                            <a:pt x="15357" y="0"/>
                          </a:cubicBezTo>
                          <a:cubicBezTo>
                            <a:pt x="15357" y="0"/>
                            <a:pt x="15357" y="0"/>
                            <a:pt x="15357" y="0"/>
                          </a:cubicBezTo>
                          <a:cubicBezTo>
                            <a:pt x="15357" y="0"/>
                            <a:pt x="15357" y="0"/>
                            <a:pt x="15357" y="0"/>
                          </a:cubicBezTo>
                          <a:cubicBezTo>
                            <a:pt x="15357" y="0"/>
                            <a:pt x="18835" y="6958"/>
                            <a:pt x="18835" y="6958"/>
                          </a:cubicBezTo>
                          <a:cubicBezTo>
                            <a:pt x="18835" y="13916"/>
                            <a:pt x="18835" y="17394"/>
                            <a:pt x="18835" y="24352"/>
                          </a:cubicBezTo>
                          <a:cubicBezTo>
                            <a:pt x="18835" y="34789"/>
                            <a:pt x="15357" y="48704"/>
                            <a:pt x="4920" y="52183"/>
                          </a:cubicBezTo>
                          <a:cubicBezTo>
                            <a:pt x="1441" y="52183"/>
                            <a:pt x="-2038" y="52183"/>
                            <a:pt x="1441" y="48704"/>
                          </a:cubicBezTo>
                          <a:cubicBezTo>
                            <a:pt x="1441" y="48704"/>
                            <a:pt x="4920" y="45225"/>
                            <a:pt x="4920" y="38268"/>
                          </a:cubicBezTo>
                          <a:close/>
                        </a:path>
                      </a:pathLst>
                    </a:custGeom>
                    <a:solidFill>
                      <a:srgbClr val="FCECE3"/>
                    </a:solidFill>
                    <a:ln w="34755"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xmlns="" id="{698552EC-85DE-4E93-8209-DDDCBBA8D806}"/>
                        </a:ext>
                      </a:extLst>
                    </p:cNvPr>
                    <p:cNvSpPr/>
                    <p:nvPr/>
                  </p:nvSpPr>
                  <p:spPr>
                    <a:xfrm>
                      <a:off x="2450447" y="9267689"/>
                      <a:ext cx="13242" cy="6957"/>
                    </a:xfrm>
                    <a:custGeom>
                      <a:avLst/>
                      <a:gdLst>
                        <a:gd name="connsiteX0" fmla="*/ 1365 w 13242"/>
                        <a:gd name="connsiteY0" fmla="*/ 3479 h 6957"/>
                        <a:gd name="connsiteX1" fmla="*/ 8323 w 13242"/>
                        <a:gd name="connsiteY1" fmla="*/ 0 h 6957"/>
                        <a:gd name="connsiteX2" fmla="*/ 11801 w 13242"/>
                        <a:gd name="connsiteY2" fmla="*/ 6958 h 6957"/>
                        <a:gd name="connsiteX3" fmla="*/ 8323 w 13242"/>
                        <a:gd name="connsiteY3" fmla="*/ 6958 h 6957"/>
                        <a:gd name="connsiteX4" fmla="*/ 1365 w 13242"/>
                        <a:gd name="connsiteY4" fmla="*/ 3479 h 69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42" h="6957">
                          <a:moveTo>
                            <a:pt x="1365" y="3479"/>
                          </a:moveTo>
                          <a:cubicBezTo>
                            <a:pt x="4844" y="3479"/>
                            <a:pt x="4844" y="0"/>
                            <a:pt x="8323" y="0"/>
                          </a:cubicBezTo>
                          <a:cubicBezTo>
                            <a:pt x="11801" y="0"/>
                            <a:pt x="15280" y="6958"/>
                            <a:pt x="11801" y="6958"/>
                          </a:cubicBezTo>
                          <a:cubicBezTo>
                            <a:pt x="11801" y="6958"/>
                            <a:pt x="8323" y="6958"/>
                            <a:pt x="8323" y="6958"/>
                          </a:cubicBezTo>
                          <a:cubicBezTo>
                            <a:pt x="1365" y="6958"/>
                            <a:pt x="-2114" y="3479"/>
                            <a:pt x="1365" y="3479"/>
                          </a:cubicBezTo>
                          <a:close/>
                        </a:path>
                      </a:pathLst>
                    </a:custGeom>
                    <a:solidFill>
                      <a:srgbClr val="FCECE3"/>
                    </a:solidFill>
                    <a:ln w="34755"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xmlns="" id="{E1E2F1C0-754D-4338-9B77-04C3C8E078B6}"/>
                        </a:ext>
                      </a:extLst>
                    </p:cNvPr>
                    <p:cNvSpPr/>
                    <p:nvPr/>
                  </p:nvSpPr>
                  <p:spPr>
                    <a:xfrm>
                      <a:off x="2375277" y="9152886"/>
                      <a:ext cx="118281" cy="107845"/>
                    </a:xfrm>
                    <a:custGeom>
                      <a:avLst/>
                      <a:gdLst>
                        <a:gd name="connsiteX0" fmla="*/ 27831 w 118281"/>
                        <a:gd name="connsiteY0" fmla="*/ 66099 h 107845"/>
                        <a:gd name="connsiteX1" fmla="*/ 20873 w 118281"/>
                        <a:gd name="connsiteY1" fmla="*/ 107845 h 107845"/>
                        <a:gd name="connsiteX2" fmla="*/ 17394 w 118281"/>
                        <a:gd name="connsiteY2" fmla="*/ 83493 h 107845"/>
                        <a:gd name="connsiteX3" fmla="*/ 13916 w 118281"/>
                        <a:gd name="connsiteY3" fmla="*/ 69578 h 107845"/>
                        <a:gd name="connsiteX4" fmla="*/ 0 w 118281"/>
                        <a:gd name="connsiteY4" fmla="*/ 13916 h 107845"/>
                        <a:gd name="connsiteX5" fmla="*/ 45225 w 118281"/>
                        <a:gd name="connsiteY5" fmla="*/ 10436 h 107845"/>
                        <a:gd name="connsiteX6" fmla="*/ 76535 w 118281"/>
                        <a:gd name="connsiteY6" fmla="*/ 6958 h 107845"/>
                        <a:gd name="connsiteX7" fmla="*/ 114803 w 118281"/>
                        <a:gd name="connsiteY7" fmla="*/ 0 h 107845"/>
                        <a:gd name="connsiteX8" fmla="*/ 118282 w 118281"/>
                        <a:gd name="connsiteY8" fmla="*/ 41746 h 107845"/>
                        <a:gd name="connsiteX9" fmla="*/ 27831 w 118281"/>
                        <a:gd name="connsiteY9" fmla="*/ 66099 h 107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281" h="107845">
                          <a:moveTo>
                            <a:pt x="27831" y="66099"/>
                          </a:moveTo>
                          <a:cubicBezTo>
                            <a:pt x="20873" y="80014"/>
                            <a:pt x="20873" y="93930"/>
                            <a:pt x="20873" y="107845"/>
                          </a:cubicBezTo>
                          <a:cubicBezTo>
                            <a:pt x="17394" y="100887"/>
                            <a:pt x="17394" y="90451"/>
                            <a:pt x="17394" y="83493"/>
                          </a:cubicBezTo>
                          <a:cubicBezTo>
                            <a:pt x="17394" y="80014"/>
                            <a:pt x="13916" y="73056"/>
                            <a:pt x="13916" y="69578"/>
                          </a:cubicBezTo>
                          <a:cubicBezTo>
                            <a:pt x="6958" y="52183"/>
                            <a:pt x="3479" y="34789"/>
                            <a:pt x="0" y="13916"/>
                          </a:cubicBezTo>
                          <a:cubicBezTo>
                            <a:pt x="10437" y="6958"/>
                            <a:pt x="31310" y="10436"/>
                            <a:pt x="45225" y="10436"/>
                          </a:cubicBezTo>
                          <a:cubicBezTo>
                            <a:pt x="55662" y="10436"/>
                            <a:pt x="66099" y="10436"/>
                            <a:pt x="76535" y="6958"/>
                          </a:cubicBezTo>
                          <a:cubicBezTo>
                            <a:pt x="86972" y="3479"/>
                            <a:pt x="104366" y="3479"/>
                            <a:pt x="114803" y="0"/>
                          </a:cubicBezTo>
                          <a:cubicBezTo>
                            <a:pt x="114803" y="13916"/>
                            <a:pt x="118282" y="27831"/>
                            <a:pt x="118282" y="41746"/>
                          </a:cubicBezTo>
                          <a:cubicBezTo>
                            <a:pt x="90451" y="31310"/>
                            <a:pt x="41747" y="34789"/>
                            <a:pt x="27831" y="66099"/>
                          </a:cubicBezTo>
                          <a:close/>
                        </a:path>
                      </a:pathLst>
                    </a:custGeom>
                    <a:solidFill>
                      <a:srgbClr val="FBD0B4"/>
                    </a:solidFill>
                    <a:ln w="34755"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xmlns="" id="{BFE051D0-73A1-455B-9CE8-8CEDB1BB4DE2}"/>
                        </a:ext>
                      </a:extLst>
                    </p:cNvPr>
                    <p:cNvSpPr/>
                    <p:nvPr/>
                  </p:nvSpPr>
                  <p:spPr>
                    <a:xfrm>
                      <a:off x="2385713" y="9239858"/>
                      <a:ext cx="13915" cy="90450"/>
                    </a:xfrm>
                    <a:custGeom>
                      <a:avLst/>
                      <a:gdLst>
                        <a:gd name="connsiteX0" fmla="*/ 0 w 13915"/>
                        <a:gd name="connsiteY0" fmla="*/ 90451 h 90450"/>
                        <a:gd name="connsiteX1" fmla="*/ 3479 w 13915"/>
                        <a:gd name="connsiteY1" fmla="*/ 45225 h 90450"/>
                        <a:gd name="connsiteX2" fmla="*/ 3479 w 13915"/>
                        <a:gd name="connsiteY2" fmla="*/ 0 h 90450"/>
                        <a:gd name="connsiteX3" fmla="*/ 13916 w 13915"/>
                        <a:gd name="connsiteY3" fmla="*/ 20873 h 90450"/>
                        <a:gd name="connsiteX4" fmla="*/ 13916 w 13915"/>
                        <a:gd name="connsiteY4" fmla="*/ 20873 h 90450"/>
                        <a:gd name="connsiteX5" fmla="*/ 13916 w 13915"/>
                        <a:gd name="connsiteY5" fmla="*/ 34789 h 90450"/>
                        <a:gd name="connsiteX6" fmla="*/ 0 w 13915"/>
                        <a:gd name="connsiteY6" fmla="*/ 90451 h 9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15" h="90450">
                          <a:moveTo>
                            <a:pt x="0" y="90451"/>
                          </a:moveTo>
                          <a:cubicBezTo>
                            <a:pt x="0" y="76535"/>
                            <a:pt x="0" y="59141"/>
                            <a:pt x="3479" y="45225"/>
                          </a:cubicBezTo>
                          <a:cubicBezTo>
                            <a:pt x="3479" y="31310"/>
                            <a:pt x="3479" y="13916"/>
                            <a:pt x="3479" y="0"/>
                          </a:cubicBezTo>
                          <a:cubicBezTo>
                            <a:pt x="6958" y="6958"/>
                            <a:pt x="10437" y="13916"/>
                            <a:pt x="13916" y="20873"/>
                          </a:cubicBezTo>
                          <a:cubicBezTo>
                            <a:pt x="13916" y="20873"/>
                            <a:pt x="13916" y="20873"/>
                            <a:pt x="13916" y="20873"/>
                          </a:cubicBezTo>
                          <a:cubicBezTo>
                            <a:pt x="13916" y="24352"/>
                            <a:pt x="13916" y="27831"/>
                            <a:pt x="13916" y="34789"/>
                          </a:cubicBezTo>
                          <a:cubicBezTo>
                            <a:pt x="10437" y="52183"/>
                            <a:pt x="3479" y="73056"/>
                            <a:pt x="0" y="90451"/>
                          </a:cubicBezTo>
                          <a:close/>
                        </a:path>
                      </a:pathLst>
                    </a:custGeom>
                    <a:solidFill>
                      <a:srgbClr val="FBD0B4"/>
                    </a:solidFill>
                    <a:ln w="34755" cap="flat">
                      <a:noFill/>
                      <a:prstDash val="solid"/>
                      <a:miter/>
                    </a:ln>
                  </p:spPr>
                  <p:txBody>
                    <a:bodyPr rtlCol="0" anchor="ctr"/>
                    <a:lstStyle/>
                    <a:p>
                      <a:endParaRPr lang="en-US"/>
                    </a:p>
                  </p:txBody>
                </p:sp>
              </p:grpSp>
              <p:grpSp>
                <p:nvGrpSpPr>
                  <p:cNvPr id="100" name="Graphic 30">
                    <a:extLst>
                      <a:ext uri="{FF2B5EF4-FFF2-40B4-BE49-F238E27FC236}">
                        <a16:creationId xmlns:a16="http://schemas.microsoft.com/office/drawing/2014/main" xmlns="" id="{B650BAEA-45F6-4AE4-ACA9-D6200E78ED17}"/>
                      </a:ext>
                    </a:extLst>
                  </p:cNvPr>
                  <p:cNvGrpSpPr/>
                  <p:nvPr/>
                </p:nvGrpSpPr>
                <p:grpSpPr>
                  <a:xfrm>
                    <a:off x="1866837" y="9768647"/>
                    <a:ext cx="319386" cy="371370"/>
                    <a:chOff x="1866837" y="9768647"/>
                    <a:chExt cx="319386" cy="371370"/>
                  </a:xfrm>
                </p:grpSpPr>
                <p:sp>
                  <p:nvSpPr>
                    <p:cNvPr id="101" name="Freeform: Shape 100">
                      <a:extLst>
                        <a:ext uri="{FF2B5EF4-FFF2-40B4-BE49-F238E27FC236}">
                          <a16:creationId xmlns:a16="http://schemas.microsoft.com/office/drawing/2014/main" xmlns="" id="{A0E7722E-EDAF-4B36-AF8E-5ADAA5B28C98}"/>
                        </a:ext>
                      </a:extLst>
                    </p:cNvPr>
                    <p:cNvSpPr/>
                    <p:nvPr/>
                  </p:nvSpPr>
                  <p:spPr>
                    <a:xfrm>
                      <a:off x="1866837" y="9768647"/>
                      <a:ext cx="319386" cy="371370"/>
                    </a:xfrm>
                    <a:custGeom>
                      <a:avLst/>
                      <a:gdLst>
                        <a:gd name="connsiteX0" fmla="*/ 317102 w 319386"/>
                        <a:gd name="connsiteY0" fmla="*/ 281789 h 371370"/>
                        <a:gd name="connsiteX1" fmla="*/ 317102 w 319386"/>
                        <a:gd name="connsiteY1" fmla="*/ 281789 h 371370"/>
                        <a:gd name="connsiteX2" fmla="*/ 313623 w 319386"/>
                        <a:gd name="connsiteY2" fmla="*/ 302662 h 371370"/>
                        <a:gd name="connsiteX3" fmla="*/ 299707 w 319386"/>
                        <a:gd name="connsiteY3" fmla="*/ 333972 h 371370"/>
                        <a:gd name="connsiteX4" fmla="*/ 254482 w 319386"/>
                        <a:gd name="connsiteY4" fmla="*/ 358324 h 371370"/>
                        <a:gd name="connsiteX5" fmla="*/ 198820 w 319386"/>
                        <a:gd name="connsiteY5" fmla="*/ 368761 h 371370"/>
                        <a:gd name="connsiteX6" fmla="*/ 129242 w 319386"/>
                        <a:gd name="connsiteY6" fmla="*/ 368761 h 371370"/>
                        <a:gd name="connsiteX7" fmla="*/ 21397 w 319386"/>
                        <a:gd name="connsiteY7" fmla="*/ 327014 h 371370"/>
                        <a:gd name="connsiteX8" fmla="*/ 4003 w 319386"/>
                        <a:gd name="connsiteY8" fmla="*/ 236564 h 371370"/>
                        <a:gd name="connsiteX9" fmla="*/ 21397 w 319386"/>
                        <a:gd name="connsiteY9" fmla="*/ 191338 h 371370"/>
                        <a:gd name="connsiteX10" fmla="*/ 90975 w 319386"/>
                        <a:gd name="connsiteY10" fmla="*/ 59141 h 371370"/>
                        <a:gd name="connsiteX11" fmla="*/ 87496 w 319386"/>
                        <a:gd name="connsiteY11" fmla="*/ 59141 h 371370"/>
                        <a:gd name="connsiteX12" fmla="*/ 90975 w 319386"/>
                        <a:gd name="connsiteY12" fmla="*/ 24352 h 371370"/>
                        <a:gd name="connsiteX13" fmla="*/ 115327 w 319386"/>
                        <a:gd name="connsiteY13" fmla="*/ 10437 h 371370"/>
                        <a:gd name="connsiteX14" fmla="*/ 139679 w 319386"/>
                        <a:gd name="connsiteY14" fmla="*/ 3479 h 371370"/>
                        <a:gd name="connsiteX15" fmla="*/ 143158 w 319386"/>
                        <a:gd name="connsiteY15" fmla="*/ 3479 h 371370"/>
                        <a:gd name="connsiteX16" fmla="*/ 143158 w 319386"/>
                        <a:gd name="connsiteY16" fmla="*/ 3479 h 371370"/>
                        <a:gd name="connsiteX17" fmla="*/ 143158 w 319386"/>
                        <a:gd name="connsiteY17" fmla="*/ 6958 h 371370"/>
                        <a:gd name="connsiteX18" fmla="*/ 143158 w 319386"/>
                        <a:gd name="connsiteY18" fmla="*/ 10437 h 371370"/>
                        <a:gd name="connsiteX19" fmla="*/ 146637 w 319386"/>
                        <a:gd name="connsiteY19" fmla="*/ 17394 h 371370"/>
                        <a:gd name="connsiteX20" fmla="*/ 198820 w 319386"/>
                        <a:gd name="connsiteY20" fmla="*/ 6958 h 371370"/>
                        <a:gd name="connsiteX21" fmla="*/ 230130 w 319386"/>
                        <a:gd name="connsiteY21" fmla="*/ 17394 h 371370"/>
                        <a:gd name="connsiteX22" fmla="*/ 230130 w 319386"/>
                        <a:gd name="connsiteY22" fmla="*/ 13916 h 371370"/>
                        <a:gd name="connsiteX23" fmla="*/ 233609 w 319386"/>
                        <a:gd name="connsiteY23" fmla="*/ 3479 h 371370"/>
                        <a:gd name="connsiteX24" fmla="*/ 237088 w 319386"/>
                        <a:gd name="connsiteY24" fmla="*/ 0 h 371370"/>
                        <a:gd name="connsiteX25" fmla="*/ 237088 w 319386"/>
                        <a:gd name="connsiteY25" fmla="*/ 0 h 371370"/>
                        <a:gd name="connsiteX26" fmla="*/ 285792 w 319386"/>
                        <a:gd name="connsiteY26" fmla="*/ 31310 h 371370"/>
                        <a:gd name="connsiteX27" fmla="*/ 278834 w 319386"/>
                        <a:gd name="connsiteY27" fmla="*/ 73056 h 371370"/>
                        <a:gd name="connsiteX28" fmla="*/ 292750 w 319386"/>
                        <a:gd name="connsiteY28" fmla="*/ 118282 h 371370"/>
                        <a:gd name="connsiteX29" fmla="*/ 306665 w 319386"/>
                        <a:gd name="connsiteY29" fmla="*/ 177423 h 371370"/>
                        <a:gd name="connsiteX30" fmla="*/ 313623 w 319386"/>
                        <a:gd name="connsiteY30" fmla="*/ 247000 h 371370"/>
                        <a:gd name="connsiteX31" fmla="*/ 317102 w 319386"/>
                        <a:gd name="connsiteY31" fmla="*/ 281789 h 37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19386" h="371370">
                          <a:moveTo>
                            <a:pt x="317102" y="281789"/>
                          </a:moveTo>
                          <a:cubicBezTo>
                            <a:pt x="317102" y="281789"/>
                            <a:pt x="317102" y="281789"/>
                            <a:pt x="317102" y="281789"/>
                          </a:cubicBezTo>
                          <a:cubicBezTo>
                            <a:pt x="313623" y="288747"/>
                            <a:pt x="313623" y="295704"/>
                            <a:pt x="313623" y="302662"/>
                          </a:cubicBezTo>
                          <a:cubicBezTo>
                            <a:pt x="310144" y="313099"/>
                            <a:pt x="306665" y="323535"/>
                            <a:pt x="299707" y="333972"/>
                          </a:cubicBezTo>
                          <a:cubicBezTo>
                            <a:pt x="285792" y="344409"/>
                            <a:pt x="271876" y="351366"/>
                            <a:pt x="254482" y="358324"/>
                          </a:cubicBezTo>
                          <a:cubicBezTo>
                            <a:pt x="237088" y="365282"/>
                            <a:pt x="216214" y="368761"/>
                            <a:pt x="198820" y="368761"/>
                          </a:cubicBezTo>
                          <a:cubicBezTo>
                            <a:pt x="174468" y="372240"/>
                            <a:pt x="150116" y="372240"/>
                            <a:pt x="129242" y="368761"/>
                          </a:cubicBezTo>
                          <a:cubicBezTo>
                            <a:pt x="94454" y="365282"/>
                            <a:pt x="49228" y="354845"/>
                            <a:pt x="21397" y="327014"/>
                          </a:cubicBezTo>
                          <a:cubicBezTo>
                            <a:pt x="-2955" y="302662"/>
                            <a:pt x="-2955" y="267874"/>
                            <a:pt x="4003" y="236564"/>
                          </a:cubicBezTo>
                          <a:cubicBezTo>
                            <a:pt x="7482" y="219169"/>
                            <a:pt x="14440" y="205254"/>
                            <a:pt x="21397" y="191338"/>
                          </a:cubicBezTo>
                          <a:cubicBezTo>
                            <a:pt x="49228" y="153071"/>
                            <a:pt x="73581" y="104366"/>
                            <a:pt x="90975" y="59141"/>
                          </a:cubicBezTo>
                          <a:cubicBezTo>
                            <a:pt x="90975" y="59141"/>
                            <a:pt x="90975" y="59141"/>
                            <a:pt x="87496" y="59141"/>
                          </a:cubicBezTo>
                          <a:cubicBezTo>
                            <a:pt x="80538" y="48704"/>
                            <a:pt x="80538" y="34789"/>
                            <a:pt x="90975" y="24352"/>
                          </a:cubicBezTo>
                          <a:cubicBezTo>
                            <a:pt x="97933" y="17394"/>
                            <a:pt x="104890" y="13916"/>
                            <a:pt x="115327" y="10437"/>
                          </a:cubicBezTo>
                          <a:cubicBezTo>
                            <a:pt x="122285" y="6958"/>
                            <a:pt x="132721" y="6958"/>
                            <a:pt x="139679" y="3479"/>
                          </a:cubicBezTo>
                          <a:cubicBezTo>
                            <a:pt x="139679" y="3479"/>
                            <a:pt x="143158" y="3479"/>
                            <a:pt x="143158" y="3479"/>
                          </a:cubicBezTo>
                          <a:cubicBezTo>
                            <a:pt x="143158" y="3479"/>
                            <a:pt x="143158" y="3479"/>
                            <a:pt x="143158" y="3479"/>
                          </a:cubicBezTo>
                          <a:cubicBezTo>
                            <a:pt x="143158" y="3479"/>
                            <a:pt x="143158" y="6958"/>
                            <a:pt x="143158" y="6958"/>
                          </a:cubicBezTo>
                          <a:cubicBezTo>
                            <a:pt x="143158" y="6958"/>
                            <a:pt x="143158" y="10437"/>
                            <a:pt x="143158" y="10437"/>
                          </a:cubicBezTo>
                          <a:cubicBezTo>
                            <a:pt x="143158" y="13916"/>
                            <a:pt x="146637" y="13916"/>
                            <a:pt x="146637" y="17394"/>
                          </a:cubicBezTo>
                          <a:cubicBezTo>
                            <a:pt x="164031" y="10437"/>
                            <a:pt x="184905" y="6958"/>
                            <a:pt x="198820" y="6958"/>
                          </a:cubicBezTo>
                          <a:cubicBezTo>
                            <a:pt x="209257" y="6958"/>
                            <a:pt x="223172" y="10437"/>
                            <a:pt x="230130" y="17394"/>
                          </a:cubicBezTo>
                          <a:cubicBezTo>
                            <a:pt x="230130" y="17394"/>
                            <a:pt x="230130" y="17394"/>
                            <a:pt x="230130" y="13916"/>
                          </a:cubicBezTo>
                          <a:cubicBezTo>
                            <a:pt x="230130" y="10437"/>
                            <a:pt x="233609" y="6958"/>
                            <a:pt x="233609" y="3479"/>
                          </a:cubicBezTo>
                          <a:cubicBezTo>
                            <a:pt x="233609" y="3479"/>
                            <a:pt x="233609" y="0"/>
                            <a:pt x="237088" y="0"/>
                          </a:cubicBezTo>
                          <a:cubicBezTo>
                            <a:pt x="237088" y="0"/>
                            <a:pt x="237088" y="0"/>
                            <a:pt x="237088" y="0"/>
                          </a:cubicBezTo>
                          <a:cubicBezTo>
                            <a:pt x="257961" y="3479"/>
                            <a:pt x="275355" y="10437"/>
                            <a:pt x="285792" y="31310"/>
                          </a:cubicBezTo>
                          <a:cubicBezTo>
                            <a:pt x="292750" y="45225"/>
                            <a:pt x="289271" y="62620"/>
                            <a:pt x="278834" y="73056"/>
                          </a:cubicBezTo>
                          <a:cubicBezTo>
                            <a:pt x="282313" y="86972"/>
                            <a:pt x="289271" y="104366"/>
                            <a:pt x="292750" y="118282"/>
                          </a:cubicBezTo>
                          <a:cubicBezTo>
                            <a:pt x="299707" y="139155"/>
                            <a:pt x="303186" y="156549"/>
                            <a:pt x="306665" y="177423"/>
                          </a:cubicBezTo>
                          <a:cubicBezTo>
                            <a:pt x="310144" y="198296"/>
                            <a:pt x="313623" y="222648"/>
                            <a:pt x="313623" y="247000"/>
                          </a:cubicBezTo>
                          <a:cubicBezTo>
                            <a:pt x="320581" y="260916"/>
                            <a:pt x="320581" y="271352"/>
                            <a:pt x="317102" y="281789"/>
                          </a:cubicBezTo>
                          <a:close/>
                        </a:path>
                      </a:pathLst>
                    </a:custGeom>
                    <a:solidFill>
                      <a:srgbClr val="24499A"/>
                    </a:solidFill>
                    <a:ln w="34755"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xmlns="" id="{B9A23A86-471F-40F1-B6F9-462748CE1E76}"/>
                        </a:ext>
                      </a:extLst>
                    </p:cNvPr>
                    <p:cNvSpPr/>
                    <p:nvPr/>
                  </p:nvSpPr>
                  <p:spPr>
                    <a:xfrm>
                      <a:off x="1881276" y="9772126"/>
                      <a:ext cx="299183" cy="226126"/>
                    </a:xfrm>
                    <a:custGeom>
                      <a:avLst/>
                      <a:gdLst>
                        <a:gd name="connsiteX0" fmla="*/ 0 w 299183"/>
                        <a:gd name="connsiteY0" fmla="*/ 222648 h 226126"/>
                        <a:gd name="connsiteX1" fmla="*/ 121761 w 299183"/>
                        <a:gd name="connsiteY1" fmla="*/ 173944 h 226126"/>
                        <a:gd name="connsiteX2" fmla="*/ 226127 w 299183"/>
                        <a:gd name="connsiteY2" fmla="*/ 184380 h 226126"/>
                        <a:gd name="connsiteX3" fmla="*/ 299183 w 299183"/>
                        <a:gd name="connsiteY3" fmla="*/ 226127 h 226126"/>
                        <a:gd name="connsiteX4" fmla="*/ 288747 w 299183"/>
                        <a:gd name="connsiteY4" fmla="*/ 149592 h 226126"/>
                        <a:gd name="connsiteX5" fmla="*/ 271352 w 299183"/>
                        <a:gd name="connsiteY5" fmla="*/ 52183 h 226126"/>
                        <a:gd name="connsiteX6" fmla="*/ 274831 w 299183"/>
                        <a:gd name="connsiteY6" fmla="*/ 52183 h 226126"/>
                        <a:gd name="connsiteX7" fmla="*/ 274831 w 299183"/>
                        <a:gd name="connsiteY7" fmla="*/ 62620 h 226126"/>
                        <a:gd name="connsiteX8" fmla="*/ 267873 w 299183"/>
                        <a:gd name="connsiteY8" fmla="*/ 24352 h 226126"/>
                        <a:gd name="connsiteX9" fmla="*/ 229606 w 299183"/>
                        <a:gd name="connsiteY9" fmla="*/ 3479 h 226126"/>
                        <a:gd name="connsiteX10" fmla="*/ 229606 w 299183"/>
                        <a:gd name="connsiteY10" fmla="*/ 10437 h 226126"/>
                        <a:gd name="connsiteX11" fmla="*/ 229606 w 299183"/>
                        <a:gd name="connsiteY11" fmla="*/ 20873 h 226126"/>
                        <a:gd name="connsiteX12" fmla="*/ 229606 w 299183"/>
                        <a:gd name="connsiteY12" fmla="*/ 20873 h 226126"/>
                        <a:gd name="connsiteX13" fmla="*/ 257437 w 299183"/>
                        <a:gd name="connsiteY13" fmla="*/ 38268 h 226126"/>
                        <a:gd name="connsiteX14" fmla="*/ 247000 w 299183"/>
                        <a:gd name="connsiteY14" fmla="*/ 83493 h 226126"/>
                        <a:gd name="connsiteX15" fmla="*/ 243521 w 299183"/>
                        <a:gd name="connsiteY15" fmla="*/ 80014 h 226126"/>
                        <a:gd name="connsiteX16" fmla="*/ 250479 w 299183"/>
                        <a:gd name="connsiteY16" fmla="*/ 34789 h 226126"/>
                        <a:gd name="connsiteX17" fmla="*/ 208732 w 299183"/>
                        <a:gd name="connsiteY17" fmla="*/ 13916 h 226126"/>
                        <a:gd name="connsiteX18" fmla="*/ 121761 w 299183"/>
                        <a:gd name="connsiteY18" fmla="*/ 69578 h 226126"/>
                        <a:gd name="connsiteX19" fmla="*/ 118282 w 299183"/>
                        <a:gd name="connsiteY19" fmla="*/ 69578 h 226126"/>
                        <a:gd name="connsiteX20" fmla="*/ 114803 w 299183"/>
                        <a:gd name="connsiteY20" fmla="*/ 34789 h 226126"/>
                        <a:gd name="connsiteX21" fmla="*/ 107845 w 299183"/>
                        <a:gd name="connsiteY21" fmla="*/ 31310 h 226126"/>
                        <a:gd name="connsiteX22" fmla="*/ 100887 w 299183"/>
                        <a:gd name="connsiteY22" fmla="*/ 24352 h 226126"/>
                        <a:gd name="connsiteX23" fmla="*/ 104366 w 299183"/>
                        <a:gd name="connsiteY23" fmla="*/ 20873 h 226126"/>
                        <a:gd name="connsiteX24" fmla="*/ 121761 w 299183"/>
                        <a:gd name="connsiteY24" fmla="*/ 27831 h 226126"/>
                        <a:gd name="connsiteX25" fmla="*/ 121761 w 299183"/>
                        <a:gd name="connsiteY25" fmla="*/ 27831 h 226126"/>
                        <a:gd name="connsiteX26" fmla="*/ 139155 w 299183"/>
                        <a:gd name="connsiteY26" fmla="*/ 13916 h 226126"/>
                        <a:gd name="connsiteX27" fmla="*/ 135676 w 299183"/>
                        <a:gd name="connsiteY27" fmla="*/ 3479 h 226126"/>
                        <a:gd name="connsiteX28" fmla="*/ 135676 w 299183"/>
                        <a:gd name="connsiteY28" fmla="*/ 0 h 226126"/>
                        <a:gd name="connsiteX29" fmla="*/ 107845 w 299183"/>
                        <a:gd name="connsiteY29" fmla="*/ 10437 h 226126"/>
                        <a:gd name="connsiteX30" fmla="*/ 86972 w 299183"/>
                        <a:gd name="connsiteY30" fmla="*/ 45225 h 226126"/>
                        <a:gd name="connsiteX31" fmla="*/ 90451 w 299183"/>
                        <a:gd name="connsiteY31" fmla="*/ 38268 h 226126"/>
                        <a:gd name="connsiteX32" fmla="*/ 93930 w 299183"/>
                        <a:gd name="connsiteY32" fmla="*/ 38268 h 226126"/>
                        <a:gd name="connsiteX33" fmla="*/ 73056 w 299183"/>
                        <a:gd name="connsiteY33" fmla="*/ 90451 h 226126"/>
                        <a:gd name="connsiteX34" fmla="*/ 45225 w 299183"/>
                        <a:gd name="connsiteY34" fmla="*/ 149592 h 226126"/>
                        <a:gd name="connsiteX35" fmla="*/ 0 w 299183"/>
                        <a:gd name="connsiteY35" fmla="*/ 222648 h 226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99183" h="226126">
                          <a:moveTo>
                            <a:pt x="0" y="222648"/>
                          </a:moveTo>
                          <a:cubicBezTo>
                            <a:pt x="27831" y="187859"/>
                            <a:pt x="76535" y="177423"/>
                            <a:pt x="121761" y="173944"/>
                          </a:cubicBezTo>
                          <a:cubicBezTo>
                            <a:pt x="156549" y="170465"/>
                            <a:pt x="191338" y="173944"/>
                            <a:pt x="226127" y="184380"/>
                          </a:cubicBezTo>
                          <a:cubicBezTo>
                            <a:pt x="253958" y="191338"/>
                            <a:pt x="281789" y="201775"/>
                            <a:pt x="299183" y="226127"/>
                          </a:cubicBezTo>
                          <a:cubicBezTo>
                            <a:pt x="299183" y="201775"/>
                            <a:pt x="295704" y="173944"/>
                            <a:pt x="288747" y="149592"/>
                          </a:cubicBezTo>
                          <a:cubicBezTo>
                            <a:pt x="281789" y="118282"/>
                            <a:pt x="264395" y="83493"/>
                            <a:pt x="271352" y="52183"/>
                          </a:cubicBezTo>
                          <a:cubicBezTo>
                            <a:pt x="271352" y="52183"/>
                            <a:pt x="274831" y="48704"/>
                            <a:pt x="274831" y="52183"/>
                          </a:cubicBezTo>
                          <a:cubicBezTo>
                            <a:pt x="274831" y="55662"/>
                            <a:pt x="274831" y="59141"/>
                            <a:pt x="274831" y="62620"/>
                          </a:cubicBezTo>
                          <a:cubicBezTo>
                            <a:pt x="278310" y="48704"/>
                            <a:pt x="281789" y="34789"/>
                            <a:pt x="267873" y="24352"/>
                          </a:cubicBezTo>
                          <a:cubicBezTo>
                            <a:pt x="257437" y="13916"/>
                            <a:pt x="243521" y="6958"/>
                            <a:pt x="229606" y="3479"/>
                          </a:cubicBezTo>
                          <a:cubicBezTo>
                            <a:pt x="229606" y="6958"/>
                            <a:pt x="229606" y="6958"/>
                            <a:pt x="229606" y="10437"/>
                          </a:cubicBezTo>
                          <a:cubicBezTo>
                            <a:pt x="229606" y="13916"/>
                            <a:pt x="229606" y="17394"/>
                            <a:pt x="229606" y="20873"/>
                          </a:cubicBezTo>
                          <a:lnTo>
                            <a:pt x="229606" y="20873"/>
                          </a:lnTo>
                          <a:cubicBezTo>
                            <a:pt x="240042" y="27831"/>
                            <a:pt x="250479" y="27831"/>
                            <a:pt x="257437" y="38268"/>
                          </a:cubicBezTo>
                          <a:cubicBezTo>
                            <a:pt x="267873" y="52183"/>
                            <a:pt x="253958" y="73057"/>
                            <a:pt x="247000" y="83493"/>
                          </a:cubicBezTo>
                          <a:cubicBezTo>
                            <a:pt x="247000" y="86972"/>
                            <a:pt x="240042" y="83493"/>
                            <a:pt x="243521" y="80014"/>
                          </a:cubicBezTo>
                          <a:cubicBezTo>
                            <a:pt x="250479" y="69578"/>
                            <a:pt x="260916" y="45225"/>
                            <a:pt x="250479" y="34789"/>
                          </a:cubicBezTo>
                          <a:cubicBezTo>
                            <a:pt x="240042" y="24352"/>
                            <a:pt x="219169" y="13916"/>
                            <a:pt x="208732" y="13916"/>
                          </a:cubicBezTo>
                          <a:cubicBezTo>
                            <a:pt x="177423" y="10437"/>
                            <a:pt x="97408" y="17394"/>
                            <a:pt x="121761" y="69578"/>
                          </a:cubicBezTo>
                          <a:cubicBezTo>
                            <a:pt x="121761" y="69578"/>
                            <a:pt x="121761" y="73057"/>
                            <a:pt x="118282" y="69578"/>
                          </a:cubicBezTo>
                          <a:cubicBezTo>
                            <a:pt x="111324" y="55662"/>
                            <a:pt x="107845" y="45225"/>
                            <a:pt x="114803" y="34789"/>
                          </a:cubicBezTo>
                          <a:cubicBezTo>
                            <a:pt x="111324" y="34789"/>
                            <a:pt x="107845" y="31310"/>
                            <a:pt x="107845" y="31310"/>
                          </a:cubicBezTo>
                          <a:cubicBezTo>
                            <a:pt x="104366" y="31310"/>
                            <a:pt x="100887" y="27831"/>
                            <a:pt x="100887" y="24352"/>
                          </a:cubicBezTo>
                          <a:cubicBezTo>
                            <a:pt x="100887" y="24352"/>
                            <a:pt x="104366" y="20873"/>
                            <a:pt x="104366" y="20873"/>
                          </a:cubicBezTo>
                          <a:cubicBezTo>
                            <a:pt x="107845" y="27831"/>
                            <a:pt x="114803" y="27831"/>
                            <a:pt x="121761" y="27831"/>
                          </a:cubicBezTo>
                          <a:cubicBezTo>
                            <a:pt x="121761" y="27831"/>
                            <a:pt x="121761" y="27831"/>
                            <a:pt x="121761" y="27831"/>
                          </a:cubicBezTo>
                          <a:cubicBezTo>
                            <a:pt x="125240" y="20873"/>
                            <a:pt x="132197" y="17394"/>
                            <a:pt x="139155" y="13916"/>
                          </a:cubicBezTo>
                          <a:cubicBezTo>
                            <a:pt x="135676" y="10437"/>
                            <a:pt x="135676" y="6958"/>
                            <a:pt x="135676" y="3479"/>
                          </a:cubicBezTo>
                          <a:cubicBezTo>
                            <a:pt x="135676" y="3479"/>
                            <a:pt x="135676" y="0"/>
                            <a:pt x="135676" y="0"/>
                          </a:cubicBezTo>
                          <a:cubicBezTo>
                            <a:pt x="128718" y="6958"/>
                            <a:pt x="118282" y="6958"/>
                            <a:pt x="107845" y="10437"/>
                          </a:cubicBezTo>
                          <a:cubicBezTo>
                            <a:pt x="90451" y="17394"/>
                            <a:pt x="83493" y="27831"/>
                            <a:pt x="86972" y="45225"/>
                          </a:cubicBezTo>
                          <a:cubicBezTo>
                            <a:pt x="86972" y="41747"/>
                            <a:pt x="90451" y="41747"/>
                            <a:pt x="90451" y="38268"/>
                          </a:cubicBezTo>
                          <a:cubicBezTo>
                            <a:pt x="90451" y="38268"/>
                            <a:pt x="93930" y="38268"/>
                            <a:pt x="93930" y="38268"/>
                          </a:cubicBezTo>
                          <a:cubicBezTo>
                            <a:pt x="90451" y="55662"/>
                            <a:pt x="80014" y="73057"/>
                            <a:pt x="73056" y="90451"/>
                          </a:cubicBezTo>
                          <a:cubicBezTo>
                            <a:pt x="66099" y="111324"/>
                            <a:pt x="55662" y="132197"/>
                            <a:pt x="45225" y="149592"/>
                          </a:cubicBezTo>
                          <a:cubicBezTo>
                            <a:pt x="24352" y="177423"/>
                            <a:pt x="6958" y="201775"/>
                            <a:pt x="0" y="222648"/>
                          </a:cubicBezTo>
                          <a:close/>
                        </a:path>
                      </a:pathLst>
                    </a:custGeom>
                    <a:solidFill>
                      <a:srgbClr val="008FB6"/>
                    </a:solidFill>
                    <a:ln w="34755"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xmlns="" id="{31D7D656-5A4D-497F-A38F-135E01B80F0A}"/>
                        </a:ext>
                      </a:extLst>
                    </p:cNvPr>
                    <p:cNvSpPr/>
                    <p:nvPr/>
                  </p:nvSpPr>
                  <p:spPr>
                    <a:xfrm>
                      <a:off x="2110882" y="9772126"/>
                      <a:ext cx="31309" cy="31309"/>
                    </a:xfrm>
                    <a:custGeom>
                      <a:avLst/>
                      <a:gdLst>
                        <a:gd name="connsiteX0" fmla="*/ 20873 w 31309"/>
                        <a:gd name="connsiteY0" fmla="*/ 31310 h 31309"/>
                        <a:gd name="connsiteX1" fmla="*/ 0 w 31309"/>
                        <a:gd name="connsiteY1" fmla="*/ 17394 h 31309"/>
                        <a:gd name="connsiteX2" fmla="*/ 0 w 31309"/>
                        <a:gd name="connsiteY2" fmla="*/ 17394 h 31309"/>
                        <a:gd name="connsiteX3" fmla="*/ 0 w 31309"/>
                        <a:gd name="connsiteY3" fmla="*/ 6958 h 31309"/>
                        <a:gd name="connsiteX4" fmla="*/ 0 w 31309"/>
                        <a:gd name="connsiteY4" fmla="*/ 0 h 31309"/>
                        <a:gd name="connsiteX5" fmla="*/ 31310 w 31309"/>
                        <a:gd name="connsiteY5" fmla="*/ 17394 h 31309"/>
                        <a:gd name="connsiteX6" fmla="*/ 20873 w 31309"/>
                        <a:gd name="connsiteY6" fmla="*/ 31310 h 31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09" h="31309">
                          <a:moveTo>
                            <a:pt x="20873" y="31310"/>
                          </a:moveTo>
                          <a:cubicBezTo>
                            <a:pt x="13915" y="24352"/>
                            <a:pt x="6958" y="24352"/>
                            <a:pt x="0" y="17394"/>
                          </a:cubicBezTo>
                          <a:lnTo>
                            <a:pt x="0" y="17394"/>
                          </a:lnTo>
                          <a:cubicBezTo>
                            <a:pt x="0" y="13916"/>
                            <a:pt x="0" y="10437"/>
                            <a:pt x="0" y="6958"/>
                          </a:cubicBezTo>
                          <a:cubicBezTo>
                            <a:pt x="0" y="3479"/>
                            <a:pt x="0" y="3479"/>
                            <a:pt x="0" y="0"/>
                          </a:cubicBezTo>
                          <a:cubicBezTo>
                            <a:pt x="10437" y="3479"/>
                            <a:pt x="24352" y="10437"/>
                            <a:pt x="31310" y="17394"/>
                          </a:cubicBezTo>
                          <a:cubicBezTo>
                            <a:pt x="31310" y="27831"/>
                            <a:pt x="24352" y="31310"/>
                            <a:pt x="20873" y="31310"/>
                          </a:cubicBezTo>
                          <a:close/>
                        </a:path>
                      </a:pathLst>
                    </a:custGeom>
                    <a:solidFill>
                      <a:srgbClr val="008FB6"/>
                    </a:solidFill>
                    <a:ln w="34755"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xmlns="" id="{DA446CDF-F753-4388-B7DA-B357E1F9DA8F}"/>
                        </a:ext>
                      </a:extLst>
                    </p:cNvPr>
                    <p:cNvSpPr/>
                    <p:nvPr/>
                  </p:nvSpPr>
                  <p:spPr>
                    <a:xfrm>
                      <a:off x="1877797" y="9779084"/>
                      <a:ext cx="237868" cy="222648"/>
                    </a:xfrm>
                    <a:custGeom>
                      <a:avLst/>
                      <a:gdLst>
                        <a:gd name="connsiteX0" fmla="*/ 41747 w 237868"/>
                        <a:gd name="connsiteY0" fmla="*/ 149591 h 222648"/>
                        <a:gd name="connsiteX1" fmla="*/ 69578 w 237868"/>
                        <a:gd name="connsiteY1" fmla="*/ 90451 h 222648"/>
                        <a:gd name="connsiteX2" fmla="*/ 90451 w 237868"/>
                        <a:gd name="connsiteY2" fmla="*/ 38268 h 222648"/>
                        <a:gd name="connsiteX3" fmla="*/ 86972 w 237868"/>
                        <a:gd name="connsiteY3" fmla="*/ 38268 h 222648"/>
                        <a:gd name="connsiteX4" fmla="*/ 83493 w 237868"/>
                        <a:gd name="connsiteY4" fmla="*/ 45225 h 222648"/>
                        <a:gd name="connsiteX5" fmla="*/ 104366 w 237868"/>
                        <a:gd name="connsiteY5" fmla="*/ 10436 h 222648"/>
                        <a:gd name="connsiteX6" fmla="*/ 132197 w 237868"/>
                        <a:gd name="connsiteY6" fmla="*/ 0 h 222648"/>
                        <a:gd name="connsiteX7" fmla="*/ 132197 w 237868"/>
                        <a:gd name="connsiteY7" fmla="*/ 3479 h 222648"/>
                        <a:gd name="connsiteX8" fmla="*/ 135676 w 237868"/>
                        <a:gd name="connsiteY8" fmla="*/ 13916 h 222648"/>
                        <a:gd name="connsiteX9" fmla="*/ 118282 w 237868"/>
                        <a:gd name="connsiteY9" fmla="*/ 27831 h 222648"/>
                        <a:gd name="connsiteX10" fmla="*/ 118282 w 237868"/>
                        <a:gd name="connsiteY10" fmla="*/ 27831 h 222648"/>
                        <a:gd name="connsiteX11" fmla="*/ 100887 w 237868"/>
                        <a:gd name="connsiteY11" fmla="*/ 20873 h 222648"/>
                        <a:gd name="connsiteX12" fmla="*/ 97408 w 237868"/>
                        <a:gd name="connsiteY12" fmla="*/ 24352 h 222648"/>
                        <a:gd name="connsiteX13" fmla="*/ 104366 w 237868"/>
                        <a:gd name="connsiteY13" fmla="*/ 31310 h 222648"/>
                        <a:gd name="connsiteX14" fmla="*/ 111324 w 237868"/>
                        <a:gd name="connsiteY14" fmla="*/ 34789 h 222648"/>
                        <a:gd name="connsiteX15" fmla="*/ 114803 w 237868"/>
                        <a:gd name="connsiteY15" fmla="*/ 69578 h 222648"/>
                        <a:gd name="connsiteX16" fmla="*/ 118282 w 237868"/>
                        <a:gd name="connsiteY16" fmla="*/ 69578 h 222648"/>
                        <a:gd name="connsiteX17" fmla="*/ 177423 w 237868"/>
                        <a:gd name="connsiteY17" fmla="*/ 13916 h 222648"/>
                        <a:gd name="connsiteX18" fmla="*/ 177423 w 237868"/>
                        <a:gd name="connsiteY18" fmla="*/ 17394 h 222648"/>
                        <a:gd name="connsiteX19" fmla="*/ 184380 w 237868"/>
                        <a:gd name="connsiteY19" fmla="*/ 38268 h 222648"/>
                        <a:gd name="connsiteX20" fmla="*/ 201775 w 237868"/>
                        <a:gd name="connsiteY20" fmla="*/ 62620 h 222648"/>
                        <a:gd name="connsiteX21" fmla="*/ 205254 w 237868"/>
                        <a:gd name="connsiteY21" fmla="*/ 66099 h 222648"/>
                        <a:gd name="connsiteX22" fmla="*/ 191338 w 237868"/>
                        <a:gd name="connsiteY22" fmla="*/ 90451 h 222648"/>
                        <a:gd name="connsiteX23" fmla="*/ 219169 w 237868"/>
                        <a:gd name="connsiteY23" fmla="*/ 146113 h 222648"/>
                        <a:gd name="connsiteX24" fmla="*/ 236563 w 237868"/>
                        <a:gd name="connsiteY24" fmla="*/ 153071 h 222648"/>
                        <a:gd name="connsiteX25" fmla="*/ 226127 w 237868"/>
                        <a:gd name="connsiteY25" fmla="*/ 170465 h 222648"/>
                        <a:gd name="connsiteX26" fmla="*/ 194817 w 237868"/>
                        <a:gd name="connsiteY26" fmla="*/ 163507 h 222648"/>
                        <a:gd name="connsiteX27" fmla="*/ 142634 w 237868"/>
                        <a:gd name="connsiteY27" fmla="*/ 166986 h 222648"/>
                        <a:gd name="connsiteX28" fmla="*/ 132197 w 237868"/>
                        <a:gd name="connsiteY28" fmla="*/ 173944 h 222648"/>
                        <a:gd name="connsiteX29" fmla="*/ 121761 w 237868"/>
                        <a:gd name="connsiteY29" fmla="*/ 173944 h 222648"/>
                        <a:gd name="connsiteX30" fmla="*/ 0 w 237868"/>
                        <a:gd name="connsiteY30" fmla="*/ 222648 h 222648"/>
                        <a:gd name="connsiteX31" fmla="*/ 41747 w 237868"/>
                        <a:gd name="connsiteY31" fmla="*/ 149591 h 222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7868" h="222648">
                          <a:moveTo>
                            <a:pt x="41747" y="149591"/>
                          </a:moveTo>
                          <a:cubicBezTo>
                            <a:pt x="52183" y="128718"/>
                            <a:pt x="62620" y="111324"/>
                            <a:pt x="69578" y="90451"/>
                          </a:cubicBezTo>
                          <a:cubicBezTo>
                            <a:pt x="76535" y="73056"/>
                            <a:pt x="86972" y="55662"/>
                            <a:pt x="90451" y="38268"/>
                          </a:cubicBezTo>
                          <a:cubicBezTo>
                            <a:pt x="90451" y="38268"/>
                            <a:pt x="86972" y="38268"/>
                            <a:pt x="86972" y="38268"/>
                          </a:cubicBezTo>
                          <a:cubicBezTo>
                            <a:pt x="86972" y="41746"/>
                            <a:pt x="83493" y="41746"/>
                            <a:pt x="83493" y="45225"/>
                          </a:cubicBezTo>
                          <a:cubicBezTo>
                            <a:pt x="80014" y="27831"/>
                            <a:pt x="86972" y="17394"/>
                            <a:pt x="104366" y="10436"/>
                          </a:cubicBezTo>
                          <a:cubicBezTo>
                            <a:pt x="111324" y="6958"/>
                            <a:pt x="121761" y="6958"/>
                            <a:pt x="132197" y="0"/>
                          </a:cubicBezTo>
                          <a:cubicBezTo>
                            <a:pt x="132197" y="0"/>
                            <a:pt x="132197" y="3479"/>
                            <a:pt x="132197" y="3479"/>
                          </a:cubicBezTo>
                          <a:cubicBezTo>
                            <a:pt x="132197" y="6958"/>
                            <a:pt x="132197" y="10436"/>
                            <a:pt x="135676" y="13916"/>
                          </a:cubicBezTo>
                          <a:cubicBezTo>
                            <a:pt x="128718" y="17394"/>
                            <a:pt x="121761" y="20873"/>
                            <a:pt x="118282" y="27831"/>
                          </a:cubicBezTo>
                          <a:cubicBezTo>
                            <a:pt x="118282" y="27831"/>
                            <a:pt x="118282" y="27831"/>
                            <a:pt x="118282" y="27831"/>
                          </a:cubicBezTo>
                          <a:cubicBezTo>
                            <a:pt x="111324" y="24352"/>
                            <a:pt x="104366" y="24352"/>
                            <a:pt x="100887" y="20873"/>
                          </a:cubicBezTo>
                          <a:cubicBezTo>
                            <a:pt x="100887" y="20873"/>
                            <a:pt x="97408" y="20873"/>
                            <a:pt x="97408" y="24352"/>
                          </a:cubicBezTo>
                          <a:cubicBezTo>
                            <a:pt x="97408" y="27831"/>
                            <a:pt x="100887" y="31310"/>
                            <a:pt x="104366" y="31310"/>
                          </a:cubicBezTo>
                          <a:cubicBezTo>
                            <a:pt x="107845" y="31310"/>
                            <a:pt x="111324" y="34789"/>
                            <a:pt x="111324" y="34789"/>
                          </a:cubicBezTo>
                          <a:cubicBezTo>
                            <a:pt x="107845" y="45225"/>
                            <a:pt x="107845" y="55662"/>
                            <a:pt x="114803" y="69578"/>
                          </a:cubicBezTo>
                          <a:cubicBezTo>
                            <a:pt x="114803" y="69578"/>
                            <a:pt x="118282" y="69578"/>
                            <a:pt x="118282" y="69578"/>
                          </a:cubicBezTo>
                          <a:cubicBezTo>
                            <a:pt x="100887" y="27831"/>
                            <a:pt x="142634" y="17394"/>
                            <a:pt x="177423" y="13916"/>
                          </a:cubicBezTo>
                          <a:cubicBezTo>
                            <a:pt x="177423" y="13916"/>
                            <a:pt x="177423" y="17394"/>
                            <a:pt x="177423" y="17394"/>
                          </a:cubicBezTo>
                          <a:cubicBezTo>
                            <a:pt x="177423" y="24352"/>
                            <a:pt x="177423" y="31310"/>
                            <a:pt x="184380" y="38268"/>
                          </a:cubicBezTo>
                          <a:cubicBezTo>
                            <a:pt x="191338" y="45225"/>
                            <a:pt x="201775" y="52183"/>
                            <a:pt x="201775" y="62620"/>
                          </a:cubicBezTo>
                          <a:cubicBezTo>
                            <a:pt x="201775" y="62620"/>
                            <a:pt x="201775" y="66099"/>
                            <a:pt x="205254" y="66099"/>
                          </a:cubicBezTo>
                          <a:cubicBezTo>
                            <a:pt x="198296" y="69578"/>
                            <a:pt x="194817" y="80014"/>
                            <a:pt x="191338" y="90451"/>
                          </a:cubicBezTo>
                          <a:cubicBezTo>
                            <a:pt x="184380" y="118282"/>
                            <a:pt x="194817" y="132197"/>
                            <a:pt x="219169" y="146113"/>
                          </a:cubicBezTo>
                          <a:cubicBezTo>
                            <a:pt x="226127" y="149591"/>
                            <a:pt x="229606" y="149591"/>
                            <a:pt x="236563" y="153071"/>
                          </a:cubicBezTo>
                          <a:cubicBezTo>
                            <a:pt x="240042" y="170465"/>
                            <a:pt x="236563" y="173944"/>
                            <a:pt x="226127" y="170465"/>
                          </a:cubicBezTo>
                          <a:cubicBezTo>
                            <a:pt x="215690" y="166986"/>
                            <a:pt x="205254" y="163507"/>
                            <a:pt x="194817" y="163507"/>
                          </a:cubicBezTo>
                          <a:cubicBezTo>
                            <a:pt x="177423" y="160028"/>
                            <a:pt x="160028" y="160028"/>
                            <a:pt x="142634" y="166986"/>
                          </a:cubicBezTo>
                          <a:cubicBezTo>
                            <a:pt x="139155" y="170465"/>
                            <a:pt x="135676" y="170465"/>
                            <a:pt x="132197" y="173944"/>
                          </a:cubicBezTo>
                          <a:cubicBezTo>
                            <a:pt x="128718" y="173944"/>
                            <a:pt x="125239" y="173944"/>
                            <a:pt x="121761" y="173944"/>
                          </a:cubicBezTo>
                          <a:cubicBezTo>
                            <a:pt x="76535" y="177423"/>
                            <a:pt x="31310" y="191338"/>
                            <a:pt x="0" y="222648"/>
                          </a:cubicBezTo>
                          <a:cubicBezTo>
                            <a:pt x="10437" y="194817"/>
                            <a:pt x="27831" y="170465"/>
                            <a:pt x="41747" y="149591"/>
                          </a:cubicBezTo>
                          <a:close/>
                        </a:path>
                      </a:pathLst>
                    </a:custGeom>
                    <a:solidFill>
                      <a:srgbClr val="008FB6"/>
                    </a:solidFill>
                    <a:ln w="34755"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xmlns="" id="{D23941F8-62A8-49A6-B804-B2802BE17F83}"/>
                        </a:ext>
                      </a:extLst>
                    </p:cNvPr>
                    <p:cNvSpPr/>
                    <p:nvPr/>
                  </p:nvSpPr>
                  <p:spPr>
                    <a:xfrm>
                      <a:off x="1878667" y="9952102"/>
                      <a:ext cx="298313" cy="141384"/>
                    </a:xfrm>
                    <a:custGeom>
                      <a:avLst/>
                      <a:gdLst>
                        <a:gd name="connsiteX0" fmla="*/ 2609 w 298313"/>
                        <a:gd name="connsiteY0" fmla="*/ 73982 h 141384"/>
                        <a:gd name="connsiteX1" fmla="*/ 117412 w 298313"/>
                        <a:gd name="connsiteY1" fmla="*/ 140080 h 141384"/>
                        <a:gd name="connsiteX2" fmla="*/ 228736 w 298313"/>
                        <a:gd name="connsiteY2" fmla="*/ 129644 h 141384"/>
                        <a:gd name="connsiteX3" fmla="*/ 284398 w 298313"/>
                        <a:gd name="connsiteY3" fmla="*/ 98334 h 141384"/>
                        <a:gd name="connsiteX4" fmla="*/ 298313 w 298313"/>
                        <a:gd name="connsiteY4" fmla="*/ 60066 h 141384"/>
                        <a:gd name="connsiteX5" fmla="*/ 298313 w 298313"/>
                        <a:gd name="connsiteY5" fmla="*/ 60066 h 141384"/>
                        <a:gd name="connsiteX6" fmla="*/ 263525 w 298313"/>
                        <a:gd name="connsiteY6" fmla="*/ 28756 h 141384"/>
                        <a:gd name="connsiteX7" fmla="*/ 218299 w 298313"/>
                        <a:gd name="connsiteY7" fmla="*/ 11362 h 141384"/>
                        <a:gd name="connsiteX8" fmla="*/ 127849 w 298313"/>
                        <a:gd name="connsiteY8" fmla="*/ 925 h 141384"/>
                        <a:gd name="connsiteX9" fmla="*/ 2609 w 298313"/>
                        <a:gd name="connsiteY9" fmla="*/ 53108 h 141384"/>
                        <a:gd name="connsiteX10" fmla="*/ 2609 w 298313"/>
                        <a:gd name="connsiteY10" fmla="*/ 73982 h 141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8313" h="141384">
                          <a:moveTo>
                            <a:pt x="2609" y="73982"/>
                          </a:moveTo>
                          <a:cubicBezTo>
                            <a:pt x="20003" y="115728"/>
                            <a:pt x="72187" y="136602"/>
                            <a:pt x="117412" y="140080"/>
                          </a:cubicBezTo>
                          <a:cubicBezTo>
                            <a:pt x="155680" y="143559"/>
                            <a:pt x="193947" y="140080"/>
                            <a:pt x="228736" y="129644"/>
                          </a:cubicBezTo>
                          <a:cubicBezTo>
                            <a:pt x="246130" y="122686"/>
                            <a:pt x="273961" y="115728"/>
                            <a:pt x="284398" y="98334"/>
                          </a:cubicBezTo>
                          <a:cubicBezTo>
                            <a:pt x="291356" y="87897"/>
                            <a:pt x="294835" y="73982"/>
                            <a:pt x="298313" y="60066"/>
                          </a:cubicBezTo>
                          <a:cubicBezTo>
                            <a:pt x="298313" y="60066"/>
                            <a:pt x="298313" y="60066"/>
                            <a:pt x="298313" y="60066"/>
                          </a:cubicBezTo>
                          <a:cubicBezTo>
                            <a:pt x="287877" y="49630"/>
                            <a:pt x="277440" y="35714"/>
                            <a:pt x="263525" y="28756"/>
                          </a:cubicBezTo>
                          <a:cubicBezTo>
                            <a:pt x="249609" y="21799"/>
                            <a:pt x="232215" y="14841"/>
                            <a:pt x="218299" y="11362"/>
                          </a:cubicBezTo>
                          <a:cubicBezTo>
                            <a:pt x="186989" y="4404"/>
                            <a:pt x="159158" y="-2554"/>
                            <a:pt x="127849" y="925"/>
                          </a:cubicBezTo>
                          <a:cubicBezTo>
                            <a:pt x="79144" y="4404"/>
                            <a:pt x="33919" y="18320"/>
                            <a:pt x="2609" y="53108"/>
                          </a:cubicBezTo>
                          <a:cubicBezTo>
                            <a:pt x="-870" y="56587"/>
                            <a:pt x="-870" y="63545"/>
                            <a:pt x="2609" y="73982"/>
                          </a:cubicBezTo>
                          <a:close/>
                        </a:path>
                      </a:pathLst>
                    </a:custGeom>
                    <a:solidFill>
                      <a:srgbClr val="F1F4D0"/>
                    </a:solidFill>
                    <a:ln w="34755"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xmlns="" id="{D9B8C593-9E7A-4EF6-9220-B6C1029B4A1E}"/>
                        </a:ext>
                      </a:extLst>
                    </p:cNvPr>
                    <p:cNvSpPr/>
                    <p:nvPr/>
                  </p:nvSpPr>
                  <p:spPr>
                    <a:xfrm>
                      <a:off x="1877797" y="9949549"/>
                      <a:ext cx="292225" cy="140459"/>
                    </a:xfrm>
                    <a:custGeom>
                      <a:avLst/>
                      <a:gdLst>
                        <a:gd name="connsiteX0" fmla="*/ 0 w 292225"/>
                        <a:gd name="connsiteY0" fmla="*/ 52183 h 140459"/>
                        <a:gd name="connsiteX1" fmla="*/ 125239 w 292225"/>
                        <a:gd name="connsiteY1" fmla="*/ 0 h 140459"/>
                        <a:gd name="connsiteX2" fmla="*/ 139155 w 292225"/>
                        <a:gd name="connsiteY2" fmla="*/ 0 h 140459"/>
                        <a:gd name="connsiteX3" fmla="*/ 114803 w 292225"/>
                        <a:gd name="connsiteY3" fmla="*/ 6958 h 140459"/>
                        <a:gd name="connsiteX4" fmla="*/ 100887 w 292225"/>
                        <a:gd name="connsiteY4" fmla="*/ 86972 h 140459"/>
                        <a:gd name="connsiteX5" fmla="*/ 229606 w 292225"/>
                        <a:gd name="connsiteY5" fmla="*/ 114803 h 140459"/>
                        <a:gd name="connsiteX6" fmla="*/ 288747 w 292225"/>
                        <a:gd name="connsiteY6" fmla="*/ 83493 h 140459"/>
                        <a:gd name="connsiteX7" fmla="*/ 292225 w 292225"/>
                        <a:gd name="connsiteY7" fmla="*/ 80014 h 140459"/>
                        <a:gd name="connsiteX8" fmla="*/ 281789 w 292225"/>
                        <a:gd name="connsiteY8" fmla="*/ 97408 h 140459"/>
                        <a:gd name="connsiteX9" fmla="*/ 226127 w 292225"/>
                        <a:gd name="connsiteY9" fmla="*/ 128718 h 140459"/>
                        <a:gd name="connsiteX10" fmla="*/ 114803 w 292225"/>
                        <a:gd name="connsiteY10" fmla="*/ 139155 h 140459"/>
                        <a:gd name="connsiteX11" fmla="*/ 0 w 292225"/>
                        <a:gd name="connsiteY11" fmla="*/ 73056 h 140459"/>
                        <a:gd name="connsiteX12" fmla="*/ 0 w 292225"/>
                        <a:gd name="connsiteY12" fmla="*/ 52183 h 140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2225" h="140459">
                          <a:moveTo>
                            <a:pt x="0" y="52183"/>
                          </a:moveTo>
                          <a:cubicBezTo>
                            <a:pt x="31310" y="17394"/>
                            <a:pt x="80014" y="3479"/>
                            <a:pt x="125239" y="0"/>
                          </a:cubicBezTo>
                          <a:cubicBezTo>
                            <a:pt x="128718" y="0"/>
                            <a:pt x="135676" y="0"/>
                            <a:pt x="139155" y="0"/>
                          </a:cubicBezTo>
                          <a:cubicBezTo>
                            <a:pt x="128718" y="3479"/>
                            <a:pt x="121761" y="3479"/>
                            <a:pt x="114803" y="6958"/>
                          </a:cubicBezTo>
                          <a:cubicBezTo>
                            <a:pt x="83493" y="20873"/>
                            <a:pt x="80014" y="62620"/>
                            <a:pt x="100887" y="86972"/>
                          </a:cubicBezTo>
                          <a:cubicBezTo>
                            <a:pt x="135676" y="121761"/>
                            <a:pt x="184380" y="125239"/>
                            <a:pt x="229606" y="114803"/>
                          </a:cubicBezTo>
                          <a:cubicBezTo>
                            <a:pt x="250479" y="107845"/>
                            <a:pt x="274831" y="104366"/>
                            <a:pt x="288747" y="83493"/>
                          </a:cubicBezTo>
                          <a:cubicBezTo>
                            <a:pt x="288747" y="83493"/>
                            <a:pt x="292225" y="80014"/>
                            <a:pt x="292225" y="80014"/>
                          </a:cubicBezTo>
                          <a:cubicBezTo>
                            <a:pt x="288747" y="86972"/>
                            <a:pt x="288747" y="93930"/>
                            <a:pt x="281789" y="97408"/>
                          </a:cubicBezTo>
                          <a:cubicBezTo>
                            <a:pt x="271352" y="114803"/>
                            <a:pt x="243521" y="121761"/>
                            <a:pt x="226127" y="128718"/>
                          </a:cubicBezTo>
                          <a:cubicBezTo>
                            <a:pt x="187859" y="139155"/>
                            <a:pt x="153070" y="142634"/>
                            <a:pt x="114803" y="139155"/>
                          </a:cubicBezTo>
                          <a:cubicBezTo>
                            <a:pt x="69578" y="135676"/>
                            <a:pt x="17394" y="114803"/>
                            <a:pt x="0" y="73056"/>
                          </a:cubicBezTo>
                          <a:cubicBezTo>
                            <a:pt x="0" y="66098"/>
                            <a:pt x="0" y="59141"/>
                            <a:pt x="0" y="52183"/>
                          </a:cubicBezTo>
                          <a:close/>
                        </a:path>
                      </a:pathLst>
                    </a:custGeom>
                    <a:solidFill>
                      <a:srgbClr val="A5A892"/>
                    </a:solidFill>
                    <a:ln w="34755"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xmlns="" id="{F3A8F2E3-BE4B-4473-9C46-C42FEAF304CA}"/>
                        </a:ext>
                      </a:extLst>
                    </p:cNvPr>
                    <p:cNvSpPr/>
                    <p:nvPr/>
                  </p:nvSpPr>
                  <p:spPr>
                    <a:xfrm>
                      <a:off x="1877797" y="9959985"/>
                      <a:ext cx="132197" cy="128718"/>
                    </a:xfrm>
                    <a:custGeom>
                      <a:avLst/>
                      <a:gdLst>
                        <a:gd name="connsiteX0" fmla="*/ 0 w 132197"/>
                        <a:gd name="connsiteY0" fmla="*/ 41747 h 128718"/>
                        <a:gd name="connsiteX1" fmla="*/ 66099 w 132197"/>
                        <a:gd name="connsiteY1" fmla="*/ 0 h 128718"/>
                        <a:gd name="connsiteX2" fmla="*/ 48704 w 132197"/>
                        <a:gd name="connsiteY2" fmla="*/ 27831 h 128718"/>
                        <a:gd name="connsiteX3" fmla="*/ 83493 w 132197"/>
                        <a:gd name="connsiteY3" fmla="*/ 107845 h 128718"/>
                        <a:gd name="connsiteX4" fmla="*/ 132197 w 132197"/>
                        <a:gd name="connsiteY4" fmla="*/ 128719 h 128718"/>
                        <a:gd name="connsiteX5" fmla="*/ 118282 w 132197"/>
                        <a:gd name="connsiteY5" fmla="*/ 128719 h 128718"/>
                        <a:gd name="connsiteX6" fmla="*/ 3479 w 132197"/>
                        <a:gd name="connsiteY6" fmla="*/ 62620 h 128718"/>
                        <a:gd name="connsiteX7" fmla="*/ 0 w 132197"/>
                        <a:gd name="connsiteY7" fmla="*/ 41747 h 1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197" h="128718">
                          <a:moveTo>
                            <a:pt x="0" y="41747"/>
                          </a:moveTo>
                          <a:cubicBezTo>
                            <a:pt x="17394" y="20873"/>
                            <a:pt x="41747" y="10437"/>
                            <a:pt x="66099" y="0"/>
                          </a:cubicBezTo>
                          <a:cubicBezTo>
                            <a:pt x="59141" y="6958"/>
                            <a:pt x="52183" y="17394"/>
                            <a:pt x="48704" y="27831"/>
                          </a:cubicBezTo>
                          <a:cubicBezTo>
                            <a:pt x="38268" y="59141"/>
                            <a:pt x="55662" y="90451"/>
                            <a:pt x="83493" y="107845"/>
                          </a:cubicBezTo>
                          <a:cubicBezTo>
                            <a:pt x="97408" y="118282"/>
                            <a:pt x="114803" y="125239"/>
                            <a:pt x="132197" y="128719"/>
                          </a:cubicBezTo>
                          <a:cubicBezTo>
                            <a:pt x="128718" y="128719"/>
                            <a:pt x="121761" y="128719"/>
                            <a:pt x="118282" y="128719"/>
                          </a:cubicBezTo>
                          <a:cubicBezTo>
                            <a:pt x="73056" y="125239"/>
                            <a:pt x="20873" y="104366"/>
                            <a:pt x="3479" y="62620"/>
                          </a:cubicBezTo>
                          <a:cubicBezTo>
                            <a:pt x="0" y="55662"/>
                            <a:pt x="0" y="48704"/>
                            <a:pt x="0" y="41747"/>
                          </a:cubicBezTo>
                          <a:close/>
                        </a:path>
                      </a:pathLst>
                    </a:custGeom>
                    <a:solidFill>
                      <a:srgbClr val="A5A892"/>
                    </a:solidFill>
                    <a:ln w="34755"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xmlns="" id="{FB93008E-1A65-4FD1-A666-F972525FD49C}"/>
                        </a:ext>
                      </a:extLst>
                    </p:cNvPr>
                    <p:cNvSpPr/>
                    <p:nvPr/>
                  </p:nvSpPr>
                  <p:spPr>
                    <a:xfrm>
                      <a:off x="1874319" y="10029563"/>
                      <a:ext cx="306141" cy="104507"/>
                    </a:xfrm>
                    <a:custGeom>
                      <a:avLst/>
                      <a:gdLst>
                        <a:gd name="connsiteX0" fmla="*/ 278310 w 306141"/>
                        <a:gd name="connsiteY0" fmla="*/ 73056 h 104507"/>
                        <a:gd name="connsiteX1" fmla="*/ 288747 w 306141"/>
                        <a:gd name="connsiteY1" fmla="*/ 66099 h 104507"/>
                        <a:gd name="connsiteX2" fmla="*/ 295704 w 306141"/>
                        <a:gd name="connsiteY2" fmla="*/ 55662 h 104507"/>
                        <a:gd name="connsiteX3" fmla="*/ 299183 w 306141"/>
                        <a:gd name="connsiteY3" fmla="*/ 41747 h 104507"/>
                        <a:gd name="connsiteX4" fmla="*/ 306141 w 306141"/>
                        <a:gd name="connsiteY4" fmla="*/ 3479 h 104507"/>
                        <a:gd name="connsiteX5" fmla="*/ 260916 w 306141"/>
                        <a:gd name="connsiteY5" fmla="*/ 45225 h 104507"/>
                        <a:gd name="connsiteX6" fmla="*/ 135676 w 306141"/>
                        <a:gd name="connsiteY6" fmla="*/ 66099 h 104507"/>
                        <a:gd name="connsiteX7" fmla="*/ 13916 w 306141"/>
                        <a:gd name="connsiteY7" fmla="*/ 20873 h 104507"/>
                        <a:gd name="connsiteX8" fmla="*/ 13916 w 306141"/>
                        <a:gd name="connsiteY8" fmla="*/ 20873 h 104507"/>
                        <a:gd name="connsiteX9" fmla="*/ 0 w 306141"/>
                        <a:gd name="connsiteY9" fmla="*/ 0 h 104507"/>
                        <a:gd name="connsiteX10" fmla="*/ 27831 w 306141"/>
                        <a:gd name="connsiteY10" fmla="*/ 69578 h 104507"/>
                        <a:gd name="connsiteX11" fmla="*/ 107845 w 306141"/>
                        <a:gd name="connsiteY11" fmla="*/ 100887 h 104507"/>
                        <a:gd name="connsiteX12" fmla="*/ 226127 w 306141"/>
                        <a:gd name="connsiteY12" fmla="*/ 93930 h 104507"/>
                        <a:gd name="connsiteX13" fmla="*/ 278310 w 306141"/>
                        <a:gd name="connsiteY13" fmla="*/ 73056 h 104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6141" h="104507">
                          <a:moveTo>
                            <a:pt x="278310" y="73056"/>
                          </a:moveTo>
                          <a:cubicBezTo>
                            <a:pt x="281789" y="69578"/>
                            <a:pt x="285268" y="69578"/>
                            <a:pt x="288747" y="66099"/>
                          </a:cubicBezTo>
                          <a:cubicBezTo>
                            <a:pt x="292226" y="62620"/>
                            <a:pt x="292226" y="59141"/>
                            <a:pt x="295704" y="55662"/>
                          </a:cubicBezTo>
                          <a:cubicBezTo>
                            <a:pt x="295704" y="52183"/>
                            <a:pt x="299183" y="45225"/>
                            <a:pt x="299183" y="41747"/>
                          </a:cubicBezTo>
                          <a:cubicBezTo>
                            <a:pt x="302662" y="27831"/>
                            <a:pt x="306141" y="17394"/>
                            <a:pt x="306141" y="3479"/>
                          </a:cubicBezTo>
                          <a:cubicBezTo>
                            <a:pt x="299183" y="24352"/>
                            <a:pt x="285268" y="38268"/>
                            <a:pt x="260916" y="45225"/>
                          </a:cubicBezTo>
                          <a:cubicBezTo>
                            <a:pt x="222648" y="62620"/>
                            <a:pt x="177423" y="69578"/>
                            <a:pt x="135676" y="66099"/>
                          </a:cubicBezTo>
                          <a:cubicBezTo>
                            <a:pt x="93930" y="62620"/>
                            <a:pt x="41747" y="52183"/>
                            <a:pt x="13916" y="20873"/>
                          </a:cubicBezTo>
                          <a:cubicBezTo>
                            <a:pt x="13916" y="20873"/>
                            <a:pt x="13916" y="20873"/>
                            <a:pt x="13916" y="20873"/>
                          </a:cubicBezTo>
                          <a:cubicBezTo>
                            <a:pt x="6958" y="13916"/>
                            <a:pt x="0" y="6958"/>
                            <a:pt x="0" y="0"/>
                          </a:cubicBezTo>
                          <a:cubicBezTo>
                            <a:pt x="0" y="27831"/>
                            <a:pt x="3479" y="55662"/>
                            <a:pt x="27831" y="69578"/>
                          </a:cubicBezTo>
                          <a:cubicBezTo>
                            <a:pt x="52183" y="86972"/>
                            <a:pt x="80014" y="97409"/>
                            <a:pt x="107845" y="100887"/>
                          </a:cubicBezTo>
                          <a:cubicBezTo>
                            <a:pt x="149592" y="107845"/>
                            <a:pt x="184380" y="104366"/>
                            <a:pt x="226127" y="93930"/>
                          </a:cubicBezTo>
                          <a:cubicBezTo>
                            <a:pt x="243521" y="90451"/>
                            <a:pt x="260916" y="83493"/>
                            <a:pt x="278310" y="73056"/>
                          </a:cubicBezTo>
                          <a:close/>
                        </a:path>
                      </a:pathLst>
                    </a:custGeom>
                    <a:solidFill>
                      <a:srgbClr val="F1F4D0"/>
                    </a:solidFill>
                    <a:ln w="34755"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xmlns="" id="{D2D67BE3-6D1C-44BA-81B3-41437E022C83}"/>
                        </a:ext>
                      </a:extLst>
                    </p:cNvPr>
                    <p:cNvSpPr/>
                    <p:nvPr/>
                  </p:nvSpPr>
                  <p:spPr>
                    <a:xfrm>
                      <a:off x="1874319" y="10029563"/>
                      <a:ext cx="306141" cy="104507"/>
                    </a:xfrm>
                    <a:custGeom>
                      <a:avLst/>
                      <a:gdLst>
                        <a:gd name="connsiteX0" fmla="*/ 278310 w 306141"/>
                        <a:gd name="connsiteY0" fmla="*/ 73056 h 104507"/>
                        <a:gd name="connsiteX1" fmla="*/ 288747 w 306141"/>
                        <a:gd name="connsiteY1" fmla="*/ 66099 h 104507"/>
                        <a:gd name="connsiteX2" fmla="*/ 295704 w 306141"/>
                        <a:gd name="connsiteY2" fmla="*/ 55662 h 104507"/>
                        <a:gd name="connsiteX3" fmla="*/ 299183 w 306141"/>
                        <a:gd name="connsiteY3" fmla="*/ 41747 h 104507"/>
                        <a:gd name="connsiteX4" fmla="*/ 306141 w 306141"/>
                        <a:gd name="connsiteY4" fmla="*/ 3479 h 104507"/>
                        <a:gd name="connsiteX5" fmla="*/ 260916 w 306141"/>
                        <a:gd name="connsiteY5" fmla="*/ 45225 h 104507"/>
                        <a:gd name="connsiteX6" fmla="*/ 135676 w 306141"/>
                        <a:gd name="connsiteY6" fmla="*/ 66099 h 104507"/>
                        <a:gd name="connsiteX7" fmla="*/ 13916 w 306141"/>
                        <a:gd name="connsiteY7" fmla="*/ 20873 h 104507"/>
                        <a:gd name="connsiteX8" fmla="*/ 13916 w 306141"/>
                        <a:gd name="connsiteY8" fmla="*/ 20873 h 104507"/>
                        <a:gd name="connsiteX9" fmla="*/ 0 w 306141"/>
                        <a:gd name="connsiteY9" fmla="*/ 0 h 104507"/>
                        <a:gd name="connsiteX10" fmla="*/ 27831 w 306141"/>
                        <a:gd name="connsiteY10" fmla="*/ 69578 h 104507"/>
                        <a:gd name="connsiteX11" fmla="*/ 107845 w 306141"/>
                        <a:gd name="connsiteY11" fmla="*/ 100887 h 104507"/>
                        <a:gd name="connsiteX12" fmla="*/ 226127 w 306141"/>
                        <a:gd name="connsiteY12" fmla="*/ 93930 h 104507"/>
                        <a:gd name="connsiteX13" fmla="*/ 278310 w 306141"/>
                        <a:gd name="connsiteY13" fmla="*/ 73056 h 104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6141" h="104507">
                          <a:moveTo>
                            <a:pt x="278310" y="73056"/>
                          </a:moveTo>
                          <a:cubicBezTo>
                            <a:pt x="281789" y="69578"/>
                            <a:pt x="285268" y="69578"/>
                            <a:pt x="288747" y="66099"/>
                          </a:cubicBezTo>
                          <a:cubicBezTo>
                            <a:pt x="292226" y="62620"/>
                            <a:pt x="292226" y="59141"/>
                            <a:pt x="295704" y="55662"/>
                          </a:cubicBezTo>
                          <a:cubicBezTo>
                            <a:pt x="295704" y="52183"/>
                            <a:pt x="299183" y="45225"/>
                            <a:pt x="299183" y="41747"/>
                          </a:cubicBezTo>
                          <a:cubicBezTo>
                            <a:pt x="302662" y="27831"/>
                            <a:pt x="306141" y="17394"/>
                            <a:pt x="306141" y="3479"/>
                          </a:cubicBezTo>
                          <a:cubicBezTo>
                            <a:pt x="299183" y="24352"/>
                            <a:pt x="285268" y="38268"/>
                            <a:pt x="260916" y="45225"/>
                          </a:cubicBezTo>
                          <a:cubicBezTo>
                            <a:pt x="222648" y="62620"/>
                            <a:pt x="177423" y="69578"/>
                            <a:pt x="135676" y="66099"/>
                          </a:cubicBezTo>
                          <a:cubicBezTo>
                            <a:pt x="93930" y="62620"/>
                            <a:pt x="41747" y="52183"/>
                            <a:pt x="13916" y="20873"/>
                          </a:cubicBezTo>
                          <a:cubicBezTo>
                            <a:pt x="13916" y="20873"/>
                            <a:pt x="13916" y="20873"/>
                            <a:pt x="13916" y="20873"/>
                          </a:cubicBezTo>
                          <a:cubicBezTo>
                            <a:pt x="6958" y="13916"/>
                            <a:pt x="0" y="6958"/>
                            <a:pt x="0" y="0"/>
                          </a:cubicBezTo>
                          <a:cubicBezTo>
                            <a:pt x="0" y="27831"/>
                            <a:pt x="3479" y="55662"/>
                            <a:pt x="27831" y="69578"/>
                          </a:cubicBezTo>
                          <a:cubicBezTo>
                            <a:pt x="52183" y="86972"/>
                            <a:pt x="80014" y="97409"/>
                            <a:pt x="107845" y="100887"/>
                          </a:cubicBezTo>
                          <a:cubicBezTo>
                            <a:pt x="149592" y="107845"/>
                            <a:pt x="184380" y="104366"/>
                            <a:pt x="226127" y="93930"/>
                          </a:cubicBezTo>
                          <a:cubicBezTo>
                            <a:pt x="243521" y="90451"/>
                            <a:pt x="260916" y="83493"/>
                            <a:pt x="278310" y="73056"/>
                          </a:cubicBezTo>
                          <a:close/>
                        </a:path>
                      </a:pathLst>
                    </a:custGeom>
                    <a:solidFill>
                      <a:srgbClr val="F1F4D0"/>
                    </a:solidFill>
                    <a:ln w="34755"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xmlns="" id="{43CD32A0-E30C-4A57-9723-5E049EBE56A1}"/>
                        </a:ext>
                      </a:extLst>
                    </p:cNvPr>
                    <p:cNvSpPr/>
                    <p:nvPr/>
                  </p:nvSpPr>
                  <p:spPr>
                    <a:xfrm>
                      <a:off x="1941556" y="9835243"/>
                      <a:ext cx="207092" cy="108712"/>
                    </a:xfrm>
                    <a:custGeom>
                      <a:avLst/>
                      <a:gdLst>
                        <a:gd name="connsiteX0" fmla="*/ 204115 w 207092"/>
                        <a:gd name="connsiteY0" fmla="*/ 100390 h 108712"/>
                        <a:gd name="connsiteX1" fmla="*/ 179763 w 207092"/>
                        <a:gd name="connsiteY1" fmla="*/ 107348 h 108712"/>
                        <a:gd name="connsiteX2" fmla="*/ 113664 w 207092"/>
                        <a:gd name="connsiteY2" fmla="*/ 82996 h 108712"/>
                        <a:gd name="connsiteX3" fmla="*/ 30172 w 207092"/>
                        <a:gd name="connsiteY3" fmla="*/ 93432 h 108712"/>
                        <a:gd name="connsiteX4" fmla="*/ 2340 w 207092"/>
                        <a:gd name="connsiteY4" fmla="*/ 93432 h 108712"/>
                        <a:gd name="connsiteX5" fmla="*/ 9298 w 207092"/>
                        <a:gd name="connsiteY5" fmla="*/ 65602 h 108712"/>
                        <a:gd name="connsiteX6" fmla="*/ 19735 w 207092"/>
                        <a:gd name="connsiteY6" fmla="*/ 37771 h 108712"/>
                        <a:gd name="connsiteX7" fmla="*/ 19735 w 207092"/>
                        <a:gd name="connsiteY7" fmla="*/ 37771 h 108712"/>
                        <a:gd name="connsiteX8" fmla="*/ 23214 w 207092"/>
                        <a:gd name="connsiteY8" fmla="*/ 34292 h 108712"/>
                        <a:gd name="connsiteX9" fmla="*/ 30172 w 207092"/>
                        <a:gd name="connsiteY9" fmla="*/ 23855 h 108712"/>
                        <a:gd name="connsiteX10" fmla="*/ 47566 w 207092"/>
                        <a:gd name="connsiteY10" fmla="*/ 13419 h 108712"/>
                        <a:gd name="connsiteX11" fmla="*/ 47566 w 207092"/>
                        <a:gd name="connsiteY11" fmla="*/ 13419 h 108712"/>
                        <a:gd name="connsiteX12" fmla="*/ 186721 w 207092"/>
                        <a:gd name="connsiteY12" fmla="*/ 23855 h 108712"/>
                        <a:gd name="connsiteX13" fmla="*/ 197158 w 207092"/>
                        <a:gd name="connsiteY13" fmla="*/ 41249 h 108712"/>
                        <a:gd name="connsiteX14" fmla="*/ 200636 w 207092"/>
                        <a:gd name="connsiteY14" fmla="*/ 55165 h 108712"/>
                        <a:gd name="connsiteX15" fmla="*/ 204115 w 207092"/>
                        <a:gd name="connsiteY15" fmla="*/ 100390 h 108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7092" h="108712">
                          <a:moveTo>
                            <a:pt x="204115" y="100390"/>
                          </a:moveTo>
                          <a:cubicBezTo>
                            <a:pt x="200636" y="107348"/>
                            <a:pt x="190200" y="110827"/>
                            <a:pt x="179763" y="107348"/>
                          </a:cubicBezTo>
                          <a:cubicBezTo>
                            <a:pt x="158890" y="96912"/>
                            <a:pt x="138017" y="86475"/>
                            <a:pt x="113664" y="82996"/>
                          </a:cubicBezTo>
                          <a:cubicBezTo>
                            <a:pt x="85833" y="79517"/>
                            <a:pt x="58003" y="82996"/>
                            <a:pt x="30172" y="93432"/>
                          </a:cubicBezTo>
                          <a:cubicBezTo>
                            <a:pt x="19735" y="96912"/>
                            <a:pt x="12777" y="100390"/>
                            <a:pt x="2340" y="93432"/>
                          </a:cubicBezTo>
                          <a:cubicBezTo>
                            <a:pt x="-4617" y="86475"/>
                            <a:pt x="5819" y="72559"/>
                            <a:pt x="9298" y="65602"/>
                          </a:cubicBezTo>
                          <a:cubicBezTo>
                            <a:pt x="12777" y="55165"/>
                            <a:pt x="16256" y="44728"/>
                            <a:pt x="19735" y="37771"/>
                          </a:cubicBezTo>
                          <a:cubicBezTo>
                            <a:pt x="19735" y="37771"/>
                            <a:pt x="19735" y="37771"/>
                            <a:pt x="19735" y="37771"/>
                          </a:cubicBezTo>
                          <a:cubicBezTo>
                            <a:pt x="19735" y="37771"/>
                            <a:pt x="19735" y="34292"/>
                            <a:pt x="23214" y="34292"/>
                          </a:cubicBezTo>
                          <a:cubicBezTo>
                            <a:pt x="26693" y="30813"/>
                            <a:pt x="26693" y="27334"/>
                            <a:pt x="30172" y="23855"/>
                          </a:cubicBezTo>
                          <a:cubicBezTo>
                            <a:pt x="33650" y="20376"/>
                            <a:pt x="40608" y="16897"/>
                            <a:pt x="47566" y="13419"/>
                          </a:cubicBezTo>
                          <a:cubicBezTo>
                            <a:pt x="47566" y="13419"/>
                            <a:pt x="47566" y="13419"/>
                            <a:pt x="47566" y="13419"/>
                          </a:cubicBezTo>
                          <a:cubicBezTo>
                            <a:pt x="89312" y="-7455"/>
                            <a:pt x="148453" y="-3976"/>
                            <a:pt x="186721" y="23855"/>
                          </a:cubicBezTo>
                          <a:cubicBezTo>
                            <a:pt x="190200" y="30813"/>
                            <a:pt x="193679" y="34292"/>
                            <a:pt x="197158" y="41249"/>
                          </a:cubicBezTo>
                          <a:cubicBezTo>
                            <a:pt x="200636" y="44728"/>
                            <a:pt x="200636" y="48207"/>
                            <a:pt x="200636" y="55165"/>
                          </a:cubicBezTo>
                          <a:cubicBezTo>
                            <a:pt x="204115" y="65602"/>
                            <a:pt x="211073" y="86475"/>
                            <a:pt x="204115" y="100390"/>
                          </a:cubicBezTo>
                          <a:close/>
                        </a:path>
                      </a:pathLst>
                    </a:custGeom>
                    <a:solidFill>
                      <a:srgbClr val="24499A"/>
                    </a:solidFill>
                    <a:ln w="34755"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xmlns="" id="{BDD07AD9-35F7-47DE-A422-AD87C17C8D98}"/>
                        </a:ext>
                      </a:extLst>
                    </p:cNvPr>
                    <p:cNvSpPr/>
                    <p:nvPr/>
                  </p:nvSpPr>
                  <p:spPr>
                    <a:xfrm>
                      <a:off x="1953078" y="9840948"/>
                      <a:ext cx="187839" cy="98385"/>
                    </a:xfrm>
                    <a:custGeom>
                      <a:avLst/>
                      <a:gdLst>
                        <a:gd name="connsiteX0" fmla="*/ 182156 w 187839"/>
                        <a:gd name="connsiteY0" fmla="*/ 49459 h 98385"/>
                        <a:gd name="connsiteX1" fmla="*/ 168241 w 187839"/>
                        <a:gd name="connsiteY1" fmla="*/ 25107 h 98385"/>
                        <a:gd name="connsiteX2" fmla="*/ 32565 w 187839"/>
                        <a:gd name="connsiteY2" fmla="*/ 11192 h 98385"/>
                        <a:gd name="connsiteX3" fmla="*/ 22128 w 187839"/>
                        <a:gd name="connsiteY3" fmla="*/ 21628 h 98385"/>
                        <a:gd name="connsiteX4" fmla="*/ 4734 w 187839"/>
                        <a:gd name="connsiteY4" fmla="*/ 59896 h 98385"/>
                        <a:gd name="connsiteX5" fmla="*/ 1255 w 187839"/>
                        <a:gd name="connsiteY5" fmla="*/ 66854 h 98385"/>
                        <a:gd name="connsiteX6" fmla="*/ 15170 w 187839"/>
                        <a:gd name="connsiteY6" fmla="*/ 87727 h 98385"/>
                        <a:gd name="connsiteX7" fmla="*/ 88227 w 187839"/>
                        <a:gd name="connsiteY7" fmla="*/ 77290 h 98385"/>
                        <a:gd name="connsiteX8" fmla="*/ 164762 w 187839"/>
                        <a:gd name="connsiteY8" fmla="*/ 98164 h 98385"/>
                        <a:gd name="connsiteX9" fmla="*/ 182156 w 187839"/>
                        <a:gd name="connsiteY9" fmla="*/ 49459 h 98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7839" h="98385">
                          <a:moveTo>
                            <a:pt x="182156" y="49459"/>
                          </a:moveTo>
                          <a:cubicBezTo>
                            <a:pt x="178677" y="39023"/>
                            <a:pt x="175199" y="32065"/>
                            <a:pt x="168241" y="25107"/>
                          </a:cubicBezTo>
                          <a:cubicBezTo>
                            <a:pt x="133452" y="755"/>
                            <a:pt x="70832" y="-9682"/>
                            <a:pt x="32565" y="11192"/>
                          </a:cubicBezTo>
                          <a:cubicBezTo>
                            <a:pt x="29086" y="14670"/>
                            <a:pt x="25607" y="18149"/>
                            <a:pt x="22128" y="21628"/>
                          </a:cubicBezTo>
                          <a:cubicBezTo>
                            <a:pt x="15170" y="32065"/>
                            <a:pt x="8212" y="45980"/>
                            <a:pt x="4734" y="59896"/>
                          </a:cubicBezTo>
                          <a:cubicBezTo>
                            <a:pt x="4734" y="63375"/>
                            <a:pt x="1255" y="63375"/>
                            <a:pt x="1255" y="66854"/>
                          </a:cubicBezTo>
                          <a:cubicBezTo>
                            <a:pt x="-2224" y="77290"/>
                            <a:pt x="1255" y="91206"/>
                            <a:pt x="15170" y="87727"/>
                          </a:cubicBezTo>
                          <a:cubicBezTo>
                            <a:pt x="39522" y="80769"/>
                            <a:pt x="63875" y="73811"/>
                            <a:pt x="88227" y="77290"/>
                          </a:cubicBezTo>
                          <a:cubicBezTo>
                            <a:pt x="116058" y="80769"/>
                            <a:pt x="140410" y="91206"/>
                            <a:pt x="164762" y="98164"/>
                          </a:cubicBezTo>
                          <a:cubicBezTo>
                            <a:pt x="199551" y="101642"/>
                            <a:pt x="185635" y="63375"/>
                            <a:pt x="182156" y="49459"/>
                          </a:cubicBezTo>
                          <a:close/>
                        </a:path>
                      </a:pathLst>
                    </a:custGeom>
                    <a:solidFill>
                      <a:srgbClr val="0A668E"/>
                    </a:solidFill>
                    <a:ln w="34755"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xmlns="" id="{64ADD836-9C0C-4AF0-9257-AB8308B35762}"/>
                        </a:ext>
                      </a:extLst>
                    </p:cNvPr>
                    <p:cNvSpPr/>
                    <p:nvPr/>
                  </p:nvSpPr>
                  <p:spPr>
                    <a:xfrm>
                      <a:off x="1953078" y="9838225"/>
                      <a:ext cx="185635" cy="94834"/>
                    </a:xfrm>
                    <a:custGeom>
                      <a:avLst/>
                      <a:gdLst>
                        <a:gd name="connsiteX0" fmla="*/ 1255 w 185635"/>
                        <a:gd name="connsiteY0" fmla="*/ 66099 h 94834"/>
                        <a:gd name="connsiteX1" fmla="*/ 4734 w 185635"/>
                        <a:gd name="connsiteY1" fmla="*/ 59141 h 94834"/>
                        <a:gd name="connsiteX2" fmla="*/ 22128 w 185635"/>
                        <a:gd name="connsiteY2" fmla="*/ 20873 h 94834"/>
                        <a:gd name="connsiteX3" fmla="*/ 32565 w 185635"/>
                        <a:gd name="connsiteY3" fmla="*/ 10437 h 94834"/>
                        <a:gd name="connsiteX4" fmla="*/ 136931 w 185635"/>
                        <a:gd name="connsiteY4" fmla="*/ 10437 h 94834"/>
                        <a:gd name="connsiteX5" fmla="*/ 77790 w 185635"/>
                        <a:gd name="connsiteY5" fmla="*/ 10437 h 94834"/>
                        <a:gd name="connsiteX6" fmla="*/ 53438 w 185635"/>
                        <a:gd name="connsiteY6" fmla="*/ 59141 h 94834"/>
                        <a:gd name="connsiteX7" fmla="*/ 102142 w 185635"/>
                        <a:gd name="connsiteY7" fmla="*/ 66099 h 94834"/>
                        <a:gd name="connsiteX8" fmla="*/ 161283 w 185635"/>
                        <a:gd name="connsiteY8" fmla="*/ 80014 h 94834"/>
                        <a:gd name="connsiteX9" fmla="*/ 185635 w 185635"/>
                        <a:gd name="connsiteY9" fmla="*/ 80014 h 94834"/>
                        <a:gd name="connsiteX10" fmla="*/ 164762 w 185635"/>
                        <a:gd name="connsiteY10" fmla="*/ 93930 h 94834"/>
                        <a:gd name="connsiteX11" fmla="*/ 88227 w 185635"/>
                        <a:gd name="connsiteY11" fmla="*/ 73056 h 94834"/>
                        <a:gd name="connsiteX12" fmla="*/ 15170 w 185635"/>
                        <a:gd name="connsiteY12" fmla="*/ 83493 h 94834"/>
                        <a:gd name="connsiteX13" fmla="*/ 1255 w 185635"/>
                        <a:gd name="connsiteY13" fmla="*/ 66099 h 94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5635" h="94834">
                          <a:moveTo>
                            <a:pt x="1255" y="66099"/>
                          </a:moveTo>
                          <a:cubicBezTo>
                            <a:pt x="1255" y="62620"/>
                            <a:pt x="4734" y="62620"/>
                            <a:pt x="4734" y="59141"/>
                          </a:cubicBezTo>
                          <a:cubicBezTo>
                            <a:pt x="8212" y="45225"/>
                            <a:pt x="15170" y="34789"/>
                            <a:pt x="22128" y="20873"/>
                          </a:cubicBezTo>
                          <a:cubicBezTo>
                            <a:pt x="25607" y="17394"/>
                            <a:pt x="29086" y="13915"/>
                            <a:pt x="32565" y="10437"/>
                          </a:cubicBezTo>
                          <a:cubicBezTo>
                            <a:pt x="60396" y="-3479"/>
                            <a:pt x="102142" y="-3479"/>
                            <a:pt x="136931" y="10437"/>
                          </a:cubicBezTo>
                          <a:cubicBezTo>
                            <a:pt x="116058" y="6958"/>
                            <a:pt x="95184" y="10437"/>
                            <a:pt x="77790" y="10437"/>
                          </a:cubicBezTo>
                          <a:cubicBezTo>
                            <a:pt x="60396" y="10437"/>
                            <a:pt x="39522" y="45225"/>
                            <a:pt x="53438" y="59141"/>
                          </a:cubicBezTo>
                          <a:cubicBezTo>
                            <a:pt x="63875" y="69577"/>
                            <a:pt x="88227" y="66099"/>
                            <a:pt x="102142" y="66099"/>
                          </a:cubicBezTo>
                          <a:cubicBezTo>
                            <a:pt x="123015" y="69577"/>
                            <a:pt x="140410" y="76535"/>
                            <a:pt x="161283" y="80014"/>
                          </a:cubicBezTo>
                          <a:cubicBezTo>
                            <a:pt x="168241" y="83493"/>
                            <a:pt x="178677" y="83493"/>
                            <a:pt x="185635" y="80014"/>
                          </a:cubicBezTo>
                          <a:cubicBezTo>
                            <a:pt x="185635" y="90451"/>
                            <a:pt x="182156" y="97409"/>
                            <a:pt x="164762" y="93930"/>
                          </a:cubicBezTo>
                          <a:cubicBezTo>
                            <a:pt x="136931" y="86972"/>
                            <a:pt x="116058" y="76535"/>
                            <a:pt x="88227" y="73056"/>
                          </a:cubicBezTo>
                          <a:cubicBezTo>
                            <a:pt x="63875" y="69577"/>
                            <a:pt x="39522" y="76535"/>
                            <a:pt x="15170" y="83493"/>
                          </a:cubicBezTo>
                          <a:cubicBezTo>
                            <a:pt x="1255" y="90451"/>
                            <a:pt x="-2224" y="76535"/>
                            <a:pt x="1255" y="66099"/>
                          </a:cubicBezTo>
                          <a:close/>
                        </a:path>
                      </a:pathLst>
                    </a:custGeom>
                    <a:solidFill>
                      <a:srgbClr val="0A668E"/>
                    </a:solidFill>
                    <a:ln w="34755" cap="flat">
                      <a:noFill/>
                      <a:prstDash val="solid"/>
                      <a:miter/>
                    </a:ln>
                  </p:spPr>
                  <p:txBody>
                    <a:bodyPr rtlCol="0" anchor="ctr"/>
                    <a:lstStyle/>
                    <a:p>
                      <a:endParaRPr lang="en-US"/>
                    </a:p>
                  </p:txBody>
                </p:sp>
              </p:grpSp>
              <p:grpSp>
                <p:nvGrpSpPr>
                  <p:cNvPr id="113" name="Graphic 30">
                    <a:extLst>
                      <a:ext uri="{FF2B5EF4-FFF2-40B4-BE49-F238E27FC236}">
                        <a16:creationId xmlns:a16="http://schemas.microsoft.com/office/drawing/2014/main" xmlns="" id="{4FFC1411-4DE9-47C2-93A0-CB83FDEBB472}"/>
                      </a:ext>
                    </a:extLst>
                  </p:cNvPr>
                  <p:cNvGrpSpPr/>
                  <p:nvPr/>
                </p:nvGrpSpPr>
                <p:grpSpPr>
                  <a:xfrm>
                    <a:off x="1912586" y="8711069"/>
                    <a:ext cx="705614" cy="475736"/>
                    <a:chOff x="1912586" y="8711069"/>
                    <a:chExt cx="705614" cy="475736"/>
                  </a:xfrm>
                </p:grpSpPr>
                <p:grpSp>
                  <p:nvGrpSpPr>
                    <p:cNvPr id="114" name="Graphic 30">
                      <a:extLst>
                        <a:ext uri="{FF2B5EF4-FFF2-40B4-BE49-F238E27FC236}">
                          <a16:creationId xmlns:a16="http://schemas.microsoft.com/office/drawing/2014/main" xmlns="" id="{351BE0D4-69CC-42E1-9A98-B04114DF5C37}"/>
                        </a:ext>
                      </a:extLst>
                    </p:cNvPr>
                    <p:cNvGrpSpPr/>
                    <p:nvPr/>
                  </p:nvGrpSpPr>
                  <p:grpSpPr>
                    <a:xfrm>
                      <a:off x="1912586" y="8711069"/>
                      <a:ext cx="705614" cy="475736"/>
                      <a:chOff x="1912586" y="8711069"/>
                      <a:chExt cx="705614" cy="475736"/>
                    </a:xfrm>
                  </p:grpSpPr>
                  <p:grpSp>
                    <p:nvGrpSpPr>
                      <p:cNvPr id="115" name="Graphic 30">
                        <a:extLst>
                          <a:ext uri="{FF2B5EF4-FFF2-40B4-BE49-F238E27FC236}">
                            <a16:creationId xmlns:a16="http://schemas.microsoft.com/office/drawing/2014/main" xmlns="" id="{95000C06-6D6C-4E16-8DFB-28C7D94BA1B9}"/>
                          </a:ext>
                        </a:extLst>
                      </p:cNvPr>
                      <p:cNvGrpSpPr/>
                      <p:nvPr/>
                    </p:nvGrpSpPr>
                    <p:grpSpPr>
                      <a:xfrm>
                        <a:off x="1912586" y="8711069"/>
                        <a:ext cx="705614" cy="475736"/>
                        <a:chOff x="1912586" y="8711069"/>
                        <a:chExt cx="705614" cy="475736"/>
                      </a:xfrm>
                    </p:grpSpPr>
                    <p:sp>
                      <p:nvSpPr>
                        <p:cNvPr id="116" name="Freeform: Shape 115">
                          <a:extLst>
                            <a:ext uri="{FF2B5EF4-FFF2-40B4-BE49-F238E27FC236}">
                              <a16:creationId xmlns:a16="http://schemas.microsoft.com/office/drawing/2014/main" xmlns="" id="{F0000C97-3086-4C01-920E-550B5D70E5F0}"/>
                            </a:ext>
                          </a:extLst>
                        </p:cNvPr>
                        <p:cNvSpPr/>
                        <p:nvPr/>
                      </p:nvSpPr>
                      <p:spPr>
                        <a:xfrm>
                          <a:off x="1912586" y="8711069"/>
                          <a:ext cx="705614" cy="475736"/>
                        </a:xfrm>
                        <a:custGeom>
                          <a:avLst/>
                          <a:gdLst>
                            <a:gd name="connsiteX0" fmla="*/ 13915 w 705614"/>
                            <a:gd name="connsiteY0" fmla="*/ 358324 h 475736"/>
                            <a:gd name="connsiteX1" fmla="*/ 45225 w 705614"/>
                            <a:gd name="connsiteY1" fmla="*/ 347887 h 475736"/>
                            <a:gd name="connsiteX2" fmla="*/ 45225 w 705614"/>
                            <a:gd name="connsiteY2" fmla="*/ 302662 h 475736"/>
                            <a:gd name="connsiteX3" fmla="*/ 55662 w 705614"/>
                            <a:gd name="connsiteY3" fmla="*/ 194817 h 475736"/>
                            <a:gd name="connsiteX4" fmla="*/ 100887 w 705614"/>
                            <a:gd name="connsiteY4" fmla="*/ 31310 h 475736"/>
                            <a:gd name="connsiteX5" fmla="*/ 100887 w 705614"/>
                            <a:gd name="connsiteY5" fmla="*/ 27831 h 475736"/>
                            <a:gd name="connsiteX6" fmla="*/ 100887 w 705614"/>
                            <a:gd name="connsiteY6" fmla="*/ 24352 h 475736"/>
                            <a:gd name="connsiteX7" fmla="*/ 100887 w 705614"/>
                            <a:gd name="connsiteY7" fmla="*/ 20873 h 475736"/>
                            <a:gd name="connsiteX8" fmla="*/ 208732 w 705614"/>
                            <a:gd name="connsiteY8" fmla="*/ 0 h 475736"/>
                            <a:gd name="connsiteX9" fmla="*/ 347887 w 705614"/>
                            <a:gd name="connsiteY9" fmla="*/ 3479 h 475736"/>
                            <a:gd name="connsiteX10" fmla="*/ 476606 w 705614"/>
                            <a:gd name="connsiteY10" fmla="*/ 13915 h 475736"/>
                            <a:gd name="connsiteX11" fmla="*/ 535747 w 705614"/>
                            <a:gd name="connsiteY11" fmla="*/ 24352 h 475736"/>
                            <a:gd name="connsiteX12" fmla="*/ 567057 w 705614"/>
                            <a:gd name="connsiteY12" fmla="*/ 24352 h 475736"/>
                            <a:gd name="connsiteX13" fmla="*/ 608803 w 705614"/>
                            <a:gd name="connsiteY13" fmla="*/ 27831 h 475736"/>
                            <a:gd name="connsiteX14" fmla="*/ 608803 w 705614"/>
                            <a:gd name="connsiteY14" fmla="*/ 31310 h 475736"/>
                            <a:gd name="connsiteX15" fmla="*/ 654028 w 705614"/>
                            <a:gd name="connsiteY15" fmla="*/ 194817 h 475736"/>
                            <a:gd name="connsiteX16" fmla="*/ 664465 w 705614"/>
                            <a:gd name="connsiteY16" fmla="*/ 302662 h 475736"/>
                            <a:gd name="connsiteX17" fmla="*/ 664465 w 705614"/>
                            <a:gd name="connsiteY17" fmla="*/ 347887 h 475736"/>
                            <a:gd name="connsiteX18" fmla="*/ 695775 w 705614"/>
                            <a:gd name="connsiteY18" fmla="*/ 358324 h 475736"/>
                            <a:gd name="connsiteX19" fmla="*/ 702733 w 705614"/>
                            <a:gd name="connsiteY19" fmla="*/ 420944 h 475736"/>
                            <a:gd name="connsiteX20" fmla="*/ 654028 w 705614"/>
                            <a:gd name="connsiteY20" fmla="*/ 455733 h 475736"/>
                            <a:gd name="connsiteX21" fmla="*/ 549662 w 705614"/>
                            <a:gd name="connsiteY21" fmla="*/ 473127 h 475736"/>
                            <a:gd name="connsiteX22" fmla="*/ 452254 w 705614"/>
                            <a:gd name="connsiteY22" fmla="*/ 473127 h 475736"/>
                            <a:gd name="connsiteX23" fmla="*/ 386155 w 705614"/>
                            <a:gd name="connsiteY23" fmla="*/ 452254 h 475736"/>
                            <a:gd name="connsiteX24" fmla="*/ 379197 w 705614"/>
                            <a:gd name="connsiteY24" fmla="*/ 431380 h 475736"/>
                            <a:gd name="connsiteX25" fmla="*/ 375718 w 705614"/>
                            <a:gd name="connsiteY25" fmla="*/ 396592 h 475736"/>
                            <a:gd name="connsiteX26" fmla="*/ 400071 w 705614"/>
                            <a:gd name="connsiteY26" fmla="*/ 375718 h 475736"/>
                            <a:gd name="connsiteX27" fmla="*/ 361803 w 705614"/>
                            <a:gd name="connsiteY27" fmla="*/ 253958 h 475736"/>
                            <a:gd name="connsiteX28" fmla="*/ 344409 w 705614"/>
                            <a:gd name="connsiteY28" fmla="*/ 250479 h 475736"/>
                            <a:gd name="connsiteX29" fmla="*/ 302662 w 705614"/>
                            <a:gd name="connsiteY29" fmla="*/ 375718 h 475736"/>
                            <a:gd name="connsiteX30" fmla="*/ 327014 w 705614"/>
                            <a:gd name="connsiteY30" fmla="*/ 396592 h 475736"/>
                            <a:gd name="connsiteX31" fmla="*/ 323535 w 705614"/>
                            <a:gd name="connsiteY31" fmla="*/ 431380 h 475736"/>
                            <a:gd name="connsiteX32" fmla="*/ 316578 w 705614"/>
                            <a:gd name="connsiteY32" fmla="*/ 452254 h 475736"/>
                            <a:gd name="connsiteX33" fmla="*/ 250479 w 705614"/>
                            <a:gd name="connsiteY33" fmla="*/ 473127 h 475736"/>
                            <a:gd name="connsiteX34" fmla="*/ 153070 w 705614"/>
                            <a:gd name="connsiteY34" fmla="*/ 473127 h 475736"/>
                            <a:gd name="connsiteX35" fmla="*/ 48704 w 705614"/>
                            <a:gd name="connsiteY35" fmla="*/ 455733 h 475736"/>
                            <a:gd name="connsiteX36" fmla="*/ 0 w 705614"/>
                            <a:gd name="connsiteY36" fmla="*/ 420944 h 475736"/>
                            <a:gd name="connsiteX37" fmla="*/ 13915 w 705614"/>
                            <a:gd name="connsiteY37" fmla="*/ 358324 h 47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05614" h="475736">
                              <a:moveTo>
                                <a:pt x="13915" y="358324"/>
                              </a:moveTo>
                              <a:cubicBezTo>
                                <a:pt x="20873" y="344409"/>
                                <a:pt x="34789" y="347887"/>
                                <a:pt x="45225" y="347887"/>
                              </a:cubicBezTo>
                              <a:cubicBezTo>
                                <a:pt x="45225" y="333972"/>
                                <a:pt x="45225" y="316578"/>
                                <a:pt x="45225" y="302662"/>
                              </a:cubicBezTo>
                              <a:cubicBezTo>
                                <a:pt x="48704" y="267873"/>
                                <a:pt x="52183" y="229606"/>
                                <a:pt x="55662" y="194817"/>
                              </a:cubicBezTo>
                              <a:cubicBezTo>
                                <a:pt x="66099" y="139155"/>
                                <a:pt x="73056" y="83493"/>
                                <a:pt x="100887" y="31310"/>
                              </a:cubicBezTo>
                              <a:cubicBezTo>
                                <a:pt x="100887" y="31310"/>
                                <a:pt x="100887" y="31310"/>
                                <a:pt x="100887" y="27831"/>
                              </a:cubicBezTo>
                              <a:cubicBezTo>
                                <a:pt x="100887" y="27831"/>
                                <a:pt x="100887" y="24352"/>
                                <a:pt x="100887" y="24352"/>
                              </a:cubicBezTo>
                              <a:cubicBezTo>
                                <a:pt x="100887" y="24352"/>
                                <a:pt x="100887" y="20873"/>
                                <a:pt x="100887" y="20873"/>
                              </a:cubicBezTo>
                              <a:cubicBezTo>
                                <a:pt x="132197" y="3479"/>
                                <a:pt x="170465" y="0"/>
                                <a:pt x="208732" y="0"/>
                              </a:cubicBezTo>
                              <a:cubicBezTo>
                                <a:pt x="253958" y="0"/>
                                <a:pt x="302662" y="0"/>
                                <a:pt x="347887" y="3479"/>
                              </a:cubicBezTo>
                              <a:cubicBezTo>
                                <a:pt x="389634" y="6958"/>
                                <a:pt x="434859" y="6958"/>
                                <a:pt x="476606" y="13915"/>
                              </a:cubicBezTo>
                              <a:cubicBezTo>
                                <a:pt x="497479" y="17394"/>
                                <a:pt x="514873" y="20873"/>
                                <a:pt x="535747" y="24352"/>
                              </a:cubicBezTo>
                              <a:cubicBezTo>
                                <a:pt x="546183" y="24352"/>
                                <a:pt x="556620" y="24352"/>
                                <a:pt x="567057" y="24352"/>
                              </a:cubicBezTo>
                              <a:cubicBezTo>
                                <a:pt x="580972" y="24352"/>
                                <a:pt x="594888" y="27831"/>
                                <a:pt x="608803" y="27831"/>
                              </a:cubicBezTo>
                              <a:cubicBezTo>
                                <a:pt x="612282" y="27831"/>
                                <a:pt x="612282" y="31310"/>
                                <a:pt x="608803" y="31310"/>
                              </a:cubicBezTo>
                              <a:cubicBezTo>
                                <a:pt x="636634" y="80014"/>
                                <a:pt x="647071" y="139155"/>
                                <a:pt x="654028" y="194817"/>
                              </a:cubicBezTo>
                              <a:cubicBezTo>
                                <a:pt x="660986" y="229606"/>
                                <a:pt x="664465" y="267873"/>
                                <a:pt x="664465" y="302662"/>
                              </a:cubicBezTo>
                              <a:cubicBezTo>
                                <a:pt x="664465" y="316578"/>
                                <a:pt x="664465" y="330493"/>
                                <a:pt x="664465" y="347887"/>
                              </a:cubicBezTo>
                              <a:cubicBezTo>
                                <a:pt x="674902" y="347887"/>
                                <a:pt x="688817" y="344409"/>
                                <a:pt x="695775" y="358324"/>
                              </a:cubicBezTo>
                              <a:cubicBezTo>
                                <a:pt x="702733" y="375718"/>
                                <a:pt x="709690" y="403550"/>
                                <a:pt x="702733" y="420944"/>
                              </a:cubicBezTo>
                              <a:cubicBezTo>
                                <a:pt x="699254" y="441817"/>
                                <a:pt x="671423" y="448775"/>
                                <a:pt x="654028" y="455733"/>
                              </a:cubicBezTo>
                              <a:cubicBezTo>
                                <a:pt x="619240" y="466169"/>
                                <a:pt x="584451" y="469648"/>
                                <a:pt x="549662" y="473127"/>
                              </a:cubicBezTo>
                              <a:cubicBezTo>
                                <a:pt x="518352" y="476606"/>
                                <a:pt x="483564" y="476606"/>
                                <a:pt x="452254" y="473127"/>
                              </a:cubicBezTo>
                              <a:cubicBezTo>
                                <a:pt x="431380" y="469648"/>
                                <a:pt x="400071" y="469648"/>
                                <a:pt x="386155" y="452254"/>
                              </a:cubicBezTo>
                              <a:cubicBezTo>
                                <a:pt x="382676" y="445296"/>
                                <a:pt x="379197" y="438338"/>
                                <a:pt x="379197" y="431380"/>
                              </a:cubicBezTo>
                              <a:cubicBezTo>
                                <a:pt x="379197" y="420944"/>
                                <a:pt x="372240" y="407028"/>
                                <a:pt x="375718" y="396592"/>
                              </a:cubicBezTo>
                              <a:cubicBezTo>
                                <a:pt x="375718" y="382676"/>
                                <a:pt x="389634" y="379197"/>
                                <a:pt x="400071" y="375718"/>
                              </a:cubicBezTo>
                              <a:cubicBezTo>
                                <a:pt x="393113" y="330493"/>
                                <a:pt x="396592" y="285268"/>
                                <a:pt x="361803" y="253958"/>
                              </a:cubicBezTo>
                              <a:cubicBezTo>
                                <a:pt x="354845" y="253958"/>
                                <a:pt x="351366" y="253958"/>
                                <a:pt x="344409" y="250479"/>
                              </a:cubicBezTo>
                              <a:cubicBezTo>
                                <a:pt x="309620" y="285268"/>
                                <a:pt x="309620" y="330493"/>
                                <a:pt x="302662" y="375718"/>
                              </a:cubicBezTo>
                              <a:cubicBezTo>
                                <a:pt x="316578" y="375718"/>
                                <a:pt x="327014" y="382676"/>
                                <a:pt x="327014" y="396592"/>
                              </a:cubicBezTo>
                              <a:cubicBezTo>
                                <a:pt x="327014" y="407028"/>
                                <a:pt x="323535" y="420944"/>
                                <a:pt x="323535" y="431380"/>
                              </a:cubicBezTo>
                              <a:cubicBezTo>
                                <a:pt x="323535" y="438338"/>
                                <a:pt x="320057" y="445296"/>
                                <a:pt x="316578" y="452254"/>
                              </a:cubicBezTo>
                              <a:cubicBezTo>
                                <a:pt x="302662" y="469648"/>
                                <a:pt x="271352" y="469648"/>
                                <a:pt x="250479" y="473127"/>
                              </a:cubicBezTo>
                              <a:cubicBezTo>
                                <a:pt x="219169" y="476606"/>
                                <a:pt x="184380" y="476606"/>
                                <a:pt x="153070" y="473127"/>
                              </a:cubicBezTo>
                              <a:cubicBezTo>
                                <a:pt x="118282" y="469648"/>
                                <a:pt x="80014" y="466169"/>
                                <a:pt x="48704" y="455733"/>
                              </a:cubicBezTo>
                              <a:cubicBezTo>
                                <a:pt x="31310" y="452254"/>
                                <a:pt x="6958" y="441817"/>
                                <a:pt x="0" y="420944"/>
                              </a:cubicBezTo>
                              <a:cubicBezTo>
                                <a:pt x="0" y="403550"/>
                                <a:pt x="3479" y="375718"/>
                                <a:pt x="13915" y="358324"/>
                              </a:cubicBezTo>
                              <a:close/>
                            </a:path>
                          </a:pathLst>
                        </a:custGeom>
                        <a:solidFill>
                          <a:srgbClr val="8D5532"/>
                        </a:solidFill>
                        <a:ln w="34755"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xmlns="" id="{1812BF01-7660-4DF7-9F57-013510E838E3}"/>
                            </a:ext>
                          </a:extLst>
                        </p:cNvPr>
                        <p:cNvSpPr/>
                        <p:nvPr/>
                      </p:nvSpPr>
                      <p:spPr>
                        <a:xfrm>
                          <a:off x="2296469" y="9069393"/>
                          <a:ext cx="315370" cy="111323"/>
                        </a:xfrm>
                        <a:custGeom>
                          <a:avLst/>
                          <a:gdLst>
                            <a:gd name="connsiteX0" fmla="*/ 5751 w 315370"/>
                            <a:gd name="connsiteY0" fmla="*/ 24352 h 111323"/>
                            <a:gd name="connsiteX1" fmla="*/ 2272 w 315370"/>
                            <a:gd name="connsiteY1" fmla="*/ 62620 h 111323"/>
                            <a:gd name="connsiteX2" fmla="*/ 19666 w 315370"/>
                            <a:gd name="connsiteY2" fmla="*/ 97409 h 111323"/>
                            <a:gd name="connsiteX3" fmla="*/ 47497 w 315370"/>
                            <a:gd name="connsiteY3" fmla="*/ 104366 h 111323"/>
                            <a:gd name="connsiteX4" fmla="*/ 176216 w 315370"/>
                            <a:gd name="connsiteY4" fmla="*/ 107845 h 111323"/>
                            <a:gd name="connsiteX5" fmla="*/ 291019 w 315370"/>
                            <a:gd name="connsiteY5" fmla="*/ 83493 h 111323"/>
                            <a:gd name="connsiteX6" fmla="*/ 315371 w 315370"/>
                            <a:gd name="connsiteY6" fmla="*/ 34789 h 111323"/>
                            <a:gd name="connsiteX7" fmla="*/ 311892 w 315370"/>
                            <a:gd name="connsiteY7" fmla="*/ 10437 h 111323"/>
                            <a:gd name="connsiteX8" fmla="*/ 284061 w 315370"/>
                            <a:gd name="connsiteY8" fmla="*/ 0 h 111323"/>
                            <a:gd name="connsiteX9" fmla="*/ 287540 w 315370"/>
                            <a:gd name="connsiteY9" fmla="*/ 31310 h 111323"/>
                            <a:gd name="connsiteX10" fmla="*/ 294497 w 315370"/>
                            <a:gd name="connsiteY10" fmla="*/ 17394 h 111323"/>
                            <a:gd name="connsiteX11" fmla="*/ 294497 w 315370"/>
                            <a:gd name="connsiteY11" fmla="*/ 31310 h 111323"/>
                            <a:gd name="connsiteX12" fmla="*/ 270145 w 315370"/>
                            <a:gd name="connsiteY12" fmla="*/ 48704 h 111323"/>
                            <a:gd name="connsiteX13" fmla="*/ 176216 w 315370"/>
                            <a:gd name="connsiteY13" fmla="*/ 73056 h 111323"/>
                            <a:gd name="connsiteX14" fmla="*/ 75328 w 315370"/>
                            <a:gd name="connsiteY14" fmla="*/ 76535 h 111323"/>
                            <a:gd name="connsiteX15" fmla="*/ 23145 w 315370"/>
                            <a:gd name="connsiteY15" fmla="*/ 62620 h 111323"/>
                            <a:gd name="connsiteX16" fmla="*/ 19666 w 315370"/>
                            <a:gd name="connsiteY16" fmla="*/ 55662 h 111323"/>
                            <a:gd name="connsiteX17" fmla="*/ 16187 w 315370"/>
                            <a:gd name="connsiteY17" fmla="*/ 48704 h 111323"/>
                            <a:gd name="connsiteX18" fmla="*/ 16187 w 315370"/>
                            <a:gd name="connsiteY18" fmla="*/ 48704 h 111323"/>
                            <a:gd name="connsiteX19" fmla="*/ 23145 w 315370"/>
                            <a:gd name="connsiteY19" fmla="*/ 52183 h 111323"/>
                            <a:gd name="connsiteX20" fmla="*/ 16187 w 315370"/>
                            <a:gd name="connsiteY20" fmla="*/ 20873 h 111323"/>
                            <a:gd name="connsiteX21" fmla="*/ 5751 w 315370"/>
                            <a:gd name="connsiteY21" fmla="*/ 24352 h 111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5370" h="111323">
                              <a:moveTo>
                                <a:pt x="5751" y="24352"/>
                              </a:moveTo>
                              <a:cubicBezTo>
                                <a:pt x="-4686" y="27831"/>
                                <a:pt x="2272" y="52183"/>
                                <a:pt x="2272" y="62620"/>
                              </a:cubicBezTo>
                              <a:cubicBezTo>
                                <a:pt x="5751" y="76535"/>
                                <a:pt x="2272" y="90451"/>
                                <a:pt x="19666" y="97409"/>
                              </a:cubicBezTo>
                              <a:cubicBezTo>
                                <a:pt x="26624" y="100887"/>
                                <a:pt x="37061" y="100887"/>
                                <a:pt x="47497" y="104366"/>
                              </a:cubicBezTo>
                              <a:cubicBezTo>
                                <a:pt x="89244" y="114803"/>
                                <a:pt x="134469" y="111324"/>
                                <a:pt x="176216" y="107845"/>
                              </a:cubicBezTo>
                              <a:cubicBezTo>
                                <a:pt x="214483" y="104366"/>
                                <a:pt x="256230" y="97409"/>
                                <a:pt x="291019" y="83493"/>
                              </a:cubicBezTo>
                              <a:cubicBezTo>
                                <a:pt x="315371" y="73056"/>
                                <a:pt x="315371" y="55662"/>
                                <a:pt x="315371" y="34789"/>
                              </a:cubicBezTo>
                              <a:cubicBezTo>
                                <a:pt x="315371" y="27831"/>
                                <a:pt x="315371" y="17394"/>
                                <a:pt x="311892" y="10437"/>
                              </a:cubicBezTo>
                              <a:cubicBezTo>
                                <a:pt x="308413" y="0"/>
                                <a:pt x="294497" y="0"/>
                                <a:pt x="284061" y="0"/>
                              </a:cubicBezTo>
                              <a:cubicBezTo>
                                <a:pt x="284061" y="10437"/>
                                <a:pt x="284061" y="20873"/>
                                <a:pt x="287540" y="31310"/>
                              </a:cubicBezTo>
                              <a:cubicBezTo>
                                <a:pt x="291019" y="27831"/>
                                <a:pt x="294497" y="24352"/>
                                <a:pt x="294497" y="17394"/>
                              </a:cubicBezTo>
                              <a:cubicBezTo>
                                <a:pt x="294497" y="20873"/>
                                <a:pt x="294497" y="27831"/>
                                <a:pt x="294497" y="31310"/>
                              </a:cubicBezTo>
                              <a:cubicBezTo>
                                <a:pt x="287540" y="38268"/>
                                <a:pt x="280582" y="45225"/>
                                <a:pt x="270145" y="48704"/>
                              </a:cubicBezTo>
                              <a:cubicBezTo>
                                <a:pt x="242314" y="66099"/>
                                <a:pt x="207526" y="69578"/>
                                <a:pt x="176216" y="73056"/>
                              </a:cubicBezTo>
                              <a:cubicBezTo>
                                <a:pt x="141427" y="76535"/>
                                <a:pt x="110117" y="80014"/>
                                <a:pt x="75328" y="76535"/>
                              </a:cubicBezTo>
                              <a:cubicBezTo>
                                <a:pt x="57934" y="76535"/>
                                <a:pt x="37061" y="73056"/>
                                <a:pt x="23145" y="62620"/>
                              </a:cubicBezTo>
                              <a:cubicBezTo>
                                <a:pt x="23145" y="59141"/>
                                <a:pt x="19666" y="59141"/>
                                <a:pt x="19666" y="55662"/>
                              </a:cubicBezTo>
                              <a:cubicBezTo>
                                <a:pt x="19666" y="52183"/>
                                <a:pt x="19666" y="52183"/>
                                <a:pt x="16187" y="48704"/>
                              </a:cubicBezTo>
                              <a:cubicBezTo>
                                <a:pt x="16187" y="48704"/>
                                <a:pt x="16187" y="48704"/>
                                <a:pt x="16187" y="48704"/>
                              </a:cubicBezTo>
                              <a:cubicBezTo>
                                <a:pt x="19666" y="52183"/>
                                <a:pt x="19666" y="52183"/>
                                <a:pt x="23145" y="52183"/>
                              </a:cubicBezTo>
                              <a:cubicBezTo>
                                <a:pt x="19666" y="41746"/>
                                <a:pt x="19666" y="31310"/>
                                <a:pt x="16187" y="20873"/>
                              </a:cubicBezTo>
                              <a:cubicBezTo>
                                <a:pt x="16187" y="20873"/>
                                <a:pt x="12709" y="24352"/>
                                <a:pt x="5751" y="24352"/>
                              </a:cubicBezTo>
                              <a:close/>
                            </a:path>
                          </a:pathLst>
                        </a:custGeom>
                        <a:solidFill>
                          <a:srgbClr val="CA9951"/>
                        </a:solidFill>
                        <a:ln w="34755"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xmlns="" id="{B0BE6A88-0371-4DEC-B286-5E17CAE0FFDE}"/>
                            </a:ext>
                          </a:extLst>
                        </p:cNvPr>
                        <p:cNvSpPr/>
                        <p:nvPr/>
                      </p:nvSpPr>
                      <p:spPr>
                        <a:xfrm>
                          <a:off x="2297057" y="9069393"/>
                          <a:ext cx="318261" cy="104366"/>
                        </a:xfrm>
                        <a:custGeom>
                          <a:avLst/>
                          <a:gdLst>
                            <a:gd name="connsiteX0" fmla="*/ 5163 w 318261"/>
                            <a:gd name="connsiteY0" fmla="*/ 24352 h 104366"/>
                            <a:gd name="connsiteX1" fmla="*/ 19078 w 318261"/>
                            <a:gd name="connsiteY1" fmla="*/ 20873 h 104366"/>
                            <a:gd name="connsiteX2" fmla="*/ 26036 w 318261"/>
                            <a:gd name="connsiteY2" fmla="*/ 52183 h 104366"/>
                            <a:gd name="connsiteX3" fmla="*/ 19078 w 318261"/>
                            <a:gd name="connsiteY3" fmla="*/ 48704 h 104366"/>
                            <a:gd name="connsiteX4" fmla="*/ 19078 w 318261"/>
                            <a:gd name="connsiteY4" fmla="*/ 48704 h 104366"/>
                            <a:gd name="connsiteX5" fmla="*/ 22557 w 318261"/>
                            <a:gd name="connsiteY5" fmla="*/ 55662 h 104366"/>
                            <a:gd name="connsiteX6" fmla="*/ 26036 w 318261"/>
                            <a:gd name="connsiteY6" fmla="*/ 62620 h 104366"/>
                            <a:gd name="connsiteX7" fmla="*/ 78219 w 318261"/>
                            <a:gd name="connsiteY7" fmla="*/ 76535 h 104366"/>
                            <a:gd name="connsiteX8" fmla="*/ 179107 w 318261"/>
                            <a:gd name="connsiteY8" fmla="*/ 73056 h 104366"/>
                            <a:gd name="connsiteX9" fmla="*/ 273036 w 318261"/>
                            <a:gd name="connsiteY9" fmla="*/ 48704 h 104366"/>
                            <a:gd name="connsiteX10" fmla="*/ 297388 w 318261"/>
                            <a:gd name="connsiteY10" fmla="*/ 31310 h 104366"/>
                            <a:gd name="connsiteX11" fmla="*/ 297388 w 318261"/>
                            <a:gd name="connsiteY11" fmla="*/ 17394 h 104366"/>
                            <a:gd name="connsiteX12" fmla="*/ 290430 w 318261"/>
                            <a:gd name="connsiteY12" fmla="*/ 31310 h 104366"/>
                            <a:gd name="connsiteX13" fmla="*/ 286952 w 318261"/>
                            <a:gd name="connsiteY13" fmla="*/ 0 h 104366"/>
                            <a:gd name="connsiteX14" fmla="*/ 314783 w 318261"/>
                            <a:gd name="connsiteY14" fmla="*/ 10437 h 104366"/>
                            <a:gd name="connsiteX15" fmla="*/ 318262 w 318261"/>
                            <a:gd name="connsiteY15" fmla="*/ 20873 h 104366"/>
                            <a:gd name="connsiteX16" fmla="*/ 314783 w 318261"/>
                            <a:gd name="connsiteY16" fmla="*/ 24352 h 104366"/>
                            <a:gd name="connsiteX17" fmla="*/ 293909 w 318261"/>
                            <a:gd name="connsiteY17" fmla="*/ 55662 h 104366"/>
                            <a:gd name="connsiteX18" fmla="*/ 241726 w 318261"/>
                            <a:gd name="connsiteY18" fmla="*/ 76535 h 104366"/>
                            <a:gd name="connsiteX19" fmla="*/ 168670 w 318261"/>
                            <a:gd name="connsiteY19" fmla="*/ 90451 h 104366"/>
                            <a:gd name="connsiteX20" fmla="*/ 109529 w 318261"/>
                            <a:gd name="connsiteY20" fmla="*/ 90451 h 104366"/>
                            <a:gd name="connsiteX21" fmla="*/ 74740 w 318261"/>
                            <a:gd name="connsiteY21" fmla="*/ 100887 h 104366"/>
                            <a:gd name="connsiteX22" fmla="*/ 71261 w 318261"/>
                            <a:gd name="connsiteY22" fmla="*/ 104366 h 104366"/>
                            <a:gd name="connsiteX23" fmla="*/ 57346 w 318261"/>
                            <a:gd name="connsiteY23" fmla="*/ 100887 h 104366"/>
                            <a:gd name="connsiteX24" fmla="*/ 29515 w 318261"/>
                            <a:gd name="connsiteY24" fmla="*/ 93930 h 104366"/>
                            <a:gd name="connsiteX25" fmla="*/ 12120 w 318261"/>
                            <a:gd name="connsiteY25" fmla="*/ 59141 h 104366"/>
                            <a:gd name="connsiteX26" fmla="*/ 5163 w 318261"/>
                            <a:gd name="connsiteY26" fmla="*/ 24352 h 104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18261" h="104366">
                              <a:moveTo>
                                <a:pt x="5163" y="24352"/>
                              </a:moveTo>
                              <a:cubicBezTo>
                                <a:pt x="8642" y="24352"/>
                                <a:pt x="15599" y="20873"/>
                                <a:pt x="19078" y="20873"/>
                              </a:cubicBezTo>
                              <a:cubicBezTo>
                                <a:pt x="19078" y="31310"/>
                                <a:pt x="22557" y="41746"/>
                                <a:pt x="26036" y="52183"/>
                              </a:cubicBezTo>
                              <a:cubicBezTo>
                                <a:pt x="22557" y="52183"/>
                                <a:pt x="19078" y="48704"/>
                                <a:pt x="19078" y="48704"/>
                              </a:cubicBezTo>
                              <a:cubicBezTo>
                                <a:pt x="19078" y="48704"/>
                                <a:pt x="19078" y="48704"/>
                                <a:pt x="19078" y="48704"/>
                              </a:cubicBezTo>
                              <a:cubicBezTo>
                                <a:pt x="19078" y="52183"/>
                                <a:pt x="19078" y="52183"/>
                                <a:pt x="22557" y="55662"/>
                              </a:cubicBezTo>
                              <a:cubicBezTo>
                                <a:pt x="22557" y="59141"/>
                                <a:pt x="22557" y="59141"/>
                                <a:pt x="26036" y="62620"/>
                              </a:cubicBezTo>
                              <a:cubicBezTo>
                                <a:pt x="39952" y="73056"/>
                                <a:pt x="60825" y="76535"/>
                                <a:pt x="78219" y="76535"/>
                              </a:cubicBezTo>
                              <a:cubicBezTo>
                                <a:pt x="113008" y="80014"/>
                                <a:pt x="144318" y="73056"/>
                                <a:pt x="179107" y="73056"/>
                              </a:cubicBezTo>
                              <a:cubicBezTo>
                                <a:pt x="210416" y="69578"/>
                                <a:pt x="245205" y="66099"/>
                                <a:pt x="273036" y="48704"/>
                              </a:cubicBezTo>
                              <a:cubicBezTo>
                                <a:pt x="283473" y="45225"/>
                                <a:pt x="290430" y="38268"/>
                                <a:pt x="297388" y="31310"/>
                              </a:cubicBezTo>
                              <a:cubicBezTo>
                                <a:pt x="300867" y="27831"/>
                                <a:pt x="300867" y="20873"/>
                                <a:pt x="297388" y="17394"/>
                              </a:cubicBezTo>
                              <a:cubicBezTo>
                                <a:pt x="297388" y="20873"/>
                                <a:pt x="293909" y="27831"/>
                                <a:pt x="290430" y="31310"/>
                              </a:cubicBezTo>
                              <a:cubicBezTo>
                                <a:pt x="286952" y="20873"/>
                                <a:pt x="286952" y="10437"/>
                                <a:pt x="286952" y="0"/>
                              </a:cubicBezTo>
                              <a:cubicBezTo>
                                <a:pt x="297388" y="0"/>
                                <a:pt x="311304" y="0"/>
                                <a:pt x="314783" y="10437"/>
                              </a:cubicBezTo>
                              <a:cubicBezTo>
                                <a:pt x="314783" y="13916"/>
                                <a:pt x="318262" y="17394"/>
                                <a:pt x="318262" y="20873"/>
                              </a:cubicBezTo>
                              <a:cubicBezTo>
                                <a:pt x="318262" y="20873"/>
                                <a:pt x="314783" y="24352"/>
                                <a:pt x="314783" y="24352"/>
                              </a:cubicBezTo>
                              <a:cubicBezTo>
                                <a:pt x="307825" y="38268"/>
                                <a:pt x="307825" y="48704"/>
                                <a:pt x="293909" y="55662"/>
                              </a:cubicBezTo>
                              <a:cubicBezTo>
                                <a:pt x="279994" y="66099"/>
                                <a:pt x="259121" y="73056"/>
                                <a:pt x="241726" y="76535"/>
                              </a:cubicBezTo>
                              <a:cubicBezTo>
                                <a:pt x="217374" y="83493"/>
                                <a:pt x="193022" y="86972"/>
                                <a:pt x="168670" y="90451"/>
                              </a:cubicBezTo>
                              <a:cubicBezTo>
                                <a:pt x="147797" y="93930"/>
                                <a:pt x="126923" y="90451"/>
                                <a:pt x="109529" y="90451"/>
                              </a:cubicBezTo>
                              <a:cubicBezTo>
                                <a:pt x="99092" y="90451"/>
                                <a:pt x="81698" y="90451"/>
                                <a:pt x="74740" y="100887"/>
                              </a:cubicBezTo>
                              <a:cubicBezTo>
                                <a:pt x="74740" y="100887"/>
                                <a:pt x="71261" y="104366"/>
                                <a:pt x="71261" y="104366"/>
                              </a:cubicBezTo>
                              <a:cubicBezTo>
                                <a:pt x="64304" y="104366"/>
                                <a:pt x="60825" y="100887"/>
                                <a:pt x="57346" y="100887"/>
                              </a:cubicBezTo>
                              <a:cubicBezTo>
                                <a:pt x="50388" y="97409"/>
                                <a:pt x="36473" y="97409"/>
                                <a:pt x="29515" y="93930"/>
                              </a:cubicBezTo>
                              <a:cubicBezTo>
                                <a:pt x="15599" y="86972"/>
                                <a:pt x="15599" y="73056"/>
                                <a:pt x="12120" y="59141"/>
                              </a:cubicBezTo>
                              <a:cubicBezTo>
                                <a:pt x="1684" y="52183"/>
                                <a:pt x="-5274" y="27831"/>
                                <a:pt x="5163" y="24352"/>
                              </a:cubicBezTo>
                              <a:close/>
                            </a:path>
                          </a:pathLst>
                        </a:custGeom>
                        <a:solidFill>
                          <a:srgbClr val="CA9951"/>
                        </a:solidFill>
                        <a:ln w="34755"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xmlns="" id="{6EF80E33-1911-4F98-A08D-579354A58271}"/>
                            </a:ext>
                          </a:extLst>
                        </p:cNvPr>
                        <p:cNvSpPr/>
                        <p:nvPr/>
                      </p:nvSpPr>
                      <p:spPr>
                        <a:xfrm>
                          <a:off x="2296708" y="9090266"/>
                          <a:ext cx="68131" cy="80014"/>
                        </a:xfrm>
                        <a:custGeom>
                          <a:avLst/>
                          <a:gdLst>
                            <a:gd name="connsiteX0" fmla="*/ 5512 w 68131"/>
                            <a:gd name="connsiteY0" fmla="*/ 3479 h 80014"/>
                            <a:gd name="connsiteX1" fmla="*/ 19428 w 68131"/>
                            <a:gd name="connsiteY1" fmla="*/ 0 h 80014"/>
                            <a:gd name="connsiteX2" fmla="*/ 26385 w 68131"/>
                            <a:gd name="connsiteY2" fmla="*/ 31310 h 80014"/>
                            <a:gd name="connsiteX3" fmla="*/ 19428 w 68131"/>
                            <a:gd name="connsiteY3" fmla="*/ 27831 h 80014"/>
                            <a:gd name="connsiteX4" fmla="*/ 19428 w 68131"/>
                            <a:gd name="connsiteY4" fmla="*/ 27831 h 80014"/>
                            <a:gd name="connsiteX5" fmla="*/ 22907 w 68131"/>
                            <a:gd name="connsiteY5" fmla="*/ 34789 h 80014"/>
                            <a:gd name="connsiteX6" fmla="*/ 26385 w 68131"/>
                            <a:gd name="connsiteY6" fmla="*/ 41747 h 80014"/>
                            <a:gd name="connsiteX7" fmla="*/ 68132 w 68131"/>
                            <a:gd name="connsiteY7" fmla="*/ 55662 h 80014"/>
                            <a:gd name="connsiteX8" fmla="*/ 68132 w 68131"/>
                            <a:gd name="connsiteY8" fmla="*/ 55662 h 80014"/>
                            <a:gd name="connsiteX9" fmla="*/ 36822 w 68131"/>
                            <a:gd name="connsiteY9" fmla="*/ 80014 h 80014"/>
                            <a:gd name="connsiteX10" fmla="*/ 22907 w 68131"/>
                            <a:gd name="connsiteY10" fmla="*/ 76535 h 80014"/>
                            <a:gd name="connsiteX11" fmla="*/ 5512 w 68131"/>
                            <a:gd name="connsiteY11" fmla="*/ 41747 h 80014"/>
                            <a:gd name="connsiteX12" fmla="*/ 5512 w 68131"/>
                            <a:gd name="connsiteY12" fmla="*/ 3479 h 8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8131" h="80014">
                              <a:moveTo>
                                <a:pt x="5512" y="3479"/>
                              </a:moveTo>
                              <a:cubicBezTo>
                                <a:pt x="8991" y="3479"/>
                                <a:pt x="15949" y="0"/>
                                <a:pt x="19428" y="0"/>
                              </a:cubicBezTo>
                              <a:cubicBezTo>
                                <a:pt x="19428" y="10437"/>
                                <a:pt x="22907" y="20873"/>
                                <a:pt x="26385" y="31310"/>
                              </a:cubicBezTo>
                              <a:cubicBezTo>
                                <a:pt x="22907" y="31310"/>
                                <a:pt x="19428" y="27831"/>
                                <a:pt x="19428" y="27831"/>
                              </a:cubicBezTo>
                              <a:cubicBezTo>
                                <a:pt x="19428" y="27831"/>
                                <a:pt x="19428" y="27831"/>
                                <a:pt x="19428" y="27831"/>
                              </a:cubicBezTo>
                              <a:cubicBezTo>
                                <a:pt x="19428" y="31310"/>
                                <a:pt x="19428" y="31310"/>
                                <a:pt x="22907" y="34789"/>
                              </a:cubicBezTo>
                              <a:cubicBezTo>
                                <a:pt x="22907" y="38268"/>
                                <a:pt x="22907" y="38268"/>
                                <a:pt x="26385" y="41747"/>
                              </a:cubicBezTo>
                              <a:cubicBezTo>
                                <a:pt x="36822" y="48704"/>
                                <a:pt x="54216" y="52183"/>
                                <a:pt x="68132" y="55662"/>
                              </a:cubicBezTo>
                              <a:cubicBezTo>
                                <a:pt x="68132" y="55662"/>
                                <a:pt x="68132" y="55662"/>
                                <a:pt x="68132" y="55662"/>
                              </a:cubicBezTo>
                              <a:cubicBezTo>
                                <a:pt x="54216" y="62620"/>
                                <a:pt x="43780" y="69578"/>
                                <a:pt x="36822" y="80014"/>
                              </a:cubicBezTo>
                              <a:cubicBezTo>
                                <a:pt x="33343" y="80014"/>
                                <a:pt x="26385" y="76535"/>
                                <a:pt x="22907" y="76535"/>
                              </a:cubicBezTo>
                              <a:cubicBezTo>
                                <a:pt x="8991" y="69578"/>
                                <a:pt x="8991" y="55662"/>
                                <a:pt x="5512" y="41747"/>
                              </a:cubicBezTo>
                              <a:cubicBezTo>
                                <a:pt x="2033" y="31310"/>
                                <a:pt x="-4925" y="6958"/>
                                <a:pt x="5512" y="3479"/>
                              </a:cubicBezTo>
                              <a:close/>
                            </a:path>
                          </a:pathLst>
                        </a:custGeom>
                        <a:solidFill>
                          <a:srgbClr val="CA9951"/>
                        </a:solidFill>
                        <a:ln w="34755"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xmlns="" id="{334267A1-D993-4919-9CE4-88722B3B3978}"/>
                            </a:ext>
                          </a:extLst>
                        </p:cNvPr>
                        <p:cNvSpPr/>
                        <p:nvPr/>
                      </p:nvSpPr>
                      <p:spPr>
                        <a:xfrm>
                          <a:off x="1957812" y="8721506"/>
                          <a:ext cx="619239" cy="415880"/>
                        </a:xfrm>
                        <a:custGeom>
                          <a:avLst/>
                          <a:gdLst>
                            <a:gd name="connsiteX0" fmla="*/ 299183 w 619239"/>
                            <a:gd name="connsiteY0" fmla="*/ 240042 h 415880"/>
                            <a:gd name="connsiteX1" fmla="*/ 205254 w 619239"/>
                            <a:gd name="connsiteY1" fmla="*/ 205254 h 415880"/>
                            <a:gd name="connsiteX2" fmla="*/ 205254 w 619239"/>
                            <a:gd name="connsiteY2" fmla="*/ 198296 h 415880"/>
                            <a:gd name="connsiteX3" fmla="*/ 330493 w 619239"/>
                            <a:gd name="connsiteY3" fmla="*/ 233085 h 415880"/>
                            <a:gd name="connsiteX4" fmla="*/ 469648 w 619239"/>
                            <a:gd name="connsiteY4" fmla="*/ 212211 h 415880"/>
                            <a:gd name="connsiteX5" fmla="*/ 469648 w 619239"/>
                            <a:gd name="connsiteY5" fmla="*/ 215690 h 415880"/>
                            <a:gd name="connsiteX6" fmla="*/ 330493 w 619239"/>
                            <a:gd name="connsiteY6" fmla="*/ 243521 h 415880"/>
                            <a:gd name="connsiteX7" fmla="*/ 320057 w 619239"/>
                            <a:gd name="connsiteY7" fmla="*/ 243521 h 415880"/>
                            <a:gd name="connsiteX8" fmla="*/ 365282 w 619239"/>
                            <a:gd name="connsiteY8" fmla="*/ 365282 h 415880"/>
                            <a:gd name="connsiteX9" fmla="*/ 365282 w 619239"/>
                            <a:gd name="connsiteY9" fmla="*/ 368761 h 415880"/>
                            <a:gd name="connsiteX10" fmla="*/ 368761 w 619239"/>
                            <a:gd name="connsiteY10" fmla="*/ 403549 h 415880"/>
                            <a:gd name="connsiteX11" fmla="*/ 368761 w 619239"/>
                            <a:gd name="connsiteY11" fmla="*/ 403549 h 415880"/>
                            <a:gd name="connsiteX12" fmla="*/ 500958 w 619239"/>
                            <a:gd name="connsiteY12" fmla="*/ 407028 h 415880"/>
                            <a:gd name="connsiteX13" fmla="*/ 577493 w 619239"/>
                            <a:gd name="connsiteY13" fmla="*/ 393113 h 415880"/>
                            <a:gd name="connsiteX14" fmla="*/ 619240 w 619239"/>
                            <a:gd name="connsiteY14" fmla="*/ 375719 h 415880"/>
                            <a:gd name="connsiteX15" fmla="*/ 615761 w 619239"/>
                            <a:gd name="connsiteY15" fmla="*/ 372240 h 415880"/>
                            <a:gd name="connsiteX16" fmla="*/ 612282 w 619239"/>
                            <a:gd name="connsiteY16" fmla="*/ 320056 h 415880"/>
                            <a:gd name="connsiteX17" fmla="*/ 608803 w 619239"/>
                            <a:gd name="connsiteY17" fmla="*/ 212211 h 415880"/>
                            <a:gd name="connsiteX18" fmla="*/ 563578 w 619239"/>
                            <a:gd name="connsiteY18" fmla="*/ 17394 h 415880"/>
                            <a:gd name="connsiteX19" fmla="*/ 549662 w 619239"/>
                            <a:gd name="connsiteY19" fmla="*/ 17394 h 415880"/>
                            <a:gd name="connsiteX20" fmla="*/ 511395 w 619239"/>
                            <a:gd name="connsiteY20" fmla="*/ 17394 h 415880"/>
                            <a:gd name="connsiteX21" fmla="*/ 459212 w 619239"/>
                            <a:gd name="connsiteY21" fmla="*/ 13916 h 415880"/>
                            <a:gd name="connsiteX22" fmla="*/ 330493 w 619239"/>
                            <a:gd name="connsiteY22" fmla="*/ 3479 h 415880"/>
                            <a:gd name="connsiteX23" fmla="*/ 198296 w 619239"/>
                            <a:gd name="connsiteY23" fmla="*/ 0 h 415880"/>
                            <a:gd name="connsiteX24" fmla="*/ 128718 w 619239"/>
                            <a:gd name="connsiteY24" fmla="*/ 0 h 415880"/>
                            <a:gd name="connsiteX25" fmla="*/ 62620 w 619239"/>
                            <a:gd name="connsiteY25" fmla="*/ 17394 h 415880"/>
                            <a:gd name="connsiteX26" fmla="*/ 59141 w 619239"/>
                            <a:gd name="connsiteY26" fmla="*/ 17394 h 415880"/>
                            <a:gd name="connsiteX27" fmla="*/ 13916 w 619239"/>
                            <a:gd name="connsiteY27" fmla="*/ 208733 h 415880"/>
                            <a:gd name="connsiteX28" fmla="*/ 6958 w 619239"/>
                            <a:gd name="connsiteY28" fmla="*/ 316578 h 415880"/>
                            <a:gd name="connsiteX29" fmla="*/ 3479 w 619239"/>
                            <a:gd name="connsiteY29" fmla="*/ 365282 h 415880"/>
                            <a:gd name="connsiteX30" fmla="*/ 0 w 619239"/>
                            <a:gd name="connsiteY30" fmla="*/ 368761 h 415880"/>
                            <a:gd name="connsiteX31" fmla="*/ 38268 w 619239"/>
                            <a:gd name="connsiteY31" fmla="*/ 386155 h 415880"/>
                            <a:gd name="connsiteX32" fmla="*/ 114803 w 619239"/>
                            <a:gd name="connsiteY32" fmla="*/ 400071 h 415880"/>
                            <a:gd name="connsiteX33" fmla="*/ 247000 w 619239"/>
                            <a:gd name="connsiteY33" fmla="*/ 396592 h 415880"/>
                            <a:gd name="connsiteX34" fmla="*/ 247000 w 619239"/>
                            <a:gd name="connsiteY34" fmla="*/ 396592 h 415880"/>
                            <a:gd name="connsiteX35" fmla="*/ 250479 w 619239"/>
                            <a:gd name="connsiteY35" fmla="*/ 361803 h 415880"/>
                            <a:gd name="connsiteX36" fmla="*/ 250479 w 619239"/>
                            <a:gd name="connsiteY36" fmla="*/ 358324 h 415880"/>
                            <a:gd name="connsiteX37" fmla="*/ 299183 w 619239"/>
                            <a:gd name="connsiteY37" fmla="*/ 240042 h 41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619239" h="415880">
                              <a:moveTo>
                                <a:pt x="299183" y="240042"/>
                              </a:moveTo>
                              <a:cubicBezTo>
                                <a:pt x="267873" y="233085"/>
                                <a:pt x="233085" y="219169"/>
                                <a:pt x="205254" y="205254"/>
                              </a:cubicBezTo>
                              <a:cubicBezTo>
                                <a:pt x="201775" y="205254"/>
                                <a:pt x="201775" y="198296"/>
                                <a:pt x="205254" y="198296"/>
                              </a:cubicBezTo>
                              <a:cubicBezTo>
                                <a:pt x="247000" y="215690"/>
                                <a:pt x="288747" y="233085"/>
                                <a:pt x="330493" y="233085"/>
                              </a:cubicBezTo>
                              <a:cubicBezTo>
                                <a:pt x="375718" y="236563"/>
                                <a:pt x="424423" y="222648"/>
                                <a:pt x="469648" y="212211"/>
                              </a:cubicBezTo>
                              <a:cubicBezTo>
                                <a:pt x="469648" y="212211"/>
                                <a:pt x="473127" y="215690"/>
                                <a:pt x="469648" y="215690"/>
                              </a:cubicBezTo>
                              <a:cubicBezTo>
                                <a:pt x="424423" y="233085"/>
                                <a:pt x="379197" y="243521"/>
                                <a:pt x="330493" y="243521"/>
                              </a:cubicBezTo>
                              <a:cubicBezTo>
                                <a:pt x="327014" y="243521"/>
                                <a:pt x="323535" y="243521"/>
                                <a:pt x="320057" y="243521"/>
                              </a:cubicBezTo>
                              <a:cubicBezTo>
                                <a:pt x="354845" y="274831"/>
                                <a:pt x="361803" y="320056"/>
                                <a:pt x="365282" y="365282"/>
                              </a:cubicBezTo>
                              <a:cubicBezTo>
                                <a:pt x="365282" y="365282"/>
                                <a:pt x="365282" y="368761"/>
                                <a:pt x="365282" y="368761"/>
                              </a:cubicBezTo>
                              <a:cubicBezTo>
                                <a:pt x="365282" y="379197"/>
                                <a:pt x="365282" y="393113"/>
                                <a:pt x="368761" y="403549"/>
                              </a:cubicBezTo>
                              <a:cubicBezTo>
                                <a:pt x="368761" y="403549"/>
                                <a:pt x="368761" y="403549"/>
                                <a:pt x="368761" y="403549"/>
                              </a:cubicBezTo>
                              <a:cubicBezTo>
                                <a:pt x="407028" y="424423"/>
                                <a:pt x="459212" y="413986"/>
                                <a:pt x="500958" y="407028"/>
                              </a:cubicBezTo>
                              <a:cubicBezTo>
                                <a:pt x="525310" y="403549"/>
                                <a:pt x="549662" y="403549"/>
                                <a:pt x="577493" y="393113"/>
                              </a:cubicBezTo>
                              <a:cubicBezTo>
                                <a:pt x="587930" y="389634"/>
                                <a:pt x="605324" y="382676"/>
                                <a:pt x="619240" y="375719"/>
                              </a:cubicBezTo>
                              <a:cubicBezTo>
                                <a:pt x="619240" y="375719"/>
                                <a:pt x="619240" y="375719"/>
                                <a:pt x="615761" y="372240"/>
                              </a:cubicBezTo>
                              <a:cubicBezTo>
                                <a:pt x="605324" y="358324"/>
                                <a:pt x="608803" y="337451"/>
                                <a:pt x="612282" y="320056"/>
                              </a:cubicBezTo>
                              <a:cubicBezTo>
                                <a:pt x="615761" y="285268"/>
                                <a:pt x="612282" y="247000"/>
                                <a:pt x="608803" y="212211"/>
                              </a:cubicBezTo>
                              <a:cubicBezTo>
                                <a:pt x="601845" y="146113"/>
                                <a:pt x="598367" y="76535"/>
                                <a:pt x="563578" y="17394"/>
                              </a:cubicBezTo>
                              <a:cubicBezTo>
                                <a:pt x="560099" y="17394"/>
                                <a:pt x="553141" y="17394"/>
                                <a:pt x="549662" y="17394"/>
                              </a:cubicBezTo>
                              <a:cubicBezTo>
                                <a:pt x="535747" y="13916"/>
                                <a:pt x="521831" y="17394"/>
                                <a:pt x="511395" y="17394"/>
                              </a:cubicBezTo>
                              <a:cubicBezTo>
                                <a:pt x="494000" y="17394"/>
                                <a:pt x="476606" y="17394"/>
                                <a:pt x="459212" y="13916"/>
                              </a:cubicBezTo>
                              <a:cubicBezTo>
                                <a:pt x="417465" y="6958"/>
                                <a:pt x="375718" y="3479"/>
                                <a:pt x="330493" y="3479"/>
                              </a:cubicBezTo>
                              <a:cubicBezTo>
                                <a:pt x="285268" y="0"/>
                                <a:pt x="243521" y="0"/>
                                <a:pt x="198296" y="0"/>
                              </a:cubicBezTo>
                              <a:cubicBezTo>
                                <a:pt x="173944" y="0"/>
                                <a:pt x="153071" y="0"/>
                                <a:pt x="128718" y="0"/>
                              </a:cubicBezTo>
                              <a:cubicBezTo>
                                <a:pt x="121761" y="0"/>
                                <a:pt x="62620" y="10437"/>
                                <a:pt x="62620" y="17394"/>
                              </a:cubicBezTo>
                              <a:cubicBezTo>
                                <a:pt x="62620" y="20873"/>
                                <a:pt x="59141" y="20873"/>
                                <a:pt x="59141" y="17394"/>
                              </a:cubicBezTo>
                              <a:cubicBezTo>
                                <a:pt x="27831" y="76535"/>
                                <a:pt x="20873" y="146113"/>
                                <a:pt x="13916" y="208733"/>
                              </a:cubicBezTo>
                              <a:cubicBezTo>
                                <a:pt x="10437" y="243521"/>
                                <a:pt x="6958" y="281789"/>
                                <a:pt x="6958" y="316578"/>
                              </a:cubicBezTo>
                              <a:cubicBezTo>
                                <a:pt x="6958" y="333972"/>
                                <a:pt x="10437" y="351366"/>
                                <a:pt x="3479" y="365282"/>
                              </a:cubicBezTo>
                              <a:cubicBezTo>
                                <a:pt x="3479" y="365282"/>
                                <a:pt x="3479" y="365282"/>
                                <a:pt x="0" y="368761"/>
                              </a:cubicBezTo>
                              <a:cubicBezTo>
                                <a:pt x="13916" y="379197"/>
                                <a:pt x="31310" y="382676"/>
                                <a:pt x="38268" y="386155"/>
                              </a:cubicBezTo>
                              <a:cubicBezTo>
                                <a:pt x="62620" y="393113"/>
                                <a:pt x="86972" y="396592"/>
                                <a:pt x="114803" y="400071"/>
                              </a:cubicBezTo>
                              <a:cubicBezTo>
                                <a:pt x="156549" y="403549"/>
                                <a:pt x="205254" y="413986"/>
                                <a:pt x="247000" y="396592"/>
                              </a:cubicBezTo>
                              <a:cubicBezTo>
                                <a:pt x="247000" y="396592"/>
                                <a:pt x="247000" y="396592"/>
                                <a:pt x="247000" y="396592"/>
                              </a:cubicBezTo>
                              <a:cubicBezTo>
                                <a:pt x="247000" y="386155"/>
                                <a:pt x="250479" y="372240"/>
                                <a:pt x="250479" y="361803"/>
                              </a:cubicBezTo>
                              <a:cubicBezTo>
                                <a:pt x="250479" y="361803"/>
                                <a:pt x="250479" y="358324"/>
                                <a:pt x="250479" y="358324"/>
                              </a:cubicBezTo>
                              <a:cubicBezTo>
                                <a:pt x="253958" y="320056"/>
                                <a:pt x="260916" y="271352"/>
                                <a:pt x="299183" y="240042"/>
                              </a:cubicBezTo>
                              <a:close/>
                            </a:path>
                          </a:pathLst>
                        </a:custGeom>
                        <a:solidFill>
                          <a:srgbClr val="BB8449"/>
                        </a:solidFill>
                        <a:ln w="34755"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xmlns="" id="{4CF0C922-DD35-448B-A231-8BF96A8B20AD}"/>
                            </a:ext>
                          </a:extLst>
                        </p:cNvPr>
                        <p:cNvSpPr/>
                        <p:nvPr/>
                      </p:nvSpPr>
                      <p:spPr>
                        <a:xfrm>
                          <a:off x="1961290" y="8730396"/>
                          <a:ext cx="608803" cy="400947"/>
                        </a:xfrm>
                        <a:custGeom>
                          <a:avLst/>
                          <a:gdLst>
                            <a:gd name="connsiteX0" fmla="*/ 0 w 608803"/>
                            <a:gd name="connsiteY0" fmla="*/ 366828 h 400947"/>
                            <a:gd name="connsiteX1" fmla="*/ 3479 w 608803"/>
                            <a:gd name="connsiteY1" fmla="*/ 318124 h 400947"/>
                            <a:gd name="connsiteX2" fmla="*/ 10437 w 608803"/>
                            <a:gd name="connsiteY2" fmla="*/ 210279 h 400947"/>
                            <a:gd name="connsiteX3" fmla="*/ 55662 w 608803"/>
                            <a:gd name="connsiteY3" fmla="*/ 18941 h 400947"/>
                            <a:gd name="connsiteX4" fmla="*/ 59141 w 608803"/>
                            <a:gd name="connsiteY4" fmla="*/ 18941 h 400947"/>
                            <a:gd name="connsiteX5" fmla="*/ 125240 w 608803"/>
                            <a:gd name="connsiteY5" fmla="*/ 1546 h 400947"/>
                            <a:gd name="connsiteX6" fmla="*/ 194817 w 608803"/>
                            <a:gd name="connsiteY6" fmla="*/ 1546 h 400947"/>
                            <a:gd name="connsiteX7" fmla="*/ 327014 w 608803"/>
                            <a:gd name="connsiteY7" fmla="*/ 5025 h 400947"/>
                            <a:gd name="connsiteX8" fmla="*/ 455733 w 608803"/>
                            <a:gd name="connsiteY8" fmla="*/ 15462 h 400947"/>
                            <a:gd name="connsiteX9" fmla="*/ 507916 w 608803"/>
                            <a:gd name="connsiteY9" fmla="*/ 18941 h 400947"/>
                            <a:gd name="connsiteX10" fmla="*/ 546183 w 608803"/>
                            <a:gd name="connsiteY10" fmla="*/ 18941 h 400947"/>
                            <a:gd name="connsiteX11" fmla="*/ 560099 w 608803"/>
                            <a:gd name="connsiteY11" fmla="*/ 18941 h 400947"/>
                            <a:gd name="connsiteX12" fmla="*/ 605324 w 608803"/>
                            <a:gd name="connsiteY12" fmla="*/ 213758 h 400947"/>
                            <a:gd name="connsiteX13" fmla="*/ 608803 w 608803"/>
                            <a:gd name="connsiteY13" fmla="*/ 234631 h 400947"/>
                            <a:gd name="connsiteX14" fmla="*/ 560099 w 608803"/>
                            <a:gd name="connsiteY14" fmla="*/ 172011 h 400947"/>
                            <a:gd name="connsiteX15" fmla="*/ 521831 w 608803"/>
                            <a:gd name="connsiteY15" fmla="*/ 98955 h 400947"/>
                            <a:gd name="connsiteX16" fmla="*/ 514874 w 608803"/>
                            <a:gd name="connsiteY16" fmla="*/ 95476 h 400947"/>
                            <a:gd name="connsiteX17" fmla="*/ 459212 w 608803"/>
                            <a:gd name="connsiteY17" fmla="*/ 91997 h 400947"/>
                            <a:gd name="connsiteX18" fmla="*/ 455733 w 608803"/>
                            <a:gd name="connsiteY18" fmla="*/ 91997 h 400947"/>
                            <a:gd name="connsiteX19" fmla="*/ 410507 w 608803"/>
                            <a:gd name="connsiteY19" fmla="*/ 98955 h 400947"/>
                            <a:gd name="connsiteX20" fmla="*/ 323535 w 608803"/>
                            <a:gd name="connsiteY20" fmla="*/ 98955 h 400947"/>
                            <a:gd name="connsiteX21" fmla="*/ 253958 w 608803"/>
                            <a:gd name="connsiteY21" fmla="*/ 85039 h 400947"/>
                            <a:gd name="connsiteX22" fmla="*/ 215690 w 608803"/>
                            <a:gd name="connsiteY22" fmla="*/ 88518 h 400947"/>
                            <a:gd name="connsiteX23" fmla="*/ 180902 w 608803"/>
                            <a:gd name="connsiteY23" fmla="*/ 74603 h 400947"/>
                            <a:gd name="connsiteX24" fmla="*/ 177423 w 608803"/>
                            <a:gd name="connsiteY24" fmla="*/ 71124 h 400947"/>
                            <a:gd name="connsiteX25" fmla="*/ 173944 w 608803"/>
                            <a:gd name="connsiteY25" fmla="*/ 71124 h 400947"/>
                            <a:gd name="connsiteX26" fmla="*/ 146113 w 608803"/>
                            <a:gd name="connsiteY26" fmla="*/ 88518 h 400947"/>
                            <a:gd name="connsiteX27" fmla="*/ 125240 w 608803"/>
                            <a:gd name="connsiteY27" fmla="*/ 85039 h 400947"/>
                            <a:gd name="connsiteX28" fmla="*/ 107845 w 608803"/>
                            <a:gd name="connsiteY28" fmla="*/ 85039 h 400947"/>
                            <a:gd name="connsiteX29" fmla="*/ 93930 w 608803"/>
                            <a:gd name="connsiteY29" fmla="*/ 130265 h 400947"/>
                            <a:gd name="connsiteX30" fmla="*/ 97409 w 608803"/>
                            <a:gd name="connsiteY30" fmla="*/ 133743 h 400947"/>
                            <a:gd name="connsiteX31" fmla="*/ 90451 w 608803"/>
                            <a:gd name="connsiteY31" fmla="*/ 158096 h 400947"/>
                            <a:gd name="connsiteX32" fmla="*/ 83493 w 608803"/>
                            <a:gd name="connsiteY32" fmla="*/ 172011 h 400947"/>
                            <a:gd name="connsiteX33" fmla="*/ 83493 w 608803"/>
                            <a:gd name="connsiteY33" fmla="*/ 185926 h 400947"/>
                            <a:gd name="connsiteX34" fmla="*/ 90451 w 608803"/>
                            <a:gd name="connsiteY34" fmla="*/ 196363 h 400947"/>
                            <a:gd name="connsiteX35" fmla="*/ 73056 w 608803"/>
                            <a:gd name="connsiteY35" fmla="*/ 217236 h 400947"/>
                            <a:gd name="connsiteX36" fmla="*/ 69578 w 608803"/>
                            <a:gd name="connsiteY36" fmla="*/ 220715 h 400947"/>
                            <a:gd name="connsiteX37" fmla="*/ 62620 w 608803"/>
                            <a:gd name="connsiteY37" fmla="*/ 297251 h 400947"/>
                            <a:gd name="connsiteX38" fmla="*/ 66099 w 608803"/>
                            <a:gd name="connsiteY38" fmla="*/ 345955 h 400947"/>
                            <a:gd name="connsiteX39" fmla="*/ 100887 w 608803"/>
                            <a:gd name="connsiteY39" fmla="*/ 380743 h 400947"/>
                            <a:gd name="connsiteX40" fmla="*/ 146113 w 608803"/>
                            <a:gd name="connsiteY40" fmla="*/ 387701 h 400947"/>
                            <a:gd name="connsiteX41" fmla="*/ 201775 w 608803"/>
                            <a:gd name="connsiteY41" fmla="*/ 384223 h 400947"/>
                            <a:gd name="connsiteX42" fmla="*/ 219169 w 608803"/>
                            <a:gd name="connsiteY42" fmla="*/ 352913 h 400947"/>
                            <a:gd name="connsiteX43" fmla="*/ 229606 w 608803"/>
                            <a:gd name="connsiteY43" fmla="*/ 276377 h 400947"/>
                            <a:gd name="connsiteX44" fmla="*/ 226127 w 608803"/>
                            <a:gd name="connsiteY44" fmla="*/ 258983 h 400947"/>
                            <a:gd name="connsiteX45" fmla="*/ 222648 w 608803"/>
                            <a:gd name="connsiteY45" fmla="*/ 248546 h 400947"/>
                            <a:gd name="connsiteX46" fmla="*/ 240042 w 608803"/>
                            <a:gd name="connsiteY46" fmla="*/ 234631 h 400947"/>
                            <a:gd name="connsiteX47" fmla="*/ 240042 w 608803"/>
                            <a:gd name="connsiteY47" fmla="*/ 227673 h 400947"/>
                            <a:gd name="connsiteX48" fmla="*/ 222648 w 608803"/>
                            <a:gd name="connsiteY48" fmla="*/ 210279 h 400947"/>
                            <a:gd name="connsiteX49" fmla="*/ 194817 w 608803"/>
                            <a:gd name="connsiteY49" fmla="*/ 182448 h 400947"/>
                            <a:gd name="connsiteX50" fmla="*/ 194817 w 608803"/>
                            <a:gd name="connsiteY50" fmla="*/ 158096 h 400947"/>
                            <a:gd name="connsiteX51" fmla="*/ 226127 w 608803"/>
                            <a:gd name="connsiteY51" fmla="*/ 175490 h 400947"/>
                            <a:gd name="connsiteX52" fmla="*/ 295704 w 608803"/>
                            <a:gd name="connsiteY52" fmla="*/ 199842 h 400947"/>
                            <a:gd name="connsiteX53" fmla="*/ 295704 w 608803"/>
                            <a:gd name="connsiteY53" fmla="*/ 199842 h 400947"/>
                            <a:gd name="connsiteX54" fmla="*/ 438338 w 608803"/>
                            <a:gd name="connsiteY54" fmla="*/ 189405 h 400947"/>
                            <a:gd name="connsiteX55" fmla="*/ 483564 w 608803"/>
                            <a:gd name="connsiteY55" fmla="*/ 182448 h 400947"/>
                            <a:gd name="connsiteX56" fmla="*/ 487042 w 608803"/>
                            <a:gd name="connsiteY56" fmla="*/ 203321 h 400947"/>
                            <a:gd name="connsiteX57" fmla="*/ 452254 w 608803"/>
                            <a:gd name="connsiteY57" fmla="*/ 241589 h 400947"/>
                            <a:gd name="connsiteX58" fmla="*/ 452254 w 608803"/>
                            <a:gd name="connsiteY58" fmla="*/ 248546 h 400947"/>
                            <a:gd name="connsiteX59" fmla="*/ 487042 w 608803"/>
                            <a:gd name="connsiteY59" fmla="*/ 269420 h 400947"/>
                            <a:gd name="connsiteX60" fmla="*/ 480085 w 608803"/>
                            <a:gd name="connsiteY60" fmla="*/ 283335 h 400947"/>
                            <a:gd name="connsiteX61" fmla="*/ 487042 w 608803"/>
                            <a:gd name="connsiteY61" fmla="*/ 311166 h 400947"/>
                            <a:gd name="connsiteX62" fmla="*/ 500958 w 608803"/>
                            <a:gd name="connsiteY62" fmla="*/ 359870 h 400947"/>
                            <a:gd name="connsiteX63" fmla="*/ 525310 w 608803"/>
                            <a:gd name="connsiteY63" fmla="*/ 370307 h 400947"/>
                            <a:gd name="connsiteX64" fmla="*/ 560099 w 608803"/>
                            <a:gd name="connsiteY64" fmla="*/ 380743 h 400947"/>
                            <a:gd name="connsiteX65" fmla="*/ 577493 w 608803"/>
                            <a:gd name="connsiteY65" fmla="*/ 384223 h 400947"/>
                            <a:gd name="connsiteX66" fmla="*/ 507916 w 608803"/>
                            <a:gd name="connsiteY66" fmla="*/ 394659 h 400947"/>
                            <a:gd name="connsiteX67" fmla="*/ 375719 w 608803"/>
                            <a:gd name="connsiteY67" fmla="*/ 391180 h 400947"/>
                            <a:gd name="connsiteX68" fmla="*/ 375719 w 608803"/>
                            <a:gd name="connsiteY68" fmla="*/ 391180 h 400947"/>
                            <a:gd name="connsiteX69" fmla="*/ 372240 w 608803"/>
                            <a:gd name="connsiteY69" fmla="*/ 356391 h 400947"/>
                            <a:gd name="connsiteX70" fmla="*/ 372240 w 608803"/>
                            <a:gd name="connsiteY70" fmla="*/ 352913 h 400947"/>
                            <a:gd name="connsiteX71" fmla="*/ 327014 w 608803"/>
                            <a:gd name="connsiteY71" fmla="*/ 231152 h 400947"/>
                            <a:gd name="connsiteX72" fmla="*/ 337451 w 608803"/>
                            <a:gd name="connsiteY72" fmla="*/ 231152 h 400947"/>
                            <a:gd name="connsiteX73" fmla="*/ 476606 w 608803"/>
                            <a:gd name="connsiteY73" fmla="*/ 203321 h 400947"/>
                            <a:gd name="connsiteX74" fmla="*/ 476606 w 608803"/>
                            <a:gd name="connsiteY74" fmla="*/ 199842 h 400947"/>
                            <a:gd name="connsiteX75" fmla="*/ 337451 w 608803"/>
                            <a:gd name="connsiteY75" fmla="*/ 220715 h 400947"/>
                            <a:gd name="connsiteX76" fmla="*/ 212211 w 608803"/>
                            <a:gd name="connsiteY76" fmla="*/ 185926 h 400947"/>
                            <a:gd name="connsiteX77" fmla="*/ 212211 w 608803"/>
                            <a:gd name="connsiteY77" fmla="*/ 192884 h 400947"/>
                            <a:gd name="connsiteX78" fmla="*/ 306141 w 608803"/>
                            <a:gd name="connsiteY78" fmla="*/ 227673 h 400947"/>
                            <a:gd name="connsiteX79" fmla="*/ 257437 w 608803"/>
                            <a:gd name="connsiteY79" fmla="*/ 352913 h 400947"/>
                            <a:gd name="connsiteX80" fmla="*/ 257437 w 608803"/>
                            <a:gd name="connsiteY80" fmla="*/ 356391 h 400947"/>
                            <a:gd name="connsiteX81" fmla="*/ 253958 w 608803"/>
                            <a:gd name="connsiteY81" fmla="*/ 391180 h 400947"/>
                            <a:gd name="connsiteX82" fmla="*/ 253958 w 608803"/>
                            <a:gd name="connsiteY82" fmla="*/ 391180 h 400947"/>
                            <a:gd name="connsiteX83" fmla="*/ 121761 w 608803"/>
                            <a:gd name="connsiteY83" fmla="*/ 394659 h 400947"/>
                            <a:gd name="connsiteX84" fmla="*/ 45225 w 608803"/>
                            <a:gd name="connsiteY84" fmla="*/ 380743 h 400947"/>
                            <a:gd name="connsiteX85" fmla="*/ 0 w 608803"/>
                            <a:gd name="connsiteY85" fmla="*/ 366828 h 400947"/>
                            <a:gd name="connsiteX86" fmla="*/ 0 w 608803"/>
                            <a:gd name="connsiteY86" fmla="*/ 366828 h 40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608803" h="400947">
                              <a:moveTo>
                                <a:pt x="0" y="366828"/>
                              </a:moveTo>
                              <a:cubicBezTo>
                                <a:pt x="10437" y="352913"/>
                                <a:pt x="6958" y="332039"/>
                                <a:pt x="3479" y="318124"/>
                              </a:cubicBezTo>
                              <a:cubicBezTo>
                                <a:pt x="0" y="283335"/>
                                <a:pt x="6958" y="245067"/>
                                <a:pt x="10437" y="210279"/>
                              </a:cubicBezTo>
                              <a:cubicBezTo>
                                <a:pt x="17394" y="144180"/>
                                <a:pt x="24352" y="74603"/>
                                <a:pt x="55662" y="18941"/>
                              </a:cubicBezTo>
                              <a:cubicBezTo>
                                <a:pt x="59141" y="18941"/>
                                <a:pt x="59141" y="18941"/>
                                <a:pt x="59141" y="18941"/>
                              </a:cubicBezTo>
                              <a:cubicBezTo>
                                <a:pt x="59141" y="11983"/>
                                <a:pt x="118282" y="1546"/>
                                <a:pt x="125240" y="1546"/>
                              </a:cubicBezTo>
                              <a:cubicBezTo>
                                <a:pt x="149592" y="-1933"/>
                                <a:pt x="170465" y="1546"/>
                                <a:pt x="194817" y="1546"/>
                              </a:cubicBezTo>
                              <a:cubicBezTo>
                                <a:pt x="240042" y="1546"/>
                                <a:pt x="281789" y="1546"/>
                                <a:pt x="327014" y="5025"/>
                              </a:cubicBezTo>
                              <a:cubicBezTo>
                                <a:pt x="368761" y="8504"/>
                                <a:pt x="410507" y="8504"/>
                                <a:pt x="455733" y="15462"/>
                              </a:cubicBezTo>
                              <a:cubicBezTo>
                                <a:pt x="473127" y="18941"/>
                                <a:pt x="490521" y="18941"/>
                                <a:pt x="507916" y="18941"/>
                              </a:cubicBezTo>
                              <a:cubicBezTo>
                                <a:pt x="521831" y="18941"/>
                                <a:pt x="535747" y="15462"/>
                                <a:pt x="546183" y="18941"/>
                              </a:cubicBezTo>
                              <a:cubicBezTo>
                                <a:pt x="553141" y="18941"/>
                                <a:pt x="556620" y="18941"/>
                                <a:pt x="560099" y="18941"/>
                              </a:cubicBezTo>
                              <a:cubicBezTo>
                                <a:pt x="591409" y="78081"/>
                                <a:pt x="598367" y="147659"/>
                                <a:pt x="605324" y="213758"/>
                              </a:cubicBezTo>
                              <a:cubicBezTo>
                                <a:pt x="605324" y="220715"/>
                                <a:pt x="605324" y="227673"/>
                                <a:pt x="608803" y="234631"/>
                              </a:cubicBezTo>
                              <a:cubicBezTo>
                                <a:pt x="587930" y="220715"/>
                                <a:pt x="574014" y="196363"/>
                                <a:pt x="560099" y="172011"/>
                              </a:cubicBezTo>
                              <a:cubicBezTo>
                                <a:pt x="546183" y="147659"/>
                                <a:pt x="532268" y="126786"/>
                                <a:pt x="521831" y="98955"/>
                              </a:cubicBezTo>
                              <a:cubicBezTo>
                                <a:pt x="521831" y="95476"/>
                                <a:pt x="518352" y="95476"/>
                                <a:pt x="514874" y="95476"/>
                              </a:cubicBezTo>
                              <a:cubicBezTo>
                                <a:pt x="494000" y="102434"/>
                                <a:pt x="480085" y="102434"/>
                                <a:pt x="459212" y="91997"/>
                              </a:cubicBezTo>
                              <a:cubicBezTo>
                                <a:pt x="455733" y="91997"/>
                                <a:pt x="455733" y="91997"/>
                                <a:pt x="455733" y="91997"/>
                              </a:cubicBezTo>
                              <a:cubicBezTo>
                                <a:pt x="438338" y="91997"/>
                                <a:pt x="427902" y="88518"/>
                                <a:pt x="410507" y="98955"/>
                              </a:cubicBezTo>
                              <a:cubicBezTo>
                                <a:pt x="382676" y="112870"/>
                                <a:pt x="351366" y="105912"/>
                                <a:pt x="323535" y="98955"/>
                              </a:cubicBezTo>
                              <a:cubicBezTo>
                                <a:pt x="302662" y="95476"/>
                                <a:pt x="278310" y="88518"/>
                                <a:pt x="253958" y="85039"/>
                              </a:cubicBezTo>
                              <a:cubicBezTo>
                                <a:pt x="240042" y="85039"/>
                                <a:pt x="229606" y="88518"/>
                                <a:pt x="215690" y="88518"/>
                              </a:cubicBezTo>
                              <a:cubicBezTo>
                                <a:pt x="201775" y="88518"/>
                                <a:pt x="194817" y="81560"/>
                                <a:pt x="180902" y="74603"/>
                              </a:cubicBezTo>
                              <a:cubicBezTo>
                                <a:pt x="180902" y="74603"/>
                                <a:pt x="177423" y="71124"/>
                                <a:pt x="177423" y="71124"/>
                              </a:cubicBezTo>
                              <a:cubicBezTo>
                                <a:pt x="177423" y="71124"/>
                                <a:pt x="173944" y="71124"/>
                                <a:pt x="173944" y="71124"/>
                              </a:cubicBezTo>
                              <a:cubicBezTo>
                                <a:pt x="166986" y="78081"/>
                                <a:pt x="160028" y="88518"/>
                                <a:pt x="146113" y="88518"/>
                              </a:cubicBezTo>
                              <a:cubicBezTo>
                                <a:pt x="139155" y="88518"/>
                                <a:pt x="132197" y="88518"/>
                                <a:pt x="125240" y="85039"/>
                              </a:cubicBezTo>
                              <a:cubicBezTo>
                                <a:pt x="121761" y="85039"/>
                                <a:pt x="111324" y="81560"/>
                                <a:pt x="107845" y="85039"/>
                              </a:cubicBezTo>
                              <a:cubicBezTo>
                                <a:pt x="93930" y="91997"/>
                                <a:pt x="93930" y="116349"/>
                                <a:pt x="93930" y="130265"/>
                              </a:cubicBezTo>
                              <a:cubicBezTo>
                                <a:pt x="93930" y="133743"/>
                                <a:pt x="97409" y="133743"/>
                                <a:pt x="97409" y="133743"/>
                              </a:cubicBezTo>
                              <a:cubicBezTo>
                                <a:pt x="97409" y="140701"/>
                                <a:pt x="93930" y="147659"/>
                                <a:pt x="90451" y="158096"/>
                              </a:cubicBezTo>
                              <a:cubicBezTo>
                                <a:pt x="86972" y="161574"/>
                                <a:pt x="86972" y="165053"/>
                                <a:pt x="83493" y="172011"/>
                              </a:cubicBezTo>
                              <a:cubicBezTo>
                                <a:pt x="83493" y="175490"/>
                                <a:pt x="80014" y="182448"/>
                                <a:pt x="83493" y="185926"/>
                              </a:cubicBezTo>
                              <a:cubicBezTo>
                                <a:pt x="86972" y="189405"/>
                                <a:pt x="86972" y="192884"/>
                                <a:pt x="90451" y="196363"/>
                              </a:cubicBezTo>
                              <a:cubicBezTo>
                                <a:pt x="100887" y="213758"/>
                                <a:pt x="76535" y="213758"/>
                                <a:pt x="73056" y="217236"/>
                              </a:cubicBezTo>
                              <a:cubicBezTo>
                                <a:pt x="73056" y="217236"/>
                                <a:pt x="69578" y="217236"/>
                                <a:pt x="69578" y="220715"/>
                              </a:cubicBezTo>
                              <a:cubicBezTo>
                                <a:pt x="73056" y="245067"/>
                                <a:pt x="66099" y="272898"/>
                                <a:pt x="62620" y="297251"/>
                              </a:cubicBezTo>
                              <a:cubicBezTo>
                                <a:pt x="59141" y="314645"/>
                                <a:pt x="55662" y="332039"/>
                                <a:pt x="66099" y="345955"/>
                              </a:cubicBezTo>
                              <a:cubicBezTo>
                                <a:pt x="73056" y="356391"/>
                                <a:pt x="86972" y="373786"/>
                                <a:pt x="100887" y="380743"/>
                              </a:cubicBezTo>
                              <a:cubicBezTo>
                                <a:pt x="114803" y="387701"/>
                                <a:pt x="132197" y="387701"/>
                                <a:pt x="146113" y="387701"/>
                              </a:cubicBezTo>
                              <a:cubicBezTo>
                                <a:pt x="163507" y="387701"/>
                                <a:pt x="184380" y="394659"/>
                                <a:pt x="201775" y="384223"/>
                              </a:cubicBezTo>
                              <a:cubicBezTo>
                                <a:pt x="215690" y="377265"/>
                                <a:pt x="215690" y="366828"/>
                                <a:pt x="219169" y="352913"/>
                              </a:cubicBezTo>
                              <a:cubicBezTo>
                                <a:pt x="222648" y="328560"/>
                                <a:pt x="229606" y="300729"/>
                                <a:pt x="229606" y="276377"/>
                              </a:cubicBezTo>
                              <a:cubicBezTo>
                                <a:pt x="229606" y="269420"/>
                                <a:pt x="229606" y="262462"/>
                                <a:pt x="226127" y="258983"/>
                              </a:cubicBezTo>
                              <a:cubicBezTo>
                                <a:pt x="222648" y="255504"/>
                                <a:pt x="222648" y="252025"/>
                                <a:pt x="222648" y="248546"/>
                              </a:cubicBezTo>
                              <a:cubicBezTo>
                                <a:pt x="229606" y="245067"/>
                                <a:pt x="236564" y="238110"/>
                                <a:pt x="240042" y="234631"/>
                              </a:cubicBezTo>
                              <a:cubicBezTo>
                                <a:pt x="243521" y="234631"/>
                                <a:pt x="240042" y="231152"/>
                                <a:pt x="240042" y="227673"/>
                              </a:cubicBezTo>
                              <a:cubicBezTo>
                                <a:pt x="233085" y="220715"/>
                                <a:pt x="229606" y="217236"/>
                                <a:pt x="222648" y="210279"/>
                              </a:cubicBezTo>
                              <a:cubicBezTo>
                                <a:pt x="208732" y="203321"/>
                                <a:pt x="201775" y="192884"/>
                                <a:pt x="194817" y="182448"/>
                              </a:cubicBezTo>
                              <a:cubicBezTo>
                                <a:pt x="187859" y="175490"/>
                                <a:pt x="166986" y="144180"/>
                                <a:pt x="194817" y="158096"/>
                              </a:cubicBezTo>
                              <a:cubicBezTo>
                                <a:pt x="205254" y="161574"/>
                                <a:pt x="215690" y="168532"/>
                                <a:pt x="226127" y="175490"/>
                              </a:cubicBezTo>
                              <a:cubicBezTo>
                                <a:pt x="243521" y="185926"/>
                                <a:pt x="271352" y="203321"/>
                                <a:pt x="295704" y="199842"/>
                              </a:cubicBezTo>
                              <a:cubicBezTo>
                                <a:pt x="295704" y="199842"/>
                                <a:pt x="295704" y="199842"/>
                                <a:pt x="295704" y="199842"/>
                              </a:cubicBezTo>
                              <a:cubicBezTo>
                                <a:pt x="344409" y="213758"/>
                                <a:pt x="389634" y="199842"/>
                                <a:pt x="438338" y="189405"/>
                              </a:cubicBezTo>
                              <a:cubicBezTo>
                                <a:pt x="452254" y="185926"/>
                                <a:pt x="469648" y="182448"/>
                                <a:pt x="483564" y="182448"/>
                              </a:cubicBezTo>
                              <a:cubicBezTo>
                                <a:pt x="500958" y="182448"/>
                                <a:pt x="494000" y="196363"/>
                                <a:pt x="487042" y="203321"/>
                              </a:cubicBezTo>
                              <a:cubicBezTo>
                                <a:pt x="476606" y="217236"/>
                                <a:pt x="462690" y="227673"/>
                                <a:pt x="452254" y="241589"/>
                              </a:cubicBezTo>
                              <a:cubicBezTo>
                                <a:pt x="452254" y="241589"/>
                                <a:pt x="452254" y="245067"/>
                                <a:pt x="452254" y="248546"/>
                              </a:cubicBezTo>
                              <a:cubicBezTo>
                                <a:pt x="455733" y="252025"/>
                                <a:pt x="490521" y="269420"/>
                                <a:pt x="487042" y="269420"/>
                              </a:cubicBezTo>
                              <a:cubicBezTo>
                                <a:pt x="483564" y="272898"/>
                                <a:pt x="480085" y="279856"/>
                                <a:pt x="480085" y="283335"/>
                              </a:cubicBezTo>
                              <a:cubicBezTo>
                                <a:pt x="480085" y="293772"/>
                                <a:pt x="483564" y="300729"/>
                                <a:pt x="487042" y="311166"/>
                              </a:cubicBezTo>
                              <a:cubicBezTo>
                                <a:pt x="494000" y="325082"/>
                                <a:pt x="494000" y="342476"/>
                                <a:pt x="500958" y="359870"/>
                              </a:cubicBezTo>
                              <a:cubicBezTo>
                                <a:pt x="504437" y="366828"/>
                                <a:pt x="518352" y="366828"/>
                                <a:pt x="525310" y="370307"/>
                              </a:cubicBezTo>
                              <a:cubicBezTo>
                                <a:pt x="535747" y="373786"/>
                                <a:pt x="549662" y="377265"/>
                                <a:pt x="560099" y="380743"/>
                              </a:cubicBezTo>
                              <a:cubicBezTo>
                                <a:pt x="567057" y="380743"/>
                                <a:pt x="570536" y="384223"/>
                                <a:pt x="577493" y="384223"/>
                              </a:cubicBezTo>
                              <a:cubicBezTo>
                                <a:pt x="553141" y="391180"/>
                                <a:pt x="532268" y="394659"/>
                                <a:pt x="507916" y="394659"/>
                              </a:cubicBezTo>
                              <a:cubicBezTo>
                                <a:pt x="466169" y="398138"/>
                                <a:pt x="417465" y="408575"/>
                                <a:pt x="375719" y="391180"/>
                              </a:cubicBezTo>
                              <a:cubicBezTo>
                                <a:pt x="375719" y="391180"/>
                                <a:pt x="375719" y="391180"/>
                                <a:pt x="375719" y="391180"/>
                              </a:cubicBezTo>
                              <a:cubicBezTo>
                                <a:pt x="375719" y="380743"/>
                                <a:pt x="375719" y="366828"/>
                                <a:pt x="372240" y="356391"/>
                              </a:cubicBezTo>
                              <a:cubicBezTo>
                                <a:pt x="372240" y="356391"/>
                                <a:pt x="372240" y="352913"/>
                                <a:pt x="372240" y="352913"/>
                              </a:cubicBezTo>
                              <a:cubicBezTo>
                                <a:pt x="368761" y="307687"/>
                                <a:pt x="361803" y="262462"/>
                                <a:pt x="327014" y="231152"/>
                              </a:cubicBezTo>
                              <a:cubicBezTo>
                                <a:pt x="330493" y="231152"/>
                                <a:pt x="333972" y="231152"/>
                                <a:pt x="337451" y="231152"/>
                              </a:cubicBezTo>
                              <a:cubicBezTo>
                                <a:pt x="386155" y="231152"/>
                                <a:pt x="431381" y="220715"/>
                                <a:pt x="476606" y="203321"/>
                              </a:cubicBezTo>
                              <a:cubicBezTo>
                                <a:pt x="476606" y="203321"/>
                                <a:pt x="476606" y="199842"/>
                                <a:pt x="476606" y="199842"/>
                              </a:cubicBezTo>
                              <a:cubicBezTo>
                                <a:pt x="431381" y="210279"/>
                                <a:pt x="386155" y="224194"/>
                                <a:pt x="337451" y="220715"/>
                              </a:cubicBezTo>
                              <a:cubicBezTo>
                                <a:pt x="292226" y="217236"/>
                                <a:pt x="250479" y="203321"/>
                                <a:pt x="212211" y="185926"/>
                              </a:cubicBezTo>
                              <a:cubicBezTo>
                                <a:pt x="208732" y="185926"/>
                                <a:pt x="208732" y="189405"/>
                                <a:pt x="212211" y="192884"/>
                              </a:cubicBezTo>
                              <a:cubicBezTo>
                                <a:pt x="240042" y="210279"/>
                                <a:pt x="271352" y="220715"/>
                                <a:pt x="306141" y="227673"/>
                              </a:cubicBezTo>
                              <a:cubicBezTo>
                                <a:pt x="267873" y="258983"/>
                                <a:pt x="260916" y="307687"/>
                                <a:pt x="257437" y="352913"/>
                              </a:cubicBezTo>
                              <a:cubicBezTo>
                                <a:pt x="257437" y="352913"/>
                                <a:pt x="257437" y="356391"/>
                                <a:pt x="257437" y="356391"/>
                              </a:cubicBezTo>
                              <a:cubicBezTo>
                                <a:pt x="257437" y="366828"/>
                                <a:pt x="257437" y="380743"/>
                                <a:pt x="253958" y="391180"/>
                              </a:cubicBezTo>
                              <a:cubicBezTo>
                                <a:pt x="253958" y="391180"/>
                                <a:pt x="253958" y="391180"/>
                                <a:pt x="253958" y="391180"/>
                              </a:cubicBezTo>
                              <a:cubicBezTo>
                                <a:pt x="215690" y="408575"/>
                                <a:pt x="163507" y="398138"/>
                                <a:pt x="121761" y="394659"/>
                              </a:cubicBezTo>
                              <a:cubicBezTo>
                                <a:pt x="97409" y="391180"/>
                                <a:pt x="73056" y="391180"/>
                                <a:pt x="45225" y="380743"/>
                              </a:cubicBezTo>
                              <a:cubicBezTo>
                                <a:pt x="27831" y="384223"/>
                                <a:pt x="10437" y="377265"/>
                                <a:pt x="0" y="366828"/>
                              </a:cubicBezTo>
                              <a:cubicBezTo>
                                <a:pt x="0" y="370307"/>
                                <a:pt x="0" y="366828"/>
                                <a:pt x="0" y="366828"/>
                              </a:cubicBezTo>
                              <a:close/>
                            </a:path>
                          </a:pathLst>
                        </a:custGeom>
                        <a:solidFill>
                          <a:srgbClr val="E7954B"/>
                        </a:solidFill>
                        <a:ln w="34755"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xmlns="" id="{D5AF3028-8185-496C-A2AE-CACC6FFBFCE6}"/>
                            </a:ext>
                          </a:extLst>
                        </p:cNvPr>
                        <p:cNvSpPr/>
                        <p:nvPr/>
                      </p:nvSpPr>
                      <p:spPr>
                        <a:xfrm>
                          <a:off x="2173502" y="8919802"/>
                          <a:ext cx="184380" cy="36229"/>
                        </a:xfrm>
                        <a:custGeom>
                          <a:avLst/>
                          <a:gdLst>
                            <a:gd name="connsiteX0" fmla="*/ 184380 w 184380"/>
                            <a:gd name="connsiteY0" fmla="*/ 31310 h 36229"/>
                            <a:gd name="connsiteX1" fmla="*/ 118282 w 184380"/>
                            <a:gd name="connsiteY1" fmla="*/ 34789 h 36229"/>
                            <a:gd name="connsiteX2" fmla="*/ 3479 w 184380"/>
                            <a:gd name="connsiteY2" fmla="*/ 3479 h 36229"/>
                            <a:gd name="connsiteX3" fmla="*/ 0 w 184380"/>
                            <a:gd name="connsiteY3" fmla="*/ 0 h 36229"/>
                            <a:gd name="connsiteX4" fmla="*/ 128718 w 184380"/>
                            <a:gd name="connsiteY4" fmla="*/ 27831 h 36229"/>
                            <a:gd name="connsiteX5" fmla="*/ 184380 w 184380"/>
                            <a:gd name="connsiteY5" fmla="*/ 31310 h 36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4380" h="36229">
                              <a:moveTo>
                                <a:pt x="184380" y="31310"/>
                              </a:moveTo>
                              <a:cubicBezTo>
                                <a:pt x="163507" y="34789"/>
                                <a:pt x="142634" y="38268"/>
                                <a:pt x="118282" y="34789"/>
                              </a:cubicBezTo>
                              <a:cubicBezTo>
                                <a:pt x="76535" y="31310"/>
                                <a:pt x="41747" y="20873"/>
                                <a:pt x="3479" y="3479"/>
                              </a:cubicBezTo>
                              <a:cubicBezTo>
                                <a:pt x="3479" y="3479"/>
                                <a:pt x="0" y="0"/>
                                <a:pt x="0" y="0"/>
                              </a:cubicBezTo>
                              <a:cubicBezTo>
                                <a:pt x="41747" y="13915"/>
                                <a:pt x="83493" y="20873"/>
                                <a:pt x="128718" y="27831"/>
                              </a:cubicBezTo>
                              <a:cubicBezTo>
                                <a:pt x="146113" y="31310"/>
                                <a:pt x="166986" y="34789"/>
                                <a:pt x="184380" y="31310"/>
                              </a:cubicBezTo>
                              <a:close/>
                            </a:path>
                          </a:pathLst>
                        </a:custGeom>
                        <a:solidFill>
                          <a:srgbClr val="C88C4E"/>
                        </a:solidFill>
                        <a:ln w="34755"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xmlns="" id="{251B8A6B-B3F3-48FF-BCF8-2D02FE32B297}"/>
                            </a:ext>
                          </a:extLst>
                        </p:cNvPr>
                        <p:cNvSpPr/>
                        <p:nvPr/>
                      </p:nvSpPr>
                      <p:spPr>
                        <a:xfrm>
                          <a:off x="2194375" y="8940675"/>
                          <a:ext cx="62619" cy="83493"/>
                        </a:xfrm>
                        <a:custGeom>
                          <a:avLst/>
                          <a:gdLst>
                            <a:gd name="connsiteX0" fmla="*/ 31310 w 62619"/>
                            <a:gd name="connsiteY0" fmla="*/ 34789 h 83493"/>
                            <a:gd name="connsiteX1" fmla="*/ 13916 w 62619"/>
                            <a:gd name="connsiteY1" fmla="*/ 10437 h 83493"/>
                            <a:gd name="connsiteX2" fmla="*/ 0 w 62619"/>
                            <a:gd name="connsiteY2" fmla="*/ 0 h 83493"/>
                            <a:gd name="connsiteX3" fmla="*/ 62620 w 62619"/>
                            <a:gd name="connsiteY3" fmla="*/ 20873 h 83493"/>
                            <a:gd name="connsiteX4" fmla="*/ 24352 w 62619"/>
                            <a:gd name="connsiteY4" fmla="*/ 83493 h 83493"/>
                            <a:gd name="connsiteX5" fmla="*/ 31310 w 62619"/>
                            <a:gd name="connsiteY5" fmla="*/ 34789 h 83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619" h="83493">
                              <a:moveTo>
                                <a:pt x="31310" y="34789"/>
                              </a:moveTo>
                              <a:cubicBezTo>
                                <a:pt x="31310" y="24352"/>
                                <a:pt x="20873" y="17394"/>
                                <a:pt x="13916" y="10437"/>
                              </a:cubicBezTo>
                              <a:cubicBezTo>
                                <a:pt x="10437" y="6958"/>
                                <a:pt x="3479" y="3479"/>
                                <a:pt x="0" y="0"/>
                              </a:cubicBezTo>
                              <a:cubicBezTo>
                                <a:pt x="20873" y="10437"/>
                                <a:pt x="41747" y="17394"/>
                                <a:pt x="62620" y="20873"/>
                              </a:cubicBezTo>
                              <a:cubicBezTo>
                                <a:pt x="41747" y="38268"/>
                                <a:pt x="31310" y="59141"/>
                                <a:pt x="24352" y="83493"/>
                              </a:cubicBezTo>
                              <a:cubicBezTo>
                                <a:pt x="27831" y="66099"/>
                                <a:pt x="31310" y="52183"/>
                                <a:pt x="31310" y="34789"/>
                              </a:cubicBezTo>
                              <a:close/>
                            </a:path>
                          </a:pathLst>
                        </a:custGeom>
                        <a:solidFill>
                          <a:srgbClr val="C88C4E"/>
                        </a:solidFill>
                        <a:ln w="34755"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xmlns="" id="{6D99C1F8-4443-4993-811C-A72BA5CF8380}"/>
                            </a:ext>
                          </a:extLst>
                        </p:cNvPr>
                        <p:cNvSpPr/>
                        <p:nvPr/>
                      </p:nvSpPr>
                      <p:spPr>
                        <a:xfrm>
                          <a:off x="2281347" y="8951111"/>
                          <a:ext cx="118281" cy="187859"/>
                        </a:xfrm>
                        <a:custGeom>
                          <a:avLst/>
                          <a:gdLst>
                            <a:gd name="connsiteX0" fmla="*/ 114803 w 118281"/>
                            <a:gd name="connsiteY0" fmla="*/ 0 h 187859"/>
                            <a:gd name="connsiteX1" fmla="*/ 90451 w 118281"/>
                            <a:gd name="connsiteY1" fmla="*/ 13916 h 187859"/>
                            <a:gd name="connsiteX2" fmla="*/ 62620 w 118281"/>
                            <a:gd name="connsiteY2" fmla="*/ 27831 h 187859"/>
                            <a:gd name="connsiteX3" fmla="*/ 62620 w 118281"/>
                            <a:gd name="connsiteY3" fmla="*/ 34789 h 187859"/>
                            <a:gd name="connsiteX4" fmla="*/ 86972 w 118281"/>
                            <a:gd name="connsiteY4" fmla="*/ 69578 h 187859"/>
                            <a:gd name="connsiteX5" fmla="*/ 100887 w 118281"/>
                            <a:gd name="connsiteY5" fmla="*/ 111324 h 187859"/>
                            <a:gd name="connsiteX6" fmla="*/ 111324 w 118281"/>
                            <a:gd name="connsiteY6" fmla="*/ 170465 h 187859"/>
                            <a:gd name="connsiteX7" fmla="*/ 118282 w 118281"/>
                            <a:gd name="connsiteY7" fmla="*/ 187859 h 187859"/>
                            <a:gd name="connsiteX8" fmla="*/ 48704 w 118281"/>
                            <a:gd name="connsiteY8" fmla="*/ 177423 h 187859"/>
                            <a:gd name="connsiteX9" fmla="*/ 48704 w 118281"/>
                            <a:gd name="connsiteY9" fmla="*/ 177423 h 187859"/>
                            <a:gd name="connsiteX10" fmla="*/ 45225 w 118281"/>
                            <a:gd name="connsiteY10" fmla="*/ 142634 h 187859"/>
                            <a:gd name="connsiteX11" fmla="*/ 45225 w 118281"/>
                            <a:gd name="connsiteY11" fmla="*/ 139155 h 187859"/>
                            <a:gd name="connsiteX12" fmla="*/ 0 w 118281"/>
                            <a:gd name="connsiteY12" fmla="*/ 17394 h 187859"/>
                            <a:gd name="connsiteX13" fmla="*/ 10437 w 118281"/>
                            <a:gd name="connsiteY13" fmla="*/ 17394 h 187859"/>
                            <a:gd name="connsiteX14" fmla="*/ 114803 w 118281"/>
                            <a:gd name="connsiteY14" fmla="*/ 0 h 187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8281" h="187859">
                              <a:moveTo>
                                <a:pt x="114803" y="0"/>
                              </a:moveTo>
                              <a:cubicBezTo>
                                <a:pt x="107845" y="6958"/>
                                <a:pt x="100887" y="10437"/>
                                <a:pt x="90451" y="13916"/>
                              </a:cubicBezTo>
                              <a:cubicBezTo>
                                <a:pt x="80014" y="17394"/>
                                <a:pt x="73056" y="20873"/>
                                <a:pt x="62620" y="27831"/>
                              </a:cubicBezTo>
                              <a:cubicBezTo>
                                <a:pt x="62620" y="27831"/>
                                <a:pt x="62620" y="31310"/>
                                <a:pt x="62620" y="34789"/>
                              </a:cubicBezTo>
                              <a:cubicBezTo>
                                <a:pt x="73056" y="45225"/>
                                <a:pt x="80014" y="55662"/>
                                <a:pt x="86972" y="69578"/>
                              </a:cubicBezTo>
                              <a:cubicBezTo>
                                <a:pt x="90451" y="83493"/>
                                <a:pt x="97408" y="97409"/>
                                <a:pt x="100887" y="111324"/>
                              </a:cubicBezTo>
                              <a:cubicBezTo>
                                <a:pt x="104366" y="132197"/>
                                <a:pt x="104366" y="153071"/>
                                <a:pt x="111324" y="170465"/>
                              </a:cubicBezTo>
                              <a:cubicBezTo>
                                <a:pt x="114803" y="177423"/>
                                <a:pt x="114803" y="180902"/>
                                <a:pt x="118282" y="187859"/>
                              </a:cubicBezTo>
                              <a:cubicBezTo>
                                <a:pt x="93930" y="187859"/>
                                <a:pt x="69578" y="187859"/>
                                <a:pt x="48704" y="177423"/>
                              </a:cubicBezTo>
                              <a:cubicBezTo>
                                <a:pt x="48704" y="177423"/>
                                <a:pt x="48704" y="177423"/>
                                <a:pt x="48704" y="177423"/>
                              </a:cubicBezTo>
                              <a:cubicBezTo>
                                <a:pt x="48704" y="166986"/>
                                <a:pt x="48704" y="153071"/>
                                <a:pt x="45225" y="142634"/>
                              </a:cubicBezTo>
                              <a:cubicBezTo>
                                <a:pt x="45225" y="142634"/>
                                <a:pt x="45225" y="139155"/>
                                <a:pt x="45225" y="139155"/>
                              </a:cubicBezTo>
                              <a:cubicBezTo>
                                <a:pt x="41747" y="93930"/>
                                <a:pt x="34789" y="48704"/>
                                <a:pt x="0" y="17394"/>
                              </a:cubicBezTo>
                              <a:cubicBezTo>
                                <a:pt x="3479" y="17394"/>
                                <a:pt x="6958" y="17394"/>
                                <a:pt x="10437" y="17394"/>
                              </a:cubicBezTo>
                              <a:cubicBezTo>
                                <a:pt x="48704" y="13916"/>
                                <a:pt x="80014" y="10437"/>
                                <a:pt x="114803" y="0"/>
                              </a:cubicBezTo>
                              <a:close/>
                            </a:path>
                          </a:pathLst>
                        </a:custGeom>
                        <a:solidFill>
                          <a:srgbClr val="C88C4E"/>
                        </a:solidFill>
                        <a:ln w="34755"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xmlns="" id="{53B225C5-25A2-4402-BE84-5151B227486D}"/>
                            </a:ext>
                          </a:extLst>
                        </p:cNvPr>
                        <p:cNvSpPr/>
                        <p:nvPr/>
                      </p:nvSpPr>
                      <p:spPr>
                        <a:xfrm>
                          <a:off x="1964769" y="8733875"/>
                          <a:ext cx="594887" cy="387701"/>
                        </a:xfrm>
                        <a:custGeom>
                          <a:avLst/>
                          <a:gdLst>
                            <a:gd name="connsiteX0" fmla="*/ 574014 w 594887"/>
                            <a:gd name="connsiteY0" fmla="*/ 88518 h 387701"/>
                            <a:gd name="connsiteX1" fmla="*/ 560099 w 594887"/>
                            <a:gd name="connsiteY1" fmla="*/ 78081 h 387701"/>
                            <a:gd name="connsiteX2" fmla="*/ 546183 w 594887"/>
                            <a:gd name="connsiteY2" fmla="*/ 88518 h 387701"/>
                            <a:gd name="connsiteX3" fmla="*/ 528789 w 594887"/>
                            <a:gd name="connsiteY3" fmla="*/ 74603 h 387701"/>
                            <a:gd name="connsiteX4" fmla="*/ 504437 w 594887"/>
                            <a:gd name="connsiteY4" fmla="*/ 85039 h 387701"/>
                            <a:gd name="connsiteX5" fmla="*/ 459212 w 594887"/>
                            <a:gd name="connsiteY5" fmla="*/ 74603 h 387701"/>
                            <a:gd name="connsiteX6" fmla="*/ 452254 w 594887"/>
                            <a:gd name="connsiteY6" fmla="*/ 71124 h 387701"/>
                            <a:gd name="connsiteX7" fmla="*/ 427902 w 594887"/>
                            <a:gd name="connsiteY7" fmla="*/ 74603 h 387701"/>
                            <a:gd name="connsiteX8" fmla="*/ 320057 w 594887"/>
                            <a:gd name="connsiteY8" fmla="*/ 81560 h 387701"/>
                            <a:gd name="connsiteX9" fmla="*/ 194817 w 594887"/>
                            <a:gd name="connsiteY9" fmla="*/ 57208 h 387701"/>
                            <a:gd name="connsiteX10" fmla="*/ 149592 w 594887"/>
                            <a:gd name="connsiteY10" fmla="*/ 67645 h 387701"/>
                            <a:gd name="connsiteX11" fmla="*/ 86972 w 594887"/>
                            <a:gd name="connsiteY11" fmla="*/ 71124 h 387701"/>
                            <a:gd name="connsiteX12" fmla="*/ 83493 w 594887"/>
                            <a:gd name="connsiteY12" fmla="*/ 74603 h 387701"/>
                            <a:gd name="connsiteX13" fmla="*/ 69578 w 594887"/>
                            <a:gd name="connsiteY13" fmla="*/ 130264 h 387701"/>
                            <a:gd name="connsiteX14" fmla="*/ 55662 w 594887"/>
                            <a:gd name="connsiteY14" fmla="*/ 81560 h 387701"/>
                            <a:gd name="connsiteX15" fmla="*/ 48704 w 594887"/>
                            <a:gd name="connsiteY15" fmla="*/ 81560 h 387701"/>
                            <a:gd name="connsiteX16" fmla="*/ 38268 w 594887"/>
                            <a:gd name="connsiteY16" fmla="*/ 199842 h 387701"/>
                            <a:gd name="connsiteX17" fmla="*/ 41747 w 594887"/>
                            <a:gd name="connsiteY17" fmla="*/ 213758 h 387701"/>
                            <a:gd name="connsiteX18" fmla="*/ 34789 w 594887"/>
                            <a:gd name="connsiteY18" fmla="*/ 227673 h 387701"/>
                            <a:gd name="connsiteX19" fmla="*/ 31310 w 594887"/>
                            <a:gd name="connsiteY19" fmla="*/ 258983 h 387701"/>
                            <a:gd name="connsiteX20" fmla="*/ 34789 w 594887"/>
                            <a:gd name="connsiteY20" fmla="*/ 332039 h 387701"/>
                            <a:gd name="connsiteX21" fmla="*/ 34789 w 594887"/>
                            <a:gd name="connsiteY21" fmla="*/ 380744 h 387701"/>
                            <a:gd name="connsiteX22" fmla="*/ 38268 w 594887"/>
                            <a:gd name="connsiteY22" fmla="*/ 387701 h 387701"/>
                            <a:gd name="connsiteX23" fmla="*/ 0 w 594887"/>
                            <a:gd name="connsiteY23" fmla="*/ 370307 h 387701"/>
                            <a:gd name="connsiteX24" fmla="*/ 3479 w 594887"/>
                            <a:gd name="connsiteY24" fmla="*/ 366828 h 387701"/>
                            <a:gd name="connsiteX25" fmla="*/ 6958 w 594887"/>
                            <a:gd name="connsiteY25" fmla="*/ 318124 h 387701"/>
                            <a:gd name="connsiteX26" fmla="*/ 13915 w 594887"/>
                            <a:gd name="connsiteY26" fmla="*/ 210279 h 387701"/>
                            <a:gd name="connsiteX27" fmla="*/ 59141 w 594887"/>
                            <a:gd name="connsiteY27" fmla="*/ 18941 h 387701"/>
                            <a:gd name="connsiteX28" fmla="*/ 62620 w 594887"/>
                            <a:gd name="connsiteY28" fmla="*/ 18941 h 387701"/>
                            <a:gd name="connsiteX29" fmla="*/ 128718 w 594887"/>
                            <a:gd name="connsiteY29" fmla="*/ 1546 h 387701"/>
                            <a:gd name="connsiteX30" fmla="*/ 198296 w 594887"/>
                            <a:gd name="connsiteY30" fmla="*/ 1546 h 387701"/>
                            <a:gd name="connsiteX31" fmla="*/ 330493 w 594887"/>
                            <a:gd name="connsiteY31" fmla="*/ 5025 h 387701"/>
                            <a:gd name="connsiteX32" fmla="*/ 459212 w 594887"/>
                            <a:gd name="connsiteY32" fmla="*/ 15462 h 387701"/>
                            <a:gd name="connsiteX33" fmla="*/ 511395 w 594887"/>
                            <a:gd name="connsiteY33" fmla="*/ 18941 h 387701"/>
                            <a:gd name="connsiteX34" fmla="*/ 549662 w 594887"/>
                            <a:gd name="connsiteY34" fmla="*/ 18941 h 387701"/>
                            <a:gd name="connsiteX35" fmla="*/ 563578 w 594887"/>
                            <a:gd name="connsiteY35" fmla="*/ 18941 h 387701"/>
                            <a:gd name="connsiteX36" fmla="*/ 594888 w 594887"/>
                            <a:gd name="connsiteY36" fmla="*/ 112870 h 387701"/>
                            <a:gd name="connsiteX37" fmla="*/ 574014 w 594887"/>
                            <a:gd name="connsiteY37" fmla="*/ 88518 h 38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594887" h="387701">
                              <a:moveTo>
                                <a:pt x="574014" y="88518"/>
                              </a:moveTo>
                              <a:cubicBezTo>
                                <a:pt x="570535" y="85039"/>
                                <a:pt x="567057" y="78081"/>
                                <a:pt x="560099" y="78081"/>
                              </a:cubicBezTo>
                              <a:cubicBezTo>
                                <a:pt x="556620" y="78081"/>
                                <a:pt x="546183" y="88518"/>
                                <a:pt x="546183" y="88518"/>
                              </a:cubicBezTo>
                              <a:cubicBezTo>
                                <a:pt x="542704" y="81560"/>
                                <a:pt x="535747" y="78081"/>
                                <a:pt x="528789" y="74603"/>
                              </a:cubicBezTo>
                              <a:cubicBezTo>
                                <a:pt x="521831" y="71124"/>
                                <a:pt x="511395" y="81560"/>
                                <a:pt x="504437" y="85039"/>
                              </a:cubicBezTo>
                              <a:cubicBezTo>
                                <a:pt x="487042" y="88518"/>
                                <a:pt x="469648" y="91997"/>
                                <a:pt x="459212" y="74603"/>
                              </a:cubicBezTo>
                              <a:cubicBezTo>
                                <a:pt x="459212" y="71124"/>
                                <a:pt x="455733" y="71124"/>
                                <a:pt x="452254" y="71124"/>
                              </a:cubicBezTo>
                              <a:cubicBezTo>
                                <a:pt x="445296" y="67645"/>
                                <a:pt x="434859" y="74603"/>
                                <a:pt x="427902" y="74603"/>
                              </a:cubicBezTo>
                              <a:cubicBezTo>
                                <a:pt x="393113" y="81560"/>
                                <a:pt x="354845" y="81560"/>
                                <a:pt x="320057" y="81560"/>
                              </a:cubicBezTo>
                              <a:cubicBezTo>
                                <a:pt x="278310" y="81560"/>
                                <a:pt x="233085" y="71124"/>
                                <a:pt x="194817" y="57208"/>
                              </a:cubicBezTo>
                              <a:cubicBezTo>
                                <a:pt x="177423" y="50250"/>
                                <a:pt x="160028" y="50250"/>
                                <a:pt x="149592" y="67645"/>
                              </a:cubicBezTo>
                              <a:cubicBezTo>
                                <a:pt x="142634" y="85039"/>
                                <a:pt x="100887" y="71124"/>
                                <a:pt x="86972" y="71124"/>
                              </a:cubicBezTo>
                              <a:cubicBezTo>
                                <a:pt x="86972" y="71124"/>
                                <a:pt x="83493" y="71124"/>
                                <a:pt x="83493" y="74603"/>
                              </a:cubicBezTo>
                              <a:cubicBezTo>
                                <a:pt x="83493" y="95476"/>
                                <a:pt x="80014" y="112870"/>
                                <a:pt x="69578" y="130264"/>
                              </a:cubicBezTo>
                              <a:cubicBezTo>
                                <a:pt x="66099" y="112870"/>
                                <a:pt x="66099" y="95476"/>
                                <a:pt x="55662" y="81560"/>
                              </a:cubicBezTo>
                              <a:cubicBezTo>
                                <a:pt x="55662" y="78081"/>
                                <a:pt x="48704" y="78081"/>
                                <a:pt x="48704" y="81560"/>
                              </a:cubicBezTo>
                              <a:cubicBezTo>
                                <a:pt x="38268" y="119828"/>
                                <a:pt x="34789" y="161574"/>
                                <a:pt x="38268" y="199842"/>
                              </a:cubicBezTo>
                              <a:cubicBezTo>
                                <a:pt x="38268" y="203321"/>
                                <a:pt x="38268" y="210279"/>
                                <a:pt x="41747" y="213758"/>
                              </a:cubicBezTo>
                              <a:cubicBezTo>
                                <a:pt x="45225" y="220715"/>
                                <a:pt x="34789" y="224194"/>
                                <a:pt x="34789" y="227673"/>
                              </a:cubicBezTo>
                              <a:cubicBezTo>
                                <a:pt x="31310" y="238110"/>
                                <a:pt x="31310" y="248546"/>
                                <a:pt x="31310" y="258983"/>
                              </a:cubicBezTo>
                              <a:cubicBezTo>
                                <a:pt x="34789" y="283335"/>
                                <a:pt x="38268" y="307687"/>
                                <a:pt x="34789" y="332039"/>
                              </a:cubicBezTo>
                              <a:cubicBezTo>
                                <a:pt x="31310" y="349434"/>
                                <a:pt x="27831" y="366828"/>
                                <a:pt x="34789" y="380744"/>
                              </a:cubicBezTo>
                              <a:cubicBezTo>
                                <a:pt x="34789" y="384222"/>
                                <a:pt x="38268" y="384222"/>
                                <a:pt x="38268" y="387701"/>
                              </a:cubicBezTo>
                              <a:cubicBezTo>
                                <a:pt x="27831" y="384222"/>
                                <a:pt x="10437" y="377265"/>
                                <a:pt x="0" y="370307"/>
                              </a:cubicBezTo>
                              <a:cubicBezTo>
                                <a:pt x="0" y="370307"/>
                                <a:pt x="0" y="370307"/>
                                <a:pt x="3479" y="366828"/>
                              </a:cubicBezTo>
                              <a:cubicBezTo>
                                <a:pt x="13915" y="352913"/>
                                <a:pt x="10437" y="332039"/>
                                <a:pt x="6958" y="318124"/>
                              </a:cubicBezTo>
                              <a:cubicBezTo>
                                <a:pt x="3479" y="283335"/>
                                <a:pt x="10437" y="245067"/>
                                <a:pt x="13915" y="210279"/>
                              </a:cubicBezTo>
                              <a:cubicBezTo>
                                <a:pt x="20873" y="144180"/>
                                <a:pt x="27831" y="74603"/>
                                <a:pt x="59141" y="18941"/>
                              </a:cubicBezTo>
                              <a:cubicBezTo>
                                <a:pt x="62620" y="18941"/>
                                <a:pt x="62620" y="18941"/>
                                <a:pt x="62620" y="18941"/>
                              </a:cubicBezTo>
                              <a:cubicBezTo>
                                <a:pt x="62620" y="11983"/>
                                <a:pt x="121761" y="1546"/>
                                <a:pt x="128718" y="1546"/>
                              </a:cubicBezTo>
                              <a:cubicBezTo>
                                <a:pt x="153070" y="-1933"/>
                                <a:pt x="173944" y="1546"/>
                                <a:pt x="198296" y="1546"/>
                              </a:cubicBezTo>
                              <a:cubicBezTo>
                                <a:pt x="243521" y="1546"/>
                                <a:pt x="285268" y="1546"/>
                                <a:pt x="330493" y="5025"/>
                              </a:cubicBezTo>
                              <a:cubicBezTo>
                                <a:pt x="372240" y="8504"/>
                                <a:pt x="413986" y="8504"/>
                                <a:pt x="459212" y="15462"/>
                              </a:cubicBezTo>
                              <a:cubicBezTo>
                                <a:pt x="476606" y="18941"/>
                                <a:pt x="494000" y="18941"/>
                                <a:pt x="511395" y="18941"/>
                              </a:cubicBezTo>
                              <a:cubicBezTo>
                                <a:pt x="525310" y="18941"/>
                                <a:pt x="539226" y="15462"/>
                                <a:pt x="549662" y="18941"/>
                              </a:cubicBezTo>
                              <a:cubicBezTo>
                                <a:pt x="556620" y="18941"/>
                                <a:pt x="560099" y="18941"/>
                                <a:pt x="563578" y="18941"/>
                              </a:cubicBezTo>
                              <a:cubicBezTo>
                                <a:pt x="580972" y="46772"/>
                                <a:pt x="587930" y="81560"/>
                                <a:pt x="594888" y="112870"/>
                              </a:cubicBezTo>
                              <a:cubicBezTo>
                                <a:pt x="580972" y="98955"/>
                                <a:pt x="577493" y="88518"/>
                                <a:pt x="574014" y="88518"/>
                              </a:cubicBezTo>
                              <a:close/>
                            </a:path>
                          </a:pathLst>
                        </a:custGeom>
                        <a:solidFill>
                          <a:srgbClr val="C88C4E"/>
                        </a:solidFill>
                        <a:ln w="34755"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xmlns="" id="{184E9172-04B7-4B47-94E5-72119C6EBF23}"/>
                            </a:ext>
                          </a:extLst>
                        </p:cNvPr>
                        <p:cNvSpPr/>
                        <p:nvPr/>
                      </p:nvSpPr>
                      <p:spPr>
                        <a:xfrm>
                          <a:off x="1919544" y="9065914"/>
                          <a:ext cx="321423" cy="114802"/>
                        </a:xfrm>
                        <a:custGeom>
                          <a:avLst/>
                          <a:gdLst>
                            <a:gd name="connsiteX0" fmla="*/ 27831 w 321423"/>
                            <a:gd name="connsiteY0" fmla="*/ 83493 h 114802"/>
                            <a:gd name="connsiteX1" fmla="*/ 142634 w 321423"/>
                            <a:gd name="connsiteY1" fmla="*/ 111324 h 114802"/>
                            <a:gd name="connsiteX2" fmla="*/ 271352 w 321423"/>
                            <a:gd name="connsiteY2" fmla="*/ 107845 h 114802"/>
                            <a:gd name="connsiteX3" fmla="*/ 299183 w 321423"/>
                            <a:gd name="connsiteY3" fmla="*/ 100887 h 114802"/>
                            <a:gd name="connsiteX4" fmla="*/ 316578 w 321423"/>
                            <a:gd name="connsiteY4" fmla="*/ 66099 h 114802"/>
                            <a:gd name="connsiteX5" fmla="*/ 313099 w 321423"/>
                            <a:gd name="connsiteY5" fmla="*/ 27831 h 114802"/>
                            <a:gd name="connsiteX6" fmla="*/ 299183 w 321423"/>
                            <a:gd name="connsiteY6" fmla="*/ 24352 h 114802"/>
                            <a:gd name="connsiteX7" fmla="*/ 292225 w 321423"/>
                            <a:gd name="connsiteY7" fmla="*/ 55662 h 114802"/>
                            <a:gd name="connsiteX8" fmla="*/ 299183 w 321423"/>
                            <a:gd name="connsiteY8" fmla="*/ 52183 h 114802"/>
                            <a:gd name="connsiteX9" fmla="*/ 299183 w 321423"/>
                            <a:gd name="connsiteY9" fmla="*/ 52183 h 114802"/>
                            <a:gd name="connsiteX10" fmla="*/ 295704 w 321423"/>
                            <a:gd name="connsiteY10" fmla="*/ 59141 h 114802"/>
                            <a:gd name="connsiteX11" fmla="*/ 292225 w 321423"/>
                            <a:gd name="connsiteY11" fmla="*/ 66099 h 114802"/>
                            <a:gd name="connsiteX12" fmla="*/ 240042 w 321423"/>
                            <a:gd name="connsiteY12" fmla="*/ 80014 h 114802"/>
                            <a:gd name="connsiteX13" fmla="*/ 139155 w 321423"/>
                            <a:gd name="connsiteY13" fmla="*/ 76535 h 114802"/>
                            <a:gd name="connsiteX14" fmla="*/ 45225 w 321423"/>
                            <a:gd name="connsiteY14" fmla="*/ 52183 h 114802"/>
                            <a:gd name="connsiteX15" fmla="*/ 20873 w 321423"/>
                            <a:gd name="connsiteY15" fmla="*/ 31310 h 114802"/>
                            <a:gd name="connsiteX16" fmla="*/ 20873 w 321423"/>
                            <a:gd name="connsiteY16" fmla="*/ 17394 h 114802"/>
                            <a:gd name="connsiteX17" fmla="*/ 27831 w 321423"/>
                            <a:gd name="connsiteY17" fmla="*/ 31310 h 114802"/>
                            <a:gd name="connsiteX18" fmla="*/ 31310 w 321423"/>
                            <a:gd name="connsiteY18" fmla="*/ 0 h 114802"/>
                            <a:gd name="connsiteX19" fmla="*/ 3479 w 321423"/>
                            <a:gd name="connsiteY19" fmla="*/ 10436 h 114802"/>
                            <a:gd name="connsiteX20" fmla="*/ 0 w 321423"/>
                            <a:gd name="connsiteY20" fmla="*/ 34789 h 114802"/>
                            <a:gd name="connsiteX21" fmla="*/ 27831 w 321423"/>
                            <a:gd name="connsiteY21" fmla="*/ 83493 h 11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1423" h="114802">
                              <a:moveTo>
                                <a:pt x="27831" y="83493"/>
                              </a:moveTo>
                              <a:cubicBezTo>
                                <a:pt x="62620" y="100887"/>
                                <a:pt x="104366" y="104366"/>
                                <a:pt x="142634" y="111324"/>
                              </a:cubicBezTo>
                              <a:cubicBezTo>
                                <a:pt x="184380" y="114803"/>
                                <a:pt x="229606" y="118282"/>
                                <a:pt x="271352" y="107845"/>
                              </a:cubicBezTo>
                              <a:cubicBezTo>
                                <a:pt x="278310" y="104366"/>
                                <a:pt x="292225" y="104366"/>
                                <a:pt x="299183" y="100887"/>
                              </a:cubicBezTo>
                              <a:cubicBezTo>
                                <a:pt x="313099" y="93930"/>
                                <a:pt x="313099" y="80014"/>
                                <a:pt x="316578" y="66099"/>
                              </a:cubicBezTo>
                              <a:cubicBezTo>
                                <a:pt x="320056" y="55662"/>
                                <a:pt x="327014" y="34789"/>
                                <a:pt x="313099" y="27831"/>
                              </a:cubicBezTo>
                              <a:cubicBezTo>
                                <a:pt x="309620" y="27831"/>
                                <a:pt x="302662" y="24352"/>
                                <a:pt x="299183" y="24352"/>
                              </a:cubicBezTo>
                              <a:cubicBezTo>
                                <a:pt x="299183" y="34789"/>
                                <a:pt x="295704" y="45225"/>
                                <a:pt x="292225" y="55662"/>
                              </a:cubicBezTo>
                              <a:cubicBezTo>
                                <a:pt x="295704" y="55662"/>
                                <a:pt x="299183" y="52183"/>
                                <a:pt x="299183" y="52183"/>
                              </a:cubicBezTo>
                              <a:cubicBezTo>
                                <a:pt x="299183" y="52183"/>
                                <a:pt x="299183" y="52183"/>
                                <a:pt x="299183" y="52183"/>
                              </a:cubicBezTo>
                              <a:cubicBezTo>
                                <a:pt x="299183" y="55662"/>
                                <a:pt x="299183" y="55662"/>
                                <a:pt x="295704" y="59141"/>
                              </a:cubicBezTo>
                              <a:cubicBezTo>
                                <a:pt x="295704" y="62620"/>
                                <a:pt x="295704" y="62620"/>
                                <a:pt x="292225" y="66099"/>
                              </a:cubicBezTo>
                              <a:cubicBezTo>
                                <a:pt x="278310" y="76535"/>
                                <a:pt x="257437" y="80014"/>
                                <a:pt x="240042" y="80014"/>
                              </a:cubicBezTo>
                              <a:cubicBezTo>
                                <a:pt x="205254" y="83493"/>
                                <a:pt x="173944" y="76535"/>
                                <a:pt x="139155" y="76535"/>
                              </a:cubicBezTo>
                              <a:cubicBezTo>
                                <a:pt x="107845" y="73056"/>
                                <a:pt x="73056" y="69578"/>
                                <a:pt x="45225" y="52183"/>
                              </a:cubicBezTo>
                              <a:cubicBezTo>
                                <a:pt x="34789" y="45225"/>
                                <a:pt x="27831" y="41746"/>
                                <a:pt x="20873" y="31310"/>
                              </a:cubicBezTo>
                              <a:cubicBezTo>
                                <a:pt x="20873" y="27831"/>
                                <a:pt x="17394" y="20873"/>
                                <a:pt x="20873" y="17394"/>
                              </a:cubicBezTo>
                              <a:cubicBezTo>
                                <a:pt x="20873" y="20873"/>
                                <a:pt x="24352" y="27831"/>
                                <a:pt x="27831" y="31310"/>
                              </a:cubicBezTo>
                              <a:cubicBezTo>
                                <a:pt x="31310" y="20873"/>
                                <a:pt x="31310" y="10436"/>
                                <a:pt x="31310" y="0"/>
                              </a:cubicBezTo>
                              <a:cubicBezTo>
                                <a:pt x="20873" y="0"/>
                                <a:pt x="6958" y="0"/>
                                <a:pt x="3479" y="10436"/>
                              </a:cubicBezTo>
                              <a:cubicBezTo>
                                <a:pt x="0" y="17394"/>
                                <a:pt x="0" y="27831"/>
                                <a:pt x="0" y="34789"/>
                              </a:cubicBezTo>
                              <a:cubicBezTo>
                                <a:pt x="3479" y="55662"/>
                                <a:pt x="3479" y="73056"/>
                                <a:pt x="27831" y="83493"/>
                              </a:cubicBezTo>
                              <a:close/>
                            </a:path>
                          </a:pathLst>
                        </a:custGeom>
                        <a:solidFill>
                          <a:srgbClr val="CA9951"/>
                        </a:solidFill>
                        <a:ln w="34755"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xmlns="" id="{97E37F13-5DDD-4240-A0CC-D61FCF5C4FC7}"/>
                            </a:ext>
                          </a:extLst>
                        </p:cNvPr>
                        <p:cNvSpPr/>
                        <p:nvPr/>
                      </p:nvSpPr>
                      <p:spPr>
                        <a:xfrm>
                          <a:off x="1925031" y="9065914"/>
                          <a:ext cx="321527" cy="89052"/>
                        </a:xfrm>
                        <a:custGeom>
                          <a:avLst/>
                          <a:gdLst>
                            <a:gd name="connsiteX0" fmla="*/ 1471 w 321527"/>
                            <a:gd name="connsiteY0" fmla="*/ 34789 h 89052"/>
                            <a:gd name="connsiteX1" fmla="*/ 4950 w 321527"/>
                            <a:gd name="connsiteY1" fmla="*/ 10436 h 89052"/>
                            <a:gd name="connsiteX2" fmla="*/ 32781 w 321527"/>
                            <a:gd name="connsiteY2" fmla="*/ 0 h 89052"/>
                            <a:gd name="connsiteX3" fmla="*/ 29302 w 321527"/>
                            <a:gd name="connsiteY3" fmla="*/ 31310 h 89052"/>
                            <a:gd name="connsiteX4" fmla="*/ 22344 w 321527"/>
                            <a:gd name="connsiteY4" fmla="*/ 17394 h 89052"/>
                            <a:gd name="connsiteX5" fmla="*/ 22344 w 321527"/>
                            <a:gd name="connsiteY5" fmla="*/ 31310 h 89052"/>
                            <a:gd name="connsiteX6" fmla="*/ 46696 w 321527"/>
                            <a:gd name="connsiteY6" fmla="*/ 52183 h 89052"/>
                            <a:gd name="connsiteX7" fmla="*/ 140626 w 321527"/>
                            <a:gd name="connsiteY7" fmla="*/ 76535 h 89052"/>
                            <a:gd name="connsiteX8" fmla="*/ 241513 w 321527"/>
                            <a:gd name="connsiteY8" fmla="*/ 80014 h 89052"/>
                            <a:gd name="connsiteX9" fmla="*/ 293696 w 321527"/>
                            <a:gd name="connsiteY9" fmla="*/ 66099 h 89052"/>
                            <a:gd name="connsiteX10" fmla="*/ 297175 w 321527"/>
                            <a:gd name="connsiteY10" fmla="*/ 59141 h 89052"/>
                            <a:gd name="connsiteX11" fmla="*/ 300654 w 321527"/>
                            <a:gd name="connsiteY11" fmla="*/ 52183 h 89052"/>
                            <a:gd name="connsiteX12" fmla="*/ 300654 w 321527"/>
                            <a:gd name="connsiteY12" fmla="*/ 52183 h 89052"/>
                            <a:gd name="connsiteX13" fmla="*/ 293696 w 321527"/>
                            <a:gd name="connsiteY13" fmla="*/ 55662 h 89052"/>
                            <a:gd name="connsiteX14" fmla="*/ 300654 w 321527"/>
                            <a:gd name="connsiteY14" fmla="*/ 24352 h 89052"/>
                            <a:gd name="connsiteX15" fmla="*/ 314570 w 321527"/>
                            <a:gd name="connsiteY15" fmla="*/ 27831 h 89052"/>
                            <a:gd name="connsiteX16" fmla="*/ 321527 w 321527"/>
                            <a:gd name="connsiteY16" fmla="*/ 48704 h 89052"/>
                            <a:gd name="connsiteX17" fmla="*/ 321527 w 321527"/>
                            <a:gd name="connsiteY17" fmla="*/ 48704 h 89052"/>
                            <a:gd name="connsiteX18" fmla="*/ 293696 w 321527"/>
                            <a:gd name="connsiteY18" fmla="*/ 80014 h 89052"/>
                            <a:gd name="connsiteX19" fmla="*/ 189330 w 321527"/>
                            <a:gd name="connsiteY19" fmla="*/ 86972 h 89052"/>
                            <a:gd name="connsiteX20" fmla="*/ 126710 w 321527"/>
                            <a:gd name="connsiteY20" fmla="*/ 80014 h 89052"/>
                            <a:gd name="connsiteX21" fmla="*/ 78006 w 321527"/>
                            <a:gd name="connsiteY21" fmla="*/ 73056 h 89052"/>
                            <a:gd name="connsiteX22" fmla="*/ 46696 w 321527"/>
                            <a:gd name="connsiteY22" fmla="*/ 86972 h 89052"/>
                            <a:gd name="connsiteX23" fmla="*/ 32781 w 321527"/>
                            <a:gd name="connsiteY23" fmla="*/ 80014 h 89052"/>
                            <a:gd name="connsiteX24" fmla="*/ 1471 w 321527"/>
                            <a:gd name="connsiteY24" fmla="*/ 34789 h 8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21527" h="89052">
                              <a:moveTo>
                                <a:pt x="1471" y="34789"/>
                              </a:moveTo>
                              <a:cubicBezTo>
                                <a:pt x="1471" y="27831"/>
                                <a:pt x="4950" y="17394"/>
                                <a:pt x="4950" y="10436"/>
                              </a:cubicBezTo>
                              <a:cubicBezTo>
                                <a:pt x="8429" y="0"/>
                                <a:pt x="22344" y="0"/>
                                <a:pt x="32781" y="0"/>
                              </a:cubicBezTo>
                              <a:cubicBezTo>
                                <a:pt x="32781" y="10436"/>
                                <a:pt x="32781" y="20873"/>
                                <a:pt x="29302" y="31310"/>
                              </a:cubicBezTo>
                              <a:cubicBezTo>
                                <a:pt x="25823" y="27831"/>
                                <a:pt x="22344" y="24352"/>
                                <a:pt x="22344" y="17394"/>
                              </a:cubicBezTo>
                              <a:cubicBezTo>
                                <a:pt x="22344" y="20873"/>
                                <a:pt x="22344" y="27831"/>
                                <a:pt x="22344" y="31310"/>
                              </a:cubicBezTo>
                              <a:cubicBezTo>
                                <a:pt x="29302" y="38268"/>
                                <a:pt x="36260" y="45225"/>
                                <a:pt x="46696" y="52183"/>
                              </a:cubicBezTo>
                              <a:cubicBezTo>
                                <a:pt x="74527" y="69578"/>
                                <a:pt x="109316" y="73056"/>
                                <a:pt x="140626" y="76535"/>
                              </a:cubicBezTo>
                              <a:cubicBezTo>
                                <a:pt x="175415" y="80014"/>
                                <a:pt x="206724" y="83493"/>
                                <a:pt x="241513" y="80014"/>
                              </a:cubicBezTo>
                              <a:cubicBezTo>
                                <a:pt x="258908" y="80014"/>
                                <a:pt x="279781" y="76535"/>
                                <a:pt x="293696" y="66099"/>
                              </a:cubicBezTo>
                              <a:cubicBezTo>
                                <a:pt x="293696" y="62620"/>
                                <a:pt x="297175" y="62620"/>
                                <a:pt x="297175" y="59141"/>
                              </a:cubicBezTo>
                              <a:cubicBezTo>
                                <a:pt x="297175" y="55662"/>
                                <a:pt x="297175" y="55662"/>
                                <a:pt x="300654" y="52183"/>
                              </a:cubicBezTo>
                              <a:cubicBezTo>
                                <a:pt x="300654" y="52183"/>
                                <a:pt x="300654" y="52183"/>
                                <a:pt x="300654" y="52183"/>
                              </a:cubicBezTo>
                              <a:cubicBezTo>
                                <a:pt x="297175" y="55662"/>
                                <a:pt x="297175" y="55662"/>
                                <a:pt x="293696" y="55662"/>
                              </a:cubicBezTo>
                              <a:cubicBezTo>
                                <a:pt x="297175" y="45225"/>
                                <a:pt x="297175" y="34789"/>
                                <a:pt x="300654" y="24352"/>
                              </a:cubicBezTo>
                              <a:cubicBezTo>
                                <a:pt x="304133" y="24352"/>
                                <a:pt x="311091" y="24352"/>
                                <a:pt x="314570" y="27831"/>
                              </a:cubicBezTo>
                              <a:cubicBezTo>
                                <a:pt x="321527" y="31310"/>
                                <a:pt x="321527" y="41746"/>
                                <a:pt x="321527" y="48704"/>
                              </a:cubicBezTo>
                              <a:cubicBezTo>
                                <a:pt x="321527" y="48704"/>
                                <a:pt x="321527" y="48704"/>
                                <a:pt x="321527" y="48704"/>
                              </a:cubicBezTo>
                              <a:cubicBezTo>
                                <a:pt x="311091" y="59141"/>
                                <a:pt x="311091" y="73056"/>
                                <a:pt x="293696" y="80014"/>
                              </a:cubicBezTo>
                              <a:cubicBezTo>
                                <a:pt x="258908" y="90451"/>
                                <a:pt x="224119" y="90451"/>
                                <a:pt x="189330" y="86972"/>
                              </a:cubicBezTo>
                              <a:cubicBezTo>
                                <a:pt x="168457" y="86972"/>
                                <a:pt x="147584" y="83493"/>
                                <a:pt x="126710" y="80014"/>
                              </a:cubicBezTo>
                              <a:cubicBezTo>
                                <a:pt x="112795" y="76535"/>
                                <a:pt x="95400" y="73056"/>
                                <a:pt x="78006" y="73056"/>
                              </a:cubicBezTo>
                              <a:cubicBezTo>
                                <a:pt x="64091" y="73056"/>
                                <a:pt x="57133" y="80014"/>
                                <a:pt x="46696" y="86972"/>
                              </a:cubicBezTo>
                              <a:cubicBezTo>
                                <a:pt x="43217" y="83493"/>
                                <a:pt x="36260" y="83493"/>
                                <a:pt x="32781" y="80014"/>
                              </a:cubicBezTo>
                              <a:cubicBezTo>
                                <a:pt x="-2008" y="73056"/>
                                <a:pt x="-2008" y="55662"/>
                                <a:pt x="1471" y="34789"/>
                              </a:cubicBezTo>
                              <a:close/>
                            </a:path>
                          </a:pathLst>
                        </a:custGeom>
                        <a:solidFill>
                          <a:srgbClr val="CA9951"/>
                        </a:solidFill>
                        <a:ln w="34755"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xmlns="" id="{4C762DB1-627F-42BE-BFB8-943CBAEFFC3B}"/>
                            </a:ext>
                          </a:extLst>
                        </p:cNvPr>
                        <p:cNvSpPr/>
                        <p:nvPr/>
                      </p:nvSpPr>
                      <p:spPr>
                        <a:xfrm>
                          <a:off x="1926502" y="9065914"/>
                          <a:ext cx="59140" cy="73056"/>
                        </a:xfrm>
                        <a:custGeom>
                          <a:avLst/>
                          <a:gdLst>
                            <a:gd name="connsiteX0" fmla="*/ 45225 w 59140"/>
                            <a:gd name="connsiteY0" fmla="*/ 48704 h 73056"/>
                            <a:gd name="connsiteX1" fmla="*/ 59141 w 59140"/>
                            <a:gd name="connsiteY1" fmla="*/ 55662 h 73056"/>
                            <a:gd name="connsiteX2" fmla="*/ 17394 w 59140"/>
                            <a:gd name="connsiteY2" fmla="*/ 62620 h 73056"/>
                            <a:gd name="connsiteX3" fmla="*/ 6958 w 59140"/>
                            <a:gd name="connsiteY3" fmla="*/ 73056 h 73056"/>
                            <a:gd name="connsiteX4" fmla="*/ 0 w 59140"/>
                            <a:gd name="connsiteY4" fmla="*/ 34789 h 73056"/>
                            <a:gd name="connsiteX5" fmla="*/ 3479 w 59140"/>
                            <a:gd name="connsiteY5" fmla="*/ 10436 h 73056"/>
                            <a:gd name="connsiteX6" fmla="*/ 31310 w 59140"/>
                            <a:gd name="connsiteY6" fmla="*/ 0 h 73056"/>
                            <a:gd name="connsiteX7" fmla="*/ 27831 w 59140"/>
                            <a:gd name="connsiteY7" fmla="*/ 31310 h 73056"/>
                            <a:gd name="connsiteX8" fmla="*/ 20873 w 59140"/>
                            <a:gd name="connsiteY8" fmla="*/ 17394 h 73056"/>
                            <a:gd name="connsiteX9" fmla="*/ 20873 w 59140"/>
                            <a:gd name="connsiteY9" fmla="*/ 31310 h 73056"/>
                            <a:gd name="connsiteX10" fmla="*/ 45225 w 59140"/>
                            <a:gd name="connsiteY10" fmla="*/ 48704 h 7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9140" h="73056">
                              <a:moveTo>
                                <a:pt x="45225" y="48704"/>
                              </a:moveTo>
                              <a:cubicBezTo>
                                <a:pt x="48704" y="52183"/>
                                <a:pt x="52183" y="52183"/>
                                <a:pt x="59141" y="55662"/>
                              </a:cubicBezTo>
                              <a:cubicBezTo>
                                <a:pt x="45225" y="55662"/>
                                <a:pt x="27831" y="55662"/>
                                <a:pt x="17394" y="62620"/>
                              </a:cubicBezTo>
                              <a:cubicBezTo>
                                <a:pt x="13916" y="66099"/>
                                <a:pt x="10437" y="69578"/>
                                <a:pt x="6958" y="73056"/>
                              </a:cubicBezTo>
                              <a:cubicBezTo>
                                <a:pt x="0" y="62620"/>
                                <a:pt x="0" y="52183"/>
                                <a:pt x="0" y="34789"/>
                              </a:cubicBezTo>
                              <a:cubicBezTo>
                                <a:pt x="0" y="27831"/>
                                <a:pt x="3479" y="17394"/>
                                <a:pt x="3479" y="10436"/>
                              </a:cubicBezTo>
                              <a:cubicBezTo>
                                <a:pt x="6958" y="0"/>
                                <a:pt x="20873" y="0"/>
                                <a:pt x="31310" y="0"/>
                              </a:cubicBezTo>
                              <a:cubicBezTo>
                                <a:pt x="31310" y="10436"/>
                                <a:pt x="31310" y="20873"/>
                                <a:pt x="27831" y="31310"/>
                              </a:cubicBezTo>
                              <a:cubicBezTo>
                                <a:pt x="24352" y="27831"/>
                                <a:pt x="20873" y="24352"/>
                                <a:pt x="20873" y="17394"/>
                              </a:cubicBezTo>
                              <a:cubicBezTo>
                                <a:pt x="20873" y="20873"/>
                                <a:pt x="20873" y="27831"/>
                                <a:pt x="20873" y="31310"/>
                              </a:cubicBezTo>
                              <a:cubicBezTo>
                                <a:pt x="24352" y="38268"/>
                                <a:pt x="34789" y="45225"/>
                                <a:pt x="45225" y="48704"/>
                              </a:cubicBezTo>
                              <a:close/>
                            </a:path>
                          </a:pathLst>
                        </a:custGeom>
                        <a:solidFill>
                          <a:srgbClr val="CA9951"/>
                        </a:solidFill>
                        <a:ln w="34755" cap="flat">
                          <a:noFill/>
                          <a:prstDash val="solid"/>
                          <a:miter/>
                        </a:ln>
                      </p:spPr>
                      <p:txBody>
                        <a:bodyPr rtlCol="0" anchor="ctr"/>
                        <a:lstStyle/>
                        <a:p>
                          <a:endParaRPr lang="en-US"/>
                        </a:p>
                      </p:txBody>
                    </p:sp>
                  </p:grpSp>
                  <p:sp>
                    <p:nvSpPr>
                      <p:cNvPr id="129" name="Freeform: Shape 128">
                        <a:extLst>
                          <a:ext uri="{FF2B5EF4-FFF2-40B4-BE49-F238E27FC236}">
                            <a16:creationId xmlns:a16="http://schemas.microsoft.com/office/drawing/2014/main" xmlns="" id="{2AFC7F1E-AA1D-4CF6-97EE-F84FF256E62E}"/>
                          </a:ext>
                        </a:extLst>
                      </p:cNvPr>
                      <p:cNvSpPr/>
                      <p:nvPr/>
                    </p:nvSpPr>
                    <p:spPr>
                      <a:xfrm>
                        <a:off x="1996079" y="8794562"/>
                        <a:ext cx="48704" cy="109286"/>
                      </a:xfrm>
                      <a:custGeom>
                        <a:avLst/>
                        <a:gdLst>
                          <a:gd name="connsiteX0" fmla="*/ 0 w 48704"/>
                          <a:gd name="connsiteY0" fmla="*/ 104366 h 109286"/>
                          <a:gd name="connsiteX1" fmla="*/ 45225 w 48704"/>
                          <a:gd name="connsiteY1" fmla="*/ 0 h 109286"/>
                          <a:gd name="connsiteX2" fmla="*/ 48704 w 48704"/>
                          <a:gd name="connsiteY2" fmla="*/ 0 h 109286"/>
                          <a:gd name="connsiteX3" fmla="*/ 31310 w 48704"/>
                          <a:gd name="connsiteY3" fmla="*/ 66099 h 109286"/>
                          <a:gd name="connsiteX4" fmla="*/ 3479 w 48704"/>
                          <a:gd name="connsiteY4" fmla="*/ 107845 h 109286"/>
                          <a:gd name="connsiteX5" fmla="*/ 0 w 48704"/>
                          <a:gd name="connsiteY5" fmla="*/ 104366 h 10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704" h="109286">
                            <a:moveTo>
                              <a:pt x="0" y="104366"/>
                            </a:moveTo>
                            <a:cubicBezTo>
                              <a:pt x="27831" y="76535"/>
                              <a:pt x="38268" y="38268"/>
                              <a:pt x="45225" y="0"/>
                            </a:cubicBezTo>
                            <a:cubicBezTo>
                              <a:pt x="45225" y="0"/>
                              <a:pt x="48704" y="0"/>
                              <a:pt x="48704" y="0"/>
                            </a:cubicBezTo>
                            <a:cubicBezTo>
                              <a:pt x="45225" y="24352"/>
                              <a:pt x="41747" y="45225"/>
                              <a:pt x="31310" y="66099"/>
                            </a:cubicBezTo>
                            <a:cubicBezTo>
                              <a:pt x="24352" y="80014"/>
                              <a:pt x="17394" y="100887"/>
                              <a:pt x="3479" y="107845"/>
                            </a:cubicBezTo>
                            <a:cubicBezTo>
                              <a:pt x="3479" y="111324"/>
                              <a:pt x="0" y="107845"/>
                              <a:pt x="0" y="104366"/>
                            </a:cubicBezTo>
                            <a:close/>
                          </a:path>
                        </a:pathLst>
                      </a:custGeom>
                      <a:solidFill>
                        <a:srgbClr val="9E5116"/>
                      </a:solidFill>
                      <a:ln w="34755"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xmlns="" id="{1949145E-542B-4E66-8FF0-1B13FE983FEA}"/>
                          </a:ext>
                        </a:extLst>
                      </p:cNvPr>
                      <p:cNvSpPr/>
                      <p:nvPr/>
                    </p:nvSpPr>
                    <p:spPr>
                      <a:xfrm>
                        <a:off x="2492012" y="8815435"/>
                        <a:ext cx="60686" cy="104366"/>
                      </a:xfrm>
                      <a:custGeom>
                        <a:avLst/>
                        <a:gdLst>
                          <a:gd name="connsiteX0" fmla="*/ 1546 w 60686"/>
                          <a:gd name="connsiteY0" fmla="*/ 0 h 104366"/>
                          <a:gd name="connsiteX1" fmla="*/ 60687 w 60686"/>
                          <a:gd name="connsiteY1" fmla="*/ 100887 h 104366"/>
                          <a:gd name="connsiteX2" fmla="*/ 60687 w 60686"/>
                          <a:gd name="connsiteY2" fmla="*/ 104366 h 104366"/>
                          <a:gd name="connsiteX3" fmla="*/ 29377 w 60686"/>
                          <a:gd name="connsiteY3" fmla="*/ 69578 h 104366"/>
                          <a:gd name="connsiteX4" fmla="*/ 1546 w 60686"/>
                          <a:gd name="connsiteY4" fmla="*/ 0 h 104366"/>
                          <a:gd name="connsiteX5" fmla="*/ 1546 w 60686"/>
                          <a:gd name="connsiteY5" fmla="*/ 0 h 104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686" h="104366">
                            <a:moveTo>
                              <a:pt x="1546" y="0"/>
                            </a:moveTo>
                            <a:cubicBezTo>
                              <a:pt x="18941" y="34789"/>
                              <a:pt x="29377" y="76535"/>
                              <a:pt x="60687" y="100887"/>
                            </a:cubicBezTo>
                            <a:cubicBezTo>
                              <a:pt x="60687" y="100887"/>
                              <a:pt x="60687" y="104366"/>
                              <a:pt x="60687" y="104366"/>
                            </a:cubicBezTo>
                            <a:cubicBezTo>
                              <a:pt x="46772" y="97408"/>
                              <a:pt x="36335" y="83493"/>
                              <a:pt x="29377" y="69578"/>
                            </a:cubicBezTo>
                            <a:cubicBezTo>
                              <a:pt x="15462" y="48704"/>
                              <a:pt x="8504" y="24352"/>
                              <a:pt x="1546" y="0"/>
                            </a:cubicBezTo>
                            <a:cubicBezTo>
                              <a:pt x="-1933" y="0"/>
                              <a:pt x="1546" y="0"/>
                              <a:pt x="1546" y="0"/>
                            </a:cubicBezTo>
                            <a:close/>
                          </a:path>
                        </a:pathLst>
                      </a:custGeom>
                      <a:solidFill>
                        <a:srgbClr val="9E5116"/>
                      </a:solidFill>
                      <a:ln w="34755" cap="flat">
                        <a:noFill/>
                        <a:prstDash val="solid"/>
                        <a:miter/>
                      </a:ln>
                    </p:spPr>
                    <p:txBody>
                      <a:bodyPr rtlCol="0" anchor="ctr"/>
                      <a:lstStyle/>
                      <a:p>
                        <a:endParaRPr lang="en-US"/>
                      </a:p>
                    </p:txBody>
                  </p:sp>
                </p:grpSp>
                <p:sp>
                  <p:nvSpPr>
                    <p:cNvPr id="131" name="Freeform: Shape 130">
                      <a:extLst>
                        <a:ext uri="{FF2B5EF4-FFF2-40B4-BE49-F238E27FC236}">
                          <a16:creationId xmlns:a16="http://schemas.microsoft.com/office/drawing/2014/main" xmlns="" id="{1E9CB044-C6AE-4D0B-820B-87078B1A475B}"/>
                        </a:ext>
                      </a:extLst>
                    </p:cNvPr>
                    <p:cNvSpPr/>
                    <p:nvPr/>
                  </p:nvSpPr>
                  <p:spPr>
                    <a:xfrm>
                      <a:off x="2513893" y="8932171"/>
                      <a:ext cx="43197" cy="160704"/>
                    </a:xfrm>
                    <a:custGeom>
                      <a:avLst/>
                      <a:gdLst>
                        <a:gd name="connsiteX0" fmla="*/ 4017 w 43197"/>
                        <a:gd name="connsiteY0" fmla="*/ 1546 h 160704"/>
                        <a:gd name="connsiteX1" fmla="*/ 42285 w 43197"/>
                        <a:gd name="connsiteY1" fmla="*/ 53729 h 160704"/>
                        <a:gd name="connsiteX2" fmla="*/ 35327 w 43197"/>
                        <a:gd name="connsiteY2" fmla="*/ 60687 h 160704"/>
                        <a:gd name="connsiteX3" fmla="*/ 35327 w 43197"/>
                        <a:gd name="connsiteY3" fmla="*/ 81560 h 160704"/>
                        <a:gd name="connsiteX4" fmla="*/ 35327 w 43197"/>
                        <a:gd name="connsiteY4" fmla="*/ 102434 h 160704"/>
                        <a:gd name="connsiteX5" fmla="*/ 38806 w 43197"/>
                        <a:gd name="connsiteY5" fmla="*/ 158096 h 160704"/>
                        <a:gd name="connsiteX6" fmla="*/ 35327 w 43197"/>
                        <a:gd name="connsiteY6" fmla="*/ 158096 h 160704"/>
                        <a:gd name="connsiteX7" fmla="*/ 28369 w 43197"/>
                        <a:gd name="connsiteY7" fmla="*/ 102434 h 160704"/>
                        <a:gd name="connsiteX8" fmla="*/ 17933 w 43197"/>
                        <a:gd name="connsiteY8" fmla="*/ 60687 h 160704"/>
                        <a:gd name="connsiteX9" fmla="*/ 31848 w 43197"/>
                        <a:gd name="connsiteY9" fmla="*/ 46772 h 160704"/>
                        <a:gd name="connsiteX10" fmla="*/ 4017 w 43197"/>
                        <a:gd name="connsiteY10" fmla="*/ 1546 h 160704"/>
                        <a:gd name="connsiteX11" fmla="*/ 4017 w 43197"/>
                        <a:gd name="connsiteY11" fmla="*/ 1546 h 160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197" h="160704">
                          <a:moveTo>
                            <a:pt x="4017" y="1546"/>
                          </a:moveTo>
                          <a:cubicBezTo>
                            <a:pt x="14454" y="11983"/>
                            <a:pt x="49242" y="32856"/>
                            <a:pt x="42285" y="53729"/>
                          </a:cubicBezTo>
                          <a:cubicBezTo>
                            <a:pt x="42285" y="57208"/>
                            <a:pt x="35327" y="60687"/>
                            <a:pt x="35327" y="60687"/>
                          </a:cubicBezTo>
                          <a:cubicBezTo>
                            <a:pt x="31848" y="64166"/>
                            <a:pt x="35327" y="74603"/>
                            <a:pt x="35327" y="81560"/>
                          </a:cubicBezTo>
                          <a:cubicBezTo>
                            <a:pt x="35327" y="88518"/>
                            <a:pt x="35327" y="95476"/>
                            <a:pt x="35327" y="102434"/>
                          </a:cubicBezTo>
                          <a:cubicBezTo>
                            <a:pt x="35327" y="119828"/>
                            <a:pt x="38806" y="140701"/>
                            <a:pt x="38806" y="158096"/>
                          </a:cubicBezTo>
                          <a:cubicBezTo>
                            <a:pt x="38806" y="161574"/>
                            <a:pt x="35327" y="161574"/>
                            <a:pt x="35327" y="158096"/>
                          </a:cubicBezTo>
                          <a:cubicBezTo>
                            <a:pt x="31848" y="140701"/>
                            <a:pt x="31848" y="119828"/>
                            <a:pt x="28369" y="102434"/>
                          </a:cubicBezTo>
                          <a:cubicBezTo>
                            <a:pt x="24890" y="91997"/>
                            <a:pt x="14454" y="74603"/>
                            <a:pt x="17933" y="60687"/>
                          </a:cubicBezTo>
                          <a:cubicBezTo>
                            <a:pt x="17933" y="53729"/>
                            <a:pt x="24890" y="46772"/>
                            <a:pt x="31848" y="46772"/>
                          </a:cubicBezTo>
                          <a:cubicBezTo>
                            <a:pt x="31848" y="36335"/>
                            <a:pt x="4017" y="5025"/>
                            <a:pt x="4017" y="1546"/>
                          </a:cubicBezTo>
                          <a:cubicBezTo>
                            <a:pt x="-2941" y="1546"/>
                            <a:pt x="538" y="-1933"/>
                            <a:pt x="4017" y="1546"/>
                          </a:cubicBezTo>
                          <a:close/>
                        </a:path>
                      </a:pathLst>
                    </a:custGeom>
                    <a:solidFill>
                      <a:srgbClr val="C88C4E"/>
                    </a:solidFill>
                    <a:ln w="34755"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xmlns="" id="{6EC9986E-C577-4D42-AB1F-C820ECDB5A51}"/>
                        </a:ext>
                      </a:extLst>
                    </p:cNvPr>
                    <p:cNvSpPr/>
                    <p:nvPr/>
                  </p:nvSpPr>
                  <p:spPr>
                    <a:xfrm>
                      <a:off x="2221892" y="8885013"/>
                      <a:ext cx="216003" cy="45763"/>
                    </a:xfrm>
                    <a:custGeom>
                      <a:avLst/>
                      <a:gdLst>
                        <a:gd name="connsiteX0" fmla="*/ 3793 w 216003"/>
                        <a:gd name="connsiteY0" fmla="*/ 31310 h 45763"/>
                        <a:gd name="connsiteX1" fmla="*/ 212525 w 216003"/>
                        <a:gd name="connsiteY1" fmla="*/ 0 h 45763"/>
                        <a:gd name="connsiteX2" fmla="*/ 216004 w 216003"/>
                        <a:gd name="connsiteY2" fmla="*/ 3479 h 45763"/>
                        <a:gd name="connsiteX3" fmla="*/ 118595 w 216003"/>
                        <a:gd name="connsiteY3" fmla="*/ 41747 h 45763"/>
                        <a:gd name="connsiteX4" fmla="*/ 7271 w 216003"/>
                        <a:gd name="connsiteY4" fmla="*/ 41747 h 45763"/>
                        <a:gd name="connsiteX5" fmla="*/ 3793 w 216003"/>
                        <a:gd name="connsiteY5" fmla="*/ 31310 h 45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6003" h="45763">
                          <a:moveTo>
                            <a:pt x="3793" y="31310"/>
                          </a:moveTo>
                          <a:cubicBezTo>
                            <a:pt x="76849" y="24352"/>
                            <a:pt x="142948" y="24352"/>
                            <a:pt x="212525" y="0"/>
                          </a:cubicBezTo>
                          <a:cubicBezTo>
                            <a:pt x="216004" y="0"/>
                            <a:pt x="216004" y="3479"/>
                            <a:pt x="216004" y="3479"/>
                          </a:cubicBezTo>
                          <a:cubicBezTo>
                            <a:pt x="184694" y="17394"/>
                            <a:pt x="153384" y="34789"/>
                            <a:pt x="118595" y="41747"/>
                          </a:cubicBezTo>
                          <a:cubicBezTo>
                            <a:pt x="83807" y="48704"/>
                            <a:pt x="42060" y="45225"/>
                            <a:pt x="7271" y="41747"/>
                          </a:cubicBezTo>
                          <a:cubicBezTo>
                            <a:pt x="314" y="38268"/>
                            <a:pt x="-3165" y="31310"/>
                            <a:pt x="3793" y="31310"/>
                          </a:cubicBezTo>
                          <a:close/>
                        </a:path>
                      </a:pathLst>
                    </a:custGeom>
                    <a:solidFill>
                      <a:srgbClr val="C88C4E"/>
                    </a:solidFill>
                    <a:ln w="34755"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xmlns="" id="{B7C0DFB3-EC92-4080-86F0-B9C5BA31FB17}"/>
                        </a:ext>
                      </a:extLst>
                    </p:cNvPr>
                    <p:cNvSpPr/>
                    <p:nvPr/>
                  </p:nvSpPr>
                  <p:spPr>
                    <a:xfrm>
                      <a:off x="2121319" y="8944154"/>
                      <a:ext cx="52183" cy="160566"/>
                    </a:xfrm>
                    <a:custGeom>
                      <a:avLst/>
                      <a:gdLst>
                        <a:gd name="connsiteX0" fmla="*/ 0 w 52183"/>
                        <a:gd name="connsiteY0" fmla="*/ 156549 h 160566"/>
                        <a:gd name="connsiteX1" fmla="*/ 27831 w 52183"/>
                        <a:gd name="connsiteY1" fmla="*/ 104366 h 160566"/>
                        <a:gd name="connsiteX2" fmla="*/ 31310 w 52183"/>
                        <a:gd name="connsiteY2" fmla="*/ 45225 h 160566"/>
                        <a:gd name="connsiteX3" fmla="*/ 27831 w 52183"/>
                        <a:gd name="connsiteY3" fmla="*/ 27831 h 160566"/>
                        <a:gd name="connsiteX4" fmla="*/ 27831 w 52183"/>
                        <a:gd name="connsiteY4" fmla="*/ 3479 h 160566"/>
                        <a:gd name="connsiteX5" fmla="*/ 31310 w 52183"/>
                        <a:gd name="connsiteY5" fmla="*/ 0 h 160566"/>
                        <a:gd name="connsiteX6" fmla="*/ 52183 w 52183"/>
                        <a:gd name="connsiteY6" fmla="*/ 17394 h 160566"/>
                        <a:gd name="connsiteX7" fmla="*/ 48704 w 52183"/>
                        <a:gd name="connsiteY7" fmla="*/ 24352 h 160566"/>
                        <a:gd name="connsiteX8" fmla="*/ 45225 w 52183"/>
                        <a:gd name="connsiteY8" fmla="*/ 52183 h 160566"/>
                        <a:gd name="connsiteX9" fmla="*/ 6958 w 52183"/>
                        <a:gd name="connsiteY9" fmla="*/ 156549 h 160566"/>
                        <a:gd name="connsiteX10" fmla="*/ 0 w 52183"/>
                        <a:gd name="connsiteY10" fmla="*/ 156549 h 16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183" h="160566">
                          <a:moveTo>
                            <a:pt x="0" y="156549"/>
                          </a:moveTo>
                          <a:cubicBezTo>
                            <a:pt x="17394" y="142634"/>
                            <a:pt x="27831" y="128718"/>
                            <a:pt x="27831" y="104366"/>
                          </a:cubicBezTo>
                          <a:cubicBezTo>
                            <a:pt x="27831" y="83493"/>
                            <a:pt x="31310" y="66099"/>
                            <a:pt x="31310" y="45225"/>
                          </a:cubicBezTo>
                          <a:cubicBezTo>
                            <a:pt x="31310" y="41746"/>
                            <a:pt x="27831" y="34789"/>
                            <a:pt x="27831" y="27831"/>
                          </a:cubicBezTo>
                          <a:cubicBezTo>
                            <a:pt x="31310" y="17394"/>
                            <a:pt x="38268" y="13915"/>
                            <a:pt x="27831" y="3479"/>
                          </a:cubicBezTo>
                          <a:cubicBezTo>
                            <a:pt x="24352" y="3479"/>
                            <a:pt x="27831" y="0"/>
                            <a:pt x="31310" y="0"/>
                          </a:cubicBezTo>
                          <a:cubicBezTo>
                            <a:pt x="38268" y="3479"/>
                            <a:pt x="48704" y="10437"/>
                            <a:pt x="52183" y="17394"/>
                          </a:cubicBezTo>
                          <a:cubicBezTo>
                            <a:pt x="52183" y="20873"/>
                            <a:pt x="52183" y="24352"/>
                            <a:pt x="48704" y="24352"/>
                          </a:cubicBezTo>
                          <a:cubicBezTo>
                            <a:pt x="38268" y="31310"/>
                            <a:pt x="45225" y="41746"/>
                            <a:pt x="45225" y="52183"/>
                          </a:cubicBezTo>
                          <a:cubicBezTo>
                            <a:pt x="48704" y="83493"/>
                            <a:pt x="41747" y="139155"/>
                            <a:pt x="6958" y="156549"/>
                          </a:cubicBezTo>
                          <a:cubicBezTo>
                            <a:pt x="3479" y="163507"/>
                            <a:pt x="0" y="160028"/>
                            <a:pt x="0" y="156549"/>
                          </a:cubicBezTo>
                          <a:close/>
                        </a:path>
                      </a:pathLst>
                    </a:custGeom>
                    <a:solidFill>
                      <a:srgbClr val="C88C4E"/>
                    </a:solidFill>
                    <a:ln w="34755"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xmlns="" id="{674FDE89-D54B-4D7E-942C-6E0DFE63D283}"/>
                        </a:ext>
                      </a:extLst>
                    </p:cNvPr>
                    <p:cNvSpPr/>
                    <p:nvPr/>
                  </p:nvSpPr>
                  <p:spPr>
                    <a:xfrm>
                      <a:off x="2516364" y="9111140"/>
                      <a:ext cx="90064" cy="55662"/>
                    </a:xfrm>
                    <a:custGeom>
                      <a:avLst/>
                      <a:gdLst>
                        <a:gd name="connsiteX0" fmla="*/ 1546 w 90064"/>
                        <a:gd name="connsiteY0" fmla="*/ 52183 h 55662"/>
                        <a:gd name="connsiteX1" fmla="*/ 57208 w 90064"/>
                        <a:gd name="connsiteY1" fmla="*/ 27831 h 55662"/>
                        <a:gd name="connsiteX2" fmla="*/ 85039 w 90064"/>
                        <a:gd name="connsiteY2" fmla="*/ 6958 h 55662"/>
                        <a:gd name="connsiteX3" fmla="*/ 88518 w 90064"/>
                        <a:gd name="connsiteY3" fmla="*/ 0 h 55662"/>
                        <a:gd name="connsiteX4" fmla="*/ 88518 w 90064"/>
                        <a:gd name="connsiteY4" fmla="*/ 0 h 55662"/>
                        <a:gd name="connsiteX5" fmla="*/ 85039 w 90064"/>
                        <a:gd name="connsiteY5" fmla="*/ 20873 h 55662"/>
                        <a:gd name="connsiteX6" fmla="*/ 67645 w 90064"/>
                        <a:gd name="connsiteY6" fmla="*/ 34789 h 55662"/>
                        <a:gd name="connsiteX7" fmla="*/ 1546 w 90064"/>
                        <a:gd name="connsiteY7" fmla="*/ 55662 h 55662"/>
                        <a:gd name="connsiteX8" fmla="*/ 1546 w 90064"/>
                        <a:gd name="connsiteY8" fmla="*/ 52183 h 55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064" h="55662">
                          <a:moveTo>
                            <a:pt x="1546" y="52183"/>
                          </a:moveTo>
                          <a:cubicBezTo>
                            <a:pt x="18941" y="45225"/>
                            <a:pt x="39814" y="34789"/>
                            <a:pt x="57208" y="27831"/>
                          </a:cubicBezTo>
                          <a:cubicBezTo>
                            <a:pt x="67645" y="24352"/>
                            <a:pt x="81560" y="24352"/>
                            <a:pt x="85039" y="6958"/>
                          </a:cubicBezTo>
                          <a:cubicBezTo>
                            <a:pt x="85039" y="3479"/>
                            <a:pt x="85039" y="0"/>
                            <a:pt x="88518" y="0"/>
                          </a:cubicBezTo>
                          <a:cubicBezTo>
                            <a:pt x="88518" y="0"/>
                            <a:pt x="91997" y="0"/>
                            <a:pt x="88518" y="0"/>
                          </a:cubicBezTo>
                          <a:cubicBezTo>
                            <a:pt x="85039" y="6958"/>
                            <a:pt x="85039" y="13916"/>
                            <a:pt x="85039" y="20873"/>
                          </a:cubicBezTo>
                          <a:cubicBezTo>
                            <a:pt x="81560" y="27831"/>
                            <a:pt x="74603" y="31310"/>
                            <a:pt x="67645" y="34789"/>
                          </a:cubicBezTo>
                          <a:cubicBezTo>
                            <a:pt x="46772" y="45225"/>
                            <a:pt x="25898" y="55662"/>
                            <a:pt x="1546" y="55662"/>
                          </a:cubicBezTo>
                          <a:cubicBezTo>
                            <a:pt x="1546" y="55662"/>
                            <a:pt x="-1933" y="52183"/>
                            <a:pt x="1546" y="52183"/>
                          </a:cubicBezTo>
                          <a:close/>
                        </a:path>
                      </a:pathLst>
                    </a:custGeom>
                    <a:solidFill>
                      <a:srgbClr val="C88C4E"/>
                    </a:solidFill>
                    <a:ln w="34755"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xmlns="" id="{C485754B-B5B0-4E79-BB16-F195111DADD0}"/>
                        </a:ext>
                      </a:extLst>
                    </p:cNvPr>
                    <p:cNvSpPr/>
                    <p:nvPr/>
                  </p:nvSpPr>
                  <p:spPr>
                    <a:xfrm>
                      <a:off x="2065343" y="9149407"/>
                      <a:ext cx="160341" cy="25221"/>
                    </a:xfrm>
                    <a:custGeom>
                      <a:avLst/>
                      <a:gdLst>
                        <a:gd name="connsiteX0" fmla="*/ 3793 w 160341"/>
                        <a:gd name="connsiteY0" fmla="*/ 17394 h 25221"/>
                        <a:gd name="connsiteX1" fmla="*/ 83807 w 160341"/>
                        <a:gd name="connsiteY1" fmla="*/ 17394 h 25221"/>
                        <a:gd name="connsiteX2" fmla="*/ 156863 w 160341"/>
                        <a:gd name="connsiteY2" fmla="*/ 0 h 25221"/>
                        <a:gd name="connsiteX3" fmla="*/ 160342 w 160341"/>
                        <a:gd name="connsiteY3" fmla="*/ 0 h 25221"/>
                        <a:gd name="connsiteX4" fmla="*/ 108159 w 160341"/>
                        <a:gd name="connsiteY4" fmla="*/ 20873 h 25221"/>
                        <a:gd name="connsiteX5" fmla="*/ 7271 w 160341"/>
                        <a:gd name="connsiteY5" fmla="*/ 24352 h 25221"/>
                        <a:gd name="connsiteX6" fmla="*/ 3793 w 160341"/>
                        <a:gd name="connsiteY6" fmla="*/ 17394 h 2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341" h="25221">
                          <a:moveTo>
                            <a:pt x="3793" y="17394"/>
                          </a:moveTo>
                          <a:cubicBezTo>
                            <a:pt x="31624" y="17394"/>
                            <a:pt x="55976" y="20873"/>
                            <a:pt x="83807" y="17394"/>
                          </a:cubicBezTo>
                          <a:cubicBezTo>
                            <a:pt x="101201" y="13915"/>
                            <a:pt x="142948" y="13915"/>
                            <a:pt x="156863" y="0"/>
                          </a:cubicBezTo>
                          <a:cubicBezTo>
                            <a:pt x="156863" y="0"/>
                            <a:pt x="160342" y="0"/>
                            <a:pt x="160342" y="0"/>
                          </a:cubicBezTo>
                          <a:cubicBezTo>
                            <a:pt x="153384" y="17394"/>
                            <a:pt x="125553" y="17394"/>
                            <a:pt x="108159" y="20873"/>
                          </a:cubicBezTo>
                          <a:cubicBezTo>
                            <a:pt x="73370" y="27831"/>
                            <a:pt x="42060" y="24352"/>
                            <a:pt x="7271" y="24352"/>
                          </a:cubicBezTo>
                          <a:cubicBezTo>
                            <a:pt x="314" y="24352"/>
                            <a:pt x="-3165" y="17394"/>
                            <a:pt x="3793" y="17394"/>
                          </a:cubicBezTo>
                          <a:close/>
                        </a:path>
                      </a:pathLst>
                    </a:custGeom>
                    <a:solidFill>
                      <a:srgbClr val="C88C4E"/>
                    </a:solidFill>
                    <a:ln w="34755" cap="flat">
                      <a:noFill/>
                      <a:prstDash val="solid"/>
                      <a:miter/>
                    </a:ln>
                  </p:spPr>
                  <p:txBody>
                    <a:bodyPr rtlCol="0" anchor="ctr"/>
                    <a:lstStyle/>
                    <a:p>
                      <a:endParaRPr lang="en-US"/>
                    </a:p>
                  </p:txBody>
                </p:sp>
              </p:grpSp>
              <p:grpSp>
                <p:nvGrpSpPr>
                  <p:cNvPr id="136" name="Graphic 30">
                    <a:extLst>
                      <a:ext uri="{FF2B5EF4-FFF2-40B4-BE49-F238E27FC236}">
                        <a16:creationId xmlns:a16="http://schemas.microsoft.com/office/drawing/2014/main" xmlns="" id="{6832E9AC-E0E3-4EBD-90B1-7EE656C2E507}"/>
                      </a:ext>
                    </a:extLst>
                  </p:cNvPr>
                  <p:cNvGrpSpPr/>
                  <p:nvPr/>
                </p:nvGrpSpPr>
                <p:grpSpPr>
                  <a:xfrm>
                    <a:off x="1771452" y="8387534"/>
                    <a:ext cx="219316" cy="672660"/>
                    <a:chOff x="1771452" y="8387534"/>
                    <a:chExt cx="219316" cy="672660"/>
                  </a:xfrm>
                </p:grpSpPr>
                <p:sp>
                  <p:nvSpPr>
                    <p:cNvPr id="137" name="Freeform: Shape 136">
                      <a:extLst>
                        <a:ext uri="{FF2B5EF4-FFF2-40B4-BE49-F238E27FC236}">
                          <a16:creationId xmlns:a16="http://schemas.microsoft.com/office/drawing/2014/main" xmlns="" id="{89B240D5-5F42-4628-AB21-333A5AB5CD13}"/>
                        </a:ext>
                      </a:extLst>
                    </p:cNvPr>
                    <p:cNvSpPr/>
                    <p:nvPr/>
                  </p:nvSpPr>
                  <p:spPr>
                    <a:xfrm>
                      <a:off x="1771452" y="8390303"/>
                      <a:ext cx="219316" cy="669891"/>
                    </a:xfrm>
                    <a:custGeom>
                      <a:avLst/>
                      <a:gdLst>
                        <a:gd name="connsiteX0" fmla="*/ 196796 w 219316"/>
                        <a:gd name="connsiteY0" fmla="*/ 567767 h 669891"/>
                        <a:gd name="connsiteX1" fmla="*/ 155050 w 219316"/>
                        <a:gd name="connsiteY1" fmla="*/ 505147 h 669891"/>
                        <a:gd name="connsiteX2" fmla="*/ 151571 w 219316"/>
                        <a:gd name="connsiteY2" fmla="*/ 564288 h 669891"/>
                        <a:gd name="connsiteX3" fmla="*/ 172444 w 219316"/>
                        <a:gd name="connsiteY3" fmla="*/ 612992 h 669891"/>
                        <a:gd name="connsiteX4" fmla="*/ 175923 w 219316"/>
                        <a:gd name="connsiteY4" fmla="*/ 665175 h 669891"/>
                        <a:gd name="connsiteX5" fmla="*/ 123740 w 219316"/>
                        <a:gd name="connsiteY5" fmla="*/ 626907 h 669891"/>
                        <a:gd name="connsiteX6" fmla="*/ 123740 w 219316"/>
                        <a:gd name="connsiteY6" fmla="*/ 626907 h 669891"/>
                        <a:gd name="connsiteX7" fmla="*/ 68078 w 219316"/>
                        <a:gd name="connsiteY7" fmla="*/ 609513 h 669891"/>
                        <a:gd name="connsiteX8" fmla="*/ 68078 w 219316"/>
                        <a:gd name="connsiteY8" fmla="*/ 609513 h 669891"/>
                        <a:gd name="connsiteX9" fmla="*/ 29810 w 219316"/>
                        <a:gd name="connsiteY9" fmla="*/ 592119 h 669891"/>
                        <a:gd name="connsiteX10" fmla="*/ 5458 w 219316"/>
                        <a:gd name="connsiteY10" fmla="*/ 515583 h 669891"/>
                        <a:gd name="connsiteX11" fmla="*/ 36768 w 219316"/>
                        <a:gd name="connsiteY11" fmla="*/ 452964 h 669891"/>
                        <a:gd name="connsiteX12" fmla="*/ 64599 w 219316"/>
                        <a:gd name="connsiteY12" fmla="*/ 421654 h 669891"/>
                        <a:gd name="connsiteX13" fmla="*/ 61120 w 219316"/>
                        <a:gd name="connsiteY13" fmla="*/ 205964 h 669891"/>
                        <a:gd name="connsiteX14" fmla="*/ 120261 w 219316"/>
                        <a:gd name="connsiteY14" fmla="*/ 710 h 669891"/>
                        <a:gd name="connsiteX15" fmla="*/ 120261 w 219316"/>
                        <a:gd name="connsiteY15" fmla="*/ 710 h 669891"/>
                        <a:gd name="connsiteX16" fmla="*/ 120261 w 219316"/>
                        <a:gd name="connsiteY16" fmla="*/ 710 h 669891"/>
                        <a:gd name="connsiteX17" fmla="*/ 144613 w 219316"/>
                        <a:gd name="connsiteY17" fmla="*/ 7668 h 669891"/>
                        <a:gd name="connsiteX18" fmla="*/ 189838 w 219316"/>
                        <a:gd name="connsiteY18" fmla="*/ 21583 h 669891"/>
                        <a:gd name="connsiteX19" fmla="*/ 189838 w 219316"/>
                        <a:gd name="connsiteY19" fmla="*/ 21583 h 669891"/>
                        <a:gd name="connsiteX20" fmla="*/ 189838 w 219316"/>
                        <a:gd name="connsiteY20" fmla="*/ 18104 h 669891"/>
                        <a:gd name="connsiteX21" fmla="*/ 189838 w 219316"/>
                        <a:gd name="connsiteY21" fmla="*/ 18104 h 669891"/>
                        <a:gd name="connsiteX22" fmla="*/ 172444 w 219316"/>
                        <a:gd name="connsiteY22" fmla="*/ 52893 h 669891"/>
                        <a:gd name="connsiteX23" fmla="*/ 155050 w 219316"/>
                        <a:gd name="connsiteY23" fmla="*/ 98118 h 669891"/>
                        <a:gd name="connsiteX24" fmla="*/ 130698 w 219316"/>
                        <a:gd name="connsiteY24" fmla="*/ 199006 h 669891"/>
                        <a:gd name="connsiteX25" fmla="*/ 134177 w 219316"/>
                        <a:gd name="connsiteY25" fmla="*/ 397302 h 669891"/>
                        <a:gd name="connsiteX26" fmla="*/ 189838 w 219316"/>
                        <a:gd name="connsiteY26" fmla="*/ 418175 h 669891"/>
                        <a:gd name="connsiteX27" fmla="*/ 217670 w 219316"/>
                        <a:gd name="connsiteY27" fmla="*/ 526020 h 669891"/>
                        <a:gd name="connsiteX28" fmla="*/ 196796 w 219316"/>
                        <a:gd name="connsiteY28" fmla="*/ 567767 h 669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19316" h="669891">
                          <a:moveTo>
                            <a:pt x="196796" y="567767"/>
                          </a:moveTo>
                          <a:cubicBezTo>
                            <a:pt x="165486" y="560809"/>
                            <a:pt x="172444" y="526020"/>
                            <a:pt x="155050" y="505147"/>
                          </a:cubicBezTo>
                          <a:cubicBezTo>
                            <a:pt x="148092" y="522541"/>
                            <a:pt x="144613" y="546893"/>
                            <a:pt x="151571" y="564288"/>
                          </a:cubicBezTo>
                          <a:cubicBezTo>
                            <a:pt x="155050" y="581682"/>
                            <a:pt x="165486" y="595598"/>
                            <a:pt x="172444" y="612992"/>
                          </a:cubicBezTo>
                          <a:cubicBezTo>
                            <a:pt x="179402" y="626907"/>
                            <a:pt x="189838" y="651260"/>
                            <a:pt x="175923" y="665175"/>
                          </a:cubicBezTo>
                          <a:cubicBezTo>
                            <a:pt x="155050" y="682569"/>
                            <a:pt x="134177" y="647781"/>
                            <a:pt x="123740" y="626907"/>
                          </a:cubicBezTo>
                          <a:cubicBezTo>
                            <a:pt x="123740" y="626907"/>
                            <a:pt x="123740" y="626907"/>
                            <a:pt x="123740" y="626907"/>
                          </a:cubicBezTo>
                          <a:cubicBezTo>
                            <a:pt x="99388" y="630386"/>
                            <a:pt x="81993" y="623429"/>
                            <a:pt x="68078" y="609513"/>
                          </a:cubicBezTo>
                          <a:cubicBezTo>
                            <a:pt x="68078" y="609513"/>
                            <a:pt x="68078" y="609513"/>
                            <a:pt x="68078" y="609513"/>
                          </a:cubicBezTo>
                          <a:cubicBezTo>
                            <a:pt x="50683" y="609513"/>
                            <a:pt x="36768" y="602555"/>
                            <a:pt x="29810" y="592119"/>
                          </a:cubicBezTo>
                          <a:cubicBezTo>
                            <a:pt x="-8457" y="595598"/>
                            <a:pt x="-1500" y="536457"/>
                            <a:pt x="5458" y="515583"/>
                          </a:cubicBezTo>
                          <a:cubicBezTo>
                            <a:pt x="8937" y="494710"/>
                            <a:pt x="22852" y="470358"/>
                            <a:pt x="36768" y="452964"/>
                          </a:cubicBezTo>
                          <a:cubicBezTo>
                            <a:pt x="43726" y="442527"/>
                            <a:pt x="54162" y="432091"/>
                            <a:pt x="64599" y="421654"/>
                          </a:cubicBezTo>
                          <a:cubicBezTo>
                            <a:pt x="47205" y="352076"/>
                            <a:pt x="54162" y="275541"/>
                            <a:pt x="61120" y="205964"/>
                          </a:cubicBezTo>
                          <a:cubicBezTo>
                            <a:pt x="68078" y="132907"/>
                            <a:pt x="95909" y="70287"/>
                            <a:pt x="120261" y="710"/>
                          </a:cubicBezTo>
                          <a:cubicBezTo>
                            <a:pt x="120261" y="710"/>
                            <a:pt x="120261" y="710"/>
                            <a:pt x="120261" y="710"/>
                          </a:cubicBezTo>
                          <a:cubicBezTo>
                            <a:pt x="120261" y="710"/>
                            <a:pt x="120261" y="710"/>
                            <a:pt x="120261" y="710"/>
                          </a:cubicBezTo>
                          <a:cubicBezTo>
                            <a:pt x="123740" y="-2769"/>
                            <a:pt x="141134" y="7668"/>
                            <a:pt x="144613" y="7668"/>
                          </a:cubicBezTo>
                          <a:cubicBezTo>
                            <a:pt x="158529" y="14626"/>
                            <a:pt x="172444" y="21583"/>
                            <a:pt x="189838" y="21583"/>
                          </a:cubicBezTo>
                          <a:cubicBezTo>
                            <a:pt x="189838" y="21583"/>
                            <a:pt x="189838" y="21583"/>
                            <a:pt x="189838" y="21583"/>
                          </a:cubicBezTo>
                          <a:cubicBezTo>
                            <a:pt x="189838" y="21583"/>
                            <a:pt x="189838" y="21583"/>
                            <a:pt x="189838" y="18104"/>
                          </a:cubicBezTo>
                          <a:cubicBezTo>
                            <a:pt x="189838" y="18104"/>
                            <a:pt x="193317" y="18104"/>
                            <a:pt x="189838" y="18104"/>
                          </a:cubicBezTo>
                          <a:cubicBezTo>
                            <a:pt x="186360" y="32020"/>
                            <a:pt x="179402" y="42456"/>
                            <a:pt x="172444" y="52893"/>
                          </a:cubicBezTo>
                          <a:cubicBezTo>
                            <a:pt x="165486" y="66809"/>
                            <a:pt x="162007" y="84203"/>
                            <a:pt x="155050" y="98118"/>
                          </a:cubicBezTo>
                          <a:cubicBezTo>
                            <a:pt x="144613" y="132907"/>
                            <a:pt x="137655" y="164217"/>
                            <a:pt x="130698" y="199006"/>
                          </a:cubicBezTo>
                          <a:cubicBezTo>
                            <a:pt x="116782" y="268583"/>
                            <a:pt x="120261" y="331203"/>
                            <a:pt x="134177" y="397302"/>
                          </a:cubicBezTo>
                          <a:cubicBezTo>
                            <a:pt x="155050" y="393823"/>
                            <a:pt x="179402" y="400781"/>
                            <a:pt x="189838" y="418175"/>
                          </a:cubicBezTo>
                          <a:cubicBezTo>
                            <a:pt x="210712" y="449485"/>
                            <a:pt x="203754" y="491231"/>
                            <a:pt x="217670" y="526020"/>
                          </a:cubicBezTo>
                          <a:cubicBezTo>
                            <a:pt x="221148" y="543414"/>
                            <a:pt x="221148" y="574724"/>
                            <a:pt x="196796" y="567767"/>
                          </a:cubicBezTo>
                          <a:close/>
                        </a:path>
                      </a:pathLst>
                    </a:custGeom>
                    <a:solidFill>
                      <a:srgbClr val="9E5116"/>
                    </a:solidFill>
                    <a:ln w="34755"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xmlns="" id="{11DFE3BC-DBE7-49A7-9D90-E714F83BEC34}"/>
                        </a:ext>
                      </a:extLst>
                    </p:cNvPr>
                    <p:cNvSpPr/>
                    <p:nvPr/>
                  </p:nvSpPr>
                  <p:spPr>
                    <a:xfrm>
                      <a:off x="1775171" y="8387534"/>
                      <a:ext cx="210471" cy="668992"/>
                    </a:xfrm>
                    <a:custGeom>
                      <a:avLst/>
                      <a:gdLst>
                        <a:gd name="connsiteX0" fmla="*/ 210472 w 210471"/>
                        <a:gd name="connsiteY0" fmla="*/ 546183 h 668992"/>
                        <a:gd name="connsiteX1" fmla="*/ 210472 w 210471"/>
                        <a:gd name="connsiteY1" fmla="*/ 546183 h 668992"/>
                        <a:gd name="connsiteX2" fmla="*/ 203514 w 210471"/>
                        <a:gd name="connsiteY2" fmla="*/ 528789 h 668992"/>
                        <a:gd name="connsiteX3" fmla="*/ 196556 w 210471"/>
                        <a:gd name="connsiteY3" fmla="*/ 500958 h 668992"/>
                        <a:gd name="connsiteX4" fmla="*/ 120021 w 210471"/>
                        <a:gd name="connsiteY4" fmla="*/ 407028 h 668992"/>
                        <a:gd name="connsiteX5" fmla="*/ 120021 w 210471"/>
                        <a:gd name="connsiteY5" fmla="*/ 403549 h 668992"/>
                        <a:gd name="connsiteX6" fmla="*/ 126979 w 210471"/>
                        <a:gd name="connsiteY6" fmla="*/ 400071 h 668992"/>
                        <a:gd name="connsiteX7" fmla="*/ 120021 w 210471"/>
                        <a:gd name="connsiteY7" fmla="*/ 201775 h 668992"/>
                        <a:gd name="connsiteX8" fmla="*/ 144373 w 210471"/>
                        <a:gd name="connsiteY8" fmla="*/ 104366 h 668992"/>
                        <a:gd name="connsiteX9" fmla="*/ 165247 w 210471"/>
                        <a:gd name="connsiteY9" fmla="*/ 52183 h 668992"/>
                        <a:gd name="connsiteX10" fmla="*/ 182641 w 210471"/>
                        <a:gd name="connsiteY10" fmla="*/ 24352 h 668992"/>
                        <a:gd name="connsiteX11" fmla="*/ 140894 w 210471"/>
                        <a:gd name="connsiteY11" fmla="*/ 13915 h 668992"/>
                        <a:gd name="connsiteX12" fmla="*/ 116542 w 210471"/>
                        <a:gd name="connsiteY12" fmla="*/ 0 h 668992"/>
                        <a:gd name="connsiteX13" fmla="*/ 64359 w 210471"/>
                        <a:gd name="connsiteY13" fmla="*/ 201775 h 668992"/>
                        <a:gd name="connsiteX14" fmla="*/ 64359 w 210471"/>
                        <a:gd name="connsiteY14" fmla="*/ 417465 h 668992"/>
                        <a:gd name="connsiteX15" fmla="*/ 78275 w 210471"/>
                        <a:gd name="connsiteY15" fmla="*/ 413986 h 668992"/>
                        <a:gd name="connsiteX16" fmla="*/ 78275 w 210471"/>
                        <a:gd name="connsiteY16" fmla="*/ 413986 h 668992"/>
                        <a:gd name="connsiteX17" fmla="*/ 50444 w 210471"/>
                        <a:gd name="connsiteY17" fmla="*/ 434859 h 668992"/>
                        <a:gd name="connsiteX18" fmla="*/ 8697 w 210471"/>
                        <a:gd name="connsiteY18" fmla="*/ 497479 h 668992"/>
                        <a:gd name="connsiteX19" fmla="*/ 22613 w 210471"/>
                        <a:gd name="connsiteY19" fmla="*/ 584451 h 668992"/>
                        <a:gd name="connsiteX20" fmla="*/ 12176 w 210471"/>
                        <a:gd name="connsiteY20" fmla="*/ 521831 h 668992"/>
                        <a:gd name="connsiteX21" fmla="*/ 8697 w 210471"/>
                        <a:gd name="connsiteY21" fmla="*/ 514873 h 668992"/>
                        <a:gd name="connsiteX22" fmla="*/ 12176 w 210471"/>
                        <a:gd name="connsiteY22" fmla="*/ 514873 h 668992"/>
                        <a:gd name="connsiteX23" fmla="*/ 15655 w 210471"/>
                        <a:gd name="connsiteY23" fmla="*/ 521831 h 668992"/>
                        <a:gd name="connsiteX24" fmla="*/ 15655 w 210471"/>
                        <a:gd name="connsiteY24" fmla="*/ 525310 h 668992"/>
                        <a:gd name="connsiteX25" fmla="*/ 26092 w 210471"/>
                        <a:gd name="connsiteY25" fmla="*/ 577493 h 668992"/>
                        <a:gd name="connsiteX26" fmla="*/ 46965 w 210471"/>
                        <a:gd name="connsiteY26" fmla="*/ 601845 h 668992"/>
                        <a:gd name="connsiteX27" fmla="*/ 64359 w 210471"/>
                        <a:gd name="connsiteY27" fmla="*/ 605324 h 668992"/>
                        <a:gd name="connsiteX28" fmla="*/ 46965 w 210471"/>
                        <a:gd name="connsiteY28" fmla="*/ 532268 h 668992"/>
                        <a:gd name="connsiteX29" fmla="*/ 43486 w 210471"/>
                        <a:gd name="connsiteY29" fmla="*/ 528789 h 668992"/>
                        <a:gd name="connsiteX30" fmla="*/ 46965 w 210471"/>
                        <a:gd name="connsiteY30" fmla="*/ 525310 h 668992"/>
                        <a:gd name="connsiteX31" fmla="*/ 53923 w 210471"/>
                        <a:gd name="connsiteY31" fmla="*/ 532268 h 668992"/>
                        <a:gd name="connsiteX32" fmla="*/ 50444 w 210471"/>
                        <a:gd name="connsiteY32" fmla="*/ 535747 h 668992"/>
                        <a:gd name="connsiteX33" fmla="*/ 120021 w 210471"/>
                        <a:gd name="connsiteY33" fmla="*/ 626198 h 668992"/>
                        <a:gd name="connsiteX34" fmla="*/ 116542 w 210471"/>
                        <a:gd name="connsiteY34" fmla="*/ 622719 h 668992"/>
                        <a:gd name="connsiteX35" fmla="*/ 92190 w 210471"/>
                        <a:gd name="connsiteY35" fmla="*/ 574014 h 668992"/>
                        <a:gd name="connsiteX36" fmla="*/ 88711 w 210471"/>
                        <a:gd name="connsiteY36" fmla="*/ 542704 h 668992"/>
                        <a:gd name="connsiteX37" fmla="*/ 88711 w 210471"/>
                        <a:gd name="connsiteY37" fmla="*/ 539226 h 668992"/>
                        <a:gd name="connsiteX38" fmla="*/ 85232 w 210471"/>
                        <a:gd name="connsiteY38" fmla="*/ 535747 h 668992"/>
                        <a:gd name="connsiteX39" fmla="*/ 88711 w 210471"/>
                        <a:gd name="connsiteY39" fmla="*/ 532268 h 668992"/>
                        <a:gd name="connsiteX40" fmla="*/ 92190 w 210471"/>
                        <a:gd name="connsiteY40" fmla="*/ 535747 h 668992"/>
                        <a:gd name="connsiteX41" fmla="*/ 92190 w 210471"/>
                        <a:gd name="connsiteY41" fmla="*/ 535747 h 668992"/>
                        <a:gd name="connsiteX42" fmla="*/ 92190 w 210471"/>
                        <a:gd name="connsiteY42" fmla="*/ 535747 h 668992"/>
                        <a:gd name="connsiteX43" fmla="*/ 92190 w 210471"/>
                        <a:gd name="connsiteY43" fmla="*/ 539226 h 668992"/>
                        <a:gd name="connsiteX44" fmla="*/ 92190 w 210471"/>
                        <a:gd name="connsiteY44" fmla="*/ 542704 h 668992"/>
                        <a:gd name="connsiteX45" fmla="*/ 95669 w 210471"/>
                        <a:gd name="connsiteY45" fmla="*/ 574014 h 668992"/>
                        <a:gd name="connsiteX46" fmla="*/ 116542 w 210471"/>
                        <a:gd name="connsiteY46" fmla="*/ 622719 h 668992"/>
                        <a:gd name="connsiteX47" fmla="*/ 140894 w 210471"/>
                        <a:gd name="connsiteY47" fmla="*/ 654028 h 668992"/>
                        <a:gd name="connsiteX48" fmla="*/ 172204 w 210471"/>
                        <a:gd name="connsiteY48" fmla="*/ 657507 h 668992"/>
                        <a:gd name="connsiteX49" fmla="*/ 165247 w 210471"/>
                        <a:gd name="connsiteY49" fmla="*/ 619240 h 668992"/>
                        <a:gd name="connsiteX50" fmla="*/ 140894 w 210471"/>
                        <a:gd name="connsiteY50" fmla="*/ 549662 h 668992"/>
                        <a:gd name="connsiteX51" fmla="*/ 151331 w 210471"/>
                        <a:gd name="connsiteY51" fmla="*/ 504437 h 668992"/>
                        <a:gd name="connsiteX52" fmla="*/ 158289 w 210471"/>
                        <a:gd name="connsiteY52" fmla="*/ 500958 h 668992"/>
                        <a:gd name="connsiteX53" fmla="*/ 154810 w 210471"/>
                        <a:gd name="connsiteY53" fmla="*/ 507916 h 668992"/>
                        <a:gd name="connsiteX54" fmla="*/ 154810 w 210471"/>
                        <a:gd name="connsiteY54" fmla="*/ 507916 h 668992"/>
                        <a:gd name="connsiteX55" fmla="*/ 172204 w 210471"/>
                        <a:gd name="connsiteY55" fmla="*/ 549662 h 668992"/>
                        <a:gd name="connsiteX56" fmla="*/ 182641 w 210471"/>
                        <a:gd name="connsiteY56" fmla="*/ 560099 h 668992"/>
                        <a:gd name="connsiteX57" fmla="*/ 182641 w 210471"/>
                        <a:gd name="connsiteY57" fmla="*/ 560099 h 668992"/>
                        <a:gd name="connsiteX58" fmla="*/ 203514 w 210471"/>
                        <a:gd name="connsiteY58" fmla="*/ 563578 h 668992"/>
                        <a:gd name="connsiteX59" fmla="*/ 210472 w 210471"/>
                        <a:gd name="connsiteY59" fmla="*/ 546183 h 66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10471" h="668992">
                          <a:moveTo>
                            <a:pt x="210472" y="546183"/>
                          </a:moveTo>
                          <a:lnTo>
                            <a:pt x="210472" y="546183"/>
                          </a:lnTo>
                          <a:cubicBezTo>
                            <a:pt x="210472" y="539226"/>
                            <a:pt x="206993" y="535747"/>
                            <a:pt x="203514" y="528789"/>
                          </a:cubicBezTo>
                          <a:cubicBezTo>
                            <a:pt x="200035" y="518352"/>
                            <a:pt x="196556" y="511395"/>
                            <a:pt x="196556" y="500958"/>
                          </a:cubicBezTo>
                          <a:cubicBezTo>
                            <a:pt x="193078" y="455733"/>
                            <a:pt x="179162" y="396592"/>
                            <a:pt x="120021" y="407028"/>
                          </a:cubicBezTo>
                          <a:cubicBezTo>
                            <a:pt x="116542" y="407028"/>
                            <a:pt x="120021" y="403549"/>
                            <a:pt x="120021" y="403549"/>
                          </a:cubicBezTo>
                          <a:cubicBezTo>
                            <a:pt x="123500" y="403549"/>
                            <a:pt x="123500" y="403549"/>
                            <a:pt x="126979" y="400071"/>
                          </a:cubicBezTo>
                          <a:cubicBezTo>
                            <a:pt x="106106" y="337451"/>
                            <a:pt x="106106" y="264394"/>
                            <a:pt x="120021" y="201775"/>
                          </a:cubicBezTo>
                          <a:cubicBezTo>
                            <a:pt x="126979" y="170465"/>
                            <a:pt x="133937" y="135676"/>
                            <a:pt x="144373" y="104366"/>
                          </a:cubicBezTo>
                          <a:cubicBezTo>
                            <a:pt x="151331" y="86972"/>
                            <a:pt x="154810" y="69578"/>
                            <a:pt x="165247" y="52183"/>
                          </a:cubicBezTo>
                          <a:cubicBezTo>
                            <a:pt x="168725" y="41746"/>
                            <a:pt x="175683" y="34789"/>
                            <a:pt x="182641" y="24352"/>
                          </a:cubicBezTo>
                          <a:cubicBezTo>
                            <a:pt x="172204" y="27831"/>
                            <a:pt x="151331" y="17394"/>
                            <a:pt x="140894" y="13915"/>
                          </a:cubicBezTo>
                          <a:cubicBezTo>
                            <a:pt x="137416" y="13915"/>
                            <a:pt x="120021" y="6958"/>
                            <a:pt x="116542" y="0"/>
                          </a:cubicBezTo>
                          <a:cubicBezTo>
                            <a:pt x="99148" y="69578"/>
                            <a:pt x="71317" y="132197"/>
                            <a:pt x="64359" y="201775"/>
                          </a:cubicBezTo>
                          <a:cubicBezTo>
                            <a:pt x="57401" y="274831"/>
                            <a:pt x="57401" y="344409"/>
                            <a:pt x="64359" y="417465"/>
                          </a:cubicBezTo>
                          <a:cubicBezTo>
                            <a:pt x="67838" y="413986"/>
                            <a:pt x="74796" y="413986"/>
                            <a:pt x="78275" y="413986"/>
                          </a:cubicBezTo>
                          <a:cubicBezTo>
                            <a:pt x="78275" y="413986"/>
                            <a:pt x="78275" y="413986"/>
                            <a:pt x="78275" y="413986"/>
                          </a:cubicBezTo>
                          <a:cubicBezTo>
                            <a:pt x="67838" y="420944"/>
                            <a:pt x="57401" y="427902"/>
                            <a:pt x="50444" y="434859"/>
                          </a:cubicBezTo>
                          <a:cubicBezTo>
                            <a:pt x="33049" y="452254"/>
                            <a:pt x="15655" y="476606"/>
                            <a:pt x="8697" y="497479"/>
                          </a:cubicBezTo>
                          <a:cubicBezTo>
                            <a:pt x="1739" y="518352"/>
                            <a:pt x="-12176" y="580972"/>
                            <a:pt x="22613" y="584451"/>
                          </a:cubicBezTo>
                          <a:cubicBezTo>
                            <a:pt x="12176" y="567057"/>
                            <a:pt x="8697" y="539226"/>
                            <a:pt x="12176" y="521831"/>
                          </a:cubicBezTo>
                          <a:cubicBezTo>
                            <a:pt x="12176" y="521831"/>
                            <a:pt x="12176" y="518352"/>
                            <a:pt x="8697" y="514873"/>
                          </a:cubicBezTo>
                          <a:cubicBezTo>
                            <a:pt x="8697" y="514873"/>
                            <a:pt x="12176" y="511395"/>
                            <a:pt x="12176" y="514873"/>
                          </a:cubicBezTo>
                          <a:cubicBezTo>
                            <a:pt x="12176" y="518352"/>
                            <a:pt x="15655" y="518352"/>
                            <a:pt x="15655" y="521831"/>
                          </a:cubicBezTo>
                          <a:cubicBezTo>
                            <a:pt x="15655" y="521831"/>
                            <a:pt x="15655" y="525310"/>
                            <a:pt x="15655" y="525310"/>
                          </a:cubicBezTo>
                          <a:cubicBezTo>
                            <a:pt x="15655" y="542704"/>
                            <a:pt x="15655" y="563578"/>
                            <a:pt x="26092" y="577493"/>
                          </a:cubicBezTo>
                          <a:cubicBezTo>
                            <a:pt x="29570" y="584451"/>
                            <a:pt x="40007" y="598366"/>
                            <a:pt x="46965" y="601845"/>
                          </a:cubicBezTo>
                          <a:cubicBezTo>
                            <a:pt x="53923" y="605324"/>
                            <a:pt x="57401" y="605324"/>
                            <a:pt x="64359" y="605324"/>
                          </a:cubicBezTo>
                          <a:cubicBezTo>
                            <a:pt x="50444" y="584451"/>
                            <a:pt x="46965" y="556620"/>
                            <a:pt x="46965" y="532268"/>
                          </a:cubicBezTo>
                          <a:cubicBezTo>
                            <a:pt x="46965" y="532268"/>
                            <a:pt x="43486" y="528789"/>
                            <a:pt x="43486" y="528789"/>
                          </a:cubicBezTo>
                          <a:cubicBezTo>
                            <a:pt x="43486" y="528789"/>
                            <a:pt x="43486" y="525310"/>
                            <a:pt x="46965" y="525310"/>
                          </a:cubicBezTo>
                          <a:cubicBezTo>
                            <a:pt x="50444" y="525310"/>
                            <a:pt x="53923" y="528789"/>
                            <a:pt x="53923" y="532268"/>
                          </a:cubicBezTo>
                          <a:cubicBezTo>
                            <a:pt x="53923" y="532268"/>
                            <a:pt x="53923" y="535747"/>
                            <a:pt x="50444" y="535747"/>
                          </a:cubicBezTo>
                          <a:cubicBezTo>
                            <a:pt x="50444" y="580972"/>
                            <a:pt x="67838" y="626198"/>
                            <a:pt x="120021" y="626198"/>
                          </a:cubicBezTo>
                          <a:cubicBezTo>
                            <a:pt x="120021" y="626198"/>
                            <a:pt x="120021" y="622719"/>
                            <a:pt x="116542" y="622719"/>
                          </a:cubicBezTo>
                          <a:cubicBezTo>
                            <a:pt x="106106" y="608803"/>
                            <a:pt x="95669" y="591409"/>
                            <a:pt x="92190" y="574014"/>
                          </a:cubicBezTo>
                          <a:cubicBezTo>
                            <a:pt x="88711" y="563578"/>
                            <a:pt x="88711" y="553141"/>
                            <a:pt x="88711" y="542704"/>
                          </a:cubicBezTo>
                          <a:cubicBezTo>
                            <a:pt x="88711" y="542704"/>
                            <a:pt x="88711" y="539226"/>
                            <a:pt x="88711" y="539226"/>
                          </a:cubicBezTo>
                          <a:cubicBezTo>
                            <a:pt x="88711" y="539226"/>
                            <a:pt x="85232" y="535747"/>
                            <a:pt x="85232" y="535747"/>
                          </a:cubicBezTo>
                          <a:cubicBezTo>
                            <a:pt x="81754" y="535747"/>
                            <a:pt x="85232" y="532268"/>
                            <a:pt x="88711" y="532268"/>
                          </a:cubicBezTo>
                          <a:cubicBezTo>
                            <a:pt x="88711" y="532268"/>
                            <a:pt x="92190" y="532268"/>
                            <a:pt x="92190" y="535747"/>
                          </a:cubicBezTo>
                          <a:cubicBezTo>
                            <a:pt x="92190" y="535747"/>
                            <a:pt x="92190" y="535747"/>
                            <a:pt x="92190" y="535747"/>
                          </a:cubicBezTo>
                          <a:cubicBezTo>
                            <a:pt x="92190" y="535747"/>
                            <a:pt x="92190" y="535747"/>
                            <a:pt x="92190" y="535747"/>
                          </a:cubicBezTo>
                          <a:cubicBezTo>
                            <a:pt x="92190" y="535747"/>
                            <a:pt x="92190" y="535747"/>
                            <a:pt x="92190" y="539226"/>
                          </a:cubicBezTo>
                          <a:cubicBezTo>
                            <a:pt x="92190" y="539226"/>
                            <a:pt x="92190" y="539226"/>
                            <a:pt x="92190" y="542704"/>
                          </a:cubicBezTo>
                          <a:cubicBezTo>
                            <a:pt x="92190" y="553141"/>
                            <a:pt x="92190" y="563578"/>
                            <a:pt x="95669" y="574014"/>
                          </a:cubicBezTo>
                          <a:cubicBezTo>
                            <a:pt x="99148" y="591409"/>
                            <a:pt x="109585" y="608803"/>
                            <a:pt x="116542" y="622719"/>
                          </a:cubicBezTo>
                          <a:cubicBezTo>
                            <a:pt x="123500" y="633155"/>
                            <a:pt x="130458" y="643592"/>
                            <a:pt x="140894" y="654028"/>
                          </a:cubicBezTo>
                          <a:cubicBezTo>
                            <a:pt x="144373" y="660986"/>
                            <a:pt x="165247" y="681859"/>
                            <a:pt x="172204" y="657507"/>
                          </a:cubicBezTo>
                          <a:cubicBezTo>
                            <a:pt x="175683" y="643592"/>
                            <a:pt x="168725" y="629676"/>
                            <a:pt x="165247" y="619240"/>
                          </a:cubicBezTo>
                          <a:cubicBezTo>
                            <a:pt x="154810" y="598366"/>
                            <a:pt x="144373" y="574014"/>
                            <a:pt x="140894" y="549662"/>
                          </a:cubicBezTo>
                          <a:cubicBezTo>
                            <a:pt x="137416" y="535747"/>
                            <a:pt x="144373" y="518352"/>
                            <a:pt x="151331" y="504437"/>
                          </a:cubicBezTo>
                          <a:cubicBezTo>
                            <a:pt x="154810" y="504437"/>
                            <a:pt x="154810" y="500958"/>
                            <a:pt x="158289" y="500958"/>
                          </a:cubicBezTo>
                          <a:cubicBezTo>
                            <a:pt x="158289" y="504437"/>
                            <a:pt x="154810" y="504437"/>
                            <a:pt x="154810" y="507916"/>
                          </a:cubicBezTo>
                          <a:cubicBezTo>
                            <a:pt x="154810" y="507916"/>
                            <a:pt x="154810" y="507916"/>
                            <a:pt x="154810" y="507916"/>
                          </a:cubicBezTo>
                          <a:cubicBezTo>
                            <a:pt x="165247" y="521831"/>
                            <a:pt x="165247" y="535747"/>
                            <a:pt x="172204" y="549662"/>
                          </a:cubicBezTo>
                          <a:cubicBezTo>
                            <a:pt x="175683" y="553141"/>
                            <a:pt x="179162" y="556620"/>
                            <a:pt x="182641" y="560099"/>
                          </a:cubicBezTo>
                          <a:cubicBezTo>
                            <a:pt x="182641" y="560099"/>
                            <a:pt x="182641" y="560099"/>
                            <a:pt x="182641" y="560099"/>
                          </a:cubicBezTo>
                          <a:cubicBezTo>
                            <a:pt x="189599" y="567057"/>
                            <a:pt x="196556" y="567057"/>
                            <a:pt x="203514" y="563578"/>
                          </a:cubicBezTo>
                          <a:cubicBezTo>
                            <a:pt x="210472" y="560099"/>
                            <a:pt x="210472" y="553141"/>
                            <a:pt x="210472" y="546183"/>
                          </a:cubicBezTo>
                          <a:close/>
                        </a:path>
                      </a:pathLst>
                    </a:custGeom>
                    <a:solidFill>
                      <a:srgbClr val="FBD0B4"/>
                    </a:solidFill>
                    <a:ln w="34755"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xmlns="" id="{53D2E18E-AEBE-4FCD-8913-3B05D2B788C3}"/>
                        </a:ext>
                      </a:extLst>
                    </p:cNvPr>
                    <p:cNvSpPr/>
                    <p:nvPr/>
                  </p:nvSpPr>
                  <p:spPr>
                    <a:xfrm>
                      <a:off x="1772967" y="8397970"/>
                      <a:ext cx="216154" cy="657769"/>
                    </a:xfrm>
                    <a:custGeom>
                      <a:avLst/>
                      <a:gdLst>
                        <a:gd name="connsiteX0" fmla="*/ 7422 w 216154"/>
                        <a:gd name="connsiteY0" fmla="*/ 494000 h 657769"/>
                        <a:gd name="connsiteX1" fmla="*/ 17858 w 216154"/>
                        <a:gd name="connsiteY1" fmla="*/ 473127 h 657769"/>
                        <a:gd name="connsiteX2" fmla="*/ 21337 w 216154"/>
                        <a:gd name="connsiteY2" fmla="*/ 490521 h 657769"/>
                        <a:gd name="connsiteX3" fmla="*/ 45689 w 216154"/>
                        <a:gd name="connsiteY3" fmla="*/ 518352 h 657769"/>
                        <a:gd name="connsiteX4" fmla="*/ 70041 w 216154"/>
                        <a:gd name="connsiteY4" fmla="*/ 518352 h 657769"/>
                        <a:gd name="connsiteX5" fmla="*/ 97872 w 216154"/>
                        <a:gd name="connsiteY5" fmla="*/ 528789 h 657769"/>
                        <a:gd name="connsiteX6" fmla="*/ 115267 w 216154"/>
                        <a:gd name="connsiteY6" fmla="*/ 549662 h 657769"/>
                        <a:gd name="connsiteX7" fmla="*/ 129182 w 216154"/>
                        <a:gd name="connsiteY7" fmla="*/ 525310 h 657769"/>
                        <a:gd name="connsiteX8" fmla="*/ 146577 w 216154"/>
                        <a:gd name="connsiteY8" fmla="*/ 476606 h 657769"/>
                        <a:gd name="connsiteX9" fmla="*/ 160492 w 216154"/>
                        <a:gd name="connsiteY9" fmla="*/ 455733 h 657769"/>
                        <a:gd name="connsiteX10" fmla="*/ 129182 w 216154"/>
                        <a:gd name="connsiteY10" fmla="*/ 413986 h 657769"/>
                        <a:gd name="connsiteX11" fmla="*/ 70041 w 216154"/>
                        <a:gd name="connsiteY11" fmla="*/ 420944 h 657769"/>
                        <a:gd name="connsiteX12" fmla="*/ 80478 w 216154"/>
                        <a:gd name="connsiteY12" fmla="*/ 413986 h 657769"/>
                        <a:gd name="connsiteX13" fmla="*/ 80478 w 216154"/>
                        <a:gd name="connsiteY13" fmla="*/ 413986 h 657769"/>
                        <a:gd name="connsiteX14" fmla="*/ 66562 w 216154"/>
                        <a:gd name="connsiteY14" fmla="*/ 417465 h 657769"/>
                        <a:gd name="connsiteX15" fmla="*/ 66562 w 216154"/>
                        <a:gd name="connsiteY15" fmla="*/ 410507 h 657769"/>
                        <a:gd name="connsiteX16" fmla="*/ 104830 w 216154"/>
                        <a:gd name="connsiteY16" fmla="*/ 375718 h 657769"/>
                        <a:gd name="connsiteX17" fmla="*/ 101351 w 216154"/>
                        <a:gd name="connsiteY17" fmla="*/ 309620 h 657769"/>
                        <a:gd name="connsiteX18" fmla="*/ 108309 w 216154"/>
                        <a:gd name="connsiteY18" fmla="*/ 222648 h 657769"/>
                        <a:gd name="connsiteX19" fmla="*/ 125703 w 216154"/>
                        <a:gd name="connsiteY19" fmla="*/ 125239 h 657769"/>
                        <a:gd name="connsiteX20" fmla="*/ 125703 w 216154"/>
                        <a:gd name="connsiteY20" fmla="*/ 73056 h 657769"/>
                        <a:gd name="connsiteX21" fmla="*/ 101351 w 216154"/>
                        <a:gd name="connsiteY21" fmla="*/ 66099 h 657769"/>
                        <a:gd name="connsiteX22" fmla="*/ 122224 w 216154"/>
                        <a:gd name="connsiteY22" fmla="*/ 0 h 657769"/>
                        <a:gd name="connsiteX23" fmla="*/ 146577 w 216154"/>
                        <a:gd name="connsiteY23" fmla="*/ 13915 h 657769"/>
                        <a:gd name="connsiteX24" fmla="*/ 188323 w 216154"/>
                        <a:gd name="connsiteY24" fmla="*/ 24352 h 657769"/>
                        <a:gd name="connsiteX25" fmla="*/ 170929 w 216154"/>
                        <a:gd name="connsiteY25" fmla="*/ 52183 h 657769"/>
                        <a:gd name="connsiteX26" fmla="*/ 150055 w 216154"/>
                        <a:gd name="connsiteY26" fmla="*/ 104366 h 657769"/>
                        <a:gd name="connsiteX27" fmla="*/ 125703 w 216154"/>
                        <a:gd name="connsiteY27" fmla="*/ 201775 h 657769"/>
                        <a:gd name="connsiteX28" fmla="*/ 132661 w 216154"/>
                        <a:gd name="connsiteY28" fmla="*/ 400071 h 657769"/>
                        <a:gd name="connsiteX29" fmla="*/ 125703 w 216154"/>
                        <a:gd name="connsiteY29" fmla="*/ 403549 h 657769"/>
                        <a:gd name="connsiteX30" fmla="*/ 125703 w 216154"/>
                        <a:gd name="connsiteY30" fmla="*/ 407028 h 657769"/>
                        <a:gd name="connsiteX31" fmla="*/ 202239 w 216154"/>
                        <a:gd name="connsiteY31" fmla="*/ 500958 h 657769"/>
                        <a:gd name="connsiteX32" fmla="*/ 209196 w 216154"/>
                        <a:gd name="connsiteY32" fmla="*/ 528789 h 657769"/>
                        <a:gd name="connsiteX33" fmla="*/ 216154 w 216154"/>
                        <a:gd name="connsiteY33" fmla="*/ 546183 h 657769"/>
                        <a:gd name="connsiteX34" fmla="*/ 216154 w 216154"/>
                        <a:gd name="connsiteY34" fmla="*/ 546183 h 657769"/>
                        <a:gd name="connsiteX35" fmla="*/ 209196 w 216154"/>
                        <a:gd name="connsiteY35" fmla="*/ 563578 h 657769"/>
                        <a:gd name="connsiteX36" fmla="*/ 188323 w 216154"/>
                        <a:gd name="connsiteY36" fmla="*/ 560099 h 657769"/>
                        <a:gd name="connsiteX37" fmla="*/ 188323 w 216154"/>
                        <a:gd name="connsiteY37" fmla="*/ 560099 h 657769"/>
                        <a:gd name="connsiteX38" fmla="*/ 177886 w 216154"/>
                        <a:gd name="connsiteY38" fmla="*/ 549662 h 657769"/>
                        <a:gd name="connsiteX39" fmla="*/ 157013 w 216154"/>
                        <a:gd name="connsiteY39" fmla="*/ 497479 h 657769"/>
                        <a:gd name="connsiteX40" fmla="*/ 157013 w 216154"/>
                        <a:gd name="connsiteY40" fmla="*/ 497479 h 657769"/>
                        <a:gd name="connsiteX41" fmla="*/ 160492 w 216154"/>
                        <a:gd name="connsiteY41" fmla="*/ 490521 h 657769"/>
                        <a:gd name="connsiteX42" fmla="*/ 153534 w 216154"/>
                        <a:gd name="connsiteY42" fmla="*/ 494000 h 657769"/>
                        <a:gd name="connsiteX43" fmla="*/ 143098 w 216154"/>
                        <a:gd name="connsiteY43" fmla="*/ 539226 h 657769"/>
                        <a:gd name="connsiteX44" fmla="*/ 167450 w 216154"/>
                        <a:gd name="connsiteY44" fmla="*/ 608803 h 657769"/>
                        <a:gd name="connsiteX45" fmla="*/ 174408 w 216154"/>
                        <a:gd name="connsiteY45" fmla="*/ 647071 h 657769"/>
                        <a:gd name="connsiteX46" fmla="*/ 143098 w 216154"/>
                        <a:gd name="connsiteY46" fmla="*/ 643592 h 657769"/>
                        <a:gd name="connsiteX47" fmla="*/ 118745 w 216154"/>
                        <a:gd name="connsiteY47" fmla="*/ 612282 h 657769"/>
                        <a:gd name="connsiteX48" fmla="*/ 94393 w 216154"/>
                        <a:gd name="connsiteY48" fmla="*/ 567057 h 657769"/>
                        <a:gd name="connsiteX49" fmla="*/ 90915 w 216154"/>
                        <a:gd name="connsiteY49" fmla="*/ 535747 h 657769"/>
                        <a:gd name="connsiteX50" fmla="*/ 90915 w 216154"/>
                        <a:gd name="connsiteY50" fmla="*/ 532268 h 657769"/>
                        <a:gd name="connsiteX51" fmla="*/ 90915 w 216154"/>
                        <a:gd name="connsiteY51" fmla="*/ 528789 h 657769"/>
                        <a:gd name="connsiteX52" fmla="*/ 90915 w 216154"/>
                        <a:gd name="connsiteY52" fmla="*/ 528789 h 657769"/>
                        <a:gd name="connsiteX53" fmla="*/ 90915 w 216154"/>
                        <a:gd name="connsiteY53" fmla="*/ 528789 h 657769"/>
                        <a:gd name="connsiteX54" fmla="*/ 87436 w 216154"/>
                        <a:gd name="connsiteY54" fmla="*/ 525310 h 657769"/>
                        <a:gd name="connsiteX55" fmla="*/ 83957 w 216154"/>
                        <a:gd name="connsiteY55" fmla="*/ 528789 h 657769"/>
                        <a:gd name="connsiteX56" fmla="*/ 87436 w 216154"/>
                        <a:gd name="connsiteY56" fmla="*/ 532268 h 657769"/>
                        <a:gd name="connsiteX57" fmla="*/ 87436 w 216154"/>
                        <a:gd name="connsiteY57" fmla="*/ 535747 h 657769"/>
                        <a:gd name="connsiteX58" fmla="*/ 90915 w 216154"/>
                        <a:gd name="connsiteY58" fmla="*/ 567057 h 657769"/>
                        <a:gd name="connsiteX59" fmla="*/ 115267 w 216154"/>
                        <a:gd name="connsiteY59" fmla="*/ 615761 h 657769"/>
                        <a:gd name="connsiteX60" fmla="*/ 118745 w 216154"/>
                        <a:gd name="connsiteY60" fmla="*/ 619240 h 657769"/>
                        <a:gd name="connsiteX61" fmla="*/ 49168 w 216154"/>
                        <a:gd name="connsiteY61" fmla="*/ 528789 h 657769"/>
                        <a:gd name="connsiteX62" fmla="*/ 52647 w 216154"/>
                        <a:gd name="connsiteY62" fmla="*/ 525310 h 657769"/>
                        <a:gd name="connsiteX63" fmla="*/ 45689 w 216154"/>
                        <a:gd name="connsiteY63" fmla="*/ 518352 h 657769"/>
                        <a:gd name="connsiteX64" fmla="*/ 42210 w 216154"/>
                        <a:gd name="connsiteY64" fmla="*/ 521831 h 657769"/>
                        <a:gd name="connsiteX65" fmla="*/ 45689 w 216154"/>
                        <a:gd name="connsiteY65" fmla="*/ 525310 h 657769"/>
                        <a:gd name="connsiteX66" fmla="*/ 63084 w 216154"/>
                        <a:gd name="connsiteY66" fmla="*/ 598367 h 657769"/>
                        <a:gd name="connsiteX67" fmla="*/ 45689 w 216154"/>
                        <a:gd name="connsiteY67" fmla="*/ 594888 h 657769"/>
                        <a:gd name="connsiteX68" fmla="*/ 24816 w 216154"/>
                        <a:gd name="connsiteY68" fmla="*/ 570535 h 657769"/>
                        <a:gd name="connsiteX69" fmla="*/ 14379 w 216154"/>
                        <a:gd name="connsiteY69" fmla="*/ 518352 h 657769"/>
                        <a:gd name="connsiteX70" fmla="*/ 14379 w 216154"/>
                        <a:gd name="connsiteY70" fmla="*/ 514873 h 657769"/>
                        <a:gd name="connsiteX71" fmla="*/ 10900 w 216154"/>
                        <a:gd name="connsiteY71" fmla="*/ 507916 h 657769"/>
                        <a:gd name="connsiteX72" fmla="*/ 7422 w 216154"/>
                        <a:gd name="connsiteY72" fmla="*/ 507916 h 657769"/>
                        <a:gd name="connsiteX73" fmla="*/ 10900 w 216154"/>
                        <a:gd name="connsiteY73" fmla="*/ 514873 h 657769"/>
                        <a:gd name="connsiteX74" fmla="*/ 21337 w 216154"/>
                        <a:gd name="connsiteY74" fmla="*/ 577493 h 657769"/>
                        <a:gd name="connsiteX75" fmla="*/ 7422 w 216154"/>
                        <a:gd name="connsiteY75" fmla="*/ 494000 h 657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216154" h="657769">
                          <a:moveTo>
                            <a:pt x="7422" y="494000"/>
                          </a:moveTo>
                          <a:cubicBezTo>
                            <a:pt x="10900" y="487043"/>
                            <a:pt x="14379" y="480085"/>
                            <a:pt x="17858" y="473127"/>
                          </a:cubicBezTo>
                          <a:cubicBezTo>
                            <a:pt x="17858" y="480085"/>
                            <a:pt x="21337" y="487043"/>
                            <a:pt x="21337" y="490521"/>
                          </a:cubicBezTo>
                          <a:cubicBezTo>
                            <a:pt x="24816" y="504437"/>
                            <a:pt x="31774" y="514873"/>
                            <a:pt x="45689" y="518352"/>
                          </a:cubicBezTo>
                          <a:cubicBezTo>
                            <a:pt x="52647" y="518352"/>
                            <a:pt x="63084" y="518352"/>
                            <a:pt x="70041" y="518352"/>
                          </a:cubicBezTo>
                          <a:cubicBezTo>
                            <a:pt x="83957" y="514873"/>
                            <a:pt x="90915" y="514873"/>
                            <a:pt x="97872" y="528789"/>
                          </a:cubicBezTo>
                          <a:cubicBezTo>
                            <a:pt x="101351" y="539226"/>
                            <a:pt x="104830" y="546183"/>
                            <a:pt x="115267" y="549662"/>
                          </a:cubicBezTo>
                          <a:cubicBezTo>
                            <a:pt x="125703" y="553141"/>
                            <a:pt x="125703" y="528789"/>
                            <a:pt x="129182" y="525310"/>
                          </a:cubicBezTo>
                          <a:cubicBezTo>
                            <a:pt x="132661" y="507916"/>
                            <a:pt x="136140" y="490521"/>
                            <a:pt x="146577" y="476606"/>
                          </a:cubicBezTo>
                          <a:cubicBezTo>
                            <a:pt x="150055" y="469648"/>
                            <a:pt x="157013" y="462690"/>
                            <a:pt x="160492" y="455733"/>
                          </a:cubicBezTo>
                          <a:cubicBezTo>
                            <a:pt x="170929" y="427902"/>
                            <a:pt x="153534" y="413986"/>
                            <a:pt x="129182" y="413986"/>
                          </a:cubicBezTo>
                          <a:cubicBezTo>
                            <a:pt x="111788" y="407028"/>
                            <a:pt x="90915" y="410507"/>
                            <a:pt x="70041" y="420944"/>
                          </a:cubicBezTo>
                          <a:cubicBezTo>
                            <a:pt x="73520" y="417465"/>
                            <a:pt x="76999" y="417465"/>
                            <a:pt x="80478" y="413986"/>
                          </a:cubicBezTo>
                          <a:cubicBezTo>
                            <a:pt x="80478" y="413986"/>
                            <a:pt x="80478" y="413986"/>
                            <a:pt x="80478" y="413986"/>
                          </a:cubicBezTo>
                          <a:cubicBezTo>
                            <a:pt x="76999" y="413986"/>
                            <a:pt x="70041" y="417465"/>
                            <a:pt x="66562" y="417465"/>
                          </a:cubicBezTo>
                          <a:cubicBezTo>
                            <a:pt x="66562" y="413986"/>
                            <a:pt x="66562" y="410507"/>
                            <a:pt x="66562" y="410507"/>
                          </a:cubicBezTo>
                          <a:cubicBezTo>
                            <a:pt x="83957" y="407028"/>
                            <a:pt x="104830" y="393113"/>
                            <a:pt x="104830" y="375718"/>
                          </a:cubicBezTo>
                          <a:cubicBezTo>
                            <a:pt x="104830" y="351366"/>
                            <a:pt x="101351" y="330493"/>
                            <a:pt x="101351" y="309620"/>
                          </a:cubicBezTo>
                          <a:cubicBezTo>
                            <a:pt x="101351" y="281789"/>
                            <a:pt x="101351" y="250479"/>
                            <a:pt x="108309" y="222648"/>
                          </a:cubicBezTo>
                          <a:cubicBezTo>
                            <a:pt x="111788" y="191338"/>
                            <a:pt x="118745" y="156549"/>
                            <a:pt x="125703" y="125239"/>
                          </a:cubicBezTo>
                          <a:cubicBezTo>
                            <a:pt x="129182" y="107845"/>
                            <a:pt x="136140" y="90451"/>
                            <a:pt x="125703" y="73056"/>
                          </a:cubicBezTo>
                          <a:cubicBezTo>
                            <a:pt x="118745" y="62620"/>
                            <a:pt x="111788" y="62620"/>
                            <a:pt x="101351" y="66099"/>
                          </a:cubicBezTo>
                          <a:cubicBezTo>
                            <a:pt x="108309" y="45225"/>
                            <a:pt x="115267" y="20873"/>
                            <a:pt x="122224" y="0"/>
                          </a:cubicBezTo>
                          <a:cubicBezTo>
                            <a:pt x="125703" y="3479"/>
                            <a:pt x="146577" y="10437"/>
                            <a:pt x="146577" y="13915"/>
                          </a:cubicBezTo>
                          <a:cubicBezTo>
                            <a:pt x="157013" y="17394"/>
                            <a:pt x="174408" y="31310"/>
                            <a:pt x="188323" y="24352"/>
                          </a:cubicBezTo>
                          <a:cubicBezTo>
                            <a:pt x="184844" y="34789"/>
                            <a:pt x="177886" y="41747"/>
                            <a:pt x="170929" y="52183"/>
                          </a:cubicBezTo>
                          <a:cubicBezTo>
                            <a:pt x="163971" y="69578"/>
                            <a:pt x="157013" y="86972"/>
                            <a:pt x="150055" y="104366"/>
                          </a:cubicBezTo>
                          <a:cubicBezTo>
                            <a:pt x="139619" y="135676"/>
                            <a:pt x="132661" y="166986"/>
                            <a:pt x="125703" y="201775"/>
                          </a:cubicBezTo>
                          <a:cubicBezTo>
                            <a:pt x="111788" y="264394"/>
                            <a:pt x="111788" y="337451"/>
                            <a:pt x="132661" y="400071"/>
                          </a:cubicBezTo>
                          <a:cubicBezTo>
                            <a:pt x="129182" y="400071"/>
                            <a:pt x="129182" y="400071"/>
                            <a:pt x="125703" y="403549"/>
                          </a:cubicBezTo>
                          <a:cubicBezTo>
                            <a:pt x="125703" y="403549"/>
                            <a:pt x="122224" y="407028"/>
                            <a:pt x="125703" y="407028"/>
                          </a:cubicBezTo>
                          <a:cubicBezTo>
                            <a:pt x="188323" y="393113"/>
                            <a:pt x="198760" y="452254"/>
                            <a:pt x="202239" y="500958"/>
                          </a:cubicBezTo>
                          <a:cubicBezTo>
                            <a:pt x="202239" y="511395"/>
                            <a:pt x="205717" y="518352"/>
                            <a:pt x="209196" y="528789"/>
                          </a:cubicBezTo>
                          <a:cubicBezTo>
                            <a:pt x="212675" y="535747"/>
                            <a:pt x="212675" y="539226"/>
                            <a:pt x="216154" y="546183"/>
                          </a:cubicBezTo>
                          <a:lnTo>
                            <a:pt x="216154" y="546183"/>
                          </a:lnTo>
                          <a:cubicBezTo>
                            <a:pt x="216154" y="553141"/>
                            <a:pt x="216154" y="560099"/>
                            <a:pt x="209196" y="563578"/>
                          </a:cubicBezTo>
                          <a:cubicBezTo>
                            <a:pt x="202239" y="570535"/>
                            <a:pt x="195281" y="567057"/>
                            <a:pt x="188323" y="560099"/>
                          </a:cubicBezTo>
                          <a:cubicBezTo>
                            <a:pt x="188323" y="560099"/>
                            <a:pt x="188323" y="560099"/>
                            <a:pt x="188323" y="560099"/>
                          </a:cubicBezTo>
                          <a:cubicBezTo>
                            <a:pt x="184844" y="556620"/>
                            <a:pt x="181365" y="553141"/>
                            <a:pt x="177886" y="549662"/>
                          </a:cubicBezTo>
                          <a:cubicBezTo>
                            <a:pt x="167450" y="525310"/>
                            <a:pt x="167450" y="511395"/>
                            <a:pt x="157013" y="497479"/>
                          </a:cubicBezTo>
                          <a:cubicBezTo>
                            <a:pt x="157013" y="497479"/>
                            <a:pt x="157013" y="497479"/>
                            <a:pt x="157013" y="497479"/>
                          </a:cubicBezTo>
                          <a:cubicBezTo>
                            <a:pt x="157013" y="494000"/>
                            <a:pt x="160492" y="494000"/>
                            <a:pt x="160492" y="490521"/>
                          </a:cubicBezTo>
                          <a:cubicBezTo>
                            <a:pt x="157013" y="490521"/>
                            <a:pt x="157013" y="494000"/>
                            <a:pt x="153534" y="494000"/>
                          </a:cubicBezTo>
                          <a:cubicBezTo>
                            <a:pt x="146577" y="507916"/>
                            <a:pt x="139619" y="525310"/>
                            <a:pt x="143098" y="539226"/>
                          </a:cubicBezTo>
                          <a:cubicBezTo>
                            <a:pt x="146577" y="563578"/>
                            <a:pt x="157013" y="587930"/>
                            <a:pt x="167450" y="608803"/>
                          </a:cubicBezTo>
                          <a:cubicBezTo>
                            <a:pt x="174408" y="619240"/>
                            <a:pt x="181365" y="633155"/>
                            <a:pt x="174408" y="647071"/>
                          </a:cubicBezTo>
                          <a:cubicBezTo>
                            <a:pt x="167450" y="671423"/>
                            <a:pt x="146577" y="647071"/>
                            <a:pt x="143098" y="643592"/>
                          </a:cubicBezTo>
                          <a:cubicBezTo>
                            <a:pt x="136140" y="633155"/>
                            <a:pt x="125703" y="626198"/>
                            <a:pt x="118745" y="612282"/>
                          </a:cubicBezTo>
                          <a:cubicBezTo>
                            <a:pt x="108309" y="601845"/>
                            <a:pt x="97872" y="580972"/>
                            <a:pt x="94393" y="567057"/>
                          </a:cubicBezTo>
                          <a:cubicBezTo>
                            <a:pt x="90915" y="556620"/>
                            <a:pt x="90915" y="546183"/>
                            <a:pt x="90915" y="535747"/>
                          </a:cubicBezTo>
                          <a:cubicBezTo>
                            <a:pt x="90915" y="535747"/>
                            <a:pt x="90915" y="535747"/>
                            <a:pt x="90915" y="532268"/>
                          </a:cubicBezTo>
                          <a:cubicBezTo>
                            <a:pt x="90915" y="532268"/>
                            <a:pt x="90915" y="528789"/>
                            <a:pt x="90915" y="528789"/>
                          </a:cubicBezTo>
                          <a:cubicBezTo>
                            <a:pt x="90915" y="528789"/>
                            <a:pt x="90915" y="528789"/>
                            <a:pt x="90915" y="528789"/>
                          </a:cubicBezTo>
                          <a:cubicBezTo>
                            <a:pt x="90915" y="528789"/>
                            <a:pt x="90915" y="528789"/>
                            <a:pt x="90915" y="528789"/>
                          </a:cubicBezTo>
                          <a:cubicBezTo>
                            <a:pt x="90915" y="528789"/>
                            <a:pt x="87436" y="528789"/>
                            <a:pt x="87436" y="525310"/>
                          </a:cubicBezTo>
                          <a:cubicBezTo>
                            <a:pt x="83957" y="525310"/>
                            <a:pt x="83957" y="528789"/>
                            <a:pt x="83957" y="528789"/>
                          </a:cubicBezTo>
                          <a:cubicBezTo>
                            <a:pt x="87436" y="528789"/>
                            <a:pt x="87436" y="532268"/>
                            <a:pt x="87436" y="532268"/>
                          </a:cubicBezTo>
                          <a:cubicBezTo>
                            <a:pt x="87436" y="532268"/>
                            <a:pt x="87436" y="535747"/>
                            <a:pt x="87436" y="535747"/>
                          </a:cubicBezTo>
                          <a:cubicBezTo>
                            <a:pt x="87436" y="546183"/>
                            <a:pt x="87436" y="556620"/>
                            <a:pt x="90915" y="567057"/>
                          </a:cubicBezTo>
                          <a:cubicBezTo>
                            <a:pt x="94393" y="584451"/>
                            <a:pt x="108309" y="601845"/>
                            <a:pt x="115267" y="615761"/>
                          </a:cubicBezTo>
                          <a:cubicBezTo>
                            <a:pt x="115267" y="615761"/>
                            <a:pt x="115267" y="619240"/>
                            <a:pt x="118745" y="619240"/>
                          </a:cubicBezTo>
                          <a:cubicBezTo>
                            <a:pt x="66562" y="619240"/>
                            <a:pt x="49168" y="574014"/>
                            <a:pt x="49168" y="528789"/>
                          </a:cubicBezTo>
                          <a:cubicBezTo>
                            <a:pt x="49168" y="528789"/>
                            <a:pt x="52647" y="528789"/>
                            <a:pt x="52647" y="525310"/>
                          </a:cubicBezTo>
                          <a:cubicBezTo>
                            <a:pt x="52647" y="521831"/>
                            <a:pt x="49168" y="521831"/>
                            <a:pt x="45689" y="518352"/>
                          </a:cubicBezTo>
                          <a:cubicBezTo>
                            <a:pt x="45689" y="518352"/>
                            <a:pt x="42210" y="521831"/>
                            <a:pt x="42210" y="521831"/>
                          </a:cubicBezTo>
                          <a:cubicBezTo>
                            <a:pt x="42210" y="521831"/>
                            <a:pt x="45689" y="525310"/>
                            <a:pt x="45689" y="525310"/>
                          </a:cubicBezTo>
                          <a:cubicBezTo>
                            <a:pt x="42210" y="549662"/>
                            <a:pt x="49168" y="577493"/>
                            <a:pt x="63084" y="598367"/>
                          </a:cubicBezTo>
                          <a:cubicBezTo>
                            <a:pt x="56126" y="598367"/>
                            <a:pt x="52647" y="594888"/>
                            <a:pt x="45689" y="594888"/>
                          </a:cubicBezTo>
                          <a:cubicBezTo>
                            <a:pt x="35253" y="591409"/>
                            <a:pt x="28295" y="577493"/>
                            <a:pt x="24816" y="570535"/>
                          </a:cubicBezTo>
                          <a:cubicBezTo>
                            <a:pt x="14379" y="553141"/>
                            <a:pt x="14379" y="535747"/>
                            <a:pt x="14379" y="518352"/>
                          </a:cubicBezTo>
                          <a:cubicBezTo>
                            <a:pt x="14379" y="518352"/>
                            <a:pt x="17858" y="518352"/>
                            <a:pt x="14379" y="514873"/>
                          </a:cubicBezTo>
                          <a:cubicBezTo>
                            <a:pt x="14379" y="511395"/>
                            <a:pt x="10900" y="511395"/>
                            <a:pt x="10900" y="507916"/>
                          </a:cubicBezTo>
                          <a:cubicBezTo>
                            <a:pt x="10900" y="507916"/>
                            <a:pt x="7422" y="507916"/>
                            <a:pt x="7422" y="507916"/>
                          </a:cubicBezTo>
                          <a:cubicBezTo>
                            <a:pt x="7422" y="511395"/>
                            <a:pt x="7422" y="511395"/>
                            <a:pt x="10900" y="514873"/>
                          </a:cubicBezTo>
                          <a:cubicBezTo>
                            <a:pt x="7422" y="535747"/>
                            <a:pt x="10900" y="560099"/>
                            <a:pt x="21337" y="577493"/>
                          </a:cubicBezTo>
                          <a:cubicBezTo>
                            <a:pt x="-13452" y="577493"/>
                            <a:pt x="3943" y="514873"/>
                            <a:pt x="7422" y="494000"/>
                          </a:cubicBezTo>
                          <a:close/>
                        </a:path>
                      </a:pathLst>
                    </a:custGeom>
                    <a:solidFill>
                      <a:srgbClr val="FBD0B4"/>
                    </a:solidFill>
                    <a:ln w="34755"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xmlns="" id="{FE412946-AAEE-492E-9B40-51D6F099838D}"/>
                        </a:ext>
                      </a:extLst>
                    </p:cNvPr>
                    <p:cNvSpPr/>
                    <p:nvPr/>
                  </p:nvSpPr>
                  <p:spPr>
                    <a:xfrm>
                      <a:off x="1867361" y="8883491"/>
                      <a:ext cx="121760" cy="172248"/>
                    </a:xfrm>
                    <a:custGeom>
                      <a:avLst/>
                      <a:gdLst>
                        <a:gd name="connsiteX0" fmla="*/ 0 w 121760"/>
                        <a:gd name="connsiteY0" fmla="*/ 74578 h 172248"/>
                        <a:gd name="connsiteX1" fmla="*/ 17394 w 121760"/>
                        <a:gd name="connsiteY1" fmla="*/ 91973 h 172248"/>
                        <a:gd name="connsiteX2" fmla="*/ 45225 w 121760"/>
                        <a:gd name="connsiteY2" fmla="*/ 74578 h 172248"/>
                        <a:gd name="connsiteX3" fmla="*/ 45225 w 121760"/>
                        <a:gd name="connsiteY3" fmla="*/ 29353 h 172248"/>
                        <a:gd name="connsiteX4" fmla="*/ 86972 w 121760"/>
                        <a:gd name="connsiteY4" fmla="*/ 8480 h 172248"/>
                        <a:gd name="connsiteX5" fmla="*/ 100887 w 121760"/>
                        <a:gd name="connsiteY5" fmla="*/ 32832 h 172248"/>
                        <a:gd name="connsiteX6" fmla="*/ 121761 w 121760"/>
                        <a:gd name="connsiteY6" fmla="*/ 53705 h 172248"/>
                        <a:gd name="connsiteX7" fmla="*/ 114803 w 121760"/>
                        <a:gd name="connsiteY7" fmla="*/ 67621 h 172248"/>
                        <a:gd name="connsiteX8" fmla="*/ 93930 w 121760"/>
                        <a:gd name="connsiteY8" fmla="*/ 64142 h 172248"/>
                        <a:gd name="connsiteX9" fmla="*/ 93930 w 121760"/>
                        <a:gd name="connsiteY9" fmla="*/ 64142 h 172248"/>
                        <a:gd name="connsiteX10" fmla="*/ 83493 w 121760"/>
                        <a:gd name="connsiteY10" fmla="*/ 53705 h 172248"/>
                        <a:gd name="connsiteX11" fmla="*/ 62620 w 121760"/>
                        <a:gd name="connsiteY11" fmla="*/ 11959 h 172248"/>
                        <a:gd name="connsiteX12" fmla="*/ 62620 w 121760"/>
                        <a:gd name="connsiteY12" fmla="*/ 11959 h 172248"/>
                        <a:gd name="connsiteX13" fmla="*/ 66099 w 121760"/>
                        <a:gd name="connsiteY13" fmla="*/ 5001 h 172248"/>
                        <a:gd name="connsiteX14" fmla="*/ 59141 w 121760"/>
                        <a:gd name="connsiteY14" fmla="*/ 8480 h 172248"/>
                        <a:gd name="connsiteX15" fmla="*/ 48704 w 121760"/>
                        <a:gd name="connsiteY15" fmla="*/ 53705 h 172248"/>
                        <a:gd name="connsiteX16" fmla="*/ 73056 w 121760"/>
                        <a:gd name="connsiteY16" fmla="*/ 123283 h 172248"/>
                        <a:gd name="connsiteX17" fmla="*/ 80014 w 121760"/>
                        <a:gd name="connsiteY17" fmla="*/ 161550 h 172248"/>
                        <a:gd name="connsiteX18" fmla="*/ 48704 w 121760"/>
                        <a:gd name="connsiteY18" fmla="*/ 158071 h 172248"/>
                        <a:gd name="connsiteX19" fmla="*/ 24352 w 121760"/>
                        <a:gd name="connsiteY19" fmla="*/ 126761 h 172248"/>
                        <a:gd name="connsiteX20" fmla="*/ 0 w 121760"/>
                        <a:gd name="connsiteY20" fmla="*/ 81536 h 172248"/>
                        <a:gd name="connsiteX21" fmla="*/ 0 w 121760"/>
                        <a:gd name="connsiteY21" fmla="*/ 74578 h 172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1760" h="172248">
                          <a:moveTo>
                            <a:pt x="0" y="74578"/>
                          </a:moveTo>
                          <a:cubicBezTo>
                            <a:pt x="3479" y="81536"/>
                            <a:pt x="10437" y="88494"/>
                            <a:pt x="17394" y="91973"/>
                          </a:cubicBezTo>
                          <a:cubicBezTo>
                            <a:pt x="34789" y="98930"/>
                            <a:pt x="48704" y="95452"/>
                            <a:pt x="45225" y="74578"/>
                          </a:cubicBezTo>
                          <a:cubicBezTo>
                            <a:pt x="41746" y="57184"/>
                            <a:pt x="38268" y="46747"/>
                            <a:pt x="45225" y="29353"/>
                          </a:cubicBezTo>
                          <a:cubicBezTo>
                            <a:pt x="48704" y="18916"/>
                            <a:pt x="69578" y="-15872"/>
                            <a:pt x="86972" y="8480"/>
                          </a:cubicBezTo>
                          <a:cubicBezTo>
                            <a:pt x="90451" y="15437"/>
                            <a:pt x="97408" y="22395"/>
                            <a:pt x="100887" y="32832"/>
                          </a:cubicBezTo>
                          <a:cubicBezTo>
                            <a:pt x="104366" y="39790"/>
                            <a:pt x="111324" y="50226"/>
                            <a:pt x="121761" y="53705"/>
                          </a:cubicBezTo>
                          <a:cubicBezTo>
                            <a:pt x="121761" y="60663"/>
                            <a:pt x="121761" y="64142"/>
                            <a:pt x="114803" y="67621"/>
                          </a:cubicBezTo>
                          <a:cubicBezTo>
                            <a:pt x="107845" y="74578"/>
                            <a:pt x="100887" y="71100"/>
                            <a:pt x="93930" y="64142"/>
                          </a:cubicBezTo>
                          <a:cubicBezTo>
                            <a:pt x="93930" y="64142"/>
                            <a:pt x="93930" y="64142"/>
                            <a:pt x="93930" y="64142"/>
                          </a:cubicBezTo>
                          <a:cubicBezTo>
                            <a:pt x="90451" y="60663"/>
                            <a:pt x="86972" y="57184"/>
                            <a:pt x="83493" y="53705"/>
                          </a:cubicBezTo>
                          <a:cubicBezTo>
                            <a:pt x="73056" y="39790"/>
                            <a:pt x="73056" y="25874"/>
                            <a:pt x="62620" y="11959"/>
                          </a:cubicBezTo>
                          <a:cubicBezTo>
                            <a:pt x="62620" y="11959"/>
                            <a:pt x="62620" y="11959"/>
                            <a:pt x="62620" y="11959"/>
                          </a:cubicBezTo>
                          <a:cubicBezTo>
                            <a:pt x="62620" y="8480"/>
                            <a:pt x="66099" y="8480"/>
                            <a:pt x="66099" y="5001"/>
                          </a:cubicBezTo>
                          <a:cubicBezTo>
                            <a:pt x="62620" y="5001"/>
                            <a:pt x="62620" y="8480"/>
                            <a:pt x="59141" y="8480"/>
                          </a:cubicBezTo>
                          <a:cubicBezTo>
                            <a:pt x="52183" y="22395"/>
                            <a:pt x="45225" y="39790"/>
                            <a:pt x="48704" y="53705"/>
                          </a:cubicBezTo>
                          <a:cubicBezTo>
                            <a:pt x="52183" y="78057"/>
                            <a:pt x="62620" y="102409"/>
                            <a:pt x="73056" y="123283"/>
                          </a:cubicBezTo>
                          <a:cubicBezTo>
                            <a:pt x="80014" y="133719"/>
                            <a:pt x="86972" y="147635"/>
                            <a:pt x="80014" y="161550"/>
                          </a:cubicBezTo>
                          <a:cubicBezTo>
                            <a:pt x="73056" y="185902"/>
                            <a:pt x="52183" y="161550"/>
                            <a:pt x="48704" y="158071"/>
                          </a:cubicBezTo>
                          <a:cubicBezTo>
                            <a:pt x="41746" y="147635"/>
                            <a:pt x="31310" y="140677"/>
                            <a:pt x="24352" y="126761"/>
                          </a:cubicBezTo>
                          <a:cubicBezTo>
                            <a:pt x="13915" y="116325"/>
                            <a:pt x="3479" y="95452"/>
                            <a:pt x="0" y="81536"/>
                          </a:cubicBezTo>
                          <a:cubicBezTo>
                            <a:pt x="0" y="78057"/>
                            <a:pt x="0" y="78057"/>
                            <a:pt x="0" y="74578"/>
                          </a:cubicBezTo>
                          <a:close/>
                        </a:path>
                      </a:pathLst>
                    </a:custGeom>
                    <a:solidFill>
                      <a:srgbClr val="FBD0B4"/>
                    </a:solidFill>
                    <a:ln w="34755"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xmlns="" id="{49A08BB3-3B3A-42DC-9D28-5E74BB2CEB6E}"/>
                        </a:ext>
                      </a:extLst>
                    </p:cNvPr>
                    <p:cNvSpPr/>
                    <p:nvPr/>
                  </p:nvSpPr>
                  <p:spPr>
                    <a:xfrm>
                      <a:off x="1867361" y="8397970"/>
                      <a:ext cx="83492" cy="386155"/>
                    </a:xfrm>
                    <a:custGeom>
                      <a:avLst/>
                      <a:gdLst>
                        <a:gd name="connsiteX0" fmla="*/ 52183 w 83492"/>
                        <a:gd name="connsiteY0" fmla="*/ 100887 h 386155"/>
                        <a:gd name="connsiteX1" fmla="*/ 27831 w 83492"/>
                        <a:gd name="connsiteY1" fmla="*/ 198296 h 386155"/>
                        <a:gd name="connsiteX2" fmla="*/ 31310 w 83492"/>
                        <a:gd name="connsiteY2" fmla="*/ 386155 h 386155"/>
                        <a:gd name="connsiteX3" fmla="*/ 13915 w 83492"/>
                        <a:gd name="connsiteY3" fmla="*/ 344409 h 386155"/>
                        <a:gd name="connsiteX4" fmla="*/ 13915 w 83492"/>
                        <a:gd name="connsiteY4" fmla="*/ 285268 h 386155"/>
                        <a:gd name="connsiteX5" fmla="*/ 31310 w 83492"/>
                        <a:gd name="connsiteY5" fmla="*/ 142634 h 386155"/>
                        <a:gd name="connsiteX6" fmla="*/ 34789 w 83492"/>
                        <a:gd name="connsiteY6" fmla="*/ 62620 h 386155"/>
                        <a:gd name="connsiteX7" fmla="*/ 0 w 83492"/>
                        <a:gd name="connsiteY7" fmla="*/ 62620 h 386155"/>
                        <a:gd name="connsiteX8" fmla="*/ 17394 w 83492"/>
                        <a:gd name="connsiteY8" fmla="*/ 0 h 386155"/>
                        <a:gd name="connsiteX9" fmla="*/ 41746 w 83492"/>
                        <a:gd name="connsiteY9" fmla="*/ 13915 h 386155"/>
                        <a:gd name="connsiteX10" fmla="*/ 83493 w 83492"/>
                        <a:gd name="connsiteY10" fmla="*/ 24352 h 386155"/>
                        <a:gd name="connsiteX11" fmla="*/ 66099 w 83492"/>
                        <a:gd name="connsiteY11" fmla="*/ 52183 h 386155"/>
                        <a:gd name="connsiteX12" fmla="*/ 52183 w 83492"/>
                        <a:gd name="connsiteY12" fmla="*/ 100887 h 386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3492" h="386155">
                          <a:moveTo>
                            <a:pt x="52183" y="100887"/>
                          </a:moveTo>
                          <a:cubicBezTo>
                            <a:pt x="41746" y="132197"/>
                            <a:pt x="34789" y="163507"/>
                            <a:pt x="27831" y="198296"/>
                          </a:cubicBezTo>
                          <a:cubicBezTo>
                            <a:pt x="13915" y="257437"/>
                            <a:pt x="13915" y="327014"/>
                            <a:pt x="31310" y="386155"/>
                          </a:cubicBezTo>
                          <a:cubicBezTo>
                            <a:pt x="20873" y="375718"/>
                            <a:pt x="17394" y="358324"/>
                            <a:pt x="13915" y="344409"/>
                          </a:cubicBezTo>
                          <a:cubicBezTo>
                            <a:pt x="10437" y="323535"/>
                            <a:pt x="10437" y="306141"/>
                            <a:pt x="13915" y="285268"/>
                          </a:cubicBezTo>
                          <a:cubicBezTo>
                            <a:pt x="20873" y="236563"/>
                            <a:pt x="20873" y="187859"/>
                            <a:pt x="31310" y="142634"/>
                          </a:cubicBezTo>
                          <a:cubicBezTo>
                            <a:pt x="38268" y="118282"/>
                            <a:pt x="52183" y="86972"/>
                            <a:pt x="34789" y="62620"/>
                          </a:cubicBezTo>
                          <a:cubicBezTo>
                            <a:pt x="24352" y="48704"/>
                            <a:pt x="10437" y="55662"/>
                            <a:pt x="0" y="62620"/>
                          </a:cubicBezTo>
                          <a:cubicBezTo>
                            <a:pt x="6958" y="41747"/>
                            <a:pt x="13915" y="20873"/>
                            <a:pt x="17394" y="0"/>
                          </a:cubicBezTo>
                          <a:cubicBezTo>
                            <a:pt x="20873" y="3479"/>
                            <a:pt x="41746" y="10437"/>
                            <a:pt x="41746" y="13915"/>
                          </a:cubicBezTo>
                          <a:cubicBezTo>
                            <a:pt x="52183" y="17394"/>
                            <a:pt x="69578" y="31310"/>
                            <a:pt x="83493" y="24352"/>
                          </a:cubicBezTo>
                          <a:cubicBezTo>
                            <a:pt x="80014" y="34789"/>
                            <a:pt x="73056" y="41747"/>
                            <a:pt x="66099" y="52183"/>
                          </a:cubicBezTo>
                          <a:cubicBezTo>
                            <a:pt x="62620" y="62620"/>
                            <a:pt x="55662" y="83493"/>
                            <a:pt x="52183" y="100887"/>
                          </a:cubicBezTo>
                          <a:close/>
                        </a:path>
                      </a:pathLst>
                    </a:custGeom>
                    <a:solidFill>
                      <a:srgbClr val="FBD0B4"/>
                    </a:solidFill>
                    <a:ln w="34755"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xmlns="" id="{D9535FEF-E5A4-4E50-996E-CB08E1A97221}"/>
                        </a:ext>
                      </a:extLst>
                    </p:cNvPr>
                    <p:cNvSpPr/>
                    <p:nvPr/>
                  </p:nvSpPr>
                  <p:spPr>
                    <a:xfrm>
                      <a:off x="1822135" y="8930238"/>
                      <a:ext cx="69577" cy="86971"/>
                    </a:xfrm>
                    <a:custGeom>
                      <a:avLst/>
                      <a:gdLst>
                        <a:gd name="connsiteX0" fmla="*/ 10437 w 69577"/>
                        <a:gd name="connsiteY0" fmla="*/ 24352 h 86971"/>
                        <a:gd name="connsiteX1" fmla="*/ 38268 w 69577"/>
                        <a:gd name="connsiteY1" fmla="*/ 0 h 86971"/>
                        <a:gd name="connsiteX2" fmla="*/ 38268 w 69577"/>
                        <a:gd name="connsiteY2" fmla="*/ 3479 h 86971"/>
                        <a:gd name="connsiteX3" fmla="*/ 41747 w 69577"/>
                        <a:gd name="connsiteY3" fmla="*/ 34789 h 86971"/>
                        <a:gd name="connsiteX4" fmla="*/ 66099 w 69577"/>
                        <a:gd name="connsiteY4" fmla="*/ 83493 h 86971"/>
                        <a:gd name="connsiteX5" fmla="*/ 69578 w 69577"/>
                        <a:gd name="connsiteY5" fmla="*/ 86972 h 86971"/>
                        <a:gd name="connsiteX6" fmla="*/ 0 w 69577"/>
                        <a:gd name="connsiteY6" fmla="*/ 10437 h 86971"/>
                        <a:gd name="connsiteX7" fmla="*/ 10437 w 69577"/>
                        <a:gd name="connsiteY7" fmla="*/ 24352 h 8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577" h="86971">
                          <a:moveTo>
                            <a:pt x="10437" y="24352"/>
                          </a:moveTo>
                          <a:cubicBezTo>
                            <a:pt x="27831" y="31310"/>
                            <a:pt x="34789" y="13916"/>
                            <a:pt x="38268" y="0"/>
                          </a:cubicBezTo>
                          <a:cubicBezTo>
                            <a:pt x="38268" y="0"/>
                            <a:pt x="38268" y="3479"/>
                            <a:pt x="38268" y="3479"/>
                          </a:cubicBezTo>
                          <a:cubicBezTo>
                            <a:pt x="38268" y="13916"/>
                            <a:pt x="38268" y="24352"/>
                            <a:pt x="41747" y="34789"/>
                          </a:cubicBezTo>
                          <a:cubicBezTo>
                            <a:pt x="45225" y="52183"/>
                            <a:pt x="59141" y="69578"/>
                            <a:pt x="66099" y="83493"/>
                          </a:cubicBezTo>
                          <a:cubicBezTo>
                            <a:pt x="66099" y="83493"/>
                            <a:pt x="66099" y="86972"/>
                            <a:pt x="69578" y="86972"/>
                          </a:cubicBezTo>
                          <a:cubicBezTo>
                            <a:pt x="24352" y="86972"/>
                            <a:pt x="3479" y="48704"/>
                            <a:pt x="0" y="10437"/>
                          </a:cubicBezTo>
                          <a:cubicBezTo>
                            <a:pt x="0" y="17394"/>
                            <a:pt x="3479" y="24352"/>
                            <a:pt x="10437" y="24352"/>
                          </a:cubicBezTo>
                          <a:close/>
                        </a:path>
                      </a:pathLst>
                    </a:custGeom>
                    <a:solidFill>
                      <a:srgbClr val="FBD0B4"/>
                    </a:solidFill>
                    <a:ln w="34755"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xmlns="" id="{5677463F-7241-4C94-8D66-89DF6805F38A}"/>
                        </a:ext>
                      </a:extLst>
                    </p:cNvPr>
                    <p:cNvSpPr/>
                    <p:nvPr/>
                  </p:nvSpPr>
                  <p:spPr>
                    <a:xfrm>
                      <a:off x="1783868" y="8930238"/>
                      <a:ext cx="48704" cy="66098"/>
                    </a:xfrm>
                    <a:custGeom>
                      <a:avLst/>
                      <a:gdLst>
                        <a:gd name="connsiteX0" fmla="*/ 6958 w 48704"/>
                        <a:gd name="connsiteY0" fmla="*/ 10437 h 66098"/>
                        <a:gd name="connsiteX1" fmla="*/ 31310 w 48704"/>
                        <a:gd name="connsiteY1" fmla="*/ 0 h 66098"/>
                        <a:gd name="connsiteX2" fmla="*/ 31310 w 48704"/>
                        <a:gd name="connsiteY2" fmla="*/ 0 h 66098"/>
                        <a:gd name="connsiteX3" fmla="*/ 48704 w 48704"/>
                        <a:gd name="connsiteY3" fmla="*/ 66099 h 66098"/>
                        <a:gd name="connsiteX4" fmla="*/ 31310 w 48704"/>
                        <a:gd name="connsiteY4" fmla="*/ 62620 h 66098"/>
                        <a:gd name="connsiteX5" fmla="*/ 10437 w 48704"/>
                        <a:gd name="connsiteY5" fmla="*/ 38268 h 66098"/>
                        <a:gd name="connsiteX6" fmla="*/ 0 w 48704"/>
                        <a:gd name="connsiteY6" fmla="*/ 0 h 66098"/>
                        <a:gd name="connsiteX7" fmla="*/ 6958 w 48704"/>
                        <a:gd name="connsiteY7" fmla="*/ 10437 h 6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704" h="66098">
                          <a:moveTo>
                            <a:pt x="6958" y="10437"/>
                          </a:moveTo>
                          <a:cubicBezTo>
                            <a:pt x="17394" y="20873"/>
                            <a:pt x="27831" y="10437"/>
                            <a:pt x="31310" y="0"/>
                          </a:cubicBezTo>
                          <a:cubicBezTo>
                            <a:pt x="31310" y="0"/>
                            <a:pt x="31310" y="0"/>
                            <a:pt x="31310" y="0"/>
                          </a:cubicBezTo>
                          <a:cubicBezTo>
                            <a:pt x="31310" y="24352"/>
                            <a:pt x="34789" y="48704"/>
                            <a:pt x="48704" y="66099"/>
                          </a:cubicBezTo>
                          <a:cubicBezTo>
                            <a:pt x="41747" y="66099"/>
                            <a:pt x="38268" y="62620"/>
                            <a:pt x="31310" y="62620"/>
                          </a:cubicBezTo>
                          <a:cubicBezTo>
                            <a:pt x="20873" y="59141"/>
                            <a:pt x="13916" y="45225"/>
                            <a:pt x="10437" y="38268"/>
                          </a:cubicBezTo>
                          <a:cubicBezTo>
                            <a:pt x="3479" y="27831"/>
                            <a:pt x="0" y="13916"/>
                            <a:pt x="0" y="0"/>
                          </a:cubicBezTo>
                          <a:cubicBezTo>
                            <a:pt x="3479" y="6958"/>
                            <a:pt x="3479" y="10437"/>
                            <a:pt x="6958" y="10437"/>
                          </a:cubicBezTo>
                          <a:close/>
                        </a:path>
                      </a:pathLst>
                    </a:custGeom>
                    <a:solidFill>
                      <a:srgbClr val="FBD0B4"/>
                    </a:solidFill>
                    <a:ln w="34755"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xmlns="" id="{CA7C64C1-774A-415D-9F93-C99F6D90A371}"/>
                        </a:ext>
                      </a:extLst>
                    </p:cNvPr>
                    <p:cNvSpPr/>
                    <p:nvPr/>
                  </p:nvSpPr>
                  <p:spPr>
                    <a:xfrm>
                      <a:off x="1772967" y="8871097"/>
                      <a:ext cx="21337" cy="111324"/>
                    </a:xfrm>
                    <a:custGeom>
                      <a:avLst/>
                      <a:gdLst>
                        <a:gd name="connsiteX0" fmla="*/ 7422 w 21337"/>
                        <a:gd name="connsiteY0" fmla="*/ 20873 h 111324"/>
                        <a:gd name="connsiteX1" fmla="*/ 17858 w 21337"/>
                        <a:gd name="connsiteY1" fmla="*/ 0 h 111324"/>
                        <a:gd name="connsiteX2" fmla="*/ 17858 w 21337"/>
                        <a:gd name="connsiteY2" fmla="*/ 0 h 111324"/>
                        <a:gd name="connsiteX3" fmla="*/ 10900 w 21337"/>
                        <a:gd name="connsiteY3" fmla="*/ 34789 h 111324"/>
                        <a:gd name="connsiteX4" fmla="*/ 10900 w 21337"/>
                        <a:gd name="connsiteY4" fmla="*/ 38268 h 111324"/>
                        <a:gd name="connsiteX5" fmla="*/ 7422 w 21337"/>
                        <a:gd name="connsiteY5" fmla="*/ 41747 h 111324"/>
                        <a:gd name="connsiteX6" fmla="*/ 10900 w 21337"/>
                        <a:gd name="connsiteY6" fmla="*/ 45225 h 111324"/>
                        <a:gd name="connsiteX7" fmla="*/ 10900 w 21337"/>
                        <a:gd name="connsiteY7" fmla="*/ 48704 h 111324"/>
                        <a:gd name="connsiteX8" fmla="*/ 21337 w 21337"/>
                        <a:gd name="connsiteY8" fmla="*/ 111324 h 111324"/>
                        <a:gd name="connsiteX9" fmla="*/ 7422 w 21337"/>
                        <a:gd name="connsiteY9" fmla="*/ 20873 h 111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337" h="111324">
                          <a:moveTo>
                            <a:pt x="7422" y="20873"/>
                          </a:moveTo>
                          <a:cubicBezTo>
                            <a:pt x="10900" y="13916"/>
                            <a:pt x="14379" y="6958"/>
                            <a:pt x="17858" y="0"/>
                          </a:cubicBezTo>
                          <a:cubicBezTo>
                            <a:pt x="17858" y="0"/>
                            <a:pt x="17858" y="0"/>
                            <a:pt x="17858" y="0"/>
                          </a:cubicBezTo>
                          <a:cubicBezTo>
                            <a:pt x="14379" y="10437"/>
                            <a:pt x="10900" y="20873"/>
                            <a:pt x="10900" y="34789"/>
                          </a:cubicBezTo>
                          <a:cubicBezTo>
                            <a:pt x="10900" y="34789"/>
                            <a:pt x="10900" y="38268"/>
                            <a:pt x="10900" y="38268"/>
                          </a:cubicBezTo>
                          <a:cubicBezTo>
                            <a:pt x="10900" y="38268"/>
                            <a:pt x="7422" y="38268"/>
                            <a:pt x="7422" y="41747"/>
                          </a:cubicBezTo>
                          <a:cubicBezTo>
                            <a:pt x="7422" y="41747"/>
                            <a:pt x="7422" y="45225"/>
                            <a:pt x="10900" y="45225"/>
                          </a:cubicBezTo>
                          <a:cubicBezTo>
                            <a:pt x="10900" y="45225"/>
                            <a:pt x="10900" y="48704"/>
                            <a:pt x="10900" y="48704"/>
                          </a:cubicBezTo>
                          <a:cubicBezTo>
                            <a:pt x="7422" y="69578"/>
                            <a:pt x="10900" y="93930"/>
                            <a:pt x="21337" y="111324"/>
                          </a:cubicBezTo>
                          <a:cubicBezTo>
                            <a:pt x="-13452" y="104366"/>
                            <a:pt x="3943" y="41747"/>
                            <a:pt x="7422" y="20873"/>
                          </a:cubicBezTo>
                          <a:close/>
                        </a:path>
                      </a:pathLst>
                    </a:custGeom>
                    <a:solidFill>
                      <a:srgbClr val="FBD0B4"/>
                    </a:solidFill>
                    <a:ln w="34755"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xmlns="" id="{0E69585C-B0B3-4302-9AE2-529C10791A64}"/>
                        </a:ext>
                      </a:extLst>
                    </p:cNvPr>
                    <p:cNvSpPr/>
                    <p:nvPr/>
                  </p:nvSpPr>
                  <p:spPr>
                    <a:xfrm>
                      <a:off x="1832572" y="8488421"/>
                      <a:ext cx="34788" cy="260045"/>
                    </a:xfrm>
                    <a:custGeom>
                      <a:avLst/>
                      <a:gdLst>
                        <a:gd name="connsiteX0" fmla="*/ 3479 w 34788"/>
                        <a:gd name="connsiteY0" fmla="*/ 135676 h 260045"/>
                        <a:gd name="connsiteX1" fmla="*/ 31310 w 34788"/>
                        <a:gd name="connsiteY1" fmla="*/ 0 h 260045"/>
                        <a:gd name="connsiteX2" fmla="*/ 34789 w 34788"/>
                        <a:gd name="connsiteY2" fmla="*/ 0 h 260045"/>
                        <a:gd name="connsiteX3" fmla="*/ 10437 w 34788"/>
                        <a:gd name="connsiteY3" fmla="*/ 257437 h 260045"/>
                        <a:gd name="connsiteX4" fmla="*/ 6958 w 34788"/>
                        <a:gd name="connsiteY4" fmla="*/ 257437 h 260045"/>
                        <a:gd name="connsiteX5" fmla="*/ 3479 w 34788"/>
                        <a:gd name="connsiteY5" fmla="*/ 135676 h 260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88" h="260045">
                          <a:moveTo>
                            <a:pt x="3479" y="135676"/>
                          </a:moveTo>
                          <a:cubicBezTo>
                            <a:pt x="6958" y="90451"/>
                            <a:pt x="10437" y="41747"/>
                            <a:pt x="31310" y="0"/>
                          </a:cubicBezTo>
                          <a:cubicBezTo>
                            <a:pt x="31310" y="0"/>
                            <a:pt x="34789" y="0"/>
                            <a:pt x="34789" y="0"/>
                          </a:cubicBezTo>
                          <a:cubicBezTo>
                            <a:pt x="0" y="76535"/>
                            <a:pt x="6958" y="173944"/>
                            <a:pt x="10437" y="257437"/>
                          </a:cubicBezTo>
                          <a:cubicBezTo>
                            <a:pt x="10437" y="260916"/>
                            <a:pt x="6958" y="260916"/>
                            <a:pt x="6958" y="257437"/>
                          </a:cubicBezTo>
                          <a:cubicBezTo>
                            <a:pt x="-3479" y="219169"/>
                            <a:pt x="0" y="177423"/>
                            <a:pt x="3479" y="135676"/>
                          </a:cubicBezTo>
                          <a:close/>
                        </a:path>
                      </a:pathLst>
                    </a:custGeom>
                    <a:solidFill>
                      <a:srgbClr val="FCECE3"/>
                    </a:solidFill>
                    <a:ln w="34755"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xmlns="" id="{5BCC0738-AC99-485B-B1AD-61FF865C7A7E}"/>
                        </a:ext>
                      </a:extLst>
                    </p:cNvPr>
                    <p:cNvSpPr/>
                    <p:nvPr/>
                  </p:nvSpPr>
                  <p:spPr>
                    <a:xfrm>
                      <a:off x="1871852" y="8923280"/>
                      <a:ext cx="47691" cy="111324"/>
                    </a:xfrm>
                    <a:custGeom>
                      <a:avLst/>
                      <a:gdLst>
                        <a:gd name="connsiteX0" fmla="*/ 2466 w 47691"/>
                        <a:gd name="connsiteY0" fmla="*/ 0 h 111324"/>
                        <a:gd name="connsiteX1" fmla="*/ 2466 w 47691"/>
                        <a:gd name="connsiteY1" fmla="*/ 0 h 111324"/>
                        <a:gd name="connsiteX2" fmla="*/ 47692 w 47691"/>
                        <a:gd name="connsiteY2" fmla="*/ 107845 h 111324"/>
                        <a:gd name="connsiteX3" fmla="*/ 44213 w 47691"/>
                        <a:gd name="connsiteY3" fmla="*/ 111324 h 111324"/>
                        <a:gd name="connsiteX4" fmla="*/ 2466 w 47691"/>
                        <a:gd name="connsiteY4" fmla="*/ 0 h 111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91" h="111324">
                          <a:moveTo>
                            <a:pt x="2466" y="0"/>
                          </a:moveTo>
                          <a:cubicBezTo>
                            <a:pt x="2466" y="0"/>
                            <a:pt x="5945" y="0"/>
                            <a:pt x="2466" y="0"/>
                          </a:cubicBezTo>
                          <a:cubicBezTo>
                            <a:pt x="5945" y="34789"/>
                            <a:pt x="23340" y="83493"/>
                            <a:pt x="47692" y="107845"/>
                          </a:cubicBezTo>
                          <a:cubicBezTo>
                            <a:pt x="47692" y="107845"/>
                            <a:pt x="47692" y="111324"/>
                            <a:pt x="44213" y="111324"/>
                          </a:cubicBezTo>
                          <a:cubicBezTo>
                            <a:pt x="16382" y="86972"/>
                            <a:pt x="-7970" y="38268"/>
                            <a:pt x="2466" y="0"/>
                          </a:cubicBezTo>
                          <a:close/>
                        </a:path>
                      </a:pathLst>
                    </a:custGeom>
                    <a:solidFill>
                      <a:srgbClr val="FCECE3"/>
                    </a:solidFill>
                    <a:ln w="34755"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xmlns="" id="{00C4B586-49BB-4520-AE86-B826C7797022}"/>
                        </a:ext>
                      </a:extLst>
                    </p:cNvPr>
                    <p:cNvSpPr/>
                    <p:nvPr/>
                  </p:nvSpPr>
                  <p:spPr>
                    <a:xfrm>
                      <a:off x="1825614" y="8947633"/>
                      <a:ext cx="27830" cy="52183"/>
                    </a:xfrm>
                    <a:custGeom>
                      <a:avLst/>
                      <a:gdLst>
                        <a:gd name="connsiteX0" fmla="*/ 0 w 27830"/>
                        <a:gd name="connsiteY0" fmla="*/ 0 h 52183"/>
                        <a:gd name="connsiteX1" fmla="*/ 27831 w 27830"/>
                        <a:gd name="connsiteY1" fmla="*/ 48704 h 52183"/>
                        <a:gd name="connsiteX2" fmla="*/ 27831 w 27830"/>
                        <a:gd name="connsiteY2" fmla="*/ 52183 h 52183"/>
                        <a:gd name="connsiteX3" fmla="*/ 0 w 27830"/>
                        <a:gd name="connsiteY3" fmla="*/ 0 h 52183"/>
                        <a:gd name="connsiteX4" fmla="*/ 0 w 27830"/>
                        <a:gd name="connsiteY4" fmla="*/ 0 h 52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30" h="52183">
                          <a:moveTo>
                            <a:pt x="0" y="0"/>
                          </a:moveTo>
                          <a:cubicBezTo>
                            <a:pt x="6958" y="17394"/>
                            <a:pt x="10437" y="38268"/>
                            <a:pt x="27831" y="48704"/>
                          </a:cubicBezTo>
                          <a:cubicBezTo>
                            <a:pt x="27831" y="48704"/>
                            <a:pt x="27831" y="52183"/>
                            <a:pt x="27831" y="52183"/>
                          </a:cubicBezTo>
                          <a:cubicBezTo>
                            <a:pt x="6958" y="45225"/>
                            <a:pt x="3479" y="20873"/>
                            <a:pt x="0" y="0"/>
                          </a:cubicBezTo>
                          <a:cubicBezTo>
                            <a:pt x="0" y="0"/>
                            <a:pt x="0" y="0"/>
                            <a:pt x="0" y="0"/>
                          </a:cubicBezTo>
                          <a:close/>
                        </a:path>
                      </a:pathLst>
                    </a:custGeom>
                    <a:solidFill>
                      <a:srgbClr val="FCECE3"/>
                    </a:solidFill>
                    <a:ln w="34755"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xmlns="" id="{97504836-9916-4122-9ADB-FD38B5FAA32B}"/>
                        </a:ext>
                      </a:extLst>
                    </p:cNvPr>
                    <p:cNvSpPr/>
                    <p:nvPr/>
                  </p:nvSpPr>
                  <p:spPr>
                    <a:xfrm>
                      <a:off x="1790826" y="8921734"/>
                      <a:ext cx="10436" cy="44838"/>
                    </a:xfrm>
                    <a:custGeom>
                      <a:avLst/>
                      <a:gdLst>
                        <a:gd name="connsiteX0" fmla="*/ 0 w 10436"/>
                        <a:gd name="connsiteY0" fmla="*/ 1546 h 44838"/>
                        <a:gd name="connsiteX1" fmla="*/ 3479 w 10436"/>
                        <a:gd name="connsiteY1" fmla="*/ 1546 h 44838"/>
                        <a:gd name="connsiteX2" fmla="*/ 10437 w 10436"/>
                        <a:gd name="connsiteY2" fmla="*/ 43293 h 44838"/>
                        <a:gd name="connsiteX3" fmla="*/ 6958 w 10436"/>
                        <a:gd name="connsiteY3" fmla="*/ 43293 h 44838"/>
                        <a:gd name="connsiteX4" fmla="*/ 0 w 10436"/>
                        <a:gd name="connsiteY4" fmla="*/ 1546 h 44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36" h="44838">
                          <a:moveTo>
                            <a:pt x="0" y="1546"/>
                          </a:moveTo>
                          <a:cubicBezTo>
                            <a:pt x="0" y="-1933"/>
                            <a:pt x="3479" y="1546"/>
                            <a:pt x="3479" y="1546"/>
                          </a:cubicBezTo>
                          <a:cubicBezTo>
                            <a:pt x="3479" y="15462"/>
                            <a:pt x="6958" y="29377"/>
                            <a:pt x="10437" y="43293"/>
                          </a:cubicBezTo>
                          <a:cubicBezTo>
                            <a:pt x="10437" y="43293"/>
                            <a:pt x="10437" y="46771"/>
                            <a:pt x="6958" y="43293"/>
                          </a:cubicBezTo>
                          <a:cubicBezTo>
                            <a:pt x="0" y="32856"/>
                            <a:pt x="0" y="18941"/>
                            <a:pt x="0" y="1546"/>
                          </a:cubicBezTo>
                          <a:close/>
                        </a:path>
                      </a:pathLst>
                    </a:custGeom>
                    <a:solidFill>
                      <a:srgbClr val="FCECE3"/>
                    </a:solidFill>
                    <a:ln w="34755" cap="flat">
                      <a:noFill/>
                      <a:prstDash val="solid"/>
                      <a:miter/>
                    </a:ln>
                  </p:spPr>
                  <p:txBody>
                    <a:bodyPr rtlCol="0" anchor="ctr"/>
                    <a:lstStyle/>
                    <a:p>
                      <a:endParaRPr lang="en-US"/>
                    </a:p>
                  </p:txBody>
                </p:sp>
              </p:grpSp>
              <p:grpSp>
                <p:nvGrpSpPr>
                  <p:cNvPr id="149" name="Graphic 30">
                    <a:extLst>
                      <a:ext uri="{FF2B5EF4-FFF2-40B4-BE49-F238E27FC236}">
                        <a16:creationId xmlns:a16="http://schemas.microsoft.com/office/drawing/2014/main" xmlns="" id="{BE816988-9209-43CF-9516-27C71C2215FD}"/>
                      </a:ext>
                    </a:extLst>
                  </p:cNvPr>
                  <p:cNvGrpSpPr/>
                  <p:nvPr/>
                </p:nvGrpSpPr>
                <p:grpSpPr>
                  <a:xfrm>
                    <a:off x="2208291" y="7983010"/>
                    <a:ext cx="111324" cy="227432"/>
                    <a:chOff x="2208291" y="7983010"/>
                    <a:chExt cx="111324" cy="227432"/>
                  </a:xfrm>
                </p:grpSpPr>
                <p:sp>
                  <p:nvSpPr>
                    <p:cNvPr id="150" name="Freeform: Shape 149">
                      <a:extLst>
                        <a:ext uri="{FF2B5EF4-FFF2-40B4-BE49-F238E27FC236}">
                          <a16:creationId xmlns:a16="http://schemas.microsoft.com/office/drawing/2014/main" xmlns="" id="{CD9FEFE8-B445-4F25-9A5E-52659181A053}"/>
                        </a:ext>
                      </a:extLst>
                    </p:cNvPr>
                    <p:cNvSpPr/>
                    <p:nvPr/>
                  </p:nvSpPr>
                  <p:spPr>
                    <a:xfrm>
                      <a:off x="2208291" y="7983010"/>
                      <a:ext cx="109391" cy="227432"/>
                    </a:xfrm>
                    <a:custGeom>
                      <a:avLst/>
                      <a:gdLst>
                        <a:gd name="connsiteX0" fmla="*/ 10437 w 109391"/>
                        <a:gd name="connsiteY0" fmla="*/ 94904 h 227432"/>
                        <a:gd name="connsiteX1" fmla="*/ 10437 w 109391"/>
                        <a:gd name="connsiteY1" fmla="*/ 4453 h 227432"/>
                        <a:gd name="connsiteX2" fmla="*/ 10437 w 109391"/>
                        <a:gd name="connsiteY2" fmla="*/ 974 h 227432"/>
                        <a:gd name="connsiteX3" fmla="*/ 13915 w 109391"/>
                        <a:gd name="connsiteY3" fmla="*/ 974 h 227432"/>
                        <a:gd name="connsiteX4" fmla="*/ 59141 w 109391"/>
                        <a:gd name="connsiteY4" fmla="*/ 7932 h 227432"/>
                        <a:gd name="connsiteX5" fmla="*/ 107845 w 109391"/>
                        <a:gd name="connsiteY5" fmla="*/ 21847 h 227432"/>
                        <a:gd name="connsiteX6" fmla="*/ 107845 w 109391"/>
                        <a:gd name="connsiteY6" fmla="*/ 21847 h 227432"/>
                        <a:gd name="connsiteX7" fmla="*/ 107845 w 109391"/>
                        <a:gd name="connsiteY7" fmla="*/ 21847 h 227432"/>
                        <a:gd name="connsiteX8" fmla="*/ 107845 w 109391"/>
                        <a:gd name="connsiteY8" fmla="*/ 25326 h 227432"/>
                        <a:gd name="connsiteX9" fmla="*/ 107845 w 109391"/>
                        <a:gd name="connsiteY9" fmla="*/ 25326 h 227432"/>
                        <a:gd name="connsiteX10" fmla="*/ 93930 w 109391"/>
                        <a:gd name="connsiteY10" fmla="*/ 105340 h 227432"/>
                        <a:gd name="connsiteX11" fmla="*/ 93930 w 109391"/>
                        <a:gd name="connsiteY11" fmla="*/ 174918 h 227432"/>
                        <a:gd name="connsiteX12" fmla="*/ 34789 w 109391"/>
                        <a:gd name="connsiteY12" fmla="*/ 227101 h 227432"/>
                        <a:gd name="connsiteX13" fmla="*/ 0 w 109391"/>
                        <a:gd name="connsiteY13" fmla="*/ 164481 h 227432"/>
                        <a:gd name="connsiteX14" fmla="*/ 10437 w 109391"/>
                        <a:gd name="connsiteY14" fmla="*/ 94904 h 227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9391" h="227432">
                          <a:moveTo>
                            <a:pt x="10437" y="94904"/>
                          </a:moveTo>
                          <a:cubicBezTo>
                            <a:pt x="13915" y="63594"/>
                            <a:pt x="10437" y="35763"/>
                            <a:pt x="10437" y="4453"/>
                          </a:cubicBezTo>
                          <a:cubicBezTo>
                            <a:pt x="6958" y="4453"/>
                            <a:pt x="6958" y="-2505"/>
                            <a:pt x="10437" y="974"/>
                          </a:cubicBezTo>
                          <a:cubicBezTo>
                            <a:pt x="10437" y="974"/>
                            <a:pt x="13915" y="974"/>
                            <a:pt x="13915" y="974"/>
                          </a:cubicBezTo>
                          <a:cubicBezTo>
                            <a:pt x="27831" y="7932"/>
                            <a:pt x="45225" y="7932"/>
                            <a:pt x="59141" y="7932"/>
                          </a:cubicBezTo>
                          <a:cubicBezTo>
                            <a:pt x="76535" y="11411"/>
                            <a:pt x="93930" y="14890"/>
                            <a:pt x="107845" y="21847"/>
                          </a:cubicBezTo>
                          <a:cubicBezTo>
                            <a:pt x="107845" y="21847"/>
                            <a:pt x="107845" y="21847"/>
                            <a:pt x="107845" y="21847"/>
                          </a:cubicBezTo>
                          <a:cubicBezTo>
                            <a:pt x="107845" y="21847"/>
                            <a:pt x="107845" y="21847"/>
                            <a:pt x="107845" y="21847"/>
                          </a:cubicBezTo>
                          <a:cubicBezTo>
                            <a:pt x="107845" y="21847"/>
                            <a:pt x="111324" y="25326"/>
                            <a:pt x="107845" y="25326"/>
                          </a:cubicBezTo>
                          <a:cubicBezTo>
                            <a:pt x="107845" y="25326"/>
                            <a:pt x="107845" y="25326"/>
                            <a:pt x="107845" y="25326"/>
                          </a:cubicBezTo>
                          <a:cubicBezTo>
                            <a:pt x="97408" y="49678"/>
                            <a:pt x="93930" y="77509"/>
                            <a:pt x="93930" y="105340"/>
                          </a:cubicBezTo>
                          <a:cubicBezTo>
                            <a:pt x="93930" y="129692"/>
                            <a:pt x="97408" y="150566"/>
                            <a:pt x="93930" y="174918"/>
                          </a:cubicBezTo>
                          <a:cubicBezTo>
                            <a:pt x="90451" y="206228"/>
                            <a:pt x="69578" y="230580"/>
                            <a:pt x="34789" y="227101"/>
                          </a:cubicBezTo>
                          <a:cubicBezTo>
                            <a:pt x="6958" y="223622"/>
                            <a:pt x="0" y="188833"/>
                            <a:pt x="0" y="164481"/>
                          </a:cubicBezTo>
                          <a:cubicBezTo>
                            <a:pt x="3479" y="140129"/>
                            <a:pt x="6958" y="119256"/>
                            <a:pt x="10437" y="94904"/>
                          </a:cubicBezTo>
                          <a:close/>
                        </a:path>
                      </a:pathLst>
                    </a:custGeom>
                    <a:solidFill>
                      <a:srgbClr val="9E5116"/>
                    </a:solidFill>
                    <a:ln w="34755"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xmlns="" id="{F6CBE022-3A0E-4230-B6D9-1E6EE586D0FD}"/>
                        </a:ext>
                      </a:extLst>
                    </p:cNvPr>
                    <p:cNvSpPr/>
                    <p:nvPr/>
                  </p:nvSpPr>
                  <p:spPr>
                    <a:xfrm>
                      <a:off x="2220425" y="7994421"/>
                      <a:ext cx="99189" cy="205762"/>
                    </a:xfrm>
                    <a:custGeom>
                      <a:avLst/>
                      <a:gdLst>
                        <a:gd name="connsiteX0" fmla="*/ 33091 w 99189"/>
                        <a:gd name="connsiteY0" fmla="*/ 205254 h 205762"/>
                        <a:gd name="connsiteX1" fmla="*/ 85274 w 99189"/>
                        <a:gd name="connsiteY1" fmla="*/ 114803 h 205762"/>
                        <a:gd name="connsiteX2" fmla="*/ 99189 w 99189"/>
                        <a:gd name="connsiteY2" fmla="*/ 13916 h 205762"/>
                        <a:gd name="connsiteX3" fmla="*/ 47006 w 99189"/>
                        <a:gd name="connsiteY3" fmla="*/ 3479 h 205762"/>
                        <a:gd name="connsiteX4" fmla="*/ 8738 w 99189"/>
                        <a:gd name="connsiteY4" fmla="*/ 0 h 205762"/>
                        <a:gd name="connsiteX5" fmla="*/ 5260 w 99189"/>
                        <a:gd name="connsiteY5" fmla="*/ 114803 h 205762"/>
                        <a:gd name="connsiteX6" fmla="*/ 33091 w 99189"/>
                        <a:gd name="connsiteY6" fmla="*/ 205254 h 205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89" h="205762">
                          <a:moveTo>
                            <a:pt x="33091" y="205254"/>
                          </a:moveTo>
                          <a:cubicBezTo>
                            <a:pt x="81795" y="212211"/>
                            <a:pt x="85274" y="146113"/>
                            <a:pt x="85274" y="114803"/>
                          </a:cubicBezTo>
                          <a:cubicBezTo>
                            <a:pt x="81795" y="80014"/>
                            <a:pt x="85274" y="45225"/>
                            <a:pt x="99189" y="13916"/>
                          </a:cubicBezTo>
                          <a:cubicBezTo>
                            <a:pt x="81795" y="10437"/>
                            <a:pt x="64400" y="3479"/>
                            <a:pt x="47006" y="3479"/>
                          </a:cubicBezTo>
                          <a:cubicBezTo>
                            <a:pt x="33091" y="0"/>
                            <a:pt x="22654" y="3479"/>
                            <a:pt x="8738" y="0"/>
                          </a:cubicBezTo>
                          <a:cubicBezTo>
                            <a:pt x="12217" y="38268"/>
                            <a:pt x="12217" y="76535"/>
                            <a:pt x="5260" y="114803"/>
                          </a:cubicBezTo>
                          <a:cubicBezTo>
                            <a:pt x="-1698" y="139155"/>
                            <a:pt x="-8656" y="198296"/>
                            <a:pt x="33091" y="205254"/>
                          </a:cubicBezTo>
                          <a:close/>
                        </a:path>
                      </a:pathLst>
                    </a:custGeom>
                    <a:solidFill>
                      <a:srgbClr val="FBD0B4"/>
                    </a:solidFill>
                    <a:ln w="34755"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xmlns="" id="{A5812239-7B6E-49B1-9D1F-35C30AB4558E}"/>
                        </a:ext>
                      </a:extLst>
                    </p:cNvPr>
                    <p:cNvSpPr/>
                    <p:nvPr/>
                  </p:nvSpPr>
                  <p:spPr>
                    <a:xfrm>
                      <a:off x="2219500" y="7990942"/>
                      <a:ext cx="96635" cy="209265"/>
                    </a:xfrm>
                    <a:custGeom>
                      <a:avLst/>
                      <a:gdLst>
                        <a:gd name="connsiteX0" fmla="*/ 2706 w 96635"/>
                        <a:gd name="connsiteY0" fmla="*/ 114803 h 209265"/>
                        <a:gd name="connsiteX1" fmla="*/ 6185 w 96635"/>
                        <a:gd name="connsiteY1" fmla="*/ 0 h 209265"/>
                        <a:gd name="connsiteX2" fmla="*/ 44452 w 96635"/>
                        <a:gd name="connsiteY2" fmla="*/ 3479 h 209265"/>
                        <a:gd name="connsiteX3" fmla="*/ 96635 w 96635"/>
                        <a:gd name="connsiteY3" fmla="*/ 13916 h 209265"/>
                        <a:gd name="connsiteX4" fmla="*/ 86199 w 96635"/>
                        <a:gd name="connsiteY4" fmla="*/ 55662 h 209265"/>
                        <a:gd name="connsiteX5" fmla="*/ 27058 w 96635"/>
                        <a:gd name="connsiteY5" fmla="*/ 118282 h 209265"/>
                        <a:gd name="connsiteX6" fmla="*/ 65326 w 96635"/>
                        <a:gd name="connsiteY6" fmla="*/ 177423 h 209265"/>
                        <a:gd name="connsiteX7" fmla="*/ 72283 w 96635"/>
                        <a:gd name="connsiteY7" fmla="*/ 177423 h 209265"/>
                        <a:gd name="connsiteX8" fmla="*/ 79241 w 96635"/>
                        <a:gd name="connsiteY8" fmla="*/ 177423 h 209265"/>
                        <a:gd name="connsiteX9" fmla="*/ 34016 w 96635"/>
                        <a:gd name="connsiteY9" fmla="*/ 208733 h 209265"/>
                        <a:gd name="connsiteX10" fmla="*/ 2706 w 96635"/>
                        <a:gd name="connsiteY10" fmla="*/ 114803 h 209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6635" h="209265">
                          <a:moveTo>
                            <a:pt x="2706" y="114803"/>
                          </a:moveTo>
                          <a:cubicBezTo>
                            <a:pt x="6185" y="76535"/>
                            <a:pt x="9664" y="38268"/>
                            <a:pt x="6185" y="0"/>
                          </a:cubicBezTo>
                          <a:cubicBezTo>
                            <a:pt x="20100" y="3479"/>
                            <a:pt x="30537" y="3479"/>
                            <a:pt x="44452" y="3479"/>
                          </a:cubicBezTo>
                          <a:cubicBezTo>
                            <a:pt x="61847" y="6958"/>
                            <a:pt x="79241" y="10437"/>
                            <a:pt x="96635" y="13916"/>
                          </a:cubicBezTo>
                          <a:cubicBezTo>
                            <a:pt x="89678" y="27831"/>
                            <a:pt x="86199" y="41747"/>
                            <a:pt x="86199" y="55662"/>
                          </a:cubicBezTo>
                          <a:cubicBezTo>
                            <a:pt x="61847" y="73056"/>
                            <a:pt x="40973" y="90451"/>
                            <a:pt x="27058" y="118282"/>
                          </a:cubicBezTo>
                          <a:cubicBezTo>
                            <a:pt x="16621" y="146113"/>
                            <a:pt x="51410" y="160028"/>
                            <a:pt x="65326" y="177423"/>
                          </a:cubicBezTo>
                          <a:cubicBezTo>
                            <a:pt x="65326" y="180902"/>
                            <a:pt x="68804" y="180902"/>
                            <a:pt x="72283" y="177423"/>
                          </a:cubicBezTo>
                          <a:cubicBezTo>
                            <a:pt x="72283" y="177423"/>
                            <a:pt x="75762" y="177423"/>
                            <a:pt x="79241" y="177423"/>
                          </a:cubicBezTo>
                          <a:cubicBezTo>
                            <a:pt x="68804" y="198296"/>
                            <a:pt x="54889" y="212211"/>
                            <a:pt x="34016" y="208733"/>
                          </a:cubicBezTo>
                          <a:cubicBezTo>
                            <a:pt x="-7731" y="201775"/>
                            <a:pt x="-773" y="142634"/>
                            <a:pt x="2706" y="114803"/>
                          </a:cubicBezTo>
                          <a:close/>
                        </a:path>
                      </a:pathLst>
                    </a:custGeom>
                    <a:solidFill>
                      <a:srgbClr val="FBD0B4"/>
                    </a:solidFill>
                    <a:ln w="34755"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xmlns="" id="{ECD99B52-BC18-4B7D-8E26-3C38B606BEDD}"/>
                        </a:ext>
                      </a:extLst>
                    </p:cNvPr>
                    <p:cNvSpPr/>
                    <p:nvPr/>
                  </p:nvSpPr>
                  <p:spPr>
                    <a:xfrm>
                      <a:off x="2222206" y="7990942"/>
                      <a:ext cx="90450" cy="60445"/>
                    </a:xfrm>
                    <a:custGeom>
                      <a:avLst/>
                      <a:gdLst>
                        <a:gd name="connsiteX0" fmla="*/ 3479 w 90450"/>
                        <a:gd name="connsiteY0" fmla="*/ 59141 h 60445"/>
                        <a:gd name="connsiteX1" fmla="*/ 0 w 90450"/>
                        <a:gd name="connsiteY1" fmla="*/ 0 h 60445"/>
                        <a:gd name="connsiteX2" fmla="*/ 38268 w 90450"/>
                        <a:gd name="connsiteY2" fmla="*/ 3479 h 60445"/>
                        <a:gd name="connsiteX3" fmla="*/ 90451 w 90450"/>
                        <a:gd name="connsiteY3" fmla="*/ 13916 h 60445"/>
                        <a:gd name="connsiteX4" fmla="*/ 80014 w 90450"/>
                        <a:gd name="connsiteY4" fmla="*/ 48704 h 60445"/>
                        <a:gd name="connsiteX5" fmla="*/ 3479 w 90450"/>
                        <a:gd name="connsiteY5" fmla="*/ 59141 h 60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450" h="60445">
                          <a:moveTo>
                            <a:pt x="3479" y="59141"/>
                          </a:moveTo>
                          <a:cubicBezTo>
                            <a:pt x="3479" y="38268"/>
                            <a:pt x="3479" y="17394"/>
                            <a:pt x="0" y="0"/>
                          </a:cubicBezTo>
                          <a:cubicBezTo>
                            <a:pt x="13916" y="3479"/>
                            <a:pt x="24352" y="3479"/>
                            <a:pt x="38268" y="3479"/>
                          </a:cubicBezTo>
                          <a:cubicBezTo>
                            <a:pt x="55662" y="6958"/>
                            <a:pt x="73056" y="10437"/>
                            <a:pt x="90451" y="13916"/>
                          </a:cubicBezTo>
                          <a:cubicBezTo>
                            <a:pt x="83493" y="24352"/>
                            <a:pt x="80014" y="38268"/>
                            <a:pt x="80014" y="48704"/>
                          </a:cubicBezTo>
                          <a:cubicBezTo>
                            <a:pt x="59141" y="59141"/>
                            <a:pt x="31310" y="62620"/>
                            <a:pt x="3479" y="59141"/>
                          </a:cubicBezTo>
                          <a:close/>
                        </a:path>
                      </a:pathLst>
                    </a:custGeom>
                    <a:solidFill>
                      <a:srgbClr val="FBD0B4"/>
                    </a:solidFill>
                    <a:ln w="34755" cap="flat">
                      <a:noFill/>
                      <a:prstDash val="solid"/>
                      <a:miter/>
                    </a:ln>
                  </p:spPr>
                  <p:txBody>
                    <a:bodyPr rtlCol="0" anchor="ctr"/>
                    <a:lstStyle/>
                    <a:p>
                      <a:endParaRPr lang="en-US"/>
                    </a:p>
                  </p:txBody>
                </p:sp>
              </p:grpSp>
              <p:grpSp>
                <p:nvGrpSpPr>
                  <p:cNvPr id="154" name="Graphic 30">
                    <a:extLst>
                      <a:ext uri="{FF2B5EF4-FFF2-40B4-BE49-F238E27FC236}">
                        <a16:creationId xmlns:a16="http://schemas.microsoft.com/office/drawing/2014/main" xmlns="" id="{F070E800-ECCC-43EB-8839-54B926B697AE}"/>
                      </a:ext>
                    </a:extLst>
                  </p:cNvPr>
                  <p:cNvGrpSpPr/>
                  <p:nvPr/>
                </p:nvGrpSpPr>
                <p:grpSpPr>
                  <a:xfrm>
                    <a:off x="1807766" y="8031844"/>
                    <a:ext cx="915642" cy="787069"/>
                    <a:chOff x="1807766" y="8031844"/>
                    <a:chExt cx="915642" cy="787069"/>
                  </a:xfrm>
                </p:grpSpPr>
                <p:grpSp>
                  <p:nvGrpSpPr>
                    <p:cNvPr id="155" name="Graphic 30">
                      <a:extLst>
                        <a:ext uri="{FF2B5EF4-FFF2-40B4-BE49-F238E27FC236}">
                          <a16:creationId xmlns:a16="http://schemas.microsoft.com/office/drawing/2014/main" xmlns="" id="{A3623940-E241-432C-8389-C56D1441C7F4}"/>
                        </a:ext>
                      </a:extLst>
                    </p:cNvPr>
                    <p:cNvGrpSpPr/>
                    <p:nvPr/>
                  </p:nvGrpSpPr>
                  <p:grpSpPr>
                    <a:xfrm>
                      <a:off x="1807766" y="8031844"/>
                      <a:ext cx="915642" cy="770062"/>
                      <a:chOff x="1807766" y="8031844"/>
                      <a:chExt cx="915642" cy="770062"/>
                    </a:xfrm>
                  </p:grpSpPr>
                  <p:sp>
                    <p:nvSpPr>
                      <p:cNvPr id="156" name="Freeform: Shape 155">
                        <a:extLst>
                          <a:ext uri="{FF2B5EF4-FFF2-40B4-BE49-F238E27FC236}">
                            <a16:creationId xmlns:a16="http://schemas.microsoft.com/office/drawing/2014/main" xmlns="" id="{AEDA8DF0-E21D-463D-9C86-3799F257C209}"/>
                          </a:ext>
                        </a:extLst>
                      </p:cNvPr>
                      <p:cNvSpPr/>
                      <p:nvPr/>
                    </p:nvSpPr>
                    <p:spPr>
                      <a:xfrm>
                        <a:off x="1807766" y="8032477"/>
                        <a:ext cx="915642" cy="769429"/>
                      </a:xfrm>
                      <a:custGeom>
                        <a:avLst/>
                        <a:gdLst>
                          <a:gd name="connsiteX0" fmla="*/ 21327 w 915642"/>
                          <a:gd name="connsiteY0" fmla="*/ 302874 h 769429"/>
                          <a:gd name="connsiteX1" fmla="*/ 21327 w 915642"/>
                          <a:gd name="connsiteY1" fmla="*/ 302874 h 769429"/>
                          <a:gd name="connsiteX2" fmla="*/ 24806 w 915642"/>
                          <a:gd name="connsiteY2" fmla="*/ 275042 h 769429"/>
                          <a:gd name="connsiteX3" fmla="*/ 42201 w 915642"/>
                          <a:gd name="connsiteY3" fmla="*/ 243733 h 769429"/>
                          <a:gd name="connsiteX4" fmla="*/ 70031 w 915642"/>
                          <a:gd name="connsiteY4" fmla="*/ 236775 h 769429"/>
                          <a:gd name="connsiteX5" fmla="*/ 80468 w 915642"/>
                          <a:gd name="connsiteY5" fmla="*/ 226338 h 769429"/>
                          <a:gd name="connsiteX6" fmla="*/ 150046 w 915642"/>
                          <a:gd name="connsiteY6" fmla="*/ 111535 h 769429"/>
                          <a:gd name="connsiteX7" fmla="*/ 212665 w 915642"/>
                          <a:gd name="connsiteY7" fmla="*/ 48916 h 769429"/>
                          <a:gd name="connsiteX8" fmla="*/ 250933 w 915642"/>
                          <a:gd name="connsiteY8" fmla="*/ 45437 h 769429"/>
                          <a:gd name="connsiteX9" fmla="*/ 261370 w 915642"/>
                          <a:gd name="connsiteY9" fmla="*/ 52395 h 769429"/>
                          <a:gd name="connsiteX10" fmla="*/ 292679 w 915642"/>
                          <a:gd name="connsiteY10" fmla="*/ 55873 h 769429"/>
                          <a:gd name="connsiteX11" fmla="*/ 317032 w 915642"/>
                          <a:gd name="connsiteY11" fmla="*/ 55873 h 769429"/>
                          <a:gd name="connsiteX12" fmla="*/ 358778 w 915642"/>
                          <a:gd name="connsiteY12" fmla="*/ 10648 h 769429"/>
                          <a:gd name="connsiteX13" fmla="*/ 414440 w 915642"/>
                          <a:gd name="connsiteY13" fmla="*/ 38479 h 769429"/>
                          <a:gd name="connsiteX14" fmla="*/ 414440 w 915642"/>
                          <a:gd name="connsiteY14" fmla="*/ 38479 h 769429"/>
                          <a:gd name="connsiteX15" fmla="*/ 428356 w 915642"/>
                          <a:gd name="connsiteY15" fmla="*/ 104578 h 769429"/>
                          <a:gd name="connsiteX16" fmla="*/ 452708 w 915642"/>
                          <a:gd name="connsiteY16" fmla="*/ 149803 h 769429"/>
                          <a:gd name="connsiteX17" fmla="*/ 452708 w 915642"/>
                          <a:gd name="connsiteY17" fmla="*/ 149803 h 769429"/>
                          <a:gd name="connsiteX18" fmla="*/ 452708 w 915642"/>
                          <a:gd name="connsiteY18" fmla="*/ 149803 h 769429"/>
                          <a:gd name="connsiteX19" fmla="*/ 497933 w 915642"/>
                          <a:gd name="connsiteY19" fmla="*/ 76747 h 769429"/>
                          <a:gd name="connsiteX20" fmla="*/ 497933 w 915642"/>
                          <a:gd name="connsiteY20" fmla="*/ 76747 h 769429"/>
                          <a:gd name="connsiteX21" fmla="*/ 536201 w 915642"/>
                          <a:gd name="connsiteY21" fmla="*/ 17606 h 769429"/>
                          <a:gd name="connsiteX22" fmla="*/ 581426 w 915642"/>
                          <a:gd name="connsiteY22" fmla="*/ 62831 h 769429"/>
                          <a:gd name="connsiteX23" fmla="*/ 588384 w 915642"/>
                          <a:gd name="connsiteY23" fmla="*/ 73268 h 769429"/>
                          <a:gd name="connsiteX24" fmla="*/ 623173 w 915642"/>
                          <a:gd name="connsiteY24" fmla="*/ 76747 h 769429"/>
                          <a:gd name="connsiteX25" fmla="*/ 654482 w 915642"/>
                          <a:gd name="connsiteY25" fmla="*/ 73268 h 769429"/>
                          <a:gd name="connsiteX26" fmla="*/ 664919 w 915642"/>
                          <a:gd name="connsiteY26" fmla="*/ 66310 h 769429"/>
                          <a:gd name="connsiteX27" fmla="*/ 703187 w 915642"/>
                          <a:gd name="connsiteY27" fmla="*/ 69789 h 769429"/>
                          <a:gd name="connsiteX28" fmla="*/ 765806 w 915642"/>
                          <a:gd name="connsiteY28" fmla="*/ 132409 h 769429"/>
                          <a:gd name="connsiteX29" fmla="*/ 835384 w 915642"/>
                          <a:gd name="connsiteY29" fmla="*/ 247211 h 769429"/>
                          <a:gd name="connsiteX30" fmla="*/ 845821 w 915642"/>
                          <a:gd name="connsiteY30" fmla="*/ 257648 h 769429"/>
                          <a:gd name="connsiteX31" fmla="*/ 873652 w 915642"/>
                          <a:gd name="connsiteY31" fmla="*/ 264606 h 769429"/>
                          <a:gd name="connsiteX32" fmla="*/ 891046 w 915642"/>
                          <a:gd name="connsiteY32" fmla="*/ 295916 h 769429"/>
                          <a:gd name="connsiteX33" fmla="*/ 894525 w 915642"/>
                          <a:gd name="connsiteY33" fmla="*/ 323747 h 769429"/>
                          <a:gd name="connsiteX34" fmla="*/ 894525 w 915642"/>
                          <a:gd name="connsiteY34" fmla="*/ 323747 h 769429"/>
                          <a:gd name="connsiteX35" fmla="*/ 856257 w 915642"/>
                          <a:gd name="connsiteY35" fmla="*/ 424634 h 769429"/>
                          <a:gd name="connsiteX36" fmla="*/ 720581 w 915642"/>
                          <a:gd name="connsiteY36" fmla="*/ 414197 h 769429"/>
                          <a:gd name="connsiteX37" fmla="*/ 724060 w 915642"/>
                          <a:gd name="connsiteY37" fmla="*/ 549874 h 769429"/>
                          <a:gd name="connsiteX38" fmla="*/ 724060 w 915642"/>
                          <a:gd name="connsiteY38" fmla="*/ 636846 h 769429"/>
                          <a:gd name="connsiteX39" fmla="*/ 741454 w 915642"/>
                          <a:gd name="connsiteY39" fmla="*/ 689029 h 769429"/>
                          <a:gd name="connsiteX40" fmla="*/ 758849 w 915642"/>
                          <a:gd name="connsiteY40" fmla="*/ 713381 h 769429"/>
                          <a:gd name="connsiteX41" fmla="*/ 713623 w 915642"/>
                          <a:gd name="connsiteY41" fmla="*/ 755127 h 769429"/>
                          <a:gd name="connsiteX42" fmla="*/ 703187 w 915642"/>
                          <a:gd name="connsiteY42" fmla="*/ 758606 h 769429"/>
                          <a:gd name="connsiteX43" fmla="*/ 602299 w 915642"/>
                          <a:gd name="connsiteY43" fmla="*/ 758606 h 769429"/>
                          <a:gd name="connsiteX44" fmla="*/ 504891 w 915642"/>
                          <a:gd name="connsiteY44" fmla="*/ 769043 h 769429"/>
                          <a:gd name="connsiteX45" fmla="*/ 351820 w 915642"/>
                          <a:gd name="connsiteY45" fmla="*/ 741212 h 769429"/>
                          <a:gd name="connsiteX46" fmla="*/ 337905 w 915642"/>
                          <a:gd name="connsiteY46" fmla="*/ 737733 h 769429"/>
                          <a:gd name="connsiteX47" fmla="*/ 320511 w 915642"/>
                          <a:gd name="connsiteY47" fmla="*/ 734254 h 769429"/>
                          <a:gd name="connsiteX48" fmla="*/ 320511 w 915642"/>
                          <a:gd name="connsiteY48" fmla="*/ 734254 h 769429"/>
                          <a:gd name="connsiteX49" fmla="*/ 292679 w 915642"/>
                          <a:gd name="connsiteY49" fmla="*/ 737733 h 769429"/>
                          <a:gd name="connsiteX50" fmla="*/ 257891 w 915642"/>
                          <a:gd name="connsiteY50" fmla="*/ 737733 h 769429"/>
                          <a:gd name="connsiteX51" fmla="*/ 198750 w 915642"/>
                          <a:gd name="connsiteY51" fmla="*/ 720339 h 769429"/>
                          <a:gd name="connsiteX52" fmla="*/ 181356 w 915642"/>
                          <a:gd name="connsiteY52" fmla="*/ 678592 h 769429"/>
                          <a:gd name="connsiteX53" fmla="*/ 195271 w 915642"/>
                          <a:gd name="connsiteY53" fmla="*/ 654240 h 769429"/>
                          <a:gd name="connsiteX54" fmla="*/ 195271 w 915642"/>
                          <a:gd name="connsiteY54" fmla="*/ 654240 h 769429"/>
                          <a:gd name="connsiteX55" fmla="*/ 188313 w 915642"/>
                          <a:gd name="connsiteY55" fmla="*/ 591620 h 769429"/>
                          <a:gd name="connsiteX56" fmla="*/ 184834 w 915642"/>
                          <a:gd name="connsiteY56" fmla="*/ 535958 h 769429"/>
                          <a:gd name="connsiteX57" fmla="*/ 188313 w 915642"/>
                          <a:gd name="connsiteY57" fmla="*/ 428113 h 769429"/>
                          <a:gd name="connsiteX58" fmla="*/ 188313 w 915642"/>
                          <a:gd name="connsiteY58" fmla="*/ 403761 h 769429"/>
                          <a:gd name="connsiteX59" fmla="*/ 52637 w 915642"/>
                          <a:gd name="connsiteY59" fmla="*/ 410719 h 769429"/>
                          <a:gd name="connsiteX60" fmla="*/ 21327 w 915642"/>
                          <a:gd name="connsiteY60" fmla="*/ 302874 h 769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915642" h="769429">
                            <a:moveTo>
                              <a:pt x="21327" y="302874"/>
                            </a:moveTo>
                            <a:cubicBezTo>
                              <a:pt x="21327" y="302874"/>
                              <a:pt x="21327" y="302874"/>
                              <a:pt x="21327" y="302874"/>
                            </a:cubicBezTo>
                            <a:cubicBezTo>
                              <a:pt x="21327" y="292437"/>
                              <a:pt x="21327" y="285479"/>
                              <a:pt x="24806" y="275042"/>
                            </a:cubicBezTo>
                            <a:cubicBezTo>
                              <a:pt x="28285" y="264606"/>
                              <a:pt x="31764" y="250690"/>
                              <a:pt x="42201" y="243733"/>
                            </a:cubicBezTo>
                            <a:cubicBezTo>
                              <a:pt x="52637" y="236775"/>
                              <a:pt x="56116" y="236775"/>
                              <a:pt x="70031" y="236775"/>
                            </a:cubicBezTo>
                            <a:cubicBezTo>
                              <a:pt x="73510" y="233296"/>
                              <a:pt x="76989" y="229817"/>
                              <a:pt x="80468" y="226338"/>
                            </a:cubicBezTo>
                            <a:cubicBezTo>
                              <a:pt x="104820" y="188071"/>
                              <a:pt x="125693" y="149803"/>
                              <a:pt x="150046" y="111535"/>
                            </a:cubicBezTo>
                            <a:cubicBezTo>
                              <a:pt x="167440" y="87183"/>
                              <a:pt x="184834" y="62831"/>
                              <a:pt x="212665" y="48916"/>
                            </a:cubicBezTo>
                            <a:cubicBezTo>
                              <a:pt x="226581" y="45437"/>
                              <a:pt x="237017" y="41958"/>
                              <a:pt x="250933" y="45437"/>
                            </a:cubicBezTo>
                            <a:cubicBezTo>
                              <a:pt x="257891" y="45437"/>
                              <a:pt x="261370" y="48916"/>
                              <a:pt x="261370" y="52395"/>
                            </a:cubicBezTo>
                            <a:cubicBezTo>
                              <a:pt x="271806" y="55873"/>
                              <a:pt x="282243" y="55873"/>
                              <a:pt x="292679" y="55873"/>
                            </a:cubicBezTo>
                            <a:cubicBezTo>
                              <a:pt x="299637" y="55873"/>
                              <a:pt x="306595" y="55873"/>
                              <a:pt x="317032" y="55873"/>
                            </a:cubicBezTo>
                            <a:cubicBezTo>
                              <a:pt x="323989" y="38479"/>
                              <a:pt x="344863" y="24564"/>
                              <a:pt x="358778" y="10648"/>
                            </a:cubicBezTo>
                            <a:cubicBezTo>
                              <a:pt x="386609" y="-13704"/>
                              <a:pt x="410961" y="7169"/>
                              <a:pt x="414440" y="38479"/>
                            </a:cubicBezTo>
                            <a:cubicBezTo>
                              <a:pt x="414440" y="38479"/>
                              <a:pt x="414440" y="38479"/>
                              <a:pt x="414440" y="38479"/>
                            </a:cubicBezTo>
                            <a:cubicBezTo>
                              <a:pt x="417919" y="59352"/>
                              <a:pt x="421398" y="83704"/>
                              <a:pt x="428356" y="104578"/>
                            </a:cubicBezTo>
                            <a:cubicBezTo>
                              <a:pt x="431834" y="118493"/>
                              <a:pt x="445750" y="132409"/>
                              <a:pt x="452708" y="149803"/>
                            </a:cubicBezTo>
                            <a:cubicBezTo>
                              <a:pt x="452708" y="149803"/>
                              <a:pt x="452708" y="149803"/>
                              <a:pt x="452708" y="149803"/>
                            </a:cubicBezTo>
                            <a:cubicBezTo>
                              <a:pt x="452708" y="149803"/>
                              <a:pt x="452708" y="149803"/>
                              <a:pt x="452708" y="149803"/>
                            </a:cubicBezTo>
                            <a:cubicBezTo>
                              <a:pt x="459666" y="121972"/>
                              <a:pt x="480539" y="101099"/>
                              <a:pt x="497933" y="76747"/>
                            </a:cubicBezTo>
                            <a:cubicBezTo>
                              <a:pt x="497933" y="76747"/>
                              <a:pt x="497933" y="76747"/>
                              <a:pt x="497933" y="76747"/>
                            </a:cubicBezTo>
                            <a:cubicBezTo>
                              <a:pt x="497933" y="55873"/>
                              <a:pt x="497933" y="211"/>
                              <a:pt x="536201" y="17606"/>
                            </a:cubicBezTo>
                            <a:cubicBezTo>
                              <a:pt x="553595" y="24564"/>
                              <a:pt x="567511" y="45437"/>
                              <a:pt x="581426" y="62831"/>
                            </a:cubicBezTo>
                            <a:cubicBezTo>
                              <a:pt x="584905" y="66310"/>
                              <a:pt x="584905" y="69789"/>
                              <a:pt x="588384" y="73268"/>
                            </a:cubicBezTo>
                            <a:cubicBezTo>
                              <a:pt x="598821" y="80225"/>
                              <a:pt x="612736" y="76747"/>
                              <a:pt x="623173" y="76747"/>
                            </a:cubicBezTo>
                            <a:cubicBezTo>
                              <a:pt x="633609" y="76747"/>
                              <a:pt x="644046" y="76747"/>
                              <a:pt x="654482" y="73268"/>
                            </a:cubicBezTo>
                            <a:cubicBezTo>
                              <a:pt x="654482" y="69789"/>
                              <a:pt x="657961" y="66310"/>
                              <a:pt x="664919" y="66310"/>
                            </a:cubicBezTo>
                            <a:cubicBezTo>
                              <a:pt x="678835" y="62831"/>
                              <a:pt x="692750" y="66310"/>
                              <a:pt x="703187" y="69789"/>
                            </a:cubicBezTo>
                            <a:cubicBezTo>
                              <a:pt x="731018" y="80225"/>
                              <a:pt x="751891" y="104578"/>
                              <a:pt x="765806" y="132409"/>
                            </a:cubicBezTo>
                            <a:cubicBezTo>
                              <a:pt x="790159" y="170676"/>
                              <a:pt x="811032" y="208944"/>
                              <a:pt x="835384" y="247211"/>
                            </a:cubicBezTo>
                            <a:cubicBezTo>
                              <a:pt x="838863" y="250690"/>
                              <a:pt x="842342" y="254169"/>
                              <a:pt x="845821" y="257648"/>
                            </a:cubicBezTo>
                            <a:cubicBezTo>
                              <a:pt x="856257" y="257648"/>
                              <a:pt x="863215" y="257648"/>
                              <a:pt x="873652" y="264606"/>
                            </a:cubicBezTo>
                            <a:cubicBezTo>
                              <a:pt x="884088" y="271564"/>
                              <a:pt x="887567" y="285479"/>
                              <a:pt x="891046" y="295916"/>
                            </a:cubicBezTo>
                            <a:cubicBezTo>
                              <a:pt x="894525" y="302874"/>
                              <a:pt x="894525" y="313310"/>
                              <a:pt x="894525" y="323747"/>
                            </a:cubicBezTo>
                            <a:cubicBezTo>
                              <a:pt x="894525" y="323747"/>
                              <a:pt x="894525" y="323747"/>
                              <a:pt x="894525" y="323747"/>
                            </a:cubicBezTo>
                            <a:cubicBezTo>
                              <a:pt x="943229" y="362014"/>
                              <a:pt x="898004" y="407240"/>
                              <a:pt x="856257" y="424634"/>
                            </a:cubicBezTo>
                            <a:cubicBezTo>
                              <a:pt x="821468" y="442029"/>
                              <a:pt x="748412" y="448986"/>
                              <a:pt x="720581" y="414197"/>
                            </a:cubicBezTo>
                            <a:cubicBezTo>
                              <a:pt x="724060" y="455944"/>
                              <a:pt x="724060" y="501169"/>
                              <a:pt x="724060" y="549874"/>
                            </a:cubicBezTo>
                            <a:cubicBezTo>
                              <a:pt x="724060" y="577705"/>
                              <a:pt x="724060" y="605536"/>
                              <a:pt x="724060" y="636846"/>
                            </a:cubicBezTo>
                            <a:cubicBezTo>
                              <a:pt x="724060" y="657719"/>
                              <a:pt x="727539" y="671634"/>
                              <a:pt x="741454" y="689029"/>
                            </a:cubicBezTo>
                            <a:cubicBezTo>
                              <a:pt x="748412" y="695986"/>
                              <a:pt x="755370" y="702944"/>
                              <a:pt x="758849" y="713381"/>
                            </a:cubicBezTo>
                            <a:cubicBezTo>
                              <a:pt x="772764" y="741212"/>
                              <a:pt x="734497" y="755127"/>
                              <a:pt x="713623" y="755127"/>
                            </a:cubicBezTo>
                            <a:cubicBezTo>
                              <a:pt x="710144" y="755127"/>
                              <a:pt x="703187" y="758606"/>
                              <a:pt x="703187" y="758606"/>
                            </a:cubicBezTo>
                            <a:cubicBezTo>
                              <a:pt x="668398" y="765564"/>
                              <a:pt x="637088" y="762085"/>
                              <a:pt x="602299" y="758606"/>
                            </a:cubicBezTo>
                            <a:cubicBezTo>
                              <a:pt x="574468" y="772522"/>
                              <a:pt x="536201" y="769043"/>
                              <a:pt x="504891" y="769043"/>
                            </a:cubicBezTo>
                            <a:cubicBezTo>
                              <a:pt x="452708" y="769043"/>
                              <a:pt x="400525" y="762085"/>
                              <a:pt x="351820" y="741212"/>
                            </a:cubicBezTo>
                            <a:cubicBezTo>
                              <a:pt x="348341" y="741212"/>
                              <a:pt x="344863" y="737733"/>
                              <a:pt x="337905" y="737733"/>
                            </a:cubicBezTo>
                            <a:cubicBezTo>
                              <a:pt x="330947" y="737733"/>
                              <a:pt x="323989" y="737733"/>
                              <a:pt x="320511" y="734254"/>
                            </a:cubicBezTo>
                            <a:lnTo>
                              <a:pt x="320511" y="734254"/>
                            </a:lnTo>
                            <a:cubicBezTo>
                              <a:pt x="310074" y="734254"/>
                              <a:pt x="303116" y="737733"/>
                              <a:pt x="292679" y="737733"/>
                            </a:cubicBezTo>
                            <a:cubicBezTo>
                              <a:pt x="282243" y="737733"/>
                              <a:pt x="268327" y="737733"/>
                              <a:pt x="257891" y="737733"/>
                            </a:cubicBezTo>
                            <a:cubicBezTo>
                              <a:pt x="237017" y="737733"/>
                              <a:pt x="216144" y="730775"/>
                              <a:pt x="198750" y="720339"/>
                            </a:cubicBezTo>
                            <a:cubicBezTo>
                              <a:pt x="184834" y="709902"/>
                              <a:pt x="177877" y="692507"/>
                              <a:pt x="181356" y="678592"/>
                            </a:cubicBezTo>
                            <a:cubicBezTo>
                              <a:pt x="184834" y="668155"/>
                              <a:pt x="188313" y="661198"/>
                              <a:pt x="195271" y="654240"/>
                            </a:cubicBezTo>
                            <a:lnTo>
                              <a:pt x="195271" y="654240"/>
                            </a:lnTo>
                            <a:cubicBezTo>
                              <a:pt x="195271" y="633367"/>
                              <a:pt x="191792" y="612493"/>
                              <a:pt x="188313" y="591620"/>
                            </a:cubicBezTo>
                            <a:cubicBezTo>
                              <a:pt x="184834" y="574226"/>
                              <a:pt x="184834" y="553352"/>
                              <a:pt x="184834" y="535958"/>
                            </a:cubicBezTo>
                            <a:cubicBezTo>
                              <a:pt x="184834" y="501169"/>
                              <a:pt x="184834" y="462902"/>
                              <a:pt x="188313" y="428113"/>
                            </a:cubicBezTo>
                            <a:cubicBezTo>
                              <a:pt x="188313" y="421155"/>
                              <a:pt x="188313" y="410719"/>
                              <a:pt x="188313" y="403761"/>
                            </a:cubicBezTo>
                            <a:cubicBezTo>
                              <a:pt x="157003" y="435071"/>
                              <a:pt x="87426" y="428113"/>
                              <a:pt x="52637" y="410719"/>
                            </a:cubicBezTo>
                            <a:cubicBezTo>
                              <a:pt x="17848" y="386366"/>
                              <a:pt x="-27377" y="341141"/>
                              <a:pt x="21327" y="302874"/>
                            </a:cubicBezTo>
                            <a:close/>
                          </a:path>
                        </a:pathLst>
                      </a:custGeom>
                      <a:solidFill>
                        <a:srgbClr val="085E57"/>
                      </a:solidFill>
                      <a:ln w="34755"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xmlns="" id="{EA66B952-6D6B-4C88-9ECB-3B48C3F92F1A}"/>
                          </a:ext>
                        </a:extLst>
                      </p:cNvPr>
                      <p:cNvSpPr/>
                      <p:nvPr/>
                    </p:nvSpPr>
                    <p:spPr>
                      <a:xfrm>
                        <a:off x="2521389" y="8290125"/>
                        <a:ext cx="194826" cy="166576"/>
                      </a:xfrm>
                      <a:custGeom>
                        <a:avLst/>
                        <a:gdLst>
                          <a:gd name="connsiteX0" fmla="*/ 132197 w 194826"/>
                          <a:gd name="connsiteY0" fmla="*/ 156549 h 166576"/>
                          <a:gd name="connsiteX1" fmla="*/ 180902 w 194826"/>
                          <a:gd name="connsiteY1" fmla="*/ 62620 h 166576"/>
                          <a:gd name="connsiteX2" fmla="*/ 160028 w 194826"/>
                          <a:gd name="connsiteY2" fmla="*/ 104366 h 166576"/>
                          <a:gd name="connsiteX3" fmla="*/ 156549 w 194826"/>
                          <a:gd name="connsiteY3" fmla="*/ 104366 h 166576"/>
                          <a:gd name="connsiteX4" fmla="*/ 173944 w 194826"/>
                          <a:gd name="connsiteY4" fmla="*/ 52183 h 166576"/>
                          <a:gd name="connsiteX5" fmla="*/ 163507 w 194826"/>
                          <a:gd name="connsiteY5" fmla="*/ 13916 h 166576"/>
                          <a:gd name="connsiteX6" fmla="*/ 135676 w 194826"/>
                          <a:gd name="connsiteY6" fmla="*/ 0 h 166576"/>
                          <a:gd name="connsiteX7" fmla="*/ 153070 w 194826"/>
                          <a:gd name="connsiteY7" fmla="*/ 20873 h 166576"/>
                          <a:gd name="connsiteX8" fmla="*/ 156549 w 194826"/>
                          <a:gd name="connsiteY8" fmla="*/ 41747 h 166576"/>
                          <a:gd name="connsiteX9" fmla="*/ 107845 w 194826"/>
                          <a:gd name="connsiteY9" fmla="*/ 104366 h 166576"/>
                          <a:gd name="connsiteX10" fmla="*/ 0 w 194826"/>
                          <a:gd name="connsiteY10" fmla="*/ 107845 h 166576"/>
                          <a:gd name="connsiteX11" fmla="*/ 0 w 194826"/>
                          <a:gd name="connsiteY11" fmla="*/ 125240 h 166576"/>
                          <a:gd name="connsiteX12" fmla="*/ 66099 w 194826"/>
                          <a:gd name="connsiteY12" fmla="*/ 139155 h 166576"/>
                          <a:gd name="connsiteX13" fmla="*/ 66099 w 194826"/>
                          <a:gd name="connsiteY13" fmla="*/ 142634 h 166576"/>
                          <a:gd name="connsiteX14" fmla="*/ 13915 w 194826"/>
                          <a:gd name="connsiteY14" fmla="*/ 139155 h 166576"/>
                          <a:gd name="connsiteX15" fmla="*/ 0 w 194826"/>
                          <a:gd name="connsiteY15" fmla="*/ 132197 h 166576"/>
                          <a:gd name="connsiteX16" fmla="*/ 0 w 194826"/>
                          <a:gd name="connsiteY16" fmla="*/ 142634 h 166576"/>
                          <a:gd name="connsiteX17" fmla="*/ 0 w 194826"/>
                          <a:gd name="connsiteY17" fmla="*/ 142634 h 166576"/>
                          <a:gd name="connsiteX18" fmla="*/ 132197 w 194826"/>
                          <a:gd name="connsiteY18" fmla="*/ 156549 h 166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4826" h="166576">
                            <a:moveTo>
                              <a:pt x="132197" y="156549"/>
                            </a:moveTo>
                            <a:cubicBezTo>
                              <a:pt x="170465" y="142634"/>
                              <a:pt x="219169" y="100887"/>
                              <a:pt x="180902" y="62620"/>
                            </a:cubicBezTo>
                            <a:cubicBezTo>
                              <a:pt x="177423" y="80014"/>
                              <a:pt x="170465" y="93930"/>
                              <a:pt x="160028" y="104366"/>
                            </a:cubicBezTo>
                            <a:cubicBezTo>
                              <a:pt x="160028" y="104366"/>
                              <a:pt x="156549" y="104366"/>
                              <a:pt x="156549" y="104366"/>
                            </a:cubicBezTo>
                            <a:cubicBezTo>
                              <a:pt x="166986" y="86972"/>
                              <a:pt x="173944" y="73056"/>
                              <a:pt x="173944" y="52183"/>
                            </a:cubicBezTo>
                            <a:cubicBezTo>
                              <a:pt x="173944" y="38268"/>
                              <a:pt x="170465" y="24352"/>
                              <a:pt x="163507" y="13916"/>
                            </a:cubicBezTo>
                            <a:cubicBezTo>
                              <a:pt x="156549" y="3479"/>
                              <a:pt x="146113" y="0"/>
                              <a:pt x="135676" y="0"/>
                            </a:cubicBezTo>
                            <a:cubicBezTo>
                              <a:pt x="142634" y="6958"/>
                              <a:pt x="149592" y="13916"/>
                              <a:pt x="153070" y="20873"/>
                            </a:cubicBezTo>
                            <a:cubicBezTo>
                              <a:pt x="156549" y="27831"/>
                              <a:pt x="156549" y="34789"/>
                              <a:pt x="156549" y="41747"/>
                            </a:cubicBezTo>
                            <a:cubicBezTo>
                              <a:pt x="163507" y="66099"/>
                              <a:pt x="128718" y="93930"/>
                              <a:pt x="107845" y="104366"/>
                            </a:cubicBezTo>
                            <a:cubicBezTo>
                              <a:pt x="80014" y="121761"/>
                              <a:pt x="27831" y="128718"/>
                              <a:pt x="0" y="107845"/>
                            </a:cubicBezTo>
                            <a:cubicBezTo>
                              <a:pt x="0" y="114803"/>
                              <a:pt x="0" y="118282"/>
                              <a:pt x="0" y="125240"/>
                            </a:cubicBezTo>
                            <a:cubicBezTo>
                              <a:pt x="10437" y="142634"/>
                              <a:pt x="48704" y="139155"/>
                              <a:pt x="66099" y="139155"/>
                            </a:cubicBezTo>
                            <a:cubicBezTo>
                              <a:pt x="66099" y="139155"/>
                              <a:pt x="69578" y="142634"/>
                              <a:pt x="66099" y="142634"/>
                            </a:cubicBezTo>
                            <a:cubicBezTo>
                              <a:pt x="48704" y="142634"/>
                              <a:pt x="31310" y="146113"/>
                              <a:pt x="13915" y="139155"/>
                            </a:cubicBezTo>
                            <a:cubicBezTo>
                              <a:pt x="10437" y="139155"/>
                              <a:pt x="3479" y="135676"/>
                              <a:pt x="0" y="132197"/>
                            </a:cubicBezTo>
                            <a:cubicBezTo>
                              <a:pt x="0" y="135676"/>
                              <a:pt x="0" y="139155"/>
                              <a:pt x="0" y="142634"/>
                            </a:cubicBezTo>
                            <a:cubicBezTo>
                              <a:pt x="0" y="142634"/>
                              <a:pt x="0" y="142634"/>
                              <a:pt x="0" y="142634"/>
                            </a:cubicBezTo>
                            <a:cubicBezTo>
                              <a:pt x="31310" y="177423"/>
                              <a:pt x="93930" y="166986"/>
                              <a:pt x="132197" y="156549"/>
                            </a:cubicBezTo>
                            <a:close/>
                          </a:path>
                        </a:pathLst>
                      </a:custGeom>
                      <a:solidFill>
                        <a:srgbClr val="00969D"/>
                      </a:solidFill>
                      <a:ln w="34755"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xmlns="" id="{5CDFD9C4-63B2-43D1-9353-28E40E158FDF}"/>
                          </a:ext>
                        </a:extLst>
                      </p:cNvPr>
                      <p:cNvSpPr/>
                      <p:nvPr/>
                    </p:nvSpPr>
                    <p:spPr>
                      <a:xfrm>
                        <a:off x="2524868" y="8286646"/>
                        <a:ext cx="170464" cy="169690"/>
                      </a:xfrm>
                      <a:custGeom>
                        <a:avLst/>
                        <a:gdLst>
                          <a:gd name="connsiteX0" fmla="*/ 66099 w 170464"/>
                          <a:gd name="connsiteY0" fmla="*/ 139155 h 169690"/>
                          <a:gd name="connsiteX1" fmla="*/ 0 w 170464"/>
                          <a:gd name="connsiteY1" fmla="*/ 125239 h 169690"/>
                          <a:gd name="connsiteX2" fmla="*/ 0 w 170464"/>
                          <a:gd name="connsiteY2" fmla="*/ 107845 h 169690"/>
                          <a:gd name="connsiteX3" fmla="*/ 107845 w 170464"/>
                          <a:gd name="connsiteY3" fmla="*/ 104366 h 169690"/>
                          <a:gd name="connsiteX4" fmla="*/ 156549 w 170464"/>
                          <a:gd name="connsiteY4" fmla="*/ 41747 h 169690"/>
                          <a:gd name="connsiteX5" fmla="*/ 153071 w 170464"/>
                          <a:gd name="connsiteY5" fmla="*/ 20873 h 169690"/>
                          <a:gd name="connsiteX6" fmla="*/ 135676 w 170464"/>
                          <a:gd name="connsiteY6" fmla="*/ 0 h 169690"/>
                          <a:gd name="connsiteX7" fmla="*/ 163507 w 170464"/>
                          <a:gd name="connsiteY7" fmla="*/ 13916 h 169690"/>
                          <a:gd name="connsiteX8" fmla="*/ 170465 w 170464"/>
                          <a:gd name="connsiteY8" fmla="*/ 31310 h 169690"/>
                          <a:gd name="connsiteX9" fmla="*/ 166986 w 170464"/>
                          <a:gd name="connsiteY9" fmla="*/ 52183 h 169690"/>
                          <a:gd name="connsiteX10" fmla="*/ 121761 w 170464"/>
                          <a:gd name="connsiteY10" fmla="*/ 111324 h 169690"/>
                          <a:gd name="connsiteX11" fmla="*/ 86972 w 170464"/>
                          <a:gd name="connsiteY11" fmla="*/ 128718 h 169690"/>
                          <a:gd name="connsiteX12" fmla="*/ 86972 w 170464"/>
                          <a:gd name="connsiteY12" fmla="*/ 132197 h 169690"/>
                          <a:gd name="connsiteX13" fmla="*/ 142634 w 170464"/>
                          <a:gd name="connsiteY13" fmla="*/ 128718 h 169690"/>
                          <a:gd name="connsiteX14" fmla="*/ 125240 w 170464"/>
                          <a:gd name="connsiteY14" fmla="*/ 153071 h 169690"/>
                          <a:gd name="connsiteX15" fmla="*/ 125240 w 170464"/>
                          <a:gd name="connsiteY15" fmla="*/ 160028 h 169690"/>
                          <a:gd name="connsiteX16" fmla="*/ 3479 w 170464"/>
                          <a:gd name="connsiteY16" fmla="*/ 142634 h 169690"/>
                          <a:gd name="connsiteX17" fmla="*/ 3479 w 170464"/>
                          <a:gd name="connsiteY17" fmla="*/ 142634 h 169690"/>
                          <a:gd name="connsiteX18" fmla="*/ 3479 w 170464"/>
                          <a:gd name="connsiteY18" fmla="*/ 132197 h 169690"/>
                          <a:gd name="connsiteX19" fmla="*/ 17394 w 170464"/>
                          <a:gd name="connsiteY19" fmla="*/ 139155 h 169690"/>
                          <a:gd name="connsiteX20" fmla="*/ 66099 w 170464"/>
                          <a:gd name="connsiteY20" fmla="*/ 139155 h 169690"/>
                          <a:gd name="connsiteX21" fmla="*/ 66099 w 170464"/>
                          <a:gd name="connsiteY21" fmla="*/ 139155 h 169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0464" h="169690">
                            <a:moveTo>
                              <a:pt x="66099" y="139155"/>
                            </a:moveTo>
                            <a:cubicBezTo>
                              <a:pt x="48704" y="139155"/>
                              <a:pt x="10437" y="142634"/>
                              <a:pt x="0" y="125239"/>
                            </a:cubicBezTo>
                            <a:cubicBezTo>
                              <a:pt x="0" y="118282"/>
                              <a:pt x="0" y="114803"/>
                              <a:pt x="0" y="107845"/>
                            </a:cubicBezTo>
                            <a:cubicBezTo>
                              <a:pt x="27831" y="125239"/>
                              <a:pt x="80014" y="118282"/>
                              <a:pt x="107845" y="104366"/>
                            </a:cubicBezTo>
                            <a:cubicBezTo>
                              <a:pt x="125240" y="93930"/>
                              <a:pt x="160028" y="69578"/>
                              <a:pt x="156549" y="41747"/>
                            </a:cubicBezTo>
                            <a:cubicBezTo>
                              <a:pt x="156549" y="34789"/>
                              <a:pt x="156549" y="27831"/>
                              <a:pt x="153071" y="20873"/>
                            </a:cubicBezTo>
                            <a:cubicBezTo>
                              <a:pt x="149592" y="13916"/>
                              <a:pt x="142634" y="6958"/>
                              <a:pt x="135676" y="0"/>
                            </a:cubicBezTo>
                            <a:cubicBezTo>
                              <a:pt x="146113" y="3479"/>
                              <a:pt x="156549" y="6958"/>
                              <a:pt x="163507" y="13916"/>
                            </a:cubicBezTo>
                            <a:cubicBezTo>
                              <a:pt x="166986" y="20873"/>
                              <a:pt x="170465" y="24352"/>
                              <a:pt x="170465" y="31310"/>
                            </a:cubicBezTo>
                            <a:cubicBezTo>
                              <a:pt x="166986" y="34789"/>
                              <a:pt x="166986" y="45225"/>
                              <a:pt x="166986" y="52183"/>
                            </a:cubicBezTo>
                            <a:cubicBezTo>
                              <a:pt x="163507" y="80014"/>
                              <a:pt x="142634" y="100887"/>
                              <a:pt x="121761" y="111324"/>
                            </a:cubicBezTo>
                            <a:cubicBezTo>
                              <a:pt x="111324" y="114803"/>
                              <a:pt x="93930" y="118282"/>
                              <a:pt x="86972" y="128718"/>
                            </a:cubicBezTo>
                            <a:cubicBezTo>
                              <a:pt x="86972" y="128718"/>
                              <a:pt x="86972" y="132197"/>
                              <a:pt x="86972" y="132197"/>
                            </a:cubicBezTo>
                            <a:cubicBezTo>
                              <a:pt x="93930" y="149592"/>
                              <a:pt x="125240" y="135676"/>
                              <a:pt x="142634" y="128718"/>
                            </a:cubicBezTo>
                            <a:cubicBezTo>
                              <a:pt x="135676" y="135676"/>
                              <a:pt x="125240" y="142634"/>
                              <a:pt x="125240" y="153071"/>
                            </a:cubicBezTo>
                            <a:cubicBezTo>
                              <a:pt x="125240" y="156549"/>
                              <a:pt x="125240" y="156549"/>
                              <a:pt x="125240" y="160028"/>
                            </a:cubicBezTo>
                            <a:cubicBezTo>
                              <a:pt x="86972" y="170465"/>
                              <a:pt x="27831" y="180902"/>
                              <a:pt x="3479" y="142634"/>
                            </a:cubicBezTo>
                            <a:cubicBezTo>
                              <a:pt x="3479" y="142634"/>
                              <a:pt x="3479" y="142634"/>
                              <a:pt x="3479" y="142634"/>
                            </a:cubicBezTo>
                            <a:cubicBezTo>
                              <a:pt x="3479" y="139155"/>
                              <a:pt x="3479" y="135676"/>
                              <a:pt x="3479" y="132197"/>
                            </a:cubicBezTo>
                            <a:cubicBezTo>
                              <a:pt x="6958" y="135676"/>
                              <a:pt x="13916" y="135676"/>
                              <a:pt x="17394" y="139155"/>
                            </a:cubicBezTo>
                            <a:cubicBezTo>
                              <a:pt x="31310" y="142634"/>
                              <a:pt x="48704" y="142634"/>
                              <a:pt x="66099" y="139155"/>
                            </a:cubicBezTo>
                            <a:cubicBezTo>
                              <a:pt x="66099" y="142634"/>
                              <a:pt x="66099" y="139155"/>
                              <a:pt x="66099" y="139155"/>
                            </a:cubicBezTo>
                            <a:close/>
                          </a:path>
                        </a:pathLst>
                      </a:custGeom>
                      <a:solidFill>
                        <a:srgbClr val="009E81"/>
                      </a:solidFill>
                      <a:ln w="34755"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xmlns="" id="{B779F364-8896-4116-89FC-5D3A15636775}"/>
                          </a:ext>
                        </a:extLst>
                      </p:cNvPr>
                      <p:cNvSpPr/>
                      <p:nvPr/>
                    </p:nvSpPr>
                    <p:spPr>
                      <a:xfrm>
                        <a:off x="1814457" y="8269252"/>
                        <a:ext cx="192058" cy="173943"/>
                      </a:xfrm>
                      <a:custGeom>
                        <a:avLst/>
                        <a:gdLst>
                          <a:gd name="connsiteX0" fmla="*/ 63340 w 192058"/>
                          <a:gd name="connsiteY0" fmla="*/ 163507 h 173943"/>
                          <a:gd name="connsiteX1" fmla="*/ 188580 w 192058"/>
                          <a:gd name="connsiteY1" fmla="*/ 153071 h 173943"/>
                          <a:gd name="connsiteX2" fmla="*/ 188580 w 192058"/>
                          <a:gd name="connsiteY2" fmla="*/ 139155 h 173943"/>
                          <a:gd name="connsiteX3" fmla="*/ 178143 w 192058"/>
                          <a:gd name="connsiteY3" fmla="*/ 142634 h 173943"/>
                          <a:gd name="connsiteX4" fmla="*/ 125960 w 192058"/>
                          <a:gd name="connsiteY4" fmla="*/ 146113 h 173943"/>
                          <a:gd name="connsiteX5" fmla="*/ 125960 w 192058"/>
                          <a:gd name="connsiteY5" fmla="*/ 142634 h 173943"/>
                          <a:gd name="connsiteX6" fmla="*/ 188580 w 192058"/>
                          <a:gd name="connsiteY6" fmla="*/ 132197 h 173943"/>
                          <a:gd name="connsiteX7" fmla="*/ 192059 w 192058"/>
                          <a:gd name="connsiteY7" fmla="*/ 111324 h 173943"/>
                          <a:gd name="connsiteX8" fmla="*/ 87693 w 192058"/>
                          <a:gd name="connsiteY8" fmla="*/ 104366 h 173943"/>
                          <a:gd name="connsiteX9" fmla="*/ 42467 w 192058"/>
                          <a:gd name="connsiteY9" fmla="*/ 41747 h 173943"/>
                          <a:gd name="connsiteX10" fmla="*/ 45946 w 192058"/>
                          <a:gd name="connsiteY10" fmla="*/ 20873 h 173943"/>
                          <a:gd name="connsiteX11" fmla="*/ 63340 w 192058"/>
                          <a:gd name="connsiteY11" fmla="*/ 0 h 173943"/>
                          <a:gd name="connsiteX12" fmla="*/ 35509 w 192058"/>
                          <a:gd name="connsiteY12" fmla="*/ 13916 h 173943"/>
                          <a:gd name="connsiteX13" fmla="*/ 25073 w 192058"/>
                          <a:gd name="connsiteY13" fmla="*/ 52183 h 173943"/>
                          <a:gd name="connsiteX14" fmla="*/ 42467 w 192058"/>
                          <a:gd name="connsiteY14" fmla="*/ 104366 h 173943"/>
                          <a:gd name="connsiteX15" fmla="*/ 38988 w 192058"/>
                          <a:gd name="connsiteY15" fmla="*/ 104366 h 173943"/>
                          <a:gd name="connsiteX16" fmla="*/ 18115 w 192058"/>
                          <a:gd name="connsiteY16" fmla="*/ 62620 h 173943"/>
                          <a:gd name="connsiteX17" fmla="*/ 63340 w 192058"/>
                          <a:gd name="connsiteY17" fmla="*/ 163507 h 173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2058" h="173943">
                            <a:moveTo>
                              <a:pt x="63340" y="163507"/>
                            </a:moveTo>
                            <a:cubicBezTo>
                              <a:pt x="98129" y="173944"/>
                              <a:pt x="160749" y="184380"/>
                              <a:pt x="188580" y="153071"/>
                            </a:cubicBezTo>
                            <a:cubicBezTo>
                              <a:pt x="188580" y="149592"/>
                              <a:pt x="188580" y="146113"/>
                              <a:pt x="188580" y="139155"/>
                            </a:cubicBezTo>
                            <a:cubicBezTo>
                              <a:pt x="185101" y="142634"/>
                              <a:pt x="181622" y="142634"/>
                              <a:pt x="178143" y="142634"/>
                            </a:cubicBezTo>
                            <a:cubicBezTo>
                              <a:pt x="160749" y="146113"/>
                              <a:pt x="143355" y="146113"/>
                              <a:pt x="125960" y="146113"/>
                            </a:cubicBezTo>
                            <a:cubicBezTo>
                              <a:pt x="125960" y="146113"/>
                              <a:pt x="125960" y="142634"/>
                              <a:pt x="125960" y="142634"/>
                            </a:cubicBezTo>
                            <a:cubicBezTo>
                              <a:pt x="139876" y="142634"/>
                              <a:pt x="174664" y="146113"/>
                              <a:pt x="188580" y="132197"/>
                            </a:cubicBezTo>
                            <a:cubicBezTo>
                              <a:pt x="188580" y="125239"/>
                              <a:pt x="188580" y="118282"/>
                              <a:pt x="192059" y="111324"/>
                            </a:cubicBezTo>
                            <a:cubicBezTo>
                              <a:pt x="164228" y="128718"/>
                              <a:pt x="112045" y="118282"/>
                              <a:pt x="87693" y="104366"/>
                            </a:cubicBezTo>
                            <a:cubicBezTo>
                              <a:pt x="70298" y="93930"/>
                              <a:pt x="35509" y="69578"/>
                              <a:pt x="42467" y="41747"/>
                            </a:cubicBezTo>
                            <a:cubicBezTo>
                              <a:pt x="42467" y="34789"/>
                              <a:pt x="42467" y="27831"/>
                              <a:pt x="45946" y="20873"/>
                            </a:cubicBezTo>
                            <a:cubicBezTo>
                              <a:pt x="49425" y="13916"/>
                              <a:pt x="56383" y="6958"/>
                              <a:pt x="63340" y="0"/>
                            </a:cubicBezTo>
                            <a:cubicBezTo>
                              <a:pt x="52904" y="3479"/>
                              <a:pt x="42467" y="6958"/>
                              <a:pt x="35509" y="13916"/>
                            </a:cubicBezTo>
                            <a:cubicBezTo>
                              <a:pt x="28552" y="24352"/>
                              <a:pt x="21594" y="38268"/>
                              <a:pt x="25073" y="52183"/>
                            </a:cubicBezTo>
                            <a:cubicBezTo>
                              <a:pt x="25073" y="73056"/>
                              <a:pt x="32030" y="86972"/>
                              <a:pt x="42467" y="104366"/>
                            </a:cubicBezTo>
                            <a:cubicBezTo>
                              <a:pt x="42467" y="104366"/>
                              <a:pt x="42467" y="107845"/>
                              <a:pt x="38988" y="104366"/>
                            </a:cubicBezTo>
                            <a:cubicBezTo>
                              <a:pt x="28552" y="93930"/>
                              <a:pt x="18115" y="76535"/>
                              <a:pt x="18115" y="62620"/>
                            </a:cubicBezTo>
                            <a:cubicBezTo>
                              <a:pt x="-27110" y="107845"/>
                              <a:pt x="21594" y="149592"/>
                              <a:pt x="63340" y="163507"/>
                            </a:cubicBezTo>
                            <a:close/>
                          </a:path>
                        </a:pathLst>
                      </a:custGeom>
                      <a:solidFill>
                        <a:srgbClr val="00969D"/>
                      </a:solidFill>
                      <a:ln w="34755"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xmlns="" id="{8863BBDC-6364-41A9-AAE9-5306325586E1}"/>
                          </a:ext>
                        </a:extLst>
                      </p:cNvPr>
                      <p:cNvSpPr/>
                      <p:nvPr/>
                    </p:nvSpPr>
                    <p:spPr>
                      <a:xfrm>
                        <a:off x="1842309" y="8272731"/>
                        <a:ext cx="160728" cy="175367"/>
                      </a:xfrm>
                      <a:custGeom>
                        <a:avLst/>
                        <a:gdLst>
                          <a:gd name="connsiteX0" fmla="*/ 56362 w 160728"/>
                          <a:gd name="connsiteY0" fmla="*/ 160028 h 175367"/>
                          <a:gd name="connsiteX1" fmla="*/ 38968 w 160728"/>
                          <a:gd name="connsiteY1" fmla="*/ 128718 h 175367"/>
                          <a:gd name="connsiteX2" fmla="*/ 77235 w 160728"/>
                          <a:gd name="connsiteY2" fmla="*/ 125240 h 175367"/>
                          <a:gd name="connsiteX3" fmla="*/ 70278 w 160728"/>
                          <a:gd name="connsiteY3" fmla="*/ 111324 h 175367"/>
                          <a:gd name="connsiteX4" fmla="*/ 11137 w 160728"/>
                          <a:gd name="connsiteY4" fmla="*/ 69578 h 175367"/>
                          <a:gd name="connsiteX5" fmla="*/ 700 w 160728"/>
                          <a:gd name="connsiteY5" fmla="*/ 17394 h 175367"/>
                          <a:gd name="connsiteX6" fmla="*/ 4179 w 160728"/>
                          <a:gd name="connsiteY6" fmla="*/ 13916 h 175367"/>
                          <a:gd name="connsiteX7" fmla="*/ 32010 w 160728"/>
                          <a:gd name="connsiteY7" fmla="*/ 0 h 175367"/>
                          <a:gd name="connsiteX8" fmla="*/ 14616 w 160728"/>
                          <a:gd name="connsiteY8" fmla="*/ 20873 h 175367"/>
                          <a:gd name="connsiteX9" fmla="*/ 11137 w 160728"/>
                          <a:gd name="connsiteY9" fmla="*/ 41747 h 175367"/>
                          <a:gd name="connsiteX10" fmla="*/ 56362 w 160728"/>
                          <a:gd name="connsiteY10" fmla="*/ 104366 h 175367"/>
                          <a:gd name="connsiteX11" fmla="*/ 160728 w 160728"/>
                          <a:gd name="connsiteY11" fmla="*/ 111324 h 175367"/>
                          <a:gd name="connsiteX12" fmla="*/ 157250 w 160728"/>
                          <a:gd name="connsiteY12" fmla="*/ 132197 h 175367"/>
                          <a:gd name="connsiteX13" fmla="*/ 94630 w 160728"/>
                          <a:gd name="connsiteY13" fmla="*/ 142634 h 175367"/>
                          <a:gd name="connsiteX14" fmla="*/ 94630 w 160728"/>
                          <a:gd name="connsiteY14" fmla="*/ 146113 h 175367"/>
                          <a:gd name="connsiteX15" fmla="*/ 146813 w 160728"/>
                          <a:gd name="connsiteY15" fmla="*/ 142634 h 175367"/>
                          <a:gd name="connsiteX16" fmla="*/ 157250 w 160728"/>
                          <a:gd name="connsiteY16" fmla="*/ 139155 h 175367"/>
                          <a:gd name="connsiteX17" fmla="*/ 157250 w 160728"/>
                          <a:gd name="connsiteY17" fmla="*/ 153071 h 175367"/>
                          <a:gd name="connsiteX18" fmla="*/ 45926 w 160728"/>
                          <a:gd name="connsiteY18" fmla="*/ 170465 h 175367"/>
                          <a:gd name="connsiteX19" fmla="*/ 56362 w 160728"/>
                          <a:gd name="connsiteY19" fmla="*/ 160028 h 175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0728" h="175367">
                            <a:moveTo>
                              <a:pt x="56362" y="160028"/>
                            </a:moveTo>
                            <a:cubicBezTo>
                              <a:pt x="73757" y="146113"/>
                              <a:pt x="52883" y="135676"/>
                              <a:pt x="38968" y="128718"/>
                            </a:cubicBezTo>
                            <a:cubicBezTo>
                              <a:pt x="52883" y="128718"/>
                              <a:pt x="66799" y="135676"/>
                              <a:pt x="77235" y="125240"/>
                            </a:cubicBezTo>
                            <a:cubicBezTo>
                              <a:pt x="84193" y="121761"/>
                              <a:pt x="73757" y="114803"/>
                              <a:pt x="70278" y="111324"/>
                            </a:cubicBezTo>
                            <a:cubicBezTo>
                              <a:pt x="49404" y="97409"/>
                              <a:pt x="25052" y="93930"/>
                              <a:pt x="11137" y="69578"/>
                            </a:cubicBezTo>
                            <a:cubicBezTo>
                              <a:pt x="7658" y="62620"/>
                              <a:pt x="-2779" y="34789"/>
                              <a:pt x="700" y="17394"/>
                            </a:cubicBezTo>
                            <a:cubicBezTo>
                              <a:pt x="700" y="17394"/>
                              <a:pt x="700" y="13916"/>
                              <a:pt x="4179" y="13916"/>
                            </a:cubicBezTo>
                            <a:cubicBezTo>
                              <a:pt x="11137" y="3479"/>
                              <a:pt x="21573" y="0"/>
                              <a:pt x="32010" y="0"/>
                            </a:cubicBezTo>
                            <a:cubicBezTo>
                              <a:pt x="25052" y="6958"/>
                              <a:pt x="18095" y="13916"/>
                              <a:pt x="14616" y="20873"/>
                            </a:cubicBezTo>
                            <a:cubicBezTo>
                              <a:pt x="11137" y="27831"/>
                              <a:pt x="11137" y="34789"/>
                              <a:pt x="11137" y="41747"/>
                            </a:cubicBezTo>
                            <a:cubicBezTo>
                              <a:pt x="4179" y="66099"/>
                              <a:pt x="38968" y="93930"/>
                              <a:pt x="56362" y="104366"/>
                            </a:cubicBezTo>
                            <a:cubicBezTo>
                              <a:pt x="84193" y="118282"/>
                              <a:pt x="132897" y="128718"/>
                              <a:pt x="160728" y="111324"/>
                            </a:cubicBezTo>
                            <a:cubicBezTo>
                              <a:pt x="160728" y="118282"/>
                              <a:pt x="160728" y="125240"/>
                              <a:pt x="157250" y="132197"/>
                            </a:cubicBezTo>
                            <a:cubicBezTo>
                              <a:pt x="143334" y="146113"/>
                              <a:pt x="112024" y="142634"/>
                              <a:pt x="94630" y="142634"/>
                            </a:cubicBezTo>
                            <a:cubicBezTo>
                              <a:pt x="94630" y="142634"/>
                              <a:pt x="91151" y="146113"/>
                              <a:pt x="94630" y="146113"/>
                            </a:cubicBezTo>
                            <a:cubicBezTo>
                              <a:pt x="112024" y="146113"/>
                              <a:pt x="129419" y="149592"/>
                              <a:pt x="146813" y="142634"/>
                            </a:cubicBezTo>
                            <a:cubicBezTo>
                              <a:pt x="150292" y="142634"/>
                              <a:pt x="153771" y="139155"/>
                              <a:pt x="157250" y="139155"/>
                            </a:cubicBezTo>
                            <a:cubicBezTo>
                              <a:pt x="157250" y="142634"/>
                              <a:pt x="157250" y="146113"/>
                              <a:pt x="157250" y="153071"/>
                            </a:cubicBezTo>
                            <a:cubicBezTo>
                              <a:pt x="132897" y="180902"/>
                              <a:pt x="84193" y="177423"/>
                              <a:pt x="45926" y="170465"/>
                            </a:cubicBezTo>
                            <a:cubicBezTo>
                              <a:pt x="49404" y="163507"/>
                              <a:pt x="52883" y="163507"/>
                              <a:pt x="56362" y="160028"/>
                            </a:cubicBezTo>
                            <a:close/>
                          </a:path>
                        </a:pathLst>
                      </a:custGeom>
                      <a:solidFill>
                        <a:srgbClr val="009E81"/>
                      </a:solidFill>
                      <a:ln w="34755"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xmlns="" id="{40D11B51-4AB6-4798-A665-FC678216D52E}"/>
                          </a:ext>
                        </a:extLst>
                      </p:cNvPr>
                      <p:cNvSpPr/>
                      <p:nvPr/>
                    </p:nvSpPr>
                    <p:spPr>
                      <a:xfrm>
                        <a:off x="2524868" y="8394491"/>
                        <a:ext cx="52183" cy="31309"/>
                      </a:xfrm>
                      <a:custGeom>
                        <a:avLst/>
                        <a:gdLst>
                          <a:gd name="connsiteX0" fmla="*/ 45225 w 52183"/>
                          <a:gd name="connsiteY0" fmla="*/ 10437 h 31309"/>
                          <a:gd name="connsiteX1" fmla="*/ 52183 w 52183"/>
                          <a:gd name="connsiteY1" fmla="*/ 31310 h 31309"/>
                          <a:gd name="connsiteX2" fmla="*/ 0 w 52183"/>
                          <a:gd name="connsiteY2" fmla="*/ 17394 h 31309"/>
                          <a:gd name="connsiteX3" fmla="*/ 0 w 52183"/>
                          <a:gd name="connsiteY3" fmla="*/ 0 h 31309"/>
                          <a:gd name="connsiteX4" fmla="*/ 45225 w 52183"/>
                          <a:gd name="connsiteY4" fmla="*/ 10437 h 313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83" h="31309">
                            <a:moveTo>
                              <a:pt x="45225" y="10437"/>
                            </a:moveTo>
                            <a:cubicBezTo>
                              <a:pt x="41747" y="17394"/>
                              <a:pt x="45225" y="24352"/>
                              <a:pt x="52183" y="31310"/>
                            </a:cubicBezTo>
                            <a:cubicBezTo>
                              <a:pt x="34789" y="31310"/>
                              <a:pt x="6958" y="31310"/>
                              <a:pt x="0" y="17394"/>
                            </a:cubicBezTo>
                            <a:cubicBezTo>
                              <a:pt x="0" y="10437"/>
                              <a:pt x="0" y="6958"/>
                              <a:pt x="0" y="0"/>
                            </a:cubicBezTo>
                            <a:cubicBezTo>
                              <a:pt x="10437" y="6958"/>
                              <a:pt x="27831" y="10437"/>
                              <a:pt x="45225" y="10437"/>
                            </a:cubicBezTo>
                            <a:close/>
                          </a:path>
                        </a:pathLst>
                      </a:custGeom>
                      <a:solidFill>
                        <a:srgbClr val="009E81"/>
                      </a:solidFill>
                      <a:ln w="34755"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xmlns="" id="{93EC2880-0669-44BC-9539-D7052B78BBE7}"/>
                          </a:ext>
                        </a:extLst>
                      </p:cNvPr>
                      <p:cNvSpPr/>
                      <p:nvPr/>
                    </p:nvSpPr>
                    <p:spPr>
                      <a:xfrm>
                        <a:off x="2524868" y="8422323"/>
                        <a:ext cx="52183" cy="34788"/>
                      </a:xfrm>
                      <a:custGeom>
                        <a:avLst/>
                        <a:gdLst>
                          <a:gd name="connsiteX0" fmla="*/ 52183 w 52183"/>
                          <a:gd name="connsiteY0" fmla="*/ 6958 h 34788"/>
                          <a:gd name="connsiteX1" fmla="*/ 48704 w 52183"/>
                          <a:gd name="connsiteY1" fmla="*/ 34789 h 34788"/>
                          <a:gd name="connsiteX2" fmla="*/ 0 w 52183"/>
                          <a:gd name="connsiteY2" fmla="*/ 10437 h 34788"/>
                          <a:gd name="connsiteX3" fmla="*/ 0 w 52183"/>
                          <a:gd name="connsiteY3" fmla="*/ 10437 h 34788"/>
                          <a:gd name="connsiteX4" fmla="*/ 0 w 52183"/>
                          <a:gd name="connsiteY4" fmla="*/ 0 h 34788"/>
                          <a:gd name="connsiteX5" fmla="*/ 13916 w 52183"/>
                          <a:gd name="connsiteY5" fmla="*/ 6958 h 34788"/>
                          <a:gd name="connsiteX6" fmla="*/ 52183 w 52183"/>
                          <a:gd name="connsiteY6" fmla="*/ 6958 h 34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83" h="34788">
                            <a:moveTo>
                              <a:pt x="52183" y="6958"/>
                            </a:moveTo>
                            <a:cubicBezTo>
                              <a:pt x="45225" y="13915"/>
                              <a:pt x="45225" y="24352"/>
                              <a:pt x="48704" y="34789"/>
                            </a:cubicBezTo>
                            <a:cubicBezTo>
                              <a:pt x="27831" y="31310"/>
                              <a:pt x="10437" y="24352"/>
                              <a:pt x="0" y="10437"/>
                            </a:cubicBezTo>
                            <a:cubicBezTo>
                              <a:pt x="0" y="10437"/>
                              <a:pt x="0" y="10437"/>
                              <a:pt x="0" y="10437"/>
                            </a:cubicBezTo>
                            <a:cubicBezTo>
                              <a:pt x="0" y="6958"/>
                              <a:pt x="0" y="3479"/>
                              <a:pt x="0" y="0"/>
                            </a:cubicBezTo>
                            <a:cubicBezTo>
                              <a:pt x="3479" y="3479"/>
                              <a:pt x="10437" y="3479"/>
                              <a:pt x="13916" y="6958"/>
                            </a:cubicBezTo>
                            <a:cubicBezTo>
                              <a:pt x="27831" y="6958"/>
                              <a:pt x="38268" y="6958"/>
                              <a:pt x="52183" y="6958"/>
                            </a:cubicBezTo>
                            <a:close/>
                          </a:path>
                        </a:pathLst>
                      </a:custGeom>
                      <a:solidFill>
                        <a:srgbClr val="009E81"/>
                      </a:solidFill>
                      <a:ln w="34755"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xmlns="" id="{92339F8A-AC2C-4D2F-B6AA-43F4882503E4}"/>
                          </a:ext>
                        </a:extLst>
                      </p:cNvPr>
                      <p:cNvSpPr/>
                      <p:nvPr/>
                    </p:nvSpPr>
                    <p:spPr>
                      <a:xfrm>
                        <a:off x="1957812" y="8384055"/>
                        <a:ext cx="48704" cy="27830"/>
                      </a:xfrm>
                      <a:custGeom>
                        <a:avLst/>
                        <a:gdLst>
                          <a:gd name="connsiteX0" fmla="*/ 0 w 48704"/>
                          <a:gd name="connsiteY0" fmla="*/ 27831 h 27830"/>
                          <a:gd name="connsiteX1" fmla="*/ 13916 w 48704"/>
                          <a:gd name="connsiteY1" fmla="*/ 6958 h 27830"/>
                          <a:gd name="connsiteX2" fmla="*/ 48704 w 48704"/>
                          <a:gd name="connsiteY2" fmla="*/ 0 h 27830"/>
                          <a:gd name="connsiteX3" fmla="*/ 45225 w 48704"/>
                          <a:gd name="connsiteY3" fmla="*/ 20873 h 27830"/>
                          <a:gd name="connsiteX4" fmla="*/ 0 w 48704"/>
                          <a:gd name="connsiteY4" fmla="*/ 27831 h 27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04" h="27830">
                            <a:moveTo>
                              <a:pt x="0" y="27831"/>
                            </a:moveTo>
                            <a:cubicBezTo>
                              <a:pt x="6958" y="24352"/>
                              <a:pt x="13916" y="13916"/>
                              <a:pt x="13916" y="6958"/>
                            </a:cubicBezTo>
                            <a:cubicBezTo>
                              <a:pt x="27831" y="6958"/>
                              <a:pt x="38268" y="3479"/>
                              <a:pt x="48704" y="0"/>
                            </a:cubicBezTo>
                            <a:cubicBezTo>
                              <a:pt x="48704" y="6958"/>
                              <a:pt x="48704" y="13916"/>
                              <a:pt x="45225" y="20873"/>
                            </a:cubicBezTo>
                            <a:cubicBezTo>
                              <a:pt x="34789" y="27831"/>
                              <a:pt x="17394" y="27831"/>
                              <a:pt x="0" y="27831"/>
                            </a:cubicBezTo>
                            <a:close/>
                          </a:path>
                        </a:pathLst>
                      </a:custGeom>
                      <a:solidFill>
                        <a:srgbClr val="009E81"/>
                      </a:solidFill>
                      <a:ln w="34755"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xmlns="" id="{FD59B8E0-B521-4D9B-8B46-A3C554418FEA}"/>
                          </a:ext>
                        </a:extLst>
                      </p:cNvPr>
                      <p:cNvSpPr/>
                      <p:nvPr/>
                    </p:nvSpPr>
                    <p:spPr>
                      <a:xfrm>
                        <a:off x="1957812" y="8408407"/>
                        <a:ext cx="45225" cy="34788"/>
                      </a:xfrm>
                      <a:custGeom>
                        <a:avLst/>
                        <a:gdLst>
                          <a:gd name="connsiteX0" fmla="*/ 0 w 45225"/>
                          <a:gd name="connsiteY0" fmla="*/ 6958 h 34788"/>
                          <a:gd name="connsiteX1" fmla="*/ 34789 w 45225"/>
                          <a:gd name="connsiteY1" fmla="*/ 3479 h 34788"/>
                          <a:gd name="connsiteX2" fmla="*/ 45225 w 45225"/>
                          <a:gd name="connsiteY2" fmla="*/ 0 h 34788"/>
                          <a:gd name="connsiteX3" fmla="*/ 45225 w 45225"/>
                          <a:gd name="connsiteY3" fmla="*/ 13916 h 34788"/>
                          <a:gd name="connsiteX4" fmla="*/ 10437 w 45225"/>
                          <a:gd name="connsiteY4" fmla="*/ 34789 h 34788"/>
                          <a:gd name="connsiteX5" fmla="*/ 0 w 45225"/>
                          <a:gd name="connsiteY5" fmla="*/ 6958 h 34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225" h="34788">
                            <a:moveTo>
                              <a:pt x="0" y="6958"/>
                            </a:moveTo>
                            <a:cubicBezTo>
                              <a:pt x="10437" y="6958"/>
                              <a:pt x="24352" y="6958"/>
                              <a:pt x="34789" y="3479"/>
                            </a:cubicBezTo>
                            <a:cubicBezTo>
                              <a:pt x="38268" y="3479"/>
                              <a:pt x="41747" y="0"/>
                              <a:pt x="45225" y="0"/>
                            </a:cubicBezTo>
                            <a:cubicBezTo>
                              <a:pt x="45225" y="3479"/>
                              <a:pt x="45225" y="6958"/>
                              <a:pt x="45225" y="13916"/>
                            </a:cubicBezTo>
                            <a:cubicBezTo>
                              <a:pt x="34789" y="24352"/>
                              <a:pt x="24352" y="31310"/>
                              <a:pt x="10437" y="34789"/>
                            </a:cubicBezTo>
                            <a:cubicBezTo>
                              <a:pt x="10437" y="24352"/>
                              <a:pt x="6958" y="13916"/>
                              <a:pt x="0" y="6958"/>
                            </a:cubicBezTo>
                            <a:close/>
                          </a:path>
                        </a:pathLst>
                      </a:custGeom>
                      <a:solidFill>
                        <a:srgbClr val="009E81"/>
                      </a:solidFill>
                      <a:ln w="34755" cap="flat">
                        <a:no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xmlns="" id="{D9BBF494-05CC-4F42-8A8B-9D6163B9AFA6}"/>
                          </a:ext>
                        </a:extLst>
                      </p:cNvPr>
                      <p:cNvSpPr/>
                      <p:nvPr/>
                    </p:nvSpPr>
                    <p:spPr>
                      <a:xfrm>
                        <a:off x="2131755" y="8031844"/>
                        <a:ext cx="121760" cy="176125"/>
                      </a:xfrm>
                      <a:custGeom>
                        <a:avLst/>
                        <a:gdLst>
                          <a:gd name="connsiteX0" fmla="*/ 97408 w 121760"/>
                          <a:gd name="connsiteY0" fmla="*/ 94774 h 176125"/>
                          <a:gd name="connsiteX1" fmla="*/ 90451 w 121760"/>
                          <a:gd name="connsiteY1" fmla="*/ 42591 h 176125"/>
                          <a:gd name="connsiteX2" fmla="*/ 86972 w 121760"/>
                          <a:gd name="connsiteY2" fmla="*/ 14760 h 176125"/>
                          <a:gd name="connsiteX3" fmla="*/ 55662 w 121760"/>
                          <a:gd name="connsiteY3" fmla="*/ 4323 h 176125"/>
                          <a:gd name="connsiteX4" fmla="*/ 24352 w 121760"/>
                          <a:gd name="connsiteY4" fmla="*/ 32154 h 176125"/>
                          <a:gd name="connsiteX5" fmla="*/ 0 w 121760"/>
                          <a:gd name="connsiteY5" fmla="*/ 70422 h 176125"/>
                          <a:gd name="connsiteX6" fmla="*/ 0 w 121760"/>
                          <a:gd name="connsiteY6" fmla="*/ 87816 h 176125"/>
                          <a:gd name="connsiteX7" fmla="*/ 0 w 121760"/>
                          <a:gd name="connsiteY7" fmla="*/ 84337 h 176125"/>
                          <a:gd name="connsiteX8" fmla="*/ 0 w 121760"/>
                          <a:gd name="connsiteY8" fmla="*/ 84337 h 176125"/>
                          <a:gd name="connsiteX9" fmla="*/ 3479 w 121760"/>
                          <a:gd name="connsiteY9" fmla="*/ 101731 h 176125"/>
                          <a:gd name="connsiteX10" fmla="*/ 6958 w 121760"/>
                          <a:gd name="connsiteY10" fmla="*/ 108689 h 176125"/>
                          <a:gd name="connsiteX11" fmla="*/ 41747 w 121760"/>
                          <a:gd name="connsiteY11" fmla="*/ 171309 h 176125"/>
                          <a:gd name="connsiteX12" fmla="*/ 83493 w 121760"/>
                          <a:gd name="connsiteY12" fmla="*/ 146957 h 176125"/>
                          <a:gd name="connsiteX13" fmla="*/ 121761 w 121760"/>
                          <a:gd name="connsiteY13" fmla="*/ 133041 h 176125"/>
                          <a:gd name="connsiteX14" fmla="*/ 97408 w 121760"/>
                          <a:gd name="connsiteY14" fmla="*/ 94774 h 176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760" h="176125">
                            <a:moveTo>
                              <a:pt x="97408" y="94774"/>
                            </a:moveTo>
                            <a:cubicBezTo>
                              <a:pt x="90451" y="77379"/>
                              <a:pt x="90451" y="59985"/>
                              <a:pt x="90451" y="42591"/>
                            </a:cubicBezTo>
                            <a:cubicBezTo>
                              <a:pt x="90451" y="35633"/>
                              <a:pt x="90451" y="21717"/>
                              <a:pt x="86972" y="14760"/>
                            </a:cubicBezTo>
                            <a:cubicBezTo>
                              <a:pt x="83493" y="4323"/>
                              <a:pt x="73056" y="-6114"/>
                              <a:pt x="55662" y="4323"/>
                            </a:cubicBezTo>
                            <a:cubicBezTo>
                              <a:pt x="41747" y="11281"/>
                              <a:pt x="34789" y="21717"/>
                              <a:pt x="24352" y="32154"/>
                            </a:cubicBezTo>
                            <a:cubicBezTo>
                              <a:pt x="10437" y="42591"/>
                              <a:pt x="0" y="49548"/>
                              <a:pt x="0" y="70422"/>
                            </a:cubicBezTo>
                            <a:cubicBezTo>
                              <a:pt x="0" y="77379"/>
                              <a:pt x="0" y="84337"/>
                              <a:pt x="0" y="87816"/>
                            </a:cubicBezTo>
                            <a:cubicBezTo>
                              <a:pt x="0" y="87816"/>
                              <a:pt x="0" y="87816"/>
                              <a:pt x="0" y="84337"/>
                            </a:cubicBezTo>
                            <a:cubicBezTo>
                              <a:pt x="0" y="84337"/>
                              <a:pt x="0" y="84337"/>
                              <a:pt x="0" y="84337"/>
                            </a:cubicBezTo>
                            <a:cubicBezTo>
                              <a:pt x="0" y="91295"/>
                              <a:pt x="3479" y="94774"/>
                              <a:pt x="3479" y="101731"/>
                            </a:cubicBezTo>
                            <a:cubicBezTo>
                              <a:pt x="3479" y="105210"/>
                              <a:pt x="6958" y="105210"/>
                              <a:pt x="6958" y="108689"/>
                            </a:cubicBezTo>
                            <a:cubicBezTo>
                              <a:pt x="13916" y="129563"/>
                              <a:pt x="27831" y="150436"/>
                              <a:pt x="41747" y="171309"/>
                            </a:cubicBezTo>
                            <a:cubicBezTo>
                              <a:pt x="55662" y="188703"/>
                              <a:pt x="76535" y="153915"/>
                              <a:pt x="83493" y="146957"/>
                            </a:cubicBezTo>
                            <a:cubicBezTo>
                              <a:pt x="93930" y="136520"/>
                              <a:pt x="107845" y="129563"/>
                              <a:pt x="121761" y="133041"/>
                            </a:cubicBezTo>
                            <a:cubicBezTo>
                              <a:pt x="111324" y="122605"/>
                              <a:pt x="100887" y="108689"/>
                              <a:pt x="97408" y="94774"/>
                            </a:cubicBezTo>
                            <a:close/>
                          </a:path>
                        </a:pathLst>
                      </a:custGeom>
                      <a:solidFill>
                        <a:srgbClr val="5FA48F"/>
                      </a:solidFill>
                      <a:ln w="34755"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xmlns="" id="{B8040FC0-BA4A-4FCC-AC4B-1811082D17E3}"/>
                          </a:ext>
                        </a:extLst>
                      </p:cNvPr>
                      <p:cNvSpPr/>
                      <p:nvPr/>
                    </p:nvSpPr>
                    <p:spPr>
                      <a:xfrm>
                        <a:off x="2267431" y="8044631"/>
                        <a:ext cx="126254" cy="175692"/>
                      </a:xfrm>
                      <a:custGeom>
                        <a:avLst/>
                        <a:gdLst>
                          <a:gd name="connsiteX0" fmla="*/ 107845 w 126254"/>
                          <a:gd name="connsiteY0" fmla="*/ 33283 h 175692"/>
                          <a:gd name="connsiteX1" fmla="*/ 93930 w 126254"/>
                          <a:gd name="connsiteY1" fmla="*/ 19368 h 175692"/>
                          <a:gd name="connsiteX2" fmla="*/ 45225 w 126254"/>
                          <a:gd name="connsiteY2" fmla="*/ 8931 h 175692"/>
                          <a:gd name="connsiteX3" fmla="*/ 38268 w 126254"/>
                          <a:gd name="connsiteY3" fmla="*/ 50678 h 175692"/>
                          <a:gd name="connsiteX4" fmla="*/ 48704 w 126254"/>
                          <a:gd name="connsiteY4" fmla="*/ 15889 h 175692"/>
                          <a:gd name="connsiteX5" fmla="*/ 48704 w 126254"/>
                          <a:gd name="connsiteY5" fmla="*/ 15889 h 175692"/>
                          <a:gd name="connsiteX6" fmla="*/ 52183 w 126254"/>
                          <a:gd name="connsiteY6" fmla="*/ 22847 h 175692"/>
                          <a:gd name="connsiteX7" fmla="*/ 0 w 126254"/>
                          <a:gd name="connsiteY7" fmla="*/ 127213 h 175692"/>
                          <a:gd name="connsiteX8" fmla="*/ 38268 w 126254"/>
                          <a:gd name="connsiteY8" fmla="*/ 130692 h 175692"/>
                          <a:gd name="connsiteX9" fmla="*/ 59141 w 126254"/>
                          <a:gd name="connsiteY9" fmla="*/ 158523 h 175692"/>
                          <a:gd name="connsiteX10" fmla="*/ 83493 w 126254"/>
                          <a:gd name="connsiteY10" fmla="*/ 172438 h 175692"/>
                          <a:gd name="connsiteX11" fmla="*/ 97408 w 126254"/>
                          <a:gd name="connsiteY11" fmla="*/ 151565 h 175692"/>
                          <a:gd name="connsiteX12" fmla="*/ 107845 w 126254"/>
                          <a:gd name="connsiteY12" fmla="*/ 33283 h 175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6254" h="175692">
                            <a:moveTo>
                              <a:pt x="107845" y="33283"/>
                            </a:moveTo>
                            <a:cubicBezTo>
                              <a:pt x="104366" y="29805"/>
                              <a:pt x="100887" y="22847"/>
                              <a:pt x="93930" y="19368"/>
                            </a:cubicBezTo>
                            <a:cubicBezTo>
                              <a:pt x="83493" y="8931"/>
                              <a:pt x="59141" y="-11942"/>
                              <a:pt x="45225" y="8931"/>
                            </a:cubicBezTo>
                            <a:cubicBezTo>
                              <a:pt x="38268" y="19368"/>
                              <a:pt x="38268" y="36762"/>
                              <a:pt x="38268" y="50678"/>
                            </a:cubicBezTo>
                            <a:cubicBezTo>
                              <a:pt x="45225" y="40241"/>
                              <a:pt x="48704" y="29805"/>
                              <a:pt x="48704" y="15889"/>
                            </a:cubicBezTo>
                            <a:cubicBezTo>
                              <a:pt x="48704" y="15889"/>
                              <a:pt x="48704" y="15889"/>
                              <a:pt x="48704" y="15889"/>
                            </a:cubicBezTo>
                            <a:cubicBezTo>
                              <a:pt x="48704" y="19368"/>
                              <a:pt x="48704" y="19368"/>
                              <a:pt x="52183" y="22847"/>
                            </a:cubicBezTo>
                            <a:cubicBezTo>
                              <a:pt x="48704" y="61114"/>
                              <a:pt x="17394" y="92424"/>
                              <a:pt x="0" y="127213"/>
                            </a:cubicBezTo>
                            <a:cubicBezTo>
                              <a:pt x="10437" y="116776"/>
                              <a:pt x="24352" y="116776"/>
                              <a:pt x="38268" y="130692"/>
                            </a:cubicBezTo>
                            <a:cubicBezTo>
                              <a:pt x="45225" y="137650"/>
                              <a:pt x="52183" y="148086"/>
                              <a:pt x="59141" y="158523"/>
                            </a:cubicBezTo>
                            <a:cubicBezTo>
                              <a:pt x="62620" y="165481"/>
                              <a:pt x="69578" y="182875"/>
                              <a:pt x="83493" y="172438"/>
                            </a:cubicBezTo>
                            <a:cubicBezTo>
                              <a:pt x="90451" y="165481"/>
                              <a:pt x="93930" y="158523"/>
                              <a:pt x="97408" y="151565"/>
                            </a:cubicBezTo>
                            <a:cubicBezTo>
                              <a:pt x="121761" y="113297"/>
                              <a:pt x="142634" y="68072"/>
                              <a:pt x="107845" y="33283"/>
                            </a:cubicBezTo>
                            <a:close/>
                          </a:path>
                        </a:pathLst>
                      </a:custGeom>
                      <a:solidFill>
                        <a:srgbClr val="5FA48F"/>
                      </a:solidFill>
                      <a:ln w="34755"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xmlns="" id="{35DAF93F-7832-45F7-8BEF-4B6A4DAEDBFD}"/>
                          </a:ext>
                        </a:extLst>
                      </p:cNvPr>
                      <p:cNvSpPr/>
                      <p:nvPr/>
                    </p:nvSpPr>
                    <p:spPr>
                      <a:xfrm>
                        <a:off x="2263953" y="8093762"/>
                        <a:ext cx="410388" cy="697877"/>
                      </a:xfrm>
                      <a:custGeom>
                        <a:avLst/>
                        <a:gdLst>
                          <a:gd name="connsiteX0" fmla="*/ 139155 w 410388"/>
                          <a:gd name="connsiteY0" fmla="*/ 690363 h 697877"/>
                          <a:gd name="connsiteX1" fmla="*/ 139155 w 410388"/>
                          <a:gd name="connsiteY1" fmla="*/ 690363 h 697877"/>
                          <a:gd name="connsiteX2" fmla="*/ 139155 w 410388"/>
                          <a:gd name="connsiteY2" fmla="*/ 690363 h 697877"/>
                          <a:gd name="connsiteX3" fmla="*/ 146113 w 410388"/>
                          <a:gd name="connsiteY3" fmla="*/ 686885 h 697877"/>
                          <a:gd name="connsiteX4" fmla="*/ 163507 w 410388"/>
                          <a:gd name="connsiteY4" fmla="*/ 676448 h 697877"/>
                          <a:gd name="connsiteX5" fmla="*/ 173944 w 410388"/>
                          <a:gd name="connsiteY5" fmla="*/ 669490 h 697877"/>
                          <a:gd name="connsiteX6" fmla="*/ 156549 w 410388"/>
                          <a:gd name="connsiteY6" fmla="*/ 683406 h 697877"/>
                          <a:gd name="connsiteX7" fmla="*/ 219169 w 410388"/>
                          <a:gd name="connsiteY7" fmla="*/ 686885 h 697877"/>
                          <a:gd name="connsiteX8" fmla="*/ 243521 w 410388"/>
                          <a:gd name="connsiteY8" fmla="*/ 683406 h 697877"/>
                          <a:gd name="connsiteX9" fmla="*/ 243521 w 410388"/>
                          <a:gd name="connsiteY9" fmla="*/ 683406 h 697877"/>
                          <a:gd name="connsiteX10" fmla="*/ 285268 w 410388"/>
                          <a:gd name="connsiteY10" fmla="*/ 666011 h 697877"/>
                          <a:gd name="connsiteX11" fmla="*/ 260916 w 410388"/>
                          <a:gd name="connsiteY11" fmla="*/ 603392 h 697877"/>
                          <a:gd name="connsiteX12" fmla="*/ 257437 w 410388"/>
                          <a:gd name="connsiteY12" fmla="*/ 551208 h 697877"/>
                          <a:gd name="connsiteX13" fmla="*/ 257437 w 410388"/>
                          <a:gd name="connsiteY13" fmla="*/ 471194 h 697877"/>
                          <a:gd name="connsiteX14" fmla="*/ 250479 w 410388"/>
                          <a:gd name="connsiteY14" fmla="*/ 318124 h 697877"/>
                          <a:gd name="connsiteX15" fmla="*/ 240042 w 410388"/>
                          <a:gd name="connsiteY15" fmla="*/ 238110 h 697877"/>
                          <a:gd name="connsiteX16" fmla="*/ 240042 w 410388"/>
                          <a:gd name="connsiteY16" fmla="*/ 234631 h 697877"/>
                          <a:gd name="connsiteX17" fmla="*/ 240042 w 410388"/>
                          <a:gd name="connsiteY17" fmla="*/ 234631 h 697877"/>
                          <a:gd name="connsiteX18" fmla="*/ 222648 w 410388"/>
                          <a:gd name="connsiteY18" fmla="*/ 178969 h 697877"/>
                          <a:gd name="connsiteX19" fmla="*/ 226127 w 410388"/>
                          <a:gd name="connsiteY19" fmla="*/ 178969 h 697877"/>
                          <a:gd name="connsiteX20" fmla="*/ 247000 w 410388"/>
                          <a:gd name="connsiteY20" fmla="*/ 224194 h 697877"/>
                          <a:gd name="connsiteX21" fmla="*/ 250479 w 410388"/>
                          <a:gd name="connsiteY21" fmla="*/ 140701 h 697877"/>
                          <a:gd name="connsiteX22" fmla="*/ 250479 w 410388"/>
                          <a:gd name="connsiteY22" fmla="*/ 140701 h 697877"/>
                          <a:gd name="connsiteX23" fmla="*/ 250479 w 410388"/>
                          <a:gd name="connsiteY23" fmla="*/ 234631 h 697877"/>
                          <a:gd name="connsiteX24" fmla="*/ 260916 w 410388"/>
                          <a:gd name="connsiteY24" fmla="*/ 290293 h 697877"/>
                          <a:gd name="connsiteX25" fmla="*/ 260916 w 410388"/>
                          <a:gd name="connsiteY25" fmla="*/ 290293 h 697877"/>
                          <a:gd name="connsiteX26" fmla="*/ 358324 w 410388"/>
                          <a:gd name="connsiteY26" fmla="*/ 286814 h 697877"/>
                          <a:gd name="connsiteX27" fmla="*/ 407028 w 410388"/>
                          <a:gd name="connsiteY27" fmla="*/ 248546 h 697877"/>
                          <a:gd name="connsiteX28" fmla="*/ 407028 w 410388"/>
                          <a:gd name="connsiteY28" fmla="*/ 245067 h 697877"/>
                          <a:gd name="connsiteX29" fmla="*/ 393113 w 410388"/>
                          <a:gd name="connsiteY29" fmla="*/ 192884 h 697877"/>
                          <a:gd name="connsiteX30" fmla="*/ 368761 w 410388"/>
                          <a:gd name="connsiteY30" fmla="*/ 165053 h 697877"/>
                          <a:gd name="connsiteX31" fmla="*/ 320057 w 410388"/>
                          <a:gd name="connsiteY31" fmla="*/ 88518 h 697877"/>
                          <a:gd name="connsiteX32" fmla="*/ 274831 w 410388"/>
                          <a:gd name="connsiteY32" fmla="*/ 22419 h 697877"/>
                          <a:gd name="connsiteX33" fmla="*/ 233085 w 410388"/>
                          <a:gd name="connsiteY33" fmla="*/ 1546 h 697877"/>
                          <a:gd name="connsiteX34" fmla="*/ 212211 w 410388"/>
                          <a:gd name="connsiteY34" fmla="*/ 1546 h 697877"/>
                          <a:gd name="connsiteX35" fmla="*/ 205254 w 410388"/>
                          <a:gd name="connsiteY35" fmla="*/ 5025 h 697877"/>
                          <a:gd name="connsiteX36" fmla="*/ 191338 w 410388"/>
                          <a:gd name="connsiteY36" fmla="*/ 15462 h 697877"/>
                          <a:gd name="connsiteX37" fmla="*/ 191338 w 410388"/>
                          <a:gd name="connsiteY37" fmla="*/ 8504 h 697877"/>
                          <a:gd name="connsiteX38" fmla="*/ 163507 w 410388"/>
                          <a:gd name="connsiteY38" fmla="*/ 8504 h 697877"/>
                          <a:gd name="connsiteX39" fmla="*/ 132197 w 410388"/>
                          <a:gd name="connsiteY39" fmla="*/ 1546 h 697877"/>
                          <a:gd name="connsiteX40" fmla="*/ 135676 w 410388"/>
                          <a:gd name="connsiteY40" fmla="*/ 39814 h 697877"/>
                          <a:gd name="connsiteX41" fmla="*/ 114803 w 410388"/>
                          <a:gd name="connsiteY41" fmla="*/ 98955 h 697877"/>
                          <a:gd name="connsiteX42" fmla="*/ 90451 w 410388"/>
                          <a:gd name="connsiteY42" fmla="*/ 130265 h 697877"/>
                          <a:gd name="connsiteX43" fmla="*/ 3479 w 410388"/>
                          <a:gd name="connsiteY43" fmla="*/ 85039 h 697877"/>
                          <a:gd name="connsiteX44" fmla="*/ 0 w 410388"/>
                          <a:gd name="connsiteY44" fmla="*/ 91997 h 697877"/>
                          <a:gd name="connsiteX45" fmla="*/ 0 w 410388"/>
                          <a:gd name="connsiteY45" fmla="*/ 98955 h 697877"/>
                          <a:gd name="connsiteX46" fmla="*/ 3479 w 410388"/>
                          <a:gd name="connsiteY46" fmla="*/ 161574 h 697877"/>
                          <a:gd name="connsiteX47" fmla="*/ 6958 w 410388"/>
                          <a:gd name="connsiteY47" fmla="*/ 238110 h 697877"/>
                          <a:gd name="connsiteX48" fmla="*/ 20873 w 410388"/>
                          <a:gd name="connsiteY48" fmla="*/ 314645 h 697877"/>
                          <a:gd name="connsiteX49" fmla="*/ 6958 w 410388"/>
                          <a:gd name="connsiteY49" fmla="*/ 380744 h 697877"/>
                          <a:gd name="connsiteX50" fmla="*/ 13916 w 410388"/>
                          <a:gd name="connsiteY50" fmla="*/ 467715 h 697877"/>
                          <a:gd name="connsiteX51" fmla="*/ 10437 w 410388"/>
                          <a:gd name="connsiteY51" fmla="*/ 551208 h 697877"/>
                          <a:gd name="connsiteX52" fmla="*/ 6958 w 410388"/>
                          <a:gd name="connsiteY52" fmla="*/ 631222 h 697877"/>
                          <a:gd name="connsiteX53" fmla="*/ 10437 w 410388"/>
                          <a:gd name="connsiteY53" fmla="*/ 676448 h 697877"/>
                          <a:gd name="connsiteX54" fmla="*/ 10437 w 410388"/>
                          <a:gd name="connsiteY54" fmla="*/ 693842 h 697877"/>
                          <a:gd name="connsiteX55" fmla="*/ 38268 w 410388"/>
                          <a:gd name="connsiteY55" fmla="*/ 697321 h 697877"/>
                          <a:gd name="connsiteX56" fmla="*/ 139155 w 410388"/>
                          <a:gd name="connsiteY56" fmla="*/ 690363 h 697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410388" h="697877">
                            <a:moveTo>
                              <a:pt x="139155" y="690363"/>
                            </a:moveTo>
                            <a:cubicBezTo>
                              <a:pt x="139155" y="690363"/>
                              <a:pt x="139155" y="690363"/>
                              <a:pt x="139155" y="690363"/>
                            </a:cubicBezTo>
                            <a:cubicBezTo>
                              <a:pt x="142634" y="690363"/>
                              <a:pt x="142634" y="690363"/>
                              <a:pt x="139155" y="690363"/>
                            </a:cubicBezTo>
                            <a:cubicBezTo>
                              <a:pt x="142634" y="686885"/>
                              <a:pt x="146113" y="686885"/>
                              <a:pt x="146113" y="686885"/>
                            </a:cubicBezTo>
                            <a:cubicBezTo>
                              <a:pt x="153071" y="683406"/>
                              <a:pt x="156549" y="679927"/>
                              <a:pt x="163507" y="676448"/>
                            </a:cubicBezTo>
                            <a:cubicBezTo>
                              <a:pt x="166986" y="672969"/>
                              <a:pt x="170465" y="672969"/>
                              <a:pt x="173944" y="669490"/>
                            </a:cubicBezTo>
                            <a:cubicBezTo>
                              <a:pt x="170465" y="676448"/>
                              <a:pt x="163507" y="679927"/>
                              <a:pt x="156549" y="683406"/>
                            </a:cubicBezTo>
                            <a:cubicBezTo>
                              <a:pt x="177423" y="683406"/>
                              <a:pt x="198296" y="690363"/>
                              <a:pt x="219169" y="686885"/>
                            </a:cubicBezTo>
                            <a:cubicBezTo>
                              <a:pt x="222648" y="686885"/>
                              <a:pt x="233085" y="686885"/>
                              <a:pt x="243521" y="683406"/>
                            </a:cubicBezTo>
                            <a:cubicBezTo>
                              <a:pt x="243521" y="683406"/>
                              <a:pt x="243521" y="683406"/>
                              <a:pt x="243521" y="683406"/>
                            </a:cubicBezTo>
                            <a:cubicBezTo>
                              <a:pt x="257437" y="679927"/>
                              <a:pt x="271352" y="676448"/>
                              <a:pt x="285268" y="666011"/>
                            </a:cubicBezTo>
                            <a:cubicBezTo>
                              <a:pt x="306141" y="648617"/>
                              <a:pt x="271352" y="620786"/>
                              <a:pt x="260916" y="603392"/>
                            </a:cubicBezTo>
                            <a:cubicBezTo>
                              <a:pt x="253958" y="589476"/>
                              <a:pt x="257437" y="568603"/>
                              <a:pt x="257437" y="551208"/>
                            </a:cubicBezTo>
                            <a:cubicBezTo>
                              <a:pt x="257437" y="523377"/>
                              <a:pt x="257437" y="499025"/>
                              <a:pt x="257437" y="471194"/>
                            </a:cubicBezTo>
                            <a:cubicBezTo>
                              <a:pt x="257437" y="419011"/>
                              <a:pt x="253958" y="370307"/>
                              <a:pt x="250479" y="318124"/>
                            </a:cubicBezTo>
                            <a:cubicBezTo>
                              <a:pt x="247000" y="290293"/>
                              <a:pt x="247000" y="262462"/>
                              <a:pt x="240042" y="238110"/>
                            </a:cubicBezTo>
                            <a:cubicBezTo>
                              <a:pt x="240042" y="238110"/>
                              <a:pt x="240042" y="234631"/>
                              <a:pt x="240042" y="234631"/>
                            </a:cubicBezTo>
                            <a:cubicBezTo>
                              <a:pt x="240042" y="234631"/>
                              <a:pt x="240042" y="234631"/>
                              <a:pt x="240042" y="234631"/>
                            </a:cubicBezTo>
                            <a:cubicBezTo>
                              <a:pt x="236563" y="213757"/>
                              <a:pt x="229606" y="196363"/>
                              <a:pt x="222648" y="178969"/>
                            </a:cubicBezTo>
                            <a:cubicBezTo>
                              <a:pt x="222648" y="178969"/>
                              <a:pt x="222648" y="175490"/>
                              <a:pt x="226127" y="178969"/>
                            </a:cubicBezTo>
                            <a:cubicBezTo>
                              <a:pt x="236563" y="192884"/>
                              <a:pt x="240042" y="210279"/>
                              <a:pt x="247000" y="224194"/>
                            </a:cubicBezTo>
                            <a:cubicBezTo>
                              <a:pt x="253958" y="196363"/>
                              <a:pt x="257437" y="168532"/>
                              <a:pt x="250479" y="140701"/>
                            </a:cubicBezTo>
                            <a:cubicBezTo>
                              <a:pt x="250479" y="140701"/>
                              <a:pt x="250479" y="140701"/>
                              <a:pt x="250479" y="140701"/>
                            </a:cubicBezTo>
                            <a:cubicBezTo>
                              <a:pt x="257437" y="168532"/>
                              <a:pt x="264395" y="206800"/>
                              <a:pt x="250479" y="234631"/>
                            </a:cubicBezTo>
                            <a:cubicBezTo>
                              <a:pt x="253958" y="252025"/>
                              <a:pt x="257437" y="269420"/>
                              <a:pt x="260916" y="290293"/>
                            </a:cubicBezTo>
                            <a:cubicBezTo>
                              <a:pt x="260916" y="290293"/>
                              <a:pt x="260916" y="290293"/>
                              <a:pt x="260916" y="290293"/>
                            </a:cubicBezTo>
                            <a:cubicBezTo>
                              <a:pt x="288747" y="307687"/>
                              <a:pt x="327014" y="297251"/>
                              <a:pt x="358324" y="286814"/>
                            </a:cubicBezTo>
                            <a:cubicBezTo>
                              <a:pt x="372240" y="283335"/>
                              <a:pt x="396592" y="265941"/>
                              <a:pt x="407028" y="248546"/>
                            </a:cubicBezTo>
                            <a:cubicBezTo>
                              <a:pt x="407028" y="248546"/>
                              <a:pt x="407028" y="248546"/>
                              <a:pt x="407028" y="245067"/>
                            </a:cubicBezTo>
                            <a:cubicBezTo>
                              <a:pt x="413986" y="224194"/>
                              <a:pt x="410507" y="206800"/>
                              <a:pt x="393113" y="192884"/>
                            </a:cubicBezTo>
                            <a:cubicBezTo>
                              <a:pt x="382676" y="182448"/>
                              <a:pt x="375718" y="175490"/>
                              <a:pt x="368761" y="165053"/>
                            </a:cubicBezTo>
                            <a:cubicBezTo>
                              <a:pt x="351366" y="140701"/>
                              <a:pt x="337451" y="116349"/>
                              <a:pt x="320057" y="88518"/>
                            </a:cubicBezTo>
                            <a:cubicBezTo>
                              <a:pt x="306141" y="64166"/>
                              <a:pt x="292226" y="39814"/>
                              <a:pt x="274831" y="22419"/>
                            </a:cubicBezTo>
                            <a:cubicBezTo>
                              <a:pt x="264395" y="11983"/>
                              <a:pt x="247000" y="5025"/>
                              <a:pt x="233085" y="1546"/>
                            </a:cubicBezTo>
                            <a:cubicBezTo>
                              <a:pt x="222648" y="-1933"/>
                              <a:pt x="219169" y="1546"/>
                              <a:pt x="212211" y="1546"/>
                            </a:cubicBezTo>
                            <a:cubicBezTo>
                              <a:pt x="208732" y="1546"/>
                              <a:pt x="208732" y="1546"/>
                              <a:pt x="205254" y="5025"/>
                            </a:cubicBezTo>
                            <a:cubicBezTo>
                              <a:pt x="198296" y="8504"/>
                              <a:pt x="194817" y="11983"/>
                              <a:pt x="191338" y="15462"/>
                            </a:cubicBezTo>
                            <a:cubicBezTo>
                              <a:pt x="191338" y="11983"/>
                              <a:pt x="191338" y="11983"/>
                              <a:pt x="191338" y="8504"/>
                            </a:cubicBezTo>
                            <a:cubicBezTo>
                              <a:pt x="180902" y="11983"/>
                              <a:pt x="170465" y="8504"/>
                              <a:pt x="163507" y="8504"/>
                            </a:cubicBezTo>
                            <a:cubicBezTo>
                              <a:pt x="153071" y="8504"/>
                              <a:pt x="139155" y="8504"/>
                              <a:pt x="132197" y="1546"/>
                            </a:cubicBezTo>
                            <a:cubicBezTo>
                              <a:pt x="135676" y="11983"/>
                              <a:pt x="135676" y="25898"/>
                              <a:pt x="135676" y="39814"/>
                            </a:cubicBezTo>
                            <a:cubicBezTo>
                              <a:pt x="132197" y="60687"/>
                              <a:pt x="121761" y="81560"/>
                              <a:pt x="114803" y="98955"/>
                            </a:cubicBezTo>
                            <a:cubicBezTo>
                              <a:pt x="111324" y="109391"/>
                              <a:pt x="100887" y="126786"/>
                              <a:pt x="90451" y="130265"/>
                            </a:cubicBezTo>
                            <a:cubicBezTo>
                              <a:pt x="52183" y="137222"/>
                              <a:pt x="55662" y="29377"/>
                              <a:pt x="3479" y="85039"/>
                            </a:cubicBezTo>
                            <a:cubicBezTo>
                              <a:pt x="3479" y="88518"/>
                              <a:pt x="3479" y="88518"/>
                              <a:pt x="0" y="91997"/>
                            </a:cubicBezTo>
                            <a:cubicBezTo>
                              <a:pt x="0" y="95476"/>
                              <a:pt x="0" y="95476"/>
                              <a:pt x="0" y="98955"/>
                            </a:cubicBezTo>
                            <a:cubicBezTo>
                              <a:pt x="3479" y="119828"/>
                              <a:pt x="3479" y="140701"/>
                              <a:pt x="3479" y="161574"/>
                            </a:cubicBezTo>
                            <a:cubicBezTo>
                              <a:pt x="3479" y="185926"/>
                              <a:pt x="3479" y="213757"/>
                              <a:pt x="6958" y="238110"/>
                            </a:cubicBezTo>
                            <a:cubicBezTo>
                              <a:pt x="10437" y="262462"/>
                              <a:pt x="17394" y="286814"/>
                              <a:pt x="20873" y="314645"/>
                            </a:cubicBezTo>
                            <a:cubicBezTo>
                              <a:pt x="20873" y="338997"/>
                              <a:pt x="10437" y="359870"/>
                              <a:pt x="6958" y="380744"/>
                            </a:cubicBezTo>
                            <a:cubicBezTo>
                              <a:pt x="3479" y="408575"/>
                              <a:pt x="10437" y="439884"/>
                              <a:pt x="13916" y="467715"/>
                            </a:cubicBezTo>
                            <a:cubicBezTo>
                              <a:pt x="13916" y="495546"/>
                              <a:pt x="13916" y="523377"/>
                              <a:pt x="10437" y="551208"/>
                            </a:cubicBezTo>
                            <a:cubicBezTo>
                              <a:pt x="6958" y="579039"/>
                              <a:pt x="6958" y="606870"/>
                              <a:pt x="6958" y="631222"/>
                            </a:cubicBezTo>
                            <a:cubicBezTo>
                              <a:pt x="6958" y="645138"/>
                              <a:pt x="6958" y="659054"/>
                              <a:pt x="10437" y="676448"/>
                            </a:cubicBezTo>
                            <a:cubicBezTo>
                              <a:pt x="10437" y="683406"/>
                              <a:pt x="13916" y="686885"/>
                              <a:pt x="10437" y="693842"/>
                            </a:cubicBezTo>
                            <a:cubicBezTo>
                              <a:pt x="17394" y="693842"/>
                              <a:pt x="27831" y="693842"/>
                              <a:pt x="38268" y="697321"/>
                            </a:cubicBezTo>
                            <a:cubicBezTo>
                              <a:pt x="69578" y="697321"/>
                              <a:pt x="107845" y="700800"/>
                              <a:pt x="139155" y="690363"/>
                            </a:cubicBezTo>
                            <a:close/>
                          </a:path>
                        </a:pathLst>
                      </a:custGeom>
                      <a:solidFill>
                        <a:srgbClr val="5FA48F"/>
                      </a:solidFill>
                      <a:ln w="34755"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xmlns="" id="{059BE6C4-434F-42BC-A54B-AA8D21DF54C8}"/>
                          </a:ext>
                        </a:extLst>
                      </p:cNvPr>
                      <p:cNvSpPr/>
                      <p:nvPr/>
                    </p:nvSpPr>
                    <p:spPr>
                      <a:xfrm>
                        <a:off x="1839649" y="8075305"/>
                        <a:ext cx="431814" cy="708820"/>
                      </a:xfrm>
                      <a:custGeom>
                        <a:avLst/>
                        <a:gdLst>
                          <a:gd name="connsiteX0" fmla="*/ 191219 w 431814"/>
                          <a:gd name="connsiteY0" fmla="*/ 138285 h 708820"/>
                          <a:gd name="connsiteX1" fmla="*/ 191219 w 431814"/>
                          <a:gd name="connsiteY1" fmla="*/ 138285 h 708820"/>
                          <a:gd name="connsiteX2" fmla="*/ 184261 w 431814"/>
                          <a:gd name="connsiteY2" fmla="*/ 214820 h 708820"/>
                          <a:gd name="connsiteX3" fmla="*/ 201656 w 431814"/>
                          <a:gd name="connsiteY3" fmla="*/ 173074 h 708820"/>
                          <a:gd name="connsiteX4" fmla="*/ 201656 w 431814"/>
                          <a:gd name="connsiteY4" fmla="*/ 173074 h 708820"/>
                          <a:gd name="connsiteX5" fmla="*/ 184261 w 431814"/>
                          <a:gd name="connsiteY5" fmla="*/ 228736 h 708820"/>
                          <a:gd name="connsiteX6" fmla="*/ 184261 w 431814"/>
                          <a:gd name="connsiteY6" fmla="*/ 228736 h 708820"/>
                          <a:gd name="connsiteX7" fmla="*/ 184261 w 431814"/>
                          <a:gd name="connsiteY7" fmla="*/ 228736 h 708820"/>
                          <a:gd name="connsiteX8" fmla="*/ 166867 w 431814"/>
                          <a:gd name="connsiteY8" fmla="*/ 381807 h 708820"/>
                          <a:gd name="connsiteX9" fmla="*/ 170346 w 431814"/>
                          <a:gd name="connsiteY9" fmla="*/ 594018 h 708820"/>
                          <a:gd name="connsiteX10" fmla="*/ 177303 w 431814"/>
                          <a:gd name="connsiteY10" fmla="*/ 573145 h 708820"/>
                          <a:gd name="connsiteX11" fmla="*/ 173825 w 431814"/>
                          <a:gd name="connsiteY11" fmla="*/ 600976 h 708820"/>
                          <a:gd name="connsiteX12" fmla="*/ 170346 w 431814"/>
                          <a:gd name="connsiteY12" fmla="*/ 607933 h 708820"/>
                          <a:gd name="connsiteX13" fmla="*/ 166867 w 431814"/>
                          <a:gd name="connsiteY13" fmla="*/ 614891 h 708820"/>
                          <a:gd name="connsiteX14" fmla="*/ 177303 w 431814"/>
                          <a:gd name="connsiteY14" fmla="*/ 677511 h 708820"/>
                          <a:gd name="connsiteX15" fmla="*/ 239923 w 431814"/>
                          <a:gd name="connsiteY15" fmla="*/ 687948 h 708820"/>
                          <a:gd name="connsiteX16" fmla="*/ 281670 w 431814"/>
                          <a:gd name="connsiteY16" fmla="*/ 684469 h 708820"/>
                          <a:gd name="connsiteX17" fmla="*/ 292106 w 431814"/>
                          <a:gd name="connsiteY17" fmla="*/ 684469 h 708820"/>
                          <a:gd name="connsiteX18" fmla="*/ 260796 w 431814"/>
                          <a:gd name="connsiteY18" fmla="*/ 667074 h 708820"/>
                          <a:gd name="connsiteX19" fmla="*/ 260796 w 431814"/>
                          <a:gd name="connsiteY19" fmla="*/ 667074 h 708820"/>
                          <a:gd name="connsiteX20" fmla="*/ 312980 w 431814"/>
                          <a:gd name="connsiteY20" fmla="*/ 684469 h 708820"/>
                          <a:gd name="connsiteX21" fmla="*/ 420825 w 431814"/>
                          <a:gd name="connsiteY21" fmla="*/ 708821 h 708820"/>
                          <a:gd name="connsiteX22" fmla="*/ 420825 w 431814"/>
                          <a:gd name="connsiteY22" fmla="*/ 670553 h 708820"/>
                          <a:gd name="connsiteX23" fmla="*/ 420825 w 431814"/>
                          <a:gd name="connsiteY23" fmla="*/ 635764 h 708820"/>
                          <a:gd name="connsiteX24" fmla="*/ 420825 w 431814"/>
                          <a:gd name="connsiteY24" fmla="*/ 552271 h 708820"/>
                          <a:gd name="connsiteX25" fmla="*/ 420825 w 431814"/>
                          <a:gd name="connsiteY25" fmla="*/ 465299 h 708820"/>
                          <a:gd name="connsiteX26" fmla="*/ 417346 w 431814"/>
                          <a:gd name="connsiteY26" fmla="*/ 395722 h 708820"/>
                          <a:gd name="connsiteX27" fmla="*/ 431261 w 431814"/>
                          <a:gd name="connsiteY27" fmla="*/ 322666 h 708820"/>
                          <a:gd name="connsiteX28" fmla="*/ 413867 w 431814"/>
                          <a:gd name="connsiteY28" fmla="*/ 246130 h 708820"/>
                          <a:gd name="connsiteX29" fmla="*/ 410388 w 431814"/>
                          <a:gd name="connsiteY29" fmla="*/ 169595 h 708820"/>
                          <a:gd name="connsiteX30" fmla="*/ 410388 w 431814"/>
                          <a:gd name="connsiteY30" fmla="*/ 117412 h 708820"/>
                          <a:gd name="connsiteX31" fmla="*/ 410388 w 431814"/>
                          <a:gd name="connsiteY31" fmla="*/ 117412 h 708820"/>
                          <a:gd name="connsiteX32" fmla="*/ 410388 w 431814"/>
                          <a:gd name="connsiteY32" fmla="*/ 113933 h 708820"/>
                          <a:gd name="connsiteX33" fmla="*/ 410388 w 431814"/>
                          <a:gd name="connsiteY33" fmla="*/ 113933 h 708820"/>
                          <a:gd name="connsiteX34" fmla="*/ 410388 w 431814"/>
                          <a:gd name="connsiteY34" fmla="*/ 110454 h 708820"/>
                          <a:gd name="connsiteX35" fmla="*/ 403430 w 431814"/>
                          <a:gd name="connsiteY35" fmla="*/ 89581 h 708820"/>
                          <a:gd name="connsiteX36" fmla="*/ 333853 w 431814"/>
                          <a:gd name="connsiteY36" fmla="*/ 141764 h 708820"/>
                          <a:gd name="connsiteX37" fmla="*/ 299064 w 431814"/>
                          <a:gd name="connsiteY37" fmla="*/ 103497 h 708820"/>
                          <a:gd name="connsiteX38" fmla="*/ 281670 w 431814"/>
                          <a:gd name="connsiteY38" fmla="*/ 68708 h 708820"/>
                          <a:gd name="connsiteX39" fmla="*/ 281670 w 431814"/>
                          <a:gd name="connsiteY39" fmla="*/ 68708 h 708820"/>
                          <a:gd name="connsiteX40" fmla="*/ 274712 w 431814"/>
                          <a:gd name="connsiteY40" fmla="*/ 54792 h 708820"/>
                          <a:gd name="connsiteX41" fmla="*/ 274712 w 431814"/>
                          <a:gd name="connsiteY41" fmla="*/ 51313 h 708820"/>
                          <a:gd name="connsiteX42" fmla="*/ 271233 w 431814"/>
                          <a:gd name="connsiteY42" fmla="*/ 40877 h 708820"/>
                          <a:gd name="connsiteX43" fmla="*/ 271233 w 431814"/>
                          <a:gd name="connsiteY43" fmla="*/ 37398 h 708820"/>
                          <a:gd name="connsiteX44" fmla="*/ 271233 w 431814"/>
                          <a:gd name="connsiteY44" fmla="*/ 33919 h 708820"/>
                          <a:gd name="connsiteX45" fmla="*/ 271233 w 431814"/>
                          <a:gd name="connsiteY45" fmla="*/ 6088 h 708820"/>
                          <a:gd name="connsiteX46" fmla="*/ 250360 w 431814"/>
                          <a:gd name="connsiteY46" fmla="*/ 9567 h 708820"/>
                          <a:gd name="connsiteX47" fmla="*/ 222529 w 431814"/>
                          <a:gd name="connsiteY47" fmla="*/ 9567 h 708820"/>
                          <a:gd name="connsiteX48" fmla="*/ 222529 w 431814"/>
                          <a:gd name="connsiteY48" fmla="*/ 16525 h 708820"/>
                          <a:gd name="connsiteX49" fmla="*/ 208613 w 431814"/>
                          <a:gd name="connsiteY49" fmla="*/ 6088 h 708820"/>
                          <a:gd name="connsiteX50" fmla="*/ 201656 w 431814"/>
                          <a:gd name="connsiteY50" fmla="*/ 2609 h 708820"/>
                          <a:gd name="connsiteX51" fmla="*/ 180782 w 431814"/>
                          <a:gd name="connsiteY51" fmla="*/ 2609 h 708820"/>
                          <a:gd name="connsiteX52" fmla="*/ 139036 w 431814"/>
                          <a:gd name="connsiteY52" fmla="*/ 23482 h 708820"/>
                          <a:gd name="connsiteX53" fmla="*/ 90332 w 431814"/>
                          <a:gd name="connsiteY53" fmla="*/ 89581 h 708820"/>
                          <a:gd name="connsiteX54" fmla="*/ 41627 w 431814"/>
                          <a:gd name="connsiteY54" fmla="*/ 166116 h 708820"/>
                          <a:gd name="connsiteX55" fmla="*/ 17275 w 431814"/>
                          <a:gd name="connsiteY55" fmla="*/ 193947 h 708820"/>
                          <a:gd name="connsiteX56" fmla="*/ 3360 w 431814"/>
                          <a:gd name="connsiteY56" fmla="*/ 246130 h 708820"/>
                          <a:gd name="connsiteX57" fmla="*/ 3360 w 431814"/>
                          <a:gd name="connsiteY57" fmla="*/ 249609 h 708820"/>
                          <a:gd name="connsiteX58" fmla="*/ 52064 w 431814"/>
                          <a:gd name="connsiteY58" fmla="*/ 287877 h 708820"/>
                          <a:gd name="connsiteX59" fmla="*/ 145994 w 431814"/>
                          <a:gd name="connsiteY59" fmla="*/ 294835 h 708820"/>
                          <a:gd name="connsiteX60" fmla="*/ 163388 w 431814"/>
                          <a:gd name="connsiteY60" fmla="*/ 214820 h 708820"/>
                          <a:gd name="connsiteX61" fmla="*/ 191219 w 431814"/>
                          <a:gd name="connsiteY61" fmla="*/ 138285 h 70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31814" h="708820">
                            <a:moveTo>
                              <a:pt x="191219" y="138285"/>
                            </a:moveTo>
                            <a:cubicBezTo>
                              <a:pt x="191219" y="134806"/>
                              <a:pt x="194698" y="138285"/>
                              <a:pt x="191219" y="138285"/>
                            </a:cubicBezTo>
                            <a:cubicBezTo>
                              <a:pt x="184261" y="162637"/>
                              <a:pt x="180782" y="186989"/>
                              <a:pt x="184261" y="214820"/>
                            </a:cubicBezTo>
                            <a:cubicBezTo>
                              <a:pt x="187740" y="200905"/>
                              <a:pt x="194698" y="186989"/>
                              <a:pt x="201656" y="173074"/>
                            </a:cubicBezTo>
                            <a:cubicBezTo>
                              <a:pt x="201656" y="173074"/>
                              <a:pt x="205134" y="173074"/>
                              <a:pt x="201656" y="173074"/>
                            </a:cubicBezTo>
                            <a:cubicBezTo>
                              <a:pt x="194698" y="190468"/>
                              <a:pt x="187740" y="211342"/>
                              <a:pt x="184261" y="228736"/>
                            </a:cubicBezTo>
                            <a:cubicBezTo>
                              <a:pt x="184261" y="228736"/>
                              <a:pt x="184261" y="228736"/>
                              <a:pt x="184261" y="228736"/>
                            </a:cubicBezTo>
                            <a:cubicBezTo>
                              <a:pt x="184261" y="228736"/>
                              <a:pt x="184261" y="228736"/>
                              <a:pt x="184261" y="228736"/>
                            </a:cubicBezTo>
                            <a:cubicBezTo>
                              <a:pt x="173825" y="277440"/>
                              <a:pt x="170346" y="329623"/>
                              <a:pt x="166867" y="381807"/>
                            </a:cubicBezTo>
                            <a:cubicBezTo>
                              <a:pt x="163388" y="454863"/>
                              <a:pt x="163388" y="524440"/>
                              <a:pt x="170346" y="594018"/>
                            </a:cubicBezTo>
                            <a:cubicBezTo>
                              <a:pt x="173825" y="587060"/>
                              <a:pt x="177303" y="580102"/>
                              <a:pt x="177303" y="573145"/>
                            </a:cubicBezTo>
                            <a:cubicBezTo>
                              <a:pt x="177303" y="583581"/>
                              <a:pt x="177303" y="590539"/>
                              <a:pt x="173825" y="600976"/>
                            </a:cubicBezTo>
                            <a:cubicBezTo>
                              <a:pt x="173825" y="604454"/>
                              <a:pt x="170346" y="607933"/>
                              <a:pt x="170346" y="607933"/>
                            </a:cubicBezTo>
                            <a:cubicBezTo>
                              <a:pt x="170346" y="611412"/>
                              <a:pt x="166867" y="611412"/>
                              <a:pt x="166867" y="614891"/>
                            </a:cubicBezTo>
                            <a:cubicBezTo>
                              <a:pt x="152951" y="639243"/>
                              <a:pt x="152951" y="660117"/>
                              <a:pt x="177303" y="677511"/>
                            </a:cubicBezTo>
                            <a:cubicBezTo>
                              <a:pt x="194698" y="687948"/>
                              <a:pt x="219050" y="687948"/>
                              <a:pt x="239923" y="687948"/>
                            </a:cubicBezTo>
                            <a:cubicBezTo>
                              <a:pt x="253839" y="687948"/>
                              <a:pt x="267754" y="684469"/>
                              <a:pt x="281670" y="684469"/>
                            </a:cubicBezTo>
                            <a:cubicBezTo>
                              <a:pt x="285149" y="684469"/>
                              <a:pt x="288628" y="684469"/>
                              <a:pt x="292106" y="684469"/>
                            </a:cubicBezTo>
                            <a:cubicBezTo>
                              <a:pt x="281670" y="677511"/>
                              <a:pt x="271233" y="674032"/>
                              <a:pt x="260796" y="667074"/>
                            </a:cubicBezTo>
                            <a:cubicBezTo>
                              <a:pt x="260796" y="667074"/>
                              <a:pt x="260796" y="667074"/>
                              <a:pt x="260796" y="667074"/>
                            </a:cubicBezTo>
                            <a:cubicBezTo>
                              <a:pt x="278191" y="674032"/>
                              <a:pt x="295585" y="680990"/>
                              <a:pt x="312980" y="684469"/>
                            </a:cubicBezTo>
                            <a:cubicBezTo>
                              <a:pt x="347768" y="698384"/>
                              <a:pt x="382557" y="705342"/>
                              <a:pt x="420825" y="708821"/>
                            </a:cubicBezTo>
                            <a:cubicBezTo>
                              <a:pt x="424304" y="698384"/>
                              <a:pt x="420825" y="684469"/>
                              <a:pt x="420825" y="670553"/>
                            </a:cubicBezTo>
                            <a:cubicBezTo>
                              <a:pt x="420825" y="660117"/>
                              <a:pt x="420825" y="646201"/>
                              <a:pt x="420825" y="635764"/>
                            </a:cubicBezTo>
                            <a:cubicBezTo>
                              <a:pt x="420825" y="607933"/>
                              <a:pt x="420825" y="580102"/>
                              <a:pt x="420825" y="552271"/>
                            </a:cubicBezTo>
                            <a:cubicBezTo>
                              <a:pt x="420825" y="520962"/>
                              <a:pt x="420825" y="493130"/>
                              <a:pt x="420825" y="465299"/>
                            </a:cubicBezTo>
                            <a:cubicBezTo>
                              <a:pt x="420825" y="440947"/>
                              <a:pt x="417346" y="416595"/>
                              <a:pt x="417346" y="395722"/>
                            </a:cubicBezTo>
                            <a:cubicBezTo>
                              <a:pt x="420825" y="371370"/>
                              <a:pt x="434740" y="350497"/>
                              <a:pt x="431261" y="322666"/>
                            </a:cubicBezTo>
                            <a:cubicBezTo>
                              <a:pt x="431261" y="298314"/>
                              <a:pt x="420825" y="270483"/>
                              <a:pt x="413867" y="246130"/>
                            </a:cubicBezTo>
                            <a:cubicBezTo>
                              <a:pt x="410388" y="221778"/>
                              <a:pt x="410388" y="193947"/>
                              <a:pt x="410388" y="169595"/>
                            </a:cubicBezTo>
                            <a:cubicBezTo>
                              <a:pt x="410388" y="152201"/>
                              <a:pt x="410388" y="134806"/>
                              <a:pt x="410388" y="117412"/>
                            </a:cubicBezTo>
                            <a:cubicBezTo>
                              <a:pt x="410388" y="117412"/>
                              <a:pt x="410388" y="117412"/>
                              <a:pt x="410388" y="117412"/>
                            </a:cubicBezTo>
                            <a:cubicBezTo>
                              <a:pt x="410388" y="117412"/>
                              <a:pt x="410388" y="117412"/>
                              <a:pt x="410388" y="113933"/>
                            </a:cubicBezTo>
                            <a:cubicBezTo>
                              <a:pt x="410388" y="113933"/>
                              <a:pt x="410388" y="113933"/>
                              <a:pt x="410388" y="113933"/>
                            </a:cubicBezTo>
                            <a:cubicBezTo>
                              <a:pt x="410388" y="113933"/>
                              <a:pt x="410388" y="113933"/>
                              <a:pt x="410388" y="110454"/>
                            </a:cubicBezTo>
                            <a:cubicBezTo>
                              <a:pt x="410388" y="103497"/>
                              <a:pt x="406909" y="96539"/>
                              <a:pt x="403430" y="89581"/>
                            </a:cubicBezTo>
                            <a:cubicBezTo>
                              <a:pt x="382557" y="72187"/>
                              <a:pt x="351247" y="141764"/>
                              <a:pt x="333853" y="141764"/>
                            </a:cubicBezTo>
                            <a:cubicBezTo>
                              <a:pt x="316458" y="141764"/>
                              <a:pt x="306022" y="117412"/>
                              <a:pt x="299064" y="103497"/>
                            </a:cubicBezTo>
                            <a:cubicBezTo>
                              <a:pt x="292106" y="89581"/>
                              <a:pt x="285149" y="79144"/>
                              <a:pt x="281670" y="68708"/>
                            </a:cubicBezTo>
                            <a:cubicBezTo>
                              <a:pt x="281670" y="68708"/>
                              <a:pt x="281670" y="68708"/>
                              <a:pt x="281670" y="68708"/>
                            </a:cubicBezTo>
                            <a:cubicBezTo>
                              <a:pt x="281670" y="65229"/>
                              <a:pt x="278191" y="61750"/>
                              <a:pt x="274712" y="54792"/>
                            </a:cubicBezTo>
                            <a:cubicBezTo>
                              <a:pt x="274712" y="54792"/>
                              <a:pt x="274712" y="54792"/>
                              <a:pt x="274712" y="51313"/>
                            </a:cubicBezTo>
                            <a:cubicBezTo>
                              <a:pt x="274712" y="47834"/>
                              <a:pt x="271233" y="44356"/>
                              <a:pt x="271233" y="40877"/>
                            </a:cubicBezTo>
                            <a:cubicBezTo>
                              <a:pt x="271233" y="40877"/>
                              <a:pt x="271233" y="40877"/>
                              <a:pt x="271233" y="37398"/>
                            </a:cubicBezTo>
                            <a:cubicBezTo>
                              <a:pt x="271233" y="37398"/>
                              <a:pt x="271233" y="33919"/>
                              <a:pt x="271233" y="33919"/>
                            </a:cubicBezTo>
                            <a:cubicBezTo>
                              <a:pt x="271233" y="23482"/>
                              <a:pt x="271233" y="13046"/>
                              <a:pt x="271233" y="6088"/>
                            </a:cubicBezTo>
                            <a:cubicBezTo>
                              <a:pt x="264275" y="6088"/>
                              <a:pt x="257318" y="9567"/>
                              <a:pt x="250360" y="9567"/>
                            </a:cubicBezTo>
                            <a:cubicBezTo>
                              <a:pt x="243402" y="9567"/>
                              <a:pt x="229487" y="13046"/>
                              <a:pt x="222529" y="9567"/>
                            </a:cubicBezTo>
                            <a:cubicBezTo>
                              <a:pt x="222529" y="13046"/>
                              <a:pt x="222529" y="13046"/>
                              <a:pt x="222529" y="16525"/>
                            </a:cubicBezTo>
                            <a:cubicBezTo>
                              <a:pt x="219050" y="13046"/>
                              <a:pt x="215571" y="6088"/>
                              <a:pt x="208613" y="6088"/>
                            </a:cubicBezTo>
                            <a:cubicBezTo>
                              <a:pt x="205134" y="6088"/>
                              <a:pt x="205134" y="6088"/>
                              <a:pt x="201656" y="2609"/>
                            </a:cubicBezTo>
                            <a:cubicBezTo>
                              <a:pt x="198177" y="-870"/>
                              <a:pt x="191219" y="-870"/>
                              <a:pt x="180782" y="2609"/>
                            </a:cubicBezTo>
                            <a:cubicBezTo>
                              <a:pt x="166867" y="6088"/>
                              <a:pt x="149473" y="13046"/>
                              <a:pt x="139036" y="23482"/>
                            </a:cubicBezTo>
                            <a:cubicBezTo>
                              <a:pt x="118163" y="40877"/>
                              <a:pt x="104247" y="65229"/>
                              <a:pt x="90332" y="89581"/>
                            </a:cubicBezTo>
                            <a:cubicBezTo>
                              <a:pt x="76416" y="113933"/>
                              <a:pt x="59022" y="141764"/>
                              <a:pt x="41627" y="166116"/>
                            </a:cubicBezTo>
                            <a:cubicBezTo>
                              <a:pt x="34670" y="176553"/>
                              <a:pt x="27712" y="186989"/>
                              <a:pt x="17275" y="193947"/>
                            </a:cubicBezTo>
                            <a:cubicBezTo>
                              <a:pt x="-119" y="211342"/>
                              <a:pt x="-3598" y="225257"/>
                              <a:pt x="3360" y="246130"/>
                            </a:cubicBezTo>
                            <a:cubicBezTo>
                              <a:pt x="3360" y="246130"/>
                              <a:pt x="3360" y="249609"/>
                              <a:pt x="3360" y="249609"/>
                            </a:cubicBezTo>
                            <a:cubicBezTo>
                              <a:pt x="13796" y="267004"/>
                              <a:pt x="38148" y="284398"/>
                              <a:pt x="52064" y="287877"/>
                            </a:cubicBezTo>
                            <a:cubicBezTo>
                              <a:pt x="79895" y="298314"/>
                              <a:pt x="118163" y="308750"/>
                              <a:pt x="145994" y="294835"/>
                            </a:cubicBezTo>
                            <a:cubicBezTo>
                              <a:pt x="149473" y="267004"/>
                              <a:pt x="152951" y="239173"/>
                              <a:pt x="163388" y="214820"/>
                            </a:cubicBezTo>
                            <a:cubicBezTo>
                              <a:pt x="177303" y="193947"/>
                              <a:pt x="180782" y="162637"/>
                              <a:pt x="191219" y="138285"/>
                            </a:cubicBezTo>
                            <a:close/>
                          </a:path>
                        </a:pathLst>
                      </a:custGeom>
                      <a:solidFill>
                        <a:srgbClr val="5FA48F"/>
                      </a:solidFill>
                      <a:ln w="34755" cap="flat">
                        <a:noFill/>
                        <a:prstDash val="solid"/>
                        <a:miter/>
                      </a:ln>
                    </p:spPr>
                    <p:txBody>
                      <a:bodyPr rtlCol="0" anchor="ctr"/>
                      <a:lstStyle/>
                      <a:p>
                        <a:endParaRPr lang="en-US"/>
                      </a:p>
                    </p:txBody>
                  </p:sp>
                  <p:grpSp>
                    <p:nvGrpSpPr>
                      <p:cNvPr id="169" name="Graphic 30">
                        <a:extLst>
                          <a:ext uri="{FF2B5EF4-FFF2-40B4-BE49-F238E27FC236}">
                            <a16:creationId xmlns:a16="http://schemas.microsoft.com/office/drawing/2014/main" xmlns="" id="{BBA75FEB-AF60-4AF6-983F-7621D8B0CF16}"/>
                          </a:ext>
                        </a:extLst>
                      </p:cNvPr>
                      <p:cNvGrpSpPr/>
                      <p:nvPr/>
                    </p:nvGrpSpPr>
                    <p:grpSpPr>
                      <a:xfrm>
                        <a:off x="1856924" y="8034621"/>
                        <a:ext cx="817535" cy="757018"/>
                        <a:chOff x="1856924" y="8034621"/>
                        <a:chExt cx="817535" cy="757018"/>
                      </a:xfrm>
                    </p:grpSpPr>
                    <p:grpSp>
                      <p:nvGrpSpPr>
                        <p:cNvPr id="170" name="Graphic 30">
                          <a:extLst>
                            <a:ext uri="{FF2B5EF4-FFF2-40B4-BE49-F238E27FC236}">
                              <a16:creationId xmlns:a16="http://schemas.microsoft.com/office/drawing/2014/main" xmlns="" id="{2D28F2EC-154A-48DD-90F2-EAE11331BC36}"/>
                            </a:ext>
                          </a:extLst>
                        </p:cNvPr>
                        <p:cNvGrpSpPr/>
                        <p:nvPr/>
                      </p:nvGrpSpPr>
                      <p:grpSpPr>
                        <a:xfrm>
                          <a:off x="1856924" y="8034621"/>
                          <a:ext cx="816646" cy="757018"/>
                          <a:chOff x="1856924" y="8034621"/>
                          <a:chExt cx="816646" cy="757018"/>
                        </a:xfrm>
                        <a:solidFill>
                          <a:srgbClr val="5FA48F"/>
                        </a:solidFill>
                      </p:grpSpPr>
                      <p:sp>
                        <p:nvSpPr>
                          <p:cNvPr id="171" name="Freeform: Shape 170">
                            <a:extLst>
                              <a:ext uri="{FF2B5EF4-FFF2-40B4-BE49-F238E27FC236}">
                                <a16:creationId xmlns:a16="http://schemas.microsoft.com/office/drawing/2014/main" xmlns="" id="{D7A498A1-EFA6-4C02-B185-363C3AFCF61C}"/>
                              </a:ext>
                            </a:extLst>
                          </p:cNvPr>
                          <p:cNvSpPr/>
                          <p:nvPr/>
                        </p:nvSpPr>
                        <p:spPr>
                          <a:xfrm>
                            <a:off x="2163065" y="8137055"/>
                            <a:ext cx="86971" cy="70115"/>
                          </a:xfrm>
                          <a:custGeom>
                            <a:avLst/>
                            <a:gdLst>
                              <a:gd name="connsiteX0" fmla="*/ 69578 w 86971"/>
                              <a:gd name="connsiteY0" fmla="*/ 0 h 70115"/>
                              <a:gd name="connsiteX1" fmla="*/ 86972 w 86971"/>
                              <a:gd name="connsiteY1" fmla="*/ 27831 h 70115"/>
                              <a:gd name="connsiteX2" fmla="*/ 48704 w 86971"/>
                              <a:gd name="connsiteY2" fmla="*/ 41747 h 70115"/>
                              <a:gd name="connsiteX3" fmla="*/ 31310 w 86971"/>
                              <a:gd name="connsiteY3" fmla="*/ 59141 h 70115"/>
                              <a:gd name="connsiteX4" fmla="*/ 20873 w 86971"/>
                              <a:gd name="connsiteY4" fmla="*/ 66099 h 70115"/>
                              <a:gd name="connsiteX5" fmla="*/ 3479 w 86971"/>
                              <a:gd name="connsiteY5" fmla="*/ 66099 h 70115"/>
                              <a:gd name="connsiteX6" fmla="*/ 0 w 86971"/>
                              <a:gd name="connsiteY6" fmla="*/ 59141 h 70115"/>
                              <a:gd name="connsiteX7" fmla="*/ 69578 w 86971"/>
                              <a:gd name="connsiteY7" fmla="*/ 0 h 70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971" h="70115">
                                <a:moveTo>
                                  <a:pt x="69578" y="0"/>
                                </a:moveTo>
                                <a:cubicBezTo>
                                  <a:pt x="73056" y="10437"/>
                                  <a:pt x="80014" y="20873"/>
                                  <a:pt x="86972" y="27831"/>
                                </a:cubicBezTo>
                                <a:cubicBezTo>
                                  <a:pt x="76535" y="20873"/>
                                  <a:pt x="62620" y="31310"/>
                                  <a:pt x="48704" y="41747"/>
                                </a:cubicBezTo>
                                <a:cubicBezTo>
                                  <a:pt x="45225" y="45225"/>
                                  <a:pt x="38268" y="52183"/>
                                  <a:pt x="31310" y="59141"/>
                                </a:cubicBezTo>
                                <a:cubicBezTo>
                                  <a:pt x="27831" y="59141"/>
                                  <a:pt x="24352" y="62620"/>
                                  <a:pt x="20873" y="66099"/>
                                </a:cubicBezTo>
                                <a:cubicBezTo>
                                  <a:pt x="13915" y="69578"/>
                                  <a:pt x="6958" y="73056"/>
                                  <a:pt x="3479" y="66099"/>
                                </a:cubicBezTo>
                                <a:cubicBezTo>
                                  <a:pt x="3479" y="62620"/>
                                  <a:pt x="0" y="62620"/>
                                  <a:pt x="0" y="59141"/>
                                </a:cubicBezTo>
                                <a:cubicBezTo>
                                  <a:pt x="20873" y="38268"/>
                                  <a:pt x="41746" y="10437"/>
                                  <a:pt x="69578" y="0"/>
                                </a:cubicBezTo>
                                <a:close/>
                              </a:path>
                            </a:pathLst>
                          </a:custGeom>
                          <a:solidFill>
                            <a:srgbClr val="5FA48F"/>
                          </a:solidFill>
                          <a:ln w="34755"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xmlns="" id="{EDB51888-EDBA-49E3-ADB2-B56301045D80}"/>
                              </a:ext>
                            </a:extLst>
                          </p:cNvPr>
                          <p:cNvSpPr/>
                          <p:nvPr/>
                        </p:nvSpPr>
                        <p:spPr>
                          <a:xfrm>
                            <a:off x="2135234" y="8084872"/>
                            <a:ext cx="93929" cy="104366"/>
                          </a:xfrm>
                          <a:custGeom>
                            <a:avLst/>
                            <a:gdLst>
                              <a:gd name="connsiteX0" fmla="*/ 0 w 93929"/>
                              <a:gd name="connsiteY0" fmla="*/ 52183 h 104366"/>
                              <a:gd name="connsiteX1" fmla="*/ 0 w 93929"/>
                              <a:gd name="connsiteY1" fmla="*/ 52183 h 104366"/>
                              <a:gd name="connsiteX2" fmla="*/ 86972 w 93929"/>
                              <a:gd name="connsiteY2" fmla="*/ 0 h 104366"/>
                              <a:gd name="connsiteX3" fmla="*/ 93930 w 93929"/>
                              <a:gd name="connsiteY3" fmla="*/ 41747 h 104366"/>
                              <a:gd name="connsiteX4" fmla="*/ 24352 w 93929"/>
                              <a:gd name="connsiteY4" fmla="*/ 104366 h 104366"/>
                              <a:gd name="connsiteX5" fmla="*/ 0 w 93929"/>
                              <a:gd name="connsiteY5" fmla="*/ 59141 h 104366"/>
                              <a:gd name="connsiteX6" fmla="*/ 0 w 93929"/>
                              <a:gd name="connsiteY6" fmla="*/ 52183 h 104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929" h="104366">
                                <a:moveTo>
                                  <a:pt x="0" y="52183"/>
                                </a:moveTo>
                                <a:cubicBezTo>
                                  <a:pt x="0" y="52183"/>
                                  <a:pt x="0" y="52183"/>
                                  <a:pt x="0" y="52183"/>
                                </a:cubicBezTo>
                                <a:cubicBezTo>
                                  <a:pt x="10437" y="24352"/>
                                  <a:pt x="55662" y="0"/>
                                  <a:pt x="86972" y="0"/>
                                </a:cubicBezTo>
                                <a:cubicBezTo>
                                  <a:pt x="86972" y="13915"/>
                                  <a:pt x="90451" y="27831"/>
                                  <a:pt x="93930" y="41747"/>
                                </a:cubicBezTo>
                                <a:cubicBezTo>
                                  <a:pt x="66099" y="52183"/>
                                  <a:pt x="41747" y="80014"/>
                                  <a:pt x="24352" y="104366"/>
                                </a:cubicBezTo>
                                <a:cubicBezTo>
                                  <a:pt x="13916" y="90451"/>
                                  <a:pt x="6958" y="76535"/>
                                  <a:pt x="0" y="59141"/>
                                </a:cubicBezTo>
                                <a:cubicBezTo>
                                  <a:pt x="0" y="55662"/>
                                  <a:pt x="0" y="52183"/>
                                  <a:pt x="0" y="52183"/>
                                </a:cubicBezTo>
                                <a:close/>
                              </a:path>
                            </a:pathLst>
                          </a:custGeom>
                          <a:solidFill>
                            <a:srgbClr val="5FA48F"/>
                          </a:solidFill>
                          <a:ln w="34755"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xmlns="" id="{173B4136-37E8-44D1-8F33-B0A4788032AA}"/>
                              </a:ext>
                            </a:extLst>
                          </p:cNvPr>
                          <p:cNvSpPr/>
                          <p:nvPr/>
                        </p:nvSpPr>
                        <p:spPr>
                          <a:xfrm>
                            <a:off x="2128276" y="8034621"/>
                            <a:ext cx="90450" cy="88518"/>
                          </a:xfrm>
                          <a:custGeom>
                            <a:avLst/>
                            <a:gdLst>
                              <a:gd name="connsiteX0" fmla="*/ 45225 w 90450"/>
                              <a:gd name="connsiteY0" fmla="*/ 53729 h 88518"/>
                              <a:gd name="connsiteX1" fmla="*/ 0 w 90450"/>
                              <a:gd name="connsiteY1" fmla="*/ 88518 h 88518"/>
                              <a:gd name="connsiteX2" fmla="*/ 0 w 90450"/>
                              <a:gd name="connsiteY2" fmla="*/ 88518 h 88518"/>
                              <a:gd name="connsiteX3" fmla="*/ 0 w 90450"/>
                              <a:gd name="connsiteY3" fmla="*/ 88518 h 88518"/>
                              <a:gd name="connsiteX4" fmla="*/ 0 w 90450"/>
                              <a:gd name="connsiteY4" fmla="*/ 88518 h 88518"/>
                              <a:gd name="connsiteX5" fmla="*/ 0 w 90450"/>
                              <a:gd name="connsiteY5" fmla="*/ 88518 h 88518"/>
                              <a:gd name="connsiteX6" fmla="*/ 0 w 90450"/>
                              <a:gd name="connsiteY6" fmla="*/ 71124 h 88518"/>
                              <a:gd name="connsiteX7" fmla="*/ 24352 w 90450"/>
                              <a:gd name="connsiteY7" fmla="*/ 32856 h 88518"/>
                              <a:gd name="connsiteX8" fmla="*/ 55662 w 90450"/>
                              <a:gd name="connsiteY8" fmla="*/ 5025 h 88518"/>
                              <a:gd name="connsiteX9" fmla="*/ 86972 w 90450"/>
                              <a:gd name="connsiteY9" fmla="*/ 15462 h 88518"/>
                              <a:gd name="connsiteX10" fmla="*/ 90451 w 90450"/>
                              <a:gd name="connsiteY10" fmla="*/ 39814 h 88518"/>
                              <a:gd name="connsiteX11" fmla="*/ 45225 w 90450"/>
                              <a:gd name="connsiteY11" fmla="*/ 53729 h 8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450" h="88518">
                                <a:moveTo>
                                  <a:pt x="45225" y="53729"/>
                                </a:moveTo>
                                <a:cubicBezTo>
                                  <a:pt x="27831" y="60687"/>
                                  <a:pt x="10437" y="71124"/>
                                  <a:pt x="0" y="88518"/>
                                </a:cubicBezTo>
                                <a:cubicBezTo>
                                  <a:pt x="0" y="88518"/>
                                  <a:pt x="0" y="88518"/>
                                  <a:pt x="0" y="88518"/>
                                </a:cubicBezTo>
                                <a:cubicBezTo>
                                  <a:pt x="0" y="88518"/>
                                  <a:pt x="0" y="88518"/>
                                  <a:pt x="0" y="88518"/>
                                </a:cubicBezTo>
                                <a:cubicBezTo>
                                  <a:pt x="0" y="88518"/>
                                  <a:pt x="0" y="88518"/>
                                  <a:pt x="0" y="88518"/>
                                </a:cubicBezTo>
                                <a:cubicBezTo>
                                  <a:pt x="0" y="88518"/>
                                  <a:pt x="0" y="88518"/>
                                  <a:pt x="0" y="88518"/>
                                </a:cubicBezTo>
                                <a:cubicBezTo>
                                  <a:pt x="0" y="81560"/>
                                  <a:pt x="0" y="78081"/>
                                  <a:pt x="0" y="71124"/>
                                </a:cubicBezTo>
                                <a:cubicBezTo>
                                  <a:pt x="0" y="50250"/>
                                  <a:pt x="10437" y="43293"/>
                                  <a:pt x="24352" y="32856"/>
                                </a:cubicBezTo>
                                <a:cubicBezTo>
                                  <a:pt x="34789" y="25898"/>
                                  <a:pt x="45225" y="11983"/>
                                  <a:pt x="55662" y="5025"/>
                                </a:cubicBezTo>
                                <a:cubicBezTo>
                                  <a:pt x="73056" y="-5412"/>
                                  <a:pt x="83493" y="1546"/>
                                  <a:pt x="86972" y="15462"/>
                                </a:cubicBezTo>
                                <a:cubicBezTo>
                                  <a:pt x="90451" y="22419"/>
                                  <a:pt x="90451" y="32856"/>
                                  <a:pt x="90451" y="39814"/>
                                </a:cubicBezTo>
                                <a:cubicBezTo>
                                  <a:pt x="76535" y="39814"/>
                                  <a:pt x="59141" y="46772"/>
                                  <a:pt x="45225" y="53729"/>
                                </a:cubicBezTo>
                                <a:close/>
                              </a:path>
                            </a:pathLst>
                          </a:custGeom>
                          <a:solidFill>
                            <a:srgbClr val="5FA48F"/>
                          </a:solidFill>
                          <a:ln w="34755" cap="flat">
                            <a:noFill/>
                            <a:prstDash val="solid"/>
                            <a:miter/>
                          </a:ln>
                        </p:spPr>
                        <p:txBody>
                          <a:bodyPr rtlCol="0" anchor="ctr"/>
                          <a:lstStyle/>
                          <a:p>
                            <a:endParaRPr lang="en-US"/>
                          </a:p>
                        </p:txBody>
                      </p:sp>
                      <p:sp>
                        <p:nvSpPr>
                          <p:cNvPr id="174" name="Freeform: Shape 173">
                            <a:extLst>
                              <a:ext uri="{FF2B5EF4-FFF2-40B4-BE49-F238E27FC236}">
                                <a16:creationId xmlns:a16="http://schemas.microsoft.com/office/drawing/2014/main" xmlns="" id="{AAF49676-863F-4958-835F-72C90856C8F9}"/>
                              </a:ext>
                            </a:extLst>
                          </p:cNvPr>
                          <p:cNvSpPr/>
                          <p:nvPr/>
                        </p:nvSpPr>
                        <p:spPr>
                          <a:xfrm>
                            <a:off x="2312657" y="8041152"/>
                            <a:ext cx="84705" cy="95903"/>
                          </a:xfrm>
                          <a:custGeom>
                            <a:avLst/>
                            <a:gdLst>
                              <a:gd name="connsiteX0" fmla="*/ 10437 w 84705"/>
                              <a:gd name="connsiteY0" fmla="*/ 29804 h 95903"/>
                              <a:gd name="connsiteX1" fmla="*/ 10437 w 84705"/>
                              <a:gd name="connsiteY1" fmla="*/ 29804 h 95903"/>
                              <a:gd name="connsiteX2" fmla="*/ 10437 w 84705"/>
                              <a:gd name="connsiteY2" fmla="*/ 19368 h 95903"/>
                              <a:gd name="connsiteX3" fmla="*/ 10437 w 84705"/>
                              <a:gd name="connsiteY3" fmla="*/ 19368 h 95903"/>
                              <a:gd name="connsiteX4" fmla="*/ 10437 w 84705"/>
                              <a:gd name="connsiteY4" fmla="*/ 29804 h 95903"/>
                              <a:gd name="connsiteX5" fmla="*/ 0 w 84705"/>
                              <a:gd name="connsiteY5" fmla="*/ 22847 h 95903"/>
                              <a:gd name="connsiteX6" fmla="*/ 3479 w 84705"/>
                              <a:gd name="connsiteY6" fmla="*/ 8931 h 95903"/>
                              <a:gd name="connsiteX7" fmla="*/ 52183 w 84705"/>
                              <a:gd name="connsiteY7" fmla="*/ 19368 h 95903"/>
                              <a:gd name="connsiteX8" fmla="*/ 66099 w 84705"/>
                              <a:gd name="connsiteY8" fmla="*/ 33283 h 95903"/>
                              <a:gd name="connsiteX9" fmla="*/ 83493 w 84705"/>
                              <a:gd name="connsiteY9" fmla="*/ 95903 h 95903"/>
                              <a:gd name="connsiteX10" fmla="*/ 10437 w 84705"/>
                              <a:gd name="connsiteY10" fmla="*/ 29804 h 95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705" h="95903">
                                <a:moveTo>
                                  <a:pt x="10437" y="29804"/>
                                </a:moveTo>
                                <a:cubicBezTo>
                                  <a:pt x="10437" y="29804"/>
                                  <a:pt x="10437" y="29804"/>
                                  <a:pt x="10437" y="29804"/>
                                </a:cubicBezTo>
                                <a:cubicBezTo>
                                  <a:pt x="10437" y="22847"/>
                                  <a:pt x="10437" y="22847"/>
                                  <a:pt x="10437" y="19368"/>
                                </a:cubicBezTo>
                                <a:cubicBezTo>
                                  <a:pt x="10437" y="19368"/>
                                  <a:pt x="10437" y="19368"/>
                                  <a:pt x="10437" y="19368"/>
                                </a:cubicBezTo>
                                <a:cubicBezTo>
                                  <a:pt x="6958" y="22847"/>
                                  <a:pt x="6958" y="26326"/>
                                  <a:pt x="10437" y="29804"/>
                                </a:cubicBezTo>
                                <a:cubicBezTo>
                                  <a:pt x="3479" y="26326"/>
                                  <a:pt x="0" y="22847"/>
                                  <a:pt x="0" y="22847"/>
                                </a:cubicBezTo>
                                <a:cubicBezTo>
                                  <a:pt x="0" y="19368"/>
                                  <a:pt x="3479" y="12410"/>
                                  <a:pt x="3479" y="8931"/>
                                </a:cubicBezTo>
                                <a:cubicBezTo>
                                  <a:pt x="17394" y="-11942"/>
                                  <a:pt x="41747" y="8931"/>
                                  <a:pt x="52183" y="19368"/>
                                </a:cubicBezTo>
                                <a:cubicBezTo>
                                  <a:pt x="55662" y="22847"/>
                                  <a:pt x="59141" y="29804"/>
                                  <a:pt x="66099" y="33283"/>
                                </a:cubicBezTo>
                                <a:cubicBezTo>
                                  <a:pt x="83493" y="54157"/>
                                  <a:pt x="86972" y="75030"/>
                                  <a:pt x="83493" y="95903"/>
                                </a:cubicBezTo>
                                <a:cubicBezTo>
                                  <a:pt x="62620" y="71551"/>
                                  <a:pt x="38268" y="47199"/>
                                  <a:pt x="10437" y="29804"/>
                                </a:cubicBezTo>
                                <a:close/>
                              </a:path>
                            </a:pathLst>
                          </a:custGeom>
                          <a:solidFill>
                            <a:srgbClr val="5FA48F"/>
                          </a:solidFill>
                          <a:ln w="34755" cap="flat">
                            <a:no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xmlns="" id="{8FC41E04-C7F4-4CE9-9362-DF9D12EE7382}"/>
                              </a:ext>
                            </a:extLst>
                          </p:cNvPr>
                          <p:cNvSpPr/>
                          <p:nvPr/>
                        </p:nvSpPr>
                        <p:spPr>
                          <a:xfrm>
                            <a:off x="2305699" y="8081393"/>
                            <a:ext cx="83493" cy="107845"/>
                          </a:xfrm>
                          <a:custGeom>
                            <a:avLst/>
                            <a:gdLst>
                              <a:gd name="connsiteX0" fmla="*/ 0 w 83493"/>
                              <a:gd name="connsiteY0" fmla="*/ 34789 h 107845"/>
                              <a:gd name="connsiteX1" fmla="*/ 13916 w 83493"/>
                              <a:gd name="connsiteY1" fmla="*/ 0 h 107845"/>
                              <a:gd name="connsiteX2" fmla="*/ 80014 w 83493"/>
                              <a:gd name="connsiteY2" fmla="*/ 69578 h 107845"/>
                              <a:gd name="connsiteX3" fmla="*/ 83493 w 83493"/>
                              <a:gd name="connsiteY3" fmla="*/ 76535 h 107845"/>
                              <a:gd name="connsiteX4" fmla="*/ 69578 w 83493"/>
                              <a:gd name="connsiteY4" fmla="*/ 107845 h 107845"/>
                              <a:gd name="connsiteX5" fmla="*/ 0 w 83493"/>
                              <a:gd name="connsiteY5" fmla="*/ 34789 h 107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493" h="107845">
                                <a:moveTo>
                                  <a:pt x="0" y="34789"/>
                                </a:moveTo>
                                <a:cubicBezTo>
                                  <a:pt x="6958" y="24352"/>
                                  <a:pt x="10437" y="13916"/>
                                  <a:pt x="13916" y="0"/>
                                </a:cubicBezTo>
                                <a:cubicBezTo>
                                  <a:pt x="41747" y="17394"/>
                                  <a:pt x="66099" y="41747"/>
                                  <a:pt x="80014" y="69578"/>
                                </a:cubicBezTo>
                                <a:cubicBezTo>
                                  <a:pt x="80014" y="73056"/>
                                  <a:pt x="80014" y="73056"/>
                                  <a:pt x="83493" y="76535"/>
                                </a:cubicBezTo>
                                <a:cubicBezTo>
                                  <a:pt x="80014" y="86972"/>
                                  <a:pt x="73056" y="97409"/>
                                  <a:pt x="69578" y="107845"/>
                                </a:cubicBezTo>
                                <a:cubicBezTo>
                                  <a:pt x="59141" y="76535"/>
                                  <a:pt x="27831" y="48704"/>
                                  <a:pt x="0" y="34789"/>
                                </a:cubicBezTo>
                                <a:close/>
                              </a:path>
                            </a:pathLst>
                          </a:custGeom>
                          <a:solidFill>
                            <a:srgbClr val="5FA48F"/>
                          </a:solidFill>
                          <a:ln w="34755" cap="flat">
                            <a:noFill/>
                            <a:prstDash val="solid"/>
                            <a:miter/>
                          </a:ln>
                        </p:spPr>
                        <p:txBody>
                          <a:bodyPr rtlCol="0" anchor="ctr"/>
                          <a:lstStyle/>
                          <a:p>
                            <a:endParaRPr lang="en-US"/>
                          </a:p>
                        </p:txBody>
                      </p:sp>
                      <p:sp>
                        <p:nvSpPr>
                          <p:cNvPr id="176" name="Freeform: Shape 175">
                            <a:extLst>
                              <a:ext uri="{FF2B5EF4-FFF2-40B4-BE49-F238E27FC236}">
                                <a16:creationId xmlns:a16="http://schemas.microsoft.com/office/drawing/2014/main" xmlns="" id="{45F30464-DD6E-4BCF-A75E-D493E0DD106F}"/>
                              </a:ext>
                            </a:extLst>
                          </p:cNvPr>
                          <p:cNvSpPr/>
                          <p:nvPr/>
                        </p:nvSpPr>
                        <p:spPr>
                          <a:xfrm>
                            <a:off x="2263953" y="8126618"/>
                            <a:ext cx="97408" cy="93929"/>
                          </a:xfrm>
                          <a:custGeom>
                            <a:avLst/>
                            <a:gdLst>
                              <a:gd name="connsiteX0" fmla="*/ 34789 w 97408"/>
                              <a:gd name="connsiteY0" fmla="*/ 0 h 93929"/>
                              <a:gd name="connsiteX1" fmla="*/ 97408 w 97408"/>
                              <a:gd name="connsiteY1" fmla="*/ 80014 h 93929"/>
                              <a:gd name="connsiteX2" fmla="*/ 97408 w 97408"/>
                              <a:gd name="connsiteY2" fmla="*/ 83493 h 93929"/>
                              <a:gd name="connsiteX3" fmla="*/ 86972 w 97408"/>
                              <a:gd name="connsiteY3" fmla="*/ 93930 h 93929"/>
                              <a:gd name="connsiteX4" fmla="*/ 83493 w 97408"/>
                              <a:gd name="connsiteY4" fmla="*/ 93930 h 93929"/>
                              <a:gd name="connsiteX5" fmla="*/ 66099 w 97408"/>
                              <a:gd name="connsiteY5" fmla="*/ 86972 h 93929"/>
                              <a:gd name="connsiteX6" fmla="*/ 59141 w 97408"/>
                              <a:gd name="connsiteY6" fmla="*/ 76535 h 93929"/>
                              <a:gd name="connsiteX7" fmla="*/ 38268 w 97408"/>
                              <a:gd name="connsiteY7" fmla="*/ 48704 h 93929"/>
                              <a:gd name="connsiteX8" fmla="*/ 0 w 97408"/>
                              <a:gd name="connsiteY8" fmla="*/ 45225 h 93929"/>
                              <a:gd name="connsiteX9" fmla="*/ 34789 w 97408"/>
                              <a:gd name="connsiteY9" fmla="*/ 0 h 93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408" h="93929">
                                <a:moveTo>
                                  <a:pt x="34789" y="0"/>
                                </a:moveTo>
                                <a:cubicBezTo>
                                  <a:pt x="66099" y="13915"/>
                                  <a:pt x="97408" y="45225"/>
                                  <a:pt x="97408" y="80014"/>
                                </a:cubicBezTo>
                                <a:cubicBezTo>
                                  <a:pt x="97408" y="80014"/>
                                  <a:pt x="97408" y="80014"/>
                                  <a:pt x="97408" y="83493"/>
                                </a:cubicBezTo>
                                <a:cubicBezTo>
                                  <a:pt x="93930" y="86972"/>
                                  <a:pt x="90451" y="90451"/>
                                  <a:pt x="86972" y="93930"/>
                                </a:cubicBezTo>
                                <a:cubicBezTo>
                                  <a:pt x="86972" y="93930"/>
                                  <a:pt x="86972" y="93930"/>
                                  <a:pt x="83493" y="93930"/>
                                </a:cubicBezTo>
                                <a:cubicBezTo>
                                  <a:pt x="76535" y="93930"/>
                                  <a:pt x="73056" y="90451"/>
                                  <a:pt x="66099" y="86972"/>
                                </a:cubicBezTo>
                                <a:cubicBezTo>
                                  <a:pt x="62620" y="83493"/>
                                  <a:pt x="62620" y="80014"/>
                                  <a:pt x="59141" y="76535"/>
                                </a:cubicBezTo>
                                <a:cubicBezTo>
                                  <a:pt x="52183" y="66099"/>
                                  <a:pt x="48704" y="55662"/>
                                  <a:pt x="38268" y="48704"/>
                                </a:cubicBezTo>
                                <a:cubicBezTo>
                                  <a:pt x="24352" y="34789"/>
                                  <a:pt x="10437" y="34789"/>
                                  <a:pt x="0" y="45225"/>
                                </a:cubicBezTo>
                                <a:cubicBezTo>
                                  <a:pt x="13916" y="31310"/>
                                  <a:pt x="27831" y="13915"/>
                                  <a:pt x="34789" y="0"/>
                                </a:cubicBezTo>
                                <a:close/>
                              </a:path>
                            </a:pathLst>
                          </a:custGeom>
                          <a:solidFill>
                            <a:srgbClr val="5FA48F"/>
                          </a:solidFill>
                          <a:ln w="34755" cap="flat">
                            <a:noFill/>
                            <a:prstDash val="solid"/>
                            <a:miter/>
                          </a:ln>
                        </p:spPr>
                        <p:txBody>
                          <a:bodyPr rtlCol="0" anchor="ctr"/>
                          <a:lstStyle/>
                          <a:p>
                            <a:endParaRPr lang="en-US"/>
                          </a:p>
                        </p:txBody>
                      </p:sp>
                      <p:sp>
                        <p:nvSpPr>
                          <p:cNvPr id="177" name="Freeform: Shape 176">
                            <a:extLst>
                              <a:ext uri="{FF2B5EF4-FFF2-40B4-BE49-F238E27FC236}">
                                <a16:creationId xmlns:a16="http://schemas.microsoft.com/office/drawing/2014/main" xmlns="" id="{97538577-9288-4381-AC3A-09391C74CE2C}"/>
                              </a:ext>
                            </a:extLst>
                          </p:cNvPr>
                          <p:cNvSpPr/>
                          <p:nvPr/>
                        </p:nvSpPr>
                        <p:spPr>
                          <a:xfrm>
                            <a:off x="2277868" y="8359703"/>
                            <a:ext cx="236563" cy="67046"/>
                          </a:xfrm>
                          <a:custGeom>
                            <a:avLst/>
                            <a:gdLst>
                              <a:gd name="connsiteX0" fmla="*/ 191338 w 236563"/>
                              <a:gd name="connsiteY0" fmla="*/ 59141 h 67046"/>
                              <a:gd name="connsiteX1" fmla="*/ 125239 w 236563"/>
                              <a:gd name="connsiteY1" fmla="*/ 66099 h 67046"/>
                              <a:gd name="connsiteX2" fmla="*/ 6958 w 236563"/>
                              <a:gd name="connsiteY2" fmla="*/ 59141 h 67046"/>
                              <a:gd name="connsiteX3" fmla="*/ 6958 w 236563"/>
                              <a:gd name="connsiteY3" fmla="*/ 52183 h 67046"/>
                              <a:gd name="connsiteX4" fmla="*/ 0 w 236563"/>
                              <a:gd name="connsiteY4" fmla="*/ 13916 h 67046"/>
                              <a:gd name="connsiteX5" fmla="*/ 86972 w 236563"/>
                              <a:gd name="connsiteY5" fmla="*/ 17394 h 67046"/>
                              <a:gd name="connsiteX6" fmla="*/ 173944 w 236563"/>
                              <a:gd name="connsiteY6" fmla="*/ 38268 h 67046"/>
                              <a:gd name="connsiteX7" fmla="*/ 229606 w 236563"/>
                              <a:gd name="connsiteY7" fmla="*/ 0 h 67046"/>
                              <a:gd name="connsiteX8" fmla="*/ 236563 w 236563"/>
                              <a:gd name="connsiteY8" fmla="*/ 66099 h 67046"/>
                              <a:gd name="connsiteX9" fmla="*/ 236563 w 236563"/>
                              <a:gd name="connsiteY9" fmla="*/ 66099 h 67046"/>
                              <a:gd name="connsiteX10" fmla="*/ 191338 w 236563"/>
                              <a:gd name="connsiteY10" fmla="*/ 59141 h 6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563" h="67046">
                                <a:moveTo>
                                  <a:pt x="191338" y="59141"/>
                                </a:moveTo>
                                <a:cubicBezTo>
                                  <a:pt x="170465" y="59141"/>
                                  <a:pt x="146113" y="62620"/>
                                  <a:pt x="125239" y="66099"/>
                                </a:cubicBezTo>
                                <a:cubicBezTo>
                                  <a:pt x="83493" y="69578"/>
                                  <a:pt x="48704" y="62620"/>
                                  <a:pt x="6958" y="59141"/>
                                </a:cubicBezTo>
                                <a:cubicBezTo>
                                  <a:pt x="6958" y="55662"/>
                                  <a:pt x="6958" y="55662"/>
                                  <a:pt x="6958" y="52183"/>
                                </a:cubicBezTo>
                                <a:cubicBezTo>
                                  <a:pt x="6958" y="38268"/>
                                  <a:pt x="3479" y="27831"/>
                                  <a:pt x="0" y="13916"/>
                                </a:cubicBezTo>
                                <a:cubicBezTo>
                                  <a:pt x="27831" y="6958"/>
                                  <a:pt x="55662" y="3479"/>
                                  <a:pt x="86972" y="17394"/>
                                </a:cubicBezTo>
                                <a:cubicBezTo>
                                  <a:pt x="114803" y="27831"/>
                                  <a:pt x="142634" y="41747"/>
                                  <a:pt x="173944" y="38268"/>
                                </a:cubicBezTo>
                                <a:cubicBezTo>
                                  <a:pt x="198296" y="34789"/>
                                  <a:pt x="215690" y="17394"/>
                                  <a:pt x="229606" y="0"/>
                                </a:cubicBezTo>
                                <a:cubicBezTo>
                                  <a:pt x="233085" y="20873"/>
                                  <a:pt x="233085" y="45225"/>
                                  <a:pt x="236563" y="66099"/>
                                </a:cubicBezTo>
                                <a:cubicBezTo>
                                  <a:pt x="236563" y="66099"/>
                                  <a:pt x="236563" y="66099"/>
                                  <a:pt x="236563" y="66099"/>
                                </a:cubicBezTo>
                                <a:cubicBezTo>
                                  <a:pt x="222648" y="62620"/>
                                  <a:pt x="208732" y="59141"/>
                                  <a:pt x="191338" y="59141"/>
                                </a:cubicBezTo>
                                <a:close/>
                              </a:path>
                            </a:pathLst>
                          </a:custGeom>
                          <a:solidFill>
                            <a:srgbClr val="5FA48F"/>
                          </a:solidFill>
                          <a:ln w="34755"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xmlns="" id="{67DCA152-0257-4688-A220-4C8B20FF35D4}"/>
                              </a:ext>
                            </a:extLst>
                          </p:cNvPr>
                          <p:cNvSpPr/>
                          <p:nvPr/>
                        </p:nvSpPr>
                        <p:spPr>
                          <a:xfrm>
                            <a:off x="2270910" y="8425801"/>
                            <a:ext cx="250479" cy="60480"/>
                          </a:xfrm>
                          <a:custGeom>
                            <a:avLst/>
                            <a:gdLst>
                              <a:gd name="connsiteX0" fmla="*/ 10437 w 250479"/>
                              <a:gd name="connsiteY0" fmla="*/ 52183 h 60480"/>
                              <a:gd name="connsiteX1" fmla="*/ 0 w 250479"/>
                              <a:gd name="connsiteY1" fmla="*/ 52183 h 60480"/>
                              <a:gd name="connsiteX2" fmla="*/ 0 w 250479"/>
                              <a:gd name="connsiteY2" fmla="*/ 48704 h 60480"/>
                              <a:gd name="connsiteX3" fmla="*/ 13916 w 250479"/>
                              <a:gd name="connsiteY3" fmla="*/ 0 h 60480"/>
                              <a:gd name="connsiteX4" fmla="*/ 146113 w 250479"/>
                              <a:gd name="connsiteY4" fmla="*/ 6958 h 60480"/>
                              <a:gd name="connsiteX5" fmla="*/ 247000 w 250479"/>
                              <a:gd name="connsiteY5" fmla="*/ 6958 h 60480"/>
                              <a:gd name="connsiteX6" fmla="*/ 250479 w 250479"/>
                              <a:gd name="connsiteY6" fmla="*/ 45225 h 60480"/>
                              <a:gd name="connsiteX7" fmla="*/ 10437 w 250479"/>
                              <a:gd name="connsiteY7" fmla="*/ 52183 h 60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479" h="60480">
                                <a:moveTo>
                                  <a:pt x="10437" y="52183"/>
                                </a:moveTo>
                                <a:cubicBezTo>
                                  <a:pt x="6958" y="52183"/>
                                  <a:pt x="3479" y="52183"/>
                                  <a:pt x="0" y="52183"/>
                                </a:cubicBezTo>
                                <a:cubicBezTo>
                                  <a:pt x="0" y="52183"/>
                                  <a:pt x="0" y="48704"/>
                                  <a:pt x="0" y="48704"/>
                                </a:cubicBezTo>
                                <a:cubicBezTo>
                                  <a:pt x="3479" y="31310"/>
                                  <a:pt x="10437" y="17394"/>
                                  <a:pt x="13916" y="0"/>
                                </a:cubicBezTo>
                                <a:cubicBezTo>
                                  <a:pt x="59141" y="6958"/>
                                  <a:pt x="97408" y="13916"/>
                                  <a:pt x="146113" y="6958"/>
                                </a:cubicBezTo>
                                <a:cubicBezTo>
                                  <a:pt x="177423" y="3479"/>
                                  <a:pt x="212211" y="6958"/>
                                  <a:pt x="247000" y="6958"/>
                                </a:cubicBezTo>
                                <a:cubicBezTo>
                                  <a:pt x="247000" y="20873"/>
                                  <a:pt x="250479" y="31310"/>
                                  <a:pt x="250479" y="45225"/>
                                </a:cubicBezTo>
                                <a:cubicBezTo>
                                  <a:pt x="173944" y="69578"/>
                                  <a:pt x="90451" y="59141"/>
                                  <a:pt x="10437" y="52183"/>
                                </a:cubicBezTo>
                                <a:close/>
                              </a:path>
                            </a:pathLst>
                          </a:custGeom>
                          <a:solidFill>
                            <a:srgbClr val="5FA48F"/>
                          </a:solidFill>
                          <a:ln w="34755" cap="flat">
                            <a:no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xmlns="" id="{3D374776-C9FE-4152-B37F-119FA6E2F11C}"/>
                              </a:ext>
                            </a:extLst>
                          </p:cNvPr>
                          <p:cNvSpPr/>
                          <p:nvPr/>
                        </p:nvSpPr>
                        <p:spPr>
                          <a:xfrm>
                            <a:off x="2274389" y="8533646"/>
                            <a:ext cx="247000" cy="71862"/>
                          </a:xfrm>
                          <a:custGeom>
                            <a:avLst/>
                            <a:gdLst>
                              <a:gd name="connsiteX0" fmla="*/ 233085 w 247000"/>
                              <a:gd name="connsiteY0" fmla="*/ 69578 h 71862"/>
                              <a:gd name="connsiteX1" fmla="*/ 146113 w 247000"/>
                              <a:gd name="connsiteY1" fmla="*/ 66099 h 71862"/>
                              <a:gd name="connsiteX2" fmla="*/ 3479 w 247000"/>
                              <a:gd name="connsiteY2" fmla="*/ 41747 h 71862"/>
                              <a:gd name="connsiteX3" fmla="*/ 3479 w 247000"/>
                              <a:gd name="connsiteY3" fmla="*/ 27831 h 71862"/>
                              <a:gd name="connsiteX4" fmla="*/ 0 w 247000"/>
                              <a:gd name="connsiteY4" fmla="*/ 0 h 71862"/>
                              <a:gd name="connsiteX5" fmla="*/ 153071 w 247000"/>
                              <a:gd name="connsiteY5" fmla="*/ 24352 h 71862"/>
                              <a:gd name="connsiteX6" fmla="*/ 247000 w 247000"/>
                              <a:gd name="connsiteY6" fmla="*/ 24352 h 71862"/>
                              <a:gd name="connsiteX7" fmla="*/ 247000 w 247000"/>
                              <a:gd name="connsiteY7" fmla="*/ 38268 h 71862"/>
                              <a:gd name="connsiteX8" fmla="*/ 247000 w 247000"/>
                              <a:gd name="connsiteY8" fmla="*/ 69578 h 71862"/>
                              <a:gd name="connsiteX9" fmla="*/ 233085 w 247000"/>
                              <a:gd name="connsiteY9" fmla="*/ 69578 h 71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7000" h="71862">
                                <a:moveTo>
                                  <a:pt x="233085" y="69578"/>
                                </a:moveTo>
                                <a:cubicBezTo>
                                  <a:pt x="205254" y="73056"/>
                                  <a:pt x="177423" y="73056"/>
                                  <a:pt x="146113" y="66099"/>
                                </a:cubicBezTo>
                                <a:cubicBezTo>
                                  <a:pt x="97409" y="59141"/>
                                  <a:pt x="52183" y="45225"/>
                                  <a:pt x="3479" y="41747"/>
                                </a:cubicBezTo>
                                <a:cubicBezTo>
                                  <a:pt x="3479" y="38268"/>
                                  <a:pt x="3479" y="31310"/>
                                  <a:pt x="3479" y="27831"/>
                                </a:cubicBezTo>
                                <a:cubicBezTo>
                                  <a:pt x="3479" y="17394"/>
                                  <a:pt x="3479" y="10437"/>
                                  <a:pt x="0" y="0"/>
                                </a:cubicBezTo>
                                <a:cubicBezTo>
                                  <a:pt x="52183" y="0"/>
                                  <a:pt x="100887" y="13916"/>
                                  <a:pt x="153071" y="24352"/>
                                </a:cubicBezTo>
                                <a:cubicBezTo>
                                  <a:pt x="184380" y="31310"/>
                                  <a:pt x="215690" y="31310"/>
                                  <a:pt x="247000" y="24352"/>
                                </a:cubicBezTo>
                                <a:cubicBezTo>
                                  <a:pt x="247000" y="27831"/>
                                  <a:pt x="247000" y="34789"/>
                                  <a:pt x="247000" y="38268"/>
                                </a:cubicBezTo>
                                <a:cubicBezTo>
                                  <a:pt x="247000" y="48704"/>
                                  <a:pt x="247000" y="59141"/>
                                  <a:pt x="247000" y="69578"/>
                                </a:cubicBezTo>
                                <a:cubicBezTo>
                                  <a:pt x="243521" y="69578"/>
                                  <a:pt x="236564" y="69578"/>
                                  <a:pt x="233085" y="69578"/>
                                </a:cubicBezTo>
                                <a:close/>
                              </a:path>
                            </a:pathLst>
                          </a:custGeom>
                          <a:solidFill>
                            <a:srgbClr val="5FA48F"/>
                          </a:solidFill>
                          <a:ln w="34755" cap="flat">
                            <a:noFill/>
                            <a:prstDash val="solid"/>
                            <a:miter/>
                          </a:ln>
                        </p:spPr>
                        <p:txBody>
                          <a:bodyPr rtlCol="0" anchor="ctr"/>
                          <a:lstStyle/>
                          <a:p>
                            <a:endParaRPr lang="en-US"/>
                          </a:p>
                        </p:txBody>
                      </p:sp>
                      <p:sp>
                        <p:nvSpPr>
                          <p:cNvPr id="180" name="Freeform: Shape 179">
                            <a:extLst>
                              <a:ext uri="{FF2B5EF4-FFF2-40B4-BE49-F238E27FC236}">
                                <a16:creationId xmlns:a16="http://schemas.microsoft.com/office/drawing/2014/main" xmlns="" id="{CB80E69E-C75E-49E2-922A-38158C5A1DFE}"/>
                              </a:ext>
                            </a:extLst>
                          </p:cNvPr>
                          <p:cNvSpPr/>
                          <p:nvPr/>
                        </p:nvSpPr>
                        <p:spPr>
                          <a:xfrm>
                            <a:off x="2274389" y="8585830"/>
                            <a:ext cx="247000" cy="76535"/>
                          </a:xfrm>
                          <a:custGeom>
                            <a:avLst/>
                            <a:gdLst>
                              <a:gd name="connsiteX0" fmla="*/ 121761 w 247000"/>
                              <a:gd name="connsiteY0" fmla="*/ 66099 h 76535"/>
                              <a:gd name="connsiteX1" fmla="*/ 0 w 247000"/>
                              <a:gd name="connsiteY1" fmla="*/ 76535 h 76535"/>
                              <a:gd name="connsiteX2" fmla="*/ 0 w 247000"/>
                              <a:gd name="connsiteY2" fmla="*/ 59141 h 76535"/>
                              <a:gd name="connsiteX3" fmla="*/ 3479 w 247000"/>
                              <a:gd name="connsiteY3" fmla="*/ 0 h 76535"/>
                              <a:gd name="connsiteX4" fmla="*/ 180902 w 247000"/>
                              <a:gd name="connsiteY4" fmla="*/ 31310 h 76535"/>
                              <a:gd name="connsiteX5" fmla="*/ 247000 w 247000"/>
                              <a:gd name="connsiteY5" fmla="*/ 27831 h 76535"/>
                              <a:gd name="connsiteX6" fmla="*/ 247000 w 247000"/>
                              <a:gd name="connsiteY6" fmla="*/ 45225 h 76535"/>
                              <a:gd name="connsiteX7" fmla="*/ 121761 w 247000"/>
                              <a:gd name="connsiteY7" fmla="*/ 66099 h 7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000" h="76535">
                                <a:moveTo>
                                  <a:pt x="121761" y="66099"/>
                                </a:moveTo>
                                <a:cubicBezTo>
                                  <a:pt x="80014" y="66099"/>
                                  <a:pt x="41747" y="76535"/>
                                  <a:pt x="0" y="76535"/>
                                </a:cubicBezTo>
                                <a:cubicBezTo>
                                  <a:pt x="0" y="69578"/>
                                  <a:pt x="0" y="66099"/>
                                  <a:pt x="0" y="59141"/>
                                </a:cubicBezTo>
                                <a:cubicBezTo>
                                  <a:pt x="0" y="38268"/>
                                  <a:pt x="3479" y="20873"/>
                                  <a:pt x="3479" y="0"/>
                                </a:cubicBezTo>
                                <a:cubicBezTo>
                                  <a:pt x="62620" y="6958"/>
                                  <a:pt x="121761" y="27831"/>
                                  <a:pt x="180902" y="31310"/>
                                </a:cubicBezTo>
                                <a:cubicBezTo>
                                  <a:pt x="198296" y="31310"/>
                                  <a:pt x="222648" y="31310"/>
                                  <a:pt x="247000" y="27831"/>
                                </a:cubicBezTo>
                                <a:cubicBezTo>
                                  <a:pt x="247000" y="34789"/>
                                  <a:pt x="247000" y="41747"/>
                                  <a:pt x="247000" y="45225"/>
                                </a:cubicBezTo>
                                <a:cubicBezTo>
                                  <a:pt x="208732" y="62620"/>
                                  <a:pt x="166986" y="62620"/>
                                  <a:pt x="121761" y="66099"/>
                                </a:cubicBezTo>
                                <a:close/>
                              </a:path>
                            </a:pathLst>
                          </a:custGeom>
                          <a:solidFill>
                            <a:srgbClr val="5FA48F"/>
                          </a:solidFill>
                          <a:ln w="34755" cap="flat">
                            <a:no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xmlns="" id="{233240F6-9318-44E1-89AA-AD181F82AED5}"/>
                              </a:ext>
                            </a:extLst>
                          </p:cNvPr>
                          <p:cNvSpPr/>
                          <p:nvPr/>
                        </p:nvSpPr>
                        <p:spPr>
                          <a:xfrm>
                            <a:off x="2274389" y="8648449"/>
                            <a:ext cx="250479" cy="59815"/>
                          </a:xfrm>
                          <a:custGeom>
                            <a:avLst/>
                            <a:gdLst>
                              <a:gd name="connsiteX0" fmla="*/ 250479 w 250479"/>
                              <a:gd name="connsiteY0" fmla="*/ 38268 h 59815"/>
                              <a:gd name="connsiteX1" fmla="*/ 146113 w 250479"/>
                              <a:gd name="connsiteY1" fmla="*/ 59141 h 59815"/>
                              <a:gd name="connsiteX2" fmla="*/ 0 w 250479"/>
                              <a:gd name="connsiteY2" fmla="*/ 59141 h 59815"/>
                              <a:gd name="connsiteX3" fmla="*/ 0 w 250479"/>
                              <a:gd name="connsiteY3" fmla="*/ 24352 h 59815"/>
                              <a:gd name="connsiteX4" fmla="*/ 135676 w 250479"/>
                              <a:gd name="connsiteY4" fmla="*/ 13915 h 59815"/>
                              <a:gd name="connsiteX5" fmla="*/ 247000 w 250479"/>
                              <a:gd name="connsiteY5" fmla="*/ 0 h 59815"/>
                              <a:gd name="connsiteX6" fmla="*/ 247000 w 250479"/>
                              <a:gd name="connsiteY6" fmla="*/ 3479 h 59815"/>
                              <a:gd name="connsiteX7" fmla="*/ 250479 w 250479"/>
                              <a:gd name="connsiteY7" fmla="*/ 38268 h 59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479" h="59815">
                                <a:moveTo>
                                  <a:pt x="250479" y="38268"/>
                                </a:moveTo>
                                <a:cubicBezTo>
                                  <a:pt x="219169" y="52183"/>
                                  <a:pt x="187859" y="62620"/>
                                  <a:pt x="146113" y="59141"/>
                                </a:cubicBezTo>
                                <a:cubicBezTo>
                                  <a:pt x="97409" y="55662"/>
                                  <a:pt x="48704" y="55662"/>
                                  <a:pt x="0" y="59141"/>
                                </a:cubicBezTo>
                                <a:cubicBezTo>
                                  <a:pt x="0" y="48704"/>
                                  <a:pt x="0" y="34789"/>
                                  <a:pt x="0" y="24352"/>
                                </a:cubicBezTo>
                                <a:cubicBezTo>
                                  <a:pt x="45225" y="24352"/>
                                  <a:pt x="90451" y="13915"/>
                                  <a:pt x="135676" y="13915"/>
                                </a:cubicBezTo>
                                <a:cubicBezTo>
                                  <a:pt x="173944" y="13915"/>
                                  <a:pt x="212211" y="10437"/>
                                  <a:pt x="247000" y="0"/>
                                </a:cubicBezTo>
                                <a:lnTo>
                                  <a:pt x="247000" y="3479"/>
                                </a:lnTo>
                                <a:cubicBezTo>
                                  <a:pt x="250479" y="13915"/>
                                  <a:pt x="247000" y="27831"/>
                                  <a:pt x="250479" y="38268"/>
                                </a:cubicBezTo>
                                <a:close/>
                              </a:path>
                            </a:pathLst>
                          </a:custGeom>
                          <a:solidFill>
                            <a:srgbClr val="5FA48F"/>
                          </a:solidFill>
                          <a:ln w="34755" cap="flat">
                            <a:no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xmlns="" id="{AE45DB56-9D31-4F73-AE7B-939053CE24D8}"/>
                              </a:ext>
                            </a:extLst>
                          </p:cNvPr>
                          <p:cNvSpPr/>
                          <p:nvPr/>
                        </p:nvSpPr>
                        <p:spPr>
                          <a:xfrm>
                            <a:off x="2274389" y="8704111"/>
                            <a:ext cx="274831" cy="60505"/>
                          </a:xfrm>
                          <a:custGeom>
                            <a:avLst/>
                            <a:gdLst>
                              <a:gd name="connsiteX0" fmla="*/ 163507 w 274831"/>
                              <a:gd name="connsiteY0" fmla="*/ 34789 h 60505"/>
                              <a:gd name="connsiteX1" fmla="*/ 100887 w 274831"/>
                              <a:gd name="connsiteY1" fmla="*/ 52183 h 60505"/>
                              <a:gd name="connsiteX2" fmla="*/ 6958 w 274831"/>
                              <a:gd name="connsiteY2" fmla="*/ 59141 h 60505"/>
                              <a:gd name="connsiteX3" fmla="*/ 0 w 274831"/>
                              <a:gd name="connsiteY3" fmla="*/ 59141 h 60505"/>
                              <a:gd name="connsiteX4" fmla="*/ 0 w 274831"/>
                              <a:gd name="connsiteY4" fmla="*/ 24352 h 60505"/>
                              <a:gd name="connsiteX5" fmla="*/ 0 w 274831"/>
                              <a:gd name="connsiteY5" fmla="*/ 17394 h 60505"/>
                              <a:gd name="connsiteX6" fmla="*/ 149592 w 274831"/>
                              <a:gd name="connsiteY6" fmla="*/ 17394 h 60505"/>
                              <a:gd name="connsiteX7" fmla="*/ 226127 w 274831"/>
                              <a:gd name="connsiteY7" fmla="*/ 10437 h 60505"/>
                              <a:gd name="connsiteX8" fmla="*/ 253958 w 274831"/>
                              <a:gd name="connsiteY8" fmla="*/ 0 h 60505"/>
                              <a:gd name="connsiteX9" fmla="*/ 253958 w 274831"/>
                              <a:gd name="connsiteY9" fmla="*/ 3479 h 60505"/>
                              <a:gd name="connsiteX10" fmla="*/ 274831 w 274831"/>
                              <a:gd name="connsiteY10" fmla="*/ 31310 h 60505"/>
                              <a:gd name="connsiteX11" fmla="*/ 163507 w 274831"/>
                              <a:gd name="connsiteY11" fmla="*/ 34789 h 6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4831" h="60505">
                                <a:moveTo>
                                  <a:pt x="163507" y="34789"/>
                                </a:moveTo>
                                <a:cubicBezTo>
                                  <a:pt x="142634" y="31310"/>
                                  <a:pt x="121761" y="45225"/>
                                  <a:pt x="100887" y="52183"/>
                                </a:cubicBezTo>
                                <a:cubicBezTo>
                                  <a:pt x="73056" y="59141"/>
                                  <a:pt x="38268" y="62620"/>
                                  <a:pt x="6958" y="59141"/>
                                </a:cubicBezTo>
                                <a:cubicBezTo>
                                  <a:pt x="3479" y="59141"/>
                                  <a:pt x="0" y="59141"/>
                                  <a:pt x="0" y="59141"/>
                                </a:cubicBezTo>
                                <a:cubicBezTo>
                                  <a:pt x="0" y="48704"/>
                                  <a:pt x="0" y="34789"/>
                                  <a:pt x="0" y="24352"/>
                                </a:cubicBezTo>
                                <a:cubicBezTo>
                                  <a:pt x="0" y="20873"/>
                                  <a:pt x="0" y="20873"/>
                                  <a:pt x="0" y="17394"/>
                                </a:cubicBezTo>
                                <a:cubicBezTo>
                                  <a:pt x="48704" y="17394"/>
                                  <a:pt x="97409" y="13916"/>
                                  <a:pt x="149592" y="17394"/>
                                </a:cubicBezTo>
                                <a:cubicBezTo>
                                  <a:pt x="173944" y="17394"/>
                                  <a:pt x="201775" y="17394"/>
                                  <a:pt x="226127" y="10437"/>
                                </a:cubicBezTo>
                                <a:cubicBezTo>
                                  <a:pt x="236564" y="6958"/>
                                  <a:pt x="243521" y="3479"/>
                                  <a:pt x="253958" y="0"/>
                                </a:cubicBezTo>
                                <a:cubicBezTo>
                                  <a:pt x="253958" y="0"/>
                                  <a:pt x="253958" y="3479"/>
                                  <a:pt x="253958" y="3479"/>
                                </a:cubicBezTo>
                                <a:cubicBezTo>
                                  <a:pt x="257437" y="10437"/>
                                  <a:pt x="267873" y="20873"/>
                                  <a:pt x="274831" y="31310"/>
                                </a:cubicBezTo>
                                <a:cubicBezTo>
                                  <a:pt x="240042" y="41747"/>
                                  <a:pt x="194817" y="41747"/>
                                  <a:pt x="163507" y="34789"/>
                                </a:cubicBezTo>
                                <a:close/>
                              </a:path>
                            </a:pathLst>
                          </a:custGeom>
                          <a:solidFill>
                            <a:srgbClr val="5FA48F"/>
                          </a:solidFill>
                          <a:ln w="34755"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xmlns="" id="{7838A003-8ADC-4071-9DFD-B19AF2CA63BF}"/>
                              </a:ext>
                            </a:extLst>
                          </p:cNvPr>
                          <p:cNvSpPr/>
                          <p:nvPr/>
                        </p:nvSpPr>
                        <p:spPr>
                          <a:xfrm>
                            <a:off x="2274389" y="8738900"/>
                            <a:ext cx="281788" cy="52739"/>
                          </a:xfrm>
                          <a:custGeom>
                            <a:avLst/>
                            <a:gdLst>
                              <a:gd name="connsiteX0" fmla="*/ 0 w 281788"/>
                              <a:gd name="connsiteY0" fmla="*/ 34789 h 52739"/>
                              <a:gd name="connsiteX1" fmla="*/ 93930 w 281788"/>
                              <a:gd name="connsiteY1" fmla="*/ 31310 h 52739"/>
                              <a:gd name="connsiteX2" fmla="*/ 135676 w 281788"/>
                              <a:gd name="connsiteY2" fmla="*/ 17394 h 52739"/>
                              <a:gd name="connsiteX3" fmla="*/ 194817 w 281788"/>
                              <a:gd name="connsiteY3" fmla="*/ 17394 h 52739"/>
                              <a:gd name="connsiteX4" fmla="*/ 278310 w 281788"/>
                              <a:gd name="connsiteY4" fmla="*/ 0 h 52739"/>
                              <a:gd name="connsiteX5" fmla="*/ 274831 w 281788"/>
                              <a:gd name="connsiteY5" fmla="*/ 24352 h 52739"/>
                              <a:gd name="connsiteX6" fmla="*/ 233085 w 281788"/>
                              <a:gd name="connsiteY6" fmla="*/ 41747 h 52739"/>
                              <a:gd name="connsiteX7" fmla="*/ 233085 w 281788"/>
                              <a:gd name="connsiteY7" fmla="*/ 41747 h 52739"/>
                              <a:gd name="connsiteX8" fmla="*/ 208732 w 281788"/>
                              <a:gd name="connsiteY8" fmla="*/ 45225 h 52739"/>
                              <a:gd name="connsiteX9" fmla="*/ 146113 w 281788"/>
                              <a:gd name="connsiteY9" fmla="*/ 41747 h 52739"/>
                              <a:gd name="connsiteX10" fmla="*/ 163507 w 281788"/>
                              <a:gd name="connsiteY10" fmla="*/ 27831 h 52739"/>
                              <a:gd name="connsiteX11" fmla="*/ 153071 w 281788"/>
                              <a:gd name="connsiteY11" fmla="*/ 34789 h 52739"/>
                              <a:gd name="connsiteX12" fmla="*/ 135676 w 281788"/>
                              <a:gd name="connsiteY12" fmla="*/ 45225 h 52739"/>
                              <a:gd name="connsiteX13" fmla="*/ 128718 w 281788"/>
                              <a:gd name="connsiteY13" fmla="*/ 45225 h 52739"/>
                              <a:gd name="connsiteX14" fmla="*/ 128718 w 281788"/>
                              <a:gd name="connsiteY14" fmla="*/ 45225 h 52739"/>
                              <a:gd name="connsiteX15" fmla="*/ 128718 w 281788"/>
                              <a:gd name="connsiteY15" fmla="*/ 45225 h 52739"/>
                              <a:gd name="connsiteX16" fmla="*/ 27831 w 281788"/>
                              <a:gd name="connsiteY16" fmla="*/ 52183 h 52739"/>
                              <a:gd name="connsiteX17" fmla="*/ 0 w 281788"/>
                              <a:gd name="connsiteY17" fmla="*/ 48704 h 52739"/>
                              <a:gd name="connsiteX18" fmla="*/ 0 w 281788"/>
                              <a:gd name="connsiteY18" fmla="*/ 34789 h 52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1788" h="52739">
                                <a:moveTo>
                                  <a:pt x="0" y="34789"/>
                                </a:moveTo>
                                <a:cubicBezTo>
                                  <a:pt x="31310" y="34789"/>
                                  <a:pt x="62620" y="34789"/>
                                  <a:pt x="93930" y="31310"/>
                                </a:cubicBezTo>
                                <a:cubicBezTo>
                                  <a:pt x="107845" y="31310"/>
                                  <a:pt x="121761" y="20873"/>
                                  <a:pt x="135676" y="17394"/>
                                </a:cubicBezTo>
                                <a:cubicBezTo>
                                  <a:pt x="156549" y="10437"/>
                                  <a:pt x="173944" y="17394"/>
                                  <a:pt x="194817" y="17394"/>
                                </a:cubicBezTo>
                                <a:cubicBezTo>
                                  <a:pt x="222648" y="17394"/>
                                  <a:pt x="253958" y="13916"/>
                                  <a:pt x="278310" y="0"/>
                                </a:cubicBezTo>
                                <a:cubicBezTo>
                                  <a:pt x="281789" y="10437"/>
                                  <a:pt x="285268" y="17394"/>
                                  <a:pt x="274831" y="24352"/>
                                </a:cubicBezTo>
                                <a:cubicBezTo>
                                  <a:pt x="264395" y="34789"/>
                                  <a:pt x="247000" y="38268"/>
                                  <a:pt x="233085" y="41747"/>
                                </a:cubicBezTo>
                                <a:cubicBezTo>
                                  <a:pt x="233085" y="41747"/>
                                  <a:pt x="233085" y="41747"/>
                                  <a:pt x="233085" y="41747"/>
                                </a:cubicBezTo>
                                <a:cubicBezTo>
                                  <a:pt x="222648" y="41747"/>
                                  <a:pt x="212211" y="45225"/>
                                  <a:pt x="208732" y="45225"/>
                                </a:cubicBezTo>
                                <a:cubicBezTo>
                                  <a:pt x="187859" y="48704"/>
                                  <a:pt x="166986" y="41747"/>
                                  <a:pt x="146113" y="41747"/>
                                </a:cubicBezTo>
                                <a:cubicBezTo>
                                  <a:pt x="153071" y="38268"/>
                                  <a:pt x="156549" y="31310"/>
                                  <a:pt x="163507" y="27831"/>
                                </a:cubicBezTo>
                                <a:cubicBezTo>
                                  <a:pt x="160028" y="31310"/>
                                  <a:pt x="156549" y="31310"/>
                                  <a:pt x="153071" y="34789"/>
                                </a:cubicBezTo>
                                <a:cubicBezTo>
                                  <a:pt x="149592" y="38268"/>
                                  <a:pt x="142634" y="41747"/>
                                  <a:pt x="135676" y="45225"/>
                                </a:cubicBezTo>
                                <a:cubicBezTo>
                                  <a:pt x="132197" y="45225"/>
                                  <a:pt x="132197" y="45225"/>
                                  <a:pt x="128718" y="45225"/>
                                </a:cubicBezTo>
                                <a:cubicBezTo>
                                  <a:pt x="128718" y="45225"/>
                                  <a:pt x="128718" y="45225"/>
                                  <a:pt x="128718" y="45225"/>
                                </a:cubicBezTo>
                                <a:cubicBezTo>
                                  <a:pt x="128718" y="45225"/>
                                  <a:pt x="128718" y="45225"/>
                                  <a:pt x="128718" y="45225"/>
                                </a:cubicBezTo>
                                <a:cubicBezTo>
                                  <a:pt x="97409" y="55662"/>
                                  <a:pt x="55662" y="52183"/>
                                  <a:pt x="27831" y="52183"/>
                                </a:cubicBezTo>
                                <a:cubicBezTo>
                                  <a:pt x="17394" y="52183"/>
                                  <a:pt x="10437" y="52183"/>
                                  <a:pt x="0" y="48704"/>
                                </a:cubicBezTo>
                                <a:cubicBezTo>
                                  <a:pt x="3479" y="45225"/>
                                  <a:pt x="3479" y="41747"/>
                                  <a:pt x="0" y="34789"/>
                                </a:cubicBezTo>
                                <a:close/>
                              </a:path>
                            </a:pathLst>
                          </a:custGeom>
                          <a:solidFill>
                            <a:srgbClr val="5FA48F"/>
                          </a:solidFill>
                          <a:ln w="34755" cap="flat">
                            <a:no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xmlns="" id="{2AA10297-76D9-4F9C-813C-E6FE24266CCC}"/>
                              </a:ext>
                            </a:extLst>
                          </p:cNvPr>
                          <p:cNvSpPr/>
                          <p:nvPr/>
                        </p:nvSpPr>
                        <p:spPr>
                          <a:xfrm>
                            <a:off x="2270910" y="8484942"/>
                            <a:ext cx="253957" cy="66942"/>
                          </a:xfrm>
                          <a:custGeom>
                            <a:avLst/>
                            <a:gdLst>
                              <a:gd name="connsiteX0" fmla="*/ 118282 w 253957"/>
                              <a:gd name="connsiteY0" fmla="*/ 52183 h 66942"/>
                              <a:gd name="connsiteX1" fmla="*/ 3479 w 253957"/>
                              <a:gd name="connsiteY1" fmla="*/ 38268 h 66942"/>
                              <a:gd name="connsiteX2" fmla="*/ 0 w 253957"/>
                              <a:gd name="connsiteY2" fmla="*/ 6958 h 66942"/>
                              <a:gd name="connsiteX3" fmla="*/ 173944 w 253957"/>
                              <a:gd name="connsiteY3" fmla="*/ 13915 h 66942"/>
                              <a:gd name="connsiteX4" fmla="*/ 250479 w 253957"/>
                              <a:gd name="connsiteY4" fmla="*/ 0 h 66942"/>
                              <a:gd name="connsiteX5" fmla="*/ 253958 w 253957"/>
                              <a:gd name="connsiteY5" fmla="*/ 62620 h 66942"/>
                              <a:gd name="connsiteX6" fmla="*/ 118282 w 253957"/>
                              <a:gd name="connsiteY6" fmla="*/ 52183 h 66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57" h="66942">
                                <a:moveTo>
                                  <a:pt x="118282" y="52183"/>
                                </a:moveTo>
                                <a:cubicBezTo>
                                  <a:pt x="80014" y="41747"/>
                                  <a:pt x="41747" y="38268"/>
                                  <a:pt x="3479" y="38268"/>
                                </a:cubicBezTo>
                                <a:cubicBezTo>
                                  <a:pt x="3479" y="27831"/>
                                  <a:pt x="0" y="17394"/>
                                  <a:pt x="0" y="6958"/>
                                </a:cubicBezTo>
                                <a:cubicBezTo>
                                  <a:pt x="59141" y="6958"/>
                                  <a:pt x="114803" y="17394"/>
                                  <a:pt x="173944" y="13915"/>
                                </a:cubicBezTo>
                                <a:cubicBezTo>
                                  <a:pt x="201775" y="10437"/>
                                  <a:pt x="226127" y="6958"/>
                                  <a:pt x="250479" y="0"/>
                                </a:cubicBezTo>
                                <a:cubicBezTo>
                                  <a:pt x="250479" y="20873"/>
                                  <a:pt x="253958" y="41747"/>
                                  <a:pt x="253958" y="62620"/>
                                </a:cubicBezTo>
                                <a:cubicBezTo>
                                  <a:pt x="208732" y="73056"/>
                                  <a:pt x="163507" y="62620"/>
                                  <a:pt x="118282" y="52183"/>
                                </a:cubicBezTo>
                                <a:close/>
                              </a:path>
                            </a:pathLst>
                          </a:custGeom>
                          <a:solidFill>
                            <a:srgbClr val="5FA48F"/>
                          </a:solidFill>
                          <a:ln w="34755" cap="flat">
                            <a:noFill/>
                            <a:prstDash val="solid"/>
                            <a:miter/>
                          </a:ln>
                        </p:spPr>
                        <p:txBody>
                          <a:bodyPr rtlCol="0" anchor="ctr"/>
                          <a:lstStyle/>
                          <a:p>
                            <a:endParaRPr lang="en-US"/>
                          </a:p>
                        </p:txBody>
                      </p:sp>
                      <p:sp>
                        <p:nvSpPr>
                          <p:cNvPr id="185" name="Freeform: Shape 184">
                            <a:extLst>
                              <a:ext uri="{FF2B5EF4-FFF2-40B4-BE49-F238E27FC236}">
                                <a16:creationId xmlns:a16="http://schemas.microsoft.com/office/drawing/2014/main" xmlns="" id="{A1E9CA26-E64F-46CA-82D1-C0CFF5F6CAFA}"/>
                              </a:ext>
                            </a:extLst>
                          </p:cNvPr>
                          <p:cNvSpPr/>
                          <p:nvPr/>
                        </p:nvSpPr>
                        <p:spPr>
                          <a:xfrm>
                            <a:off x="2507474" y="8241421"/>
                            <a:ext cx="139154" cy="110503"/>
                          </a:xfrm>
                          <a:custGeom>
                            <a:avLst/>
                            <a:gdLst>
                              <a:gd name="connsiteX0" fmla="*/ 59141 w 139154"/>
                              <a:gd name="connsiteY0" fmla="*/ 48704 h 110503"/>
                              <a:gd name="connsiteX1" fmla="*/ 111324 w 139154"/>
                              <a:gd name="connsiteY1" fmla="*/ 0 h 110503"/>
                              <a:gd name="connsiteX2" fmla="*/ 121761 w 139154"/>
                              <a:gd name="connsiteY2" fmla="*/ 17394 h 110503"/>
                              <a:gd name="connsiteX3" fmla="*/ 139155 w 139154"/>
                              <a:gd name="connsiteY3" fmla="*/ 41747 h 110503"/>
                              <a:gd name="connsiteX4" fmla="*/ 111324 w 139154"/>
                              <a:gd name="connsiteY4" fmla="*/ 90451 h 110503"/>
                              <a:gd name="connsiteX5" fmla="*/ 3479 w 139154"/>
                              <a:gd name="connsiteY5" fmla="*/ 97408 h 110503"/>
                              <a:gd name="connsiteX6" fmla="*/ 0 w 139154"/>
                              <a:gd name="connsiteY6" fmla="*/ 97408 h 110503"/>
                              <a:gd name="connsiteX7" fmla="*/ 0 w 139154"/>
                              <a:gd name="connsiteY7" fmla="*/ 93930 h 110503"/>
                              <a:gd name="connsiteX8" fmla="*/ 10437 w 139154"/>
                              <a:gd name="connsiteY8" fmla="*/ 55662 h 110503"/>
                              <a:gd name="connsiteX9" fmla="*/ 59141 w 139154"/>
                              <a:gd name="connsiteY9" fmla="*/ 48704 h 110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154" h="110503">
                                <a:moveTo>
                                  <a:pt x="59141" y="48704"/>
                                </a:moveTo>
                                <a:cubicBezTo>
                                  <a:pt x="80014" y="38268"/>
                                  <a:pt x="97408" y="20873"/>
                                  <a:pt x="111324" y="0"/>
                                </a:cubicBezTo>
                                <a:cubicBezTo>
                                  <a:pt x="114803" y="6958"/>
                                  <a:pt x="118282" y="10437"/>
                                  <a:pt x="121761" y="17394"/>
                                </a:cubicBezTo>
                                <a:cubicBezTo>
                                  <a:pt x="128718" y="24352"/>
                                  <a:pt x="132197" y="34789"/>
                                  <a:pt x="139155" y="41747"/>
                                </a:cubicBezTo>
                                <a:cubicBezTo>
                                  <a:pt x="135676" y="62620"/>
                                  <a:pt x="125240" y="80014"/>
                                  <a:pt x="111324" y="90451"/>
                                </a:cubicBezTo>
                                <a:cubicBezTo>
                                  <a:pt x="80014" y="107845"/>
                                  <a:pt x="38268" y="121761"/>
                                  <a:pt x="3479" y="97408"/>
                                </a:cubicBezTo>
                                <a:cubicBezTo>
                                  <a:pt x="3479" y="97408"/>
                                  <a:pt x="3479" y="97408"/>
                                  <a:pt x="0" y="97408"/>
                                </a:cubicBezTo>
                                <a:cubicBezTo>
                                  <a:pt x="0" y="97408"/>
                                  <a:pt x="0" y="97408"/>
                                  <a:pt x="0" y="93930"/>
                                </a:cubicBezTo>
                                <a:cubicBezTo>
                                  <a:pt x="6958" y="83493"/>
                                  <a:pt x="6958" y="69578"/>
                                  <a:pt x="10437" y="55662"/>
                                </a:cubicBezTo>
                                <a:cubicBezTo>
                                  <a:pt x="27831" y="55662"/>
                                  <a:pt x="45225" y="55662"/>
                                  <a:pt x="59141" y="48704"/>
                                </a:cubicBezTo>
                                <a:close/>
                              </a:path>
                            </a:pathLst>
                          </a:custGeom>
                          <a:solidFill>
                            <a:srgbClr val="5FA48F"/>
                          </a:solidFill>
                          <a:ln w="34755" cap="flat">
                            <a:noFill/>
                            <a:prstDash val="solid"/>
                            <a:miter/>
                          </a:ln>
                        </p:spPr>
                        <p:txBody>
                          <a:bodyPr rtlCol="0" anchor="ctr"/>
                          <a:lstStyle/>
                          <a:p>
                            <a:endParaRPr lang="en-US"/>
                          </a:p>
                        </p:txBody>
                      </p:sp>
                      <p:sp>
                        <p:nvSpPr>
                          <p:cNvPr id="186" name="Freeform: Shape 185">
                            <a:extLst>
                              <a:ext uri="{FF2B5EF4-FFF2-40B4-BE49-F238E27FC236}">
                                <a16:creationId xmlns:a16="http://schemas.microsoft.com/office/drawing/2014/main" xmlns="" id="{82CF887A-A3AF-4C7D-9FB9-A016DF7BA2D7}"/>
                              </a:ext>
                            </a:extLst>
                          </p:cNvPr>
                          <p:cNvSpPr/>
                          <p:nvPr/>
                        </p:nvSpPr>
                        <p:spPr>
                          <a:xfrm>
                            <a:off x="2263953" y="8161884"/>
                            <a:ext cx="59140" cy="41269"/>
                          </a:xfrm>
                          <a:custGeom>
                            <a:avLst/>
                            <a:gdLst>
                              <a:gd name="connsiteX0" fmla="*/ 27831 w 59140"/>
                              <a:gd name="connsiteY0" fmla="*/ 34312 h 41269"/>
                              <a:gd name="connsiteX1" fmla="*/ 0 w 59140"/>
                              <a:gd name="connsiteY1" fmla="*/ 34312 h 41269"/>
                              <a:gd name="connsiteX2" fmla="*/ 0 w 59140"/>
                              <a:gd name="connsiteY2" fmla="*/ 30833 h 41269"/>
                              <a:gd name="connsiteX3" fmla="*/ 0 w 59140"/>
                              <a:gd name="connsiteY3" fmla="*/ 23875 h 41269"/>
                              <a:gd name="connsiteX4" fmla="*/ 3479 w 59140"/>
                              <a:gd name="connsiteY4" fmla="*/ 16917 h 41269"/>
                              <a:gd name="connsiteX5" fmla="*/ 59141 w 59140"/>
                              <a:gd name="connsiteY5" fmla="*/ 41269 h 41269"/>
                              <a:gd name="connsiteX6" fmla="*/ 27831 w 59140"/>
                              <a:gd name="connsiteY6" fmla="*/ 34312 h 41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140" h="41269">
                                <a:moveTo>
                                  <a:pt x="27831" y="34312"/>
                                </a:moveTo>
                                <a:cubicBezTo>
                                  <a:pt x="17394" y="34312"/>
                                  <a:pt x="10437" y="34312"/>
                                  <a:pt x="0" y="34312"/>
                                </a:cubicBezTo>
                                <a:cubicBezTo>
                                  <a:pt x="0" y="34312"/>
                                  <a:pt x="0" y="30833"/>
                                  <a:pt x="0" y="30833"/>
                                </a:cubicBezTo>
                                <a:cubicBezTo>
                                  <a:pt x="0" y="30833"/>
                                  <a:pt x="0" y="27354"/>
                                  <a:pt x="0" y="23875"/>
                                </a:cubicBezTo>
                                <a:cubicBezTo>
                                  <a:pt x="0" y="20396"/>
                                  <a:pt x="0" y="20396"/>
                                  <a:pt x="3479" y="16917"/>
                                </a:cubicBezTo>
                                <a:cubicBezTo>
                                  <a:pt x="38268" y="-21350"/>
                                  <a:pt x="45225" y="13438"/>
                                  <a:pt x="59141" y="41269"/>
                                </a:cubicBezTo>
                                <a:cubicBezTo>
                                  <a:pt x="48704" y="41269"/>
                                  <a:pt x="41747" y="37791"/>
                                  <a:pt x="27831" y="34312"/>
                                </a:cubicBezTo>
                                <a:close/>
                              </a:path>
                            </a:pathLst>
                          </a:custGeom>
                          <a:solidFill>
                            <a:srgbClr val="5FA48F"/>
                          </a:solidFill>
                          <a:ln w="34755" cap="flat">
                            <a:noFill/>
                            <a:prstDash val="solid"/>
                            <a:miter/>
                          </a:ln>
                        </p:spPr>
                        <p:txBody>
                          <a:bodyPr rtlCol="0" anchor="ctr"/>
                          <a:lstStyle/>
                          <a:p>
                            <a:endParaRPr lang="en-US"/>
                          </a:p>
                        </p:txBody>
                      </p:sp>
                      <p:sp>
                        <p:nvSpPr>
                          <p:cNvPr id="187" name="Freeform: Shape 186">
                            <a:extLst>
                              <a:ext uri="{FF2B5EF4-FFF2-40B4-BE49-F238E27FC236}">
                                <a16:creationId xmlns:a16="http://schemas.microsoft.com/office/drawing/2014/main" xmlns="" id="{FD3C38BC-67A1-4067-BB89-3FE42FA09019}"/>
                              </a:ext>
                            </a:extLst>
                          </p:cNvPr>
                          <p:cNvSpPr/>
                          <p:nvPr/>
                        </p:nvSpPr>
                        <p:spPr>
                          <a:xfrm>
                            <a:off x="2263953" y="8161407"/>
                            <a:ext cx="323535" cy="97021"/>
                          </a:xfrm>
                          <a:custGeom>
                            <a:avLst/>
                            <a:gdLst>
                              <a:gd name="connsiteX0" fmla="*/ 73056 w 323535"/>
                              <a:gd name="connsiteY0" fmla="*/ 66099 h 97021"/>
                              <a:gd name="connsiteX1" fmla="*/ 86972 w 323535"/>
                              <a:gd name="connsiteY1" fmla="*/ 73056 h 97021"/>
                              <a:gd name="connsiteX2" fmla="*/ 100887 w 323535"/>
                              <a:gd name="connsiteY2" fmla="*/ 66099 h 97021"/>
                              <a:gd name="connsiteX3" fmla="*/ 170465 w 323535"/>
                              <a:gd name="connsiteY3" fmla="*/ 48704 h 97021"/>
                              <a:gd name="connsiteX4" fmla="*/ 240042 w 323535"/>
                              <a:gd name="connsiteY4" fmla="*/ 38268 h 97021"/>
                              <a:gd name="connsiteX5" fmla="*/ 309620 w 323535"/>
                              <a:gd name="connsiteY5" fmla="*/ 0 h 97021"/>
                              <a:gd name="connsiteX6" fmla="*/ 320057 w 323535"/>
                              <a:gd name="connsiteY6" fmla="*/ 17394 h 97021"/>
                              <a:gd name="connsiteX7" fmla="*/ 323535 w 323535"/>
                              <a:gd name="connsiteY7" fmla="*/ 24352 h 97021"/>
                              <a:gd name="connsiteX8" fmla="*/ 260916 w 323535"/>
                              <a:gd name="connsiteY8" fmla="*/ 73056 h 97021"/>
                              <a:gd name="connsiteX9" fmla="*/ 233085 w 323535"/>
                              <a:gd name="connsiteY9" fmla="*/ 69578 h 97021"/>
                              <a:gd name="connsiteX10" fmla="*/ 212211 w 323535"/>
                              <a:gd name="connsiteY10" fmla="*/ 80014 h 97021"/>
                              <a:gd name="connsiteX11" fmla="*/ 6958 w 323535"/>
                              <a:gd name="connsiteY11" fmla="*/ 80014 h 97021"/>
                              <a:gd name="connsiteX12" fmla="*/ 3479 w 323535"/>
                              <a:gd name="connsiteY12" fmla="*/ 80014 h 97021"/>
                              <a:gd name="connsiteX13" fmla="*/ 0 w 323535"/>
                              <a:gd name="connsiteY13" fmla="*/ 45225 h 97021"/>
                              <a:gd name="connsiteX14" fmla="*/ 73056 w 323535"/>
                              <a:gd name="connsiteY14" fmla="*/ 66099 h 97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3535" h="97021">
                                <a:moveTo>
                                  <a:pt x="73056" y="66099"/>
                                </a:moveTo>
                                <a:cubicBezTo>
                                  <a:pt x="76535" y="69578"/>
                                  <a:pt x="83493" y="73056"/>
                                  <a:pt x="86972" y="73056"/>
                                </a:cubicBezTo>
                                <a:cubicBezTo>
                                  <a:pt x="93930" y="73056"/>
                                  <a:pt x="97408" y="73056"/>
                                  <a:pt x="100887" y="66099"/>
                                </a:cubicBezTo>
                                <a:cubicBezTo>
                                  <a:pt x="121761" y="45225"/>
                                  <a:pt x="142634" y="45225"/>
                                  <a:pt x="170465" y="48704"/>
                                </a:cubicBezTo>
                                <a:cubicBezTo>
                                  <a:pt x="194817" y="52183"/>
                                  <a:pt x="219169" y="52183"/>
                                  <a:pt x="240042" y="38268"/>
                                </a:cubicBezTo>
                                <a:cubicBezTo>
                                  <a:pt x="264395" y="20873"/>
                                  <a:pt x="285268" y="6958"/>
                                  <a:pt x="309620" y="0"/>
                                </a:cubicBezTo>
                                <a:cubicBezTo>
                                  <a:pt x="313099" y="6958"/>
                                  <a:pt x="316578" y="10437"/>
                                  <a:pt x="320057" y="17394"/>
                                </a:cubicBezTo>
                                <a:cubicBezTo>
                                  <a:pt x="320057" y="20873"/>
                                  <a:pt x="323535" y="20873"/>
                                  <a:pt x="323535" y="24352"/>
                                </a:cubicBezTo>
                                <a:cubicBezTo>
                                  <a:pt x="313099" y="48704"/>
                                  <a:pt x="285268" y="69578"/>
                                  <a:pt x="260916" y="73056"/>
                                </a:cubicBezTo>
                                <a:cubicBezTo>
                                  <a:pt x="250479" y="76535"/>
                                  <a:pt x="243521" y="66099"/>
                                  <a:pt x="233085" y="69578"/>
                                </a:cubicBezTo>
                                <a:cubicBezTo>
                                  <a:pt x="226127" y="73056"/>
                                  <a:pt x="219169" y="76535"/>
                                  <a:pt x="212211" y="80014"/>
                                </a:cubicBezTo>
                                <a:cubicBezTo>
                                  <a:pt x="149592" y="118282"/>
                                  <a:pt x="73056" y="80014"/>
                                  <a:pt x="6958" y="80014"/>
                                </a:cubicBezTo>
                                <a:cubicBezTo>
                                  <a:pt x="6958" y="80014"/>
                                  <a:pt x="3479" y="80014"/>
                                  <a:pt x="3479" y="80014"/>
                                </a:cubicBezTo>
                                <a:cubicBezTo>
                                  <a:pt x="3479" y="69578"/>
                                  <a:pt x="0" y="55662"/>
                                  <a:pt x="0" y="45225"/>
                                </a:cubicBezTo>
                                <a:cubicBezTo>
                                  <a:pt x="27831" y="45225"/>
                                  <a:pt x="48704" y="48704"/>
                                  <a:pt x="73056" y="66099"/>
                                </a:cubicBezTo>
                                <a:close/>
                              </a:path>
                            </a:pathLst>
                          </a:custGeom>
                          <a:solidFill>
                            <a:srgbClr val="5FA48F"/>
                          </a:solidFill>
                          <a:ln w="34755" cap="flat">
                            <a:noFill/>
                            <a:prstDash val="solid"/>
                            <a:miter/>
                          </a:ln>
                        </p:spPr>
                        <p:txBody>
                          <a:bodyPr rtlCol="0" anchor="ctr"/>
                          <a:lstStyle/>
                          <a:p>
                            <a:endParaRPr lang="en-US"/>
                          </a:p>
                        </p:txBody>
                      </p:sp>
                      <p:sp>
                        <p:nvSpPr>
                          <p:cNvPr id="188" name="Freeform: Shape 187">
                            <a:extLst>
                              <a:ext uri="{FF2B5EF4-FFF2-40B4-BE49-F238E27FC236}">
                                <a16:creationId xmlns:a16="http://schemas.microsoft.com/office/drawing/2014/main" xmlns="" id="{3DEBBF3A-B9C9-4638-84F7-C3D1487F4784}"/>
                              </a:ext>
                            </a:extLst>
                          </p:cNvPr>
                          <p:cNvSpPr/>
                          <p:nvPr/>
                        </p:nvSpPr>
                        <p:spPr>
                          <a:xfrm>
                            <a:off x="2396150" y="8092699"/>
                            <a:ext cx="146112" cy="63347"/>
                          </a:xfrm>
                          <a:custGeom>
                            <a:avLst/>
                            <a:gdLst>
                              <a:gd name="connsiteX0" fmla="*/ 90451 w 146112"/>
                              <a:gd name="connsiteY0" fmla="*/ 40877 h 63347"/>
                              <a:gd name="connsiteX1" fmla="*/ 24352 w 146112"/>
                              <a:gd name="connsiteY1" fmla="*/ 61750 h 63347"/>
                              <a:gd name="connsiteX2" fmla="*/ 0 w 146112"/>
                              <a:gd name="connsiteY2" fmla="*/ 54792 h 63347"/>
                              <a:gd name="connsiteX3" fmla="*/ 3479 w 146112"/>
                              <a:gd name="connsiteY3" fmla="*/ 40877 h 63347"/>
                              <a:gd name="connsiteX4" fmla="*/ 0 w 146112"/>
                              <a:gd name="connsiteY4" fmla="*/ 2609 h 63347"/>
                              <a:gd name="connsiteX5" fmla="*/ 31310 w 146112"/>
                              <a:gd name="connsiteY5" fmla="*/ 9567 h 63347"/>
                              <a:gd name="connsiteX6" fmla="*/ 59141 w 146112"/>
                              <a:gd name="connsiteY6" fmla="*/ 9567 h 63347"/>
                              <a:gd name="connsiteX7" fmla="*/ 59141 w 146112"/>
                              <a:gd name="connsiteY7" fmla="*/ 16525 h 63347"/>
                              <a:gd name="connsiteX8" fmla="*/ 73056 w 146112"/>
                              <a:gd name="connsiteY8" fmla="*/ 6088 h 63347"/>
                              <a:gd name="connsiteX9" fmla="*/ 80014 w 146112"/>
                              <a:gd name="connsiteY9" fmla="*/ 2609 h 63347"/>
                              <a:gd name="connsiteX10" fmla="*/ 100887 w 146112"/>
                              <a:gd name="connsiteY10" fmla="*/ 2609 h 63347"/>
                              <a:gd name="connsiteX11" fmla="*/ 142634 w 146112"/>
                              <a:gd name="connsiteY11" fmla="*/ 23482 h 63347"/>
                              <a:gd name="connsiteX12" fmla="*/ 146113 w 146112"/>
                              <a:gd name="connsiteY12" fmla="*/ 26961 h 63347"/>
                              <a:gd name="connsiteX13" fmla="*/ 90451 w 146112"/>
                              <a:gd name="connsiteY13" fmla="*/ 40877 h 6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112" h="63347">
                                <a:moveTo>
                                  <a:pt x="90451" y="40877"/>
                                </a:moveTo>
                                <a:cubicBezTo>
                                  <a:pt x="73056" y="51313"/>
                                  <a:pt x="48704" y="68708"/>
                                  <a:pt x="24352" y="61750"/>
                                </a:cubicBezTo>
                                <a:cubicBezTo>
                                  <a:pt x="13916" y="58271"/>
                                  <a:pt x="6958" y="58271"/>
                                  <a:pt x="0" y="54792"/>
                                </a:cubicBezTo>
                                <a:cubicBezTo>
                                  <a:pt x="0" y="51313"/>
                                  <a:pt x="3479" y="44356"/>
                                  <a:pt x="3479" y="40877"/>
                                </a:cubicBezTo>
                                <a:cubicBezTo>
                                  <a:pt x="3479" y="26961"/>
                                  <a:pt x="3479" y="16525"/>
                                  <a:pt x="0" y="2609"/>
                                </a:cubicBezTo>
                                <a:cubicBezTo>
                                  <a:pt x="10437" y="9567"/>
                                  <a:pt x="20873" y="9567"/>
                                  <a:pt x="31310" y="9567"/>
                                </a:cubicBezTo>
                                <a:cubicBezTo>
                                  <a:pt x="38268" y="9567"/>
                                  <a:pt x="52183" y="13046"/>
                                  <a:pt x="59141" y="9567"/>
                                </a:cubicBezTo>
                                <a:cubicBezTo>
                                  <a:pt x="59141" y="13046"/>
                                  <a:pt x="59141" y="13046"/>
                                  <a:pt x="59141" y="16525"/>
                                </a:cubicBezTo>
                                <a:cubicBezTo>
                                  <a:pt x="62620" y="13046"/>
                                  <a:pt x="66099" y="6088"/>
                                  <a:pt x="73056" y="6088"/>
                                </a:cubicBezTo>
                                <a:cubicBezTo>
                                  <a:pt x="76535" y="6088"/>
                                  <a:pt x="76535" y="6088"/>
                                  <a:pt x="80014" y="2609"/>
                                </a:cubicBezTo>
                                <a:cubicBezTo>
                                  <a:pt x="83493" y="-870"/>
                                  <a:pt x="90451" y="-870"/>
                                  <a:pt x="100887" y="2609"/>
                                </a:cubicBezTo>
                                <a:cubicBezTo>
                                  <a:pt x="114803" y="6088"/>
                                  <a:pt x="132197" y="13046"/>
                                  <a:pt x="142634" y="23482"/>
                                </a:cubicBezTo>
                                <a:cubicBezTo>
                                  <a:pt x="142634" y="23482"/>
                                  <a:pt x="146113" y="26961"/>
                                  <a:pt x="146113" y="26961"/>
                                </a:cubicBezTo>
                                <a:cubicBezTo>
                                  <a:pt x="125240" y="30440"/>
                                  <a:pt x="107845" y="33919"/>
                                  <a:pt x="90451" y="40877"/>
                                </a:cubicBezTo>
                                <a:close/>
                              </a:path>
                            </a:pathLst>
                          </a:custGeom>
                          <a:solidFill>
                            <a:srgbClr val="5FA48F"/>
                          </a:solidFill>
                          <a:ln w="34755" cap="flat">
                            <a:no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xmlns="" id="{8593725E-696F-40F6-8BB5-6468BD01D859}"/>
                              </a:ext>
                            </a:extLst>
                          </p:cNvPr>
                          <p:cNvSpPr/>
                          <p:nvPr/>
                        </p:nvSpPr>
                        <p:spPr>
                          <a:xfrm>
                            <a:off x="2375277" y="8133576"/>
                            <a:ext cx="187859" cy="69577"/>
                          </a:xfrm>
                          <a:custGeom>
                            <a:avLst/>
                            <a:gdLst>
                              <a:gd name="connsiteX0" fmla="*/ 0 w 187859"/>
                              <a:gd name="connsiteY0" fmla="*/ 69578 h 69577"/>
                              <a:gd name="connsiteX1" fmla="*/ 3479 w 187859"/>
                              <a:gd name="connsiteY1" fmla="*/ 62620 h 69577"/>
                              <a:gd name="connsiteX2" fmla="*/ 17394 w 187859"/>
                              <a:gd name="connsiteY2" fmla="*/ 27831 h 69577"/>
                              <a:gd name="connsiteX3" fmla="*/ 20873 w 187859"/>
                              <a:gd name="connsiteY3" fmla="*/ 27831 h 69577"/>
                              <a:gd name="connsiteX4" fmla="*/ 62620 w 187859"/>
                              <a:gd name="connsiteY4" fmla="*/ 34789 h 69577"/>
                              <a:gd name="connsiteX5" fmla="*/ 90451 w 187859"/>
                              <a:gd name="connsiteY5" fmla="*/ 24352 h 69577"/>
                              <a:gd name="connsiteX6" fmla="*/ 173944 w 187859"/>
                              <a:gd name="connsiteY6" fmla="*/ 0 h 69577"/>
                              <a:gd name="connsiteX7" fmla="*/ 187859 w 187859"/>
                              <a:gd name="connsiteY7" fmla="*/ 20873 h 69577"/>
                              <a:gd name="connsiteX8" fmla="*/ 156549 w 187859"/>
                              <a:gd name="connsiteY8" fmla="*/ 31310 h 69577"/>
                              <a:gd name="connsiteX9" fmla="*/ 118282 w 187859"/>
                              <a:gd name="connsiteY9" fmla="*/ 59141 h 69577"/>
                              <a:gd name="connsiteX10" fmla="*/ 48704 w 187859"/>
                              <a:gd name="connsiteY10" fmla="*/ 66099 h 69577"/>
                              <a:gd name="connsiteX11" fmla="*/ 0 w 187859"/>
                              <a:gd name="connsiteY11" fmla="*/ 69578 h 69577"/>
                              <a:gd name="connsiteX12" fmla="*/ 0 w 187859"/>
                              <a:gd name="connsiteY12" fmla="*/ 69578 h 69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7859" h="69577">
                                <a:moveTo>
                                  <a:pt x="0" y="69578"/>
                                </a:moveTo>
                                <a:cubicBezTo>
                                  <a:pt x="0" y="66099"/>
                                  <a:pt x="3479" y="66099"/>
                                  <a:pt x="3479" y="62620"/>
                                </a:cubicBezTo>
                                <a:cubicBezTo>
                                  <a:pt x="10437" y="52183"/>
                                  <a:pt x="13916" y="38268"/>
                                  <a:pt x="17394" y="27831"/>
                                </a:cubicBezTo>
                                <a:cubicBezTo>
                                  <a:pt x="17394" y="27831"/>
                                  <a:pt x="20873" y="27831"/>
                                  <a:pt x="20873" y="27831"/>
                                </a:cubicBezTo>
                                <a:cubicBezTo>
                                  <a:pt x="34789" y="27831"/>
                                  <a:pt x="48704" y="34789"/>
                                  <a:pt x="62620" y="34789"/>
                                </a:cubicBezTo>
                                <a:cubicBezTo>
                                  <a:pt x="73056" y="34789"/>
                                  <a:pt x="83493" y="27831"/>
                                  <a:pt x="90451" y="24352"/>
                                </a:cubicBezTo>
                                <a:cubicBezTo>
                                  <a:pt x="118282" y="10437"/>
                                  <a:pt x="142634" y="0"/>
                                  <a:pt x="173944" y="0"/>
                                </a:cubicBezTo>
                                <a:cubicBezTo>
                                  <a:pt x="180902" y="6958"/>
                                  <a:pt x="184380" y="13916"/>
                                  <a:pt x="187859" y="20873"/>
                                </a:cubicBezTo>
                                <a:cubicBezTo>
                                  <a:pt x="177423" y="20873"/>
                                  <a:pt x="166986" y="24352"/>
                                  <a:pt x="156549" y="31310"/>
                                </a:cubicBezTo>
                                <a:cubicBezTo>
                                  <a:pt x="142634" y="38268"/>
                                  <a:pt x="132197" y="48704"/>
                                  <a:pt x="118282" y="59141"/>
                                </a:cubicBezTo>
                                <a:cubicBezTo>
                                  <a:pt x="93930" y="73056"/>
                                  <a:pt x="73056" y="69578"/>
                                  <a:pt x="48704" y="66099"/>
                                </a:cubicBezTo>
                                <a:cubicBezTo>
                                  <a:pt x="34789" y="66099"/>
                                  <a:pt x="13916" y="62620"/>
                                  <a:pt x="0" y="69578"/>
                                </a:cubicBezTo>
                                <a:cubicBezTo>
                                  <a:pt x="0" y="69578"/>
                                  <a:pt x="0" y="69578"/>
                                  <a:pt x="0" y="69578"/>
                                </a:cubicBezTo>
                                <a:close/>
                              </a:path>
                            </a:pathLst>
                          </a:custGeom>
                          <a:solidFill>
                            <a:srgbClr val="5FA48F"/>
                          </a:solidFill>
                          <a:ln w="34755" cap="flat">
                            <a:no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xmlns="" id="{B22B1AD8-FF7D-41C9-A0F7-7E430099A71F}"/>
                              </a:ext>
                            </a:extLst>
                          </p:cNvPr>
                          <p:cNvSpPr/>
                          <p:nvPr/>
                        </p:nvSpPr>
                        <p:spPr>
                          <a:xfrm>
                            <a:off x="2267431" y="8251400"/>
                            <a:ext cx="250478" cy="77456"/>
                          </a:xfrm>
                          <a:custGeom>
                            <a:avLst/>
                            <a:gdLst>
                              <a:gd name="connsiteX0" fmla="*/ 66099 w 250478"/>
                              <a:gd name="connsiteY0" fmla="*/ 10894 h 77456"/>
                              <a:gd name="connsiteX1" fmla="*/ 125239 w 250478"/>
                              <a:gd name="connsiteY1" fmla="*/ 24810 h 77456"/>
                              <a:gd name="connsiteX2" fmla="*/ 180901 w 250478"/>
                              <a:gd name="connsiteY2" fmla="*/ 17852 h 77456"/>
                              <a:gd name="connsiteX3" fmla="*/ 247000 w 250478"/>
                              <a:gd name="connsiteY3" fmla="*/ 457 h 77456"/>
                              <a:gd name="connsiteX4" fmla="*/ 250479 w 250478"/>
                              <a:gd name="connsiteY4" fmla="*/ 31767 h 77456"/>
                              <a:gd name="connsiteX5" fmla="*/ 247000 w 250478"/>
                              <a:gd name="connsiteY5" fmla="*/ 31767 h 77456"/>
                              <a:gd name="connsiteX6" fmla="*/ 240042 w 250478"/>
                              <a:gd name="connsiteY6" fmla="*/ 31767 h 77456"/>
                              <a:gd name="connsiteX7" fmla="*/ 229606 w 250478"/>
                              <a:gd name="connsiteY7" fmla="*/ 38725 h 77456"/>
                              <a:gd name="connsiteX8" fmla="*/ 222648 w 250478"/>
                              <a:gd name="connsiteY8" fmla="*/ 28288 h 77456"/>
                              <a:gd name="connsiteX9" fmla="*/ 219169 w 250478"/>
                              <a:gd name="connsiteY9" fmla="*/ 28288 h 77456"/>
                              <a:gd name="connsiteX10" fmla="*/ 222648 w 250478"/>
                              <a:gd name="connsiteY10" fmla="*/ 38725 h 77456"/>
                              <a:gd name="connsiteX11" fmla="*/ 208732 w 250478"/>
                              <a:gd name="connsiteY11" fmla="*/ 42204 h 77456"/>
                              <a:gd name="connsiteX12" fmla="*/ 191338 w 250478"/>
                              <a:gd name="connsiteY12" fmla="*/ 59598 h 77456"/>
                              <a:gd name="connsiteX13" fmla="*/ 86972 w 250478"/>
                              <a:gd name="connsiteY13" fmla="*/ 66556 h 77456"/>
                              <a:gd name="connsiteX14" fmla="*/ 0 w 250478"/>
                              <a:gd name="connsiteY14" fmla="*/ 45683 h 77456"/>
                              <a:gd name="connsiteX15" fmla="*/ 0 w 250478"/>
                              <a:gd name="connsiteY15" fmla="*/ 7415 h 77456"/>
                              <a:gd name="connsiteX16" fmla="*/ 66099 w 250478"/>
                              <a:gd name="connsiteY16" fmla="*/ 10894 h 7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0478" h="77456">
                                <a:moveTo>
                                  <a:pt x="66099" y="10894"/>
                                </a:moveTo>
                                <a:cubicBezTo>
                                  <a:pt x="83493" y="14373"/>
                                  <a:pt x="104366" y="24810"/>
                                  <a:pt x="125239" y="24810"/>
                                </a:cubicBezTo>
                                <a:cubicBezTo>
                                  <a:pt x="142634" y="24810"/>
                                  <a:pt x="163507" y="21331"/>
                                  <a:pt x="180901" y="17852"/>
                                </a:cubicBezTo>
                                <a:cubicBezTo>
                                  <a:pt x="205254" y="14373"/>
                                  <a:pt x="222648" y="-3021"/>
                                  <a:pt x="247000" y="457"/>
                                </a:cubicBezTo>
                                <a:cubicBezTo>
                                  <a:pt x="250479" y="10894"/>
                                  <a:pt x="250479" y="21331"/>
                                  <a:pt x="250479" y="31767"/>
                                </a:cubicBezTo>
                                <a:cubicBezTo>
                                  <a:pt x="250479" y="31767"/>
                                  <a:pt x="250479" y="31767"/>
                                  <a:pt x="247000" y="31767"/>
                                </a:cubicBezTo>
                                <a:cubicBezTo>
                                  <a:pt x="243521" y="31767"/>
                                  <a:pt x="243521" y="31767"/>
                                  <a:pt x="240042" y="31767"/>
                                </a:cubicBezTo>
                                <a:cubicBezTo>
                                  <a:pt x="236563" y="35246"/>
                                  <a:pt x="233085" y="38725"/>
                                  <a:pt x="229606" y="38725"/>
                                </a:cubicBezTo>
                                <a:cubicBezTo>
                                  <a:pt x="229606" y="35246"/>
                                  <a:pt x="226127" y="31767"/>
                                  <a:pt x="222648" y="28288"/>
                                </a:cubicBezTo>
                                <a:cubicBezTo>
                                  <a:pt x="222648" y="28288"/>
                                  <a:pt x="219169" y="28288"/>
                                  <a:pt x="219169" y="28288"/>
                                </a:cubicBezTo>
                                <a:cubicBezTo>
                                  <a:pt x="219169" y="31767"/>
                                  <a:pt x="222648" y="35246"/>
                                  <a:pt x="222648" y="38725"/>
                                </a:cubicBezTo>
                                <a:cubicBezTo>
                                  <a:pt x="219169" y="38725"/>
                                  <a:pt x="212211" y="38725"/>
                                  <a:pt x="208732" y="42204"/>
                                </a:cubicBezTo>
                                <a:cubicBezTo>
                                  <a:pt x="201775" y="45683"/>
                                  <a:pt x="198296" y="52641"/>
                                  <a:pt x="191338" y="59598"/>
                                </a:cubicBezTo>
                                <a:cubicBezTo>
                                  <a:pt x="166986" y="87429"/>
                                  <a:pt x="118282" y="76993"/>
                                  <a:pt x="86972" y="66556"/>
                                </a:cubicBezTo>
                                <a:cubicBezTo>
                                  <a:pt x="55662" y="56119"/>
                                  <a:pt x="27831" y="49162"/>
                                  <a:pt x="0" y="45683"/>
                                </a:cubicBezTo>
                                <a:cubicBezTo>
                                  <a:pt x="0" y="31767"/>
                                  <a:pt x="0" y="21331"/>
                                  <a:pt x="0" y="7415"/>
                                </a:cubicBezTo>
                                <a:cubicBezTo>
                                  <a:pt x="24352" y="7415"/>
                                  <a:pt x="45225" y="7415"/>
                                  <a:pt x="66099" y="10894"/>
                                </a:cubicBezTo>
                                <a:close/>
                              </a:path>
                            </a:pathLst>
                          </a:custGeom>
                          <a:solidFill>
                            <a:srgbClr val="5FA48F"/>
                          </a:solidFill>
                          <a:ln w="34755" cap="flat">
                            <a:noFill/>
                            <a:prstDash val="solid"/>
                            <a:miter/>
                          </a:ln>
                        </p:spPr>
                        <p:txBody>
                          <a:bodyPr rtlCol="0" anchor="ctr"/>
                          <a:lstStyle/>
                          <a:p>
                            <a:endParaRPr lang="en-US"/>
                          </a:p>
                        </p:txBody>
                      </p:sp>
                      <p:sp>
                        <p:nvSpPr>
                          <p:cNvPr id="191" name="Freeform: Shape 190">
                            <a:extLst>
                              <a:ext uri="{FF2B5EF4-FFF2-40B4-BE49-F238E27FC236}">
                                <a16:creationId xmlns:a16="http://schemas.microsoft.com/office/drawing/2014/main" xmlns="" id="{3E08B2F6-5F16-404F-8882-E2978CA516EC}"/>
                              </a:ext>
                            </a:extLst>
                          </p:cNvPr>
                          <p:cNvSpPr/>
                          <p:nvPr/>
                        </p:nvSpPr>
                        <p:spPr>
                          <a:xfrm>
                            <a:off x="2517910" y="8203153"/>
                            <a:ext cx="93929" cy="83168"/>
                          </a:xfrm>
                          <a:custGeom>
                            <a:avLst/>
                            <a:gdLst>
                              <a:gd name="connsiteX0" fmla="*/ 76535 w 93929"/>
                              <a:gd name="connsiteY0" fmla="*/ 0 h 83168"/>
                              <a:gd name="connsiteX1" fmla="*/ 93930 w 93929"/>
                              <a:gd name="connsiteY1" fmla="*/ 27831 h 83168"/>
                              <a:gd name="connsiteX2" fmla="*/ 3479 w 93929"/>
                              <a:gd name="connsiteY2" fmla="*/ 80014 h 83168"/>
                              <a:gd name="connsiteX3" fmla="*/ 0 w 93929"/>
                              <a:gd name="connsiteY3" fmla="*/ 48704 h 83168"/>
                              <a:gd name="connsiteX4" fmla="*/ 76535 w 93929"/>
                              <a:gd name="connsiteY4" fmla="*/ 0 h 83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929" h="83168">
                                <a:moveTo>
                                  <a:pt x="76535" y="0"/>
                                </a:moveTo>
                                <a:cubicBezTo>
                                  <a:pt x="83493" y="10437"/>
                                  <a:pt x="86972" y="20873"/>
                                  <a:pt x="93930" y="27831"/>
                                </a:cubicBezTo>
                                <a:cubicBezTo>
                                  <a:pt x="76535" y="59141"/>
                                  <a:pt x="38268" y="93930"/>
                                  <a:pt x="3479" y="80014"/>
                                </a:cubicBezTo>
                                <a:cubicBezTo>
                                  <a:pt x="3479" y="69578"/>
                                  <a:pt x="0" y="59141"/>
                                  <a:pt x="0" y="48704"/>
                                </a:cubicBezTo>
                                <a:cubicBezTo>
                                  <a:pt x="27831" y="55662"/>
                                  <a:pt x="59141" y="27831"/>
                                  <a:pt x="76535" y="0"/>
                                </a:cubicBezTo>
                                <a:close/>
                              </a:path>
                            </a:pathLst>
                          </a:custGeom>
                          <a:solidFill>
                            <a:srgbClr val="5FA48F"/>
                          </a:solidFill>
                          <a:ln w="34755" cap="flat">
                            <a:noFill/>
                            <a:prstDash val="solid"/>
                            <a:miter/>
                          </a:ln>
                        </p:spPr>
                        <p:txBody>
                          <a:bodyPr rtlCol="0" anchor="ctr"/>
                          <a:lstStyle/>
                          <a:p>
                            <a:endParaRPr lang="en-US"/>
                          </a:p>
                        </p:txBody>
                      </p:sp>
                      <p:sp>
                        <p:nvSpPr>
                          <p:cNvPr id="192" name="Freeform: Shape 191">
                            <a:extLst>
                              <a:ext uri="{FF2B5EF4-FFF2-40B4-BE49-F238E27FC236}">
                                <a16:creationId xmlns:a16="http://schemas.microsoft.com/office/drawing/2014/main" xmlns="" id="{E7B27C2F-846E-41C0-BD47-A7396B926A26}"/>
                              </a:ext>
                            </a:extLst>
                          </p:cNvPr>
                          <p:cNvSpPr/>
                          <p:nvPr/>
                        </p:nvSpPr>
                        <p:spPr>
                          <a:xfrm>
                            <a:off x="2270910" y="8300562"/>
                            <a:ext cx="236563" cy="82646"/>
                          </a:xfrm>
                          <a:custGeom>
                            <a:avLst/>
                            <a:gdLst>
                              <a:gd name="connsiteX0" fmla="*/ 76535 w 236563"/>
                              <a:gd name="connsiteY0" fmla="*/ 24352 h 82646"/>
                              <a:gd name="connsiteX1" fmla="*/ 201775 w 236563"/>
                              <a:gd name="connsiteY1" fmla="*/ 17394 h 82646"/>
                              <a:gd name="connsiteX2" fmla="*/ 226127 w 236563"/>
                              <a:gd name="connsiteY2" fmla="*/ 0 h 82646"/>
                              <a:gd name="connsiteX3" fmla="*/ 236563 w 236563"/>
                              <a:gd name="connsiteY3" fmla="*/ 34789 h 82646"/>
                              <a:gd name="connsiteX4" fmla="*/ 236563 w 236563"/>
                              <a:gd name="connsiteY4" fmla="*/ 34789 h 82646"/>
                              <a:gd name="connsiteX5" fmla="*/ 236563 w 236563"/>
                              <a:gd name="connsiteY5" fmla="*/ 38268 h 82646"/>
                              <a:gd name="connsiteX6" fmla="*/ 118282 w 236563"/>
                              <a:gd name="connsiteY6" fmla="*/ 73056 h 82646"/>
                              <a:gd name="connsiteX7" fmla="*/ 20873 w 236563"/>
                              <a:gd name="connsiteY7" fmla="*/ 55662 h 82646"/>
                              <a:gd name="connsiteX8" fmla="*/ 6958 w 236563"/>
                              <a:gd name="connsiteY8" fmla="*/ 59141 h 82646"/>
                              <a:gd name="connsiteX9" fmla="*/ 3479 w 236563"/>
                              <a:gd name="connsiteY9" fmla="*/ 34789 h 82646"/>
                              <a:gd name="connsiteX10" fmla="*/ 0 w 236563"/>
                              <a:gd name="connsiteY10" fmla="*/ 10437 h 82646"/>
                              <a:gd name="connsiteX11" fmla="*/ 76535 w 236563"/>
                              <a:gd name="connsiteY11" fmla="*/ 24352 h 82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563" h="82646">
                                <a:moveTo>
                                  <a:pt x="76535" y="24352"/>
                                </a:moveTo>
                                <a:cubicBezTo>
                                  <a:pt x="111324" y="34789"/>
                                  <a:pt x="173944" y="52183"/>
                                  <a:pt x="201775" y="17394"/>
                                </a:cubicBezTo>
                                <a:cubicBezTo>
                                  <a:pt x="208732" y="6958"/>
                                  <a:pt x="215690" y="3479"/>
                                  <a:pt x="226127" y="0"/>
                                </a:cubicBezTo>
                                <a:cubicBezTo>
                                  <a:pt x="229606" y="10437"/>
                                  <a:pt x="233085" y="20873"/>
                                  <a:pt x="236563" y="34789"/>
                                </a:cubicBezTo>
                                <a:cubicBezTo>
                                  <a:pt x="236563" y="34789"/>
                                  <a:pt x="236563" y="34789"/>
                                  <a:pt x="236563" y="34789"/>
                                </a:cubicBezTo>
                                <a:cubicBezTo>
                                  <a:pt x="236563" y="34789"/>
                                  <a:pt x="236563" y="34789"/>
                                  <a:pt x="236563" y="38268"/>
                                </a:cubicBezTo>
                                <a:cubicBezTo>
                                  <a:pt x="205254" y="80014"/>
                                  <a:pt x="170465" y="93930"/>
                                  <a:pt x="118282" y="73056"/>
                                </a:cubicBezTo>
                                <a:cubicBezTo>
                                  <a:pt x="86972" y="59141"/>
                                  <a:pt x="55662" y="48704"/>
                                  <a:pt x="20873" y="55662"/>
                                </a:cubicBezTo>
                                <a:cubicBezTo>
                                  <a:pt x="17394" y="55662"/>
                                  <a:pt x="10437" y="59141"/>
                                  <a:pt x="6958" y="59141"/>
                                </a:cubicBezTo>
                                <a:cubicBezTo>
                                  <a:pt x="6958" y="52183"/>
                                  <a:pt x="3479" y="41746"/>
                                  <a:pt x="3479" y="34789"/>
                                </a:cubicBezTo>
                                <a:cubicBezTo>
                                  <a:pt x="3479" y="27831"/>
                                  <a:pt x="0" y="17394"/>
                                  <a:pt x="0" y="10437"/>
                                </a:cubicBezTo>
                                <a:cubicBezTo>
                                  <a:pt x="24352" y="10437"/>
                                  <a:pt x="48704" y="13915"/>
                                  <a:pt x="76535" y="24352"/>
                                </a:cubicBezTo>
                                <a:close/>
                              </a:path>
                            </a:pathLst>
                          </a:custGeom>
                          <a:solidFill>
                            <a:srgbClr val="5FA48F"/>
                          </a:solidFill>
                          <a:ln w="34755" cap="flat">
                            <a:no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xmlns="" id="{7F4F2106-2D4E-4506-9B98-5920F63A737E}"/>
                              </a:ext>
                            </a:extLst>
                          </p:cNvPr>
                          <p:cNvSpPr/>
                          <p:nvPr/>
                        </p:nvSpPr>
                        <p:spPr>
                          <a:xfrm>
                            <a:off x="2497037" y="8297083"/>
                            <a:ext cx="17394" cy="27830"/>
                          </a:xfrm>
                          <a:custGeom>
                            <a:avLst/>
                            <a:gdLst>
                              <a:gd name="connsiteX0" fmla="*/ 17394 w 17394"/>
                              <a:gd name="connsiteY0" fmla="*/ 0 h 27830"/>
                              <a:gd name="connsiteX1" fmla="*/ 10437 w 17394"/>
                              <a:gd name="connsiteY1" fmla="*/ 27831 h 27830"/>
                              <a:gd name="connsiteX2" fmla="*/ 0 w 17394"/>
                              <a:gd name="connsiteY2" fmla="*/ 3479 h 27830"/>
                              <a:gd name="connsiteX3" fmla="*/ 17394 w 17394"/>
                              <a:gd name="connsiteY3" fmla="*/ 0 h 27830"/>
                            </a:gdLst>
                            <a:ahLst/>
                            <a:cxnLst>
                              <a:cxn ang="0">
                                <a:pos x="connsiteX0" y="connsiteY0"/>
                              </a:cxn>
                              <a:cxn ang="0">
                                <a:pos x="connsiteX1" y="connsiteY1"/>
                              </a:cxn>
                              <a:cxn ang="0">
                                <a:pos x="connsiteX2" y="connsiteY2"/>
                              </a:cxn>
                              <a:cxn ang="0">
                                <a:pos x="connsiteX3" y="connsiteY3"/>
                              </a:cxn>
                            </a:cxnLst>
                            <a:rect l="l" t="t" r="r" b="b"/>
                            <a:pathLst>
                              <a:path w="17394" h="27830">
                                <a:moveTo>
                                  <a:pt x="17394" y="0"/>
                                </a:moveTo>
                                <a:cubicBezTo>
                                  <a:pt x="17394" y="10437"/>
                                  <a:pt x="13916" y="17394"/>
                                  <a:pt x="10437" y="27831"/>
                                </a:cubicBezTo>
                                <a:cubicBezTo>
                                  <a:pt x="6958" y="20873"/>
                                  <a:pt x="3479" y="10437"/>
                                  <a:pt x="0" y="3479"/>
                                </a:cubicBezTo>
                                <a:cubicBezTo>
                                  <a:pt x="6958" y="0"/>
                                  <a:pt x="13916" y="0"/>
                                  <a:pt x="17394" y="0"/>
                                </a:cubicBezTo>
                                <a:close/>
                              </a:path>
                            </a:pathLst>
                          </a:custGeom>
                          <a:solidFill>
                            <a:srgbClr val="5FA48F"/>
                          </a:solidFill>
                          <a:ln w="34755" cap="flat">
                            <a:noFill/>
                            <a:prstDash val="solid"/>
                            <a:miter/>
                          </a:ln>
                        </p:spPr>
                        <p:txBody>
                          <a:bodyPr rtlCol="0" anchor="ctr"/>
                          <a:lstStyle/>
                          <a:p>
                            <a:endParaRPr lang="en-US"/>
                          </a:p>
                        </p:txBody>
                      </p:sp>
                      <p:sp>
                        <p:nvSpPr>
                          <p:cNvPr id="194" name="Freeform: Shape 193">
                            <a:extLst>
                              <a:ext uri="{FF2B5EF4-FFF2-40B4-BE49-F238E27FC236}">
                                <a16:creationId xmlns:a16="http://schemas.microsoft.com/office/drawing/2014/main" xmlns="" id="{C28B2371-0E68-4041-BC4E-F2B920A234F7}"/>
                              </a:ext>
                            </a:extLst>
                          </p:cNvPr>
                          <p:cNvSpPr/>
                          <p:nvPr/>
                        </p:nvSpPr>
                        <p:spPr>
                          <a:xfrm>
                            <a:off x="2514432" y="8293604"/>
                            <a:ext cx="159138" cy="103232"/>
                          </a:xfrm>
                          <a:custGeom>
                            <a:avLst/>
                            <a:gdLst>
                              <a:gd name="connsiteX0" fmla="*/ 6958 w 159138"/>
                              <a:gd name="connsiteY0" fmla="*/ 93930 h 103232"/>
                              <a:gd name="connsiteX1" fmla="*/ 0 w 159138"/>
                              <a:gd name="connsiteY1" fmla="*/ 55662 h 103232"/>
                              <a:gd name="connsiteX2" fmla="*/ 114803 w 159138"/>
                              <a:gd name="connsiteY2" fmla="*/ 45225 h 103232"/>
                              <a:gd name="connsiteX3" fmla="*/ 146113 w 159138"/>
                              <a:gd name="connsiteY3" fmla="*/ 0 h 103232"/>
                              <a:gd name="connsiteX4" fmla="*/ 153071 w 159138"/>
                              <a:gd name="connsiteY4" fmla="*/ 48704 h 103232"/>
                              <a:gd name="connsiteX5" fmla="*/ 153071 w 159138"/>
                              <a:gd name="connsiteY5" fmla="*/ 52183 h 103232"/>
                              <a:gd name="connsiteX6" fmla="*/ 104366 w 159138"/>
                              <a:gd name="connsiteY6" fmla="*/ 90451 h 103232"/>
                              <a:gd name="connsiteX7" fmla="*/ 6958 w 159138"/>
                              <a:gd name="connsiteY7" fmla="*/ 93930 h 103232"/>
                              <a:gd name="connsiteX8" fmla="*/ 6958 w 159138"/>
                              <a:gd name="connsiteY8" fmla="*/ 93930 h 10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9138" h="103232">
                                <a:moveTo>
                                  <a:pt x="6958" y="93930"/>
                                </a:moveTo>
                                <a:cubicBezTo>
                                  <a:pt x="6958" y="80014"/>
                                  <a:pt x="3479" y="69578"/>
                                  <a:pt x="0" y="55662"/>
                                </a:cubicBezTo>
                                <a:cubicBezTo>
                                  <a:pt x="34789" y="76535"/>
                                  <a:pt x="80014" y="69578"/>
                                  <a:pt x="114803" y="45225"/>
                                </a:cubicBezTo>
                                <a:cubicBezTo>
                                  <a:pt x="128718" y="34789"/>
                                  <a:pt x="139155" y="17394"/>
                                  <a:pt x="146113" y="0"/>
                                </a:cubicBezTo>
                                <a:cubicBezTo>
                                  <a:pt x="160028" y="13915"/>
                                  <a:pt x="163507" y="27831"/>
                                  <a:pt x="153071" y="48704"/>
                                </a:cubicBezTo>
                                <a:cubicBezTo>
                                  <a:pt x="153071" y="48704"/>
                                  <a:pt x="153071" y="52183"/>
                                  <a:pt x="153071" y="52183"/>
                                </a:cubicBezTo>
                                <a:cubicBezTo>
                                  <a:pt x="142634" y="69578"/>
                                  <a:pt x="118282" y="86972"/>
                                  <a:pt x="104366" y="90451"/>
                                </a:cubicBezTo>
                                <a:cubicBezTo>
                                  <a:pt x="76535" y="100887"/>
                                  <a:pt x="38268" y="111324"/>
                                  <a:pt x="6958" y="93930"/>
                                </a:cubicBezTo>
                                <a:cubicBezTo>
                                  <a:pt x="6958" y="93930"/>
                                  <a:pt x="6958" y="93930"/>
                                  <a:pt x="6958" y="93930"/>
                                </a:cubicBezTo>
                                <a:close/>
                              </a:path>
                            </a:pathLst>
                          </a:custGeom>
                          <a:solidFill>
                            <a:srgbClr val="5FA48F"/>
                          </a:solidFill>
                          <a:ln w="34755" cap="flat">
                            <a:noFill/>
                            <a:prstDash val="solid"/>
                            <a:miter/>
                          </a:ln>
                        </p:spPr>
                        <p:txBody>
                          <a:bodyPr rtlCol="0" anchor="ctr"/>
                          <a:lstStyle/>
                          <a:p>
                            <a:endParaRPr lang="en-US"/>
                          </a:p>
                        </p:txBody>
                      </p:sp>
                      <p:sp>
                        <p:nvSpPr>
                          <p:cNvPr id="195" name="Freeform: Shape 194">
                            <a:extLst>
                              <a:ext uri="{FF2B5EF4-FFF2-40B4-BE49-F238E27FC236}">
                                <a16:creationId xmlns:a16="http://schemas.microsoft.com/office/drawing/2014/main" xmlns="" id="{C5B4A36B-FE23-4C9E-9858-3BD19B801F2E}"/>
                              </a:ext>
                            </a:extLst>
                          </p:cNvPr>
                          <p:cNvSpPr/>
                          <p:nvPr/>
                        </p:nvSpPr>
                        <p:spPr>
                          <a:xfrm>
                            <a:off x="2016952" y="8335351"/>
                            <a:ext cx="264394" cy="78985"/>
                          </a:xfrm>
                          <a:custGeom>
                            <a:avLst/>
                            <a:gdLst>
                              <a:gd name="connsiteX0" fmla="*/ 247000 w 264394"/>
                              <a:gd name="connsiteY0" fmla="*/ 76535 h 78985"/>
                              <a:gd name="connsiteX1" fmla="*/ 100887 w 264394"/>
                              <a:gd name="connsiteY1" fmla="*/ 76535 h 78985"/>
                              <a:gd name="connsiteX2" fmla="*/ 27831 w 264394"/>
                              <a:gd name="connsiteY2" fmla="*/ 48704 h 78985"/>
                              <a:gd name="connsiteX3" fmla="*/ 0 w 264394"/>
                              <a:gd name="connsiteY3" fmla="*/ 31310 h 78985"/>
                              <a:gd name="connsiteX4" fmla="*/ 3479 w 264394"/>
                              <a:gd name="connsiteY4" fmla="*/ 0 h 78985"/>
                              <a:gd name="connsiteX5" fmla="*/ 80014 w 264394"/>
                              <a:gd name="connsiteY5" fmla="*/ 34789 h 78985"/>
                              <a:gd name="connsiteX6" fmla="*/ 205254 w 264394"/>
                              <a:gd name="connsiteY6" fmla="*/ 45225 h 78985"/>
                              <a:gd name="connsiteX7" fmla="*/ 260916 w 264394"/>
                              <a:gd name="connsiteY7" fmla="*/ 34789 h 78985"/>
                              <a:gd name="connsiteX8" fmla="*/ 264394 w 264394"/>
                              <a:gd name="connsiteY8" fmla="*/ 62620 h 78985"/>
                              <a:gd name="connsiteX9" fmla="*/ 264394 w 264394"/>
                              <a:gd name="connsiteY9" fmla="*/ 76535 h 78985"/>
                              <a:gd name="connsiteX10" fmla="*/ 247000 w 264394"/>
                              <a:gd name="connsiteY10" fmla="*/ 76535 h 78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4394" h="78985">
                                <a:moveTo>
                                  <a:pt x="247000" y="76535"/>
                                </a:moveTo>
                                <a:cubicBezTo>
                                  <a:pt x="198296" y="73056"/>
                                  <a:pt x="149592" y="83493"/>
                                  <a:pt x="100887" y="76535"/>
                                </a:cubicBezTo>
                                <a:cubicBezTo>
                                  <a:pt x="76535" y="73056"/>
                                  <a:pt x="48704" y="66099"/>
                                  <a:pt x="27831" y="48704"/>
                                </a:cubicBezTo>
                                <a:cubicBezTo>
                                  <a:pt x="17394" y="41746"/>
                                  <a:pt x="10437" y="34789"/>
                                  <a:pt x="0" y="31310"/>
                                </a:cubicBezTo>
                                <a:cubicBezTo>
                                  <a:pt x="0" y="20873"/>
                                  <a:pt x="3479" y="10437"/>
                                  <a:pt x="3479" y="0"/>
                                </a:cubicBezTo>
                                <a:cubicBezTo>
                                  <a:pt x="24352" y="20873"/>
                                  <a:pt x="48704" y="31310"/>
                                  <a:pt x="80014" y="34789"/>
                                </a:cubicBezTo>
                                <a:cubicBezTo>
                                  <a:pt x="118282" y="41746"/>
                                  <a:pt x="163507" y="48704"/>
                                  <a:pt x="205254" y="45225"/>
                                </a:cubicBezTo>
                                <a:cubicBezTo>
                                  <a:pt x="222648" y="41746"/>
                                  <a:pt x="243521" y="38268"/>
                                  <a:pt x="260916" y="34789"/>
                                </a:cubicBezTo>
                                <a:cubicBezTo>
                                  <a:pt x="264394" y="45225"/>
                                  <a:pt x="264394" y="55662"/>
                                  <a:pt x="264394" y="62620"/>
                                </a:cubicBezTo>
                                <a:cubicBezTo>
                                  <a:pt x="264394" y="66099"/>
                                  <a:pt x="264394" y="73056"/>
                                  <a:pt x="264394" y="76535"/>
                                </a:cubicBezTo>
                                <a:cubicBezTo>
                                  <a:pt x="257437" y="80014"/>
                                  <a:pt x="253958" y="76535"/>
                                  <a:pt x="247000" y="76535"/>
                                </a:cubicBezTo>
                                <a:close/>
                              </a:path>
                            </a:pathLst>
                          </a:custGeom>
                          <a:solidFill>
                            <a:srgbClr val="5FA48F"/>
                          </a:solidFill>
                          <a:ln w="34755" cap="flat">
                            <a:noFill/>
                            <a:prstDash val="solid"/>
                            <a:miter/>
                          </a:ln>
                        </p:spPr>
                        <p:txBody>
                          <a:bodyPr rtlCol="0" anchor="ctr"/>
                          <a:lstStyle/>
                          <a:p>
                            <a:endParaRPr lang="en-US"/>
                          </a:p>
                        </p:txBody>
                      </p:sp>
                      <p:sp>
                        <p:nvSpPr>
                          <p:cNvPr id="196" name="Freeform: Shape 195">
                            <a:extLst>
                              <a:ext uri="{FF2B5EF4-FFF2-40B4-BE49-F238E27FC236}">
                                <a16:creationId xmlns:a16="http://schemas.microsoft.com/office/drawing/2014/main" xmlns="" id="{2F5410E5-9CA2-417C-B72C-9295BEC3F16B}"/>
                              </a:ext>
                            </a:extLst>
                          </p:cNvPr>
                          <p:cNvSpPr/>
                          <p:nvPr/>
                        </p:nvSpPr>
                        <p:spPr>
                          <a:xfrm>
                            <a:off x="2009995" y="8377097"/>
                            <a:ext cx="264394" cy="108247"/>
                          </a:xfrm>
                          <a:custGeom>
                            <a:avLst/>
                            <a:gdLst>
                              <a:gd name="connsiteX0" fmla="*/ 253958 w 264394"/>
                              <a:gd name="connsiteY0" fmla="*/ 100887 h 108247"/>
                              <a:gd name="connsiteX1" fmla="*/ 111324 w 264394"/>
                              <a:gd name="connsiteY1" fmla="*/ 104366 h 108247"/>
                              <a:gd name="connsiteX2" fmla="*/ 0 w 264394"/>
                              <a:gd name="connsiteY2" fmla="*/ 45225 h 108247"/>
                              <a:gd name="connsiteX3" fmla="*/ 3479 w 264394"/>
                              <a:gd name="connsiteY3" fmla="*/ 0 h 108247"/>
                              <a:gd name="connsiteX4" fmla="*/ 62620 w 264394"/>
                              <a:gd name="connsiteY4" fmla="*/ 34789 h 108247"/>
                              <a:gd name="connsiteX5" fmla="*/ 114803 w 264394"/>
                              <a:gd name="connsiteY5" fmla="*/ 45225 h 108247"/>
                              <a:gd name="connsiteX6" fmla="*/ 264394 w 264394"/>
                              <a:gd name="connsiteY6" fmla="*/ 45225 h 108247"/>
                              <a:gd name="connsiteX7" fmla="*/ 253958 w 264394"/>
                              <a:gd name="connsiteY7" fmla="*/ 93930 h 108247"/>
                              <a:gd name="connsiteX8" fmla="*/ 253958 w 264394"/>
                              <a:gd name="connsiteY8" fmla="*/ 100887 h 108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4394" h="108247">
                                <a:moveTo>
                                  <a:pt x="253958" y="100887"/>
                                </a:moveTo>
                                <a:cubicBezTo>
                                  <a:pt x="205254" y="100887"/>
                                  <a:pt x="160028" y="114803"/>
                                  <a:pt x="111324" y="104366"/>
                                </a:cubicBezTo>
                                <a:cubicBezTo>
                                  <a:pt x="66099" y="93930"/>
                                  <a:pt x="27831" y="80014"/>
                                  <a:pt x="0" y="45225"/>
                                </a:cubicBezTo>
                                <a:cubicBezTo>
                                  <a:pt x="0" y="31310"/>
                                  <a:pt x="3479" y="17394"/>
                                  <a:pt x="3479" y="0"/>
                                </a:cubicBezTo>
                                <a:cubicBezTo>
                                  <a:pt x="24352" y="6958"/>
                                  <a:pt x="41747" y="27831"/>
                                  <a:pt x="62620" y="34789"/>
                                </a:cubicBezTo>
                                <a:cubicBezTo>
                                  <a:pt x="80014" y="41747"/>
                                  <a:pt x="97408" y="45225"/>
                                  <a:pt x="114803" y="45225"/>
                                </a:cubicBezTo>
                                <a:cubicBezTo>
                                  <a:pt x="163507" y="52183"/>
                                  <a:pt x="212211" y="38268"/>
                                  <a:pt x="264394" y="45225"/>
                                </a:cubicBezTo>
                                <a:cubicBezTo>
                                  <a:pt x="260916" y="62620"/>
                                  <a:pt x="253958" y="76535"/>
                                  <a:pt x="253958" y="93930"/>
                                </a:cubicBezTo>
                                <a:cubicBezTo>
                                  <a:pt x="253958" y="97409"/>
                                  <a:pt x="253958" y="100887"/>
                                  <a:pt x="253958" y="100887"/>
                                </a:cubicBezTo>
                                <a:close/>
                              </a:path>
                            </a:pathLst>
                          </a:custGeom>
                          <a:solidFill>
                            <a:srgbClr val="5FA48F"/>
                          </a:solidFill>
                          <a:ln w="34755" cap="flat">
                            <a:noFill/>
                            <a:prstDash val="solid"/>
                            <a:miter/>
                          </a:ln>
                        </p:spPr>
                        <p:txBody>
                          <a:bodyPr rtlCol="0" anchor="ctr"/>
                          <a:lstStyle/>
                          <a:p>
                            <a:endParaRPr lang="en-US"/>
                          </a:p>
                        </p:txBody>
                      </p:sp>
                      <p:sp>
                        <p:nvSpPr>
                          <p:cNvPr id="197" name="Freeform: Shape 196">
                            <a:extLst>
                              <a:ext uri="{FF2B5EF4-FFF2-40B4-BE49-F238E27FC236}">
                                <a16:creationId xmlns:a16="http://schemas.microsoft.com/office/drawing/2014/main" xmlns="" id="{0A29D5D7-20FE-43C9-A513-4BB1FA66E33B}"/>
                              </a:ext>
                            </a:extLst>
                          </p:cNvPr>
                          <p:cNvSpPr/>
                          <p:nvPr/>
                        </p:nvSpPr>
                        <p:spPr>
                          <a:xfrm>
                            <a:off x="2006516" y="8439717"/>
                            <a:ext cx="257436" cy="93929"/>
                          </a:xfrm>
                          <a:custGeom>
                            <a:avLst/>
                            <a:gdLst>
                              <a:gd name="connsiteX0" fmla="*/ 257437 w 257436"/>
                              <a:gd name="connsiteY0" fmla="*/ 83493 h 93929"/>
                              <a:gd name="connsiteX1" fmla="*/ 97408 w 257436"/>
                              <a:gd name="connsiteY1" fmla="*/ 93930 h 93929"/>
                              <a:gd name="connsiteX2" fmla="*/ 10437 w 257436"/>
                              <a:gd name="connsiteY2" fmla="*/ 66099 h 93929"/>
                              <a:gd name="connsiteX3" fmla="*/ 0 w 257436"/>
                              <a:gd name="connsiteY3" fmla="*/ 62620 h 93929"/>
                              <a:gd name="connsiteX4" fmla="*/ 3479 w 257436"/>
                              <a:gd name="connsiteY4" fmla="*/ 20873 h 93929"/>
                              <a:gd name="connsiteX5" fmla="*/ 3479 w 257436"/>
                              <a:gd name="connsiteY5" fmla="*/ 0 h 93929"/>
                              <a:gd name="connsiteX6" fmla="*/ 97408 w 257436"/>
                              <a:gd name="connsiteY6" fmla="*/ 52183 h 93929"/>
                              <a:gd name="connsiteX7" fmla="*/ 253958 w 257436"/>
                              <a:gd name="connsiteY7" fmla="*/ 55662 h 93929"/>
                              <a:gd name="connsiteX8" fmla="*/ 257437 w 257436"/>
                              <a:gd name="connsiteY8" fmla="*/ 55662 h 93929"/>
                              <a:gd name="connsiteX9" fmla="*/ 257437 w 257436"/>
                              <a:gd name="connsiteY9" fmla="*/ 83493 h 93929"/>
                              <a:gd name="connsiteX10" fmla="*/ 257437 w 257436"/>
                              <a:gd name="connsiteY10" fmla="*/ 83493 h 93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7436" h="93929">
                                <a:moveTo>
                                  <a:pt x="257437" y="83493"/>
                                </a:moveTo>
                                <a:cubicBezTo>
                                  <a:pt x="205254" y="86972"/>
                                  <a:pt x="149592" y="93930"/>
                                  <a:pt x="97408" y="93930"/>
                                </a:cubicBezTo>
                                <a:cubicBezTo>
                                  <a:pt x="66099" y="93930"/>
                                  <a:pt x="38268" y="80014"/>
                                  <a:pt x="10437" y="66099"/>
                                </a:cubicBezTo>
                                <a:cubicBezTo>
                                  <a:pt x="6958" y="66099"/>
                                  <a:pt x="3479" y="62620"/>
                                  <a:pt x="0" y="62620"/>
                                </a:cubicBezTo>
                                <a:cubicBezTo>
                                  <a:pt x="0" y="48704"/>
                                  <a:pt x="0" y="34789"/>
                                  <a:pt x="3479" y="20873"/>
                                </a:cubicBezTo>
                                <a:cubicBezTo>
                                  <a:pt x="3479" y="13915"/>
                                  <a:pt x="3479" y="6958"/>
                                  <a:pt x="3479" y="0"/>
                                </a:cubicBezTo>
                                <a:cubicBezTo>
                                  <a:pt x="27831" y="27831"/>
                                  <a:pt x="62620" y="41746"/>
                                  <a:pt x="97408" y="52183"/>
                                </a:cubicBezTo>
                                <a:cubicBezTo>
                                  <a:pt x="153070" y="66099"/>
                                  <a:pt x="198296" y="55662"/>
                                  <a:pt x="253958" y="55662"/>
                                </a:cubicBezTo>
                                <a:cubicBezTo>
                                  <a:pt x="253958" y="55662"/>
                                  <a:pt x="257437" y="55662"/>
                                  <a:pt x="257437" y="55662"/>
                                </a:cubicBezTo>
                                <a:cubicBezTo>
                                  <a:pt x="257437" y="62620"/>
                                  <a:pt x="257437" y="73056"/>
                                  <a:pt x="257437" y="83493"/>
                                </a:cubicBezTo>
                                <a:cubicBezTo>
                                  <a:pt x="257437" y="83493"/>
                                  <a:pt x="257437" y="83493"/>
                                  <a:pt x="257437" y="83493"/>
                                </a:cubicBezTo>
                                <a:close/>
                              </a:path>
                            </a:pathLst>
                          </a:custGeom>
                          <a:solidFill>
                            <a:srgbClr val="5FA48F"/>
                          </a:solidFill>
                          <a:ln w="34755" cap="flat">
                            <a:noFill/>
                            <a:prstDash val="solid"/>
                            <a:miter/>
                          </a:ln>
                        </p:spPr>
                        <p:txBody>
                          <a:bodyPr rtlCol="0" anchor="ctr"/>
                          <a:lstStyle/>
                          <a:p>
                            <a:endParaRPr lang="en-US"/>
                          </a:p>
                        </p:txBody>
                      </p:sp>
                      <p:sp>
                        <p:nvSpPr>
                          <p:cNvPr id="198" name="Freeform: Shape 197">
                            <a:extLst>
                              <a:ext uri="{FF2B5EF4-FFF2-40B4-BE49-F238E27FC236}">
                                <a16:creationId xmlns:a16="http://schemas.microsoft.com/office/drawing/2014/main" xmlns="" id="{46141178-44E2-4C5E-A6C4-9CD306A4EF97}"/>
                              </a:ext>
                            </a:extLst>
                          </p:cNvPr>
                          <p:cNvSpPr/>
                          <p:nvPr/>
                        </p:nvSpPr>
                        <p:spPr>
                          <a:xfrm>
                            <a:off x="2009995" y="8575393"/>
                            <a:ext cx="260915" cy="86971"/>
                          </a:xfrm>
                          <a:custGeom>
                            <a:avLst/>
                            <a:gdLst>
                              <a:gd name="connsiteX0" fmla="*/ 257437 w 260915"/>
                              <a:gd name="connsiteY0" fmla="*/ 59141 h 86971"/>
                              <a:gd name="connsiteX1" fmla="*/ 257437 w 260915"/>
                              <a:gd name="connsiteY1" fmla="*/ 86972 h 86971"/>
                              <a:gd name="connsiteX2" fmla="*/ 240042 w 260915"/>
                              <a:gd name="connsiteY2" fmla="*/ 86972 h 86971"/>
                              <a:gd name="connsiteX3" fmla="*/ 73056 w 260915"/>
                              <a:gd name="connsiteY3" fmla="*/ 52183 h 86971"/>
                              <a:gd name="connsiteX4" fmla="*/ 0 w 260915"/>
                              <a:gd name="connsiteY4" fmla="*/ 20873 h 86971"/>
                              <a:gd name="connsiteX5" fmla="*/ 0 w 260915"/>
                              <a:gd name="connsiteY5" fmla="*/ 0 h 86971"/>
                              <a:gd name="connsiteX6" fmla="*/ 48704 w 260915"/>
                              <a:gd name="connsiteY6" fmla="*/ 13916 h 86971"/>
                              <a:gd name="connsiteX7" fmla="*/ 247000 w 260915"/>
                              <a:gd name="connsiteY7" fmla="*/ 10437 h 86971"/>
                              <a:gd name="connsiteX8" fmla="*/ 260916 w 260915"/>
                              <a:gd name="connsiteY8" fmla="*/ 10437 h 86971"/>
                              <a:gd name="connsiteX9" fmla="*/ 257437 w 260915"/>
                              <a:gd name="connsiteY9" fmla="*/ 59141 h 8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0915" h="86971">
                                <a:moveTo>
                                  <a:pt x="257437" y="59141"/>
                                </a:moveTo>
                                <a:cubicBezTo>
                                  <a:pt x="257437" y="69578"/>
                                  <a:pt x="257437" y="76535"/>
                                  <a:pt x="257437" y="86972"/>
                                </a:cubicBezTo>
                                <a:cubicBezTo>
                                  <a:pt x="250479" y="86972"/>
                                  <a:pt x="243521" y="86972"/>
                                  <a:pt x="240042" y="86972"/>
                                </a:cubicBezTo>
                                <a:cubicBezTo>
                                  <a:pt x="184380" y="83493"/>
                                  <a:pt x="125239" y="73056"/>
                                  <a:pt x="73056" y="52183"/>
                                </a:cubicBezTo>
                                <a:cubicBezTo>
                                  <a:pt x="48704" y="41747"/>
                                  <a:pt x="24352" y="31310"/>
                                  <a:pt x="0" y="20873"/>
                                </a:cubicBezTo>
                                <a:cubicBezTo>
                                  <a:pt x="0" y="13916"/>
                                  <a:pt x="0" y="6958"/>
                                  <a:pt x="0" y="0"/>
                                </a:cubicBezTo>
                                <a:cubicBezTo>
                                  <a:pt x="17394" y="6958"/>
                                  <a:pt x="31310" y="10437"/>
                                  <a:pt x="48704" y="13916"/>
                                </a:cubicBezTo>
                                <a:cubicBezTo>
                                  <a:pt x="114803" y="17394"/>
                                  <a:pt x="180902" y="6958"/>
                                  <a:pt x="247000" y="10437"/>
                                </a:cubicBezTo>
                                <a:cubicBezTo>
                                  <a:pt x="250479" y="10437"/>
                                  <a:pt x="257437" y="10437"/>
                                  <a:pt x="260916" y="10437"/>
                                </a:cubicBezTo>
                                <a:cubicBezTo>
                                  <a:pt x="257437" y="27831"/>
                                  <a:pt x="257437" y="41747"/>
                                  <a:pt x="257437" y="59141"/>
                                </a:cubicBezTo>
                                <a:close/>
                              </a:path>
                            </a:pathLst>
                          </a:custGeom>
                          <a:solidFill>
                            <a:srgbClr val="5FA48F"/>
                          </a:solidFill>
                          <a:ln w="34755" cap="flat">
                            <a:no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xmlns="" id="{282D55E6-28C3-475E-980E-C3FA42C3CDF6}"/>
                              </a:ext>
                            </a:extLst>
                          </p:cNvPr>
                          <p:cNvSpPr/>
                          <p:nvPr/>
                        </p:nvSpPr>
                        <p:spPr>
                          <a:xfrm>
                            <a:off x="2006516" y="8610182"/>
                            <a:ext cx="257436" cy="100038"/>
                          </a:xfrm>
                          <a:custGeom>
                            <a:avLst/>
                            <a:gdLst>
                              <a:gd name="connsiteX0" fmla="*/ 93930 w 257436"/>
                              <a:gd name="connsiteY0" fmla="*/ 83493 h 100038"/>
                              <a:gd name="connsiteX1" fmla="*/ 27831 w 257436"/>
                              <a:gd name="connsiteY1" fmla="*/ 48704 h 100038"/>
                              <a:gd name="connsiteX2" fmla="*/ 13915 w 257436"/>
                              <a:gd name="connsiteY2" fmla="*/ 45225 h 100038"/>
                              <a:gd name="connsiteX3" fmla="*/ 13915 w 257436"/>
                              <a:gd name="connsiteY3" fmla="*/ 41747 h 100038"/>
                              <a:gd name="connsiteX4" fmla="*/ 13915 w 257436"/>
                              <a:gd name="connsiteY4" fmla="*/ 45225 h 100038"/>
                              <a:gd name="connsiteX5" fmla="*/ 3479 w 257436"/>
                              <a:gd name="connsiteY5" fmla="*/ 41747 h 100038"/>
                              <a:gd name="connsiteX6" fmla="*/ 0 w 257436"/>
                              <a:gd name="connsiteY6" fmla="*/ 0 h 100038"/>
                              <a:gd name="connsiteX7" fmla="*/ 100887 w 257436"/>
                              <a:gd name="connsiteY7" fmla="*/ 38268 h 100038"/>
                              <a:gd name="connsiteX8" fmla="*/ 240042 w 257436"/>
                              <a:gd name="connsiteY8" fmla="*/ 62620 h 100038"/>
                              <a:gd name="connsiteX9" fmla="*/ 257437 w 257436"/>
                              <a:gd name="connsiteY9" fmla="*/ 62620 h 100038"/>
                              <a:gd name="connsiteX10" fmla="*/ 257437 w 257436"/>
                              <a:gd name="connsiteY10" fmla="*/ 97408 h 100038"/>
                              <a:gd name="connsiteX11" fmla="*/ 93930 w 257436"/>
                              <a:gd name="connsiteY11" fmla="*/ 83493 h 10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7436" h="100038">
                                <a:moveTo>
                                  <a:pt x="93930" y="83493"/>
                                </a:moveTo>
                                <a:cubicBezTo>
                                  <a:pt x="69578" y="73056"/>
                                  <a:pt x="52183" y="59141"/>
                                  <a:pt x="27831" y="48704"/>
                                </a:cubicBezTo>
                                <a:cubicBezTo>
                                  <a:pt x="24352" y="45225"/>
                                  <a:pt x="20873" y="45225"/>
                                  <a:pt x="13915" y="45225"/>
                                </a:cubicBezTo>
                                <a:cubicBezTo>
                                  <a:pt x="13915" y="45225"/>
                                  <a:pt x="13915" y="41747"/>
                                  <a:pt x="13915" y="41747"/>
                                </a:cubicBezTo>
                                <a:cubicBezTo>
                                  <a:pt x="13915" y="41747"/>
                                  <a:pt x="13915" y="45225"/>
                                  <a:pt x="13915" y="45225"/>
                                </a:cubicBezTo>
                                <a:cubicBezTo>
                                  <a:pt x="10437" y="45225"/>
                                  <a:pt x="6958" y="41747"/>
                                  <a:pt x="3479" y="41747"/>
                                </a:cubicBezTo>
                                <a:cubicBezTo>
                                  <a:pt x="3479" y="27831"/>
                                  <a:pt x="0" y="13916"/>
                                  <a:pt x="0" y="0"/>
                                </a:cubicBezTo>
                                <a:cubicBezTo>
                                  <a:pt x="34789" y="13916"/>
                                  <a:pt x="66099" y="27831"/>
                                  <a:pt x="100887" y="38268"/>
                                </a:cubicBezTo>
                                <a:cubicBezTo>
                                  <a:pt x="146113" y="52183"/>
                                  <a:pt x="194817" y="62620"/>
                                  <a:pt x="240042" y="62620"/>
                                </a:cubicBezTo>
                                <a:cubicBezTo>
                                  <a:pt x="247000" y="62620"/>
                                  <a:pt x="250479" y="62620"/>
                                  <a:pt x="257437" y="62620"/>
                                </a:cubicBezTo>
                                <a:cubicBezTo>
                                  <a:pt x="257437" y="73056"/>
                                  <a:pt x="257437" y="86972"/>
                                  <a:pt x="257437" y="97408"/>
                                </a:cubicBezTo>
                                <a:cubicBezTo>
                                  <a:pt x="205254" y="100887"/>
                                  <a:pt x="146113" y="104366"/>
                                  <a:pt x="93930" y="83493"/>
                                </a:cubicBezTo>
                                <a:close/>
                              </a:path>
                            </a:pathLst>
                          </a:custGeom>
                          <a:solidFill>
                            <a:srgbClr val="5FA48F"/>
                          </a:solidFill>
                          <a:ln w="34755" cap="flat">
                            <a:noFill/>
                            <a:prstDash val="solid"/>
                            <a:miter/>
                          </a:ln>
                        </p:spPr>
                        <p:txBody>
                          <a:bodyPr rtlCol="0" anchor="ctr"/>
                          <a:lstStyle/>
                          <a:p>
                            <a:endParaRPr lang="en-US"/>
                          </a:p>
                        </p:txBody>
                      </p:sp>
                      <p:sp>
                        <p:nvSpPr>
                          <p:cNvPr id="200" name="Freeform: Shape 199">
                            <a:extLst>
                              <a:ext uri="{FF2B5EF4-FFF2-40B4-BE49-F238E27FC236}">
                                <a16:creationId xmlns:a16="http://schemas.microsoft.com/office/drawing/2014/main" xmlns="" id="{8E972D8B-4817-471F-BF51-10D9E9FB232F}"/>
                              </a:ext>
                            </a:extLst>
                          </p:cNvPr>
                          <p:cNvSpPr/>
                          <p:nvPr/>
                        </p:nvSpPr>
                        <p:spPr>
                          <a:xfrm>
                            <a:off x="2009995" y="8665844"/>
                            <a:ext cx="260915" cy="97408"/>
                          </a:xfrm>
                          <a:custGeom>
                            <a:avLst/>
                            <a:gdLst>
                              <a:gd name="connsiteX0" fmla="*/ 257437 w 260915"/>
                              <a:gd name="connsiteY0" fmla="*/ 97408 h 97408"/>
                              <a:gd name="connsiteX1" fmla="*/ 166986 w 260915"/>
                              <a:gd name="connsiteY1" fmla="*/ 69578 h 97408"/>
                              <a:gd name="connsiteX2" fmla="*/ 114803 w 260915"/>
                              <a:gd name="connsiteY2" fmla="*/ 55662 h 97408"/>
                              <a:gd name="connsiteX3" fmla="*/ 0 w 260915"/>
                              <a:gd name="connsiteY3" fmla="*/ 31310 h 97408"/>
                              <a:gd name="connsiteX4" fmla="*/ 3479 w 260915"/>
                              <a:gd name="connsiteY4" fmla="*/ 27831 h 97408"/>
                              <a:gd name="connsiteX5" fmla="*/ 6958 w 260915"/>
                              <a:gd name="connsiteY5" fmla="*/ 20873 h 97408"/>
                              <a:gd name="connsiteX6" fmla="*/ 10437 w 260915"/>
                              <a:gd name="connsiteY6" fmla="*/ 13915 h 97408"/>
                              <a:gd name="connsiteX7" fmla="*/ 13916 w 260915"/>
                              <a:gd name="connsiteY7" fmla="*/ 0 h 97408"/>
                              <a:gd name="connsiteX8" fmla="*/ 80014 w 260915"/>
                              <a:gd name="connsiteY8" fmla="*/ 34789 h 97408"/>
                              <a:gd name="connsiteX9" fmla="*/ 229606 w 260915"/>
                              <a:gd name="connsiteY9" fmla="*/ 55662 h 97408"/>
                              <a:gd name="connsiteX10" fmla="*/ 260916 w 260915"/>
                              <a:gd name="connsiteY10" fmla="*/ 55662 h 97408"/>
                              <a:gd name="connsiteX11" fmla="*/ 260916 w 260915"/>
                              <a:gd name="connsiteY11" fmla="*/ 86972 h 97408"/>
                              <a:gd name="connsiteX12" fmla="*/ 257437 w 260915"/>
                              <a:gd name="connsiteY12" fmla="*/ 97408 h 97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0915" h="97408">
                                <a:moveTo>
                                  <a:pt x="257437" y="97408"/>
                                </a:moveTo>
                                <a:cubicBezTo>
                                  <a:pt x="226127" y="93930"/>
                                  <a:pt x="194817" y="83493"/>
                                  <a:pt x="166986" y="69578"/>
                                </a:cubicBezTo>
                                <a:cubicBezTo>
                                  <a:pt x="149592" y="62620"/>
                                  <a:pt x="132197" y="55662"/>
                                  <a:pt x="114803" y="55662"/>
                                </a:cubicBezTo>
                                <a:cubicBezTo>
                                  <a:pt x="76535" y="55662"/>
                                  <a:pt x="20873" y="69578"/>
                                  <a:pt x="0" y="31310"/>
                                </a:cubicBezTo>
                                <a:cubicBezTo>
                                  <a:pt x="0" y="31310"/>
                                  <a:pt x="3479" y="27831"/>
                                  <a:pt x="3479" y="27831"/>
                                </a:cubicBezTo>
                                <a:cubicBezTo>
                                  <a:pt x="3479" y="24352"/>
                                  <a:pt x="6958" y="24352"/>
                                  <a:pt x="6958" y="20873"/>
                                </a:cubicBezTo>
                                <a:cubicBezTo>
                                  <a:pt x="6958" y="17394"/>
                                  <a:pt x="10437" y="13915"/>
                                  <a:pt x="10437" y="13915"/>
                                </a:cubicBezTo>
                                <a:cubicBezTo>
                                  <a:pt x="10437" y="10437"/>
                                  <a:pt x="13916" y="6958"/>
                                  <a:pt x="13916" y="0"/>
                                </a:cubicBezTo>
                                <a:cubicBezTo>
                                  <a:pt x="38268" y="10437"/>
                                  <a:pt x="55662" y="27831"/>
                                  <a:pt x="80014" y="34789"/>
                                </a:cubicBezTo>
                                <a:cubicBezTo>
                                  <a:pt x="128718" y="52183"/>
                                  <a:pt x="177423" y="55662"/>
                                  <a:pt x="229606" y="55662"/>
                                </a:cubicBezTo>
                                <a:cubicBezTo>
                                  <a:pt x="240042" y="55662"/>
                                  <a:pt x="250479" y="55662"/>
                                  <a:pt x="260916" y="55662"/>
                                </a:cubicBezTo>
                                <a:cubicBezTo>
                                  <a:pt x="260916" y="66099"/>
                                  <a:pt x="260916" y="76535"/>
                                  <a:pt x="260916" y="86972"/>
                                </a:cubicBezTo>
                                <a:cubicBezTo>
                                  <a:pt x="257437" y="86972"/>
                                  <a:pt x="257437" y="93930"/>
                                  <a:pt x="257437" y="97408"/>
                                </a:cubicBezTo>
                                <a:close/>
                              </a:path>
                            </a:pathLst>
                          </a:custGeom>
                          <a:solidFill>
                            <a:srgbClr val="5FA48F"/>
                          </a:solidFill>
                          <a:ln w="34755" cap="flat">
                            <a:noFill/>
                            <a:prstDash val="solid"/>
                            <a:miter/>
                          </a:ln>
                        </p:spPr>
                        <p:txBody>
                          <a:bodyPr rtlCol="0" anchor="ctr"/>
                          <a:lstStyle/>
                          <a:p>
                            <a:endParaRPr lang="en-US"/>
                          </a:p>
                        </p:txBody>
                      </p:sp>
                      <p:sp>
                        <p:nvSpPr>
                          <p:cNvPr id="201" name="Freeform: Shape 200">
                            <a:extLst>
                              <a:ext uri="{FF2B5EF4-FFF2-40B4-BE49-F238E27FC236}">
                                <a16:creationId xmlns:a16="http://schemas.microsoft.com/office/drawing/2014/main" xmlns="" id="{82640D00-3C92-416F-8B04-5F20C2575505}"/>
                              </a:ext>
                            </a:extLst>
                          </p:cNvPr>
                          <p:cNvSpPr/>
                          <p:nvPr/>
                        </p:nvSpPr>
                        <p:spPr>
                          <a:xfrm>
                            <a:off x="2003259" y="8707590"/>
                            <a:ext cx="267650" cy="80014"/>
                          </a:xfrm>
                          <a:custGeom>
                            <a:avLst/>
                            <a:gdLst>
                              <a:gd name="connsiteX0" fmla="*/ 69355 w 267650"/>
                              <a:gd name="connsiteY0" fmla="*/ 27831 h 80014"/>
                              <a:gd name="connsiteX1" fmla="*/ 170243 w 267650"/>
                              <a:gd name="connsiteY1" fmla="*/ 38268 h 80014"/>
                              <a:gd name="connsiteX2" fmla="*/ 257214 w 267650"/>
                              <a:gd name="connsiteY2" fmla="*/ 66099 h 80014"/>
                              <a:gd name="connsiteX3" fmla="*/ 267651 w 267650"/>
                              <a:gd name="connsiteY3" fmla="*/ 66099 h 80014"/>
                              <a:gd name="connsiteX4" fmla="*/ 264172 w 267650"/>
                              <a:gd name="connsiteY4" fmla="*/ 80014 h 80014"/>
                              <a:gd name="connsiteX5" fmla="*/ 156327 w 267650"/>
                              <a:gd name="connsiteY5" fmla="*/ 55662 h 80014"/>
                              <a:gd name="connsiteX6" fmla="*/ 104144 w 267650"/>
                              <a:gd name="connsiteY6" fmla="*/ 38268 h 80014"/>
                              <a:gd name="connsiteX7" fmla="*/ 104144 w 267650"/>
                              <a:gd name="connsiteY7" fmla="*/ 38268 h 80014"/>
                              <a:gd name="connsiteX8" fmla="*/ 135454 w 267650"/>
                              <a:gd name="connsiteY8" fmla="*/ 55662 h 80014"/>
                              <a:gd name="connsiteX9" fmla="*/ 125017 w 267650"/>
                              <a:gd name="connsiteY9" fmla="*/ 55662 h 80014"/>
                              <a:gd name="connsiteX10" fmla="*/ 83271 w 267650"/>
                              <a:gd name="connsiteY10" fmla="*/ 59141 h 80014"/>
                              <a:gd name="connsiteX11" fmla="*/ 20651 w 267650"/>
                              <a:gd name="connsiteY11" fmla="*/ 48704 h 80014"/>
                              <a:gd name="connsiteX12" fmla="*/ 3257 w 267650"/>
                              <a:gd name="connsiteY12" fmla="*/ 0 h 80014"/>
                              <a:gd name="connsiteX13" fmla="*/ 69355 w 267650"/>
                              <a:gd name="connsiteY13" fmla="*/ 27831 h 8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7650" h="80014">
                                <a:moveTo>
                                  <a:pt x="69355" y="27831"/>
                                </a:moveTo>
                                <a:cubicBezTo>
                                  <a:pt x="104144" y="27831"/>
                                  <a:pt x="135454" y="24352"/>
                                  <a:pt x="170243" y="38268"/>
                                </a:cubicBezTo>
                                <a:cubicBezTo>
                                  <a:pt x="198073" y="48704"/>
                                  <a:pt x="225904" y="62620"/>
                                  <a:pt x="257214" y="66099"/>
                                </a:cubicBezTo>
                                <a:cubicBezTo>
                                  <a:pt x="260693" y="66099"/>
                                  <a:pt x="264172" y="66099"/>
                                  <a:pt x="267651" y="66099"/>
                                </a:cubicBezTo>
                                <a:cubicBezTo>
                                  <a:pt x="267651" y="69578"/>
                                  <a:pt x="267651" y="76535"/>
                                  <a:pt x="264172" y="80014"/>
                                </a:cubicBezTo>
                                <a:cubicBezTo>
                                  <a:pt x="225904" y="76535"/>
                                  <a:pt x="191116" y="69578"/>
                                  <a:pt x="156327" y="55662"/>
                                </a:cubicBezTo>
                                <a:cubicBezTo>
                                  <a:pt x="138933" y="52183"/>
                                  <a:pt x="121538" y="41747"/>
                                  <a:pt x="104144" y="38268"/>
                                </a:cubicBezTo>
                                <a:cubicBezTo>
                                  <a:pt x="104144" y="38268"/>
                                  <a:pt x="104144" y="38268"/>
                                  <a:pt x="104144" y="38268"/>
                                </a:cubicBezTo>
                                <a:cubicBezTo>
                                  <a:pt x="114580" y="45225"/>
                                  <a:pt x="125017" y="52183"/>
                                  <a:pt x="135454" y="55662"/>
                                </a:cubicBezTo>
                                <a:cubicBezTo>
                                  <a:pt x="131975" y="55662"/>
                                  <a:pt x="128496" y="55662"/>
                                  <a:pt x="125017" y="55662"/>
                                </a:cubicBezTo>
                                <a:cubicBezTo>
                                  <a:pt x="111102" y="55662"/>
                                  <a:pt x="97186" y="59141"/>
                                  <a:pt x="83271" y="59141"/>
                                </a:cubicBezTo>
                                <a:cubicBezTo>
                                  <a:pt x="62397" y="59141"/>
                                  <a:pt x="38045" y="59141"/>
                                  <a:pt x="20651" y="48704"/>
                                </a:cubicBezTo>
                                <a:cubicBezTo>
                                  <a:pt x="-222" y="34789"/>
                                  <a:pt x="-3701" y="20873"/>
                                  <a:pt x="3257" y="0"/>
                                </a:cubicBezTo>
                                <a:cubicBezTo>
                                  <a:pt x="17172" y="17394"/>
                                  <a:pt x="41524" y="27831"/>
                                  <a:pt x="69355" y="27831"/>
                                </a:cubicBezTo>
                                <a:close/>
                              </a:path>
                            </a:pathLst>
                          </a:custGeom>
                          <a:solidFill>
                            <a:srgbClr val="5FA48F"/>
                          </a:solidFill>
                          <a:ln w="34755" cap="flat">
                            <a:noFill/>
                            <a:prstDash val="solid"/>
                            <a:miter/>
                          </a:ln>
                        </p:spPr>
                        <p:txBody>
                          <a:bodyPr rtlCol="0" anchor="ctr"/>
                          <a:lstStyle/>
                          <a:p>
                            <a:endParaRPr lang="en-US"/>
                          </a:p>
                        </p:txBody>
                      </p:sp>
                      <p:sp>
                        <p:nvSpPr>
                          <p:cNvPr id="202" name="Freeform: Shape 201">
                            <a:extLst>
                              <a:ext uri="{FF2B5EF4-FFF2-40B4-BE49-F238E27FC236}">
                                <a16:creationId xmlns:a16="http://schemas.microsoft.com/office/drawing/2014/main" xmlns="" id="{D0E84E70-21D1-4BD3-96AF-3FADE6AB2B20}"/>
                              </a:ext>
                            </a:extLst>
                          </p:cNvPr>
                          <p:cNvSpPr/>
                          <p:nvPr/>
                        </p:nvSpPr>
                        <p:spPr>
                          <a:xfrm>
                            <a:off x="2006516" y="8512773"/>
                            <a:ext cx="260915" cy="63994"/>
                          </a:xfrm>
                          <a:custGeom>
                            <a:avLst/>
                            <a:gdLst>
                              <a:gd name="connsiteX0" fmla="*/ 257437 w 260915"/>
                              <a:gd name="connsiteY0" fmla="*/ 62620 h 63994"/>
                              <a:gd name="connsiteX1" fmla="*/ 114803 w 260915"/>
                              <a:gd name="connsiteY1" fmla="*/ 62620 h 63994"/>
                              <a:gd name="connsiteX2" fmla="*/ 0 w 260915"/>
                              <a:gd name="connsiteY2" fmla="*/ 52183 h 63994"/>
                              <a:gd name="connsiteX3" fmla="*/ 0 w 260915"/>
                              <a:gd name="connsiteY3" fmla="*/ 0 h 63994"/>
                              <a:gd name="connsiteX4" fmla="*/ 6958 w 260915"/>
                              <a:gd name="connsiteY4" fmla="*/ 3479 h 63994"/>
                              <a:gd name="connsiteX5" fmla="*/ 80014 w 260915"/>
                              <a:gd name="connsiteY5" fmla="*/ 31310 h 63994"/>
                              <a:gd name="connsiteX6" fmla="*/ 156549 w 260915"/>
                              <a:gd name="connsiteY6" fmla="*/ 27831 h 63994"/>
                              <a:gd name="connsiteX7" fmla="*/ 250479 w 260915"/>
                              <a:gd name="connsiteY7" fmla="*/ 20873 h 63994"/>
                              <a:gd name="connsiteX8" fmla="*/ 260916 w 260915"/>
                              <a:gd name="connsiteY8" fmla="*/ 20873 h 63994"/>
                              <a:gd name="connsiteX9" fmla="*/ 260916 w 260915"/>
                              <a:gd name="connsiteY9" fmla="*/ 31310 h 63994"/>
                              <a:gd name="connsiteX10" fmla="*/ 257437 w 260915"/>
                              <a:gd name="connsiteY10" fmla="*/ 62620 h 63994"/>
                              <a:gd name="connsiteX11" fmla="*/ 257437 w 260915"/>
                              <a:gd name="connsiteY11" fmla="*/ 62620 h 63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0915" h="63994">
                                <a:moveTo>
                                  <a:pt x="257437" y="62620"/>
                                </a:moveTo>
                                <a:cubicBezTo>
                                  <a:pt x="208732" y="59141"/>
                                  <a:pt x="163507" y="62620"/>
                                  <a:pt x="114803" y="62620"/>
                                </a:cubicBezTo>
                                <a:cubicBezTo>
                                  <a:pt x="80014" y="62620"/>
                                  <a:pt x="34789" y="69578"/>
                                  <a:pt x="0" y="52183"/>
                                </a:cubicBezTo>
                                <a:cubicBezTo>
                                  <a:pt x="0" y="34789"/>
                                  <a:pt x="0" y="17394"/>
                                  <a:pt x="0" y="0"/>
                                </a:cubicBezTo>
                                <a:cubicBezTo>
                                  <a:pt x="3479" y="0"/>
                                  <a:pt x="3479" y="3479"/>
                                  <a:pt x="6958" y="3479"/>
                                </a:cubicBezTo>
                                <a:cubicBezTo>
                                  <a:pt x="31310" y="13916"/>
                                  <a:pt x="52183" y="27831"/>
                                  <a:pt x="80014" y="31310"/>
                                </a:cubicBezTo>
                                <a:cubicBezTo>
                                  <a:pt x="104366" y="34789"/>
                                  <a:pt x="132197" y="27831"/>
                                  <a:pt x="156549" y="27831"/>
                                </a:cubicBezTo>
                                <a:cubicBezTo>
                                  <a:pt x="187859" y="27831"/>
                                  <a:pt x="219169" y="24352"/>
                                  <a:pt x="250479" y="20873"/>
                                </a:cubicBezTo>
                                <a:cubicBezTo>
                                  <a:pt x="253958" y="20873"/>
                                  <a:pt x="257437" y="20873"/>
                                  <a:pt x="260916" y="20873"/>
                                </a:cubicBezTo>
                                <a:cubicBezTo>
                                  <a:pt x="260916" y="24352"/>
                                  <a:pt x="260916" y="27831"/>
                                  <a:pt x="260916" y="31310"/>
                                </a:cubicBezTo>
                                <a:cubicBezTo>
                                  <a:pt x="260916" y="41747"/>
                                  <a:pt x="260916" y="52183"/>
                                  <a:pt x="257437" y="62620"/>
                                </a:cubicBezTo>
                                <a:cubicBezTo>
                                  <a:pt x="260916" y="62620"/>
                                  <a:pt x="257437" y="62620"/>
                                  <a:pt x="257437" y="62620"/>
                                </a:cubicBezTo>
                                <a:close/>
                              </a:path>
                            </a:pathLst>
                          </a:custGeom>
                          <a:solidFill>
                            <a:srgbClr val="5FA48F"/>
                          </a:solidFill>
                          <a:ln w="34755" cap="flat">
                            <a:noFill/>
                            <a:prstDash val="solid"/>
                            <a:miter/>
                          </a:ln>
                        </p:spPr>
                        <p:txBody>
                          <a:bodyPr rtlCol="0" anchor="ctr"/>
                          <a:lstStyle/>
                          <a:p>
                            <a:endParaRPr lang="en-US"/>
                          </a:p>
                        </p:txBody>
                      </p:sp>
                      <p:sp>
                        <p:nvSpPr>
                          <p:cNvPr id="203" name="Freeform: Shape 202">
                            <a:extLst>
                              <a:ext uri="{FF2B5EF4-FFF2-40B4-BE49-F238E27FC236}">
                                <a16:creationId xmlns:a16="http://schemas.microsoft.com/office/drawing/2014/main" xmlns="" id="{EE2A1409-FE88-4BC0-9830-CFC2E6CC97CC}"/>
                              </a:ext>
                            </a:extLst>
                          </p:cNvPr>
                          <p:cNvSpPr/>
                          <p:nvPr/>
                        </p:nvSpPr>
                        <p:spPr>
                          <a:xfrm>
                            <a:off x="2023910" y="8255336"/>
                            <a:ext cx="10436" cy="31309"/>
                          </a:xfrm>
                          <a:custGeom>
                            <a:avLst/>
                            <a:gdLst>
                              <a:gd name="connsiteX0" fmla="*/ 0 w 10436"/>
                              <a:gd name="connsiteY0" fmla="*/ 31310 h 31309"/>
                              <a:gd name="connsiteX1" fmla="*/ 0 w 10436"/>
                              <a:gd name="connsiteY1" fmla="*/ 0 h 31309"/>
                              <a:gd name="connsiteX2" fmla="*/ 10437 w 10436"/>
                              <a:gd name="connsiteY2" fmla="*/ 6958 h 31309"/>
                              <a:gd name="connsiteX3" fmla="*/ 0 w 10436"/>
                              <a:gd name="connsiteY3" fmla="*/ 31310 h 31309"/>
                            </a:gdLst>
                            <a:ahLst/>
                            <a:cxnLst>
                              <a:cxn ang="0">
                                <a:pos x="connsiteX0" y="connsiteY0"/>
                              </a:cxn>
                              <a:cxn ang="0">
                                <a:pos x="connsiteX1" y="connsiteY1"/>
                              </a:cxn>
                              <a:cxn ang="0">
                                <a:pos x="connsiteX2" y="connsiteY2"/>
                              </a:cxn>
                              <a:cxn ang="0">
                                <a:pos x="connsiteX3" y="connsiteY3"/>
                              </a:cxn>
                            </a:cxnLst>
                            <a:rect l="l" t="t" r="r" b="b"/>
                            <a:pathLst>
                              <a:path w="10436" h="31309">
                                <a:moveTo>
                                  <a:pt x="0" y="31310"/>
                                </a:moveTo>
                                <a:cubicBezTo>
                                  <a:pt x="0" y="20873"/>
                                  <a:pt x="0" y="10437"/>
                                  <a:pt x="0" y="0"/>
                                </a:cubicBezTo>
                                <a:cubicBezTo>
                                  <a:pt x="3479" y="0"/>
                                  <a:pt x="6958" y="3479"/>
                                  <a:pt x="10437" y="6958"/>
                                </a:cubicBezTo>
                                <a:cubicBezTo>
                                  <a:pt x="6958" y="13916"/>
                                  <a:pt x="3479" y="24352"/>
                                  <a:pt x="0" y="31310"/>
                                </a:cubicBezTo>
                                <a:close/>
                              </a:path>
                            </a:pathLst>
                          </a:custGeom>
                          <a:solidFill>
                            <a:srgbClr val="5FA48F"/>
                          </a:solidFill>
                          <a:ln w="34755" cap="flat">
                            <a:noFill/>
                            <a:prstDash val="solid"/>
                            <a:miter/>
                          </a:ln>
                        </p:spPr>
                        <p:txBody>
                          <a:bodyPr rtlCol="0" anchor="ctr"/>
                          <a:lstStyle/>
                          <a:p>
                            <a:endParaRPr lang="en-US"/>
                          </a:p>
                        </p:txBody>
                      </p:sp>
                      <p:sp>
                        <p:nvSpPr>
                          <p:cNvPr id="204" name="Freeform: Shape 203">
                            <a:extLst>
                              <a:ext uri="{FF2B5EF4-FFF2-40B4-BE49-F238E27FC236}">
                                <a16:creationId xmlns:a16="http://schemas.microsoft.com/office/drawing/2014/main" xmlns="" id="{9A540B25-2B59-4E8E-B297-F2C34470056B}"/>
                              </a:ext>
                            </a:extLst>
                          </p:cNvPr>
                          <p:cNvSpPr/>
                          <p:nvPr/>
                        </p:nvSpPr>
                        <p:spPr>
                          <a:xfrm>
                            <a:off x="2211769" y="8169046"/>
                            <a:ext cx="48704" cy="32175"/>
                          </a:xfrm>
                          <a:custGeom>
                            <a:avLst/>
                            <a:gdLst>
                              <a:gd name="connsiteX0" fmla="*/ 48704 w 48704"/>
                              <a:gd name="connsiteY0" fmla="*/ 30629 h 32175"/>
                              <a:gd name="connsiteX1" fmla="*/ 0 w 48704"/>
                              <a:gd name="connsiteY1" fmla="*/ 30629 h 32175"/>
                              <a:gd name="connsiteX2" fmla="*/ 41747 w 48704"/>
                              <a:gd name="connsiteY2" fmla="*/ 2798 h 32175"/>
                              <a:gd name="connsiteX3" fmla="*/ 48704 w 48704"/>
                              <a:gd name="connsiteY3" fmla="*/ 23671 h 32175"/>
                              <a:gd name="connsiteX4" fmla="*/ 48704 w 48704"/>
                              <a:gd name="connsiteY4" fmla="*/ 27150 h 32175"/>
                              <a:gd name="connsiteX5" fmla="*/ 48704 w 48704"/>
                              <a:gd name="connsiteY5" fmla="*/ 27150 h 32175"/>
                              <a:gd name="connsiteX6" fmla="*/ 48704 w 48704"/>
                              <a:gd name="connsiteY6" fmla="*/ 30629 h 32175"/>
                              <a:gd name="connsiteX7" fmla="*/ 48704 w 48704"/>
                              <a:gd name="connsiteY7" fmla="*/ 30629 h 32175"/>
                              <a:gd name="connsiteX8" fmla="*/ 48704 w 48704"/>
                              <a:gd name="connsiteY8" fmla="*/ 30629 h 32175"/>
                              <a:gd name="connsiteX9" fmla="*/ 48704 w 48704"/>
                              <a:gd name="connsiteY9" fmla="*/ 30629 h 32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704" h="32175">
                                <a:moveTo>
                                  <a:pt x="48704" y="30629"/>
                                </a:moveTo>
                                <a:cubicBezTo>
                                  <a:pt x="31310" y="34108"/>
                                  <a:pt x="13916" y="30629"/>
                                  <a:pt x="0" y="30629"/>
                                </a:cubicBezTo>
                                <a:cubicBezTo>
                                  <a:pt x="13916" y="13235"/>
                                  <a:pt x="31310" y="-7639"/>
                                  <a:pt x="41747" y="2798"/>
                                </a:cubicBezTo>
                                <a:cubicBezTo>
                                  <a:pt x="45225" y="9756"/>
                                  <a:pt x="48704" y="16713"/>
                                  <a:pt x="48704" y="23671"/>
                                </a:cubicBezTo>
                                <a:cubicBezTo>
                                  <a:pt x="48704" y="23671"/>
                                  <a:pt x="48704" y="23671"/>
                                  <a:pt x="48704" y="27150"/>
                                </a:cubicBezTo>
                                <a:cubicBezTo>
                                  <a:pt x="48704" y="27150"/>
                                  <a:pt x="48704" y="27150"/>
                                  <a:pt x="48704" y="27150"/>
                                </a:cubicBezTo>
                                <a:cubicBezTo>
                                  <a:pt x="48704" y="27150"/>
                                  <a:pt x="48704" y="27150"/>
                                  <a:pt x="48704" y="30629"/>
                                </a:cubicBezTo>
                                <a:cubicBezTo>
                                  <a:pt x="48704" y="27150"/>
                                  <a:pt x="48704" y="27150"/>
                                  <a:pt x="48704" y="30629"/>
                                </a:cubicBezTo>
                                <a:cubicBezTo>
                                  <a:pt x="48704" y="27150"/>
                                  <a:pt x="48704" y="30629"/>
                                  <a:pt x="48704" y="30629"/>
                                </a:cubicBezTo>
                                <a:cubicBezTo>
                                  <a:pt x="48704" y="30629"/>
                                  <a:pt x="48704" y="30629"/>
                                  <a:pt x="48704" y="30629"/>
                                </a:cubicBezTo>
                                <a:close/>
                              </a:path>
                            </a:pathLst>
                          </a:custGeom>
                          <a:solidFill>
                            <a:srgbClr val="5FA48F"/>
                          </a:solidFill>
                          <a:ln w="34755" cap="flat">
                            <a:noFill/>
                            <a:prstDash val="solid"/>
                            <a:miter/>
                          </a:ln>
                        </p:spPr>
                        <p:txBody>
                          <a:bodyPr rtlCol="0" anchor="ctr"/>
                          <a:lstStyle/>
                          <a:p>
                            <a:endParaRPr lang="en-US"/>
                          </a:p>
                        </p:txBody>
                      </p:sp>
                      <p:sp>
                        <p:nvSpPr>
                          <p:cNvPr id="205" name="Freeform: Shape 204">
                            <a:extLst>
                              <a:ext uri="{FF2B5EF4-FFF2-40B4-BE49-F238E27FC236}">
                                <a16:creationId xmlns:a16="http://schemas.microsoft.com/office/drawing/2014/main" xmlns="" id="{68481DDE-A1F3-4F18-B525-3D0D8B31F2C7}"/>
                              </a:ext>
                            </a:extLst>
                          </p:cNvPr>
                          <p:cNvSpPr/>
                          <p:nvPr/>
                        </p:nvSpPr>
                        <p:spPr>
                          <a:xfrm>
                            <a:off x="2034347" y="8083325"/>
                            <a:ext cx="93929" cy="54403"/>
                          </a:xfrm>
                          <a:custGeom>
                            <a:avLst/>
                            <a:gdLst>
                              <a:gd name="connsiteX0" fmla="*/ 90451 w 93929"/>
                              <a:gd name="connsiteY0" fmla="*/ 39814 h 54403"/>
                              <a:gd name="connsiteX1" fmla="*/ 90451 w 93929"/>
                              <a:gd name="connsiteY1" fmla="*/ 39814 h 54403"/>
                              <a:gd name="connsiteX2" fmla="*/ 90451 w 93929"/>
                              <a:gd name="connsiteY2" fmla="*/ 43293 h 54403"/>
                              <a:gd name="connsiteX3" fmla="*/ 90451 w 93929"/>
                              <a:gd name="connsiteY3" fmla="*/ 46772 h 54403"/>
                              <a:gd name="connsiteX4" fmla="*/ 90451 w 93929"/>
                              <a:gd name="connsiteY4" fmla="*/ 53729 h 54403"/>
                              <a:gd name="connsiteX5" fmla="*/ 38268 w 93929"/>
                              <a:gd name="connsiteY5" fmla="*/ 32856 h 54403"/>
                              <a:gd name="connsiteX6" fmla="*/ 13915 w 93929"/>
                              <a:gd name="connsiteY6" fmla="*/ 8504 h 54403"/>
                              <a:gd name="connsiteX7" fmla="*/ 0 w 93929"/>
                              <a:gd name="connsiteY7" fmla="*/ 1546 h 54403"/>
                              <a:gd name="connsiteX8" fmla="*/ 3479 w 93929"/>
                              <a:gd name="connsiteY8" fmla="*/ 1546 h 54403"/>
                              <a:gd name="connsiteX9" fmla="*/ 24352 w 93929"/>
                              <a:gd name="connsiteY9" fmla="*/ 1546 h 54403"/>
                              <a:gd name="connsiteX10" fmla="*/ 31310 w 93929"/>
                              <a:gd name="connsiteY10" fmla="*/ 5025 h 54403"/>
                              <a:gd name="connsiteX11" fmla="*/ 45225 w 93929"/>
                              <a:gd name="connsiteY11" fmla="*/ 15462 h 54403"/>
                              <a:gd name="connsiteX12" fmla="*/ 45225 w 93929"/>
                              <a:gd name="connsiteY12" fmla="*/ 8504 h 54403"/>
                              <a:gd name="connsiteX13" fmla="*/ 73056 w 93929"/>
                              <a:gd name="connsiteY13" fmla="*/ 8504 h 54403"/>
                              <a:gd name="connsiteX14" fmla="*/ 93930 w 93929"/>
                              <a:gd name="connsiteY14" fmla="*/ 5025 h 54403"/>
                              <a:gd name="connsiteX15" fmla="*/ 93930 w 93929"/>
                              <a:gd name="connsiteY15" fmla="*/ 32856 h 54403"/>
                              <a:gd name="connsiteX16" fmla="*/ 90451 w 93929"/>
                              <a:gd name="connsiteY16" fmla="*/ 39814 h 54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3929" h="54403">
                                <a:moveTo>
                                  <a:pt x="90451" y="39814"/>
                                </a:moveTo>
                                <a:cubicBezTo>
                                  <a:pt x="90451" y="39814"/>
                                  <a:pt x="90451" y="39814"/>
                                  <a:pt x="90451" y="39814"/>
                                </a:cubicBezTo>
                                <a:cubicBezTo>
                                  <a:pt x="90451" y="43293"/>
                                  <a:pt x="90451" y="43293"/>
                                  <a:pt x="90451" y="43293"/>
                                </a:cubicBezTo>
                                <a:cubicBezTo>
                                  <a:pt x="90451" y="43293"/>
                                  <a:pt x="90451" y="43293"/>
                                  <a:pt x="90451" y="46772"/>
                                </a:cubicBezTo>
                                <a:cubicBezTo>
                                  <a:pt x="90451" y="50250"/>
                                  <a:pt x="90451" y="50250"/>
                                  <a:pt x="90451" y="53729"/>
                                </a:cubicBezTo>
                                <a:cubicBezTo>
                                  <a:pt x="80014" y="57208"/>
                                  <a:pt x="45225" y="46772"/>
                                  <a:pt x="38268" y="32856"/>
                                </a:cubicBezTo>
                                <a:cubicBezTo>
                                  <a:pt x="34789" y="22419"/>
                                  <a:pt x="24352" y="11983"/>
                                  <a:pt x="13915" y="8504"/>
                                </a:cubicBezTo>
                                <a:cubicBezTo>
                                  <a:pt x="10437" y="5025"/>
                                  <a:pt x="3479" y="5025"/>
                                  <a:pt x="0" y="1546"/>
                                </a:cubicBezTo>
                                <a:cubicBezTo>
                                  <a:pt x="0" y="1546"/>
                                  <a:pt x="3479" y="1546"/>
                                  <a:pt x="3479" y="1546"/>
                                </a:cubicBezTo>
                                <a:cubicBezTo>
                                  <a:pt x="13915" y="-1933"/>
                                  <a:pt x="17394" y="1546"/>
                                  <a:pt x="24352" y="1546"/>
                                </a:cubicBezTo>
                                <a:cubicBezTo>
                                  <a:pt x="27831" y="1546"/>
                                  <a:pt x="27831" y="1546"/>
                                  <a:pt x="31310" y="5025"/>
                                </a:cubicBezTo>
                                <a:cubicBezTo>
                                  <a:pt x="38268" y="8504"/>
                                  <a:pt x="41747" y="11983"/>
                                  <a:pt x="45225" y="15462"/>
                                </a:cubicBezTo>
                                <a:cubicBezTo>
                                  <a:pt x="45225" y="11983"/>
                                  <a:pt x="45225" y="11983"/>
                                  <a:pt x="45225" y="8504"/>
                                </a:cubicBezTo>
                                <a:cubicBezTo>
                                  <a:pt x="55662" y="11983"/>
                                  <a:pt x="66099" y="8504"/>
                                  <a:pt x="73056" y="8504"/>
                                </a:cubicBezTo>
                                <a:cubicBezTo>
                                  <a:pt x="80014" y="8504"/>
                                  <a:pt x="86972" y="8504"/>
                                  <a:pt x="93930" y="5025"/>
                                </a:cubicBezTo>
                                <a:cubicBezTo>
                                  <a:pt x="90451" y="15462"/>
                                  <a:pt x="90451" y="22419"/>
                                  <a:pt x="93930" y="32856"/>
                                </a:cubicBezTo>
                                <a:cubicBezTo>
                                  <a:pt x="90451" y="36335"/>
                                  <a:pt x="90451" y="39814"/>
                                  <a:pt x="90451" y="39814"/>
                                </a:cubicBezTo>
                                <a:close/>
                              </a:path>
                            </a:pathLst>
                          </a:custGeom>
                          <a:solidFill>
                            <a:srgbClr val="5FA48F"/>
                          </a:solidFill>
                          <a:ln w="34755" cap="flat">
                            <a:noFill/>
                            <a:prstDash val="solid"/>
                            <a:miter/>
                          </a:ln>
                        </p:spPr>
                        <p:txBody>
                          <a:bodyPr rtlCol="0" anchor="ctr"/>
                          <a:lstStyle/>
                          <a:p>
                            <a:endParaRPr lang="en-US"/>
                          </a:p>
                        </p:txBody>
                      </p:sp>
                      <p:sp>
                        <p:nvSpPr>
                          <p:cNvPr id="206" name="Freeform: Shape 205">
                            <a:extLst>
                              <a:ext uri="{FF2B5EF4-FFF2-40B4-BE49-F238E27FC236}">
                                <a16:creationId xmlns:a16="http://schemas.microsoft.com/office/drawing/2014/main" xmlns="" id="{FDBDA2F9-7426-4AF8-9FFA-2A65329F7B62}"/>
                              </a:ext>
                            </a:extLst>
                          </p:cNvPr>
                          <p:cNvSpPr/>
                          <p:nvPr/>
                        </p:nvSpPr>
                        <p:spPr>
                          <a:xfrm>
                            <a:off x="1978685" y="8091829"/>
                            <a:ext cx="184380" cy="118281"/>
                          </a:xfrm>
                          <a:custGeom>
                            <a:avLst/>
                            <a:gdLst>
                              <a:gd name="connsiteX0" fmla="*/ 17394 w 184380"/>
                              <a:gd name="connsiteY0" fmla="*/ 13915 h 118281"/>
                              <a:gd name="connsiteX1" fmla="*/ 38268 w 184380"/>
                              <a:gd name="connsiteY1" fmla="*/ 0 h 118281"/>
                              <a:gd name="connsiteX2" fmla="*/ 80014 w 184380"/>
                              <a:gd name="connsiteY2" fmla="*/ 24352 h 118281"/>
                              <a:gd name="connsiteX3" fmla="*/ 100887 w 184380"/>
                              <a:gd name="connsiteY3" fmla="*/ 45225 h 118281"/>
                              <a:gd name="connsiteX4" fmla="*/ 153071 w 184380"/>
                              <a:gd name="connsiteY4" fmla="*/ 55662 h 118281"/>
                              <a:gd name="connsiteX5" fmla="*/ 156549 w 184380"/>
                              <a:gd name="connsiteY5" fmla="*/ 62620 h 118281"/>
                              <a:gd name="connsiteX6" fmla="*/ 156549 w 184380"/>
                              <a:gd name="connsiteY6" fmla="*/ 62620 h 118281"/>
                              <a:gd name="connsiteX7" fmla="*/ 173944 w 184380"/>
                              <a:gd name="connsiteY7" fmla="*/ 97408 h 118281"/>
                              <a:gd name="connsiteX8" fmla="*/ 177423 w 184380"/>
                              <a:gd name="connsiteY8" fmla="*/ 104366 h 118281"/>
                              <a:gd name="connsiteX9" fmla="*/ 180902 w 184380"/>
                              <a:gd name="connsiteY9" fmla="*/ 111324 h 118281"/>
                              <a:gd name="connsiteX10" fmla="*/ 184380 w 184380"/>
                              <a:gd name="connsiteY10" fmla="*/ 118282 h 118281"/>
                              <a:gd name="connsiteX11" fmla="*/ 166986 w 184380"/>
                              <a:gd name="connsiteY11" fmla="*/ 111324 h 118281"/>
                              <a:gd name="connsiteX12" fmla="*/ 52183 w 184380"/>
                              <a:gd name="connsiteY12" fmla="*/ 48704 h 118281"/>
                              <a:gd name="connsiteX13" fmla="*/ 0 w 184380"/>
                              <a:gd name="connsiteY13" fmla="*/ 27831 h 118281"/>
                              <a:gd name="connsiteX14" fmla="*/ 17394 w 184380"/>
                              <a:gd name="connsiteY14" fmla="*/ 13915 h 118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4380" h="118281">
                                <a:moveTo>
                                  <a:pt x="17394" y="13915"/>
                                </a:moveTo>
                                <a:cubicBezTo>
                                  <a:pt x="24352" y="6958"/>
                                  <a:pt x="31310" y="3479"/>
                                  <a:pt x="38268" y="0"/>
                                </a:cubicBezTo>
                                <a:cubicBezTo>
                                  <a:pt x="55662" y="0"/>
                                  <a:pt x="69578" y="6958"/>
                                  <a:pt x="80014" y="24352"/>
                                </a:cubicBezTo>
                                <a:cubicBezTo>
                                  <a:pt x="90451" y="38268"/>
                                  <a:pt x="86972" y="38268"/>
                                  <a:pt x="100887" y="45225"/>
                                </a:cubicBezTo>
                                <a:cubicBezTo>
                                  <a:pt x="118282" y="52183"/>
                                  <a:pt x="135676" y="66099"/>
                                  <a:pt x="153071" y="55662"/>
                                </a:cubicBezTo>
                                <a:cubicBezTo>
                                  <a:pt x="153071" y="59141"/>
                                  <a:pt x="153071" y="59141"/>
                                  <a:pt x="156549" y="62620"/>
                                </a:cubicBezTo>
                                <a:cubicBezTo>
                                  <a:pt x="156549" y="62620"/>
                                  <a:pt x="156549" y="62620"/>
                                  <a:pt x="156549" y="62620"/>
                                </a:cubicBezTo>
                                <a:cubicBezTo>
                                  <a:pt x="160028" y="73056"/>
                                  <a:pt x="166986" y="83493"/>
                                  <a:pt x="173944" y="97408"/>
                                </a:cubicBezTo>
                                <a:cubicBezTo>
                                  <a:pt x="173944" y="100887"/>
                                  <a:pt x="177423" y="104366"/>
                                  <a:pt x="177423" y="104366"/>
                                </a:cubicBezTo>
                                <a:cubicBezTo>
                                  <a:pt x="177423" y="107845"/>
                                  <a:pt x="177423" y="111324"/>
                                  <a:pt x="180902" y="111324"/>
                                </a:cubicBezTo>
                                <a:cubicBezTo>
                                  <a:pt x="180902" y="114803"/>
                                  <a:pt x="184380" y="114803"/>
                                  <a:pt x="184380" y="118282"/>
                                </a:cubicBezTo>
                                <a:cubicBezTo>
                                  <a:pt x="177423" y="114803"/>
                                  <a:pt x="170465" y="111324"/>
                                  <a:pt x="166986" y="111324"/>
                                </a:cubicBezTo>
                                <a:cubicBezTo>
                                  <a:pt x="125240" y="97408"/>
                                  <a:pt x="90451" y="73056"/>
                                  <a:pt x="52183" y="48704"/>
                                </a:cubicBezTo>
                                <a:cubicBezTo>
                                  <a:pt x="38268" y="38268"/>
                                  <a:pt x="20873" y="31310"/>
                                  <a:pt x="0" y="27831"/>
                                </a:cubicBezTo>
                                <a:cubicBezTo>
                                  <a:pt x="6958" y="20873"/>
                                  <a:pt x="13916" y="17394"/>
                                  <a:pt x="17394" y="13915"/>
                                </a:cubicBezTo>
                                <a:close/>
                              </a:path>
                            </a:pathLst>
                          </a:custGeom>
                          <a:solidFill>
                            <a:srgbClr val="5FA48F"/>
                          </a:solidFill>
                          <a:ln w="34755" cap="flat">
                            <a:noFill/>
                            <a:prstDash val="solid"/>
                            <a:miter/>
                          </a:ln>
                        </p:spPr>
                        <p:txBody>
                          <a:bodyPr rtlCol="0" anchor="ctr"/>
                          <a:lstStyle/>
                          <a:p>
                            <a:endParaRPr lang="en-US"/>
                          </a:p>
                        </p:txBody>
                      </p:sp>
                      <p:sp>
                        <p:nvSpPr>
                          <p:cNvPr id="207" name="Freeform: Shape 206">
                            <a:extLst>
                              <a:ext uri="{FF2B5EF4-FFF2-40B4-BE49-F238E27FC236}">
                                <a16:creationId xmlns:a16="http://schemas.microsoft.com/office/drawing/2014/main" xmlns="" id="{622F4615-B703-40B1-9932-20B69700685F}"/>
                              </a:ext>
                            </a:extLst>
                          </p:cNvPr>
                          <p:cNvSpPr/>
                          <p:nvPr/>
                        </p:nvSpPr>
                        <p:spPr>
                          <a:xfrm>
                            <a:off x="1954333" y="8126618"/>
                            <a:ext cx="302662" cy="121760"/>
                          </a:xfrm>
                          <a:custGeom>
                            <a:avLst/>
                            <a:gdLst>
                              <a:gd name="connsiteX0" fmla="*/ 45225 w 302662"/>
                              <a:gd name="connsiteY0" fmla="*/ 6958 h 121760"/>
                              <a:gd name="connsiteX1" fmla="*/ 100887 w 302662"/>
                              <a:gd name="connsiteY1" fmla="*/ 41746 h 121760"/>
                              <a:gd name="connsiteX2" fmla="*/ 180901 w 302662"/>
                              <a:gd name="connsiteY2" fmla="*/ 83493 h 121760"/>
                              <a:gd name="connsiteX3" fmla="*/ 233085 w 302662"/>
                              <a:gd name="connsiteY3" fmla="*/ 97408 h 121760"/>
                              <a:gd name="connsiteX4" fmla="*/ 260916 w 302662"/>
                              <a:gd name="connsiteY4" fmla="*/ 86972 h 121760"/>
                              <a:gd name="connsiteX5" fmla="*/ 295704 w 302662"/>
                              <a:gd name="connsiteY5" fmla="*/ 86972 h 121760"/>
                              <a:gd name="connsiteX6" fmla="*/ 302662 w 302662"/>
                              <a:gd name="connsiteY6" fmla="*/ 86972 h 121760"/>
                              <a:gd name="connsiteX7" fmla="*/ 302662 w 302662"/>
                              <a:gd name="connsiteY7" fmla="*/ 121761 h 121760"/>
                              <a:gd name="connsiteX8" fmla="*/ 208732 w 302662"/>
                              <a:gd name="connsiteY8" fmla="*/ 121761 h 121760"/>
                              <a:gd name="connsiteX9" fmla="*/ 104366 w 302662"/>
                              <a:gd name="connsiteY9" fmla="*/ 86972 h 121760"/>
                              <a:gd name="connsiteX10" fmla="*/ 48704 w 302662"/>
                              <a:gd name="connsiteY10" fmla="*/ 66099 h 121760"/>
                              <a:gd name="connsiteX11" fmla="*/ 0 w 302662"/>
                              <a:gd name="connsiteY11" fmla="*/ 34789 h 121760"/>
                              <a:gd name="connsiteX12" fmla="*/ 24352 w 302662"/>
                              <a:gd name="connsiteY12" fmla="*/ 0 h 121760"/>
                              <a:gd name="connsiteX13" fmla="*/ 45225 w 302662"/>
                              <a:gd name="connsiteY13" fmla="*/ 6958 h 121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2662" h="121760">
                                <a:moveTo>
                                  <a:pt x="45225" y="6958"/>
                                </a:moveTo>
                                <a:cubicBezTo>
                                  <a:pt x="66099" y="13915"/>
                                  <a:pt x="83493" y="27831"/>
                                  <a:pt x="100887" y="41746"/>
                                </a:cubicBezTo>
                                <a:cubicBezTo>
                                  <a:pt x="125239" y="59141"/>
                                  <a:pt x="153070" y="73056"/>
                                  <a:pt x="180901" y="83493"/>
                                </a:cubicBezTo>
                                <a:cubicBezTo>
                                  <a:pt x="191338" y="86972"/>
                                  <a:pt x="222648" y="107845"/>
                                  <a:pt x="233085" y="97408"/>
                                </a:cubicBezTo>
                                <a:cubicBezTo>
                                  <a:pt x="243521" y="86972"/>
                                  <a:pt x="243521" y="83493"/>
                                  <a:pt x="260916" y="86972"/>
                                </a:cubicBezTo>
                                <a:cubicBezTo>
                                  <a:pt x="271352" y="86972"/>
                                  <a:pt x="285268" y="86972"/>
                                  <a:pt x="295704" y="86972"/>
                                </a:cubicBezTo>
                                <a:cubicBezTo>
                                  <a:pt x="299183" y="86972"/>
                                  <a:pt x="299183" y="86972"/>
                                  <a:pt x="302662" y="86972"/>
                                </a:cubicBezTo>
                                <a:cubicBezTo>
                                  <a:pt x="302662" y="97408"/>
                                  <a:pt x="302662" y="111324"/>
                                  <a:pt x="302662" y="121761"/>
                                </a:cubicBezTo>
                                <a:cubicBezTo>
                                  <a:pt x="271352" y="121761"/>
                                  <a:pt x="240042" y="121761"/>
                                  <a:pt x="208732" y="121761"/>
                                </a:cubicBezTo>
                                <a:cubicBezTo>
                                  <a:pt x="166986" y="121761"/>
                                  <a:pt x="139155" y="114803"/>
                                  <a:pt x="104366" y="86972"/>
                                </a:cubicBezTo>
                                <a:cubicBezTo>
                                  <a:pt x="90451" y="73056"/>
                                  <a:pt x="73056" y="73056"/>
                                  <a:pt x="48704" y="66099"/>
                                </a:cubicBezTo>
                                <a:cubicBezTo>
                                  <a:pt x="27831" y="59141"/>
                                  <a:pt x="13915" y="45225"/>
                                  <a:pt x="0" y="34789"/>
                                </a:cubicBezTo>
                                <a:cubicBezTo>
                                  <a:pt x="6958" y="20873"/>
                                  <a:pt x="13915" y="10437"/>
                                  <a:pt x="24352" y="0"/>
                                </a:cubicBezTo>
                                <a:cubicBezTo>
                                  <a:pt x="31310" y="0"/>
                                  <a:pt x="38268" y="3479"/>
                                  <a:pt x="45225" y="6958"/>
                                </a:cubicBezTo>
                                <a:close/>
                              </a:path>
                            </a:pathLst>
                          </a:custGeom>
                          <a:solidFill>
                            <a:srgbClr val="5FA48F"/>
                          </a:solidFill>
                          <a:ln w="34755" cap="flat">
                            <a:noFill/>
                            <a:prstDash val="solid"/>
                            <a:miter/>
                          </a:ln>
                        </p:spPr>
                        <p:txBody>
                          <a:bodyPr rtlCol="0" anchor="ctr"/>
                          <a:lstStyle/>
                          <a:p>
                            <a:endParaRPr lang="en-US"/>
                          </a:p>
                        </p:txBody>
                      </p:sp>
                      <p:sp>
                        <p:nvSpPr>
                          <p:cNvPr id="208" name="Freeform: Shape 207">
                            <a:extLst>
                              <a:ext uri="{FF2B5EF4-FFF2-40B4-BE49-F238E27FC236}">
                                <a16:creationId xmlns:a16="http://schemas.microsoft.com/office/drawing/2014/main" xmlns="" id="{218B512F-8423-4AFD-9E22-1DB8FDF72763}"/>
                              </a:ext>
                            </a:extLst>
                          </p:cNvPr>
                          <p:cNvSpPr/>
                          <p:nvPr/>
                        </p:nvSpPr>
                        <p:spPr>
                          <a:xfrm>
                            <a:off x="1909107" y="8171844"/>
                            <a:ext cx="351366" cy="134504"/>
                          </a:xfrm>
                          <a:custGeom>
                            <a:avLst/>
                            <a:gdLst>
                              <a:gd name="connsiteX0" fmla="*/ 38268 w 351366"/>
                              <a:gd name="connsiteY0" fmla="*/ 0 h 134504"/>
                              <a:gd name="connsiteX1" fmla="*/ 93930 w 351366"/>
                              <a:gd name="connsiteY1" fmla="*/ 34789 h 134504"/>
                              <a:gd name="connsiteX2" fmla="*/ 156549 w 351366"/>
                              <a:gd name="connsiteY2" fmla="*/ 55662 h 134504"/>
                              <a:gd name="connsiteX3" fmla="*/ 187859 w 351366"/>
                              <a:gd name="connsiteY3" fmla="*/ 76535 h 134504"/>
                              <a:gd name="connsiteX4" fmla="*/ 351366 w 351366"/>
                              <a:gd name="connsiteY4" fmla="*/ 86972 h 134504"/>
                              <a:gd name="connsiteX5" fmla="*/ 351366 w 351366"/>
                              <a:gd name="connsiteY5" fmla="*/ 125239 h 134504"/>
                              <a:gd name="connsiteX6" fmla="*/ 333972 w 351366"/>
                              <a:gd name="connsiteY6" fmla="*/ 125239 h 134504"/>
                              <a:gd name="connsiteX7" fmla="*/ 139155 w 351366"/>
                              <a:gd name="connsiteY7" fmla="*/ 83493 h 134504"/>
                              <a:gd name="connsiteX8" fmla="*/ 132197 w 351366"/>
                              <a:gd name="connsiteY8" fmla="*/ 76535 h 134504"/>
                              <a:gd name="connsiteX9" fmla="*/ 132197 w 351366"/>
                              <a:gd name="connsiteY9" fmla="*/ 76535 h 134504"/>
                              <a:gd name="connsiteX10" fmla="*/ 132197 w 351366"/>
                              <a:gd name="connsiteY10" fmla="*/ 73056 h 134504"/>
                              <a:gd name="connsiteX11" fmla="*/ 132197 w 351366"/>
                              <a:gd name="connsiteY11" fmla="*/ 73056 h 134504"/>
                              <a:gd name="connsiteX12" fmla="*/ 132197 w 351366"/>
                              <a:gd name="connsiteY12" fmla="*/ 76535 h 134504"/>
                              <a:gd name="connsiteX13" fmla="*/ 118282 w 351366"/>
                              <a:gd name="connsiteY13" fmla="*/ 69578 h 134504"/>
                              <a:gd name="connsiteX14" fmla="*/ 125240 w 351366"/>
                              <a:gd name="connsiteY14" fmla="*/ 41747 h 134504"/>
                              <a:gd name="connsiteX15" fmla="*/ 125240 w 351366"/>
                              <a:gd name="connsiteY15" fmla="*/ 41747 h 134504"/>
                              <a:gd name="connsiteX16" fmla="*/ 114803 w 351366"/>
                              <a:gd name="connsiteY16" fmla="*/ 69578 h 134504"/>
                              <a:gd name="connsiteX17" fmla="*/ 107845 w 351366"/>
                              <a:gd name="connsiteY17" fmla="*/ 69578 h 134504"/>
                              <a:gd name="connsiteX18" fmla="*/ 76535 w 351366"/>
                              <a:gd name="connsiteY18" fmla="*/ 83493 h 134504"/>
                              <a:gd name="connsiteX19" fmla="*/ 0 w 351366"/>
                              <a:gd name="connsiteY19" fmla="*/ 66099 h 134504"/>
                              <a:gd name="connsiteX20" fmla="*/ 38268 w 351366"/>
                              <a:gd name="connsiteY20" fmla="*/ 0 h 134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51366" h="134504">
                                <a:moveTo>
                                  <a:pt x="38268" y="0"/>
                                </a:moveTo>
                                <a:cubicBezTo>
                                  <a:pt x="55662" y="13915"/>
                                  <a:pt x="69578" y="31310"/>
                                  <a:pt x="93930" y="34789"/>
                                </a:cubicBezTo>
                                <a:cubicBezTo>
                                  <a:pt x="118282" y="38268"/>
                                  <a:pt x="135676" y="38268"/>
                                  <a:pt x="156549" y="55662"/>
                                </a:cubicBezTo>
                                <a:cubicBezTo>
                                  <a:pt x="166986" y="66099"/>
                                  <a:pt x="177423" y="69578"/>
                                  <a:pt x="187859" y="76535"/>
                                </a:cubicBezTo>
                                <a:cubicBezTo>
                                  <a:pt x="240042" y="97408"/>
                                  <a:pt x="295704" y="90451"/>
                                  <a:pt x="351366" y="86972"/>
                                </a:cubicBezTo>
                                <a:cubicBezTo>
                                  <a:pt x="351366" y="100887"/>
                                  <a:pt x="351366" y="111324"/>
                                  <a:pt x="351366" y="125239"/>
                                </a:cubicBezTo>
                                <a:cubicBezTo>
                                  <a:pt x="344409" y="125239"/>
                                  <a:pt x="340930" y="125239"/>
                                  <a:pt x="333972" y="125239"/>
                                </a:cubicBezTo>
                                <a:cubicBezTo>
                                  <a:pt x="281789" y="128718"/>
                                  <a:pt x="149592" y="160028"/>
                                  <a:pt x="139155" y="83493"/>
                                </a:cubicBezTo>
                                <a:cubicBezTo>
                                  <a:pt x="139155" y="80014"/>
                                  <a:pt x="135676" y="80014"/>
                                  <a:pt x="132197" y="76535"/>
                                </a:cubicBezTo>
                                <a:cubicBezTo>
                                  <a:pt x="132197" y="76535"/>
                                  <a:pt x="132197" y="76535"/>
                                  <a:pt x="132197" y="76535"/>
                                </a:cubicBezTo>
                                <a:cubicBezTo>
                                  <a:pt x="132197" y="76535"/>
                                  <a:pt x="132197" y="76535"/>
                                  <a:pt x="132197" y="73056"/>
                                </a:cubicBezTo>
                                <a:cubicBezTo>
                                  <a:pt x="132197" y="73056"/>
                                  <a:pt x="132197" y="69578"/>
                                  <a:pt x="132197" y="73056"/>
                                </a:cubicBezTo>
                                <a:cubicBezTo>
                                  <a:pt x="132197" y="73056"/>
                                  <a:pt x="132197" y="76535"/>
                                  <a:pt x="132197" y="76535"/>
                                </a:cubicBezTo>
                                <a:cubicBezTo>
                                  <a:pt x="125240" y="73056"/>
                                  <a:pt x="121761" y="73056"/>
                                  <a:pt x="118282" y="69578"/>
                                </a:cubicBezTo>
                                <a:cubicBezTo>
                                  <a:pt x="118282" y="59141"/>
                                  <a:pt x="121761" y="48704"/>
                                  <a:pt x="125240" y="41747"/>
                                </a:cubicBezTo>
                                <a:cubicBezTo>
                                  <a:pt x="125240" y="41747"/>
                                  <a:pt x="125240" y="38268"/>
                                  <a:pt x="125240" y="41747"/>
                                </a:cubicBezTo>
                                <a:cubicBezTo>
                                  <a:pt x="121761" y="52183"/>
                                  <a:pt x="118282" y="59141"/>
                                  <a:pt x="114803" y="69578"/>
                                </a:cubicBezTo>
                                <a:cubicBezTo>
                                  <a:pt x="111324" y="69578"/>
                                  <a:pt x="111324" y="69578"/>
                                  <a:pt x="107845" y="69578"/>
                                </a:cubicBezTo>
                                <a:cubicBezTo>
                                  <a:pt x="97409" y="69578"/>
                                  <a:pt x="83493" y="80014"/>
                                  <a:pt x="76535" y="83493"/>
                                </a:cubicBezTo>
                                <a:cubicBezTo>
                                  <a:pt x="52183" y="90451"/>
                                  <a:pt x="20873" y="83493"/>
                                  <a:pt x="0" y="66099"/>
                                </a:cubicBezTo>
                                <a:cubicBezTo>
                                  <a:pt x="13916" y="41747"/>
                                  <a:pt x="24352" y="20873"/>
                                  <a:pt x="38268" y="0"/>
                                </a:cubicBezTo>
                                <a:close/>
                              </a:path>
                            </a:pathLst>
                          </a:custGeom>
                          <a:solidFill>
                            <a:srgbClr val="5FA48F"/>
                          </a:solidFill>
                          <a:ln w="34755" cap="flat">
                            <a:noFill/>
                            <a:prstDash val="solid"/>
                            <a:miter/>
                          </a:ln>
                        </p:spPr>
                        <p:txBody>
                          <a:bodyPr rtlCol="0" anchor="ctr"/>
                          <a:lstStyle/>
                          <a:p>
                            <a:endParaRPr lang="en-US"/>
                          </a:p>
                        </p:txBody>
                      </p:sp>
                      <p:sp>
                        <p:nvSpPr>
                          <p:cNvPr id="209" name="Freeform: Shape 208">
                            <a:extLst>
                              <a:ext uri="{FF2B5EF4-FFF2-40B4-BE49-F238E27FC236}">
                                <a16:creationId xmlns:a16="http://schemas.microsoft.com/office/drawing/2014/main" xmlns="" id="{7FCE87BA-C1D3-48CB-AC00-0C2A50D71337}"/>
                              </a:ext>
                            </a:extLst>
                          </p:cNvPr>
                          <p:cNvSpPr/>
                          <p:nvPr/>
                        </p:nvSpPr>
                        <p:spPr>
                          <a:xfrm>
                            <a:off x="1874319" y="8244900"/>
                            <a:ext cx="146112" cy="90229"/>
                          </a:xfrm>
                          <a:custGeom>
                            <a:avLst/>
                            <a:gdLst>
                              <a:gd name="connsiteX0" fmla="*/ 24352 w 146112"/>
                              <a:gd name="connsiteY0" fmla="*/ 0 h 90229"/>
                              <a:gd name="connsiteX1" fmla="*/ 24352 w 146112"/>
                              <a:gd name="connsiteY1" fmla="*/ 0 h 90229"/>
                              <a:gd name="connsiteX2" fmla="*/ 69578 w 146112"/>
                              <a:gd name="connsiteY2" fmla="*/ 17394 h 90229"/>
                              <a:gd name="connsiteX3" fmla="*/ 121761 w 146112"/>
                              <a:gd name="connsiteY3" fmla="*/ 13916 h 90229"/>
                              <a:gd name="connsiteX4" fmla="*/ 146113 w 146112"/>
                              <a:gd name="connsiteY4" fmla="*/ 6958 h 90229"/>
                              <a:gd name="connsiteX5" fmla="*/ 146113 w 146112"/>
                              <a:gd name="connsiteY5" fmla="*/ 48704 h 90229"/>
                              <a:gd name="connsiteX6" fmla="*/ 139155 w 146112"/>
                              <a:gd name="connsiteY6" fmla="*/ 73056 h 90229"/>
                              <a:gd name="connsiteX7" fmla="*/ 27831 w 146112"/>
                              <a:gd name="connsiteY7" fmla="*/ 59141 h 90229"/>
                              <a:gd name="connsiteX8" fmla="*/ 0 w 146112"/>
                              <a:gd name="connsiteY8" fmla="*/ 24352 h 90229"/>
                              <a:gd name="connsiteX9" fmla="*/ 24352 w 146112"/>
                              <a:gd name="connsiteY9" fmla="*/ 0 h 90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112" h="90229">
                                <a:moveTo>
                                  <a:pt x="24352" y="0"/>
                                </a:moveTo>
                                <a:cubicBezTo>
                                  <a:pt x="24352" y="0"/>
                                  <a:pt x="27831" y="0"/>
                                  <a:pt x="24352" y="0"/>
                                </a:cubicBezTo>
                                <a:cubicBezTo>
                                  <a:pt x="38268" y="6958"/>
                                  <a:pt x="52183" y="13916"/>
                                  <a:pt x="69578" y="17394"/>
                                </a:cubicBezTo>
                                <a:cubicBezTo>
                                  <a:pt x="86972" y="20873"/>
                                  <a:pt x="104366" y="20873"/>
                                  <a:pt x="121761" y="13916"/>
                                </a:cubicBezTo>
                                <a:cubicBezTo>
                                  <a:pt x="132197" y="10437"/>
                                  <a:pt x="139155" y="6958"/>
                                  <a:pt x="146113" y="6958"/>
                                </a:cubicBezTo>
                                <a:cubicBezTo>
                                  <a:pt x="146113" y="20873"/>
                                  <a:pt x="146113" y="34789"/>
                                  <a:pt x="146113" y="48704"/>
                                </a:cubicBezTo>
                                <a:cubicBezTo>
                                  <a:pt x="142634" y="55662"/>
                                  <a:pt x="142634" y="66099"/>
                                  <a:pt x="139155" y="73056"/>
                                </a:cubicBezTo>
                                <a:cubicBezTo>
                                  <a:pt x="100887" y="100887"/>
                                  <a:pt x="59141" y="93930"/>
                                  <a:pt x="27831" y="59141"/>
                                </a:cubicBezTo>
                                <a:cubicBezTo>
                                  <a:pt x="17394" y="48704"/>
                                  <a:pt x="6958" y="38268"/>
                                  <a:pt x="0" y="24352"/>
                                </a:cubicBezTo>
                                <a:cubicBezTo>
                                  <a:pt x="10437" y="20873"/>
                                  <a:pt x="17394" y="10437"/>
                                  <a:pt x="24352" y="0"/>
                                </a:cubicBezTo>
                                <a:close/>
                              </a:path>
                            </a:pathLst>
                          </a:custGeom>
                          <a:solidFill>
                            <a:srgbClr val="5FA48F"/>
                          </a:solidFill>
                          <a:ln w="34755" cap="flat">
                            <a:noFill/>
                            <a:prstDash val="solid"/>
                            <a:miter/>
                          </a:ln>
                        </p:spPr>
                        <p:txBody>
                          <a:bodyPr rtlCol="0" anchor="ctr"/>
                          <a:lstStyle/>
                          <a:p>
                            <a:endParaRPr lang="en-US"/>
                          </a:p>
                        </p:txBody>
                      </p:sp>
                      <p:sp>
                        <p:nvSpPr>
                          <p:cNvPr id="210" name="Freeform: Shape 209">
                            <a:extLst>
                              <a:ext uri="{FF2B5EF4-FFF2-40B4-BE49-F238E27FC236}">
                                <a16:creationId xmlns:a16="http://schemas.microsoft.com/office/drawing/2014/main" xmlns="" id="{8898BF9B-7249-44E6-8F2A-0581DFF050DE}"/>
                              </a:ext>
                            </a:extLst>
                          </p:cNvPr>
                          <p:cNvSpPr/>
                          <p:nvPr/>
                        </p:nvSpPr>
                        <p:spPr>
                          <a:xfrm>
                            <a:off x="2023910" y="8262294"/>
                            <a:ext cx="247000" cy="107845"/>
                          </a:xfrm>
                          <a:custGeom>
                            <a:avLst/>
                            <a:gdLst>
                              <a:gd name="connsiteX0" fmla="*/ 3479 w 247000"/>
                              <a:gd name="connsiteY0" fmla="*/ 41747 h 107845"/>
                              <a:gd name="connsiteX1" fmla="*/ 3479 w 247000"/>
                              <a:gd name="connsiteY1" fmla="*/ 41747 h 107845"/>
                              <a:gd name="connsiteX2" fmla="*/ 13915 w 247000"/>
                              <a:gd name="connsiteY2" fmla="*/ 0 h 107845"/>
                              <a:gd name="connsiteX3" fmla="*/ 20873 w 247000"/>
                              <a:gd name="connsiteY3" fmla="*/ 10437 h 107845"/>
                              <a:gd name="connsiteX4" fmla="*/ 194817 w 247000"/>
                              <a:gd name="connsiteY4" fmla="*/ 48704 h 107845"/>
                              <a:gd name="connsiteX5" fmla="*/ 240042 w 247000"/>
                              <a:gd name="connsiteY5" fmla="*/ 45225 h 107845"/>
                              <a:gd name="connsiteX6" fmla="*/ 240042 w 247000"/>
                              <a:gd name="connsiteY6" fmla="*/ 62620 h 107845"/>
                              <a:gd name="connsiteX7" fmla="*/ 247000 w 247000"/>
                              <a:gd name="connsiteY7" fmla="*/ 97408 h 107845"/>
                              <a:gd name="connsiteX8" fmla="*/ 194817 w 247000"/>
                              <a:gd name="connsiteY8" fmla="*/ 107845 h 107845"/>
                              <a:gd name="connsiteX9" fmla="*/ 118282 w 247000"/>
                              <a:gd name="connsiteY9" fmla="*/ 100887 h 107845"/>
                              <a:gd name="connsiteX10" fmla="*/ 0 w 247000"/>
                              <a:gd name="connsiteY10" fmla="*/ 59141 h 107845"/>
                              <a:gd name="connsiteX11" fmla="*/ 0 w 247000"/>
                              <a:gd name="connsiteY11" fmla="*/ 59141 h 107845"/>
                              <a:gd name="connsiteX12" fmla="*/ 3479 w 247000"/>
                              <a:gd name="connsiteY12" fmla="*/ 41747 h 107845"/>
                              <a:gd name="connsiteX13" fmla="*/ 3479 w 247000"/>
                              <a:gd name="connsiteY13" fmla="*/ 41747 h 107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7000" h="107845">
                                <a:moveTo>
                                  <a:pt x="3479" y="41747"/>
                                </a:moveTo>
                                <a:cubicBezTo>
                                  <a:pt x="3479" y="41747"/>
                                  <a:pt x="3479" y="41747"/>
                                  <a:pt x="3479" y="41747"/>
                                </a:cubicBezTo>
                                <a:cubicBezTo>
                                  <a:pt x="6958" y="27831"/>
                                  <a:pt x="10437" y="13916"/>
                                  <a:pt x="13915" y="0"/>
                                </a:cubicBezTo>
                                <a:cubicBezTo>
                                  <a:pt x="17394" y="3479"/>
                                  <a:pt x="17394" y="6958"/>
                                  <a:pt x="20873" y="10437"/>
                                </a:cubicBezTo>
                                <a:cubicBezTo>
                                  <a:pt x="48704" y="69578"/>
                                  <a:pt x="142634" y="52183"/>
                                  <a:pt x="194817" y="48704"/>
                                </a:cubicBezTo>
                                <a:cubicBezTo>
                                  <a:pt x="212211" y="48704"/>
                                  <a:pt x="226127" y="45225"/>
                                  <a:pt x="240042" y="45225"/>
                                </a:cubicBezTo>
                                <a:cubicBezTo>
                                  <a:pt x="240042" y="52183"/>
                                  <a:pt x="240042" y="55662"/>
                                  <a:pt x="240042" y="62620"/>
                                </a:cubicBezTo>
                                <a:cubicBezTo>
                                  <a:pt x="240042" y="73056"/>
                                  <a:pt x="243521" y="86972"/>
                                  <a:pt x="247000" y="97408"/>
                                </a:cubicBezTo>
                                <a:cubicBezTo>
                                  <a:pt x="229606" y="100887"/>
                                  <a:pt x="212211" y="107845"/>
                                  <a:pt x="194817" y="107845"/>
                                </a:cubicBezTo>
                                <a:cubicBezTo>
                                  <a:pt x="170465" y="107845"/>
                                  <a:pt x="142634" y="104366"/>
                                  <a:pt x="118282" y="100887"/>
                                </a:cubicBezTo>
                                <a:cubicBezTo>
                                  <a:pt x="76535" y="97408"/>
                                  <a:pt x="27831" y="93930"/>
                                  <a:pt x="0" y="59141"/>
                                </a:cubicBezTo>
                                <a:cubicBezTo>
                                  <a:pt x="0" y="59141"/>
                                  <a:pt x="0" y="59141"/>
                                  <a:pt x="0" y="59141"/>
                                </a:cubicBezTo>
                                <a:cubicBezTo>
                                  <a:pt x="0" y="55662"/>
                                  <a:pt x="0" y="48704"/>
                                  <a:pt x="3479" y="41747"/>
                                </a:cubicBezTo>
                                <a:cubicBezTo>
                                  <a:pt x="3479" y="45225"/>
                                  <a:pt x="3479" y="45225"/>
                                  <a:pt x="3479" y="41747"/>
                                </a:cubicBezTo>
                                <a:close/>
                              </a:path>
                            </a:pathLst>
                          </a:custGeom>
                          <a:solidFill>
                            <a:srgbClr val="5FA48F"/>
                          </a:solidFill>
                          <a:ln w="34755" cap="flat">
                            <a:noFill/>
                            <a:prstDash val="solid"/>
                            <a:miter/>
                          </a:ln>
                        </p:spPr>
                        <p:txBody>
                          <a:bodyPr rtlCol="0" anchor="ctr"/>
                          <a:lstStyle/>
                          <a:p>
                            <a:endParaRPr lang="en-US"/>
                          </a:p>
                        </p:txBody>
                      </p:sp>
                      <p:sp>
                        <p:nvSpPr>
                          <p:cNvPr id="211" name="Freeform: Shape 210">
                            <a:extLst>
                              <a:ext uri="{FF2B5EF4-FFF2-40B4-BE49-F238E27FC236}">
                                <a16:creationId xmlns:a16="http://schemas.microsoft.com/office/drawing/2014/main" xmlns="" id="{E0A678EE-C4B7-4686-9D90-D0B638714FC6}"/>
                              </a:ext>
                            </a:extLst>
                          </p:cNvPr>
                          <p:cNvSpPr/>
                          <p:nvPr/>
                        </p:nvSpPr>
                        <p:spPr>
                          <a:xfrm>
                            <a:off x="1856924" y="8283168"/>
                            <a:ext cx="153070" cy="100636"/>
                          </a:xfrm>
                          <a:custGeom>
                            <a:avLst/>
                            <a:gdLst>
                              <a:gd name="connsiteX0" fmla="*/ 13916 w 153070"/>
                              <a:gd name="connsiteY0" fmla="*/ 0 h 100636"/>
                              <a:gd name="connsiteX1" fmla="*/ 83493 w 153070"/>
                              <a:gd name="connsiteY1" fmla="*/ 62620 h 100636"/>
                              <a:gd name="connsiteX2" fmla="*/ 121761 w 153070"/>
                              <a:gd name="connsiteY2" fmla="*/ 66099 h 100636"/>
                              <a:gd name="connsiteX3" fmla="*/ 153071 w 153070"/>
                              <a:gd name="connsiteY3" fmla="*/ 55662 h 100636"/>
                              <a:gd name="connsiteX4" fmla="*/ 146113 w 153070"/>
                              <a:gd name="connsiteY4" fmla="*/ 93930 h 100636"/>
                              <a:gd name="connsiteX5" fmla="*/ 52183 w 153070"/>
                              <a:gd name="connsiteY5" fmla="*/ 86972 h 100636"/>
                              <a:gd name="connsiteX6" fmla="*/ 3479 w 153070"/>
                              <a:gd name="connsiteY6" fmla="*/ 48704 h 100636"/>
                              <a:gd name="connsiteX7" fmla="*/ 3479 w 153070"/>
                              <a:gd name="connsiteY7" fmla="*/ 45225 h 100636"/>
                              <a:gd name="connsiteX8" fmla="*/ 13916 w 153070"/>
                              <a:gd name="connsiteY8" fmla="*/ 0 h 100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070" h="100636">
                                <a:moveTo>
                                  <a:pt x="13916" y="0"/>
                                </a:moveTo>
                                <a:cubicBezTo>
                                  <a:pt x="31310" y="27831"/>
                                  <a:pt x="59141" y="55662"/>
                                  <a:pt x="83493" y="62620"/>
                                </a:cubicBezTo>
                                <a:cubicBezTo>
                                  <a:pt x="97409" y="66099"/>
                                  <a:pt x="111324" y="69578"/>
                                  <a:pt x="121761" y="66099"/>
                                </a:cubicBezTo>
                                <a:cubicBezTo>
                                  <a:pt x="125240" y="66099"/>
                                  <a:pt x="142634" y="59141"/>
                                  <a:pt x="153071" y="55662"/>
                                </a:cubicBezTo>
                                <a:cubicBezTo>
                                  <a:pt x="149592" y="69578"/>
                                  <a:pt x="149592" y="80014"/>
                                  <a:pt x="146113" y="93930"/>
                                </a:cubicBezTo>
                                <a:cubicBezTo>
                                  <a:pt x="118282" y="107845"/>
                                  <a:pt x="80014" y="97408"/>
                                  <a:pt x="52183" y="86972"/>
                                </a:cubicBezTo>
                                <a:cubicBezTo>
                                  <a:pt x="38268" y="80014"/>
                                  <a:pt x="13916" y="66099"/>
                                  <a:pt x="3479" y="48704"/>
                                </a:cubicBezTo>
                                <a:cubicBezTo>
                                  <a:pt x="3479" y="48704"/>
                                  <a:pt x="3479" y="48704"/>
                                  <a:pt x="3479" y="45225"/>
                                </a:cubicBezTo>
                                <a:cubicBezTo>
                                  <a:pt x="-3479" y="27831"/>
                                  <a:pt x="0" y="13915"/>
                                  <a:pt x="13916" y="0"/>
                                </a:cubicBezTo>
                                <a:close/>
                              </a:path>
                            </a:pathLst>
                          </a:custGeom>
                          <a:solidFill>
                            <a:srgbClr val="5FA48F"/>
                          </a:solidFill>
                          <a:ln w="34755" cap="flat">
                            <a:noFill/>
                            <a:prstDash val="solid"/>
                            <a:miter/>
                          </a:ln>
                        </p:spPr>
                        <p:txBody>
                          <a:bodyPr rtlCol="0" anchor="ctr"/>
                          <a:lstStyle/>
                          <a:p>
                            <a:endParaRPr lang="en-US"/>
                          </a:p>
                        </p:txBody>
                      </p:sp>
                    </p:grpSp>
                    <p:sp>
                      <p:nvSpPr>
                        <p:cNvPr id="212" name="Freeform: Shape 211">
                          <a:extLst>
                            <a:ext uri="{FF2B5EF4-FFF2-40B4-BE49-F238E27FC236}">
                              <a16:creationId xmlns:a16="http://schemas.microsoft.com/office/drawing/2014/main" xmlns="" id="{BFCD2262-8215-42C5-8FC2-1E527ED6E2FB}"/>
                            </a:ext>
                          </a:extLst>
                        </p:cNvPr>
                        <p:cNvSpPr/>
                        <p:nvPr/>
                      </p:nvSpPr>
                      <p:spPr>
                        <a:xfrm>
                          <a:off x="2611840" y="8234463"/>
                          <a:ext cx="59140" cy="86971"/>
                        </a:xfrm>
                        <a:custGeom>
                          <a:avLst/>
                          <a:gdLst>
                            <a:gd name="connsiteX0" fmla="*/ 6958 w 59140"/>
                            <a:gd name="connsiteY0" fmla="*/ 13916 h 86971"/>
                            <a:gd name="connsiteX1" fmla="*/ 0 w 59140"/>
                            <a:gd name="connsiteY1" fmla="*/ 0 h 86971"/>
                            <a:gd name="connsiteX2" fmla="*/ 17394 w 59140"/>
                            <a:gd name="connsiteY2" fmla="*/ 27831 h 86971"/>
                            <a:gd name="connsiteX3" fmla="*/ 41747 w 59140"/>
                            <a:gd name="connsiteY3" fmla="*/ 55662 h 86971"/>
                            <a:gd name="connsiteX4" fmla="*/ 59141 w 59140"/>
                            <a:gd name="connsiteY4" fmla="*/ 86972 h 86971"/>
                            <a:gd name="connsiteX5" fmla="*/ 6958 w 59140"/>
                            <a:gd name="connsiteY5" fmla="*/ 13916 h 8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140" h="86971">
                              <a:moveTo>
                                <a:pt x="6958" y="13916"/>
                              </a:moveTo>
                              <a:cubicBezTo>
                                <a:pt x="3479" y="10437"/>
                                <a:pt x="3479" y="3479"/>
                                <a:pt x="0" y="0"/>
                              </a:cubicBezTo>
                              <a:cubicBezTo>
                                <a:pt x="6958" y="10437"/>
                                <a:pt x="10437" y="17394"/>
                                <a:pt x="17394" y="27831"/>
                              </a:cubicBezTo>
                              <a:cubicBezTo>
                                <a:pt x="24352" y="38268"/>
                                <a:pt x="31310" y="48704"/>
                                <a:pt x="41747" y="55662"/>
                              </a:cubicBezTo>
                              <a:cubicBezTo>
                                <a:pt x="52183" y="66099"/>
                                <a:pt x="55662" y="73056"/>
                                <a:pt x="59141" y="86972"/>
                              </a:cubicBezTo>
                              <a:cubicBezTo>
                                <a:pt x="38268" y="66099"/>
                                <a:pt x="24352" y="41747"/>
                                <a:pt x="6958" y="13916"/>
                              </a:cubicBezTo>
                              <a:close/>
                            </a:path>
                          </a:pathLst>
                        </a:custGeom>
                        <a:solidFill>
                          <a:srgbClr val="008EBE"/>
                        </a:solidFill>
                        <a:ln w="34755" cap="flat">
                          <a:no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xmlns="" id="{2852EF2D-976C-4E87-AB45-C084B4D40482}"/>
                            </a:ext>
                          </a:extLst>
                        </p:cNvPr>
                        <p:cNvSpPr/>
                        <p:nvPr/>
                      </p:nvSpPr>
                      <p:spPr>
                        <a:xfrm>
                          <a:off x="2469206" y="8095308"/>
                          <a:ext cx="205253" cy="278310"/>
                        </a:xfrm>
                        <a:custGeom>
                          <a:avLst/>
                          <a:gdLst>
                            <a:gd name="connsiteX0" fmla="*/ 132197 w 205253"/>
                            <a:gd name="connsiteY0" fmla="*/ 198296 h 278310"/>
                            <a:gd name="connsiteX1" fmla="*/ 80014 w 205253"/>
                            <a:gd name="connsiteY1" fmla="*/ 121761 h 278310"/>
                            <a:gd name="connsiteX2" fmla="*/ 0 w 205253"/>
                            <a:gd name="connsiteY2" fmla="*/ 6958 h 278310"/>
                            <a:gd name="connsiteX3" fmla="*/ 3479 w 205253"/>
                            <a:gd name="connsiteY3" fmla="*/ 6958 h 278310"/>
                            <a:gd name="connsiteX4" fmla="*/ 10437 w 205253"/>
                            <a:gd name="connsiteY4" fmla="*/ 3479 h 278310"/>
                            <a:gd name="connsiteX5" fmla="*/ 20873 w 205253"/>
                            <a:gd name="connsiteY5" fmla="*/ 0 h 278310"/>
                            <a:gd name="connsiteX6" fmla="*/ 73056 w 205253"/>
                            <a:gd name="connsiteY6" fmla="*/ 38268 h 278310"/>
                            <a:gd name="connsiteX7" fmla="*/ 132197 w 205253"/>
                            <a:gd name="connsiteY7" fmla="*/ 132197 h 278310"/>
                            <a:gd name="connsiteX8" fmla="*/ 173944 w 205253"/>
                            <a:gd name="connsiteY8" fmla="*/ 215690 h 278310"/>
                            <a:gd name="connsiteX9" fmla="*/ 205254 w 205253"/>
                            <a:gd name="connsiteY9" fmla="*/ 240042 h 278310"/>
                            <a:gd name="connsiteX10" fmla="*/ 201775 w 205253"/>
                            <a:gd name="connsiteY10" fmla="*/ 247000 h 278310"/>
                            <a:gd name="connsiteX11" fmla="*/ 201775 w 205253"/>
                            <a:gd name="connsiteY11" fmla="*/ 250479 h 278310"/>
                            <a:gd name="connsiteX12" fmla="*/ 173944 w 205253"/>
                            <a:gd name="connsiteY12" fmla="*/ 278310 h 278310"/>
                            <a:gd name="connsiteX13" fmla="*/ 132197 w 205253"/>
                            <a:gd name="connsiteY13" fmla="*/ 198296 h 278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253" h="278310">
                              <a:moveTo>
                                <a:pt x="132197" y="198296"/>
                              </a:moveTo>
                              <a:cubicBezTo>
                                <a:pt x="107845" y="173944"/>
                                <a:pt x="90451" y="153071"/>
                                <a:pt x="80014" y="121761"/>
                              </a:cubicBezTo>
                              <a:cubicBezTo>
                                <a:pt x="66099" y="83493"/>
                                <a:pt x="34789" y="31310"/>
                                <a:pt x="0" y="6958"/>
                              </a:cubicBezTo>
                              <a:cubicBezTo>
                                <a:pt x="0" y="6958"/>
                                <a:pt x="0" y="6958"/>
                                <a:pt x="3479" y="6958"/>
                              </a:cubicBezTo>
                              <a:cubicBezTo>
                                <a:pt x="6958" y="6958"/>
                                <a:pt x="6958" y="6958"/>
                                <a:pt x="10437" y="3479"/>
                              </a:cubicBezTo>
                              <a:cubicBezTo>
                                <a:pt x="13915" y="3479"/>
                                <a:pt x="17394" y="0"/>
                                <a:pt x="20873" y="0"/>
                              </a:cubicBezTo>
                              <a:cubicBezTo>
                                <a:pt x="38268" y="13916"/>
                                <a:pt x="59141" y="20873"/>
                                <a:pt x="73056" y="38268"/>
                              </a:cubicBezTo>
                              <a:cubicBezTo>
                                <a:pt x="97408" y="66099"/>
                                <a:pt x="118282" y="97408"/>
                                <a:pt x="132197" y="132197"/>
                              </a:cubicBezTo>
                              <a:cubicBezTo>
                                <a:pt x="142634" y="156549"/>
                                <a:pt x="156549" y="194817"/>
                                <a:pt x="173944" y="215690"/>
                              </a:cubicBezTo>
                              <a:cubicBezTo>
                                <a:pt x="180902" y="222648"/>
                                <a:pt x="194817" y="229606"/>
                                <a:pt x="205254" y="240042"/>
                              </a:cubicBezTo>
                              <a:cubicBezTo>
                                <a:pt x="205254" y="243521"/>
                                <a:pt x="205254" y="247000"/>
                                <a:pt x="201775" y="247000"/>
                              </a:cubicBezTo>
                              <a:cubicBezTo>
                                <a:pt x="201775" y="247000"/>
                                <a:pt x="201775" y="250479"/>
                                <a:pt x="201775" y="250479"/>
                              </a:cubicBezTo>
                              <a:cubicBezTo>
                                <a:pt x="194817" y="260916"/>
                                <a:pt x="184380" y="271352"/>
                                <a:pt x="173944" y="278310"/>
                              </a:cubicBezTo>
                              <a:cubicBezTo>
                                <a:pt x="149592" y="253958"/>
                                <a:pt x="153070" y="219169"/>
                                <a:pt x="132197" y="198296"/>
                              </a:cubicBezTo>
                              <a:close/>
                            </a:path>
                          </a:pathLst>
                        </a:custGeom>
                        <a:solidFill>
                          <a:srgbClr val="60B8B4"/>
                        </a:solidFill>
                        <a:ln w="34755" cap="flat">
                          <a:noFill/>
                          <a:prstDash val="solid"/>
                          <a:miter/>
                        </a:ln>
                      </p:spPr>
                      <p:txBody>
                        <a:bodyPr rtlCol="0" anchor="ctr"/>
                        <a:lstStyle/>
                        <a:p>
                          <a:endParaRPr lang="en-US"/>
                        </a:p>
                      </p:txBody>
                    </p:sp>
                    <p:sp>
                      <p:nvSpPr>
                        <p:cNvPr id="214" name="Freeform: Shape 213">
                          <a:extLst>
                            <a:ext uri="{FF2B5EF4-FFF2-40B4-BE49-F238E27FC236}">
                              <a16:creationId xmlns:a16="http://schemas.microsoft.com/office/drawing/2014/main" xmlns="" id="{1C50B59F-4612-45C9-B8FA-847F810C2EF8}"/>
                            </a:ext>
                          </a:extLst>
                        </p:cNvPr>
                        <p:cNvSpPr/>
                        <p:nvPr/>
                      </p:nvSpPr>
                      <p:spPr>
                        <a:xfrm>
                          <a:off x="2441375" y="8109224"/>
                          <a:ext cx="187859" cy="288746"/>
                        </a:xfrm>
                        <a:custGeom>
                          <a:avLst/>
                          <a:gdLst>
                            <a:gd name="connsiteX0" fmla="*/ 139155 w 187859"/>
                            <a:gd name="connsiteY0" fmla="*/ 274831 h 288746"/>
                            <a:gd name="connsiteX1" fmla="*/ 125239 w 187859"/>
                            <a:gd name="connsiteY1" fmla="*/ 226127 h 288746"/>
                            <a:gd name="connsiteX2" fmla="*/ 86972 w 187859"/>
                            <a:gd name="connsiteY2" fmla="*/ 166986 h 288746"/>
                            <a:gd name="connsiteX3" fmla="*/ 80014 w 187859"/>
                            <a:gd name="connsiteY3" fmla="*/ 146113 h 288746"/>
                            <a:gd name="connsiteX4" fmla="*/ 73056 w 187859"/>
                            <a:gd name="connsiteY4" fmla="*/ 139155 h 288746"/>
                            <a:gd name="connsiteX5" fmla="*/ 73056 w 187859"/>
                            <a:gd name="connsiteY5" fmla="*/ 135676 h 288746"/>
                            <a:gd name="connsiteX6" fmla="*/ 73056 w 187859"/>
                            <a:gd name="connsiteY6" fmla="*/ 135676 h 288746"/>
                            <a:gd name="connsiteX7" fmla="*/ 73056 w 187859"/>
                            <a:gd name="connsiteY7" fmla="*/ 135676 h 288746"/>
                            <a:gd name="connsiteX8" fmla="*/ 48704 w 187859"/>
                            <a:gd name="connsiteY8" fmla="*/ 107845 h 288746"/>
                            <a:gd name="connsiteX9" fmla="*/ 27831 w 187859"/>
                            <a:gd name="connsiteY9" fmla="*/ 55662 h 288746"/>
                            <a:gd name="connsiteX10" fmla="*/ 0 w 187859"/>
                            <a:gd name="connsiteY10" fmla="*/ 0 h 288746"/>
                            <a:gd name="connsiteX11" fmla="*/ 10437 w 187859"/>
                            <a:gd name="connsiteY11" fmla="*/ 0 h 288746"/>
                            <a:gd name="connsiteX12" fmla="*/ 13915 w 187859"/>
                            <a:gd name="connsiteY12" fmla="*/ 3479 h 288746"/>
                            <a:gd name="connsiteX13" fmla="*/ 13915 w 187859"/>
                            <a:gd name="connsiteY13" fmla="*/ 6958 h 288746"/>
                            <a:gd name="connsiteX14" fmla="*/ 13915 w 187859"/>
                            <a:gd name="connsiteY14" fmla="*/ 3479 h 288746"/>
                            <a:gd name="connsiteX15" fmla="*/ 76535 w 187859"/>
                            <a:gd name="connsiteY15" fmla="*/ 86972 h 288746"/>
                            <a:gd name="connsiteX16" fmla="*/ 111324 w 187859"/>
                            <a:gd name="connsiteY16" fmla="*/ 160028 h 288746"/>
                            <a:gd name="connsiteX17" fmla="*/ 132197 w 187859"/>
                            <a:gd name="connsiteY17" fmla="*/ 184380 h 288746"/>
                            <a:gd name="connsiteX18" fmla="*/ 166986 w 187859"/>
                            <a:gd name="connsiteY18" fmla="*/ 240042 h 288746"/>
                            <a:gd name="connsiteX19" fmla="*/ 177423 w 187859"/>
                            <a:gd name="connsiteY19" fmla="*/ 264394 h 288746"/>
                            <a:gd name="connsiteX20" fmla="*/ 187859 w 187859"/>
                            <a:gd name="connsiteY20" fmla="*/ 274831 h 288746"/>
                            <a:gd name="connsiteX21" fmla="*/ 177423 w 187859"/>
                            <a:gd name="connsiteY21" fmla="*/ 278310 h 288746"/>
                            <a:gd name="connsiteX22" fmla="*/ 146113 w 187859"/>
                            <a:gd name="connsiteY22" fmla="*/ 288747 h 288746"/>
                            <a:gd name="connsiteX23" fmla="*/ 139155 w 187859"/>
                            <a:gd name="connsiteY23" fmla="*/ 274831 h 288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7859" h="288746">
                              <a:moveTo>
                                <a:pt x="139155" y="274831"/>
                              </a:moveTo>
                              <a:cubicBezTo>
                                <a:pt x="132197" y="260916"/>
                                <a:pt x="135676" y="240042"/>
                                <a:pt x="125239" y="226127"/>
                              </a:cubicBezTo>
                              <a:cubicBezTo>
                                <a:pt x="114803" y="205254"/>
                                <a:pt x="90451" y="191338"/>
                                <a:pt x="86972" y="166986"/>
                              </a:cubicBezTo>
                              <a:cubicBezTo>
                                <a:pt x="86972" y="160028"/>
                                <a:pt x="83493" y="153070"/>
                                <a:pt x="80014" y="146113"/>
                              </a:cubicBezTo>
                              <a:cubicBezTo>
                                <a:pt x="76535" y="142634"/>
                                <a:pt x="76535" y="139155"/>
                                <a:pt x="73056" y="139155"/>
                              </a:cubicBezTo>
                              <a:cubicBezTo>
                                <a:pt x="73056" y="139155"/>
                                <a:pt x="73056" y="135676"/>
                                <a:pt x="73056" y="135676"/>
                              </a:cubicBezTo>
                              <a:cubicBezTo>
                                <a:pt x="73056" y="135676"/>
                                <a:pt x="69578" y="135676"/>
                                <a:pt x="73056" y="135676"/>
                              </a:cubicBezTo>
                              <a:cubicBezTo>
                                <a:pt x="73056" y="135676"/>
                                <a:pt x="73056" y="135676"/>
                                <a:pt x="73056" y="135676"/>
                              </a:cubicBezTo>
                              <a:cubicBezTo>
                                <a:pt x="62620" y="128718"/>
                                <a:pt x="55662" y="118282"/>
                                <a:pt x="48704" y="107845"/>
                              </a:cubicBezTo>
                              <a:cubicBezTo>
                                <a:pt x="41746" y="90451"/>
                                <a:pt x="34789" y="73056"/>
                                <a:pt x="27831" y="55662"/>
                              </a:cubicBezTo>
                              <a:cubicBezTo>
                                <a:pt x="20873" y="38268"/>
                                <a:pt x="10437" y="17394"/>
                                <a:pt x="0" y="0"/>
                              </a:cubicBezTo>
                              <a:cubicBezTo>
                                <a:pt x="3479" y="0"/>
                                <a:pt x="6958" y="0"/>
                                <a:pt x="10437" y="0"/>
                              </a:cubicBezTo>
                              <a:cubicBezTo>
                                <a:pt x="10437" y="0"/>
                                <a:pt x="13915" y="3479"/>
                                <a:pt x="13915" y="3479"/>
                              </a:cubicBezTo>
                              <a:cubicBezTo>
                                <a:pt x="13915" y="3479"/>
                                <a:pt x="13915" y="3479"/>
                                <a:pt x="13915" y="6958"/>
                              </a:cubicBezTo>
                              <a:cubicBezTo>
                                <a:pt x="13915" y="6958"/>
                                <a:pt x="13915" y="6958"/>
                                <a:pt x="13915" y="3479"/>
                              </a:cubicBezTo>
                              <a:cubicBezTo>
                                <a:pt x="38268" y="20873"/>
                                <a:pt x="62620" y="59141"/>
                                <a:pt x="76535" y="86972"/>
                              </a:cubicBezTo>
                              <a:cubicBezTo>
                                <a:pt x="90451" y="111324"/>
                                <a:pt x="93930" y="135676"/>
                                <a:pt x="111324" y="160028"/>
                              </a:cubicBezTo>
                              <a:cubicBezTo>
                                <a:pt x="118282" y="170465"/>
                                <a:pt x="125239" y="177423"/>
                                <a:pt x="132197" y="184380"/>
                              </a:cubicBezTo>
                              <a:cubicBezTo>
                                <a:pt x="149592" y="201775"/>
                                <a:pt x="156549" y="219169"/>
                                <a:pt x="166986" y="240042"/>
                              </a:cubicBezTo>
                              <a:cubicBezTo>
                                <a:pt x="170465" y="247000"/>
                                <a:pt x="173944" y="257437"/>
                                <a:pt x="177423" y="264394"/>
                              </a:cubicBezTo>
                              <a:cubicBezTo>
                                <a:pt x="180901" y="267873"/>
                                <a:pt x="184380" y="271352"/>
                                <a:pt x="187859" y="274831"/>
                              </a:cubicBezTo>
                              <a:cubicBezTo>
                                <a:pt x="184380" y="274831"/>
                                <a:pt x="180901" y="278310"/>
                                <a:pt x="177423" y="278310"/>
                              </a:cubicBezTo>
                              <a:cubicBezTo>
                                <a:pt x="166986" y="281789"/>
                                <a:pt x="156549" y="285268"/>
                                <a:pt x="146113" y="288747"/>
                              </a:cubicBezTo>
                              <a:cubicBezTo>
                                <a:pt x="142634" y="281789"/>
                                <a:pt x="142634" y="278310"/>
                                <a:pt x="139155" y="274831"/>
                              </a:cubicBezTo>
                              <a:close/>
                            </a:path>
                          </a:pathLst>
                        </a:custGeom>
                        <a:solidFill>
                          <a:srgbClr val="6EB4B8"/>
                        </a:solidFill>
                        <a:ln w="34755" cap="flat">
                          <a:noFill/>
                          <a:prstDash val="solid"/>
                          <a:miter/>
                        </a:ln>
                      </p:spPr>
                      <p:txBody>
                        <a:bodyPr rtlCol="0" anchor="ctr"/>
                        <a:lstStyle/>
                        <a:p>
                          <a:endParaRPr lang="en-US"/>
                        </a:p>
                      </p:txBody>
                    </p:sp>
                    <p:sp>
                      <p:nvSpPr>
                        <p:cNvPr id="215" name="Freeform: Shape 214">
                          <a:extLst>
                            <a:ext uri="{FF2B5EF4-FFF2-40B4-BE49-F238E27FC236}">
                              <a16:creationId xmlns:a16="http://schemas.microsoft.com/office/drawing/2014/main" xmlns="" id="{4FF1549D-FEAD-462C-AC93-9AAFC99AE67F}"/>
                            </a:ext>
                          </a:extLst>
                        </p:cNvPr>
                        <p:cNvSpPr/>
                        <p:nvPr/>
                      </p:nvSpPr>
                      <p:spPr>
                        <a:xfrm>
                          <a:off x="2423981" y="8105745"/>
                          <a:ext cx="97408" cy="219169"/>
                        </a:xfrm>
                        <a:custGeom>
                          <a:avLst/>
                          <a:gdLst>
                            <a:gd name="connsiteX0" fmla="*/ 76535 w 97408"/>
                            <a:gd name="connsiteY0" fmla="*/ 191338 h 219169"/>
                            <a:gd name="connsiteX1" fmla="*/ 41746 w 97408"/>
                            <a:gd name="connsiteY1" fmla="*/ 125240 h 219169"/>
                            <a:gd name="connsiteX2" fmla="*/ 27831 w 97408"/>
                            <a:gd name="connsiteY2" fmla="*/ 73056 h 219169"/>
                            <a:gd name="connsiteX3" fmla="*/ 0 w 97408"/>
                            <a:gd name="connsiteY3" fmla="*/ 0 h 219169"/>
                            <a:gd name="connsiteX4" fmla="*/ 3479 w 97408"/>
                            <a:gd name="connsiteY4" fmla="*/ 0 h 219169"/>
                            <a:gd name="connsiteX5" fmla="*/ 48704 w 97408"/>
                            <a:gd name="connsiteY5" fmla="*/ 90451 h 219169"/>
                            <a:gd name="connsiteX6" fmla="*/ 90451 w 97408"/>
                            <a:gd name="connsiteY6" fmla="*/ 153071 h 219169"/>
                            <a:gd name="connsiteX7" fmla="*/ 97408 w 97408"/>
                            <a:gd name="connsiteY7" fmla="*/ 173944 h 219169"/>
                            <a:gd name="connsiteX8" fmla="*/ 90451 w 97408"/>
                            <a:gd name="connsiteY8" fmla="*/ 219169 h 219169"/>
                            <a:gd name="connsiteX9" fmla="*/ 76535 w 97408"/>
                            <a:gd name="connsiteY9" fmla="*/ 191338 h 219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408" h="219169">
                              <a:moveTo>
                                <a:pt x="76535" y="191338"/>
                              </a:moveTo>
                              <a:cubicBezTo>
                                <a:pt x="66099" y="166986"/>
                                <a:pt x="48704" y="153071"/>
                                <a:pt x="41746" y="125240"/>
                              </a:cubicBezTo>
                              <a:cubicBezTo>
                                <a:pt x="38268" y="107845"/>
                                <a:pt x="34789" y="90451"/>
                                <a:pt x="27831" y="73056"/>
                              </a:cubicBezTo>
                              <a:cubicBezTo>
                                <a:pt x="20873" y="48704"/>
                                <a:pt x="10437" y="24352"/>
                                <a:pt x="0" y="0"/>
                              </a:cubicBezTo>
                              <a:cubicBezTo>
                                <a:pt x="0" y="0"/>
                                <a:pt x="0" y="0"/>
                                <a:pt x="3479" y="0"/>
                              </a:cubicBezTo>
                              <a:cubicBezTo>
                                <a:pt x="24352" y="24352"/>
                                <a:pt x="38268" y="62620"/>
                                <a:pt x="48704" y="90451"/>
                              </a:cubicBezTo>
                              <a:cubicBezTo>
                                <a:pt x="59141" y="111324"/>
                                <a:pt x="66099" y="142634"/>
                                <a:pt x="90451" y="153071"/>
                              </a:cubicBezTo>
                              <a:cubicBezTo>
                                <a:pt x="90451" y="153071"/>
                                <a:pt x="93930" y="163507"/>
                                <a:pt x="97408" y="173944"/>
                              </a:cubicBezTo>
                              <a:cubicBezTo>
                                <a:pt x="97408" y="187859"/>
                                <a:pt x="93930" y="205254"/>
                                <a:pt x="90451" y="219169"/>
                              </a:cubicBezTo>
                              <a:cubicBezTo>
                                <a:pt x="83493" y="208733"/>
                                <a:pt x="80014" y="198296"/>
                                <a:pt x="76535" y="191338"/>
                              </a:cubicBezTo>
                              <a:close/>
                            </a:path>
                          </a:pathLst>
                        </a:custGeom>
                        <a:solidFill>
                          <a:srgbClr val="60B8B4"/>
                        </a:solidFill>
                        <a:ln w="34755" cap="flat">
                          <a:noFill/>
                          <a:prstDash val="solid"/>
                          <a:miter/>
                        </a:ln>
                      </p:spPr>
                      <p:txBody>
                        <a:bodyPr rtlCol="0" anchor="ctr"/>
                        <a:lstStyle/>
                        <a:p>
                          <a:endParaRPr lang="en-US"/>
                        </a:p>
                      </p:txBody>
                    </p:sp>
                    <p:sp>
                      <p:nvSpPr>
                        <p:cNvPr id="216" name="Freeform: Shape 215">
                          <a:extLst>
                            <a:ext uri="{FF2B5EF4-FFF2-40B4-BE49-F238E27FC236}">
                              <a16:creationId xmlns:a16="http://schemas.microsoft.com/office/drawing/2014/main" xmlns="" id="{3D93DBC8-7826-409C-860A-7A491917AF03}"/>
                            </a:ext>
                          </a:extLst>
                        </p:cNvPr>
                        <p:cNvSpPr/>
                        <p:nvPr/>
                      </p:nvSpPr>
                      <p:spPr>
                        <a:xfrm>
                          <a:off x="2458770" y="8279689"/>
                          <a:ext cx="67349" cy="500958"/>
                        </a:xfrm>
                        <a:custGeom>
                          <a:avLst/>
                          <a:gdLst>
                            <a:gd name="connsiteX0" fmla="*/ 38268 w 67349"/>
                            <a:gd name="connsiteY0" fmla="*/ 253958 h 500958"/>
                            <a:gd name="connsiteX1" fmla="*/ 34789 w 67349"/>
                            <a:gd name="connsiteY1" fmla="*/ 121761 h 500958"/>
                            <a:gd name="connsiteX2" fmla="*/ 13915 w 67349"/>
                            <a:gd name="connsiteY2" fmla="*/ 0 h 500958"/>
                            <a:gd name="connsiteX3" fmla="*/ 48704 w 67349"/>
                            <a:gd name="connsiteY3" fmla="*/ 118282 h 500958"/>
                            <a:gd name="connsiteX4" fmla="*/ 59141 w 67349"/>
                            <a:gd name="connsiteY4" fmla="*/ 170465 h 500958"/>
                            <a:gd name="connsiteX5" fmla="*/ 62620 w 67349"/>
                            <a:gd name="connsiteY5" fmla="*/ 201775 h 500958"/>
                            <a:gd name="connsiteX6" fmla="*/ 62620 w 67349"/>
                            <a:gd name="connsiteY6" fmla="*/ 201775 h 500958"/>
                            <a:gd name="connsiteX7" fmla="*/ 52183 w 67349"/>
                            <a:gd name="connsiteY7" fmla="*/ 389634 h 500958"/>
                            <a:gd name="connsiteX8" fmla="*/ 59141 w 67349"/>
                            <a:gd name="connsiteY8" fmla="*/ 494000 h 500958"/>
                            <a:gd name="connsiteX9" fmla="*/ 52183 w 67349"/>
                            <a:gd name="connsiteY9" fmla="*/ 497479 h 500958"/>
                            <a:gd name="connsiteX10" fmla="*/ 52183 w 67349"/>
                            <a:gd name="connsiteY10" fmla="*/ 497479 h 500958"/>
                            <a:gd name="connsiteX11" fmla="*/ 27831 w 67349"/>
                            <a:gd name="connsiteY11" fmla="*/ 500958 h 500958"/>
                            <a:gd name="connsiteX12" fmla="*/ 0 w 67349"/>
                            <a:gd name="connsiteY12" fmla="*/ 500958 h 500958"/>
                            <a:gd name="connsiteX13" fmla="*/ 38268 w 67349"/>
                            <a:gd name="connsiteY13" fmla="*/ 253958 h 500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7349" h="500958">
                              <a:moveTo>
                                <a:pt x="38268" y="253958"/>
                              </a:moveTo>
                              <a:cubicBezTo>
                                <a:pt x="41746" y="208733"/>
                                <a:pt x="41746" y="166986"/>
                                <a:pt x="34789" y="121761"/>
                              </a:cubicBezTo>
                              <a:cubicBezTo>
                                <a:pt x="27831" y="80014"/>
                                <a:pt x="20873" y="41747"/>
                                <a:pt x="13915" y="0"/>
                              </a:cubicBezTo>
                              <a:cubicBezTo>
                                <a:pt x="38268" y="31310"/>
                                <a:pt x="41746" y="80014"/>
                                <a:pt x="48704" y="118282"/>
                              </a:cubicBezTo>
                              <a:cubicBezTo>
                                <a:pt x="52183" y="135676"/>
                                <a:pt x="55662" y="153071"/>
                                <a:pt x="59141" y="170465"/>
                              </a:cubicBezTo>
                              <a:cubicBezTo>
                                <a:pt x="59141" y="180902"/>
                                <a:pt x="59141" y="191338"/>
                                <a:pt x="62620" y="201775"/>
                              </a:cubicBezTo>
                              <a:lnTo>
                                <a:pt x="62620" y="201775"/>
                              </a:lnTo>
                              <a:cubicBezTo>
                                <a:pt x="62620" y="264395"/>
                                <a:pt x="62620" y="327014"/>
                                <a:pt x="52183" y="389634"/>
                              </a:cubicBezTo>
                              <a:cubicBezTo>
                                <a:pt x="45225" y="420944"/>
                                <a:pt x="83493" y="473127"/>
                                <a:pt x="59141" y="494000"/>
                              </a:cubicBezTo>
                              <a:cubicBezTo>
                                <a:pt x="55662" y="494000"/>
                                <a:pt x="52183" y="494000"/>
                                <a:pt x="52183" y="497479"/>
                              </a:cubicBezTo>
                              <a:cubicBezTo>
                                <a:pt x="52183" y="497479"/>
                                <a:pt x="52183" y="497479"/>
                                <a:pt x="52183" y="497479"/>
                              </a:cubicBezTo>
                              <a:cubicBezTo>
                                <a:pt x="41746" y="497479"/>
                                <a:pt x="31310" y="500958"/>
                                <a:pt x="27831" y="500958"/>
                              </a:cubicBezTo>
                              <a:cubicBezTo>
                                <a:pt x="17394" y="500958"/>
                                <a:pt x="10437" y="500958"/>
                                <a:pt x="0" y="500958"/>
                              </a:cubicBezTo>
                              <a:cubicBezTo>
                                <a:pt x="24352" y="424423"/>
                                <a:pt x="34789" y="337451"/>
                                <a:pt x="38268" y="253958"/>
                              </a:cubicBezTo>
                              <a:close/>
                            </a:path>
                          </a:pathLst>
                        </a:custGeom>
                        <a:solidFill>
                          <a:srgbClr val="6EB4B8"/>
                        </a:solidFill>
                        <a:ln w="34755" cap="flat">
                          <a:noFill/>
                          <a:prstDash val="solid"/>
                          <a:miter/>
                        </a:ln>
                      </p:spPr>
                      <p:txBody>
                        <a:bodyPr rtlCol="0" anchor="ctr"/>
                        <a:lstStyle/>
                        <a:p>
                          <a:endParaRPr lang="en-US"/>
                        </a:p>
                      </p:txBody>
                    </p:sp>
                    <p:sp>
                      <p:nvSpPr>
                        <p:cNvPr id="217" name="Freeform: Shape 216">
                          <a:extLst>
                            <a:ext uri="{FF2B5EF4-FFF2-40B4-BE49-F238E27FC236}">
                              <a16:creationId xmlns:a16="http://schemas.microsoft.com/office/drawing/2014/main" xmlns="" id="{F51B597C-CB8F-4C99-9345-6D5426477E83}"/>
                            </a:ext>
                          </a:extLst>
                        </p:cNvPr>
                        <p:cNvSpPr/>
                        <p:nvPr/>
                      </p:nvSpPr>
                      <p:spPr>
                        <a:xfrm>
                          <a:off x="2528347" y="8700633"/>
                          <a:ext cx="29168" cy="73056"/>
                        </a:xfrm>
                        <a:custGeom>
                          <a:avLst/>
                          <a:gdLst>
                            <a:gd name="connsiteX0" fmla="*/ 6958 w 29168"/>
                            <a:gd name="connsiteY0" fmla="*/ 27831 h 73056"/>
                            <a:gd name="connsiteX1" fmla="*/ 0 w 29168"/>
                            <a:gd name="connsiteY1" fmla="*/ 0 h 73056"/>
                            <a:gd name="connsiteX2" fmla="*/ 0 w 29168"/>
                            <a:gd name="connsiteY2" fmla="*/ 3479 h 73056"/>
                            <a:gd name="connsiteX3" fmla="*/ 24352 w 29168"/>
                            <a:gd name="connsiteY3" fmla="*/ 66099 h 73056"/>
                            <a:gd name="connsiteX4" fmla="*/ 13915 w 29168"/>
                            <a:gd name="connsiteY4" fmla="*/ 73056 h 73056"/>
                            <a:gd name="connsiteX5" fmla="*/ 6958 w 29168"/>
                            <a:gd name="connsiteY5" fmla="*/ 27831 h 7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168" h="73056">
                              <a:moveTo>
                                <a:pt x="6958" y="27831"/>
                              </a:moveTo>
                              <a:cubicBezTo>
                                <a:pt x="3479" y="17394"/>
                                <a:pt x="0" y="10437"/>
                                <a:pt x="0" y="0"/>
                              </a:cubicBezTo>
                              <a:cubicBezTo>
                                <a:pt x="0" y="0"/>
                                <a:pt x="0" y="3479"/>
                                <a:pt x="0" y="3479"/>
                              </a:cubicBezTo>
                              <a:cubicBezTo>
                                <a:pt x="6958" y="20873"/>
                                <a:pt x="41746" y="48704"/>
                                <a:pt x="24352" y="66099"/>
                              </a:cubicBezTo>
                              <a:cubicBezTo>
                                <a:pt x="20873" y="69578"/>
                                <a:pt x="17394" y="69578"/>
                                <a:pt x="13915" y="73056"/>
                              </a:cubicBezTo>
                              <a:cubicBezTo>
                                <a:pt x="13915" y="55662"/>
                                <a:pt x="13915" y="41746"/>
                                <a:pt x="6958" y="27831"/>
                              </a:cubicBezTo>
                              <a:close/>
                            </a:path>
                          </a:pathLst>
                        </a:custGeom>
                        <a:solidFill>
                          <a:srgbClr val="008EBE"/>
                        </a:solidFill>
                        <a:ln w="34755" cap="flat">
                          <a:noFill/>
                          <a:prstDash val="solid"/>
                          <a:miter/>
                        </a:ln>
                      </p:spPr>
                      <p:txBody>
                        <a:bodyPr rtlCol="0" anchor="ctr"/>
                        <a:lstStyle/>
                        <a:p>
                          <a:endParaRPr lang="en-US"/>
                        </a:p>
                      </p:txBody>
                    </p:sp>
                    <p:sp>
                      <p:nvSpPr>
                        <p:cNvPr id="218" name="Freeform: Shape 217">
                          <a:extLst>
                            <a:ext uri="{FF2B5EF4-FFF2-40B4-BE49-F238E27FC236}">
                              <a16:creationId xmlns:a16="http://schemas.microsoft.com/office/drawing/2014/main" xmlns="" id="{D3ADA228-8FBF-481C-B14F-D3B416D5072B}"/>
                            </a:ext>
                          </a:extLst>
                        </p:cNvPr>
                        <p:cNvSpPr/>
                        <p:nvPr/>
                      </p:nvSpPr>
                      <p:spPr>
                        <a:xfrm>
                          <a:off x="2392671" y="8102266"/>
                          <a:ext cx="90988" cy="678380"/>
                        </a:xfrm>
                        <a:custGeom>
                          <a:avLst/>
                          <a:gdLst>
                            <a:gd name="connsiteX0" fmla="*/ 10437 w 90988"/>
                            <a:gd name="connsiteY0" fmla="*/ 0 h 678380"/>
                            <a:gd name="connsiteX1" fmla="*/ 48704 w 90988"/>
                            <a:gd name="connsiteY1" fmla="*/ 97408 h 678380"/>
                            <a:gd name="connsiteX2" fmla="*/ 62620 w 90988"/>
                            <a:gd name="connsiteY2" fmla="*/ 149592 h 678380"/>
                            <a:gd name="connsiteX3" fmla="*/ 62620 w 90988"/>
                            <a:gd name="connsiteY3" fmla="*/ 153070 h 678380"/>
                            <a:gd name="connsiteX4" fmla="*/ 86972 w 90988"/>
                            <a:gd name="connsiteY4" fmla="*/ 299183 h 678380"/>
                            <a:gd name="connsiteX5" fmla="*/ 86972 w 90988"/>
                            <a:gd name="connsiteY5" fmla="*/ 441817 h 678380"/>
                            <a:gd name="connsiteX6" fmla="*/ 48704 w 90988"/>
                            <a:gd name="connsiteY6" fmla="*/ 678381 h 678380"/>
                            <a:gd name="connsiteX7" fmla="*/ 27831 w 90988"/>
                            <a:gd name="connsiteY7" fmla="*/ 678381 h 678380"/>
                            <a:gd name="connsiteX8" fmla="*/ 45225 w 90988"/>
                            <a:gd name="connsiteY8" fmla="*/ 664465 h 678380"/>
                            <a:gd name="connsiteX9" fmla="*/ 34789 w 90988"/>
                            <a:gd name="connsiteY9" fmla="*/ 671423 h 678380"/>
                            <a:gd name="connsiteX10" fmla="*/ 20873 w 90988"/>
                            <a:gd name="connsiteY10" fmla="*/ 678381 h 678380"/>
                            <a:gd name="connsiteX11" fmla="*/ 27831 w 90988"/>
                            <a:gd name="connsiteY11" fmla="*/ 633155 h 678380"/>
                            <a:gd name="connsiteX12" fmla="*/ 48704 w 90988"/>
                            <a:gd name="connsiteY12" fmla="*/ 539226 h 678380"/>
                            <a:gd name="connsiteX13" fmla="*/ 59141 w 90988"/>
                            <a:gd name="connsiteY13" fmla="*/ 351366 h 678380"/>
                            <a:gd name="connsiteX14" fmla="*/ 38268 w 90988"/>
                            <a:gd name="connsiteY14" fmla="*/ 166986 h 678380"/>
                            <a:gd name="connsiteX15" fmla="*/ 13916 w 90988"/>
                            <a:gd name="connsiteY15" fmla="*/ 73056 h 678380"/>
                            <a:gd name="connsiteX16" fmla="*/ 3479 w 90988"/>
                            <a:gd name="connsiteY16" fmla="*/ 20873 h 678380"/>
                            <a:gd name="connsiteX17" fmla="*/ 0 w 90988"/>
                            <a:gd name="connsiteY17" fmla="*/ 0 h 678380"/>
                            <a:gd name="connsiteX18" fmla="*/ 10437 w 90988"/>
                            <a:gd name="connsiteY18" fmla="*/ 0 h 678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0988" h="678380">
                              <a:moveTo>
                                <a:pt x="10437" y="0"/>
                              </a:moveTo>
                              <a:cubicBezTo>
                                <a:pt x="27831" y="27831"/>
                                <a:pt x="38268" y="62620"/>
                                <a:pt x="48704" y="97408"/>
                              </a:cubicBezTo>
                              <a:cubicBezTo>
                                <a:pt x="52183" y="114803"/>
                                <a:pt x="55662" y="132197"/>
                                <a:pt x="62620" y="149592"/>
                              </a:cubicBezTo>
                              <a:cubicBezTo>
                                <a:pt x="62620" y="149592"/>
                                <a:pt x="62620" y="153070"/>
                                <a:pt x="62620" y="153070"/>
                              </a:cubicBezTo>
                              <a:cubicBezTo>
                                <a:pt x="69578" y="201775"/>
                                <a:pt x="80014" y="250479"/>
                                <a:pt x="86972" y="299183"/>
                              </a:cubicBezTo>
                              <a:cubicBezTo>
                                <a:pt x="93930" y="347888"/>
                                <a:pt x="90451" y="393113"/>
                                <a:pt x="86972" y="441817"/>
                              </a:cubicBezTo>
                              <a:cubicBezTo>
                                <a:pt x="83493" y="521831"/>
                                <a:pt x="73056" y="601845"/>
                                <a:pt x="48704" y="678381"/>
                              </a:cubicBezTo>
                              <a:cubicBezTo>
                                <a:pt x="41747" y="678381"/>
                                <a:pt x="34789" y="678381"/>
                                <a:pt x="27831" y="678381"/>
                              </a:cubicBezTo>
                              <a:cubicBezTo>
                                <a:pt x="34789" y="674902"/>
                                <a:pt x="38268" y="667944"/>
                                <a:pt x="45225" y="664465"/>
                              </a:cubicBezTo>
                              <a:cubicBezTo>
                                <a:pt x="41747" y="667944"/>
                                <a:pt x="38268" y="667944"/>
                                <a:pt x="34789" y="671423"/>
                              </a:cubicBezTo>
                              <a:cubicBezTo>
                                <a:pt x="31310" y="674902"/>
                                <a:pt x="27831" y="678381"/>
                                <a:pt x="20873" y="678381"/>
                              </a:cubicBezTo>
                              <a:cubicBezTo>
                                <a:pt x="20873" y="664465"/>
                                <a:pt x="24352" y="647071"/>
                                <a:pt x="27831" y="633155"/>
                              </a:cubicBezTo>
                              <a:cubicBezTo>
                                <a:pt x="38268" y="601845"/>
                                <a:pt x="41747" y="570535"/>
                                <a:pt x="48704" y="539226"/>
                              </a:cubicBezTo>
                              <a:cubicBezTo>
                                <a:pt x="62620" y="476606"/>
                                <a:pt x="62620" y="413986"/>
                                <a:pt x="59141" y="351366"/>
                              </a:cubicBezTo>
                              <a:cubicBezTo>
                                <a:pt x="55662" y="288747"/>
                                <a:pt x="52183" y="226127"/>
                                <a:pt x="38268" y="166986"/>
                              </a:cubicBezTo>
                              <a:cubicBezTo>
                                <a:pt x="31310" y="135676"/>
                                <a:pt x="17394" y="104366"/>
                                <a:pt x="13916" y="73056"/>
                              </a:cubicBezTo>
                              <a:cubicBezTo>
                                <a:pt x="10437" y="55662"/>
                                <a:pt x="6958" y="38268"/>
                                <a:pt x="3479" y="20873"/>
                              </a:cubicBezTo>
                              <a:cubicBezTo>
                                <a:pt x="3479" y="13915"/>
                                <a:pt x="3479" y="6958"/>
                                <a:pt x="0" y="0"/>
                              </a:cubicBezTo>
                              <a:cubicBezTo>
                                <a:pt x="6958" y="0"/>
                                <a:pt x="10437" y="0"/>
                                <a:pt x="10437" y="0"/>
                              </a:cubicBezTo>
                              <a:close/>
                            </a:path>
                          </a:pathLst>
                        </a:custGeom>
                        <a:solidFill>
                          <a:srgbClr val="60B8B4"/>
                        </a:solidFill>
                        <a:ln w="34755" cap="flat">
                          <a:noFill/>
                          <a:prstDash val="solid"/>
                          <a:miter/>
                        </a:ln>
                      </p:spPr>
                      <p:txBody>
                        <a:bodyPr rtlCol="0" anchor="ctr"/>
                        <a:lstStyle/>
                        <a:p>
                          <a:endParaRPr lang="en-US"/>
                        </a:p>
                      </p:txBody>
                    </p:sp>
                    <p:sp>
                      <p:nvSpPr>
                        <p:cNvPr id="219" name="Freeform: Shape 218">
                          <a:extLst>
                            <a:ext uri="{FF2B5EF4-FFF2-40B4-BE49-F238E27FC236}">
                              <a16:creationId xmlns:a16="http://schemas.microsoft.com/office/drawing/2014/main" xmlns="" id="{6C271C6D-0E41-48C8-8BAC-0D9CF653DA15}"/>
                            </a:ext>
                          </a:extLst>
                        </p:cNvPr>
                        <p:cNvSpPr/>
                        <p:nvPr/>
                      </p:nvSpPr>
                      <p:spPr>
                        <a:xfrm>
                          <a:off x="2375277" y="8164886"/>
                          <a:ext cx="66985" cy="626197"/>
                        </a:xfrm>
                        <a:custGeom>
                          <a:avLst/>
                          <a:gdLst>
                            <a:gd name="connsiteX0" fmla="*/ 10437 w 66985"/>
                            <a:gd name="connsiteY0" fmla="*/ 580972 h 626197"/>
                            <a:gd name="connsiteX1" fmla="*/ 48704 w 66985"/>
                            <a:gd name="connsiteY1" fmla="*/ 354845 h 626197"/>
                            <a:gd name="connsiteX2" fmla="*/ 20873 w 66985"/>
                            <a:gd name="connsiteY2" fmla="*/ 139155 h 626197"/>
                            <a:gd name="connsiteX3" fmla="*/ 0 w 66985"/>
                            <a:gd name="connsiteY3" fmla="*/ 34789 h 626197"/>
                            <a:gd name="connsiteX4" fmla="*/ 3479 w 66985"/>
                            <a:gd name="connsiteY4" fmla="*/ 31310 h 626197"/>
                            <a:gd name="connsiteX5" fmla="*/ 17394 w 66985"/>
                            <a:gd name="connsiteY5" fmla="*/ 0 h 626197"/>
                            <a:gd name="connsiteX6" fmla="*/ 20873 w 66985"/>
                            <a:gd name="connsiteY6" fmla="*/ 24352 h 626197"/>
                            <a:gd name="connsiteX7" fmla="*/ 45225 w 66985"/>
                            <a:gd name="connsiteY7" fmla="*/ 104366 h 626197"/>
                            <a:gd name="connsiteX8" fmla="*/ 66099 w 66985"/>
                            <a:gd name="connsiteY8" fmla="*/ 299183 h 626197"/>
                            <a:gd name="connsiteX9" fmla="*/ 48704 w 66985"/>
                            <a:gd name="connsiteY9" fmla="*/ 497479 h 626197"/>
                            <a:gd name="connsiteX10" fmla="*/ 31310 w 66985"/>
                            <a:gd name="connsiteY10" fmla="*/ 577493 h 626197"/>
                            <a:gd name="connsiteX11" fmla="*/ 27831 w 66985"/>
                            <a:gd name="connsiteY11" fmla="*/ 622719 h 626197"/>
                            <a:gd name="connsiteX12" fmla="*/ 0 w 66985"/>
                            <a:gd name="connsiteY12" fmla="*/ 626198 h 626197"/>
                            <a:gd name="connsiteX13" fmla="*/ 10437 w 66985"/>
                            <a:gd name="connsiteY13" fmla="*/ 580972 h 626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985" h="626197">
                              <a:moveTo>
                                <a:pt x="10437" y="580972"/>
                              </a:moveTo>
                              <a:cubicBezTo>
                                <a:pt x="13916" y="504437"/>
                                <a:pt x="52183" y="431381"/>
                                <a:pt x="48704" y="354845"/>
                              </a:cubicBezTo>
                              <a:cubicBezTo>
                                <a:pt x="45225" y="281789"/>
                                <a:pt x="31310" y="212211"/>
                                <a:pt x="20873" y="139155"/>
                              </a:cubicBezTo>
                              <a:cubicBezTo>
                                <a:pt x="17394" y="104366"/>
                                <a:pt x="6958" y="69578"/>
                                <a:pt x="0" y="34789"/>
                              </a:cubicBezTo>
                              <a:cubicBezTo>
                                <a:pt x="0" y="34789"/>
                                <a:pt x="0" y="31310"/>
                                <a:pt x="3479" y="31310"/>
                              </a:cubicBezTo>
                              <a:cubicBezTo>
                                <a:pt x="6958" y="20873"/>
                                <a:pt x="13916" y="10437"/>
                                <a:pt x="17394" y="0"/>
                              </a:cubicBezTo>
                              <a:cubicBezTo>
                                <a:pt x="17394" y="6958"/>
                                <a:pt x="20873" y="17394"/>
                                <a:pt x="20873" y="24352"/>
                              </a:cubicBezTo>
                              <a:cubicBezTo>
                                <a:pt x="27831" y="52183"/>
                                <a:pt x="38268" y="76535"/>
                                <a:pt x="45225" y="104366"/>
                              </a:cubicBezTo>
                              <a:cubicBezTo>
                                <a:pt x="59141" y="166986"/>
                                <a:pt x="62620" y="233085"/>
                                <a:pt x="66099" y="299183"/>
                              </a:cubicBezTo>
                              <a:cubicBezTo>
                                <a:pt x="69578" y="368761"/>
                                <a:pt x="62620" y="431381"/>
                                <a:pt x="48704" y="497479"/>
                              </a:cubicBezTo>
                              <a:cubicBezTo>
                                <a:pt x="41747" y="525310"/>
                                <a:pt x="34789" y="549662"/>
                                <a:pt x="31310" y="577493"/>
                              </a:cubicBezTo>
                              <a:cubicBezTo>
                                <a:pt x="27831" y="591409"/>
                                <a:pt x="27831" y="608803"/>
                                <a:pt x="27831" y="622719"/>
                              </a:cubicBezTo>
                              <a:cubicBezTo>
                                <a:pt x="17394" y="622719"/>
                                <a:pt x="6958" y="626198"/>
                                <a:pt x="0" y="626198"/>
                              </a:cubicBezTo>
                              <a:cubicBezTo>
                                <a:pt x="6958" y="612282"/>
                                <a:pt x="10437" y="591409"/>
                                <a:pt x="10437" y="580972"/>
                              </a:cubicBezTo>
                              <a:close/>
                            </a:path>
                          </a:pathLst>
                        </a:custGeom>
                        <a:solidFill>
                          <a:srgbClr val="6EB4B8"/>
                        </a:solidFill>
                        <a:ln w="34755" cap="flat">
                          <a:no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xmlns="" id="{BC3570ED-6269-455C-95D2-B95A683F401A}"/>
                            </a:ext>
                          </a:extLst>
                        </p:cNvPr>
                        <p:cNvSpPr/>
                        <p:nvPr/>
                      </p:nvSpPr>
                      <p:spPr>
                        <a:xfrm>
                          <a:off x="2337009" y="8220548"/>
                          <a:ext cx="65996" cy="568032"/>
                        </a:xfrm>
                        <a:custGeom>
                          <a:avLst/>
                          <a:gdLst>
                            <a:gd name="connsiteX0" fmla="*/ 6958 w 65996"/>
                            <a:gd name="connsiteY0" fmla="*/ 556620 h 568032"/>
                            <a:gd name="connsiteX1" fmla="*/ 6958 w 65996"/>
                            <a:gd name="connsiteY1" fmla="*/ 500958 h 568032"/>
                            <a:gd name="connsiteX2" fmla="*/ 27831 w 65996"/>
                            <a:gd name="connsiteY2" fmla="*/ 365282 h 568032"/>
                            <a:gd name="connsiteX3" fmla="*/ 24352 w 65996"/>
                            <a:gd name="connsiteY3" fmla="*/ 253958 h 568032"/>
                            <a:gd name="connsiteX4" fmla="*/ 17394 w 65996"/>
                            <a:gd name="connsiteY4" fmla="*/ 132197 h 568032"/>
                            <a:gd name="connsiteX5" fmla="*/ 0 w 65996"/>
                            <a:gd name="connsiteY5" fmla="*/ 6958 h 568032"/>
                            <a:gd name="connsiteX6" fmla="*/ 13915 w 65996"/>
                            <a:gd name="connsiteY6" fmla="*/ 10437 h 568032"/>
                            <a:gd name="connsiteX7" fmla="*/ 27831 w 65996"/>
                            <a:gd name="connsiteY7" fmla="*/ 0 h 568032"/>
                            <a:gd name="connsiteX8" fmla="*/ 31310 w 65996"/>
                            <a:gd name="connsiteY8" fmla="*/ 17394 h 568032"/>
                            <a:gd name="connsiteX9" fmla="*/ 59141 w 65996"/>
                            <a:gd name="connsiteY9" fmla="*/ 205254 h 568032"/>
                            <a:gd name="connsiteX10" fmla="*/ 48704 w 65996"/>
                            <a:gd name="connsiteY10" fmla="*/ 410507 h 568032"/>
                            <a:gd name="connsiteX11" fmla="*/ 31310 w 65996"/>
                            <a:gd name="connsiteY11" fmla="*/ 494000 h 568032"/>
                            <a:gd name="connsiteX12" fmla="*/ 13915 w 65996"/>
                            <a:gd name="connsiteY12" fmla="*/ 567057 h 568032"/>
                            <a:gd name="connsiteX13" fmla="*/ 3479 w 65996"/>
                            <a:gd name="connsiteY13" fmla="*/ 563578 h 568032"/>
                            <a:gd name="connsiteX14" fmla="*/ 6958 w 65996"/>
                            <a:gd name="connsiteY14" fmla="*/ 556620 h 56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5996" h="568032">
                              <a:moveTo>
                                <a:pt x="6958" y="556620"/>
                              </a:moveTo>
                              <a:cubicBezTo>
                                <a:pt x="6958" y="539226"/>
                                <a:pt x="6958" y="521831"/>
                                <a:pt x="6958" y="500958"/>
                              </a:cubicBezTo>
                              <a:cubicBezTo>
                                <a:pt x="6958" y="455733"/>
                                <a:pt x="17394" y="410507"/>
                                <a:pt x="27831" y="365282"/>
                              </a:cubicBezTo>
                              <a:cubicBezTo>
                                <a:pt x="34789" y="327014"/>
                                <a:pt x="24352" y="292226"/>
                                <a:pt x="24352" y="253958"/>
                              </a:cubicBezTo>
                              <a:cubicBezTo>
                                <a:pt x="24352" y="212211"/>
                                <a:pt x="24352" y="173944"/>
                                <a:pt x="17394" y="132197"/>
                              </a:cubicBezTo>
                              <a:cubicBezTo>
                                <a:pt x="10437" y="90451"/>
                                <a:pt x="3479" y="48704"/>
                                <a:pt x="0" y="6958"/>
                              </a:cubicBezTo>
                              <a:cubicBezTo>
                                <a:pt x="3479" y="10437"/>
                                <a:pt x="6958" y="10437"/>
                                <a:pt x="13915" y="10437"/>
                              </a:cubicBezTo>
                              <a:cubicBezTo>
                                <a:pt x="17394" y="10437"/>
                                <a:pt x="24352" y="6958"/>
                                <a:pt x="27831" y="0"/>
                              </a:cubicBezTo>
                              <a:cubicBezTo>
                                <a:pt x="27831" y="6958"/>
                                <a:pt x="31310" y="13916"/>
                                <a:pt x="31310" y="17394"/>
                              </a:cubicBezTo>
                              <a:cubicBezTo>
                                <a:pt x="45225" y="80014"/>
                                <a:pt x="52183" y="142634"/>
                                <a:pt x="59141" y="205254"/>
                              </a:cubicBezTo>
                              <a:cubicBezTo>
                                <a:pt x="69578" y="278310"/>
                                <a:pt x="69578" y="340930"/>
                                <a:pt x="48704" y="410507"/>
                              </a:cubicBezTo>
                              <a:cubicBezTo>
                                <a:pt x="41746" y="438338"/>
                                <a:pt x="31310" y="462690"/>
                                <a:pt x="31310" y="494000"/>
                              </a:cubicBezTo>
                              <a:cubicBezTo>
                                <a:pt x="31310" y="500958"/>
                                <a:pt x="20873" y="577493"/>
                                <a:pt x="13915" y="567057"/>
                              </a:cubicBezTo>
                              <a:cubicBezTo>
                                <a:pt x="10437" y="563578"/>
                                <a:pt x="6958" y="563578"/>
                                <a:pt x="3479" y="563578"/>
                              </a:cubicBezTo>
                              <a:cubicBezTo>
                                <a:pt x="6958" y="563578"/>
                                <a:pt x="6958" y="560099"/>
                                <a:pt x="6958" y="556620"/>
                              </a:cubicBezTo>
                              <a:close/>
                            </a:path>
                          </a:pathLst>
                        </a:custGeom>
                        <a:solidFill>
                          <a:srgbClr val="60B8B4"/>
                        </a:solidFill>
                        <a:ln w="34755" cap="flat">
                          <a:no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xmlns="" id="{5BF21D3D-642C-4C28-BCF4-4B5EC87424E3}"/>
                            </a:ext>
                          </a:extLst>
                        </p:cNvPr>
                        <p:cNvSpPr/>
                        <p:nvPr/>
                      </p:nvSpPr>
                      <p:spPr>
                        <a:xfrm>
                          <a:off x="2291783" y="8168365"/>
                          <a:ext cx="55662" cy="622718"/>
                        </a:xfrm>
                        <a:custGeom>
                          <a:avLst/>
                          <a:gdLst>
                            <a:gd name="connsiteX0" fmla="*/ 20873 w 55662"/>
                            <a:gd name="connsiteY0" fmla="*/ 490521 h 622718"/>
                            <a:gd name="connsiteX1" fmla="*/ 17394 w 55662"/>
                            <a:gd name="connsiteY1" fmla="*/ 407028 h 622718"/>
                            <a:gd name="connsiteX2" fmla="*/ 24352 w 55662"/>
                            <a:gd name="connsiteY2" fmla="*/ 316578 h 622718"/>
                            <a:gd name="connsiteX3" fmla="*/ 13916 w 55662"/>
                            <a:gd name="connsiteY3" fmla="*/ 170465 h 622718"/>
                            <a:gd name="connsiteX4" fmla="*/ 3479 w 55662"/>
                            <a:gd name="connsiteY4" fmla="*/ 0 h 622718"/>
                            <a:gd name="connsiteX5" fmla="*/ 27831 w 55662"/>
                            <a:gd name="connsiteY5" fmla="*/ 34789 h 622718"/>
                            <a:gd name="connsiteX6" fmla="*/ 31310 w 55662"/>
                            <a:gd name="connsiteY6" fmla="*/ 73056 h 622718"/>
                            <a:gd name="connsiteX7" fmla="*/ 41747 w 55662"/>
                            <a:gd name="connsiteY7" fmla="*/ 153071 h 622718"/>
                            <a:gd name="connsiteX8" fmla="*/ 52183 w 55662"/>
                            <a:gd name="connsiteY8" fmla="*/ 271352 h 622718"/>
                            <a:gd name="connsiteX9" fmla="*/ 55662 w 55662"/>
                            <a:gd name="connsiteY9" fmla="*/ 368761 h 622718"/>
                            <a:gd name="connsiteX10" fmla="*/ 34789 w 55662"/>
                            <a:gd name="connsiteY10" fmla="*/ 563578 h 622718"/>
                            <a:gd name="connsiteX11" fmla="*/ 31310 w 55662"/>
                            <a:gd name="connsiteY11" fmla="*/ 622719 h 622718"/>
                            <a:gd name="connsiteX12" fmla="*/ 6958 w 55662"/>
                            <a:gd name="connsiteY12" fmla="*/ 622719 h 622718"/>
                            <a:gd name="connsiteX13" fmla="*/ 0 w 55662"/>
                            <a:gd name="connsiteY13" fmla="*/ 622719 h 622718"/>
                            <a:gd name="connsiteX14" fmla="*/ 20873 w 55662"/>
                            <a:gd name="connsiteY14" fmla="*/ 490521 h 622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662" h="622718">
                              <a:moveTo>
                                <a:pt x="20873" y="490521"/>
                              </a:moveTo>
                              <a:cubicBezTo>
                                <a:pt x="20873" y="462690"/>
                                <a:pt x="20873" y="434859"/>
                                <a:pt x="17394" y="407028"/>
                              </a:cubicBezTo>
                              <a:cubicBezTo>
                                <a:pt x="13916" y="375719"/>
                                <a:pt x="20873" y="347888"/>
                                <a:pt x="24352" y="316578"/>
                              </a:cubicBezTo>
                              <a:cubicBezTo>
                                <a:pt x="34789" y="267873"/>
                                <a:pt x="17394" y="219169"/>
                                <a:pt x="13916" y="170465"/>
                              </a:cubicBezTo>
                              <a:cubicBezTo>
                                <a:pt x="10437" y="114803"/>
                                <a:pt x="-3479" y="55662"/>
                                <a:pt x="3479" y="0"/>
                              </a:cubicBezTo>
                              <a:cubicBezTo>
                                <a:pt x="13916" y="3479"/>
                                <a:pt x="20873" y="20873"/>
                                <a:pt x="27831" y="34789"/>
                              </a:cubicBezTo>
                              <a:cubicBezTo>
                                <a:pt x="27831" y="48704"/>
                                <a:pt x="31310" y="62620"/>
                                <a:pt x="31310" y="73056"/>
                              </a:cubicBezTo>
                              <a:cubicBezTo>
                                <a:pt x="34789" y="100887"/>
                                <a:pt x="38268" y="125240"/>
                                <a:pt x="41747" y="153071"/>
                              </a:cubicBezTo>
                              <a:cubicBezTo>
                                <a:pt x="48704" y="191338"/>
                                <a:pt x="52183" y="233085"/>
                                <a:pt x="52183" y="271352"/>
                              </a:cubicBezTo>
                              <a:cubicBezTo>
                                <a:pt x="52183" y="302662"/>
                                <a:pt x="55662" y="337451"/>
                                <a:pt x="55662" y="368761"/>
                              </a:cubicBezTo>
                              <a:cubicBezTo>
                                <a:pt x="55662" y="434859"/>
                                <a:pt x="27831" y="497479"/>
                                <a:pt x="34789" y="563578"/>
                              </a:cubicBezTo>
                              <a:cubicBezTo>
                                <a:pt x="34789" y="570536"/>
                                <a:pt x="34789" y="605324"/>
                                <a:pt x="31310" y="622719"/>
                              </a:cubicBezTo>
                              <a:cubicBezTo>
                                <a:pt x="24352" y="622719"/>
                                <a:pt x="13916" y="622719"/>
                                <a:pt x="6958" y="622719"/>
                              </a:cubicBezTo>
                              <a:cubicBezTo>
                                <a:pt x="3479" y="622719"/>
                                <a:pt x="3479" y="622719"/>
                                <a:pt x="0" y="622719"/>
                              </a:cubicBezTo>
                              <a:cubicBezTo>
                                <a:pt x="10437" y="577493"/>
                                <a:pt x="20873" y="535747"/>
                                <a:pt x="20873" y="490521"/>
                              </a:cubicBezTo>
                              <a:close/>
                            </a:path>
                          </a:pathLst>
                        </a:custGeom>
                        <a:solidFill>
                          <a:srgbClr val="6EB4B8"/>
                        </a:solidFill>
                        <a:ln w="34755"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xmlns="" id="{6AF4240C-50D5-4031-AC5A-C45717823036}"/>
                            </a:ext>
                          </a:extLst>
                        </p:cNvPr>
                        <p:cNvSpPr/>
                        <p:nvPr/>
                      </p:nvSpPr>
                      <p:spPr>
                        <a:xfrm>
                          <a:off x="2263953" y="8168365"/>
                          <a:ext cx="40106" cy="615760"/>
                        </a:xfrm>
                        <a:custGeom>
                          <a:avLst/>
                          <a:gdLst>
                            <a:gd name="connsiteX0" fmla="*/ 3479 w 40106"/>
                            <a:gd name="connsiteY0" fmla="*/ 13916 h 615760"/>
                            <a:gd name="connsiteX1" fmla="*/ 17394 w 40106"/>
                            <a:gd name="connsiteY1" fmla="*/ 0 h 615760"/>
                            <a:gd name="connsiteX2" fmla="*/ 27831 w 40106"/>
                            <a:gd name="connsiteY2" fmla="*/ 149592 h 615760"/>
                            <a:gd name="connsiteX3" fmla="*/ 34789 w 40106"/>
                            <a:gd name="connsiteY3" fmla="*/ 320057 h 615760"/>
                            <a:gd name="connsiteX4" fmla="*/ 31310 w 40106"/>
                            <a:gd name="connsiteY4" fmla="*/ 483564 h 615760"/>
                            <a:gd name="connsiteX5" fmla="*/ 17394 w 40106"/>
                            <a:gd name="connsiteY5" fmla="*/ 615761 h 615760"/>
                            <a:gd name="connsiteX6" fmla="*/ 10437 w 40106"/>
                            <a:gd name="connsiteY6" fmla="*/ 615761 h 615760"/>
                            <a:gd name="connsiteX7" fmla="*/ 10437 w 40106"/>
                            <a:gd name="connsiteY7" fmla="*/ 598367 h 615760"/>
                            <a:gd name="connsiteX8" fmla="*/ 6958 w 40106"/>
                            <a:gd name="connsiteY8" fmla="*/ 553141 h 615760"/>
                            <a:gd name="connsiteX9" fmla="*/ 10437 w 40106"/>
                            <a:gd name="connsiteY9" fmla="*/ 473127 h 615760"/>
                            <a:gd name="connsiteX10" fmla="*/ 13916 w 40106"/>
                            <a:gd name="connsiteY10" fmla="*/ 389634 h 615760"/>
                            <a:gd name="connsiteX11" fmla="*/ 6958 w 40106"/>
                            <a:gd name="connsiteY11" fmla="*/ 302662 h 615760"/>
                            <a:gd name="connsiteX12" fmla="*/ 20873 w 40106"/>
                            <a:gd name="connsiteY12" fmla="*/ 236564 h 615760"/>
                            <a:gd name="connsiteX13" fmla="*/ 6958 w 40106"/>
                            <a:gd name="connsiteY13" fmla="*/ 160028 h 615760"/>
                            <a:gd name="connsiteX14" fmla="*/ 3479 w 40106"/>
                            <a:gd name="connsiteY14" fmla="*/ 83493 h 615760"/>
                            <a:gd name="connsiteX15" fmla="*/ 0 w 40106"/>
                            <a:gd name="connsiteY15" fmla="*/ 20873 h 615760"/>
                            <a:gd name="connsiteX16" fmla="*/ 0 w 40106"/>
                            <a:gd name="connsiteY16" fmla="*/ 13916 h 615760"/>
                            <a:gd name="connsiteX17" fmla="*/ 3479 w 40106"/>
                            <a:gd name="connsiteY17" fmla="*/ 13916 h 61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0106" h="615760">
                              <a:moveTo>
                                <a:pt x="3479" y="13916"/>
                              </a:moveTo>
                              <a:cubicBezTo>
                                <a:pt x="10437" y="6958"/>
                                <a:pt x="13916" y="3479"/>
                                <a:pt x="17394" y="0"/>
                              </a:cubicBezTo>
                              <a:cubicBezTo>
                                <a:pt x="13916" y="52183"/>
                                <a:pt x="24352" y="100887"/>
                                <a:pt x="27831" y="149592"/>
                              </a:cubicBezTo>
                              <a:cubicBezTo>
                                <a:pt x="31310" y="205254"/>
                                <a:pt x="48704" y="264395"/>
                                <a:pt x="34789" y="320057"/>
                              </a:cubicBezTo>
                              <a:cubicBezTo>
                                <a:pt x="24352" y="375719"/>
                                <a:pt x="34789" y="427902"/>
                                <a:pt x="31310" y="483564"/>
                              </a:cubicBezTo>
                              <a:cubicBezTo>
                                <a:pt x="31310" y="528789"/>
                                <a:pt x="20873" y="570536"/>
                                <a:pt x="17394" y="615761"/>
                              </a:cubicBezTo>
                              <a:cubicBezTo>
                                <a:pt x="13916" y="615761"/>
                                <a:pt x="13916" y="615761"/>
                                <a:pt x="10437" y="615761"/>
                              </a:cubicBezTo>
                              <a:cubicBezTo>
                                <a:pt x="10437" y="608803"/>
                                <a:pt x="10437" y="605324"/>
                                <a:pt x="10437" y="598367"/>
                              </a:cubicBezTo>
                              <a:cubicBezTo>
                                <a:pt x="6958" y="584451"/>
                                <a:pt x="6958" y="570536"/>
                                <a:pt x="6958" y="553141"/>
                              </a:cubicBezTo>
                              <a:cubicBezTo>
                                <a:pt x="6958" y="525310"/>
                                <a:pt x="6958" y="497479"/>
                                <a:pt x="10437" y="473127"/>
                              </a:cubicBezTo>
                              <a:cubicBezTo>
                                <a:pt x="13916" y="445296"/>
                                <a:pt x="13916" y="417465"/>
                                <a:pt x="13916" y="389634"/>
                              </a:cubicBezTo>
                              <a:cubicBezTo>
                                <a:pt x="13916" y="361803"/>
                                <a:pt x="3479" y="330493"/>
                                <a:pt x="6958" y="302662"/>
                              </a:cubicBezTo>
                              <a:cubicBezTo>
                                <a:pt x="10437" y="281789"/>
                                <a:pt x="20873" y="257437"/>
                                <a:pt x="20873" y="236564"/>
                              </a:cubicBezTo>
                              <a:cubicBezTo>
                                <a:pt x="20873" y="212211"/>
                                <a:pt x="10437" y="184380"/>
                                <a:pt x="6958" y="160028"/>
                              </a:cubicBezTo>
                              <a:cubicBezTo>
                                <a:pt x="3479" y="135676"/>
                                <a:pt x="3479" y="107845"/>
                                <a:pt x="3479" y="83493"/>
                              </a:cubicBezTo>
                              <a:cubicBezTo>
                                <a:pt x="3479" y="62620"/>
                                <a:pt x="0" y="41747"/>
                                <a:pt x="0" y="20873"/>
                              </a:cubicBezTo>
                              <a:cubicBezTo>
                                <a:pt x="0" y="20873"/>
                                <a:pt x="0" y="17394"/>
                                <a:pt x="0" y="13916"/>
                              </a:cubicBezTo>
                              <a:cubicBezTo>
                                <a:pt x="0" y="20873"/>
                                <a:pt x="3479" y="17394"/>
                                <a:pt x="3479" y="13916"/>
                              </a:cubicBezTo>
                              <a:close/>
                            </a:path>
                          </a:pathLst>
                        </a:custGeom>
                        <a:solidFill>
                          <a:srgbClr val="60B8B4"/>
                        </a:solidFill>
                        <a:ln w="34755" cap="flat">
                          <a:noFill/>
                          <a:prstDash val="solid"/>
                          <a:miter/>
                        </a:ln>
                      </p:spPr>
                      <p:txBody>
                        <a:bodyPr rtlCol="0" anchor="ctr"/>
                        <a:lstStyle/>
                        <a:p>
                          <a:endParaRPr lang="en-US"/>
                        </a:p>
                      </p:txBody>
                    </p:sp>
                    <p:sp>
                      <p:nvSpPr>
                        <p:cNvPr id="223" name="Freeform: Shape 222">
                          <a:extLst>
                            <a:ext uri="{FF2B5EF4-FFF2-40B4-BE49-F238E27FC236}">
                              <a16:creationId xmlns:a16="http://schemas.microsoft.com/office/drawing/2014/main" xmlns="" id="{5EF71B74-7718-4C40-B701-4BB85FA07FC5}"/>
                            </a:ext>
                          </a:extLst>
                        </p:cNvPr>
                        <p:cNvSpPr/>
                        <p:nvPr/>
                      </p:nvSpPr>
                      <p:spPr>
                        <a:xfrm>
                          <a:off x="2510953" y="8293604"/>
                          <a:ext cx="62619" cy="104366"/>
                        </a:xfrm>
                        <a:custGeom>
                          <a:avLst/>
                          <a:gdLst>
                            <a:gd name="connsiteX0" fmla="*/ 10437 w 62619"/>
                            <a:gd name="connsiteY0" fmla="*/ 93930 h 104366"/>
                            <a:gd name="connsiteX1" fmla="*/ 0 w 62619"/>
                            <a:gd name="connsiteY1" fmla="*/ 38268 h 104366"/>
                            <a:gd name="connsiteX2" fmla="*/ 10437 w 62619"/>
                            <a:gd name="connsiteY2" fmla="*/ 0 h 104366"/>
                            <a:gd name="connsiteX3" fmla="*/ 13915 w 62619"/>
                            <a:gd name="connsiteY3" fmla="*/ 6958 h 104366"/>
                            <a:gd name="connsiteX4" fmla="*/ 45225 w 62619"/>
                            <a:gd name="connsiteY4" fmla="*/ 52183 h 104366"/>
                            <a:gd name="connsiteX5" fmla="*/ 62620 w 62619"/>
                            <a:gd name="connsiteY5" fmla="*/ 104366 h 104366"/>
                            <a:gd name="connsiteX6" fmla="*/ 10437 w 62619"/>
                            <a:gd name="connsiteY6" fmla="*/ 93930 h 104366"/>
                            <a:gd name="connsiteX7" fmla="*/ 10437 w 62619"/>
                            <a:gd name="connsiteY7" fmla="*/ 93930 h 104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619" h="104366">
                              <a:moveTo>
                                <a:pt x="10437" y="93930"/>
                              </a:moveTo>
                              <a:cubicBezTo>
                                <a:pt x="6958" y="76535"/>
                                <a:pt x="3479" y="55662"/>
                                <a:pt x="0" y="38268"/>
                              </a:cubicBezTo>
                              <a:cubicBezTo>
                                <a:pt x="6958" y="27831"/>
                                <a:pt x="6958" y="13915"/>
                                <a:pt x="10437" y="0"/>
                              </a:cubicBezTo>
                              <a:cubicBezTo>
                                <a:pt x="10437" y="3479"/>
                                <a:pt x="13915" y="6958"/>
                                <a:pt x="13915" y="6958"/>
                              </a:cubicBezTo>
                              <a:cubicBezTo>
                                <a:pt x="24352" y="24352"/>
                                <a:pt x="41746" y="31310"/>
                                <a:pt x="45225" y="52183"/>
                              </a:cubicBezTo>
                              <a:cubicBezTo>
                                <a:pt x="48704" y="69578"/>
                                <a:pt x="55662" y="86972"/>
                                <a:pt x="62620" y="104366"/>
                              </a:cubicBezTo>
                              <a:cubicBezTo>
                                <a:pt x="45225" y="104366"/>
                                <a:pt x="27831" y="104366"/>
                                <a:pt x="10437" y="93930"/>
                              </a:cubicBezTo>
                              <a:lnTo>
                                <a:pt x="10437" y="93930"/>
                              </a:lnTo>
                              <a:close/>
                            </a:path>
                          </a:pathLst>
                        </a:custGeom>
                        <a:solidFill>
                          <a:srgbClr val="60B8B4"/>
                        </a:solidFill>
                        <a:ln w="34755"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xmlns="" id="{5F53B966-8104-458A-99EA-2927473D14C4}"/>
                            </a:ext>
                          </a:extLst>
                        </p:cNvPr>
                        <p:cNvSpPr/>
                        <p:nvPr/>
                      </p:nvSpPr>
                      <p:spPr>
                        <a:xfrm>
                          <a:off x="2222845" y="8165755"/>
                          <a:ext cx="58501" cy="621848"/>
                        </a:xfrm>
                        <a:custGeom>
                          <a:avLst/>
                          <a:gdLst>
                            <a:gd name="connsiteX0" fmla="*/ 16755 w 58501"/>
                            <a:gd name="connsiteY0" fmla="*/ 507046 h 621848"/>
                            <a:gd name="connsiteX1" fmla="*/ 9797 w 58501"/>
                            <a:gd name="connsiteY1" fmla="*/ 298314 h 621848"/>
                            <a:gd name="connsiteX2" fmla="*/ 20234 w 58501"/>
                            <a:gd name="connsiteY2" fmla="*/ 134806 h 621848"/>
                            <a:gd name="connsiteX3" fmla="*/ 23713 w 58501"/>
                            <a:gd name="connsiteY3" fmla="*/ 40877 h 621848"/>
                            <a:gd name="connsiteX4" fmla="*/ 16755 w 58501"/>
                            <a:gd name="connsiteY4" fmla="*/ 2609 h 621848"/>
                            <a:gd name="connsiteX5" fmla="*/ 30671 w 58501"/>
                            <a:gd name="connsiteY5" fmla="*/ 2609 h 621848"/>
                            <a:gd name="connsiteX6" fmla="*/ 37628 w 58501"/>
                            <a:gd name="connsiteY6" fmla="*/ 23482 h 621848"/>
                            <a:gd name="connsiteX7" fmla="*/ 37628 w 58501"/>
                            <a:gd name="connsiteY7" fmla="*/ 26961 h 621848"/>
                            <a:gd name="connsiteX8" fmla="*/ 37628 w 58501"/>
                            <a:gd name="connsiteY8" fmla="*/ 26961 h 621848"/>
                            <a:gd name="connsiteX9" fmla="*/ 37628 w 58501"/>
                            <a:gd name="connsiteY9" fmla="*/ 30440 h 621848"/>
                            <a:gd name="connsiteX10" fmla="*/ 37628 w 58501"/>
                            <a:gd name="connsiteY10" fmla="*/ 30440 h 621848"/>
                            <a:gd name="connsiteX11" fmla="*/ 37628 w 58501"/>
                            <a:gd name="connsiteY11" fmla="*/ 82623 h 621848"/>
                            <a:gd name="connsiteX12" fmla="*/ 41107 w 58501"/>
                            <a:gd name="connsiteY12" fmla="*/ 159158 h 621848"/>
                            <a:gd name="connsiteX13" fmla="*/ 58501 w 58501"/>
                            <a:gd name="connsiteY13" fmla="*/ 235694 h 621848"/>
                            <a:gd name="connsiteX14" fmla="*/ 44586 w 58501"/>
                            <a:gd name="connsiteY14" fmla="*/ 308750 h 621848"/>
                            <a:gd name="connsiteX15" fmla="*/ 48065 w 58501"/>
                            <a:gd name="connsiteY15" fmla="*/ 378328 h 621848"/>
                            <a:gd name="connsiteX16" fmla="*/ 48065 w 58501"/>
                            <a:gd name="connsiteY16" fmla="*/ 465300 h 621848"/>
                            <a:gd name="connsiteX17" fmla="*/ 48065 w 58501"/>
                            <a:gd name="connsiteY17" fmla="*/ 548793 h 621848"/>
                            <a:gd name="connsiteX18" fmla="*/ 48065 w 58501"/>
                            <a:gd name="connsiteY18" fmla="*/ 583581 h 621848"/>
                            <a:gd name="connsiteX19" fmla="*/ 48065 w 58501"/>
                            <a:gd name="connsiteY19" fmla="*/ 621849 h 621848"/>
                            <a:gd name="connsiteX20" fmla="*/ 34149 w 58501"/>
                            <a:gd name="connsiteY20" fmla="*/ 621849 h 621848"/>
                            <a:gd name="connsiteX21" fmla="*/ 16755 w 58501"/>
                            <a:gd name="connsiteY21" fmla="*/ 507046 h 621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8501" h="621848">
                              <a:moveTo>
                                <a:pt x="16755" y="507046"/>
                              </a:moveTo>
                              <a:cubicBezTo>
                                <a:pt x="6318" y="437469"/>
                                <a:pt x="-11076" y="367891"/>
                                <a:pt x="9797" y="298314"/>
                              </a:cubicBezTo>
                              <a:cubicBezTo>
                                <a:pt x="27192" y="242652"/>
                                <a:pt x="23713" y="193947"/>
                                <a:pt x="20234" y="134806"/>
                              </a:cubicBezTo>
                              <a:cubicBezTo>
                                <a:pt x="16755" y="103497"/>
                                <a:pt x="27192" y="72187"/>
                                <a:pt x="23713" y="40877"/>
                              </a:cubicBezTo>
                              <a:cubicBezTo>
                                <a:pt x="23713" y="26961"/>
                                <a:pt x="20234" y="16525"/>
                                <a:pt x="16755" y="2609"/>
                              </a:cubicBezTo>
                              <a:cubicBezTo>
                                <a:pt x="20234" y="-870"/>
                                <a:pt x="27192" y="-870"/>
                                <a:pt x="30671" y="2609"/>
                              </a:cubicBezTo>
                              <a:cubicBezTo>
                                <a:pt x="34149" y="9567"/>
                                <a:pt x="37628" y="16525"/>
                                <a:pt x="37628" y="23482"/>
                              </a:cubicBezTo>
                              <a:cubicBezTo>
                                <a:pt x="37628" y="23482"/>
                                <a:pt x="37628" y="23482"/>
                                <a:pt x="37628" y="26961"/>
                              </a:cubicBezTo>
                              <a:cubicBezTo>
                                <a:pt x="37628" y="26961"/>
                                <a:pt x="37628" y="26961"/>
                                <a:pt x="37628" y="26961"/>
                              </a:cubicBezTo>
                              <a:cubicBezTo>
                                <a:pt x="37628" y="26961"/>
                                <a:pt x="37628" y="26961"/>
                                <a:pt x="37628" y="30440"/>
                              </a:cubicBezTo>
                              <a:cubicBezTo>
                                <a:pt x="37628" y="30440"/>
                                <a:pt x="37628" y="30440"/>
                                <a:pt x="37628" y="30440"/>
                              </a:cubicBezTo>
                              <a:cubicBezTo>
                                <a:pt x="37628" y="47835"/>
                                <a:pt x="37628" y="65229"/>
                                <a:pt x="37628" y="82623"/>
                              </a:cubicBezTo>
                              <a:cubicBezTo>
                                <a:pt x="37628" y="106975"/>
                                <a:pt x="37628" y="134806"/>
                                <a:pt x="41107" y="159158"/>
                              </a:cubicBezTo>
                              <a:cubicBezTo>
                                <a:pt x="44586" y="183511"/>
                                <a:pt x="55023" y="211342"/>
                                <a:pt x="58501" y="235694"/>
                              </a:cubicBezTo>
                              <a:cubicBezTo>
                                <a:pt x="58501" y="260046"/>
                                <a:pt x="48065" y="284398"/>
                                <a:pt x="44586" y="308750"/>
                              </a:cubicBezTo>
                              <a:cubicBezTo>
                                <a:pt x="41107" y="333102"/>
                                <a:pt x="44586" y="357454"/>
                                <a:pt x="48065" y="378328"/>
                              </a:cubicBezTo>
                              <a:cubicBezTo>
                                <a:pt x="48065" y="409638"/>
                                <a:pt x="48065" y="437469"/>
                                <a:pt x="48065" y="465300"/>
                              </a:cubicBezTo>
                              <a:cubicBezTo>
                                <a:pt x="48065" y="493131"/>
                                <a:pt x="48065" y="520962"/>
                                <a:pt x="48065" y="548793"/>
                              </a:cubicBezTo>
                              <a:cubicBezTo>
                                <a:pt x="48065" y="559229"/>
                                <a:pt x="48065" y="573145"/>
                                <a:pt x="48065" y="583581"/>
                              </a:cubicBezTo>
                              <a:cubicBezTo>
                                <a:pt x="48065" y="594018"/>
                                <a:pt x="55023" y="607933"/>
                                <a:pt x="48065" y="621849"/>
                              </a:cubicBezTo>
                              <a:cubicBezTo>
                                <a:pt x="44586" y="621849"/>
                                <a:pt x="41107" y="621849"/>
                                <a:pt x="34149" y="621849"/>
                              </a:cubicBezTo>
                              <a:cubicBezTo>
                                <a:pt x="27192" y="583581"/>
                                <a:pt x="23713" y="545314"/>
                                <a:pt x="16755" y="507046"/>
                              </a:cubicBezTo>
                              <a:close/>
                            </a:path>
                          </a:pathLst>
                        </a:custGeom>
                        <a:solidFill>
                          <a:srgbClr val="6EB4B8"/>
                        </a:solidFill>
                        <a:ln w="34755" cap="flat">
                          <a:noFill/>
                          <a:prstDash val="solid"/>
                          <a:miter/>
                        </a:ln>
                      </p:spPr>
                      <p:txBody>
                        <a:bodyPr rtlCol="0" anchor="ctr"/>
                        <a:lstStyle/>
                        <a:p>
                          <a:endParaRPr lang="en-US"/>
                        </a:p>
                      </p:txBody>
                    </p:sp>
                    <p:sp>
                      <p:nvSpPr>
                        <p:cNvPr id="225" name="Freeform: Shape 224">
                          <a:extLst>
                            <a:ext uri="{FF2B5EF4-FFF2-40B4-BE49-F238E27FC236}">
                              <a16:creationId xmlns:a16="http://schemas.microsoft.com/office/drawing/2014/main" xmlns="" id="{21A6E983-2A07-4628-B258-9366004A0DE4}"/>
                            </a:ext>
                          </a:extLst>
                        </p:cNvPr>
                        <p:cNvSpPr/>
                        <p:nvPr/>
                      </p:nvSpPr>
                      <p:spPr>
                        <a:xfrm>
                          <a:off x="2192726" y="8182280"/>
                          <a:ext cx="50352" cy="608803"/>
                        </a:xfrm>
                        <a:custGeom>
                          <a:avLst/>
                          <a:gdLst>
                            <a:gd name="connsiteX0" fmla="*/ 32958 w 50352"/>
                            <a:gd name="connsiteY0" fmla="*/ 598367 h 608803"/>
                            <a:gd name="connsiteX1" fmla="*/ 5127 w 50352"/>
                            <a:gd name="connsiteY1" fmla="*/ 299183 h 608803"/>
                            <a:gd name="connsiteX2" fmla="*/ 15564 w 50352"/>
                            <a:gd name="connsiteY2" fmla="*/ 229606 h 608803"/>
                            <a:gd name="connsiteX3" fmla="*/ 12085 w 50352"/>
                            <a:gd name="connsiteY3" fmla="*/ 146113 h 608803"/>
                            <a:gd name="connsiteX4" fmla="*/ 15564 w 50352"/>
                            <a:gd name="connsiteY4" fmla="*/ 24352 h 608803"/>
                            <a:gd name="connsiteX5" fmla="*/ 36437 w 50352"/>
                            <a:gd name="connsiteY5" fmla="*/ 0 h 608803"/>
                            <a:gd name="connsiteX6" fmla="*/ 39916 w 50352"/>
                            <a:gd name="connsiteY6" fmla="*/ 24352 h 608803"/>
                            <a:gd name="connsiteX7" fmla="*/ 36437 w 50352"/>
                            <a:gd name="connsiteY7" fmla="*/ 66099 h 608803"/>
                            <a:gd name="connsiteX8" fmla="*/ 39916 w 50352"/>
                            <a:gd name="connsiteY8" fmla="*/ 149592 h 608803"/>
                            <a:gd name="connsiteX9" fmla="*/ 36437 w 50352"/>
                            <a:gd name="connsiteY9" fmla="*/ 257437 h 608803"/>
                            <a:gd name="connsiteX10" fmla="*/ 22522 w 50352"/>
                            <a:gd name="connsiteY10" fmla="*/ 323535 h 608803"/>
                            <a:gd name="connsiteX11" fmla="*/ 50353 w 50352"/>
                            <a:gd name="connsiteY11" fmla="*/ 608803 h 608803"/>
                            <a:gd name="connsiteX12" fmla="*/ 32958 w 50352"/>
                            <a:gd name="connsiteY12" fmla="*/ 598367 h 608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352" h="608803">
                              <a:moveTo>
                                <a:pt x="32958" y="598367"/>
                              </a:moveTo>
                              <a:cubicBezTo>
                                <a:pt x="19043" y="497479"/>
                                <a:pt x="-12267" y="400071"/>
                                <a:pt x="5127" y="299183"/>
                              </a:cubicBezTo>
                              <a:cubicBezTo>
                                <a:pt x="8606" y="274831"/>
                                <a:pt x="15564" y="253958"/>
                                <a:pt x="15564" y="229606"/>
                              </a:cubicBezTo>
                              <a:cubicBezTo>
                                <a:pt x="15564" y="201775"/>
                                <a:pt x="12085" y="173944"/>
                                <a:pt x="12085" y="146113"/>
                              </a:cubicBezTo>
                              <a:cubicBezTo>
                                <a:pt x="12085" y="104366"/>
                                <a:pt x="19043" y="66099"/>
                                <a:pt x="15564" y="24352"/>
                              </a:cubicBezTo>
                              <a:cubicBezTo>
                                <a:pt x="22522" y="17394"/>
                                <a:pt x="29480" y="6958"/>
                                <a:pt x="36437" y="0"/>
                              </a:cubicBezTo>
                              <a:cubicBezTo>
                                <a:pt x="39916" y="6958"/>
                                <a:pt x="39916" y="17394"/>
                                <a:pt x="39916" y="24352"/>
                              </a:cubicBezTo>
                              <a:cubicBezTo>
                                <a:pt x="39916" y="38268"/>
                                <a:pt x="36437" y="52183"/>
                                <a:pt x="36437" y="66099"/>
                              </a:cubicBezTo>
                              <a:cubicBezTo>
                                <a:pt x="32958" y="93930"/>
                                <a:pt x="36437" y="121761"/>
                                <a:pt x="39916" y="149592"/>
                              </a:cubicBezTo>
                              <a:cubicBezTo>
                                <a:pt x="43395" y="184380"/>
                                <a:pt x="46874" y="222648"/>
                                <a:pt x="36437" y="257437"/>
                              </a:cubicBezTo>
                              <a:cubicBezTo>
                                <a:pt x="29480" y="278310"/>
                                <a:pt x="22522" y="299183"/>
                                <a:pt x="22522" y="323535"/>
                              </a:cubicBezTo>
                              <a:cubicBezTo>
                                <a:pt x="15564" y="417465"/>
                                <a:pt x="43395" y="511395"/>
                                <a:pt x="50353" y="608803"/>
                              </a:cubicBezTo>
                              <a:cubicBezTo>
                                <a:pt x="43395" y="601845"/>
                                <a:pt x="36437" y="598367"/>
                                <a:pt x="32958" y="598367"/>
                              </a:cubicBezTo>
                              <a:close/>
                            </a:path>
                          </a:pathLst>
                        </a:custGeom>
                        <a:solidFill>
                          <a:srgbClr val="60B8B4"/>
                        </a:solidFill>
                        <a:ln w="34755" cap="flat">
                          <a:no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xmlns="" id="{34D3C703-86EF-49EE-BB3E-9C5B3C0D716A}"/>
                            </a:ext>
                          </a:extLst>
                        </p:cNvPr>
                        <p:cNvSpPr/>
                        <p:nvPr/>
                      </p:nvSpPr>
                      <p:spPr>
                        <a:xfrm>
                          <a:off x="2146809" y="8213590"/>
                          <a:ext cx="64960" cy="563577"/>
                        </a:xfrm>
                        <a:custGeom>
                          <a:avLst/>
                          <a:gdLst>
                            <a:gd name="connsiteX0" fmla="*/ 64960 w 64960"/>
                            <a:gd name="connsiteY0" fmla="*/ 563578 h 563577"/>
                            <a:gd name="connsiteX1" fmla="*/ 33650 w 64960"/>
                            <a:gd name="connsiteY1" fmla="*/ 553141 h 563577"/>
                            <a:gd name="connsiteX2" fmla="*/ 26693 w 64960"/>
                            <a:gd name="connsiteY2" fmla="*/ 535747 h 563577"/>
                            <a:gd name="connsiteX3" fmla="*/ 9298 w 64960"/>
                            <a:gd name="connsiteY3" fmla="*/ 438338 h 563577"/>
                            <a:gd name="connsiteX4" fmla="*/ 2341 w 64960"/>
                            <a:gd name="connsiteY4" fmla="*/ 271352 h 563577"/>
                            <a:gd name="connsiteX5" fmla="*/ 9298 w 64960"/>
                            <a:gd name="connsiteY5" fmla="*/ 93930 h 563577"/>
                            <a:gd name="connsiteX6" fmla="*/ 23214 w 64960"/>
                            <a:gd name="connsiteY6" fmla="*/ 3479 h 563577"/>
                            <a:gd name="connsiteX7" fmla="*/ 26693 w 64960"/>
                            <a:gd name="connsiteY7" fmla="*/ 0 h 563577"/>
                            <a:gd name="connsiteX8" fmla="*/ 40608 w 64960"/>
                            <a:gd name="connsiteY8" fmla="*/ 3479 h 563577"/>
                            <a:gd name="connsiteX9" fmla="*/ 47566 w 64960"/>
                            <a:gd name="connsiteY9" fmla="*/ 0 h 563577"/>
                            <a:gd name="connsiteX10" fmla="*/ 44087 w 64960"/>
                            <a:gd name="connsiteY10" fmla="*/ 132197 h 563577"/>
                            <a:gd name="connsiteX11" fmla="*/ 44087 w 64960"/>
                            <a:gd name="connsiteY11" fmla="*/ 212211 h 563577"/>
                            <a:gd name="connsiteX12" fmla="*/ 33650 w 64960"/>
                            <a:gd name="connsiteY12" fmla="*/ 271352 h 563577"/>
                            <a:gd name="connsiteX13" fmla="*/ 37129 w 64960"/>
                            <a:gd name="connsiteY13" fmla="*/ 420944 h 563577"/>
                            <a:gd name="connsiteX14" fmla="*/ 64960 w 64960"/>
                            <a:gd name="connsiteY14" fmla="*/ 563578 h 563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4960" h="563577">
                              <a:moveTo>
                                <a:pt x="64960" y="563578"/>
                              </a:moveTo>
                              <a:cubicBezTo>
                                <a:pt x="54524" y="560099"/>
                                <a:pt x="44087" y="556620"/>
                                <a:pt x="33650" y="553141"/>
                              </a:cubicBezTo>
                              <a:cubicBezTo>
                                <a:pt x="30171" y="546183"/>
                                <a:pt x="30171" y="542704"/>
                                <a:pt x="26693" y="535747"/>
                              </a:cubicBezTo>
                              <a:cubicBezTo>
                                <a:pt x="16256" y="504437"/>
                                <a:pt x="12777" y="473127"/>
                                <a:pt x="9298" y="438338"/>
                              </a:cubicBezTo>
                              <a:cubicBezTo>
                                <a:pt x="5819" y="382676"/>
                                <a:pt x="-4617" y="327014"/>
                                <a:pt x="2341" y="271352"/>
                              </a:cubicBezTo>
                              <a:cubicBezTo>
                                <a:pt x="9298" y="212211"/>
                                <a:pt x="5819" y="153070"/>
                                <a:pt x="9298" y="93930"/>
                              </a:cubicBezTo>
                              <a:cubicBezTo>
                                <a:pt x="9298" y="62620"/>
                                <a:pt x="12777" y="34789"/>
                                <a:pt x="23214" y="3479"/>
                              </a:cubicBezTo>
                              <a:cubicBezTo>
                                <a:pt x="23214" y="3479"/>
                                <a:pt x="23214" y="0"/>
                                <a:pt x="26693" y="0"/>
                              </a:cubicBezTo>
                              <a:cubicBezTo>
                                <a:pt x="30171" y="3479"/>
                                <a:pt x="33650" y="3479"/>
                                <a:pt x="40608" y="3479"/>
                              </a:cubicBezTo>
                              <a:cubicBezTo>
                                <a:pt x="44087" y="3479"/>
                                <a:pt x="44087" y="3479"/>
                                <a:pt x="47566" y="0"/>
                              </a:cubicBezTo>
                              <a:cubicBezTo>
                                <a:pt x="47566" y="45225"/>
                                <a:pt x="40608" y="86972"/>
                                <a:pt x="44087" y="132197"/>
                              </a:cubicBezTo>
                              <a:cubicBezTo>
                                <a:pt x="47566" y="160028"/>
                                <a:pt x="51045" y="187859"/>
                                <a:pt x="44087" y="212211"/>
                              </a:cubicBezTo>
                              <a:cubicBezTo>
                                <a:pt x="40608" y="233085"/>
                                <a:pt x="37129" y="250479"/>
                                <a:pt x="33650" y="271352"/>
                              </a:cubicBezTo>
                              <a:cubicBezTo>
                                <a:pt x="30171" y="320056"/>
                                <a:pt x="30171" y="372240"/>
                                <a:pt x="37129" y="420944"/>
                              </a:cubicBezTo>
                              <a:cubicBezTo>
                                <a:pt x="47566" y="473127"/>
                                <a:pt x="58002" y="518352"/>
                                <a:pt x="64960" y="563578"/>
                              </a:cubicBezTo>
                              <a:close/>
                            </a:path>
                          </a:pathLst>
                        </a:custGeom>
                        <a:solidFill>
                          <a:srgbClr val="6EB4B8"/>
                        </a:solidFill>
                        <a:ln w="34755" cap="flat">
                          <a:noFill/>
                          <a:prstDash val="solid"/>
                          <a:miter/>
                        </a:ln>
                      </p:spPr>
                      <p:txBody>
                        <a:bodyPr rtlCol="0" anchor="ctr"/>
                        <a:lstStyle/>
                        <a:p>
                          <a:endParaRPr lang="en-US"/>
                        </a:p>
                      </p:txBody>
                    </p:sp>
                    <p:sp>
                      <p:nvSpPr>
                        <p:cNvPr id="227" name="Freeform: Shape 226">
                          <a:extLst>
                            <a:ext uri="{FF2B5EF4-FFF2-40B4-BE49-F238E27FC236}">
                              <a16:creationId xmlns:a16="http://schemas.microsoft.com/office/drawing/2014/main" xmlns="" id="{366D45D6-A5C7-4352-99CC-8D9B02814DF9}"/>
                            </a:ext>
                          </a:extLst>
                        </p:cNvPr>
                        <p:cNvSpPr/>
                        <p:nvPr/>
                      </p:nvSpPr>
                      <p:spPr>
                        <a:xfrm>
                          <a:off x="2105664" y="8171844"/>
                          <a:ext cx="57401" cy="594887"/>
                        </a:xfrm>
                        <a:custGeom>
                          <a:avLst/>
                          <a:gdLst>
                            <a:gd name="connsiteX0" fmla="*/ 8697 w 57401"/>
                            <a:gd name="connsiteY0" fmla="*/ 511395 h 594887"/>
                            <a:gd name="connsiteX1" fmla="*/ 1739 w 57401"/>
                            <a:gd name="connsiteY1" fmla="*/ 306141 h 594887"/>
                            <a:gd name="connsiteX2" fmla="*/ 12176 w 57401"/>
                            <a:gd name="connsiteY2" fmla="*/ 104366 h 594887"/>
                            <a:gd name="connsiteX3" fmla="*/ 40007 w 57401"/>
                            <a:gd name="connsiteY3" fmla="*/ 0 h 594887"/>
                            <a:gd name="connsiteX4" fmla="*/ 46965 w 57401"/>
                            <a:gd name="connsiteY4" fmla="*/ 10437 h 594887"/>
                            <a:gd name="connsiteX5" fmla="*/ 57402 w 57401"/>
                            <a:gd name="connsiteY5" fmla="*/ 27831 h 594887"/>
                            <a:gd name="connsiteX6" fmla="*/ 43486 w 57401"/>
                            <a:gd name="connsiteY6" fmla="*/ 80014 h 594887"/>
                            <a:gd name="connsiteX7" fmla="*/ 36528 w 57401"/>
                            <a:gd name="connsiteY7" fmla="*/ 153070 h 594887"/>
                            <a:gd name="connsiteX8" fmla="*/ 29570 w 57401"/>
                            <a:gd name="connsiteY8" fmla="*/ 330493 h 594887"/>
                            <a:gd name="connsiteX9" fmla="*/ 40007 w 57401"/>
                            <a:gd name="connsiteY9" fmla="*/ 497479 h 594887"/>
                            <a:gd name="connsiteX10" fmla="*/ 46965 w 57401"/>
                            <a:gd name="connsiteY10" fmla="*/ 563578 h 594887"/>
                            <a:gd name="connsiteX11" fmla="*/ 57402 w 57401"/>
                            <a:gd name="connsiteY11" fmla="*/ 594888 h 594887"/>
                            <a:gd name="connsiteX12" fmla="*/ 53923 w 57401"/>
                            <a:gd name="connsiteY12" fmla="*/ 594888 h 594887"/>
                            <a:gd name="connsiteX13" fmla="*/ 29570 w 57401"/>
                            <a:gd name="connsiteY13" fmla="*/ 587930 h 594887"/>
                            <a:gd name="connsiteX14" fmla="*/ 8697 w 57401"/>
                            <a:gd name="connsiteY14" fmla="*/ 511395 h 59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7401" h="594887">
                              <a:moveTo>
                                <a:pt x="8697" y="511395"/>
                              </a:moveTo>
                              <a:cubicBezTo>
                                <a:pt x="-5218" y="445296"/>
                                <a:pt x="1739" y="375718"/>
                                <a:pt x="1739" y="306141"/>
                              </a:cubicBezTo>
                              <a:cubicBezTo>
                                <a:pt x="1739" y="240042"/>
                                <a:pt x="-5218" y="170465"/>
                                <a:pt x="12176" y="104366"/>
                              </a:cubicBezTo>
                              <a:cubicBezTo>
                                <a:pt x="19134" y="69578"/>
                                <a:pt x="33049" y="34789"/>
                                <a:pt x="40007" y="0"/>
                              </a:cubicBezTo>
                              <a:cubicBezTo>
                                <a:pt x="43486" y="3479"/>
                                <a:pt x="43486" y="6958"/>
                                <a:pt x="46965" y="10437"/>
                              </a:cubicBezTo>
                              <a:cubicBezTo>
                                <a:pt x="50444" y="13915"/>
                                <a:pt x="53923" y="20873"/>
                                <a:pt x="57402" y="27831"/>
                              </a:cubicBezTo>
                              <a:cubicBezTo>
                                <a:pt x="50444" y="48704"/>
                                <a:pt x="43486" y="62620"/>
                                <a:pt x="43486" y="80014"/>
                              </a:cubicBezTo>
                              <a:cubicBezTo>
                                <a:pt x="40007" y="104366"/>
                                <a:pt x="36528" y="128718"/>
                                <a:pt x="36528" y="153070"/>
                              </a:cubicBezTo>
                              <a:cubicBezTo>
                                <a:pt x="36528" y="212211"/>
                                <a:pt x="36528" y="271352"/>
                                <a:pt x="29570" y="330493"/>
                              </a:cubicBezTo>
                              <a:cubicBezTo>
                                <a:pt x="22613" y="386155"/>
                                <a:pt x="33049" y="441817"/>
                                <a:pt x="40007" y="497479"/>
                              </a:cubicBezTo>
                              <a:cubicBezTo>
                                <a:pt x="43486" y="518352"/>
                                <a:pt x="43486" y="542704"/>
                                <a:pt x="46965" y="563578"/>
                              </a:cubicBezTo>
                              <a:cubicBezTo>
                                <a:pt x="50444" y="574014"/>
                                <a:pt x="53923" y="584451"/>
                                <a:pt x="57402" y="594888"/>
                              </a:cubicBezTo>
                              <a:cubicBezTo>
                                <a:pt x="57402" y="594888"/>
                                <a:pt x="53923" y="594888"/>
                                <a:pt x="53923" y="594888"/>
                              </a:cubicBezTo>
                              <a:cubicBezTo>
                                <a:pt x="46965" y="591409"/>
                                <a:pt x="36528" y="591409"/>
                                <a:pt x="29570" y="587930"/>
                              </a:cubicBezTo>
                              <a:cubicBezTo>
                                <a:pt x="19134" y="560099"/>
                                <a:pt x="12176" y="535747"/>
                                <a:pt x="8697" y="511395"/>
                              </a:cubicBezTo>
                              <a:close/>
                            </a:path>
                          </a:pathLst>
                        </a:custGeom>
                        <a:solidFill>
                          <a:srgbClr val="60B8B4"/>
                        </a:solidFill>
                        <a:ln w="34755" cap="flat">
                          <a:no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xmlns="" id="{E861009C-67CA-48F7-A660-D91C88DD102A}"/>
                            </a:ext>
                          </a:extLst>
                        </p:cNvPr>
                        <p:cNvSpPr/>
                        <p:nvPr/>
                      </p:nvSpPr>
                      <p:spPr>
                        <a:xfrm>
                          <a:off x="2076461" y="8126618"/>
                          <a:ext cx="62252" cy="640112"/>
                        </a:xfrm>
                        <a:custGeom>
                          <a:avLst/>
                          <a:gdLst>
                            <a:gd name="connsiteX0" fmla="*/ 44858 w 62252"/>
                            <a:gd name="connsiteY0" fmla="*/ 626198 h 640112"/>
                            <a:gd name="connsiteX1" fmla="*/ 51816 w 62252"/>
                            <a:gd name="connsiteY1" fmla="*/ 636634 h 640112"/>
                            <a:gd name="connsiteX2" fmla="*/ 20506 w 62252"/>
                            <a:gd name="connsiteY2" fmla="*/ 640113 h 640112"/>
                            <a:gd name="connsiteX3" fmla="*/ 3112 w 62252"/>
                            <a:gd name="connsiteY3" fmla="*/ 497479 h 640112"/>
                            <a:gd name="connsiteX4" fmla="*/ 3112 w 62252"/>
                            <a:gd name="connsiteY4" fmla="*/ 313099 h 640112"/>
                            <a:gd name="connsiteX5" fmla="*/ 10069 w 62252"/>
                            <a:gd name="connsiteY5" fmla="*/ 121761 h 640112"/>
                            <a:gd name="connsiteX6" fmla="*/ 51816 w 62252"/>
                            <a:gd name="connsiteY6" fmla="*/ 0 h 640112"/>
                            <a:gd name="connsiteX7" fmla="*/ 55295 w 62252"/>
                            <a:gd name="connsiteY7" fmla="*/ 10437 h 640112"/>
                            <a:gd name="connsiteX8" fmla="*/ 55295 w 62252"/>
                            <a:gd name="connsiteY8" fmla="*/ 13915 h 640112"/>
                            <a:gd name="connsiteX9" fmla="*/ 62252 w 62252"/>
                            <a:gd name="connsiteY9" fmla="*/ 27831 h 640112"/>
                            <a:gd name="connsiteX10" fmla="*/ 62252 w 62252"/>
                            <a:gd name="connsiteY10" fmla="*/ 27831 h 640112"/>
                            <a:gd name="connsiteX11" fmla="*/ 62252 w 62252"/>
                            <a:gd name="connsiteY11" fmla="*/ 27831 h 640112"/>
                            <a:gd name="connsiteX12" fmla="*/ 27464 w 62252"/>
                            <a:gd name="connsiteY12" fmla="*/ 163507 h 640112"/>
                            <a:gd name="connsiteX13" fmla="*/ 20506 w 62252"/>
                            <a:gd name="connsiteY13" fmla="*/ 351366 h 640112"/>
                            <a:gd name="connsiteX14" fmla="*/ 23985 w 62252"/>
                            <a:gd name="connsiteY14" fmla="*/ 532268 h 640112"/>
                            <a:gd name="connsiteX15" fmla="*/ 41379 w 62252"/>
                            <a:gd name="connsiteY15" fmla="*/ 608803 h 640112"/>
                            <a:gd name="connsiteX16" fmla="*/ 48337 w 62252"/>
                            <a:gd name="connsiteY16" fmla="*/ 622719 h 640112"/>
                            <a:gd name="connsiteX17" fmla="*/ 37900 w 62252"/>
                            <a:gd name="connsiteY17" fmla="*/ 619240 h 640112"/>
                            <a:gd name="connsiteX18" fmla="*/ 37900 w 62252"/>
                            <a:gd name="connsiteY18" fmla="*/ 619240 h 640112"/>
                            <a:gd name="connsiteX19" fmla="*/ 44858 w 62252"/>
                            <a:gd name="connsiteY19" fmla="*/ 626198 h 640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2252" h="640112">
                              <a:moveTo>
                                <a:pt x="44858" y="626198"/>
                              </a:moveTo>
                              <a:cubicBezTo>
                                <a:pt x="44858" y="629676"/>
                                <a:pt x="48337" y="633155"/>
                                <a:pt x="51816" y="636634"/>
                              </a:cubicBezTo>
                              <a:cubicBezTo>
                                <a:pt x="41379" y="636634"/>
                                <a:pt x="30943" y="640113"/>
                                <a:pt x="20506" y="640113"/>
                              </a:cubicBezTo>
                              <a:cubicBezTo>
                                <a:pt x="3112" y="594888"/>
                                <a:pt x="-367" y="546183"/>
                                <a:pt x="3112" y="497479"/>
                              </a:cubicBezTo>
                              <a:cubicBezTo>
                                <a:pt x="6590" y="434859"/>
                                <a:pt x="6590" y="375718"/>
                                <a:pt x="3112" y="313099"/>
                              </a:cubicBezTo>
                              <a:cubicBezTo>
                                <a:pt x="-367" y="250479"/>
                                <a:pt x="-3846" y="184380"/>
                                <a:pt x="10069" y="121761"/>
                              </a:cubicBezTo>
                              <a:cubicBezTo>
                                <a:pt x="20506" y="80014"/>
                                <a:pt x="34422" y="41746"/>
                                <a:pt x="51816" y="0"/>
                              </a:cubicBezTo>
                              <a:cubicBezTo>
                                <a:pt x="51816" y="3479"/>
                                <a:pt x="51816" y="6958"/>
                                <a:pt x="55295" y="10437"/>
                              </a:cubicBezTo>
                              <a:cubicBezTo>
                                <a:pt x="55295" y="10437"/>
                                <a:pt x="55295" y="10437"/>
                                <a:pt x="55295" y="13915"/>
                              </a:cubicBezTo>
                              <a:cubicBezTo>
                                <a:pt x="55295" y="17394"/>
                                <a:pt x="58774" y="20873"/>
                                <a:pt x="62252" y="27831"/>
                              </a:cubicBezTo>
                              <a:cubicBezTo>
                                <a:pt x="62252" y="27831"/>
                                <a:pt x="62252" y="27831"/>
                                <a:pt x="62252" y="27831"/>
                              </a:cubicBezTo>
                              <a:cubicBezTo>
                                <a:pt x="62252" y="27831"/>
                                <a:pt x="62252" y="27831"/>
                                <a:pt x="62252" y="27831"/>
                              </a:cubicBezTo>
                              <a:cubicBezTo>
                                <a:pt x="51816" y="73056"/>
                                <a:pt x="34422" y="118282"/>
                                <a:pt x="27464" y="163507"/>
                              </a:cubicBezTo>
                              <a:cubicBezTo>
                                <a:pt x="17027" y="226127"/>
                                <a:pt x="20506" y="288747"/>
                                <a:pt x="20506" y="351366"/>
                              </a:cubicBezTo>
                              <a:cubicBezTo>
                                <a:pt x="20506" y="410507"/>
                                <a:pt x="13548" y="473127"/>
                                <a:pt x="23985" y="532268"/>
                              </a:cubicBezTo>
                              <a:cubicBezTo>
                                <a:pt x="27464" y="556620"/>
                                <a:pt x="34422" y="584451"/>
                                <a:pt x="41379" y="608803"/>
                              </a:cubicBezTo>
                              <a:cubicBezTo>
                                <a:pt x="41379" y="612282"/>
                                <a:pt x="44858" y="619240"/>
                                <a:pt x="48337" y="622719"/>
                              </a:cubicBezTo>
                              <a:cubicBezTo>
                                <a:pt x="44858" y="622719"/>
                                <a:pt x="41379" y="619240"/>
                                <a:pt x="37900" y="619240"/>
                              </a:cubicBezTo>
                              <a:cubicBezTo>
                                <a:pt x="37900" y="619240"/>
                                <a:pt x="37900" y="619240"/>
                                <a:pt x="37900" y="619240"/>
                              </a:cubicBezTo>
                              <a:cubicBezTo>
                                <a:pt x="37900" y="619240"/>
                                <a:pt x="41379" y="622719"/>
                                <a:pt x="44858" y="626198"/>
                              </a:cubicBezTo>
                              <a:close/>
                            </a:path>
                          </a:pathLst>
                        </a:custGeom>
                        <a:solidFill>
                          <a:srgbClr val="6EB4B8"/>
                        </a:solidFill>
                        <a:ln w="34755" cap="flat">
                          <a:no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xmlns="" id="{F5FEA1A3-A2C7-4947-870B-723F928442C1}"/>
                            </a:ext>
                          </a:extLst>
                        </p:cNvPr>
                        <p:cNvSpPr/>
                        <p:nvPr/>
                      </p:nvSpPr>
                      <p:spPr>
                        <a:xfrm>
                          <a:off x="2006051" y="8321435"/>
                          <a:ext cx="25370" cy="427901"/>
                        </a:xfrm>
                        <a:custGeom>
                          <a:avLst/>
                          <a:gdLst>
                            <a:gd name="connsiteX0" fmla="*/ 7422 w 25370"/>
                            <a:gd name="connsiteY0" fmla="*/ 361803 h 427901"/>
                            <a:gd name="connsiteX1" fmla="*/ 10901 w 25370"/>
                            <a:gd name="connsiteY1" fmla="*/ 354845 h 427901"/>
                            <a:gd name="connsiteX2" fmla="*/ 14380 w 25370"/>
                            <a:gd name="connsiteY2" fmla="*/ 327014 h 427901"/>
                            <a:gd name="connsiteX3" fmla="*/ 7422 w 25370"/>
                            <a:gd name="connsiteY3" fmla="*/ 347888 h 427901"/>
                            <a:gd name="connsiteX4" fmla="*/ 3944 w 25370"/>
                            <a:gd name="connsiteY4" fmla="*/ 135676 h 427901"/>
                            <a:gd name="connsiteX5" fmla="*/ 17859 w 25370"/>
                            <a:gd name="connsiteY5" fmla="*/ 0 h 427901"/>
                            <a:gd name="connsiteX6" fmla="*/ 10901 w 25370"/>
                            <a:gd name="connsiteY6" fmla="*/ 201775 h 427901"/>
                            <a:gd name="connsiteX7" fmla="*/ 24817 w 25370"/>
                            <a:gd name="connsiteY7" fmla="*/ 330493 h 427901"/>
                            <a:gd name="connsiteX8" fmla="*/ 14380 w 25370"/>
                            <a:gd name="connsiteY8" fmla="*/ 420944 h 427901"/>
                            <a:gd name="connsiteX9" fmla="*/ 17859 w 25370"/>
                            <a:gd name="connsiteY9" fmla="*/ 427902 h 427901"/>
                            <a:gd name="connsiteX10" fmla="*/ 10901 w 25370"/>
                            <a:gd name="connsiteY10" fmla="*/ 365282 h 427901"/>
                            <a:gd name="connsiteX11" fmla="*/ 7422 w 25370"/>
                            <a:gd name="connsiteY11" fmla="*/ 361803 h 427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370" h="427901">
                              <a:moveTo>
                                <a:pt x="7422" y="361803"/>
                              </a:moveTo>
                              <a:cubicBezTo>
                                <a:pt x="7422" y="358324"/>
                                <a:pt x="10901" y="354845"/>
                                <a:pt x="10901" y="354845"/>
                              </a:cubicBezTo>
                              <a:cubicBezTo>
                                <a:pt x="14380" y="347888"/>
                                <a:pt x="14380" y="337451"/>
                                <a:pt x="14380" y="327014"/>
                              </a:cubicBezTo>
                              <a:cubicBezTo>
                                <a:pt x="14380" y="333972"/>
                                <a:pt x="10901" y="340930"/>
                                <a:pt x="7422" y="347888"/>
                              </a:cubicBezTo>
                              <a:cubicBezTo>
                                <a:pt x="465" y="278310"/>
                                <a:pt x="-3014" y="205254"/>
                                <a:pt x="3944" y="135676"/>
                              </a:cubicBezTo>
                              <a:cubicBezTo>
                                <a:pt x="7422" y="90451"/>
                                <a:pt x="10901" y="45225"/>
                                <a:pt x="17859" y="0"/>
                              </a:cubicBezTo>
                              <a:cubicBezTo>
                                <a:pt x="10901" y="66099"/>
                                <a:pt x="3944" y="135676"/>
                                <a:pt x="10901" y="201775"/>
                              </a:cubicBezTo>
                              <a:cubicBezTo>
                                <a:pt x="14380" y="243521"/>
                                <a:pt x="28296" y="288747"/>
                                <a:pt x="24817" y="330493"/>
                              </a:cubicBezTo>
                              <a:cubicBezTo>
                                <a:pt x="21338" y="361803"/>
                                <a:pt x="3944" y="389634"/>
                                <a:pt x="14380" y="420944"/>
                              </a:cubicBezTo>
                              <a:cubicBezTo>
                                <a:pt x="14380" y="424423"/>
                                <a:pt x="14380" y="424423"/>
                                <a:pt x="17859" y="427902"/>
                              </a:cubicBezTo>
                              <a:cubicBezTo>
                                <a:pt x="-6493" y="410507"/>
                                <a:pt x="-3014" y="389634"/>
                                <a:pt x="10901" y="365282"/>
                              </a:cubicBezTo>
                              <a:cubicBezTo>
                                <a:pt x="7422" y="368761"/>
                                <a:pt x="7422" y="365282"/>
                                <a:pt x="7422" y="361803"/>
                              </a:cubicBezTo>
                              <a:close/>
                            </a:path>
                          </a:pathLst>
                        </a:custGeom>
                        <a:solidFill>
                          <a:srgbClr val="008EBE"/>
                        </a:solidFill>
                        <a:ln w="34755"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xmlns="" id="{1F4A990C-DEFC-4FAB-AD41-798765C68C82}"/>
                            </a:ext>
                          </a:extLst>
                        </p:cNvPr>
                        <p:cNvSpPr/>
                        <p:nvPr/>
                      </p:nvSpPr>
                      <p:spPr>
                        <a:xfrm>
                          <a:off x="2026698" y="8084872"/>
                          <a:ext cx="94620" cy="680120"/>
                        </a:xfrm>
                        <a:custGeom>
                          <a:avLst/>
                          <a:gdLst>
                            <a:gd name="connsiteX0" fmla="*/ 11128 w 94620"/>
                            <a:gd name="connsiteY0" fmla="*/ 674902 h 680120"/>
                            <a:gd name="connsiteX1" fmla="*/ 7649 w 94620"/>
                            <a:gd name="connsiteY1" fmla="*/ 660986 h 680120"/>
                            <a:gd name="connsiteX2" fmla="*/ 7649 w 94620"/>
                            <a:gd name="connsiteY2" fmla="*/ 612282 h 680120"/>
                            <a:gd name="connsiteX3" fmla="*/ 14607 w 94620"/>
                            <a:gd name="connsiteY3" fmla="*/ 542704 h 680120"/>
                            <a:gd name="connsiteX4" fmla="*/ 691 w 94620"/>
                            <a:gd name="connsiteY4" fmla="*/ 354845 h 680120"/>
                            <a:gd name="connsiteX5" fmla="*/ 25043 w 94620"/>
                            <a:gd name="connsiteY5" fmla="*/ 139155 h 680120"/>
                            <a:gd name="connsiteX6" fmla="*/ 77226 w 94620"/>
                            <a:gd name="connsiteY6" fmla="*/ 3479 h 680120"/>
                            <a:gd name="connsiteX7" fmla="*/ 94621 w 94620"/>
                            <a:gd name="connsiteY7" fmla="*/ 0 h 680120"/>
                            <a:gd name="connsiteX8" fmla="*/ 94621 w 94620"/>
                            <a:gd name="connsiteY8" fmla="*/ 0 h 680120"/>
                            <a:gd name="connsiteX9" fmla="*/ 35480 w 94620"/>
                            <a:gd name="connsiteY9" fmla="*/ 177423 h 680120"/>
                            <a:gd name="connsiteX10" fmla="*/ 35480 w 94620"/>
                            <a:gd name="connsiteY10" fmla="*/ 372240 h 680120"/>
                            <a:gd name="connsiteX11" fmla="*/ 49395 w 94620"/>
                            <a:gd name="connsiteY11" fmla="*/ 674902 h 680120"/>
                            <a:gd name="connsiteX12" fmla="*/ 11128 w 94620"/>
                            <a:gd name="connsiteY12" fmla="*/ 674902 h 680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620" h="680120">
                              <a:moveTo>
                                <a:pt x="11128" y="674902"/>
                              </a:moveTo>
                              <a:cubicBezTo>
                                <a:pt x="7649" y="667944"/>
                                <a:pt x="7649" y="664465"/>
                                <a:pt x="7649" y="660986"/>
                              </a:cubicBezTo>
                              <a:cubicBezTo>
                                <a:pt x="4170" y="647071"/>
                                <a:pt x="4170" y="626198"/>
                                <a:pt x="7649" y="612282"/>
                              </a:cubicBezTo>
                              <a:cubicBezTo>
                                <a:pt x="14607" y="587930"/>
                                <a:pt x="18085" y="570535"/>
                                <a:pt x="14607" y="542704"/>
                              </a:cubicBezTo>
                              <a:cubicBezTo>
                                <a:pt x="7649" y="480085"/>
                                <a:pt x="-2788" y="417465"/>
                                <a:pt x="691" y="354845"/>
                              </a:cubicBezTo>
                              <a:cubicBezTo>
                                <a:pt x="4170" y="281789"/>
                                <a:pt x="7649" y="208733"/>
                                <a:pt x="25043" y="139155"/>
                              </a:cubicBezTo>
                              <a:cubicBezTo>
                                <a:pt x="38959" y="90451"/>
                                <a:pt x="59832" y="48704"/>
                                <a:pt x="77226" y="3479"/>
                              </a:cubicBezTo>
                              <a:cubicBezTo>
                                <a:pt x="84184" y="3479"/>
                                <a:pt x="87663" y="3479"/>
                                <a:pt x="94621" y="0"/>
                              </a:cubicBezTo>
                              <a:cubicBezTo>
                                <a:pt x="94621" y="0"/>
                                <a:pt x="94621" y="0"/>
                                <a:pt x="94621" y="0"/>
                              </a:cubicBezTo>
                              <a:cubicBezTo>
                                <a:pt x="66790" y="55662"/>
                                <a:pt x="45916" y="114803"/>
                                <a:pt x="35480" y="177423"/>
                              </a:cubicBezTo>
                              <a:cubicBezTo>
                                <a:pt x="25043" y="243521"/>
                                <a:pt x="32001" y="309620"/>
                                <a:pt x="35480" y="372240"/>
                              </a:cubicBezTo>
                              <a:cubicBezTo>
                                <a:pt x="42438" y="469648"/>
                                <a:pt x="18085" y="577493"/>
                                <a:pt x="49395" y="674902"/>
                              </a:cubicBezTo>
                              <a:cubicBezTo>
                                <a:pt x="38959" y="681859"/>
                                <a:pt x="25043" y="681859"/>
                                <a:pt x="11128" y="674902"/>
                              </a:cubicBezTo>
                              <a:close/>
                            </a:path>
                          </a:pathLst>
                        </a:custGeom>
                        <a:solidFill>
                          <a:srgbClr val="60B8B4"/>
                        </a:solidFill>
                        <a:ln w="34755" cap="flat">
                          <a:noFill/>
                          <a:prstDash val="solid"/>
                          <a:miter/>
                        </a:ln>
                      </p:spPr>
                      <p:txBody>
                        <a:bodyPr rtlCol="0" anchor="ctr"/>
                        <a:lstStyle/>
                        <a:p>
                          <a:endParaRPr lang="en-US"/>
                        </a:p>
                      </p:txBody>
                    </p:sp>
                    <p:sp>
                      <p:nvSpPr>
                        <p:cNvPr id="231" name="Freeform: Shape 230">
                          <a:extLst>
                            <a:ext uri="{FF2B5EF4-FFF2-40B4-BE49-F238E27FC236}">
                              <a16:creationId xmlns:a16="http://schemas.microsoft.com/office/drawing/2014/main" xmlns="" id="{D21D9F8C-7C3E-456F-96BE-6C0C5FF15627}"/>
                            </a:ext>
                          </a:extLst>
                        </p:cNvPr>
                        <p:cNvSpPr/>
                        <p:nvPr/>
                      </p:nvSpPr>
                      <p:spPr>
                        <a:xfrm>
                          <a:off x="1947375" y="8150970"/>
                          <a:ext cx="114802" cy="234454"/>
                        </a:xfrm>
                        <a:custGeom>
                          <a:avLst/>
                          <a:gdLst>
                            <a:gd name="connsiteX0" fmla="*/ 48704 w 114802"/>
                            <a:gd name="connsiteY0" fmla="*/ 125240 h 234454"/>
                            <a:gd name="connsiteX1" fmla="*/ 114803 w 114802"/>
                            <a:gd name="connsiteY1" fmla="*/ 0 h 234454"/>
                            <a:gd name="connsiteX2" fmla="*/ 107845 w 114802"/>
                            <a:gd name="connsiteY2" fmla="*/ 20873 h 234454"/>
                            <a:gd name="connsiteX3" fmla="*/ 83493 w 114802"/>
                            <a:gd name="connsiteY3" fmla="*/ 118282 h 234454"/>
                            <a:gd name="connsiteX4" fmla="*/ 76535 w 114802"/>
                            <a:gd name="connsiteY4" fmla="*/ 135676 h 234454"/>
                            <a:gd name="connsiteX5" fmla="*/ 86972 w 114802"/>
                            <a:gd name="connsiteY5" fmla="*/ 62620 h 234454"/>
                            <a:gd name="connsiteX6" fmla="*/ 86972 w 114802"/>
                            <a:gd name="connsiteY6" fmla="*/ 62620 h 234454"/>
                            <a:gd name="connsiteX7" fmla="*/ 76535 w 114802"/>
                            <a:gd name="connsiteY7" fmla="*/ 146113 h 234454"/>
                            <a:gd name="connsiteX8" fmla="*/ 59141 w 114802"/>
                            <a:gd name="connsiteY8" fmla="*/ 226127 h 234454"/>
                            <a:gd name="connsiteX9" fmla="*/ 0 w 114802"/>
                            <a:gd name="connsiteY9" fmla="*/ 229606 h 234454"/>
                            <a:gd name="connsiteX10" fmla="*/ 48704 w 114802"/>
                            <a:gd name="connsiteY10" fmla="*/ 125240 h 234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802" h="234454">
                              <a:moveTo>
                                <a:pt x="48704" y="125240"/>
                              </a:moveTo>
                              <a:cubicBezTo>
                                <a:pt x="62620" y="80014"/>
                                <a:pt x="83493" y="34789"/>
                                <a:pt x="114803" y="0"/>
                              </a:cubicBezTo>
                              <a:cubicBezTo>
                                <a:pt x="111324" y="6958"/>
                                <a:pt x="111324" y="13916"/>
                                <a:pt x="107845" y="20873"/>
                              </a:cubicBezTo>
                              <a:cubicBezTo>
                                <a:pt x="97408" y="52183"/>
                                <a:pt x="90451" y="83493"/>
                                <a:pt x="83493" y="118282"/>
                              </a:cubicBezTo>
                              <a:cubicBezTo>
                                <a:pt x="80014" y="125240"/>
                                <a:pt x="80014" y="128718"/>
                                <a:pt x="76535" y="135676"/>
                              </a:cubicBezTo>
                              <a:cubicBezTo>
                                <a:pt x="73056" y="111324"/>
                                <a:pt x="76535" y="83493"/>
                                <a:pt x="86972" y="62620"/>
                              </a:cubicBezTo>
                              <a:cubicBezTo>
                                <a:pt x="86972" y="62620"/>
                                <a:pt x="86972" y="59141"/>
                                <a:pt x="86972" y="62620"/>
                              </a:cubicBezTo>
                              <a:cubicBezTo>
                                <a:pt x="73056" y="86972"/>
                                <a:pt x="69578" y="118282"/>
                                <a:pt x="76535" y="146113"/>
                              </a:cubicBezTo>
                              <a:cubicBezTo>
                                <a:pt x="69578" y="173944"/>
                                <a:pt x="62620" y="198296"/>
                                <a:pt x="59141" y="226127"/>
                              </a:cubicBezTo>
                              <a:cubicBezTo>
                                <a:pt x="41747" y="236564"/>
                                <a:pt x="20873" y="236564"/>
                                <a:pt x="0" y="229606"/>
                              </a:cubicBezTo>
                              <a:cubicBezTo>
                                <a:pt x="24352" y="208733"/>
                                <a:pt x="41747" y="153071"/>
                                <a:pt x="48704" y="125240"/>
                              </a:cubicBezTo>
                              <a:close/>
                            </a:path>
                          </a:pathLst>
                        </a:custGeom>
                        <a:solidFill>
                          <a:srgbClr val="60B8B4"/>
                        </a:solidFill>
                        <a:ln w="34755"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xmlns="" id="{8F5A4C59-B6E8-4410-83C2-BBB5A2361A03}"/>
                            </a:ext>
                          </a:extLst>
                        </p:cNvPr>
                        <p:cNvSpPr/>
                        <p:nvPr/>
                      </p:nvSpPr>
                      <p:spPr>
                        <a:xfrm>
                          <a:off x="1909107" y="8109224"/>
                          <a:ext cx="177422" cy="267873"/>
                        </a:xfrm>
                        <a:custGeom>
                          <a:avLst/>
                          <a:gdLst>
                            <a:gd name="connsiteX0" fmla="*/ 59141 w 177422"/>
                            <a:gd name="connsiteY0" fmla="*/ 128718 h 267873"/>
                            <a:gd name="connsiteX1" fmla="*/ 104366 w 177422"/>
                            <a:gd name="connsiteY1" fmla="*/ 31310 h 267873"/>
                            <a:gd name="connsiteX2" fmla="*/ 177423 w 177422"/>
                            <a:gd name="connsiteY2" fmla="*/ 0 h 267873"/>
                            <a:gd name="connsiteX3" fmla="*/ 177423 w 177422"/>
                            <a:gd name="connsiteY3" fmla="*/ 3479 h 267873"/>
                            <a:gd name="connsiteX4" fmla="*/ 90451 w 177422"/>
                            <a:gd name="connsiteY4" fmla="*/ 125239 h 267873"/>
                            <a:gd name="connsiteX5" fmla="*/ 62620 w 177422"/>
                            <a:gd name="connsiteY5" fmla="*/ 205254 h 267873"/>
                            <a:gd name="connsiteX6" fmla="*/ 24352 w 177422"/>
                            <a:gd name="connsiteY6" fmla="*/ 267873 h 267873"/>
                            <a:gd name="connsiteX7" fmla="*/ 6958 w 177422"/>
                            <a:gd name="connsiteY7" fmla="*/ 260916 h 267873"/>
                            <a:gd name="connsiteX8" fmla="*/ 0 w 177422"/>
                            <a:gd name="connsiteY8" fmla="*/ 257437 h 267873"/>
                            <a:gd name="connsiteX9" fmla="*/ 59141 w 177422"/>
                            <a:gd name="connsiteY9" fmla="*/ 128718 h 267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7422" h="267873">
                              <a:moveTo>
                                <a:pt x="59141" y="128718"/>
                              </a:moveTo>
                              <a:cubicBezTo>
                                <a:pt x="69578" y="97408"/>
                                <a:pt x="83493" y="59141"/>
                                <a:pt x="104366" y="31310"/>
                              </a:cubicBezTo>
                              <a:cubicBezTo>
                                <a:pt x="125240" y="3479"/>
                                <a:pt x="146113" y="6958"/>
                                <a:pt x="177423" y="0"/>
                              </a:cubicBezTo>
                              <a:cubicBezTo>
                                <a:pt x="177423" y="0"/>
                                <a:pt x="177423" y="3479"/>
                                <a:pt x="177423" y="3479"/>
                              </a:cubicBezTo>
                              <a:cubicBezTo>
                                <a:pt x="139155" y="34789"/>
                                <a:pt x="107845" y="76535"/>
                                <a:pt x="90451" y="125239"/>
                              </a:cubicBezTo>
                              <a:cubicBezTo>
                                <a:pt x="80014" y="153070"/>
                                <a:pt x="76535" y="180901"/>
                                <a:pt x="62620" y="205254"/>
                              </a:cubicBezTo>
                              <a:cubicBezTo>
                                <a:pt x="55662" y="222648"/>
                                <a:pt x="41747" y="257437"/>
                                <a:pt x="24352" y="267873"/>
                              </a:cubicBezTo>
                              <a:cubicBezTo>
                                <a:pt x="17394" y="264394"/>
                                <a:pt x="13916" y="264394"/>
                                <a:pt x="6958" y="260916"/>
                              </a:cubicBezTo>
                              <a:cubicBezTo>
                                <a:pt x="3479" y="260916"/>
                                <a:pt x="3479" y="260916"/>
                                <a:pt x="0" y="257437"/>
                              </a:cubicBezTo>
                              <a:cubicBezTo>
                                <a:pt x="27831" y="222648"/>
                                <a:pt x="41747" y="173944"/>
                                <a:pt x="59141" y="128718"/>
                              </a:cubicBezTo>
                              <a:close/>
                            </a:path>
                          </a:pathLst>
                        </a:custGeom>
                        <a:solidFill>
                          <a:srgbClr val="6EB4B8"/>
                        </a:solidFill>
                        <a:ln w="34755" cap="flat">
                          <a:no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xmlns="" id="{D440210E-EE0C-4419-8F8C-0E4B155F069A}"/>
                            </a:ext>
                          </a:extLst>
                        </p:cNvPr>
                        <p:cNvSpPr/>
                        <p:nvPr/>
                      </p:nvSpPr>
                      <p:spPr>
                        <a:xfrm>
                          <a:off x="1856924" y="8262294"/>
                          <a:ext cx="31309" cy="45225"/>
                        </a:xfrm>
                        <a:custGeom>
                          <a:avLst/>
                          <a:gdLst>
                            <a:gd name="connsiteX0" fmla="*/ 13916 w 31309"/>
                            <a:gd name="connsiteY0" fmla="*/ 31310 h 45225"/>
                            <a:gd name="connsiteX1" fmla="*/ 0 w 31309"/>
                            <a:gd name="connsiteY1" fmla="*/ 45225 h 45225"/>
                            <a:gd name="connsiteX2" fmla="*/ 17394 w 31309"/>
                            <a:gd name="connsiteY2" fmla="*/ 13916 h 45225"/>
                            <a:gd name="connsiteX3" fmla="*/ 31310 w 31309"/>
                            <a:gd name="connsiteY3" fmla="*/ 0 h 45225"/>
                            <a:gd name="connsiteX4" fmla="*/ 13916 w 31309"/>
                            <a:gd name="connsiteY4" fmla="*/ 31310 h 45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09" h="45225">
                              <a:moveTo>
                                <a:pt x="13916" y="31310"/>
                              </a:moveTo>
                              <a:cubicBezTo>
                                <a:pt x="10437" y="38268"/>
                                <a:pt x="3479" y="41747"/>
                                <a:pt x="0" y="45225"/>
                              </a:cubicBezTo>
                              <a:cubicBezTo>
                                <a:pt x="0" y="34789"/>
                                <a:pt x="6958" y="24352"/>
                                <a:pt x="17394" y="13916"/>
                              </a:cubicBezTo>
                              <a:cubicBezTo>
                                <a:pt x="20873" y="10437"/>
                                <a:pt x="27831" y="3479"/>
                                <a:pt x="31310" y="0"/>
                              </a:cubicBezTo>
                              <a:cubicBezTo>
                                <a:pt x="27831" y="10437"/>
                                <a:pt x="24352" y="20873"/>
                                <a:pt x="13916" y="31310"/>
                              </a:cubicBezTo>
                              <a:close/>
                            </a:path>
                          </a:pathLst>
                        </a:custGeom>
                        <a:solidFill>
                          <a:srgbClr val="008EBE"/>
                        </a:solidFill>
                        <a:ln w="34755" cap="flat">
                          <a:noFill/>
                          <a:prstDash val="solid"/>
                          <a:miter/>
                        </a:ln>
                      </p:spPr>
                      <p:txBody>
                        <a:bodyPr rtlCol="0" anchor="ctr"/>
                        <a:lstStyle/>
                        <a:p>
                          <a:endParaRPr lang="en-US"/>
                        </a:p>
                      </p:txBody>
                    </p:sp>
                    <p:sp>
                      <p:nvSpPr>
                        <p:cNvPr id="234" name="Freeform: Shape 233">
                          <a:extLst>
                            <a:ext uri="{FF2B5EF4-FFF2-40B4-BE49-F238E27FC236}">
                              <a16:creationId xmlns:a16="http://schemas.microsoft.com/office/drawing/2014/main" xmlns="" id="{44D4D345-F104-4C96-A889-13763E6B8AA5}"/>
                            </a:ext>
                          </a:extLst>
                        </p:cNvPr>
                        <p:cNvSpPr/>
                        <p:nvPr/>
                      </p:nvSpPr>
                      <p:spPr>
                        <a:xfrm>
                          <a:off x="1860403" y="8079847"/>
                          <a:ext cx="212211" cy="276377"/>
                        </a:xfrm>
                        <a:custGeom>
                          <a:avLst/>
                          <a:gdLst>
                            <a:gd name="connsiteX0" fmla="*/ 0 w 212211"/>
                            <a:gd name="connsiteY0" fmla="*/ 248546 h 276377"/>
                            <a:gd name="connsiteX1" fmla="*/ 0 w 212211"/>
                            <a:gd name="connsiteY1" fmla="*/ 248546 h 276377"/>
                            <a:gd name="connsiteX2" fmla="*/ 34789 w 212211"/>
                            <a:gd name="connsiteY2" fmla="*/ 199842 h 276377"/>
                            <a:gd name="connsiteX3" fmla="*/ 80014 w 212211"/>
                            <a:gd name="connsiteY3" fmla="*/ 105912 h 276377"/>
                            <a:gd name="connsiteX4" fmla="*/ 107845 w 212211"/>
                            <a:gd name="connsiteY4" fmla="*/ 50250 h 276377"/>
                            <a:gd name="connsiteX5" fmla="*/ 132197 w 212211"/>
                            <a:gd name="connsiteY5" fmla="*/ 22419 h 276377"/>
                            <a:gd name="connsiteX6" fmla="*/ 173944 w 212211"/>
                            <a:gd name="connsiteY6" fmla="*/ 1546 h 276377"/>
                            <a:gd name="connsiteX7" fmla="*/ 194817 w 212211"/>
                            <a:gd name="connsiteY7" fmla="*/ 1546 h 276377"/>
                            <a:gd name="connsiteX8" fmla="*/ 201775 w 212211"/>
                            <a:gd name="connsiteY8" fmla="*/ 5025 h 276377"/>
                            <a:gd name="connsiteX9" fmla="*/ 212211 w 212211"/>
                            <a:gd name="connsiteY9" fmla="*/ 15462 h 276377"/>
                            <a:gd name="connsiteX10" fmla="*/ 149592 w 212211"/>
                            <a:gd name="connsiteY10" fmla="*/ 32856 h 276377"/>
                            <a:gd name="connsiteX11" fmla="*/ 107845 w 212211"/>
                            <a:gd name="connsiteY11" fmla="*/ 105912 h 276377"/>
                            <a:gd name="connsiteX12" fmla="*/ 76535 w 212211"/>
                            <a:gd name="connsiteY12" fmla="*/ 196363 h 276377"/>
                            <a:gd name="connsiteX13" fmla="*/ 27831 w 212211"/>
                            <a:gd name="connsiteY13" fmla="*/ 276377 h 276377"/>
                            <a:gd name="connsiteX14" fmla="*/ 0 w 212211"/>
                            <a:gd name="connsiteY14" fmla="*/ 248546 h 276377"/>
                            <a:gd name="connsiteX15" fmla="*/ 0 w 212211"/>
                            <a:gd name="connsiteY15" fmla="*/ 248546 h 276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211" h="276377">
                              <a:moveTo>
                                <a:pt x="0" y="248546"/>
                              </a:moveTo>
                              <a:cubicBezTo>
                                <a:pt x="0" y="248546"/>
                                <a:pt x="0" y="248546"/>
                                <a:pt x="0" y="248546"/>
                              </a:cubicBezTo>
                              <a:cubicBezTo>
                                <a:pt x="10437" y="231152"/>
                                <a:pt x="27831" y="220715"/>
                                <a:pt x="34789" y="199842"/>
                              </a:cubicBezTo>
                              <a:cubicBezTo>
                                <a:pt x="48704" y="165053"/>
                                <a:pt x="59141" y="137222"/>
                                <a:pt x="80014" y="105912"/>
                              </a:cubicBezTo>
                              <a:cubicBezTo>
                                <a:pt x="90451" y="88518"/>
                                <a:pt x="97408" y="71124"/>
                                <a:pt x="107845" y="50250"/>
                              </a:cubicBezTo>
                              <a:cubicBezTo>
                                <a:pt x="114803" y="39814"/>
                                <a:pt x="121761" y="29377"/>
                                <a:pt x="132197" y="22419"/>
                              </a:cubicBezTo>
                              <a:cubicBezTo>
                                <a:pt x="142634" y="11983"/>
                                <a:pt x="160028" y="5025"/>
                                <a:pt x="173944" y="1546"/>
                              </a:cubicBezTo>
                              <a:cubicBezTo>
                                <a:pt x="184380" y="-1933"/>
                                <a:pt x="187859" y="1546"/>
                                <a:pt x="194817" y="1546"/>
                              </a:cubicBezTo>
                              <a:cubicBezTo>
                                <a:pt x="198296" y="1546"/>
                                <a:pt x="198296" y="1546"/>
                                <a:pt x="201775" y="5025"/>
                              </a:cubicBezTo>
                              <a:cubicBezTo>
                                <a:pt x="205254" y="8504"/>
                                <a:pt x="208732" y="11983"/>
                                <a:pt x="212211" y="15462"/>
                              </a:cubicBezTo>
                              <a:cubicBezTo>
                                <a:pt x="191338" y="18941"/>
                                <a:pt x="163507" y="15462"/>
                                <a:pt x="149592" y="32856"/>
                              </a:cubicBezTo>
                              <a:cubicBezTo>
                                <a:pt x="128718" y="53729"/>
                                <a:pt x="121761" y="81560"/>
                                <a:pt x="107845" y="105912"/>
                              </a:cubicBezTo>
                              <a:cubicBezTo>
                                <a:pt x="93930" y="137222"/>
                                <a:pt x="86972" y="168532"/>
                                <a:pt x="76535" y="196363"/>
                              </a:cubicBezTo>
                              <a:cubicBezTo>
                                <a:pt x="69578" y="217236"/>
                                <a:pt x="45225" y="258983"/>
                                <a:pt x="27831" y="276377"/>
                              </a:cubicBezTo>
                              <a:cubicBezTo>
                                <a:pt x="20873" y="272899"/>
                                <a:pt x="6958" y="262462"/>
                                <a:pt x="0" y="248546"/>
                              </a:cubicBezTo>
                              <a:cubicBezTo>
                                <a:pt x="0" y="252025"/>
                                <a:pt x="3479" y="248546"/>
                                <a:pt x="0" y="248546"/>
                              </a:cubicBezTo>
                              <a:close/>
                            </a:path>
                          </a:pathLst>
                        </a:custGeom>
                        <a:solidFill>
                          <a:srgbClr val="60B8B4"/>
                        </a:solidFill>
                        <a:ln w="34755" cap="flat">
                          <a:no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xmlns="" id="{8C28014D-D7A3-46A4-BE81-89E1601A8628}"/>
                            </a:ext>
                          </a:extLst>
                        </p:cNvPr>
                        <p:cNvSpPr/>
                        <p:nvPr/>
                      </p:nvSpPr>
                      <p:spPr>
                        <a:xfrm>
                          <a:off x="2207199" y="8046604"/>
                          <a:ext cx="42837" cy="121760"/>
                        </a:xfrm>
                        <a:custGeom>
                          <a:avLst/>
                          <a:gdLst>
                            <a:gd name="connsiteX0" fmla="*/ 32401 w 42837"/>
                            <a:gd name="connsiteY0" fmla="*/ 118282 h 121760"/>
                            <a:gd name="connsiteX1" fmla="*/ 4570 w 42837"/>
                            <a:gd name="connsiteY1" fmla="*/ 62620 h 121760"/>
                            <a:gd name="connsiteX2" fmla="*/ 11528 w 42837"/>
                            <a:gd name="connsiteY2" fmla="*/ 0 h 121760"/>
                            <a:gd name="connsiteX3" fmla="*/ 11528 w 42837"/>
                            <a:gd name="connsiteY3" fmla="*/ 3479 h 121760"/>
                            <a:gd name="connsiteX4" fmla="*/ 15007 w 42837"/>
                            <a:gd name="connsiteY4" fmla="*/ 31310 h 121760"/>
                            <a:gd name="connsiteX5" fmla="*/ 21965 w 42837"/>
                            <a:gd name="connsiteY5" fmla="*/ 83493 h 121760"/>
                            <a:gd name="connsiteX6" fmla="*/ 42838 w 42837"/>
                            <a:gd name="connsiteY6" fmla="*/ 121761 h 121760"/>
                            <a:gd name="connsiteX7" fmla="*/ 32401 w 42837"/>
                            <a:gd name="connsiteY7" fmla="*/ 118282 h 121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837" h="121760">
                              <a:moveTo>
                                <a:pt x="32401" y="118282"/>
                              </a:moveTo>
                              <a:cubicBezTo>
                                <a:pt x="18486" y="100887"/>
                                <a:pt x="8049" y="76535"/>
                                <a:pt x="4570" y="62620"/>
                              </a:cubicBezTo>
                              <a:cubicBezTo>
                                <a:pt x="-2388" y="38268"/>
                                <a:pt x="-2388" y="17394"/>
                                <a:pt x="11528" y="0"/>
                              </a:cubicBezTo>
                              <a:cubicBezTo>
                                <a:pt x="11528" y="0"/>
                                <a:pt x="11528" y="0"/>
                                <a:pt x="11528" y="3479"/>
                              </a:cubicBezTo>
                              <a:cubicBezTo>
                                <a:pt x="15007" y="10437"/>
                                <a:pt x="15007" y="20873"/>
                                <a:pt x="15007" y="31310"/>
                              </a:cubicBezTo>
                              <a:cubicBezTo>
                                <a:pt x="15007" y="48704"/>
                                <a:pt x="15007" y="66099"/>
                                <a:pt x="21965" y="83493"/>
                              </a:cubicBezTo>
                              <a:cubicBezTo>
                                <a:pt x="25444" y="97409"/>
                                <a:pt x="35880" y="111324"/>
                                <a:pt x="42838" y="121761"/>
                              </a:cubicBezTo>
                              <a:cubicBezTo>
                                <a:pt x="39359" y="118282"/>
                                <a:pt x="35880" y="118282"/>
                                <a:pt x="32401" y="118282"/>
                              </a:cubicBezTo>
                              <a:close/>
                            </a:path>
                          </a:pathLst>
                        </a:custGeom>
                        <a:solidFill>
                          <a:srgbClr val="60B8B4"/>
                        </a:solidFill>
                        <a:ln w="34755" cap="flat">
                          <a:no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xmlns="" id="{4445F7F4-7DE0-45C6-9F4F-A72FFF334EEE}"/>
                            </a:ext>
                          </a:extLst>
                        </p:cNvPr>
                        <p:cNvSpPr/>
                        <p:nvPr/>
                      </p:nvSpPr>
                      <p:spPr>
                        <a:xfrm>
                          <a:off x="2164701" y="8039646"/>
                          <a:ext cx="64462" cy="149591"/>
                        </a:xfrm>
                        <a:custGeom>
                          <a:avLst/>
                          <a:gdLst>
                            <a:gd name="connsiteX0" fmla="*/ 64463 w 64462"/>
                            <a:gd name="connsiteY0" fmla="*/ 132197 h 149591"/>
                            <a:gd name="connsiteX1" fmla="*/ 50548 w 64462"/>
                            <a:gd name="connsiteY1" fmla="*/ 142634 h 149591"/>
                            <a:gd name="connsiteX2" fmla="*/ 43590 w 64462"/>
                            <a:gd name="connsiteY2" fmla="*/ 149592 h 149591"/>
                            <a:gd name="connsiteX3" fmla="*/ 33153 w 64462"/>
                            <a:gd name="connsiteY3" fmla="*/ 139155 h 149591"/>
                            <a:gd name="connsiteX4" fmla="*/ 8801 w 64462"/>
                            <a:gd name="connsiteY4" fmla="*/ 80014 h 149591"/>
                            <a:gd name="connsiteX5" fmla="*/ 5322 w 64462"/>
                            <a:gd name="connsiteY5" fmla="*/ 20873 h 149591"/>
                            <a:gd name="connsiteX6" fmla="*/ 15759 w 64462"/>
                            <a:gd name="connsiteY6" fmla="*/ 3479 h 149591"/>
                            <a:gd name="connsiteX7" fmla="*/ 19238 w 64462"/>
                            <a:gd name="connsiteY7" fmla="*/ 3479 h 149591"/>
                            <a:gd name="connsiteX8" fmla="*/ 26195 w 64462"/>
                            <a:gd name="connsiteY8" fmla="*/ 0 h 149591"/>
                            <a:gd name="connsiteX9" fmla="*/ 29674 w 64462"/>
                            <a:gd name="connsiteY9" fmla="*/ 0 h 149591"/>
                            <a:gd name="connsiteX10" fmla="*/ 29674 w 64462"/>
                            <a:gd name="connsiteY10" fmla="*/ 0 h 149591"/>
                            <a:gd name="connsiteX11" fmla="*/ 40111 w 64462"/>
                            <a:gd name="connsiteY11" fmla="*/ 3479 h 149591"/>
                            <a:gd name="connsiteX12" fmla="*/ 33153 w 64462"/>
                            <a:gd name="connsiteY12" fmla="*/ 83493 h 149591"/>
                            <a:gd name="connsiteX13" fmla="*/ 64463 w 64462"/>
                            <a:gd name="connsiteY13" fmla="*/ 132197 h 149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462" h="149591">
                              <a:moveTo>
                                <a:pt x="64463" y="132197"/>
                              </a:moveTo>
                              <a:cubicBezTo>
                                <a:pt x="60984" y="135676"/>
                                <a:pt x="54026" y="139155"/>
                                <a:pt x="50548" y="142634"/>
                              </a:cubicBezTo>
                              <a:cubicBezTo>
                                <a:pt x="50548" y="142634"/>
                                <a:pt x="47069" y="146113"/>
                                <a:pt x="43590" y="149592"/>
                              </a:cubicBezTo>
                              <a:cubicBezTo>
                                <a:pt x="40111" y="146113"/>
                                <a:pt x="36632" y="142634"/>
                                <a:pt x="33153" y="139155"/>
                              </a:cubicBezTo>
                              <a:cubicBezTo>
                                <a:pt x="19238" y="118282"/>
                                <a:pt x="15759" y="100887"/>
                                <a:pt x="8801" y="80014"/>
                              </a:cubicBezTo>
                              <a:cubicBezTo>
                                <a:pt x="1843" y="59141"/>
                                <a:pt x="-5115" y="41746"/>
                                <a:pt x="5322" y="20873"/>
                              </a:cubicBezTo>
                              <a:cubicBezTo>
                                <a:pt x="8801" y="13915"/>
                                <a:pt x="12280" y="6958"/>
                                <a:pt x="15759" y="3479"/>
                              </a:cubicBezTo>
                              <a:cubicBezTo>
                                <a:pt x="15759" y="3479"/>
                                <a:pt x="15759" y="3479"/>
                                <a:pt x="19238" y="3479"/>
                              </a:cubicBezTo>
                              <a:cubicBezTo>
                                <a:pt x="22716" y="3479"/>
                                <a:pt x="26195" y="0"/>
                                <a:pt x="26195" y="0"/>
                              </a:cubicBezTo>
                              <a:cubicBezTo>
                                <a:pt x="26195" y="0"/>
                                <a:pt x="29674" y="0"/>
                                <a:pt x="29674" y="0"/>
                              </a:cubicBezTo>
                              <a:cubicBezTo>
                                <a:pt x="29674" y="0"/>
                                <a:pt x="29674" y="0"/>
                                <a:pt x="29674" y="0"/>
                              </a:cubicBezTo>
                              <a:cubicBezTo>
                                <a:pt x="33153" y="0"/>
                                <a:pt x="36632" y="0"/>
                                <a:pt x="40111" y="3479"/>
                              </a:cubicBezTo>
                              <a:cubicBezTo>
                                <a:pt x="19238" y="27831"/>
                                <a:pt x="22716" y="55662"/>
                                <a:pt x="33153" y="83493"/>
                              </a:cubicBezTo>
                              <a:cubicBezTo>
                                <a:pt x="43590" y="93930"/>
                                <a:pt x="50548" y="114803"/>
                                <a:pt x="64463" y="132197"/>
                              </a:cubicBezTo>
                              <a:close/>
                            </a:path>
                          </a:pathLst>
                        </a:custGeom>
                        <a:solidFill>
                          <a:srgbClr val="6EB4B8"/>
                        </a:solidFill>
                        <a:ln w="34755" cap="flat">
                          <a:no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xmlns="" id="{59E512F2-91D3-42AA-BFA7-813F05A2A92F}"/>
                            </a:ext>
                          </a:extLst>
                        </p:cNvPr>
                        <p:cNvSpPr/>
                        <p:nvPr/>
                      </p:nvSpPr>
                      <p:spPr>
                        <a:xfrm>
                          <a:off x="2128276" y="8060520"/>
                          <a:ext cx="73056" cy="150435"/>
                        </a:xfrm>
                        <a:custGeom>
                          <a:avLst/>
                          <a:gdLst>
                            <a:gd name="connsiteX0" fmla="*/ 0 w 73056"/>
                            <a:gd name="connsiteY0" fmla="*/ 45225 h 150435"/>
                            <a:gd name="connsiteX1" fmla="*/ 24352 w 73056"/>
                            <a:gd name="connsiteY1" fmla="*/ 6958 h 150435"/>
                            <a:gd name="connsiteX2" fmla="*/ 31310 w 73056"/>
                            <a:gd name="connsiteY2" fmla="*/ 0 h 150435"/>
                            <a:gd name="connsiteX3" fmla="*/ 27831 w 73056"/>
                            <a:gd name="connsiteY3" fmla="*/ 10437 h 150435"/>
                            <a:gd name="connsiteX4" fmla="*/ 34789 w 73056"/>
                            <a:gd name="connsiteY4" fmla="*/ 59141 h 150435"/>
                            <a:gd name="connsiteX5" fmla="*/ 73056 w 73056"/>
                            <a:gd name="connsiteY5" fmla="*/ 135676 h 150435"/>
                            <a:gd name="connsiteX6" fmla="*/ 41746 w 73056"/>
                            <a:gd name="connsiteY6" fmla="*/ 146113 h 150435"/>
                            <a:gd name="connsiteX7" fmla="*/ 6958 w 73056"/>
                            <a:gd name="connsiteY7" fmla="*/ 83493 h 150435"/>
                            <a:gd name="connsiteX8" fmla="*/ 3479 w 73056"/>
                            <a:gd name="connsiteY8" fmla="*/ 76535 h 150435"/>
                            <a:gd name="connsiteX9" fmla="*/ 0 w 73056"/>
                            <a:gd name="connsiteY9" fmla="*/ 59141 h 150435"/>
                            <a:gd name="connsiteX10" fmla="*/ 0 w 73056"/>
                            <a:gd name="connsiteY10" fmla="*/ 59141 h 150435"/>
                            <a:gd name="connsiteX11" fmla="*/ 0 w 73056"/>
                            <a:gd name="connsiteY11" fmla="*/ 62620 h 150435"/>
                            <a:gd name="connsiteX12" fmla="*/ 0 w 73056"/>
                            <a:gd name="connsiteY12" fmla="*/ 45225 h 150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056" h="150435">
                              <a:moveTo>
                                <a:pt x="0" y="45225"/>
                              </a:moveTo>
                              <a:cubicBezTo>
                                <a:pt x="0" y="24352"/>
                                <a:pt x="10437" y="17394"/>
                                <a:pt x="24352" y="6958"/>
                              </a:cubicBezTo>
                              <a:cubicBezTo>
                                <a:pt x="27831" y="3479"/>
                                <a:pt x="31310" y="3479"/>
                                <a:pt x="31310" y="0"/>
                              </a:cubicBezTo>
                              <a:cubicBezTo>
                                <a:pt x="31310" y="3479"/>
                                <a:pt x="27831" y="6958"/>
                                <a:pt x="27831" y="10437"/>
                              </a:cubicBezTo>
                              <a:cubicBezTo>
                                <a:pt x="20873" y="27831"/>
                                <a:pt x="31310" y="41747"/>
                                <a:pt x="34789" y="59141"/>
                              </a:cubicBezTo>
                              <a:cubicBezTo>
                                <a:pt x="41746" y="90451"/>
                                <a:pt x="52183" y="114803"/>
                                <a:pt x="73056" y="135676"/>
                              </a:cubicBezTo>
                              <a:cubicBezTo>
                                <a:pt x="62620" y="146113"/>
                                <a:pt x="48704" y="156549"/>
                                <a:pt x="41746" y="146113"/>
                              </a:cubicBezTo>
                              <a:cubicBezTo>
                                <a:pt x="27831" y="125239"/>
                                <a:pt x="13915" y="107845"/>
                                <a:pt x="6958" y="83493"/>
                              </a:cubicBezTo>
                              <a:cubicBezTo>
                                <a:pt x="6958" y="80014"/>
                                <a:pt x="3479" y="80014"/>
                                <a:pt x="3479" y="76535"/>
                              </a:cubicBezTo>
                              <a:cubicBezTo>
                                <a:pt x="0" y="73056"/>
                                <a:pt x="0" y="66099"/>
                                <a:pt x="0" y="59141"/>
                              </a:cubicBezTo>
                              <a:cubicBezTo>
                                <a:pt x="0" y="59141"/>
                                <a:pt x="0" y="59141"/>
                                <a:pt x="0" y="59141"/>
                              </a:cubicBezTo>
                              <a:cubicBezTo>
                                <a:pt x="0" y="59141"/>
                                <a:pt x="0" y="59141"/>
                                <a:pt x="0" y="62620"/>
                              </a:cubicBezTo>
                              <a:cubicBezTo>
                                <a:pt x="0" y="55662"/>
                                <a:pt x="0" y="48704"/>
                                <a:pt x="0" y="45225"/>
                              </a:cubicBezTo>
                              <a:close/>
                            </a:path>
                          </a:pathLst>
                        </a:custGeom>
                        <a:solidFill>
                          <a:srgbClr val="60B8B4"/>
                        </a:solidFill>
                        <a:ln w="34755" cap="flat">
                          <a:noFill/>
                          <a:prstDash val="solid"/>
                          <a:miter/>
                        </a:ln>
                      </p:spPr>
                      <p:txBody>
                        <a:bodyPr rtlCol="0" anchor="ctr"/>
                        <a:lstStyle/>
                        <a:p>
                          <a:endParaRPr lang="en-US"/>
                        </a:p>
                      </p:txBody>
                    </p:sp>
                    <p:sp>
                      <p:nvSpPr>
                        <p:cNvPr id="238" name="Freeform: Shape 237">
                          <a:extLst>
                            <a:ext uri="{FF2B5EF4-FFF2-40B4-BE49-F238E27FC236}">
                              <a16:creationId xmlns:a16="http://schemas.microsoft.com/office/drawing/2014/main" xmlns="" id="{A6C01056-978B-4C43-BEF4-2ACF1D553F71}"/>
                            </a:ext>
                          </a:extLst>
                        </p:cNvPr>
                        <p:cNvSpPr/>
                        <p:nvPr/>
                      </p:nvSpPr>
                      <p:spPr>
                        <a:xfrm>
                          <a:off x="2333530" y="8084872"/>
                          <a:ext cx="59658" cy="134491"/>
                        </a:xfrm>
                        <a:custGeom>
                          <a:avLst/>
                          <a:gdLst>
                            <a:gd name="connsiteX0" fmla="*/ 27831 w 59658"/>
                            <a:gd name="connsiteY0" fmla="*/ 73056 h 134491"/>
                            <a:gd name="connsiteX1" fmla="*/ 45225 w 59658"/>
                            <a:gd name="connsiteY1" fmla="*/ 0 h 134491"/>
                            <a:gd name="connsiteX2" fmla="*/ 34789 w 59658"/>
                            <a:gd name="connsiteY2" fmla="*/ 111324 h 134491"/>
                            <a:gd name="connsiteX3" fmla="*/ 20873 w 59658"/>
                            <a:gd name="connsiteY3" fmla="*/ 132197 h 134491"/>
                            <a:gd name="connsiteX4" fmla="*/ 0 w 59658"/>
                            <a:gd name="connsiteY4" fmla="*/ 121761 h 134491"/>
                            <a:gd name="connsiteX5" fmla="*/ 27831 w 59658"/>
                            <a:gd name="connsiteY5" fmla="*/ 73056 h 134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658" h="134491">
                              <a:moveTo>
                                <a:pt x="27831" y="73056"/>
                              </a:moveTo>
                              <a:cubicBezTo>
                                <a:pt x="41747" y="52183"/>
                                <a:pt x="48704" y="27831"/>
                                <a:pt x="45225" y="0"/>
                              </a:cubicBezTo>
                              <a:cubicBezTo>
                                <a:pt x="73056" y="34789"/>
                                <a:pt x="55662" y="76535"/>
                                <a:pt x="34789" y="111324"/>
                              </a:cubicBezTo>
                              <a:cubicBezTo>
                                <a:pt x="31310" y="118282"/>
                                <a:pt x="27831" y="128718"/>
                                <a:pt x="20873" y="132197"/>
                              </a:cubicBezTo>
                              <a:cubicBezTo>
                                <a:pt x="10437" y="139155"/>
                                <a:pt x="3479" y="128718"/>
                                <a:pt x="0" y="121761"/>
                              </a:cubicBezTo>
                              <a:cubicBezTo>
                                <a:pt x="10437" y="107845"/>
                                <a:pt x="17394" y="83493"/>
                                <a:pt x="27831" y="73056"/>
                              </a:cubicBezTo>
                              <a:close/>
                            </a:path>
                          </a:pathLst>
                        </a:custGeom>
                        <a:solidFill>
                          <a:srgbClr val="60B8B4"/>
                        </a:solidFill>
                        <a:ln w="34755"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xmlns="" id="{744A1BD9-4C8E-4D99-96C6-638504F5636E}"/>
                            </a:ext>
                          </a:extLst>
                        </p:cNvPr>
                        <p:cNvSpPr/>
                        <p:nvPr/>
                      </p:nvSpPr>
                      <p:spPr>
                        <a:xfrm>
                          <a:off x="2305699" y="8050083"/>
                          <a:ext cx="63489" cy="149591"/>
                        </a:xfrm>
                        <a:custGeom>
                          <a:avLst/>
                          <a:gdLst>
                            <a:gd name="connsiteX0" fmla="*/ 62620 w 63489"/>
                            <a:gd name="connsiteY0" fmla="*/ 20873 h 149591"/>
                            <a:gd name="connsiteX1" fmla="*/ 41747 w 63489"/>
                            <a:gd name="connsiteY1" fmla="*/ 107845 h 149591"/>
                            <a:gd name="connsiteX2" fmla="*/ 20873 w 63489"/>
                            <a:gd name="connsiteY2" fmla="*/ 149592 h 149591"/>
                            <a:gd name="connsiteX3" fmla="*/ 3479 w 63489"/>
                            <a:gd name="connsiteY3" fmla="*/ 128718 h 149591"/>
                            <a:gd name="connsiteX4" fmla="*/ 0 w 63489"/>
                            <a:gd name="connsiteY4" fmla="*/ 125239 h 149591"/>
                            <a:gd name="connsiteX5" fmla="*/ 6958 w 63489"/>
                            <a:gd name="connsiteY5" fmla="*/ 107845 h 149591"/>
                            <a:gd name="connsiteX6" fmla="*/ 34789 w 63489"/>
                            <a:gd name="connsiteY6" fmla="*/ 69578 h 149591"/>
                            <a:gd name="connsiteX7" fmla="*/ 38268 w 63489"/>
                            <a:gd name="connsiteY7" fmla="*/ 0 h 149591"/>
                            <a:gd name="connsiteX8" fmla="*/ 59141 w 63489"/>
                            <a:gd name="connsiteY8" fmla="*/ 17394 h 149591"/>
                            <a:gd name="connsiteX9" fmla="*/ 62620 w 63489"/>
                            <a:gd name="connsiteY9" fmla="*/ 20873 h 149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489" h="149591">
                              <a:moveTo>
                                <a:pt x="62620" y="20873"/>
                              </a:moveTo>
                              <a:cubicBezTo>
                                <a:pt x="66099" y="52183"/>
                                <a:pt x="59141" y="80014"/>
                                <a:pt x="41747" y="107845"/>
                              </a:cubicBezTo>
                              <a:cubicBezTo>
                                <a:pt x="34789" y="118282"/>
                                <a:pt x="31310" y="135676"/>
                                <a:pt x="20873" y="149592"/>
                              </a:cubicBezTo>
                              <a:cubicBezTo>
                                <a:pt x="17394" y="142634"/>
                                <a:pt x="10437" y="135676"/>
                                <a:pt x="3479" y="128718"/>
                              </a:cubicBezTo>
                              <a:cubicBezTo>
                                <a:pt x="3479" y="125239"/>
                                <a:pt x="0" y="125239"/>
                                <a:pt x="0" y="125239"/>
                              </a:cubicBezTo>
                              <a:cubicBezTo>
                                <a:pt x="0" y="118282"/>
                                <a:pt x="3479" y="114803"/>
                                <a:pt x="6958" y="107845"/>
                              </a:cubicBezTo>
                              <a:cubicBezTo>
                                <a:pt x="17394" y="93930"/>
                                <a:pt x="27831" y="83493"/>
                                <a:pt x="34789" y="69578"/>
                              </a:cubicBezTo>
                              <a:cubicBezTo>
                                <a:pt x="45225" y="45225"/>
                                <a:pt x="45225" y="24352"/>
                                <a:pt x="38268" y="0"/>
                              </a:cubicBezTo>
                              <a:cubicBezTo>
                                <a:pt x="48704" y="3479"/>
                                <a:pt x="55662" y="10437"/>
                                <a:pt x="59141" y="17394"/>
                              </a:cubicBezTo>
                              <a:cubicBezTo>
                                <a:pt x="59141" y="13915"/>
                                <a:pt x="59141" y="17394"/>
                                <a:pt x="62620" y="20873"/>
                              </a:cubicBezTo>
                              <a:close/>
                            </a:path>
                          </a:pathLst>
                        </a:custGeom>
                        <a:solidFill>
                          <a:srgbClr val="6EB4B8"/>
                        </a:solidFill>
                        <a:ln w="34755" cap="flat">
                          <a:no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xmlns="" id="{D90F1825-B25A-48FF-9253-1C94D0C35773}"/>
                            </a:ext>
                          </a:extLst>
                        </p:cNvPr>
                        <p:cNvSpPr/>
                        <p:nvPr/>
                      </p:nvSpPr>
                      <p:spPr>
                        <a:xfrm>
                          <a:off x="2270910" y="8043125"/>
                          <a:ext cx="64668" cy="128718"/>
                        </a:xfrm>
                        <a:custGeom>
                          <a:avLst/>
                          <a:gdLst>
                            <a:gd name="connsiteX0" fmla="*/ 34789 w 64668"/>
                            <a:gd name="connsiteY0" fmla="*/ 97408 h 128718"/>
                            <a:gd name="connsiteX1" fmla="*/ 20873 w 64668"/>
                            <a:gd name="connsiteY1" fmla="*/ 121761 h 128718"/>
                            <a:gd name="connsiteX2" fmla="*/ 0 w 64668"/>
                            <a:gd name="connsiteY2" fmla="*/ 128718 h 128718"/>
                            <a:gd name="connsiteX3" fmla="*/ 52183 w 64668"/>
                            <a:gd name="connsiteY3" fmla="*/ 24352 h 128718"/>
                            <a:gd name="connsiteX4" fmla="*/ 48704 w 64668"/>
                            <a:gd name="connsiteY4" fmla="*/ 17394 h 128718"/>
                            <a:gd name="connsiteX5" fmla="*/ 48704 w 64668"/>
                            <a:gd name="connsiteY5" fmla="*/ 17394 h 128718"/>
                            <a:gd name="connsiteX6" fmla="*/ 38268 w 64668"/>
                            <a:gd name="connsiteY6" fmla="*/ 52183 h 128718"/>
                            <a:gd name="connsiteX7" fmla="*/ 45225 w 64668"/>
                            <a:gd name="connsiteY7" fmla="*/ 10437 h 128718"/>
                            <a:gd name="connsiteX8" fmla="*/ 59141 w 64668"/>
                            <a:gd name="connsiteY8" fmla="*/ 0 h 128718"/>
                            <a:gd name="connsiteX9" fmla="*/ 34789 w 64668"/>
                            <a:gd name="connsiteY9" fmla="*/ 97408 h 1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668" h="128718">
                              <a:moveTo>
                                <a:pt x="34789" y="97408"/>
                              </a:moveTo>
                              <a:cubicBezTo>
                                <a:pt x="27831" y="104366"/>
                                <a:pt x="20873" y="111324"/>
                                <a:pt x="20873" y="121761"/>
                              </a:cubicBezTo>
                              <a:cubicBezTo>
                                <a:pt x="13916" y="121761"/>
                                <a:pt x="6958" y="125239"/>
                                <a:pt x="0" y="128718"/>
                              </a:cubicBezTo>
                              <a:cubicBezTo>
                                <a:pt x="17394" y="93930"/>
                                <a:pt x="48704" y="66099"/>
                                <a:pt x="52183" y="24352"/>
                              </a:cubicBezTo>
                              <a:cubicBezTo>
                                <a:pt x="52183" y="20873"/>
                                <a:pt x="52183" y="20873"/>
                                <a:pt x="48704" y="17394"/>
                              </a:cubicBezTo>
                              <a:cubicBezTo>
                                <a:pt x="48704" y="17394"/>
                                <a:pt x="48704" y="17394"/>
                                <a:pt x="48704" y="17394"/>
                              </a:cubicBezTo>
                              <a:cubicBezTo>
                                <a:pt x="48704" y="31310"/>
                                <a:pt x="41747" y="41747"/>
                                <a:pt x="38268" y="52183"/>
                              </a:cubicBezTo>
                              <a:cubicBezTo>
                                <a:pt x="38268" y="38268"/>
                                <a:pt x="38268" y="20873"/>
                                <a:pt x="45225" y="10437"/>
                              </a:cubicBezTo>
                              <a:cubicBezTo>
                                <a:pt x="48704" y="3479"/>
                                <a:pt x="55662" y="0"/>
                                <a:pt x="59141" y="0"/>
                              </a:cubicBezTo>
                              <a:cubicBezTo>
                                <a:pt x="73056" y="34789"/>
                                <a:pt x="59141" y="66099"/>
                                <a:pt x="34789" y="97408"/>
                              </a:cubicBezTo>
                              <a:close/>
                            </a:path>
                          </a:pathLst>
                        </a:custGeom>
                        <a:solidFill>
                          <a:srgbClr val="60B8B4"/>
                        </a:solidFill>
                        <a:ln w="34755" cap="flat">
                          <a:noFill/>
                          <a:prstDash val="solid"/>
                          <a:miter/>
                        </a:ln>
                      </p:spPr>
                      <p:txBody>
                        <a:bodyPr rtlCol="0" anchor="ctr"/>
                        <a:lstStyle/>
                        <a:p>
                          <a:endParaRPr lang="en-US"/>
                        </a:p>
                      </p:txBody>
                    </p:sp>
                  </p:grpSp>
                </p:grpSp>
                <p:sp>
                  <p:nvSpPr>
                    <p:cNvPr id="241" name="Freeform: Shape 240">
                      <a:extLst>
                        <a:ext uri="{FF2B5EF4-FFF2-40B4-BE49-F238E27FC236}">
                          <a16:creationId xmlns:a16="http://schemas.microsoft.com/office/drawing/2014/main" xmlns="" id="{EC431BC7-F5D3-4007-9B6F-7A87621795AB}"/>
                        </a:ext>
                      </a:extLst>
                    </p:cNvPr>
                    <p:cNvSpPr/>
                    <p:nvPr/>
                  </p:nvSpPr>
                  <p:spPr>
                    <a:xfrm>
                      <a:off x="2274389" y="8044523"/>
                      <a:ext cx="86971" cy="179279"/>
                    </a:xfrm>
                    <a:custGeom>
                      <a:avLst/>
                      <a:gdLst>
                        <a:gd name="connsiteX0" fmla="*/ 48704 w 86971"/>
                        <a:gd name="connsiteY0" fmla="*/ 22954 h 179279"/>
                        <a:gd name="connsiteX1" fmla="*/ 45225 w 86971"/>
                        <a:gd name="connsiteY1" fmla="*/ 15996 h 179279"/>
                        <a:gd name="connsiteX2" fmla="*/ 45225 w 86971"/>
                        <a:gd name="connsiteY2" fmla="*/ 15996 h 179279"/>
                        <a:gd name="connsiteX3" fmla="*/ 34789 w 86971"/>
                        <a:gd name="connsiteY3" fmla="*/ 50785 h 179279"/>
                        <a:gd name="connsiteX4" fmla="*/ 41747 w 86971"/>
                        <a:gd name="connsiteY4" fmla="*/ 9038 h 179279"/>
                        <a:gd name="connsiteX5" fmla="*/ 69578 w 86971"/>
                        <a:gd name="connsiteY5" fmla="*/ 2081 h 179279"/>
                        <a:gd name="connsiteX6" fmla="*/ 66099 w 86971"/>
                        <a:gd name="connsiteY6" fmla="*/ 12517 h 179279"/>
                        <a:gd name="connsiteX7" fmla="*/ 66099 w 86971"/>
                        <a:gd name="connsiteY7" fmla="*/ 33391 h 179279"/>
                        <a:gd name="connsiteX8" fmla="*/ 59141 w 86971"/>
                        <a:gd name="connsiteY8" fmla="*/ 64700 h 179279"/>
                        <a:gd name="connsiteX9" fmla="*/ 41747 w 86971"/>
                        <a:gd name="connsiteY9" fmla="*/ 99489 h 179279"/>
                        <a:gd name="connsiteX10" fmla="*/ 86972 w 86971"/>
                        <a:gd name="connsiteY10" fmla="*/ 172546 h 179279"/>
                        <a:gd name="connsiteX11" fmla="*/ 83493 w 86971"/>
                        <a:gd name="connsiteY11" fmla="*/ 176024 h 179279"/>
                        <a:gd name="connsiteX12" fmla="*/ 59141 w 86971"/>
                        <a:gd name="connsiteY12" fmla="*/ 162109 h 179279"/>
                        <a:gd name="connsiteX13" fmla="*/ 38268 w 86971"/>
                        <a:gd name="connsiteY13" fmla="*/ 134278 h 179279"/>
                        <a:gd name="connsiteX14" fmla="*/ 0 w 86971"/>
                        <a:gd name="connsiteY14" fmla="*/ 130799 h 179279"/>
                        <a:gd name="connsiteX15" fmla="*/ 48704 w 86971"/>
                        <a:gd name="connsiteY15" fmla="*/ 22954 h 179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6971" h="179279">
                          <a:moveTo>
                            <a:pt x="48704" y="22954"/>
                          </a:moveTo>
                          <a:cubicBezTo>
                            <a:pt x="48704" y="19475"/>
                            <a:pt x="48704" y="19475"/>
                            <a:pt x="45225" y="15996"/>
                          </a:cubicBezTo>
                          <a:cubicBezTo>
                            <a:pt x="45225" y="15996"/>
                            <a:pt x="45225" y="15996"/>
                            <a:pt x="45225" y="15996"/>
                          </a:cubicBezTo>
                          <a:cubicBezTo>
                            <a:pt x="45225" y="29912"/>
                            <a:pt x="38268" y="40348"/>
                            <a:pt x="34789" y="50785"/>
                          </a:cubicBezTo>
                          <a:cubicBezTo>
                            <a:pt x="34789" y="36869"/>
                            <a:pt x="34789" y="19475"/>
                            <a:pt x="41747" y="9038"/>
                          </a:cubicBezTo>
                          <a:cubicBezTo>
                            <a:pt x="48704" y="-1398"/>
                            <a:pt x="59141" y="-1398"/>
                            <a:pt x="69578" y="2081"/>
                          </a:cubicBezTo>
                          <a:cubicBezTo>
                            <a:pt x="66099" y="5560"/>
                            <a:pt x="66099" y="9038"/>
                            <a:pt x="66099" y="12517"/>
                          </a:cubicBezTo>
                          <a:cubicBezTo>
                            <a:pt x="66099" y="19475"/>
                            <a:pt x="66099" y="26433"/>
                            <a:pt x="66099" y="33391"/>
                          </a:cubicBezTo>
                          <a:cubicBezTo>
                            <a:pt x="66099" y="43827"/>
                            <a:pt x="62620" y="54264"/>
                            <a:pt x="59141" y="64700"/>
                          </a:cubicBezTo>
                          <a:cubicBezTo>
                            <a:pt x="55662" y="75137"/>
                            <a:pt x="41747" y="89052"/>
                            <a:pt x="41747" y="99489"/>
                          </a:cubicBezTo>
                          <a:cubicBezTo>
                            <a:pt x="41747" y="116884"/>
                            <a:pt x="59141" y="176024"/>
                            <a:pt x="86972" y="172546"/>
                          </a:cubicBezTo>
                          <a:cubicBezTo>
                            <a:pt x="86972" y="172546"/>
                            <a:pt x="83493" y="176024"/>
                            <a:pt x="83493" y="176024"/>
                          </a:cubicBezTo>
                          <a:cubicBezTo>
                            <a:pt x="69578" y="186461"/>
                            <a:pt x="62620" y="169067"/>
                            <a:pt x="59141" y="162109"/>
                          </a:cubicBezTo>
                          <a:cubicBezTo>
                            <a:pt x="52183" y="151672"/>
                            <a:pt x="48704" y="141236"/>
                            <a:pt x="38268" y="134278"/>
                          </a:cubicBezTo>
                          <a:cubicBezTo>
                            <a:pt x="24352" y="120362"/>
                            <a:pt x="10437" y="120362"/>
                            <a:pt x="0" y="130799"/>
                          </a:cubicBezTo>
                          <a:cubicBezTo>
                            <a:pt x="13916" y="92531"/>
                            <a:pt x="45225" y="64700"/>
                            <a:pt x="48704" y="22954"/>
                          </a:cubicBezTo>
                          <a:close/>
                        </a:path>
                      </a:pathLst>
                    </a:custGeom>
                    <a:solidFill>
                      <a:srgbClr val="009E81"/>
                    </a:solidFill>
                    <a:ln w="34755" cap="flat">
                      <a:no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xmlns="" id="{11789041-4AA1-4910-A13E-AC427BF082CF}"/>
                        </a:ext>
                      </a:extLst>
                    </p:cNvPr>
                    <p:cNvSpPr/>
                    <p:nvPr/>
                  </p:nvSpPr>
                  <p:spPr>
                    <a:xfrm>
                      <a:off x="2263953" y="8104199"/>
                      <a:ext cx="361803" cy="692102"/>
                    </a:xfrm>
                    <a:custGeom>
                      <a:avLst/>
                      <a:gdLst>
                        <a:gd name="connsiteX0" fmla="*/ 0 w 361803"/>
                        <a:gd name="connsiteY0" fmla="*/ 85039 h 692102"/>
                        <a:gd name="connsiteX1" fmla="*/ 0 w 361803"/>
                        <a:gd name="connsiteY1" fmla="*/ 91997 h 692102"/>
                        <a:gd name="connsiteX2" fmla="*/ 3479 w 361803"/>
                        <a:gd name="connsiteY2" fmla="*/ 154617 h 692102"/>
                        <a:gd name="connsiteX3" fmla="*/ 6958 w 361803"/>
                        <a:gd name="connsiteY3" fmla="*/ 231152 h 692102"/>
                        <a:gd name="connsiteX4" fmla="*/ 20873 w 361803"/>
                        <a:gd name="connsiteY4" fmla="*/ 307687 h 692102"/>
                        <a:gd name="connsiteX5" fmla="*/ 6958 w 361803"/>
                        <a:gd name="connsiteY5" fmla="*/ 373786 h 692102"/>
                        <a:gd name="connsiteX6" fmla="*/ 13916 w 361803"/>
                        <a:gd name="connsiteY6" fmla="*/ 460758 h 692102"/>
                        <a:gd name="connsiteX7" fmla="*/ 10437 w 361803"/>
                        <a:gd name="connsiteY7" fmla="*/ 544251 h 692102"/>
                        <a:gd name="connsiteX8" fmla="*/ 6958 w 361803"/>
                        <a:gd name="connsiteY8" fmla="*/ 624265 h 692102"/>
                        <a:gd name="connsiteX9" fmla="*/ 10437 w 361803"/>
                        <a:gd name="connsiteY9" fmla="*/ 669490 h 692102"/>
                        <a:gd name="connsiteX10" fmla="*/ 10437 w 361803"/>
                        <a:gd name="connsiteY10" fmla="*/ 686885 h 692102"/>
                        <a:gd name="connsiteX11" fmla="*/ 38268 w 361803"/>
                        <a:gd name="connsiteY11" fmla="*/ 690363 h 692102"/>
                        <a:gd name="connsiteX12" fmla="*/ 139155 w 361803"/>
                        <a:gd name="connsiteY12" fmla="*/ 683406 h 692102"/>
                        <a:gd name="connsiteX13" fmla="*/ 139155 w 361803"/>
                        <a:gd name="connsiteY13" fmla="*/ 683406 h 692102"/>
                        <a:gd name="connsiteX14" fmla="*/ 139155 w 361803"/>
                        <a:gd name="connsiteY14" fmla="*/ 683406 h 692102"/>
                        <a:gd name="connsiteX15" fmla="*/ 146113 w 361803"/>
                        <a:gd name="connsiteY15" fmla="*/ 683406 h 692102"/>
                        <a:gd name="connsiteX16" fmla="*/ 163507 w 361803"/>
                        <a:gd name="connsiteY16" fmla="*/ 672969 h 692102"/>
                        <a:gd name="connsiteX17" fmla="*/ 173944 w 361803"/>
                        <a:gd name="connsiteY17" fmla="*/ 666011 h 692102"/>
                        <a:gd name="connsiteX18" fmla="*/ 156549 w 361803"/>
                        <a:gd name="connsiteY18" fmla="*/ 679927 h 692102"/>
                        <a:gd name="connsiteX19" fmla="*/ 219169 w 361803"/>
                        <a:gd name="connsiteY19" fmla="*/ 683406 h 692102"/>
                        <a:gd name="connsiteX20" fmla="*/ 243521 w 361803"/>
                        <a:gd name="connsiteY20" fmla="*/ 679927 h 692102"/>
                        <a:gd name="connsiteX21" fmla="*/ 243521 w 361803"/>
                        <a:gd name="connsiteY21" fmla="*/ 679927 h 692102"/>
                        <a:gd name="connsiteX22" fmla="*/ 285268 w 361803"/>
                        <a:gd name="connsiteY22" fmla="*/ 662532 h 692102"/>
                        <a:gd name="connsiteX23" fmla="*/ 260916 w 361803"/>
                        <a:gd name="connsiteY23" fmla="*/ 599913 h 692102"/>
                        <a:gd name="connsiteX24" fmla="*/ 257437 w 361803"/>
                        <a:gd name="connsiteY24" fmla="*/ 547730 h 692102"/>
                        <a:gd name="connsiteX25" fmla="*/ 257437 w 361803"/>
                        <a:gd name="connsiteY25" fmla="*/ 467715 h 692102"/>
                        <a:gd name="connsiteX26" fmla="*/ 250479 w 361803"/>
                        <a:gd name="connsiteY26" fmla="*/ 314645 h 692102"/>
                        <a:gd name="connsiteX27" fmla="*/ 240042 w 361803"/>
                        <a:gd name="connsiteY27" fmla="*/ 234631 h 692102"/>
                        <a:gd name="connsiteX28" fmla="*/ 240042 w 361803"/>
                        <a:gd name="connsiteY28" fmla="*/ 231152 h 692102"/>
                        <a:gd name="connsiteX29" fmla="*/ 240042 w 361803"/>
                        <a:gd name="connsiteY29" fmla="*/ 231152 h 692102"/>
                        <a:gd name="connsiteX30" fmla="*/ 222648 w 361803"/>
                        <a:gd name="connsiteY30" fmla="*/ 175490 h 692102"/>
                        <a:gd name="connsiteX31" fmla="*/ 226127 w 361803"/>
                        <a:gd name="connsiteY31" fmla="*/ 175490 h 692102"/>
                        <a:gd name="connsiteX32" fmla="*/ 247000 w 361803"/>
                        <a:gd name="connsiteY32" fmla="*/ 220715 h 692102"/>
                        <a:gd name="connsiteX33" fmla="*/ 250479 w 361803"/>
                        <a:gd name="connsiteY33" fmla="*/ 137222 h 692102"/>
                        <a:gd name="connsiteX34" fmla="*/ 250479 w 361803"/>
                        <a:gd name="connsiteY34" fmla="*/ 137222 h 692102"/>
                        <a:gd name="connsiteX35" fmla="*/ 250479 w 361803"/>
                        <a:gd name="connsiteY35" fmla="*/ 231152 h 692102"/>
                        <a:gd name="connsiteX36" fmla="*/ 260916 w 361803"/>
                        <a:gd name="connsiteY36" fmla="*/ 286814 h 692102"/>
                        <a:gd name="connsiteX37" fmla="*/ 260916 w 361803"/>
                        <a:gd name="connsiteY37" fmla="*/ 286814 h 692102"/>
                        <a:gd name="connsiteX38" fmla="*/ 358324 w 361803"/>
                        <a:gd name="connsiteY38" fmla="*/ 283335 h 692102"/>
                        <a:gd name="connsiteX39" fmla="*/ 361803 w 361803"/>
                        <a:gd name="connsiteY39" fmla="*/ 283335 h 692102"/>
                        <a:gd name="connsiteX40" fmla="*/ 330493 w 361803"/>
                        <a:gd name="connsiteY40" fmla="*/ 258983 h 692102"/>
                        <a:gd name="connsiteX41" fmla="*/ 295704 w 361803"/>
                        <a:gd name="connsiteY41" fmla="*/ 217236 h 692102"/>
                        <a:gd name="connsiteX42" fmla="*/ 288747 w 361803"/>
                        <a:gd name="connsiteY42" fmla="*/ 196363 h 692102"/>
                        <a:gd name="connsiteX43" fmla="*/ 274831 w 361803"/>
                        <a:gd name="connsiteY43" fmla="*/ 175490 h 692102"/>
                        <a:gd name="connsiteX44" fmla="*/ 267873 w 361803"/>
                        <a:gd name="connsiteY44" fmla="*/ 172011 h 692102"/>
                        <a:gd name="connsiteX45" fmla="*/ 257437 w 361803"/>
                        <a:gd name="connsiteY45" fmla="*/ 123307 h 692102"/>
                        <a:gd name="connsiteX46" fmla="*/ 215690 w 361803"/>
                        <a:gd name="connsiteY46" fmla="*/ 32856 h 692102"/>
                        <a:gd name="connsiteX47" fmla="*/ 233085 w 361803"/>
                        <a:gd name="connsiteY47" fmla="*/ 1546 h 692102"/>
                        <a:gd name="connsiteX48" fmla="*/ 229606 w 361803"/>
                        <a:gd name="connsiteY48" fmla="*/ 1546 h 692102"/>
                        <a:gd name="connsiteX49" fmla="*/ 208732 w 361803"/>
                        <a:gd name="connsiteY49" fmla="*/ 1546 h 692102"/>
                        <a:gd name="connsiteX50" fmla="*/ 201775 w 361803"/>
                        <a:gd name="connsiteY50" fmla="*/ 5025 h 692102"/>
                        <a:gd name="connsiteX51" fmla="*/ 187859 w 361803"/>
                        <a:gd name="connsiteY51" fmla="*/ 15462 h 692102"/>
                        <a:gd name="connsiteX52" fmla="*/ 187859 w 361803"/>
                        <a:gd name="connsiteY52" fmla="*/ 8504 h 692102"/>
                        <a:gd name="connsiteX53" fmla="*/ 160028 w 361803"/>
                        <a:gd name="connsiteY53" fmla="*/ 8504 h 692102"/>
                        <a:gd name="connsiteX54" fmla="*/ 128718 w 361803"/>
                        <a:gd name="connsiteY54" fmla="*/ 1546 h 692102"/>
                        <a:gd name="connsiteX55" fmla="*/ 132197 w 361803"/>
                        <a:gd name="connsiteY55" fmla="*/ 39814 h 692102"/>
                        <a:gd name="connsiteX56" fmla="*/ 111324 w 361803"/>
                        <a:gd name="connsiteY56" fmla="*/ 98955 h 692102"/>
                        <a:gd name="connsiteX57" fmla="*/ 86972 w 361803"/>
                        <a:gd name="connsiteY57" fmla="*/ 130265 h 692102"/>
                        <a:gd name="connsiteX58" fmla="*/ 0 w 361803"/>
                        <a:gd name="connsiteY58" fmla="*/ 85039 h 692102"/>
                        <a:gd name="connsiteX59" fmla="*/ 0 w 361803"/>
                        <a:gd name="connsiteY59" fmla="*/ 85039 h 692102"/>
                        <a:gd name="connsiteX60" fmla="*/ 41747 w 361803"/>
                        <a:gd name="connsiteY60" fmla="*/ 123307 h 692102"/>
                        <a:gd name="connsiteX61" fmla="*/ 66099 w 361803"/>
                        <a:gd name="connsiteY61" fmla="*/ 140701 h 692102"/>
                        <a:gd name="connsiteX62" fmla="*/ 80014 w 361803"/>
                        <a:gd name="connsiteY62" fmla="*/ 165053 h 692102"/>
                        <a:gd name="connsiteX63" fmla="*/ 107845 w 361803"/>
                        <a:gd name="connsiteY63" fmla="*/ 161574 h 692102"/>
                        <a:gd name="connsiteX64" fmla="*/ 135676 w 361803"/>
                        <a:gd name="connsiteY64" fmla="*/ 185926 h 692102"/>
                        <a:gd name="connsiteX65" fmla="*/ 173944 w 361803"/>
                        <a:gd name="connsiteY65" fmla="*/ 342476 h 692102"/>
                        <a:gd name="connsiteX66" fmla="*/ 153071 w 361803"/>
                        <a:gd name="connsiteY66" fmla="*/ 422490 h 692102"/>
                        <a:gd name="connsiteX67" fmla="*/ 111324 w 361803"/>
                        <a:gd name="connsiteY67" fmla="*/ 499025 h 692102"/>
                        <a:gd name="connsiteX68" fmla="*/ 153071 w 361803"/>
                        <a:gd name="connsiteY68" fmla="*/ 509462 h 692102"/>
                        <a:gd name="connsiteX69" fmla="*/ 128718 w 361803"/>
                        <a:gd name="connsiteY69" fmla="*/ 582518 h 692102"/>
                        <a:gd name="connsiteX70" fmla="*/ 31310 w 361803"/>
                        <a:gd name="connsiteY70" fmla="*/ 617307 h 692102"/>
                        <a:gd name="connsiteX71" fmla="*/ 34789 w 361803"/>
                        <a:gd name="connsiteY71" fmla="*/ 544251 h 692102"/>
                        <a:gd name="connsiteX72" fmla="*/ 27831 w 361803"/>
                        <a:gd name="connsiteY72" fmla="*/ 412053 h 692102"/>
                        <a:gd name="connsiteX73" fmla="*/ 31310 w 361803"/>
                        <a:gd name="connsiteY73" fmla="*/ 401617 h 692102"/>
                        <a:gd name="connsiteX74" fmla="*/ 41747 w 361803"/>
                        <a:gd name="connsiteY74" fmla="*/ 370307 h 692102"/>
                        <a:gd name="connsiteX75" fmla="*/ 38268 w 361803"/>
                        <a:gd name="connsiteY75" fmla="*/ 304208 h 692102"/>
                        <a:gd name="connsiteX76" fmla="*/ 31310 w 361803"/>
                        <a:gd name="connsiteY76" fmla="*/ 227673 h 692102"/>
                        <a:gd name="connsiteX77" fmla="*/ 27831 w 361803"/>
                        <a:gd name="connsiteY77" fmla="*/ 168532 h 692102"/>
                        <a:gd name="connsiteX78" fmla="*/ 27831 w 361803"/>
                        <a:gd name="connsiteY78" fmla="*/ 165053 h 692102"/>
                        <a:gd name="connsiteX79" fmla="*/ 41747 w 361803"/>
                        <a:gd name="connsiteY79" fmla="*/ 123307 h 692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361803" h="692102">
                          <a:moveTo>
                            <a:pt x="0" y="85039"/>
                          </a:moveTo>
                          <a:cubicBezTo>
                            <a:pt x="0" y="88518"/>
                            <a:pt x="0" y="88518"/>
                            <a:pt x="0" y="91997"/>
                          </a:cubicBezTo>
                          <a:cubicBezTo>
                            <a:pt x="3479" y="112870"/>
                            <a:pt x="3479" y="133743"/>
                            <a:pt x="3479" y="154617"/>
                          </a:cubicBezTo>
                          <a:cubicBezTo>
                            <a:pt x="3479" y="178969"/>
                            <a:pt x="3479" y="206800"/>
                            <a:pt x="6958" y="231152"/>
                          </a:cubicBezTo>
                          <a:cubicBezTo>
                            <a:pt x="10437" y="255504"/>
                            <a:pt x="17394" y="279856"/>
                            <a:pt x="20873" y="307687"/>
                          </a:cubicBezTo>
                          <a:cubicBezTo>
                            <a:pt x="20873" y="332039"/>
                            <a:pt x="10437" y="352913"/>
                            <a:pt x="6958" y="373786"/>
                          </a:cubicBezTo>
                          <a:cubicBezTo>
                            <a:pt x="3479" y="401617"/>
                            <a:pt x="10437" y="432927"/>
                            <a:pt x="13916" y="460758"/>
                          </a:cubicBezTo>
                          <a:cubicBezTo>
                            <a:pt x="13916" y="488589"/>
                            <a:pt x="13916" y="516420"/>
                            <a:pt x="10437" y="544251"/>
                          </a:cubicBezTo>
                          <a:cubicBezTo>
                            <a:pt x="6958" y="572082"/>
                            <a:pt x="6958" y="599913"/>
                            <a:pt x="6958" y="624265"/>
                          </a:cubicBezTo>
                          <a:cubicBezTo>
                            <a:pt x="6958" y="638180"/>
                            <a:pt x="6958" y="652096"/>
                            <a:pt x="10437" y="669490"/>
                          </a:cubicBezTo>
                          <a:cubicBezTo>
                            <a:pt x="10437" y="676448"/>
                            <a:pt x="13916" y="679927"/>
                            <a:pt x="10437" y="686885"/>
                          </a:cubicBezTo>
                          <a:cubicBezTo>
                            <a:pt x="17394" y="686885"/>
                            <a:pt x="27831" y="686885"/>
                            <a:pt x="38268" y="690363"/>
                          </a:cubicBezTo>
                          <a:cubicBezTo>
                            <a:pt x="69578" y="690363"/>
                            <a:pt x="107845" y="697321"/>
                            <a:pt x="139155" y="683406"/>
                          </a:cubicBezTo>
                          <a:cubicBezTo>
                            <a:pt x="139155" y="683406"/>
                            <a:pt x="139155" y="683406"/>
                            <a:pt x="139155" y="683406"/>
                          </a:cubicBezTo>
                          <a:cubicBezTo>
                            <a:pt x="139155" y="683406"/>
                            <a:pt x="139155" y="683406"/>
                            <a:pt x="139155" y="683406"/>
                          </a:cubicBezTo>
                          <a:cubicBezTo>
                            <a:pt x="142634" y="683406"/>
                            <a:pt x="142634" y="683406"/>
                            <a:pt x="146113" y="683406"/>
                          </a:cubicBezTo>
                          <a:cubicBezTo>
                            <a:pt x="153071" y="679927"/>
                            <a:pt x="156549" y="676448"/>
                            <a:pt x="163507" y="672969"/>
                          </a:cubicBezTo>
                          <a:cubicBezTo>
                            <a:pt x="166986" y="669490"/>
                            <a:pt x="170465" y="669490"/>
                            <a:pt x="173944" y="666011"/>
                          </a:cubicBezTo>
                          <a:cubicBezTo>
                            <a:pt x="170465" y="672969"/>
                            <a:pt x="163507" y="676448"/>
                            <a:pt x="156549" y="679927"/>
                          </a:cubicBezTo>
                          <a:cubicBezTo>
                            <a:pt x="177423" y="679927"/>
                            <a:pt x="198296" y="686885"/>
                            <a:pt x="219169" y="683406"/>
                          </a:cubicBezTo>
                          <a:cubicBezTo>
                            <a:pt x="222648" y="683406"/>
                            <a:pt x="233085" y="683406"/>
                            <a:pt x="243521" y="679927"/>
                          </a:cubicBezTo>
                          <a:cubicBezTo>
                            <a:pt x="243521" y="679927"/>
                            <a:pt x="243521" y="679927"/>
                            <a:pt x="243521" y="679927"/>
                          </a:cubicBezTo>
                          <a:cubicBezTo>
                            <a:pt x="257437" y="676448"/>
                            <a:pt x="271352" y="672969"/>
                            <a:pt x="285268" y="662532"/>
                          </a:cubicBezTo>
                          <a:cubicBezTo>
                            <a:pt x="306141" y="645138"/>
                            <a:pt x="271352" y="617307"/>
                            <a:pt x="260916" y="599913"/>
                          </a:cubicBezTo>
                          <a:cubicBezTo>
                            <a:pt x="253958" y="585997"/>
                            <a:pt x="257437" y="565124"/>
                            <a:pt x="257437" y="547730"/>
                          </a:cubicBezTo>
                          <a:cubicBezTo>
                            <a:pt x="257437" y="519899"/>
                            <a:pt x="257437" y="495546"/>
                            <a:pt x="257437" y="467715"/>
                          </a:cubicBezTo>
                          <a:cubicBezTo>
                            <a:pt x="257437" y="415532"/>
                            <a:pt x="253958" y="366828"/>
                            <a:pt x="250479" y="314645"/>
                          </a:cubicBezTo>
                          <a:cubicBezTo>
                            <a:pt x="247000" y="286814"/>
                            <a:pt x="247000" y="258983"/>
                            <a:pt x="240042" y="234631"/>
                          </a:cubicBezTo>
                          <a:cubicBezTo>
                            <a:pt x="240042" y="234631"/>
                            <a:pt x="240042" y="231152"/>
                            <a:pt x="240042" y="231152"/>
                          </a:cubicBezTo>
                          <a:cubicBezTo>
                            <a:pt x="240042" y="231152"/>
                            <a:pt x="240042" y="231152"/>
                            <a:pt x="240042" y="231152"/>
                          </a:cubicBezTo>
                          <a:cubicBezTo>
                            <a:pt x="236563" y="210279"/>
                            <a:pt x="229606" y="192884"/>
                            <a:pt x="222648" y="175490"/>
                          </a:cubicBezTo>
                          <a:cubicBezTo>
                            <a:pt x="222648" y="175490"/>
                            <a:pt x="222648" y="172011"/>
                            <a:pt x="226127" y="175490"/>
                          </a:cubicBezTo>
                          <a:cubicBezTo>
                            <a:pt x="236563" y="189405"/>
                            <a:pt x="240042" y="206800"/>
                            <a:pt x="247000" y="220715"/>
                          </a:cubicBezTo>
                          <a:cubicBezTo>
                            <a:pt x="253958" y="192884"/>
                            <a:pt x="257437" y="165053"/>
                            <a:pt x="250479" y="137222"/>
                          </a:cubicBezTo>
                          <a:cubicBezTo>
                            <a:pt x="250479" y="137222"/>
                            <a:pt x="250479" y="137222"/>
                            <a:pt x="250479" y="137222"/>
                          </a:cubicBezTo>
                          <a:cubicBezTo>
                            <a:pt x="257437" y="165053"/>
                            <a:pt x="264395" y="203321"/>
                            <a:pt x="250479" y="231152"/>
                          </a:cubicBezTo>
                          <a:cubicBezTo>
                            <a:pt x="253958" y="248546"/>
                            <a:pt x="257437" y="265941"/>
                            <a:pt x="260916" y="286814"/>
                          </a:cubicBezTo>
                          <a:cubicBezTo>
                            <a:pt x="260916" y="286814"/>
                            <a:pt x="260916" y="286814"/>
                            <a:pt x="260916" y="286814"/>
                          </a:cubicBezTo>
                          <a:cubicBezTo>
                            <a:pt x="288747" y="304208"/>
                            <a:pt x="327014" y="293772"/>
                            <a:pt x="358324" y="283335"/>
                          </a:cubicBezTo>
                          <a:cubicBezTo>
                            <a:pt x="358324" y="283335"/>
                            <a:pt x="361803" y="283335"/>
                            <a:pt x="361803" y="283335"/>
                          </a:cubicBezTo>
                          <a:cubicBezTo>
                            <a:pt x="347887" y="276377"/>
                            <a:pt x="337451" y="265941"/>
                            <a:pt x="330493" y="258983"/>
                          </a:cubicBezTo>
                          <a:cubicBezTo>
                            <a:pt x="316578" y="245067"/>
                            <a:pt x="306141" y="231152"/>
                            <a:pt x="295704" y="217236"/>
                          </a:cubicBezTo>
                          <a:cubicBezTo>
                            <a:pt x="292226" y="210279"/>
                            <a:pt x="288747" y="203321"/>
                            <a:pt x="288747" y="196363"/>
                          </a:cubicBezTo>
                          <a:cubicBezTo>
                            <a:pt x="288747" y="185926"/>
                            <a:pt x="292226" y="154617"/>
                            <a:pt x="274831" y="175490"/>
                          </a:cubicBezTo>
                          <a:cubicBezTo>
                            <a:pt x="271352" y="178969"/>
                            <a:pt x="267873" y="175490"/>
                            <a:pt x="267873" y="172011"/>
                          </a:cubicBezTo>
                          <a:cubicBezTo>
                            <a:pt x="267873" y="158096"/>
                            <a:pt x="264395" y="137222"/>
                            <a:pt x="257437" y="123307"/>
                          </a:cubicBezTo>
                          <a:cubicBezTo>
                            <a:pt x="247000" y="91997"/>
                            <a:pt x="219169" y="64166"/>
                            <a:pt x="215690" y="32856"/>
                          </a:cubicBezTo>
                          <a:cubicBezTo>
                            <a:pt x="212211" y="15462"/>
                            <a:pt x="222648" y="5025"/>
                            <a:pt x="233085" y="1546"/>
                          </a:cubicBezTo>
                          <a:cubicBezTo>
                            <a:pt x="233085" y="1546"/>
                            <a:pt x="233085" y="1546"/>
                            <a:pt x="229606" y="1546"/>
                          </a:cubicBezTo>
                          <a:cubicBezTo>
                            <a:pt x="219169" y="-1933"/>
                            <a:pt x="215690" y="1546"/>
                            <a:pt x="208732" y="1546"/>
                          </a:cubicBezTo>
                          <a:cubicBezTo>
                            <a:pt x="205254" y="1546"/>
                            <a:pt x="205254" y="1546"/>
                            <a:pt x="201775" y="5025"/>
                          </a:cubicBezTo>
                          <a:cubicBezTo>
                            <a:pt x="194817" y="8504"/>
                            <a:pt x="191338" y="11983"/>
                            <a:pt x="187859" y="15462"/>
                          </a:cubicBezTo>
                          <a:cubicBezTo>
                            <a:pt x="187859" y="11983"/>
                            <a:pt x="187859" y="11983"/>
                            <a:pt x="187859" y="8504"/>
                          </a:cubicBezTo>
                          <a:cubicBezTo>
                            <a:pt x="177423" y="11983"/>
                            <a:pt x="166986" y="8504"/>
                            <a:pt x="160028" y="8504"/>
                          </a:cubicBezTo>
                          <a:cubicBezTo>
                            <a:pt x="149592" y="8504"/>
                            <a:pt x="135676" y="8504"/>
                            <a:pt x="128718" y="1546"/>
                          </a:cubicBezTo>
                          <a:cubicBezTo>
                            <a:pt x="132197" y="11983"/>
                            <a:pt x="132197" y="25898"/>
                            <a:pt x="132197" y="39814"/>
                          </a:cubicBezTo>
                          <a:cubicBezTo>
                            <a:pt x="128718" y="60687"/>
                            <a:pt x="118282" y="81560"/>
                            <a:pt x="111324" y="98955"/>
                          </a:cubicBezTo>
                          <a:cubicBezTo>
                            <a:pt x="107845" y="109391"/>
                            <a:pt x="97408" y="126786"/>
                            <a:pt x="86972" y="130265"/>
                          </a:cubicBezTo>
                          <a:cubicBezTo>
                            <a:pt x="48704" y="137222"/>
                            <a:pt x="52183" y="29377"/>
                            <a:pt x="0" y="85039"/>
                          </a:cubicBezTo>
                          <a:cubicBezTo>
                            <a:pt x="3479" y="81560"/>
                            <a:pt x="0" y="85039"/>
                            <a:pt x="0" y="85039"/>
                          </a:cubicBezTo>
                          <a:close/>
                          <a:moveTo>
                            <a:pt x="41747" y="123307"/>
                          </a:moveTo>
                          <a:cubicBezTo>
                            <a:pt x="52183" y="123307"/>
                            <a:pt x="62620" y="130265"/>
                            <a:pt x="66099" y="140701"/>
                          </a:cubicBezTo>
                          <a:cubicBezTo>
                            <a:pt x="69578" y="147659"/>
                            <a:pt x="76535" y="158096"/>
                            <a:pt x="80014" y="165053"/>
                          </a:cubicBezTo>
                          <a:cubicBezTo>
                            <a:pt x="86972" y="175490"/>
                            <a:pt x="97408" y="165053"/>
                            <a:pt x="107845" y="161574"/>
                          </a:cubicBezTo>
                          <a:cubicBezTo>
                            <a:pt x="121761" y="158096"/>
                            <a:pt x="132197" y="175490"/>
                            <a:pt x="135676" y="185926"/>
                          </a:cubicBezTo>
                          <a:cubicBezTo>
                            <a:pt x="160028" y="238110"/>
                            <a:pt x="177423" y="283335"/>
                            <a:pt x="173944" y="342476"/>
                          </a:cubicBezTo>
                          <a:cubicBezTo>
                            <a:pt x="173944" y="370307"/>
                            <a:pt x="163507" y="398138"/>
                            <a:pt x="153071" y="422490"/>
                          </a:cubicBezTo>
                          <a:cubicBezTo>
                            <a:pt x="139155" y="450321"/>
                            <a:pt x="121761" y="474673"/>
                            <a:pt x="111324" y="499025"/>
                          </a:cubicBezTo>
                          <a:cubicBezTo>
                            <a:pt x="128718" y="495546"/>
                            <a:pt x="153071" y="485110"/>
                            <a:pt x="153071" y="509462"/>
                          </a:cubicBezTo>
                          <a:cubicBezTo>
                            <a:pt x="153071" y="533814"/>
                            <a:pt x="142634" y="565124"/>
                            <a:pt x="128718" y="582518"/>
                          </a:cubicBezTo>
                          <a:cubicBezTo>
                            <a:pt x="114803" y="606870"/>
                            <a:pt x="41747" y="679927"/>
                            <a:pt x="31310" y="617307"/>
                          </a:cubicBezTo>
                          <a:cubicBezTo>
                            <a:pt x="27831" y="592955"/>
                            <a:pt x="34789" y="568603"/>
                            <a:pt x="34789" y="544251"/>
                          </a:cubicBezTo>
                          <a:cubicBezTo>
                            <a:pt x="38268" y="499025"/>
                            <a:pt x="24352" y="457279"/>
                            <a:pt x="27831" y="412053"/>
                          </a:cubicBezTo>
                          <a:cubicBezTo>
                            <a:pt x="27831" y="408575"/>
                            <a:pt x="27831" y="401617"/>
                            <a:pt x="31310" y="401617"/>
                          </a:cubicBezTo>
                          <a:cubicBezTo>
                            <a:pt x="38268" y="391180"/>
                            <a:pt x="41747" y="384222"/>
                            <a:pt x="41747" y="370307"/>
                          </a:cubicBezTo>
                          <a:cubicBezTo>
                            <a:pt x="41747" y="345955"/>
                            <a:pt x="34789" y="325082"/>
                            <a:pt x="38268" y="304208"/>
                          </a:cubicBezTo>
                          <a:cubicBezTo>
                            <a:pt x="41747" y="279856"/>
                            <a:pt x="34789" y="255504"/>
                            <a:pt x="31310" y="227673"/>
                          </a:cubicBezTo>
                          <a:cubicBezTo>
                            <a:pt x="27831" y="206800"/>
                            <a:pt x="27831" y="189405"/>
                            <a:pt x="27831" y="168532"/>
                          </a:cubicBezTo>
                          <a:cubicBezTo>
                            <a:pt x="27831" y="168532"/>
                            <a:pt x="27831" y="168532"/>
                            <a:pt x="27831" y="165053"/>
                          </a:cubicBezTo>
                          <a:cubicBezTo>
                            <a:pt x="27831" y="154617"/>
                            <a:pt x="24352" y="123307"/>
                            <a:pt x="41747" y="123307"/>
                          </a:cubicBezTo>
                          <a:close/>
                        </a:path>
                      </a:pathLst>
                    </a:custGeom>
                    <a:solidFill>
                      <a:srgbClr val="009E81"/>
                    </a:solidFill>
                    <a:ln w="34755" cap="flat">
                      <a:no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xmlns="" id="{44265202-1104-41E0-9A8C-0927BF05F403}"/>
                        </a:ext>
                      </a:extLst>
                    </p:cNvPr>
                    <p:cNvSpPr/>
                    <p:nvPr/>
                  </p:nvSpPr>
                  <p:spPr>
                    <a:xfrm>
                      <a:off x="2507474" y="8345787"/>
                      <a:ext cx="10436" cy="128718"/>
                    </a:xfrm>
                    <a:custGeom>
                      <a:avLst/>
                      <a:gdLst>
                        <a:gd name="connsiteX0" fmla="*/ 0 w 10436"/>
                        <a:gd name="connsiteY0" fmla="*/ 0 h 128718"/>
                        <a:gd name="connsiteX1" fmla="*/ 6958 w 10436"/>
                        <a:gd name="connsiteY1" fmla="*/ 73056 h 128718"/>
                        <a:gd name="connsiteX2" fmla="*/ 10437 w 10436"/>
                        <a:gd name="connsiteY2" fmla="*/ 128718 h 128718"/>
                        <a:gd name="connsiteX3" fmla="*/ 10437 w 10436"/>
                        <a:gd name="connsiteY3" fmla="*/ 128718 h 128718"/>
                        <a:gd name="connsiteX4" fmla="*/ 0 w 10436"/>
                        <a:gd name="connsiteY4" fmla="*/ 38268 h 128718"/>
                        <a:gd name="connsiteX5" fmla="*/ 0 w 10436"/>
                        <a:gd name="connsiteY5" fmla="*/ 0 h 1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36" h="128718">
                          <a:moveTo>
                            <a:pt x="0" y="0"/>
                          </a:moveTo>
                          <a:cubicBezTo>
                            <a:pt x="3479" y="24352"/>
                            <a:pt x="6958" y="48704"/>
                            <a:pt x="6958" y="73056"/>
                          </a:cubicBezTo>
                          <a:cubicBezTo>
                            <a:pt x="6958" y="90451"/>
                            <a:pt x="10437" y="107845"/>
                            <a:pt x="10437" y="128718"/>
                          </a:cubicBezTo>
                          <a:cubicBezTo>
                            <a:pt x="10437" y="128718"/>
                            <a:pt x="10437" y="128718"/>
                            <a:pt x="10437" y="128718"/>
                          </a:cubicBezTo>
                          <a:cubicBezTo>
                            <a:pt x="6958" y="97408"/>
                            <a:pt x="3479" y="69578"/>
                            <a:pt x="0" y="38268"/>
                          </a:cubicBezTo>
                          <a:cubicBezTo>
                            <a:pt x="3479" y="24352"/>
                            <a:pt x="3479" y="13915"/>
                            <a:pt x="0" y="0"/>
                          </a:cubicBezTo>
                          <a:close/>
                        </a:path>
                      </a:pathLst>
                    </a:custGeom>
                    <a:solidFill>
                      <a:srgbClr val="0BA4CC"/>
                    </a:solidFill>
                    <a:ln w="34755" cap="flat">
                      <a:no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xmlns="" id="{724149A3-F666-49DC-9F55-9DE16457A03B}"/>
                        </a:ext>
                      </a:extLst>
                    </p:cNvPr>
                    <p:cNvSpPr/>
                    <p:nvPr/>
                  </p:nvSpPr>
                  <p:spPr>
                    <a:xfrm>
                      <a:off x="2260474" y="8098787"/>
                      <a:ext cx="292225" cy="692852"/>
                    </a:xfrm>
                    <a:custGeom>
                      <a:avLst/>
                      <a:gdLst>
                        <a:gd name="connsiteX0" fmla="*/ 6958 w 292225"/>
                        <a:gd name="connsiteY0" fmla="*/ 83493 h 692852"/>
                        <a:gd name="connsiteX1" fmla="*/ 93930 w 292225"/>
                        <a:gd name="connsiteY1" fmla="*/ 128718 h 692852"/>
                        <a:gd name="connsiteX2" fmla="*/ 118282 w 292225"/>
                        <a:gd name="connsiteY2" fmla="*/ 97409 h 692852"/>
                        <a:gd name="connsiteX3" fmla="*/ 139155 w 292225"/>
                        <a:gd name="connsiteY3" fmla="*/ 38268 h 692852"/>
                        <a:gd name="connsiteX4" fmla="*/ 135676 w 292225"/>
                        <a:gd name="connsiteY4" fmla="*/ 0 h 692852"/>
                        <a:gd name="connsiteX5" fmla="*/ 139155 w 292225"/>
                        <a:gd name="connsiteY5" fmla="*/ 0 h 692852"/>
                        <a:gd name="connsiteX6" fmla="*/ 149592 w 292225"/>
                        <a:gd name="connsiteY6" fmla="*/ 48704 h 692852"/>
                        <a:gd name="connsiteX7" fmla="*/ 149592 w 292225"/>
                        <a:gd name="connsiteY7" fmla="*/ 48704 h 692852"/>
                        <a:gd name="connsiteX8" fmla="*/ 149592 w 292225"/>
                        <a:gd name="connsiteY8" fmla="*/ 59141 h 692852"/>
                        <a:gd name="connsiteX9" fmla="*/ 121761 w 292225"/>
                        <a:gd name="connsiteY9" fmla="*/ 128718 h 692852"/>
                        <a:gd name="connsiteX10" fmla="*/ 83493 w 292225"/>
                        <a:gd name="connsiteY10" fmla="*/ 146113 h 692852"/>
                        <a:gd name="connsiteX11" fmla="*/ 66099 w 292225"/>
                        <a:gd name="connsiteY11" fmla="*/ 128718 h 692852"/>
                        <a:gd name="connsiteX12" fmla="*/ 45225 w 292225"/>
                        <a:gd name="connsiteY12" fmla="*/ 100887 h 692852"/>
                        <a:gd name="connsiteX13" fmla="*/ 20873 w 292225"/>
                        <a:gd name="connsiteY13" fmla="*/ 97409 h 692852"/>
                        <a:gd name="connsiteX14" fmla="*/ 10437 w 292225"/>
                        <a:gd name="connsiteY14" fmla="*/ 149592 h 692852"/>
                        <a:gd name="connsiteX15" fmla="*/ 17394 w 292225"/>
                        <a:gd name="connsiteY15" fmla="*/ 240042 h 692852"/>
                        <a:gd name="connsiteX16" fmla="*/ 31310 w 292225"/>
                        <a:gd name="connsiteY16" fmla="*/ 295704 h 692852"/>
                        <a:gd name="connsiteX17" fmla="*/ 27831 w 292225"/>
                        <a:gd name="connsiteY17" fmla="*/ 347888 h 692852"/>
                        <a:gd name="connsiteX18" fmla="*/ 24352 w 292225"/>
                        <a:gd name="connsiteY18" fmla="*/ 361803 h 692852"/>
                        <a:gd name="connsiteX19" fmla="*/ 20873 w 292225"/>
                        <a:gd name="connsiteY19" fmla="*/ 466169 h 692852"/>
                        <a:gd name="connsiteX20" fmla="*/ 20873 w 292225"/>
                        <a:gd name="connsiteY20" fmla="*/ 598367 h 692852"/>
                        <a:gd name="connsiteX21" fmla="*/ 45225 w 292225"/>
                        <a:gd name="connsiteY21" fmla="*/ 671423 h 692852"/>
                        <a:gd name="connsiteX22" fmla="*/ 107845 w 292225"/>
                        <a:gd name="connsiteY22" fmla="*/ 671423 h 692852"/>
                        <a:gd name="connsiteX23" fmla="*/ 177423 w 292225"/>
                        <a:gd name="connsiteY23" fmla="*/ 521831 h 692852"/>
                        <a:gd name="connsiteX24" fmla="*/ 173944 w 292225"/>
                        <a:gd name="connsiteY24" fmla="*/ 476606 h 692852"/>
                        <a:gd name="connsiteX25" fmla="*/ 132197 w 292225"/>
                        <a:gd name="connsiteY25" fmla="*/ 497479 h 692852"/>
                        <a:gd name="connsiteX26" fmla="*/ 170465 w 292225"/>
                        <a:gd name="connsiteY26" fmla="*/ 452254 h 692852"/>
                        <a:gd name="connsiteX27" fmla="*/ 180902 w 292225"/>
                        <a:gd name="connsiteY27" fmla="*/ 400071 h 692852"/>
                        <a:gd name="connsiteX28" fmla="*/ 180902 w 292225"/>
                        <a:gd name="connsiteY28" fmla="*/ 323535 h 692852"/>
                        <a:gd name="connsiteX29" fmla="*/ 166986 w 292225"/>
                        <a:gd name="connsiteY29" fmla="*/ 180902 h 692852"/>
                        <a:gd name="connsiteX30" fmla="*/ 153070 w 292225"/>
                        <a:gd name="connsiteY30" fmla="*/ 121761 h 692852"/>
                        <a:gd name="connsiteX31" fmla="*/ 149592 w 292225"/>
                        <a:gd name="connsiteY31" fmla="*/ 52183 h 692852"/>
                        <a:gd name="connsiteX32" fmla="*/ 149592 w 292225"/>
                        <a:gd name="connsiteY32" fmla="*/ 52183 h 692852"/>
                        <a:gd name="connsiteX33" fmla="*/ 142634 w 292225"/>
                        <a:gd name="connsiteY33" fmla="*/ 6958 h 692852"/>
                        <a:gd name="connsiteX34" fmla="*/ 156549 w 292225"/>
                        <a:gd name="connsiteY34" fmla="*/ 6958 h 692852"/>
                        <a:gd name="connsiteX35" fmla="*/ 198296 w 292225"/>
                        <a:gd name="connsiteY35" fmla="*/ 80014 h 692852"/>
                        <a:gd name="connsiteX36" fmla="*/ 219169 w 292225"/>
                        <a:gd name="connsiteY36" fmla="*/ 146113 h 692852"/>
                        <a:gd name="connsiteX37" fmla="*/ 243521 w 292225"/>
                        <a:gd name="connsiteY37" fmla="*/ 156549 h 692852"/>
                        <a:gd name="connsiteX38" fmla="*/ 247000 w 292225"/>
                        <a:gd name="connsiteY38" fmla="*/ 153071 h 692852"/>
                        <a:gd name="connsiteX39" fmla="*/ 243521 w 292225"/>
                        <a:gd name="connsiteY39" fmla="*/ 226127 h 692852"/>
                        <a:gd name="connsiteX40" fmla="*/ 222648 w 292225"/>
                        <a:gd name="connsiteY40" fmla="*/ 180902 h 692852"/>
                        <a:gd name="connsiteX41" fmla="*/ 219169 w 292225"/>
                        <a:gd name="connsiteY41" fmla="*/ 180902 h 692852"/>
                        <a:gd name="connsiteX42" fmla="*/ 226127 w 292225"/>
                        <a:gd name="connsiteY42" fmla="*/ 194817 h 692852"/>
                        <a:gd name="connsiteX43" fmla="*/ 222648 w 292225"/>
                        <a:gd name="connsiteY43" fmla="*/ 198296 h 692852"/>
                        <a:gd name="connsiteX44" fmla="*/ 233085 w 292225"/>
                        <a:gd name="connsiteY44" fmla="*/ 288747 h 692852"/>
                        <a:gd name="connsiteX45" fmla="*/ 243521 w 292225"/>
                        <a:gd name="connsiteY45" fmla="*/ 375719 h 692852"/>
                        <a:gd name="connsiteX46" fmla="*/ 243521 w 292225"/>
                        <a:gd name="connsiteY46" fmla="*/ 379197 h 692852"/>
                        <a:gd name="connsiteX47" fmla="*/ 243521 w 292225"/>
                        <a:gd name="connsiteY47" fmla="*/ 507916 h 692852"/>
                        <a:gd name="connsiteX48" fmla="*/ 247000 w 292225"/>
                        <a:gd name="connsiteY48" fmla="*/ 574014 h 692852"/>
                        <a:gd name="connsiteX49" fmla="*/ 243521 w 292225"/>
                        <a:gd name="connsiteY49" fmla="*/ 629676 h 692852"/>
                        <a:gd name="connsiteX50" fmla="*/ 278310 w 292225"/>
                        <a:gd name="connsiteY50" fmla="*/ 657507 h 692852"/>
                        <a:gd name="connsiteX51" fmla="*/ 292225 w 292225"/>
                        <a:gd name="connsiteY51" fmla="*/ 650550 h 692852"/>
                        <a:gd name="connsiteX52" fmla="*/ 285268 w 292225"/>
                        <a:gd name="connsiteY52" fmla="*/ 664465 h 692852"/>
                        <a:gd name="connsiteX53" fmla="*/ 243521 w 292225"/>
                        <a:gd name="connsiteY53" fmla="*/ 681860 h 692852"/>
                        <a:gd name="connsiteX54" fmla="*/ 243521 w 292225"/>
                        <a:gd name="connsiteY54" fmla="*/ 681860 h 692852"/>
                        <a:gd name="connsiteX55" fmla="*/ 219169 w 292225"/>
                        <a:gd name="connsiteY55" fmla="*/ 685338 h 692852"/>
                        <a:gd name="connsiteX56" fmla="*/ 156549 w 292225"/>
                        <a:gd name="connsiteY56" fmla="*/ 681860 h 692852"/>
                        <a:gd name="connsiteX57" fmla="*/ 173944 w 292225"/>
                        <a:gd name="connsiteY57" fmla="*/ 667944 h 692852"/>
                        <a:gd name="connsiteX58" fmla="*/ 163507 w 292225"/>
                        <a:gd name="connsiteY58" fmla="*/ 674902 h 692852"/>
                        <a:gd name="connsiteX59" fmla="*/ 146113 w 292225"/>
                        <a:gd name="connsiteY59" fmla="*/ 685338 h 692852"/>
                        <a:gd name="connsiteX60" fmla="*/ 139155 w 292225"/>
                        <a:gd name="connsiteY60" fmla="*/ 685338 h 692852"/>
                        <a:gd name="connsiteX61" fmla="*/ 139155 w 292225"/>
                        <a:gd name="connsiteY61" fmla="*/ 685338 h 692852"/>
                        <a:gd name="connsiteX62" fmla="*/ 139155 w 292225"/>
                        <a:gd name="connsiteY62" fmla="*/ 685338 h 692852"/>
                        <a:gd name="connsiteX63" fmla="*/ 38268 w 292225"/>
                        <a:gd name="connsiteY63" fmla="*/ 692296 h 692852"/>
                        <a:gd name="connsiteX64" fmla="*/ 10437 w 292225"/>
                        <a:gd name="connsiteY64" fmla="*/ 688817 h 692852"/>
                        <a:gd name="connsiteX65" fmla="*/ 10437 w 292225"/>
                        <a:gd name="connsiteY65" fmla="*/ 671423 h 692852"/>
                        <a:gd name="connsiteX66" fmla="*/ 6958 w 292225"/>
                        <a:gd name="connsiteY66" fmla="*/ 626198 h 692852"/>
                        <a:gd name="connsiteX67" fmla="*/ 10437 w 292225"/>
                        <a:gd name="connsiteY67" fmla="*/ 546183 h 692852"/>
                        <a:gd name="connsiteX68" fmla="*/ 13915 w 292225"/>
                        <a:gd name="connsiteY68" fmla="*/ 462690 h 692852"/>
                        <a:gd name="connsiteX69" fmla="*/ 6958 w 292225"/>
                        <a:gd name="connsiteY69" fmla="*/ 375719 h 692852"/>
                        <a:gd name="connsiteX70" fmla="*/ 20873 w 292225"/>
                        <a:gd name="connsiteY70" fmla="*/ 309620 h 692852"/>
                        <a:gd name="connsiteX71" fmla="*/ 6958 w 292225"/>
                        <a:gd name="connsiteY71" fmla="*/ 233085 h 692852"/>
                        <a:gd name="connsiteX72" fmla="*/ 3479 w 292225"/>
                        <a:gd name="connsiteY72" fmla="*/ 156549 h 692852"/>
                        <a:gd name="connsiteX73" fmla="*/ 0 w 292225"/>
                        <a:gd name="connsiteY73" fmla="*/ 93930 h 692852"/>
                        <a:gd name="connsiteX74" fmla="*/ 0 w 292225"/>
                        <a:gd name="connsiteY74" fmla="*/ 86972 h 692852"/>
                        <a:gd name="connsiteX75" fmla="*/ 6958 w 292225"/>
                        <a:gd name="connsiteY75" fmla="*/ 83493 h 692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292225" h="692852">
                          <a:moveTo>
                            <a:pt x="6958" y="83493"/>
                          </a:moveTo>
                          <a:cubicBezTo>
                            <a:pt x="59141" y="27831"/>
                            <a:pt x="52183" y="135676"/>
                            <a:pt x="93930" y="128718"/>
                          </a:cubicBezTo>
                          <a:cubicBezTo>
                            <a:pt x="107845" y="125240"/>
                            <a:pt x="114803" y="107845"/>
                            <a:pt x="118282" y="97409"/>
                          </a:cubicBezTo>
                          <a:cubicBezTo>
                            <a:pt x="128718" y="80014"/>
                            <a:pt x="135676" y="59141"/>
                            <a:pt x="139155" y="38268"/>
                          </a:cubicBezTo>
                          <a:cubicBezTo>
                            <a:pt x="139155" y="24352"/>
                            <a:pt x="139155" y="13916"/>
                            <a:pt x="135676" y="0"/>
                          </a:cubicBezTo>
                          <a:cubicBezTo>
                            <a:pt x="135676" y="0"/>
                            <a:pt x="135676" y="0"/>
                            <a:pt x="139155" y="0"/>
                          </a:cubicBezTo>
                          <a:cubicBezTo>
                            <a:pt x="146113" y="13916"/>
                            <a:pt x="149592" y="31310"/>
                            <a:pt x="149592" y="48704"/>
                          </a:cubicBezTo>
                          <a:cubicBezTo>
                            <a:pt x="149592" y="48704"/>
                            <a:pt x="149592" y="48704"/>
                            <a:pt x="149592" y="48704"/>
                          </a:cubicBezTo>
                          <a:cubicBezTo>
                            <a:pt x="149592" y="52183"/>
                            <a:pt x="149592" y="55662"/>
                            <a:pt x="149592" y="59141"/>
                          </a:cubicBezTo>
                          <a:cubicBezTo>
                            <a:pt x="149592" y="86972"/>
                            <a:pt x="139155" y="111324"/>
                            <a:pt x="121761" y="128718"/>
                          </a:cubicBezTo>
                          <a:cubicBezTo>
                            <a:pt x="114803" y="135676"/>
                            <a:pt x="97408" y="153071"/>
                            <a:pt x="83493" y="146113"/>
                          </a:cubicBezTo>
                          <a:cubicBezTo>
                            <a:pt x="76535" y="142634"/>
                            <a:pt x="69578" y="135676"/>
                            <a:pt x="66099" y="128718"/>
                          </a:cubicBezTo>
                          <a:cubicBezTo>
                            <a:pt x="59141" y="118282"/>
                            <a:pt x="52183" y="111324"/>
                            <a:pt x="45225" y="100887"/>
                          </a:cubicBezTo>
                          <a:cubicBezTo>
                            <a:pt x="41747" y="93930"/>
                            <a:pt x="27831" y="86972"/>
                            <a:pt x="20873" y="97409"/>
                          </a:cubicBezTo>
                          <a:cubicBezTo>
                            <a:pt x="10437" y="114803"/>
                            <a:pt x="10437" y="132197"/>
                            <a:pt x="10437" y="149592"/>
                          </a:cubicBezTo>
                          <a:cubicBezTo>
                            <a:pt x="13915" y="177423"/>
                            <a:pt x="10437" y="208733"/>
                            <a:pt x="17394" y="240042"/>
                          </a:cubicBezTo>
                          <a:cubicBezTo>
                            <a:pt x="20873" y="257437"/>
                            <a:pt x="24352" y="278310"/>
                            <a:pt x="31310" y="295704"/>
                          </a:cubicBezTo>
                          <a:cubicBezTo>
                            <a:pt x="34789" y="316578"/>
                            <a:pt x="34789" y="330493"/>
                            <a:pt x="27831" y="347888"/>
                          </a:cubicBezTo>
                          <a:cubicBezTo>
                            <a:pt x="27831" y="351366"/>
                            <a:pt x="24352" y="358324"/>
                            <a:pt x="24352" y="361803"/>
                          </a:cubicBezTo>
                          <a:cubicBezTo>
                            <a:pt x="13915" y="396592"/>
                            <a:pt x="20873" y="431381"/>
                            <a:pt x="20873" y="466169"/>
                          </a:cubicBezTo>
                          <a:cubicBezTo>
                            <a:pt x="20873" y="511395"/>
                            <a:pt x="17394" y="556620"/>
                            <a:pt x="20873" y="598367"/>
                          </a:cubicBezTo>
                          <a:cubicBezTo>
                            <a:pt x="20873" y="619240"/>
                            <a:pt x="24352" y="660986"/>
                            <a:pt x="45225" y="671423"/>
                          </a:cubicBezTo>
                          <a:cubicBezTo>
                            <a:pt x="66099" y="681860"/>
                            <a:pt x="86972" y="678381"/>
                            <a:pt x="107845" y="671423"/>
                          </a:cubicBezTo>
                          <a:cubicBezTo>
                            <a:pt x="170465" y="647071"/>
                            <a:pt x="170465" y="577493"/>
                            <a:pt x="177423" y="521831"/>
                          </a:cubicBezTo>
                          <a:cubicBezTo>
                            <a:pt x="177423" y="507916"/>
                            <a:pt x="187859" y="483564"/>
                            <a:pt x="173944" y="476606"/>
                          </a:cubicBezTo>
                          <a:cubicBezTo>
                            <a:pt x="160028" y="469648"/>
                            <a:pt x="146113" y="494000"/>
                            <a:pt x="132197" y="497479"/>
                          </a:cubicBezTo>
                          <a:cubicBezTo>
                            <a:pt x="149592" y="483564"/>
                            <a:pt x="163507" y="469648"/>
                            <a:pt x="170465" y="452254"/>
                          </a:cubicBezTo>
                          <a:cubicBezTo>
                            <a:pt x="177423" y="434859"/>
                            <a:pt x="180902" y="420944"/>
                            <a:pt x="180902" y="400071"/>
                          </a:cubicBezTo>
                          <a:cubicBezTo>
                            <a:pt x="180902" y="375719"/>
                            <a:pt x="180902" y="351366"/>
                            <a:pt x="180902" y="323535"/>
                          </a:cubicBezTo>
                          <a:cubicBezTo>
                            <a:pt x="180902" y="274831"/>
                            <a:pt x="173944" y="229606"/>
                            <a:pt x="166986" y="180902"/>
                          </a:cubicBezTo>
                          <a:cubicBezTo>
                            <a:pt x="163507" y="160028"/>
                            <a:pt x="160028" y="142634"/>
                            <a:pt x="153070" y="121761"/>
                          </a:cubicBezTo>
                          <a:cubicBezTo>
                            <a:pt x="149592" y="97409"/>
                            <a:pt x="149592" y="73056"/>
                            <a:pt x="149592" y="52183"/>
                          </a:cubicBezTo>
                          <a:cubicBezTo>
                            <a:pt x="149592" y="52183"/>
                            <a:pt x="149592" y="52183"/>
                            <a:pt x="149592" y="52183"/>
                          </a:cubicBezTo>
                          <a:cubicBezTo>
                            <a:pt x="149592" y="34789"/>
                            <a:pt x="146113" y="20873"/>
                            <a:pt x="142634" y="6958"/>
                          </a:cubicBezTo>
                          <a:cubicBezTo>
                            <a:pt x="146113" y="6958"/>
                            <a:pt x="149592" y="6958"/>
                            <a:pt x="156549" y="6958"/>
                          </a:cubicBezTo>
                          <a:cubicBezTo>
                            <a:pt x="166986" y="31310"/>
                            <a:pt x="187859" y="52183"/>
                            <a:pt x="198296" y="80014"/>
                          </a:cubicBezTo>
                          <a:cubicBezTo>
                            <a:pt x="208732" y="100887"/>
                            <a:pt x="208732" y="125240"/>
                            <a:pt x="219169" y="146113"/>
                          </a:cubicBezTo>
                          <a:cubicBezTo>
                            <a:pt x="226127" y="156549"/>
                            <a:pt x="233085" y="163507"/>
                            <a:pt x="243521" y="156549"/>
                          </a:cubicBezTo>
                          <a:cubicBezTo>
                            <a:pt x="247000" y="156549"/>
                            <a:pt x="247000" y="153071"/>
                            <a:pt x="247000" y="153071"/>
                          </a:cubicBezTo>
                          <a:cubicBezTo>
                            <a:pt x="250479" y="177423"/>
                            <a:pt x="250479" y="201775"/>
                            <a:pt x="243521" y="226127"/>
                          </a:cubicBezTo>
                          <a:cubicBezTo>
                            <a:pt x="240042" y="208733"/>
                            <a:pt x="233085" y="194817"/>
                            <a:pt x="222648" y="180902"/>
                          </a:cubicBezTo>
                          <a:cubicBezTo>
                            <a:pt x="222648" y="180902"/>
                            <a:pt x="219169" y="180902"/>
                            <a:pt x="219169" y="180902"/>
                          </a:cubicBezTo>
                          <a:cubicBezTo>
                            <a:pt x="222648" y="184380"/>
                            <a:pt x="222648" y="191338"/>
                            <a:pt x="226127" y="194817"/>
                          </a:cubicBezTo>
                          <a:cubicBezTo>
                            <a:pt x="222648" y="194817"/>
                            <a:pt x="222648" y="194817"/>
                            <a:pt x="222648" y="198296"/>
                          </a:cubicBezTo>
                          <a:cubicBezTo>
                            <a:pt x="233085" y="226127"/>
                            <a:pt x="233085" y="257437"/>
                            <a:pt x="233085" y="288747"/>
                          </a:cubicBezTo>
                          <a:cubicBezTo>
                            <a:pt x="236563" y="316578"/>
                            <a:pt x="240042" y="344409"/>
                            <a:pt x="243521" y="375719"/>
                          </a:cubicBezTo>
                          <a:cubicBezTo>
                            <a:pt x="243521" y="375719"/>
                            <a:pt x="243521" y="375719"/>
                            <a:pt x="243521" y="379197"/>
                          </a:cubicBezTo>
                          <a:cubicBezTo>
                            <a:pt x="243521" y="420944"/>
                            <a:pt x="243521" y="462690"/>
                            <a:pt x="243521" y="507916"/>
                          </a:cubicBezTo>
                          <a:cubicBezTo>
                            <a:pt x="243521" y="528789"/>
                            <a:pt x="247000" y="553141"/>
                            <a:pt x="247000" y="574014"/>
                          </a:cubicBezTo>
                          <a:cubicBezTo>
                            <a:pt x="247000" y="591409"/>
                            <a:pt x="240042" y="612282"/>
                            <a:pt x="243521" y="629676"/>
                          </a:cubicBezTo>
                          <a:cubicBezTo>
                            <a:pt x="243521" y="650550"/>
                            <a:pt x="257437" y="660986"/>
                            <a:pt x="278310" y="657507"/>
                          </a:cubicBezTo>
                          <a:cubicBezTo>
                            <a:pt x="285268" y="657507"/>
                            <a:pt x="288747" y="654029"/>
                            <a:pt x="292225" y="650550"/>
                          </a:cubicBezTo>
                          <a:cubicBezTo>
                            <a:pt x="292225" y="654029"/>
                            <a:pt x="292225" y="657507"/>
                            <a:pt x="285268" y="664465"/>
                          </a:cubicBezTo>
                          <a:cubicBezTo>
                            <a:pt x="274831" y="674902"/>
                            <a:pt x="257437" y="678381"/>
                            <a:pt x="243521" y="681860"/>
                          </a:cubicBezTo>
                          <a:cubicBezTo>
                            <a:pt x="243521" y="681860"/>
                            <a:pt x="243521" y="681860"/>
                            <a:pt x="243521" y="681860"/>
                          </a:cubicBezTo>
                          <a:cubicBezTo>
                            <a:pt x="233085" y="681860"/>
                            <a:pt x="222648" y="685338"/>
                            <a:pt x="219169" y="685338"/>
                          </a:cubicBezTo>
                          <a:cubicBezTo>
                            <a:pt x="198296" y="688817"/>
                            <a:pt x="177423" y="681860"/>
                            <a:pt x="156549" y="681860"/>
                          </a:cubicBezTo>
                          <a:cubicBezTo>
                            <a:pt x="163507" y="678381"/>
                            <a:pt x="166986" y="671423"/>
                            <a:pt x="173944" y="667944"/>
                          </a:cubicBezTo>
                          <a:cubicBezTo>
                            <a:pt x="170465" y="671423"/>
                            <a:pt x="166986" y="671423"/>
                            <a:pt x="163507" y="674902"/>
                          </a:cubicBezTo>
                          <a:cubicBezTo>
                            <a:pt x="160028" y="678381"/>
                            <a:pt x="153070" y="681860"/>
                            <a:pt x="146113" y="685338"/>
                          </a:cubicBezTo>
                          <a:cubicBezTo>
                            <a:pt x="142634" y="685338"/>
                            <a:pt x="142634" y="685338"/>
                            <a:pt x="139155" y="685338"/>
                          </a:cubicBezTo>
                          <a:cubicBezTo>
                            <a:pt x="139155" y="685338"/>
                            <a:pt x="139155" y="685338"/>
                            <a:pt x="139155" y="685338"/>
                          </a:cubicBezTo>
                          <a:cubicBezTo>
                            <a:pt x="139155" y="685338"/>
                            <a:pt x="139155" y="685338"/>
                            <a:pt x="139155" y="685338"/>
                          </a:cubicBezTo>
                          <a:cubicBezTo>
                            <a:pt x="107845" y="695775"/>
                            <a:pt x="66099" y="692296"/>
                            <a:pt x="38268" y="692296"/>
                          </a:cubicBezTo>
                          <a:cubicBezTo>
                            <a:pt x="27831" y="692296"/>
                            <a:pt x="20873" y="692296"/>
                            <a:pt x="10437" y="688817"/>
                          </a:cubicBezTo>
                          <a:cubicBezTo>
                            <a:pt x="10437" y="681860"/>
                            <a:pt x="10437" y="678381"/>
                            <a:pt x="10437" y="671423"/>
                          </a:cubicBezTo>
                          <a:cubicBezTo>
                            <a:pt x="6958" y="657507"/>
                            <a:pt x="6958" y="643592"/>
                            <a:pt x="6958" y="626198"/>
                          </a:cubicBezTo>
                          <a:cubicBezTo>
                            <a:pt x="6958" y="598367"/>
                            <a:pt x="6958" y="570536"/>
                            <a:pt x="10437" y="546183"/>
                          </a:cubicBezTo>
                          <a:cubicBezTo>
                            <a:pt x="13915" y="518352"/>
                            <a:pt x="13915" y="490521"/>
                            <a:pt x="13915" y="462690"/>
                          </a:cubicBezTo>
                          <a:cubicBezTo>
                            <a:pt x="13915" y="434859"/>
                            <a:pt x="3479" y="403550"/>
                            <a:pt x="6958" y="375719"/>
                          </a:cubicBezTo>
                          <a:cubicBezTo>
                            <a:pt x="10437" y="354845"/>
                            <a:pt x="20873" y="330493"/>
                            <a:pt x="20873" y="309620"/>
                          </a:cubicBezTo>
                          <a:cubicBezTo>
                            <a:pt x="20873" y="285268"/>
                            <a:pt x="10437" y="257437"/>
                            <a:pt x="6958" y="233085"/>
                          </a:cubicBezTo>
                          <a:cubicBezTo>
                            <a:pt x="3479" y="208733"/>
                            <a:pt x="3479" y="180902"/>
                            <a:pt x="3479" y="156549"/>
                          </a:cubicBezTo>
                          <a:cubicBezTo>
                            <a:pt x="3479" y="135676"/>
                            <a:pt x="0" y="114803"/>
                            <a:pt x="0" y="93930"/>
                          </a:cubicBezTo>
                          <a:cubicBezTo>
                            <a:pt x="0" y="93930"/>
                            <a:pt x="0" y="90451"/>
                            <a:pt x="0" y="86972"/>
                          </a:cubicBezTo>
                          <a:cubicBezTo>
                            <a:pt x="3479" y="90451"/>
                            <a:pt x="6958" y="86972"/>
                            <a:pt x="6958" y="83493"/>
                          </a:cubicBezTo>
                          <a:close/>
                        </a:path>
                      </a:pathLst>
                    </a:custGeom>
                    <a:solidFill>
                      <a:srgbClr val="30A095"/>
                    </a:solidFill>
                    <a:ln w="34755" cap="flat">
                      <a:no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xmlns="" id="{9E8CE261-6EA3-4E07-94E9-EB2BA10805FB}"/>
                        </a:ext>
                      </a:extLst>
                    </p:cNvPr>
                    <p:cNvSpPr/>
                    <p:nvPr/>
                  </p:nvSpPr>
                  <p:spPr>
                    <a:xfrm>
                      <a:off x="1853445" y="8071826"/>
                      <a:ext cx="414539" cy="708820"/>
                    </a:xfrm>
                    <a:custGeom>
                      <a:avLst/>
                      <a:gdLst>
                        <a:gd name="connsiteX0" fmla="*/ 6958 w 414539"/>
                        <a:gd name="connsiteY0" fmla="*/ 260046 h 708820"/>
                        <a:gd name="connsiteX1" fmla="*/ 55662 w 414539"/>
                        <a:gd name="connsiteY1" fmla="*/ 298314 h 708820"/>
                        <a:gd name="connsiteX2" fmla="*/ 149592 w 414539"/>
                        <a:gd name="connsiteY2" fmla="*/ 305271 h 708820"/>
                        <a:gd name="connsiteX3" fmla="*/ 166986 w 414539"/>
                        <a:gd name="connsiteY3" fmla="*/ 225257 h 708820"/>
                        <a:gd name="connsiteX4" fmla="*/ 177423 w 414539"/>
                        <a:gd name="connsiteY4" fmla="*/ 141764 h 708820"/>
                        <a:gd name="connsiteX5" fmla="*/ 177423 w 414539"/>
                        <a:gd name="connsiteY5" fmla="*/ 141764 h 708820"/>
                        <a:gd name="connsiteX6" fmla="*/ 166986 w 414539"/>
                        <a:gd name="connsiteY6" fmla="*/ 214821 h 708820"/>
                        <a:gd name="connsiteX7" fmla="*/ 184380 w 414539"/>
                        <a:gd name="connsiteY7" fmla="*/ 173074 h 708820"/>
                        <a:gd name="connsiteX8" fmla="*/ 184380 w 414539"/>
                        <a:gd name="connsiteY8" fmla="*/ 173074 h 708820"/>
                        <a:gd name="connsiteX9" fmla="*/ 166986 w 414539"/>
                        <a:gd name="connsiteY9" fmla="*/ 228736 h 708820"/>
                        <a:gd name="connsiteX10" fmla="*/ 166986 w 414539"/>
                        <a:gd name="connsiteY10" fmla="*/ 228736 h 708820"/>
                        <a:gd name="connsiteX11" fmla="*/ 166986 w 414539"/>
                        <a:gd name="connsiteY11" fmla="*/ 228736 h 708820"/>
                        <a:gd name="connsiteX12" fmla="*/ 149592 w 414539"/>
                        <a:gd name="connsiteY12" fmla="*/ 381807 h 708820"/>
                        <a:gd name="connsiteX13" fmla="*/ 153071 w 414539"/>
                        <a:gd name="connsiteY13" fmla="*/ 594018 h 708820"/>
                        <a:gd name="connsiteX14" fmla="*/ 160028 w 414539"/>
                        <a:gd name="connsiteY14" fmla="*/ 573145 h 708820"/>
                        <a:gd name="connsiteX15" fmla="*/ 156549 w 414539"/>
                        <a:gd name="connsiteY15" fmla="*/ 600976 h 708820"/>
                        <a:gd name="connsiteX16" fmla="*/ 153071 w 414539"/>
                        <a:gd name="connsiteY16" fmla="*/ 607933 h 708820"/>
                        <a:gd name="connsiteX17" fmla="*/ 149592 w 414539"/>
                        <a:gd name="connsiteY17" fmla="*/ 614891 h 708820"/>
                        <a:gd name="connsiteX18" fmla="*/ 160028 w 414539"/>
                        <a:gd name="connsiteY18" fmla="*/ 677511 h 708820"/>
                        <a:gd name="connsiteX19" fmla="*/ 222648 w 414539"/>
                        <a:gd name="connsiteY19" fmla="*/ 687948 h 708820"/>
                        <a:gd name="connsiteX20" fmla="*/ 264394 w 414539"/>
                        <a:gd name="connsiteY20" fmla="*/ 684469 h 708820"/>
                        <a:gd name="connsiteX21" fmla="*/ 274831 w 414539"/>
                        <a:gd name="connsiteY21" fmla="*/ 684469 h 708820"/>
                        <a:gd name="connsiteX22" fmla="*/ 243521 w 414539"/>
                        <a:gd name="connsiteY22" fmla="*/ 667074 h 708820"/>
                        <a:gd name="connsiteX23" fmla="*/ 243521 w 414539"/>
                        <a:gd name="connsiteY23" fmla="*/ 667074 h 708820"/>
                        <a:gd name="connsiteX24" fmla="*/ 295704 w 414539"/>
                        <a:gd name="connsiteY24" fmla="*/ 684469 h 708820"/>
                        <a:gd name="connsiteX25" fmla="*/ 403549 w 414539"/>
                        <a:gd name="connsiteY25" fmla="*/ 708821 h 708820"/>
                        <a:gd name="connsiteX26" fmla="*/ 403549 w 414539"/>
                        <a:gd name="connsiteY26" fmla="*/ 670553 h 708820"/>
                        <a:gd name="connsiteX27" fmla="*/ 403549 w 414539"/>
                        <a:gd name="connsiteY27" fmla="*/ 635764 h 708820"/>
                        <a:gd name="connsiteX28" fmla="*/ 403549 w 414539"/>
                        <a:gd name="connsiteY28" fmla="*/ 552271 h 708820"/>
                        <a:gd name="connsiteX29" fmla="*/ 403549 w 414539"/>
                        <a:gd name="connsiteY29" fmla="*/ 465300 h 708820"/>
                        <a:gd name="connsiteX30" fmla="*/ 400071 w 414539"/>
                        <a:gd name="connsiteY30" fmla="*/ 395722 h 708820"/>
                        <a:gd name="connsiteX31" fmla="*/ 413986 w 414539"/>
                        <a:gd name="connsiteY31" fmla="*/ 322666 h 708820"/>
                        <a:gd name="connsiteX32" fmla="*/ 396592 w 414539"/>
                        <a:gd name="connsiteY32" fmla="*/ 246130 h 708820"/>
                        <a:gd name="connsiteX33" fmla="*/ 393113 w 414539"/>
                        <a:gd name="connsiteY33" fmla="*/ 169595 h 708820"/>
                        <a:gd name="connsiteX34" fmla="*/ 393113 w 414539"/>
                        <a:gd name="connsiteY34" fmla="*/ 117412 h 708820"/>
                        <a:gd name="connsiteX35" fmla="*/ 393113 w 414539"/>
                        <a:gd name="connsiteY35" fmla="*/ 117412 h 708820"/>
                        <a:gd name="connsiteX36" fmla="*/ 393113 w 414539"/>
                        <a:gd name="connsiteY36" fmla="*/ 113933 h 708820"/>
                        <a:gd name="connsiteX37" fmla="*/ 393113 w 414539"/>
                        <a:gd name="connsiteY37" fmla="*/ 113933 h 708820"/>
                        <a:gd name="connsiteX38" fmla="*/ 393113 w 414539"/>
                        <a:gd name="connsiteY38" fmla="*/ 110454 h 708820"/>
                        <a:gd name="connsiteX39" fmla="*/ 386155 w 414539"/>
                        <a:gd name="connsiteY39" fmla="*/ 89581 h 708820"/>
                        <a:gd name="connsiteX40" fmla="*/ 316578 w 414539"/>
                        <a:gd name="connsiteY40" fmla="*/ 141764 h 708820"/>
                        <a:gd name="connsiteX41" fmla="*/ 281789 w 414539"/>
                        <a:gd name="connsiteY41" fmla="*/ 103497 h 708820"/>
                        <a:gd name="connsiteX42" fmla="*/ 264394 w 414539"/>
                        <a:gd name="connsiteY42" fmla="*/ 68708 h 708820"/>
                        <a:gd name="connsiteX43" fmla="*/ 264394 w 414539"/>
                        <a:gd name="connsiteY43" fmla="*/ 68708 h 708820"/>
                        <a:gd name="connsiteX44" fmla="*/ 257437 w 414539"/>
                        <a:gd name="connsiteY44" fmla="*/ 54792 h 708820"/>
                        <a:gd name="connsiteX45" fmla="*/ 257437 w 414539"/>
                        <a:gd name="connsiteY45" fmla="*/ 51313 h 708820"/>
                        <a:gd name="connsiteX46" fmla="*/ 253958 w 414539"/>
                        <a:gd name="connsiteY46" fmla="*/ 40877 h 708820"/>
                        <a:gd name="connsiteX47" fmla="*/ 253958 w 414539"/>
                        <a:gd name="connsiteY47" fmla="*/ 37398 h 708820"/>
                        <a:gd name="connsiteX48" fmla="*/ 253958 w 414539"/>
                        <a:gd name="connsiteY48" fmla="*/ 33919 h 708820"/>
                        <a:gd name="connsiteX49" fmla="*/ 253958 w 414539"/>
                        <a:gd name="connsiteY49" fmla="*/ 6088 h 708820"/>
                        <a:gd name="connsiteX50" fmla="*/ 233085 w 414539"/>
                        <a:gd name="connsiteY50" fmla="*/ 9567 h 708820"/>
                        <a:gd name="connsiteX51" fmla="*/ 205254 w 414539"/>
                        <a:gd name="connsiteY51" fmla="*/ 9567 h 708820"/>
                        <a:gd name="connsiteX52" fmla="*/ 205254 w 414539"/>
                        <a:gd name="connsiteY52" fmla="*/ 16525 h 708820"/>
                        <a:gd name="connsiteX53" fmla="*/ 191338 w 414539"/>
                        <a:gd name="connsiteY53" fmla="*/ 6088 h 708820"/>
                        <a:gd name="connsiteX54" fmla="*/ 184380 w 414539"/>
                        <a:gd name="connsiteY54" fmla="*/ 2609 h 708820"/>
                        <a:gd name="connsiteX55" fmla="*/ 163507 w 414539"/>
                        <a:gd name="connsiteY55" fmla="*/ 2609 h 708820"/>
                        <a:gd name="connsiteX56" fmla="*/ 121761 w 414539"/>
                        <a:gd name="connsiteY56" fmla="*/ 23482 h 708820"/>
                        <a:gd name="connsiteX57" fmla="*/ 73056 w 414539"/>
                        <a:gd name="connsiteY57" fmla="*/ 89581 h 708820"/>
                        <a:gd name="connsiteX58" fmla="*/ 24352 w 414539"/>
                        <a:gd name="connsiteY58" fmla="*/ 166116 h 708820"/>
                        <a:gd name="connsiteX59" fmla="*/ 0 w 414539"/>
                        <a:gd name="connsiteY59" fmla="*/ 193947 h 708820"/>
                        <a:gd name="connsiteX60" fmla="*/ 6958 w 414539"/>
                        <a:gd name="connsiteY60" fmla="*/ 260046 h 708820"/>
                        <a:gd name="connsiteX61" fmla="*/ 6958 w 414539"/>
                        <a:gd name="connsiteY61" fmla="*/ 260046 h 708820"/>
                        <a:gd name="connsiteX62" fmla="*/ 253958 w 414539"/>
                        <a:gd name="connsiteY62" fmla="*/ 162637 h 708820"/>
                        <a:gd name="connsiteX63" fmla="*/ 278310 w 414539"/>
                        <a:gd name="connsiteY63" fmla="*/ 124370 h 708820"/>
                        <a:gd name="connsiteX64" fmla="*/ 292226 w 414539"/>
                        <a:gd name="connsiteY64" fmla="*/ 134806 h 708820"/>
                        <a:gd name="connsiteX65" fmla="*/ 323535 w 414539"/>
                        <a:gd name="connsiteY65" fmla="*/ 190468 h 708820"/>
                        <a:gd name="connsiteX66" fmla="*/ 365282 w 414539"/>
                        <a:gd name="connsiteY66" fmla="*/ 152201 h 708820"/>
                        <a:gd name="connsiteX67" fmla="*/ 379197 w 414539"/>
                        <a:gd name="connsiteY67" fmla="*/ 221778 h 708820"/>
                        <a:gd name="connsiteX68" fmla="*/ 375718 w 414539"/>
                        <a:gd name="connsiteY68" fmla="*/ 343539 h 708820"/>
                        <a:gd name="connsiteX69" fmla="*/ 330493 w 414539"/>
                        <a:gd name="connsiteY69" fmla="*/ 392243 h 708820"/>
                        <a:gd name="connsiteX70" fmla="*/ 281789 w 414539"/>
                        <a:gd name="connsiteY70" fmla="*/ 427032 h 708820"/>
                        <a:gd name="connsiteX71" fmla="*/ 358324 w 414539"/>
                        <a:gd name="connsiteY71" fmla="*/ 395722 h 708820"/>
                        <a:gd name="connsiteX72" fmla="*/ 379197 w 414539"/>
                        <a:gd name="connsiteY72" fmla="*/ 402680 h 708820"/>
                        <a:gd name="connsiteX73" fmla="*/ 365282 w 414539"/>
                        <a:gd name="connsiteY73" fmla="*/ 510525 h 708820"/>
                        <a:gd name="connsiteX74" fmla="*/ 382676 w 414539"/>
                        <a:gd name="connsiteY74" fmla="*/ 552271 h 708820"/>
                        <a:gd name="connsiteX75" fmla="*/ 386155 w 414539"/>
                        <a:gd name="connsiteY75" fmla="*/ 590539 h 708820"/>
                        <a:gd name="connsiteX76" fmla="*/ 379197 w 414539"/>
                        <a:gd name="connsiteY76" fmla="*/ 628807 h 708820"/>
                        <a:gd name="connsiteX77" fmla="*/ 368761 w 414539"/>
                        <a:gd name="connsiteY77" fmla="*/ 667074 h 708820"/>
                        <a:gd name="connsiteX78" fmla="*/ 337451 w 414539"/>
                        <a:gd name="connsiteY78" fmla="*/ 667074 h 708820"/>
                        <a:gd name="connsiteX79" fmla="*/ 278310 w 414539"/>
                        <a:gd name="connsiteY79" fmla="*/ 635764 h 708820"/>
                        <a:gd name="connsiteX80" fmla="*/ 257437 w 414539"/>
                        <a:gd name="connsiteY80" fmla="*/ 576624 h 708820"/>
                        <a:gd name="connsiteX81" fmla="*/ 257437 w 414539"/>
                        <a:gd name="connsiteY81" fmla="*/ 538356 h 708820"/>
                        <a:gd name="connsiteX82" fmla="*/ 247000 w 414539"/>
                        <a:gd name="connsiteY82" fmla="*/ 479215 h 708820"/>
                        <a:gd name="connsiteX83" fmla="*/ 233085 w 414539"/>
                        <a:gd name="connsiteY83" fmla="*/ 385285 h 708820"/>
                        <a:gd name="connsiteX84" fmla="*/ 233085 w 414539"/>
                        <a:gd name="connsiteY84" fmla="*/ 381807 h 708820"/>
                        <a:gd name="connsiteX85" fmla="*/ 229606 w 414539"/>
                        <a:gd name="connsiteY85" fmla="*/ 364412 h 708820"/>
                        <a:gd name="connsiteX86" fmla="*/ 226127 w 414539"/>
                        <a:gd name="connsiteY86" fmla="*/ 273961 h 708820"/>
                        <a:gd name="connsiteX87" fmla="*/ 253958 w 414539"/>
                        <a:gd name="connsiteY87" fmla="*/ 162637 h 708820"/>
                        <a:gd name="connsiteX88" fmla="*/ 62620 w 414539"/>
                        <a:gd name="connsiteY88" fmla="*/ 180032 h 708820"/>
                        <a:gd name="connsiteX89" fmla="*/ 100887 w 414539"/>
                        <a:gd name="connsiteY89" fmla="*/ 113933 h 708820"/>
                        <a:gd name="connsiteX90" fmla="*/ 125239 w 414539"/>
                        <a:gd name="connsiteY90" fmla="*/ 61750 h 708820"/>
                        <a:gd name="connsiteX91" fmla="*/ 170465 w 414539"/>
                        <a:gd name="connsiteY91" fmla="*/ 37398 h 708820"/>
                        <a:gd name="connsiteX92" fmla="*/ 177423 w 414539"/>
                        <a:gd name="connsiteY92" fmla="*/ 68708 h 708820"/>
                        <a:gd name="connsiteX93" fmla="*/ 166986 w 414539"/>
                        <a:gd name="connsiteY93" fmla="*/ 134806 h 708820"/>
                        <a:gd name="connsiteX94" fmla="*/ 146113 w 414539"/>
                        <a:gd name="connsiteY94" fmla="*/ 207863 h 708820"/>
                        <a:gd name="connsiteX95" fmla="*/ 132197 w 414539"/>
                        <a:gd name="connsiteY95" fmla="*/ 246130 h 708820"/>
                        <a:gd name="connsiteX96" fmla="*/ 118282 w 414539"/>
                        <a:gd name="connsiteY96" fmla="*/ 256567 h 708820"/>
                        <a:gd name="connsiteX97" fmla="*/ 104366 w 414539"/>
                        <a:gd name="connsiteY97" fmla="*/ 280919 h 708820"/>
                        <a:gd name="connsiteX98" fmla="*/ 83493 w 414539"/>
                        <a:gd name="connsiteY98" fmla="*/ 298314 h 708820"/>
                        <a:gd name="connsiteX99" fmla="*/ 24352 w 414539"/>
                        <a:gd name="connsiteY99" fmla="*/ 256567 h 708820"/>
                        <a:gd name="connsiteX100" fmla="*/ 62620 w 414539"/>
                        <a:gd name="connsiteY100" fmla="*/ 180032 h 70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414539" h="708820">
                          <a:moveTo>
                            <a:pt x="6958" y="260046"/>
                          </a:moveTo>
                          <a:cubicBezTo>
                            <a:pt x="17394" y="277440"/>
                            <a:pt x="41747" y="294835"/>
                            <a:pt x="55662" y="298314"/>
                          </a:cubicBezTo>
                          <a:cubicBezTo>
                            <a:pt x="83493" y="308750"/>
                            <a:pt x="121761" y="319187"/>
                            <a:pt x="149592" y="305271"/>
                          </a:cubicBezTo>
                          <a:cubicBezTo>
                            <a:pt x="153071" y="277440"/>
                            <a:pt x="156549" y="249609"/>
                            <a:pt x="166986" y="225257"/>
                          </a:cubicBezTo>
                          <a:cubicBezTo>
                            <a:pt x="160028" y="197426"/>
                            <a:pt x="166986" y="166116"/>
                            <a:pt x="177423" y="141764"/>
                          </a:cubicBezTo>
                          <a:cubicBezTo>
                            <a:pt x="177423" y="141764"/>
                            <a:pt x="180902" y="141764"/>
                            <a:pt x="177423" y="141764"/>
                          </a:cubicBezTo>
                          <a:cubicBezTo>
                            <a:pt x="166986" y="162637"/>
                            <a:pt x="166986" y="190468"/>
                            <a:pt x="166986" y="214821"/>
                          </a:cubicBezTo>
                          <a:cubicBezTo>
                            <a:pt x="170465" y="200905"/>
                            <a:pt x="177423" y="186990"/>
                            <a:pt x="184380" y="173074"/>
                          </a:cubicBezTo>
                          <a:cubicBezTo>
                            <a:pt x="184380" y="173074"/>
                            <a:pt x="187859" y="173074"/>
                            <a:pt x="184380" y="173074"/>
                          </a:cubicBezTo>
                          <a:cubicBezTo>
                            <a:pt x="177423" y="190468"/>
                            <a:pt x="170465" y="211342"/>
                            <a:pt x="166986" y="228736"/>
                          </a:cubicBezTo>
                          <a:cubicBezTo>
                            <a:pt x="166986" y="228736"/>
                            <a:pt x="166986" y="228736"/>
                            <a:pt x="166986" y="228736"/>
                          </a:cubicBezTo>
                          <a:cubicBezTo>
                            <a:pt x="166986" y="228736"/>
                            <a:pt x="166986" y="228736"/>
                            <a:pt x="166986" y="228736"/>
                          </a:cubicBezTo>
                          <a:cubicBezTo>
                            <a:pt x="156549" y="277440"/>
                            <a:pt x="153071" y="329623"/>
                            <a:pt x="149592" y="381807"/>
                          </a:cubicBezTo>
                          <a:cubicBezTo>
                            <a:pt x="146113" y="454863"/>
                            <a:pt x="146113" y="524440"/>
                            <a:pt x="153071" y="594018"/>
                          </a:cubicBezTo>
                          <a:cubicBezTo>
                            <a:pt x="156549" y="587060"/>
                            <a:pt x="160028" y="580102"/>
                            <a:pt x="160028" y="573145"/>
                          </a:cubicBezTo>
                          <a:cubicBezTo>
                            <a:pt x="160028" y="583581"/>
                            <a:pt x="160028" y="590539"/>
                            <a:pt x="156549" y="600976"/>
                          </a:cubicBezTo>
                          <a:cubicBezTo>
                            <a:pt x="156549" y="604455"/>
                            <a:pt x="153071" y="607933"/>
                            <a:pt x="153071" y="607933"/>
                          </a:cubicBezTo>
                          <a:cubicBezTo>
                            <a:pt x="153071" y="611412"/>
                            <a:pt x="149592" y="611412"/>
                            <a:pt x="149592" y="614891"/>
                          </a:cubicBezTo>
                          <a:cubicBezTo>
                            <a:pt x="135676" y="639243"/>
                            <a:pt x="135676" y="660117"/>
                            <a:pt x="160028" y="677511"/>
                          </a:cubicBezTo>
                          <a:cubicBezTo>
                            <a:pt x="177423" y="687948"/>
                            <a:pt x="201775" y="687948"/>
                            <a:pt x="222648" y="687948"/>
                          </a:cubicBezTo>
                          <a:cubicBezTo>
                            <a:pt x="236563" y="687948"/>
                            <a:pt x="250479" y="684469"/>
                            <a:pt x="264394" y="684469"/>
                          </a:cubicBezTo>
                          <a:cubicBezTo>
                            <a:pt x="267873" y="684469"/>
                            <a:pt x="271352" y="684469"/>
                            <a:pt x="274831" y="684469"/>
                          </a:cubicBezTo>
                          <a:cubicBezTo>
                            <a:pt x="264394" y="677511"/>
                            <a:pt x="253958" y="674032"/>
                            <a:pt x="243521" y="667074"/>
                          </a:cubicBezTo>
                          <a:cubicBezTo>
                            <a:pt x="243521" y="667074"/>
                            <a:pt x="243521" y="667074"/>
                            <a:pt x="243521" y="667074"/>
                          </a:cubicBezTo>
                          <a:cubicBezTo>
                            <a:pt x="260916" y="674032"/>
                            <a:pt x="278310" y="680990"/>
                            <a:pt x="295704" y="684469"/>
                          </a:cubicBezTo>
                          <a:cubicBezTo>
                            <a:pt x="330493" y="698384"/>
                            <a:pt x="365282" y="705342"/>
                            <a:pt x="403549" y="708821"/>
                          </a:cubicBezTo>
                          <a:cubicBezTo>
                            <a:pt x="407028" y="698384"/>
                            <a:pt x="403549" y="684469"/>
                            <a:pt x="403549" y="670553"/>
                          </a:cubicBezTo>
                          <a:cubicBezTo>
                            <a:pt x="403549" y="660117"/>
                            <a:pt x="403549" y="646201"/>
                            <a:pt x="403549" y="635764"/>
                          </a:cubicBezTo>
                          <a:cubicBezTo>
                            <a:pt x="403549" y="607933"/>
                            <a:pt x="403549" y="580102"/>
                            <a:pt x="403549" y="552271"/>
                          </a:cubicBezTo>
                          <a:cubicBezTo>
                            <a:pt x="403549" y="520962"/>
                            <a:pt x="403549" y="493131"/>
                            <a:pt x="403549" y="465300"/>
                          </a:cubicBezTo>
                          <a:cubicBezTo>
                            <a:pt x="403549" y="440947"/>
                            <a:pt x="400071" y="416595"/>
                            <a:pt x="400071" y="395722"/>
                          </a:cubicBezTo>
                          <a:cubicBezTo>
                            <a:pt x="403549" y="371370"/>
                            <a:pt x="417465" y="350497"/>
                            <a:pt x="413986" y="322666"/>
                          </a:cubicBezTo>
                          <a:cubicBezTo>
                            <a:pt x="413986" y="298314"/>
                            <a:pt x="403549" y="270483"/>
                            <a:pt x="396592" y="246130"/>
                          </a:cubicBezTo>
                          <a:cubicBezTo>
                            <a:pt x="393113" y="221778"/>
                            <a:pt x="393113" y="193947"/>
                            <a:pt x="393113" y="169595"/>
                          </a:cubicBezTo>
                          <a:cubicBezTo>
                            <a:pt x="393113" y="152201"/>
                            <a:pt x="393113" y="134806"/>
                            <a:pt x="393113" y="117412"/>
                          </a:cubicBezTo>
                          <a:cubicBezTo>
                            <a:pt x="393113" y="117412"/>
                            <a:pt x="393113" y="117412"/>
                            <a:pt x="393113" y="117412"/>
                          </a:cubicBezTo>
                          <a:cubicBezTo>
                            <a:pt x="393113" y="117412"/>
                            <a:pt x="393113" y="117412"/>
                            <a:pt x="393113" y="113933"/>
                          </a:cubicBezTo>
                          <a:cubicBezTo>
                            <a:pt x="393113" y="113933"/>
                            <a:pt x="393113" y="113933"/>
                            <a:pt x="393113" y="113933"/>
                          </a:cubicBezTo>
                          <a:cubicBezTo>
                            <a:pt x="393113" y="113933"/>
                            <a:pt x="393113" y="113933"/>
                            <a:pt x="393113" y="110454"/>
                          </a:cubicBezTo>
                          <a:cubicBezTo>
                            <a:pt x="393113" y="103497"/>
                            <a:pt x="389634" y="96539"/>
                            <a:pt x="386155" y="89581"/>
                          </a:cubicBezTo>
                          <a:cubicBezTo>
                            <a:pt x="365282" y="72187"/>
                            <a:pt x="333972" y="141764"/>
                            <a:pt x="316578" y="141764"/>
                          </a:cubicBezTo>
                          <a:cubicBezTo>
                            <a:pt x="299183" y="141764"/>
                            <a:pt x="288747" y="117412"/>
                            <a:pt x="281789" y="103497"/>
                          </a:cubicBezTo>
                          <a:cubicBezTo>
                            <a:pt x="274831" y="89581"/>
                            <a:pt x="267873" y="79144"/>
                            <a:pt x="264394" y="68708"/>
                          </a:cubicBezTo>
                          <a:cubicBezTo>
                            <a:pt x="264394" y="68708"/>
                            <a:pt x="264394" y="68708"/>
                            <a:pt x="264394" y="68708"/>
                          </a:cubicBezTo>
                          <a:cubicBezTo>
                            <a:pt x="264394" y="65229"/>
                            <a:pt x="260916" y="61750"/>
                            <a:pt x="257437" y="54792"/>
                          </a:cubicBezTo>
                          <a:cubicBezTo>
                            <a:pt x="257437" y="54792"/>
                            <a:pt x="257437" y="54792"/>
                            <a:pt x="257437" y="51313"/>
                          </a:cubicBezTo>
                          <a:cubicBezTo>
                            <a:pt x="257437" y="47835"/>
                            <a:pt x="253958" y="44356"/>
                            <a:pt x="253958" y="40877"/>
                          </a:cubicBezTo>
                          <a:cubicBezTo>
                            <a:pt x="253958" y="40877"/>
                            <a:pt x="253958" y="40877"/>
                            <a:pt x="253958" y="37398"/>
                          </a:cubicBezTo>
                          <a:cubicBezTo>
                            <a:pt x="253958" y="37398"/>
                            <a:pt x="253958" y="33919"/>
                            <a:pt x="253958" y="33919"/>
                          </a:cubicBezTo>
                          <a:cubicBezTo>
                            <a:pt x="253958" y="23482"/>
                            <a:pt x="253958" y="13046"/>
                            <a:pt x="253958" y="6088"/>
                          </a:cubicBezTo>
                          <a:cubicBezTo>
                            <a:pt x="247000" y="6088"/>
                            <a:pt x="240042" y="9567"/>
                            <a:pt x="233085" y="9567"/>
                          </a:cubicBezTo>
                          <a:cubicBezTo>
                            <a:pt x="226127" y="9567"/>
                            <a:pt x="212211" y="13046"/>
                            <a:pt x="205254" y="9567"/>
                          </a:cubicBezTo>
                          <a:cubicBezTo>
                            <a:pt x="205254" y="13046"/>
                            <a:pt x="205254" y="13046"/>
                            <a:pt x="205254" y="16525"/>
                          </a:cubicBezTo>
                          <a:cubicBezTo>
                            <a:pt x="201775" y="13046"/>
                            <a:pt x="198296" y="6088"/>
                            <a:pt x="191338" y="6088"/>
                          </a:cubicBezTo>
                          <a:cubicBezTo>
                            <a:pt x="187859" y="6088"/>
                            <a:pt x="187859" y="6088"/>
                            <a:pt x="184380" y="2609"/>
                          </a:cubicBezTo>
                          <a:cubicBezTo>
                            <a:pt x="180902" y="-870"/>
                            <a:pt x="173944" y="-870"/>
                            <a:pt x="163507" y="2609"/>
                          </a:cubicBezTo>
                          <a:cubicBezTo>
                            <a:pt x="149592" y="6088"/>
                            <a:pt x="132197" y="13046"/>
                            <a:pt x="121761" y="23482"/>
                          </a:cubicBezTo>
                          <a:cubicBezTo>
                            <a:pt x="100887" y="40877"/>
                            <a:pt x="86972" y="65229"/>
                            <a:pt x="73056" y="89581"/>
                          </a:cubicBezTo>
                          <a:cubicBezTo>
                            <a:pt x="59141" y="113933"/>
                            <a:pt x="41747" y="141764"/>
                            <a:pt x="24352" y="166116"/>
                          </a:cubicBezTo>
                          <a:cubicBezTo>
                            <a:pt x="17394" y="176553"/>
                            <a:pt x="10437" y="186990"/>
                            <a:pt x="0" y="193947"/>
                          </a:cubicBezTo>
                          <a:cubicBezTo>
                            <a:pt x="6958" y="218299"/>
                            <a:pt x="0" y="235694"/>
                            <a:pt x="6958" y="260046"/>
                          </a:cubicBezTo>
                          <a:cubicBezTo>
                            <a:pt x="10437" y="256567"/>
                            <a:pt x="6958" y="260046"/>
                            <a:pt x="6958" y="260046"/>
                          </a:cubicBezTo>
                          <a:close/>
                          <a:moveTo>
                            <a:pt x="253958" y="162637"/>
                          </a:moveTo>
                          <a:cubicBezTo>
                            <a:pt x="257437" y="148722"/>
                            <a:pt x="264394" y="127849"/>
                            <a:pt x="278310" y="124370"/>
                          </a:cubicBezTo>
                          <a:cubicBezTo>
                            <a:pt x="285268" y="124370"/>
                            <a:pt x="292226" y="127849"/>
                            <a:pt x="292226" y="134806"/>
                          </a:cubicBezTo>
                          <a:cubicBezTo>
                            <a:pt x="302662" y="152201"/>
                            <a:pt x="313099" y="173074"/>
                            <a:pt x="323535" y="190468"/>
                          </a:cubicBezTo>
                          <a:cubicBezTo>
                            <a:pt x="333972" y="176553"/>
                            <a:pt x="351366" y="141764"/>
                            <a:pt x="365282" y="152201"/>
                          </a:cubicBezTo>
                          <a:cubicBezTo>
                            <a:pt x="382676" y="162637"/>
                            <a:pt x="375718" y="204384"/>
                            <a:pt x="379197" y="221778"/>
                          </a:cubicBezTo>
                          <a:cubicBezTo>
                            <a:pt x="382676" y="263525"/>
                            <a:pt x="400071" y="305271"/>
                            <a:pt x="375718" y="343539"/>
                          </a:cubicBezTo>
                          <a:cubicBezTo>
                            <a:pt x="365282" y="360933"/>
                            <a:pt x="347887" y="378328"/>
                            <a:pt x="330493" y="392243"/>
                          </a:cubicBezTo>
                          <a:cubicBezTo>
                            <a:pt x="316578" y="402680"/>
                            <a:pt x="295704" y="413116"/>
                            <a:pt x="281789" y="427032"/>
                          </a:cubicBezTo>
                          <a:cubicBezTo>
                            <a:pt x="309620" y="427032"/>
                            <a:pt x="333972" y="406159"/>
                            <a:pt x="358324" y="395722"/>
                          </a:cubicBezTo>
                          <a:cubicBezTo>
                            <a:pt x="368761" y="392243"/>
                            <a:pt x="379197" y="392243"/>
                            <a:pt x="379197" y="402680"/>
                          </a:cubicBezTo>
                          <a:cubicBezTo>
                            <a:pt x="382676" y="440947"/>
                            <a:pt x="351366" y="472257"/>
                            <a:pt x="365282" y="510525"/>
                          </a:cubicBezTo>
                          <a:cubicBezTo>
                            <a:pt x="372240" y="524440"/>
                            <a:pt x="379197" y="538356"/>
                            <a:pt x="382676" y="552271"/>
                          </a:cubicBezTo>
                          <a:cubicBezTo>
                            <a:pt x="389634" y="559229"/>
                            <a:pt x="386155" y="583581"/>
                            <a:pt x="386155" y="590539"/>
                          </a:cubicBezTo>
                          <a:cubicBezTo>
                            <a:pt x="386155" y="604455"/>
                            <a:pt x="382676" y="618370"/>
                            <a:pt x="379197" y="628807"/>
                          </a:cubicBezTo>
                          <a:cubicBezTo>
                            <a:pt x="375718" y="642722"/>
                            <a:pt x="372240" y="656638"/>
                            <a:pt x="368761" y="667074"/>
                          </a:cubicBezTo>
                          <a:cubicBezTo>
                            <a:pt x="361803" y="680990"/>
                            <a:pt x="347887" y="670553"/>
                            <a:pt x="337451" y="667074"/>
                          </a:cubicBezTo>
                          <a:cubicBezTo>
                            <a:pt x="316578" y="660117"/>
                            <a:pt x="292226" y="649680"/>
                            <a:pt x="278310" y="635764"/>
                          </a:cubicBezTo>
                          <a:cubicBezTo>
                            <a:pt x="264394" y="618370"/>
                            <a:pt x="257437" y="597497"/>
                            <a:pt x="257437" y="576624"/>
                          </a:cubicBezTo>
                          <a:cubicBezTo>
                            <a:pt x="257437" y="562708"/>
                            <a:pt x="257437" y="548793"/>
                            <a:pt x="257437" y="538356"/>
                          </a:cubicBezTo>
                          <a:cubicBezTo>
                            <a:pt x="257437" y="517483"/>
                            <a:pt x="253958" y="500088"/>
                            <a:pt x="247000" y="479215"/>
                          </a:cubicBezTo>
                          <a:cubicBezTo>
                            <a:pt x="240042" y="447905"/>
                            <a:pt x="233085" y="416595"/>
                            <a:pt x="233085" y="385285"/>
                          </a:cubicBezTo>
                          <a:cubicBezTo>
                            <a:pt x="233085" y="385285"/>
                            <a:pt x="233085" y="381807"/>
                            <a:pt x="233085" y="381807"/>
                          </a:cubicBezTo>
                          <a:cubicBezTo>
                            <a:pt x="233085" y="374849"/>
                            <a:pt x="229606" y="371370"/>
                            <a:pt x="229606" y="364412"/>
                          </a:cubicBezTo>
                          <a:cubicBezTo>
                            <a:pt x="226127" y="333102"/>
                            <a:pt x="226127" y="305271"/>
                            <a:pt x="226127" y="273961"/>
                          </a:cubicBezTo>
                          <a:cubicBezTo>
                            <a:pt x="233085" y="235694"/>
                            <a:pt x="236563" y="193947"/>
                            <a:pt x="253958" y="162637"/>
                          </a:cubicBezTo>
                          <a:close/>
                          <a:moveTo>
                            <a:pt x="62620" y="180032"/>
                          </a:moveTo>
                          <a:cubicBezTo>
                            <a:pt x="76535" y="159159"/>
                            <a:pt x="90451" y="138285"/>
                            <a:pt x="100887" y="113933"/>
                          </a:cubicBezTo>
                          <a:cubicBezTo>
                            <a:pt x="107845" y="96539"/>
                            <a:pt x="114803" y="79144"/>
                            <a:pt x="125239" y="61750"/>
                          </a:cubicBezTo>
                          <a:cubicBezTo>
                            <a:pt x="132197" y="47835"/>
                            <a:pt x="153071" y="16525"/>
                            <a:pt x="170465" y="37398"/>
                          </a:cubicBezTo>
                          <a:cubicBezTo>
                            <a:pt x="177423" y="44356"/>
                            <a:pt x="180902" y="58271"/>
                            <a:pt x="177423" y="68708"/>
                          </a:cubicBezTo>
                          <a:cubicBezTo>
                            <a:pt x="184380" y="89581"/>
                            <a:pt x="173944" y="117412"/>
                            <a:pt x="166986" y="134806"/>
                          </a:cubicBezTo>
                          <a:cubicBezTo>
                            <a:pt x="156549" y="159159"/>
                            <a:pt x="149592" y="180032"/>
                            <a:pt x="146113" y="207863"/>
                          </a:cubicBezTo>
                          <a:cubicBezTo>
                            <a:pt x="142634" y="221778"/>
                            <a:pt x="142634" y="235694"/>
                            <a:pt x="132197" y="246130"/>
                          </a:cubicBezTo>
                          <a:cubicBezTo>
                            <a:pt x="128718" y="249609"/>
                            <a:pt x="121761" y="253088"/>
                            <a:pt x="118282" y="256567"/>
                          </a:cubicBezTo>
                          <a:cubicBezTo>
                            <a:pt x="107845" y="263525"/>
                            <a:pt x="107845" y="270483"/>
                            <a:pt x="104366" y="280919"/>
                          </a:cubicBezTo>
                          <a:cubicBezTo>
                            <a:pt x="100887" y="291356"/>
                            <a:pt x="93930" y="298314"/>
                            <a:pt x="83493" y="298314"/>
                          </a:cubicBezTo>
                          <a:cubicBezTo>
                            <a:pt x="59141" y="301792"/>
                            <a:pt x="31310" y="280919"/>
                            <a:pt x="24352" y="256567"/>
                          </a:cubicBezTo>
                          <a:cubicBezTo>
                            <a:pt x="20873" y="228736"/>
                            <a:pt x="48704" y="197426"/>
                            <a:pt x="62620" y="180032"/>
                          </a:cubicBezTo>
                          <a:close/>
                        </a:path>
                      </a:pathLst>
                    </a:custGeom>
                    <a:solidFill>
                      <a:srgbClr val="009E81"/>
                    </a:solidFill>
                    <a:ln w="34755" cap="flat">
                      <a:noFill/>
                      <a:prstDash val="solid"/>
                      <a:miter/>
                    </a:ln>
                  </p:spPr>
                  <p:txBody>
                    <a:bodyPr rtlCol="0" anchor="ctr"/>
                    <a:lstStyle/>
                    <a:p>
                      <a:endParaRPr lang="en-US"/>
                    </a:p>
                  </p:txBody>
                </p:sp>
                <p:sp>
                  <p:nvSpPr>
                    <p:cNvPr id="246" name="Freeform: Shape 245">
                      <a:extLst>
                        <a:ext uri="{FF2B5EF4-FFF2-40B4-BE49-F238E27FC236}">
                          <a16:creationId xmlns:a16="http://schemas.microsoft.com/office/drawing/2014/main" xmlns="" id="{022E2C07-9425-4B23-849A-54CBCCB97CD5}"/>
                        </a:ext>
                      </a:extLst>
                    </p:cNvPr>
                    <p:cNvSpPr/>
                    <p:nvPr/>
                  </p:nvSpPr>
                  <p:spPr>
                    <a:xfrm>
                      <a:off x="1853445" y="8071826"/>
                      <a:ext cx="414539" cy="708820"/>
                    </a:xfrm>
                    <a:custGeom>
                      <a:avLst/>
                      <a:gdLst>
                        <a:gd name="connsiteX0" fmla="*/ 6958 w 414539"/>
                        <a:gd name="connsiteY0" fmla="*/ 260046 h 708820"/>
                        <a:gd name="connsiteX1" fmla="*/ 55662 w 414539"/>
                        <a:gd name="connsiteY1" fmla="*/ 298314 h 708820"/>
                        <a:gd name="connsiteX2" fmla="*/ 149592 w 414539"/>
                        <a:gd name="connsiteY2" fmla="*/ 305271 h 708820"/>
                        <a:gd name="connsiteX3" fmla="*/ 166986 w 414539"/>
                        <a:gd name="connsiteY3" fmla="*/ 225257 h 708820"/>
                        <a:gd name="connsiteX4" fmla="*/ 177423 w 414539"/>
                        <a:gd name="connsiteY4" fmla="*/ 141764 h 708820"/>
                        <a:gd name="connsiteX5" fmla="*/ 177423 w 414539"/>
                        <a:gd name="connsiteY5" fmla="*/ 141764 h 708820"/>
                        <a:gd name="connsiteX6" fmla="*/ 166986 w 414539"/>
                        <a:gd name="connsiteY6" fmla="*/ 214821 h 708820"/>
                        <a:gd name="connsiteX7" fmla="*/ 184380 w 414539"/>
                        <a:gd name="connsiteY7" fmla="*/ 173074 h 708820"/>
                        <a:gd name="connsiteX8" fmla="*/ 184380 w 414539"/>
                        <a:gd name="connsiteY8" fmla="*/ 173074 h 708820"/>
                        <a:gd name="connsiteX9" fmla="*/ 166986 w 414539"/>
                        <a:gd name="connsiteY9" fmla="*/ 228736 h 708820"/>
                        <a:gd name="connsiteX10" fmla="*/ 166986 w 414539"/>
                        <a:gd name="connsiteY10" fmla="*/ 228736 h 708820"/>
                        <a:gd name="connsiteX11" fmla="*/ 166986 w 414539"/>
                        <a:gd name="connsiteY11" fmla="*/ 228736 h 708820"/>
                        <a:gd name="connsiteX12" fmla="*/ 149592 w 414539"/>
                        <a:gd name="connsiteY12" fmla="*/ 381807 h 708820"/>
                        <a:gd name="connsiteX13" fmla="*/ 153071 w 414539"/>
                        <a:gd name="connsiteY13" fmla="*/ 594018 h 708820"/>
                        <a:gd name="connsiteX14" fmla="*/ 160028 w 414539"/>
                        <a:gd name="connsiteY14" fmla="*/ 573145 h 708820"/>
                        <a:gd name="connsiteX15" fmla="*/ 156549 w 414539"/>
                        <a:gd name="connsiteY15" fmla="*/ 600976 h 708820"/>
                        <a:gd name="connsiteX16" fmla="*/ 153071 w 414539"/>
                        <a:gd name="connsiteY16" fmla="*/ 607933 h 708820"/>
                        <a:gd name="connsiteX17" fmla="*/ 149592 w 414539"/>
                        <a:gd name="connsiteY17" fmla="*/ 614891 h 708820"/>
                        <a:gd name="connsiteX18" fmla="*/ 160028 w 414539"/>
                        <a:gd name="connsiteY18" fmla="*/ 677511 h 708820"/>
                        <a:gd name="connsiteX19" fmla="*/ 222648 w 414539"/>
                        <a:gd name="connsiteY19" fmla="*/ 687948 h 708820"/>
                        <a:gd name="connsiteX20" fmla="*/ 264394 w 414539"/>
                        <a:gd name="connsiteY20" fmla="*/ 684469 h 708820"/>
                        <a:gd name="connsiteX21" fmla="*/ 274831 w 414539"/>
                        <a:gd name="connsiteY21" fmla="*/ 684469 h 708820"/>
                        <a:gd name="connsiteX22" fmla="*/ 243521 w 414539"/>
                        <a:gd name="connsiteY22" fmla="*/ 667074 h 708820"/>
                        <a:gd name="connsiteX23" fmla="*/ 243521 w 414539"/>
                        <a:gd name="connsiteY23" fmla="*/ 667074 h 708820"/>
                        <a:gd name="connsiteX24" fmla="*/ 295704 w 414539"/>
                        <a:gd name="connsiteY24" fmla="*/ 684469 h 708820"/>
                        <a:gd name="connsiteX25" fmla="*/ 403549 w 414539"/>
                        <a:gd name="connsiteY25" fmla="*/ 708821 h 708820"/>
                        <a:gd name="connsiteX26" fmla="*/ 403549 w 414539"/>
                        <a:gd name="connsiteY26" fmla="*/ 670553 h 708820"/>
                        <a:gd name="connsiteX27" fmla="*/ 403549 w 414539"/>
                        <a:gd name="connsiteY27" fmla="*/ 635764 h 708820"/>
                        <a:gd name="connsiteX28" fmla="*/ 403549 w 414539"/>
                        <a:gd name="connsiteY28" fmla="*/ 552271 h 708820"/>
                        <a:gd name="connsiteX29" fmla="*/ 403549 w 414539"/>
                        <a:gd name="connsiteY29" fmla="*/ 465300 h 708820"/>
                        <a:gd name="connsiteX30" fmla="*/ 400071 w 414539"/>
                        <a:gd name="connsiteY30" fmla="*/ 395722 h 708820"/>
                        <a:gd name="connsiteX31" fmla="*/ 413986 w 414539"/>
                        <a:gd name="connsiteY31" fmla="*/ 322666 h 708820"/>
                        <a:gd name="connsiteX32" fmla="*/ 396592 w 414539"/>
                        <a:gd name="connsiteY32" fmla="*/ 246130 h 708820"/>
                        <a:gd name="connsiteX33" fmla="*/ 393113 w 414539"/>
                        <a:gd name="connsiteY33" fmla="*/ 169595 h 708820"/>
                        <a:gd name="connsiteX34" fmla="*/ 393113 w 414539"/>
                        <a:gd name="connsiteY34" fmla="*/ 117412 h 708820"/>
                        <a:gd name="connsiteX35" fmla="*/ 393113 w 414539"/>
                        <a:gd name="connsiteY35" fmla="*/ 117412 h 708820"/>
                        <a:gd name="connsiteX36" fmla="*/ 393113 w 414539"/>
                        <a:gd name="connsiteY36" fmla="*/ 113933 h 708820"/>
                        <a:gd name="connsiteX37" fmla="*/ 393113 w 414539"/>
                        <a:gd name="connsiteY37" fmla="*/ 113933 h 708820"/>
                        <a:gd name="connsiteX38" fmla="*/ 393113 w 414539"/>
                        <a:gd name="connsiteY38" fmla="*/ 110454 h 708820"/>
                        <a:gd name="connsiteX39" fmla="*/ 386155 w 414539"/>
                        <a:gd name="connsiteY39" fmla="*/ 89581 h 708820"/>
                        <a:gd name="connsiteX40" fmla="*/ 316578 w 414539"/>
                        <a:gd name="connsiteY40" fmla="*/ 141764 h 708820"/>
                        <a:gd name="connsiteX41" fmla="*/ 281789 w 414539"/>
                        <a:gd name="connsiteY41" fmla="*/ 103497 h 708820"/>
                        <a:gd name="connsiteX42" fmla="*/ 264394 w 414539"/>
                        <a:gd name="connsiteY42" fmla="*/ 68708 h 708820"/>
                        <a:gd name="connsiteX43" fmla="*/ 264394 w 414539"/>
                        <a:gd name="connsiteY43" fmla="*/ 68708 h 708820"/>
                        <a:gd name="connsiteX44" fmla="*/ 257437 w 414539"/>
                        <a:gd name="connsiteY44" fmla="*/ 54792 h 708820"/>
                        <a:gd name="connsiteX45" fmla="*/ 257437 w 414539"/>
                        <a:gd name="connsiteY45" fmla="*/ 51313 h 708820"/>
                        <a:gd name="connsiteX46" fmla="*/ 253958 w 414539"/>
                        <a:gd name="connsiteY46" fmla="*/ 40877 h 708820"/>
                        <a:gd name="connsiteX47" fmla="*/ 253958 w 414539"/>
                        <a:gd name="connsiteY47" fmla="*/ 37398 h 708820"/>
                        <a:gd name="connsiteX48" fmla="*/ 253958 w 414539"/>
                        <a:gd name="connsiteY48" fmla="*/ 33919 h 708820"/>
                        <a:gd name="connsiteX49" fmla="*/ 253958 w 414539"/>
                        <a:gd name="connsiteY49" fmla="*/ 6088 h 708820"/>
                        <a:gd name="connsiteX50" fmla="*/ 233085 w 414539"/>
                        <a:gd name="connsiteY50" fmla="*/ 9567 h 708820"/>
                        <a:gd name="connsiteX51" fmla="*/ 205254 w 414539"/>
                        <a:gd name="connsiteY51" fmla="*/ 9567 h 708820"/>
                        <a:gd name="connsiteX52" fmla="*/ 205254 w 414539"/>
                        <a:gd name="connsiteY52" fmla="*/ 16525 h 708820"/>
                        <a:gd name="connsiteX53" fmla="*/ 191338 w 414539"/>
                        <a:gd name="connsiteY53" fmla="*/ 6088 h 708820"/>
                        <a:gd name="connsiteX54" fmla="*/ 184380 w 414539"/>
                        <a:gd name="connsiteY54" fmla="*/ 2609 h 708820"/>
                        <a:gd name="connsiteX55" fmla="*/ 163507 w 414539"/>
                        <a:gd name="connsiteY55" fmla="*/ 2609 h 708820"/>
                        <a:gd name="connsiteX56" fmla="*/ 121761 w 414539"/>
                        <a:gd name="connsiteY56" fmla="*/ 23482 h 708820"/>
                        <a:gd name="connsiteX57" fmla="*/ 73056 w 414539"/>
                        <a:gd name="connsiteY57" fmla="*/ 89581 h 708820"/>
                        <a:gd name="connsiteX58" fmla="*/ 24352 w 414539"/>
                        <a:gd name="connsiteY58" fmla="*/ 166116 h 708820"/>
                        <a:gd name="connsiteX59" fmla="*/ 0 w 414539"/>
                        <a:gd name="connsiteY59" fmla="*/ 193947 h 708820"/>
                        <a:gd name="connsiteX60" fmla="*/ 6958 w 414539"/>
                        <a:gd name="connsiteY60" fmla="*/ 260046 h 708820"/>
                        <a:gd name="connsiteX61" fmla="*/ 6958 w 414539"/>
                        <a:gd name="connsiteY61" fmla="*/ 260046 h 708820"/>
                        <a:gd name="connsiteX62" fmla="*/ 215690 w 414539"/>
                        <a:gd name="connsiteY62" fmla="*/ 347018 h 708820"/>
                        <a:gd name="connsiteX63" fmla="*/ 215690 w 414539"/>
                        <a:gd name="connsiteY63" fmla="*/ 347018 h 708820"/>
                        <a:gd name="connsiteX64" fmla="*/ 243521 w 414539"/>
                        <a:gd name="connsiteY64" fmla="*/ 138285 h 708820"/>
                        <a:gd name="connsiteX65" fmla="*/ 250479 w 414539"/>
                        <a:gd name="connsiteY65" fmla="*/ 103497 h 708820"/>
                        <a:gd name="connsiteX66" fmla="*/ 260916 w 414539"/>
                        <a:gd name="connsiteY66" fmla="*/ 79144 h 708820"/>
                        <a:gd name="connsiteX67" fmla="*/ 267873 w 414539"/>
                        <a:gd name="connsiteY67" fmla="*/ 82623 h 708820"/>
                        <a:gd name="connsiteX68" fmla="*/ 313099 w 414539"/>
                        <a:gd name="connsiteY68" fmla="*/ 152201 h 708820"/>
                        <a:gd name="connsiteX69" fmla="*/ 344409 w 414539"/>
                        <a:gd name="connsiteY69" fmla="*/ 162637 h 708820"/>
                        <a:gd name="connsiteX70" fmla="*/ 354845 w 414539"/>
                        <a:gd name="connsiteY70" fmla="*/ 145243 h 708820"/>
                        <a:gd name="connsiteX71" fmla="*/ 396592 w 414539"/>
                        <a:gd name="connsiteY71" fmla="*/ 134806 h 708820"/>
                        <a:gd name="connsiteX72" fmla="*/ 400071 w 414539"/>
                        <a:gd name="connsiteY72" fmla="*/ 214821 h 708820"/>
                        <a:gd name="connsiteX73" fmla="*/ 407028 w 414539"/>
                        <a:gd name="connsiteY73" fmla="*/ 305271 h 708820"/>
                        <a:gd name="connsiteX74" fmla="*/ 372240 w 414539"/>
                        <a:gd name="connsiteY74" fmla="*/ 388764 h 708820"/>
                        <a:gd name="connsiteX75" fmla="*/ 379197 w 414539"/>
                        <a:gd name="connsiteY75" fmla="*/ 388764 h 708820"/>
                        <a:gd name="connsiteX76" fmla="*/ 386155 w 414539"/>
                        <a:gd name="connsiteY76" fmla="*/ 385285 h 708820"/>
                        <a:gd name="connsiteX77" fmla="*/ 393113 w 414539"/>
                        <a:gd name="connsiteY77" fmla="*/ 381807 h 708820"/>
                        <a:gd name="connsiteX78" fmla="*/ 400071 w 414539"/>
                        <a:gd name="connsiteY78" fmla="*/ 392243 h 708820"/>
                        <a:gd name="connsiteX79" fmla="*/ 396592 w 414539"/>
                        <a:gd name="connsiteY79" fmla="*/ 406159 h 708820"/>
                        <a:gd name="connsiteX80" fmla="*/ 393113 w 414539"/>
                        <a:gd name="connsiteY80" fmla="*/ 440947 h 708820"/>
                        <a:gd name="connsiteX81" fmla="*/ 396592 w 414539"/>
                        <a:gd name="connsiteY81" fmla="*/ 517483 h 708820"/>
                        <a:gd name="connsiteX82" fmla="*/ 400071 w 414539"/>
                        <a:gd name="connsiteY82" fmla="*/ 587060 h 708820"/>
                        <a:gd name="connsiteX83" fmla="*/ 400071 w 414539"/>
                        <a:gd name="connsiteY83" fmla="*/ 663595 h 708820"/>
                        <a:gd name="connsiteX84" fmla="*/ 372240 w 414539"/>
                        <a:gd name="connsiteY84" fmla="*/ 708821 h 708820"/>
                        <a:gd name="connsiteX85" fmla="*/ 333972 w 414539"/>
                        <a:gd name="connsiteY85" fmla="*/ 694905 h 708820"/>
                        <a:gd name="connsiteX86" fmla="*/ 281789 w 414539"/>
                        <a:gd name="connsiteY86" fmla="*/ 670553 h 708820"/>
                        <a:gd name="connsiteX87" fmla="*/ 226127 w 414539"/>
                        <a:gd name="connsiteY87" fmla="*/ 618370 h 708820"/>
                        <a:gd name="connsiteX88" fmla="*/ 222648 w 414539"/>
                        <a:gd name="connsiteY88" fmla="*/ 562708 h 708820"/>
                        <a:gd name="connsiteX89" fmla="*/ 212211 w 414539"/>
                        <a:gd name="connsiteY89" fmla="*/ 496609 h 708820"/>
                        <a:gd name="connsiteX90" fmla="*/ 215690 w 414539"/>
                        <a:gd name="connsiteY90" fmla="*/ 347018 h 708820"/>
                        <a:gd name="connsiteX91" fmla="*/ 62620 w 414539"/>
                        <a:gd name="connsiteY91" fmla="*/ 180032 h 708820"/>
                        <a:gd name="connsiteX92" fmla="*/ 100887 w 414539"/>
                        <a:gd name="connsiteY92" fmla="*/ 113933 h 708820"/>
                        <a:gd name="connsiteX93" fmla="*/ 125239 w 414539"/>
                        <a:gd name="connsiteY93" fmla="*/ 61750 h 708820"/>
                        <a:gd name="connsiteX94" fmla="*/ 170465 w 414539"/>
                        <a:gd name="connsiteY94" fmla="*/ 37398 h 708820"/>
                        <a:gd name="connsiteX95" fmla="*/ 177423 w 414539"/>
                        <a:gd name="connsiteY95" fmla="*/ 68708 h 708820"/>
                        <a:gd name="connsiteX96" fmla="*/ 166986 w 414539"/>
                        <a:gd name="connsiteY96" fmla="*/ 134806 h 708820"/>
                        <a:gd name="connsiteX97" fmla="*/ 146113 w 414539"/>
                        <a:gd name="connsiteY97" fmla="*/ 207863 h 708820"/>
                        <a:gd name="connsiteX98" fmla="*/ 132197 w 414539"/>
                        <a:gd name="connsiteY98" fmla="*/ 246130 h 708820"/>
                        <a:gd name="connsiteX99" fmla="*/ 118282 w 414539"/>
                        <a:gd name="connsiteY99" fmla="*/ 256567 h 708820"/>
                        <a:gd name="connsiteX100" fmla="*/ 104366 w 414539"/>
                        <a:gd name="connsiteY100" fmla="*/ 280919 h 708820"/>
                        <a:gd name="connsiteX101" fmla="*/ 83493 w 414539"/>
                        <a:gd name="connsiteY101" fmla="*/ 298314 h 708820"/>
                        <a:gd name="connsiteX102" fmla="*/ 24352 w 414539"/>
                        <a:gd name="connsiteY102" fmla="*/ 256567 h 708820"/>
                        <a:gd name="connsiteX103" fmla="*/ 62620 w 414539"/>
                        <a:gd name="connsiteY103" fmla="*/ 180032 h 70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414539" h="708820">
                          <a:moveTo>
                            <a:pt x="6958" y="260046"/>
                          </a:moveTo>
                          <a:cubicBezTo>
                            <a:pt x="17394" y="277440"/>
                            <a:pt x="41747" y="294835"/>
                            <a:pt x="55662" y="298314"/>
                          </a:cubicBezTo>
                          <a:cubicBezTo>
                            <a:pt x="83493" y="308750"/>
                            <a:pt x="121761" y="319187"/>
                            <a:pt x="149592" y="305271"/>
                          </a:cubicBezTo>
                          <a:cubicBezTo>
                            <a:pt x="153071" y="277440"/>
                            <a:pt x="156549" y="249609"/>
                            <a:pt x="166986" y="225257"/>
                          </a:cubicBezTo>
                          <a:cubicBezTo>
                            <a:pt x="160028" y="197426"/>
                            <a:pt x="166986" y="166116"/>
                            <a:pt x="177423" y="141764"/>
                          </a:cubicBezTo>
                          <a:cubicBezTo>
                            <a:pt x="177423" y="141764"/>
                            <a:pt x="180902" y="141764"/>
                            <a:pt x="177423" y="141764"/>
                          </a:cubicBezTo>
                          <a:cubicBezTo>
                            <a:pt x="166986" y="162637"/>
                            <a:pt x="166986" y="190468"/>
                            <a:pt x="166986" y="214821"/>
                          </a:cubicBezTo>
                          <a:cubicBezTo>
                            <a:pt x="170465" y="200905"/>
                            <a:pt x="177423" y="186990"/>
                            <a:pt x="184380" y="173074"/>
                          </a:cubicBezTo>
                          <a:cubicBezTo>
                            <a:pt x="184380" y="173074"/>
                            <a:pt x="187859" y="173074"/>
                            <a:pt x="184380" y="173074"/>
                          </a:cubicBezTo>
                          <a:cubicBezTo>
                            <a:pt x="177423" y="190468"/>
                            <a:pt x="170465" y="211342"/>
                            <a:pt x="166986" y="228736"/>
                          </a:cubicBezTo>
                          <a:cubicBezTo>
                            <a:pt x="166986" y="228736"/>
                            <a:pt x="166986" y="228736"/>
                            <a:pt x="166986" y="228736"/>
                          </a:cubicBezTo>
                          <a:cubicBezTo>
                            <a:pt x="166986" y="228736"/>
                            <a:pt x="166986" y="228736"/>
                            <a:pt x="166986" y="228736"/>
                          </a:cubicBezTo>
                          <a:cubicBezTo>
                            <a:pt x="156549" y="277440"/>
                            <a:pt x="153071" y="329623"/>
                            <a:pt x="149592" y="381807"/>
                          </a:cubicBezTo>
                          <a:cubicBezTo>
                            <a:pt x="146113" y="454863"/>
                            <a:pt x="146113" y="524440"/>
                            <a:pt x="153071" y="594018"/>
                          </a:cubicBezTo>
                          <a:cubicBezTo>
                            <a:pt x="156549" y="587060"/>
                            <a:pt x="160028" y="580102"/>
                            <a:pt x="160028" y="573145"/>
                          </a:cubicBezTo>
                          <a:cubicBezTo>
                            <a:pt x="160028" y="583581"/>
                            <a:pt x="160028" y="590539"/>
                            <a:pt x="156549" y="600976"/>
                          </a:cubicBezTo>
                          <a:cubicBezTo>
                            <a:pt x="156549" y="604455"/>
                            <a:pt x="153071" y="607933"/>
                            <a:pt x="153071" y="607933"/>
                          </a:cubicBezTo>
                          <a:cubicBezTo>
                            <a:pt x="153071" y="611412"/>
                            <a:pt x="149592" y="611412"/>
                            <a:pt x="149592" y="614891"/>
                          </a:cubicBezTo>
                          <a:cubicBezTo>
                            <a:pt x="135676" y="639243"/>
                            <a:pt x="135676" y="660117"/>
                            <a:pt x="160028" y="677511"/>
                          </a:cubicBezTo>
                          <a:cubicBezTo>
                            <a:pt x="177423" y="687948"/>
                            <a:pt x="201775" y="687948"/>
                            <a:pt x="222648" y="687948"/>
                          </a:cubicBezTo>
                          <a:cubicBezTo>
                            <a:pt x="236563" y="687948"/>
                            <a:pt x="250479" y="684469"/>
                            <a:pt x="264394" y="684469"/>
                          </a:cubicBezTo>
                          <a:cubicBezTo>
                            <a:pt x="267873" y="684469"/>
                            <a:pt x="271352" y="684469"/>
                            <a:pt x="274831" y="684469"/>
                          </a:cubicBezTo>
                          <a:cubicBezTo>
                            <a:pt x="264394" y="677511"/>
                            <a:pt x="253958" y="674032"/>
                            <a:pt x="243521" y="667074"/>
                          </a:cubicBezTo>
                          <a:cubicBezTo>
                            <a:pt x="243521" y="667074"/>
                            <a:pt x="243521" y="667074"/>
                            <a:pt x="243521" y="667074"/>
                          </a:cubicBezTo>
                          <a:cubicBezTo>
                            <a:pt x="260916" y="674032"/>
                            <a:pt x="278310" y="680990"/>
                            <a:pt x="295704" y="684469"/>
                          </a:cubicBezTo>
                          <a:cubicBezTo>
                            <a:pt x="330493" y="698384"/>
                            <a:pt x="365282" y="705342"/>
                            <a:pt x="403549" y="708821"/>
                          </a:cubicBezTo>
                          <a:cubicBezTo>
                            <a:pt x="407028" y="698384"/>
                            <a:pt x="403549" y="684469"/>
                            <a:pt x="403549" y="670553"/>
                          </a:cubicBezTo>
                          <a:cubicBezTo>
                            <a:pt x="403549" y="660117"/>
                            <a:pt x="403549" y="646201"/>
                            <a:pt x="403549" y="635764"/>
                          </a:cubicBezTo>
                          <a:cubicBezTo>
                            <a:pt x="403549" y="607933"/>
                            <a:pt x="403549" y="580102"/>
                            <a:pt x="403549" y="552271"/>
                          </a:cubicBezTo>
                          <a:cubicBezTo>
                            <a:pt x="403549" y="520962"/>
                            <a:pt x="403549" y="493131"/>
                            <a:pt x="403549" y="465300"/>
                          </a:cubicBezTo>
                          <a:cubicBezTo>
                            <a:pt x="403549" y="440947"/>
                            <a:pt x="400071" y="416595"/>
                            <a:pt x="400071" y="395722"/>
                          </a:cubicBezTo>
                          <a:cubicBezTo>
                            <a:pt x="403549" y="371370"/>
                            <a:pt x="417465" y="350497"/>
                            <a:pt x="413986" y="322666"/>
                          </a:cubicBezTo>
                          <a:cubicBezTo>
                            <a:pt x="413986" y="298314"/>
                            <a:pt x="403549" y="270483"/>
                            <a:pt x="396592" y="246130"/>
                          </a:cubicBezTo>
                          <a:cubicBezTo>
                            <a:pt x="393113" y="221778"/>
                            <a:pt x="393113" y="193947"/>
                            <a:pt x="393113" y="169595"/>
                          </a:cubicBezTo>
                          <a:cubicBezTo>
                            <a:pt x="393113" y="152201"/>
                            <a:pt x="393113" y="134806"/>
                            <a:pt x="393113" y="117412"/>
                          </a:cubicBezTo>
                          <a:cubicBezTo>
                            <a:pt x="393113" y="117412"/>
                            <a:pt x="393113" y="117412"/>
                            <a:pt x="393113" y="117412"/>
                          </a:cubicBezTo>
                          <a:cubicBezTo>
                            <a:pt x="393113" y="117412"/>
                            <a:pt x="393113" y="117412"/>
                            <a:pt x="393113" y="113933"/>
                          </a:cubicBezTo>
                          <a:cubicBezTo>
                            <a:pt x="393113" y="113933"/>
                            <a:pt x="393113" y="113933"/>
                            <a:pt x="393113" y="113933"/>
                          </a:cubicBezTo>
                          <a:cubicBezTo>
                            <a:pt x="393113" y="113933"/>
                            <a:pt x="393113" y="113933"/>
                            <a:pt x="393113" y="110454"/>
                          </a:cubicBezTo>
                          <a:cubicBezTo>
                            <a:pt x="393113" y="103497"/>
                            <a:pt x="389634" y="96539"/>
                            <a:pt x="386155" y="89581"/>
                          </a:cubicBezTo>
                          <a:cubicBezTo>
                            <a:pt x="365282" y="72187"/>
                            <a:pt x="333972" y="141764"/>
                            <a:pt x="316578" y="141764"/>
                          </a:cubicBezTo>
                          <a:cubicBezTo>
                            <a:pt x="299183" y="141764"/>
                            <a:pt x="288747" y="117412"/>
                            <a:pt x="281789" y="103497"/>
                          </a:cubicBezTo>
                          <a:cubicBezTo>
                            <a:pt x="274831" y="89581"/>
                            <a:pt x="267873" y="79144"/>
                            <a:pt x="264394" y="68708"/>
                          </a:cubicBezTo>
                          <a:cubicBezTo>
                            <a:pt x="264394" y="68708"/>
                            <a:pt x="264394" y="68708"/>
                            <a:pt x="264394" y="68708"/>
                          </a:cubicBezTo>
                          <a:cubicBezTo>
                            <a:pt x="264394" y="65229"/>
                            <a:pt x="260916" y="61750"/>
                            <a:pt x="257437" y="54792"/>
                          </a:cubicBezTo>
                          <a:cubicBezTo>
                            <a:pt x="257437" y="54792"/>
                            <a:pt x="257437" y="54792"/>
                            <a:pt x="257437" y="51313"/>
                          </a:cubicBezTo>
                          <a:cubicBezTo>
                            <a:pt x="257437" y="47835"/>
                            <a:pt x="253958" y="44356"/>
                            <a:pt x="253958" y="40877"/>
                          </a:cubicBezTo>
                          <a:cubicBezTo>
                            <a:pt x="253958" y="40877"/>
                            <a:pt x="253958" y="40877"/>
                            <a:pt x="253958" y="37398"/>
                          </a:cubicBezTo>
                          <a:cubicBezTo>
                            <a:pt x="253958" y="37398"/>
                            <a:pt x="253958" y="33919"/>
                            <a:pt x="253958" y="33919"/>
                          </a:cubicBezTo>
                          <a:cubicBezTo>
                            <a:pt x="253958" y="23482"/>
                            <a:pt x="253958" y="13046"/>
                            <a:pt x="253958" y="6088"/>
                          </a:cubicBezTo>
                          <a:cubicBezTo>
                            <a:pt x="247000" y="6088"/>
                            <a:pt x="240042" y="9567"/>
                            <a:pt x="233085" y="9567"/>
                          </a:cubicBezTo>
                          <a:cubicBezTo>
                            <a:pt x="226127" y="9567"/>
                            <a:pt x="212211" y="13046"/>
                            <a:pt x="205254" y="9567"/>
                          </a:cubicBezTo>
                          <a:cubicBezTo>
                            <a:pt x="205254" y="13046"/>
                            <a:pt x="205254" y="13046"/>
                            <a:pt x="205254" y="16525"/>
                          </a:cubicBezTo>
                          <a:cubicBezTo>
                            <a:pt x="201775" y="13046"/>
                            <a:pt x="198296" y="6088"/>
                            <a:pt x="191338" y="6088"/>
                          </a:cubicBezTo>
                          <a:cubicBezTo>
                            <a:pt x="187859" y="6088"/>
                            <a:pt x="187859" y="6088"/>
                            <a:pt x="184380" y="2609"/>
                          </a:cubicBezTo>
                          <a:cubicBezTo>
                            <a:pt x="180902" y="-870"/>
                            <a:pt x="173944" y="-870"/>
                            <a:pt x="163507" y="2609"/>
                          </a:cubicBezTo>
                          <a:cubicBezTo>
                            <a:pt x="149592" y="6088"/>
                            <a:pt x="132197" y="13046"/>
                            <a:pt x="121761" y="23482"/>
                          </a:cubicBezTo>
                          <a:cubicBezTo>
                            <a:pt x="100887" y="40877"/>
                            <a:pt x="86972" y="65229"/>
                            <a:pt x="73056" y="89581"/>
                          </a:cubicBezTo>
                          <a:cubicBezTo>
                            <a:pt x="59141" y="113933"/>
                            <a:pt x="41747" y="141764"/>
                            <a:pt x="24352" y="166116"/>
                          </a:cubicBezTo>
                          <a:cubicBezTo>
                            <a:pt x="17394" y="176553"/>
                            <a:pt x="10437" y="186990"/>
                            <a:pt x="0" y="193947"/>
                          </a:cubicBezTo>
                          <a:cubicBezTo>
                            <a:pt x="6958" y="218299"/>
                            <a:pt x="0" y="235694"/>
                            <a:pt x="6958" y="260046"/>
                          </a:cubicBezTo>
                          <a:cubicBezTo>
                            <a:pt x="10437" y="256567"/>
                            <a:pt x="6958" y="260046"/>
                            <a:pt x="6958" y="260046"/>
                          </a:cubicBezTo>
                          <a:close/>
                          <a:moveTo>
                            <a:pt x="215690" y="347018"/>
                          </a:moveTo>
                          <a:cubicBezTo>
                            <a:pt x="215690" y="347018"/>
                            <a:pt x="215690" y="343539"/>
                            <a:pt x="215690" y="347018"/>
                          </a:cubicBezTo>
                          <a:cubicBezTo>
                            <a:pt x="212211" y="273961"/>
                            <a:pt x="222648" y="204384"/>
                            <a:pt x="243521" y="138285"/>
                          </a:cubicBezTo>
                          <a:cubicBezTo>
                            <a:pt x="247000" y="127849"/>
                            <a:pt x="250479" y="113933"/>
                            <a:pt x="250479" y="103497"/>
                          </a:cubicBezTo>
                          <a:cubicBezTo>
                            <a:pt x="250479" y="93060"/>
                            <a:pt x="253958" y="86102"/>
                            <a:pt x="260916" y="79144"/>
                          </a:cubicBezTo>
                          <a:cubicBezTo>
                            <a:pt x="264394" y="79144"/>
                            <a:pt x="264394" y="79144"/>
                            <a:pt x="267873" y="82623"/>
                          </a:cubicBezTo>
                          <a:cubicBezTo>
                            <a:pt x="281789" y="106975"/>
                            <a:pt x="295704" y="127849"/>
                            <a:pt x="313099" y="152201"/>
                          </a:cubicBezTo>
                          <a:cubicBezTo>
                            <a:pt x="320057" y="162637"/>
                            <a:pt x="337451" y="176553"/>
                            <a:pt x="344409" y="162637"/>
                          </a:cubicBezTo>
                          <a:cubicBezTo>
                            <a:pt x="347887" y="155680"/>
                            <a:pt x="351366" y="152201"/>
                            <a:pt x="354845" y="145243"/>
                          </a:cubicBezTo>
                          <a:cubicBezTo>
                            <a:pt x="365282" y="131327"/>
                            <a:pt x="389634" y="110454"/>
                            <a:pt x="396592" y="134806"/>
                          </a:cubicBezTo>
                          <a:cubicBezTo>
                            <a:pt x="403549" y="159159"/>
                            <a:pt x="400071" y="190468"/>
                            <a:pt x="400071" y="214821"/>
                          </a:cubicBezTo>
                          <a:cubicBezTo>
                            <a:pt x="400071" y="246130"/>
                            <a:pt x="403549" y="273961"/>
                            <a:pt x="407028" y="305271"/>
                          </a:cubicBezTo>
                          <a:cubicBezTo>
                            <a:pt x="410507" y="340060"/>
                            <a:pt x="393113" y="367891"/>
                            <a:pt x="372240" y="388764"/>
                          </a:cubicBezTo>
                          <a:cubicBezTo>
                            <a:pt x="375718" y="392243"/>
                            <a:pt x="375718" y="392243"/>
                            <a:pt x="379197" y="388764"/>
                          </a:cubicBezTo>
                          <a:cubicBezTo>
                            <a:pt x="382676" y="385285"/>
                            <a:pt x="382676" y="385285"/>
                            <a:pt x="386155" y="385285"/>
                          </a:cubicBezTo>
                          <a:cubicBezTo>
                            <a:pt x="389634" y="385285"/>
                            <a:pt x="389634" y="381807"/>
                            <a:pt x="393113" y="381807"/>
                          </a:cubicBezTo>
                          <a:cubicBezTo>
                            <a:pt x="400071" y="381807"/>
                            <a:pt x="400071" y="388764"/>
                            <a:pt x="400071" y="392243"/>
                          </a:cubicBezTo>
                          <a:cubicBezTo>
                            <a:pt x="400071" y="395722"/>
                            <a:pt x="400071" y="402680"/>
                            <a:pt x="396592" y="406159"/>
                          </a:cubicBezTo>
                          <a:cubicBezTo>
                            <a:pt x="393113" y="416595"/>
                            <a:pt x="393113" y="430511"/>
                            <a:pt x="393113" y="440947"/>
                          </a:cubicBezTo>
                          <a:cubicBezTo>
                            <a:pt x="393113" y="465300"/>
                            <a:pt x="393113" y="489652"/>
                            <a:pt x="396592" y="517483"/>
                          </a:cubicBezTo>
                          <a:cubicBezTo>
                            <a:pt x="400071" y="541835"/>
                            <a:pt x="400071" y="562708"/>
                            <a:pt x="400071" y="587060"/>
                          </a:cubicBezTo>
                          <a:cubicBezTo>
                            <a:pt x="400071" y="611412"/>
                            <a:pt x="396592" y="635764"/>
                            <a:pt x="400071" y="663595"/>
                          </a:cubicBezTo>
                          <a:cubicBezTo>
                            <a:pt x="403549" y="687948"/>
                            <a:pt x="400071" y="705342"/>
                            <a:pt x="372240" y="708821"/>
                          </a:cubicBezTo>
                          <a:cubicBezTo>
                            <a:pt x="358324" y="708821"/>
                            <a:pt x="344409" y="701863"/>
                            <a:pt x="333972" y="694905"/>
                          </a:cubicBezTo>
                          <a:cubicBezTo>
                            <a:pt x="316578" y="684469"/>
                            <a:pt x="299183" y="677511"/>
                            <a:pt x="281789" y="670553"/>
                          </a:cubicBezTo>
                          <a:cubicBezTo>
                            <a:pt x="253958" y="660117"/>
                            <a:pt x="236563" y="646201"/>
                            <a:pt x="226127" y="618370"/>
                          </a:cubicBezTo>
                          <a:cubicBezTo>
                            <a:pt x="219169" y="600976"/>
                            <a:pt x="222648" y="580102"/>
                            <a:pt x="222648" y="562708"/>
                          </a:cubicBezTo>
                          <a:cubicBezTo>
                            <a:pt x="222648" y="541835"/>
                            <a:pt x="215690" y="517483"/>
                            <a:pt x="212211" y="496609"/>
                          </a:cubicBezTo>
                          <a:cubicBezTo>
                            <a:pt x="215690" y="440947"/>
                            <a:pt x="215690" y="392243"/>
                            <a:pt x="215690" y="347018"/>
                          </a:cubicBezTo>
                          <a:close/>
                          <a:moveTo>
                            <a:pt x="62620" y="180032"/>
                          </a:moveTo>
                          <a:cubicBezTo>
                            <a:pt x="76535" y="159159"/>
                            <a:pt x="90451" y="138285"/>
                            <a:pt x="100887" y="113933"/>
                          </a:cubicBezTo>
                          <a:cubicBezTo>
                            <a:pt x="107845" y="96539"/>
                            <a:pt x="114803" y="79144"/>
                            <a:pt x="125239" y="61750"/>
                          </a:cubicBezTo>
                          <a:cubicBezTo>
                            <a:pt x="132197" y="47835"/>
                            <a:pt x="153071" y="16525"/>
                            <a:pt x="170465" y="37398"/>
                          </a:cubicBezTo>
                          <a:cubicBezTo>
                            <a:pt x="177423" y="44356"/>
                            <a:pt x="180902" y="58271"/>
                            <a:pt x="177423" y="68708"/>
                          </a:cubicBezTo>
                          <a:cubicBezTo>
                            <a:pt x="184380" y="89581"/>
                            <a:pt x="173944" y="117412"/>
                            <a:pt x="166986" y="134806"/>
                          </a:cubicBezTo>
                          <a:cubicBezTo>
                            <a:pt x="156549" y="159159"/>
                            <a:pt x="149592" y="180032"/>
                            <a:pt x="146113" y="207863"/>
                          </a:cubicBezTo>
                          <a:cubicBezTo>
                            <a:pt x="142634" y="221778"/>
                            <a:pt x="142634" y="235694"/>
                            <a:pt x="132197" y="246130"/>
                          </a:cubicBezTo>
                          <a:cubicBezTo>
                            <a:pt x="128718" y="249609"/>
                            <a:pt x="121761" y="253088"/>
                            <a:pt x="118282" y="256567"/>
                          </a:cubicBezTo>
                          <a:cubicBezTo>
                            <a:pt x="107845" y="263525"/>
                            <a:pt x="107845" y="270483"/>
                            <a:pt x="104366" y="280919"/>
                          </a:cubicBezTo>
                          <a:cubicBezTo>
                            <a:pt x="100887" y="291356"/>
                            <a:pt x="93930" y="298314"/>
                            <a:pt x="83493" y="298314"/>
                          </a:cubicBezTo>
                          <a:cubicBezTo>
                            <a:pt x="59141" y="301792"/>
                            <a:pt x="31310" y="280919"/>
                            <a:pt x="24352" y="256567"/>
                          </a:cubicBezTo>
                          <a:cubicBezTo>
                            <a:pt x="20873" y="228736"/>
                            <a:pt x="48704" y="197426"/>
                            <a:pt x="62620" y="180032"/>
                          </a:cubicBezTo>
                          <a:close/>
                        </a:path>
                      </a:pathLst>
                    </a:custGeom>
                    <a:solidFill>
                      <a:srgbClr val="30A095"/>
                    </a:solidFill>
                    <a:ln w="34755" cap="flat">
                      <a:noFill/>
                      <a:prstDash val="solid"/>
                      <a:miter/>
                    </a:ln>
                  </p:spPr>
                  <p:txBody>
                    <a:bodyPr rtlCol="0" anchor="ctr"/>
                    <a:lstStyle/>
                    <a:p>
                      <a:endParaRPr lang="en-US"/>
                    </a:p>
                  </p:txBody>
                </p:sp>
                <p:sp>
                  <p:nvSpPr>
                    <p:cNvPr id="247" name="Freeform: Shape 246">
                      <a:extLst>
                        <a:ext uri="{FF2B5EF4-FFF2-40B4-BE49-F238E27FC236}">
                          <a16:creationId xmlns:a16="http://schemas.microsoft.com/office/drawing/2014/main" xmlns="" id="{E129A147-A747-407D-855F-FB28C37B36BF}"/>
                        </a:ext>
                      </a:extLst>
                    </p:cNvPr>
                    <p:cNvSpPr/>
                    <p:nvPr/>
                  </p:nvSpPr>
                  <p:spPr>
                    <a:xfrm>
                      <a:off x="2004776" y="8258815"/>
                      <a:ext cx="36528" cy="490521"/>
                    </a:xfrm>
                    <a:custGeom>
                      <a:avLst/>
                      <a:gdLst>
                        <a:gd name="connsiteX0" fmla="*/ 8697 w 36528"/>
                        <a:gd name="connsiteY0" fmla="*/ 424423 h 490521"/>
                        <a:gd name="connsiteX1" fmla="*/ 12176 w 36528"/>
                        <a:gd name="connsiteY1" fmla="*/ 417465 h 490521"/>
                        <a:gd name="connsiteX2" fmla="*/ 15655 w 36528"/>
                        <a:gd name="connsiteY2" fmla="*/ 389634 h 490521"/>
                        <a:gd name="connsiteX3" fmla="*/ 8697 w 36528"/>
                        <a:gd name="connsiteY3" fmla="*/ 410507 h 490521"/>
                        <a:gd name="connsiteX4" fmla="*/ 5218 w 36528"/>
                        <a:gd name="connsiteY4" fmla="*/ 198296 h 490521"/>
                        <a:gd name="connsiteX5" fmla="*/ 22613 w 36528"/>
                        <a:gd name="connsiteY5" fmla="*/ 45225 h 490521"/>
                        <a:gd name="connsiteX6" fmla="*/ 22613 w 36528"/>
                        <a:gd name="connsiteY6" fmla="*/ 45225 h 490521"/>
                        <a:gd name="connsiteX7" fmla="*/ 22613 w 36528"/>
                        <a:gd name="connsiteY7" fmla="*/ 45225 h 490521"/>
                        <a:gd name="connsiteX8" fmla="*/ 36528 w 36528"/>
                        <a:gd name="connsiteY8" fmla="*/ 0 h 490521"/>
                        <a:gd name="connsiteX9" fmla="*/ 36528 w 36528"/>
                        <a:gd name="connsiteY9" fmla="*/ 24352 h 490521"/>
                        <a:gd name="connsiteX10" fmla="*/ 29570 w 36528"/>
                        <a:gd name="connsiteY10" fmla="*/ 73056 h 490521"/>
                        <a:gd name="connsiteX11" fmla="*/ 15655 w 36528"/>
                        <a:gd name="connsiteY11" fmla="*/ 166986 h 490521"/>
                        <a:gd name="connsiteX12" fmla="*/ 29570 w 36528"/>
                        <a:gd name="connsiteY12" fmla="*/ 358324 h 490521"/>
                        <a:gd name="connsiteX13" fmla="*/ 19134 w 36528"/>
                        <a:gd name="connsiteY13" fmla="*/ 459212 h 490521"/>
                        <a:gd name="connsiteX14" fmla="*/ 12176 w 36528"/>
                        <a:gd name="connsiteY14" fmla="*/ 490521 h 490521"/>
                        <a:gd name="connsiteX15" fmla="*/ 8697 w 36528"/>
                        <a:gd name="connsiteY15" fmla="*/ 434859 h 490521"/>
                        <a:gd name="connsiteX16" fmla="*/ 8697 w 36528"/>
                        <a:gd name="connsiteY16" fmla="*/ 424423 h 49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528" h="490521">
                          <a:moveTo>
                            <a:pt x="8697" y="424423"/>
                          </a:moveTo>
                          <a:cubicBezTo>
                            <a:pt x="8697" y="420944"/>
                            <a:pt x="12176" y="417465"/>
                            <a:pt x="12176" y="417465"/>
                          </a:cubicBezTo>
                          <a:cubicBezTo>
                            <a:pt x="15655" y="410507"/>
                            <a:pt x="15655" y="400071"/>
                            <a:pt x="15655" y="389634"/>
                          </a:cubicBezTo>
                          <a:cubicBezTo>
                            <a:pt x="15655" y="396592"/>
                            <a:pt x="12176" y="403549"/>
                            <a:pt x="8697" y="410507"/>
                          </a:cubicBezTo>
                          <a:cubicBezTo>
                            <a:pt x="1739" y="340930"/>
                            <a:pt x="-1739" y="267873"/>
                            <a:pt x="5218" y="198296"/>
                          </a:cubicBezTo>
                          <a:cubicBezTo>
                            <a:pt x="8697" y="146113"/>
                            <a:pt x="12176" y="97408"/>
                            <a:pt x="22613" y="45225"/>
                          </a:cubicBezTo>
                          <a:cubicBezTo>
                            <a:pt x="22613" y="45225"/>
                            <a:pt x="22613" y="45225"/>
                            <a:pt x="22613" y="45225"/>
                          </a:cubicBezTo>
                          <a:cubicBezTo>
                            <a:pt x="22613" y="45225"/>
                            <a:pt x="22613" y="45225"/>
                            <a:pt x="22613" y="45225"/>
                          </a:cubicBezTo>
                          <a:cubicBezTo>
                            <a:pt x="26092" y="31310"/>
                            <a:pt x="29570" y="13915"/>
                            <a:pt x="36528" y="0"/>
                          </a:cubicBezTo>
                          <a:cubicBezTo>
                            <a:pt x="36528" y="6958"/>
                            <a:pt x="36528" y="13915"/>
                            <a:pt x="36528" y="24352"/>
                          </a:cubicBezTo>
                          <a:cubicBezTo>
                            <a:pt x="33049" y="41747"/>
                            <a:pt x="29570" y="55662"/>
                            <a:pt x="29570" y="73056"/>
                          </a:cubicBezTo>
                          <a:cubicBezTo>
                            <a:pt x="26092" y="104366"/>
                            <a:pt x="15655" y="135676"/>
                            <a:pt x="15655" y="166986"/>
                          </a:cubicBezTo>
                          <a:cubicBezTo>
                            <a:pt x="12176" y="229606"/>
                            <a:pt x="15655" y="299183"/>
                            <a:pt x="29570" y="358324"/>
                          </a:cubicBezTo>
                          <a:cubicBezTo>
                            <a:pt x="36528" y="393113"/>
                            <a:pt x="33049" y="424423"/>
                            <a:pt x="19134" y="459212"/>
                          </a:cubicBezTo>
                          <a:cubicBezTo>
                            <a:pt x="15655" y="469648"/>
                            <a:pt x="12176" y="480085"/>
                            <a:pt x="12176" y="490521"/>
                          </a:cubicBezTo>
                          <a:cubicBezTo>
                            <a:pt x="-5218" y="473127"/>
                            <a:pt x="-1739" y="455733"/>
                            <a:pt x="8697" y="434859"/>
                          </a:cubicBezTo>
                          <a:cubicBezTo>
                            <a:pt x="8697" y="431380"/>
                            <a:pt x="8697" y="427902"/>
                            <a:pt x="8697" y="424423"/>
                          </a:cubicBezTo>
                          <a:close/>
                        </a:path>
                      </a:pathLst>
                    </a:custGeom>
                    <a:solidFill>
                      <a:srgbClr val="30A095"/>
                    </a:solidFill>
                    <a:ln w="34755"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xmlns="" id="{AC737568-A187-4BA9-B86C-4BC1CAF66AC6}"/>
                        </a:ext>
                      </a:extLst>
                    </p:cNvPr>
                    <p:cNvSpPr/>
                    <p:nvPr/>
                  </p:nvSpPr>
                  <p:spPr>
                    <a:xfrm>
                      <a:off x="1971727" y="8244900"/>
                      <a:ext cx="52183" cy="139155"/>
                    </a:xfrm>
                    <a:custGeom>
                      <a:avLst/>
                      <a:gdLst>
                        <a:gd name="connsiteX0" fmla="*/ 31310 w 52183"/>
                        <a:gd name="connsiteY0" fmla="*/ 73056 h 139155"/>
                        <a:gd name="connsiteX1" fmla="*/ 52183 w 52183"/>
                        <a:gd name="connsiteY1" fmla="*/ 0 h 139155"/>
                        <a:gd name="connsiteX2" fmla="*/ 52183 w 52183"/>
                        <a:gd name="connsiteY2" fmla="*/ 52183 h 139155"/>
                        <a:gd name="connsiteX3" fmla="*/ 34789 w 52183"/>
                        <a:gd name="connsiteY3" fmla="*/ 132197 h 139155"/>
                        <a:gd name="connsiteX4" fmla="*/ 0 w 52183"/>
                        <a:gd name="connsiteY4" fmla="*/ 139155 h 139155"/>
                        <a:gd name="connsiteX5" fmla="*/ 13915 w 52183"/>
                        <a:gd name="connsiteY5" fmla="*/ 128718 h 139155"/>
                        <a:gd name="connsiteX6" fmla="*/ 17394 w 52183"/>
                        <a:gd name="connsiteY6" fmla="*/ 104366 h 139155"/>
                        <a:gd name="connsiteX7" fmla="*/ 31310 w 52183"/>
                        <a:gd name="connsiteY7" fmla="*/ 73056 h 139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139155">
                          <a:moveTo>
                            <a:pt x="31310" y="73056"/>
                          </a:moveTo>
                          <a:cubicBezTo>
                            <a:pt x="38268" y="48704"/>
                            <a:pt x="41746" y="24352"/>
                            <a:pt x="52183" y="0"/>
                          </a:cubicBezTo>
                          <a:cubicBezTo>
                            <a:pt x="48704" y="17394"/>
                            <a:pt x="48704" y="34789"/>
                            <a:pt x="52183" y="52183"/>
                          </a:cubicBezTo>
                          <a:cubicBezTo>
                            <a:pt x="45225" y="80014"/>
                            <a:pt x="38268" y="104366"/>
                            <a:pt x="34789" y="132197"/>
                          </a:cubicBezTo>
                          <a:cubicBezTo>
                            <a:pt x="24352" y="139155"/>
                            <a:pt x="13915" y="139155"/>
                            <a:pt x="0" y="139155"/>
                          </a:cubicBezTo>
                          <a:cubicBezTo>
                            <a:pt x="6958" y="135676"/>
                            <a:pt x="10437" y="132197"/>
                            <a:pt x="13915" y="128718"/>
                          </a:cubicBezTo>
                          <a:cubicBezTo>
                            <a:pt x="20873" y="121761"/>
                            <a:pt x="17394" y="114803"/>
                            <a:pt x="17394" y="104366"/>
                          </a:cubicBezTo>
                          <a:cubicBezTo>
                            <a:pt x="13915" y="97408"/>
                            <a:pt x="27831" y="80014"/>
                            <a:pt x="31310" y="73056"/>
                          </a:cubicBezTo>
                          <a:close/>
                        </a:path>
                      </a:pathLst>
                    </a:custGeom>
                    <a:solidFill>
                      <a:srgbClr val="30A095"/>
                    </a:solidFill>
                    <a:ln w="34755" cap="flat">
                      <a:no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xmlns="" id="{5DFD18BC-8CE7-4288-9BFF-D24CB1F92EE1}"/>
                        </a:ext>
                      </a:extLst>
                    </p:cNvPr>
                    <p:cNvSpPr/>
                    <p:nvPr/>
                  </p:nvSpPr>
                  <p:spPr>
                    <a:xfrm>
                      <a:off x="2022469" y="8227505"/>
                      <a:ext cx="15356" cy="59140"/>
                    </a:xfrm>
                    <a:custGeom>
                      <a:avLst/>
                      <a:gdLst>
                        <a:gd name="connsiteX0" fmla="*/ 1441 w 15356"/>
                        <a:gd name="connsiteY0" fmla="*/ 59141 h 59140"/>
                        <a:gd name="connsiteX1" fmla="*/ 4920 w 15356"/>
                        <a:gd name="connsiteY1" fmla="*/ 0 h 59140"/>
                        <a:gd name="connsiteX2" fmla="*/ 15356 w 15356"/>
                        <a:gd name="connsiteY2" fmla="*/ 24352 h 59140"/>
                        <a:gd name="connsiteX3" fmla="*/ 1441 w 15356"/>
                        <a:gd name="connsiteY3" fmla="*/ 59141 h 59140"/>
                      </a:gdLst>
                      <a:ahLst/>
                      <a:cxnLst>
                        <a:cxn ang="0">
                          <a:pos x="connsiteX0" y="connsiteY0"/>
                        </a:cxn>
                        <a:cxn ang="0">
                          <a:pos x="connsiteX1" y="connsiteY1"/>
                        </a:cxn>
                        <a:cxn ang="0">
                          <a:pos x="connsiteX2" y="connsiteY2"/>
                        </a:cxn>
                        <a:cxn ang="0">
                          <a:pos x="connsiteX3" y="connsiteY3"/>
                        </a:cxn>
                      </a:cxnLst>
                      <a:rect l="l" t="t" r="r" b="b"/>
                      <a:pathLst>
                        <a:path w="15356" h="59140">
                          <a:moveTo>
                            <a:pt x="1441" y="59141"/>
                          </a:moveTo>
                          <a:cubicBezTo>
                            <a:pt x="-2038" y="38268"/>
                            <a:pt x="1441" y="20873"/>
                            <a:pt x="4920" y="0"/>
                          </a:cubicBezTo>
                          <a:cubicBezTo>
                            <a:pt x="8399" y="6958"/>
                            <a:pt x="11878" y="13916"/>
                            <a:pt x="15356" y="24352"/>
                          </a:cubicBezTo>
                          <a:cubicBezTo>
                            <a:pt x="8399" y="38268"/>
                            <a:pt x="4920" y="48704"/>
                            <a:pt x="1441" y="59141"/>
                          </a:cubicBezTo>
                          <a:close/>
                        </a:path>
                      </a:pathLst>
                    </a:custGeom>
                    <a:solidFill>
                      <a:srgbClr val="30A095"/>
                    </a:solidFill>
                    <a:ln w="34755" cap="flat">
                      <a:noFill/>
                      <a:prstDash val="solid"/>
                      <a:miter/>
                    </a:ln>
                  </p:spPr>
                  <p:txBody>
                    <a:bodyPr rtlCol="0" anchor="ctr"/>
                    <a:lstStyle/>
                    <a:p>
                      <a:endParaRPr lang="en-US"/>
                    </a:p>
                  </p:txBody>
                </p:sp>
                <p:grpSp>
                  <p:nvGrpSpPr>
                    <p:cNvPr id="250" name="Graphic 30">
                      <a:extLst>
                        <a:ext uri="{FF2B5EF4-FFF2-40B4-BE49-F238E27FC236}">
                          <a16:creationId xmlns:a16="http://schemas.microsoft.com/office/drawing/2014/main" xmlns="" id="{99AD551D-6063-4C48-AC44-08F5F574CE9C}"/>
                        </a:ext>
                      </a:extLst>
                    </p:cNvPr>
                    <p:cNvGrpSpPr/>
                    <p:nvPr/>
                  </p:nvGrpSpPr>
                  <p:grpSpPr>
                    <a:xfrm>
                      <a:off x="2392021" y="8077914"/>
                      <a:ext cx="107625" cy="741000"/>
                      <a:chOff x="2392021" y="8077914"/>
                      <a:chExt cx="107625" cy="741000"/>
                    </a:xfrm>
                  </p:grpSpPr>
                  <p:grpSp>
                    <p:nvGrpSpPr>
                      <p:cNvPr id="251" name="Graphic 30">
                        <a:extLst>
                          <a:ext uri="{FF2B5EF4-FFF2-40B4-BE49-F238E27FC236}">
                            <a16:creationId xmlns:a16="http://schemas.microsoft.com/office/drawing/2014/main" xmlns="" id="{6269989A-B331-4FF6-8EB1-AD5C3F7F49C9}"/>
                          </a:ext>
                        </a:extLst>
                      </p:cNvPr>
                      <p:cNvGrpSpPr/>
                      <p:nvPr/>
                    </p:nvGrpSpPr>
                    <p:grpSpPr>
                      <a:xfrm>
                        <a:off x="2392021" y="8077914"/>
                        <a:ext cx="107625" cy="728631"/>
                        <a:chOff x="2392021" y="8077914"/>
                        <a:chExt cx="107625" cy="728631"/>
                      </a:xfrm>
                    </p:grpSpPr>
                    <p:sp>
                      <p:nvSpPr>
                        <p:cNvPr id="252" name="Freeform: Shape 251">
                          <a:extLst>
                            <a:ext uri="{FF2B5EF4-FFF2-40B4-BE49-F238E27FC236}">
                              <a16:creationId xmlns:a16="http://schemas.microsoft.com/office/drawing/2014/main" xmlns="" id="{22966B85-8C36-438E-A776-024AD63345A8}"/>
                            </a:ext>
                          </a:extLst>
                        </p:cNvPr>
                        <p:cNvSpPr/>
                        <p:nvPr/>
                      </p:nvSpPr>
                      <p:spPr>
                        <a:xfrm>
                          <a:off x="2392021" y="8077914"/>
                          <a:ext cx="107625" cy="728631"/>
                        </a:xfrm>
                        <a:custGeom>
                          <a:avLst/>
                          <a:gdLst>
                            <a:gd name="connsiteX0" fmla="*/ 11087 w 107625"/>
                            <a:gd name="connsiteY0" fmla="*/ 45225 h 728631"/>
                            <a:gd name="connsiteX1" fmla="*/ 7608 w 107625"/>
                            <a:gd name="connsiteY1" fmla="*/ 0 h 728631"/>
                            <a:gd name="connsiteX2" fmla="*/ 18045 w 107625"/>
                            <a:gd name="connsiteY2" fmla="*/ 0 h 728631"/>
                            <a:gd name="connsiteX3" fmla="*/ 38918 w 107625"/>
                            <a:gd name="connsiteY3" fmla="*/ 6958 h 728631"/>
                            <a:gd name="connsiteX4" fmla="*/ 52833 w 107625"/>
                            <a:gd name="connsiteY4" fmla="*/ 38268 h 728631"/>
                            <a:gd name="connsiteX5" fmla="*/ 63270 w 107625"/>
                            <a:gd name="connsiteY5" fmla="*/ 76535 h 728631"/>
                            <a:gd name="connsiteX6" fmla="*/ 63270 w 107625"/>
                            <a:gd name="connsiteY6" fmla="*/ 80014 h 728631"/>
                            <a:gd name="connsiteX7" fmla="*/ 84143 w 107625"/>
                            <a:gd name="connsiteY7" fmla="*/ 177423 h 728631"/>
                            <a:gd name="connsiteX8" fmla="*/ 105016 w 107625"/>
                            <a:gd name="connsiteY8" fmla="*/ 368761 h 728631"/>
                            <a:gd name="connsiteX9" fmla="*/ 105016 w 107625"/>
                            <a:gd name="connsiteY9" fmla="*/ 553141 h 728631"/>
                            <a:gd name="connsiteX10" fmla="*/ 98059 w 107625"/>
                            <a:gd name="connsiteY10" fmla="*/ 647071 h 728631"/>
                            <a:gd name="connsiteX11" fmla="*/ 77185 w 107625"/>
                            <a:gd name="connsiteY11" fmla="*/ 716648 h 728631"/>
                            <a:gd name="connsiteX12" fmla="*/ 70228 w 107625"/>
                            <a:gd name="connsiteY12" fmla="*/ 727085 h 728631"/>
                            <a:gd name="connsiteX13" fmla="*/ 45876 w 107625"/>
                            <a:gd name="connsiteY13" fmla="*/ 727085 h 728631"/>
                            <a:gd name="connsiteX14" fmla="*/ 25002 w 107625"/>
                            <a:gd name="connsiteY14" fmla="*/ 713169 h 728631"/>
                            <a:gd name="connsiteX15" fmla="*/ 28481 w 107625"/>
                            <a:gd name="connsiteY15" fmla="*/ 688817 h 728631"/>
                            <a:gd name="connsiteX16" fmla="*/ 31960 w 107625"/>
                            <a:gd name="connsiteY16" fmla="*/ 688817 h 728631"/>
                            <a:gd name="connsiteX17" fmla="*/ 42397 w 107625"/>
                            <a:gd name="connsiteY17" fmla="*/ 657507 h 728631"/>
                            <a:gd name="connsiteX18" fmla="*/ 52833 w 107625"/>
                            <a:gd name="connsiteY18" fmla="*/ 601845 h 728631"/>
                            <a:gd name="connsiteX19" fmla="*/ 66749 w 107625"/>
                            <a:gd name="connsiteY19" fmla="*/ 494000 h 728631"/>
                            <a:gd name="connsiteX20" fmla="*/ 59791 w 107625"/>
                            <a:gd name="connsiteY20" fmla="*/ 264394 h 728631"/>
                            <a:gd name="connsiteX21" fmla="*/ 11087 w 107625"/>
                            <a:gd name="connsiteY21" fmla="*/ 45225 h 728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7625" h="728631">
                              <a:moveTo>
                                <a:pt x="11087" y="45225"/>
                              </a:moveTo>
                              <a:cubicBezTo>
                                <a:pt x="7608" y="34789"/>
                                <a:pt x="-9786" y="6958"/>
                                <a:pt x="7608" y="0"/>
                              </a:cubicBezTo>
                              <a:cubicBezTo>
                                <a:pt x="11087" y="0"/>
                                <a:pt x="14566" y="0"/>
                                <a:pt x="18045" y="0"/>
                              </a:cubicBezTo>
                              <a:cubicBezTo>
                                <a:pt x="25002" y="0"/>
                                <a:pt x="31960" y="3479"/>
                                <a:pt x="38918" y="6958"/>
                              </a:cubicBezTo>
                              <a:cubicBezTo>
                                <a:pt x="49354" y="13916"/>
                                <a:pt x="49354" y="27831"/>
                                <a:pt x="52833" y="38268"/>
                              </a:cubicBezTo>
                              <a:cubicBezTo>
                                <a:pt x="56312" y="52183"/>
                                <a:pt x="59791" y="62620"/>
                                <a:pt x="63270" y="76535"/>
                              </a:cubicBezTo>
                              <a:cubicBezTo>
                                <a:pt x="63270" y="76535"/>
                                <a:pt x="63270" y="80014"/>
                                <a:pt x="63270" y="80014"/>
                              </a:cubicBezTo>
                              <a:cubicBezTo>
                                <a:pt x="70228" y="111324"/>
                                <a:pt x="80664" y="142634"/>
                                <a:pt x="84143" y="177423"/>
                              </a:cubicBezTo>
                              <a:cubicBezTo>
                                <a:pt x="94580" y="240042"/>
                                <a:pt x="101538" y="306141"/>
                                <a:pt x="105016" y="368761"/>
                              </a:cubicBezTo>
                              <a:cubicBezTo>
                                <a:pt x="108495" y="431381"/>
                                <a:pt x="108495" y="494000"/>
                                <a:pt x="105016" y="553141"/>
                              </a:cubicBezTo>
                              <a:cubicBezTo>
                                <a:pt x="105016" y="584451"/>
                                <a:pt x="101538" y="615761"/>
                                <a:pt x="98059" y="647071"/>
                              </a:cubicBezTo>
                              <a:cubicBezTo>
                                <a:pt x="94580" y="667944"/>
                                <a:pt x="87622" y="699254"/>
                                <a:pt x="77185" y="716648"/>
                              </a:cubicBezTo>
                              <a:cubicBezTo>
                                <a:pt x="77185" y="720127"/>
                                <a:pt x="73707" y="723606"/>
                                <a:pt x="70228" y="727085"/>
                              </a:cubicBezTo>
                              <a:cubicBezTo>
                                <a:pt x="63270" y="730564"/>
                                <a:pt x="52833" y="727085"/>
                                <a:pt x="45876" y="727085"/>
                              </a:cubicBezTo>
                              <a:cubicBezTo>
                                <a:pt x="38918" y="723606"/>
                                <a:pt x="28481" y="720127"/>
                                <a:pt x="25002" y="713169"/>
                              </a:cubicBezTo>
                              <a:cubicBezTo>
                                <a:pt x="21523" y="706212"/>
                                <a:pt x="25002" y="695775"/>
                                <a:pt x="28481" y="688817"/>
                              </a:cubicBezTo>
                              <a:cubicBezTo>
                                <a:pt x="28481" y="688817"/>
                                <a:pt x="28481" y="688817"/>
                                <a:pt x="31960" y="688817"/>
                              </a:cubicBezTo>
                              <a:cubicBezTo>
                                <a:pt x="35439" y="678381"/>
                                <a:pt x="38918" y="664465"/>
                                <a:pt x="42397" y="657507"/>
                              </a:cubicBezTo>
                              <a:cubicBezTo>
                                <a:pt x="45876" y="640113"/>
                                <a:pt x="49354" y="622719"/>
                                <a:pt x="52833" y="601845"/>
                              </a:cubicBezTo>
                              <a:cubicBezTo>
                                <a:pt x="59791" y="567057"/>
                                <a:pt x="63270" y="532268"/>
                                <a:pt x="66749" y="494000"/>
                              </a:cubicBezTo>
                              <a:cubicBezTo>
                                <a:pt x="73707" y="417465"/>
                                <a:pt x="70228" y="340930"/>
                                <a:pt x="59791" y="264394"/>
                              </a:cubicBezTo>
                              <a:cubicBezTo>
                                <a:pt x="49354" y="191338"/>
                                <a:pt x="31960" y="118282"/>
                                <a:pt x="11087" y="45225"/>
                              </a:cubicBezTo>
                              <a:close/>
                            </a:path>
                          </a:pathLst>
                        </a:custGeom>
                        <a:solidFill>
                          <a:srgbClr val="38233B"/>
                        </a:solidFill>
                        <a:ln w="34755" cap="flat">
                          <a:noFill/>
                          <a:prstDash val="solid"/>
                          <a:miter/>
                        </a:ln>
                      </p:spPr>
                      <p:txBody>
                        <a:bodyPr rtlCol="0" anchor="ctr"/>
                        <a:lstStyle/>
                        <a:p>
                          <a:endParaRPr lang="en-US"/>
                        </a:p>
                      </p:txBody>
                    </p:sp>
                    <p:sp>
                      <p:nvSpPr>
                        <p:cNvPr id="253" name="Freeform: Shape 252">
                          <a:extLst>
                            <a:ext uri="{FF2B5EF4-FFF2-40B4-BE49-F238E27FC236}">
                              <a16:creationId xmlns:a16="http://schemas.microsoft.com/office/drawing/2014/main" xmlns="" id="{FFA03363-EF1A-40DD-B681-B3BBF6826565}"/>
                            </a:ext>
                          </a:extLst>
                        </p:cNvPr>
                        <p:cNvSpPr/>
                        <p:nvPr/>
                      </p:nvSpPr>
                      <p:spPr>
                        <a:xfrm>
                          <a:off x="2403108" y="8077914"/>
                          <a:ext cx="89257" cy="721673"/>
                        </a:xfrm>
                        <a:custGeom>
                          <a:avLst/>
                          <a:gdLst>
                            <a:gd name="connsiteX0" fmla="*/ 59141 w 89257"/>
                            <a:gd name="connsiteY0" fmla="*/ 532268 h 721673"/>
                            <a:gd name="connsiteX1" fmla="*/ 24352 w 89257"/>
                            <a:gd name="connsiteY1" fmla="*/ 713169 h 721673"/>
                            <a:gd name="connsiteX2" fmla="*/ 38268 w 89257"/>
                            <a:gd name="connsiteY2" fmla="*/ 720127 h 721673"/>
                            <a:gd name="connsiteX3" fmla="*/ 55662 w 89257"/>
                            <a:gd name="connsiteY3" fmla="*/ 720127 h 721673"/>
                            <a:gd name="connsiteX4" fmla="*/ 55662 w 89257"/>
                            <a:gd name="connsiteY4" fmla="*/ 716648 h 721673"/>
                            <a:gd name="connsiteX5" fmla="*/ 86972 w 89257"/>
                            <a:gd name="connsiteY5" fmla="*/ 542704 h 721673"/>
                            <a:gd name="connsiteX6" fmla="*/ 83493 w 89257"/>
                            <a:gd name="connsiteY6" fmla="*/ 340930 h 721673"/>
                            <a:gd name="connsiteX7" fmla="*/ 62620 w 89257"/>
                            <a:gd name="connsiteY7" fmla="*/ 156549 h 721673"/>
                            <a:gd name="connsiteX8" fmla="*/ 45225 w 89257"/>
                            <a:gd name="connsiteY8" fmla="*/ 73056 h 721673"/>
                            <a:gd name="connsiteX9" fmla="*/ 38268 w 89257"/>
                            <a:gd name="connsiteY9" fmla="*/ 45225 h 721673"/>
                            <a:gd name="connsiteX10" fmla="*/ 34789 w 89257"/>
                            <a:gd name="connsiteY10" fmla="*/ 27831 h 721673"/>
                            <a:gd name="connsiteX11" fmla="*/ 34789 w 89257"/>
                            <a:gd name="connsiteY11" fmla="*/ 20873 h 721673"/>
                            <a:gd name="connsiteX12" fmla="*/ 31310 w 89257"/>
                            <a:gd name="connsiteY12" fmla="*/ 13916 h 721673"/>
                            <a:gd name="connsiteX13" fmla="*/ 31310 w 89257"/>
                            <a:gd name="connsiteY13" fmla="*/ 17394 h 721673"/>
                            <a:gd name="connsiteX14" fmla="*/ 27831 w 89257"/>
                            <a:gd name="connsiteY14" fmla="*/ 10437 h 721673"/>
                            <a:gd name="connsiteX15" fmla="*/ 27831 w 89257"/>
                            <a:gd name="connsiteY15" fmla="*/ 10437 h 721673"/>
                            <a:gd name="connsiteX16" fmla="*/ 27831 w 89257"/>
                            <a:gd name="connsiteY16" fmla="*/ 10437 h 721673"/>
                            <a:gd name="connsiteX17" fmla="*/ 13916 w 89257"/>
                            <a:gd name="connsiteY17" fmla="*/ 0 h 721673"/>
                            <a:gd name="connsiteX18" fmla="*/ 13916 w 89257"/>
                            <a:gd name="connsiteY18" fmla="*/ 0 h 721673"/>
                            <a:gd name="connsiteX19" fmla="*/ 3479 w 89257"/>
                            <a:gd name="connsiteY19" fmla="*/ 0 h 721673"/>
                            <a:gd name="connsiteX20" fmla="*/ 0 w 89257"/>
                            <a:gd name="connsiteY20" fmla="*/ 10437 h 721673"/>
                            <a:gd name="connsiteX21" fmla="*/ 0 w 89257"/>
                            <a:gd name="connsiteY21" fmla="*/ 10437 h 721673"/>
                            <a:gd name="connsiteX22" fmla="*/ 3479 w 89257"/>
                            <a:gd name="connsiteY22" fmla="*/ 20873 h 721673"/>
                            <a:gd name="connsiteX23" fmla="*/ 17394 w 89257"/>
                            <a:gd name="connsiteY23" fmla="*/ 66099 h 721673"/>
                            <a:gd name="connsiteX24" fmla="*/ 38268 w 89257"/>
                            <a:gd name="connsiteY24" fmla="*/ 153071 h 721673"/>
                            <a:gd name="connsiteX25" fmla="*/ 66099 w 89257"/>
                            <a:gd name="connsiteY25" fmla="*/ 340930 h 721673"/>
                            <a:gd name="connsiteX26" fmla="*/ 59141 w 89257"/>
                            <a:gd name="connsiteY26" fmla="*/ 532268 h 721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9257" h="721673">
                              <a:moveTo>
                                <a:pt x="59141" y="532268"/>
                              </a:moveTo>
                              <a:cubicBezTo>
                                <a:pt x="55662" y="591409"/>
                                <a:pt x="45225" y="657507"/>
                                <a:pt x="24352" y="713169"/>
                              </a:cubicBezTo>
                              <a:cubicBezTo>
                                <a:pt x="27831" y="716648"/>
                                <a:pt x="34789" y="716648"/>
                                <a:pt x="38268" y="720127"/>
                              </a:cubicBezTo>
                              <a:cubicBezTo>
                                <a:pt x="45225" y="720127"/>
                                <a:pt x="48704" y="723606"/>
                                <a:pt x="55662" y="720127"/>
                              </a:cubicBezTo>
                              <a:cubicBezTo>
                                <a:pt x="55662" y="720127"/>
                                <a:pt x="55662" y="716648"/>
                                <a:pt x="55662" y="716648"/>
                              </a:cubicBezTo>
                              <a:cubicBezTo>
                                <a:pt x="83493" y="664465"/>
                                <a:pt x="83493" y="598367"/>
                                <a:pt x="86972" y="542704"/>
                              </a:cubicBezTo>
                              <a:cubicBezTo>
                                <a:pt x="90451" y="476606"/>
                                <a:pt x="90451" y="410507"/>
                                <a:pt x="83493" y="340930"/>
                              </a:cubicBezTo>
                              <a:cubicBezTo>
                                <a:pt x="80014" y="278310"/>
                                <a:pt x="73056" y="219169"/>
                                <a:pt x="62620" y="156549"/>
                              </a:cubicBezTo>
                              <a:cubicBezTo>
                                <a:pt x="59141" y="128718"/>
                                <a:pt x="52183" y="100887"/>
                                <a:pt x="45225" y="73056"/>
                              </a:cubicBezTo>
                              <a:cubicBezTo>
                                <a:pt x="45225" y="62620"/>
                                <a:pt x="41747" y="55662"/>
                                <a:pt x="38268" y="45225"/>
                              </a:cubicBezTo>
                              <a:cubicBezTo>
                                <a:pt x="38268" y="41747"/>
                                <a:pt x="34789" y="34789"/>
                                <a:pt x="34789" y="27831"/>
                              </a:cubicBezTo>
                              <a:cubicBezTo>
                                <a:pt x="34789" y="24352"/>
                                <a:pt x="34789" y="24352"/>
                                <a:pt x="34789" y="20873"/>
                              </a:cubicBezTo>
                              <a:cubicBezTo>
                                <a:pt x="34789" y="17394"/>
                                <a:pt x="31310" y="17394"/>
                                <a:pt x="31310" y="13916"/>
                              </a:cubicBezTo>
                              <a:cubicBezTo>
                                <a:pt x="31310" y="13916"/>
                                <a:pt x="31310" y="17394"/>
                                <a:pt x="31310" y="17394"/>
                              </a:cubicBezTo>
                              <a:cubicBezTo>
                                <a:pt x="31310" y="13916"/>
                                <a:pt x="27831" y="13916"/>
                                <a:pt x="27831" y="10437"/>
                              </a:cubicBezTo>
                              <a:cubicBezTo>
                                <a:pt x="27831" y="10437"/>
                                <a:pt x="27831" y="10437"/>
                                <a:pt x="27831" y="10437"/>
                              </a:cubicBezTo>
                              <a:cubicBezTo>
                                <a:pt x="27831" y="10437"/>
                                <a:pt x="27831" y="10437"/>
                                <a:pt x="27831" y="10437"/>
                              </a:cubicBezTo>
                              <a:cubicBezTo>
                                <a:pt x="24352" y="6958"/>
                                <a:pt x="20873" y="3479"/>
                                <a:pt x="13916" y="0"/>
                              </a:cubicBezTo>
                              <a:cubicBezTo>
                                <a:pt x="13916" y="0"/>
                                <a:pt x="13916" y="0"/>
                                <a:pt x="13916" y="0"/>
                              </a:cubicBezTo>
                              <a:cubicBezTo>
                                <a:pt x="10437" y="0"/>
                                <a:pt x="6958" y="0"/>
                                <a:pt x="3479" y="0"/>
                              </a:cubicBezTo>
                              <a:cubicBezTo>
                                <a:pt x="0" y="3479"/>
                                <a:pt x="0" y="6958"/>
                                <a:pt x="0" y="10437"/>
                              </a:cubicBezTo>
                              <a:lnTo>
                                <a:pt x="0" y="10437"/>
                              </a:lnTo>
                              <a:cubicBezTo>
                                <a:pt x="3479" y="13916"/>
                                <a:pt x="3479" y="17394"/>
                                <a:pt x="3479" y="20873"/>
                              </a:cubicBezTo>
                              <a:cubicBezTo>
                                <a:pt x="6958" y="34789"/>
                                <a:pt x="13916" y="52183"/>
                                <a:pt x="17394" y="66099"/>
                              </a:cubicBezTo>
                              <a:cubicBezTo>
                                <a:pt x="24352" y="93930"/>
                                <a:pt x="31310" y="121761"/>
                                <a:pt x="38268" y="153071"/>
                              </a:cubicBezTo>
                              <a:cubicBezTo>
                                <a:pt x="52183" y="215690"/>
                                <a:pt x="59141" y="278310"/>
                                <a:pt x="66099" y="340930"/>
                              </a:cubicBezTo>
                              <a:cubicBezTo>
                                <a:pt x="66099" y="410507"/>
                                <a:pt x="66099" y="469648"/>
                                <a:pt x="59141" y="532268"/>
                              </a:cubicBezTo>
                              <a:close/>
                            </a:path>
                          </a:pathLst>
                        </a:custGeom>
                        <a:solidFill>
                          <a:srgbClr val="84152D"/>
                        </a:solidFill>
                        <a:ln w="34755" cap="flat">
                          <a:noFill/>
                          <a:prstDash val="solid"/>
                          <a:miter/>
                        </a:ln>
                      </p:spPr>
                      <p:txBody>
                        <a:bodyPr rtlCol="0" anchor="ctr"/>
                        <a:lstStyle/>
                        <a:p>
                          <a:endParaRPr lang="en-US"/>
                        </a:p>
                      </p:txBody>
                    </p:sp>
                    <p:sp>
                      <p:nvSpPr>
                        <p:cNvPr id="254" name="Freeform: Shape 253">
                          <a:extLst>
                            <a:ext uri="{FF2B5EF4-FFF2-40B4-BE49-F238E27FC236}">
                              <a16:creationId xmlns:a16="http://schemas.microsoft.com/office/drawing/2014/main" xmlns="" id="{41C92161-5D55-4427-ABAE-7297B38210D1}"/>
                            </a:ext>
                          </a:extLst>
                        </p:cNvPr>
                        <p:cNvSpPr/>
                        <p:nvPr/>
                      </p:nvSpPr>
                      <p:spPr>
                        <a:xfrm>
                          <a:off x="2400498" y="8082262"/>
                          <a:ext cx="76590" cy="642722"/>
                        </a:xfrm>
                        <a:custGeom>
                          <a:avLst/>
                          <a:gdLst>
                            <a:gd name="connsiteX0" fmla="*/ 2609 w 76590"/>
                            <a:gd name="connsiteY0" fmla="*/ 2609 h 642722"/>
                            <a:gd name="connsiteX1" fmla="*/ 13046 w 76590"/>
                            <a:gd name="connsiteY1" fmla="*/ 2609 h 642722"/>
                            <a:gd name="connsiteX2" fmla="*/ 13046 w 76590"/>
                            <a:gd name="connsiteY2" fmla="*/ 2609 h 642722"/>
                            <a:gd name="connsiteX3" fmla="*/ 20003 w 76590"/>
                            <a:gd name="connsiteY3" fmla="*/ 6088 h 642722"/>
                            <a:gd name="connsiteX4" fmla="*/ 26961 w 76590"/>
                            <a:gd name="connsiteY4" fmla="*/ 61750 h 642722"/>
                            <a:gd name="connsiteX5" fmla="*/ 65229 w 76590"/>
                            <a:gd name="connsiteY5" fmla="*/ 256567 h 642722"/>
                            <a:gd name="connsiteX6" fmla="*/ 75666 w 76590"/>
                            <a:gd name="connsiteY6" fmla="*/ 486173 h 642722"/>
                            <a:gd name="connsiteX7" fmla="*/ 51313 w 76590"/>
                            <a:gd name="connsiteY7" fmla="*/ 642722 h 642722"/>
                            <a:gd name="connsiteX8" fmla="*/ 65229 w 76590"/>
                            <a:gd name="connsiteY8" fmla="*/ 527919 h 642722"/>
                            <a:gd name="connsiteX9" fmla="*/ 68708 w 76590"/>
                            <a:gd name="connsiteY9" fmla="*/ 343539 h 642722"/>
                            <a:gd name="connsiteX10" fmla="*/ 40877 w 76590"/>
                            <a:gd name="connsiteY10" fmla="*/ 155680 h 642722"/>
                            <a:gd name="connsiteX11" fmla="*/ 20003 w 76590"/>
                            <a:gd name="connsiteY11" fmla="*/ 68708 h 642722"/>
                            <a:gd name="connsiteX12" fmla="*/ 6088 w 76590"/>
                            <a:gd name="connsiteY12" fmla="*/ 23482 h 642722"/>
                            <a:gd name="connsiteX13" fmla="*/ 2609 w 76590"/>
                            <a:gd name="connsiteY13" fmla="*/ 13046 h 642722"/>
                            <a:gd name="connsiteX14" fmla="*/ 2609 w 76590"/>
                            <a:gd name="connsiteY14" fmla="*/ 13046 h 642722"/>
                            <a:gd name="connsiteX15" fmla="*/ 2609 w 76590"/>
                            <a:gd name="connsiteY15" fmla="*/ 2609 h 642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590" h="642722">
                              <a:moveTo>
                                <a:pt x="2609" y="2609"/>
                              </a:moveTo>
                              <a:cubicBezTo>
                                <a:pt x="6088" y="-870"/>
                                <a:pt x="9567" y="-870"/>
                                <a:pt x="13046" y="2609"/>
                              </a:cubicBezTo>
                              <a:cubicBezTo>
                                <a:pt x="13046" y="2609"/>
                                <a:pt x="13046" y="2609"/>
                                <a:pt x="13046" y="2609"/>
                              </a:cubicBezTo>
                              <a:cubicBezTo>
                                <a:pt x="16525" y="2609"/>
                                <a:pt x="16525" y="2609"/>
                                <a:pt x="20003" y="6088"/>
                              </a:cubicBezTo>
                              <a:cubicBezTo>
                                <a:pt x="13046" y="20004"/>
                                <a:pt x="23482" y="51313"/>
                                <a:pt x="26961" y="61750"/>
                              </a:cubicBezTo>
                              <a:cubicBezTo>
                                <a:pt x="47834" y="124370"/>
                                <a:pt x="58271" y="190468"/>
                                <a:pt x="65229" y="256567"/>
                              </a:cubicBezTo>
                              <a:cubicBezTo>
                                <a:pt x="72187" y="333102"/>
                                <a:pt x="79144" y="409638"/>
                                <a:pt x="75666" y="486173"/>
                              </a:cubicBezTo>
                              <a:cubicBezTo>
                                <a:pt x="72187" y="538356"/>
                                <a:pt x="68708" y="594018"/>
                                <a:pt x="51313" y="642722"/>
                              </a:cubicBezTo>
                              <a:cubicBezTo>
                                <a:pt x="58271" y="604455"/>
                                <a:pt x="61750" y="566187"/>
                                <a:pt x="65229" y="527919"/>
                              </a:cubicBezTo>
                              <a:cubicBezTo>
                                <a:pt x="72187" y="465300"/>
                                <a:pt x="72187" y="406159"/>
                                <a:pt x="68708" y="343539"/>
                              </a:cubicBezTo>
                              <a:cubicBezTo>
                                <a:pt x="65229" y="280919"/>
                                <a:pt x="54792" y="218300"/>
                                <a:pt x="40877" y="155680"/>
                              </a:cubicBezTo>
                              <a:cubicBezTo>
                                <a:pt x="33919" y="127849"/>
                                <a:pt x="26961" y="100018"/>
                                <a:pt x="20003" y="68708"/>
                              </a:cubicBezTo>
                              <a:cubicBezTo>
                                <a:pt x="16525" y="54792"/>
                                <a:pt x="13046" y="37398"/>
                                <a:pt x="6088" y="23482"/>
                              </a:cubicBezTo>
                              <a:cubicBezTo>
                                <a:pt x="6088" y="20004"/>
                                <a:pt x="2609" y="16525"/>
                                <a:pt x="2609" y="13046"/>
                              </a:cubicBezTo>
                              <a:lnTo>
                                <a:pt x="2609" y="13046"/>
                              </a:lnTo>
                              <a:cubicBezTo>
                                <a:pt x="-870" y="9567"/>
                                <a:pt x="-870" y="6088"/>
                                <a:pt x="2609" y="2609"/>
                              </a:cubicBezTo>
                              <a:close/>
                            </a:path>
                          </a:pathLst>
                        </a:custGeom>
                        <a:solidFill>
                          <a:srgbClr val="84152D"/>
                        </a:solidFill>
                        <a:ln w="34755" cap="flat">
                          <a:noFill/>
                          <a:prstDash val="solid"/>
                          <a:miter/>
                        </a:ln>
                      </p:spPr>
                      <p:txBody>
                        <a:bodyPr rtlCol="0" anchor="ctr"/>
                        <a:lstStyle/>
                        <a:p>
                          <a:endParaRPr lang="en-US"/>
                        </a:p>
                      </p:txBody>
                    </p:sp>
                  </p:grpSp>
                  <p:grpSp>
                    <p:nvGrpSpPr>
                      <p:cNvPr id="255" name="Graphic 30">
                        <a:extLst>
                          <a:ext uri="{FF2B5EF4-FFF2-40B4-BE49-F238E27FC236}">
                            <a16:creationId xmlns:a16="http://schemas.microsoft.com/office/drawing/2014/main" xmlns="" id="{C574C135-EF12-44D8-B2B4-6392A43B91A8}"/>
                          </a:ext>
                        </a:extLst>
                      </p:cNvPr>
                      <p:cNvGrpSpPr/>
                      <p:nvPr/>
                    </p:nvGrpSpPr>
                    <p:grpSpPr>
                      <a:xfrm>
                        <a:off x="2413544" y="8755440"/>
                        <a:ext cx="66627" cy="63473"/>
                        <a:chOff x="2413544" y="8755440"/>
                        <a:chExt cx="66627" cy="63473"/>
                      </a:xfrm>
                    </p:grpSpPr>
                    <p:grpSp>
                      <p:nvGrpSpPr>
                        <p:cNvPr id="256" name="Graphic 30">
                          <a:extLst>
                            <a:ext uri="{FF2B5EF4-FFF2-40B4-BE49-F238E27FC236}">
                              <a16:creationId xmlns:a16="http://schemas.microsoft.com/office/drawing/2014/main" xmlns="" id="{9C5D38F8-ECC4-4F85-9473-413EFFCE0800}"/>
                            </a:ext>
                          </a:extLst>
                        </p:cNvPr>
                        <p:cNvGrpSpPr/>
                        <p:nvPr/>
                      </p:nvGrpSpPr>
                      <p:grpSpPr>
                        <a:xfrm>
                          <a:off x="2413544" y="8755440"/>
                          <a:ext cx="66627" cy="63473"/>
                          <a:chOff x="2413544" y="8755440"/>
                          <a:chExt cx="66627" cy="63473"/>
                        </a:xfrm>
                      </p:grpSpPr>
                      <p:grpSp>
                        <p:nvGrpSpPr>
                          <p:cNvPr id="257" name="Graphic 30">
                            <a:extLst>
                              <a:ext uri="{FF2B5EF4-FFF2-40B4-BE49-F238E27FC236}">
                                <a16:creationId xmlns:a16="http://schemas.microsoft.com/office/drawing/2014/main" xmlns="" id="{6637F07F-3113-402F-B607-426F0DCE4C85}"/>
                              </a:ext>
                            </a:extLst>
                          </p:cNvPr>
                          <p:cNvGrpSpPr/>
                          <p:nvPr/>
                        </p:nvGrpSpPr>
                        <p:grpSpPr>
                          <a:xfrm>
                            <a:off x="2413544" y="8755440"/>
                            <a:ext cx="66627" cy="63473"/>
                            <a:chOff x="2413544" y="8755440"/>
                            <a:chExt cx="66627" cy="63473"/>
                          </a:xfrm>
                        </p:grpSpPr>
                        <p:sp>
                          <p:nvSpPr>
                            <p:cNvPr id="258" name="Freeform: Shape 257">
                              <a:extLst>
                                <a:ext uri="{FF2B5EF4-FFF2-40B4-BE49-F238E27FC236}">
                                  <a16:creationId xmlns:a16="http://schemas.microsoft.com/office/drawing/2014/main" xmlns="" id="{47CA72F4-3F4B-47B7-B0E2-D66044FD4316}"/>
                                </a:ext>
                              </a:extLst>
                            </p:cNvPr>
                            <p:cNvSpPr/>
                            <p:nvPr/>
                          </p:nvSpPr>
                          <p:spPr>
                            <a:xfrm>
                              <a:off x="2413544" y="8755440"/>
                              <a:ext cx="66627" cy="63473"/>
                            </a:xfrm>
                            <a:custGeom>
                              <a:avLst/>
                              <a:gdLst>
                                <a:gd name="connsiteX0" fmla="*/ 34789 w 66627"/>
                                <a:gd name="connsiteY0" fmla="*/ 854 h 63473"/>
                                <a:gd name="connsiteX1" fmla="*/ 66099 w 66627"/>
                                <a:gd name="connsiteY1" fmla="*/ 25206 h 63473"/>
                                <a:gd name="connsiteX2" fmla="*/ 31310 w 66627"/>
                                <a:gd name="connsiteY2" fmla="*/ 63474 h 63473"/>
                                <a:gd name="connsiteX3" fmla="*/ 0 w 66627"/>
                                <a:gd name="connsiteY3" fmla="*/ 25206 h 63473"/>
                                <a:gd name="connsiteX4" fmla="*/ 34789 w 66627"/>
                                <a:gd name="connsiteY4" fmla="*/ 854 h 63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27" h="63473">
                                  <a:moveTo>
                                    <a:pt x="34789" y="854"/>
                                  </a:moveTo>
                                  <a:cubicBezTo>
                                    <a:pt x="48704" y="854"/>
                                    <a:pt x="62620" y="7812"/>
                                    <a:pt x="66099" y="25206"/>
                                  </a:cubicBezTo>
                                  <a:cubicBezTo>
                                    <a:pt x="69578" y="46080"/>
                                    <a:pt x="55662" y="63474"/>
                                    <a:pt x="31310" y="63474"/>
                                  </a:cubicBezTo>
                                  <a:cubicBezTo>
                                    <a:pt x="13916" y="59995"/>
                                    <a:pt x="0" y="42601"/>
                                    <a:pt x="0" y="25206"/>
                                  </a:cubicBezTo>
                                  <a:cubicBezTo>
                                    <a:pt x="3479" y="4333"/>
                                    <a:pt x="17394" y="-2625"/>
                                    <a:pt x="34789" y="854"/>
                                  </a:cubicBezTo>
                                  <a:close/>
                                </a:path>
                              </a:pathLst>
                            </a:custGeom>
                            <a:solidFill>
                              <a:srgbClr val="282727"/>
                            </a:solidFill>
                            <a:ln w="34755" cap="flat">
                              <a:no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xmlns="" id="{DCA3AB21-41C0-44FA-B49A-F9FB4D59AA30}"/>
                                </a:ext>
                              </a:extLst>
                            </p:cNvPr>
                            <p:cNvSpPr/>
                            <p:nvPr/>
                          </p:nvSpPr>
                          <p:spPr>
                            <a:xfrm>
                              <a:off x="2423298" y="8761172"/>
                              <a:ext cx="54230" cy="48192"/>
                            </a:xfrm>
                            <a:custGeom>
                              <a:avLst/>
                              <a:gdLst>
                                <a:gd name="connsiteX0" fmla="*/ 18077 w 54230"/>
                                <a:gd name="connsiteY0" fmla="*/ 47306 h 48192"/>
                                <a:gd name="connsiteX1" fmla="*/ 52866 w 54230"/>
                                <a:gd name="connsiteY1" fmla="*/ 29912 h 48192"/>
                                <a:gd name="connsiteX2" fmla="*/ 45908 w 54230"/>
                                <a:gd name="connsiteY2" fmla="*/ 9038 h 48192"/>
                                <a:gd name="connsiteX3" fmla="*/ 14598 w 54230"/>
                                <a:gd name="connsiteY3" fmla="*/ 2081 h 48192"/>
                                <a:gd name="connsiteX4" fmla="*/ 14598 w 54230"/>
                                <a:gd name="connsiteY4" fmla="*/ 2081 h 48192"/>
                                <a:gd name="connsiteX5" fmla="*/ 682 w 54230"/>
                                <a:gd name="connsiteY5" fmla="*/ 19475 h 48192"/>
                                <a:gd name="connsiteX6" fmla="*/ 18077 w 54230"/>
                                <a:gd name="connsiteY6" fmla="*/ 47306 h 4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230" h="48192">
                                  <a:moveTo>
                                    <a:pt x="18077" y="47306"/>
                                  </a:moveTo>
                                  <a:cubicBezTo>
                                    <a:pt x="31992" y="50785"/>
                                    <a:pt x="45908" y="43827"/>
                                    <a:pt x="52866" y="29912"/>
                                  </a:cubicBezTo>
                                  <a:cubicBezTo>
                                    <a:pt x="56344" y="22954"/>
                                    <a:pt x="52866" y="12517"/>
                                    <a:pt x="45908" y="9038"/>
                                  </a:cubicBezTo>
                                  <a:cubicBezTo>
                                    <a:pt x="38950" y="-1398"/>
                                    <a:pt x="25034" y="-1398"/>
                                    <a:pt x="14598" y="2081"/>
                                  </a:cubicBezTo>
                                  <a:cubicBezTo>
                                    <a:pt x="14598" y="2081"/>
                                    <a:pt x="14598" y="2081"/>
                                    <a:pt x="14598" y="2081"/>
                                  </a:cubicBezTo>
                                  <a:cubicBezTo>
                                    <a:pt x="7640" y="2081"/>
                                    <a:pt x="4161" y="12517"/>
                                    <a:pt x="682" y="19475"/>
                                  </a:cubicBezTo>
                                  <a:cubicBezTo>
                                    <a:pt x="-2797" y="29912"/>
                                    <a:pt x="7640" y="40348"/>
                                    <a:pt x="18077" y="47306"/>
                                  </a:cubicBezTo>
                                  <a:close/>
                                </a:path>
                              </a:pathLst>
                            </a:custGeom>
                            <a:solidFill>
                              <a:srgbClr val="706F6F"/>
                            </a:solidFill>
                            <a:ln w="34755" cap="flat">
                              <a:no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xmlns="" id="{A6B3409E-E94B-49DE-A2AE-CFE653439BE3}"/>
                                </a:ext>
                              </a:extLst>
                            </p:cNvPr>
                            <p:cNvSpPr/>
                            <p:nvPr/>
                          </p:nvSpPr>
                          <p:spPr>
                            <a:xfrm>
                              <a:off x="2423307" y="8756295"/>
                              <a:ext cx="56336" cy="53069"/>
                            </a:xfrm>
                            <a:custGeom>
                              <a:avLst/>
                              <a:gdLst>
                                <a:gd name="connsiteX0" fmla="*/ 674 w 56336"/>
                                <a:gd name="connsiteY0" fmla="*/ 20873 h 53069"/>
                                <a:gd name="connsiteX1" fmla="*/ 14590 w 56336"/>
                                <a:gd name="connsiteY1" fmla="*/ 3479 h 53069"/>
                                <a:gd name="connsiteX2" fmla="*/ 14590 w 56336"/>
                                <a:gd name="connsiteY2" fmla="*/ 3479 h 53069"/>
                                <a:gd name="connsiteX3" fmla="*/ 21547 w 56336"/>
                                <a:gd name="connsiteY3" fmla="*/ 0 h 53069"/>
                                <a:gd name="connsiteX4" fmla="*/ 21547 w 56336"/>
                                <a:gd name="connsiteY4" fmla="*/ 6958 h 53069"/>
                                <a:gd name="connsiteX5" fmla="*/ 35463 w 56336"/>
                                <a:gd name="connsiteY5" fmla="*/ 31310 h 53069"/>
                                <a:gd name="connsiteX6" fmla="*/ 56336 w 56336"/>
                                <a:gd name="connsiteY6" fmla="*/ 31310 h 53069"/>
                                <a:gd name="connsiteX7" fmla="*/ 56336 w 56336"/>
                                <a:gd name="connsiteY7" fmla="*/ 34789 h 53069"/>
                                <a:gd name="connsiteX8" fmla="*/ 21547 w 56336"/>
                                <a:gd name="connsiteY8" fmla="*/ 52183 h 53069"/>
                                <a:gd name="connsiteX9" fmla="*/ 674 w 56336"/>
                                <a:gd name="connsiteY9" fmla="*/ 20873 h 53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336" h="53069">
                                  <a:moveTo>
                                    <a:pt x="674" y="20873"/>
                                  </a:moveTo>
                                  <a:cubicBezTo>
                                    <a:pt x="674" y="13916"/>
                                    <a:pt x="4153" y="6958"/>
                                    <a:pt x="14590" y="3479"/>
                                  </a:cubicBezTo>
                                  <a:cubicBezTo>
                                    <a:pt x="14590" y="3479"/>
                                    <a:pt x="14590" y="3479"/>
                                    <a:pt x="14590" y="3479"/>
                                  </a:cubicBezTo>
                                  <a:cubicBezTo>
                                    <a:pt x="14590" y="3479"/>
                                    <a:pt x="18069" y="3479"/>
                                    <a:pt x="21547" y="0"/>
                                  </a:cubicBezTo>
                                  <a:cubicBezTo>
                                    <a:pt x="21547" y="3479"/>
                                    <a:pt x="21547" y="3479"/>
                                    <a:pt x="21547" y="6958"/>
                                  </a:cubicBezTo>
                                  <a:cubicBezTo>
                                    <a:pt x="21547" y="17394"/>
                                    <a:pt x="25026" y="27831"/>
                                    <a:pt x="35463" y="31310"/>
                                  </a:cubicBezTo>
                                  <a:cubicBezTo>
                                    <a:pt x="42421" y="34789"/>
                                    <a:pt x="49378" y="31310"/>
                                    <a:pt x="56336" y="31310"/>
                                  </a:cubicBezTo>
                                  <a:cubicBezTo>
                                    <a:pt x="56336" y="31310"/>
                                    <a:pt x="56336" y="34789"/>
                                    <a:pt x="56336" y="34789"/>
                                  </a:cubicBezTo>
                                  <a:cubicBezTo>
                                    <a:pt x="52857" y="48704"/>
                                    <a:pt x="35463" y="55662"/>
                                    <a:pt x="21547" y="52183"/>
                                  </a:cubicBezTo>
                                  <a:cubicBezTo>
                                    <a:pt x="7632" y="45225"/>
                                    <a:pt x="-2805" y="34789"/>
                                    <a:pt x="674" y="20873"/>
                                  </a:cubicBezTo>
                                  <a:close/>
                                </a:path>
                              </a:pathLst>
                            </a:custGeom>
                            <a:solidFill>
                              <a:srgbClr val="706F6F"/>
                            </a:solidFill>
                            <a:ln w="34755" cap="flat">
                              <a:noFill/>
                              <a:prstDash val="solid"/>
                              <a:miter/>
                            </a:ln>
                          </p:spPr>
                          <p:txBody>
                            <a:bodyPr rtlCol="0" anchor="ctr"/>
                            <a:lstStyle/>
                            <a:p>
                              <a:endParaRPr lang="en-US"/>
                            </a:p>
                          </p:txBody>
                        </p:sp>
                      </p:grpSp>
                      <p:sp>
                        <p:nvSpPr>
                          <p:cNvPr id="261" name="Freeform: Shape 260">
                            <a:extLst>
                              <a:ext uri="{FF2B5EF4-FFF2-40B4-BE49-F238E27FC236}">
                                <a16:creationId xmlns:a16="http://schemas.microsoft.com/office/drawing/2014/main" xmlns="" id="{BA444119-E6A8-4056-9C4C-1B77CC1B9645}"/>
                              </a:ext>
                            </a:extLst>
                          </p:cNvPr>
                          <p:cNvSpPr/>
                          <p:nvPr/>
                        </p:nvSpPr>
                        <p:spPr>
                          <a:xfrm>
                            <a:off x="2430938" y="8773689"/>
                            <a:ext cx="36334" cy="18368"/>
                          </a:xfrm>
                          <a:custGeom>
                            <a:avLst/>
                            <a:gdLst>
                              <a:gd name="connsiteX0" fmla="*/ 34789 w 36334"/>
                              <a:gd name="connsiteY0" fmla="*/ 0 h 18368"/>
                              <a:gd name="connsiteX1" fmla="*/ 34789 w 36334"/>
                              <a:gd name="connsiteY1" fmla="*/ 0 h 18368"/>
                              <a:gd name="connsiteX2" fmla="*/ 20873 w 36334"/>
                              <a:gd name="connsiteY2" fmla="*/ 6958 h 18368"/>
                              <a:gd name="connsiteX3" fmla="*/ 13916 w 36334"/>
                              <a:gd name="connsiteY3" fmla="*/ 10437 h 18368"/>
                              <a:gd name="connsiteX4" fmla="*/ 6958 w 36334"/>
                              <a:gd name="connsiteY4" fmla="*/ 17394 h 18368"/>
                              <a:gd name="connsiteX5" fmla="*/ 0 w 36334"/>
                              <a:gd name="connsiteY5" fmla="*/ 13916 h 18368"/>
                              <a:gd name="connsiteX6" fmla="*/ 34789 w 36334"/>
                              <a:gd name="connsiteY6" fmla="*/ 0 h 18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334" h="18368">
                                <a:moveTo>
                                  <a:pt x="34789" y="0"/>
                                </a:moveTo>
                                <a:cubicBezTo>
                                  <a:pt x="34789" y="0"/>
                                  <a:pt x="38268" y="3479"/>
                                  <a:pt x="34789" y="0"/>
                                </a:cubicBezTo>
                                <a:cubicBezTo>
                                  <a:pt x="31310" y="3479"/>
                                  <a:pt x="24352" y="6958"/>
                                  <a:pt x="20873" y="6958"/>
                                </a:cubicBezTo>
                                <a:cubicBezTo>
                                  <a:pt x="17394" y="6958"/>
                                  <a:pt x="13916" y="10437"/>
                                  <a:pt x="13916" y="10437"/>
                                </a:cubicBezTo>
                                <a:cubicBezTo>
                                  <a:pt x="10437" y="10437"/>
                                  <a:pt x="10437" y="13916"/>
                                  <a:pt x="6958" y="17394"/>
                                </a:cubicBezTo>
                                <a:cubicBezTo>
                                  <a:pt x="3479" y="20873"/>
                                  <a:pt x="0" y="13916"/>
                                  <a:pt x="0" y="13916"/>
                                </a:cubicBezTo>
                                <a:cubicBezTo>
                                  <a:pt x="3479" y="0"/>
                                  <a:pt x="24352" y="0"/>
                                  <a:pt x="34789" y="0"/>
                                </a:cubicBezTo>
                                <a:close/>
                              </a:path>
                            </a:pathLst>
                          </a:custGeom>
                          <a:solidFill>
                            <a:srgbClr val="055D6C"/>
                          </a:solidFill>
                          <a:ln w="34755" cap="flat">
                            <a:no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xmlns="" id="{84823E7F-6130-4118-A062-C6D3464A8194}"/>
                              </a:ext>
                            </a:extLst>
                          </p:cNvPr>
                          <p:cNvSpPr/>
                          <p:nvPr/>
                        </p:nvSpPr>
                        <p:spPr>
                          <a:xfrm>
                            <a:off x="2439829" y="8766731"/>
                            <a:ext cx="20381" cy="31309"/>
                          </a:xfrm>
                          <a:custGeom>
                            <a:avLst/>
                            <a:gdLst>
                              <a:gd name="connsiteX0" fmla="*/ 1546 w 20381"/>
                              <a:gd name="connsiteY0" fmla="*/ 0 h 31309"/>
                              <a:gd name="connsiteX1" fmla="*/ 15462 w 20381"/>
                              <a:gd name="connsiteY1" fmla="*/ 13916 h 31309"/>
                              <a:gd name="connsiteX2" fmla="*/ 18941 w 20381"/>
                              <a:gd name="connsiteY2" fmla="*/ 31310 h 31309"/>
                              <a:gd name="connsiteX3" fmla="*/ 15462 w 20381"/>
                              <a:gd name="connsiteY3" fmla="*/ 31310 h 31309"/>
                              <a:gd name="connsiteX4" fmla="*/ 8504 w 20381"/>
                              <a:gd name="connsiteY4" fmla="*/ 13916 h 31309"/>
                              <a:gd name="connsiteX5" fmla="*/ 1546 w 20381"/>
                              <a:gd name="connsiteY5" fmla="*/ 0 h 31309"/>
                              <a:gd name="connsiteX6" fmla="*/ 1546 w 20381"/>
                              <a:gd name="connsiteY6" fmla="*/ 0 h 31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381" h="31309">
                                <a:moveTo>
                                  <a:pt x="1546" y="0"/>
                                </a:moveTo>
                                <a:cubicBezTo>
                                  <a:pt x="5025" y="3479"/>
                                  <a:pt x="11983" y="6958"/>
                                  <a:pt x="15462" y="13916"/>
                                </a:cubicBezTo>
                                <a:cubicBezTo>
                                  <a:pt x="18941" y="17394"/>
                                  <a:pt x="22419" y="27831"/>
                                  <a:pt x="18941" y="31310"/>
                                </a:cubicBezTo>
                                <a:cubicBezTo>
                                  <a:pt x="18941" y="31310"/>
                                  <a:pt x="15462" y="31310"/>
                                  <a:pt x="15462" y="31310"/>
                                </a:cubicBezTo>
                                <a:cubicBezTo>
                                  <a:pt x="11983" y="27831"/>
                                  <a:pt x="11983" y="20873"/>
                                  <a:pt x="8504" y="13916"/>
                                </a:cubicBezTo>
                                <a:cubicBezTo>
                                  <a:pt x="5025" y="10437"/>
                                  <a:pt x="1546" y="6958"/>
                                  <a:pt x="1546" y="0"/>
                                </a:cubicBezTo>
                                <a:cubicBezTo>
                                  <a:pt x="-1933" y="0"/>
                                  <a:pt x="1546" y="0"/>
                                  <a:pt x="1546" y="0"/>
                                </a:cubicBezTo>
                                <a:close/>
                              </a:path>
                            </a:pathLst>
                          </a:custGeom>
                          <a:solidFill>
                            <a:srgbClr val="05697A"/>
                          </a:solidFill>
                          <a:ln w="34755" cap="flat">
                            <a:noFill/>
                            <a:prstDash val="solid"/>
                            <a:miter/>
                          </a:ln>
                        </p:spPr>
                        <p:txBody>
                          <a:bodyPr rtlCol="0" anchor="ctr"/>
                          <a:lstStyle/>
                          <a:p>
                            <a:endParaRPr lang="en-US"/>
                          </a:p>
                        </p:txBody>
                      </p:sp>
                    </p:grpSp>
                    <p:sp>
                      <p:nvSpPr>
                        <p:cNvPr id="263" name="Freeform: Shape 262">
                          <a:extLst>
                            <a:ext uri="{FF2B5EF4-FFF2-40B4-BE49-F238E27FC236}">
                              <a16:creationId xmlns:a16="http://schemas.microsoft.com/office/drawing/2014/main" xmlns="" id="{87B4A4FA-2B2F-4A08-8868-66F5A2A004A7}"/>
                            </a:ext>
                          </a:extLst>
                        </p:cNvPr>
                        <p:cNvSpPr/>
                        <p:nvPr/>
                      </p:nvSpPr>
                      <p:spPr>
                        <a:xfrm>
                          <a:off x="2455291" y="8765185"/>
                          <a:ext cx="15356" cy="18940"/>
                        </a:xfrm>
                        <a:custGeom>
                          <a:avLst/>
                          <a:gdLst>
                            <a:gd name="connsiteX0" fmla="*/ 0 w 15356"/>
                            <a:gd name="connsiteY0" fmla="*/ 1546 h 18940"/>
                            <a:gd name="connsiteX1" fmla="*/ 10437 w 15356"/>
                            <a:gd name="connsiteY1" fmla="*/ 8504 h 18940"/>
                            <a:gd name="connsiteX2" fmla="*/ 13916 w 15356"/>
                            <a:gd name="connsiteY2" fmla="*/ 18941 h 18940"/>
                            <a:gd name="connsiteX3" fmla="*/ 10437 w 15356"/>
                            <a:gd name="connsiteY3" fmla="*/ 18941 h 18940"/>
                            <a:gd name="connsiteX4" fmla="*/ 10437 w 15356"/>
                            <a:gd name="connsiteY4" fmla="*/ 15462 h 18940"/>
                            <a:gd name="connsiteX5" fmla="*/ 6958 w 15356"/>
                            <a:gd name="connsiteY5" fmla="*/ 11983 h 18940"/>
                            <a:gd name="connsiteX6" fmla="*/ 0 w 15356"/>
                            <a:gd name="connsiteY6" fmla="*/ 1546 h 18940"/>
                            <a:gd name="connsiteX7" fmla="*/ 0 w 15356"/>
                            <a:gd name="connsiteY7" fmla="*/ 1546 h 18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356" h="18940">
                              <a:moveTo>
                                <a:pt x="0" y="1546"/>
                              </a:moveTo>
                              <a:cubicBezTo>
                                <a:pt x="3479" y="5025"/>
                                <a:pt x="6958" y="5025"/>
                                <a:pt x="10437" y="8504"/>
                              </a:cubicBezTo>
                              <a:cubicBezTo>
                                <a:pt x="13916" y="11983"/>
                                <a:pt x="17394" y="15462"/>
                                <a:pt x="13916" y="18941"/>
                              </a:cubicBezTo>
                              <a:cubicBezTo>
                                <a:pt x="13916" y="18941"/>
                                <a:pt x="10437" y="18941"/>
                                <a:pt x="10437" y="18941"/>
                              </a:cubicBezTo>
                              <a:cubicBezTo>
                                <a:pt x="10437" y="18941"/>
                                <a:pt x="10437" y="15462"/>
                                <a:pt x="10437" y="15462"/>
                              </a:cubicBezTo>
                              <a:cubicBezTo>
                                <a:pt x="10437" y="11983"/>
                                <a:pt x="6958" y="11983"/>
                                <a:pt x="6958" y="11983"/>
                              </a:cubicBezTo>
                              <a:cubicBezTo>
                                <a:pt x="6958" y="5025"/>
                                <a:pt x="3479" y="1546"/>
                                <a:pt x="0" y="1546"/>
                              </a:cubicBezTo>
                              <a:cubicBezTo>
                                <a:pt x="0" y="1546"/>
                                <a:pt x="0" y="-1933"/>
                                <a:pt x="0" y="1546"/>
                              </a:cubicBezTo>
                              <a:close/>
                            </a:path>
                          </a:pathLst>
                        </a:custGeom>
                        <a:solidFill>
                          <a:srgbClr val="FFFFFF"/>
                        </a:solidFill>
                        <a:ln w="34755" cap="flat">
                          <a:noFill/>
                          <a:prstDash val="solid"/>
                          <a:miter/>
                        </a:ln>
                      </p:spPr>
                      <p:txBody>
                        <a:bodyPr rtlCol="0" anchor="ctr"/>
                        <a:lstStyle/>
                        <a:p>
                          <a:endParaRPr lang="en-US"/>
                        </a:p>
                      </p:txBody>
                    </p:sp>
                    <p:sp>
                      <p:nvSpPr>
                        <p:cNvPr id="264" name="Freeform: Shape 263">
                          <a:extLst>
                            <a:ext uri="{FF2B5EF4-FFF2-40B4-BE49-F238E27FC236}">
                              <a16:creationId xmlns:a16="http://schemas.microsoft.com/office/drawing/2014/main" xmlns="" id="{4308F412-4EF2-480F-9916-4F1277B657E5}"/>
                            </a:ext>
                          </a:extLst>
                        </p:cNvPr>
                        <p:cNvSpPr/>
                        <p:nvPr/>
                      </p:nvSpPr>
                      <p:spPr>
                        <a:xfrm>
                          <a:off x="2469206" y="8787604"/>
                          <a:ext cx="2609" cy="4919"/>
                        </a:xfrm>
                        <a:custGeom>
                          <a:avLst/>
                          <a:gdLst>
                            <a:gd name="connsiteX0" fmla="*/ 0 w 2609"/>
                            <a:gd name="connsiteY0" fmla="*/ 0 h 4919"/>
                            <a:gd name="connsiteX1" fmla="*/ 0 w 2609"/>
                            <a:gd name="connsiteY1" fmla="*/ 0 h 4919"/>
                            <a:gd name="connsiteX2" fmla="*/ 0 w 2609"/>
                            <a:gd name="connsiteY2" fmla="*/ 3479 h 4919"/>
                            <a:gd name="connsiteX3" fmla="*/ 0 w 2609"/>
                            <a:gd name="connsiteY3" fmla="*/ 0 h 4919"/>
                            <a:gd name="connsiteX4" fmla="*/ 0 w 2609"/>
                            <a:gd name="connsiteY4" fmla="*/ 0 h 4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9" h="4919">
                              <a:moveTo>
                                <a:pt x="0" y="0"/>
                              </a:moveTo>
                              <a:cubicBezTo>
                                <a:pt x="3479" y="0"/>
                                <a:pt x="3479" y="0"/>
                                <a:pt x="0" y="0"/>
                              </a:cubicBezTo>
                              <a:cubicBezTo>
                                <a:pt x="0" y="3479"/>
                                <a:pt x="0" y="3479"/>
                                <a:pt x="0" y="3479"/>
                              </a:cubicBezTo>
                              <a:cubicBezTo>
                                <a:pt x="0" y="6958"/>
                                <a:pt x="0" y="3479"/>
                                <a:pt x="0" y="0"/>
                              </a:cubicBezTo>
                              <a:cubicBezTo>
                                <a:pt x="0" y="3479"/>
                                <a:pt x="0" y="3479"/>
                                <a:pt x="0" y="0"/>
                              </a:cubicBezTo>
                              <a:close/>
                            </a:path>
                          </a:pathLst>
                        </a:custGeom>
                        <a:solidFill>
                          <a:srgbClr val="FFFFFF"/>
                        </a:solidFill>
                        <a:ln w="34755" cap="flat">
                          <a:noFill/>
                          <a:prstDash val="solid"/>
                          <a:miter/>
                        </a:ln>
                      </p:spPr>
                      <p:txBody>
                        <a:bodyPr rtlCol="0" anchor="ctr"/>
                        <a:lstStyle/>
                        <a:p>
                          <a:endParaRPr lang="en-US"/>
                        </a:p>
                      </p:txBody>
                    </p:sp>
                  </p:grpSp>
                </p:grpSp>
                <p:sp>
                  <p:nvSpPr>
                    <p:cNvPr id="265" name="Freeform: Shape 264">
                      <a:extLst>
                        <a:ext uri="{FF2B5EF4-FFF2-40B4-BE49-F238E27FC236}">
                          <a16:creationId xmlns:a16="http://schemas.microsoft.com/office/drawing/2014/main" xmlns="" id="{DB6811FD-E0E2-42D9-93E6-5A33384E552F}"/>
                        </a:ext>
                      </a:extLst>
                    </p:cNvPr>
                    <p:cNvSpPr/>
                    <p:nvPr/>
                  </p:nvSpPr>
                  <p:spPr>
                    <a:xfrm>
                      <a:off x="2128276" y="8035323"/>
                      <a:ext cx="121760" cy="176125"/>
                    </a:xfrm>
                    <a:custGeom>
                      <a:avLst/>
                      <a:gdLst>
                        <a:gd name="connsiteX0" fmla="*/ 0 w 121760"/>
                        <a:gd name="connsiteY0" fmla="*/ 87816 h 176125"/>
                        <a:gd name="connsiteX1" fmla="*/ 0 w 121760"/>
                        <a:gd name="connsiteY1" fmla="*/ 87816 h 176125"/>
                        <a:gd name="connsiteX2" fmla="*/ 0 w 121760"/>
                        <a:gd name="connsiteY2" fmla="*/ 87816 h 176125"/>
                        <a:gd name="connsiteX3" fmla="*/ 3479 w 121760"/>
                        <a:gd name="connsiteY3" fmla="*/ 101732 h 176125"/>
                        <a:gd name="connsiteX4" fmla="*/ 6958 w 121760"/>
                        <a:gd name="connsiteY4" fmla="*/ 108689 h 176125"/>
                        <a:gd name="connsiteX5" fmla="*/ 41746 w 121760"/>
                        <a:gd name="connsiteY5" fmla="*/ 171309 h 176125"/>
                        <a:gd name="connsiteX6" fmla="*/ 83493 w 121760"/>
                        <a:gd name="connsiteY6" fmla="*/ 146957 h 176125"/>
                        <a:gd name="connsiteX7" fmla="*/ 121761 w 121760"/>
                        <a:gd name="connsiteY7" fmla="*/ 133041 h 176125"/>
                        <a:gd name="connsiteX8" fmla="*/ 100887 w 121760"/>
                        <a:gd name="connsiteY8" fmla="*/ 94774 h 176125"/>
                        <a:gd name="connsiteX9" fmla="*/ 93930 w 121760"/>
                        <a:gd name="connsiteY9" fmla="*/ 42591 h 176125"/>
                        <a:gd name="connsiteX10" fmla="*/ 90451 w 121760"/>
                        <a:gd name="connsiteY10" fmla="*/ 14760 h 176125"/>
                        <a:gd name="connsiteX11" fmla="*/ 59141 w 121760"/>
                        <a:gd name="connsiteY11" fmla="*/ 4323 h 176125"/>
                        <a:gd name="connsiteX12" fmla="*/ 27831 w 121760"/>
                        <a:gd name="connsiteY12" fmla="*/ 32154 h 176125"/>
                        <a:gd name="connsiteX13" fmla="*/ 3479 w 121760"/>
                        <a:gd name="connsiteY13" fmla="*/ 70422 h 176125"/>
                        <a:gd name="connsiteX14" fmla="*/ 0 w 121760"/>
                        <a:gd name="connsiteY14" fmla="*/ 87816 h 176125"/>
                        <a:gd name="connsiteX15" fmla="*/ 20873 w 121760"/>
                        <a:gd name="connsiteY15" fmla="*/ 53027 h 176125"/>
                        <a:gd name="connsiteX16" fmla="*/ 52183 w 121760"/>
                        <a:gd name="connsiteY16" fmla="*/ 28675 h 176125"/>
                        <a:gd name="connsiteX17" fmla="*/ 69578 w 121760"/>
                        <a:gd name="connsiteY17" fmla="*/ 49548 h 176125"/>
                        <a:gd name="connsiteX18" fmla="*/ 69578 w 121760"/>
                        <a:gd name="connsiteY18" fmla="*/ 53027 h 176125"/>
                        <a:gd name="connsiteX19" fmla="*/ 73056 w 121760"/>
                        <a:gd name="connsiteY19" fmla="*/ 70422 h 176125"/>
                        <a:gd name="connsiteX20" fmla="*/ 83493 w 121760"/>
                        <a:gd name="connsiteY20" fmla="*/ 105210 h 176125"/>
                        <a:gd name="connsiteX21" fmla="*/ 45225 w 121760"/>
                        <a:gd name="connsiteY21" fmla="*/ 143478 h 176125"/>
                        <a:gd name="connsiteX22" fmla="*/ 20873 w 121760"/>
                        <a:gd name="connsiteY22" fmla="*/ 53027 h 176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1760" h="176125">
                          <a:moveTo>
                            <a:pt x="0" y="87816"/>
                          </a:moveTo>
                          <a:cubicBezTo>
                            <a:pt x="0" y="87816"/>
                            <a:pt x="0" y="87816"/>
                            <a:pt x="0" y="87816"/>
                          </a:cubicBezTo>
                          <a:cubicBezTo>
                            <a:pt x="0" y="84337"/>
                            <a:pt x="0" y="84337"/>
                            <a:pt x="0" y="87816"/>
                          </a:cubicBezTo>
                          <a:cubicBezTo>
                            <a:pt x="0" y="91295"/>
                            <a:pt x="3479" y="98253"/>
                            <a:pt x="3479" y="101732"/>
                          </a:cubicBezTo>
                          <a:cubicBezTo>
                            <a:pt x="3479" y="105210"/>
                            <a:pt x="6958" y="105210"/>
                            <a:pt x="6958" y="108689"/>
                          </a:cubicBezTo>
                          <a:cubicBezTo>
                            <a:pt x="13915" y="129562"/>
                            <a:pt x="27831" y="150436"/>
                            <a:pt x="41746" y="171309"/>
                          </a:cubicBezTo>
                          <a:cubicBezTo>
                            <a:pt x="55662" y="188703"/>
                            <a:pt x="76535" y="153915"/>
                            <a:pt x="83493" y="146957"/>
                          </a:cubicBezTo>
                          <a:cubicBezTo>
                            <a:pt x="93930" y="136520"/>
                            <a:pt x="107845" y="129562"/>
                            <a:pt x="121761" y="133041"/>
                          </a:cubicBezTo>
                          <a:cubicBezTo>
                            <a:pt x="114803" y="119126"/>
                            <a:pt x="104366" y="105210"/>
                            <a:pt x="100887" y="94774"/>
                          </a:cubicBezTo>
                          <a:cubicBezTo>
                            <a:pt x="93930" y="77379"/>
                            <a:pt x="93930" y="59985"/>
                            <a:pt x="93930" y="42591"/>
                          </a:cubicBezTo>
                          <a:cubicBezTo>
                            <a:pt x="93930" y="35633"/>
                            <a:pt x="93930" y="21717"/>
                            <a:pt x="90451" y="14760"/>
                          </a:cubicBezTo>
                          <a:cubicBezTo>
                            <a:pt x="86972" y="4323"/>
                            <a:pt x="76535" y="-6114"/>
                            <a:pt x="59141" y="4323"/>
                          </a:cubicBezTo>
                          <a:cubicBezTo>
                            <a:pt x="45225" y="11281"/>
                            <a:pt x="38268" y="21717"/>
                            <a:pt x="27831" y="32154"/>
                          </a:cubicBezTo>
                          <a:cubicBezTo>
                            <a:pt x="13915" y="42591"/>
                            <a:pt x="3479" y="49548"/>
                            <a:pt x="3479" y="70422"/>
                          </a:cubicBezTo>
                          <a:cubicBezTo>
                            <a:pt x="0" y="73901"/>
                            <a:pt x="0" y="80858"/>
                            <a:pt x="0" y="87816"/>
                          </a:cubicBezTo>
                          <a:close/>
                          <a:moveTo>
                            <a:pt x="20873" y="53027"/>
                          </a:moveTo>
                          <a:cubicBezTo>
                            <a:pt x="24352" y="42591"/>
                            <a:pt x="38268" y="25196"/>
                            <a:pt x="52183" y="28675"/>
                          </a:cubicBezTo>
                          <a:cubicBezTo>
                            <a:pt x="66099" y="32154"/>
                            <a:pt x="66099" y="39112"/>
                            <a:pt x="69578" y="49548"/>
                          </a:cubicBezTo>
                          <a:cubicBezTo>
                            <a:pt x="69578" y="49548"/>
                            <a:pt x="69578" y="53027"/>
                            <a:pt x="69578" y="53027"/>
                          </a:cubicBezTo>
                          <a:cubicBezTo>
                            <a:pt x="73056" y="59985"/>
                            <a:pt x="73056" y="66943"/>
                            <a:pt x="73056" y="70422"/>
                          </a:cubicBezTo>
                          <a:cubicBezTo>
                            <a:pt x="73056" y="84337"/>
                            <a:pt x="80014" y="94774"/>
                            <a:pt x="83493" y="105210"/>
                          </a:cubicBezTo>
                          <a:cubicBezTo>
                            <a:pt x="90451" y="126084"/>
                            <a:pt x="66099" y="167830"/>
                            <a:pt x="45225" y="143478"/>
                          </a:cubicBezTo>
                          <a:cubicBezTo>
                            <a:pt x="20873" y="122605"/>
                            <a:pt x="10437" y="84337"/>
                            <a:pt x="20873" y="53027"/>
                          </a:cubicBezTo>
                          <a:close/>
                        </a:path>
                      </a:pathLst>
                    </a:custGeom>
                    <a:solidFill>
                      <a:srgbClr val="009E81"/>
                    </a:solidFill>
                    <a:ln w="34755" cap="flat">
                      <a:noFill/>
                      <a:prstDash val="solid"/>
                      <a:miter/>
                    </a:ln>
                  </p:spPr>
                  <p:txBody>
                    <a:bodyPr rtlCol="0" anchor="ctr"/>
                    <a:lstStyle/>
                    <a:p>
                      <a:endParaRPr lang="en-US"/>
                    </a:p>
                  </p:txBody>
                </p:sp>
                <p:sp>
                  <p:nvSpPr>
                    <p:cNvPr id="266" name="Freeform: Shape 265">
                      <a:extLst>
                        <a:ext uri="{FF2B5EF4-FFF2-40B4-BE49-F238E27FC236}">
                          <a16:creationId xmlns:a16="http://schemas.microsoft.com/office/drawing/2014/main" xmlns="" id="{350242A2-9D61-48B1-94A6-4E709181F7E5}"/>
                        </a:ext>
                      </a:extLst>
                    </p:cNvPr>
                    <p:cNvSpPr/>
                    <p:nvPr/>
                  </p:nvSpPr>
                  <p:spPr>
                    <a:xfrm>
                      <a:off x="2501386" y="8112703"/>
                      <a:ext cx="158288" cy="219169"/>
                    </a:xfrm>
                    <a:custGeom>
                      <a:avLst/>
                      <a:gdLst>
                        <a:gd name="connsiteX0" fmla="*/ 2609 w 158288"/>
                        <a:gd name="connsiteY0" fmla="*/ 0 h 219169"/>
                        <a:gd name="connsiteX1" fmla="*/ 75666 w 158288"/>
                        <a:gd name="connsiteY1" fmla="*/ 86972 h 219169"/>
                        <a:gd name="connsiteX2" fmla="*/ 127849 w 158288"/>
                        <a:gd name="connsiteY2" fmla="*/ 173944 h 219169"/>
                        <a:gd name="connsiteX3" fmla="*/ 155680 w 158288"/>
                        <a:gd name="connsiteY3" fmla="*/ 212211 h 219169"/>
                        <a:gd name="connsiteX4" fmla="*/ 155680 w 158288"/>
                        <a:gd name="connsiteY4" fmla="*/ 219169 h 219169"/>
                        <a:gd name="connsiteX5" fmla="*/ 131328 w 158288"/>
                        <a:gd name="connsiteY5" fmla="*/ 205254 h 219169"/>
                        <a:gd name="connsiteX6" fmla="*/ 124370 w 158288"/>
                        <a:gd name="connsiteY6" fmla="*/ 194817 h 219169"/>
                        <a:gd name="connsiteX7" fmla="*/ 100018 w 158288"/>
                        <a:gd name="connsiteY7" fmla="*/ 166986 h 219169"/>
                        <a:gd name="connsiteX8" fmla="*/ 75666 w 158288"/>
                        <a:gd name="connsiteY8" fmla="*/ 104366 h 219169"/>
                        <a:gd name="connsiteX9" fmla="*/ 2609 w 158288"/>
                        <a:gd name="connsiteY9" fmla="*/ 0 h 219169"/>
                        <a:gd name="connsiteX10" fmla="*/ 2609 w 158288"/>
                        <a:gd name="connsiteY10" fmla="*/ 0 h 219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8288" h="219169">
                          <a:moveTo>
                            <a:pt x="2609" y="0"/>
                          </a:moveTo>
                          <a:cubicBezTo>
                            <a:pt x="40877" y="13916"/>
                            <a:pt x="58271" y="52183"/>
                            <a:pt x="75666" y="86972"/>
                          </a:cubicBezTo>
                          <a:cubicBezTo>
                            <a:pt x="89581" y="114803"/>
                            <a:pt x="96539" y="153071"/>
                            <a:pt x="127849" y="173944"/>
                          </a:cubicBezTo>
                          <a:cubicBezTo>
                            <a:pt x="141764" y="180902"/>
                            <a:pt x="141764" y="201775"/>
                            <a:pt x="155680" y="212211"/>
                          </a:cubicBezTo>
                          <a:cubicBezTo>
                            <a:pt x="159159" y="215690"/>
                            <a:pt x="159159" y="219169"/>
                            <a:pt x="155680" y="219169"/>
                          </a:cubicBezTo>
                          <a:cubicBezTo>
                            <a:pt x="148722" y="215690"/>
                            <a:pt x="134806" y="212211"/>
                            <a:pt x="131328" y="205254"/>
                          </a:cubicBezTo>
                          <a:cubicBezTo>
                            <a:pt x="127849" y="201775"/>
                            <a:pt x="124370" y="198296"/>
                            <a:pt x="124370" y="194817"/>
                          </a:cubicBezTo>
                          <a:cubicBezTo>
                            <a:pt x="120891" y="180902"/>
                            <a:pt x="106975" y="177423"/>
                            <a:pt x="100018" y="166986"/>
                          </a:cubicBezTo>
                          <a:cubicBezTo>
                            <a:pt x="86102" y="156549"/>
                            <a:pt x="82623" y="121761"/>
                            <a:pt x="75666" y="104366"/>
                          </a:cubicBezTo>
                          <a:cubicBezTo>
                            <a:pt x="51313" y="62620"/>
                            <a:pt x="37398" y="20873"/>
                            <a:pt x="2609" y="0"/>
                          </a:cubicBezTo>
                          <a:cubicBezTo>
                            <a:pt x="-870" y="0"/>
                            <a:pt x="-870" y="0"/>
                            <a:pt x="2609" y="0"/>
                          </a:cubicBezTo>
                          <a:close/>
                        </a:path>
                      </a:pathLst>
                    </a:custGeom>
                    <a:solidFill>
                      <a:srgbClr val="76A8A0"/>
                    </a:solidFill>
                    <a:ln w="34755" cap="flat">
                      <a:no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xmlns="" id="{E2793C32-ACCB-4C04-8D2D-9A548A90CA87}"/>
                        </a:ext>
                      </a:extLst>
                    </p:cNvPr>
                    <p:cNvSpPr/>
                    <p:nvPr/>
                  </p:nvSpPr>
                  <p:spPr>
                    <a:xfrm>
                      <a:off x="2354403" y="8072889"/>
                      <a:ext cx="35005" cy="124852"/>
                    </a:xfrm>
                    <a:custGeom>
                      <a:avLst/>
                      <a:gdLst>
                        <a:gd name="connsiteX0" fmla="*/ 0 w 35005"/>
                        <a:gd name="connsiteY0" fmla="*/ 123307 h 124852"/>
                        <a:gd name="connsiteX1" fmla="*/ 6958 w 35005"/>
                        <a:gd name="connsiteY1" fmla="*/ 1546 h 124852"/>
                        <a:gd name="connsiteX2" fmla="*/ 6958 w 35005"/>
                        <a:gd name="connsiteY2" fmla="*/ 1546 h 124852"/>
                        <a:gd name="connsiteX3" fmla="*/ 0 w 35005"/>
                        <a:gd name="connsiteY3" fmla="*/ 123307 h 124852"/>
                        <a:gd name="connsiteX4" fmla="*/ 0 w 35005"/>
                        <a:gd name="connsiteY4" fmla="*/ 123307 h 12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005" h="124852">
                          <a:moveTo>
                            <a:pt x="0" y="123307"/>
                          </a:moveTo>
                          <a:cubicBezTo>
                            <a:pt x="24352" y="88518"/>
                            <a:pt x="34789" y="36335"/>
                            <a:pt x="6958" y="1546"/>
                          </a:cubicBezTo>
                          <a:cubicBezTo>
                            <a:pt x="6958" y="1546"/>
                            <a:pt x="6958" y="-1933"/>
                            <a:pt x="6958" y="1546"/>
                          </a:cubicBezTo>
                          <a:cubicBezTo>
                            <a:pt x="48704" y="32856"/>
                            <a:pt x="41746" y="91997"/>
                            <a:pt x="0" y="123307"/>
                          </a:cubicBezTo>
                          <a:cubicBezTo>
                            <a:pt x="0" y="126786"/>
                            <a:pt x="0" y="123307"/>
                            <a:pt x="0" y="123307"/>
                          </a:cubicBezTo>
                          <a:close/>
                        </a:path>
                      </a:pathLst>
                    </a:custGeom>
                    <a:solidFill>
                      <a:srgbClr val="76A8A0"/>
                    </a:solidFill>
                    <a:ln w="34755" cap="flat">
                      <a:noFill/>
                      <a:prstDash val="solid"/>
                      <a:miter/>
                    </a:ln>
                  </p:spPr>
                  <p:txBody>
                    <a:bodyPr rtlCol="0" anchor="ctr"/>
                    <a:lstStyle/>
                    <a:p>
                      <a:endParaRPr lang="en-US"/>
                    </a:p>
                  </p:txBody>
                </p:sp>
                <p:sp>
                  <p:nvSpPr>
                    <p:cNvPr id="268" name="Freeform: Shape 267">
                      <a:extLst>
                        <a:ext uri="{FF2B5EF4-FFF2-40B4-BE49-F238E27FC236}">
                          <a16:creationId xmlns:a16="http://schemas.microsoft.com/office/drawing/2014/main" xmlns="" id="{B36CC652-AAF6-4EDD-AB05-E6DC4AF3EA17}"/>
                        </a:ext>
                      </a:extLst>
                    </p:cNvPr>
                    <p:cNvSpPr/>
                    <p:nvPr/>
                  </p:nvSpPr>
                  <p:spPr>
                    <a:xfrm>
                      <a:off x="2142206" y="8083325"/>
                      <a:ext cx="38253" cy="116349"/>
                    </a:xfrm>
                    <a:custGeom>
                      <a:avLst/>
                      <a:gdLst>
                        <a:gd name="connsiteX0" fmla="*/ 3465 w 38253"/>
                        <a:gd name="connsiteY0" fmla="*/ 1546 h 116349"/>
                        <a:gd name="connsiteX1" fmla="*/ 3465 w 38253"/>
                        <a:gd name="connsiteY1" fmla="*/ 1546 h 116349"/>
                        <a:gd name="connsiteX2" fmla="*/ 38254 w 38253"/>
                        <a:gd name="connsiteY2" fmla="*/ 112870 h 116349"/>
                        <a:gd name="connsiteX3" fmla="*/ 34775 w 38253"/>
                        <a:gd name="connsiteY3" fmla="*/ 116349 h 116349"/>
                        <a:gd name="connsiteX4" fmla="*/ 3465 w 38253"/>
                        <a:gd name="connsiteY4" fmla="*/ 1546 h 116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253" h="116349">
                          <a:moveTo>
                            <a:pt x="3465" y="1546"/>
                          </a:moveTo>
                          <a:cubicBezTo>
                            <a:pt x="3465" y="-1933"/>
                            <a:pt x="6944" y="1546"/>
                            <a:pt x="3465" y="1546"/>
                          </a:cubicBezTo>
                          <a:cubicBezTo>
                            <a:pt x="-14" y="43293"/>
                            <a:pt x="20860" y="74603"/>
                            <a:pt x="38254" y="112870"/>
                          </a:cubicBezTo>
                          <a:cubicBezTo>
                            <a:pt x="38254" y="116349"/>
                            <a:pt x="38254" y="116349"/>
                            <a:pt x="34775" y="116349"/>
                          </a:cubicBezTo>
                          <a:cubicBezTo>
                            <a:pt x="6944" y="85039"/>
                            <a:pt x="-6972" y="39814"/>
                            <a:pt x="3465" y="1546"/>
                          </a:cubicBezTo>
                          <a:close/>
                        </a:path>
                      </a:pathLst>
                    </a:custGeom>
                    <a:solidFill>
                      <a:srgbClr val="76A8A0"/>
                    </a:solidFill>
                    <a:ln w="34755" cap="flat">
                      <a:noFill/>
                      <a:prstDash val="solid"/>
                      <a:miter/>
                    </a:ln>
                  </p:spPr>
                  <p:txBody>
                    <a:bodyPr rtlCol="0" anchor="ctr"/>
                    <a:lstStyle/>
                    <a:p>
                      <a:endParaRPr lang="en-US"/>
                    </a:p>
                  </p:txBody>
                </p:sp>
                <p:sp>
                  <p:nvSpPr>
                    <p:cNvPr id="269" name="Freeform: Shape 268">
                      <a:extLst>
                        <a:ext uri="{FF2B5EF4-FFF2-40B4-BE49-F238E27FC236}">
                          <a16:creationId xmlns:a16="http://schemas.microsoft.com/office/drawing/2014/main" xmlns="" id="{03B06289-1316-4B2C-AC4B-D20037E6CC9B}"/>
                        </a:ext>
                      </a:extLst>
                    </p:cNvPr>
                    <p:cNvSpPr/>
                    <p:nvPr/>
                  </p:nvSpPr>
                  <p:spPr>
                    <a:xfrm>
                      <a:off x="1894271" y="8109224"/>
                      <a:ext cx="108766" cy="218299"/>
                    </a:xfrm>
                    <a:custGeom>
                      <a:avLst/>
                      <a:gdLst>
                        <a:gd name="connsiteX0" fmla="*/ 25273 w 108766"/>
                        <a:gd name="connsiteY0" fmla="*/ 149592 h 218299"/>
                        <a:gd name="connsiteX1" fmla="*/ 105287 w 108766"/>
                        <a:gd name="connsiteY1" fmla="*/ 0 h 218299"/>
                        <a:gd name="connsiteX2" fmla="*/ 108766 w 108766"/>
                        <a:gd name="connsiteY2" fmla="*/ 3479 h 218299"/>
                        <a:gd name="connsiteX3" fmla="*/ 63541 w 108766"/>
                        <a:gd name="connsiteY3" fmla="*/ 118282 h 218299"/>
                        <a:gd name="connsiteX4" fmla="*/ 14837 w 108766"/>
                        <a:gd name="connsiteY4" fmla="*/ 215690 h 218299"/>
                        <a:gd name="connsiteX5" fmla="*/ 7879 w 108766"/>
                        <a:gd name="connsiteY5" fmla="*/ 215690 h 218299"/>
                        <a:gd name="connsiteX6" fmla="*/ 25273 w 108766"/>
                        <a:gd name="connsiteY6" fmla="*/ 149592 h 218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766" h="218299">
                          <a:moveTo>
                            <a:pt x="25273" y="149592"/>
                          </a:moveTo>
                          <a:cubicBezTo>
                            <a:pt x="63541" y="107845"/>
                            <a:pt x="67020" y="41746"/>
                            <a:pt x="105287" y="0"/>
                          </a:cubicBezTo>
                          <a:cubicBezTo>
                            <a:pt x="105287" y="0"/>
                            <a:pt x="108766" y="0"/>
                            <a:pt x="108766" y="3479"/>
                          </a:cubicBezTo>
                          <a:cubicBezTo>
                            <a:pt x="84414" y="34789"/>
                            <a:pt x="77456" y="80014"/>
                            <a:pt x="63541" y="118282"/>
                          </a:cubicBezTo>
                          <a:cubicBezTo>
                            <a:pt x="49625" y="156549"/>
                            <a:pt x="7879" y="170465"/>
                            <a:pt x="14837" y="215690"/>
                          </a:cubicBezTo>
                          <a:cubicBezTo>
                            <a:pt x="14837" y="219169"/>
                            <a:pt x="7879" y="219169"/>
                            <a:pt x="7879" y="215690"/>
                          </a:cubicBezTo>
                          <a:cubicBezTo>
                            <a:pt x="-9515" y="191338"/>
                            <a:pt x="4400" y="173944"/>
                            <a:pt x="25273" y="149592"/>
                          </a:cubicBezTo>
                          <a:close/>
                        </a:path>
                      </a:pathLst>
                    </a:custGeom>
                    <a:solidFill>
                      <a:srgbClr val="76A8A0"/>
                    </a:solidFill>
                    <a:ln w="34755" cap="flat">
                      <a:noFill/>
                      <a:prstDash val="solid"/>
                      <a:miter/>
                    </a:ln>
                  </p:spPr>
                  <p:txBody>
                    <a:bodyPr rtlCol="0" anchor="ctr"/>
                    <a:lstStyle/>
                    <a:p>
                      <a:endParaRPr lang="en-US"/>
                    </a:p>
                  </p:txBody>
                </p:sp>
                <p:sp>
                  <p:nvSpPr>
                    <p:cNvPr id="270" name="Freeform: Shape 269">
                      <a:extLst>
                        <a:ext uri="{FF2B5EF4-FFF2-40B4-BE49-F238E27FC236}">
                          <a16:creationId xmlns:a16="http://schemas.microsoft.com/office/drawing/2014/main" xmlns="" id="{3761F50B-362B-498B-8DE7-2F03284820F6}"/>
                        </a:ext>
                      </a:extLst>
                    </p:cNvPr>
                    <p:cNvSpPr/>
                    <p:nvPr/>
                  </p:nvSpPr>
                  <p:spPr>
                    <a:xfrm>
                      <a:off x="2292871" y="8469586"/>
                      <a:ext cx="23264" cy="282360"/>
                    </a:xfrm>
                    <a:custGeom>
                      <a:avLst/>
                      <a:gdLst>
                        <a:gd name="connsiteX0" fmla="*/ 5871 w 23264"/>
                        <a:gd name="connsiteY0" fmla="*/ 154512 h 282360"/>
                        <a:gd name="connsiteX1" fmla="*/ 2392 w 23264"/>
                        <a:gd name="connsiteY1" fmla="*/ 71018 h 282360"/>
                        <a:gd name="connsiteX2" fmla="*/ 16307 w 23264"/>
                        <a:gd name="connsiteY2" fmla="*/ 1441 h 282360"/>
                        <a:gd name="connsiteX3" fmla="*/ 19786 w 23264"/>
                        <a:gd name="connsiteY3" fmla="*/ 4920 h 282360"/>
                        <a:gd name="connsiteX4" fmla="*/ 19786 w 23264"/>
                        <a:gd name="connsiteY4" fmla="*/ 147554 h 282360"/>
                        <a:gd name="connsiteX5" fmla="*/ 23265 w 23264"/>
                        <a:gd name="connsiteY5" fmla="*/ 279751 h 282360"/>
                        <a:gd name="connsiteX6" fmla="*/ 16307 w 23264"/>
                        <a:gd name="connsiteY6" fmla="*/ 279751 h 282360"/>
                        <a:gd name="connsiteX7" fmla="*/ 5871 w 23264"/>
                        <a:gd name="connsiteY7" fmla="*/ 154512 h 28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264" h="282360">
                          <a:moveTo>
                            <a:pt x="5871" y="154512"/>
                          </a:moveTo>
                          <a:cubicBezTo>
                            <a:pt x="12828" y="126681"/>
                            <a:pt x="2392" y="98849"/>
                            <a:pt x="2392" y="71018"/>
                          </a:cubicBezTo>
                          <a:cubicBezTo>
                            <a:pt x="2392" y="46666"/>
                            <a:pt x="5871" y="25793"/>
                            <a:pt x="16307" y="1441"/>
                          </a:cubicBezTo>
                          <a:cubicBezTo>
                            <a:pt x="16307" y="-2038"/>
                            <a:pt x="19786" y="1441"/>
                            <a:pt x="19786" y="4920"/>
                          </a:cubicBezTo>
                          <a:cubicBezTo>
                            <a:pt x="2392" y="57103"/>
                            <a:pt x="19786" y="95371"/>
                            <a:pt x="19786" y="147554"/>
                          </a:cubicBezTo>
                          <a:cubicBezTo>
                            <a:pt x="19786" y="192779"/>
                            <a:pt x="12828" y="231047"/>
                            <a:pt x="23265" y="279751"/>
                          </a:cubicBezTo>
                          <a:cubicBezTo>
                            <a:pt x="23265" y="283230"/>
                            <a:pt x="19786" y="283230"/>
                            <a:pt x="16307" y="279751"/>
                          </a:cubicBezTo>
                          <a:cubicBezTo>
                            <a:pt x="-1087" y="238004"/>
                            <a:pt x="-4566" y="196258"/>
                            <a:pt x="5871" y="154512"/>
                          </a:cubicBezTo>
                          <a:close/>
                        </a:path>
                      </a:pathLst>
                    </a:custGeom>
                    <a:solidFill>
                      <a:srgbClr val="76A8A0"/>
                    </a:solidFill>
                    <a:ln w="34755" cap="flat">
                      <a:noFill/>
                      <a:prstDash val="solid"/>
                      <a:miter/>
                    </a:ln>
                  </p:spPr>
                  <p:txBody>
                    <a:bodyPr rtlCol="0" anchor="ctr"/>
                    <a:lstStyle/>
                    <a:p>
                      <a:endParaRPr lang="en-US"/>
                    </a:p>
                  </p:txBody>
                </p:sp>
                <p:sp>
                  <p:nvSpPr>
                    <p:cNvPr id="271" name="Freeform: Shape 270">
                      <a:extLst>
                        <a:ext uri="{FF2B5EF4-FFF2-40B4-BE49-F238E27FC236}">
                          <a16:creationId xmlns:a16="http://schemas.microsoft.com/office/drawing/2014/main" xmlns="" id="{CE62C6E8-03E2-44EF-8327-E338148DCD65}"/>
                        </a:ext>
                      </a:extLst>
                    </p:cNvPr>
                    <p:cNvSpPr/>
                    <p:nvPr/>
                  </p:nvSpPr>
                  <p:spPr>
                    <a:xfrm>
                      <a:off x="2660544" y="8364051"/>
                      <a:ext cx="51626" cy="72186"/>
                    </a:xfrm>
                    <a:custGeom>
                      <a:avLst/>
                      <a:gdLst>
                        <a:gd name="connsiteX0" fmla="*/ 0 w 51626"/>
                        <a:gd name="connsiteY0" fmla="*/ 65229 h 72186"/>
                        <a:gd name="connsiteX1" fmla="*/ 24352 w 51626"/>
                        <a:gd name="connsiteY1" fmla="*/ 44356 h 72186"/>
                        <a:gd name="connsiteX2" fmla="*/ 41747 w 51626"/>
                        <a:gd name="connsiteY2" fmla="*/ 2609 h 72186"/>
                        <a:gd name="connsiteX3" fmla="*/ 45225 w 51626"/>
                        <a:gd name="connsiteY3" fmla="*/ 2609 h 72186"/>
                        <a:gd name="connsiteX4" fmla="*/ 6958 w 51626"/>
                        <a:gd name="connsiteY4" fmla="*/ 72187 h 72186"/>
                        <a:gd name="connsiteX5" fmla="*/ 0 w 51626"/>
                        <a:gd name="connsiteY5" fmla="*/ 65229 h 72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626" h="72186">
                          <a:moveTo>
                            <a:pt x="0" y="65229"/>
                          </a:moveTo>
                          <a:cubicBezTo>
                            <a:pt x="6958" y="58271"/>
                            <a:pt x="17394" y="51313"/>
                            <a:pt x="24352" y="44356"/>
                          </a:cubicBezTo>
                          <a:cubicBezTo>
                            <a:pt x="34789" y="33919"/>
                            <a:pt x="45225" y="16525"/>
                            <a:pt x="41747" y="2609"/>
                          </a:cubicBezTo>
                          <a:cubicBezTo>
                            <a:pt x="41747" y="-870"/>
                            <a:pt x="41747" y="-870"/>
                            <a:pt x="45225" y="2609"/>
                          </a:cubicBezTo>
                          <a:cubicBezTo>
                            <a:pt x="66099" y="30440"/>
                            <a:pt x="31310" y="65229"/>
                            <a:pt x="6958" y="72187"/>
                          </a:cubicBezTo>
                          <a:cubicBezTo>
                            <a:pt x="3479" y="72187"/>
                            <a:pt x="0" y="68708"/>
                            <a:pt x="0" y="65229"/>
                          </a:cubicBezTo>
                          <a:close/>
                        </a:path>
                      </a:pathLst>
                    </a:custGeom>
                    <a:solidFill>
                      <a:srgbClr val="76A8A0"/>
                    </a:solidFill>
                    <a:ln w="34755" cap="flat">
                      <a:noFill/>
                      <a:prstDash val="solid"/>
                      <a:miter/>
                    </a:ln>
                  </p:spPr>
                  <p:txBody>
                    <a:bodyPr rtlCol="0" anchor="ctr"/>
                    <a:lstStyle/>
                    <a:p>
                      <a:endParaRPr lang="en-US"/>
                    </a:p>
                  </p:txBody>
                </p:sp>
                <p:sp>
                  <p:nvSpPr>
                    <p:cNvPr id="272" name="Freeform: Shape 271">
                      <a:extLst>
                        <a:ext uri="{FF2B5EF4-FFF2-40B4-BE49-F238E27FC236}">
                          <a16:creationId xmlns:a16="http://schemas.microsoft.com/office/drawing/2014/main" xmlns="" id="{0D545D29-45CF-4758-9E76-0133491E20A5}"/>
                        </a:ext>
                      </a:extLst>
                    </p:cNvPr>
                    <p:cNvSpPr/>
                    <p:nvPr/>
                  </p:nvSpPr>
                  <p:spPr>
                    <a:xfrm>
                      <a:off x="1818657" y="8378495"/>
                      <a:ext cx="70115" cy="54263"/>
                    </a:xfrm>
                    <a:custGeom>
                      <a:avLst/>
                      <a:gdLst>
                        <a:gd name="connsiteX0" fmla="*/ 6958 w 70115"/>
                        <a:gd name="connsiteY0" fmla="*/ 2081 h 54263"/>
                        <a:gd name="connsiteX1" fmla="*/ 66099 w 70115"/>
                        <a:gd name="connsiteY1" fmla="*/ 47306 h 54263"/>
                        <a:gd name="connsiteX2" fmla="*/ 66099 w 70115"/>
                        <a:gd name="connsiteY2" fmla="*/ 54264 h 54263"/>
                        <a:gd name="connsiteX3" fmla="*/ 0 w 70115"/>
                        <a:gd name="connsiteY3" fmla="*/ 9038 h 54263"/>
                        <a:gd name="connsiteX4" fmla="*/ 6958 w 70115"/>
                        <a:gd name="connsiteY4" fmla="*/ 2081 h 54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15" h="54263">
                          <a:moveTo>
                            <a:pt x="6958" y="2081"/>
                          </a:moveTo>
                          <a:cubicBezTo>
                            <a:pt x="24352" y="19475"/>
                            <a:pt x="38268" y="40348"/>
                            <a:pt x="66099" y="47306"/>
                          </a:cubicBezTo>
                          <a:cubicBezTo>
                            <a:pt x="69578" y="47306"/>
                            <a:pt x="73056" y="54264"/>
                            <a:pt x="66099" y="54264"/>
                          </a:cubicBezTo>
                          <a:cubicBezTo>
                            <a:pt x="41747" y="54264"/>
                            <a:pt x="10437" y="33390"/>
                            <a:pt x="0" y="9038"/>
                          </a:cubicBezTo>
                          <a:cubicBezTo>
                            <a:pt x="0" y="-1398"/>
                            <a:pt x="3479" y="-1398"/>
                            <a:pt x="6958" y="2081"/>
                          </a:cubicBezTo>
                          <a:close/>
                        </a:path>
                      </a:pathLst>
                    </a:custGeom>
                    <a:solidFill>
                      <a:srgbClr val="76A8A0"/>
                    </a:solidFill>
                    <a:ln w="34755" cap="flat">
                      <a:noFill/>
                      <a:prstDash val="solid"/>
                      <a:miter/>
                    </a:ln>
                  </p:spPr>
                  <p:txBody>
                    <a:bodyPr rtlCol="0" anchor="ctr"/>
                    <a:lstStyle/>
                    <a:p>
                      <a:endParaRPr lang="en-US"/>
                    </a:p>
                  </p:txBody>
                </p:sp>
                <p:grpSp>
                  <p:nvGrpSpPr>
                    <p:cNvPr id="273" name="Graphic 30">
                      <a:extLst>
                        <a:ext uri="{FF2B5EF4-FFF2-40B4-BE49-F238E27FC236}">
                          <a16:creationId xmlns:a16="http://schemas.microsoft.com/office/drawing/2014/main" xmlns="" id="{9AFB5114-D4F6-4598-B008-3073B8014E05}"/>
                        </a:ext>
                      </a:extLst>
                    </p:cNvPr>
                    <p:cNvGrpSpPr/>
                    <p:nvPr/>
                  </p:nvGrpSpPr>
                  <p:grpSpPr>
                    <a:xfrm>
                      <a:off x="2024780" y="8063998"/>
                      <a:ext cx="104146" cy="738054"/>
                      <a:chOff x="2024780" y="8063998"/>
                      <a:chExt cx="104146" cy="738054"/>
                    </a:xfrm>
                  </p:grpSpPr>
                  <p:sp>
                    <p:nvSpPr>
                      <p:cNvPr id="274" name="Freeform: Shape 273">
                        <a:extLst>
                          <a:ext uri="{FF2B5EF4-FFF2-40B4-BE49-F238E27FC236}">
                            <a16:creationId xmlns:a16="http://schemas.microsoft.com/office/drawing/2014/main" xmlns="" id="{A4AA3F19-B6EF-4815-8CD9-7BA932225813}"/>
                          </a:ext>
                        </a:extLst>
                      </p:cNvPr>
                      <p:cNvSpPr/>
                      <p:nvPr/>
                    </p:nvSpPr>
                    <p:spPr>
                      <a:xfrm>
                        <a:off x="2024780" y="8063998"/>
                        <a:ext cx="104146" cy="734580"/>
                      </a:xfrm>
                      <a:custGeom>
                        <a:avLst/>
                        <a:gdLst>
                          <a:gd name="connsiteX0" fmla="*/ 47834 w 104146"/>
                          <a:gd name="connsiteY0" fmla="*/ 267873 h 734580"/>
                          <a:gd name="connsiteX1" fmla="*/ 40877 w 104146"/>
                          <a:gd name="connsiteY1" fmla="*/ 497479 h 734580"/>
                          <a:gd name="connsiteX2" fmla="*/ 54792 w 104146"/>
                          <a:gd name="connsiteY2" fmla="*/ 605324 h 734580"/>
                          <a:gd name="connsiteX3" fmla="*/ 65229 w 104146"/>
                          <a:gd name="connsiteY3" fmla="*/ 660986 h 734580"/>
                          <a:gd name="connsiteX4" fmla="*/ 75665 w 104146"/>
                          <a:gd name="connsiteY4" fmla="*/ 692296 h 734580"/>
                          <a:gd name="connsiteX5" fmla="*/ 79144 w 104146"/>
                          <a:gd name="connsiteY5" fmla="*/ 692296 h 734580"/>
                          <a:gd name="connsiteX6" fmla="*/ 82623 w 104146"/>
                          <a:gd name="connsiteY6" fmla="*/ 716648 h 734580"/>
                          <a:gd name="connsiteX7" fmla="*/ 61750 w 104146"/>
                          <a:gd name="connsiteY7" fmla="*/ 730564 h 734580"/>
                          <a:gd name="connsiteX8" fmla="*/ 37398 w 104146"/>
                          <a:gd name="connsiteY8" fmla="*/ 730564 h 734580"/>
                          <a:gd name="connsiteX9" fmla="*/ 30440 w 104146"/>
                          <a:gd name="connsiteY9" fmla="*/ 720127 h 734580"/>
                          <a:gd name="connsiteX10" fmla="*/ 9567 w 104146"/>
                          <a:gd name="connsiteY10" fmla="*/ 650550 h 734580"/>
                          <a:gd name="connsiteX11" fmla="*/ 2609 w 104146"/>
                          <a:gd name="connsiteY11" fmla="*/ 556620 h 734580"/>
                          <a:gd name="connsiteX12" fmla="*/ 2609 w 104146"/>
                          <a:gd name="connsiteY12" fmla="*/ 372240 h 734580"/>
                          <a:gd name="connsiteX13" fmla="*/ 20003 w 104146"/>
                          <a:gd name="connsiteY13" fmla="*/ 180902 h 734580"/>
                          <a:gd name="connsiteX14" fmla="*/ 40877 w 104146"/>
                          <a:gd name="connsiteY14" fmla="*/ 83493 h 734580"/>
                          <a:gd name="connsiteX15" fmla="*/ 40877 w 104146"/>
                          <a:gd name="connsiteY15" fmla="*/ 80014 h 734580"/>
                          <a:gd name="connsiteX16" fmla="*/ 51313 w 104146"/>
                          <a:gd name="connsiteY16" fmla="*/ 41747 h 734580"/>
                          <a:gd name="connsiteX17" fmla="*/ 65229 w 104146"/>
                          <a:gd name="connsiteY17" fmla="*/ 10437 h 734580"/>
                          <a:gd name="connsiteX18" fmla="*/ 86102 w 104146"/>
                          <a:gd name="connsiteY18" fmla="*/ 0 h 734580"/>
                          <a:gd name="connsiteX19" fmla="*/ 96539 w 104146"/>
                          <a:gd name="connsiteY19" fmla="*/ 0 h 734580"/>
                          <a:gd name="connsiteX20" fmla="*/ 93060 w 104146"/>
                          <a:gd name="connsiteY20" fmla="*/ 45225 h 734580"/>
                          <a:gd name="connsiteX21" fmla="*/ 47834 w 104146"/>
                          <a:gd name="connsiteY21" fmla="*/ 267873 h 734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4146" h="734580">
                            <a:moveTo>
                              <a:pt x="47834" y="267873"/>
                            </a:moveTo>
                            <a:cubicBezTo>
                              <a:pt x="37398" y="344409"/>
                              <a:pt x="37398" y="420944"/>
                              <a:pt x="40877" y="497479"/>
                            </a:cubicBezTo>
                            <a:cubicBezTo>
                              <a:pt x="44356" y="532268"/>
                              <a:pt x="47834" y="567057"/>
                              <a:pt x="54792" y="605324"/>
                            </a:cubicBezTo>
                            <a:cubicBezTo>
                              <a:pt x="58271" y="622719"/>
                              <a:pt x="61750" y="640113"/>
                              <a:pt x="65229" y="660986"/>
                            </a:cubicBezTo>
                            <a:cubicBezTo>
                              <a:pt x="68708" y="671423"/>
                              <a:pt x="72187" y="681860"/>
                              <a:pt x="75665" y="692296"/>
                            </a:cubicBezTo>
                            <a:cubicBezTo>
                              <a:pt x="75665" y="692296"/>
                              <a:pt x="75665" y="692296"/>
                              <a:pt x="79144" y="692296"/>
                            </a:cubicBezTo>
                            <a:cubicBezTo>
                              <a:pt x="82623" y="699254"/>
                              <a:pt x="86102" y="709691"/>
                              <a:pt x="82623" y="716648"/>
                            </a:cubicBezTo>
                            <a:cubicBezTo>
                              <a:pt x="79144" y="723606"/>
                              <a:pt x="68708" y="727085"/>
                              <a:pt x="61750" y="730564"/>
                            </a:cubicBezTo>
                            <a:cubicBezTo>
                              <a:pt x="54792" y="734043"/>
                              <a:pt x="44356" y="737522"/>
                              <a:pt x="37398" y="730564"/>
                            </a:cubicBezTo>
                            <a:cubicBezTo>
                              <a:pt x="33919" y="727085"/>
                              <a:pt x="30440" y="723606"/>
                              <a:pt x="30440" y="720127"/>
                            </a:cubicBezTo>
                            <a:cubicBezTo>
                              <a:pt x="20003" y="699254"/>
                              <a:pt x="9567" y="671423"/>
                              <a:pt x="9567" y="650550"/>
                            </a:cubicBezTo>
                            <a:cubicBezTo>
                              <a:pt x="6088" y="619240"/>
                              <a:pt x="2609" y="587930"/>
                              <a:pt x="2609" y="556620"/>
                            </a:cubicBezTo>
                            <a:cubicBezTo>
                              <a:pt x="-870" y="494000"/>
                              <a:pt x="-870" y="431381"/>
                              <a:pt x="2609" y="372240"/>
                            </a:cubicBezTo>
                            <a:cubicBezTo>
                              <a:pt x="6088" y="309620"/>
                              <a:pt x="9567" y="243521"/>
                              <a:pt x="20003" y="180902"/>
                            </a:cubicBezTo>
                            <a:cubicBezTo>
                              <a:pt x="23482" y="149592"/>
                              <a:pt x="33919" y="114803"/>
                              <a:pt x="40877" y="83493"/>
                            </a:cubicBezTo>
                            <a:cubicBezTo>
                              <a:pt x="40877" y="83493"/>
                              <a:pt x="40877" y="80014"/>
                              <a:pt x="40877" y="80014"/>
                            </a:cubicBezTo>
                            <a:cubicBezTo>
                              <a:pt x="44356" y="66099"/>
                              <a:pt x="47834" y="55662"/>
                              <a:pt x="51313" y="41747"/>
                            </a:cubicBezTo>
                            <a:cubicBezTo>
                              <a:pt x="54792" y="31310"/>
                              <a:pt x="54792" y="17394"/>
                              <a:pt x="65229" y="10437"/>
                            </a:cubicBezTo>
                            <a:cubicBezTo>
                              <a:pt x="72187" y="3479"/>
                              <a:pt x="79144" y="0"/>
                              <a:pt x="86102" y="0"/>
                            </a:cubicBezTo>
                            <a:cubicBezTo>
                              <a:pt x="89581" y="0"/>
                              <a:pt x="93060" y="0"/>
                              <a:pt x="96539" y="0"/>
                            </a:cubicBezTo>
                            <a:cubicBezTo>
                              <a:pt x="113933" y="6958"/>
                              <a:pt x="96539" y="34789"/>
                              <a:pt x="93060" y="45225"/>
                            </a:cubicBezTo>
                            <a:cubicBezTo>
                              <a:pt x="68708" y="121761"/>
                              <a:pt x="54792" y="194817"/>
                              <a:pt x="47834" y="267873"/>
                            </a:cubicBezTo>
                            <a:close/>
                          </a:path>
                        </a:pathLst>
                      </a:custGeom>
                      <a:solidFill>
                        <a:srgbClr val="38233B"/>
                      </a:solidFill>
                      <a:ln w="34755" cap="flat">
                        <a:noFill/>
                        <a:prstDash val="solid"/>
                        <a:miter/>
                      </a:ln>
                    </p:spPr>
                    <p:txBody>
                      <a:bodyPr rtlCol="0" anchor="ctr"/>
                      <a:lstStyle/>
                      <a:p>
                        <a:endParaRPr lang="en-US"/>
                      </a:p>
                    </p:txBody>
                  </p:sp>
                  <p:sp>
                    <p:nvSpPr>
                      <p:cNvPr id="275" name="Freeform: Shape 274">
                        <a:extLst>
                          <a:ext uri="{FF2B5EF4-FFF2-40B4-BE49-F238E27FC236}">
                            <a16:creationId xmlns:a16="http://schemas.microsoft.com/office/drawing/2014/main" xmlns="" id="{AB579FC9-9909-4365-A7F3-2846CDF4B98B}"/>
                          </a:ext>
                        </a:extLst>
                      </p:cNvPr>
                      <p:cNvSpPr/>
                      <p:nvPr/>
                    </p:nvSpPr>
                    <p:spPr>
                      <a:xfrm>
                        <a:off x="2035217" y="8071826"/>
                        <a:ext cx="82623" cy="722736"/>
                      </a:xfrm>
                      <a:custGeom>
                        <a:avLst/>
                        <a:gdLst>
                          <a:gd name="connsiteX0" fmla="*/ 23482 w 82623"/>
                          <a:gd name="connsiteY0" fmla="*/ 343539 h 722736"/>
                          <a:gd name="connsiteX1" fmla="*/ 47834 w 82623"/>
                          <a:gd name="connsiteY1" fmla="*/ 155680 h 722736"/>
                          <a:gd name="connsiteX2" fmla="*/ 65229 w 82623"/>
                          <a:gd name="connsiteY2" fmla="*/ 68708 h 722736"/>
                          <a:gd name="connsiteX3" fmla="*/ 79144 w 82623"/>
                          <a:gd name="connsiteY3" fmla="*/ 23482 h 722736"/>
                          <a:gd name="connsiteX4" fmla="*/ 82623 w 82623"/>
                          <a:gd name="connsiteY4" fmla="*/ 13046 h 722736"/>
                          <a:gd name="connsiteX5" fmla="*/ 82623 w 82623"/>
                          <a:gd name="connsiteY5" fmla="*/ 13046 h 722736"/>
                          <a:gd name="connsiteX6" fmla="*/ 79144 w 82623"/>
                          <a:gd name="connsiteY6" fmla="*/ 2609 h 722736"/>
                          <a:gd name="connsiteX7" fmla="*/ 68708 w 82623"/>
                          <a:gd name="connsiteY7" fmla="*/ 2609 h 722736"/>
                          <a:gd name="connsiteX8" fmla="*/ 68708 w 82623"/>
                          <a:gd name="connsiteY8" fmla="*/ 2609 h 722736"/>
                          <a:gd name="connsiteX9" fmla="*/ 54792 w 82623"/>
                          <a:gd name="connsiteY9" fmla="*/ 13046 h 722736"/>
                          <a:gd name="connsiteX10" fmla="*/ 54792 w 82623"/>
                          <a:gd name="connsiteY10" fmla="*/ 13046 h 722736"/>
                          <a:gd name="connsiteX11" fmla="*/ 54792 w 82623"/>
                          <a:gd name="connsiteY11" fmla="*/ 13046 h 722736"/>
                          <a:gd name="connsiteX12" fmla="*/ 51313 w 82623"/>
                          <a:gd name="connsiteY12" fmla="*/ 20004 h 722736"/>
                          <a:gd name="connsiteX13" fmla="*/ 51313 w 82623"/>
                          <a:gd name="connsiteY13" fmla="*/ 16525 h 722736"/>
                          <a:gd name="connsiteX14" fmla="*/ 47834 w 82623"/>
                          <a:gd name="connsiteY14" fmla="*/ 23482 h 722736"/>
                          <a:gd name="connsiteX15" fmla="*/ 47834 w 82623"/>
                          <a:gd name="connsiteY15" fmla="*/ 30440 h 722736"/>
                          <a:gd name="connsiteX16" fmla="*/ 44356 w 82623"/>
                          <a:gd name="connsiteY16" fmla="*/ 47835 h 722736"/>
                          <a:gd name="connsiteX17" fmla="*/ 37398 w 82623"/>
                          <a:gd name="connsiteY17" fmla="*/ 75666 h 722736"/>
                          <a:gd name="connsiteX18" fmla="*/ 20003 w 82623"/>
                          <a:gd name="connsiteY18" fmla="*/ 159159 h 722736"/>
                          <a:gd name="connsiteX19" fmla="*/ 2609 w 82623"/>
                          <a:gd name="connsiteY19" fmla="*/ 343539 h 722736"/>
                          <a:gd name="connsiteX20" fmla="*/ 2609 w 82623"/>
                          <a:gd name="connsiteY20" fmla="*/ 545314 h 722736"/>
                          <a:gd name="connsiteX21" fmla="*/ 33919 w 82623"/>
                          <a:gd name="connsiteY21" fmla="*/ 719257 h 722736"/>
                          <a:gd name="connsiteX22" fmla="*/ 33919 w 82623"/>
                          <a:gd name="connsiteY22" fmla="*/ 722736 h 722736"/>
                          <a:gd name="connsiteX23" fmla="*/ 51313 w 82623"/>
                          <a:gd name="connsiteY23" fmla="*/ 722736 h 722736"/>
                          <a:gd name="connsiteX24" fmla="*/ 65229 w 82623"/>
                          <a:gd name="connsiteY24" fmla="*/ 715779 h 722736"/>
                          <a:gd name="connsiteX25" fmla="*/ 30440 w 82623"/>
                          <a:gd name="connsiteY25" fmla="*/ 534877 h 722736"/>
                          <a:gd name="connsiteX26" fmla="*/ 23482 w 82623"/>
                          <a:gd name="connsiteY26" fmla="*/ 343539 h 722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2623" h="722736">
                            <a:moveTo>
                              <a:pt x="23482" y="343539"/>
                            </a:moveTo>
                            <a:cubicBezTo>
                              <a:pt x="26961" y="280919"/>
                              <a:pt x="37398" y="218299"/>
                              <a:pt x="47834" y="155680"/>
                            </a:cubicBezTo>
                            <a:cubicBezTo>
                              <a:pt x="54792" y="127849"/>
                              <a:pt x="58271" y="100018"/>
                              <a:pt x="65229" y="68708"/>
                            </a:cubicBezTo>
                            <a:cubicBezTo>
                              <a:pt x="68708" y="54792"/>
                              <a:pt x="72187" y="37398"/>
                              <a:pt x="79144" y="23482"/>
                            </a:cubicBezTo>
                            <a:cubicBezTo>
                              <a:pt x="79144" y="20004"/>
                              <a:pt x="82623" y="16525"/>
                              <a:pt x="82623" y="13046"/>
                            </a:cubicBezTo>
                            <a:lnTo>
                              <a:pt x="82623" y="13046"/>
                            </a:lnTo>
                            <a:cubicBezTo>
                              <a:pt x="82623" y="9567"/>
                              <a:pt x="82623" y="6088"/>
                              <a:pt x="79144" y="2609"/>
                            </a:cubicBezTo>
                            <a:cubicBezTo>
                              <a:pt x="75666" y="-870"/>
                              <a:pt x="72187" y="-870"/>
                              <a:pt x="68708" y="2609"/>
                            </a:cubicBezTo>
                            <a:cubicBezTo>
                              <a:pt x="68708" y="2609"/>
                              <a:pt x="68708" y="2609"/>
                              <a:pt x="68708" y="2609"/>
                            </a:cubicBezTo>
                            <a:cubicBezTo>
                              <a:pt x="61750" y="2609"/>
                              <a:pt x="58271" y="6088"/>
                              <a:pt x="54792" y="13046"/>
                            </a:cubicBezTo>
                            <a:cubicBezTo>
                              <a:pt x="54792" y="13046"/>
                              <a:pt x="54792" y="13046"/>
                              <a:pt x="54792" y="13046"/>
                            </a:cubicBezTo>
                            <a:lnTo>
                              <a:pt x="54792" y="13046"/>
                            </a:lnTo>
                            <a:cubicBezTo>
                              <a:pt x="54792" y="16525"/>
                              <a:pt x="51313" y="16525"/>
                              <a:pt x="51313" y="20004"/>
                            </a:cubicBezTo>
                            <a:cubicBezTo>
                              <a:pt x="51313" y="20004"/>
                              <a:pt x="51313" y="16525"/>
                              <a:pt x="51313" y="16525"/>
                            </a:cubicBezTo>
                            <a:cubicBezTo>
                              <a:pt x="51313" y="20004"/>
                              <a:pt x="47834" y="20004"/>
                              <a:pt x="47834" y="23482"/>
                            </a:cubicBezTo>
                            <a:cubicBezTo>
                              <a:pt x="47834" y="26961"/>
                              <a:pt x="47834" y="26961"/>
                              <a:pt x="47834" y="30440"/>
                            </a:cubicBezTo>
                            <a:cubicBezTo>
                              <a:pt x="44356" y="37398"/>
                              <a:pt x="44356" y="40877"/>
                              <a:pt x="44356" y="47835"/>
                            </a:cubicBezTo>
                            <a:cubicBezTo>
                              <a:pt x="40877" y="54792"/>
                              <a:pt x="40877" y="65229"/>
                              <a:pt x="37398" y="75666"/>
                            </a:cubicBezTo>
                            <a:cubicBezTo>
                              <a:pt x="30440" y="103497"/>
                              <a:pt x="23482" y="131327"/>
                              <a:pt x="20003" y="159159"/>
                            </a:cubicBezTo>
                            <a:cubicBezTo>
                              <a:pt x="9567" y="218299"/>
                              <a:pt x="6088" y="280919"/>
                              <a:pt x="2609" y="343539"/>
                            </a:cubicBezTo>
                            <a:cubicBezTo>
                              <a:pt x="-870" y="409638"/>
                              <a:pt x="-870" y="475736"/>
                              <a:pt x="2609" y="545314"/>
                            </a:cubicBezTo>
                            <a:cubicBezTo>
                              <a:pt x="6088" y="604455"/>
                              <a:pt x="6088" y="667074"/>
                              <a:pt x="33919" y="719257"/>
                            </a:cubicBezTo>
                            <a:cubicBezTo>
                              <a:pt x="33919" y="719257"/>
                              <a:pt x="33919" y="722736"/>
                              <a:pt x="33919" y="722736"/>
                            </a:cubicBezTo>
                            <a:cubicBezTo>
                              <a:pt x="40877" y="722736"/>
                              <a:pt x="44356" y="722736"/>
                              <a:pt x="51313" y="722736"/>
                            </a:cubicBezTo>
                            <a:cubicBezTo>
                              <a:pt x="54792" y="722736"/>
                              <a:pt x="61750" y="719257"/>
                              <a:pt x="65229" y="715779"/>
                            </a:cubicBezTo>
                            <a:cubicBezTo>
                              <a:pt x="44356" y="660117"/>
                              <a:pt x="33919" y="594018"/>
                              <a:pt x="30440" y="534877"/>
                            </a:cubicBezTo>
                            <a:cubicBezTo>
                              <a:pt x="20003" y="465300"/>
                              <a:pt x="20003" y="406159"/>
                              <a:pt x="23482" y="343539"/>
                            </a:cubicBezTo>
                            <a:close/>
                          </a:path>
                        </a:pathLst>
                      </a:custGeom>
                      <a:solidFill>
                        <a:srgbClr val="84152D"/>
                      </a:solidFill>
                      <a:ln w="34755" cap="flat">
                        <a:noFill/>
                        <a:prstDash val="solid"/>
                        <a:miter/>
                      </a:ln>
                    </p:spPr>
                    <p:txBody>
                      <a:bodyPr rtlCol="0" anchor="ctr"/>
                      <a:lstStyle/>
                      <a:p>
                        <a:endParaRPr lang="en-US"/>
                      </a:p>
                    </p:txBody>
                  </p:sp>
                  <p:sp>
                    <p:nvSpPr>
                      <p:cNvPr id="276" name="Freeform: Shape 275">
                        <a:extLst>
                          <a:ext uri="{FF2B5EF4-FFF2-40B4-BE49-F238E27FC236}">
                            <a16:creationId xmlns:a16="http://schemas.microsoft.com/office/drawing/2014/main" xmlns="" id="{85C4AB8C-7248-499B-9B9E-8086F42B5750}"/>
                          </a:ext>
                        </a:extLst>
                      </p:cNvPr>
                      <p:cNvSpPr/>
                      <p:nvPr/>
                    </p:nvSpPr>
                    <p:spPr>
                      <a:xfrm>
                        <a:off x="2030868" y="8070956"/>
                        <a:ext cx="83493" cy="711236"/>
                      </a:xfrm>
                      <a:custGeom>
                        <a:avLst/>
                        <a:gdLst>
                          <a:gd name="connsiteX0" fmla="*/ 3479 w 83493"/>
                          <a:gd name="connsiteY0" fmla="*/ 340930 h 711236"/>
                          <a:gd name="connsiteX1" fmla="*/ 20873 w 83493"/>
                          <a:gd name="connsiteY1" fmla="*/ 156549 h 711236"/>
                          <a:gd name="connsiteX2" fmla="*/ 38268 w 83493"/>
                          <a:gd name="connsiteY2" fmla="*/ 73056 h 711236"/>
                          <a:gd name="connsiteX3" fmla="*/ 45225 w 83493"/>
                          <a:gd name="connsiteY3" fmla="*/ 45225 h 711236"/>
                          <a:gd name="connsiteX4" fmla="*/ 48704 w 83493"/>
                          <a:gd name="connsiteY4" fmla="*/ 27831 h 711236"/>
                          <a:gd name="connsiteX5" fmla="*/ 48704 w 83493"/>
                          <a:gd name="connsiteY5" fmla="*/ 20873 h 711236"/>
                          <a:gd name="connsiteX6" fmla="*/ 52183 w 83493"/>
                          <a:gd name="connsiteY6" fmla="*/ 13916 h 711236"/>
                          <a:gd name="connsiteX7" fmla="*/ 52183 w 83493"/>
                          <a:gd name="connsiteY7" fmla="*/ 17394 h 711236"/>
                          <a:gd name="connsiteX8" fmla="*/ 55662 w 83493"/>
                          <a:gd name="connsiteY8" fmla="*/ 10437 h 711236"/>
                          <a:gd name="connsiteX9" fmla="*/ 55662 w 83493"/>
                          <a:gd name="connsiteY9" fmla="*/ 10437 h 711236"/>
                          <a:gd name="connsiteX10" fmla="*/ 55662 w 83493"/>
                          <a:gd name="connsiteY10" fmla="*/ 10437 h 711236"/>
                          <a:gd name="connsiteX11" fmla="*/ 69578 w 83493"/>
                          <a:gd name="connsiteY11" fmla="*/ 0 h 711236"/>
                          <a:gd name="connsiteX12" fmla="*/ 69578 w 83493"/>
                          <a:gd name="connsiteY12" fmla="*/ 0 h 711236"/>
                          <a:gd name="connsiteX13" fmla="*/ 80014 w 83493"/>
                          <a:gd name="connsiteY13" fmla="*/ 0 h 711236"/>
                          <a:gd name="connsiteX14" fmla="*/ 83493 w 83493"/>
                          <a:gd name="connsiteY14" fmla="*/ 10437 h 711236"/>
                          <a:gd name="connsiteX15" fmla="*/ 83493 w 83493"/>
                          <a:gd name="connsiteY15" fmla="*/ 10437 h 711236"/>
                          <a:gd name="connsiteX16" fmla="*/ 80014 w 83493"/>
                          <a:gd name="connsiteY16" fmla="*/ 17394 h 711236"/>
                          <a:gd name="connsiteX17" fmla="*/ 24352 w 83493"/>
                          <a:gd name="connsiteY17" fmla="*/ 191338 h 711236"/>
                          <a:gd name="connsiteX18" fmla="*/ 10437 w 83493"/>
                          <a:gd name="connsiteY18" fmla="*/ 320057 h 711236"/>
                          <a:gd name="connsiteX19" fmla="*/ 3479 w 83493"/>
                          <a:gd name="connsiteY19" fmla="*/ 445296 h 711236"/>
                          <a:gd name="connsiteX20" fmla="*/ 52183 w 83493"/>
                          <a:gd name="connsiteY20" fmla="*/ 678381 h 711236"/>
                          <a:gd name="connsiteX21" fmla="*/ 55662 w 83493"/>
                          <a:gd name="connsiteY21" fmla="*/ 681860 h 711236"/>
                          <a:gd name="connsiteX22" fmla="*/ 62620 w 83493"/>
                          <a:gd name="connsiteY22" fmla="*/ 702733 h 711236"/>
                          <a:gd name="connsiteX23" fmla="*/ 48704 w 83493"/>
                          <a:gd name="connsiteY23" fmla="*/ 709691 h 711236"/>
                          <a:gd name="connsiteX24" fmla="*/ 31310 w 83493"/>
                          <a:gd name="connsiteY24" fmla="*/ 709691 h 711236"/>
                          <a:gd name="connsiteX25" fmla="*/ 31310 w 83493"/>
                          <a:gd name="connsiteY25" fmla="*/ 706212 h 711236"/>
                          <a:gd name="connsiteX26" fmla="*/ 0 w 83493"/>
                          <a:gd name="connsiteY26" fmla="*/ 532268 h 711236"/>
                          <a:gd name="connsiteX27" fmla="*/ 3479 w 83493"/>
                          <a:gd name="connsiteY27" fmla="*/ 340930 h 711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3493" h="711236">
                            <a:moveTo>
                              <a:pt x="3479" y="340930"/>
                            </a:moveTo>
                            <a:cubicBezTo>
                              <a:pt x="6958" y="278310"/>
                              <a:pt x="13916" y="219169"/>
                              <a:pt x="20873" y="156549"/>
                            </a:cubicBezTo>
                            <a:cubicBezTo>
                              <a:pt x="24352" y="128718"/>
                              <a:pt x="31310" y="100887"/>
                              <a:pt x="38268" y="73056"/>
                            </a:cubicBezTo>
                            <a:cubicBezTo>
                              <a:pt x="38268" y="62620"/>
                              <a:pt x="41747" y="55662"/>
                              <a:pt x="45225" y="45225"/>
                            </a:cubicBezTo>
                            <a:cubicBezTo>
                              <a:pt x="45225" y="41747"/>
                              <a:pt x="48704" y="34789"/>
                              <a:pt x="48704" y="27831"/>
                            </a:cubicBezTo>
                            <a:cubicBezTo>
                              <a:pt x="48704" y="24352"/>
                              <a:pt x="48704" y="24352"/>
                              <a:pt x="48704" y="20873"/>
                            </a:cubicBezTo>
                            <a:cubicBezTo>
                              <a:pt x="48704" y="17394"/>
                              <a:pt x="48704" y="17394"/>
                              <a:pt x="52183" y="13916"/>
                            </a:cubicBezTo>
                            <a:cubicBezTo>
                              <a:pt x="52183" y="13916"/>
                              <a:pt x="52183" y="17394"/>
                              <a:pt x="52183" y="17394"/>
                            </a:cubicBezTo>
                            <a:cubicBezTo>
                              <a:pt x="52183" y="13916"/>
                              <a:pt x="55662" y="13916"/>
                              <a:pt x="55662" y="10437"/>
                            </a:cubicBezTo>
                            <a:lnTo>
                              <a:pt x="55662" y="10437"/>
                            </a:lnTo>
                            <a:cubicBezTo>
                              <a:pt x="55662" y="10437"/>
                              <a:pt x="55662" y="10437"/>
                              <a:pt x="55662" y="10437"/>
                            </a:cubicBezTo>
                            <a:cubicBezTo>
                              <a:pt x="59141" y="6958"/>
                              <a:pt x="62620" y="3479"/>
                              <a:pt x="69578" y="0"/>
                            </a:cubicBezTo>
                            <a:cubicBezTo>
                              <a:pt x="69578" y="0"/>
                              <a:pt x="69578" y="0"/>
                              <a:pt x="69578" y="0"/>
                            </a:cubicBezTo>
                            <a:cubicBezTo>
                              <a:pt x="73056" y="0"/>
                              <a:pt x="76535" y="0"/>
                              <a:pt x="80014" y="0"/>
                            </a:cubicBezTo>
                            <a:cubicBezTo>
                              <a:pt x="83493" y="3479"/>
                              <a:pt x="83493" y="6958"/>
                              <a:pt x="83493" y="10437"/>
                            </a:cubicBezTo>
                            <a:lnTo>
                              <a:pt x="83493" y="10437"/>
                            </a:lnTo>
                            <a:cubicBezTo>
                              <a:pt x="83493" y="13916"/>
                              <a:pt x="80014" y="13916"/>
                              <a:pt x="80014" y="17394"/>
                            </a:cubicBezTo>
                            <a:cubicBezTo>
                              <a:pt x="45225" y="31310"/>
                              <a:pt x="31310" y="166986"/>
                              <a:pt x="24352" y="191338"/>
                            </a:cubicBezTo>
                            <a:cubicBezTo>
                              <a:pt x="17394" y="233085"/>
                              <a:pt x="13916" y="278310"/>
                              <a:pt x="10437" y="320057"/>
                            </a:cubicBezTo>
                            <a:cubicBezTo>
                              <a:pt x="6958" y="361803"/>
                              <a:pt x="3479" y="403550"/>
                              <a:pt x="3479" y="445296"/>
                            </a:cubicBezTo>
                            <a:cubicBezTo>
                              <a:pt x="3479" y="525310"/>
                              <a:pt x="17394" y="605324"/>
                              <a:pt x="52183" y="678381"/>
                            </a:cubicBezTo>
                            <a:cubicBezTo>
                              <a:pt x="52183" y="678381"/>
                              <a:pt x="52183" y="678381"/>
                              <a:pt x="55662" y="681860"/>
                            </a:cubicBezTo>
                            <a:cubicBezTo>
                              <a:pt x="59141" y="688817"/>
                              <a:pt x="59141" y="695775"/>
                              <a:pt x="62620" y="702733"/>
                            </a:cubicBezTo>
                            <a:cubicBezTo>
                              <a:pt x="59141" y="706212"/>
                              <a:pt x="52183" y="706212"/>
                              <a:pt x="48704" y="709691"/>
                            </a:cubicBezTo>
                            <a:cubicBezTo>
                              <a:pt x="41747" y="709691"/>
                              <a:pt x="38268" y="713169"/>
                              <a:pt x="31310" y="709691"/>
                            </a:cubicBezTo>
                            <a:cubicBezTo>
                              <a:pt x="31310" y="709691"/>
                              <a:pt x="31310" y="706212"/>
                              <a:pt x="31310" y="706212"/>
                            </a:cubicBezTo>
                            <a:cubicBezTo>
                              <a:pt x="3479" y="654029"/>
                              <a:pt x="3479" y="587930"/>
                              <a:pt x="0" y="532268"/>
                            </a:cubicBezTo>
                            <a:cubicBezTo>
                              <a:pt x="0" y="473127"/>
                              <a:pt x="0" y="407028"/>
                              <a:pt x="3479" y="340930"/>
                            </a:cubicBezTo>
                            <a:close/>
                          </a:path>
                        </a:pathLst>
                      </a:custGeom>
                      <a:solidFill>
                        <a:srgbClr val="84152D"/>
                      </a:solidFill>
                      <a:ln w="34755" cap="flat">
                        <a:noFill/>
                        <a:prstDash val="solid"/>
                        <a:miter/>
                      </a:ln>
                    </p:spPr>
                    <p:txBody>
                      <a:bodyPr rtlCol="0" anchor="ctr"/>
                      <a:lstStyle/>
                      <a:p>
                        <a:endParaRPr lang="en-US"/>
                      </a:p>
                    </p:txBody>
                  </p:sp>
                  <p:grpSp>
                    <p:nvGrpSpPr>
                      <p:cNvPr id="277" name="Graphic 30">
                        <a:extLst>
                          <a:ext uri="{FF2B5EF4-FFF2-40B4-BE49-F238E27FC236}">
                            <a16:creationId xmlns:a16="http://schemas.microsoft.com/office/drawing/2014/main" xmlns="" id="{C58BDFFF-E1D6-4F85-BEBF-9EECA6C2A897}"/>
                          </a:ext>
                        </a:extLst>
                      </p:cNvPr>
                      <p:cNvGrpSpPr/>
                      <p:nvPr/>
                    </p:nvGrpSpPr>
                    <p:grpSpPr>
                      <a:xfrm>
                        <a:off x="2042954" y="8741124"/>
                        <a:ext cx="67998" cy="60928"/>
                        <a:chOff x="2042954" y="8741124"/>
                        <a:chExt cx="67998" cy="60928"/>
                      </a:xfrm>
                    </p:grpSpPr>
                    <p:grpSp>
                      <p:nvGrpSpPr>
                        <p:cNvPr id="278" name="Graphic 30">
                          <a:extLst>
                            <a:ext uri="{FF2B5EF4-FFF2-40B4-BE49-F238E27FC236}">
                              <a16:creationId xmlns:a16="http://schemas.microsoft.com/office/drawing/2014/main" xmlns="" id="{3A51A3E1-02EA-4F53-8B75-BF930E5EA23F}"/>
                            </a:ext>
                          </a:extLst>
                        </p:cNvPr>
                        <p:cNvGrpSpPr/>
                        <p:nvPr/>
                      </p:nvGrpSpPr>
                      <p:grpSpPr>
                        <a:xfrm>
                          <a:off x="2042954" y="8741124"/>
                          <a:ext cx="67998" cy="60928"/>
                          <a:chOff x="2042954" y="8741124"/>
                          <a:chExt cx="67998" cy="60928"/>
                        </a:xfrm>
                      </p:grpSpPr>
                      <p:grpSp>
                        <p:nvGrpSpPr>
                          <p:cNvPr id="279" name="Graphic 30">
                            <a:extLst>
                              <a:ext uri="{FF2B5EF4-FFF2-40B4-BE49-F238E27FC236}">
                                <a16:creationId xmlns:a16="http://schemas.microsoft.com/office/drawing/2014/main" xmlns="" id="{FC99C330-1908-41A0-A50F-1614745CEB6D}"/>
                              </a:ext>
                            </a:extLst>
                          </p:cNvPr>
                          <p:cNvGrpSpPr/>
                          <p:nvPr/>
                        </p:nvGrpSpPr>
                        <p:grpSpPr>
                          <a:xfrm>
                            <a:off x="2042954" y="8741124"/>
                            <a:ext cx="67998" cy="60928"/>
                            <a:chOff x="2042954" y="8741124"/>
                            <a:chExt cx="67998" cy="60928"/>
                          </a:xfrm>
                        </p:grpSpPr>
                        <p:sp>
                          <p:nvSpPr>
                            <p:cNvPr id="280" name="Freeform: Shape 279">
                              <a:extLst>
                                <a:ext uri="{FF2B5EF4-FFF2-40B4-BE49-F238E27FC236}">
                                  <a16:creationId xmlns:a16="http://schemas.microsoft.com/office/drawing/2014/main" xmlns="" id="{C842297F-AA53-4523-AFF7-055E6313E7A2}"/>
                                </a:ext>
                              </a:extLst>
                            </p:cNvPr>
                            <p:cNvSpPr/>
                            <p:nvPr/>
                          </p:nvSpPr>
                          <p:spPr>
                            <a:xfrm>
                              <a:off x="2042954" y="8741124"/>
                              <a:ext cx="67998" cy="60928"/>
                            </a:xfrm>
                            <a:custGeom>
                              <a:avLst/>
                              <a:gdLst>
                                <a:gd name="connsiteX0" fmla="*/ 26182 w 67998"/>
                                <a:gd name="connsiteY0" fmla="*/ 1255 h 60928"/>
                                <a:gd name="connsiteX1" fmla="*/ 64449 w 67998"/>
                                <a:gd name="connsiteY1" fmla="*/ 15170 h 60928"/>
                                <a:gd name="connsiteX2" fmla="*/ 40097 w 67998"/>
                                <a:gd name="connsiteY2" fmla="*/ 60396 h 60928"/>
                                <a:gd name="connsiteX3" fmla="*/ 1830 w 67998"/>
                                <a:gd name="connsiteY3" fmla="*/ 29086 h 60928"/>
                                <a:gd name="connsiteX4" fmla="*/ 26182 w 67998"/>
                                <a:gd name="connsiteY4" fmla="*/ 1255 h 60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998" h="60928">
                                  <a:moveTo>
                                    <a:pt x="26182" y="1255"/>
                                  </a:moveTo>
                                  <a:cubicBezTo>
                                    <a:pt x="40097" y="-2224"/>
                                    <a:pt x="57492" y="1255"/>
                                    <a:pt x="64449" y="15170"/>
                                  </a:cubicBezTo>
                                  <a:cubicBezTo>
                                    <a:pt x="74886" y="36043"/>
                                    <a:pt x="60971" y="56917"/>
                                    <a:pt x="40097" y="60396"/>
                                  </a:cubicBezTo>
                                  <a:cubicBezTo>
                                    <a:pt x="22703" y="63875"/>
                                    <a:pt x="5309" y="49959"/>
                                    <a:pt x="1830" y="29086"/>
                                  </a:cubicBezTo>
                                  <a:cubicBezTo>
                                    <a:pt x="-5128" y="15170"/>
                                    <a:pt x="8788" y="4734"/>
                                    <a:pt x="26182" y="1255"/>
                                  </a:cubicBezTo>
                                  <a:close/>
                                </a:path>
                              </a:pathLst>
                            </a:custGeom>
                            <a:solidFill>
                              <a:srgbClr val="282727"/>
                            </a:solidFill>
                            <a:ln w="34755" cap="flat">
                              <a:noFill/>
                              <a:prstDash val="solid"/>
                              <a:miter/>
                            </a:ln>
                          </p:spPr>
                          <p:txBody>
                            <a:bodyPr rtlCol="0" anchor="ctr"/>
                            <a:lstStyle/>
                            <a:p>
                              <a:endParaRPr lang="en-US"/>
                            </a:p>
                          </p:txBody>
                        </p:sp>
                        <p:sp>
                          <p:nvSpPr>
                            <p:cNvPr id="281" name="Freeform: Shape 280">
                              <a:extLst>
                                <a:ext uri="{FF2B5EF4-FFF2-40B4-BE49-F238E27FC236}">
                                  <a16:creationId xmlns:a16="http://schemas.microsoft.com/office/drawing/2014/main" xmlns="" id="{BF63C95B-7D2F-4D61-86EB-70DB4807881E}"/>
                                </a:ext>
                              </a:extLst>
                            </p:cNvPr>
                            <p:cNvSpPr/>
                            <p:nvPr/>
                          </p:nvSpPr>
                          <p:spPr>
                            <a:xfrm>
                              <a:off x="2048262" y="8744118"/>
                              <a:ext cx="52183" cy="50443"/>
                            </a:xfrm>
                            <a:custGeom>
                              <a:avLst/>
                              <a:gdLst>
                                <a:gd name="connsiteX0" fmla="*/ 24352 w 52183"/>
                                <a:gd name="connsiteY0" fmla="*/ 50444 h 50443"/>
                                <a:gd name="connsiteX1" fmla="*/ 52183 w 52183"/>
                                <a:gd name="connsiteY1" fmla="*/ 26092 h 50443"/>
                                <a:gd name="connsiteX2" fmla="*/ 41747 w 52183"/>
                                <a:gd name="connsiteY2" fmla="*/ 5218 h 50443"/>
                                <a:gd name="connsiteX3" fmla="*/ 6958 w 52183"/>
                                <a:gd name="connsiteY3" fmla="*/ 5218 h 50443"/>
                                <a:gd name="connsiteX4" fmla="*/ 6958 w 52183"/>
                                <a:gd name="connsiteY4" fmla="*/ 5218 h 50443"/>
                                <a:gd name="connsiteX5" fmla="*/ 0 w 52183"/>
                                <a:gd name="connsiteY5" fmla="*/ 22613 h 50443"/>
                                <a:gd name="connsiteX6" fmla="*/ 24352 w 52183"/>
                                <a:gd name="connsiteY6" fmla="*/ 50444 h 50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83" h="50443">
                                  <a:moveTo>
                                    <a:pt x="24352" y="50444"/>
                                  </a:moveTo>
                                  <a:cubicBezTo>
                                    <a:pt x="38268" y="50444"/>
                                    <a:pt x="52183" y="40007"/>
                                    <a:pt x="52183" y="26092"/>
                                  </a:cubicBezTo>
                                  <a:cubicBezTo>
                                    <a:pt x="52183" y="15655"/>
                                    <a:pt x="48704" y="8697"/>
                                    <a:pt x="41747" y="5218"/>
                                  </a:cubicBezTo>
                                  <a:cubicBezTo>
                                    <a:pt x="31310" y="-1739"/>
                                    <a:pt x="17394" y="-1739"/>
                                    <a:pt x="6958" y="5218"/>
                                  </a:cubicBezTo>
                                  <a:cubicBezTo>
                                    <a:pt x="6958" y="5218"/>
                                    <a:pt x="6958" y="5218"/>
                                    <a:pt x="6958" y="5218"/>
                                  </a:cubicBezTo>
                                  <a:cubicBezTo>
                                    <a:pt x="0" y="8697"/>
                                    <a:pt x="0" y="19134"/>
                                    <a:pt x="0" y="22613"/>
                                  </a:cubicBezTo>
                                  <a:cubicBezTo>
                                    <a:pt x="0" y="40007"/>
                                    <a:pt x="13916" y="50444"/>
                                    <a:pt x="24352" y="50444"/>
                                  </a:cubicBezTo>
                                  <a:close/>
                                </a:path>
                              </a:pathLst>
                            </a:custGeom>
                            <a:solidFill>
                              <a:srgbClr val="706F6F"/>
                            </a:solidFill>
                            <a:ln w="34755" cap="flat">
                              <a:noFill/>
                              <a:prstDash val="solid"/>
                              <a:miter/>
                            </a:ln>
                          </p:spPr>
                          <p:txBody>
                            <a:bodyPr rtlCol="0" anchor="ctr"/>
                            <a:lstStyle/>
                            <a:p>
                              <a:endParaRPr lang="en-US"/>
                            </a:p>
                          </p:txBody>
                        </p:sp>
                        <p:sp>
                          <p:nvSpPr>
                            <p:cNvPr id="282" name="Freeform: Shape 281">
                              <a:extLst>
                                <a:ext uri="{FF2B5EF4-FFF2-40B4-BE49-F238E27FC236}">
                                  <a16:creationId xmlns:a16="http://schemas.microsoft.com/office/drawing/2014/main" xmlns="" id="{1C02BFDB-BAD3-457B-8044-3C1EC7D0138A}"/>
                                </a:ext>
                              </a:extLst>
                            </p:cNvPr>
                            <p:cNvSpPr/>
                            <p:nvPr/>
                          </p:nvSpPr>
                          <p:spPr>
                            <a:xfrm>
                              <a:off x="2048262" y="8749337"/>
                              <a:ext cx="48704" cy="48704"/>
                            </a:xfrm>
                            <a:custGeom>
                              <a:avLst/>
                              <a:gdLst>
                                <a:gd name="connsiteX0" fmla="*/ 0 w 48704"/>
                                <a:gd name="connsiteY0" fmla="*/ 20873 h 48704"/>
                                <a:gd name="connsiteX1" fmla="*/ 6958 w 48704"/>
                                <a:gd name="connsiteY1" fmla="*/ 3479 h 48704"/>
                                <a:gd name="connsiteX2" fmla="*/ 6958 w 48704"/>
                                <a:gd name="connsiteY2" fmla="*/ 3479 h 48704"/>
                                <a:gd name="connsiteX3" fmla="*/ 10437 w 48704"/>
                                <a:gd name="connsiteY3" fmla="*/ 0 h 48704"/>
                                <a:gd name="connsiteX4" fmla="*/ 10437 w 48704"/>
                                <a:gd name="connsiteY4" fmla="*/ 6958 h 48704"/>
                                <a:gd name="connsiteX5" fmla="*/ 27831 w 48704"/>
                                <a:gd name="connsiteY5" fmla="*/ 27831 h 48704"/>
                                <a:gd name="connsiteX6" fmla="*/ 48704 w 48704"/>
                                <a:gd name="connsiteY6" fmla="*/ 20873 h 48704"/>
                                <a:gd name="connsiteX7" fmla="*/ 48704 w 48704"/>
                                <a:gd name="connsiteY7" fmla="*/ 24352 h 48704"/>
                                <a:gd name="connsiteX8" fmla="*/ 20873 w 48704"/>
                                <a:gd name="connsiteY8" fmla="*/ 48704 h 48704"/>
                                <a:gd name="connsiteX9" fmla="*/ 0 w 48704"/>
                                <a:gd name="connsiteY9" fmla="*/ 20873 h 48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704" h="48704">
                                  <a:moveTo>
                                    <a:pt x="0" y="20873"/>
                                  </a:moveTo>
                                  <a:cubicBezTo>
                                    <a:pt x="0" y="13916"/>
                                    <a:pt x="0" y="3479"/>
                                    <a:pt x="6958" y="3479"/>
                                  </a:cubicBezTo>
                                  <a:cubicBezTo>
                                    <a:pt x="6958" y="3479"/>
                                    <a:pt x="6958" y="3479"/>
                                    <a:pt x="6958" y="3479"/>
                                  </a:cubicBezTo>
                                  <a:cubicBezTo>
                                    <a:pt x="6958" y="3479"/>
                                    <a:pt x="10437" y="0"/>
                                    <a:pt x="10437" y="0"/>
                                  </a:cubicBezTo>
                                  <a:cubicBezTo>
                                    <a:pt x="10437" y="3479"/>
                                    <a:pt x="10437" y="3479"/>
                                    <a:pt x="10437" y="6958"/>
                                  </a:cubicBezTo>
                                  <a:cubicBezTo>
                                    <a:pt x="13916" y="17394"/>
                                    <a:pt x="20873" y="24352"/>
                                    <a:pt x="27831" y="27831"/>
                                  </a:cubicBezTo>
                                  <a:cubicBezTo>
                                    <a:pt x="34789" y="27831"/>
                                    <a:pt x="41747" y="24352"/>
                                    <a:pt x="48704" y="20873"/>
                                  </a:cubicBezTo>
                                  <a:cubicBezTo>
                                    <a:pt x="48704" y="20873"/>
                                    <a:pt x="48704" y="24352"/>
                                    <a:pt x="48704" y="24352"/>
                                  </a:cubicBezTo>
                                  <a:cubicBezTo>
                                    <a:pt x="45225" y="38268"/>
                                    <a:pt x="34789" y="48704"/>
                                    <a:pt x="20873" y="48704"/>
                                  </a:cubicBezTo>
                                  <a:cubicBezTo>
                                    <a:pt x="13916" y="45225"/>
                                    <a:pt x="0" y="34789"/>
                                    <a:pt x="0" y="20873"/>
                                  </a:cubicBezTo>
                                  <a:close/>
                                </a:path>
                              </a:pathLst>
                            </a:custGeom>
                            <a:solidFill>
                              <a:srgbClr val="706F6F"/>
                            </a:solidFill>
                            <a:ln w="34755" cap="flat">
                              <a:noFill/>
                              <a:prstDash val="solid"/>
                              <a:miter/>
                            </a:ln>
                          </p:spPr>
                          <p:txBody>
                            <a:bodyPr rtlCol="0" anchor="ctr"/>
                            <a:lstStyle/>
                            <a:p>
                              <a:endParaRPr lang="en-US"/>
                            </a:p>
                          </p:txBody>
                        </p:sp>
                      </p:grpSp>
                      <p:sp>
                        <p:nvSpPr>
                          <p:cNvPr id="283" name="Freeform: Shape 282">
                            <a:extLst>
                              <a:ext uri="{FF2B5EF4-FFF2-40B4-BE49-F238E27FC236}">
                                <a16:creationId xmlns:a16="http://schemas.microsoft.com/office/drawing/2014/main" xmlns="" id="{5C695154-41B6-4162-8F70-F9139C227F55}"/>
                              </a:ext>
                            </a:extLst>
                          </p:cNvPr>
                          <p:cNvSpPr/>
                          <p:nvPr/>
                        </p:nvSpPr>
                        <p:spPr>
                          <a:xfrm>
                            <a:off x="2058699" y="8759773"/>
                            <a:ext cx="32855" cy="25793"/>
                          </a:xfrm>
                          <a:custGeom>
                            <a:avLst/>
                            <a:gdLst>
                              <a:gd name="connsiteX0" fmla="*/ 31310 w 32855"/>
                              <a:gd name="connsiteY0" fmla="*/ 0 h 25793"/>
                              <a:gd name="connsiteX1" fmla="*/ 31310 w 32855"/>
                              <a:gd name="connsiteY1" fmla="*/ 0 h 25793"/>
                              <a:gd name="connsiteX2" fmla="*/ 17394 w 32855"/>
                              <a:gd name="connsiteY2" fmla="*/ 10437 h 25793"/>
                              <a:gd name="connsiteX3" fmla="*/ 10437 w 32855"/>
                              <a:gd name="connsiteY3" fmla="*/ 17394 h 25793"/>
                              <a:gd name="connsiteX4" fmla="*/ 6958 w 32855"/>
                              <a:gd name="connsiteY4" fmla="*/ 24352 h 25793"/>
                              <a:gd name="connsiteX5" fmla="*/ 0 w 32855"/>
                              <a:gd name="connsiteY5" fmla="*/ 20873 h 25793"/>
                              <a:gd name="connsiteX6" fmla="*/ 31310 w 32855"/>
                              <a:gd name="connsiteY6" fmla="*/ 0 h 25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855" h="25793">
                                <a:moveTo>
                                  <a:pt x="31310" y="0"/>
                                </a:moveTo>
                                <a:cubicBezTo>
                                  <a:pt x="31310" y="0"/>
                                  <a:pt x="34789" y="0"/>
                                  <a:pt x="31310" y="0"/>
                                </a:cubicBezTo>
                                <a:cubicBezTo>
                                  <a:pt x="27831" y="3479"/>
                                  <a:pt x="24352" y="6958"/>
                                  <a:pt x="17394" y="10437"/>
                                </a:cubicBezTo>
                                <a:cubicBezTo>
                                  <a:pt x="13915" y="13916"/>
                                  <a:pt x="13915" y="13916"/>
                                  <a:pt x="10437" y="17394"/>
                                </a:cubicBezTo>
                                <a:cubicBezTo>
                                  <a:pt x="6958" y="20873"/>
                                  <a:pt x="6958" y="20873"/>
                                  <a:pt x="6958" y="24352"/>
                                </a:cubicBezTo>
                                <a:cubicBezTo>
                                  <a:pt x="3479" y="27831"/>
                                  <a:pt x="0" y="24352"/>
                                  <a:pt x="0" y="20873"/>
                                </a:cubicBezTo>
                                <a:cubicBezTo>
                                  <a:pt x="0" y="6958"/>
                                  <a:pt x="20873" y="0"/>
                                  <a:pt x="31310" y="0"/>
                                </a:cubicBezTo>
                                <a:close/>
                              </a:path>
                            </a:pathLst>
                          </a:custGeom>
                          <a:solidFill>
                            <a:srgbClr val="055D6C"/>
                          </a:solidFill>
                          <a:ln w="34755" cap="flat">
                            <a:noFill/>
                            <a:prstDash val="solid"/>
                            <a:miter/>
                          </a:ln>
                        </p:spPr>
                        <p:txBody>
                          <a:bodyPr rtlCol="0" anchor="ctr"/>
                          <a:lstStyle/>
                          <a:p>
                            <a:endParaRPr lang="en-US"/>
                          </a:p>
                        </p:txBody>
                      </p:sp>
                      <p:sp>
                        <p:nvSpPr>
                          <p:cNvPr id="284" name="Freeform: Shape 283">
                            <a:extLst>
                              <a:ext uri="{FF2B5EF4-FFF2-40B4-BE49-F238E27FC236}">
                                <a16:creationId xmlns:a16="http://schemas.microsoft.com/office/drawing/2014/main" xmlns="" id="{B88FBDA4-8D27-4FA6-9C6E-D202C5FD7753}"/>
                              </a:ext>
                            </a:extLst>
                          </p:cNvPr>
                          <p:cNvSpPr/>
                          <p:nvPr/>
                        </p:nvSpPr>
                        <p:spPr>
                          <a:xfrm>
                            <a:off x="2061640" y="8756295"/>
                            <a:ext cx="31848" cy="29377"/>
                          </a:xfrm>
                          <a:custGeom>
                            <a:avLst/>
                            <a:gdLst>
                              <a:gd name="connsiteX0" fmla="*/ 4017 w 31848"/>
                              <a:gd name="connsiteY0" fmla="*/ 0 h 29377"/>
                              <a:gd name="connsiteX1" fmla="*/ 21411 w 31848"/>
                              <a:gd name="connsiteY1" fmla="*/ 10437 h 29377"/>
                              <a:gd name="connsiteX2" fmla="*/ 31848 w 31848"/>
                              <a:gd name="connsiteY2" fmla="*/ 27831 h 29377"/>
                              <a:gd name="connsiteX3" fmla="*/ 28369 w 31848"/>
                              <a:gd name="connsiteY3" fmla="*/ 27831 h 29377"/>
                              <a:gd name="connsiteX4" fmla="*/ 17933 w 31848"/>
                              <a:gd name="connsiteY4" fmla="*/ 13916 h 29377"/>
                              <a:gd name="connsiteX5" fmla="*/ 4017 w 31848"/>
                              <a:gd name="connsiteY5" fmla="*/ 0 h 29377"/>
                              <a:gd name="connsiteX6" fmla="*/ 4017 w 31848"/>
                              <a:gd name="connsiteY6" fmla="*/ 0 h 29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48" h="29377">
                                <a:moveTo>
                                  <a:pt x="4017" y="0"/>
                                </a:moveTo>
                                <a:cubicBezTo>
                                  <a:pt x="10975" y="3479"/>
                                  <a:pt x="14454" y="6958"/>
                                  <a:pt x="21411" y="10437"/>
                                </a:cubicBezTo>
                                <a:cubicBezTo>
                                  <a:pt x="24890" y="13916"/>
                                  <a:pt x="31848" y="24352"/>
                                  <a:pt x="31848" y="27831"/>
                                </a:cubicBezTo>
                                <a:cubicBezTo>
                                  <a:pt x="31848" y="27831"/>
                                  <a:pt x="28369" y="31310"/>
                                  <a:pt x="28369" y="27831"/>
                                </a:cubicBezTo>
                                <a:cubicBezTo>
                                  <a:pt x="21411" y="24352"/>
                                  <a:pt x="21411" y="17394"/>
                                  <a:pt x="17933" y="13916"/>
                                </a:cubicBezTo>
                                <a:cubicBezTo>
                                  <a:pt x="10975" y="10437"/>
                                  <a:pt x="4017" y="10437"/>
                                  <a:pt x="4017" y="0"/>
                                </a:cubicBezTo>
                                <a:cubicBezTo>
                                  <a:pt x="-2941" y="0"/>
                                  <a:pt x="538" y="0"/>
                                  <a:pt x="4017" y="0"/>
                                </a:cubicBezTo>
                                <a:close/>
                              </a:path>
                            </a:pathLst>
                          </a:custGeom>
                          <a:solidFill>
                            <a:srgbClr val="05697A"/>
                          </a:solidFill>
                          <a:ln w="34755" cap="flat">
                            <a:noFill/>
                            <a:prstDash val="solid"/>
                            <a:miter/>
                          </a:ln>
                        </p:spPr>
                        <p:txBody>
                          <a:bodyPr rtlCol="0" anchor="ctr"/>
                          <a:lstStyle/>
                          <a:p>
                            <a:endParaRPr lang="en-US"/>
                          </a:p>
                        </p:txBody>
                      </p:sp>
                    </p:grpSp>
                    <p:sp>
                      <p:nvSpPr>
                        <p:cNvPr id="285" name="Freeform: Shape 284">
                          <a:extLst>
                            <a:ext uri="{FF2B5EF4-FFF2-40B4-BE49-F238E27FC236}">
                              <a16:creationId xmlns:a16="http://schemas.microsoft.com/office/drawing/2014/main" xmlns="" id="{ED1E74BF-7276-4CCA-B31B-D317C78BECB9}"/>
                            </a:ext>
                          </a:extLst>
                        </p:cNvPr>
                        <p:cNvSpPr/>
                        <p:nvPr/>
                      </p:nvSpPr>
                      <p:spPr>
                        <a:xfrm>
                          <a:off x="2069136" y="8749337"/>
                          <a:ext cx="27830" cy="10436"/>
                        </a:xfrm>
                        <a:custGeom>
                          <a:avLst/>
                          <a:gdLst>
                            <a:gd name="connsiteX0" fmla="*/ 0 w 27830"/>
                            <a:gd name="connsiteY0" fmla="*/ 3479 h 10436"/>
                            <a:gd name="connsiteX1" fmla="*/ 17394 w 27830"/>
                            <a:gd name="connsiteY1" fmla="*/ 0 h 10436"/>
                            <a:gd name="connsiteX2" fmla="*/ 27831 w 27830"/>
                            <a:gd name="connsiteY2" fmla="*/ 10437 h 10436"/>
                            <a:gd name="connsiteX3" fmla="*/ 24352 w 27830"/>
                            <a:gd name="connsiteY3" fmla="*/ 10437 h 10436"/>
                            <a:gd name="connsiteX4" fmla="*/ 13915 w 27830"/>
                            <a:gd name="connsiteY4" fmla="*/ 3479 h 10436"/>
                            <a:gd name="connsiteX5" fmla="*/ 0 w 27830"/>
                            <a:gd name="connsiteY5" fmla="*/ 3479 h 10436"/>
                            <a:gd name="connsiteX6" fmla="*/ 0 w 27830"/>
                            <a:gd name="connsiteY6" fmla="*/ 3479 h 10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830" h="10436">
                              <a:moveTo>
                                <a:pt x="0" y="3479"/>
                              </a:moveTo>
                              <a:cubicBezTo>
                                <a:pt x="6958" y="0"/>
                                <a:pt x="10437" y="0"/>
                                <a:pt x="17394" y="0"/>
                              </a:cubicBezTo>
                              <a:cubicBezTo>
                                <a:pt x="20873" y="0"/>
                                <a:pt x="27831" y="3479"/>
                                <a:pt x="27831" y="10437"/>
                              </a:cubicBezTo>
                              <a:cubicBezTo>
                                <a:pt x="27831" y="10437"/>
                                <a:pt x="24352" y="10437"/>
                                <a:pt x="24352" y="10437"/>
                              </a:cubicBezTo>
                              <a:cubicBezTo>
                                <a:pt x="20873" y="6958"/>
                                <a:pt x="17394" y="3479"/>
                                <a:pt x="13915" y="3479"/>
                              </a:cubicBezTo>
                              <a:cubicBezTo>
                                <a:pt x="10437" y="6958"/>
                                <a:pt x="6958" y="6958"/>
                                <a:pt x="0" y="3479"/>
                              </a:cubicBezTo>
                              <a:cubicBezTo>
                                <a:pt x="0" y="6958"/>
                                <a:pt x="0" y="3479"/>
                                <a:pt x="0" y="3479"/>
                              </a:cubicBezTo>
                              <a:close/>
                            </a:path>
                          </a:pathLst>
                        </a:custGeom>
                        <a:solidFill>
                          <a:srgbClr val="FFFFFF"/>
                        </a:solidFill>
                        <a:ln w="34755" cap="flat">
                          <a:noFill/>
                          <a:prstDash val="solid"/>
                          <a:miter/>
                        </a:ln>
                      </p:spPr>
                      <p:txBody>
                        <a:bodyPr rtlCol="0" anchor="ctr"/>
                        <a:lstStyle/>
                        <a:p>
                          <a:endParaRPr lang="en-US"/>
                        </a:p>
                      </p:txBody>
                    </p:sp>
                  </p:grpSp>
                </p:grpSp>
              </p:grpSp>
              <p:sp>
                <p:nvSpPr>
                  <p:cNvPr id="286" name="Freeform: Shape 285">
                    <a:extLst>
                      <a:ext uri="{FF2B5EF4-FFF2-40B4-BE49-F238E27FC236}">
                        <a16:creationId xmlns:a16="http://schemas.microsoft.com/office/drawing/2014/main" xmlns="" id="{A57D7097-9B8F-44F2-97DA-DAB8E6BF362B}"/>
                      </a:ext>
                    </a:extLst>
                  </p:cNvPr>
                  <p:cNvSpPr/>
                  <p:nvPr/>
                </p:nvSpPr>
                <p:spPr>
                  <a:xfrm>
                    <a:off x="2159586" y="10033042"/>
                    <a:ext cx="17394" cy="62619"/>
                  </a:xfrm>
                  <a:custGeom>
                    <a:avLst/>
                    <a:gdLst>
                      <a:gd name="connsiteX0" fmla="*/ 3479 w 17394"/>
                      <a:gd name="connsiteY0" fmla="*/ 52183 h 62619"/>
                      <a:gd name="connsiteX1" fmla="*/ 3479 w 17394"/>
                      <a:gd name="connsiteY1" fmla="*/ 24352 h 62619"/>
                      <a:gd name="connsiteX2" fmla="*/ 17394 w 17394"/>
                      <a:gd name="connsiteY2" fmla="*/ 0 h 62619"/>
                      <a:gd name="connsiteX3" fmla="*/ 10437 w 17394"/>
                      <a:gd name="connsiteY3" fmla="*/ 38268 h 62619"/>
                      <a:gd name="connsiteX4" fmla="*/ 6958 w 17394"/>
                      <a:gd name="connsiteY4" fmla="*/ 52183 h 62619"/>
                      <a:gd name="connsiteX5" fmla="*/ 0 w 17394"/>
                      <a:gd name="connsiteY5" fmla="*/ 62620 h 62619"/>
                      <a:gd name="connsiteX6" fmla="*/ 0 w 17394"/>
                      <a:gd name="connsiteY6" fmla="*/ 62620 h 62619"/>
                      <a:gd name="connsiteX7" fmla="*/ 3479 w 17394"/>
                      <a:gd name="connsiteY7" fmla="*/ 52183 h 62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394" h="62619">
                        <a:moveTo>
                          <a:pt x="3479" y="52183"/>
                        </a:moveTo>
                        <a:cubicBezTo>
                          <a:pt x="3479" y="48704"/>
                          <a:pt x="3479" y="34789"/>
                          <a:pt x="3479" y="24352"/>
                        </a:cubicBezTo>
                        <a:cubicBezTo>
                          <a:pt x="10437" y="17394"/>
                          <a:pt x="13916" y="10437"/>
                          <a:pt x="17394" y="0"/>
                        </a:cubicBezTo>
                        <a:cubicBezTo>
                          <a:pt x="17394" y="13916"/>
                          <a:pt x="13916" y="24352"/>
                          <a:pt x="10437" y="38268"/>
                        </a:cubicBezTo>
                        <a:cubicBezTo>
                          <a:pt x="10437" y="41747"/>
                          <a:pt x="6958" y="48704"/>
                          <a:pt x="6958" y="52183"/>
                        </a:cubicBezTo>
                        <a:cubicBezTo>
                          <a:pt x="6958" y="55662"/>
                          <a:pt x="3479" y="59141"/>
                          <a:pt x="0" y="62620"/>
                        </a:cubicBezTo>
                        <a:cubicBezTo>
                          <a:pt x="0" y="62620"/>
                          <a:pt x="0" y="62620"/>
                          <a:pt x="0" y="62620"/>
                        </a:cubicBezTo>
                        <a:cubicBezTo>
                          <a:pt x="3479" y="59141"/>
                          <a:pt x="3479" y="55662"/>
                          <a:pt x="3479" y="52183"/>
                        </a:cubicBezTo>
                        <a:close/>
                      </a:path>
                    </a:pathLst>
                  </a:custGeom>
                  <a:solidFill>
                    <a:srgbClr val="A5A892"/>
                  </a:solidFill>
                  <a:ln w="34755" cap="flat">
                    <a:noFill/>
                    <a:prstDash val="solid"/>
                    <a:miter/>
                  </a:ln>
                </p:spPr>
                <p:txBody>
                  <a:bodyPr rtlCol="0" anchor="ctr"/>
                  <a:lstStyle/>
                  <a:p>
                    <a:endParaRPr lang="en-US"/>
                  </a:p>
                </p:txBody>
              </p:sp>
              <p:sp>
                <p:nvSpPr>
                  <p:cNvPr id="287" name="Freeform: Shape 286">
                    <a:extLst>
                      <a:ext uri="{FF2B5EF4-FFF2-40B4-BE49-F238E27FC236}">
                        <a16:creationId xmlns:a16="http://schemas.microsoft.com/office/drawing/2014/main" xmlns="" id="{3E44DC4E-C14B-4F8F-875A-CF177C2FFEA0}"/>
                      </a:ext>
                    </a:extLst>
                  </p:cNvPr>
                  <p:cNvSpPr/>
                  <p:nvPr/>
                </p:nvSpPr>
                <p:spPr>
                  <a:xfrm>
                    <a:off x="2140646" y="10060873"/>
                    <a:ext cx="18940" cy="45225"/>
                  </a:xfrm>
                  <a:custGeom>
                    <a:avLst/>
                    <a:gdLst>
                      <a:gd name="connsiteX0" fmla="*/ 1546 w 18940"/>
                      <a:gd name="connsiteY0" fmla="*/ 10437 h 45225"/>
                      <a:gd name="connsiteX1" fmla="*/ 18941 w 18940"/>
                      <a:gd name="connsiteY1" fmla="*/ 0 h 45225"/>
                      <a:gd name="connsiteX2" fmla="*/ 18941 w 18940"/>
                      <a:gd name="connsiteY2" fmla="*/ 3479 h 45225"/>
                      <a:gd name="connsiteX3" fmla="*/ 15462 w 18940"/>
                      <a:gd name="connsiteY3" fmla="*/ 38268 h 45225"/>
                      <a:gd name="connsiteX4" fmla="*/ 15462 w 18940"/>
                      <a:gd name="connsiteY4" fmla="*/ 38268 h 45225"/>
                      <a:gd name="connsiteX5" fmla="*/ 1546 w 18940"/>
                      <a:gd name="connsiteY5" fmla="*/ 45225 h 45225"/>
                      <a:gd name="connsiteX6" fmla="*/ 1546 w 18940"/>
                      <a:gd name="connsiteY6" fmla="*/ 10437 h 45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40" h="45225">
                        <a:moveTo>
                          <a:pt x="1546" y="10437"/>
                        </a:moveTo>
                        <a:cubicBezTo>
                          <a:pt x="8504" y="6958"/>
                          <a:pt x="11983" y="3479"/>
                          <a:pt x="18941" y="0"/>
                        </a:cubicBezTo>
                        <a:cubicBezTo>
                          <a:pt x="18941" y="0"/>
                          <a:pt x="18941" y="3479"/>
                          <a:pt x="18941" y="3479"/>
                        </a:cubicBezTo>
                        <a:cubicBezTo>
                          <a:pt x="18941" y="13916"/>
                          <a:pt x="15462" y="27831"/>
                          <a:pt x="15462" y="38268"/>
                        </a:cubicBezTo>
                        <a:cubicBezTo>
                          <a:pt x="15462" y="38268"/>
                          <a:pt x="15462" y="38268"/>
                          <a:pt x="15462" y="38268"/>
                        </a:cubicBezTo>
                        <a:cubicBezTo>
                          <a:pt x="11983" y="41746"/>
                          <a:pt x="5025" y="45225"/>
                          <a:pt x="1546" y="45225"/>
                        </a:cubicBezTo>
                        <a:cubicBezTo>
                          <a:pt x="-1933" y="38268"/>
                          <a:pt x="1546" y="24352"/>
                          <a:pt x="1546" y="10437"/>
                        </a:cubicBezTo>
                        <a:close/>
                      </a:path>
                    </a:pathLst>
                  </a:custGeom>
                  <a:solidFill>
                    <a:srgbClr val="A5A892"/>
                  </a:solidFill>
                  <a:ln w="34755" cap="flat">
                    <a:noFill/>
                    <a:prstDash val="solid"/>
                    <a:miter/>
                  </a:ln>
                </p:spPr>
                <p:txBody>
                  <a:bodyPr rtlCol="0" anchor="ctr"/>
                  <a:lstStyle/>
                  <a:p>
                    <a:endParaRPr lang="en-US"/>
                  </a:p>
                </p:txBody>
              </p:sp>
              <p:sp>
                <p:nvSpPr>
                  <p:cNvPr id="288" name="Freeform: Shape 287">
                    <a:extLst>
                      <a:ext uri="{FF2B5EF4-FFF2-40B4-BE49-F238E27FC236}">
                        <a16:creationId xmlns:a16="http://schemas.microsoft.com/office/drawing/2014/main" xmlns="" id="{D652E56C-7D87-401B-A0E4-D6ACE3157F16}"/>
                      </a:ext>
                    </a:extLst>
                  </p:cNvPr>
                  <p:cNvSpPr/>
                  <p:nvPr/>
                </p:nvSpPr>
                <p:spPr>
                  <a:xfrm>
                    <a:off x="2110882" y="10078267"/>
                    <a:ext cx="24352" cy="45225"/>
                  </a:xfrm>
                  <a:custGeom>
                    <a:avLst/>
                    <a:gdLst>
                      <a:gd name="connsiteX0" fmla="*/ 3479 w 24352"/>
                      <a:gd name="connsiteY0" fmla="*/ 6958 h 45225"/>
                      <a:gd name="connsiteX1" fmla="*/ 24352 w 24352"/>
                      <a:gd name="connsiteY1" fmla="*/ 0 h 45225"/>
                      <a:gd name="connsiteX2" fmla="*/ 20873 w 24352"/>
                      <a:gd name="connsiteY2" fmla="*/ 38268 h 45225"/>
                      <a:gd name="connsiteX3" fmla="*/ 0 w 24352"/>
                      <a:gd name="connsiteY3" fmla="*/ 45225 h 45225"/>
                      <a:gd name="connsiteX4" fmla="*/ 3479 w 24352"/>
                      <a:gd name="connsiteY4" fmla="*/ 6958 h 45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52" h="45225">
                        <a:moveTo>
                          <a:pt x="3479" y="6958"/>
                        </a:moveTo>
                        <a:cubicBezTo>
                          <a:pt x="10437" y="3479"/>
                          <a:pt x="17394" y="3479"/>
                          <a:pt x="24352" y="0"/>
                        </a:cubicBezTo>
                        <a:cubicBezTo>
                          <a:pt x="24352" y="13916"/>
                          <a:pt x="24352" y="24352"/>
                          <a:pt x="20873" y="38268"/>
                        </a:cubicBezTo>
                        <a:cubicBezTo>
                          <a:pt x="13915" y="41746"/>
                          <a:pt x="6958" y="45225"/>
                          <a:pt x="0" y="45225"/>
                        </a:cubicBezTo>
                        <a:cubicBezTo>
                          <a:pt x="0" y="31310"/>
                          <a:pt x="3479" y="17394"/>
                          <a:pt x="3479" y="6958"/>
                        </a:cubicBezTo>
                        <a:close/>
                      </a:path>
                    </a:pathLst>
                  </a:custGeom>
                  <a:solidFill>
                    <a:srgbClr val="A5A892"/>
                  </a:solidFill>
                  <a:ln w="34755" cap="flat">
                    <a:noFill/>
                    <a:prstDash val="solid"/>
                    <a:miter/>
                  </a:ln>
                </p:spPr>
                <p:txBody>
                  <a:bodyPr rtlCol="0" anchor="ctr"/>
                  <a:lstStyle/>
                  <a:p>
                    <a:endParaRPr lang="en-US"/>
                  </a:p>
                </p:txBody>
              </p:sp>
              <p:sp>
                <p:nvSpPr>
                  <p:cNvPr id="289" name="Freeform: Shape 288">
                    <a:extLst>
                      <a:ext uri="{FF2B5EF4-FFF2-40B4-BE49-F238E27FC236}">
                        <a16:creationId xmlns:a16="http://schemas.microsoft.com/office/drawing/2014/main" xmlns="" id="{88391EBE-9876-47AD-8375-655B536765D7}"/>
                      </a:ext>
                    </a:extLst>
                  </p:cNvPr>
                  <p:cNvSpPr/>
                  <p:nvPr/>
                </p:nvSpPr>
                <p:spPr>
                  <a:xfrm>
                    <a:off x="2003037" y="10095661"/>
                    <a:ext cx="27830" cy="34788"/>
                  </a:xfrm>
                  <a:custGeom>
                    <a:avLst/>
                    <a:gdLst>
                      <a:gd name="connsiteX0" fmla="*/ 3479 w 27830"/>
                      <a:gd name="connsiteY0" fmla="*/ 0 h 34788"/>
                      <a:gd name="connsiteX1" fmla="*/ 6958 w 27830"/>
                      <a:gd name="connsiteY1" fmla="*/ 0 h 34788"/>
                      <a:gd name="connsiteX2" fmla="*/ 27831 w 27830"/>
                      <a:gd name="connsiteY2" fmla="*/ 0 h 34788"/>
                      <a:gd name="connsiteX3" fmla="*/ 24352 w 27830"/>
                      <a:gd name="connsiteY3" fmla="*/ 34789 h 34788"/>
                      <a:gd name="connsiteX4" fmla="*/ 0 w 27830"/>
                      <a:gd name="connsiteY4" fmla="*/ 34789 h 34788"/>
                      <a:gd name="connsiteX5" fmla="*/ 3479 w 27830"/>
                      <a:gd name="connsiteY5" fmla="*/ 0 h 34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830" h="34788">
                        <a:moveTo>
                          <a:pt x="3479" y="0"/>
                        </a:moveTo>
                        <a:cubicBezTo>
                          <a:pt x="3479" y="0"/>
                          <a:pt x="6958" y="0"/>
                          <a:pt x="6958" y="0"/>
                        </a:cubicBezTo>
                        <a:cubicBezTo>
                          <a:pt x="13916" y="0"/>
                          <a:pt x="20873" y="0"/>
                          <a:pt x="27831" y="0"/>
                        </a:cubicBezTo>
                        <a:cubicBezTo>
                          <a:pt x="27831" y="13916"/>
                          <a:pt x="24352" y="24352"/>
                          <a:pt x="24352" y="34789"/>
                        </a:cubicBezTo>
                        <a:cubicBezTo>
                          <a:pt x="17394" y="34789"/>
                          <a:pt x="10437" y="34789"/>
                          <a:pt x="0" y="34789"/>
                        </a:cubicBezTo>
                        <a:cubicBezTo>
                          <a:pt x="0" y="24352"/>
                          <a:pt x="0" y="13916"/>
                          <a:pt x="3479" y="0"/>
                        </a:cubicBezTo>
                        <a:close/>
                      </a:path>
                    </a:pathLst>
                  </a:custGeom>
                  <a:solidFill>
                    <a:srgbClr val="A5A892"/>
                  </a:solidFill>
                  <a:ln w="34755" cap="flat">
                    <a:noFill/>
                    <a:prstDash val="solid"/>
                    <a:miter/>
                  </a:ln>
                </p:spPr>
                <p:txBody>
                  <a:bodyPr rtlCol="0" anchor="ctr"/>
                  <a:lstStyle/>
                  <a:p>
                    <a:endParaRPr lang="en-US"/>
                  </a:p>
                </p:txBody>
              </p:sp>
              <p:sp>
                <p:nvSpPr>
                  <p:cNvPr id="290" name="Freeform: Shape 289">
                    <a:extLst>
                      <a:ext uri="{FF2B5EF4-FFF2-40B4-BE49-F238E27FC236}">
                        <a16:creationId xmlns:a16="http://schemas.microsoft.com/office/drawing/2014/main" xmlns="" id="{FF668DD2-D1D9-405C-A5A5-E3A8EDB4DE0E}"/>
                      </a:ext>
                    </a:extLst>
                  </p:cNvPr>
                  <p:cNvSpPr/>
                  <p:nvPr/>
                </p:nvSpPr>
                <p:spPr>
                  <a:xfrm>
                    <a:off x="1978685" y="10092183"/>
                    <a:ext cx="20873" cy="41746"/>
                  </a:xfrm>
                  <a:custGeom>
                    <a:avLst/>
                    <a:gdLst>
                      <a:gd name="connsiteX0" fmla="*/ 3479 w 20873"/>
                      <a:gd name="connsiteY0" fmla="*/ 0 h 41746"/>
                      <a:gd name="connsiteX1" fmla="*/ 20873 w 20873"/>
                      <a:gd name="connsiteY1" fmla="*/ 3479 h 41746"/>
                      <a:gd name="connsiteX2" fmla="*/ 17394 w 20873"/>
                      <a:gd name="connsiteY2" fmla="*/ 41746 h 41746"/>
                      <a:gd name="connsiteX3" fmla="*/ 3479 w 20873"/>
                      <a:gd name="connsiteY3" fmla="*/ 41746 h 41746"/>
                      <a:gd name="connsiteX4" fmla="*/ 0 w 20873"/>
                      <a:gd name="connsiteY4" fmla="*/ 41746 h 41746"/>
                      <a:gd name="connsiteX5" fmla="*/ 3479 w 20873"/>
                      <a:gd name="connsiteY5" fmla="*/ 0 h 4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873" h="41746">
                        <a:moveTo>
                          <a:pt x="3479" y="0"/>
                        </a:moveTo>
                        <a:cubicBezTo>
                          <a:pt x="10437" y="0"/>
                          <a:pt x="13916" y="0"/>
                          <a:pt x="20873" y="3479"/>
                        </a:cubicBezTo>
                        <a:cubicBezTo>
                          <a:pt x="20873" y="17394"/>
                          <a:pt x="17394" y="27831"/>
                          <a:pt x="17394" y="41746"/>
                        </a:cubicBezTo>
                        <a:cubicBezTo>
                          <a:pt x="13916" y="41746"/>
                          <a:pt x="10437" y="41746"/>
                          <a:pt x="3479" y="41746"/>
                        </a:cubicBezTo>
                        <a:cubicBezTo>
                          <a:pt x="3479" y="41746"/>
                          <a:pt x="0" y="41746"/>
                          <a:pt x="0" y="41746"/>
                        </a:cubicBezTo>
                        <a:cubicBezTo>
                          <a:pt x="0" y="24352"/>
                          <a:pt x="0" y="13916"/>
                          <a:pt x="3479" y="0"/>
                        </a:cubicBezTo>
                        <a:close/>
                      </a:path>
                    </a:pathLst>
                  </a:custGeom>
                  <a:solidFill>
                    <a:srgbClr val="A5A892"/>
                  </a:solidFill>
                  <a:ln w="34755" cap="flat">
                    <a:noFill/>
                    <a:prstDash val="solid"/>
                    <a:miter/>
                  </a:ln>
                </p:spPr>
                <p:txBody>
                  <a:bodyPr rtlCol="0" anchor="ctr"/>
                  <a:lstStyle/>
                  <a:p>
                    <a:endParaRPr lang="en-US"/>
                  </a:p>
                </p:txBody>
              </p:sp>
              <p:sp>
                <p:nvSpPr>
                  <p:cNvPr id="291" name="Freeform: Shape 290">
                    <a:extLst>
                      <a:ext uri="{FF2B5EF4-FFF2-40B4-BE49-F238E27FC236}">
                        <a16:creationId xmlns:a16="http://schemas.microsoft.com/office/drawing/2014/main" xmlns="" id="{A6D09E49-FF32-43EA-8DD7-3FF9560DB4C1}"/>
                      </a:ext>
                    </a:extLst>
                  </p:cNvPr>
                  <p:cNvSpPr/>
                  <p:nvPr/>
                </p:nvSpPr>
                <p:spPr>
                  <a:xfrm>
                    <a:off x="1950854" y="10085225"/>
                    <a:ext cx="24352" cy="41746"/>
                  </a:xfrm>
                  <a:custGeom>
                    <a:avLst/>
                    <a:gdLst>
                      <a:gd name="connsiteX0" fmla="*/ 0 w 24352"/>
                      <a:gd name="connsiteY0" fmla="*/ 0 h 41746"/>
                      <a:gd name="connsiteX1" fmla="*/ 24352 w 24352"/>
                      <a:gd name="connsiteY1" fmla="*/ 3479 h 41746"/>
                      <a:gd name="connsiteX2" fmla="*/ 20873 w 24352"/>
                      <a:gd name="connsiteY2" fmla="*/ 41747 h 41746"/>
                      <a:gd name="connsiteX3" fmla="*/ 0 w 24352"/>
                      <a:gd name="connsiteY3" fmla="*/ 34789 h 41746"/>
                      <a:gd name="connsiteX4" fmla="*/ 0 w 24352"/>
                      <a:gd name="connsiteY4" fmla="*/ 0 h 417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52" h="41746">
                        <a:moveTo>
                          <a:pt x="0" y="0"/>
                        </a:moveTo>
                        <a:cubicBezTo>
                          <a:pt x="6958" y="3479"/>
                          <a:pt x="13916" y="3479"/>
                          <a:pt x="24352" y="3479"/>
                        </a:cubicBezTo>
                        <a:cubicBezTo>
                          <a:pt x="24352" y="17394"/>
                          <a:pt x="20873" y="27831"/>
                          <a:pt x="20873" y="41747"/>
                        </a:cubicBezTo>
                        <a:cubicBezTo>
                          <a:pt x="13916" y="41747"/>
                          <a:pt x="6958" y="38268"/>
                          <a:pt x="0" y="34789"/>
                        </a:cubicBezTo>
                        <a:cubicBezTo>
                          <a:pt x="0" y="24352"/>
                          <a:pt x="0" y="13916"/>
                          <a:pt x="0" y="0"/>
                        </a:cubicBezTo>
                        <a:close/>
                      </a:path>
                    </a:pathLst>
                  </a:custGeom>
                  <a:solidFill>
                    <a:srgbClr val="A5A892"/>
                  </a:solidFill>
                  <a:ln w="34755" cap="flat">
                    <a:noFill/>
                    <a:prstDash val="solid"/>
                    <a:miter/>
                  </a:ln>
                </p:spPr>
                <p:txBody>
                  <a:bodyPr rtlCol="0" anchor="ctr"/>
                  <a:lstStyle/>
                  <a:p>
                    <a:endParaRPr lang="en-US"/>
                  </a:p>
                </p:txBody>
              </p:sp>
              <p:sp>
                <p:nvSpPr>
                  <p:cNvPr id="292" name="Freeform: Shape 291">
                    <a:extLst>
                      <a:ext uri="{FF2B5EF4-FFF2-40B4-BE49-F238E27FC236}">
                        <a16:creationId xmlns:a16="http://schemas.microsoft.com/office/drawing/2014/main" xmlns="" id="{48B7DB0C-9B47-4852-943D-B0EB406FC3D6}"/>
                      </a:ext>
                    </a:extLst>
                  </p:cNvPr>
                  <p:cNvSpPr/>
                  <p:nvPr/>
                </p:nvSpPr>
                <p:spPr>
                  <a:xfrm>
                    <a:off x="1870840" y="10029563"/>
                    <a:ext cx="13915" cy="55661"/>
                  </a:xfrm>
                  <a:custGeom>
                    <a:avLst/>
                    <a:gdLst>
                      <a:gd name="connsiteX0" fmla="*/ 13916 w 13915"/>
                      <a:gd name="connsiteY0" fmla="*/ 55662 h 55661"/>
                      <a:gd name="connsiteX1" fmla="*/ 0 w 13915"/>
                      <a:gd name="connsiteY1" fmla="*/ 0 h 55661"/>
                      <a:gd name="connsiteX2" fmla="*/ 10437 w 13915"/>
                      <a:gd name="connsiteY2" fmla="*/ 17394 h 55661"/>
                      <a:gd name="connsiteX3" fmla="*/ 13916 w 13915"/>
                      <a:gd name="connsiteY3" fmla="*/ 55662 h 55661"/>
                    </a:gdLst>
                    <a:ahLst/>
                    <a:cxnLst>
                      <a:cxn ang="0">
                        <a:pos x="connsiteX0" y="connsiteY0"/>
                      </a:cxn>
                      <a:cxn ang="0">
                        <a:pos x="connsiteX1" y="connsiteY1"/>
                      </a:cxn>
                      <a:cxn ang="0">
                        <a:pos x="connsiteX2" y="connsiteY2"/>
                      </a:cxn>
                      <a:cxn ang="0">
                        <a:pos x="connsiteX3" y="connsiteY3"/>
                      </a:cxn>
                    </a:cxnLst>
                    <a:rect l="l" t="t" r="r" b="b"/>
                    <a:pathLst>
                      <a:path w="13915" h="55661">
                        <a:moveTo>
                          <a:pt x="13916" y="55662"/>
                        </a:moveTo>
                        <a:cubicBezTo>
                          <a:pt x="3479" y="41747"/>
                          <a:pt x="0" y="20873"/>
                          <a:pt x="0" y="0"/>
                        </a:cubicBezTo>
                        <a:cubicBezTo>
                          <a:pt x="3479" y="6958"/>
                          <a:pt x="6958" y="13916"/>
                          <a:pt x="10437" y="17394"/>
                        </a:cubicBezTo>
                        <a:cubicBezTo>
                          <a:pt x="13916" y="31310"/>
                          <a:pt x="13916" y="41747"/>
                          <a:pt x="13916" y="55662"/>
                        </a:cubicBezTo>
                        <a:close/>
                      </a:path>
                    </a:pathLst>
                  </a:custGeom>
                  <a:solidFill>
                    <a:srgbClr val="A5A892"/>
                  </a:solidFill>
                  <a:ln w="34755" cap="flat">
                    <a:noFill/>
                    <a:prstDash val="solid"/>
                    <a:miter/>
                  </a:ln>
                </p:spPr>
                <p:txBody>
                  <a:bodyPr rtlCol="0" anchor="ctr"/>
                  <a:lstStyle/>
                  <a:p>
                    <a:endParaRPr lang="en-US"/>
                  </a:p>
                </p:txBody>
              </p:sp>
              <p:sp>
                <p:nvSpPr>
                  <p:cNvPr id="293" name="Freeform: Shape 292">
                    <a:extLst>
                      <a:ext uri="{FF2B5EF4-FFF2-40B4-BE49-F238E27FC236}">
                        <a16:creationId xmlns:a16="http://schemas.microsoft.com/office/drawing/2014/main" xmlns="" id="{C5EEA498-BCAD-4737-8C08-415B78F29FD6}"/>
                      </a:ext>
                    </a:extLst>
                  </p:cNvPr>
                  <p:cNvSpPr/>
                  <p:nvPr/>
                </p:nvSpPr>
                <p:spPr>
                  <a:xfrm>
                    <a:off x="1895192" y="10057394"/>
                    <a:ext cx="13915" cy="52183"/>
                  </a:xfrm>
                  <a:custGeom>
                    <a:avLst/>
                    <a:gdLst>
                      <a:gd name="connsiteX0" fmla="*/ 0 w 13915"/>
                      <a:gd name="connsiteY0" fmla="*/ 38268 h 52183"/>
                      <a:gd name="connsiteX1" fmla="*/ 0 w 13915"/>
                      <a:gd name="connsiteY1" fmla="*/ 27831 h 52183"/>
                      <a:gd name="connsiteX2" fmla="*/ 0 w 13915"/>
                      <a:gd name="connsiteY2" fmla="*/ 0 h 52183"/>
                      <a:gd name="connsiteX3" fmla="*/ 13915 w 13915"/>
                      <a:gd name="connsiteY3" fmla="*/ 13916 h 52183"/>
                      <a:gd name="connsiteX4" fmla="*/ 13915 w 13915"/>
                      <a:gd name="connsiteY4" fmla="*/ 52183 h 52183"/>
                      <a:gd name="connsiteX5" fmla="*/ 3479 w 13915"/>
                      <a:gd name="connsiteY5" fmla="*/ 45225 h 52183"/>
                      <a:gd name="connsiteX6" fmla="*/ 0 w 13915"/>
                      <a:gd name="connsiteY6" fmla="*/ 38268 h 52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15" h="52183">
                        <a:moveTo>
                          <a:pt x="0" y="38268"/>
                        </a:moveTo>
                        <a:cubicBezTo>
                          <a:pt x="0" y="34789"/>
                          <a:pt x="0" y="31310"/>
                          <a:pt x="0" y="27831"/>
                        </a:cubicBezTo>
                        <a:cubicBezTo>
                          <a:pt x="0" y="17394"/>
                          <a:pt x="0" y="10436"/>
                          <a:pt x="0" y="0"/>
                        </a:cubicBezTo>
                        <a:cubicBezTo>
                          <a:pt x="3479" y="3479"/>
                          <a:pt x="10437" y="10436"/>
                          <a:pt x="13915" y="13916"/>
                        </a:cubicBezTo>
                        <a:cubicBezTo>
                          <a:pt x="13915" y="27831"/>
                          <a:pt x="13915" y="38268"/>
                          <a:pt x="13915" y="52183"/>
                        </a:cubicBezTo>
                        <a:cubicBezTo>
                          <a:pt x="10437" y="48704"/>
                          <a:pt x="6958" y="48704"/>
                          <a:pt x="3479" y="45225"/>
                        </a:cubicBezTo>
                        <a:cubicBezTo>
                          <a:pt x="3479" y="41746"/>
                          <a:pt x="0" y="38268"/>
                          <a:pt x="0" y="38268"/>
                        </a:cubicBezTo>
                        <a:close/>
                      </a:path>
                    </a:pathLst>
                  </a:custGeom>
                  <a:solidFill>
                    <a:srgbClr val="A5A892"/>
                  </a:solidFill>
                  <a:ln w="34755" cap="flat">
                    <a:noFill/>
                    <a:prstDash val="solid"/>
                    <a:miter/>
                  </a:ln>
                </p:spPr>
                <p:txBody>
                  <a:bodyPr rtlCol="0" anchor="ctr"/>
                  <a:lstStyle/>
                  <a:p>
                    <a:endParaRPr lang="en-US"/>
                  </a:p>
                </p:txBody>
              </p:sp>
              <p:sp>
                <p:nvSpPr>
                  <p:cNvPr id="294" name="Freeform: Shape 293">
                    <a:extLst>
                      <a:ext uri="{FF2B5EF4-FFF2-40B4-BE49-F238E27FC236}">
                        <a16:creationId xmlns:a16="http://schemas.microsoft.com/office/drawing/2014/main" xmlns="" id="{AEF9B4E6-34C2-4FBB-8EC8-D5861CA86970}"/>
                      </a:ext>
                    </a:extLst>
                  </p:cNvPr>
                  <p:cNvSpPr/>
                  <p:nvPr/>
                </p:nvSpPr>
                <p:spPr>
                  <a:xfrm>
                    <a:off x="1916065" y="10071309"/>
                    <a:ext cx="24352" cy="45225"/>
                  </a:xfrm>
                  <a:custGeom>
                    <a:avLst/>
                    <a:gdLst>
                      <a:gd name="connsiteX0" fmla="*/ 0 w 24352"/>
                      <a:gd name="connsiteY0" fmla="*/ 0 h 45225"/>
                      <a:gd name="connsiteX1" fmla="*/ 24352 w 24352"/>
                      <a:gd name="connsiteY1" fmla="*/ 10436 h 45225"/>
                      <a:gd name="connsiteX2" fmla="*/ 24352 w 24352"/>
                      <a:gd name="connsiteY2" fmla="*/ 45225 h 45225"/>
                      <a:gd name="connsiteX3" fmla="*/ 3479 w 24352"/>
                      <a:gd name="connsiteY3" fmla="*/ 34789 h 45225"/>
                      <a:gd name="connsiteX4" fmla="*/ 0 w 24352"/>
                      <a:gd name="connsiteY4" fmla="*/ 0 h 45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52" h="45225">
                        <a:moveTo>
                          <a:pt x="0" y="0"/>
                        </a:moveTo>
                        <a:cubicBezTo>
                          <a:pt x="6958" y="3479"/>
                          <a:pt x="17394" y="6958"/>
                          <a:pt x="24352" y="10436"/>
                        </a:cubicBezTo>
                        <a:cubicBezTo>
                          <a:pt x="24352" y="20873"/>
                          <a:pt x="24352" y="34789"/>
                          <a:pt x="24352" y="45225"/>
                        </a:cubicBezTo>
                        <a:cubicBezTo>
                          <a:pt x="17394" y="41746"/>
                          <a:pt x="10437" y="38268"/>
                          <a:pt x="3479" y="34789"/>
                        </a:cubicBezTo>
                        <a:cubicBezTo>
                          <a:pt x="0" y="24352"/>
                          <a:pt x="0" y="13915"/>
                          <a:pt x="0" y="0"/>
                        </a:cubicBezTo>
                        <a:close/>
                      </a:path>
                    </a:pathLst>
                  </a:custGeom>
                  <a:solidFill>
                    <a:srgbClr val="A5A892"/>
                  </a:solidFill>
                  <a:ln w="34755" cap="flat">
                    <a:noFill/>
                    <a:prstDash val="solid"/>
                    <a:miter/>
                  </a:ln>
                </p:spPr>
                <p:txBody>
                  <a:bodyPr rtlCol="0" anchor="ctr"/>
                  <a:lstStyle/>
                  <a:p>
                    <a:endParaRPr lang="en-US"/>
                  </a:p>
                </p:txBody>
              </p:sp>
              <p:sp>
                <p:nvSpPr>
                  <p:cNvPr id="295" name="Freeform: Shape 294">
                    <a:extLst>
                      <a:ext uri="{FF2B5EF4-FFF2-40B4-BE49-F238E27FC236}">
                        <a16:creationId xmlns:a16="http://schemas.microsoft.com/office/drawing/2014/main" xmlns="" id="{5821D325-153E-47F6-AB9E-B0A54C10B8B6}"/>
                      </a:ext>
                    </a:extLst>
                  </p:cNvPr>
                  <p:cNvSpPr/>
                  <p:nvPr/>
                </p:nvSpPr>
                <p:spPr>
                  <a:xfrm>
                    <a:off x="2034347" y="10095661"/>
                    <a:ext cx="20873" cy="34788"/>
                  </a:xfrm>
                  <a:custGeom>
                    <a:avLst/>
                    <a:gdLst>
                      <a:gd name="connsiteX0" fmla="*/ 3479 w 20873"/>
                      <a:gd name="connsiteY0" fmla="*/ 0 h 34788"/>
                      <a:gd name="connsiteX1" fmla="*/ 20873 w 20873"/>
                      <a:gd name="connsiteY1" fmla="*/ 0 h 34788"/>
                      <a:gd name="connsiteX2" fmla="*/ 17394 w 20873"/>
                      <a:gd name="connsiteY2" fmla="*/ 34789 h 34788"/>
                      <a:gd name="connsiteX3" fmla="*/ 0 w 20873"/>
                      <a:gd name="connsiteY3" fmla="*/ 34789 h 34788"/>
                      <a:gd name="connsiteX4" fmla="*/ 3479 w 20873"/>
                      <a:gd name="connsiteY4" fmla="*/ 0 h 3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73" h="34788">
                        <a:moveTo>
                          <a:pt x="3479" y="0"/>
                        </a:moveTo>
                        <a:cubicBezTo>
                          <a:pt x="10437" y="0"/>
                          <a:pt x="13915" y="0"/>
                          <a:pt x="20873" y="0"/>
                        </a:cubicBezTo>
                        <a:cubicBezTo>
                          <a:pt x="20873" y="13916"/>
                          <a:pt x="17394" y="24352"/>
                          <a:pt x="17394" y="34789"/>
                        </a:cubicBezTo>
                        <a:cubicBezTo>
                          <a:pt x="10437" y="34789"/>
                          <a:pt x="6958" y="34789"/>
                          <a:pt x="0" y="34789"/>
                        </a:cubicBezTo>
                        <a:cubicBezTo>
                          <a:pt x="3479" y="24352"/>
                          <a:pt x="3479" y="13916"/>
                          <a:pt x="3479" y="0"/>
                        </a:cubicBezTo>
                        <a:close/>
                      </a:path>
                    </a:pathLst>
                  </a:custGeom>
                  <a:solidFill>
                    <a:srgbClr val="A5A892"/>
                  </a:solidFill>
                  <a:ln w="34755" cap="flat">
                    <a:noFill/>
                    <a:prstDash val="solid"/>
                    <a:miter/>
                  </a:ln>
                </p:spPr>
                <p:txBody>
                  <a:bodyPr rtlCol="0" anchor="ctr"/>
                  <a:lstStyle/>
                  <a:p>
                    <a:endParaRPr lang="en-US"/>
                  </a:p>
                </p:txBody>
              </p:sp>
              <p:sp>
                <p:nvSpPr>
                  <p:cNvPr id="296" name="Freeform: Shape 295">
                    <a:extLst>
                      <a:ext uri="{FF2B5EF4-FFF2-40B4-BE49-F238E27FC236}">
                        <a16:creationId xmlns:a16="http://schemas.microsoft.com/office/drawing/2014/main" xmlns="" id="{151A8B63-BBF5-41A5-9E6F-6B16DC83204F}"/>
                      </a:ext>
                    </a:extLst>
                  </p:cNvPr>
                  <p:cNvSpPr/>
                  <p:nvPr/>
                </p:nvSpPr>
                <p:spPr>
                  <a:xfrm>
                    <a:off x="2058699" y="10092183"/>
                    <a:ext cx="20873" cy="41746"/>
                  </a:xfrm>
                  <a:custGeom>
                    <a:avLst/>
                    <a:gdLst>
                      <a:gd name="connsiteX0" fmla="*/ 3479 w 20873"/>
                      <a:gd name="connsiteY0" fmla="*/ 3479 h 41746"/>
                      <a:gd name="connsiteX1" fmla="*/ 20873 w 20873"/>
                      <a:gd name="connsiteY1" fmla="*/ 0 h 41746"/>
                      <a:gd name="connsiteX2" fmla="*/ 17394 w 20873"/>
                      <a:gd name="connsiteY2" fmla="*/ 38268 h 41746"/>
                      <a:gd name="connsiteX3" fmla="*/ 0 w 20873"/>
                      <a:gd name="connsiteY3" fmla="*/ 41746 h 41746"/>
                      <a:gd name="connsiteX4" fmla="*/ 3479 w 20873"/>
                      <a:gd name="connsiteY4" fmla="*/ 3479 h 417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73" h="41746">
                        <a:moveTo>
                          <a:pt x="3479" y="3479"/>
                        </a:moveTo>
                        <a:cubicBezTo>
                          <a:pt x="10437" y="3479"/>
                          <a:pt x="13915" y="3479"/>
                          <a:pt x="20873" y="0"/>
                        </a:cubicBezTo>
                        <a:cubicBezTo>
                          <a:pt x="20873" y="13916"/>
                          <a:pt x="17394" y="24352"/>
                          <a:pt x="17394" y="38268"/>
                        </a:cubicBezTo>
                        <a:cubicBezTo>
                          <a:pt x="10437" y="38268"/>
                          <a:pt x="6958" y="38268"/>
                          <a:pt x="0" y="41746"/>
                        </a:cubicBezTo>
                        <a:cubicBezTo>
                          <a:pt x="3479" y="27831"/>
                          <a:pt x="3479" y="13916"/>
                          <a:pt x="3479" y="3479"/>
                        </a:cubicBezTo>
                        <a:close/>
                      </a:path>
                    </a:pathLst>
                  </a:custGeom>
                  <a:solidFill>
                    <a:srgbClr val="A5A892"/>
                  </a:solidFill>
                  <a:ln w="34755" cap="flat">
                    <a:noFill/>
                    <a:prstDash val="solid"/>
                    <a:miter/>
                  </a:ln>
                </p:spPr>
                <p:txBody>
                  <a:bodyPr rtlCol="0" anchor="ctr"/>
                  <a:lstStyle/>
                  <a:p>
                    <a:endParaRPr lang="en-US"/>
                  </a:p>
                </p:txBody>
              </p:sp>
              <p:sp>
                <p:nvSpPr>
                  <p:cNvPr id="297" name="Freeform: Shape 296">
                    <a:extLst>
                      <a:ext uri="{FF2B5EF4-FFF2-40B4-BE49-F238E27FC236}">
                        <a16:creationId xmlns:a16="http://schemas.microsoft.com/office/drawing/2014/main" xmlns="" id="{17065D15-936F-4D89-9477-8832320C1256}"/>
                      </a:ext>
                    </a:extLst>
                  </p:cNvPr>
                  <p:cNvSpPr/>
                  <p:nvPr/>
                </p:nvSpPr>
                <p:spPr>
                  <a:xfrm>
                    <a:off x="2087400" y="10088704"/>
                    <a:ext cx="20003" cy="41746"/>
                  </a:xfrm>
                  <a:custGeom>
                    <a:avLst/>
                    <a:gdLst>
                      <a:gd name="connsiteX0" fmla="*/ 2609 w 20003"/>
                      <a:gd name="connsiteY0" fmla="*/ 3479 h 41746"/>
                      <a:gd name="connsiteX1" fmla="*/ 20003 w 20003"/>
                      <a:gd name="connsiteY1" fmla="*/ 0 h 41746"/>
                      <a:gd name="connsiteX2" fmla="*/ 16525 w 20003"/>
                      <a:gd name="connsiteY2" fmla="*/ 38268 h 41746"/>
                      <a:gd name="connsiteX3" fmla="*/ 16525 w 20003"/>
                      <a:gd name="connsiteY3" fmla="*/ 38268 h 41746"/>
                      <a:gd name="connsiteX4" fmla="*/ 2609 w 20003"/>
                      <a:gd name="connsiteY4" fmla="*/ 41746 h 41746"/>
                      <a:gd name="connsiteX5" fmla="*/ 2609 w 20003"/>
                      <a:gd name="connsiteY5" fmla="*/ 3479 h 4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003" h="41746">
                        <a:moveTo>
                          <a:pt x="2609" y="3479"/>
                        </a:moveTo>
                        <a:cubicBezTo>
                          <a:pt x="9567" y="3479"/>
                          <a:pt x="13046" y="0"/>
                          <a:pt x="20003" y="0"/>
                        </a:cubicBezTo>
                        <a:cubicBezTo>
                          <a:pt x="20003" y="13915"/>
                          <a:pt x="16525" y="24352"/>
                          <a:pt x="16525" y="38268"/>
                        </a:cubicBezTo>
                        <a:cubicBezTo>
                          <a:pt x="16525" y="38268"/>
                          <a:pt x="16525" y="38268"/>
                          <a:pt x="16525" y="38268"/>
                        </a:cubicBezTo>
                        <a:cubicBezTo>
                          <a:pt x="13046" y="38268"/>
                          <a:pt x="6088" y="41746"/>
                          <a:pt x="2609" y="41746"/>
                        </a:cubicBezTo>
                        <a:cubicBezTo>
                          <a:pt x="-870" y="27831"/>
                          <a:pt x="-870" y="13915"/>
                          <a:pt x="2609" y="3479"/>
                        </a:cubicBezTo>
                        <a:close/>
                      </a:path>
                    </a:pathLst>
                  </a:custGeom>
                  <a:solidFill>
                    <a:srgbClr val="A5A892"/>
                  </a:solidFill>
                  <a:ln w="34755" cap="flat">
                    <a:noFill/>
                    <a:prstDash val="solid"/>
                    <a:miter/>
                  </a:ln>
                </p:spPr>
                <p:txBody>
                  <a:bodyPr rtlCol="0" anchor="ctr"/>
                  <a:lstStyle/>
                  <a:p>
                    <a:endParaRPr lang="en-US"/>
                  </a:p>
                </p:txBody>
              </p:sp>
              <p:grpSp>
                <p:nvGrpSpPr>
                  <p:cNvPr id="298" name="Graphic 30">
                    <a:extLst>
                      <a:ext uri="{FF2B5EF4-FFF2-40B4-BE49-F238E27FC236}">
                        <a16:creationId xmlns:a16="http://schemas.microsoft.com/office/drawing/2014/main" xmlns="" id="{0A28C9C1-A1ED-4AF3-9D43-B2FA376FFDA8}"/>
                      </a:ext>
                    </a:extLst>
                  </p:cNvPr>
                  <p:cNvGrpSpPr/>
                  <p:nvPr/>
                </p:nvGrpSpPr>
                <p:grpSpPr>
                  <a:xfrm>
                    <a:off x="2291783" y="9782563"/>
                    <a:ext cx="319743" cy="370201"/>
                    <a:chOff x="2291783" y="9782563"/>
                    <a:chExt cx="319743" cy="370201"/>
                  </a:xfrm>
                </p:grpSpPr>
                <p:grpSp>
                  <p:nvGrpSpPr>
                    <p:cNvPr id="299" name="Graphic 30">
                      <a:extLst>
                        <a:ext uri="{FF2B5EF4-FFF2-40B4-BE49-F238E27FC236}">
                          <a16:creationId xmlns:a16="http://schemas.microsoft.com/office/drawing/2014/main" xmlns="" id="{9873058C-823F-4FCB-B194-3E1AE3D3CC30}"/>
                        </a:ext>
                      </a:extLst>
                    </p:cNvPr>
                    <p:cNvGrpSpPr/>
                    <p:nvPr/>
                  </p:nvGrpSpPr>
                  <p:grpSpPr>
                    <a:xfrm>
                      <a:off x="2291783" y="9782563"/>
                      <a:ext cx="319743" cy="370201"/>
                      <a:chOff x="2291783" y="9782563"/>
                      <a:chExt cx="319743" cy="370201"/>
                    </a:xfrm>
                  </p:grpSpPr>
                  <p:sp>
                    <p:nvSpPr>
                      <p:cNvPr id="300" name="Freeform: Shape 299">
                        <a:extLst>
                          <a:ext uri="{FF2B5EF4-FFF2-40B4-BE49-F238E27FC236}">
                            <a16:creationId xmlns:a16="http://schemas.microsoft.com/office/drawing/2014/main" xmlns="" id="{B43AB48B-1163-4094-9CD8-364569E45F1A}"/>
                          </a:ext>
                        </a:extLst>
                      </p:cNvPr>
                      <p:cNvSpPr/>
                      <p:nvPr/>
                    </p:nvSpPr>
                    <p:spPr>
                      <a:xfrm>
                        <a:off x="2291783" y="9782563"/>
                        <a:ext cx="319743" cy="370201"/>
                      </a:xfrm>
                      <a:custGeom>
                        <a:avLst/>
                        <a:gdLst>
                          <a:gd name="connsiteX0" fmla="*/ 0 w 319743"/>
                          <a:gd name="connsiteY0" fmla="*/ 240042 h 370201"/>
                          <a:gd name="connsiteX1" fmla="*/ 10437 w 319743"/>
                          <a:gd name="connsiteY1" fmla="*/ 173944 h 370201"/>
                          <a:gd name="connsiteX2" fmla="*/ 27831 w 319743"/>
                          <a:gd name="connsiteY2" fmla="*/ 114803 h 370201"/>
                          <a:gd name="connsiteX3" fmla="*/ 41747 w 319743"/>
                          <a:gd name="connsiteY3" fmla="*/ 69578 h 370201"/>
                          <a:gd name="connsiteX4" fmla="*/ 38268 w 319743"/>
                          <a:gd name="connsiteY4" fmla="*/ 27831 h 370201"/>
                          <a:gd name="connsiteX5" fmla="*/ 90451 w 319743"/>
                          <a:gd name="connsiteY5" fmla="*/ 0 h 370201"/>
                          <a:gd name="connsiteX6" fmla="*/ 90451 w 319743"/>
                          <a:gd name="connsiteY6" fmla="*/ 0 h 370201"/>
                          <a:gd name="connsiteX7" fmla="*/ 93930 w 319743"/>
                          <a:gd name="connsiteY7" fmla="*/ 3479 h 370201"/>
                          <a:gd name="connsiteX8" fmla="*/ 93930 w 319743"/>
                          <a:gd name="connsiteY8" fmla="*/ 13916 h 370201"/>
                          <a:gd name="connsiteX9" fmla="*/ 93930 w 319743"/>
                          <a:gd name="connsiteY9" fmla="*/ 17394 h 370201"/>
                          <a:gd name="connsiteX10" fmla="*/ 125240 w 319743"/>
                          <a:gd name="connsiteY10" fmla="*/ 6958 h 370201"/>
                          <a:gd name="connsiteX11" fmla="*/ 177423 w 319743"/>
                          <a:gd name="connsiteY11" fmla="*/ 20873 h 370201"/>
                          <a:gd name="connsiteX12" fmla="*/ 180902 w 319743"/>
                          <a:gd name="connsiteY12" fmla="*/ 13916 h 370201"/>
                          <a:gd name="connsiteX13" fmla="*/ 184380 w 319743"/>
                          <a:gd name="connsiteY13" fmla="*/ 10437 h 370201"/>
                          <a:gd name="connsiteX14" fmla="*/ 184380 w 319743"/>
                          <a:gd name="connsiteY14" fmla="*/ 6958 h 370201"/>
                          <a:gd name="connsiteX15" fmla="*/ 184380 w 319743"/>
                          <a:gd name="connsiteY15" fmla="*/ 6958 h 370201"/>
                          <a:gd name="connsiteX16" fmla="*/ 187859 w 319743"/>
                          <a:gd name="connsiteY16" fmla="*/ 6958 h 370201"/>
                          <a:gd name="connsiteX17" fmla="*/ 212211 w 319743"/>
                          <a:gd name="connsiteY17" fmla="*/ 13916 h 370201"/>
                          <a:gd name="connsiteX18" fmla="*/ 236564 w 319743"/>
                          <a:gd name="connsiteY18" fmla="*/ 27831 h 370201"/>
                          <a:gd name="connsiteX19" fmla="*/ 236564 w 319743"/>
                          <a:gd name="connsiteY19" fmla="*/ 62620 h 370201"/>
                          <a:gd name="connsiteX20" fmla="*/ 233085 w 319743"/>
                          <a:gd name="connsiteY20" fmla="*/ 62620 h 370201"/>
                          <a:gd name="connsiteX21" fmla="*/ 299183 w 319743"/>
                          <a:gd name="connsiteY21" fmla="*/ 198296 h 370201"/>
                          <a:gd name="connsiteX22" fmla="*/ 316578 w 319743"/>
                          <a:gd name="connsiteY22" fmla="*/ 243521 h 370201"/>
                          <a:gd name="connsiteX23" fmla="*/ 295704 w 319743"/>
                          <a:gd name="connsiteY23" fmla="*/ 333972 h 370201"/>
                          <a:gd name="connsiteX24" fmla="*/ 187859 w 319743"/>
                          <a:gd name="connsiteY24" fmla="*/ 368761 h 370201"/>
                          <a:gd name="connsiteX25" fmla="*/ 118282 w 319743"/>
                          <a:gd name="connsiteY25" fmla="*/ 365282 h 370201"/>
                          <a:gd name="connsiteX26" fmla="*/ 62620 w 319743"/>
                          <a:gd name="connsiteY26" fmla="*/ 351366 h 370201"/>
                          <a:gd name="connsiteX27" fmla="*/ 20873 w 319743"/>
                          <a:gd name="connsiteY27" fmla="*/ 327014 h 370201"/>
                          <a:gd name="connsiteX28" fmla="*/ 10437 w 319743"/>
                          <a:gd name="connsiteY28" fmla="*/ 295704 h 370201"/>
                          <a:gd name="connsiteX29" fmla="*/ 6958 w 319743"/>
                          <a:gd name="connsiteY29" fmla="*/ 274831 h 370201"/>
                          <a:gd name="connsiteX30" fmla="*/ 6958 w 319743"/>
                          <a:gd name="connsiteY30" fmla="*/ 274831 h 370201"/>
                          <a:gd name="connsiteX31" fmla="*/ 0 w 319743"/>
                          <a:gd name="connsiteY31" fmla="*/ 240042 h 370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19743" h="370201">
                            <a:moveTo>
                              <a:pt x="0" y="240042"/>
                            </a:moveTo>
                            <a:cubicBezTo>
                              <a:pt x="0" y="215690"/>
                              <a:pt x="6958" y="194817"/>
                              <a:pt x="10437" y="173944"/>
                            </a:cubicBezTo>
                            <a:cubicBezTo>
                              <a:pt x="13916" y="153071"/>
                              <a:pt x="20873" y="135676"/>
                              <a:pt x="27831" y="114803"/>
                            </a:cubicBezTo>
                            <a:cubicBezTo>
                              <a:pt x="31310" y="100887"/>
                              <a:pt x="38268" y="86972"/>
                              <a:pt x="41747" y="69578"/>
                            </a:cubicBezTo>
                            <a:cubicBezTo>
                              <a:pt x="31310" y="55662"/>
                              <a:pt x="27831" y="41746"/>
                              <a:pt x="38268" y="27831"/>
                            </a:cubicBezTo>
                            <a:cubicBezTo>
                              <a:pt x="48704" y="10437"/>
                              <a:pt x="69578" y="3479"/>
                              <a:pt x="90451" y="0"/>
                            </a:cubicBezTo>
                            <a:cubicBezTo>
                              <a:pt x="90451" y="0"/>
                              <a:pt x="90451" y="0"/>
                              <a:pt x="90451" y="0"/>
                            </a:cubicBezTo>
                            <a:cubicBezTo>
                              <a:pt x="90451" y="0"/>
                              <a:pt x="93930" y="0"/>
                              <a:pt x="93930" y="3479"/>
                            </a:cubicBezTo>
                            <a:cubicBezTo>
                              <a:pt x="93930" y="6958"/>
                              <a:pt x="93930" y="10437"/>
                              <a:pt x="93930" y="13916"/>
                            </a:cubicBezTo>
                            <a:cubicBezTo>
                              <a:pt x="93930" y="13916"/>
                              <a:pt x="93930" y="13916"/>
                              <a:pt x="93930" y="17394"/>
                            </a:cubicBezTo>
                            <a:cubicBezTo>
                              <a:pt x="104366" y="13916"/>
                              <a:pt x="114803" y="6958"/>
                              <a:pt x="125240" y="6958"/>
                            </a:cubicBezTo>
                            <a:cubicBezTo>
                              <a:pt x="139155" y="6958"/>
                              <a:pt x="160028" y="10437"/>
                              <a:pt x="177423" y="20873"/>
                            </a:cubicBezTo>
                            <a:cubicBezTo>
                              <a:pt x="177423" y="17394"/>
                              <a:pt x="180902" y="17394"/>
                              <a:pt x="180902" y="13916"/>
                            </a:cubicBezTo>
                            <a:cubicBezTo>
                              <a:pt x="180902" y="13916"/>
                              <a:pt x="180902" y="10437"/>
                              <a:pt x="184380" y="10437"/>
                            </a:cubicBezTo>
                            <a:cubicBezTo>
                              <a:pt x="184380" y="10437"/>
                              <a:pt x="184380" y="6958"/>
                              <a:pt x="184380" y="6958"/>
                            </a:cubicBezTo>
                            <a:cubicBezTo>
                              <a:pt x="184380" y="6958"/>
                              <a:pt x="184380" y="6958"/>
                              <a:pt x="184380" y="6958"/>
                            </a:cubicBezTo>
                            <a:cubicBezTo>
                              <a:pt x="184380" y="6958"/>
                              <a:pt x="184380" y="6958"/>
                              <a:pt x="187859" y="6958"/>
                            </a:cubicBezTo>
                            <a:cubicBezTo>
                              <a:pt x="194817" y="10437"/>
                              <a:pt x="205254" y="10437"/>
                              <a:pt x="212211" y="13916"/>
                            </a:cubicBezTo>
                            <a:cubicBezTo>
                              <a:pt x="219169" y="17394"/>
                              <a:pt x="229606" y="20873"/>
                              <a:pt x="236564" y="27831"/>
                            </a:cubicBezTo>
                            <a:cubicBezTo>
                              <a:pt x="247000" y="38268"/>
                              <a:pt x="247000" y="52183"/>
                              <a:pt x="236564" y="62620"/>
                            </a:cubicBezTo>
                            <a:cubicBezTo>
                              <a:pt x="236564" y="62620"/>
                              <a:pt x="236564" y="62620"/>
                              <a:pt x="233085" y="62620"/>
                            </a:cubicBezTo>
                            <a:cubicBezTo>
                              <a:pt x="250479" y="107845"/>
                              <a:pt x="271352" y="156549"/>
                              <a:pt x="299183" y="198296"/>
                            </a:cubicBezTo>
                            <a:cubicBezTo>
                              <a:pt x="309620" y="212211"/>
                              <a:pt x="316578" y="229606"/>
                              <a:pt x="316578" y="243521"/>
                            </a:cubicBezTo>
                            <a:cubicBezTo>
                              <a:pt x="323535" y="274831"/>
                              <a:pt x="320057" y="309620"/>
                              <a:pt x="295704" y="333972"/>
                            </a:cubicBezTo>
                            <a:cubicBezTo>
                              <a:pt x="267873" y="358324"/>
                              <a:pt x="222648" y="368761"/>
                              <a:pt x="187859" y="368761"/>
                            </a:cubicBezTo>
                            <a:cubicBezTo>
                              <a:pt x="163507" y="372240"/>
                              <a:pt x="139155" y="368761"/>
                              <a:pt x="118282" y="365282"/>
                            </a:cubicBezTo>
                            <a:cubicBezTo>
                              <a:pt x="100887" y="361803"/>
                              <a:pt x="76535" y="358324"/>
                              <a:pt x="62620" y="351366"/>
                            </a:cubicBezTo>
                            <a:cubicBezTo>
                              <a:pt x="48704" y="344409"/>
                              <a:pt x="34789" y="333972"/>
                              <a:pt x="20873" y="327014"/>
                            </a:cubicBezTo>
                            <a:cubicBezTo>
                              <a:pt x="13916" y="316578"/>
                              <a:pt x="10437" y="306141"/>
                              <a:pt x="10437" y="295704"/>
                            </a:cubicBezTo>
                            <a:cubicBezTo>
                              <a:pt x="10437" y="288747"/>
                              <a:pt x="6958" y="281789"/>
                              <a:pt x="6958" y="274831"/>
                            </a:cubicBezTo>
                            <a:cubicBezTo>
                              <a:pt x="6958" y="274831"/>
                              <a:pt x="6958" y="274831"/>
                              <a:pt x="6958" y="274831"/>
                            </a:cubicBezTo>
                            <a:cubicBezTo>
                              <a:pt x="0" y="260916"/>
                              <a:pt x="0" y="250479"/>
                              <a:pt x="0" y="240042"/>
                            </a:cubicBezTo>
                            <a:close/>
                          </a:path>
                        </a:pathLst>
                      </a:custGeom>
                      <a:solidFill>
                        <a:srgbClr val="24499A"/>
                      </a:solidFill>
                      <a:ln w="34755" cap="flat">
                        <a:noFill/>
                        <a:prstDash val="solid"/>
                        <a:miter/>
                      </a:ln>
                    </p:spPr>
                    <p:txBody>
                      <a:bodyPr rtlCol="0" anchor="ctr"/>
                      <a:lstStyle/>
                      <a:p>
                        <a:endParaRPr lang="en-US"/>
                      </a:p>
                    </p:txBody>
                  </p:sp>
                  <p:sp>
                    <p:nvSpPr>
                      <p:cNvPr id="301" name="Freeform: Shape 300">
                        <a:extLst>
                          <a:ext uri="{FF2B5EF4-FFF2-40B4-BE49-F238E27FC236}">
                            <a16:creationId xmlns:a16="http://schemas.microsoft.com/office/drawing/2014/main" xmlns="" id="{CCE2A446-3515-4072-A772-5DD6D7942675}"/>
                          </a:ext>
                        </a:extLst>
                      </p:cNvPr>
                      <p:cNvSpPr/>
                      <p:nvPr/>
                    </p:nvSpPr>
                    <p:spPr>
                      <a:xfrm>
                        <a:off x="2302220" y="9789520"/>
                        <a:ext cx="299183" cy="229605"/>
                      </a:xfrm>
                      <a:custGeom>
                        <a:avLst/>
                        <a:gdLst>
                          <a:gd name="connsiteX0" fmla="*/ 260916 w 299183"/>
                          <a:gd name="connsiteY0" fmla="*/ 156549 h 229605"/>
                          <a:gd name="connsiteX1" fmla="*/ 233085 w 299183"/>
                          <a:gd name="connsiteY1" fmla="*/ 93930 h 229605"/>
                          <a:gd name="connsiteX2" fmla="*/ 215690 w 299183"/>
                          <a:gd name="connsiteY2" fmla="*/ 41747 h 229605"/>
                          <a:gd name="connsiteX3" fmla="*/ 219169 w 299183"/>
                          <a:gd name="connsiteY3" fmla="*/ 41747 h 229605"/>
                          <a:gd name="connsiteX4" fmla="*/ 222648 w 299183"/>
                          <a:gd name="connsiteY4" fmla="*/ 48704 h 229605"/>
                          <a:gd name="connsiteX5" fmla="*/ 201775 w 299183"/>
                          <a:gd name="connsiteY5" fmla="*/ 13916 h 229605"/>
                          <a:gd name="connsiteX6" fmla="*/ 177423 w 299183"/>
                          <a:gd name="connsiteY6" fmla="*/ 3479 h 229605"/>
                          <a:gd name="connsiteX7" fmla="*/ 177423 w 299183"/>
                          <a:gd name="connsiteY7" fmla="*/ 6958 h 229605"/>
                          <a:gd name="connsiteX8" fmla="*/ 173944 w 299183"/>
                          <a:gd name="connsiteY8" fmla="*/ 17394 h 229605"/>
                          <a:gd name="connsiteX9" fmla="*/ 191338 w 299183"/>
                          <a:gd name="connsiteY9" fmla="*/ 31310 h 229605"/>
                          <a:gd name="connsiteX10" fmla="*/ 191338 w 299183"/>
                          <a:gd name="connsiteY10" fmla="*/ 31310 h 229605"/>
                          <a:gd name="connsiteX11" fmla="*/ 208732 w 299183"/>
                          <a:gd name="connsiteY11" fmla="*/ 24352 h 229605"/>
                          <a:gd name="connsiteX12" fmla="*/ 212211 w 299183"/>
                          <a:gd name="connsiteY12" fmla="*/ 27831 h 229605"/>
                          <a:gd name="connsiteX13" fmla="*/ 205254 w 299183"/>
                          <a:gd name="connsiteY13" fmla="*/ 34789 h 229605"/>
                          <a:gd name="connsiteX14" fmla="*/ 198296 w 299183"/>
                          <a:gd name="connsiteY14" fmla="*/ 38268 h 229605"/>
                          <a:gd name="connsiteX15" fmla="*/ 191338 w 299183"/>
                          <a:gd name="connsiteY15" fmla="*/ 73057 h 229605"/>
                          <a:gd name="connsiteX16" fmla="*/ 187859 w 299183"/>
                          <a:gd name="connsiteY16" fmla="*/ 73057 h 229605"/>
                          <a:gd name="connsiteX17" fmla="*/ 104366 w 299183"/>
                          <a:gd name="connsiteY17" fmla="*/ 13916 h 229605"/>
                          <a:gd name="connsiteX18" fmla="*/ 59141 w 299183"/>
                          <a:gd name="connsiteY18" fmla="*/ 34789 h 229605"/>
                          <a:gd name="connsiteX19" fmla="*/ 62620 w 299183"/>
                          <a:gd name="connsiteY19" fmla="*/ 80014 h 229605"/>
                          <a:gd name="connsiteX20" fmla="*/ 59141 w 299183"/>
                          <a:gd name="connsiteY20" fmla="*/ 80014 h 229605"/>
                          <a:gd name="connsiteX21" fmla="*/ 52183 w 299183"/>
                          <a:gd name="connsiteY21" fmla="*/ 34789 h 229605"/>
                          <a:gd name="connsiteX22" fmla="*/ 80014 w 299183"/>
                          <a:gd name="connsiteY22" fmla="*/ 17394 h 229605"/>
                          <a:gd name="connsiteX23" fmla="*/ 80014 w 299183"/>
                          <a:gd name="connsiteY23" fmla="*/ 17394 h 229605"/>
                          <a:gd name="connsiteX24" fmla="*/ 80014 w 299183"/>
                          <a:gd name="connsiteY24" fmla="*/ 6958 h 229605"/>
                          <a:gd name="connsiteX25" fmla="*/ 80014 w 299183"/>
                          <a:gd name="connsiteY25" fmla="*/ 0 h 229605"/>
                          <a:gd name="connsiteX26" fmla="*/ 41746 w 299183"/>
                          <a:gd name="connsiteY26" fmla="*/ 20873 h 229605"/>
                          <a:gd name="connsiteX27" fmla="*/ 34789 w 299183"/>
                          <a:gd name="connsiteY27" fmla="*/ 59141 h 229605"/>
                          <a:gd name="connsiteX28" fmla="*/ 34789 w 299183"/>
                          <a:gd name="connsiteY28" fmla="*/ 48704 h 229605"/>
                          <a:gd name="connsiteX29" fmla="*/ 38268 w 299183"/>
                          <a:gd name="connsiteY29" fmla="*/ 48704 h 229605"/>
                          <a:gd name="connsiteX30" fmla="*/ 13915 w 299183"/>
                          <a:gd name="connsiteY30" fmla="*/ 142634 h 229605"/>
                          <a:gd name="connsiteX31" fmla="*/ 0 w 299183"/>
                          <a:gd name="connsiteY31" fmla="*/ 219169 h 229605"/>
                          <a:gd name="connsiteX32" fmla="*/ 76535 w 299183"/>
                          <a:gd name="connsiteY32" fmla="*/ 180902 h 229605"/>
                          <a:gd name="connsiteX33" fmla="*/ 180901 w 299183"/>
                          <a:gd name="connsiteY33" fmla="*/ 173944 h 229605"/>
                          <a:gd name="connsiteX34" fmla="*/ 299183 w 299183"/>
                          <a:gd name="connsiteY34" fmla="*/ 229606 h 229605"/>
                          <a:gd name="connsiteX35" fmla="*/ 260916 w 299183"/>
                          <a:gd name="connsiteY35" fmla="*/ 156549 h 229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99183" h="229605">
                            <a:moveTo>
                              <a:pt x="260916" y="156549"/>
                            </a:moveTo>
                            <a:cubicBezTo>
                              <a:pt x="250479" y="135676"/>
                              <a:pt x="243521" y="114803"/>
                              <a:pt x="233085" y="93930"/>
                            </a:cubicBezTo>
                            <a:cubicBezTo>
                              <a:pt x="226127" y="76535"/>
                              <a:pt x="215690" y="59141"/>
                              <a:pt x="215690" y="41747"/>
                            </a:cubicBezTo>
                            <a:cubicBezTo>
                              <a:pt x="215690" y="41747"/>
                              <a:pt x="219169" y="41747"/>
                              <a:pt x="219169" y="41747"/>
                            </a:cubicBezTo>
                            <a:cubicBezTo>
                              <a:pt x="219169" y="45225"/>
                              <a:pt x="222648" y="45225"/>
                              <a:pt x="222648" y="48704"/>
                            </a:cubicBezTo>
                            <a:cubicBezTo>
                              <a:pt x="229606" y="31310"/>
                              <a:pt x="219169" y="20873"/>
                              <a:pt x="201775" y="13916"/>
                            </a:cubicBezTo>
                            <a:cubicBezTo>
                              <a:pt x="194817" y="10437"/>
                              <a:pt x="184380" y="6958"/>
                              <a:pt x="177423" y="3479"/>
                            </a:cubicBezTo>
                            <a:cubicBezTo>
                              <a:pt x="177423" y="3479"/>
                              <a:pt x="177423" y="6958"/>
                              <a:pt x="177423" y="6958"/>
                            </a:cubicBezTo>
                            <a:cubicBezTo>
                              <a:pt x="177423" y="10437"/>
                              <a:pt x="177423" y="13916"/>
                              <a:pt x="173944" y="17394"/>
                            </a:cubicBezTo>
                            <a:cubicBezTo>
                              <a:pt x="180901" y="20873"/>
                              <a:pt x="187859" y="27831"/>
                              <a:pt x="191338" y="31310"/>
                            </a:cubicBezTo>
                            <a:cubicBezTo>
                              <a:pt x="191338" y="31310"/>
                              <a:pt x="191338" y="31310"/>
                              <a:pt x="191338" y="31310"/>
                            </a:cubicBezTo>
                            <a:cubicBezTo>
                              <a:pt x="198296" y="27831"/>
                              <a:pt x="205254" y="31310"/>
                              <a:pt x="208732" y="24352"/>
                            </a:cubicBezTo>
                            <a:cubicBezTo>
                              <a:pt x="208732" y="24352"/>
                              <a:pt x="212211" y="24352"/>
                              <a:pt x="212211" y="27831"/>
                            </a:cubicBezTo>
                            <a:cubicBezTo>
                              <a:pt x="212211" y="31310"/>
                              <a:pt x="208732" y="34789"/>
                              <a:pt x="205254" y="34789"/>
                            </a:cubicBezTo>
                            <a:cubicBezTo>
                              <a:pt x="201775" y="34789"/>
                              <a:pt x="198296" y="38268"/>
                              <a:pt x="198296" y="38268"/>
                            </a:cubicBezTo>
                            <a:cubicBezTo>
                              <a:pt x="201775" y="48704"/>
                              <a:pt x="201775" y="59141"/>
                              <a:pt x="191338" y="73057"/>
                            </a:cubicBezTo>
                            <a:cubicBezTo>
                              <a:pt x="191338" y="73057"/>
                              <a:pt x="187859" y="73057"/>
                              <a:pt x="187859" y="73057"/>
                            </a:cubicBezTo>
                            <a:cubicBezTo>
                              <a:pt x="215690" y="20873"/>
                              <a:pt x="135676" y="13916"/>
                              <a:pt x="104366" y="13916"/>
                            </a:cubicBezTo>
                            <a:cubicBezTo>
                              <a:pt x="90451" y="13916"/>
                              <a:pt x="69578" y="24352"/>
                              <a:pt x="59141" y="34789"/>
                            </a:cubicBezTo>
                            <a:cubicBezTo>
                              <a:pt x="48704" y="45225"/>
                              <a:pt x="59141" y="69578"/>
                              <a:pt x="62620" y="80014"/>
                            </a:cubicBezTo>
                            <a:cubicBezTo>
                              <a:pt x="62620" y="83493"/>
                              <a:pt x="59141" y="83493"/>
                              <a:pt x="59141" y="80014"/>
                            </a:cubicBezTo>
                            <a:cubicBezTo>
                              <a:pt x="52183" y="69578"/>
                              <a:pt x="41746" y="45225"/>
                              <a:pt x="52183" y="34789"/>
                            </a:cubicBezTo>
                            <a:cubicBezTo>
                              <a:pt x="59141" y="24352"/>
                              <a:pt x="69578" y="24352"/>
                              <a:pt x="80014" y="17394"/>
                            </a:cubicBezTo>
                            <a:cubicBezTo>
                              <a:pt x="80014" y="17394"/>
                              <a:pt x="80014" y="17394"/>
                              <a:pt x="80014" y="17394"/>
                            </a:cubicBezTo>
                            <a:cubicBezTo>
                              <a:pt x="80014" y="13916"/>
                              <a:pt x="80014" y="10437"/>
                              <a:pt x="80014" y="6958"/>
                            </a:cubicBezTo>
                            <a:cubicBezTo>
                              <a:pt x="80014" y="3479"/>
                              <a:pt x="80014" y="3479"/>
                              <a:pt x="80014" y="0"/>
                            </a:cubicBezTo>
                            <a:cubicBezTo>
                              <a:pt x="66099" y="3479"/>
                              <a:pt x="52183" y="10437"/>
                              <a:pt x="41746" y="20873"/>
                            </a:cubicBezTo>
                            <a:cubicBezTo>
                              <a:pt x="31310" y="31310"/>
                              <a:pt x="31310" y="45225"/>
                              <a:pt x="34789" y="59141"/>
                            </a:cubicBezTo>
                            <a:cubicBezTo>
                              <a:pt x="34789" y="55662"/>
                              <a:pt x="34789" y="52183"/>
                              <a:pt x="34789" y="48704"/>
                            </a:cubicBezTo>
                            <a:cubicBezTo>
                              <a:pt x="34789" y="45225"/>
                              <a:pt x="38268" y="48704"/>
                              <a:pt x="38268" y="48704"/>
                            </a:cubicBezTo>
                            <a:cubicBezTo>
                              <a:pt x="41746" y="80014"/>
                              <a:pt x="24352" y="114803"/>
                              <a:pt x="13915" y="142634"/>
                            </a:cubicBezTo>
                            <a:cubicBezTo>
                              <a:pt x="6958" y="166986"/>
                              <a:pt x="3479" y="194817"/>
                              <a:pt x="0" y="219169"/>
                            </a:cubicBezTo>
                            <a:cubicBezTo>
                              <a:pt x="20873" y="194817"/>
                              <a:pt x="45225" y="187859"/>
                              <a:pt x="76535" y="180902"/>
                            </a:cubicBezTo>
                            <a:cubicBezTo>
                              <a:pt x="111324" y="173944"/>
                              <a:pt x="146113" y="170465"/>
                              <a:pt x="180901" y="173944"/>
                            </a:cubicBezTo>
                            <a:cubicBezTo>
                              <a:pt x="226127" y="180902"/>
                              <a:pt x="271352" y="194817"/>
                              <a:pt x="299183" y="229606"/>
                            </a:cubicBezTo>
                            <a:cubicBezTo>
                              <a:pt x="292225" y="201775"/>
                              <a:pt x="274831" y="180902"/>
                              <a:pt x="260916" y="156549"/>
                            </a:cubicBezTo>
                            <a:close/>
                          </a:path>
                        </a:pathLst>
                      </a:custGeom>
                      <a:solidFill>
                        <a:srgbClr val="008FB6"/>
                      </a:solidFill>
                      <a:ln w="34755" cap="flat">
                        <a:noFill/>
                        <a:prstDash val="solid"/>
                        <a:miter/>
                      </a:ln>
                    </p:spPr>
                    <p:txBody>
                      <a:bodyPr rtlCol="0" anchor="ctr"/>
                      <a:lstStyle/>
                      <a:p>
                        <a:endParaRPr lang="en-US"/>
                      </a:p>
                    </p:txBody>
                  </p:sp>
                  <p:sp>
                    <p:nvSpPr>
                      <p:cNvPr id="302" name="Freeform: Shape 301">
                        <a:extLst>
                          <a:ext uri="{FF2B5EF4-FFF2-40B4-BE49-F238E27FC236}">
                            <a16:creationId xmlns:a16="http://schemas.microsoft.com/office/drawing/2014/main" xmlns="" id="{8DE870D1-EA41-4D2D-AC18-D411B268D4E1}"/>
                          </a:ext>
                        </a:extLst>
                      </p:cNvPr>
                      <p:cNvSpPr/>
                      <p:nvPr/>
                    </p:nvSpPr>
                    <p:spPr>
                      <a:xfrm>
                        <a:off x="2298741" y="9786041"/>
                        <a:ext cx="195517" cy="222648"/>
                      </a:xfrm>
                      <a:custGeom>
                        <a:avLst/>
                        <a:gdLst>
                          <a:gd name="connsiteX0" fmla="*/ 17394 w 195517"/>
                          <a:gd name="connsiteY0" fmla="*/ 142634 h 222648"/>
                          <a:gd name="connsiteX1" fmla="*/ 41747 w 195517"/>
                          <a:gd name="connsiteY1" fmla="*/ 48704 h 222648"/>
                          <a:gd name="connsiteX2" fmla="*/ 38268 w 195517"/>
                          <a:gd name="connsiteY2" fmla="*/ 48704 h 222648"/>
                          <a:gd name="connsiteX3" fmla="*/ 38268 w 195517"/>
                          <a:gd name="connsiteY3" fmla="*/ 59141 h 222648"/>
                          <a:gd name="connsiteX4" fmla="*/ 45225 w 195517"/>
                          <a:gd name="connsiteY4" fmla="*/ 20873 h 222648"/>
                          <a:gd name="connsiteX5" fmla="*/ 83493 w 195517"/>
                          <a:gd name="connsiteY5" fmla="*/ 0 h 222648"/>
                          <a:gd name="connsiteX6" fmla="*/ 83493 w 195517"/>
                          <a:gd name="connsiteY6" fmla="*/ 6958 h 222648"/>
                          <a:gd name="connsiteX7" fmla="*/ 83493 w 195517"/>
                          <a:gd name="connsiteY7" fmla="*/ 17394 h 222648"/>
                          <a:gd name="connsiteX8" fmla="*/ 83493 w 195517"/>
                          <a:gd name="connsiteY8" fmla="*/ 17394 h 222648"/>
                          <a:gd name="connsiteX9" fmla="*/ 55662 w 195517"/>
                          <a:gd name="connsiteY9" fmla="*/ 34789 h 222648"/>
                          <a:gd name="connsiteX10" fmla="*/ 62620 w 195517"/>
                          <a:gd name="connsiteY10" fmla="*/ 80014 h 222648"/>
                          <a:gd name="connsiteX11" fmla="*/ 66099 w 195517"/>
                          <a:gd name="connsiteY11" fmla="*/ 80014 h 222648"/>
                          <a:gd name="connsiteX12" fmla="*/ 62620 w 195517"/>
                          <a:gd name="connsiteY12" fmla="*/ 34789 h 222648"/>
                          <a:gd name="connsiteX13" fmla="*/ 107845 w 195517"/>
                          <a:gd name="connsiteY13" fmla="*/ 13916 h 222648"/>
                          <a:gd name="connsiteX14" fmla="*/ 128718 w 195517"/>
                          <a:gd name="connsiteY14" fmla="*/ 13916 h 222648"/>
                          <a:gd name="connsiteX15" fmla="*/ 118282 w 195517"/>
                          <a:gd name="connsiteY15" fmla="*/ 31310 h 222648"/>
                          <a:gd name="connsiteX16" fmla="*/ 146113 w 195517"/>
                          <a:gd name="connsiteY16" fmla="*/ 45225 h 222648"/>
                          <a:gd name="connsiteX17" fmla="*/ 184380 w 195517"/>
                          <a:gd name="connsiteY17" fmla="*/ 62620 h 222648"/>
                          <a:gd name="connsiteX18" fmla="*/ 184380 w 195517"/>
                          <a:gd name="connsiteY18" fmla="*/ 66099 h 222648"/>
                          <a:gd name="connsiteX19" fmla="*/ 194817 w 195517"/>
                          <a:gd name="connsiteY19" fmla="*/ 149592 h 222648"/>
                          <a:gd name="connsiteX20" fmla="*/ 135676 w 195517"/>
                          <a:gd name="connsiteY20" fmla="*/ 156549 h 222648"/>
                          <a:gd name="connsiteX21" fmla="*/ 118282 w 195517"/>
                          <a:gd name="connsiteY21" fmla="*/ 177423 h 222648"/>
                          <a:gd name="connsiteX22" fmla="*/ 76535 w 195517"/>
                          <a:gd name="connsiteY22" fmla="*/ 184380 h 222648"/>
                          <a:gd name="connsiteX23" fmla="*/ 0 w 195517"/>
                          <a:gd name="connsiteY23" fmla="*/ 222648 h 222648"/>
                          <a:gd name="connsiteX24" fmla="*/ 17394 w 195517"/>
                          <a:gd name="connsiteY24" fmla="*/ 142634 h 222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5517" h="222648">
                            <a:moveTo>
                              <a:pt x="17394" y="142634"/>
                            </a:moveTo>
                            <a:cubicBezTo>
                              <a:pt x="27831" y="111324"/>
                              <a:pt x="45225" y="80014"/>
                              <a:pt x="41747" y="48704"/>
                            </a:cubicBezTo>
                            <a:cubicBezTo>
                              <a:pt x="41747" y="48704"/>
                              <a:pt x="38268" y="45225"/>
                              <a:pt x="38268" y="48704"/>
                            </a:cubicBezTo>
                            <a:cubicBezTo>
                              <a:pt x="38268" y="52183"/>
                              <a:pt x="38268" y="55662"/>
                              <a:pt x="38268" y="59141"/>
                            </a:cubicBezTo>
                            <a:cubicBezTo>
                              <a:pt x="34789" y="45225"/>
                              <a:pt x="34789" y="31310"/>
                              <a:pt x="45225" y="20873"/>
                            </a:cubicBezTo>
                            <a:cubicBezTo>
                              <a:pt x="55662" y="10437"/>
                              <a:pt x="69578" y="3479"/>
                              <a:pt x="83493" y="0"/>
                            </a:cubicBezTo>
                            <a:cubicBezTo>
                              <a:pt x="83493" y="3479"/>
                              <a:pt x="83493" y="3479"/>
                              <a:pt x="83493" y="6958"/>
                            </a:cubicBezTo>
                            <a:cubicBezTo>
                              <a:pt x="83493" y="10437"/>
                              <a:pt x="83493" y="13916"/>
                              <a:pt x="83493" y="17394"/>
                            </a:cubicBezTo>
                            <a:cubicBezTo>
                              <a:pt x="83493" y="17394"/>
                              <a:pt x="83493" y="17394"/>
                              <a:pt x="83493" y="17394"/>
                            </a:cubicBezTo>
                            <a:cubicBezTo>
                              <a:pt x="73056" y="20873"/>
                              <a:pt x="62620" y="24352"/>
                              <a:pt x="55662" y="34789"/>
                            </a:cubicBezTo>
                            <a:cubicBezTo>
                              <a:pt x="45225" y="48704"/>
                              <a:pt x="55662" y="69578"/>
                              <a:pt x="62620" y="80014"/>
                            </a:cubicBezTo>
                            <a:cubicBezTo>
                              <a:pt x="62620" y="83493"/>
                              <a:pt x="69578" y="80014"/>
                              <a:pt x="66099" y="80014"/>
                            </a:cubicBezTo>
                            <a:cubicBezTo>
                              <a:pt x="62620" y="69578"/>
                              <a:pt x="52183" y="45225"/>
                              <a:pt x="62620" y="34789"/>
                            </a:cubicBezTo>
                            <a:cubicBezTo>
                              <a:pt x="73056" y="27831"/>
                              <a:pt x="93930" y="17394"/>
                              <a:pt x="107845" y="13916"/>
                            </a:cubicBezTo>
                            <a:cubicBezTo>
                              <a:pt x="114803" y="13916"/>
                              <a:pt x="121761" y="13916"/>
                              <a:pt x="128718" y="13916"/>
                            </a:cubicBezTo>
                            <a:cubicBezTo>
                              <a:pt x="121761" y="17394"/>
                              <a:pt x="114803" y="24352"/>
                              <a:pt x="118282" y="31310"/>
                            </a:cubicBezTo>
                            <a:cubicBezTo>
                              <a:pt x="121761" y="45225"/>
                              <a:pt x="135676" y="45225"/>
                              <a:pt x="146113" y="45225"/>
                            </a:cubicBezTo>
                            <a:cubicBezTo>
                              <a:pt x="160028" y="48704"/>
                              <a:pt x="173944" y="52183"/>
                              <a:pt x="184380" y="62620"/>
                            </a:cubicBezTo>
                            <a:cubicBezTo>
                              <a:pt x="184380" y="62620"/>
                              <a:pt x="184380" y="62620"/>
                              <a:pt x="184380" y="66099"/>
                            </a:cubicBezTo>
                            <a:cubicBezTo>
                              <a:pt x="187859" y="73056"/>
                              <a:pt x="198296" y="149592"/>
                              <a:pt x="194817" y="149592"/>
                            </a:cubicBezTo>
                            <a:cubicBezTo>
                              <a:pt x="173944" y="149592"/>
                              <a:pt x="156549" y="149592"/>
                              <a:pt x="135676" y="156549"/>
                            </a:cubicBezTo>
                            <a:cubicBezTo>
                              <a:pt x="125240" y="160028"/>
                              <a:pt x="121761" y="166986"/>
                              <a:pt x="118282" y="177423"/>
                            </a:cubicBezTo>
                            <a:cubicBezTo>
                              <a:pt x="104366" y="177423"/>
                              <a:pt x="90451" y="180902"/>
                              <a:pt x="76535" y="184380"/>
                            </a:cubicBezTo>
                            <a:cubicBezTo>
                              <a:pt x="45225" y="191338"/>
                              <a:pt x="20873" y="201775"/>
                              <a:pt x="0" y="222648"/>
                            </a:cubicBezTo>
                            <a:cubicBezTo>
                              <a:pt x="3479" y="194817"/>
                              <a:pt x="10437" y="170465"/>
                              <a:pt x="17394" y="142634"/>
                            </a:cubicBezTo>
                            <a:close/>
                          </a:path>
                        </a:pathLst>
                      </a:custGeom>
                      <a:solidFill>
                        <a:srgbClr val="008FB6"/>
                      </a:solidFill>
                      <a:ln w="34755" cap="flat">
                        <a:noFill/>
                        <a:prstDash val="solid"/>
                        <a:miter/>
                      </a:ln>
                    </p:spPr>
                    <p:txBody>
                      <a:bodyPr rtlCol="0" anchor="ctr"/>
                      <a:lstStyle/>
                      <a:p>
                        <a:endParaRPr lang="en-US"/>
                      </a:p>
                    </p:txBody>
                  </p:sp>
                  <p:sp>
                    <p:nvSpPr>
                      <p:cNvPr id="303" name="Freeform: Shape 302">
                        <a:extLst>
                          <a:ext uri="{FF2B5EF4-FFF2-40B4-BE49-F238E27FC236}">
                            <a16:creationId xmlns:a16="http://schemas.microsoft.com/office/drawing/2014/main" xmlns="" id="{DB371119-71AD-4674-A3CD-A886345602F3}"/>
                          </a:ext>
                        </a:extLst>
                      </p:cNvPr>
                      <p:cNvSpPr/>
                      <p:nvPr/>
                    </p:nvSpPr>
                    <p:spPr>
                      <a:xfrm>
                        <a:off x="2302220" y="9962099"/>
                        <a:ext cx="299183" cy="143998"/>
                      </a:xfrm>
                      <a:custGeom>
                        <a:avLst/>
                        <a:gdLst>
                          <a:gd name="connsiteX0" fmla="*/ 299183 w 299183"/>
                          <a:gd name="connsiteY0" fmla="*/ 60506 h 143998"/>
                          <a:gd name="connsiteX1" fmla="*/ 173944 w 299183"/>
                          <a:gd name="connsiteY1" fmla="*/ 1365 h 143998"/>
                          <a:gd name="connsiteX2" fmla="*/ 83493 w 299183"/>
                          <a:gd name="connsiteY2" fmla="*/ 8323 h 143998"/>
                          <a:gd name="connsiteX3" fmla="*/ 38268 w 299183"/>
                          <a:gd name="connsiteY3" fmla="*/ 22238 h 143998"/>
                          <a:gd name="connsiteX4" fmla="*/ 0 w 299183"/>
                          <a:gd name="connsiteY4" fmla="*/ 53548 h 143998"/>
                          <a:gd name="connsiteX5" fmla="*/ 0 w 299183"/>
                          <a:gd name="connsiteY5" fmla="*/ 53548 h 143998"/>
                          <a:gd name="connsiteX6" fmla="*/ 13915 w 299183"/>
                          <a:gd name="connsiteY6" fmla="*/ 91816 h 143998"/>
                          <a:gd name="connsiteX7" fmla="*/ 69578 w 299183"/>
                          <a:gd name="connsiteY7" fmla="*/ 126604 h 143998"/>
                          <a:gd name="connsiteX8" fmla="*/ 180901 w 299183"/>
                          <a:gd name="connsiteY8" fmla="*/ 143999 h 143998"/>
                          <a:gd name="connsiteX9" fmla="*/ 299183 w 299183"/>
                          <a:gd name="connsiteY9" fmla="*/ 84858 h 143998"/>
                          <a:gd name="connsiteX10" fmla="*/ 299183 w 299183"/>
                          <a:gd name="connsiteY10" fmla="*/ 60506 h 143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9183" h="143998">
                            <a:moveTo>
                              <a:pt x="299183" y="60506"/>
                            </a:moveTo>
                            <a:cubicBezTo>
                              <a:pt x="267873" y="22238"/>
                              <a:pt x="222648" y="8323"/>
                              <a:pt x="173944" y="1365"/>
                            </a:cubicBezTo>
                            <a:cubicBezTo>
                              <a:pt x="142634" y="-2114"/>
                              <a:pt x="114803" y="1365"/>
                              <a:pt x="83493" y="8323"/>
                            </a:cubicBezTo>
                            <a:cubicBezTo>
                              <a:pt x="66099" y="11801"/>
                              <a:pt x="52183" y="15280"/>
                              <a:pt x="38268" y="22238"/>
                            </a:cubicBezTo>
                            <a:cubicBezTo>
                              <a:pt x="24352" y="29196"/>
                              <a:pt x="13915" y="39633"/>
                              <a:pt x="0" y="53548"/>
                            </a:cubicBezTo>
                            <a:cubicBezTo>
                              <a:pt x="0" y="53548"/>
                              <a:pt x="0" y="53548"/>
                              <a:pt x="0" y="53548"/>
                            </a:cubicBezTo>
                            <a:cubicBezTo>
                              <a:pt x="0" y="67463"/>
                              <a:pt x="3479" y="81379"/>
                              <a:pt x="13915" y="91816"/>
                            </a:cubicBezTo>
                            <a:cubicBezTo>
                              <a:pt x="24352" y="109210"/>
                              <a:pt x="52183" y="119647"/>
                              <a:pt x="69578" y="126604"/>
                            </a:cubicBezTo>
                            <a:cubicBezTo>
                              <a:pt x="104366" y="140520"/>
                              <a:pt x="142634" y="143999"/>
                              <a:pt x="180901" y="143999"/>
                            </a:cubicBezTo>
                            <a:cubicBezTo>
                              <a:pt x="226127" y="140520"/>
                              <a:pt x="278310" y="123125"/>
                              <a:pt x="299183" y="84858"/>
                            </a:cubicBezTo>
                            <a:cubicBezTo>
                              <a:pt x="299183" y="74421"/>
                              <a:pt x="299183" y="67463"/>
                              <a:pt x="299183" y="60506"/>
                            </a:cubicBezTo>
                            <a:close/>
                          </a:path>
                        </a:pathLst>
                      </a:custGeom>
                      <a:solidFill>
                        <a:srgbClr val="F1F4D0"/>
                      </a:solidFill>
                      <a:ln w="34755" cap="flat">
                        <a:noFill/>
                        <a:prstDash val="solid"/>
                        <a:miter/>
                      </a:ln>
                    </p:spPr>
                    <p:txBody>
                      <a:bodyPr rtlCol="0" anchor="ctr"/>
                      <a:lstStyle/>
                      <a:p>
                        <a:endParaRPr lang="en-US"/>
                      </a:p>
                    </p:txBody>
                  </p:sp>
                  <p:sp>
                    <p:nvSpPr>
                      <p:cNvPr id="304" name="Freeform: Shape 303">
                        <a:extLst>
                          <a:ext uri="{FF2B5EF4-FFF2-40B4-BE49-F238E27FC236}">
                            <a16:creationId xmlns:a16="http://schemas.microsoft.com/office/drawing/2014/main" xmlns="" id="{6536107C-3F0E-48CF-8E97-D685338F7189}"/>
                          </a:ext>
                        </a:extLst>
                      </p:cNvPr>
                      <p:cNvSpPr/>
                      <p:nvPr/>
                    </p:nvSpPr>
                    <p:spPr>
                      <a:xfrm>
                        <a:off x="2302220" y="10033042"/>
                        <a:ext cx="306140" cy="114124"/>
                      </a:xfrm>
                      <a:custGeom>
                        <a:avLst/>
                        <a:gdLst>
                          <a:gd name="connsiteX0" fmla="*/ 73056 w 306140"/>
                          <a:gd name="connsiteY0" fmla="*/ 100887 h 114124"/>
                          <a:gd name="connsiteX1" fmla="*/ 191338 w 306140"/>
                          <a:gd name="connsiteY1" fmla="*/ 111324 h 114124"/>
                          <a:gd name="connsiteX2" fmla="*/ 274831 w 306140"/>
                          <a:gd name="connsiteY2" fmla="*/ 83493 h 114124"/>
                          <a:gd name="connsiteX3" fmla="*/ 306141 w 306140"/>
                          <a:gd name="connsiteY3" fmla="*/ 13916 h 114124"/>
                          <a:gd name="connsiteX4" fmla="*/ 288747 w 306140"/>
                          <a:gd name="connsiteY4" fmla="*/ 34789 h 114124"/>
                          <a:gd name="connsiteX5" fmla="*/ 288747 w 306140"/>
                          <a:gd name="connsiteY5" fmla="*/ 34789 h 114124"/>
                          <a:gd name="connsiteX6" fmla="*/ 166986 w 306140"/>
                          <a:gd name="connsiteY6" fmla="*/ 73057 h 114124"/>
                          <a:gd name="connsiteX7" fmla="*/ 41746 w 306140"/>
                          <a:gd name="connsiteY7" fmla="*/ 45225 h 114124"/>
                          <a:gd name="connsiteX8" fmla="*/ 0 w 306140"/>
                          <a:gd name="connsiteY8" fmla="*/ 0 h 114124"/>
                          <a:gd name="connsiteX9" fmla="*/ 6958 w 306140"/>
                          <a:gd name="connsiteY9" fmla="*/ 38268 h 114124"/>
                          <a:gd name="connsiteX10" fmla="*/ 10437 w 306140"/>
                          <a:gd name="connsiteY10" fmla="*/ 52183 h 114124"/>
                          <a:gd name="connsiteX11" fmla="*/ 13915 w 306140"/>
                          <a:gd name="connsiteY11" fmla="*/ 62620 h 114124"/>
                          <a:gd name="connsiteX12" fmla="*/ 24352 w 306140"/>
                          <a:gd name="connsiteY12" fmla="*/ 69578 h 114124"/>
                          <a:gd name="connsiteX13" fmla="*/ 73056 w 306140"/>
                          <a:gd name="connsiteY13" fmla="*/ 100887 h 114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6140" h="114124">
                            <a:moveTo>
                              <a:pt x="73056" y="100887"/>
                            </a:moveTo>
                            <a:cubicBezTo>
                              <a:pt x="111324" y="111324"/>
                              <a:pt x="149592" y="118282"/>
                              <a:pt x="191338" y="111324"/>
                            </a:cubicBezTo>
                            <a:cubicBezTo>
                              <a:pt x="219169" y="107845"/>
                              <a:pt x="250479" y="100887"/>
                              <a:pt x="274831" y="83493"/>
                            </a:cubicBezTo>
                            <a:cubicBezTo>
                              <a:pt x="299183" y="69578"/>
                              <a:pt x="306141" y="41747"/>
                              <a:pt x="306141" y="13916"/>
                            </a:cubicBezTo>
                            <a:cubicBezTo>
                              <a:pt x="302662" y="20873"/>
                              <a:pt x="299183" y="27831"/>
                              <a:pt x="288747" y="34789"/>
                            </a:cubicBezTo>
                            <a:cubicBezTo>
                              <a:pt x="288747" y="34789"/>
                              <a:pt x="288747" y="34789"/>
                              <a:pt x="288747" y="34789"/>
                            </a:cubicBezTo>
                            <a:cubicBezTo>
                              <a:pt x="260916" y="66099"/>
                              <a:pt x="208732" y="73057"/>
                              <a:pt x="166986" y="73057"/>
                            </a:cubicBezTo>
                            <a:cubicBezTo>
                              <a:pt x="125239" y="76535"/>
                              <a:pt x="80014" y="66099"/>
                              <a:pt x="41746" y="45225"/>
                            </a:cubicBezTo>
                            <a:cubicBezTo>
                              <a:pt x="17394" y="34789"/>
                              <a:pt x="3479" y="20873"/>
                              <a:pt x="0" y="0"/>
                            </a:cubicBezTo>
                            <a:cubicBezTo>
                              <a:pt x="0" y="13916"/>
                              <a:pt x="3479" y="24352"/>
                              <a:pt x="6958" y="38268"/>
                            </a:cubicBezTo>
                            <a:cubicBezTo>
                              <a:pt x="6958" y="41747"/>
                              <a:pt x="6958" y="48704"/>
                              <a:pt x="10437" y="52183"/>
                            </a:cubicBezTo>
                            <a:cubicBezTo>
                              <a:pt x="10437" y="55662"/>
                              <a:pt x="13915" y="59141"/>
                              <a:pt x="13915" y="62620"/>
                            </a:cubicBezTo>
                            <a:cubicBezTo>
                              <a:pt x="17394" y="66099"/>
                              <a:pt x="20873" y="66099"/>
                              <a:pt x="24352" y="69578"/>
                            </a:cubicBezTo>
                            <a:cubicBezTo>
                              <a:pt x="34789" y="86972"/>
                              <a:pt x="52183" y="97409"/>
                              <a:pt x="73056" y="100887"/>
                            </a:cubicBezTo>
                            <a:close/>
                          </a:path>
                        </a:pathLst>
                      </a:custGeom>
                      <a:solidFill>
                        <a:srgbClr val="F1F4D0"/>
                      </a:solidFill>
                      <a:ln w="34755" cap="flat">
                        <a:noFill/>
                        <a:prstDash val="solid"/>
                        <a:miter/>
                      </a:ln>
                    </p:spPr>
                    <p:txBody>
                      <a:bodyPr rtlCol="0" anchor="ctr"/>
                      <a:lstStyle/>
                      <a:p>
                        <a:endParaRPr lang="en-US"/>
                      </a:p>
                    </p:txBody>
                  </p:sp>
                  <p:sp>
                    <p:nvSpPr>
                      <p:cNvPr id="305" name="Freeform: Shape 304">
                        <a:extLst>
                          <a:ext uri="{FF2B5EF4-FFF2-40B4-BE49-F238E27FC236}">
                            <a16:creationId xmlns:a16="http://schemas.microsoft.com/office/drawing/2014/main" xmlns="" id="{B175F718-4A8B-4118-9FC6-42FF41448B43}"/>
                          </a:ext>
                        </a:extLst>
                      </p:cNvPr>
                      <p:cNvSpPr/>
                      <p:nvPr/>
                    </p:nvSpPr>
                    <p:spPr>
                      <a:xfrm>
                        <a:off x="2333530" y="9845959"/>
                        <a:ext cx="204751" cy="104954"/>
                      </a:xfrm>
                      <a:custGeom>
                        <a:avLst/>
                        <a:gdLst>
                          <a:gd name="connsiteX0" fmla="*/ 10437 w 204751"/>
                          <a:gd name="connsiteY0" fmla="*/ 47927 h 104954"/>
                          <a:gd name="connsiteX1" fmla="*/ 13916 w 204751"/>
                          <a:gd name="connsiteY1" fmla="*/ 34012 h 104954"/>
                          <a:gd name="connsiteX2" fmla="*/ 24352 w 204751"/>
                          <a:gd name="connsiteY2" fmla="*/ 20096 h 104954"/>
                          <a:gd name="connsiteX3" fmla="*/ 163507 w 204751"/>
                          <a:gd name="connsiteY3" fmla="*/ 16618 h 104954"/>
                          <a:gd name="connsiteX4" fmla="*/ 163507 w 204751"/>
                          <a:gd name="connsiteY4" fmla="*/ 16618 h 104954"/>
                          <a:gd name="connsiteX5" fmla="*/ 177423 w 204751"/>
                          <a:gd name="connsiteY5" fmla="*/ 27054 h 104954"/>
                          <a:gd name="connsiteX6" fmla="*/ 184380 w 204751"/>
                          <a:gd name="connsiteY6" fmla="*/ 37491 h 104954"/>
                          <a:gd name="connsiteX7" fmla="*/ 187859 w 204751"/>
                          <a:gd name="connsiteY7" fmla="*/ 40970 h 104954"/>
                          <a:gd name="connsiteX8" fmla="*/ 187859 w 204751"/>
                          <a:gd name="connsiteY8" fmla="*/ 40970 h 104954"/>
                          <a:gd name="connsiteX9" fmla="*/ 198296 w 204751"/>
                          <a:gd name="connsiteY9" fmla="*/ 68801 h 104954"/>
                          <a:gd name="connsiteX10" fmla="*/ 201775 w 204751"/>
                          <a:gd name="connsiteY10" fmla="*/ 96632 h 104954"/>
                          <a:gd name="connsiteX11" fmla="*/ 173944 w 204751"/>
                          <a:gd name="connsiteY11" fmla="*/ 96632 h 104954"/>
                          <a:gd name="connsiteX12" fmla="*/ 93930 w 204751"/>
                          <a:gd name="connsiteY12" fmla="*/ 82716 h 104954"/>
                          <a:gd name="connsiteX13" fmla="*/ 24352 w 204751"/>
                          <a:gd name="connsiteY13" fmla="*/ 103590 h 104954"/>
                          <a:gd name="connsiteX14" fmla="*/ 0 w 204751"/>
                          <a:gd name="connsiteY14" fmla="*/ 96632 h 104954"/>
                          <a:gd name="connsiteX15" fmla="*/ 10437 w 204751"/>
                          <a:gd name="connsiteY15" fmla="*/ 47927 h 10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4751" h="104954">
                            <a:moveTo>
                              <a:pt x="10437" y="47927"/>
                            </a:moveTo>
                            <a:cubicBezTo>
                              <a:pt x="10437" y="40970"/>
                              <a:pt x="13916" y="37491"/>
                              <a:pt x="13916" y="34012"/>
                            </a:cubicBezTo>
                            <a:cubicBezTo>
                              <a:pt x="17394" y="30533"/>
                              <a:pt x="20873" y="23575"/>
                              <a:pt x="24352" y="20096"/>
                            </a:cubicBezTo>
                            <a:cubicBezTo>
                              <a:pt x="62620" y="-4256"/>
                              <a:pt x="121761" y="-7735"/>
                              <a:pt x="163507" y="16618"/>
                            </a:cubicBezTo>
                            <a:cubicBezTo>
                              <a:pt x="163507" y="16618"/>
                              <a:pt x="163507" y="16618"/>
                              <a:pt x="163507" y="16618"/>
                            </a:cubicBezTo>
                            <a:cubicBezTo>
                              <a:pt x="170465" y="20096"/>
                              <a:pt x="173944" y="23575"/>
                              <a:pt x="177423" y="27054"/>
                            </a:cubicBezTo>
                            <a:cubicBezTo>
                              <a:pt x="180902" y="30533"/>
                              <a:pt x="180902" y="34012"/>
                              <a:pt x="184380" y="37491"/>
                            </a:cubicBezTo>
                            <a:cubicBezTo>
                              <a:pt x="184380" y="37491"/>
                              <a:pt x="187859" y="40970"/>
                              <a:pt x="187859" y="40970"/>
                            </a:cubicBezTo>
                            <a:cubicBezTo>
                              <a:pt x="187859" y="40970"/>
                              <a:pt x="187859" y="40970"/>
                              <a:pt x="187859" y="40970"/>
                            </a:cubicBezTo>
                            <a:cubicBezTo>
                              <a:pt x="191338" y="51406"/>
                              <a:pt x="194817" y="61843"/>
                              <a:pt x="198296" y="68801"/>
                            </a:cubicBezTo>
                            <a:cubicBezTo>
                              <a:pt x="201775" y="75758"/>
                              <a:pt x="208732" y="89674"/>
                              <a:pt x="201775" y="96632"/>
                            </a:cubicBezTo>
                            <a:cubicBezTo>
                              <a:pt x="194817" y="103590"/>
                              <a:pt x="184380" y="100110"/>
                              <a:pt x="173944" y="96632"/>
                            </a:cubicBezTo>
                            <a:cubicBezTo>
                              <a:pt x="146113" y="86195"/>
                              <a:pt x="121761" y="79237"/>
                              <a:pt x="93930" y="82716"/>
                            </a:cubicBezTo>
                            <a:cubicBezTo>
                              <a:pt x="69578" y="86195"/>
                              <a:pt x="48704" y="96632"/>
                              <a:pt x="24352" y="103590"/>
                            </a:cubicBezTo>
                            <a:cubicBezTo>
                              <a:pt x="17394" y="107068"/>
                              <a:pt x="3479" y="103590"/>
                              <a:pt x="0" y="96632"/>
                            </a:cubicBezTo>
                            <a:cubicBezTo>
                              <a:pt x="0" y="82716"/>
                              <a:pt x="6958" y="61843"/>
                              <a:pt x="10437" y="47927"/>
                            </a:cubicBezTo>
                            <a:close/>
                          </a:path>
                        </a:pathLst>
                      </a:custGeom>
                      <a:solidFill>
                        <a:srgbClr val="24499A"/>
                      </a:solidFill>
                      <a:ln w="34755" cap="flat">
                        <a:noFill/>
                        <a:prstDash val="solid"/>
                        <a:miter/>
                      </a:ln>
                    </p:spPr>
                    <p:txBody>
                      <a:bodyPr rtlCol="0" anchor="ctr"/>
                      <a:lstStyle/>
                      <a:p>
                        <a:endParaRPr lang="en-US"/>
                      </a:p>
                    </p:txBody>
                  </p:sp>
                  <p:sp>
                    <p:nvSpPr>
                      <p:cNvPr id="306" name="Freeform: Shape 305">
                        <a:extLst>
                          <a:ext uri="{FF2B5EF4-FFF2-40B4-BE49-F238E27FC236}">
                            <a16:creationId xmlns:a16="http://schemas.microsoft.com/office/drawing/2014/main" xmlns="" id="{B22CF21C-3E48-49C5-9932-0DF6148B1338}"/>
                          </a:ext>
                        </a:extLst>
                      </p:cNvPr>
                      <p:cNvSpPr/>
                      <p:nvPr/>
                    </p:nvSpPr>
                    <p:spPr>
                      <a:xfrm>
                        <a:off x="2344836" y="9852350"/>
                        <a:ext cx="188244" cy="91078"/>
                      </a:xfrm>
                      <a:custGeom>
                        <a:avLst/>
                        <a:gdLst>
                          <a:gd name="connsiteX0" fmla="*/ 20004 w 188244"/>
                          <a:gd name="connsiteY0" fmla="*/ 90241 h 91078"/>
                          <a:gd name="connsiteX1" fmla="*/ 100018 w 188244"/>
                          <a:gd name="connsiteY1" fmla="*/ 72847 h 91078"/>
                          <a:gd name="connsiteX2" fmla="*/ 173074 w 188244"/>
                          <a:gd name="connsiteY2" fmla="*/ 86762 h 91078"/>
                          <a:gd name="connsiteX3" fmla="*/ 186990 w 188244"/>
                          <a:gd name="connsiteY3" fmla="*/ 69368 h 91078"/>
                          <a:gd name="connsiteX4" fmla="*/ 183511 w 188244"/>
                          <a:gd name="connsiteY4" fmla="*/ 62410 h 91078"/>
                          <a:gd name="connsiteX5" fmla="*/ 166116 w 188244"/>
                          <a:gd name="connsiteY5" fmla="*/ 24142 h 91078"/>
                          <a:gd name="connsiteX6" fmla="*/ 155680 w 188244"/>
                          <a:gd name="connsiteY6" fmla="*/ 13706 h 91078"/>
                          <a:gd name="connsiteX7" fmla="*/ 20004 w 188244"/>
                          <a:gd name="connsiteY7" fmla="*/ 20663 h 91078"/>
                          <a:gd name="connsiteX8" fmla="*/ 6088 w 188244"/>
                          <a:gd name="connsiteY8" fmla="*/ 45016 h 91078"/>
                          <a:gd name="connsiteX9" fmla="*/ 20004 w 188244"/>
                          <a:gd name="connsiteY9" fmla="*/ 90241 h 91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8244" h="91078">
                            <a:moveTo>
                              <a:pt x="20004" y="90241"/>
                            </a:moveTo>
                            <a:cubicBezTo>
                              <a:pt x="47835" y="83283"/>
                              <a:pt x="68708" y="72847"/>
                              <a:pt x="100018" y="72847"/>
                            </a:cubicBezTo>
                            <a:cubicBezTo>
                              <a:pt x="124370" y="72847"/>
                              <a:pt x="148722" y="79804"/>
                              <a:pt x="173074" y="86762"/>
                            </a:cubicBezTo>
                            <a:cubicBezTo>
                              <a:pt x="186990" y="93720"/>
                              <a:pt x="190468" y="79804"/>
                              <a:pt x="186990" y="69368"/>
                            </a:cubicBezTo>
                            <a:cubicBezTo>
                              <a:pt x="186990" y="65889"/>
                              <a:pt x="183511" y="65889"/>
                              <a:pt x="183511" y="62410"/>
                            </a:cubicBezTo>
                            <a:cubicBezTo>
                              <a:pt x="180032" y="48495"/>
                              <a:pt x="173074" y="38058"/>
                              <a:pt x="166116" y="24142"/>
                            </a:cubicBezTo>
                            <a:cubicBezTo>
                              <a:pt x="162637" y="20663"/>
                              <a:pt x="159159" y="17185"/>
                              <a:pt x="155680" y="13706"/>
                            </a:cubicBezTo>
                            <a:cubicBezTo>
                              <a:pt x="117412" y="-7167"/>
                              <a:pt x="58271" y="-3689"/>
                              <a:pt x="20004" y="20663"/>
                            </a:cubicBezTo>
                            <a:cubicBezTo>
                              <a:pt x="13046" y="27621"/>
                              <a:pt x="9567" y="34579"/>
                              <a:pt x="6088" y="45016"/>
                            </a:cubicBezTo>
                            <a:cubicBezTo>
                              <a:pt x="2609" y="58931"/>
                              <a:pt x="-11306" y="97199"/>
                              <a:pt x="20004" y="90241"/>
                            </a:cubicBezTo>
                            <a:close/>
                          </a:path>
                        </a:pathLst>
                      </a:custGeom>
                      <a:solidFill>
                        <a:srgbClr val="0A668E"/>
                      </a:solidFill>
                      <a:ln w="34755" cap="flat">
                        <a:noFill/>
                        <a:prstDash val="solid"/>
                        <a:miter/>
                      </a:ln>
                    </p:spPr>
                    <p:txBody>
                      <a:bodyPr rtlCol="0" anchor="ctr"/>
                      <a:lstStyle/>
                      <a:p>
                        <a:endParaRPr lang="en-US"/>
                      </a:p>
                    </p:txBody>
                  </p:sp>
                  <p:sp>
                    <p:nvSpPr>
                      <p:cNvPr id="307" name="Freeform: Shape 306">
                        <a:extLst>
                          <a:ext uri="{FF2B5EF4-FFF2-40B4-BE49-F238E27FC236}">
                            <a16:creationId xmlns:a16="http://schemas.microsoft.com/office/drawing/2014/main" xmlns="" id="{A835BB5A-4F7A-41E7-97DA-DFBA2F3291AC}"/>
                          </a:ext>
                        </a:extLst>
                      </p:cNvPr>
                      <p:cNvSpPr/>
                      <p:nvPr/>
                    </p:nvSpPr>
                    <p:spPr>
                      <a:xfrm>
                        <a:off x="2345241" y="9852140"/>
                        <a:ext cx="190968" cy="88752"/>
                      </a:xfrm>
                      <a:custGeom>
                        <a:avLst/>
                        <a:gdLst>
                          <a:gd name="connsiteX0" fmla="*/ 5684 w 190968"/>
                          <a:gd name="connsiteY0" fmla="*/ 45225 h 88752"/>
                          <a:gd name="connsiteX1" fmla="*/ 19599 w 190968"/>
                          <a:gd name="connsiteY1" fmla="*/ 20873 h 88752"/>
                          <a:gd name="connsiteX2" fmla="*/ 78740 w 190968"/>
                          <a:gd name="connsiteY2" fmla="*/ 0 h 88752"/>
                          <a:gd name="connsiteX3" fmla="*/ 64824 w 190968"/>
                          <a:gd name="connsiteY3" fmla="*/ 6958 h 88752"/>
                          <a:gd name="connsiteX4" fmla="*/ 64824 w 190968"/>
                          <a:gd name="connsiteY4" fmla="*/ 52183 h 88752"/>
                          <a:gd name="connsiteX5" fmla="*/ 85698 w 190968"/>
                          <a:gd name="connsiteY5" fmla="*/ 52183 h 88752"/>
                          <a:gd name="connsiteX6" fmla="*/ 120486 w 190968"/>
                          <a:gd name="connsiteY6" fmla="*/ 52183 h 88752"/>
                          <a:gd name="connsiteX7" fmla="*/ 169191 w 190968"/>
                          <a:gd name="connsiteY7" fmla="*/ 62620 h 88752"/>
                          <a:gd name="connsiteX8" fmla="*/ 190064 w 190968"/>
                          <a:gd name="connsiteY8" fmla="*/ 66099 h 88752"/>
                          <a:gd name="connsiteX9" fmla="*/ 176148 w 190968"/>
                          <a:gd name="connsiteY9" fmla="*/ 83493 h 88752"/>
                          <a:gd name="connsiteX10" fmla="*/ 103092 w 190968"/>
                          <a:gd name="connsiteY10" fmla="*/ 69578 h 88752"/>
                          <a:gd name="connsiteX11" fmla="*/ 23078 w 190968"/>
                          <a:gd name="connsiteY11" fmla="*/ 86972 h 88752"/>
                          <a:gd name="connsiteX12" fmla="*/ 5684 w 190968"/>
                          <a:gd name="connsiteY12" fmla="*/ 45225 h 88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968" h="88752">
                            <a:moveTo>
                              <a:pt x="5684" y="45225"/>
                            </a:moveTo>
                            <a:cubicBezTo>
                              <a:pt x="9162" y="34789"/>
                              <a:pt x="12641" y="27831"/>
                              <a:pt x="19599" y="20873"/>
                            </a:cubicBezTo>
                            <a:cubicBezTo>
                              <a:pt x="36993" y="10437"/>
                              <a:pt x="57867" y="3479"/>
                              <a:pt x="78740" y="0"/>
                            </a:cubicBezTo>
                            <a:cubicBezTo>
                              <a:pt x="75261" y="3479"/>
                              <a:pt x="68303" y="3479"/>
                              <a:pt x="64824" y="6958"/>
                            </a:cubicBezTo>
                            <a:cubicBezTo>
                              <a:pt x="50909" y="17394"/>
                              <a:pt x="43951" y="45225"/>
                              <a:pt x="64824" y="52183"/>
                            </a:cubicBezTo>
                            <a:cubicBezTo>
                              <a:pt x="71782" y="55662"/>
                              <a:pt x="78740" y="52183"/>
                              <a:pt x="85698" y="52183"/>
                            </a:cubicBezTo>
                            <a:cubicBezTo>
                              <a:pt x="99613" y="52183"/>
                              <a:pt x="110050" y="52183"/>
                              <a:pt x="120486" y="52183"/>
                            </a:cubicBezTo>
                            <a:cubicBezTo>
                              <a:pt x="137881" y="55662"/>
                              <a:pt x="151796" y="59141"/>
                              <a:pt x="169191" y="62620"/>
                            </a:cubicBezTo>
                            <a:cubicBezTo>
                              <a:pt x="176148" y="66099"/>
                              <a:pt x="183106" y="66099"/>
                              <a:pt x="190064" y="66099"/>
                            </a:cubicBezTo>
                            <a:cubicBezTo>
                              <a:pt x="193543" y="76535"/>
                              <a:pt x="186585" y="90451"/>
                              <a:pt x="176148" y="83493"/>
                            </a:cubicBezTo>
                            <a:cubicBezTo>
                              <a:pt x="151796" y="73056"/>
                              <a:pt x="127444" y="66099"/>
                              <a:pt x="103092" y="69578"/>
                            </a:cubicBezTo>
                            <a:cubicBezTo>
                              <a:pt x="75261" y="69578"/>
                              <a:pt x="50909" y="80014"/>
                              <a:pt x="23078" y="86972"/>
                            </a:cubicBezTo>
                            <a:cubicBezTo>
                              <a:pt x="-11711" y="97409"/>
                              <a:pt x="2205" y="59141"/>
                              <a:pt x="5684" y="45225"/>
                            </a:cubicBezTo>
                            <a:close/>
                          </a:path>
                        </a:pathLst>
                      </a:custGeom>
                      <a:solidFill>
                        <a:srgbClr val="0A668E"/>
                      </a:solidFill>
                      <a:ln w="34755" cap="flat">
                        <a:noFill/>
                        <a:prstDash val="solid"/>
                        <a:miter/>
                      </a:ln>
                    </p:spPr>
                    <p:txBody>
                      <a:bodyPr rtlCol="0" anchor="ctr"/>
                      <a:lstStyle/>
                      <a:p>
                        <a:endParaRPr lang="en-US"/>
                      </a:p>
                    </p:txBody>
                  </p:sp>
                </p:grpSp>
                <p:sp>
                  <p:nvSpPr>
                    <p:cNvPr id="308" name="Freeform: Shape 307">
                      <a:extLst>
                        <a:ext uri="{FF2B5EF4-FFF2-40B4-BE49-F238E27FC236}">
                          <a16:creationId xmlns:a16="http://schemas.microsoft.com/office/drawing/2014/main" xmlns="" id="{41450BA3-3A7A-4DD6-B4DD-76E48E1E9981}"/>
                        </a:ext>
                      </a:extLst>
                    </p:cNvPr>
                    <p:cNvSpPr/>
                    <p:nvPr/>
                  </p:nvSpPr>
                  <p:spPr>
                    <a:xfrm>
                      <a:off x="2446787" y="9859098"/>
                      <a:ext cx="71123" cy="51313"/>
                    </a:xfrm>
                    <a:custGeom>
                      <a:avLst/>
                      <a:gdLst>
                        <a:gd name="connsiteX0" fmla="*/ 1546 w 71123"/>
                        <a:gd name="connsiteY0" fmla="*/ 0 h 51313"/>
                        <a:gd name="connsiteX1" fmla="*/ 50250 w 71123"/>
                        <a:gd name="connsiteY1" fmla="*/ 10437 h 51313"/>
                        <a:gd name="connsiteX2" fmla="*/ 71124 w 71123"/>
                        <a:gd name="connsiteY2" fmla="*/ 48704 h 51313"/>
                        <a:gd name="connsiteX3" fmla="*/ 67645 w 71123"/>
                        <a:gd name="connsiteY3" fmla="*/ 48704 h 51313"/>
                        <a:gd name="connsiteX4" fmla="*/ 39814 w 71123"/>
                        <a:gd name="connsiteY4" fmla="*/ 13916 h 51313"/>
                        <a:gd name="connsiteX5" fmla="*/ 1546 w 71123"/>
                        <a:gd name="connsiteY5" fmla="*/ 0 h 51313"/>
                        <a:gd name="connsiteX6" fmla="*/ 1546 w 71123"/>
                        <a:gd name="connsiteY6" fmla="*/ 0 h 51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123" h="51313">
                          <a:moveTo>
                            <a:pt x="1546" y="0"/>
                          </a:moveTo>
                          <a:cubicBezTo>
                            <a:pt x="18941" y="0"/>
                            <a:pt x="36335" y="3479"/>
                            <a:pt x="50250" y="10437"/>
                          </a:cubicBezTo>
                          <a:cubicBezTo>
                            <a:pt x="64166" y="17394"/>
                            <a:pt x="67645" y="34789"/>
                            <a:pt x="71124" y="48704"/>
                          </a:cubicBezTo>
                          <a:cubicBezTo>
                            <a:pt x="71124" y="52183"/>
                            <a:pt x="67645" y="52183"/>
                            <a:pt x="67645" y="48704"/>
                          </a:cubicBezTo>
                          <a:cubicBezTo>
                            <a:pt x="60687" y="38268"/>
                            <a:pt x="53729" y="20873"/>
                            <a:pt x="39814" y="13916"/>
                          </a:cubicBezTo>
                          <a:cubicBezTo>
                            <a:pt x="29377" y="6958"/>
                            <a:pt x="15462" y="6958"/>
                            <a:pt x="1546" y="0"/>
                          </a:cubicBezTo>
                          <a:cubicBezTo>
                            <a:pt x="1546" y="3479"/>
                            <a:pt x="-1933" y="0"/>
                            <a:pt x="1546" y="0"/>
                          </a:cubicBezTo>
                          <a:close/>
                        </a:path>
                      </a:pathLst>
                    </a:custGeom>
                    <a:solidFill>
                      <a:srgbClr val="0095AF"/>
                    </a:solidFill>
                    <a:ln w="34755" cap="flat">
                      <a:noFill/>
                      <a:prstDash val="solid"/>
                      <a:miter/>
                    </a:ln>
                  </p:spPr>
                  <p:txBody>
                    <a:bodyPr rtlCol="0" anchor="ctr"/>
                    <a:lstStyle/>
                    <a:p>
                      <a:endParaRPr lang="en-US"/>
                    </a:p>
                  </p:txBody>
                </p:sp>
                <p:sp>
                  <p:nvSpPr>
                    <p:cNvPr id="309" name="Freeform: Shape 308">
                      <a:extLst>
                        <a:ext uri="{FF2B5EF4-FFF2-40B4-BE49-F238E27FC236}">
                          <a16:creationId xmlns:a16="http://schemas.microsoft.com/office/drawing/2014/main" xmlns="" id="{23C9A321-7A3D-4B79-9096-63CE28B31EBB}"/>
                        </a:ext>
                      </a:extLst>
                    </p:cNvPr>
                    <p:cNvSpPr/>
                    <p:nvPr/>
                  </p:nvSpPr>
                  <p:spPr>
                    <a:xfrm>
                      <a:off x="2442245" y="9806915"/>
                      <a:ext cx="46251" cy="27831"/>
                    </a:xfrm>
                    <a:custGeom>
                      <a:avLst/>
                      <a:gdLst>
                        <a:gd name="connsiteX0" fmla="*/ 2609 w 46251"/>
                        <a:gd name="connsiteY0" fmla="*/ 0 h 27831"/>
                        <a:gd name="connsiteX1" fmla="*/ 30440 w 46251"/>
                        <a:gd name="connsiteY1" fmla="*/ 3479 h 27831"/>
                        <a:gd name="connsiteX2" fmla="*/ 44356 w 46251"/>
                        <a:gd name="connsiteY2" fmla="*/ 27831 h 27831"/>
                        <a:gd name="connsiteX3" fmla="*/ 37398 w 46251"/>
                        <a:gd name="connsiteY3" fmla="*/ 27831 h 27831"/>
                        <a:gd name="connsiteX4" fmla="*/ 30440 w 46251"/>
                        <a:gd name="connsiteY4" fmla="*/ 20873 h 27831"/>
                        <a:gd name="connsiteX5" fmla="*/ 23482 w 46251"/>
                        <a:gd name="connsiteY5" fmla="*/ 13916 h 27831"/>
                        <a:gd name="connsiteX6" fmla="*/ 2609 w 46251"/>
                        <a:gd name="connsiteY6" fmla="*/ 0 h 27831"/>
                        <a:gd name="connsiteX7" fmla="*/ 2609 w 46251"/>
                        <a:gd name="connsiteY7" fmla="*/ 0 h 2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51" h="27831">
                          <a:moveTo>
                            <a:pt x="2609" y="0"/>
                          </a:moveTo>
                          <a:cubicBezTo>
                            <a:pt x="13046" y="0"/>
                            <a:pt x="23482" y="0"/>
                            <a:pt x="30440" y="3479"/>
                          </a:cubicBezTo>
                          <a:cubicBezTo>
                            <a:pt x="37398" y="6958"/>
                            <a:pt x="51313" y="17394"/>
                            <a:pt x="44356" y="27831"/>
                          </a:cubicBezTo>
                          <a:cubicBezTo>
                            <a:pt x="44356" y="27831"/>
                            <a:pt x="40877" y="27831"/>
                            <a:pt x="37398" y="27831"/>
                          </a:cubicBezTo>
                          <a:cubicBezTo>
                            <a:pt x="33919" y="24352"/>
                            <a:pt x="33919" y="20873"/>
                            <a:pt x="30440" y="20873"/>
                          </a:cubicBezTo>
                          <a:cubicBezTo>
                            <a:pt x="26961" y="17394"/>
                            <a:pt x="23482" y="17394"/>
                            <a:pt x="23482" y="13916"/>
                          </a:cubicBezTo>
                          <a:cubicBezTo>
                            <a:pt x="16525" y="10437"/>
                            <a:pt x="9567" y="6958"/>
                            <a:pt x="2609" y="0"/>
                          </a:cubicBezTo>
                          <a:cubicBezTo>
                            <a:pt x="-870" y="3479"/>
                            <a:pt x="-870" y="0"/>
                            <a:pt x="2609" y="0"/>
                          </a:cubicBezTo>
                          <a:close/>
                        </a:path>
                      </a:pathLst>
                    </a:custGeom>
                    <a:solidFill>
                      <a:srgbClr val="B6BBB7"/>
                    </a:solidFill>
                    <a:ln w="34755" cap="flat">
                      <a:noFill/>
                      <a:prstDash val="solid"/>
                      <a:miter/>
                    </a:ln>
                  </p:spPr>
                  <p:txBody>
                    <a:bodyPr rtlCol="0" anchor="ctr"/>
                    <a:lstStyle/>
                    <a:p>
                      <a:endParaRPr lang="en-US"/>
                    </a:p>
                  </p:txBody>
                </p:sp>
                <p:grpSp>
                  <p:nvGrpSpPr>
                    <p:cNvPr id="310" name="Graphic 30">
                      <a:extLst>
                        <a:ext uri="{FF2B5EF4-FFF2-40B4-BE49-F238E27FC236}">
                          <a16:creationId xmlns:a16="http://schemas.microsoft.com/office/drawing/2014/main" xmlns="" id="{E6170BAA-C82F-40A2-A283-C62357A65D66}"/>
                        </a:ext>
                      </a:extLst>
                    </p:cNvPr>
                    <p:cNvGrpSpPr/>
                    <p:nvPr/>
                  </p:nvGrpSpPr>
                  <p:grpSpPr>
                    <a:xfrm>
                      <a:off x="2298741" y="10039999"/>
                      <a:ext cx="306140" cy="107845"/>
                      <a:chOff x="2298741" y="10039999"/>
                      <a:chExt cx="306140" cy="107845"/>
                    </a:xfrm>
                    <a:solidFill>
                      <a:srgbClr val="A5A892"/>
                    </a:solidFill>
                  </p:grpSpPr>
                  <p:sp>
                    <p:nvSpPr>
                      <p:cNvPr id="311" name="Freeform: Shape 310">
                        <a:extLst>
                          <a:ext uri="{FF2B5EF4-FFF2-40B4-BE49-F238E27FC236}">
                            <a16:creationId xmlns:a16="http://schemas.microsoft.com/office/drawing/2014/main" xmlns="" id="{2E8DF4A4-9B3F-45E5-A6B8-8FA8901244E2}"/>
                          </a:ext>
                        </a:extLst>
                      </p:cNvPr>
                      <p:cNvSpPr/>
                      <p:nvPr/>
                    </p:nvSpPr>
                    <p:spPr>
                      <a:xfrm>
                        <a:off x="2434417" y="10109577"/>
                        <a:ext cx="17394" cy="38267"/>
                      </a:xfrm>
                      <a:custGeom>
                        <a:avLst/>
                        <a:gdLst>
                          <a:gd name="connsiteX0" fmla="*/ 17394 w 17394"/>
                          <a:gd name="connsiteY0" fmla="*/ 0 h 38267"/>
                          <a:gd name="connsiteX1" fmla="*/ 17394 w 17394"/>
                          <a:gd name="connsiteY1" fmla="*/ 38268 h 38267"/>
                          <a:gd name="connsiteX2" fmla="*/ 0 w 17394"/>
                          <a:gd name="connsiteY2" fmla="*/ 38268 h 38267"/>
                          <a:gd name="connsiteX3" fmla="*/ 0 w 17394"/>
                          <a:gd name="connsiteY3" fmla="*/ 17394 h 38267"/>
                          <a:gd name="connsiteX4" fmla="*/ 0 w 17394"/>
                          <a:gd name="connsiteY4" fmla="*/ 3479 h 38267"/>
                          <a:gd name="connsiteX5" fmla="*/ 17394 w 17394"/>
                          <a:gd name="connsiteY5" fmla="*/ 0 h 3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94" h="38267">
                            <a:moveTo>
                              <a:pt x="17394" y="0"/>
                            </a:moveTo>
                            <a:cubicBezTo>
                              <a:pt x="17394" y="10436"/>
                              <a:pt x="17394" y="24352"/>
                              <a:pt x="17394" y="38268"/>
                            </a:cubicBezTo>
                            <a:cubicBezTo>
                              <a:pt x="10437" y="38268"/>
                              <a:pt x="6958" y="38268"/>
                              <a:pt x="0" y="38268"/>
                            </a:cubicBezTo>
                            <a:cubicBezTo>
                              <a:pt x="0" y="31310"/>
                              <a:pt x="0" y="24352"/>
                              <a:pt x="0" y="17394"/>
                            </a:cubicBezTo>
                            <a:cubicBezTo>
                              <a:pt x="0" y="13916"/>
                              <a:pt x="0" y="6958"/>
                              <a:pt x="0" y="3479"/>
                            </a:cubicBezTo>
                            <a:cubicBezTo>
                              <a:pt x="6958" y="0"/>
                              <a:pt x="10437" y="0"/>
                              <a:pt x="17394" y="0"/>
                            </a:cubicBezTo>
                            <a:close/>
                          </a:path>
                        </a:pathLst>
                      </a:custGeom>
                      <a:solidFill>
                        <a:srgbClr val="A5A892"/>
                      </a:solidFill>
                      <a:ln w="34755" cap="flat">
                        <a:noFill/>
                        <a:prstDash val="solid"/>
                        <a:miter/>
                      </a:ln>
                    </p:spPr>
                    <p:txBody>
                      <a:bodyPr rtlCol="0" anchor="ctr"/>
                      <a:lstStyle/>
                      <a:p>
                        <a:endParaRPr lang="en-US"/>
                      </a:p>
                    </p:txBody>
                  </p:sp>
                  <p:sp>
                    <p:nvSpPr>
                      <p:cNvPr id="312" name="Freeform: Shape 311">
                        <a:extLst>
                          <a:ext uri="{FF2B5EF4-FFF2-40B4-BE49-F238E27FC236}">
                            <a16:creationId xmlns:a16="http://schemas.microsoft.com/office/drawing/2014/main" xmlns="" id="{9405583B-90F8-486E-A453-928986191755}"/>
                          </a:ext>
                        </a:extLst>
                      </p:cNvPr>
                      <p:cNvSpPr/>
                      <p:nvPr/>
                    </p:nvSpPr>
                    <p:spPr>
                      <a:xfrm>
                        <a:off x="2563136" y="10078267"/>
                        <a:ext cx="13915" cy="45225"/>
                      </a:xfrm>
                      <a:custGeom>
                        <a:avLst/>
                        <a:gdLst>
                          <a:gd name="connsiteX0" fmla="*/ 10437 w 13915"/>
                          <a:gd name="connsiteY0" fmla="*/ 38268 h 45225"/>
                          <a:gd name="connsiteX1" fmla="*/ 10437 w 13915"/>
                          <a:gd name="connsiteY1" fmla="*/ 38268 h 45225"/>
                          <a:gd name="connsiteX2" fmla="*/ 0 w 13915"/>
                          <a:gd name="connsiteY2" fmla="*/ 45225 h 45225"/>
                          <a:gd name="connsiteX3" fmla="*/ 3479 w 13915"/>
                          <a:gd name="connsiteY3" fmla="*/ 6958 h 45225"/>
                          <a:gd name="connsiteX4" fmla="*/ 13915 w 13915"/>
                          <a:gd name="connsiteY4" fmla="*/ 0 h 45225"/>
                          <a:gd name="connsiteX5" fmla="*/ 10437 w 13915"/>
                          <a:gd name="connsiteY5" fmla="*/ 38268 h 45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15" h="45225">
                            <a:moveTo>
                              <a:pt x="10437" y="38268"/>
                            </a:moveTo>
                            <a:cubicBezTo>
                              <a:pt x="10437" y="38268"/>
                              <a:pt x="10437" y="38268"/>
                              <a:pt x="10437" y="38268"/>
                            </a:cubicBezTo>
                            <a:cubicBezTo>
                              <a:pt x="6958" y="41746"/>
                              <a:pt x="3479" y="41746"/>
                              <a:pt x="0" y="45225"/>
                            </a:cubicBezTo>
                            <a:cubicBezTo>
                              <a:pt x="0" y="34789"/>
                              <a:pt x="3479" y="20873"/>
                              <a:pt x="3479" y="6958"/>
                            </a:cubicBezTo>
                            <a:cubicBezTo>
                              <a:pt x="6958" y="3479"/>
                              <a:pt x="10437" y="3479"/>
                              <a:pt x="13915" y="0"/>
                            </a:cubicBezTo>
                            <a:cubicBezTo>
                              <a:pt x="13915" y="13916"/>
                              <a:pt x="13915" y="27831"/>
                              <a:pt x="10437" y="38268"/>
                            </a:cubicBezTo>
                            <a:close/>
                          </a:path>
                        </a:pathLst>
                      </a:custGeom>
                      <a:solidFill>
                        <a:srgbClr val="A5A892"/>
                      </a:solidFill>
                      <a:ln w="34755" cap="flat">
                        <a:noFill/>
                        <a:prstDash val="solid"/>
                        <a:miter/>
                      </a:ln>
                    </p:spPr>
                    <p:txBody>
                      <a:bodyPr rtlCol="0" anchor="ctr"/>
                      <a:lstStyle/>
                      <a:p>
                        <a:endParaRPr lang="en-US"/>
                      </a:p>
                    </p:txBody>
                  </p:sp>
                  <p:sp>
                    <p:nvSpPr>
                      <p:cNvPr id="313" name="Freeform: Shape 312">
                        <a:extLst>
                          <a:ext uri="{FF2B5EF4-FFF2-40B4-BE49-F238E27FC236}">
                            <a16:creationId xmlns:a16="http://schemas.microsoft.com/office/drawing/2014/main" xmlns="" id="{1B0B344E-4526-4F50-8924-9D0638FF28F1}"/>
                          </a:ext>
                        </a:extLst>
                      </p:cNvPr>
                      <p:cNvSpPr/>
                      <p:nvPr/>
                    </p:nvSpPr>
                    <p:spPr>
                      <a:xfrm>
                        <a:off x="2584009" y="10050436"/>
                        <a:ext cx="20873" cy="62619"/>
                      </a:xfrm>
                      <a:custGeom>
                        <a:avLst/>
                        <a:gdLst>
                          <a:gd name="connsiteX0" fmla="*/ 3479 w 20873"/>
                          <a:gd name="connsiteY0" fmla="*/ 20873 h 62619"/>
                          <a:gd name="connsiteX1" fmla="*/ 3479 w 20873"/>
                          <a:gd name="connsiteY1" fmla="*/ 20873 h 62619"/>
                          <a:gd name="connsiteX2" fmla="*/ 3479 w 20873"/>
                          <a:gd name="connsiteY2" fmla="*/ 20873 h 62619"/>
                          <a:gd name="connsiteX3" fmla="*/ 20873 w 20873"/>
                          <a:gd name="connsiteY3" fmla="*/ 0 h 62619"/>
                          <a:gd name="connsiteX4" fmla="*/ 0 w 20873"/>
                          <a:gd name="connsiteY4" fmla="*/ 62620 h 62619"/>
                          <a:gd name="connsiteX5" fmla="*/ 3479 w 20873"/>
                          <a:gd name="connsiteY5" fmla="*/ 20873 h 62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873" h="62619">
                            <a:moveTo>
                              <a:pt x="3479" y="20873"/>
                            </a:moveTo>
                            <a:cubicBezTo>
                              <a:pt x="3479" y="20873"/>
                              <a:pt x="3479" y="20873"/>
                              <a:pt x="3479" y="20873"/>
                            </a:cubicBezTo>
                            <a:cubicBezTo>
                              <a:pt x="3479" y="20873"/>
                              <a:pt x="3479" y="20873"/>
                              <a:pt x="3479" y="20873"/>
                            </a:cubicBezTo>
                            <a:cubicBezTo>
                              <a:pt x="13916" y="13916"/>
                              <a:pt x="20873" y="6958"/>
                              <a:pt x="20873" y="0"/>
                            </a:cubicBezTo>
                            <a:cubicBezTo>
                              <a:pt x="20873" y="24352"/>
                              <a:pt x="13916" y="45225"/>
                              <a:pt x="0" y="62620"/>
                            </a:cubicBezTo>
                            <a:cubicBezTo>
                              <a:pt x="0" y="48704"/>
                              <a:pt x="0" y="34789"/>
                              <a:pt x="3479" y="20873"/>
                            </a:cubicBezTo>
                            <a:close/>
                          </a:path>
                        </a:pathLst>
                      </a:custGeom>
                      <a:solidFill>
                        <a:srgbClr val="A5A892"/>
                      </a:solidFill>
                      <a:ln w="34755" cap="flat">
                        <a:noFill/>
                        <a:prstDash val="solid"/>
                        <a:miter/>
                      </a:ln>
                    </p:spPr>
                    <p:txBody>
                      <a:bodyPr rtlCol="0" anchor="ctr"/>
                      <a:lstStyle/>
                      <a:p>
                        <a:endParaRPr lang="en-US"/>
                      </a:p>
                    </p:txBody>
                  </p:sp>
                  <p:sp>
                    <p:nvSpPr>
                      <p:cNvPr id="314" name="Freeform: Shape 313">
                        <a:extLst>
                          <a:ext uri="{FF2B5EF4-FFF2-40B4-BE49-F238E27FC236}">
                            <a16:creationId xmlns:a16="http://schemas.microsoft.com/office/drawing/2014/main" xmlns="" id="{C62C65D3-A085-4E7A-810E-54E92FDDC00D}"/>
                          </a:ext>
                        </a:extLst>
                      </p:cNvPr>
                      <p:cNvSpPr/>
                      <p:nvPr/>
                    </p:nvSpPr>
                    <p:spPr>
                      <a:xfrm>
                        <a:off x="2538784" y="10088704"/>
                        <a:ext cx="20873" cy="45225"/>
                      </a:xfrm>
                      <a:custGeom>
                        <a:avLst/>
                        <a:gdLst>
                          <a:gd name="connsiteX0" fmla="*/ 17394 w 20873"/>
                          <a:gd name="connsiteY0" fmla="*/ 38268 h 45225"/>
                          <a:gd name="connsiteX1" fmla="*/ 0 w 20873"/>
                          <a:gd name="connsiteY1" fmla="*/ 45225 h 45225"/>
                          <a:gd name="connsiteX2" fmla="*/ 3479 w 20873"/>
                          <a:gd name="connsiteY2" fmla="*/ 6958 h 45225"/>
                          <a:gd name="connsiteX3" fmla="*/ 20873 w 20873"/>
                          <a:gd name="connsiteY3" fmla="*/ 0 h 45225"/>
                          <a:gd name="connsiteX4" fmla="*/ 17394 w 20873"/>
                          <a:gd name="connsiteY4" fmla="*/ 38268 h 45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73" h="45225">
                            <a:moveTo>
                              <a:pt x="17394" y="38268"/>
                            </a:moveTo>
                            <a:cubicBezTo>
                              <a:pt x="10437" y="41746"/>
                              <a:pt x="6958" y="41746"/>
                              <a:pt x="0" y="45225"/>
                            </a:cubicBezTo>
                            <a:cubicBezTo>
                              <a:pt x="0" y="31310"/>
                              <a:pt x="0" y="20873"/>
                              <a:pt x="3479" y="6958"/>
                            </a:cubicBezTo>
                            <a:cubicBezTo>
                              <a:pt x="10437" y="3479"/>
                              <a:pt x="17394" y="3479"/>
                              <a:pt x="20873" y="0"/>
                            </a:cubicBezTo>
                            <a:cubicBezTo>
                              <a:pt x="17394" y="13915"/>
                              <a:pt x="17394" y="27831"/>
                              <a:pt x="17394" y="38268"/>
                            </a:cubicBezTo>
                            <a:close/>
                          </a:path>
                        </a:pathLst>
                      </a:custGeom>
                      <a:solidFill>
                        <a:srgbClr val="A5A892"/>
                      </a:solidFill>
                      <a:ln w="34755" cap="flat">
                        <a:noFill/>
                        <a:prstDash val="solid"/>
                        <a:miter/>
                      </a:ln>
                    </p:spPr>
                    <p:txBody>
                      <a:bodyPr rtlCol="0" anchor="ctr"/>
                      <a:lstStyle/>
                      <a:p>
                        <a:endParaRPr lang="en-US"/>
                      </a:p>
                    </p:txBody>
                  </p:sp>
                  <p:sp>
                    <p:nvSpPr>
                      <p:cNvPr id="315" name="Freeform: Shape 314">
                        <a:extLst>
                          <a:ext uri="{FF2B5EF4-FFF2-40B4-BE49-F238E27FC236}">
                            <a16:creationId xmlns:a16="http://schemas.microsoft.com/office/drawing/2014/main" xmlns="" id="{9AD08B95-31A1-4666-9C51-37A97AF17566}"/>
                          </a:ext>
                        </a:extLst>
                      </p:cNvPr>
                      <p:cNvSpPr/>
                      <p:nvPr/>
                    </p:nvSpPr>
                    <p:spPr>
                      <a:xfrm>
                        <a:off x="2510953" y="10102619"/>
                        <a:ext cx="20873" cy="41746"/>
                      </a:xfrm>
                      <a:custGeom>
                        <a:avLst/>
                        <a:gdLst>
                          <a:gd name="connsiteX0" fmla="*/ 20873 w 20873"/>
                          <a:gd name="connsiteY0" fmla="*/ 0 h 41746"/>
                          <a:gd name="connsiteX1" fmla="*/ 17394 w 20873"/>
                          <a:gd name="connsiteY1" fmla="*/ 38268 h 41746"/>
                          <a:gd name="connsiteX2" fmla="*/ 0 w 20873"/>
                          <a:gd name="connsiteY2" fmla="*/ 41747 h 41746"/>
                          <a:gd name="connsiteX3" fmla="*/ 0 w 20873"/>
                          <a:gd name="connsiteY3" fmla="*/ 3479 h 41746"/>
                          <a:gd name="connsiteX4" fmla="*/ 20873 w 20873"/>
                          <a:gd name="connsiteY4" fmla="*/ 0 h 417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73" h="41746">
                            <a:moveTo>
                              <a:pt x="20873" y="0"/>
                            </a:moveTo>
                            <a:cubicBezTo>
                              <a:pt x="20873" y="13916"/>
                              <a:pt x="20873" y="24352"/>
                              <a:pt x="17394" y="38268"/>
                            </a:cubicBezTo>
                            <a:cubicBezTo>
                              <a:pt x="10437" y="38268"/>
                              <a:pt x="6958" y="41747"/>
                              <a:pt x="0" y="41747"/>
                            </a:cubicBezTo>
                            <a:cubicBezTo>
                              <a:pt x="0" y="27831"/>
                              <a:pt x="0" y="17394"/>
                              <a:pt x="0" y="3479"/>
                            </a:cubicBezTo>
                            <a:cubicBezTo>
                              <a:pt x="6958" y="0"/>
                              <a:pt x="13915" y="0"/>
                              <a:pt x="20873" y="0"/>
                            </a:cubicBezTo>
                            <a:close/>
                          </a:path>
                        </a:pathLst>
                      </a:custGeom>
                      <a:solidFill>
                        <a:srgbClr val="A5A892"/>
                      </a:solidFill>
                      <a:ln w="34755" cap="flat">
                        <a:noFill/>
                        <a:prstDash val="solid"/>
                        <a:miter/>
                      </a:ln>
                    </p:spPr>
                    <p:txBody>
                      <a:bodyPr rtlCol="0" anchor="ctr"/>
                      <a:lstStyle/>
                      <a:p>
                        <a:endParaRPr lang="en-US"/>
                      </a:p>
                    </p:txBody>
                  </p:sp>
                  <p:sp>
                    <p:nvSpPr>
                      <p:cNvPr id="316" name="Freeform: Shape 315">
                        <a:extLst>
                          <a:ext uri="{FF2B5EF4-FFF2-40B4-BE49-F238E27FC236}">
                            <a16:creationId xmlns:a16="http://schemas.microsoft.com/office/drawing/2014/main" xmlns="" id="{17D8E8B5-498E-4EA3-BDA3-5F2A8BD37EAB}"/>
                          </a:ext>
                        </a:extLst>
                      </p:cNvPr>
                      <p:cNvSpPr/>
                      <p:nvPr/>
                    </p:nvSpPr>
                    <p:spPr>
                      <a:xfrm>
                        <a:off x="2483122" y="10106098"/>
                        <a:ext cx="17394" cy="38267"/>
                      </a:xfrm>
                      <a:custGeom>
                        <a:avLst/>
                        <a:gdLst>
                          <a:gd name="connsiteX0" fmla="*/ 0 w 17394"/>
                          <a:gd name="connsiteY0" fmla="*/ 3479 h 38267"/>
                          <a:gd name="connsiteX1" fmla="*/ 17394 w 17394"/>
                          <a:gd name="connsiteY1" fmla="*/ 0 h 38267"/>
                          <a:gd name="connsiteX2" fmla="*/ 17394 w 17394"/>
                          <a:gd name="connsiteY2" fmla="*/ 38268 h 38267"/>
                          <a:gd name="connsiteX3" fmla="*/ 6958 w 17394"/>
                          <a:gd name="connsiteY3" fmla="*/ 38268 h 38267"/>
                          <a:gd name="connsiteX4" fmla="*/ 0 w 17394"/>
                          <a:gd name="connsiteY4" fmla="*/ 38268 h 38267"/>
                          <a:gd name="connsiteX5" fmla="*/ 0 w 17394"/>
                          <a:gd name="connsiteY5" fmla="*/ 3479 h 3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94" h="38267">
                            <a:moveTo>
                              <a:pt x="0" y="3479"/>
                            </a:moveTo>
                            <a:cubicBezTo>
                              <a:pt x="6958" y="3479"/>
                              <a:pt x="10437" y="3479"/>
                              <a:pt x="17394" y="0"/>
                            </a:cubicBezTo>
                            <a:cubicBezTo>
                              <a:pt x="17394" y="13915"/>
                              <a:pt x="17394" y="24352"/>
                              <a:pt x="17394" y="38268"/>
                            </a:cubicBezTo>
                            <a:cubicBezTo>
                              <a:pt x="13916" y="38268"/>
                              <a:pt x="10437" y="38268"/>
                              <a:pt x="6958" y="38268"/>
                            </a:cubicBezTo>
                            <a:cubicBezTo>
                              <a:pt x="3479" y="38268"/>
                              <a:pt x="0" y="38268"/>
                              <a:pt x="0" y="38268"/>
                            </a:cubicBezTo>
                            <a:cubicBezTo>
                              <a:pt x="0" y="27831"/>
                              <a:pt x="0" y="13915"/>
                              <a:pt x="0" y="3479"/>
                            </a:cubicBezTo>
                            <a:close/>
                          </a:path>
                        </a:pathLst>
                      </a:custGeom>
                      <a:solidFill>
                        <a:srgbClr val="A5A892"/>
                      </a:solidFill>
                      <a:ln w="34755" cap="flat">
                        <a:noFill/>
                        <a:prstDash val="solid"/>
                        <a:miter/>
                      </a:ln>
                    </p:spPr>
                    <p:txBody>
                      <a:bodyPr rtlCol="0" anchor="ctr"/>
                      <a:lstStyle/>
                      <a:p>
                        <a:endParaRPr lang="en-US"/>
                      </a:p>
                    </p:txBody>
                  </p:sp>
                  <p:sp>
                    <p:nvSpPr>
                      <p:cNvPr id="317" name="Freeform: Shape 316">
                        <a:extLst>
                          <a:ext uri="{FF2B5EF4-FFF2-40B4-BE49-F238E27FC236}">
                            <a16:creationId xmlns:a16="http://schemas.microsoft.com/office/drawing/2014/main" xmlns="" id="{D142968B-EF36-4658-A9F2-6809442E9088}"/>
                          </a:ext>
                        </a:extLst>
                      </p:cNvPr>
                      <p:cNvSpPr/>
                      <p:nvPr/>
                    </p:nvSpPr>
                    <p:spPr>
                      <a:xfrm>
                        <a:off x="2458770" y="10109577"/>
                        <a:ext cx="17394" cy="38267"/>
                      </a:xfrm>
                      <a:custGeom>
                        <a:avLst/>
                        <a:gdLst>
                          <a:gd name="connsiteX0" fmla="*/ 0 w 17394"/>
                          <a:gd name="connsiteY0" fmla="*/ 0 h 38267"/>
                          <a:gd name="connsiteX1" fmla="*/ 6958 w 17394"/>
                          <a:gd name="connsiteY1" fmla="*/ 0 h 38267"/>
                          <a:gd name="connsiteX2" fmla="*/ 17394 w 17394"/>
                          <a:gd name="connsiteY2" fmla="*/ 0 h 38267"/>
                          <a:gd name="connsiteX3" fmla="*/ 17394 w 17394"/>
                          <a:gd name="connsiteY3" fmla="*/ 38268 h 38267"/>
                          <a:gd name="connsiteX4" fmla="*/ 0 w 17394"/>
                          <a:gd name="connsiteY4" fmla="*/ 38268 h 38267"/>
                          <a:gd name="connsiteX5" fmla="*/ 0 w 17394"/>
                          <a:gd name="connsiteY5" fmla="*/ 0 h 3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94" h="38267">
                            <a:moveTo>
                              <a:pt x="0" y="0"/>
                            </a:moveTo>
                            <a:cubicBezTo>
                              <a:pt x="3479" y="0"/>
                              <a:pt x="3479" y="0"/>
                              <a:pt x="6958" y="0"/>
                            </a:cubicBezTo>
                            <a:cubicBezTo>
                              <a:pt x="10437" y="0"/>
                              <a:pt x="13915" y="0"/>
                              <a:pt x="17394" y="0"/>
                            </a:cubicBezTo>
                            <a:cubicBezTo>
                              <a:pt x="17394" y="13916"/>
                              <a:pt x="17394" y="24352"/>
                              <a:pt x="17394" y="38268"/>
                            </a:cubicBezTo>
                            <a:cubicBezTo>
                              <a:pt x="10437" y="38268"/>
                              <a:pt x="6958" y="38268"/>
                              <a:pt x="0" y="38268"/>
                            </a:cubicBezTo>
                            <a:cubicBezTo>
                              <a:pt x="0" y="24352"/>
                              <a:pt x="0" y="10436"/>
                              <a:pt x="0" y="0"/>
                            </a:cubicBezTo>
                            <a:close/>
                          </a:path>
                        </a:pathLst>
                      </a:custGeom>
                      <a:solidFill>
                        <a:srgbClr val="A5A892"/>
                      </a:solidFill>
                      <a:ln w="34755" cap="flat">
                        <a:noFill/>
                        <a:prstDash val="solid"/>
                        <a:miter/>
                      </a:ln>
                    </p:spPr>
                    <p:txBody>
                      <a:bodyPr rtlCol="0" anchor="ctr"/>
                      <a:lstStyle/>
                      <a:p>
                        <a:endParaRPr lang="en-US"/>
                      </a:p>
                    </p:txBody>
                  </p:sp>
                  <p:sp>
                    <p:nvSpPr>
                      <p:cNvPr id="318" name="Freeform: Shape 317">
                        <a:extLst>
                          <a:ext uri="{FF2B5EF4-FFF2-40B4-BE49-F238E27FC236}">
                            <a16:creationId xmlns:a16="http://schemas.microsoft.com/office/drawing/2014/main" xmlns="" id="{2D29C964-7CF3-4552-A588-BE19112CEB50}"/>
                          </a:ext>
                        </a:extLst>
                      </p:cNvPr>
                      <p:cNvSpPr/>
                      <p:nvPr/>
                    </p:nvSpPr>
                    <p:spPr>
                      <a:xfrm>
                        <a:off x="2410065" y="10102619"/>
                        <a:ext cx="17394" cy="38267"/>
                      </a:xfrm>
                      <a:custGeom>
                        <a:avLst/>
                        <a:gdLst>
                          <a:gd name="connsiteX0" fmla="*/ 17394 w 17394"/>
                          <a:gd name="connsiteY0" fmla="*/ 3479 h 38267"/>
                          <a:gd name="connsiteX1" fmla="*/ 17394 w 17394"/>
                          <a:gd name="connsiteY1" fmla="*/ 20873 h 38267"/>
                          <a:gd name="connsiteX2" fmla="*/ 17394 w 17394"/>
                          <a:gd name="connsiteY2" fmla="*/ 38268 h 38267"/>
                          <a:gd name="connsiteX3" fmla="*/ 0 w 17394"/>
                          <a:gd name="connsiteY3" fmla="*/ 34789 h 38267"/>
                          <a:gd name="connsiteX4" fmla="*/ 0 w 17394"/>
                          <a:gd name="connsiteY4" fmla="*/ 0 h 38267"/>
                          <a:gd name="connsiteX5" fmla="*/ 17394 w 17394"/>
                          <a:gd name="connsiteY5" fmla="*/ 3479 h 3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94" h="38267">
                            <a:moveTo>
                              <a:pt x="17394" y="3479"/>
                            </a:moveTo>
                            <a:cubicBezTo>
                              <a:pt x="17394" y="10437"/>
                              <a:pt x="17394" y="17394"/>
                              <a:pt x="17394" y="20873"/>
                            </a:cubicBezTo>
                            <a:cubicBezTo>
                              <a:pt x="17394" y="27831"/>
                              <a:pt x="17394" y="31310"/>
                              <a:pt x="17394" y="38268"/>
                            </a:cubicBezTo>
                            <a:cubicBezTo>
                              <a:pt x="10437" y="38268"/>
                              <a:pt x="6958" y="38268"/>
                              <a:pt x="0" y="34789"/>
                            </a:cubicBezTo>
                            <a:lnTo>
                              <a:pt x="0" y="0"/>
                            </a:lnTo>
                            <a:cubicBezTo>
                              <a:pt x="3479" y="3479"/>
                              <a:pt x="10437" y="3479"/>
                              <a:pt x="17394" y="3479"/>
                            </a:cubicBezTo>
                            <a:close/>
                          </a:path>
                        </a:pathLst>
                      </a:custGeom>
                      <a:solidFill>
                        <a:srgbClr val="A5A892"/>
                      </a:solidFill>
                      <a:ln w="34755" cap="flat">
                        <a:noFill/>
                        <a:prstDash val="solid"/>
                        <a:miter/>
                      </a:ln>
                    </p:spPr>
                    <p:txBody>
                      <a:bodyPr rtlCol="0" anchor="ctr"/>
                      <a:lstStyle/>
                      <a:p>
                        <a:endParaRPr lang="en-US"/>
                      </a:p>
                    </p:txBody>
                  </p:sp>
                  <p:sp>
                    <p:nvSpPr>
                      <p:cNvPr id="319" name="Freeform: Shape 318">
                        <a:extLst>
                          <a:ext uri="{FF2B5EF4-FFF2-40B4-BE49-F238E27FC236}">
                            <a16:creationId xmlns:a16="http://schemas.microsoft.com/office/drawing/2014/main" xmlns="" id="{F49147E8-CE1D-4D42-8366-144BF8AB9237}"/>
                          </a:ext>
                        </a:extLst>
                      </p:cNvPr>
                      <p:cNvSpPr/>
                      <p:nvPr/>
                    </p:nvSpPr>
                    <p:spPr>
                      <a:xfrm>
                        <a:off x="2378755" y="10095661"/>
                        <a:ext cx="20873" cy="41746"/>
                      </a:xfrm>
                      <a:custGeom>
                        <a:avLst/>
                        <a:gdLst>
                          <a:gd name="connsiteX0" fmla="*/ 20873 w 20873"/>
                          <a:gd name="connsiteY0" fmla="*/ 6958 h 41746"/>
                          <a:gd name="connsiteX1" fmla="*/ 20873 w 20873"/>
                          <a:gd name="connsiteY1" fmla="*/ 41746 h 41746"/>
                          <a:gd name="connsiteX2" fmla="*/ 0 w 20873"/>
                          <a:gd name="connsiteY2" fmla="*/ 38268 h 41746"/>
                          <a:gd name="connsiteX3" fmla="*/ 0 w 20873"/>
                          <a:gd name="connsiteY3" fmla="*/ 0 h 41746"/>
                          <a:gd name="connsiteX4" fmla="*/ 20873 w 20873"/>
                          <a:gd name="connsiteY4" fmla="*/ 6958 h 417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73" h="41746">
                            <a:moveTo>
                              <a:pt x="20873" y="6958"/>
                            </a:moveTo>
                            <a:lnTo>
                              <a:pt x="20873" y="41746"/>
                            </a:lnTo>
                            <a:cubicBezTo>
                              <a:pt x="13916" y="41746"/>
                              <a:pt x="6958" y="38268"/>
                              <a:pt x="0" y="38268"/>
                            </a:cubicBezTo>
                            <a:cubicBezTo>
                              <a:pt x="0" y="24352"/>
                              <a:pt x="0" y="13916"/>
                              <a:pt x="0" y="0"/>
                            </a:cubicBezTo>
                            <a:cubicBezTo>
                              <a:pt x="6958" y="3479"/>
                              <a:pt x="13916" y="6958"/>
                              <a:pt x="20873" y="6958"/>
                            </a:cubicBezTo>
                            <a:close/>
                          </a:path>
                        </a:pathLst>
                      </a:custGeom>
                      <a:solidFill>
                        <a:srgbClr val="A5A892"/>
                      </a:solidFill>
                      <a:ln w="34755" cap="flat">
                        <a:noFill/>
                        <a:prstDash val="solid"/>
                        <a:miter/>
                      </a:ln>
                    </p:spPr>
                    <p:txBody>
                      <a:bodyPr rtlCol="0" anchor="ctr"/>
                      <a:lstStyle/>
                      <a:p>
                        <a:endParaRPr lang="en-US"/>
                      </a:p>
                    </p:txBody>
                  </p:sp>
                  <p:sp>
                    <p:nvSpPr>
                      <p:cNvPr id="320" name="Freeform: Shape 319">
                        <a:extLst>
                          <a:ext uri="{FF2B5EF4-FFF2-40B4-BE49-F238E27FC236}">
                            <a16:creationId xmlns:a16="http://schemas.microsoft.com/office/drawing/2014/main" xmlns="" id="{9CD98A69-DCC7-4DF1-A43A-5F97090FA690}"/>
                          </a:ext>
                        </a:extLst>
                      </p:cNvPr>
                      <p:cNvSpPr/>
                      <p:nvPr/>
                    </p:nvSpPr>
                    <p:spPr>
                      <a:xfrm>
                        <a:off x="2350924" y="10085225"/>
                        <a:ext cx="20873" cy="48704"/>
                      </a:xfrm>
                      <a:custGeom>
                        <a:avLst/>
                        <a:gdLst>
                          <a:gd name="connsiteX0" fmla="*/ 20873 w 20873"/>
                          <a:gd name="connsiteY0" fmla="*/ 10437 h 48704"/>
                          <a:gd name="connsiteX1" fmla="*/ 20873 w 20873"/>
                          <a:gd name="connsiteY1" fmla="*/ 48704 h 48704"/>
                          <a:gd name="connsiteX2" fmla="*/ 3479 w 20873"/>
                          <a:gd name="connsiteY2" fmla="*/ 41747 h 48704"/>
                          <a:gd name="connsiteX3" fmla="*/ 0 w 20873"/>
                          <a:gd name="connsiteY3" fmla="*/ 0 h 48704"/>
                          <a:gd name="connsiteX4" fmla="*/ 20873 w 20873"/>
                          <a:gd name="connsiteY4" fmla="*/ 10437 h 48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73" h="48704">
                            <a:moveTo>
                              <a:pt x="20873" y="10437"/>
                            </a:moveTo>
                            <a:cubicBezTo>
                              <a:pt x="20873" y="24352"/>
                              <a:pt x="20873" y="34789"/>
                              <a:pt x="20873" y="48704"/>
                            </a:cubicBezTo>
                            <a:cubicBezTo>
                              <a:pt x="13916" y="48704"/>
                              <a:pt x="10437" y="45225"/>
                              <a:pt x="3479" y="41747"/>
                            </a:cubicBezTo>
                            <a:cubicBezTo>
                              <a:pt x="3479" y="27831"/>
                              <a:pt x="0" y="13916"/>
                              <a:pt x="0" y="0"/>
                            </a:cubicBezTo>
                            <a:cubicBezTo>
                              <a:pt x="6958" y="3479"/>
                              <a:pt x="13916" y="6958"/>
                              <a:pt x="20873" y="10437"/>
                            </a:cubicBezTo>
                            <a:close/>
                          </a:path>
                        </a:pathLst>
                      </a:custGeom>
                      <a:solidFill>
                        <a:srgbClr val="A5A892"/>
                      </a:solidFill>
                      <a:ln w="34755" cap="flat">
                        <a:noFill/>
                        <a:prstDash val="solid"/>
                        <a:miter/>
                      </a:ln>
                    </p:spPr>
                    <p:txBody>
                      <a:bodyPr rtlCol="0" anchor="ctr"/>
                      <a:lstStyle/>
                      <a:p>
                        <a:endParaRPr lang="en-US"/>
                      </a:p>
                    </p:txBody>
                  </p:sp>
                  <p:sp>
                    <p:nvSpPr>
                      <p:cNvPr id="321" name="Freeform: Shape 320">
                        <a:extLst>
                          <a:ext uri="{FF2B5EF4-FFF2-40B4-BE49-F238E27FC236}">
                            <a16:creationId xmlns:a16="http://schemas.microsoft.com/office/drawing/2014/main" xmlns="" id="{86825BB6-7CE4-4FC2-86BB-DCD35F71FA9C}"/>
                          </a:ext>
                        </a:extLst>
                      </p:cNvPr>
                      <p:cNvSpPr/>
                      <p:nvPr/>
                    </p:nvSpPr>
                    <p:spPr>
                      <a:xfrm>
                        <a:off x="2326572" y="10074788"/>
                        <a:ext cx="20873" cy="48704"/>
                      </a:xfrm>
                      <a:custGeom>
                        <a:avLst/>
                        <a:gdLst>
                          <a:gd name="connsiteX0" fmla="*/ 13916 w 20873"/>
                          <a:gd name="connsiteY0" fmla="*/ 6958 h 48704"/>
                          <a:gd name="connsiteX1" fmla="*/ 13916 w 20873"/>
                          <a:gd name="connsiteY1" fmla="*/ 6958 h 48704"/>
                          <a:gd name="connsiteX2" fmla="*/ 20873 w 20873"/>
                          <a:gd name="connsiteY2" fmla="*/ 48704 h 48704"/>
                          <a:gd name="connsiteX3" fmla="*/ 3479 w 20873"/>
                          <a:gd name="connsiteY3" fmla="*/ 38268 h 48704"/>
                          <a:gd name="connsiteX4" fmla="*/ 0 w 20873"/>
                          <a:gd name="connsiteY4" fmla="*/ 0 h 48704"/>
                          <a:gd name="connsiteX5" fmla="*/ 13916 w 20873"/>
                          <a:gd name="connsiteY5" fmla="*/ 6958 h 48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873" h="48704">
                            <a:moveTo>
                              <a:pt x="13916" y="6958"/>
                            </a:moveTo>
                            <a:cubicBezTo>
                              <a:pt x="13916" y="6958"/>
                              <a:pt x="13916" y="6958"/>
                              <a:pt x="13916" y="6958"/>
                            </a:cubicBezTo>
                            <a:cubicBezTo>
                              <a:pt x="17394" y="20873"/>
                              <a:pt x="17394" y="34789"/>
                              <a:pt x="20873" y="48704"/>
                            </a:cubicBezTo>
                            <a:cubicBezTo>
                              <a:pt x="13916" y="45225"/>
                              <a:pt x="10437" y="41746"/>
                              <a:pt x="3479" y="38268"/>
                            </a:cubicBezTo>
                            <a:cubicBezTo>
                              <a:pt x="3479" y="24352"/>
                              <a:pt x="3479" y="13916"/>
                              <a:pt x="0" y="0"/>
                            </a:cubicBezTo>
                            <a:cubicBezTo>
                              <a:pt x="6958" y="3479"/>
                              <a:pt x="10437" y="6958"/>
                              <a:pt x="13916" y="6958"/>
                            </a:cubicBezTo>
                            <a:close/>
                          </a:path>
                        </a:pathLst>
                      </a:custGeom>
                      <a:solidFill>
                        <a:srgbClr val="A5A892"/>
                      </a:solidFill>
                      <a:ln w="34755" cap="flat">
                        <a:noFill/>
                        <a:prstDash val="solid"/>
                        <a:miter/>
                      </a:ln>
                    </p:spPr>
                    <p:txBody>
                      <a:bodyPr rtlCol="0" anchor="ctr"/>
                      <a:lstStyle/>
                      <a:p>
                        <a:endParaRPr lang="en-US"/>
                      </a:p>
                    </p:txBody>
                  </p:sp>
                  <p:sp>
                    <p:nvSpPr>
                      <p:cNvPr id="322" name="Freeform: Shape 321">
                        <a:extLst>
                          <a:ext uri="{FF2B5EF4-FFF2-40B4-BE49-F238E27FC236}">
                            <a16:creationId xmlns:a16="http://schemas.microsoft.com/office/drawing/2014/main" xmlns="" id="{B87B741D-3633-4615-8DB2-4F7742AA4389}"/>
                          </a:ext>
                        </a:extLst>
                      </p:cNvPr>
                      <p:cNvSpPr/>
                      <p:nvPr/>
                    </p:nvSpPr>
                    <p:spPr>
                      <a:xfrm>
                        <a:off x="2298741" y="10039999"/>
                        <a:ext cx="24352" cy="69577"/>
                      </a:xfrm>
                      <a:custGeom>
                        <a:avLst/>
                        <a:gdLst>
                          <a:gd name="connsiteX0" fmla="*/ 20873 w 24352"/>
                          <a:gd name="connsiteY0" fmla="*/ 31310 h 69577"/>
                          <a:gd name="connsiteX1" fmla="*/ 24352 w 24352"/>
                          <a:gd name="connsiteY1" fmla="*/ 69578 h 69577"/>
                          <a:gd name="connsiteX2" fmla="*/ 24352 w 24352"/>
                          <a:gd name="connsiteY2" fmla="*/ 69578 h 69577"/>
                          <a:gd name="connsiteX3" fmla="*/ 13916 w 24352"/>
                          <a:gd name="connsiteY3" fmla="*/ 62620 h 69577"/>
                          <a:gd name="connsiteX4" fmla="*/ 10437 w 24352"/>
                          <a:gd name="connsiteY4" fmla="*/ 52183 h 69577"/>
                          <a:gd name="connsiteX5" fmla="*/ 6958 w 24352"/>
                          <a:gd name="connsiteY5" fmla="*/ 38268 h 69577"/>
                          <a:gd name="connsiteX6" fmla="*/ 0 w 24352"/>
                          <a:gd name="connsiteY6" fmla="*/ 0 h 69577"/>
                          <a:gd name="connsiteX7" fmla="*/ 20873 w 24352"/>
                          <a:gd name="connsiteY7" fmla="*/ 31310 h 69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52" h="69577">
                            <a:moveTo>
                              <a:pt x="20873" y="31310"/>
                            </a:moveTo>
                            <a:cubicBezTo>
                              <a:pt x="20873" y="45225"/>
                              <a:pt x="24352" y="59141"/>
                              <a:pt x="24352" y="69578"/>
                            </a:cubicBezTo>
                            <a:cubicBezTo>
                              <a:pt x="24352" y="69578"/>
                              <a:pt x="24352" y="69578"/>
                              <a:pt x="24352" y="69578"/>
                            </a:cubicBezTo>
                            <a:cubicBezTo>
                              <a:pt x="20873" y="66099"/>
                              <a:pt x="17394" y="66099"/>
                              <a:pt x="13916" y="62620"/>
                            </a:cubicBezTo>
                            <a:cubicBezTo>
                              <a:pt x="10437" y="59141"/>
                              <a:pt x="10437" y="55662"/>
                              <a:pt x="10437" y="52183"/>
                            </a:cubicBezTo>
                            <a:cubicBezTo>
                              <a:pt x="10437" y="48704"/>
                              <a:pt x="6958" y="41746"/>
                              <a:pt x="6958" y="38268"/>
                            </a:cubicBezTo>
                            <a:cubicBezTo>
                              <a:pt x="3479" y="24352"/>
                              <a:pt x="3479" y="13916"/>
                              <a:pt x="0" y="0"/>
                            </a:cubicBezTo>
                            <a:cubicBezTo>
                              <a:pt x="3479" y="10436"/>
                              <a:pt x="10437" y="20873"/>
                              <a:pt x="20873" y="31310"/>
                            </a:cubicBezTo>
                            <a:close/>
                          </a:path>
                        </a:pathLst>
                      </a:custGeom>
                      <a:solidFill>
                        <a:srgbClr val="A5A892"/>
                      </a:solidFill>
                      <a:ln w="34755" cap="flat">
                        <a:noFill/>
                        <a:prstDash val="solid"/>
                        <a:miter/>
                      </a:ln>
                    </p:spPr>
                    <p:txBody>
                      <a:bodyPr rtlCol="0" anchor="ctr"/>
                      <a:lstStyle/>
                      <a:p>
                        <a:endParaRPr lang="en-US"/>
                      </a:p>
                    </p:txBody>
                  </p:sp>
                </p:grpSp>
                <p:sp>
                  <p:nvSpPr>
                    <p:cNvPr id="323" name="Freeform: Shape 322">
                      <a:extLst>
                        <a:ext uri="{FF2B5EF4-FFF2-40B4-BE49-F238E27FC236}">
                          <a16:creationId xmlns:a16="http://schemas.microsoft.com/office/drawing/2014/main" xmlns="" id="{6A994AC5-5624-441A-93EA-15933965BCB4}"/>
                        </a:ext>
                      </a:extLst>
                    </p:cNvPr>
                    <p:cNvSpPr/>
                    <p:nvPr/>
                  </p:nvSpPr>
                  <p:spPr>
                    <a:xfrm>
                      <a:off x="2302220" y="9963464"/>
                      <a:ext cx="299183" cy="143520"/>
                    </a:xfrm>
                    <a:custGeom>
                      <a:avLst/>
                      <a:gdLst>
                        <a:gd name="connsiteX0" fmla="*/ 0 w 299183"/>
                        <a:gd name="connsiteY0" fmla="*/ 52183 h 143520"/>
                        <a:gd name="connsiteX1" fmla="*/ 38268 w 299183"/>
                        <a:gd name="connsiteY1" fmla="*/ 20873 h 143520"/>
                        <a:gd name="connsiteX2" fmla="*/ 83493 w 299183"/>
                        <a:gd name="connsiteY2" fmla="*/ 6958 h 143520"/>
                        <a:gd name="connsiteX3" fmla="*/ 142634 w 299183"/>
                        <a:gd name="connsiteY3" fmla="*/ 0 h 143520"/>
                        <a:gd name="connsiteX4" fmla="*/ 114803 w 299183"/>
                        <a:gd name="connsiteY4" fmla="*/ 17394 h 143520"/>
                        <a:gd name="connsiteX5" fmla="*/ 146113 w 299183"/>
                        <a:gd name="connsiteY5" fmla="*/ 107845 h 143520"/>
                        <a:gd name="connsiteX6" fmla="*/ 264394 w 299183"/>
                        <a:gd name="connsiteY6" fmla="*/ 100887 h 143520"/>
                        <a:gd name="connsiteX7" fmla="*/ 285268 w 299183"/>
                        <a:gd name="connsiteY7" fmla="*/ 48704 h 143520"/>
                        <a:gd name="connsiteX8" fmla="*/ 299183 w 299183"/>
                        <a:gd name="connsiteY8" fmla="*/ 62620 h 143520"/>
                        <a:gd name="connsiteX9" fmla="*/ 295704 w 299183"/>
                        <a:gd name="connsiteY9" fmla="*/ 83493 h 143520"/>
                        <a:gd name="connsiteX10" fmla="*/ 177423 w 299183"/>
                        <a:gd name="connsiteY10" fmla="*/ 142634 h 143520"/>
                        <a:gd name="connsiteX11" fmla="*/ 66099 w 299183"/>
                        <a:gd name="connsiteY11" fmla="*/ 125240 h 143520"/>
                        <a:gd name="connsiteX12" fmla="*/ 10437 w 299183"/>
                        <a:gd name="connsiteY12" fmla="*/ 90451 h 143520"/>
                        <a:gd name="connsiteX13" fmla="*/ 0 w 299183"/>
                        <a:gd name="connsiteY13" fmla="*/ 52183 h 143520"/>
                        <a:gd name="connsiteX14" fmla="*/ 0 w 299183"/>
                        <a:gd name="connsiteY14" fmla="*/ 52183 h 14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9183" h="143520">
                          <a:moveTo>
                            <a:pt x="0" y="52183"/>
                          </a:moveTo>
                          <a:cubicBezTo>
                            <a:pt x="10437" y="41747"/>
                            <a:pt x="20873" y="27831"/>
                            <a:pt x="38268" y="20873"/>
                          </a:cubicBezTo>
                          <a:cubicBezTo>
                            <a:pt x="52183" y="13916"/>
                            <a:pt x="69578" y="10437"/>
                            <a:pt x="83493" y="6958"/>
                          </a:cubicBezTo>
                          <a:cubicBezTo>
                            <a:pt x="104366" y="3479"/>
                            <a:pt x="121761" y="0"/>
                            <a:pt x="142634" y="0"/>
                          </a:cubicBezTo>
                          <a:cubicBezTo>
                            <a:pt x="132197" y="3479"/>
                            <a:pt x="121761" y="10437"/>
                            <a:pt x="114803" y="17394"/>
                          </a:cubicBezTo>
                          <a:cubicBezTo>
                            <a:pt x="80014" y="52183"/>
                            <a:pt x="107845" y="93930"/>
                            <a:pt x="146113" y="107845"/>
                          </a:cubicBezTo>
                          <a:cubicBezTo>
                            <a:pt x="180901" y="121761"/>
                            <a:pt x="229606" y="121761"/>
                            <a:pt x="264394" y="100887"/>
                          </a:cubicBezTo>
                          <a:cubicBezTo>
                            <a:pt x="285268" y="86972"/>
                            <a:pt x="292225" y="69578"/>
                            <a:pt x="285268" y="48704"/>
                          </a:cubicBezTo>
                          <a:cubicBezTo>
                            <a:pt x="288747" y="52183"/>
                            <a:pt x="295704" y="59141"/>
                            <a:pt x="299183" y="62620"/>
                          </a:cubicBezTo>
                          <a:cubicBezTo>
                            <a:pt x="299183" y="69578"/>
                            <a:pt x="299183" y="76535"/>
                            <a:pt x="295704" y="83493"/>
                          </a:cubicBezTo>
                          <a:cubicBezTo>
                            <a:pt x="274831" y="125240"/>
                            <a:pt x="222648" y="139155"/>
                            <a:pt x="177423" y="142634"/>
                          </a:cubicBezTo>
                          <a:cubicBezTo>
                            <a:pt x="139155" y="146113"/>
                            <a:pt x="100887" y="139155"/>
                            <a:pt x="66099" y="125240"/>
                          </a:cubicBezTo>
                          <a:cubicBezTo>
                            <a:pt x="48704" y="118282"/>
                            <a:pt x="20873" y="107845"/>
                            <a:pt x="10437" y="90451"/>
                          </a:cubicBezTo>
                          <a:cubicBezTo>
                            <a:pt x="3479" y="80014"/>
                            <a:pt x="0" y="66099"/>
                            <a:pt x="0" y="52183"/>
                          </a:cubicBezTo>
                          <a:cubicBezTo>
                            <a:pt x="0" y="52183"/>
                            <a:pt x="0" y="52183"/>
                            <a:pt x="0" y="52183"/>
                          </a:cubicBezTo>
                          <a:close/>
                        </a:path>
                      </a:pathLst>
                    </a:custGeom>
                    <a:solidFill>
                      <a:srgbClr val="A5A892"/>
                    </a:solidFill>
                    <a:ln w="34755" cap="flat">
                      <a:noFill/>
                      <a:prstDash val="solid"/>
                      <a:miter/>
                    </a:ln>
                  </p:spPr>
                  <p:txBody>
                    <a:bodyPr rtlCol="0" anchor="ctr"/>
                    <a:lstStyle/>
                    <a:p>
                      <a:endParaRPr lang="en-US"/>
                    </a:p>
                  </p:txBody>
                </p:sp>
                <p:sp>
                  <p:nvSpPr>
                    <p:cNvPr id="324" name="Freeform: Shape 323">
                      <a:extLst>
                        <a:ext uri="{FF2B5EF4-FFF2-40B4-BE49-F238E27FC236}">
                          <a16:creationId xmlns:a16="http://schemas.microsoft.com/office/drawing/2014/main" xmlns="" id="{4ADD081C-1D80-4E73-8EE6-14C2CBACC14D}"/>
                        </a:ext>
                      </a:extLst>
                    </p:cNvPr>
                    <p:cNvSpPr/>
                    <p:nvPr/>
                  </p:nvSpPr>
                  <p:spPr>
                    <a:xfrm>
                      <a:off x="2302220" y="9980858"/>
                      <a:ext cx="257436" cy="126126"/>
                    </a:xfrm>
                    <a:custGeom>
                      <a:avLst/>
                      <a:gdLst>
                        <a:gd name="connsiteX0" fmla="*/ 0 w 257436"/>
                        <a:gd name="connsiteY0" fmla="*/ 34789 h 126126"/>
                        <a:gd name="connsiteX1" fmla="*/ 38268 w 257436"/>
                        <a:gd name="connsiteY1" fmla="*/ 3479 h 126126"/>
                        <a:gd name="connsiteX2" fmla="*/ 45225 w 257436"/>
                        <a:gd name="connsiteY2" fmla="*/ 0 h 126126"/>
                        <a:gd name="connsiteX3" fmla="*/ 76535 w 257436"/>
                        <a:gd name="connsiteY3" fmla="*/ 76535 h 126126"/>
                        <a:gd name="connsiteX4" fmla="*/ 170465 w 257436"/>
                        <a:gd name="connsiteY4" fmla="*/ 114803 h 126126"/>
                        <a:gd name="connsiteX5" fmla="*/ 257437 w 257436"/>
                        <a:gd name="connsiteY5" fmla="*/ 104366 h 126126"/>
                        <a:gd name="connsiteX6" fmla="*/ 180901 w 257436"/>
                        <a:gd name="connsiteY6" fmla="*/ 125240 h 126126"/>
                        <a:gd name="connsiteX7" fmla="*/ 69578 w 257436"/>
                        <a:gd name="connsiteY7" fmla="*/ 107845 h 126126"/>
                        <a:gd name="connsiteX8" fmla="*/ 13915 w 257436"/>
                        <a:gd name="connsiteY8" fmla="*/ 73057 h 126126"/>
                        <a:gd name="connsiteX9" fmla="*/ 0 w 257436"/>
                        <a:gd name="connsiteY9" fmla="*/ 34789 h 126126"/>
                        <a:gd name="connsiteX10" fmla="*/ 0 w 257436"/>
                        <a:gd name="connsiteY10" fmla="*/ 34789 h 126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7436" h="126126">
                          <a:moveTo>
                            <a:pt x="0" y="34789"/>
                          </a:moveTo>
                          <a:cubicBezTo>
                            <a:pt x="10437" y="24352"/>
                            <a:pt x="20873" y="10437"/>
                            <a:pt x="38268" y="3479"/>
                          </a:cubicBezTo>
                          <a:cubicBezTo>
                            <a:pt x="38268" y="3479"/>
                            <a:pt x="41746" y="3479"/>
                            <a:pt x="45225" y="0"/>
                          </a:cubicBezTo>
                          <a:cubicBezTo>
                            <a:pt x="48704" y="27831"/>
                            <a:pt x="48704" y="55662"/>
                            <a:pt x="76535" y="76535"/>
                          </a:cubicBezTo>
                          <a:cubicBezTo>
                            <a:pt x="104366" y="97409"/>
                            <a:pt x="135676" y="111324"/>
                            <a:pt x="170465" y="114803"/>
                          </a:cubicBezTo>
                          <a:cubicBezTo>
                            <a:pt x="201775" y="118282"/>
                            <a:pt x="229606" y="114803"/>
                            <a:pt x="257437" y="104366"/>
                          </a:cubicBezTo>
                          <a:cubicBezTo>
                            <a:pt x="233085" y="118282"/>
                            <a:pt x="205254" y="121761"/>
                            <a:pt x="180901" y="125240"/>
                          </a:cubicBezTo>
                          <a:cubicBezTo>
                            <a:pt x="142634" y="128719"/>
                            <a:pt x="104366" y="121761"/>
                            <a:pt x="69578" y="107845"/>
                          </a:cubicBezTo>
                          <a:cubicBezTo>
                            <a:pt x="52183" y="100887"/>
                            <a:pt x="24352" y="90451"/>
                            <a:pt x="13915" y="73057"/>
                          </a:cubicBezTo>
                          <a:cubicBezTo>
                            <a:pt x="3479" y="62620"/>
                            <a:pt x="0" y="48704"/>
                            <a:pt x="0" y="34789"/>
                          </a:cubicBezTo>
                          <a:cubicBezTo>
                            <a:pt x="0" y="34789"/>
                            <a:pt x="0" y="34789"/>
                            <a:pt x="0" y="34789"/>
                          </a:cubicBezTo>
                          <a:close/>
                        </a:path>
                      </a:pathLst>
                    </a:custGeom>
                    <a:solidFill>
                      <a:srgbClr val="A5A892"/>
                    </a:solidFill>
                    <a:ln w="34755" cap="flat">
                      <a:noFill/>
                      <a:prstDash val="solid"/>
                      <a:miter/>
                    </a:ln>
                  </p:spPr>
                  <p:txBody>
                    <a:bodyPr rtlCol="0" anchor="ctr"/>
                    <a:lstStyle/>
                    <a:p>
                      <a:endParaRPr lang="en-US"/>
                    </a:p>
                  </p:txBody>
                </p:sp>
                <p:sp>
                  <p:nvSpPr>
                    <p:cNvPr id="325" name="Freeform: Shape 324">
                      <a:extLst>
                        <a:ext uri="{FF2B5EF4-FFF2-40B4-BE49-F238E27FC236}">
                          <a16:creationId xmlns:a16="http://schemas.microsoft.com/office/drawing/2014/main" xmlns="" id="{9CE6B7C9-BD0D-46CE-A07B-D868552188C0}"/>
                        </a:ext>
                      </a:extLst>
                    </p:cNvPr>
                    <p:cNvSpPr/>
                    <p:nvPr/>
                  </p:nvSpPr>
                  <p:spPr>
                    <a:xfrm>
                      <a:off x="2510953" y="9834746"/>
                      <a:ext cx="62619" cy="149591"/>
                    </a:xfrm>
                    <a:custGeom>
                      <a:avLst/>
                      <a:gdLst>
                        <a:gd name="connsiteX0" fmla="*/ 0 w 62619"/>
                        <a:gd name="connsiteY0" fmla="*/ 0 h 149591"/>
                        <a:gd name="connsiteX1" fmla="*/ 10437 w 62619"/>
                        <a:gd name="connsiteY1" fmla="*/ 13916 h 149591"/>
                        <a:gd name="connsiteX2" fmla="*/ 24352 w 62619"/>
                        <a:gd name="connsiteY2" fmla="*/ 66099 h 149591"/>
                        <a:gd name="connsiteX3" fmla="*/ 52183 w 62619"/>
                        <a:gd name="connsiteY3" fmla="*/ 121761 h 149591"/>
                        <a:gd name="connsiteX4" fmla="*/ 59141 w 62619"/>
                        <a:gd name="connsiteY4" fmla="*/ 135676 h 149591"/>
                        <a:gd name="connsiteX5" fmla="*/ 62620 w 62619"/>
                        <a:gd name="connsiteY5" fmla="*/ 142634 h 149591"/>
                        <a:gd name="connsiteX6" fmla="*/ 59141 w 62619"/>
                        <a:gd name="connsiteY6" fmla="*/ 149592 h 149591"/>
                        <a:gd name="connsiteX7" fmla="*/ 45225 w 62619"/>
                        <a:gd name="connsiteY7" fmla="*/ 142634 h 149591"/>
                        <a:gd name="connsiteX8" fmla="*/ 24352 w 62619"/>
                        <a:gd name="connsiteY8" fmla="*/ 128718 h 149591"/>
                        <a:gd name="connsiteX9" fmla="*/ 24352 w 62619"/>
                        <a:gd name="connsiteY9" fmla="*/ 125239 h 149591"/>
                        <a:gd name="connsiteX10" fmla="*/ 45225 w 62619"/>
                        <a:gd name="connsiteY10" fmla="*/ 132197 h 149591"/>
                        <a:gd name="connsiteX11" fmla="*/ 48704 w 62619"/>
                        <a:gd name="connsiteY11" fmla="*/ 132197 h 149591"/>
                        <a:gd name="connsiteX12" fmla="*/ 48704 w 62619"/>
                        <a:gd name="connsiteY12" fmla="*/ 132197 h 149591"/>
                        <a:gd name="connsiteX13" fmla="*/ 17394 w 62619"/>
                        <a:gd name="connsiteY13" fmla="*/ 59141 h 149591"/>
                        <a:gd name="connsiteX14" fmla="*/ 0 w 62619"/>
                        <a:gd name="connsiteY14" fmla="*/ 20873 h 149591"/>
                        <a:gd name="connsiteX15" fmla="*/ 0 w 62619"/>
                        <a:gd name="connsiteY15" fmla="*/ 0 h 149591"/>
                        <a:gd name="connsiteX16" fmla="*/ 0 w 62619"/>
                        <a:gd name="connsiteY16" fmla="*/ 0 h 149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2619" h="149591">
                          <a:moveTo>
                            <a:pt x="0" y="0"/>
                          </a:moveTo>
                          <a:cubicBezTo>
                            <a:pt x="3479" y="3479"/>
                            <a:pt x="10437" y="6958"/>
                            <a:pt x="10437" y="13916"/>
                          </a:cubicBezTo>
                          <a:cubicBezTo>
                            <a:pt x="6958" y="31310"/>
                            <a:pt x="17394" y="48704"/>
                            <a:pt x="24352" y="66099"/>
                          </a:cubicBezTo>
                          <a:cubicBezTo>
                            <a:pt x="31310" y="83493"/>
                            <a:pt x="41746" y="104366"/>
                            <a:pt x="52183" y="121761"/>
                          </a:cubicBezTo>
                          <a:cubicBezTo>
                            <a:pt x="55662" y="125239"/>
                            <a:pt x="59141" y="132197"/>
                            <a:pt x="59141" y="135676"/>
                          </a:cubicBezTo>
                          <a:cubicBezTo>
                            <a:pt x="59141" y="139155"/>
                            <a:pt x="62620" y="139155"/>
                            <a:pt x="62620" y="142634"/>
                          </a:cubicBezTo>
                          <a:cubicBezTo>
                            <a:pt x="62620" y="146113"/>
                            <a:pt x="62620" y="149592"/>
                            <a:pt x="59141" y="149592"/>
                          </a:cubicBezTo>
                          <a:cubicBezTo>
                            <a:pt x="55662" y="149592"/>
                            <a:pt x="48704" y="146113"/>
                            <a:pt x="45225" y="142634"/>
                          </a:cubicBezTo>
                          <a:cubicBezTo>
                            <a:pt x="38268" y="139155"/>
                            <a:pt x="31310" y="132197"/>
                            <a:pt x="24352" y="128718"/>
                          </a:cubicBezTo>
                          <a:cubicBezTo>
                            <a:pt x="24352" y="128718"/>
                            <a:pt x="24352" y="125239"/>
                            <a:pt x="24352" y="125239"/>
                          </a:cubicBezTo>
                          <a:cubicBezTo>
                            <a:pt x="31310" y="125239"/>
                            <a:pt x="41746" y="128718"/>
                            <a:pt x="45225" y="132197"/>
                          </a:cubicBezTo>
                          <a:cubicBezTo>
                            <a:pt x="45225" y="132197"/>
                            <a:pt x="45225" y="132197"/>
                            <a:pt x="48704" y="132197"/>
                          </a:cubicBezTo>
                          <a:cubicBezTo>
                            <a:pt x="48704" y="132197"/>
                            <a:pt x="48704" y="132197"/>
                            <a:pt x="48704" y="132197"/>
                          </a:cubicBezTo>
                          <a:cubicBezTo>
                            <a:pt x="52183" y="132197"/>
                            <a:pt x="20873" y="66099"/>
                            <a:pt x="17394" y="59141"/>
                          </a:cubicBezTo>
                          <a:cubicBezTo>
                            <a:pt x="13915" y="45225"/>
                            <a:pt x="6958" y="31310"/>
                            <a:pt x="0" y="20873"/>
                          </a:cubicBezTo>
                          <a:cubicBezTo>
                            <a:pt x="3479" y="17394"/>
                            <a:pt x="6958" y="10437"/>
                            <a:pt x="0" y="0"/>
                          </a:cubicBezTo>
                          <a:cubicBezTo>
                            <a:pt x="0" y="0"/>
                            <a:pt x="0" y="0"/>
                            <a:pt x="0" y="0"/>
                          </a:cubicBezTo>
                          <a:close/>
                        </a:path>
                      </a:pathLst>
                    </a:custGeom>
                    <a:solidFill>
                      <a:srgbClr val="0095AF"/>
                    </a:solidFill>
                    <a:ln w="34755" cap="flat">
                      <a:noFill/>
                      <a:prstDash val="solid"/>
                      <a:miter/>
                    </a:ln>
                  </p:spPr>
                  <p:txBody>
                    <a:bodyPr rtlCol="0" anchor="ctr"/>
                    <a:lstStyle/>
                    <a:p>
                      <a:endParaRPr lang="en-US"/>
                    </a:p>
                  </p:txBody>
                </p:sp>
                <p:sp>
                  <p:nvSpPr>
                    <p:cNvPr id="326" name="Freeform: Shape 325">
                      <a:extLst>
                        <a:ext uri="{FF2B5EF4-FFF2-40B4-BE49-F238E27FC236}">
                          <a16:creationId xmlns:a16="http://schemas.microsoft.com/office/drawing/2014/main" xmlns="" id="{3BCF5594-4F1E-4844-B8CA-51E8CEFD1C46}"/>
                        </a:ext>
                      </a:extLst>
                    </p:cNvPr>
                    <p:cNvSpPr/>
                    <p:nvPr/>
                  </p:nvSpPr>
                  <p:spPr>
                    <a:xfrm>
                      <a:off x="2461010" y="9979012"/>
                      <a:ext cx="116040" cy="75963"/>
                    </a:xfrm>
                    <a:custGeom>
                      <a:avLst/>
                      <a:gdLst>
                        <a:gd name="connsiteX0" fmla="*/ 42984 w 116040"/>
                        <a:gd name="connsiteY0" fmla="*/ 71424 h 75963"/>
                        <a:gd name="connsiteX1" fmla="*/ 116041 w 116040"/>
                        <a:gd name="connsiteY1" fmla="*/ 47072 h 75963"/>
                        <a:gd name="connsiteX2" fmla="*/ 95168 w 116040"/>
                        <a:gd name="connsiteY2" fmla="*/ 15762 h 75963"/>
                        <a:gd name="connsiteX3" fmla="*/ 4717 w 116040"/>
                        <a:gd name="connsiteY3" fmla="*/ 15762 h 75963"/>
                        <a:gd name="connsiteX4" fmla="*/ 42984 w 116040"/>
                        <a:gd name="connsiteY4" fmla="*/ 71424 h 759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040" h="75963">
                          <a:moveTo>
                            <a:pt x="42984" y="71424"/>
                          </a:moveTo>
                          <a:cubicBezTo>
                            <a:pt x="67337" y="78382"/>
                            <a:pt x="116041" y="81861"/>
                            <a:pt x="116041" y="47072"/>
                          </a:cubicBezTo>
                          <a:cubicBezTo>
                            <a:pt x="116041" y="33157"/>
                            <a:pt x="105604" y="22720"/>
                            <a:pt x="95168" y="15762"/>
                          </a:cubicBezTo>
                          <a:cubicBezTo>
                            <a:pt x="74294" y="-1632"/>
                            <a:pt x="25590" y="-8590"/>
                            <a:pt x="4717" y="15762"/>
                          </a:cubicBezTo>
                          <a:cubicBezTo>
                            <a:pt x="-12678" y="40114"/>
                            <a:pt x="22111" y="67945"/>
                            <a:pt x="42984" y="71424"/>
                          </a:cubicBezTo>
                          <a:close/>
                        </a:path>
                      </a:pathLst>
                    </a:custGeom>
                    <a:solidFill>
                      <a:srgbClr val="FFFFFF"/>
                    </a:solidFill>
                    <a:ln w="34755" cap="flat">
                      <a:noFill/>
                      <a:prstDash val="solid"/>
                      <a:miter/>
                    </a:ln>
                  </p:spPr>
                  <p:txBody>
                    <a:bodyPr rtlCol="0" anchor="ctr"/>
                    <a:lstStyle/>
                    <a:p>
                      <a:endParaRPr lang="en-US"/>
                    </a:p>
                  </p:txBody>
                </p:sp>
                <p:sp>
                  <p:nvSpPr>
                    <p:cNvPr id="327" name="Freeform: Shape 326">
                      <a:extLst>
                        <a:ext uri="{FF2B5EF4-FFF2-40B4-BE49-F238E27FC236}">
                          <a16:creationId xmlns:a16="http://schemas.microsoft.com/office/drawing/2014/main" xmlns="" id="{8C29BAF4-2F8D-4809-BA6D-506558FE7F56}"/>
                        </a:ext>
                      </a:extLst>
                    </p:cNvPr>
                    <p:cNvSpPr/>
                    <p:nvPr/>
                  </p:nvSpPr>
                  <p:spPr>
                    <a:xfrm>
                      <a:off x="2436455" y="10030756"/>
                      <a:ext cx="32750" cy="26637"/>
                    </a:xfrm>
                    <a:custGeom>
                      <a:avLst/>
                      <a:gdLst>
                        <a:gd name="connsiteX0" fmla="*/ 4920 w 32750"/>
                        <a:gd name="connsiteY0" fmla="*/ 19679 h 26637"/>
                        <a:gd name="connsiteX1" fmla="*/ 4920 w 32750"/>
                        <a:gd name="connsiteY1" fmla="*/ 19679 h 26637"/>
                        <a:gd name="connsiteX2" fmla="*/ 22314 w 32750"/>
                        <a:gd name="connsiteY2" fmla="*/ 26637 h 26637"/>
                        <a:gd name="connsiteX3" fmla="*/ 22314 w 32750"/>
                        <a:gd name="connsiteY3" fmla="*/ 26637 h 26637"/>
                        <a:gd name="connsiteX4" fmla="*/ 32751 w 32750"/>
                        <a:gd name="connsiteY4" fmla="*/ 16201 h 26637"/>
                        <a:gd name="connsiteX5" fmla="*/ 25793 w 32750"/>
                        <a:gd name="connsiteY5" fmla="*/ 5764 h 26637"/>
                        <a:gd name="connsiteX6" fmla="*/ 18835 w 32750"/>
                        <a:gd name="connsiteY6" fmla="*/ 2285 h 26637"/>
                        <a:gd name="connsiteX7" fmla="*/ 1441 w 32750"/>
                        <a:gd name="connsiteY7" fmla="*/ 5764 h 26637"/>
                        <a:gd name="connsiteX8" fmla="*/ 4920 w 32750"/>
                        <a:gd name="connsiteY8" fmla="*/ 19679 h 26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750" h="26637">
                          <a:moveTo>
                            <a:pt x="4920" y="19679"/>
                          </a:moveTo>
                          <a:cubicBezTo>
                            <a:pt x="4920" y="19679"/>
                            <a:pt x="4920" y="19679"/>
                            <a:pt x="4920" y="19679"/>
                          </a:cubicBezTo>
                          <a:cubicBezTo>
                            <a:pt x="8399" y="26637"/>
                            <a:pt x="15357" y="26637"/>
                            <a:pt x="22314" y="26637"/>
                          </a:cubicBezTo>
                          <a:cubicBezTo>
                            <a:pt x="22314" y="26637"/>
                            <a:pt x="22314" y="26637"/>
                            <a:pt x="22314" y="26637"/>
                          </a:cubicBezTo>
                          <a:cubicBezTo>
                            <a:pt x="29272" y="26637"/>
                            <a:pt x="32751" y="23159"/>
                            <a:pt x="32751" y="16201"/>
                          </a:cubicBezTo>
                          <a:cubicBezTo>
                            <a:pt x="32751" y="12722"/>
                            <a:pt x="29272" y="9243"/>
                            <a:pt x="25793" y="5764"/>
                          </a:cubicBezTo>
                          <a:cubicBezTo>
                            <a:pt x="22314" y="2285"/>
                            <a:pt x="22314" y="2285"/>
                            <a:pt x="18835" y="2285"/>
                          </a:cubicBezTo>
                          <a:cubicBezTo>
                            <a:pt x="11878" y="-1194"/>
                            <a:pt x="4920" y="-1194"/>
                            <a:pt x="1441" y="5764"/>
                          </a:cubicBezTo>
                          <a:cubicBezTo>
                            <a:pt x="-2038" y="9243"/>
                            <a:pt x="1441" y="16201"/>
                            <a:pt x="4920" y="19679"/>
                          </a:cubicBezTo>
                          <a:close/>
                        </a:path>
                      </a:pathLst>
                    </a:custGeom>
                    <a:solidFill>
                      <a:srgbClr val="FFFFFF"/>
                    </a:solidFill>
                    <a:ln w="34755" cap="flat">
                      <a:noFill/>
                      <a:prstDash val="solid"/>
                      <a:miter/>
                    </a:ln>
                  </p:spPr>
                  <p:txBody>
                    <a:bodyPr rtlCol="0" anchor="ctr"/>
                    <a:lstStyle/>
                    <a:p>
                      <a:endParaRPr lang="en-US"/>
                    </a:p>
                  </p:txBody>
                </p:sp>
                <p:sp>
                  <p:nvSpPr>
                    <p:cNvPr id="328" name="Freeform: Shape 327">
                      <a:extLst>
                        <a:ext uri="{FF2B5EF4-FFF2-40B4-BE49-F238E27FC236}">
                          <a16:creationId xmlns:a16="http://schemas.microsoft.com/office/drawing/2014/main" xmlns="" id="{DAE65F4A-EC87-4541-82A7-6E2051DDA828}"/>
                        </a:ext>
                      </a:extLst>
                    </p:cNvPr>
                    <p:cNvSpPr/>
                    <p:nvPr/>
                  </p:nvSpPr>
                  <p:spPr>
                    <a:xfrm>
                      <a:off x="2298741" y="10039999"/>
                      <a:ext cx="306140" cy="81381"/>
                    </a:xfrm>
                    <a:custGeom>
                      <a:avLst/>
                      <a:gdLst>
                        <a:gd name="connsiteX0" fmla="*/ 222648 w 306140"/>
                        <a:gd name="connsiteY0" fmla="*/ 73056 h 81381"/>
                        <a:gd name="connsiteX1" fmla="*/ 121761 w 306140"/>
                        <a:gd name="connsiteY1" fmla="*/ 76535 h 81381"/>
                        <a:gd name="connsiteX2" fmla="*/ 69578 w 306140"/>
                        <a:gd name="connsiteY2" fmla="*/ 73056 h 81381"/>
                        <a:gd name="connsiteX3" fmla="*/ 38268 w 306140"/>
                        <a:gd name="connsiteY3" fmla="*/ 73056 h 81381"/>
                        <a:gd name="connsiteX4" fmla="*/ 31310 w 306140"/>
                        <a:gd name="connsiteY4" fmla="*/ 73056 h 81381"/>
                        <a:gd name="connsiteX5" fmla="*/ 24352 w 306140"/>
                        <a:gd name="connsiteY5" fmla="*/ 69578 h 81381"/>
                        <a:gd name="connsiteX6" fmla="*/ 13916 w 306140"/>
                        <a:gd name="connsiteY6" fmla="*/ 62620 h 81381"/>
                        <a:gd name="connsiteX7" fmla="*/ 10437 w 306140"/>
                        <a:gd name="connsiteY7" fmla="*/ 52183 h 81381"/>
                        <a:gd name="connsiteX8" fmla="*/ 6958 w 306140"/>
                        <a:gd name="connsiteY8" fmla="*/ 38268 h 81381"/>
                        <a:gd name="connsiteX9" fmla="*/ 0 w 306140"/>
                        <a:gd name="connsiteY9" fmla="*/ 0 h 81381"/>
                        <a:gd name="connsiteX10" fmla="*/ 41747 w 306140"/>
                        <a:gd name="connsiteY10" fmla="*/ 45225 h 81381"/>
                        <a:gd name="connsiteX11" fmla="*/ 166986 w 306140"/>
                        <a:gd name="connsiteY11" fmla="*/ 73056 h 81381"/>
                        <a:gd name="connsiteX12" fmla="*/ 288747 w 306140"/>
                        <a:gd name="connsiteY12" fmla="*/ 34789 h 81381"/>
                        <a:gd name="connsiteX13" fmla="*/ 288747 w 306140"/>
                        <a:gd name="connsiteY13" fmla="*/ 34789 h 81381"/>
                        <a:gd name="connsiteX14" fmla="*/ 306141 w 306140"/>
                        <a:gd name="connsiteY14" fmla="*/ 13916 h 81381"/>
                        <a:gd name="connsiteX15" fmla="*/ 306141 w 306140"/>
                        <a:gd name="connsiteY15" fmla="*/ 20873 h 81381"/>
                        <a:gd name="connsiteX16" fmla="*/ 222648 w 306140"/>
                        <a:gd name="connsiteY16" fmla="*/ 73056 h 8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6140" h="81381">
                          <a:moveTo>
                            <a:pt x="222648" y="73056"/>
                          </a:moveTo>
                          <a:cubicBezTo>
                            <a:pt x="187859" y="86972"/>
                            <a:pt x="156549" y="80014"/>
                            <a:pt x="121761" y="76535"/>
                          </a:cubicBezTo>
                          <a:cubicBezTo>
                            <a:pt x="104366" y="76535"/>
                            <a:pt x="86972" y="76535"/>
                            <a:pt x="69578" y="73056"/>
                          </a:cubicBezTo>
                          <a:cubicBezTo>
                            <a:pt x="59141" y="73056"/>
                            <a:pt x="48704" y="73056"/>
                            <a:pt x="38268" y="73056"/>
                          </a:cubicBezTo>
                          <a:cubicBezTo>
                            <a:pt x="34789" y="73056"/>
                            <a:pt x="34789" y="73056"/>
                            <a:pt x="31310" y="73056"/>
                          </a:cubicBezTo>
                          <a:cubicBezTo>
                            <a:pt x="27831" y="73056"/>
                            <a:pt x="24352" y="69578"/>
                            <a:pt x="24352" y="69578"/>
                          </a:cubicBezTo>
                          <a:cubicBezTo>
                            <a:pt x="20873" y="66099"/>
                            <a:pt x="17394" y="66099"/>
                            <a:pt x="13916" y="62620"/>
                          </a:cubicBezTo>
                          <a:cubicBezTo>
                            <a:pt x="10437" y="59141"/>
                            <a:pt x="10437" y="55662"/>
                            <a:pt x="10437" y="52183"/>
                          </a:cubicBezTo>
                          <a:cubicBezTo>
                            <a:pt x="10437" y="48704"/>
                            <a:pt x="6958" y="41746"/>
                            <a:pt x="6958" y="38268"/>
                          </a:cubicBezTo>
                          <a:cubicBezTo>
                            <a:pt x="3479" y="24352"/>
                            <a:pt x="3479" y="13916"/>
                            <a:pt x="0" y="0"/>
                          </a:cubicBezTo>
                          <a:cubicBezTo>
                            <a:pt x="6958" y="20873"/>
                            <a:pt x="20873" y="34789"/>
                            <a:pt x="41747" y="45225"/>
                          </a:cubicBezTo>
                          <a:cubicBezTo>
                            <a:pt x="80014" y="62620"/>
                            <a:pt x="121761" y="73056"/>
                            <a:pt x="166986" y="73056"/>
                          </a:cubicBezTo>
                          <a:cubicBezTo>
                            <a:pt x="208732" y="69578"/>
                            <a:pt x="260916" y="66099"/>
                            <a:pt x="288747" y="34789"/>
                          </a:cubicBezTo>
                          <a:cubicBezTo>
                            <a:pt x="288747" y="34789"/>
                            <a:pt x="288747" y="34789"/>
                            <a:pt x="288747" y="34789"/>
                          </a:cubicBezTo>
                          <a:cubicBezTo>
                            <a:pt x="295704" y="27831"/>
                            <a:pt x="302662" y="20873"/>
                            <a:pt x="306141" y="13916"/>
                          </a:cubicBezTo>
                          <a:cubicBezTo>
                            <a:pt x="306141" y="17394"/>
                            <a:pt x="306141" y="20873"/>
                            <a:pt x="306141" y="20873"/>
                          </a:cubicBezTo>
                          <a:cubicBezTo>
                            <a:pt x="292226" y="48704"/>
                            <a:pt x="253958" y="62620"/>
                            <a:pt x="222648" y="73056"/>
                          </a:cubicBezTo>
                          <a:close/>
                        </a:path>
                      </a:pathLst>
                    </a:custGeom>
                    <a:solidFill>
                      <a:srgbClr val="A5A892"/>
                    </a:solidFill>
                    <a:ln w="34755" cap="flat">
                      <a:noFill/>
                      <a:prstDash val="solid"/>
                      <a:miter/>
                    </a:ln>
                  </p:spPr>
                  <p:txBody>
                    <a:bodyPr rtlCol="0" anchor="ctr"/>
                    <a:lstStyle/>
                    <a:p>
                      <a:endParaRPr lang="en-US"/>
                    </a:p>
                  </p:txBody>
                </p:sp>
              </p:grpSp>
              <p:sp>
                <p:nvSpPr>
                  <p:cNvPr id="329" name="Freeform: Shape 328">
                    <a:extLst>
                      <a:ext uri="{FF2B5EF4-FFF2-40B4-BE49-F238E27FC236}">
                        <a16:creationId xmlns:a16="http://schemas.microsoft.com/office/drawing/2014/main" xmlns="" id="{15E53572-982A-4827-9FCA-5BB862529EE9}"/>
                      </a:ext>
                    </a:extLst>
                  </p:cNvPr>
                  <p:cNvSpPr/>
                  <p:nvPr/>
                </p:nvSpPr>
                <p:spPr>
                  <a:xfrm>
                    <a:off x="2076093" y="9796478"/>
                    <a:ext cx="40552" cy="34788"/>
                  </a:xfrm>
                  <a:custGeom>
                    <a:avLst/>
                    <a:gdLst>
                      <a:gd name="connsiteX0" fmla="*/ 3479 w 40552"/>
                      <a:gd name="connsiteY0" fmla="*/ 0 h 34788"/>
                      <a:gd name="connsiteX1" fmla="*/ 6958 w 40552"/>
                      <a:gd name="connsiteY1" fmla="*/ 3479 h 34788"/>
                      <a:gd name="connsiteX2" fmla="*/ 34789 w 40552"/>
                      <a:gd name="connsiteY2" fmla="*/ 10436 h 34788"/>
                      <a:gd name="connsiteX3" fmla="*/ 38268 w 40552"/>
                      <a:gd name="connsiteY3" fmla="*/ 34789 h 34788"/>
                      <a:gd name="connsiteX4" fmla="*/ 34789 w 40552"/>
                      <a:gd name="connsiteY4" fmla="*/ 34789 h 34788"/>
                      <a:gd name="connsiteX5" fmla="*/ 27831 w 40552"/>
                      <a:gd name="connsiteY5" fmla="*/ 13916 h 34788"/>
                      <a:gd name="connsiteX6" fmla="*/ 13915 w 40552"/>
                      <a:gd name="connsiteY6" fmla="*/ 6958 h 34788"/>
                      <a:gd name="connsiteX7" fmla="*/ 3479 w 40552"/>
                      <a:gd name="connsiteY7" fmla="*/ 0 h 34788"/>
                      <a:gd name="connsiteX8" fmla="*/ 0 w 40552"/>
                      <a:gd name="connsiteY8" fmla="*/ 0 h 34788"/>
                      <a:gd name="connsiteX9" fmla="*/ 3479 w 40552"/>
                      <a:gd name="connsiteY9" fmla="*/ 0 h 34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552" h="34788">
                        <a:moveTo>
                          <a:pt x="3479" y="0"/>
                        </a:moveTo>
                        <a:cubicBezTo>
                          <a:pt x="6958" y="0"/>
                          <a:pt x="6958" y="3479"/>
                          <a:pt x="6958" y="3479"/>
                        </a:cubicBezTo>
                        <a:cubicBezTo>
                          <a:pt x="17394" y="3479"/>
                          <a:pt x="27831" y="3479"/>
                          <a:pt x="34789" y="10436"/>
                        </a:cubicBezTo>
                        <a:cubicBezTo>
                          <a:pt x="41746" y="17394"/>
                          <a:pt x="41746" y="27831"/>
                          <a:pt x="38268" y="34789"/>
                        </a:cubicBezTo>
                        <a:cubicBezTo>
                          <a:pt x="38268" y="34789"/>
                          <a:pt x="34789" y="34789"/>
                          <a:pt x="34789" y="34789"/>
                        </a:cubicBezTo>
                        <a:cubicBezTo>
                          <a:pt x="27831" y="31310"/>
                          <a:pt x="34789" y="20873"/>
                          <a:pt x="27831" y="13916"/>
                        </a:cubicBezTo>
                        <a:cubicBezTo>
                          <a:pt x="24352" y="10436"/>
                          <a:pt x="17394" y="10436"/>
                          <a:pt x="13915" y="6958"/>
                        </a:cubicBezTo>
                        <a:cubicBezTo>
                          <a:pt x="10437" y="6958"/>
                          <a:pt x="6958" y="3479"/>
                          <a:pt x="3479" y="0"/>
                        </a:cubicBezTo>
                        <a:cubicBezTo>
                          <a:pt x="3479" y="0"/>
                          <a:pt x="3479" y="0"/>
                          <a:pt x="0" y="0"/>
                        </a:cubicBezTo>
                        <a:cubicBezTo>
                          <a:pt x="3479" y="6958"/>
                          <a:pt x="0" y="0"/>
                          <a:pt x="3479" y="0"/>
                        </a:cubicBezTo>
                        <a:close/>
                      </a:path>
                    </a:pathLst>
                  </a:custGeom>
                  <a:solidFill>
                    <a:srgbClr val="0095AF"/>
                  </a:solidFill>
                  <a:ln w="34755" cap="flat">
                    <a:noFill/>
                    <a:prstDash val="solid"/>
                    <a:miter/>
                  </a:ln>
                </p:spPr>
                <p:txBody>
                  <a:bodyPr rtlCol="0" anchor="ctr"/>
                  <a:lstStyle/>
                  <a:p>
                    <a:endParaRPr lang="en-US"/>
                  </a:p>
                </p:txBody>
              </p:sp>
              <p:sp>
                <p:nvSpPr>
                  <p:cNvPr id="330" name="Freeform: Shape 329">
                    <a:extLst>
                      <a:ext uri="{FF2B5EF4-FFF2-40B4-BE49-F238E27FC236}">
                        <a16:creationId xmlns:a16="http://schemas.microsoft.com/office/drawing/2014/main" xmlns="" id="{EEF8B3D0-2D2E-4EC1-816D-4F7FE18A0C57}"/>
                      </a:ext>
                    </a:extLst>
                  </p:cNvPr>
                  <p:cNvSpPr/>
                  <p:nvPr/>
                </p:nvSpPr>
                <p:spPr>
                  <a:xfrm>
                    <a:off x="2138713" y="9848661"/>
                    <a:ext cx="38821" cy="125239"/>
                  </a:xfrm>
                  <a:custGeom>
                    <a:avLst/>
                    <a:gdLst>
                      <a:gd name="connsiteX0" fmla="*/ 0 w 38821"/>
                      <a:gd name="connsiteY0" fmla="*/ 111324 h 125239"/>
                      <a:gd name="connsiteX1" fmla="*/ 20873 w 38821"/>
                      <a:gd name="connsiteY1" fmla="*/ 118282 h 125239"/>
                      <a:gd name="connsiteX2" fmla="*/ 24352 w 38821"/>
                      <a:gd name="connsiteY2" fmla="*/ 100887 h 125239"/>
                      <a:gd name="connsiteX3" fmla="*/ 20873 w 38821"/>
                      <a:gd name="connsiteY3" fmla="*/ 80014 h 125239"/>
                      <a:gd name="connsiteX4" fmla="*/ 6958 w 38821"/>
                      <a:gd name="connsiteY4" fmla="*/ 0 h 125239"/>
                      <a:gd name="connsiteX5" fmla="*/ 10437 w 38821"/>
                      <a:gd name="connsiteY5" fmla="*/ 0 h 125239"/>
                      <a:gd name="connsiteX6" fmla="*/ 24352 w 38821"/>
                      <a:gd name="connsiteY6" fmla="*/ 66099 h 125239"/>
                      <a:gd name="connsiteX7" fmla="*/ 38268 w 38821"/>
                      <a:gd name="connsiteY7" fmla="*/ 118282 h 125239"/>
                      <a:gd name="connsiteX8" fmla="*/ 31310 w 38821"/>
                      <a:gd name="connsiteY8" fmla="*/ 125239 h 125239"/>
                      <a:gd name="connsiteX9" fmla="*/ 27831 w 38821"/>
                      <a:gd name="connsiteY9" fmla="*/ 121761 h 125239"/>
                      <a:gd name="connsiteX10" fmla="*/ 0 w 38821"/>
                      <a:gd name="connsiteY10" fmla="*/ 111324 h 125239"/>
                      <a:gd name="connsiteX11" fmla="*/ 0 w 38821"/>
                      <a:gd name="connsiteY11" fmla="*/ 111324 h 12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821" h="125239">
                        <a:moveTo>
                          <a:pt x="0" y="111324"/>
                        </a:moveTo>
                        <a:cubicBezTo>
                          <a:pt x="6958" y="114803"/>
                          <a:pt x="13915" y="114803"/>
                          <a:pt x="20873" y="118282"/>
                        </a:cubicBezTo>
                        <a:cubicBezTo>
                          <a:pt x="27831" y="125239"/>
                          <a:pt x="24352" y="100887"/>
                          <a:pt x="24352" y="100887"/>
                        </a:cubicBezTo>
                        <a:cubicBezTo>
                          <a:pt x="24352" y="93930"/>
                          <a:pt x="24352" y="86972"/>
                          <a:pt x="20873" y="80014"/>
                        </a:cubicBezTo>
                        <a:cubicBezTo>
                          <a:pt x="17394" y="52183"/>
                          <a:pt x="0" y="27831"/>
                          <a:pt x="6958" y="0"/>
                        </a:cubicBezTo>
                        <a:cubicBezTo>
                          <a:pt x="6958" y="0"/>
                          <a:pt x="10437" y="0"/>
                          <a:pt x="10437" y="0"/>
                        </a:cubicBezTo>
                        <a:cubicBezTo>
                          <a:pt x="10437" y="20873"/>
                          <a:pt x="17394" y="45225"/>
                          <a:pt x="24352" y="66099"/>
                        </a:cubicBezTo>
                        <a:cubicBezTo>
                          <a:pt x="27831" y="80014"/>
                          <a:pt x="41747" y="104366"/>
                          <a:pt x="38268" y="118282"/>
                        </a:cubicBezTo>
                        <a:cubicBezTo>
                          <a:pt x="38268" y="121761"/>
                          <a:pt x="34789" y="125239"/>
                          <a:pt x="31310" y="125239"/>
                        </a:cubicBezTo>
                        <a:cubicBezTo>
                          <a:pt x="31310" y="125239"/>
                          <a:pt x="27831" y="125239"/>
                          <a:pt x="27831" y="121761"/>
                        </a:cubicBezTo>
                        <a:cubicBezTo>
                          <a:pt x="13915" y="118282"/>
                          <a:pt x="10437" y="118282"/>
                          <a:pt x="0" y="111324"/>
                        </a:cubicBezTo>
                        <a:cubicBezTo>
                          <a:pt x="0" y="114803"/>
                          <a:pt x="0" y="111324"/>
                          <a:pt x="0" y="111324"/>
                        </a:cubicBezTo>
                        <a:close/>
                      </a:path>
                    </a:pathLst>
                  </a:custGeom>
                  <a:solidFill>
                    <a:srgbClr val="0095AF"/>
                  </a:solidFill>
                  <a:ln w="34755" cap="flat">
                    <a:noFill/>
                    <a:prstDash val="solid"/>
                    <a:miter/>
                  </a:ln>
                </p:spPr>
                <p:txBody>
                  <a:bodyPr rtlCol="0" anchor="ctr"/>
                  <a:lstStyle/>
                  <a:p>
                    <a:endParaRPr lang="en-US"/>
                  </a:p>
                </p:txBody>
              </p:sp>
              <p:sp>
                <p:nvSpPr>
                  <p:cNvPr id="331" name="Freeform: Shape 330">
                    <a:extLst>
                      <a:ext uri="{FF2B5EF4-FFF2-40B4-BE49-F238E27FC236}">
                        <a16:creationId xmlns:a16="http://schemas.microsoft.com/office/drawing/2014/main" xmlns="" id="{7D00D68F-415B-4B4F-876D-5CD877802332}"/>
                      </a:ext>
                    </a:extLst>
                  </p:cNvPr>
                  <p:cNvSpPr/>
                  <p:nvPr/>
                </p:nvSpPr>
                <p:spPr>
                  <a:xfrm>
                    <a:off x="2080442" y="9855619"/>
                    <a:ext cx="52859" cy="62619"/>
                  </a:xfrm>
                  <a:custGeom>
                    <a:avLst/>
                    <a:gdLst>
                      <a:gd name="connsiteX0" fmla="*/ 2609 w 52859"/>
                      <a:gd name="connsiteY0" fmla="*/ 0 h 62619"/>
                      <a:gd name="connsiteX1" fmla="*/ 47835 w 52859"/>
                      <a:gd name="connsiteY1" fmla="*/ 24352 h 62619"/>
                      <a:gd name="connsiteX2" fmla="*/ 51313 w 52859"/>
                      <a:gd name="connsiteY2" fmla="*/ 48704 h 62619"/>
                      <a:gd name="connsiteX3" fmla="*/ 51313 w 52859"/>
                      <a:gd name="connsiteY3" fmla="*/ 62620 h 62619"/>
                      <a:gd name="connsiteX4" fmla="*/ 47835 w 52859"/>
                      <a:gd name="connsiteY4" fmla="*/ 62620 h 62619"/>
                      <a:gd name="connsiteX5" fmla="*/ 40877 w 52859"/>
                      <a:gd name="connsiteY5" fmla="*/ 34789 h 62619"/>
                      <a:gd name="connsiteX6" fmla="*/ 23482 w 52859"/>
                      <a:gd name="connsiteY6" fmla="*/ 13916 h 62619"/>
                      <a:gd name="connsiteX7" fmla="*/ 2609 w 52859"/>
                      <a:gd name="connsiteY7" fmla="*/ 0 h 62619"/>
                      <a:gd name="connsiteX8" fmla="*/ 2609 w 52859"/>
                      <a:gd name="connsiteY8" fmla="*/ 0 h 62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859" h="62619">
                        <a:moveTo>
                          <a:pt x="2609" y="0"/>
                        </a:moveTo>
                        <a:cubicBezTo>
                          <a:pt x="16525" y="3479"/>
                          <a:pt x="40877" y="6958"/>
                          <a:pt x="47835" y="24352"/>
                        </a:cubicBezTo>
                        <a:cubicBezTo>
                          <a:pt x="51313" y="31310"/>
                          <a:pt x="51313" y="41747"/>
                          <a:pt x="51313" y="48704"/>
                        </a:cubicBezTo>
                        <a:cubicBezTo>
                          <a:pt x="51313" y="52183"/>
                          <a:pt x="54792" y="59141"/>
                          <a:pt x="51313" y="62620"/>
                        </a:cubicBezTo>
                        <a:cubicBezTo>
                          <a:pt x="51313" y="62620"/>
                          <a:pt x="47835" y="62620"/>
                          <a:pt x="47835" y="62620"/>
                        </a:cubicBezTo>
                        <a:cubicBezTo>
                          <a:pt x="51313" y="52183"/>
                          <a:pt x="44356" y="41747"/>
                          <a:pt x="40877" y="34789"/>
                        </a:cubicBezTo>
                        <a:cubicBezTo>
                          <a:pt x="37398" y="24352"/>
                          <a:pt x="33919" y="20873"/>
                          <a:pt x="23482" y="13916"/>
                        </a:cubicBezTo>
                        <a:cubicBezTo>
                          <a:pt x="20003" y="6958"/>
                          <a:pt x="9567" y="3479"/>
                          <a:pt x="2609" y="0"/>
                        </a:cubicBezTo>
                        <a:cubicBezTo>
                          <a:pt x="-870" y="0"/>
                          <a:pt x="-870" y="0"/>
                          <a:pt x="2609" y="0"/>
                        </a:cubicBezTo>
                        <a:close/>
                      </a:path>
                    </a:pathLst>
                  </a:custGeom>
                  <a:solidFill>
                    <a:srgbClr val="0095AF"/>
                  </a:solidFill>
                  <a:ln w="34755" cap="flat">
                    <a:noFill/>
                    <a:prstDash val="solid"/>
                    <a:miter/>
                  </a:ln>
                </p:spPr>
                <p:txBody>
                  <a:bodyPr rtlCol="0" anchor="ctr"/>
                  <a:lstStyle/>
                  <a:p>
                    <a:endParaRPr lang="en-US"/>
                  </a:p>
                </p:txBody>
              </p:sp>
              <p:sp>
                <p:nvSpPr>
                  <p:cNvPr id="332" name="Freeform: Shape 331">
                    <a:extLst>
                      <a:ext uri="{FF2B5EF4-FFF2-40B4-BE49-F238E27FC236}">
                        <a16:creationId xmlns:a16="http://schemas.microsoft.com/office/drawing/2014/main" xmlns="" id="{FA8176AC-E3E1-4910-B947-6538E87100BA}"/>
                      </a:ext>
                    </a:extLst>
                  </p:cNvPr>
                  <p:cNvSpPr/>
                  <p:nvPr/>
                </p:nvSpPr>
                <p:spPr>
                  <a:xfrm>
                    <a:off x="2039333" y="9980858"/>
                    <a:ext cx="97725" cy="66781"/>
                  </a:xfrm>
                  <a:custGeom>
                    <a:avLst/>
                    <a:gdLst>
                      <a:gd name="connsiteX0" fmla="*/ 33282 w 97725"/>
                      <a:gd name="connsiteY0" fmla="*/ 0 h 66781"/>
                      <a:gd name="connsiteX1" fmla="*/ 50676 w 97725"/>
                      <a:gd name="connsiteY1" fmla="*/ 0 h 66781"/>
                      <a:gd name="connsiteX2" fmla="*/ 50676 w 97725"/>
                      <a:gd name="connsiteY2" fmla="*/ 0 h 66781"/>
                      <a:gd name="connsiteX3" fmla="*/ 88944 w 97725"/>
                      <a:gd name="connsiteY3" fmla="*/ 17394 h 66781"/>
                      <a:gd name="connsiteX4" fmla="*/ 75028 w 97725"/>
                      <a:gd name="connsiteY4" fmla="*/ 62620 h 66781"/>
                      <a:gd name="connsiteX5" fmla="*/ 8929 w 97725"/>
                      <a:gd name="connsiteY5" fmla="*/ 48704 h 66781"/>
                      <a:gd name="connsiteX6" fmla="*/ 33282 w 97725"/>
                      <a:gd name="connsiteY6" fmla="*/ 0 h 66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725" h="66781">
                        <a:moveTo>
                          <a:pt x="33282" y="0"/>
                        </a:moveTo>
                        <a:cubicBezTo>
                          <a:pt x="40239" y="0"/>
                          <a:pt x="47197" y="0"/>
                          <a:pt x="50676" y="0"/>
                        </a:cubicBezTo>
                        <a:cubicBezTo>
                          <a:pt x="50676" y="0"/>
                          <a:pt x="50676" y="0"/>
                          <a:pt x="50676" y="0"/>
                        </a:cubicBezTo>
                        <a:cubicBezTo>
                          <a:pt x="64592" y="0"/>
                          <a:pt x="78507" y="6958"/>
                          <a:pt x="88944" y="17394"/>
                        </a:cubicBezTo>
                        <a:cubicBezTo>
                          <a:pt x="106338" y="34789"/>
                          <a:pt x="95901" y="55662"/>
                          <a:pt x="75028" y="62620"/>
                        </a:cubicBezTo>
                        <a:cubicBezTo>
                          <a:pt x="54155" y="69578"/>
                          <a:pt x="22845" y="69578"/>
                          <a:pt x="8929" y="48704"/>
                        </a:cubicBezTo>
                        <a:cubicBezTo>
                          <a:pt x="-15423" y="20873"/>
                          <a:pt x="15887" y="3479"/>
                          <a:pt x="33282" y="0"/>
                        </a:cubicBezTo>
                        <a:close/>
                      </a:path>
                    </a:pathLst>
                  </a:custGeom>
                  <a:solidFill>
                    <a:srgbClr val="FFFFFF"/>
                  </a:solidFill>
                  <a:ln w="34755" cap="flat">
                    <a:noFill/>
                    <a:prstDash val="solid"/>
                    <a:miter/>
                  </a:ln>
                </p:spPr>
                <p:txBody>
                  <a:bodyPr rtlCol="0" anchor="ctr"/>
                  <a:lstStyle/>
                  <a:p>
                    <a:endParaRPr lang="en-US"/>
                  </a:p>
                </p:txBody>
              </p:sp>
              <p:sp>
                <p:nvSpPr>
                  <p:cNvPr id="333" name="Freeform: Shape 332">
                    <a:extLst>
                      <a:ext uri="{FF2B5EF4-FFF2-40B4-BE49-F238E27FC236}">
                        <a16:creationId xmlns:a16="http://schemas.microsoft.com/office/drawing/2014/main" xmlns="" id="{E30080CA-0314-4E10-BD4A-FB01D014D243}"/>
                      </a:ext>
                    </a:extLst>
                  </p:cNvPr>
                  <p:cNvSpPr/>
                  <p:nvPr/>
                </p:nvSpPr>
                <p:spPr>
                  <a:xfrm>
                    <a:off x="1993470" y="10021240"/>
                    <a:ext cx="36528" cy="27081"/>
                  </a:xfrm>
                  <a:custGeom>
                    <a:avLst/>
                    <a:gdLst>
                      <a:gd name="connsiteX0" fmla="*/ 2609 w 36528"/>
                      <a:gd name="connsiteY0" fmla="*/ 18759 h 27081"/>
                      <a:gd name="connsiteX1" fmla="*/ 26961 w 36528"/>
                      <a:gd name="connsiteY1" fmla="*/ 25717 h 27081"/>
                      <a:gd name="connsiteX2" fmla="*/ 33919 w 36528"/>
                      <a:gd name="connsiteY2" fmla="*/ 22238 h 27081"/>
                      <a:gd name="connsiteX3" fmla="*/ 33919 w 36528"/>
                      <a:gd name="connsiteY3" fmla="*/ 11801 h 27081"/>
                      <a:gd name="connsiteX4" fmla="*/ 26961 w 36528"/>
                      <a:gd name="connsiteY4" fmla="*/ 1365 h 27081"/>
                      <a:gd name="connsiteX5" fmla="*/ 23482 w 36528"/>
                      <a:gd name="connsiteY5" fmla="*/ 1365 h 27081"/>
                      <a:gd name="connsiteX6" fmla="*/ 23482 w 36528"/>
                      <a:gd name="connsiteY6" fmla="*/ 1365 h 27081"/>
                      <a:gd name="connsiteX7" fmla="*/ 23482 w 36528"/>
                      <a:gd name="connsiteY7" fmla="*/ 1365 h 27081"/>
                      <a:gd name="connsiteX8" fmla="*/ 23482 w 36528"/>
                      <a:gd name="connsiteY8" fmla="*/ 1365 h 27081"/>
                      <a:gd name="connsiteX9" fmla="*/ 2609 w 36528"/>
                      <a:gd name="connsiteY9" fmla="*/ 8322 h 27081"/>
                      <a:gd name="connsiteX10" fmla="*/ 2609 w 36528"/>
                      <a:gd name="connsiteY10" fmla="*/ 18759 h 27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528" h="27081">
                        <a:moveTo>
                          <a:pt x="2609" y="18759"/>
                        </a:moveTo>
                        <a:cubicBezTo>
                          <a:pt x="6088" y="25717"/>
                          <a:pt x="16525" y="29196"/>
                          <a:pt x="26961" y="25717"/>
                        </a:cubicBezTo>
                        <a:cubicBezTo>
                          <a:pt x="30440" y="25717"/>
                          <a:pt x="33919" y="25717"/>
                          <a:pt x="33919" y="22238"/>
                        </a:cubicBezTo>
                        <a:cubicBezTo>
                          <a:pt x="37398" y="18759"/>
                          <a:pt x="37398" y="15280"/>
                          <a:pt x="33919" y="11801"/>
                        </a:cubicBezTo>
                        <a:cubicBezTo>
                          <a:pt x="33919" y="8322"/>
                          <a:pt x="30440" y="4844"/>
                          <a:pt x="26961" y="1365"/>
                        </a:cubicBezTo>
                        <a:cubicBezTo>
                          <a:pt x="26961" y="1365"/>
                          <a:pt x="23482" y="1365"/>
                          <a:pt x="23482" y="1365"/>
                        </a:cubicBezTo>
                        <a:cubicBezTo>
                          <a:pt x="23482" y="1365"/>
                          <a:pt x="23482" y="1365"/>
                          <a:pt x="23482" y="1365"/>
                        </a:cubicBezTo>
                        <a:cubicBezTo>
                          <a:pt x="23482" y="1365"/>
                          <a:pt x="23482" y="1365"/>
                          <a:pt x="23482" y="1365"/>
                        </a:cubicBezTo>
                        <a:cubicBezTo>
                          <a:pt x="23482" y="1365"/>
                          <a:pt x="23482" y="1365"/>
                          <a:pt x="23482" y="1365"/>
                        </a:cubicBezTo>
                        <a:cubicBezTo>
                          <a:pt x="16525" y="-2114"/>
                          <a:pt x="6088" y="1365"/>
                          <a:pt x="2609" y="8322"/>
                        </a:cubicBezTo>
                        <a:cubicBezTo>
                          <a:pt x="-870" y="8322"/>
                          <a:pt x="-870" y="11801"/>
                          <a:pt x="2609" y="18759"/>
                        </a:cubicBezTo>
                        <a:close/>
                      </a:path>
                    </a:pathLst>
                  </a:custGeom>
                  <a:solidFill>
                    <a:srgbClr val="FFFFFF"/>
                  </a:solidFill>
                  <a:ln w="34755" cap="flat">
                    <a:noFill/>
                    <a:prstDash val="solid"/>
                    <a:miter/>
                  </a:ln>
                </p:spPr>
                <p:txBody>
                  <a:bodyPr rtlCol="0" anchor="ctr"/>
                  <a:lstStyle/>
                  <a:p>
                    <a:endParaRPr lang="en-US"/>
                  </a:p>
                </p:txBody>
              </p:sp>
              <p:sp>
                <p:nvSpPr>
                  <p:cNvPr id="334" name="Freeform: Shape 333">
                    <a:extLst>
                      <a:ext uri="{FF2B5EF4-FFF2-40B4-BE49-F238E27FC236}">
                        <a16:creationId xmlns:a16="http://schemas.microsoft.com/office/drawing/2014/main" xmlns="" id="{594F5656-4D34-4463-BCA3-3E487B6888DB}"/>
                      </a:ext>
                    </a:extLst>
                  </p:cNvPr>
                  <p:cNvSpPr/>
                  <p:nvPr/>
                </p:nvSpPr>
                <p:spPr>
                  <a:xfrm>
                    <a:off x="1869399" y="10029563"/>
                    <a:ext cx="307581" cy="85004"/>
                  </a:xfrm>
                  <a:custGeom>
                    <a:avLst/>
                    <a:gdLst>
                      <a:gd name="connsiteX0" fmla="*/ 269314 w 307581"/>
                      <a:gd name="connsiteY0" fmla="*/ 55662 h 85004"/>
                      <a:gd name="connsiteX1" fmla="*/ 178864 w 307581"/>
                      <a:gd name="connsiteY1" fmla="*/ 83493 h 85004"/>
                      <a:gd name="connsiteX2" fmla="*/ 4920 w 307581"/>
                      <a:gd name="connsiteY2" fmla="*/ 38268 h 85004"/>
                      <a:gd name="connsiteX3" fmla="*/ 1441 w 307581"/>
                      <a:gd name="connsiteY3" fmla="*/ 0 h 85004"/>
                      <a:gd name="connsiteX4" fmla="*/ 15357 w 307581"/>
                      <a:gd name="connsiteY4" fmla="*/ 20873 h 85004"/>
                      <a:gd name="connsiteX5" fmla="*/ 15357 w 307581"/>
                      <a:gd name="connsiteY5" fmla="*/ 20873 h 85004"/>
                      <a:gd name="connsiteX6" fmla="*/ 137117 w 307581"/>
                      <a:gd name="connsiteY6" fmla="*/ 66099 h 85004"/>
                      <a:gd name="connsiteX7" fmla="*/ 262357 w 307581"/>
                      <a:gd name="connsiteY7" fmla="*/ 45225 h 85004"/>
                      <a:gd name="connsiteX8" fmla="*/ 307582 w 307581"/>
                      <a:gd name="connsiteY8" fmla="*/ 3479 h 85004"/>
                      <a:gd name="connsiteX9" fmla="*/ 307582 w 307581"/>
                      <a:gd name="connsiteY9" fmla="*/ 13916 h 85004"/>
                      <a:gd name="connsiteX10" fmla="*/ 269314 w 307581"/>
                      <a:gd name="connsiteY10" fmla="*/ 55662 h 85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7581" h="85004">
                        <a:moveTo>
                          <a:pt x="269314" y="55662"/>
                        </a:moveTo>
                        <a:cubicBezTo>
                          <a:pt x="241483" y="73056"/>
                          <a:pt x="213652" y="80014"/>
                          <a:pt x="178864" y="83493"/>
                        </a:cubicBezTo>
                        <a:cubicBezTo>
                          <a:pt x="119723" y="90451"/>
                          <a:pt x="53624" y="73056"/>
                          <a:pt x="4920" y="38268"/>
                        </a:cubicBezTo>
                        <a:cubicBezTo>
                          <a:pt x="1441" y="27831"/>
                          <a:pt x="-2038" y="13916"/>
                          <a:pt x="1441" y="0"/>
                        </a:cubicBezTo>
                        <a:cubicBezTo>
                          <a:pt x="4920" y="6958"/>
                          <a:pt x="8399" y="17394"/>
                          <a:pt x="15357" y="20873"/>
                        </a:cubicBezTo>
                        <a:cubicBezTo>
                          <a:pt x="15357" y="20873"/>
                          <a:pt x="15357" y="20873"/>
                          <a:pt x="15357" y="20873"/>
                        </a:cubicBezTo>
                        <a:cubicBezTo>
                          <a:pt x="43188" y="52183"/>
                          <a:pt x="91892" y="62620"/>
                          <a:pt x="137117" y="66099"/>
                        </a:cubicBezTo>
                        <a:cubicBezTo>
                          <a:pt x="178864" y="69578"/>
                          <a:pt x="224089" y="62620"/>
                          <a:pt x="262357" y="45225"/>
                        </a:cubicBezTo>
                        <a:cubicBezTo>
                          <a:pt x="286709" y="34789"/>
                          <a:pt x="300624" y="20873"/>
                          <a:pt x="307582" y="3479"/>
                        </a:cubicBezTo>
                        <a:cubicBezTo>
                          <a:pt x="307582" y="6958"/>
                          <a:pt x="307582" y="10437"/>
                          <a:pt x="307582" y="13916"/>
                        </a:cubicBezTo>
                        <a:cubicBezTo>
                          <a:pt x="300624" y="31310"/>
                          <a:pt x="283230" y="45225"/>
                          <a:pt x="269314" y="55662"/>
                        </a:cubicBezTo>
                        <a:close/>
                      </a:path>
                    </a:pathLst>
                  </a:custGeom>
                  <a:solidFill>
                    <a:srgbClr val="A5A892"/>
                  </a:solidFill>
                  <a:ln w="34755" cap="flat">
                    <a:noFill/>
                    <a:prstDash val="solid"/>
                    <a:miter/>
                  </a:ln>
                </p:spPr>
                <p:txBody>
                  <a:bodyPr rtlCol="0" anchor="ctr"/>
                  <a:lstStyle/>
                  <a:p>
                    <a:endParaRPr lang="en-US"/>
                  </a:p>
                </p:txBody>
              </p:sp>
            </p:grpSp>
            <p:grpSp>
              <p:nvGrpSpPr>
                <p:cNvPr id="335" name="Graphic 30">
                  <a:extLst>
                    <a:ext uri="{FF2B5EF4-FFF2-40B4-BE49-F238E27FC236}">
                      <a16:creationId xmlns:a16="http://schemas.microsoft.com/office/drawing/2014/main" xmlns="" id="{60F402D9-D601-40A2-B6C9-9835BCF30BB6}"/>
                    </a:ext>
                  </a:extLst>
                </p:cNvPr>
                <p:cNvGrpSpPr/>
                <p:nvPr/>
              </p:nvGrpSpPr>
              <p:grpSpPr>
                <a:xfrm>
                  <a:off x="1675403" y="7078491"/>
                  <a:ext cx="1048630" cy="950465"/>
                  <a:chOff x="1675403" y="7078491"/>
                  <a:chExt cx="1048630" cy="950465"/>
                </a:xfrm>
              </p:grpSpPr>
              <p:grpSp>
                <p:nvGrpSpPr>
                  <p:cNvPr id="336" name="Graphic 30">
                    <a:extLst>
                      <a:ext uri="{FF2B5EF4-FFF2-40B4-BE49-F238E27FC236}">
                        <a16:creationId xmlns:a16="http://schemas.microsoft.com/office/drawing/2014/main" xmlns="" id="{16382A9E-FCB9-4F7A-B33A-1CD3905F5379}"/>
                      </a:ext>
                    </a:extLst>
                  </p:cNvPr>
                  <p:cNvGrpSpPr/>
                  <p:nvPr/>
                </p:nvGrpSpPr>
                <p:grpSpPr>
                  <a:xfrm>
                    <a:off x="2541011" y="7649189"/>
                    <a:ext cx="135142" cy="178915"/>
                    <a:chOff x="2541011" y="7649189"/>
                    <a:chExt cx="135142" cy="178915"/>
                  </a:xfrm>
                </p:grpSpPr>
                <p:sp>
                  <p:nvSpPr>
                    <p:cNvPr id="337" name="Freeform: Shape 336">
                      <a:extLst>
                        <a:ext uri="{FF2B5EF4-FFF2-40B4-BE49-F238E27FC236}">
                          <a16:creationId xmlns:a16="http://schemas.microsoft.com/office/drawing/2014/main" xmlns="" id="{5D03AC03-49EF-4B4B-BEAB-9316980D69B8}"/>
                        </a:ext>
                      </a:extLst>
                    </p:cNvPr>
                    <p:cNvSpPr/>
                    <p:nvPr/>
                  </p:nvSpPr>
                  <p:spPr>
                    <a:xfrm>
                      <a:off x="2541011" y="7649189"/>
                      <a:ext cx="135142" cy="178915"/>
                    </a:xfrm>
                    <a:custGeom>
                      <a:avLst/>
                      <a:gdLst>
                        <a:gd name="connsiteX0" fmla="*/ 4730 w 135142"/>
                        <a:gd name="connsiteY0" fmla="*/ 73879 h 178915"/>
                        <a:gd name="connsiteX1" fmla="*/ 81266 w 135142"/>
                        <a:gd name="connsiteY1" fmla="*/ 823 h 178915"/>
                        <a:gd name="connsiteX2" fmla="*/ 133449 w 135142"/>
                        <a:gd name="connsiteY2" fmla="*/ 101710 h 178915"/>
                        <a:gd name="connsiteX3" fmla="*/ 49956 w 135142"/>
                        <a:gd name="connsiteY3" fmla="*/ 178245 h 178915"/>
                        <a:gd name="connsiteX4" fmla="*/ 4730 w 135142"/>
                        <a:gd name="connsiteY4" fmla="*/ 73879 h 178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142" h="178915">
                          <a:moveTo>
                            <a:pt x="4730" y="73879"/>
                          </a:moveTo>
                          <a:cubicBezTo>
                            <a:pt x="-2227" y="32133"/>
                            <a:pt x="32561" y="-6135"/>
                            <a:pt x="81266" y="823"/>
                          </a:cubicBezTo>
                          <a:cubicBezTo>
                            <a:pt x="126491" y="7781"/>
                            <a:pt x="140406" y="66922"/>
                            <a:pt x="133449" y="101710"/>
                          </a:cubicBezTo>
                          <a:cubicBezTo>
                            <a:pt x="126491" y="136499"/>
                            <a:pt x="95181" y="185203"/>
                            <a:pt x="49956" y="178245"/>
                          </a:cubicBezTo>
                          <a:cubicBezTo>
                            <a:pt x="-2227" y="167809"/>
                            <a:pt x="-5706" y="112147"/>
                            <a:pt x="4730" y="73879"/>
                          </a:cubicBezTo>
                          <a:close/>
                        </a:path>
                      </a:pathLst>
                    </a:custGeom>
                    <a:solidFill>
                      <a:srgbClr val="9E5116"/>
                    </a:solidFill>
                    <a:ln w="34755" cap="flat">
                      <a:noFill/>
                      <a:prstDash val="solid"/>
                      <a:miter/>
                    </a:ln>
                  </p:spPr>
                  <p:txBody>
                    <a:bodyPr rtlCol="0" anchor="ctr"/>
                    <a:lstStyle/>
                    <a:p>
                      <a:endParaRPr lang="en-US"/>
                    </a:p>
                  </p:txBody>
                </p:sp>
                <p:sp>
                  <p:nvSpPr>
                    <p:cNvPr id="338" name="Freeform: Shape 337">
                      <a:extLst>
                        <a:ext uri="{FF2B5EF4-FFF2-40B4-BE49-F238E27FC236}">
                          <a16:creationId xmlns:a16="http://schemas.microsoft.com/office/drawing/2014/main" xmlns="" id="{D8C64604-AEA2-4A18-8E76-29FA0171CCDA}"/>
                        </a:ext>
                      </a:extLst>
                    </p:cNvPr>
                    <p:cNvSpPr/>
                    <p:nvPr/>
                  </p:nvSpPr>
                  <p:spPr>
                    <a:xfrm>
                      <a:off x="2547779" y="7660551"/>
                      <a:ext cx="114985" cy="157659"/>
                    </a:xfrm>
                    <a:custGeom>
                      <a:avLst/>
                      <a:gdLst>
                        <a:gd name="connsiteX0" fmla="*/ 57103 w 114985"/>
                        <a:gd name="connsiteY0" fmla="*/ 156447 h 157659"/>
                        <a:gd name="connsiteX1" fmla="*/ 109286 w 114985"/>
                        <a:gd name="connsiteY1" fmla="*/ 100785 h 157659"/>
                        <a:gd name="connsiteX2" fmla="*/ 95371 w 114985"/>
                        <a:gd name="connsiteY2" fmla="*/ 17292 h 157659"/>
                        <a:gd name="connsiteX3" fmla="*/ 29272 w 114985"/>
                        <a:gd name="connsiteY3" fmla="*/ 6855 h 157659"/>
                        <a:gd name="connsiteX4" fmla="*/ 4920 w 114985"/>
                        <a:gd name="connsiteY4" fmla="*/ 48602 h 157659"/>
                        <a:gd name="connsiteX5" fmla="*/ 8399 w 114985"/>
                        <a:gd name="connsiteY5" fmla="*/ 52081 h 157659"/>
                        <a:gd name="connsiteX6" fmla="*/ 4920 w 114985"/>
                        <a:gd name="connsiteY6" fmla="*/ 65996 h 157659"/>
                        <a:gd name="connsiteX7" fmla="*/ 4920 w 114985"/>
                        <a:gd name="connsiteY7" fmla="*/ 69475 h 157659"/>
                        <a:gd name="connsiteX8" fmla="*/ 4920 w 114985"/>
                        <a:gd name="connsiteY8" fmla="*/ 69475 h 157659"/>
                        <a:gd name="connsiteX9" fmla="*/ 1441 w 114985"/>
                        <a:gd name="connsiteY9" fmla="*/ 118179 h 157659"/>
                        <a:gd name="connsiteX10" fmla="*/ 57103 w 114985"/>
                        <a:gd name="connsiteY10" fmla="*/ 156447 h 157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985" h="157659">
                          <a:moveTo>
                            <a:pt x="57103" y="156447"/>
                          </a:moveTo>
                          <a:cubicBezTo>
                            <a:pt x="84934" y="152968"/>
                            <a:pt x="102328" y="121658"/>
                            <a:pt x="109286" y="100785"/>
                          </a:cubicBezTo>
                          <a:cubicBezTo>
                            <a:pt x="119723" y="72954"/>
                            <a:pt x="116244" y="41644"/>
                            <a:pt x="95371" y="17292"/>
                          </a:cubicBezTo>
                          <a:cubicBezTo>
                            <a:pt x="77976" y="-3581"/>
                            <a:pt x="50145" y="-3581"/>
                            <a:pt x="29272" y="6855"/>
                          </a:cubicBezTo>
                          <a:cubicBezTo>
                            <a:pt x="11878" y="13813"/>
                            <a:pt x="4920" y="31207"/>
                            <a:pt x="4920" y="48602"/>
                          </a:cubicBezTo>
                          <a:cubicBezTo>
                            <a:pt x="4920" y="48602"/>
                            <a:pt x="8399" y="48602"/>
                            <a:pt x="8399" y="52081"/>
                          </a:cubicBezTo>
                          <a:cubicBezTo>
                            <a:pt x="8399" y="55560"/>
                            <a:pt x="4920" y="59038"/>
                            <a:pt x="4920" y="65996"/>
                          </a:cubicBezTo>
                          <a:cubicBezTo>
                            <a:pt x="4920" y="65996"/>
                            <a:pt x="4920" y="65996"/>
                            <a:pt x="4920" y="69475"/>
                          </a:cubicBezTo>
                          <a:cubicBezTo>
                            <a:pt x="4920" y="69475"/>
                            <a:pt x="4920" y="69475"/>
                            <a:pt x="4920" y="69475"/>
                          </a:cubicBezTo>
                          <a:cubicBezTo>
                            <a:pt x="1441" y="83391"/>
                            <a:pt x="-2038" y="100785"/>
                            <a:pt x="1441" y="118179"/>
                          </a:cubicBezTo>
                          <a:cubicBezTo>
                            <a:pt x="4920" y="139053"/>
                            <a:pt x="29272" y="163405"/>
                            <a:pt x="57103" y="156447"/>
                          </a:cubicBezTo>
                          <a:close/>
                        </a:path>
                      </a:pathLst>
                    </a:custGeom>
                    <a:solidFill>
                      <a:srgbClr val="FBD0B4"/>
                    </a:solidFill>
                    <a:ln w="34755" cap="flat">
                      <a:noFill/>
                      <a:prstDash val="solid"/>
                      <a:miter/>
                    </a:ln>
                  </p:spPr>
                  <p:txBody>
                    <a:bodyPr rtlCol="0" anchor="ctr"/>
                    <a:lstStyle/>
                    <a:p>
                      <a:endParaRPr lang="en-US"/>
                    </a:p>
                  </p:txBody>
                </p:sp>
                <p:sp>
                  <p:nvSpPr>
                    <p:cNvPr id="339" name="Freeform: Shape 338">
                      <a:extLst>
                        <a:ext uri="{FF2B5EF4-FFF2-40B4-BE49-F238E27FC236}">
                          <a16:creationId xmlns:a16="http://schemas.microsoft.com/office/drawing/2014/main" xmlns="" id="{9DB8C152-9343-4904-90A6-B42CD85A03AB}"/>
                        </a:ext>
                      </a:extLst>
                    </p:cNvPr>
                    <p:cNvSpPr/>
                    <p:nvPr/>
                  </p:nvSpPr>
                  <p:spPr>
                    <a:xfrm>
                      <a:off x="2542262" y="7659579"/>
                      <a:ext cx="90450" cy="157799"/>
                    </a:xfrm>
                    <a:custGeom>
                      <a:avLst/>
                      <a:gdLst>
                        <a:gd name="connsiteX0" fmla="*/ 6958 w 90450"/>
                        <a:gd name="connsiteY0" fmla="*/ 70447 h 157799"/>
                        <a:gd name="connsiteX1" fmla="*/ 6958 w 90450"/>
                        <a:gd name="connsiteY1" fmla="*/ 70447 h 157799"/>
                        <a:gd name="connsiteX2" fmla="*/ 6958 w 90450"/>
                        <a:gd name="connsiteY2" fmla="*/ 66968 h 157799"/>
                        <a:gd name="connsiteX3" fmla="*/ 10437 w 90450"/>
                        <a:gd name="connsiteY3" fmla="*/ 53053 h 157799"/>
                        <a:gd name="connsiteX4" fmla="*/ 6958 w 90450"/>
                        <a:gd name="connsiteY4" fmla="*/ 49574 h 157799"/>
                        <a:gd name="connsiteX5" fmla="*/ 31310 w 90450"/>
                        <a:gd name="connsiteY5" fmla="*/ 7827 h 157799"/>
                        <a:gd name="connsiteX6" fmla="*/ 90451 w 90450"/>
                        <a:gd name="connsiteY6" fmla="*/ 7827 h 157799"/>
                        <a:gd name="connsiteX7" fmla="*/ 38268 w 90450"/>
                        <a:gd name="connsiteY7" fmla="*/ 46095 h 157799"/>
                        <a:gd name="connsiteX8" fmla="*/ 45225 w 90450"/>
                        <a:gd name="connsiteY8" fmla="*/ 49574 h 157799"/>
                        <a:gd name="connsiteX9" fmla="*/ 86972 w 90450"/>
                        <a:gd name="connsiteY9" fmla="*/ 56532 h 157799"/>
                        <a:gd name="connsiteX10" fmla="*/ 45225 w 90450"/>
                        <a:gd name="connsiteY10" fmla="*/ 84363 h 157799"/>
                        <a:gd name="connsiteX11" fmla="*/ 76535 w 90450"/>
                        <a:gd name="connsiteY11" fmla="*/ 94799 h 157799"/>
                        <a:gd name="connsiteX12" fmla="*/ 69578 w 90450"/>
                        <a:gd name="connsiteY12" fmla="*/ 129588 h 157799"/>
                        <a:gd name="connsiteX13" fmla="*/ 83493 w 90450"/>
                        <a:gd name="connsiteY13" fmla="*/ 143504 h 157799"/>
                        <a:gd name="connsiteX14" fmla="*/ 55662 w 90450"/>
                        <a:gd name="connsiteY14" fmla="*/ 157419 h 157799"/>
                        <a:gd name="connsiteX15" fmla="*/ 0 w 90450"/>
                        <a:gd name="connsiteY15" fmla="*/ 115673 h 157799"/>
                        <a:gd name="connsiteX16" fmla="*/ 6958 w 90450"/>
                        <a:gd name="connsiteY16" fmla="*/ 70447 h 157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450" h="157799">
                          <a:moveTo>
                            <a:pt x="6958" y="70447"/>
                          </a:moveTo>
                          <a:cubicBezTo>
                            <a:pt x="10437" y="70447"/>
                            <a:pt x="10437" y="66968"/>
                            <a:pt x="6958" y="70447"/>
                          </a:cubicBezTo>
                          <a:cubicBezTo>
                            <a:pt x="6958" y="66968"/>
                            <a:pt x="6958" y="66968"/>
                            <a:pt x="6958" y="66968"/>
                          </a:cubicBezTo>
                          <a:cubicBezTo>
                            <a:pt x="6958" y="63489"/>
                            <a:pt x="10437" y="60011"/>
                            <a:pt x="10437" y="53053"/>
                          </a:cubicBezTo>
                          <a:cubicBezTo>
                            <a:pt x="10437" y="49574"/>
                            <a:pt x="6958" y="49574"/>
                            <a:pt x="6958" y="49574"/>
                          </a:cubicBezTo>
                          <a:cubicBezTo>
                            <a:pt x="6958" y="32180"/>
                            <a:pt x="17394" y="14785"/>
                            <a:pt x="31310" y="7827"/>
                          </a:cubicBezTo>
                          <a:cubicBezTo>
                            <a:pt x="48704" y="-2609"/>
                            <a:pt x="73056" y="-2609"/>
                            <a:pt x="90451" y="7827"/>
                          </a:cubicBezTo>
                          <a:cubicBezTo>
                            <a:pt x="69578" y="7827"/>
                            <a:pt x="48704" y="18264"/>
                            <a:pt x="38268" y="46095"/>
                          </a:cubicBezTo>
                          <a:cubicBezTo>
                            <a:pt x="38268" y="49574"/>
                            <a:pt x="41747" y="53053"/>
                            <a:pt x="45225" y="49574"/>
                          </a:cubicBezTo>
                          <a:cubicBezTo>
                            <a:pt x="55662" y="39137"/>
                            <a:pt x="80014" y="42616"/>
                            <a:pt x="86972" y="56532"/>
                          </a:cubicBezTo>
                          <a:cubicBezTo>
                            <a:pt x="69578" y="53053"/>
                            <a:pt x="41747" y="63489"/>
                            <a:pt x="45225" y="84363"/>
                          </a:cubicBezTo>
                          <a:cubicBezTo>
                            <a:pt x="48704" y="101757"/>
                            <a:pt x="66099" y="101757"/>
                            <a:pt x="76535" y="94799"/>
                          </a:cubicBezTo>
                          <a:cubicBezTo>
                            <a:pt x="73056" y="105236"/>
                            <a:pt x="62620" y="115673"/>
                            <a:pt x="69578" y="129588"/>
                          </a:cubicBezTo>
                          <a:cubicBezTo>
                            <a:pt x="73056" y="136546"/>
                            <a:pt x="80014" y="140025"/>
                            <a:pt x="83493" y="143504"/>
                          </a:cubicBezTo>
                          <a:cubicBezTo>
                            <a:pt x="76535" y="150461"/>
                            <a:pt x="66099" y="157419"/>
                            <a:pt x="55662" y="157419"/>
                          </a:cubicBezTo>
                          <a:cubicBezTo>
                            <a:pt x="27831" y="160898"/>
                            <a:pt x="3479" y="140025"/>
                            <a:pt x="0" y="115673"/>
                          </a:cubicBezTo>
                          <a:cubicBezTo>
                            <a:pt x="3479" y="98278"/>
                            <a:pt x="3479" y="84363"/>
                            <a:pt x="6958" y="70447"/>
                          </a:cubicBezTo>
                          <a:close/>
                        </a:path>
                      </a:pathLst>
                    </a:custGeom>
                    <a:solidFill>
                      <a:srgbClr val="FBD0B4"/>
                    </a:solidFill>
                    <a:ln w="34755" cap="flat">
                      <a:noFill/>
                      <a:prstDash val="solid"/>
                      <a:miter/>
                    </a:ln>
                  </p:spPr>
                  <p:txBody>
                    <a:bodyPr rtlCol="0" anchor="ctr"/>
                    <a:lstStyle/>
                    <a:p>
                      <a:endParaRPr lang="en-US"/>
                    </a:p>
                  </p:txBody>
                </p:sp>
                <p:sp>
                  <p:nvSpPr>
                    <p:cNvPr id="340" name="Freeform: Shape 339">
                      <a:extLst>
                        <a:ext uri="{FF2B5EF4-FFF2-40B4-BE49-F238E27FC236}">
                          <a16:creationId xmlns:a16="http://schemas.microsoft.com/office/drawing/2014/main" xmlns="" id="{A76D3747-6D63-4119-A8F0-39DB3FCCA0EF}"/>
                        </a:ext>
                      </a:extLst>
                    </p:cNvPr>
                    <p:cNvSpPr/>
                    <p:nvPr/>
                  </p:nvSpPr>
                  <p:spPr>
                    <a:xfrm>
                      <a:off x="2562443" y="7703522"/>
                      <a:ext cx="66791" cy="87086"/>
                    </a:xfrm>
                    <a:custGeom>
                      <a:avLst/>
                      <a:gdLst>
                        <a:gd name="connsiteX0" fmla="*/ 14608 w 66791"/>
                        <a:gd name="connsiteY0" fmla="*/ 16068 h 87086"/>
                        <a:gd name="connsiteX1" fmla="*/ 66791 w 66791"/>
                        <a:gd name="connsiteY1" fmla="*/ 16068 h 87086"/>
                        <a:gd name="connsiteX2" fmla="*/ 63312 w 66791"/>
                        <a:gd name="connsiteY2" fmla="*/ 16068 h 87086"/>
                        <a:gd name="connsiteX3" fmla="*/ 32002 w 66791"/>
                        <a:gd name="connsiteY3" fmla="*/ 12589 h 87086"/>
                        <a:gd name="connsiteX4" fmla="*/ 14608 w 66791"/>
                        <a:gd name="connsiteY4" fmla="*/ 29984 h 87086"/>
                        <a:gd name="connsiteX5" fmla="*/ 11129 w 66791"/>
                        <a:gd name="connsiteY5" fmla="*/ 40420 h 87086"/>
                        <a:gd name="connsiteX6" fmla="*/ 11129 w 66791"/>
                        <a:gd name="connsiteY6" fmla="*/ 40420 h 87086"/>
                        <a:gd name="connsiteX7" fmla="*/ 18087 w 66791"/>
                        <a:gd name="connsiteY7" fmla="*/ 50857 h 87086"/>
                        <a:gd name="connsiteX8" fmla="*/ 32002 w 66791"/>
                        <a:gd name="connsiteY8" fmla="*/ 57815 h 87086"/>
                        <a:gd name="connsiteX9" fmla="*/ 56355 w 66791"/>
                        <a:gd name="connsiteY9" fmla="*/ 43899 h 87086"/>
                        <a:gd name="connsiteX10" fmla="*/ 59833 w 66791"/>
                        <a:gd name="connsiteY10" fmla="*/ 43899 h 87086"/>
                        <a:gd name="connsiteX11" fmla="*/ 28524 w 66791"/>
                        <a:gd name="connsiteY11" fmla="*/ 61294 h 87086"/>
                        <a:gd name="connsiteX12" fmla="*/ 7650 w 66791"/>
                        <a:gd name="connsiteY12" fmla="*/ 47378 h 87086"/>
                        <a:gd name="connsiteX13" fmla="*/ 18087 w 66791"/>
                        <a:gd name="connsiteY13" fmla="*/ 82167 h 87086"/>
                        <a:gd name="connsiteX14" fmla="*/ 14608 w 66791"/>
                        <a:gd name="connsiteY14" fmla="*/ 85646 h 87086"/>
                        <a:gd name="connsiteX15" fmla="*/ 14608 w 66791"/>
                        <a:gd name="connsiteY15" fmla="*/ 16068 h 8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6791" h="87086">
                          <a:moveTo>
                            <a:pt x="14608" y="16068"/>
                          </a:moveTo>
                          <a:cubicBezTo>
                            <a:pt x="25045" y="2153"/>
                            <a:pt x="66791" y="-11763"/>
                            <a:pt x="66791" y="16068"/>
                          </a:cubicBezTo>
                          <a:cubicBezTo>
                            <a:pt x="66791" y="16068"/>
                            <a:pt x="63312" y="16068"/>
                            <a:pt x="63312" y="16068"/>
                          </a:cubicBezTo>
                          <a:cubicBezTo>
                            <a:pt x="59833" y="-1326"/>
                            <a:pt x="42439" y="5632"/>
                            <a:pt x="32002" y="12589"/>
                          </a:cubicBezTo>
                          <a:cubicBezTo>
                            <a:pt x="25045" y="16068"/>
                            <a:pt x="18087" y="23026"/>
                            <a:pt x="14608" y="29984"/>
                          </a:cubicBezTo>
                          <a:cubicBezTo>
                            <a:pt x="14608" y="33463"/>
                            <a:pt x="11129" y="36941"/>
                            <a:pt x="11129" y="40420"/>
                          </a:cubicBezTo>
                          <a:cubicBezTo>
                            <a:pt x="11129" y="40420"/>
                            <a:pt x="11129" y="40420"/>
                            <a:pt x="11129" y="40420"/>
                          </a:cubicBezTo>
                          <a:cubicBezTo>
                            <a:pt x="14608" y="43899"/>
                            <a:pt x="14608" y="47378"/>
                            <a:pt x="18087" y="50857"/>
                          </a:cubicBezTo>
                          <a:cubicBezTo>
                            <a:pt x="21566" y="54336"/>
                            <a:pt x="28524" y="57815"/>
                            <a:pt x="32002" y="57815"/>
                          </a:cubicBezTo>
                          <a:cubicBezTo>
                            <a:pt x="42439" y="57815"/>
                            <a:pt x="52876" y="54336"/>
                            <a:pt x="56355" y="43899"/>
                          </a:cubicBezTo>
                          <a:cubicBezTo>
                            <a:pt x="56355" y="43899"/>
                            <a:pt x="59833" y="43899"/>
                            <a:pt x="59833" y="43899"/>
                          </a:cubicBezTo>
                          <a:cubicBezTo>
                            <a:pt x="56355" y="57815"/>
                            <a:pt x="42439" y="61294"/>
                            <a:pt x="28524" y="61294"/>
                          </a:cubicBezTo>
                          <a:cubicBezTo>
                            <a:pt x="21566" y="61294"/>
                            <a:pt x="11129" y="54336"/>
                            <a:pt x="7650" y="47378"/>
                          </a:cubicBezTo>
                          <a:cubicBezTo>
                            <a:pt x="4171" y="61294"/>
                            <a:pt x="7650" y="75209"/>
                            <a:pt x="18087" y="82167"/>
                          </a:cubicBezTo>
                          <a:cubicBezTo>
                            <a:pt x="21566" y="85646"/>
                            <a:pt x="21566" y="89125"/>
                            <a:pt x="14608" y="85646"/>
                          </a:cubicBezTo>
                          <a:cubicBezTo>
                            <a:pt x="-9744" y="78688"/>
                            <a:pt x="693" y="33463"/>
                            <a:pt x="14608" y="16068"/>
                          </a:cubicBezTo>
                          <a:close/>
                        </a:path>
                      </a:pathLst>
                    </a:custGeom>
                    <a:solidFill>
                      <a:srgbClr val="9E5116"/>
                    </a:solidFill>
                    <a:ln w="34755" cap="flat">
                      <a:noFill/>
                      <a:prstDash val="solid"/>
                      <a:miter/>
                    </a:ln>
                  </p:spPr>
                  <p:txBody>
                    <a:bodyPr rtlCol="0" anchor="ctr"/>
                    <a:lstStyle/>
                    <a:p>
                      <a:endParaRPr lang="en-US"/>
                    </a:p>
                  </p:txBody>
                </p:sp>
              </p:grpSp>
              <p:sp>
                <p:nvSpPr>
                  <p:cNvPr id="341" name="Freeform: Shape 340">
                    <a:extLst>
                      <a:ext uri="{FF2B5EF4-FFF2-40B4-BE49-F238E27FC236}">
                        <a16:creationId xmlns:a16="http://schemas.microsoft.com/office/drawing/2014/main" xmlns="" id="{76E3FE53-3C36-4645-BB1E-7D8465096EEA}"/>
                      </a:ext>
                    </a:extLst>
                  </p:cNvPr>
                  <p:cNvSpPr/>
                  <p:nvPr/>
                </p:nvSpPr>
                <p:spPr>
                  <a:xfrm>
                    <a:off x="1818657" y="7284724"/>
                    <a:ext cx="771762" cy="744232"/>
                  </a:xfrm>
                  <a:custGeom>
                    <a:avLst/>
                    <a:gdLst>
                      <a:gd name="connsiteX0" fmla="*/ 59141 w 771762"/>
                      <a:gd name="connsiteY0" fmla="*/ 407035 h 744232"/>
                      <a:gd name="connsiteX1" fmla="*/ 111324 w 771762"/>
                      <a:gd name="connsiteY1" fmla="*/ 431387 h 744232"/>
                      <a:gd name="connsiteX2" fmla="*/ 114803 w 771762"/>
                      <a:gd name="connsiteY2" fmla="*/ 389641 h 744232"/>
                      <a:gd name="connsiteX3" fmla="*/ 111324 w 771762"/>
                      <a:gd name="connsiteY3" fmla="*/ 320063 h 744232"/>
                      <a:gd name="connsiteX4" fmla="*/ 111324 w 771762"/>
                      <a:gd name="connsiteY4" fmla="*/ 320063 h 744232"/>
                      <a:gd name="connsiteX5" fmla="*/ 111324 w 771762"/>
                      <a:gd name="connsiteY5" fmla="*/ 114810 h 744232"/>
                      <a:gd name="connsiteX6" fmla="*/ 309620 w 771762"/>
                      <a:gd name="connsiteY6" fmla="*/ 6964 h 744232"/>
                      <a:gd name="connsiteX7" fmla="*/ 556620 w 771762"/>
                      <a:gd name="connsiteY7" fmla="*/ 34795 h 744232"/>
                      <a:gd name="connsiteX8" fmla="*/ 647071 w 771762"/>
                      <a:gd name="connsiteY8" fmla="*/ 83500 h 744232"/>
                      <a:gd name="connsiteX9" fmla="*/ 688817 w 771762"/>
                      <a:gd name="connsiteY9" fmla="*/ 125246 h 744232"/>
                      <a:gd name="connsiteX10" fmla="*/ 688817 w 771762"/>
                      <a:gd name="connsiteY10" fmla="*/ 125246 h 744232"/>
                      <a:gd name="connsiteX11" fmla="*/ 741000 w 771762"/>
                      <a:gd name="connsiteY11" fmla="*/ 285274 h 744232"/>
                      <a:gd name="connsiteX12" fmla="*/ 737522 w 771762"/>
                      <a:gd name="connsiteY12" fmla="*/ 407035 h 744232"/>
                      <a:gd name="connsiteX13" fmla="*/ 768831 w 771762"/>
                      <a:gd name="connsiteY13" fmla="*/ 507922 h 744232"/>
                      <a:gd name="connsiteX14" fmla="*/ 709691 w 771762"/>
                      <a:gd name="connsiteY14" fmla="*/ 660993 h 744232"/>
                      <a:gd name="connsiteX15" fmla="*/ 553141 w 771762"/>
                      <a:gd name="connsiteY15" fmla="*/ 734049 h 744232"/>
                      <a:gd name="connsiteX16" fmla="*/ 553141 w 771762"/>
                      <a:gd name="connsiteY16" fmla="*/ 734049 h 744232"/>
                      <a:gd name="connsiteX17" fmla="*/ 309620 w 771762"/>
                      <a:gd name="connsiteY17" fmla="*/ 716655 h 744232"/>
                      <a:gd name="connsiteX18" fmla="*/ 153071 w 771762"/>
                      <a:gd name="connsiteY18" fmla="*/ 605331 h 744232"/>
                      <a:gd name="connsiteX19" fmla="*/ 153071 w 771762"/>
                      <a:gd name="connsiteY19" fmla="*/ 605331 h 744232"/>
                      <a:gd name="connsiteX20" fmla="*/ 118282 w 771762"/>
                      <a:gd name="connsiteY20" fmla="*/ 542711 h 744232"/>
                      <a:gd name="connsiteX21" fmla="*/ 48704 w 771762"/>
                      <a:gd name="connsiteY21" fmla="*/ 560106 h 744232"/>
                      <a:gd name="connsiteX22" fmla="*/ 0 w 771762"/>
                      <a:gd name="connsiteY22" fmla="*/ 483570 h 744232"/>
                      <a:gd name="connsiteX23" fmla="*/ 59141 w 771762"/>
                      <a:gd name="connsiteY23" fmla="*/ 407035 h 744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71762" h="744232">
                        <a:moveTo>
                          <a:pt x="59141" y="407035"/>
                        </a:moveTo>
                        <a:cubicBezTo>
                          <a:pt x="80014" y="403556"/>
                          <a:pt x="100887" y="413993"/>
                          <a:pt x="111324" y="431387"/>
                        </a:cubicBezTo>
                        <a:cubicBezTo>
                          <a:pt x="111324" y="417472"/>
                          <a:pt x="114803" y="403556"/>
                          <a:pt x="114803" y="389641"/>
                        </a:cubicBezTo>
                        <a:cubicBezTo>
                          <a:pt x="114803" y="365289"/>
                          <a:pt x="114803" y="344415"/>
                          <a:pt x="111324" y="320063"/>
                        </a:cubicBezTo>
                        <a:cubicBezTo>
                          <a:pt x="111324" y="320063"/>
                          <a:pt x="111324" y="320063"/>
                          <a:pt x="111324" y="320063"/>
                        </a:cubicBezTo>
                        <a:cubicBezTo>
                          <a:pt x="86972" y="250486"/>
                          <a:pt x="66099" y="180908"/>
                          <a:pt x="111324" y="114810"/>
                        </a:cubicBezTo>
                        <a:cubicBezTo>
                          <a:pt x="153071" y="52190"/>
                          <a:pt x="240042" y="20880"/>
                          <a:pt x="309620" y="6964"/>
                        </a:cubicBezTo>
                        <a:cubicBezTo>
                          <a:pt x="389634" y="-10430"/>
                          <a:pt x="480085" y="6964"/>
                          <a:pt x="556620" y="34795"/>
                        </a:cubicBezTo>
                        <a:cubicBezTo>
                          <a:pt x="591409" y="45232"/>
                          <a:pt x="619240" y="66105"/>
                          <a:pt x="647071" y="83500"/>
                        </a:cubicBezTo>
                        <a:cubicBezTo>
                          <a:pt x="660986" y="93936"/>
                          <a:pt x="681859" y="107852"/>
                          <a:pt x="688817" y="125246"/>
                        </a:cubicBezTo>
                        <a:cubicBezTo>
                          <a:pt x="688817" y="125246"/>
                          <a:pt x="688817" y="125246"/>
                          <a:pt x="688817" y="125246"/>
                        </a:cubicBezTo>
                        <a:cubicBezTo>
                          <a:pt x="723606" y="173950"/>
                          <a:pt x="744479" y="222655"/>
                          <a:pt x="741000" y="285274"/>
                        </a:cubicBezTo>
                        <a:cubicBezTo>
                          <a:pt x="737522" y="327021"/>
                          <a:pt x="730564" y="365289"/>
                          <a:pt x="737522" y="407035"/>
                        </a:cubicBezTo>
                        <a:cubicBezTo>
                          <a:pt x="741000" y="441824"/>
                          <a:pt x="761874" y="473134"/>
                          <a:pt x="768831" y="507922"/>
                        </a:cubicBezTo>
                        <a:cubicBezTo>
                          <a:pt x="782747" y="563584"/>
                          <a:pt x="744479" y="622725"/>
                          <a:pt x="709691" y="660993"/>
                        </a:cubicBezTo>
                        <a:cubicBezTo>
                          <a:pt x="667944" y="699261"/>
                          <a:pt x="612282" y="730570"/>
                          <a:pt x="553141" y="734049"/>
                        </a:cubicBezTo>
                        <a:cubicBezTo>
                          <a:pt x="553141" y="734049"/>
                          <a:pt x="553141" y="734049"/>
                          <a:pt x="553141" y="734049"/>
                        </a:cubicBezTo>
                        <a:cubicBezTo>
                          <a:pt x="473127" y="754923"/>
                          <a:pt x="389634" y="741007"/>
                          <a:pt x="309620" y="716655"/>
                        </a:cubicBezTo>
                        <a:cubicBezTo>
                          <a:pt x="250479" y="695782"/>
                          <a:pt x="191338" y="657514"/>
                          <a:pt x="153071" y="605331"/>
                        </a:cubicBezTo>
                        <a:cubicBezTo>
                          <a:pt x="153071" y="605331"/>
                          <a:pt x="153071" y="605331"/>
                          <a:pt x="153071" y="605331"/>
                        </a:cubicBezTo>
                        <a:cubicBezTo>
                          <a:pt x="139155" y="584458"/>
                          <a:pt x="125239" y="563584"/>
                          <a:pt x="118282" y="542711"/>
                        </a:cubicBezTo>
                        <a:cubicBezTo>
                          <a:pt x="104366" y="567063"/>
                          <a:pt x="76535" y="574021"/>
                          <a:pt x="48704" y="560106"/>
                        </a:cubicBezTo>
                        <a:cubicBezTo>
                          <a:pt x="20873" y="549669"/>
                          <a:pt x="0" y="514880"/>
                          <a:pt x="0" y="483570"/>
                        </a:cubicBezTo>
                        <a:cubicBezTo>
                          <a:pt x="0" y="445303"/>
                          <a:pt x="20873" y="410514"/>
                          <a:pt x="59141" y="407035"/>
                        </a:cubicBezTo>
                        <a:close/>
                      </a:path>
                    </a:pathLst>
                  </a:custGeom>
                  <a:solidFill>
                    <a:srgbClr val="9E5116"/>
                  </a:solidFill>
                  <a:ln w="34755" cap="flat">
                    <a:noFill/>
                    <a:prstDash val="solid"/>
                    <a:miter/>
                  </a:ln>
                </p:spPr>
                <p:txBody>
                  <a:bodyPr rtlCol="0" anchor="ctr"/>
                  <a:lstStyle/>
                  <a:p>
                    <a:endParaRPr lang="en-US"/>
                  </a:p>
                </p:txBody>
              </p:sp>
              <p:sp>
                <p:nvSpPr>
                  <p:cNvPr id="342" name="Freeform: Shape 341">
                    <a:extLst>
                      <a:ext uri="{FF2B5EF4-FFF2-40B4-BE49-F238E27FC236}">
                        <a16:creationId xmlns:a16="http://schemas.microsoft.com/office/drawing/2014/main" xmlns="" id="{49492F44-7777-40DA-BA09-D098A72D4B92}"/>
                      </a:ext>
                    </a:extLst>
                  </p:cNvPr>
                  <p:cNvSpPr/>
                  <p:nvPr/>
                </p:nvSpPr>
                <p:spPr>
                  <a:xfrm>
                    <a:off x="1914073" y="7295789"/>
                    <a:ext cx="672061" cy="723932"/>
                  </a:xfrm>
                  <a:custGeom>
                    <a:avLst/>
                    <a:gdLst>
                      <a:gd name="connsiteX0" fmla="*/ 22866 w 672061"/>
                      <a:gd name="connsiteY0" fmla="*/ 312477 h 723932"/>
                      <a:gd name="connsiteX1" fmla="*/ 22866 w 672061"/>
                      <a:gd name="connsiteY1" fmla="*/ 312477 h 723932"/>
                      <a:gd name="connsiteX2" fmla="*/ 29823 w 672061"/>
                      <a:gd name="connsiteY2" fmla="*/ 107224 h 723932"/>
                      <a:gd name="connsiteX3" fmla="*/ 210725 w 672061"/>
                      <a:gd name="connsiteY3" fmla="*/ 6336 h 723932"/>
                      <a:gd name="connsiteX4" fmla="*/ 440331 w 672061"/>
                      <a:gd name="connsiteY4" fmla="*/ 23731 h 723932"/>
                      <a:gd name="connsiteX5" fmla="*/ 537739 w 672061"/>
                      <a:gd name="connsiteY5" fmla="*/ 68956 h 723932"/>
                      <a:gd name="connsiteX6" fmla="*/ 596880 w 672061"/>
                      <a:gd name="connsiteY6" fmla="*/ 121139 h 723932"/>
                      <a:gd name="connsiteX7" fmla="*/ 600359 w 672061"/>
                      <a:gd name="connsiteY7" fmla="*/ 121139 h 723932"/>
                      <a:gd name="connsiteX8" fmla="*/ 600359 w 672061"/>
                      <a:gd name="connsiteY8" fmla="*/ 121139 h 723932"/>
                      <a:gd name="connsiteX9" fmla="*/ 638626 w 672061"/>
                      <a:gd name="connsiteY9" fmla="*/ 208111 h 723932"/>
                      <a:gd name="connsiteX10" fmla="*/ 638626 w 672061"/>
                      <a:gd name="connsiteY10" fmla="*/ 302041 h 723932"/>
                      <a:gd name="connsiteX11" fmla="*/ 638626 w 672061"/>
                      <a:gd name="connsiteY11" fmla="*/ 392491 h 723932"/>
                      <a:gd name="connsiteX12" fmla="*/ 666457 w 672061"/>
                      <a:gd name="connsiteY12" fmla="*/ 479463 h 723932"/>
                      <a:gd name="connsiteX13" fmla="*/ 610795 w 672061"/>
                      <a:gd name="connsiteY13" fmla="*/ 646449 h 723932"/>
                      <a:gd name="connsiteX14" fmla="*/ 468162 w 672061"/>
                      <a:gd name="connsiteY14" fmla="*/ 716027 h 723932"/>
                      <a:gd name="connsiteX15" fmla="*/ 353359 w 672061"/>
                      <a:gd name="connsiteY15" fmla="*/ 722984 h 723932"/>
                      <a:gd name="connsiteX16" fmla="*/ 228119 w 672061"/>
                      <a:gd name="connsiteY16" fmla="*/ 702111 h 723932"/>
                      <a:gd name="connsiteX17" fmla="*/ 113316 w 672061"/>
                      <a:gd name="connsiteY17" fmla="*/ 639491 h 723932"/>
                      <a:gd name="connsiteX18" fmla="*/ 54175 w 672061"/>
                      <a:gd name="connsiteY18" fmla="*/ 562956 h 723932"/>
                      <a:gd name="connsiteX19" fmla="*/ 36781 w 672061"/>
                      <a:gd name="connsiteY19" fmla="*/ 521210 h 723932"/>
                      <a:gd name="connsiteX20" fmla="*/ 29823 w 672061"/>
                      <a:gd name="connsiteY20" fmla="*/ 437717 h 723932"/>
                      <a:gd name="connsiteX21" fmla="*/ 22866 w 672061"/>
                      <a:gd name="connsiteY21" fmla="*/ 312477 h 723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72061" h="723932">
                        <a:moveTo>
                          <a:pt x="22866" y="312477"/>
                        </a:moveTo>
                        <a:cubicBezTo>
                          <a:pt x="22866" y="312477"/>
                          <a:pt x="22866" y="308998"/>
                          <a:pt x="22866" y="312477"/>
                        </a:cubicBezTo>
                        <a:cubicBezTo>
                          <a:pt x="1992" y="242900"/>
                          <a:pt x="-18881" y="169843"/>
                          <a:pt x="29823" y="107224"/>
                        </a:cubicBezTo>
                        <a:cubicBezTo>
                          <a:pt x="75049" y="51562"/>
                          <a:pt x="144626" y="20252"/>
                          <a:pt x="210725" y="6336"/>
                        </a:cubicBezTo>
                        <a:cubicBezTo>
                          <a:pt x="287260" y="-7579"/>
                          <a:pt x="367274" y="2857"/>
                          <a:pt x="440331" y="23731"/>
                        </a:cubicBezTo>
                        <a:cubicBezTo>
                          <a:pt x="475119" y="34167"/>
                          <a:pt x="506429" y="48083"/>
                          <a:pt x="537739" y="68956"/>
                        </a:cubicBezTo>
                        <a:cubicBezTo>
                          <a:pt x="555133" y="82871"/>
                          <a:pt x="589922" y="96787"/>
                          <a:pt x="596880" y="121139"/>
                        </a:cubicBezTo>
                        <a:cubicBezTo>
                          <a:pt x="596880" y="121139"/>
                          <a:pt x="600359" y="121139"/>
                          <a:pt x="600359" y="121139"/>
                        </a:cubicBezTo>
                        <a:cubicBezTo>
                          <a:pt x="600359" y="121139"/>
                          <a:pt x="600359" y="121139"/>
                          <a:pt x="600359" y="121139"/>
                        </a:cubicBezTo>
                        <a:cubicBezTo>
                          <a:pt x="617753" y="145491"/>
                          <a:pt x="635147" y="176801"/>
                          <a:pt x="638626" y="208111"/>
                        </a:cubicBezTo>
                        <a:cubicBezTo>
                          <a:pt x="645584" y="239421"/>
                          <a:pt x="642105" y="270731"/>
                          <a:pt x="638626" y="302041"/>
                        </a:cubicBezTo>
                        <a:cubicBezTo>
                          <a:pt x="635147" y="333350"/>
                          <a:pt x="631669" y="361181"/>
                          <a:pt x="638626" y="392491"/>
                        </a:cubicBezTo>
                        <a:cubicBezTo>
                          <a:pt x="642105" y="423801"/>
                          <a:pt x="656021" y="448153"/>
                          <a:pt x="666457" y="479463"/>
                        </a:cubicBezTo>
                        <a:cubicBezTo>
                          <a:pt x="683852" y="538604"/>
                          <a:pt x="659500" y="604703"/>
                          <a:pt x="610795" y="646449"/>
                        </a:cubicBezTo>
                        <a:cubicBezTo>
                          <a:pt x="569049" y="684717"/>
                          <a:pt x="523823" y="705590"/>
                          <a:pt x="468162" y="716027"/>
                        </a:cubicBezTo>
                        <a:cubicBezTo>
                          <a:pt x="429894" y="719506"/>
                          <a:pt x="391626" y="726463"/>
                          <a:pt x="353359" y="722984"/>
                        </a:cubicBezTo>
                        <a:cubicBezTo>
                          <a:pt x="311612" y="719506"/>
                          <a:pt x="269866" y="712548"/>
                          <a:pt x="228119" y="702111"/>
                        </a:cubicBezTo>
                        <a:cubicBezTo>
                          <a:pt x="186373" y="688196"/>
                          <a:pt x="148105" y="670801"/>
                          <a:pt x="113316" y="639491"/>
                        </a:cubicBezTo>
                        <a:cubicBezTo>
                          <a:pt x="88964" y="615139"/>
                          <a:pt x="71570" y="590787"/>
                          <a:pt x="54175" y="562956"/>
                        </a:cubicBezTo>
                        <a:cubicBezTo>
                          <a:pt x="47218" y="549041"/>
                          <a:pt x="40260" y="538604"/>
                          <a:pt x="36781" y="521210"/>
                        </a:cubicBezTo>
                        <a:cubicBezTo>
                          <a:pt x="29823" y="493379"/>
                          <a:pt x="26344" y="465548"/>
                          <a:pt x="29823" y="437717"/>
                        </a:cubicBezTo>
                        <a:cubicBezTo>
                          <a:pt x="29823" y="392491"/>
                          <a:pt x="33302" y="354224"/>
                          <a:pt x="22866" y="312477"/>
                        </a:cubicBezTo>
                        <a:close/>
                      </a:path>
                    </a:pathLst>
                  </a:custGeom>
                  <a:solidFill>
                    <a:srgbClr val="FBD0B4"/>
                  </a:solidFill>
                  <a:ln w="34755" cap="flat">
                    <a:noFill/>
                    <a:prstDash val="solid"/>
                    <a:miter/>
                  </a:ln>
                </p:spPr>
                <p:txBody>
                  <a:bodyPr rtlCol="0" anchor="ctr"/>
                  <a:lstStyle/>
                  <a:p>
                    <a:endParaRPr lang="en-US"/>
                  </a:p>
                </p:txBody>
              </p:sp>
              <p:sp>
                <p:nvSpPr>
                  <p:cNvPr id="343" name="Freeform: Shape 342">
                    <a:extLst>
                      <a:ext uri="{FF2B5EF4-FFF2-40B4-BE49-F238E27FC236}">
                        <a16:creationId xmlns:a16="http://schemas.microsoft.com/office/drawing/2014/main" xmlns="" id="{342A0E15-5D37-49F8-A20E-08411B05514A}"/>
                      </a:ext>
                    </a:extLst>
                  </p:cNvPr>
                  <p:cNvSpPr/>
                  <p:nvPr/>
                </p:nvSpPr>
                <p:spPr>
                  <a:xfrm>
                    <a:off x="1911743" y="7293487"/>
                    <a:ext cx="669215" cy="726234"/>
                  </a:xfrm>
                  <a:custGeom>
                    <a:avLst/>
                    <a:gdLst>
                      <a:gd name="connsiteX0" fmla="*/ 28675 w 669215"/>
                      <a:gd name="connsiteY0" fmla="*/ 440018 h 726234"/>
                      <a:gd name="connsiteX1" fmla="*/ 35632 w 669215"/>
                      <a:gd name="connsiteY1" fmla="*/ 523511 h 726234"/>
                      <a:gd name="connsiteX2" fmla="*/ 53027 w 669215"/>
                      <a:gd name="connsiteY2" fmla="*/ 565258 h 726234"/>
                      <a:gd name="connsiteX3" fmla="*/ 112168 w 669215"/>
                      <a:gd name="connsiteY3" fmla="*/ 641793 h 726234"/>
                      <a:gd name="connsiteX4" fmla="*/ 226970 w 669215"/>
                      <a:gd name="connsiteY4" fmla="*/ 704413 h 726234"/>
                      <a:gd name="connsiteX5" fmla="*/ 352210 w 669215"/>
                      <a:gd name="connsiteY5" fmla="*/ 725286 h 726234"/>
                      <a:gd name="connsiteX6" fmla="*/ 467013 w 669215"/>
                      <a:gd name="connsiteY6" fmla="*/ 718328 h 726234"/>
                      <a:gd name="connsiteX7" fmla="*/ 609647 w 669215"/>
                      <a:gd name="connsiteY7" fmla="*/ 648751 h 726234"/>
                      <a:gd name="connsiteX8" fmla="*/ 665309 w 669215"/>
                      <a:gd name="connsiteY8" fmla="*/ 481765 h 726234"/>
                      <a:gd name="connsiteX9" fmla="*/ 637478 w 669215"/>
                      <a:gd name="connsiteY9" fmla="*/ 394793 h 726234"/>
                      <a:gd name="connsiteX10" fmla="*/ 637478 w 669215"/>
                      <a:gd name="connsiteY10" fmla="*/ 304342 h 726234"/>
                      <a:gd name="connsiteX11" fmla="*/ 637478 w 669215"/>
                      <a:gd name="connsiteY11" fmla="*/ 210412 h 726234"/>
                      <a:gd name="connsiteX12" fmla="*/ 599210 w 669215"/>
                      <a:gd name="connsiteY12" fmla="*/ 123440 h 726234"/>
                      <a:gd name="connsiteX13" fmla="*/ 599210 w 669215"/>
                      <a:gd name="connsiteY13" fmla="*/ 123440 h 726234"/>
                      <a:gd name="connsiteX14" fmla="*/ 595731 w 669215"/>
                      <a:gd name="connsiteY14" fmla="*/ 123440 h 726234"/>
                      <a:gd name="connsiteX15" fmla="*/ 536590 w 669215"/>
                      <a:gd name="connsiteY15" fmla="*/ 71257 h 726234"/>
                      <a:gd name="connsiteX16" fmla="*/ 439182 w 669215"/>
                      <a:gd name="connsiteY16" fmla="*/ 26032 h 726234"/>
                      <a:gd name="connsiteX17" fmla="*/ 209576 w 669215"/>
                      <a:gd name="connsiteY17" fmla="*/ 8638 h 726234"/>
                      <a:gd name="connsiteX18" fmla="*/ 28675 w 669215"/>
                      <a:gd name="connsiteY18" fmla="*/ 109525 h 726234"/>
                      <a:gd name="connsiteX19" fmla="*/ 21717 w 669215"/>
                      <a:gd name="connsiteY19" fmla="*/ 311300 h 726234"/>
                      <a:gd name="connsiteX20" fmla="*/ 21717 w 669215"/>
                      <a:gd name="connsiteY20" fmla="*/ 314779 h 726234"/>
                      <a:gd name="connsiteX21" fmla="*/ 28675 w 669215"/>
                      <a:gd name="connsiteY21" fmla="*/ 440018 h 726234"/>
                      <a:gd name="connsiteX22" fmla="*/ 101731 w 669215"/>
                      <a:gd name="connsiteY22" fmla="*/ 561779 h 726234"/>
                      <a:gd name="connsiteX23" fmla="*/ 105210 w 669215"/>
                      <a:gd name="connsiteY23" fmla="*/ 520032 h 726234"/>
                      <a:gd name="connsiteX24" fmla="*/ 150435 w 669215"/>
                      <a:gd name="connsiteY24" fmla="*/ 513075 h 726234"/>
                      <a:gd name="connsiteX25" fmla="*/ 164351 w 669215"/>
                      <a:gd name="connsiteY25" fmla="*/ 520032 h 726234"/>
                      <a:gd name="connsiteX26" fmla="*/ 171308 w 669215"/>
                      <a:gd name="connsiteY26" fmla="*/ 513075 h 726234"/>
                      <a:gd name="connsiteX27" fmla="*/ 160872 w 669215"/>
                      <a:gd name="connsiteY27" fmla="*/ 495680 h 726234"/>
                      <a:gd name="connsiteX28" fmla="*/ 233928 w 669215"/>
                      <a:gd name="connsiteY28" fmla="*/ 513075 h 726234"/>
                      <a:gd name="connsiteX29" fmla="*/ 286111 w 669215"/>
                      <a:gd name="connsiteY29" fmla="*/ 429581 h 726234"/>
                      <a:gd name="connsiteX30" fmla="*/ 181745 w 669215"/>
                      <a:gd name="connsiteY30" fmla="*/ 325215 h 726234"/>
                      <a:gd name="connsiteX31" fmla="*/ 181745 w 669215"/>
                      <a:gd name="connsiteY31" fmla="*/ 300863 h 726234"/>
                      <a:gd name="connsiteX32" fmla="*/ 240886 w 669215"/>
                      <a:gd name="connsiteY32" fmla="*/ 304342 h 726234"/>
                      <a:gd name="connsiteX33" fmla="*/ 265238 w 669215"/>
                      <a:gd name="connsiteY33" fmla="*/ 318258 h 726234"/>
                      <a:gd name="connsiteX34" fmla="*/ 275675 w 669215"/>
                      <a:gd name="connsiteY34" fmla="*/ 311300 h 726234"/>
                      <a:gd name="connsiteX35" fmla="*/ 209576 w 669215"/>
                      <a:gd name="connsiteY35" fmla="*/ 248680 h 726234"/>
                      <a:gd name="connsiteX36" fmla="*/ 185224 w 669215"/>
                      <a:gd name="connsiteY36" fmla="*/ 245201 h 726234"/>
                      <a:gd name="connsiteX37" fmla="*/ 206097 w 669215"/>
                      <a:gd name="connsiteY37" fmla="*/ 227807 h 726234"/>
                      <a:gd name="connsiteX38" fmla="*/ 213055 w 669215"/>
                      <a:gd name="connsiteY38" fmla="*/ 206933 h 726234"/>
                      <a:gd name="connsiteX39" fmla="*/ 296548 w 669215"/>
                      <a:gd name="connsiteY39" fmla="*/ 206933 h 726234"/>
                      <a:gd name="connsiteX40" fmla="*/ 362647 w 669215"/>
                      <a:gd name="connsiteY40" fmla="*/ 165187 h 726234"/>
                      <a:gd name="connsiteX41" fmla="*/ 369604 w 669215"/>
                      <a:gd name="connsiteY41" fmla="*/ 161708 h 726234"/>
                      <a:gd name="connsiteX42" fmla="*/ 529633 w 669215"/>
                      <a:gd name="connsiteY42" fmla="*/ 182581 h 726234"/>
                      <a:gd name="connsiteX43" fmla="*/ 536590 w 669215"/>
                      <a:gd name="connsiteY43" fmla="*/ 186060 h 726234"/>
                      <a:gd name="connsiteX44" fmla="*/ 599210 w 669215"/>
                      <a:gd name="connsiteY44" fmla="*/ 213891 h 726234"/>
                      <a:gd name="connsiteX45" fmla="*/ 599210 w 669215"/>
                      <a:gd name="connsiteY45" fmla="*/ 213891 h 726234"/>
                      <a:gd name="connsiteX46" fmla="*/ 606168 w 669215"/>
                      <a:gd name="connsiteY46" fmla="*/ 213891 h 726234"/>
                      <a:gd name="connsiteX47" fmla="*/ 602689 w 669215"/>
                      <a:gd name="connsiteY47" fmla="*/ 373920 h 726234"/>
                      <a:gd name="connsiteX48" fmla="*/ 633999 w 669215"/>
                      <a:gd name="connsiteY48" fmla="*/ 453934 h 726234"/>
                      <a:gd name="connsiteX49" fmla="*/ 640957 w 669215"/>
                      <a:gd name="connsiteY49" fmla="*/ 520032 h 726234"/>
                      <a:gd name="connsiteX50" fmla="*/ 637478 w 669215"/>
                      <a:gd name="connsiteY50" fmla="*/ 537427 h 726234"/>
                      <a:gd name="connsiteX51" fmla="*/ 547027 w 669215"/>
                      <a:gd name="connsiteY51" fmla="*/ 666145 h 726234"/>
                      <a:gd name="connsiteX52" fmla="*/ 473971 w 669215"/>
                      <a:gd name="connsiteY52" fmla="*/ 693976 h 726234"/>
                      <a:gd name="connsiteX53" fmla="*/ 414830 w 669215"/>
                      <a:gd name="connsiteY53" fmla="*/ 707891 h 726234"/>
                      <a:gd name="connsiteX54" fmla="*/ 334816 w 669215"/>
                      <a:gd name="connsiteY54" fmla="*/ 707891 h 726234"/>
                      <a:gd name="connsiteX55" fmla="*/ 258280 w 669215"/>
                      <a:gd name="connsiteY55" fmla="*/ 690497 h 726234"/>
                      <a:gd name="connsiteX56" fmla="*/ 160872 w 669215"/>
                      <a:gd name="connsiteY56" fmla="*/ 634835 h 726234"/>
                      <a:gd name="connsiteX57" fmla="*/ 101731 w 669215"/>
                      <a:gd name="connsiteY57" fmla="*/ 561779 h 726234"/>
                      <a:gd name="connsiteX58" fmla="*/ 101731 w 669215"/>
                      <a:gd name="connsiteY58" fmla="*/ 561779 h 72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669215" h="726234">
                        <a:moveTo>
                          <a:pt x="28675" y="440018"/>
                        </a:moveTo>
                        <a:cubicBezTo>
                          <a:pt x="25196" y="467849"/>
                          <a:pt x="28675" y="495680"/>
                          <a:pt x="35632" y="523511"/>
                        </a:cubicBezTo>
                        <a:cubicBezTo>
                          <a:pt x="39111" y="537427"/>
                          <a:pt x="46069" y="551342"/>
                          <a:pt x="53027" y="565258"/>
                        </a:cubicBezTo>
                        <a:cubicBezTo>
                          <a:pt x="70421" y="593089"/>
                          <a:pt x="87816" y="617441"/>
                          <a:pt x="112168" y="641793"/>
                        </a:cubicBezTo>
                        <a:cubicBezTo>
                          <a:pt x="143477" y="673103"/>
                          <a:pt x="181745" y="690497"/>
                          <a:pt x="226970" y="704413"/>
                        </a:cubicBezTo>
                        <a:cubicBezTo>
                          <a:pt x="268717" y="718328"/>
                          <a:pt x="310463" y="721807"/>
                          <a:pt x="352210" y="725286"/>
                        </a:cubicBezTo>
                        <a:cubicBezTo>
                          <a:pt x="390478" y="728765"/>
                          <a:pt x="428745" y="721807"/>
                          <a:pt x="467013" y="718328"/>
                        </a:cubicBezTo>
                        <a:cubicBezTo>
                          <a:pt x="522675" y="704413"/>
                          <a:pt x="564421" y="687018"/>
                          <a:pt x="609647" y="648751"/>
                        </a:cubicBezTo>
                        <a:cubicBezTo>
                          <a:pt x="654872" y="607004"/>
                          <a:pt x="679224" y="540906"/>
                          <a:pt x="665309" y="481765"/>
                        </a:cubicBezTo>
                        <a:cubicBezTo>
                          <a:pt x="658351" y="450455"/>
                          <a:pt x="644435" y="426103"/>
                          <a:pt x="637478" y="394793"/>
                        </a:cubicBezTo>
                        <a:cubicBezTo>
                          <a:pt x="633999" y="363483"/>
                          <a:pt x="633999" y="335652"/>
                          <a:pt x="637478" y="304342"/>
                        </a:cubicBezTo>
                        <a:cubicBezTo>
                          <a:pt x="640957" y="273032"/>
                          <a:pt x="644435" y="241722"/>
                          <a:pt x="637478" y="210412"/>
                        </a:cubicBezTo>
                        <a:cubicBezTo>
                          <a:pt x="630520" y="179103"/>
                          <a:pt x="616605" y="151271"/>
                          <a:pt x="599210" y="123440"/>
                        </a:cubicBezTo>
                        <a:cubicBezTo>
                          <a:pt x="599210" y="123440"/>
                          <a:pt x="599210" y="123440"/>
                          <a:pt x="599210" y="123440"/>
                        </a:cubicBezTo>
                        <a:cubicBezTo>
                          <a:pt x="599210" y="123440"/>
                          <a:pt x="599210" y="123440"/>
                          <a:pt x="595731" y="123440"/>
                        </a:cubicBezTo>
                        <a:cubicBezTo>
                          <a:pt x="588773" y="99088"/>
                          <a:pt x="557464" y="85173"/>
                          <a:pt x="536590" y="71257"/>
                        </a:cubicBezTo>
                        <a:cubicBezTo>
                          <a:pt x="505280" y="50384"/>
                          <a:pt x="473971" y="36469"/>
                          <a:pt x="439182" y="26032"/>
                        </a:cubicBezTo>
                        <a:cubicBezTo>
                          <a:pt x="366125" y="1680"/>
                          <a:pt x="286111" y="-8757"/>
                          <a:pt x="209576" y="8638"/>
                        </a:cubicBezTo>
                        <a:cubicBezTo>
                          <a:pt x="143477" y="22553"/>
                          <a:pt x="70421" y="57342"/>
                          <a:pt x="28675" y="109525"/>
                        </a:cubicBezTo>
                        <a:cubicBezTo>
                          <a:pt x="-20030" y="172145"/>
                          <a:pt x="4322" y="245201"/>
                          <a:pt x="21717" y="311300"/>
                        </a:cubicBezTo>
                        <a:cubicBezTo>
                          <a:pt x="21717" y="311300"/>
                          <a:pt x="21717" y="314779"/>
                          <a:pt x="21717" y="314779"/>
                        </a:cubicBezTo>
                        <a:cubicBezTo>
                          <a:pt x="35632" y="356525"/>
                          <a:pt x="32153" y="394793"/>
                          <a:pt x="28675" y="440018"/>
                        </a:cubicBezTo>
                        <a:close/>
                        <a:moveTo>
                          <a:pt x="101731" y="561779"/>
                        </a:moveTo>
                        <a:cubicBezTo>
                          <a:pt x="94773" y="547863"/>
                          <a:pt x="94773" y="533948"/>
                          <a:pt x="105210" y="520032"/>
                        </a:cubicBezTo>
                        <a:cubicBezTo>
                          <a:pt x="119125" y="502638"/>
                          <a:pt x="136520" y="502638"/>
                          <a:pt x="150435" y="513075"/>
                        </a:cubicBezTo>
                        <a:cubicBezTo>
                          <a:pt x="153914" y="513075"/>
                          <a:pt x="160872" y="516553"/>
                          <a:pt x="164351" y="520032"/>
                        </a:cubicBezTo>
                        <a:cubicBezTo>
                          <a:pt x="167830" y="523511"/>
                          <a:pt x="174787" y="520032"/>
                          <a:pt x="171308" y="513075"/>
                        </a:cubicBezTo>
                        <a:cubicBezTo>
                          <a:pt x="167830" y="506117"/>
                          <a:pt x="164351" y="502638"/>
                          <a:pt x="160872" y="495680"/>
                        </a:cubicBezTo>
                        <a:cubicBezTo>
                          <a:pt x="185224" y="509596"/>
                          <a:pt x="209576" y="530469"/>
                          <a:pt x="233928" y="513075"/>
                        </a:cubicBezTo>
                        <a:cubicBezTo>
                          <a:pt x="261759" y="495680"/>
                          <a:pt x="282632" y="464370"/>
                          <a:pt x="286111" y="429581"/>
                        </a:cubicBezTo>
                        <a:cubicBezTo>
                          <a:pt x="296548" y="360004"/>
                          <a:pt x="244365" y="321736"/>
                          <a:pt x="181745" y="325215"/>
                        </a:cubicBezTo>
                        <a:cubicBezTo>
                          <a:pt x="181745" y="318258"/>
                          <a:pt x="178266" y="307821"/>
                          <a:pt x="181745" y="300863"/>
                        </a:cubicBezTo>
                        <a:cubicBezTo>
                          <a:pt x="206097" y="286948"/>
                          <a:pt x="223492" y="286948"/>
                          <a:pt x="240886" y="304342"/>
                        </a:cubicBezTo>
                        <a:cubicBezTo>
                          <a:pt x="251323" y="314779"/>
                          <a:pt x="251323" y="314779"/>
                          <a:pt x="265238" y="318258"/>
                        </a:cubicBezTo>
                        <a:cubicBezTo>
                          <a:pt x="268717" y="321736"/>
                          <a:pt x="275675" y="314779"/>
                          <a:pt x="275675" y="311300"/>
                        </a:cubicBezTo>
                        <a:cubicBezTo>
                          <a:pt x="272196" y="279990"/>
                          <a:pt x="240886" y="255638"/>
                          <a:pt x="209576" y="248680"/>
                        </a:cubicBezTo>
                        <a:cubicBezTo>
                          <a:pt x="202618" y="245201"/>
                          <a:pt x="192182" y="245201"/>
                          <a:pt x="185224" y="245201"/>
                        </a:cubicBezTo>
                        <a:cubicBezTo>
                          <a:pt x="195661" y="245201"/>
                          <a:pt x="199140" y="234765"/>
                          <a:pt x="206097" y="227807"/>
                        </a:cubicBezTo>
                        <a:cubicBezTo>
                          <a:pt x="209576" y="224328"/>
                          <a:pt x="213055" y="217370"/>
                          <a:pt x="213055" y="206933"/>
                        </a:cubicBezTo>
                        <a:cubicBezTo>
                          <a:pt x="240886" y="213891"/>
                          <a:pt x="265238" y="213891"/>
                          <a:pt x="296548" y="206933"/>
                        </a:cubicBezTo>
                        <a:cubicBezTo>
                          <a:pt x="317421" y="203455"/>
                          <a:pt x="362647" y="189539"/>
                          <a:pt x="362647" y="165187"/>
                        </a:cubicBezTo>
                        <a:cubicBezTo>
                          <a:pt x="362647" y="161708"/>
                          <a:pt x="366125" y="161708"/>
                          <a:pt x="369604" y="161708"/>
                        </a:cubicBezTo>
                        <a:cubicBezTo>
                          <a:pt x="414830" y="196497"/>
                          <a:pt x="477450" y="220849"/>
                          <a:pt x="529633" y="182581"/>
                        </a:cubicBezTo>
                        <a:cubicBezTo>
                          <a:pt x="533111" y="182581"/>
                          <a:pt x="533111" y="182581"/>
                          <a:pt x="536590" y="186060"/>
                        </a:cubicBezTo>
                        <a:cubicBezTo>
                          <a:pt x="553985" y="210412"/>
                          <a:pt x="574858" y="217370"/>
                          <a:pt x="599210" y="213891"/>
                        </a:cubicBezTo>
                        <a:cubicBezTo>
                          <a:pt x="599210" y="213891"/>
                          <a:pt x="599210" y="213891"/>
                          <a:pt x="599210" y="213891"/>
                        </a:cubicBezTo>
                        <a:cubicBezTo>
                          <a:pt x="599210" y="210412"/>
                          <a:pt x="606168" y="213891"/>
                          <a:pt x="606168" y="213891"/>
                        </a:cubicBezTo>
                        <a:cubicBezTo>
                          <a:pt x="637478" y="266074"/>
                          <a:pt x="606168" y="318258"/>
                          <a:pt x="602689" y="373920"/>
                        </a:cubicBezTo>
                        <a:cubicBezTo>
                          <a:pt x="599210" y="401750"/>
                          <a:pt x="623562" y="429581"/>
                          <a:pt x="633999" y="453934"/>
                        </a:cubicBezTo>
                        <a:cubicBezTo>
                          <a:pt x="644435" y="474807"/>
                          <a:pt x="644435" y="495680"/>
                          <a:pt x="640957" y="520032"/>
                        </a:cubicBezTo>
                        <a:cubicBezTo>
                          <a:pt x="640957" y="526990"/>
                          <a:pt x="637478" y="533948"/>
                          <a:pt x="637478" y="537427"/>
                        </a:cubicBezTo>
                        <a:cubicBezTo>
                          <a:pt x="630520" y="589610"/>
                          <a:pt x="592252" y="634835"/>
                          <a:pt x="547027" y="666145"/>
                        </a:cubicBezTo>
                        <a:cubicBezTo>
                          <a:pt x="526154" y="680061"/>
                          <a:pt x="498323" y="687018"/>
                          <a:pt x="473971" y="693976"/>
                        </a:cubicBezTo>
                        <a:cubicBezTo>
                          <a:pt x="453097" y="700934"/>
                          <a:pt x="435703" y="704413"/>
                          <a:pt x="414830" y="707891"/>
                        </a:cubicBezTo>
                        <a:cubicBezTo>
                          <a:pt x="390478" y="718328"/>
                          <a:pt x="352210" y="711370"/>
                          <a:pt x="334816" y="707891"/>
                        </a:cubicBezTo>
                        <a:cubicBezTo>
                          <a:pt x="306985" y="704413"/>
                          <a:pt x="282632" y="697455"/>
                          <a:pt x="258280" y="690497"/>
                        </a:cubicBezTo>
                        <a:cubicBezTo>
                          <a:pt x="226970" y="673103"/>
                          <a:pt x="188703" y="662666"/>
                          <a:pt x="160872" y="634835"/>
                        </a:cubicBezTo>
                        <a:cubicBezTo>
                          <a:pt x="133041" y="613962"/>
                          <a:pt x="115646" y="593089"/>
                          <a:pt x="101731" y="561779"/>
                        </a:cubicBezTo>
                        <a:cubicBezTo>
                          <a:pt x="101731" y="561779"/>
                          <a:pt x="101731" y="561779"/>
                          <a:pt x="101731" y="561779"/>
                        </a:cubicBezTo>
                        <a:close/>
                      </a:path>
                    </a:pathLst>
                  </a:custGeom>
                  <a:solidFill>
                    <a:srgbClr val="FBD0B4"/>
                  </a:solidFill>
                  <a:ln w="34755" cap="flat">
                    <a:noFill/>
                    <a:prstDash val="solid"/>
                    <a:miter/>
                  </a:ln>
                </p:spPr>
                <p:txBody>
                  <a:bodyPr rtlCol="0" anchor="ctr"/>
                  <a:lstStyle/>
                  <a:p>
                    <a:endParaRPr lang="en-US"/>
                  </a:p>
                </p:txBody>
              </p:sp>
              <p:sp>
                <p:nvSpPr>
                  <p:cNvPr id="344" name="Freeform: Shape 343">
                    <a:extLst>
                      <a:ext uri="{FF2B5EF4-FFF2-40B4-BE49-F238E27FC236}">
                        <a16:creationId xmlns:a16="http://schemas.microsoft.com/office/drawing/2014/main" xmlns="" id="{5820B13B-35F9-4486-84C9-A57786EE68E2}"/>
                      </a:ext>
                    </a:extLst>
                  </p:cNvPr>
                  <p:cNvSpPr/>
                  <p:nvPr/>
                </p:nvSpPr>
                <p:spPr>
                  <a:xfrm>
                    <a:off x="1915222" y="7295789"/>
                    <a:ext cx="640956" cy="677759"/>
                  </a:xfrm>
                  <a:custGeom>
                    <a:avLst/>
                    <a:gdLst>
                      <a:gd name="connsiteX0" fmla="*/ 21717 w 640956"/>
                      <a:gd name="connsiteY0" fmla="*/ 312477 h 677759"/>
                      <a:gd name="connsiteX1" fmla="*/ 21717 w 640956"/>
                      <a:gd name="connsiteY1" fmla="*/ 312477 h 677759"/>
                      <a:gd name="connsiteX2" fmla="*/ 28674 w 640956"/>
                      <a:gd name="connsiteY2" fmla="*/ 107224 h 677759"/>
                      <a:gd name="connsiteX3" fmla="*/ 209576 w 640956"/>
                      <a:gd name="connsiteY3" fmla="*/ 6336 h 677759"/>
                      <a:gd name="connsiteX4" fmla="*/ 439182 w 640956"/>
                      <a:gd name="connsiteY4" fmla="*/ 23731 h 677759"/>
                      <a:gd name="connsiteX5" fmla="*/ 536590 w 640956"/>
                      <a:gd name="connsiteY5" fmla="*/ 68956 h 677759"/>
                      <a:gd name="connsiteX6" fmla="*/ 595731 w 640956"/>
                      <a:gd name="connsiteY6" fmla="*/ 121139 h 677759"/>
                      <a:gd name="connsiteX7" fmla="*/ 599210 w 640956"/>
                      <a:gd name="connsiteY7" fmla="*/ 121139 h 677759"/>
                      <a:gd name="connsiteX8" fmla="*/ 599210 w 640956"/>
                      <a:gd name="connsiteY8" fmla="*/ 121139 h 677759"/>
                      <a:gd name="connsiteX9" fmla="*/ 637478 w 640956"/>
                      <a:gd name="connsiteY9" fmla="*/ 208111 h 677759"/>
                      <a:gd name="connsiteX10" fmla="*/ 640957 w 640956"/>
                      <a:gd name="connsiteY10" fmla="*/ 260294 h 677759"/>
                      <a:gd name="connsiteX11" fmla="*/ 606168 w 640956"/>
                      <a:gd name="connsiteY11" fmla="*/ 197674 h 677759"/>
                      <a:gd name="connsiteX12" fmla="*/ 599210 w 640956"/>
                      <a:gd name="connsiteY12" fmla="*/ 194195 h 677759"/>
                      <a:gd name="connsiteX13" fmla="*/ 543548 w 640956"/>
                      <a:gd name="connsiteY13" fmla="*/ 166364 h 677759"/>
                      <a:gd name="connsiteX14" fmla="*/ 536590 w 640956"/>
                      <a:gd name="connsiteY14" fmla="*/ 166364 h 677759"/>
                      <a:gd name="connsiteX15" fmla="*/ 456576 w 640956"/>
                      <a:gd name="connsiteY15" fmla="*/ 194195 h 677759"/>
                      <a:gd name="connsiteX16" fmla="*/ 362647 w 640956"/>
                      <a:gd name="connsiteY16" fmla="*/ 152449 h 677759"/>
                      <a:gd name="connsiteX17" fmla="*/ 355689 w 640956"/>
                      <a:gd name="connsiteY17" fmla="*/ 152449 h 677759"/>
                      <a:gd name="connsiteX18" fmla="*/ 327858 w 640956"/>
                      <a:gd name="connsiteY18" fmla="*/ 190717 h 677759"/>
                      <a:gd name="connsiteX19" fmla="*/ 268717 w 640956"/>
                      <a:gd name="connsiteY19" fmla="*/ 204632 h 677759"/>
                      <a:gd name="connsiteX20" fmla="*/ 181745 w 640956"/>
                      <a:gd name="connsiteY20" fmla="*/ 176801 h 677759"/>
                      <a:gd name="connsiteX21" fmla="*/ 174787 w 640956"/>
                      <a:gd name="connsiteY21" fmla="*/ 176801 h 677759"/>
                      <a:gd name="connsiteX22" fmla="*/ 174787 w 640956"/>
                      <a:gd name="connsiteY22" fmla="*/ 180280 h 677759"/>
                      <a:gd name="connsiteX23" fmla="*/ 136520 w 640956"/>
                      <a:gd name="connsiteY23" fmla="*/ 204632 h 677759"/>
                      <a:gd name="connsiteX24" fmla="*/ 133041 w 640956"/>
                      <a:gd name="connsiteY24" fmla="*/ 208111 h 677759"/>
                      <a:gd name="connsiteX25" fmla="*/ 77379 w 640956"/>
                      <a:gd name="connsiteY25" fmla="*/ 260294 h 677759"/>
                      <a:gd name="connsiteX26" fmla="*/ 73900 w 640956"/>
                      <a:gd name="connsiteY26" fmla="*/ 263773 h 677759"/>
                      <a:gd name="connsiteX27" fmla="*/ 66942 w 640956"/>
                      <a:gd name="connsiteY27" fmla="*/ 364660 h 677759"/>
                      <a:gd name="connsiteX28" fmla="*/ 59984 w 640956"/>
                      <a:gd name="connsiteY28" fmla="*/ 455111 h 677759"/>
                      <a:gd name="connsiteX29" fmla="*/ 59984 w 640956"/>
                      <a:gd name="connsiteY29" fmla="*/ 458590 h 677759"/>
                      <a:gd name="connsiteX30" fmla="*/ 70421 w 640956"/>
                      <a:gd name="connsiteY30" fmla="*/ 566435 h 677759"/>
                      <a:gd name="connsiteX31" fmla="*/ 122604 w 640956"/>
                      <a:gd name="connsiteY31" fmla="*/ 642970 h 677759"/>
                      <a:gd name="connsiteX32" fmla="*/ 160872 w 640956"/>
                      <a:gd name="connsiteY32" fmla="*/ 677759 h 677759"/>
                      <a:gd name="connsiteX33" fmla="*/ 112168 w 640956"/>
                      <a:gd name="connsiteY33" fmla="*/ 642970 h 677759"/>
                      <a:gd name="connsiteX34" fmla="*/ 53027 w 640956"/>
                      <a:gd name="connsiteY34" fmla="*/ 566435 h 677759"/>
                      <a:gd name="connsiteX35" fmla="*/ 35632 w 640956"/>
                      <a:gd name="connsiteY35" fmla="*/ 524689 h 677759"/>
                      <a:gd name="connsiteX36" fmla="*/ 28674 w 640956"/>
                      <a:gd name="connsiteY36" fmla="*/ 441196 h 677759"/>
                      <a:gd name="connsiteX37" fmla="*/ 21717 w 640956"/>
                      <a:gd name="connsiteY37" fmla="*/ 312477 h 677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640956" h="677759">
                        <a:moveTo>
                          <a:pt x="21717" y="312477"/>
                        </a:moveTo>
                        <a:cubicBezTo>
                          <a:pt x="21717" y="312477"/>
                          <a:pt x="21717" y="312477"/>
                          <a:pt x="21717" y="312477"/>
                        </a:cubicBezTo>
                        <a:cubicBezTo>
                          <a:pt x="4322" y="242900"/>
                          <a:pt x="-20030" y="169843"/>
                          <a:pt x="28674" y="107224"/>
                        </a:cubicBezTo>
                        <a:cubicBezTo>
                          <a:pt x="73900" y="51562"/>
                          <a:pt x="143477" y="20252"/>
                          <a:pt x="209576" y="6336"/>
                        </a:cubicBezTo>
                        <a:cubicBezTo>
                          <a:pt x="286111" y="-7579"/>
                          <a:pt x="366125" y="2857"/>
                          <a:pt x="439182" y="23731"/>
                        </a:cubicBezTo>
                        <a:cubicBezTo>
                          <a:pt x="473971" y="34167"/>
                          <a:pt x="505280" y="48083"/>
                          <a:pt x="536590" y="68956"/>
                        </a:cubicBezTo>
                        <a:cubicBezTo>
                          <a:pt x="553985" y="82871"/>
                          <a:pt x="588773" y="96787"/>
                          <a:pt x="595731" y="121139"/>
                        </a:cubicBezTo>
                        <a:cubicBezTo>
                          <a:pt x="595731" y="121139"/>
                          <a:pt x="599210" y="121139"/>
                          <a:pt x="599210" y="121139"/>
                        </a:cubicBezTo>
                        <a:cubicBezTo>
                          <a:pt x="599210" y="121139"/>
                          <a:pt x="599210" y="121139"/>
                          <a:pt x="599210" y="121139"/>
                        </a:cubicBezTo>
                        <a:cubicBezTo>
                          <a:pt x="616604" y="148970"/>
                          <a:pt x="633999" y="176801"/>
                          <a:pt x="637478" y="208111"/>
                        </a:cubicBezTo>
                        <a:cubicBezTo>
                          <a:pt x="640957" y="225505"/>
                          <a:pt x="640957" y="242900"/>
                          <a:pt x="640957" y="260294"/>
                        </a:cubicBezTo>
                        <a:cubicBezTo>
                          <a:pt x="620083" y="253336"/>
                          <a:pt x="606168" y="215069"/>
                          <a:pt x="606168" y="197674"/>
                        </a:cubicBezTo>
                        <a:cubicBezTo>
                          <a:pt x="606168" y="194195"/>
                          <a:pt x="602689" y="194195"/>
                          <a:pt x="599210" y="194195"/>
                        </a:cubicBezTo>
                        <a:cubicBezTo>
                          <a:pt x="574858" y="201153"/>
                          <a:pt x="553985" y="183759"/>
                          <a:pt x="543548" y="166364"/>
                        </a:cubicBezTo>
                        <a:cubicBezTo>
                          <a:pt x="540069" y="162886"/>
                          <a:pt x="536590" y="162886"/>
                          <a:pt x="536590" y="166364"/>
                        </a:cubicBezTo>
                        <a:cubicBezTo>
                          <a:pt x="522675" y="190717"/>
                          <a:pt x="480928" y="197674"/>
                          <a:pt x="456576" y="194195"/>
                        </a:cubicBezTo>
                        <a:cubicBezTo>
                          <a:pt x="421787" y="190717"/>
                          <a:pt x="386999" y="176801"/>
                          <a:pt x="362647" y="152449"/>
                        </a:cubicBezTo>
                        <a:cubicBezTo>
                          <a:pt x="362647" y="152449"/>
                          <a:pt x="355689" y="148970"/>
                          <a:pt x="355689" y="152449"/>
                        </a:cubicBezTo>
                        <a:cubicBezTo>
                          <a:pt x="348731" y="166364"/>
                          <a:pt x="341773" y="180280"/>
                          <a:pt x="327858" y="190717"/>
                        </a:cubicBezTo>
                        <a:cubicBezTo>
                          <a:pt x="310463" y="201153"/>
                          <a:pt x="289590" y="204632"/>
                          <a:pt x="268717" y="204632"/>
                        </a:cubicBezTo>
                        <a:cubicBezTo>
                          <a:pt x="247844" y="204632"/>
                          <a:pt x="192182" y="201153"/>
                          <a:pt x="181745" y="176801"/>
                        </a:cubicBezTo>
                        <a:cubicBezTo>
                          <a:pt x="181745" y="173322"/>
                          <a:pt x="174787" y="173322"/>
                          <a:pt x="174787" y="176801"/>
                        </a:cubicBezTo>
                        <a:cubicBezTo>
                          <a:pt x="174787" y="176801"/>
                          <a:pt x="174787" y="176801"/>
                          <a:pt x="174787" y="180280"/>
                        </a:cubicBezTo>
                        <a:cubicBezTo>
                          <a:pt x="178266" y="197674"/>
                          <a:pt x="146956" y="204632"/>
                          <a:pt x="136520" y="204632"/>
                        </a:cubicBezTo>
                        <a:cubicBezTo>
                          <a:pt x="133041" y="204632"/>
                          <a:pt x="133041" y="204632"/>
                          <a:pt x="133041" y="208111"/>
                        </a:cubicBezTo>
                        <a:cubicBezTo>
                          <a:pt x="133041" y="242900"/>
                          <a:pt x="108689" y="256815"/>
                          <a:pt x="77379" y="260294"/>
                        </a:cubicBezTo>
                        <a:cubicBezTo>
                          <a:pt x="73900" y="260294"/>
                          <a:pt x="73900" y="260294"/>
                          <a:pt x="73900" y="263773"/>
                        </a:cubicBezTo>
                        <a:cubicBezTo>
                          <a:pt x="73900" y="298562"/>
                          <a:pt x="73900" y="329872"/>
                          <a:pt x="66942" y="364660"/>
                        </a:cubicBezTo>
                        <a:cubicBezTo>
                          <a:pt x="63463" y="395970"/>
                          <a:pt x="59984" y="423801"/>
                          <a:pt x="59984" y="455111"/>
                        </a:cubicBezTo>
                        <a:cubicBezTo>
                          <a:pt x="59984" y="455111"/>
                          <a:pt x="59984" y="458590"/>
                          <a:pt x="59984" y="458590"/>
                        </a:cubicBezTo>
                        <a:cubicBezTo>
                          <a:pt x="59984" y="493379"/>
                          <a:pt x="56506" y="531646"/>
                          <a:pt x="70421" y="566435"/>
                        </a:cubicBezTo>
                        <a:cubicBezTo>
                          <a:pt x="80858" y="597745"/>
                          <a:pt x="98252" y="622097"/>
                          <a:pt x="122604" y="642970"/>
                        </a:cubicBezTo>
                        <a:cubicBezTo>
                          <a:pt x="136520" y="653407"/>
                          <a:pt x="146956" y="667322"/>
                          <a:pt x="160872" y="677759"/>
                        </a:cubicBezTo>
                        <a:cubicBezTo>
                          <a:pt x="143477" y="667322"/>
                          <a:pt x="129562" y="656886"/>
                          <a:pt x="112168" y="642970"/>
                        </a:cubicBezTo>
                        <a:cubicBezTo>
                          <a:pt x="87815" y="618618"/>
                          <a:pt x="70421" y="594266"/>
                          <a:pt x="53027" y="566435"/>
                        </a:cubicBezTo>
                        <a:cubicBezTo>
                          <a:pt x="46069" y="552520"/>
                          <a:pt x="39111" y="542083"/>
                          <a:pt x="35632" y="524689"/>
                        </a:cubicBezTo>
                        <a:cubicBezTo>
                          <a:pt x="28674" y="496858"/>
                          <a:pt x="25196" y="469027"/>
                          <a:pt x="28674" y="441196"/>
                        </a:cubicBezTo>
                        <a:cubicBezTo>
                          <a:pt x="28674" y="395970"/>
                          <a:pt x="32153" y="354224"/>
                          <a:pt x="21717" y="312477"/>
                        </a:cubicBezTo>
                        <a:close/>
                      </a:path>
                    </a:pathLst>
                  </a:custGeom>
                  <a:solidFill>
                    <a:srgbClr val="FBD0B4"/>
                  </a:solidFill>
                  <a:ln w="34755" cap="flat">
                    <a:noFill/>
                    <a:prstDash val="solid"/>
                    <a:miter/>
                  </a:ln>
                </p:spPr>
                <p:txBody>
                  <a:bodyPr rtlCol="0" anchor="ctr"/>
                  <a:lstStyle/>
                  <a:p>
                    <a:endParaRPr lang="en-US"/>
                  </a:p>
                </p:txBody>
              </p:sp>
              <p:sp>
                <p:nvSpPr>
                  <p:cNvPr id="345" name="Freeform: Shape 344">
                    <a:extLst>
                      <a:ext uri="{FF2B5EF4-FFF2-40B4-BE49-F238E27FC236}">
                        <a16:creationId xmlns:a16="http://schemas.microsoft.com/office/drawing/2014/main" xmlns="" id="{BC38EA5A-1140-4250-8725-92B024958D2D}"/>
                      </a:ext>
                    </a:extLst>
                  </p:cNvPr>
                  <p:cNvSpPr/>
                  <p:nvPr/>
                </p:nvSpPr>
                <p:spPr>
                  <a:xfrm>
                    <a:off x="1829093" y="7702195"/>
                    <a:ext cx="111324" cy="137598"/>
                  </a:xfrm>
                  <a:custGeom>
                    <a:avLst/>
                    <a:gdLst>
                      <a:gd name="connsiteX0" fmla="*/ 34789 w 111324"/>
                      <a:gd name="connsiteY0" fmla="*/ 125239 h 137598"/>
                      <a:gd name="connsiteX1" fmla="*/ 111324 w 111324"/>
                      <a:gd name="connsiteY1" fmla="*/ 114803 h 137598"/>
                      <a:gd name="connsiteX2" fmla="*/ 100887 w 111324"/>
                      <a:gd name="connsiteY2" fmla="*/ 59141 h 137598"/>
                      <a:gd name="connsiteX3" fmla="*/ 100887 w 111324"/>
                      <a:gd name="connsiteY3" fmla="*/ 24352 h 137598"/>
                      <a:gd name="connsiteX4" fmla="*/ 59141 w 111324"/>
                      <a:gd name="connsiteY4" fmla="*/ 0 h 137598"/>
                      <a:gd name="connsiteX5" fmla="*/ 0 w 111324"/>
                      <a:gd name="connsiteY5" fmla="*/ 62620 h 137598"/>
                      <a:gd name="connsiteX6" fmla="*/ 34789 w 111324"/>
                      <a:gd name="connsiteY6" fmla="*/ 125239 h 137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324" h="137598">
                        <a:moveTo>
                          <a:pt x="34789" y="125239"/>
                        </a:moveTo>
                        <a:cubicBezTo>
                          <a:pt x="62620" y="146113"/>
                          <a:pt x="93930" y="139155"/>
                          <a:pt x="111324" y="114803"/>
                        </a:cubicBezTo>
                        <a:cubicBezTo>
                          <a:pt x="107845" y="97408"/>
                          <a:pt x="104366" y="76535"/>
                          <a:pt x="100887" y="59141"/>
                        </a:cubicBezTo>
                        <a:cubicBezTo>
                          <a:pt x="100887" y="48704"/>
                          <a:pt x="100887" y="34789"/>
                          <a:pt x="100887" y="24352"/>
                        </a:cubicBezTo>
                        <a:cubicBezTo>
                          <a:pt x="90451" y="13915"/>
                          <a:pt x="80014" y="0"/>
                          <a:pt x="59141" y="0"/>
                        </a:cubicBezTo>
                        <a:cubicBezTo>
                          <a:pt x="24352" y="0"/>
                          <a:pt x="0" y="27831"/>
                          <a:pt x="0" y="62620"/>
                        </a:cubicBezTo>
                        <a:cubicBezTo>
                          <a:pt x="0" y="83493"/>
                          <a:pt x="13916" y="107845"/>
                          <a:pt x="34789" y="125239"/>
                        </a:cubicBezTo>
                        <a:close/>
                      </a:path>
                    </a:pathLst>
                  </a:custGeom>
                  <a:solidFill>
                    <a:srgbClr val="FBD0B4"/>
                  </a:solidFill>
                  <a:ln w="34755" cap="flat">
                    <a:noFill/>
                    <a:prstDash val="solid"/>
                    <a:miter/>
                  </a:ln>
                </p:spPr>
                <p:txBody>
                  <a:bodyPr rtlCol="0" anchor="ctr"/>
                  <a:lstStyle/>
                  <a:p>
                    <a:endParaRPr lang="en-US"/>
                  </a:p>
                </p:txBody>
              </p:sp>
              <p:sp>
                <p:nvSpPr>
                  <p:cNvPr id="346" name="Freeform: Shape 345">
                    <a:extLst>
                      <a:ext uri="{FF2B5EF4-FFF2-40B4-BE49-F238E27FC236}">
                        <a16:creationId xmlns:a16="http://schemas.microsoft.com/office/drawing/2014/main" xmlns="" id="{E78A0BFD-6AA5-490B-8F1C-64545BCB3FF9}"/>
                      </a:ext>
                    </a:extLst>
                  </p:cNvPr>
                  <p:cNvSpPr/>
                  <p:nvPr/>
                </p:nvSpPr>
                <p:spPr>
                  <a:xfrm>
                    <a:off x="1829093" y="7698717"/>
                    <a:ext cx="111324" cy="137598"/>
                  </a:xfrm>
                  <a:custGeom>
                    <a:avLst/>
                    <a:gdLst>
                      <a:gd name="connsiteX0" fmla="*/ 0 w 111324"/>
                      <a:gd name="connsiteY0" fmla="*/ 62620 h 137598"/>
                      <a:gd name="connsiteX1" fmla="*/ 34789 w 111324"/>
                      <a:gd name="connsiteY1" fmla="*/ 125240 h 137598"/>
                      <a:gd name="connsiteX2" fmla="*/ 111324 w 111324"/>
                      <a:gd name="connsiteY2" fmla="*/ 114803 h 137598"/>
                      <a:gd name="connsiteX3" fmla="*/ 100887 w 111324"/>
                      <a:gd name="connsiteY3" fmla="*/ 59141 h 137598"/>
                      <a:gd name="connsiteX4" fmla="*/ 100887 w 111324"/>
                      <a:gd name="connsiteY4" fmla="*/ 24352 h 137598"/>
                      <a:gd name="connsiteX5" fmla="*/ 59141 w 111324"/>
                      <a:gd name="connsiteY5" fmla="*/ 0 h 137598"/>
                      <a:gd name="connsiteX6" fmla="*/ 0 w 111324"/>
                      <a:gd name="connsiteY6" fmla="*/ 62620 h 137598"/>
                      <a:gd name="connsiteX7" fmla="*/ 17394 w 111324"/>
                      <a:gd name="connsiteY7" fmla="*/ 38268 h 137598"/>
                      <a:gd name="connsiteX8" fmla="*/ 55662 w 111324"/>
                      <a:gd name="connsiteY8" fmla="*/ 13915 h 137598"/>
                      <a:gd name="connsiteX9" fmla="*/ 45225 w 111324"/>
                      <a:gd name="connsiteY9" fmla="*/ 38268 h 137598"/>
                      <a:gd name="connsiteX10" fmla="*/ 59141 w 111324"/>
                      <a:gd name="connsiteY10" fmla="*/ 52183 h 137598"/>
                      <a:gd name="connsiteX11" fmla="*/ 62620 w 111324"/>
                      <a:gd name="connsiteY11" fmla="*/ 73056 h 137598"/>
                      <a:gd name="connsiteX12" fmla="*/ 52183 w 111324"/>
                      <a:gd name="connsiteY12" fmla="*/ 80014 h 137598"/>
                      <a:gd name="connsiteX13" fmla="*/ 45225 w 111324"/>
                      <a:gd name="connsiteY13" fmla="*/ 80014 h 137598"/>
                      <a:gd name="connsiteX14" fmla="*/ 48704 w 111324"/>
                      <a:gd name="connsiteY14" fmla="*/ 97408 h 137598"/>
                      <a:gd name="connsiteX15" fmla="*/ 48704 w 111324"/>
                      <a:gd name="connsiteY15" fmla="*/ 104366 h 137598"/>
                      <a:gd name="connsiteX16" fmla="*/ 17394 w 111324"/>
                      <a:gd name="connsiteY16" fmla="*/ 38268 h 137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1324" h="137598">
                        <a:moveTo>
                          <a:pt x="0" y="62620"/>
                        </a:moveTo>
                        <a:cubicBezTo>
                          <a:pt x="0" y="86972"/>
                          <a:pt x="13916" y="111324"/>
                          <a:pt x="34789" y="125240"/>
                        </a:cubicBezTo>
                        <a:cubicBezTo>
                          <a:pt x="62620" y="146113"/>
                          <a:pt x="93930" y="139155"/>
                          <a:pt x="111324" y="114803"/>
                        </a:cubicBezTo>
                        <a:cubicBezTo>
                          <a:pt x="107845" y="97408"/>
                          <a:pt x="104366" y="76535"/>
                          <a:pt x="100887" y="59141"/>
                        </a:cubicBezTo>
                        <a:cubicBezTo>
                          <a:pt x="100887" y="48704"/>
                          <a:pt x="100887" y="34789"/>
                          <a:pt x="100887" y="24352"/>
                        </a:cubicBezTo>
                        <a:cubicBezTo>
                          <a:pt x="90451" y="13915"/>
                          <a:pt x="80014" y="0"/>
                          <a:pt x="59141" y="0"/>
                        </a:cubicBezTo>
                        <a:cubicBezTo>
                          <a:pt x="20873" y="0"/>
                          <a:pt x="0" y="27831"/>
                          <a:pt x="0" y="62620"/>
                        </a:cubicBezTo>
                        <a:close/>
                        <a:moveTo>
                          <a:pt x="17394" y="38268"/>
                        </a:moveTo>
                        <a:cubicBezTo>
                          <a:pt x="24352" y="24352"/>
                          <a:pt x="41747" y="6958"/>
                          <a:pt x="55662" y="13915"/>
                        </a:cubicBezTo>
                        <a:cubicBezTo>
                          <a:pt x="69578" y="20873"/>
                          <a:pt x="55662" y="31310"/>
                          <a:pt x="45225" y="38268"/>
                        </a:cubicBezTo>
                        <a:cubicBezTo>
                          <a:pt x="52183" y="41746"/>
                          <a:pt x="55662" y="48704"/>
                          <a:pt x="59141" y="52183"/>
                        </a:cubicBezTo>
                        <a:cubicBezTo>
                          <a:pt x="62620" y="59141"/>
                          <a:pt x="66099" y="66099"/>
                          <a:pt x="62620" y="73056"/>
                        </a:cubicBezTo>
                        <a:cubicBezTo>
                          <a:pt x="59141" y="76535"/>
                          <a:pt x="55662" y="80014"/>
                          <a:pt x="52183" y="80014"/>
                        </a:cubicBezTo>
                        <a:cubicBezTo>
                          <a:pt x="48704" y="80014"/>
                          <a:pt x="48704" y="80014"/>
                          <a:pt x="45225" y="80014"/>
                        </a:cubicBezTo>
                        <a:cubicBezTo>
                          <a:pt x="34789" y="80014"/>
                          <a:pt x="45225" y="93930"/>
                          <a:pt x="48704" y="97408"/>
                        </a:cubicBezTo>
                        <a:cubicBezTo>
                          <a:pt x="48704" y="97408"/>
                          <a:pt x="52183" y="100887"/>
                          <a:pt x="48704" y="104366"/>
                        </a:cubicBezTo>
                        <a:cubicBezTo>
                          <a:pt x="10437" y="118282"/>
                          <a:pt x="3479" y="62620"/>
                          <a:pt x="17394" y="38268"/>
                        </a:cubicBezTo>
                        <a:close/>
                      </a:path>
                    </a:pathLst>
                  </a:custGeom>
                  <a:solidFill>
                    <a:srgbClr val="FBD0B4"/>
                  </a:solidFill>
                  <a:ln w="34755" cap="flat">
                    <a:noFill/>
                    <a:prstDash val="solid"/>
                    <a:miter/>
                  </a:ln>
                </p:spPr>
                <p:txBody>
                  <a:bodyPr rtlCol="0" anchor="ctr"/>
                  <a:lstStyle/>
                  <a:p>
                    <a:endParaRPr lang="en-US"/>
                  </a:p>
                </p:txBody>
              </p:sp>
              <p:sp>
                <p:nvSpPr>
                  <p:cNvPr id="347" name="Freeform: Shape 346">
                    <a:extLst>
                      <a:ext uri="{FF2B5EF4-FFF2-40B4-BE49-F238E27FC236}">
                        <a16:creationId xmlns:a16="http://schemas.microsoft.com/office/drawing/2014/main" xmlns="" id="{A36DD500-984B-41BA-A676-17525DF92329}"/>
                      </a:ext>
                    </a:extLst>
                  </p:cNvPr>
                  <p:cNvSpPr/>
                  <p:nvPr/>
                </p:nvSpPr>
                <p:spPr>
                  <a:xfrm>
                    <a:off x="1877797" y="7705674"/>
                    <a:ext cx="62619" cy="139155"/>
                  </a:xfrm>
                  <a:custGeom>
                    <a:avLst/>
                    <a:gdLst>
                      <a:gd name="connsiteX0" fmla="*/ 41747 w 62619"/>
                      <a:gd name="connsiteY0" fmla="*/ 93930 h 139155"/>
                      <a:gd name="connsiteX1" fmla="*/ 20873 w 62619"/>
                      <a:gd name="connsiteY1" fmla="*/ 76535 h 139155"/>
                      <a:gd name="connsiteX2" fmla="*/ 24352 w 62619"/>
                      <a:gd name="connsiteY2" fmla="*/ 27831 h 139155"/>
                      <a:gd name="connsiteX3" fmla="*/ 0 w 62619"/>
                      <a:gd name="connsiteY3" fmla="*/ 0 h 139155"/>
                      <a:gd name="connsiteX4" fmla="*/ 10437 w 62619"/>
                      <a:gd name="connsiteY4" fmla="*/ 0 h 139155"/>
                      <a:gd name="connsiteX5" fmla="*/ 52183 w 62619"/>
                      <a:gd name="connsiteY5" fmla="*/ 24352 h 139155"/>
                      <a:gd name="connsiteX6" fmla="*/ 52183 w 62619"/>
                      <a:gd name="connsiteY6" fmla="*/ 59141 h 139155"/>
                      <a:gd name="connsiteX7" fmla="*/ 62620 w 62619"/>
                      <a:gd name="connsiteY7" fmla="*/ 114803 h 139155"/>
                      <a:gd name="connsiteX8" fmla="*/ 24352 w 62619"/>
                      <a:gd name="connsiteY8" fmla="*/ 139155 h 139155"/>
                      <a:gd name="connsiteX9" fmla="*/ 41747 w 62619"/>
                      <a:gd name="connsiteY9" fmla="*/ 93930 h 139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619" h="139155">
                        <a:moveTo>
                          <a:pt x="41747" y="93930"/>
                        </a:moveTo>
                        <a:cubicBezTo>
                          <a:pt x="41747" y="76535"/>
                          <a:pt x="31310" y="76535"/>
                          <a:pt x="20873" y="76535"/>
                        </a:cubicBezTo>
                        <a:cubicBezTo>
                          <a:pt x="31310" y="62620"/>
                          <a:pt x="31310" y="41747"/>
                          <a:pt x="24352" y="27831"/>
                        </a:cubicBezTo>
                        <a:cubicBezTo>
                          <a:pt x="17394" y="13916"/>
                          <a:pt x="10437" y="3479"/>
                          <a:pt x="0" y="0"/>
                        </a:cubicBezTo>
                        <a:cubicBezTo>
                          <a:pt x="3479" y="0"/>
                          <a:pt x="6958" y="0"/>
                          <a:pt x="10437" y="0"/>
                        </a:cubicBezTo>
                        <a:cubicBezTo>
                          <a:pt x="31310" y="0"/>
                          <a:pt x="41747" y="13916"/>
                          <a:pt x="52183" y="24352"/>
                        </a:cubicBezTo>
                        <a:cubicBezTo>
                          <a:pt x="52183" y="34789"/>
                          <a:pt x="48704" y="48704"/>
                          <a:pt x="52183" y="59141"/>
                        </a:cubicBezTo>
                        <a:cubicBezTo>
                          <a:pt x="55662" y="80014"/>
                          <a:pt x="55662" y="97409"/>
                          <a:pt x="62620" y="114803"/>
                        </a:cubicBezTo>
                        <a:cubicBezTo>
                          <a:pt x="52183" y="128718"/>
                          <a:pt x="38268" y="135676"/>
                          <a:pt x="24352" y="139155"/>
                        </a:cubicBezTo>
                        <a:cubicBezTo>
                          <a:pt x="38268" y="125240"/>
                          <a:pt x="45225" y="111324"/>
                          <a:pt x="41747" y="93930"/>
                        </a:cubicBezTo>
                        <a:close/>
                      </a:path>
                    </a:pathLst>
                  </a:custGeom>
                  <a:solidFill>
                    <a:srgbClr val="FBD0B4"/>
                  </a:solidFill>
                  <a:ln w="34755" cap="flat">
                    <a:noFill/>
                    <a:prstDash val="solid"/>
                    <a:miter/>
                  </a:ln>
                </p:spPr>
                <p:txBody>
                  <a:bodyPr rtlCol="0" anchor="ctr"/>
                  <a:lstStyle/>
                  <a:p>
                    <a:endParaRPr lang="en-US"/>
                  </a:p>
                </p:txBody>
              </p:sp>
              <p:sp>
                <p:nvSpPr>
                  <p:cNvPr id="348" name="Freeform: Shape 347">
                    <a:extLst>
                      <a:ext uri="{FF2B5EF4-FFF2-40B4-BE49-F238E27FC236}">
                        <a16:creationId xmlns:a16="http://schemas.microsoft.com/office/drawing/2014/main" xmlns="" id="{000551A4-4C8C-408C-B6F8-FF2D514C4425}"/>
                      </a:ext>
                    </a:extLst>
                  </p:cNvPr>
                  <p:cNvSpPr/>
                  <p:nvPr/>
                </p:nvSpPr>
                <p:spPr>
                  <a:xfrm>
                    <a:off x="1856681" y="7730359"/>
                    <a:ext cx="73132" cy="70685"/>
                  </a:xfrm>
                  <a:custGeom>
                    <a:avLst/>
                    <a:gdLst>
                      <a:gd name="connsiteX0" fmla="*/ 45469 w 73132"/>
                      <a:gd name="connsiteY0" fmla="*/ 6625 h 70685"/>
                      <a:gd name="connsiteX1" fmla="*/ 243 w 73132"/>
                      <a:gd name="connsiteY1" fmla="*/ 20540 h 70685"/>
                      <a:gd name="connsiteX2" fmla="*/ 3722 w 73132"/>
                      <a:gd name="connsiteY2" fmla="*/ 20540 h 70685"/>
                      <a:gd name="connsiteX3" fmla="*/ 24595 w 73132"/>
                      <a:gd name="connsiteY3" fmla="*/ 6625 h 70685"/>
                      <a:gd name="connsiteX4" fmla="*/ 45469 w 73132"/>
                      <a:gd name="connsiteY4" fmla="*/ 17061 h 70685"/>
                      <a:gd name="connsiteX5" fmla="*/ 52426 w 73132"/>
                      <a:gd name="connsiteY5" fmla="*/ 24019 h 70685"/>
                      <a:gd name="connsiteX6" fmla="*/ 52426 w 73132"/>
                      <a:gd name="connsiteY6" fmla="*/ 24019 h 70685"/>
                      <a:gd name="connsiteX7" fmla="*/ 48947 w 73132"/>
                      <a:gd name="connsiteY7" fmla="*/ 34456 h 70685"/>
                      <a:gd name="connsiteX8" fmla="*/ 38511 w 73132"/>
                      <a:gd name="connsiteY8" fmla="*/ 44892 h 70685"/>
                      <a:gd name="connsiteX9" fmla="*/ 14159 w 73132"/>
                      <a:gd name="connsiteY9" fmla="*/ 41413 h 70685"/>
                      <a:gd name="connsiteX10" fmla="*/ 14159 w 73132"/>
                      <a:gd name="connsiteY10" fmla="*/ 41413 h 70685"/>
                      <a:gd name="connsiteX11" fmla="*/ 41990 w 73132"/>
                      <a:gd name="connsiteY11" fmla="*/ 48371 h 70685"/>
                      <a:gd name="connsiteX12" fmla="*/ 55905 w 73132"/>
                      <a:gd name="connsiteY12" fmla="*/ 30977 h 70685"/>
                      <a:gd name="connsiteX13" fmla="*/ 59384 w 73132"/>
                      <a:gd name="connsiteY13" fmla="*/ 65766 h 70685"/>
                      <a:gd name="connsiteX14" fmla="*/ 62863 w 73132"/>
                      <a:gd name="connsiteY14" fmla="*/ 69244 h 70685"/>
                      <a:gd name="connsiteX15" fmla="*/ 45469 w 73132"/>
                      <a:gd name="connsiteY15" fmla="*/ 6625 h 70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3132" h="70685">
                        <a:moveTo>
                          <a:pt x="45469" y="6625"/>
                        </a:moveTo>
                        <a:cubicBezTo>
                          <a:pt x="31553" y="-3812"/>
                          <a:pt x="-3236" y="-3812"/>
                          <a:pt x="243" y="20540"/>
                        </a:cubicBezTo>
                        <a:cubicBezTo>
                          <a:pt x="243" y="20540"/>
                          <a:pt x="3722" y="20540"/>
                          <a:pt x="3722" y="20540"/>
                        </a:cubicBezTo>
                        <a:cubicBezTo>
                          <a:pt x="243" y="6625"/>
                          <a:pt x="17637" y="6625"/>
                          <a:pt x="24595" y="6625"/>
                        </a:cubicBezTo>
                        <a:cubicBezTo>
                          <a:pt x="31553" y="6625"/>
                          <a:pt x="38511" y="13582"/>
                          <a:pt x="45469" y="17061"/>
                        </a:cubicBezTo>
                        <a:cubicBezTo>
                          <a:pt x="48947" y="20540"/>
                          <a:pt x="48947" y="24019"/>
                          <a:pt x="52426" y="24019"/>
                        </a:cubicBezTo>
                        <a:cubicBezTo>
                          <a:pt x="52426" y="24019"/>
                          <a:pt x="52426" y="24019"/>
                          <a:pt x="52426" y="24019"/>
                        </a:cubicBezTo>
                        <a:cubicBezTo>
                          <a:pt x="52426" y="27498"/>
                          <a:pt x="52426" y="30977"/>
                          <a:pt x="48947" y="34456"/>
                        </a:cubicBezTo>
                        <a:cubicBezTo>
                          <a:pt x="48947" y="37935"/>
                          <a:pt x="41990" y="41413"/>
                          <a:pt x="38511" y="44892"/>
                        </a:cubicBezTo>
                        <a:cubicBezTo>
                          <a:pt x="31553" y="48371"/>
                          <a:pt x="21116" y="48371"/>
                          <a:pt x="14159" y="41413"/>
                        </a:cubicBezTo>
                        <a:cubicBezTo>
                          <a:pt x="14159" y="41413"/>
                          <a:pt x="10680" y="41413"/>
                          <a:pt x="14159" y="41413"/>
                        </a:cubicBezTo>
                        <a:cubicBezTo>
                          <a:pt x="21116" y="51850"/>
                          <a:pt x="31553" y="51850"/>
                          <a:pt x="41990" y="48371"/>
                        </a:cubicBezTo>
                        <a:cubicBezTo>
                          <a:pt x="45469" y="44892"/>
                          <a:pt x="52426" y="37935"/>
                          <a:pt x="55905" y="30977"/>
                        </a:cubicBezTo>
                        <a:cubicBezTo>
                          <a:pt x="62863" y="41413"/>
                          <a:pt x="62863" y="55329"/>
                          <a:pt x="59384" y="65766"/>
                        </a:cubicBezTo>
                        <a:cubicBezTo>
                          <a:pt x="59384" y="69244"/>
                          <a:pt x="59384" y="72723"/>
                          <a:pt x="62863" y="69244"/>
                        </a:cubicBezTo>
                        <a:cubicBezTo>
                          <a:pt x="87215" y="55329"/>
                          <a:pt x="62863" y="17061"/>
                          <a:pt x="45469" y="6625"/>
                        </a:cubicBezTo>
                        <a:close/>
                      </a:path>
                    </a:pathLst>
                  </a:custGeom>
                  <a:solidFill>
                    <a:srgbClr val="9E5116"/>
                  </a:solidFill>
                  <a:ln w="34755" cap="flat">
                    <a:noFill/>
                    <a:prstDash val="solid"/>
                    <a:miter/>
                  </a:ln>
                </p:spPr>
                <p:txBody>
                  <a:bodyPr rtlCol="0" anchor="ctr"/>
                  <a:lstStyle/>
                  <a:p>
                    <a:endParaRPr lang="en-US"/>
                  </a:p>
                </p:txBody>
              </p:sp>
              <p:sp>
                <p:nvSpPr>
                  <p:cNvPr id="349" name="Freeform: Shape 348">
                    <a:extLst>
                      <a:ext uri="{FF2B5EF4-FFF2-40B4-BE49-F238E27FC236}">
                        <a16:creationId xmlns:a16="http://schemas.microsoft.com/office/drawing/2014/main" xmlns="" id="{C1990F96-4E31-4541-9D07-2D1F5DBE53A5}"/>
                      </a:ext>
                    </a:extLst>
                  </p:cNvPr>
                  <p:cNvSpPr/>
                  <p:nvPr/>
                </p:nvSpPr>
                <p:spPr>
                  <a:xfrm>
                    <a:off x="2096967" y="7607612"/>
                    <a:ext cx="100887" cy="64819"/>
                  </a:xfrm>
                  <a:custGeom>
                    <a:avLst/>
                    <a:gdLst>
                      <a:gd name="connsiteX0" fmla="*/ 0 w 100887"/>
                      <a:gd name="connsiteY0" fmla="*/ 7611 h 64819"/>
                      <a:gd name="connsiteX1" fmla="*/ 100887 w 100887"/>
                      <a:gd name="connsiteY1" fmla="*/ 63273 h 64819"/>
                      <a:gd name="connsiteX2" fmla="*/ 97408 w 100887"/>
                      <a:gd name="connsiteY2" fmla="*/ 63273 h 64819"/>
                      <a:gd name="connsiteX3" fmla="*/ 0 w 100887"/>
                      <a:gd name="connsiteY3" fmla="*/ 7611 h 64819"/>
                      <a:gd name="connsiteX4" fmla="*/ 0 w 100887"/>
                      <a:gd name="connsiteY4" fmla="*/ 7611 h 648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887" h="64819">
                        <a:moveTo>
                          <a:pt x="0" y="7611"/>
                        </a:moveTo>
                        <a:cubicBezTo>
                          <a:pt x="34789" y="-16741"/>
                          <a:pt x="97408" y="21527"/>
                          <a:pt x="100887" y="63273"/>
                        </a:cubicBezTo>
                        <a:cubicBezTo>
                          <a:pt x="100887" y="66752"/>
                          <a:pt x="97408" y="63273"/>
                          <a:pt x="97408" y="63273"/>
                        </a:cubicBezTo>
                        <a:cubicBezTo>
                          <a:pt x="93930" y="21527"/>
                          <a:pt x="38268" y="-2825"/>
                          <a:pt x="0" y="7611"/>
                        </a:cubicBezTo>
                        <a:cubicBezTo>
                          <a:pt x="0" y="11090"/>
                          <a:pt x="0" y="11090"/>
                          <a:pt x="0" y="7611"/>
                        </a:cubicBezTo>
                        <a:close/>
                      </a:path>
                    </a:pathLst>
                  </a:custGeom>
                  <a:solidFill>
                    <a:srgbClr val="9E5116"/>
                  </a:solidFill>
                  <a:ln w="34755" cap="flat">
                    <a:noFill/>
                    <a:prstDash val="solid"/>
                    <a:miter/>
                  </a:ln>
                </p:spPr>
                <p:txBody>
                  <a:bodyPr rtlCol="0" anchor="ctr"/>
                  <a:lstStyle/>
                  <a:p>
                    <a:endParaRPr lang="en-US"/>
                  </a:p>
                </p:txBody>
              </p:sp>
              <p:sp>
                <p:nvSpPr>
                  <p:cNvPr id="350" name="Freeform: Shape 349">
                    <a:extLst>
                      <a:ext uri="{FF2B5EF4-FFF2-40B4-BE49-F238E27FC236}">
                        <a16:creationId xmlns:a16="http://schemas.microsoft.com/office/drawing/2014/main" xmlns="" id="{0816AF87-B873-4902-B2F6-A402A6E33E2A}"/>
                      </a:ext>
                    </a:extLst>
                  </p:cNvPr>
                  <p:cNvSpPr/>
                  <p:nvPr/>
                </p:nvSpPr>
                <p:spPr>
                  <a:xfrm>
                    <a:off x="2354403" y="7597963"/>
                    <a:ext cx="74602" cy="43158"/>
                  </a:xfrm>
                  <a:custGeom>
                    <a:avLst/>
                    <a:gdLst>
                      <a:gd name="connsiteX0" fmla="*/ 73056 w 74602"/>
                      <a:gd name="connsiteY0" fmla="*/ 6824 h 43158"/>
                      <a:gd name="connsiteX1" fmla="*/ 73056 w 74602"/>
                      <a:gd name="connsiteY1" fmla="*/ 6824 h 43158"/>
                      <a:gd name="connsiteX2" fmla="*/ 3479 w 74602"/>
                      <a:gd name="connsiteY2" fmla="*/ 41613 h 43158"/>
                      <a:gd name="connsiteX3" fmla="*/ 0 w 74602"/>
                      <a:gd name="connsiteY3" fmla="*/ 41613 h 43158"/>
                      <a:gd name="connsiteX4" fmla="*/ 73056 w 74602"/>
                      <a:gd name="connsiteY4" fmla="*/ 6824 h 43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602" h="43158">
                        <a:moveTo>
                          <a:pt x="73056" y="6824"/>
                        </a:moveTo>
                        <a:cubicBezTo>
                          <a:pt x="76535" y="6824"/>
                          <a:pt x="73056" y="6824"/>
                          <a:pt x="73056" y="6824"/>
                        </a:cubicBezTo>
                        <a:cubicBezTo>
                          <a:pt x="41746" y="-7092"/>
                          <a:pt x="17394" y="17261"/>
                          <a:pt x="3479" y="41613"/>
                        </a:cubicBezTo>
                        <a:cubicBezTo>
                          <a:pt x="3479" y="45092"/>
                          <a:pt x="0" y="41613"/>
                          <a:pt x="0" y="41613"/>
                        </a:cubicBezTo>
                        <a:cubicBezTo>
                          <a:pt x="6958" y="6824"/>
                          <a:pt x="45225" y="-10570"/>
                          <a:pt x="73056" y="6824"/>
                        </a:cubicBezTo>
                        <a:close/>
                      </a:path>
                    </a:pathLst>
                  </a:custGeom>
                  <a:solidFill>
                    <a:srgbClr val="9E5116"/>
                  </a:solidFill>
                  <a:ln w="34755" cap="flat">
                    <a:noFill/>
                    <a:prstDash val="solid"/>
                    <a:miter/>
                  </a:ln>
                </p:spPr>
                <p:txBody>
                  <a:bodyPr rtlCol="0" anchor="ctr"/>
                  <a:lstStyle/>
                  <a:p>
                    <a:endParaRPr lang="en-US"/>
                  </a:p>
                </p:txBody>
              </p:sp>
              <p:grpSp>
                <p:nvGrpSpPr>
                  <p:cNvPr id="351" name="Graphic 30">
                    <a:extLst>
                      <a:ext uri="{FF2B5EF4-FFF2-40B4-BE49-F238E27FC236}">
                        <a16:creationId xmlns:a16="http://schemas.microsoft.com/office/drawing/2014/main" xmlns="" id="{A6A71749-4D86-4886-A2CD-941C65ECA7CD}"/>
                      </a:ext>
                    </a:extLst>
                  </p:cNvPr>
                  <p:cNvGrpSpPr/>
                  <p:nvPr/>
                </p:nvGrpSpPr>
                <p:grpSpPr>
                  <a:xfrm>
                    <a:off x="2055220" y="7542206"/>
                    <a:ext cx="121760" cy="65189"/>
                    <a:chOff x="2055220" y="7542206"/>
                    <a:chExt cx="121760" cy="65189"/>
                  </a:xfrm>
                </p:grpSpPr>
                <p:sp>
                  <p:nvSpPr>
                    <p:cNvPr id="352" name="Freeform: Shape 351">
                      <a:extLst>
                        <a:ext uri="{FF2B5EF4-FFF2-40B4-BE49-F238E27FC236}">
                          <a16:creationId xmlns:a16="http://schemas.microsoft.com/office/drawing/2014/main" xmlns="" id="{0C424270-9ACB-4227-A04C-02C7F0986ED2}"/>
                        </a:ext>
                      </a:extLst>
                    </p:cNvPr>
                    <p:cNvSpPr/>
                    <p:nvPr/>
                  </p:nvSpPr>
                  <p:spPr>
                    <a:xfrm>
                      <a:off x="2055220" y="7542206"/>
                      <a:ext cx="121760" cy="58231"/>
                    </a:xfrm>
                    <a:custGeom>
                      <a:avLst/>
                      <a:gdLst>
                        <a:gd name="connsiteX0" fmla="*/ 0 w 121760"/>
                        <a:gd name="connsiteY0" fmla="*/ 41707 h 58231"/>
                        <a:gd name="connsiteX1" fmla="*/ 0 w 121760"/>
                        <a:gd name="connsiteY1" fmla="*/ 41707 h 58231"/>
                        <a:gd name="connsiteX2" fmla="*/ 0 w 121760"/>
                        <a:gd name="connsiteY2" fmla="*/ 41707 h 58231"/>
                        <a:gd name="connsiteX3" fmla="*/ 0 w 121760"/>
                        <a:gd name="connsiteY3" fmla="*/ 41707 h 58231"/>
                        <a:gd name="connsiteX4" fmla="*/ 121761 w 121760"/>
                        <a:gd name="connsiteY4" fmla="*/ 55623 h 58231"/>
                        <a:gd name="connsiteX5" fmla="*/ 114803 w 121760"/>
                        <a:gd name="connsiteY5" fmla="*/ 55623 h 58231"/>
                        <a:gd name="connsiteX6" fmla="*/ 114803 w 121760"/>
                        <a:gd name="connsiteY6" fmla="*/ 55623 h 58231"/>
                        <a:gd name="connsiteX7" fmla="*/ 107845 w 121760"/>
                        <a:gd name="connsiteY7" fmla="*/ 48665 h 58231"/>
                        <a:gd name="connsiteX8" fmla="*/ 69578 w 121760"/>
                        <a:gd name="connsiteY8" fmla="*/ 20834 h 58231"/>
                        <a:gd name="connsiteX9" fmla="*/ 17394 w 121760"/>
                        <a:gd name="connsiteY9" fmla="*/ 27792 h 58231"/>
                        <a:gd name="connsiteX10" fmla="*/ 10437 w 121760"/>
                        <a:gd name="connsiteY10" fmla="*/ 45186 h 58231"/>
                        <a:gd name="connsiteX11" fmla="*/ 0 w 121760"/>
                        <a:gd name="connsiteY11" fmla="*/ 41707 h 58231"/>
                        <a:gd name="connsiteX12" fmla="*/ 0 w 121760"/>
                        <a:gd name="connsiteY12" fmla="*/ 41707 h 58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1760" h="58231">
                          <a:moveTo>
                            <a:pt x="0" y="41707"/>
                          </a:moveTo>
                          <a:cubicBezTo>
                            <a:pt x="0" y="41707"/>
                            <a:pt x="0" y="41707"/>
                            <a:pt x="0" y="41707"/>
                          </a:cubicBezTo>
                          <a:lnTo>
                            <a:pt x="0" y="41707"/>
                          </a:lnTo>
                          <a:lnTo>
                            <a:pt x="0" y="41707"/>
                          </a:lnTo>
                          <a:cubicBezTo>
                            <a:pt x="13916" y="-31349"/>
                            <a:pt x="107845" y="3440"/>
                            <a:pt x="121761" y="55623"/>
                          </a:cubicBezTo>
                          <a:cubicBezTo>
                            <a:pt x="121761" y="59102"/>
                            <a:pt x="118282" y="59102"/>
                            <a:pt x="114803" y="55623"/>
                          </a:cubicBezTo>
                          <a:lnTo>
                            <a:pt x="114803" y="55623"/>
                          </a:lnTo>
                          <a:cubicBezTo>
                            <a:pt x="111324" y="52144"/>
                            <a:pt x="111324" y="48665"/>
                            <a:pt x="107845" y="48665"/>
                          </a:cubicBezTo>
                          <a:cubicBezTo>
                            <a:pt x="97408" y="38228"/>
                            <a:pt x="86972" y="27792"/>
                            <a:pt x="69578" y="20834"/>
                          </a:cubicBezTo>
                          <a:cubicBezTo>
                            <a:pt x="52183" y="13876"/>
                            <a:pt x="27831" y="17355"/>
                            <a:pt x="17394" y="27792"/>
                          </a:cubicBezTo>
                          <a:cubicBezTo>
                            <a:pt x="13916" y="31271"/>
                            <a:pt x="10437" y="38228"/>
                            <a:pt x="10437" y="45186"/>
                          </a:cubicBezTo>
                          <a:cubicBezTo>
                            <a:pt x="10437" y="52144"/>
                            <a:pt x="0" y="48665"/>
                            <a:pt x="0" y="41707"/>
                          </a:cubicBezTo>
                          <a:cubicBezTo>
                            <a:pt x="0" y="41707"/>
                            <a:pt x="0" y="41707"/>
                            <a:pt x="0" y="41707"/>
                          </a:cubicBezTo>
                          <a:close/>
                        </a:path>
                      </a:pathLst>
                    </a:custGeom>
                    <a:solidFill>
                      <a:srgbClr val="BD5B11"/>
                    </a:solidFill>
                    <a:ln w="34755" cap="flat">
                      <a:noFill/>
                      <a:prstDash val="solid"/>
                      <a:miter/>
                    </a:ln>
                  </p:spPr>
                  <p:txBody>
                    <a:bodyPr rtlCol="0" anchor="ctr"/>
                    <a:lstStyle/>
                    <a:p>
                      <a:endParaRPr lang="en-US"/>
                    </a:p>
                  </p:txBody>
                </p:sp>
                <p:sp>
                  <p:nvSpPr>
                    <p:cNvPr id="353" name="Freeform: Shape 352">
                      <a:extLst>
                        <a:ext uri="{FF2B5EF4-FFF2-40B4-BE49-F238E27FC236}">
                          <a16:creationId xmlns:a16="http://schemas.microsoft.com/office/drawing/2014/main" xmlns="" id="{A0EEB9CB-4838-4527-9592-90133F11361E}"/>
                        </a:ext>
                      </a:extLst>
                    </p:cNvPr>
                    <p:cNvSpPr/>
                    <p:nvPr/>
                  </p:nvSpPr>
                  <p:spPr>
                    <a:xfrm>
                      <a:off x="2055220" y="7549164"/>
                      <a:ext cx="121760" cy="58231"/>
                    </a:xfrm>
                    <a:custGeom>
                      <a:avLst/>
                      <a:gdLst>
                        <a:gd name="connsiteX0" fmla="*/ 0 w 121760"/>
                        <a:gd name="connsiteY0" fmla="*/ 41707 h 58231"/>
                        <a:gd name="connsiteX1" fmla="*/ 0 w 121760"/>
                        <a:gd name="connsiteY1" fmla="*/ 41707 h 58231"/>
                        <a:gd name="connsiteX2" fmla="*/ 0 w 121760"/>
                        <a:gd name="connsiteY2" fmla="*/ 41707 h 58231"/>
                        <a:gd name="connsiteX3" fmla="*/ 0 w 121760"/>
                        <a:gd name="connsiteY3" fmla="*/ 41707 h 58231"/>
                        <a:gd name="connsiteX4" fmla="*/ 121761 w 121760"/>
                        <a:gd name="connsiteY4" fmla="*/ 55623 h 58231"/>
                        <a:gd name="connsiteX5" fmla="*/ 114803 w 121760"/>
                        <a:gd name="connsiteY5" fmla="*/ 55623 h 58231"/>
                        <a:gd name="connsiteX6" fmla="*/ 114803 w 121760"/>
                        <a:gd name="connsiteY6" fmla="*/ 55623 h 58231"/>
                        <a:gd name="connsiteX7" fmla="*/ 107845 w 121760"/>
                        <a:gd name="connsiteY7" fmla="*/ 48665 h 58231"/>
                        <a:gd name="connsiteX8" fmla="*/ 69578 w 121760"/>
                        <a:gd name="connsiteY8" fmla="*/ 20834 h 58231"/>
                        <a:gd name="connsiteX9" fmla="*/ 17394 w 121760"/>
                        <a:gd name="connsiteY9" fmla="*/ 27792 h 58231"/>
                        <a:gd name="connsiteX10" fmla="*/ 10437 w 121760"/>
                        <a:gd name="connsiteY10" fmla="*/ 45186 h 58231"/>
                        <a:gd name="connsiteX11" fmla="*/ 0 w 121760"/>
                        <a:gd name="connsiteY11" fmla="*/ 41707 h 58231"/>
                        <a:gd name="connsiteX12" fmla="*/ 0 w 121760"/>
                        <a:gd name="connsiteY12" fmla="*/ 41707 h 58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1760" h="58231">
                          <a:moveTo>
                            <a:pt x="0" y="41707"/>
                          </a:moveTo>
                          <a:cubicBezTo>
                            <a:pt x="0" y="41707"/>
                            <a:pt x="0" y="41707"/>
                            <a:pt x="0" y="41707"/>
                          </a:cubicBezTo>
                          <a:lnTo>
                            <a:pt x="0" y="41707"/>
                          </a:lnTo>
                          <a:lnTo>
                            <a:pt x="0" y="41707"/>
                          </a:lnTo>
                          <a:cubicBezTo>
                            <a:pt x="13916" y="-31349"/>
                            <a:pt x="107845" y="3440"/>
                            <a:pt x="121761" y="55623"/>
                          </a:cubicBezTo>
                          <a:cubicBezTo>
                            <a:pt x="121761" y="59102"/>
                            <a:pt x="118282" y="59102"/>
                            <a:pt x="114803" y="55623"/>
                          </a:cubicBezTo>
                          <a:cubicBezTo>
                            <a:pt x="114803" y="55623"/>
                            <a:pt x="114803" y="55623"/>
                            <a:pt x="114803" y="55623"/>
                          </a:cubicBezTo>
                          <a:cubicBezTo>
                            <a:pt x="111324" y="52144"/>
                            <a:pt x="111324" y="48665"/>
                            <a:pt x="107845" y="48665"/>
                          </a:cubicBezTo>
                          <a:cubicBezTo>
                            <a:pt x="97408" y="38228"/>
                            <a:pt x="86972" y="27792"/>
                            <a:pt x="69578" y="20834"/>
                          </a:cubicBezTo>
                          <a:cubicBezTo>
                            <a:pt x="52183" y="13876"/>
                            <a:pt x="27831" y="17355"/>
                            <a:pt x="17394" y="27792"/>
                          </a:cubicBezTo>
                          <a:cubicBezTo>
                            <a:pt x="13916" y="31271"/>
                            <a:pt x="10437" y="38228"/>
                            <a:pt x="10437" y="45186"/>
                          </a:cubicBezTo>
                          <a:cubicBezTo>
                            <a:pt x="10437" y="52144"/>
                            <a:pt x="0" y="48665"/>
                            <a:pt x="0" y="41707"/>
                          </a:cubicBezTo>
                          <a:cubicBezTo>
                            <a:pt x="0" y="41707"/>
                            <a:pt x="0" y="41707"/>
                            <a:pt x="0" y="41707"/>
                          </a:cubicBezTo>
                          <a:close/>
                        </a:path>
                      </a:pathLst>
                    </a:custGeom>
                    <a:solidFill>
                      <a:srgbClr val="FBD0B4"/>
                    </a:solidFill>
                    <a:ln w="34755" cap="flat">
                      <a:noFill/>
                      <a:prstDash val="solid"/>
                      <a:miter/>
                    </a:ln>
                  </p:spPr>
                  <p:txBody>
                    <a:bodyPr rtlCol="0" anchor="ctr"/>
                    <a:lstStyle/>
                    <a:p>
                      <a:endParaRPr lang="en-US"/>
                    </a:p>
                  </p:txBody>
                </p:sp>
              </p:grpSp>
              <p:grpSp>
                <p:nvGrpSpPr>
                  <p:cNvPr id="354" name="Graphic 30">
                    <a:extLst>
                      <a:ext uri="{FF2B5EF4-FFF2-40B4-BE49-F238E27FC236}">
                        <a16:creationId xmlns:a16="http://schemas.microsoft.com/office/drawing/2014/main" xmlns="" id="{34AEEE67-4ABB-4DA4-AF86-456980FAE62C}"/>
                      </a:ext>
                    </a:extLst>
                  </p:cNvPr>
                  <p:cNvGrpSpPr/>
                  <p:nvPr/>
                </p:nvGrpSpPr>
                <p:grpSpPr>
                  <a:xfrm>
                    <a:off x="2373903" y="7535209"/>
                    <a:ext cx="95302" cy="46666"/>
                    <a:chOff x="2373903" y="7535209"/>
                    <a:chExt cx="95302" cy="46666"/>
                  </a:xfrm>
                </p:grpSpPr>
                <p:sp>
                  <p:nvSpPr>
                    <p:cNvPr id="355" name="Freeform: Shape 354">
                      <a:extLst>
                        <a:ext uri="{FF2B5EF4-FFF2-40B4-BE49-F238E27FC236}">
                          <a16:creationId xmlns:a16="http://schemas.microsoft.com/office/drawing/2014/main" xmlns="" id="{0131A4F0-56F4-4C69-B2A2-0B1216C5CEBE}"/>
                        </a:ext>
                      </a:extLst>
                    </p:cNvPr>
                    <p:cNvSpPr/>
                    <p:nvPr/>
                  </p:nvSpPr>
                  <p:spPr>
                    <a:xfrm>
                      <a:off x="2373903" y="7535209"/>
                      <a:ext cx="95302" cy="43187"/>
                    </a:xfrm>
                    <a:custGeom>
                      <a:avLst/>
                      <a:gdLst>
                        <a:gd name="connsiteX0" fmla="*/ 32683 w 95302"/>
                        <a:gd name="connsiteY0" fmla="*/ 0 h 43187"/>
                        <a:gd name="connsiteX1" fmla="*/ 46599 w 95302"/>
                        <a:gd name="connsiteY1" fmla="*/ 0 h 43187"/>
                        <a:gd name="connsiteX2" fmla="*/ 46599 w 95302"/>
                        <a:gd name="connsiteY2" fmla="*/ 0 h 43187"/>
                        <a:gd name="connsiteX3" fmla="*/ 95303 w 95302"/>
                        <a:gd name="connsiteY3" fmla="*/ 34789 h 43187"/>
                        <a:gd name="connsiteX4" fmla="*/ 95303 w 95302"/>
                        <a:gd name="connsiteY4" fmla="*/ 38268 h 43187"/>
                        <a:gd name="connsiteX5" fmla="*/ 88345 w 95302"/>
                        <a:gd name="connsiteY5" fmla="*/ 34789 h 43187"/>
                        <a:gd name="connsiteX6" fmla="*/ 88345 w 95302"/>
                        <a:gd name="connsiteY6" fmla="*/ 34789 h 43187"/>
                        <a:gd name="connsiteX7" fmla="*/ 53556 w 95302"/>
                        <a:gd name="connsiteY7" fmla="*/ 10437 h 43187"/>
                        <a:gd name="connsiteX8" fmla="*/ 39641 w 95302"/>
                        <a:gd name="connsiteY8" fmla="*/ 10437 h 43187"/>
                        <a:gd name="connsiteX9" fmla="*/ 36162 w 95302"/>
                        <a:gd name="connsiteY9" fmla="*/ 10437 h 43187"/>
                        <a:gd name="connsiteX10" fmla="*/ 8331 w 95302"/>
                        <a:gd name="connsiteY10" fmla="*/ 41747 h 43187"/>
                        <a:gd name="connsiteX11" fmla="*/ 1373 w 95302"/>
                        <a:gd name="connsiteY11" fmla="*/ 38268 h 43187"/>
                        <a:gd name="connsiteX12" fmla="*/ 32683 w 95302"/>
                        <a:gd name="connsiteY12" fmla="*/ 0 h 43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302" h="43187">
                          <a:moveTo>
                            <a:pt x="32683" y="0"/>
                          </a:moveTo>
                          <a:cubicBezTo>
                            <a:pt x="39641" y="0"/>
                            <a:pt x="43120" y="0"/>
                            <a:pt x="46599" y="0"/>
                          </a:cubicBezTo>
                          <a:lnTo>
                            <a:pt x="46599" y="0"/>
                          </a:lnTo>
                          <a:cubicBezTo>
                            <a:pt x="67472" y="0"/>
                            <a:pt x="84866" y="20873"/>
                            <a:pt x="95303" y="34789"/>
                          </a:cubicBezTo>
                          <a:cubicBezTo>
                            <a:pt x="95303" y="34789"/>
                            <a:pt x="95303" y="38268"/>
                            <a:pt x="95303" y="38268"/>
                          </a:cubicBezTo>
                          <a:cubicBezTo>
                            <a:pt x="91824" y="38268"/>
                            <a:pt x="88345" y="38268"/>
                            <a:pt x="88345" y="34789"/>
                          </a:cubicBezTo>
                          <a:cubicBezTo>
                            <a:pt x="88345" y="34789"/>
                            <a:pt x="88345" y="34789"/>
                            <a:pt x="88345" y="34789"/>
                          </a:cubicBezTo>
                          <a:cubicBezTo>
                            <a:pt x="77909" y="24352"/>
                            <a:pt x="67472" y="13915"/>
                            <a:pt x="53556" y="10437"/>
                          </a:cubicBezTo>
                          <a:cubicBezTo>
                            <a:pt x="50078" y="10437"/>
                            <a:pt x="43120" y="6958"/>
                            <a:pt x="39641" y="10437"/>
                          </a:cubicBezTo>
                          <a:cubicBezTo>
                            <a:pt x="39641" y="10437"/>
                            <a:pt x="39641" y="10437"/>
                            <a:pt x="36162" y="10437"/>
                          </a:cubicBezTo>
                          <a:cubicBezTo>
                            <a:pt x="18768" y="17394"/>
                            <a:pt x="18768" y="31310"/>
                            <a:pt x="8331" y="41747"/>
                          </a:cubicBezTo>
                          <a:cubicBezTo>
                            <a:pt x="4852" y="45225"/>
                            <a:pt x="1373" y="41747"/>
                            <a:pt x="1373" y="38268"/>
                          </a:cubicBezTo>
                          <a:cubicBezTo>
                            <a:pt x="-5585" y="20873"/>
                            <a:pt x="15289" y="3479"/>
                            <a:pt x="32683" y="0"/>
                          </a:cubicBezTo>
                          <a:close/>
                        </a:path>
                      </a:pathLst>
                    </a:custGeom>
                    <a:solidFill>
                      <a:srgbClr val="BD5B11"/>
                    </a:solidFill>
                    <a:ln w="34755" cap="flat">
                      <a:noFill/>
                      <a:prstDash val="solid"/>
                      <a:miter/>
                    </a:ln>
                  </p:spPr>
                  <p:txBody>
                    <a:bodyPr rtlCol="0" anchor="ctr"/>
                    <a:lstStyle/>
                    <a:p>
                      <a:endParaRPr lang="en-US"/>
                    </a:p>
                  </p:txBody>
                </p:sp>
                <p:sp>
                  <p:nvSpPr>
                    <p:cNvPr id="356" name="Freeform: Shape 355">
                      <a:extLst>
                        <a:ext uri="{FF2B5EF4-FFF2-40B4-BE49-F238E27FC236}">
                          <a16:creationId xmlns:a16="http://schemas.microsoft.com/office/drawing/2014/main" xmlns="" id="{75A7961A-AE08-48AB-8C88-497D33309A88}"/>
                        </a:ext>
                      </a:extLst>
                    </p:cNvPr>
                    <p:cNvSpPr/>
                    <p:nvPr/>
                  </p:nvSpPr>
                  <p:spPr>
                    <a:xfrm>
                      <a:off x="2374829" y="7542167"/>
                      <a:ext cx="94377" cy="39708"/>
                    </a:xfrm>
                    <a:custGeom>
                      <a:avLst/>
                      <a:gdLst>
                        <a:gd name="connsiteX0" fmla="*/ 31758 w 94377"/>
                        <a:gd name="connsiteY0" fmla="*/ 0 h 39708"/>
                        <a:gd name="connsiteX1" fmla="*/ 45673 w 94377"/>
                        <a:gd name="connsiteY1" fmla="*/ 0 h 39708"/>
                        <a:gd name="connsiteX2" fmla="*/ 45673 w 94377"/>
                        <a:gd name="connsiteY2" fmla="*/ 0 h 39708"/>
                        <a:gd name="connsiteX3" fmla="*/ 94377 w 94377"/>
                        <a:gd name="connsiteY3" fmla="*/ 34789 h 39708"/>
                        <a:gd name="connsiteX4" fmla="*/ 94377 w 94377"/>
                        <a:gd name="connsiteY4" fmla="*/ 38268 h 39708"/>
                        <a:gd name="connsiteX5" fmla="*/ 87420 w 94377"/>
                        <a:gd name="connsiteY5" fmla="*/ 34789 h 39708"/>
                        <a:gd name="connsiteX6" fmla="*/ 87420 w 94377"/>
                        <a:gd name="connsiteY6" fmla="*/ 34789 h 39708"/>
                        <a:gd name="connsiteX7" fmla="*/ 52631 w 94377"/>
                        <a:gd name="connsiteY7" fmla="*/ 10437 h 39708"/>
                        <a:gd name="connsiteX8" fmla="*/ 38715 w 94377"/>
                        <a:gd name="connsiteY8" fmla="*/ 10437 h 39708"/>
                        <a:gd name="connsiteX9" fmla="*/ 35237 w 94377"/>
                        <a:gd name="connsiteY9" fmla="*/ 10437 h 39708"/>
                        <a:gd name="connsiteX10" fmla="*/ 7406 w 94377"/>
                        <a:gd name="connsiteY10" fmla="*/ 38268 h 39708"/>
                        <a:gd name="connsiteX11" fmla="*/ 448 w 94377"/>
                        <a:gd name="connsiteY11" fmla="*/ 34789 h 39708"/>
                        <a:gd name="connsiteX12" fmla="*/ 31758 w 94377"/>
                        <a:gd name="connsiteY12" fmla="*/ 0 h 39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377" h="39708">
                          <a:moveTo>
                            <a:pt x="31758" y="0"/>
                          </a:moveTo>
                          <a:cubicBezTo>
                            <a:pt x="38715" y="0"/>
                            <a:pt x="42194" y="0"/>
                            <a:pt x="45673" y="0"/>
                          </a:cubicBezTo>
                          <a:lnTo>
                            <a:pt x="45673" y="0"/>
                          </a:lnTo>
                          <a:cubicBezTo>
                            <a:pt x="66546" y="0"/>
                            <a:pt x="83941" y="20873"/>
                            <a:pt x="94377" y="34789"/>
                          </a:cubicBezTo>
                          <a:cubicBezTo>
                            <a:pt x="94377" y="34789"/>
                            <a:pt x="94377" y="38268"/>
                            <a:pt x="94377" y="38268"/>
                          </a:cubicBezTo>
                          <a:cubicBezTo>
                            <a:pt x="90898" y="38268"/>
                            <a:pt x="87420" y="38268"/>
                            <a:pt x="87420" y="34789"/>
                          </a:cubicBezTo>
                          <a:cubicBezTo>
                            <a:pt x="87420" y="34789"/>
                            <a:pt x="87420" y="34789"/>
                            <a:pt x="87420" y="34789"/>
                          </a:cubicBezTo>
                          <a:cubicBezTo>
                            <a:pt x="76983" y="24352"/>
                            <a:pt x="66546" y="13915"/>
                            <a:pt x="52631" y="10437"/>
                          </a:cubicBezTo>
                          <a:cubicBezTo>
                            <a:pt x="49152" y="10437"/>
                            <a:pt x="42194" y="6958"/>
                            <a:pt x="38715" y="10437"/>
                          </a:cubicBezTo>
                          <a:cubicBezTo>
                            <a:pt x="38715" y="10437"/>
                            <a:pt x="38715" y="10437"/>
                            <a:pt x="35237" y="10437"/>
                          </a:cubicBezTo>
                          <a:cubicBezTo>
                            <a:pt x="21321" y="17394"/>
                            <a:pt x="17842" y="31310"/>
                            <a:pt x="7406" y="38268"/>
                          </a:cubicBezTo>
                          <a:cubicBezTo>
                            <a:pt x="3927" y="41746"/>
                            <a:pt x="448" y="38268"/>
                            <a:pt x="448" y="34789"/>
                          </a:cubicBezTo>
                          <a:cubicBezTo>
                            <a:pt x="-3031" y="20873"/>
                            <a:pt x="14363" y="0"/>
                            <a:pt x="31758" y="0"/>
                          </a:cubicBezTo>
                          <a:close/>
                        </a:path>
                      </a:pathLst>
                    </a:custGeom>
                    <a:solidFill>
                      <a:srgbClr val="FBD0B4"/>
                    </a:solidFill>
                    <a:ln w="34755" cap="flat">
                      <a:noFill/>
                      <a:prstDash val="solid"/>
                      <a:miter/>
                    </a:ln>
                  </p:spPr>
                  <p:txBody>
                    <a:bodyPr rtlCol="0" anchor="ctr"/>
                    <a:lstStyle/>
                    <a:p>
                      <a:endParaRPr lang="en-US"/>
                    </a:p>
                  </p:txBody>
                </p:sp>
              </p:grpSp>
              <p:grpSp>
                <p:nvGrpSpPr>
                  <p:cNvPr id="357" name="Graphic 30">
                    <a:extLst>
                      <a:ext uri="{FF2B5EF4-FFF2-40B4-BE49-F238E27FC236}">
                        <a16:creationId xmlns:a16="http://schemas.microsoft.com/office/drawing/2014/main" xmlns="" id="{04F0E074-AA4F-4CB0-BC31-1BA560FA5916}"/>
                      </a:ext>
                    </a:extLst>
                  </p:cNvPr>
                  <p:cNvGrpSpPr/>
                  <p:nvPr/>
                </p:nvGrpSpPr>
                <p:grpSpPr>
                  <a:xfrm>
                    <a:off x="1675403" y="7078491"/>
                    <a:ext cx="1048630" cy="699369"/>
                    <a:chOff x="1675403" y="7078491"/>
                    <a:chExt cx="1048630" cy="699369"/>
                  </a:xfrm>
                </p:grpSpPr>
                <p:sp>
                  <p:nvSpPr>
                    <p:cNvPr id="358" name="Freeform: Shape 357">
                      <a:extLst>
                        <a:ext uri="{FF2B5EF4-FFF2-40B4-BE49-F238E27FC236}">
                          <a16:creationId xmlns:a16="http://schemas.microsoft.com/office/drawing/2014/main" xmlns="" id="{69D0FAC9-999E-477E-8C01-A51F19C51FC2}"/>
                        </a:ext>
                      </a:extLst>
                    </p:cNvPr>
                    <p:cNvSpPr/>
                    <p:nvPr/>
                  </p:nvSpPr>
                  <p:spPr>
                    <a:xfrm>
                      <a:off x="2357882" y="7108177"/>
                      <a:ext cx="96316" cy="75665"/>
                    </a:xfrm>
                    <a:custGeom>
                      <a:avLst/>
                      <a:gdLst>
                        <a:gd name="connsiteX0" fmla="*/ 52183 w 96316"/>
                        <a:gd name="connsiteY0" fmla="*/ 9567 h 75665"/>
                        <a:gd name="connsiteX1" fmla="*/ 0 w 96316"/>
                        <a:gd name="connsiteY1" fmla="*/ 2609 h 75665"/>
                        <a:gd name="connsiteX2" fmla="*/ 55662 w 96316"/>
                        <a:gd name="connsiteY2" fmla="*/ 2609 h 75665"/>
                        <a:gd name="connsiteX3" fmla="*/ 93930 w 96316"/>
                        <a:gd name="connsiteY3" fmla="*/ 75666 h 75665"/>
                        <a:gd name="connsiteX4" fmla="*/ 52183 w 96316"/>
                        <a:gd name="connsiteY4" fmla="*/ 9567 h 756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316" h="75665">
                          <a:moveTo>
                            <a:pt x="52183" y="9567"/>
                          </a:moveTo>
                          <a:cubicBezTo>
                            <a:pt x="38268" y="2609"/>
                            <a:pt x="17394" y="-870"/>
                            <a:pt x="0" y="2609"/>
                          </a:cubicBezTo>
                          <a:cubicBezTo>
                            <a:pt x="17394" y="-870"/>
                            <a:pt x="38268" y="-870"/>
                            <a:pt x="55662" y="2609"/>
                          </a:cubicBezTo>
                          <a:cubicBezTo>
                            <a:pt x="93930" y="16525"/>
                            <a:pt x="100887" y="44356"/>
                            <a:pt x="93930" y="75666"/>
                          </a:cubicBezTo>
                          <a:cubicBezTo>
                            <a:pt x="90451" y="47835"/>
                            <a:pt x="76535" y="23482"/>
                            <a:pt x="52183" y="9567"/>
                          </a:cubicBezTo>
                          <a:close/>
                        </a:path>
                      </a:pathLst>
                    </a:custGeom>
                    <a:solidFill>
                      <a:srgbClr val="E4A700"/>
                    </a:solidFill>
                    <a:ln w="34755" cap="flat">
                      <a:noFill/>
                      <a:prstDash val="solid"/>
                      <a:miter/>
                    </a:ln>
                  </p:spPr>
                  <p:txBody>
                    <a:bodyPr rtlCol="0" anchor="ctr"/>
                    <a:lstStyle/>
                    <a:p>
                      <a:endParaRPr lang="en-US"/>
                    </a:p>
                  </p:txBody>
                </p:sp>
                <p:sp>
                  <p:nvSpPr>
                    <p:cNvPr id="359" name="Freeform: Shape 358">
                      <a:extLst>
                        <a:ext uri="{FF2B5EF4-FFF2-40B4-BE49-F238E27FC236}">
                          <a16:creationId xmlns:a16="http://schemas.microsoft.com/office/drawing/2014/main" xmlns="" id="{E24E1234-329E-44A3-A41E-EA5898F997A2}"/>
                        </a:ext>
                      </a:extLst>
                    </p:cNvPr>
                    <p:cNvSpPr/>
                    <p:nvPr/>
                  </p:nvSpPr>
                  <p:spPr>
                    <a:xfrm>
                      <a:off x="1709915" y="7078491"/>
                      <a:ext cx="1009354" cy="699369"/>
                    </a:xfrm>
                    <a:custGeom>
                      <a:avLst/>
                      <a:gdLst>
                        <a:gd name="connsiteX0" fmla="*/ 39164 w 1009354"/>
                        <a:gd name="connsiteY0" fmla="*/ 456718 h 699369"/>
                        <a:gd name="connsiteX1" fmla="*/ 4376 w 1009354"/>
                        <a:gd name="connsiteY1" fmla="*/ 334958 h 699369"/>
                        <a:gd name="connsiteX2" fmla="*/ 73953 w 1009354"/>
                        <a:gd name="connsiteY2" fmla="*/ 275817 h 699369"/>
                        <a:gd name="connsiteX3" fmla="*/ 49601 w 1009354"/>
                        <a:gd name="connsiteY3" fmla="*/ 167972 h 699369"/>
                        <a:gd name="connsiteX4" fmla="*/ 105263 w 1009354"/>
                        <a:gd name="connsiteY4" fmla="*/ 167972 h 699369"/>
                        <a:gd name="connsiteX5" fmla="*/ 119178 w 1009354"/>
                        <a:gd name="connsiteY5" fmla="*/ 84479 h 699369"/>
                        <a:gd name="connsiteX6" fmla="*/ 230503 w 1009354"/>
                        <a:gd name="connsiteY6" fmla="*/ 105352 h 699369"/>
                        <a:gd name="connsiteX7" fmla="*/ 254855 w 1009354"/>
                        <a:gd name="connsiteY7" fmla="*/ 74042 h 699369"/>
                        <a:gd name="connsiteX8" fmla="*/ 279207 w 1009354"/>
                        <a:gd name="connsiteY8" fmla="*/ 81000 h 699369"/>
                        <a:gd name="connsiteX9" fmla="*/ 324432 w 1009354"/>
                        <a:gd name="connsiteY9" fmla="*/ 39253 h 699369"/>
                        <a:gd name="connsiteX10" fmla="*/ 373136 w 1009354"/>
                        <a:gd name="connsiteY10" fmla="*/ 81000 h 699369"/>
                        <a:gd name="connsiteX11" fmla="*/ 439235 w 1009354"/>
                        <a:gd name="connsiteY11" fmla="*/ 14901 h 699369"/>
                        <a:gd name="connsiteX12" fmla="*/ 491418 w 1009354"/>
                        <a:gd name="connsiteY12" fmla="*/ 49690 h 699369"/>
                        <a:gd name="connsiteX13" fmla="*/ 574911 w 1009354"/>
                        <a:gd name="connsiteY13" fmla="*/ 986 h 699369"/>
                        <a:gd name="connsiteX14" fmla="*/ 609700 w 1009354"/>
                        <a:gd name="connsiteY14" fmla="*/ 46211 h 699369"/>
                        <a:gd name="connsiteX15" fmla="*/ 710587 w 1009354"/>
                        <a:gd name="connsiteY15" fmla="*/ 25338 h 699369"/>
                        <a:gd name="connsiteX16" fmla="*/ 748855 w 1009354"/>
                        <a:gd name="connsiteY16" fmla="*/ 105352 h 699369"/>
                        <a:gd name="connsiteX17" fmla="*/ 853221 w 1009354"/>
                        <a:gd name="connsiteY17" fmla="*/ 161014 h 699369"/>
                        <a:gd name="connsiteX18" fmla="*/ 922799 w 1009354"/>
                        <a:gd name="connsiteY18" fmla="*/ 195803 h 699369"/>
                        <a:gd name="connsiteX19" fmla="*/ 943672 w 1009354"/>
                        <a:gd name="connsiteY19" fmla="*/ 244507 h 699369"/>
                        <a:gd name="connsiteX20" fmla="*/ 940193 w 1009354"/>
                        <a:gd name="connsiteY20" fmla="*/ 275817 h 699369"/>
                        <a:gd name="connsiteX21" fmla="*/ 929756 w 1009354"/>
                        <a:gd name="connsiteY21" fmla="*/ 300169 h 699369"/>
                        <a:gd name="connsiteX22" fmla="*/ 992376 w 1009354"/>
                        <a:gd name="connsiteY22" fmla="*/ 331479 h 699369"/>
                        <a:gd name="connsiteX23" fmla="*/ 981939 w 1009354"/>
                        <a:gd name="connsiteY23" fmla="*/ 414972 h 699369"/>
                        <a:gd name="connsiteX24" fmla="*/ 992376 w 1009354"/>
                        <a:gd name="connsiteY24" fmla="*/ 470634 h 699369"/>
                        <a:gd name="connsiteX25" fmla="*/ 957587 w 1009354"/>
                        <a:gd name="connsiteY25" fmla="*/ 519338 h 699369"/>
                        <a:gd name="connsiteX26" fmla="*/ 957587 w 1009354"/>
                        <a:gd name="connsiteY26" fmla="*/ 564564 h 699369"/>
                        <a:gd name="connsiteX27" fmla="*/ 901925 w 1009354"/>
                        <a:gd name="connsiteY27" fmla="*/ 575000 h 699369"/>
                        <a:gd name="connsiteX28" fmla="*/ 888010 w 1009354"/>
                        <a:gd name="connsiteY28" fmla="*/ 588916 h 699369"/>
                        <a:gd name="connsiteX29" fmla="*/ 867137 w 1009354"/>
                        <a:gd name="connsiteY29" fmla="*/ 592395 h 699369"/>
                        <a:gd name="connsiteX30" fmla="*/ 849742 w 1009354"/>
                        <a:gd name="connsiteY30" fmla="*/ 630662 h 699369"/>
                        <a:gd name="connsiteX31" fmla="*/ 842784 w 1009354"/>
                        <a:gd name="connsiteY31" fmla="*/ 630662 h 699369"/>
                        <a:gd name="connsiteX32" fmla="*/ 842784 w 1009354"/>
                        <a:gd name="connsiteY32" fmla="*/ 557606 h 699369"/>
                        <a:gd name="connsiteX33" fmla="*/ 846263 w 1009354"/>
                        <a:gd name="connsiteY33" fmla="*/ 449761 h 699369"/>
                        <a:gd name="connsiteX34" fmla="*/ 832348 w 1009354"/>
                        <a:gd name="connsiteY34" fmla="*/ 432366 h 699369"/>
                        <a:gd name="connsiteX35" fmla="*/ 825390 w 1009354"/>
                        <a:gd name="connsiteY35" fmla="*/ 394099 h 699369"/>
                        <a:gd name="connsiteX36" fmla="*/ 814953 w 1009354"/>
                        <a:gd name="connsiteY36" fmla="*/ 397578 h 699369"/>
                        <a:gd name="connsiteX37" fmla="*/ 738418 w 1009354"/>
                        <a:gd name="connsiteY37" fmla="*/ 345395 h 699369"/>
                        <a:gd name="connsiteX38" fmla="*/ 738418 w 1009354"/>
                        <a:gd name="connsiteY38" fmla="*/ 355831 h 699369"/>
                        <a:gd name="connsiteX39" fmla="*/ 682756 w 1009354"/>
                        <a:gd name="connsiteY39" fmla="*/ 387141 h 699369"/>
                        <a:gd name="connsiteX40" fmla="*/ 550559 w 1009354"/>
                        <a:gd name="connsiteY40" fmla="*/ 334958 h 699369"/>
                        <a:gd name="connsiteX41" fmla="*/ 550559 w 1009354"/>
                        <a:gd name="connsiteY41" fmla="*/ 362789 h 699369"/>
                        <a:gd name="connsiteX42" fmla="*/ 491418 w 1009354"/>
                        <a:gd name="connsiteY42" fmla="*/ 404535 h 699369"/>
                        <a:gd name="connsiteX43" fmla="*/ 387052 w 1009354"/>
                        <a:gd name="connsiteY43" fmla="*/ 355831 h 699369"/>
                        <a:gd name="connsiteX44" fmla="*/ 348784 w 1009354"/>
                        <a:gd name="connsiteY44" fmla="*/ 394099 h 699369"/>
                        <a:gd name="connsiteX45" fmla="*/ 313996 w 1009354"/>
                        <a:gd name="connsiteY45" fmla="*/ 394099 h 699369"/>
                        <a:gd name="connsiteX46" fmla="*/ 307038 w 1009354"/>
                        <a:gd name="connsiteY46" fmla="*/ 442803 h 699369"/>
                        <a:gd name="connsiteX47" fmla="*/ 251376 w 1009354"/>
                        <a:gd name="connsiteY47" fmla="*/ 460197 h 699369"/>
                        <a:gd name="connsiteX48" fmla="*/ 223545 w 1009354"/>
                        <a:gd name="connsiteY48" fmla="*/ 508902 h 699369"/>
                        <a:gd name="connsiteX49" fmla="*/ 233981 w 1009354"/>
                        <a:gd name="connsiteY49" fmla="*/ 588916 h 699369"/>
                        <a:gd name="connsiteX50" fmla="*/ 227024 w 1009354"/>
                        <a:gd name="connsiteY50" fmla="*/ 641099 h 699369"/>
                        <a:gd name="connsiteX51" fmla="*/ 223545 w 1009354"/>
                        <a:gd name="connsiteY51" fmla="*/ 641099 h 699369"/>
                        <a:gd name="connsiteX52" fmla="*/ 220066 w 1009354"/>
                        <a:gd name="connsiteY52" fmla="*/ 641099 h 699369"/>
                        <a:gd name="connsiteX53" fmla="*/ 167883 w 1009354"/>
                        <a:gd name="connsiteY53" fmla="*/ 620226 h 699369"/>
                        <a:gd name="connsiteX54" fmla="*/ 164404 w 1009354"/>
                        <a:gd name="connsiteY54" fmla="*/ 620226 h 699369"/>
                        <a:gd name="connsiteX55" fmla="*/ 140052 w 1009354"/>
                        <a:gd name="connsiteY55" fmla="*/ 634141 h 699369"/>
                        <a:gd name="connsiteX56" fmla="*/ 119178 w 1009354"/>
                        <a:gd name="connsiteY56" fmla="*/ 693282 h 699369"/>
                        <a:gd name="connsiteX57" fmla="*/ 119178 w 1009354"/>
                        <a:gd name="connsiteY57" fmla="*/ 696761 h 699369"/>
                        <a:gd name="connsiteX58" fmla="*/ 119178 w 1009354"/>
                        <a:gd name="connsiteY58" fmla="*/ 696761 h 699369"/>
                        <a:gd name="connsiteX59" fmla="*/ 115700 w 1009354"/>
                        <a:gd name="connsiteY59" fmla="*/ 696761 h 699369"/>
                        <a:gd name="connsiteX60" fmla="*/ 60038 w 1009354"/>
                        <a:gd name="connsiteY60" fmla="*/ 634141 h 699369"/>
                        <a:gd name="connsiteX61" fmla="*/ 60038 w 1009354"/>
                        <a:gd name="connsiteY61" fmla="*/ 592395 h 699369"/>
                        <a:gd name="connsiteX62" fmla="*/ 18291 w 1009354"/>
                        <a:gd name="connsiteY62" fmla="*/ 529775 h 699369"/>
                        <a:gd name="connsiteX63" fmla="*/ 39164 w 1009354"/>
                        <a:gd name="connsiteY63" fmla="*/ 456718 h 699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009354" h="699369">
                          <a:moveTo>
                            <a:pt x="39164" y="456718"/>
                          </a:moveTo>
                          <a:cubicBezTo>
                            <a:pt x="897" y="435845"/>
                            <a:pt x="-6061" y="373225"/>
                            <a:pt x="4376" y="334958"/>
                          </a:cubicBezTo>
                          <a:cubicBezTo>
                            <a:pt x="11333" y="307127"/>
                            <a:pt x="42643" y="279296"/>
                            <a:pt x="73953" y="275817"/>
                          </a:cubicBezTo>
                          <a:cubicBezTo>
                            <a:pt x="39164" y="254944"/>
                            <a:pt x="11333" y="195803"/>
                            <a:pt x="49601" y="167972"/>
                          </a:cubicBezTo>
                          <a:cubicBezTo>
                            <a:pt x="63517" y="157535"/>
                            <a:pt x="87869" y="157535"/>
                            <a:pt x="105263" y="167972"/>
                          </a:cubicBezTo>
                          <a:cubicBezTo>
                            <a:pt x="91348" y="140141"/>
                            <a:pt x="87869" y="98394"/>
                            <a:pt x="119178" y="84479"/>
                          </a:cubicBezTo>
                          <a:cubicBezTo>
                            <a:pt x="153967" y="70563"/>
                            <a:pt x="199193" y="87958"/>
                            <a:pt x="230503" y="105352"/>
                          </a:cubicBezTo>
                          <a:cubicBezTo>
                            <a:pt x="230503" y="91437"/>
                            <a:pt x="237460" y="77521"/>
                            <a:pt x="254855" y="74042"/>
                          </a:cubicBezTo>
                          <a:cubicBezTo>
                            <a:pt x="261812" y="74042"/>
                            <a:pt x="272249" y="77521"/>
                            <a:pt x="279207" y="81000"/>
                          </a:cubicBezTo>
                          <a:cubicBezTo>
                            <a:pt x="275728" y="56648"/>
                            <a:pt x="300080" y="35775"/>
                            <a:pt x="324432" y="39253"/>
                          </a:cubicBezTo>
                          <a:cubicBezTo>
                            <a:pt x="345305" y="42732"/>
                            <a:pt x="362700" y="63606"/>
                            <a:pt x="373136" y="81000"/>
                          </a:cubicBezTo>
                          <a:cubicBezTo>
                            <a:pt x="376615" y="42732"/>
                            <a:pt x="397488" y="11422"/>
                            <a:pt x="439235" y="14901"/>
                          </a:cubicBezTo>
                          <a:cubicBezTo>
                            <a:pt x="460108" y="14901"/>
                            <a:pt x="480982" y="32296"/>
                            <a:pt x="491418" y="49690"/>
                          </a:cubicBezTo>
                          <a:cubicBezTo>
                            <a:pt x="508813" y="25338"/>
                            <a:pt x="543601" y="-5972"/>
                            <a:pt x="574911" y="986"/>
                          </a:cubicBezTo>
                          <a:cubicBezTo>
                            <a:pt x="602742" y="7944"/>
                            <a:pt x="609700" y="25338"/>
                            <a:pt x="609700" y="46211"/>
                          </a:cubicBezTo>
                          <a:cubicBezTo>
                            <a:pt x="630573" y="18380"/>
                            <a:pt x="679277" y="14901"/>
                            <a:pt x="710587" y="25338"/>
                          </a:cubicBezTo>
                          <a:cubicBezTo>
                            <a:pt x="748855" y="42732"/>
                            <a:pt x="755813" y="74042"/>
                            <a:pt x="748855" y="105352"/>
                          </a:cubicBezTo>
                          <a:cubicBezTo>
                            <a:pt x="787123" y="81000"/>
                            <a:pt x="849742" y="115789"/>
                            <a:pt x="853221" y="161014"/>
                          </a:cubicBezTo>
                          <a:cubicBezTo>
                            <a:pt x="881052" y="157535"/>
                            <a:pt x="905404" y="174930"/>
                            <a:pt x="922799" y="195803"/>
                          </a:cubicBezTo>
                          <a:cubicBezTo>
                            <a:pt x="933235" y="209718"/>
                            <a:pt x="943672" y="227113"/>
                            <a:pt x="943672" y="244507"/>
                          </a:cubicBezTo>
                          <a:cubicBezTo>
                            <a:pt x="943672" y="254944"/>
                            <a:pt x="943672" y="265380"/>
                            <a:pt x="940193" y="275817"/>
                          </a:cubicBezTo>
                          <a:cubicBezTo>
                            <a:pt x="940193" y="279296"/>
                            <a:pt x="933235" y="293211"/>
                            <a:pt x="929756" y="300169"/>
                          </a:cubicBezTo>
                          <a:cubicBezTo>
                            <a:pt x="954108" y="300169"/>
                            <a:pt x="978461" y="314085"/>
                            <a:pt x="992376" y="331479"/>
                          </a:cubicBezTo>
                          <a:cubicBezTo>
                            <a:pt x="1013249" y="355831"/>
                            <a:pt x="1020207" y="404535"/>
                            <a:pt x="981939" y="414972"/>
                          </a:cubicBezTo>
                          <a:cubicBezTo>
                            <a:pt x="992376" y="432366"/>
                            <a:pt x="995855" y="453240"/>
                            <a:pt x="992376" y="470634"/>
                          </a:cubicBezTo>
                          <a:cubicBezTo>
                            <a:pt x="988897" y="491507"/>
                            <a:pt x="974982" y="508902"/>
                            <a:pt x="957587" y="519338"/>
                          </a:cubicBezTo>
                          <a:cubicBezTo>
                            <a:pt x="968024" y="533254"/>
                            <a:pt x="968024" y="550648"/>
                            <a:pt x="957587" y="564564"/>
                          </a:cubicBezTo>
                          <a:cubicBezTo>
                            <a:pt x="947151" y="581958"/>
                            <a:pt x="919320" y="585437"/>
                            <a:pt x="901925" y="575000"/>
                          </a:cubicBezTo>
                          <a:cubicBezTo>
                            <a:pt x="898447" y="581958"/>
                            <a:pt x="894968" y="585437"/>
                            <a:pt x="888010" y="588916"/>
                          </a:cubicBezTo>
                          <a:cubicBezTo>
                            <a:pt x="881052" y="592395"/>
                            <a:pt x="874094" y="592395"/>
                            <a:pt x="867137" y="592395"/>
                          </a:cubicBezTo>
                          <a:cubicBezTo>
                            <a:pt x="863658" y="606310"/>
                            <a:pt x="853221" y="616747"/>
                            <a:pt x="849742" y="630662"/>
                          </a:cubicBezTo>
                          <a:cubicBezTo>
                            <a:pt x="849742" y="634141"/>
                            <a:pt x="846263" y="630662"/>
                            <a:pt x="842784" y="630662"/>
                          </a:cubicBezTo>
                          <a:cubicBezTo>
                            <a:pt x="832348" y="606310"/>
                            <a:pt x="835827" y="581958"/>
                            <a:pt x="842784" y="557606"/>
                          </a:cubicBezTo>
                          <a:cubicBezTo>
                            <a:pt x="849742" y="522817"/>
                            <a:pt x="846263" y="484550"/>
                            <a:pt x="846263" y="449761"/>
                          </a:cubicBezTo>
                          <a:cubicBezTo>
                            <a:pt x="839306" y="446282"/>
                            <a:pt x="835827" y="439324"/>
                            <a:pt x="832348" y="432366"/>
                          </a:cubicBezTo>
                          <a:cubicBezTo>
                            <a:pt x="825390" y="418451"/>
                            <a:pt x="821911" y="408014"/>
                            <a:pt x="825390" y="394099"/>
                          </a:cubicBezTo>
                          <a:cubicBezTo>
                            <a:pt x="821911" y="394099"/>
                            <a:pt x="818432" y="394099"/>
                            <a:pt x="814953" y="397578"/>
                          </a:cubicBezTo>
                          <a:cubicBezTo>
                            <a:pt x="783644" y="401056"/>
                            <a:pt x="752334" y="373225"/>
                            <a:pt x="738418" y="345395"/>
                          </a:cubicBezTo>
                          <a:cubicBezTo>
                            <a:pt x="738418" y="348873"/>
                            <a:pt x="738418" y="352352"/>
                            <a:pt x="738418" y="355831"/>
                          </a:cubicBezTo>
                          <a:cubicBezTo>
                            <a:pt x="734939" y="380183"/>
                            <a:pt x="703629" y="387141"/>
                            <a:pt x="682756" y="387141"/>
                          </a:cubicBezTo>
                          <a:cubicBezTo>
                            <a:pt x="637531" y="390620"/>
                            <a:pt x="578390" y="373225"/>
                            <a:pt x="550559" y="334958"/>
                          </a:cubicBezTo>
                          <a:cubicBezTo>
                            <a:pt x="554038" y="345395"/>
                            <a:pt x="554038" y="352352"/>
                            <a:pt x="550559" y="362789"/>
                          </a:cubicBezTo>
                          <a:cubicBezTo>
                            <a:pt x="540122" y="387141"/>
                            <a:pt x="515770" y="401056"/>
                            <a:pt x="491418" y="404535"/>
                          </a:cubicBezTo>
                          <a:cubicBezTo>
                            <a:pt x="446193" y="408014"/>
                            <a:pt x="404446" y="390620"/>
                            <a:pt x="387052" y="355831"/>
                          </a:cubicBezTo>
                          <a:cubicBezTo>
                            <a:pt x="380094" y="373225"/>
                            <a:pt x="366179" y="387141"/>
                            <a:pt x="348784" y="394099"/>
                          </a:cubicBezTo>
                          <a:cubicBezTo>
                            <a:pt x="334869" y="397578"/>
                            <a:pt x="324432" y="397578"/>
                            <a:pt x="313996" y="394099"/>
                          </a:cubicBezTo>
                          <a:cubicBezTo>
                            <a:pt x="317474" y="411493"/>
                            <a:pt x="317474" y="428887"/>
                            <a:pt x="307038" y="442803"/>
                          </a:cubicBezTo>
                          <a:cubicBezTo>
                            <a:pt x="293122" y="463676"/>
                            <a:pt x="272249" y="463676"/>
                            <a:pt x="251376" y="460197"/>
                          </a:cubicBezTo>
                          <a:cubicBezTo>
                            <a:pt x="251376" y="481071"/>
                            <a:pt x="240939" y="498465"/>
                            <a:pt x="223545" y="508902"/>
                          </a:cubicBezTo>
                          <a:cubicBezTo>
                            <a:pt x="230503" y="536733"/>
                            <a:pt x="233981" y="561085"/>
                            <a:pt x="233981" y="588916"/>
                          </a:cubicBezTo>
                          <a:cubicBezTo>
                            <a:pt x="233981" y="602831"/>
                            <a:pt x="237460" y="630662"/>
                            <a:pt x="227024" y="641099"/>
                          </a:cubicBezTo>
                          <a:cubicBezTo>
                            <a:pt x="227024" y="641099"/>
                            <a:pt x="227024" y="641099"/>
                            <a:pt x="223545" y="641099"/>
                          </a:cubicBezTo>
                          <a:cubicBezTo>
                            <a:pt x="223545" y="641099"/>
                            <a:pt x="223545" y="641099"/>
                            <a:pt x="220066" y="641099"/>
                          </a:cubicBezTo>
                          <a:cubicBezTo>
                            <a:pt x="206150" y="630662"/>
                            <a:pt x="188756" y="616747"/>
                            <a:pt x="167883" y="620226"/>
                          </a:cubicBezTo>
                          <a:cubicBezTo>
                            <a:pt x="167883" y="620226"/>
                            <a:pt x="164404" y="620226"/>
                            <a:pt x="164404" y="620226"/>
                          </a:cubicBezTo>
                          <a:cubicBezTo>
                            <a:pt x="160925" y="627183"/>
                            <a:pt x="150488" y="634141"/>
                            <a:pt x="140052" y="634141"/>
                          </a:cubicBezTo>
                          <a:cubicBezTo>
                            <a:pt x="119178" y="648057"/>
                            <a:pt x="115700" y="672409"/>
                            <a:pt x="119178" y="693282"/>
                          </a:cubicBezTo>
                          <a:cubicBezTo>
                            <a:pt x="119178" y="693282"/>
                            <a:pt x="119178" y="696761"/>
                            <a:pt x="119178" y="696761"/>
                          </a:cubicBezTo>
                          <a:cubicBezTo>
                            <a:pt x="119178" y="696761"/>
                            <a:pt x="119178" y="696761"/>
                            <a:pt x="119178" y="696761"/>
                          </a:cubicBezTo>
                          <a:cubicBezTo>
                            <a:pt x="119178" y="700240"/>
                            <a:pt x="115700" y="700240"/>
                            <a:pt x="115700" y="696761"/>
                          </a:cubicBezTo>
                          <a:cubicBezTo>
                            <a:pt x="84390" y="696761"/>
                            <a:pt x="66995" y="658493"/>
                            <a:pt x="60038" y="634141"/>
                          </a:cubicBezTo>
                          <a:cubicBezTo>
                            <a:pt x="56559" y="620226"/>
                            <a:pt x="56559" y="606310"/>
                            <a:pt x="60038" y="592395"/>
                          </a:cubicBezTo>
                          <a:cubicBezTo>
                            <a:pt x="39164" y="585437"/>
                            <a:pt x="21770" y="547169"/>
                            <a:pt x="18291" y="529775"/>
                          </a:cubicBezTo>
                          <a:cubicBezTo>
                            <a:pt x="7855" y="498465"/>
                            <a:pt x="14812" y="470634"/>
                            <a:pt x="39164" y="456718"/>
                          </a:cubicBezTo>
                          <a:close/>
                        </a:path>
                      </a:pathLst>
                    </a:custGeom>
                    <a:solidFill>
                      <a:srgbClr val="6E270B"/>
                    </a:solidFill>
                    <a:ln w="34755" cap="flat">
                      <a:noFill/>
                      <a:prstDash val="solid"/>
                      <a:miter/>
                    </a:ln>
                  </p:spPr>
                  <p:txBody>
                    <a:bodyPr rtlCol="0" anchor="ctr"/>
                    <a:lstStyle/>
                    <a:p>
                      <a:endParaRPr lang="en-US"/>
                    </a:p>
                  </p:txBody>
                </p:sp>
                <p:sp>
                  <p:nvSpPr>
                    <p:cNvPr id="360" name="Freeform: Shape 359">
                      <a:extLst>
                        <a:ext uri="{FF2B5EF4-FFF2-40B4-BE49-F238E27FC236}">
                          <a16:creationId xmlns:a16="http://schemas.microsoft.com/office/drawing/2014/main" xmlns="" id="{8A3F8A1D-01F3-48D7-B918-5DA0CCE0B27C}"/>
                        </a:ext>
                      </a:extLst>
                    </p:cNvPr>
                    <p:cNvSpPr/>
                    <p:nvPr/>
                  </p:nvSpPr>
                  <p:spPr>
                    <a:xfrm>
                      <a:off x="1719943" y="7088019"/>
                      <a:ext cx="1004090" cy="669838"/>
                    </a:xfrm>
                    <a:custGeom>
                      <a:avLst/>
                      <a:gdLst>
                        <a:gd name="connsiteX0" fmla="*/ 36094 w 1004090"/>
                        <a:gd name="connsiteY0" fmla="*/ 447191 h 669838"/>
                        <a:gd name="connsiteX1" fmla="*/ 46531 w 1004090"/>
                        <a:gd name="connsiteY1" fmla="*/ 436754 h 669838"/>
                        <a:gd name="connsiteX2" fmla="*/ 36094 w 1004090"/>
                        <a:gd name="connsiteY2" fmla="*/ 440233 h 669838"/>
                        <a:gd name="connsiteX3" fmla="*/ 36094 w 1004090"/>
                        <a:gd name="connsiteY3" fmla="*/ 440233 h 669838"/>
                        <a:gd name="connsiteX4" fmla="*/ 8263 w 1004090"/>
                        <a:gd name="connsiteY4" fmla="*/ 321951 h 669838"/>
                        <a:gd name="connsiteX5" fmla="*/ 74362 w 1004090"/>
                        <a:gd name="connsiteY5" fmla="*/ 269768 h 669838"/>
                        <a:gd name="connsiteX6" fmla="*/ 74362 w 1004090"/>
                        <a:gd name="connsiteY6" fmla="*/ 269768 h 669838"/>
                        <a:gd name="connsiteX7" fmla="*/ 88277 w 1004090"/>
                        <a:gd name="connsiteY7" fmla="*/ 269768 h 669838"/>
                        <a:gd name="connsiteX8" fmla="*/ 95235 w 1004090"/>
                        <a:gd name="connsiteY8" fmla="*/ 269768 h 669838"/>
                        <a:gd name="connsiteX9" fmla="*/ 95235 w 1004090"/>
                        <a:gd name="connsiteY9" fmla="*/ 269768 h 669838"/>
                        <a:gd name="connsiteX10" fmla="*/ 77841 w 1004090"/>
                        <a:gd name="connsiteY10" fmla="*/ 266289 h 669838"/>
                        <a:gd name="connsiteX11" fmla="*/ 77841 w 1004090"/>
                        <a:gd name="connsiteY11" fmla="*/ 266289 h 669838"/>
                        <a:gd name="connsiteX12" fmla="*/ 39573 w 1004090"/>
                        <a:gd name="connsiteY12" fmla="*/ 196712 h 669838"/>
                        <a:gd name="connsiteX13" fmla="*/ 67404 w 1004090"/>
                        <a:gd name="connsiteY13" fmla="*/ 161923 h 669838"/>
                        <a:gd name="connsiteX14" fmla="*/ 116108 w 1004090"/>
                        <a:gd name="connsiteY14" fmla="*/ 172360 h 669838"/>
                        <a:gd name="connsiteX15" fmla="*/ 130024 w 1004090"/>
                        <a:gd name="connsiteY15" fmla="*/ 172360 h 669838"/>
                        <a:gd name="connsiteX16" fmla="*/ 112629 w 1004090"/>
                        <a:gd name="connsiteY16" fmla="*/ 161923 h 669838"/>
                        <a:gd name="connsiteX17" fmla="*/ 136981 w 1004090"/>
                        <a:gd name="connsiteY17" fmla="*/ 78430 h 669838"/>
                        <a:gd name="connsiteX18" fmla="*/ 230911 w 1004090"/>
                        <a:gd name="connsiteY18" fmla="*/ 95825 h 669838"/>
                        <a:gd name="connsiteX19" fmla="*/ 230911 w 1004090"/>
                        <a:gd name="connsiteY19" fmla="*/ 95825 h 669838"/>
                        <a:gd name="connsiteX20" fmla="*/ 230911 w 1004090"/>
                        <a:gd name="connsiteY20" fmla="*/ 99303 h 669838"/>
                        <a:gd name="connsiteX21" fmla="*/ 248305 w 1004090"/>
                        <a:gd name="connsiteY21" fmla="*/ 74951 h 669838"/>
                        <a:gd name="connsiteX22" fmla="*/ 251784 w 1004090"/>
                        <a:gd name="connsiteY22" fmla="*/ 74951 h 669838"/>
                        <a:gd name="connsiteX23" fmla="*/ 272658 w 1004090"/>
                        <a:gd name="connsiteY23" fmla="*/ 74951 h 669838"/>
                        <a:gd name="connsiteX24" fmla="*/ 293531 w 1004090"/>
                        <a:gd name="connsiteY24" fmla="*/ 88867 h 669838"/>
                        <a:gd name="connsiteX25" fmla="*/ 286573 w 1004090"/>
                        <a:gd name="connsiteY25" fmla="*/ 78430 h 669838"/>
                        <a:gd name="connsiteX26" fmla="*/ 286573 w 1004090"/>
                        <a:gd name="connsiteY26" fmla="*/ 78430 h 669838"/>
                        <a:gd name="connsiteX27" fmla="*/ 300488 w 1004090"/>
                        <a:gd name="connsiteY27" fmla="*/ 47120 h 669838"/>
                        <a:gd name="connsiteX28" fmla="*/ 342235 w 1004090"/>
                        <a:gd name="connsiteY28" fmla="*/ 47120 h 669838"/>
                        <a:gd name="connsiteX29" fmla="*/ 377024 w 1004090"/>
                        <a:gd name="connsiteY29" fmla="*/ 88867 h 669838"/>
                        <a:gd name="connsiteX30" fmla="*/ 383982 w 1004090"/>
                        <a:gd name="connsiteY30" fmla="*/ 95825 h 669838"/>
                        <a:gd name="connsiteX31" fmla="*/ 383982 w 1004090"/>
                        <a:gd name="connsiteY31" fmla="*/ 95825 h 669838"/>
                        <a:gd name="connsiteX32" fmla="*/ 380503 w 1004090"/>
                        <a:gd name="connsiteY32" fmla="*/ 85388 h 669838"/>
                        <a:gd name="connsiteX33" fmla="*/ 380503 w 1004090"/>
                        <a:gd name="connsiteY33" fmla="*/ 85388 h 669838"/>
                        <a:gd name="connsiteX34" fmla="*/ 436165 w 1004090"/>
                        <a:gd name="connsiteY34" fmla="*/ 22768 h 669838"/>
                        <a:gd name="connsiteX35" fmla="*/ 491827 w 1004090"/>
                        <a:gd name="connsiteY35" fmla="*/ 61036 h 669838"/>
                        <a:gd name="connsiteX36" fmla="*/ 498784 w 1004090"/>
                        <a:gd name="connsiteY36" fmla="*/ 71472 h 669838"/>
                        <a:gd name="connsiteX37" fmla="*/ 495306 w 1004090"/>
                        <a:gd name="connsiteY37" fmla="*/ 54078 h 669838"/>
                        <a:gd name="connsiteX38" fmla="*/ 530094 w 1004090"/>
                        <a:gd name="connsiteY38" fmla="*/ 8853 h 669838"/>
                        <a:gd name="connsiteX39" fmla="*/ 589235 w 1004090"/>
                        <a:gd name="connsiteY39" fmla="*/ 12331 h 669838"/>
                        <a:gd name="connsiteX40" fmla="*/ 596193 w 1004090"/>
                        <a:gd name="connsiteY40" fmla="*/ 43641 h 669838"/>
                        <a:gd name="connsiteX41" fmla="*/ 599672 w 1004090"/>
                        <a:gd name="connsiteY41" fmla="*/ 57557 h 669838"/>
                        <a:gd name="connsiteX42" fmla="*/ 603151 w 1004090"/>
                        <a:gd name="connsiteY42" fmla="*/ 43641 h 669838"/>
                        <a:gd name="connsiteX43" fmla="*/ 697080 w 1004090"/>
                        <a:gd name="connsiteY43" fmla="*/ 19289 h 669838"/>
                        <a:gd name="connsiteX44" fmla="*/ 735348 w 1004090"/>
                        <a:gd name="connsiteY44" fmla="*/ 99303 h 669838"/>
                        <a:gd name="connsiteX45" fmla="*/ 735348 w 1004090"/>
                        <a:gd name="connsiteY45" fmla="*/ 123656 h 669838"/>
                        <a:gd name="connsiteX46" fmla="*/ 742306 w 1004090"/>
                        <a:gd name="connsiteY46" fmla="*/ 102782 h 669838"/>
                        <a:gd name="connsiteX47" fmla="*/ 745784 w 1004090"/>
                        <a:gd name="connsiteY47" fmla="*/ 102782 h 669838"/>
                        <a:gd name="connsiteX48" fmla="*/ 846672 w 1004090"/>
                        <a:gd name="connsiteY48" fmla="*/ 151486 h 669838"/>
                        <a:gd name="connsiteX49" fmla="*/ 832756 w 1004090"/>
                        <a:gd name="connsiteY49" fmla="*/ 154965 h 669838"/>
                        <a:gd name="connsiteX50" fmla="*/ 836235 w 1004090"/>
                        <a:gd name="connsiteY50" fmla="*/ 158444 h 669838"/>
                        <a:gd name="connsiteX51" fmla="*/ 926686 w 1004090"/>
                        <a:gd name="connsiteY51" fmla="*/ 287163 h 669838"/>
                        <a:gd name="connsiteX52" fmla="*/ 926686 w 1004090"/>
                        <a:gd name="connsiteY52" fmla="*/ 287163 h 669838"/>
                        <a:gd name="connsiteX53" fmla="*/ 905813 w 1004090"/>
                        <a:gd name="connsiteY53" fmla="*/ 290642 h 669838"/>
                        <a:gd name="connsiteX54" fmla="*/ 926686 w 1004090"/>
                        <a:gd name="connsiteY54" fmla="*/ 294120 h 669838"/>
                        <a:gd name="connsiteX55" fmla="*/ 989306 w 1004090"/>
                        <a:gd name="connsiteY55" fmla="*/ 325430 h 669838"/>
                        <a:gd name="connsiteX56" fmla="*/ 982348 w 1004090"/>
                        <a:gd name="connsiteY56" fmla="*/ 398487 h 669838"/>
                        <a:gd name="connsiteX57" fmla="*/ 964954 w 1004090"/>
                        <a:gd name="connsiteY57" fmla="*/ 381092 h 669838"/>
                        <a:gd name="connsiteX58" fmla="*/ 964954 w 1004090"/>
                        <a:gd name="connsiteY58" fmla="*/ 381092 h 669838"/>
                        <a:gd name="connsiteX59" fmla="*/ 975390 w 1004090"/>
                        <a:gd name="connsiteY59" fmla="*/ 395008 h 669838"/>
                        <a:gd name="connsiteX60" fmla="*/ 978869 w 1004090"/>
                        <a:gd name="connsiteY60" fmla="*/ 398487 h 669838"/>
                        <a:gd name="connsiteX61" fmla="*/ 985827 w 1004090"/>
                        <a:gd name="connsiteY61" fmla="*/ 461106 h 669838"/>
                        <a:gd name="connsiteX62" fmla="*/ 961475 w 1004090"/>
                        <a:gd name="connsiteY62" fmla="*/ 492416 h 669838"/>
                        <a:gd name="connsiteX63" fmla="*/ 933644 w 1004090"/>
                        <a:gd name="connsiteY63" fmla="*/ 513289 h 669838"/>
                        <a:gd name="connsiteX64" fmla="*/ 957996 w 1004090"/>
                        <a:gd name="connsiteY64" fmla="*/ 506332 h 669838"/>
                        <a:gd name="connsiteX65" fmla="*/ 951038 w 1004090"/>
                        <a:gd name="connsiteY65" fmla="*/ 548078 h 669838"/>
                        <a:gd name="connsiteX66" fmla="*/ 905813 w 1004090"/>
                        <a:gd name="connsiteY66" fmla="*/ 558515 h 669838"/>
                        <a:gd name="connsiteX67" fmla="*/ 909292 w 1004090"/>
                        <a:gd name="connsiteY67" fmla="*/ 537642 h 669838"/>
                        <a:gd name="connsiteX68" fmla="*/ 909292 w 1004090"/>
                        <a:gd name="connsiteY68" fmla="*/ 537642 h 669838"/>
                        <a:gd name="connsiteX69" fmla="*/ 905813 w 1004090"/>
                        <a:gd name="connsiteY69" fmla="*/ 551557 h 669838"/>
                        <a:gd name="connsiteX70" fmla="*/ 888418 w 1004090"/>
                        <a:gd name="connsiteY70" fmla="*/ 568952 h 669838"/>
                        <a:gd name="connsiteX71" fmla="*/ 877982 w 1004090"/>
                        <a:gd name="connsiteY71" fmla="*/ 568952 h 669838"/>
                        <a:gd name="connsiteX72" fmla="*/ 853630 w 1004090"/>
                        <a:gd name="connsiteY72" fmla="*/ 565473 h 669838"/>
                        <a:gd name="connsiteX73" fmla="*/ 853630 w 1004090"/>
                        <a:gd name="connsiteY73" fmla="*/ 565473 h 669838"/>
                        <a:gd name="connsiteX74" fmla="*/ 867545 w 1004090"/>
                        <a:gd name="connsiteY74" fmla="*/ 575909 h 669838"/>
                        <a:gd name="connsiteX75" fmla="*/ 850151 w 1004090"/>
                        <a:gd name="connsiteY75" fmla="*/ 607219 h 669838"/>
                        <a:gd name="connsiteX76" fmla="*/ 853630 w 1004090"/>
                        <a:gd name="connsiteY76" fmla="*/ 520247 h 669838"/>
                        <a:gd name="connsiteX77" fmla="*/ 853630 w 1004090"/>
                        <a:gd name="connsiteY77" fmla="*/ 436754 h 669838"/>
                        <a:gd name="connsiteX78" fmla="*/ 864066 w 1004090"/>
                        <a:gd name="connsiteY78" fmla="*/ 440233 h 669838"/>
                        <a:gd name="connsiteX79" fmla="*/ 864066 w 1004090"/>
                        <a:gd name="connsiteY79" fmla="*/ 440233 h 669838"/>
                        <a:gd name="connsiteX80" fmla="*/ 850151 w 1004090"/>
                        <a:gd name="connsiteY80" fmla="*/ 429797 h 669838"/>
                        <a:gd name="connsiteX81" fmla="*/ 846672 w 1004090"/>
                        <a:gd name="connsiteY81" fmla="*/ 422839 h 669838"/>
                        <a:gd name="connsiteX82" fmla="*/ 839714 w 1004090"/>
                        <a:gd name="connsiteY82" fmla="*/ 408923 h 669838"/>
                        <a:gd name="connsiteX83" fmla="*/ 832756 w 1004090"/>
                        <a:gd name="connsiteY83" fmla="*/ 374134 h 669838"/>
                        <a:gd name="connsiteX84" fmla="*/ 860587 w 1004090"/>
                        <a:gd name="connsiteY84" fmla="*/ 346304 h 669838"/>
                        <a:gd name="connsiteX85" fmla="*/ 836235 w 1004090"/>
                        <a:gd name="connsiteY85" fmla="*/ 301078 h 669838"/>
                        <a:gd name="connsiteX86" fmla="*/ 836235 w 1004090"/>
                        <a:gd name="connsiteY86" fmla="*/ 301078 h 669838"/>
                        <a:gd name="connsiteX87" fmla="*/ 850151 w 1004090"/>
                        <a:gd name="connsiteY87" fmla="*/ 314994 h 669838"/>
                        <a:gd name="connsiteX88" fmla="*/ 850151 w 1004090"/>
                        <a:gd name="connsiteY88" fmla="*/ 321951 h 669838"/>
                        <a:gd name="connsiteX89" fmla="*/ 791010 w 1004090"/>
                        <a:gd name="connsiteY89" fmla="*/ 360219 h 669838"/>
                        <a:gd name="connsiteX90" fmla="*/ 742306 w 1004090"/>
                        <a:gd name="connsiteY90" fmla="*/ 311515 h 669838"/>
                        <a:gd name="connsiteX91" fmla="*/ 731869 w 1004090"/>
                        <a:gd name="connsiteY91" fmla="*/ 283684 h 669838"/>
                        <a:gd name="connsiteX92" fmla="*/ 731869 w 1004090"/>
                        <a:gd name="connsiteY92" fmla="*/ 308036 h 669838"/>
                        <a:gd name="connsiteX93" fmla="*/ 728390 w 1004090"/>
                        <a:gd name="connsiteY93" fmla="*/ 332388 h 669838"/>
                        <a:gd name="connsiteX94" fmla="*/ 665770 w 1004090"/>
                        <a:gd name="connsiteY94" fmla="*/ 356740 h 669838"/>
                        <a:gd name="connsiteX95" fmla="*/ 547489 w 1004090"/>
                        <a:gd name="connsiteY95" fmla="*/ 297599 h 669838"/>
                        <a:gd name="connsiteX96" fmla="*/ 537052 w 1004090"/>
                        <a:gd name="connsiteY96" fmla="*/ 287163 h 669838"/>
                        <a:gd name="connsiteX97" fmla="*/ 540531 w 1004090"/>
                        <a:gd name="connsiteY97" fmla="*/ 339346 h 669838"/>
                        <a:gd name="connsiteX98" fmla="*/ 488348 w 1004090"/>
                        <a:gd name="connsiteY98" fmla="*/ 370656 h 669838"/>
                        <a:gd name="connsiteX99" fmla="*/ 394418 w 1004090"/>
                        <a:gd name="connsiteY99" fmla="*/ 328909 h 669838"/>
                        <a:gd name="connsiteX100" fmla="*/ 390939 w 1004090"/>
                        <a:gd name="connsiteY100" fmla="*/ 294120 h 669838"/>
                        <a:gd name="connsiteX101" fmla="*/ 390939 w 1004090"/>
                        <a:gd name="connsiteY101" fmla="*/ 294120 h 669838"/>
                        <a:gd name="connsiteX102" fmla="*/ 383982 w 1004090"/>
                        <a:gd name="connsiteY102" fmla="*/ 328909 h 669838"/>
                        <a:gd name="connsiteX103" fmla="*/ 359629 w 1004090"/>
                        <a:gd name="connsiteY103" fmla="*/ 360219 h 669838"/>
                        <a:gd name="connsiteX104" fmla="*/ 307446 w 1004090"/>
                        <a:gd name="connsiteY104" fmla="*/ 363698 h 669838"/>
                        <a:gd name="connsiteX105" fmla="*/ 303967 w 1004090"/>
                        <a:gd name="connsiteY105" fmla="*/ 360219 h 669838"/>
                        <a:gd name="connsiteX106" fmla="*/ 293531 w 1004090"/>
                        <a:gd name="connsiteY106" fmla="*/ 346304 h 669838"/>
                        <a:gd name="connsiteX107" fmla="*/ 293531 w 1004090"/>
                        <a:gd name="connsiteY107" fmla="*/ 349782 h 669838"/>
                        <a:gd name="connsiteX108" fmla="*/ 314404 w 1004090"/>
                        <a:gd name="connsiteY108" fmla="*/ 377613 h 669838"/>
                        <a:gd name="connsiteX109" fmla="*/ 303967 w 1004090"/>
                        <a:gd name="connsiteY109" fmla="*/ 422839 h 669838"/>
                        <a:gd name="connsiteX110" fmla="*/ 265700 w 1004090"/>
                        <a:gd name="connsiteY110" fmla="*/ 440233 h 669838"/>
                        <a:gd name="connsiteX111" fmla="*/ 244827 w 1004090"/>
                        <a:gd name="connsiteY111" fmla="*/ 443712 h 669838"/>
                        <a:gd name="connsiteX112" fmla="*/ 244827 w 1004090"/>
                        <a:gd name="connsiteY112" fmla="*/ 443712 h 669838"/>
                        <a:gd name="connsiteX113" fmla="*/ 255263 w 1004090"/>
                        <a:gd name="connsiteY113" fmla="*/ 447191 h 669838"/>
                        <a:gd name="connsiteX114" fmla="*/ 230911 w 1004090"/>
                        <a:gd name="connsiteY114" fmla="*/ 488937 h 669838"/>
                        <a:gd name="connsiteX115" fmla="*/ 227432 w 1004090"/>
                        <a:gd name="connsiteY115" fmla="*/ 488937 h 669838"/>
                        <a:gd name="connsiteX116" fmla="*/ 196122 w 1004090"/>
                        <a:gd name="connsiteY116" fmla="*/ 495895 h 669838"/>
                        <a:gd name="connsiteX117" fmla="*/ 168291 w 1004090"/>
                        <a:gd name="connsiteY117" fmla="*/ 495895 h 669838"/>
                        <a:gd name="connsiteX118" fmla="*/ 227432 w 1004090"/>
                        <a:gd name="connsiteY118" fmla="*/ 495895 h 669838"/>
                        <a:gd name="connsiteX119" fmla="*/ 237869 w 1004090"/>
                        <a:gd name="connsiteY119" fmla="*/ 561994 h 669838"/>
                        <a:gd name="connsiteX120" fmla="*/ 230911 w 1004090"/>
                        <a:gd name="connsiteY120" fmla="*/ 621135 h 669838"/>
                        <a:gd name="connsiteX121" fmla="*/ 230911 w 1004090"/>
                        <a:gd name="connsiteY121" fmla="*/ 621135 h 669838"/>
                        <a:gd name="connsiteX122" fmla="*/ 182207 w 1004090"/>
                        <a:gd name="connsiteY122" fmla="*/ 600261 h 669838"/>
                        <a:gd name="connsiteX123" fmla="*/ 189164 w 1004090"/>
                        <a:gd name="connsiteY123" fmla="*/ 586346 h 669838"/>
                        <a:gd name="connsiteX124" fmla="*/ 182207 w 1004090"/>
                        <a:gd name="connsiteY124" fmla="*/ 596783 h 669838"/>
                        <a:gd name="connsiteX125" fmla="*/ 161333 w 1004090"/>
                        <a:gd name="connsiteY125" fmla="*/ 607219 h 669838"/>
                        <a:gd name="connsiteX126" fmla="*/ 130024 w 1004090"/>
                        <a:gd name="connsiteY126" fmla="*/ 610698 h 669838"/>
                        <a:gd name="connsiteX127" fmla="*/ 130024 w 1004090"/>
                        <a:gd name="connsiteY127" fmla="*/ 610698 h 669838"/>
                        <a:gd name="connsiteX128" fmla="*/ 140460 w 1004090"/>
                        <a:gd name="connsiteY128" fmla="*/ 614177 h 669838"/>
                        <a:gd name="connsiteX129" fmla="*/ 126545 w 1004090"/>
                        <a:gd name="connsiteY129" fmla="*/ 631571 h 669838"/>
                        <a:gd name="connsiteX130" fmla="*/ 123066 w 1004090"/>
                        <a:gd name="connsiteY130" fmla="*/ 669839 h 669838"/>
                        <a:gd name="connsiteX131" fmla="*/ 77841 w 1004090"/>
                        <a:gd name="connsiteY131" fmla="*/ 607219 h 669838"/>
                        <a:gd name="connsiteX132" fmla="*/ 105672 w 1004090"/>
                        <a:gd name="connsiteY132" fmla="*/ 541121 h 669838"/>
                        <a:gd name="connsiteX133" fmla="*/ 105672 w 1004090"/>
                        <a:gd name="connsiteY133" fmla="*/ 541121 h 669838"/>
                        <a:gd name="connsiteX134" fmla="*/ 74362 w 1004090"/>
                        <a:gd name="connsiteY134" fmla="*/ 568952 h 669838"/>
                        <a:gd name="connsiteX135" fmla="*/ 46531 w 1004090"/>
                        <a:gd name="connsiteY135" fmla="*/ 534163 h 669838"/>
                        <a:gd name="connsiteX136" fmla="*/ 36094 w 1004090"/>
                        <a:gd name="connsiteY136" fmla="*/ 488937 h 669838"/>
                        <a:gd name="connsiteX137" fmla="*/ 36094 w 1004090"/>
                        <a:gd name="connsiteY137" fmla="*/ 447191 h 669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1004090" h="669838">
                          <a:moveTo>
                            <a:pt x="36094" y="447191"/>
                          </a:moveTo>
                          <a:cubicBezTo>
                            <a:pt x="39573" y="443712"/>
                            <a:pt x="43052" y="440233"/>
                            <a:pt x="46531" y="436754"/>
                          </a:cubicBezTo>
                          <a:cubicBezTo>
                            <a:pt x="43052" y="436754"/>
                            <a:pt x="39573" y="440233"/>
                            <a:pt x="36094" y="440233"/>
                          </a:cubicBezTo>
                          <a:cubicBezTo>
                            <a:pt x="36094" y="440233"/>
                            <a:pt x="36094" y="440233"/>
                            <a:pt x="36094" y="440233"/>
                          </a:cubicBezTo>
                          <a:cubicBezTo>
                            <a:pt x="1305" y="419360"/>
                            <a:pt x="-9131" y="356740"/>
                            <a:pt x="8263" y="321951"/>
                          </a:cubicBezTo>
                          <a:cubicBezTo>
                            <a:pt x="18700" y="297599"/>
                            <a:pt x="46531" y="269768"/>
                            <a:pt x="74362" y="269768"/>
                          </a:cubicBezTo>
                          <a:cubicBezTo>
                            <a:pt x="74362" y="269768"/>
                            <a:pt x="74362" y="269768"/>
                            <a:pt x="74362" y="269768"/>
                          </a:cubicBezTo>
                          <a:cubicBezTo>
                            <a:pt x="77841" y="269768"/>
                            <a:pt x="84798" y="269768"/>
                            <a:pt x="88277" y="269768"/>
                          </a:cubicBezTo>
                          <a:cubicBezTo>
                            <a:pt x="91756" y="269768"/>
                            <a:pt x="91756" y="269768"/>
                            <a:pt x="95235" y="269768"/>
                          </a:cubicBezTo>
                          <a:cubicBezTo>
                            <a:pt x="95235" y="269768"/>
                            <a:pt x="95235" y="269768"/>
                            <a:pt x="95235" y="269768"/>
                          </a:cubicBezTo>
                          <a:cubicBezTo>
                            <a:pt x="88277" y="266289"/>
                            <a:pt x="84798" y="266289"/>
                            <a:pt x="77841" y="266289"/>
                          </a:cubicBezTo>
                          <a:cubicBezTo>
                            <a:pt x="77841" y="266289"/>
                            <a:pt x="77841" y="266289"/>
                            <a:pt x="77841" y="266289"/>
                          </a:cubicBezTo>
                          <a:cubicBezTo>
                            <a:pt x="56967" y="252374"/>
                            <a:pt x="39573" y="221064"/>
                            <a:pt x="39573" y="196712"/>
                          </a:cubicBezTo>
                          <a:cubicBezTo>
                            <a:pt x="43052" y="179318"/>
                            <a:pt x="46531" y="161923"/>
                            <a:pt x="67404" y="161923"/>
                          </a:cubicBezTo>
                          <a:cubicBezTo>
                            <a:pt x="81319" y="161923"/>
                            <a:pt x="98714" y="165402"/>
                            <a:pt x="116108" y="172360"/>
                          </a:cubicBezTo>
                          <a:cubicBezTo>
                            <a:pt x="119587" y="172360"/>
                            <a:pt x="123066" y="172360"/>
                            <a:pt x="130024" y="172360"/>
                          </a:cubicBezTo>
                          <a:cubicBezTo>
                            <a:pt x="123066" y="168881"/>
                            <a:pt x="119587" y="165402"/>
                            <a:pt x="112629" y="161923"/>
                          </a:cubicBezTo>
                          <a:cubicBezTo>
                            <a:pt x="98714" y="134092"/>
                            <a:pt x="95235" y="85388"/>
                            <a:pt x="136981" y="78430"/>
                          </a:cubicBezTo>
                          <a:cubicBezTo>
                            <a:pt x="171770" y="74951"/>
                            <a:pt x="203080" y="81909"/>
                            <a:pt x="230911" y="95825"/>
                          </a:cubicBezTo>
                          <a:lnTo>
                            <a:pt x="230911" y="95825"/>
                          </a:lnTo>
                          <a:cubicBezTo>
                            <a:pt x="230911" y="95825"/>
                            <a:pt x="230911" y="99303"/>
                            <a:pt x="230911" y="99303"/>
                          </a:cubicBezTo>
                          <a:cubicBezTo>
                            <a:pt x="234390" y="88867"/>
                            <a:pt x="237869" y="81909"/>
                            <a:pt x="248305" y="74951"/>
                          </a:cubicBezTo>
                          <a:cubicBezTo>
                            <a:pt x="248305" y="74951"/>
                            <a:pt x="248305" y="74951"/>
                            <a:pt x="251784" y="74951"/>
                          </a:cubicBezTo>
                          <a:cubicBezTo>
                            <a:pt x="258742" y="71472"/>
                            <a:pt x="265700" y="71472"/>
                            <a:pt x="272658" y="74951"/>
                          </a:cubicBezTo>
                          <a:cubicBezTo>
                            <a:pt x="279615" y="78430"/>
                            <a:pt x="286573" y="81909"/>
                            <a:pt x="293531" y="88867"/>
                          </a:cubicBezTo>
                          <a:cubicBezTo>
                            <a:pt x="293531" y="85388"/>
                            <a:pt x="290052" y="81909"/>
                            <a:pt x="286573" y="78430"/>
                          </a:cubicBezTo>
                          <a:cubicBezTo>
                            <a:pt x="286573" y="78430"/>
                            <a:pt x="286573" y="78430"/>
                            <a:pt x="286573" y="78430"/>
                          </a:cubicBezTo>
                          <a:cubicBezTo>
                            <a:pt x="290052" y="67994"/>
                            <a:pt x="290052" y="54078"/>
                            <a:pt x="300488" y="47120"/>
                          </a:cubicBezTo>
                          <a:cubicBezTo>
                            <a:pt x="314404" y="40162"/>
                            <a:pt x="328319" y="36684"/>
                            <a:pt x="342235" y="47120"/>
                          </a:cubicBezTo>
                          <a:cubicBezTo>
                            <a:pt x="359629" y="57557"/>
                            <a:pt x="370066" y="71472"/>
                            <a:pt x="377024" y="88867"/>
                          </a:cubicBezTo>
                          <a:cubicBezTo>
                            <a:pt x="380503" y="92346"/>
                            <a:pt x="380503" y="92346"/>
                            <a:pt x="383982" y="95825"/>
                          </a:cubicBezTo>
                          <a:cubicBezTo>
                            <a:pt x="383982" y="95825"/>
                            <a:pt x="383982" y="95825"/>
                            <a:pt x="383982" y="95825"/>
                          </a:cubicBezTo>
                          <a:cubicBezTo>
                            <a:pt x="383982" y="92346"/>
                            <a:pt x="380503" y="88867"/>
                            <a:pt x="380503" y="85388"/>
                          </a:cubicBezTo>
                          <a:cubicBezTo>
                            <a:pt x="380503" y="85388"/>
                            <a:pt x="380503" y="85388"/>
                            <a:pt x="380503" y="85388"/>
                          </a:cubicBezTo>
                          <a:cubicBezTo>
                            <a:pt x="387460" y="54078"/>
                            <a:pt x="401376" y="19289"/>
                            <a:pt x="436165" y="22768"/>
                          </a:cubicBezTo>
                          <a:cubicBezTo>
                            <a:pt x="460517" y="26247"/>
                            <a:pt x="481390" y="40162"/>
                            <a:pt x="491827" y="61036"/>
                          </a:cubicBezTo>
                          <a:cubicBezTo>
                            <a:pt x="495306" y="64515"/>
                            <a:pt x="495306" y="67994"/>
                            <a:pt x="498784" y="71472"/>
                          </a:cubicBezTo>
                          <a:cubicBezTo>
                            <a:pt x="498784" y="64515"/>
                            <a:pt x="495306" y="61036"/>
                            <a:pt x="495306" y="54078"/>
                          </a:cubicBezTo>
                          <a:cubicBezTo>
                            <a:pt x="498784" y="33205"/>
                            <a:pt x="512700" y="15810"/>
                            <a:pt x="530094" y="8853"/>
                          </a:cubicBezTo>
                          <a:cubicBezTo>
                            <a:pt x="547489" y="1895"/>
                            <a:pt x="575320" y="-8542"/>
                            <a:pt x="589235" y="12331"/>
                          </a:cubicBezTo>
                          <a:cubicBezTo>
                            <a:pt x="596193" y="22768"/>
                            <a:pt x="596193" y="33205"/>
                            <a:pt x="596193" y="43641"/>
                          </a:cubicBezTo>
                          <a:cubicBezTo>
                            <a:pt x="596193" y="47120"/>
                            <a:pt x="599672" y="50599"/>
                            <a:pt x="599672" y="57557"/>
                          </a:cubicBezTo>
                          <a:cubicBezTo>
                            <a:pt x="599672" y="54078"/>
                            <a:pt x="599672" y="50599"/>
                            <a:pt x="603151" y="43641"/>
                          </a:cubicBezTo>
                          <a:cubicBezTo>
                            <a:pt x="620545" y="19289"/>
                            <a:pt x="669249" y="12331"/>
                            <a:pt x="697080" y="19289"/>
                          </a:cubicBezTo>
                          <a:cubicBezTo>
                            <a:pt x="738827" y="33205"/>
                            <a:pt x="742306" y="64515"/>
                            <a:pt x="735348" y="99303"/>
                          </a:cubicBezTo>
                          <a:cubicBezTo>
                            <a:pt x="735348" y="106261"/>
                            <a:pt x="735348" y="116698"/>
                            <a:pt x="735348" y="123656"/>
                          </a:cubicBezTo>
                          <a:cubicBezTo>
                            <a:pt x="738827" y="116698"/>
                            <a:pt x="738827" y="109740"/>
                            <a:pt x="742306" y="102782"/>
                          </a:cubicBezTo>
                          <a:cubicBezTo>
                            <a:pt x="742306" y="102782"/>
                            <a:pt x="742306" y="102782"/>
                            <a:pt x="745784" y="102782"/>
                          </a:cubicBezTo>
                          <a:cubicBezTo>
                            <a:pt x="780573" y="74951"/>
                            <a:pt x="836235" y="113219"/>
                            <a:pt x="846672" y="151486"/>
                          </a:cubicBezTo>
                          <a:cubicBezTo>
                            <a:pt x="843193" y="151486"/>
                            <a:pt x="836235" y="154965"/>
                            <a:pt x="832756" y="154965"/>
                          </a:cubicBezTo>
                          <a:cubicBezTo>
                            <a:pt x="829278" y="154965"/>
                            <a:pt x="832756" y="158444"/>
                            <a:pt x="836235" y="158444"/>
                          </a:cubicBezTo>
                          <a:cubicBezTo>
                            <a:pt x="909292" y="141050"/>
                            <a:pt x="957996" y="224543"/>
                            <a:pt x="926686" y="287163"/>
                          </a:cubicBezTo>
                          <a:cubicBezTo>
                            <a:pt x="926686" y="287163"/>
                            <a:pt x="926686" y="287163"/>
                            <a:pt x="926686" y="287163"/>
                          </a:cubicBezTo>
                          <a:cubicBezTo>
                            <a:pt x="919728" y="287163"/>
                            <a:pt x="912771" y="287163"/>
                            <a:pt x="905813" y="290642"/>
                          </a:cubicBezTo>
                          <a:cubicBezTo>
                            <a:pt x="912771" y="290642"/>
                            <a:pt x="919728" y="290642"/>
                            <a:pt x="926686" y="294120"/>
                          </a:cubicBezTo>
                          <a:cubicBezTo>
                            <a:pt x="951038" y="294120"/>
                            <a:pt x="971911" y="304557"/>
                            <a:pt x="989306" y="325430"/>
                          </a:cubicBezTo>
                          <a:cubicBezTo>
                            <a:pt x="1006700" y="349782"/>
                            <a:pt x="1013658" y="384571"/>
                            <a:pt x="982348" y="398487"/>
                          </a:cubicBezTo>
                          <a:cubicBezTo>
                            <a:pt x="978869" y="391529"/>
                            <a:pt x="971911" y="384571"/>
                            <a:pt x="964954" y="381092"/>
                          </a:cubicBezTo>
                          <a:cubicBezTo>
                            <a:pt x="964954" y="381092"/>
                            <a:pt x="964954" y="381092"/>
                            <a:pt x="964954" y="381092"/>
                          </a:cubicBezTo>
                          <a:cubicBezTo>
                            <a:pt x="968432" y="384571"/>
                            <a:pt x="971911" y="391529"/>
                            <a:pt x="975390" y="395008"/>
                          </a:cubicBezTo>
                          <a:cubicBezTo>
                            <a:pt x="975390" y="395008"/>
                            <a:pt x="978869" y="398487"/>
                            <a:pt x="978869" y="398487"/>
                          </a:cubicBezTo>
                          <a:cubicBezTo>
                            <a:pt x="989306" y="419360"/>
                            <a:pt x="992785" y="440233"/>
                            <a:pt x="985827" y="461106"/>
                          </a:cubicBezTo>
                          <a:cubicBezTo>
                            <a:pt x="978869" y="475022"/>
                            <a:pt x="971911" y="485459"/>
                            <a:pt x="961475" y="492416"/>
                          </a:cubicBezTo>
                          <a:cubicBezTo>
                            <a:pt x="954517" y="502853"/>
                            <a:pt x="944080" y="509811"/>
                            <a:pt x="933644" y="513289"/>
                          </a:cubicBezTo>
                          <a:cubicBezTo>
                            <a:pt x="940602" y="513289"/>
                            <a:pt x="951038" y="509811"/>
                            <a:pt x="957996" y="506332"/>
                          </a:cubicBezTo>
                          <a:cubicBezTo>
                            <a:pt x="964954" y="520247"/>
                            <a:pt x="964954" y="537642"/>
                            <a:pt x="951038" y="548078"/>
                          </a:cubicBezTo>
                          <a:cubicBezTo>
                            <a:pt x="937123" y="558515"/>
                            <a:pt x="919728" y="561994"/>
                            <a:pt x="905813" y="558515"/>
                          </a:cubicBezTo>
                          <a:cubicBezTo>
                            <a:pt x="909292" y="551557"/>
                            <a:pt x="909292" y="544599"/>
                            <a:pt x="909292" y="537642"/>
                          </a:cubicBezTo>
                          <a:cubicBezTo>
                            <a:pt x="909292" y="537642"/>
                            <a:pt x="909292" y="537642"/>
                            <a:pt x="909292" y="537642"/>
                          </a:cubicBezTo>
                          <a:cubicBezTo>
                            <a:pt x="909292" y="541121"/>
                            <a:pt x="905813" y="548078"/>
                            <a:pt x="905813" y="551557"/>
                          </a:cubicBezTo>
                          <a:cubicBezTo>
                            <a:pt x="902334" y="561994"/>
                            <a:pt x="895376" y="568952"/>
                            <a:pt x="888418" y="568952"/>
                          </a:cubicBezTo>
                          <a:cubicBezTo>
                            <a:pt x="884939" y="568952"/>
                            <a:pt x="881461" y="568952"/>
                            <a:pt x="877982" y="568952"/>
                          </a:cubicBezTo>
                          <a:cubicBezTo>
                            <a:pt x="871024" y="572430"/>
                            <a:pt x="860587" y="568952"/>
                            <a:pt x="853630" y="565473"/>
                          </a:cubicBezTo>
                          <a:cubicBezTo>
                            <a:pt x="853630" y="565473"/>
                            <a:pt x="853630" y="565473"/>
                            <a:pt x="853630" y="565473"/>
                          </a:cubicBezTo>
                          <a:cubicBezTo>
                            <a:pt x="857108" y="568952"/>
                            <a:pt x="860587" y="572430"/>
                            <a:pt x="867545" y="575909"/>
                          </a:cubicBezTo>
                          <a:cubicBezTo>
                            <a:pt x="864066" y="582867"/>
                            <a:pt x="857108" y="596783"/>
                            <a:pt x="850151" y="607219"/>
                          </a:cubicBezTo>
                          <a:cubicBezTo>
                            <a:pt x="839714" y="579388"/>
                            <a:pt x="853630" y="548078"/>
                            <a:pt x="853630" y="520247"/>
                          </a:cubicBezTo>
                          <a:cubicBezTo>
                            <a:pt x="853630" y="492416"/>
                            <a:pt x="860587" y="464585"/>
                            <a:pt x="853630" y="436754"/>
                          </a:cubicBezTo>
                          <a:cubicBezTo>
                            <a:pt x="857108" y="440233"/>
                            <a:pt x="860587" y="440233"/>
                            <a:pt x="864066" y="440233"/>
                          </a:cubicBezTo>
                          <a:cubicBezTo>
                            <a:pt x="864066" y="440233"/>
                            <a:pt x="864066" y="440233"/>
                            <a:pt x="864066" y="440233"/>
                          </a:cubicBezTo>
                          <a:cubicBezTo>
                            <a:pt x="860587" y="440233"/>
                            <a:pt x="853630" y="433275"/>
                            <a:pt x="850151" y="429797"/>
                          </a:cubicBezTo>
                          <a:cubicBezTo>
                            <a:pt x="850151" y="426318"/>
                            <a:pt x="846672" y="426318"/>
                            <a:pt x="846672" y="422839"/>
                          </a:cubicBezTo>
                          <a:cubicBezTo>
                            <a:pt x="843193" y="419360"/>
                            <a:pt x="839714" y="415881"/>
                            <a:pt x="839714" y="408923"/>
                          </a:cubicBezTo>
                          <a:cubicBezTo>
                            <a:pt x="832756" y="398487"/>
                            <a:pt x="832756" y="388050"/>
                            <a:pt x="832756" y="374134"/>
                          </a:cubicBezTo>
                          <a:cubicBezTo>
                            <a:pt x="846672" y="370656"/>
                            <a:pt x="857108" y="360219"/>
                            <a:pt x="860587" y="346304"/>
                          </a:cubicBezTo>
                          <a:cubicBezTo>
                            <a:pt x="864066" y="325430"/>
                            <a:pt x="853630" y="314994"/>
                            <a:pt x="836235" y="301078"/>
                          </a:cubicBezTo>
                          <a:cubicBezTo>
                            <a:pt x="836235" y="301078"/>
                            <a:pt x="836235" y="301078"/>
                            <a:pt x="836235" y="301078"/>
                          </a:cubicBezTo>
                          <a:cubicBezTo>
                            <a:pt x="843193" y="304557"/>
                            <a:pt x="846672" y="311515"/>
                            <a:pt x="850151" y="314994"/>
                          </a:cubicBezTo>
                          <a:cubicBezTo>
                            <a:pt x="850151" y="318473"/>
                            <a:pt x="850151" y="318473"/>
                            <a:pt x="850151" y="321951"/>
                          </a:cubicBezTo>
                          <a:cubicBezTo>
                            <a:pt x="857108" y="349782"/>
                            <a:pt x="822320" y="370656"/>
                            <a:pt x="791010" y="360219"/>
                          </a:cubicBezTo>
                          <a:cubicBezTo>
                            <a:pt x="766658" y="349782"/>
                            <a:pt x="752742" y="332388"/>
                            <a:pt x="742306" y="311515"/>
                          </a:cubicBezTo>
                          <a:cubicBezTo>
                            <a:pt x="742306" y="301078"/>
                            <a:pt x="738827" y="290642"/>
                            <a:pt x="731869" y="283684"/>
                          </a:cubicBezTo>
                          <a:cubicBezTo>
                            <a:pt x="735348" y="290642"/>
                            <a:pt x="735348" y="297599"/>
                            <a:pt x="731869" y="308036"/>
                          </a:cubicBezTo>
                          <a:cubicBezTo>
                            <a:pt x="731869" y="314994"/>
                            <a:pt x="731869" y="325430"/>
                            <a:pt x="728390" y="332388"/>
                          </a:cubicBezTo>
                          <a:cubicBezTo>
                            <a:pt x="717953" y="356740"/>
                            <a:pt x="690123" y="356740"/>
                            <a:pt x="665770" y="356740"/>
                          </a:cubicBezTo>
                          <a:cubicBezTo>
                            <a:pt x="617066" y="360219"/>
                            <a:pt x="571841" y="339346"/>
                            <a:pt x="547489" y="297599"/>
                          </a:cubicBezTo>
                          <a:cubicBezTo>
                            <a:pt x="544010" y="294120"/>
                            <a:pt x="540531" y="290642"/>
                            <a:pt x="537052" y="287163"/>
                          </a:cubicBezTo>
                          <a:cubicBezTo>
                            <a:pt x="544010" y="304557"/>
                            <a:pt x="547489" y="325430"/>
                            <a:pt x="540531" y="339346"/>
                          </a:cubicBezTo>
                          <a:cubicBezTo>
                            <a:pt x="530094" y="356740"/>
                            <a:pt x="509221" y="367177"/>
                            <a:pt x="488348" y="370656"/>
                          </a:cubicBezTo>
                          <a:cubicBezTo>
                            <a:pt x="450080" y="377613"/>
                            <a:pt x="411813" y="363698"/>
                            <a:pt x="394418" y="328909"/>
                          </a:cubicBezTo>
                          <a:cubicBezTo>
                            <a:pt x="397897" y="318473"/>
                            <a:pt x="397897" y="308036"/>
                            <a:pt x="390939" y="294120"/>
                          </a:cubicBezTo>
                          <a:cubicBezTo>
                            <a:pt x="390939" y="294120"/>
                            <a:pt x="390939" y="294120"/>
                            <a:pt x="390939" y="294120"/>
                          </a:cubicBezTo>
                          <a:cubicBezTo>
                            <a:pt x="390939" y="304557"/>
                            <a:pt x="390939" y="318473"/>
                            <a:pt x="383982" y="328909"/>
                          </a:cubicBezTo>
                          <a:cubicBezTo>
                            <a:pt x="380503" y="342825"/>
                            <a:pt x="370066" y="353261"/>
                            <a:pt x="359629" y="360219"/>
                          </a:cubicBezTo>
                          <a:cubicBezTo>
                            <a:pt x="342235" y="370656"/>
                            <a:pt x="321362" y="374134"/>
                            <a:pt x="307446" y="363698"/>
                          </a:cubicBezTo>
                          <a:cubicBezTo>
                            <a:pt x="307446" y="363698"/>
                            <a:pt x="303967" y="363698"/>
                            <a:pt x="303967" y="360219"/>
                          </a:cubicBezTo>
                          <a:cubicBezTo>
                            <a:pt x="297010" y="356740"/>
                            <a:pt x="297010" y="349782"/>
                            <a:pt x="293531" y="346304"/>
                          </a:cubicBezTo>
                          <a:cubicBezTo>
                            <a:pt x="293531" y="346304"/>
                            <a:pt x="293531" y="346304"/>
                            <a:pt x="293531" y="349782"/>
                          </a:cubicBezTo>
                          <a:cubicBezTo>
                            <a:pt x="297010" y="360219"/>
                            <a:pt x="303967" y="370656"/>
                            <a:pt x="314404" y="377613"/>
                          </a:cubicBezTo>
                          <a:cubicBezTo>
                            <a:pt x="317883" y="391529"/>
                            <a:pt x="314404" y="412402"/>
                            <a:pt x="303967" y="422839"/>
                          </a:cubicBezTo>
                          <a:cubicBezTo>
                            <a:pt x="293531" y="436754"/>
                            <a:pt x="279615" y="440233"/>
                            <a:pt x="265700" y="440233"/>
                          </a:cubicBezTo>
                          <a:cubicBezTo>
                            <a:pt x="258742" y="443712"/>
                            <a:pt x="251784" y="443712"/>
                            <a:pt x="244827" y="443712"/>
                          </a:cubicBezTo>
                          <a:lnTo>
                            <a:pt x="244827" y="443712"/>
                          </a:lnTo>
                          <a:cubicBezTo>
                            <a:pt x="248305" y="443712"/>
                            <a:pt x="251784" y="447191"/>
                            <a:pt x="255263" y="447191"/>
                          </a:cubicBezTo>
                          <a:cubicBezTo>
                            <a:pt x="255263" y="464585"/>
                            <a:pt x="244827" y="478501"/>
                            <a:pt x="230911" y="488937"/>
                          </a:cubicBezTo>
                          <a:cubicBezTo>
                            <a:pt x="230911" y="488937"/>
                            <a:pt x="227432" y="488937"/>
                            <a:pt x="227432" y="488937"/>
                          </a:cubicBezTo>
                          <a:cubicBezTo>
                            <a:pt x="216996" y="492416"/>
                            <a:pt x="206559" y="495895"/>
                            <a:pt x="196122" y="495895"/>
                          </a:cubicBezTo>
                          <a:cubicBezTo>
                            <a:pt x="189164" y="499374"/>
                            <a:pt x="178728" y="499374"/>
                            <a:pt x="168291" y="495895"/>
                          </a:cubicBezTo>
                          <a:cubicBezTo>
                            <a:pt x="185686" y="509811"/>
                            <a:pt x="210038" y="506332"/>
                            <a:pt x="227432" y="495895"/>
                          </a:cubicBezTo>
                          <a:cubicBezTo>
                            <a:pt x="230911" y="516768"/>
                            <a:pt x="234390" y="537642"/>
                            <a:pt x="237869" y="561994"/>
                          </a:cubicBezTo>
                          <a:cubicBezTo>
                            <a:pt x="237869" y="579388"/>
                            <a:pt x="241348" y="607219"/>
                            <a:pt x="230911" y="621135"/>
                          </a:cubicBezTo>
                          <a:cubicBezTo>
                            <a:pt x="230911" y="621135"/>
                            <a:pt x="230911" y="621135"/>
                            <a:pt x="230911" y="621135"/>
                          </a:cubicBezTo>
                          <a:cubicBezTo>
                            <a:pt x="216996" y="607219"/>
                            <a:pt x="199601" y="596783"/>
                            <a:pt x="182207" y="600261"/>
                          </a:cubicBezTo>
                          <a:cubicBezTo>
                            <a:pt x="185686" y="596783"/>
                            <a:pt x="189164" y="589825"/>
                            <a:pt x="189164" y="586346"/>
                          </a:cubicBezTo>
                          <a:cubicBezTo>
                            <a:pt x="189164" y="589825"/>
                            <a:pt x="185686" y="593304"/>
                            <a:pt x="182207" y="596783"/>
                          </a:cubicBezTo>
                          <a:cubicBezTo>
                            <a:pt x="178728" y="603740"/>
                            <a:pt x="168291" y="607219"/>
                            <a:pt x="161333" y="607219"/>
                          </a:cubicBezTo>
                          <a:cubicBezTo>
                            <a:pt x="150897" y="610698"/>
                            <a:pt x="140460" y="610698"/>
                            <a:pt x="130024" y="610698"/>
                          </a:cubicBezTo>
                          <a:cubicBezTo>
                            <a:pt x="130024" y="610698"/>
                            <a:pt x="130024" y="610698"/>
                            <a:pt x="130024" y="610698"/>
                          </a:cubicBezTo>
                          <a:cubicBezTo>
                            <a:pt x="133503" y="614177"/>
                            <a:pt x="136981" y="614177"/>
                            <a:pt x="140460" y="614177"/>
                          </a:cubicBezTo>
                          <a:cubicBezTo>
                            <a:pt x="133503" y="617656"/>
                            <a:pt x="126545" y="628092"/>
                            <a:pt x="126545" y="631571"/>
                          </a:cubicBezTo>
                          <a:cubicBezTo>
                            <a:pt x="119587" y="642008"/>
                            <a:pt x="119587" y="659402"/>
                            <a:pt x="123066" y="669839"/>
                          </a:cubicBezTo>
                          <a:cubicBezTo>
                            <a:pt x="98714" y="666360"/>
                            <a:pt x="81319" y="628092"/>
                            <a:pt x="77841" y="607219"/>
                          </a:cubicBezTo>
                          <a:cubicBezTo>
                            <a:pt x="70883" y="582867"/>
                            <a:pt x="77841" y="551557"/>
                            <a:pt x="105672" y="541121"/>
                          </a:cubicBezTo>
                          <a:cubicBezTo>
                            <a:pt x="105672" y="541121"/>
                            <a:pt x="105672" y="541121"/>
                            <a:pt x="105672" y="541121"/>
                          </a:cubicBezTo>
                          <a:cubicBezTo>
                            <a:pt x="88277" y="544599"/>
                            <a:pt x="77841" y="555036"/>
                            <a:pt x="74362" y="568952"/>
                          </a:cubicBezTo>
                          <a:cubicBezTo>
                            <a:pt x="60446" y="565473"/>
                            <a:pt x="50009" y="544599"/>
                            <a:pt x="46531" y="534163"/>
                          </a:cubicBezTo>
                          <a:cubicBezTo>
                            <a:pt x="39573" y="520247"/>
                            <a:pt x="36094" y="502853"/>
                            <a:pt x="36094" y="488937"/>
                          </a:cubicBezTo>
                          <a:cubicBezTo>
                            <a:pt x="15221" y="475022"/>
                            <a:pt x="18700" y="457628"/>
                            <a:pt x="36094" y="447191"/>
                          </a:cubicBezTo>
                          <a:close/>
                        </a:path>
                      </a:pathLst>
                    </a:custGeom>
                    <a:solidFill>
                      <a:srgbClr val="DB6815"/>
                    </a:solidFill>
                    <a:ln w="34755" cap="flat">
                      <a:noFill/>
                      <a:prstDash val="solid"/>
                      <a:miter/>
                    </a:ln>
                  </p:spPr>
                  <p:txBody>
                    <a:bodyPr rtlCol="0" anchor="ctr"/>
                    <a:lstStyle/>
                    <a:p>
                      <a:endParaRPr lang="en-US"/>
                    </a:p>
                  </p:txBody>
                </p:sp>
                <p:sp>
                  <p:nvSpPr>
                    <p:cNvPr id="361" name="Freeform: Shape 360">
                      <a:extLst>
                        <a:ext uri="{FF2B5EF4-FFF2-40B4-BE49-F238E27FC236}">
                          <a16:creationId xmlns:a16="http://schemas.microsoft.com/office/drawing/2014/main" xmlns="" id="{DB174228-AEC2-4437-8EE8-D1E35575E216}"/>
                        </a:ext>
                      </a:extLst>
                    </p:cNvPr>
                    <p:cNvSpPr/>
                    <p:nvPr/>
                  </p:nvSpPr>
                  <p:spPr>
                    <a:xfrm>
                      <a:off x="1675403" y="7114044"/>
                      <a:ext cx="1022998" cy="650770"/>
                    </a:xfrm>
                    <a:custGeom>
                      <a:avLst/>
                      <a:gdLst>
                        <a:gd name="connsiteX0" fmla="*/ 56282 w 1022998"/>
                        <a:gd name="connsiteY0" fmla="*/ 469869 h 650770"/>
                        <a:gd name="connsiteX1" fmla="*/ 66718 w 1022998"/>
                        <a:gd name="connsiteY1" fmla="*/ 515095 h 650770"/>
                        <a:gd name="connsiteX2" fmla="*/ 94549 w 1022998"/>
                        <a:gd name="connsiteY2" fmla="*/ 549884 h 650770"/>
                        <a:gd name="connsiteX3" fmla="*/ 125859 w 1022998"/>
                        <a:gd name="connsiteY3" fmla="*/ 522053 h 650770"/>
                        <a:gd name="connsiteX4" fmla="*/ 125859 w 1022998"/>
                        <a:gd name="connsiteY4" fmla="*/ 522053 h 650770"/>
                        <a:gd name="connsiteX5" fmla="*/ 98028 w 1022998"/>
                        <a:gd name="connsiteY5" fmla="*/ 588151 h 650770"/>
                        <a:gd name="connsiteX6" fmla="*/ 143254 w 1022998"/>
                        <a:gd name="connsiteY6" fmla="*/ 650771 h 650770"/>
                        <a:gd name="connsiteX7" fmla="*/ 146732 w 1022998"/>
                        <a:gd name="connsiteY7" fmla="*/ 612503 h 650770"/>
                        <a:gd name="connsiteX8" fmla="*/ 160648 w 1022998"/>
                        <a:gd name="connsiteY8" fmla="*/ 595109 h 650770"/>
                        <a:gd name="connsiteX9" fmla="*/ 150211 w 1022998"/>
                        <a:gd name="connsiteY9" fmla="*/ 591630 h 650770"/>
                        <a:gd name="connsiteX10" fmla="*/ 150211 w 1022998"/>
                        <a:gd name="connsiteY10" fmla="*/ 591630 h 650770"/>
                        <a:gd name="connsiteX11" fmla="*/ 181521 w 1022998"/>
                        <a:gd name="connsiteY11" fmla="*/ 588151 h 650770"/>
                        <a:gd name="connsiteX12" fmla="*/ 202395 w 1022998"/>
                        <a:gd name="connsiteY12" fmla="*/ 577715 h 650770"/>
                        <a:gd name="connsiteX13" fmla="*/ 209352 w 1022998"/>
                        <a:gd name="connsiteY13" fmla="*/ 567278 h 650770"/>
                        <a:gd name="connsiteX14" fmla="*/ 202395 w 1022998"/>
                        <a:gd name="connsiteY14" fmla="*/ 581194 h 650770"/>
                        <a:gd name="connsiteX15" fmla="*/ 251099 w 1022998"/>
                        <a:gd name="connsiteY15" fmla="*/ 602067 h 650770"/>
                        <a:gd name="connsiteX16" fmla="*/ 251099 w 1022998"/>
                        <a:gd name="connsiteY16" fmla="*/ 602067 h 650770"/>
                        <a:gd name="connsiteX17" fmla="*/ 258056 w 1022998"/>
                        <a:gd name="connsiteY17" fmla="*/ 542926 h 650770"/>
                        <a:gd name="connsiteX18" fmla="*/ 247620 w 1022998"/>
                        <a:gd name="connsiteY18" fmla="*/ 476827 h 650770"/>
                        <a:gd name="connsiteX19" fmla="*/ 188479 w 1022998"/>
                        <a:gd name="connsiteY19" fmla="*/ 476827 h 650770"/>
                        <a:gd name="connsiteX20" fmla="*/ 216310 w 1022998"/>
                        <a:gd name="connsiteY20" fmla="*/ 476827 h 650770"/>
                        <a:gd name="connsiteX21" fmla="*/ 247620 w 1022998"/>
                        <a:gd name="connsiteY21" fmla="*/ 469869 h 650770"/>
                        <a:gd name="connsiteX22" fmla="*/ 251099 w 1022998"/>
                        <a:gd name="connsiteY22" fmla="*/ 469869 h 650770"/>
                        <a:gd name="connsiteX23" fmla="*/ 275451 w 1022998"/>
                        <a:gd name="connsiteY23" fmla="*/ 428123 h 650770"/>
                        <a:gd name="connsiteX24" fmla="*/ 265014 w 1022998"/>
                        <a:gd name="connsiteY24" fmla="*/ 424644 h 650770"/>
                        <a:gd name="connsiteX25" fmla="*/ 265014 w 1022998"/>
                        <a:gd name="connsiteY25" fmla="*/ 424644 h 650770"/>
                        <a:gd name="connsiteX26" fmla="*/ 285887 w 1022998"/>
                        <a:gd name="connsiteY26" fmla="*/ 421165 h 650770"/>
                        <a:gd name="connsiteX27" fmla="*/ 324155 w 1022998"/>
                        <a:gd name="connsiteY27" fmla="*/ 403771 h 650770"/>
                        <a:gd name="connsiteX28" fmla="*/ 334592 w 1022998"/>
                        <a:gd name="connsiteY28" fmla="*/ 358546 h 650770"/>
                        <a:gd name="connsiteX29" fmla="*/ 313719 w 1022998"/>
                        <a:gd name="connsiteY29" fmla="*/ 330714 h 650770"/>
                        <a:gd name="connsiteX30" fmla="*/ 313719 w 1022998"/>
                        <a:gd name="connsiteY30" fmla="*/ 327236 h 650770"/>
                        <a:gd name="connsiteX31" fmla="*/ 324155 w 1022998"/>
                        <a:gd name="connsiteY31" fmla="*/ 341151 h 650770"/>
                        <a:gd name="connsiteX32" fmla="*/ 327634 w 1022998"/>
                        <a:gd name="connsiteY32" fmla="*/ 344630 h 650770"/>
                        <a:gd name="connsiteX33" fmla="*/ 379817 w 1022998"/>
                        <a:gd name="connsiteY33" fmla="*/ 341151 h 650770"/>
                        <a:gd name="connsiteX34" fmla="*/ 404169 w 1022998"/>
                        <a:gd name="connsiteY34" fmla="*/ 309841 h 650770"/>
                        <a:gd name="connsiteX35" fmla="*/ 411127 w 1022998"/>
                        <a:gd name="connsiteY35" fmla="*/ 275053 h 650770"/>
                        <a:gd name="connsiteX36" fmla="*/ 411127 w 1022998"/>
                        <a:gd name="connsiteY36" fmla="*/ 275053 h 650770"/>
                        <a:gd name="connsiteX37" fmla="*/ 414606 w 1022998"/>
                        <a:gd name="connsiteY37" fmla="*/ 309841 h 650770"/>
                        <a:gd name="connsiteX38" fmla="*/ 508536 w 1022998"/>
                        <a:gd name="connsiteY38" fmla="*/ 351588 h 650770"/>
                        <a:gd name="connsiteX39" fmla="*/ 560719 w 1022998"/>
                        <a:gd name="connsiteY39" fmla="*/ 320278 h 650770"/>
                        <a:gd name="connsiteX40" fmla="*/ 557240 w 1022998"/>
                        <a:gd name="connsiteY40" fmla="*/ 268095 h 650770"/>
                        <a:gd name="connsiteX41" fmla="*/ 567676 w 1022998"/>
                        <a:gd name="connsiteY41" fmla="*/ 278531 h 650770"/>
                        <a:gd name="connsiteX42" fmla="*/ 685958 w 1022998"/>
                        <a:gd name="connsiteY42" fmla="*/ 337672 h 650770"/>
                        <a:gd name="connsiteX43" fmla="*/ 748578 w 1022998"/>
                        <a:gd name="connsiteY43" fmla="*/ 313320 h 650770"/>
                        <a:gd name="connsiteX44" fmla="*/ 752057 w 1022998"/>
                        <a:gd name="connsiteY44" fmla="*/ 288968 h 650770"/>
                        <a:gd name="connsiteX45" fmla="*/ 752057 w 1022998"/>
                        <a:gd name="connsiteY45" fmla="*/ 264616 h 650770"/>
                        <a:gd name="connsiteX46" fmla="*/ 762493 w 1022998"/>
                        <a:gd name="connsiteY46" fmla="*/ 292447 h 650770"/>
                        <a:gd name="connsiteX47" fmla="*/ 811198 w 1022998"/>
                        <a:gd name="connsiteY47" fmla="*/ 341151 h 650770"/>
                        <a:gd name="connsiteX48" fmla="*/ 870339 w 1022998"/>
                        <a:gd name="connsiteY48" fmla="*/ 302883 h 650770"/>
                        <a:gd name="connsiteX49" fmla="*/ 870339 w 1022998"/>
                        <a:gd name="connsiteY49" fmla="*/ 295926 h 650770"/>
                        <a:gd name="connsiteX50" fmla="*/ 856423 w 1022998"/>
                        <a:gd name="connsiteY50" fmla="*/ 282010 h 650770"/>
                        <a:gd name="connsiteX51" fmla="*/ 856423 w 1022998"/>
                        <a:gd name="connsiteY51" fmla="*/ 282010 h 650770"/>
                        <a:gd name="connsiteX52" fmla="*/ 880775 w 1022998"/>
                        <a:gd name="connsiteY52" fmla="*/ 327236 h 650770"/>
                        <a:gd name="connsiteX53" fmla="*/ 852944 w 1022998"/>
                        <a:gd name="connsiteY53" fmla="*/ 355067 h 650770"/>
                        <a:gd name="connsiteX54" fmla="*/ 859902 w 1022998"/>
                        <a:gd name="connsiteY54" fmla="*/ 389855 h 650770"/>
                        <a:gd name="connsiteX55" fmla="*/ 866860 w 1022998"/>
                        <a:gd name="connsiteY55" fmla="*/ 403771 h 650770"/>
                        <a:gd name="connsiteX56" fmla="*/ 870339 w 1022998"/>
                        <a:gd name="connsiteY56" fmla="*/ 410729 h 650770"/>
                        <a:gd name="connsiteX57" fmla="*/ 884254 w 1022998"/>
                        <a:gd name="connsiteY57" fmla="*/ 421165 h 650770"/>
                        <a:gd name="connsiteX58" fmla="*/ 884254 w 1022998"/>
                        <a:gd name="connsiteY58" fmla="*/ 421165 h 650770"/>
                        <a:gd name="connsiteX59" fmla="*/ 873817 w 1022998"/>
                        <a:gd name="connsiteY59" fmla="*/ 417686 h 650770"/>
                        <a:gd name="connsiteX60" fmla="*/ 873817 w 1022998"/>
                        <a:gd name="connsiteY60" fmla="*/ 501179 h 650770"/>
                        <a:gd name="connsiteX61" fmla="*/ 870339 w 1022998"/>
                        <a:gd name="connsiteY61" fmla="*/ 588151 h 650770"/>
                        <a:gd name="connsiteX62" fmla="*/ 887733 w 1022998"/>
                        <a:gd name="connsiteY62" fmla="*/ 556841 h 650770"/>
                        <a:gd name="connsiteX63" fmla="*/ 873817 w 1022998"/>
                        <a:gd name="connsiteY63" fmla="*/ 546405 h 650770"/>
                        <a:gd name="connsiteX64" fmla="*/ 873817 w 1022998"/>
                        <a:gd name="connsiteY64" fmla="*/ 546405 h 650770"/>
                        <a:gd name="connsiteX65" fmla="*/ 898170 w 1022998"/>
                        <a:gd name="connsiteY65" fmla="*/ 549884 h 650770"/>
                        <a:gd name="connsiteX66" fmla="*/ 908606 w 1022998"/>
                        <a:gd name="connsiteY66" fmla="*/ 549884 h 650770"/>
                        <a:gd name="connsiteX67" fmla="*/ 926000 w 1022998"/>
                        <a:gd name="connsiteY67" fmla="*/ 532489 h 650770"/>
                        <a:gd name="connsiteX68" fmla="*/ 929479 w 1022998"/>
                        <a:gd name="connsiteY68" fmla="*/ 518574 h 650770"/>
                        <a:gd name="connsiteX69" fmla="*/ 929479 w 1022998"/>
                        <a:gd name="connsiteY69" fmla="*/ 518574 h 650770"/>
                        <a:gd name="connsiteX70" fmla="*/ 926000 w 1022998"/>
                        <a:gd name="connsiteY70" fmla="*/ 539447 h 650770"/>
                        <a:gd name="connsiteX71" fmla="*/ 971226 w 1022998"/>
                        <a:gd name="connsiteY71" fmla="*/ 529010 h 650770"/>
                        <a:gd name="connsiteX72" fmla="*/ 978184 w 1022998"/>
                        <a:gd name="connsiteY72" fmla="*/ 487264 h 650770"/>
                        <a:gd name="connsiteX73" fmla="*/ 953831 w 1022998"/>
                        <a:gd name="connsiteY73" fmla="*/ 494222 h 650770"/>
                        <a:gd name="connsiteX74" fmla="*/ 981662 w 1022998"/>
                        <a:gd name="connsiteY74" fmla="*/ 473348 h 650770"/>
                        <a:gd name="connsiteX75" fmla="*/ 1006015 w 1022998"/>
                        <a:gd name="connsiteY75" fmla="*/ 442038 h 650770"/>
                        <a:gd name="connsiteX76" fmla="*/ 999057 w 1022998"/>
                        <a:gd name="connsiteY76" fmla="*/ 379419 h 650770"/>
                        <a:gd name="connsiteX77" fmla="*/ 995578 w 1022998"/>
                        <a:gd name="connsiteY77" fmla="*/ 375940 h 650770"/>
                        <a:gd name="connsiteX78" fmla="*/ 985141 w 1022998"/>
                        <a:gd name="connsiteY78" fmla="*/ 362024 h 650770"/>
                        <a:gd name="connsiteX79" fmla="*/ 985141 w 1022998"/>
                        <a:gd name="connsiteY79" fmla="*/ 362024 h 650770"/>
                        <a:gd name="connsiteX80" fmla="*/ 1002536 w 1022998"/>
                        <a:gd name="connsiteY80" fmla="*/ 379419 h 650770"/>
                        <a:gd name="connsiteX81" fmla="*/ 1009494 w 1022998"/>
                        <a:gd name="connsiteY81" fmla="*/ 306362 h 650770"/>
                        <a:gd name="connsiteX82" fmla="*/ 946874 w 1022998"/>
                        <a:gd name="connsiteY82" fmla="*/ 275053 h 650770"/>
                        <a:gd name="connsiteX83" fmla="*/ 926000 w 1022998"/>
                        <a:gd name="connsiteY83" fmla="*/ 271574 h 650770"/>
                        <a:gd name="connsiteX84" fmla="*/ 946874 w 1022998"/>
                        <a:gd name="connsiteY84" fmla="*/ 268095 h 650770"/>
                        <a:gd name="connsiteX85" fmla="*/ 946874 w 1022998"/>
                        <a:gd name="connsiteY85" fmla="*/ 268095 h 650770"/>
                        <a:gd name="connsiteX86" fmla="*/ 856423 w 1022998"/>
                        <a:gd name="connsiteY86" fmla="*/ 139376 h 650770"/>
                        <a:gd name="connsiteX87" fmla="*/ 852944 w 1022998"/>
                        <a:gd name="connsiteY87" fmla="*/ 135897 h 650770"/>
                        <a:gd name="connsiteX88" fmla="*/ 866860 w 1022998"/>
                        <a:gd name="connsiteY88" fmla="*/ 132419 h 650770"/>
                        <a:gd name="connsiteX89" fmla="*/ 804240 w 1022998"/>
                        <a:gd name="connsiteY89" fmla="*/ 76757 h 650770"/>
                        <a:gd name="connsiteX90" fmla="*/ 842507 w 1022998"/>
                        <a:gd name="connsiteY90" fmla="*/ 163728 h 650770"/>
                        <a:gd name="connsiteX91" fmla="*/ 915564 w 1022998"/>
                        <a:gd name="connsiteY91" fmla="*/ 188081 h 650770"/>
                        <a:gd name="connsiteX92" fmla="*/ 901648 w 1022998"/>
                        <a:gd name="connsiteY92" fmla="*/ 271574 h 650770"/>
                        <a:gd name="connsiteX93" fmla="*/ 919043 w 1022998"/>
                        <a:gd name="connsiteY93" fmla="*/ 285489 h 650770"/>
                        <a:gd name="connsiteX94" fmla="*/ 922522 w 1022998"/>
                        <a:gd name="connsiteY94" fmla="*/ 285489 h 650770"/>
                        <a:gd name="connsiteX95" fmla="*/ 926000 w 1022998"/>
                        <a:gd name="connsiteY95" fmla="*/ 288968 h 650770"/>
                        <a:gd name="connsiteX96" fmla="*/ 985141 w 1022998"/>
                        <a:gd name="connsiteY96" fmla="*/ 313320 h 650770"/>
                        <a:gd name="connsiteX97" fmla="*/ 971226 w 1022998"/>
                        <a:gd name="connsiteY97" fmla="*/ 355067 h 650770"/>
                        <a:gd name="connsiteX98" fmla="*/ 891212 w 1022998"/>
                        <a:gd name="connsiteY98" fmla="*/ 341151 h 650770"/>
                        <a:gd name="connsiteX99" fmla="*/ 884254 w 1022998"/>
                        <a:gd name="connsiteY99" fmla="*/ 313320 h 650770"/>
                        <a:gd name="connsiteX100" fmla="*/ 839029 w 1022998"/>
                        <a:gd name="connsiteY100" fmla="*/ 282010 h 650770"/>
                        <a:gd name="connsiteX101" fmla="*/ 832071 w 1022998"/>
                        <a:gd name="connsiteY101" fmla="*/ 309841 h 650770"/>
                        <a:gd name="connsiteX102" fmla="*/ 776409 w 1022998"/>
                        <a:gd name="connsiteY102" fmla="*/ 306362 h 650770"/>
                        <a:gd name="connsiteX103" fmla="*/ 734662 w 1022998"/>
                        <a:gd name="connsiteY103" fmla="*/ 247221 h 650770"/>
                        <a:gd name="connsiteX104" fmla="*/ 703352 w 1022998"/>
                        <a:gd name="connsiteY104" fmla="*/ 264616 h 650770"/>
                        <a:gd name="connsiteX105" fmla="*/ 651169 w 1022998"/>
                        <a:gd name="connsiteY105" fmla="*/ 208954 h 650770"/>
                        <a:gd name="connsiteX106" fmla="*/ 571155 w 1022998"/>
                        <a:gd name="connsiteY106" fmla="*/ 243743 h 650770"/>
                        <a:gd name="connsiteX107" fmla="*/ 518972 w 1022998"/>
                        <a:gd name="connsiteY107" fmla="*/ 195038 h 650770"/>
                        <a:gd name="connsiteX108" fmla="*/ 459831 w 1022998"/>
                        <a:gd name="connsiteY108" fmla="*/ 275053 h 650770"/>
                        <a:gd name="connsiteX109" fmla="*/ 397211 w 1022998"/>
                        <a:gd name="connsiteY109" fmla="*/ 233306 h 650770"/>
                        <a:gd name="connsiteX110" fmla="*/ 390254 w 1022998"/>
                        <a:gd name="connsiteY110" fmla="*/ 254179 h 650770"/>
                        <a:gd name="connsiteX111" fmla="*/ 324155 w 1022998"/>
                        <a:gd name="connsiteY111" fmla="*/ 316799 h 650770"/>
                        <a:gd name="connsiteX112" fmla="*/ 292845 w 1022998"/>
                        <a:gd name="connsiteY112" fmla="*/ 306362 h 650770"/>
                        <a:gd name="connsiteX113" fmla="*/ 289366 w 1022998"/>
                        <a:gd name="connsiteY113" fmla="*/ 334193 h 650770"/>
                        <a:gd name="connsiteX114" fmla="*/ 226747 w 1022998"/>
                        <a:gd name="connsiteY114" fmla="*/ 393334 h 650770"/>
                        <a:gd name="connsiteX115" fmla="*/ 191958 w 1022998"/>
                        <a:gd name="connsiteY115" fmla="*/ 365503 h 650770"/>
                        <a:gd name="connsiteX116" fmla="*/ 125859 w 1022998"/>
                        <a:gd name="connsiteY116" fmla="*/ 393334 h 650770"/>
                        <a:gd name="connsiteX117" fmla="*/ 80634 w 1022998"/>
                        <a:gd name="connsiteY117" fmla="*/ 320278 h 650770"/>
                        <a:gd name="connsiteX118" fmla="*/ 98028 w 1022998"/>
                        <a:gd name="connsiteY118" fmla="*/ 275053 h 650770"/>
                        <a:gd name="connsiteX119" fmla="*/ 129338 w 1022998"/>
                        <a:gd name="connsiteY119" fmla="*/ 254179 h 650770"/>
                        <a:gd name="connsiteX120" fmla="*/ 136296 w 1022998"/>
                        <a:gd name="connsiteY120" fmla="*/ 247221 h 650770"/>
                        <a:gd name="connsiteX121" fmla="*/ 104986 w 1022998"/>
                        <a:gd name="connsiteY121" fmla="*/ 174165 h 650770"/>
                        <a:gd name="connsiteX122" fmla="*/ 174564 w 1022998"/>
                        <a:gd name="connsiteY122" fmla="*/ 181123 h 650770"/>
                        <a:gd name="connsiteX123" fmla="*/ 202395 w 1022998"/>
                        <a:gd name="connsiteY123" fmla="*/ 153292 h 650770"/>
                        <a:gd name="connsiteX124" fmla="*/ 244141 w 1022998"/>
                        <a:gd name="connsiteY124" fmla="*/ 156771 h 650770"/>
                        <a:gd name="connsiteX125" fmla="*/ 275451 w 1022998"/>
                        <a:gd name="connsiteY125" fmla="*/ 101109 h 650770"/>
                        <a:gd name="connsiteX126" fmla="*/ 324155 w 1022998"/>
                        <a:gd name="connsiteY126" fmla="*/ 108066 h 650770"/>
                        <a:gd name="connsiteX127" fmla="*/ 327634 w 1022998"/>
                        <a:gd name="connsiteY127" fmla="*/ 97630 h 650770"/>
                        <a:gd name="connsiteX128" fmla="*/ 379817 w 1022998"/>
                        <a:gd name="connsiteY128" fmla="*/ 83714 h 650770"/>
                        <a:gd name="connsiteX129" fmla="*/ 393733 w 1022998"/>
                        <a:gd name="connsiteY129" fmla="*/ 94151 h 650770"/>
                        <a:gd name="connsiteX130" fmla="*/ 407648 w 1022998"/>
                        <a:gd name="connsiteY130" fmla="*/ 31531 h 650770"/>
                        <a:gd name="connsiteX131" fmla="*/ 480705 w 1022998"/>
                        <a:gd name="connsiteY131" fmla="*/ 21095 h 650770"/>
                        <a:gd name="connsiteX132" fmla="*/ 435479 w 1022998"/>
                        <a:gd name="connsiteY132" fmla="*/ 221 h 650770"/>
                        <a:gd name="connsiteX133" fmla="*/ 379817 w 1022998"/>
                        <a:gd name="connsiteY133" fmla="*/ 62841 h 650770"/>
                        <a:gd name="connsiteX134" fmla="*/ 379817 w 1022998"/>
                        <a:gd name="connsiteY134" fmla="*/ 62841 h 650770"/>
                        <a:gd name="connsiteX135" fmla="*/ 383296 w 1022998"/>
                        <a:gd name="connsiteY135" fmla="*/ 73278 h 650770"/>
                        <a:gd name="connsiteX136" fmla="*/ 383296 w 1022998"/>
                        <a:gd name="connsiteY136" fmla="*/ 73278 h 650770"/>
                        <a:gd name="connsiteX137" fmla="*/ 376338 w 1022998"/>
                        <a:gd name="connsiteY137" fmla="*/ 66320 h 650770"/>
                        <a:gd name="connsiteX138" fmla="*/ 341550 w 1022998"/>
                        <a:gd name="connsiteY138" fmla="*/ 24573 h 650770"/>
                        <a:gd name="connsiteX139" fmla="*/ 299803 w 1022998"/>
                        <a:gd name="connsiteY139" fmla="*/ 24573 h 650770"/>
                        <a:gd name="connsiteX140" fmla="*/ 285887 w 1022998"/>
                        <a:gd name="connsiteY140" fmla="*/ 55883 h 650770"/>
                        <a:gd name="connsiteX141" fmla="*/ 285887 w 1022998"/>
                        <a:gd name="connsiteY141" fmla="*/ 55883 h 650770"/>
                        <a:gd name="connsiteX142" fmla="*/ 292845 w 1022998"/>
                        <a:gd name="connsiteY142" fmla="*/ 66320 h 650770"/>
                        <a:gd name="connsiteX143" fmla="*/ 271972 w 1022998"/>
                        <a:gd name="connsiteY143" fmla="*/ 52404 h 650770"/>
                        <a:gd name="connsiteX144" fmla="*/ 251099 w 1022998"/>
                        <a:gd name="connsiteY144" fmla="*/ 52404 h 650770"/>
                        <a:gd name="connsiteX145" fmla="*/ 247620 w 1022998"/>
                        <a:gd name="connsiteY145" fmla="*/ 52404 h 650770"/>
                        <a:gd name="connsiteX146" fmla="*/ 230226 w 1022998"/>
                        <a:gd name="connsiteY146" fmla="*/ 76757 h 650770"/>
                        <a:gd name="connsiteX147" fmla="*/ 230226 w 1022998"/>
                        <a:gd name="connsiteY147" fmla="*/ 73278 h 650770"/>
                        <a:gd name="connsiteX148" fmla="*/ 230226 w 1022998"/>
                        <a:gd name="connsiteY148" fmla="*/ 73278 h 650770"/>
                        <a:gd name="connsiteX149" fmla="*/ 136296 w 1022998"/>
                        <a:gd name="connsiteY149" fmla="*/ 55883 h 650770"/>
                        <a:gd name="connsiteX150" fmla="*/ 111944 w 1022998"/>
                        <a:gd name="connsiteY150" fmla="*/ 139376 h 650770"/>
                        <a:gd name="connsiteX151" fmla="*/ 129338 w 1022998"/>
                        <a:gd name="connsiteY151" fmla="*/ 149813 h 650770"/>
                        <a:gd name="connsiteX152" fmla="*/ 115423 w 1022998"/>
                        <a:gd name="connsiteY152" fmla="*/ 149813 h 650770"/>
                        <a:gd name="connsiteX153" fmla="*/ 66718 w 1022998"/>
                        <a:gd name="connsiteY153" fmla="*/ 139376 h 650770"/>
                        <a:gd name="connsiteX154" fmla="*/ 38887 w 1022998"/>
                        <a:gd name="connsiteY154" fmla="*/ 174165 h 650770"/>
                        <a:gd name="connsiteX155" fmla="*/ 77155 w 1022998"/>
                        <a:gd name="connsiteY155" fmla="*/ 243743 h 650770"/>
                        <a:gd name="connsiteX156" fmla="*/ 77155 w 1022998"/>
                        <a:gd name="connsiteY156" fmla="*/ 243743 h 650770"/>
                        <a:gd name="connsiteX157" fmla="*/ 94549 w 1022998"/>
                        <a:gd name="connsiteY157" fmla="*/ 247221 h 650770"/>
                        <a:gd name="connsiteX158" fmla="*/ 94549 w 1022998"/>
                        <a:gd name="connsiteY158" fmla="*/ 247221 h 650770"/>
                        <a:gd name="connsiteX159" fmla="*/ 87592 w 1022998"/>
                        <a:gd name="connsiteY159" fmla="*/ 247221 h 650770"/>
                        <a:gd name="connsiteX160" fmla="*/ 73676 w 1022998"/>
                        <a:gd name="connsiteY160" fmla="*/ 247221 h 650770"/>
                        <a:gd name="connsiteX161" fmla="*/ 73676 w 1022998"/>
                        <a:gd name="connsiteY161" fmla="*/ 247221 h 650770"/>
                        <a:gd name="connsiteX162" fmla="*/ 7578 w 1022998"/>
                        <a:gd name="connsiteY162" fmla="*/ 299405 h 650770"/>
                        <a:gd name="connsiteX163" fmla="*/ 35409 w 1022998"/>
                        <a:gd name="connsiteY163" fmla="*/ 417686 h 650770"/>
                        <a:gd name="connsiteX164" fmla="*/ 35409 w 1022998"/>
                        <a:gd name="connsiteY164" fmla="*/ 417686 h 650770"/>
                        <a:gd name="connsiteX165" fmla="*/ 45845 w 1022998"/>
                        <a:gd name="connsiteY165" fmla="*/ 414208 h 650770"/>
                        <a:gd name="connsiteX166" fmla="*/ 35409 w 1022998"/>
                        <a:gd name="connsiteY166" fmla="*/ 424644 h 650770"/>
                        <a:gd name="connsiteX167" fmla="*/ 56282 w 1022998"/>
                        <a:gd name="connsiteY167" fmla="*/ 469869 h 650770"/>
                        <a:gd name="connsiteX168" fmla="*/ 164127 w 1022998"/>
                        <a:gd name="connsiteY168" fmla="*/ 80235 h 650770"/>
                        <a:gd name="connsiteX169" fmla="*/ 205873 w 1022998"/>
                        <a:gd name="connsiteY169" fmla="*/ 69799 h 650770"/>
                        <a:gd name="connsiteX170" fmla="*/ 223268 w 1022998"/>
                        <a:gd name="connsiteY170" fmla="*/ 125461 h 650770"/>
                        <a:gd name="connsiteX171" fmla="*/ 164127 w 1022998"/>
                        <a:gd name="connsiteY171" fmla="*/ 80235 h 650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022998" h="650770">
                          <a:moveTo>
                            <a:pt x="56282" y="469869"/>
                          </a:moveTo>
                          <a:cubicBezTo>
                            <a:pt x="56282" y="487264"/>
                            <a:pt x="59761" y="501179"/>
                            <a:pt x="66718" y="515095"/>
                          </a:cubicBezTo>
                          <a:cubicBezTo>
                            <a:pt x="70197" y="522053"/>
                            <a:pt x="84113" y="542926"/>
                            <a:pt x="94549" y="549884"/>
                          </a:cubicBezTo>
                          <a:cubicBezTo>
                            <a:pt x="101507" y="535968"/>
                            <a:pt x="111944" y="525531"/>
                            <a:pt x="125859" y="522053"/>
                          </a:cubicBezTo>
                          <a:cubicBezTo>
                            <a:pt x="125859" y="522053"/>
                            <a:pt x="125859" y="522053"/>
                            <a:pt x="125859" y="522053"/>
                          </a:cubicBezTo>
                          <a:cubicBezTo>
                            <a:pt x="101507" y="532489"/>
                            <a:pt x="91071" y="563799"/>
                            <a:pt x="98028" y="588151"/>
                          </a:cubicBezTo>
                          <a:cubicBezTo>
                            <a:pt x="101507" y="612503"/>
                            <a:pt x="118901" y="650771"/>
                            <a:pt x="143254" y="650771"/>
                          </a:cubicBezTo>
                          <a:cubicBezTo>
                            <a:pt x="139775" y="636856"/>
                            <a:pt x="139775" y="622940"/>
                            <a:pt x="146732" y="612503"/>
                          </a:cubicBezTo>
                          <a:cubicBezTo>
                            <a:pt x="150211" y="605546"/>
                            <a:pt x="157169" y="598588"/>
                            <a:pt x="160648" y="595109"/>
                          </a:cubicBezTo>
                          <a:cubicBezTo>
                            <a:pt x="157169" y="595109"/>
                            <a:pt x="153690" y="591630"/>
                            <a:pt x="150211" y="591630"/>
                          </a:cubicBezTo>
                          <a:cubicBezTo>
                            <a:pt x="150211" y="591630"/>
                            <a:pt x="150211" y="591630"/>
                            <a:pt x="150211" y="591630"/>
                          </a:cubicBezTo>
                          <a:cubicBezTo>
                            <a:pt x="160648" y="591630"/>
                            <a:pt x="171085" y="591630"/>
                            <a:pt x="181521" y="588151"/>
                          </a:cubicBezTo>
                          <a:cubicBezTo>
                            <a:pt x="188479" y="584672"/>
                            <a:pt x="198916" y="581194"/>
                            <a:pt x="202395" y="577715"/>
                          </a:cubicBezTo>
                          <a:cubicBezTo>
                            <a:pt x="205873" y="574236"/>
                            <a:pt x="209352" y="570757"/>
                            <a:pt x="209352" y="567278"/>
                          </a:cubicBezTo>
                          <a:cubicBezTo>
                            <a:pt x="209352" y="574236"/>
                            <a:pt x="205873" y="577715"/>
                            <a:pt x="202395" y="581194"/>
                          </a:cubicBezTo>
                          <a:cubicBezTo>
                            <a:pt x="219789" y="577715"/>
                            <a:pt x="237183" y="588151"/>
                            <a:pt x="251099" y="602067"/>
                          </a:cubicBezTo>
                          <a:cubicBezTo>
                            <a:pt x="251099" y="602067"/>
                            <a:pt x="251099" y="602067"/>
                            <a:pt x="251099" y="602067"/>
                          </a:cubicBezTo>
                          <a:cubicBezTo>
                            <a:pt x="261535" y="588151"/>
                            <a:pt x="258056" y="560320"/>
                            <a:pt x="258056" y="542926"/>
                          </a:cubicBezTo>
                          <a:cubicBezTo>
                            <a:pt x="258056" y="522053"/>
                            <a:pt x="254578" y="497701"/>
                            <a:pt x="247620" y="476827"/>
                          </a:cubicBezTo>
                          <a:cubicBezTo>
                            <a:pt x="230226" y="487264"/>
                            <a:pt x="205873" y="487264"/>
                            <a:pt x="188479" y="476827"/>
                          </a:cubicBezTo>
                          <a:cubicBezTo>
                            <a:pt x="198916" y="476827"/>
                            <a:pt x="205873" y="476827"/>
                            <a:pt x="216310" y="476827"/>
                          </a:cubicBezTo>
                          <a:cubicBezTo>
                            <a:pt x="226747" y="476827"/>
                            <a:pt x="237183" y="473348"/>
                            <a:pt x="247620" y="469869"/>
                          </a:cubicBezTo>
                          <a:cubicBezTo>
                            <a:pt x="247620" y="469869"/>
                            <a:pt x="247620" y="466391"/>
                            <a:pt x="251099" y="469869"/>
                          </a:cubicBezTo>
                          <a:cubicBezTo>
                            <a:pt x="265014" y="462912"/>
                            <a:pt x="275451" y="448996"/>
                            <a:pt x="275451" y="428123"/>
                          </a:cubicBezTo>
                          <a:cubicBezTo>
                            <a:pt x="271972" y="428123"/>
                            <a:pt x="268493" y="428123"/>
                            <a:pt x="265014" y="424644"/>
                          </a:cubicBezTo>
                          <a:lnTo>
                            <a:pt x="265014" y="424644"/>
                          </a:lnTo>
                          <a:cubicBezTo>
                            <a:pt x="271972" y="424644"/>
                            <a:pt x="278930" y="424644"/>
                            <a:pt x="285887" y="421165"/>
                          </a:cubicBezTo>
                          <a:cubicBezTo>
                            <a:pt x="299803" y="421165"/>
                            <a:pt x="313719" y="417686"/>
                            <a:pt x="324155" y="403771"/>
                          </a:cubicBezTo>
                          <a:cubicBezTo>
                            <a:pt x="334592" y="389855"/>
                            <a:pt x="334592" y="372461"/>
                            <a:pt x="334592" y="358546"/>
                          </a:cubicBezTo>
                          <a:cubicBezTo>
                            <a:pt x="324155" y="351588"/>
                            <a:pt x="317197" y="344630"/>
                            <a:pt x="313719" y="330714"/>
                          </a:cubicBezTo>
                          <a:cubicBezTo>
                            <a:pt x="313719" y="330714"/>
                            <a:pt x="313719" y="327236"/>
                            <a:pt x="313719" y="327236"/>
                          </a:cubicBezTo>
                          <a:cubicBezTo>
                            <a:pt x="317197" y="334193"/>
                            <a:pt x="320676" y="337672"/>
                            <a:pt x="324155" y="341151"/>
                          </a:cubicBezTo>
                          <a:cubicBezTo>
                            <a:pt x="324155" y="341151"/>
                            <a:pt x="327634" y="341151"/>
                            <a:pt x="327634" y="344630"/>
                          </a:cubicBezTo>
                          <a:cubicBezTo>
                            <a:pt x="341550" y="355067"/>
                            <a:pt x="358944" y="351588"/>
                            <a:pt x="379817" y="341151"/>
                          </a:cubicBezTo>
                          <a:cubicBezTo>
                            <a:pt x="393733" y="334193"/>
                            <a:pt x="400690" y="323757"/>
                            <a:pt x="404169" y="309841"/>
                          </a:cubicBezTo>
                          <a:cubicBezTo>
                            <a:pt x="407648" y="299405"/>
                            <a:pt x="411127" y="288968"/>
                            <a:pt x="411127" y="275053"/>
                          </a:cubicBezTo>
                          <a:cubicBezTo>
                            <a:pt x="411127" y="275053"/>
                            <a:pt x="411127" y="275053"/>
                            <a:pt x="411127" y="275053"/>
                          </a:cubicBezTo>
                          <a:cubicBezTo>
                            <a:pt x="414606" y="285489"/>
                            <a:pt x="414606" y="299405"/>
                            <a:pt x="414606" y="309841"/>
                          </a:cubicBezTo>
                          <a:cubicBezTo>
                            <a:pt x="432000" y="344630"/>
                            <a:pt x="470268" y="358546"/>
                            <a:pt x="508536" y="351588"/>
                          </a:cubicBezTo>
                          <a:cubicBezTo>
                            <a:pt x="529409" y="348109"/>
                            <a:pt x="550282" y="337672"/>
                            <a:pt x="560719" y="320278"/>
                          </a:cubicBezTo>
                          <a:cubicBezTo>
                            <a:pt x="567676" y="306362"/>
                            <a:pt x="564197" y="282010"/>
                            <a:pt x="557240" y="268095"/>
                          </a:cubicBezTo>
                          <a:cubicBezTo>
                            <a:pt x="560719" y="271574"/>
                            <a:pt x="564197" y="275053"/>
                            <a:pt x="567676" y="278531"/>
                          </a:cubicBezTo>
                          <a:cubicBezTo>
                            <a:pt x="592029" y="320278"/>
                            <a:pt x="637254" y="341151"/>
                            <a:pt x="685958" y="337672"/>
                          </a:cubicBezTo>
                          <a:cubicBezTo>
                            <a:pt x="710310" y="337672"/>
                            <a:pt x="738141" y="337672"/>
                            <a:pt x="748578" y="313320"/>
                          </a:cubicBezTo>
                          <a:cubicBezTo>
                            <a:pt x="752057" y="306362"/>
                            <a:pt x="752057" y="299405"/>
                            <a:pt x="752057" y="288968"/>
                          </a:cubicBezTo>
                          <a:cubicBezTo>
                            <a:pt x="752057" y="282010"/>
                            <a:pt x="752057" y="275053"/>
                            <a:pt x="752057" y="264616"/>
                          </a:cubicBezTo>
                          <a:cubicBezTo>
                            <a:pt x="755536" y="275053"/>
                            <a:pt x="759015" y="282010"/>
                            <a:pt x="762493" y="292447"/>
                          </a:cubicBezTo>
                          <a:cubicBezTo>
                            <a:pt x="772930" y="313320"/>
                            <a:pt x="790324" y="330714"/>
                            <a:pt x="811198" y="341151"/>
                          </a:cubicBezTo>
                          <a:cubicBezTo>
                            <a:pt x="842507" y="351588"/>
                            <a:pt x="880775" y="334193"/>
                            <a:pt x="870339" y="302883"/>
                          </a:cubicBezTo>
                          <a:cubicBezTo>
                            <a:pt x="870339" y="299405"/>
                            <a:pt x="870339" y="299405"/>
                            <a:pt x="870339" y="295926"/>
                          </a:cubicBezTo>
                          <a:cubicBezTo>
                            <a:pt x="866860" y="288968"/>
                            <a:pt x="863381" y="285489"/>
                            <a:pt x="856423" y="282010"/>
                          </a:cubicBezTo>
                          <a:cubicBezTo>
                            <a:pt x="856423" y="282010"/>
                            <a:pt x="856423" y="282010"/>
                            <a:pt x="856423" y="282010"/>
                          </a:cubicBezTo>
                          <a:cubicBezTo>
                            <a:pt x="870339" y="292447"/>
                            <a:pt x="884254" y="306362"/>
                            <a:pt x="880775" y="327236"/>
                          </a:cubicBezTo>
                          <a:cubicBezTo>
                            <a:pt x="877296" y="341151"/>
                            <a:pt x="866860" y="348109"/>
                            <a:pt x="852944" y="355067"/>
                          </a:cubicBezTo>
                          <a:cubicBezTo>
                            <a:pt x="852944" y="368982"/>
                            <a:pt x="852944" y="379419"/>
                            <a:pt x="859902" y="389855"/>
                          </a:cubicBezTo>
                          <a:cubicBezTo>
                            <a:pt x="863381" y="393334"/>
                            <a:pt x="863381" y="396813"/>
                            <a:pt x="866860" y="403771"/>
                          </a:cubicBezTo>
                          <a:cubicBezTo>
                            <a:pt x="866860" y="407250"/>
                            <a:pt x="870339" y="407250"/>
                            <a:pt x="870339" y="410729"/>
                          </a:cubicBezTo>
                          <a:cubicBezTo>
                            <a:pt x="873817" y="414208"/>
                            <a:pt x="877296" y="421165"/>
                            <a:pt x="884254" y="421165"/>
                          </a:cubicBezTo>
                          <a:cubicBezTo>
                            <a:pt x="884254" y="421165"/>
                            <a:pt x="884254" y="421165"/>
                            <a:pt x="884254" y="421165"/>
                          </a:cubicBezTo>
                          <a:cubicBezTo>
                            <a:pt x="880775" y="421165"/>
                            <a:pt x="877296" y="421165"/>
                            <a:pt x="873817" y="417686"/>
                          </a:cubicBezTo>
                          <a:cubicBezTo>
                            <a:pt x="880775" y="442038"/>
                            <a:pt x="877296" y="473348"/>
                            <a:pt x="873817" y="501179"/>
                          </a:cubicBezTo>
                          <a:cubicBezTo>
                            <a:pt x="873817" y="529010"/>
                            <a:pt x="859902" y="560320"/>
                            <a:pt x="870339" y="588151"/>
                          </a:cubicBezTo>
                          <a:cubicBezTo>
                            <a:pt x="873817" y="577715"/>
                            <a:pt x="880775" y="563799"/>
                            <a:pt x="887733" y="556841"/>
                          </a:cubicBezTo>
                          <a:cubicBezTo>
                            <a:pt x="880775" y="553363"/>
                            <a:pt x="877296" y="549884"/>
                            <a:pt x="873817" y="546405"/>
                          </a:cubicBezTo>
                          <a:cubicBezTo>
                            <a:pt x="873817" y="546405"/>
                            <a:pt x="873817" y="546405"/>
                            <a:pt x="873817" y="546405"/>
                          </a:cubicBezTo>
                          <a:cubicBezTo>
                            <a:pt x="880775" y="553363"/>
                            <a:pt x="887733" y="553363"/>
                            <a:pt x="898170" y="549884"/>
                          </a:cubicBezTo>
                          <a:cubicBezTo>
                            <a:pt x="901648" y="549884"/>
                            <a:pt x="905127" y="549884"/>
                            <a:pt x="908606" y="549884"/>
                          </a:cubicBezTo>
                          <a:cubicBezTo>
                            <a:pt x="919043" y="546405"/>
                            <a:pt x="926000" y="539447"/>
                            <a:pt x="926000" y="532489"/>
                          </a:cubicBezTo>
                          <a:cubicBezTo>
                            <a:pt x="929479" y="529010"/>
                            <a:pt x="929479" y="525531"/>
                            <a:pt x="929479" y="518574"/>
                          </a:cubicBezTo>
                          <a:cubicBezTo>
                            <a:pt x="929479" y="518574"/>
                            <a:pt x="929479" y="518574"/>
                            <a:pt x="929479" y="518574"/>
                          </a:cubicBezTo>
                          <a:cubicBezTo>
                            <a:pt x="929479" y="525531"/>
                            <a:pt x="929479" y="532489"/>
                            <a:pt x="926000" y="539447"/>
                          </a:cubicBezTo>
                          <a:cubicBezTo>
                            <a:pt x="943395" y="542926"/>
                            <a:pt x="960789" y="542926"/>
                            <a:pt x="971226" y="529010"/>
                          </a:cubicBezTo>
                          <a:cubicBezTo>
                            <a:pt x="981662" y="518574"/>
                            <a:pt x="981662" y="501179"/>
                            <a:pt x="978184" y="487264"/>
                          </a:cubicBezTo>
                          <a:cubicBezTo>
                            <a:pt x="971226" y="490743"/>
                            <a:pt x="964268" y="494222"/>
                            <a:pt x="953831" y="494222"/>
                          </a:cubicBezTo>
                          <a:cubicBezTo>
                            <a:pt x="964268" y="490743"/>
                            <a:pt x="974705" y="483785"/>
                            <a:pt x="981662" y="473348"/>
                          </a:cubicBezTo>
                          <a:cubicBezTo>
                            <a:pt x="992099" y="466391"/>
                            <a:pt x="999057" y="455954"/>
                            <a:pt x="1006015" y="442038"/>
                          </a:cubicBezTo>
                          <a:cubicBezTo>
                            <a:pt x="1012972" y="421165"/>
                            <a:pt x="1012972" y="396813"/>
                            <a:pt x="999057" y="379419"/>
                          </a:cubicBezTo>
                          <a:cubicBezTo>
                            <a:pt x="999057" y="375940"/>
                            <a:pt x="999057" y="375940"/>
                            <a:pt x="995578" y="375940"/>
                          </a:cubicBezTo>
                          <a:cubicBezTo>
                            <a:pt x="992099" y="372461"/>
                            <a:pt x="988620" y="365503"/>
                            <a:pt x="985141" y="362024"/>
                          </a:cubicBezTo>
                          <a:cubicBezTo>
                            <a:pt x="985141" y="362024"/>
                            <a:pt x="985141" y="362024"/>
                            <a:pt x="985141" y="362024"/>
                          </a:cubicBezTo>
                          <a:cubicBezTo>
                            <a:pt x="992099" y="365503"/>
                            <a:pt x="995578" y="372461"/>
                            <a:pt x="1002536" y="379419"/>
                          </a:cubicBezTo>
                          <a:cubicBezTo>
                            <a:pt x="1033846" y="365503"/>
                            <a:pt x="1023409" y="327236"/>
                            <a:pt x="1009494" y="306362"/>
                          </a:cubicBezTo>
                          <a:cubicBezTo>
                            <a:pt x="995578" y="285489"/>
                            <a:pt x="971226" y="275053"/>
                            <a:pt x="946874" y="275053"/>
                          </a:cubicBezTo>
                          <a:cubicBezTo>
                            <a:pt x="939916" y="275053"/>
                            <a:pt x="932958" y="275053"/>
                            <a:pt x="926000" y="271574"/>
                          </a:cubicBezTo>
                          <a:cubicBezTo>
                            <a:pt x="932958" y="268095"/>
                            <a:pt x="939916" y="268095"/>
                            <a:pt x="946874" y="268095"/>
                          </a:cubicBezTo>
                          <a:cubicBezTo>
                            <a:pt x="946874" y="268095"/>
                            <a:pt x="946874" y="268095"/>
                            <a:pt x="946874" y="268095"/>
                          </a:cubicBezTo>
                          <a:cubicBezTo>
                            <a:pt x="978184" y="205475"/>
                            <a:pt x="926000" y="121982"/>
                            <a:pt x="856423" y="139376"/>
                          </a:cubicBezTo>
                          <a:cubicBezTo>
                            <a:pt x="856423" y="139376"/>
                            <a:pt x="852944" y="135897"/>
                            <a:pt x="852944" y="135897"/>
                          </a:cubicBezTo>
                          <a:cubicBezTo>
                            <a:pt x="856423" y="132419"/>
                            <a:pt x="863381" y="132419"/>
                            <a:pt x="866860" y="132419"/>
                          </a:cubicBezTo>
                          <a:cubicBezTo>
                            <a:pt x="859902" y="108066"/>
                            <a:pt x="832071" y="83714"/>
                            <a:pt x="804240" y="76757"/>
                          </a:cubicBezTo>
                          <a:cubicBezTo>
                            <a:pt x="839029" y="87193"/>
                            <a:pt x="856423" y="132419"/>
                            <a:pt x="842507" y="163728"/>
                          </a:cubicBezTo>
                          <a:cubicBezTo>
                            <a:pt x="870339" y="156771"/>
                            <a:pt x="901648" y="163728"/>
                            <a:pt x="915564" y="188081"/>
                          </a:cubicBezTo>
                          <a:cubicBezTo>
                            <a:pt x="932958" y="215912"/>
                            <a:pt x="929479" y="254179"/>
                            <a:pt x="901648" y="271574"/>
                          </a:cubicBezTo>
                          <a:cubicBezTo>
                            <a:pt x="908606" y="275053"/>
                            <a:pt x="915564" y="278531"/>
                            <a:pt x="919043" y="285489"/>
                          </a:cubicBezTo>
                          <a:cubicBezTo>
                            <a:pt x="919043" y="285489"/>
                            <a:pt x="922522" y="285489"/>
                            <a:pt x="922522" y="285489"/>
                          </a:cubicBezTo>
                          <a:cubicBezTo>
                            <a:pt x="926000" y="285489"/>
                            <a:pt x="926000" y="285489"/>
                            <a:pt x="926000" y="288968"/>
                          </a:cubicBezTo>
                          <a:cubicBezTo>
                            <a:pt x="950353" y="285489"/>
                            <a:pt x="971226" y="295926"/>
                            <a:pt x="985141" y="313320"/>
                          </a:cubicBezTo>
                          <a:cubicBezTo>
                            <a:pt x="999057" y="330714"/>
                            <a:pt x="992099" y="348109"/>
                            <a:pt x="971226" y="355067"/>
                          </a:cubicBezTo>
                          <a:cubicBezTo>
                            <a:pt x="943395" y="362024"/>
                            <a:pt x="912085" y="358546"/>
                            <a:pt x="891212" y="341151"/>
                          </a:cubicBezTo>
                          <a:cubicBezTo>
                            <a:pt x="880775" y="330714"/>
                            <a:pt x="880775" y="323757"/>
                            <a:pt x="884254" y="313320"/>
                          </a:cubicBezTo>
                          <a:cubicBezTo>
                            <a:pt x="866860" y="309841"/>
                            <a:pt x="852944" y="299405"/>
                            <a:pt x="839029" y="282010"/>
                          </a:cubicBezTo>
                          <a:cubicBezTo>
                            <a:pt x="839029" y="292447"/>
                            <a:pt x="839029" y="302883"/>
                            <a:pt x="832071" y="309841"/>
                          </a:cubicBezTo>
                          <a:cubicBezTo>
                            <a:pt x="814676" y="323757"/>
                            <a:pt x="793803" y="320278"/>
                            <a:pt x="776409" y="306362"/>
                          </a:cubicBezTo>
                          <a:cubicBezTo>
                            <a:pt x="755536" y="292447"/>
                            <a:pt x="741620" y="271574"/>
                            <a:pt x="734662" y="247221"/>
                          </a:cubicBezTo>
                          <a:cubicBezTo>
                            <a:pt x="727705" y="257658"/>
                            <a:pt x="717268" y="264616"/>
                            <a:pt x="703352" y="264616"/>
                          </a:cubicBezTo>
                          <a:cubicBezTo>
                            <a:pt x="685958" y="268095"/>
                            <a:pt x="654648" y="240264"/>
                            <a:pt x="651169" y="208954"/>
                          </a:cubicBezTo>
                          <a:cubicBezTo>
                            <a:pt x="644212" y="250700"/>
                            <a:pt x="592029" y="254179"/>
                            <a:pt x="571155" y="243743"/>
                          </a:cubicBezTo>
                          <a:cubicBezTo>
                            <a:pt x="557240" y="240264"/>
                            <a:pt x="532888" y="222869"/>
                            <a:pt x="518972" y="195038"/>
                          </a:cubicBezTo>
                          <a:cubicBezTo>
                            <a:pt x="515493" y="226348"/>
                            <a:pt x="501578" y="282010"/>
                            <a:pt x="459831" y="275053"/>
                          </a:cubicBezTo>
                          <a:cubicBezTo>
                            <a:pt x="435479" y="271574"/>
                            <a:pt x="411127" y="254179"/>
                            <a:pt x="397211" y="233306"/>
                          </a:cubicBezTo>
                          <a:cubicBezTo>
                            <a:pt x="397211" y="240264"/>
                            <a:pt x="393733" y="247221"/>
                            <a:pt x="390254" y="254179"/>
                          </a:cubicBezTo>
                          <a:cubicBezTo>
                            <a:pt x="386775" y="285489"/>
                            <a:pt x="358944" y="316799"/>
                            <a:pt x="324155" y="316799"/>
                          </a:cubicBezTo>
                          <a:cubicBezTo>
                            <a:pt x="310240" y="316799"/>
                            <a:pt x="299803" y="313320"/>
                            <a:pt x="292845" y="306362"/>
                          </a:cubicBezTo>
                          <a:cubicBezTo>
                            <a:pt x="292845" y="316799"/>
                            <a:pt x="292845" y="323757"/>
                            <a:pt x="289366" y="334193"/>
                          </a:cubicBezTo>
                          <a:cubicBezTo>
                            <a:pt x="282409" y="368982"/>
                            <a:pt x="261535" y="389855"/>
                            <a:pt x="226747" y="393334"/>
                          </a:cubicBezTo>
                          <a:cubicBezTo>
                            <a:pt x="212831" y="393334"/>
                            <a:pt x="198916" y="382898"/>
                            <a:pt x="191958" y="365503"/>
                          </a:cubicBezTo>
                          <a:cubicBezTo>
                            <a:pt x="181521" y="389855"/>
                            <a:pt x="150211" y="407250"/>
                            <a:pt x="125859" y="393334"/>
                          </a:cubicBezTo>
                          <a:cubicBezTo>
                            <a:pt x="98028" y="379419"/>
                            <a:pt x="80634" y="351588"/>
                            <a:pt x="80634" y="320278"/>
                          </a:cubicBezTo>
                          <a:cubicBezTo>
                            <a:pt x="80634" y="302883"/>
                            <a:pt x="87592" y="288968"/>
                            <a:pt x="98028" y="275053"/>
                          </a:cubicBezTo>
                          <a:cubicBezTo>
                            <a:pt x="104986" y="264616"/>
                            <a:pt x="118901" y="261137"/>
                            <a:pt x="129338" y="254179"/>
                          </a:cubicBezTo>
                          <a:cubicBezTo>
                            <a:pt x="132817" y="250700"/>
                            <a:pt x="136296" y="247221"/>
                            <a:pt x="136296" y="247221"/>
                          </a:cubicBezTo>
                          <a:cubicBezTo>
                            <a:pt x="101507" y="240264"/>
                            <a:pt x="70197" y="205475"/>
                            <a:pt x="104986" y="174165"/>
                          </a:cubicBezTo>
                          <a:cubicBezTo>
                            <a:pt x="122380" y="156771"/>
                            <a:pt x="150211" y="167207"/>
                            <a:pt x="174564" y="181123"/>
                          </a:cubicBezTo>
                          <a:cubicBezTo>
                            <a:pt x="178042" y="167207"/>
                            <a:pt x="188479" y="156771"/>
                            <a:pt x="202395" y="153292"/>
                          </a:cubicBezTo>
                          <a:cubicBezTo>
                            <a:pt x="212831" y="149813"/>
                            <a:pt x="230226" y="153292"/>
                            <a:pt x="244141" y="156771"/>
                          </a:cubicBezTo>
                          <a:cubicBezTo>
                            <a:pt x="244141" y="132419"/>
                            <a:pt x="251099" y="108066"/>
                            <a:pt x="275451" y="101109"/>
                          </a:cubicBezTo>
                          <a:cubicBezTo>
                            <a:pt x="289366" y="97630"/>
                            <a:pt x="310240" y="101109"/>
                            <a:pt x="324155" y="108066"/>
                          </a:cubicBezTo>
                          <a:cubicBezTo>
                            <a:pt x="324155" y="104588"/>
                            <a:pt x="327634" y="101109"/>
                            <a:pt x="327634" y="97630"/>
                          </a:cubicBezTo>
                          <a:cubicBezTo>
                            <a:pt x="338071" y="80235"/>
                            <a:pt x="362423" y="73278"/>
                            <a:pt x="379817" y="83714"/>
                          </a:cubicBezTo>
                          <a:cubicBezTo>
                            <a:pt x="386775" y="87193"/>
                            <a:pt x="390254" y="90672"/>
                            <a:pt x="393733" y="94151"/>
                          </a:cubicBezTo>
                          <a:cubicBezTo>
                            <a:pt x="390254" y="73278"/>
                            <a:pt x="390254" y="48926"/>
                            <a:pt x="407648" y="31531"/>
                          </a:cubicBezTo>
                          <a:cubicBezTo>
                            <a:pt x="428521" y="10658"/>
                            <a:pt x="456352" y="7179"/>
                            <a:pt x="480705" y="21095"/>
                          </a:cubicBezTo>
                          <a:cubicBezTo>
                            <a:pt x="470268" y="7179"/>
                            <a:pt x="452874" y="221"/>
                            <a:pt x="435479" y="221"/>
                          </a:cubicBezTo>
                          <a:cubicBezTo>
                            <a:pt x="397211" y="-3258"/>
                            <a:pt x="383296" y="35010"/>
                            <a:pt x="379817" y="62841"/>
                          </a:cubicBezTo>
                          <a:cubicBezTo>
                            <a:pt x="379817" y="62841"/>
                            <a:pt x="379817" y="62841"/>
                            <a:pt x="379817" y="62841"/>
                          </a:cubicBezTo>
                          <a:cubicBezTo>
                            <a:pt x="379817" y="66320"/>
                            <a:pt x="383296" y="69799"/>
                            <a:pt x="383296" y="73278"/>
                          </a:cubicBezTo>
                          <a:cubicBezTo>
                            <a:pt x="383296" y="73278"/>
                            <a:pt x="383296" y="73278"/>
                            <a:pt x="383296" y="73278"/>
                          </a:cubicBezTo>
                          <a:cubicBezTo>
                            <a:pt x="379817" y="69799"/>
                            <a:pt x="379817" y="69799"/>
                            <a:pt x="376338" y="66320"/>
                          </a:cubicBezTo>
                          <a:cubicBezTo>
                            <a:pt x="369381" y="48926"/>
                            <a:pt x="358944" y="35010"/>
                            <a:pt x="341550" y="24573"/>
                          </a:cubicBezTo>
                          <a:cubicBezTo>
                            <a:pt x="327634" y="17616"/>
                            <a:pt x="313719" y="17616"/>
                            <a:pt x="299803" y="24573"/>
                          </a:cubicBezTo>
                          <a:cubicBezTo>
                            <a:pt x="289366" y="31531"/>
                            <a:pt x="289366" y="45447"/>
                            <a:pt x="285887" y="55883"/>
                          </a:cubicBezTo>
                          <a:cubicBezTo>
                            <a:pt x="285887" y="55883"/>
                            <a:pt x="285887" y="55883"/>
                            <a:pt x="285887" y="55883"/>
                          </a:cubicBezTo>
                          <a:cubicBezTo>
                            <a:pt x="289366" y="59362"/>
                            <a:pt x="289366" y="62841"/>
                            <a:pt x="292845" y="66320"/>
                          </a:cubicBezTo>
                          <a:cubicBezTo>
                            <a:pt x="289366" y="59362"/>
                            <a:pt x="278930" y="55883"/>
                            <a:pt x="271972" y="52404"/>
                          </a:cubicBezTo>
                          <a:cubicBezTo>
                            <a:pt x="265014" y="48926"/>
                            <a:pt x="258056" y="48926"/>
                            <a:pt x="251099" y="52404"/>
                          </a:cubicBezTo>
                          <a:cubicBezTo>
                            <a:pt x="251099" y="52404"/>
                            <a:pt x="251099" y="52404"/>
                            <a:pt x="247620" y="52404"/>
                          </a:cubicBezTo>
                          <a:cubicBezTo>
                            <a:pt x="240662" y="55883"/>
                            <a:pt x="233704" y="66320"/>
                            <a:pt x="230226" y="76757"/>
                          </a:cubicBezTo>
                          <a:cubicBezTo>
                            <a:pt x="230226" y="76757"/>
                            <a:pt x="230226" y="73278"/>
                            <a:pt x="230226" y="73278"/>
                          </a:cubicBezTo>
                          <a:lnTo>
                            <a:pt x="230226" y="73278"/>
                          </a:lnTo>
                          <a:cubicBezTo>
                            <a:pt x="198916" y="59362"/>
                            <a:pt x="171085" y="48926"/>
                            <a:pt x="136296" y="55883"/>
                          </a:cubicBezTo>
                          <a:cubicBezTo>
                            <a:pt x="98028" y="62841"/>
                            <a:pt x="101507" y="111545"/>
                            <a:pt x="111944" y="139376"/>
                          </a:cubicBezTo>
                          <a:cubicBezTo>
                            <a:pt x="118901" y="142855"/>
                            <a:pt x="122380" y="146334"/>
                            <a:pt x="129338" y="149813"/>
                          </a:cubicBezTo>
                          <a:cubicBezTo>
                            <a:pt x="125859" y="149813"/>
                            <a:pt x="122380" y="146334"/>
                            <a:pt x="115423" y="149813"/>
                          </a:cubicBezTo>
                          <a:cubicBezTo>
                            <a:pt x="101507" y="142855"/>
                            <a:pt x="84113" y="139376"/>
                            <a:pt x="66718" y="139376"/>
                          </a:cubicBezTo>
                          <a:cubicBezTo>
                            <a:pt x="45845" y="139376"/>
                            <a:pt x="38887" y="156771"/>
                            <a:pt x="38887" y="174165"/>
                          </a:cubicBezTo>
                          <a:cubicBezTo>
                            <a:pt x="35409" y="198517"/>
                            <a:pt x="56282" y="229827"/>
                            <a:pt x="77155" y="243743"/>
                          </a:cubicBezTo>
                          <a:cubicBezTo>
                            <a:pt x="77155" y="243743"/>
                            <a:pt x="77155" y="243743"/>
                            <a:pt x="77155" y="243743"/>
                          </a:cubicBezTo>
                          <a:cubicBezTo>
                            <a:pt x="84113" y="243743"/>
                            <a:pt x="91071" y="243743"/>
                            <a:pt x="94549" y="247221"/>
                          </a:cubicBezTo>
                          <a:cubicBezTo>
                            <a:pt x="94549" y="247221"/>
                            <a:pt x="94549" y="247221"/>
                            <a:pt x="94549" y="247221"/>
                          </a:cubicBezTo>
                          <a:cubicBezTo>
                            <a:pt x="91071" y="247221"/>
                            <a:pt x="91071" y="247221"/>
                            <a:pt x="87592" y="247221"/>
                          </a:cubicBezTo>
                          <a:cubicBezTo>
                            <a:pt x="84113" y="247221"/>
                            <a:pt x="77155" y="243743"/>
                            <a:pt x="73676" y="247221"/>
                          </a:cubicBezTo>
                          <a:cubicBezTo>
                            <a:pt x="73676" y="247221"/>
                            <a:pt x="73676" y="247221"/>
                            <a:pt x="73676" y="247221"/>
                          </a:cubicBezTo>
                          <a:cubicBezTo>
                            <a:pt x="45845" y="247221"/>
                            <a:pt x="18014" y="275053"/>
                            <a:pt x="7578" y="299405"/>
                          </a:cubicBezTo>
                          <a:cubicBezTo>
                            <a:pt x="-9817" y="334193"/>
                            <a:pt x="4099" y="396813"/>
                            <a:pt x="35409" y="417686"/>
                          </a:cubicBezTo>
                          <a:cubicBezTo>
                            <a:pt x="35409" y="417686"/>
                            <a:pt x="35409" y="417686"/>
                            <a:pt x="35409" y="417686"/>
                          </a:cubicBezTo>
                          <a:cubicBezTo>
                            <a:pt x="38887" y="414208"/>
                            <a:pt x="42366" y="414208"/>
                            <a:pt x="45845" y="414208"/>
                          </a:cubicBezTo>
                          <a:cubicBezTo>
                            <a:pt x="42366" y="417686"/>
                            <a:pt x="38887" y="421165"/>
                            <a:pt x="35409" y="424644"/>
                          </a:cubicBezTo>
                          <a:cubicBezTo>
                            <a:pt x="63240" y="431602"/>
                            <a:pt x="59761" y="448996"/>
                            <a:pt x="56282" y="469869"/>
                          </a:cubicBezTo>
                          <a:close/>
                          <a:moveTo>
                            <a:pt x="164127" y="80235"/>
                          </a:moveTo>
                          <a:cubicBezTo>
                            <a:pt x="171085" y="66320"/>
                            <a:pt x="191958" y="66320"/>
                            <a:pt x="205873" y="69799"/>
                          </a:cubicBezTo>
                          <a:cubicBezTo>
                            <a:pt x="226747" y="76757"/>
                            <a:pt x="240662" y="104588"/>
                            <a:pt x="223268" y="125461"/>
                          </a:cubicBezTo>
                          <a:cubicBezTo>
                            <a:pt x="198916" y="153292"/>
                            <a:pt x="136296" y="104588"/>
                            <a:pt x="164127" y="80235"/>
                          </a:cubicBezTo>
                          <a:close/>
                        </a:path>
                      </a:pathLst>
                    </a:custGeom>
                    <a:solidFill>
                      <a:srgbClr val="DB6815"/>
                    </a:solidFill>
                    <a:ln w="34755" cap="flat">
                      <a:noFill/>
                      <a:prstDash val="solid"/>
                      <a:miter/>
                    </a:ln>
                  </p:spPr>
                  <p:txBody>
                    <a:bodyPr rtlCol="0" anchor="ctr"/>
                    <a:lstStyle/>
                    <a:p>
                      <a:endParaRPr lang="en-US"/>
                    </a:p>
                  </p:txBody>
                </p:sp>
                <p:sp>
                  <p:nvSpPr>
                    <p:cNvPr id="362" name="Freeform: Shape 361">
                      <a:extLst>
                        <a:ext uri="{FF2B5EF4-FFF2-40B4-BE49-F238E27FC236}">
                          <a16:creationId xmlns:a16="http://schemas.microsoft.com/office/drawing/2014/main" xmlns="" id="{2A6F0AEF-4DA5-4255-A768-A0954DBA3769}"/>
                        </a:ext>
                      </a:extLst>
                    </p:cNvPr>
                    <p:cNvSpPr/>
                    <p:nvPr/>
                  </p:nvSpPr>
                  <p:spPr>
                    <a:xfrm>
                      <a:off x="2497037" y="7183843"/>
                      <a:ext cx="208732" cy="243521"/>
                    </a:xfrm>
                    <a:custGeom>
                      <a:avLst/>
                      <a:gdLst>
                        <a:gd name="connsiteX0" fmla="*/ 0 w 208732"/>
                        <a:gd name="connsiteY0" fmla="*/ 0 h 243521"/>
                        <a:gd name="connsiteX1" fmla="*/ 62620 w 208732"/>
                        <a:gd name="connsiteY1" fmla="*/ 55662 h 243521"/>
                        <a:gd name="connsiteX2" fmla="*/ 48704 w 208732"/>
                        <a:gd name="connsiteY2" fmla="*/ 59141 h 243521"/>
                        <a:gd name="connsiteX3" fmla="*/ 52183 w 208732"/>
                        <a:gd name="connsiteY3" fmla="*/ 62620 h 243521"/>
                        <a:gd name="connsiteX4" fmla="*/ 142634 w 208732"/>
                        <a:gd name="connsiteY4" fmla="*/ 191338 h 243521"/>
                        <a:gd name="connsiteX5" fmla="*/ 142634 w 208732"/>
                        <a:gd name="connsiteY5" fmla="*/ 191338 h 243521"/>
                        <a:gd name="connsiteX6" fmla="*/ 121761 w 208732"/>
                        <a:gd name="connsiteY6" fmla="*/ 194817 h 243521"/>
                        <a:gd name="connsiteX7" fmla="*/ 142634 w 208732"/>
                        <a:gd name="connsiteY7" fmla="*/ 198296 h 243521"/>
                        <a:gd name="connsiteX8" fmla="*/ 205254 w 208732"/>
                        <a:gd name="connsiteY8" fmla="*/ 229606 h 243521"/>
                        <a:gd name="connsiteX9" fmla="*/ 208732 w 208732"/>
                        <a:gd name="connsiteY9" fmla="*/ 236564 h 243521"/>
                        <a:gd name="connsiteX10" fmla="*/ 208732 w 208732"/>
                        <a:gd name="connsiteY10" fmla="*/ 243521 h 243521"/>
                        <a:gd name="connsiteX11" fmla="*/ 187859 w 208732"/>
                        <a:gd name="connsiteY11" fmla="*/ 215690 h 243521"/>
                        <a:gd name="connsiteX12" fmla="*/ 118282 w 208732"/>
                        <a:gd name="connsiteY12" fmla="*/ 205254 h 243521"/>
                        <a:gd name="connsiteX13" fmla="*/ 118282 w 208732"/>
                        <a:gd name="connsiteY13" fmla="*/ 111324 h 243521"/>
                        <a:gd name="connsiteX14" fmla="*/ 114803 w 208732"/>
                        <a:gd name="connsiteY14" fmla="*/ 107845 h 243521"/>
                        <a:gd name="connsiteX15" fmla="*/ 41747 w 208732"/>
                        <a:gd name="connsiteY15" fmla="*/ 83493 h 243521"/>
                        <a:gd name="connsiteX16" fmla="*/ 0 w 208732"/>
                        <a:gd name="connsiteY16" fmla="*/ 0 h 243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8732" h="243521">
                          <a:moveTo>
                            <a:pt x="0" y="0"/>
                          </a:moveTo>
                          <a:cubicBezTo>
                            <a:pt x="27831" y="6958"/>
                            <a:pt x="55662" y="31310"/>
                            <a:pt x="62620" y="55662"/>
                          </a:cubicBezTo>
                          <a:cubicBezTo>
                            <a:pt x="59141" y="55662"/>
                            <a:pt x="52183" y="59141"/>
                            <a:pt x="48704" y="59141"/>
                          </a:cubicBezTo>
                          <a:cubicBezTo>
                            <a:pt x="45225" y="59141"/>
                            <a:pt x="48704" y="62620"/>
                            <a:pt x="52183" y="62620"/>
                          </a:cubicBezTo>
                          <a:cubicBezTo>
                            <a:pt x="125239" y="45225"/>
                            <a:pt x="173944" y="128718"/>
                            <a:pt x="142634" y="191338"/>
                          </a:cubicBezTo>
                          <a:cubicBezTo>
                            <a:pt x="142634" y="191338"/>
                            <a:pt x="142634" y="191338"/>
                            <a:pt x="142634" y="191338"/>
                          </a:cubicBezTo>
                          <a:cubicBezTo>
                            <a:pt x="135676" y="191338"/>
                            <a:pt x="128718" y="191338"/>
                            <a:pt x="121761" y="194817"/>
                          </a:cubicBezTo>
                          <a:cubicBezTo>
                            <a:pt x="128718" y="194817"/>
                            <a:pt x="135676" y="194817"/>
                            <a:pt x="142634" y="198296"/>
                          </a:cubicBezTo>
                          <a:cubicBezTo>
                            <a:pt x="166986" y="198296"/>
                            <a:pt x="187859" y="208732"/>
                            <a:pt x="205254" y="229606"/>
                          </a:cubicBezTo>
                          <a:cubicBezTo>
                            <a:pt x="205254" y="233085"/>
                            <a:pt x="208732" y="233085"/>
                            <a:pt x="208732" y="236564"/>
                          </a:cubicBezTo>
                          <a:cubicBezTo>
                            <a:pt x="208732" y="240042"/>
                            <a:pt x="208732" y="240042"/>
                            <a:pt x="208732" y="243521"/>
                          </a:cubicBezTo>
                          <a:cubicBezTo>
                            <a:pt x="201775" y="233085"/>
                            <a:pt x="194817" y="222648"/>
                            <a:pt x="187859" y="215690"/>
                          </a:cubicBezTo>
                          <a:cubicBezTo>
                            <a:pt x="170465" y="201775"/>
                            <a:pt x="135676" y="191338"/>
                            <a:pt x="118282" y="205254"/>
                          </a:cubicBezTo>
                          <a:cubicBezTo>
                            <a:pt x="132197" y="177423"/>
                            <a:pt x="139155" y="132197"/>
                            <a:pt x="118282" y="111324"/>
                          </a:cubicBezTo>
                          <a:cubicBezTo>
                            <a:pt x="118282" y="111324"/>
                            <a:pt x="118282" y="107845"/>
                            <a:pt x="114803" y="107845"/>
                          </a:cubicBezTo>
                          <a:cubicBezTo>
                            <a:pt x="100887" y="83493"/>
                            <a:pt x="69578" y="80014"/>
                            <a:pt x="41747" y="83493"/>
                          </a:cubicBezTo>
                          <a:cubicBezTo>
                            <a:pt x="52183" y="55662"/>
                            <a:pt x="34789" y="13915"/>
                            <a:pt x="0" y="0"/>
                          </a:cubicBezTo>
                          <a:close/>
                        </a:path>
                      </a:pathLst>
                    </a:custGeom>
                    <a:solidFill>
                      <a:srgbClr val="E4A700"/>
                    </a:solidFill>
                    <a:ln w="34755" cap="flat">
                      <a:noFill/>
                      <a:prstDash val="solid"/>
                      <a:miter/>
                    </a:ln>
                  </p:spPr>
                  <p:txBody>
                    <a:bodyPr rtlCol="0" anchor="ctr"/>
                    <a:lstStyle/>
                    <a:p>
                      <a:endParaRPr lang="en-US"/>
                    </a:p>
                  </p:txBody>
                </p:sp>
                <p:sp>
                  <p:nvSpPr>
                    <p:cNvPr id="363" name="Freeform: Shape 362">
                      <a:extLst>
                        <a:ext uri="{FF2B5EF4-FFF2-40B4-BE49-F238E27FC236}">
                          <a16:creationId xmlns:a16="http://schemas.microsoft.com/office/drawing/2014/main" xmlns="" id="{16C84ABF-702E-4107-B96C-D42158037688}"/>
                        </a:ext>
                      </a:extLst>
                    </p:cNvPr>
                    <p:cNvSpPr/>
                    <p:nvPr/>
                  </p:nvSpPr>
                  <p:spPr>
                    <a:xfrm>
                      <a:off x="2681417" y="7437801"/>
                      <a:ext cx="31087" cy="52183"/>
                    </a:xfrm>
                    <a:custGeom>
                      <a:avLst/>
                      <a:gdLst>
                        <a:gd name="connsiteX0" fmla="*/ 6958 w 31087"/>
                        <a:gd name="connsiteY0" fmla="*/ 45225 h 52183"/>
                        <a:gd name="connsiteX1" fmla="*/ 0 w 31087"/>
                        <a:gd name="connsiteY1" fmla="*/ 31310 h 52183"/>
                        <a:gd name="connsiteX2" fmla="*/ 27831 w 31087"/>
                        <a:gd name="connsiteY2" fmla="*/ 0 h 52183"/>
                        <a:gd name="connsiteX3" fmla="*/ 10437 w 31087"/>
                        <a:gd name="connsiteY3" fmla="*/ 52183 h 52183"/>
                        <a:gd name="connsiteX4" fmla="*/ 6958 w 31087"/>
                        <a:gd name="connsiteY4" fmla="*/ 45225 h 52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87" h="52183">
                          <a:moveTo>
                            <a:pt x="6958" y="45225"/>
                          </a:moveTo>
                          <a:cubicBezTo>
                            <a:pt x="6958" y="38268"/>
                            <a:pt x="3479" y="34789"/>
                            <a:pt x="0" y="31310"/>
                          </a:cubicBezTo>
                          <a:cubicBezTo>
                            <a:pt x="13916" y="24352"/>
                            <a:pt x="24352" y="17394"/>
                            <a:pt x="27831" y="0"/>
                          </a:cubicBezTo>
                          <a:cubicBezTo>
                            <a:pt x="34789" y="20873"/>
                            <a:pt x="31310" y="41746"/>
                            <a:pt x="10437" y="52183"/>
                          </a:cubicBezTo>
                          <a:cubicBezTo>
                            <a:pt x="10437" y="48704"/>
                            <a:pt x="10437" y="48704"/>
                            <a:pt x="6958" y="45225"/>
                          </a:cubicBezTo>
                          <a:close/>
                        </a:path>
                      </a:pathLst>
                    </a:custGeom>
                    <a:solidFill>
                      <a:srgbClr val="E4A700"/>
                    </a:solidFill>
                    <a:ln w="34755" cap="flat">
                      <a:noFill/>
                      <a:prstDash val="solid"/>
                      <a:miter/>
                    </a:ln>
                  </p:spPr>
                  <p:txBody>
                    <a:bodyPr rtlCol="0" anchor="ctr"/>
                    <a:lstStyle/>
                    <a:p>
                      <a:endParaRPr lang="en-US"/>
                    </a:p>
                  </p:txBody>
                </p:sp>
                <p:sp>
                  <p:nvSpPr>
                    <p:cNvPr id="364" name="Freeform: Shape 363">
                      <a:extLst>
                        <a:ext uri="{FF2B5EF4-FFF2-40B4-BE49-F238E27FC236}">
                          <a16:creationId xmlns:a16="http://schemas.microsoft.com/office/drawing/2014/main" xmlns="" id="{C96C1895-F609-4BAC-BF90-093A2AFDD157}"/>
                        </a:ext>
                      </a:extLst>
                    </p:cNvPr>
                    <p:cNvSpPr/>
                    <p:nvPr/>
                  </p:nvSpPr>
                  <p:spPr>
                    <a:xfrm>
                      <a:off x="1719943" y="7357787"/>
                      <a:ext cx="298314" cy="410507"/>
                    </a:xfrm>
                    <a:custGeom>
                      <a:avLst/>
                      <a:gdLst>
                        <a:gd name="connsiteX0" fmla="*/ 36094 w 298314"/>
                        <a:gd name="connsiteY0" fmla="*/ 177423 h 410507"/>
                        <a:gd name="connsiteX1" fmla="*/ 46531 w 298314"/>
                        <a:gd name="connsiteY1" fmla="*/ 166986 h 410507"/>
                        <a:gd name="connsiteX2" fmla="*/ 36094 w 298314"/>
                        <a:gd name="connsiteY2" fmla="*/ 170465 h 410507"/>
                        <a:gd name="connsiteX3" fmla="*/ 36094 w 298314"/>
                        <a:gd name="connsiteY3" fmla="*/ 170465 h 410507"/>
                        <a:gd name="connsiteX4" fmla="*/ 8263 w 298314"/>
                        <a:gd name="connsiteY4" fmla="*/ 52183 h 410507"/>
                        <a:gd name="connsiteX5" fmla="*/ 74362 w 298314"/>
                        <a:gd name="connsiteY5" fmla="*/ 0 h 410507"/>
                        <a:gd name="connsiteX6" fmla="*/ 74362 w 298314"/>
                        <a:gd name="connsiteY6" fmla="*/ 0 h 410507"/>
                        <a:gd name="connsiteX7" fmla="*/ 81319 w 298314"/>
                        <a:gd name="connsiteY7" fmla="*/ 0 h 410507"/>
                        <a:gd name="connsiteX8" fmla="*/ 32615 w 298314"/>
                        <a:gd name="connsiteY8" fmla="*/ 104366 h 410507"/>
                        <a:gd name="connsiteX9" fmla="*/ 67404 w 298314"/>
                        <a:gd name="connsiteY9" fmla="*/ 173944 h 410507"/>
                        <a:gd name="connsiteX10" fmla="*/ 46531 w 298314"/>
                        <a:gd name="connsiteY10" fmla="*/ 240042 h 410507"/>
                        <a:gd name="connsiteX11" fmla="*/ 91756 w 298314"/>
                        <a:gd name="connsiteY11" fmla="*/ 267873 h 410507"/>
                        <a:gd name="connsiteX12" fmla="*/ 102193 w 298314"/>
                        <a:gd name="connsiteY12" fmla="*/ 295704 h 410507"/>
                        <a:gd name="connsiteX13" fmla="*/ 154376 w 298314"/>
                        <a:gd name="connsiteY13" fmla="*/ 306141 h 410507"/>
                        <a:gd name="connsiteX14" fmla="*/ 171770 w 298314"/>
                        <a:gd name="connsiteY14" fmla="*/ 264394 h 410507"/>
                        <a:gd name="connsiteX15" fmla="*/ 147418 w 298314"/>
                        <a:gd name="connsiteY15" fmla="*/ 243521 h 410507"/>
                        <a:gd name="connsiteX16" fmla="*/ 123066 w 298314"/>
                        <a:gd name="connsiteY16" fmla="*/ 222648 h 410507"/>
                        <a:gd name="connsiteX17" fmla="*/ 196122 w 298314"/>
                        <a:gd name="connsiteY17" fmla="*/ 194817 h 410507"/>
                        <a:gd name="connsiteX18" fmla="*/ 206559 w 298314"/>
                        <a:gd name="connsiteY18" fmla="*/ 180902 h 410507"/>
                        <a:gd name="connsiteX19" fmla="*/ 216996 w 298314"/>
                        <a:gd name="connsiteY19" fmla="*/ 166986 h 410507"/>
                        <a:gd name="connsiteX20" fmla="*/ 223953 w 298314"/>
                        <a:gd name="connsiteY20" fmla="*/ 166986 h 410507"/>
                        <a:gd name="connsiteX21" fmla="*/ 276136 w 298314"/>
                        <a:gd name="connsiteY21" fmla="*/ 135676 h 410507"/>
                        <a:gd name="connsiteX22" fmla="*/ 279615 w 298314"/>
                        <a:gd name="connsiteY22" fmla="*/ 97409 h 410507"/>
                        <a:gd name="connsiteX23" fmla="*/ 279615 w 298314"/>
                        <a:gd name="connsiteY23" fmla="*/ 97409 h 410507"/>
                        <a:gd name="connsiteX24" fmla="*/ 297010 w 298314"/>
                        <a:gd name="connsiteY24" fmla="*/ 118282 h 410507"/>
                        <a:gd name="connsiteX25" fmla="*/ 286573 w 298314"/>
                        <a:gd name="connsiteY25" fmla="*/ 163507 h 410507"/>
                        <a:gd name="connsiteX26" fmla="*/ 248305 w 298314"/>
                        <a:gd name="connsiteY26" fmla="*/ 180902 h 410507"/>
                        <a:gd name="connsiteX27" fmla="*/ 227432 w 298314"/>
                        <a:gd name="connsiteY27" fmla="*/ 184380 h 410507"/>
                        <a:gd name="connsiteX28" fmla="*/ 227432 w 298314"/>
                        <a:gd name="connsiteY28" fmla="*/ 184380 h 410507"/>
                        <a:gd name="connsiteX29" fmla="*/ 237869 w 298314"/>
                        <a:gd name="connsiteY29" fmla="*/ 187859 h 410507"/>
                        <a:gd name="connsiteX30" fmla="*/ 213517 w 298314"/>
                        <a:gd name="connsiteY30" fmla="*/ 229606 h 410507"/>
                        <a:gd name="connsiteX31" fmla="*/ 210038 w 298314"/>
                        <a:gd name="connsiteY31" fmla="*/ 229606 h 410507"/>
                        <a:gd name="connsiteX32" fmla="*/ 178728 w 298314"/>
                        <a:gd name="connsiteY32" fmla="*/ 236564 h 410507"/>
                        <a:gd name="connsiteX33" fmla="*/ 150897 w 298314"/>
                        <a:gd name="connsiteY33" fmla="*/ 236564 h 410507"/>
                        <a:gd name="connsiteX34" fmla="*/ 210038 w 298314"/>
                        <a:gd name="connsiteY34" fmla="*/ 236564 h 410507"/>
                        <a:gd name="connsiteX35" fmla="*/ 220474 w 298314"/>
                        <a:gd name="connsiteY35" fmla="*/ 302662 h 410507"/>
                        <a:gd name="connsiteX36" fmla="*/ 213517 w 298314"/>
                        <a:gd name="connsiteY36" fmla="*/ 361803 h 410507"/>
                        <a:gd name="connsiteX37" fmla="*/ 213517 w 298314"/>
                        <a:gd name="connsiteY37" fmla="*/ 361803 h 410507"/>
                        <a:gd name="connsiteX38" fmla="*/ 164812 w 298314"/>
                        <a:gd name="connsiteY38" fmla="*/ 340930 h 410507"/>
                        <a:gd name="connsiteX39" fmla="*/ 171770 w 298314"/>
                        <a:gd name="connsiteY39" fmla="*/ 327014 h 410507"/>
                        <a:gd name="connsiteX40" fmla="*/ 164812 w 298314"/>
                        <a:gd name="connsiteY40" fmla="*/ 337451 h 410507"/>
                        <a:gd name="connsiteX41" fmla="*/ 143939 w 298314"/>
                        <a:gd name="connsiteY41" fmla="*/ 347887 h 410507"/>
                        <a:gd name="connsiteX42" fmla="*/ 112629 w 298314"/>
                        <a:gd name="connsiteY42" fmla="*/ 351366 h 410507"/>
                        <a:gd name="connsiteX43" fmla="*/ 112629 w 298314"/>
                        <a:gd name="connsiteY43" fmla="*/ 351366 h 410507"/>
                        <a:gd name="connsiteX44" fmla="*/ 123066 w 298314"/>
                        <a:gd name="connsiteY44" fmla="*/ 354845 h 410507"/>
                        <a:gd name="connsiteX45" fmla="*/ 109150 w 298314"/>
                        <a:gd name="connsiteY45" fmla="*/ 372240 h 410507"/>
                        <a:gd name="connsiteX46" fmla="*/ 105672 w 298314"/>
                        <a:gd name="connsiteY46" fmla="*/ 410507 h 410507"/>
                        <a:gd name="connsiteX47" fmla="*/ 60446 w 298314"/>
                        <a:gd name="connsiteY47" fmla="*/ 347887 h 410507"/>
                        <a:gd name="connsiteX48" fmla="*/ 88277 w 298314"/>
                        <a:gd name="connsiteY48" fmla="*/ 281789 h 410507"/>
                        <a:gd name="connsiteX49" fmla="*/ 88277 w 298314"/>
                        <a:gd name="connsiteY49" fmla="*/ 281789 h 410507"/>
                        <a:gd name="connsiteX50" fmla="*/ 56967 w 298314"/>
                        <a:gd name="connsiteY50" fmla="*/ 309620 h 410507"/>
                        <a:gd name="connsiteX51" fmla="*/ 29136 w 298314"/>
                        <a:gd name="connsiteY51" fmla="*/ 274831 h 410507"/>
                        <a:gd name="connsiteX52" fmla="*/ 18700 w 298314"/>
                        <a:gd name="connsiteY52" fmla="*/ 229606 h 410507"/>
                        <a:gd name="connsiteX53" fmla="*/ 36094 w 298314"/>
                        <a:gd name="connsiteY53" fmla="*/ 177423 h 410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98314" h="410507">
                          <a:moveTo>
                            <a:pt x="36094" y="177423"/>
                          </a:moveTo>
                          <a:cubicBezTo>
                            <a:pt x="39573" y="173944"/>
                            <a:pt x="43052" y="170465"/>
                            <a:pt x="46531" y="166986"/>
                          </a:cubicBezTo>
                          <a:cubicBezTo>
                            <a:pt x="43052" y="166986"/>
                            <a:pt x="39573" y="170465"/>
                            <a:pt x="36094" y="170465"/>
                          </a:cubicBezTo>
                          <a:cubicBezTo>
                            <a:pt x="36094" y="170465"/>
                            <a:pt x="36094" y="170465"/>
                            <a:pt x="36094" y="170465"/>
                          </a:cubicBezTo>
                          <a:cubicBezTo>
                            <a:pt x="1305" y="149592"/>
                            <a:pt x="-9131" y="86972"/>
                            <a:pt x="8263" y="52183"/>
                          </a:cubicBezTo>
                          <a:cubicBezTo>
                            <a:pt x="18700" y="27831"/>
                            <a:pt x="46531" y="0"/>
                            <a:pt x="74362" y="0"/>
                          </a:cubicBezTo>
                          <a:cubicBezTo>
                            <a:pt x="74362" y="0"/>
                            <a:pt x="74362" y="0"/>
                            <a:pt x="74362" y="0"/>
                          </a:cubicBezTo>
                          <a:cubicBezTo>
                            <a:pt x="77841" y="0"/>
                            <a:pt x="77841" y="0"/>
                            <a:pt x="81319" y="0"/>
                          </a:cubicBezTo>
                          <a:cubicBezTo>
                            <a:pt x="43052" y="13916"/>
                            <a:pt x="29136" y="62620"/>
                            <a:pt x="32615" y="104366"/>
                          </a:cubicBezTo>
                          <a:cubicBezTo>
                            <a:pt x="36094" y="132197"/>
                            <a:pt x="46531" y="156549"/>
                            <a:pt x="67404" y="173944"/>
                          </a:cubicBezTo>
                          <a:cubicBezTo>
                            <a:pt x="46531" y="187859"/>
                            <a:pt x="39573" y="215690"/>
                            <a:pt x="46531" y="240042"/>
                          </a:cubicBezTo>
                          <a:cubicBezTo>
                            <a:pt x="53488" y="257437"/>
                            <a:pt x="70883" y="267873"/>
                            <a:pt x="91756" y="267873"/>
                          </a:cubicBezTo>
                          <a:cubicBezTo>
                            <a:pt x="91756" y="278310"/>
                            <a:pt x="95235" y="288747"/>
                            <a:pt x="102193" y="295704"/>
                          </a:cubicBezTo>
                          <a:cubicBezTo>
                            <a:pt x="112629" y="309620"/>
                            <a:pt x="136981" y="313099"/>
                            <a:pt x="154376" y="306141"/>
                          </a:cubicBezTo>
                          <a:cubicBezTo>
                            <a:pt x="171770" y="299183"/>
                            <a:pt x="182207" y="281789"/>
                            <a:pt x="171770" y="264394"/>
                          </a:cubicBezTo>
                          <a:cubicBezTo>
                            <a:pt x="164812" y="253958"/>
                            <a:pt x="157855" y="250479"/>
                            <a:pt x="147418" y="243521"/>
                          </a:cubicBezTo>
                          <a:cubicBezTo>
                            <a:pt x="136981" y="236564"/>
                            <a:pt x="130024" y="229606"/>
                            <a:pt x="123066" y="222648"/>
                          </a:cubicBezTo>
                          <a:cubicBezTo>
                            <a:pt x="147418" y="219169"/>
                            <a:pt x="178728" y="212211"/>
                            <a:pt x="196122" y="194817"/>
                          </a:cubicBezTo>
                          <a:cubicBezTo>
                            <a:pt x="199601" y="191338"/>
                            <a:pt x="203080" y="187859"/>
                            <a:pt x="206559" y="180902"/>
                          </a:cubicBezTo>
                          <a:cubicBezTo>
                            <a:pt x="210038" y="177423"/>
                            <a:pt x="213517" y="170465"/>
                            <a:pt x="216996" y="166986"/>
                          </a:cubicBezTo>
                          <a:cubicBezTo>
                            <a:pt x="220474" y="166986"/>
                            <a:pt x="220474" y="166986"/>
                            <a:pt x="223953" y="166986"/>
                          </a:cubicBezTo>
                          <a:cubicBezTo>
                            <a:pt x="244827" y="163507"/>
                            <a:pt x="265700" y="156549"/>
                            <a:pt x="276136" y="135676"/>
                          </a:cubicBezTo>
                          <a:cubicBezTo>
                            <a:pt x="283094" y="125239"/>
                            <a:pt x="283094" y="111324"/>
                            <a:pt x="279615" y="97409"/>
                          </a:cubicBezTo>
                          <a:cubicBezTo>
                            <a:pt x="279615" y="97409"/>
                            <a:pt x="279615" y="97409"/>
                            <a:pt x="279615" y="97409"/>
                          </a:cubicBezTo>
                          <a:cubicBezTo>
                            <a:pt x="283094" y="104366"/>
                            <a:pt x="290052" y="111324"/>
                            <a:pt x="297010" y="118282"/>
                          </a:cubicBezTo>
                          <a:cubicBezTo>
                            <a:pt x="300488" y="132197"/>
                            <a:pt x="297010" y="153071"/>
                            <a:pt x="286573" y="163507"/>
                          </a:cubicBezTo>
                          <a:cubicBezTo>
                            <a:pt x="276136" y="177423"/>
                            <a:pt x="262221" y="180902"/>
                            <a:pt x="248305" y="180902"/>
                          </a:cubicBezTo>
                          <a:cubicBezTo>
                            <a:pt x="241348" y="184380"/>
                            <a:pt x="234390" y="184380"/>
                            <a:pt x="227432" y="184380"/>
                          </a:cubicBezTo>
                          <a:lnTo>
                            <a:pt x="227432" y="184380"/>
                          </a:lnTo>
                          <a:cubicBezTo>
                            <a:pt x="230911" y="184380"/>
                            <a:pt x="234390" y="187859"/>
                            <a:pt x="237869" y="187859"/>
                          </a:cubicBezTo>
                          <a:cubicBezTo>
                            <a:pt x="237869" y="205254"/>
                            <a:pt x="227432" y="219169"/>
                            <a:pt x="213517" y="229606"/>
                          </a:cubicBezTo>
                          <a:cubicBezTo>
                            <a:pt x="213517" y="229606"/>
                            <a:pt x="210038" y="229606"/>
                            <a:pt x="210038" y="229606"/>
                          </a:cubicBezTo>
                          <a:cubicBezTo>
                            <a:pt x="199601" y="233085"/>
                            <a:pt x="189164" y="236564"/>
                            <a:pt x="178728" y="236564"/>
                          </a:cubicBezTo>
                          <a:cubicBezTo>
                            <a:pt x="171770" y="240042"/>
                            <a:pt x="161333" y="240042"/>
                            <a:pt x="150897" y="236564"/>
                          </a:cubicBezTo>
                          <a:cubicBezTo>
                            <a:pt x="168291" y="250479"/>
                            <a:pt x="192643" y="247000"/>
                            <a:pt x="210038" y="236564"/>
                          </a:cubicBezTo>
                          <a:cubicBezTo>
                            <a:pt x="213517" y="257437"/>
                            <a:pt x="216996" y="278310"/>
                            <a:pt x="220474" y="302662"/>
                          </a:cubicBezTo>
                          <a:cubicBezTo>
                            <a:pt x="220474" y="320057"/>
                            <a:pt x="223953" y="347887"/>
                            <a:pt x="213517" y="361803"/>
                          </a:cubicBezTo>
                          <a:cubicBezTo>
                            <a:pt x="213517" y="361803"/>
                            <a:pt x="213517" y="361803"/>
                            <a:pt x="213517" y="361803"/>
                          </a:cubicBezTo>
                          <a:cubicBezTo>
                            <a:pt x="199601" y="347887"/>
                            <a:pt x="182207" y="337451"/>
                            <a:pt x="164812" y="340930"/>
                          </a:cubicBezTo>
                          <a:cubicBezTo>
                            <a:pt x="168291" y="337451"/>
                            <a:pt x="171770" y="330493"/>
                            <a:pt x="171770" y="327014"/>
                          </a:cubicBezTo>
                          <a:cubicBezTo>
                            <a:pt x="171770" y="330493"/>
                            <a:pt x="168291" y="333972"/>
                            <a:pt x="164812" y="337451"/>
                          </a:cubicBezTo>
                          <a:cubicBezTo>
                            <a:pt x="161333" y="344409"/>
                            <a:pt x="150897" y="347887"/>
                            <a:pt x="143939" y="347887"/>
                          </a:cubicBezTo>
                          <a:cubicBezTo>
                            <a:pt x="133503" y="351366"/>
                            <a:pt x="123066" y="351366"/>
                            <a:pt x="112629" y="351366"/>
                          </a:cubicBezTo>
                          <a:cubicBezTo>
                            <a:pt x="112629" y="351366"/>
                            <a:pt x="112629" y="351366"/>
                            <a:pt x="112629" y="351366"/>
                          </a:cubicBezTo>
                          <a:cubicBezTo>
                            <a:pt x="116108" y="354845"/>
                            <a:pt x="119587" y="354845"/>
                            <a:pt x="123066" y="354845"/>
                          </a:cubicBezTo>
                          <a:cubicBezTo>
                            <a:pt x="116108" y="358324"/>
                            <a:pt x="109150" y="368761"/>
                            <a:pt x="109150" y="372240"/>
                          </a:cubicBezTo>
                          <a:cubicBezTo>
                            <a:pt x="102193" y="382676"/>
                            <a:pt x="102193" y="400071"/>
                            <a:pt x="105672" y="410507"/>
                          </a:cubicBezTo>
                          <a:cubicBezTo>
                            <a:pt x="81319" y="407028"/>
                            <a:pt x="63925" y="368761"/>
                            <a:pt x="60446" y="347887"/>
                          </a:cubicBezTo>
                          <a:cubicBezTo>
                            <a:pt x="53488" y="323535"/>
                            <a:pt x="60446" y="292226"/>
                            <a:pt x="88277" y="281789"/>
                          </a:cubicBezTo>
                          <a:cubicBezTo>
                            <a:pt x="88277" y="281789"/>
                            <a:pt x="88277" y="281789"/>
                            <a:pt x="88277" y="281789"/>
                          </a:cubicBezTo>
                          <a:cubicBezTo>
                            <a:pt x="70883" y="285268"/>
                            <a:pt x="60446" y="295704"/>
                            <a:pt x="56967" y="309620"/>
                          </a:cubicBezTo>
                          <a:cubicBezTo>
                            <a:pt x="43052" y="306141"/>
                            <a:pt x="32615" y="285268"/>
                            <a:pt x="29136" y="274831"/>
                          </a:cubicBezTo>
                          <a:cubicBezTo>
                            <a:pt x="22178" y="260916"/>
                            <a:pt x="18700" y="243521"/>
                            <a:pt x="18700" y="229606"/>
                          </a:cubicBezTo>
                          <a:cubicBezTo>
                            <a:pt x="15221" y="205254"/>
                            <a:pt x="18700" y="187859"/>
                            <a:pt x="36094" y="177423"/>
                          </a:cubicBezTo>
                          <a:close/>
                        </a:path>
                      </a:pathLst>
                    </a:custGeom>
                    <a:solidFill>
                      <a:srgbClr val="E1970B"/>
                    </a:solidFill>
                    <a:ln w="34755" cap="flat">
                      <a:noFill/>
                      <a:prstDash val="solid"/>
                      <a:miter/>
                    </a:ln>
                  </p:spPr>
                  <p:txBody>
                    <a:bodyPr rtlCol="0" anchor="ctr"/>
                    <a:lstStyle/>
                    <a:p>
                      <a:endParaRPr lang="en-US"/>
                    </a:p>
                  </p:txBody>
                </p:sp>
                <p:sp>
                  <p:nvSpPr>
                    <p:cNvPr id="365" name="Freeform: Shape 364">
                      <a:extLst>
                        <a:ext uri="{FF2B5EF4-FFF2-40B4-BE49-F238E27FC236}">
                          <a16:creationId xmlns:a16="http://schemas.microsoft.com/office/drawing/2014/main" xmlns="" id="{976CE96A-CA37-451E-A375-B706601F799E}"/>
                        </a:ext>
                      </a:extLst>
                    </p:cNvPr>
                    <p:cNvSpPr/>
                    <p:nvPr/>
                  </p:nvSpPr>
                  <p:spPr>
                    <a:xfrm>
                      <a:off x="1752174" y="7249942"/>
                      <a:ext cx="80397" cy="107845"/>
                    </a:xfrm>
                    <a:custGeom>
                      <a:avLst/>
                      <a:gdLst>
                        <a:gd name="connsiteX0" fmla="*/ 384 w 80397"/>
                        <a:gd name="connsiteY0" fmla="*/ 34789 h 107845"/>
                        <a:gd name="connsiteX1" fmla="*/ 28215 w 80397"/>
                        <a:gd name="connsiteY1" fmla="*/ 0 h 107845"/>
                        <a:gd name="connsiteX2" fmla="*/ 76919 w 80397"/>
                        <a:gd name="connsiteY2" fmla="*/ 10437 h 107845"/>
                        <a:gd name="connsiteX3" fmla="*/ 80398 w 80397"/>
                        <a:gd name="connsiteY3" fmla="*/ 10437 h 107845"/>
                        <a:gd name="connsiteX4" fmla="*/ 80398 w 80397"/>
                        <a:gd name="connsiteY4" fmla="*/ 10437 h 107845"/>
                        <a:gd name="connsiteX5" fmla="*/ 17778 w 80397"/>
                        <a:gd name="connsiteY5" fmla="*/ 48704 h 107845"/>
                        <a:gd name="connsiteX6" fmla="*/ 42130 w 80397"/>
                        <a:gd name="connsiteY6" fmla="*/ 107845 h 107845"/>
                        <a:gd name="connsiteX7" fmla="*/ 35172 w 80397"/>
                        <a:gd name="connsiteY7" fmla="*/ 107845 h 107845"/>
                        <a:gd name="connsiteX8" fmla="*/ 35172 w 80397"/>
                        <a:gd name="connsiteY8" fmla="*/ 107845 h 107845"/>
                        <a:gd name="connsiteX9" fmla="*/ 384 w 80397"/>
                        <a:gd name="connsiteY9" fmla="*/ 34789 h 107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397" h="107845">
                          <a:moveTo>
                            <a:pt x="384" y="34789"/>
                          </a:moveTo>
                          <a:cubicBezTo>
                            <a:pt x="3862" y="17394"/>
                            <a:pt x="7341" y="0"/>
                            <a:pt x="28215" y="0"/>
                          </a:cubicBezTo>
                          <a:cubicBezTo>
                            <a:pt x="42130" y="0"/>
                            <a:pt x="59524" y="3479"/>
                            <a:pt x="76919" y="10437"/>
                          </a:cubicBezTo>
                          <a:cubicBezTo>
                            <a:pt x="76919" y="10437"/>
                            <a:pt x="80398" y="10437"/>
                            <a:pt x="80398" y="10437"/>
                          </a:cubicBezTo>
                          <a:cubicBezTo>
                            <a:pt x="80398" y="10437"/>
                            <a:pt x="80398" y="10437"/>
                            <a:pt x="80398" y="10437"/>
                          </a:cubicBezTo>
                          <a:cubicBezTo>
                            <a:pt x="52567" y="6958"/>
                            <a:pt x="24736" y="13916"/>
                            <a:pt x="17778" y="48704"/>
                          </a:cubicBezTo>
                          <a:cubicBezTo>
                            <a:pt x="14299" y="69578"/>
                            <a:pt x="24736" y="93930"/>
                            <a:pt x="42130" y="107845"/>
                          </a:cubicBezTo>
                          <a:cubicBezTo>
                            <a:pt x="38651" y="107845"/>
                            <a:pt x="38651" y="107845"/>
                            <a:pt x="35172" y="107845"/>
                          </a:cubicBezTo>
                          <a:cubicBezTo>
                            <a:pt x="35172" y="107845"/>
                            <a:pt x="35172" y="107845"/>
                            <a:pt x="35172" y="107845"/>
                          </a:cubicBezTo>
                          <a:cubicBezTo>
                            <a:pt x="17778" y="90451"/>
                            <a:pt x="-3095" y="59141"/>
                            <a:pt x="384" y="34789"/>
                          </a:cubicBezTo>
                          <a:close/>
                        </a:path>
                      </a:pathLst>
                    </a:custGeom>
                    <a:solidFill>
                      <a:srgbClr val="E4A700"/>
                    </a:solidFill>
                    <a:ln w="34755" cap="flat">
                      <a:noFill/>
                      <a:prstDash val="solid"/>
                      <a:miter/>
                    </a:ln>
                  </p:spPr>
                  <p:txBody>
                    <a:bodyPr rtlCol="0" anchor="ctr"/>
                    <a:lstStyle/>
                    <a:p>
                      <a:endParaRPr lang="en-US"/>
                    </a:p>
                  </p:txBody>
                </p:sp>
                <p:sp>
                  <p:nvSpPr>
                    <p:cNvPr id="366" name="Freeform: Shape 365">
                      <a:extLst>
                        <a:ext uri="{FF2B5EF4-FFF2-40B4-BE49-F238E27FC236}">
                          <a16:creationId xmlns:a16="http://schemas.microsoft.com/office/drawing/2014/main" xmlns="" id="{4D7A1AC0-1555-47CF-AADD-24A823F595BD}"/>
                        </a:ext>
                      </a:extLst>
                    </p:cNvPr>
                    <p:cNvSpPr/>
                    <p:nvPr/>
                  </p:nvSpPr>
                  <p:spPr>
                    <a:xfrm>
                      <a:off x="1996079" y="7354308"/>
                      <a:ext cx="441817" cy="120021"/>
                    </a:xfrm>
                    <a:custGeom>
                      <a:avLst/>
                      <a:gdLst>
                        <a:gd name="connsiteX0" fmla="*/ 13916 w 441817"/>
                        <a:gd name="connsiteY0" fmla="*/ 104366 h 120021"/>
                        <a:gd name="connsiteX1" fmla="*/ 3479 w 441817"/>
                        <a:gd name="connsiteY1" fmla="*/ 90451 h 120021"/>
                        <a:gd name="connsiteX2" fmla="*/ 3479 w 441817"/>
                        <a:gd name="connsiteY2" fmla="*/ 90451 h 120021"/>
                        <a:gd name="connsiteX3" fmla="*/ 0 w 441817"/>
                        <a:gd name="connsiteY3" fmla="*/ 76535 h 120021"/>
                        <a:gd name="connsiteX4" fmla="*/ 31310 w 441817"/>
                        <a:gd name="connsiteY4" fmla="*/ 90451 h 120021"/>
                        <a:gd name="connsiteX5" fmla="*/ 100887 w 441817"/>
                        <a:gd name="connsiteY5" fmla="*/ 20873 h 120021"/>
                        <a:gd name="connsiteX6" fmla="*/ 118282 w 441817"/>
                        <a:gd name="connsiteY6" fmla="*/ 59141 h 120021"/>
                        <a:gd name="connsiteX7" fmla="*/ 191338 w 441817"/>
                        <a:gd name="connsiteY7" fmla="*/ 90451 h 120021"/>
                        <a:gd name="connsiteX8" fmla="*/ 240042 w 441817"/>
                        <a:gd name="connsiteY8" fmla="*/ 0 h 120021"/>
                        <a:gd name="connsiteX9" fmla="*/ 330493 w 441817"/>
                        <a:gd name="connsiteY9" fmla="*/ 69578 h 120021"/>
                        <a:gd name="connsiteX10" fmla="*/ 413986 w 441817"/>
                        <a:gd name="connsiteY10" fmla="*/ 59141 h 120021"/>
                        <a:gd name="connsiteX11" fmla="*/ 431381 w 441817"/>
                        <a:gd name="connsiteY11" fmla="*/ 27831 h 120021"/>
                        <a:gd name="connsiteX12" fmla="*/ 441817 w 441817"/>
                        <a:gd name="connsiteY12" fmla="*/ 45225 h 120021"/>
                        <a:gd name="connsiteX13" fmla="*/ 441817 w 441817"/>
                        <a:gd name="connsiteY13" fmla="*/ 55662 h 120021"/>
                        <a:gd name="connsiteX14" fmla="*/ 438338 w 441817"/>
                        <a:gd name="connsiteY14" fmla="*/ 80014 h 120021"/>
                        <a:gd name="connsiteX15" fmla="*/ 375719 w 441817"/>
                        <a:gd name="connsiteY15" fmla="*/ 104366 h 120021"/>
                        <a:gd name="connsiteX16" fmla="*/ 257437 w 441817"/>
                        <a:gd name="connsiteY16" fmla="*/ 45225 h 120021"/>
                        <a:gd name="connsiteX17" fmla="*/ 247000 w 441817"/>
                        <a:gd name="connsiteY17" fmla="*/ 34789 h 120021"/>
                        <a:gd name="connsiteX18" fmla="*/ 250479 w 441817"/>
                        <a:gd name="connsiteY18" fmla="*/ 86972 h 120021"/>
                        <a:gd name="connsiteX19" fmla="*/ 198296 w 441817"/>
                        <a:gd name="connsiteY19" fmla="*/ 118282 h 120021"/>
                        <a:gd name="connsiteX20" fmla="*/ 104366 w 441817"/>
                        <a:gd name="connsiteY20" fmla="*/ 76535 h 120021"/>
                        <a:gd name="connsiteX21" fmla="*/ 100887 w 441817"/>
                        <a:gd name="connsiteY21" fmla="*/ 41746 h 120021"/>
                        <a:gd name="connsiteX22" fmla="*/ 100887 w 441817"/>
                        <a:gd name="connsiteY22" fmla="*/ 41746 h 120021"/>
                        <a:gd name="connsiteX23" fmla="*/ 93930 w 441817"/>
                        <a:gd name="connsiteY23" fmla="*/ 76535 h 120021"/>
                        <a:gd name="connsiteX24" fmla="*/ 69578 w 441817"/>
                        <a:gd name="connsiteY24" fmla="*/ 107845 h 120021"/>
                        <a:gd name="connsiteX25" fmla="*/ 13916 w 441817"/>
                        <a:gd name="connsiteY25" fmla="*/ 104366 h 120021"/>
                        <a:gd name="connsiteX26" fmla="*/ 13916 w 441817"/>
                        <a:gd name="connsiteY26" fmla="*/ 104366 h 120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41817" h="120021">
                          <a:moveTo>
                            <a:pt x="13916" y="104366"/>
                          </a:moveTo>
                          <a:cubicBezTo>
                            <a:pt x="6958" y="100887"/>
                            <a:pt x="6958" y="93930"/>
                            <a:pt x="3479" y="90451"/>
                          </a:cubicBezTo>
                          <a:cubicBezTo>
                            <a:pt x="3479" y="90451"/>
                            <a:pt x="3479" y="90451"/>
                            <a:pt x="3479" y="90451"/>
                          </a:cubicBezTo>
                          <a:cubicBezTo>
                            <a:pt x="3479" y="86972"/>
                            <a:pt x="0" y="80014"/>
                            <a:pt x="0" y="76535"/>
                          </a:cubicBezTo>
                          <a:cubicBezTo>
                            <a:pt x="10437" y="83493"/>
                            <a:pt x="20873" y="90451"/>
                            <a:pt x="31310" y="90451"/>
                          </a:cubicBezTo>
                          <a:cubicBezTo>
                            <a:pt x="69578" y="93930"/>
                            <a:pt x="93930" y="59141"/>
                            <a:pt x="100887" y="20873"/>
                          </a:cubicBezTo>
                          <a:cubicBezTo>
                            <a:pt x="104366" y="34789"/>
                            <a:pt x="107845" y="48704"/>
                            <a:pt x="118282" y="59141"/>
                          </a:cubicBezTo>
                          <a:cubicBezTo>
                            <a:pt x="135676" y="80014"/>
                            <a:pt x="163507" y="97409"/>
                            <a:pt x="191338" y="90451"/>
                          </a:cubicBezTo>
                          <a:cubicBezTo>
                            <a:pt x="233085" y="80014"/>
                            <a:pt x="247000" y="38268"/>
                            <a:pt x="240042" y="0"/>
                          </a:cubicBezTo>
                          <a:cubicBezTo>
                            <a:pt x="264395" y="31310"/>
                            <a:pt x="295704" y="55662"/>
                            <a:pt x="330493" y="69578"/>
                          </a:cubicBezTo>
                          <a:cubicBezTo>
                            <a:pt x="358324" y="80014"/>
                            <a:pt x="389634" y="83493"/>
                            <a:pt x="413986" y="59141"/>
                          </a:cubicBezTo>
                          <a:cubicBezTo>
                            <a:pt x="424423" y="48704"/>
                            <a:pt x="427902" y="38268"/>
                            <a:pt x="431381" y="27831"/>
                          </a:cubicBezTo>
                          <a:cubicBezTo>
                            <a:pt x="434859" y="34789"/>
                            <a:pt x="438338" y="38268"/>
                            <a:pt x="441817" y="45225"/>
                          </a:cubicBezTo>
                          <a:cubicBezTo>
                            <a:pt x="441817" y="48704"/>
                            <a:pt x="441817" y="52183"/>
                            <a:pt x="441817" y="55662"/>
                          </a:cubicBezTo>
                          <a:cubicBezTo>
                            <a:pt x="441817" y="62620"/>
                            <a:pt x="441817" y="73056"/>
                            <a:pt x="438338" y="80014"/>
                          </a:cubicBezTo>
                          <a:cubicBezTo>
                            <a:pt x="427902" y="104366"/>
                            <a:pt x="400071" y="104366"/>
                            <a:pt x="375719" y="104366"/>
                          </a:cubicBezTo>
                          <a:cubicBezTo>
                            <a:pt x="327014" y="107845"/>
                            <a:pt x="281789" y="86972"/>
                            <a:pt x="257437" y="45225"/>
                          </a:cubicBezTo>
                          <a:cubicBezTo>
                            <a:pt x="253958" y="41746"/>
                            <a:pt x="250479" y="38268"/>
                            <a:pt x="247000" y="34789"/>
                          </a:cubicBezTo>
                          <a:cubicBezTo>
                            <a:pt x="253958" y="52183"/>
                            <a:pt x="257437" y="73056"/>
                            <a:pt x="250479" y="86972"/>
                          </a:cubicBezTo>
                          <a:cubicBezTo>
                            <a:pt x="240042" y="104366"/>
                            <a:pt x="219169" y="114803"/>
                            <a:pt x="198296" y="118282"/>
                          </a:cubicBezTo>
                          <a:cubicBezTo>
                            <a:pt x="160028" y="125239"/>
                            <a:pt x="121761" y="111324"/>
                            <a:pt x="104366" y="76535"/>
                          </a:cubicBezTo>
                          <a:cubicBezTo>
                            <a:pt x="107845" y="66099"/>
                            <a:pt x="107845" y="55662"/>
                            <a:pt x="100887" y="41746"/>
                          </a:cubicBezTo>
                          <a:cubicBezTo>
                            <a:pt x="100887" y="41746"/>
                            <a:pt x="100887" y="41746"/>
                            <a:pt x="100887" y="41746"/>
                          </a:cubicBezTo>
                          <a:cubicBezTo>
                            <a:pt x="100887" y="52183"/>
                            <a:pt x="100887" y="66099"/>
                            <a:pt x="93930" y="76535"/>
                          </a:cubicBezTo>
                          <a:cubicBezTo>
                            <a:pt x="90451" y="90451"/>
                            <a:pt x="80014" y="100887"/>
                            <a:pt x="69578" y="107845"/>
                          </a:cubicBezTo>
                          <a:cubicBezTo>
                            <a:pt x="48704" y="114803"/>
                            <a:pt x="31310" y="118282"/>
                            <a:pt x="13916" y="104366"/>
                          </a:cubicBezTo>
                          <a:cubicBezTo>
                            <a:pt x="13916" y="104366"/>
                            <a:pt x="13916" y="104366"/>
                            <a:pt x="13916" y="104366"/>
                          </a:cubicBezTo>
                          <a:close/>
                        </a:path>
                      </a:pathLst>
                    </a:custGeom>
                    <a:solidFill>
                      <a:srgbClr val="E1970B"/>
                    </a:solidFill>
                    <a:ln w="34755" cap="flat">
                      <a:noFill/>
                      <a:prstDash val="solid"/>
                      <a:miter/>
                    </a:ln>
                  </p:spPr>
                  <p:txBody>
                    <a:bodyPr rtlCol="0" anchor="ctr"/>
                    <a:lstStyle/>
                    <a:p>
                      <a:endParaRPr lang="en-US"/>
                    </a:p>
                  </p:txBody>
                </p:sp>
                <p:sp>
                  <p:nvSpPr>
                    <p:cNvPr id="367" name="Freeform: Shape 366">
                      <a:extLst>
                        <a:ext uri="{FF2B5EF4-FFF2-40B4-BE49-F238E27FC236}">
                          <a16:creationId xmlns:a16="http://schemas.microsoft.com/office/drawing/2014/main" xmlns="" id="{F1722CFF-D45A-4A5D-955C-537FED092E68}"/>
                        </a:ext>
                      </a:extLst>
                    </p:cNvPr>
                    <p:cNvSpPr/>
                    <p:nvPr/>
                  </p:nvSpPr>
                  <p:spPr>
                    <a:xfrm>
                      <a:off x="2448333" y="7406491"/>
                      <a:ext cx="108743" cy="58396"/>
                    </a:xfrm>
                    <a:custGeom>
                      <a:avLst/>
                      <a:gdLst>
                        <a:gd name="connsiteX0" fmla="*/ 52183 w 108743"/>
                        <a:gd name="connsiteY0" fmla="*/ 38268 h 58396"/>
                        <a:gd name="connsiteX1" fmla="*/ 104366 w 108743"/>
                        <a:gd name="connsiteY1" fmla="*/ 6958 h 58396"/>
                        <a:gd name="connsiteX2" fmla="*/ 107845 w 108743"/>
                        <a:gd name="connsiteY2" fmla="*/ 10437 h 58396"/>
                        <a:gd name="connsiteX3" fmla="*/ 107845 w 108743"/>
                        <a:gd name="connsiteY3" fmla="*/ 17394 h 58396"/>
                        <a:gd name="connsiteX4" fmla="*/ 48704 w 108743"/>
                        <a:gd name="connsiteY4" fmla="*/ 55662 h 58396"/>
                        <a:gd name="connsiteX5" fmla="*/ 0 w 108743"/>
                        <a:gd name="connsiteY5" fmla="*/ 6958 h 58396"/>
                        <a:gd name="connsiteX6" fmla="*/ 0 w 108743"/>
                        <a:gd name="connsiteY6" fmla="*/ 0 h 58396"/>
                        <a:gd name="connsiteX7" fmla="*/ 52183 w 108743"/>
                        <a:gd name="connsiteY7" fmla="*/ 38268 h 58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8743" h="58396">
                          <a:moveTo>
                            <a:pt x="52183" y="38268"/>
                          </a:moveTo>
                          <a:cubicBezTo>
                            <a:pt x="76535" y="41746"/>
                            <a:pt x="97409" y="27831"/>
                            <a:pt x="104366" y="6958"/>
                          </a:cubicBezTo>
                          <a:cubicBezTo>
                            <a:pt x="104366" y="6958"/>
                            <a:pt x="104366" y="10437"/>
                            <a:pt x="107845" y="10437"/>
                          </a:cubicBezTo>
                          <a:cubicBezTo>
                            <a:pt x="107845" y="13915"/>
                            <a:pt x="107845" y="13915"/>
                            <a:pt x="107845" y="17394"/>
                          </a:cubicBezTo>
                          <a:cubicBezTo>
                            <a:pt x="114803" y="45225"/>
                            <a:pt x="80014" y="66099"/>
                            <a:pt x="48704" y="55662"/>
                          </a:cubicBezTo>
                          <a:cubicBezTo>
                            <a:pt x="24352" y="45225"/>
                            <a:pt x="10437" y="27831"/>
                            <a:pt x="0" y="6958"/>
                          </a:cubicBezTo>
                          <a:cubicBezTo>
                            <a:pt x="0" y="3479"/>
                            <a:pt x="0" y="0"/>
                            <a:pt x="0" y="0"/>
                          </a:cubicBezTo>
                          <a:cubicBezTo>
                            <a:pt x="10437" y="20873"/>
                            <a:pt x="27831" y="34789"/>
                            <a:pt x="52183" y="38268"/>
                          </a:cubicBezTo>
                          <a:close/>
                        </a:path>
                      </a:pathLst>
                    </a:custGeom>
                    <a:solidFill>
                      <a:srgbClr val="E1970B"/>
                    </a:solidFill>
                    <a:ln w="34755" cap="flat">
                      <a:noFill/>
                      <a:prstDash val="solid"/>
                      <a:miter/>
                    </a:ln>
                  </p:spPr>
                  <p:txBody>
                    <a:bodyPr rtlCol="0" anchor="ctr"/>
                    <a:lstStyle/>
                    <a:p>
                      <a:endParaRPr lang="en-US"/>
                    </a:p>
                  </p:txBody>
                </p:sp>
                <p:sp>
                  <p:nvSpPr>
                    <p:cNvPr id="368" name="Freeform: Shape 367">
                      <a:extLst>
                        <a:ext uri="{FF2B5EF4-FFF2-40B4-BE49-F238E27FC236}">
                          <a16:creationId xmlns:a16="http://schemas.microsoft.com/office/drawing/2014/main" xmlns="" id="{DE93B21E-BB92-4826-8C24-EF855415F6C8}"/>
                        </a:ext>
                      </a:extLst>
                    </p:cNvPr>
                    <p:cNvSpPr/>
                    <p:nvPr/>
                  </p:nvSpPr>
                  <p:spPr>
                    <a:xfrm>
                      <a:off x="2538784" y="7430843"/>
                      <a:ext cx="156863" cy="264394"/>
                    </a:xfrm>
                    <a:custGeom>
                      <a:avLst/>
                      <a:gdLst>
                        <a:gd name="connsiteX0" fmla="*/ 17394 w 156863"/>
                        <a:gd name="connsiteY0" fmla="*/ 93930 h 264394"/>
                        <a:gd name="connsiteX1" fmla="*/ 13915 w 156863"/>
                        <a:gd name="connsiteY1" fmla="*/ 86972 h 264394"/>
                        <a:gd name="connsiteX2" fmla="*/ 6958 w 156863"/>
                        <a:gd name="connsiteY2" fmla="*/ 73056 h 264394"/>
                        <a:gd name="connsiteX3" fmla="*/ 0 w 156863"/>
                        <a:gd name="connsiteY3" fmla="*/ 38268 h 264394"/>
                        <a:gd name="connsiteX4" fmla="*/ 27831 w 156863"/>
                        <a:gd name="connsiteY4" fmla="*/ 10437 h 264394"/>
                        <a:gd name="connsiteX5" fmla="*/ 27831 w 156863"/>
                        <a:gd name="connsiteY5" fmla="*/ 0 h 264394"/>
                        <a:gd name="connsiteX6" fmla="*/ 27831 w 156863"/>
                        <a:gd name="connsiteY6" fmla="*/ 27831 h 264394"/>
                        <a:gd name="connsiteX7" fmla="*/ 27831 w 156863"/>
                        <a:gd name="connsiteY7" fmla="*/ 62620 h 264394"/>
                        <a:gd name="connsiteX8" fmla="*/ 45225 w 156863"/>
                        <a:gd name="connsiteY8" fmla="*/ 80014 h 264394"/>
                        <a:gd name="connsiteX9" fmla="*/ 118282 w 156863"/>
                        <a:gd name="connsiteY9" fmla="*/ 125240 h 264394"/>
                        <a:gd name="connsiteX10" fmla="*/ 149592 w 156863"/>
                        <a:gd name="connsiteY10" fmla="*/ 59141 h 264394"/>
                        <a:gd name="connsiteX11" fmla="*/ 153070 w 156863"/>
                        <a:gd name="connsiteY11" fmla="*/ 118282 h 264394"/>
                        <a:gd name="connsiteX12" fmla="*/ 128718 w 156863"/>
                        <a:gd name="connsiteY12" fmla="*/ 149592 h 264394"/>
                        <a:gd name="connsiteX13" fmla="*/ 100887 w 156863"/>
                        <a:gd name="connsiteY13" fmla="*/ 170465 h 264394"/>
                        <a:gd name="connsiteX14" fmla="*/ 125239 w 156863"/>
                        <a:gd name="connsiteY14" fmla="*/ 163507 h 264394"/>
                        <a:gd name="connsiteX15" fmla="*/ 118282 w 156863"/>
                        <a:gd name="connsiteY15" fmla="*/ 205254 h 264394"/>
                        <a:gd name="connsiteX16" fmla="*/ 73056 w 156863"/>
                        <a:gd name="connsiteY16" fmla="*/ 215690 h 264394"/>
                        <a:gd name="connsiteX17" fmla="*/ 76535 w 156863"/>
                        <a:gd name="connsiteY17" fmla="*/ 194817 h 264394"/>
                        <a:gd name="connsiteX18" fmla="*/ 76535 w 156863"/>
                        <a:gd name="connsiteY18" fmla="*/ 194817 h 264394"/>
                        <a:gd name="connsiteX19" fmla="*/ 73056 w 156863"/>
                        <a:gd name="connsiteY19" fmla="*/ 208733 h 264394"/>
                        <a:gd name="connsiteX20" fmla="*/ 55662 w 156863"/>
                        <a:gd name="connsiteY20" fmla="*/ 226127 h 264394"/>
                        <a:gd name="connsiteX21" fmla="*/ 45225 w 156863"/>
                        <a:gd name="connsiteY21" fmla="*/ 226127 h 264394"/>
                        <a:gd name="connsiteX22" fmla="*/ 20873 w 156863"/>
                        <a:gd name="connsiteY22" fmla="*/ 222648 h 264394"/>
                        <a:gd name="connsiteX23" fmla="*/ 20873 w 156863"/>
                        <a:gd name="connsiteY23" fmla="*/ 222648 h 264394"/>
                        <a:gd name="connsiteX24" fmla="*/ 34789 w 156863"/>
                        <a:gd name="connsiteY24" fmla="*/ 233085 h 264394"/>
                        <a:gd name="connsiteX25" fmla="*/ 17394 w 156863"/>
                        <a:gd name="connsiteY25" fmla="*/ 264395 h 264394"/>
                        <a:gd name="connsiteX26" fmla="*/ 20873 w 156863"/>
                        <a:gd name="connsiteY26" fmla="*/ 177423 h 264394"/>
                        <a:gd name="connsiteX27" fmla="*/ 20873 w 156863"/>
                        <a:gd name="connsiteY27" fmla="*/ 93930 h 264394"/>
                        <a:gd name="connsiteX28" fmla="*/ 31310 w 156863"/>
                        <a:gd name="connsiteY28" fmla="*/ 97409 h 264394"/>
                        <a:gd name="connsiteX29" fmla="*/ 31310 w 156863"/>
                        <a:gd name="connsiteY29" fmla="*/ 97409 h 264394"/>
                        <a:gd name="connsiteX30" fmla="*/ 17394 w 156863"/>
                        <a:gd name="connsiteY30" fmla="*/ 93930 h 264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6863" h="264394">
                          <a:moveTo>
                            <a:pt x="17394" y="93930"/>
                          </a:moveTo>
                          <a:cubicBezTo>
                            <a:pt x="17394" y="90451"/>
                            <a:pt x="13915" y="90451"/>
                            <a:pt x="13915" y="86972"/>
                          </a:cubicBezTo>
                          <a:cubicBezTo>
                            <a:pt x="10437" y="83493"/>
                            <a:pt x="6958" y="80014"/>
                            <a:pt x="6958" y="73056"/>
                          </a:cubicBezTo>
                          <a:cubicBezTo>
                            <a:pt x="0" y="62620"/>
                            <a:pt x="0" y="52183"/>
                            <a:pt x="0" y="38268"/>
                          </a:cubicBezTo>
                          <a:cubicBezTo>
                            <a:pt x="13915" y="34789"/>
                            <a:pt x="24352" y="24352"/>
                            <a:pt x="27831" y="10437"/>
                          </a:cubicBezTo>
                          <a:cubicBezTo>
                            <a:pt x="27831" y="6958"/>
                            <a:pt x="27831" y="3479"/>
                            <a:pt x="27831" y="0"/>
                          </a:cubicBezTo>
                          <a:cubicBezTo>
                            <a:pt x="31310" y="6958"/>
                            <a:pt x="31310" y="17394"/>
                            <a:pt x="27831" y="27831"/>
                          </a:cubicBezTo>
                          <a:cubicBezTo>
                            <a:pt x="24352" y="41747"/>
                            <a:pt x="24352" y="52183"/>
                            <a:pt x="27831" y="62620"/>
                          </a:cubicBezTo>
                          <a:cubicBezTo>
                            <a:pt x="31310" y="73056"/>
                            <a:pt x="38268" y="76535"/>
                            <a:pt x="45225" y="80014"/>
                          </a:cubicBezTo>
                          <a:cubicBezTo>
                            <a:pt x="52183" y="111324"/>
                            <a:pt x="86972" y="139155"/>
                            <a:pt x="118282" y="125240"/>
                          </a:cubicBezTo>
                          <a:cubicBezTo>
                            <a:pt x="139155" y="114803"/>
                            <a:pt x="153070" y="83493"/>
                            <a:pt x="149592" y="59141"/>
                          </a:cubicBezTo>
                          <a:cubicBezTo>
                            <a:pt x="156549" y="76535"/>
                            <a:pt x="160028" y="100887"/>
                            <a:pt x="153070" y="118282"/>
                          </a:cubicBezTo>
                          <a:cubicBezTo>
                            <a:pt x="146113" y="132197"/>
                            <a:pt x="139155" y="142634"/>
                            <a:pt x="128718" y="149592"/>
                          </a:cubicBezTo>
                          <a:cubicBezTo>
                            <a:pt x="121761" y="160028"/>
                            <a:pt x="111324" y="166986"/>
                            <a:pt x="100887" y="170465"/>
                          </a:cubicBezTo>
                          <a:cubicBezTo>
                            <a:pt x="107845" y="170465"/>
                            <a:pt x="118282" y="166986"/>
                            <a:pt x="125239" y="163507"/>
                          </a:cubicBezTo>
                          <a:cubicBezTo>
                            <a:pt x="132197" y="177423"/>
                            <a:pt x="132197" y="194817"/>
                            <a:pt x="118282" y="205254"/>
                          </a:cubicBezTo>
                          <a:cubicBezTo>
                            <a:pt x="104366" y="215690"/>
                            <a:pt x="86972" y="219169"/>
                            <a:pt x="73056" y="215690"/>
                          </a:cubicBezTo>
                          <a:cubicBezTo>
                            <a:pt x="76535" y="208733"/>
                            <a:pt x="76535" y="201775"/>
                            <a:pt x="76535" y="194817"/>
                          </a:cubicBezTo>
                          <a:cubicBezTo>
                            <a:pt x="76535" y="194817"/>
                            <a:pt x="76535" y="194817"/>
                            <a:pt x="76535" y="194817"/>
                          </a:cubicBezTo>
                          <a:cubicBezTo>
                            <a:pt x="76535" y="198296"/>
                            <a:pt x="73056" y="205254"/>
                            <a:pt x="73056" y="208733"/>
                          </a:cubicBezTo>
                          <a:cubicBezTo>
                            <a:pt x="69578" y="219169"/>
                            <a:pt x="62620" y="226127"/>
                            <a:pt x="55662" y="226127"/>
                          </a:cubicBezTo>
                          <a:cubicBezTo>
                            <a:pt x="52183" y="226127"/>
                            <a:pt x="48704" y="226127"/>
                            <a:pt x="45225" y="226127"/>
                          </a:cubicBezTo>
                          <a:cubicBezTo>
                            <a:pt x="38268" y="229606"/>
                            <a:pt x="27831" y="226127"/>
                            <a:pt x="20873" y="222648"/>
                          </a:cubicBezTo>
                          <a:cubicBezTo>
                            <a:pt x="20873" y="222648"/>
                            <a:pt x="20873" y="222648"/>
                            <a:pt x="20873" y="222648"/>
                          </a:cubicBezTo>
                          <a:cubicBezTo>
                            <a:pt x="24352" y="226127"/>
                            <a:pt x="27831" y="229606"/>
                            <a:pt x="34789" y="233085"/>
                          </a:cubicBezTo>
                          <a:cubicBezTo>
                            <a:pt x="31310" y="240042"/>
                            <a:pt x="24352" y="253958"/>
                            <a:pt x="17394" y="264395"/>
                          </a:cubicBezTo>
                          <a:cubicBezTo>
                            <a:pt x="6958" y="236564"/>
                            <a:pt x="20873" y="205254"/>
                            <a:pt x="20873" y="177423"/>
                          </a:cubicBezTo>
                          <a:cubicBezTo>
                            <a:pt x="20873" y="149592"/>
                            <a:pt x="27831" y="121761"/>
                            <a:pt x="20873" y="93930"/>
                          </a:cubicBezTo>
                          <a:cubicBezTo>
                            <a:pt x="24352" y="97409"/>
                            <a:pt x="27831" y="97409"/>
                            <a:pt x="31310" y="97409"/>
                          </a:cubicBezTo>
                          <a:cubicBezTo>
                            <a:pt x="31310" y="97409"/>
                            <a:pt x="31310" y="97409"/>
                            <a:pt x="31310" y="97409"/>
                          </a:cubicBezTo>
                          <a:cubicBezTo>
                            <a:pt x="24352" y="104366"/>
                            <a:pt x="20873" y="97409"/>
                            <a:pt x="17394" y="93930"/>
                          </a:cubicBezTo>
                          <a:close/>
                        </a:path>
                      </a:pathLst>
                    </a:custGeom>
                    <a:solidFill>
                      <a:srgbClr val="E1970B"/>
                    </a:solidFill>
                    <a:ln w="34755" cap="flat">
                      <a:noFill/>
                      <a:prstDash val="solid"/>
                      <a:miter/>
                    </a:ln>
                  </p:spPr>
                  <p:txBody>
                    <a:bodyPr rtlCol="0" anchor="ctr"/>
                    <a:lstStyle/>
                    <a:p>
                      <a:endParaRPr lang="en-US"/>
                    </a:p>
                  </p:txBody>
                </p:sp>
                <p:sp>
                  <p:nvSpPr>
                    <p:cNvPr id="369" name="Freeform: Shape 368">
                      <a:extLst>
                        <a:ext uri="{FF2B5EF4-FFF2-40B4-BE49-F238E27FC236}">
                          <a16:creationId xmlns:a16="http://schemas.microsoft.com/office/drawing/2014/main" xmlns="" id="{CB6B1EEA-3F40-45EB-A786-00AA24621F11}"/>
                        </a:ext>
                      </a:extLst>
                    </p:cNvPr>
                    <p:cNvSpPr/>
                    <p:nvPr/>
                  </p:nvSpPr>
                  <p:spPr>
                    <a:xfrm>
                      <a:off x="2124503" y="7141957"/>
                      <a:ext cx="391668" cy="189475"/>
                    </a:xfrm>
                    <a:custGeom>
                      <a:avLst/>
                      <a:gdLst>
                        <a:gd name="connsiteX0" fmla="*/ 295 w 391668"/>
                        <a:gd name="connsiteY0" fmla="*/ 66238 h 189475"/>
                        <a:gd name="connsiteX1" fmla="*/ 66394 w 391668"/>
                        <a:gd name="connsiteY1" fmla="*/ 125379 h 189475"/>
                        <a:gd name="connsiteX2" fmla="*/ 97703 w 391668"/>
                        <a:gd name="connsiteY2" fmla="*/ 114942 h 189475"/>
                        <a:gd name="connsiteX3" fmla="*/ 125534 w 391668"/>
                        <a:gd name="connsiteY3" fmla="*/ 153210 h 189475"/>
                        <a:gd name="connsiteX4" fmla="*/ 198591 w 391668"/>
                        <a:gd name="connsiteY4" fmla="*/ 132336 h 189475"/>
                        <a:gd name="connsiteX5" fmla="*/ 198591 w 391668"/>
                        <a:gd name="connsiteY5" fmla="*/ 118421 h 189475"/>
                        <a:gd name="connsiteX6" fmla="*/ 236858 w 391668"/>
                        <a:gd name="connsiteY6" fmla="*/ 149731 h 189475"/>
                        <a:gd name="connsiteX7" fmla="*/ 282084 w 391668"/>
                        <a:gd name="connsiteY7" fmla="*/ 146252 h 189475"/>
                        <a:gd name="connsiteX8" fmla="*/ 295999 w 391668"/>
                        <a:gd name="connsiteY8" fmla="*/ 170604 h 189475"/>
                        <a:gd name="connsiteX9" fmla="*/ 379492 w 391668"/>
                        <a:gd name="connsiteY9" fmla="*/ 163646 h 189475"/>
                        <a:gd name="connsiteX10" fmla="*/ 372535 w 391668"/>
                        <a:gd name="connsiteY10" fmla="*/ 76674 h 189475"/>
                        <a:gd name="connsiteX11" fmla="*/ 306436 w 391668"/>
                        <a:gd name="connsiteY11" fmla="*/ 104505 h 189475"/>
                        <a:gd name="connsiteX12" fmla="*/ 306436 w 391668"/>
                        <a:gd name="connsiteY12" fmla="*/ 94069 h 189475"/>
                        <a:gd name="connsiteX13" fmla="*/ 236858 w 391668"/>
                        <a:gd name="connsiteY13" fmla="*/ 139 h 189475"/>
                        <a:gd name="connsiteX14" fmla="*/ 181196 w 391668"/>
                        <a:gd name="connsiteY14" fmla="*/ 38407 h 189475"/>
                        <a:gd name="connsiteX15" fmla="*/ 156844 w 391668"/>
                        <a:gd name="connsiteY15" fmla="*/ 14055 h 189475"/>
                        <a:gd name="connsiteX16" fmla="*/ 108140 w 391668"/>
                        <a:gd name="connsiteY16" fmla="*/ 21012 h 189475"/>
                        <a:gd name="connsiteX17" fmla="*/ 104661 w 391668"/>
                        <a:gd name="connsiteY17" fmla="*/ 31449 h 189475"/>
                        <a:gd name="connsiteX18" fmla="*/ 55957 w 391668"/>
                        <a:gd name="connsiteY18" fmla="*/ 7097 h 189475"/>
                        <a:gd name="connsiteX19" fmla="*/ 295 w 391668"/>
                        <a:gd name="connsiteY19" fmla="*/ 66238 h 189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91668" h="189475">
                          <a:moveTo>
                            <a:pt x="295" y="66238"/>
                          </a:moveTo>
                          <a:cubicBezTo>
                            <a:pt x="3774" y="101026"/>
                            <a:pt x="31605" y="128857"/>
                            <a:pt x="66394" y="125379"/>
                          </a:cubicBezTo>
                          <a:cubicBezTo>
                            <a:pt x="76830" y="125379"/>
                            <a:pt x="90746" y="121900"/>
                            <a:pt x="97703" y="114942"/>
                          </a:cubicBezTo>
                          <a:cubicBezTo>
                            <a:pt x="104661" y="132336"/>
                            <a:pt x="115098" y="146252"/>
                            <a:pt x="125534" y="153210"/>
                          </a:cubicBezTo>
                          <a:cubicBezTo>
                            <a:pt x="153365" y="177562"/>
                            <a:pt x="191633" y="174083"/>
                            <a:pt x="198591" y="132336"/>
                          </a:cubicBezTo>
                          <a:cubicBezTo>
                            <a:pt x="198591" y="128857"/>
                            <a:pt x="198591" y="125379"/>
                            <a:pt x="198591" y="118421"/>
                          </a:cubicBezTo>
                          <a:cubicBezTo>
                            <a:pt x="209027" y="132336"/>
                            <a:pt x="222943" y="142773"/>
                            <a:pt x="236858" y="149731"/>
                          </a:cubicBezTo>
                          <a:cubicBezTo>
                            <a:pt x="254253" y="156688"/>
                            <a:pt x="268168" y="153210"/>
                            <a:pt x="282084" y="146252"/>
                          </a:cubicBezTo>
                          <a:cubicBezTo>
                            <a:pt x="285563" y="156688"/>
                            <a:pt x="292520" y="163646"/>
                            <a:pt x="295999" y="170604"/>
                          </a:cubicBezTo>
                          <a:cubicBezTo>
                            <a:pt x="320351" y="198435"/>
                            <a:pt x="358619" y="194956"/>
                            <a:pt x="379492" y="163646"/>
                          </a:cubicBezTo>
                          <a:cubicBezTo>
                            <a:pt x="393408" y="139294"/>
                            <a:pt x="400365" y="94069"/>
                            <a:pt x="372535" y="76674"/>
                          </a:cubicBezTo>
                          <a:cubicBezTo>
                            <a:pt x="348182" y="62759"/>
                            <a:pt x="316873" y="80153"/>
                            <a:pt x="306436" y="104505"/>
                          </a:cubicBezTo>
                          <a:cubicBezTo>
                            <a:pt x="306436" y="101026"/>
                            <a:pt x="306436" y="97548"/>
                            <a:pt x="306436" y="94069"/>
                          </a:cubicBezTo>
                          <a:cubicBezTo>
                            <a:pt x="302957" y="59280"/>
                            <a:pt x="282084" y="-3340"/>
                            <a:pt x="236858" y="139"/>
                          </a:cubicBezTo>
                          <a:cubicBezTo>
                            <a:pt x="209027" y="139"/>
                            <a:pt x="191633" y="17533"/>
                            <a:pt x="181196" y="38407"/>
                          </a:cubicBezTo>
                          <a:cubicBezTo>
                            <a:pt x="174239" y="27970"/>
                            <a:pt x="167281" y="21012"/>
                            <a:pt x="156844" y="14055"/>
                          </a:cubicBezTo>
                          <a:cubicBezTo>
                            <a:pt x="142929" y="3618"/>
                            <a:pt x="122055" y="7097"/>
                            <a:pt x="108140" y="21012"/>
                          </a:cubicBezTo>
                          <a:cubicBezTo>
                            <a:pt x="104661" y="24491"/>
                            <a:pt x="104661" y="27970"/>
                            <a:pt x="104661" y="31449"/>
                          </a:cubicBezTo>
                          <a:cubicBezTo>
                            <a:pt x="90746" y="17533"/>
                            <a:pt x="76830" y="7097"/>
                            <a:pt x="55957" y="7097"/>
                          </a:cubicBezTo>
                          <a:cubicBezTo>
                            <a:pt x="24647" y="10576"/>
                            <a:pt x="-3184" y="31449"/>
                            <a:pt x="295" y="66238"/>
                          </a:cubicBezTo>
                          <a:close/>
                        </a:path>
                      </a:pathLst>
                    </a:custGeom>
                    <a:solidFill>
                      <a:srgbClr val="DB6815"/>
                    </a:solidFill>
                    <a:ln w="34755" cap="flat">
                      <a:noFill/>
                      <a:prstDash val="solid"/>
                      <a:miter/>
                    </a:ln>
                  </p:spPr>
                  <p:txBody>
                    <a:bodyPr rtlCol="0" anchor="ctr"/>
                    <a:lstStyle/>
                    <a:p>
                      <a:endParaRPr lang="en-US"/>
                    </a:p>
                  </p:txBody>
                </p:sp>
                <p:sp>
                  <p:nvSpPr>
                    <p:cNvPr id="370" name="Freeform: Shape 369">
                      <a:extLst>
                        <a:ext uri="{FF2B5EF4-FFF2-40B4-BE49-F238E27FC236}">
                          <a16:creationId xmlns:a16="http://schemas.microsoft.com/office/drawing/2014/main" xmlns="" id="{6715A60C-4CA6-47F0-ADD2-ECDD71330194}"/>
                        </a:ext>
                      </a:extLst>
                    </p:cNvPr>
                    <p:cNvSpPr/>
                    <p:nvPr/>
                  </p:nvSpPr>
                  <p:spPr>
                    <a:xfrm>
                      <a:off x="2515027" y="7281513"/>
                      <a:ext cx="84653" cy="86710"/>
                    </a:xfrm>
                    <a:custGeom>
                      <a:avLst/>
                      <a:gdLst>
                        <a:gd name="connsiteX0" fmla="*/ 44629 w 84653"/>
                        <a:gd name="connsiteY0" fmla="*/ 86711 h 86710"/>
                        <a:gd name="connsiteX1" fmla="*/ 82897 w 84653"/>
                        <a:gd name="connsiteY1" fmla="*/ 31049 h 86710"/>
                        <a:gd name="connsiteX2" fmla="*/ 82897 w 84653"/>
                        <a:gd name="connsiteY2" fmla="*/ 27570 h 86710"/>
                        <a:gd name="connsiteX3" fmla="*/ 9841 w 84653"/>
                        <a:gd name="connsiteY3" fmla="*/ 17133 h 86710"/>
                        <a:gd name="connsiteX4" fmla="*/ 44629 w 84653"/>
                        <a:gd name="connsiteY4" fmla="*/ 86711 h 867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653" h="86710">
                          <a:moveTo>
                            <a:pt x="44629" y="86711"/>
                          </a:moveTo>
                          <a:cubicBezTo>
                            <a:pt x="75939" y="86711"/>
                            <a:pt x="89855" y="55401"/>
                            <a:pt x="82897" y="31049"/>
                          </a:cubicBezTo>
                          <a:cubicBezTo>
                            <a:pt x="82897" y="31049"/>
                            <a:pt x="82897" y="31049"/>
                            <a:pt x="82897" y="27570"/>
                          </a:cubicBezTo>
                          <a:cubicBezTo>
                            <a:pt x="79418" y="-7219"/>
                            <a:pt x="27235" y="-7219"/>
                            <a:pt x="9841" y="17133"/>
                          </a:cubicBezTo>
                          <a:cubicBezTo>
                            <a:pt x="-14511" y="48443"/>
                            <a:pt x="9841" y="86711"/>
                            <a:pt x="44629" y="86711"/>
                          </a:cubicBezTo>
                          <a:close/>
                        </a:path>
                      </a:pathLst>
                    </a:custGeom>
                    <a:solidFill>
                      <a:srgbClr val="DB6815"/>
                    </a:solidFill>
                    <a:ln w="34755" cap="flat">
                      <a:noFill/>
                      <a:prstDash val="solid"/>
                      <a:miter/>
                    </a:ln>
                  </p:spPr>
                  <p:txBody>
                    <a:bodyPr rtlCol="0" anchor="ctr"/>
                    <a:lstStyle/>
                    <a:p>
                      <a:endParaRPr lang="en-US"/>
                    </a:p>
                  </p:txBody>
                </p:sp>
                <p:sp>
                  <p:nvSpPr>
                    <p:cNvPr id="371" name="Freeform: Shape 370">
                      <a:extLst>
                        <a:ext uri="{FF2B5EF4-FFF2-40B4-BE49-F238E27FC236}">
                          <a16:creationId xmlns:a16="http://schemas.microsoft.com/office/drawing/2014/main" xmlns="" id="{9CF913A0-B7C6-4E06-84AD-A628B7C0A417}"/>
                        </a:ext>
                      </a:extLst>
                    </p:cNvPr>
                    <p:cNvSpPr/>
                    <p:nvPr/>
                  </p:nvSpPr>
                  <p:spPr>
                    <a:xfrm>
                      <a:off x="2467684" y="7349605"/>
                      <a:ext cx="44263" cy="39144"/>
                    </a:xfrm>
                    <a:custGeom>
                      <a:avLst/>
                      <a:gdLst>
                        <a:gd name="connsiteX0" fmla="*/ 5001 w 44263"/>
                        <a:gd name="connsiteY0" fmla="*/ 32534 h 39144"/>
                        <a:gd name="connsiteX1" fmla="*/ 43269 w 44263"/>
                        <a:gd name="connsiteY1" fmla="*/ 15140 h 39144"/>
                        <a:gd name="connsiteX2" fmla="*/ 29353 w 44263"/>
                        <a:gd name="connsiteY2" fmla="*/ 1224 h 39144"/>
                        <a:gd name="connsiteX3" fmla="*/ 5001 w 44263"/>
                        <a:gd name="connsiteY3" fmla="*/ 32534 h 39144"/>
                      </a:gdLst>
                      <a:ahLst/>
                      <a:cxnLst>
                        <a:cxn ang="0">
                          <a:pos x="connsiteX0" y="connsiteY0"/>
                        </a:cxn>
                        <a:cxn ang="0">
                          <a:pos x="connsiteX1" y="connsiteY1"/>
                        </a:cxn>
                        <a:cxn ang="0">
                          <a:pos x="connsiteX2" y="connsiteY2"/>
                        </a:cxn>
                        <a:cxn ang="0">
                          <a:pos x="connsiteX3" y="connsiteY3"/>
                        </a:cxn>
                      </a:cxnLst>
                      <a:rect l="l" t="t" r="r" b="b"/>
                      <a:pathLst>
                        <a:path w="44263" h="39144">
                          <a:moveTo>
                            <a:pt x="5001" y="32534"/>
                          </a:moveTo>
                          <a:cubicBezTo>
                            <a:pt x="18916" y="49929"/>
                            <a:pt x="50226" y="29055"/>
                            <a:pt x="43269" y="15140"/>
                          </a:cubicBezTo>
                          <a:cubicBezTo>
                            <a:pt x="39790" y="8182"/>
                            <a:pt x="36311" y="1224"/>
                            <a:pt x="29353" y="1224"/>
                          </a:cubicBezTo>
                          <a:cubicBezTo>
                            <a:pt x="8480" y="-5733"/>
                            <a:pt x="-8915" y="18619"/>
                            <a:pt x="5001" y="32534"/>
                          </a:cubicBezTo>
                          <a:close/>
                        </a:path>
                      </a:pathLst>
                    </a:custGeom>
                    <a:solidFill>
                      <a:srgbClr val="DB6815"/>
                    </a:solidFill>
                    <a:ln w="34755" cap="flat">
                      <a:noFill/>
                      <a:prstDash val="solid"/>
                      <a:miter/>
                    </a:ln>
                  </p:spPr>
                  <p:txBody>
                    <a:bodyPr rtlCol="0" anchor="ctr"/>
                    <a:lstStyle/>
                    <a:p>
                      <a:endParaRPr lang="en-US"/>
                    </a:p>
                  </p:txBody>
                </p:sp>
                <p:sp>
                  <p:nvSpPr>
                    <p:cNvPr id="372" name="Freeform: Shape 371">
                      <a:extLst>
                        <a:ext uri="{FF2B5EF4-FFF2-40B4-BE49-F238E27FC236}">
                          <a16:creationId xmlns:a16="http://schemas.microsoft.com/office/drawing/2014/main" xmlns="" id="{EFFDE67C-B28F-422E-B937-36EEE84318D7}"/>
                        </a:ext>
                      </a:extLst>
                    </p:cNvPr>
                    <p:cNvSpPr/>
                    <p:nvPr/>
                  </p:nvSpPr>
                  <p:spPr>
                    <a:xfrm>
                      <a:off x="1892756" y="7208873"/>
                      <a:ext cx="221604" cy="232815"/>
                    </a:xfrm>
                    <a:custGeom>
                      <a:avLst/>
                      <a:gdLst>
                        <a:gd name="connsiteX0" fmla="*/ 12872 w 221604"/>
                        <a:gd name="connsiteY0" fmla="*/ 221970 h 232815"/>
                        <a:gd name="connsiteX1" fmla="*/ 82450 w 221604"/>
                        <a:gd name="connsiteY1" fmla="*/ 190660 h 232815"/>
                        <a:gd name="connsiteX2" fmla="*/ 85929 w 221604"/>
                        <a:gd name="connsiteY2" fmla="*/ 148913 h 232815"/>
                        <a:gd name="connsiteX3" fmla="*/ 158985 w 221604"/>
                        <a:gd name="connsiteY3" fmla="*/ 162829 h 232815"/>
                        <a:gd name="connsiteX4" fmla="*/ 172901 w 221604"/>
                        <a:gd name="connsiteY4" fmla="*/ 100209 h 232815"/>
                        <a:gd name="connsiteX5" fmla="*/ 221605 w 221604"/>
                        <a:gd name="connsiteY5" fmla="*/ 72378 h 232815"/>
                        <a:gd name="connsiteX6" fmla="*/ 190295 w 221604"/>
                        <a:gd name="connsiteY6" fmla="*/ 2801 h 232815"/>
                        <a:gd name="connsiteX7" fmla="*/ 152027 w 221604"/>
                        <a:gd name="connsiteY7" fmla="*/ 13237 h 232815"/>
                        <a:gd name="connsiteX8" fmla="*/ 148549 w 221604"/>
                        <a:gd name="connsiteY8" fmla="*/ 13237 h 232815"/>
                        <a:gd name="connsiteX9" fmla="*/ 141591 w 221604"/>
                        <a:gd name="connsiteY9" fmla="*/ 30632 h 232815"/>
                        <a:gd name="connsiteX10" fmla="*/ 82450 w 221604"/>
                        <a:gd name="connsiteY10" fmla="*/ 34111 h 232815"/>
                        <a:gd name="connsiteX11" fmla="*/ 72013 w 221604"/>
                        <a:gd name="connsiteY11" fmla="*/ 107167 h 232815"/>
                        <a:gd name="connsiteX12" fmla="*/ 16351 w 221604"/>
                        <a:gd name="connsiteY12" fmla="*/ 124561 h 232815"/>
                        <a:gd name="connsiteX13" fmla="*/ 12872 w 221604"/>
                        <a:gd name="connsiteY13" fmla="*/ 221970 h 232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1604" h="232815">
                          <a:moveTo>
                            <a:pt x="12872" y="221970"/>
                          </a:moveTo>
                          <a:cubicBezTo>
                            <a:pt x="37225" y="249801"/>
                            <a:pt x="75492" y="218491"/>
                            <a:pt x="82450" y="190660"/>
                          </a:cubicBezTo>
                          <a:cubicBezTo>
                            <a:pt x="85929" y="180223"/>
                            <a:pt x="85929" y="162829"/>
                            <a:pt x="85929" y="148913"/>
                          </a:cubicBezTo>
                          <a:cubicBezTo>
                            <a:pt x="103323" y="173266"/>
                            <a:pt x="134633" y="190660"/>
                            <a:pt x="158985" y="162829"/>
                          </a:cubicBezTo>
                          <a:cubicBezTo>
                            <a:pt x="172901" y="145435"/>
                            <a:pt x="176380" y="124561"/>
                            <a:pt x="172901" y="100209"/>
                          </a:cubicBezTo>
                          <a:cubicBezTo>
                            <a:pt x="193774" y="114125"/>
                            <a:pt x="221605" y="103688"/>
                            <a:pt x="221605" y="72378"/>
                          </a:cubicBezTo>
                          <a:cubicBezTo>
                            <a:pt x="221605" y="48026"/>
                            <a:pt x="211168" y="16716"/>
                            <a:pt x="190295" y="2801"/>
                          </a:cubicBezTo>
                          <a:cubicBezTo>
                            <a:pt x="176380" y="-4157"/>
                            <a:pt x="162464" y="2801"/>
                            <a:pt x="152027" y="13237"/>
                          </a:cubicBezTo>
                          <a:cubicBezTo>
                            <a:pt x="152027" y="13237"/>
                            <a:pt x="152027" y="13237"/>
                            <a:pt x="148549" y="13237"/>
                          </a:cubicBezTo>
                          <a:cubicBezTo>
                            <a:pt x="145070" y="16716"/>
                            <a:pt x="141591" y="23674"/>
                            <a:pt x="141591" y="30632"/>
                          </a:cubicBezTo>
                          <a:cubicBezTo>
                            <a:pt x="124197" y="16716"/>
                            <a:pt x="96366" y="13237"/>
                            <a:pt x="82450" y="34111"/>
                          </a:cubicBezTo>
                          <a:cubicBezTo>
                            <a:pt x="61577" y="48026"/>
                            <a:pt x="65056" y="82815"/>
                            <a:pt x="72013" y="107167"/>
                          </a:cubicBezTo>
                          <a:cubicBezTo>
                            <a:pt x="54619" y="93251"/>
                            <a:pt x="26788" y="103688"/>
                            <a:pt x="16351" y="124561"/>
                          </a:cubicBezTo>
                          <a:cubicBezTo>
                            <a:pt x="-1043" y="159350"/>
                            <a:pt x="-8001" y="197618"/>
                            <a:pt x="12872" y="221970"/>
                          </a:cubicBezTo>
                          <a:close/>
                        </a:path>
                      </a:pathLst>
                    </a:custGeom>
                    <a:solidFill>
                      <a:srgbClr val="DB6815"/>
                    </a:solidFill>
                    <a:ln w="34755" cap="flat">
                      <a:noFill/>
                      <a:prstDash val="solid"/>
                      <a:miter/>
                    </a:ln>
                  </p:spPr>
                  <p:txBody>
                    <a:bodyPr rtlCol="0" anchor="ctr"/>
                    <a:lstStyle/>
                    <a:p>
                      <a:endParaRPr lang="en-US"/>
                    </a:p>
                  </p:txBody>
                </p:sp>
                <p:sp>
                  <p:nvSpPr>
                    <p:cNvPr id="373" name="Freeform: Shape 372">
                      <a:extLst>
                        <a:ext uri="{FF2B5EF4-FFF2-40B4-BE49-F238E27FC236}">
                          <a16:creationId xmlns:a16="http://schemas.microsoft.com/office/drawing/2014/main" xmlns="" id="{B67D0C18-3A32-48EE-8C8D-1878584E6D96}"/>
                        </a:ext>
                      </a:extLst>
                    </p:cNvPr>
                    <p:cNvSpPr/>
                    <p:nvPr/>
                  </p:nvSpPr>
                  <p:spPr>
                    <a:xfrm>
                      <a:off x="2618798" y="7412084"/>
                      <a:ext cx="54477" cy="37328"/>
                    </a:xfrm>
                    <a:custGeom>
                      <a:avLst/>
                      <a:gdLst>
                        <a:gd name="connsiteX0" fmla="*/ 0 w 54477"/>
                        <a:gd name="connsiteY0" fmla="*/ 15280 h 37328"/>
                        <a:gd name="connsiteX1" fmla="*/ 41747 w 54477"/>
                        <a:gd name="connsiteY1" fmla="*/ 36154 h 37328"/>
                        <a:gd name="connsiteX2" fmla="*/ 52183 w 54477"/>
                        <a:gd name="connsiteY2" fmla="*/ 15280 h 37328"/>
                        <a:gd name="connsiteX3" fmla="*/ 48704 w 54477"/>
                        <a:gd name="connsiteY3" fmla="*/ 11801 h 37328"/>
                        <a:gd name="connsiteX4" fmla="*/ 45225 w 54477"/>
                        <a:gd name="connsiteY4" fmla="*/ 8323 h 37328"/>
                        <a:gd name="connsiteX5" fmla="*/ 17394 w 54477"/>
                        <a:gd name="connsiteY5" fmla="*/ 1365 h 37328"/>
                        <a:gd name="connsiteX6" fmla="*/ 0 w 54477"/>
                        <a:gd name="connsiteY6" fmla="*/ 15280 h 37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477" h="37328">
                          <a:moveTo>
                            <a:pt x="0" y="15280"/>
                          </a:moveTo>
                          <a:cubicBezTo>
                            <a:pt x="0" y="36154"/>
                            <a:pt x="27831" y="39632"/>
                            <a:pt x="41747" y="36154"/>
                          </a:cubicBezTo>
                          <a:cubicBezTo>
                            <a:pt x="48704" y="32675"/>
                            <a:pt x="59141" y="22238"/>
                            <a:pt x="52183" y="15280"/>
                          </a:cubicBezTo>
                          <a:cubicBezTo>
                            <a:pt x="52183" y="15280"/>
                            <a:pt x="52183" y="15280"/>
                            <a:pt x="48704" y="11801"/>
                          </a:cubicBezTo>
                          <a:cubicBezTo>
                            <a:pt x="48704" y="11801"/>
                            <a:pt x="45225" y="8323"/>
                            <a:pt x="45225" y="8323"/>
                          </a:cubicBezTo>
                          <a:cubicBezTo>
                            <a:pt x="38268" y="1365"/>
                            <a:pt x="27831" y="-2114"/>
                            <a:pt x="17394" y="1365"/>
                          </a:cubicBezTo>
                          <a:cubicBezTo>
                            <a:pt x="10437" y="1365"/>
                            <a:pt x="0" y="4844"/>
                            <a:pt x="0" y="15280"/>
                          </a:cubicBezTo>
                          <a:close/>
                        </a:path>
                      </a:pathLst>
                    </a:custGeom>
                    <a:solidFill>
                      <a:srgbClr val="DB6815"/>
                    </a:solidFill>
                    <a:ln w="34755" cap="flat">
                      <a:noFill/>
                      <a:prstDash val="solid"/>
                      <a:miter/>
                    </a:ln>
                  </p:spPr>
                  <p:txBody>
                    <a:bodyPr rtlCol="0" anchor="ctr"/>
                    <a:lstStyle/>
                    <a:p>
                      <a:endParaRPr lang="en-US"/>
                    </a:p>
                  </p:txBody>
                </p:sp>
                <p:sp>
                  <p:nvSpPr>
                    <p:cNvPr id="374" name="Freeform: Shape 373">
                      <a:extLst>
                        <a:ext uri="{FF2B5EF4-FFF2-40B4-BE49-F238E27FC236}">
                          <a16:creationId xmlns:a16="http://schemas.microsoft.com/office/drawing/2014/main" xmlns="" id="{E0583E59-ECB7-48A2-BFEF-031ECE521FD0}"/>
                        </a:ext>
                      </a:extLst>
                    </p:cNvPr>
                    <p:cNvSpPr/>
                    <p:nvPr/>
                  </p:nvSpPr>
                  <p:spPr>
                    <a:xfrm>
                      <a:off x="2634751" y="7486505"/>
                      <a:ext cx="48788" cy="77644"/>
                    </a:xfrm>
                    <a:custGeom>
                      <a:avLst/>
                      <a:gdLst>
                        <a:gd name="connsiteX0" fmla="*/ 1441 w 48788"/>
                        <a:gd name="connsiteY0" fmla="*/ 69578 h 77644"/>
                        <a:gd name="connsiteX1" fmla="*/ 32751 w 48788"/>
                        <a:gd name="connsiteY1" fmla="*/ 48704 h 77644"/>
                        <a:gd name="connsiteX2" fmla="*/ 29272 w 48788"/>
                        <a:gd name="connsiteY2" fmla="*/ 3479 h 77644"/>
                        <a:gd name="connsiteX3" fmla="*/ 29272 w 48788"/>
                        <a:gd name="connsiteY3" fmla="*/ 0 h 77644"/>
                        <a:gd name="connsiteX4" fmla="*/ 4920 w 48788"/>
                        <a:gd name="connsiteY4" fmla="*/ 76535 h 77644"/>
                        <a:gd name="connsiteX5" fmla="*/ 1441 w 48788"/>
                        <a:gd name="connsiteY5" fmla="*/ 69578 h 7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788" h="77644">
                          <a:moveTo>
                            <a:pt x="1441" y="69578"/>
                          </a:moveTo>
                          <a:cubicBezTo>
                            <a:pt x="11878" y="62620"/>
                            <a:pt x="25793" y="62620"/>
                            <a:pt x="32751" y="48704"/>
                          </a:cubicBezTo>
                          <a:cubicBezTo>
                            <a:pt x="39709" y="34789"/>
                            <a:pt x="43188" y="13915"/>
                            <a:pt x="29272" y="3479"/>
                          </a:cubicBezTo>
                          <a:cubicBezTo>
                            <a:pt x="29272" y="3479"/>
                            <a:pt x="29272" y="0"/>
                            <a:pt x="29272" y="0"/>
                          </a:cubicBezTo>
                          <a:cubicBezTo>
                            <a:pt x="64061" y="20873"/>
                            <a:pt x="50145" y="86972"/>
                            <a:pt x="4920" y="76535"/>
                          </a:cubicBezTo>
                          <a:cubicBezTo>
                            <a:pt x="1441" y="76535"/>
                            <a:pt x="-2038" y="69578"/>
                            <a:pt x="1441" y="69578"/>
                          </a:cubicBezTo>
                          <a:close/>
                        </a:path>
                      </a:pathLst>
                    </a:custGeom>
                    <a:solidFill>
                      <a:srgbClr val="DB6815"/>
                    </a:solidFill>
                    <a:ln w="34755" cap="flat">
                      <a:noFill/>
                      <a:prstDash val="solid"/>
                      <a:miter/>
                    </a:ln>
                  </p:spPr>
                  <p:txBody>
                    <a:bodyPr rtlCol="0" anchor="ctr"/>
                    <a:lstStyle/>
                    <a:p>
                      <a:endParaRPr lang="en-US"/>
                    </a:p>
                  </p:txBody>
                </p:sp>
                <p:sp>
                  <p:nvSpPr>
                    <p:cNvPr id="375" name="Freeform: Shape 374">
                      <a:extLst>
                        <a:ext uri="{FF2B5EF4-FFF2-40B4-BE49-F238E27FC236}">
                          <a16:creationId xmlns:a16="http://schemas.microsoft.com/office/drawing/2014/main" xmlns="" id="{1A0DDD43-E526-42CD-BFEF-0AADEA044B62}"/>
                        </a:ext>
                      </a:extLst>
                    </p:cNvPr>
                    <p:cNvSpPr/>
                    <p:nvPr/>
                  </p:nvSpPr>
                  <p:spPr>
                    <a:xfrm>
                      <a:off x="2377209" y="7116490"/>
                      <a:ext cx="71751" cy="68794"/>
                    </a:xfrm>
                    <a:custGeom>
                      <a:avLst/>
                      <a:gdLst>
                        <a:gd name="connsiteX0" fmla="*/ 1546 w 71751"/>
                        <a:gd name="connsiteY0" fmla="*/ 1255 h 68794"/>
                        <a:gd name="connsiteX1" fmla="*/ 57208 w 71751"/>
                        <a:gd name="connsiteY1" fmla="*/ 15170 h 68794"/>
                        <a:gd name="connsiteX2" fmla="*/ 64166 w 71751"/>
                        <a:gd name="connsiteY2" fmla="*/ 67353 h 68794"/>
                        <a:gd name="connsiteX3" fmla="*/ 57208 w 71751"/>
                        <a:gd name="connsiteY3" fmla="*/ 63875 h 68794"/>
                        <a:gd name="connsiteX4" fmla="*/ 46772 w 71751"/>
                        <a:gd name="connsiteY4" fmla="*/ 22128 h 68794"/>
                        <a:gd name="connsiteX5" fmla="*/ 1546 w 71751"/>
                        <a:gd name="connsiteY5" fmla="*/ 1255 h 68794"/>
                        <a:gd name="connsiteX6" fmla="*/ 1546 w 71751"/>
                        <a:gd name="connsiteY6" fmla="*/ 1255 h 6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751" h="68794">
                          <a:moveTo>
                            <a:pt x="1546" y="1255"/>
                          </a:moveTo>
                          <a:cubicBezTo>
                            <a:pt x="22419" y="-2224"/>
                            <a:pt x="39814" y="1255"/>
                            <a:pt x="57208" y="15170"/>
                          </a:cubicBezTo>
                          <a:cubicBezTo>
                            <a:pt x="71124" y="29086"/>
                            <a:pt x="78081" y="49959"/>
                            <a:pt x="64166" y="67353"/>
                          </a:cubicBezTo>
                          <a:cubicBezTo>
                            <a:pt x="60687" y="70832"/>
                            <a:pt x="57208" y="67353"/>
                            <a:pt x="57208" y="63875"/>
                          </a:cubicBezTo>
                          <a:cubicBezTo>
                            <a:pt x="57208" y="46480"/>
                            <a:pt x="60687" y="32565"/>
                            <a:pt x="46772" y="22128"/>
                          </a:cubicBezTo>
                          <a:cubicBezTo>
                            <a:pt x="32856" y="8213"/>
                            <a:pt x="18941" y="4734"/>
                            <a:pt x="1546" y="1255"/>
                          </a:cubicBezTo>
                          <a:cubicBezTo>
                            <a:pt x="1546" y="4734"/>
                            <a:pt x="-1933" y="1255"/>
                            <a:pt x="1546" y="1255"/>
                          </a:cubicBezTo>
                          <a:close/>
                        </a:path>
                      </a:pathLst>
                    </a:custGeom>
                    <a:solidFill>
                      <a:srgbClr val="DB6815"/>
                    </a:solidFill>
                    <a:ln w="34755" cap="flat">
                      <a:noFill/>
                      <a:prstDash val="solid"/>
                      <a:miter/>
                    </a:ln>
                  </p:spPr>
                  <p:txBody>
                    <a:bodyPr rtlCol="0" anchor="ctr"/>
                    <a:lstStyle/>
                    <a:p>
                      <a:endParaRPr lang="en-US"/>
                    </a:p>
                  </p:txBody>
                </p:sp>
                <p:sp>
                  <p:nvSpPr>
                    <p:cNvPr id="376" name="Freeform: Shape 375">
                      <a:extLst>
                        <a:ext uri="{FF2B5EF4-FFF2-40B4-BE49-F238E27FC236}">
                          <a16:creationId xmlns:a16="http://schemas.microsoft.com/office/drawing/2014/main" xmlns="" id="{531D0430-0719-40C3-BE8D-C6308BF41CA7}"/>
                        </a:ext>
                      </a:extLst>
                    </p:cNvPr>
                    <p:cNvSpPr/>
                    <p:nvPr/>
                  </p:nvSpPr>
                  <p:spPr>
                    <a:xfrm>
                      <a:off x="2355597" y="7363198"/>
                      <a:ext cx="75786" cy="85654"/>
                    </a:xfrm>
                    <a:custGeom>
                      <a:avLst/>
                      <a:gdLst>
                        <a:gd name="connsiteX0" fmla="*/ 2285 w 75786"/>
                        <a:gd name="connsiteY0" fmla="*/ 71124 h 85654"/>
                        <a:gd name="connsiteX1" fmla="*/ 54468 w 75786"/>
                        <a:gd name="connsiteY1" fmla="*/ 53729 h 85654"/>
                        <a:gd name="connsiteX2" fmla="*/ 54468 w 75786"/>
                        <a:gd name="connsiteY2" fmla="*/ 1546 h 85654"/>
                        <a:gd name="connsiteX3" fmla="*/ 57947 w 75786"/>
                        <a:gd name="connsiteY3" fmla="*/ 1546 h 85654"/>
                        <a:gd name="connsiteX4" fmla="*/ 68384 w 75786"/>
                        <a:gd name="connsiteY4" fmla="*/ 60687 h 85654"/>
                        <a:gd name="connsiteX5" fmla="*/ 5764 w 75786"/>
                        <a:gd name="connsiteY5" fmla="*/ 81560 h 85654"/>
                        <a:gd name="connsiteX6" fmla="*/ 2285 w 75786"/>
                        <a:gd name="connsiteY6" fmla="*/ 71124 h 85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86" h="85654">
                          <a:moveTo>
                            <a:pt x="2285" y="71124"/>
                          </a:moveTo>
                          <a:cubicBezTo>
                            <a:pt x="23158" y="74603"/>
                            <a:pt x="40553" y="71124"/>
                            <a:pt x="54468" y="53729"/>
                          </a:cubicBezTo>
                          <a:cubicBezTo>
                            <a:pt x="71863" y="36335"/>
                            <a:pt x="71863" y="15462"/>
                            <a:pt x="54468" y="1546"/>
                          </a:cubicBezTo>
                          <a:cubicBezTo>
                            <a:pt x="54468" y="1546"/>
                            <a:pt x="54468" y="-1933"/>
                            <a:pt x="57947" y="1546"/>
                          </a:cubicBezTo>
                          <a:cubicBezTo>
                            <a:pt x="75341" y="15462"/>
                            <a:pt x="82299" y="39814"/>
                            <a:pt x="68384" y="60687"/>
                          </a:cubicBezTo>
                          <a:cubicBezTo>
                            <a:pt x="54468" y="81560"/>
                            <a:pt x="26637" y="91997"/>
                            <a:pt x="5764" y="81560"/>
                          </a:cubicBezTo>
                          <a:cubicBezTo>
                            <a:pt x="-1194" y="78081"/>
                            <a:pt x="-1194" y="71124"/>
                            <a:pt x="2285" y="71124"/>
                          </a:cubicBezTo>
                          <a:close/>
                        </a:path>
                      </a:pathLst>
                    </a:custGeom>
                    <a:solidFill>
                      <a:srgbClr val="DB6815"/>
                    </a:solidFill>
                    <a:ln w="34755" cap="flat">
                      <a:noFill/>
                      <a:prstDash val="solid"/>
                      <a:miter/>
                    </a:ln>
                  </p:spPr>
                  <p:txBody>
                    <a:bodyPr rtlCol="0" anchor="ctr"/>
                    <a:lstStyle/>
                    <a:p>
                      <a:endParaRPr lang="en-US"/>
                    </a:p>
                  </p:txBody>
                </p:sp>
                <p:sp>
                  <p:nvSpPr>
                    <p:cNvPr id="377" name="Freeform: Shape 376">
                      <a:extLst>
                        <a:ext uri="{FF2B5EF4-FFF2-40B4-BE49-F238E27FC236}">
                          <a16:creationId xmlns:a16="http://schemas.microsoft.com/office/drawing/2014/main" xmlns="" id="{C8BBC3A4-ADFB-4A46-8078-168FBA473040}"/>
                        </a:ext>
                      </a:extLst>
                    </p:cNvPr>
                    <p:cNvSpPr/>
                    <p:nvPr/>
                  </p:nvSpPr>
                  <p:spPr>
                    <a:xfrm>
                      <a:off x="2175434" y="7376051"/>
                      <a:ext cx="59797" cy="79260"/>
                    </a:xfrm>
                    <a:custGeom>
                      <a:avLst/>
                      <a:gdLst>
                        <a:gd name="connsiteX0" fmla="*/ 1546 w 59797"/>
                        <a:gd name="connsiteY0" fmla="*/ 65229 h 79260"/>
                        <a:gd name="connsiteX1" fmla="*/ 18941 w 59797"/>
                        <a:gd name="connsiteY1" fmla="*/ 61750 h 79260"/>
                        <a:gd name="connsiteX2" fmla="*/ 39814 w 59797"/>
                        <a:gd name="connsiteY2" fmla="*/ 47835 h 79260"/>
                        <a:gd name="connsiteX3" fmla="*/ 43293 w 59797"/>
                        <a:gd name="connsiteY3" fmla="*/ 2609 h 79260"/>
                        <a:gd name="connsiteX4" fmla="*/ 46771 w 59797"/>
                        <a:gd name="connsiteY4" fmla="*/ 2609 h 79260"/>
                        <a:gd name="connsiteX5" fmla="*/ 53729 w 59797"/>
                        <a:gd name="connsiteY5" fmla="*/ 54792 h 79260"/>
                        <a:gd name="connsiteX6" fmla="*/ 1546 w 59797"/>
                        <a:gd name="connsiteY6" fmla="*/ 75666 h 79260"/>
                        <a:gd name="connsiteX7" fmla="*/ 1546 w 59797"/>
                        <a:gd name="connsiteY7" fmla="*/ 65229 h 79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797" h="79260">
                          <a:moveTo>
                            <a:pt x="1546" y="65229"/>
                          </a:moveTo>
                          <a:cubicBezTo>
                            <a:pt x="8504" y="61750"/>
                            <a:pt x="15462" y="65229"/>
                            <a:pt x="18941" y="61750"/>
                          </a:cubicBezTo>
                          <a:cubicBezTo>
                            <a:pt x="25898" y="58271"/>
                            <a:pt x="32856" y="54792"/>
                            <a:pt x="39814" y="47835"/>
                          </a:cubicBezTo>
                          <a:cubicBezTo>
                            <a:pt x="50250" y="33919"/>
                            <a:pt x="50250" y="16525"/>
                            <a:pt x="43293" y="2609"/>
                          </a:cubicBezTo>
                          <a:cubicBezTo>
                            <a:pt x="43293" y="-870"/>
                            <a:pt x="46771" y="-870"/>
                            <a:pt x="46771" y="2609"/>
                          </a:cubicBezTo>
                          <a:cubicBezTo>
                            <a:pt x="60687" y="16525"/>
                            <a:pt x="64166" y="37398"/>
                            <a:pt x="53729" y="54792"/>
                          </a:cubicBezTo>
                          <a:cubicBezTo>
                            <a:pt x="43293" y="72187"/>
                            <a:pt x="18941" y="86102"/>
                            <a:pt x="1546" y="75666"/>
                          </a:cubicBezTo>
                          <a:cubicBezTo>
                            <a:pt x="1546" y="72187"/>
                            <a:pt x="-1933" y="68708"/>
                            <a:pt x="1546" y="65229"/>
                          </a:cubicBezTo>
                          <a:close/>
                        </a:path>
                      </a:pathLst>
                    </a:custGeom>
                    <a:solidFill>
                      <a:srgbClr val="DB6815"/>
                    </a:solidFill>
                    <a:ln w="34755" cap="flat">
                      <a:noFill/>
                      <a:prstDash val="solid"/>
                      <a:miter/>
                    </a:ln>
                  </p:spPr>
                  <p:txBody>
                    <a:bodyPr rtlCol="0" anchor="ctr"/>
                    <a:lstStyle/>
                    <a:p>
                      <a:endParaRPr lang="en-US"/>
                    </a:p>
                  </p:txBody>
                </p:sp>
                <p:sp>
                  <p:nvSpPr>
                    <p:cNvPr id="378" name="Freeform: Shape 377">
                      <a:extLst>
                        <a:ext uri="{FF2B5EF4-FFF2-40B4-BE49-F238E27FC236}">
                          <a16:creationId xmlns:a16="http://schemas.microsoft.com/office/drawing/2014/main" xmlns="" id="{EAB54355-84B5-4599-89F0-F20BC6E9F21F}"/>
                        </a:ext>
                      </a:extLst>
                    </p:cNvPr>
                    <p:cNvSpPr/>
                    <p:nvPr/>
                  </p:nvSpPr>
                  <p:spPr>
                    <a:xfrm>
                      <a:off x="2131755" y="7434322"/>
                      <a:ext cx="20003" cy="13915"/>
                    </a:xfrm>
                    <a:custGeom>
                      <a:avLst/>
                      <a:gdLst>
                        <a:gd name="connsiteX0" fmla="*/ 0 w 20003"/>
                        <a:gd name="connsiteY0" fmla="*/ 3479 h 13915"/>
                        <a:gd name="connsiteX1" fmla="*/ 0 w 20003"/>
                        <a:gd name="connsiteY1" fmla="*/ 3479 h 13915"/>
                        <a:gd name="connsiteX2" fmla="*/ 3479 w 20003"/>
                        <a:gd name="connsiteY2" fmla="*/ 0 h 13915"/>
                        <a:gd name="connsiteX3" fmla="*/ 10437 w 20003"/>
                        <a:gd name="connsiteY3" fmla="*/ 3479 h 13915"/>
                        <a:gd name="connsiteX4" fmla="*/ 17394 w 20003"/>
                        <a:gd name="connsiteY4" fmla="*/ 6958 h 13915"/>
                        <a:gd name="connsiteX5" fmla="*/ 17394 w 20003"/>
                        <a:gd name="connsiteY5" fmla="*/ 13915 h 13915"/>
                        <a:gd name="connsiteX6" fmla="*/ 0 w 20003"/>
                        <a:gd name="connsiteY6" fmla="*/ 6958 h 13915"/>
                        <a:gd name="connsiteX7" fmla="*/ 0 w 20003"/>
                        <a:gd name="connsiteY7" fmla="*/ 3479 h 13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003" h="13915">
                          <a:moveTo>
                            <a:pt x="0" y="3479"/>
                          </a:moveTo>
                          <a:cubicBezTo>
                            <a:pt x="0" y="3479"/>
                            <a:pt x="0" y="0"/>
                            <a:pt x="0" y="3479"/>
                          </a:cubicBezTo>
                          <a:cubicBezTo>
                            <a:pt x="0" y="0"/>
                            <a:pt x="3479" y="0"/>
                            <a:pt x="3479" y="0"/>
                          </a:cubicBezTo>
                          <a:cubicBezTo>
                            <a:pt x="6958" y="0"/>
                            <a:pt x="6958" y="3479"/>
                            <a:pt x="10437" y="3479"/>
                          </a:cubicBezTo>
                          <a:cubicBezTo>
                            <a:pt x="13916" y="3479"/>
                            <a:pt x="13916" y="6958"/>
                            <a:pt x="17394" y="6958"/>
                          </a:cubicBezTo>
                          <a:cubicBezTo>
                            <a:pt x="20873" y="6958"/>
                            <a:pt x="20873" y="13915"/>
                            <a:pt x="17394" y="13915"/>
                          </a:cubicBezTo>
                          <a:cubicBezTo>
                            <a:pt x="10437" y="13915"/>
                            <a:pt x="3479" y="10437"/>
                            <a:pt x="0" y="6958"/>
                          </a:cubicBezTo>
                          <a:cubicBezTo>
                            <a:pt x="0" y="6958"/>
                            <a:pt x="0" y="3479"/>
                            <a:pt x="0" y="3479"/>
                          </a:cubicBezTo>
                          <a:close/>
                        </a:path>
                      </a:pathLst>
                    </a:custGeom>
                    <a:solidFill>
                      <a:srgbClr val="DB6815"/>
                    </a:solidFill>
                    <a:ln w="34755" cap="flat">
                      <a:noFill/>
                      <a:prstDash val="solid"/>
                      <a:miter/>
                    </a:ln>
                  </p:spPr>
                  <p:txBody>
                    <a:bodyPr rtlCol="0" anchor="ctr"/>
                    <a:lstStyle/>
                    <a:p>
                      <a:endParaRPr lang="en-US"/>
                    </a:p>
                  </p:txBody>
                </p:sp>
                <p:sp>
                  <p:nvSpPr>
                    <p:cNvPr id="379" name="Freeform: Shape 378">
                      <a:extLst>
                        <a:ext uri="{FF2B5EF4-FFF2-40B4-BE49-F238E27FC236}">
                          <a16:creationId xmlns:a16="http://schemas.microsoft.com/office/drawing/2014/main" xmlns="" id="{31E56D24-AEFC-49DA-8A6C-484E5063091C}"/>
                        </a:ext>
                      </a:extLst>
                    </p:cNvPr>
                    <p:cNvSpPr/>
                    <p:nvPr/>
                  </p:nvSpPr>
                  <p:spPr>
                    <a:xfrm>
                      <a:off x="2328312" y="7427364"/>
                      <a:ext cx="14785" cy="11146"/>
                    </a:xfrm>
                    <a:custGeom>
                      <a:avLst/>
                      <a:gdLst>
                        <a:gd name="connsiteX0" fmla="*/ 5218 w 14785"/>
                        <a:gd name="connsiteY0" fmla="*/ 0 h 11146"/>
                        <a:gd name="connsiteX1" fmla="*/ 12176 w 14785"/>
                        <a:gd name="connsiteY1" fmla="*/ 3479 h 11146"/>
                        <a:gd name="connsiteX2" fmla="*/ 12176 w 14785"/>
                        <a:gd name="connsiteY2" fmla="*/ 10437 h 11146"/>
                        <a:gd name="connsiteX3" fmla="*/ 5218 w 14785"/>
                        <a:gd name="connsiteY3" fmla="*/ 6958 h 11146"/>
                        <a:gd name="connsiteX4" fmla="*/ 5218 w 14785"/>
                        <a:gd name="connsiteY4" fmla="*/ 0 h 11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85" h="11146">
                          <a:moveTo>
                            <a:pt x="5218" y="0"/>
                          </a:moveTo>
                          <a:cubicBezTo>
                            <a:pt x="8697" y="0"/>
                            <a:pt x="8697" y="0"/>
                            <a:pt x="12176" y="3479"/>
                          </a:cubicBezTo>
                          <a:cubicBezTo>
                            <a:pt x="15655" y="3479"/>
                            <a:pt x="15655" y="13916"/>
                            <a:pt x="12176" y="10437"/>
                          </a:cubicBezTo>
                          <a:cubicBezTo>
                            <a:pt x="8697" y="10437"/>
                            <a:pt x="5218" y="10437"/>
                            <a:pt x="5218" y="6958"/>
                          </a:cubicBezTo>
                          <a:cubicBezTo>
                            <a:pt x="-1739" y="6958"/>
                            <a:pt x="-1739" y="0"/>
                            <a:pt x="5218" y="0"/>
                          </a:cubicBezTo>
                          <a:close/>
                        </a:path>
                      </a:pathLst>
                    </a:custGeom>
                    <a:solidFill>
                      <a:srgbClr val="DB6815"/>
                    </a:solidFill>
                    <a:ln w="34755" cap="flat">
                      <a:noFill/>
                      <a:prstDash val="solid"/>
                      <a:miter/>
                    </a:ln>
                  </p:spPr>
                  <p:txBody>
                    <a:bodyPr rtlCol="0" anchor="ctr"/>
                    <a:lstStyle/>
                    <a:p>
                      <a:endParaRPr lang="en-US"/>
                    </a:p>
                  </p:txBody>
                </p:sp>
                <p:sp>
                  <p:nvSpPr>
                    <p:cNvPr id="380" name="Freeform: Shape 379">
                      <a:extLst>
                        <a:ext uri="{FF2B5EF4-FFF2-40B4-BE49-F238E27FC236}">
                          <a16:creationId xmlns:a16="http://schemas.microsoft.com/office/drawing/2014/main" xmlns="" id="{73BFDAA9-49E6-46E1-B1E5-92B74CC2FAEE}"/>
                        </a:ext>
                      </a:extLst>
                    </p:cNvPr>
                    <p:cNvSpPr/>
                    <p:nvPr/>
                  </p:nvSpPr>
                  <p:spPr>
                    <a:xfrm>
                      <a:off x="2608361" y="7552604"/>
                      <a:ext cx="10974" cy="8322"/>
                    </a:xfrm>
                    <a:custGeom>
                      <a:avLst/>
                      <a:gdLst>
                        <a:gd name="connsiteX0" fmla="*/ 3479 w 10974"/>
                        <a:gd name="connsiteY0" fmla="*/ 0 h 8322"/>
                        <a:gd name="connsiteX1" fmla="*/ 6958 w 10974"/>
                        <a:gd name="connsiteY1" fmla="*/ 0 h 8322"/>
                        <a:gd name="connsiteX2" fmla="*/ 6958 w 10974"/>
                        <a:gd name="connsiteY2" fmla="*/ 0 h 8322"/>
                        <a:gd name="connsiteX3" fmla="*/ 6958 w 10974"/>
                        <a:gd name="connsiteY3" fmla="*/ 6958 h 8322"/>
                        <a:gd name="connsiteX4" fmla="*/ 0 w 10974"/>
                        <a:gd name="connsiteY4" fmla="*/ 6958 h 8322"/>
                        <a:gd name="connsiteX5" fmla="*/ 3479 w 10974"/>
                        <a:gd name="connsiteY5" fmla="*/ 0 h 8322"/>
                        <a:gd name="connsiteX6" fmla="*/ 3479 w 10974"/>
                        <a:gd name="connsiteY6" fmla="*/ 0 h 8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74" h="8322">
                          <a:moveTo>
                            <a:pt x="3479" y="0"/>
                          </a:moveTo>
                          <a:cubicBezTo>
                            <a:pt x="3479" y="0"/>
                            <a:pt x="6958" y="0"/>
                            <a:pt x="6958" y="0"/>
                          </a:cubicBezTo>
                          <a:cubicBezTo>
                            <a:pt x="6958" y="0"/>
                            <a:pt x="6958" y="0"/>
                            <a:pt x="6958" y="0"/>
                          </a:cubicBezTo>
                          <a:cubicBezTo>
                            <a:pt x="10437" y="0"/>
                            <a:pt x="13915" y="6958"/>
                            <a:pt x="6958" y="6958"/>
                          </a:cubicBezTo>
                          <a:cubicBezTo>
                            <a:pt x="3479" y="6958"/>
                            <a:pt x="3479" y="6958"/>
                            <a:pt x="0" y="6958"/>
                          </a:cubicBezTo>
                          <a:cubicBezTo>
                            <a:pt x="3479" y="10437"/>
                            <a:pt x="0" y="6958"/>
                            <a:pt x="3479" y="0"/>
                          </a:cubicBezTo>
                          <a:cubicBezTo>
                            <a:pt x="3479" y="3479"/>
                            <a:pt x="3479" y="3479"/>
                            <a:pt x="3479" y="0"/>
                          </a:cubicBezTo>
                          <a:close/>
                        </a:path>
                      </a:pathLst>
                    </a:custGeom>
                    <a:solidFill>
                      <a:srgbClr val="DB6815"/>
                    </a:solidFill>
                    <a:ln w="34755" cap="flat">
                      <a:noFill/>
                      <a:prstDash val="solid"/>
                      <a:miter/>
                    </a:ln>
                  </p:spPr>
                  <p:txBody>
                    <a:bodyPr rtlCol="0" anchor="ctr"/>
                    <a:lstStyle/>
                    <a:p>
                      <a:endParaRPr lang="en-US"/>
                    </a:p>
                  </p:txBody>
                </p:sp>
                <p:sp>
                  <p:nvSpPr>
                    <p:cNvPr id="381" name="Freeform: Shape 380">
                      <a:extLst>
                        <a:ext uri="{FF2B5EF4-FFF2-40B4-BE49-F238E27FC236}">
                          <a16:creationId xmlns:a16="http://schemas.microsoft.com/office/drawing/2014/main" xmlns="" id="{BF0C2513-9172-4CD3-80B0-6BC1789D21D8}"/>
                        </a:ext>
                      </a:extLst>
                    </p:cNvPr>
                    <p:cNvSpPr/>
                    <p:nvPr/>
                  </p:nvSpPr>
                  <p:spPr>
                    <a:xfrm>
                      <a:off x="2427460" y="7192839"/>
                      <a:ext cx="10436" cy="11877"/>
                    </a:xfrm>
                    <a:custGeom>
                      <a:avLst/>
                      <a:gdLst>
                        <a:gd name="connsiteX0" fmla="*/ 3479 w 10436"/>
                        <a:gd name="connsiteY0" fmla="*/ 1441 h 11877"/>
                        <a:gd name="connsiteX1" fmla="*/ 3479 w 10436"/>
                        <a:gd name="connsiteY1" fmla="*/ 1441 h 11877"/>
                        <a:gd name="connsiteX2" fmla="*/ 10437 w 10436"/>
                        <a:gd name="connsiteY2" fmla="*/ 4920 h 11877"/>
                        <a:gd name="connsiteX3" fmla="*/ 10437 w 10436"/>
                        <a:gd name="connsiteY3" fmla="*/ 8399 h 11877"/>
                        <a:gd name="connsiteX4" fmla="*/ 3479 w 10436"/>
                        <a:gd name="connsiteY4" fmla="*/ 11878 h 11877"/>
                        <a:gd name="connsiteX5" fmla="*/ 0 w 10436"/>
                        <a:gd name="connsiteY5" fmla="*/ 8399 h 11877"/>
                        <a:gd name="connsiteX6" fmla="*/ 3479 w 10436"/>
                        <a:gd name="connsiteY6" fmla="*/ 1441 h 11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36" h="11877">
                          <a:moveTo>
                            <a:pt x="3479" y="1441"/>
                          </a:moveTo>
                          <a:cubicBezTo>
                            <a:pt x="3479" y="1441"/>
                            <a:pt x="3479" y="1441"/>
                            <a:pt x="3479" y="1441"/>
                          </a:cubicBezTo>
                          <a:cubicBezTo>
                            <a:pt x="6958" y="-2038"/>
                            <a:pt x="10437" y="1441"/>
                            <a:pt x="10437" y="4920"/>
                          </a:cubicBezTo>
                          <a:cubicBezTo>
                            <a:pt x="10437" y="4920"/>
                            <a:pt x="10437" y="8399"/>
                            <a:pt x="10437" y="8399"/>
                          </a:cubicBezTo>
                          <a:cubicBezTo>
                            <a:pt x="10437" y="11878"/>
                            <a:pt x="6958" y="11878"/>
                            <a:pt x="3479" y="11878"/>
                          </a:cubicBezTo>
                          <a:cubicBezTo>
                            <a:pt x="0" y="11878"/>
                            <a:pt x="0" y="8399"/>
                            <a:pt x="0" y="8399"/>
                          </a:cubicBezTo>
                          <a:cubicBezTo>
                            <a:pt x="3479" y="4920"/>
                            <a:pt x="3479" y="1441"/>
                            <a:pt x="3479" y="1441"/>
                          </a:cubicBezTo>
                          <a:close/>
                        </a:path>
                      </a:pathLst>
                    </a:custGeom>
                    <a:solidFill>
                      <a:srgbClr val="DB6815"/>
                    </a:solidFill>
                    <a:ln w="34755" cap="flat">
                      <a:noFill/>
                      <a:prstDash val="solid"/>
                      <a:miter/>
                    </a:ln>
                  </p:spPr>
                  <p:txBody>
                    <a:bodyPr rtlCol="0" anchor="ctr"/>
                    <a:lstStyle/>
                    <a:p>
                      <a:endParaRPr lang="en-US"/>
                    </a:p>
                  </p:txBody>
                </p:sp>
              </p:grpSp>
              <p:sp>
                <p:nvSpPr>
                  <p:cNvPr id="382" name="Freeform: Shape 381">
                    <a:extLst>
                      <a:ext uri="{FF2B5EF4-FFF2-40B4-BE49-F238E27FC236}">
                        <a16:creationId xmlns:a16="http://schemas.microsoft.com/office/drawing/2014/main" xmlns="" id="{7FFCAC67-3804-4DE3-8829-424DEF652CBC}"/>
                      </a:ext>
                    </a:extLst>
                  </p:cNvPr>
                  <p:cNvSpPr/>
                  <p:nvPr/>
                </p:nvSpPr>
                <p:spPr>
                  <a:xfrm>
                    <a:off x="2346541" y="7586710"/>
                    <a:ext cx="190310" cy="252707"/>
                  </a:xfrm>
                  <a:custGeom>
                    <a:avLst/>
                    <a:gdLst>
                      <a:gd name="connsiteX0" fmla="*/ 14820 w 190310"/>
                      <a:gd name="connsiteY0" fmla="*/ 18077 h 252707"/>
                      <a:gd name="connsiteX1" fmla="*/ 60046 w 190310"/>
                      <a:gd name="connsiteY1" fmla="*/ 682 h 252707"/>
                      <a:gd name="connsiteX2" fmla="*/ 91356 w 190310"/>
                      <a:gd name="connsiteY2" fmla="*/ 11119 h 252707"/>
                      <a:gd name="connsiteX3" fmla="*/ 87877 w 190310"/>
                      <a:gd name="connsiteY3" fmla="*/ 11119 h 252707"/>
                      <a:gd name="connsiteX4" fmla="*/ 87877 w 190310"/>
                      <a:gd name="connsiteY4" fmla="*/ 18077 h 252707"/>
                      <a:gd name="connsiteX5" fmla="*/ 164412 w 190310"/>
                      <a:gd name="connsiteY5" fmla="*/ 136359 h 252707"/>
                      <a:gd name="connsiteX6" fmla="*/ 160933 w 190310"/>
                      <a:gd name="connsiteY6" fmla="*/ 160711 h 252707"/>
                      <a:gd name="connsiteX7" fmla="*/ 188764 w 190310"/>
                      <a:gd name="connsiteY7" fmla="*/ 171147 h 252707"/>
                      <a:gd name="connsiteX8" fmla="*/ 188764 w 190310"/>
                      <a:gd name="connsiteY8" fmla="*/ 174626 h 252707"/>
                      <a:gd name="connsiteX9" fmla="*/ 143539 w 190310"/>
                      <a:gd name="connsiteY9" fmla="*/ 192021 h 252707"/>
                      <a:gd name="connsiteX10" fmla="*/ 98313 w 190310"/>
                      <a:gd name="connsiteY10" fmla="*/ 251161 h 252707"/>
                      <a:gd name="connsiteX11" fmla="*/ 94835 w 190310"/>
                      <a:gd name="connsiteY11" fmla="*/ 251161 h 252707"/>
                      <a:gd name="connsiteX12" fmla="*/ 91356 w 190310"/>
                      <a:gd name="connsiteY12" fmla="*/ 233767 h 252707"/>
                      <a:gd name="connsiteX13" fmla="*/ 80919 w 190310"/>
                      <a:gd name="connsiteY13" fmla="*/ 209415 h 252707"/>
                      <a:gd name="connsiteX14" fmla="*/ 35694 w 190310"/>
                      <a:gd name="connsiteY14" fmla="*/ 181584 h 252707"/>
                      <a:gd name="connsiteX15" fmla="*/ 14820 w 190310"/>
                      <a:gd name="connsiteY15" fmla="*/ 66781 h 252707"/>
                      <a:gd name="connsiteX16" fmla="*/ 7863 w 190310"/>
                      <a:gd name="connsiteY16" fmla="*/ 77218 h 252707"/>
                      <a:gd name="connsiteX17" fmla="*/ 905 w 190310"/>
                      <a:gd name="connsiteY17" fmla="*/ 73739 h 252707"/>
                      <a:gd name="connsiteX18" fmla="*/ 14820 w 190310"/>
                      <a:gd name="connsiteY18" fmla="*/ 18077 h 25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0310" h="252707">
                        <a:moveTo>
                          <a:pt x="14820" y="18077"/>
                        </a:moveTo>
                        <a:cubicBezTo>
                          <a:pt x="28736" y="7640"/>
                          <a:pt x="42652" y="-2796"/>
                          <a:pt x="60046" y="682"/>
                        </a:cubicBezTo>
                        <a:cubicBezTo>
                          <a:pt x="70482" y="4161"/>
                          <a:pt x="80919" y="7640"/>
                          <a:pt x="91356" y="11119"/>
                        </a:cubicBezTo>
                        <a:cubicBezTo>
                          <a:pt x="91356" y="11119"/>
                          <a:pt x="87877" y="11119"/>
                          <a:pt x="87877" y="11119"/>
                        </a:cubicBezTo>
                        <a:cubicBezTo>
                          <a:pt x="84398" y="11119"/>
                          <a:pt x="84398" y="18077"/>
                          <a:pt x="87877" y="18077"/>
                        </a:cubicBezTo>
                        <a:cubicBezTo>
                          <a:pt x="136581" y="38950"/>
                          <a:pt x="157454" y="87654"/>
                          <a:pt x="164412" y="136359"/>
                        </a:cubicBezTo>
                        <a:cubicBezTo>
                          <a:pt x="164412" y="143316"/>
                          <a:pt x="164412" y="150274"/>
                          <a:pt x="160933" y="160711"/>
                        </a:cubicBezTo>
                        <a:cubicBezTo>
                          <a:pt x="171370" y="160711"/>
                          <a:pt x="178328" y="164190"/>
                          <a:pt x="188764" y="171147"/>
                        </a:cubicBezTo>
                        <a:cubicBezTo>
                          <a:pt x="192243" y="171147"/>
                          <a:pt x="188764" y="174626"/>
                          <a:pt x="188764" y="174626"/>
                        </a:cubicBezTo>
                        <a:cubicBezTo>
                          <a:pt x="174849" y="171147"/>
                          <a:pt x="153975" y="185063"/>
                          <a:pt x="143539" y="192021"/>
                        </a:cubicBezTo>
                        <a:cubicBezTo>
                          <a:pt x="122666" y="205936"/>
                          <a:pt x="108750" y="226809"/>
                          <a:pt x="98313" y="251161"/>
                        </a:cubicBezTo>
                        <a:cubicBezTo>
                          <a:pt x="98313" y="254640"/>
                          <a:pt x="94835" y="251161"/>
                          <a:pt x="94835" y="251161"/>
                        </a:cubicBezTo>
                        <a:cubicBezTo>
                          <a:pt x="91356" y="244204"/>
                          <a:pt x="91356" y="240725"/>
                          <a:pt x="91356" y="233767"/>
                        </a:cubicBezTo>
                        <a:cubicBezTo>
                          <a:pt x="91356" y="223330"/>
                          <a:pt x="98313" y="209415"/>
                          <a:pt x="80919" y="209415"/>
                        </a:cubicBezTo>
                        <a:cubicBezTo>
                          <a:pt x="63525" y="209415"/>
                          <a:pt x="46130" y="195499"/>
                          <a:pt x="35694" y="181584"/>
                        </a:cubicBezTo>
                        <a:cubicBezTo>
                          <a:pt x="11342" y="153753"/>
                          <a:pt x="4384" y="105049"/>
                          <a:pt x="14820" y="66781"/>
                        </a:cubicBezTo>
                        <a:cubicBezTo>
                          <a:pt x="11342" y="70260"/>
                          <a:pt x="7863" y="73739"/>
                          <a:pt x="7863" y="77218"/>
                        </a:cubicBezTo>
                        <a:cubicBezTo>
                          <a:pt x="4384" y="80697"/>
                          <a:pt x="905" y="77218"/>
                          <a:pt x="905" y="73739"/>
                        </a:cubicBezTo>
                        <a:cubicBezTo>
                          <a:pt x="-2574" y="52866"/>
                          <a:pt x="4384" y="31992"/>
                          <a:pt x="14820" y="18077"/>
                        </a:cubicBezTo>
                        <a:close/>
                      </a:path>
                    </a:pathLst>
                  </a:custGeom>
                  <a:solidFill>
                    <a:srgbClr val="FBD0B4"/>
                  </a:solidFill>
                  <a:ln w="34755" cap="flat">
                    <a:noFill/>
                    <a:prstDash val="solid"/>
                    <a:miter/>
                  </a:ln>
                </p:spPr>
                <p:txBody>
                  <a:bodyPr rtlCol="0" anchor="ctr"/>
                  <a:lstStyle/>
                  <a:p>
                    <a:endParaRPr lang="en-US"/>
                  </a:p>
                </p:txBody>
              </p:sp>
              <p:sp>
                <p:nvSpPr>
                  <p:cNvPr id="383" name="Freeform: Shape 382">
                    <a:extLst>
                      <a:ext uri="{FF2B5EF4-FFF2-40B4-BE49-F238E27FC236}">
                        <a16:creationId xmlns:a16="http://schemas.microsoft.com/office/drawing/2014/main" xmlns="" id="{331A6F78-8C7F-40F5-9E86-0C9FAC3B5026}"/>
                      </a:ext>
                    </a:extLst>
                  </p:cNvPr>
                  <p:cNvSpPr/>
                  <p:nvPr/>
                </p:nvSpPr>
                <p:spPr>
                  <a:xfrm>
                    <a:off x="2361757" y="7607736"/>
                    <a:ext cx="156153" cy="196893"/>
                  </a:xfrm>
                  <a:custGeom>
                    <a:avLst/>
                    <a:gdLst>
                      <a:gd name="connsiteX0" fmla="*/ 69181 w 156153"/>
                      <a:gd name="connsiteY0" fmla="*/ 174474 h 196893"/>
                      <a:gd name="connsiteX1" fmla="*/ 23956 w 156153"/>
                      <a:gd name="connsiteY1" fmla="*/ 10967 h 196893"/>
                      <a:gd name="connsiteX2" fmla="*/ 107449 w 156153"/>
                      <a:gd name="connsiteY2" fmla="*/ 28361 h 196893"/>
                      <a:gd name="connsiteX3" fmla="*/ 131801 w 156153"/>
                      <a:gd name="connsiteY3" fmla="*/ 143164 h 196893"/>
                      <a:gd name="connsiteX4" fmla="*/ 156153 w 156153"/>
                      <a:gd name="connsiteY4" fmla="*/ 143164 h 196893"/>
                      <a:gd name="connsiteX5" fmla="*/ 156153 w 156153"/>
                      <a:gd name="connsiteY5" fmla="*/ 146643 h 196893"/>
                      <a:gd name="connsiteX6" fmla="*/ 107449 w 156153"/>
                      <a:gd name="connsiteY6" fmla="*/ 164037 h 196893"/>
                      <a:gd name="connsiteX7" fmla="*/ 79618 w 156153"/>
                      <a:gd name="connsiteY7" fmla="*/ 195347 h 196893"/>
                      <a:gd name="connsiteX8" fmla="*/ 76139 w 156153"/>
                      <a:gd name="connsiteY8" fmla="*/ 195347 h 196893"/>
                      <a:gd name="connsiteX9" fmla="*/ 83097 w 156153"/>
                      <a:gd name="connsiteY9" fmla="*/ 177953 h 196893"/>
                      <a:gd name="connsiteX10" fmla="*/ 69181 w 156153"/>
                      <a:gd name="connsiteY10" fmla="*/ 174474 h 196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6153" h="196893">
                        <a:moveTo>
                          <a:pt x="69181" y="174474"/>
                        </a:moveTo>
                        <a:cubicBezTo>
                          <a:pt x="-396" y="167516"/>
                          <a:pt x="-21269" y="56192"/>
                          <a:pt x="23956" y="10967"/>
                        </a:cubicBezTo>
                        <a:cubicBezTo>
                          <a:pt x="48308" y="-13385"/>
                          <a:pt x="90055" y="7488"/>
                          <a:pt x="107449" y="28361"/>
                        </a:cubicBezTo>
                        <a:cubicBezTo>
                          <a:pt x="135280" y="59671"/>
                          <a:pt x="145717" y="104896"/>
                          <a:pt x="131801" y="143164"/>
                        </a:cubicBezTo>
                        <a:cubicBezTo>
                          <a:pt x="138759" y="139685"/>
                          <a:pt x="149196" y="139685"/>
                          <a:pt x="156153" y="143164"/>
                        </a:cubicBezTo>
                        <a:cubicBezTo>
                          <a:pt x="156153" y="143164"/>
                          <a:pt x="156153" y="146643"/>
                          <a:pt x="156153" y="146643"/>
                        </a:cubicBezTo>
                        <a:cubicBezTo>
                          <a:pt x="138759" y="143164"/>
                          <a:pt x="124843" y="153601"/>
                          <a:pt x="107449" y="164037"/>
                        </a:cubicBezTo>
                        <a:cubicBezTo>
                          <a:pt x="93533" y="170995"/>
                          <a:pt x="86576" y="181432"/>
                          <a:pt x="79618" y="195347"/>
                        </a:cubicBezTo>
                        <a:cubicBezTo>
                          <a:pt x="79618" y="198826"/>
                          <a:pt x="76139" y="195347"/>
                          <a:pt x="76139" y="195347"/>
                        </a:cubicBezTo>
                        <a:cubicBezTo>
                          <a:pt x="76139" y="188389"/>
                          <a:pt x="79618" y="181432"/>
                          <a:pt x="83097" y="177953"/>
                        </a:cubicBezTo>
                        <a:cubicBezTo>
                          <a:pt x="79618" y="177953"/>
                          <a:pt x="72660" y="177953"/>
                          <a:pt x="69181" y="174474"/>
                        </a:cubicBezTo>
                        <a:close/>
                      </a:path>
                    </a:pathLst>
                  </a:custGeom>
                  <a:solidFill>
                    <a:srgbClr val="9E5116"/>
                  </a:solidFill>
                  <a:ln w="34755" cap="flat">
                    <a:noFill/>
                    <a:prstDash val="solid"/>
                    <a:miter/>
                  </a:ln>
                </p:spPr>
                <p:txBody>
                  <a:bodyPr rtlCol="0" anchor="ctr"/>
                  <a:lstStyle/>
                  <a:p>
                    <a:endParaRPr lang="en-US"/>
                  </a:p>
                </p:txBody>
              </p:sp>
              <p:sp>
                <p:nvSpPr>
                  <p:cNvPr id="384" name="Freeform: Shape 383">
                    <a:extLst>
                      <a:ext uri="{FF2B5EF4-FFF2-40B4-BE49-F238E27FC236}">
                        <a16:creationId xmlns:a16="http://schemas.microsoft.com/office/drawing/2014/main" xmlns="" id="{891EC3CA-4500-4D37-A104-B71B79D53A4D}"/>
                      </a:ext>
                    </a:extLst>
                  </p:cNvPr>
                  <p:cNvSpPr/>
                  <p:nvPr/>
                </p:nvSpPr>
                <p:spPr>
                  <a:xfrm>
                    <a:off x="2364317" y="7618821"/>
                    <a:ext cx="131830" cy="163388"/>
                  </a:xfrm>
                  <a:custGeom>
                    <a:avLst/>
                    <a:gdLst>
                      <a:gd name="connsiteX0" fmla="*/ 87495 w 131830"/>
                      <a:gd name="connsiteY0" fmla="*/ 159909 h 163388"/>
                      <a:gd name="connsiteX1" fmla="*/ 101410 w 131830"/>
                      <a:gd name="connsiteY1" fmla="*/ 149473 h 163388"/>
                      <a:gd name="connsiteX2" fmla="*/ 125762 w 131830"/>
                      <a:gd name="connsiteY2" fmla="*/ 139036 h 163388"/>
                      <a:gd name="connsiteX3" fmla="*/ 118804 w 131830"/>
                      <a:gd name="connsiteY3" fmla="*/ 48585 h 163388"/>
                      <a:gd name="connsiteX4" fmla="*/ 21396 w 131830"/>
                      <a:gd name="connsiteY4" fmla="*/ 13797 h 163388"/>
                      <a:gd name="connsiteX5" fmla="*/ 70100 w 131830"/>
                      <a:gd name="connsiteY5" fmla="*/ 163388 h 163388"/>
                      <a:gd name="connsiteX6" fmla="*/ 77058 w 131830"/>
                      <a:gd name="connsiteY6" fmla="*/ 163388 h 163388"/>
                      <a:gd name="connsiteX7" fmla="*/ 87495 w 131830"/>
                      <a:gd name="connsiteY7" fmla="*/ 159909 h 163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830" h="163388">
                        <a:moveTo>
                          <a:pt x="87495" y="159909"/>
                        </a:moveTo>
                        <a:cubicBezTo>
                          <a:pt x="90973" y="156430"/>
                          <a:pt x="97931" y="152952"/>
                          <a:pt x="101410" y="149473"/>
                        </a:cubicBezTo>
                        <a:cubicBezTo>
                          <a:pt x="108368" y="145994"/>
                          <a:pt x="115326" y="139036"/>
                          <a:pt x="125762" y="139036"/>
                        </a:cubicBezTo>
                        <a:cubicBezTo>
                          <a:pt x="136199" y="107726"/>
                          <a:pt x="132720" y="79895"/>
                          <a:pt x="118804" y="48585"/>
                        </a:cubicBezTo>
                        <a:cubicBezTo>
                          <a:pt x="101410" y="17275"/>
                          <a:pt x="56185" y="-20992"/>
                          <a:pt x="21396" y="13797"/>
                        </a:cubicBezTo>
                        <a:cubicBezTo>
                          <a:pt x="-23829" y="59022"/>
                          <a:pt x="7480" y="152952"/>
                          <a:pt x="70100" y="163388"/>
                        </a:cubicBezTo>
                        <a:cubicBezTo>
                          <a:pt x="73579" y="163388"/>
                          <a:pt x="73579" y="163388"/>
                          <a:pt x="77058" y="163388"/>
                        </a:cubicBezTo>
                        <a:cubicBezTo>
                          <a:pt x="80537" y="159909"/>
                          <a:pt x="84016" y="159909"/>
                          <a:pt x="87495" y="159909"/>
                        </a:cubicBezTo>
                        <a:close/>
                      </a:path>
                    </a:pathLst>
                  </a:custGeom>
                  <a:solidFill>
                    <a:srgbClr val="FEF6EC"/>
                  </a:solidFill>
                  <a:ln w="34755" cap="flat">
                    <a:noFill/>
                    <a:prstDash val="solid"/>
                    <a:miter/>
                  </a:ln>
                </p:spPr>
                <p:txBody>
                  <a:bodyPr rtlCol="0" anchor="ctr"/>
                  <a:lstStyle/>
                  <a:p>
                    <a:endParaRPr lang="en-US"/>
                  </a:p>
                </p:txBody>
              </p:sp>
              <p:grpSp>
                <p:nvGrpSpPr>
                  <p:cNvPr id="385" name="Graphic 30">
                    <a:extLst>
                      <a:ext uri="{FF2B5EF4-FFF2-40B4-BE49-F238E27FC236}">
                        <a16:creationId xmlns:a16="http://schemas.microsoft.com/office/drawing/2014/main" xmlns="" id="{61880A84-A37B-4F51-8EA2-64F0424CCD11}"/>
                      </a:ext>
                    </a:extLst>
                  </p:cNvPr>
                  <p:cNvGrpSpPr/>
                  <p:nvPr/>
                </p:nvGrpSpPr>
                <p:grpSpPr>
                  <a:xfrm>
                    <a:off x="2364767" y="7625340"/>
                    <a:ext cx="123040" cy="143914"/>
                    <a:chOff x="2364767" y="7625340"/>
                    <a:chExt cx="123040" cy="143914"/>
                  </a:xfrm>
                </p:grpSpPr>
                <p:grpSp>
                  <p:nvGrpSpPr>
                    <p:cNvPr id="386" name="Graphic 30">
                      <a:extLst>
                        <a:ext uri="{FF2B5EF4-FFF2-40B4-BE49-F238E27FC236}">
                          <a16:creationId xmlns:a16="http://schemas.microsoft.com/office/drawing/2014/main" xmlns="" id="{36F560FB-94C2-4306-95B8-570259E79118}"/>
                        </a:ext>
                      </a:extLst>
                    </p:cNvPr>
                    <p:cNvGrpSpPr/>
                    <p:nvPr/>
                  </p:nvGrpSpPr>
                  <p:grpSpPr>
                    <a:xfrm>
                      <a:off x="2364767" y="7625340"/>
                      <a:ext cx="123040" cy="143914"/>
                      <a:chOff x="2364767" y="7625340"/>
                      <a:chExt cx="123040" cy="143914"/>
                    </a:xfrm>
                  </p:grpSpPr>
                  <p:sp>
                    <p:nvSpPr>
                      <p:cNvPr id="387" name="Freeform: Shape 386">
                        <a:extLst>
                          <a:ext uri="{FF2B5EF4-FFF2-40B4-BE49-F238E27FC236}">
                            <a16:creationId xmlns:a16="http://schemas.microsoft.com/office/drawing/2014/main" xmlns="" id="{AE47FB10-CDE8-4DF7-AF50-5DB41BA09D11}"/>
                          </a:ext>
                        </a:extLst>
                      </p:cNvPr>
                      <p:cNvSpPr/>
                      <p:nvPr/>
                    </p:nvSpPr>
                    <p:spPr>
                      <a:xfrm rot="10021611">
                        <a:off x="2377582" y="7634676"/>
                        <a:ext cx="97410" cy="125242"/>
                      </a:xfrm>
                      <a:custGeom>
                        <a:avLst/>
                        <a:gdLst>
                          <a:gd name="connsiteX0" fmla="*/ 97411 w 97410"/>
                          <a:gd name="connsiteY0" fmla="*/ 62621 h 125242"/>
                          <a:gd name="connsiteX1" fmla="*/ 48705 w 97410"/>
                          <a:gd name="connsiteY1" fmla="*/ 125243 h 125242"/>
                          <a:gd name="connsiteX2" fmla="*/ 0 w 97410"/>
                          <a:gd name="connsiteY2" fmla="*/ 62621 h 125242"/>
                          <a:gd name="connsiteX3" fmla="*/ 48705 w 97410"/>
                          <a:gd name="connsiteY3" fmla="*/ 0 h 125242"/>
                          <a:gd name="connsiteX4" fmla="*/ 97411 w 97410"/>
                          <a:gd name="connsiteY4" fmla="*/ 62621 h 1252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10" h="125242">
                            <a:moveTo>
                              <a:pt x="97411" y="62621"/>
                            </a:moveTo>
                            <a:cubicBezTo>
                              <a:pt x="97411" y="97206"/>
                              <a:pt x="75605" y="125243"/>
                              <a:pt x="48705" y="125243"/>
                            </a:cubicBezTo>
                            <a:cubicBezTo>
                              <a:pt x="21806" y="125243"/>
                              <a:pt x="0" y="97206"/>
                              <a:pt x="0" y="62621"/>
                            </a:cubicBezTo>
                            <a:cubicBezTo>
                              <a:pt x="0" y="28037"/>
                              <a:pt x="21806" y="0"/>
                              <a:pt x="48705" y="0"/>
                            </a:cubicBezTo>
                            <a:cubicBezTo>
                              <a:pt x="75605" y="0"/>
                              <a:pt x="97411" y="28037"/>
                              <a:pt x="97411" y="62621"/>
                            </a:cubicBezTo>
                            <a:close/>
                          </a:path>
                        </a:pathLst>
                      </a:custGeom>
                      <a:solidFill>
                        <a:srgbClr val="5A3311"/>
                      </a:solidFill>
                      <a:ln w="34756" cap="flat">
                        <a:noFill/>
                        <a:prstDash val="solid"/>
                        <a:miter/>
                      </a:ln>
                    </p:spPr>
                    <p:txBody>
                      <a:bodyPr rtlCol="0" anchor="ctr"/>
                      <a:lstStyle/>
                      <a:p>
                        <a:endParaRPr lang="en-US"/>
                      </a:p>
                    </p:txBody>
                  </p:sp>
                  <p:sp>
                    <p:nvSpPr>
                      <p:cNvPr id="388" name="Freeform: Shape 387">
                        <a:extLst>
                          <a:ext uri="{FF2B5EF4-FFF2-40B4-BE49-F238E27FC236}">
                            <a16:creationId xmlns:a16="http://schemas.microsoft.com/office/drawing/2014/main" xmlns="" id="{9B6F017A-1B6D-40CB-AC80-285D3A6D4B2D}"/>
                          </a:ext>
                        </a:extLst>
                      </p:cNvPr>
                      <p:cNvSpPr/>
                      <p:nvPr/>
                    </p:nvSpPr>
                    <p:spPr>
                      <a:xfrm rot="10021946">
                        <a:off x="2385986" y="7646077"/>
                        <a:ext cx="83493" cy="111324"/>
                      </a:xfrm>
                      <a:custGeom>
                        <a:avLst/>
                        <a:gdLst>
                          <a:gd name="connsiteX0" fmla="*/ 83493 w 83493"/>
                          <a:gd name="connsiteY0" fmla="*/ 55662 h 111324"/>
                          <a:gd name="connsiteX1" fmla="*/ 41747 w 83493"/>
                          <a:gd name="connsiteY1" fmla="*/ 111324 h 111324"/>
                          <a:gd name="connsiteX2" fmla="*/ 0 w 83493"/>
                          <a:gd name="connsiteY2" fmla="*/ 55662 h 111324"/>
                          <a:gd name="connsiteX3" fmla="*/ 41747 w 83493"/>
                          <a:gd name="connsiteY3" fmla="*/ 0 h 111324"/>
                          <a:gd name="connsiteX4" fmla="*/ 83493 w 83493"/>
                          <a:gd name="connsiteY4" fmla="*/ 55662 h 111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93" h="111324">
                            <a:moveTo>
                              <a:pt x="83493" y="55662"/>
                            </a:moveTo>
                            <a:cubicBezTo>
                              <a:pt x="83493" y="86404"/>
                              <a:pt x="64803" y="111324"/>
                              <a:pt x="41747" y="111324"/>
                            </a:cubicBezTo>
                            <a:cubicBezTo>
                              <a:pt x="18691" y="111324"/>
                              <a:pt x="0" y="86404"/>
                              <a:pt x="0" y="55662"/>
                            </a:cubicBezTo>
                            <a:cubicBezTo>
                              <a:pt x="0" y="24921"/>
                              <a:pt x="18691" y="0"/>
                              <a:pt x="41747" y="0"/>
                            </a:cubicBezTo>
                            <a:cubicBezTo>
                              <a:pt x="64803" y="0"/>
                              <a:pt x="83493" y="24921"/>
                              <a:pt x="83493" y="55662"/>
                            </a:cubicBezTo>
                            <a:close/>
                          </a:path>
                        </a:pathLst>
                      </a:custGeom>
                      <a:solidFill>
                        <a:srgbClr val="6A3D17"/>
                      </a:solidFill>
                      <a:ln w="34755" cap="flat">
                        <a:noFill/>
                        <a:prstDash val="solid"/>
                        <a:miter/>
                      </a:ln>
                    </p:spPr>
                    <p:txBody>
                      <a:bodyPr rtlCol="0" anchor="ctr"/>
                      <a:lstStyle/>
                      <a:p>
                        <a:endParaRPr lang="en-US"/>
                      </a:p>
                    </p:txBody>
                  </p:sp>
                  <p:sp>
                    <p:nvSpPr>
                      <p:cNvPr id="389" name="Freeform: Shape 388">
                        <a:extLst>
                          <a:ext uri="{FF2B5EF4-FFF2-40B4-BE49-F238E27FC236}">
                            <a16:creationId xmlns:a16="http://schemas.microsoft.com/office/drawing/2014/main" xmlns="" id="{C80D55B3-0158-40EC-908E-5CBAC5B6AC75}"/>
                          </a:ext>
                        </a:extLst>
                      </p:cNvPr>
                      <p:cNvSpPr/>
                      <p:nvPr/>
                    </p:nvSpPr>
                    <p:spPr>
                      <a:xfrm rot="10020529">
                        <a:off x="2398401" y="7659171"/>
                        <a:ext cx="55661" cy="76534"/>
                      </a:xfrm>
                      <a:custGeom>
                        <a:avLst/>
                        <a:gdLst>
                          <a:gd name="connsiteX0" fmla="*/ 55662 w 55661"/>
                          <a:gd name="connsiteY0" fmla="*/ 38267 h 76534"/>
                          <a:gd name="connsiteX1" fmla="*/ 27831 w 55661"/>
                          <a:gd name="connsiteY1" fmla="*/ 76535 h 76534"/>
                          <a:gd name="connsiteX2" fmla="*/ 0 w 55661"/>
                          <a:gd name="connsiteY2" fmla="*/ 38267 h 76534"/>
                          <a:gd name="connsiteX3" fmla="*/ 27831 w 55661"/>
                          <a:gd name="connsiteY3" fmla="*/ 0 h 76534"/>
                          <a:gd name="connsiteX4" fmla="*/ 55662 w 55661"/>
                          <a:gd name="connsiteY4" fmla="*/ 38267 h 76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61" h="76534">
                            <a:moveTo>
                              <a:pt x="55662" y="38267"/>
                            </a:moveTo>
                            <a:cubicBezTo>
                              <a:pt x="55662" y="59402"/>
                              <a:pt x="43201" y="76535"/>
                              <a:pt x="27831" y="76535"/>
                            </a:cubicBezTo>
                            <a:cubicBezTo>
                              <a:pt x="12460" y="76535"/>
                              <a:pt x="0" y="59402"/>
                              <a:pt x="0" y="38267"/>
                            </a:cubicBezTo>
                            <a:cubicBezTo>
                              <a:pt x="0" y="17133"/>
                              <a:pt x="12460" y="0"/>
                              <a:pt x="27831" y="0"/>
                            </a:cubicBezTo>
                            <a:cubicBezTo>
                              <a:pt x="43201" y="0"/>
                              <a:pt x="55662" y="17133"/>
                              <a:pt x="55662" y="38267"/>
                            </a:cubicBezTo>
                            <a:close/>
                          </a:path>
                        </a:pathLst>
                      </a:custGeom>
                      <a:solidFill>
                        <a:srgbClr val="2A1400"/>
                      </a:solidFill>
                      <a:ln w="34755" cap="flat">
                        <a:noFill/>
                        <a:prstDash val="solid"/>
                        <a:miter/>
                      </a:ln>
                    </p:spPr>
                    <p:txBody>
                      <a:bodyPr rtlCol="0" anchor="ctr"/>
                      <a:lstStyle/>
                      <a:p>
                        <a:endParaRPr lang="en-US"/>
                      </a:p>
                    </p:txBody>
                  </p:sp>
                  <p:sp>
                    <p:nvSpPr>
                      <p:cNvPr id="390" name="Freeform: Shape 389">
                        <a:extLst>
                          <a:ext uri="{FF2B5EF4-FFF2-40B4-BE49-F238E27FC236}">
                            <a16:creationId xmlns:a16="http://schemas.microsoft.com/office/drawing/2014/main" xmlns="" id="{68F6954E-FAFC-4109-BE97-44BE12ADB65C}"/>
                          </a:ext>
                        </a:extLst>
                      </p:cNvPr>
                      <p:cNvSpPr/>
                      <p:nvPr/>
                    </p:nvSpPr>
                    <p:spPr>
                      <a:xfrm rot="10019112">
                        <a:off x="2387289" y="7657902"/>
                        <a:ext cx="34788" cy="41745"/>
                      </a:xfrm>
                      <a:custGeom>
                        <a:avLst/>
                        <a:gdLst>
                          <a:gd name="connsiteX0" fmla="*/ 34788 w 34788"/>
                          <a:gd name="connsiteY0" fmla="*/ 20873 h 41745"/>
                          <a:gd name="connsiteX1" fmla="*/ 17394 w 34788"/>
                          <a:gd name="connsiteY1" fmla="*/ 41746 h 41745"/>
                          <a:gd name="connsiteX2" fmla="*/ 0 w 34788"/>
                          <a:gd name="connsiteY2" fmla="*/ 20873 h 41745"/>
                          <a:gd name="connsiteX3" fmla="*/ 17394 w 34788"/>
                          <a:gd name="connsiteY3" fmla="*/ 0 h 41745"/>
                          <a:gd name="connsiteX4" fmla="*/ 34788 w 34788"/>
                          <a:gd name="connsiteY4" fmla="*/ 20873 h 41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88" h="41745">
                            <a:moveTo>
                              <a:pt x="34788" y="20873"/>
                            </a:moveTo>
                            <a:cubicBezTo>
                              <a:pt x="34788" y="32401"/>
                              <a:pt x="27001" y="41746"/>
                              <a:pt x="17394" y="41746"/>
                            </a:cubicBezTo>
                            <a:cubicBezTo>
                              <a:pt x="7788" y="41746"/>
                              <a:pt x="0" y="32401"/>
                              <a:pt x="0" y="20873"/>
                            </a:cubicBezTo>
                            <a:cubicBezTo>
                              <a:pt x="0" y="9345"/>
                              <a:pt x="7788" y="0"/>
                              <a:pt x="17394" y="0"/>
                            </a:cubicBezTo>
                            <a:cubicBezTo>
                              <a:pt x="27001" y="0"/>
                              <a:pt x="34788" y="9345"/>
                              <a:pt x="34788" y="20873"/>
                            </a:cubicBezTo>
                            <a:close/>
                          </a:path>
                        </a:pathLst>
                      </a:custGeom>
                      <a:solidFill>
                        <a:srgbClr val="FBFBFB"/>
                      </a:solidFill>
                      <a:ln w="34755" cap="flat">
                        <a:noFill/>
                        <a:prstDash val="solid"/>
                        <a:miter/>
                      </a:ln>
                    </p:spPr>
                    <p:txBody>
                      <a:bodyPr rtlCol="0" anchor="ctr"/>
                      <a:lstStyle/>
                      <a:p>
                        <a:endParaRPr lang="en-US"/>
                      </a:p>
                    </p:txBody>
                  </p:sp>
                  <p:sp>
                    <p:nvSpPr>
                      <p:cNvPr id="391" name="Freeform: Shape 390">
                        <a:extLst>
                          <a:ext uri="{FF2B5EF4-FFF2-40B4-BE49-F238E27FC236}">
                            <a16:creationId xmlns:a16="http://schemas.microsoft.com/office/drawing/2014/main" xmlns="" id="{279CD176-D86F-4CD1-96E4-CCCB12627A5D}"/>
                          </a:ext>
                        </a:extLst>
                      </p:cNvPr>
                      <p:cNvSpPr/>
                      <p:nvPr/>
                    </p:nvSpPr>
                    <p:spPr>
                      <a:xfrm>
                        <a:off x="2430938" y="7650012"/>
                        <a:ext cx="42945" cy="93929"/>
                      </a:xfrm>
                      <a:custGeom>
                        <a:avLst/>
                        <a:gdLst>
                          <a:gd name="connsiteX0" fmla="*/ 17394 w 42945"/>
                          <a:gd name="connsiteY0" fmla="*/ 90451 h 93929"/>
                          <a:gd name="connsiteX1" fmla="*/ 27831 w 42945"/>
                          <a:gd name="connsiteY1" fmla="*/ 41746 h 93929"/>
                          <a:gd name="connsiteX2" fmla="*/ 0 w 42945"/>
                          <a:gd name="connsiteY2" fmla="*/ 3479 h 93929"/>
                          <a:gd name="connsiteX3" fmla="*/ 0 w 42945"/>
                          <a:gd name="connsiteY3" fmla="*/ 0 h 93929"/>
                          <a:gd name="connsiteX4" fmla="*/ 24352 w 42945"/>
                          <a:gd name="connsiteY4" fmla="*/ 93930 h 93929"/>
                          <a:gd name="connsiteX5" fmla="*/ 17394 w 42945"/>
                          <a:gd name="connsiteY5" fmla="*/ 90451 h 93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945" h="93929">
                            <a:moveTo>
                              <a:pt x="17394" y="90451"/>
                            </a:moveTo>
                            <a:cubicBezTo>
                              <a:pt x="27831" y="73056"/>
                              <a:pt x="31310" y="59141"/>
                              <a:pt x="27831" y="41746"/>
                            </a:cubicBezTo>
                            <a:cubicBezTo>
                              <a:pt x="24352" y="24352"/>
                              <a:pt x="13916" y="13915"/>
                              <a:pt x="0" y="3479"/>
                            </a:cubicBezTo>
                            <a:cubicBezTo>
                              <a:pt x="0" y="3479"/>
                              <a:pt x="0" y="0"/>
                              <a:pt x="0" y="0"/>
                            </a:cubicBezTo>
                            <a:cubicBezTo>
                              <a:pt x="41747" y="6958"/>
                              <a:pt x="59141" y="69578"/>
                              <a:pt x="24352" y="93930"/>
                            </a:cubicBezTo>
                            <a:cubicBezTo>
                              <a:pt x="20873" y="93930"/>
                              <a:pt x="17394" y="90451"/>
                              <a:pt x="17394" y="90451"/>
                            </a:cubicBezTo>
                            <a:close/>
                          </a:path>
                        </a:pathLst>
                      </a:custGeom>
                      <a:solidFill>
                        <a:srgbClr val="6A3D17"/>
                      </a:solidFill>
                      <a:ln w="34755" cap="flat">
                        <a:noFill/>
                        <a:prstDash val="solid"/>
                        <a:miter/>
                      </a:ln>
                    </p:spPr>
                    <p:txBody>
                      <a:bodyPr rtlCol="0" anchor="ctr"/>
                      <a:lstStyle/>
                      <a:p>
                        <a:endParaRPr lang="en-US"/>
                      </a:p>
                    </p:txBody>
                  </p:sp>
                  <p:sp>
                    <p:nvSpPr>
                      <p:cNvPr id="392" name="Freeform: Shape 391">
                        <a:extLst>
                          <a:ext uri="{FF2B5EF4-FFF2-40B4-BE49-F238E27FC236}">
                            <a16:creationId xmlns:a16="http://schemas.microsoft.com/office/drawing/2014/main" xmlns="" id="{A611AFC8-6D0D-485B-9D1A-5F133447ABF9}"/>
                          </a:ext>
                        </a:extLst>
                      </p:cNvPr>
                      <p:cNvSpPr/>
                      <p:nvPr/>
                    </p:nvSpPr>
                    <p:spPr>
                      <a:xfrm>
                        <a:off x="2389192" y="7702195"/>
                        <a:ext cx="50145" cy="46150"/>
                      </a:xfrm>
                      <a:custGeom>
                        <a:avLst/>
                        <a:gdLst>
                          <a:gd name="connsiteX0" fmla="*/ 0 w 50145"/>
                          <a:gd name="connsiteY0" fmla="*/ 0 h 46150"/>
                          <a:gd name="connsiteX1" fmla="*/ 0 w 50145"/>
                          <a:gd name="connsiteY1" fmla="*/ 0 h 46150"/>
                          <a:gd name="connsiteX2" fmla="*/ 13915 w 50145"/>
                          <a:gd name="connsiteY2" fmla="*/ 24352 h 46150"/>
                          <a:gd name="connsiteX3" fmla="*/ 45225 w 50145"/>
                          <a:gd name="connsiteY3" fmla="*/ 38268 h 46150"/>
                          <a:gd name="connsiteX4" fmla="*/ 48704 w 50145"/>
                          <a:gd name="connsiteY4" fmla="*/ 45225 h 46150"/>
                          <a:gd name="connsiteX5" fmla="*/ 13915 w 50145"/>
                          <a:gd name="connsiteY5" fmla="*/ 34789 h 46150"/>
                          <a:gd name="connsiteX6" fmla="*/ 0 w 50145"/>
                          <a:gd name="connsiteY6" fmla="*/ 0 h 4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145" h="46150">
                            <a:moveTo>
                              <a:pt x="0" y="0"/>
                            </a:moveTo>
                            <a:cubicBezTo>
                              <a:pt x="0" y="0"/>
                              <a:pt x="0" y="0"/>
                              <a:pt x="0" y="0"/>
                            </a:cubicBezTo>
                            <a:cubicBezTo>
                              <a:pt x="3479" y="10437"/>
                              <a:pt x="10437" y="17394"/>
                              <a:pt x="13915" y="24352"/>
                            </a:cubicBezTo>
                            <a:cubicBezTo>
                              <a:pt x="20873" y="34789"/>
                              <a:pt x="31310" y="38268"/>
                              <a:pt x="45225" y="38268"/>
                            </a:cubicBezTo>
                            <a:cubicBezTo>
                              <a:pt x="48704" y="38268"/>
                              <a:pt x="52183" y="41746"/>
                              <a:pt x="48704" y="45225"/>
                            </a:cubicBezTo>
                            <a:cubicBezTo>
                              <a:pt x="34789" y="48704"/>
                              <a:pt x="24352" y="41746"/>
                              <a:pt x="13915" y="34789"/>
                            </a:cubicBezTo>
                            <a:cubicBezTo>
                              <a:pt x="3479" y="24352"/>
                              <a:pt x="3479" y="13915"/>
                              <a:pt x="0" y="0"/>
                            </a:cubicBezTo>
                            <a:close/>
                          </a:path>
                        </a:pathLst>
                      </a:custGeom>
                      <a:solidFill>
                        <a:srgbClr val="6A3D17"/>
                      </a:solidFill>
                      <a:ln w="34755" cap="flat">
                        <a:noFill/>
                        <a:prstDash val="solid"/>
                        <a:miter/>
                      </a:ln>
                    </p:spPr>
                    <p:txBody>
                      <a:bodyPr rtlCol="0" anchor="ctr"/>
                      <a:lstStyle/>
                      <a:p>
                        <a:endParaRPr lang="en-US"/>
                      </a:p>
                    </p:txBody>
                  </p:sp>
                  <p:sp>
                    <p:nvSpPr>
                      <p:cNvPr id="393" name="Freeform: Shape 392">
                        <a:extLst>
                          <a:ext uri="{FF2B5EF4-FFF2-40B4-BE49-F238E27FC236}">
                            <a16:creationId xmlns:a16="http://schemas.microsoft.com/office/drawing/2014/main" xmlns="" id="{1BDCE52B-CAC9-40DF-8426-570285EF9386}"/>
                          </a:ext>
                        </a:extLst>
                      </p:cNvPr>
                      <p:cNvSpPr/>
                      <p:nvPr/>
                    </p:nvSpPr>
                    <p:spPr>
                      <a:xfrm>
                        <a:off x="2462248" y="7681322"/>
                        <a:ext cx="7271" cy="45225"/>
                      </a:xfrm>
                      <a:custGeom>
                        <a:avLst/>
                        <a:gdLst>
                          <a:gd name="connsiteX0" fmla="*/ 0 w 7271"/>
                          <a:gd name="connsiteY0" fmla="*/ 41746 h 45225"/>
                          <a:gd name="connsiteX1" fmla="*/ 0 w 7271"/>
                          <a:gd name="connsiteY1" fmla="*/ 0 h 45225"/>
                          <a:gd name="connsiteX2" fmla="*/ 0 w 7271"/>
                          <a:gd name="connsiteY2" fmla="*/ 0 h 45225"/>
                          <a:gd name="connsiteX3" fmla="*/ 3479 w 7271"/>
                          <a:gd name="connsiteY3" fmla="*/ 45225 h 45225"/>
                          <a:gd name="connsiteX4" fmla="*/ 0 w 7271"/>
                          <a:gd name="connsiteY4" fmla="*/ 41746 h 45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71" h="45225">
                            <a:moveTo>
                              <a:pt x="0" y="41746"/>
                            </a:moveTo>
                            <a:cubicBezTo>
                              <a:pt x="3479" y="27831"/>
                              <a:pt x="3479" y="13915"/>
                              <a:pt x="0" y="0"/>
                            </a:cubicBezTo>
                            <a:cubicBezTo>
                              <a:pt x="0" y="0"/>
                              <a:pt x="0" y="0"/>
                              <a:pt x="0" y="0"/>
                            </a:cubicBezTo>
                            <a:cubicBezTo>
                              <a:pt x="6958" y="13915"/>
                              <a:pt x="10437" y="31310"/>
                              <a:pt x="3479" y="45225"/>
                            </a:cubicBezTo>
                            <a:cubicBezTo>
                              <a:pt x="3479" y="45225"/>
                              <a:pt x="0" y="41746"/>
                              <a:pt x="0" y="41746"/>
                            </a:cubicBezTo>
                            <a:close/>
                          </a:path>
                        </a:pathLst>
                      </a:custGeom>
                      <a:solidFill>
                        <a:srgbClr val="6A3D17"/>
                      </a:solidFill>
                      <a:ln w="34755" cap="flat">
                        <a:noFill/>
                        <a:prstDash val="solid"/>
                        <a:miter/>
                      </a:ln>
                    </p:spPr>
                    <p:txBody>
                      <a:bodyPr rtlCol="0" anchor="ctr"/>
                      <a:lstStyle/>
                      <a:p>
                        <a:endParaRPr lang="en-US"/>
                      </a:p>
                    </p:txBody>
                  </p:sp>
                </p:grpSp>
                <p:sp>
                  <p:nvSpPr>
                    <p:cNvPr id="394" name="Freeform: Shape 393">
                      <a:extLst>
                        <a:ext uri="{FF2B5EF4-FFF2-40B4-BE49-F238E27FC236}">
                          <a16:creationId xmlns:a16="http://schemas.microsoft.com/office/drawing/2014/main" xmlns="" id="{771F9E7C-5EFE-438D-919A-19A7A72D643D}"/>
                        </a:ext>
                      </a:extLst>
                    </p:cNvPr>
                    <p:cNvSpPr/>
                    <p:nvPr/>
                  </p:nvSpPr>
                  <p:spPr>
                    <a:xfrm>
                      <a:off x="2378755" y="7691759"/>
                      <a:ext cx="100887" cy="70767"/>
                    </a:xfrm>
                    <a:custGeom>
                      <a:avLst/>
                      <a:gdLst>
                        <a:gd name="connsiteX0" fmla="*/ 0 w 100887"/>
                        <a:gd name="connsiteY0" fmla="*/ 0 h 70767"/>
                        <a:gd name="connsiteX1" fmla="*/ 31310 w 100887"/>
                        <a:gd name="connsiteY1" fmla="*/ 34789 h 70767"/>
                        <a:gd name="connsiteX2" fmla="*/ 100887 w 100887"/>
                        <a:gd name="connsiteY2" fmla="*/ 17394 h 70767"/>
                        <a:gd name="connsiteX3" fmla="*/ 66099 w 100887"/>
                        <a:gd name="connsiteY3" fmla="*/ 69578 h 70767"/>
                        <a:gd name="connsiteX4" fmla="*/ 3479 w 100887"/>
                        <a:gd name="connsiteY4" fmla="*/ 17394 h 70767"/>
                        <a:gd name="connsiteX5" fmla="*/ 0 w 100887"/>
                        <a:gd name="connsiteY5" fmla="*/ 0 h 7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887" h="70767">
                          <a:moveTo>
                            <a:pt x="0" y="0"/>
                          </a:moveTo>
                          <a:cubicBezTo>
                            <a:pt x="6958" y="17394"/>
                            <a:pt x="17394" y="27831"/>
                            <a:pt x="31310" y="34789"/>
                          </a:cubicBezTo>
                          <a:cubicBezTo>
                            <a:pt x="59141" y="48704"/>
                            <a:pt x="83493" y="34789"/>
                            <a:pt x="100887" y="17394"/>
                          </a:cubicBezTo>
                          <a:cubicBezTo>
                            <a:pt x="100887" y="41747"/>
                            <a:pt x="86972" y="62620"/>
                            <a:pt x="66099" y="69578"/>
                          </a:cubicBezTo>
                          <a:cubicBezTo>
                            <a:pt x="38268" y="76535"/>
                            <a:pt x="10437" y="52183"/>
                            <a:pt x="3479" y="17394"/>
                          </a:cubicBezTo>
                          <a:cubicBezTo>
                            <a:pt x="0" y="10437"/>
                            <a:pt x="0" y="6958"/>
                            <a:pt x="0" y="0"/>
                          </a:cubicBezTo>
                          <a:close/>
                        </a:path>
                      </a:pathLst>
                    </a:custGeom>
                    <a:solidFill>
                      <a:srgbClr val="5A3311"/>
                    </a:solidFill>
                    <a:ln w="34755" cap="flat">
                      <a:noFill/>
                      <a:prstDash val="solid"/>
                      <a:miter/>
                    </a:ln>
                  </p:spPr>
                  <p:txBody>
                    <a:bodyPr rtlCol="0" anchor="ctr"/>
                    <a:lstStyle/>
                    <a:p>
                      <a:endParaRPr lang="en-US"/>
                    </a:p>
                  </p:txBody>
                </p:sp>
              </p:grpSp>
              <p:sp>
                <p:nvSpPr>
                  <p:cNvPr id="395" name="Freeform: Shape 394">
                    <a:extLst>
                      <a:ext uri="{FF2B5EF4-FFF2-40B4-BE49-F238E27FC236}">
                        <a16:creationId xmlns:a16="http://schemas.microsoft.com/office/drawing/2014/main" xmlns="" id="{23EE952B-566F-40C1-9C52-71F8FDDCE1CC}"/>
                      </a:ext>
                    </a:extLst>
                  </p:cNvPr>
                  <p:cNvSpPr/>
                  <p:nvPr/>
                </p:nvSpPr>
                <p:spPr>
                  <a:xfrm>
                    <a:off x="2365348" y="7616857"/>
                    <a:ext cx="128210" cy="154916"/>
                  </a:xfrm>
                  <a:custGeom>
                    <a:avLst/>
                    <a:gdLst>
                      <a:gd name="connsiteX0" fmla="*/ 23844 w 128210"/>
                      <a:gd name="connsiteY0" fmla="*/ 12282 h 154916"/>
                      <a:gd name="connsiteX1" fmla="*/ 121252 w 128210"/>
                      <a:gd name="connsiteY1" fmla="*/ 47071 h 154916"/>
                      <a:gd name="connsiteX2" fmla="*/ 121252 w 128210"/>
                      <a:gd name="connsiteY2" fmla="*/ 50550 h 154916"/>
                      <a:gd name="connsiteX3" fmla="*/ 72548 w 128210"/>
                      <a:gd name="connsiteY3" fmla="*/ 19240 h 154916"/>
                      <a:gd name="connsiteX4" fmla="*/ 20365 w 128210"/>
                      <a:gd name="connsiteY4" fmla="*/ 71423 h 154916"/>
                      <a:gd name="connsiteX5" fmla="*/ 69069 w 128210"/>
                      <a:gd name="connsiteY5" fmla="*/ 144479 h 154916"/>
                      <a:gd name="connsiteX6" fmla="*/ 128210 w 128210"/>
                      <a:gd name="connsiteY6" fmla="*/ 127085 h 154916"/>
                      <a:gd name="connsiteX7" fmla="*/ 124731 w 128210"/>
                      <a:gd name="connsiteY7" fmla="*/ 134043 h 154916"/>
                      <a:gd name="connsiteX8" fmla="*/ 100379 w 128210"/>
                      <a:gd name="connsiteY8" fmla="*/ 144479 h 154916"/>
                      <a:gd name="connsiteX9" fmla="*/ 86464 w 128210"/>
                      <a:gd name="connsiteY9" fmla="*/ 154916 h 154916"/>
                      <a:gd name="connsiteX10" fmla="*/ 76027 w 128210"/>
                      <a:gd name="connsiteY10" fmla="*/ 154916 h 154916"/>
                      <a:gd name="connsiteX11" fmla="*/ 69069 w 128210"/>
                      <a:gd name="connsiteY11" fmla="*/ 154916 h 154916"/>
                      <a:gd name="connsiteX12" fmla="*/ 23844 w 128210"/>
                      <a:gd name="connsiteY12" fmla="*/ 12282 h 154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210" h="154916">
                        <a:moveTo>
                          <a:pt x="23844" y="12282"/>
                        </a:moveTo>
                        <a:cubicBezTo>
                          <a:pt x="55154" y="-19028"/>
                          <a:pt x="103858" y="15761"/>
                          <a:pt x="121252" y="47071"/>
                        </a:cubicBezTo>
                        <a:cubicBezTo>
                          <a:pt x="121252" y="47071"/>
                          <a:pt x="121252" y="50550"/>
                          <a:pt x="121252" y="50550"/>
                        </a:cubicBezTo>
                        <a:cubicBezTo>
                          <a:pt x="110816" y="33156"/>
                          <a:pt x="96900" y="22719"/>
                          <a:pt x="72548" y="19240"/>
                        </a:cubicBezTo>
                        <a:cubicBezTo>
                          <a:pt x="37759" y="19240"/>
                          <a:pt x="16886" y="36634"/>
                          <a:pt x="20365" y="71423"/>
                        </a:cubicBezTo>
                        <a:cubicBezTo>
                          <a:pt x="23844" y="99254"/>
                          <a:pt x="37759" y="137522"/>
                          <a:pt x="69069" y="144479"/>
                        </a:cubicBezTo>
                        <a:cubicBezTo>
                          <a:pt x="86464" y="147958"/>
                          <a:pt x="114294" y="144479"/>
                          <a:pt x="128210" y="127085"/>
                        </a:cubicBezTo>
                        <a:cubicBezTo>
                          <a:pt x="128210" y="130564"/>
                          <a:pt x="128210" y="134043"/>
                          <a:pt x="124731" y="134043"/>
                        </a:cubicBezTo>
                        <a:cubicBezTo>
                          <a:pt x="117773" y="137522"/>
                          <a:pt x="110816" y="141001"/>
                          <a:pt x="100379" y="144479"/>
                        </a:cubicBezTo>
                        <a:cubicBezTo>
                          <a:pt x="93421" y="147958"/>
                          <a:pt x="89942" y="151437"/>
                          <a:pt x="86464" y="154916"/>
                        </a:cubicBezTo>
                        <a:cubicBezTo>
                          <a:pt x="82985" y="154916"/>
                          <a:pt x="79506" y="154916"/>
                          <a:pt x="76027" y="154916"/>
                        </a:cubicBezTo>
                        <a:cubicBezTo>
                          <a:pt x="72548" y="154916"/>
                          <a:pt x="72548" y="154916"/>
                          <a:pt x="69069" y="154916"/>
                        </a:cubicBezTo>
                        <a:cubicBezTo>
                          <a:pt x="6449" y="151437"/>
                          <a:pt x="-24861" y="57508"/>
                          <a:pt x="23844" y="12282"/>
                        </a:cubicBezTo>
                        <a:close/>
                      </a:path>
                    </a:pathLst>
                  </a:custGeom>
                  <a:solidFill>
                    <a:srgbClr val="BBAC9A"/>
                  </a:solidFill>
                  <a:ln w="34755" cap="flat">
                    <a:noFill/>
                    <a:prstDash val="solid"/>
                    <a:miter/>
                  </a:ln>
                </p:spPr>
                <p:txBody>
                  <a:bodyPr rtlCol="0" anchor="ctr"/>
                  <a:lstStyle/>
                  <a:p>
                    <a:endParaRPr lang="en-US"/>
                  </a:p>
                </p:txBody>
              </p:sp>
              <p:sp>
                <p:nvSpPr>
                  <p:cNvPr id="396" name="Freeform: Shape 395">
                    <a:extLst>
                      <a:ext uri="{FF2B5EF4-FFF2-40B4-BE49-F238E27FC236}">
                        <a16:creationId xmlns:a16="http://schemas.microsoft.com/office/drawing/2014/main" xmlns="" id="{7AE670A3-8B9F-493D-BB6B-A774273E6F2D}"/>
                      </a:ext>
                    </a:extLst>
                  </p:cNvPr>
                  <p:cNvSpPr/>
                  <p:nvPr/>
                </p:nvSpPr>
                <p:spPr>
                  <a:xfrm>
                    <a:off x="2004231" y="7616859"/>
                    <a:ext cx="212563" cy="239952"/>
                  </a:xfrm>
                  <a:custGeom>
                    <a:avLst/>
                    <a:gdLst>
                      <a:gd name="connsiteX0" fmla="*/ 2285 w 212563"/>
                      <a:gd name="connsiteY0" fmla="*/ 151435 h 239952"/>
                      <a:gd name="connsiteX1" fmla="*/ 19680 w 212563"/>
                      <a:gd name="connsiteY1" fmla="*/ 147956 h 239952"/>
                      <a:gd name="connsiteX2" fmla="*/ 33595 w 212563"/>
                      <a:gd name="connsiteY2" fmla="*/ 147956 h 239952"/>
                      <a:gd name="connsiteX3" fmla="*/ 37074 w 212563"/>
                      <a:gd name="connsiteY3" fmla="*/ 147956 h 239952"/>
                      <a:gd name="connsiteX4" fmla="*/ 37074 w 212563"/>
                      <a:gd name="connsiteY4" fmla="*/ 147956 h 239952"/>
                      <a:gd name="connsiteX5" fmla="*/ 37074 w 212563"/>
                      <a:gd name="connsiteY5" fmla="*/ 147956 h 239952"/>
                      <a:gd name="connsiteX6" fmla="*/ 37074 w 212563"/>
                      <a:gd name="connsiteY6" fmla="*/ 78378 h 239952"/>
                      <a:gd name="connsiteX7" fmla="*/ 92736 w 212563"/>
                      <a:gd name="connsiteY7" fmla="*/ 8801 h 239952"/>
                      <a:gd name="connsiteX8" fmla="*/ 148398 w 212563"/>
                      <a:gd name="connsiteY8" fmla="*/ 5322 h 239952"/>
                      <a:gd name="connsiteX9" fmla="*/ 207539 w 212563"/>
                      <a:gd name="connsiteY9" fmla="*/ 71421 h 239952"/>
                      <a:gd name="connsiteX10" fmla="*/ 197102 w 212563"/>
                      <a:gd name="connsiteY10" fmla="*/ 158393 h 239952"/>
                      <a:gd name="connsiteX11" fmla="*/ 120567 w 212563"/>
                      <a:gd name="connsiteY11" fmla="*/ 214055 h 239952"/>
                      <a:gd name="connsiteX12" fmla="*/ 92736 w 212563"/>
                      <a:gd name="connsiteY12" fmla="*/ 207097 h 239952"/>
                      <a:gd name="connsiteX13" fmla="*/ 96215 w 212563"/>
                      <a:gd name="connsiteY13" fmla="*/ 224491 h 239952"/>
                      <a:gd name="connsiteX14" fmla="*/ 96215 w 212563"/>
                      <a:gd name="connsiteY14" fmla="*/ 238407 h 239952"/>
                      <a:gd name="connsiteX15" fmla="*/ 89257 w 212563"/>
                      <a:gd name="connsiteY15" fmla="*/ 238407 h 239952"/>
                      <a:gd name="connsiteX16" fmla="*/ 5764 w 212563"/>
                      <a:gd name="connsiteY16" fmla="*/ 158393 h 239952"/>
                      <a:gd name="connsiteX17" fmla="*/ 2285 w 212563"/>
                      <a:gd name="connsiteY17" fmla="*/ 151435 h 239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2563" h="239952">
                        <a:moveTo>
                          <a:pt x="2285" y="151435"/>
                        </a:moveTo>
                        <a:cubicBezTo>
                          <a:pt x="9243" y="151435"/>
                          <a:pt x="12722" y="147956"/>
                          <a:pt x="19680" y="147956"/>
                        </a:cubicBezTo>
                        <a:cubicBezTo>
                          <a:pt x="19680" y="147956"/>
                          <a:pt x="30116" y="147956"/>
                          <a:pt x="33595" y="147956"/>
                        </a:cubicBezTo>
                        <a:cubicBezTo>
                          <a:pt x="33595" y="147956"/>
                          <a:pt x="37074" y="147956"/>
                          <a:pt x="37074" y="147956"/>
                        </a:cubicBezTo>
                        <a:cubicBezTo>
                          <a:pt x="37074" y="147956"/>
                          <a:pt x="37074" y="147956"/>
                          <a:pt x="37074" y="147956"/>
                        </a:cubicBezTo>
                        <a:cubicBezTo>
                          <a:pt x="37074" y="147956"/>
                          <a:pt x="37074" y="147956"/>
                          <a:pt x="37074" y="147956"/>
                        </a:cubicBezTo>
                        <a:cubicBezTo>
                          <a:pt x="40553" y="123604"/>
                          <a:pt x="33595" y="102731"/>
                          <a:pt x="37074" y="78378"/>
                        </a:cubicBezTo>
                        <a:cubicBezTo>
                          <a:pt x="44032" y="47069"/>
                          <a:pt x="61426" y="19238"/>
                          <a:pt x="92736" y="8801"/>
                        </a:cubicBezTo>
                        <a:cubicBezTo>
                          <a:pt x="110130" y="1843"/>
                          <a:pt x="131003" y="-5115"/>
                          <a:pt x="148398" y="5322"/>
                        </a:cubicBezTo>
                        <a:cubicBezTo>
                          <a:pt x="172750" y="19238"/>
                          <a:pt x="197102" y="47069"/>
                          <a:pt x="207539" y="71421"/>
                        </a:cubicBezTo>
                        <a:cubicBezTo>
                          <a:pt x="217975" y="99252"/>
                          <a:pt x="211018" y="130562"/>
                          <a:pt x="197102" y="158393"/>
                        </a:cubicBezTo>
                        <a:cubicBezTo>
                          <a:pt x="179708" y="186224"/>
                          <a:pt x="155356" y="214055"/>
                          <a:pt x="120567" y="214055"/>
                        </a:cubicBezTo>
                        <a:cubicBezTo>
                          <a:pt x="110130" y="214055"/>
                          <a:pt x="103172" y="214055"/>
                          <a:pt x="92736" y="207097"/>
                        </a:cubicBezTo>
                        <a:cubicBezTo>
                          <a:pt x="92736" y="207097"/>
                          <a:pt x="96215" y="224491"/>
                          <a:pt x="96215" y="224491"/>
                        </a:cubicBezTo>
                        <a:cubicBezTo>
                          <a:pt x="96215" y="227970"/>
                          <a:pt x="96215" y="231449"/>
                          <a:pt x="96215" y="238407"/>
                        </a:cubicBezTo>
                        <a:cubicBezTo>
                          <a:pt x="96215" y="241886"/>
                          <a:pt x="92736" y="238407"/>
                          <a:pt x="89257" y="238407"/>
                        </a:cubicBezTo>
                        <a:cubicBezTo>
                          <a:pt x="78820" y="193181"/>
                          <a:pt x="47511" y="172308"/>
                          <a:pt x="5764" y="158393"/>
                        </a:cubicBezTo>
                        <a:cubicBezTo>
                          <a:pt x="-1194" y="154914"/>
                          <a:pt x="-1194" y="151435"/>
                          <a:pt x="2285" y="151435"/>
                        </a:cubicBezTo>
                        <a:close/>
                      </a:path>
                    </a:pathLst>
                  </a:custGeom>
                  <a:solidFill>
                    <a:srgbClr val="FBD0B4"/>
                  </a:solidFill>
                  <a:ln w="34755" cap="flat">
                    <a:noFill/>
                    <a:prstDash val="solid"/>
                    <a:miter/>
                  </a:ln>
                </p:spPr>
                <p:txBody>
                  <a:bodyPr rtlCol="0" anchor="ctr"/>
                  <a:lstStyle/>
                  <a:p>
                    <a:endParaRPr lang="en-US"/>
                  </a:p>
                </p:txBody>
              </p:sp>
              <p:sp>
                <p:nvSpPr>
                  <p:cNvPr id="397" name="Freeform: Shape 396">
                    <a:extLst>
                      <a:ext uri="{FF2B5EF4-FFF2-40B4-BE49-F238E27FC236}">
                        <a16:creationId xmlns:a16="http://schemas.microsoft.com/office/drawing/2014/main" xmlns="" id="{58EBFEFA-3FD0-4D60-A54D-306321458077}"/>
                      </a:ext>
                    </a:extLst>
                  </p:cNvPr>
                  <p:cNvSpPr/>
                  <p:nvPr/>
                </p:nvSpPr>
                <p:spPr>
                  <a:xfrm>
                    <a:off x="2031738" y="7621960"/>
                    <a:ext cx="171405" cy="193086"/>
                  </a:xfrm>
                  <a:custGeom>
                    <a:avLst/>
                    <a:gdLst>
                      <a:gd name="connsiteX0" fmla="*/ 2609 w 171405"/>
                      <a:gd name="connsiteY0" fmla="*/ 142855 h 193086"/>
                      <a:gd name="connsiteX1" fmla="*/ 20004 w 171405"/>
                      <a:gd name="connsiteY1" fmla="*/ 149812 h 193086"/>
                      <a:gd name="connsiteX2" fmla="*/ 86102 w 171405"/>
                      <a:gd name="connsiteY2" fmla="*/ 221 h 193086"/>
                      <a:gd name="connsiteX3" fmla="*/ 166116 w 171405"/>
                      <a:gd name="connsiteY3" fmla="*/ 69798 h 193086"/>
                      <a:gd name="connsiteX4" fmla="*/ 141764 w 171405"/>
                      <a:gd name="connsiteY4" fmla="*/ 177643 h 193086"/>
                      <a:gd name="connsiteX5" fmla="*/ 40877 w 171405"/>
                      <a:gd name="connsiteY5" fmla="*/ 174165 h 193086"/>
                      <a:gd name="connsiteX6" fmla="*/ 51313 w 171405"/>
                      <a:gd name="connsiteY6" fmla="*/ 191559 h 193086"/>
                      <a:gd name="connsiteX7" fmla="*/ 51313 w 171405"/>
                      <a:gd name="connsiteY7" fmla="*/ 191559 h 193086"/>
                      <a:gd name="connsiteX8" fmla="*/ 2609 w 171405"/>
                      <a:gd name="connsiteY8" fmla="*/ 142855 h 193086"/>
                      <a:gd name="connsiteX9" fmla="*/ 2609 w 171405"/>
                      <a:gd name="connsiteY9" fmla="*/ 142855 h 19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1405" h="193086">
                        <a:moveTo>
                          <a:pt x="2609" y="142855"/>
                        </a:moveTo>
                        <a:cubicBezTo>
                          <a:pt x="9567" y="142855"/>
                          <a:pt x="16525" y="146334"/>
                          <a:pt x="20004" y="149812"/>
                        </a:cubicBezTo>
                        <a:cubicBezTo>
                          <a:pt x="6088" y="94150"/>
                          <a:pt x="13046" y="10657"/>
                          <a:pt x="86102" y="221"/>
                        </a:cubicBezTo>
                        <a:cubicBezTo>
                          <a:pt x="124370" y="-3258"/>
                          <a:pt x="155680" y="35010"/>
                          <a:pt x="166116" y="69798"/>
                        </a:cubicBezTo>
                        <a:cubicBezTo>
                          <a:pt x="176553" y="104587"/>
                          <a:pt x="173074" y="153291"/>
                          <a:pt x="141764" y="177643"/>
                        </a:cubicBezTo>
                        <a:cubicBezTo>
                          <a:pt x="113933" y="201996"/>
                          <a:pt x="72187" y="195038"/>
                          <a:pt x="40877" y="174165"/>
                        </a:cubicBezTo>
                        <a:cubicBezTo>
                          <a:pt x="44356" y="181122"/>
                          <a:pt x="47835" y="188080"/>
                          <a:pt x="51313" y="191559"/>
                        </a:cubicBezTo>
                        <a:cubicBezTo>
                          <a:pt x="51313" y="191559"/>
                          <a:pt x="51313" y="191559"/>
                          <a:pt x="51313" y="191559"/>
                        </a:cubicBezTo>
                        <a:cubicBezTo>
                          <a:pt x="40877" y="170686"/>
                          <a:pt x="23482" y="156770"/>
                          <a:pt x="2609" y="142855"/>
                        </a:cubicBezTo>
                        <a:cubicBezTo>
                          <a:pt x="-870" y="146334"/>
                          <a:pt x="-870" y="142855"/>
                          <a:pt x="2609" y="142855"/>
                        </a:cubicBezTo>
                        <a:close/>
                      </a:path>
                    </a:pathLst>
                  </a:custGeom>
                  <a:solidFill>
                    <a:srgbClr val="9E5116"/>
                  </a:solidFill>
                  <a:ln w="34755" cap="flat">
                    <a:noFill/>
                    <a:prstDash val="solid"/>
                    <a:miter/>
                  </a:ln>
                </p:spPr>
                <p:txBody>
                  <a:bodyPr rtlCol="0" anchor="ctr"/>
                  <a:lstStyle/>
                  <a:p>
                    <a:endParaRPr lang="en-US"/>
                  </a:p>
                </p:txBody>
              </p:sp>
              <p:sp>
                <p:nvSpPr>
                  <p:cNvPr id="398" name="Freeform: Shape 397">
                    <a:extLst>
                      <a:ext uri="{FF2B5EF4-FFF2-40B4-BE49-F238E27FC236}">
                        <a16:creationId xmlns:a16="http://schemas.microsoft.com/office/drawing/2014/main" xmlns="" id="{C19E35D6-B31F-456B-A034-B522E6136033}"/>
                      </a:ext>
                    </a:extLst>
                  </p:cNvPr>
                  <p:cNvSpPr/>
                  <p:nvPr/>
                </p:nvSpPr>
                <p:spPr>
                  <a:xfrm>
                    <a:off x="2048633" y="7632376"/>
                    <a:ext cx="150363" cy="175515"/>
                  </a:xfrm>
                  <a:custGeom>
                    <a:avLst/>
                    <a:gdLst>
                      <a:gd name="connsiteX0" fmla="*/ 124869 w 150363"/>
                      <a:gd name="connsiteY0" fmla="*/ 156791 h 175515"/>
                      <a:gd name="connsiteX1" fmla="*/ 149221 w 150363"/>
                      <a:gd name="connsiteY1" fmla="*/ 73298 h 175515"/>
                      <a:gd name="connsiteX2" fmla="*/ 79643 w 150363"/>
                      <a:gd name="connsiteY2" fmla="*/ 242 h 175515"/>
                      <a:gd name="connsiteX3" fmla="*/ 6587 w 150363"/>
                      <a:gd name="connsiteY3" fmla="*/ 59382 h 175515"/>
                      <a:gd name="connsiteX4" fmla="*/ 6587 w 150363"/>
                      <a:gd name="connsiteY4" fmla="*/ 142875 h 175515"/>
                      <a:gd name="connsiteX5" fmla="*/ 23981 w 150363"/>
                      <a:gd name="connsiteY5" fmla="*/ 160270 h 175515"/>
                      <a:gd name="connsiteX6" fmla="*/ 124869 w 150363"/>
                      <a:gd name="connsiteY6" fmla="*/ 156791 h 175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363" h="175515">
                        <a:moveTo>
                          <a:pt x="124869" y="156791"/>
                        </a:moveTo>
                        <a:cubicBezTo>
                          <a:pt x="149221" y="135918"/>
                          <a:pt x="152700" y="101129"/>
                          <a:pt x="149221" y="73298"/>
                        </a:cubicBezTo>
                        <a:cubicBezTo>
                          <a:pt x="142263" y="35030"/>
                          <a:pt x="117911" y="3720"/>
                          <a:pt x="79643" y="242"/>
                        </a:cubicBezTo>
                        <a:cubicBezTo>
                          <a:pt x="44855" y="-3237"/>
                          <a:pt x="20502" y="31551"/>
                          <a:pt x="6587" y="59382"/>
                        </a:cubicBezTo>
                        <a:cubicBezTo>
                          <a:pt x="-3850" y="87214"/>
                          <a:pt x="-371" y="118523"/>
                          <a:pt x="6587" y="142875"/>
                        </a:cubicBezTo>
                        <a:cubicBezTo>
                          <a:pt x="13545" y="146354"/>
                          <a:pt x="17023" y="153312"/>
                          <a:pt x="23981" y="160270"/>
                        </a:cubicBezTo>
                        <a:cubicBezTo>
                          <a:pt x="51812" y="181143"/>
                          <a:pt x="97038" y="181143"/>
                          <a:pt x="124869" y="156791"/>
                        </a:cubicBezTo>
                        <a:close/>
                      </a:path>
                    </a:pathLst>
                  </a:custGeom>
                  <a:solidFill>
                    <a:srgbClr val="FEF6EC"/>
                  </a:solidFill>
                  <a:ln w="34755" cap="flat">
                    <a:noFill/>
                    <a:prstDash val="solid"/>
                    <a:miter/>
                  </a:ln>
                </p:spPr>
                <p:txBody>
                  <a:bodyPr rtlCol="0" anchor="ctr"/>
                  <a:lstStyle/>
                  <a:p>
                    <a:endParaRPr lang="en-US"/>
                  </a:p>
                </p:txBody>
              </p:sp>
              <p:grpSp>
                <p:nvGrpSpPr>
                  <p:cNvPr id="399" name="Graphic 30">
                    <a:extLst>
                      <a:ext uri="{FF2B5EF4-FFF2-40B4-BE49-F238E27FC236}">
                        <a16:creationId xmlns:a16="http://schemas.microsoft.com/office/drawing/2014/main" xmlns="" id="{CA9A37DC-0C80-465D-A7B6-B8D2C29D0CEF}"/>
                      </a:ext>
                    </a:extLst>
                  </p:cNvPr>
                  <p:cNvGrpSpPr/>
                  <p:nvPr/>
                </p:nvGrpSpPr>
                <p:grpSpPr>
                  <a:xfrm>
                    <a:off x="2069136" y="7649748"/>
                    <a:ext cx="107845" cy="135940"/>
                    <a:chOff x="2069136" y="7649748"/>
                    <a:chExt cx="107845" cy="135940"/>
                  </a:xfrm>
                </p:grpSpPr>
                <p:grpSp>
                  <p:nvGrpSpPr>
                    <p:cNvPr id="400" name="Graphic 30">
                      <a:extLst>
                        <a:ext uri="{FF2B5EF4-FFF2-40B4-BE49-F238E27FC236}">
                          <a16:creationId xmlns:a16="http://schemas.microsoft.com/office/drawing/2014/main" xmlns="" id="{2FE89B61-3860-4111-856C-5344E1D2FAA4}"/>
                        </a:ext>
                      </a:extLst>
                    </p:cNvPr>
                    <p:cNvGrpSpPr/>
                    <p:nvPr/>
                  </p:nvGrpSpPr>
                  <p:grpSpPr>
                    <a:xfrm>
                      <a:off x="2069136" y="7649748"/>
                      <a:ext cx="107845" cy="135940"/>
                      <a:chOff x="2069136" y="7649748"/>
                      <a:chExt cx="107845" cy="135940"/>
                    </a:xfrm>
                  </p:grpSpPr>
                  <p:sp>
                    <p:nvSpPr>
                      <p:cNvPr id="401" name="Freeform: Shape 400">
                        <a:extLst>
                          <a:ext uri="{FF2B5EF4-FFF2-40B4-BE49-F238E27FC236}">
                            <a16:creationId xmlns:a16="http://schemas.microsoft.com/office/drawing/2014/main" xmlns="" id="{E2C90D85-55FE-4963-BCF7-407A955AE6A4}"/>
                          </a:ext>
                        </a:extLst>
                      </p:cNvPr>
                      <p:cNvSpPr/>
                      <p:nvPr/>
                    </p:nvSpPr>
                    <p:spPr>
                      <a:xfrm>
                        <a:off x="2069136" y="7649748"/>
                        <a:ext cx="107845" cy="135940"/>
                      </a:xfrm>
                      <a:custGeom>
                        <a:avLst/>
                        <a:gdLst>
                          <a:gd name="connsiteX0" fmla="*/ 0 w 107845"/>
                          <a:gd name="connsiteY0" fmla="*/ 66363 h 135940"/>
                          <a:gd name="connsiteX1" fmla="*/ 52183 w 107845"/>
                          <a:gd name="connsiteY1" fmla="*/ 135941 h 135940"/>
                          <a:gd name="connsiteX2" fmla="*/ 107845 w 107845"/>
                          <a:gd name="connsiteY2" fmla="*/ 69842 h 135940"/>
                          <a:gd name="connsiteX3" fmla="*/ 55662 w 107845"/>
                          <a:gd name="connsiteY3" fmla="*/ 265 h 135940"/>
                          <a:gd name="connsiteX4" fmla="*/ 0 w 107845"/>
                          <a:gd name="connsiteY4" fmla="*/ 66363 h 13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845" h="135940">
                            <a:moveTo>
                              <a:pt x="0" y="66363"/>
                            </a:moveTo>
                            <a:cubicBezTo>
                              <a:pt x="0" y="104631"/>
                              <a:pt x="20873" y="135941"/>
                              <a:pt x="52183" y="135941"/>
                            </a:cubicBezTo>
                            <a:cubicBezTo>
                              <a:pt x="80014" y="135941"/>
                              <a:pt x="104366" y="108110"/>
                              <a:pt x="107845" y="69842"/>
                            </a:cubicBezTo>
                            <a:cubicBezTo>
                              <a:pt x="107845" y="31574"/>
                              <a:pt x="86972" y="265"/>
                              <a:pt x="55662" y="265"/>
                            </a:cubicBezTo>
                            <a:cubicBezTo>
                              <a:pt x="24352" y="-3214"/>
                              <a:pt x="0" y="28095"/>
                              <a:pt x="0" y="66363"/>
                            </a:cubicBezTo>
                            <a:close/>
                          </a:path>
                        </a:pathLst>
                      </a:custGeom>
                      <a:solidFill>
                        <a:srgbClr val="5A3311"/>
                      </a:solidFill>
                      <a:ln w="34755" cap="flat">
                        <a:noFill/>
                        <a:prstDash val="solid"/>
                        <a:miter/>
                      </a:ln>
                    </p:spPr>
                    <p:txBody>
                      <a:bodyPr rtlCol="0" anchor="ctr"/>
                      <a:lstStyle/>
                      <a:p>
                        <a:endParaRPr lang="en-US"/>
                      </a:p>
                    </p:txBody>
                  </p:sp>
                  <p:sp>
                    <p:nvSpPr>
                      <p:cNvPr id="402" name="Freeform: Shape 401">
                        <a:extLst>
                          <a:ext uri="{FF2B5EF4-FFF2-40B4-BE49-F238E27FC236}">
                            <a16:creationId xmlns:a16="http://schemas.microsoft.com/office/drawing/2014/main" xmlns="" id="{E82A1D7D-3393-47DF-A219-B42BE2CCF77D}"/>
                          </a:ext>
                        </a:extLst>
                      </p:cNvPr>
                      <p:cNvSpPr/>
                      <p:nvPr/>
                    </p:nvSpPr>
                    <p:spPr>
                      <a:xfrm rot="-10695170">
                        <a:off x="2073753" y="7655699"/>
                        <a:ext cx="97405" cy="125235"/>
                      </a:xfrm>
                      <a:custGeom>
                        <a:avLst/>
                        <a:gdLst>
                          <a:gd name="connsiteX0" fmla="*/ 97405 w 97405"/>
                          <a:gd name="connsiteY0" fmla="*/ 62618 h 125235"/>
                          <a:gd name="connsiteX1" fmla="*/ 48702 w 97405"/>
                          <a:gd name="connsiteY1" fmla="*/ 125235 h 125235"/>
                          <a:gd name="connsiteX2" fmla="*/ 0 w 97405"/>
                          <a:gd name="connsiteY2" fmla="*/ 62618 h 125235"/>
                          <a:gd name="connsiteX3" fmla="*/ 48702 w 97405"/>
                          <a:gd name="connsiteY3" fmla="*/ 0 h 125235"/>
                          <a:gd name="connsiteX4" fmla="*/ 97405 w 97405"/>
                          <a:gd name="connsiteY4" fmla="*/ 62618 h 125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05" h="125235">
                            <a:moveTo>
                              <a:pt x="97405" y="62618"/>
                            </a:moveTo>
                            <a:cubicBezTo>
                              <a:pt x="97405" y="97200"/>
                              <a:pt x="75600" y="125235"/>
                              <a:pt x="48702" y="125235"/>
                            </a:cubicBezTo>
                            <a:cubicBezTo>
                              <a:pt x="21805" y="125235"/>
                              <a:pt x="0" y="97200"/>
                              <a:pt x="0" y="62618"/>
                            </a:cubicBezTo>
                            <a:cubicBezTo>
                              <a:pt x="0" y="28035"/>
                              <a:pt x="21805" y="0"/>
                              <a:pt x="48702" y="0"/>
                            </a:cubicBezTo>
                            <a:cubicBezTo>
                              <a:pt x="75600" y="0"/>
                              <a:pt x="97405" y="28035"/>
                              <a:pt x="97405" y="62618"/>
                            </a:cubicBezTo>
                            <a:close/>
                          </a:path>
                        </a:pathLst>
                      </a:custGeom>
                      <a:solidFill>
                        <a:srgbClr val="6A3D17"/>
                      </a:solidFill>
                      <a:ln w="34754" cap="flat">
                        <a:noFill/>
                        <a:prstDash val="solid"/>
                        <a:miter/>
                      </a:ln>
                    </p:spPr>
                    <p:txBody>
                      <a:bodyPr rtlCol="0" anchor="ctr"/>
                      <a:lstStyle/>
                      <a:p>
                        <a:endParaRPr lang="en-US"/>
                      </a:p>
                    </p:txBody>
                  </p:sp>
                  <p:sp>
                    <p:nvSpPr>
                      <p:cNvPr id="403" name="Freeform: Shape 402">
                        <a:extLst>
                          <a:ext uri="{FF2B5EF4-FFF2-40B4-BE49-F238E27FC236}">
                            <a16:creationId xmlns:a16="http://schemas.microsoft.com/office/drawing/2014/main" xmlns="" id="{2820DD71-663D-4EAE-A661-5E98C05A6938}"/>
                          </a:ext>
                        </a:extLst>
                      </p:cNvPr>
                      <p:cNvSpPr/>
                      <p:nvPr/>
                    </p:nvSpPr>
                    <p:spPr>
                      <a:xfrm rot="-10694199">
                        <a:off x="2091339" y="7675170"/>
                        <a:ext cx="62618" cy="83490"/>
                      </a:xfrm>
                      <a:custGeom>
                        <a:avLst/>
                        <a:gdLst>
                          <a:gd name="connsiteX0" fmla="*/ 62618 w 62618"/>
                          <a:gd name="connsiteY0" fmla="*/ 41745 h 83490"/>
                          <a:gd name="connsiteX1" fmla="*/ 31309 w 62618"/>
                          <a:gd name="connsiteY1" fmla="*/ 83491 h 83490"/>
                          <a:gd name="connsiteX2" fmla="*/ 0 w 62618"/>
                          <a:gd name="connsiteY2" fmla="*/ 41745 h 83490"/>
                          <a:gd name="connsiteX3" fmla="*/ 31309 w 62618"/>
                          <a:gd name="connsiteY3" fmla="*/ 0 h 83490"/>
                          <a:gd name="connsiteX4" fmla="*/ 62618 w 62618"/>
                          <a:gd name="connsiteY4" fmla="*/ 41745 h 834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18" h="83490">
                            <a:moveTo>
                              <a:pt x="62618" y="41745"/>
                            </a:moveTo>
                            <a:cubicBezTo>
                              <a:pt x="62618" y="64801"/>
                              <a:pt x="48601" y="83491"/>
                              <a:pt x="31309" y="83491"/>
                            </a:cubicBezTo>
                            <a:cubicBezTo>
                              <a:pt x="14018" y="83491"/>
                              <a:pt x="0" y="64801"/>
                              <a:pt x="0" y="41745"/>
                            </a:cubicBezTo>
                            <a:cubicBezTo>
                              <a:pt x="0" y="18690"/>
                              <a:pt x="14017" y="0"/>
                              <a:pt x="31309" y="0"/>
                            </a:cubicBezTo>
                            <a:cubicBezTo>
                              <a:pt x="48600" y="0"/>
                              <a:pt x="62618" y="18690"/>
                              <a:pt x="62618" y="41745"/>
                            </a:cubicBezTo>
                            <a:close/>
                          </a:path>
                        </a:pathLst>
                      </a:custGeom>
                      <a:solidFill>
                        <a:srgbClr val="2A1400"/>
                      </a:solidFill>
                      <a:ln w="34754" cap="flat">
                        <a:noFill/>
                        <a:prstDash val="solid"/>
                        <a:miter/>
                      </a:ln>
                    </p:spPr>
                    <p:txBody>
                      <a:bodyPr rtlCol="0" anchor="ctr"/>
                      <a:lstStyle/>
                      <a:p>
                        <a:endParaRPr lang="en-US"/>
                      </a:p>
                    </p:txBody>
                  </p:sp>
                  <p:sp>
                    <p:nvSpPr>
                      <p:cNvPr id="404" name="Freeform: Shape 403">
                        <a:extLst>
                          <a:ext uri="{FF2B5EF4-FFF2-40B4-BE49-F238E27FC236}">
                            <a16:creationId xmlns:a16="http://schemas.microsoft.com/office/drawing/2014/main" xmlns="" id="{1B397301-A4E6-48A6-A898-1EABD662246F}"/>
                          </a:ext>
                        </a:extLst>
                      </p:cNvPr>
                      <p:cNvSpPr/>
                      <p:nvPr/>
                    </p:nvSpPr>
                    <p:spPr>
                      <a:xfrm rot="-10691976">
                        <a:off x="2088437" y="7667081"/>
                        <a:ext cx="34788" cy="48703"/>
                      </a:xfrm>
                      <a:custGeom>
                        <a:avLst/>
                        <a:gdLst>
                          <a:gd name="connsiteX0" fmla="*/ 34789 w 34788"/>
                          <a:gd name="connsiteY0" fmla="*/ 24352 h 48703"/>
                          <a:gd name="connsiteX1" fmla="*/ 17394 w 34788"/>
                          <a:gd name="connsiteY1" fmla="*/ 48704 h 48703"/>
                          <a:gd name="connsiteX2" fmla="*/ 0 w 34788"/>
                          <a:gd name="connsiteY2" fmla="*/ 24352 h 48703"/>
                          <a:gd name="connsiteX3" fmla="*/ 17394 w 34788"/>
                          <a:gd name="connsiteY3" fmla="*/ 0 h 48703"/>
                          <a:gd name="connsiteX4" fmla="*/ 34789 w 34788"/>
                          <a:gd name="connsiteY4" fmla="*/ 24352 h 48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88" h="48703">
                            <a:moveTo>
                              <a:pt x="34789" y="24352"/>
                            </a:moveTo>
                            <a:cubicBezTo>
                              <a:pt x="34789" y="37801"/>
                              <a:pt x="27001" y="48704"/>
                              <a:pt x="17394" y="48704"/>
                            </a:cubicBezTo>
                            <a:cubicBezTo>
                              <a:pt x="7788" y="48704"/>
                              <a:pt x="0" y="37801"/>
                              <a:pt x="0" y="24352"/>
                            </a:cubicBezTo>
                            <a:cubicBezTo>
                              <a:pt x="0" y="10903"/>
                              <a:pt x="7788" y="0"/>
                              <a:pt x="17394" y="0"/>
                            </a:cubicBezTo>
                            <a:cubicBezTo>
                              <a:pt x="27001" y="0"/>
                              <a:pt x="34789" y="10903"/>
                              <a:pt x="34789" y="24352"/>
                            </a:cubicBezTo>
                            <a:close/>
                          </a:path>
                        </a:pathLst>
                      </a:custGeom>
                      <a:solidFill>
                        <a:srgbClr val="FBFBFB"/>
                      </a:solidFill>
                      <a:ln w="34755" cap="flat">
                        <a:noFill/>
                        <a:prstDash val="solid"/>
                        <a:miter/>
                      </a:ln>
                    </p:spPr>
                    <p:txBody>
                      <a:bodyPr rtlCol="0" anchor="ctr"/>
                      <a:lstStyle/>
                      <a:p>
                        <a:endParaRPr lang="en-US"/>
                      </a:p>
                    </p:txBody>
                  </p:sp>
                  <p:sp>
                    <p:nvSpPr>
                      <p:cNvPr id="405" name="Freeform: Shape 404">
                        <a:extLst>
                          <a:ext uri="{FF2B5EF4-FFF2-40B4-BE49-F238E27FC236}">
                            <a16:creationId xmlns:a16="http://schemas.microsoft.com/office/drawing/2014/main" xmlns="" id="{71AEA21F-ED8F-4EC3-AB98-AA59E69D34B5}"/>
                          </a:ext>
                        </a:extLst>
                      </p:cNvPr>
                      <p:cNvSpPr/>
                      <p:nvPr/>
                    </p:nvSpPr>
                    <p:spPr>
                      <a:xfrm>
                        <a:off x="2131755" y="7663928"/>
                        <a:ext cx="34366" cy="107845"/>
                      </a:xfrm>
                      <a:custGeom>
                        <a:avLst/>
                        <a:gdLst>
                          <a:gd name="connsiteX0" fmla="*/ 0 w 34366"/>
                          <a:gd name="connsiteY0" fmla="*/ 100887 h 107845"/>
                          <a:gd name="connsiteX1" fmla="*/ 24352 w 34366"/>
                          <a:gd name="connsiteY1" fmla="*/ 52183 h 107845"/>
                          <a:gd name="connsiteX2" fmla="*/ 3479 w 34366"/>
                          <a:gd name="connsiteY2" fmla="*/ 3479 h 107845"/>
                          <a:gd name="connsiteX3" fmla="*/ 3479 w 34366"/>
                          <a:gd name="connsiteY3" fmla="*/ 0 h 107845"/>
                          <a:gd name="connsiteX4" fmla="*/ 0 w 34366"/>
                          <a:gd name="connsiteY4" fmla="*/ 107845 h 107845"/>
                          <a:gd name="connsiteX5" fmla="*/ 0 w 34366"/>
                          <a:gd name="connsiteY5" fmla="*/ 100887 h 107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366" h="107845">
                            <a:moveTo>
                              <a:pt x="0" y="100887"/>
                            </a:moveTo>
                            <a:cubicBezTo>
                              <a:pt x="17394" y="86972"/>
                              <a:pt x="24352" y="73056"/>
                              <a:pt x="24352" y="52183"/>
                            </a:cubicBezTo>
                            <a:cubicBezTo>
                              <a:pt x="24352" y="34789"/>
                              <a:pt x="17394" y="17394"/>
                              <a:pt x="3479" y="3479"/>
                            </a:cubicBezTo>
                            <a:cubicBezTo>
                              <a:pt x="3479" y="3479"/>
                              <a:pt x="3479" y="0"/>
                              <a:pt x="3479" y="0"/>
                            </a:cubicBezTo>
                            <a:cubicBezTo>
                              <a:pt x="45225" y="20873"/>
                              <a:pt x="45225" y="90451"/>
                              <a:pt x="0" y="107845"/>
                            </a:cubicBezTo>
                            <a:cubicBezTo>
                              <a:pt x="3479" y="107845"/>
                              <a:pt x="0" y="104366"/>
                              <a:pt x="0" y="100887"/>
                            </a:cubicBezTo>
                            <a:close/>
                          </a:path>
                        </a:pathLst>
                      </a:custGeom>
                      <a:solidFill>
                        <a:srgbClr val="6A3D17"/>
                      </a:solidFill>
                      <a:ln w="34755" cap="flat">
                        <a:noFill/>
                        <a:prstDash val="solid"/>
                        <a:miter/>
                      </a:ln>
                    </p:spPr>
                    <p:txBody>
                      <a:bodyPr rtlCol="0" anchor="ctr"/>
                      <a:lstStyle/>
                      <a:p>
                        <a:endParaRPr lang="en-US"/>
                      </a:p>
                    </p:txBody>
                  </p:sp>
                  <p:sp>
                    <p:nvSpPr>
                      <p:cNvPr id="406" name="Freeform: Shape 405">
                        <a:extLst>
                          <a:ext uri="{FF2B5EF4-FFF2-40B4-BE49-F238E27FC236}">
                            <a16:creationId xmlns:a16="http://schemas.microsoft.com/office/drawing/2014/main" xmlns="" id="{74AB1A58-CA21-47EE-8B25-25981FA02E7C}"/>
                          </a:ext>
                        </a:extLst>
                      </p:cNvPr>
                      <p:cNvSpPr/>
                      <p:nvPr/>
                    </p:nvSpPr>
                    <p:spPr>
                      <a:xfrm>
                        <a:off x="2079572" y="7709153"/>
                        <a:ext cx="40876" cy="63164"/>
                      </a:xfrm>
                      <a:custGeom>
                        <a:avLst/>
                        <a:gdLst>
                          <a:gd name="connsiteX0" fmla="*/ 0 w 40876"/>
                          <a:gd name="connsiteY0" fmla="*/ 0 h 63164"/>
                          <a:gd name="connsiteX1" fmla="*/ 0 w 40876"/>
                          <a:gd name="connsiteY1" fmla="*/ 0 h 63164"/>
                          <a:gd name="connsiteX2" fmla="*/ 10437 w 40876"/>
                          <a:gd name="connsiteY2" fmla="*/ 31310 h 63164"/>
                          <a:gd name="connsiteX3" fmla="*/ 38268 w 40876"/>
                          <a:gd name="connsiteY3" fmla="*/ 55662 h 63164"/>
                          <a:gd name="connsiteX4" fmla="*/ 38268 w 40876"/>
                          <a:gd name="connsiteY4" fmla="*/ 62620 h 63164"/>
                          <a:gd name="connsiteX5" fmla="*/ 6958 w 40876"/>
                          <a:gd name="connsiteY5" fmla="*/ 41747 h 63164"/>
                          <a:gd name="connsiteX6" fmla="*/ 0 w 40876"/>
                          <a:gd name="connsiteY6" fmla="*/ 0 h 63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876" h="63164">
                            <a:moveTo>
                              <a:pt x="0" y="0"/>
                            </a:moveTo>
                            <a:cubicBezTo>
                              <a:pt x="3479" y="0"/>
                              <a:pt x="3479" y="0"/>
                              <a:pt x="0" y="0"/>
                            </a:cubicBezTo>
                            <a:cubicBezTo>
                              <a:pt x="0" y="10437"/>
                              <a:pt x="6958" y="20873"/>
                              <a:pt x="10437" y="31310"/>
                            </a:cubicBezTo>
                            <a:cubicBezTo>
                              <a:pt x="13916" y="45225"/>
                              <a:pt x="24352" y="48704"/>
                              <a:pt x="38268" y="55662"/>
                            </a:cubicBezTo>
                            <a:cubicBezTo>
                              <a:pt x="41747" y="55662"/>
                              <a:pt x="41747" y="62620"/>
                              <a:pt x="38268" y="62620"/>
                            </a:cubicBezTo>
                            <a:cubicBezTo>
                              <a:pt x="24352" y="66099"/>
                              <a:pt x="13916" y="52183"/>
                              <a:pt x="6958" y="41747"/>
                            </a:cubicBezTo>
                            <a:cubicBezTo>
                              <a:pt x="0" y="27831"/>
                              <a:pt x="0" y="17394"/>
                              <a:pt x="0" y="0"/>
                            </a:cubicBezTo>
                            <a:close/>
                          </a:path>
                        </a:pathLst>
                      </a:custGeom>
                      <a:solidFill>
                        <a:srgbClr val="6A3D17"/>
                      </a:solidFill>
                      <a:ln w="34755" cap="flat">
                        <a:noFill/>
                        <a:prstDash val="solid"/>
                        <a:miter/>
                      </a:ln>
                    </p:spPr>
                    <p:txBody>
                      <a:bodyPr rtlCol="0" anchor="ctr"/>
                      <a:lstStyle/>
                      <a:p>
                        <a:endParaRPr lang="en-US"/>
                      </a:p>
                    </p:txBody>
                  </p:sp>
                  <p:sp>
                    <p:nvSpPr>
                      <p:cNvPr id="407" name="Freeform: Shape 406">
                        <a:extLst>
                          <a:ext uri="{FF2B5EF4-FFF2-40B4-BE49-F238E27FC236}">
                            <a16:creationId xmlns:a16="http://schemas.microsoft.com/office/drawing/2014/main" xmlns="" id="{E10F6987-534C-46E5-8922-C2CF9BFFDC2F}"/>
                          </a:ext>
                        </a:extLst>
                      </p:cNvPr>
                      <p:cNvSpPr/>
                      <p:nvPr/>
                    </p:nvSpPr>
                    <p:spPr>
                      <a:xfrm>
                        <a:off x="2151082" y="7705674"/>
                        <a:ext cx="13915" cy="50145"/>
                      </a:xfrm>
                      <a:custGeom>
                        <a:avLst/>
                        <a:gdLst>
                          <a:gd name="connsiteX0" fmla="*/ 1546 w 13915"/>
                          <a:gd name="connsiteY0" fmla="*/ 45225 h 50145"/>
                          <a:gd name="connsiteX1" fmla="*/ 11983 w 13915"/>
                          <a:gd name="connsiteY1" fmla="*/ 0 h 50145"/>
                          <a:gd name="connsiteX2" fmla="*/ 11983 w 13915"/>
                          <a:gd name="connsiteY2" fmla="*/ 0 h 50145"/>
                          <a:gd name="connsiteX3" fmla="*/ 1546 w 13915"/>
                          <a:gd name="connsiteY3" fmla="*/ 48704 h 50145"/>
                          <a:gd name="connsiteX4" fmla="*/ 1546 w 13915"/>
                          <a:gd name="connsiteY4" fmla="*/ 45225 h 501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15" h="50145">
                            <a:moveTo>
                              <a:pt x="1546" y="45225"/>
                            </a:moveTo>
                            <a:cubicBezTo>
                              <a:pt x="8504" y="31310"/>
                              <a:pt x="11983" y="17394"/>
                              <a:pt x="11983" y="0"/>
                            </a:cubicBezTo>
                            <a:cubicBezTo>
                              <a:pt x="11983" y="0"/>
                              <a:pt x="11983" y="0"/>
                              <a:pt x="11983" y="0"/>
                            </a:cubicBezTo>
                            <a:cubicBezTo>
                              <a:pt x="15462" y="13916"/>
                              <a:pt x="15462" y="38268"/>
                              <a:pt x="1546" y="48704"/>
                            </a:cubicBezTo>
                            <a:cubicBezTo>
                              <a:pt x="1546" y="52183"/>
                              <a:pt x="-1933" y="48704"/>
                              <a:pt x="1546" y="45225"/>
                            </a:cubicBezTo>
                            <a:close/>
                          </a:path>
                        </a:pathLst>
                      </a:custGeom>
                      <a:solidFill>
                        <a:srgbClr val="6A3D17"/>
                      </a:solidFill>
                      <a:ln w="34755" cap="flat">
                        <a:noFill/>
                        <a:prstDash val="solid"/>
                        <a:miter/>
                      </a:ln>
                    </p:spPr>
                    <p:txBody>
                      <a:bodyPr rtlCol="0" anchor="ctr"/>
                      <a:lstStyle/>
                      <a:p>
                        <a:endParaRPr lang="en-US"/>
                      </a:p>
                    </p:txBody>
                  </p:sp>
                </p:grpSp>
                <p:sp>
                  <p:nvSpPr>
                    <p:cNvPr id="408" name="Freeform: Shape 407">
                      <a:extLst>
                        <a:ext uri="{FF2B5EF4-FFF2-40B4-BE49-F238E27FC236}">
                          <a16:creationId xmlns:a16="http://schemas.microsoft.com/office/drawing/2014/main" xmlns="" id="{382E4E17-D240-4F10-98AE-3E862271C3FE}"/>
                        </a:ext>
                      </a:extLst>
                    </p:cNvPr>
                    <p:cNvSpPr/>
                    <p:nvPr/>
                  </p:nvSpPr>
                  <p:spPr>
                    <a:xfrm>
                      <a:off x="2069136" y="7695238"/>
                      <a:ext cx="104366" cy="90450"/>
                    </a:xfrm>
                    <a:custGeom>
                      <a:avLst/>
                      <a:gdLst>
                        <a:gd name="connsiteX0" fmla="*/ 3479 w 104366"/>
                        <a:gd name="connsiteY0" fmla="*/ 0 h 90450"/>
                        <a:gd name="connsiteX1" fmla="*/ 27831 w 104366"/>
                        <a:gd name="connsiteY1" fmla="*/ 45225 h 90450"/>
                        <a:gd name="connsiteX2" fmla="*/ 104366 w 104366"/>
                        <a:gd name="connsiteY2" fmla="*/ 45225 h 90450"/>
                        <a:gd name="connsiteX3" fmla="*/ 52183 w 104366"/>
                        <a:gd name="connsiteY3" fmla="*/ 90451 h 90450"/>
                        <a:gd name="connsiteX4" fmla="*/ 0 w 104366"/>
                        <a:gd name="connsiteY4" fmla="*/ 20873 h 90450"/>
                        <a:gd name="connsiteX5" fmla="*/ 3479 w 104366"/>
                        <a:gd name="connsiteY5" fmla="*/ 0 h 9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366" h="90450">
                          <a:moveTo>
                            <a:pt x="3479" y="0"/>
                          </a:moveTo>
                          <a:cubicBezTo>
                            <a:pt x="6958" y="17394"/>
                            <a:pt x="13915" y="34789"/>
                            <a:pt x="27831" y="45225"/>
                          </a:cubicBezTo>
                          <a:cubicBezTo>
                            <a:pt x="52183" y="66099"/>
                            <a:pt x="83493" y="62620"/>
                            <a:pt x="104366" y="45225"/>
                          </a:cubicBezTo>
                          <a:cubicBezTo>
                            <a:pt x="97408" y="73056"/>
                            <a:pt x="76535" y="90451"/>
                            <a:pt x="52183" y="90451"/>
                          </a:cubicBezTo>
                          <a:cubicBezTo>
                            <a:pt x="24352" y="90451"/>
                            <a:pt x="0" y="59141"/>
                            <a:pt x="0" y="20873"/>
                          </a:cubicBezTo>
                          <a:cubicBezTo>
                            <a:pt x="0" y="13915"/>
                            <a:pt x="0" y="6958"/>
                            <a:pt x="3479" y="0"/>
                          </a:cubicBezTo>
                          <a:close/>
                        </a:path>
                      </a:pathLst>
                    </a:custGeom>
                    <a:solidFill>
                      <a:srgbClr val="5A3311"/>
                    </a:solidFill>
                    <a:ln w="34755" cap="flat">
                      <a:noFill/>
                      <a:prstDash val="solid"/>
                      <a:miter/>
                    </a:ln>
                  </p:spPr>
                  <p:txBody>
                    <a:bodyPr rtlCol="0" anchor="ctr"/>
                    <a:lstStyle/>
                    <a:p>
                      <a:endParaRPr lang="en-US"/>
                    </a:p>
                  </p:txBody>
                </p:sp>
              </p:grpSp>
              <p:sp>
                <p:nvSpPr>
                  <p:cNvPr id="409" name="Freeform: Shape 408">
                    <a:extLst>
                      <a:ext uri="{FF2B5EF4-FFF2-40B4-BE49-F238E27FC236}">
                        <a16:creationId xmlns:a16="http://schemas.microsoft.com/office/drawing/2014/main" xmlns="" id="{4BF9BFA8-9F42-4E82-8FA8-48798CFDEA91}"/>
                      </a:ext>
                    </a:extLst>
                  </p:cNvPr>
                  <p:cNvSpPr/>
                  <p:nvPr/>
                </p:nvSpPr>
                <p:spPr>
                  <a:xfrm>
                    <a:off x="2048633" y="7632376"/>
                    <a:ext cx="135305" cy="175184"/>
                  </a:xfrm>
                  <a:custGeom>
                    <a:avLst/>
                    <a:gdLst>
                      <a:gd name="connsiteX0" fmla="*/ 6587 w 135305"/>
                      <a:gd name="connsiteY0" fmla="*/ 59382 h 175184"/>
                      <a:gd name="connsiteX1" fmla="*/ 79643 w 135305"/>
                      <a:gd name="connsiteY1" fmla="*/ 242 h 175184"/>
                      <a:gd name="connsiteX2" fmla="*/ 135305 w 135305"/>
                      <a:gd name="connsiteY2" fmla="*/ 38509 h 175184"/>
                      <a:gd name="connsiteX3" fmla="*/ 79643 w 135305"/>
                      <a:gd name="connsiteY3" fmla="*/ 14157 h 175184"/>
                      <a:gd name="connsiteX4" fmla="*/ 17023 w 135305"/>
                      <a:gd name="connsiteY4" fmla="*/ 101129 h 175184"/>
                      <a:gd name="connsiteX5" fmla="*/ 79643 w 135305"/>
                      <a:gd name="connsiteY5" fmla="*/ 167228 h 175184"/>
                      <a:gd name="connsiteX6" fmla="*/ 114432 w 135305"/>
                      <a:gd name="connsiteY6" fmla="*/ 163749 h 175184"/>
                      <a:gd name="connsiteX7" fmla="*/ 23981 w 135305"/>
                      <a:gd name="connsiteY7" fmla="*/ 160270 h 175184"/>
                      <a:gd name="connsiteX8" fmla="*/ 6587 w 135305"/>
                      <a:gd name="connsiteY8" fmla="*/ 142875 h 175184"/>
                      <a:gd name="connsiteX9" fmla="*/ 6587 w 135305"/>
                      <a:gd name="connsiteY9" fmla="*/ 59382 h 175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5305" h="175184">
                        <a:moveTo>
                          <a:pt x="6587" y="59382"/>
                        </a:moveTo>
                        <a:cubicBezTo>
                          <a:pt x="17023" y="31551"/>
                          <a:pt x="41376" y="-3237"/>
                          <a:pt x="79643" y="242"/>
                        </a:cubicBezTo>
                        <a:cubicBezTo>
                          <a:pt x="103995" y="3720"/>
                          <a:pt x="124869" y="17636"/>
                          <a:pt x="135305" y="38509"/>
                        </a:cubicBezTo>
                        <a:cubicBezTo>
                          <a:pt x="121390" y="24594"/>
                          <a:pt x="103995" y="14157"/>
                          <a:pt x="79643" y="14157"/>
                        </a:cubicBezTo>
                        <a:cubicBezTo>
                          <a:pt x="37897" y="17636"/>
                          <a:pt x="17023" y="62861"/>
                          <a:pt x="17023" y="101129"/>
                        </a:cubicBezTo>
                        <a:cubicBezTo>
                          <a:pt x="17023" y="142875"/>
                          <a:pt x="41376" y="163749"/>
                          <a:pt x="79643" y="167228"/>
                        </a:cubicBezTo>
                        <a:cubicBezTo>
                          <a:pt x="90080" y="167228"/>
                          <a:pt x="103995" y="167228"/>
                          <a:pt x="114432" y="163749"/>
                        </a:cubicBezTo>
                        <a:cubicBezTo>
                          <a:pt x="86601" y="181143"/>
                          <a:pt x="48333" y="177664"/>
                          <a:pt x="23981" y="160270"/>
                        </a:cubicBezTo>
                        <a:cubicBezTo>
                          <a:pt x="20502" y="153312"/>
                          <a:pt x="13545" y="146354"/>
                          <a:pt x="6587" y="142875"/>
                        </a:cubicBezTo>
                        <a:cubicBezTo>
                          <a:pt x="-371" y="115044"/>
                          <a:pt x="-3850" y="83735"/>
                          <a:pt x="6587" y="59382"/>
                        </a:cubicBezTo>
                        <a:close/>
                      </a:path>
                    </a:pathLst>
                  </a:custGeom>
                  <a:solidFill>
                    <a:srgbClr val="BBAC9A"/>
                  </a:solidFill>
                  <a:ln w="34755" cap="flat">
                    <a:noFill/>
                    <a:prstDash val="solid"/>
                    <a:miter/>
                  </a:ln>
                </p:spPr>
                <p:txBody>
                  <a:bodyPr rtlCol="0" anchor="ctr"/>
                  <a:lstStyle/>
                  <a:p>
                    <a:endParaRPr lang="en-US"/>
                  </a:p>
                </p:txBody>
              </p:sp>
              <p:sp>
                <p:nvSpPr>
                  <p:cNvPr id="410" name="Freeform: Shape 409">
                    <a:extLst>
                      <a:ext uri="{FF2B5EF4-FFF2-40B4-BE49-F238E27FC236}">
                        <a16:creationId xmlns:a16="http://schemas.microsoft.com/office/drawing/2014/main" xmlns="" id="{FC9E47A2-FE78-4C5A-9AE8-9E6D60CB014E}"/>
                      </a:ext>
                    </a:extLst>
                  </p:cNvPr>
                  <p:cNvSpPr/>
                  <p:nvPr/>
                </p:nvSpPr>
                <p:spPr>
                  <a:xfrm>
                    <a:off x="2256379" y="7688280"/>
                    <a:ext cx="85549" cy="159805"/>
                  </a:xfrm>
                  <a:custGeom>
                    <a:avLst/>
                    <a:gdLst>
                      <a:gd name="connsiteX0" fmla="*/ 4094 w 85549"/>
                      <a:gd name="connsiteY0" fmla="*/ 111324 h 159805"/>
                      <a:gd name="connsiteX1" fmla="*/ 35404 w 85549"/>
                      <a:gd name="connsiteY1" fmla="*/ 6958 h 159805"/>
                      <a:gd name="connsiteX2" fmla="*/ 45841 w 85549"/>
                      <a:gd name="connsiteY2" fmla="*/ 0 h 159805"/>
                      <a:gd name="connsiteX3" fmla="*/ 35404 w 85549"/>
                      <a:gd name="connsiteY3" fmla="*/ 55662 h 159805"/>
                      <a:gd name="connsiteX4" fmla="*/ 35404 w 85549"/>
                      <a:gd name="connsiteY4" fmla="*/ 69578 h 159805"/>
                      <a:gd name="connsiteX5" fmla="*/ 35404 w 85549"/>
                      <a:gd name="connsiteY5" fmla="*/ 69578 h 159805"/>
                      <a:gd name="connsiteX6" fmla="*/ 38883 w 85549"/>
                      <a:gd name="connsiteY6" fmla="*/ 83493 h 159805"/>
                      <a:gd name="connsiteX7" fmla="*/ 42362 w 85549"/>
                      <a:gd name="connsiteY7" fmla="*/ 86972 h 159805"/>
                      <a:gd name="connsiteX8" fmla="*/ 49320 w 85549"/>
                      <a:gd name="connsiteY8" fmla="*/ 90451 h 159805"/>
                      <a:gd name="connsiteX9" fmla="*/ 70193 w 85549"/>
                      <a:gd name="connsiteY9" fmla="*/ 100887 h 159805"/>
                      <a:gd name="connsiteX10" fmla="*/ 56277 w 85549"/>
                      <a:gd name="connsiteY10" fmla="*/ 104366 h 159805"/>
                      <a:gd name="connsiteX11" fmla="*/ 80630 w 85549"/>
                      <a:gd name="connsiteY11" fmla="*/ 135676 h 159805"/>
                      <a:gd name="connsiteX12" fmla="*/ 84108 w 85549"/>
                      <a:gd name="connsiteY12" fmla="*/ 139155 h 159805"/>
                      <a:gd name="connsiteX13" fmla="*/ 24968 w 85549"/>
                      <a:gd name="connsiteY13" fmla="*/ 156549 h 159805"/>
                      <a:gd name="connsiteX14" fmla="*/ 4094 w 85549"/>
                      <a:gd name="connsiteY14" fmla="*/ 111324 h 159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549" h="159805">
                        <a:moveTo>
                          <a:pt x="4094" y="111324"/>
                        </a:moveTo>
                        <a:cubicBezTo>
                          <a:pt x="18010" y="76535"/>
                          <a:pt x="4094" y="34789"/>
                          <a:pt x="35404" y="6958"/>
                        </a:cubicBezTo>
                        <a:cubicBezTo>
                          <a:pt x="38883" y="6958"/>
                          <a:pt x="42362" y="3479"/>
                          <a:pt x="45841" y="0"/>
                        </a:cubicBezTo>
                        <a:cubicBezTo>
                          <a:pt x="38883" y="17394"/>
                          <a:pt x="35404" y="38268"/>
                          <a:pt x="35404" y="55662"/>
                        </a:cubicBezTo>
                        <a:cubicBezTo>
                          <a:pt x="35404" y="62620"/>
                          <a:pt x="35404" y="66099"/>
                          <a:pt x="35404" y="69578"/>
                        </a:cubicBezTo>
                        <a:cubicBezTo>
                          <a:pt x="35404" y="69578"/>
                          <a:pt x="35404" y="69578"/>
                          <a:pt x="35404" y="69578"/>
                        </a:cubicBezTo>
                        <a:cubicBezTo>
                          <a:pt x="35404" y="73056"/>
                          <a:pt x="35404" y="80014"/>
                          <a:pt x="38883" y="83493"/>
                        </a:cubicBezTo>
                        <a:cubicBezTo>
                          <a:pt x="38883" y="86972"/>
                          <a:pt x="42362" y="86972"/>
                          <a:pt x="42362" y="86972"/>
                        </a:cubicBezTo>
                        <a:cubicBezTo>
                          <a:pt x="45841" y="90451"/>
                          <a:pt x="45841" y="90451"/>
                          <a:pt x="49320" y="90451"/>
                        </a:cubicBezTo>
                        <a:cubicBezTo>
                          <a:pt x="59756" y="93930"/>
                          <a:pt x="66714" y="97409"/>
                          <a:pt x="70193" y="100887"/>
                        </a:cubicBezTo>
                        <a:cubicBezTo>
                          <a:pt x="66714" y="100887"/>
                          <a:pt x="59756" y="100887"/>
                          <a:pt x="56277" y="104366"/>
                        </a:cubicBezTo>
                        <a:cubicBezTo>
                          <a:pt x="35404" y="114803"/>
                          <a:pt x="59756" y="160028"/>
                          <a:pt x="80630" y="135676"/>
                        </a:cubicBezTo>
                        <a:cubicBezTo>
                          <a:pt x="84108" y="132197"/>
                          <a:pt x="87587" y="135676"/>
                          <a:pt x="84108" y="139155"/>
                        </a:cubicBezTo>
                        <a:cubicBezTo>
                          <a:pt x="73672" y="160028"/>
                          <a:pt x="45841" y="163507"/>
                          <a:pt x="24968" y="156549"/>
                        </a:cubicBezTo>
                        <a:cubicBezTo>
                          <a:pt x="4094" y="153071"/>
                          <a:pt x="-6342" y="135676"/>
                          <a:pt x="4094" y="111324"/>
                        </a:cubicBezTo>
                        <a:close/>
                      </a:path>
                    </a:pathLst>
                  </a:custGeom>
                  <a:solidFill>
                    <a:srgbClr val="FBD0B4"/>
                  </a:solidFill>
                  <a:ln w="34755" cap="flat">
                    <a:noFill/>
                    <a:prstDash val="solid"/>
                    <a:miter/>
                  </a:ln>
                </p:spPr>
                <p:txBody>
                  <a:bodyPr rtlCol="0" anchor="ctr"/>
                  <a:lstStyle/>
                  <a:p>
                    <a:endParaRPr lang="en-US"/>
                  </a:p>
                </p:txBody>
              </p:sp>
              <p:sp>
                <p:nvSpPr>
                  <p:cNvPr id="411" name="Freeform: Shape 410">
                    <a:extLst>
                      <a:ext uri="{FF2B5EF4-FFF2-40B4-BE49-F238E27FC236}">
                        <a16:creationId xmlns:a16="http://schemas.microsoft.com/office/drawing/2014/main" xmlns="" id="{76393388-89BA-453E-A23A-45D71D6F60CF}"/>
                      </a:ext>
                    </a:extLst>
                  </p:cNvPr>
                  <p:cNvSpPr/>
                  <p:nvPr/>
                </p:nvSpPr>
                <p:spPr>
                  <a:xfrm>
                    <a:off x="2274389" y="7684801"/>
                    <a:ext cx="66548" cy="171351"/>
                  </a:xfrm>
                  <a:custGeom>
                    <a:avLst/>
                    <a:gdLst>
                      <a:gd name="connsiteX0" fmla="*/ 0 w 66548"/>
                      <a:gd name="connsiteY0" fmla="*/ 153070 h 171351"/>
                      <a:gd name="connsiteX1" fmla="*/ 31310 w 66548"/>
                      <a:gd name="connsiteY1" fmla="*/ 163507 h 171351"/>
                      <a:gd name="connsiteX2" fmla="*/ 62620 w 66548"/>
                      <a:gd name="connsiteY2" fmla="*/ 146113 h 171351"/>
                      <a:gd name="connsiteX3" fmla="*/ 41747 w 66548"/>
                      <a:gd name="connsiteY3" fmla="*/ 107845 h 171351"/>
                      <a:gd name="connsiteX4" fmla="*/ 6958 w 66548"/>
                      <a:gd name="connsiteY4" fmla="*/ 125239 h 171351"/>
                      <a:gd name="connsiteX5" fmla="*/ 3479 w 66548"/>
                      <a:gd name="connsiteY5" fmla="*/ 125239 h 171351"/>
                      <a:gd name="connsiteX6" fmla="*/ 6958 w 66548"/>
                      <a:gd name="connsiteY6" fmla="*/ 114803 h 171351"/>
                      <a:gd name="connsiteX7" fmla="*/ 10437 w 66548"/>
                      <a:gd name="connsiteY7" fmla="*/ 111324 h 171351"/>
                      <a:gd name="connsiteX8" fmla="*/ 10437 w 66548"/>
                      <a:gd name="connsiteY8" fmla="*/ 111324 h 171351"/>
                      <a:gd name="connsiteX9" fmla="*/ 13916 w 66548"/>
                      <a:gd name="connsiteY9" fmla="*/ 107845 h 171351"/>
                      <a:gd name="connsiteX10" fmla="*/ 27831 w 66548"/>
                      <a:gd name="connsiteY10" fmla="*/ 100887 h 171351"/>
                      <a:gd name="connsiteX11" fmla="*/ 13916 w 66548"/>
                      <a:gd name="connsiteY11" fmla="*/ 73056 h 171351"/>
                      <a:gd name="connsiteX12" fmla="*/ 24352 w 66548"/>
                      <a:gd name="connsiteY12" fmla="*/ 0 h 171351"/>
                      <a:gd name="connsiteX13" fmla="*/ 24352 w 66548"/>
                      <a:gd name="connsiteY13" fmla="*/ 0 h 171351"/>
                      <a:gd name="connsiteX14" fmla="*/ 27831 w 66548"/>
                      <a:gd name="connsiteY14" fmla="*/ 100887 h 171351"/>
                      <a:gd name="connsiteX15" fmla="*/ 27831 w 66548"/>
                      <a:gd name="connsiteY15" fmla="*/ 100887 h 171351"/>
                      <a:gd name="connsiteX16" fmla="*/ 38268 w 66548"/>
                      <a:gd name="connsiteY16" fmla="*/ 100887 h 171351"/>
                      <a:gd name="connsiteX17" fmla="*/ 66099 w 66548"/>
                      <a:gd name="connsiteY17" fmla="*/ 139155 h 171351"/>
                      <a:gd name="connsiteX18" fmla="*/ 38268 w 66548"/>
                      <a:gd name="connsiteY18" fmla="*/ 170465 h 171351"/>
                      <a:gd name="connsiteX19" fmla="*/ 0 w 66548"/>
                      <a:gd name="connsiteY19" fmla="*/ 153070 h 171351"/>
                      <a:gd name="connsiteX20" fmla="*/ 0 w 66548"/>
                      <a:gd name="connsiteY20" fmla="*/ 153070 h 171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6548" h="171351">
                        <a:moveTo>
                          <a:pt x="0" y="153070"/>
                        </a:moveTo>
                        <a:cubicBezTo>
                          <a:pt x="10437" y="160028"/>
                          <a:pt x="20873" y="163507"/>
                          <a:pt x="31310" y="163507"/>
                        </a:cubicBezTo>
                        <a:cubicBezTo>
                          <a:pt x="41747" y="163507"/>
                          <a:pt x="59141" y="156549"/>
                          <a:pt x="62620" y="146113"/>
                        </a:cubicBezTo>
                        <a:cubicBezTo>
                          <a:pt x="69578" y="128718"/>
                          <a:pt x="55662" y="111324"/>
                          <a:pt x="41747" y="107845"/>
                        </a:cubicBezTo>
                        <a:cubicBezTo>
                          <a:pt x="27831" y="104366"/>
                          <a:pt x="13916" y="114803"/>
                          <a:pt x="6958" y="125239"/>
                        </a:cubicBezTo>
                        <a:cubicBezTo>
                          <a:pt x="6958" y="125239"/>
                          <a:pt x="3479" y="125239"/>
                          <a:pt x="3479" y="125239"/>
                        </a:cubicBezTo>
                        <a:cubicBezTo>
                          <a:pt x="3479" y="121761"/>
                          <a:pt x="6958" y="118282"/>
                          <a:pt x="6958" y="114803"/>
                        </a:cubicBezTo>
                        <a:cubicBezTo>
                          <a:pt x="6958" y="114803"/>
                          <a:pt x="10437" y="111324"/>
                          <a:pt x="10437" y="111324"/>
                        </a:cubicBezTo>
                        <a:cubicBezTo>
                          <a:pt x="10437" y="111324"/>
                          <a:pt x="10437" y="111324"/>
                          <a:pt x="10437" y="111324"/>
                        </a:cubicBezTo>
                        <a:cubicBezTo>
                          <a:pt x="10437" y="111324"/>
                          <a:pt x="10437" y="111324"/>
                          <a:pt x="13916" y="107845"/>
                        </a:cubicBezTo>
                        <a:cubicBezTo>
                          <a:pt x="17394" y="104366"/>
                          <a:pt x="20873" y="104366"/>
                          <a:pt x="27831" y="100887"/>
                        </a:cubicBezTo>
                        <a:cubicBezTo>
                          <a:pt x="17394" y="93930"/>
                          <a:pt x="17394" y="83493"/>
                          <a:pt x="13916" y="73056"/>
                        </a:cubicBezTo>
                        <a:cubicBezTo>
                          <a:pt x="13916" y="48704"/>
                          <a:pt x="13916" y="20873"/>
                          <a:pt x="24352" y="0"/>
                        </a:cubicBezTo>
                        <a:cubicBezTo>
                          <a:pt x="24352" y="0"/>
                          <a:pt x="24352" y="0"/>
                          <a:pt x="24352" y="0"/>
                        </a:cubicBezTo>
                        <a:cubicBezTo>
                          <a:pt x="17394" y="24352"/>
                          <a:pt x="6958" y="76535"/>
                          <a:pt x="27831" y="100887"/>
                        </a:cubicBezTo>
                        <a:cubicBezTo>
                          <a:pt x="27831" y="100887"/>
                          <a:pt x="27831" y="100887"/>
                          <a:pt x="27831" y="100887"/>
                        </a:cubicBezTo>
                        <a:cubicBezTo>
                          <a:pt x="31310" y="100887"/>
                          <a:pt x="34789" y="100887"/>
                          <a:pt x="38268" y="100887"/>
                        </a:cubicBezTo>
                        <a:cubicBezTo>
                          <a:pt x="55662" y="104366"/>
                          <a:pt x="66099" y="121761"/>
                          <a:pt x="66099" y="139155"/>
                        </a:cubicBezTo>
                        <a:cubicBezTo>
                          <a:pt x="69578" y="156549"/>
                          <a:pt x="52183" y="166986"/>
                          <a:pt x="38268" y="170465"/>
                        </a:cubicBezTo>
                        <a:cubicBezTo>
                          <a:pt x="24352" y="173944"/>
                          <a:pt x="10437" y="166986"/>
                          <a:pt x="0" y="153070"/>
                        </a:cubicBezTo>
                        <a:cubicBezTo>
                          <a:pt x="0" y="156549"/>
                          <a:pt x="0" y="153070"/>
                          <a:pt x="0" y="153070"/>
                        </a:cubicBezTo>
                        <a:close/>
                      </a:path>
                    </a:pathLst>
                  </a:custGeom>
                  <a:solidFill>
                    <a:srgbClr val="9E5116"/>
                  </a:solidFill>
                  <a:ln w="34755" cap="flat">
                    <a:noFill/>
                    <a:prstDash val="solid"/>
                    <a:miter/>
                  </a:ln>
                </p:spPr>
                <p:txBody>
                  <a:bodyPr rtlCol="0" anchor="ctr"/>
                  <a:lstStyle/>
                  <a:p>
                    <a:endParaRPr lang="en-US"/>
                  </a:p>
                </p:txBody>
              </p:sp>
              <p:sp>
                <p:nvSpPr>
                  <p:cNvPr id="412" name="Freeform: Shape 411">
                    <a:extLst>
                      <a:ext uri="{FF2B5EF4-FFF2-40B4-BE49-F238E27FC236}">
                        <a16:creationId xmlns:a16="http://schemas.microsoft.com/office/drawing/2014/main" xmlns="" id="{F769B3CD-2D8E-407B-904F-19E6153DE0C0}"/>
                      </a:ext>
                    </a:extLst>
                  </p:cNvPr>
                  <p:cNvSpPr/>
                  <p:nvPr/>
                </p:nvSpPr>
                <p:spPr>
                  <a:xfrm>
                    <a:off x="2305699" y="7791946"/>
                    <a:ext cx="28369" cy="35488"/>
                  </a:xfrm>
                  <a:custGeom>
                    <a:avLst/>
                    <a:gdLst>
                      <a:gd name="connsiteX0" fmla="*/ 0 w 28369"/>
                      <a:gd name="connsiteY0" fmla="*/ 700 h 35488"/>
                      <a:gd name="connsiteX1" fmla="*/ 24352 w 28369"/>
                      <a:gd name="connsiteY1" fmla="*/ 11137 h 35488"/>
                      <a:gd name="connsiteX2" fmla="*/ 24352 w 28369"/>
                      <a:gd name="connsiteY2" fmla="*/ 35489 h 35488"/>
                      <a:gd name="connsiteX3" fmla="*/ 20873 w 28369"/>
                      <a:gd name="connsiteY3" fmla="*/ 32010 h 35488"/>
                      <a:gd name="connsiteX4" fmla="*/ 20873 w 28369"/>
                      <a:gd name="connsiteY4" fmla="*/ 21573 h 35488"/>
                      <a:gd name="connsiteX5" fmla="*/ 17394 w 28369"/>
                      <a:gd name="connsiteY5" fmla="*/ 14616 h 35488"/>
                      <a:gd name="connsiteX6" fmla="*/ 3479 w 28369"/>
                      <a:gd name="connsiteY6" fmla="*/ 4179 h 35488"/>
                      <a:gd name="connsiteX7" fmla="*/ 0 w 28369"/>
                      <a:gd name="connsiteY7" fmla="*/ 700 h 35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369" h="35488">
                        <a:moveTo>
                          <a:pt x="0" y="700"/>
                        </a:moveTo>
                        <a:cubicBezTo>
                          <a:pt x="10437" y="-2779"/>
                          <a:pt x="17394" y="7658"/>
                          <a:pt x="24352" y="11137"/>
                        </a:cubicBezTo>
                        <a:cubicBezTo>
                          <a:pt x="27831" y="18095"/>
                          <a:pt x="31310" y="28531"/>
                          <a:pt x="24352" y="35489"/>
                        </a:cubicBezTo>
                        <a:cubicBezTo>
                          <a:pt x="24352" y="35489"/>
                          <a:pt x="20873" y="35489"/>
                          <a:pt x="20873" y="32010"/>
                        </a:cubicBezTo>
                        <a:cubicBezTo>
                          <a:pt x="20873" y="28531"/>
                          <a:pt x="24352" y="25052"/>
                          <a:pt x="20873" y="21573"/>
                        </a:cubicBezTo>
                        <a:cubicBezTo>
                          <a:pt x="20873" y="18095"/>
                          <a:pt x="17394" y="18095"/>
                          <a:pt x="17394" y="14616"/>
                        </a:cubicBezTo>
                        <a:cubicBezTo>
                          <a:pt x="13916" y="11137"/>
                          <a:pt x="6958" y="4179"/>
                          <a:pt x="3479" y="4179"/>
                        </a:cubicBezTo>
                        <a:cubicBezTo>
                          <a:pt x="0" y="4179"/>
                          <a:pt x="0" y="4179"/>
                          <a:pt x="0" y="700"/>
                        </a:cubicBezTo>
                        <a:close/>
                      </a:path>
                    </a:pathLst>
                  </a:custGeom>
                  <a:solidFill>
                    <a:srgbClr val="FCECE3"/>
                  </a:solidFill>
                  <a:ln w="34755" cap="flat">
                    <a:noFill/>
                    <a:prstDash val="solid"/>
                    <a:miter/>
                  </a:ln>
                </p:spPr>
                <p:txBody>
                  <a:bodyPr rtlCol="0" anchor="ctr"/>
                  <a:lstStyle/>
                  <a:p>
                    <a:endParaRPr lang="en-US"/>
                  </a:p>
                </p:txBody>
              </p:sp>
              <p:sp>
                <p:nvSpPr>
                  <p:cNvPr id="413" name="Freeform: Shape 412">
                    <a:extLst>
                      <a:ext uri="{FF2B5EF4-FFF2-40B4-BE49-F238E27FC236}">
                        <a16:creationId xmlns:a16="http://schemas.microsoft.com/office/drawing/2014/main" xmlns="" id="{011BE6AE-80A5-4C6E-877A-893175B55A76}"/>
                      </a:ext>
                    </a:extLst>
                  </p:cNvPr>
                  <p:cNvSpPr/>
                  <p:nvPr/>
                </p:nvSpPr>
                <p:spPr>
                  <a:xfrm>
                    <a:off x="2316136" y="7830914"/>
                    <a:ext cx="6957" cy="8398"/>
                  </a:xfrm>
                  <a:custGeom>
                    <a:avLst/>
                    <a:gdLst>
                      <a:gd name="connsiteX0" fmla="*/ 0 w 6957"/>
                      <a:gd name="connsiteY0" fmla="*/ 3479 h 8398"/>
                      <a:gd name="connsiteX1" fmla="*/ 3479 w 6957"/>
                      <a:gd name="connsiteY1" fmla="*/ 0 h 8398"/>
                      <a:gd name="connsiteX2" fmla="*/ 6958 w 6957"/>
                      <a:gd name="connsiteY2" fmla="*/ 3479 h 8398"/>
                      <a:gd name="connsiteX3" fmla="*/ 3479 w 6957"/>
                      <a:gd name="connsiteY3" fmla="*/ 6958 h 8398"/>
                      <a:gd name="connsiteX4" fmla="*/ 0 w 6957"/>
                      <a:gd name="connsiteY4" fmla="*/ 3479 h 8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7" h="8398">
                        <a:moveTo>
                          <a:pt x="0" y="3479"/>
                        </a:moveTo>
                        <a:cubicBezTo>
                          <a:pt x="0" y="0"/>
                          <a:pt x="3479" y="0"/>
                          <a:pt x="3479" y="0"/>
                        </a:cubicBezTo>
                        <a:cubicBezTo>
                          <a:pt x="6958" y="0"/>
                          <a:pt x="6958" y="3479"/>
                          <a:pt x="6958" y="3479"/>
                        </a:cubicBezTo>
                        <a:cubicBezTo>
                          <a:pt x="6958" y="6958"/>
                          <a:pt x="3479" y="6958"/>
                          <a:pt x="3479" y="6958"/>
                        </a:cubicBezTo>
                        <a:cubicBezTo>
                          <a:pt x="3479" y="10437"/>
                          <a:pt x="0" y="6958"/>
                          <a:pt x="0" y="3479"/>
                        </a:cubicBezTo>
                        <a:close/>
                      </a:path>
                    </a:pathLst>
                  </a:custGeom>
                  <a:solidFill>
                    <a:srgbClr val="FCECE3"/>
                  </a:solidFill>
                  <a:ln w="34755" cap="flat">
                    <a:noFill/>
                    <a:prstDash val="solid"/>
                    <a:miter/>
                  </a:ln>
                </p:spPr>
                <p:txBody>
                  <a:bodyPr rtlCol="0" anchor="ctr"/>
                  <a:lstStyle/>
                  <a:p>
                    <a:endParaRPr lang="en-US"/>
                  </a:p>
                </p:txBody>
              </p:sp>
              <p:sp>
                <p:nvSpPr>
                  <p:cNvPr id="414" name="Freeform: Shape 413">
                    <a:extLst>
                      <a:ext uri="{FF2B5EF4-FFF2-40B4-BE49-F238E27FC236}">
                        <a16:creationId xmlns:a16="http://schemas.microsoft.com/office/drawing/2014/main" xmlns="" id="{48886C76-553A-4122-8D76-8D90DF0464F3}"/>
                      </a:ext>
                    </a:extLst>
                  </p:cNvPr>
                  <p:cNvSpPr/>
                  <p:nvPr/>
                </p:nvSpPr>
                <p:spPr>
                  <a:xfrm>
                    <a:off x="2129146" y="7831783"/>
                    <a:ext cx="284495" cy="81850"/>
                  </a:xfrm>
                  <a:custGeom>
                    <a:avLst/>
                    <a:gdLst>
                      <a:gd name="connsiteX0" fmla="*/ 284398 w 284495"/>
                      <a:gd name="connsiteY0" fmla="*/ 40877 h 81850"/>
                      <a:gd name="connsiteX1" fmla="*/ 186989 w 284495"/>
                      <a:gd name="connsiteY1" fmla="*/ 79144 h 81850"/>
                      <a:gd name="connsiteX2" fmla="*/ 33919 w 284495"/>
                      <a:gd name="connsiteY2" fmla="*/ 47835 h 81850"/>
                      <a:gd name="connsiteX3" fmla="*/ 26961 w 284495"/>
                      <a:gd name="connsiteY3" fmla="*/ 44356 h 81850"/>
                      <a:gd name="connsiteX4" fmla="*/ 2609 w 284495"/>
                      <a:gd name="connsiteY4" fmla="*/ 58271 h 81850"/>
                      <a:gd name="connsiteX5" fmla="*/ 2609 w 284495"/>
                      <a:gd name="connsiteY5" fmla="*/ 51313 h 81850"/>
                      <a:gd name="connsiteX6" fmla="*/ 13046 w 284495"/>
                      <a:gd name="connsiteY6" fmla="*/ 20004 h 81850"/>
                      <a:gd name="connsiteX7" fmla="*/ 13046 w 284495"/>
                      <a:gd name="connsiteY7" fmla="*/ 2609 h 81850"/>
                      <a:gd name="connsiteX8" fmla="*/ 26961 w 284495"/>
                      <a:gd name="connsiteY8" fmla="*/ 2609 h 81850"/>
                      <a:gd name="connsiteX9" fmla="*/ 33919 w 284495"/>
                      <a:gd name="connsiteY9" fmla="*/ 13046 h 81850"/>
                      <a:gd name="connsiteX10" fmla="*/ 68708 w 284495"/>
                      <a:gd name="connsiteY10" fmla="*/ 37398 h 81850"/>
                      <a:gd name="connsiteX11" fmla="*/ 141764 w 284495"/>
                      <a:gd name="connsiteY11" fmla="*/ 58271 h 81850"/>
                      <a:gd name="connsiteX12" fmla="*/ 207863 w 284495"/>
                      <a:gd name="connsiteY12" fmla="*/ 51313 h 81850"/>
                      <a:gd name="connsiteX13" fmla="*/ 214820 w 284495"/>
                      <a:gd name="connsiteY13" fmla="*/ 51313 h 81850"/>
                      <a:gd name="connsiteX14" fmla="*/ 242652 w 284495"/>
                      <a:gd name="connsiteY14" fmla="*/ 40877 h 81850"/>
                      <a:gd name="connsiteX15" fmla="*/ 267004 w 284495"/>
                      <a:gd name="connsiteY15" fmla="*/ 30440 h 81850"/>
                      <a:gd name="connsiteX16" fmla="*/ 284398 w 284495"/>
                      <a:gd name="connsiteY16" fmla="*/ 40877 h 81850"/>
                      <a:gd name="connsiteX17" fmla="*/ 284398 w 284495"/>
                      <a:gd name="connsiteY17" fmla="*/ 40877 h 8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84495" h="81850">
                        <a:moveTo>
                          <a:pt x="284398" y="40877"/>
                        </a:moveTo>
                        <a:cubicBezTo>
                          <a:pt x="287877" y="65229"/>
                          <a:pt x="197426" y="79144"/>
                          <a:pt x="186989" y="79144"/>
                        </a:cubicBezTo>
                        <a:cubicBezTo>
                          <a:pt x="141764" y="82623"/>
                          <a:pt x="65229" y="89581"/>
                          <a:pt x="33919" y="47835"/>
                        </a:cubicBezTo>
                        <a:cubicBezTo>
                          <a:pt x="33919" y="44356"/>
                          <a:pt x="30440" y="44356"/>
                          <a:pt x="26961" y="44356"/>
                        </a:cubicBezTo>
                        <a:cubicBezTo>
                          <a:pt x="20003" y="47835"/>
                          <a:pt x="13046" y="58271"/>
                          <a:pt x="2609" y="58271"/>
                        </a:cubicBezTo>
                        <a:cubicBezTo>
                          <a:pt x="-870" y="58271"/>
                          <a:pt x="-870" y="54792"/>
                          <a:pt x="2609" y="51313"/>
                        </a:cubicBezTo>
                        <a:cubicBezTo>
                          <a:pt x="9567" y="40877"/>
                          <a:pt x="13046" y="30440"/>
                          <a:pt x="13046" y="20004"/>
                        </a:cubicBezTo>
                        <a:cubicBezTo>
                          <a:pt x="13046" y="16525"/>
                          <a:pt x="13046" y="6088"/>
                          <a:pt x="13046" y="2609"/>
                        </a:cubicBezTo>
                        <a:cubicBezTo>
                          <a:pt x="16525" y="-870"/>
                          <a:pt x="23482" y="-870"/>
                          <a:pt x="26961" y="2609"/>
                        </a:cubicBezTo>
                        <a:cubicBezTo>
                          <a:pt x="30440" y="6088"/>
                          <a:pt x="30440" y="9567"/>
                          <a:pt x="33919" y="13046"/>
                        </a:cubicBezTo>
                        <a:cubicBezTo>
                          <a:pt x="40877" y="26961"/>
                          <a:pt x="54792" y="30440"/>
                          <a:pt x="68708" y="37398"/>
                        </a:cubicBezTo>
                        <a:cubicBezTo>
                          <a:pt x="93060" y="44356"/>
                          <a:pt x="117412" y="54792"/>
                          <a:pt x="141764" y="58271"/>
                        </a:cubicBezTo>
                        <a:cubicBezTo>
                          <a:pt x="162637" y="61750"/>
                          <a:pt x="190468" y="61750"/>
                          <a:pt x="207863" y="51313"/>
                        </a:cubicBezTo>
                        <a:cubicBezTo>
                          <a:pt x="211342" y="51313"/>
                          <a:pt x="214820" y="51313"/>
                          <a:pt x="214820" y="51313"/>
                        </a:cubicBezTo>
                        <a:cubicBezTo>
                          <a:pt x="225257" y="47835"/>
                          <a:pt x="232215" y="47835"/>
                          <a:pt x="242652" y="40877"/>
                        </a:cubicBezTo>
                        <a:cubicBezTo>
                          <a:pt x="249609" y="37398"/>
                          <a:pt x="256567" y="33919"/>
                          <a:pt x="267004" y="30440"/>
                        </a:cubicBezTo>
                        <a:cubicBezTo>
                          <a:pt x="273961" y="33919"/>
                          <a:pt x="280919" y="37398"/>
                          <a:pt x="284398" y="40877"/>
                        </a:cubicBezTo>
                        <a:cubicBezTo>
                          <a:pt x="284398" y="40877"/>
                          <a:pt x="284398" y="40877"/>
                          <a:pt x="284398" y="40877"/>
                        </a:cubicBezTo>
                        <a:close/>
                      </a:path>
                    </a:pathLst>
                  </a:custGeom>
                  <a:solidFill>
                    <a:srgbClr val="FBD0B4"/>
                  </a:solidFill>
                  <a:ln w="34755" cap="flat">
                    <a:noFill/>
                    <a:prstDash val="solid"/>
                    <a:miter/>
                  </a:ln>
                </p:spPr>
                <p:txBody>
                  <a:bodyPr rtlCol="0" anchor="ctr"/>
                  <a:lstStyle/>
                  <a:p>
                    <a:endParaRPr lang="en-US"/>
                  </a:p>
                </p:txBody>
              </p:sp>
              <p:sp>
                <p:nvSpPr>
                  <p:cNvPr id="415" name="Freeform: Shape 414">
                    <a:extLst>
                      <a:ext uri="{FF2B5EF4-FFF2-40B4-BE49-F238E27FC236}">
                        <a16:creationId xmlns:a16="http://schemas.microsoft.com/office/drawing/2014/main" xmlns="" id="{EBFC920B-7479-4BE0-96B6-E090E0C12A8B}"/>
                      </a:ext>
                    </a:extLst>
                  </p:cNvPr>
                  <p:cNvSpPr/>
                  <p:nvPr/>
                </p:nvSpPr>
                <p:spPr>
                  <a:xfrm>
                    <a:off x="2138713" y="7851787"/>
                    <a:ext cx="271665" cy="59140"/>
                  </a:xfrm>
                  <a:custGeom>
                    <a:avLst/>
                    <a:gdLst>
                      <a:gd name="connsiteX0" fmla="*/ 17394 w 271665"/>
                      <a:gd name="connsiteY0" fmla="*/ 24352 h 59140"/>
                      <a:gd name="connsiteX1" fmla="*/ 6958 w 271665"/>
                      <a:gd name="connsiteY1" fmla="*/ 34789 h 59140"/>
                      <a:gd name="connsiteX2" fmla="*/ 0 w 271665"/>
                      <a:gd name="connsiteY2" fmla="*/ 38268 h 59140"/>
                      <a:gd name="connsiteX3" fmla="*/ 0 w 271665"/>
                      <a:gd name="connsiteY3" fmla="*/ 38268 h 59140"/>
                      <a:gd name="connsiteX4" fmla="*/ 10437 w 271665"/>
                      <a:gd name="connsiteY4" fmla="*/ 20873 h 59140"/>
                      <a:gd name="connsiteX5" fmla="*/ 10437 w 271665"/>
                      <a:gd name="connsiteY5" fmla="*/ 0 h 59140"/>
                      <a:gd name="connsiteX6" fmla="*/ 10437 w 271665"/>
                      <a:gd name="connsiteY6" fmla="*/ 0 h 59140"/>
                      <a:gd name="connsiteX7" fmla="*/ 10437 w 271665"/>
                      <a:gd name="connsiteY7" fmla="*/ 0 h 59140"/>
                      <a:gd name="connsiteX8" fmla="*/ 20873 w 271665"/>
                      <a:gd name="connsiteY8" fmla="*/ 17394 h 59140"/>
                      <a:gd name="connsiteX9" fmla="*/ 34789 w 271665"/>
                      <a:gd name="connsiteY9" fmla="*/ 24352 h 59140"/>
                      <a:gd name="connsiteX10" fmla="*/ 52183 w 271665"/>
                      <a:gd name="connsiteY10" fmla="*/ 34789 h 59140"/>
                      <a:gd name="connsiteX11" fmla="*/ 125239 w 271665"/>
                      <a:gd name="connsiteY11" fmla="*/ 55662 h 59140"/>
                      <a:gd name="connsiteX12" fmla="*/ 205254 w 271665"/>
                      <a:gd name="connsiteY12" fmla="*/ 48704 h 59140"/>
                      <a:gd name="connsiteX13" fmla="*/ 264394 w 271665"/>
                      <a:gd name="connsiteY13" fmla="*/ 27831 h 59140"/>
                      <a:gd name="connsiteX14" fmla="*/ 267873 w 271665"/>
                      <a:gd name="connsiteY14" fmla="*/ 38268 h 59140"/>
                      <a:gd name="connsiteX15" fmla="*/ 135676 w 271665"/>
                      <a:gd name="connsiteY15" fmla="*/ 59141 h 59140"/>
                      <a:gd name="connsiteX16" fmla="*/ 69578 w 271665"/>
                      <a:gd name="connsiteY16" fmla="*/ 48704 h 59140"/>
                      <a:gd name="connsiteX17" fmla="*/ 31310 w 271665"/>
                      <a:gd name="connsiteY17" fmla="*/ 24352 h 59140"/>
                      <a:gd name="connsiteX18" fmla="*/ 17394 w 271665"/>
                      <a:gd name="connsiteY18" fmla="*/ 24352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1665" h="59140">
                        <a:moveTo>
                          <a:pt x="17394" y="24352"/>
                        </a:moveTo>
                        <a:cubicBezTo>
                          <a:pt x="13915" y="27831"/>
                          <a:pt x="10437" y="31310"/>
                          <a:pt x="6958" y="34789"/>
                        </a:cubicBezTo>
                        <a:cubicBezTo>
                          <a:pt x="3479" y="38268"/>
                          <a:pt x="0" y="38268"/>
                          <a:pt x="0" y="38268"/>
                        </a:cubicBezTo>
                        <a:cubicBezTo>
                          <a:pt x="0" y="38268"/>
                          <a:pt x="0" y="38268"/>
                          <a:pt x="0" y="38268"/>
                        </a:cubicBezTo>
                        <a:cubicBezTo>
                          <a:pt x="3479" y="31310"/>
                          <a:pt x="6958" y="27831"/>
                          <a:pt x="10437" y="20873"/>
                        </a:cubicBezTo>
                        <a:cubicBezTo>
                          <a:pt x="13915" y="13915"/>
                          <a:pt x="10437" y="6958"/>
                          <a:pt x="10437" y="0"/>
                        </a:cubicBezTo>
                        <a:cubicBezTo>
                          <a:pt x="10437" y="0"/>
                          <a:pt x="10437" y="0"/>
                          <a:pt x="10437" y="0"/>
                        </a:cubicBezTo>
                        <a:cubicBezTo>
                          <a:pt x="10437" y="0"/>
                          <a:pt x="10437" y="0"/>
                          <a:pt x="10437" y="0"/>
                        </a:cubicBezTo>
                        <a:cubicBezTo>
                          <a:pt x="13915" y="6958"/>
                          <a:pt x="13915" y="13915"/>
                          <a:pt x="20873" y="17394"/>
                        </a:cubicBezTo>
                        <a:cubicBezTo>
                          <a:pt x="24352" y="20873"/>
                          <a:pt x="27831" y="20873"/>
                          <a:pt x="34789" y="24352"/>
                        </a:cubicBezTo>
                        <a:cubicBezTo>
                          <a:pt x="41747" y="27831"/>
                          <a:pt x="45225" y="31310"/>
                          <a:pt x="52183" y="34789"/>
                        </a:cubicBezTo>
                        <a:cubicBezTo>
                          <a:pt x="73056" y="48704"/>
                          <a:pt x="97408" y="52183"/>
                          <a:pt x="125239" y="55662"/>
                        </a:cubicBezTo>
                        <a:cubicBezTo>
                          <a:pt x="153070" y="59141"/>
                          <a:pt x="180902" y="52183"/>
                          <a:pt x="205254" y="48704"/>
                        </a:cubicBezTo>
                        <a:cubicBezTo>
                          <a:pt x="226127" y="45225"/>
                          <a:pt x="243521" y="31310"/>
                          <a:pt x="264394" y="27831"/>
                        </a:cubicBezTo>
                        <a:cubicBezTo>
                          <a:pt x="271352" y="27831"/>
                          <a:pt x="274831" y="34789"/>
                          <a:pt x="267873" y="38268"/>
                        </a:cubicBezTo>
                        <a:cubicBezTo>
                          <a:pt x="222648" y="48704"/>
                          <a:pt x="180902" y="59141"/>
                          <a:pt x="135676" y="59141"/>
                        </a:cubicBezTo>
                        <a:cubicBezTo>
                          <a:pt x="114803" y="59141"/>
                          <a:pt x="90451" y="55662"/>
                          <a:pt x="69578" y="48704"/>
                        </a:cubicBezTo>
                        <a:cubicBezTo>
                          <a:pt x="59141" y="45225"/>
                          <a:pt x="45225" y="27831"/>
                          <a:pt x="31310" y="24352"/>
                        </a:cubicBezTo>
                        <a:cubicBezTo>
                          <a:pt x="24352" y="20873"/>
                          <a:pt x="20873" y="20873"/>
                          <a:pt x="17394" y="24352"/>
                        </a:cubicBezTo>
                        <a:close/>
                      </a:path>
                    </a:pathLst>
                  </a:custGeom>
                  <a:solidFill>
                    <a:srgbClr val="9E5116"/>
                  </a:solidFill>
                  <a:ln w="34755" cap="flat">
                    <a:noFill/>
                    <a:prstDash val="solid"/>
                    <a:miter/>
                  </a:ln>
                </p:spPr>
                <p:txBody>
                  <a:bodyPr rtlCol="0" anchor="ctr"/>
                  <a:lstStyle/>
                  <a:p>
                    <a:endParaRPr lang="en-US"/>
                  </a:p>
                </p:txBody>
              </p:sp>
              <p:sp>
                <p:nvSpPr>
                  <p:cNvPr id="416" name="Freeform: Shape 415">
                    <a:extLst>
                      <a:ext uri="{FF2B5EF4-FFF2-40B4-BE49-F238E27FC236}">
                        <a16:creationId xmlns:a16="http://schemas.microsoft.com/office/drawing/2014/main" xmlns="" id="{C65DFBC5-AA92-4D61-A6E2-9DD7DD839E98}"/>
                      </a:ext>
                    </a:extLst>
                  </p:cNvPr>
                  <p:cNvSpPr/>
                  <p:nvPr/>
                </p:nvSpPr>
                <p:spPr>
                  <a:xfrm>
                    <a:off x="2226341" y="7934817"/>
                    <a:ext cx="65442" cy="19403"/>
                  </a:xfrm>
                  <a:custGeom>
                    <a:avLst/>
                    <a:gdLst>
                      <a:gd name="connsiteX0" fmla="*/ 6302 w 65442"/>
                      <a:gd name="connsiteY0" fmla="*/ 463 h 19403"/>
                      <a:gd name="connsiteX1" fmla="*/ 65442 w 65442"/>
                      <a:gd name="connsiteY1" fmla="*/ 17857 h 19403"/>
                      <a:gd name="connsiteX2" fmla="*/ 65442 w 65442"/>
                      <a:gd name="connsiteY2" fmla="*/ 17857 h 19403"/>
                      <a:gd name="connsiteX3" fmla="*/ 9780 w 65442"/>
                      <a:gd name="connsiteY3" fmla="*/ 10899 h 19403"/>
                      <a:gd name="connsiteX4" fmla="*/ 6302 w 65442"/>
                      <a:gd name="connsiteY4" fmla="*/ 463 h 194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442" h="19403">
                        <a:moveTo>
                          <a:pt x="6302" y="463"/>
                        </a:moveTo>
                        <a:cubicBezTo>
                          <a:pt x="27175" y="3942"/>
                          <a:pt x="48048" y="463"/>
                          <a:pt x="65442" y="17857"/>
                        </a:cubicBezTo>
                        <a:cubicBezTo>
                          <a:pt x="65442" y="17857"/>
                          <a:pt x="65442" y="21336"/>
                          <a:pt x="65442" y="17857"/>
                        </a:cubicBezTo>
                        <a:cubicBezTo>
                          <a:pt x="51527" y="7420"/>
                          <a:pt x="27175" y="3942"/>
                          <a:pt x="9780" y="10899"/>
                        </a:cubicBezTo>
                        <a:cubicBezTo>
                          <a:pt x="-656" y="14378"/>
                          <a:pt x="-4135" y="-3016"/>
                          <a:pt x="6302" y="463"/>
                        </a:cubicBezTo>
                        <a:close/>
                      </a:path>
                    </a:pathLst>
                  </a:custGeom>
                  <a:solidFill>
                    <a:srgbClr val="9E5116"/>
                  </a:solidFill>
                  <a:ln w="34755" cap="flat">
                    <a:noFill/>
                    <a:prstDash val="solid"/>
                    <a:miter/>
                  </a:ln>
                </p:spPr>
                <p:txBody>
                  <a:bodyPr rtlCol="0" anchor="ctr"/>
                  <a:lstStyle/>
                  <a:p>
                    <a:endParaRPr lang="en-US"/>
                  </a:p>
                </p:txBody>
              </p:sp>
              <p:sp>
                <p:nvSpPr>
                  <p:cNvPr id="417" name="Freeform: Shape 416">
                    <a:extLst>
                      <a:ext uri="{FF2B5EF4-FFF2-40B4-BE49-F238E27FC236}">
                        <a16:creationId xmlns:a16="http://schemas.microsoft.com/office/drawing/2014/main" xmlns="" id="{FD66AE99-2288-49D1-88D6-6B82661284E1}"/>
                      </a:ext>
                    </a:extLst>
                  </p:cNvPr>
                  <p:cNvSpPr/>
                  <p:nvPr/>
                </p:nvSpPr>
                <p:spPr>
                  <a:xfrm>
                    <a:off x="2205613" y="7930931"/>
                    <a:ext cx="98291" cy="47641"/>
                  </a:xfrm>
                  <a:custGeom>
                    <a:avLst/>
                    <a:gdLst>
                      <a:gd name="connsiteX0" fmla="*/ 9636 w 98291"/>
                      <a:gd name="connsiteY0" fmla="*/ 35658 h 47641"/>
                      <a:gd name="connsiteX1" fmla="*/ 27030 w 98291"/>
                      <a:gd name="connsiteY1" fmla="*/ 35658 h 47641"/>
                      <a:gd name="connsiteX2" fmla="*/ 54861 w 98291"/>
                      <a:gd name="connsiteY2" fmla="*/ 35658 h 47641"/>
                      <a:gd name="connsiteX3" fmla="*/ 82692 w 98291"/>
                      <a:gd name="connsiteY3" fmla="*/ 46095 h 47641"/>
                      <a:gd name="connsiteX4" fmla="*/ 93128 w 98291"/>
                      <a:gd name="connsiteY4" fmla="*/ 46095 h 47641"/>
                      <a:gd name="connsiteX5" fmla="*/ 86171 w 98291"/>
                      <a:gd name="connsiteY5" fmla="*/ 21743 h 47641"/>
                      <a:gd name="connsiteX6" fmla="*/ 27030 w 98291"/>
                      <a:gd name="connsiteY6" fmla="*/ 870 h 47641"/>
                      <a:gd name="connsiteX7" fmla="*/ 9636 w 98291"/>
                      <a:gd name="connsiteY7" fmla="*/ 35658 h 47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8291" h="47641">
                        <a:moveTo>
                          <a:pt x="9636" y="35658"/>
                        </a:moveTo>
                        <a:cubicBezTo>
                          <a:pt x="13114" y="39137"/>
                          <a:pt x="23551" y="35658"/>
                          <a:pt x="27030" y="35658"/>
                        </a:cubicBezTo>
                        <a:cubicBezTo>
                          <a:pt x="37466" y="35658"/>
                          <a:pt x="44424" y="35658"/>
                          <a:pt x="54861" y="35658"/>
                        </a:cubicBezTo>
                        <a:cubicBezTo>
                          <a:pt x="65297" y="39137"/>
                          <a:pt x="72255" y="46095"/>
                          <a:pt x="82692" y="46095"/>
                        </a:cubicBezTo>
                        <a:cubicBezTo>
                          <a:pt x="86171" y="46095"/>
                          <a:pt x="89650" y="49574"/>
                          <a:pt x="93128" y="46095"/>
                        </a:cubicBezTo>
                        <a:cubicBezTo>
                          <a:pt x="103565" y="39137"/>
                          <a:pt x="96607" y="28701"/>
                          <a:pt x="86171" y="21743"/>
                        </a:cubicBezTo>
                        <a:cubicBezTo>
                          <a:pt x="72255" y="4349"/>
                          <a:pt x="47903" y="-2609"/>
                          <a:pt x="27030" y="870"/>
                        </a:cubicBezTo>
                        <a:cubicBezTo>
                          <a:pt x="13114" y="4349"/>
                          <a:pt x="-14717" y="21743"/>
                          <a:pt x="9636" y="35658"/>
                        </a:cubicBezTo>
                        <a:close/>
                      </a:path>
                    </a:pathLst>
                  </a:custGeom>
                  <a:solidFill>
                    <a:srgbClr val="FBD0B4"/>
                  </a:solidFill>
                  <a:ln w="34755" cap="flat">
                    <a:noFill/>
                    <a:prstDash val="solid"/>
                    <a:miter/>
                  </a:ln>
                </p:spPr>
                <p:txBody>
                  <a:bodyPr rtlCol="0" anchor="ctr"/>
                  <a:lstStyle/>
                  <a:p>
                    <a:endParaRPr lang="en-US"/>
                  </a:p>
                </p:txBody>
              </p:sp>
              <p:sp>
                <p:nvSpPr>
                  <p:cNvPr id="418" name="Freeform: Shape 417">
                    <a:extLst>
                      <a:ext uri="{FF2B5EF4-FFF2-40B4-BE49-F238E27FC236}">
                        <a16:creationId xmlns:a16="http://schemas.microsoft.com/office/drawing/2014/main" xmlns="" id="{C7CD63C1-98BD-43F8-BA62-F6C9960D89C6}"/>
                      </a:ext>
                    </a:extLst>
                  </p:cNvPr>
                  <p:cNvSpPr/>
                  <p:nvPr/>
                </p:nvSpPr>
                <p:spPr>
                  <a:xfrm>
                    <a:off x="2622277" y="7677677"/>
                    <a:ext cx="33290" cy="67705"/>
                  </a:xfrm>
                  <a:custGeom>
                    <a:avLst/>
                    <a:gdLst>
                      <a:gd name="connsiteX0" fmla="*/ 0 w 33290"/>
                      <a:gd name="connsiteY0" fmla="*/ 166 h 67705"/>
                      <a:gd name="connsiteX1" fmla="*/ 27831 w 33290"/>
                      <a:gd name="connsiteY1" fmla="*/ 66265 h 67705"/>
                      <a:gd name="connsiteX2" fmla="*/ 20873 w 33290"/>
                      <a:gd name="connsiteY2" fmla="*/ 62786 h 67705"/>
                      <a:gd name="connsiteX3" fmla="*/ 20873 w 33290"/>
                      <a:gd name="connsiteY3" fmla="*/ 31476 h 67705"/>
                      <a:gd name="connsiteX4" fmla="*/ 13916 w 33290"/>
                      <a:gd name="connsiteY4" fmla="*/ 14081 h 67705"/>
                      <a:gd name="connsiteX5" fmla="*/ 0 w 33290"/>
                      <a:gd name="connsiteY5" fmla="*/ 166 h 67705"/>
                      <a:gd name="connsiteX6" fmla="*/ 0 w 33290"/>
                      <a:gd name="connsiteY6" fmla="*/ 166 h 67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290" h="67705">
                        <a:moveTo>
                          <a:pt x="0" y="166"/>
                        </a:moveTo>
                        <a:cubicBezTo>
                          <a:pt x="27831" y="-3313"/>
                          <a:pt x="41747" y="48870"/>
                          <a:pt x="27831" y="66265"/>
                        </a:cubicBezTo>
                        <a:cubicBezTo>
                          <a:pt x="24352" y="69743"/>
                          <a:pt x="20873" y="66265"/>
                          <a:pt x="20873" y="62786"/>
                        </a:cubicBezTo>
                        <a:cubicBezTo>
                          <a:pt x="20873" y="52349"/>
                          <a:pt x="20873" y="41912"/>
                          <a:pt x="20873" y="31476"/>
                        </a:cubicBezTo>
                        <a:cubicBezTo>
                          <a:pt x="20873" y="24518"/>
                          <a:pt x="17394" y="21039"/>
                          <a:pt x="13916" y="14081"/>
                        </a:cubicBezTo>
                        <a:cubicBezTo>
                          <a:pt x="10437" y="10603"/>
                          <a:pt x="3479" y="7124"/>
                          <a:pt x="0" y="166"/>
                        </a:cubicBezTo>
                        <a:cubicBezTo>
                          <a:pt x="0" y="3645"/>
                          <a:pt x="0" y="3645"/>
                          <a:pt x="0" y="166"/>
                        </a:cubicBezTo>
                        <a:close/>
                      </a:path>
                    </a:pathLst>
                  </a:custGeom>
                  <a:solidFill>
                    <a:srgbClr val="FCECE3"/>
                  </a:solidFill>
                  <a:ln w="34755" cap="flat">
                    <a:noFill/>
                    <a:prstDash val="solid"/>
                    <a:miter/>
                  </a:ln>
                </p:spPr>
                <p:txBody>
                  <a:bodyPr rtlCol="0" anchor="ctr"/>
                  <a:lstStyle/>
                  <a:p>
                    <a:endParaRPr lang="en-US"/>
                  </a:p>
                </p:txBody>
              </p:sp>
              <p:sp>
                <p:nvSpPr>
                  <p:cNvPr id="419" name="Freeform: Shape 418">
                    <a:extLst>
                      <a:ext uri="{FF2B5EF4-FFF2-40B4-BE49-F238E27FC236}">
                        <a16:creationId xmlns:a16="http://schemas.microsoft.com/office/drawing/2014/main" xmlns="" id="{8EAC8E9C-C575-4A4D-93F3-E9CD79255091}"/>
                      </a:ext>
                    </a:extLst>
                  </p:cNvPr>
                  <p:cNvSpPr/>
                  <p:nvPr/>
                </p:nvSpPr>
                <p:spPr>
                  <a:xfrm>
                    <a:off x="2632713" y="7759895"/>
                    <a:ext cx="6957" cy="15356"/>
                  </a:xfrm>
                  <a:custGeom>
                    <a:avLst/>
                    <a:gdLst>
                      <a:gd name="connsiteX0" fmla="*/ 0 w 6957"/>
                      <a:gd name="connsiteY0" fmla="*/ 8399 h 15356"/>
                      <a:gd name="connsiteX1" fmla="*/ 3479 w 6957"/>
                      <a:gd name="connsiteY1" fmla="*/ 1441 h 15356"/>
                      <a:gd name="connsiteX2" fmla="*/ 6958 w 6957"/>
                      <a:gd name="connsiteY2" fmla="*/ 4920 h 15356"/>
                      <a:gd name="connsiteX3" fmla="*/ 0 w 6957"/>
                      <a:gd name="connsiteY3" fmla="*/ 15356 h 15356"/>
                      <a:gd name="connsiteX4" fmla="*/ 0 w 6957"/>
                      <a:gd name="connsiteY4" fmla="*/ 8399 h 15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7" h="15356">
                        <a:moveTo>
                          <a:pt x="0" y="8399"/>
                        </a:moveTo>
                        <a:cubicBezTo>
                          <a:pt x="3479" y="4920"/>
                          <a:pt x="3479" y="4920"/>
                          <a:pt x="3479" y="1441"/>
                        </a:cubicBezTo>
                        <a:cubicBezTo>
                          <a:pt x="3479" y="-2038"/>
                          <a:pt x="6958" y="1441"/>
                          <a:pt x="6958" y="4920"/>
                        </a:cubicBezTo>
                        <a:cubicBezTo>
                          <a:pt x="6958" y="8399"/>
                          <a:pt x="6958" y="11878"/>
                          <a:pt x="0" y="15356"/>
                        </a:cubicBezTo>
                        <a:cubicBezTo>
                          <a:pt x="3479" y="11878"/>
                          <a:pt x="0" y="8399"/>
                          <a:pt x="0" y="8399"/>
                        </a:cubicBezTo>
                        <a:close/>
                      </a:path>
                    </a:pathLst>
                  </a:custGeom>
                  <a:solidFill>
                    <a:srgbClr val="FCECE3"/>
                  </a:solidFill>
                  <a:ln w="34755" cap="flat">
                    <a:noFill/>
                    <a:prstDash val="solid"/>
                    <a:miter/>
                  </a:ln>
                </p:spPr>
                <p:txBody>
                  <a:bodyPr rtlCol="0" anchor="ctr"/>
                  <a:lstStyle/>
                  <a:p>
                    <a:endParaRPr lang="en-US"/>
                  </a:p>
                </p:txBody>
              </p:sp>
              <p:sp>
                <p:nvSpPr>
                  <p:cNvPr id="420" name="Freeform: Shape 419">
                    <a:extLst>
                      <a:ext uri="{FF2B5EF4-FFF2-40B4-BE49-F238E27FC236}">
                        <a16:creationId xmlns:a16="http://schemas.microsoft.com/office/drawing/2014/main" xmlns="" id="{8611574A-0CEB-4FF8-9BCA-38989FD42BE4}"/>
                      </a:ext>
                    </a:extLst>
                  </p:cNvPr>
                  <p:cNvSpPr/>
                  <p:nvPr/>
                </p:nvSpPr>
                <p:spPr>
                  <a:xfrm>
                    <a:off x="2283280" y="7865702"/>
                    <a:ext cx="107458" cy="31309"/>
                  </a:xfrm>
                  <a:custGeom>
                    <a:avLst/>
                    <a:gdLst>
                      <a:gd name="connsiteX0" fmla="*/ 1546 w 107458"/>
                      <a:gd name="connsiteY0" fmla="*/ 24352 h 31309"/>
                      <a:gd name="connsiteX1" fmla="*/ 53729 w 107458"/>
                      <a:gd name="connsiteY1" fmla="*/ 13915 h 31309"/>
                      <a:gd name="connsiteX2" fmla="*/ 105912 w 107458"/>
                      <a:gd name="connsiteY2" fmla="*/ 0 h 31309"/>
                      <a:gd name="connsiteX3" fmla="*/ 105912 w 107458"/>
                      <a:gd name="connsiteY3" fmla="*/ 3479 h 31309"/>
                      <a:gd name="connsiteX4" fmla="*/ 57208 w 107458"/>
                      <a:gd name="connsiteY4" fmla="*/ 24352 h 31309"/>
                      <a:gd name="connsiteX5" fmla="*/ 1546 w 107458"/>
                      <a:gd name="connsiteY5" fmla="*/ 31310 h 31309"/>
                      <a:gd name="connsiteX6" fmla="*/ 1546 w 107458"/>
                      <a:gd name="connsiteY6" fmla="*/ 24352 h 31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458" h="31309">
                        <a:moveTo>
                          <a:pt x="1546" y="24352"/>
                        </a:moveTo>
                        <a:cubicBezTo>
                          <a:pt x="18941" y="20873"/>
                          <a:pt x="36335" y="20873"/>
                          <a:pt x="53729" y="13915"/>
                        </a:cubicBezTo>
                        <a:cubicBezTo>
                          <a:pt x="71124" y="10437"/>
                          <a:pt x="88518" y="3479"/>
                          <a:pt x="105912" y="0"/>
                        </a:cubicBezTo>
                        <a:cubicBezTo>
                          <a:pt x="105912" y="0"/>
                          <a:pt x="109391" y="0"/>
                          <a:pt x="105912" y="3479"/>
                        </a:cubicBezTo>
                        <a:cubicBezTo>
                          <a:pt x="88518" y="10437"/>
                          <a:pt x="74603" y="17394"/>
                          <a:pt x="57208" y="24352"/>
                        </a:cubicBezTo>
                        <a:cubicBezTo>
                          <a:pt x="39814" y="27831"/>
                          <a:pt x="22419" y="31310"/>
                          <a:pt x="1546" y="31310"/>
                        </a:cubicBezTo>
                        <a:cubicBezTo>
                          <a:pt x="1546" y="31310"/>
                          <a:pt x="-1933" y="24352"/>
                          <a:pt x="1546" y="24352"/>
                        </a:cubicBezTo>
                        <a:close/>
                      </a:path>
                    </a:pathLst>
                  </a:custGeom>
                  <a:solidFill>
                    <a:srgbClr val="FCECE3"/>
                  </a:solidFill>
                  <a:ln w="34755" cap="flat">
                    <a:noFill/>
                    <a:prstDash val="solid"/>
                    <a:miter/>
                  </a:ln>
                </p:spPr>
                <p:txBody>
                  <a:bodyPr rtlCol="0" anchor="ctr"/>
                  <a:lstStyle/>
                  <a:p>
                    <a:endParaRPr lang="en-US"/>
                  </a:p>
                </p:txBody>
              </p:sp>
              <p:sp>
                <p:nvSpPr>
                  <p:cNvPr id="421" name="Freeform: Shape 420">
                    <a:extLst>
                      <a:ext uri="{FF2B5EF4-FFF2-40B4-BE49-F238E27FC236}">
                        <a16:creationId xmlns:a16="http://schemas.microsoft.com/office/drawing/2014/main" xmlns="" id="{E87FB04E-5034-4698-8401-B45B152132FB}"/>
                      </a:ext>
                    </a:extLst>
                  </p:cNvPr>
                  <p:cNvSpPr/>
                  <p:nvPr/>
                </p:nvSpPr>
                <p:spPr>
                  <a:xfrm>
                    <a:off x="2255554" y="7885030"/>
                    <a:ext cx="18835" cy="7634"/>
                  </a:xfrm>
                  <a:custGeom>
                    <a:avLst/>
                    <a:gdLst>
                      <a:gd name="connsiteX0" fmla="*/ 1441 w 18835"/>
                      <a:gd name="connsiteY0" fmla="*/ 1546 h 7634"/>
                      <a:gd name="connsiteX1" fmla="*/ 15357 w 18835"/>
                      <a:gd name="connsiteY1" fmla="*/ 1546 h 7634"/>
                      <a:gd name="connsiteX2" fmla="*/ 18835 w 18835"/>
                      <a:gd name="connsiteY2" fmla="*/ 5025 h 7634"/>
                      <a:gd name="connsiteX3" fmla="*/ 4920 w 18835"/>
                      <a:gd name="connsiteY3" fmla="*/ 5025 h 7634"/>
                      <a:gd name="connsiteX4" fmla="*/ 1441 w 18835"/>
                      <a:gd name="connsiteY4" fmla="*/ 1546 h 7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35" h="7634">
                        <a:moveTo>
                          <a:pt x="1441" y="1546"/>
                        </a:moveTo>
                        <a:cubicBezTo>
                          <a:pt x="4920" y="-1933"/>
                          <a:pt x="8399" y="1546"/>
                          <a:pt x="15357" y="1546"/>
                        </a:cubicBezTo>
                        <a:cubicBezTo>
                          <a:pt x="15357" y="1546"/>
                          <a:pt x="18835" y="5025"/>
                          <a:pt x="18835" y="5025"/>
                        </a:cubicBezTo>
                        <a:cubicBezTo>
                          <a:pt x="15357" y="8504"/>
                          <a:pt x="8399" y="8504"/>
                          <a:pt x="4920" y="5025"/>
                        </a:cubicBezTo>
                        <a:cubicBezTo>
                          <a:pt x="1441" y="8504"/>
                          <a:pt x="-2038" y="5025"/>
                          <a:pt x="1441" y="1546"/>
                        </a:cubicBezTo>
                        <a:close/>
                      </a:path>
                    </a:pathLst>
                  </a:custGeom>
                  <a:solidFill>
                    <a:srgbClr val="FCECE3"/>
                  </a:solidFill>
                  <a:ln w="34755" cap="flat">
                    <a:noFill/>
                    <a:prstDash val="solid"/>
                    <a:miter/>
                  </a:ln>
                </p:spPr>
                <p:txBody>
                  <a:bodyPr rtlCol="0" anchor="ctr"/>
                  <a:lstStyle/>
                  <a:p>
                    <a:endParaRPr lang="en-US"/>
                  </a:p>
                </p:txBody>
              </p:sp>
              <p:sp>
                <p:nvSpPr>
                  <p:cNvPr id="422" name="Freeform: Shape 421">
                    <a:extLst>
                      <a:ext uri="{FF2B5EF4-FFF2-40B4-BE49-F238E27FC236}">
                        <a16:creationId xmlns:a16="http://schemas.microsoft.com/office/drawing/2014/main" xmlns="" id="{E1BA08B8-41E3-4944-BE84-CCF91DFB2335}"/>
                      </a:ext>
                    </a:extLst>
                  </p:cNvPr>
                  <p:cNvSpPr/>
                  <p:nvPr/>
                </p:nvSpPr>
                <p:spPr>
                  <a:xfrm>
                    <a:off x="2490079" y="7762379"/>
                    <a:ext cx="62619" cy="19830"/>
                  </a:xfrm>
                  <a:custGeom>
                    <a:avLst/>
                    <a:gdLst>
                      <a:gd name="connsiteX0" fmla="*/ 0 w 62619"/>
                      <a:gd name="connsiteY0" fmla="*/ 12872 h 19830"/>
                      <a:gd name="connsiteX1" fmla="*/ 62620 w 62619"/>
                      <a:gd name="connsiteY1" fmla="*/ 16351 h 19830"/>
                      <a:gd name="connsiteX2" fmla="*/ 59141 w 62619"/>
                      <a:gd name="connsiteY2" fmla="*/ 19830 h 19830"/>
                      <a:gd name="connsiteX3" fmla="*/ 31310 w 62619"/>
                      <a:gd name="connsiteY3" fmla="*/ 9394 h 19830"/>
                      <a:gd name="connsiteX4" fmla="*/ 6958 w 62619"/>
                      <a:gd name="connsiteY4" fmla="*/ 19830 h 19830"/>
                      <a:gd name="connsiteX5" fmla="*/ 0 w 62619"/>
                      <a:gd name="connsiteY5" fmla="*/ 12872 h 19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619" h="19830">
                        <a:moveTo>
                          <a:pt x="0" y="12872"/>
                        </a:moveTo>
                        <a:cubicBezTo>
                          <a:pt x="13916" y="-8001"/>
                          <a:pt x="52183" y="-1043"/>
                          <a:pt x="62620" y="16351"/>
                        </a:cubicBezTo>
                        <a:cubicBezTo>
                          <a:pt x="62620" y="19830"/>
                          <a:pt x="59141" y="19830"/>
                          <a:pt x="59141" y="19830"/>
                        </a:cubicBezTo>
                        <a:cubicBezTo>
                          <a:pt x="52183" y="12872"/>
                          <a:pt x="45225" y="5915"/>
                          <a:pt x="31310" y="9394"/>
                        </a:cubicBezTo>
                        <a:cubicBezTo>
                          <a:pt x="20873" y="9394"/>
                          <a:pt x="13916" y="16351"/>
                          <a:pt x="6958" y="19830"/>
                        </a:cubicBezTo>
                        <a:cubicBezTo>
                          <a:pt x="3479" y="19830"/>
                          <a:pt x="0" y="16351"/>
                          <a:pt x="0" y="12872"/>
                        </a:cubicBezTo>
                        <a:close/>
                      </a:path>
                    </a:pathLst>
                  </a:custGeom>
                  <a:solidFill>
                    <a:srgbClr val="FCECE3"/>
                  </a:solidFill>
                  <a:ln w="34755" cap="flat">
                    <a:noFill/>
                    <a:prstDash val="solid"/>
                    <a:miter/>
                  </a:ln>
                </p:spPr>
                <p:txBody>
                  <a:bodyPr rtlCol="0" anchor="ctr"/>
                  <a:lstStyle/>
                  <a:p>
                    <a:endParaRPr lang="en-US"/>
                  </a:p>
                </p:txBody>
              </p:sp>
              <p:sp>
                <p:nvSpPr>
                  <p:cNvPr id="423" name="Freeform: Shape 422">
                    <a:extLst>
                      <a:ext uri="{FF2B5EF4-FFF2-40B4-BE49-F238E27FC236}">
                        <a16:creationId xmlns:a16="http://schemas.microsoft.com/office/drawing/2014/main" xmlns="" id="{093AFCF5-981D-40F6-9D64-0DED67D0C7C7}"/>
                      </a:ext>
                    </a:extLst>
                  </p:cNvPr>
                  <p:cNvSpPr/>
                  <p:nvPr/>
                </p:nvSpPr>
                <p:spPr>
                  <a:xfrm>
                    <a:off x="2479643" y="7785688"/>
                    <a:ext cx="11877" cy="10436"/>
                  </a:xfrm>
                  <a:custGeom>
                    <a:avLst/>
                    <a:gdLst>
                      <a:gd name="connsiteX0" fmla="*/ 6958 w 11877"/>
                      <a:gd name="connsiteY0" fmla="*/ 0 h 10436"/>
                      <a:gd name="connsiteX1" fmla="*/ 10437 w 11877"/>
                      <a:gd name="connsiteY1" fmla="*/ 3479 h 10436"/>
                      <a:gd name="connsiteX2" fmla="*/ 3479 w 11877"/>
                      <a:gd name="connsiteY2" fmla="*/ 10437 h 10436"/>
                      <a:gd name="connsiteX3" fmla="*/ 0 w 11877"/>
                      <a:gd name="connsiteY3" fmla="*/ 6958 h 10436"/>
                      <a:gd name="connsiteX4" fmla="*/ 6958 w 11877"/>
                      <a:gd name="connsiteY4" fmla="*/ 0 h 10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77" h="10436">
                        <a:moveTo>
                          <a:pt x="6958" y="0"/>
                        </a:moveTo>
                        <a:cubicBezTo>
                          <a:pt x="10437" y="0"/>
                          <a:pt x="13916" y="3479"/>
                          <a:pt x="10437" y="3479"/>
                        </a:cubicBezTo>
                        <a:cubicBezTo>
                          <a:pt x="6958" y="6958"/>
                          <a:pt x="6958" y="10437"/>
                          <a:pt x="3479" y="10437"/>
                        </a:cubicBezTo>
                        <a:cubicBezTo>
                          <a:pt x="0" y="10437"/>
                          <a:pt x="0" y="10437"/>
                          <a:pt x="0" y="6958"/>
                        </a:cubicBezTo>
                        <a:cubicBezTo>
                          <a:pt x="0" y="3479"/>
                          <a:pt x="3479" y="0"/>
                          <a:pt x="6958" y="0"/>
                        </a:cubicBezTo>
                        <a:close/>
                      </a:path>
                    </a:pathLst>
                  </a:custGeom>
                  <a:solidFill>
                    <a:srgbClr val="FCECE3"/>
                  </a:solidFill>
                  <a:ln w="34755" cap="flat">
                    <a:noFill/>
                    <a:prstDash val="solid"/>
                    <a:miter/>
                  </a:ln>
                </p:spPr>
                <p:txBody>
                  <a:bodyPr rtlCol="0" anchor="ctr"/>
                  <a:lstStyle/>
                  <a:p>
                    <a:endParaRPr lang="en-US"/>
                  </a:p>
                </p:txBody>
              </p:sp>
              <p:grpSp>
                <p:nvGrpSpPr>
                  <p:cNvPr id="424" name="Graphic 30">
                    <a:extLst>
                      <a:ext uri="{FF2B5EF4-FFF2-40B4-BE49-F238E27FC236}">
                        <a16:creationId xmlns:a16="http://schemas.microsoft.com/office/drawing/2014/main" xmlns="" id="{6BEFDFE1-F613-42BC-BC61-D380E7BB41AC}"/>
                      </a:ext>
                    </a:extLst>
                  </p:cNvPr>
                  <p:cNvGrpSpPr/>
                  <p:nvPr/>
                </p:nvGrpSpPr>
                <p:grpSpPr>
                  <a:xfrm>
                    <a:off x="2453744" y="7764815"/>
                    <a:ext cx="80690" cy="80988"/>
                    <a:chOff x="2453744" y="7764815"/>
                    <a:chExt cx="80690" cy="80988"/>
                  </a:xfrm>
                  <a:solidFill>
                    <a:srgbClr val="F6AE85"/>
                  </a:solidFill>
                </p:grpSpPr>
                <p:sp>
                  <p:nvSpPr>
                    <p:cNvPr id="425" name="Freeform: Shape 424">
                      <a:extLst>
                        <a:ext uri="{FF2B5EF4-FFF2-40B4-BE49-F238E27FC236}">
                          <a16:creationId xmlns:a16="http://schemas.microsoft.com/office/drawing/2014/main" xmlns="" id="{04A517E4-FFD1-4A28-9DC8-3AAFBE307CBA}"/>
                        </a:ext>
                      </a:extLst>
                    </p:cNvPr>
                    <p:cNvSpPr/>
                    <p:nvPr/>
                  </p:nvSpPr>
                  <p:spPr>
                    <a:xfrm>
                      <a:off x="2467765" y="7841350"/>
                      <a:ext cx="4919" cy="4452"/>
                    </a:xfrm>
                    <a:custGeom>
                      <a:avLst/>
                      <a:gdLst>
                        <a:gd name="connsiteX0" fmla="*/ 4920 w 4919"/>
                        <a:gd name="connsiteY0" fmla="*/ 0 h 4452"/>
                        <a:gd name="connsiteX1" fmla="*/ 4920 w 4919"/>
                        <a:gd name="connsiteY1" fmla="*/ 0 h 4452"/>
                        <a:gd name="connsiteX2" fmla="*/ 4920 w 4919"/>
                        <a:gd name="connsiteY2" fmla="*/ 0 h 4452"/>
                        <a:gd name="connsiteX3" fmla="*/ 1441 w 4919"/>
                        <a:gd name="connsiteY3" fmla="*/ 3479 h 4452"/>
                        <a:gd name="connsiteX4" fmla="*/ 4920 w 4919"/>
                        <a:gd name="connsiteY4" fmla="*/ 0 h 4452"/>
                        <a:gd name="connsiteX5" fmla="*/ 4920 w 4919"/>
                        <a:gd name="connsiteY5" fmla="*/ 0 h 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19" h="4452">
                          <a:moveTo>
                            <a:pt x="4920" y="0"/>
                          </a:moveTo>
                          <a:cubicBezTo>
                            <a:pt x="4920" y="0"/>
                            <a:pt x="1441" y="0"/>
                            <a:pt x="4920" y="0"/>
                          </a:cubicBezTo>
                          <a:cubicBezTo>
                            <a:pt x="1441" y="0"/>
                            <a:pt x="1441" y="0"/>
                            <a:pt x="4920" y="0"/>
                          </a:cubicBezTo>
                          <a:cubicBezTo>
                            <a:pt x="1441" y="0"/>
                            <a:pt x="-2038" y="3479"/>
                            <a:pt x="1441" y="3479"/>
                          </a:cubicBezTo>
                          <a:cubicBezTo>
                            <a:pt x="4920" y="6958"/>
                            <a:pt x="4920" y="0"/>
                            <a:pt x="4920" y="0"/>
                          </a:cubicBezTo>
                          <a:cubicBezTo>
                            <a:pt x="4920" y="0"/>
                            <a:pt x="4920" y="0"/>
                            <a:pt x="4920" y="0"/>
                          </a:cubicBezTo>
                          <a:close/>
                        </a:path>
                      </a:pathLst>
                    </a:custGeom>
                    <a:solidFill>
                      <a:srgbClr val="F6AE85"/>
                    </a:solidFill>
                    <a:ln w="34755" cap="flat">
                      <a:noFill/>
                      <a:prstDash val="solid"/>
                      <a:miter/>
                    </a:ln>
                  </p:spPr>
                  <p:txBody>
                    <a:bodyPr rtlCol="0" anchor="ctr"/>
                    <a:lstStyle/>
                    <a:p>
                      <a:endParaRPr lang="en-US"/>
                    </a:p>
                  </p:txBody>
                </p:sp>
                <p:sp>
                  <p:nvSpPr>
                    <p:cNvPr id="426" name="Freeform: Shape 425">
                      <a:extLst>
                        <a:ext uri="{FF2B5EF4-FFF2-40B4-BE49-F238E27FC236}">
                          <a16:creationId xmlns:a16="http://schemas.microsoft.com/office/drawing/2014/main" xmlns="" id="{A245A828-CA82-4B88-8AA8-A2162F23B9A4}"/>
                        </a:ext>
                      </a:extLst>
                    </p:cNvPr>
                    <p:cNvSpPr/>
                    <p:nvPr/>
                  </p:nvSpPr>
                  <p:spPr>
                    <a:xfrm>
                      <a:off x="2477034" y="7813519"/>
                      <a:ext cx="5218" cy="6957"/>
                    </a:xfrm>
                    <a:custGeom>
                      <a:avLst/>
                      <a:gdLst>
                        <a:gd name="connsiteX0" fmla="*/ 2609 w 5218"/>
                        <a:gd name="connsiteY0" fmla="*/ 0 h 6957"/>
                        <a:gd name="connsiteX1" fmla="*/ 2609 w 5218"/>
                        <a:gd name="connsiteY1" fmla="*/ 0 h 6957"/>
                        <a:gd name="connsiteX2" fmla="*/ 2609 w 5218"/>
                        <a:gd name="connsiteY2" fmla="*/ 0 h 6957"/>
                        <a:gd name="connsiteX3" fmla="*/ 2609 w 5218"/>
                        <a:gd name="connsiteY3" fmla="*/ 0 h 6957"/>
                        <a:gd name="connsiteX4" fmla="*/ 2609 w 5218"/>
                        <a:gd name="connsiteY4" fmla="*/ 6958 h 6957"/>
                        <a:gd name="connsiteX5" fmla="*/ 2609 w 5218"/>
                        <a:gd name="connsiteY5" fmla="*/ 0 h 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18" h="6957">
                          <a:moveTo>
                            <a:pt x="2609" y="0"/>
                          </a:moveTo>
                          <a:cubicBezTo>
                            <a:pt x="2609" y="0"/>
                            <a:pt x="2609" y="0"/>
                            <a:pt x="2609" y="0"/>
                          </a:cubicBezTo>
                          <a:cubicBezTo>
                            <a:pt x="2609" y="0"/>
                            <a:pt x="2609" y="0"/>
                            <a:pt x="2609" y="0"/>
                          </a:cubicBezTo>
                          <a:lnTo>
                            <a:pt x="2609" y="0"/>
                          </a:lnTo>
                          <a:cubicBezTo>
                            <a:pt x="-870" y="3479"/>
                            <a:pt x="-870" y="6958"/>
                            <a:pt x="2609" y="6958"/>
                          </a:cubicBezTo>
                          <a:cubicBezTo>
                            <a:pt x="6088" y="3479"/>
                            <a:pt x="6088" y="0"/>
                            <a:pt x="2609" y="0"/>
                          </a:cubicBezTo>
                          <a:close/>
                        </a:path>
                      </a:pathLst>
                    </a:custGeom>
                    <a:solidFill>
                      <a:srgbClr val="F6AE85"/>
                    </a:solidFill>
                    <a:ln w="34755" cap="flat">
                      <a:noFill/>
                      <a:prstDash val="solid"/>
                      <a:miter/>
                    </a:ln>
                  </p:spPr>
                  <p:txBody>
                    <a:bodyPr rtlCol="0" anchor="ctr"/>
                    <a:lstStyle/>
                    <a:p>
                      <a:endParaRPr lang="en-US"/>
                    </a:p>
                  </p:txBody>
                </p:sp>
                <p:sp>
                  <p:nvSpPr>
                    <p:cNvPr id="427" name="Freeform: Shape 426">
                      <a:extLst>
                        <a:ext uri="{FF2B5EF4-FFF2-40B4-BE49-F238E27FC236}">
                          <a16:creationId xmlns:a16="http://schemas.microsoft.com/office/drawing/2014/main" xmlns="" id="{F16C8A5B-1E04-4798-9606-AE983491688D}"/>
                        </a:ext>
                      </a:extLst>
                    </p:cNvPr>
                    <p:cNvSpPr/>
                    <p:nvPr/>
                  </p:nvSpPr>
                  <p:spPr>
                    <a:xfrm>
                      <a:off x="2497907" y="7826461"/>
                      <a:ext cx="6626" cy="5427"/>
                    </a:xfrm>
                    <a:custGeom>
                      <a:avLst/>
                      <a:gdLst>
                        <a:gd name="connsiteX0" fmla="*/ 2609 w 6626"/>
                        <a:gd name="connsiteY0" fmla="*/ 974 h 5427"/>
                        <a:gd name="connsiteX1" fmla="*/ 2609 w 6626"/>
                        <a:gd name="connsiteY1" fmla="*/ 4453 h 5427"/>
                        <a:gd name="connsiteX2" fmla="*/ 2609 w 6626"/>
                        <a:gd name="connsiteY2" fmla="*/ 974 h 5427"/>
                      </a:gdLst>
                      <a:ahLst/>
                      <a:cxnLst>
                        <a:cxn ang="0">
                          <a:pos x="connsiteX0" y="connsiteY0"/>
                        </a:cxn>
                        <a:cxn ang="0">
                          <a:pos x="connsiteX1" y="connsiteY1"/>
                        </a:cxn>
                        <a:cxn ang="0">
                          <a:pos x="connsiteX2" y="connsiteY2"/>
                        </a:cxn>
                      </a:cxnLst>
                      <a:rect l="l" t="t" r="r" b="b"/>
                      <a:pathLst>
                        <a:path w="6626" h="5427">
                          <a:moveTo>
                            <a:pt x="2609" y="974"/>
                          </a:moveTo>
                          <a:cubicBezTo>
                            <a:pt x="-870" y="974"/>
                            <a:pt x="-870" y="7932"/>
                            <a:pt x="2609" y="4453"/>
                          </a:cubicBezTo>
                          <a:cubicBezTo>
                            <a:pt x="9567" y="4453"/>
                            <a:pt x="6088" y="-2505"/>
                            <a:pt x="2609" y="974"/>
                          </a:cubicBezTo>
                          <a:close/>
                        </a:path>
                      </a:pathLst>
                    </a:custGeom>
                    <a:solidFill>
                      <a:srgbClr val="F6AE85"/>
                    </a:solidFill>
                    <a:ln w="34755" cap="flat">
                      <a:noFill/>
                      <a:prstDash val="solid"/>
                      <a:miter/>
                    </a:ln>
                  </p:spPr>
                  <p:txBody>
                    <a:bodyPr rtlCol="0" anchor="ctr"/>
                    <a:lstStyle/>
                    <a:p>
                      <a:endParaRPr lang="en-US"/>
                    </a:p>
                  </p:txBody>
                </p:sp>
                <p:sp>
                  <p:nvSpPr>
                    <p:cNvPr id="428" name="Freeform: Shape 427">
                      <a:extLst>
                        <a:ext uri="{FF2B5EF4-FFF2-40B4-BE49-F238E27FC236}">
                          <a16:creationId xmlns:a16="http://schemas.microsoft.com/office/drawing/2014/main" xmlns="" id="{CA817D66-32FB-4F40-AC75-6A3DFD8E0C25}"/>
                        </a:ext>
                      </a:extLst>
                    </p:cNvPr>
                    <p:cNvSpPr/>
                    <p:nvPr/>
                  </p:nvSpPr>
                  <p:spPr>
                    <a:xfrm>
                      <a:off x="2497907" y="7791698"/>
                      <a:ext cx="5218" cy="7905"/>
                    </a:xfrm>
                    <a:custGeom>
                      <a:avLst/>
                      <a:gdLst>
                        <a:gd name="connsiteX0" fmla="*/ 2609 w 5218"/>
                        <a:gd name="connsiteY0" fmla="*/ 948 h 7905"/>
                        <a:gd name="connsiteX1" fmla="*/ 2609 w 5218"/>
                        <a:gd name="connsiteY1" fmla="*/ 7906 h 7905"/>
                        <a:gd name="connsiteX2" fmla="*/ 2609 w 5218"/>
                        <a:gd name="connsiteY2" fmla="*/ 948 h 7905"/>
                      </a:gdLst>
                      <a:ahLst/>
                      <a:cxnLst>
                        <a:cxn ang="0">
                          <a:pos x="connsiteX0" y="connsiteY0"/>
                        </a:cxn>
                        <a:cxn ang="0">
                          <a:pos x="connsiteX1" y="connsiteY1"/>
                        </a:cxn>
                        <a:cxn ang="0">
                          <a:pos x="connsiteX2" y="connsiteY2"/>
                        </a:cxn>
                      </a:cxnLst>
                      <a:rect l="l" t="t" r="r" b="b"/>
                      <a:pathLst>
                        <a:path w="5218" h="7905">
                          <a:moveTo>
                            <a:pt x="2609" y="948"/>
                          </a:moveTo>
                          <a:cubicBezTo>
                            <a:pt x="-870" y="948"/>
                            <a:pt x="-870" y="7906"/>
                            <a:pt x="2609" y="7906"/>
                          </a:cubicBezTo>
                          <a:cubicBezTo>
                            <a:pt x="6088" y="4427"/>
                            <a:pt x="6088" y="-2531"/>
                            <a:pt x="2609" y="948"/>
                          </a:cubicBezTo>
                          <a:close/>
                        </a:path>
                      </a:pathLst>
                    </a:custGeom>
                    <a:solidFill>
                      <a:srgbClr val="F6AE85"/>
                    </a:solidFill>
                    <a:ln w="34755" cap="flat">
                      <a:noFill/>
                      <a:prstDash val="solid"/>
                      <a:miter/>
                    </a:ln>
                  </p:spPr>
                  <p:txBody>
                    <a:bodyPr rtlCol="0" anchor="ctr"/>
                    <a:lstStyle/>
                    <a:p>
                      <a:endParaRPr lang="en-US"/>
                    </a:p>
                  </p:txBody>
                </p:sp>
                <p:sp>
                  <p:nvSpPr>
                    <p:cNvPr id="429" name="Freeform: Shape 428">
                      <a:extLst>
                        <a:ext uri="{FF2B5EF4-FFF2-40B4-BE49-F238E27FC236}">
                          <a16:creationId xmlns:a16="http://schemas.microsoft.com/office/drawing/2014/main" xmlns="" id="{F9D24731-EEB1-452F-9AEA-BAF8D107FC1F}"/>
                        </a:ext>
                      </a:extLst>
                    </p:cNvPr>
                    <p:cNvSpPr/>
                    <p:nvPr/>
                  </p:nvSpPr>
                  <p:spPr>
                    <a:xfrm>
                      <a:off x="2526801" y="7806562"/>
                      <a:ext cx="5563" cy="4452"/>
                    </a:xfrm>
                    <a:custGeom>
                      <a:avLst/>
                      <a:gdLst>
                        <a:gd name="connsiteX0" fmla="*/ 1546 w 5563"/>
                        <a:gd name="connsiteY0" fmla="*/ 0 h 4452"/>
                        <a:gd name="connsiteX1" fmla="*/ 1546 w 5563"/>
                        <a:gd name="connsiteY1" fmla="*/ 3479 h 4452"/>
                        <a:gd name="connsiteX2" fmla="*/ 1546 w 5563"/>
                        <a:gd name="connsiteY2" fmla="*/ 0 h 4452"/>
                      </a:gdLst>
                      <a:ahLst/>
                      <a:cxnLst>
                        <a:cxn ang="0">
                          <a:pos x="connsiteX0" y="connsiteY0"/>
                        </a:cxn>
                        <a:cxn ang="0">
                          <a:pos x="connsiteX1" y="connsiteY1"/>
                        </a:cxn>
                        <a:cxn ang="0">
                          <a:pos x="connsiteX2" y="connsiteY2"/>
                        </a:cxn>
                      </a:cxnLst>
                      <a:rect l="l" t="t" r="r" b="b"/>
                      <a:pathLst>
                        <a:path w="5563" h="4452">
                          <a:moveTo>
                            <a:pt x="1546" y="0"/>
                          </a:moveTo>
                          <a:cubicBezTo>
                            <a:pt x="-1933" y="0"/>
                            <a:pt x="1546" y="6958"/>
                            <a:pt x="1546" y="3479"/>
                          </a:cubicBezTo>
                          <a:cubicBezTo>
                            <a:pt x="8504" y="3479"/>
                            <a:pt x="5025" y="0"/>
                            <a:pt x="1546" y="0"/>
                          </a:cubicBezTo>
                          <a:close/>
                        </a:path>
                      </a:pathLst>
                    </a:custGeom>
                    <a:solidFill>
                      <a:srgbClr val="F6AE85"/>
                    </a:solidFill>
                    <a:ln w="34755" cap="flat">
                      <a:noFill/>
                      <a:prstDash val="solid"/>
                      <a:miter/>
                    </a:ln>
                  </p:spPr>
                  <p:txBody>
                    <a:bodyPr rtlCol="0" anchor="ctr"/>
                    <a:lstStyle/>
                    <a:p>
                      <a:endParaRPr lang="en-US"/>
                    </a:p>
                  </p:txBody>
                </p:sp>
                <p:sp>
                  <p:nvSpPr>
                    <p:cNvPr id="430" name="Freeform: Shape 429">
                      <a:extLst>
                        <a:ext uri="{FF2B5EF4-FFF2-40B4-BE49-F238E27FC236}">
                          <a16:creationId xmlns:a16="http://schemas.microsoft.com/office/drawing/2014/main" xmlns="" id="{77F104B2-F13E-4B4D-AF1D-37E1F246E342}"/>
                        </a:ext>
                      </a:extLst>
                    </p:cNvPr>
                    <p:cNvSpPr/>
                    <p:nvPr/>
                  </p:nvSpPr>
                  <p:spPr>
                    <a:xfrm>
                      <a:off x="2493558" y="7814389"/>
                      <a:ext cx="3478" cy="5218"/>
                    </a:xfrm>
                    <a:custGeom>
                      <a:avLst/>
                      <a:gdLst>
                        <a:gd name="connsiteX0" fmla="*/ 0 w 3478"/>
                        <a:gd name="connsiteY0" fmla="*/ 2609 h 5218"/>
                        <a:gd name="connsiteX1" fmla="*/ 0 w 3478"/>
                        <a:gd name="connsiteY1" fmla="*/ 2609 h 5218"/>
                        <a:gd name="connsiteX2" fmla="*/ 0 w 3478"/>
                        <a:gd name="connsiteY2" fmla="*/ 2609 h 5218"/>
                        <a:gd name="connsiteX3" fmla="*/ 0 w 3478"/>
                        <a:gd name="connsiteY3" fmla="*/ 2609 h 5218"/>
                        <a:gd name="connsiteX4" fmla="*/ 3479 w 3478"/>
                        <a:gd name="connsiteY4" fmla="*/ 2609 h 5218"/>
                        <a:gd name="connsiteX5" fmla="*/ 0 w 3478"/>
                        <a:gd name="connsiteY5" fmla="*/ 2609 h 5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8" h="5218">
                          <a:moveTo>
                            <a:pt x="0" y="2609"/>
                          </a:moveTo>
                          <a:cubicBezTo>
                            <a:pt x="0" y="2609"/>
                            <a:pt x="0" y="2609"/>
                            <a:pt x="0" y="2609"/>
                          </a:cubicBezTo>
                          <a:cubicBezTo>
                            <a:pt x="0" y="2609"/>
                            <a:pt x="0" y="2609"/>
                            <a:pt x="0" y="2609"/>
                          </a:cubicBezTo>
                          <a:cubicBezTo>
                            <a:pt x="0" y="6088"/>
                            <a:pt x="0" y="6088"/>
                            <a:pt x="0" y="2609"/>
                          </a:cubicBezTo>
                          <a:cubicBezTo>
                            <a:pt x="3479" y="6088"/>
                            <a:pt x="3479" y="2609"/>
                            <a:pt x="3479" y="2609"/>
                          </a:cubicBezTo>
                          <a:cubicBezTo>
                            <a:pt x="3479" y="-870"/>
                            <a:pt x="0" y="-870"/>
                            <a:pt x="0" y="2609"/>
                          </a:cubicBezTo>
                          <a:close/>
                        </a:path>
                      </a:pathLst>
                    </a:custGeom>
                    <a:solidFill>
                      <a:srgbClr val="F6AE85"/>
                    </a:solidFill>
                    <a:ln w="34755" cap="flat">
                      <a:noFill/>
                      <a:prstDash val="solid"/>
                      <a:miter/>
                    </a:ln>
                  </p:spPr>
                  <p:txBody>
                    <a:bodyPr rtlCol="0" anchor="ctr"/>
                    <a:lstStyle/>
                    <a:p>
                      <a:endParaRPr lang="en-US"/>
                    </a:p>
                  </p:txBody>
                </p:sp>
                <p:sp>
                  <p:nvSpPr>
                    <p:cNvPr id="431" name="Freeform: Shape 430">
                      <a:extLst>
                        <a:ext uri="{FF2B5EF4-FFF2-40B4-BE49-F238E27FC236}">
                          <a16:creationId xmlns:a16="http://schemas.microsoft.com/office/drawing/2014/main" xmlns="" id="{3C9C700C-FB8C-45C5-8FB5-73D36D2CE7E8}"/>
                        </a:ext>
                      </a:extLst>
                    </p:cNvPr>
                    <p:cNvSpPr/>
                    <p:nvPr/>
                  </p:nvSpPr>
                  <p:spPr>
                    <a:xfrm>
                      <a:off x="2481575" y="7782210"/>
                      <a:ext cx="4155" cy="4452"/>
                    </a:xfrm>
                    <a:custGeom>
                      <a:avLst/>
                      <a:gdLst>
                        <a:gd name="connsiteX0" fmla="*/ 1546 w 4155"/>
                        <a:gd name="connsiteY0" fmla="*/ 0 h 4452"/>
                        <a:gd name="connsiteX1" fmla="*/ 1546 w 4155"/>
                        <a:gd name="connsiteY1" fmla="*/ 3479 h 4452"/>
                        <a:gd name="connsiteX2" fmla="*/ 1546 w 4155"/>
                        <a:gd name="connsiteY2" fmla="*/ 0 h 4452"/>
                      </a:gdLst>
                      <a:ahLst/>
                      <a:cxnLst>
                        <a:cxn ang="0">
                          <a:pos x="connsiteX0" y="connsiteY0"/>
                        </a:cxn>
                        <a:cxn ang="0">
                          <a:pos x="connsiteX1" y="connsiteY1"/>
                        </a:cxn>
                        <a:cxn ang="0">
                          <a:pos x="connsiteX2" y="connsiteY2"/>
                        </a:cxn>
                      </a:cxnLst>
                      <a:rect l="l" t="t" r="r" b="b"/>
                      <a:pathLst>
                        <a:path w="4155" h="4452">
                          <a:moveTo>
                            <a:pt x="1546" y="0"/>
                          </a:moveTo>
                          <a:cubicBezTo>
                            <a:pt x="-1933" y="0"/>
                            <a:pt x="1546" y="6958"/>
                            <a:pt x="1546" y="3479"/>
                          </a:cubicBezTo>
                          <a:cubicBezTo>
                            <a:pt x="5025" y="3479"/>
                            <a:pt x="5025" y="0"/>
                            <a:pt x="1546" y="0"/>
                          </a:cubicBezTo>
                          <a:close/>
                        </a:path>
                      </a:pathLst>
                    </a:custGeom>
                    <a:solidFill>
                      <a:srgbClr val="F6AE85"/>
                    </a:solidFill>
                    <a:ln w="34755" cap="flat">
                      <a:noFill/>
                      <a:prstDash val="solid"/>
                      <a:miter/>
                    </a:ln>
                  </p:spPr>
                  <p:txBody>
                    <a:bodyPr rtlCol="0" anchor="ctr"/>
                    <a:lstStyle/>
                    <a:p>
                      <a:endParaRPr lang="en-US"/>
                    </a:p>
                  </p:txBody>
                </p:sp>
                <p:sp>
                  <p:nvSpPr>
                    <p:cNvPr id="432" name="Freeform: Shape 431">
                      <a:extLst>
                        <a:ext uri="{FF2B5EF4-FFF2-40B4-BE49-F238E27FC236}">
                          <a16:creationId xmlns:a16="http://schemas.microsoft.com/office/drawing/2014/main" xmlns="" id="{7CBBEF9D-3F82-464B-8950-28D3E0B8BCD4}"/>
                        </a:ext>
                      </a:extLst>
                    </p:cNvPr>
                    <p:cNvSpPr/>
                    <p:nvPr/>
                  </p:nvSpPr>
                  <p:spPr>
                    <a:xfrm>
                      <a:off x="2466597" y="7798656"/>
                      <a:ext cx="5218" cy="7905"/>
                    </a:xfrm>
                    <a:custGeom>
                      <a:avLst/>
                      <a:gdLst>
                        <a:gd name="connsiteX0" fmla="*/ 2609 w 5218"/>
                        <a:gd name="connsiteY0" fmla="*/ 948 h 7905"/>
                        <a:gd name="connsiteX1" fmla="*/ 2609 w 5218"/>
                        <a:gd name="connsiteY1" fmla="*/ 7906 h 7905"/>
                        <a:gd name="connsiteX2" fmla="*/ 2609 w 5218"/>
                        <a:gd name="connsiteY2" fmla="*/ 948 h 7905"/>
                      </a:gdLst>
                      <a:ahLst/>
                      <a:cxnLst>
                        <a:cxn ang="0">
                          <a:pos x="connsiteX0" y="connsiteY0"/>
                        </a:cxn>
                        <a:cxn ang="0">
                          <a:pos x="connsiteX1" y="connsiteY1"/>
                        </a:cxn>
                        <a:cxn ang="0">
                          <a:pos x="connsiteX2" y="connsiteY2"/>
                        </a:cxn>
                      </a:cxnLst>
                      <a:rect l="l" t="t" r="r" b="b"/>
                      <a:pathLst>
                        <a:path w="5218" h="7905">
                          <a:moveTo>
                            <a:pt x="2609" y="948"/>
                          </a:moveTo>
                          <a:cubicBezTo>
                            <a:pt x="-870" y="948"/>
                            <a:pt x="-870" y="7906"/>
                            <a:pt x="2609" y="7906"/>
                          </a:cubicBezTo>
                          <a:cubicBezTo>
                            <a:pt x="6088" y="4427"/>
                            <a:pt x="6088" y="-2531"/>
                            <a:pt x="2609" y="948"/>
                          </a:cubicBezTo>
                          <a:close/>
                        </a:path>
                      </a:pathLst>
                    </a:custGeom>
                    <a:solidFill>
                      <a:srgbClr val="F6AE85"/>
                    </a:solidFill>
                    <a:ln w="34755" cap="flat">
                      <a:noFill/>
                      <a:prstDash val="solid"/>
                      <a:miter/>
                    </a:ln>
                  </p:spPr>
                  <p:txBody>
                    <a:bodyPr rtlCol="0" anchor="ctr"/>
                    <a:lstStyle/>
                    <a:p>
                      <a:endParaRPr lang="en-US"/>
                    </a:p>
                  </p:txBody>
                </p:sp>
                <p:sp>
                  <p:nvSpPr>
                    <p:cNvPr id="433" name="Freeform: Shape 432">
                      <a:extLst>
                        <a:ext uri="{FF2B5EF4-FFF2-40B4-BE49-F238E27FC236}">
                          <a16:creationId xmlns:a16="http://schemas.microsoft.com/office/drawing/2014/main" xmlns="" id="{905F440F-9ED7-4354-B2C0-65313DC3C037}"/>
                        </a:ext>
                      </a:extLst>
                    </p:cNvPr>
                    <p:cNvSpPr/>
                    <p:nvPr/>
                  </p:nvSpPr>
                  <p:spPr>
                    <a:xfrm>
                      <a:off x="2453744" y="7830914"/>
                      <a:ext cx="5025" cy="3478"/>
                    </a:xfrm>
                    <a:custGeom>
                      <a:avLst/>
                      <a:gdLst>
                        <a:gd name="connsiteX0" fmla="*/ 1546 w 5025"/>
                        <a:gd name="connsiteY0" fmla="*/ 0 h 3478"/>
                        <a:gd name="connsiteX1" fmla="*/ 1546 w 5025"/>
                        <a:gd name="connsiteY1" fmla="*/ 0 h 3478"/>
                        <a:gd name="connsiteX2" fmla="*/ 1546 w 5025"/>
                        <a:gd name="connsiteY2" fmla="*/ 3479 h 3478"/>
                        <a:gd name="connsiteX3" fmla="*/ 1546 w 5025"/>
                        <a:gd name="connsiteY3" fmla="*/ 3479 h 3478"/>
                        <a:gd name="connsiteX4" fmla="*/ 5025 w 5025"/>
                        <a:gd name="connsiteY4" fmla="*/ 3479 h 3478"/>
                        <a:gd name="connsiteX5" fmla="*/ 1546 w 5025"/>
                        <a:gd name="connsiteY5" fmla="*/ 0 h 3478"/>
                        <a:gd name="connsiteX6" fmla="*/ 1546 w 5025"/>
                        <a:gd name="connsiteY6" fmla="*/ 0 h 3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25" h="3478">
                          <a:moveTo>
                            <a:pt x="1546" y="0"/>
                          </a:moveTo>
                          <a:lnTo>
                            <a:pt x="1546" y="0"/>
                          </a:lnTo>
                          <a:cubicBezTo>
                            <a:pt x="1546" y="0"/>
                            <a:pt x="-1933" y="3479"/>
                            <a:pt x="1546" y="3479"/>
                          </a:cubicBezTo>
                          <a:cubicBezTo>
                            <a:pt x="1546" y="3479"/>
                            <a:pt x="1546" y="3479"/>
                            <a:pt x="1546" y="3479"/>
                          </a:cubicBezTo>
                          <a:cubicBezTo>
                            <a:pt x="1546" y="3479"/>
                            <a:pt x="5025" y="3479"/>
                            <a:pt x="5025" y="3479"/>
                          </a:cubicBezTo>
                          <a:cubicBezTo>
                            <a:pt x="1546" y="3479"/>
                            <a:pt x="1546" y="3479"/>
                            <a:pt x="1546" y="0"/>
                          </a:cubicBezTo>
                          <a:cubicBezTo>
                            <a:pt x="5025" y="3479"/>
                            <a:pt x="1546" y="0"/>
                            <a:pt x="1546" y="0"/>
                          </a:cubicBezTo>
                          <a:close/>
                        </a:path>
                      </a:pathLst>
                    </a:custGeom>
                    <a:solidFill>
                      <a:srgbClr val="F6AE85"/>
                    </a:solidFill>
                    <a:ln w="34755" cap="flat">
                      <a:noFill/>
                      <a:prstDash val="solid"/>
                      <a:miter/>
                    </a:ln>
                  </p:spPr>
                  <p:txBody>
                    <a:bodyPr rtlCol="0" anchor="ctr"/>
                    <a:lstStyle/>
                    <a:p>
                      <a:endParaRPr lang="en-US"/>
                    </a:p>
                  </p:txBody>
                </p:sp>
                <p:sp>
                  <p:nvSpPr>
                    <p:cNvPr id="434" name="Freeform: Shape 433">
                      <a:extLst>
                        <a:ext uri="{FF2B5EF4-FFF2-40B4-BE49-F238E27FC236}">
                          <a16:creationId xmlns:a16="http://schemas.microsoft.com/office/drawing/2014/main" xmlns="" id="{243D285D-EF3E-4FF5-9C9E-F174D6FF0ACE}"/>
                        </a:ext>
                      </a:extLst>
                    </p:cNvPr>
                    <p:cNvSpPr/>
                    <p:nvPr/>
                  </p:nvSpPr>
                  <p:spPr>
                    <a:xfrm>
                      <a:off x="2507474" y="7764815"/>
                      <a:ext cx="3478" cy="3478"/>
                    </a:xfrm>
                    <a:custGeom>
                      <a:avLst/>
                      <a:gdLst>
                        <a:gd name="connsiteX0" fmla="*/ 0 w 3478"/>
                        <a:gd name="connsiteY0" fmla="*/ 0 h 3478"/>
                        <a:gd name="connsiteX1" fmla="*/ 0 w 3478"/>
                        <a:gd name="connsiteY1" fmla="*/ 0 h 3478"/>
                        <a:gd name="connsiteX2" fmla="*/ 0 w 3478"/>
                        <a:gd name="connsiteY2" fmla="*/ 0 h 3478"/>
                        <a:gd name="connsiteX3" fmla="*/ 0 w 3478"/>
                        <a:gd name="connsiteY3" fmla="*/ 3479 h 3478"/>
                        <a:gd name="connsiteX4" fmla="*/ 3479 w 3478"/>
                        <a:gd name="connsiteY4" fmla="*/ 3479 h 3478"/>
                        <a:gd name="connsiteX5" fmla="*/ 0 w 3478"/>
                        <a:gd name="connsiteY5" fmla="*/ 0 h 3478"/>
                        <a:gd name="connsiteX6" fmla="*/ 0 w 3478"/>
                        <a:gd name="connsiteY6" fmla="*/ 0 h 3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78" h="3478">
                          <a:moveTo>
                            <a:pt x="0" y="0"/>
                          </a:moveTo>
                          <a:cubicBezTo>
                            <a:pt x="0" y="3479"/>
                            <a:pt x="0" y="3479"/>
                            <a:pt x="0" y="0"/>
                          </a:cubicBezTo>
                          <a:cubicBezTo>
                            <a:pt x="0" y="3479"/>
                            <a:pt x="0" y="3479"/>
                            <a:pt x="0" y="0"/>
                          </a:cubicBezTo>
                          <a:lnTo>
                            <a:pt x="0" y="3479"/>
                          </a:lnTo>
                          <a:cubicBezTo>
                            <a:pt x="0" y="3479"/>
                            <a:pt x="0" y="3479"/>
                            <a:pt x="3479" y="3479"/>
                          </a:cubicBezTo>
                          <a:cubicBezTo>
                            <a:pt x="3479" y="3479"/>
                            <a:pt x="3479" y="3479"/>
                            <a:pt x="0" y="0"/>
                          </a:cubicBezTo>
                          <a:cubicBezTo>
                            <a:pt x="3479" y="3479"/>
                            <a:pt x="3479" y="0"/>
                            <a:pt x="0" y="0"/>
                          </a:cubicBezTo>
                          <a:close/>
                        </a:path>
                      </a:pathLst>
                    </a:custGeom>
                    <a:solidFill>
                      <a:srgbClr val="F6AE85"/>
                    </a:solidFill>
                    <a:ln w="34755" cap="flat">
                      <a:noFill/>
                      <a:prstDash val="solid"/>
                      <a:miter/>
                    </a:ln>
                  </p:spPr>
                  <p:txBody>
                    <a:bodyPr rtlCol="0" anchor="ctr"/>
                    <a:lstStyle/>
                    <a:p>
                      <a:endParaRPr lang="en-US"/>
                    </a:p>
                  </p:txBody>
                </p:sp>
                <p:sp>
                  <p:nvSpPr>
                    <p:cNvPr id="435" name="Freeform: Shape 434">
                      <a:extLst>
                        <a:ext uri="{FF2B5EF4-FFF2-40B4-BE49-F238E27FC236}">
                          <a16:creationId xmlns:a16="http://schemas.microsoft.com/office/drawing/2014/main" xmlns="" id="{DEF77FED-D7FE-41C6-8115-202A2C3997A1}"/>
                        </a:ext>
                      </a:extLst>
                    </p:cNvPr>
                    <p:cNvSpPr/>
                    <p:nvPr/>
                  </p:nvSpPr>
                  <p:spPr>
                    <a:xfrm>
                      <a:off x="2531826" y="7789167"/>
                      <a:ext cx="2609" cy="2609"/>
                    </a:xfrm>
                    <a:custGeom>
                      <a:avLst/>
                      <a:gdLst>
                        <a:gd name="connsiteX0" fmla="*/ 0 w 2609"/>
                        <a:gd name="connsiteY0" fmla="*/ 0 h 2609"/>
                        <a:gd name="connsiteX1" fmla="*/ 0 w 2609"/>
                        <a:gd name="connsiteY1" fmla="*/ 0 h 2609"/>
                        <a:gd name="connsiteX2" fmla="*/ 0 w 2609"/>
                        <a:gd name="connsiteY2" fmla="*/ 0 h 2609"/>
                        <a:gd name="connsiteX3" fmla="*/ 0 w 2609"/>
                        <a:gd name="connsiteY3" fmla="*/ 0 h 2609"/>
                        <a:gd name="connsiteX4" fmla="*/ 0 w 2609"/>
                        <a:gd name="connsiteY4" fmla="*/ 0 h 2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9" h="2609">
                          <a:moveTo>
                            <a:pt x="0" y="0"/>
                          </a:moveTo>
                          <a:cubicBezTo>
                            <a:pt x="0" y="3479"/>
                            <a:pt x="0" y="3479"/>
                            <a:pt x="0" y="0"/>
                          </a:cubicBezTo>
                          <a:cubicBezTo>
                            <a:pt x="0" y="3479"/>
                            <a:pt x="3479" y="3479"/>
                            <a:pt x="0" y="0"/>
                          </a:cubicBezTo>
                          <a:cubicBezTo>
                            <a:pt x="3479" y="3479"/>
                            <a:pt x="3479" y="3479"/>
                            <a:pt x="0" y="0"/>
                          </a:cubicBezTo>
                          <a:cubicBezTo>
                            <a:pt x="3479" y="0"/>
                            <a:pt x="0" y="0"/>
                            <a:pt x="0" y="0"/>
                          </a:cubicBezTo>
                          <a:close/>
                        </a:path>
                      </a:pathLst>
                    </a:custGeom>
                    <a:solidFill>
                      <a:srgbClr val="F6AE85"/>
                    </a:solidFill>
                    <a:ln w="34755" cap="flat">
                      <a:noFill/>
                      <a:prstDash val="solid"/>
                      <a:miter/>
                    </a:ln>
                  </p:spPr>
                  <p:txBody>
                    <a:bodyPr rtlCol="0" anchor="ctr"/>
                    <a:lstStyle/>
                    <a:p>
                      <a:endParaRPr lang="en-US"/>
                    </a:p>
                  </p:txBody>
                </p:sp>
              </p:grpSp>
              <p:sp>
                <p:nvSpPr>
                  <p:cNvPr id="436" name="Freeform: Shape 435">
                    <a:extLst>
                      <a:ext uri="{FF2B5EF4-FFF2-40B4-BE49-F238E27FC236}">
                        <a16:creationId xmlns:a16="http://schemas.microsoft.com/office/drawing/2014/main" xmlns="" id="{9155F878-6C0B-46F1-921E-464CE12680F5}"/>
                      </a:ext>
                    </a:extLst>
                  </p:cNvPr>
                  <p:cNvSpPr/>
                  <p:nvPr/>
                </p:nvSpPr>
                <p:spPr>
                  <a:xfrm>
                    <a:off x="2016952" y="7775252"/>
                    <a:ext cx="62619" cy="59140"/>
                  </a:xfrm>
                  <a:custGeom>
                    <a:avLst/>
                    <a:gdLst>
                      <a:gd name="connsiteX0" fmla="*/ 3479 w 62619"/>
                      <a:gd name="connsiteY0" fmla="*/ 0 h 59140"/>
                      <a:gd name="connsiteX1" fmla="*/ 62620 w 62619"/>
                      <a:gd name="connsiteY1" fmla="*/ 55662 h 59140"/>
                      <a:gd name="connsiteX2" fmla="*/ 55662 w 62619"/>
                      <a:gd name="connsiteY2" fmla="*/ 59141 h 59140"/>
                      <a:gd name="connsiteX3" fmla="*/ 38268 w 62619"/>
                      <a:gd name="connsiteY3" fmla="*/ 31310 h 59140"/>
                      <a:gd name="connsiteX4" fmla="*/ 0 w 62619"/>
                      <a:gd name="connsiteY4" fmla="*/ 3479 h 59140"/>
                      <a:gd name="connsiteX5" fmla="*/ 3479 w 62619"/>
                      <a:gd name="connsiteY5" fmla="*/ 0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619" h="59140">
                        <a:moveTo>
                          <a:pt x="3479" y="0"/>
                        </a:moveTo>
                        <a:cubicBezTo>
                          <a:pt x="31310" y="3479"/>
                          <a:pt x="55662" y="31310"/>
                          <a:pt x="62620" y="55662"/>
                        </a:cubicBezTo>
                        <a:cubicBezTo>
                          <a:pt x="62620" y="59141"/>
                          <a:pt x="59141" y="59141"/>
                          <a:pt x="55662" y="59141"/>
                        </a:cubicBezTo>
                        <a:cubicBezTo>
                          <a:pt x="48704" y="52183"/>
                          <a:pt x="45225" y="41747"/>
                          <a:pt x="38268" y="31310"/>
                        </a:cubicBezTo>
                        <a:cubicBezTo>
                          <a:pt x="31310" y="17394"/>
                          <a:pt x="13915" y="10437"/>
                          <a:pt x="0" y="3479"/>
                        </a:cubicBezTo>
                        <a:cubicBezTo>
                          <a:pt x="3479" y="3479"/>
                          <a:pt x="3479" y="0"/>
                          <a:pt x="3479" y="0"/>
                        </a:cubicBezTo>
                        <a:close/>
                      </a:path>
                    </a:pathLst>
                  </a:custGeom>
                  <a:solidFill>
                    <a:srgbClr val="FCECE3"/>
                  </a:solidFill>
                  <a:ln w="34755" cap="flat">
                    <a:noFill/>
                    <a:prstDash val="solid"/>
                    <a:miter/>
                  </a:ln>
                </p:spPr>
                <p:txBody>
                  <a:bodyPr rtlCol="0" anchor="ctr"/>
                  <a:lstStyle/>
                  <a:p>
                    <a:endParaRPr lang="en-US"/>
                  </a:p>
                </p:txBody>
              </p:sp>
              <p:sp>
                <p:nvSpPr>
                  <p:cNvPr id="437" name="Freeform: Shape 436">
                    <a:extLst>
                      <a:ext uri="{FF2B5EF4-FFF2-40B4-BE49-F238E27FC236}">
                        <a16:creationId xmlns:a16="http://schemas.microsoft.com/office/drawing/2014/main" xmlns="" id="{72C6DEF9-7A3F-4A7C-A0D0-75BF478E788E}"/>
                      </a:ext>
                    </a:extLst>
                  </p:cNvPr>
                  <p:cNvSpPr/>
                  <p:nvPr/>
                </p:nvSpPr>
                <p:spPr>
                  <a:xfrm>
                    <a:off x="2075555" y="7841350"/>
                    <a:ext cx="8034" cy="6957"/>
                  </a:xfrm>
                  <a:custGeom>
                    <a:avLst/>
                    <a:gdLst>
                      <a:gd name="connsiteX0" fmla="*/ 4017 w 8034"/>
                      <a:gd name="connsiteY0" fmla="*/ 0 h 6957"/>
                      <a:gd name="connsiteX1" fmla="*/ 4017 w 8034"/>
                      <a:gd name="connsiteY1" fmla="*/ 6958 h 6957"/>
                      <a:gd name="connsiteX2" fmla="*/ 4017 w 8034"/>
                      <a:gd name="connsiteY2" fmla="*/ 0 h 6957"/>
                    </a:gdLst>
                    <a:ahLst/>
                    <a:cxnLst>
                      <a:cxn ang="0">
                        <a:pos x="connsiteX0" y="connsiteY0"/>
                      </a:cxn>
                      <a:cxn ang="0">
                        <a:pos x="connsiteX1" y="connsiteY1"/>
                      </a:cxn>
                      <a:cxn ang="0">
                        <a:pos x="connsiteX2" y="connsiteY2"/>
                      </a:cxn>
                    </a:cxnLst>
                    <a:rect l="l" t="t" r="r" b="b"/>
                    <a:pathLst>
                      <a:path w="8034" h="6957">
                        <a:moveTo>
                          <a:pt x="4017" y="0"/>
                        </a:moveTo>
                        <a:cubicBezTo>
                          <a:pt x="7496" y="0"/>
                          <a:pt x="10975" y="6958"/>
                          <a:pt x="4017" y="6958"/>
                        </a:cubicBezTo>
                        <a:cubicBezTo>
                          <a:pt x="538" y="6958"/>
                          <a:pt x="-2941" y="0"/>
                          <a:pt x="4017" y="0"/>
                        </a:cubicBezTo>
                        <a:close/>
                      </a:path>
                    </a:pathLst>
                  </a:custGeom>
                  <a:solidFill>
                    <a:srgbClr val="FCECE3"/>
                  </a:solidFill>
                  <a:ln w="34755" cap="flat">
                    <a:noFill/>
                    <a:prstDash val="solid"/>
                    <a:miter/>
                  </a:ln>
                </p:spPr>
                <p:txBody>
                  <a:bodyPr rtlCol="0" anchor="ctr"/>
                  <a:lstStyle/>
                  <a:p>
                    <a:endParaRPr lang="en-US"/>
                  </a:p>
                </p:txBody>
              </p:sp>
              <p:grpSp>
                <p:nvGrpSpPr>
                  <p:cNvPr id="438" name="Graphic 30">
                    <a:extLst>
                      <a:ext uri="{FF2B5EF4-FFF2-40B4-BE49-F238E27FC236}">
                        <a16:creationId xmlns:a16="http://schemas.microsoft.com/office/drawing/2014/main" xmlns="" id="{F64C9196-9511-4FE1-98BD-3C8D1E679106}"/>
                      </a:ext>
                    </a:extLst>
                  </p:cNvPr>
                  <p:cNvGrpSpPr/>
                  <p:nvPr/>
                </p:nvGrpSpPr>
                <p:grpSpPr>
                  <a:xfrm>
                    <a:off x="1998012" y="7801642"/>
                    <a:ext cx="95475" cy="53624"/>
                    <a:chOff x="1998012" y="7801642"/>
                    <a:chExt cx="95475" cy="53624"/>
                  </a:xfrm>
                  <a:solidFill>
                    <a:srgbClr val="F6AE85"/>
                  </a:solidFill>
                </p:grpSpPr>
                <p:sp>
                  <p:nvSpPr>
                    <p:cNvPr id="439" name="Freeform: Shape 438">
                      <a:extLst>
                        <a:ext uri="{FF2B5EF4-FFF2-40B4-BE49-F238E27FC236}">
                          <a16:creationId xmlns:a16="http://schemas.microsoft.com/office/drawing/2014/main" xmlns="" id="{176A6390-9991-4FE0-B996-106BFB78B425}"/>
                        </a:ext>
                      </a:extLst>
                    </p:cNvPr>
                    <p:cNvSpPr/>
                    <p:nvPr/>
                  </p:nvSpPr>
                  <p:spPr>
                    <a:xfrm>
                      <a:off x="2079572" y="7848308"/>
                      <a:ext cx="4919" cy="4919"/>
                    </a:xfrm>
                    <a:custGeom>
                      <a:avLst/>
                      <a:gdLst>
                        <a:gd name="connsiteX0" fmla="*/ 0 w 4919"/>
                        <a:gd name="connsiteY0" fmla="*/ 0 h 4919"/>
                        <a:gd name="connsiteX1" fmla="*/ 0 w 4919"/>
                        <a:gd name="connsiteY1" fmla="*/ 0 h 4919"/>
                        <a:gd name="connsiteX2" fmla="*/ 0 w 4919"/>
                        <a:gd name="connsiteY2" fmla="*/ 0 h 4919"/>
                        <a:gd name="connsiteX3" fmla="*/ 3479 w 4919"/>
                        <a:gd name="connsiteY3" fmla="*/ 3479 h 4919"/>
                        <a:gd name="connsiteX4" fmla="*/ 0 w 4919"/>
                        <a:gd name="connsiteY4" fmla="*/ 0 h 4919"/>
                        <a:gd name="connsiteX5" fmla="*/ 0 w 4919"/>
                        <a:gd name="connsiteY5" fmla="*/ 0 h 4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19" h="4919">
                          <a:moveTo>
                            <a:pt x="0" y="0"/>
                          </a:moveTo>
                          <a:cubicBezTo>
                            <a:pt x="0" y="0"/>
                            <a:pt x="0" y="0"/>
                            <a:pt x="0" y="0"/>
                          </a:cubicBezTo>
                          <a:cubicBezTo>
                            <a:pt x="0" y="0"/>
                            <a:pt x="0" y="0"/>
                            <a:pt x="0" y="0"/>
                          </a:cubicBezTo>
                          <a:cubicBezTo>
                            <a:pt x="3479" y="0"/>
                            <a:pt x="6958" y="0"/>
                            <a:pt x="3479" y="3479"/>
                          </a:cubicBezTo>
                          <a:cubicBezTo>
                            <a:pt x="0" y="6958"/>
                            <a:pt x="0" y="3479"/>
                            <a:pt x="0" y="0"/>
                          </a:cubicBezTo>
                          <a:cubicBezTo>
                            <a:pt x="0" y="3479"/>
                            <a:pt x="0" y="3479"/>
                            <a:pt x="0" y="0"/>
                          </a:cubicBezTo>
                          <a:close/>
                        </a:path>
                      </a:pathLst>
                    </a:custGeom>
                    <a:solidFill>
                      <a:srgbClr val="F6AE85"/>
                    </a:solidFill>
                    <a:ln w="34755" cap="flat">
                      <a:noFill/>
                      <a:prstDash val="solid"/>
                      <a:miter/>
                    </a:ln>
                  </p:spPr>
                  <p:txBody>
                    <a:bodyPr rtlCol="0" anchor="ctr"/>
                    <a:lstStyle/>
                    <a:p>
                      <a:endParaRPr lang="en-US"/>
                    </a:p>
                  </p:txBody>
                </p:sp>
                <p:sp>
                  <p:nvSpPr>
                    <p:cNvPr id="440" name="Freeform: Shape 439">
                      <a:extLst>
                        <a:ext uri="{FF2B5EF4-FFF2-40B4-BE49-F238E27FC236}">
                          <a16:creationId xmlns:a16="http://schemas.microsoft.com/office/drawing/2014/main" xmlns="" id="{082CF3FA-1CE0-4626-91A6-0CEBFBFDCC2F}"/>
                        </a:ext>
                      </a:extLst>
                    </p:cNvPr>
                    <p:cNvSpPr/>
                    <p:nvPr/>
                  </p:nvSpPr>
                  <p:spPr>
                    <a:xfrm>
                      <a:off x="2057258" y="7830914"/>
                      <a:ext cx="6360" cy="6957"/>
                    </a:xfrm>
                    <a:custGeom>
                      <a:avLst/>
                      <a:gdLst>
                        <a:gd name="connsiteX0" fmla="*/ 1441 w 6360"/>
                        <a:gd name="connsiteY0" fmla="*/ 0 h 6957"/>
                        <a:gd name="connsiteX1" fmla="*/ 1441 w 6360"/>
                        <a:gd name="connsiteY1" fmla="*/ 0 h 6957"/>
                        <a:gd name="connsiteX2" fmla="*/ 1441 w 6360"/>
                        <a:gd name="connsiteY2" fmla="*/ 0 h 6957"/>
                        <a:gd name="connsiteX3" fmla="*/ 1441 w 6360"/>
                        <a:gd name="connsiteY3" fmla="*/ 0 h 6957"/>
                        <a:gd name="connsiteX4" fmla="*/ 4920 w 6360"/>
                        <a:gd name="connsiteY4" fmla="*/ 6958 h 6957"/>
                        <a:gd name="connsiteX5" fmla="*/ 1441 w 6360"/>
                        <a:gd name="connsiteY5" fmla="*/ 0 h 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60" h="6957">
                          <a:moveTo>
                            <a:pt x="1441" y="0"/>
                          </a:moveTo>
                          <a:cubicBezTo>
                            <a:pt x="1441" y="0"/>
                            <a:pt x="1441" y="0"/>
                            <a:pt x="1441" y="0"/>
                          </a:cubicBezTo>
                          <a:cubicBezTo>
                            <a:pt x="1441" y="0"/>
                            <a:pt x="1441" y="0"/>
                            <a:pt x="1441" y="0"/>
                          </a:cubicBezTo>
                          <a:lnTo>
                            <a:pt x="1441" y="0"/>
                          </a:lnTo>
                          <a:cubicBezTo>
                            <a:pt x="4920" y="3479"/>
                            <a:pt x="8399" y="6958"/>
                            <a:pt x="4920" y="6958"/>
                          </a:cubicBezTo>
                          <a:cubicBezTo>
                            <a:pt x="1441" y="3479"/>
                            <a:pt x="-2038" y="0"/>
                            <a:pt x="1441" y="0"/>
                          </a:cubicBezTo>
                          <a:close/>
                        </a:path>
                      </a:pathLst>
                    </a:custGeom>
                    <a:solidFill>
                      <a:srgbClr val="F6AE85"/>
                    </a:solidFill>
                    <a:ln w="34755" cap="flat">
                      <a:noFill/>
                      <a:prstDash val="solid"/>
                      <a:miter/>
                    </a:ln>
                  </p:spPr>
                  <p:txBody>
                    <a:bodyPr rtlCol="0" anchor="ctr"/>
                    <a:lstStyle/>
                    <a:p>
                      <a:endParaRPr lang="en-US"/>
                    </a:p>
                  </p:txBody>
                </p:sp>
                <p:sp>
                  <p:nvSpPr>
                    <p:cNvPr id="441" name="Freeform: Shape 440">
                      <a:extLst>
                        <a:ext uri="{FF2B5EF4-FFF2-40B4-BE49-F238E27FC236}">
                          <a16:creationId xmlns:a16="http://schemas.microsoft.com/office/drawing/2014/main" xmlns="" id="{2F6B1D7D-A0D4-4750-979A-88081C0BB770}"/>
                        </a:ext>
                      </a:extLst>
                    </p:cNvPr>
                    <p:cNvSpPr/>
                    <p:nvPr/>
                  </p:nvSpPr>
                  <p:spPr>
                    <a:xfrm>
                      <a:off x="2042174" y="7851787"/>
                      <a:ext cx="5218" cy="3478"/>
                    </a:xfrm>
                    <a:custGeom>
                      <a:avLst/>
                      <a:gdLst>
                        <a:gd name="connsiteX0" fmla="*/ 2609 w 5218"/>
                        <a:gd name="connsiteY0" fmla="*/ 0 h 3478"/>
                        <a:gd name="connsiteX1" fmla="*/ 2609 w 5218"/>
                        <a:gd name="connsiteY1" fmla="*/ 3479 h 3478"/>
                        <a:gd name="connsiteX2" fmla="*/ 2609 w 5218"/>
                        <a:gd name="connsiteY2" fmla="*/ 0 h 3478"/>
                      </a:gdLst>
                      <a:ahLst/>
                      <a:cxnLst>
                        <a:cxn ang="0">
                          <a:pos x="connsiteX0" y="connsiteY0"/>
                        </a:cxn>
                        <a:cxn ang="0">
                          <a:pos x="connsiteX1" y="connsiteY1"/>
                        </a:cxn>
                        <a:cxn ang="0">
                          <a:pos x="connsiteX2" y="connsiteY2"/>
                        </a:cxn>
                      </a:cxnLst>
                      <a:rect l="l" t="t" r="r" b="b"/>
                      <a:pathLst>
                        <a:path w="5218" h="3478">
                          <a:moveTo>
                            <a:pt x="2609" y="0"/>
                          </a:moveTo>
                          <a:cubicBezTo>
                            <a:pt x="6088" y="0"/>
                            <a:pt x="6088" y="3479"/>
                            <a:pt x="2609" y="3479"/>
                          </a:cubicBezTo>
                          <a:cubicBezTo>
                            <a:pt x="-870" y="3479"/>
                            <a:pt x="-870" y="0"/>
                            <a:pt x="2609" y="0"/>
                          </a:cubicBezTo>
                          <a:close/>
                        </a:path>
                      </a:pathLst>
                    </a:custGeom>
                    <a:solidFill>
                      <a:srgbClr val="F6AE85"/>
                    </a:solidFill>
                    <a:ln w="34755" cap="flat">
                      <a:noFill/>
                      <a:prstDash val="solid"/>
                      <a:miter/>
                    </a:ln>
                  </p:spPr>
                  <p:txBody>
                    <a:bodyPr rtlCol="0" anchor="ctr"/>
                    <a:lstStyle/>
                    <a:p>
                      <a:endParaRPr lang="en-US"/>
                    </a:p>
                  </p:txBody>
                </p:sp>
                <p:sp>
                  <p:nvSpPr>
                    <p:cNvPr id="442" name="Freeform: Shape 441">
                      <a:extLst>
                        <a:ext uri="{FF2B5EF4-FFF2-40B4-BE49-F238E27FC236}">
                          <a16:creationId xmlns:a16="http://schemas.microsoft.com/office/drawing/2014/main" xmlns="" id="{D0EED55B-799A-4F83-938D-13B0119DE40A}"/>
                        </a:ext>
                      </a:extLst>
                    </p:cNvPr>
                    <p:cNvSpPr/>
                    <p:nvPr/>
                  </p:nvSpPr>
                  <p:spPr>
                    <a:xfrm>
                      <a:off x="2025843" y="7820477"/>
                      <a:ext cx="4155" cy="6957"/>
                    </a:xfrm>
                    <a:custGeom>
                      <a:avLst/>
                      <a:gdLst>
                        <a:gd name="connsiteX0" fmla="*/ 1546 w 4155"/>
                        <a:gd name="connsiteY0" fmla="*/ 0 h 6957"/>
                        <a:gd name="connsiteX1" fmla="*/ 1546 w 4155"/>
                        <a:gd name="connsiteY1" fmla="*/ 6958 h 6957"/>
                        <a:gd name="connsiteX2" fmla="*/ 1546 w 4155"/>
                        <a:gd name="connsiteY2" fmla="*/ 0 h 6957"/>
                      </a:gdLst>
                      <a:ahLst/>
                      <a:cxnLst>
                        <a:cxn ang="0">
                          <a:pos x="connsiteX0" y="connsiteY0"/>
                        </a:cxn>
                        <a:cxn ang="0">
                          <a:pos x="connsiteX1" y="connsiteY1"/>
                        </a:cxn>
                        <a:cxn ang="0">
                          <a:pos x="connsiteX2" y="connsiteY2"/>
                        </a:cxn>
                      </a:cxnLst>
                      <a:rect l="l" t="t" r="r" b="b"/>
                      <a:pathLst>
                        <a:path w="4155" h="6957">
                          <a:moveTo>
                            <a:pt x="1546" y="0"/>
                          </a:moveTo>
                          <a:cubicBezTo>
                            <a:pt x="5025" y="0"/>
                            <a:pt x="5025" y="6958"/>
                            <a:pt x="1546" y="6958"/>
                          </a:cubicBezTo>
                          <a:cubicBezTo>
                            <a:pt x="1546" y="6958"/>
                            <a:pt x="-1933" y="0"/>
                            <a:pt x="1546" y="0"/>
                          </a:cubicBezTo>
                          <a:close/>
                        </a:path>
                      </a:pathLst>
                    </a:custGeom>
                    <a:solidFill>
                      <a:srgbClr val="F6AE85"/>
                    </a:solidFill>
                    <a:ln w="34755" cap="flat">
                      <a:noFill/>
                      <a:prstDash val="solid"/>
                      <a:miter/>
                    </a:ln>
                  </p:spPr>
                  <p:txBody>
                    <a:bodyPr rtlCol="0" anchor="ctr"/>
                    <a:lstStyle/>
                    <a:p>
                      <a:endParaRPr lang="en-US"/>
                    </a:p>
                  </p:txBody>
                </p:sp>
                <p:sp>
                  <p:nvSpPr>
                    <p:cNvPr id="443" name="Freeform: Shape 442">
                      <a:extLst>
                        <a:ext uri="{FF2B5EF4-FFF2-40B4-BE49-F238E27FC236}">
                          <a16:creationId xmlns:a16="http://schemas.microsoft.com/office/drawing/2014/main" xmlns="" id="{AFBFA7C5-CFCF-4C86-8EA9-E4F185AF04FC}"/>
                        </a:ext>
                      </a:extLst>
                    </p:cNvPr>
                    <p:cNvSpPr/>
                    <p:nvPr/>
                  </p:nvSpPr>
                  <p:spPr>
                    <a:xfrm>
                      <a:off x="2008449" y="7848308"/>
                      <a:ext cx="4155" cy="3478"/>
                    </a:xfrm>
                    <a:custGeom>
                      <a:avLst/>
                      <a:gdLst>
                        <a:gd name="connsiteX0" fmla="*/ 1546 w 4155"/>
                        <a:gd name="connsiteY0" fmla="*/ 0 h 3478"/>
                        <a:gd name="connsiteX1" fmla="*/ 1546 w 4155"/>
                        <a:gd name="connsiteY1" fmla="*/ 3479 h 3478"/>
                        <a:gd name="connsiteX2" fmla="*/ 1546 w 4155"/>
                        <a:gd name="connsiteY2" fmla="*/ 0 h 3478"/>
                      </a:gdLst>
                      <a:ahLst/>
                      <a:cxnLst>
                        <a:cxn ang="0">
                          <a:pos x="connsiteX0" y="connsiteY0"/>
                        </a:cxn>
                        <a:cxn ang="0">
                          <a:pos x="connsiteX1" y="connsiteY1"/>
                        </a:cxn>
                        <a:cxn ang="0">
                          <a:pos x="connsiteX2" y="connsiteY2"/>
                        </a:cxn>
                      </a:cxnLst>
                      <a:rect l="l" t="t" r="r" b="b"/>
                      <a:pathLst>
                        <a:path w="4155" h="3478">
                          <a:moveTo>
                            <a:pt x="1546" y="0"/>
                          </a:moveTo>
                          <a:cubicBezTo>
                            <a:pt x="5025" y="0"/>
                            <a:pt x="5025" y="3479"/>
                            <a:pt x="1546" y="3479"/>
                          </a:cubicBezTo>
                          <a:cubicBezTo>
                            <a:pt x="1546" y="3479"/>
                            <a:pt x="-1933" y="0"/>
                            <a:pt x="1546" y="0"/>
                          </a:cubicBezTo>
                          <a:close/>
                        </a:path>
                      </a:pathLst>
                    </a:custGeom>
                    <a:solidFill>
                      <a:srgbClr val="F6AE85"/>
                    </a:solidFill>
                    <a:ln w="34755" cap="flat">
                      <a:noFill/>
                      <a:prstDash val="solid"/>
                      <a:miter/>
                    </a:ln>
                  </p:spPr>
                  <p:txBody>
                    <a:bodyPr rtlCol="0" anchor="ctr"/>
                    <a:lstStyle/>
                    <a:p>
                      <a:endParaRPr lang="en-US"/>
                    </a:p>
                  </p:txBody>
                </p:sp>
                <p:sp>
                  <p:nvSpPr>
                    <p:cNvPr id="444" name="Freeform: Shape 443">
                      <a:extLst>
                        <a:ext uri="{FF2B5EF4-FFF2-40B4-BE49-F238E27FC236}">
                          <a16:creationId xmlns:a16="http://schemas.microsoft.com/office/drawing/2014/main" xmlns="" id="{5D198C7E-44BA-413E-BAFF-5E670C0C8795}"/>
                        </a:ext>
                      </a:extLst>
                    </p:cNvPr>
                    <p:cNvSpPr/>
                    <p:nvPr/>
                  </p:nvSpPr>
                  <p:spPr>
                    <a:xfrm>
                      <a:off x="2044245" y="7837872"/>
                      <a:ext cx="4016" cy="4017"/>
                    </a:xfrm>
                    <a:custGeom>
                      <a:avLst/>
                      <a:gdLst>
                        <a:gd name="connsiteX0" fmla="*/ 4017 w 4016"/>
                        <a:gd name="connsiteY0" fmla="*/ 0 h 4017"/>
                        <a:gd name="connsiteX1" fmla="*/ 4017 w 4016"/>
                        <a:gd name="connsiteY1" fmla="*/ 0 h 4017"/>
                        <a:gd name="connsiteX2" fmla="*/ 4017 w 4016"/>
                        <a:gd name="connsiteY2" fmla="*/ 0 h 4017"/>
                        <a:gd name="connsiteX3" fmla="*/ 4017 w 4016"/>
                        <a:gd name="connsiteY3" fmla="*/ 0 h 4017"/>
                        <a:gd name="connsiteX4" fmla="*/ 4017 w 4016"/>
                        <a:gd name="connsiteY4" fmla="*/ 0 h 4017"/>
                        <a:gd name="connsiteX5" fmla="*/ 4017 w 4016"/>
                        <a:gd name="connsiteY5" fmla="*/ 0 h 4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6" h="4017">
                          <a:moveTo>
                            <a:pt x="4017" y="0"/>
                          </a:moveTo>
                          <a:cubicBezTo>
                            <a:pt x="4017" y="0"/>
                            <a:pt x="4017" y="0"/>
                            <a:pt x="4017" y="0"/>
                          </a:cubicBezTo>
                          <a:cubicBezTo>
                            <a:pt x="4017" y="0"/>
                            <a:pt x="4017" y="3479"/>
                            <a:pt x="4017" y="0"/>
                          </a:cubicBezTo>
                          <a:cubicBezTo>
                            <a:pt x="4017" y="3479"/>
                            <a:pt x="4017" y="3479"/>
                            <a:pt x="4017" y="0"/>
                          </a:cubicBezTo>
                          <a:cubicBezTo>
                            <a:pt x="4017" y="6958"/>
                            <a:pt x="538" y="3479"/>
                            <a:pt x="4017" y="0"/>
                          </a:cubicBezTo>
                          <a:cubicBezTo>
                            <a:pt x="-2941" y="0"/>
                            <a:pt x="538" y="0"/>
                            <a:pt x="4017" y="0"/>
                          </a:cubicBezTo>
                          <a:close/>
                        </a:path>
                      </a:pathLst>
                    </a:custGeom>
                    <a:solidFill>
                      <a:srgbClr val="F6AE85"/>
                    </a:solidFill>
                    <a:ln w="34755" cap="flat">
                      <a:noFill/>
                      <a:prstDash val="solid"/>
                      <a:miter/>
                    </a:ln>
                  </p:spPr>
                  <p:txBody>
                    <a:bodyPr rtlCol="0" anchor="ctr"/>
                    <a:lstStyle/>
                    <a:p>
                      <a:endParaRPr lang="en-US"/>
                    </a:p>
                  </p:txBody>
                </p:sp>
                <p:sp>
                  <p:nvSpPr>
                    <p:cNvPr id="445" name="Freeform: Shape 444">
                      <a:extLst>
                        <a:ext uri="{FF2B5EF4-FFF2-40B4-BE49-F238E27FC236}">
                          <a16:creationId xmlns:a16="http://schemas.microsoft.com/office/drawing/2014/main" xmlns="" id="{C3894930-51B4-42A7-9D5F-64A1119904E6}"/>
                        </a:ext>
                      </a:extLst>
                    </p:cNvPr>
                    <p:cNvSpPr/>
                    <p:nvPr/>
                  </p:nvSpPr>
                  <p:spPr>
                    <a:xfrm>
                      <a:off x="2037826" y="7806562"/>
                      <a:ext cx="2609" cy="3478"/>
                    </a:xfrm>
                    <a:custGeom>
                      <a:avLst/>
                      <a:gdLst>
                        <a:gd name="connsiteX0" fmla="*/ 0 w 2609"/>
                        <a:gd name="connsiteY0" fmla="*/ 0 h 3478"/>
                        <a:gd name="connsiteX1" fmla="*/ 0 w 2609"/>
                        <a:gd name="connsiteY1" fmla="*/ 3479 h 3478"/>
                        <a:gd name="connsiteX2" fmla="*/ 0 w 2609"/>
                        <a:gd name="connsiteY2" fmla="*/ 0 h 3478"/>
                      </a:gdLst>
                      <a:ahLst/>
                      <a:cxnLst>
                        <a:cxn ang="0">
                          <a:pos x="connsiteX0" y="connsiteY0"/>
                        </a:cxn>
                        <a:cxn ang="0">
                          <a:pos x="connsiteX1" y="connsiteY1"/>
                        </a:cxn>
                        <a:cxn ang="0">
                          <a:pos x="connsiteX2" y="connsiteY2"/>
                        </a:cxn>
                      </a:cxnLst>
                      <a:rect l="l" t="t" r="r" b="b"/>
                      <a:pathLst>
                        <a:path w="2609" h="3478">
                          <a:moveTo>
                            <a:pt x="0" y="0"/>
                          </a:moveTo>
                          <a:cubicBezTo>
                            <a:pt x="3479" y="0"/>
                            <a:pt x="3479" y="3479"/>
                            <a:pt x="0" y="3479"/>
                          </a:cubicBezTo>
                          <a:cubicBezTo>
                            <a:pt x="0" y="3479"/>
                            <a:pt x="0" y="0"/>
                            <a:pt x="0" y="0"/>
                          </a:cubicBezTo>
                          <a:close/>
                        </a:path>
                      </a:pathLst>
                    </a:custGeom>
                    <a:solidFill>
                      <a:srgbClr val="F6AE85"/>
                    </a:solidFill>
                    <a:ln w="34755" cap="flat">
                      <a:noFill/>
                      <a:prstDash val="solid"/>
                      <a:miter/>
                    </a:ln>
                  </p:spPr>
                  <p:txBody>
                    <a:bodyPr rtlCol="0" anchor="ctr"/>
                    <a:lstStyle/>
                    <a:p>
                      <a:endParaRPr lang="en-US"/>
                    </a:p>
                  </p:txBody>
                </p:sp>
                <p:sp>
                  <p:nvSpPr>
                    <p:cNvPr id="446" name="Freeform: Shape 445">
                      <a:extLst>
                        <a:ext uri="{FF2B5EF4-FFF2-40B4-BE49-F238E27FC236}">
                          <a16:creationId xmlns:a16="http://schemas.microsoft.com/office/drawing/2014/main" xmlns="" id="{79B8C665-DA35-4AFB-98DD-7A64402465DF}"/>
                        </a:ext>
                      </a:extLst>
                    </p:cNvPr>
                    <p:cNvSpPr/>
                    <p:nvPr/>
                  </p:nvSpPr>
                  <p:spPr>
                    <a:xfrm>
                      <a:off x="2057258" y="7810040"/>
                      <a:ext cx="6360" cy="6957"/>
                    </a:xfrm>
                    <a:custGeom>
                      <a:avLst/>
                      <a:gdLst>
                        <a:gd name="connsiteX0" fmla="*/ 1441 w 6360"/>
                        <a:gd name="connsiteY0" fmla="*/ 0 h 6957"/>
                        <a:gd name="connsiteX1" fmla="*/ 4920 w 6360"/>
                        <a:gd name="connsiteY1" fmla="*/ 6958 h 6957"/>
                        <a:gd name="connsiteX2" fmla="*/ 1441 w 6360"/>
                        <a:gd name="connsiteY2" fmla="*/ 0 h 6957"/>
                      </a:gdLst>
                      <a:ahLst/>
                      <a:cxnLst>
                        <a:cxn ang="0">
                          <a:pos x="connsiteX0" y="connsiteY0"/>
                        </a:cxn>
                        <a:cxn ang="0">
                          <a:pos x="connsiteX1" y="connsiteY1"/>
                        </a:cxn>
                        <a:cxn ang="0">
                          <a:pos x="connsiteX2" y="connsiteY2"/>
                        </a:cxn>
                      </a:cxnLst>
                      <a:rect l="l" t="t" r="r" b="b"/>
                      <a:pathLst>
                        <a:path w="6360" h="6957">
                          <a:moveTo>
                            <a:pt x="1441" y="0"/>
                          </a:moveTo>
                          <a:cubicBezTo>
                            <a:pt x="4920" y="0"/>
                            <a:pt x="8399" y="6958"/>
                            <a:pt x="4920" y="6958"/>
                          </a:cubicBezTo>
                          <a:cubicBezTo>
                            <a:pt x="1441" y="6958"/>
                            <a:pt x="-2038" y="0"/>
                            <a:pt x="1441" y="0"/>
                          </a:cubicBezTo>
                          <a:close/>
                        </a:path>
                      </a:pathLst>
                    </a:custGeom>
                    <a:solidFill>
                      <a:srgbClr val="F6AE85"/>
                    </a:solidFill>
                    <a:ln w="34755" cap="flat">
                      <a:noFill/>
                      <a:prstDash val="solid"/>
                      <a:miter/>
                    </a:ln>
                  </p:spPr>
                  <p:txBody>
                    <a:bodyPr rtlCol="0" anchor="ctr"/>
                    <a:lstStyle/>
                    <a:p>
                      <a:endParaRPr lang="en-US"/>
                    </a:p>
                  </p:txBody>
                </p:sp>
                <p:sp>
                  <p:nvSpPr>
                    <p:cNvPr id="447" name="Freeform: Shape 446">
                      <a:extLst>
                        <a:ext uri="{FF2B5EF4-FFF2-40B4-BE49-F238E27FC236}">
                          <a16:creationId xmlns:a16="http://schemas.microsoft.com/office/drawing/2014/main" xmlns="" id="{747B6BF5-42F8-40E9-89BB-D6970FD8EF50}"/>
                        </a:ext>
                      </a:extLst>
                    </p:cNvPr>
                    <p:cNvSpPr/>
                    <p:nvPr/>
                  </p:nvSpPr>
                  <p:spPr>
                    <a:xfrm>
                      <a:off x="2087400" y="7833419"/>
                      <a:ext cx="6088" cy="7062"/>
                    </a:xfrm>
                    <a:custGeom>
                      <a:avLst/>
                      <a:gdLst>
                        <a:gd name="connsiteX0" fmla="*/ 2609 w 6088"/>
                        <a:gd name="connsiteY0" fmla="*/ 974 h 7062"/>
                        <a:gd name="connsiteX1" fmla="*/ 2609 w 6088"/>
                        <a:gd name="connsiteY1" fmla="*/ 974 h 7062"/>
                        <a:gd name="connsiteX2" fmla="*/ 2609 w 6088"/>
                        <a:gd name="connsiteY2" fmla="*/ 974 h 7062"/>
                        <a:gd name="connsiteX3" fmla="*/ 6088 w 6088"/>
                        <a:gd name="connsiteY3" fmla="*/ 4453 h 7062"/>
                        <a:gd name="connsiteX4" fmla="*/ 2609 w 6088"/>
                        <a:gd name="connsiteY4" fmla="*/ 4453 h 7062"/>
                        <a:gd name="connsiteX5" fmla="*/ 2609 w 6088"/>
                        <a:gd name="connsiteY5" fmla="*/ 4453 h 7062"/>
                        <a:gd name="connsiteX6" fmla="*/ 2609 w 6088"/>
                        <a:gd name="connsiteY6" fmla="*/ 974 h 7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8" h="7062">
                          <a:moveTo>
                            <a:pt x="2609" y="974"/>
                          </a:moveTo>
                          <a:cubicBezTo>
                            <a:pt x="2609" y="974"/>
                            <a:pt x="2609" y="974"/>
                            <a:pt x="2609" y="974"/>
                          </a:cubicBezTo>
                          <a:cubicBezTo>
                            <a:pt x="2609" y="974"/>
                            <a:pt x="6088" y="974"/>
                            <a:pt x="2609" y="974"/>
                          </a:cubicBezTo>
                          <a:cubicBezTo>
                            <a:pt x="6088" y="4453"/>
                            <a:pt x="6088" y="4453"/>
                            <a:pt x="6088" y="4453"/>
                          </a:cubicBezTo>
                          <a:cubicBezTo>
                            <a:pt x="6088" y="7932"/>
                            <a:pt x="2609" y="7932"/>
                            <a:pt x="2609" y="4453"/>
                          </a:cubicBezTo>
                          <a:cubicBezTo>
                            <a:pt x="2609" y="4453"/>
                            <a:pt x="2609" y="4453"/>
                            <a:pt x="2609" y="4453"/>
                          </a:cubicBezTo>
                          <a:cubicBezTo>
                            <a:pt x="-870" y="4453"/>
                            <a:pt x="-870" y="-2505"/>
                            <a:pt x="2609" y="974"/>
                          </a:cubicBezTo>
                          <a:close/>
                        </a:path>
                      </a:pathLst>
                    </a:custGeom>
                    <a:solidFill>
                      <a:srgbClr val="F6AE85"/>
                    </a:solidFill>
                    <a:ln w="34755" cap="flat">
                      <a:noFill/>
                      <a:prstDash val="solid"/>
                      <a:miter/>
                    </a:ln>
                  </p:spPr>
                  <p:txBody>
                    <a:bodyPr rtlCol="0" anchor="ctr"/>
                    <a:lstStyle/>
                    <a:p>
                      <a:endParaRPr lang="en-US"/>
                    </a:p>
                  </p:txBody>
                </p:sp>
                <p:sp>
                  <p:nvSpPr>
                    <p:cNvPr id="448" name="Freeform: Shape 447">
                      <a:extLst>
                        <a:ext uri="{FF2B5EF4-FFF2-40B4-BE49-F238E27FC236}">
                          <a16:creationId xmlns:a16="http://schemas.microsoft.com/office/drawing/2014/main" xmlns="" id="{B8631567-40B6-45B2-B99A-3859D8CFC1F1}"/>
                        </a:ext>
                      </a:extLst>
                    </p:cNvPr>
                    <p:cNvSpPr/>
                    <p:nvPr/>
                  </p:nvSpPr>
                  <p:spPr>
                    <a:xfrm>
                      <a:off x="2007386" y="7801642"/>
                      <a:ext cx="5218" cy="4919"/>
                    </a:xfrm>
                    <a:custGeom>
                      <a:avLst/>
                      <a:gdLst>
                        <a:gd name="connsiteX0" fmla="*/ 2609 w 5218"/>
                        <a:gd name="connsiteY0" fmla="*/ 1441 h 4919"/>
                        <a:gd name="connsiteX1" fmla="*/ 2609 w 5218"/>
                        <a:gd name="connsiteY1" fmla="*/ 1441 h 4919"/>
                        <a:gd name="connsiteX2" fmla="*/ 2609 w 5218"/>
                        <a:gd name="connsiteY2" fmla="*/ 1441 h 4919"/>
                        <a:gd name="connsiteX3" fmla="*/ 2609 w 5218"/>
                        <a:gd name="connsiteY3" fmla="*/ 1441 h 4919"/>
                        <a:gd name="connsiteX4" fmla="*/ 2609 w 5218"/>
                        <a:gd name="connsiteY4" fmla="*/ 4920 h 4919"/>
                        <a:gd name="connsiteX5" fmla="*/ 2609 w 5218"/>
                        <a:gd name="connsiteY5" fmla="*/ 4920 h 4919"/>
                        <a:gd name="connsiteX6" fmla="*/ 2609 w 5218"/>
                        <a:gd name="connsiteY6" fmla="*/ 1441 h 4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8" h="4919">
                          <a:moveTo>
                            <a:pt x="2609" y="1441"/>
                          </a:moveTo>
                          <a:cubicBezTo>
                            <a:pt x="2609" y="1441"/>
                            <a:pt x="2609" y="1441"/>
                            <a:pt x="2609" y="1441"/>
                          </a:cubicBezTo>
                          <a:cubicBezTo>
                            <a:pt x="6088" y="1441"/>
                            <a:pt x="6088" y="1441"/>
                            <a:pt x="2609" y="1441"/>
                          </a:cubicBezTo>
                          <a:lnTo>
                            <a:pt x="2609" y="1441"/>
                          </a:lnTo>
                          <a:cubicBezTo>
                            <a:pt x="6088" y="4920"/>
                            <a:pt x="2609" y="4920"/>
                            <a:pt x="2609" y="4920"/>
                          </a:cubicBezTo>
                          <a:cubicBezTo>
                            <a:pt x="2609" y="4920"/>
                            <a:pt x="2609" y="4920"/>
                            <a:pt x="2609" y="4920"/>
                          </a:cubicBezTo>
                          <a:cubicBezTo>
                            <a:pt x="-870" y="1441"/>
                            <a:pt x="-870" y="-2038"/>
                            <a:pt x="2609" y="1441"/>
                          </a:cubicBezTo>
                          <a:close/>
                        </a:path>
                      </a:pathLst>
                    </a:custGeom>
                    <a:solidFill>
                      <a:srgbClr val="F6AE85"/>
                    </a:solidFill>
                    <a:ln w="34755" cap="flat">
                      <a:noFill/>
                      <a:prstDash val="solid"/>
                      <a:miter/>
                    </a:ln>
                  </p:spPr>
                  <p:txBody>
                    <a:bodyPr rtlCol="0" anchor="ctr"/>
                    <a:lstStyle/>
                    <a:p>
                      <a:endParaRPr lang="en-US"/>
                    </a:p>
                  </p:txBody>
                </p:sp>
                <p:sp>
                  <p:nvSpPr>
                    <p:cNvPr id="449" name="Freeform: Shape 448">
                      <a:extLst>
                        <a:ext uri="{FF2B5EF4-FFF2-40B4-BE49-F238E27FC236}">
                          <a16:creationId xmlns:a16="http://schemas.microsoft.com/office/drawing/2014/main" xmlns="" id="{E0A32010-64B5-404F-BDE6-6DD8CE43E97D}"/>
                        </a:ext>
                      </a:extLst>
                    </p:cNvPr>
                    <p:cNvSpPr/>
                    <p:nvPr/>
                  </p:nvSpPr>
                  <p:spPr>
                    <a:xfrm>
                      <a:off x="1998012" y="7832846"/>
                      <a:ext cx="3092" cy="4155"/>
                    </a:xfrm>
                    <a:custGeom>
                      <a:avLst/>
                      <a:gdLst>
                        <a:gd name="connsiteX0" fmla="*/ 1546 w 3092"/>
                        <a:gd name="connsiteY0" fmla="*/ 1546 h 4155"/>
                        <a:gd name="connsiteX1" fmla="*/ 1546 w 3092"/>
                        <a:gd name="connsiteY1" fmla="*/ 1546 h 4155"/>
                        <a:gd name="connsiteX2" fmla="*/ 1546 w 3092"/>
                        <a:gd name="connsiteY2" fmla="*/ 1546 h 4155"/>
                        <a:gd name="connsiteX3" fmla="*/ 1546 w 3092"/>
                        <a:gd name="connsiteY3" fmla="*/ 1546 h 4155"/>
                        <a:gd name="connsiteX4" fmla="*/ 1546 w 3092"/>
                        <a:gd name="connsiteY4" fmla="*/ 1546 h 4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2" h="4155">
                          <a:moveTo>
                            <a:pt x="1546" y="1546"/>
                          </a:moveTo>
                          <a:cubicBezTo>
                            <a:pt x="1546" y="1546"/>
                            <a:pt x="1546" y="1546"/>
                            <a:pt x="1546" y="1546"/>
                          </a:cubicBezTo>
                          <a:cubicBezTo>
                            <a:pt x="5025" y="5025"/>
                            <a:pt x="1546" y="5025"/>
                            <a:pt x="1546" y="1546"/>
                          </a:cubicBezTo>
                          <a:cubicBezTo>
                            <a:pt x="1546" y="5025"/>
                            <a:pt x="1546" y="5025"/>
                            <a:pt x="1546" y="1546"/>
                          </a:cubicBezTo>
                          <a:cubicBezTo>
                            <a:pt x="-1933" y="1546"/>
                            <a:pt x="1546" y="-1933"/>
                            <a:pt x="1546" y="1546"/>
                          </a:cubicBezTo>
                          <a:close/>
                        </a:path>
                      </a:pathLst>
                    </a:custGeom>
                    <a:solidFill>
                      <a:srgbClr val="F6AE85"/>
                    </a:solidFill>
                    <a:ln w="34755" cap="flat">
                      <a:noFill/>
                      <a:prstDash val="solid"/>
                      <a:miter/>
                    </a:ln>
                  </p:spPr>
                  <p:txBody>
                    <a:bodyPr rtlCol="0" anchor="ctr"/>
                    <a:lstStyle/>
                    <a:p>
                      <a:endParaRPr lang="en-US"/>
                    </a:p>
                  </p:txBody>
                </p:sp>
              </p:grpSp>
              <p:sp>
                <p:nvSpPr>
                  <p:cNvPr id="450" name="Freeform: Shape 449">
                    <a:extLst>
                      <a:ext uri="{FF2B5EF4-FFF2-40B4-BE49-F238E27FC236}">
                        <a16:creationId xmlns:a16="http://schemas.microsoft.com/office/drawing/2014/main" xmlns="" id="{35DF6231-A5C2-4CDF-8745-91D0663F0684}"/>
                      </a:ext>
                    </a:extLst>
                  </p:cNvPr>
                  <p:cNvSpPr/>
                  <p:nvPr/>
                </p:nvSpPr>
                <p:spPr>
                  <a:xfrm>
                    <a:off x="2278239" y="7667407"/>
                    <a:ext cx="20502" cy="111323"/>
                  </a:xfrm>
                  <a:custGeom>
                    <a:avLst/>
                    <a:gdLst>
                      <a:gd name="connsiteX0" fmla="*/ 13545 w 20502"/>
                      <a:gd name="connsiteY0" fmla="*/ 111324 h 111323"/>
                      <a:gd name="connsiteX1" fmla="*/ 13545 w 20502"/>
                      <a:gd name="connsiteY1" fmla="*/ 111324 h 111323"/>
                      <a:gd name="connsiteX2" fmla="*/ 6587 w 20502"/>
                      <a:gd name="connsiteY2" fmla="*/ 104366 h 111323"/>
                      <a:gd name="connsiteX3" fmla="*/ 6587 w 20502"/>
                      <a:gd name="connsiteY3" fmla="*/ 24352 h 111323"/>
                      <a:gd name="connsiteX4" fmla="*/ 20502 w 20502"/>
                      <a:gd name="connsiteY4" fmla="*/ 0 h 111323"/>
                      <a:gd name="connsiteX5" fmla="*/ 13545 w 20502"/>
                      <a:gd name="connsiteY5" fmla="*/ 111324 h 111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02" h="111323">
                        <a:moveTo>
                          <a:pt x="13545" y="111324"/>
                        </a:moveTo>
                        <a:cubicBezTo>
                          <a:pt x="13545" y="111324"/>
                          <a:pt x="13545" y="111324"/>
                          <a:pt x="13545" y="111324"/>
                        </a:cubicBezTo>
                        <a:cubicBezTo>
                          <a:pt x="10066" y="107845"/>
                          <a:pt x="10066" y="107845"/>
                          <a:pt x="6587" y="104366"/>
                        </a:cubicBezTo>
                        <a:cubicBezTo>
                          <a:pt x="-3850" y="80014"/>
                          <a:pt x="-371" y="52183"/>
                          <a:pt x="6587" y="24352"/>
                        </a:cubicBezTo>
                        <a:cubicBezTo>
                          <a:pt x="10066" y="17394"/>
                          <a:pt x="13545" y="6958"/>
                          <a:pt x="20502" y="0"/>
                        </a:cubicBezTo>
                        <a:cubicBezTo>
                          <a:pt x="3108" y="34789"/>
                          <a:pt x="3108" y="76535"/>
                          <a:pt x="13545" y="111324"/>
                        </a:cubicBezTo>
                        <a:close/>
                      </a:path>
                    </a:pathLst>
                  </a:custGeom>
                  <a:solidFill>
                    <a:srgbClr val="FCECE3"/>
                  </a:solidFill>
                  <a:ln w="34755" cap="flat">
                    <a:noFill/>
                    <a:prstDash val="solid"/>
                    <a:miter/>
                  </a:ln>
                </p:spPr>
                <p:txBody>
                  <a:bodyPr rtlCol="0" anchor="ctr"/>
                  <a:lstStyle/>
                  <a:p>
                    <a:endParaRPr lang="en-US"/>
                  </a:p>
                </p:txBody>
              </p:sp>
              <p:sp>
                <p:nvSpPr>
                  <p:cNvPr id="451" name="Freeform: Shape 450">
                    <a:extLst>
                      <a:ext uri="{FF2B5EF4-FFF2-40B4-BE49-F238E27FC236}">
                        <a16:creationId xmlns:a16="http://schemas.microsoft.com/office/drawing/2014/main" xmlns="" id="{0AA41F21-D356-4B14-93EC-DA815E5DDE87}"/>
                      </a:ext>
                    </a:extLst>
                  </p:cNvPr>
                  <p:cNvSpPr/>
                  <p:nvPr/>
                </p:nvSpPr>
                <p:spPr>
                  <a:xfrm>
                    <a:off x="2513153" y="7519748"/>
                    <a:ext cx="18935" cy="133743"/>
                  </a:xfrm>
                  <a:custGeom>
                    <a:avLst/>
                    <a:gdLst>
                      <a:gd name="connsiteX0" fmla="*/ 4758 w 18935"/>
                      <a:gd name="connsiteY0" fmla="*/ 1546 h 133743"/>
                      <a:gd name="connsiteX1" fmla="*/ 8237 w 18935"/>
                      <a:gd name="connsiteY1" fmla="*/ 1546 h 133743"/>
                      <a:gd name="connsiteX2" fmla="*/ 4758 w 18935"/>
                      <a:gd name="connsiteY2" fmla="*/ 133743 h 133743"/>
                      <a:gd name="connsiteX3" fmla="*/ 1279 w 18935"/>
                      <a:gd name="connsiteY3" fmla="*/ 133743 h 133743"/>
                      <a:gd name="connsiteX4" fmla="*/ 4758 w 18935"/>
                      <a:gd name="connsiteY4" fmla="*/ 1546 h 133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35" h="133743">
                        <a:moveTo>
                          <a:pt x="4758" y="1546"/>
                        </a:moveTo>
                        <a:cubicBezTo>
                          <a:pt x="4758" y="-1933"/>
                          <a:pt x="8237" y="1546"/>
                          <a:pt x="8237" y="1546"/>
                        </a:cubicBezTo>
                        <a:cubicBezTo>
                          <a:pt x="32589" y="43293"/>
                          <a:pt x="8237" y="88518"/>
                          <a:pt x="4758" y="133743"/>
                        </a:cubicBezTo>
                        <a:cubicBezTo>
                          <a:pt x="4758" y="133743"/>
                          <a:pt x="1279" y="133743"/>
                          <a:pt x="1279" y="133743"/>
                        </a:cubicBezTo>
                        <a:cubicBezTo>
                          <a:pt x="-5679" y="85039"/>
                          <a:pt x="18673" y="46772"/>
                          <a:pt x="4758" y="1546"/>
                        </a:cubicBezTo>
                        <a:close/>
                      </a:path>
                    </a:pathLst>
                  </a:custGeom>
                  <a:solidFill>
                    <a:srgbClr val="FCECE3"/>
                  </a:solidFill>
                  <a:ln w="34755" cap="flat">
                    <a:noFill/>
                    <a:prstDash val="solid"/>
                    <a:miter/>
                  </a:ln>
                </p:spPr>
                <p:txBody>
                  <a:bodyPr rtlCol="0" anchor="ctr"/>
                  <a:lstStyle/>
                  <a:p>
                    <a:endParaRPr lang="en-US"/>
                  </a:p>
                </p:txBody>
              </p:sp>
              <p:sp>
                <p:nvSpPr>
                  <p:cNvPr id="452" name="Freeform: Shape 451">
                    <a:extLst>
                      <a:ext uri="{FF2B5EF4-FFF2-40B4-BE49-F238E27FC236}">
                        <a16:creationId xmlns:a16="http://schemas.microsoft.com/office/drawing/2014/main" xmlns="" id="{ACCFDF63-6E75-4629-A726-88E3F2871902}"/>
                      </a:ext>
                    </a:extLst>
                  </p:cNvPr>
                  <p:cNvSpPr/>
                  <p:nvPr/>
                </p:nvSpPr>
                <p:spPr>
                  <a:xfrm>
                    <a:off x="2146865" y="7549125"/>
                    <a:ext cx="37073" cy="34788"/>
                  </a:xfrm>
                  <a:custGeom>
                    <a:avLst/>
                    <a:gdLst>
                      <a:gd name="connsiteX0" fmla="*/ 2285 w 37073"/>
                      <a:gd name="connsiteY0" fmla="*/ 0 h 34788"/>
                      <a:gd name="connsiteX1" fmla="*/ 37074 w 37073"/>
                      <a:gd name="connsiteY1" fmla="*/ 34789 h 34788"/>
                      <a:gd name="connsiteX2" fmla="*/ 37074 w 37073"/>
                      <a:gd name="connsiteY2" fmla="*/ 34789 h 34788"/>
                      <a:gd name="connsiteX3" fmla="*/ 23158 w 37073"/>
                      <a:gd name="connsiteY3" fmla="*/ 17394 h 34788"/>
                      <a:gd name="connsiteX4" fmla="*/ 5764 w 37073"/>
                      <a:gd name="connsiteY4" fmla="*/ 3479 h 34788"/>
                      <a:gd name="connsiteX5" fmla="*/ 2285 w 37073"/>
                      <a:gd name="connsiteY5" fmla="*/ 0 h 34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073" h="34788">
                        <a:moveTo>
                          <a:pt x="2285" y="0"/>
                        </a:moveTo>
                        <a:cubicBezTo>
                          <a:pt x="19679" y="3479"/>
                          <a:pt x="30116" y="20873"/>
                          <a:pt x="37074" y="34789"/>
                        </a:cubicBezTo>
                        <a:cubicBezTo>
                          <a:pt x="37074" y="34789"/>
                          <a:pt x="37074" y="34789"/>
                          <a:pt x="37074" y="34789"/>
                        </a:cubicBezTo>
                        <a:cubicBezTo>
                          <a:pt x="33595" y="27831"/>
                          <a:pt x="26637" y="24352"/>
                          <a:pt x="23158" y="17394"/>
                        </a:cubicBezTo>
                        <a:cubicBezTo>
                          <a:pt x="19679" y="10437"/>
                          <a:pt x="12722" y="6958"/>
                          <a:pt x="5764" y="3479"/>
                        </a:cubicBezTo>
                        <a:cubicBezTo>
                          <a:pt x="-1194" y="3479"/>
                          <a:pt x="-1194" y="0"/>
                          <a:pt x="2285" y="0"/>
                        </a:cubicBezTo>
                        <a:close/>
                      </a:path>
                    </a:pathLst>
                  </a:custGeom>
                  <a:solidFill>
                    <a:srgbClr val="FCECE3"/>
                  </a:solidFill>
                  <a:ln w="34755" cap="flat">
                    <a:noFill/>
                    <a:prstDash val="solid"/>
                    <a:miter/>
                  </a:ln>
                </p:spPr>
                <p:txBody>
                  <a:bodyPr rtlCol="0" anchor="ctr"/>
                  <a:lstStyle/>
                  <a:p>
                    <a:endParaRPr lang="en-US"/>
                  </a:p>
                </p:txBody>
              </p:sp>
              <p:sp>
                <p:nvSpPr>
                  <p:cNvPr id="453" name="Freeform: Shape 452">
                    <a:extLst>
                      <a:ext uri="{FF2B5EF4-FFF2-40B4-BE49-F238E27FC236}">
                        <a16:creationId xmlns:a16="http://schemas.microsoft.com/office/drawing/2014/main" xmlns="" id="{32FA28FF-6DD7-4142-A6FA-5F68608C71FC}"/>
                      </a:ext>
                    </a:extLst>
                  </p:cNvPr>
                  <p:cNvSpPr/>
                  <p:nvPr/>
                </p:nvSpPr>
                <p:spPr>
                  <a:xfrm>
                    <a:off x="2442245" y="7531730"/>
                    <a:ext cx="26961" cy="24352"/>
                  </a:xfrm>
                  <a:custGeom>
                    <a:avLst/>
                    <a:gdLst>
                      <a:gd name="connsiteX0" fmla="*/ 2609 w 26961"/>
                      <a:gd name="connsiteY0" fmla="*/ 0 h 24352"/>
                      <a:gd name="connsiteX1" fmla="*/ 16525 w 26961"/>
                      <a:gd name="connsiteY1" fmla="*/ 6958 h 24352"/>
                      <a:gd name="connsiteX2" fmla="*/ 26961 w 26961"/>
                      <a:gd name="connsiteY2" fmla="*/ 24352 h 24352"/>
                      <a:gd name="connsiteX3" fmla="*/ 26961 w 26961"/>
                      <a:gd name="connsiteY3" fmla="*/ 24352 h 24352"/>
                      <a:gd name="connsiteX4" fmla="*/ 13046 w 26961"/>
                      <a:gd name="connsiteY4" fmla="*/ 10437 h 24352"/>
                      <a:gd name="connsiteX5" fmla="*/ 2609 w 26961"/>
                      <a:gd name="connsiteY5" fmla="*/ 0 h 24352"/>
                      <a:gd name="connsiteX6" fmla="*/ 2609 w 26961"/>
                      <a:gd name="connsiteY6" fmla="*/ 0 h 24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61" h="24352">
                        <a:moveTo>
                          <a:pt x="2609" y="0"/>
                        </a:moveTo>
                        <a:cubicBezTo>
                          <a:pt x="9567" y="0"/>
                          <a:pt x="13046" y="3479"/>
                          <a:pt x="16525" y="6958"/>
                        </a:cubicBezTo>
                        <a:cubicBezTo>
                          <a:pt x="20003" y="10437"/>
                          <a:pt x="23482" y="17394"/>
                          <a:pt x="26961" y="24352"/>
                        </a:cubicBezTo>
                        <a:cubicBezTo>
                          <a:pt x="26961" y="24352"/>
                          <a:pt x="26961" y="24352"/>
                          <a:pt x="26961" y="24352"/>
                        </a:cubicBezTo>
                        <a:cubicBezTo>
                          <a:pt x="23482" y="20873"/>
                          <a:pt x="20003" y="13916"/>
                          <a:pt x="13046" y="10437"/>
                        </a:cubicBezTo>
                        <a:cubicBezTo>
                          <a:pt x="9567" y="10437"/>
                          <a:pt x="2609" y="6958"/>
                          <a:pt x="2609" y="0"/>
                        </a:cubicBezTo>
                        <a:cubicBezTo>
                          <a:pt x="-870" y="3479"/>
                          <a:pt x="-870" y="0"/>
                          <a:pt x="2609" y="0"/>
                        </a:cubicBezTo>
                        <a:close/>
                      </a:path>
                    </a:pathLst>
                  </a:custGeom>
                  <a:solidFill>
                    <a:srgbClr val="FCECE3"/>
                  </a:solidFill>
                  <a:ln w="34755" cap="flat">
                    <a:noFill/>
                    <a:prstDash val="solid"/>
                    <a:miter/>
                  </a:ln>
                </p:spPr>
                <p:txBody>
                  <a:bodyPr rtlCol="0" anchor="ctr"/>
                  <a:lstStyle/>
                  <a:p>
                    <a:endParaRPr lang="en-US"/>
                  </a:p>
                </p:txBody>
              </p:sp>
            </p:grpSp>
          </p:grpSp>
          <p:grpSp>
            <p:nvGrpSpPr>
              <p:cNvPr id="454" name="Graphic 30">
                <a:extLst>
                  <a:ext uri="{FF2B5EF4-FFF2-40B4-BE49-F238E27FC236}">
                    <a16:creationId xmlns:a16="http://schemas.microsoft.com/office/drawing/2014/main" xmlns="" id="{7771422E-3F91-46EF-8124-C85D9ED6D355}"/>
                  </a:ext>
                </a:extLst>
              </p:cNvPr>
              <p:cNvGrpSpPr/>
              <p:nvPr/>
            </p:nvGrpSpPr>
            <p:grpSpPr>
              <a:xfrm>
                <a:off x="3877202" y="7582091"/>
                <a:ext cx="1345874" cy="2656204"/>
                <a:chOff x="3877202" y="7582091"/>
                <a:chExt cx="1345874" cy="2656204"/>
              </a:xfrm>
            </p:grpSpPr>
            <p:grpSp>
              <p:nvGrpSpPr>
                <p:cNvPr id="455" name="Graphic 30">
                  <a:extLst>
                    <a:ext uri="{FF2B5EF4-FFF2-40B4-BE49-F238E27FC236}">
                      <a16:creationId xmlns:a16="http://schemas.microsoft.com/office/drawing/2014/main" xmlns="" id="{CA69DE64-4EAA-4BA9-A2A1-28B9DBEA1915}"/>
                    </a:ext>
                  </a:extLst>
                </p:cNvPr>
                <p:cNvGrpSpPr/>
                <p:nvPr/>
              </p:nvGrpSpPr>
              <p:grpSpPr>
                <a:xfrm>
                  <a:off x="3877202" y="8595984"/>
                  <a:ext cx="479775" cy="299465"/>
                  <a:chOff x="3877202" y="8595984"/>
                  <a:chExt cx="479775" cy="299465"/>
                </a:xfrm>
              </p:grpSpPr>
              <p:sp>
                <p:nvSpPr>
                  <p:cNvPr id="456" name="Freeform: Shape 455">
                    <a:extLst>
                      <a:ext uri="{FF2B5EF4-FFF2-40B4-BE49-F238E27FC236}">
                        <a16:creationId xmlns:a16="http://schemas.microsoft.com/office/drawing/2014/main" xmlns="" id="{021EEEF1-211F-419B-BD1B-2F53D895BA5E}"/>
                      </a:ext>
                    </a:extLst>
                  </p:cNvPr>
                  <p:cNvSpPr/>
                  <p:nvPr/>
                </p:nvSpPr>
                <p:spPr>
                  <a:xfrm>
                    <a:off x="3883856" y="8595984"/>
                    <a:ext cx="473121" cy="292507"/>
                  </a:xfrm>
                  <a:custGeom>
                    <a:avLst/>
                    <a:gdLst>
                      <a:gd name="connsiteX0" fmla="*/ 467421 w 473121"/>
                      <a:gd name="connsiteY0" fmla="*/ 21155 h 292507"/>
                      <a:gd name="connsiteX1" fmla="*/ 411759 w 473121"/>
                      <a:gd name="connsiteY1" fmla="*/ 7240 h 292507"/>
                      <a:gd name="connsiteX2" fmla="*/ 408280 w 473121"/>
                      <a:gd name="connsiteY2" fmla="*/ 7240 h 292507"/>
                      <a:gd name="connsiteX3" fmla="*/ 279562 w 473121"/>
                      <a:gd name="connsiteY3" fmla="*/ 191620 h 292507"/>
                      <a:gd name="connsiteX4" fmla="*/ 39520 w 473121"/>
                      <a:gd name="connsiteY4" fmla="*/ 215972 h 292507"/>
                      <a:gd name="connsiteX5" fmla="*/ 39520 w 473121"/>
                      <a:gd name="connsiteY5" fmla="*/ 215972 h 292507"/>
                      <a:gd name="connsiteX6" fmla="*/ 15167 w 473121"/>
                      <a:gd name="connsiteY6" fmla="*/ 229888 h 292507"/>
                      <a:gd name="connsiteX7" fmla="*/ 4731 w 473121"/>
                      <a:gd name="connsiteY7" fmla="*/ 261198 h 292507"/>
                      <a:gd name="connsiteX8" fmla="*/ 237815 w 473121"/>
                      <a:gd name="connsiteY8" fmla="*/ 292507 h 292507"/>
                      <a:gd name="connsiteX9" fmla="*/ 331745 w 473121"/>
                      <a:gd name="connsiteY9" fmla="*/ 275113 h 292507"/>
                      <a:gd name="connsiteX10" fmla="*/ 387407 w 473121"/>
                      <a:gd name="connsiteY10" fmla="*/ 205536 h 292507"/>
                      <a:gd name="connsiteX11" fmla="*/ 460463 w 473121"/>
                      <a:gd name="connsiteY11" fmla="*/ 90733 h 292507"/>
                      <a:gd name="connsiteX12" fmla="*/ 460463 w 473121"/>
                      <a:gd name="connsiteY12" fmla="*/ 90733 h 292507"/>
                      <a:gd name="connsiteX13" fmla="*/ 467421 w 473121"/>
                      <a:gd name="connsiteY13" fmla="*/ 21155 h 292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3121" h="292507">
                        <a:moveTo>
                          <a:pt x="467421" y="21155"/>
                        </a:moveTo>
                        <a:cubicBezTo>
                          <a:pt x="456984" y="282"/>
                          <a:pt x="432632" y="-6676"/>
                          <a:pt x="411759" y="7240"/>
                        </a:cubicBezTo>
                        <a:cubicBezTo>
                          <a:pt x="411759" y="7240"/>
                          <a:pt x="408280" y="7240"/>
                          <a:pt x="408280" y="7240"/>
                        </a:cubicBezTo>
                        <a:cubicBezTo>
                          <a:pt x="349139" y="48986"/>
                          <a:pt x="310872" y="129000"/>
                          <a:pt x="279562" y="191620"/>
                        </a:cubicBezTo>
                        <a:cubicBezTo>
                          <a:pt x="199548" y="181183"/>
                          <a:pt x="67351" y="209014"/>
                          <a:pt x="39520" y="215972"/>
                        </a:cubicBezTo>
                        <a:cubicBezTo>
                          <a:pt x="39520" y="215972"/>
                          <a:pt x="39520" y="215972"/>
                          <a:pt x="39520" y="215972"/>
                        </a:cubicBezTo>
                        <a:cubicBezTo>
                          <a:pt x="29083" y="215972"/>
                          <a:pt x="18646" y="219451"/>
                          <a:pt x="15167" y="229888"/>
                        </a:cubicBezTo>
                        <a:cubicBezTo>
                          <a:pt x="11688" y="243803"/>
                          <a:pt x="-9185" y="261198"/>
                          <a:pt x="4731" y="261198"/>
                        </a:cubicBezTo>
                        <a:cubicBezTo>
                          <a:pt x="67351" y="292507"/>
                          <a:pt x="168238" y="292507"/>
                          <a:pt x="237815" y="292507"/>
                        </a:cubicBezTo>
                        <a:cubicBezTo>
                          <a:pt x="272604" y="292507"/>
                          <a:pt x="307393" y="289029"/>
                          <a:pt x="331745" y="275113"/>
                        </a:cubicBezTo>
                        <a:cubicBezTo>
                          <a:pt x="359576" y="254240"/>
                          <a:pt x="370013" y="226409"/>
                          <a:pt x="387407" y="205536"/>
                        </a:cubicBezTo>
                        <a:cubicBezTo>
                          <a:pt x="415238" y="170747"/>
                          <a:pt x="439590" y="129000"/>
                          <a:pt x="460463" y="90733"/>
                        </a:cubicBezTo>
                        <a:cubicBezTo>
                          <a:pt x="460463" y="90733"/>
                          <a:pt x="460463" y="90733"/>
                          <a:pt x="460463" y="90733"/>
                        </a:cubicBezTo>
                        <a:cubicBezTo>
                          <a:pt x="477858" y="76817"/>
                          <a:pt x="474379" y="42028"/>
                          <a:pt x="467421" y="21155"/>
                        </a:cubicBezTo>
                        <a:close/>
                      </a:path>
                    </a:pathLst>
                  </a:custGeom>
                  <a:solidFill>
                    <a:srgbClr val="FDD0B3"/>
                  </a:solidFill>
                  <a:ln w="34755" cap="flat">
                    <a:noFill/>
                    <a:prstDash val="solid"/>
                    <a:miter/>
                  </a:ln>
                </p:spPr>
                <p:txBody>
                  <a:bodyPr rtlCol="0" anchor="ctr"/>
                  <a:lstStyle/>
                  <a:p>
                    <a:endParaRPr lang="en-US"/>
                  </a:p>
                </p:txBody>
              </p:sp>
              <p:sp>
                <p:nvSpPr>
                  <p:cNvPr id="457" name="Freeform: Shape 456">
                    <a:extLst>
                      <a:ext uri="{FF2B5EF4-FFF2-40B4-BE49-F238E27FC236}">
                        <a16:creationId xmlns:a16="http://schemas.microsoft.com/office/drawing/2014/main" xmlns="" id="{56C7A67D-177E-4E0B-A034-E54F7424B046}"/>
                      </a:ext>
                    </a:extLst>
                  </p:cNvPr>
                  <p:cNvSpPr/>
                  <p:nvPr/>
                </p:nvSpPr>
                <p:spPr>
                  <a:xfrm>
                    <a:off x="3877202" y="8596266"/>
                    <a:ext cx="478556" cy="299183"/>
                  </a:xfrm>
                  <a:custGeom>
                    <a:avLst/>
                    <a:gdLst>
                      <a:gd name="connsiteX0" fmla="*/ 251427 w 478556"/>
                      <a:gd name="connsiteY0" fmla="*/ 299183 h 299183"/>
                      <a:gd name="connsiteX1" fmla="*/ 251427 w 478556"/>
                      <a:gd name="connsiteY1" fmla="*/ 299183 h 299183"/>
                      <a:gd name="connsiteX2" fmla="*/ 240991 w 478556"/>
                      <a:gd name="connsiteY2" fmla="*/ 299183 h 299183"/>
                      <a:gd name="connsiteX3" fmla="*/ 216639 w 478556"/>
                      <a:gd name="connsiteY3" fmla="*/ 299183 h 299183"/>
                      <a:gd name="connsiteX4" fmla="*/ 4427 w 478556"/>
                      <a:gd name="connsiteY4" fmla="*/ 267873 h 299183"/>
                      <a:gd name="connsiteX5" fmla="*/ 948 w 478556"/>
                      <a:gd name="connsiteY5" fmla="*/ 264394 h 299183"/>
                      <a:gd name="connsiteX6" fmla="*/ 7906 w 478556"/>
                      <a:gd name="connsiteY6" fmla="*/ 247000 h 299183"/>
                      <a:gd name="connsiteX7" fmla="*/ 14864 w 478556"/>
                      <a:gd name="connsiteY7" fmla="*/ 233085 h 299183"/>
                      <a:gd name="connsiteX8" fmla="*/ 42695 w 478556"/>
                      <a:gd name="connsiteY8" fmla="*/ 215690 h 299183"/>
                      <a:gd name="connsiteX9" fmla="*/ 42695 w 478556"/>
                      <a:gd name="connsiteY9" fmla="*/ 215690 h 299183"/>
                      <a:gd name="connsiteX10" fmla="*/ 42695 w 478556"/>
                      <a:gd name="connsiteY10" fmla="*/ 215690 h 299183"/>
                      <a:gd name="connsiteX11" fmla="*/ 46174 w 478556"/>
                      <a:gd name="connsiteY11" fmla="*/ 215690 h 299183"/>
                      <a:gd name="connsiteX12" fmla="*/ 247948 w 478556"/>
                      <a:gd name="connsiteY12" fmla="*/ 187859 h 299183"/>
                      <a:gd name="connsiteX13" fmla="*/ 282737 w 478556"/>
                      <a:gd name="connsiteY13" fmla="*/ 191338 h 299183"/>
                      <a:gd name="connsiteX14" fmla="*/ 289695 w 478556"/>
                      <a:gd name="connsiteY14" fmla="*/ 177423 h 299183"/>
                      <a:gd name="connsiteX15" fmla="*/ 411455 w 478556"/>
                      <a:gd name="connsiteY15" fmla="*/ 10437 h 299183"/>
                      <a:gd name="connsiteX16" fmla="*/ 414934 w 478556"/>
                      <a:gd name="connsiteY16" fmla="*/ 10437 h 299183"/>
                      <a:gd name="connsiteX17" fmla="*/ 435807 w 478556"/>
                      <a:gd name="connsiteY17" fmla="*/ 3479 h 299183"/>
                      <a:gd name="connsiteX18" fmla="*/ 470596 w 478556"/>
                      <a:gd name="connsiteY18" fmla="*/ 27831 h 299183"/>
                      <a:gd name="connsiteX19" fmla="*/ 460160 w 478556"/>
                      <a:gd name="connsiteY19" fmla="*/ 100887 h 299183"/>
                      <a:gd name="connsiteX20" fmla="*/ 460160 w 478556"/>
                      <a:gd name="connsiteY20" fmla="*/ 100887 h 299183"/>
                      <a:gd name="connsiteX21" fmla="*/ 387103 w 478556"/>
                      <a:gd name="connsiteY21" fmla="*/ 215690 h 299183"/>
                      <a:gd name="connsiteX22" fmla="*/ 373188 w 478556"/>
                      <a:gd name="connsiteY22" fmla="*/ 236563 h 299183"/>
                      <a:gd name="connsiteX23" fmla="*/ 331441 w 478556"/>
                      <a:gd name="connsiteY23" fmla="*/ 285268 h 299183"/>
                      <a:gd name="connsiteX24" fmla="*/ 251427 w 478556"/>
                      <a:gd name="connsiteY24" fmla="*/ 299183 h 299183"/>
                      <a:gd name="connsiteX25" fmla="*/ 7906 w 478556"/>
                      <a:gd name="connsiteY25" fmla="*/ 257437 h 299183"/>
                      <a:gd name="connsiteX26" fmla="*/ 7906 w 478556"/>
                      <a:gd name="connsiteY26" fmla="*/ 257437 h 299183"/>
                      <a:gd name="connsiteX27" fmla="*/ 7906 w 478556"/>
                      <a:gd name="connsiteY27" fmla="*/ 257437 h 299183"/>
                      <a:gd name="connsiteX28" fmla="*/ 216639 w 478556"/>
                      <a:gd name="connsiteY28" fmla="*/ 288747 h 299183"/>
                      <a:gd name="connsiteX29" fmla="*/ 240991 w 478556"/>
                      <a:gd name="connsiteY29" fmla="*/ 288747 h 299183"/>
                      <a:gd name="connsiteX30" fmla="*/ 251427 w 478556"/>
                      <a:gd name="connsiteY30" fmla="*/ 288747 h 299183"/>
                      <a:gd name="connsiteX31" fmla="*/ 331441 w 478556"/>
                      <a:gd name="connsiteY31" fmla="*/ 271352 h 299183"/>
                      <a:gd name="connsiteX32" fmla="*/ 373188 w 478556"/>
                      <a:gd name="connsiteY32" fmla="*/ 222648 h 299183"/>
                      <a:gd name="connsiteX33" fmla="*/ 387103 w 478556"/>
                      <a:gd name="connsiteY33" fmla="*/ 201775 h 299183"/>
                      <a:gd name="connsiteX34" fmla="*/ 460160 w 478556"/>
                      <a:gd name="connsiteY34" fmla="*/ 86972 h 299183"/>
                      <a:gd name="connsiteX35" fmla="*/ 460160 w 478556"/>
                      <a:gd name="connsiteY35" fmla="*/ 86972 h 299183"/>
                      <a:gd name="connsiteX36" fmla="*/ 460160 w 478556"/>
                      <a:gd name="connsiteY36" fmla="*/ 86972 h 299183"/>
                      <a:gd name="connsiteX37" fmla="*/ 467117 w 478556"/>
                      <a:gd name="connsiteY37" fmla="*/ 20873 h 299183"/>
                      <a:gd name="connsiteX38" fmla="*/ 435807 w 478556"/>
                      <a:gd name="connsiteY38" fmla="*/ 0 h 299183"/>
                      <a:gd name="connsiteX39" fmla="*/ 414934 w 478556"/>
                      <a:gd name="connsiteY39" fmla="*/ 6958 h 299183"/>
                      <a:gd name="connsiteX40" fmla="*/ 414934 w 478556"/>
                      <a:gd name="connsiteY40" fmla="*/ 6958 h 299183"/>
                      <a:gd name="connsiteX41" fmla="*/ 414934 w 478556"/>
                      <a:gd name="connsiteY41" fmla="*/ 6958 h 299183"/>
                      <a:gd name="connsiteX42" fmla="*/ 411455 w 478556"/>
                      <a:gd name="connsiteY42" fmla="*/ 6958 h 299183"/>
                      <a:gd name="connsiteX43" fmla="*/ 289695 w 478556"/>
                      <a:gd name="connsiteY43" fmla="*/ 173944 h 299183"/>
                      <a:gd name="connsiteX44" fmla="*/ 279258 w 478556"/>
                      <a:gd name="connsiteY44" fmla="*/ 191338 h 299183"/>
                      <a:gd name="connsiteX45" fmla="*/ 275779 w 478556"/>
                      <a:gd name="connsiteY45" fmla="*/ 191338 h 299183"/>
                      <a:gd name="connsiteX46" fmla="*/ 240991 w 478556"/>
                      <a:gd name="connsiteY46" fmla="*/ 187859 h 299183"/>
                      <a:gd name="connsiteX47" fmla="*/ 42695 w 478556"/>
                      <a:gd name="connsiteY47" fmla="*/ 212211 h 299183"/>
                      <a:gd name="connsiteX48" fmla="*/ 39216 w 478556"/>
                      <a:gd name="connsiteY48" fmla="*/ 212211 h 299183"/>
                      <a:gd name="connsiteX49" fmla="*/ 39216 w 478556"/>
                      <a:gd name="connsiteY49" fmla="*/ 212211 h 299183"/>
                      <a:gd name="connsiteX50" fmla="*/ 18342 w 478556"/>
                      <a:gd name="connsiteY50" fmla="*/ 222648 h 299183"/>
                      <a:gd name="connsiteX51" fmla="*/ 7906 w 478556"/>
                      <a:gd name="connsiteY51" fmla="*/ 240042 h 299183"/>
                      <a:gd name="connsiteX52" fmla="*/ 7906 w 478556"/>
                      <a:gd name="connsiteY52" fmla="*/ 257437 h 299183"/>
                      <a:gd name="connsiteX53" fmla="*/ 7906 w 478556"/>
                      <a:gd name="connsiteY53" fmla="*/ 257437 h 299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78556" h="299183">
                        <a:moveTo>
                          <a:pt x="251427" y="299183"/>
                        </a:moveTo>
                        <a:lnTo>
                          <a:pt x="251427" y="299183"/>
                        </a:lnTo>
                        <a:cubicBezTo>
                          <a:pt x="247948" y="299183"/>
                          <a:pt x="244469" y="299183"/>
                          <a:pt x="240991" y="299183"/>
                        </a:cubicBezTo>
                        <a:cubicBezTo>
                          <a:pt x="234033" y="299183"/>
                          <a:pt x="227075" y="299183"/>
                          <a:pt x="216639" y="299183"/>
                        </a:cubicBezTo>
                        <a:cubicBezTo>
                          <a:pt x="147061" y="295704"/>
                          <a:pt x="60089" y="295704"/>
                          <a:pt x="4427" y="267873"/>
                        </a:cubicBezTo>
                        <a:cubicBezTo>
                          <a:pt x="948" y="267873"/>
                          <a:pt x="948" y="264394"/>
                          <a:pt x="948" y="264394"/>
                        </a:cubicBezTo>
                        <a:cubicBezTo>
                          <a:pt x="-2531" y="260916"/>
                          <a:pt x="4427" y="253958"/>
                          <a:pt x="7906" y="247000"/>
                        </a:cubicBezTo>
                        <a:cubicBezTo>
                          <a:pt x="11385" y="243521"/>
                          <a:pt x="14864" y="236563"/>
                          <a:pt x="14864" y="233085"/>
                        </a:cubicBezTo>
                        <a:cubicBezTo>
                          <a:pt x="18342" y="222648"/>
                          <a:pt x="25300" y="219169"/>
                          <a:pt x="42695" y="215690"/>
                        </a:cubicBezTo>
                        <a:lnTo>
                          <a:pt x="42695" y="215690"/>
                        </a:lnTo>
                        <a:lnTo>
                          <a:pt x="42695" y="215690"/>
                        </a:lnTo>
                        <a:lnTo>
                          <a:pt x="46174" y="215690"/>
                        </a:lnTo>
                        <a:cubicBezTo>
                          <a:pt x="129667" y="198296"/>
                          <a:pt x="195765" y="187859"/>
                          <a:pt x="247948" y="187859"/>
                        </a:cubicBezTo>
                        <a:cubicBezTo>
                          <a:pt x="261864" y="187859"/>
                          <a:pt x="272300" y="187859"/>
                          <a:pt x="282737" y="191338"/>
                        </a:cubicBezTo>
                        <a:lnTo>
                          <a:pt x="289695" y="177423"/>
                        </a:lnTo>
                        <a:cubicBezTo>
                          <a:pt x="321005" y="114803"/>
                          <a:pt x="359272" y="48704"/>
                          <a:pt x="411455" y="10437"/>
                        </a:cubicBezTo>
                        <a:cubicBezTo>
                          <a:pt x="411455" y="10437"/>
                          <a:pt x="414934" y="10437"/>
                          <a:pt x="414934" y="10437"/>
                        </a:cubicBezTo>
                        <a:cubicBezTo>
                          <a:pt x="421892" y="6958"/>
                          <a:pt x="428850" y="3479"/>
                          <a:pt x="435807" y="3479"/>
                        </a:cubicBezTo>
                        <a:cubicBezTo>
                          <a:pt x="449723" y="3479"/>
                          <a:pt x="463639" y="10437"/>
                          <a:pt x="470596" y="27831"/>
                        </a:cubicBezTo>
                        <a:cubicBezTo>
                          <a:pt x="481033" y="48704"/>
                          <a:pt x="484512" y="86972"/>
                          <a:pt x="460160" y="100887"/>
                        </a:cubicBezTo>
                        <a:lnTo>
                          <a:pt x="460160" y="100887"/>
                        </a:lnTo>
                        <a:cubicBezTo>
                          <a:pt x="439287" y="142634"/>
                          <a:pt x="411455" y="180901"/>
                          <a:pt x="387103" y="215690"/>
                        </a:cubicBezTo>
                        <a:cubicBezTo>
                          <a:pt x="383624" y="222648"/>
                          <a:pt x="376667" y="229606"/>
                          <a:pt x="373188" y="236563"/>
                        </a:cubicBezTo>
                        <a:cubicBezTo>
                          <a:pt x="362751" y="253958"/>
                          <a:pt x="348836" y="271352"/>
                          <a:pt x="331441" y="285268"/>
                        </a:cubicBezTo>
                        <a:cubicBezTo>
                          <a:pt x="317526" y="292225"/>
                          <a:pt x="289695" y="299183"/>
                          <a:pt x="251427" y="299183"/>
                        </a:cubicBezTo>
                        <a:close/>
                        <a:moveTo>
                          <a:pt x="7906" y="257437"/>
                        </a:moveTo>
                        <a:cubicBezTo>
                          <a:pt x="7906" y="257437"/>
                          <a:pt x="7906" y="257437"/>
                          <a:pt x="7906" y="257437"/>
                        </a:cubicBezTo>
                        <a:lnTo>
                          <a:pt x="7906" y="257437"/>
                        </a:lnTo>
                        <a:cubicBezTo>
                          <a:pt x="63568" y="285268"/>
                          <a:pt x="150540" y="288747"/>
                          <a:pt x="216639" y="288747"/>
                        </a:cubicBezTo>
                        <a:cubicBezTo>
                          <a:pt x="223596" y="288747"/>
                          <a:pt x="234033" y="288747"/>
                          <a:pt x="240991" y="288747"/>
                        </a:cubicBezTo>
                        <a:cubicBezTo>
                          <a:pt x="244469" y="288747"/>
                          <a:pt x="247948" y="288747"/>
                          <a:pt x="251427" y="288747"/>
                        </a:cubicBezTo>
                        <a:cubicBezTo>
                          <a:pt x="286216" y="288747"/>
                          <a:pt x="314047" y="281789"/>
                          <a:pt x="331441" y="271352"/>
                        </a:cubicBezTo>
                        <a:cubicBezTo>
                          <a:pt x="348836" y="257437"/>
                          <a:pt x="359272" y="240042"/>
                          <a:pt x="373188" y="222648"/>
                        </a:cubicBezTo>
                        <a:cubicBezTo>
                          <a:pt x="376667" y="215690"/>
                          <a:pt x="383624" y="208733"/>
                          <a:pt x="387103" y="201775"/>
                        </a:cubicBezTo>
                        <a:cubicBezTo>
                          <a:pt x="411455" y="166986"/>
                          <a:pt x="439287" y="128718"/>
                          <a:pt x="460160" y="86972"/>
                        </a:cubicBezTo>
                        <a:lnTo>
                          <a:pt x="460160" y="86972"/>
                        </a:lnTo>
                        <a:lnTo>
                          <a:pt x="460160" y="86972"/>
                        </a:lnTo>
                        <a:cubicBezTo>
                          <a:pt x="477554" y="73056"/>
                          <a:pt x="474075" y="41746"/>
                          <a:pt x="467117" y="20873"/>
                        </a:cubicBezTo>
                        <a:cubicBezTo>
                          <a:pt x="460160" y="10437"/>
                          <a:pt x="449723" y="0"/>
                          <a:pt x="435807" y="0"/>
                        </a:cubicBezTo>
                        <a:cubicBezTo>
                          <a:pt x="428850" y="0"/>
                          <a:pt x="421892" y="3479"/>
                          <a:pt x="414934" y="6958"/>
                        </a:cubicBezTo>
                        <a:lnTo>
                          <a:pt x="414934" y="6958"/>
                        </a:lnTo>
                        <a:lnTo>
                          <a:pt x="414934" y="6958"/>
                        </a:lnTo>
                        <a:cubicBezTo>
                          <a:pt x="414934" y="6958"/>
                          <a:pt x="414934" y="6958"/>
                          <a:pt x="411455" y="6958"/>
                        </a:cubicBezTo>
                        <a:cubicBezTo>
                          <a:pt x="359272" y="45225"/>
                          <a:pt x="324484" y="111324"/>
                          <a:pt x="289695" y="173944"/>
                        </a:cubicBezTo>
                        <a:lnTo>
                          <a:pt x="279258" y="191338"/>
                        </a:lnTo>
                        <a:lnTo>
                          <a:pt x="275779" y="191338"/>
                        </a:lnTo>
                        <a:cubicBezTo>
                          <a:pt x="265343" y="191338"/>
                          <a:pt x="254906" y="187859"/>
                          <a:pt x="240991" y="187859"/>
                        </a:cubicBezTo>
                        <a:cubicBezTo>
                          <a:pt x="192286" y="187859"/>
                          <a:pt x="122709" y="194817"/>
                          <a:pt x="42695" y="212211"/>
                        </a:cubicBezTo>
                        <a:lnTo>
                          <a:pt x="39216" y="212211"/>
                        </a:lnTo>
                        <a:lnTo>
                          <a:pt x="39216" y="212211"/>
                        </a:lnTo>
                        <a:cubicBezTo>
                          <a:pt x="25300" y="212211"/>
                          <a:pt x="18342" y="215690"/>
                          <a:pt x="18342" y="222648"/>
                        </a:cubicBezTo>
                        <a:cubicBezTo>
                          <a:pt x="18342" y="229606"/>
                          <a:pt x="11385" y="233085"/>
                          <a:pt x="7906" y="240042"/>
                        </a:cubicBezTo>
                        <a:cubicBezTo>
                          <a:pt x="11385" y="250479"/>
                          <a:pt x="7906" y="257437"/>
                          <a:pt x="7906" y="257437"/>
                        </a:cubicBezTo>
                        <a:lnTo>
                          <a:pt x="7906" y="257437"/>
                        </a:lnTo>
                        <a:close/>
                      </a:path>
                    </a:pathLst>
                  </a:custGeom>
                  <a:solidFill>
                    <a:srgbClr val="9B4F13"/>
                  </a:solidFill>
                  <a:ln w="34755" cap="flat">
                    <a:noFill/>
                    <a:prstDash val="solid"/>
                    <a:miter/>
                  </a:ln>
                </p:spPr>
                <p:txBody>
                  <a:bodyPr rtlCol="0" anchor="ctr"/>
                  <a:lstStyle/>
                  <a:p>
                    <a:endParaRPr lang="en-US"/>
                  </a:p>
                </p:txBody>
              </p:sp>
            </p:grpSp>
            <p:sp>
              <p:nvSpPr>
                <p:cNvPr id="458" name="Freeform: Shape 457">
                  <a:extLst>
                    <a:ext uri="{FF2B5EF4-FFF2-40B4-BE49-F238E27FC236}">
                      <a16:creationId xmlns:a16="http://schemas.microsoft.com/office/drawing/2014/main" xmlns="" id="{144DDF5C-11CF-4730-A0DB-9C6DD7C03F73}"/>
                    </a:ext>
                  </a:extLst>
                </p:cNvPr>
                <p:cNvSpPr/>
                <p:nvPr/>
              </p:nvSpPr>
              <p:spPr>
                <a:xfrm>
                  <a:off x="3880377" y="8595984"/>
                  <a:ext cx="476286" cy="289028"/>
                </a:xfrm>
                <a:custGeom>
                  <a:avLst/>
                  <a:gdLst>
                    <a:gd name="connsiteX0" fmla="*/ 470900 w 476286"/>
                    <a:gd name="connsiteY0" fmla="*/ 21155 h 289028"/>
                    <a:gd name="connsiteX1" fmla="*/ 415238 w 476286"/>
                    <a:gd name="connsiteY1" fmla="*/ 7240 h 289028"/>
                    <a:gd name="connsiteX2" fmla="*/ 411759 w 476286"/>
                    <a:gd name="connsiteY2" fmla="*/ 7240 h 289028"/>
                    <a:gd name="connsiteX3" fmla="*/ 338703 w 476286"/>
                    <a:gd name="connsiteY3" fmla="*/ 87254 h 289028"/>
                    <a:gd name="connsiteX4" fmla="*/ 345660 w 476286"/>
                    <a:gd name="connsiteY4" fmla="*/ 188141 h 289028"/>
                    <a:gd name="connsiteX5" fmla="*/ 296956 w 476286"/>
                    <a:gd name="connsiteY5" fmla="*/ 188141 h 289028"/>
                    <a:gd name="connsiteX6" fmla="*/ 289998 w 476286"/>
                    <a:gd name="connsiteY6" fmla="*/ 174226 h 289028"/>
                    <a:gd name="connsiteX7" fmla="*/ 283041 w 476286"/>
                    <a:gd name="connsiteY7" fmla="*/ 188141 h 289028"/>
                    <a:gd name="connsiteX8" fmla="*/ 265646 w 476286"/>
                    <a:gd name="connsiteY8" fmla="*/ 188141 h 289028"/>
                    <a:gd name="connsiteX9" fmla="*/ 251731 w 476286"/>
                    <a:gd name="connsiteY9" fmla="*/ 250761 h 289028"/>
                    <a:gd name="connsiteX10" fmla="*/ 171717 w 476286"/>
                    <a:gd name="connsiteY10" fmla="*/ 254240 h 289028"/>
                    <a:gd name="connsiteX11" fmla="*/ 123013 w 476286"/>
                    <a:gd name="connsiteY11" fmla="*/ 236845 h 289028"/>
                    <a:gd name="connsiteX12" fmla="*/ 150843 w 476286"/>
                    <a:gd name="connsiteY12" fmla="*/ 191620 h 289028"/>
                    <a:gd name="connsiteX13" fmla="*/ 39520 w 476286"/>
                    <a:gd name="connsiteY13" fmla="*/ 212493 h 289028"/>
                    <a:gd name="connsiteX14" fmla="*/ 39520 w 476286"/>
                    <a:gd name="connsiteY14" fmla="*/ 212493 h 289028"/>
                    <a:gd name="connsiteX15" fmla="*/ 15167 w 476286"/>
                    <a:gd name="connsiteY15" fmla="*/ 226409 h 289028"/>
                    <a:gd name="connsiteX16" fmla="*/ 4731 w 476286"/>
                    <a:gd name="connsiteY16" fmla="*/ 257719 h 289028"/>
                    <a:gd name="connsiteX17" fmla="*/ 237815 w 476286"/>
                    <a:gd name="connsiteY17" fmla="*/ 289029 h 289028"/>
                    <a:gd name="connsiteX18" fmla="*/ 331745 w 476286"/>
                    <a:gd name="connsiteY18" fmla="*/ 271634 h 289028"/>
                    <a:gd name="connsiteX19" fmla="*/ 387407 w 476286"/>
                    <a:gd name="connsiteY19" fmla="*/ 202057 h 289028"/>
                    <a:gd name="connsiteX20" fmla="*/ 460463 w 476286"/>
                    <a:gd name="connsiteY20" fmla="*/ 87254 h 289028"/>
                    <a:gd name="connsiteX21" fmla="*/ 460463 w 476286"/>
                    <a:gd name="connsiteY21" fmla="*/ 87254 h 289028"/>
                    <a:gd name="connsiteX22" fmla="*/ 470900 w 476286"/>
                    <a:gd name="connsiteY22" fmla="*/ 21155 h 289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6286" h="289028">
                      <a:moveTo>
                        <a:pt x="470900" y="21155"/>
                      </a:moveTo>
                      <a:cubicBezTo>
                        <a:pt x="460463" y="282"/>
                        <a:pt x="436111" y="-6676"/>
                        <a:pt x="415238" y="7240"/>
                      </a:cubicBezTo>
                      <a:cubicBezTo>
                        <a:pt x="415238" y="7240"/>
                        <a:pt x="411759" y="7240"/>
                        <a:pt x="411759" y="7240"/>
                      </a:cubicBezTo>
                      <a:cubicBezTo>
                        <a:pt x="383928" y="28113"/>
                        <a:pt x="359576" y="55944"/>
                        <a:pt x="338703" y="87254"/>
                      </a:cubicBezTo>
                      <a:cubicBezTo>
                        <a:pt x="363055" y="111606"/>
                        <a:pt x="370013" y="163789"/>
                        <a:pt x="345660" y="188141"/>
                      </a:cubicBezTo>
                      <a:cubicBezTo>
                        <a:pt x="331745" y="202057"/>
                        <a:pt x="310872" y="205536"/>
                        <a:pt x="296956" y="188141"/>
                      </a:cubicBezTo>
                      <a:cubicBezTo>
                        <a:pt x="293477" y="184662"/>
                        <a:pt x="289998" y="177705"/>
                        <a:pt x="289998" y="174226"/>
                      </a:cubicBezTo>
                      <a:cubicBezTo>
                        <a:pt x="286520" y="177705"/>
                        <a:pt x="286520" y="184662"/>
                        <a:pt x="283041" y="188141"/>
                      </a:cubicBezTo>
                      <a:cubicBezTo>
                        <a:pt x="279562" y="188141"/>
                        <a:pt x="272604" y="188141"/>
                        <a:pt x="265646" y="188141"/>
                      </a:cubicBezTo>
                      <a:cubicBezTo>
                        <a:pt x="286520" y="209014"/>
                        <a:pt x="293477" y="243803"/>
                        <a:pt x="251731" y="250761"/>
                      </a:cubicBezTo>
                      <a:cubicBezTo>
                        <a:pt x="227379" y="254240"/>
                        <a:pt x="199548" y="257719"/>
                        <a:pt x="171717" y="254240"/>
                      </a:cubicBezTo>
                      <a:cubicBezTo>
                        <a:pt x="157801" y="254240"/>
                        <a:pt x="129970" y="254240"/>
                        <a:pt x="123013" y="236845"/>
                      </a:cubicBezTo>
                      <a:cubicBezTo>
                        <a:pt x="112576" y="219451"/>
                        <a:pt x="129970" y="202057"/>
                        <a:pt x="150843" y="191620"/>
                      </a:cubicBezTo>
                      <a:cubicBezTo>
                        <a:pt x="102139" y="198578"/>
                        <a:pt x="56914" y="209014"/>
                        <a:pt x="39520" y="212493"/>
                      </a:cubicBezTo>
                      <a:cubicBezTo>
                        <a:pt x="39520" y="212493"/>
                        <a:pt x="39520" y="212493"/>
                        <a:pt x="39520" y="212493"/>
                      </a:cubicBezTo>
                      <a:cubicBezTo>
                        <a:pt x="29083" y="212493"/>
                        <a:pt x="18646" y="215972"/>
                        <a:pt x="15167" y="226409"/>
                      </a:cubicBezTo>
                      <a:cubicBezTo>
                        <a:pt x="11688" y="240324"/>
                        <a:pt x="-9185" y="257719"/>
                        <a:pt x="4731" y="257719"/>
                      </a:cubicBezTo>
                      <a:cubicBezTo>
                        <a:pt x="67350" y="289029"/>
                        <a:pt x="168238" y="289029"/>
                        <a:pt x="237815" y="289029"/>
                      </a:cubicBezTo>
                      <a:cubicBezTo>
                        <a:pt x="272604" y="289029"/>
                        <a:pt x="307393" y="285550"/>
                        <a:pt x="331745" y="271634"/>
                      </a:cubicBezTo>
                      <a:cubicBezTo>
                        <a:pt x="359576" y="250761"/>
                        <a:pt x="370013" y="222930"/>
                        <a:pt x="387407" y="202057"/>
                      </a:cubicBezTo>
                      <a:cubicBezTo>
                        <a:pt x="415238" y="167268"/>
                        <a:pt x="439590" y="125521"/>
                        <a:pt x="460463" y="87254"/>
                      </a:cubicBezTo>
                      <a:cubicBezTo>
                        <a:pt x="460463" y="87254"/>
                        <a:pt x="460463" y="87254"/>
                        <a:pt x="460463" y="87254"/>
                      </a:cubicBezTo>
                      <a:cubicBezTo>
                        <a:pt x="481337" y="76817"/>
                        <a:pt x="477858" y="42028"/>
                        <a:pt x="470900" y="21155"/>
                      </a:cubicBezTo>
                      <a:close/>
                    </a:path>
                  </a:pathLst>
                </a:custGeom>
                <a:solidFill>
                  <a:srgbClr val="FBD0B4">
                    <a:alpha val="60000"/>
                  </a:srgbClr>
                </a:solidFill>
                <a:ln w="34755" cap="flat">
                  <a:noFill/>
                  <a:prstDash val="solid"/>
                  <a:miter/>
                </a:ln>
              </p:spPr>
              <p:txBody>
                <a:bodyPr rtlCol="0" anchor="ctr"/>
                <a:lstStyle/>
                <a:p>
                  <a:endParaRPr lang="en-US"/>
                </a:p>
              </p:txBody>
            </p:sp>
            <p:sp>
              <p:nvSpPr>
                <p:cNvPr id="459" name="Freeform: Shape 458">
                  <a:extLst>
                    <a:ext uri="{FF2B5EF4-FFF2-40B4-BE49-F238E27FC236}">
                      <a16:creationId xmlns:a16="http://schemas.microsoft.com/office/drawing/2014/main" xmlns="" id="{21F75CEB-E77E-48EC-9B81-3DC296AF8128}"/>
                    </a:ext>
                  </a:extLst>
                </p:cNvPr>
                <p:cNvSpPr/>
                <p:nvPr/>
              </p:nvSpPr>
              <p:spPr>
                <a:xfrm>
                  <a:off x="3887335" y="8610182"/>
                  <a:ext cx="475720" cy="278310"/>
                </a:xfrm>
                <a:custGeom>
                  <a:avLst/>
                  <a:gdLst>
                    <a:gd name="connsiteX0" fmla="*/ 456984 w 475720"/>
                    <a:gd name="connsiteY0" fmla="*/ 0 h 278310"/>
                    <a:gd name="connsiteX1" fmla="*/ 439590 w 475720"/>
                    <a:gd name="connsiteY1" fmla="*/ 31310 h 278310"/>
                    <a:gd name="connsiteX2" fmla="*/ 387407 w 475720"/>
                    <a:gd name="connsiteY2" fmla="*/ 142634 h 278310"/>
                    <a:gd name="connsiteX3" fmla="*/ 296956 w 475720"/>
                    <a:gd name="connsiteY3" fmla="*/ 250479 h 278310"/>
                    <a:gd name="connsiteX4" fmla="*/ 112576 w 475720"/>
                    <a:gd name="connsiteY4" fmla="*/ 253958 h 278310"/>
                    <a:gd name="connsiteX5" fmla="*/ 95181 w 475720"/>
                    <a:gd name="connsiteY5" fmla="*/ 191338 h 278310"/>
                    <a:gd name="connsiteX6" fmla="*/ 39519 w 475720"/>
                    <a:gd name="connsiteY6" fmla="*/ 201775 h 278310"/>
                    <a:gd name="connsiteX7" fmla="*/ 39519 w 475720"/>
                    <a:gd name="connsiteY7" fmla="*/ 201775 h 278310"/>
                    <a:gd name="connsiteX8" fmla="*/ 15167 w 475720"/>
                    <a:gd name="connsiteY8" fmla="*/ 215690 h 278310"/>
                    <a:gd name="connsiteX9" fmla="*/ 4731 w 475720"/>
                    <a:gd name="connsiteY9" fmla="*/ 247000 h 278310"/>
                    <a:gd name="connsiteX10" fmla="*/ 237815 w 475720"/>
                    <a:gd name="connsiteY10" fmla="*/ 278310 h 278310"/>
                    <a:gd name="connsiteX11" fmla="*/ 331745 w 475720"/>
                    <a:gd name="connsiteY11" fmla="*/ 260916 h 278310"/>
                    <a:gd name="connsiteX12" fmla="*/ 387407 w 475720"/>
                    <a:gd name="connsiteY12" fmla="*/ 191338 h 278310"/>
                    <a:gd name="connsiteX13" fmla="*/ 460463 w 475720"/>
                    <a:gd name="connsiteY13" fmla="*/ 76535 h 278310"/>
                    <a:gd name="connsiteX14" fmla="*/ 460463 w 475720"/>
                    <a:gd name="connsiteY14" fmla="*/ 76535 h 278310"/>
                    <a:gd name="connsiteX15" fmla="*/ 467421 w 475720"/>
                    <a:gd name="connsiteY15" fmla="*/ 6958 h 278310"/>
                    <a:gd name="connsiteX16" fmla="*/ 456984 w 475720"/>
                    <a:gd name="connsiteY16" fmla="*/ 0 h 278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75720" h="278310">
                      <a:moveTo>
                        <a:pt x="456984" y="0"/>
                      </a:moveTo>
                      <a:cubicBezTo>
                        <a:pt x="450027" y="10437"/>
                        <a:pt x="443069" y="20873"/>
                        <a:pt x="439590" y="31310"/>
                      </a:cubicBezTo>
                      <a:cubicBezTo>
                        <a:pt x="422196" y="69578"/>
                        <a:pt x="404801" y="107845"/>
                        <a:pt x="387407" y="142634"/>
                      </a:cubicBezTo>
                      <a:cubicBezTo>
                        <a:pt x="370013" y="180902"/>
                        <a:pt x="342182" y="233085"/>
                        <a:pt x="296956" y="250479"/>
                      </a:cubicBezTo>
                      <a:cubicBezTo>
                        <a:pt x="237815" y="267873"/>
                        <a:pt x="171717" y="257437"/>
                        <a:pt x="112576" y="253958"/>
                      </a:cubicBezTo>
                      <a:cubicBezTo>
                        <a:pt x="84745" y="250479"/>
                        <a:pt x="95181" y="219169"/>
                        <a:pt x="95181" y="191338"/>
                      </a:cubicBezTo>
                      <a:cubicBezTo>
                        <a:pt x="70829" y="194817"/>
                        <a:pt x="49956" y="201775"/>
                        <a:pt x="39519" y="201775"/>
                      </a:cubicBezTo>
                      <a:cubicBezTo>
                        <a:pt x="39519" y="201775"/>
                        <a:pt x="39519" y="201775"/>
                        <a:pt x="39519" y="201775"/>
                      </a:cubicBezTo>
                      <a:cubicBezTo>
                        <a:pt x="29083" y="201775"/>
                        <a:pt x="18646" y="205254"/>
                        <a:pt x="15167" y="215690"/>
                      </a:cubicBezTo>
                      <a:cubicBezTo>
                        <a:pt x="11689" y="229606"/>
                        <a:pt x="-9185" y="247000"/>
                        <a:pt x="4731" y="247000"/>
                      </a:cubicBezTo>
                      <a:cubicBezTo>
                        <a:pt x="67351" y="278310"/>
                        <a:pt x="168238" y="278310"/>
                        <a:pt x="237815" y="278310"/>
                      </a:cubicBezTo>
                      <a:cubicBezTo>
                        <a:pt x="272604" y="278310"/>
                        <a:pt x="307393" y="274831"/>
                        <a:pt x="331745" y="260916"/>
                      </a:cubicBezTo>
                      <a:cubicBezTo>
                        <a:pt x="359576" y="240042"/>
                        <a:pt x="370013" y="212211"/>
                        <a:pt x="387407" y="191338"/>
                      </a:cubicBezTo>
                      <a:cubicBezTo>
                        <a:pt x="415238" y="156549"/>
                        <a:pt x="439590" y="114803"/>
                        <a:pt x="460463" y="76535"/>
                      </a:cubicBezTo>
                      <a:cubicBezTo>
                        <a:pt x="460463" y="76535"/>
                        <a:pt x="460463" y="76535"/>
                        <a:pt x="460463" y="76535"/>
                      </a:cubicBezTo>
                      <a:cubicBezTo>
                        <a:pt x="481337" y="62620"/>
                        <a:pt x="477858" y="27831"/>
                        <a:pt x="467421" y="6958"/>
                      </a:cubicBezTo>
                      <a:cubicBezTo>
                        <a:pt x="460463" y="3479"/>
                        <a:pt x="460463" y="3479"/>
                        <a:pt x="456984" y="0"/>
                      </a:cubicBezTo>
                      <a:close/>
                    </a:path>
                  </a:pathLst>
                </a:custGeom>
                <a:solidFill>
                  <a:srgbClr val="FBD0B4"/>
                </a:solidFill>
                <a:ln w="34755" cap="flat">
                  <a:noFill/>
                  <a:prstDash val="solid"/>
                  <a:miter/>
                </a:ln>
              </p:spPr>
              <p:txBody>
                <a:bodyPr rtlCol="0" anchor="ctr"/>
                <a:lstStyle/>
                <a:p>
                  <a:endParaRPr lang="en-US"/>
                </a:p>
              </p:txBody>
            </p:sp>
            <p:sp>
              <p:nvSpPr>
                <p:cNvPr id="460" name="Freeform: Shape 459">
                  <a:extLst>
                    <a:ext uri="{FF2B5EF4-FFF2-40B4-BE49-F238E27FC236}">
                      <a16:creationId xmlns:a16="http://schemas.microsoft.com/office/drawing/2014/main" xmlns="" id="{7842A1BA-50E2-4F77-A3C4-3BA1A2C0862C}"/>
                    </a:ext>
                  </a:extLst>
                </p:cNvPr>
                <p:cNvSpPr/>
                <p:nvPr/>
              </p:nvSpPr>
              <p:spPr>
                <a:xfrm>
                  <a:off x="4032900" y="8794562"/>
                  <a:ext cx="113344" cy="27831"/>
                </a:xfrm>
                <a:custGeom>
                  <a:avLst/>
                  <a:gdLst>
                    <a:gd name="connsiteX0" fmla="*/ 92251 w 113344"/>
                    <a:gd name="connsiteY0" fmla="*/ 24352 h 27831"/>
                    <a:gd name="connsiteX1" fmla="*/ 19195 w 113344"/>
                    <a:gd name="connsiteY1" fmla="*/ 27831 h 27831"/>
                    <a:gd name="connsiteX2" fmla="*/ 71378 w 113344"/>
                    <a:gd name="connsiteY2" fmla="*/ 0 h 27831"/>
                    <a:gd name="connsiteX3" fmla="*/ 92251 w 113344"/>
                    <a:gd name="connsiteY3" fmla="*/ 24352 h 27831"/>
                  </a:gdLst>
                  <a:ahLst/>
                  <a:cxnLst>
                    <a:cxn ang="0">
                      <a:pos x="connsiteX0" y="connsiteY0"/>
                    </a:cxn>
                    <a:cxn ang="0">
                      <a:pos x="connsiteX1" y="connsiteY1"/>
                    </a:cxn>
                    <a:cxn ang="0">
                      <a:pos x="connsiteX2" y="connsiteY2"/>
                    </a:cxn>
                    <a:cxn ang="0">
                      <a:pos x="connsiteX3" y="connsiteY3"/>
                    </a:cxn>
                  </a:cxnLst>
                  <a:rect l="l" t="t" r="r" b="b"/>
                  <a:pathLst>
                    <a:path w="113344" h="27831">
                      <a:moveTo>
                        <a:pt x="92251" y="24352"/>
                      </a:moveTo>
                      <a:cubicBezTo>
                        <a:pt x="92251" y="24352"/>
                        <a:pt x="67899" y="27831"/>
                        <a:pt x="19195" y="27831"/>
                      </a:cubicBezTo>
                      <a:cubicBezTo>
                        <a:pt x="-26031" y="27831"/>
                        <a:pt x="15716" y="0"/>
                        <a:pt x="71378" y="0"/>
                      </a:cubicBezTo>
                      <a:cubicBezTo>
                        <a:pt x="127040" y="0"/>
                        <a:pt x="120082" y="17394"/>
                        <a:pt x="92251" y="24352"/>
                      </a:cubicBezTo>
                      <a:close/>
                    </a:path>
                  </a:pathLst>
                </a:custGeom>
                <a:solidFill>
                  <a:srgbClr val="FCECE3"/>
                </a:solidFill>
                <a:ln w="34755" cap="flat">
                  <a:noFill/>
                  <a:prstDash val="solid"/>
                  <a:miter/>
                </a:ln>
              </p:spPr>
              <p:txBody>
                <a:bodyPr rtlCol="0" anchor="ctr"/>
                <a:lstStyle/>
                <a:p>
                  <a:endParaRPr lang="en-US"/>
                </a:p>
              </p:txBody>
            </p:sp>
            <p:grpSp>
              <p:nvGrpSpPr>
                <p:cNvPr id="461" name="Graphic 30">
                  <a:extLst>
                    <a:ext uri="{FF2B5EF4-FFF2-40B4-BE49-F238E27FC236}">
                      <a16:creationId xmlns:a16="http://schemas.microsoft.com/office/drawing/2014/main" xmlns="" id="{A4AB5E5D-9DCE-41E4-A2E1-32637986B4F5}"/>
                    </a:ext>
                  </a:extLst>
                </p:cNvPr>
                <p:cNvGrpSpPr/>
                <p:nvPr/>
              </p:nvGrpSpPr>
              <p:grpSpPr>
                <a:xfrm>
                  <a:off x="4654809" y="9438154"/>
                  <a:ext cx="364412" cy="737521"/>
                  <a:chOff x="4654809" y="9438154"/>
                  <a:chExt cx="364412" cy="737521"/>
                </a:xfrm>
              </p:grpSpPr>
              <p:grpSp>
                <p:nvGrpSpPr>
                  <p:cNvPr id="462" name="Graphic 30">
                    <a:extLst>
                      <a:ext uri="{FF2B5EF4-FFF2-40B4-BE49-F238E27FC236}">
                        <a16:creationId xmlns:a16="http://schemas.microsoft.com/office/drawing/2014/main" xmlns="" id="{358B1EF9-EDDD-40D2-8CD6-4694D334A7EF}"/>
                      </a:ext>
                    </a:extLst>
                  </p:cNvPr>
                  <p:cNvGrpSpPr/>
                  <p:nvPr/>
                </p:nvGrpSpPr>
                <p:grpSpPr>
                  <a:xfrm>
                    <a:off x="4708732" y="9438154"/>
                    <a:ext cx="167855" cy="379197"/>
                    <a:chOff x="4708732" y="9438154"/>
                    <a:chExt cx="167855" cy="379197"/>
                  </a:xfrm>
                </p:grpSpPr>
                <p:grpSp>
                  <p:nvGrpSpPr>
                    <p:cNvPr id="463" name="Graphic 30">
                      <a:extLst>
                        <a:ext uri="{FF2B5EF4-FFF2-40B4-BE49-F238E27FC236}">
                          <a16:creationId xmlns:a16="http://schemas.microsoft.com/office/drawing/2014/main" xmlns="" id="{AA2DCC68-3B99-4FB4-A239-A6349A9E50D4}"/>
                        </a:ext>
                      </a:extLst>
                    </p:cNvPr>
                    <p:cNvGrpSpPr/>
                    <p:nvPr/>
                  </p:nvGrpSpPr>
                  <p:grpSpPr>
                    <a:xfrm>
                      <a:off x="4708732" y="9438154"/>
                      <a:ext cx="167855" cy="379197"/>
                      <a:chOff x="4708732" y="9438154"/>
                      <a:chExt cx="167855" cy="379197"/>
                    </a:xfrm>
                  </p:grpSpPr>
                  <p:sp>
                    <p:nvSpPr>
                      <p:cNvPr id="464" name="Freeform: Shape 463">
                        <a:extLst>
                          <a:ext uri="{FF2B5EF4-FFF2-40B4-BE49-F238E27FC236}">
                            <a16:creationId xmlns:a16="http://schemas.microsoft.com/office/drawing/2014/main" xmlns="" id="{EFD7F709-F978-4164-A543-CA251441A6E9}"/>
                          </a:ext>
                        </a:extLst>
                      </p:cNvPr>
                      <p:cNvSpPr/>
                      <p:nvPr/>
                    </p:nvSpPr>
                    <p:spPr>
                      <a:xfrm>
                        <a:off x="4713080" y="9441633"/>
                        <a:ext cx="160028" cy="372779"/>
                      </a:xfrm>
                      <a:custGeom>
                        <a:avLst/>
                        <a:gdLst>
                          <a:gd name="connsiteX0" fmla="*/ 31310 w 160028"/>
                          <a:gd name="connsiteY0" fmla="*/ 372240 h 372779"/>
                          <a:gd name="connsiteX1" fmla="*/ 83493 w 160028"/>
                          <a:gd name="connsiteY1" fmla="*/ 316578 h 372779"/>
                          <a:gd name="connsiteX2" fmla="*/ 160028 w 160028"/>
                          <a:gd name="connsiteY2" fmla="*/ 0 h 372779"/>
                          <a:gd name="connsiteX3" fmla="*/ 34789 w 160028"/>
                          <a:gd name="connsiteY3" fmla="*/ 17394 h 372779"/>
                          <a:gd name="connsiteX4" fmla="*/ 0 w 160028"/>
                          <a:gd name="connsiteY4" fmla="*/ 327014 h 372779"/>
                          <a:gd name="connsiteX5" fmla="*/ 31310 w 160028"/>
                          <a:gd name="connsiteY5" fmla="*/ 372240 h 372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0028" h="372779">
                            <a:moveTo>
                              <a:pt x="31310" y="372240"/>
                            </a:moveTo>
                            <a:cubicBezTo>
                              <a:pt x="69578" y="379197"/>
                              <a:pt x="83493" y="316578"/>
                              <a:pt x="83493" y="316578"/>
                            </a:cubicBezTo>
                            <a:lnTo>
                              <a:pt x="160028" y="0"/>
                            </a:lnTo>
                            <a:lnTo>
                              <a:pt x="34789" y="17394"/>
                            </a:lnTo>
                            <a:cubicBezTo>
                              <a:pt x="34789" y="17394"/>
                              <a:pt x="10437" y="180902"/>
                              <a:pt x="0" y="327014"/>
                            </a:cubicBezTo>
                            <a:cubicBezTo>
                              <a:pt x="3479" y="330493"/>
                              <a:pt x="-10436" y="365282"/>
                              <a:pt x="31310" y="372240"/>
                            </a:cubicBezTo>
                            <a:close/>
                          </a:path>
                        </a:pathLst>
                      </a:custGeom>
                      <a:solidFill>
                        <a:srgbClr val="FDD0B3"/>
                      </a:solidFill>
                      <a:ln w="34755" cap="flat">
                        <a:noFill/>
                        <a:prstDash val="solid"/>
                        <a:miter/>
                      </a:ln>
                    </p:spPr>
                    <p:txBody>
                      <a:bodyPr rtlCol="0" anchor="ctr"/>
                      <a:lstStyle/>
                      <a:p>
                        <a:endParaRPr lang="en-US"/>
                      </a:p>
                    </p:txBody>
                  </p:sp>
                  <p:sp>
                    <p:nvSpPr>
                      <p:cNvPr id="465" name="Freeform: Shape 464">
                        <a:extLst>
                          <a:ext uri="{FF2B5EF4-FFF2-40B4-BE49-F238E27FC236}">
                            <a16:creationId xmlns:a16="http://schemas.microsoft.com/office/drawing/2014/main" xmlns="" id="{FB49CD83-054B-41B7-9BFF-809994C0E664}"/>
                          </a:ext>
                        </a:extLst>
                      </p:cNvPr>
                      <p:cNvSpPr/>
                      <p:nvPr/>
                    </p:nvSpPr>
                    <p:spPr>
                      <a:xfrm>
                        <a:off x="4708732" y="9438154"/>
                        <a:ext cx="167855" cy="379197"/>
                      </a:xfrm>
                      <a:custGeom>
                        <a:avLst/>
                        <a:gdLst>
                          <a:gd name="connsiteX0" fmla="*/ 39137 w 167855"/>
                          <a:gd name="connsiteY0" fmla="*/ 379197 h 379197"/>
                          <a:gd name="connsiteX1" fmla="*/ 39137 w 167855"/>
                          <a:gd name="connsiteY1" fmla="*/ 379197 h 379197"/>
                          <a:gd name="connsiteX2" fmla="*/ 32180 w 167855"/>
                          <a:gd name="connsiteY2" fmla="*/ 379197 h 379197"/>
                          <a:gd name="connsiteX3" fmla="*/ 4349 w 167855"/>
                          <a:gd name="connsiteY3" fmla="*/ 361803 h 379197"/>
                          <a:gd name="connsiteX4" fmla="*/ 870 w 167855"/>
                          <a:gd name="connsiteY4" fmla="*/ 330493 h 379197"/>
                          <a:gd name="connsiteX5" fmla="*/ 35658 w 167855"/>
                          <a:gd name="connsiteY5" fmla="*/ 20873 h 379197"/>
                          <a:gd name="connsiteX6" fmla="*/ 35658 w 167855"/>
                          <a:gd name="connsiteY6" fmla="*/ 17394 h 379197"/>
                          <a:gd name="connsiteX7" fmla="*/ 167856 w 167855"/>
                          <a:gd name="connsiteY7" fmla="*/ 0 h 379197"/>
                          <a:gd name="connsiteX8" fmla="*/ 87842 w 167855"/>
                          <a:gd name="connsiteY8" fmla="*/ 323535 h 379197"/>
                          <a:gd name="connsiteX9" fmla="*/ 39137 w 167855"/>
                          <a:gd name="connsiteY9" fmla="*/ 379197 h 379197"/>
                          <a:gd name="connsiteX10" fmla="*/ 42616 w 167855"/>
                          <a:gd name="connsiteY10" fmla="*/ 24352 h 379197"/>
                          <a:gd name="connsiteX11" fmla="*/ 7828 w 167855"/>
                          <a:gd name="connsiteY11" fmla="*/ 330493 h 379197"/>
                          <a:gd name="connsiteX12" fmla="*/ 7828 w 167855"/>
                          <a:gd name="connsiteY12" fmla="*/ 330493 h 379197"/>
                          <a:gd name="connsiteX13" fmla="*/ 11306 w 167855"/>
                          <a:gd name="connsiteY13" fmla="*/ 358324 h 379197"/>
                          <a:gd name="connsiteX14" fmla="*/ 35658 w 167855"/>
                          <a:gd name="connsiteY14" fmla="*/ 372240 h 379197"/>
                          <a:gd name="connsiteX15" fmla="*/ 42616 w 167855"/>
                          <a:gd name="connsiteY15" fmla="*/ 372240 h 379197"/>
                          <a:gd name="connsiteX16" fmla="*/ 87842 w 167855"/>
                          <a:gd name="connsiteY16" fmla="*/ 320057 h 379197"/>
                          <a:gd name="connsiteX17" fmla="*/ 164377 w 167855"/>
                          <a:gd name="connsiteY17" fmla="*/ 6958 h 379197"/>
                          <a:gd name="connsiteX18" fmla="*/ 42616 w 167855"/>
                          <a:gd name="connsiteY18" fmla="*/ 24352 h 37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7855" h="379197">
                            <a:moveTo>
                              <a:pt x="39137" y="379197"/>
                            </a:moveTo>
                            <a:lnTo>
                              <a:pt x="39137" y="379197"/>
                            </a:lnTo>
                            <a:cubicBezTo>
                              <a:pt x="35658" y="379197"/>
                              <a:pt x="35658" y="379197"/>
                              <a:pt x="32180" y="379197"/>
                            </a:cubicBezTo>
                            <a:cubicBezTo>
                              <a:pt x="18264" y="375719"/>
                              <a:pt x="11306" y="372240"/>
                              <a:pt x="4349" y="361803"/>
                            </a:cubicBezTo>
                            <a:cubicBezTo>
                              <a:pt x="-2609" y="347888"/>
                              <a:pt x="870" y="333972"/>
                              <a:pt x="870" y="330493"/>
                            </a:cubicBezTo>
                            <a:cubicBezTo>
                              <a:pt x="11306" y="187859"/>
                              <a:pt x="35658" y="20873"/>
                              <a:pt x="35658" y="20873"/>
                            </a:cubicBezTo>
                            <a:lnTo>
                              <a:pt x="35658" y="17394"/>
                            </a:lnTo>
                            <a:lnTo>
                              <a:pt x="167856" y="0"/>
                            </a:lnTo>
                            <a:lnTo>
                              <a:pt x="87842" y="323535"/>
                            </a:lnTo>
                            <a:cubicBezTo>
                              <a:pt x="91320" y="323535"/>
                              <a:pt x="77405" y="379197"/>
                              <a:pt x="39137" y="379197"/>
                            </a:cubicBezTo>
                            <a:close/>
                            <a:moveTo>
                              <a:pt x="42616" y="24352"/>
                            </a:moveTo>
                            <a:cubicBezTo>
                              <a:pt x="39137" y="45225"/>
                              <a:pt x="18264" y="198296"/>
                              <a:pt x="7828" y="330493"/>
                            </a:cubicBezTo>
                            <a:lnTo>
                              <a:pt x="7828" y="330493"/>
                            </a:lnTo>
                            <a:cubicBezTo>
                              <a:pt x="7828" y="330493"/>
                              <a:pt x="4349" y="344409"/>
                              <a:pt x="11306" y="358324"/>
                            </a:cubicBezTo>
                            <a:cubicBezTo>
                              <a:pt x="14785" y="365282"/>
                              <a:pt x="21743" y="368761"/>
                              <a:pt x="35658" y="372240"/>
                            </a:cubicBezTo>
                            <a:cubicBezTo>
                              <a:pt x="39137" y="372240"/>
                              <a:pt x="39137" y="372240"/>
                              <a:pt x="42616" y="372240"/>
                            </a:cubicBezTo>
                            <a:cubicBezTo>
                              <a:pt x="73926" y="372240"/>
                              <a:pt x="87842" y="320057"/>
                              <a:pt x="87842" y="320057"/>
                            </a:cubicBezTo>
                            <a:lnTo>
                              <a:pt x="164377" y="6958"/>
                            </a:lnTo>
                            <a:lnTo>
                              <a:pt x="42616" y="24352"/>
                            </a:lnTo>
                            <a:close/>
                          </a:path>
                        </a:pathLst>
                      </a:custGeom>
                      <a:solidFill>
                        <a:srgbClr val="9B4F13"/>
                      </a:solidFill>
                      <a:ln w="34755" cap="flat">
                        <a:noFill/>
                        <a:prstDash val="solid"/>
                        <a:miter/>
                      </a:ln>
                    </p:spPr>
                    <p:txBody>
                      <a:bodyPr rtlCol="0" anchor="ctr"/>
                      <a:lstStyle/>
                      <a:p>
                        <a:endParaRPr lang="en-US"/>
                      </a:p>
                    </p:txBody>
                  </p:sp>
                </p:grpSp>
                <p:sp>
                  <p:nvSpPr>
                    <p:cNvPr id="466" name="Freeform: Shape 465">
                      <a:extLst>
                        <a:ext uri="{FF2B5EF4-FFF2-40B4-BE49-F238E27FC236}">
                          <a16:creationId xmlns:a16="http://schemas.microsoft.com/office/drawing/2014/main" xmlns="" id="{26EAAA2A-68C4-428C-AAAD-91BB0C01AB0B}"/>
                        </a:ext>
                      </a:extLst>
                    </p:cNvPr>
                    <p:cNvSpPr/>
                    <p:nvPr/>
                  </p:nvSpPr>
                  <p:spPr>
                    <a:xfrm>
                      <a:off x="4710854" y="9438154"/>
                      <a:ext cx="162254" cy="372779"/>
                    </a:xfrm>
                    <a:custGeom>
                      <a:avLst/>
                      <a:gdLst>
                        <a:gd name="connsiteX0" fmla="*/ 89198 w 162254"/>
                        <a:gd name="connsiteY0" fmla="*/ 299183 h 372779"/>
                        <a:gd name="connsiteX1" fmla="*/ 37015 w 162254"/>
                        <a:gd name="connsiteY1" fmla="*/ 288747 h 372779"/>
                        <a:gd name="connsiteX2" fmla="*/ 103114 w 162254"/>
                        <a:gd name="connsiteY2" fmla="*/ 83493 h 372779"/>
                        <a:gd name="connsiteX3" fmla="*/ 106593 w 162254"/>
                        <a:gd name="connsiteY3" fmla="*/ 226127 h 372779"/>
                        <a:gd name="connsiteX4" fmla="*/ 106593 w 162254"/>
                        <a:gd name="connsiteY4" fmla="*/ 226127 h 372779"/>
                        <a:gd name="connsiteX5" fmla="*/ 162255 w 162254"/>
                        <a:gd name="connsiteY5" fmla="*/ 0 h 372779"/>
                        <a:gd name="connsiteX6" fmla="*/ 37015 w 162254"/>
                        <a:gd name="connsiteY6" fmla="*/ 17394 h 372779"/>
                        <a:gd name="connsiteX7" fmla="*/ 2226 w 162254"/>
                        <a:gd name="connsiteY7" fmla="*/ 327014 h 372779"/>
                        <a:gd name="connsiteX8" fmla="*/ 30058 w 162254"/>
                        <a:gd name="connsiteY8" fmla="*/ 372240 h 372779"/>
                        <a:gd name="connsiteX9" fmla="*/ 82241 w 162254"/>
                        <a:gd name="connsiteY9" fmla="*/ 316578 h 372779"/>
                        <a:gd name="connsiteX10" fmla="*/ 89198 w 162254"/>
                        <a:gd name="connsiteY10" fmla="*/ 299183 h 372779"/>
                        <a:gd name="connsiteX11" fmla="*/ 89198 w 162254"/>
                        <a:gd name="connsiteY11" fmla="*/ 299183 h 372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2254" h="372779">
                          <a:moveTo>
                            <a:pt x="89198" y="299183"/>
                          </a:moveTo>
                          <a:cubicBezTo>
                            <a:pt x="61367" y="368761"/>
                            <a:pt x="30058" y="351366"/>
                            <a:pt x="37015" y="288747"/>
                          </a:cubicBezTo>
                          <a:cubicBezTo>
                            <a:pt x="43973" y="226127"/>
                            <a:pt x="64846" y="83493"/>
                            <a:pt x="103114" y="83493"/>
                          </a:cubicBezTo>
                          <a:cubicBezTo>
                            <a:pt x="137903" y="83493"/>
                            <a:pt x="106593" y="226127"/>
                            <a:pt x="106593" y="226127"/>
                          </a:cubicBezTo>
                          <a:lnTo>
                            <a:pt x="106593" y="226127"/>
                          </a:lnTo>
                          <a:lnTo>
                            <a:pt x="162255" y="0"/>
                          </a:lnTo>
                          <a:lnTo>
                            <a:pt x="37015" y="17394"/>
                          </a:lnTo>
                          <a:cubicBezTo>
                            <a:pt x="37015" y="17394"/>
                            <a:pt x="12663" y="180902"/>
                            <a:pt x="2226" y="327014"/>
                          </a:cubicBezTo>
                          <a:cubicBezTo>
                            <a:pt x="2226" y="327014"/>
                            <a:pt x="-11689" y="365282"/>
                            <a:pt x="30058" y="372240"/>
                          </a:cubicBezTo>
                          <a:cubicBezTo>
                            <a:pt x="68325" y="379197"/>
                            <a:pt x="82241" y="316578"/>
                            <a:pt x="82241" y="316578"/>
                          </a:cubicBezTo>
                          <a:lnTo>
                            <a:pt x="89198" y="299183"/>
                          </a:lnTo>
                          <a:cubicBezTo>
                            <a:pt x="89198" y="299183"/>
                            <a:pt x="89198" y="299183"/>
                            <a:pt x="89198" y="299183"/>
                          </a:cubicBezTo>
                          <a:close/>
                        </a:path>
                      </a:pathLst>
                    </a:custGeom>
                    <a:solidFill>
                      <a:srgbClr val="FBD0B4"/>
                    </a:solidFill>
                    <a:ln w="34755" cap="flat">
                      <a:noFill/>
                      <a:prstDash val="solid"/>
                      <a:miter/>
                    </a:ln>
                  </p:spPr>
                  <p:txBody>
                    <a:bodyPr rtlCol="0" anchor="ctr"/>
                    <a:lstStyle/>
                    <a:p>
                      <a:endParaRPr lang="en-US"/>
                    </a:p>
                  </p:txBody>
                </p:sp>
                <p:sp>
                  <p:nvSpPr>
                    <p:cNvPr id="467" name="Freeform: Shape 466">
                      <a:extLst>
                        <a:ext uri="{FF2B5EF4-FFF2-40B4-BE49-F238E27FC236}">
                          <a16:creationId xmlns:a16="http://schemas.microsoft.com/office/drawing/2014/main" xmlns="" id="{754B5B11-243D-4769-BE55-049CB02C9970}"/>
                        </a:ext>
                      </a:extLst>
                    </p:cNvPr>
                    <p:cNvSpPr/>
                    <p:nvPr/>
                  </p:nvSpPr>
                  <p:spPr>
                    <a:xfrm>
                      <a:off x="4714333" y="9441633"/>
                      <a:ext cx="158775" cy="373680"/>
                    </a:xfrm>
                    <a:custGeom>
                      <a:avLst/>
                      <a:gdLst>
                        <a:gd name="connsiteX0" fmla="*/ 37015 w 158775"/>
                        <a:gd name="connsiteY0" fmla="*/ 17394 h 373680"/>
                        <a:gd name="connsiteX1" fmla="*/ 2227 w 158775"/>
                        <a:gd name="connsiteY1" fmla="*/ 327014 h 373680"/>
                        <a:gd name="connsiteX2" fmla="*/ 30057 w 158775"/>
                        <a:gd name="connsiteY2" fmla="*/ 372240 h 373680"/>
                        <a:gd name="connsiteX3" fmla="*/ 54410 w 158775"/>
                        <a:gd name="connsiteY3" fmla="*/ 368761 h 373680"/>
                        <a:gd name="connsiteX4" fmla="*/ 23100 w 158775"/>
                        <a:gd name="connsiteY4" fmla="*/ 222648 h 373680"/>
                        <a:gd name="connsiteX5" fmla="*/ 78762 w 158775"/>
                        <a:gd name="connsiteY5" fmla="*/ 59141 h 373680"/>
                        <a:gd name="connsiteX6" fmla="*/ 148339 w 158775"/>
                        <a:gd name="connsiteY6" fmla="*/ 45225 h 373680"/>
                        <a:gd name="connsiteX7" fmla="*/ 158776 w 158775"/>
                        <a:gd name="connsiteY7" fmla="*/ 0 h 373680"/>
                        <a:gd name="connsiteX8" fmla="*/ 37015 w 158775"/>
                        <a:gd name="connsiteY8" fmla="*/ 17394 h 37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8775" h="373680">
                          <a:moveTo>
                            <a:pt x="37015" y="17394"/>
                          </a:moveTo>
                          <a:cubicBezTo>
                            <a:pt x="37015" y="17394"/>
                            <a:pt x="12663" y="180902"/>
                            <a:pt x="2227" y="327014"/>
                          </a:cubicBezTo>
                          <a:cubicBezTo>
                            <a:pt x="2227" y="327014"/>
                            <a:pt x="-11689" y="365282"/>
                            <a:pt x="30057" y="372240"/>
                          </a:cubicBezTo>
                          <a:cubicBezTo>
                            <a:pt x="40494" y="375719"/>
                            <a:pt x="47452" y="372240"/>
                            <a:pt x="54410" y="368761"/>
                          </a:cubicBezTo>
                          <a:cubicBezTo>
                            <a:pt x="12663" y="368761"/>
                            <a:pt x="5705" y="316578"/>
                            <a:pt x="23100" y="222648"/>
                          </a:cubicBezTo>
                          <a:cubicBezTo>
                            <a:pt x="43973" y="118282"/>
                            <a:pt x="54410" y="55662"/>
                            <a:pt x="78762" y="59141"/>
                          </a:cubicBezTo>
                          <a:cubicBezTo>
                            <a:pt x="113550" y="62620"/>
                            <a:pt x="148339" y="48704"/>
                            <a:pt x="148339" y="45225"/>
                          </a:cubicBezTo>
                          <a:lnTo>
                            <a:pt x="158776" y="0"/>
                          </a:lnTo>
                          <a:lnTo>
                            <a:pt x="37015" y="17394"/>
                          </a:lnTo>
                          <a:close/>
                        </a:path>
                      </a:pathLst>
                    </a:custGeom>
                    <a:solidFill>
                      <a:srgbClr val="FBD0B4"/>
                    </a:solidFill>
                    <a:ln w="34755" cap="flat">
                      <a:noFill/>
                      <a:prstDash val="solid"/>
                      <a:miter/>
                    </a:ln>
                  </p:spPr>
                  <p:txBody>
                    <a:bodyPr rtlCol="0" anchor="ctr"/>
                    <a:lstStyle/>
                    <a:p>
                      <a:endParaRPr lang="en-US"/>
                    </a:p>
                  </p:txBody>
                </p:sp>
                <p:sp>
                  <p:nvSpPr>
                    <p:cNvPr id="468" name="Freeform: Shape 467">
                      <a:extLst>
                        <a:ext uri="{FF2B5EF4-FFF2-40B4-BE49-F238E27FC236}">
                          <a16:creationId xmlns:a16="http://schemas.microsoft.com/office/drawing/2014/main" xmlns="" id="{FB7841D7-BC5A-4D25-9B01-0B68204024D6}"/>
                        </a:ext>
                      </a:extLst>
                    </p:cNvPr>
                    <p:cNvSpPr/>
                    <p:nvPr/>
                  </p:nvSpPr>
                  <p:spPr>
                    <a:xfrm>
                      <a:off x="4788907" y="9613313"/>
                      <a:ext cx="25061" cy="114438"/>
                    </a:xfrm>
                    <a:custGeom>
                      <a:avLst/>
                      <a:gdLst>
                        <a:gd name="connsiteX0" fmla="*/ 25061 w 25061"/>
                        <a:gd name="connsiteY0" fmla="*/ 9222 h 114438"/>
                        <a:gd name="connsiteX1" fmla="*/ 4188 w 25061"/>
                        <a:gd name="connsiteY1" fmla="*/ 110109 h 114438"/>
                        <a:gd name="connsiteX2" fmla="*/ 25061 w 25061"/>
                        <a:gd name="connsiteY2" fmla="*/ 9222 h 114438"/>
                      </a:gdLst>
                      <a:ahLst/>
                      <a:cxnLst>
                        <a:cxn ang="0">
                          <a:pos x="connsiteX0" y="connsiteY0"/>
                        </a:cxn>
                        <a:cxn ang="0">
                          <a:pos x="connsiteX1" y="connsiteY1"/>
                        </a:cxn>
                        <a:cxn ang="0">
                          <a:pos x="connsiteX2" y="connsiteY2"/>
                        </a:cxn>
                      </a:cxnLst>
                      <a:rect l="l" t="t" r="r" b="b"/>
                      <a:pathLst>
                        <a:path w="25061" h="114438">
                          <a:moveTo>
                            <a:pt x="25061" y="9222"/>
                          </a:moveTo>
                          <a:cubicBezTo>
                            <a:pt x="25061" y="9222"/>
                            <a:pt x="18103" y="75321"/>
                            <a:pt x="4188" y="110109"/>
                          </a:cubicBezTo>
                          <a:cubicBezTo>
                            <a:pt x="-9728" y="144898"/>
                            <a:pt x="14625" y="-42961"/>
                            <a:pt x="25061" y="9222"/>
                          </a:cubicBezTo>
                          <a:close/>
                        </a:path>
                      </a:pathLst>
                    </a:custGeom>
                    <a:solidFill>
                      <a:srgbClr val="FCECE3"/>
                    </a:solidFill>
                    <a:ln w="34755" cap="flat">
                      <a:noFill/>
                      <a:prstDash val="solid"/>
                      <a:miter/>
                    </a:ln>
                  </p:spPr>
                  <p:txBody>
                    <a:bodyPr rtlCol="0" anchor="ctr"/>
                    <a:lstStyle/>
                    <a:p>
                      <a:endParaRPr lang="en-US"/>
                    </a:p>
                  </p:txBody>
                </p:sp>
              </p:grpSp>
              <p:grpSp>
                <p:nvGrpSpPr>
                  <p:cNvPr id="469" name="Graphic 30">
                    <a:extLst>
                      <a:ext uri="{FF2B5EF4-FFF2-40B4-BE49-F238E27FC236}">
                        <a16:creationId xmlns:a16="http://schemas.microsoft.com/office/drawing/2014/main" xmlns="" id="{0D7A426D-DB64-4A85-BF5D-10B1BCEF668F}"/>
                      </a:ext>
                    </a:extLst>
                  </p:cNvPr>
                  <p:cNvGrpSpPr/>
                  <p:nvPr/>
                </p:nvGrpSpPr>
                <p:grpSpPr>
                  <a:xfrm>
                    <a:off x="4654809" y="9754732"/>
                    <a:ext cx="364412" cy="420944"/>
                    <a:chOff x="4654809" y="9754732"/>
                    <a:chExt cx="364412" cy="420944"/>
                  </a:xfrm>
                </p:grpSpPr>
                <p:grpSp>
                  <p:nvGrpSpPr>
                    <p:cNvPr id="470" name="Graphic 30">
                      <a:extLst>
                        <a:ext uri="{FF2B5EF4-FFF2-40B4-BE49-F238E27FC236}">
                          <a16:creationId xmlns:a16="http://schemas.microsoft.com/office/drawing/2014/main" xmlns="" id="{B7D8F461-02B4-4A25-A709-0124079146BC}"/>
                        </a:ext>
                      </a:extLst>
                    </p:cNvPr>
                    <p:cNvGrpSpPr/>
                    <p:nvPr/>
                  </p:nvGrpSpPr>
                  <p:grpSpPr>
                    <a:xfrm>
                      <a:off x="4654809" y="9827788"/>
                      <a:ext cx="364412" cy="347887"/>
                      <a:chOff x="4654809" y="9827788"/>
                      <a:chExt cx="364412" cy="347887"/>
                    </a:xfrm>
                  </p:grpSpPr>
                  <p:grpSp>
                    <p:nvGrpSpPr>
                      <p:cNvPr id="471" name="Graphic 30">
                        <a:extLst>
                          <a:ext uri="{FF2B5EF4-FFF2-40B4-BE49-F238E27FC236}">
                            <a16:creationId xmlns:a16="http://schemas.microsoft.com/office/drawing/2014/main" xmlns="" id="{1491871D-FA5D-4BA4-A628-EC9A68632EC6}"/>
                          </a:ext>
                        </a:extLst>
                      </p:cNvPr>
                      <p:cNvGrpSpPr/>
                      <p:nvPr/>
                    </p:nvGrpSpPr>
                    <p:grpSpPr>
                      <a:xfrm>
                        <a:off x="4654809" y="9862577"/>
                        <a:ext cx="360933" cy="313098"/>
                        <a:chOff x="4654809" y="9862577"/>
                        <a:chExt cx="360933" cy="313098"/>
                      </a:xfrm>
                    </p:grpSpPr>
                    <p:sp>
                      <p:nvSpPr>
                        <p:cNvPr id="472" name="Freeform: Shape 471">
                          <a:extLst>
                            <a:ext uri="{FF2B5EF4-FFF2-40B4-BE49-F238E27FC236}">
                              <a16:creationId xmlns:a16="http://schemas.microsoft.com/office/drawing/2014/main" xmlns="" id="{215F6523-97E0-4CB1-B344-73CF6FD462B2}"/>
                            </a:ext>
                          </a:extLst>
                        </p:cNvPr>
                        <p:cNvSpPr/>
                        <p:nvPr/>
                      </p:nvSpPr>
                      <p:spPr>
                        <a:xfrm>
                          <a:off x="4658288" y="9886929"/>
                          <a:ext cx="353975" cy="286496"/>
                        </a:xfrm>
                        <a:custGeom>
                          <a:avLst/>
                          <a:gdLst>
                            <a:gd name="connsiteX0" fmla="*/ 180032 w 353975"/>
                            <a:gd name="connsiteY0" fmla="*/ 260916 h 286496"/>
                            <a:gd name="connsiteX1" fmla="*/ 20003 w 353975"/>
                            <a:gd name="connsiteY1" fmla="*/ 107845 h 286496"/>
                            <a:gd name="connsiteX2" fmla="*/ 2609 w 353975"/>
                            <a:gd name="connsiteY2" fmla="*/ 0 h 286496"/>
                            <a:gd name="connsiteX3" fmla="*/ 2609 w 353975"/>
                            <a:gd name="connsiteY3" fmla="*/ 52183 h 286496"/>
                            <a:gd name="connsiteX4" fmla="*/ 9567 w 353975"/>
                            <a:gd name="connsiteY4" fmla="*/ 142634 h 286496"/>
                            <a:gd name="connsiteX5" fmla="*/ 127849 w 353975"/>
                            <a:gd name="connsiteY5" fmla="*/ 278310 h 286496"/>
                            <a:gd name="connsiteX6" fmla="*/ 353976 w 353975"/>
                            <a:gd name="connsiteY6" fmla="*/ 215690 h 286496"/>
                            <a:gd name="connsiteX7" fmla="*/ 353976 w 353975"/>
                            <a:gd name="connsiteY7" fmla="*/ 208733 h 286496"/>
                            <a:gd name="connsiteX8" fmla="*/ 180032 w 353975"/>
                            <a:gd name="connsiteY8" fmla="*/ 260916 h 286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975" h="286496">
                              <a:moveTo>
                                <a:pt x="180032" y="260916"/>
                              </a:moveTo>
                              <a:cubicBezTo>
                                <a:pt x="40877" y="250479"/>
                                <a:pt x="20003" y="163507"/>
                                <a:pt x="20003" y="107845"/>
                              </a:cubicBezTo>
                              <a:cubicBezTo>
                                <a:pt x="20003" y="69578"/>
                                <a:pt x="6088" y="31310"/>
                                <a:pt x="2609" y="0"/>
                              </a:cubicBezTo>
                              <a:cubicBezTo>
                                <a:pt x="-870" y="17394"/>
                                <a:pt x="-870" y="34789"/>
                                <a:pt x="2609" y="52183"/>
                              </a:cubicBezTo>
                              <a:cubicBezTo>
                                <a:pt x="6088" y="76535"/>
                                <a:pt x="6088" y="93930"/>
                                <a:pt x="9567" y="142634"/>
                              </a:cubicBezTo>
                              <a:cubicBezTo>
                                <a:pt x="13046" y="194817"/>
                                <a:pt x="37398" y="253958"/>
                                <a:pt x="127849" y="278310"/>
                              </a:cubicBezTo>
                              <a:cubicBezTo>
                                <a:pt x="256567" y="306141"/>
                                <a:pt x="350497" y="257437"/>
                                <a:pt x="353976" y="215690"/>
                              </a:cubicBezTo>
                              <a:cubicBezTo>
                                <a:pt x="353976" y="212211"/>
                                <a:pt x="353976" y="212211"/>
                                <a:pt x="353976" y="208733"/>
                              </a:cubicBezTo>
                              <a:cubicBezTo>
                                <a:pt x="333102" y="229606"/>
                                <a:pt x="280919" y="267873"/>
                                <a:pt x="180032" y="260916"/>
                              </a:cubicBezTo>
                              <a:close/>
                            </a:path>
                          </a:pathLst>
                        </a:custGeom>
                        <a:solidFill>
                          <a:srgbClr val="FDF6EC"/>
                        </a:solidFill>
                        <a:ln w="34755" cap="flat">
                          <a:noFill/>
                          <a:prstDash val="solid"/>
                          <a:miter/>
                        </a:ln>
                      </p:spPr>
                      <p:txBody>
                        <a:bodyPr rtlCol="0" anchor="ctr"/>
                        <a:lstStyle/>
                        <a:p>
                          <a:endParaRPr lang="en-US"/>
                        </a:p>
                      </p:txBody>
                    </p:sp>
                    <p:sp>
                      <p:nvSpPr>
                        <p:cNvPr id="473" name="Freeform: Shape 472">
                          <a:extLst>
                            <a:ext uri="{FF2B5EF4-FFF2-40B4-BE49-F238E27FC236}">
                              <a16:creationId xmlns:a16="http://schemas.microsoft.com/office/drawing/2014/main" xmlns="" id="{41B8F940-6063-4935-AA95-7926805FE77A}"/>
                            </a:ext>
                          </a:extLst>
                        </p:cNvPr>
                        <p:cNvSpPr/>
                        <p:nvPr/>
                      </p:nvSpPr>
                      <p:spPr>
                        <a:xfrm>
                          <a:off x="4654809" y="9862577"/>
                          <a:ext cx="360933" cy="313098"/>
                        </a:xfrm>
                        <a:custGeom>
                          <a:avLst/>
                          <a:gdLst>
                            <a:gd name="connsiteX0" fmla="*/ 207863 w 360933"/>
                            <a:gd name="connsiteY0" fmla="*/ 313099 h 313098"/>
                            <a:gd name="connsiteX1" fmla="*/ 131328 w 360933"/>
                            <a:gd name="connsiteY1" fmla="*/ 302662 h 313098"/>
                            <a:gd name="connsiteX2" fmla="*/ 9567 w 360933"/>
                            <a:gd name="connsiteY2" fmla="*/ 163507 h 313098"/>
                            <a:gd name="connsiteX3" fmla="*/ 2609 w 360933"/>
                            <a:gd name="connsiteY3" fmla="*/ 73056 h 313098"/>
                            <a:gd name="connsiteX4" fmla="*/ 2609 w 360933"/>
                            <a:gd name="connsiteY4" fmla="*/ 17394 h 313098"/>
                            <a:gd name="connsiteX5" fmla="*/ 6088 w 360933"/>
                            <a:gd name="connsiteY5" fmla="*/ 0 h 313098"/>
                            <a:gd name="connsiteX6" fmla="*/ 9567 w 360933"/>
                            <a:gd name="connsiteY6" fmla="*/ 17394 h 313098"/>
                            <a:gd name="connsiteX7" fmla="*/ 16525 w 360933"/>
                            <a:gd name="connsiteY7" fmla="*/ 52183 h 313098"/>
                            <a:gd name="connsiteX8" fmla="*/ 26961 w 360933"/>
                            <a:gd name="connsiteY8" fmla="*/ 125239 h 313098"/>
                            <a:gd name="connsiteX9" fmla="*/ 183511 w 360933"/>
                            <a:gd name="connsiteY9" fmla="*/ 274831 h 313098"/>
                            <a:gd name="connsiteX10" fmla="*/ 207863 w 360933"/>
                            <a:gd name="connsiteY10" fmla="*/ 274831 h 313098"/>
                            <a:gd name="connsiteX11" fmla="*/ 353975 w 360933"/>
                            <a:gd name="connsiteY11" fmla="*/ 222648 h 313098"/>
                            <a:gd name="connsiteX12" fmla="*/ 360933 w 360933"/>
                            <a:gd name="connsiteY12" fmla="*/ 215690 h 313098"/>
                            <a:gd name="connsiteX13" fmla="*/ 360933 w 360933"/>
                            <a:gd name="connsiteY13" fmla="*/ 222648 h 313098"/>
                            <a:gd name="connsiteX14" fmla="*/ 360933 w 360933"/>
                            <a:gd name="connsiteY14" fmla="*/ 229606 h 313098"/>
                            <a:gd name="connsiteX15" fmla="*/ 207863 w 360933"/>
                            <a:gd name="connsiteY15" fmla="*/ 313099 h 313098"/>
                            <a:gd name="connsiteX16" fmla="*/ 9567 w 360933"/>
                            <a:gd name="connsiteY16" fmla="*/ 45225 h 313098"/>
                            <a:gd name="connsiteX17" fmla="*/ 13046 w 360933"/>
                            <a:gd name="connsiteY17" fmla="*/ 76535 h 313098"/>
                            <a:gd name="connsiteX18" fmla="*/ 20003 w 360933"/>
                            <a:gd name="connsiteY18" fmla="*/ 170465 h 313098"/>
                            <a:gd name="connsiteX19" fmla="*/ 134806 w 360933"/>
                            <a:gd name="connsiteY19" fmla="*/ 302662 h 313098"/>
                            <a:gd name="connsiteX20" fmla="*/ 211342 w 360933"/>
                            <a:gd name="connsiteY20" fmla="*/ 309620 h 313098"/>
                            <a:gd name="connsiteX21" fmla="*/ 357455 w 360933"/>
                            <a:gd name="connsiteY21" fmla="*/ 240042 h 313098"/>
                            <a:gd name="connsiteX22" fmla="*/ 211342 w 360933"/>
                            <a:gd name="connsiteY22" fmla="*/ 288746 h 313098"/>
                            <a:gd name="connsiteX23" fmla="*/ 186990 w 360933"/>
                            <a:gd name="connsiteY23" fmla="*/ 288746 h 313098"/>
                            <a:gd name="connsiteX24" fmla="*/ 23482 w 360933"/>
                            <a:gd name="connsiteY24" fmla="*/ 132197 h 313098"/>
                            <a:gd name="connsiteX25" fmla="*/ 13046 w 360933"/>
                            <a:gd name="connsiteY25" fmla="*/ 59141 h 313098"/>
                            <a:gd name="connsiteX26" fmla="*/ 9567 w 360933"/>
                            <a:gd name="connsiteY26" fmla="*/ 45225 h 313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0933" h="313098">
                              <a:moveTo>
                                <a:pt x="207863" y="313099"/>
                              </a:moveTo>
                              <a:cubicBezTo>
                                <a:pt x="183511" y="313099"/>
                                <a:pt x="159158" y="309620"/>
                                <a:pt x="131328" y="302662"/>
                              </a:cubicBezTo>
                              <a:cubicBezTo>
                                <a:pt x="33919" y="278310"/>
                                <a:pt x="13046" y="205253"/>
                                <a:pt x="9567" y="163507"/>
                              </a:cubicBezTo>
                              <a:cubicBezTo>
                                <a:pt x="6088" y="111324"/>
                                <a:pt x="6088" y="97408"/>
                                <a:pt x="2609" y="73056"/>
                              </a:cubicBezTo>
                              <a:cubicBezTo>
                                <a:pt x="-870" y="55662"/>
                                <a:pt x="-870" y="34789"/>
                                <a:pt x="2609" y="17394"/>
                              </a:cubicBezTo>
                              <a:lnTo>
                                <a:pt x="6088" y="0"/>
                              </a:lnTo>
                              <a:lnTo>
                                <a:pt x="9567" y="17394"/>
                              </a:lnTo>
                              <a:cubicBezTo>
                                <a:pt x="13046" y="27831"/>
                                <a:pt x="13046" y="41746"/>
                                <a:pt x="16525" y="52183"/>
                              </a:cubicBezTo>
                              <a:cubicBezTo>
                                <a:pt x="20003" y="76535"/>
                                <a:pt x="26961" y="100887"/>
                                <a:pt x="26961" y="125239"/>
                              </a:cubicBezTo>
                              <a:cubicBezTo>
                                <a:pt x="26961" y="215690"/>
                                <a:pt x="82623" y="267873"/>
                                <a:pt x="183511" y="274831"/>
                              </a:cubicBezTo>
                              <a:cubicBezTo>
                                <a:pt x="190468" y="274831"/>
                                <a:pt x="200905" y="274831"/>
                                <a:pt x="207863" y="274831"/>
                              </a:cubicBezTo>
                              <a:cubicBezTo>
                                <a:pt x="291356" y="274831"/>
                                <a:pt x="336581" y="243521"/>
                                <a:pt x="353975" y="222648"/>
                              </a:cubicBezTo>
                              <a:lnTo>
                                <a:pt x="360933" y="215690"/>
                              </a:lnTo>
                              <a:lnTo>
                                <a:pt x="360933" y="222648"/>
                              </a:lnTo>
                              <a:cubicBezTo>
                                <a:pt x="360933" y="226127"/>
                                <a:pt x="360933" y="226127"/>
                                <a:pt x="360933" y="229606"/>
                              </a:cubicBezTo>
                              <a:cubicBezTo>
                                <a:pt x="360933" y="274831"/>
                                <a:pt x="301792" y="313099"/>
                                <a:pt x="207863" y="313099"/>
                              </a:cubicBezTo>
                              <a:close/>
                              <a:moveTo>
                                <a:pt x="9567" y="45225"/>
                              </a:moveTo>
                              <a:cubicBezTo>
                                <a:pt x="9567" y="55662"/>
                                <a:pt x="9567" y="66098"/>
                                <a:pt x="13046" y="76535"/>
                              </a:cubicBezTo>
                              <a:cubicBezTo>
                                <a:pt x="16525" y="100887"/>
                                <a:pt x="16525" y="114803"/>
                                <a:pt x="20003" y="170465"/>
                              </a:cubicBezTo>
                              <a:cubicBezTo>
                                <a:pt x="23482" y="219169"/>
                                <a:pt x="44356" y="281789"/>
                                <a:pt x="134806" y="302662"/>
                              </a:cubicBezTo>
                              <a:cubicBezTo>
                                <a:pt x="159158" y="309620"/>
                                <a:pt x="186990" y="309620"/>
                                <a:pt x="211342" y="309620"/>
                              </a:cubicBezTo>
                              <a:cubicBezTo>
                                <a:pt x="280919" y="309620"/>
                                <a:pt x="353975" y="281789"/>
                                <a:pt x="357455" y="240042"/>
                              </a:cubicBezTo>
                              <a:cubicBezTo>
                                <a:pt x="333102" y="260916"/>
                                <a:pt x="287877" y="288746"/>
                                <a:pt x="211342" y="288746"/>
                              </a:cubicBezTo>
                              <a:cubicBezTo>
                                <a:pt x="204384" y="288746"/>
                                <a:pt x="193947" y="288746"/>
                                <a:pt x="186990" y="288746"/>
                              </a:cubicBezTo>
                              <a:cubicBezTo>
                                <a:pt x="79145" y="281789"/>
                                <a:pt x="26961" y="226127"/>
                                <a:pt x="23482" y="132197"/>
                              </a:cubicBezTo>
                              <a:cubicBezTo>
                                <a:pt x="23482" y="107845"/>
                                <a:pt x="16525" y="83493"/>
                                <a:pt x="13046" y="59141"/>
                              </a:cubicBezTo>
                              <a:cubicBezTo>
                                <a:pt x="9567" y="52183"/>
                                <a:pt x="9567" y="48704"/>
                                <a:pt x="9567" y="45225"/>
                              </a:cubicBezTo>
                              <a:close/>
                            </a:path>
                          </a:pathLst>
                        </a:custGeom>
                        <a:solidFill>
                          <a:srgbClr val="AAA59F"/>
                        </a:solidFill>
                        <a:ln w="34755" cap="flat">
                          <a:noFill/>
                          <a:prstDash val="solid"/>
                          <a:miter/>
                        </a:ln>
                      </p:spPr>
                      <p:txBody>
                        <a:bodyPr rtlCol="0" anchor="ctr"/>
                        <a:lstStyle/>
                        <a:p>
                          <a:endParaRPr lang="en-US"/>
                        </a:p>
                      </p:txBody>
                    </p:sp>
                  </p:grpSp>
                  <p:grpSp>
                    <p:nvGrpSpPr>
                      <p:cNvPr id="474" name="Graphic 30">
                        <a:extLst>
                          <a:ext uri="{FF2B5EF4-FFF2-40B4-BE49-F238E27FC236}">
                            <a16:creationId xmlns:a16="http://schemas.microsoft.com/office/drawing/2014/main" xmlns="" id="{FB3F806E-7974-47AE-996B-66B79085D51B}"/>
                          </a:ext>
                        </a:extLst>
                      </p:cNvPr>
                      <p:cNvGrpSpPr/>
                      <p:nvPr/>
                    </p:nvGrpSpPr>
                    <p:grpSpPr>
                      <a:xfrm>
                        <a:off x="4660897" y="9827788"/>
                        <a:ext cx="358324" cy="323535"/>
                        <a:chOff x="4660897" y="9827788"/>
                        <a:chExt cx="358324" cy="323535"/>
                      </a:xfrm>
                    </p:grpSpPr>
                    <p:grpSp>
                      <p:nvGrpSpPr>
                        <p:cNvPr id="475" name="Graphic 30">
                          <a:extLst>
                            <a:ext uri="{FF2B5EF4-FFF2-40B4-BE49-F238E27FC236}">
                              <a16:creationId xmlns:a16="http://schemas.microsoft.com/office/drawing/2014/main" xmlns="" id="{9D41A985-FAD2-4A02-A414-B34217D84723}"/>
                            </a:ext>
                          </a:extLst>
                        </p:cNvPr>
                        <p:cNvGrpSpPr/>
                        <p:nvPr/>
                      </p:nvGrpSpPr>
                      <p:grpSpPr>
                        <a:xfrm>
                          <a:off x="4660897" y="9827788"/>
                          <a:ext cx="264394" cy="295704"/>
                          <a:chOff x="4660897" y="9827788"/>
                          <a:chExt cx="264394" cy="295704"/>
                        </a:xfrm>
                      </p:grpSpPr>
                      <p:sp>
                        <p:nvSpPr>
                          <p:cNvPr id="476" name="Freeform: Shape 475">
                            <a:extLst>
                              <a:ext uri="{FF2B5EF4-FFF2-40B4-BE49-F238E27FC236}">
                                <a16:creationId xmlns:a16="http://schemas.microsoft.com/office/drawing/2014/main" xmlns="" id="{8C97E018-9FF1-443C-ADA1-DA860D3D4729}"/>
                              </a:ext>
                            </a:extLst>
                          </p:cNvPr>
                          <p:cNvSpPr/>
                          <p:nvPr/>
                        </p:nvSpPr>
                        <p:spPr>
                          <a:xfrm>
                            <a:off x="4664376" y="9827788"/>
                            <a:ext cx="243521" cy="281788"/>
                          </a:xfrm>
                          <a:custGeom>
                            <a:avLst/>
                            <a:gdLst>
                              <a:gd name="connsiteX0" fmla="*/ 194817 w 243521"/>
                              <a:gd name="connsiteY0" fmla="*/ 114803 h 281788"/>
                              <a:gd name="connsiteX1" fmla="*/ 153070 w 243521"/>
                              <a:gd name="connsiteY1" fmla="*/ 45225 h 281788"/>
                              <a:gd name="connsiteX2" fmla="*/ 139155 w 243521"/>
                              <a:gd name="connsiteY2" fmla="*/ 10436 h 281788"/>
                              <a:gd name="connsiteX3" fmla="*/ 20873 w 243521"/>
                              <a:gd name="connsiteY3" fmla="*/ 0 h 281788"/>
                              <a:gd name="connsiteX4" fmla="*/ 3479 w 243521"/>
                              <a:gd name="connsiteY4" fmla="*/ 34789 h 281788"/>
                              <a:gd name="connsiteX5" fmla="*/ 0 w 243521"/>
                              <a:gd name="connsiteY5" fmla="*/ 52183 h 281788"/>
                              <a:gd name="connsiteX6" fmla="*/ 17394 w 243521"/>
                              <a:gd name="connsiteY6" fmla="*/ 160028 h 281788"/>
                              <a:gd name="connsiteX7" fmla="*/ 76535 w 243521"/>
                              <a:gd name="connsiteY7" fmla="*/ 281789 h 281788"/>
                              <a:gd name="connsiteX8" fmla="*/ 243521 w 243521"/>
                              <a:gd name="connsiteY8" fmla="*/ 163507 h 281788"/>
                              <a:gd name="connsiteX9" fmla="*/ 194817 w 243521"/>
                              <a:gd name="connsiteY9" fmla="*/ 114803 h 28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521" h="281788">
                                <a:moveTo>
                                  <a:pt x="194817" y="114803"/>
                                </a:moveTo>
                                <a:cubicBezTo>
                                  <a:pt x="180901" y="86972"/>
                                  <a:pt x="166986" y="59141"/>
                                  <a:pt x="153070" y="45225"/>
                                </a:cubicBezTo>
                                <a:cubicBezTo>
                                  <a:pt x="139155" y="31310"/>
                                  <a:pt x="139155" y="10436"/>
                                  <a:pt x="139155" y="10436"/>
                                </a:cubicBezTo>
                                <a:lnTo>
                                  <a:pt x="20873" y="0"/>
                                </a:lnTo>
                                <a:cubicBezTo>
                                  <a:pt x="20873" y="0"/>
                                  <a:pt x="10436" y="17394"/>
                                  <a:pt x="3479" y="34789"/>
                                </a:cubicBezTo>
                                <a:cubicBezTo>
                                  <a:pt x="0" y="41746"/>
                                  <a:pt x="0" y="45225"/>
                                  <a:pt x="0" y="52183"/>
                                </a:cubicBezTo>
                                <a:cubicBezTo>
                                  <a:pt x="3479" y="86972"/>
                                  <a:pt x="17394" y="121761"/>
                                  <a:pt x="17394" y="160028"/>
                                </a:cubicBezTo>
                                <a:cubicBezTo>
                                  <a:pt x="17394" y="198296"/>
                                  <a:pt x="27831" y="250479"/>
                                  <a:pt x="76535" y="281789"/>
                                </a:cubicBezTo>
                                <a:cubicBezTo>
                                  <a:pt x="73056" y="153070"/>
                                  <a:pt x="177423" y="142634"/>
                                  <a:pt x="243521" y="163507"/>
                                </a:cubicBezTo>
                                <a:cubicBezTo>
                                  <a:pt x="219169" y="153070"/>
                                  <a:pt x="205253" y="132197"/>
                                  <a:pt x="194817" y="114803"/>
                                </a:cubicBezTo>
                                <a:close/>
                              </a:path>
                            </a:pathLst>
                          </a:custGeom>
                          <a:solidFill>
                            <a:srgbClr val="A13CAE"/>
                          </a:solidFill>
                          <a:ln w="34755" cap="flat">
                            <a:noFill/>
                            <a:prstDash val="solid"/>
                            <a:miter/>
                          </a:ln>
                        </p:spPr>
                        <p:txBody>
                          <a:bodyPr rtlCol="0" anchor="ctr"/>
                          <a:lstStyle/>
                          <a:p>
                            <a:endParaRPr lang="en-US"/>
                          </a:p>
                        </p:txBody>
                      </p:sp>
                      <p:sp>
                        <p:nvSpPr>
                          <p:cNvPr id="477" name="Freeform: Shape 476">
                            <a:extLst>
                              <a:ext uri="{FF2B5EF4-FFF2-40B4-BE49-F238E27FC236}">
                                <a16:creationId xmlns:a16="http://schemas.microsoft.com/office/drawing/2014/main" xmlns="" id="{7A34AA27-0146-48FD-8D8C-CD2403FFB84C}"/>
                              </a:ext>
                            </a:extLst>
                          </p:cNvPr>
                          <p:cNvSpPr/>
                          <p:nvPr/>
                        </p:nvSpPr>
                        <p:spPr>
                          <a:xfrm>
                            <a:off x="4660897" y="9827788"/>
                            <a:ext cx="264394" cy="295704"/>
                          </a:xfrm>
                          <a:custGeom>
                            <a:avLst/>
                            <a:gdLst>
                              <a:gd name="connsiteX0" fmla="*/ 80014 w 264394"/>
                              <a:gd name="connsiteY0" fmla="*/ 295704 h 295704"/>
                              <a:gd name="connsiteX1" fmla="*/ 76535 w 264394"/>
                              <a:gd name="connsiteY1" fmla="*/ 292225 h 295704"/>
                              <a:gd name="connsiteX2" fmla="*/ 17394 w 264394"/>
                              <a:gd name="connsiteY2" fmla="*/ 166986 h 295704"/>
                              <a:gd name="connsiteX3" fmla="*/ 6958 w 264394"/>
                              <a:gd name="connsiteY3" fmla="*/ 93930 h 295704"/>
                              <a:gd name="connsiteX4" fmla="*/ 0 w 264394"/>
                              <a:gd name="connsiteY4" fmla="*/ 55662 h 295704"/>
                              <a:gd name="connsiteX5" fmla="*/ 0 w 264394"/>
                              <a:gd name="connsiteY5" fmla="*/ 55662 h 295704"/>
                              <a:gd name="connsiteX6" fmla="*/ 0 w 264394"/>
                              <a:gd name="connsiteY6" fmla="*/ 55662 h 295704"/>
                              <a:gd name="connsiteX7" fmla="*/ 6958 w 264394"/>
                              <a:gd name="connsiteY7" fmla="*/ 34789 h 295704"/>
                              <a:gd name="connsiteX8" fmla="*/ 24352 w 264394"/>
                              <a:gd name="connsiteY8" fmla="*/ 0 h 295704"/>
                              <a:gd name="connsiteX9" fmla="*/ 24352 w 264394"/>
                              <a:gd name="connsiteY9" fmla="*/ 0 h 295704"/>
                              <a:gd name="connsiteX10" fmla="*/ 149592 w 264394"/>
                              <a:gd name="connsiteY10" fmla="*/ 10436 h 295704"/>
                              <a:gd name="connsiteX11" fmla="*/ 149592 w 264394"/>
                              <a:gd name="connsiteY11" fmla="*/ 13915 h 295704"/>
                              <a:gd name="connsiteX12" fmla="*/ 163507 w 264394"/>
                              <a:gd name="connsiteY12" fmla="*/ 45225 h 295704"/>
                              <a:gd name="connsiteX13" fmla="*/ 201775 w 264394"/>
                              <a:gd name="connsiteY13" fmla="*/ 107845 h 295704"/>
                              <a:gd name="connsiteX14" fmla="*/ 205254 w 264394"/>
                              <a:gd name="connsiteY14" fmla="*/ 118282 h 295704"/>
                              <a:gd name="connsiteX15" fmla="*/ 250479 w 264394"/>
                              <a:gd name="connsiteY15" fmla="*/ 173944 h 295704"/>
                              <a:gd name="connsiteX16" fmla="*/ 264395 w 264394"/>
                              <a:gd name="connsiteY16" fmla="*/ 184380 h 295704"/>
                              <a:gd name="connsiteX17" fmla="*/ 247000 w 264394"/>
                              <a:gd name="connsiteY17" fmla="*/ 177423 h 295704"/>
                              <a:gd name="connsiteX18" fmla="*/ 191338 w 264394"/>
                              <a:gd name="connsiteY18" fmla="*/ 166986 h 295704"/>
                              <a:gd name="connsiteX19" fmla="*/ 111324 w 264394"/>
                              <a:gd name="connsiteY19" fmla="*/ 194817 h 295704"/>
                              <a:gd name="connsiteX20" fmla="*/ 80014 w 264394"/>
                              <a:gd name="connsiteY20" fmla="*/ 288746 h 295704"/>
                              <a:gd name="connsiteX21" fmla="*/ 80014 w 264394"/>
                              <a:gd name="connsiteY21" fmla="*/ 295704 h 295704"/>
                              <a:gd name="connsiteX22" fmla="*/ 3479 w 264394"/>
                              <a:gd name="connsiteY22" fmla="*/ 55662 h 295704"/>
                              <a:gd name="connsiteX23" fmla="*/ 10437 w 264394"/>
                              <a:gd name="connsiteY23" fmla="*/ 90451 h 295704"/>
                              <a:gd name="connsiteX24" fmla="*/ 20873 w 264394"/>
                              <a:gd name="connsiteY24" fmla="*/ 163507 h 295704"/>
                              <a:gd name="connsiteX25" fmla="*/ 73057 w 264394"/>
                              <a:gd name="connsiteY25" fmla="*/ 281789 h 295704"/>
                              <a:gd name="connsiteX26" fmla="*/ 104366 w 264394"/>
                              <a:gd name="connsiteY26" fmla="*/ 187859 h 295704"/>
                              <a:gd name="connsiteX27" fmla="*/ 187859 w 264394"/>
                              <a:gd name="connsiteY27" fmla="*/ 156549 h 295704"/>
                              <a:gd name="connsiteX28" fmla="*/ 229606 w 264394"/>
                              <a:gd name="connsiteY28" fmla="*/ 163507 h 295704"/>
                              <a:gd name="connsiteX29" fmla="*/ 194817 w 264394"/>
                              <a:gd name="connsiteY29" fmla="*/ 114803 h 295704"/>
                              <a:gd name="connsiteX30" fmla="*/ 191338 w 264394"/>
                              <a:gd name="connsiteY30" fmla="*/ 104366 h 295704"/>
                              <a:gd name="connsiteX31" fmla="*/ 156549 w 264394"/>
                              <a:gd name="connsiteY31" fmla="*/ 45225 h 295704"/>
                              <a:gd name="connsiteX32" fmla="*/ 142634 w 264394"/>
                              <a:gd name="connsiteY32" fmla="*/ 10436 h 295704"/>
                              <a:gd name="connsiteX33" fmla="*/ 27831 w 264394"/>
                              <a:gd name="connsiteY33" fmla="*/ 6958 h 295704"/>
                              <a:gd name="connsiteX34" fmla="*/ 10437 w 264394"/>
                              <a:gd name="connsiteY34" fmla="*/ 38268 h 295704"/>
                              <a:gd name="connsiteX35" fmla="*/ 3479 w 264394"/>
                              <a:gd name="connsiteY35" fmla="*/ 55662 h 295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64394" h="295704">
                                <a:moveTo>
                                  <a:pt x="80014" y="295704"/>
                                </a:moveTo>
                                <a:lnTo>
                                  <a:pt x="76535" y="292225"/>
                                </a:lnTo>
                                <a:cubicBezTo>
                                  <a:pt x="38268" y="264394"/>
                                  <a:pt x="17394" y="222648"/>
                                  <a:pt x="17394" y="166986"/>
                                </a:cubicBezTo>
                                <a:cubicBezTo>
                                  <a:pt x="17394" y="142634"/>
                                  <a:pt x="10437" y="118282"/>
                                  <a:pt x="6958" y="93930"/>
                                </a:cubicBezTo>
                                <a:cubicBezTo>
                                  <a:pt x="3479" y="80014"/>
                                  <a:pt x="0" y="69578"/>
                                  <a:pt x="0" y="55662"/>
                                </a:cubicBezTo>
                                <a:lnTo>
                                  <a:pt x="0" y="55662"/>
                                </a:lnTo>
                                <a:lnTo>
                                  <a:pt x="0" y="55662"/>
                                </a:lnTo>
                                <a:cubicBezTo>
                                  <a:pt x="0" y="48704"/>
                                  <a:pt x="3479" y="41746"/>
                                  <a:pt x="6958" y="34789"/>
                                </a:cubicBezTo>
                                <a:cubicBezTo>
                                  <a:pt x="13916" y="17394"/>
                                  <a:pt x="24352" y="0"/>
                                  <a:pt x="24352" y="0"/>
                                </a:cubicBezTo>
                                <a:lnTo>
                                  <a:pt x="24352" y="0"/>
                                </a:lnTo>
                                <a:lnTo>
                                  <a:pt x="149592" y="10436"/>
                                </a:lnTo>
                                <a:lnTo>
                                  <a:pt x="149592" y="13915"/>
                                </a:lnTo>
                                <a:cubicBezTo>
                                  <a:pt x="149592" y="13915"/>
                                  <a:pt x="149592" y="34789"/>
                                  <a:pt x="163507" y="45225"/>
                                </a:cubicBezTo>
                                <a:cubicBezTo>
                                  <a:pt x="177423" y="55662"/>
                                  <a:pt x="187859" y="83493"/>
                                  <a:pt x="201775" y="107845"/>
                                </a:cubicBezTo>
                                <a:lnTo>
                                  <a:pt x="205254" y="118282"/>
                                </a:lnTo>
                                <a:cubicBezTo>
                                  <a:pt x="212212" y="132197"/>
                                  <a:pt x="226127" y="156549"/>
                                  <a:pt x="250479" y="173944"/>
                                </a:cubicBezTo>
                                <a:lnTo>
                                  <a:pt x="264395" y="184380"/>
                                </a:lnTo>
                                <a:lnTo>
                                  <a:pt x="247000" y="177423"/>
                                </a:lnTo>
                                <a:cubicBezTo>
                                  <a:pt x="229606" y="170465"/>
                                  <a:pt x="208732" y="166986"/>
                                  <a:pt x="191338" y="166986"/>
                                </a:cubicBezTo>
                                <a:cubicBezTo>
                                  <a:pt x="166986" y="166986"/>
                                  <a:pt x="135676" y="170465"/>
                                  <a:pt x="111324" y="194817"/>
                                </a:cubicBezTo>
                                <a:cubicBezTo>
                                  <a:pt x="90451" y="215690"/>
                                  <a:pt x="80014" y="247000"/>
                                  <a:pt x="80014" y="288746"/>
                                </a:cubicBezTo>
                                <a:lnTo>
                                  <a:pt x="80014" y="295704"/>
                                </a:lnTo>
                                <a:close/>
                                <a:moveTo>
                                  <a:pt x="3479" y="55662"/>
                                </a:moveTo>
                                <a:cubicBezTo>
                                  <a:pt x="6958" y="66098"/>
                                  <a:pt x="6958" y="80014"/>
                                  <a:pt x="10437" y="90451"/>
                                </a:cubicBezTo>
                                <a:cubicBezTo>
                                  <a:pt x="13916" y="114803"/>
                                  <a:pt x="20873" y="139155"/>
                                  <a:pt x="20873" y="163507"/>
                                </a:cubicBezTo>
                                <a:cubicBezTo>
                                  <a:pt x="20873" y="215690"/>
                                  <a:pt x="38268" y="253958"/>
                                  <a:pt x="73057" y="281789"/>
                                </a:cubicBezTo>
                                <a:cubicBezTo>
                                  <a:pt x="73057" y="240042"/>
                                  <a:pt x="83493" y="212211"/>
                                  <a:pt x="104366" y="187859"/>
                                </a:cubicBezTo>
                                <a:cubicBezTo>
                                  <a:pt x="128719" y="163507"/>
                                  <a:pt x="163507" y="156549"/>
                                  <a:pt x="187859" y="156549"/>
                                </a:cubicBezTo>
                                <a:cubicBezTo>
                                  <a:pt x="201775" y="156549"/>
                                  <a:pt x="215690" y="160028"/>
                                  <a:pt x="229606" y="163507"/>
                                </a:cubicBezTo>
                                <a:cubicBezTo>
                                  <a:pt x="212212" y="146113"/>
                                  <a:pt x="201775" y="128718"/>
                                  <a:pt x="194817" y="114803"/>
                                </a:cubicBezTo>
                                <a:lnTo>
                                  <a:pt x="191338" y="104366"/>
                                </a:lnTo>
                                <a:cubicBezTo>
                                  <a:pt x="180902" y="80014"/>
                                  <a:pt x="166986" y="55662"/>
                                  <a:pt x="156549" y="45225"/>
                                </a:cubicBezTo>
                                <a:cubicBezTo>
                                  <a:pt x="146113" y="34789"/>
                                  <a:pt x="142634" y="17394"/>
                                  <a:pt x="142634" y="10436"/>
                                </a:cubicBezTo>
                                <a:lnTo>
                                  <a:pt x="27831" y="6958"/>
                                </a:lnTo>
                                <a:cubicBezTo>
                                  <a:pt x="24352" y="10436"/>
                                  <a:pt x="17394" y="24352"/>
                                  <a:pt x="10437" y="38268"/>
                                </a:cubicBezTo>
                                <a:cubicBezTo>
                                  <a:pt x="6958" y="41746"/>
                                  <a:pt x="6958" y="48704"/>
                                  <a:pt x="3479" y="55662"/>
                                </a:cubicBezTo>
                                <a:close/>
                              </a:path>
                            </a:pathLst>
                          </a:custGeom>
                          <a:solidFill>
                            <a:srgbClr val="691577"/>
                          </a:solidFill>
                          <a:ln w="34755" cap="flat">
                            <a:noFill/>
                            <a:prstDash val="solid"/>
                            <a:miter/>
                          </a:ln>
                        </p:spPr>
                        <p:txBody>
                          <a:bodyPr rtlCol="0" anchor="ctr"/>
                          <a:lstStyle/>
                          <a:p>
                            <a:endParaRPr lang="en-US"/>
                          </a:p>
                        </p:txBody>
                      </p:sp>
                    </p:grpSp>
                    <p:grpSp>
                      <p:nvGrpSpPr>
                        <p:cNvPr id="478" name="Graphic 30">
                          <a:extLst>
                            <a:ext uri="{FF2B5EF4-FFF2-40B4-BE49-F238E27FC236}">
                              <a16:creationId xmlns:a16="http://schemas.microsoft.com/office/drawing/2014/main" xmlns="" id="{B7A3A0A8-A9CC-4843-9478-2DB20CA1F36A}"/>
                            </a:ext>
                          </a:extLst>
                        </p:cNvPr>
                        <p:cNvGrpSpPr/>
                        <p:nvPr/>
                      </p:nvGrpSpPr>
                      <p:grpSpPr>
                        <a:xfrm>
                          <a:off x="4737433" y="9984337"/>
                          <a:ext cx="281788" cy="166985"/>
                          <a:chOff x="4737433" y="9984337"/>
                          <a:chExt cx="281788" cy="166985"/>
                        </a:xfrm>
                      </p:grpSpPr>
                      <p:sp>
                        <p:nvSpPr>
                          <p:cNvPr id="479" name="Freeform: Shape 478">
                            <a:extLst>
                              <a:ext uri="{FF2B5EF4-FFF2-40B4-BE49-F238E27FC236}">
                                <a16:creationId xmlns:a16="http://schemas.microsoft.com/office/drawing/2014/main" xmlns="" id="{397448A9-7FB7-4D5B-A03B-9A66FE94DAE1}"/>
                              </a:ext>
                            </a:extLst>
                          </p:cNvPr>
                          <p:cNvSpPr/>
                          <p:nvPr/>
                        </p:nvSpPr>
                        <p:spPr>
                          <a:xfrm>
                            <a:off x="4737433" y="9990698"/>
                            <a:ext cx="274831" cy="158048"/>
                          </a:xfrm>
                          <a:custGeom>
                            <a:avLst/>
                            <a:gdLst>
                              <a:gd name="connsiteX0" fmla="*/ 0 w 274831"/>
                              <a:gd name="connsiteY0" fmla="*/ 125836 h 158048"/>
                              <a:gd name="connsiteX1" fmla="*/ 100887 w 274831"/>
                              <a:gd name="connsiteY1" fmla="*/ 157146 h 158048"/>
                              <a:gd name="connsiteX2" fmla="*/ 274831 w 274831"/>
                              <a:gd name="connsiteY2" fmla="*/ 104963 h 158048"/>
                              <a:gd name="connsiteX3" fmla="*/ 201775 w 274831"/>
                              <a:gd name="connsiteY3" fmla="*/ 28428 h 158048"/>
                              <a:gd name="connsiteX4" fmla="*/ 166986 w 274831"/>
                              <a:gd name="connsiteY4" fmla="*/ 11034 h 158048"/>
                              <a:gd name="connsiteX5" fmla="*/ 0 w 274831"/>
                              <a:gd name="connsiteY5" fmla="*/ 125836 h 158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4831" h="158048">
                                <a:moveTo>
                                  <a:pt x="0" y="125836"/>
                                </a:moveTo>
                                <a:cubicBezTo>
                                  <a:pt x="24352" y="143231"/>
                                  <a:pt x="55662" y="153668"/>
                                  <a:pt x="100887" y="157146"/>
                                </a:cubicBezTo>
                                <a:cubicBezTo>
                                  <a:pt x="198296" y="164104"/>
                                  <a:pt x="250479" y="129315"/>
                                  <a:pt x="274831" y="104963"/>
                                </a:cubicBezTo>
                                <a:cubicBezTo>
                                  <a:pt x="274831" y="63217"/>
                                  <a:pt x="243521" y="42343"/>
                                  <a:pt x="201775" y="28428"/>
                                </a:cubicBezTo>
                                <a:cubicBezTo>
                                  <a:pt x="187859" y="24949"/>
                                  <a:pt x="177423" y="17991"/>
                                  <a:pt x="166986" y="11034"/>
                                </a:cubicBezTo>
                                <a:cubicBezTo>
                                  <a:pt x="104366" y="-13319"/>
                                  <a:pt x="0" y="-6361"/>
                                  <a:pt x="0" y="125836"/>
                                </a:cubicBezTo>
                                <a:close/>
                              </a:path>
                            </a:pathLst>
                          </a:custGeom>
                          <a:solidFill>
                            <a:srgbClr val="FDF6EC"/>
                          </a:solidFill>
                          <a:ln w="34755" cap="flat">
                            <a:noFill/>
                            <a:prstDash val="solid"/>
                            <a:miter/>
                          </a:ln>
                        </p:spPr>
                        <p:txBody>
                          <a:bodyPr rtlCol="0" anchor="ctr"/>
                          <a:lstStyle/>
                          <a:p>
                            <a:endParaRPr lang="en-US"/>
                          </a:p>
                        </p:txBody>
                      </p:sp>
                      <p:sp>
                        <p:nvSpPr>
                          <p:cNvPr id="480" name="Freeform: Shape 479">
                            <a:extLst>
                              <a:ext uri="{FF2B5EF4-FFF2-40B4-BE49-F238E27FC236}">
                                <a16:creationId xmlns:a16="http://schemas.microsoft.com/office/drawing/2014/main" xmlns="" id="{F00852E6-DBF4-4A7C-9DF1-35891EE2E36E}"/>
                              </a:ext>
                            </a:extLst>
                          </p:cNvPr>
                          <p:cNvSpPr/>
                          <p:nvPr/>
                        </p:nvSpPr>
                        <p:spPr>
                          <a:xfrm>
                            <a:off x="4740911" y="9984337"/>
                            <a:ext cx="278309" cy="166985"/>
                          </a:xfrm>
                          <a:custGeom>
                            <a:avLst/>
                            <a:gdLst>
                              <a:gd name="connsiteX0" fmla="*/ 125239 w 278309"/>
                              <a:gd name="connsiteY0" fmla="*/ 166986 h 166985"/>
                              <a:gd name="connsiteX1" fmla="*/ 125239 w 278309"/>
                              <a:gd name="connsiteY1" fmla="*/ 166986 h 166985"/>
                              <a:gd name="connsiteX2" fmla="*/ 100887 w 278309"/>
                              <a:gd name="connsiteY2" fmla="*/ 166986 h 166985"/>
                              <a:gd name="connsiteX3" fmla="*/ 0 w 278309"/>
                              <a:gd name="connsiteY3" fmla="*/ 135676 h 166985"/>
                              <a:gd name="connsiteX4" fmla="*/ 0 w 278309"/>
                              <a:gd name="connsiteY4" fmla="*/ 135676 h 166985"/>
                              <a:gd name="connsiteX5" fmla="*/ 0 w 278309"/>
                              <a:gd name="connsiteY5" fmla="*/ 135676 h 166985"/>
                              <a:gd name="connsiteX6" fmla="*/ 31310 w 278309"/>
                              <a:gd name="connsiteY6" fmla="*/ 38268 h 166985"/>
                              <a:gd name="connsiteX7" fmla="*/ 114803 w 278309"/>
                              <a:gd name="connsiteY7" fmla="*/ 6958 h 166985"/>
                              <a:gd name="connsiteX8" fmla="*/ 170465 w 278309"/>
                              <a:gd name="connsiteY8" fmla="*/ 17394 h 166985"/>
                              <a:gd name="connsiteX9" fmla="*/ 170465 w 278309"/>
                              <a:gd name="connsiteY9" fmla="*/ 17394 h 166985"/>
                              <a:gd name="connsiteX10" fmla="*/ 205254 w 278309"/>
                              <a:gd name="connsiteY10" fmla="*/ 34789 h 166985"/>
                              <a:gd name="connsiteX11" fmla="*/ 278310 w 278309"/>
                              <a:gd name="connsiteY11" fmla="*/ 114803 h 166985"/>
                              <a:gd name="connsiteX12" fmla="*/ 278310 w 278309"/>
                              <a:gd name="connsiteY12" fmla="*/ 114803 h 166985"/>
                              <a:gd name="connsiteX13" fmla="*/ 278310 w 278309"/>
                              <a:gd name="connsiteY13" fmla="*/ 114803 h 166985"/>
                              <a:gd name="connsiteX14" fmla="*/ 125239 w 278309"/>
                              <a:gd name="connsiteY14" fmla="*/ 166986 h 166985"/>
                              <a:gd name="connsiteX15" fmla="*/ 0 w 278309"/>
                              <a:gd name="connsiteY15" fmla="*/ 128718 h 166985"/>
                              <a:gd name="connsiteX16" fmla="*/ 97409 w 278309"/>
                              <a:gd name="connsiteY16" fmla="*/ 156549 h 166985"/>
                              <a:gd name="connsiteX17" fmla="*/ 121761 w 278309"/>
                              <a:gd name="connsiteY17" fmla="*/ 156549 h 166985"/>
                              <a:gd name="connsiteX18" fmla="*/ 267873 w 278309"/>
                              <a:gd name="connsiteY18" fmla="*/ 104366 h 166985"/>
                              <a:gd name="connsiteX19" fmla="*/ 198296 w 278309"/>
                              <a:gd name="connsiteY19" fmla="*/ 31310 h 166985"/>
                              <a:gd name="connsiteX20" fmla="*/ 163507 w 278309"/>
                              <a:gd name="connsiteY20" fmla="*/ 10436 h 166985"/>
                              <a:gd name="connsiteX21" fmla="*/ 107845 w 278309"/>
                              <a:gd name="connsiteY21" fmla="*/ 0 h 166985"/>
                              <a:gd name="connsiteX22" fmla="*/ 27831 w 278309"/>
                              <a:gd name="connsiteY22" fmla="*/ 27831 h 166985"/>
                              <a:gd name="connsiteX23" fmla="*/ 0 w 278309"/>
                              <a:gd name="connsiteY23" fmla="*/ 128718 h 166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78309" h="166985">
                                <a:moveTo>
                                  <a:pt x="125239" y="166986"/>
                                </a:moveTo>
                                <a:lnTo>
                                  <a:pt x="125239" y="166986"/>
                                </a:lnTo>
                                <a:cubicBezTo>
                                  <a:pt x="118282" y="166986"/>
                                  <a:pt x="107845" y="166986"/>
                                  <a:pt x="100887" y="166986"/>
                                </a:cubicBezTo>
                                <a:cubicBezTo>
                                  <a:pt x="59141" y="163507"/>
                                  <a:pt x="24352" y="153070"/>
                                  <a:pt x="0" y="135676"/>
                                </a:cubicBezTo>
                                <a:lnTo>
                                  <a:pt x="0" y="135676"/>
                                </a:lnTo>
                                <a:lnTo>
                                  <a:pt x="0" y="135676"/>
                                </a:lnTo>
                                <a:cubicBezTo>
                                  <a:pt x="0" y="93930"/>
                                  <a:pt x="10437" y="59141"/>
                                  <a:pt x="31310" y="38268"/>
                                </a:cubicBezTo>
                                <a:cubicBezTo>
                                  <a:pt x="55662" y="13915"/>
                                  <a:pt x="90451" y="6958"/>
                                  <a:pt x="114803" y="6958"/>
                                </a:cubicBezTo>
                                <a:cubicBezTo>
                                  <a:pt x="132197" y="6958"/>
                                  <a:pt x="153071" y="10436"/>
                                  <a:pt x="170465" y="17394"/>
                                </a:cubicBezTo>
                                <a:lnTo>
                                  <a:pt x="170465" y="17394"/>
                                </a:lnTo>
                                <a:cubicBezTo>
                                  <a:pt x="180901" y="24352"/>
                                  <a:pt x="191338" y="31310"/>
                                  <a:pt x="205254" y="34789"/>
                                </a:cubicBezTo>
                                <a:cubicBezTo>
                                  <a:pt x="253958" y="52183"/>
                                  <a:pt x="278310" y="76535"/>
                                  <a:pt x="278310" y="114803"/>
                                </a:cubicBezTo>
                                <a:lnTo>
                                  <a:pt x="278310" y="114803"/>
                                </a:lnTo>
                                <a:lnTo>
                                  <a:pt x="278310" y="114803"/>
                                </a:lnTo>
                                <a:cubicBezTo>
                                  <a:pt x="253958" y="132197"/>
                                  <a:pt x="208732" y="166986"/>
                                  <a:pt x="125239" y="166986"/>
                                </a:cubicBezTo>
                                <a:close/>
                                <a:moveTo>
                                  <a:pt x="0" y="128718"/>
                                </a:moveTo>
                                <a:cubicBezTo>
                                  <a:pt x="24352" y="146113"/>
                                  <a:pt x="59141" y="153070"/>
                                  <a:pt x="97409" y="156549"/>
                                </a:cubicBezTo>
                                <a:cubicBezTo>
                                  <a:pt x="104366" y="156549"/>
                                  <a:pt x="114803" y="156549"/>
                                  <a:pt x="121761" y="156549"/>
                                </a:cubicBezTo>
                                <a:cubicBezTo>
                                  <a:pt x="201775" y="156549"/>
                                  <a:pt x="247000" y="125239"/>
                                  <a:pt x="267873" y="104366"/>
                                </a:cubicBezTo>
                                <a:cubicBezTo>
                                  <a:pt x="267873" y="73056"/>
                                  <a:pt x="243521" y="48704"/>
                                  <a:pt x="198296" y="31310"/>
                                </a:cubicBezTo>
                                <a:cubicBezTo>
                                  <a:pt x="184380" y="27831"/>
                                  <a:pt x="173944" y="20873"/>
                                  <a:pt x="163507" y="10436"/>
                                </a:cubicBezTo>
                                <a:cubicBezTo>
                                  <a:pt x="146113" y="3479"/>
                                  <a:pt x="125239" y="0"/>
                                  <a:pt x="107845" y="0"/>
                                </a:cubicBezTo>
                                <a:cubicBezTo>
                                  <a:pt x="83493" y="0"/>
                                  <a:pt x="52183" y="3479"/>
                                  <a:pt x="27831" y="27831"/>
                                </a:cubicBezTo>
                                <a:cubicBezTo>
                                  <a:pt x="10437" y="59141"/>
                                  <a:pt x="0" y="90451"/>
                                  <a:pt x="0" y="128718"/>
                                </a:cubicBezTo>
                                <a:close/>
                              </a:path>
                            </a:pathLst>
                          </a:custGeom>
                          <a:solidFill>
                            <a:srgbClr val="AAA59F"/>
                          </a:solidFill>
                          <a:ln w="34755" cap="flat">
                            <a:noFill/>
                            <a:prstDash val="solid"/>
                            <a:miter/>
                          </a:ln>
                        </p:spPr>
                        <p:txBody>
                          <a:bodyPr rtlCol="0" anchor="ctr"/>
                          <a:lstStyle/>
                          <a:p>
                            <a:endParaRPr lang="en-US"/>
                          </a:p>
                        </p:txBody>
                      </p:sp>
                    </p:grpSp>
                    <p:sp>
                      <p:nvSpPr>
                        <p:cNvPr id="481" name="Freeform: Shape 480">
                          <a:extLst>
                            <a:ext uri="{FF2B5EF4-FFF2-40B4-BE49-F238E27FC236}">
                              <a16:creationId xmlns:a16="http://schemas.microsoft.com/office/drawing/2014/main" xmlns="" id="{FF18BF8A-6673-40DA-9E88-CA4C5F713F72}"/>
                            </a:ext>
                          </a:extLst>
                        </p:cNvPr>
                        <p:cNvSpPr/>
                        <p:nvPr/>
                      </p:nvSpPr>
                      <p:spPr>
                        <a:xfrm>
                          <a:off x="4664376" y="9827788"/>
                          <a:ext cx="243521" cy="281788"/>
                        </a:xfrm>
                        <a:custGeom>
                          <a:avLst/>
                          <a:gdLst>
                            <a:gd name="connsiteX0" fmla="*/ 194817 w 243521"/>
                            <a:gd name="connsiteY0" fmla="*/ 114803 h 281788"/>
                            <a:gd name="connsiteX1" fmla="*/ 153070 w 243521"/>
                            <a:gd name="connsiteY1" fmla="*/ 45225 h 281788"/>
                            <a:gd name="connsiteX2" fmla="*/ 139155 w 243521"/>
                            <a:gd name="connsiteY2" fmla="*/ 10436 h 281788"/>
                            <a:gd name="connsiteX3" fmla="*/ 20873 w 243521"/>
                            <a:gd name="connsiteY3" fmla="*/ 0 h 281788"/>
                            <a:gd name="connsiteX4" fmla="*/ 3479 w 243521"/>
                            <a:gd name="connsiteY4" fmla="*/ 34789 h 281788"/>
                            <a:gd name="connsiteX5" fmla="*/ 0 w 243521"/>
                            <a:gd name="connsiteY5" fmla="*/ 52183 h 281788"/>
                            <a:gd name="connsiteX6" fmla="*/ 17394 w 243521"/>
                            <a:gd name="connsiteY6" fmla="*/ 160028 h 281788"/>
                            <a:gd name="connsiteX7" fmla="*/ 76535 w 243521"/>
                            <a:gd name="connsiteY7" fmla="*/ 281789 h 281788"/>
                            <a:gd name="connsiteX8" fmla="*/ 243521 w 243521"/>
                            <a:gd name="connsiteY8" fmla="*/ 163507 h 281788"/>
                            <a:gd name="connsiteX9" fmla="*/ 194817 w 243521"/>
                            <a:gd name="connsiteY9" fmla="*/ 114803 h 281788"/>
                            <a:gd name="connsiteX10" fmla="*/ 66098 w 243521"/>
                            <a:gd name="connsiteY10" fmla="*/ 243521 h 281788"/>
                            <a:gd name="connsiteX11" fmla="*/ 31310 w 243521"/>
                            <a:gd name="connsiteY11" fmla="*/ 146113 h 281788"/>
                            <a:gd name="connsiteX12" fmla="*/ 13915 w 243521"/>
                            <a:gd name="connsiteY12" fmla="*/ 66098 h 281788"/>
                            <a:gd name="connsiteX13" fmla="*/ 27831 w 243521"/>
                            <a:gd name="connsiteY13" fmla="*/ 48704 h 281788"/>
                            <a:gd name="connsiteX14" fmla="*/ 62620 w 243521"/>
                            <a:gd name="connsiteY14" fmla="*/ 66098 h 281788"/>
                            <a:gd name="connsiteX15" fmla="*/ 48704 w 243521"/>
                            <a:gd name="connsiteY15" fmla="*/ 104366 h 281788"/>
                            <a:gd name="connsiteX16" fmla="*/ 90451 w 243521"/>
                            <a:gd name="connsiteY16" fmla="*/ 80014 h 281788"/>
                            <a:gd name="connsiteX17" fmla="*/ 80014 w 243521"/>
                            <a:gd name="connsiteY17" fmla="*/ 125239 h 281788"/>
                            <a:gd name="connsiteX18" fmla="*/ 97408 w 243521"/>
                            <a:gd name="connsiteY18" fmla="*/ 156549 h 281788"/>
                            <a:gd name="connsiteX19" fmla="*/ 104366 w 243521"/>
                            <a:gd name="connsiteY19" fmla="*/ 177423 h 281788"/>
                            <a:gd name="connsiteX20" fmla="*/ 66098 w 243521"/>
                            <a:gd name="connsiteY20" fmla="*/ 243521 h 28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3521" h="281788">
                              <a:moveTo>
                                <a:pt x="194817" y="114803"/>
                              </a:moveTo>
                              <a:cubicBezTo>
                                <a:pt x="180901" y="86972"/>
                                <a:pt x="166986" y="59141"/>
                                <a:pt x="153070" y="45225"/>
                              </a:cubicBezTo>
                              <a:cubicBezTo>
                                <a:pt x="139155" y="31310"/>
                                <a:pt x="139155" y="10436"/>
                                <a:pt x="139155" y="10436"/>
                              </a:cubicBezTo>
                              <a:lnTo>
                                <a:pt x="20873" y="0"/>
                              </a:lnTo>
                              <a:cubicBezTo>
                                <a:pt x="20873" y="0"/>
                                <a:pt x="10436" y="17394"/>
                                <a:pt x="3479" y="34789"/>
                              </a:cubicBezTo>
                              <a:cubicBezTo>
                                <a:pt x="0" y="41746"/>
                                <a:pt x="0" y="45225"/>
                                <a:pt x="0" y="52183"/>
                              </a:cubicBezTo>
                              <a:cubicBezTo>
                                <a:pt x="3479" y="86972"/>
                                <a:pt x="17394" y="121761"/>
                                <a:pt x="17394" y="160028"/>
                              </a:cubicBezTo>
                              <a:cubicBezTo>
                                <a:pt x="17394" y="198296"/>
                                <a:pt x="27831" y="250479"/>
                                <a:pt x="76535" y="281789"/>
                              </a:cubicBezTo>
                              <a:cubicBezTo>
                                <a:pt x="73056" y="153070"/>
                                <a:pt x="177423" y="142634"/>
                                <a:pt x="243521" y="163507"/>
                              </a:cubicBezTo>
                              <a:cubicBezTo>
                                <a:pt x="219169" y="153070"/>
                                <a:pt x="205253" y="132197"/>
                                <a:pt x="194817" y="114803"/>
                              </a:cubicBezTo>
                              <a:close/>
                              <a:moveTo>
                                <a:pt x="66098" y="243521"/>
                              </a:moveTo>
                              <a:cubicBezTo>
                                <a:pt x="59141" y="267873"/>
                                <a:pt x="24352" y="212211"/>
                                <a:pt x="31310" y="146113"/>
                              </a:cubicBezTo>
                              <a:cubicBezTo>
                                <a:pt x="34789" y="111324"/>
                                <a:pt x="24352" y="90451"/>
                                <a:pt x="13915" y="66098"/>
                              </a:cubicBezTo>
                              <a:cubicBezTo>
                                <a:pt x="3479" y="41746"/>
                                <a:pt x="17394" y="34789"/>
                                <a:pt x="27831" y="48704"/>
                              </a:cubicBezTo>
                              <a:cubicBezTo>
                                <a:pt x="34789" y="59141"/>
                                <a:pt x="45225" y="69578"/>
                                <a:pt x="62620" y="66098"/>
                              </a:cubicBezTo>
                              <a:cubicBezTo>
                                <a:pt x="80014" y="62620"/>
                                <a:pt x="48704" y="80014"/>
                                <a:pt x="48704" y="104366"/>
                              </a:cubicBezTo>
                              <a:cubicBezTo>
                                <a:pt x="73056" y="86972"/>
                                <a:pt x="80014" y="80014"/>
                                <a:pt x="90451" y="80014"/>
                              </a:cubicBezTo>
                              <a:cubicBezTo>
                                <a:pt x="97408" y="80014"/>
                                <a:pt x="55662" y="104366"/>
                                <a:pt x="80014" y="125239"/>
                              </a:cubicBezTo>
                              <a:cubicBezTo>
                                <a:pt x="104366" y="146113"/>
                                <a:pt x="104366" y="139155"/>
                                <a:pt x="97408" y="156549"/>
                              </a:cubicBezTo>
                              <a:cubicBezTo>
                                <a:pt x="90451" y="170465"/>
                                <a:pt x="104366" y="177423"/>
                                <a:pt x="104366" y="177423"/>
                              </a:cubicBezTo>
                              <a:cubicBezTo>
                                <a:pt x="104366" y="177423"/>
                                <a:pt x="73056" y="201775"/>
                                <a:pt x="66098" y="243521"/>
                              </a:cubicBezTo>
                              <a:close/>
                            </a:path>
                          </a:pathLst>
                        </a:custGeom>
                        <a:solidFill>
                          <a:srgbClr val="A13CAE"/>
                        </a:solidFill>
                        <a:ln w="34755" cap="flat">
                          <a:noFill/>
                          <a:prstDash val="solid"/>
                          <a:miter/>
                        </a:ln>
                      </p:spPr>
                      <p:txBody>
                        <a:bodyPr rtlCol="0" anchor="ctr"/>
                        <a:lstStyle/>
                        <a:p>
                          <a:endParaRPr lang="en-US"/>
                        </a:p>
                      </p:txBody>
                    </p:sp>
                  </p:grpSp>
                  <p:sp>
                    <p:nvSpPr>
                      <p:cNvPr id="482" name="Freeform: Shape 481">
                        <a:extLst>
                          <a:ext uri="{FF2B5EF4-FFF2-40B4-BE49-F238E27FC236}">
                            <a16:creationId xmlns:a16="http://schemas.microsoft.com/office/drawing/2014/main" xmlns="" id="{685322F1-B6BD-45F9-B527-A4CC76430EFA}"/>
                          </a:ext>
                        </a:extLst>
                      </p:cNvPr>
                      <p:cNvSpPr/>
                      <p:nvPr/>
                    </p:nvSpPr>
                    <p:spPr>
                      <a:xfrm>
                        <a:off x="4713080" y="9883450"/>
                        <a:ext cx="132197" cy="41746"/>
                      </a:xfrm>
                      <a:custGeom>
                        <a:avLst/>
                        <a:gdLst>
                          <a:gd name="connsiteX0" fmla="*/ 0 w 132197"/>
                          <a:gd name="connsiteY0" fmla="*/ 41746 h 41746"/>
                          <a:gd name="connsiteX1" fmla="*/ 17394 w 132197"/>
                          <a:gd name="connsiteY1" fmla="*/ 24352 h 41746"/>
                          <a:gd name="connsiteX2" fmla="*/ 38268 w 132197"/>
                          <a:gd name="connsiteY2" fmla="*/ 10436 h 41746"/>
                          <a:gd name="connsiteX3" fmla="*/ 66099 w 132197"/>
                          <a:gd name="connsiteY3" fmla="*/ 0 h 41746"/>
                          <a:gd name="connsiteX4" fmla="*/ 80014 w 132197"/>
                          <a:gd name="connsiteY4" fmla="*/ 0 h 41746"/>
                          <a:gd name="connsiteX5" fmla="*/ 93930 w 132197"/>
                          <a:gd name="connsiteY5" fmla="*/ 3479 h 41746"/>
                          <a:gd name="connsiteX6" fmla="*/ 107845 w 132197"/>
                          <a:gd name="connsiteY6" fmla="*/ 10436 h 41746"/>
                          <a:gd name="connsiteX7" fmla="*/ 118282 w 132197"/>
                          <a:gd name="connsiteY7" fmla="*/ 17394 h 41746"/>
                          <a:gd name="connsiteX8" fmla="*/ 125240 w 132197"/>
                          <a:gd name="connsiteY8" fmla="*/ 24352 h 41746"/>
                          <a:gd name="connsiteX9" fmla="*/ 128719 w 132197"/>
                          <a:gd name="connsiteY9" fmla="*/ 31310 h 41746"/>
                          <a:gd name="connsiteX10" fmla="*/ 132197 w 132197"/>
                          <a:gd name="connsiteY10" fmla="*/ 38268 h 41746"/>
                          <a:gd name="connsiteX11" fmla="*/ 128719 w 132197"/>
                          <a:gd name="connsiteY11" fmla="*/ 34789 h 41746"/>
                          <a:gd name="connsiteX12" fmla="*/ 121761 w 132197"/>
                          <a:gd name="connsiteY12" fmla="*/ 27831 h 41746"/>
                          <a:gd name="connsiteX13" fmla="*/ 114803 w 132197"/>
                          <a:gd name="connsiteY13" fmla="*/ 20873 h 41746"/>
                          <a:gd name="connsiteX14" fmla="*/ 104366 w 132197"/>
                          <a:gd name="connsiteY14" fmla="*/ 13916 h 41746"/>
                          <a:gd name="connsiteX15" fmla="*/ 93930 w 132197"/>
                          <a:gd name="connsiteY15" fmla="*/ 10436 h 41746"/>
                          <a:gd name="connsiteX16" fmla="*/ 80014 w 132197"/>
                          <a:gd name="connsiteY16" fmla="*/ 6958 h 41746"/>
                          <a:gd name="connsiteX17" fmla="*/ 66099 w 132197"/>
                          <a:gd name="connsiteY17" fmla="*/ 6958 h 41746"/>
                          <a:gd name="connsiteX18" fmla="*/ 52183 w 132197"/>
                          <a:gd name="connsiteY18" fmla="*/ 10436 h 41746"/>
                          <a:gd name="connsiteX19" fmla="*/ 38268 w 132197"/>
                          <a:gd name="connsiteY19" fmla="*/ 17394 h 41746"/>
                          <a:gd name="connsiteX20" fmla="*/ 17394 w 132197"/>
                          <a:gd name="connsiteY20" fmla="*/ 31310 h 41746"/>
                          <a:gd name="connsiteX21" fmla="*/ 3479 w 132197"/>
                          <a:gd name="connsiteY21" fmla="*/ 41746 h 41746"/>
                          <a:gd name="connsiteX22" fmla="*/ 0 w 132197"/>
                          <a:gd name="connsiteY22" fmla="*/ 41746 h 4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2197" h="41746">
                            <a:moveTo>
                              <a:pt x="0" y="41746"/>
                            </a:moveTo>
                            <a:cubicBezTo>
                              <a:pt x="0" y="41746"/>
                              <a:pt x="6958" y="34789"/>
                              <a:pt x="17394" y="24352"/>
                            </a:cubicBezTo>
                            <a:cubicBezTo>
                              <a:pt x="24352" y="20873"/>
                              <a:pt x="31310" y="13916"/>
                              <a:pt x="38268" y="10436"/>
                            </a:cubicBezTo>
                            <a:cubicBezTo>
                              <a:pt x="45225" y="6958"/>
                              <a:pt x="55662" y="0"/>
                              <a:pt x="66099" y="0"/>
                            </a:cubicBezTo>
                            <a:cubicBezTo>
                              <a:pt x="69578" y="0"/>
                              <a:pt x="76535" y="0"/>
                              <a:pt x="80014" y="0"/>
                            </a:cubicBezTo>
                            <a:cubicBezTo>
                              <a:pt x="83493" y="0"/>
                              <a:pt x="90451" y="0"/>
                              <a:pt x="93930" y="3479"/>
                            </a:cubicBezTo>
                            <a:cubicBezTo>
                              <a:pt x="97409" y="3479"/>
                              <a:pt x="104366" y="6958"/>
                              <a:pt x="107845" y="10436"/>
                            </a:cubicBezTo>
                            <a:cubicBezTo>
                              <a:pt x="111324" y="13916"/>
                              <a:pt x="114803" y="13916"/>
                              <a:pt x="118282" y="17394"/>
                            </a:cubicBezTo>
                            <a:cubicBezTo>
                              <a:pt x="121761" y="20873"/>
                              <a:pt x="121761" y="20873"/>
                              <a:pt x="125240" y="24352"/>
                            </a:cubicBezTo>
                            <a:cubicBezTo>
                              <a:pt x="125240" y="27831"/>
                              <a:pt x="128719" y="27831"/>
                              <a:pt x="128719" y="31310"/>
                            </a:cubicBezTo>
                            <a:cubicBezTo>
                              <a:pt x="132197" y="34789"/>
                              <a:pt x="132197" y="38268"/>
                              <a:pt x="132197" y="38268"/>
                            </a:cubicBezTo>
                            <a:cubicBezTo>
                              <a:pt x="132197" y="38268"/>
                              <a:pt x="132197" y="34789"/>
                              <a:pt x="128719" y="34789"/>
                            </a:cubicBezTo>
                            <a:cubicBezTo>
                              <a:pt x="128719" y="34789"/>
                              <a:pt x="125240" y="31310"/>
                              <a:pt x="121761" y="27831"/>
                            </a:cubicBezTo>
                            <a:cubicBezTo>
                              <a:pt x="118282" y="24352"/>
                              <a:pt x="118282" y="24352"/>
                              <a:pt x="114803" y="20873"/>
                            </a:cubicBezTo>
                            <a:cubicBezTo>
                              <a:pt x="111324" y="17394"/>
                              <a:pt x="107845" y="17394"/>
                              <a:pt x="104366" y="13916"/>
                            </a:cubicBezTo>
                            <a:cubicBezTo>
                              <a:pt x="100887" y="10436"/>
                              <a:pt x="97409" y="10436"/>
                              <a:pt x="93930" y="10436"/>
                            </a:cubicBezTo>
                            <a:cubicBezTo>
                              <a:pt x="90451" y="10436"/>
                              <a:pt x="86972" y="6958"/>
                              <a:pt x="80014" y="6958"/>
                            </a:cubicBezTo>
                            <a:cubicBezTo>
                              <a:pt x="76535" y="6958"/>
                              <a:pt x="69578" y="6958"/>
                              <a:pt x="66099" y="6958"/>
                            </a:cubicBezTo>
                            <a:cubicBezTo>
                              <a:pt x="62620" y="6958"/>
                              <a:pt x="55662" y="10436"/>
                              <a:pt x="52183" y="10436"/>
                            </a:cubicBezTo>
                            <a:cubicBezTo>
                              <a:pt x="48704" y="10436"/>
                              <a:pt x="45225" y="13916"/>
                              <a:pt x="38268" y="17394"/>
                            </a:cubicBezTo>
                            <a:cubicBezTo>
                              <a:pt x="31310" y="20873"/>
                              <a:pt x="24352" y="27831"/>
                              <a:pt x="17394" y="31310"/>
                            </a:cubicBezTo>
                            <a:cubicBezTo>
                              <a:pt x="10437" y="34789"/>
                              <a:pt x="6958" y="38268"/>
                              <a:pt x="3479" y="41746"/>
                            </a:cubicBezTo>
                            <a:cubicBezTo>
                              <a:pt x="0" y="38268"/>
                              <a:pt x="0" y="41746"/>
                              <a:pt x="0" y="41746"/>
                            </a:cubicBezTo>
                            <a:close/>
                          </a:path>
                        </a:pathLst>
                      </a:custGeom>
                      <a:solidFill>
                        <a:srgbClr val="691577"/>
                      </a:solidFill>
                      <a:ln w="34755" cap="flat">
                        <a:noFill/>
                        <a:prstDash val="solid"/>
                        <a:miter/>
                      </a:ln>
                    </p:spPr>
                    <p:txBody>
                      <a:bodyPr rtlCol="0" anchor="ctr"/>
                      <a:lstStyle/>
                      <a:p>
                        <a:endParaRPr lang="en-US"/>
                      </a:p>
                    </p:txBody>
                  </p:sp>
                  <p:grpSp>
                    <p:nvGrpSpPr>
                      <p:cNvPr id="483" name="Graphic 30">
                        <a:extLst>
                          <a:ext uri="{FF2B5EF4-FFF2-40B4-BE49-F238E27FC236}">
                            <a16:creationId xmlns:a16="http://schemas.microsoft.com/office/drawing/2014/main" xmlns="" id="{1371FC05-4299-492E-80BF-4AB285A800E4}"/>
                          </a:ext>
                        </a:extLst>
                      </p:cNvPr>
                      <p:cNvGrpSpPr/>
                      <p:nvPr/>
                    </p:nvGrpSpPr>
                    <p:grpSpPr>
                      <a:xfrm>
                        <a:off x="4745260" y="9900394"/>
                        <a:ext cx="110454" cy="52633"/>
                        <a:chOff x="4745260" y="9900394"/>
                        <a:chExt cx="110454" cy="52633"/>
                      </a:xfrm>
                    </p:grpSpPr>
                    <p:grpSp>
                      <p:nvGrpSpPr>
                        <p:cNvPr id="484" name="Graphic 30">
                          <a:extLst>
                            <a:ext uri="{FF2B5EF4-FFF2-40B4-BE49-F238E27FC236}">
                              <a16:creationId xmlns:a16="http://schemas.microsoft.com/office/drawing/2014/main" xmlns="" id="{68E0A704-A537-413E-B54E-AE8479CBC616}"/>
                            </a:ext>
                          </a:extLst>
                        </p:cNvPr>
                        <p:cNvGrpSpPr/>
                        <p:nvPr/>
                      </p:nvGrpSpPr>
                      <p:grpSpPr>
                        <a:xfrm>
                          <a:off x="4745260" y="9900394"/>
                          <a:ext cx="110454" cy="52633"/>
                          <a:chOff x="4745260" y="9900394"/>
                          <a:chExt cx="110454" cy="52633"/>
                        </a:xfrm>
                      </p:grpSpPr>
                      <p:sp>
                        <p:nvSpPr>
                          <p:cNvPr id="485" name="Freeform: Shape 484">
                            <a:extLst>
                              <a:ext uri="{FF2B5EF4-FFF2-40B4-BE49-F238E27FC236}">
                                <a16:creationId xmlns:a16="http://schemas.microsoft.com/office/drawing/2014/main" xmlns="" id="{ABD9F6D2-4CA9-428E-B7A5-E6909B681C27}"/>
                              </a:ext>
                            </a:extLst>
                          </p:cNvPr>
                          <p:cNvSpPr/>
                          <p:nvPr/>
                        </p:nvSpPr>
                        <p:spPr>
                          <a:xfrm>
                            <a:off x="4747332" y="9904323"/>
                            <a:ext cx="105349" cy="45659"/>
                          </a:xfrm>
                          <a:custGeom>
                            <a:avLst/>
                            <a:gdLst>
                              <a:gd name="connsiteX0" fmla="*/ 97945 w 105349"/>
                              <a:gd name="connsiteY0" fmla="*/ 27831 h 45659"/>
                              <a:gd name="connsiteX1" fmla="*/ 28368 w 105349"/>
                              <a:gd name="connsiteY1" fmla="*/ 38268 h 45659"/>
                              <a:gd name="connsiteX2" fmla="*/ 537 w 105349"/>
                              <a:gd name="connsiteY2" fmla="*/ 27831 h 45659"/>
                              <a:gd name="connsiteX3" fmla="*/ 63156 w 105349"/>
                              <a:gd name="connsiteY3" fmla="*/ 0 h 45659"/>
                              <a:gd name="connsiteX4" fmla="*/ 97945 w 105349"/>
                              <a:gd name="connsiteY4" fmla="*/ 27831 h 45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349" h="45659">
                                <a:moveTo>
                                  <a:pt x="97945" y="27831"/>
                                </a:moveTo>
                                <a:cubicBezTo>
                                  <a:pt x="97945" y="27831"/>
                                  <a:pt x="59678" y="10437"/>
                                  <a:pt x="28368" y="38268"/>
                                </a:cubicBezTo>
                                <a:cubicBezTo>
                                  <a:pt x="10973" y="55662"/>
                                  <a:pt x="-2942" y="38268"/>
                                  <a:pt x="537" y="27831"/>
                                </a:cubicBezTo>
                                <a:cubicBezTo>
                                  <a:pt x="7495" y="13916"/>
                                  <a:pt x="31847" y="0"/>
                                  <a:pt x="63156" y="0"/>
                                </a:cubicBezTo>
                                <a:cubicBezTo>
                                  <a:pt x="101424" y="0"/>
                                  <a:pt x="115340" y="24352"/>
                                  <a:pt x="97945" y="27831"/>
                                </a:cubicBezTo>
                                <a:close/>
                              </a:path>
                            </a:pathLst>
                          </a:custGeom>
                          <a:solidFill>
                            <a:srgbClr val="FDF6EC"/>
                          </a:solidFill>
                          <a:ln w="34755" cap="flat">
                            <a:noFill/>
                            <a:prstDash val="solid"/>
                            <a:miter/>
                          </a:ln>
                        </p:spPr>
                        <p:txBody>
                          <a:bodyPr rtlCol="0" anchor="ctr"/>
                          <a:lstStyle/>
                          <a:p>
                            <a:endParaRPr lang="en-US"/>
                          </a:p>
                        </p:txBody>
                      </p:sp>
                      <p:sp>
                        <p:nvSpPr>
                          <p:cNvPr id="486" name="Freeform: Shape 485">
                            <a:extLst>
                              <a:ext uri="{FF2B5EF4-FFF2-40B4-BE49-F238E27FC236}">
                                <a16:creationId xmlns:a16="http://schemas.microsoft.com/office/drawing/2014/main" xmlns="" id="{9DC8CDAB-8A04-49C5-987D-6AA7DB3D1528}"/>
                              </a:ext>
                            </a:extLst>
                          </p:cNvPr>
                          <p:cNvSpPr/>
                          <p:nvPr/>
                        </p:nvSpPr>
                        <p:spPr>
                          <a:xfrm>
                            <a:off x="4745260" y="9900394"/>
                            <a:ext cx="110454" cy="52633"/>
                          </a:xfrm>
                          <a:custGeom>
                            <a:avLst/>
                            <a:gdLst>
                              <a:gd name="connsiteX0" fmla="*/ 16525 w 110454"/>
                              <a:gd name="connsiteY0" fmla="*/ 52633 h 52633"/>
                              <a:gd name="connsiteX1" fmla="*/ 2609 w 110454"/>
                              <a:gd name="connsiteY1" fmla="*/ 45675 h 52633"/>
                              <a:gd name="connsiteX2" fmla="*/ 2609 w 110454"/>
                              <a:gd name="connsiteY2" fmla="*/ 28281 h 52633"/>
                              <a:gd name="connsiteX3" fmla="*/ 68708 w 110454"/>
                              <a:gd name="connsiteY3" fmla="*/ 450 h 52633"/>
                              <a:gd name="connsiteX4" fmla="*/ 110454 w 110454"/>
                              <a:gd name="connsiteY4" fmla="*/ 24802 h 52633"/>
                              <a:gd name="connsiteX5" fmla="*/ 100018 w 110454"/>
                              <a:gd name="connsiteY5" fmla="*/ 35239 h 52633"/>
                              <a:gd name="connsiteX6" fmla="*/ 100018 w 110454"/>
                              <a:gd name="connsiteY6" fmla="*/ 35239 h 52633"/>
                              <a:gd name="connsiteX7" fmla="*/ 100018 w 110454"/>
                              <a:gd name="connsiteY7" fmla="*/ 35239 h 52633"/>
                              <a:gd name="connsiteX8" fmla="*/ 72187 w 110454"/>
                              <a:gd name="connsiteY8" fmla="*/ 28281 h 52633"/>
                              <a:gd name="connsiteX9" fmla="*/ 33919 w 110454"/>
                              <a:gd name="connsiteY9" fmla="*/ 42196 h 52633"/>
                              <a:gd name="connsiteX10" fmla="*/ 16525 w 110454"/>
                              <a:gd name="connsiteY10" fmla="*/ 52633 h 52633"/>
                              <a:gd name="connsiteX11" fmla="*/ 65229 w 110454"/>
                              <a:gd name="connsiteY11" fmla="*/ 7408 h 52633"/>
                              <a:gd name="connsiteX12" fmla="*/ 9567 w 110454"/>
                              <a:gd name="connsiteY12" fmla="*/ 31760 h 52633"/>
                              <a:gd name="connsiteX13" fmla="*/ 9567 w 110454"/>
                              <a:gd name="connsiteY13" fmla="*/ 42196 h 52633"/>
                              <a:gd name="connsiteX14" fmla="*/ 30440 w 110454"/>
                              <a:gd name="connsiteY14" fmla="*/ 38718 h 52633"/>
                              <a:gd name="connsiteX15" fmla="*/ 75666 w 110454"/>
                              <a:gd name="connsiteY15" fmla="*/ 21323 h 52633"/>
                              <a:gd name="connsiteX16" fmla="*/ 103497 w 110454"/>
                              <a:gd name="connsiteY16" fmla="*/ 28281 h 52633"/>
                              <a:gd name="connsiteX17" fmla="*/ 106975 w 110454"/>
                              <a:gd name="connsiteY17" fmla="*/ 24802 h 52633"/>
                              <a:gd name="connsiteX18" fmla="*/ 72187 w 110454"/>
                              <a:gd name="connsiteY18" fmla="*/ 7408 h 52633"/>
                              <a:gd name="connsiteX19" fmla="*/ 65229 w 110454"/>
                              <a:gd name="connsiteY19" fmla="*/ 7408 h 52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454" h="52633">
                                <a:moveTo>
                                  <a:pt x="16525" y="52633"/>
                                </a:moveTo>
                                <a:cubicBezTo>
                                  <a:pt x="9567" y="52633"/>
                                  <a:pt x="6088" y="49154"/>
                                  <a:pt x="2609" y="45675"/>
                                </a:cubicBezTo>
                                <a:cubicBezTo>
                                  <a:pt x="-870" y="42196"/>
                                  <a:pt x="-870" y="35239"/>
                                  <a:pt x="2609" y="28281"/>
                                </a:cubicBezTo>
                                <a:cubicBezTo>
                                  <a:pt x="9567" y="14366"/>
                                  <a:pt x="37398" y="-3029"/>
                                  <a:pt x="68708" y="450"/>
                                </a:cubicBezTo>
                                <a:cubicBezTo>
                                  <a:pt x="93060" y="450"/>
                                  <a:pt x="106975" y="14366"/>
                                  <a:pt x="110454" y="24802"/>
                                </a:cubicBezTo>
                                <a:cubicBezTo>
                                  <a:pt x="110454" y="28281"/>
                                  <a:pt x="106975" y="31760"/>
                                  <a:pt x="100018" y="35239"/>
                                </a:cubicBezTo>
                                <a:lnTo>
                                  <a:pt x="100018" y="35239"/>
                                </a:lnTo>
                                <a:lnTo>
                                  <a:pt x="100018" y="35239"/>
                                </a:lnTo>
                                <a:cubicBezTo>
                                  <a:pt x="100018" y="35239"/>
                                  <a:pt x="89581" y="28281"/>
                                  <a:pt x="72187" y="28281"/>
                                </a:cubicBezTo>
                                <a:cubicBezTo>
                                  <a:pt x="58271" y="28281"/>
                                  <a:pt x="44356" y="31760"/>
                                  <a:pt x="33919" y="42196"/>
                                </a:cubicBezTo>
                                <a:cubicBezTo>
                                  <a:pt x="26961" y="52633"/>
                                  <a:pt x="23483" y="52633"/>
                                  <a:pt x="16525" y="52633"/>
                                </a:cubicBezTo>
                                <a:close/>
                                <a:moveTo>
                                  <a:pt x="65229" y="7408"/>
                                </a:moveTo>
                                <a:cubicBezTo>
                                  <a:pt x="33919" y="7408"/>
                                  <a:pt x="13046" y="21323"/>
                                  <a:pt x="9567" y="31760"/>
                                </a:cubicBezTo>
                                <a:cubicBezTo>
                                  <a:pt x="9567" y="35239"/>
                                  <a:pt x="9567" y="38718"/>
                                  <a:pt x="9567" y="42196"/>
                                </a:cubicBezTo>
                                <a:cubicBezTo>
                                  <a:pt x="13046" y="49154"/>
                                  <a:pt x="23483" y="49154"/>
                                  <a:pt x="30440" y="38718"/>
                                </a:cubicBezTo>
                                <a:cubicBezTo>
                                  <a:pt x="44356" y="28281"/>
                                  <a:pt x="58271" y="21323"/>
                                  <a:pt x="75666" y="21323"/>
                                </a:cubicBezTo>
                                <a:cubicBezTo>
                                  <a:pt x="89581" y="21323"/>
                                  <a:pt x="100018" y="24802"/>
                                  <a:pt x="103497" y="28281"/>
                                </a:cubicBezTo>
                                <a:cubicBezTo>
                                  <a:pt x="106975" y="28281"/>
                                  <a:pt x="106975" y="24802"/>
                                  <a:pt x="106975" y="24802"/>
                                </a:cubicBezTo>
                                <a:cubicBezTo>
                                  <a:pt x="106975" y="17844"/>
                                  <a:pt x="93060" y="7408"/>
                                  <a:pt x="72187" y="7408"/>
                                </a:cubicBezTo>
                                <a:cubicBezTo>
                                  <a:pt x="68708" y="7408"/>
                                  <a:pt x="65229" y="7408"/>
                                  <a:pt x="65229" y="7408"/>
                                </a:cubicBezTo>
                                <a:close/>
                              </a:path>
                            </a:pathLst>
                          </a:custGeom>
                          <a:solidFill>
                            <a:srgbClr val="AAA59F"/>
                          </a:solidFill>
                          <a:ln w="34755" cap="flat">
                            <a:noFill/>
                            <a:prstDash val="solid"/>
                            <a:miter/>
                          </a:ln>
                        </p:spPr>
                        <p:txBody>
                          <a:bodyPr rtlCol="0" anchor="ctr"/>
                          <a:lstStyle/>
                          <a:p>
                            <a:endParaRPr lang="en-US"/>
                          </a:p>
                        </p:txBody>
                      </p:sp>
                    </p:grpSp>
                    <p:sp>
                      <p:nvSpPr>
                        <p:cNvPr id="487" name="Freeform: Shape 486">
                          <a:extLst>
                            <a:ext uri="{FF2B5EF4-FFF2-40B4-BE49-F238E27FC236}">
                              <a16:creationId xmlns:a16="http://schemas.microsoft.com/office/drawing/2014/main" xmlns="" id="{55B899D1-DD24-4E9F-A885-55D830381C45}"/>
                            </a:ext>
                          </a:extLst>
                        </p:cNvPr>
                        <p:cNvSpPr/>
                        <p:nvPr/>
                      </p:nvSpPr>
                      <p:spPr>
                        <a:xfrm>
                          <a:off x="4749777" y="9915131"/>
                          <a:ext cx="103899" cy="34755"/>
                        </a:xfrm>
                        <a:custGeom>
                          <a:avLst/>
                          <a:gdLst>
                            <a:gd name="connsiteX0" fmla="*/ 1571 w 103899"/>
                            <a:gd name="connsiteY0" fmla="*/ 13545 h 34755"/>
                            <a:gd name="connsiteX1" fmla="*/ 43317 w 103899"/>
                            <a:gd name="connsiteY1" fmla="*/ 6587 h 34755"/>
                            <a:gd name="connsiteX2" fmla="*/ 102458 w 103899"/>
                            <a:gd name="connsiteY2" fmla="*/ 6587 h 34755"/>
                            <a:gd name="connsiteX3" fmla="*/ 98979 w 103899"/>
                            <a:gd name="connsiteY3" fmla="*/ 17024 h 34755"/>
                            <a:gd name="connsiteX4" fmla="*/ 29402 w 103899"/>
                            <a:gd name="connsiteY4" fmla="*/ 27460 h 34755"/>
                            <a:gd name="connsiteX5" fmla="*/ 1571 w 103899"/>
                            <a:gd name="connsiteY5" fmla="*/ 13545 h 34755"/>
                            <a:gd name="connsiteX6" fmla="*/ 1571 w 103899"/>
                            <a:gd name="connsiteY6" fmla="*/ 13545 h 34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899" h="34755">
                              <a:moveTo>
                                <a:pt x="1571" y="13545"/>
                              </a:moveTo>
                              <a:cubicBezTo>
                                <a:pt x="5050" y="20502"/>
                                <a:pt x="18965" y="17024"/>
                                <a:pt x="43317" y="6587"/>
                              </a:cubicBezTo>
                              <a:cubicBezTo>
                                <a:pt x="67669" y="-3850"/>
                                <a:pt x="88543" y="-371"/>
                                <a:pt x="102458" y="6587"/>
                              </a:cubicBezTo>
                              <a:cubicBezTo>
                                <a:pt x="105937" y="10066"/>
                                <a:pt x="102458" y="17024"/>
                                <a:pt x="98979" y="17024"/>
                              </a:cubicBezTo>
                              <a:cubicBezTo>
                                <a:pt x="98979" y="17024"/>
                                <a:pt x="60712" y="-371"/>
                                <a:pt x="29402" y="27460"/>
                              </a:cubicBezTo>
                              <a:cubicBezTo>
                                <a:pt x="12007" y="44854"/>
                                <a:pt x="-5387" y="27460"/>
                                <a:pt x="1571" y="13545"/>
                              </a:cubicBezTo>
                              <a:cubicBezTo>
                                <a:pt x="1571" y="13545"/>
                                <a:pt x="1571" y="13545"/>
                                <a:pt x="1571" y="13545"/>
                              </a:cubicBezTo>
                              <a:close/>
                            </a:path>
                          </a:pathLst>
                        </a:custGeom>
                        <a:solidFill>
                          <a:srgbClr val="D6D0C8"/>
                        </a:solidFill>
                        <a:ln w="34755" cap="flat">
                          <a:noFill/>
                          <a:prstDash val="solid"/>
                          <a:miter/>
                        </a:ln>
                      </p:spPr>
                      <p:txBody>
                        <a:bodyPr rtlCol="0" anchor="ctr"/>
                        <a:lstStyle/>
                        <a:p>
                          <a:endParaRPr lang="en-US"/>
                        </a:p>
                      </p:txBody>
                    </p:sp>
                  </p:grpSp>
                  <p:grpSp>
                    <p:nvGrpSpPr>
                      <p:cNvPr id="488" name="Graphic 30">
                        <a:extLst>
                          <a:ext uri="{FF2B5EF4-FFF2-40B4-BE49-F238E27FC236}">
                            <a16:creationId xmlns:a16="http://schemas.microsoft.com/office/drawing/2014/main" xmlns="" id="{4D54FD23-B1E0-436C-ACE6-0884A11C19E9}"/>
                          </a:ext>
                        </a:extLst>
                      </p:cNvPr>
                      <p:cNvGrpSpPr/>
                      <p:nvPr/>
                    </p:nvGrpSpPr>
                    <p:grpSpPr>
                      <a:xfrm>
                        <a:off x="4768743" y="9942591"/>
                        <a:ext cx="107845" cy="55661"/>
                        <a:chOff x="4768743" y="9942591"/>
                        <a:chExt cx="107845" cy="55661"/>
                      </a:xfrm>
                    </p:grpSpPr>
                    <p:grpSp>
                      <p:nvGrpSpPr>
                        <p:cNvPr id="489" name="Graphic 30">
                          <a:extLst>
                            <a:ext uri="{FF2B5EF4-FFF2-40B4-BE49-F238E27FC236}">
                              <a16:creationId xmlns:a16="http://schemas.microsoft.com/office/drawing/2014/main" xmlns="" id="{18BC997A-5CDB-433F-ABC9-3C2F67B7358D}"/>
                            </a:ext>
                          </a:extLst>
                        </p:cNvPr>
                        <p:cNvGrpSpPr/>
                        <p:nvPr/>
                      </p:nvGrpSpPr>
                      <p:grpSpPr>
                        <a:xfrm>
                          <a:off x="4768743" y="9942591"/>
                          <a:ext cx="107845" cy="55661"/>
                          <a:chOff x="4768743" y="9942591"/>
                          <a:chExt cx="107845" cy="55661"/>
                        </a:xfrm>
                      </p:grpSpPr>
                      <p:sp>
                        <p:nvSpPr>
                          <p:cNvPr id="490" name="Freeform: Shape 489">
                            <a:extLst>
                              <a:ext uri="{FF2B5EF4-FFF2-40B4-BE49-F238E27FC236}">
                                <a16:creationId xmlns:a16="http://schemas.microsoft.com/office/drawing/2014/main" xmlns="" id="{C066A09B-7CCB-4709-98C5-14022E05CD0C}"/>
                              </a:ext>
                            </a:extLst>
                          </p:cNvPr>
                          <p:cNvSpPr/>
                          <p:nvPr/>
                        </p:nvSpPr>
                        <p:spPr>
                          <a:xfrm>
                            <a:off x="4771771" y="9949210"/>
                            <a:ext cx="103190" cy="46724"/>
                          </a:xfrm>
                          <a:custGeom>
                            <a:avLst/>
                            <a:gdLst>
                              <a:gd name="connsiteX0" fmla="*/ 97858 w 103190"/>
                              <a:gd name="connsiteY0" fmla="*/ 24691 h 46724"/>
                              <a:gd name="connsiteX1" fmla="*/ 28281 w 103190"/>
                              <a:gd name="connsiteY1" fmla="*/ 38607 h 46724"/>
                              <a:gd name="connsiteX2" fmla="*/ 450 w 103190"/>
                              <a:gd name="connsiteY2" fmla="*/ 28170 h 46724"/>
                              <a:gd name="connsiteX3" fmla="*/ 63070 w 103190"/>
                              <a:gd name="connsiteY3" fmla="*/ 339 h 46724"/>
                              <a:gd name="connsiteX4" fmla="*/ 97858 w 103190"/>
                              <a:gd name="connsiteY4" fmla="*/ 24691 h 467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90" h="46724">
                                <a:moveTo>
                                  <a:pt x="97858" y="24691"/>
                                </a:moveTo>
                                <a:cubicBezTo>
                                  <a:pt x="97858" y="24691"/>
                                  <a:pt x="59591" y="7297"/>
                                  <a:pt x="28281" y="38607"/>
                                </a:cubicBezTo>
                                <a:cubicBezTo>
                                  <a:pt x="14366" y="56001"/>
                                  <a:pt x="-3029" y="42086"/>
                                  <a:pt x="450" y="28170"/>
                                </a:cubicBezTo>
                                <a:cubicBezTo>
                                  <a:pt x="3929" y="14254"/>
                                  <a:pt x="31760" y="339"/>
                                  <a:pt x="63070" y="339"/>
                                </a:cubicBezTo>
                                <a:cubicBezTo>
                                  <a:pt x="97858" y="-3140"/>
                                  <a:pt x="111774" y="21212"/>
                                  <a:pt x="97858" y="24691"/>
                                </a:cubicBezTo>
                                <a:close/>
                              </a:path>
                            </a:pathLst>
                          </a:custGeom>
                          <a:solidFill>
                            <a:srgbClr val="FDF6EC"/>
                          </a:solidFill>
                          <a:ln w="34755" cap="flat">
                            <a:noFill/>
                            <a:prstDash val="solid"/>
                            <a:miter/>
                          </a:ln>
                        </p:spPr>
                        <p:txBody>
                          <a:bodyPr rtlCol="0" anchor="ctr"/>
                          <a:lstStyle/>
                          <a:p>
                            <a:endParaRPr lang="en-US"/>
                          </a:p>
                        </p:txBody>
                      </p:sp>
                      <p:sp>
                        <p:nvSpPr>
                          <p:cNvPr id="491" name="Freeform: Shape 490">
                            <a:extLst>
                              <a:ext uri="{FF2B5EF4-FFF2-40B4-BE49-F238E27FC236}">
                                <a16:creationId xmlns:a16="http://schemas.microsoft.com/office/drawing/2014/main" xmlns="" id="{6ED56FCD-4F6C-4C20-9C95-D8D02F06D006}"/>
                              </a:ext>
                            </a:extLst>
                          </p:cNvPr>
                          <p:cNvSpPr/>
                          <p:nvPr/>
                        </p:nvSpPr>
                        <p:spPr>
                          <a:xfrm>
                            <a:off x="4768743" y="9942591"/>
                            <a:ext cx="107845" cy="55661"/>
                          </a:xfrm>
                          <a:custGeom>
                            <a:avLst/>
                            <a:gdLst>
                              <a:gd name="connsiteX0" fmla="*/ 17394 w 107845"/>
                              <a:gd name="connsiteY0" fmla="*/ 55662 h 55661"/>
                              <a:gd name="connsiteX1" fmla="*/ 3479 w 107845"/>
                              <a:gd name="connsiteY1" fmla="*/ 48704 h 55661"/>
                              <a:gd name="connsiteX2" fmla="*/ 0 w 107845"/>
                              <a:gd name="connsiteY2" fmla="*/ 31310 h 55661"/>
                              <a:gd name="connsiteX3" fmla="*/ 66098 w 107845"/>
                              <a:gd name="connsiteY3" fmla="*/ 0 h 55661"/>
                              <a:gd name="connsiteX4" fmla="*/ 107845 w 107845"/>
                              <a:gd name="connsiteY4" fmla="*/ 24352 h 55661"/>
                              <a:gd name="connsiteX5" fmla="*/ 100887 w 107845"/>
                              <a:gd name="connsiteY5" fmla="*/ 34789 h 55661"/>
                              <a:gd name="connsiteX6" fmla="*/ 100887 w 107845"/>
                              <a:gd name="connsiteY6" fmla="*/ 34789 h 55661"/>
                              <a:gd name="connsiteX7" fmla="*/ 100887 w 107845"/>
                              <a:gd name="connsiteY7" fmla="*/ 34789 h 55661"/>
                              <a:gd name="connsiteX8" fmla="*/ 76535 w 107845"/>
                              <a:gd name="connsiteY8" fmla="*/ 31310 h 55661"/>
                              <a:gd name="connsiteX9" fmla="*/ 34789 w 107845"/>
                              <a:gd name="connsiteY9" fmla="*/ 48704 h 55661"/>
                              <a:gd name="connsiteX10" fmla="*/ 17394 w 107845"/>
                              <a:gd name="connsiteY10" fmla="*/ 55662 h 55661"/>
                              <a:gd name="connsiteX11" fmla="*/ 17394 w 107845"/>
                              <a:gd name="connsiteY11" fmla="*/ 55662 h 55661"/>
                              <a:gd name="connsiteX12" fmla="*/ 66098 w 107845"/>
                              <a:gd name="connsiteY12" fmla="*/ 6958 h 55661"/>
                              <a:gd name="connsiteX13" fmla="*/ 6958 w 107845"/>
                              <a:gd name="connsiteY13" fmla="*/ 34789 h 55661"/>
                              <a:gd name="connsiteX14" fmla="*/ 6958 w 107845"/>
                              <a:gd name="connsiteY14" fmla="*/ 45225 h 55661"/>
                              <a:gd name="connsiteX15" fmla="*/ 27831 w 107845"/>
                              <a:gd name="connsiteY15" fmla="*/ 41747 h 55661"/>
                              <a:gd name="connsiteX16" fmla="*/ 73056 w 107845"/>
                              <a:gd name="connsiteY16" fmla="*/ 24352 h 55661"/>
                              <a:gd name="connsiteX17" fmla="*/ 100887 w 107845"/>
                              <a:gd name="connsiteY17" fmla="*/ 27831 h 55661"/>
                              <a:gd name="connsiteX18" fmla="*/ 104366 w 107845"/>
                              <a:gd name="connsiteY18" fmla="*/ 24352 h 55661"/>
                              <a:gd name="connsiteX19" fmla="*/ 66098 w 107845"/>
                              <a:gd name="connsiteY19" fmla="*/ 6958 h 55661"/>
                              <a:gd name="connsiteX20" fmla="*/ 66098 w 107845"/>
                              <a:gd name="connsiteY20" fmla="*/ 6958 h 55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845" h="55661">
                                <a:moveTo>
                                  <a:pt x="17394" y="55662"/>
                                </a:moveTo>
                                <a:cubicBezTo>
                                  <a:pt x="10436" y="55662"/>
                                  <a:pt x="6958" y="52183"/>
                                  <a:pt x="3479" y="48704"/>
                                </a:cubicBezTo>
                                <a:cubicBezTo>
                                  <a:pt x="0" y="45225"/>
                                  <a:pt x="0" y="38268"/>
                                  <a:pt x="0" y="31310"/>
                                </a:cubicBezTo>
                                <a:cubicBezTo>
                                  <a:pt x="6958" y="17394"/>
                                  <a:pt x="34789" y="0"/>
                                  <a:pt x="66098" y="0"/>
                                </a:cubicBezTo>
                                <a:cubicBezTo>
                                  <a:pt x="90451" y="0"/>
                                  <a:pt x="107845" y="13916"/>
                                  <a:pt x="107845" y="24352"/>
                                </a:cubicBezTo>
                                <a:cubicBezTo>
                                  <a:pt x="107845" y="27831"/>
                                  <a:pt x="104366" y="31310"/>
                                  <a:pt x="100887" y="34789"/>
                                </a:cubicBezTo>
                                <a:lnTo>
                                  <a:pt x="100887" y="34789"/>
                                </a:lnTo>
                                <a:lnTo>
                                  <a:pt x="100887" y="34789"/>
                                </a:lnTo>
                                <a:cubicBezTo>
                                  <a:pt x="100887" y="34789"/>
                                  <a:pt x="90451" y="31310"/>
                                  <a:pt x="76535" y="31310"/>
                                </a:cubicBezTo>
                                <a:cubicBezTo>
                                  <a:pt x="59141" y="31310"/>
                                  <a:pt x="48704" y="38268"/>
                                  <a:pt x="34789" y="48704"/>
                                </a:cubicBezTo>
                                <a:cubicBezTo>
                                  <a:pt x="27831" y="52183"/>
                                  <a:pt x="20873" y="55662"/>
                                  <a:pt x="17394" y="55662"/>
                                </a:cubicBezTo>
                                <a:lnTo>
                                  <a:pt x="17394" y="55662"/>
                                </a:lnTo>
                                <a:close/>
                                <a:moveTo>
                                  <a:pt x="66098" y="6958"/>
                                </a:moveTo>
                                <a:cubicBezTo>
                                  <a:pt x="34789" y="6958"/>
                                  <a:pt x="13915" y="20873"/>
                                  <a:pt x="6958" y="34789"/>
                                </a:cubicBezTo>
                                <a:cubicBezTo>
                                  <a:pt x="6958" y="38268"/>
                                  <a:pt x="6958" y="41747"/>
                                  <a:pt x="6958" y="45225"/>
                                </a:cubicBezTo>
                                <a:cubicBezTo>
                                  <a:pt x="10436" y="52183"/>
                                  <a:pt x="20873" y="52183"/>
                                  <a:pt x="27831" y="41747"/>
                                </a:cubicBezTo>
                                <a:cubicBezTo>
                                  <a:pt x="41746" y="27831"/>
                                  <a:pt x="55662" y="24352"/>
                                  <a:pt x="73056" y="24352"/>
                                </a:cubicBezTo>
                                <a:cubicBezTo>
                                  <a:pt x="86972" y="24352"/>
                                  <a:pt x="97408" y="27831"/>
                                  <a:pt x="100887" y="27831"/>
                                </a:cubicBezTo>
                                <a:cubicBezTo>
                                  <a:pt x="104366" y="27831"/>
                                  <a:pt x="104366" y="24352"/>
                                  <a:pt x="104366" y="24352"/>
                                </a:cubicBezTo>
                                <a:cubicBezTo>
                                  <a:pt x="100887" y="17394"/>
                                  <a:pt x="90451" y="6958"/>
                                  <a:pt x="66098" y="6958"/>
                                </a:cubicBezTo>
                                <a:cubicBezTo>
                                  <a:pt x="66098" y="6958"/>
                                  <a:pt x="66098" y="6958"/>
                                  <a:pt x="66098" y="6958"/>
                                </a:cubicBezTo>
                                <a:close/>
                              </a:path>
                            </a:pathLst>
                          </a:custGeom>
                          <a:solidFill>
                            <a:srgbClr val="AAA59F"/>
                          </a:solidFill>
                          <a:ln w="34755" cap="flat">
                            <a:noFill/>
                            <a:prstDash val="solid"/>
                            <a:miter/>
                          </a:ln>
                        </p:spPr>
                        <p:txBody>
                          <a:bodyPr rtlCol="0" anchor="ctr"/>
                          <a:lstStyle/>
                          <a:p>
                            <a:endParaRPr lang="en-US"/>
                          </a:p>
                        </p:txBody>
                      </p:sp>
                    </p:grpSp>
                    <p:sp>
                      <p:nvSpPr>
                        <p:cNvPr id="492" name="Freeform: Shape 491">
                          <a:extLst>
                            <a:ext uri="{FF2B5EF4-FFF2-40B4-BE49-F238E27FC236}">
                              <a16:creationId xmlns:a16="http://schemas.microsoft.com/office/drawing/2014/main" xmlns="" id="{B908B768-1C36-4681-AC65-8E4ADD4D7A70}"/>
                            </a:ext>
                          </a:extLst>
                        </p:cNvPr>
                        <p:cNvSpPr/>
                        <p:nvPr/>
                      </p:nvSpPr>
                      <p:spPr>
                        <a:xfrm>
                          <a:off x="4771685" y="9959985"/>
                          <a:ext cx="103709" cy="35126"/>
                        </a:xfrm>
                        <a:custGeom>
                          <a:avLst/>
                          <a:gdLst>
                            <a:gd name="connsiteX0" fmla="*/ 537 w 103709"/>
                            <a:gd name="connsiteY0" fmla="*/ 13916 h 35126"/>
                            <a:gd name="connsiteX1" fmla="*/ 42283 w 103709"/>
                            <a:gd name="connsiteY1" fmla="*/ 6958 h 35126"/>
                            <a:gd name="connsiteX2" fmla="*/ 101424 w 103709"/>
                            <a:gd name="connsiteY2" fmla="*/ 3479 h 35126"/>
                            <a:gd name="connsiteX3" fmla="*/ 97945 w 103709"/>
                            <a:gd name="connsiteY3" fmla="*/ 13916 h 35126"/>
                            <a:gd name="connsiteX4" fmla="*/ 28367 w 103709"/>
                            <a:gd name="connsiteY4" fmla="*/ 27831 h 35126"/>
                            <a:gd name="connsiteX5" fmla="*/ 537 w 103709"/>
                            <a:gd name="connsiteY5" fmla="*/ 13916 h 35126"/>
                            <a:gd name="connsiteX6" fmla="*/ 537 w 103709"/>
                            <a:gd name="connsiteY6" fmla="*/ 13916 h 35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709" h="35126">
                              <a:moveTo>
                                <a:pt x="537" y="13916"/>
                              </a:moveTo>
                              <a:cubicBezTo>
                                <a:pt x="4015" y="20873"/>
                                <a:pt x="17931" y="17394"/>
                                <a:pt x="42283" y="6958"/>
                              </a:cubicBezTo>
                              <a:cubicBezTo>
                                <a:pt x="63156" y="-3479"/>
                                <a:pt x="87509" y="0"/>
                                <a:pt x="101424" y="3479"/>
                              </a:cubicBezTo>
                              <a:cubicBezTo>
                                <a:pt x="104903" y="6958"/>
                                <a:pt x="104903" y="13916"/>
                                <a:pt x="97945" y="13916"/>
                              </a:cubicBezTo>
                              <a:cubicBezTo>
                                <a:pt x="97945" y="13916"/>
                                <a:pt x="59677" y="-3479"/>
                                <a:pt x="28367" y="27831"/>
                              </a:cubicBezTo>
                              <a:cubicBezTo>
                                <a:pt x="10973" y="45225"/>
                                <a:pt x="-2942" y="27831"/>
                                <a:pt x="537" y="13916"/>
                              </a:cubicBezTo>
                              <a:cubicBezTo>
                                <a:pt x="537" y="13916"/>
                                <a:pt x="537" y="13916"/>
                                <a:pt x="537" y="13916"/>
                              </a:cubicBezTo>
                              <a:close/>
                            </a:path>
                          </a:pathLst>
                        </a:custGeom>
                        <a:solidFill>
                          <a:srgbClr val="D6D0C8"/>
                        </a:solidFill>
                        <a:ln w="34755" cap="flat">
                          <a:noFill/>
                          <a:prstDash val="solid"/>
                          <a:miter/>
                        </a:ln>
                      </p:spPr>
                      <p:txBody>
                        <a:bodyPr rtlCol="0" anchor="ctr"/>
                        <a:lstStyle/>
                        <a:p>
                          <a:endParaRPr lang="en-US"/>
                        </a:p>
                      </p:txBody>
                    </p:sp>
                  </p:grpSp>
                  <p:sp>
                    <p:nvSpPr>
                      <p:cNvPr id="493" name="Freeform: Shape 492">
                        <a:extLst>
                          <a:ext uri="{FF2B5EF4-FFF2-40B4-BE49-F238E27FC236}">
                            <a16:creationId xmlns:a16="http://schemas.microsoft.com/office/drawing/2014/main" xmlns="" id="{CD4039F7-6696-47A9-8D2A-1384CD43EC3E}"/>
                          </a:ext>
                        </a:extLst>
                      </p:cNvPr>
                      <p:cNvSpPr/>
                      <p:nvPr/>
                    </p:nvSpPr>
                    <p:spPr>
                      <a:xfrm>
                        <a:off x="4740827" y="9992806"/>
                        <a:ext cx="274915" cy="159419"/>
                      </a:xfrm>
                      <a:custGeom>
                        <a:avLst/>
                        <a:gdLst>
                          <a:gd name="connsiteX0" fmla="*/ 69662 w 274915"/>
                          <a:gd name="connsiteY0" fmla="*/ 29799 h 159419"/>
                          <a:gd name="connsiteX1" fmla="*/ 184465 w 274915"/>
                          <a:gd name="connsiteY1" fmla="*/ 19362 h 159419"/>
                          <a:gd name="connsiteX2" fmla="*/ 167071 w 274915"/>
                          <a:gd name="connsiteY2" fmla="*/ 8926 h 159419"/>
                          <a:gd name="connsiteX3" fmla="*/ 85 w 274915"/>
                          <a:gd name="connsiteY3" fmla="*/ 127207 h 159419"/>
                          <a:gd name="connsiteX4" fmla="*/ 100972 w 274915"/>
                          <a:gd name="connsiteY4" fmla="*/ 158517 h 159419"/>
                          <a:gd name="connsiteX5" fmla="*/ 274916 w 274915"/>
                          <a:gd name="connsiteY5" fmla="*/ 106334 h 159419"/>
                          <a:gd name="connsiteX6" fmla="*/ 274916 w 274915"/>
                          <a:gd name="connsiteY6" fmla="*/ 95897 h 159419"/>
                          <a:gd name="connsiteX7" fmla="*/ 69662 w 274915"/>
                          <a:gd name="connsiteY7" fmla="*/ 29799 h 159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4915" h="159419">
                            <a:moveTo>
                              <a:pt x="69662" y="29799"/>
                            </a:moveTo>
                            <a:cubicBezTo>
                              <a:pt x="107930" y="-1511"/>
                              <a:pt x="149677" y="8926"/>
                              <a:pt x="184465" y="19362"/>
                            </a:cubicBezTo>
                            <a:cubicBezTo>
                              <a:pt x="177507" y="15883"/>
                              <a:pt x="170550" y="12404"/>
                              <a:pt x="167071" y="8926"/>
                            </a:cubicBezTo>
                            <a:cubicBezTo>
                              <a:pt x="100972" y="-11948"/>
                              <a:pt x="-3394" y="-4990"/>
                              <a:pt x="85" y="127207"/>
                            </a:cubicBezTo>
                            <a:cubicBezTo>
                              <a:pt x="24437" y="144601"/>
                              <a:pt x="55747" y="155038"/>
                              <a:pt x="100972" y="158517"/>
                            </a:cubicBezTo>
                            <a:cubicBezTo>
                              <a:pt x="198381" y="165475"/>
                              <a:pt x="250564" y="130686"/>
                              <a:pt x="274916" y="106334"/>
                            </a:cubicBezTo>
                            <a:cubicBezTo>
                              <a:pt x="274916" y="102855"/>
                              <a:pt x="274916" y="99376"/>
                              <a:pt x="274916" y="95897"/>
                            </a:cubicBezTo>
                            <a:cubicBezTo>
                              <a:pt x="121845" y="193306"/>
                              <a:pt x="17479" y="71545"/>
                              <a:pt x="69662" y="29799"/>
                            </a:cubicBezTo>
                            <a:close/>
                          </a:path>
                        </a:pathLst>
                      </a:custGeom>
                      <a:solidFill>
                        <a:srgbClr val="D6D0C8"/>
                      </a:solidFill>
                      <a:ln w="34755" cap="flat">
                        <a:noFill/>
                        <a:prstDash val="solid"/>
                        <a:miter/>
                      </a:ln>
                    </p:spPr>
                    <p:txBody>
                      <a:bodyPr rtlCol="0" anchor="ctr"/>
                      <a:lstStyle/>
                      <a:p>
                        <a:endParaRPr lang="en-US"/>
                      </a:p>
                    </p:txBody>
                  </p:sp>
                  <p:sp>
                    <p:nvSpPr>
                      <p:cNvPr id="494" name="Freeform: Shape 493">
                        <a:extLst>
                          <a:ext uri="{FF2B5EF4-FFF2-40B4-BE49-F238E27FC236}">
                            <a16:creationId xmlns:a16="http://schemas.microsoft.com/office/drawing/2014/main" xmlns="" id="{F82A5CF2-1CF7-40AE-AEF0-6D321C7D8B14}"/>
                          </a:ext>
                        </a:extLst>
                      </p:cNvPr>
                      <p:cNvSpPr/>
                      <p:nvPr/>
                    </p:nvSpPr>
                    <p:spPr>
                      <a:xfrm>
                        <a:off x="4661767" y="9886929"/>
                        <a:ext cx="353975" cy="268772"/>
                      </a:xfrm>
                      <a:custGeom>
                        <a:avLst/>
                        <a:gdLst>
                          <a:gd name="connsiteX0" fmla="*/ 353976 w 353975"/>
                          <a:gd name="connsiteY0" fmla="*/ 215690 h 268772"/>
                          <a:gd name="connsiteX1" fmla="*/ 353976 w 353975"/>
                          <a:gd name="connsiteY1" fmla="*/ 208733 h 268772"/>
                          <a:gd name="connsiteX2" fmla="*/ 180032 w 353975"/>
                          <a:gd name="connsiteY2" fmla="*/ 260916 h 268772"/>
                          <a:gd name="connsiteX3" fmla="*/ 20004 w 353975"/>
                          <a:gd name="connsiteY3" fmla="*/ 107845 h 268772"/>
                          <a:gd name="connsiteX4" fmla="*/ 2609 w 353975"/>
                          <a:gd name="connsiteY4" fmla="*/ 0 h 268772"/>
                          <a:gd name="connsiteX5" fmla="*/ 2609 w 353975"/>
                          <a:gd name="connsiteY5" fmla="*/ 52183 h 268772"/>
                          <a:gd name="connsiteX6" fmla="*/ 9567 w 353975"/>
                          <a:gd name="connsiteY6" fmla="*/ 142634 h 268772"/>
                          <a:gd name="connsiteX7" fmla="*/ 89581 w 353975"/>
                          <a:gd name="connsiteY7" fmla="*/ 264394 h 268772"/>
                          <a:gd name="connsiteX8" fmla="*/ 110454 w 353975"/>
                          <a:gd name="connsiteY8" fmla="*/ 253958 h 268772"/>
                          <a:gd name="connsiteX9" fmla="*/ 308750 w 353975"/>
                          <a:gd name="connsiteY9" fmla="*/ 250479 h 268772"/>
                          <a:gd name="connsiteX10" fmla="*/ 333102 w 353975"/>
                          <a:gd name="connsiteY10" fmla="*/ 250479 h 268772"/>
                          <a:gd name="connsiteX11" fmla="*/ 353976 w 353975"/>
                          <a:gd name="connsiteY11" fmla="*/ 215690 h 268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3975" h="268772">
                            <a:moveTo>
                              <a:pt x="353976" y="215690"/>
                            </a:moveTo>
                            <a:cubicBezTo>
                              <a:pt x="353976" y="212211"/>
                              <a:pt x="353976" y="212211"/>
                              <a:pt x="353976" y="208733"/>
                            </a:cubicBezTo>
                            <a:cubicBezTo>
                              <a:pt x="329623" y="233085"/>
                              <a:pt x="277440" y="267873"/>
                              <a:pt x="180032" y="260916"/>
                            </a:cubicBezTo>
                            <a:cubicBezTo>
                              <a:pt x="40877" y="250479"/>
                              <a:pt x="20004" y="163507"/>
                              <a:pt x="20004" y="107845"/>
                            </a:cubicBezTo>
                            <a:cubicBezTo>
                              <a:pt x="20004" y="69578"/>
                              <a:pt x="6088" y="31310"/>
                              <a:pt x="2609" y="0"/>
                            </a:cubicBezTo>
                            <a:cubicBezTo>
                              <a:pt x="-870" y="17394"/>
                              <a:pt x="-870" y="34789"/>
                              <a:pt x="2609" y="52183"/>
                            </a:cubicBezTo>
                            <a:cubicBezTo>
                              <a:pt x="6088" y="76535"/>
                              <a:pt x="6088" y="93930"/>
                              <a:pt x="9567" y="142634"/>
                            </a:cubicBezTo>
                            <a:cubicBezTo>
                              <a:pt x="13046" y="184380"/>
                              <a:pt x="30440" y="236564"/>
                              <a:pt x="89581" y="264394"/>
                            </a:cubicBezTo>
                            <a:cubicBezTo>
                              <a:pt x="86102" y="253958"/>
                              <a:pt x="89581" y="247000"/>
                              <a:pt x="110454" y="253958"/>
                            </a:cubicBezTo>
                            <a:cubicBezTo>
                              <a:pt x="204384" y="281789"/>
                              <a:pt x="280919" y="264394"/>
                              <a:pt x="308750" y="250479"/>
                            </a:cubicBezTo>
                            <a:cubicBezTo>
                              <a:pt x="319187" y="247000"/>
                              <a:pt x="326145" y="247000"/>
                              <a:pt x="333102" y="250479"/>
                            </a:cubicBezTo>
                            <a:cubicBezTo>
                              <a:pt x="343539" y="240042"/>
                              <a:pt x="350497" y="226127"/>
                              <a:pt x="353976" y="215690"/>
                            </a:cubicBezTo>
                            <a:close/>
                          </a:path>
                        </a:pathLst>
                      </a:custGeom>
                      <a:solidFill>
                        <a:srgbClr val="D6D0C8"/>
                      </a:solidFill>
                      <a:ln w="34755" cap="flat">
                        <a:noFill/>
                        <a:prstDash val="solid"/>
                        <a:miter/>
                      </a:ln>
                    </p:spPr>
                    <p:txBody>
                      <a:bodyPr rtlCol="0" anchor="ctr"/>
                      <a:lstStyle/>
                      <a:p>
                        <a:endParaRPr lang="en-US"/>
                      </a:p>
                    </p:txBody>
                  </p:sp>
                  <p:sp>
                    <p:nvSpPr>
                      <p:cNvPr id="495" name="Freeform: Shape 494">
                        <a:extLst>
                          <a:ext uri="{FF2B5EF4-FFF2-40B4-BE49-F238E27FC236}">
                            <a16:creationId xmlns:a16="http://schemas.microsoft.com/office/drawing/2014/main" xmlns="" id="{2A7ADF2B-BB07-4CA3-B93C-753EFC8DEEDC}"/>
                          </a:ext>
                        </a:extLst>
                      </p:cNvPr>
                      <p:cNvSpPr/>
                      <p:nvPr/>
                    </p:nvSpPr>
                    <p:spPr>
                      <a:xfrm>
                        <a:off x="4852822" y="10029563"/>
                        <a:ext cx="141510" cy="78920"/>
                      </a:xfrm>
                      <a:custGeom>
                        <a:avLst/>
                        <a:gdLst>
                          <a:gd name="connsiteX0" fmla="*/ 86385 w 141510"/>
                          <a:gd name="connsiteY0" fmla="*/ 0 h 78920"/>
                          <a:gd name="connsiteX1" fmla="*/ 16808 w 141510"/>
                          <a:gd name="connsiteY1" fmla="*/ 34789 h 78920"/>
                          <a:gd name="connsiteX2" fmla="*/ 100301 w 141510"/>
                          <a:gd name="connsiteY2" fmla="*/ 73056 h 78920"/>
                          <a:gd name="connsiteX3" fmla="*/ 86385 w 141510"/>
                          <a:gd name="connsiteY3" fmla="*/ 0 h 78920"/>
                        </a:gdLst>
                        <a:ahLst/>
                        <a:cxnLst>
                          <a:cxn ang="0">
                            <a:pos x="connsiteX0" y="connsiteY0"/>
                          </a:cxn>
                          <a:cxn ang="0">
                            <a:pos x="connsiteX1" y="connsiteY1"/>
                          </a:cxn>
                          <a:cxn ang="0">
                            <a:pos x="connsiteX2" y="connsiteY2"/>
                          </a:cxn>
                          <a:cxn ang="0">
                            <a:pos x="connsiteX3" y="connsiteY3"/>
                          </a:cxn>
                        </a:cxnLst>
                        <a:rect l="l" t="t" r="r" b="b"/>
                        <a:pathLst>
                          <a:path w="141510" h="78920">
                            <a:moveTo>
                              <a:pt x="86385" y="0"/>
                            </a:moveTo>
                            <a:cubicBezTo>
                              <a:pt x="86385" y="0"/>
                              <a:pt x="62033" y="27831"/>
                              <a:pt x="16808" y="34789"/>
                            </a:cubicBezTo>
                            <a:cubicBezTo>
                              <a:pt x="-28418" y="38268"/>
                              <a:pt x="23765" y="97409"/>
                              <a:pt x="100301" y="73056"/>
                            </a:cubicBezTo>
                            <a:cubicBezTo>
                              <a:pt x="176836" y="52183"/>
                              <a:pt x="131611" y="0"/>
                              <a:pt x="86385" y="0"/>
                            </a:cubicBezTo>
                            <a:close/>
                          </a:path>
                        </a:pathLst>
                      </a:custGeom>
                      <a:solidFill>
                        <a:srgbClr val="FFFFFF"/>
                      </a:solidFill>
                      <a:ln w="34755" cap="flat">
                        <a:noFill/>
                        <a:prstDash val="solid"/>
                        <a:miter/>
                      </a:ln>
                    </p:spPr>
                    <p:txBody>
                      <a:bodyPr rtlCol="0" anchor="ctr"/>
                      <a:lstStyle/>
                      <a:p>
                        <a:endParaRPr lang="en-US"/>
                      </a:p>
                    </p:txBody>
                  </p:sp>
                  <p:sp>
                    <p:nvSpPr>
                      <p:cNvPr id="496" name="Freeform: Shape 495">
                        <a:extLst>
                          <a:ext uri="{FF2B5EF4-FFF2-40B4-BE49-F238E27FC236}">
                            <a16:creationId xmlns:a16="http://schemas.microsoft.com/office/drawing/2014/main" xmlns="" id="{724B657A-4BC9-44C7-85AE-43B8F1448FD7}"/>
                          </a:ext>
                        </a:extLst>
                      </p:cNvPr>
                      <p:cNvSpPr/>
                      <p:nvPr/>
                    </p:nvSpPr>
                    <p:spPr>
                      <a:xfrm>
                        <a:off x="4703228" y="9949706"/>
                        <a:ext cx="41941" cy="106370"/>
                      </a:xfrm>
                      <a:custGeom>
                        <a:avLst/>
                        <a:gdLst>
                          <a:gd name="connsiteX0" fmla="*/ 16811 w 41941"/>
                          <a:gd name="connsiteY0" fmla="*/ 3321 h 106370"/>
                          <a:gd name="connsiteX1" fmla="*/ 34205 w 41941"/>
                          <a:gd name="connsiteY1" fmla="*/ 17237 h 106370"/>
                          <a:gd name="connsiteX2" fmla="*/ 37684 w 41941"/>
                          <a:gd name="connsiteY2" fmla="*/ 45068 h 106370"/>
                          <a:gd name="connsiteX3" fmla="*/ 23768 w 41941"/>
                          <a:gd name="connsiteY3" fmla="*/ 100730 h 106370"/>
                          <a:gd name="connsiteX4" fmla="*/ 2895 w 41941"/>
                          <a:gd name="connsiteY4" fmla="*/ 48546 h 106370"/>
                          <a:gd name="connsiteX5" fmla="*/ 16811 w 41941"/>
                          <a:gd name="connsiteY5" fmla="*/ 3321 h 106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41" h="106370">
                            <a:moveTo>
                              <a:pt x="16811" y="3321"/>
                            </a:moveTo>
                            <a:cubicBezTo>
                              <a:pt x="16811" y="3321"/>
                              <a:pt x="23768" y="13758"/>
                              <a:pt x="34205" y="17237"/>
                            </a:cubicBezTo>
                            <a:cubicBezTo>
                              <a:pt x="41163" y="20716"/>
                              <a:pt x="23768" y="31152"/>
                              <a:pt x="37684" y="45068"/>
                            </a:cubicBezTo>
                            <a:cubicBezTo>
                              <a:pt x="51599" y="58983"/>
                              <a:pt x="27247" y="86814"/>
                              <a:pt x="23768" y="100730"/>
                            </a:cubicBezTo>
                            <a:cubicBezTo>
                              <a:pt x="20290" y="118124"/>
                              <a:pt x="9853" y="93772"/>
                              <a:pt x="2895" y="48546"/>
                            </a:cubicBezTo>
                            <a:cubicBezTo>
                              <a:pt x="-7542" y="6800"/>
                              <a:pt x="13332" y="-7116"/>
                              <a:pt x="16811" y="3321"/>
                            </a:cubicBezTo>
                            <a:close/>
                          </a:path>
                        </a:pathLst>
                      </a:custGeom>
                      <a:solidFill>
                        <a:srgbClr val="A13CAE"/>
                      </a:solidFill>
                      <a:ln w="34755" cap="flat">
                        <a:noFill/>
                        <a:prstDash val="solid"/>
                        <a:miter/>
                      </a:ln>
                    </p:spPr>
                    <p:txBody>
                      <a:bodyPr rtlCol="0" anchor="ctr"/>
                      <a:lstStyle/>
                      <a:p>
                        <a:endParaRPr lang="en-US"/>
                      </a:p>
                    </p:txBody>
                  </p:sp>
                </p:grpSp>
                <p:grpSp>
                  <p:nvGrpSpPr>
                    <p:cNvPr id="497" name="Graphic 30">
                      <a:extLst>
                        <a:ext uri="{FF2B5EF4-FFF2-40B4-BE49-F238E27FC236}">
                          <a16:creationId xmlns:a16="http://schemas.microsoft.com/office/drawing/2014/main" xmlns="" id="{8EEE96F4-2C25-46A3-92BD-E9FFCCAD076D}"/>
                        </a:ext>
                      </a:extLst>
                    </p:cNvPr>
                    <p:cNvGrpSpPr/>
                    <p:nvPr/>
                  </p:nvGrpSpPr>
                  <p:grpSpPr>
                    <a:xfrm>
                      <a:off x="4680466" y="9754732"/>
                      <a:ext cx="143650" cy="128718"/>
                      <a:chOff x="4680466" y="9754732"/>
                      <a:chExt cx="143650" cy="128718"/>
                    </a:xfrm>
                  </p:grpSpPr>
                  <p:sp>
                    <p:nvSpPr>
                      <p:cNvPr id="498" name="Freeform: Shape 497">
                        <a:extLst>
                          <a:ext uri="{FF2B5EF4-FFF2-40B4-BE49-F238E27FC236}">
                            <a16:creationId xmlns:a16="http://schemas.microsoft.com/office/drawing/2014/main" xmlns="" id="{4BAF6340-62E7-4E6C-8504-7747BC45EED7}"/>
                          </a:ext>
                        </a:extLst>
                      </p:cNvPr>
                      <p:cNvSpPr/>
                      <p:nvPr/>
                    </p:nvSpPr>
                    <p:spPr>
                      <a:xfrm>
                        <a:off x="4683162" y="9761689"/>
                        <a:ext cx="132587" cy="119594"/>
                      </a:xfrm>
                      <a:custGeom>
                        <a:avLst/>
                        <a:gdLst>
                          <a:gd name="connsiteX0" fmla="*/ 113411 w 132587"/>
                          <a:gd name="connsiteY0" fmla="*/ 0 h 119594"/>
                          <a:gd name="connsiteX1" fmla="*/ 61228 w 132587"/>
                          <a:gd name="connsiteY1" fmla="*/ 55662 h 119594"/>
                          <a:gd name="connsiteX2" fmla="*/ 33397 w 132587"/>
                          <a:gd name="connsiteY2" fmla="*/ 10436 h 119594"/>
                          <a:gd name="connsiteX3" fmla="*/ 2087 w 132587"/>
                          <a:gd name="connsiteY3" fmla="*/ 83493 h 119594"/>
                          <a:gd name="connsiteX4" fmla="*/ 127327 w 132587"/>
                          <a:gd name="connsiteY4" fmla="*/ 86972 h 119594"/>
                          <a:gd name="connsiteX5" fmla="*/ 113411 w 132587"/>
                          <a:gd name="connsiteY5" fmla="*/ 0 h 119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2587" h="119594">
                            <a:moveTo>
                              <a:pt x="113411" y="0"/>
                            </a:moveTo>
                            <a:cubicBezTo>
                              <a:pt x="113411" y="0"/>
                              <a:pt x="99496" y="62620"/>
                              <a:pt x="61228" y="55662"/>
                            </a:cubicBezTo>
                            <a:cubicBezTo>
                              <a:pt x="22961" y="48704"/>
                              <a:pt x="33397" y="10436"/>
                              <a:pt x="33397" y="10436"/>
                            </a:cubicBezTo>
                            <a:cubicBezTo>
                              <a:pt x="5566" y="10436"/>
                              <a:pt x="-4871" y="38268"/>
                              <a:pt x="2087" y="83493"/>
                            </a:cubicBezTo>
                            <a:cubicBezTo>
                              <a:pt x="12524" y="121761"/>
                              <a:pt x="113411" y="139155"/>
                              <a:pt x="127327" y="86972"/>
                            </a:cubicBezTo>
                            <a:cubicBezTo>
                              <a:pt x="144721" y="10436"/>
                              <a:pt x="113411" y="0"/>
                              <a:pt x="113411" y="0"/>
                            </a:cubicBezTo>
                            <a:close/>
                          </a:path>
                        </a:pathLst>
                      </a:custGeom>
                      <a:solidFill>
                        <a:srgbClr val="FDF6EC"/>
                      </a:solidFill>
                      <a:ln w="34755" cap="flat">
                        <a:noFill/>
                        <a:prstDash val="solid"/>
                        <a:miter/>
                      </a:ln>
                    </p:spPr>
                    <p:txBody>
                      <a:bodyPr rtlCol="0" anchor="ctr"/>
                      <a:lstStyle/>
                      <a:p>
                        <a:endParaRPr lang="en-US"/>
                      </a:p>
                    </p:txBody>
                  </p:sp>
                  <p:sp>
                    <p:nvSpPr>
                      <p:cNvPr id="499" name="Freeform: Shape 498">
                        <a:extLst>
                          <a:ext uri="{FF2B5EF4-FFF2-40B4-BE49-F238E27FC236}">
                            <a16:creationId xmlns:a16="http://schemas.microsoft.com/office/drawing/2014/main" xmlns="" id="{D6CE96A2-307D-4653-B80B-2043B4DD9786}"/>
                          </a:ext>
                        </a:extLst>
                      </p:cNvPr>
                      <p:cNvSpPr/>
                      <p:nvPr/>
                    </p:nvSpPr>
                    <p:spPr>
                      <a:xfrm>
                        <a:off x="4680466" y="9754732"/>
                        <a:ext cx="143650" cy="128718"/>
                      </a:xfrm>
                      <a:custGeom>
                        <a:avLst/>
                        <a:gdLst>
                          <a:gd name="connsiteX0" fmla="*/ 74361 w 143650"/>
                          <a:gd name="connsiteY0" fmla="*/ 128719 h 128718"/>
                          <a:gd name="connsiteX1" fmla="*/ 74361 w 143650"/>
                          <a:gd name="connsiteY1" fmla="*/ 128719 h 128718"/>
                          <a:gd name="connsiteX2" fmla="*/ 1305 w 143650"/>
                          <a:gd name="connsiteY2" fmla="*/ 90451 h 128718"/>
                          <a:gd name="connsiteX3" fmla="*/ 11741 w 143650"/>
                          <a:gd name="connsiteY3" fmla="*/ 20873 h 128718"/>
                          <a:gd name="connsiteX4" fmla="*/ 36093 w 143650"/>
                          <a:gd name="connsiteY4" fmla="*/ 10437 h 128718"/>
                          <a:gd name="connsiteX5" fmla="*/ 39572 w 143650"/>
                          <a:gd name="connsiteY5" fmla="*/ 10437 h 128718"/>
                          <a:gd name="connsiteX6" fmla="*/ 39572 w 143650"/>
                          <a:gd name="connsiteY6" fmla="*/ 13916 h 128718"/>
                          <a:gd name="connsiteX7" fmla="*/ 43051 w 143650"/>
                          <a:gd name="connsiteY7" fmla="*/ 41747 h 128718"/>
                          <a:gd name="connsiteX8" fmla="*/ 67403 w 143650"/>
                          <a:gd name="connsiteY8" fmla="*/ 55662 h 128718"/>
                          <a:gd name="connsiteX9" fmla="*/ 74361 w 143650"/>
                          <a:gd name="connsiteY9" fmla="*/ 55662 h 128718"/>
                          <a:gd name="connsiteX10" fmla="*/ 119586 w 143650"/>
                          <a:gd name="connsiteY10" fmla="*/ 3479 h 128718"/>
                          <a:gd name="connsiteX11" fmla="*/ 119586 w 143650"/>
                          <a:gd name="connsiteY11" fmla="*/ 0 h 128718"/>
                          <a:gd name="connsiteX12" fmla="*/ 123065 w 143650"/>
                          <a:gd name="connsiteY12" fmla="*/ 0 h 128718"/>
                          <a:gd name="connsiteX13" fmla="*/ 136981 w 143650"/>
                          <a:gd name="connsiteY13" fmla="*/ 90451 h 128718"/>
                          <a:gd name="connsiteX14" fmla="*/ 74361 w 143650"/>
                          <a:gd name="connsiteY14" fmla="*/ 128719 h 128718"/>
                          <a:gd name="connsiteX15" fmla="*/ 29136 w 143650"/>
                          <a:gd name="connsiteY15" fmla="*/ 20873 h 128718"/>
                          <a:gd name="connsiteX16" fmla="*/ 15220 w 143650"/>
                          <a:gd name="connsiteY16" fmla="*/ 27831 h 128718"/>
                          <a:gd name="connsiteX17" fmla="*/ 8262 w 143650"/>
                          <a:gd name="connsiteY17" fmla="*/ 90451 h 128718"/>
                          <a:gd name="connsiteX18" fmla="*/ 74361 w 143650"/>
                          <a:gd name="connsiteY18" fmla="*/ 121761 h 128718"/>
                          <a:gd name="connsiteX19" fmla="*/ 74361 w 143650"/>
                          <a:gd name="connsiteY19" fmla="*/ 121761 h 128718"/>
                          <a:gd name="connsiteX20" fmla="*/ 126544 w 143650"/>
                          <a:gd name="connsiteY20" fmla="*/ 90451 h 128718"/>
                          <a:gd name="connsiteX21" fmla="*/ 119586 w 143650"/>
                          <a:gd name="connsiteY21" fmla="*/ 10437 h 128718"/>
                          <a:gd name="connsiteX22" fmla="*/ 70882 w 143650"/>
                          <a:gd name="connsiteY22" fmla="*/ 62620 h 128718"/>
                          <a:gd name="connsiteX23" fmla="*/ 70882 w 143650"/>
                          <a:gd name="connsiteY23" fmla="*/ 62620 h 128718"/>
                          <a:gd name="connsiteX24" fmla="*/ 63924 w 143650"/>
                          <a:gd name="connsiteY24" fmla="*/ 62620 h 128718"/>
                          <a:gd name="connsiteX25" fmla="*/ 36093 w 143650"/>
                          <a:gd name="connsiteY25" fmla="*/ 45225 h 128718"/>
                          <a:gd name="connsiteX26" fmla="*/ 29136 w 143650"/>
                          <a:gd name="connsiteY26" fmla="*/ 20873 h 1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3650" h="128718">
                            <a:moveTo>
                              <a:pt x="74361" y="128719"/>
                            </a:moveTo>
                            <a:lnTo>
                              <a:pt x="74361" y="128719"/>
                            </a:lnTo>
                            <a:cubicBezTo>
                              <a:pt x="43051" y="128719"/>
                              <a:pt x="8262" y="114803"/>
                              <a:pt x="1305" y="90451"/>
                            </a:cubicBezTo>
                            <a:cubicBezTo>
                              <a:pt x="-2174" y="55662"/>
                              <a:pt x="1305" y="34789"/>
                              <a:pt x="11741" y="20873"/>
                            </a:cubicBezTo>
                            <a:cubicBezTo>
                              <a:pt x="18699" y="13916"/>
                              <a:pt x="25657" y="10437"/>
                              <a:pt x="36093" y="10437"/>
                            </a:cubicBezTo>
                            <a:lnTo>
                              <a:pt x="39572" y="10437"/>
                            </a:lnTo>
                            <a:lnTo>
                              <a:pt x="39572" y="13916"/>
                            </a:lnTo>
                            <a:cubicBezTo>
                              <a:pt x="39572" y="13916"/>
                              <a:pt x="36093" y="27831"/>
                              <a:pt x="43051" y="41747"/>
                            </a:cubicBezTo>
                            <a:cubicBezTo>
                              <a:pt x="46530" y="48704"/>
                              <a:pt x="53488" y="52183"/>
                              <a:pt x="67403" y="55662"/>
                            </a:cubicBezTo>
                            <a:cubicBezTo>
                              <a:pt x="70882" y="55662"/>
                              <a:pt x="70882" y="55662"/>
                              <a:pt x="74361" y="55662"/>
                            </a:cubicBezTo>
                            <a:cubicBezTo>
                              <a:pt x="105671" y="55662"/>
                              <a:pt x="119586" y="3479"/>
                              <a:pt x="119586" y="3479"/>
                            </a:cubicBezTo>
                            <a:lnTo>
                              <a:pt x="119586" y="0"/>
                            </a:lnTo>
                            <a:lnTo>
                              <a:pt x="123065" y="0"/>
                            </a:lnTo>
                            <a:cubicBezTo>
                              <a:pt x="123065" y="0"/>
                              <a:pt x="157854" y="13916"/>
                              <a:pt x="136981" y="90451"/>
                            </a:cubicBezTo>
                            <a:cubicBezTo>
                              <a:pt x="126544" y="114803"/>
                              <a:pt x="105671" y="128719"/>
                              <a:pt x="74361" y="128719"/>
                            </a:cubicBezTo>
                            <a:close/>
                            <a:moveTo>
                              <a:pt x="29136" y="20873"/>
                            </a:moveTo>
                            <a:cubicBezTo>
                              <a:pt x="22178" y="20873"/>
                              <a:pt x="18699" y="24352"/>
                              <a:pt x="15220" y="27831"/>
                            </a:cubicBezTo>
                            <a:cubicBezTo>
                              <a:pt x="4783" y="38268"/>
                              <a:pt x="1305" y="59141"/>
                              <a:pt x="8262" y="90451"/>
                            </a:cubicBezTo>
                            <a:cubicBezTo>
                              <a:pt x="15220" y="107845"/>
                              <a:pt x="46530" y="121761"/>
                              <a:pt x="74361" y="121761"/>
                            </a:cubicBezTo>
                            <a:lnTo>
                              <a:pt x="74361" y="121761"/>
                            </a:lnTo>
                            <a:cubicBezTo>
                              <a:pt x="88277" y="121761"/>
                              <a:pt x="119586" y="118282"/>
                              <a:pt x="126544" y="90451"/>
                            </a:cubicBezTo>
                            <a:cubicBezTo>
                              <a:pt x="140460" y="34789"/>
                              <a:pt x="126544" y="13916"/>
                              <a:pt x="119586" y="10437"/>
                            </a:cubicBezTo>
                            <a:cubicBezTo>
                              <a:pt x="116107" y="24352"/>
                              <a:pt x="102192" y="62620"/>
                              <a:pt x="70882" y="62620"/>
                            </a:cubicBezTo>
                            <a:lnTo>
                              <a:pt x="70882" y="62620"/>
                            </a:lnTo>
                            <a:cubicBezTo>
                              <a:pt x="67403" y="62620"/>
                              <a:pt x="67403" y="62620"/>
                              <a:pt x="63924" y="62620"/>
                            </a:cubicBezTo>
                            <a:cubicBezTo>
                              <a:pt x="50009" y="59141"/>
                              <a:pt x="43051" y="55662"/>
                              <a:pt x="36093" y="45225"/>
                            </a:cubicBezTo>
                            <a:cubicBezTo>
                              <a:pt x="29136" y="38268"/>
                              <a:pt x="29136" y="24352"/>
                              <a:pt x="29136" y="20873"/>
                            </a:cubicBezTo>
                            <a:close/>
                          </a:path>
                        </a:pathLst>
                      </a:custGeom>
                      <a:solidFill>
                        <a:srgbClr val="AAA59F"/>
                      </a:solidFill>
                      <a:ln w="34755" cap="flat">
                        <a:noFill/>
                        <a:prstDash val="solid"/>
                        <a:miter/>
                      </a:ln>
                    </p:spPr>
                    <p:txBody>
                      <a:bodyPr rtlCol="0" anchor="ctr"/>
                      <a:lstStyle/>
                      <a:p>
                        <a:endParaRPr lang="en-US"/>
                      </a:p>
                    </p:txBody>
                  </p:sp>
                </p:grpSp>
                <p:sp>
                  <p:nvSpPr>
                    <p:cNvPr id="500" name="Freeform: Shape 499">
                      <a:extLst>
                        <a:ext uri="{FF2B5EF4-FFF2-40B4-BE49-F238E27FC236}">
                          <a16:creationId xmlns:a16="http://schemas.microsoft.com/office/drawing/2014/main" xmlns="" id="{E3223D92-4634-4ADB-9649-5409C196B284}"/>
                        </a:ext>
                      </a:extLst>
                    </p:cNvPr>
                    <p:cNvSpPr/>
                    <p:nvPr/>
                  </p:nvSpPr>
                  <p:spPr>
                    <a:xfrm>
                      <a:off x="4679683" y="9761689"/>
                      <a:ext cx="134284" cy="119121"/>
                    </a:xfrm>
                    <a:custGeom>
                      <a:avLst/>
                      <a:gdLst>
                        <a:gd name="connsiteX0" fmla="*/ 85580 w 134284"/>
                        <a:gd name="connsiteY0" fmla="*/ 107845 h 119121"/>
                        <a:gd name="connsiteX1" fmla="*/ 40355 w 134284"/>
                        <a:gd name="connsiteY1" fmla="*/ 59141 h 119121"/>
                        <a:gd name="connsiteX2" fmla="*/ 109932 w 134284"/>
                        <a:gd name="connsiteY2" fmla="*/ 55662 h 119121"/>
                        <a:gd name="connsiteX3" fmla="*/ 134284 w 134284"/>
                        <a:gd name="connsiteY3" fmla="*/ 48704 h 119121"/>
                        <a:gd name="connsiteX4" fmla="*/ 113411 w 134284"/>
                        <a:gd name="connsiteY4" fmla="*/ 0 h 119121"/>
                        <a:gd name="connsiteX5" fmla="*/ 61228 w 134284"/>
                        <a:gd name="connsiteY5" fmla="*/ 55662 h 119121"/>
                        <a:gd name="connsiteX6" fmla="*/ 33397 w 134284"/>
                        <a:gd name="connsiteY6" fmla="*/ 10436 h 119121"/>
                        <a:gd name="connsiteX7" fmla="*/ 2087 w 134284"/>
                        <a:gd name="connsiteY7" fmla="*/ 83493 h 119121"/>
                        <a:gd name="connsiteX8" fmla="*/ 127327 w 134284"/>
                        <a:gd name="connsiteY8" fmla="*/ 90451 h 119121"/>
                        <a:gd name="connsiteX9" fmla="*/ 85580 w 134284"/>
                        <a:gd name="connsiteY9" fmla="*/ 107845 h 119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284" h="119121">
                          <a:moveTo>
                            <a:pt x="85580" y="107845"/>
                          </a:moveTo>
                          <a:cubicBezTo>
                            <a:pt x="16003" y="111324"/>
                            <a:pt x="19482" y="41746"/>
                            <a:pt x="40355" y="59141"/>
                          </a:cubicBezTo>
                          <a:cubicBezTo>
                            <a:pt x="61228" y="76535"/>
                            <a:pt x="82101" y="83493"/>
                            <a:pt x="109932" y="55662"/>
                          </a:cubicBezTo>
                          <a:cubicBezTo>
                            <a:pt x="120369" y="45225"/>
                            <a:pt x="127327" y="45225"/>
                            <a:pt x="134284" y="48704"/>
                          </a:cubicBezTo>
                          <a:cubicBezTo>
                            <a:pt x="134284" y="6958"/>
                            <a:pt x="113411" y="0"/>
                            <a:pt x="113411" y="0"/>
                          </a:cubicBezTo>
                          <a:cubicBezTo>
                            <a:pt x="113411" y="0"/>
                            <a:pt x="99496" y="62620"/>
                            <a:pt x="61228" y="55662"/>
                          </a:cubicBezTo>
                          <a:cubicBezTo>
                            <a:pt x="22961" y="48704"/>
                            <a:pt x="33397" y="10436"/>
                            <a:pt x="33397" y="10436"/>
                          </a:cubicBezTo>
                          <a:cubicBezTo>
                            <a:pt x="5566" y="10436"/>
                            <a:pt x="-4871" y="38268"/>
                            <a:pt x="2087" y="83493"/>
                          </a:cubicBezTo>
                          <a:cubicBezTo>
                            <a:pt x="12524" y="118282"/>
                            <a:pt x="109932" y="139155"/>
                            <a:pt x="127327" y="90451"/>
                          </a:cubicBezTo>
                          <a:cubicBezTo>
                            <a:pt x="120369" y="97408"/>
                            <a:pt x="106454" y="107845"/>
                            <a:pt x="85580" y="107845"/>
                          </a:cubicBezTo>
                          <a:close/>
                        </a:path>
                      </a:pathLst>
                    </a:custGeom>
                    <a:solidFill>
                      <a:srgbClr val="D6D0C8"/>
                    </a:solidFill>
                    <a:ln w="34755" cap="flat">
                      <a:noFill/>
                      <a:prstDash val="solid"/>
                      <a:miter/>
                    </a:ln>
                  </p:spPr>
                  <p:txBody>
                    <a:bodyPr rtlCol="0" anchor="ctr"/>
                    <a:lstStyle/>
                    <a:p>
                      <a:endParaRPr lang="en-US"/>
                    </a:p>
                  </p:txBody>
                </p:sp>
              </p:grpSp>
            </p:grpSp>
            <p:grpSp>
              <p:nvGrpSpPr>
                <p:cNvPr id="501" name="Graphic 30">
                  <a:extLst>
                    <a:ext uri="{FF2B5EF4-FFF2-40B4-BE49-F238E27FC236}">
                      <a16:creationId xmlns:a16="http://schemas.microsoft.com/office/drawing/2014/main" xmlns="" id="{6BB4E25A-83CF-4BCA-B475-9201334ACF87}"/>
                    </a:ext>
                  </a:extLst>
                </p:cNvPr>
                <p:cNvGrpSpPr/>
                <p:nvPr/>
              </p:nvGrpSpPr>
              <p:grpSpPr>
                <a:xfrm>
                  <a:off x="4165351" y="9455548"/>
                  <a:ext cx="419011" cy="782746"/>
                  <a:chOff x="4165351" y="9455548"/>
                  <a:chExt cx="419011" cy="782746"/>
                </a:xfrm>
              </p:grpSpPr>
              <p:grpSp>
                <p:nvGrpSpPr>
                  <p:cNvPr id="502" name="Graphic 30">
                    <a:extLst>
                      <a:ext uri="{FF2B5EF4-FFF2-40B4-BE49-F238E27FC236}">
                        <a16:creationId xmlns:a16="http://schemas.microsoft.com/office/drawing/2014/main" xmlns="" id="{76B7F5DB-36ED-4E86-85C6-1898ADB29BAF}"/>
                      </a:ext>
                    </a:extLst>
                  </p:cNvPr>
                  <p:cNvGrpSpPr/>
                  <p:nvPr/>
                </p:nvGrpSpPr>
                <p:grpSpPr>
                  <a:xfrm>
                    <a:off x="4368672" y="9455548"/>
                    <a:ext cx="150965" cy="403727"/>
                    <a:chOff x="4368672" y="9455548"/>
                    <a:chExt cx="150965" cy="403727"/>
                  </a:xfrm>
                </p:grpSpPr>
                <p:grpSp>
                  <p:nvGrpSpPr>
                    <p:cNvPr id="503" name="Graphic 30">
                      <a:extLst>
                        <a:ext uri="{FF2B5EF4-FFF2-40B4-BE49-F238E27FC236}">
                          <a16:creationId xmlns:a16="http://schemas.microsoft.com/office/drawing/2014/main" xmlns="" id="{93FCC1F3-F5AE-4A1B-9A89-067E2D3159E5}"/>
                        </a:ext>
                      </a:extLst>
                    </p:cNvPr>
                    <p:cNvGrpSpPr/>
                    <p:nvPr/>
                  </p:nvGrpSpPr>
                  <p:grpSpPr>
                    <a:xfrm>
                      <a:off x="4368672" y="9455548"/>
                      <a:ext cx="150965" cy="403549"/>
                      <a:chOff x="4368672" y="9455548"/>
                      <a:chExt cx="150965" cy="403549"/>
                    </a:xfrm>
                  </p:grpSpPr>
                  <p:sp>
                    <p:nvSpPr>
                      <p:cNvPr id="504" name="Freeform: Shape 503">
                        <a:extLst>
                          <a:ext uri="{FF2B5EF4-FFF2-40B4-BE49-F238E27FC236}">
                            <a16:creationId xmlns:a16="http://schemas.microsoft.com/office/drawing/2014/main" xmlns="" id="{2A7A73BD-D9DA-4B7A-B6BC-BA74D4E57E80}"/>
                          </a:ext>
                        </a:extLst>
                      </p:cNvPr>
                      <p:cNvSpPr/>
                      <p:nvPr/>
                    </p:nvSpPr>
                    <p:spPr>
                      <a:xfrm>
                        <a:off x="4375630" y="9459027"/>
                        <a:ext cx="143674" cy="396769"/>
                      </a:xfrm>
                      <a:custGeom>
                        <a:avLst/>
                        <a:gdLst>
                          <a:gd name="connsiteX0" fmla="*/ 107845 w 143674"/>
                          <a:gd name="connsiteY0" fmla="*/ 396592 h 396769"/>
                          <a:gd name="connsiteX1" fmla="*/ 142634 w 143674"/>
                          <a:gd name="connsiteY1" fmla="*/ 327014 h 396769"/>
                          <a:gd name="connsiteX2" fmla="*/ 121761 w 143674"/>
                          <a:gd name="connsiteY2" fmla="*/ 3479 h 396769"/>
                          <a:gd name="connsiteX3" fmla="*/ 0 w 143674"/>
                          <a:gd name="connsiteY3" fmla="*/ 0 h 396769"/>
                          <a:gd name="connsiteX4" fmla="*/ 55662 w 143674"/>
                          <a:gd name="connsiteY4" fmla="*/ 351367 h 396769"/>
                          <a:gd name="connsiteX5" fmla="*/ 107845 w 143674"/>
                          <a:gd name="connsiteY5" fmla="*/ 396592 h 396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674" h="396769">
                            <a:moveTo>
                              <a:pt x="107845" y="396592"/>
                            </a:moveTo>
                            <a:cubicBezTo>
                              <a:pt x="153071" y="393113"/>
                              <a:pt x="142634" y="327014"/>
                              <a:pt x="142634" y="327014"/>
                            </a:cubicBezTo>
                            <a:cubicBezTo>
                              <a:pt x="128718" y="191338"/>
                              <a:pt x="121761" y="3479"/>
                              <a:pt x="121761" y="3479"/>
                            </a:cubicBezTo>
                            <a:lnTo>
                              <a:pt x="0" y="0"/>
                            </a:lnTo>
                            <a:cubicBezTo>
                              <a:pt x="0" y="0"/>
                              <a:pt x="10437" y="222648"/>
                              <a:pt x="55662" y="351367"/>
                            </a:cubicBezTo>
                            <a:cubicBezTo>
                              <a:pt x="52183" y="351367"/>
                              <a:pt x="62620" y="400071"/>
                              <a:pt x="107845" y="396592"/>
                            </a:cubicBezTo>
                            <a:close/>
                          </a:path>
                        </a:pathLst>
                      </a:custGeom>
                      <a:solidFill>
                        <a:srgbClr val="FDD0B3"/>
                      </a:solidFill>
                      <a:ln w="34755" cap="flat">
                        <a:noFill/>
                        <a:prstDash val="solid"/>
                        <a:miter/>
                      </a:ln>
                    </p:spPr>
                    <p:txBody>
                      <a:bodyPr rtlCol="0" anchor="ctr"/>
                      <a:lstStyle/>
                      <a:p>
                        <a:endParaRPr lang="en-US"/>
                      </a:p>
                    </p:txBody>
                  </p:sp>
                  <p:sp>
                    <p:nvSpPr>
                      <p:cNvPr id="505" name="Freeform: Shape 504">
                        <a:extLst>
                          <a:ext uri="{FF2B5EF4-FFF2-40B4-BE49-F238E27FC236}">
                            <a16:creationId xmlns:a16="http://schemas.microsoft.com/office/drawing/2014/main" xmlns="" id="{7457CD3C-E6C4-479A-9DB5-BA7B6E0160EB}"/>
                          </a:ext>
                        </a:extLst>
                      </p:cNvPr>
                      <p:cNvSpPr/>
                      <p:nvPr/>
                    </p:nvSpPr>
                    <p:spPr>
                      <a:xfrm>
                        <a:off x="4368672" y="9455548"/>
                        <a:ext cx="150965" cy="403549"/>
                      </a:xfrm>
                      <a:custGeom>
                        <a:avLst/>
                        <a:gdLst>
                          <a:gd name="connsiteX0" fmla="*/ 111324 w 150965"/>
                          <a:gd name="connsiteY0" fmla="*/ 403549 h 403549"/>
                          <a:gd name="connsiteX1" fmla="*/ 111324 w 150965"/>
                          <a:gd name="connsiteY1" fmla="*/ 403549 h 403549"/>
                          <a:gd name="connsiteX2" fmla="*/ 55662 w 150965"/>
                          <a:gd name="connsiteY2" fmla="*/ 354845 h 403549"/>
                          <a:gd name="connsiteX3" fmla="*/ 0 w 150965"/>
                          <a:gd name="connsiteY3" fmla="*/ 3479 h 403549"/>
                          <a:gd name="connsiteX4" fmla="*/ 0 w 150965"/>
                          <a:gd name="connsiteY4" fmla="*/ 0 h 403549"/>
                          <a:gd name="connsiteX5" fmla="*/ 128718 w 150965"/>
                          <a:gd name="connsiteY5" fmla="*/ 3479 h 403549"/>
                          <a:gd name="connsiteX6" fmla="*/ 128718 w 150965"/>
                          <a:gd name="connsiteY6" fmla="*/ 6958 h 403549"/>
                          <a:gd name="connsiteX7" fmla="*/ 149591 w 150965"/>
                          <a:gd name="connsiteY7" fmla="*/ 330493 h 403549"/>
                          <a:gd name="connsiteX8" fmla="*/ 139155 w 150965"/>
                          <a:gd name="connsiteY8" fmla="*/ 389634 h 403549"/>
                          <a:gd name="connsiteX9" fmla="*/ 114803 w 150965"/>
                          <a:gd name="connsiteY9" fmla="*/ 403549 h 403549"/>
                          <a:gd name="connsiteX10" fmla="*/ 111324 w 150965"/>
                          <a:gd name="connsiteY10" fmla="*/ 403549 h 403549"/>
                          <a:gd name="connsiteX11" fmla="*/ 6958 w 150965"/>
                          <a:gd name="connsiteY11" fmla="*/ 6958 h 403549"/>
                          <a:gd name="connsiteX12" fmla="*/ 59141 w 150965"/>
                          <a:gd name="connsiteY12" fmla="*/ 354845 h 403549"/>
                          <a:gd name="connsiteX13" fmla="*/ 107845 w 150965"/>
                          <a:gd name="connsiteY13" fmla="*/ 396592 h 403549"/>
                          <a:gd name="connsiteX14" fmla="*/ 107845 w 150965"/>
                          <a:gd name="connsiteY14" fmla="*/ 396592 h 403549"/>
                          <a:gd name="connsiteX15" fmla="*/ 111324 w 150965"/>
                          <a:gd name="connsiteY15" fmla="*/ 396592 h 403549"/>
                          <a:gd name="connsiteX16" fmla="*/ 132197 w 150965"/>
                          <a:gd name="connsiteY16" fmla="*/ 386155 h 403549"/>
                          <a:gd name="connsiteX17" fmla="*/ 142634 w 150965"/>
                          <a:gd name="connsiteY17" fmla="*/ 330493 h 403549"/>
                          <a:gd name="connsiteX18" fmla="*/ 121761 w 150965"/>
                          <a:gd name="connsiteY18" fmla="*/ 10437 h 403549"/>
                          <a:gd name="connsiteX19" fmla="*/ 6958 w 150965"/>
                          <a:gd name="connsiteY19" fmla="*/ 6958 h 40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0965" h="403549">
                            <a:moveTo>
                              <a:pt x="111324" y="403549"/>
                            </a:moveTo>
                            <a:lnTo>
                              <a:pt x="111324" y="403549"/>
                            </a:lnTo>
                            <a:cubicBezTo>
                              <a:pt x="69578" y="403549"/>
                              <a:pt x="59141" y="358324"/>
                              <a:pt x="55662" y="354845"/>
                            </a:cubicBezTo>
                            <a:cubicBezTo>
                              <a:pt x="13915" y="226127"/>
                              <a:pt x="3479" y="3479"/>
                              <a:pt x="0" y="3479"/>
                            </a:cubicBezTo>
                            <a:lnTo>
                              <a:pt x="0" y="0"/>
                            </a:lnTo>
                            <a:lnTo>
                              <a:pt x="128718" y="3479"/>
                            </a:lnTo>
                            <a:lnTo>
                              <a:pt x="128718" y="6958"/>
                            </a:lnTo>
                            <a:cubicBezTo>
                              <a:pt x="128718" y="10437"/>
                              <a:pt x="139155" y="194817"/>
                              <a:pt x="149591" y="330493"/>
                            </a:cubicBezTo>
                            <a:cubicBezTo>
                              <a:pt x="149591" y="330493"/>
                              <a:pt x="156549" y="368761"/>
                              <a:pt x="139155" y="389634"/>
                            </a:cubicBezTo>
                            <a:cubicBezTo>
                              <a:pt x="132197" y="396592"/>
                              <a:pt x="125239" y="403549"/>
                              <a:pt x="114803" y="403549"/>
                            </a:cubicBezTo>
                            <a:cubicBezTo>
                              <a:pt x="111324" y="403549"/>
                              <a:pt x="111324" y="403549"/>
                              <a:pt x="111324" y="403549"/>
                            </a:cubicBezTo>
                            <a:close/>
                            <a:moveTo>
                              <a:pt x="6958" y="6958"/>
                            </a:moveTo>
                            <a:cubicBezTo>
                              <a:pt x="6958" y="34789"/>
                              <a:pt x="20873" y="236564"/>
                              <a:pt x="59141" y="354845"/>
                            </a:cubicBezTo>
                            <a:cubicBezTo>
                              <a:pt x="59141" y="358324"/>
                              <a:pt x="69578" y="396592"/>
                              <a:pt x="107845" y="396592"/>
                            </a:cubicBezTo>
                            <a:lnTo>
                              <a:pt x="107845" y="396592"/>
                            </a:lnTo>
                            <a:cubicBezTo>
                              <a:pt x="107845" y="396592"/>
                              <a:pt x="111324" y="396592"/>
                              <a:pt x="111324" y="396592"/>
                            </a:cubicBezTo>
                            <a:cubicBezTo>
                              <a:pt x="121761" y="396592"/>
                              <a:pt x="128718" y="393113"/>
                              <a:pt x="132197" y="386155"/>
                            </a:cubicBezTo>
                            <a:cubicBezTo>
                              <a:pt x="146113" y="368761"/>
                              <a:pt x="142634" y="330493"/>
                              <a:pt x="142634" y="330493"/>
                            </a:cubicBezTo>
                            <a:cubicBezTo>
                              <a:pt x="128718" y="205254"/>
                              <a:pt x="121761" y="34789"/>
                              <a:pt x="121761" y="10437"/>
                            </a:cubicBezTo>
                            <a:lnTo>
                              <a:pt x="6958" y="6958"/>
                            </a:lnTo>
                            <a:close/>
                          </a:path>
                        </a:pathLst>
                      </a:custGeom>
                      <a:solidFill>
                        <a:srgbClr val="9B4F13"/>
                      </a:solidFill>
                      <a:ln w="34755" cap="flat">
                        <a:noFill/>
                        <a:prstDash val="solid"/>
                        <a:miter/>
                      </a:ln>
                    </p:spPr>
                    <p:txBody>
                      <a:bodyPr rtlCol="0" anchor="ctr"/>
                      <a:lstStyle/>
                      <a:p>
                        <a:endParaRPr lang="en-US"/>
                      </a:p>
                    </p:txBody>
                  </p:sp>
                </p:grpSp>
                <p:sp>
                  <p:nvSpPr>
                    <p:cNvPr id="506" name="Freeform: Shape 505">
                      <a:extLst>
                        <a:ext uri="{FF2B5EF4-FFF2-40B4-BE49-F238E27FC236}">
                          <a16:creationId xmlns:a16="http://schemas.microsoft.com/office/drawing/2014/main" xmlns="" id="{FFA7140D-D04D-42B0-8FEC-BC17860F1207}"/>
                        </a:ext>
                      </a:extLst>
                    </p:cNvPr>
                    <p:cNvSpPr/>
                    <p:nvPr/>
                  </p:nvSpPr>
                  <p:spPr>
                    <a:xfrm>
                      <a:off x="4372151" y="9459027"/>
                      <a:ext cx="144653" cy="400248"/>
                    </a:xfrm>
                    <a:custGeom>
                      <a:avLst/>
                      <a:gdLst>
                        <a:gd name="connsiteX0" fmla="*/ 142634 w 144653"/>
                        <a:gd name="connsiteY0" fmla="*/ 327014 h 400248"/>
                        <a:gd name="connsiteX1" fmla="*/ 121761 w 144653"/>
                        <a:gd name="connsiteY1" fmla="*/ 3479 h 400248"/>
                        <a:gd name="connsiteX2" fmla="*/ 0 w 144653"/>
                        <a:gd name="connsiteY2" fmla="*/ 0 h 400248"/>
                        <a:gd name="connsiteX3" fmla="*/ 24352 w 144653"/>
                        <a:gd name="connsiteY3" fmla="*/ 219169 h 400248"/>
                        <a:gd name="connsiteX4" fmla="*/ 24352 w 144653"/>
                        <a:gd name="connsiteY4" fmla="*/ 219169 h 400248"/>
                        <a:gd name="connsiteX5" fmla="*/ 41746 w 144653"/>
                        <a:gd name="connsiteY5" fmla="*/ 80014 h 400248"/>
                        <a:gd name="connsiteX6" fmla="*/ 111324 w 144653"/>
                        <a:gd name="connsiteY6" fmla="*/ 267874 h 400248"/>
                        <a:gd name="connsiteX7" fmla="*/ 48704 w 144653"/>
                        <a:gd name="connsiteY7" fmla="*/ 330493 h 400248"/>
                        <a:gd name="connsiteX8" fmla="*/ 48704 w 144653"/>
                        <a:gd name="connsiteY8" fmla="*/ 330493 h 400248"/>
                        <a:gd name="connsiteX9" fmla="*/ 55662 w 144653"/>
                        <a:gd name="connsiteY9" fmla="*/ 354845 h 400248"/>
                        <a:gd name="connsiteX10" fmla="*/ 111324 w 144653"/>
                        <a:gd name="connsiteY10" fmla="*/ 400071 h 400248"/>
                        <a:gd name="connsiteX11" fmla="*/ 142634 w 144653"/>
                        <a:gd name="connsiteY11" fmla="*/ 327014 h 400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53" h="400248">
                          <a:moveTo>
                            <a:pt x="142634" y="327014"/>
                          </a:moveTo>
                          <a:cubicBezTo>
                            <a:pt x="128718" y="191338"/>
                            <a:pt x="121761" y="3479"/>
                            <a:pt x="121761" y="3479"/>
                          </a:cubicBezTo>
                          <a:lnTo>
                            <a:pt x="0" y="0"/>
                          </a:lnTo>
                          <a:cubicBezTo>
                            <a:pt x="0" y="0"/>
                            <a:pt x="6958" y="107845"/>
                            <a:pt x="24352" y="219169"/>
                          </a:cubicBezTo>
                          <a:lnTo>
                            <a:pt x="24352" y="219169"/>
                          </a:lnTo>
                          <a:cubicBezTo>
                            <a:pt x="24352" y="219169"/>
                            <a:pt x="-6958" y="86972"/>
                            <a:pt x="41746" y="80014"/>
                          </a:cubicBezTo>
                          <a:cubicBezTo>
                            <a:pt x="90451" y="69578"/>
                            <a:pt x="100887" y="180902"/>
                            <a:pt x="111324" y="267874"/>
                          </a:cubicBezTo>
                          <a:cubicBezTo>
                            <a:pt x="121761" y="372240"/>
                            <a:pt x="83493" y="413986"/>
                            <a:pt x="48704" y="330493"/>
                          </a:cubicBezTo>
                          <a:cubicBezTo>
                            <a:pt x="48704" y="330493"/>
                            <a:pt x="48704" y="330493"/>
                            <a:pt x="48704" y="330493"/>
                          </a:cubicBezTo>
                          <a:cubicBezTo>
                            <a:pt x="52183" y="337451"/>
                            <a:pt x="52183" y="347888"/>
                            <a:pt x="55662" y="354845"/>
                          </a:cubicBezTo>
                          <a:cubicBezTo>
                            <a:pt x="55662" y="354845"/>
                            <a:pt x="66099" y="403550"/>
                            <a:pt x="111324" y="400071"/>
                          </a:cubicBezTo>
                          <a:cubicBezTo>
                            <a:pt x="156549" y="393113"/>
                            <a:pt x="142634" y="327014"/>
                            <a:pt x="142634" y="327014"/>
                          </a:cubicBezTo>
                          <a:close/>
                        </a:path>
                      </a:pathLst>
                    </a:custGeom>
                    <a:solidFill>
                      <a:srgbClr val="FBD0B4"/>
                    </a:solidFill>
                    <a:ln w="34755" cap="flat">
                      <a:noFill/>
                      <a:prstDash val="solid"/>
                      <a:miter/>
                    </a:ln>
                  </p:spPr>
                  <p:txBody>
                    <a:bodyPr rtlCol="0" anchor="ctr"/>
                    <a:lstStyle/>
                    <a:p>
                      <a:endParaRPr lang="en-US"/>
                    </a:p>
                  </p:txBody>
                </p:sp>
                <p:sp>
                  <p:nvSpPr>
                    <p:cNvPr id="507" name="Freeform: Shape 506">
                      <a:extLst>
                        <a:ext uri="{FF2B5EF4-FFF2-40B4-BE49-F238E27FC236}">
                          <a16:creationId xmlns:a16="http://schemas.microsoft.com/office/drawing/2014/main" xmlns="" id="{A0B409C2-B3D4-4E80-A72F-E07746FDB344}"/>
                        </a:ext>
                      </a:extLst>
                    </p:cNvPr>
                    <p:cNvSpPr/>
                    <p:nvPr/>
                  </p:nvSpPr>
                  <p:spPr>
                    <a:xfrm>
                      <a:off x="4372151" y="9459027"/>
                      <a:ext cx="144653" cy="396591"/>
                    </a:xfrm>
                    <a:custGeom>
                      <a:avLst/>
                      <a:gdLst>
                        <a:gd name="connsiteX0" fmla="*/ 142634 w 144653"/>
                        <a:gd name="connsiteY0" fmla="*/ 327014 h 396591"/>
                        <a:gd name="connsiteX1" fmla="*/ 121761 w 144653"/>
                        <a:gd name="connsiteY1" fmla="*/ 3479 h 396591"/>
                        <a:gd name="connsiteX2" fmla="*/ 0 w 144653"/>
                        <a:gd name="connsiteY2" fmla="*/ 0 h 396591"/>
                        <a:gd name="connsiteX3" fmla="*/ 3479 w 144653"/>
                        <a:gd name="connsiteY3" fmla="*/ 48704 h 396591"/>
                        <a:gd name="connsiteX4" fmla="*/ 80014 w 144653"/>
                        <a:gd name="connsiteY4" fmla="*/ 48704 h 396591"/>
                        <a:gd name="connsiteX5" fmla="*/ 125239 w 144653"/>
                        <a:gd name="connsiteY5" fmla="*/ 253958 h 396591"/>
                        <a:gd name="connsiteX6" fmla="*/ 90451 w 144653"/>
                        <a:gd name="connsiteY6" fmla="*/ 393113 h 396591"/>
                        <a:gd name="connsiteX7" fmla="*/ 111324 w 144653"/>
                        <a:gd name="connsiteY7" fmla="*/ 396592 h 396591"/>
                        <a:gd name="connsiteX8" fmla="*/ 142634 w 144653"/>
                        <a:gd name="connsiteY8" fmla="*/ 327014 h 396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653" h="396591">
                          <a:moveTo>
                            <a:pt x="142634" y="327014"/>
                          </a:moveTo>
                          <a:cubicBezTo>
                            <a:pt x="128718" y="191338"/>
                            <a:pt x="121761" y="3479"/>
                            <a:pt x="121761" y="3479"/>
                          </a:cubicBezTo>
                          <a:lnTo>
                            <a:pt x="0" y="0"/>
                          </a:lnTo>
                          <a:cubicBezTo>
                            <a:pt x="0" y="0"/>
                            <a:pt x="0" y="17394"/>
                            <a:pt x="3479" y="48704"/>
                          </a:cubicBezTo>
                          <a:cubicBezTo>
                            <a:pt x="20873" y="52183"/>
                            <a:pt x="48704" y="55662"/>
                            <a:pt x="80014" y="48704"/>
                          </a:cubicBezTo>
                          <a:cubicBezTo>
                            <a:pt x="104366" y="45225"/>
                            <a:pt x="118282" y="163507"/>
                            <a:pt x="125239" y="253958"/>
                          </a:cubicBezTo>
                          <a:cubicBezTo>
                            <a:pt x="132197" y="327014"/>
                            <a:pt x="128718" y="386155"/>
                            <a:pt x="90451" y="393113"/>
                          </a:cubicBezTo>
                          <a:cubicBezTo>
                            <a:pt x="97408" y="396592"/>
                            <a:pt x="100887" y="396592"/>
                            <a:pt x="111324" y="396592"/>
                          </a:cubicBezTo>
                          <a:cubicBezTo>
                            <a:pt x="156549" y="393113"/>
                            <a:pt x="142634" y="327014"/>
                            <a:pt x="142634" y="327014"/>
                          </a:cubicBezTo>
                          <a:close/>
                        </a:path>
                      </a:pathLst>
                    </a:custGeom>
                    <a:solidFill>
                      <a:srgbClr val="FBD0B4"/>
                    </a:solidFill>
                    <a:ln w="34755" cap="flat">
                      <a:noFill/>
                      <a:prstDash val="solid"/>
                      <a:miter/>
                    </a:ln>
                  </p:spPr>
                  <p:txBody>
                    <a:bodyPr rtlCol="0" anchor="ctr"/>
                    <a:lstStyle/>
                    <a:p>
                      <a:endParaRPr lang="en-US"/>
                    </a:p>
                  </p:txBody>
                </p:sp>
                <p:sp>
                  <p:nvSpPr>
                    <p:cNvPr id="508" name="Freeform: Shape 507">
                      <a:extLst>
                        <a:ext uri="{FF2B5EF4-FFF2-40B4-BE49-F238E27FC236}">
                          <a16:creationId xmlns:a16="http://schemas.microsoft.com/office/drawing/2014/main" xmlns="" id="{D622ABC1-4705-40F5-A28E-06E4C8D05840}"/>
                        </a:ext>
                      </a:extLst>
                    </p:cNvPr>
                    <p:cNvSpPr/>
                    <p:nvPr/>
                  </p:nvSpPr>
                  <p:spPr>
                    <a:xfrm>
                      <a:off x="4403461" y="9641281"/>
                      <a:ext cx="25462" cy="115072"/>
                    </a:xfrm>
                    <a:custGeom>
                      <a:avLst/>
                      <a:gdLst>
                        <a:gd name="connsiteX0" fmla="*/ 0 w 25462"/>
                        <a:gd name="connsiteY0" fmla="*/ 9085 h 115072"/>
                        <a:gd name="connsiteX1" fmla="*/ 20873 w 25462"/>
                        <a:gd name="connsiteY1" fmla="*/ 109972 h 115072"/>
                        <a:gd name="connsiteX2" fmla="*/ 0 w 25462"/>
                        <a:gd name="connsiteY2" fmla="*/ 9085 h 115072"/>
                      </a:gdLst>
                      <a:ahLst/>
                      <a:cxnLst>
                        <a:cxn ang="0">
                          <a:pos x="connsiteX0" y="connsiteY0"/>
                        </a:cxn>
                        <a:cxn ang="0">
                          <a:pos x="connsiteX1" y="connsiteY1"/>
                        </a:cxn>
                        <a:cxn ang="0">
                          <a:pos x="connsiteX2" y="connsiteY2"/>
                        </a:cxn>
                      </a:cxnLst>
                      <a:rect l="l" t="t" r="r" b="b"/>
                      <a:pathLst>
                        <a:path w="25462" h="115072">
                          <a:moveTo>
                            <a:pt x="0" y="9085"/>
                          </a:moveTo>
                          <a:cubicBezTo>
                            <a:pt x="0" y="9085"/>
                            <a:pt x="6958" y="75183"/>
                            <a:pt x="20873" y="109972"/>
                          </a:cubicBezTo>
                          <a:cubicBezTo>
                            <a:pt x="34789" y="148240"/>
                            <a:pt x="13915" y="-43099"/>
                            <a:pt x="0" y="9085"/>
                          </a:cubicBezTo>
                          <a:close/>
                        </a:path>
                      </a:pathLst>
                    </a:custGeom>
                    <a:solidFill>
                      <a:srgbClr val="FCECE3"/>
                    </a:solidFill>
                    <a:ln w="34755" cap="flat">
                      <a:noFill/>
                      <a:prstDash val="solid"/>
                      <a:miter/>
                    </a:ln>
                  </p:spPr>
                  <p:txBody>
                    <a:bodyPr rtlCol="0" anchor="ctr"/>
                    <a:lstStyle/>
                    <a:p>
                      <a:endParaRPr lang="en-US"/>
                    </a:p>
                  </p:txBody>
                </p:sp>
              </p:grpSp>
              <p:grpSp>
                <p:nvGrpSpPr>
                  <p:cNvPr id="509" name="Graphic 30">
                    <a:extLst>
                      <a:ext uri="{FF2B5EF4-FFF2-40B4-BE49-F238E27FC236}">
                        <a16:creationId xmlns:a16="http://schemas.microsoft.com/office/drawing/2014/main" xmlns="" id="{E202A2AA-F092-4374-B4AC-8E8F48290F81}"/>
                      </a:ext>
                    </a:extLst>
                  </p:cNvPr>
                  <p:cNvGrpSpPr/>
                  <p:nvPr/>
                </p:nvGrpSpPr>
                <p:grpSpPr>
                  <a:xfrm>
                    <a:off x="4165351" y="9782478"/>
                    <a:ext cx="419011" cy="455817"/>
                    <a:chOff x="4165351" y="9782478"/>
                    <a:chExt cx="419011" cy="455817"/>
                  </a:xfrm>
                </p:grpSpPr>
                <p:grpSp>
                  <p:nvGrpSpPr>
                    <p:cNvPr id="510" name="Graphic 30">
                      <a:extLst>
                        <a:ext uri="{FF2B5EF4-FFF2-40B4-BE49-F238E27FC236}">
                          <a16:creationId xmlns:a16="http://schemas.microsoft.com/office/drawing/2014/main" xmlns="" id="{175FD6FB-57C3-4B71-B4B7-EA73A823C0BF}"/>
                        </a:ext>
                      </a:extLst>
                    </p:cNvPr>
                    <p:cNvGrpSpPr/>
                    <p:nvPr/>
                  </p:nvGrpSpPr>
                  <p:grpSpPr>
                    <a:xfrm>
                      <a:off x="4165351" y="9869535"/>
                      <a:ext cx="419011" cy="368760"/>
                      <a:chOff x="4165351" y="9869535"/>
                      <a:chExt cx="419011" cy="368760"/>
                    </a:xfrm>
                  </p:grpSpPr>
                  <p:grpSp>
                    <p:nvGrpSpPr>
                      <p:cNvPr id="511" name="Graphic 30">
                        <a:extLst>
                          <a:ext uri="{FF2B5EF4-FFF2-40B4-BE49-F238E27FC236}">
                            <a16:creationId xmlns:a16="http://schemas.microsoft.com/office/drawing/2014/main" xmlns="" id="{DBB81B08-62A8-47DF-92BE-455576D0135A}"/>
                          </a:ext>
                        </a:extLst>
                      </p:cNvPr>
                      <p:cNvGrpSpPr/>
                      <p:nvPr/>
                    </p:nvGrpSpPr>
                    <p:grpSpPr>
                      <a:xfrm>
                        <a:off x="4165351" y="10095661"/>
                        <a:ext cx="412053" cy="142633"/>
                        <a:chOff x="4165351" y="10095661"/>
                        <a:chExt cx="412053" cy="142633"/>
                      </a:xfrm>
                    </p:grpSpPr>
                    <p:sp>
                      <p:nvSpPr>
                        <p:cNvPr id="512" name="Freeform: Shape 511">
                          <a:extLst>
                            <a:ext uri="{FF2B5EF4-FFF2-40B4-BE49-F238E27FC236}">
                              <a16:creationId xmlns:a16="http://schemas.microsoft.com/office/drawing/2014/main" xmlns="" id="{45ABA37A-BF4A-4CD8-A850-84525E868907}"/>
                            </a:ext>
                          </a:extLst>
                        </p:cNvPr>
                        <p:cNvSpPr/>
                        <p:nvPr/>
                      </p:nvSpPr>
                      <p:spPr>
                        <a:xfrm>
                          <a:off x="4173855" y="10120013"/>
                          <a:ext cx="393112" cy="115205"/>
                        </a:xfrm>
                        <a:custGeom>
                          <a:avLst/>
                          <a:gdLst>
                            <a:gd name="connsiteX0" fmla="*/ 125240 w 393112"/>
                            <a:gd name="connsiteY0" fmla="*/ 86972 h 115205"/>
                            <a:gd name="connsiteX1" fmla="*/ 0 w 393112"/>
                            <a:gd name="connsiteY1" fmla="*/ 17394 h 115205"/>
                            <a:gd name="connsiteX2" fmla="*/ 0 w 393112"/>
                            <a:gd name="connsiteY2" fmla="*/ 41747 h 115205"/>
                            <a:gd name="connsiteX3" fmla="*/ 267874 w 393112"/>
                            <a:gd name="connsiteY3" fmla="*/ 93930 h 115205"/>
                            <a:gd name="connsiteX4" fmla="*/ 393113 w 393112"/>
                            <a:gd name="connsiteY4" fmla="*/ 0 h 115205"/>
                            <a:gd name="connsiteX5" fmla="*/ 125240 w 393112"/>
                            <a:gd name="connsiteY5" fmla="*/ 86972 h 115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3112" h="115205">
                              <a:moveTo>
                                <a:pt x="125240" y="86972"/>
                              </a:moveTo>
                              <a:cubicBezTo>
                                <a:pt x="17394" y="80014"/>
                                <a:pt x="0" y="31310"/>
                                <a:pt x="0" y="17394"/>
                              </a:cubicBezTo>
                              <a:cubicBezTo>
                                <a:pt x="0" y="24352"/>
                                <a:pt x="0" y="34789"/>
                                <a:pt x="0" y="41747"/>
                              </a:cubicBezTo>
                              <a:cubicBezTo>
                                <a:pt x="10437" y="107845"/>
                                <a:pt x="132197" y="139155"/>
                                <a:pt x="267874" y="93930"/>
                              </a:cubicBezTo>
                              <a:cubicBezTo>
                                <a:pt x="330493" y="69578"/>
                                <a:pt x="368761" y="45225"/>
                                <a:pt x="393113" y="0"/>
                              </a:cubicBezTo>
                              <a:cubicBezTo>
                                <a:pt x="333972" y="69578"/>
                                <a:pt x="229606" y="90451"/>
                                <a:pt x="125240" y="86972"/>
                              </a:cubicBezTo>
                              <a:close/>
                            </a:path>
                          </a:pathLst>
                        </a:custGeom>
                        <a:solidFill>
                          <a:srgbClr val="FDF6EC"/>
                        </a:solidFill>
                        <a:ln w="34755" cap="flat">
                          <a:noFill/>
                          <a:prstDash val="solid"/>
                          <a:miter/>
                        </a:ln>
                      </p:spPr>
                      <p:txBody>
                        <a:bodyPr rtlCol="0" anchor="ctr"/>
                        <a:lstStyle/>
                        <a:p>
                          <a:endParaRPr lang="en-US"/>
                        </a:p>
                      </p:txBody>
                    </p:sp>
                    <p:sp>
                      <p:nvSpPr>
                        <p:cNvPr id="513" name="Freeform: Shape 512">
                          <a:extLst>
                            <a:ext uri="{FF2B5EF4-FFF2-40B4-BE49-F238E27FC236}">
                              <a16:creationId xmlns:a16="http://schemas.microsoft.com/office/drawing/2014/main" xmlns="" id="{4CA3A51E-EFD6-4F12-A697-985B12D2F596}"/>
                            </a:ext>
                          </a:extLst>
                        </p:cNvPr>
                        <p:cNvSpPr/>
                        <p:nvPr/>
                      </p:nvSpPr>
                      <p:spPr>
                        <a:xfrm>
                          <a:off x="4165351" y="10095661"/>
                          <a:ext cx="412053" cy="142633"/>
                        </a:xfrm>
                        <a:custGeom>
                          <a:avLst/>
                          <a:gdLst>
                            <a:gd name="connsiteX0" fmla="*/ 147659 w 412053"/>
                            <a:gd name="connsiteY0" fmla="*/ 142634 h 142633"/>
                            <a:gd name="connsiteX1" fmla="*/ 1546 w 412053"/>
                            <a:gd name="connsiteY1" fmla="*/ 66099 h 142633"/>
                            <a:gd name="connsiteX2" fmla="*/ 1546 w 412053"/>
                            <a:gd name="connsiteY2" fmla="*/ 38268 h 142633"/>
                            <a:gd name="connsiteX3" fmla="*/ 5025 w 412053"/>
                            <a:gd name="connsiteY3" fmla="*/ 13916 h 142633"/>
                            <a:gd name="connsiteX4" fmla="*/ 8504 w 412053"/>
                            <a:gd name="connsiteY4" fmla="*/ 38268 h 142633"/>
                            <a:gd name="connsiteX5" fmla="*/ 130264 w 412053"/>
                            <a:gd name="connsiteY5" fmla="*/ 104366 h 142633"/>
                            <a:gd name="connsiteX6" fmla="*/ 158096 w 412053"/>
                            <a:gd name="connsiteY6" fmla="*/ 104366 h 142633"/>
                            <a:gd name="connsiteX7" fmla="*/ 394659 w 412053"/>
                            <a:gd name="connsiteY7" fmla="*/ 17394 h 142633"/>
                            <a:gd name="connsiteX8" fmla="*/ 412053 w 412053"/>
                            <a:gd name="connsiteY8" fmla="*/ 0 h 142633"/>
                            <a:gd name="connsiteX9" fmla="*/ 401617 w 412053"/>
                            <a:gd name="connsiteY9" fmla="*/ 20873 h 142633"/>
                            <a:gd name="connsiteX10" fmla="*/ 276377 w 412053"/>
                            <a:gd name="connsiteY10" fmla="*/ 114803 h 142633"/>
                            <a:gd name="connsiteX11" fmla="*/ 147659 w 412053"/>
                            <a:gd name="connsiteY11" fmla="*/ 142634 h 142633"/>
                            <a:gd name="connsiteX12" fmla="*/ 8504 w 412053"/>
                            <a:gd name="connsiteY12" fmla="*/ 59141 h 142633"/>
                            <a:gd name="connsiteX13" fmla="*/ 8504 w 412053"/>
                            <a:gd name="connsiteY13" fmla="*/ 66099 h 142633"/>
                            <a:gd name="connsiteX14" fmla="*/ 147659 w 412053"/>
                            <a:gd name="connsiteY14" fmla="*/ 135676 h 142633"/>
                            <a:gd name="connsiteX15" fmla="*/ 272898 w 412053"/>
                            <a:gd name="connsiteY15" fmla="*/ 114803 h 142633"/>
                            <a:gd name="connsiteX16" fmla="*/ 380744 w 412053"/>
                            <a:gd name="connsiteY16" fmla="*/ 48704 h 142633"/>
                            <a:gd name="connsiteX17" fmla="*/ 158096 w 412053"/>
                            <a:gd name="connsiteY17" fmla="*/ 114803 h 142633"/>
                            <a:gd name="connsiteX18" fmla="*/ 130264 w 412053"/>
                            <a:gd name="connsiteY18" fmla="*/ 114803 h 142633"/>
                            <a:gd name="connsiteX19" fmla="*/ 8504 w 412053"/>
                            <a:gd name="connsiteY19" fmla="*/ 59141 h 142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12053" h="142633">
                              <a:moveTo>
                                <a:pt x="147659" y="142634"/>
                              </a:moveTo>
                              <a:cubicBezTo>
                                <a:pt x="67645" y="142634"/>
                                <a:pt x="11983" y="111324"/>
                                <a:pt x="1546" y="66099"/>
                              </a:cubicBezTo>
                              <a:cubicBezTo>
                                <a:pt x="1546" y="59141"/>
                                <a:pt x="-1933" y="48704"/>
                                <a:pt x="1546" y="38268"/>
                              </a:cubicBezTo>
                              <a:lnTo>
                                <a:pt x="5025" y="13916"/>
                              </a:lnTo>
                              <a:lnTo>
                                <a:pt x="8504" y="38268"/>
                              </a:lnTo>
                              <a:cubicBezTo>
                                <a:pt x="11983" y="52183"/>
                                <a:pt x="25898" y="100887"/>
                                <a:pt x="130264" y="104366"/>
                              </a:cubicBezTo>
                              <a:cubicBezTo>
                                <a:pt x="140701" y="104366"/>
                                <a:pt x="147659" y="104366"/>
                                <a:pt x="158096" y="104366"/>
                              </a:cubicBezTo>
                              <a:cubicBezTo>
                                <a:pt x="293772" y="104366"/>
                                <a:pt x="359870" y="59141"/>
                                <a:pt x="394659" y="17394"/>
                              </a:cubicBezTo>
                              <a:lnTo>
                                <a:pt x="412053" y="0"/>
                              </a:lnTo>
                              <a:lnTo>
                                <a:pt x="401617" y="20873"/>
                              </a:lnTo>
                              <a:cubicBezTo>
                                <a:pt x="380744" y="62620"/>
                                <a:pt x="345955" y="90451"/>
                                <a:pt x="276377" y="114803"/>
                              </a:cubicBezTo>
                              <a:cubicBezTo>
                                <a:pt x="234631" y="135676"/>
                                <a:pt x="189405" y="142634"/>
                                <a:pt x="147659" y="142634"/>
                              </a:cubicBezTo>
                              <a:close/>
                              <a:moveTo>
                                <a:pt x="8504" y="59141"/>
                              </a:moveTo>
                              <a:cubicBezTo>
                                <a:pt x="8504" y="62620"/>
                                <a:pt x="8504" y="62620"/>
                                <a:pt x="8504" y="66099"/>
                              </a:cubicBezTo>
                              <a:cubicBezTo>
                                <a:pt x="15462" y="107845"/>
                                <a:pt x="71124" y="135676"/>
                                <a:pt x="147659" y="135676"/>
                              </a:cubicBezTo>
                              <a:cubicBezTo>
                                <a:pt x="185927" y="135676"/>
                                <a:pt x="231152" y="128718"/>
                                <a:pt x="272898" y="114803"/>
                              </a:cubicBezTo>
                              <a:cubicBezTo>
                                <a:pt x="325082" y="93930"/>
                                <a:pt x="359870" y="73056"/>
                                <a:pt x="380744" y="48704"/>
                              </a:cubicBezTo>
                              <a:cubicBezTo>
                                <a:pt x="342476" y="83493"/>
                                <a:pt x="272898" y="118282"/>
                                <a:pt x="158096" y="114803"/>
                              </a:cubicBezTo>
                              <a:cubicBezTo>
                                <a:pt x="147659" y="114803"/>
                                <a:pt x="140701" y="114803"/>
                                <a:pt x="130264" y="114803"/>
                              </a:cubicBezTo>
                              <a:cubicBezTo>
                                <a:pt x="50250" y="111324"/>
                                <a:pt x="22419" y="80014"/>
                                <a:pt x="8504" y="59141"/>
                              </a:cubicBezTo>
                              <a:close/>
                            </a:path>
                          </a:pathLst>
                        </a:custGeom>
                        <a:solidFill>
                          <a:srgbClr val="AAA59F"/>
                        </a:solidFill>
                        <a:ln w="34755" cap="flat">
                          <a:noFill/>
                          <a:prstDash val="solid"/>
                          <a:miter/>
                        </a:ln>
                      </p:spPr>
                      <p:txBody>
                        <a:bodyPr rtlCol="0" anchor="ctr"/>
                        <a:lstStyle/>
                        <a:p>
                          <a:endParaRPr lang="en-US"/>
                        </a:p>
                      </p:txBody>
                    </p:sp>
                  </p:grpSp>
                  <p:grpSp>
                    <p:nvGrpSpPr>
                      <p:cNvPr id="514" name="Graphic 30">
                        <a:extLst>
                          <a:ext uri="{FF2B5EF4-FFF2-40B4-BE49-F238E27FC236}">
                            <a16:creationId xmlns:a16="http://schemas.microsoft.com/office/drawing/2014/main" xmlns="" id="{343FD093-A369-48F6-A018-82AB3E694A18}"/>
                          </a:ext>
                        </a:extLst>
                      </p:cNvPr>
                      <p:cNvGrpSpPr/>
                      <p:nvPr/>
                    </p:nvGrpSpPr>
                    <p:grpSpPr>
                      <a:xfrm>
                        <a:off x="4170376" y="9869535"/>
                        <a:ext cx="413986" cy="340929"/>
                        <a:chOff x="4170376" y="9869535"/>
                        <a:chExt cx="413986" cy="340929"/>
                      </a:xfrm>
                    </p:grpSpPr>
                    <p:grpSp>
                      <p:nvGrpSpPr>
                        <p:cNvPr id="515" name="Graphic 30">
                          <a:extLst>
                            <a:ext uri="{FF2B5EF4-FFF2-40B4-BE49-F238E27FC236}">
                              <a16:creationId xmlns:a16="http://schemas.microsoft.com/office/drawing/2014/main" xmlns="" id="{D7011DDA-A6AC-43C0-8FB8-564CEE660FD4}"/>
                            </a:ext>
                          </a:extLst>
                        </p:cNvPr>
                        <p:cNvGrpSpPr/>
                        <p:nvPr/>
                      </p:nvGrpSpPr>
                      <p:grpSpPr>
                        <a:xfrm>
                          <a:off x="4285179" y="9869535"/>
                          <a:ext cx="299183" cy="330493"/>
                          <a:chOff x="4285179" y="9869535"/>
                          <a:chExt cx="299183" cy="330493"/>
                        </a:xfrm>
                      </p:grpSpPr>
                      <p:sp>
                        <p:nvSpPr>
                          <p:cNvPr id="516" name="Freeform: Shape 515">
                            <a:extLst>
                              <a:ext uri="{FF2B5EF4-FFF2-40B4-BE49-F238E27FC236}">
                                <a16:creationId xmlns:a16="http://schemas.microsoft.com/office/drawing/2014/main" xmlns="" id="{4AD2F34C-FAB8-4401-A327-F9C0DDD3A36D}"/>
                              </a:ext>
                            </a:extLst>
                          </p:cNvPr>
                          <p:cNvSpPr/>
                          <p:nvPr/>
                        </p:nvSpPr>
                        <p:spPr>
                          <a:xfrm>
                            <a:off x="4295615" y="9869535"/>
                            <a:ext cx="286154" cy="320056"/>
                          </a:xfrm>
                          <a:custGeom>
                            <a:avLst/>
                            <a:gdLst>
                              <a:gd name="connsiteX0" fmla="*/ 285268 w 286154"/>
                              <a:gd name="connsiteY0" fmla="*/ 156549 h 320056"/>
                              <a:gd name="connsiteX1" fmla="*/ 247000 w 286154"/>
                              <a:gd name="connsiteY1" fmla="*/ 0 h 320056"/>
                              <a:gd name="connsiteX2" fmla="*/ 142634 w 286154"/>
                              <a:gd name="connsiteY2" fmla="*/ 20873 h 320056"/>
                              <a:gd name="connsiteX3" fmla="*/ 0 w 286154"/>
                              <a:gd name="connsiteY3" fmla="*/ 160028 h 320056"/>
                              <a:gd name="connsiteX4" fmla="*/ 149592 w 286154"/>
                              <a:gd name="connsiteY4" fmla="*/ 320056 h 320056"/>
                              <a:gd name="connsiteX5" fmla="*/ 267874 w 286154"/>
                              <a:gd name="connsiteY5" fmla="*/ 247000 h 320056"/>
                              <a:gd name="connsiteX6" fmla="*/ 285268 w 286154"/>
                              <a:gd name="connsiteY6" fmla="*/ 156549 h 320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6154" h="320056">
                                <a:moveTo>
                                  <a:pt x="285268" y="156549"/>
                                </a:moveTo>
                                <a:cubicBezTo>
                                  <a:pt x="281789" y="52183"/>
                                  <a:pt x="247000" y="0"/>
                                  <a:pt x="247000" y="0"/>
                                </a:cubicBezTo>
                                <a:lnTo>
                                  <a:pt x="142634" y="20873"/>
                                </a:lnTo>
                                <a:cubicBezTo>
                                  <a:pt x="142634" y="20873"/>
                                  <a:pt x="83493" y="128718"/>
                                  <a:pt x="0" y="160028"/>
                                </a:cubicBezTo>
                                <a:cubicBezTo>
                                  <a:pt x="66099" y="166986"/>
                                  <a:pt x="142634" y="212211"/>
                                  <a:pt x="149592" y="320056"/>
                                </a:cubicBezTo>
                                <a:cubicBezTo>
                                  <a:pt x="198296" y="306141"/>
                                  <a:pt x="236564" y="281789"/>
                                  <a:pt x="267874" y="247000"/>
                                </a:cubicBezTo>
                                <a:cubicBezTo>
                                  <a:pt x="281789" y="226127"/>
                                  <a:pt x="288747" y="194817"/>
                                  <a:pt x="285268" y="156549"/>
                                </a:cubicBezTo>
                                <a:close/>
                              </a:path>
                            </a:pathLst>
                          </a:custGeom>
                          <a:solidFill>
                            <a:srgbClr val="A13CAE"/>
                          </a:solidFill>
                          <a:ln w="34755" cap="flat">
                            <a:noFill/>
                            <a:prstDash val="solid"/>
                            <a:miter/>
                          </a:ln>
                        </p:spPr>
                        <p:txBody>
                          <a:bodyPr rtlCol="0" anchor="ctr"/>
                          <a:lstStyle/>
                          <a:p>
                            <a:endParaRPr lang="en-US"/>
                          </a:p>
                        </p:txBody>
                      </p:sp>
                      <p:sp>
                        <p:nvSpPr>
                          <p:cNvPr id="517" name="Freeform: Shape 516">
                            <a:extLst>
                              <a:ext uri="{FF2B5EF4-FFF2-40B4-BE49-F238E27FC236}">
                                <a16:creationId xmlns:a16="http://schemas.microsoft.com/office/drawing/2014/main" xmlns="" id="{8B760CDD-7403-4D43-9595-6405957EC7A2}"/>
                              </a:ext>
                            </a:extLst>
                          </p:cNvPr>
                          <p:cNvSpPr/>
                          <p:nvPr/>
                        </p:nvSpPr>
                        <p:spPr>
                          <a:xfrm>
                            <a:off x="4285179" y="9873013"/>
                            <a:ext cx="299183" cy="327014"/>
                          </a:xfrm>
                          <a:custGeom>
                            <a:avLst/>
                            <a:gdLst>
                              <a:gd name="connsiteX0" fmla="*/ 160028 w 299183"/>
                              <a:gd name="connsiteY0" fmla="*/ 323535 h 327014"/>
                              <a:gd name="connsiteX1" fmla="*/ 160028 w 299183"/>
                              <a:gd name="connsiteY1" fmla="*/ 320057 h 327014"/>
                              <a:gd name="connsiteX2" fmla="*/ 13916 w 299183"/>
                              <a:gd name="connsiteY2" fmla="*/ 163507 h 327014"/>
                              <a:gd name="connsiteX3" fmla="*/ 0 w 299183"/>
                              <a:gd name="connsiteY3" fmla="*/ 163507 h 327014"/>
                              <a:gd name="connsiteX4" fmla="*/ 13916 w 299183"/>
                              <a:gd name="connsiteY4" fmla="*/ 160028 h 327014"/>
                              <a:gd name="connsiteX5" fmla="*/ 153071 w 299183"/>
                              <a:gd name="connsiteY5" fmla="*/ 24352 h 327014"/>
                              <a:gd name="connsiteX6" fmla="*/ 153071 w 299183"/>
                              <a:gd name="connsiteY6" fmla="*/ 24352 h 327014"/>
                              <a:gd name="connsiteX7" fmla="*/ 260916 w 299183"/>
                              <a:gd name="connsiteY7" fmla="*/ 0 h 327014"/>
                              <a:gd name="connsiteX8" fmla="*/ 260916 w 299183"/>
                              <a:gd name="connsiteY8" fmla="*/ 3479 h 327014"/>
                              <a:gd name="connsiteX9" fmla="*/ 299183 w 299183"/>
                              <a:gd name="connsiteY9" fmla="*/ 160028 h 327014"/>
                              <a:gd name="connsiteX10" fmla="*/ 281789 w 299183"/>
                              <a:gd name="connsiteY10" fmla="*/ 253958 h 327014"/>
                              <a:gd name="connsiteX11" fmla="*/ 281789 w 299183"/>
                              <a:gd name="connsiteY11" fmla="*/ 253958 h 327014"/>
                              <a:gd name="connsiteX12" fmla="*/ 163507 w 299183"/>
                              <a:gd name="connsiteY12" fmla="*/ 327014 h 327014"/>
                              <a:gd name="connsiteX13" fmla="*/ 160028 w 299183"/>
                              <a:gd name="connsiteY13" fmla="*/ 323535 h 327014"/>
                              <a:gd name="connsiteX14" fmla="*/ 24352 w 299183"/>
                              <a:gd name="connsiteY14" fmla="*/ 156549 h 327014"/>
                              <a:gd name="connsiteX15" fmla="*/ 166986 w 299183"/>
                              <a:gd name="connsiteY15" fmla="*/ 313099 h 327014"/>
                              <a:gd name="connsiteX16" fmla="*/ 278310 w 299183"/>
                              <a:gd name="connsiteY16" fmla="*/ 243521 h 327014"/>
                              <a:gd name="connsiteX17" fmla="*/ 292226 w 299183"/>
                              <a:gd name="connsiteY17" fmla="*/ 153071 h 327014"/>
                              <a:gd name="connsiteX18" fmla="*/ 253958 w 299183"/>
                              <a:gd name="connsiteY18" fmla="*/ 0 h 327014"/>
                              <a:gd name="connsiteX19" fmla="*/ 153071 w 299183"/>
                              <a:gd name="connsiteY19" fmla="*/ 20873 h 327014"/>
                              <a:gd name="connsiteX20" fmla="*/ 24352 w 299183"/>
                              <a:gd name="connsiteY20" fmla="*/ 156549 h 327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99183" h="327014">
                                <a:moveTo>
                                  <a:pt x="160028" y="323535"/>
                                </a:moveTo>
                                <a:lnTo>
                                  <a:pt x="160028" y="320057"/>
                                </a:lnTo>
                                <a:cubicBezTo>
                                  <a:pt x="153071" y="215690"/>
                                  <a:pt x="76535" y="170465"/>
                                  <a:pt x="13916" y="163507"/>
                                </a:cubicBezTo>
                                <a:lnTo>
                                  <a:pt x="0" y="163507"/>
                                </a:lnTo>
                                <a:lnTo>
                                  <a:pt x="13916" y="160028"/>
                                </a:lnTo>
                                <a:cubicBezTo>
                                  <a:pt x="93930" y="128719"/>
                                  <a:pt x="153071" y="24352"/>
                                  <a:pt x="153071" y="24352"/>
                                </a:cubicBezTo>
                                <a:lnTo>
                                  <a:pt x="153071" y="24352"/>
                                </a:lnTo>
                                <a:lnTo>
                                  <a:pt x="260916" y="0"/>
                                </a:lnTo>
                                <a:lnTo>
                                  <a:pt x="260916" y="3479"/>
                                </a:lnTo>
                                <a:cubicBezTo>
                                  <a:pt x="260916" y="6958"/>
                                  <a:pt x="295704" y="59141"/>
                                  <a:pt x="299183" y="160028"/>
                                </a:cubicBezTo>
                                <a:cubicBezTo>
                                  <a:pt x="299183" y="198296"/>
                                  <a:pt x="295704" y="229606"/>
                                  <a:pt x="281789" y="253958"/>
                                </a:cubicBezTo>
                                <a:lnTo>
                                  <a:pt x="281789" y="253958"/>
                                </a:lnTo>
                                <a:cubicBezTo>
                                  <a:pt x="253958" y="288747"/>
                                  <a:pt x="212211" y="313099"/>
                                  <a:pt x="163507" y="327014"/>
                                </a:cubicBezTo>
                                <a:lnTo>
                                  <a:pt x="160028" y="323535"/>
                                </a:lnTo>
                                <a:close/>
                                <a:moveTo>
                                  <a:pt x="24352" y="156549"/>
                                </a:moveTo>
                                <a:cubicBezTo>
                                  <a:pt x="86972" y="166986"/>
                                  <a:pt x="156549" y="212211"/>
                                  <a:pt x="166986" y="313099"/>
                                </a:cubicBezTo>
                                <a:cubicBezTo>
                                  <a:pt x="215690" y="299183"/>
                                  <a:pt x="250479" y="274831"/>
                                  <a:pt x="278310" y="243521"/>
                                </a:cubicBezTo>
                                <a:cubicBezTo>
                                  <a:pt x="288746" y="219169"/>
                                  <a:pt x="295704" y="187859"/>
                                  <a:pt x="292226" y="153071"/>
                                </a:cubicBezTo>
                                <a:cubicBezTo>
                                  <a:pt x="288746" y="62620"/>
                                  <a:pt x="260916" y="10437"/>
                                  <a:pt x="253958" y="0"/>
                                </a:cubicBezTo>
                                <a:lnTo>
                                  <a:pt x="153071" y="20873"/>
                                </a:lnTo>
                                <a:cubicBezTo>
                                  <a:pt x="149591" y="34789"/>
                                  <a:pt x="97408" y="125239"/>
                                  <a:pt x="24352" y="156549"/>
                                </a:cubicBezTo>
                                <a:close/>
                              </a:path>
                            </a:pathLst>
                          </a:custGeom>
                          <a:solidFill>
                            <a:srgbClr val="691577"/>
                          </a:solidFill>
                          <a:ln w="34755" cap="flat">
                            <a:noFill/>
                            <a:prstDash val="solid"/>
                            <a:miter/>
                          </a:ln>
                        </p:spPr>
                        <p:txBody>
                          <a:bodyPr rtlCol="0" anchor="ctr"/>
                          <a:lstStyle/>
                          <a:p>
                            <a:endParaRPr lang="en-US"/>
                          </a:p>
                        </p:txBody>
                      </p:sp>
                    </p:grpSp>
                    <p:grpSp>
                      <p:nvGrpSpPr>
                        <p:cNvPr id="518" name="Graphic 30">
                          <a:extLst>
                            <a:ext uri="{FF2B5EF4-FFF2-40B4-BE49-F238E27FC236}">
                              <a16:creationId xmlns:a16="http://schemas.microsoft.com/office/drawing/2014/main" xmlns="" id="{96451D3D-13D4-4013-8540-D56C0AAB0641}"/>
                            </a:ext>
                          </a:extLst>
                        </p:cNvPr>
                        <p:cNvGrpSpPr/>
                        <p:nvPr/>
                      </p:nvGrpSpPr>
                      <p:grpSpPr>
                        <a:xfrm>
                          <a:off x="4170376" y="10029563"/>
                          <a:ext cx="281788" cy="180901"/>
                          <a:chOff x="4170376" y="10029563"/>
                          <a:chExt cx="281788" cy="180901"/>
                        </a:xfrm>
                      </p:grpSpPr>
                      <p:sp>
                        <p:nvSpPr>
                          <p:cNvPr id="519" name="Freeform: Shape 518">
                            <a:extLst>
                              <a:ext uri="{FF2B5EF4-FFF2-40B4-BE49-F238E27FC236}">
                                <a16:creationId xmlns:a16="http://schemas.microsoft.com/office/drawing/2014/main" xmlns="" id="{032CA9B1-6436-48A1-8029-A56CBF41E49C}"/>
                              </a:ext>
                            </a:extLst>
                          </p:cNvPr>
                          <p:cNvSpPr/>
                          <p:nvPr/>
                        </p:nvSpPr>
                        <p:spPr>
                          <a:xfrm>
                            <a:off x="4170376" y="10033042"/>
                            <a:ext cx="274831" cy="175198"/>
                          </a:xfrm>
                          <a:custGeom>
                            <a:avLst/>
                            <a:gdLst>
                              <a:gd name="connsiteX0" fmla="*/ 125239 w 274831"/>
                              <a:gd name="connsiteY0" fmla="*/ 0 h 175198"/>
                              <a:gd name="connsiteX1" fmla="*/ 0 w 274831"/>
                              <a:gd name="connsiteY1" fmla="*/ 104366 h 175198"/>
                              <a:gd name="connsiteX2" fmla="*/ 125239 w 274831"/>
                              <a:gd name="connsiteY2" fmla="*/ 173944 h 175198"/>
                              <a:gd name="connsiteX3" fmla="*/ 274831 w 274831"/>
                              <a:gd name="connsiteY3" fmla="*/ 160028 h 175198"/>
                              <a:gd name="connsiteX4" fmla="*/ 125239 w 274831"/>
                              <a:gd name="connsiteY4" fmla="*/ 0 h 1751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831" h="175198">
                                <a:moveTo>
                                  <a:pt x="125239" y="0"/>
                                </a:moveTo>
                                <a:cubicBezTo>
                                  <a:pt x="59141" y="6958"/>
                                  <a:pt x="3479" y="48704"/>
                                  <a:pt x="0" y="104366"/>
                                </a:cubicBezTo>
                                <a:cubicBezTo>
                                  <a:pt x="3479" y="118282"/>
                                  <a:pt x="17394" y="170465"/>
                                  <a:pt x="125239" y="173944"/>
                                </a:cubicBezTo>
                                <a:cubicBezTo>
                                  <a:pt x="177423" y="177423"/>
                                  <a:pt x="229606" y="173944"/>
                                  <a:pt x="274831" y="160028"/>
                                </a:cubicBezTo>
                                <a:cubicBezTo>
                                  <a:pt x="271352" y="52183"/>
                                  <a:pt x="191338" y="6958"/>
                                  <a:pt x="125239" y="0"/>
                                </a:cubicBezTo>
                                <a:close/>
                              </a:path>
                            </a:pathLst>
                          </a:custGeom>
                          <a:solidFill>
                            <a:srgbClr val="FDF6EC"/>
                          </a:solidFill>
                          <a:ln w="34755" cap="flat">
                            <a:noFill/>
                            <a:prstDash val="solid"/>
                            <a:miter/>
                          </a:ln>
                        </p:spPr>
                        <p:txBody>
                          <a:bodyPr rtlCol="0" anchor="ctr"/>
                          <a:lstStyle/>
                          <a:p>
                            <a:endParaRPr lang="en-US"/>
                          </a:p>
                        </p:txBody>
                      </p:sp>
                      <p:sp>
                        <p:nvSpPr>
                          <p:cNvPr id="520" name="Freeform: Shape 519">
                            <a:extLst>
                              <a:ext uri="{FF2B5EF4-FFF2-40B4-BE49-F238E27FC236}">
                                <a16:creationId xmlns:a16="http://schemas.microsoft.com/office/drawing/2014/main" xmlns="" id="{822833CB-4706-4E51-8D01-C9F70A4E003B}"/>
                              </a:ext>
                            </a:extLst>
                          </p:cNvPr>
                          <p:cNvSpPr/>
                          <p:nvPr/>
                        </p:nvSpPr>
                        <p:spPr>
                          <a:xfrm>
                            <a:off x="4170376" y="10029563"/>
                            <a:ext cx="281788" cy="180901"/>
                          </a:xfrm>
                          <a:custGeom>
                            <a:avLst/>
                            <a:gdLst>
                              <a:gd name="connsiteX0" fmla="*/ 156549 w 281788"/>
                              <a:gd name="connsiteY0" fmla="*/ 180902 h 180901"/>
                              <a:gd name="connsiteX1" fmla="*/ 156549 w 281788"/>
                              <a:gd name="connsiteY1" fmla="*/ 180902 h 180901"/>
                              <a:gd name="connsiteX2" fmla="*/ 128719 w 281788"/>
                              <a:gd name="connsiteY2" fmla="*/ 180902 h 180901"/>
                              <a:gd name="connsiteX3" fmla="*/ 0 w 281788"/>
                              <a:gd name="connsiteY3" fmla="*/ 107845 h 180901"/>
                              <a:gd name="connsiteX4" fmla="*/ 0 w 281788"/>
                              <a:gd name="connsiteY4" fmla="*/ 107845 h 180901"/>
                              <a:gd name="connsiteX5" fmla="*/ 0 w 281788"/>
                              <a:gd name="connsiteY5" fmla="*/ 107845 h 180901"/>
                              <a:gd name="connsiteX6" fmla="*/ 128719 w 281788"/>
                              <a:gd name="connsiteY6" fmla="*/ 0 h 180901"/>
                              <a:gd name="connsiteX7" fmla="*/ 128719 w 281788"/>
                              <a:gd name="connsiteY7" fmla="*/ 0 h 180901"/>
                              <a:gd name="connsiteX8" fmla="*/ 128719 w 281788"/>
                              <a:gd name="connsiteY8" fmla="*/ 0 h 180901"/>
                              <a:gd name="connsiteX9" fmla="*/ 281789 w 281788"/>
                              <a:gd name="connsiteY9" fmla="*/ 163507 h 180901"/>
                              <a:gd name="connsiteX10" fmla="*/ 281789 w 281788"/>
                              <a:gd name="connsiteY10" fmla="*/ 166986 h 180901"/>
                              <a:gd name="connsiteX11" fmla="*/ 278310 w 281788"/>
                              <a:gd name="connsiteY11" fmla="*/ 166986 h 180901"/>
                              <a:gd name="connsiteX12" fmla="*/ 156549 w 281788"/>
                              <a:gd name="connsiteY12" fmla="*/ 180902 h 180901"/>
                              <a:gd name="connsiteX13" fmla="*/ 3479 w 281788"/>
                              <a:gd name="connsiteY13" fmla="*/ 107845 h 180901"/>
                              <a:gd name="connsiteX14" fmla="*/ 125239 w 281788"/>
                              <a:gd name="connsiteY14" fmla="*/ 173944 h 180901"/>
                              <a:gd name="connsiteX15" fmla="*/ 271352 w 281788"/>
                              <a:gd name="connsiteY15" fmla="*/ 160028 h 180901"/>
                              <a:gd name="connsiteX16" fmla="*/ 125239 w 281788"/>
                              <a:gd name="connsiteY16" fmla="*/ 6958 h 180901"/>
                              <a:gd name="connsiteX17" fmla="*/ 3479 w 281788"/>
                              <a:gd name="connsiteY17" fmla="*/ 107845 h 180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81788" h="180901">
                                <a:moveTo>
                                  <a:pt x="156549" y="180902"/>
                                </a:moveTo>
                                <a:lnTo>
                                  <a:pt x="156549" y="180902"/>
                                </a:lnTo>
                                <a:cubicBezTo>
                                  <a:pt x="146113" y="180902"/>
                                  <a:pt x="139155" y="180902"/>
                                  <a:pt x="128719" y="180902"/>
                                </a:cubicBezTo>
                                <a:cubicBezTo>
                                  <a:pt x="17394" y="173944"/>
                                  <a:pt x="3479" y="125239"/>
                                  <a:pt x="0" y="107845"/>
                                </a:cubicBezTo>
                                <a:lnTo>
                                  <a:pt x="0" y="107845"/>
                                </a:lnTo>
                                <a:lnTo>
                                  <a:pt x="0" y="107845"/>
                                </a:lnTo>
                                <a:cubicBezTo>
                                  <a:pt x="3479" y="52183"/>
                                  <a:pt x="59141" y="10437"/>
                                  <a:pt x="128719" y="0"/>
                                </a:cubicBezTo>
                                <a:lnTo>
                                  <a:pt x="128719" y="0"/>
                                </a:lnTo>
                                <a:lnTo>
                                  <a:pt x="128719" y="0"/>
                                </a:lnTo>
                                <a:cubicBezTo>
                                  <a:pt x="194817" y="6958"/>
                                  <a:pt x="274831" y="52183"/>
                                  <a:pt x="281789" y="163507"/>
                                </a:cubicBezTo>
                                <a:lnTo>
                                  <a:pt x="281789" y="166986"/>
                                </a:lnTo>
                                <a:lnTo>
                                  <a:pt x="278310" y="166986"/>
                                </a:lnTo>
                                <a:cubicBezTo>
                                  <a:pt x="240042" y="177423"/>
                                  <a:pt x="201775" y="180902"/>
                                  <a:pt x="156549" y="180902"/>
                                </a:cubicBezTo>
                                <a:close/>
                                <a:moveTo>
                                  <a:pt x="3479" y="107845"/>
                                </a:moveTo>
                                <a:cubicBezTo>
                                  <a:pt x="6958" y="121761"/>
                                  <a:pt x="20873" y="170465"/>
                                  <a:pt x="125239" y="173944"/>
                                </a:cubicBezTo>
                                <a:cubicBezTo>
                                  <a:pt x="177423" y="177423"/>
                                  <a:pt x="229606" y="170465"/>
                                  <a:pt x="271352" y="160028"/>
                                </a:cubicBezTo>
                                <a:cubicBezTo>
                                  <a:pt x="264394" y="55662"/>
                                  <a:pt x="187859" y="13916"/>
                                  <a:pt x="125239" y="6958"/>
                                </a:cubicBezTo>
                                <a:cubicBezTo>
                                  <a:pt x="62620" y="13916"/>
                                  <a:pt x="10437" y="55662"/>
                                  <a:pt x="3479" y="107845"/>
                                </a:cubicBezTo>
                                <a:close/>
                              </a:path>
                            </a:pathLst>
                          </a:custGeom>
                          <a:solidFill>
                            <a:srgbClr val="AAA59F"/>
                          </a:solidFill>
                          <a:ln w="34755" cap="flat">
                            <a:noFill/>
                            <a:prstDash val="solid"/>
                            <a:miter/>
                          </a:ln>
                        </p:spPr>
                        <p:txBody>
                          <a:bodyPr rtlCol="0" anchor="ctr"/>
                          <a:lstStyle/>
                          <a:p>
                            <a:endParaRPr lang="en-US"/>
                          </a:p>
                        </p:txBody>
                      </p:sp>
                    </p:grpSp>
                    <p:sp>
                      <p:nvSpPr>
                        <p:cNvPr id="521" name="Freeform: Shape 520">
                          <a:extLst>
                            <a:ext uri="{FF2B5EF4-FFF2-40B4-BE49-F238E27FC236}">
                              <a16:creationId xmlns:a16="http://schemas.microsoft.com/office/drawing/2014/main" xmlns="" id="{3202B8EA-4C82-4BCA-9274-728381D83DF3}"/>
                            </a:ext>
                          </a:extLst>
                        </p:cNvPr>
                        <p:cNvSpPr/>
                        <p:nvPr/>
                      </p:nvSpPr>
                      <p:spPr>
                        <a:xfrm>
                          <a:off x="4295615" y="9869535"/>
                          <a:ext cx="286154" cy="320056"/>
                        </a:xfrm>
                        <a:custGeom>
                          <a:avLst/>
                          <a:gdLst>
                            <a:gd name="connsiteX0" fmla="*/ 285268 w 286154"/>
                            <a:gd name="connsiteY0" fmla="*/ 156549 h 320056"/>
                            <a:gd name="connsiteX1" fmla="*/ 247000 w 286154"/>
                            <a:gd name="connsiteY1" fmla="*/ 0 h 320056"/>
                            <a:gd name="connsiteX2" fmla="*/ 142634 w 286154"/>
                            <a:gd name="connsiteY2" fmla="*/ 20873 h 320056"/>
                            <a:gd name="connsiteX3" fmla="*/ 0 w 286154"/>
                            <a:gd name="connsiteY3" fmla="*/ 160028 h 320056"/>
                            <a:gd name="connsiteX4" fmla="*/ 149592 w 286154"/>
                            <a:gd name="connsiteY4" fmla="*/ 320056 h 320056"/>
                            <a:gd name="connsiteX5" fmla="*/ 267874 w 286154"/>
                            <a:gd name="connsiteY5" fmla="*/ 247000 h 320056"/>
                            <a:gd name="connsiteX6" fmla="*/ 285268 w 286154"/>
                            <a:gd name="connsiteY6" fmla="*/ 156549 h 320056"/>
                            <a:gd name="connsiteX7" fmla="*/ 229606 w 286154"/>
                            <a:gd name="connsiteY7" fmla="*/ 257437 h 320056"/>
                            <a:gd name="connsiteX8" fmla="*/ 139155 w 286154"/>
                            <a:gd name="connsiteY8" fmla="*/ 233085 h 320056"/>
                            <a:gd name="connsiteX9" fmla="*/ 59141 w 286154"/>
                            <a:gd name="connsiteY9" fmla="*/ 166986 h 320056"/>
                            <a:gd name="connsiteX10" fmla="*/ 100887 w 286154"/>
                            <a:gd name="connsiteY10" fmla="*/ 173944 h 320056"/>
                            <a:gd name="connsiteX11" fmla="*/ 149592 w 286154"/>
                            <a:gd name="connsiteY11" fmla="*/ 170465 h 320056"/>
                            <a:gd name="connsiteX12" fmla="*/ 146113 w 286154"/>
                            <a:gd name="connsiteY12" fmla="*/ 139155 h 320056"/>
                            <a:gd name="connsiteX13" fmla="*/ 198296 w 286154"/>
                            <a:gd name="connsiteY13" fmla="*/ 128718 h 320056"/>
                            <a:gd name="connsiteX14" fmla="*/ 139155 w 286154"/>
                            <a:gd name="connsiteY14" fmla="*/ 69578 h 320056"/>
                            <a:gd name="connsiteX15" fmla="*/ 233085 w 286154"/>
                            <a:gd name="connsiteY15" fmla="*/ 104366 h 320056"/>
                            <a:gd name="connsiteX16" fmla="*/ 226127 w 286154"/>
                            <a:gd name="connsiteY16" fmla="*/ 48704 h 320056"/>
                            <a:gd name="connsiteX17" fmla="*/ 271352 w 286154"/>
                            <a:gd name="connsiteY17" fmla="*/ 118282 h 320056"/>
                            <a:gd name="connsiteX18" fmla="*/ 229606 w 286154"/>
                            <a:gd name="connsiteY18" fmla="*/ 257437 h 320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6154" h="320056">
                              <a:moveTo>
                                <a:pt x="285268" y="156549"/>
                              </a:moveTo>
                              <a:cubicBezTo>
                                <a:pt x="281789" y="52183"/>
                                <a:pt x="247000" y="0"/>
                                <a:pt x="247000" y="0"/>
                              </a:cubicBezTo>
                              <a:lnTo>
                                <a:pt x="142634" y="20873"/>
                              </a:lnTo>
                              <a:cubicBezTo>
                                <a:pt x="142634" y="20873"/>
                                <a:pt x="83493" y="128718"/>
                                <a:pt x="0" y="160028"/>
                              </a:cubicBezTo>
                              <a:cubicBezTo>
                                <a:pt x="66099" y="166986"/>
                                <a:pt x="142634" y="212211"/>
                                <a:pt x="149592" y="320056"/>
                              </a:cubicBezTo>
                              <a:cubicBezTo>
                                <a:pt x="198296" y="306141"/>
                                <a:pt x="236564" y="281789"/>
                                <a:pt x="267874" y="247000"/>
                              </a:cubicBezTo>
                              <a:cubicBezTo>
                                <a:pt x="281789" y="226127"/>
                                <a:pt x="288747" y="194817"/>
                                <a:pt x="285268" y="156549"/>
                              </a:cubicBezTo>
                              <a:close/>
                              <a:moveTo>
                                <a:pt x="229606" y="257437"/>
                              </a:moveTo>
                              <a:cubicBezTo>
                                <a:pt x="187859" y="281789"/>
                                <a:pt x="166986" y="285268"/>
                                <a:pt x="139155" y="233085"/>
                              </a:cubicBezTo>
                              <a:cubicBezTo>
                                <a:pt x="111324" y="180901"/>
                                <a:pt x="59141" y="166986"/>
                                <a:pt x="59141" y="166986"/>
                              </a:cubicBezTo>
                              <a:cubicBezTo>
                                <a:pt x="55662" y="160028"/>
                                <a:pt x="66099" y="156549"/>
                                <a:pt x="100887" y="173944"/>
                              </a:cubicBezTo>
                              <a:cubicBezTo>
                                <a:pt x="132197" y="191338"/>
                                <a:pt x="142634" y="184380"/>
                                <a:pt x="149592" y="170465"/>
                              </a:cubicBezTo>
                              <a:cubicBezTo>
                                <a:pt x="156549" y="156549"/>
                                <a:pt x="118282" y="114803"/>
                                <a:pt x="146113" y="139155"/>
                              </a:cubicBezTo>
                              <a:cubicBezTo>
                                <a:pt x="173944" y="160028"/>
                                <a:pt x="194817" y="142634"/>
                                <a:pt x="198296" y="128718"/>
                              </a:cubicBezTo>
                              <a:cubicBezTo>
                                <a:pt x="205254" y="83493"/>
                                <a:pt x="132197" y="73056"/>
                                <a:pt x="139155" y="69578"/>
                              </a:cubicBezTo>
                              <a:cubicBezTo>
                                <a:pt x="187859" y="45225"/>
                                <a:pt x="233085" y="132197"/>
                                <a:pt x="233085" y="104366"/>
                              </a:cubicBezTo>
                              <a:cubicBezTo>
                                <a:pt x="233085" y="76535"/>
                                <a:pt x="212212" y="52183"/>
                                <a:pt x="226127" y="48704"/>
                              </a:cubicBezTo>
                              <a:cubicBezTo>
                                <a:pt x="240042" y="41746"/>
                                <a:pt x="260916" y="55662"/>
                                <a:pt x="271352" y="118282"/>
                              </a:cubicBezTo>
                              <a:cubicBezTo>
                                <a:pt x="281789" y="180901"/>
                                <a:pt x="271352" y="233085"/>
                                <a:pt x="229606" y="257437"/>
                              </a:cubicBezTo>
                              <a:close/>
                            </a:path>
                          </a:pathLst>
                        </a:custGeom>
                        <a:solidFill>
                          <a:srgbClr val="A13CAE"/>
                        </a:solidFill>
                        <a:ln w="34755" cap="flat">
                          <a:noFill/>
                          <a:prstDash val="solid"/>
                          <a:miter/>
                        </a:ln>
                      </p:spPr>
                      <p:txBody>
                        <a:bodyPr rtlCol="0" anchor="ctr"/>
                        <a:lstStyle/>
                        <a:p>
                          <a:endParaRPr lang="en-US"/>
                        </a:p>
                      </p:txBody>
                    </p:sp>
                  </p:grpSp>
                  <p:sp>
                    <p:nvSpPr>
                      <p:cNvPr id="522" name="Freeform: Shape 521">
                        <a:extLst>
                          <a:ext uri="{FF2B5EF4-FFF2-40B4-BE49-F238E27FC236}">
                            <a16:creationId xmlns:a16="http://schemas.microsoft.com/office/drawing/2014/main" xmlns="" id="{6F23A816-1FD5-42F6-8ADF-26636C328133}"/>
                          </a:ext>
                        </a:extLst>
                      </p:cNvPr>
                      <p:cNvSpPr/>
                      <p:nvPr/>
                    </p:nvSpPr>
                    <p:spPr>
                      <a:xfrm>
                        <a:off x="4406939" y="9925196"/>
                        <a:ext cx="118281" cy="45225"/>
                      </a:xfrm>
                      <a:custGeom>
                        <a:avLst/>
                        <a:gdLst>
                          <a:gd name="connsiteX0" fmla="*/ 3479 w 118281"/>
                          <a:gd name="connsiteY0" fmla="*/ 17394 h 45225"/>
                          <a:gd name="connsiteX1" fmla="*/ 6958 w 118281"/>
                          <a:gd name="connsiteY1" fmla="*/ 13916 h 45225"/>
                          <a:gd name="connsiteX2" fmla="*/ 10436 w 118281"/>
                          <a:gd name="connsiteY2" fmla="*/ 10437 h 45225"/>
                          <a:gd name="connsiteX3" fmla="*/ 17394 w 118281"/>
                          <a:gd name="connsiteY3" fmla="*/ 6958 h 45225"/>
                          <a:gd name="connsiteX4" fmla="*/ 27831 w 118281"/>
                          <a:gd name="connsiteY4" fmla="*/ 3479 h 45225"/>
                          <a:gd name="connsiteX5" fmla="*/ 34789 w 118281"/>
                          <a:gd name="connsiteY5" fmla="*/ 0 h 45225"/>
                          <a:gd name="connsiteX6" fmla="*/ 41746 w 118281"/>
                          <a:gd name="connsiteY6" fmla="*/ 0 h 45225"/>
                          <a:gd name="connsiteX7" fmla="*/ 48704 w 118281"/>
                          <a:gd name="connsiteY7" fmla="*/ 0 h 45225"/>
                          <a:gd name="connsiteX8" fmla="*/ 55662 w 118281"/>
                          <a:gd name="connsiteY8" fmla="*/ 0 h 45225"/>
                          <a:gd name="connsiteX9" fmla="*/ 62620 w 118281"/>
                          <a:gd name="connsiteY9" fmla="*/ 0 h 45225"/>
                          <a:gd name="connsiteX10" fmla="*/ 69578 w 118281"/>
                          <a:gd name="connsiteY10" fmla="*/ 0 h 45225"/>
                          <a:gd name="connsiteX11" fmla="*/ 76535 w 118281"/>
                          <a:gd name="connsiteY11" fmla="*/ 3479 h 45225"/>
                          <a:gd name="connsiteX12" fmla="*/ 83493 w 118281"/>
                          <a:gd name="connsiteY12" fmla="*/ 6958 h 45225"/>
                          <a:gd name="connsiteX13" fmla="*/ 90451 w 118281"/>
                          <a:gd name="connsiteY13" fmla="*/ 10437 h 45225"/>
                          <a:gd name="connsiteX14" fmla="*/ 93930 w 118281"/>
                          <a:gd name="connsiteY14" fmla="*/ 13916 h 45225"/>
                          <a:gd name="connsiteX15" fmla="*/ 100887 w 118281"/>
                          <a:gd name="connsiteY15" fmla="*/ 20873 h 45225"/>
                          <a:gd name="connsiteX16" fmla="*/ 107845 w 118281"/>
                          <a:gd name="connsiteY16" fmla="*/ 27831 h 45225"/>
                          <a:gd name="connsiteX17" fmla="*/ 111324 w 118281"/>
                          <a:gd name="connsiteY17" fmla="*/ 34789 h 45225"/>
                          <a:gd name="connsiteX18" fmla="*/ 114803 w 118281"/>
                          <a:gd name="connsiteY18" fmla="*/ 41747 h 45225"/>
                          <a:gd name="connsiteX19" fmla="*/ 118282 w 118281"/>
                          <a:gd name="connsiteY19" fmla="*/ 45225 h 45225"/>
                          <a:gd name="connsiteX20" fmla="*/ 114803 w 118281"/>
                          <a:gd name="connsiteY20" fmla="*/ 41747 h 45225"/>
                          <a:gd name="connsiteX21" fmla="*/ 104366 w 118281"/>
                          <a:gd name="connsiteY21" fmla="*/ 31310 h 45225"/>
                          <a:gd name="connsiteX22" fmla="*/ 97408 w 118281"/>
                          <a:gd name="connsiteY22" fmla="*/ 24352 h 45225"/>
                          <a:gd name="connsiteX23" fmla="*/ 86972 w 118281"/>
                          <a:gd name="connsiteY23" fmla="*/ 17394 h 45225"/>
                          <a:gd name="connsiteX24" fmla="*/ 76535 w 118281"/>
                          <a:gd name="connsiteY24" fmla="*/ 10437 h 45225"/>
                          <a:gd name="connsiteX25" fmla="*/ 69578 w 118281"/>
                          <a:gd name="connsiteY25" fmla="*/ 6958 h 45225"/>
                          <a:gd name="connsiteX26" fmla="*/ 62620 w 118281"/>
                          <a:gd name="connsiteY26" fmla="*/ 3479 h 45225"/>
                          <a:gd name="connsiteX27" fmla="*/ 55662 w 118281"/>
                          <a:gd name="connsiteY27" fmla="*/ 3479 h 45225"/>
                          <a:gd name="connsiteX28" fmla="*/ 48704 w 118281"/>
                          <a:gd name="connsiteY28" fmla="*/ 3479 h 45225"/>
                          <a:gd name="connsiteX29" fmla="*/ 41746 w 118281"/>
                          <a:gd name="connsiteY29" fmla="*/ 3479 h 45225"/>
                          <a:gd name="connsiteX30" fmla="*/ 34789 w 118281"/>
                          <a:gd name="connsiteY30" fmla="*/ 3479 h 45225"/>
                          <a:gd name="connsiteX31" fmla="*/ 27831 w 118281"/>
                          <a:gd name="connsiteY31" fmla="*/ 3479 h 45225"/>
                          <a:gd name="connsiteX32" fmla="*/ 24352 w 118281"/>
                          <a:gd name="connsiteY32" fmla="*/ 3479 h 45225"/>
                          <a:gd name="connsiteX33" fmla="*/ 13916 w 118281"/>
                          <a:gd name="connsiteY33" fmla="*/ 6958 h 45225"/>
                          <a:gd name="connsiteX34" fmla="*/ 6958 w 118281"/>
                          <a:gd name="connsiteY34" fmla="*/ 10437 h 45225"/>
                          <a:gd name="connsiteX35" fmla="*/ 0 w 118281"/>
                          <a:gd name="connsiteY35" fmla="*/ 13916 h 45225"/>
                          <a:gd name="connsiteX36" fmla="*/ 3479 w 118281"/>
                          <a:gd name="connsiteY36" fmla="*/ 17394 h 45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18281" h="45225">
                            <a:moveTo>
                              <a:pt x="3479" y="17394"/>
                            </a:moveTo>
                            <a:cubicBezTo>
                              <a:pt x="3479" y="17394"/>
                              <a:pt x="3479" y="13916"/>
                              <a:pt x="6958" y="13916"/>
                            </a:cubicBezTo>
                            <a:cubicBezTo>
                              <a:pt x="6958" y="13916"/>
                              <a:pt x="10436" y="10437"/>
                              <a:pt x="10436" y="10437"/>
                            </a:cubicBezTo>
                            <a:cubicBezTo>
                              <a:pt x="13916" y="10437"/>
                              <a:pt x="13916" y="6958"/>
                              <a:pt x="17394" y="6958"/>
                            </a:cubicBezTo>
                            <a:cubicBezTo>
                              <a:pt x="20873" y="3479"/>
                              <a:pt x="24352" y="3479"/>
                              <a:pt x="27831" y="3479"/>
                            </a:cubicBezTo>
                            <a:cubicBezTo>
                              <a:pt x="27831" y="3479"/>
                              <a:pt x="31310" y="3479"/>
                              <a:pt x="34789" y="0"/>
                            </a:cubicBezTo>
                            <a:cubicBezTo>
                              <a:pt x="38268" y="0"/>
                              <a:pt x="38268" y="0"/>
                              <a:pt x="41746" y="0"/>
                            </a:cubicBezTo>
                            <a:cubicBezTo>
                              <a:pt x="45225" y="0"/>
                              <a:pt x="45225" y="0"/>
                              <a:pt x="48704" y="0"/>
                            </a:cubicBezTo>
                            <a:cubicBezTo>
                              <a:pt x="52183" y="0"/>
                              <a:pt x="52183" y="0"/>
                              <a:pt x="55662" y="0"/>
                            </a:cubicBezTo>
                            <a:cubicBezTo>
                              <a:pt x="59141" y="0"/>
                              <a:pt x="59141" y="0"/>
                              <a:pt x="62620" y="0"/>
                            </a:cubicBezTo>
                            <a:cubicBezTo>
                              <a:pt x="66099" y="0"/>
                              <a:pt x="66099" y="0"/>
                              <a:pt x="69578" y="0"/>
                            </a:cubicBezTo>
                            <a:lnTo>
                              <a:pt x="76535" y="3479"/>
                            </a:lnTo>
                            <a:cubicBezTo>
                              <a:pt x="80014" y="3479"/>
                              <a:pt x="80014" y="3479"/>
                              <a:pt x="83493" y="6958"/>
                            </a:cubicBezTo>
                            <a:cubicBezTo>
                              <a:pt x="86972" y="6958"/>
                              <a:pt x="86972" y="10437"/>
                              <a:pt x="90451" y="10437"/>
                            </a:cubicBezTo>
                            <a:cubicBezTo>
                              <a:pt x="93930" y="10437"/>
                              <a:pt x="93930" y="13916"/>
                              <a:pt x="93930" y="13916"/>
                            </a:cubicBezTo>
                            <a:cubicBezTo>
                              <a:pt x="97408" y="17394"/>
                              <a:pt x="100887" y="17394"/>
                              <a:pt x="100887" y="20873"/>
                            </a:cubicBezTo>
                            <a:cubicBezTo>
                              <a:pt x="104366" y="24352"/>
                              <a:pt x="104366" y="24352"/>
                              <a:pt x="107845" y="27831"/>
                            </a:cubicBezTo>
                            <a:cubicBezTo>
                              <a:pt x="111324" y="31310"/>
                              <a:pt x="111324" y="31310"/>
                              <a:pt x="111324" y="34789"/>
                            </a:cubicBezTo>
                            <a:cubicBezTo>
                              <a:pt x="111324" y="38268"/>
                              <a:pt x="114803" y="38268"/>
                              <a:pt x="114803" y="41747"/>
                            </a:cubicBezTo>
                            <a:cubicBezTo>
                              <a:pt x="118282" y="45225"/>
                              <a:pt x="118282" y="45225"/>
                              <a:pt x="118282" y="45225"/>
                            </a:cubicBezTo>
                            <a:cubicBezTo>
                              <a:pt x="118282" y="45225"/>
                              <a:pt x="118282" y="45225"/>
                              <a:pt x="114803" y="41747"/>
                            </a:cubicBezTo>
                            <a:cubicBezTo>
                              <a:pt x="111324" y="38268"/>
                              <a:pt x="107845" y="34789"/>
                              <a:pt x="104366" y="31310"/>
                            </a:cubicBezTo>
                            <a:cubicBezTo>
                              <a:pt x="100887" y="27831"/>
                              <a:pt x="100887" y="27831"/>
                              <a:pt x="97408" y="24352"/>
                            </a:cubicBezTo>
                            <a:cubicBezTo>
                              <a:pt x="93930" y="20873"/>
                              <a:pt x="90451" y="20873"/>
                              <a:pt x="86972" y="17394"/>
                            </a:cubicBezTo>
                            <a:cubicBezTo>
                              <a:pt x="83493" y="13916"/>
                              <a:pt x="80014" y="13916"/>
                              <a:pt x="76535" y="10437"/>
                            </a:cubicBezTo>
                            <a:cubicBezTo>
                              <a:pt x="76535" y="10437"/>
                              <a:pt x="73056" y="10437"/>
                              <a:pt x="69578" y="6958"/>
                            </a:cubicBezTo>
                            <a:lnTo>
                              <a:pt x="62620" y="3479"/>
                            </a:lnTo>
                            <a:cubicBezTo>
                              <a:pt x="59141" y="3479"/>
                              <a:pt x="59141" y="3479"/>
                              <a:pt x="55662" y="3479"/>
                            </a:cubicBezTo>
                            <a:cubicBezTo>
                              <a:pt x="52183" y="3479"/>
                              <a:pt x="52183" y="3479"/>
                              <a:pt x="48704" y="3479"/>
                            </a:cubicBezTo>
                            <a:cubicBezTo>
                              <a:pt x="45225" y="3479"/>
                              <a:pt x="45225" y="3479"/>
                              <a:pt x="41746" y="3479"/>
                            </a:cubicBezTo>
                            <a:cubicBezTo>
                              <a:pt x="38268" y="3479"/>
                              <a:pt x="38268" y="3479"/>
                              <a:pt x="34789" y="3479"/>
                            </a:cubicBezTo>
                            <a:cubicBezTo>
                              <a:pt x="31310" y="3479"/>
                              <a:pt x="31310" y="3479"/>
                              <a:pt x="27831" y="3479"/>
                            </a:cubicBezTo>
                            <a:cubicBezTo>
                              <a:pt x="27831" y="3479"/>
                              <a:pt x="24352" y="3479"/>
                              <a:pt x="24352" y="3479"/>
                            </a:cubicBezTo>
                            <a:cubicBezTo>
                              <a:pt x="20873" y="3479"/>
                              <a:pt x="17394" y="6958"/>
                              <a:pt x="13916" y="6958"/>
                            </a:cubicBezTo>
                            <a:cubicBezTo>
                              <a:pt x="10436" y="6958"/>
                              <a:pt x="10436" y="10437"/>
                              <a:pt x="6958" y="10437"/>
                            </a:cubicBezTo>
                            <a:cubicBezTo>
                              <a:pt x="3479" y="10437"/>
                              <a:pt x="3479" y="13916"/>
                              <a:pt x="0" y="13916"/>
                            </a:cubicBezTo>
                            <a:cubicBezTo>
                              <a:pt x="3479" y="13916"/>
                              <a:pt x="3479" y="17394"/>
                              <a:pt x="3479" y="17394"/>
                            </a:cubicBezTo>
                            <a:close/>
                          </a:path>
                        </a:pathLst>
                      </a:custGeom>
                      <a:solidFill>
                        <a:srgbClr val="691577"/>
                      </a:solidFill>
                      <a:ln w="34755" cap="flat">
                        <a:noFill/>
                        <a:prstDash val="solid"/>
                        <a:miter/>
                      </a:ln>
                    </p:spPr>
                    <p:txBody>
                      <a:bodyPr rtlCol="0" anchor="ctr"/>
                      <a:lstStyle/>
                      <a:p>
                        <a:endParaRPr lang="en-US"/>
                      </a:p>
                    </p:txBody>
                  </p:sp>
                  <p:grpSp>
                    <p:nvGrpSpPr>
                      <p:cNvPr id="523" name="Graphic 30">
                        <a:extLst>
                          <a:ext uri="{FF2B5EF4-FFF2-40B4-BE49-F238E27FC236}">
                            <a16:creationId xmlns:a16="http://schemas.microsoft.com/office/drawing/2014/main" xmlns="" id="{789A80C7-E656-41BE-93E3-3D8412D0BD25}"/>
                          </a:ext>
                        </a:extLst>
                      </p:cNvPr>
                      <p:cNvGrpSpPr/>
                      <p:nvPr/>
                    </p:nvGrpSpPr>
                    <p:grpSpPr>
                      <a:xfrm>
                        <a:off x="4375630" y="9949549"/>
                        <a:ext cx="104818" cy="59140"/>
                        <a:chOff x="4375630" y="9949549"/>
                        <a:chExt cx="104818" cy="59140"/>
                      </a:xfrm>
                    </p:grpSpPr>
                    <p:grpSp>
                      <p:nvGrpSpPr>
                        <p:cNvPr id="524" name="Graphic 30">
                          <a:extLst>
                            <a:ext uri="{FF2B5EF4-FFF2-40B4-BE49-F238E27FC236}">
                              <a16:creationId xmlns:a16="http://schemas.microsoft.com/office/drawing/2014/main" xmlns="" id="{E1676C4F-3ADD-4CE2-B98E-E8F2207721D2}"/>
                            </a:ext>
                          </a:extLst>
                        </p:cNvPr>
                        <p:cNvGrpSpPr/>
                        <p:nvPr/>
                      </p:nvGrpSpPr>
                      <p:grpSpPr>
                        <a:xfrm>
                          <a:off x="4375630" y="9949549"/>
                          <a:ext cx="104816" cy="59140"/>
                          <a:chOff x="4375630" y="9949549"/>
                          <a:chExt cx="104816" cy="59140"/>
                        </a:xfrm>
                      </p:grpSpPr>
                      <p:sp>
                        <p:nvSpPr>
                          <p:cNvPr id="525" name="Freeform: Shape 524">
                            <a:extLst>
                              <a:ext uri="{FF2B5EF4-FFF2-40B4-BE49-F238E27FC236}">
                                <a16:creationId xmlns:a16="http://schemas.microsoft.com/office/drawing/2014/main" xmlns="" id="{542A5A4B-27C6-4E31-9475-EF440DB82744}"/>
                              </a:ext>
                            </a:extLst>
                          </p:cNvPr>
                          <p:cNvSpPr/>
                          <p:nvPr/>
                        </p:nvSpPr>
                        <p:spPr>
                          <a:xfrm>
                            <a:off x="4377784" y="9949549"/>
                            <a:ext cx="102662" cy="54888"/>
                          </a:xfrm>
                          <a:custGeom>
                            <a:avLst/>
                            <a:gdLst>
                              <a:gd name="connsiteX0" fmla="*/ 4804 w 102662"/>
                              <a:gd name="connsiteY0" fmla="*/ 27831 h 54888"/>
                              <a:gd name="connsiteX1" fmla="*/ 74381 w 102662"/>
                              <a:gd name="connsiteY1" fmla="*/ 45225 h 54888"/>
                              <a:gd name="connsiteX2" fmla="*/ 102212 w 102662"/>
                              <a:gd name="connsiteY2" fmla="*/ 34789 h 54888"/>
                              <a:gd name="connsiteX3" fmla="*/ 43072 w 102662"/>
                              <a:gd name="connsiteY3" fmla="*/ 0 h 54888"/>
                              <a:gd name="connsiteX4" fmla="*/ 4804 w 102662"/>
                              <a:gd name="connsiteY4" fmla="*/ 27831 h 54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662" h="54888">
                                <a:moveTo>
                                  <a:pt x="4804" y="27831"/>
                                </a:moveTo>
                                <a:cubicBezTo>
                                  <a:pt x="4804" y="27831"/>
                                  <a:pt x="46550" y="13915"/>
                                  <a:pt x="74381" y="45225"/>
                                </a:cubicBezTo>
                                <a:cubicBezTo>
                                  <a:pt x="88297" y="66098"/>
                                  <a:pt x="105691" y="48704"/>
                                  <a:pt x="102212" y="34789"/>
                                </a:cubicBezTo>
                                <a:cubicBezTo>
                                  <a:pt x="98733" y="20873"/>
                                  <a:pt x="74381" y="3479"/>
                                  <a:pt x="43072" y="0"/>
                                </a:cubicBezTo>
                                <a:cubicBezTo>
                                  <a:pt x="8283" y="3479"/>
                                  <a:pt x="-9112" y="24352"/>
                                  <a:pt x="4804" y="27831"/>
                                </a:cubicBezTo>
                                <a:close/>
                              </a:path>
                            </a:pathLst>
                          </a:custGeom>
                          <a:solidFill>
                            <a:srgbClr val="FDF6EC"/>
                          </a:solidFill>
                          <a:ln w="34755" cap="flat">
                            <a:noFill/>
                            <a:prstDash val="solid"/>
                            <a:miter/>
                          </a:ln>
                        </p:spPr>
                        <p:txBody>
                          <a:bodyPr rtlCol="0" anchor="ctr"/>
                          <a:lstStyle/>
                          <a:p>
                            <a:endParaRPr lang="en-US"/>
                          </a:p>
                        </p:txBody>
                      </p:sp>
                      <p:sp>
                        <p:nvSpPr>
                          <p:cNvPr id="526" name="Freeform: Shape 525">
                            <a:extLst>
                              <a:ext uri="{FF2B5EF4-FFF2-40B4-BE49-F238E27FC236}">
                                <a16:creationId xmlns:a16="http://schemas.microsoft.com/office/drawing/2014/main" xmlns="" id="{CFA39B22-5F19-43A5-960E-C064D8550895}"/>
                              </a:ext>
                            </a:extLst>
                          </p:cNvPr>
                          <p:cNvSpPr/>
                          <p:nvPr/>
                        </p:nvSpPr>
                        <p:spPr>
                          <a:xfrm>
                            <a:off x="4375630" y="9949549"/>
                            <a:ext cx="104366" cy="59140"/>
                          </a:xfrm>
                          <a:custGeom>
                            <a:avLst/>
                            <a:gdLst>
                              <a:gd name="connsiteX0" fmla="*/ 90451 w 104366"/>
                              <a:gd name="connsiteY0" fmla="*/ 59141 h 59140"/>
                              <a:gd name="connsiteX1" fmla="*/ 90451 w 104366"/>
                              <a:gd name="connsiteY1" fmla="*/ 59141 h 59140"/>
                              <a:gd name="connsiteX2" fmla="*/ 73056 w 104366"/>
                              <a:gd name="connsiteY2" fmla="*/ 48704 h 59140"/>
                              <a:gd name="connsiteX3" fmla="*/ 27831 w 104366"/>
                              <a:gd name="connsiteY3" fmla="*/ 27831 h 59140"/>
                              <a:gd name="connsiteX4" fmla="*/ 6958 w 104366"/>
                              <a:gd name="connsiteY4" fmla="*/ 31310 h 59140"/>
                              <a:gd name="connsiteX5" fmla="*/ 6958 w 104366"/>
                              <a:gd name="connsiteY5" fmla="*/ 31310 h 59140"/>
                              <a:gd name="connsiteX6" fmla="*/ 6958 w 104366"/>
                              <a:gd name="connsiteY6" fmla="*/ 31310 h 59140"/>
                              <a:gd name="connsiteX7" fmla="*/ 0 w 104366"/>
                              <a:gd name="connsiteY7" fmla="*/ 20873 h 59140"/>
                              <a:gd name="connsiteX8" fmla="*/ 41746 w 104366"/>
                              <a:gd name="connsiteY8" fmla="*/ 0 h 59140"/>
                              <a:gd name="connsiteX9" fmla="*/ 104366 w 104366"/>
                              <a:gd name="connsiteY9" fmla="*/ 34789 h 59140"/>
                              <a:gd name="connsiteX10" fmla="*/ 100887 w 104366"/>
                              <a:gd name="connsiteY10" fmla="*/ 52183 h 59140"/>
                              <a:gd name="connsiteX11" fmla="*/ 90451 w 104366"/>
                              <a:gd name="connsiteY11" fmla="*/ 59141 h 59140"/>
                              <a:gd name="connsiteX12" fmla="*/ 27831 w 104366"/>
                              <a:gd name="connsiteY12" fmla="*/ 24352 h 59140"/>
                              <a:gd name="connsiteX13" fmla="*/ 76535 w 104366"/>
                              <a:gd name="connsiteY13" fmla="*/ 45225 h 59140"/>
                              <a:gd name="connsiteX14" fmla="*/ 86972 w 104366"/>
                              <a:gd name="connsiteY14" fmla="*/ 52183 h 59140"/>
                              <a:gd name="connsiteX15" fmla="*/ 86972 w 104366"/>
                              <a:gd name="connsiteY15" fmla="*/ 52183 h 59140"/>
                              <a:gd name="connsiteX16" fmla="*/ 93930 w 104366"/>
                              <a:gd name="connsiteY16" fmla="*/ 48704 h 59140"/>
                              <a:gd name="connsiteX17" fmla="*/ 97409 w 104366"/>
                              <a:gd name="connsiteY17" fmla="*/ 38268 h 59140"/>
                              <a:gd name="connsiteX18" fmla="*/ 38268 w 104366"/>
                              <a:gd name="connsiteY18" fmla="*/ 6958 h 59140"/>
                              <a:gd name="connsiteX19" fmla="*/ 3479 w 104366"/>
                              <a:gd name="connsiteY19" fmla="*/ 20873 h 59140"/>
                              <a:gd name="connsiteX20" fmla="*/ 6958 w 104366"/>
                              <a:gd name="connsiteY20" fmla="*/ 24352 h 59140"/>
                              <a:gd name="connsiteX21" fmla="*/ 27831 w 104366"/>
                              <a:gd name="connsiteY21" fmla="*/ 24352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4366" h="59140">
                                <a:moveTo>
                                  <a:pt x="90451" y="59141"/>
                                </a:moveTo>
                                <a:lnTo>
                                  <a:pt x="90451" y="59141"/>
                                </a:lnTo>
                                <a:cubicBezTo>
                                  <a:pt x="86972" y="59141"/>
                                  <a:pt x="80014" y="55662"/>
                                  <a:pt x="73056" y="48704"/>
                                </a:cubicBezTo>
                                <a:cubicBezTo>
                                  <a:pt x="59141" y="31310"/>
                                  <a:pt x="41746" y="27831"/>
                                  <a:pt x="27831" y="27831"/>
                                </a:cubicBezTo>
                                <a:cubicBezTo>
                                  <a:pt x="17394" y="27831"/>
                                  <a:pt x="6958" y="31310"/>
                                  <a:pt x="6958" y="31310"/>
                                </a:cubicBezTo>
                                <a:lnTo>
                                  <a:pt x="6958" y="31310"/>
                                </a:lnTo>
                                <a:lnTo>
                                  <a:pt x="6958" y="31310"/>
                                </a:lnTo>
                                <a:cubicBezTo>
                                  <a:pt x="0" y="31310"/>
                                  <a:pt x="0" y="24352"/>
                                  <a:pt x="0" y="20873"/>
                                </a:cubicBezTo>
                                <a:cubicBezTo>
                                  <a:pt x="0" y="10436"/>
                                  <a:pt x="20873" y="0"/>
                                  <a:pt x="41746" y="0"/>
                                </a:cubicBezTo>
                                <a:cubicBezTo>
                                  <a:pt x="73056" y="0"/>
                                  <a:pt x="100887" y="20873"/>
                                  <a:pt x="104366" y="34789"/>
                                </a:cubicBezTo>
                                <a:cubicBezTo>
                                  <a:pt x="104366" y="41746"/>
                                  <a:pt x="104366" y="45225"/>
                                  <a:pt x="100887" y="52183"/>
                                </a:cubicBezTo>
                                <a:cubicBezTo>
                                  <a:pt x="100887" y="55662"/>
                                  <a:pt x="93930" y="59141"/>
                                  <a:pt x="90451" y="59141"/>
                                </a:cubicBezTo>
                                <a:close/>
                                <a:moveTo>
                                  <a:pt x="27831" y="24352"/>
                                </a:moveTo>
                                <a:cubicBezTo>
                                  <a:pt x="41746" y="24352"/>
                                  <a:pt x="62620" y="27831"/>
                                  <a:pt x="76535" y="45225"/>
                                </a:cubicBezTo>
                                <a:cubicBezTo>
                                  <a:pt x="80014" y="52183"/>
                                  <a:pt x="83493" y="52183"/>
                                  <a:pt x="86972" y="52183"/>
                                </a:cubicBezTo>
                                <a:lnTo>
                                  <a:pt x="86972" y="52183"/>
                                </a:lnTo>
                                <a:cubicBezTo>
                                  <a:pt x="90451" y="52183"/>
                                  <a:pt x="93930" y="52183"/>
                                  <a:pt x="93930" y="48704"/>
                                </a:cubicBezTo>
                                <a:cubicBezTo>
                                  <a:pt x="97409" y="45225"/>
                                  <a:pt x="97409" y="41746"/>
                                  <a:pt x="97409" y="38268"/>
                                </a:cubicBezTo>
                                <a:cubicBezTo>
                                  <a:pt x="93930" y="27831"/>
                                  <a:pt x="73056" y="6958"/>
                                  <a:pt x="38268" y="6958"/>
                                </a:cubicBezTo>
                                <a:cubicBezTo>
                                  <a:pt x="17394" y="6958"/>
                                  <a:pt x="3479" y="17394"/>
                                  <a:pt x="3479" y="20873"/>
                                </a:cubicBezTo>
                                <a:cubicBezTo>
                                  <a:pt x="3479" y="20873"/>
                                  <a:pt x="3479" y="24352"/>
                                  <a:pt x="6958" y="24352"/>
                                </a:cubicBezTo>
                                <a:cubicBezTo>
                                  <a:pt x="10437" y="24352"/>
                                  <a:pt x="17394" y="24352"/>
                                  <a:pt x="27831" y="24352"/>
                                </a:cubicBezTo>
                                <a:close/>
                              </a:path>
                            </a:pathLst>
                          </a:custGeom>
                          <a:solidFill>
                            <a:srgbClr val="AAA59F"/>
                          </a:solidFill>
                          <a:ln w="34755" cap="flat">
                            <a:noFill/>
                            <a:prstDash val="solid"/>
                            <a:miter/>
                          </a:ln>
                        </p:spPr>
                        <p:txBody>
                          <a:bodyPr rtlCol="0" anchor="ctr"/>
                          <a:lstStyle/>
                          <a:p>
                            <a:endParaRPr lang="en-US"/>
                          </a:p>
                        </p:txBody>
                      </p:sp>
                    </p:grpSp>
                    <p:sp>
                      <p:nvSpPr>
                        <p:cNvPr id="527" name="Freeform: Shape 526">
                          <a:extLst>
                            <a:ext uri="{FF2B5EF4-FFF2-40B4-BE49-F238E27FC236}">
                              <a16:creationId xmlns:a16="http://schemas.microsoft.com/office/drawing/2014/main" xmlns="" id="{C3FB2B34-190B-4909-A07B-3EE8D546E541}"/>
                            </a:ext>
                          </a:extLst>
                        </p:cNvPr>
                        <p:cNvSpPr/>
                        <p:nvPr/>
                      </p:nvSpPr>
                      <p:spPr>
                        <a:xfrm>
                          <a:off x="4380302" y="9963831"/>
                          <a:ext cx="100146" cy="41421"/>
                        </a:xfrm>
                        <a:custGeom>
                          <a:avLst/>
                          <a:gdLst>
                            <a:gd name="connsiteX0" fmla="*/ 99694 w 100146"/>
                            <a:gd name="connsiteY0" fmla="*/ 20506 h 41421"/>
                            <a:gd name="connsiteX1" fmla="*/ 61426 w 100146"/>
                            <a:gd name="connsiteY1" fmla="*/ 10069 h 41421"/>
                            <a:gd name="connsiteX2" fmla="*/ 2285 w 100146"/>
                            <a:gd name="connsiteY2" fmla="*/ 3112 h 41421"/>
                            <a:gd name="connsiteX3" fmla="*/ 5764 w 100146"/>
                            <a:gd name="connsiteY3" fmla="*/ 13548 h 41421"/>
                            <a:gd name="connsiteX4" fmla="*/ 75342 w 100146"/>
                            <a:gd name="connsiteY4" fmla="*/ 30943 h 41421"/>
                            <a:gd name="connsiteX5" fmla="*/ 99694 w 100146"/>
                            <a:gd name="connsiteY5" fmla="*/ 20506 h 41421"/>
                            <a:gd name="connsiteX6" fmla="*/ 99694 w 100146"/>
                            <a:gd name="connsiteY6" fmla="*/ 20506 h 41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146" h="41421">
                              <a:moveTo>
                                <a:pt x="99694" y="20506"/>
                              </a:moveTo>
                              <a:cubicBezTo>
                                <a:pt x="96215" y="27464"/>
                                <a:pt x="82299" y="23985"/>
                                <a:pt x="61426" y="10069"/>
                              </a:cubicBezTo>
                              <a:cubicBezTo>
                                <a:pt x="40553" y="-3846"/>
                                <a:pt x="16201" y="-367"/>
                                <a:pt x="2285" y="3112"/>
                              </a:cubicBezTo>
                              <a:cubicBezTo>
                                <a:pt x="-1194" y="6591"/>
                                <a:pt x="-1194" y="13548"/>
                                <a:pt x="5764" y="13548"/>
                              </a:cubicBezTo>
                              <a:cubicBezTo>
                                <a:pt x="5764" y="13548"/>
                                <a:pt x="47511" y="-367"/>
                                <a:pt x="75342" y="30943"/>
                              </a:cubicBezTo>
                              <a:cubicBezTo>
                                <a:pt x="85778" y="51816"/>
                                <a:pt x="103172" y="37901"/>
                                <a:pt x="99694" y="20506"/>
                              </a:cubicBezTo>
                              <a:cubicBezTo>
                                <a:pt x="99694" y="23985"/>
                                <a:pt x="99694" y="23985"/>
                                <a:pt x="99694" y="20506"/>
                              </a:cubicBezTo>
                              <a:close/>
                            </a:path>
                          </a:pathLst>
                        </a:custGeom>
                        <a:solidFill>
                          <a:srgbClr val="D6D0C8"/>
                        </a:solidFill>
                        <a:ln w="34755" cap="flat">
                          <a:noFill/>
                          <a:prstDash val="solid"/>
                          <a:miter/>
                        </a:ln>
                      </p:spPr>
                      <p:txBody>
                        <a:bodyPr rtlCol="0" anchor="ctr"/>
                        <a:lstStyle/>
                        <a:p>
                          <a:endParaRPr lang="en-US"/>
                        </a:p>
                      </p:txBody>
                    </p:sp>
                  </p:grpSp>
                  <p:grpSp>
                    <p:nvGrpSpPr>
                      <p:cNvPr id="528" name="Graphic 30">
                        <a:extLst>
                          <a:ext uri="{FF2B5EF4-FFF2-40B4-BE49-F238E27FC236}">
                            <a16:creationId xmlns:a16="http://schemas.microsoft.com/office/drawing/2014/main" xmlns="" id="{E60C0091-5D6E-4274-8140-E9A647F76C09}"/>
                          </a:ext>
                        </a:extLst>
                      </p:cNvPr>
                      <p:cNvGrpSpPr/>
                      <p:nvPr/>
                    </p:nvGrpSpPr>
                    <p:grpSpPr>
                      <a:xfrm>
                        <a:off x="4330404" y="9994774"/>
                        <a:ext cx="104816" cy="59141"/>
                        <a:chOff x="4330404" y="9994774"/>
                        <a:chExt cx="104816" cy="59141"/>
                      </a:xfrm>
                    </p:grpSpPr>
                    <p:grpSp>
                      <p:nvGrpSpPr>
                        <p:cNvPr id="529" name="Graphic 30">
                          <a:extLst>
                            <a:ext uri="{FF2B5EF4-FFF2-40B4-BE49-F238E27FC236}">
                              <a16:creationId xmlns:a16="http://schemas.microsoft.com/office/drawing/2014/main" xmlns="" id="{EAE8DF84-AD50-4573-BF86-D3EEFE1F18DB}"/>
                            </a:ext>
                          </a:extLst>
                        </p:cNvPr>
                        <p:cNvGrpSpPr/>
                        <p:nvPr/>
                      </p:nvGrpSpPr>
                      <p:grpSpPr>
                        <a:xfrm>
                          <a:off x="4330404" y="9994774"/>
                          <a:ext cx="104816" cy="59141"/>
                          <a:chOff x="4330404" y="9994774"/>
                          <a:chExt cx="104816" cy="59141"/>
                        </a:xfrm>
                      </p:grpSpPr>
                      <p:sp>
                        <p:nvSpPr>
                          <p:cNvPr id="530" name="Freeform: Shape 529">
                            <a:extLst>
                              <a:ext uri="{FF2B5EF4-FFF2-40B4-BE49-F238E27FC236}">
                                <a16:creationId xmlns:a16="http://schemas.microsoft.com/office/drawing/2014/main" xmlns="" id="{AACA9D41-47E5-45D0-AC28-02739037BD8C}"/>
                              </a:ext>
                            </a:extLst>
                          </p:cNvPr>
                          <p:cNvSpPr/>
                          <p:nvPr/>
                        </p:nvSpPr>
                        <p:spPr>
                          <a:xfrm>
                            <a:off x="4332558" y="9994774"/>
                            <a:ext cx="102662" cy="54888"/>
                          </a:xfrm>
                          <a:custGeom>
                            <a:avLst/>
                            <a:gdLst>
                              <a:gd name="connsiteX0" fmla="*/ 4804 w 102662"/>
                              <a:gd name="connsiteY0" fmla="*/ 27831 h 54888"/>
                              <a:gd name="connsiteX1" fmla="*/ 74381 w 102662"/>
                              <a:gd name="connsiteY1" fmla="*/ 45225 h 54888"/>
                              <a:gd name="connsiteX2" fmla="*/ 102212 w 102662"/>
                              <a:gd name="connsiteY2" fmla="*/ 34789 h 54888"/>
                              <a:gd name="connsiteX3" fmla="*/ 43071 w 102662"/>
                              <a:gd name="connsiteY3" fmla="*/ 0 h 54888"/>
                              <a:gd name="connsiteX4" fmla="*/ 4804 w 102662"/>
                              <a:gd name="connsiteY4" fmla="*/ 27831 h 54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662" h="54888">
                                <a:moveTo>
                                  <a:pt x="4804" y="27831"/>
                                </a:moveTo>
                                <a:cubicBezTo>
                                  <a:pt x="4804" y="27831"/>
                                  <a:pt x="46550" y="13916"/>
                                  <a:pt x="74381" y="45225"/>
                                </a:cubicBezTo>
                                <a:cubicBezTo>
                                  <a:pt x="88297" y="66099"/>
                                  <a:pt x="105691" y="48704"/>
                                  <a:pt x="102212" y="34789"/>
                                </a:cubicBezTo>
                                <a:cubicBezTo>
                                  <a:pt x="98733" y="20873"/>
                                  <a:pt x="74381" y="3479"/>
                                  <a:pt x="43071" y="0"/>
                                </a:cubicBezTo>
                                <a:cubicBezTo>
                                  <a:pt x="8283" y="0"/>
                                  <a:pt x="-9112" y="24352"/>
                                  <a:pt x="4804" y="27831"/>
                                </a:cubicBezTo>
                                <a:close/>
                              </a:path>
                            </a:pathLst>
                          </a:custGeom>
                          <a:solidFill>
                            <a:srgbClr val="FDF6EC"/>
                          </a:solidFill>
                          <a:ln w="34755" cap="flat">
                            <a:noFill/>
                            <a:prstDash val="solid"/>
                            <a:miter/>
                          </a:ln>
                        </p:spPr>
                        <p:txBody>
                          <a:bodyPr rtlCol="0" anchor="ctr"/>
                          <a:lstStyle/>
                          <a:p>
                            <a:endParaRPr lang="en-US"/>
                          </a:p>
                        </p:txBody>
                      </p:sp>
                      <p:sp>
                        <p:nvSpPr>
                          <p:cNvPr id="531" name="Freeform: Shape 530">
                            <a:extLst>
                              <a:ext uri="{FF2B5EF4-FFF2-40B4-BE49-F238E27FC236}">
                                <a16:creationId xmlns:a16="http://schemas.microsoft.com/office/drawing/2014/main" xmlns="" id="{BDB95D30-4AA2-4EF2-B6FE-BC6093D903F5}"/>
                              </a:ext>
                            </a:extLst>
                          </p:cNvPr>
                          <p:cNvSpPr/>
                          <p:nvPr/>
                        </p:nvSpPr>
                        <p:spPr>
                          <a:xfrm>
                            <a:off x="4330404" y="9994774"/>
                            <a:ext cx="104366" cy="59141"/>
                          </a:xfrm>
                          <a:custGeom>
                            <a:avLst/>
                            <a:gdLst>
                              <a:gd name="connsiteX0" fmla="*/ 90451 w 104366"/>
                              <a:gd name="connsiteY0" fmla="*/ 59141 h 59141"/>
                              <a:gd name="connsiteX1" fmla="*/ 90451 w 104366"/>
                              <a:gd name="connsiteY1" fmla="*/ 59141 h 59141"/>
                              <a:gd name="connsiteX2" fmla="*/ 73057 w 104366"/>
                              <a:gd name="connsiteY2" fmla="*/ 48704 h 59141"/>
                              <a:gd name="connsiteX3" fmla="*/ 27831 w 104366"/>
                              <a:gd name="connsiteY3" fmla="*/ 27831 h 59141"/>
                              <a:gd name="connsiteX4" fmla="*/ 6958 w 104366"/>
                              <a:gd name="connsiteY4" fmla="*/ 31310 h 59141"/>
                              <a:gd name="connsiteX5" fmla="*/ 6958 w 104366"/>
                              <a:gd name="connsiteY5" fmla="*/ 31310 h 59141"/>
                              <a:gd name="connsiteX6" fmla="*/ 6958 w 104366"/>
                              <a:gd name="connsiteY6" fmla="*/ 31310 h 59141"/>
                              <a:gd name="connsiteX7" fmla="*/ 0 w 104366"/>
                              <a:gd name="connsiteY7" fmla="*/ 20873 h 59141"/>
                              <a:gd name="connsiteX8" fmla="*/ 41747 w 104366"/>
                              <a:gd name="connsiteY8" fmla="*/ 0 h 59141"/>
                              <a:gd name="connsiteX9" fmla="*/ 104366 w 104366"/>
                              <a:gd name="connsiteY9" fmla="*/ 34789 h 59141"/>
                              <a:gd name="connsiteX10" fmla="*/ 100887 w 104366"/>
                              <a:gd name="connsiteY10" fmla="*/ 52183 h 59141"/>
                              <a:gd name="connsiteX11" fmla="*/ 90451 w 104366"/>
                              <a:gd name="connsiteY11" fmla="*/ 59141 h 59141"/>
                              <a:gd name="connsiteX12" fmla="*/ 27831 w 104366"/>
                              <a:gd name="connsiteY12" fmla="*/ 20873 h 59141"/>
                              <a:gd name="connsiteX13" fmla="*/ 76535 w 104366"/>
                              <a:gd name="connsiteY13" fmla="*/ 41747 h 59141"/>
                              <a:gd name="connsiteX14" fmla="*/ 86972 w 104366"/>
                              <a:gd name="connsiteY14" fmla="*/ 48704 h 59141"/>
                              <a:gd name="connsiteX15" fmla="*/ 86972 w 104366"/>
                              <a:gd name="connsiteY15" fmla="*/ 48704 h 59141"/>
                              <a:gd name="connsiteX16" fmla="*/ 93930 w 104366"/>
                              <a:gd name="connsiteY16" fmla="*/ 45225 h 59141"/>
                              <a:gd name="connsiteX17" fmla="*/ 97409 w 104366"/>
                              <a:gd name="connsiteY17" fmla="*/ 34789 h 59141"/>
                              <a:gd name="connsiteX18" fmla="*/ 38268 w 104366"/>
                              <a:gd name="connsiteY18" fmla="*/ 3479 h 59141"/>
                              <a:gd name="connsiteX19" fmla="*/ 3479 w 104366"/>
                              <a:gd name="connsiteY19" fmla="*/ 17394 h 59141"/>
                              <a:gd name="connsiteX20" fmla="*/ 6958 w 104366"/>
                              <a:gd name="connsiteY20" fmla="*/ 20873 h 59141"/>
                              <a:gd name="connsiteX21" fmla="*/ 27831 w 104366"/>
                              <a:gd name="connsiteY21" fmla="*/ 20873 h 5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4366" h="59141">
                                <a:moveTo>
                                  <a:pt x="90451" y="59141"/>
                                </a:moveTo>
                                <a:lnTo>
                                  <a:pt x="90451" y="59141"/>
                                </a:lnTo>
                                <a:cubicBezTo>
                                  <a:pt x="86972" y="59141"/>
                                  <a:pt x="80014" y="55662"/>
                                  <a:pt x="73057" y="48704"/>
                                </a:cubicBezTo>
                                <a:cubicBezTo>
                                  <a:pt x="59141" y="31310"/>
                                  <a:pt x="41747" y="27831"/>
                                  <a:pt x="27831" y="27831"/>
                                </a:cubicBezTo>
                                <a:cubicBezTo>
                                  <a:pt x="17394" y="27831"/>
                                  <a:pt x="6958" y="31310"/>
                                  <a:pt x="6958" y="31310"/>
                                </a:cubicBezTo>
                                <a:lnTo>
                                  <a:pt x="6958" y="31310"/>
                                </a:lnTo>
                                <a:lnTo>
                                  <a:pt x="6958" y="31310"/>
                                </a:lnTo>
                                <a:cubicBezTo>
                                  <a:pt x="0" y="31310"/>
                                  <a:pt x="0" y="24352"/>
                                  <a:pt x="0" y="20873"/>
                                </a:cubicBezTo>
                                <a:cubicBezTo>
                                  <a:pt x="0" y="10437"/>
                                  <a:pt x="20873" y="0"/>
                                  <a:pt x="41747" y="0"/>
                                </a:cubicBezTo>
                                <a:cubicBezTo>
                                  <a:pt x="73057" y="3479"/>
                                  <a:pt x="100887" y="20873"/>
                                  <a:pt x="104366" y="34789"/>
                                </a:cubicBezTo>
                                <a:cubicBezTo>
                                  <a:pt x="104366" y="41747"/>
                                  <a:pt x="104366" y="45225"/>
                                  <a:pt x="100887" y="52183"/>
                                </a:cubicBezTo>
                                <a:cubicBezTo>
                                  <a:pt x="100887" y="55662"/>
                                  <a:pt x="93930" y="59141"/>
                                  <a:pt x="90451" y="59141"/>
                                </a:cubicBezTo>
                                <a:close/>
                                <a:moveTo>
                                  <a:pt x="27831" y="20873"/>
                                </a:moveTo>
                                <a:cubicBezTo>
                                  <a:pt x="41747" y="20873"/>
                                  <a:pt x="62620" y="24352"/>
                                  <a:pt x="76535" y="41747"/>
                                </a:cubicBezTo>
                                <a:cubicBezTo>
                                  <a:pt x="80014" y="48704"/>
                                  <a:pt x="83493" y="48704"/>
                                  <a:pt x="86972" y="48704"/>
                                </a:cubicBezTo>
                                <a:lnTo>
                                  <a:pt x="86972" y="48704"/>
                                </a:lnTo>
                                <a:cubicBezTo>
                                  <a:pt x="90451" y="48704"/>
                                  <a:pt x="93930" y="48704"/>
                                  <a:pt x="93930" y="45225"/>
                                </a:cubicBezTo>
                                <a:cubicBezTo>
                                  <a:pt x="97409" y="41747"/>
                                  <a:pt x="97409" y="38268"/>
                                  <a:pt x="97409" y="34789"/>
                                </a:cubicBezTo>
                                <a:cubicBezTo>
                                  <a:pt x="93930" y="24352"/>
                                  <a:pt x="73057" y="3479"/>
                                  <a:pt x="38268" y="3479"/>
                                </a:cubicBezTo>
                                <a:cubicBezTo>
                                  <a:pt x="17394" y="3479"/>
                                  <a:pt x="3479" y="13916"/>
                                  <a:pt x="3479" y="17394"/>
                                </a:cubicBezTo>
                                <a:cubicBezTo>
                                  <a:pt x="3479" y="17394"/>
                                  <a:pt x="3479" y="20873"/>
                                  <a:pt x="6958" y="20873"/>
                                </a:cubicBezTo>
                                <a:cubicBezTo>
                                  <a:pt x="10437" y="24352"/>
                                  <a:pt x="17394" y="20873"/>
                                  <a:pt x="27831" y="20873"/>
                                </a:cubicBezTo>
                                <a:close/>
                              </a:path>
                            </a:pathLst>
                          </a:custGeom>
                          <a:solidFill>
                            <a:srgbClr val="AAA59F"/>
                          </a:solidFill>
                          <a:ln w="34755" cap="flat">
                            <a:noFill/>
                            <a:prstDash val="solid"/>
                            <a:miter/>
                          </a:ln>
                        </p:spPr>
                        <p:txBody>
                          <a:bodyPr rtlCol="0" anchor="ctr"/>
                          <a:lstStyle/>
                          <a:p>
                            <a:endParaRPr lang="en-US"/>
                          </a:p>
                        </p:txBody>
                      </p:sp>
                    </p:grpSp>
                    <p:sp>
                      <p:nvSpPr>
                        <p:cNvPr id="532" name="Freeform: Shape 531">
                          <a:extLst>
                            <a:ext uri="{FF2B5EF4-FFF2-40B4-BE49-F238E27FC236}">
                              <a16:creationId xmlns:a16="http://schemas.microsoft.com/office/drawing/2014/main" xmlns="" id="{E5F1110F-DE83-4C05-9BDA-8172E18A019C}"/>
                            </a:ext>
                          </a:extLst>
                        </p:cNvPr>
                        <p:cNvSpPr/>
                        <p:nvPr/>
                      </p:nvSpPr>
                      <p:spPr>
                        <a:xfrm>
                          <a:off x="4331598" y="10009057"/>
                          <a:ext cx="101277" cy="40606"/>
                        </a:xfrm>
                        <a:custGeom>
                          <a:avLst/>
                          <a:gdLst>
                            <a:gd name="connsiteX0" fmla="*/ 99694 w 101277"/>
                            <a:gd name="connsiteY0" fmla="*/ 20506 h 40606"/>
                            <a:gd name="connsiteX1" fmla="*/ 61426 w 101277"/>
                            <a:gd name="connsiteY1" fmla="*/ 10069 h 40606"/>
                            <a:gd name="connsiteX2" fmla="*/ 2285 w 101277"/>
                            <a:gd name="connsiteY2" fmla="*/ 3112 h 40606"/>
                            <a:gd name="connsiteX3" fmla="*/ 5764 w 101277"/>
                            <a:gd name="connsiteY3" fmla="*/ 13548 h 40606"/>
                            <a:gd name="connsiteX4" fmla="*/ 75342 w 101277"/>
                            <a:gd name="connsiteY4" fmla="*/ 30943 h 40606"/>
                            <a:gd name="connsiteX5" fmla="*/ 99694 w 101277"/>
                            <a:gd name="connsiteY5" fmla="*/ 20506 h 40606"/>
                            <a:gd name="connsiteX6" fmla="*/ 99694 w 101277"/>
                            <a:gd name="connsiteY6" fmla="*/ 20506 h 40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277" h="40606">
                              <a:moveTo>
                                <a:pt x="99694" y="20506"/>
                              </a:moveTo>
                              <a:cubicBezTo>
                                <a:pt x="96215" y="27464"/>
                                <a:pt x="82299" y="23985"/>
                                <a:pt x="61426" y="10069"/>
                              </a:cubicBezTo>
                              <a:cubicBezTo>
                                <a:pt x="40553" y="-3846"/>
                                <a:pt x="16201" y="-367"/>
                                <a:pt x="2285" y="3112"/>
                              </a:cubicBezTo>
                              <a:cubicBezTo>
                                <a:pt x="-1194" y="6590"/>
                                <a:pt x="-1194" y="13548"/>
                                <a:pt x="5764" y="13548"/>
                              </a:cubicBezTo>
                              <a:cubicBezTo>
                                <a:pt x="5764" y="13548"/>
                                <a:pt x="47510" y="-367"/>
                                <a:pt x="75342" y="30943"/>
                              </a:cubicBezTo>
                              <a:cubicBezTo>
                                <a:pt x="89257" y="51816"/>
                                <a:pt x="106652" y="34421"/>
                                <a:pt x="99694" y="20506"/>
                              </a:cubicBezTo>
                              <a:cubicBezTo>
                                <a:pt x="99694" y="20506"/>
                                <a:pt x="99694" y="20506"/>
                                <a:pt x="99694" y="20506"/>
                              </a:cubicBezTo>
                              <a:close/>
                            </a:path>
                          </a:pathLst>
                        </a:custGeom>
                        <a:solidFill>
                          <a:srgbClr val="D6D0C8"/>
                        </a:solidFill>
                        <a:ln w="34755" cap="flat">
                          <a:noFill/>
                          <a:prstDash val="solid"/>
                          <a:miter/>
                        </a:ln>
                      </p:spPr>
                      <p:txBody>
                        <a:bodyPr rtlCol="0" anchor="ctr"/>
                        <a:lstStyle/>
                        <a:p>
                          <a:endParaRPr lang="en-US"/>
                        </a:p>
                      </p:txBody>
                    </p:sp>
                  </p:grpSp>
                  <p:sp>
                    <p:nvSpPr>
                      <p:cNvPr id="533" name="Freeform: Shape 532">
                        <a:extLst>
                          <a:ext uri="{FF2B5EF4-FFF2-40B4-BE49-F238E27FC236}">
                            <a16:creationId xmlns:a16="http://schemas.microsoft.com/office/drawing/2014/main" xmlns="" id="{8347E2A2-BAF7-4E84-9864-C280C6B6BA99}"/>
                          </a:ext>
                        </a:extLst>
                      </p:cNvPr>
                      <p:cNvSpPr/>
                      <p:nvPr/>
                    </p:nvSpPr>
                    <p:spPr>
                      <a:xfrm>
                        <a:off x="4173677" y="10033042"/>
                        <a:ext cx="275009" cy="175198"/>
                      </a:xfrm>
                      <a:custGeom>
                        <a:avLst/>
                        <a:gdLst>
                          <a:gd name="connsiteX0" fmla="*/ 121939 w 275009"/>
                          <a:gd name="connsiteY0" fmla="*/ 0 h 175198"/>
                          <a:gd name="connsiteX1" fmla="*/ 3657 w 275009"/>
                          <a:gd name="connsiteY1" fmla="*/ 76535 h 175198"/>
                          <a:gd name="connsiteX2" fmla="*/ 125418 w 275009"/>
                          <a:gd name="connsiteY2" fmla="*/ 17394 h 175198"/>
                          <a:gd name="connsiteX3" fmla="*/ 233263 w 275009"/>
                          <a:gd name="connsiteY3" fmla="*/ 125240 h 175198"/>
                          <a:gd name="connsiteX4" fmla="*/ 66277 w 275009"/>
                          <a:gd name="connsiteY4" fmla="*/ 160028 h 175198"/>
                          <a:gd name="connsiteX5" fmla="*/ 178 w 275009"/>
                          <a:gd name="connsiteY5" fmla="*/ 93930 h 175198"/>
                          <a:gd name="connsiteX6" fmla="*/ 178 w 275009"/>
                          <a:gd name="connsiteY6" fmla="*/ 93930 h 175198"/>
                          <a:gd name="connsiteX7" fmla="*/ 178 w 275009"/>
                          <a:gd name="connsiteY7" fmla="*/ 104366 h 175198"/>
                          <a:gd name="connsiteX8" fmla="*/ 125418 w 275009"/>
                          <a:gd name="connsiteY8" fmla="*/ 173944 h 175198"/>
                          <a:gd name="connsiteX9" fmla="*/ 275009 w 275009"/>
                          <a:gd name="connsiteY9" fmla="*/ 160028 h 175198"/>
                          <a:gd name="connsiteX10" fmla="*/ 121939 w 275009"/>
                          <a:gd name="connsiteY10" fmla="*/ 0 h 175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5009" h="175198">
                            <a:moveTo>
                              <a:pt x="121939" y="0"/>
                            </a:moveTo>
                            <a:cubicBezTo>
                              <a:pt x="69756" y="6958"/>
                              <a:pt x="21052" y="34789"/>
                              <a:pt x="3657" y="76535"/>
                            </a:cubicBezTo>
                            <a:cubicBezTo>
                              <a:pt x="10615" y="66099"/>
                              <a:pt x="62798" y="10437"/>
                              <a:pt x="125418" y="17394"/>
                            </a:cubicBezTo>
                            <a:cubicBezTo>
                              <a:pt x="191516" y="27831"/>
                              <a:pt x="236742" y="86972"/>
                              <a:pt x="233263" y="125240"/>
                            </a:cubicBezTo>
                            <a:cubicBezTo>
                              <a:pt x="233263" y="163507"/>
                              <a:pt x="139333" y="180902"/>
                              <a:pt x="66277" y="160028"/>
                            </a:cubicBezTo>
                            <a:cubicBezTo>
                              <a:pt x="-6780" y="139155"/>
                              <a:pt x="178" y="93930"/>
                              <a:pt x="178" y="93930"/>
                            </a:cubicBezTo>
                            <a:lnTo>
                              <a:pt x="178" y="93930"/>
                            </a:lnTo>
                            <a:cubicBezTo>
                              <a:pt x="178" y="97409"/>
                              <a:pt x="178" y="100887"/>
                              <a:pt x="178" y="104366"/>
                            </a:cubicBezTo>
                            <a:cubicBezTo>
                              <a:pt x="3657" y="118282"/>
                              <a:pt x="17572" y="170465"/>
                              <a:pt x="125418" y="173944"/>
                            </a:cubicBezTo>
                            <a:cubicBezTo>
                              <a:pt x="177601" y="177423"/>
                              <a:pt x="229784" y="173944"/>
                              <a:pt x="275009" y="160028"/>
                            </a:cubicBezTo>
                            <a:cubicBezTo>
                              <a:pt x="268052" y="52183"/>
                              <a:pt x="188037" y="6958"/>
                              <a:pt x="121939" y="0"/>
                            </a:cubicBezTo>
                            <a:close/>
                          </a:path>
                        </a:pathLst>
                      </a:custGeom>
                      <a:solidFill>
                        <a:srgbClr val="D6D0C8"/>
                      </a:solidFill>
                      <a:ln w="34755" cap="flat">
                        <a:noFill/>
                        <a:prstDash val="solid"/>
                        <a:miter/>
                      </a:ln>
                    </p:spPr>
                    <p:txBody>
                      <a:bodyPr rtlCol="0" anchor="ctr"/>
                      <a:lstStyle/>
                      <a:p>
                        <a:endParaRPr lang="en-US"/>
                      </a:p>
                    </p:txBody>
                  </p:sp>
                  <p:sp>
                    <p:nvSpPr>
                      <p:cNvPr id="534" name="Freeform: Shape 533">
                        <a:extLst>
                          <a:ext uri="{FF2B5EF4-FFF2-40B4-BE49-F238E27FC236}">
                            <a16:creationId xmlns:a16="http://schemas.microsoft.com/office/drawing/2014/main" xmlns="" id="{095DE6E8-9C77-479B-A1D3-F3AE6A119FB3}"/>
                          </a:ext>
                        </a:extLst>
                      </p:cNvPr>
                      <p:cNvSpPr/>
                      <p:nvPr/>
                    </p:nvSpPr>
                    <p:spPr>
                      <a:xfrm>
                        <a:off x="4173855" y="10120013"/>
                        <a:ext cx="393112" cy="116492"/>
                      </a:xfrm>
                      <a:custGeom>
                        <a:avLst/>
                        <a:gdLst>
                          <a:gd name="connsiteX0" fmla="*/ 125240 w 393112"/>
                          <a:gd name="connsiteY0" fmla="*/ 86972 h 116492"/>
                          <a:gd name="connsiteX1" fmla="*/ 0 w 393112"/>
                          <a:gd name="connsiteY1" fmla="*/ 17394 h 116492"/>
                          <a:gd name="connsiteX2" fmla="*/ 0 w 393112"/>
                          <a:gd name="connsiteY2" fmla="*/ 41747 h 116492"/>
                          <a:gd name="connsiteX3" fmla="*/ 13916 w 393112"/>
                          <a:gd name="connsiteY3" fmla="*/ 73057 h 116492"/>
                          <a:gd name="connsiteX4" fmla="*/ 31310 w 393112"/>
                          <a:gd name="connsiteY4" fmla="*/ 76535 h 116492"/>
                          <a:gd name="connsiteX5" fmla="*/ 219169 w 393112"/>
                          <a:gd name="connsiteY5" fmla="*/ 93930 h 116492"/>
                          <a:gd name="connsiteX6" fmla="*/ 118282 w 393112"/>
                          <a:gd name="connsiteY6" fmla="*/ 114803 h 116492"/>
                          <a:gd name="connsiteX7" fmla="*/ 118282 w 393112"/>
                          <a:gd name="connsiteY7" fmla="*/ 114803 h 116492"/>
                          <a:gd name="connsiteX8" fmla="*/ 267874 w 393112"/>
                          <a:gd name="connsiteY8" fmla="*/ 93930 h 116492"/>
                          <a:gd name="connsiteX9" fmla="*/ 393113 w 393112"/>
                          <a:gd name="connsiteY9" fmla="*/ 0 h 116492"/>
                          <a:gd name="connsiteX10" fmla="*/ 125240 w 393112"/>
                          <a:gd name="connsiteY10" fmla="*/ 86972 h 116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3112" h="116492">
                            <a:moveTo>
                              <a:pt x="125240" y="86972"/>
                            </a:moveTo>
                            <a:cubicBezTo>
                              <a:pt x="17394" y="80014"/>
                              <a:pt x="0" y="31310"/>
                              <a:pt x="0" y="17394"/>
                            </a:cubicBezTo>
                            <a:cubicBezTo>
                              <a:pt x="0" y="24352"/>
                              <a:pt x="0" y="34789"/>
                              <a:pt x="0" y="41747"/>
                            </a:cubicBezTo>
                            <a:cubicBezTo>
                              <a:pt x="3479" y="52183"/>
                              <a:pt x="6958" y="62620"/>
                              <a:pt x="13916" y="73057"/>
                            </a:cubicBezTo>
                            <a:cubicBezTo>
                              <a:pt x="17394" y="69578"/>
                              <a:pt x="24352" y="69578"/>
                              <a:pt x="31310" y="76535"/>
                            </a:cubicBezTo>
                            <a:cubicBezTo>
                              <a:pt x="55662" y="90451"/>
                              <a:pt x="114803" y="111324"/>
                              <a:pt x="219169" y="93930"/>
                            </a:cubicBezTo>
                            <a:cubicBezTo>
                              <a:pt x="285268" y="83493"/>
                              <a:pt x="194817" y="125240"/>
                              <a:pt x="118282" y="114803"/>
                            </a:cubicBezTo>
                            <a:cubicBezTo>
                              <a:pt x="118282" y="114803"/>
                              <a:pt x="118282" y="114803"/>
                              <a:pt x="118282" y="114803"/>
                            </a:cubicBezTo>
                            <a:cubicBezTo>
                              <a:pt x="160028" y="118282"/>
                              <a:pt x="212212" y="111324"/>
                              <a:pt x="267874" y="93930"/>
                            </a:cubicBezTo>
                            <a:cubicBezTo>
                              <a:pt x="330493" y="69578"/>
                              <a:pt x="368761" y="45225"/>
                              <a:pt x="393113" y="0"/>
                            </a:cubicBezTo>
                            <a:cubicBezTo>
                              <a:pt x="333972" y="69578"/>
                              <a:pt x="229606" y="90451"/>
                              <a:pt x="125240" y="86972"/>
                            </a:cubicBezTo>
                            <a:close/>
                          </a:path>
                        </a:pathLst>
                      </a:custGeom>
                      <a:solidFill>
                        <a:srgbClr val="D6D0C8"/>
                      </a:solidFill>
                      <a:ln w="34755" cap="flat">
                        <a:noFill/>
                        <a:prstDash val="solid"/>
                        <a:miter/>
                      </a:ln>
                    </p:spPr>
                    <p:txBody>
                      <a:bodyPr rtlCol="0" anchor="ctr"/>
                      <a:lstStyle/>
                      <a:p>
                        <a:endParaRPr lang="en-US"/>
                      </a:p>
                    </p:txBody>
                  </p:sp>
                  <p:sp>
                    <p:nvSpPr>
                      <p:cNvPr id="535" name="Freeform: Shape 534">
                        <a:extLst>
                          <a:ext uri="{FF2B5EF4-FFF2-40B4-BE49-F238E27FC236}">
                            <a16:creationId xmlns:a16="http://schemas.microsoft.com/office/drawing/2014/main" xmlns="" id="{6F3F925B-9B16-49BE-9606-759DC5F0B68E}"/>
                          </a:ext>
                        </a:extLst>
                      </p:cNvPr>
                      <p:cNvSpPr/>
                      <p:nvPr/>
                    </p:nvSpPr>
                    <p:spPr>
                      <a:xfrm>
                        <a:off x="4190404" y="10081840"/>
                        <a:ext cx="122888" cy="103245"/>
                      </a:xfrm>
                      <a:custGeom>
                        <a:avLst/>
                        <a:gdLst>
                          <a:gd name="connsiteX0" fmla="*/ 32155 w 122888"/>
                          <a:gd name="connsiteY0" fmla="*/ 3385 h 103245"/>
                          <a:gd name="connsiteX1" fmla="*/ 846 w 122888"/>
                          <a:gd name="connsiteY1" fmla="*/ 55568 h 103245"/>
                          <a:gd name="connsiteX2" fmla="*/ 112170 w 122888"/>
                          <a:gd name="connsiteY2" fmla="*/ 100793 h 103245"/>
                          <a:gd name="connsiteX3" fmla="*/ 32155 w 122888"/>
                          <a:gd name="connsiteY3" fmla="*/ 3385 h 103245"/>
                        </a:gdLst>
                        <a:ahLst/>
                        <a:cxnLst>
                          <a:cxn ang="0">
                            <a:pos x="connsiteX0" y="connsiteY0"/>
                          </a:cxn>
                          <a:cxn ang="0">
                            <a:pos x="connsiteX1" y="connsiteY1"/>
                          </a:cxn>
                          <a:cxn ang="0">
                            <a:pos x="connsiteX2" y="connsiteY2"/>
                          </a:cxn>
                          <a:cxn ang="0">
                            <a:pos x="connsiteX3" y="connsiteY3"/>
                          </a:cxn>
                        </a:cxnLst>
                        <a:rect l="l" t="t" r="r" b="b"/>
                        <a:pathLst>
                          <a:path w="122888" h="103245">
                            <a:moveTo>
                              <a:pt x="32155" y="3385"/>
                            </a:moveTo>
                            <a:cubicBezTo>
                              <a:pt x="32155" y="3385"/>
                              <a:pt x="-6112" y="24258"/>
                              <a:pt x="846" y="55568"/>
                            </a:cubicBezTo>
                            <a:cubicBezTo>
                              <a:pt x="4325" y="86878"/>
                              <a:pt x="73902" y="111230"/>
                              <a:pt x="112170" y="100793"/>
                            </a:cubicBezTo>
                            <a:cubicBezTo>
                              <a:pt x="150437" y="93836"/>
                              <a:pt x="77381" y="-20967"/>
                              <a:pt x="32155" y="3385"/>
                            </a:cubicBezTo>
                            <a:close/>
                          </a:path>
                        </a:pathLst>
                      </a:custGeom>
                      <a:solidFill>
                        <a:srgbClr val="FFFFFF"/>
                      </a:solidFill>
                      <a:ln w="34755" cap="flat">
                        <a:noFill/>
                        <a:prstDash val="solid"/>
                        <a:miter/>
                      </a:ln>
                    </p:spPr>
                    <p:txBody>
                      <a:bodyPr rtlCol="0" anchor="ctr"/>
                      <a:lstStyle/>
                      <a:p>
                        <a:endParaRPr lang="en-US"/>
                      </a:p>
                    </p:txBody>
                  </p:sp>
                  <p:sp>
                    <p:nvSpPr>
                      <p:cNvPr id="536" name="Freeform: Shape 535">
                        <a:extLst>
                          <a:ext uri="{FF2B5EF4-FFF2-40B4-BE49-F238E27FC236}">
                            <a16:creationId xmlns:a16="http://schemas.microsoft.com/office/drawing/2014/main" xmlns="" id="{81DD6B5C-D58C-48C2-A52C-B7846BC83788}"/>
                          </a:ext>
                        </a:extLst>
                      </p:cNvPr>
                      <p:cNvSpPr/>
                      <p:nvPr/>
                    </p:nvSpPr>
                    <p:spPr>
                      <a:xfrm>
                        <a:off x="4439363" y="9981887"/>
                        <a:ext cx="120793" cy="136646"/>
                      </a:xfrm>
                      <a:custGeom>
                        <a:avLst/>
                        <a:gdLst>
                          <a:gd name="connsiteX0" fmla="*/ 5844 w 120793"/>
                          <a:gd name="connsiteY0" fmla="*/ 89422 h 136646"/>
                          <a:gd name="connsiteX1" fmla="*/ 23238 w 120793"/>
                          <a:gd name="connsiteY1" fmla="*/ 72027 h 136646"/>
                          <a:gd name="connsiteX2" fmla="*/ 64984 w 120793"/>
                          <a:gd name="connsiteY2" fmla="*/ 54633 h 136646"/>
                          <a:gd name="connsiteX3" fmla="*/ 120647 w 120793"/>
                          <a:gd name="connsiteY3" fmla="*/ 61591 h 136646"/>
                          <a:gd name="connsiteX4" fmla="*/ 40632 w 120793"/>
                          <a:gd name="connsiteY4" fmla="*/ 134647 h 136646"/>
                          <a:gd name="connsiteX5" fmla="*/ 5844 w 120793"/>
                          <a:gd name="connsiteY5" fmla="*/ 89422 h 136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793" h="136646">
                            <a:moveTo>
                              <a:pt x="5844" y="89422"/>
                            </a:moveTo>
                            <a:cubicBezTo>
                              <a:pt x="5844" y="89422"/>
                              <a:pt x="30196" y="99858"/>
                              <a:pt x="23238" y="72027"/>
                            </a:cubicBezTo>
                            <a:cubicBezTo>
                              <a:pt x="16280" y="44196"/>
                              <a:pt x="47590" y="82464"/>
                              <a:pt x="64984" y="54633"/>
                            </a:cubicBezTo>
                            <a:cubicBezTo>
                              <a:pt x="82379" y="26802"/>
                              <a:pt x="113689" y="-56691"/>
                              <a:pt x="120647" y="61591"/>
                            </a:cubicBezTo>
                            <a:cubicBezTo>
                              <a:pt x="124125" y="113774"/>
                              <a:pt x="64984" y="145084"/>
                              <a:pt x="40632" y="134647"/>
                            </a:cubicBezTo>
                            <a:cubicBezTo>
                              <a:pt x="12801" y="124211"/>
                              <a:pt x="-11551" y="85943"/>
                              <a:pt x="5844" y="89422"/>
                            </a:cubicBezTo>
                            <a:close/>
                          </a:path>
                        </a:pathLst>
                      </a:custGeom>
                      <a:solidFill>
                        <a:srgbClr val="A13CAE"/>
                      </a:solidFill>
                      <a:ln w="34755" cap="flat">
                        <a:noFill/>
                        <a:prstDash val="solid"/>
                        <a:miter/>
                      </a:ln>
                    </p:spPr>
                    <p:txBody>
                      <a:bodyPr rtlCol="0" anchor="ctr"/>
                      <a:lstStyle/>
                      <a:p>
                        <a:endParaRPr lang="en-US"/>
                      </a:p>
                    </p:txBody>
                  </p:sp>
                </p:grpSp>
                <p:grpSp>
                  <p:nvGrpSpPr>
                    <p:cNvPr id="537" name="Graphic 30">
                      <a:extLst>
                        <a:ext uri="{FF2B5EF4-FFF2-40B4-BE49-F238E27FC236}">
                          <a16:creationId xmlns:a16="http://schemas.microsoft.com/office/drawing/2014/main" xmlns="" id="{61EE855E-66FE-4186-9235-1132A03856F6}"/>
                        </a:ext>
                      </a:extLst>
                    </p:cNvPr>
                    <p:cNvGrpSpPr/>
                    <p:nvPr/>
                  </p:nvGrpSpPr>
                  <p:grpSpPr>
                    <a:xfrm>
                      <a:off x="4400779" y="9782478"/>
                      <a:ext cx="155751" cy="135761"/>
                      <a:chOff x="4400779" y="9782478"/>
                      <a:chExt cx="155751" cy="135761"/>
                    </a:xfrm>
                  </p:grpSpPr>
                  <p:sp>
                    <p:nvSpPr>
                      <p:cNvPr id="538" name="Freeform: Shape 537">
                        <a:extLst>
                          <a:ext uri="{FF2B5EF4-FFF2-40B4-BE49-F238E27FC236}">
                            <a16:creationId xmlns:a16="http://schemas.microsoft.com/office/drawing/2014/main" xmlns="" id="{23CFA55A-9E95-47FB-886A-F23DFC2220E8}"/>
                          </a:ext>
                        </a:extLst>
                      </p:cNvPr>
                      <p:cNvSpPr/>
                      <p:nvPr/>
                    </p:nvSpPr>
                    <p:spPr>
                      <a:xfrm>
                        <a:off x="4400779" y="9782478"/>
                        <a:ext cx="145762" cy="132174"/>
                      </a:xfrm>
                      <a:custGeom>
                        <a:avLst/>
                        <a:gdLst>
                          <a:gd name="connsiteX0" fmla="*/ 114005 w 145762"/>
                          <a:gd name="connsiteY0" fmla="*/ 3564 h 132174"/>
                          <a:gd name="connsiteX1" fmla="*/ 79216 w 145762"/>
                          <a:gd name="connsiteY1" fmla="*/ 73141 h 132174"/>
                          <a:gd name="connsiteX2" fmla="*/ 23554 w 145762"/>
                          <a:gd name="connsiteY2" fmla="*/ 27916 h 132174"/>
                          <a:gd name="connsiteX3" fmla="*/ 23554 w 145762"/>
                          <a:gd name="connsiteY3" fmla="*/ 118367 h 132174"/>
                          <a:gd name="connsiteX4" fmla="*/ 145315 w 145762"/>
                          <a:gd name="connsiteY4" fmla="*/ 69663 h 132174"/>
                          <a:gd name="connsiteX5" fmla="*/ 114005 w 145762"/>
                          <a:gd name="connsiteY5" fmla="*/ 3564 h 132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762" h="132174">
                            <a:moveTo>
                              <a:pt x="114005" y="3564"/>
                            </a:moveTo>
                            <a:cubicBezTo>
                              <a:pt x="114005" y="3564"/>
                              <a:pt x="124442" y="69663"/>
                              <a:pt x="79216" y="73141"/>
                            </a:cubicBezTo>
                            <a:cubicBezTo>
                              <a:pt x="33991" y="76620"/>
                              <a:pt x="23554" y="27916"/>
                              <a:pt x="23554" y="27916"/>
                            </a:cubicBezTo>
                            <a:cubicBezTo>
                              <a:pt x="-11234" y="27916"/>
                              <a:pt x="-4277" y="90536"/>
                              <a:pt x="23554" y="118367"/>
                            </a:cubicBezTo>
                            <a:cubicBezTo>
                              <a:pt x="51385" y="149677"/>
                              <a:pt x="148794" y="125325"/>
                              <a:pt x="145315" y="69663"/>
                            </a:cubicBezTo>
                            <a:cubicBezTo>
                              <a:pt x="148794" y="17479"/>
                              <a:pt x="131400" y="-10352"/>
                              <a:pt x="114005" y="3564"/>
                            </a:cubicBezTo>
                            <a:close/>
                          </a:path>
                        </a:pathLst>
                      </a:custGeom>
                      <a:solidFill>
                        <a:srgbClr val="FDF6EC"/>
                      </a:solidFill>
                      <a:ln w="34755" cap="flat">
                        <a:noFill/>
                        <a:prstDash val="solid"/>
                        <a:miter/>
                      </a:ln>
                    </p:spPr>
                    <p:txBody>
                      <a:bodyPr rtlCol="0" anchor="ctr"/>
                      <a:lstStyle/>
                      <a:p>
                        <a:endParaRPr lang="en-US"/>
                      </a:p>
                    </p:txBody>
                  </p:sp>
                  <p:sp>
                    <p:nvSpPr>
                      <p:cNvPr id="539" name="Freeform: Shape 538">
                        <a:extLst>
                          <a:ext uri="{FF2B5EF4-FFF2-40B4-BE49-F238E27FC236}">
                            <a16:creationId xmlns:a16="http://schemas.microsoft.com/office/drawing/2014/main" xmlns="" id="{5A1B0619-6498-4837-8407-61DC1E59A5A4}"/>
                          </a:ext>
                        </a:extLst>
                      </p:cNvPr>
                      <p:cNvSpPr/>
                      <p:nvPr/>
                    </p:nvSpPr>
                    <p:spPr>
                      <a:xfrm>
                        <a:off x="4402845" y="9782563"/>
                        <a:ext cx="153685" cy="135676"/>
                      </a:xfrm>
                      <a:custGeom>
                        <a:avLst/>
                        <a:gdLst>
                          <a:gd name="connsiteX0" fmla="*/ 66714 w 153685"/>
                          <a:gd name="connsiteY0" fmla="*/ 135676 h 135676"/>
                          <a:gd name="connsiteX1" fmla="*/ 66714 w 153685"/>
                          <a:gd name="connsiteY1" fmla="*/ 135676 h 135676"/>
                          <a:gd name="connsiteX2" fmla="*/ 24968 w 153685"/>
                          <a:gd name="connsiteY2" fmla="*/ 121761 h 135676"/>
                          <a:gd name="connsiteX3" fmla="*/ 4094 w 153685"/>
                          <a:gd name="connsiteY3" fmla="*/ 38268 h 135676"/>
                          <a:gd name="connsiteX4" fmla="*/ 24968 w 153685"/>
                          <a:gd name="connsiteY4" fmla="*/ 24352 h 135676"/>
                          <a:gd name="connsiteX5" fmla="*/ 28446 w 153685"/>
                          <a:gd name="connsiteY5" fmla="*/ 24352 h 135676"/>
                          <a:gd name="connsiteX6" fmla="*/ 28446 w 153685"/>
                          <a:gd name="connsiteY6" fmla="*/ 27831 h 135676"/>
                          <a:gd name="connsiteX7" fmla="*/ 80630 w 153685"/>
                          <a:gd name="connsiteY7" fmla="*/ 69578 h 135676"/>
                          <a:gd name="connsiteX8" fmla="*/ 101503 w 153685"/>
                          <a:gd name="connsiteY8" fmla="*/ 59141 h 135676"/>
                          <a:gd name="connsiteX9" fmla="*/ 111939 w 153685"/>
                          <a:gd name="connsiteY9" fmla="*/ 3479 h 135676"/>
                          <a:gd name="connsiteX10" fmla="*/ 111939 w 153685"/>
                          <a:gd name="connsiteY10" fmla="*/ 3479 h 135676"/>
                          <a:gd name="connsiteX11" fmla="*/ 111939 w 153685"/>
                          <a:gd name="connsiteY11" fmla="*/ 3479 h 135676"/>
                          <a:gd name="connsiteX12" fmla="*/ 122376 w 153685"/>
                          <a:gd name="connsiteY12" fmla="*/ 0 h 135676"/>
                          <a:gd name="connsiteX13" fmla="*/ 153686 w 153685"/>
                          <a:gd name="connsiteY13" fmla="*/ 76535 h 135676"/>
                          <a:gd name="connsiteX14" fmla="*/ 139771 w 153685"/>
                          <a:gd name="connsiteY14" fmla="*/ 114803 h 135676"/>
                          <a:gd name="connsiteX15" fmla="*/ 66714 w 153685"/>
                          <a:gd name="connsiteY15" fmla="*/ 135676 h 135676"/>
                          <a:gd name="connsiteX16" fmla="*/ 21489 w 153685"/>
                          <a:gd name="connsiteY16" fmla="*/ 31310 h 135676"/>
                          <a:gd name="connsiteX17" fmla="*/ 7573 w 153685"/>
                          <a:gd name="connsiteY17" fmla="*/ 41746 h 135676"/>
                          <a:gd name="connsiteX18" fmla="*/ 28446 w 153685"/>
                          <a:gd name="connsiteY18" fmla="*/ 118282 h 135676"/>
                          <a:gd name="connsiteX19" fmla="*/ 66714 w 153685"/>
                          <a:gd name="connsiteY19" fmla="*/ 132197 h 135676"/>
                          <a:gd name="connsiteX20" fmla="*/ 132813 w 153685"/>
                          <a:gd name="connsiteY20" fmla="*/ 107845 h 135676"/>
                          <a:gd name="connsiteX21" fmla="*/ 146728 w 153685"/>
                          <a:gd name="connsiteY21" fmla="*/ 76535 h 135676"/>
                          <a:gd name="connsiteX22" fmla="*/ 122376 w 153685"/>
                          <a:gd name="connsiteY22" fmla="*/ 6958 h 135676"/>
                          <a:gd name="connsiteX23" fmla="*/ 118897 w 153685"/>
                          <a:gd name="connsiteY23" fmla="*/ 10437 h 135676"/>
                          <a:gd name="connsiteX24" fmla="*/ 108461 w 153685"/>
                          <a:gd name="connsiteY24" fmla="*/ 69578 h 135676"/>
                          <a:gd name="connsiteX25" fmla="*/ 84108 w 153685"/>
                          <a:gd name="connsiteY25" fmla="*/ 83493 h 135676"/>
                          <a:gd name="connsiteX26" fmla="*/ 21489 w 153685"/>
                          <a:gd name="connsiteY26" fmla="*/ 31310 h 13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53685" h="135676">
                            <a:moveTo>
                              <a:pt x="66714" y="135676"/>
                            </a:moveTo>
                            <a:lnTo>
                              <a:pt x="66714" y="135676"/>
                            </a:lnTo>
                            <a:cubicBezTo>
                              <a:pt x="49320" y="135676"/>
                              <a:pt x="35404" y="132197"/>
                              <a:pt x="24968" y="121761"/>
                            </a:cubicBezTo>
                            <a:cubicBezTo>
                              <a:pt x="4094" y="100887"/>
                              <a:pt x="-6342" y="59141"/>
                              <a:pt x="4094" y="38268"/>
                            </a:cubicBezTo>
                            <a:cubicBezTo>
                              <a:pt x="7573" y="27831"/>
                              <a:pt x="14531" y="24352"/>
                              <a:pt x="24968" y="24352"/>
                            </a:cubicBezTo>
                            <a:lnTo>
                              <a:pt x="28446" y="24352"/>
                            </a:lnTo>
                            <a:lnTo>
                              <a:pt x="28446" y="27831"/>
                            </a:lnTo>
                            <a:cubicBezTo>
                              <a:pt x="28446" y="31310"/>
                              <a:pt x="38883" y="73056"/>
                              <a:pt x="80630" y="69578"/>
                            </a:cubicBezTo>
                            <a:cubicBezTo>
                              <a:pt x="91066" y="69578"/>
                              <a:pt x="98024" y="66099"/>
                              <a:pt x="101503" y="59141"/>
                            </a:cubicBezTo>
                            <a:cubicBezTo>
                              <a:pt x="115418" y="41746"/>
                              <a:pt x="111939" y="3479"/>
                              <a:pt x="111939" y="3479"/>
                            </a:cubicBezTo>
                            <a:lnTo>
                              <a:pt x="111939" y="3479"/>
                            </a:lnTo>
                            <a:lnTo>
                              <a:pt x="111939" y="3479"/>
                            </a:lnTo>
                            <a:cubicBezTo>
                              <a:pt x="115418" y="0"/>
                              <a:pt x="118897" y="0"/>
                              <a:pt x="122376" y="0"/>
                            </a:cubicBezTo>
                            <a:cubicBezTo>
                              <a:pt x="139771" y="0"/>
                              <a:pt x="150207" y="31310"/>
                              <a:pt x="153686" y="76535"/>
                            </a:cubicBezTo>
                            <a:cubicBezTo>
                              <a:pt x="153686" y="90451"/>
                              <a:pt x="150207" y="104366"/>
                              <a:pt x="139771" y="114803"/>
                            </a:cubicBezTo>
                            <a:cubicBezTo>
                              <a:pt x="122376" y="125239"/>
                              <a:pt x="94545" y="135676"/>
                              <a:pt x="66714" y="135676"/>
                            </a:cubicBezTo>
                            <a:close/>
                            <a:moveTo>
                              <a:pt x="21489" y="31310"/>
                            </a:moveTo>
                            <a:cubicBezTo>
                              <a:pt x="14531" y="31310"/>
                              <a:pt x="7573" y="34789"/>
                              <a:pt x="7573" y="41746"/>
                            </a:cubicBezTo>
                            <a:cubicBezTo>
                              <a:pt x="616" y="59141"/>
                              <a:pt x="11052" y="97409"/>
                              <a:pt x="28446" y="118282"/>
                            </a:cubicBezTo>
                            <a:cubicBezTo>
                              <a:pt x="35404" y="125239"/>
                              <a:pt x="49320" y="132197"/>
                              <a:pt x="66714" y="132197"/>
                            </a:cubicBezTo>
                            <a:cubicBezTo>
                              <a:pt x="91066" y="132197"/>
                              <a:pt x="118897" y="121761"/>
                              <a:pt x="132813" y="107845"/>
                            </a:cubicBezTo>
                            <a:cubicBezTo>
                              <a:pt x="143249" y="97409"/>
                              <a:pt x="146728" y="86972"/>
                              <a:pt x="146728" y="76535"/>
                            </a:cubicBezTo>
                            <a:cubicBezTo>
                              <a:pt x="143249" y="31310"/>
                              <a:pt x="132813" y="6958"/>
                              <a:pt x="122376" y="6958"/>
                            </a:cubicBezTo>
                            <a:cubicBezTo>
                              <a:pt x="122376" y="6958"/>
                              <a:pt x="118897" y="6958"/>
                              <a:pt x="118897" y="10437"/>
                            </a:cubicBezTo>
                            <a:cubicBezTo>
                              <a:pt x="118897" y="17394"/>
                              <a:pt x="122376" y="52183"/>
                              <a:pt x="108461" y="69578"/>
                            </a:cubicBezTo>
                            <a:cubicBezTo>
                              <a:pt x="101503" y="76535"/>
                              <a:pt x="94545" y="83493"/>
                              <a:pt x="84108" y="83493"/>
                            </a:cubicBezTo>
                            <a:cubicBezTo>
                              <a:pt x="38883" y="80014"/>
                              <a:pt x="24968" y="41746"/>
                              <a:pt x="21489" y="31310"/>
                            </a:cubicBezTo>
                            <a:close/>
                          </a:path>
                        </a:pathLst>
                      </a:custGeom>
                      <a:solidFill>
                        <a:srgbClr val="AAA59F"/>
                      </a:solidFill>
                      <a:ln w="34755" cap="flat">
                        <a:noFill/>
                        <a:prstDash val="solid"/>
                        <a:miter/>
                      </a:ln>
                    </p:spPr>
                    <p:txBody>
                      <a:bodyPr rtlCol="0" anchor="ctr"/>
                      <a:lstStyle/>
                      <a:p>
                        <a:endParaRPr lang="en-US"/>
                      </a:p>
                    </p:txBody>
                  </p:sp>
                </p:grpSp>
                <p:sp>
                  <p:nvSpPr>
                    <p:cNvPr id="540" name="Freeform: Shape 539">
                      <a:extLst>
                        <a:ext uri="{FF2B5EF4-FFF2-40B4-BE49-F238E27FC236}">
                          <a16:creationId xmlns:a16="http://schemas.microsoft.com/office/drawing/2014/main" xmlns="" id="{DAD1D770-881D-45C4-A3C5-C57D8FA2074B}"/>
                        </a:ext>
                      </a:extLst>
                    </p:cNvPr>
                    <p:cNvSpPr/>
                    <p:nvPr/>
                  </p:nvSpPr>
                  <p:spPr>
                    <a:xfrm>
                      <a:off x="4404330" y="9782495"/>
                      <a:ext cx="148721" cy="132253"/>
                    </a:xfrm>
                    <a:custGeom>
                      <a:avLst/>
                      <a:gdLst>
                        <a:gd name="connsiteX0" fmla="*/ 148722 w 148721"/>
                        <a:gd name="connsiteY0" fmla="*/ 73124 h 132253"/>
                        <a:gd name="connsiteX1" fmla="*/ 113933 w 148721"/>
                        <a:gd name="connsiteY1" fmla="*/ 3546 h 132253"/>
                        <a:gd name="connsiteX2" fmla="*/ 79144 w 148721"/>
                        <a:gd name="connsiteY2" fmla="*/ 73124 h 132253"/>
                        <a:gd name="connsiteX3" fmla="*/ 23482 w 148721"/>
                        <a:gd name="connsiteY3" fmla="*/ 27898 h 132253"/>
                        <a:gd name="connsiteX4" fmla="*/ 2609 w 148721"/>
                        <a:gd name="connsiteY4" fmla="*/ 76602 h 132253"/>
                        <a:gd name="connsiteX5" fmla="*/ 23482 w 148721"/>
                        <a:gd name="connsiteY5" fmla="*/ 59208 h 132253"/>
                        <a:gd name="connsiteX6" fmla="*/ 93060 w 148721"/>
                        <a:gd name="connsiteY6" fmla="*/ 80082 h 132253"/>
                        <a:gd name="connsiteX7" fmla="*/ 20004 w 148721"/>
                        <a:gd name="connsiteY7" fmla="*/ 114870 h 132253"/>
                        <a:gd name="connsiteX8" fmla="*/ 23482 w 148721"/>
                        <a:gd name="connsiteY8" fmla="*/ 118349 h 132253"/>
                        <a:gd name="connsiteX9" fmla="*/ 148722 w 148721"/>
                        <a:gd name="connsiteY9" fmla="*/ 73124 h 132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8721" h="132253">
                          <a:moveTo>
                            <a:pt x="148722" y="73124"/>
                          </a:moveTo>
                          <a:cubicBezTo>
                            <a:pt x="145243" y="17462"/>
                            <a:pt x="127849" y="-10369"/>
                            <a:pt x="113933" y="3546"/>
                          </a:cubicBezTo>
                          <a:cubicBezTo>
                            <a:pt x="113933" y="3546"/>
                            <a:pt x="124370" y="69645"/>
                            <a:pt x="79144" y="73124"/>
                          </a:cubicBezTo>
                          <a:cubicBezTo>
                            <a:pt x="33919" y="76602"/>
                            <a:pt x="23482" y="27898"/>
                            <a:pt x="23482" y="27898"/>
                          </a:cubicBezTo>
                          <a:cubicBezTo>
                            <a:pt x="2609" y="27898"/>
                            <a:pt x="-4349" y="52250"/>
                            <a:pt x="2609" y="76602"/>
                          </a:cubicBezTo>
                          <a:cubicBezTo>
                            <a:pt x="2609" y="66166"/>
                            <a:pt x="9567" y="41814"/>
                            <a:pt x="23482" y="59208"/>
                          </a:cubicBezTo>
                          <a:cubicBezTo>
                            <a:pt x="40877" y="80082"/>
                            <a:pt x="58271" y="90518"/>
                            <a:pt x="93060" y="80082"/>
                          </a:cubicBezTo>
                          <a:cubicBezTo>
                            <a:pt x="127849" y="66166"/>
                            <a:pt x="96539" y="156617"/>
                            <a:pt x="20004" y="114870"/>
                          </a:cubicBezTo>
                          <a:cubicBezTo>
                            <a:pt x="20004" y="114870"/>
                            <a:pt x="23482" y="118349"/>
                            <a:pt x="23482" y="118349"/>
                          </a:cubicBezTo>
                          <a:cubicBezTo>
                            <a:pt x="54792" y="149659"/>
                            <a:pt x="148722" y="125307"/>
                            <a:pt x="148722" y="73124"/>
                          </a:cubicBezTo>
                          <a:close/>
                        </a:path>
                      </a:pathLst>
                    </a:custGeom>
                    <a:solidFill>
                      <a:srgbClr val="D6D0C8"/>
                    </a:solidFill>
                    <a:ln w="34755" cap="flat">
                      <a:noFill/>
                      <a:prstDash val="solid"/>
                      <a:miter/>
                    </a:ln>
                  </p:spPr>
                  <p:txBody>
                    <a:bodyPr rtlCol="0" anchor="ctr"/>
                    <a:lstStyle/>
                    <a:p>
                      <a:endParaRPr lang="en-US"/>
                    </a:p>
                  </p:txBody>
                </p:sp>
              </p:grpSp>
            </p:grpSp>
            <p:grpSp>
              <p:nvGrpSpPr>
                <p:cNvPr id="541" name="Graphic 30">
                  <a:extLst>
                    <a:ext uri="{FF2B5EF4-FFF2-40B4-BE49-F238E27FC236}">
                      <a16:creationId xmlns:a16="http://schemas.microsoft.com/office/drawing/2014/main" xmlns="" id="{538E5186-C340-42B8-9791-F33EA837DE0D}"/>
                    </a:ext>
                  </a:extLst>
                </p:cNvPr>
                <p:cNvGrpSpPr/>
                <p:nvPr/>
              </p:nvGrpSpPr>
              <p:grpSpPr>
                <a:xfrm>
                  <a:off x="4288658" y="8982421"/>
                  <a:ext cx="664465" cy="504436"/>
                  <a:chOff x="4288658" y="8982421"/>
                  <a:chExt cx="664465" cy="504436"/>
                </a:xfrm>
              </p:grpSpPr>
              <p:grpSp>
                <p:nvGrpSpPr>
                  <p:cNvPr id="542" name="Graphic 30">
                    <a:extLst>
                      <a:ext uri="{FF2B5EF4-FFF2-40B4-BE49-F238E27FC236}">
                        <a16:creationId xmlns:a16="http://schemas.microsoft.com/office/drawing/2014/main" xmlns="" id="{B0C233CE-3889-451A-BEF1-4273A7DD4C40}"/>
                      </a:ext>
                    </a:extLst>
                  </p:cNvPr>
                  <p:cNvGrpSpPr/>
                  <p:nvPr/>
                </p:nvGrpSpPr>
                <p:grpSpPr>
                  <a:xfrm>
                    <a:off x="4288658" y="8982421"/>
                    <a:ext cx="664465" cy="504436"/>
                    <a:chOff x="4288658" y="8982421"/>
                    <a:chExt cx="664465" cy="504436"/>
                  </a:xfrm>
                </p:grpSpPr>
                <p:grpSp>
                  <p:nvGrpSpPr>
                    <p:cNvPr id="543" name="Graphic 30">
                      <a:extLst>
                        <a:ext uri="{FF2B5EF4-FFF2-40B4-BE49-F238E27FC236}">
                          <a16:creationId xmlns:a16="http://schemas.microsoft.com/office/drawing/2014/main" xmlns="" id="{43FDB7C2-B9E7-4CAC-AD64-10DA7D42D038}"/>
                        </a:ext>
                      </a:extLst>
                    </p:cNvPr>
                    <p:cNvGrpSpPr/>
                    <p:nvPr/>
                  </p:nvGrpSpPr>
                  <p:grpSpPr>
                    <a:xfrm>
                      <a:off x="4744390" y="8982421"/>
                      <a:ext cx="142633" cy="146112"/>
                      <a:chOff x="4744390" y="8982421"/>
                      <a:chExt cx="142633" cy="146112"/>
                    </a:xfrm>
                  </p:grpSpPr>
                  <p:sp>
                    <p:nvSpPr>
                      <p:cNvPr id="544" name="Freeform: Shape 543">
                        <a:extLst>
                          <a:ext uri="{FF2B5EF4-FFF2-40B4-BE49-F238E27FC236}">
                            <a16:creationId xmlns:a16="http://schemas.microsoft.com/office/drawing/2014/main" xmlns="" id="{2744E436-957C-4D5E-8A8B-9688C8FBF8D9}"/>
                          </a:ext>
                        </a:extLst>
                      </p:cNvPr>
                      <p:cNvSpPr/>
                      <p:nvPr/>
                    </p:nvSpPr>
                    <p:spPr>
                      <a:xfrm>
                        <a:off x="4747869" y="8989379"/>
                        <a:ext cx="132197" cy="136355"/>
                      </a:xfrm>
                      <a:custGeom>
                        <a:avLst/>
                        <a:gdLst>
                          <a:gd name="connsiteX0" fmla="*/ 132197 w 132197"/>
                          <a:gd name="connsiteY0" fmla="*/ 111324 h 136355"/>
                          <a:gd name="connsiteX1" fmla="*/ 111324 w 132197"/>
                          <a:gd name="connsiteY1" fmla="*/ 73056 h 136355"/>
                          <a:gd name="connsiteX2" fmla="*/ 90451 w 132197"/>
                          <a:gd name="connsiteY2" fmla="*/ 0 h 136355"/>
                          <a:gd name="connsiteX3" fmla="*/ 0 w 132197"/>
                          <a:gd name="connsiteY3" fmla="*/ 62620 h 136355"/>
                          <a:gd name="connsiteX4" fmla="*/ 132197 w 132197"/>
                          <a:gd name="connsiteY4" fmla="*/ 111324 h 136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197" h="136355">
                            <a:moveTo>
                              <a:pt x="132197" y="111324"/>
                            </a:moveTo>
                            <a:cubicBezTo>
                              <a:pt x="125240" y="97408"/>
                              <a:pt x="118282" y="83493"/>
                              <a:pt x="111324" y="73056"/>
                            </a:cubicBezTo>
                            <a:cubicBezTo>
                              <a:pt x="121761" y="48704"/>
                              <a:pt x="90451" y="0"/>
                              <a:pt x="90451" y="0"/>
                            </a:cubicBezTo>
                            <a:cubicBezTo>
                              <a:pt x="90451" y="0"/>
                              <a:pt x="55662" y="31310"/>
                              <a:pt x="0" y="62620"/>
                            </a:cubicBezTo>
                            <a:cubicBezTo>
                              <a:pt x="17394" y="104366"/>
                              <a:pt x="59141" y="173944"/>
                              <a:pt x="132197" y="111324"/>
                            </a:cubicBezTo>
                            <a:close/>
                          </a:path>
                        </a:pathLst>
                      </a:custGeom>
                      <a:solidFill>
                        <a:srgbClr val="FFCD37"/>
                      </a:solidFill>
                      <a:ln w="34755" cap="flat">
                        <a:noFill/>
                        <a:prstDash val="solid"/>
                        <a:miter/>
                      </a:ln>
                    </p:spPr>
                    <p:txBody>
                      <a:bodyPr rtlCol="0" anchor="ctr"/>
                      <a:lstStyle/>
                      <a:p>
                        <a:endParaRPr lang="en-US"/>
                      </a:p>
                    </p:txBody>
                  </p:sp>
                  <p:sp>
                    <p:nvSpPr>
                      <p:cNvPr id="545" name="Freeform: Shape 544">
                        <a:extLst>
                          <a:ext uri="{FF2B5EF4-FFF2-40B4-BE49-F238E27FC236}">
                            <a16:creationId xmlns:a16="http://schemas.microsoft.com/office/drawing/2014/main" xmlns="" id="{B099C06A-6DC4-4466-870E-A2FA6808AA2D}"/>
                          </a:ext>
                        </a:extLst>
                      </p:cNvPr>
                      <p:cNvSpPr/>
                      <p:nvPr/>
                    </p:nvSpPr>
                    <p:spPr>
                      <a:xfrm>
                        <a:off x="4744390" y="8982421"/>
                        <a:ext cx="142633" cy="146112"/>
                      </a:xfrm>
                      <a:custGeom>
                        <a:avLst/>
                        <a:gdLst>
                          <a:gd name="connsiteX0" fmla="*/ 80014 w 142633"/>
                          <a:gd name="connsiteY0" fmla="*/ 146113 h 146112"/>
                          <a:gd name="connsiteX1" fmla="*/ 80014 w 142633"/>
                          <a:gd name="connsiteY1" fmla="*/ 146113 h 146112"/>
                          <a:gd name="connsiteX2" fmla="*/ 0 w 142633"/>
                          <a:gd name="connsiteY2" fmla="*/ 69578 h 146112"/>
                          <a:gd name="connsiteX3" fmla="*/ 0 w 142633"/>
                          <a:gd name="connsiteY3" fmla="*/ 66099 h 146112"/>
                          <a:gd name="connsiteX4" fmla="*/ 3479 w 142633"/>
                          <a:gd name="connsiteY4" fmla="*/ 66099 h 146112"/>
                          <a:gd name="connsiteX5" fmla="*/ 93930 w 142633"/>
                          <a:gd name="connsiteY5" fmla="*/ 3479 h 146112"/>
                          <a:gd name="connsiteX6" fmla="*/ 97409 w 142633"/>
                          <a:gd name="connsiteY6" fmla="*/ 0 h 146112"/>
                          <a:gd name="connsiteX7" fmla="*/ 100887 w 142633"/>
                          <a:gd name="connsiteY7" fmla="*/ 3479 h 146112"/>
                          <a:gd name="connsiteX8" fmla="*/ 121761 w 142633"/>
                          <a:gd name="connsiteY8" fmla="*/ 76535 h 146112"/>
                          <a:gd name="connsiteX9" fmla="*/ 142634 w 142633"/>
                          <a:gd name="connsiteY9" fmla="*/ 114803 h 146112"/>
                          <a:gd name="connsiteX10" fmla="*/ 142634 w 142633"/>
                          <a:gd name="connsiteY10" fmla="*/ 118282 h 146112"/>
                          <a:gd name="connsiteX11" fmla="*/ 139155 w 142633"/>
                          <a:gd name="connsiteY11" fmla="*/ 118282 h 146112"/>
                          <a:gd name="connsiteX12" fmla="*/ 80014 w 142633"/>
                          <a:gd name="connsiteY12" fmla="*/ 146113 h 146112"/>
                          <a:gd name="connsiteX13" fmla="*/ 6958 w 142633"/>
                          <a:gd name="connsiteY13" fmla="*/ 69578 h 146112"/>
                          <a:gd name="connsiteX14" fmla="*/ 80014 w 142633"/>
                          <a:gd name="connsiteY14" fmla="*/ 139155 h 146112"/>
                          <a:gd name="connsiteX15" fmla="*/ 128719 w 142633"/>
                          <a:gd name="connsiteY15" fmla="*/ 118282 h 146112"/>
                          <a:gd name="connsiteX16" fmla="*/ 107845 w 142633"/>
                          <a:gd name="connsiteY16" fmla="*/ 80014 h 146112"/>
                          <a:gd name="connsiteX17" fmla="*/ 107845 w 142633"/>
                          <a:gd name="connsiteY17" fmla="*/ 80014 h 146112"/>
                          <a:gd name="connsiteX18" fmla="*/ 107845 w 142633"/>
                          <a:gd name="connsiteY18" fmla="*/ 80014 h 146112"/>
                          <a:gd name="connsiteX19" fmla="*/ 90451 w 142633"/>
                          <a:gd name="connsiteY19" fmla="*/ 13916 h 146112"/>
                          <a:gd name="connsiteX20" fmla="*/ 6958 w 142633"/>
                          <a:gd name="connsiteY20" fmla="*/ 69578 h 146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2633" h="146112">
                            <a:moveTo>
                              <a:pt x="80014" y="146113"/>
                            </a:moveTo>
                            <a:lnTo>
                              <a:pt x="80014" y="146113"/>
                            </a:lnTo>
                            <a:cubicBezTo>
                              <a:pt x="38268" y="146113"/>
                              <a:pt x="10437" y="97409"/>
                              <a:pt x="0" y="69578"/>
                            </a:cubicBezTo>
                            <a:lnTo>
                              <a:pt x="0" y="66099"/>
                            </a:lnTo>
                            <a:lnTo>
                              <a:pt x="3479" y="66099"/>
                            </a:lnTo>
                            <a:cubicBezTo>
                              <a:pt x="59141" y="34789"/>
                              <a:pt x="93930" y="3479"/>
                              <a:pt x="93930" y="3479"/>
                            </a:cubicBezTo>
                            <a:lnTo>
                              <a:pt x="97409" y="0"/>
                            </a:lnTo>
                            <a:lnTo>
                              <a:pt x="100887" y="3479"/>
                            </a:lnTo>
                            <a:cubicBezTo>
                              <a:pt x="100887" y="6958"/>
                              <a:pt x="132197" y="52183"/>
                              <a:pt x="121761" y="76535"/>
                            </a:cubicBezTo>
                            <a:cubicBezTo>
                              <a:pt x="128719" y="86972"/>
                              <a:pt x="135676" y="100887"/>
                              <a:pt x="142634" y="114803"/>
                            </a:cubicBezTo>
                            <a:lnTo>
                              <a:pt x="142634" y="118282"/>
                            </a:lnTo>
                            <a:lnTo>
                              <a:pt x="139155" y="118282"/>
                            </a:lnTo>
                            <a:cubicBezTo>
                              <a:pt x="118282" y="139155"/>
                              <a:pt x="97409" y="146113"/>
                              <a:pt x="80014" y="146113"/>
                            </a:cubicBezTo>
                            <a:close/>
                            <a:moveTo>
                              <a:pt x="6958" y="69578"/>
                            </a:moveTo>
                            <a:cubicBezTo>
                              <a:pt x="17394" y="97409"/>
                              <a:pt x="41747" y="139155"/>
                              <a:pt x="80014" y="139155"/>
                            </a:cubicBezTo>
                            <a:cubicBezTo>
                              <a:pt x="93930" y="139155"/>
                              <a:pt x="111324" y="132197"/>
                              <a:pt x="128719" y="118282"/>
                            </a:cubicBezTo>
                            <a:cubicBezTo>
                              <a:pt x="121761" y="104366"/>
                              <a:pt x="114803" y="90451"/>
                              <a:pt x="107845" y="80014"/>
                            </a:cubicBezTo>
                            <a:lnTo>
                              <a:pt x="107845" y="80014"/>
                            </a:lnTo>
                            <a:lnTo>
                              <a:pt x="107845" y="80014"/>
                            </a:lnTo>
                            <a:cubicBezTo>
                              <a:pt x="114803" y="59141"/>
                              <a:pt x="97409" y="24352"/>
                              <a:pt x="90451" y="13916"/>
                            </a:cubicBezTo>
                            <a:cubicBezTo>
                              <a:pt x="83493" y="20873"/>
                              <a:pt x="52183" y="45225"/>
                              <a:pt x="6958" y="69578"/>
                            </a:cubicBezTo>
                            <a:close/>
                          </a:path>
                        </a:pathLst>
                      </a:custGeom>
                      <a:solidFill>
                        <a:srgbClr val="9B6D08"/>
                      </a:solidFill>
                      <a:ln w="34755" cap="flat">
                        <a:noFill/>
                        <a:prstDash val="solid"/>
                        <a:miter/>
                      </a:ln>
                    </p:spPr>
                    <p:txBody>
                      <a:bodyPr rtlCol="0" anchor="ctr"/>
                      <a:lstStyle/>
                      <a:p>
                        <a:endParaRPr lang="en-US"/>
                      </a:p>
                    </p:txBody>
                  </p:sp>
                </p:grpSp>
                <p:grpSp>
                  <p:nvGrpSpPr>
                    <p:cNvPr id="546" name="Graphic 30">
                      <a:extLst>
                        <a:ext uri="{FF2B5EF4-FFF2-40B4-BE49-F238E27FC236}">
                          <a16:creationId xmlns:a16="http://schemas.microsoft.com/office/drawing/2014/main" xmlns="" id="{CED22073-B279-4CCF-89ED-CBA091837F53}"/>
                        </a:ext>
                      </a:extLst>
                    </p:cNvPr>
                    <p:cNvGrpSpPr/>
                    <p:nvPr/>
                  </p:nvGrpSpPr>
                  <p:grpSpPr>
                    <a:xfrm>
                      <a:off x="4302573" y="9041562"/>
                      <a:ext cx="104366" cy="146112"/>
                      <a:chOff x="4302573" y="9041562"/>
                      <a:chExt cx="104366" cy="146112"/>
                    </a:xfrm>
                  </p:grpSpPr>
                  <p:sp>
                    <p:nvSpPr>
                      <p:cNvPr id="547" name="Freeform: Shape 546">
                        <a:extLst>
                          <a:ext uri="{FF2B5EF4-FFF2-40B4-BE49-F238E27FC236}">
                            <a16:creationId xmlns:a16="http://schemas.microsoft.com/office/drawing/2014/main" xmlns="" id="{AE2D679F-6DA8-44A9-8817-0DB1EAF6DBB6}"/>
                          </a:ext>
                        </a:extLst>
                      </p:cNvPr>
                      <p:cNvSpPr/>
                      <p:nvPr/>
                    </p:nvSpPr>
                    <p:spPr>
                      <a:xfrm>
                        <a:off x="4306052" y="9045041"/>
                        <a:ext cx="97408" cy="139275"/>
                      </a:xfrm>
                      <a:custGeom>
                        <a:avLst/>
                        <a:gdLst>
                          <a:gd name="connsiteX0" fmla="*/ 97409 w 97408"/>
                          <a:gd name="connsiteY0" fmla="*/ 38268 h 139275"/>
                          <a:gd name="connsiteX1" fmla="*/ 31310 w 97408"/>
                          <a:gd name="connsiteY1" fmla="*/ 0 h 139275"/>
                          <a:gd name="connsiteX2" fmla="*/ 0 w 97408"/>
                          <a:gd name="connsiteY2" fmla="*/ 139155 h 139275"/>
                          <a:gd name="connsiteX3" fmla="*/ 97409 w 97408"/>
                          <a:gd name="connsiteY3" fmla="*/ 38268 h 139275"/>
                        </a:gdLst>
                        <a:ahLst/>
                        <a:cxnLst>
                          <a:cxn ang="0">
                            <a:pos x="connsiteX0" y="connsiteY0"/>
                          </a:cxn>
                          <a:cxn ang="0">
                            <a:pos x="connsiteX1" y="connsiteY1"/>
                          </a:cxn>
                          <a:cxn ang="0">
                            <a:pos x="connsiteX2" y="connsiteY2"/>
                          </a:cxn>
                          <a:cxn ang="0">
                            <a:pos x="connsiteX3" y="connsiteY3"/>
                          </a:cxn>
                        </a:cxnLst>
                        <a:rect l="l" t="t" r="r" b="b"/>
                        <a:pathLst>
                          <a:path w="97408" h="139275">
                            <a:moveTo>
                              <a:pt x="97409" y="38268"/>
                            </a:moveTo>
                            <a:cubicBezTo>
                              <a:pt x="76535" y="27831"/>
                              <a:pt x="52183" y="17394"/>
                              <a:pt x="31310" y="0"/>
                            </a:cubicBezTo>
                            <a:cubicBezTo>
                              <a:pt x="31310" y="0"/>
                              <a:pt x="10437" y="59141"/>
                              <a:pt x="0" y="139155"/>
                            </a:cubicBezTo>
                            <a:cubicBezTo>
                              <a:pt x="83493" y="142634"/>
                              <a:pt x="97409" y="69578"/>
                              <a:pt x="97409" y="38268"/>
                            </a:cubicBezTo>
                            <a:close/>
                          </a:path>
                        </a:pathLst>
                      </a:custGeom>
                      <a:solidFill>
                        <a:srgbClr val="FFCD37"/>
                      </a:solidFill>
                      <a:ln w="34755" cap="flat">
                        <a:noFill/>
                        <a:prstDash val="solid"/>
                        <a:miter/>
                      </a:ln>
                    </p:spPr>
                    <p:txBody>
                      <a:bodyPr rtlCol="0" anchor="ctr"/>
                      <a:lstStyle/>
                      <a:p>
                        <a:endParaRPr lang="en-US"/>
                      </a:p>
                    </p:txBody>
                  </p:sp>
                  <p:sp>
                    <p:nvSpPr>
                      <p:cNvPr id="548" name="Freeform: Shape 547">
                        <a:extLst>
                          <a:ext uri="{FF2B5EF4-FFF2-40B4-BE49-F238E27FC236}">
                            <a16:creationId xmlns:a16="http://schemas.microsoft.com/office/drawing/2014/main" xmlns="" id="{ACA9B4CA-CFEB-4386-8A87-E390D1194CC9}"/>
                          </a:ext>
                        </a:extLst>
                      </p:cNvPr>
                      <p:cNvSpPr/>
                      <p:nvPr/>
                    </p:nvSpPr>
                    <p:spPr>
                      <a:xfrm>
                        <a:off x="4302573" y="9041562"/>
                        <a:ext cx="104366" cy="146112"/>
                      </a:xfrm>
                      <a:custGeom>
                        <a:avLst/>
                        <a:gdLst>
                          <a:gd name="connsiteX0" fmla="*/ 6958 w 104366"/>
                          <a:gd name="connsiteY0" fmla="*/ 146113 h 146112"/>
                          <a:gd name="connsiteX1" fmla="*/ 6958 w 104366"/>
                          <a:gd name="connsiteY1" fmla="*/ 146113 h 146112"/>
                          <a:gd name="connsiteX2" fmla="*/ 3479 w 104366"/>
                          <a:gd name="connsiteY2" fmla="*/ 146113 h 146112"/>
                          <a:gd name="connsiteX3" fmla="*/ 0 w 104366"/>
                          <a:gd name="connsiteY3" fmla="*/ 146113 h 146112"/>
                          <a:gd name="connsiteX4" fmla="*/ 0 w 104366"/>
                          <a:gd name="connsiteY4" fmla="*/ 142634 h 146112"/>
                          <a:gd name="connsiteX5" fmla="*/ 31310 w 104366"/>
                          <a:gd name="connsiteY5" fmla="*/ 3479 h 146112"/>
                          <a:gd name="connsiteX6" fmla="*/ 31310 w 104366"/>
                          <a:gd name="connsiteY6" fmla="*/ 0 h 146112"/>
                          <a:gd name="connsiteX7" fmla="*/ 34789 w 104366"/>
                          <a:gd name="connsiteY7" fmla="*/ 3479 h 146112"/>
                          <a:gd name="connsiteX8" fmla="*/ 100887 w 104366"/>
                          <a:gd name="connsiteY8" fmla="*/ 41747 h 146112"/>
                          <a:gd name="connsiteX9" fmla="*/ 104366 w 104366"/>
                          <a:gd name="connsiteY9" fmla="*/ 41747 h 146112"/>
                          <a:gd name="connsiteX10" fmla="*/ 104366 w 104366"/>
                          <a:gd name="connsiteY10" fmla="*/ 45225 h 146112"/>
                          <a:gd name="connsiteX11" fmla="*/ 6958 w 104366"/>
                          <a:gd name="connsiteY11" fmla="*/ 146113 h 146112"/>
                          <a:gd name="connsiteX12" fmla="*/ 6958 w 104366"/>
                          <a:gd name="connsiteY12" fmla="*/ 139155 h 146112"/>
                          <a:gd name="connsiteX13" fmla="*/ 6958 w 104366"/>
                          <a:gd name="connsiteY13" fmla="*/ 139155 h 146112"/>
                          <a:gd name="connsiteX14" fmla="*/ 97408 w 104366"/>
                          <a:gd name="connsiteY14" fmla="*/ 45225 h 146112"/>
                          <a:gd name="connsiteX15" fmla="*/ 34789 w 104366"/>
                          <a:gd name="connsiteY15" fmla="*/ 10437 h 146112"/>
                          <a:gd name="connsiteX16" fmla="*/ 6958 w 104366"/>
                          <a:gd name="connsiteY16" fmla="*/ 139155 h 146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366" h="146112">
                            <a:moveTo>
                              <a:pt x="6958" y="146113"/>
                            </a:moveTo>
                            <a:lnTo>
                              <a:pt x="6958" y="146113"/>
                            </a:lnTo>
                            <a:cubicBezTo>
                              <a:pt x="6958" y="146113"/>
                              <a:pt x="3479" y="146113"/>
                              <a:pt x="3479" y="146113"/>
                            </a:cubicBezTo>
                            <a:lnTo>
                              <a:pt x="0" y="146113"/>
                            </a:lnTo>
                            <a:lnTo>
                              <a:pt x="0" y="142634"/>
                            </a:lnTo>
                            <a:cubicBezTo>
                              <a:pt x="10436" y="62620"/>
                              <a:pt x="31310" y="3479"/>
                              <a:pt x="31310" y="3479"/>
                            </a:cubicBezTo>
                            <a:lnTo>
                              <a:pt x="31310" y="0"/>
                            </a:lnTo>
                            <a:lnTo>
                              <a:pt x="34789" y="3479"/>
                            </a:lnTo>
                            <a:cubicBezTo>
                              <a:pt x="55662" y="17394"/>
                              <a:pt x="80014" y="31310"/>
                              <a:pt x="100887" y="41747"/>
                            </a:cubicBezTo>
                            <a:lnTo>
                              <a:pt x="104366" y="41747"/>
                            </a:lnTo>
                            <a:lnTo>
                              <a:pt x="104366" y="45225"/>
                            </a:lnTo>
                            <a:cubicBezTo>
                              <a:pt x="100887" y="73057"/>
                              <a:pt x="90451" y="146113"/>
                              <a:pt x="6958" y="146113"/>
                            </a:cubicBezTo>
                            <a:close/>
                            <a:moveTo>
                              <a:pt x="6958" y="139155"/>
                            </a:moveTo>
                            <a:cubicBezTo>
                              <a:pt x="6958" y="139155"/>
                              <a:pt x="6958" y="139155"/>
                              <a:pt x="6958" y="139155"/>
                            </a:cubicBezTo>
                            <a:cubicBezTo>
                              <a:pt x="83493" y="139155"/>
                              <a:pt x="97408" y="73057"/>
                              <a:pt x="97408" y="45225"/>
                            </a:cubicBezTo>
                            <a:cubicBezTo>
                              <a:pt x="76535" y="34789"/>
                              <a:pt x="55662" y="24352"/>
                              <a:pt x="34789" y="10437"/>
                            </a:cubicBezTo>
                            <a:cubicBezTo>
                              <a:pt x="31310" y="24352"/>
                              <a:pt x="13916" y="76535"/>
                              <a:pt x="6958" y="139155"/>
                            </a:cubicBezTo>
                            <a:close/>
                          </a:path>
                        </a:pathLst>
                      </a:custGeom>
                      <a:solidFill>
                        <a:srgbClr val="9B6D08"/>
                      </a:solidFill>
                      <a:ln w="34755" cap="flat">
                        <a:noFill/>
                        <a:prstDash val="solid"/>
                        <a:miter/>
                      </a:ln>
                    </p:spPr>
                    <p:txBody>
                      <a:bodyPr rtlCol="0" anchor="ctr"/>
                      <a:lstStyle/>
                      <a:p>
                        <a:endParaRPr lang="en-US"/>
                      </a:p>
                    </p:txBody>
                  </p:sp>
                </p:grpSp>
                <p:grpSp>
                  <p:nvGrpSpPr>
                    <p:cNvPr id="549" name="Graphic 30">
                      <a:extLst>
                        <a:ext uri="{FF2B5EF4-FFF2-40B4-BE49-F238E27FC236}">
                          <a16:creationId xmlns:a16="http://schemas.microsoft.com/office/drawing/2014/main" xmlns="" id="{94A49C6A-3172-4CE7-9F0F-0B750D75A904}"/>
                        </a:ext>
                      </a:extLst>
                    </p:cNvPr>
                    <p:cNvGrpSpPr/>
                    <p:nvPr/>
                  </p:nvGrpSpPr>
                  <p:grpSpPr>
                    <a:xfrm>
                      <a:off x="4288658" y="9048520"/>
                      <a:ext cx="664465" cy="438338"/>
                      <a:chOff x="4288658" y="9048520"/>
                      <a:chExt cx="664465" cy="438338"/>
                    </a:xfrm>
                  </p:grpSpPr>
                  <p:sp>
                    <p:nvSpPr>
                      <p:cNvPr id="550" name="Freeform: Shape 549">
                        <a:extLst>
                          <a:ext uri="{FF2B5EF4-FFF2-40B4-BE49-F238E27FC236}">
                            <a16:creationId xmlns:a16="http://schemas.microsoft.com/office/drawing/2014/main" xmlns="" id="{44330403-B4D9-4C31-94C7-2F52D5D38FE7}"/>
                          </a:ext>
                        </a:extLst>
                      </p:cNvPr>
                      <p:cNvSpPr/>
                      <p:nvPr/>
                    </p:nvSpPr>
                    <p:spPr>
                      <a:xfrm>
                        <a:off x="4292136" y="9051999"/>
                        <a:ext cx="660986" cy="431561"/>
                      </a:xfrm>
                      <a:custGeom>
                        <a:avLst/>
                        <a:gdLst>
                          <a:gd name="connsiteX0" fmla="*/ 587930 w 660986"/>
                          <a:gd name="connsiteY0" fmla="*/ 48704 h 431561"/>
                          <a:gd name="connsiteX1" fmla="*/ 455733 w 660986"/>
                          <a:gd name="connsiteY1" fmla="*/ 0 h 431561"/>
                          <a:gd name="connsiteX2" fmla="*/ 111324 w 660986"/>
                          <a:gd name="connsiteY2" fmla="*/ 31310 h 431561"/>
                          <a:gd name="connsiteX3" fmla="*/ 13916 w 660986"/>
                          <a:gd name="connsiteY3" fmla="*/ 132197 h 431561"/>
                          <a:gd name="connsiteX4" fmla="*/ 13916 w 660986"/>
                          <a:gd name="connsiteY4" fmla="*/ 288747 h 431561"/>
                          <a:gd name="connsiteX5" fmla="*/ 0 w 660986"/>
                          <a:gd name="connsiteY5" fmla="*/ 358324 h 431561"/>
                          <a:gd name="connsiteX6" fmla="*/ 111324 w 660986"/>
                          <a:gd name="connsiteY6" fmla="*/ 427902 h 431561"/>
                          <a:gd name="connsiteX7" fmla="*/ 271352 w 660986"/>
                          <a:gd name="connsiteY7" fmla="*/ 379197 h 431561"/>
                          <a:gd name="connsiteX8" fmla="*/ 306141 w 660986"/>
                          <a:gd name="connsiteY8" fmla="*/ 219169 h 431561"/>
                          <a:gd name="connsiteX9" fmla="*/ 375719 w 660986"/>
                          <a:gd name="connsiteY9" fmla="*/ 379197 h 431561"/>
                          <a:gd name="connsiteX10" fmla="*/ 542704 w 660986"/>
                          <a:gd name="connsiteY10" fmla="*/ 420944 h 431561"/>
                          <a:gd name="connsiteX11" fmla="*/ 660986 w 660986"/>
                          <a:gd name="connsiteY11" fmla="*/ 316578 h 431561"/>
                          <a:gd name="connsiteX12" fmla="*/ 587930 w 660986"/>
                          <a:gd name="connsiteY12" fmla="*/ 48704 h 431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0986" h="431561">
                            <a:moveTo>
                              <a:pt x="587930" y="48704"/>
                            </a:moveTo>
                            <a:cubicBezTo>
                              <a:pt x="518352" y="111324"/>
                              <a:pt x="473127" y="41746"/>
                              <a:pt x="455733" y="0"/>
                            </a:cubicBezTo>
                            <a:cubicBezTo>
                              <a:pt x="372240" y="45225"/>
                              <a:pt x="247000" y="90451"/>
                              <a:pt x="111324" y="31310"/>
                            </a:cubicBezTo>
                            <a:cubicBezTo>
                              <a:pt x="111324" y="62620"/>
                              <a:pt x="97409" y="135676"/>
                              <a:pt x="13916" y="132197"/>
                            </a:cubicBezTo>
                            <a:cubicBezTo>
                              <a:pt x="6958" y="180901"/>
                              <a:pt x="6958" y="233085"/>
                              <a:pt x="13916" y="288747"/>
                            </a:cubicBezTo>
                            <a:cubicBezTo>
                              <a:pt x="0" y="347888"/>
                              <a:pt x="0" y="358324"/>
                              <a:pt x="0" y="358324"/>
                            </a:cubicBezTo>
                            <a:cubicBezTo>
                              <a:pt x="0" y="358324"/>
                              <a:pt x="34789" y="413986"/>
                              <a:pt x="111324" y="427902"/>
                            </a:cubicBezTo>
                            <a:cubicBezTo>
                              <a:pt x="187859" y="441817"/>
                              <a:pt x="271352" y="413986"/>
                              <a:pt x="271352" y="379197"/>
                            </a:cubicBezTo>
                            <a:cubicBezTo>
                              <a:pt x="271352" y="347888"/>
                              <a:pt x="253958" y="236564"/>
                              <a:pt x="306141" y="219169"/>
                            </a:cubicBezTo>
                            <a:cubicBezTo>
                              <a:pt x="358324" y="201775"/>
                              <a:pt x="368761" y="306141"/>
                              <a:pt x="375719" y="379197"/>
                            </a:cubicBezTo>
                            <a:cubicBezTo>
                              <a:pt x="375719" y="413986"/>
                              <a:pt x="473127" y="438338"/>
                              <a:pt x="542704" y="420944"/>
                            </a:cubicBezTo>
                            <a:cubicBezTo>
                              <a:pt x="612282" y="403549"/>
                              <a:pt x="657507" y="340930"/>
                              <a:pt x="660986" y="316578"/>
                            </a:cubicBezTo>
                            <a:cubicBezTo>
                              <a:pt x="657507" y="295704"/>
                              <a:pt x="633155" y="149592"/>
                              <a:pt x="587930" y="48704"/>
                            </a:cubicBezTo>
                            <a:close/>
                          </a:path>
                        </a:pathLst>
                      </a:custGeom>
                      <a:solidFill>
                        <a:srgbClr val="4584A0"/>
                      </a:solidFill>
                      <a:ln w="34755" cap="flat">
                        <a:noFill/>
                        <a:prstDash val="solid"/>
                        <a:miter/>
                      </a:ln>
                    </p:spPr>
                    <p:txBody>
                      <a:bodyPr rtlCol="0" anchor="ctr"/>
                      <a:lstStyle/>
                      <a:p>
                        <a:endParaRPr lang="en-US"/>
                      </a:p>
                    </p:txBody>
                  </p:sp>
                  <p:sp>
                    <p:nvSpPr>
                      <p:cNvPr id="551" name="Freeform: Shape 550">
                        <a:extLst>
                          <a:ext uri="{FF2B5EF4-FFF2-40B4-BE49-F238E27FC236}">
                            <a16:creationId xmlns:a16="http://schemas.microsoft.com/office/drawing/2014/main" xmlns="" id="{71F6EBE1-B714-4B58-89AE-217368ECD148}"/>
                          </a:ext>
                        </a:extLst>
                      </p:cNvPr>
                      <p:cNvSpPr/>
                      <p:nvPr/>
                    </p:nvSpPr>
                    <p:spPr>
                      <a:xfrm>
                        <a:off x="4288658" y="9048520"/>
                        <a:ext cx="661278" cy="438338"/>
                      </a:xfrm>
                      <a:custGeom>
                        <a:avLst/>
                        <a:gdLst>
                          <a:gd name="connsiteX0" fmla="*/ 153071 w 661278"/>
                          <a:gd name="connsiteY0" fmla="*/ 438338 h 438338"/>
                          <a:gd name="connsiteX1" fmla="*/ 111324 w 661278"/>
                          <a:gd name="connsiteY1" fmla="*/ 434859 h 438338"/>
                          <a:gd name="connsiteX2" fmla="*/ 0 w 661278"/>
                          <a:gd name="connsiteY2" fmla="*/ 361803 h 438338"/>
                          <a:gd name="connsiteX3" fmla="*/ 0 w 661278"/>
                          <a:gd name="connsiteY3" fmla="*/ 361803 h 438338"/>
                          <a:gd name="connsiteX4" fmla="*/ 0 w 661278"/>
                          <a:gd name="connsiteY4" fmla="*/ 361803 h 438338"/>
                          <a:gd name="connsiteX5" fmla="*/ 13916 w 661278"/>
                          <a:gd name="connsiteY5" fmla="*/ 288746 h 438338"/>
                          <a:gd name="connsiteX6" fmla="*/ 13916 w 661278"/>
                          <a:gd name="connsiteY6" fmla="*/ 132197 h 438338"/>
                          <a:gd name="connsiteX7" fmla="*/ 13916 w 661278"/>
                          <a:gd name="connsiteY7" fmla="*/ 128718 h 438338"/>
                          <a:gd name="connsiteX8" fmla="*/ 17394 w 661278"/>
                          <a:gd name="connsiteY8" fmla="*/ 128718 h 438338"/>
                          <a:gd name="connsiteX9" fmla="*/ 111324 w 661278"/>
                          <a:gd name="connsiteY9" fmla="*/ 31310 h 438338"/>
                          <a:gd name="connsiteX10" fmla="*/ 111324 w 661278"/>
                          <a:gd name="connsiteY10" fmla="*/ 27831 h 438338"/>
                          <a:gd name="connsiteX11" fmla="*/ 114803 w 661278"/>
                          <a:gd name="connsiteY11" fmla="*/ 31310 h 438338"/>
                          <a:gd name="connsiteX12" fmla="*/ 247000 w 661278"/>
                          <a:gd name="connsiteY12" fmla="*/ 59141 h 438338"/>
                          <a:gd name="connsiteX13" fmla="*/ 247000 w 661278"/>
                          <a:gd name="connsiteY13" fmla="*/ 59141 h 438338"/>
                          <a:gd name="connsiteX14" fmla="*/ 455733 w 661278"/>
                          <a:gd name="connsiteY14" fmla="*/ 0 h 438338"/>
                          <a:gd name="connsiteX15" fmla="*/ 459211 w 661278"/>
                          <a:gd name="connsiteY15" fmla="*/ 0 h 438338"/>
                          <a:gd name="connsiteX16" fmla="*/ 459211 w 661278"/>
                          <a:gd name="connsiteY16" fmla="*/ 3479 h 438338"/>
                          <a:gd name="connsiteX17" fmla="*/ 532268 w 661278"/>
                          <a:gd name="connsiteY17" fmla="*/ 76535 h 438338"/>
                          <a:gd name="connsiteX18" fmla="*/ 532268 w 661278"/>
                          <a:gd name="connsiteY18" fmla="*/ 76535 h 438338"/>
                          <a:gd name="connsiteX19" fmla="*/ 584451 w 661278"/>
                          <a:gd name="connsiteY19" fmla="*/ 52183 h 438338"/>
                          <a:gd name="connsiteX20" fmla="*/ 587930 w 661278"/>
                          <a:gd name="connsiteY20" fmla="*/ 48704 h 438338"/>
                          <a:gd name="connsiteX21" fmla="*/ 591409 w 661278"/>
                          <a:gd name="connsiteY21" fmla="*/ 52183 h 438338"/>
                          <a:gd name="connsiteX22" fmla="*/ 660986 w 661278"/>
                          <a:gd name="connsiteY22" fmla="*/ 323535 h 438338"/>
                          <a:gd name="connsiteX23" fmla="*/ 626197 w 661278"/>
                          <a:gd name="connsiteY23" fmla="*/ 382676 h 438338"/>
                          <a:gd name="connsiteX24" fmla="*/ 539226 w 661278"/>
                          <a:gd name="connsiteY24" fmla="*/ 431381 h 438338"/>
                          <a:gd name="connsiteX25" fmla="*/ 487042 w 661278"/>
                          <a:gd name="connsiteY25" fmla="*/ 438338 h 438338"/>
                          <a:gd name="connsiteX26" fmla="*/ 487042 w 661278"/>
                          <a:gd name="connsiteY26" fmla="*/ 438338 h 438338"/>
                          <a:gd name="connsiteX27" fmla="*/ 368761 w 661278"/>
                          <a:gd name="connsiteY27" fmla="*/ 386155 h 438338"/>
                          <a:gd name="connsiteX28" fmla="*/ 313099 w 661278"/>
                          <a:gd name="connsiteY28" fmla="*/ 229606 h 438338"/>
                          <a:gd name="connsiteX29" fmla="*/ 302662 w 661278"/>
                          <a:gd name="connsiteY29" fmla="*/ 229606 h 438338"/>
                          <a:gd name="connsiteX30" fmla="*/ 267873 w 661278"/>
                          <a:gd name="connsiteY30" fmla="*/ 358324 h 438338"/>
                          <a:gd name="connsiteX31" fmla="*/ 267873 w 661278"/>
                          <a:gd name="connsiteY31" fmla="*/ 386155 h 438338"/>
                          <a:gd name="connsiteX32" fmla="*/ 153071 w 661278"/>
                          <a:gd name="connsiteY32" fmla="*/ 438338 h 438338"/>
                          <a:gd name="connsiteX33" fmla="*/ 6958 w 661278"/>
                          <a:gd name="connsiteY33" fmla="*/ 361803 h 438338"/>
                          <a:gd name="connsiteX34" fmla="*/ 114803 w 661278"/>
                          <a:gd name="connsiteY34" fmla="*/ 431381 h 438338"/>
                          <a:gd name="connsiteX35" fmla="*/ 156549 w 661278"/>
                          <a:gd name="connsiteY35" fmla="*/ 434859 h 438338"/>
                          <a:gd name="connsiteX36" fmla="*/ 271352 w 661278"/>
                          <a:gd name="connsiteY36" fmla="*/ 386155 h 438338"/>
                          <a:gd name="connsiteX37" fmla="*/ 271352 w 661278"/>
                          <a:gd name="connsiteY37" fmla="*/ 358324 h 438338"/>
                          <a:gd name="connsiteX38" fmla="*/ 309620 w 661278"/>
                          <a:gd name="connsiteY38" fmla="*/ 222648 h 438338"/>
                          <a:gd name="connsiteX39" fmla="*/ 320056 w 661278"/>
                          <a:gd name="connsiteY39" fmla="*/ 219169 h 438338"/>
                          <a:gd name="connsiteX40" fmla="*/ 379197 w 661278"/>
                          <a:gd name="connsiteY40" fmla="*/ 382676 h 438338"/>
                          <a:gd name="connsiteX41" fmla="*/ 490521 w 661278"/>
                          <a:gd name="connsiteY41" fmla="*/ 427901 h 438338"/>
                          <a:gd name="connsiteX42" fmla="*/ 490521 w 661278"/>
                          <a:gd name="connsiteY42" fmla="*/ 427901 h 438338"/>
                          <a:gd name="connsiteX43" fmla="*/ 539226 w 661278"/>
                          <a:gd name="connsiteY43" fmla="*/ 420944 h 438338"/>
                          <a:gd name="connsiteX44" fmla="*/ 654029 w 661278"/>
                          <a:gd name="connsiteY44" fmla="*/ 316578 h 438338"/>
                          <a:gd name="connsiteX45" fmla="*/ 584451 w 661278"/>
                          <a:gd name="connsiteY45" fmla="*/ 52183 h 438338"/>
                          <a:gd name="connsiteX46" fmla="*/ 532268 w 661278"/>
                          <a:gd name="connsiteY46" fmla="*/ 76535 h 438338"/>
                          <a:gd name="connsiteX47" fmla="*/ 532268 w 661278"/>
                          <a:gd name="connsiteY47" fmla="*/ 76535 h 438338"/>
                          <a:gd name="connsiteX48" fmla="*/ 452254 w 661278"/>
                          <a:gd name="connsiteY48" fmla="*/ 3479 h 438338"/>
                          <a:gd name="connsiteX49" fmla="*/ 243521 w 661278"/>
                          <a:gd name="connsiteY49" fmla="*/ 62620 h 438338"/>
                          <a:gd name="connsiteX50" fmla="*/ 243521 w 661278"/>
                          <a:gd name="connsiteY50" fmla="*/ 62620 h 438338"/>
                          <a:gd name="connsiteX51" fmla="*/ 114803 w 661278"/>
                          <a:gd name="connsiteY51" fmla="*/ 34789 h 438338"/>
                          <a:gd name="connsiteX52" fmla="*/ 17394 w 661278"/>
                          <a:gd name="connsiteY52" fmla="*/ 135676 h 438338"/>
                          <a:gd name="connsiteX53" fmla="*/ 13916 w 661278"/>
                          <a:gd name="connsiteY53" fmla="*/ 135676 h 438338"/>
                          <a:gd name="connsiteX54" fmla="*/ 13916 w 661278"/>
                          <a:gd name="connsiteY54" fmla="*/ 288746 h 438338"/>
                          <a:gd name="connsiteX55" fmla="*/ 13916 w 661278"/>
                          <a:gd name="connsiteY55" fmla="*/ 288746 h 438338"/>
                          <a:gd name="connsiteX56" fmla="*/ 13916 w 661278"/>
                          <a:gd name="connsiteY56" fmla="*/ 288746 h 438338"/>
                          <a:gd name="connsiteX57" fmla="*/ 6958 w 661278"/>
                          <a:gd name="connsiteY57" fmla="*/ 361803 h 438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661278" h="438338">
                            <a:moveTo>
                              <a:pt x="153071" y="438338"/>
                            </a:moveTo>
                            <a:cubicBezTo>
                              <a:pt x="139155" y="438338"/>
                              <a:pt x="125239" y="438338"/>
                              <a:pt x="111324" y="434859"/>
                            </a:cubicBezTo>
                            <a:cubicBezTo>
                              <a:pt x="34789" y="420944"/>
                              <a:pt x="0" y="365282"/>
                              <a:pt x="0" y="361803"/>
                            </a:cubicBezTo>
                            <a:lnTo>
                              <a:pt x="0" y="361803"/>
                            </a:lnTo>
                            <a:lnTo>
                              <a:pt x="0" y="361803"/>
                            </a:lnTo>
                            <a:cubicBezTo>
                              <a:pt x="0" y="361803"/>
                              <a:pt x="0" y="347888"/>
                              <a:pt x="13916" y="288746"/>
                            </a:cubicBezTo>
                            <a:cubicBezTo>
                              <a:pt x="6958" y="243521"/>
                              <a:pt x="6958" y="191338"/>
                              <a:pt x="13916" y="132197"/>
                            </a:cubicBezTo>
                            <a:lnTo>
                              <a:pt x="13916" y="128718"/>
                            </a:lnTo>
                            <a:lnTo>
                              <a:pt x="17394" y="128718"/>
                            </a:lnTo>
                            <a:cubicBezTo>
                              <a:pt x="97409" y="132197"/>
                              <a:pt x="111324" y="62620"/>
                              <a:pt x="111324" y="31310"/>
                            </a:cubicBezTo>
                            <a:lnTo>
                              <a:pt x="111324" y="27831"/>
                            </a:lnTo>
                            <a:lnTo>
                              <a:pt x="114803" y="31310"/>
                            </a:lnTo>
                            <a:cubicBezTo>
                              <a:pt x="156549" y="48704"/>
                              <a:pt x="201775" y="59141"/>
                              <a:pt x="247000" y="59141"/>
                            </a:cubicBezTo>
                            <a:lnTo>
                              <a:pt x="247000" y="59141"/>
                            </a:lnTo>
                            <a:cubicBezTo>
                              <a:pt x="333972" y="59141"/>
                              <a:pt x="407028" y="27831"/>
                              <a:pt x="455733" y="0"/>
                            </a:cubicBezTo>
                            <a:lnTo>
                              <a:pt x="459211" y="0"/>
                            </a:lnTo>
                            <a:lnTo>
                              <a:pt x="459211" y="3479"/>
                            </a:lnTo>
                            <a:cubicBezTo>
                              <a:pt x="469648" y="31310"/>
                              <a:pt x="494000" y="76535"/>
                              <a:pt x="532268" y="76535"/>
                            </a:cubicBezTo>
                            <a:lnTo>
                              <a:pt x="532268" y="76535"/>
                            </a:lnTo>
                            <a:cubicBezTo>
                              <a:pt x="549662" y="76535"/>
                              <a:pt x="567057" y="69578"/>
                              <a:pt x="584451" y="52183"/>
                            </a:cubicBezTo>
                            <a:lnTo>
                              <a:pt x="587930" y="48704"/>
                            </a:lnTo>
                            <a:lnTo>
                              <a:pt x="591409" y="52183"/>
                            </a:lnTo>
                            <a:cubicBezTo>
                              <a:pt x="636634" y="153071"/>
                              <a:pt x="664465" y="295704"/>
                              <a:pt x="660986" y="323535"/>
                            </a:cubicBezTo>
                            <a:cubicBezTo>
                              <a:pt x="660986" y="337451"/>
                              <a:pt x="647071" y="361803"/>
                              <a:pt x="626197" y="382676"/>
                            </a:cubicBezTo>
                            <a:cubicBezTo>
                              <a:pt x="601845" y="407028"/>
                              <a:pt x="570536" y="424423"/>
                              <a:pt x="539226" y="431381"/>
                            </a:cubicBezTo>
                            <a:cubicBezTo>
                              <a:pt x="525310" y="434859"/>
                              <a:pt x="507916" y="438338"/>
                              <a:pt x="487042" y="438338"/>
                            </a:cubicBezTo>
                            <a:lnTo>
                              <a:pt x="487042" y="438338"/>
                            </a:lnTo>
                            <a:cubicBezTo>
                              <a:pt x="431381" y="438338"/>
                              <a:pt x="368761" y="417465"/>
                              <a:pt x="368761" y="386155"/>
                            </a:cubicBezTo>
                            <a:cubicBezTo>
                              <a:pt x="365282" y="323535"/>
                              <a:pt x="354845" y="229606"/>
                              <a:pt x="313099" y="229606"/>
                            </a:cubicBezTo>
                            <a:cubicBezTo>
                              <a:pt x="309620" y="229606"/>
                              <a:pt x="306141" y="229606"/>
                              <a:pt x="302662" y="229606"/>
                            </a:cubicBezTo>
                            <a:cubicBezTo>
                              <a:pt x="260916" y="240042"/>
                              <a:pt x="267873" y="313099"/>
                              <a:pt x="267873" y="358324"/>
                            </a:cubicBezTo>
                            <a:cubicBezTo>
                              <a:pt x="267873" y="368761"/>
                              <a:pt x="267873" y="379197"/>
                              <a:pt x="267873" y="386155"/>
                            </a:cubicBezTo>
                            <a:cubicBezTo>
                              <a:pt x="274831" y="413986"/>
                              <a:pt x="219169" y="438338"/>
                              <a:pt x="153071" y="438338"/>
                            </a:cubicBezTo>
                            <a:close/>
                            <a:moveTo>
                              <a:pt x="6958" y="361803"/>
                            </a:moveTo>
                            <a:cubicBezTo>
                              <a:pt x="10437" y="368761"/>
                              <a:pt x="45225" y="417465"/>
                              <a:pt x="114803" y="431381"/>
                            </a:cubicBezTo>
                            <a:cubicBezTo>
                              <a:pt x="128718" y="434859"/>
                              <a:pt x="142634" y="434859"/>
                              <a:pt x="156549" y="434859"/>
                            </a:cubicBezTo>
                            <a:cubicBezTo>
                              <a:pt x="219169" y="434859"/>
                              <a:pt x="271352" y="410507"/>
                              <a:pt x="271352" y="386155"/>
                            </a:cubicBezTo>
                            <a:cubicBezTo>
                              <a:pt x="271352" y="379197"/>
                              <a:pt x="271352" y="368761"/>
                              <a:pt x="271352" y="358324"/>
                            </a:cubicBezTo>
                            <a:cubicBezTo>
                              <a:pt x="267873" y="313099"/>
                              <a:pt x="264394" y="236563"/>
                              <a:pt x="309620" y="222648"/>
                            </a:cubicBezTo>
                            <a:cubicBezTo>
                              <a:pt x="313099" y="222648"/>
                              <a:pt x="316578" y="219169"/>
                              <a:pt x="320056" y="219169"/>
                            </a:cubicBezTo>
                            <a:cubicBezTo>
                              <a:pt x="368761" y="219169"/>
                              <a:pt x="375719" y="313099"/>
                              <a:pt x="379197" y="382676"/>
                            </a:cubicBezTo>
                            <a:cubicBezTo>
                              <a:pt x="379197" y="407028"/>
                              <a:pt x="431381" y="427901"/>
                              <a:pt x="490521" y="427901"/>
                            </a:cubicBezTo>
                            <a:lnTo>
                              <a:pt x="490521" y="427901"/>
                            </a:lnTo>
                            <a:cubicBezTo>
                              <a:pt x="507916" y="427901"/>
                              <a:pt x="525310" y="424423"/>
                              <a:pt x="539226" y="420944"/>
                            </a:cubicBezTo>
                            <a:cubicBezTo>
                              <a:pt x="608803" y="403549"/>
                              <a:pt x="650550" y="344409"/>
                              <a:pt x="654029" y="316578"/>
                            </a:cubicBezTo>
                            <a:cubicBezTo>
                              <a:pt x="654029" y="292226"/>
                              <a:pt x="629676" y="149591"/>
                              <a:pt x="584451" y="52183"/>
                            </a:cubicBezTo>
                            <a:cubicBezTo>
                              <a:pt x="567057" y="66099"/>
                              <a:pt x="549662" y="76535"/>
                              <a:pt x="532268" y="76535"/>
                            </a:cubicBezTo>
                            <a:lnTo>
                              <a:pt x="532268" y="76535"/>
                            </a:lnTo>
                            <a:cubicBezTo>
                              <a:pt x="490521" y="76535"/>
                              <a:pt x="466169" y="31310"/>
                              <a:pt x="452254" y="3479"/>
                            </a:cubicBezTo>
                            <a:cubicBezTo>
                              <a:pt x="403549" y="31310"/>
                              <a:pt x="327014" y="62620"/>
                              <a:pt x="243521" y="62620"/>
                            </a:cubicBezTo>
                            <a:lnTo>
                              <a:pt x="243521" y="62620"/>
                            </a:lnTo>
                            <a:cubicBezTo>
                              <a:pt x="198296" y="62620"/>
                              <a:pt x="156549" y="52183"/>
                              <a:pt x="114803" y="34789"/>
                            </a:cubicBezTo>
                            <a:cubicBezTo>
                              <a:pt x="111324" y="69578"/>
                              <a:pt x="97409" y="135676"/>
                              <a:pt x="17394" y="135676"/>
                            </a:cubicBezTo>
                            <a:cubicBezTo>
                              <a:pt x="17394" y="135676"/>
                              <a:pt x="17394" y="135676"/>
                              <a:pt x="13916" y="135676"/>
                            </a:cubicBezTo>
                            <a:cubicBezTo>
                              <a:pt x="6958" y="191338"/>
                              <a:pt x="6958" y="243521"/>
                              <a:pt x="13916" y="288746"/>
                            </a:cubicBezTo>
                            <a:lnTo>
                              <a:pt x="13916" y="288746"/>
                            </a:lnTo>
                            <a:lnTo>
                              <a:pt x="13916" y="288746"/>
                            </a:lnTo>
                            <a:cubicBezTo>
                              <a:pt x="6958" y="340930"/>
                              <a:pt x="6958" y="358324"/>
                              <a:pt x="6958" y="361803"/>
                            </a:cubicBezTo>
                            <a:close/>
                          </a:path>
                        </a:pathLst>
                      </a:custGeom>
                      <a:solidFill>
                        <a:srgbClr val="0B4675"/>
                      </a:solidFill>
                      <a:ln w="34755" cap="flat">
                        <a:noFill/>
                        <a:prstDash val="solid"/>
                        <a:miter/>
                      </a:ln>
                    </p:spPr>
                    <p:txBody>
                      <a:bodyPr rtlCol="0" anchor="ctr"/>
                      <a:lstStyle/>
                      <a:p>
                        <a:endParaRPr lang="en-US"/>
                      </a:p>
                    </p:txBody>
                  </p:sp>
                </p:grpSp>
                <p:sp>
                  <p:nvSpPr>
                    <p:cNvPr id="552" name="Freeform: Shape 551">
                      <a:extLst>
                        <a:ext uri="{FF2B5EF4-FFF2-40B4-BE49-F238E27FC236}">
                          <a16:creationId xmlns:a16="http://schemas.microsoft.com/office/drawing/2014/main" xmlns="" id="{471E497F-966C-4B5F-926C-0B2648CCD629}"/>
                        </a:ext>
                      </a:extLst>
                    </p:cNvPr>
                    <p:cNvSpPr/>
                    <p:nvPr/>
                  </p:nvSpPr>
                  <p:spPr>
                    <a:xfrm>
                      <a:off x="4292136" y="9051999"/>
                      <a:ext cx="660986" cy="431561"/>
                    </a:xfrm>
                    <a:custGeom>
                      <a:avLst/>
                      <a:gdLst>
                        <a:gd name="connsiteX0" fmla="*/ 587930 w 660986"/>
                        <a:gd name="connsiteY0" fmla="*/ 48704 h 431561"/>
                        <a:gd name="connsiteX1" fmla="*/ 455733 w 660986"/>
                        <a:gd name="connsiteY1" fmla="*/ 0 h 431561"/>
                        <a:gd name="connsiteX2" fmla="*/ 111324 w 660986"/>
                        <a:gd name="connsiteY2" fmla="*/ 31310 h 431561"/>
                        <a:gd name="connsiteX3" fmla="*/ 13916 w 660986"/>
                        <a:gd name="connsiteY3" fmla="*/ 132197 h 431561"/>
                        <a:gd name="connsiteX4" fmla="*/ 13916 w 660986"/>
                        <a:gd name="connsiteY4" fmla="*/ 288747 h 431561"/>
                        <a:gd name="connsiteX5" fmla="*/ 0 w 660986"/>
                        <a:gd name="connsiteY5" fmla="*/ 358324 h 431561"/>
                        <a:gd name="connsiteX6" fmla="*/ 111324 w 660986"/>
                        <a:gd name="connsiteY6" fmla="*/ 427902 h 431561"/>
                        <a:gd name="connsiteX7" fmla="*/ 271352 w 660986"/>
                        <a:gd name="connsiteY7" fmla="*/ 379197 h 431561"/>
                        <a:gd name="connsiteX8" fmla="*/ 306141 w 660986"/>
                        <a:gd name="connsiteY8" fmla="*/ 219169 h 431561"/>
                        <a:gd name="connsiteX9" fmla="*/ 375719 w 660986"/>
                        <a:gd name="connsiteY9" fmla="*/ 379197 h 431561"/>
                        <a:gd name="connsiteX10" fmla="*/ 542704 w 660986"/>
                        <a:gd name="connsiteY10" fmla="*/ 420944 h 431561"/>
                        <a:gd name="connsiteX11" fmla="*/ 660986 w 660986"/>
                        <a:gd name="connsiteY11" fmla="*/ 316578 h 431561"/>
                        <a:gd name="connsiteX12" fmla="*/ 587930 w 660986"/>
                        <a:gd name="connsiteY12" fmla="*/ 48704 h 431561"/>
                        <a:gd name="connsiteX13" fmla="*/ 577493 w 660986"/>
                        <a:gd name="connsiteY13" fmla="*/ 375719 h 431561"/>
                        <a:gd name="connsiteX14" fmla="*/ 410507 w 660986"/>
                        <a:gd name="connsiteY14" fmla="*/ 340930 h 431561"/>
                        <a:gd name="connsiteX15" fmla="*/ 417465 w 660986"/>
                        <a:gd name="connsiteY15" fmla="*/ 233085 h 431561"/>
                        <a:gd name="connsiteX16" fmla="*/ 389634 w 660986"/>
                        <a:gd name="connsiteY16" fmla="*/ 187859 h 431561"/>
                        <a:gd name="connsiteX17" fmla="*/ 208732 w 660986"/>
                        <a:gd name="connsiteY17" fmla="*/ 278310 h 431561"/>
                        <a:gd name="connsiteX18" fmla="*/ 247000 w 660986"/>
                        <a:gd name="connsiteY18" fmla="*/ 267873 h 431561"/>
                        <a:gd name="connsiteX19" fmla="*/ 247000 w 660986"/>
                        <a:gd name="connsiteY19" fmla="*/ 351366 h 431561"/>
                        <a:gd name="connsiteX20" fmla="*/ 97409 w 660986"/>
                        <a:gd name="connsiteY20" fmla="*/ 400071 h 431561"/>
                        <a:gd name="connsiteX21" fmla="*/ 62620 w 660986"/>
                        <a:gd name="connsiteY21" fmla="*/ 285268 h 431561"/>
                        <a:gd name="connsiteX22" fmla="*/ 52183 w 660986"/>
                        <a:gd name="connsiteY22" fmla="*/ 191338 h 431561"/>
                        <a:gd name="connsiteX23" fmla="*/ 118282 w 660986"/>
                        <a:gd name="connsiteY23" fmla="*/ 163507 h 431561"/>
                        <a:gd name="connsiteX24" fmla="*/ 236564 w 660986"/>
                        <a:gd name="connsiteY24" fmla="*/ 125239 h 431561"/>
                        <a:gd name="connsiteX25" fmla="*/ 180902 w 660986"/>
                        <a:gd name="connsiteY25" fmla="*/ 90451 h 431561"/>
                        <a:gd name="connsiteX26" fmla="*/ 462690 w 660986"/>
                        <a:gd name="connsiteY26" fmla="*/ 69578 h 431561"/>
                        <a:gd name="connsiteX27" fmla="*/ 539226 w 660986"/>
                        <a:gd name="connsiteY27" fmla="*/ 100887 h 431561"/>
                        <a:gd name="connsiteX28" fmla="*/ 605324 w 660986"/>
                        <a:gd name="connsiteY28" fmla="*/ 191338 h 431561"/>
                        <a:gd name="connsiteX29" fmla="*/ 577493 w 660986"/>
                        <a:gd name="connsiteY29" fmla="*/ 375719 h 431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660986" h="431561">
                          <a:moveTo>
                            <a:pt x="587930" y="48704"/>
                          </a:moveTo>
                          <a:cubicBezTo>
                            <a:pt x="518352" y="111324"/>
                            <a:pt x="473127" y="41746"/>
                            <a:pt x="455733" y="0"/>
                          </a:cubicBezTo>
                          <a:cubicBezTo>
                            <a:pt x="372240" y="45225"/>
                            <a:pt x="247000" y="90451"/>
                            <a:pt x="111324" y="31310"/>
                          </a:cubicBezTo>
                          <a:cubicBezTo>
                            <a:pt x="111324" y="62620"/>
                            <a:pt x="97409" y="135676"/>
                            <a:pt x="13916" y="132197"/>
                          </a:cubicBezTo>
                          <a:cubicBezTo>
                            <a:pt x="6958" y="180901"/>
                            <a:pt x="6958" y="233085"/>
                            <a:pt x="13916" y="288747"/>
                          </a:cubicBezTo>
                          <a:cubicBezTo>
                            <a:pt x="0" y="347888"/>
                            <a:pt x="0" y="358324"/>
                            <a:pt x="0" y="358324"/>
                          </a:cubicBezTo>
                          <a:cubicBezTo>
                            <a:pt x="0" y="358324"/>
                            <a:pt x="34789" y="413986"/>
                            <a:pt x="111324" y="427902"/>
                          </a:cubicBezTo>
                          <a:cubicBezTo>
                            <a:pt x="187859" y="441817"/>
                            <a:pt x="271352" y="413986"/>
                            <a:pt x="271352" y="379197"/>
                          </a:cubicBezTo>
                          <a:cubicBezTo>
                            <a:pt x="271352" y="347888"/>
                            <a:pt x="253958" y="236564"/>
                            <a:pt x="306141" y="219169"/>
                          </a:cubicBezTo>
                          <a:cubicBezTo>
                            <a:pt x="358324" y="201775"/>
                            <a:pt x="368761" y="306141"/>
                            <a:pt x="375719" y="379197"/>
                          </a:cubicBezTo>
                          <a:cubicBezTo>
                            <a:pt x="375719" y="413986"/>
                            <a:pt x="473127" y="438338"/>
                            <a:pt x="542704" y="420944"/>
                          </a:cubicBezTo>
                          <a:cubicBezTo>
                            <a:pt x="612282" y="403549"/>
                            <a:pt x="657507" y="340930"/>
                            <a:pt x="660986" y="316578"/>
                          </a:cubicBezTo>
                          <a:cubicBezTo>
                            <a:pt x="657507" y="295704"/>
                            <a:pt x="633155" y="149592"/>
                            <a:pt x="587930" y="48704"/>
                          </a:cubicBezTo>
                          <a:close/>
                          <a:moveTo>
                            <a:pt x="577493" y="375719"/>
                          </a:moveTo>
                          <a:cubicBezTo>
                            <a:pt x="521831" y="413986"/>
                            <a:pt x="407029" y="396592"/>
                            <a:pt x="410507" y="340930"/>
                          </a:cubicBezTo>
                          <a:cubicBezTo>
                            <a:pt x="413986" y="288747"/>
                            <a:pt x="372240" y="236564"/>
                            <a:pt x="417465" y="233085"/>
                          </a:cubicBezTo>
                          <a:cubicBezTo>
                            <a:pt x="462690" y="229606"/>
                            <a:pt x="473127" y="180901"/>
                            <a:pt x="389634" y="187859"/>
                          </a:cubicBezTo>
                          <a:cubicBezTo>
                            <a:pt x="250479" y="205254"/>
                            <a:pt x="212211" y="233085"/>
                            <a:pt x="208732" y="278310"/>
                          </a:cubicBezTo>
                          <a:cubicBezTo>
                            <a:pt x="205254" y="323535"/>
                            <a:pt x="226127" y="278310"/>
                            <a:pt x="247000" y="267873"/>
                          </a:cubicBezTo>
                          <a:cubicBezTo>
                            <a:pt x="264394" y="253958"/>
                            <a:pt x="247000" y="309620"/>
                            <a:pt x="247000" y="351366"/>
                          </a:cubicBezTo>
                          <a:cubicBezTo>
                            <a:pt x="247000" y="393113"/>
                            <a:pt x="166986" y="413986"/>
                            <a:pt x="97409" y="400071"/>
                          </a:cubicBezTo>
                          <a:cubicBezTo>
                            <a:pt x="27831" y="386155"/>
                            <a:pt x="31310" y="344409"/>
                            <a:pt x="62620" y="285268"/>
                          </a:cubicBezTo>
                          <a:cubicBezTo>
                            <a:pt x="27831" y="247000"/>
                            <a:pt x="13916" y="180901"/>
                            <a:pt x="52183" y="191338"/>
                          </a:cubicBezTo>
                          <a:cubicBezTo>
                            <a:pt x="90451" y="201775"/>
                            <a:pt x="118282" y="194817"/>
                            <a:pt x="118282" y="163507"/>
                          </a:cubicBezTo>
                          <a:cubicBezTo>
                            <a:pt x="118282" y="132197"/>
                            <a:pt x="285268" y="142634"/>
                            <a:pt x="236564" y="125239"/>
                          </a:cubicBezTo>
                          <a:cubicBezTo>
                            <a:pt x="166986" y="97409"/>
                            <a:pt x="111324" y="80014"/>
                            <a:pt x="180902" y="90451"/>
                          </a:cubicBezTo>
                          <a:cubicBezTo>
                            <a:pt x="354845" y="111324"/>
                            <a:pt x="455733" y="48704"/>
                            <a:pt x="462690" y="69578"/>
                          </a:cubicBezTo>
                          <a:cubicBezTo>
                            <a:pt x="469648" y="86972"/>
                            <a:pt x="497479" y="107845"/>
                            <a:pt x="539226" y="100887"/>
                          </a:cubicBezTo>
                          <a:cubicBezTo>
                            <a:pt x="580972" y="93930"/>
                            <a:pt x="570536" y="93930"/>
                            <a:pt x="605324" y="191338"/>
                          </a:cubicBezTo>
                          <a:cubicBezTo>
                            <a:pt x="636634" y="292226"/>
                            <a:pt x="633155" y="333972"/>
                            <a:pt x="577493" y="375719"/>
                          </a:cubicBezTo>
                          <a:close/>
                        </a:path>
                      </a:pathLst>
                    </a:custGeom>
                    <a:solidFill>
                      <a:srgbClr val="4584A0"/>
                    </a:solidFill>
                    <a:ln w="34755" cap="flat">
                      <a:noFill/>
                      <a:prstDash val="solid"/>
                      <a:miter/>
                    </a:ln>
                  </p:spPr>
                  <p:txBody>
                    <a:bodyPr rtlCol="0" anchor="ctr"/>
                    <a:lstStyle/>
                    <a:p>
                      <a:endParaRPr lang="en-US"/>
                    </a:p>
                  </p:txBody>
                </p:sp>
                <p:sp>
                  <p:nvSpPr>
                    <p:cNvPr id="553" name="Freeform: Shape 552">
                      <a:extLst>
                        <a:ext uri="{FF2B5EF4-FFF2-40B4-BE49-F238E27FC236}">
                          <a16:creationId xmlns:a16="http://schemas.microsoft.com/office/drawing/2014/main" xmlns="" id="{5D87C0E9-CB1E-46CD-BFF4-0ABBDD46D66A}"/>
                        </a:ext>
                      </a:extLst>
                    </p:cNvPr>
                    <p:cNvSpPr/>
                    <p:nvPr/>
                  </p:nvSpPr>
                  <p:spPr>
                    <a:xfrm>
                      <a:off x="4747869" y="8989379"/>
                      <a:ext cx="132197" cy="136355"/>
                    </a:xfrm>
                    <a:custGeom>
                      <a:avLst/>
                      <a:gdLst>
                        <a:gd name="connsiteX0" fmla="*/ 111324 w 132197"/>
                        <a:gd name="connsiteY0" fmla="*/ 73056 h 136355"/>
                        <a:gd name="connsiteX1" fmla="*/ 90451 w 132197"/>
                        <a:gd name="connsiteY1" fmla="*/ 0 h 136355"/>
                        <a:gd name="connsiteX2" fmla="*/ 0 w 132197"/>
                        <a:gd name="connsiteY2" fmla="*/ 62620 h 136355"/>
                        <a:gd name="connsiteX3" fmla="*/ 132197 w 132197"/>
                        <a:gd name="connsiteY3" fmla="*/ 111324 h 136355"/>
                        <a:gd name="connsiteX4" fmla="*/ 111324 w 132197"/>
                        <a:gd name="connsiteY4" fmla="*/ 73056 h 136355"/>
                        <a:gd name="connsiteX5" fmla="*/ 93930 w 132197"/>
                        <a:gd name="connsiteY5" fmla="*/ 118282 h 136355"/>
                        <a:gd name="connsiteX6" fmla="*/ 31310 w 132197"/>
                        <a:gd name="connsiteY6" fmla="*/ 90451 h 136355"/>
                        <a:gd name="connsiteX7" fmla="*/ 93930 w 132197"/>
                        <a:gd name="connsiteY7" fmla="*/ 41747 h 136355"/>
                        <a:gd name="connsiteX8" fmla="*/ 90451 w 132197"/>
                        <a:gd name="connsiteY8" fmla="*/ 76535 h 136355"/>
                        <a:gd name="connsiteX9" fmla="*/ 97409 w 132197"/>
                        <a:gd name="connsiteY9" fmla="*/ 86972 h 136355"/>
                        <a:gd name="connsiteX10" fmla="*/ 93930 w 132197"/>
                        <a:gd name="connsiteY10" fmla="*/ 118282 h 13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197" h="136355">
                          <a:moveTo>
                            <a:pt x="111324" y="73056"/>
                          </a:moveTo>
                          <a:cubicBezTo>
                            <a:pt x="121761" y="48704"/>
                            <a:pt x="90451" y="0"/>
                            <a:pt x="90451" y="0"/>
                          </a:cubicBezTo>
                          <a:cubicBezTo>
                            <a:pt x="90451" y="0"/>
                            <a:pt x="55662" y="31310"/>
                            <a:pt x="0" y="62620"/>
                          </a:cubicBezTo>
                          <a:cubicBezTo>
                            <a:pt x="17394" y="104366"/>
                            <a:pt x="59141" y="173944"/>
                            <a:pt x="132197" y="111324"/>
                          </a:cubicBezTo>
                          <a:cubicBezTo>
                            <a:pt x="125240" y="97408"/>
                            <a:pt x="118282" y="83493"/>
                            <a:pt x="111324" y="73056"/>
                          </a:cubicBezTo>
                          <a:close/>
                          <a:moveTo>
                            <a:pt x="93930" y="118282"/>
                          </a:moveTo>
                          <a:cubicBezTo>
                            <a:pt x="62620" y="125240"/>
                            <a:pt x="48704" y="111324"/>
                            <a:pt x="31310" y="90451"/>
                          </a:cubicBezTo>
                          <a:cubicBezTo>
                            <a:pt x="17394" y="69577"/>
                            <a:pt x="62620" y="73056"/>
                            <a:pt x="93930" y="41747"/>
                          </a:cubicBezTo>
                          <a:cubicBezTo>
                            <a:pt x="93930" y="41747"/>
                            <a:pt x="107845" y="62620"/>
                            <a:pt x="90451" y="76535"/>
                          </a:cubicBezTo>
                          <a:cubicBezTo>
                            <a:pt x="76535" y="86972"/>
                            <a:pt x="80014" y="86972"/>
                            <a:pt x="97409" y="86972"/>
                          </a:cubicBezTo>
                          <a:cubicBezTo>
                            <a:pt x="114803" y="80014"/>
                            <a:pt x="125240" y="111324"/>
                            <a:pt x="93930" y="118282"/>
                          </a:cubicBezTo>
                          <a:close/>
                        </a:path>
                      </a:pathLst>
                    </a:custGeom>
                    <a:solidFill>
                      <a:srgbClr val="FFCD37"/>
                    </a:solidFill>
                    <a:ln w="34755" cap="flat">
                      <a:noFill/>
                      <a:prstDash val="solid"/>
                      <a:miter/>
                    </a:ln>
                  </p:spPr>
                  <p:txBody>
                    <a:bodyPr rtlCol="0" anchor="ctr"/>
                    <a:lstStyle/>
                    <a:p>
                      <a:endParaRPr lang="en-US"/>
                    </a:p>
                  </p:txBody>
                </p:sp>
                <p:sp>
                  <p:nvSpPr>
                    <p:cNvPr id="554" name="Freeform: Shape 553">
                      <a:extLst>
                        <a:ext uri="{FF2B5EF4-FFF2-40B4-BE49-F238E27FC236}">
                          <a16:creationId xmlns:a16="http://schemas.microsoft.com/office/drawing/2014/main" xmlns="" id="{FEBF0728-EA19-4C60-ABDF-B930E5A450AB}"/>
                        </a:ext>
                      </a:extLst>
                    </p:cNvPr>
                    <p:cNvSpPr/>
                    <p:nvPr/>
                  </p:nvSpPr>
                  <p:spPr>
                    <a:xfrm>
                      <a:off x="4306052" y="9045041"/>
                      <a:ext cx="97408" cy="139275"/>
                    </a:xfrm>
                    <a:custGeom>
                      <a:avLst/>
                      <a:gdLst>
                        <a:gd name="connsiteX0" fmla="*/ 31310 w 97408"/>
                        <a:gd name="connsiteY0" fmla="*/ 0 h 139275"/>
                        <a:gd name="connsiteX1" fmla="*/ 0 w 97408"/>
                        <a:gd name="connsiteY1" fmla="*/ 139155 h 139275"/>
                        <a:gd name="connsiteX2" fmla="*/ 97409 w 97408"/>
                        <a:gd name="connsiteY2" fmla="*/ 38268 h 139275"/>
                        <a:gd name="connsiteX3" fmla="*/ 31310 w 97408"/>
                        <a:gd name="connsiteY3" fmla="*/ 0 h 139275"/>
                        <a:gd name="connsiteX4" fmla="*/ 52183 w 97408"/>
                        <a:gd name="connsiteY4" fmla="*/ 104366 h 139275"/>
                        <a:gd name="connsiteX5" fmla="*/ 31310 w 97408"/>
                        <a:gd name="connsiteY5" fmla="*/ 76535 h 139275"/>
                        <a:gd name="connsiteX6" fmla="*/ 34789 w 97408"/>
                        <a:gd name="connsiteY6" fmla="*/ 41746 h 139275"/>
                        <a:gd name="connsiteX7" fmla="*/ 76535 w 97408"/>
                        <a:gd name="connsiteY7" fmla="*/ 66098 h 139275"/>
                        <a:gd name="connsiteX8" fmla="*/ 52183 w 97408"/>
                        <a:gd name="connsiteY8" fmla="*/ 104366 h 139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408" h="139275">
                          <a:moveTo>
                            <a:pt x="31310" y="0"/>
                          </a:moveTo>
                          <a:cubicBezTo>
                            <a:pt x="31310" y="0"/>
                            <a:pt x="10437" y="59141"/>
                            <a:pt x="0" y="139155"/>
                          </a:cubicBezTo>
                          <a:cubicBezTo>
                            <a:pt x="83493" y="142634"/>
                            <a:pt x="97409" y="69578"/>
                            <a:pt x="97409" y="38268"/>
                          </a:cubicBezTo>
                          <a:cubicBezTo>
                            <a:pt x="76535" y="27831"/>
                            <a:pt x="52183" y="17394"/>
                            <a:pt x="31310" y="0"/>
                          </a:cubicBezTo>
                          <a:close/>
                          <a:moveTo>
                            <a:pt x="52183" y="104366"/>
                          </a:moveTo>
                          <a:cubicBezTo>
                            <a:pt x="52183" y="104366"/>
                            <a:pt x="41746" y="90451"/>
                            <a:pt x="31310" y="76535"/>
                          </a:cubicBezTo>
                          <a:cubicBezTo>
                            <a:pt x="20873" y="62620"/>
                            <a:pt x="34789" y="41746"/>
                            <a:pt x="34789" y="41746"/>
                          </a:cubicBezTo>
                          <a:cubicBezTo>
                            <a:pt x="34789" y="41746"/>
                            <a:pt x="52183" y="59141"/>
                            <a:pt x="76535" y="66098"/>
                          </a:cubicBezTo>
                          <a:cubicBezTo>
                            <a:pt x="66099" y="104366"/>
                            <a:pt x="52183" y="104366"/>
                            <a:pt x="52183" y="104366"/>
                          </a:cubicBezTo>
                          <a:close/>
                        </a:path>
                      </a:pathLst>
                    </a:custGeom>
                    <a:solidFill>
                      <a:srgbClr val="FFCD37"/>
                    </a:solidFill>
                    <a:ln w="34755" cap="flat">
                      <a:noFill/>
                      <a:prstDash val="solid"/>
                      <a:miter/>
                    </a:ln>
                  </p:spPr>
                  <p:txBody>
                    <a:bodyPr rtlCol="0" anchor="ctr"/>
                    <a:lstStyle/>
                    <a:p>
                      <a:endParaRPr lang="en-US"/>
                    </a:p>
                  </p:txBody>
                </p:sp>
              </p:grpSp>
              <p:sp>
                <p:nvSpPr>
                  <p:cNvPr id="555" name="Freeform: Shape 554">
                    <a:extLst>
                      <a:ext uri="{FF2B5EF4-FFF2-40B4-BE49-F238E27FC236}">
                        <a16:creationId xmlns:a16="http://schemas.microsoft.com/office/drawing/2014/main" xmlns="" id="{B8029315-F546-4A28-B4AC-E853383DC3D6}"/>
                      </a:ext>
                    </a:extLst>
                  </p:cNvPr>
                  <p:cNvSpPr/>
                  <p:nvPr/>
                </p:nvSpPr>
                <p:spPr>
                  <a:xfrm>
                    <a:off x="4518263" y="9260731"/>
                    <a:ext cx="184380" cy="55661"/>
                  </a:xfrm>
                  <a:custGeom>
                    <a:avLst/>
                    <a:gdLst>
                      <a:gd name="connsiteX0" fmla="*/ 0 w 184380"/>
                      <a:gd name="connsiteY0" fmla="*/ 55662 h 55661"/>
                      <a:gd name="connsiteX1" fmla="*/ 6958 w 184380"/>
                      <a:gd name="connsiteY1" fmla="*/ 48704 h 55661"/>
                      <a:gd name="connsiteX2" fmla="*/ 24352 w 184380"/>
                      <a:gd name="connsiteY2" fmla="*/ 34789 h 55661"/>
                      <a:gd name="connsiteX3" fmla="*/ 38268 w 184380"/>
                      <a:gd name="connsiteY3" fmla="*/ 27831 h 55661"/>
                      <a:gd name="connsiteX4" fmla="*/ 52183 w 184380"/>
                      <a:gd name="connsiteY4" fmla="*/ 20873 h 55661"/>
                      <a:gd name="connsiteX5" fmla="*/ 69578 w 184380"/>
                      <a:gd name="connsiteY5" fmla="*/ 13916 h 55661"/>
                      <a:gd name="connsiteX6" fmla="*/ 86972 w 184380"/>
                      <a:gd name="connsiteY6" fmla="*/ 6958 h 55661"/>
                      <a:gd name="connsiteX7" fmla="*/ 104366 w 184380"/>
                      <a:gd name="connsiteY7" fmla="*/ 3479 h 55661"/>
                      <a:gd name="connsiteX8" fmla="*/ 121761 w 184380"/>
                      <a:gd name="connsiteY8" fmla="*/ 0 h 55661"/>
                      <a:gd name="connsiteX9" fmla="*/ 139155 w 184380"/>
                      <a:gd name="connsiteY9" fmla="*/ 0 h 55661"/>
                      <a:gd name="connsiteX10" fmla="*/ 153071 w 184380"/>
                      <a:gd name="connsiteY10" fmla="*/ 0 h 55661"/>
                      <a:gd name="connsiteX11" fmla="*/ 166986 w 184380"/>
                      <a:gd name="connsiteY11" fmla="*/ 0 h 55661"/>
                      <a:gd name="connsiteX12" fmla="*/ 177423 w 184380"/>
                      <a:gd name="connsiteY12" fmla="*/ 0 h 55661"/>
                      <a:gd name="connsiteX13" fmla="*/ 184380 w 184380"/>
                      <a:gd name="connsiteY13" fmla="*/ 0 h 55661"/>
                      <a:gd name="connsiteX14" fmla="*/ 177423 w 184380"/>
                      <a:gd name="connsiteY14" fmla="*/ 0 h 55661"/>
                      <a:gd name="connsiteX15" fmla="*/ 166986 w 184380"/>
                      <a:gd name="connsiteY15" fmla="*/ 0 h 55661"/>
                      <a:gd name="connsiteX16" fmla="*/ 156549 w 184380"/>
                      <a:gd name="connsiteY16" fmla="*/ 0 h 55661"/>
                      <a:gd name="connsiteX17" fmla="*/ 142634 w 184380"/>
                      <a:gd name="connsiteY17" fmla="*/ 0 h 55661"/>
                      <a:gd name="connsiteX18" fmla="*/ 125239 w 184380"/>
                      <a:gd name="connsiteY18" fmla="*/ 3479 h 55661"/>
                      <a:gd name="connsiteX19" fmla="*/ 107845 w 184380"/>
                      <a:gd name="connsiteY19" fmla="*/ 6958 h 55661"/>
                      <a:gd name="connsiteX20" fmla="*/ 90451 w 184380"/>
                      <a:gd name="connsiteY20" fmla="*/ 10437 h 55661"/>
                      <a:gd name="connsiteX21" fmla="*/ 73056 w 184380"/>
                      <a:gd name="connsiteY21" fmla="*/ 13916 h 55661"/>
                      <a:gd name="connsiteX22" fmla="*/ 55662 w 184380"/>
                      <a:gd name="connsiteY22" fmla="*/ 20873 h 55661"/>
                      <a:gd name="connsiteX23" fmla="*/ 41747 w 184380"/>
                      <a:gd name="connsiteY23" fmla="*/ 27831 h 55661"/>
                      <a:gd name="connsiteX24" fmla="*/ 27831 w 184380"/>
                      <a:gd name="connsiteY24" fmla="*/ 34789 h 55661"/>
                      <a:gd name="connsiteX25" fmla="*/ 10437 w 184380"/>
                      <a:gd name="connsiteY25" fmla="*/ 45225 h 55661"/>
                      <a:gd name="connsiteX26" fmla="*/ 0 w 184380"/>
                      <a:gd name="connsiteY26" fmla="*/ 55662 h 55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4380" h="55661">
                        <a:moveTo>
                          <a:pt x="0" y="55662"/>
                        </a:moveTo>
                        <a:cubicBezTo>
                          <a:pt x="0" y="55662"/>
                          <a:pt x="3479" y="52183"/>
                          <a:pt x="6958" y="48704"/>
                        </a:cubicBezTo>
                        <a:cubicBezTo>
                          <a:pt x="10437" y="45225"/>
                          <a:pt x="17394" y="41746"/>
                          <a:pt x="24352" y="34789"/>
                        </a:cubicBezTo>
                        <a:cubicBezTo>
                          <a:pt x="27831" y="31310"/>
                          <a:pt x="31310" y="31310"/>
                          <a:pt x="38268" y="27831"/>
                        </a:cubicBezTo>
                        <a:cubicBezTo>
                          <a:pt x="41747" y="24352"/>
                          <a:pt x="48704" y="24352"/>
                          <a:pt x="52183" y="20873"/>
                        </a:cubicBezTo>
                        <a:cubicBezTo>
                          <a:pt x="55662" y="17394"/>
                          <a:pt x="62620" y="17394"/>
                          <a:pt x="69578" y="13916"/>
                        </a:cubicBezTo>
                        <a:cubicBezTo>
                          <a:pt x="76535" y="10437"/>
                          <a:pt x="80014" y="10437"/>
                          <a:pt x="86972" y="6958"/>
                        </a:cubicBezTo>
                        <a:cubicBezTo>
                          <a:pt x="93930" y="6958"/>
                          <a:pt x="97409" y="3479"/>
                          <a:pt x="104366" y="3479"/>
                        </a:cubicBezTo>
                        <a:cubicBezTo>
                          <a:pt x="111324" y="3479"/>
                          <a:pt x="114803" y="0"/>
                          <a:pt x="121761" y="0"/>
                        </a:cubicBezTo>
                        <a:cubicBezTo>
                          <a:pt x="128719" y="0"/>
                          <a:pt x="132197" y="0"/>
                          <a:pt x="139155" y="0"/>
                        </a:cubicBezTo>
                        <a:cubicBezTo>
                          <a:pt x="142634" y="0"/>
                          <a:pt x="149592" y="0"/>
                          <a:pt x="153071" y="0"/>
                        </a:cubicBezTo>
                        <a:cubicBezTo>
                          <a:pt x="156549" y="0"/>
                          <a:pt x="160028" y="0"/>
                          <a:pt x="166986" y="0"/>
                        </a:cubicBezTo>
                        <a:cubicBezTo>
                          <a:pt x="170465" y="0"/>
                          <a:pt x="173944" y="0"/>
                          <a:pt x="177423" y="0"/>
                        </a:cubicBezTo>
                        <a:cubicBezTo>
                          <a:pt x="180902" y="0"/>
                          <a:pt x="184380" y="0"/>
                          <a:pt x="184380" y="0"/>
                        </a:cubicBezTo>
                        <a:cubicBezTo>
                          <a:pt x="184380" y="0"/>
                          <a:pt x="180902" y="0"/>
                          <a:pt x="177423" y="0"/>
                        </a:cubicBezTo>
                        <a:cubicBezTo>
                          <a:pt x="173944" y="0"/>
                          <a:pt x="170465" y="0"/>
                          <a:pt x="166986" y="0"/>
                        </a:cubicBezTo>
                        <a:cubicBezTo>
                          <a:pt x="163507" y="0"/>
                          <a:pt x="160028" y="0"/>
                          <a:pt x="156549" y="0"/>
                        </a:cubicBezTo>
                        <a:cubicBezTo>
                          <a:pt x="153071" y="0"/>
                          <a:pt x="146113" y="0"/>
                          <a:pt x="142634" y="0"/>
                        </a:cubicBezTo>
                        <a:cubicBezTo>
                          <a:pt x="139155" y="0"/>
                          <a:pt x="132197" y="0"/>
                          <a:pt x="125239" y="3479"/>
                        </a:cubicBezTo>
                        <a:cubicBezTo>
                          <a:pt x="118282" y="3479"/>
                          <a:pt x="114803" y="6958"/>
                          <a:pt x="107845" y="6958"/>
                        </a:cubicBezTo>
                        <a:cubicBezTo>
                          <a:pt x="100887" y="6958"/>
                          <a:pt x="97409" y="10437"/>
                          <a:pt x="90451" y="10437"/>
                        </a:cubicBezTo>
                        <a:cubicBezTo>
                          <a:pt x="83493" y="13916"/>
                          <a:pt x="80014" y="13916"/>
                          <a:pt x="73056" y="13916"/>
                        </a:cubicBezTo>
                        <a:cubicBezTo>
                          <a:pt x="66099" y="17394"/>
                          <a:pt x="62620" y="17394"/>
                          <a:pt x="55662" y="20873"/>
                        </a:cubicBezTo>
                        <a:cubicBezTo>
                          <a:pt x="52183" y="24352"/>
                          <a:pt x="45225" y="24352"/>
                          <a:pt x="41747" y="27831"/>
                        </a:cubicBezTo>
                        <a:cubicBezTo>
                          <a:pt x="38268" y="31310"/>
                          <a:pt x="31310" y="31310"/>
                          <a:pt x="27831" y="34789"/>
                        </a:cubicBezTo>
                        <a:cubicBezTo>
                          <a:pt x="20873" y="38268"/>
                          <a:pt x="13916" y="41746"/>
                          <a:pt x="10437" y="45225"/>
                        </a:cubicBezTo>
                        <a:cubicBezTo>
                          <a:pt x="3479" y="55662"/>
                          <a:pt x="0" y="55662"/>
                          <a:pt x="0" y="55662"/>
                        </a:cubicBezTo>
                        <a:close/>
                      </a:path>
                    </a:pathLst>
                  </a:custGeom>
                  <a:solidFill>
                    <a:srgbClr val="0B4675"/>
                  </a:solidFill>
                  <a:ln w="34755" cap="flat">
                    <a:noFill/>
                    <a:prstDash val="solid"/>
                    <a:miter/>
                  </a:ln>
                </p:spPr>
                <p:txBody>
                  <a:bodyPr rtlCol="0" anchor="ctr"/>
                  <a:lstStyle/>
                  <a:p>
                    <a:endParaRPr lang="en-US"/>
                  </a:p>
                </p:txBody>
              </p:sp>
              <p:sp>
                <p:nvSpPr>
                  <p:cNvPr id="556" name="Freeform: Shape 555">
                    <a:extLst>
                      <a:ext uri="{FF2B5EF4-FFF2-40B4-BE49-F238E27FC236}">
                        <a16:creationId xmlns:a16="http://schemas.microsoft.com/office/drawing/2014/main" xmlns="" id="{CAC8B884-4CA0-446C-835C-73B911F07B09}"/>
                      </a:ext>
                    </a:extLst>
                  </p:cNvPr>
                  <p:cNvSpPr/>
                  <p:nvPr/>
                </p:nvSpPr>
                <p:spPr>
                  <a:xfrm>
                    <a:off x="4344205" y="9196132"/>
                    <a:ext cx="363680" cy="238312"/>
                  </a:xfrm>
                  <a:custGeom>
                    <a:avLst/>
                    <a:gdLst>
                      <a:gd name="connsiteX0" fmla="*/ 115 w 363680"/>
                      <a:gd name="connsiteY0" fmla="*/ 78515 h 238312"/>
                      <a:gd name="connsiteX1" fmla="*/ 45340 w 363680"/>
                      <a:gd name="connsiteY1" fmla="*/ 134177 h 238312"/>
                      <a:gd name="connsiteX2" fmla="*/ 66214 w 363680"/>
                      <a:gd name="connsiteY2" fmla="*/ 235065 h 238312"/>
                      <a:gd name="connsiteX3" fmla="*/ 135791 w 363680"/>
                      <a:gd name="connsiteY3" fmla="*/ 179403 h 238312"/>
                      <a:gd name="connsiteX4" fmla="*/ 142749 w 363680"/>
                      <a:gd name="connsiteY4" fmla="*/ 116783 h 238312"/>
                      <a:gd name="connsiteX5" fmla="*/ 295819 w 363680"/>
                      <a:gd name="connsiteY5" fmla="*/ 36769 h 238312"/>
                      <a:gd name="connsiteX6" fmla="*/ 236679 w 363680"/>
                      <a:gd name="connsiteY6" fmla="*/ 5459 h 238312"/>
                      <a:gd name="connsiteX7" fmla="*/ 83608 w 363680"/>
                      <a:gd name="connsiteY7" fmla="*/ 47205 h 238312"/>
                      <a:gd name="connsiteX8" fmla="*/ 115 w 363680"/>
                      <a:gd name="connsiteY8" fmla="*/ 78515 h 238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3680" h="238312">
                        <a:moveTo>
                          <a:pt x="115" y="78515"/>
                        </a:moveTo>
                        <a:cubicBezTo>
                          <a:pt x="115" y="78515"/>
                          <a:pt x="10552" y="116783"/>
                          <a:pt x="45340" y="134177"/>
                        </a:cubicBezTo>
                        <a:cubicBezTo>
                          <a:pt x="20988" y="186360"/>
                          <a:pt x="-20758" y="217670"/>
                          <a:pt x="66214" y="235065"/>
                        </a:cubicBezTo>
                        <a:cubicBezTo>
                          <a:pt x="153186" y="255938"/>
                          <a:pt x="184495" y="168966"/>
                          <a:pt x="135791" y="179403"/>
                        </a:cubicBezTo>
                        <a:cubicBezTo>
                          <a:pt x="87087" y="193318"/>
                          <a:pt x="128834" y="165487"/>
                          <a:pt x="142749" y="116783"/>
                        </a:cubicBezTo>
                        <a:cubicBezTo>
                          <a:pt x="156664" y="64600"/>
                          <a:pt x="181017" y="43726"/>
                          <a:pt x="295819" y="36769"/>
                        </a:cubicBezTo>
                        <a:cubicBezTo>
                          <a:pt x="410622" y="29811"/>
                          <a:pt x="372355" y="-15415"/>
                          <a:pt x="236679" y="5459"/>
                        </a:cubicBezTo>
                        <a:cubicBezTo>
                          <a:pt x="101002" y="26332"/>
                          <a:pt x="94045" y="19374"/>
                          <a:pt x="83608" y="47205"/>
                        </a:cubicBezTo>
                        <a:cubicBezTo>
                          <a:pt x="73171" y="75036"/>
                          <a:pt x="-3364" y="50684"/>
                          <a:pt x="115" y="78515"/>
                        </a:cubicBezTo>
                        <a:close/>
                      </a:path>
                    </a:pathLst>
                  </a:custGeom>
                  <a:solidFill>
                    <a:srgbClr val="4584A0"/>
                  </a:solidFill>
                  <a:ln w="34755" cap="flat">
                    <a:noFill/>
                    <a:prstDash val="solid"/>
                    <a:miter/>
                  </a:ln>
                </p:spPr>
                <p:txBody>
                  <a:bodyPr rtlCol="0" anchor="ctr"/>
                  <a:lstStyle/>
                  <a:p>
                    <a:endParaRPr lang="en-US"/>
                  </a:p>
                </p:txBody>
              </p:sp>
              <p:sp>
                <p:nvSpPr>
                  <p:cNvPr id="557" name="Freeform: Shape 556">
                    <a:extLst>
                      <a:ext uri="{FF2B5EF4-FFF2-40B4-BE49-F238E27FC236}">
                        <a16:creationId xmlns:a16="http://schemas.microsoft.com/office/drawing/2014/main" xmlns="" id="{CBCF6A96-7A97-4E43-865D-7BED6BDB96ED}"/>
                      </a:ext>
                    </a:extLst>
                  </p:cNvPr>
                  <p:cNvSpPr/>
                  <p:nvPr/>
                </p:nvSpPr>
                <p:spPr>
                  <a:xfrm>
                    <a:off x="4722388" y="9270474"/>
                    <a:ext cx="166763" cy="146936"/>
                  </a:xfrm>
                  <a:custGeom>
                    <a:avLst/>
                    <a:gdLst>
                      <a:gd name="connsiteX0" fmla="*/ 11565 w 166763"/>
                      <a:gd name="connsiteY0" fmla="*/ 49398 h 146936"/>
                      <a:gd name="connsiteX1" fmla="*/ 112452 w 166763"/>
                      <a:gd name="connsiteY1" fmla="*/ 139849 h 146936"/>
                      <a:gd name="connsiteX2" fmla="*/ 157678 w 166763"/>
                      <a:gd name="connsiteY2" fmla="*/ 25046 h 146936"/>
                      <a:gd name="connsiteX3" fmla="*/ 22002 w 166763"/>
                      <a:gd name="connsiteY3" fmla="*/ 38962 h 146936"/>
                      <a:gd name="connsiteX4" fmla="*/ 11565 w 166763"/>
                      <a:gd name="connsiteY4" fmla="*/ 49398 h 1469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763" h="146936">
                        <a:moveTo>
                          <a:pt x="11565" y="49398"/>
                        </a:moveTo>
                        <a:cubicBezTo>
                          <a:pt x="-30181" y="108539"/>
                          <a:pt x="49833" y="167680"/>
                          <a:pt x="112452" y="139849"/>
                        </a:cubicBezTo>
                        <a:cubicBezTo>
                          <a:pt x="154199" y="122455"/>
                          <a:pt x="182030" y="84187"/>
                          <a:pt x="157678" y="25046"/>
                        </a:cubicBezTo>
                        <a:cubicBezTo>
                          <a:pt x="136805" y="-27137"/>
                          <a:pt x="46354" y="14610"/>
                          <a:pt x="22002" y="38962"/>
                        </a:cubicBezTo>
                        <a:cubicBezTo>
                          <a:pt x="18523" y="42441"/>
                          <a:pt x="15044" y="45919"/>
                          <a:pt x="11565" y="49398"/>
                        </a:cubicBezTo>
                        <a:close/>
                      </a:path>
                    </a:pathLst>
                  </a:custGeom>
                  <a:solidFill>
                    <a:srgbClr val="4584A0"/>
                  </a:solidFill>
                  <a:ln w="34755" cap="flat">
                    <a:noFill/>
                    <a:prstDash val="solid"/>
                    <a:miter/>
                  </a:ln>
                </p:spPr>
                <p:txBody>
                  <a:bodyPr rtlCol="0" anchor="ctr"/>
                  <a:lstStyle/>
                  <a:p>
                    <a:endParaRPr lang="en-US"/>
                  </a:p>
                </p:txBody>
              </p:sp>
            </p:grpSp>
            <p:grpSp>
              <p:nvGrpSpPr>
                <p:cNvPr id="558" name="Graphic 30">
                  <a:extLst>
                    <a:ext uri="{FF2B5EF4-FFF2-40B4-BE49-F238E27FC236}">
                      <a16:creationId xmlns:a16="http://schemas.microsoft.com/office/drawing/2014/main" xmlns="" id="{ACB99EAC-4839-4854-B49A-AA5852940378}"/>
                    </a:ext>
                  </a:extLst>
                </p:cNvPr>
                <p:cNvGrpSpPr/>
                <p:nvPr/>
              </p:nvGrpSpPr>
              <p:grpSpPr>
                <a:xfrm>
                  <a:off x="4217329" y="8397970"/>
                  <a:ext cx="725357" cy="741000"/>
                  <a:chOff x="4217329" y="8397970"/>
                  <a:chExt cx="725357" cy="741000"/>
                </a:xfrm>
              </p:grpSpPr>
              <p:grpSp>
                <p:nvGrpSpPr>
                  <p:cNvPr id="559" name="Graphic 30">
                    <a:extLst>
                      <a:ext uri="{FF2B5EF4-FFF2-40B4-BE49-F238E27FC236}">
                        <a16:creationId xmlns:a16="http://schemas.microsoft.com/office/drawing/2014/main" xmlns="" id="{C4DB0A45-875C-418F-A151-415D2F6342A9}"/>
                      </a:ext>
                    </a:extLst>
                  </p:cNvPr>
                  <p:cNvGrpSpPr/>
                  <p:nvPr/>
                </p:nvGrpSpPr>
                <p:grpSpPr>
                  <a:xfrm>
                    <a:off x="4217329" y="8418844"/>
                    <a:ext cx="725357" cy="720127"/>
                    <a:chOff x="4217329" y="8418844"/>
                    <a:chExt cx="725357" cy="720127"/>
                  </a:xfrm>
                </p:grpSpPr>
                <p:sp>
                  <p:nvSpPr>
                    <p:cNvPr id="560" name="Freeform: Shape 559">
                      <a:extLst>
                        <a:ext uri="{FF2B5EF4-FFF2-40B4-BE49-F238E27FC236}">
                          <a16:creationId xmlns:a16="http://schemas.microsoft.com/office/drawing/2014/main" xmlns="" id="{7FB80C14-20A2-45DE-B0C2-7FF455E25C84}"/>
                        </a:ext>
                      </a:extLst>
                    </p:cNvPr>
                    <p:cNvSpPr/>
                    <p:nvPr/>
                  </p:nvSpPr>
                  <p:spPr>
                    <a:xfrm>
                      <a:off x="4217329" y="8428570"/>
                      <a:ext cx="714920" cy="710400"/>
                    </a:xfrm>
                    <a:custGeom>
                      <a:avLst/>
                      <a:gdLst>
                        <a:gd name="connsiteX0" fmla="*/ 714921 w 714920"/>
                        <a:gd name="connsiteY0" fmla="*/ 157259 h 710400"/>
                        <a:gd name="connsiteX1" fmla="*/ 669695 w 714920"/>
                        <a:gd name="connsiteY1" fmla="*/ 98119 h 710400"/>
                        <a:gd name="connsiteX2" fmla="*/ 547934 w 714920"/>
                        <a:gd name="connsiteY2" fmla="*/ 11147 h 710400"/>
                        <a:gd name="connsiteX3" fmla="*/ 440089 w 714920"/>
                        <a:gd name="connsiteY3" fmla="*/ 38978 h 710400"/>
                        <a:gd name="connsiteX4" fmla="*/ 419216 w 714920"/>
                        <a:gd name="connsiteY4" fmla="*/ 710 h 710400"/>
                        <a:gd name="connsiteX5" fmla="*/ 391385 w 714920"/>
                        <a:gd name="connsiteY5" fmla="*/ 7668 h 710400"/>
                        <a:gd name="connsiteX6" fmla="*/ 391385 w 714920"/>
                        <a:gd name="connsiteY6" fmla="*/ 4189 h 710400"/>
                        <a:gd name="connsiteX7" fmla="*/ 356596 w 714920"/>
                        <a:gd name="connsiteY7" fmla="*/ 73766 h 710400"/>
                        <a:gd name="connsiteX8" fmla="*/ 304413 w 714920"/>
                        <a:gd name="connsiteY8" fmla="*/ 59851 h 710400"/>
                        <a:gd name="connsiteX9" fmla="*/ 304413 w 714920"/>
                        <a:gd name="connsiteY9" fmla="*/ 11147 h 710400"/>
                        <a:gd name="connsiteX10" fmla="*/ 248751 w 714920"/>
                        <a:gd name="connsiteY10" fmla="*/ 42456 h 710400"/>
                        <a:gd name="connsiteX11" fmla="*/ 179174 w 714920"/>
                        <a:gd name="connsiteY11" fmla="*/ 35499 h 710400"/>
                        <a:gd name="connsiteX12" fmla="*/ 78286 w 714920"/>
                        <a:gd name="connsiteY12" fmla="*/ 139865 h 710400"/>
                        <a:gd name="connsiteX13" fmla="*/ 1751 w 714920"/>
                        <a:gd name="connsiteY13" fmla="*/ 244231 h 710400"/>
                        <a:gd name="connsiteX14" fmla="*/ 113075 w 714920"/>
                        <a:gd name="connsiteY14" fmla="*/ 334682 h 710400"/>
                        <a:gd name="connsiteX15" fmla="*/ 120033 w 714920"/>
                        <a:gd name="connsiteY15" fmla="*/ 581682 h 710400"/>
                        <a:gd name="connsiteX16" fmla="*/ 102639 w 714920"/>
                        <a:gd name="connsiteY16" fmla="*/ 630386 h 710400"/>
                        <a:gd name="connsiteX17" fmla="*/ 342681 w 714920"/>
                        <a:gd name="connsiteY17" fmla="*/ 710401 h 710400"/>
                        <a:gd name="connsiteX18" fmla="*/ 634906 w 714920"/>
                        <a:gd name="connsiteY18" fmla="*/ 557330 h 710400"/>
                        <a:gd name="connsiteX19" fmla="*/ 620991 w 714920"/>
                        <a:gd name="connsiteY19" fmla="*/ 498189 h 710400"/>
                        <a:gd name="connsiteX20" fmla="*/ 603597 w 714920"/>
                        <a:gd name="connsiteY20" fmla="*/ 285978 h 710400"/>
                        <a:gd name="connsiteX21" fmla="*/ 714921 w 714920"/>
                        <a:gd name="connsiteY21" fmla="*/ 157259 h 71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14920" h="710400">
                          <a:moveTo>
                            <a:pt x="714921" y="157259"/>
                          </a:moveTo>
                          <a:cubicBezTo>
                            <a:pt x="714921" y="118992"/>
                            <a:pt x="697526" y="105076"/>
                            <a:pt x="669695" y="98119"/>
                          </a:cubicBezTo>
                          <a:cubicBezTo>
                            <a:pt x="641864" y="87682"/>
                            <a:pt x="600118" y="32020"/>
                            <a:pt x="547934" y="11147"/>
                          </a:cubicBezTo>
                          <a:cubicBezTo>
                            <a:pt x="495751" y="-6248"/>
                            <a:pt x="440089" y="38978"/>
                            <a:pt x="440089" y="38978"/>
                          </a:cubicBezTo>
                          <a:cubicBezTo>
                            <a:pt x="440089" y="38978"/>
                            <a:pt x="436611" y="4189"/>
                            <a:pt x="419216" y="710"/>
                          </a:cubicBezTo>
                          <a:cubicBezTo>
                            <a:pt x="401822" y="-2769"/>
                            <a:pt x="391385" y="7668"/>
                            <a:pt x="391385" y="7668"/>
                          </a:cubicBezTo>
                          <a:lnTo>
                            <a:pt x="391385" y="4189"/>
                          </a:lnTo>
                          <a:cubicBezTo>
                            <a:pt x="391385" y="28541"/>
                            <a:pt x="398343" y="59851"/>
                            <a:pt x="356596" y="73766"/>
                          </a:cubicBezTo>
                          <a:cubicBezTo>
                            <a:pt x="318329" y="87682"/>
                            <a:pt x="304413" y="77245"/>
                            <a:pt x="304413" y="59851"/>
                          </a:cubicBezTo>
                          <a:cubicBezTo>
                            <a:pt x="304413" y="42456"/>
                            <a:pt x="304413" y="11147"/>
                            <a:pt x="304413" y="11147"/>
                          </a:cubicBezTo>
                          <a:cubicBezTo>
                            <a:pt x="252230" y="-6248"/>
                            <a:pt x="248751" y="42456"/>
                            <a:pt x="248751" y="42456"/>
                          </a:cubicBezTo>
                          <a:cubicBezTo>
                            <a:pt x="248751" y="42456"/>
                            <a:pt x="227878" y="38978"/>
                            <a:pt x="179174" y="35499"/>
                          </a:cubicBezTo>
                          <a:cubicBezTo>
                            <a:pt x="130469" y="32020"/>
                            <a:pt x="99160" y="105076"/>
                            <a:pt x="78286" y="139865"/>
                          </a:cubicBezTo>
                          <a:cubicBezTo>
                            <a:pt x="60892" y="174654"/>
                            <a:pt x="-12164" y="181611"/>
                            <a:pt x="1751" y="244231"/>
                          </a:cubicBezTo>
                          <a:cubicBezTo>
                            <a:pt x="15667" y="303372"/>
                            <a:pt x="57413" y="348597"/>
                            <a:pt x="113075" y="334682"/>
                          </a:cubicBezTo>
                          <a:cubicBezTo>
                            <a:pt x="88723" y="470358"/>
                            <a:pt x="120033" y="581682"/>
                            <a:pt x="120033" y="581682"/>
                          </a:cubicBezTo>
                          <a:cubicBezTo>
                            <a:pt x="120033" y="581682"/>
                            <a:pt x="85244" y="595598"/>
                            <a:pt x="102639" y="630386"/>
                          </a:cubicBezTo>
                          <a:cubicBezTo>
                            <a:pt x="126991" y="679091"/>
                            <a:pt x="245272" y="710401"/>
                            <a:pt x="342681" y="710401"/>
                          </a:cubicBezTo>
                          <a:cubicBezTo>
                            <a:pt x="492273" y="710401"/>
                            <a:pt x="627949" y="599077"/>
                            <a:pt x="634906" y="557330"/>
                          </a:cubicBezTo>
                          <a:cubicBezTo>
                            <a:pt x="641864" y="515584"/>
                            <a:pt x="620991" y="498189"/>
                            <a:pt x="620991" y="498189"/>
                          </a:cubicBezTo>
                          <a:cubicBezTo>
                            <a:pt x="620991" y="498189"/>
                            <a:pt x="624470" y="414696"/>
                            <a:pt x="603597" y="285978"/>
                          </a:cubicBezTo>
                          <a:cubicBezTo>
                            <a:pt x="669695" y="327724"/>
                            <a:pt x="714921" y="192048"/>
                            <a:pt x="714921" y="157259"/>
                          </a:cubicBezTo>
                          <a:close/>
                        </a:path>
                      </a:pathLst>
                    </a:custGeom>
                    <a:solidFill>
                      <a:srgbClr val="02C3AE"/>
                    </a:solidFill>
                    <a:ln w="34755" cap="flat">
                      <a:noFill/>
                      <a:prstDash val="solid"/>
                      <a:miter/>
                    </a:ln>
                  </p:spPr>
                  <p:txBody>
                    <a:bodyPr rtlCol="0" anchor="ctr"/>
                    <a:lstStyle/>
                    <a:p>
                      <a:endParaRPr lang="en-US"/>
                    </a:p>
                  </p:txBody>
                </p:sp>
                <p:sp>
                  <p:nvSpPr>
                    <p:cNvPr id="561" name="Freeform: Shape 560">
                      <a:extLst>
                        <a:ext uri="{FF2B5EF4-FFF2-40B4-BE49-F238E27FC236}">
                          <a16:creationId xmlns:a16="http://schemas.microsoft.com/office/drawing/2014/main" xmlns="" id="{57BA5A66-5481-43D2-81BA-DAA396FA5D55}"/>
                        </a:ext>
                      </a:extLst>
                    </p:cNvPr>
                    <p:cNvSpPr/>
                    <p:nvPr/>
                  </p:nvSpPr>
                  <p:spPr>
                    <a:xfrm>
                      <a:off x="4217995" y="8418844"/>
                      <a:ext cx="724691" cy="713169"/>
                    </a:xfrm>
                    <a:custGeom>
                      <a:avLst/>
                      <a:gdLst>
                        <a:gd name="connsiteX0" fmla="*/ 342015 w 724691"/>
                        <a:gd name="connsiteY0" fmla="*/ 713170 h 713169"/>
                        <a:gd name="connsiteX1" fmla="*/ 101973 w 724691"/>
                        <a:gd name="connsiteY1" fmla="*/ 633155 h 713169"/>
                        <a:gd name="connsiteX2" fmla="*/ 98494 w 724691"/>
                        <a:gd name="connsiteY2" fmla="*/ 601845 h 713169"/>
                        <a:gd name="connsiteX3" fmla="*/ 119367 w 724691"/>
                        <a:gd name="connsiteY3" fmla="*/ 580972 h 713169"/>
                        <a:gd name="connsiteX4" fmla="*/ 112409 w 724691"/>
                        <a:gd name="connsiteY4" fmla="*/ 340930 h 713169"/>
                        <a:gd name="connsiteX5" fmla="*/ 95015 w 724691"/>
                        <a:gd name="connsiteY5" fmla="*/ 340930 h 713169"/>
                        <a:gd name="connsiteX6" fmla="*/ 1085 w 724691"/>
                        <a:gd name="connsiteY6" fmla="*/ 247000 h 713169"/>
                        <a:gd name="connsiteX7" fmla="*/ 46311 w 724691"/>
                        <a:gd name="connsiteY7" fmla="*/ 170465 h 713169"/>
                        <a:gd name="connsiteX8" fmla="*/ 77621 w 724691"/>
                        <a:gd name="connsiteY8" fmla="*/ 142634 h 713169"/>
                        <a:gd name="connsiteX9" fmla="*/ 84579 w 724691"/>
                        <a:gd name="connsiteY9" fmla="*/ 128718 h 713169"/>
                        <a:gd name="connsiteX10" fmla="*/ 178508 w 724691"/>
                        <a:gd name="connsiteY10" fmla="*/ 38268 h 713169"/>
                        <a:gd name="connsiteX11" fmla="*/ 244607 w 724691"/>
                        <a:gd name="connsiteY11" fmla="*/ 45225 h 713169"/>
                        <a:gd name="connsiteX12" fmla="*/ 282874 w 724691"/>
                        <a:gd name="connsiteY12" fmla="*/ 10437 h 713169"/>
                        <a:gd name="connsiteX13" fmla="*/ 303747 w 724691"/>
                        <a:gd name="connsiteY13" fmla="*/ 13916 h 713169"/>
                        <a:gd name="connsiteX14" fmla="*/ 307227 w 724691"/>
                        <a:gd name="connsiteY14" fmla="*/ 13916 h 713169"/>
                        <a:gd name="connsiteX15" fmla="*/ 307227 w 724691"/>
                        <a:gd name="connsiteY15" fmla="*/ 66099 h 713169"/>
                        <a:gd name="connsiteX16" fmla="*/ 310705 w 724691"/>
                        <a:gd name="connsiteY16" fmla="*/ 76535 h 713169"/>
                        <a:gd name="connsiteX17" fmla="*/ 355931 w 724691"/>
                        <a:gd name="connsiteY17" fmla="*/ 76535 h 713169"/>
                        <a:gd name="connsiteX18" fmla="*/ 387241 w 724691"/>
                        <a:gd name="connsiteY18" fmla="*/ 24352 h 713169"/>
                        <a:gd name="connsiteX19" fmla="*/ 387241 w 724691"/>
                        <a:gd name="connsiteY19" fmla="*/ 10437 h 713169"/>
                        <a:gd name="connsiteX20" fmla="*/ 390719 w 724691"/>
                        <a:gd name="connsiteY20" fmla="*/ 10437 h 713169"/>
                        <a:gd name="connsiteX21" fmla="*/ 411593 w 724691"/>
                        <a:gd name="connsiteY21" fmla="*/ 0 h 713169"/>
                        <a:gd name="connsiteX22" fmla="*/ 422029 w 724691"/>
                        <a:gd name="connsiteY22" fmla="*/ 0 h 713169"/>
                        <a:gd name="connsiteX23" fmla="*/ 446382 w 724691"/>
                        <a:gd name="connsiteY23" fmla="*/ 34789 h 713169"/>
                        <a:gd name="connsiteX24" fmla="*/ 526396 w 724691"/>
                        <a:gd name="connsiteY24" fmla="*/ 6958 h 713169"/>
                        <a:gd name="connsiteX25" fmla="*/ 554227 w 724691"/>
                        <a:gd name="connsiteY25" fmla="*/ 10437 h 713169"/>
                        <a:gd name="connsiteX26" fmla="*/ 634241 w 724691"/>
                        <a:gd name="connsiteY26" fmla="*/ 66099 h 713169"/>
                        <a:gd name="connsiteX27" fmla="*/ 675987 w 724691"/>
                        <a:gd name="connsiteY27" fmla="*/ 97408 h 713169"/>
                        <a:gd name="connsiteX28" fmla="*/ 724692 w 724691"/>
                        <a:gd name="connsiteY28" fmla="*/ 160028 h 713169"/>
                        <a:gd name="connsiteX29" fmla="*/ 637720 w 724691"/>
                        <a:gd name="connsiteY29" fmla="*/ 295704 h 713169"/>
                        <a:gd name="connsiteX30" fmla="*/ 637720 w 724691"/>
                        <a:gd name="connsiteY30" fmla="*/ 295704 h 713169"/>
                        <a:gd name="connsiteX31" fmla="*/ 613367 w 724691"/>
                        <a:gd name="connsiteY31" fmla="*/ 288747 h 713169"/>
                        <a:gd name="connsiteX32" fmla="*/ 630762 w 724691"/>
                        <a:gd name="connsiteY32" fmla="*/ 494000 h 713169"/>
                        <a:gd name="connsiteX33" fmla="*/ 644677 w 724691"/>
                        <a:gd name="connsiteY33" fmla="*/ 556620 h 713169"/>
                        <a:gd name="connsiteX34" fmla="*/ 342015 w 724691"/>
                        <a:gd name="connsiteY34" fmla="*/ 713170 h 713169"/>
                        <a:gd name="connsiteX35" fmla="*/ 342015 w 724691"/>
                        <a:gd name="connsiteY35" fmla="*/ 713170 h 713169"/>
                        <a:gd name="connsiteX36" fmla="*/ 119367 w 724691"/>
                        <a:gd name="connsiteY36" fmla="*/ 333972 h 713169"/>
                        <a:gd name="connsiteX37" fmla="*/ 119367 w 724691"/>
                        <a:gd name="connsiteY37" fmla="*/ 337451 h 713169"/>
                        <a:gd name="connsiteX38" fmla="*/ 126325 w 724691"/>
                        <a:gd name="connsiteY38" fmla="*/ 580972 h 713169"/>
                        <a:gd name="connsiteX39" fmla="*/ 126325 w 724691"/>
                        <a:gd name="connsiteY39" fmla="*/ 584451 h 713169"/>
                        <a:gd name="connsiteX40" fmla="*/ 122846 w 724691"/>
                        <a:gd name="connsiteY40" fmla="*/ 584451 h 713169"/>
                        <a:gd name="connsiteX41" fmla="*/ 105452 w 724691"/>
                        <a:gd name="connsiteY41" fmla="*/ 601845 h 713169"/>
                        <a:gd name="connsiteX42" fmla="*/ 108931 w 724691"/>
                        <a:gd name="connsiteY42" fmla="*/ 629676 h 713169"/>
                        <a:gd name="connsiteX43" fmla="*/ 342015 w 724691"/>
                        <a:gd name="connsiteY43" fmla="*/ 706212 h 713169"/>
                        <a:gd name="connsiteX44" fmla="*/ 345494 w 724691"/>
                        <a:gd name="connsiteY44" fmla="*/ 706212 h 713169"/>
                        <a:gd name="connsiteX45" fmla="*/ 634241 w 724691"/>
                        <a:gd name="connsiteY45" fmla="*/ 556620 h 713169"/>
                        <a:gd name="connsiteX46" fmla="*/ 620325 w 724691"/>
                        <a:gd name="connsiteY46" fmla="*/ 497479 h 713169"/>
                        <a:gd name="connsiteX47" fmla="*/ 620325 w 724691"/>
                        <a:gd name="connsiteY47" fmla="*/ 497479 h 713169"/>
                        <a:gd name="connsiteX48" fmla="*/ 620325 w 724691"/>
                        <a:gd name="connsiteY48" fmla="*/ 497479 h 713169"/>
                        <a:gd name="connsiteX49" fmla="*/ 602931 w 724691"/>
                        <a:gd name="connsiteY49" fmla="*/ 285268 h 713169"/>
                        <a:gd name="connsiteX50" fmla="*/ 602931 w 724691"/>
                        <a:gd name="connsiteY50" fmla="*/ 278310 h 713169"/>
                        <a:gd name="connsiteX51" fmla="*/ 609889 w 724691"/>
                        <a:gd name="connsiteY51" fmla="*/ 281789 h 713169"/>
                        <a:gd name="connsiteX52" fmla="*/ 637720 w 724691"/>
                        <a:gd name="connsiteY52" fmla="*/ 292226 h 713169"/>
                        <a:gd name="connsiteX53" fmla="*/ 693382 w 724691"/>
                        <a:gd name="connsiteY53" fmla="*/ 240042 h 713169"/>
                        <a:gd name="connsiteX54" fmla="*/ 717734 w 724691"/>
                        <a:gd name="connsiteY54" fmla="*/ 163507 h 713169"/>
                        <a:gd name="connsiteX55" fmla="*/ 675987 w 724691"/>
                        <a:gd name="connsiteY55" fmla="*/ 107845 h 713169"/>
                        <a:gd name="connsiteX56" fmla="*/ 630762 w 724691"/>
                        <a:gd name="connsiteY56" fmla="*/ 76535 h 713169"/>
                        <a:gd name="connsiteX57" fmla="*/ 554227 w 724691"/>
                        <a:gd name="connsiteY57" fmla="*/ 24352 h 713169"/>
                        <a:gd name="connsiteX58" fmla="*/ 529874 w 724691"/>
                        <a:gd name="connsiteY58" fmla="*/ 20873 h 713169"/>
                        <a:gd name="connsiteX59" fmla="*/ 449860 w 724691"/>
                        <a:gd name="connsiteY59" fmla="*/ 52183 h 713169"/>
                        <a:gd name="connsiteX60" fmla="*/ 446382 w 724691"/>
                        <a:gd name="connsiteY60" fmla="*/ 55662 h 713169"/>
                        <a:gd name="connsiteX61" fmla="*/ 446382 w 724691"/>
                        <a:gd name="connsiteY61" fmla="*/ 48704 h 713169"/>
                        <a:gd name="connsiteX62" fmla="*/ 425508 w 724691"/>
                        <a:gd name="connsiteY62" fmla="*/ 13916 h 713169"/>
                        <a:gd name="connsiteX63" fmla="*/ 418550 w 724691"/>
                        <a:gd name="connsiteY63" fmla="*/ 13916 h 713169"/>
                        <a:gd name="connsiteX64" fmla="*/ 401156 w 724691"/>
                        <a:gd name="connsiteY64" fmla="*/ 20873 h 713169"/>
                        <a:gd name="connsiteX65" fmla="*/ 401156 w 724691"/>
                        <a:gd name="connsiteY65" fmla="*/ 27831 h 713169"/>
                        <a:gd name="connsiteX66" fmla="*/ 366367 w 724691"/>
                        <a:gd name="connsiteY66" fmla="*/ 86972 h 713169"/>
                        <a:gd name="connsiteX67" fmla="*/ 317663 w 724691"/>
                        <a:gd name="connsiteY67" fmla="*/ 86972 h 713169"/>
                        <a:gd name="connsiteX68" fmla="*/ 310705 w 724691"/>
                        <a:gd name="connsiteY68" fmla="*/ 69578 h 713169"/>
                        <a:gd name="connsiteX69" fmla="*/ 310705 w 724691"/>
                        <a:gd name="connsiteY69" fmla="*/ 20873 h 713169"/>
                        <a:gd name="connsiteX70" fmla="*/ 296790 w 724691"/>
                        <a:gd name="connsiteY70" fmla="*/ 17394 h 713169"/>
                        <a:gd name="connsiteX71" fmla="*/ 265480 w 724691"/>
                        <a:gd name="connsiteY71" fmla="*/ 48704 h 713169"/>
                        <a:gd name="connsiteX72" fmla="*/ 265480 w 724691"/>
                        <a:gd name="connsiteY72" fmla="*/ 52183 h 713169"/>
                        <a:gd name="connsiteX73" fmla="*/ 262001 w 724691"/>
                        <a:gd name="connsiteY73" fmla="*/ 52183 h 713169"/>
                        <a:gd name="connsiteX74" fmla="*/ 192424 w 724691"/>
                        <a:gd name="connsiteY74" fmla="*/ 45225 h 713169"/>
                        <a:gd name="connsiteX75" fmla="*/ 101973 w 724691"/>
                        <a:gd name="connsiteY75" fmla="*/ 132197 h 713169"/>
                        <a:gd name="connsiteX76" fmla="*/ 95015 w 724691"/>
                        <a:gd name="connsiteY76" fmla="*/ 146113 h 713169"/>
                        <a:gd name="connsiteX77" fmla="*/ 60226 w 724691"/>
                        <a:gd name="connsiteY77" fmla="*/ 177423 h 713169"/>
                        <a:gd name="connsiteX78" fmla="*/ 18480 w 724691"/>
                        <a:gd name="connsiteY78" fmla="*/ 247000 h 713169"/>
                        <a:gd name="connsiteX79" fmla="*/ 105452 w 724691"/>
                        <a:gd name="connsiteY79" fmla="*/ 337451 h 713169"/>
                        <a:gd name="connsiteX80" fmla="*/ 126325 w 724691"/>
                        <a:gd name="connsiteY80" fmla="*/ 333972 h 713169"/>
                        <a:gd name="connsiteX81" fmla="*/ 119367 w 724691"/>
                        <a:gd name="connsiteY81" fmla="*/ 333972 h 713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724691" h="713169">
                          <a:moveTo>
                            <a:pt x="342015" y="713170"/>
                          </a:moveTo>
                          <a:cubicBezTo>
                            <a:pt x="244607" y="713170"/>
                            <a:pt x="126325" y="681860"/>
                            <a:pt x="101973" y="633155"/>
                          </a:cubicBezTo>
                          <a:cubicBezTo>
                            <a:pt x="95015" y="622719"/>
                            <a:pt x="95015" y="612282"/>
                            <a:pt x="98494" y="601845"/>
                          </a:cubicBezTo>
                          <a:cubicBezTo>
                            <a:pt x="101973" y="591409"/>
                            <a:pt x="112409" y="584451"/>
                            <a:pt x="119367" y="580972"/>
                          </a:cubicBezTo>
                          <a:cubicBezTo>
                            <a:pt x="115888" y="563578"/>
                            <a:pt x="91536" y="462690"/>
                            <a:pt x="112409" y="340930"/>
                          </a:cubicBezTo>
                          <a:cubicBezTo>
                            <a:pt x="105452" y="340930"/>
                            <a:pt x="101973" y="340930"/>
                            <a:pt x="95015" y="340930"/>
                          </a:cubicBezTo>
                          <a:cubicBezTo>
                            <a:pt x="49790" y="340930"/>
                            <a:pt x="11522" y="302662"/>
                            <a:pt x="1085" y="247000"/>
                          </a:cubicBezTo>
                          <a:cubicBezTo>
                            <a:pt x="-5872" y="205254"/>
                            <a:pt x="21959" y="187859"/>
                            <a:pt x="46311" y="170465"/>
                          </a:cubicBezTo>
                          <a:cubicBezTo>
                            <a:pt x="60226" y="160028"/>
                            <a:pt x="70663" y="153071"/>
                            <a:pt x="77621" y="142634"/>
                          </a:cubicBezTo>
                          <a:cubicBezTo>
                            <a:pt x="81100" y="139155"/>
                            <a:pt x="81100" y="132197"/>
                            <a:pt x="84579" y="128718"/>
                          </a:cubicBezTo>
                          <a:cubicBezTo>
                            <a:pt x="105452" y="90451"/>
                            <a:pt x="133283" y="34789"/>
                            <a:pt x="178508" y="38268"/>
                          </a:cubicBezTo>
                          <a:cubicBezTo>
                            <a:pt x="216776" y="41747"/>
                            <a:pt x="237649" y="41747"/>
                            <a:pt x="244607" y="45225"/>
                          </a:cubicBezTo>
                          <a:cubicBezTo>
                            <a:pt x="244607" y="34789"/>
                            <a:pt x="255043" y="10437"/>
                            <a:pt x="282874" y="10437"/>
                          </a:cubicBezTo>
                          <a:cubicBezTo>
                            <a:pt x="289832" y="10437"/>
                            <a:pt x="296790" y="10437"/>
                            <a:pt x="303747" y="13916"/>
                          </a:cubicBezTo>
                          <a:lnTo>
                            <a:pt x="307227" y="13916"/>
                          </a:lnTo>
                          <a:lnTo>
                            <a:pt x="307227" y="66099"/>
                          </a:lnTo>
                          <a:cubicBezTo>
                            <a:pt x="307227" y="69578"/>
                            <a:pt x="307227" y="76535"/>
                            <a:pt x="310705" y="76535"/>
                          </a:cubicBezTo>
                          <a:cubicBezTo>
                            <a:pt x="317663" y="83493"/>
                            <a:pt x="331579" y="83493"/>
                            <a:pt x="355931" y="76535"/>
                          </a:cubicBezTo>
                          <a:cubicBezTo>
                            <a:pt x="387241" y="66099"/>
                            <a:pt x="387241" y="45225"/>
                            <a:pt x="387241" y="24352"/>
                          </a:cubicBezTo>
                          <a:cubicBezTo>
                            <a:pt x="387241" y="20873"/>
                            <a:pt x="387241" y="13916"/>
                            <a:pt x="387241" y="10437"/>
                          </a:cubicBezTo>
                          <a:lnTo>
                            <a:pt x="390719" y="10437"/>
                          </a:lnTo>
                          <a:cubicBezTo>
                            <a:pt x="394198" y="6958"/>
                            <a:pt x="401156" y="0"/>
                            <a:pt x="411593" y="0"/>
                          </a:cubicBezTo>
                          <a:cubicBezTo>
                            <a:pt x="415072" y="0"/>
                            <a:pt x="418550" y="0"/>
                            <a:pt x="422029" y="0"/>
                          </a:cubicBezTo>
                          <a:cubicBezTo>
                            <a:pt x="439424" y="3479"/>
                            <a:pt x="442902" y="24352"/>
                            <a:pt x="446382" y="34789"/>
                          </a:cubicBezTo>
                          <a:cubicBezTo>
                            <a:pt x="456818" y="27831"/>
                            <a:pt x="491607" y="6958"/>
                            <a:pt x="526396" y="6958"/>
                          </a:cubicBezTo>
                          <a:cubicBezTo>
                            <a:pt x="536832" y="6958"/>
                            <a:pt x="543790" y="6958"/>
                            <a:pt x="554227" y="10437"/>
                          </a:cubicBezTo>
                          <a:cubicBezTo>
                            <a:pt x="585537" y="20873"/>
                            <a:pt x="609889" y="45225"/>
                            <a:pt x="634241" y="66099"/>
                          </a:cubicBezTo>
                          <a:cubicBezTo>
                            <a:pt x="651635" y="80014"/>
                            <a:pt x="665551" y="93930"/>
                            <a:pt x="675987" y="97408"/>
                          </a:cubicBezTo>
                          <a:cubicBezTo>
                            <a:pt x="707297" y="107845"/>
                            <a:pt x="724692" y="121761"/>
                            <a:pt x="724692" y="160028"/>
                          </a:cubicBezTo>
                          <a:cubicBezTo>
                            <a:pt x="724692" y="194817"/>
                            <a:pt x="689903" y="295704"/>
                            <a:pt x="637720" y="295704"/>
                          </a:cubicBezTo>
                          <a:lnTo>
                            <a:pt x="637720" y="295704"/>
                          </a:lnTo>
                          <a:cubicBezTo>
                            <a:pt x="630762" y="295704"/>
                            <a:pt x="620325" y="292226"/>
                            <a:pt x="613367" y="288747"/>
                          </a:cubicBezTo>
                          <a:cubicBezTo>
                            <a:pt x="634241" y="407028"/>
                            <a:pt x="630762" y="483564"/>
                            <a:pt x="630762" y="494000"/>
                          </a:cubicBezTo>
                          <a:cubicBezTo>
                            <a:pt x="634241" y="497479"/>
                            <a:pt x="651635" y="518352"/>
                            <a:pt x="644677" y="556620"/>
                          </a:cubicBezTo>
                          <a:cubicBezTo>
                            <a:pt x="630762" y="601845"/>
                            <a:pt x="495086" y="713170"/>
                            <a:pt x="342015" y="713170"/>
                          </a:cubicBezTo>
                          <a:lnTo>
                            <a:pt x="342015" y="713170"/>
                          </a:lnTo>
                          <a:close/>
                          <a:moveTo>
                            <a:pt x="119367" y="333972"/>
                          </a:moveTo>
                          <a:lnTo>
                            <a:pt x="119367" y="337451"/>
                          </a:lnTo>
                          <a:cubicBezTo>
                            <a:pt x="95015" y="473127"/>
                            <a:pt x="126325" y="580972"/>
                            <a:pt x="126325" y="580972"/>
                          </a:cubicBezTo>
                          <a:lnTo>
                            <a:pt x="126325" y="584451"/>
                          </a:lnTo>
                          <a:lnTo>
                            <a:pt x="122846" y="584451"/>
                          </a:lnTo>
                          <a:cubicBezTo>
                            <a:pt x="122846" y="584451"/>
                            <a:pt x="108931" y="591409"/>
                            <a:pt x="105452" y="601845"/>
                          </a:cubicBezTo>
                          <a:cubicBezTo>
                            <a:pt x="101973" y="608803"/>
                            <a:pt x="101973" y="619240"/>
                            <a:pt x="108931" y="629676"/>
                          </a:cubicBezTo>
                          <a:cubicBezTo>
                            <a:pt x="126325" y="667944"/>
                            <a:pt x="220255" y="706212"/>
                            <a:pt x="342015" y="706212"/>
                          </a:cubicBezTo>
                          <a:lnTo>
                            <a:pt x="345494" y="706212"/>
                          </a:lnTo>
                          <a:cubicBezTo>
                            <a:pt x="491607" y="706212"/>
                            <a:pt x="627283" y="598367"/>
                            <a:pt x="634241" y="556620"/>
                          </a:cubicBezTo>
                          <a:cubicBezTo>
                            <a:pt x="637720" y="518352"/>
                            <a:pt x="620325" y="497479"/>
                            <a:pt x="620325" y="497479"/>
                          </a:cubicBezTo>
                          <a:lnTo>
                            <a:pt x="620325" y="497479"/>
                          </a:lnTo>
                          <a:lnTo>
                            <a:pt x="620325" y="497479"/>
                          </a:lnTo>
                          <a:cubicBezTo>
                            <a:pt x="620325" y="497479"/>
                            <a:pt x="623804" y="413986"/>
                            <a:pt x="602931" y="285268"/>
                          </a:cubicBezTo>
                          <a:lnTo>
                            <a:pt x="602931" y="278310"/>
                          </a:lnTo>
                          <a:lnTo>
                            <a:pt x="609889" y="281789"/>
                          </a:lnTo>
                          <a:cubicBezTo>
                            <a:pt x="620325" y="288747"/>
                            <a:pt x="630762" y="292226"/>
                            <a:pt x="637720" y="292226"/>
                          </a:cubicBezTo>
                          <a:cubicBezTo>
                            <a:pt x="665551" y="292226"/>
                            <a:pt x="686424" y="260916"/>
                            <a:pt x="693382" y="240042"/>
                          </a:cubicBezTo>
                          <a:cubicBezTo>
                            <a:pt x="707297" y="212211"/>
                            <a:pt x="714255" y="180902"/>
                            <a:pt x="717734" y="163507"/>
                          </a:cubicBezTo>
                          <a:cubicBezTo>
                            <a:pt x="717734" y="128718"/>
                            <a:pt x="703818" y="114803"/>
                            <a:pt x="675987" y="107845"/>
                          </a:cubicBezTo>
                          <a:cubicBezTo>
                            <a:pt x="662072" y="104366"/>
                            <a:pt x="648156" y="90451"/>
                            <a:pt x="630762" y="76535"/>
                          </a:cubicBezTo>
                          <a:cubicBezTo>
                            <a:pt x="609889" y="55662"/>
                            <a:pt x="582057" y="34789"/>
                            <a:pt x="554227" y="24352"/>
                          </a:cubicBezTo>
                          <a:cubicBezTo>
                            <a:pt x="547269" y="20873"/>
                            <a:pt x="536832" y="20873"/>
                            <a:pt x="529874" y="20873"/>
                          </a:cubicBezTo>
                          <a:cubicBezTo>
                            <a:pt x="488128" y="20873"/>
                            <a:pt x="449860" y="48704"/>
                            <a:pt x="449860" y="52183"/>
                          </a:cubicBezTo>
                          <a:lnTo>
                            <a:pt x="446382" y="55662"/>
                          </a:lnTo>
                          <a:lnTo>
                            <a:pt x="446382" y="48704"/>
                          </a:lnTo>
                          <a:cubicBezTo>
                            <a:pt x="446382" y="48704"/>
                            <a:pt x="442902" y="17394"/>
                            <a:pt x="425508" y="13916"/>
                          </a:cubicBezTo>
                          <a:cubicBezTo>
                            <a:pt x="422029" y="13916"/>
                            <a:pt x="422029" y="13916"/>
                            <a:pt x="418550" y="13916"/>
                          </a:cubicBezTo>
                          <a:cubicBezTo>
                            <a:pt x="408114" y="13916"/>
                            <a:pt x="401156" y="20873"/>
                            <a:pt x="401156" y="20873"/>
                          </a:cubicBezTo>
                          <a:cubicBezTo>
                            <a:pt x="401156" y="24352"/>
                            <a:pt x="401156" y="27831"/>
                            <a:pt x="401156" y="27831"/>
                          </a:cubicBezTo>
                          <a:cubicBezTo>
                            <a:pt x="401156" y="48704"/>
                            <a:pt x="401156" y="76535"/>
                            <a:pt x="366367" y="86972"/>
                          </a:cubicBezTo>
                          <a:cubicBezTo>
                            <a:pt x="342015" y="93930"/>
                            <a:pt x="324621" y="93930"/>
                            <a:pt x="317663" y="86972"/>
                          </a:cubicBezTo>
                          <a:cubicBezTo>
                            <a:pt x="314184" y="83493"/>
                            <a:pt x="310705" y="76535"/>
                            <a:pt x="310705" y="69578"/>
                          </a:cubicBezTo>
                          <a:lnTo>
                            <a:pt x="310705" y="20873"/>
                          </a:lnTo>
                          <a:cubicBezTo>
                            <a:pt x="303747" y="20873"/>
                            <a:pt x="300269" y="17394"/>
                            <a:pt x="296790" y="17394"/>
                          </a:cubicBezTo>
                          <a:cubicBezTo>
                            <a:pt x="268959" y="17394"/>
                            <a:pt x="265480" y="48704"/>
                            <a:pt x="265480" y="48704"/>
                          </a:cubicBezTo>
                          <a:lnTo>
                            <a:pt x="265480" y="52183"/>
                          </a:lnTo>
                          <a:lnTo>
                            <a:pt x="262001" y="52183"/>
                          </a:lnTo>
                          <a:cubicBezTo>
                            <a:pt x="262001" y="52183"/>
                            <a:pt x="241128" y="48704"/>
                            <a:pt x="192424" y="45225"/>
                          </a:cubicBezTo>
                          <a:cubicBezTo>
                            <a:pt x="150677" y="41747"/>
                            <a:pt x="122846" y="97408"/>
                            <a:pt x="101973" y="132197"/>
                          </a:cubicBezTo>
                          <a:cubicBezTo>
                            <a:pt x="98494" y="139155"/>
                            <a:pt x="95015" y="142634"/>
                            <a:pt x="95015" y="146113"/>
                          </a:cubicBezTo>
                          <a:cubicBezTo>
                            <a:pt x="88057" y="160028"/>
                            <a:pt x="74142" y="166986"/>
                            <a:pt x="60226" y="177423"/>
                          </a:cubicBezTo>
                          <a:cubicBezTo>
                            <a:pt x="35874" y="194817"/>
                            <a:pt x="11522" y="208733"/>
                            <a:pt x="18480" y="247000"/>
                          </a:cubicBezTo>
                          <a:cubicBezTo>
                            <a:pt x="28917" y="299183"/>
                            <a:pt x="63705" y="337451"/>
                            <a:pt x="105452" y="337451"/>
                          </a:cubicBezTo>
                          <a:cubicBezTo>
                            <a:pt x="112409" y="337451"/>
                            <a:pt x="119367" y="337451"/>
                            <a:pt x="126325" y="333972"/>
                          </a:cubicBezTo>
                          <a:lnTo>
                            <a:pt x="119367" y="333972"/>
                          </a:lnTo>
                          <a:close/>
                        </a:path>
                      </a:pathLst>
                    </a:custGeom>
                    <a:solidFill>
                      <a:srgbClr val="006D49"/>
                    </a:solidFill>
                    <a:ln w="34755" cap="flat">
                      <a:noFill/>
                      <a:prstDash val="solid"/>
                      <a:miter/>
                    </a:ln>
                  </p:spPr>
                  <p:txBody>
                    <a:bodyPr rtlCol="0" anchor="ctr"/>
                    <a:lstStyle/>
                    <a:p>
                      <a:endParaRPr lang="en-US"/>
                    </a:p>
                  </p:txBody>
                </p:sp>
              </p:grpSp>
              <p:grpSp>
                <p:nvGrpSpPr>
                  <p:cNvPr id="562" name="Graphic 30">
                    <a:extLst>
                      <a:ext uri="{FF2B5EF4-FFF2-40B4-BE49-F238E27FC236}">
                        <a16:creationId xmlns:a16="http://schemas.microsoft.com/office/drawing/2014/main" xmlns="" id="{19464110-27E4-4051-AA6D-279F868E978D}"/>
                      </a:ext>
                    </a:extLst>
                  </p:cNvPr>
                  <p:cNvGrpSpPr/>
                  <p:nvPr/>
                </p:nvGrpSpPr>
                <p:grpSpPr>
                  <a:xfrm>
                    <a:off x="4518263" y="8397970"/>
                    <a:ext cx="90450" cy="107845"/>
                    <a:chOff x="4518263" y="8397970"/>
                    <a:chExt cx="90450" cy="107845"/>
                  </a:xfrm>
                </p:grpSpPr>
                <p:sp>
                  <p:nvSpPr>
                    <p:cNvPr id="563" name="Freeform: Shape 562">
                      <a:extLst>
                        <a:ext uri="{FF2B5EF4-FFF2-40B4-BE49-F238E27FC236}">
                          <a16:creationId xmlns:a16="http://schemas.microsoft.com/office/drawing/2014/main" xmlns="" id="{D89749EF-7CC1-4BD9-BD42-36F349B39BDE}"/>
                        </a:ext>
                      </a:extLst>
                    </p:cNvPr>
                    <p:cNvSpPr/>
                    <p:nvPr/>
                  </p:nvSpPr>
                  <p:spPr>
                    <a:xfrm>
                      <a:off x="4524706" y="8401449"/>
                      <a:ext cx="84007" cy="103744"/>
                    </a:xfrm>
                    <a:custGeom>
                      <a:avLst/>
                      <a:gdLst>
                        <a:gd name="connsiteX0" fmla="*/ 49219 w 84007"/>
                        <a:gd name="connsiteY0" fmla="*/ 97408 h 103744"/>
                        <a:gd name="connsiteX1" fmla="*/ 84008 w 84007"/>
                        <a:gd name="connsiteY1" fmla="*/ 27831 h 103744"/>
                        <a:gd name="connsiteX2" fmla="*/ 84008 w 84007"/>
                        <a:gd name="connsiteY2" fmla="*/ 0 h 103744"/>
                        <a:gd name="connsiteX3" fmla="*/ 515 w 84007"/>
                        <a:gd name="connsiteY3" fmla="*/ 10437 h 103744"/>
                        <a:gd name="connsiteX4" fmla="*/ 515 w 84007"/>
                        <a:gd name="connsiteY4" fmla="*/ 31310 h 103744"/>
                        <a:gd name="connsiteX5" fmla="*/ 515 w 84007"/>
                        <a:gd name="connsiteY5" fmla="*/ 80014 h 103744"/>
                        <a:gd name="connsiteX6" fmla="*/ 49219 w 84007"/>
                        <a:gd name="connsiteY6" fmla="*/ 97408 h 10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007" h="103744">
                          <a:moveTo>
                            <a:pt x="49219" y="97408"/>
                          </a:moveTo>
                          <a:cubicBezTo>
                            <a:pt x="87487" y="83493"/>
                            <a:pt x="80529" y="52183"/>
                            <a:pt x="84008" y="27831"/>
                          </a:cubicBezTo>
                          <a:lnTo>
                            <a:pt x="84008" y="0"/>
                          </a:lnTo>
                          <a:lnTo>
                            <a:pt x="515" y="10437"/>
                          </a:lnTo>
                          <a:cubicBezTo>
                            <a:pt x="515" y="10437"/>
                            <a:pt x="515" y="10437"/>
                            <a:pt x="515" y="31310"/>
                          </a:cubicBezTo>
                          <a:cubicBezTo>
                            <a:pt x="515" y="31310"/>
                            <a:pt x="515" y="66099"/>
                            <a:pt x="515" y="80014"/>
                          </a:cubicBezTo>
                          <a:cubicBezTo>
                            <a:pt x="-2964" y="100887"/>
                            <a:pt x="10952" y="111324"/>
                            <a:pt x="49219" y="97408"/>
                          </a:cubicBezTo>
                          <a:close/>
                        </a:path>
                      </a:pathLst>
                    </a:custGeom>
                    <a:solidFill>
                      <a:srgbClr val="FDD0B3"/>
                    </a:solidFill>
                    <a:ln w="34755" cap="flat">
                      <a:noFill/>
                      <a:prstDash val="solid"/>
                      <a:miter/>
                    </a:ln>
                  </p:spPr>
                  <p:txBody>
                    <a:bodyPr rtlCol="0" anchor="ctr"/>
                    <a:lstStyle/>
                    <a:p>
                      <a:endParaRPr lang="en-US"/>
                    </a:p>
                  </p:txBody>
                </p:sp>
                <p:sp>
                  <p:nvSpPr>
                    <p:cNvPr id="564" name="Freeform: Shape 563">
                      <a:extLst>
                        <a:ext uri="{FF2B5EF4-FFF2-40B4-BE49-F238E27FC236}">
                          <a16:creationId xmlns:a16="http://schemas.microsoft.com/office/drawing/2014/main" xmlns="" id="{DF42CD9B-B9FB-448C-80B1-3277FD910149}"/>
                        </a:ext>
                      </a:extLst>
                    </p:cNvPr>
                    <p:cNvSpPr/>
                    <p:nvPr/>
                  </p:nvSpPr>
                  <p:spPr>
                    <a:xfrm>
                      <a:off x="4518263" y="8397970"/>
                      <a:ext cx="90450" cy="107845"/>
                    </a:xfrm>
                    <a:custGeom>
                      <a:avLst/>
                      <a:gdLst>
                        <a:gd name="connsiteX0" fmla="*/ 24352 w 90450"/>
                        <a:gd name="connsiteY0" fmla="*/ 107845 h 107845"/>
                        <a:gd name="connsiteX1" fmla="*/ 24352 w 90450"/>
                        <a:gd name="connsiteY1" fmla="*/ 107845 h 107845"/>
                        <a:gd name="connsiteX2" fmla="*/ 0 w 90450"/>
                        <a:gd name="connsiteY2" fmla="*/ 86972 h 107845"/>
                        <a:gd name="connsiteX3" fmla="*/ 0 w 90450"/>
                        <a:gd name="connsiteY3" fmla="*/ 13915 h 107845"/>
                        <a:gd name="connsiteX4" fmla="*/ 90451 w 90450"/>
                        <a:gd name="connsiteY4" fmla="*/ 0 h 107845"/>
                        <a:gd name="connsiteX5" fmla="*/ 90451 w 90450"/>
                        <a:gd name="connsiteY5" fmla="*/ 31310 h 107845"/>
                        <a:gd name="connsiteX6" fmla="*/ 90451 w 90450"/>
                        <a:gd name="connsiteY6" fmla="*/ 45225 h 107845"/>
                        <a:gd name="connsiteX7" fmla="*/ 55662 w 90450"/>
                        <a:gd name="connsiteY7" fmla="*/ 104366 h 107845"/>
                        <a:gd name="connsiteX8" fmla="*/ 24352 w 90450"/>
                        <a:gd name="connsiteY8" fmla="*/ 107845 h 107845"/>
                        <a:gd name="connsiteX9" fmla="*/ 6958 w 90450"/>
                        <a:gd name="connsiteY9" fmla="*/ 20873 h 107845"/>
                        <a:gd name="connsiteX10" fmla="*/ 6958 w 90450"/>
                        <a:gd name="connsiteY10" fmla="*/ 86972 h 107845"/>
                        <a:gd name="connsiteX11" fmla="*/ 24352 w 90450"/>
                        <a:gd name="connsiteY11" fmla="*/ 104366 h 107845"/>
                        <a:gd name="connsiteX12" fmla="*/ 24352 w 90450"/>
                        <a:gd name="connsiteY12" fmla="*/ 104366 h 107845"/>
                        <a:gd name="connsiteX13" fmla="*/ 52183 w 90450"/>
                        <a:gd name="connsiteY13" fmla="*/ 97408 h 107845"/>
                        <a:gd name="connsiteX14" fmla="*/ 83493 w 90450"/>
                        <a:gd name="connsiteY14" fmla="*/ 45225 h 107845"/>
                        <a:gd name="connsiteX15" fmla="*/ 83493 w 90450"/>
                        <a:gd name="connsiteY15" fmla="*/ 31310 h 107845"/>
                        <a:gd name="connsiteX16" fmla="*/ 83493 w 90450"/>
                        <a:gd name="connsiteY16" fmla="*/ 10437 h 107845"/>
                        <a:gd name="connsiteX17" fmla="*/ 6958 w 90450"/>
                        <a:gd name="connsiteY17" fmla="*/ 20873 h 107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0450" h="107845">
                          <a:moveTo>
                            <a:pt x="24352" y="107845"/>
                          </a:moveTo>
                          <a:lnTo>
                            <a:pt x="24352" y="107845"/>
                          </a:lnTo>
                          <a:cubicBezTo>
                            <a:pt x="3479" y="107845"/>
                            <a:pt x="0" y="93930"/>
                            <a:pt x="0" y="86972"/>
                          </a:cubicBezTo>
                          <a:lnTo>
                            <a:pt x="0" y="13915"/>
                          </a:lnTo>
                          <a:lnTo>
                            <a:pt x="90451" y="0"/>
                          </a:lnTo>
                          <a:lnTo>
                            <a:pt x="90451" y="31310"/>
                          </a:lnTo>
                          <a:cubicBezTo>
                            <a:pt x="90451" y="34789"/>
                            <a:pt x="90451" y="38268"/>
                            <a:pt x="90451" y="45225"/>
                          </a:cubicBezTo>
                          <a:cubicBezTo>
                            <a:pt x="90451" y="66099"/>
                            <a:pt x="90451" y="93930"/>
                            <a:pt x="55662" y="104366"/>
                          </a:cubicBezTo>
                          <a:cubicBezTo>
                            <a:pt x="45225" y="107845"/>
                            <a:pt x="34789" y="107845"/>
                            <a:pt x="24352" y="107845"/>
                          </a:cubicBezTo>
                          <a:close/>
                          <a:moveTo>
                            <a:pt x="6958" y="20873"/>
                          </a:moveTo>
                          <a:lnTo>
                            <a:pt x="6958" y="86972"/>
                          </a:lnTo>
                          <a:cubicBezTo>
                            <a:pt x="6958" y="97408"/>
                            <a:pt x="13916" y="104366"/>
                            <a:pt x="24352" y="104366"/>
                          </a:cubicBezTo>
                          <a:lnTo>
                            <a:pt x="24352" y="104366"/>
                          </a:lnTo>
                          <a:cubicBezTo>
                            <a:pt x="31310" y="104366"/>
                            <a:pt x="41747" y="100887"/>
                            <a:pt x="52183" y="97408"/>
                          </a:cubicBezTo>
                          <a:cubicBezTo>
                            <a:pt x="83493" y="86972"/>
                            <a:pt x="83493" y="66099"/>
                            <a:pt x="83493" y="45225"/>
                          </a:cubicBezTo>
                          <a:cubicBezTo>
                            <a:pt x="83493" y="41747"/>
                            <a:pt x="83493" y="34789"/>
                            <a:pt x="83493" y="31310"/>
                          </a:cubicBezTo>
                          <a:lnTo>
                            <a:pt x="83493" y="10437"/>
                          </a:lnTo>
                          <a:lnTo>
                            <a:pt x="6958" y="20873"/>
                          </a:lnTo>
                          <a:close/>
                        </a:path>
                      </a:pathLst>
                    </a:custGeom>
                    <a:solidFill>
                      <a:srgbClr val="9B4F13"/>
                    </a:solidFill>
                    <a:ln w="34755" cap="flat">
                      <a:noFill/>
                      <a:prstDash val="solid"/>
                      <a:miter/>
                    </a:ln>
                  </p:spPr>
                  <p:txBody>
                    <a:bodyPr rtlCol="0" anchor="ctr"/>
                    <a:lstStyle/>
                    <a:p>
                      <a:endParaRPr lang="en-US"/>
                    </a:p>
                  </p:txBody>
                </p:sp>
              </p:grpSp>
              <p:sp>
                <p:nvSpPr>
                  <p:cNvPr id="565" name="Freeform: Shape 564">
                    <a:extLst>
                      <a:ext uri="{FF2B5EF4-FFF2-40B4-BE49-F238E27FC236}">
                        <a16:creationId xmlns:a16="http://schemas.microsoft.com/office/drawing/2014/main" xmlns="" id="{3CB3C84E-4212-4912-A0E7-8EE421FD0927}"/>
                      </a:ext>
                    </a:extLst>
                  </p:cNvPr>
                  <p:cNvSpPr/>
                  <p:nvPr/>
                </p:nvSpPr>
                <p:spPr>
                  <a:xfrm>
                    <a:off x="4525221" y="8404928"/>
                    <a:ext cx="83492" cy="93929"/>
                  </a:xfrm>
                  <a:custGeom>
                    <a:avLst/>
                    <a:gdLst>
                      <a:gd name="connsiteX0" fmla="*/ 83493 w 83492"/>
                      <a:gd name="connsiteY0" fmla="*/ 0 h 93929"/>
                      <a:gd name="connsiteX1" fmla="*/ 0 w 83492"/>
                      <a:gd name="connsiteY1" fmla="*/ 10437 h 93929"/>
                      <a:gd name="connsiteX2" fmla="*/ 0 w 83492"/>
                      <a:gd name="connsiteY2" fmla="*/ 31310 h 93929"/>
                      <a:gd name="connsiteX3" fmla="*/ 0 w 83492"/>
                      <a:gd name="connsiteY3" fmla="*/ 80014 h 93929"/>
                      <a:gd name="connsiteX4" fmla="*/ 3479 w 83492"/>
                      <a:gd name="connsiteY4" fmla="*/ 93930 h 93929"/>
                      <a:gd name="connsiteX5" fmla="*/ 41746 w 83492"/>
                      <a:gd name="connsiteY5" fmla="*/ 34789 h 93929"/>
                      <a:gd name="connsiteX6" fmla="*/ 76535 w 83492"/>
                      <a:gd name="connsiteY6" fmla="*/ 73056 h 93929"/>
                      <a:gd name="connsiteX7" fmla="*/ 83493 w 83492"/>
                      <a:gd name="connsiteY7" fmla="*/ 24352 h 93929"/>
                      <a:gd name="connsiteX8" fmla="*/ 83493 w 83492"/>
                      <a:gd name="connsiteY8" fmla="*/ 0 h 93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492" h="93929">
                        <a:moveTo>
                          <a:pt x="83493" y="0"/>
                        </a:moveTo>
                        <a:lnTo>
                          <a:pt x="0" y="10437"/>
                        </a:lnTo>
                        <a:cubicBezTo>
                          <a:pt x="0" y="10437"/>
                          <a:pt x="0" y="10437"/>
                          <a:pt x="0" y="31310"/>
                        </a:cubicBezTo>
                        <a:cubicBezTo>
                          <a:pt x="0" y="31310"/>
                          <a:pt x="0" y="66099"/>
                          <a:pt x="0" y="80014"/>
                        </a:cubicBezTo>
                        <a:cubicBezTo>
                          <a:pt x="0" y="86972"/>
                          <a:pt x="0" y="90451"/>
                          <a:pt x="3479" y="93930"/>
                        </a:cubicBezTo>
                        <a:cubicBezTo>
                          <a:pt x="6958" y="73056"/>
                          <a:pt x="17394" y="38268"/>
                          <a:pt x="41746" y="34789"/>
                        </a:cubicBezTo>
                        <a:cubicBezTo>
                          <a:pt x="62620" y="31310"/>
                          <a:pt x="73056" y="52183"/>
                          <a:pt x="76535" y="73056"/>
                        </a:cubicBezTo>
                        <a:cubicBezTo>
                          <a:pt x="83493" y="59141"/>
                          <a:pt x="80014" y="41746"/>
                          <a:pt x="83493" y="24352"/>
                        </a:cubicBezTo>
                        <a:lnTo>
                          <a:pt x="83493" y="0"/>
                        </a:lnTo>
                        <a:close/>
                      </a:path>
                    </a:pathLst>
                  </a:custGeom>
                  <a:solidFill>
                    <a:srgbClr val="FBD0B4"/>
                  </a:solidFill>
                  <a:ln w="34755" cap="flat">
                    <a:noFill/>
                    <a:prstDash val="solid"/>
                    <a:miter/>
                  </a:ln>
                </p:spPr>
                <p:txBody>
                  <a:bodyPr rtlCol="0" anchor="ctr"/>
                  <a:lstStyle/>
                  <a:p>
                    <a:endParaRPr lang="en-US"/>
                  </a:p>
                </p:txBody>
              </p:sp>
              <p:sp>
                <p:nvSpPr>
                  <p:cNvPr id="566" name="Freeform: Shape 565">
                    <a:extLst>
                      <a:ext uri="{FF2B5EF4-FFF2-40B4-BE49-F238E27FC236}">
                        <a16:creationId xmlns:a16="http://schemas.microsoft.com/office/drawing/2014/main" xmlns="" id="{395F61BF-4442-4D2D-AADB-6E23E63F1E96}"/>
                      </a:ext>
                    </a:extLst>
                  </p:cNvPr>
                  <p:cNvSpPr/>
                  <p:nvPr/>
                </p:nvSpPr>
                <p:spPr>
                  <a:xfrm>
                    <a:off x="4224287" y="8471027"/>
                    <a:ext cx="707962" cy="659929"/>
                  </a:xfrm>
                  <a:custGeom>
                    <a:avLst/>
                    <a:gdLst>
                      <a:gd name="connsiteX0" fmla="*/ 707963 w 707962"/>
                      <a:gd name="connsiteY0" fmla="*/ 114803 h 659929"/>
                      <a:gd name="connsiteX1" fmla="*/ 662737 w 707962"/>
                      <a:gd name="connsiteY1" fmla="*/ 55662 h 659929"/>
                      <a:gd name="connsiteX2" fmla="*/ 593160 w 707962"/>
                      <a:gd name="connsiteY2" fmla="*/ 0 h 659929"/>
                      <a:gd name="connsiteX3" fmla="*/ 600118 w 707962"/>
                      <a:gd name="connsiteY3" fmla="*/ 10437 h 659929"/>
                      <a:gd name="connsiteX4" fmla="*/ 620991 w 707962"/>
                      <a:gd name="connsiteY4" fmla="*/ 83493 h 659929"/>
                      <a:gd name="connsiteX5" fmla="*/ 683611 w 707962"/>
                      <a:gd name="connsiteY5" fmla="*/ 90451 h 659929"/>
                      <a:gd name="connsiteX6" fmla="*/ 620991 w 707962"/>
                      <a:gd name="connsiteY6" fmla="*/ 114803 h 659929"/>
                      <a:gd name="connsiteX7" fmla="*/ 575766 w 707962"/>
                      <a:gd name="connsiteY7" fmla="*/ 153071 h 659929"/>
                      <a:gd name="connsiteX8" fmla="*/ 506188 w 707962"/>
                      <a:gd name="connsiteY8" fmla="*/ 55662 h 659929"/>
                      <a:gd name="connsiteX9" fmla="*/ 523582 w 707962"/>
                      <a:gd name="connsiteY9" fmla="*/ 549662 h 659929"/>
                      <a:gd name="connsiteX10" fmla="*/ 137427 w 707962"/>
                      <a:gd name="connsiteY10" fmla="*/ 518352 h 659929"/>
                      <a:gd name="connsiteX11" fmla="*/ 158301 w 707962"/>
                      <a:gd name="connsiteY11" fmla="*/ 180902 h 659929"/>
                      <a:gd name="connsiteX12" fmla="*/ 172216 w 707962"/>
                      <a:gd name="connsiteY12" fmla="*/ 90451 h 659929"/>
                      <a:gd name="connsiteX13" fmla="*/ 126991 w 707962"/>
                      <a:gd name="connsiteY13" fmla="*/ 177423 h 659929"/>
                      <a:gd name="connsiteX14" fmla="*/ 123512 w 707962"/>
                      <a:gd name="connsiteY14" fmla="*/ 111324 h 659929"/>
                      <a:gd name="connsiteX15" fmla="*/ 81765 w 707962"/>
                      <a:gd name="connsiteY15" fmla="*/ 271352 h 659929"/>
                      <a:gd name="connsiteX16" fmla="*/ 40019 w 707962"/>
                      <a:gd name="connsiteY16" fmla="*/ 173944 h 659929"/>
                      <a:gd name="connsiteX17" fmla="*/ 102639 w 707962"/>
                      <a:gd name="connsiteY17" fmla="*/ 55662 h 659929"/>
                      <a:gd name="connsiteX18" fmla="*/ 78287 w 707962"/>
                      <a:gd name="connsiteY18" fmla="*/ 100887 h 659929"/>
                      <a:gd name="connsiteX19" fmla="*/ 1751 w 707962"/>
                      <a:gd name="connsiteY19" fmla="*/ 205254 h 659929"/>
                      <a:gd name="connsiteX20" fmla="*/ 113075 w 707962"/>
                      <a:gd name="connsiteY20" fmla="*/ 295704 h 659929"/>
                      <a:gd name="connsiteX21" fmla="*/ 120033 w 707962"/>
                      <a:gd name="connsiteY21" fmla="*/ 542705 h 659929"/>
                      <a:gd name="connsiteX22" fmla="*/ 99160 w 707962"/>
                      <a:gd name="connsiteY22" fmla="*/ 577493 h 659929"/>
                      <a:gd name="connsiteX23" fmla="*/ 116554 w 707962"/>
                      <a:gd name="connsiteY23" fmla="*/ 587930 h 659929"/>
                      <a:gd name="connsiteX24" fmla="*/ 450526 w 707962"/>
                      <a:gd name="connsiteY24" fmla="*/ 636634 h 659929"/>
                      <a:gd name="connsiteX25" fmla="*/ 579245 w 707962"/>
                      <a:gd name="connsiteY25" fmla="*/ 584451 h 659929"/>
                      <a:gd name="connsiteX26" fmla="*/ 631428 w 707962"/>
                      <a:gd name="connsiteY26" fmla="*/ 518352 h 659929"/>
                      <a:gd name="connsiteX27" fmla="*/ 617512 w 707962"/>
                      <a:gd name="connsiteY27" fmla="*/ 459212 h 659929"/>
                      <a:gd name="connsiteX28" fmla="*/ 600118 w 707962"/>
                      <a:gd name="connsiteY28" fmla="*/ 247000 h 659929"/>
                      <a:gd name="connsiteX29" fmla="*/ 707963 w 707962"/>
                      <a:gd name="connsiteY29" fmla="*/ 114803 h 65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07962" h="659929">
                        <a:moveTo>
                          <a:pt x="707963" y="114803"/>
                        </a:moveTo>
                        <a:cubicBezTo>
                          <a:pt x="707963" y="76535"/>
                          <a:pt x="690568" y="62620"/>
                          <a:pt x="662737" y="55662"/>
                        </a:cubicBezTo>
                        <a:cubicBezTo>
                          <a:pt x="645343" y="48704"/>
                          <a:pt x="620991" y="20873"/>
                          <a:pt x="593160" y="0"/>
                        </a:cubicBezTo>
                        <a:cubicBezTo>
                          <a:pt x="596639" y="3479"/>
                          <a:pt x="596639" y="6958"/>
                          <a:pt x="600118" y="10437"/>
                        </a:cubicBezTo>
                        <a:cubicBezTo>
                          <a:pt x="641864" y="59141"/>
                          <a:pt x="624470" y="66099"/>
                          <a:pt x="620991" y="83493"/>
                        </a:cubicBezTo>
                        <a:cubicBezTo>
                          <a:pt x="645343" y="62620"/>
                          <a:pt x="683611" y="69578"/>
                          <a:pt x="683611" y="90451"/>
                        </a:cubicBezTo>
                        <a:cubicBezTo>
                          <a:pt x="683611" y="107845"/>
                          <a:pt x="645343" y="93930"/>
                          <a:pt x="620991" y="114803"/>
                        </a:cubicBezTo>
                        <a:cubicBezTo>
                          <a:pt x="596639" y="132197"/>
                          <a:pt x="589681" y="191338"/>
                          <a:pt x="575766" y="153071"/>
                        </a:cubicBezTo>
                        <a:cubicBezTo>
                          <a:pt x="551413" y="97408"/>
                          <a:pt x="513146" y="38268"/>
                          <a:pt x="506188" y="55662"/>
                        </a:cubicBezTo>
                        <a:cubicBezTo>
                          <a:pt x="620991" y="295704"/>
                          <a:pt x="589681" y="490521"/>
                          <a:pt x="523582" y="549662"/>
                        </a:cubicBezTo>
                        <a:cubicBezTo>
                          <a:pt x="394864" y="664465"/>
                          <a:pt x="172216" y="626198"/>
                          <a:pt x="137427" y="518352"/>
                        </a:cubicBezTo>
                        <a:cubicBezTo>
                          <a:pt x="102639" y="407028"/>
                          <a:pt x="144385" y="233085"/>
                          <a:pt x="158301" y="180902"/>
                        </a:cubicBezTo>
                        <a:cubicBezTo>
                          <a:pt x="172216" y="128718"/>
                          <a:pt x="186132" y="76535"/>
                          <a:pt x="172216" y="90451"/>
                        </a:cubicBezTo>
                        <a:cubicBezTo>
                          <a:pt x="158301" y="104366"/>
                          <a:pt x="126991" y="177423"/>
                          <a:pt x="126991" y="177423"/>
                        </a:cubicBezTo>
                        <a:cubicBezTo>
                          <a:pt x="126991" y="177423"/>
                          <a:pt x="126991" y="160028"/>
                          <a:pt x="123512" y="111324"/>
                        </a:cubicBezTo>
                        <a:cubicBezTo>
                          <a:pt x="85244" y="191338"/>
                          <a:pt x="126991" y="271352"/>
                          <a:pt x="81765" y="271352"/>
                        </a:cubicBezTo>
                        <a:cubicBezTo>
                          <a:pt x="33061" y="271352"/>
                          <a:pt x="-1728" y="194817"/>
                          <a:pt x="40019" y="173944"/>
                        </a:cubicBezTo>
                        <a:cubicBezTo>
                          <a:pt x="81765" y="149592"/>
                          <a:pt x="102639" y="55662"/>
                          <a:pt x="102639" y="55662"/>
                        </a:cubicBezTo>
                        <a:cubicBezTo>
                          <a:pt x="92202" y="73056"/>
                          <a:pt x="85244" y="86972"/>
                          <a:pt x="78287" y="100887"/>
                        </a:cubicBezTo>
                        <a:cubicBezTo>
                          <a:pt x="60892" y="135676"/>
                          <a:pt x="-12164" y="142634"/>
                          <a:pt x="1751" y="205254"/>
                        </a:cubicBezTo>
                        <a:cubicBezTo>
                          <a:pt x="15667" y="264395"/>
                          <a:pt x="57413" y="309620"/>
                          <a:pt x="113075" y="295704"/>
                        </a:cubicBezTo>
                        <a:cubicBezTo>
                          <a:pt x="88723" y="431381"/>
                          <a:pt x="120033" y="542705"/>
                          <a:pt x="120033" y="542705"/>
                        </a:cubicBezTo>
                        <a:cubicBezTo>
                          <a:pt x="120033" y="542705"/>
                          <a:pt x="95681" y="553141"/>
                          <a:pt x="99160" y="577493"/>
                        </a:cubicBezTo>
                        <a:cubicBezTo>
                          <a:pt x="106117" y="577493"/>
                          <a:pt x="109596" y="577493"/>
                          <a:pt x="116554" y="587930"/>
                        </a:cubicBezTo>
                        <a:cubicBezTo>
                          <a:pt x="140906" y="619240"/>
                          <a:pt x="314850" y="699254"/>
                          <a:pt x="450526" y="636634"/>
                        </a:cubicBezTo>
                        <a:cubicBezTo>
                          <a:pt x="547935" y="591409"/>
                          <a:pt x="568808" y="574015"/>
                          <a:pt x="579245" y="584451"/>
                        </a:cubicBezTo>
                        <a:cubicBezTo>
                          <a:pt x="610554" y="560099"/>
                          <a:pt x="631428" y="535747"/>
                          <a:pt x="631428" y="518352"/>
                        </a:cubicBezTo>
                        <a:cubicBezTo>
                          <a:pt x="638385" y="476606"/>
                          <a:pt x="617512" y="459212"/>
                          <a:pt x="617512" y="459212"/>
                        </a:cubicBezTo>
                        <a:cubicBezTo>
                          <a:pt x="617512" y="459212"/>
                          <a:pt x="620991" y="375718"/>
                          <a:pt x="600118" y="247000"/>
                        </a:cubicBezTo>
                        <a:cubicBezTo>
                          <a:pt x="662737" y="285268"/>
                          <a:pt x="707963" y="149592"/>
                          <a:pt x="707963" y="114803"/>
                        </a:cubicBezTo>
                        <a:close/>
                      </a:path>
                    </a:pathLst>
                  </a:custGeom>
                  <a:solidFill>
                    <a:srgbClr val="02C3AE"/>
                  </a:solidFill>
                  <a:ln w="34755" cap="flat">
                    <a:noFill/>
                    <a:prstDash val="solid"/>
                    <a:miter/>
                  </a:ln>
                </p:spPr>
                <p:txBody>
                  <a:bodyPr rtlCol="0" anchor="ctr"/>
                  <a:lstStyle/>
                  <a:p>
                    <a:endParaRPr lang="en-US"/>
                  </a:p>
                </p:txBody>
              </p:sp>
            </p:grpSp>
            <p:grpSp>
              <p:nvGrpSpPr>
                <p:cNvPr id="567" name="Graphic 30">
                  <a:extLst>
                    <a:ext uri="{FF2B5EF4-FFF2-40B4-BE49-F238E27FC236}">
                      <a16:creationId xmlns:a16="http://schemas.microsoft.com/office/drawing/2014/main" xmlns="" id="{E1386BBC-BC36-427D-B84E-9827B9E406E2}"/>
                    </a:ext>
                  </a:extLst>
                </p:cNvPr>
                <p:cNvGrpSpPr/>
                <p:nvPr/>
              </p:nvGrpSpPr>
              <p:grpSpPr>
                <a:xfrm>
                  <a:off x="4823479" y="8651928"/>
                  <a:ext cx="60066" cy="59140"/>
                  <a:chOff x="4823479" y="8651928"/>
                  <a:chExt cx="60066" cy="59140"/>
                </a:xfrm>
              </p:grpSpPr>
              <p:sp>
                <p:nvSpPr>
                  <p:cNvPr id="568" name="Freeform: Shape 567">
                    <a:extLst>
                      <a:ext uri="{FF2B5EF4-FFF2-40B4-BE49-F238E27FC236}">
                        <a16:creationId xmlns:a16="http://schemas.microsoft.com/office/drawing/2014/main" xmlns="" id="{3EFCBC96-0EF4-4F08-A950-0D67F20C109C}"/>
                      </a:ext>
                    </a:extLst>
                  </p:cNvPr>
                  <p:cNvSpPr/>
                  <p:nvPr/>
                </p:nvSpPr>
                <p:spPr>
                  <a:xfrm>
                    <a:off x="4827717" y="8658886"/>
                    <a:ext cx="52349" cy="48353"/>
                  </a:xfrm>
                  <a:custGeom>
                    <a:avLst/>
                    <a:gdLst>
                      <a:gd name="connsiteX0" fmla="*/ 166 w 52349"/>
                      <a:gd name="connsiteY0" fmla="*/ 0 h 48353"/>
                      <a:gd name="connsiteX1" fmla="*/ 52350 w 52349"/>
                      <a:gd name="connsiteY1" fmla="*/ 45225 h 48353"/>
                      <a:gd name="connsiteX2" fmla="*/ 166 w 52349"/>
                      <a:gd name="connsiteY2" fmla="*/ 0 h 48353"/>
                    </a:gdLst>
                    <a:ahLst/>
                    <a:cxnLst>
                      <a:cxn ang="0">
                        <a:pos x="connsiteX0" y="connsiteY0"/>
                      </a:cxn>
                      <a:cxn ang="0">
                        <a:pos x="connsiteX1" y="connsiteY1"/>
                      </a:cxn>
                      <a:cxn ang="0">
                        <a:pos x="connsiteX2" y="connsiteY2"/>
                      </a:cxn>
                    </a:cxnLst>
                    <a:rect l="l" t="t" r="r" b="b"/>
                    <a:pathLst>
                      <a:path w="52349" h="48353">
                        <a:moveTo>
                          <a:pt x="166" y="0"/>
                        </a:moveTo>
                        <a:lnTo>
                          <a:pt x="52350" y="45225"/>
                        </a:lnTo>
                        <a:cubicBezTo>
                          <a:pt x="48871" y="45225"/>
                          <a:pt x="-3312" y="66099"/>
                          <a:pt x="166" y="0"/>
                        </a:cubicBezTo>
                        <a:close/>
                      </a:path>
                    </a:pathLst>
                  </a:custGeom>
                  <a:solidFill>
                    <a:srgbClr val="02C3AE"/>
                  </a:solidFill>
                  <a:ln w="34755" cap="flat">
                    <a:noFill/>
                    <a:prstDash val="solid"/>
                    <a:miter/>
                  </a:ln>
                </p:spPr>
                <p:txBody>
                  <a:bodyPr rtlCol="0" anchor="ctr"/>
                  <a:lstStyle/>
                  <a:p>
                    <a:endParaRPr lang="en-US"/>
                  </a:p>
                </p:txBody>
              </p:sp>
              <p:sp>
                <p:nvSpPr>
                  <p:cNvPr id="569" name="Freeform: Shape 568">
                    <a:extLst>
                      <a:ext uri="{FF2B5EF4-FFF2-40B4-BE49-F238E27FC236}">
                        <a16:creationId xmlns:a16="http://schemas.microsoft.com/office/drawing/2014/main" xmlns="" id="{DA78AEC2-ACBB-4702-818D-9AE8F13CC337}"/>
                      </a:ext>
                    </a:extLst>
                  </p:cNvPr>
                  <p:cNvSpPr/>
                  <p:nvPr/>
                </p:nvSpPr>
                <p:spPr>
                  <a:xfrm>
                    <a:off x="4823479" y="8651928"/>
                    <a:ext cx="60066" cy="59140"/>
                  </a:xfrm>
                  <a:custGeom>
                    <a:avLst/>
                    <a:gdLst>
                      <a:gd name="connsiteX0" fmla="*/ 35714 w 60066"/>
                      <a:gd name="connsiteY0" fmla="*/ 59141 h 59140"/>
                      <a:gd name="connsiteX1" fmla="*/ 11362 w 60066"/>
                      <a:gd name="connsiteY1" fmla="*/ 48704 h 59140"/>
                      <a:gd name="connsiteX2" fmla="*/ 925 w 60066"/>
                      <a:gd name="connsiteY2" fmla="*/ 6958 h 59140"/>
                      <a:gd name="connsiteX3" fmla="*/ 925 w 60066"/>
                      <a:gd name="connsiteY3" fmla="*/ 0 h 59140"/>
                      <a:gd name="connsiteX4" fmla="*/ 60066 w 60066"/>
                      <a:gd name="connsiteY4" fmla="*/ 52183 h 59140"/>
                      <a:gd name="connsiteX5" fmla="*/ 56587 w 60066"/>
                      <a:gd name="connsiteY5" fmla="*/ 55662 h 59140"/>
                      <a:gd name="connsiteX6" fmla="*/ 35714 w 60066"/>
                      <a:gd name="connsiteY6" fmla="*/ 59141 h 59140"/>
                      <a:gd name="connsiteX7" fmla="*/ 7883 w 60066"/>
                      <a:gd name="connsiteY7" fmla="*/ 13916 h 59140"/>
                      <a:gd name="connsiteX8" fmla="*/ 18320 w 60066"/>
                      <a:gd name="connsiteY8" fmla="*/ 45225 h 59140"/>
                      <a:gd name="connsiteX9" fmla="*/ 39193 w 60066"/>
                      <a:gd name="connsiteY9" fmla="*/ 52183 h 59140"/>
                      <a:gd name="connsiteX10" fmla="*/ 53108 w 60066"/>
                      <a:gd name="connsiteY10" fmla="*/ 52183 h 59140"/>
                      <a:gd name="connsiteX11" fmla="*/ 7883 w 60066"/>
                      <a:gd name="connsiteY11" fmla="*/ 13916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066" h="59140">
                        <a:moveTo>
                          <a:pt x="35714" y="59141"/>
                        </a:moveTo>
                        <a:cubicBezTo>
                          <a:pt x="25277" y="59141"/>
                          <a:pt x="18320" y="55662"/>
                          <a:pt x="11362" y="48704"/>
                        </a:cubicBezTo>
                        <a:cubicBezTo>
                          <a:pt x="4404" y="41747"/>
                          <a:pt x="-2554" y="24352"/>
                          <a:pt x="925" y="6958"/>
                        </a:cubicBezTo>
                        <a:lnTo>
                          <a:pt x="925" y="0"/>
                        </a:lnTo>
                        <a:lnTo>
                          <a:pt x="60066" y="52183"/>
                        </a:lnTo>
                        <a:lnTo>
                          <a:pt x="56587" y="55662"/>
                        </a:lnTo>
                        <a:cubicBezTo>
                          <a:pt x="56587" y="55662"/>
                          <a:pt x="46151" y="59141"/>
                          <a:pt x="35714" y="59141"/>
                        </a:cubicBezTo>
                        <a:close/>
                        <a:moveTo>
                          <a:pt x="7883" y="13916"/>
                        </a:moveTo>
                        <a:cubicBezTo>
                          <a:pt x="7883" y="27831"/>
                          <a:pt x="11362" y="38268"/>
                          <a:pt x="18320" y="45225"/>
                        </a:cubicBezTo>
                        <a:cubicBezTo>
                          <a:pt x="21799" y="48704"/>
                          <a:pt x="28756" y="52183"/>
                          <a:pt x="39193" y="52183"/>
                        </a:cubicBezTo>
                        <a:cubicBezTo>
                          <a:pt x="42672" y="52183"/>
                          <a:pt x="49630" y="52183"/>
                          <a:pt x="53108" y="52183"/>
                        </a:cubicBezTo>
                        <a:lnTo>
                          <a:pt x="7883" y="13916"/>
                        </a:lnTo>
                        <a:close/>
                      </a:path>
                    </a:pathLst>
                  </a:custGeom>
                  <a:solidFill>
                    <a:srgbClr val="006D49"/>
                  </a:solidFill>
                  <a:ln w="34755" cap="flat">
                    <a:noFill/>
                    <a:prstDash val="solid"/>
                    <a:miter/>
                  </a:ln>
                </p:spPr>
                <p:txBody>
                  <a:bodyPr rtlCol="0" anchor="ctr"/>
                  <a:lstStyle/>
                  <a:p>
                    <a:endParaRPr lang="en-US"/>
                  </a:p>
                </p:txBody>
              </p:sp>
            </p:grpSp>
            <p:grpSp>
              <p:nvGrpSpPr>
                <p:cNvPr id="570" name="Graphic 30">
                  <a:extLst>
                    <a:ext uri="{FF2B5EF4-FFF2-40B4-BE49-F238E27FC236}">
                      <a16:creationId xmlns:a16="http://schemas.microsoft.com/office/drawing/2014/main" xmlns="" id="{CDF50F90-C545-4556-9865-06A9F0133F04}"/>
                    </a:ext>
                  </a:extLst>
                </p:cNvPr>
                <p:cNvGrpSpPr/>
                <p:nvPr/>
              </p:nvGrpSpPr>
              <p:grpSpPr>
                <a:xfrm>
                  <a:off x="4253869" y="8460590"/>
                  <a:ext cx="650549" cy="622718"/>
                  <a:chOff x="4253869" y="8460590"/>
                  <a:chExt cx="650549" cy="622718"/>
                </a:xfrm>
                <a:solidFill>
                  <a:srgbClr val="006D49"/>
                </a:solidFill>
              </p:grpSpPr>
              <p:sp>
                <p:nvSpPr>
                  <p:cNvPr id="571" name="Freeform: Shape 570">
                    <a:extLst>
                      <a:ext uri="{FF2B5EF4-FFF2-40B4-BE49-F238E27FC236}">
                        <a16:creationId xmlns:a16="http://schemas.microsoft.com/office/drawing/2014/main" xmlns="" id="{EA6085AA-0D10-4053-BF4A-120A0CBF9F4E}"/>
                      </a:ext>
                    </a:extLst>
                  </p:cNvPr>
                  <p:cNvSpPr/>
                  <p:nvPr/>
                </p:nvSpPr>
                <p:spPr>
                  <a:xfrm>
                    <a:off x="4333883" y="8571914"/>
                    <a:ext cx="55661" cy="180901"/>
                  </a:xfrm>
                  <a:custGeom>
                    <a:avLst/>
                    <a:gdLst>
                      <a:gd name="connsiteX0" fmla="*/ 55662 w 55661"/>
                      <a:gd name="connsiteY0" fmla="*/ 0 h 180901"/>
                      <a:gd name="connsiteX1" fmla="*/ 55662 w 55661"/>
                      <a:gd name="connsiteY1" fmla="*/ 0 h 180901"/>
                      <a:gd name="connsiteX2" fmla="*/ 55662 w 55661"/>
                      <a:gd name="connsiteY2" fmla="*/ 6958 h 180901"/>
                      <a:gd name="connsiteX3" fmla="*/ 48704 w 55661"/>
                      <a:gd name="connsiteY3" fmla="*/ 27831 h 180901"/>
                      <a:gd name="connsiteX4" fmla="*/ 38268 w 55661"/>
                      <a:gd name="connsiteY4" fmla="*/ 55662 h 180901"/>
                      <a:gd name="connsiteX5" fmla="*/ 27831 w 55661"/>
                      <a:gd name="connsiteY5" fmla="*/ 90451 h 180901"/>
                      <a:gd name="connsiteX6" fmla="*/ 17394 w 55661"/>
                      <a:gd name="connsiteY6" fmla="*/ 125239 h 180901"/>
                      <a:gd name="connsiteX7" fmla="*/ 6958 w 55661"/>
                      <a:gd name="connsiteY7" fmla="*/ 153070 h 180901"/>
                      <a:gd name="connsiteX8" fmla="*/ 0 w 55661"/>
                      <a:gd name="connsiteY8" fmla="*/ 180902 h 180901"/>
                      <a:gd name="connsiteX9" fmla="*/ 0 w 55661"/>
                      <a:gd name="connsiteY9" fmla="*/ 173944 h 180901"/>
                      <a:gd name="connsiteX10" fmla="*/ 3479 w 55661"/>
                      <a:gd name="connsiteY10" fmla="*/ 153070 h 180901"/>
                      <a:gd name="connsiteX11" fmla="*/ 10436 w 55661"/>
                      <a:gd name="connsiteY11" fmla="*/ 121761 h 180901"/>
                      <a:gd name="connsiteX12" fmla="*/ 20873 w 55661"/>
                      <a:gd name="connsiteY12" fmla="*/ 86972 h 180901"/>
                      <a:gd name="connsiteX13" fmla="*/ 31310 w 55661"/>
                      <a:gd name="connsiteY13" fmla="*/ 52183 h 180901"/>
                      <a:gd name="connsiteX14" fmla="*/ 41746 w 55661"/>
                      <a:gd name="connsiteY14" fmla="*/ 24352 h 180901"/>
                      <a:gd name="connsiteX15" fmla="*/ 48704 w 55661"/>
                      <a:gd name="connsiteY15" fmla="*/ 3479 h 180901"/>
                      <a:gd name="connsiteX16" fmla="*/ 55662 w 55661"/>
                      <a:gd name="connsiteY16" fmla="*/ 0 h 180901"/>
                      <a:gd name="connsiteX17" fmla="*/ 55662 w 55661"/>
                      <a:gd name="connsiteY17" fmla="*/ 0 h 180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661" h="180901">
                        <a:moveTo>
                          <a:pt x="55662" y="0"/>
                        </a:moveTo>
                        <a:cubicBezTo>
                          <a:pt x="55662" y="0"/>
                          <a:pt x="55662" y="0"/>
                          <a:pt x="55662" y="0"/>
                        </a:cubicBezTo>
                        <a:cubicBezTo>
                          <a:pt x="55662" y="3479"/>
                          <a:pt x="55662" y="6958"/>
                          <a:pt x="55662" y="6958"/>
                        </a:cubicBezTo>
                        <a:cubicBezTo>
                          <a:pt x="55662" y="10437"/>
                          <a:pt x="52183" y="20873"/>
                          <a:pt x="48704" y="27831"/>
                        </a:cubicBezTo>
                        <a:cubicBezTo>
                          <a:pt x="45225" y="34789"/>
                          <a:pt x="41746" y="45225"/>
                          <a:pt x="38268" y="55662"/>
                        </a:cubicBezTo>
                        <a:cubicBezTo>
                          <a:pt x="34789" y="66099"/>
                          <a:pt x="31310" y="76535"/>
                          <a:pt x="27831" y="90451"/>
                        </a:cubicBezTo>
                        <a:cubicBezTo>
                          <a:pt x="24352" y="100887"/>
                          <a:pt x="20873" y="114803"/>
                          <a:pt x="17394" y="125239"/>
                        </a:cubicBezTo>
                        <a:cubicBezTo>
                          <a:pt x="13915" y="135676"/>
                          <a:pt x="10436" y="146113"/>
                          <a:pt x="6958" y="153070"/>
                        </a:cubicBezTo>
                        <a:cubicBezTo>
                          <a:pt x="3479" y="170465"/>
                          <a:pt x="0" y="180902"/>
                          <a:pt x="0" y="180902"/>
                        </a:cubicBezTo>
                        <a:cubicBezTo>
                          <a:pt x="0" y="180902"/>
                          <a:pt x="0" y="177423"/>
                          <a:pt x="0" y="173944"/>
                        </a:cubicBezTo>
                        <a:cubicBezTo>
                          <a:pt x="0" y="170465"/>
                          <a:pt x="3479" y="160028"/>
                          <a:pt x="3479" y="153070"/>
                        </a:cubicBezTo>
                        <a:cubicBezTo>
                          <a:pt x="6958" y="142634"/>
                          <a:pt x="6958" y="132197"/>
                          <a:pt x="10436" y="121761"/>
                        </a:cubicBezTo>
                        <a:cubicBezTo>
                          <a:pt x="13915" y="111324"/>
                          <a:pt x="17394" y="100887"/>
                          <a:pt x="20873" y="86972"/>
                        </a:cubicBezTo>
                        <a:cubicBezTo>
                          <a:pt x="24352" y="76535"/>
                          <a:pt x="27831" y="62620"/>
                          <a:pt x="31310" y="52183"/>
                        </a:cubicBezTo>
                        <a:cubicBezTo>
                          <a:pt x="34789" y="41747"/>
                          <a:pt x="38268" y="31310"/>
                          <a:pt x="41746" y="24352"/>
                        </a:cubicBezTo>
                        <a:cubicBezTo>
                          <a:pt x="45225" y="17394"/>
                          <a:pt x="48704" y="10437"/>
                          <a:pt x="48704" y="3479"/>
                        </a:cubicBezTo>
                        <a:cubicBezTo>
                          <a:pt x="55662" y="6958"/>
                          <a:pt x="55662" y="3479"/>
                          <a:pt x="55662" y="0"/>
                        </a:cubicBezTo>
                        <a:cubicBezTo>
                          <a:pt x="55662" y="0"/>
                          <a:pt x="55662" y="0"/>
                          <a:pt x="55662" y="0"/>
                        </a:cubicBezTo>
                        <a:close/>
                      </a:path>
                    </a:pathLst>
                  </a:custGeom>
                  <a:solidFill>
                    <a:srgbClr val="006D49"/>
                  </a:solidFill>
                  <a:ln w="34755" cap="flat">
                    <a:noFill/>
                    <a:prstDash val="solid"/>
                    <a:miter/>
                  </a:ln>
                </p:spPr>
                <p:txBody>
                  <a:bodyPr rtlCol="0" anchor="ctr"/>
                  <a:lstStyle/>
                  <a:p>
                    <a:endParaRPr lang="en-US"/>
                  </a:p>
                </p:txBody>
              </p:sp>
              <p:sp>
                <p:nvSpPr>
                  <p:cNvPr id="572" name="Freeform: Shape 571">
                    <a:extLst>
                      <a:ext uri="{FF2B5EF4-FFF2-40B4-BE49-F238E27FC236}">
                        <a16:creationId xmlns:a16="http://schemas.microsoft.com/office/drawing/2014/main" xmlns="" id="{6F97D480-6FF5-4045-9914-54FEEABDDF0D}"/>
                      </a:ext>
                    </a:extLst>
                  </p:cNvPr>
                  <p:cNvSpPr/>
                  <p:nvPr/>
                </p:nvSpPr>
                <p:spPr>
                  <a:xfrm>
                    <a:off x="4337362" y="8592787"/>
                    <a:ext cx="6957" cy="100887"/>
                  </a:xfrm>
                  <a:custGeom>
                    <a:avLst/>
                    <a:gdLst>
                      <a:gd name="connsiteX0" fmla="*/ 6958 w 6957"/>
                      <a:gd name="connsiteY0" fmla="*/ 0 h 100887"/>
                      <a:gd name="connsiteX1" fmla="*/ 6958 w 6957"/>
                      <a:gd name="connsiteY1" fmla="*/ 3479 h 100887"/>
                      <a:gd name="connsiteX2" fmla="*/ 6958 w 6957"/>
                      <a:gd name="connsiteY2" fmla="*/ 13916 h 100887"/>
                      <a:gd name="connsiteX3" fmla="*/ 6958 w 6957"/>
                      <a:gd name="connsiteY3" fmla="*/ 31310 h 100887"/>
                      <a:gd name="connsiteX4" fmla="*/ 6958 w 6957"/>
                      <a:gd name="connsiteY4" fmla="*/ 41747 h 100887"/>
                      <a:gd name="connsiteX5" fmla="*/ 6958 w 6957"/>
                      <a:gd name="connsiteY5" fmla="*/ 52183 h 100887"/>
                      <a:gd name="connsiteX6" fmla="*/ 6958 w 6957"/>
                      <a:gd name="connsiteY6" fmla="*/ 62620 h 100887"/>
                      <a:gd name="connsiteX7" fmla="*/ 6958 w 6957"/>
                      <a:gd name="connsiteY7" fmla="*/ 73056 h 100887"/>
                      <a:gd name="connsiteX8" fmla="*/ 6958 w 6957"/>
                      <a:gd name="connsiteY8" fmla="*/ 86972 h 100887"/>
                      <a:gd name="connsiteX9" fmla="*/ 6958 w 6957"/>
                      <a:gd name="connsiteY9" fmla="*/ 97408 h 100887"/>
                      <a:gd name="connsiteX10" fmla="*/ 6958 w 6957"/>
                      <a:gd name="connsiteY10" fmla="*/ 100887 h 100887"/>
                      <a:gd name="connsiteX11" fmla="*/ 6958 w 6957"/>
                      <a:gd name="connsiteY11" fmla="*/ 97408 h 100887"/>
                      <a:gd name="connsiteX12" fmla="*/ 3479 w 6957"/>
                      <a:gd name="connsiteY12" fmla="*/ 86972 h 100887"/>
                      <a:gd name="connsiteX13" fmla="*/ 0 w 6957"/>
                      <a:gd name="connsiteY13" fmla="*/ 80014 h 100887"/>
                      <a:gd name="connsiteX14" fmla="*/ 0 w 6957"/>
                      <a:gd name="connsiteY14" fmla="*/ 73056 h 100887"/>
                      <a:gd name="connsiteX15" fmla="*/ 0 w 6957"/>
                      <a:gd name="connsiteY15" fmla="*/ 62620 h 100887"/>
                      <a:gd name="connsiteX16" fmla="*/ 0 w 6957"/>
                      <a:gd name="connsiteY16" fmla="*/ 52183 h 100887"/>
                      <a:gd name="connsiteX17" fmla="*/ 0 w 6957"/>
                      <a:gd name="connsiteY17" fmla="*/ 34789 h 100887"/>
                      <a:gd name="connsiteX18" fmla="*/ 3479 w 6957"/>
                      <a:gd name="connsiteY18" fmla="*/ 17394 h 100887"/>
                      <a:gd name="connsiteX19" fmla="*/ 6958 w 6957"/>
                      <a:gd name="connsiteY19" fmla="*/ 0 h 100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57" h="100887">
                        <a:moveTo>
                          <a:pt x="6958" y="0"/>
                        </a:moveTo>
                        <a:cubicBezTo>
                          <a:pt x="6958" y="0"/>
                          <a:pt x="6958" y="0"/>
                          <a:pt x="6958" y="3479"/>
                        </a:cubicBezTo>
                        <a:cubicBezTo>
                          <a:pt x="6958" y="6958"/>
                          <a:pt x="6958" y="10437"/>
                          <a:pt x="6958" y="13916"/>
                        </a:cubicBezTo>
                        <a:cubicBezTo>
                          <a:pt x="6958" y="17394"/>
                          <a:pt x="6958" y="24352"/>
                          <a:pt x="6958" y="31310"/>
                        </a:cubicBezTo>
                        <a:cubicBezTo>
                          <a:pt x="6958" y="34789"/>
                          <a:pt x="6958" y="38268"/>
                          <a:pt x="6958" y="41747"/>
                        </a:cubicBezTo>
                        <a:cubicBezTo>
                          <a:pt x="6958" y="45225"/>
                          <a:pt x="6958" y="48704"/>
                          <a:pt x="6958" y="52183"/>
                        </a:cubicBezTo>
                        <a:cubicBezTo>
                          <a:pt x="6958" y="55662"/>
                          <a:pt x="6958" y="59141"/>
                          <a:pt x="6958" y="62620"/>
                        </a:cubicBezTo>
                        <a:cubicBezTo>
                          <a:pt x="6958" y="66099"/>
                          <a:pt x="6958" y="69578"/>
                          <a:pt x="6958" y="73056"/>
                        </a:cubicBezTo>
                        <a:cubicBezTo>
                          <a:pt x="6958" y="80014"/>
                          <a:pt x="6958" y="83493"/>
                          <a:pt x="6958" y="86972"/>
                        </a:cubicBezTo>
                        <a:cubicBezTo>
                          <a:pt x="6958" y="90451"/>
                          <a:pt x="6958" y="93930"/>
                          <a:pt x="6958" y="97408"/>
                        </a:cubicBezTo>
                        <a:cubicBezTo>
                          <a:pt x="6958" y="100887"/>
                          <a:pt x="6958" y="100887"/>
                          <a:pt x="6958" y="100887"/>
                        </a:cubicBezTo>
                        <a:cubicBezTo>
                          <a:pt x="6958" y="100887"/>
                          <a:pt x="6958" y="100887"/>
                          <a:pt x="6958" y="97408"/>
                        </a:cubicBezTo>
                        <a:cubicBezTo>
                          <a:pt x="6958" y="93930"/>
                          <a:pt x="3479" y="90451"/>
                          <a:pt x="3479" y="86972"/>
                        </a:cubicBezTo>
                        <a:cubicBezTo>
                          <a:pt x="3479" y="83493"/>
                          <a:pt x="3479" y="83493"/>
                          <a:pt x="0" y="80014"/>
                        </a:cubicBezTo>
                        <a:cubicBezTo>
                          <a:pt x="0" y="76535"/>
                          <a:pt x="0" y="73056"/>
                          <a:pt x="0" y="73056"/>
                        </a:cubicBezTo>
                        <a:cubicBezTo>
                          <a:pt x="0" y="69578"/>
                          <a:pt x="0" y="66099"/>
                          <a:pt x="0" y="62620"/>
                        </a:cubicBezTo>
                        <a:cubicBezTo>
                          <a:pt x="0" y="59141"/>
                          <a:pt x="0" y="55662"/>
                          <a:pt x="0" y="52183"/>
                        </a:cubicBezTo>
                        <a:cubicBezTo>
                          <a:pt x="0" y="45225"/>
                          <a:pt x="0" y="38268"/>
                          <a:pt x="0" y="34789"/>
                        </a:cubicBezTo>
                        <a:cubicBezTo>
                          <a:pt x="0" y="27831"/>
                          <a:pt x="0" y="24352"/>
                          <a:pt x="3479" y="17394"/>
                        </a:cubicBezTo>
                        <a:cubicBezTo>
                          <a:pt x="6958" y="6958"/>
                          <a:pt x="6958" y="0"/>
                          <a:pt x="6958" y="0"/>
                        </a:cubicBezTo>
                        <a:close/>
                      </a:path>
                    </a:pathLst>
                  </a:custGeom>
                  <a:solidFill>
                    <a:srgbClr val="006D49"/>
                  </a:solidFill>
                  <a:ln w="34755" cap="flat">
                    <a:noFill/>
                    <a:prstDash val="solid"/>
                    <a:miter/>
                  </a:ln>
                </p:spPr>
                <p:txBody>
                  <a:bodyPr rtlCol="0" anchor="ctr"/>
                  <a:lstStyle/>
                  <a:p>
                    <a:endParaRPr lang="en-US"/>
                  </a:p>
                </p:txBody>
              </p:sp>
              <p:sp>
                <p:nvSpPr>
                  <p:cNvPr id="573" name="Freeform: Shape 572">
                    <a:extLst>
                      <a:ext uri="{FF2B5EF4-FFF2-40B4-BE49-F238E27FC236}">
                        <a16:creationId xmlns:a16="http://schemas.microsoft.com/office/drawing/2014/main" xmlns="" id="{F5FCEADB-EC64-42CF-88C8-4CE0A81C8413}"/>
                      </a:ext>
                    </a:extLst>
                  </p:cNvPr>
                  <p:cNvSpPr/>
                  <p:nvPr/>
                </p:nvSpPr>
                <p:spPr>
                  <a:xfrm>
                    <a:off x="4740911" y="8540604"/>
                    <a:ext cx="73056" cy="163507"/>
                  </a:xfrm>
                  <a:custGeom>
                    <a:avLst/>
                    <a:gdLst>
                      <a:gd name="connsiteX0" fmla="*/ 6958 w 73056"/>
                      <a:gd name="connsiteY0" fmla="*/ 0 h 163507"/>
                      <a:gd name="connsiteX1" fmla="*/ 10437 w 73056"/>
                      <a:gd name="connsiteY1" fmla="*/ 6958 h 163507"/>
                      <a:gd name="connsiteX2" fmla="*/ 20873 w 73056"/>
                      <a:gd name="connsiteY2" fmla="*/ 24352 h 163507"/>
                      <a:gd name="connsiteX3" fmla="*/ 34789 w 73056"/>
                      <a:gd name="connsiteY3" fmla="*/ 48704 h 163507"/>
                      <a:gd name="connsiteX4" fmla="*/ 41746 w 73056"/>
                      <a:gd name="connsiteY4" fmla="*/ 62620 h 163507"/>
                      <a:gd name="connsiteX5" fmla="*/ 48704 w 73056"/>
                      <a:gd name="connsiteY5" fmla="*/ 76535 h 163507"/>
                      <a:gd name="connsiteX6" fmla="*/ 55662 w 73056"/>
                      <a:gd name="connsiteY6" fmla="*/ 93930 h 163507"/>
                      <a:gd name="connsiteX7" fmla="*/ 62620 w 73056"/>
                      <a:gd name="connsiteY7" fmla="*/ 107845 h 163507"/>
                      <a:gd name="connsiteX8" fmla="*/ 66099 w 73056"/>
                      <a:gd name="connsiteY8" fmla="*/ 121761 h 163507"/>
                      <a:gd name="connsiteX9" fmla="*/ 69578 w 73056"/>
                      <a:gd name="connsiteY9" fmla="*/ 135676 h 163507"/>
                      <a:gd name="connsiteX10" fmla="*/ 73056 w 73056"/>
                      <a:gd name="connsiteY10" fmla="*/ 156549 h 163507"/>
                      <a:gd name="connsiteX11" fmla="*/ 73056 w 73056"/>
                      <a:gd name="connsiteY11" fmla="*/ 163507 h 163507"/>
                      <a:gd name="connsiteX12" fmla="*/ 69578 w 73056"/>
                      <a:gd name="connsiteY12" fmla="*/ 156549 h 163507"/>
                      <a:gd name="connsiteX13" fmla="*/ 62620 w 73056"/>
                      <a:gd name="connsiteY13" fmla="*/ 135676 h 163507"/>
                      <a:gd name="connsiteX14" fmla="*/ 59141 w 73056"/>
                      <a:gd name="connsiteY14" fmla="*/ 121761 h 163507"/>
                      <a:gd name="connsiteX15" fmla="*/ 52183 w 73056"/>
                      <a:gd name="connsiteY15" fmla="*/ 107845 h 163507"/>
                      <a:gd name="connsiteX16" fmla="*/ 45225 w 73056"/>
                      <a:gd name="connsiteY16" fmla="*/ 93930 h 163507"/>
                      <a:gd name="connsiteX17" fmla="*/ 38268 w 73056"/>
                      <a:gd name="connsiteY17" fmla="*/ 76535 h 163507"/>
                      <a:gd name="connsiteX18" fmla="*/ 31310 w 73056"/>
                      <a:gd name="connsiteY18" fmla="*/ 62620 h 163507"/>
                      <a:gd name="connsiteX19" fmla="*/ 24352 w 73056"/>
                      <a:gd name="connsiteY19" fmla="*/ 48704 h 163507"/>
                      <a:gd name="connsiteX20" fmla="*/ 17394 w 73056"/>
                      <a:gd name="connsiteY20" fmla="*/ 34789 h 163507"/>
                      <a:gd name="connsiteX21" fmla="*/ 10437 w 73056"/>
                      <a:gd name="connsiteY21" fmla="*/ 20873 h 163507"/>
                      <a:gd name="connsiteX22" fmla="*/ 0 w 73056"/>
                      <a:gd name="connsiteY22" fmla="*/ 3479 h 163507"/>
                      <a:gd name="connsiteX23" fmla="*/ 6958 w 73056"/>
                      <a:gd name="connsiteY23" fmla="*/ 0 h 163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3056" h="163507">
                        <a:moveTo>
                          <a:pt x="6958" y="0"/>
                        </a:moveTo>
                        <a:cubicBezTo>
                          <a:pt x="6958" y="0"/>
                          <a:pt x="10437" y="3479"/>
                          <a:pt x="10437" y="6958"/>
                        </a:cubicBezTo>
                        <a:cubicBezTo>
                          <a:pt x="13916" y="10437"/>
                          <a:pt x="17394" y="17394"/>
                          <a:pt x="20873" y="24352"/>
                        </a:cubicBezTo>
                        <a:cubicBezTo>
                          <a:pt x="24352" y="31310"/>
                          <a:pt x="31310" y="41747"/>
                          <a:pt x="34789" y="48704"/>
                        </a:cubicBezTo>
                        <a:cubicBezTo>
                          <a:pt x="38268" y="52183"/>
                          <a:pt x="38268" y="59141"/>
                          <a:pt x="41746" y="62620"/>
                        </a:cubicBezTo>
                        <a:cubicBezTo>
                          <a:pt x="45225" y="66099"/>
                          <a:pt x="45225" y="73056"/>
                          <a:pt x="48704" y="76535"/>
                        </a:cubicBezTo>
                        <a:cubicBezTo>
                          <a:pt x="52183" y="83493"/>
                          <a:pt x="52183" y="86972"/>
                          <a:pt x="55662" y="93930"/>
                        </a:cubicBezTo>
                        <a:cubicBezTo>
                          <a:pt x="59141" y="100887"/>
                          <a:pt x="59141" y="104366"/>
                          <a:pt x="62620" y="107845"/>
                        </a:cubicBezTo>
                        <a:cubicBezTo>
                          <a:pt x="62620" y="111324"/>
                          <a:pt x="66099" y="118282"/>
                          <a:pt x="66099" y="121761"/>
                        </a:cubicBezTo>
                        <a:cubicBezTo>
                          <a:pt x="66099" y="125240"/>
                          <a:pt x="69578" y="132197"/>
                          <a:pt x="69578" y="135676"/>
                        </a:cubicBezTo>
                        <a:cubicBezTo>
                          <a:pt x="73056" y="142634"/>
                          <a:pt x="73056" y="149592"/>
                          <a:pt x="73056" y="156549"/>
                        </a:cubicBezTo>
                        <a:cubicBezTo>
                          <a:pt x="73056" y="160028"/>
                          <a:pt x="73056" y="163507"/>
                          <a:pt x="73056" y="163507"/>
                        </a:cubicBezTo>
                        <a:cubicBezTo>
                          <a:pt x="73056" y="163507"/>
                          <a:pt x="73056" y="160028"/>
                          <a:pt x="69578" y="156549"/>
                        </a:cubicBezTo>
                        <a:cubicBezTo>
                          <a:pt x="69578" y="153071"/>
                          <a:pt x="66099" y="146113"/>
                          <a:pt x="62620" y="135676"/>
                        </a:cubicBezTo>
                        <a:cubicBezTo>
                          <a:pt x="62620" y="132197"/>
                          <a:pt x="59141" y="128718"/>
                          <a:pt x="59141" y="121761"/>
                        </a:cubicBezTo>
                        <a:cubicBezTo>
                          <a:pt x="59141" y="118282"/>
                          <a:pt x="55662" y="111324"/>
                          <a:pt x="52183" y="107845"/>
                        </a:cubicBezTo>
                        <a:cubicBezTo>
                          <a:pt x="52183" y="104366"/>
                          <a:pt x="48704" y="97408"/>
                          <a:pt x="45225" y="93930"/>
                        </a:cubicBezTo>
                        <a:cubicBezTo>
                          <a:pt x="41746" y="90451"/>
                          <a:pt x="41746" y="83493"/>
                          <a:pt x="38268" y="76535"/>
                        </a:cubicBezTo>
                        <a:cubicBezTo>
                          <a:pt x="34789" y="73056"/>
                          <a:pt x="34789" y="66099"/>
                          <a:pt x="31310" y="62620"/>
                        </a:cubicBezTo>
                        <a:cubicBezTo>
                          <a:pt x="27831" y="59141"/>
                          <a:pt x="27831" y="52183"/>
                          <a:pt x="24352" y="48704"/>
                        </a:cubicBezTo>
                        <a:cubicBezTo>
                          <a:pt x="20873" y="45225"/>
                          <a:pt x="20873" y="38268"/>
                          <a:pt x="17394" y="34789"/>
                        </a:cubicBezTo>
                        <a:cubicBezTo>
                          <a:pt x="13916" y="31310"/>
                          <a:pt x="13916" y="27831"/>
                          <a:pt x="10437" y="20873"/>
                        </a:cubicBezTo>
                        <a:cubicBezTo>
                          <a:pt x="6958" y="13916"/>
                          <a:pt x="3479" y="6958"/>
                          <a:pt x="0" y="3479"/>
                        </a:cubicBezTo>
                        <a:cubicBezTo>
                          <a:pt x="10437" y="3479"/>
                          <a:pt x="6958" y="0"/>
                          <a:pt x="6958" y="0"/>
                        </a:cubicBezTo>
                        <a:close/>
                      </a:path>
                    </a:pathLst>
                  </a:custGeom>
                  <a:solidFill>
                    <a:srgbClr val="006D49"/>
                  </a:solidFill>
                  <a:ln w="34755" cap="flat">
                    <a:noFill/>
                    <a:prstDash val="solid"/>
                    <a:miter/>
                  </a:ln>
                </p:spPr>
                <p:txBody>
                  <a:bodyPr rtlCol="0" anchor="ctr"/>
                  <a:lstStyle/>
                  <a:p>
                    <a:endParaRPr lang="en-US"/>
                  </a:p>
                </p:txBody>
              </p:sp>
              <p:sp>
                <p:nvSpPr>
                  <p:cNvPr id="574" name="Freeform: Shape 573">
                    <a:extLst>
                      <a:ext uri="{FF2B5EF4-FFF2-40B4-BE49-F238E27FC236}">
                        <a16:creationId xmlns:a16="http://schemas.microsoft.com/office/drawing/2014/main" xmlns="" id="{FA187E45-F920-4B62-80EE-8944EEA976B1}"/>
                      </a:ext>
                    </a:extLst>
                  </p:cNvPr>
                  <p:cNvSpPr/>
                  <p:nvPr/>
                </p:nvSpPr>
                <p:spPr>
                  <a:xfrm>
                    <a:off x="4253869" y="8561478"/>
                    <a:ext cx="45225" cy="66098"/>
                  </a:xfrm>
                  <a:custGeom>
                    <a:avLst/>
                    <a:gdLst>
                      <a:gd name="connsiteX0" fmla="*/ 0 w 45225"/>
                      <a:gd name="connsiteY0" fmla="*/ 66099 h 66098"/>
                      <a:gd name="connsiteX1" fmla="*/ 0 w 45225"/>
                      <a:gd name="connsiteY1" fmla="*/ 66099 h 66098"/>
                      <a:gd name="connsiteX2" fmla="*/ 6958 w 45225"/>
                      <a:gd name="connsiteY2" fmla="*/ 62620 h 66098"/>
                      <a:gd name="connsiteX3" fmla="*/ 10437 w 45225"/>
                      <a:gd name="connsiteY3" fmla="*/ 59141 h 66098"/>
                      <a:gd name="connsiteX4" fmla="*/ 13916 w 45225"/>
                      <a:gd name="connsiteY4" fmla="*/ 55662 h 66098"/>
                      <a:gd name="connsiteX5" fmla="*/ 17394 w 45225"/>
                      <a:gd name="connsiteY5" fmla="*/ 52183 h 66098"/>
                      <a:gd name="connsiteX6" fmla="*/ 20873 w 45225"/>
                      <a:gd name="connsiteY6" fmla="*/ 45225 h 66098"/>
                      <a:gd name="connsiteX7" fmla="*/ 24352 w 45225"/>
                      <a:gd name="connsiteY7" fmla="*/ 38268 h 66098"/>
                      <a:gd name="connsiteX8" fmla="*/ 27831 w 45225"/>
                      <a:gd name="connsiteY8" fmla="*/ 31310 h 66098"/>
                      <a:gd name="connsiteX9" fmla="*/ 31310 w 45225"/>
                      <a:gd name="connsiteY9" fmla="*/ 24352 h 66098"/>
                      <a:gd name="connsiteX10" fmla="*/ 34789 w 45225"/>
                      <a:gd name="connsiteY10" fmla="*/ 17394 h 66098"/>
                      <a:gd name="connsiteX11" fmla="*/ 38268 w 45225"/>
                      <a:gd name="connsiteY11" fmla="*/ 10437 h 66098"/>
                      <a:gd name="connsiteX12" fmla="*/ 45225 w 45225"/>
                      <a:gd name="connsiteY12" fmla="*/ 0 h 66098"/>
                      <a:gd name="connsiteX13" fmla="*/ 41746 w 45225"/>
                      <a:gd name="connsiteY13" fmla="*/ 13915 h 66098"/>
                      <a:gd name="connsiteX14" fmla="*/ 38268 w 45225"/>
                      <a:gd name="connsiteY14" fmla="*/ 24352 h 66098"/>
                      <a:gd name="connsiteX15" fmla="*/ 34789 w 45225"/>
                      <a:gd name="connsiteY15" fmla="*/ 31310 h 66098"/>
                      <a:gd name="connsiteX16" fmla="*/ 31310 w 45225"/>
                      <a:gd name="connsiteY16" fmla="*/ 38268 h 66098"/>
                      <a:gd name="connsiteX17" fmla="*/ 27831 w 45225"/>
                      <a:gd name="connsiteY17" fmla="*/ 45225 h 66098"/>
                      <a:gd name="connsiteX18" fmla="*/ 24352 w 45225"/>
                      <a:gd name="connsiteY18" fmla="*/ 52183 h 66098"/>
                      <a:gd name="connsiteX19" fmla="*/ 20873 w 45225"/>
                      <a:gd name="connsiteY19" fmla="*/ 55662 h 66098"/>
                      <a:gd name="connsiteX20" fmla="*/ 17394 w 45225"/>
                      <a:gd name="connsiteY20" fmla="*/ 59141 h 66098"/>
                      <a:gd name="connsiteX21" fmla="*/ 13916 w 45225"/>
                      <a:gd name="connsiteY21" fmla="*/ 62620 h 66098"/>
                      <a:gd name="connsiteX22" fmla="*/ 0 w 45225"/>
                      <a:gd name="connsiteY22" fmla="*/ 66099 h 66098"/>
                      <a:gd name="connsiteX23" fmla="*/ 0 w 45225"/>
                      <a:gd name="connsiteY23" fmla="*/ 66099 h 6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5225" h="66098">
                        <a:moveTo>
                          <a:pt x="0" y="66099"/>
                        </a:moveTo>
                        <a:cubicBezTo>
                          <a:pt x="0" y="66099"/>
                          <a:pt x="0" y="66099"/>
                          <a:pt x="0" y="66099"/>
                        </a:cubicBezTo>
                        <a:cubicBezTo>
                          <a:pt x="3479" y="62620"/>
                          <a:pt x="3479" y="62620"/>
                          <a:pt x="6958" y="62620"/>
                        </a:cubicBezTo>
                        <a:cubicBezTo>
                          <a:pt x="6958" y="62620"/>
                          <a:pt x="10437" y="59141"/>
                          <a:pt x="10437" y="59141"/>
                        </a:cubicBezTo>
                        <a:cubicBezTo>
                          <a:pt x="10437" y="59141"/>
                          <a:pt x="13916" y="55662"/>
                          <a:pt x="13916" y="55662"/>
                        </a:cubicBezTo>
                        <a:cubicBezTo>
                          <a:pt x="13916" y="55662"/>
                          <a:pt x="17394" y="52183"/>
                          <a:pt x="17394" y="52183"/>
                        </a:cubicBezTo>
                        <a:cubicBezTo>
                          <a:pt x="17394" y="52183"/>
                          <a:pt x="20873" y="48704"/>
                          <a:pt x="20873" y="45225"/>
                        </a:cubicBezTo>
                        <a:cubicBezTo>
                          <a:pt x="20873" y="41746"/>
                          <a:pt x="24352" y="41746"/>
                          <a:pt x="24352" y="38268"/>
                        </a:cubicBezTo>
                        <a:cubicBezTo>
                          <a:pt x="24352" y="34789"/>
                          <a:pt x="27831" y="34789"/>
                          <a:pt x="27831" y="31310"/>
                        </a:cubicBezTo>
                        <a:cubicBezTo>
                          <a:pt x="27831" y="27831"/>
                          <a:pt x="31310" y="27831"/>
                          <a:pt x="31310" y="24352"/>
                        </a:cubicBezTo>
                        <a:cubicBezTo>
                          <a:pt x="31310" y="20873"/>
                          <a:pt x="34789" y="20873"/>
                          <a:pt x="34789" y="17394"/>
                        </a:cubicBezTo>
                        <a:cubicBezTo>
                          <a:pt x="34789" y="13915"/>
                          <a:pt x="38268" y="13915"/>
                          <a:pt x="38268" y="10437"/>
                        </a:cubicBezTo>
                        <a:cubicBezTo>
                          <a:pt x="41746" y="3479"/>
                          <a:pt x="45225" y="0"/>
                          <a:pt x="45225" y="0"/>
                        </a:cubicBezTo>
                        <a:cubicBezTo>
                          <a:pt x="45225" y="0"/>
                          <a:pt x="45225" y="3479"/>
                          <a:pt x="41746" y="13915"/>
                        </a:cubicBezTo>
                        <a:cubicBezTo>
                          <a:pt x="41746" y="17394"/>
                          <a:pt x="38268" y="20873"/>
                          <a:pt x="38268" y="24352"/>
                        </a:cubicBezTo>
                        <a:cubicBezTo>
                          <a:pt x="38268" y="27831"/>
                          <a:pt x="34789" y="27831"/>
                          <a:pt x="34789" y="31310"/>
                        </a:cubicBezTo>
                        <a:cubicBezTo>
                          <a:pt x="34789" y="34789"/>
                          <a:pt x="31310" y="34789"/>
                          <a:pt x="31310" y="38268"/>
                        </a:cubicBezTo>
                        <a:cubicBezTo>
                          <a:pt x="31310" y="41746"/>
                          <a:pt x="27831" y="41746"/>
                          <a:pt x="27831" y="45225"/>
                        </a:cubicBezTo>
                        <a:cubicBezTo>
                          <a:pt x="27831" y="48704"/>
                          <a:pt x="24352" y="48704"/>
                          <a:pt x="24352" y="52183"/>
                        </a:cubicBezTo>
                        <a:cubicBezTo>
                          <a:pt x="24352" y="52183"/>
                          <a:pt x="20873" y="55662"/>
                          <a:pt x="20873" y="55662"/>
                        </a:cubicBezTo>
                        <a:cubicBezTo>
                          <a:pt x="20873" y="55662"/>
                          <a:pt x="17394" y="59141"/>
                          <a:pt x="17394" y="59141"/>
                        </a:cubicBezTo>
                        <a:cubicBezTo>
                          <a:pt x="17394" y="59141"/>
                          <a:pt x="13916" y="62620"/>
                          <a:pt x="13916" y="62620"/>
                        </a:cubicBezTo>
                        <a:cubicBezTo>
                          <a:pt x="3479" y="62620"/>
                          <a:pt x="3479" y="66099"/>
                          <a:pt x="0" y="66099"/>
                        </a:cubicBezTo>
                        <a:cubicBezTo>
                          <a:pt x="0" y="66099"/>
                          <a:pt x="0" y="66099"/>
                          <a:pt x="0" y="66099"/>
                        </a:cubicBezTo>
                        <a:close/>
                      </a:path>
                    </a:pathLst>
                  </a:custGeom>
                  <a:solidFill>
                    <a:srgbClr val="006D49"/>
                  </a:solidFill>
                  <a:ln w="34755" cap="flat">
                    <a:noFill/>
                    <a:prstDash val="solid"/>
                    <a:miter/>
                  </a:ln>
                </p:spPr>
                <p:txBody>
                  <a:bodyPr rtlCol="0" anchor="ctr"/>
                  <a:lstStyle/>
                  <a:p>
                    <a:endParaRPr lang="en-US"/>
                  </a:p>
                </p:txBody>
              </p:sp>
              <p:sp>
                <p:nvSpPr>
                  <p:cNvPr id="575" name="Freeform: Shape 574">
                    <a:extLst>
                      <a:ext uri="{FF2B5EF4-FFF2-40B4-BE49-F238E27FC236}">
                        <a16:creationId xmlns:a16="http://schemas.microsoft.com/office/drawing/2014/main" xmlns="" id="{365E4E1E-7886-4DC9-B013-6695C03A5BC3}"/>
                      </a:ext>
                    </a:extLst>
                  </p:cNvPr>
                  <p:cNvSpPr/>
                  <p:nvPr/>
                </p:nvSpPr>
                <p:spPr>
                  <a:xfrm>
                    <a:off x="4333883" y="9003295"/>
                    <a:ext cx="45225" cy="80014"/>
                  </a:xfrm>
                  <a:custGeom>
                    <a:avLst/>
                    <a:gdLst>
                      <a:gd name="connsiteX0" fmla="*/ 6958 w 45225"/>
                      <a:gd name="connsiteY0" fmla="*/ 0 h 80014"/>
                      <a:gd name="connsiteX1" fmla="*/ 6958 w 45225"/>
                      <a:gd name="connsiteY1" fmla="*/ 3479 h 80014"/>
                      <a:gd name="connsiteX2" fmla="*/ 10436 w 45225"/>
                      <a:gd name="connsiteY2" fmla="*/ 13916 h 80014"/>
                      <a:gd name="connsiteX3" fmla="*/ 13915 w 45225"/>
                      <a:gd name="connsiteY3" fmla="*/ 27831 h 80014"/>
                      <a:gd name="connsiteX4" fmla="*/ 17394 w 45225"/>
                      <a:gd name="connsiteY4" fmla="*/ 34789 h 80014"/>
                      <a:gd name="connsiteX5" fmla="*/ 20873 w 45225"/>
                      <a:gd name="connsiteY5" fmla="*/ 41747 h 80014"/>
                      <a:gd name="connsiteX6" fmla="*/ 24352 w 45225"/>
                      <a:gd name="connsiteY6" fmla="*/ 48704 h 80014"/>
                      <a:gd name="connsiteX7" fmla="*/ 27831 w 45225"/>
                      <a:gd name="connsiteY7" fmla="*/ 55662 h 80014"/>
                      <a:gd name="connsiteX8" fmla="*/ 31310 w 45225"/>
                      <a:gd name="connsiteY8" fmla="*/ 62620 h 80014"/>
                      <a:gd name="connsiteX9" fmla="*/ 34789 w 45225"/>
                      <a:gd name="connsiteY9" fmla="*/ 69578 h 80014"/>
                      <a:gd name="connsiteX10" fmla="*/ 38268 w 45225"/>
                      <a:gd name="connsiteY10" fmla="*/ 73056 h 80014"/>
                      <a:gd name="connsiteX11" fmla="*/ 41746 w 45225"/>
                      <a:gd name="connsiteY11" fmla="*/ 76535 h 80014"/>
                      <a:gd name="connsiteX12" fmla="*/ 45225 w 45225"/>
                      <a:gd name="connsiteY12" fmla="*/ 80014 h 80014"/>
                      <a:gd name="connsiteX13" fmla="*/ 41746 w 45225"/>
                      <a:gd name="connsiteY13" fmla="*/ 80014 h 80014"/>
                      <a:gd name="connsiteX14" fmla="*/ 31310 w 45225"/>
                      <a:gd name="connsiteY14" fmla="*/ 73056 h 80014"/>
                      <a:gd name="connsiteX15" fmla="*/ 24352 w 45225"/>
                      <a:gd name="connsiteY15" fmla="*/ 69578 h 80014"/>
                      <a:gd name="connsiteX16" fmla="*/ 17394 w 45225"/>
                      <a:gd name="connsiteY16" fmla="*/ 62620 h 80014"/>
                      <a:gd name="connsiteX17" fmla="*/ 13915 w 45225"/>
                      <a:gd name="connsiteY17" fmla="*/ 55662 h 80014"/>
                      <a:gd name="connsiteX18" fmla="*/ 10436 w 45225"/>
                      <a:gd name="connsiteY18" fmla="*/ 48704 h 80014"/>
                      <a:gd name="connsiteX19" fmla="*/ 3479 w 45225"/>
                      <a:gd name="connsiteY19" fmla="*/ 31310 h 80014"/>
                      <a:gd name="connsiteX20" fmla="*/ 0 w 45225"/>
                      <a:gd name="connsiteY20" fmla="*/ 17394 h 80014"/>
                      <a:gd name="connsiteX21" fmla="*/ 0 w 45225"/>
                      <a:gd name="connsiteY21" fmla="*/ 6958 h 80014"/>
                      <a:gd name="connsiteX22" fmla="*/ 6958 w 45225"/>
                      <a:gd name="connsiteY22" fmla="*/ 0 h 8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5225" h="80014">
                        <a:moveTo>
                          <a:pt x="6958" y="0"/>
                        </a:moveTo>
                        <a:cubicBezTo>
                          <a:pt x="6958" y="0"/>
                          <a:pt x="6958" y="0"/>
                          <a:pt x="6958" y="3479"/>
                        </a:cubicBezTo>
                        <a:cubicBezTo>
                          <a:pt x="6958" y="6958"/>
                          <a:pt x="10436" y="10437"/>
                          <a:pt x="10436" y="13916"/>
                        </a:cubicBezTo>
                        <a:cubicBezTo>
                          <a:pt x="10436" y="17394"/>
                          <a:pt x="13915" y="24352"/>
                          <a:pt x="13915" y="27831"/>
                        </a:cubicBezTo>
                        <a:cubicBezTo>
                          <a:pt x="13915" y="31310"/>
                          <a:pt x="17394" y="34789"/>
                          <a:pt x="17394" y="34789"/>
                        </a:cubicBezTo>
                        <a:cubicBezTo>
                          <a:pt x="17394" y="38268"/>
                          <a:pt x="20873" y="41747"/>
                          <a:pt x="20873" y="41747"/>
                        </a:cubicBezTo>
                        <a:cubicBezTo>
                          <a:pt x="20873" y="45225"/>
                          <a:pt x="24352" y="45225"/>
                          <a:pt x="24352" y="48704"/>
                        </a:cubicBezTo>
                        <a:cubicBezTo>
                          <a:pt x="24352" y="52183"/>
                          <a:pt x="27831" y="52183"/>
                          <a:pt x="27831" y="55662"/>
                        </a:cubicBezTo>
                        <a:cubicBezTo>
                          <a:pt x="27831" y="59141"/>
                          <a:pt x="31310" y="59141"/>
                          <a:pt x="31310" y="62620"/>
                        </a:cubicBezTo>
                        <a:cubicBezTo>
                          <a:pt x="31310" y="66099"/>
                          <a:pt x="34789" y="66099"/>
                          <a:pt x="34789" y="69578"/>
                        </a:cubicBezTo>
                        <a:cubicBezTo>
                          <a:pt x="34789" y="69578"/>
                          <a:pt x="38268" y="73056"/>
                          <a:pt x="38268" y="73056"/>
                        </a:cubicBezTo>
                        <a:cubicBezTo>
                          <a:pt x="38268" y="73056"/>
                          <a:pt x="41746" y="76535"/>
                          <a:pt x="41746" y="76535"/>
                        </a:cubicBezTo>
                        <a:cubicBezTo>
                          <a:pt x="45225" y="76535"/>
                          <a:pt x="45225" y="80014"/>
                          <a:pt x="45225" y="80014"/>
                        </a:cubicBezTo>
                        <a:cubicBezTo>
                          <a:pt x="45225" y="80014"/>
                          <a:pt x="45225" y="80014"/>
                          <a:pt x="41746" y="80014"/>
                        </a:cubicBezTo>
                        <a:cubicBezTo>
                          <a:pt x="38268" y="80014"/>
                          <a:pt x="34789" y="76535"/>
                          <a:pt x="31310" y="73056"/>
                        </a:cubicBezTo>
                        <a:cubicBezTo>
                          <a:pt x="27831" y="73056"/>
                          <a:pt x="27831" y="69578"/>
                          <a:pt x="24352" y="69578"/>
                        </a:cubicBezTo>
                        <a:cubicBezTo>
                          <a:pt x="20873" y="69578"/>
                          <a:pt x="20873" y="66099"/>
                          <a:pt x="17394" y="62620"/>
                        </a:cubicBezTo>
                        <a:cubicBezTo>
                          <a:pt x="13915" y="59141"/>
                          <a:pt x="13915" y="59141"/>
                          <a:pt x="13915" y="55662"/>
                        </a:cubicBezTo>
                        <a:cubicBezTo>
                          <a:pt x="13915" y="52183"/>
                          <a:pt x="10436" y="48704"/>
                          <a:pt x="10436" y="48704"/>
                        </a:cubicBezTo>
                        <a:cubicBezTo>
                          <a:pt x="6958" y="41747"/>
                          <a:pt x="6958" y="38268"/>
                          <a:pt x="3479" y="31310"/>
                        </a:cubicBezTo>
                        <a:cubicBezTo>
                          <a:pt x="3479" y="24352"/>
                          <a:pt x="0" y="20873"/>
                          <a:pt x="0" y="17394"/>
                        </a:cubicBezTo>
                        <a:cubicBezTo>
                          <a:pt x="0" y="13916"/>
                          <a:pt x="0" y="10437"/>
                          <a:pt x="0" y="6958"/>
                        </a:cubicBezTo>
                        <a:cubicBezTo>
                          <a:pt x="6958" y="0"/>
                          <a:pt x="6958" y="0"/>
                          <a:pt x="6958" y="0"/>
                        </a:cubicBezTo>
                        <a:close/>
                      </a:path>
                    </a:pathLst>
                  </a:custGeom>
                  <a:solidFill>
                    <a:srgbClr val="006D49"/>
                  </a:solidFill>
                  <a:ln w="34755" cap="flat">
                    <a:noFill/>
                    <a:prstDash val="solid"/>
                    <a:miter/>
                  </a:ln>
                </p:spPr>
                <p:txBody>
                  <a:bodyPr rtlCol="0" anchor="ctr"/>
                  <a:lstStyle/>
                  <a:p>
                    <a:endParaRPr lang="en-US"/>
                  </a:p>
                </p:txBody>
              </p:sp>
              <p:sp>
                <p:nvSpPr>
                  <p:cNvPr id="576" name="Freeform: Shape 575">
                    <a:extLst>
                      <a:ext uri="{FF2B5EF4-FFF2-40B4-BE49-F238E27FC236}">
                        <a16:creationId xmlns:a16="http://schemas.microsoft.com/office/drawing/2014/main" xmlns="" id="{338447DE-8A89-458C-88BC-122039513FEB}"/>
                      </a:ext>
                    </a:extLst>
                  </p:cNvPr>
                  <p:cNvSpPr/>
                  <p:nvPr/>
                </p:nvSpPr>
                <p:spPr>
                  <a:xfrm>
                    <a:off x="4500869" y="8460590"/>
                    <a:ext cx="59141" cy="45225"/>
                  </a:xfrm>
                  <a:custGeom>
                    <a:avLst/>
                    <a:gdLst>
                      <a:gd name="connsiteX0" fmla="*/ 0 w 59141"/>
                      <a:gd name="connsiteY0" fmla="*/ 0 h 45225"/>
                      <a:gd name="connsiteX1" fmla="*/ 0 w 59141"/>
                      <a:gd name="connsiteY1" fmla="*/ 3479 h 45225"/>
                      <a:gd name="connsiteX2" fmla="*/ 0 w 59141"/>
                      <a:gd name="connsiteY2" fmla="*/ 13916 h 45225"/>
                      <a:gd name="connsiteX3" fmla="*/ 3479 w 59141"/>
                      <a:gd name="connsiteY3" fmla="*/ 20873 h 45225"/>
                      <a:gd name="connsiteX4" fmla="*/ 6958 w 59141"/>
                      <a:gd name="connsiteY4" fmla="*/ 27831 h 45225"/>
                      <a:gd name="connsiteX5" fmla="*/ 10437 w 59141"/>
                      <a:gd name="connsiteY5" fmla="*/ 34789 h 45225"/>
                      <a:gd name="connsiteX6" fmla="*/ 13916 w 59141"/>
                      <a:gd name="connsiteY6" fmla="*/ 38268 h 45225"/>
                      <a:gd name="connsiteX7" fmla="*/ 17394 w 59141"/>
                      <a:gd name="connsiteY7" fmla="*/ 41747 h 45225"/>
                      <a:gd name="connsiteX8" fmla="*/ 24352 w 59141"/>
                      <a:gd name="connsiteY8" fmla="*/ 45225 h 45225"/>
                      <a:gd name="connsiteX9" fmla="*/ 27831 w 59141"/>
                      <a:gd name="connsiteY9" fmla="*/ 45225 h 45225"/>
                      <a:gd name="connsiteX10" fmla="*/ 31310 w 59141"/>
                      <a:gd name="connsiteY10" fmla="*/ 45225 h 45225"/>
                      <a:gd name="connsiteX11" fmla="*/ 38268 w 59141"/>
                      <a:gd name="connsiteY11" fmla="*/ 45225 h 45225"/>
                      <a:gd name="connsiteX12" fmla="*/ 45225 w 59141"/>
                      <a:gd name="connsiteY12" fmla="*/ 45225 h 45225"/>
                      <a:gd name="connsiteX13" fmla="*/ 52183 w 59141"/>
                      <a:gd name="connsiteY13" fmla="*/ 45225 h 45225"/>
                      <a:gd name="connsiteX14" fmla="*/ 55662 w 59141"/>
                      <a:gd name="connsiteY14" fmla="*/ 45225 h 45225"/>
                      <a:gd name="connsiteX15" fmla="*/ 59141 w 59141"/>
                      <a:gd name="connsiteY15" fmla="*/ 45225 h 45225"/>
                      <a:gd name="connsiteX16" fmla="*/ 55662 w 59141"/>
                      <a:gd name="connsiteY16" fmla="*/ 45225 h 45225"/>
                      <a:gd name="connsiteX17" fmla="*/ 52183 w 59141"/>
                      <a:gd name="connsiteY17" fmla="*/ 45225 h 45225"/>
                      <a:gd name="connsiteX18" fmla="*/ 45225 w 59141"/>
                      <a:gd name="connsiteY18" fmla="*/ 45225 h 45225"/>
                      <a:gd name="connsiteX19" fmla="*/ 38268 w 59141"/>
                      <a:gd name="connsiteY19" fmla="*/ 45225 h 45225"/>
                      <a:gd name="connsiteX20" fmla="*/ 31310 w 59141"/>
                      <a:gd name="connsiteY20" fmla="*/ 45225 h 45225"/>
                      <a:gd name="connsiteX21" fmla="*/ 27831 w 59141"/>
                      <a:gd name="connsiteY21" fmla="*/ 45225 h 45225"/>
                      <a:gd name="connsiteX22" fmla="*/ 24352 w 59141"/>
                      <a:gd name="connsiteY22" fmla="*/ 45225 h 45225"/>
                      <a:gd name="connsiteX23" fmla="*/ 17394 w 59141"/>
                      <a:gd name="connsiteY23" fmla="*/ 41747 h 45225"/>
                      <a:gd name="connsiteX24" fmla="*/ 13916 w 59141"/>
                      <a:gd name="connsiteY24" fmla="*/ 38268 h 45225"/>
                      <a:gd name="connsiteX25" fmla="*/ 10437 w 59141"/>
                      <a:gd name="connsiteY25" fmla="*/ 34789 h 45225"/>
                      <a:gd name="connsiteX26" fmla="*/ 3479 w 59141"/>
                      <a:gd name="connsiteY26" fmla="*/ 27831 h 45225"/>
                      <a:gd name="connsiteX27" fmla="*/ 0 w 59141"/>
                      <a:gd name="connsiteY27" fmla="*/ 20873 h 45225"/>
                      <a:gd name="connsiteX28" fmla="*/ 0 w 59141"/>
                      <a:gd name="connsiteY28" fmla="*/ 13916 h 45225"/>
                      <a:gd name="connsiteX29" fmla="*/ 0 w 59141"/>
                      <a:gd name="connsiteY29" fmla="*/ 6958 h 45225"/>
                      <a:gd name="connsiteX30" fmla="*/ 0 w 59141"/>
                      <a:gd name="connsiteY30" fmla="*/ 3479 h 45225"/>
                      <a:gd name="connsiteX31" fmla="*/ 0 w 59141"/>
                      <a:gd name="connsiteY31" fmla="*/ 0 h 45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9141" h="45225">
                        <a:moveTo>
                          <a:pt x="0" y="0"/>
                        </a:moveTo>
                        <a:cubicBezTo>
                          <a:pt x="0" y="0"/>
                          <a:pt x="0" y="0"/>
                          <a:pt x="0" y="3479"/>
                        </a:cubicBezTo>
                        <a:cubicBezTo>
                          <a:pt x="0" y="6958"/>
                          <a:pt x="0" y="10437"/>
                          <a:pt x="0" y="13916"/>
                        </a:cubicBezTo>
                        <a:cubicBezTo>
                          <a:pt x="0" y="17394"/>
                          <a:pt x="0" y="17394"/>
                          <a:pt x="3479" y="20873"/>
                        </a:cubicBezTo>
                        <a:cubicBezTo>
                          <a:pt x="3479" y="24352"/>
                          <a:pt x="6958" y="24352"/>
                          <a:pt x="6958" y="27831"/>
                        </a:cubicBezTo>
                        <a:cubicBezTo>
                          <a:pt x="6958" y="31310"/>
                          <a:pt x="10437" y="31310"/>
                          <a:pt x="10437" y="34789"/>
                        </a:cubicBezTo>
                        <a:cubicBezTo>
                          <a:pt x="10437" y="34789"/>
                          <a:pt x="13916" y="34789"/>
                          <a:pt x="13916" y="38268"/>
                        </a:cubicBezTo>
                        <a:cubicBezTo>
                          <a:pt x="13916" y="38268"/>
                          <a:pt x="17394" y="38268"/>
                          <a:pt x="17394" y="41747"/>
                        </a:cubicBezTo>
                        <a:cubicBezTo>
                          <a:pt x="20873" y="41747"/>
                          <a:pt x="20873" y="45225"/>
                          <a:pt x="24352" y="45225"/>
                        </a:cubicBezTo>
                        <a:cubicBezTo>
                          <a:pt x="24352" y="45225"/>
                          <a:pt x="27831" y="45225"/>
                          <a:pt x="27831" y="45225"/>
                        </a:cubicBezTo>
                        <a:cubicBezTo>
                          <a:pt x="27831" y="45225"/>
                          <a:pt x="31310" y="45225"/>
                          <a:pt x="31310" y="45225"/>
                        </a:cubicBezTo>
                        <a:cubicBezTo>
                          <a:pt x="34789" y="45225"/>
                          <a:pt x="34789" y="45225"/>
                          <a:pt x="38268" y="45225"/>
                        </a:cubicBezTo>
                        <a:cubicBezTo>
                          <a:pt x="41747" y="45225"/>
                          <a:pt x="41747" y="45225"/>
                          <a:pt x="45225" y="45225"/>
                        </a:cubicBezTo>
                        <a:cubicBezTo>
                          <a:pt x="48704" y="45225"/>
                          <a:pt x="48704" y="45225"/>
                          <a:pt x="52183" y="45225"/>
                        </a:cubicBezTo>
                        <a:cubicBezTo>
                          <a:pt x="55662" y="45225"/>
                          <a:pt x="55662" y="45225"/>
                          <a:pt x="55662" y="45225"/>
                        </a:cubicBezTo>
                        <a:cubicBezTo>
                          <a:pt x="59141" y="45225"/>
                          <a:pt x="59141" y="45225"/>
                          <a:pt x="59141" y="45225"/>
                        </a:cubicBezTo>
                        <a:cubicBezTo>
                          <a:pt x="59141" y="45225"/>
                          <a:pt x="59141" y="45225"/>
                          <a:pt x="55662" y="45225"/>
                        </a:cubicBezTo>
                        <a:cubicBezTo>
                          <a:pt x="55662" y="45225"/>
                          <a:pt x="52183" y="45225"/>
                          <a:pt x="52183" y="45225"/>
                        </a:cubicBezTo>
                        <a:cubicBezTo>
                          <a:pt x="48704" y="45225"/>
                          <a:pt x="48704" y="45225"/>
                          <a:pt x="45225" y="45225"/>
                        </a:cubicBezTo>
                        <a:cubicBezTo>
                          <a:pt x="41747" y="45225"/>
                          <a:pt x="41747" y="45225"/>
                          <a:pt x="38268" y="45225"/>
                        </a:cubicBezTo>
                        <a:cubicBezTo>
                          <a:pt x="34789" y="45225"/>
                          <a:pt x="31310" y="45225"/>
                          <a:pt x="31310" y="45225"/>
                        </a:cubicBezTo>
                        <a:cubicBezTo>
                          <a:pt x="31310" y="45225"/>
                          <a:pt x="27831" y="45225"/>
                          <a:pt x="27831" y="45225"/>
                        </a:cubicBezTo>
                        <a:cubicBezTo>
                          <a:pt x="27831" y="45225"/>
                          <a:pt x="24352" y="45225"/>
                          <a:pt x="24352" y="45225"/>
                        </a:cubicBezTo>
                        <a:cubicBezTo>
                          <a:pt x="20873" y="45225"/>
                          <a:pt x="17394" y="41747"/>
                          <a:pt x="17394" y="41747"/>
                        </a:cubicBezTo>
                        <a:cubicBezTo>
                          <a:pt x="17394" y="41747"/>
                          <a:pt x="13916" y="41747"/>
                          <a:pt x="13916" y="38268"/>
                        </a:cubicBezTo>
                        <a:cubicBezTo>
                          <a:pt x="13916" y="38268"/>
                          <a:pt x="10437" y="34789"/>
                          <a:pt x="10437" y="34789"/>
                        </a:cubicBezTo>
                        <a:cubicBezTo>
                          <a:pt x="6958" y="31310"/>
                          <a:pt x="6958" y="31310"/>
                          <a:pt x="3479" y="27831"/>
                        </a:cubicBezTo>
                        <a:cubicBezTo>
                          <a:pt x="3479" y="24352"/>
                          <a:pt x="0" y="20873"/>
                          <a:pt x="0" y="20873"/>
                        </a:cubicBezTo>
                        <a:cubicBezTo>
                          <a:pt x="0" y="17394"/>
                          <a:pt x="0" y="17394"/>
                          <a:pt x="0" y="13916"/>
                        </a:cubicBezTo>
                        <a:cubicBezTo>
                          <a:pt x="0" y="10437"/>
                          <a:pt x="0" y="10437"/>
                          <a:pt x="0" y="6958"/>
                        </a:cubicBezTo>
                        <a:cubicBezTo>
                          <a:pt x="0" y="6958"/>
                          <a:pt x="0" y="3479"/>
                          <a:pt x="0" y="3479"/>
                        </a:cubicBezTo>
                        <a:cubicBezTo>
                          <a:pt x="0" y="0"/>
                          <a:pt x="0" y="0"/>
                          <a:pt x="0" y="0"/>
                        </a:cubicBezTo>
                        <a:close/>
                      </a:path>
                    </a:pathLst>
                  </a:custGeom>
                  <a:solidFill>
                    <a:srgbClr val="006D49"/>
                  </a:solidFill>
                  <a:ln w="34755" cap="flat">
                    <a:noFill/>
                    <a:prstDash val="solid"/>
                    <a:miter/>
                  </a:ln>
                </p:spPr>
                <p:txBody>
                  <a:bodyPr rtlCol="0" anchor="ctr"/>
                  <a:lstStyle/>
                  <a:p>
                    <a:endParaRPr lang="en-US"/>
                  </a:p>
                </p:txBody>
              </p:sp>
              <p:sp>
                <p:nvSpPr>
                  <p:cNvPr id="577" name="Freeform: Shape 576">
                    <a:extLst>
                      <a:ext uri="{FF2B5EF4-FFF2-40B4-BE49-F238E27FC236}">
                        <a16:creationId xmlns:a16="http://schemas.microsoft.com/office/drawing/2014/main" xmlns="" id="{0FD4A8C7-4FF7-4B47-8E89-57153877B9E3}"/>
                      </a:ext>
                    </a:extLst>
                  </p:cNvPr>
                  <p:cNvSpPr/>
                  <p:nvPr/>
                </p:nvSpPr>
                <p:spPr>
                  <a:xfrm>
                    <a:off x="4810489" y="8912844"/>
                    <a:ext cx="27831" cy="93929"/>
                  </a:xfrm>
                  <a:custGeom>
                    <a:avLst/>
                    <a:gdLst>
                      <a:gd name="connsiteX0" fmla="*/ 27831 w 27831"/>
                      <a:gd name="connsiteY0" fmla="*/ 0 h 93929"/>
                      <a:gd name="connsiteX1" fmla="*/ 27831 w 27831"/>
                      <a:gd name="connsiteY1" fmla="*/ 3479 h 93929"/>
                      <a:gd name="connsiteX2" fmla="*/ 27831 w 27831"/>
                      <a:gd name="connsiteY2" fmla="*/ 13916 h 93929"/>
                      <a:gd name="connsiteX3" fmla="*/ 24352 w 27831"/>
                      <a:gd name="connsiteY3" fmla="*/ 48704 h 93929"/>
                      <a:gd name="connsiteX4" fmla="*/ 20873 w 27831"/>
                      <a:gd name="connsiteY4" fmla="*/ 59141 h 93929"/>
                      <a:gd name="connsiteX5" fmla="*/ 17394 w 27831"/>
                      <a:gd name="connsiteY5" fmla="*/ 66099 h 93929"/>
                      <a:gd name="connsiteX6" fmla="*/ 13916 w 27831"/>
                      <a:gd name="connsiteY6" fmla="*/ 73056 h 93929"/>
                      <a:gd name="connsiteX7" fmla="*/ 10437 w 27831"/>
                      <a:gd name="connsiteY7" fmla="*/ 80014 h 93929"/>
                      <a:gd name="connsiteX8" fmla="*/ 6958 w 27831"/>
                      <a:gd name="connsiteY8" fmla="*/ 86972 h 93929"/>
                      <a:gd name="connsiteX9" fmla="*/ 3479 w 27831"/>
                      <a:gd name="connsiteY9" fmla="*/ 90451 h 93929"/>
                      <a:gd name="connsiteX10" fmla="*/ 0 w 27831"/>
                      <a:gd name="connsiteY10" fmla="*/ 93930 h 93929"/>
                      <a:gd name="connsiteX11" fmla="*/ 3479 w 27831"/>
                      <a:gd name="connsiteY11" fmla="*/ 90451 h 93929"/>
                      <a:gd name="connsiteX12" fmla="*/ 6958 w 27831"/>
                      <a:gd name="connsiteY12" fmla="*/ 86972 h 93929"/>
                      <a:gd name="connsiteX13" fmla="*/ 10437 w 27831"/>
                      <a:gd name="connsiteY13" fmla="*/ 80014 h 93929"/>
                      <a:gd name="connsiteX14" fmla="*/ 13916 w 27831"/>
                      <a:gd name="connsiteY14" fmla="*/ 73056 h 93929"/>
                      <a:gd name="connsiteX15" fmla="*/ 17394 w 27831"/>
                      <a:gd name="connsiteY15" fmla="*/ 66099 h 93929"/>
                      <a:gd name="connsiteX16" fmla="*/ 20873 w 27831"/>
                      <a:gd name="connsiteY16" fmla="*/ 48704 h 93929"/>
                      <a:gd name="connsiteX17" fmla="*/ 24352 w 27831"/>
                      <a:gd name="connsiteY17" fmla="*/ 31310 h 93929"/>
                      <a:gd name="connsiteX18" fmla="*/ 27831 w 27831"/>
                      <a:gd name="connsiteY18" fmla="*/ 17394 h 93929"/>
                      <a:gd name="connsiteX19" fmla="*/ 27831 w 27831"/>
                      <a:gd name="connsiteY19" fmla="*/ 0 h 93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7831" h="93929">
                        <a:moveTo>
                          <a:pt x="27831" y="0"/>
                        </a:moveTo>
                        <a:cubicBezTo>
                          <a:pt x="27831" y="0"/>
                          <a:pt x="27831" y="0"/>
                          <a:pt x="27831" y="3479"/>
                        </a:cubicBezTo>
                        <a:cubicBezTo>
                          <a:pt x="27831" y="6958"/>
                          <a:pt x="27831" y="10437"/>
                          <a:pt x="27831" y="13916"/>
                        </a:cubicBezTo>
                        <a:cubicBezTo>
                          <a:pt x="27831" y="24352"/>
                          <a:pt x="27831" y="34789"/>
                          <a:pt x="24352" y="48704"/>
                        </a:cubicBezTo>
                        <a:cubicBezTo>
                          <a:pt x="24352" y="52183"/>
                          <a:pt x="24352" y="55662"/>
                          <a:pt x="20873" y="59141"/>
                        </a:cubicBezTo>
                        <a:cubicBezTo>
                          <a:pt x="20873" y="62620"/>
                          <a:pt x="20873" y="66099"/>
                          <a:pt x="17394" y="66099"/>
                        </a:cubicBezTo>
                        <a:cubicBezTo>
                          <a:pt x="17394" y="69578"/>
                          <a:pt x="13916" y="73056"/>
                          <a:pt x="13916" y="73056"/>
                        </a:cubicBezTo>
                        <a:cubicBezTo>
                          <a:pt x="13916" y="76535"/>
                          <a:pt x="10437" y="76535"/>
                          <a:pt x="10437" y="80014"/>
                        </a:cubicBezTo>
                        <a:cubicBezTo>
                          <a:pt x="10437" y="83493"/>
                          <a:pt x="6958" y="83493"/>
                          <a:pt x="6958" y="86972"/>
                        </a:cubicBezTo>
                        <a:cubicBezTo>
                          <a:pt x="6958" y="86972"/>
                          <a:pt x="3479" y="90451"/>
                          <a:pt x="3479" y="90451"/>
                        </a:cubicBezTo>
                        <a:cubicBezTo>
                          <a:pt x="0" y="93930"/>
                          <a:pt x="0" y="93930"/>
                          <a:pt x="0" y="93930"/>
                        </a:cubicBezTo>
                        <a:cubicBezTo>
                          <a:pt x="0" y="93930"/>
                          <a:pt x="0" y="93930"/>
                          <a:pt x="3479" y="90451"/>
                        </a:cubicBezTo>
                        <a:cubicBezTo>
                          <a:pt x="3479" y="90451"/>
                          <a:pt x="3479" y="86972"/>
                          <a:pt x="6958" y="86972"/>
                        </a:cubicBezTo>
                        <a:cubicBezTo>
                          <a:pt x="6958" y="86972"/>
                          <a:pt x="6958" y="83493"/>
                          <a:pt x="10437" y="80014"/>
                        </a:cubicBezTo>
                        <a:cubicBezTo>
                          <a:pt x="10437" y="76535"/>
                          <a:pt x="13916" y="76535"/>
                          <a:pt x="13916" y="73056"/>
                        </a:cubicBezTo>
                        <a:cubicBezTo>
                          <a:pt x="13916" y="69578"/>
                          <a:pt x="13916" y="69578"/>
                          <a:pt x="17394" y="66099"/>
                        </a:cubicBezTo>
                        <a:cubicBezTo>
                          <a:pt x="17394" y="59141"/>
                          <a:pt x="20873" y="55662"/>
                          <a:pt x="20873" y="48704"/>
                        </a:cubicBezTo>
                        <a:cubicBezTo>
                          <a:pt x="20873" y="41747"/>
                          <a:pt x="24352" y="38268"/>
                          <a:pt x="24352" y="31310"/>
                        </a:cubicBezTo>
                        <a:cubicBezTo>
                          <a:pt x="24352" y="24352"/>
                          <a:pt x="24352" y="20873"/>
                          <a:pt x="27831" y="17394"/>
                        </a:cubicBezTo>
                        <a:cubicBezTo>
                          <a:pt x="27831" y="6958"/>
                          <a:pt x="27831" y="0"/>
                          <a:pt x="27831" y="0"/>
                        </a:cubicBezTo>
                        <a:close/>
                      </a:path>
                    </a:pathLst>
                  </a:custGeom>
                  <a:solidFill>
                    <a:srgbClr val="006D49"/>
                  </a:solidFill>
                  <a:ln w="34755" cap="flat">
                    <a:noFill/>
                    <a:prstDash val="solid"/>
                    <a:miter/>
                  </a:ln>
                </p:spPr>
                <p:txBody>
                  <a:bodyPr rtlCol="0" anchor="ctr"/>
                  <a:lstStyle/>
                  <a:p>
                    <a:endParaRPr lang="en-US"/>
                  </a:p>
                </p:txBody>
              </p:sp>
              <p:sp>
                <p:nvSpPr>
                  <p:cNvPr id="578" name="Freeform: Shape 577">
                    <a:extLst>
                      <a:ext uri="{FF2B5EF4-FFF2-40B4-BE49-F238E27FC236}">
                        <a16:creationId xmlns:a16="http://schemas.microsoft.com/office/drawing/2014/main" xmlns="" id="{F1DB0EB7-9E9A-4BAC-9A14-AB88D604D709}"/>
                      </a:ext>
                    </a:extLst>
                  </p:cNvPr>
                  <p:cNvSpPr/>
                  <p:nvPr/>
                </p:nvSpPr>
                <p:spPr>
                  <a:xfrm>
                    <a:off x="4820926" y="8578872"/>
                    <a:ext cx="83492" cy="86971"/>
                  </a:xfrm>
                  <a:custGeom>
                    <a:avLst/>
                    <a:gdLst>
                      <a:gd name="connsiteX0" fmla="*/ 3479 w 83492"/>
                      <a:gd name="connsiteY0" fmla="*/ 86972 h 86971"/>
                      <a:gd name="connsiteX1" fmla="*/ 3479 w 83492"/>
                      <a:gd name="connsiteY1" fmla="*/ 80014 h 86971"/>
                      <a:gd name="connsiteX2" fmla="*/ 3479 w 83492"/>
                      <a:gd name="connsiteY2" fmla="*/ 66099 h 86971"/>
                      <a:gd name="connsiteX3" fmla="*/ 6958 w 83492"/>
                      <a:gd name="connsiteY3" fmla="*/ 55662 h 86971"/>
                      <a:gd name="connsiteX4" fmla="*/ 6958 w 83492"/>
                      <a:gd name="connsiteY4" fmla="*/ 48704 h 86971"/>
                      <a:gd name="connsiteX5" fmla="*/ 10436 w 83492"/>
                      <a:gd name="connsiteY5" fmla="*/ 41746 h 86971"/>
                      <a:gd name="connsiteX6" fmla="*/ 17394 w 83492"/>
                      <a:gd name="connsiteY6" fmla="*/ 31310 h 86971"/>
                      <a:gd name="connsiteX7" fmla="*/ 24352 w 83492"/>
                      <a:gd name="connsiteY7" fmla="*/ 20873 h 86971"/>
                      <a:gd name="connsiteX8" fmla="*/ 34789 w 83492"/>
                      <a:gd name="connsiteY8" fmla="*/ 10437 h 86971"/>
                      <a:gd name="connsiteX9" fmla="*/ 38268 w 83492"/>
                      <a:gd name="connsiteY9" fmla="*/ 6958 h 86971"/>
                      <a:gd name="connsiteX10" fmla="*/ 45225 w 83492"/>
                      <a:gd name="connsiteY10" fmla="*/ 3479 h 86971"/>
                      <a:gd name="connsiteX11" fmla="*/ 55662 w 83492"/>
                      <a:gd name="connsiteY11" fmla="*/ 0 h 86971"/>
                      <a:gd name="connsiteX12" fmla="*/ 59141 w 83492"/>
                      <a:gd name="connsiteY12" fmla="*/ 0 h 86971"/>
                      <a:gd name="connsiteX13" fmla="*/ 62620 w 83492"/>
                      <a:gd name="connsiteY13" fmla="*/ 0 h 86971"/>
                      <a:gd name="connsiteX14" fmla="*/ 69578 w 83492"/>
                      <a:gd name="connsiteY14" fmla="*/ 0 h 86971"/>
                      <a:gd name="connsiteX15" fmla="*/ 76535 w 83492"/>
                      <a:gd name="connsiteY15" fmla="*/ 0 h 86971"/>
                      <a:gd name="connsiteX16" fmla="*/ 83493 w 83492"/>
                      <a:gd name="connsiteY16" fmla="*/ 0 h 86971"/>
                      <a:gd name="connsiteX17" fmla="*/ 76535 w 83492"/>
                      <a:gd name="connsiteY17" fmla="*/ 0 h 86971"/>
                      <a:gd name="connsiteX18" fmla="*/ 69578 w 83492"/>
                      <a:gd name="connsiteY18" fmla="*/ 0 h 86971"/>
                      <a:gd name="connsiteX19" fmla="*/ 62620 w 83492"/>
                      <a:gd name="connsiteY19" fmla="*/ 3479 h 86971"/>
                      <a:gd name="connsiteX20" fmla="*/ 52183 w 83492"/>
                      <a:gd name="connsiteY20" fmla="*/ 6958 h 86971"/>
                      <a:gd name="connsiteX21" fmla="*/ 41746 w 83492"/>
                      <a:gd name="connsiteY21" fmla="*/ 10437 h 86971"/>
                      <a:gd name="connsiteX22" fmla="*/ 38268 w 83492"/>
                      <a:gd name="connsiteY22" fmla="*/ 13915 h 86971"/>
                      <a:gd name="connsiteX23" fmla="*/ 34789 w 83492"/>
                      <a:gd name="connsiteY23" fmla="*/ 17394 h 86971"/>
                      <a:gd name="connsiteX24" fmla="*/ 27831 w 83492"/>
                      <a:gd name="connsiteY24" fmla="*/ 24352 h 86971"/>
                      <a:gd name="connsiteX25" fmla="*/ 20873 w 83492"/>
                      <a:gd name="connsiteY25" fmla="*/ 34789 h 86971"/>
                      <a:gd name="connsiteX26" fmla="*/ 13915 w 83492"/>
                      <a:gd name="connsiteY26" fmla="*/ 45225 h 86971"/>
                      <a:gd name="connsiteX27" fmla="*/ 10436 w 83492"/>
                      <a:gd name="connsiteY27" fmla="*/ 48704 h 86971"/>
                      <a:gd name="connsiteX28" fmla="*/ 6958 w 83492"/>
                      <a:gd name="connsiteY28" fmla="*/ 52183 h 86971"/>
                      <a:gd name="connsiteX29" fmla="*/ 3479 w 83492"/>
                      <a:gd name="connsiteY29" fmla="*/ 62620 h 86971"/>
                      <a:gd name="connsiteX30" fmla="*/ 0 w 83492"/>
                      <a:gd name="connsiteY30" fmla="*/ 69578 h 86971"/>
                      <a:gd name="connsiteX31" fmla="*/ 0 w 83492"/>
                      <a:gd name="connsiteY31" fmla="*/ 76535 h 86971"/>
                      <a:gd name="connsiteX32" fmla="*/ 3479 w 83492"/>
                      <a:gd name="connsiteY32" fmla="*/ 86972 h 8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83492" h="86971">
                        <a:moveTo>
                          <a:pt x="3479" y="86972"/>
                        </a:moveTo>
                        <a:cubicBezTo>
                          <a:pt x="3479" y="86972"/>
                          <a:pt x="3479" y="83493"/>
                          <a:pt x="3479" y="80014"/>
                        </a:cubicBezTo>
                        <a:cubicBezTo>
                          <a:pt x="3479" y="76535"/>
                          <a:pt x="3479" y="69578"/>
                          <a:pt x="3479" y="66099"/>
                        </a:cubicBezTo>
                        <a:cubicBezTo>
                          <a:pt x="3479" y="62620"/>
                          <a:pt x="3479" y="59141"/>
                          <a:pt x="6958" y="55662"/>
                        </a:cubicBezTo>
                        <a:cubicBezTo>
                          <a:pt x="6958" y="55662"/>
                          <a:pt x="6958" y="52183"/>
                          <a:pt x="6958" y="48704"/>
                        </a:cubicBezTo>
                        <a:cubicBezTo>
                          <a:pt x="6958" y="45225"/>
                          <a:pt x="6958" y="45225"/>
                          <a:pt x="10436" y="41746"/>
                        </a:cubicBezTo>
                        <a:cubicBezTo>
                          <a:pt x="10436" y="38268"/>
                          <a:pt x="13915" y="34789"/>
                          <a:pt x="17394" y="31310"/>
                        </a:cubicBezTo>
                        <a:cubicBezTo>
                          <a:pt x="20873" y="27831"/>
                          <a:pt x="20873" y="24352"/>
                          <a:pt x="24352" y="20873"/>
                        </a:cubicBezTo>
                        <a:cubicBezTo>
                          <a:pt x="27831" y="17394"/>
                          <a:pt x="31310" y="13915"/>
                          <a:pt x="34789" y="10437"/>
                        </a:cubicBezTo>
                        <a:cubicBezTo>
                          <a:pt x="34789" y="10437"/>
                          <a:pt x="38268" y="6958"/>
                          <a:pt x="38268" y="6958"/>
                        </a:cubicBezTo>
                        <a:cubicBezTo>
                          <a:pt x="41746" y="6958"/>
                          <a:pt x="41746" y="3479"/>
                          <a:pt x="45225" y="3479"/>
                        </a:cubicBezTo>
                        <a:cubicBezTo>
                          <a:pt x="48704" y="0"/>
                          <a:pt x="52183" y="0"/>
                          <a:pt x="55662" y="0"/>
                        </a:cubicBezTo>
                        <a:cubicBezTo>
                          <a:pt x="55662" y="0"/>
                          <a:pt x="59141" y="0"/>
                          <a:pt x="59141" y="0"/>
                        </a:cubicBezTo>
                        <a:cubicBezTo>
                          <a:pt x="59141" y="0"/>
                          <a:pt x="62620" y="0"/>
                          <a:pt x="62620" y="0"/>
                        </a:cubicBezTo>
                        <a:cubicBezTo>
                          <a:pt x="66098" y="0"/>
                          <a:pt x="69578" y="0"/>
                          <a:pt x="69578" y="0"/>
                        </a:cubicBezTo>
                        <a:cubicBezTo>
                          <a:pt x="73056" y="0"/>
                          <a:pt x="73056" y="0"/>
                          <a:pt x="76535" y="0"/>
                        </a:cubicBezTo>
                        <a:cubicBezTo>
                          <a:pt x="80014" y="0"/>
                          <a:pt x="83493" y="0"/>
                          <a:pt x="83493" y="0"/>
                        </a:cubicBezTo>
                        <a:cubicBezTo>
                          <a:pt x="83493" y="0"/>
                          <a:pt x="80014" y="0"/>
                          <a:pt x="76535" y="0"/>
                        </a:cubicBezTo>
                        <a:cubicBezTo>
                          <a:pt x="76535" y="0"/>
                          <a:pt x="73056" y="0"/>
                          <a:pt x="69578" y="0"/>
                        </a:cubicBezTo>
                        <a:cubicBezTo>
                          <a:pt x="66098" y="0"/>
                          <a:pt x="66098" y="0"/>
                          <a:pt x="62620" y="3479"/>
                        </a:cubicBezTo>
                        <a:cubicBezTo>
                          <a:pt x="59141" y="3479"/>
                          <a:pt x="55662" y="3479"/>
                          <a:pt x="52183" y="6958"/>
                        </a:cubicBezTo>
                        <a:cubicBezTo>
                          <a:pt x="48704" y="6958"/>
                          <a:pt x="45225" y="10437"/>
                          <a:pt x="41746" y="10437"/>
                        </a:cubicBezTo>
                        <a:cubicBezTo>
                          <a:pt x="41746" y="10437"/>
                          <a:pt x="38268" y="13915"/>
                          <a:pt x="38268" y="13915"/>
                        </a:cubicBezTo>
                        <a:cubicBezTo>
                          <a:pt x="38268" y="13915"/>
                          <a:pt x="34789" y="17394"/>
                          <a:pt x="34789" y="17394"/>
                        </a:cubicBezTo>
                        <a:cubicBezTo>
                          <a:pt x="31310" y="20873"/>
                          <a:pt x="27831" y="24352"/>
                          <a:pt x="27831" y="24352"/>
                        </a:cubicBezTo>
                        <a:cubicBezTo>
                          <a:pt x="24352" y="27831"/>
                          <a:pt x="24352" y="31310"/>
                          <a:pt x="20873" y="34789"/>
                        </a:cubicBezTo>
                        <a:cubicBezTo>
                          <a:pt x="17394" y="38268"/>
                          <a:pt x="17394" y="41746"/>
                          <a:pt x="13915" y="45225"/>
                        </a:cubicBezTo>
                        <a:cubicBezTo>
                          <a:pt x="13915" y="45225"/>
                          <a:pt x="13915" y="48704"/>
                          <a:pt x="10436" y="48704"/>
                        </a:cubicBezTo>
                        <a:cubicBezTo>
                          <a:pt x="10436" y="48704"/>
                          <a:pt x="10436" y="52183"/>
                          <a:pt x="6958" y="52183"/>
                        </a:cubicBezTo>
                        <a:cubicBezTo>
                          <a:pt x="6958" y="55662"/>
                          <a:pt x="3479" y="59141"/>
                          <a:pt x="3479" y="62620"/>
                        </a:cubicBezTo>
                        <a:cubicBezTo>
                          <a:pt x="3479" y="66099"/>
                          <a:pt x="3479" y="69578"/>
                          <a:pt x="0" y="69578"/>
                        </a:cubicBezTo>
                        <a:cubicBezTo>
                          <a:pt x="0" y="73056"/>
                          <a:pt x="0" y="73056"/>
                          <a:pt x="0" y="76535"/>
                        </a:cubicBezTo>
                        <a:cubicBezTo>
                          <a:pt x="3479" y="83493"/>
                          <a:pt x="3479" y="86972"/>
                          <a:pt x="3479" y="86972"/>
                        </a:cubicBezTo>
                        <a:close/>
                      </a:path>
                    </a:pathLst>
                  </a:custGeom>
                  <a:solidFill>
                    <a:srgbClr val="006D49"/>
                  </a:solidFill>
                  <a:ln w="34755" cap="flat">
                    <a:noFill/>
                    <a:prstDash val="solid"/>
                    <a:miter/>
                  </a:ln>
                </p:spPr>
                <p:txBody>
                  <a:bodyPr rtlCol="0" anchor="ctr"/>
                  <a:lstStyle/>
                  <a:p>
                    <a:endParaRPr lang="en-US"/>
                  </a:p>
                </p:txBody>
              </p:sp>
            </p:grpSp>
            <p:grpSp>
              <p:nvGrpSpPr>
                <p:cNvPr id="579" name="Graphic 30">
                  <a:extLst>
                    <a:ext uri="{FF2B5EF4-FFF2-40B4-BE49-F238E27FC236}">
                      <a16:creationId xmlns:a16="http://schemas.microsoft.com/office/drawing/2014/main" xmlns="" id="{C42D5210-BDFE-4190-8341-381BDFB8B003}"/>
                    </a:ext>
                  </a:extLst>
                </p:cNvPr>
                <p:cNvGrpSpPr/>
                <p:nvPr/>
              </p:nvGrpSpPr>
              <p:grpSpPr>
                <a:xfrm>
                  <a:off x="4069644" y="7582091"/>
                  <a:ext cx="855647" cy="847189"/>
                  <a:chOff x="4069644" y="7582091"/>
                  <a:chExt cx="855647" cy="847189"/>
                </a:xfrm>
              </p:grpSpPr>
              <p:grpSp>
                <p:nvGrpSpPr>
                  <p:cNvPr id="580" name="Graphic 30">
                    <a:extLst>
                      <a:ext uri="{FF2B5EF4-FFF2-40B4-BE49-F238E27FC236}">
                        <a16:creationId xmlns:a16="http://schemas.microsoft.com/office/drawing/2014/main" xmlns="" id="{F074E713-9E03-440A-9948-F73B558D7B5C}"/>
                      </a:ext>
                    </a:extLst>
                  </p:cNvPr>
                  <p:cNvGrpSpPr/>
                  <p:nvPr/>
                </p:nvGrpSpPr>
                <p:grpSpPr>
                  <a:xfrm>
                    <a:off x="4069644" y="7952674"/>
                    <a:ext cx="293223" cy="453368"/>
                    <a:chOff x="4069644" y="7952674"/>
                    <a:chExt cx="293223" cy="453368"/>
                  </a:xfrm>
                </p:grpSpPr>
                <p:grpSp>
                  <p:nvGrpSpPr>
                    <p:cNvPr id="581" name="Graphic 30">
                      <a:extLst>
                        <a:ext uri="{FF2B5EF4-FFF2-40B4-BE49-F238E27FC236}">
                          <a16:creationId xmlns:a16="http://schemas.microsoft.com/office/drawing/2014/main" xmlns="" id="{570F0078-0E78-48A8-B300-FBF837368932}"/>
                        </a:ext>
                      </a:extLst>
                    </p:cNvPr>
                    <p:cNvGrpSpPr/>
                    <p:nvPr/>
                  </p:nvGrpSpPr>
                  <p:grpSpPr>
                    <a:xfrm>
                      <a:off x="4069644" y="7952674"/>
                      <a:ext cx="293223" cy="453368"/>
                      <a:chOff x="4069644" y="7952674"/>
                      <a:chExt cx="293223" cy="453368"/>
                    </a:xfrm>
                  </p:grpSpPr>
                  <p:sp>
                    <p:nvSpPr>
                      <p:cNvPr id="582" name="Freeform: Shape 581">
                        <a:extLst>
                          <a:ext uri="{FF2B5EF4-FFF2-40B4-BE49-F238E27FC236}">
                            <a16:creationId xmlns:a16="http://schemas.microsoft.com/office/drawing/2014/main" xmlns="" id="{C7497C03-B203-48FA-9944-187959129E54}"/>
                          </a:ext>
                        </a:extLst>
                      </p:cNvPr>
                      <p:cNvSpPr/>
                      <p:nvPr/>
                    </p:nvSpPr>
                    <p:spPr>
                      <a:xfrm>
                        <a:off x="4073123" y="7963111"/>
                        <a:ext cx="289341" cy="442932"/>
                      </a:xfrm>
                      <a:custGeom>
                        <a:avLst/>
                        <a:gdLst>
                          <a:gd name="connsiteX0" fmla="*/ 104211 w 289341"/>
                          <a:gd name="connsiteY0" fmla="*/ 83493 h 442932"/>
                          <a:gd name="connsiteX1" fmla="*/ 6802 w 289341"/>
                          <a:gd name="connsiteY1" fmla="*/ 344409 h 442932"/>
                          <a:gd name="connsiteX2" fmla="*/ 271197 w 289341"/>
                          <a:gd name="connsiteY2" fmla="*/ 410507 h 442932"/>
                          <a:gd name="connsiteX3" fmla="*/ 225971 w 289341"/>
                          <a:gd name="connsiteY3" fmla="*/ 0 h 442932"/>
                          <a:gd name="connsiteX4" fmla="*/ 104211 w 289341"/>
                          <a:gd name="connsiteY4" fmla="*/ 83493 h 4429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41" h="442932">
                            <a:moveTo>
                              <a:pt x="104211" y="83493"/>
                            </a:moveTo>
                            <a:cubicBezTo>
                              <a:pt x="104211" y="83493"/>
                              <a:pt x="-31465" y="173944"/>
                              <a:pt x="6802" y="344409"/>
                            </a:cubicBezTo>
                            <a:cubicBezTo>
                              <a:pt x="41591" y="469648"/>
                              <a:pt x="212056" y="455733"/>
                              <a:pt x="271197" y="410507"/>
                            </a:cubicBezTo>
                            <a:cubicBezTo>
                              <a:pt x="330338" y="361803"/>
                              <a:pt x="225971" y="0"/>
                              <a:pt x="225971" y="0"/>
                            </a:cubicBezTo>
                            <a:lnTo>
                              <a:pt x="104211" y="83493"/>
                            </a:lnTo>
                            <a:close/>
                          </a:path>
                        </a:pathLst>
                      </a:custGeom>
                      <a:solidFill>
                        <a:srgbClr val="C70037"/>
                      </a:solidFill>
                      <a:ln w="34755" cap="flat">
                        <a:noFill/>
                        <a:prstDash val="solid"/>
                        <a:miter/>
                      </a:ln>
                    </p:spPr>
                    <p:txBody>
                      <a:bodyPr rtlCol="0" anchor="ctr"/>
                      <a:lstStyle/>
                      <a:p>
                        <a:endParaRPr lang="en-US"/>
                      </a:p>
                    </p:txBody>
                  </p:sp>
                  <p:sp>
                    <p:nvSpPr>
                      <p:cNvPr id="583" name="Freeform: Shape 582">
                        <a:extLst>
                          <a:ext uri="{FF2B5EF4-FFF2-40B4-BE49-F238E27FC236}">
                            <a16:creationId xmlns:a16="http://schemas.microsoft.com/office/drawing/2014/main" xmlns="" id="{950506BF-B712-4851-9BE9-8F836F401454}"/>
                          </a:ext>
                        </a:extLst>
                      </p:cNvPr>
                      <p:cNvSpPr/>
                      <p:nvPr/>
                    </p:nvSpPr>
                    <p:spPr>
                      <a:xfrm>
                        <a:off x="4069644" y="7952674"/>
                        <a:ext cx="293223" cy="452253"/>
                      </a:xfrm>
                      <a:custGeom>
                        <a:avLst/>
                        <a:gdLst>
                          <a:gd name="connsiteX0" fmla="*/ 159873 w 293223"/>
                          <a:gd name="connsiteY0" fmla="*/ 452254 h 452253"/>
                          <a:gd name="connsiteX1" fmla="*/ 159873 w 293223"/>
                          <a:gd name="connsiteY1" fmla="*/ 452254 h 452253"/>
                          <a:gd name="connsiteX2" fmla="*/ 6802 w 293223"/>
                          <a:gd name="connsiteY2" fmla="*/ 351366 h 452253"/>
                          <a:gd name="connsiteX3" fmla="*/ 104211 w 293223"/>
                          <a:gd name="connsiteY3" fmla="*/ 86972 h 452253"/>
                          <a:gd name="connsiteX4" fmla="*/ 229450 w 293223"/>
                          <a:gd name="connsiteY4" fmla="*/ 0 h 452253"/>
                          <a:gd name="connsiteX5" fmla="*/ 229450 w 293223"/>
                          <a:gd name="connsiteY5" fmla="*/ 3479 h 452253"/>
                          <a:gd name="connsiteX6" fmla="*/ 274676 w 293223"/>
                          <a:gd name="connsiteY6" fmla="*/ 417465 h 452253"/>
                          <a:gd name="connsiteX7" fmla="*/ 159873 w 293223"/>
                          <a:gd name="connsiteY7" fmla="*/ 452254 h 452253"/>
                          <a:gd name="connsiteX8" fmla="*/ 225971 w 293223"/>
                          <a:gd name="connsiteY8" fmla="*/ 10437 h 452253"/>
                          <a:gd name="connsiteX9" fmla="*/ 107690 w 293223"/>
                          <a:gd name="connsiteY9" fmla="*/ 93930 h 452253"/>
                          <a:gd name="connsiteX10" fmla="*/ 10281 w 293223"/>
                          <a:gd name="connsiteY10" fmla="*/ 351366 h 452253"/>
                          <a:gd name="connsiteX11" fmla="*/ 156394 w 293223"/>
                          <a:gd name="connsiteY11" fmla="*/ 448775 h 452253"/>
                          <a:gd name="connsiteX12" fmla="*/ 156394 w 293223"/>
                          <a:gd name="connsiteY12" fmla="*/ 448775 h 452253"/>
                          <a:gd name="connsiteX13" fmla="*/ 267718 w 293223"/>
                          <a:gd name="connsiteY13" fmla="*/ 417465 h 452253"/>
                          <a:gd name="connsiteX14" fmla="*/ 267718 w 293223"/>
                          <a:gd name="connsiteY14" fmla="*/ 198296 h 452253"/>
                          <a:gd name="connsiteX15" fmla="*/ 225971 w 293223"/>
                          <a:gd name="connsiteY15" fmla="*/ 10437 h 452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3223" h="452253">
                            <a:moveTo>
                              <a:pt x="159873" y="452254"/>
                            </a:moveTo>
                            <a:cubicBezTo>
                              <a:pt x="159873" y="452254"/>
                              <a:pt x="159873" y="452254"/>
                              <a:pt x="159873" y="452254"/>
                            </a:cubicBezTo>
                            <a:cubicBezTo>
                              <a:pt x="83337" y="452254"/>
                              <a:pt x="24197" y="413986"/>
                              <a:pt x="6802" y="351366"/>
                            </a:cubicBezTo>
                            <a:cubicBezTo>
                              <a:pt x="-31465" y="180901"/>
                              <a:pt x="104211" y="90451"/>
                              <a:pt x="104211" y="86972"/>
                            </a:cubicBezTo>
                            <a:lnTo>
                              <a:pt x="229450" y="0"/>
                            </a:lnTo>
                            <a:lnTo>
                              <a:pt x="229450" y="3479"/>
                            </a:lnTo>
                            <a:cubicBezTo>
                              <a:pt x="232929" y="17394"/>
                              <a:pt x="333817" y="368761"/>
                              <a:pt x="274676" y="417465"/>
                            </a:cubicBezTo>
                            <a:cubicBezTo>
                              <a:pt x="250324" y="441817"/>
                              <a:pt x="201619" y="452254"/>
                              <a:pt x="159873" y="452254"/>
                            </a:cubicBezTo>
                            <a:close/>
                            <a:moveTo>
                              <a:pt x="225971" y="10437"/>
                            </a:moveTo>
                            <a:lnTo>
                              <a:pt x="107690" y="93930"/>
                            </a:lnTo>
                            <a:cubicBezTo>
                              <a:pt x="107690" y="93930"/>
                              <a:pt x="-24508" y="184380"/>
                              <a:pt x="10281" y="351366"/>
                            </a:cubicBezTo>
                            <a:cubicBezTo>
                              <a:pt x="17239" y="379197"/>
                              <a:pt x="48549" y="445296"/>
                              <a:pt x="156394" y="448775"/>
                            </a:cubicBezTo>
                            <a:lnTo>
                              <a:pt x="156394" y="448775"/>
                            </a:lnTo>
                            <a:cubicBezTo>
                              <a:pt x="198140" y="448775"/>
                              <a:pt x="243366" y="434859"/>
                              <a:pt x="267718" y="417465"/>
                            </a:cubicBezTo>
                            <a:cubicBezTo>
                              <a:pt x="292070" y="400071"/>
                              <a:pt x="292070" y="323535"/>
                              <a:pt x="267718" y="198296"/>
                            </a:cubicBezTo>
                            <a:cubicBezTo>
                              <a:pt x="253802" y="111324"/>
                              <a:pt x="229450" y="31310"/>
                              <a:pt x="225971" y="10437"/>
                            </a:cubicBezTo>
                            <a:close/>
                          </a:path>
                        </a:pathLst>
                      </a:custGeom>
                      <a:solidFill>
                        <a:srgbClr val="450037"/>
                      </a:solidFill>
                      <a:ln w="34755" cap="flat">
                        <a:noFill/>
                        <a:prstDash val="solid"/>
                        <a:miter/>
                      </a:ln>
                    </p:spPr>
                    <p:txBody>
                      <a:bodyPr rtlCol="0" anchor="ctr"/>
                      <a:lstStyle/>
                      <a:p>
                        <a:endParaRPr lang="en-US"/>
                      </a:p>
                    </p:txBody>
                  </p:sp>
                </p:grpSp>
                <p:sp>
                  <p:nvSpPr>
                    <p:cNvPr id="584" name="Freeform: Shape 583">
                      <a:extLst>
                        <a:ext uri="{FF2B5EF4-FFF2-40B4-BE49-F238E27FC236}">
                          <a16:creationId xmlns:a16="http://schemas.microsoft.com/office/drawing/2014/main" xmlns="" id="{E224D785-E14F-451E-AE25-BC6C8A282B2C}"/>
                        </a:ext>
                      </a:extLst>
                    </p:cNvPr>
                    <p:cNvSpPr/>
                    <p:nvPr/>
                  </p:nvSpPr>
                  <p:spPr>
                    <a:xfrm>
                      <a:off x="4072968" y="7959632"/>
                      <a:ext cx="287422" cy="442932"/>
                    </a:xfrm>
                    <a:custGeom>
                      <a:avLst/>
                      <a:gdLst>
                        <a:gd name="connsiteX0" fmla="*/ 222648 w 287422"/>
                        <a:gd name="connsiteY0" fmla="*/ 0 h 442932"/>
                        <a:gd name="connsiteX1" fmla="*/ 100887 w 287422"/>
                        <a:gd name="connsiteY1" fmla="*/ 86972 h 442932"/>
                        <a:gd name="connsiteX2" fmla="*/ 3479 w 287422"/>
                        <a:gd name="connsiteY2" fmla="*/ 229606 h 442932"/>
                        <a:gd name="connsiteX3" fmla="*/ 3479 w 287422"/>
                        <a:gd name="connsiteY3" fmla="*/ 229606 h 442932"/>
                        <a:gd name="connsiteX4" fmla="*/ 86972 w 287422"/>
                        <a:gd name="connsiteY4" fmla="*/ 125240 h 442932"/>
                        <a:gd name="connsiteX5" fmla="*/ 107845 w 287422"/>
                        <a:gd name="connsiteY5" fmla="*/ 163507 h 442932"/>
                        <a:gd name="connsiteX6" fmla="*/ 86972 w 287422"/>
                        <a:gd name="connsiteY6" fmla="*/ 285268 h 442932"/>
                        <a:gd name="connsiteX7" fmla="*/ 149591 w 287422"/>
                        <a:gd name="connsiteY7" fmla="*/ 313099 h 442932"/>
                        <a:gd name="connsiteX8" fmla="*/ 187859 w 287422"/>
                        <a:gd name="connsiteY8" fmla="*/ 403550 h 442932"/>
                        <a:gd name="connsiteX9" fmla="*/ 0 w 287422"/>
                        <a:gd name="connsiteY9" fmla="*/ 330493 h 442932"/>
                        <a:gd name="connsiteX10" fmla="*/ 3479 w 287422"/>
                        <a:gd name="connsiteY10" fmla="*/ 344409 h 442932"/>
                        <a:gd name="connsiteX11" fmla="*/ 267873 w 287422"/>
                        <a:gd name="connsiteY11" fmla="*/ 410507 h 442932"/>
                        <a:gd name="connsiteX12" fmla="*/ 222648 w 287422"/>
                        <a:gd name="connsiteY12" fmla="*/ 0 h 442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7422" h="442932">
                          <a:moveTo>
                            <a:pt x="222648" y="0"/>
                          </a:moveTo>
                          <a:lnTo>
                            <a:pt x="100887" y="86972"/>
                          </a:lnTo>
                          <a:cubicBezTo>
                            <a:pt x="100887" y="86972"/>
                            <a:pt x="27831" y="135676"/>
                            <a:pt x="3479" y="229606"/>
                          </a:cubicBezTo>
                          <a:lnTo>
                            <a:pt x="3479" y="229606"/>
                          </a:lnTo>
                          <a:cubicBezTo>
                            <a:pt x="3479" y="229606"/>
                            <a:pt x="38268" y="156549"/>
                            <a:pt x="86972" y="125240"/>
                          </a:cubicBezTo>
                          <a:cubicBezTo>
                            <a:pt x="93930" y="146113"/>
                            <a:pt x="107845" y="163507"/>
                            <a:pt x="107845" y="163507"/>
                          </a:cubicBezTo>
                          <a:cubicBezTo>
                            <a:pt x="107845" y="163507"/>
                            <a:pt x="41746" y="212211"/>
                            <a:pt x="86972" y="285268"/>
                          </a:cubicBezTo>
                          <a:cubicBezTo>
                            <a:pt x="118282" y="333972"/>
                            <a:pt x="149591" y="313099"/>
                            <a:pt x="149591" y="313099"/>
                          </a:cubicBezTo>
                          <a:cubicBezTo>
                            <a:pt x="149591" y="313099"/>
                            <a:pt x="153070" y="368761"/>
                            <a:pt x="187859" y="403550"/>
                          </a:cubicBezTo>
                          <a:cubicBezTo>
                            <a:pt x="222648" y="438338"/>
                            <a:pt x="41746" y="459212"/>
                            <a:pt x="0" y="330493"/>
                          </a:cubicBezTo>
                          <a:cubicBezTo>
                            <a:pt x="0" y="333972"/>
                            <a:pt x="3479" y="340930"/>
                            <a:pt x="3479" y="344409"/>
                          </a:cubicBezTo>
                          <a:cubicBezTo>
                            <a:pt x="38268" y="469648"/>
                            <a:pt x="208732" y="455733"/>
                            <a:pt x="267873" y="410507"/>
                          </a:cubicBezTo>
                          <a:cubicBezTo>
                            <a:pt x="330493" y="361803"/>
                            <a:pt x="222648" y="0"/>
                            <a:pt x="222648" y="0"/>
                          </a:cubicBezTo>
                          <a:close/>
                        </a:path>
                      </a:pathLst>
                    </a:custGeom>
                    <a:solidFill>
                      <a:srgbClr val="932C07"/>
                    </a:solidFill>
                    <a:ln w="34755" cap="flat">
                      <a:noFill/>
                      <a:prstDash val="solid"/>
                      <a:miter/>
                    </a:ln>
                  </p:spPr>
                  <p:txBody>
                    <a:bodyPr rtlCol="0" anchor="ctr"/>
                    <a:lstStyle/>
                    <a:p>
                      <a:endParaRPr lang="en-US"/>
                    </a:p>
                  </p:txBody>
                </p:sp>
                <p:sp>
                  <p:nvSpPr>
                    <p:cNvPr id="585" name="Freeform: Shape 584">
                      <a:extLst>
                        <a:ext uri="{FF2B5EF4-FFF2-40B4-BE49-F238E27FC236}">
                          <a16:creationId xmlns:a16="http://schemas.microsoft.com/office/drawing/2014/main" xmlns="" id="{FCBDD4D5-E98C-439D-9D7C-15934616A35A}"/>
                        </a:ext>
                      </a:extLst>
                    </p:cNvPr>
                    <p:cNvSpPr/>
                    <p:nvPr/>
                  </p:nvSpPr>
                  <p:spPr>
                    <a:xfrm>
                      <a:off x="4082098" y="8153415"/>
                      <a:ext cx="96266" cy="211054"/>
                    </a:xfrm>
                    <a:custGeom>
                      <a:avLst/>
                      <a:gdLst>
                        <a:gd name="connsiteX0" fmla="*/ 43052 w 96266"/>
                        <a:gd name="connsiteY0" fmla="*/ 7992 h 211054"/>
                        <a:gd name="connsiteX1" fmla="*/ 77841 w 96266"/>
                        <a:gd name="connsiteY1" fmla="*/ 168020 h 211054"/>
                        <a:gd name="connsiteX2" fmla="*/ 1306 w 96266"/>
                        <a:gd name="connsiteY2" fmla="*/ 112358 h 211054"/>
                        <a:gd name="connsiteX3" fmla="*/ 43052 w 96266"/>
                        <a:gd name="connsiteY3" fmla="*/ 7992 h 211054"/>
                      </a:gdLst>
                      <a:ahLst/>
                      <a:cxnLst>
                        <a:cxn ang="0">
                          <a:pos x="connsiteX0" y="connsiteY0"/>
                        </a:cxn>
                        <a:cxn ang="0">
                          <a:pos x="connsiteX1" y="connsiteY1"/>
                        </a:cxn>
                        <a:cxn ang="0">
                          <a:pos x="connsiteX2" y="connsiteY2"/>
                        </a:cxn>
                        <a:cxn ang="0">
                          <a:pos x="connsiteX3" y="connsiteY3"/>
                        </a:cxn>
                      </a:cxnLst>
                      <a:rect l="l" t="t" r="r" b="b"/>
                      <a:pathLst>
                        <a:path w="96266" h="211054">
                          <a:moveTo>
                            <a:pt x="43052" y="7992"/>
                          </a:moveTo>
                          <a:cubicBezTo>
                            <a:pt x="43052" y="7992"/>
                            <a:pt x="11742" y="94964"/>
                            <a:pt x="77841" y="168020"/>
                          </a:cubicBezTo>
                          <a:cubicBezTo>
                            <a:pt x="143939" y="241076"/>
                            <a:pt x="11742" y="220203"/>
                            <a:pt x="1306" y="112358"/>
                          </a:cubicBezTo>
                          <a:cubicBezTo>
                            <a:pt x="-9131" y="42781"/>
                            <a:pt x="46531" y="-23318"/>
                            <a:pt x="43052" y="7992"/>
                          </a:cubicBezTo>
                          <a:close/>
                        </a:path>
                      </a:pathLst>
                    </a:custGeom>
                    <a:solidFill>
                      <a:srgbClr val="EF4B7E"/>
                    </a:solidFill>
                    <a:ln w="34755" cap="flat">
                      <a:noFill/>
                      <a:prstDash val="solid"/>
                      <a:miter/>
                    </a:ln>
                  </p:spPr>
                  <p:txBody>
                    <a:bodyPr rtlCol="0" anchor="ctr"/>
                    <a:lstStyle/>
                    <a:p>
                      <a:endParaRPr lang="en-US"/>
                    </a:p>
                  </p:txBody>
                </p:sp>
                <p:sp>
                  <p:nvSpPr>
                    <p:cNvPr id="586" name="Freeform: Shape 585">
                      <a:extLst>
                        <a:ext uri="{FF2B5EF4-FFF2-40B4-BE49-F238E27FC236}">
                          <a16:creationId xmlns:a16="http://schemas.microsoft.com/office/drawing/2014/main" xmlns="" id="{1AF0FC5C-FB9D-4AE3-97DA-24757023A3E5}"/>
                        </a:ext>
                      </a:extLst>
                    </p:cNvPr>
                    <p:cNvSpPr/>
                    <p:nvPr/>
                  </p:nvSpPr>
                  <p:spPr>
                    <a:xfrm>
                      <a:off x="4086883" y="8207703"/>
                      <a:ext cx="29776" cy="106387"/>
                    </a:xfrm>
                    <a:custGeom>
                      <a:avLst/>
                      <a:gdLst>
                        <a:gd name="connsiteX0" fmla="*/ 17394 w 29776"/>
                        <a:gd name="connsiteY0" fmla="*/ 12844 h 106387"/>
                        <a:gd name="connsiteX1" fmla="*/ 27831 w 29776"/>
                        <a:gd name="connsiteY1" fmla="*/ 89380 h 106387"/>
                        <a:gd name="connsiteX2" fmla="*/ 0 w 29776"/>
                        <a:gd name="connsiteY2" fmla="*/ 47633 h 106387"/>
                        <a:gd name="connsiteX3" fmla="*/ 17394 w 29776"/>
                        <a:gd name="connsiteY3" fmla="*/ 12844 h 106387"/>
                      </a:gdLst>
                      <a:ahLst/>
                      <a:cxnLst>
                        <a:cxn ang="0">
                          <a:pos x="connsiteX0" y="connsiteY0"/>
                        </a:cxn>
                        <a:cxn ang="0">
                          <a:pos x="connsiteX1" y="connsiteY1"/>
                        </a:cxn>
                        <a:cxn ang="0">
                          <a:pos x="connsiteX2" y="connsiteY2"/>
                        </a:cxn>
                        <a:cxn ang="0">
                          <a:pos x="connsiteX3" y="connsiteY3"/>
                        </a:cxn>
                      </a:cxnLst>
                      <a:rect l="l" t="t" r="r" b="b"/>
                      <a:pathLst>
                        <a:path w="29776" h="106387">
                          <a:moveTo>
                            <a:pt x="17394" y="12844"/>
                          </a:moveTo>
                          <a:cubicBezTo>
                            <a:pt x="17394" y="12844"/>
                            <a:pt x="13916" y="58070"/>
                            <a:pt x="27831" y="89380"/>
                          </a:cubicBezTo>
                          <a:cubicBezTo>
                            <a:pt x="38268" y="124168"/>
                            <a:pt x="3479" y="103295"/>
                            <a:pt x="0" y="47633"/>
                          </a:cubicBezTo>
                          <a:cubicBezTo>
                            <a:pt x="0" y="-8029"/>
                            <a:pt x="17394" y="-8029"/>
                            <a:pt x="17394" y="12844"/>
                          </a:cubicBezTo>
                          <a:close/>
                        </a:path>
                      </a:pathLst>
                    </a:custGeom>
                    <a:solidFill>
                      <a:srgbClr val="F980AC"/>
                    </a:solidFill>
                    <a:ln w="34755" cap="flat">
                      <a:noFill/>
                      <a:prstDash val="solid"/>
                      <a:miter/>
                    </a:ln>
                  </p:spPr>
                  <p:txBody>
                    <a:bodyPr rtlCol="0" anchor="ctr"/>
                    <a:lstStyle/>
                    <a:p>
                      <a:endParaRPr lang="en-US"/>
                    </a:p>
                  </p:txBody>
                </p:sp>
                <p:sp>
                  <p:nvSpPr>
                    <p:cNvPr id="587" name="Freeform: Shape 586">
                      <a:extLst>
                        <a:ext uri="{FF2B5EF4-FFF2-40B4-BE49-F238E27FC236}">
                          <a16:creationId xmlns:a16="http://schemas.microsoft.com/office/drawing/2014/main" xmlns="" id="{B3C8AC3F-B8D4-4DEE-AC1E-F4F1574CCD02}"/>
                        </a:ext>
                      </a:extLst>
                    </p:cNvPr>
                    <p:cNvSpPr/>
                    <p:nvPr/>
                  </p:nvSpPr>
                  <p:spPr>
                    <a:xfrm rot="-1919558">
                      <a:off x="4117436" y="8318635"/>
                      <a:ext cx="6957" cy="20872"/>
                    </a:xfrm>
                    <a:custGeom>
                      <a:avLst/>
                      <a:gdLst>
                        <a:gd name="connsiteX0" fmla="*/ 6958 w 6957"/>
                        <a:gd name="connsiteY0" fmla="*/ 10436 h 20872"/>
                        <a:gd name="connsiteX1" fmla="*/ 3479 w 6957"/>
                        <a:gd name="connsiteY1" fmla="*/ 20873 h 20872"/>
                        <a:gd name="connsiteX2" fmla="*/ 0 w 6957"/>
                        <a:gd name="connsiteY2" fmla="*/ 10436 h 20872"/>
                        <a:gd name="connsiteX3" fmla="*/ 3479 w 6957"/>
                        <a:gd name="connsiteY3" fmla="*/ 0 h 20872"/>
                        <a:gd name="connsiteX4" fmla="*/ 6958 w 6957"/>
                        <a:gd name="connsiteY4" fmla="*/ 10436 h 20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7" h="20872">
                          <a:moveTo>
                            <a:pt x="6958" y="10436"/>
                          </a:moveTo>
                          <a:cubicBezTo>
                            <a:pt x="6958" y="16200"/>
                            <a:pt x="5400" y="20873"/>
                            <a:pt x="3479" y="20873"/>
                          </a:cubicBezTo>
                          <a:cubicBezTo>
                            <a:pt x="1558" y="20873"/>
                            <a:pt x="0" y="16200"/>
                            <a:pt x="0" y="10436"/>
                          </a:cubicBezTo>
                          <a:cubicBezTo>
                            <a:pt x="0" y="4673"/>
                            <a:pt x="1558" y="0"/>
                            <a:pt x="3479" y="0"/>
                          </a:cubicBezTo>
                          <a:cubicBezTo>
                            <a:pt x="5400" y="0"/>
                            <a:pt x="6958" y="4673"/>
                            <a:pt x="6958" y="10436"/>
                          </a:cubicBezTo>
                          <a:close/>
                        </a:path>
                      </a:pathLst>
                    </a:custGeom>
                    <a:solidFill>
                      <a:srgbClr val="F980AC"/>
                    </a:solidFill>
                    <a:ln w="34754" cap="flat">
                      <a:noFill/>
                      <a:prstDash val="solid"/>
                      <a:miter/>
                    </a:ln>
                  </p:spPr>
                  <p:txBody>
                    <a:bodyPr rtlCol="0" anchor="ctr"/>
                    <a:lstStyle/>
                    <a:p>
                      <a:endParaRPr lang="en-US"/>
                    </a:p>
                  </p:txBody>
                </p:sp>
              </p:grpSp>
              <p:grpSp>
                <p:nvGrpSpPr>
                  <p:cNvPr id="588" name="Graphic 30">
                    <a:extLst>
                      <a:ext uri="{FF2B5EF4-FFF2-40B4-BE49-F238E27FC236}">
                        <a16:creationId xmlns:a16="http://schemas.microsoft.com/office/drawing/2014/main" xmlns="" id="{342AF12F-8285-42AC-82ED-3FFF234DF51D}"/>
                      </a:ext>
                    </a:extLst>
                  </p:cNvPr>
                  <p:cNvGrpSpPr/>
                  <p:nvPr/>
                </p:nvGrpSpPr>
                <p:grpSpPr>
                  <a:xfrm>
                    <a:off x="4164308" y="8130097"/>
                    <a:ext cx="86082" cy="128718"/>
                    <a:chOff x="4164308" y="8130097"/>
                    <a:chExt cx="86082" cy="128718"/>
                  </a:xfrm>
                </p:grpSpPr>
                <p:grpSp>
                  <p:nvGrpSpPr>
                    <p:cNvPr id="589" name="Graphic 30">
                      <a:extLst>
                        <a:ext uri="{FF2B5EF4-FFF2-40B4-BE49-F238E27FC236}">
                          <a16:creationId xmlns:a16="http://schemas.microsoft.com/office/drawing/2014/main" xmlns="" id="{39C466F3-6D26-45B7-B0CE-C8486CF90465}"/>
                        </a:ext>
                      </a:extLst>
                    </p:cNvPr>
                    <p:cNvGrpSpPr/>
                    <p:nvPr/>
                  </p:nvGrpSpPr>
                  <p:grpSpPr>
                    <a:xfrm>
                      <a:off x="4164308" y="8130097"/>
                      <a:ext cx="86082" cy="128718"/>
                      <a:chOff x="4164308" y="8130097"/>
                      <a:chExt cx="86082" cy="128718"/>
                    </a:xfrm>
                  </p:grpSpPr>
                  <p:sp>
                    <p:nvSpPr>
                      <p:cNvPr id="590" name="Freeform: Shape 589">
                        <a:extLst>
                          <a:ext uri="{FF2B5EF4-FFF2-40B4-BE49-F238E27FC236}">
                            <a16:creationId xmlns:a16="http://schemas.microsoft.com/office/drawing/2014/main" xmlns="" id="{08B47BCA-5E38-4119-A812-F03338D502C7}"/>
                          </a:ext>
                        </a:extLst>
                      </p:cNvPr>
                      <p:cNvSpPr/>
                      <p:nvPr/>
                    </p:nvSpPr>
                    <p:spPr>
                      <a:xfrm>
                        <a:off x="4168773" y="8132617"/>
                        <a:ext cx="78138" cy="120923"/>
                      </a:xfrm>
                      <a:custGeom>
                        <a:avLst/>
                        <a:gdLst>
                          <a:gd name="connsiteX0" fmla="*/ 78139 w 78138"/>
                          <a:gd name="connsiteY0" fmla="*/ 7916 h 120923"/>
                          <a:gd name="connsiteX1" fmla="*/ 5082 w 78138"/>
                          <a:gd name="connsiteY1" fmla="*/ 28790 h 120923"/>
                          <a:gd name="connsiteX2" fmla="*/ 78139 w 78138"/>
                          <a:gd name="connsiteY2" fmla="*/ 105325 h 120923"/>
                          <a:gd name="connsiteX3" fmla="*/ 78139 w 78138"/>
                          <a:gd name="connsiteY3" fmla="*/ 7916 h 120923"/>
                        </a:gdLst>
                        <a:ahLst/>
                        <a:cxnLst>
                          <a:cxn ang="0">
                            <a:pos x="connsiteX0" y="connsiteY0"/>
                          </a:cxn>
                          <a:cxn ang="0">
                            <a:pos x="connsiteX1" y="connsiteY1"/>
                          </a:cxn>
                          <a:cxn ang="0">
                            <a:pos x="connsiteX2" y="connsiteY2"/>
                          </a:cxn>
                          <a:cxn ang="0">
                            <a:pos x="connsiteX3" y="connsiteY3"/>
                          </a:cxn>
                        </a:cxnLst>
                        <a:rect l="l" t="t" r="r" b="b"/>
                        <a:pathLst>
                          <a:path w="78138" h="120923">
                            <a:moveTo>
                              <a:pt x="78139" y="7916"/>
                            </a:moveTo>
                            <a:cubicBezTo>
                              <a:pt x="78139" y="7916"/>
                              <a:pt x="29434" y="-19915"/>
                              <a:pt x="5082" y="28790"/>
                            </a:cubicBezTo>
                            <a:cubicBezTo>
                              <a:pt x="-19270" y="77494"/>
                              <a:pt x="50308" y="154029"/>
                              <a:pt x="78139" y="105325"/>
                            </a:cubicBezTo>
                            <a:cubicBezTo>
                              <a:pt x="71181" y="35747"/>
                              <a:pt x="78139" y="7916"/>
                              <a:pt x="78139" y="7916"/>
                            </a:cubicBezTo>
                            <a:close/>
                          </a:path>
                        </a:pathLst>
                      </a:custGeom>
                      <a:solidFill>
                        <a:srgbClr val="FDD0B3"/>
                      </a:solidFill>
                      <a:ln w="34755" cap="flat">
                        <a:noFill/>
                        <a:prstDash val="solid"/>
                        <a:miter/>
                      </a:ln>
                    </p:spPr>
                    <p:txBody>
                      <a:bodyPr rtlCol="0" anchor="ctr"/>
                      <a:lstStyle/>
                      <a:p>
                        <a:endParaRPr lang="en-US"/>
                      </a:p>
                    </p:txBody>
                  </p:sp>
                  <p:sp>
                    <p:nvSpPr>
                      <p:cNvPr id="591" name="Freeform: Shape 590">
                        <a:extLst>
                          <a:ext uri="{FF2B5EF4-FFF2-40B4-BE49-F238E27FC236}">
                            <a16:creationId xmlns:a16="http://schemas.microsoft.com/office/drawing/2014/main" xmlns="" id="{14B02A3D-6346-46A2-974B-8331AB55A036}"/>
                          </a:ext>
                        </a:extLst>
                      </p:cNvPr>
                      <p:cNvSpPr/>
                      <p:nvPr/>
                    </p:nvSpPr>
                    <p:spPr>
                      <a:xfrm>
                        <a:off x="4164308" y="8130097"/>
                        <a:ext cx="86082" cy="128718"/>
                      </a:xfrm>
                      <a:custGeom>
                        <a:avLst/>
                        <a:gdLst>
                          <a:gd name="connsiteX0" fmla="*/ 58251 w 86082"/>
                          <a:gd name="connsiteY0" fmla="*/ 128718 h 128718"/>
                          <a:gd name="connsiteX1" fmla="*/ 58251 w 86082"/>
                          <a:gd name="connsiteY1" fmla="*/ 128718 h 128718"/>
                          <a:gd name="connsiteX2" fmla="*/ 13026 w 86082"/>
                          <a:gd name="connsiteY2" fmla="*/ 97408 h 128718"/>
                          <a:gd name="connsiteX3" fmla="*/ 6068 w 86082"/>
                          <a:gd name="connsiteY3" fmla="*/ 31310 h 128718"/>
                          <a:gd name="connsiteX4" fmla="*/ 51294 w 86082"/>
                          <a:gd name="connsiteY4" fmla="*/ 0 h 128718"/>
                          <a:gd name="connsiteX5" fmla="*/ 82604 w 86082"/>
                          <a:gd name="connsiteY5" fmla="*/ 6958 h 128718"/>
                          <a:gd name="connsiteX6" fmla="*/ 86082 w 86082"/>
                          <a:gd name="connsiteY6" fmla="*/ 6958 h 128718"/>
                          <a:gd name="connsiteX7" fmla="*/ 86082 w 86082"/>
                          <a:gd name="connsiteY7" fmla="*/ 10437 h 128718"/>
                          <a:gd name="connsiteX8" fmla="*/ 86082 w 86082"/>
                          <a:gd name="connsiteY8" fmla="*/ 107845 h 128718"/>
                          <a:gd name="connsiteX9" fmla="*/ 86082 w 86082"/>
                          <a:gd name="connsiteY9" fmla="*/ 107845 h 128718"/>
                          <a:gd name="connsiteX10" fmla="*/ 86082 w 86082"/>
                          <a:gd name="connsiteY10" fmla="*/ 107845 h 128718"/>
                          <a:gd name="connsiteX11" fmla="*/ 58251 w 86082"/>
                          <a:gd name="connsiteY11" fmla="*/ 128718 h 128718"/>
                          <a:gd name="connsiteX12" fmla="*/ 51294 w 86082"/>
                          <a:gd name="connsiteY12" fmla="*/ 6958 h 128718"/>
                          <a:gd name="connsiteX13" fmla="*/ 13026 w 86082"/>
                          <a:gd name="connsiteY13" fmla="*/ 34789 h 128718"/>
                          <a:gd name="connsiteX14" fmla="*/ 19984 w 86082"/>
                          <a:gd name="connsiteY14" fmla="*/ 93930 h 128718"/>
                          <a:gd name="connsiteX15" fmla="*/ 58251 w 86082"/>
                          <a:gd name="connsiteY15" fmla="*/ 121761 h 128718"/>
                          <a:gd name="connsiteX16" fmla="*/ 58251 w 86082"/>
                          <a:gd name="connsiteY16" fmla="*/ 121761 h 128718"/>
                          <a:gd name="connsiteX17" fmla="*/ 79125 w 86082"/>
                          <a:gd name="connsiteY17" fmla="*/ 107845 h 128718"/>
                          <a:gd name="connsiteX18" fmla="*/ 79125 w 86082"/>
                          <a:gd name="connsiteY18" fmla="*/ 10437 h 128718"/>
                          <a:gd name="connsiteX19" fmla="*/ 51294 w 86082"/>
                          <a:gd name="connsiteY19" fmla="*/ 6958 h 1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6082" h="128718">
                            <a:moveTo>
                              <a:pt x="58251" y="128718"/>
                            </a:moveTo>
                            <a:lnTo>
                              <a:pt x="58251" y="128718"/>
                            </a:lnTo>
                            <a:cubicBezTo>
                              <a:pt x="40857" y="128718"/>
                              <a:pt x="23463" y="114803"/>
                              <a:pt x="13026" y="97408"/>
                            </a:cubicBezTo>
                            <a:cubicBezTo>
                              <a:pt x="-889" y="76535"/>
                              <a:pt x="-4368" y="52183"/>
                              <a:pt x="6068" y="31310"/>
                            </a:cubicBezTo>
                            <a:cubicBezTo>
                              <a:pt x="19984" y="6958"/>
                              <a:pt x="37378" y="0"/>
                              <a:pt x="51294" y="0"/>
                            </a:cubicBezTo>
                            <a:cubicBezTo>
                              <a:pt x="68688" y="0"/>
                              <a:pt x="82604" y="6958"/>
                              <a:pt x="82604" y="6958"/>
                            </a:cubicBezTo>
                            <a:lnTo>
                              <a:pt x="86082" y="6958"/>
                            </a:lnTo>
                            <a:lnTo>
                              <a:pt x="86082" y="10437"/>
                            </a:lnTo>
                            <a:cubicBezTo>
                              <a:pt x="86082" y="10437"/>
                              <a:pt x="82604" y="38268"/>
                              <a:pt x="86082" y="107845"/>
                            </a:cubicBezTo>
                            <a:lnTo>
                              <a:pt x="86082" y="107845"/>
                            </a:lnTo>
                            <a:lnTo>
                              <a:pt x="86082" y="107845"/>
                            </a:lnTo>
                            <a:cubicBezTo>
                              <a:pt x="75646" y="121761"/>
                              <a:pt x="68688" y="128718"/>
                              <a:pt x="58251" y="128718"/>
                            </a:cubicBezTo>
                            <a:close/>
                            <a:moveTo>
                              <a:pt x="51294" y="6958"/>
                            </a:moveTo>
                            <a:cubicBezTo>
                              <a:pt x="33899" y="6958"/>
                              <a:pt x="19984" y="17394"/>
                              <a:pt x="13026" y="34789"/>
                            </a:cubicBezTo>
                            <a:cubicBezTo>
                              <a:pt x="6068" y="52183"/>
                              <a:pt x="6068" y="73056"/>
                              <a:pt x="19984" y="93930"/>
                            </a:cubicBezTo>
                            <a:cubicBezTo>
                              <a:pt x="30420" y="111324"/>
                              <a:pt x="47815" y="121761"/>
                              <a:pt x="58251" y="121761"/>
                            </a:cubicBezTo>
                            <a:lnTo>
                              <a:pt x="58251" y="121761"/>
                            </a:lnTo>
                            <a:cubicBezTo>
                              <a:pt x="65209" y="121761"/>
                              <a:pt x="72167" y="118282"/>
                              <a:pt x="79125" y="107845"/>
                            </a:cubicBezTo>
                            <a:cubicBezTo>
                              <a:pt x="75646" y="48704"/>
                              <a:pt x="79125" y="20873"/>
                              <a:pt x="79125" y="10437"/>
                            </a:cubicBezTo>
                            <a:cubicBezTo>
                              <a:pt x="72167" y="10437"/>
                              <a:pt x="61730" y="6958"/>
                              <a:pt x="51294" y="6958"/>
                            </a:cubicBezTo>
                            <a:close/>
                          </a:path>
                        </a:pathLst>
                      </a:custGeom>
                      <a:solidFill>
                        <a:srgbClr val="9B4F13"/>
                      </a:solidFill>
                      <a:ln w="34755" cap="flat">
                        <a:noFill/>
                        <a:prstDash val="solid"/>
                        <a:miter/>
                      </a:ln>
                    </p:spPr>
                    <p:txBody>
                      <a:bodyPr rtlCol="0" anchor="ctr"/>
                      <a:lstStyle/>
                      <a:p>
                        <a:endParaRPr lang="en-US"/>
                      </a:p>
                    </p:txBody>
                  </p:sp>
                </p:grpSp>
                <p:sp>
                  <p:nvSpPr>
                    <p:cNvPr id="592" name="Freeform: Shape 591">
                      <a:extLst>
                        <a:ext uri="{FF2B5EF4-FFF2-40B4-BE49-F238E27FC236}">
                          <a16:creationId xmlns:a16="http://schemas.microsoft.com/office/drawing/2014/main" xmlns="" id="{A4AA1F80-6246-4FC7-BE81-5FE8C846CAE1}"/>
                        </a:ext>
                      </a:extLst>
                    </p:cNvPr>
                    <p:cNvSpPr/>
                    <p:nvPr/>
                  </p:nvSpPr>
                  <p:spPr>
                    <a:xfrm>
                      <a:off x="4208643" y="8185759"/>
                      <a:ext cx="31309" cy="24352"/>
                    </a:xfrm>
                    <a:custGeom>
                      <a:avLst/>
                      <a:gdLst>
                        <a:gd name="connsiteX0" fmla="*/ 31310 w 31309"/>
                        <a:gd name="connsiteY0" fmla="*/ 13916 h 24352"/>
                        <a:gd name="connsiteX1" fmla="*/ 24352 w 31309"/>
                        <a:gd name="connsiteY1" fmla="*/ 10437 h 24352"/>
                        <a:gd name="connsiteX2" fmla="*/ 17394 w 31309"/>
                        <a:gd name="connsiteY2" fmla="*/ 6958 h 24352"/>
                        <a:gd name="connsiteX3" fmla="*/ 10437 w 31309"/>
                        <a:gd name="connsiteY3" fmla="*/ 3479 h 24352"/>
                        <a:gd name="connsiteX4" fmla="*/ 6958 w 31309"/>
                        <a:gd name="connsiteY4" fmla="*/ 6958 h 24352"/>
                        <a:gd name="connsiteX5" fmla="*/ 3479 w 31309"/>
                        <a:gd name="connsiteY5" fmla="*/ 13916 h 24352"/>
                        <a:gd name="connsiteX6" fmla="*/ 0 w 31309"/>
                        <a:gd name="connsiteY6" fmla="*/ 20873 h 24352"/>
                        <a:gd name="connsiteX7" fmla="*/ 0 w 31309"/>
                        <a:gd name="connsiteY7" fmla="*/ 24352 h 24352"/>
                        <a:gd name="connsiteX8" fmla="*/ 0 w 31309"/>
                        <a:gd name="connsiteY8" fmla="*/ 17394 h 24352"/>
                        <a:gd name="connsiteX9" fmla="*/ 0 w 31309"/>
                        <a:gd name="connsiteY9" fmla="*/ 6958 h 24352"/>
                        <a:gd name="connsiteX10" fmla="*/ 3479 w 31309"/>
                        <a:gd name="connsiteY10" fmla="*/ 3479 h 24352"/>
                        <a:gd name="connsiteX11" fmla="*/ 10437 w 31309"/>
                        <a:gd name="connsiteY11" fmla="*/ 0 h 24352"/>
                        <a:gd name="connsiteX12" fmla="*/ 20873 w 31309"/>
                        <a:gd name="connsiteY12" fmla="*/ 3479 h 24352"/>
                        <a:gd name="connsiteX13" fmla="*/ 27831 w 31309"/>
                        <a:gd name="connsiteY13" fmla="*/ 10437 h 24352"/>
                        <a:gd name="connsiteX14" fmla="*/ 31310 w 31309"/>
                        <a:gd name="connsiteY14" fmla="*/ 13916 h 24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309" h="24352">
                          <a:moveTo>
                            <a:pt x="31310" y="13916"/>
                          </a:moveTo>
                          <a:cubicBezTo>
                            <a:pt x="31310" y="13916"/>
                            <a:pt x="27831" y="10437"/>
                            <a:pt x="24352" y="10437"/>
                          </a:cubicBezTo>
                          <a:cubicBezTo>
                            <a:pt x="20873" y="10437"/>
                            <a:pt x="20873" y="6958"/>
                            <a:pt x="17394" y="6958"/>
                          </a:cubicBezTo>
                          <a:cubicBezTo>
                            <a:pt x="13916" y="6958"/>
                            <a:pt x="13916" y="3479"/>
                            <a:pt x="10437" y="3479"/>
                          </a:cubicBezTo>
                          <a:cubicBezTo>
                            <a:pt x="10437" y="3479"/>
                            <a:pt x="6958" y="6958"/>
                            <a:pt x="6958" y="6958"/>
                          </a:cubicBezTo>
                          <a:cubicBezTo>
                            <a:pt x="6958" y="10437"/>
                            <a:pt x="3479" y="10437"/>
                            <a:pt x="3479" y="13916"/>
                          </a:cubicBezTo>
                          <a:cubicBezTo>
                            <a:pt x="3479" y="17394"/>
                            <a:pt x="3479" y="17394"/>
                            <a:pt x="0" y="20873"/>
                          </a:cubicBezTo>
                          <a:cubicBezTo>
                            <a:pt x="0" y="20873"/>
                            <a:pt x="0" y="24352"/>
                            <a:pt x="0" y="24352"/>
                          </a:cubicBezTo>
                          <a:cubicBezTo>
                            <a:pt x="0" y="24352"/>
                            <a:pt x="0" y="20873"/>
                            <a:pt x="0" y="17394"/>
                          </a:cubicBezTo>
                          <a:cubicBezTo>
                            <a:pt x="0" y="13916"/>
                            <a:pt x="0" y="10437"/>
                            <a:pt x="0" y="6958"/>
                          </a:cubicBezTo>
                          <a:cubicBezTo>
                            <a:pt x="0" y="6958"/>
                            <a:pt x="0" y="3479"/>
                            <a:pt x="3479" y="3479"/>
                          </a:cubicBezTo>
                          <a:cubicBezTo>
                            <a:pt x="3479" y="3479"/>
                            <a:pt x="6958" y="0"/>
                            <a:pt x="10437" y="0"/>
                          </a:cubicBezTo>
                          <a:cubicBezTo>
                            <a:pt x="13916" y="0"/>
                            <a:pt x="17394" y="0"/>
                            <a:pt x="20873" y="3479"/>
                          </a:cubicBezTo>
                          <a:cubicBezTo>
                            <a:pt x="24352" y="6958"/>
                            <a:pt x="24352" y="6958"/>
                            <a:pt x="27831" y="10437"/>
                          </a:cubicBezTo>
                          <a:cubicBezTo>
                            <a:pt x="31310" y="10437"/>
                            <a:pt x="31310" y="13916"/>
                            <a:pt x="31310" y="13916"/>
                          </a:cubicBezTo>
                          <a:close/>
                        </a:path>
                      </a:pathLst>
                    </a:custGeom>
                    <a:solidFill>
                      <a:srgbClr val="9B4F13"/>
                    </a:solidFill>
                    <a:ln w="34755" cap="flat">
                      <a:noFill/>
                      <a:prstDash val="solid"/>
                      <a:miter/>
                    </a:ln>
                  </p:spPr>
                  <p:txBody>
                    <a:bodyPr rtlCol="0" anchor="ctr"/>
                    <a:lstStyle/>
                    <a:p>
                      <a:endParaRPr lang="en-US"/>
                    </a:p>
                  </p:txBody>
                </p:sp>
              </p:grpSp>
              <p:grpSp>
                <p:nvGrpSpPr>
                  <p:cNvPr id="593" name="Graphic 30">
                    <a:extLst>
                      <a:ext uri="{FF2B5EF4-FFF2-40B4-BE49-F238E27FC236}">
                        <a16:creationId xmlns:a16="http://schemas.microsoft.com/office/drawing/2014/main" xmlns="" id="{0E6E670E-F788-49C9-89B2-88CE4C70DF3F}"/>
                      </a:ext>
                    </a:extLst>
                  </p:cNvPr>
                  <p:cNvGrpSpPr/>
                  <p:nvPr/>
                </p:nvGrpSpPr>
                <p:grpSpPr>
                  <a:xfrm>
                    <a:off x="4824404" y="8029210"/>
                    <a:ext cx="100887" cy="128718"/>
                    <a:chOff x="4824404" y="8029210"/>
                    <a:chExt cx="100887" cy="128718"/>
                  </a:xfrm>
                </p:grpSpPr>
                <p:sp>
                  <p:nvSpPr>
                    <p:cNvPr id="594" name="Freeform: Shape 593">
                      <a:extLst>
                        <a:ext uri="{FF2B5EF4-FFF2-40B4-BE49-F238E27FC236}">
                          <a16:creationId xmlns:a16="http://schemas.microsoft.com/office/drawing/2014/main" xmlns="" id="{05EDADFE-0331-4481-B1E2-34B87EB41934}"/>
                        </a:ext>
                      </a:extLst>
                    </p:cNvPr>
                    <p:cNvSpPr/>
                    <p:nvPr/>
                  </p:nvSpPr>
                  <p:spPr>
                    <a:xfrm>
                      <a:off x="4827883" y="8032617"/>
                      <a:ext cx="93505" cy="123098"/>
                    </a:xfrm>
                    <a:custGeom>
                      <a:avLst/>
                      <a:gdLst>
                        <a:gd name="connsiteX0" fmla="*/ 0 w 93505"/>
                        <a:gd name="connsiteY0" fmla="*/ 38339 h 123098"/>
                        <a:gd name="connsiteX1" fmla="*/ 55662 w 93505"/>
                        <a:gd name="connsiteY1" fmla="*/ 3550 h 123098"/>
                        <a:gd name="connsiteX2" fmla="*/ 55662 w 93505"/>
                        <a:gd name="connsiteY2" fmla="*/ 121832 h 123098"/>
                        <a:gd name="connsiteX3" fmla="*/ 0 w 93505"/>
                        <a:gd name="connsiteY3" fmla="*/ 38339 h 123098"/>
                      </a:gdLst>
                      <a:ahLst/>
                      <a:cxnLst>
                        <a:cxn ang="0">
                          <a:pos x="connsiteX0" y="connsiteY0"/>
                        </a:cxn>
                        <a:cxn ang="0">
                          <a:pos x="connsiteX1" y="connsiteY1"/>
                        </a:cxn>
                        <a:cxn ang="0">
                          <a:pos x="connsiteX2" y="connsiteY2"/>
                        </a:cxn>
                        <a:cxn ang="0">
                          <a:pos x="connsiteX3" y="connsiteY3"/>
                        </a:cxn>
                      </a:cxnLst>
                      <a:rect l="l" t="t" r="r" b="b"/>
                      <a:pathLst>
                        <a:path w="93505" h="123098">
                          <a:moveTo>
                            <a:pt x="0" y="38339"/>
                          </a:moveTo>
                          <a:cubicBezTo>
                            <a:pt x="0" y="38339"/>
                            <a:pt x="6958" y="-13845"/>
                            <a:pt x="55662" y="3550"/>
                          </a:cubicBezTo>
                          <a:cubicBezTo>
                            <a:pt x="104366" y="20944"/>
                            <a:pt x="107845" y="100958"/>
                            <a:pt x="55662" y="121832"/>
                          </a:cubicBezTo>
                          <a:cubicBezTo>
                            <a:pt x="27831" y="128789"/>
                            <a:pt x="10437" y="107916"/>
                            <a:pt x="0" y="38339"/>
                          </a:cubicBezTo>
                          <a:close/>
                        </a:path>
                      </a:pathLst>
                    </a:custGeom>
                    <a:solidFill>
                      <a:srgbClr val="FDD0B3"/>
                    </a:solidFill>
                    <a:ln w="34755" cap="flat">
                      <a:noFill/>
                      <a:prstDash val="solid"/>
                      <a:miter/>
                    </a:ln>
                  </p:spPr>
                  <p:txBody>
                    <a:bodyPr rtlCol="0" anchor="ctr"/>
                    <a:lstStyle/>
                    <a:p>
                      <a:endParaRPr lang="en-US"/>
                    </a:p>
                  </p:txBody>
                </p:sp>
                <p:sp>
                  <p:nvSpPr>
                    <p:cNvPr id="595" name="Freeform: Shape 594">
                      <a:extLst>
                        <a:ext uri="{FF2B5EF4-FFF2-40B4-BE49-F238E27FC236}">
                          <a16:creationId xmlns:a16="http://schemas.microsoft.com/office/drawing/2014/main" xmlns="" id="{2669BC4D-1009-4F63-8162-F4F5835B884E}"/>
                        </a:ext>
                      </a:extLst>
                    </p:cNvPr>
                    <p:cNvSpPr/>
                    <p:nvPr/>
                  </p:nvSpPr>
                  <p:spPr>
                    <a:xfrm>
                      <a:off x="4824404" y="8029210"/>
                      <a:ext cx="100887" cy="128718"/>
                    </a:xfrm>
                    <a:custGeom>
                      <a:avLst/>
                      <a:gdLst>
                        <a:gd name="connsiteX0" fmla="*/ 48704 w 100887"/>
                        <a:gd name="connsiteY0" fmla="*/ 128718 h 128718"/>
                        <a:gd name="connsiteX1" fmla="*/ 0 w 100887"/>
                        <a:gd name="connsiteY1" fmla="*/ 41747 h 128718"/>
                        <a:gd name="connsiteX2" fmla="*/ 0 w 100887"/>
                        <a:gd name="connsiteY2" fmla="*/ 41747 h 128718"/>
                        <a:gd name="connsiteX3" fmla="*/ 0 w 100887"/>
                        <a:gd name="connsiteY3" fmla="*/ 41747 h 128718"/>
                        <a:gd name="connsiteX4" fmla="*/ 41746 w 100887"/>
                        <a:gd name="connsiteY4" fmla="*/ 0 h 128718"/>
                        <a:gd name="connsiteX5" fmla="*/ 59141 w 100887"/>
                        <a:gd name="connsiteY5" fmla="*/ 3479 h 128718"/>
                        <a:gd name="connsiteX6" fmla="*/ 100887 w 100887"/>
                        <a:gd name="connsiteY6" fmla="*/ 62620 h 128718"/>
                        <a:gd name="connsiteX7" fmla="*/ 62620 w 100887"/>
                        <a:gd name="connsiteY7" fmla="*/ 125240 h 128718"/>
                        <a:gd name="connsiteX8" fmla="*/ 48704 w 100887"/>
                        <a:gd name="connsiteY8" fmla="*/ 128718 h 128718"/>
                        <a:gd name="connsiteX9" fmla="*/ 6958 w 100887"/>
                        <a:gd name="connsiteY9" fmla="*/ 41747 h 128718"/>
                        <a:gd name="connsiteX10" fmla="*/ 48704 w 100887"/>
                        <a:gd name="connsiteY10" fmla="*/ 121761 h 128718"/>
                        <a:gd name="connsiteX11" fmla="*/ 59141 w 100887"/>
                        <a:gd name="connsiteY11" fmla="*/ 118282 h 128718"/>
                        <a:gd name="connsiteX12" fmla="*/ 93930 w 100887"/>
                        <a:gd name="connsiteY12" fmla="*/ 62620 h 128718"/>
                        <a:gd name="connsiteX13" fmla="*/ 59141 w 100887"/>
                        <a:gd name="connsiteY13" fmla="*/ 6958 h 128718"/>
                        <a:gd name="connsiteX14" fmla="*/ 41746 w 100887"/>
                        <a:gd name="connsiteY14" fmla="*/ 3479 h 128718"/>
                        <a:gd name="connsiteX15" fmla="*/ 6958 w 100887"/>
                        <a:gd name="connsiteY15" fmla="*/ 41747 h 1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887" h="128718">
                          <a:moveTo>
                            <a:pt x="48704" y="128718"/>
                          </a:moveTo>
                          <a:cubicBezTo>
                            <a:pt x="24352" y="128718"/>
                            <a:pt x="10436" y="100887"/>
                            <a:pt x="0" y="41747"/>
                          </a:cubicBezTo>
                          <a:lnTo>
                            <a:pt x="0" y="41747"/>
                          </a:lnTo>
                          <a:lnTo>
                            <a:pt x="0" y="41747"/>
                          </a:lnTo>
                          <a:cubicBezTo>
                            <a:pt x="0" y="41747"/>
                            <a:pt x="6958" y="0"/>
                            <a:pt x="41746" y="0"/>
                          </a:cubicBezTo>
                          <a:cubicBezTo>
                            <a:pt x="48704" y="0"/>
                            <a:pt x="52183" y="0"/>
                            <a:pt x="59141" y="3479"/>
                          </a:cubicBezTo>
                          <a:cubicBezTo>
                            <a:pt x="83493" y="10437"/>
                            <a:pt x="97408" y="34789"/>
                            <a:pt x="100887" y="62620"/>
                          </a:cubicBezTo>
                          <a:cubicBezTo>
                            <a:pt x="100887" y="90451"/>
                            <a:pt x="86972" y="114803"/>
                            <a:pt x="62620" y="125240"/>
                          </a:cubicBezTo>
                          <a:cubicBezTo>
                            <a:pt x="55662" y="128718"/>
                            <a:pt x="52183" y="128718"/>
                            <a:pt x="48704" y="128718"/>
                          </a:cubicBezTo>
                          <a:close/>
                          <a:moveTo>
                            <a:pt x="6958" y="41747"/>
                          </a:moveTo>
                          <a:cubicBezTo>
                            <a:pt x="13916" y="97409"/>
                            <a:pt x="27831" y="121761"/>
                            <a:pt x="48704" y="121761"/>
                          </a:cubicBezTo>
                          <a:cubicBezTo>
                            <a:pt x="52183" y="121761"/>
                            <a:pt x="55662" y="121761"/>
                            <a:pt x="59141" y="118282"/>
                          </a:cubicBezTo>
                          <a:cubicBezTo>
                            <a:pt x="80014" y="111324"/>
                            <a:pt x="93930" y="86972"/>
                            <a:pt x="93930" y="62620"/>
                          </a:cubicBezTo>
                          <a:cubicBezTo>
                            <a:pt x="93930" y="34789"/>
                            <a:pt x="80014" y="13916"/>
                            <a:pt x="59141" y="6958"/>
                          </a:cubicBezTo>
                          <a:cubicBezTo>
                            <a:pt x="52183" y="3479"/>
                            <a:pt x="48704" y="3479"/>
                            <a:pt x="41746" y="3479"/>
                          </a:cubicBezTo>
                          <a:cubicBezTo>
                            <a:pt x="13916" y="6958"/>
                            <a:pt x="6958" y="34789"/>
                            <a:pt x="6958" y="41747"/>
                          </a:cubicBezTo>
                          <a:close/>
                        </a:path>
                      </a:pathLst>
                    </a:custGeom>
                    <a:solidFill>
                      <a:srgbClr val="9B4F13"/>
                    </a:solidFill>
                    <a:ln w="34755" cap="flat">
                      <a:noFill/>
                      <a:prstDash val="solid"/>
                      <a:miter/>
                    </a:ln>
                  </p:spPr>
                  <p:txBody>
                    <a:bodyPr rtlCol="0" anchor="ctr"/>
                    <a:lstStyle/>
                    <a:p>
                      <a:endParaRPr lang="en-US"/>
                    </a:p>
                  </p:txBody>
                </p:sp>
              </p:grpSp>
              <p:grpSp>
                <p:nvGrpSpPr>
                  <p:cNvPr id="596" name="Graphic 30">
                    <a:extLst>
                      <a:ext uri="{FF2B5EF4-FFF2-40B4-BE49-F238E27FC236}">
                        <a16:creationId xmlns:a16="http://schemas.microsoft.com/office/drawing/2014/main" xmlns="" id="{59CEA974-323A-4665-ADFB-A9835FB69094}"/>
                      </a:ext>
                    </a:extLst>
                  </p:cNvPr>
                  <p:cNvGrpSpPr/>
                  <p:nvPr/>
                </p:nvGrpSpPr>
                <p:grpSpPr>
                  <a:xfrm>
                    <a:off x="4138564" y="7582091"/>
                    <a:ext cx="766006" cy="481907"/>
                    <a:chOff x="4138564" y="7582091"/>
                    <a:chExt cx="766006" cy="481907"/>
                  </a:xfrm>
                </p:grpSpPr>
                <p:sp>
                  <p:nvSpPr>
                    <p:cNvPr id="597" name="Freeform: Shape 596">
                      <a:extLst>
                        <a:ext uri="{FF2B5EF4-FFF2-40B4-BE49-F238E27FC236}">
                          <a16:creationId xmlns:a16="http://schemas.microsoft.com/office/drawing/2014/main" xmlns="" id="{711C7C00-713B-4F4E-9895-CB13DF7268EC}"/>
                        </a:ext>
                      </a:extLst>
                    </p:cNvPr>
                    <p:cNvSpPr/>
                    <p:nvPr/>
                  </p:nvSpPr>
                  <p:spPr>
                    <a:xfrm>
                      <a:off x="4138994" y="7582474"/>
                      <a:ext cx="759050" cy="478505"/>
                    </a:xfrm>
                    <a:custGeom>
                      <a:avLst/>
                      <a:gdLst>
                        <a:gd name="connsiteX0" fmla="*/ 741072 w 759050"/>
                        <a:gd name="connsiteY0" fmla="*/ 307581 h 478505"/>
                        <a:gd name="connsiteX1" fmla="*/ 758466 w 759050"/>
                        <a:gd name="connsiteY1" fmla="*/ 293666 h 478505"/>
                        <a:gd name="connsiteX2" fmla="*/ 386227 w 759050"/>
                        <a:gd name="connsiteY2" fmla="*/ 1440 h 478505"/>
                        <a:gd name="connsiteX3" fmla="*/ 17466 w 759050"/>
                        <a:gd name="connsiteY3" fmla="*/ 478046 h 478505"/>
                        <a:gd name="connsiteX4" fmla="*/ 38339 w 759050"/>
                        <a:gd name="connsiteY4" fmla="*/ 464130 h 478505"/>
                        <a:gd name="connsiteX5" fmla="*/ 403621 w 759050"/>
                        <a:gd name="connsiteY5" fmla="*/ 307581 h 478505"/>
                        <a:gd name="connsiteX6" fmla="*/ 741072 w 759050"/>
                        <a:gd name="connsiteY6" fmla="*/ 307581 h 478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9050" h="478505">
                          <a:moveTo>
                            <a:pt x="741072" y="307581"/>
                          </a:moveTo>
                          <a:cubicBezTo>
                            <a:pt x="741072" y="307581"/>
                            <a:pt x="754988" y="318018"/>
                            <a:pt x="758466" y="293666"/>
                          </a:cubicBezTo>
                          <a:cubicBezTo>
                            <a:pt x="761945" y="269314"/>
                            <a:pt x="761945" y="-22912"/>
                            <a:pt x="386227" y="1440"/>
                          </a:cubicBezTo>
                          <a:cubicBezTo>
                            <a:pt x="13987" y="25792"/>
                            <a:pt x="-34717" y="391074"/>
                            <a:pt x="17466" y="478046"/>
                          </a:cubicBezTo>
                          <a:cubicBezTo>
                            <a:pt x="27903" y="481525"/>
                            <a:pt x="38339" y="464130"/>
                            <a:pt x="38339" y="464130"/>
                          </a:cubicBezTo>
                          <a:cubicBezTo>
                            <a:pt x="38339" y="464130"/>
                            <a:pt x="194889" y="331933"/>
                            <a:pt x="403621" y="307581"/>
                          </a:cubicBezTo>
                          <a:cubicBezTo>
                            <a:pt x="608875" y="283229"/>
                            <a:pt x="741072" y="307581"/>
                            <a:pt x="741072" y="307581"/>
                          </a:cubicBezTo>
                          <a:close/>
                        </a:path>
                      </a:pathLst>
                    </a:custGeom>
                    <a:solidFill>
                      <a:srgbClr val="FFCD37"/>
                    </a:solidFill>
                    <a:ln w="34755" cap="flat">
                      <a:noFill/>
                      <a:prstDash val="solid"/>
                      <a:miter/>
                    </a:ln>
                  </p:spPr>
                  <p:txBody>
                    <a:bodyPr rtlCol="0" anchor="ctr"/>
                    <a:lstStyle/>
                    <a:p>
                      <a:endParaRPr lang="en-US"/>
                    </a:p>
                  </p:txBody>
                </p:sp>
                <p:sp>
                  <p:nvSpPr>
                    <p:cNvPr id="598" name="Freeform: Shape 597">
                      <a:extLst>
                        <a:ext uri="{FF2B5EF4-FFF2-40B4-BE49-F238E27FC236}">
                          <a16:creationId xmlns:a16="http://schemas.microsoft.com/office/drawing/2014/main" xmlns="" id="{8F025CB7-BBA5-4735-93AE-2D4B194B670F}"/>
                        </a:ext>
                      </a:extLst>
                    </p:cNvPr>
                    <p:cNvSpPr/>
                    <p:nvPr/>
                  </p:nvSpPr>
                  <p:spPr>
                    <a:xfrm>
                      <a:off x="4138564" y="7582091"/>
                      <a:ext cx="766006" cy="481907"/>
                    </a:xfrm>
                    <a:custGeom>
                      <a:avLst/>
                      <a:gdLst>
                        <a:gd name="connsiteX0" fmla="*/ 21375 w 766006"/>
                        <a:gd name="connsiteY0" fmla="*/ 481907 h 481907"/>
                        <a:gd name="connsiteX1" fmla="*/ 21375 w 766006"/>
                        <a:gd name="connsiteY1" fmla="*/ 481907 h 481907"/>
                        <a:gd name="connsiteX2" fmla="*/ 17896 w 766006"/>
                        <a:gd name="connsiteY2" fmla="*/ 481907 h 481907"/>
                        <a:gd name="connsiteX3" fmla="*/ 17896 w 766006"/>
                        <a:gd name="connsiteY3" fmla="*/ 481907 h 481907"/>
                        <a:gd name="connsiteX4" fmla="*/ 17896 w 766006"/>
                        <a:gd name="connsiteY4" fmla="*/ 481907 h 481907"/>
                        <a:gd name="connsiteX5" fmla="*/ 45727 w 766006"/>
                        <a:gd name="connsiteY5" fmla="*/ 210555 h 481907"/>
                        <a:gd name="connsiteX6" fmla="*/ 390136 w 766006"/>
                        <a:gd name="connsiteY6" fmla="*/ 1823 h 481907"/>
                        <a:gd name="connsiteX7" fmla="*/ 692798 w 766006"/>
                        <a:gd name="connsiteY7" fmla="*/ 95752 h 481907"/>
                        <a:gd name="connsiteX8" fmla="*/ 765854 w 766006"/>
                        <a:gd name="connsiteY8" fmla="*/ 297527 h 481907"/>
                        <a:gd name="connsiteX9" fmla="*/ 751939 w 766006"/>
                        <a:gd name="connsiteY9" fmla="*/ 318400 h 481907"/>
                        <a:gd name="connsiteX10" fmla="*/ 744981 w 766006"/>
                        <a:gd name="connsiteY10" fmla="*/ 314921 h 481907"/>
                        <a:gd name="connsiteX11" fmla="*/ 588432 w 766006"/>
                        <a:gd name="connsiteY11" fmla="*/ 304485 h 481907"/>
                        <a:gd name="connsiteX12" fmla="*/ 407530 w 766006"/>
                        <a:gd name="connsiteY12" fmla="*/ 314921 h 481907"/>
                        <a:gd name="connsiteX13" fmla="*/ 45727 w 766006"/>
                        <a:gd name="connsiteY13" fmla="*/ 467992 h 481907"/>
                        <a:gd name="connsiteX14" fmla="*/ 21375 w 766006"/>
                        <a:gd name="connsiteY14" fmla="*/ 481907 h 481907"/>
                        <a:gd name="connsiteX15" fmla="*/ 21375 w 766006"/>
                        <a:gd name="connsiteY15" fmla="*/ 474950 h 481907"/>
                        <a:gd name="connsiteX16" fmla="*/ 35290 w 766006"/>
                        <a:gd name="connsiteY16" fmla="*/ 461034 h 481907"/>
                        <a:gd name="connsiteX17" fmla="*/ 35290 w 766006"/>
                        <a:gd name="connsiteY17" fmla="*/ 461034 h 481907"/>
                        <a:gd name="connsiteX18" fmla="*/ 35290 w 766006"/>
                        <a:gd name="connsiteY18" fmla="*/ 461034 h 481907"/>
                        <a:gd name="connsiteX19" fmla="*/ 400572 w 766006"/>
                        <a:gd name="connsiteY19" fmla="*/ 304485 h 481907"/>
                        <a:gd name="connsiteX20" fmla="*/ 581474 w 766006"/>
                        <a:gd name="connsiteY20" fmla="*/ 294048 h 481907"/>
                        <a:gd name="connsiteX21" fmla="*/ 741502 w 766006"/>
                        <a:gd name="connsiteY21" fmla="*/ 304485 h 481907"/>
                        <a:gd name="connsiteX22" fmla="*/ 741502 w 766006"/>
                        <a:gd name="connsiteY22" fmla="*/ 304485 h 481907"/>
                        <a:gd name="connsiteX23" fmla="*/ 744981 w 766006"/>
                        <a:gd name="connsiteY23" fmla="*/ 304485 h 481907"/>
                        <a:gd name="connsiteX24" fmla="*/ 751939 w 766006"/>
                        <a:gd name="connsiteY24" fmla="*/ 290569 h 481907"/>
                        <a:gd name="connsiteX25" fmla="*/ 682361 w 766006"/>
                        <a:gd name="connsiteY25" fmla="*/ 92273 h 481907"/>
                        <a:gd name="connsiteX26" fmla="*/ 386657 w 766006"/>
                        <a:gd name="connsiteY26" fmla="*/ 1823 h 481907"/>
                        <a:gd name="connsiteX27" fmla="*/ 45727 w 766006"/>
                        <a:gd name="connsiteY27" fmla="*/ 207076 h 481907"/>
                        <a:gd name="connsiteX28" fmla="*/ 21375 w 766006"/>
                        <a:gd name="connsiteY28" fmla="*/ 474950 h 481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66006" h="481907">
                          <a:moveTo>
                            <a:pt x="21375" y="481907"/>
                          </a:moveTo>
                          <a:lnTo>
                            <a:pt x="21375" y="481907"/>
                          </a:lnTo>
                          <a:cubicBezTo>
                            <a:pt x="21375" y="481907"/>
                            <a:pt x="17896" y="481907"/>
                            <a:pt x="17896" y="481907"/>
                          </a:cubicBezTo>
                          <a:lnTo>
                            <a:pt x="17896" y="481907"/>
                          </a:lnTo>
                          <a:lnTo>
                            <a:pt x="17896" y="481907"/>
                          </a:lnTo>
                          <a:cubicBezTo>
                            <a:pt x="-6456" y="440161"/>
                            <a:pt x="-13414" y="321879"/>
                            <a:pt x="45727" y="210555"/>
                          </a:cubicBezTo>
                          <a:cubicBezTo>
                            <a:pt x="90953" y="120104"/>
                            <a:pt x="188361" y="12259"/>
                            <a:pt x="390136" y="1823"/>
                          </a:cubicBezTo>
                          <a:cubicBezTo>
                            <a:pt x="525812" y="-8614"/>
                            <a:pt x="626699" y="26175"/>
                            <a:pt x="692798" y="95752"/>
                          </a:cubicBezTo>
                          <a:cubicBezTo>
                            <a:pt x="772812" y="182724"/>
                            <a:pt x="765854" y="297527"/>
                            <a:pt x="765854" y="297527"/>
                          </a:cubicBezTo>
                          <a:cubicBezTo>
                            <a:pt x="765854" y="314921"/>
                            <a:pt x="755418" y="318400"/>
                            <a:pt x="751939" y="318400"/>
                          </a:cubicBezTo>
                          <a:cubicBezTo>
                            <a:pt x="748460" y="318400"/>
                            <a:pt x="744981" y="318400"/>
                            <a:pt x="744981" y="314921"/>
                          </a:cubicBezTo>
                          <a:cubicBezTo>
                            <a:pt x="738023" y="314921"/>
                            <a:pt x="682361" y="304485"/>
                            <a:pt x="588432" y="304485"/>
                          </a:cubicBezTo>
                          <a:cubicBezTo>
                            <a:pt x="529291" y="304485"/>
                            <a:pt x="470150" y="307964"/>
                            <a:pt x="407530" y="314921"/>
                          </a:cubicBezTo>
                          <a:cubicBezTo>
                            <a:pt x="209234" y="335795"/>
                            <a:pt x="56164" y="461034"/>
                            <a:pt x="45727" y="467992"/>
                          </a:cubicBezTo>
                          <a:cubicBezTo>
                            <a:pt x="38770" y="467992"/>
                            <a:pt x="31812" y="481907"/>
                            <a:pt x="21375" y="481907"/>
                          </a:cubicBezTo>
                          <a:close/>
                          <a:moveTo>
                            <a:pt x="21375" y="474950"/>
                          </a:moveTo>
                          <a:cubicBezTo>
                            <a:pt x="28333" y="474950"/>
                            <a:pt x="35290" y="464513"/>
                            <a:pt x="35290" y="461034"/>
                          </a:cubicBezTo>
                          <a:lnTo>
                            <a:pt x="35290" y="461034"/>
                          </a:lnTo>
                          <a:lnTo>
                            <a:pt x="35290" y="461034"/>
                          </a:lnTo>
                          <a:cubicBezTo>
                            <a:pt x="35290" y="461034"/>
                            <a:pt x="195319" y="325358"/>
                            <a:pt x="400572" y="304485"/>
                          </a:cubicBezTo>
                          <a:cubicBezTo>
                            <a:pt x="463192" y="297527"/>
                            <a:pt x="522333" y="294048"/>
                            <a:pt x="581474" y="294048"/>
                          </a:cubicBezTo>
                          <a:cubicBezTo>
                            <a:pt x="682361" y="294048"/>
                            <a:pt x="741502" y="304485"/>
                            <a:pt x="741502" y="304485"/>
                          </a:cubicBezTo>
                          <a:lnTo>
                            <a:pt x="741502" y="304485"/>
                          </a:lnTo>
                          <a:cubicBezTo>
                            <a:pt x="741502" y="304485"/>
                            <a:pt x="744981" y="304485"/>
                            <a:pt x="744981" y="304485"/>
                          </a:cubicBezTo>
                          <a:cubicBezTo>
                            <a:pt x="751939" y="304485"/>
                            <a:pt x="751939" y="297527"/>
                            <a:pt x="751939" y="290569"/>
                          </a:cubicBezTo>
                          <a:cubicBezTo>
                            <a:pt x="751939" y="290569"/>
                            <a:pt x="758897" y="179245"/>
                            <a:pt x="682361" y="92273"/>
                          </a:cubicBezTo>
                          <a:cubicBezTo>
                            <a:pt x="619742" y="22696"/>
                            <a:pt x="518854" y="-5135"/>
                            <a:pt x="386657" y="1823"/>
                          </a:cubicBezTo>
                          <a:cubicBezTo>
                            <a:pt x="188361" y="15738"/>
                            <a:pt x="90953" y="120104"/>
                            <a:pt x="45727" y="207076"/>
                          </a:cubicBezTo>
                          <a:cubicBezTo>
                            <a:pt x="-6456" y="321879"/>
                            <a:pt x="-2977" y="433203"/>
                            <a:pt x="21375" y="474950"/>
                          </a:cubicBezTo>
                          <a:close/>
                        </a:path>
                      </a:pathLst>
                    </a:custGeom>
                    <a:solidFill>
                      <a:srgbClr val="9B6D08"/>
                    </a:solidFill>
                    <a:ln w="34755" cap="flat">
                      <a:noFill/>
                      <a:prstDash val="solid"/>
                      <a:miter/>
                    </a:ln>
                  </p:spPr>
                  <p:txBody>
                    <a:bodyPr rtlCol="0" anchor="ctr"/>
                    <a:lstStyle/>
                    <a:p>
                      <a:endParaRPr lang="en-US"/>
                    </a:p>
                  </p:txBody>
                </p:sp>
              </p:grpSp>
              <p:sp>
                <p:nvSpPr>
                  <p:cNvPr id="599" name="Freeform: Shape 598">
                    <a:extLst>
                      <a:ext uri="{FF2B5EF4-FFF2-40B4-BE49-F238E27FC236}">
                        <a16:creationId xmlns:a16="http://schemas.microsoft.com/office/drawing/2014/main" xmlns="" id="{74700656-DFF3-4B93-BF0E-AB876A082C3C}"/>
                      </a:ext>
                    </a:extLst>
                  </p:cNvPr>
                  <p:cNvSpPr/>
                  <p:nvPr/>
                </p:nvSpPr>
                <p:spPr>
                  <a:xfrm>
                    <a:off x="4138646" y="7583415"/>
                    <a:ext cx="762294" cy="474085"/>
                  </a:xfrm>
                  <a:custGeom>
                    <a:avLst/>
                    <a:gdLst>
                      <a:gd name="connsiteX0" fmla="*/ 410927 w 762294"/>
                      <a:gd name="connsiteY0" fmla="*/ 499 h 474085"/>
                      <a:gd name="connsiteX1" fmla="*/ 410927 w 762294"/>
                      <a:gd name="connsiteY1" fmla="*/ 499 h 474085"/>
                      <a:gd name="connsiteX2" fmla="*/ 730983 w 762294"/>
                      <a:gd name="connsiteY2" fmla="*/ 289245 h 474085"/>
                      <a:gd name="connsiteX3" fmla="*/ 543124 w 762294"/>
                      <a:gd name="connsiteY3" fmla="*/ 268372 h 474085"/>
                      <a:gd name="connsiteX4" fmla="*/ 532688 w 762294"/>
                      <a:gd name="connsiteY4" fmla="*/ 181400 h 474085"/>
                      <a:gd name="connsiteX5" fmla="*/ 501378 w 762294"/>
                      <a:gd name="connsiteY5" fmla="*/ 90949 h 474085"/>
                      <a:gd name="connsiteX6" fmla="*/ 400490 w 762294"/>
                      <a:gd name="connsiteY6" fmla="*/ 139654 h 474085"/>
                      <a:gd name="connsiteX7" fmla="*/ 226547 w 762294"/>
                      <a:gd name="connsiteY7" fmla="*/ 324034 h 474085"/>
                      <a:gd name="connsiteX8" fmla="*/ 38687 w 762294"/>
                      <a:gd name="connsiteY8" fmla="*/ 414485 h 474085"/>
                      <a:gd name="connsiteX9" fmla="*/ 296124 w 762294"/>
                      <a:gd name="connsiteY9" fmla="*/ 10935 h 474085"/>
                      <a:gd name="connsiteX10" fmla="*/ 17814 w 762294"/>
                      <a:gd name="connsiteY10" fmla="*/ 473626 h 474085"/>
                      <a:gd name="connsiteX11" fmla="*/ 38687 w 762294"/>
                      <a:gd name="connsiteY11" fmla="*/ 459710 h 474085"/>
                      <a:gd name="connsiteX12" fmla="*/ 403969 w 762294"/>
                      <a:gd name="connsiteY12" fmla="*/ 303161 h 474085"/>
                      <a:gd name="connsiteX13" fmla="*/ 744899 w 762294"/>
                      <a:gd name="connsiteY13" fmla="*/ 303161 h 474085"/>
                      <a:gd name="connsiteX14" fmla="*/ 762293 w 762294"/>
                      <a:gd name="connsiteY14" fmla="*/ 289245 h 474085"/>
                      <a:gd name="connsiteX15" fmla="*/ 410927 w 762294"/>
                      <a:gd name="connsiteY15" fmla="*/ 499 h 474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2294" h="474085">
                        <a:moveTo>
                          <a:pt x="410927" y="499"/>
                        </a:moveTo>
                        <a:lnTo>
                          <a:pt x="410927" y="499"/>
                        </a:lnTo>
                        <a:cubicBezTo>
                          <a:pt x="730983" y="-13417"/>
                          <a:pt x="730983" y="289245"/>
                          <a:pt x="730983" y="289245"/>
                        </a:cubicBezTo>
                        <a:cubicBezTo>
                          <a:pt x="730983" y="289245"/>
                          <a:pt x="664885" y="271851"/>
                          <a:pt x="543124" y="268372"/>
                        </a:cubicBezTo>
                        <a:cubicBezTo>
                          <a:pt x="557040" y="247499"/>
                          <a:pt x="563998" y="230104"/>
                          <a:pt x="532688" y="181400"/>
                        </a:cubicBezTo>
                        <a:cubicBezTo>
                          <a:pt x="560519" y="132696"/>
                          <a:pt x="501378" y="90949"/>
                          <a:pt x="501378" y="90949"/>
                        </a:cubicBezTo>
                        <a:cubicBezTo>
                          <a:pt x="501378" y="122259"/>
                          <a:pt x="490941" y="153569"/>
                          <a:pt x="400490" y="139654"/>
                        </a:cubicBezTo>
                        <a:cubicBezTo>
                          <a:pt x="243941" y="125738"/>
                          <a:pt x="202194" y="264893"/>
                          <a:pt x="226547" y="324034"/>
                        </a:cubicBezTo>
                        <a:cubicBezTo>
                          <a:pt x="163927" y="344907"/>
                          <a:pt x="38687" y="414485"/>
                          <a:pt x="38687" y="414485"/>
                        </a:cubicBezTo>
                        <a:cubicBezTo>
                          <a:pt x="3899" y="435358"/>
                          <a:pt x="-10017" y="97907"/>
                          <a:pt x="296124" y="10935"/>
                        </a:cubicBezTo>
                        <a:cubicBezTo>
                          <a:pt x="7378" y="83992"/>
                          <a:pt x="-30890" y="397090"/>
                          <a:pt x="17814" y="473626"/>
                        </a:cubicBezTo>
                        <a:cubicBezTo>
                          <a:pt x="28251" y="477105"/>
                          <a:pt x="38687" y="459710"/>
                          <a:pt x="38687" y="459710"/>
                        </a:cubicBezTo>
                        <a:cubicBezTo>
                          <a:pt x="38687" y="459710"/>
                          <a:pt x="195237" y="327513"/>
                          <a:pt x="403969" y="303161"/>
                        </a:cubicBezTo>
                        <a:cubicBezTo>
                          <a:pt x="612702" y="282288"/>
                          <a:pt x="744899" y="303161"/>
                          <a:pt x="744899" y="303161"/>
                        </a:cubicBezTo>
                        <a:cubicBezTo>
                          <a:pt x="744899" y="303161"/>
                          <a:pt x="758814" y="313597"/>
                          <a:pt x="762293" y="289245"/>
                        </a:cubicBezTo>
                        <a:cubicBezTo>
                          <a:pt x="762293" y="268372"/>
                          <a:pt x="765772" y="-13417"/>
                          <a:pt x="410927" y="499"/>
                        </a:cubicBezTo>
                        <a:close/>
                      </a:path>
                    </a:pathLst>
                  </a:custGeom>
                  <a:solidFill>
                    <a:srgbClr val="932C07"/>
                  </a:solidFill>
                  <a:ln w="34755" cap="flat">
                    <a:noFill/>
                    <a:prstDash val="solid"/>
                    <a:miter/>
                  </a:ln>
                </p:spPr>
                <p:txBody>
                  <a:bodyPr rtlCol="0" anchor="ctr"/>
                  <a:lstStyle/>
                  <a:p>
                    <a:endParaRPr lang="en-US"/>
                  </a:p>
                </p:txBody>
              </p:sp>
              <p:grpSp>
                <p:nvGrpSpPr>
                  <p:cNvPr id="600" name="Graphic 30">
                    <a:extLst>
                      <a:ext uri="{FF2B5EF4-FFF2-40B4-BE49-F238E27FC236}">
                        <a16:creationId xmlns:a16="http://schemas.microsoft.com/office/drawing/2014/main" xmlns="" id="{1FAAD319-1FF7-4C40-B1C2-95BF50A31A25}"/>
                      </a:ext>
                    </a:extLst>
                  </p:cNvPr>
                  <p:cNvGrpSpPr/>
                  <p:nvPr/>
                </p:nvGrpSpPr>
                <p:grpSpPr>
                  <a:xfrm>
                    <a:off x="4173855" y="7966590"/>
                    <a:ext cx="118281" cy="180901"/>
                    <a:chOff x="4173855" y="7966590"/>
                    <a:chExt cx="118281" cy="180901"/>
                  </a:xfrm>
                </p:grpSpPr>
                <p:sp>
                  <p:nvSpPr>
                    <p:cNvPr id="601" name="Freeform: Shape 600">
                      <a:extLst>
                        <a:ext uri="{FF2B5EF4-FFF2-40B4-BE49-F238E27FC236}">
                          <a16:creationId xmlns:a16="http://schemas.microsoft.com/office/drawing/2014/main" xmlns="" id="{1506C395-19F6-4696-9619-C4CF4461E6E9}"/>
                        </a:ext>
                      </a:extLst>
                    </p:cNvPr>
                    <p:cNvSpPr/>
                    <p:nvPr/>
                  </p:nvSpPr>
                  <p:spPr>
                    <a:xfrm>
                      <a:off x="4177334" y="7973548"/>
                      <a:ext cx="111323" cy="170464"/>
                    </a:xfrm>
                    <a:custGeom>
                      <a:avLst/>
                      <a:gdLst>
                        <a:gd name="connsiteX0" fmla="*/ 0 w 111323"/>
                        <a:gd name="connsiteY0" fmla="*/ 73056 h 170464"/>
                        <a:gd name="connsiteX1" fmla="*/ 69578 w 111323"/>
                        <a:gd name="connsiteY1" fmla="*/ 170465 h 170464"/>
                        <a:gd name="connsiteX2" fmla="*/ 111324 w 111323"/>
                        <a:gd name="connsiteY2" fmla="*/ 0 h 170464"/>
                        <a:gd name="connsiteX3" fmla="*/ 0 w 111323"/>
                        <a:gd name="connsiteY3" fmla="*/ 73056 h 170464"/>
                      </a:gdLst>
                      <a:ahLst/>
                      <a:cxnLst>
                        <a:cxn ang="0">
                          <a:pos x="connsiteX0" y="connsiteY0"/>
                        </a:cxn>
                        <a:cxn ang="0">
                          <a:pos x="connsiteX1" y="connsiteY1"/>
                        </a:cxn>
                        <a:cxn ang="0">
                          <a:pos x="connsiteX2" y="connsiteY2"/>
                        </a:cxn>
                        <a:cxn ang="0">
                          <a:pos x="connsiteX3" y="connsiteY3"/>
                        </a:cxn>
                      </a:cxnLst>
                      <a:rect l="l" t="t" r="r" b="b"/>
                      <a:pathLst>
                        <a:path w="111323" h="170464">
                          <a:moveTo>
                            <a:pt x="0" y="73056"/>
                          </a:moveTo>
                          <a:cubicBezTo>
                            <a:pt x="0" y="73056"/>
                            <a:pt x="24352" y="135676"/>
                            <a:pt x="69578" y="170465"/>
                          </a:cubicBezTo>
                          <a:cubicBezTo>
                            <a:pt x="69578" y="170465"/>
                            <a:pt x="80014" y="73056"/>
                            <a:pt x="111324" y="0"/>
                          </a:cubicBezTo>
                          <a:cubicBezTo>
                            <a:pt x="38268" y="34789"/>
                            <a:pt x="0" y="73056"/>
                            <a:pt x="0" y="73056"/>
                          </a:cubicBezTo>
                          <a:close/>
                        </a:path>
                      </a:pathLst>
                    </a:custGeom>
                    <a:solidFill>
                      <a:srgbClr val="DC6814"/>
                    </a:solidFill>
                    <a:ln w="34755" cap="flat">
                      <a:noFill/>
                      <a:prstDash val="solid"/>
                      <a:miter/>
                    </a:ln>
                  </p:spPr>
                  <p:txBody>
                    <a:bodyPr rtlCol="0" anchor="ctr"/>
                    <a:lstStyle/>
                    <a:p>
                      <a:endParaRPr lang="en-US"/>
                    </a:p>
                  </p:txBody>
                </p:sp>
                <p:sp>
                  <p:nvSpPr>
                    <p:cNvPr id="602" name="Freeform: Shape 601">
                      <a:extLst>
                        <a:ext uri="{FF2B5EF4-FFF2-40B4-BE49-F238E27FC236}">
                          <a16:creationId xmlns:a16="http://schemas.microsoft.com/office/drawing/2014/main" xmlns="" id="{793A258D-81FA-45A3-AA8E-100A3B2718EE}"/>
                        </a:ext>
                      </a:extLst>
                    </p:cNvPr>
                    <p:cNvSpPr/>
                    <p:nvPr/>
                  </p:nvSpPr>
                  <p:spPr>
                    <a:xfrm>
                      <a:off x="4173855" y="7966590"/>
                      <a:ext cx="118281" cy="180901"/>
                    </a:xfrm>
                    <a:custGeom>
                      <a:avLst/>
                      <a:gdLst>
                        <a:gd name="connsiteX0" fmla="*/ 73057 w 118281"/>
                        <a:gd name="connsiteY0" fmla="*/ 180902 h 180901"/>
                        <a:gd name="connsiteX1" fmla="*/ 69578 w 118281"/>
                        <a:gd name="connsiteY1" fmla="*/ 177423 h 180901"/>
                        <a:gd name="connsiteX2" fmla="*/ 0 w 118281"/>
                        <a:gd name="connsiteY2" fmla="*/ 80014 h 180901"/>
                        <a:gd name="connsiteX3" fmla="*/ 0 w 118281"/>
                        <a:gd name="connsiteY3" fmla="*/ 76535 h 180901"/>
                        <a:gd name="connsiteX4" fmla="*/ 0 w 118281"/>
                        <a:gd name="connsiteY4" fmla="*/ 76535 h 180901"/>
                        <a:gd name="connsiteX5" fmla="*/ 111324 w 118281"/>
                        <a:gd name="connsiteY5" fmla="*/ 3479 h 180901"/>
                        <a:gd name="connsiteX6" fmla="*/ 118282 w 118281"/>
                        <a:gd name="connsiteY6" fmla="*/ 0 h 180901"/>
                        <a:gd name="connsiteX7" fmla="*/ 114803 w 118281"/>
                        <a:gd name="connsiteY7" fmla="*/ 6958 h 180901"/>
                        <a:gd name="connsiteX8" fmla="*/ 76535 w 118281"/>
                        <a:gd name="connsiteY8" fmla="*/ 173944 h 180901"/>
                        <a:gd name="connsiteX9" fmla="*/ 73057 w 118281"/>
                        <a:gd name="connsiteY9" fmla="*/ 180902 h 180901"/>
                        <a:gd name="connsiteX10" fmla="*/ 6958 w 118281"/>
                        <a:gd name="connsiteY10" fmla="*/ 80014 h 180901"/>
                        <a:gd name="connsiteX11" fmla="*/ 69578 w 118281"/>
                        <a:gd name="connsiteY11" fmla="*/ 170465 h 180901"/>
                        <a:gd name="connsiteX12" fmla="*/ 104366 w 118281"/>
                        <a:gd name="connsiteY12" fmla="*/ 13916 h 180901"/>
                        <a:gd name="connsiteX13" fmla="*/ 6958 w 118281"/>
                        <a:gd name="connsiteY13" fmla="*/ 80014 h 180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8281" h="180901">
                          <a:moveTo>
                            <a:pt x="73057" y="180902"/>
                          </a:moveTo>
                          <a:lnTo>
                            <a:pt x="69578" y="177423"/>
                          </a:lnTo>
                          <a:cubicBezTo>
                            <a:pt x="24352" y="142634"/>
                            <a:pt x="0" y="80014"/>
                            <a:pt x="0" y="80014"/>
                          </a:cubicBezTo>
                          <a:lnTo>
                            <a:pt x="0" y="76535"/>
                          </a:lnTo>
                          <a:lnTo>
                            <a:pt x="0" y="76535"/>
                          </a:lnTo>
                          <a:cubicBezTo>
                            <a:pt x="0" y="76535"/>
                            <a:pt x="41747" y="41747"/>
                            <a:pt x="111324" y="3479"/>
                          </a:cubicBezTo>
                          <a:lnTo>
                            <a:pt x="118282" y="0"/>
                          </a:lnTo>
                          <a:lnTo>
                            <a:pt x="114803" y="6958"/>
                          </a:lnTo>
                          <a:cubicBezTo>
                            <a:pt x="86972" y="76535"/>
                            <a:pt x="76535" y="173944"/>
                            <a:pt x="76535" y="173944"/>
                          </a:cubicBezTo>
                          <a:lnTo>
                            <a:pt x="73057" y="180902"/>
                          </a:lnTo>
                          <a:close/>
                          <a:moveTo>
                            <a:pt x="6958" y="80014"/>
                          </a:moveTo>
                          <a:cubicBezTo>
                            <a:pt x="10437" y="90451"/>
                            <a:pt x="34789" y="139155"/>
                            <a:pt x="69578" y="170465"/>
                          </a:cubicBezTo>
                          <a:cubicBezTo>
                            <a:pt x="73057" y="149592"/>
                            <a:pt x="83493" y="73056"/>
                            <a:pt x="104366" y="13916"/>
                          </a:cubicBezTo>
                          <a:cubicBezTo>
                            <a:pt x="48704" y="45225"/>
                            <a:pt x="13916" y="73056"/>
                            <a:pt x="6958" y="80014"/>
                          </a:cubicBezTo>
                          <a:close/>
                        </a:path>
                      </a:pathLst>
                    </a:custGeom>
                    <a:solidFill>
                      <a:srgbClr val="9B4F13"/>
                    </a:solidFill>
                    <a:ln w="34755" cap="flat">
                      <a:noFill/>
                      <a:prstDash val="solid"/>
                      <a:miter/>
                    </a:ln>
                  </p:spPr>
                  <p:txBody>
                    <a:bodyPr rtlCol="0" anchor="ctr"/>
                    <a:lstStyle/>
                    <a:p>
                      <a:endParaRPr lang="en-US"/>
                    </a:p>
                  </p:txBody>
                </p:sp>
              </p:grpSp>
              <p:grpSp>
                <p:nvGrpSpPr>
                  <p:cNvPr id="603" name="Graphic 30">
                    <a:extLst>
                      <a:ext uri="{FF2B5EF4-FFF2-40B4-BE49-F238E27FC236}">
                        <a16:creationId xmlns:a16="http://schemas.microsoft.com/office/drawing/2014/main" xmlns="" id="{92271CB8-6E6C-4D45-AB32-728B0805D2AA}"/>
                      </a:ext>
                    </a:extLst>
                  </p:cNvPr>
                  <p:cNvGrpSpPr/>
                  <p:nvPr/>
                </p:nvGrpSpPr>
                <p:grpSpPr>
                  <a:xfrm>
                    <a:off x="4238672" y="7876139"/>
                    <a:ext cx="619527" cy="553141"/>
                    <a:chOff x="4238672" y="7876139"/>
                    <a:chExt cx="619527" cy="553141"/>
                  </a:xfrm>
                </p:grpSpPr>
                <p:sp>
                  <p:nvSpPr>
                    <p:cNvPr id="604" name="Freeform: Shape 603">
                      <a:extLst>
                        <a:ext uri="{FF2B5EF4-FFF2-40B4-BE49-F238E27FC236}">
                          <a16:creationId xmlns:a16="http://schemas.microsoft.com/office/drawing/2014/main" xmlns="" id="{5C9EAA7C-0D31-45FF-82DC-460A74613D24}"/>
                        </a:ext>
                      </a:extLst>
                    </p:cNvPr>
                    <p:cNvSpPr/>
                    <p:nvPr/>
                  </p:nvSpPr>
                  <p:spPr>
                    <a:xfrm>
                      <a:off x="4240909" y="7877537"/>
                      <a:ext cx="610575" cy="548739"/>
                    </a:xfrm>
                    <a:custGeom>
                      <a:avLst/>
                      <a:gdLst>
                        <a:gd name="connsiteX0" fmla="*/ 590453 w 610575"/>
                        <a:gd name="connsiteY0" fmla="*/ 207334 h 548739"/>
                        <a:gd name="connsiteX1" fmla="*/ 562622 w 610575"/>
                        <a:gd name="connsiteY1" fmla="*/ 85574 h 548739"/>
                        <a:gd name="connsiteX2" fmla="*/ 541748 w 610575"/>
                        <a:gd name="connsiteY2" fmla="*/ 2081 h 548739"/>
                        <a:gd name="connsiteX3" fmla="*/ 298227 w 610575"/>
                        <a:gd name="connsiteY3" fmla="*/ 9038 h 548739"/>
                        <a:gd name="connsiteX4" fmla="*/ 44270 w 610575"/>
                        <a:gd name="connsiteY4" fmla="*/ 92531 h 548739"/>
                        <a:gd name="connsiteX5" fmla="*/ 2523 w 610575"/>
                        <a:gd name="connsiteY5" fmla="*/ 262996 h 548739"/>
                        <a:gd name="connsiteX6" fmla="*/ 329537 w 610575"/>
                        <a:gd name="connsiteY6" fmla="*/ 548264 h 548739"/>
                        <a:gd name="connsiteX7" fmla="*/ 604368 w 610575"/>
                        <a:gd name="connsiteY7" fmla="*/ 259517 h 548739"/>
                        <a:gd name="connsiteX8" fmla="*/ 590453 w 610575"/>
                        <a:gd name="connsiteY8" fmla="*/ 207334 h 548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0575" h="548739">
                          <a:moveTo>
                            <a:pt x="590453" y="207334"/>
                          </a:moveTo>
                          <a:cubicBezTo>
                            <a:pt x="583495" y="186461"/>
                            <a:pt x="566101" y="130799"/>
                            <a:pt x="562622" y="85574"/>
                          </a:cubicBezTo>
                          <a:cubicBezTo>
                            <a:pt x="559143" y="54264"/>
                            <a:pt x="548706" y="22954"/>
                            <a:pt x="541748" y="2081"/>
                          </a:cubicBezTo>
                          <a:cubicBezTo>
                            <a:pt x="482608" y="-1398"/>
                            <a:pt x="399115" y="-1398"/>
                            <a:pt x="298227" y="9038"/>
                          </a:cubicBezTo>
                          <a:cubicBezTo>
                            <a:pt x="197340" y="19475"/>
                            <a:pt x="106889" y="57743"/>
                            <a:pt x="44270" y="92531"/>
                          </a:cubicBezTo>
                          <a:cubicBezTo>
                            <a:pt x="16438" y="162109"/>
                            <a:pt x="2523" y="262996"/>
                            <a:pt x="2523" y="262996"/>
                          </a:cubicBezTo>
                          <a:cubicBezTo>
                            <a:pt x="-7914" y="395193"/>
                            <a:pt x="-956" y="558701"/>
                            <a:pt x="329537" y="548264"/>
                          </a:cubicBezTo>
                          <a:cubicBezTo>
                            <a:pt x="468692" y="537827"/>
                            <a:pt x="646115" y="426503"/>
                            <a:pt x="604368" y="259517"/>
                          </a:cubicBezTo>
                          <a:cubicBezTo>
                            <a:pt x="600890" y="235165"/>
                            <a:pt x="593932" y="221250"/>
                            <a:pt x="590453" y="207334"/>
                          </a:cubicBezTo>
                          <a:close/>
                        </a:path>
                      </a:pathLst>
                    </a:custGeom>
                    <a:solidFill>
                      <a:srgbClr val="FDD0B3"/>
                    </a:solidFill>
                    <a:ln w="34755" cap="flat">
                      <a:noFill/>
                      <a:prstDash val="solid"/>
                      <a:miter/>
                    </a:ln>
                  </p:spPr>
                  <p:txBody>
                    <a:bodyPr rtlCol="0" anchor="ctr"/>
                    <a:lstStyle/>
                    <a:p>
                      <a:endParaRPr lang="en-US"/>
                    </a:p>
                  </p:txBody>
                </p:sp>
                <p:sp>
                  <p:nvSpPr>
                    <p:cNvPr id="605" name="Freeform: Shape 604">
                      <a:extLst>
                        <a:ext uri="{FF2B5EF4-FFF2-40B4-BE49-F238E27FC236}">
                          <a16:creationId xmlns:a16="http://schemas.microsoft.com/office/drawing/2014/main" xmlns="" id="{0C9C9CAC-D431-4978-A472-F57C4A5B7A36}"/>
                        </a:ext>
                      </a:extLst>
                    </p:cNvPr>
                    <p:cNvSpPr/>
                    <p:nvPr/>
                  </p:nvSpPr>
                  <p:spPr>
                    <a:xfrm>
                      <a:off x="4238672" y="7876139"/>
                      <a:ext cx="619527" cy="553141"/>
                    </a:xfrm>
                    <a:custGeom>
                      <a:avLst/>
                      <a:gdLst>
                        <a:gd name="connsiteX0" fmla="*/ 296986 w 619527"/>
                        <a:gd name="connsiteY0" fmla="*/ 553141 h 553141"/>
                        <a:gd name="connsiteX1" fmla="*/ 296986 w 619527"/>
                        <a:gd name="connsiteY1" fmla="*/ 553141 h 553141"/>
                        <a:gd name="connsiteX2" fmla="*/ 49986 w 619527"/>
                        <a:gd name="connsiteY2" fmla="*/ 476606 h 553141"/>
                        <a:gd name="connsiteX3" fmla="*/ 1281 w 619527"/>
                        <a:gd name="connsiteY3" fmla="*/ 264394 h 553141"/>
                        <a:gd name="connsiteX4" fmla="*/ 43028 w 619527"/>
                        <a:gd name="connsiteY4" fmla="*/ 93930 h 553141"/>
                        <a:gd name="connsiteX5" fmla="*/ 43028 w 619527"/>
                        <a:gd name="connsiteY5" fmla="*/ 93930 h 553141"/>
                        <a:gd name="connsiteX6" fmla="*/ 43028 w 619527"/>
                        <a:gd name="connsiteY6" fmla="*/ 93930 h 553141"/>
                        <a:gd name="connsiteX7" fmla="*/ 300464 w 619527"/>
                        <a:gd name="connsiteY7" fmla="*/ 10437 h 553141"/>
                        <a:gd name="connsiteX8" fmla="*/ 481366 w 619527"/>
                        <a:gd name="connsiteY8" fmla="*/ 0 h 553141"/>
                        <a:gd name="connsiteX9" fmla="*/ 543986 w 619527"/>
                        <a:gd name="connsiteY9" fmla="*/ 0 h 553141"/>
                        <a:gd name="connsiteX10" fmla="*/ 547465 w 619527"/>
                        <a:gd name="connsiteY10" fmla="*/ 0 h 553141"/>
                        <a:gd name="connsiteX11" fmla="*/ 547465 w 619527"/>
                        <a:gd name="connsiteY11" fmla="*/ 3479 h 553141"/>
                        <a:gd name="connsiteX12" fmla="*/ 568338 w 619527"/>
                        <a:gd name="connsiteY12" fmla="*/ 86972 h 553141"/>
                        <a:gd name="connsiteX13" fmla="*/ 596169 w 619527"/>
                        <a:gd name="connsiteY13" fmla="*/ 208733 h 553141"/>
                        <a:gd name="connsiteX14" fmla="*/ 606606 w 619527"/>
                        <a:gd name="connsiteY14" fmla="*/ 243521 h 553141"/>
                        <a:gd name="connsiteX15" fmla="*/ 613563 w 619527"/>
                        <a:gd name="connsiteY15" fmla="*/ 257437 h 553141"/>
                        <a:gd name="connsiteX16" fmla="*/ 582254 w 619527"/>
                        <a:gd name="connsiteY16" fmla="*/ 420944 h 553141"/>
                        <a:gd name="connsiteX17" fmla="*/ 335253 w 619527"/>
                        <a:gd name="connsiteY17" fmla="*/ 549662 h 553141"/>
                        <a:gd name="connsiteX18" fmla="*/ 296986 w 619527"/>
                        <a:gd name="connsiteY18" fmla="*/ 553141 h 553141"/>
                        <a:gd name="connsiteX19" fmla="*/ 49986 w 619527"/>
                        <a:gd name="connsiteY19" fmla="*/ 97408 h 553141"/>
                        <a:gd name="connsiteX20" fmla="*/ 11718 w 619527"/>
                        <a:gd name="connsiteY20" fmla="*/ 264394 h 553141"/>
                        <a:gd name="connsiteX21" fmla="*/ 56943 w 619527"/>
                        <a:gd name="connsiteY21" fmla="*/ 469648 h 553141"/>
                        <a:gd name="connsiteX22" fmla="*/ 296986 w 619527"/>
                        <a:gd name="connsiteY22" fmla="*/ 542704 h 553141"/>
                        <a:gd name="connsiteX23" fmla="*/ 296986 w 619527"/>
                        <a:gd name="connsiteY23" fmla="*/ 542704 h 553141"/>
                        <a:gd name="connsiteX24" fmla="*/ 335253 w 619527"/>
                        <a:gd name="connsiteY24" fmla="*/ 542704 h 553141"/>
                        <a:gd name="connsiteX25" fmla="*/ 575296 w 619527"/>
                        <a:gd name="connsiteY25" fmla="*/ 417465 h 553141"/>
                        <a:gd name="connsiteX26" fmla="*/ 606606 w 619527"/>
                        <a:gd name="connsiteY26" fmla="*/ 257437 h 553141"/>
                        <a:gd name="connsiteX27" fmla="*/ 599648 w 619527"/>
                        <a:gd name="connsiteY27" fmla="*/ 243521 h 553141"/>
                        <a:gd name="connsiteX28" fmla="*/ 589211 w 619527"/>
                        <a:gd name="connsiteY28" fmla="*/ 205254 h 553141"/>
                        <a:gd name="connsiteX29" fmla="*/ 561380 w 619527"/>
                        <a:gd name="connsiteY29" fmla="*/ 83493 h 553141"/>
                        <a:gd name="connsiteX30" fmla="*/ 543986 w 619527"/>
                        <a:gd name="connsiteY30" fmla="*/ 3479 h 553141"/>
                        <a:gd name="connsiteX31" fmla="*/ 484845 w 619527"/>
                        <a:gd name="connsiteY31" fmla="*/ 3479 h 553141"/>
                        <a:gd name="connsiteX32" fmla="*/ 303944 w 619527"/>
                        <a:gd name="connsiteY32" fmla="*/ 13915 h 553141"/>
                        <a:gd name="connsiteX33" fmla="*/ 49986 w 619527"/>
                        <a:gd name="connsiteY33" fmla="*/ 97408 h 553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19527" h="553141">
                          <a:moveTo>
                            <a:pt x="296986" y="553141"/>
                          </a:moveTo>
                          <a:lnTo>
                            <a:pt x="296986" y="553141"/>
                          </a:lnTo>
                          <a:cubicBezTo>
                            <a:pt x="178704" y="553141"/>
                            <a:pt x="98690" y="528789"/>
                            <a:pt x="49986" y="476606"/>
                          </a:cubicBezTo>
                          <a:cubicBezTo>
                            <a:pt x="-2198" y="420944"/>
                            <a:pt x="-2198" y="340930"/>
                            <a:pt x="1281" y="264394"/>
                          </a:cubicBezTo>
                          <a:cubicBezTo>
                            <a:pt x="1281" y="264394"/>
                            <a:pt x="11718" y="163507"/>
                            <a:pt x="43028" y="93930"/>
                          </a:cubicBezTo>
                          <a:lnTo>
                            <a:pt x="43028" y="93930"/>
                          </a:lnTo>
                          <a:lnTo>
                            <a:pt x="43028" y="93930"/>
                          </a:lnTo>
                          <a:cubicBezTo>
                            <a:pt x="126521" y="48704"/>
                            <a:pt x="213493" y="20873"/>
                            <a:pt x="300464" y="10437"/>
                          </a:cubicBezTo>
                          <a:cubicBezTo>
                            <a:pt x="363084" y="3479"/>
                            <a:pt x="422225" y="0"/>
                            <a:pt x="481366" y="0"/>
                          </a:cubicBezTo>
                          <a:cubicBezTo>
                            <a:pt x="502239" y="0"/>
                            <a:pt x="523113" y="0"/>
                            <a:pt x="543986" y="0"/>
                          </a:cubicBezTo>
                          <a:lnTo>
                            <a:pt x="547465" y="0"/>
                          </a:lnTo>
                          <a:lnTo>
                            <a:pt x="547465" y="3479"/>
                          </a:lnTo>
                          <a:cubicBezTo>
                            <a:pt x="554422" y="24352"/>
                            <a:pt x="564859" y="52183"/>
                            <a:pt x="568338" y="86972"/>
                          </a:cubicBezTo>
                          <a:cubicBezTo>
                            <a:pt x="571817" y="132197"/>
                            <a:pt x="589211" y="187859"/>
                            <a:pt x="596169" y="208733"/>
                          </a:cubicBezTo>
                          <a:cubicBezTo>
                            <a:pt x="599648" y="219169"/>
                            <a:pt x="603127" y="229606"/>
                            <a:pt x="606606" y="243521"/>
                          </a:cubicBezTo>
                          <a:cubicBezTo>
                            <a:pt x="606606" y="247000"/>
                            <a:pt x="610084" y="253958"/>
                            <a:pt x="613563" y="257437"/>
                          </a:cubicBezTo>
                          <a:cubicBezTo>
                            <a:pt x="627479" y="316578"/>
                            <a:pt x="617042" y="372240"/>
                            <a:pt x="582254" y="420944"/>
                          </a:cubicBezTo>
                          <a:cubicBezTo>
                            <a:pt x="523113" y="500958"/>
                            <a:pt x="418746" y="542704"/>
                            <a:pt x="335253" y="549662"/>
                          </a:cubicBezTo>
                          <a:cubicBezTo>
                            <a:pt x="321338" y="553141"/>
                            <a:pt x="310901" y="553141"/>
                            <a:pt x="296986" y="553141"/>
                          </a:cubicBezTo>
                          <a:close/>
                          <a:moveTo>
                            <a:pt x="49986" y="97408"/>
                          </a:moveTo>
                          <a:cubicBezTo>
                            <a:pt x="22154" y="166986"/>
                            <a:pt x="11718" y="264394"/>
                            <a:pt x="11718" y="264394"/>
                          </a:cubicBezTo>
                          <a:cubicBezTo>
                            <a:pt x="4760" y="333972"/>
                            <a:pt x="4760" y="413986"/>
                            <a:pt x="56943" y="469648"/>
                          </a:cubicBezTo>
                          <a:cubicBezTo>
                            <a:pt x="102169" y="518352"/>
                            <a:pt x="182183" y="542704"/>
                            <a:pt x="296986" y="542704"/>
                          </a:cubicBezTo>
                          <a:lnTo>
                            <a:pt x="296986" y="542704"/>
                          </a:lnTo>
                          <a:cubicBezTo>
                            <a:pt x="307422" y="542704"/>
                            <a:pt x="321338" y="542704"/>
                            <a:pt x="335253" y="542704"/>
                          </a:cubicBezTo>
                          <a:cubicBezTo>
                            <a:pt x="415267" y="535747"/>
                            <a:pt x="519634" y="494000"/>
                            <a:pt x="575296" y="417465"/>
                          </a:cubicBezTo>
                          <a:cubicBezTo>
                            <a:pt x="610084" y="368761"/>
                            <a:pt x="620521" y="316578"/>
                            <a:pt x="606606" y="257437"/>
                          </a:cubicBezTo>
                          <a:cubicBezTo>
                            <a:pt x="603127" y="253958"/>
                            <a:pt x="603127" y="247000"/>
                            <a:pt x="599648" y="243521"/>
                          </a:cubicBezTo>
                          <a:cubicBezTo>
                            <a:pt x="592690" y="229606"/>
                            <a:pt x="589211" y="219169"/>
                            <a:pt x="589211" y="205254"/>
                          </a:cubicBezTo>
                          <a:cubicBezTo>
                            <a:pt x="582254" y="184380"/>
                            <a:pt x="564859" y="128718"/>
                            <a:pt x="561380" y="83493"/>
                          </a:cubicBezTo>
                          <a:cubicBezTo>
                            <a:pt x="557901" y="52183"/>
                            <a:pt x="550944" y="24352"/>
                            <a:pt x="543986" y="3479"/>
                          </a:cubicBezTo>
                          <a:cubicBezTo>
                            <a:pt x="523113" y="3479"/>
                            <a:pt x="505718" y="3479"/>
                            <a:pt x="484845" y="3479"/>
                          </a:cubicBezTo>
                          <a:cubicBezTo>
                            <a:pt x="425704" y="3479"/>
                            <a:pt x="366563" y="6958"/>
                            <a:pt x="303944" y="13915"/>
                          </a:cubicBezTo>
                          <a:cubicBezTo>
                            <a:pt x="216972" y="24352"/>
                            <a:pt x="133479" y="52183"/>
                            <a:pt x="49986" y="97408"/>
                          </a:cubicBezTo>
                          <a:close/>
                        </a:path>
                      </a:pathLst>
                    </a:custGeom>
                    <a:solidFill>
                      <a:srgbClr val="9B4F13"/>
                    </a:solidFill>
                    <a:ln w="34755" cap="flat">
                      <a:noFill/>
                      <a:prstDash val="solid"/>
                      <a:miter/>
                    </a:ln>
                  </p:spPr>
                  <p:txBody>
                    <a:bodyPr rtlCol="0" anchor="ctr"/>
                    <a:lstStyle/>
                    <a:p>
                      <a:endParaRPr lang="en-US"/>
                    </a:p>
                  </p:txBody>
                </p:sp>
              </p:grpSp>
              <p:sp>
                <p:nvSpPr>
                  <p:cNvPr id="606" name="Freeform: Shape 605">
                    <a:extLst>
                      <a:ext uri="{FF2B5EF4-FFF2-40B4-BE49-F238E27FC236}">
                        <a16:creationId xmlns:a16="http://schemas.microsoft.com/office/drawing/2014/main" xmlns="" id="{84A0AAA4-10F5-4293-BA25-2348ACC4A9D0}"/>
                      </a:ext>
                    </a:extLst>
                  </p:cNvPr>
                  <p:cNvSpPr/>
                  <p:nvPr/>
                </p:nvSpPr>
                <p:spPr>
                  <a:xfrm>
                    <a:off x="4240909" y="7877537"/>
                    <a:ext cx="613956" cy="548739"/>
                  </a:xfrm>
                  <a:custGeom>
                    <a:avLst/>
                    <a:gdLst>
                      <a:gd name="connsiteX0" fmla="*/ 607847 w 613956"/>
                      <a:gd name="connsiteY0" fmla="*/ 259517 h 548739"/>
                      <a:gd name="connsiteX1" fmla="*/ 590453 w 613956"/>
                      <a:gd name="connsiteY1" fmla="*/ 207334 h 548739"/>
                      <a:gd name="connsiteX2" fmla="*/ 562622 w 613956"/>
                      <a:gd name="connsiteY2" fmla="*/ 85574 h 548739"/>
                      <a:gd name="connsiteX3" fmla="*/ 541748 w 613956"/>
                      <a:gd name="connsiteY3" fmla="*/ 2081 h 548739"/>
                      <a:gd name="connsiteX4" fmla="*/ 298227 w 613956"/>
                      <a:gd name="connsiteY4" fmla="*/ 9038 h 548739"/>
                      <a:gd name="connsiteX5" fmla="*/ 44270 w 613956"/>
                      <a:gd name="connsiteY5" fmla="*/ 92531 h 548739"/>
                      <a:gd name="connsiteX6" fmla="*/ 2523 w 613956"/>
                      <a:gd name="connsiteY6" fmla="*/ 262996 h 548739"/>
                      <a:gd name="connsiteX7" fmla="*/ 329537 w 613956"/>
                      <a:gd name="connsiteY7" fmla="*/ 548264 h 548739"/>
                      <a:gd name="connsiteX8" fmla="*/ 607847 w 613956"/>
                      <a:gd name="connsiteY8" fmla="*/ 259517 h 548739"/>
                      <a:gd name="connsiteX9" fmla="*/ 339974 w 613956"/>
                      <a:gd name="connsiteY9" fmla="*/ 523912 h 548739"/>
                      <a:gd name="connsiteX10" fmla="*/ 54706 w 613956"/>
                      <a:gd name="connsiteY10" fmla="*/ 416067 h 548739"/>
                      <a:gd name="connsiteX11" fmla="*/ 72100 w 613956"/>
                      <a:gd name="connsiteY11" fmla="*/ 217771 h 548739"/>
                      <a:gd name="connsiteX12" fmla="*/ 99931 w 613956"/>
                      <a:gd name="connsiteY12" fmla="*/ 315179 h 548739"/>
                      <a:gd name="connsiteX13" fmla="*/ 86016 w 613956"/>
                      <a:gd name="connsiteY13" fmla="*/ 343010 h 548739"/>
                      <a:gd name="connsiteX14" fmla="*/ 172988 w 613956"/>
                      <a:gd name="connsiteY14" fmla="*/ 349968 h 548739"/>
                      <a:gd name="connsiteX15" fmla="*/ 169509 w 613956"/>
                      <a:gd name="connsiteY15" fmla="*/ 329095 h 548739"/>
                      <a:gd name="connsiteX16" fmla="*/ 270396 w 613956"/>
                      <a:gd name="connsiteY16" fmla="*/ 360405 h 548739"/>
                      <a:gd name="connsiteX17" fmla="*/ 301706 w 613956"/>
                      <a:gd name="connsiteY17" fmla="*/ 332574 h 548739"/>
                      <a:gd name="connsiteX18" fmla="*/ 249523 w 613956"/>
                      <a:gd name="connsiteY18" fmla="*/ 179503 h 548739"/>
                      <a:gd name="connsiteX19" fmla="*/ 287791 w 613956"/>
                      <a:gd name="connsiteY19" fmla="*/ 137757 h 548739"/>
                      <a:gd name="connsiteX20" fmla="*/ 367805 w 613956"/>
                      <a:gd name="connsiteY20" fmla="*/ 235165 h 548739"/>
                      <a:gd name="connsiteX21" fmla="*/ 440861 w 613956"/>
                      <a:gd name="connsiteY21" fmla="*/ 304743 h 548739"/>
                      <a:gd name="connsiteX22" fmla="*/ 437382 w 613956"/>
                      <a:gd name="connsiteY22" fmla="*/ 332574 h 548739"/>
                      <a:gd name="connsiteX23" fmla="*/ 541748 w 613956"/>
                      <a:gd name="connsiteY23" fmla="*/ 301264 h 548739"/>
                      <a:gd name="connsiteX24" fmla="*/ 513918 w 613956"/>
                      <a:gd name="connsiteY24" fmla="*/ 276912 h 548739"/>
                      <a:gd name="connsiteX25" fmla="*/ 517396 w 613956"/>
                      <a:gd name="connsiteY25" fmla="*/ 165588 h 548739"/>
                      <a:gd name="connsiteX26" fmla="*/ 559143 w 613956"/>
                      <a:gd name="connsiteY26" fmla="*/ 172546 h 548739"/>
                      <a:gd name="connsiteX27" fmla="*/ 339974 w 613956"/>
                      <a:gd name="connsiteY27" fmla="*/ 523912 h 548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13956" h="548739">
                        <a:moveTo>
                          <a:pt x="607847" y="259517"/>
                        </a:moveTo>
                        <a:cubicBezTo>
                          <a:pt x="600890" y="235165"/>
                          <a:pt x="593932" y="221250"/>
                          <a:pt x="590453" y="207334"/>
                        </a:cubicBezTo>
                        <a:cubicBezTo>
                          <a:pt x="583495" y="186461"/>
                          <a:pt x="566101" y="130799"/>
                          <a:pt x="562622" y="85574"/>
                        </a:cubicBezTo>
                        <a:cubicBezTo>
                          <a:pt x="559143" y="54264"/>
                          <a:pt x="548706" y="22954"/>
                          <a:pt x="541748" y="2081"/>
                        </a:cubicBezTo>
                        <a:cubicBezTo>
                          <a:pt x="482608" y="-1398"/>
                          <a:pt x="399115" y="-1398"/>
                          <a:pt x="298227" y="9038"/>
                        </a:cubicBezTo>
                        <a:cubicBezTo>
                          <a:pt x="197340" y="19475"/>
                          <a:pt x="106889" y="57743"/>
                          <a:pt x="44270" y="92531"/>
                        </a:cubicBezTo>
                        <a:cubicBezTo>
                          <a:pt x="16438" y="162109"/>
                          <a:pt x="2523" y="262996"/>
                          <a:pt x="2523" y="262996"/>
                        </a:cubicBezTo>
                        <a:cubicBezTo>
                          <a:pt x="-7914" y="395193"/>
                          <a:pt x="-956" y="558701"/>
                          <a:pt x="329537" y="548264"/>
                        </a:cubicBezTo>
                        <a:cubicBezTo>
                          <a:pt x="468692" y="537827"/>
                          <a:pt x="649594" y="426503"/>
                          <a:pt x="607847" y="259517"/>
                        </a:cubicBezTo>
                        <a:close/>
                        <a:moveTo>
                          <a:pt x="339974" y="523912"/>
                        </a:moveTo>
                        <a:cubicBezTo>
                          <a:pt x="155593" y="551743"/>
                          <a:pt x="89495" y="478687"/>
                          <a:pt x="54706" y="416067"/>
                        </a:cubicBezTo>
                        <a:cubicBezTo>
                          <a:pt x="-4435" y="315179"/>
                          <a:pt x="72100" y="155151"/>
                          <a:pt x="72100" y="217771"/>
                        </a:cubicBezTo>
                        <a:cubicBezTo>
                          <a:pt x="58185" y="283870"/>
                          <a:pt x="99931" y="315179"/>
                          <a:pt x="99931" y="315179"/>
                        </a:cubicBezTo>
                        <a:cubicBezTo>
                          <a:pt x="99931" y="315179"/>
                          <a:pt x="82537" y="318658"/>
                          <a:pt x="86016" y="343010"/>
                        </a:cubicBezTo>
                        <a:cubicBezTo>
                          <a:pt x="110368" y="315179"/>
                          <a:pt x="172988" y="349968"/>
                          <a:pt x="172988" y="349968"/>
                        </a:cubicBezTo>
                        <a:lnTo>
                          <a:pt x="169509" y="329095"/>
                        </a:lnTo>
                        <a:cubicBezTo>
                          <a:pt x="169509" y="329095"/>
                          <a:pt x="242565" y="332574"/>
                          <a:pt x="270396" y="360405"/>
                        </a:cubicBezTo>
                        <a:cubicBezTo>
                          <a:pt x="270396" y="343010"/>
                          <a:pt x="273875" y="325616"/>
                          <a:pt x="301706" y="332574"/>
                        </a:cubicBezTo>
                        <a:cubicBezTo>
                          <a:pt x="312143" y="294306"/>
                          <a:pt x="249523" y="179503"/>
                          <a:pt x="249523" y="179503"/>
                        </a:cubicBezTo>
                        <a:cubicBezTo>
                          <a:pt x="218213" y="134278"/>
                          <a:pt x="239086" y="137757"/>
                          <a:pt x="287791" y="137757"/>
                        </a:cubicBezTo>
                        <a:cubicBezTo>
                          <a:pt x="360847" y="134278"/>
                          <a:pt x="353889" y="193419"/>
                          <a:pt x="367805" y="235165"/>
                        </a:cubicBezTo>
                        <a:cubicBezTo>
                          <a:pt x="381720" y="276912"/>
                          <a:pt x="413030" y="301264"/>
                          <a:pt x="440861" y="304743"/>
                        </a:cubicBezTo>
                        <a:cubicBezTo>
                          <a:pt x="433903" y="322137"/>
                          <a:pt x="437382" y="332574"/>
                          <a:pt x="437382" y="332574"/>
                        </a:cubicBezTo>
                        <a:cubicBezTo>
                          <a:pt x="437382" y="332574"/>
                          <a:pt x="475650" y="276912"/>
                          <a:pt x="541748" y="301264"/>
                        </a:cubicBezTo>
                        <a:cubicBezTo>
                          <a:pt x="534791" y="280391"/>
                          <a:pt x="513918" y="276912"/>
                          <a:pt x="513918" y="276912"/>
                        </a:cubicBezTo>
                        <a:cubicBezTo>
                          <a:pt x="513918" y="276912"/>
                          <a:pt x="541748" y="231686"/>
                          <a:pt x="517396" y="165588"/>
                        </a:cubicBezTo>
                        <a:cubicBezTo>
                          <a:pt x="493044" y="99489"/>
                          <a:pt x="538270" y="99489"/>
                          <a:pt x="559143" y="172546"/>
                        </a:cubicBezTo>
                        <a:cubicBezTo>
                          <a:pt x="580016" y="256038"/>
                          <a:pt x="621763" y="482165"/>
                          <a:pt x="339974" y="523912"/>
                        </a:cubicBezTo>
                        <a:close/>
                      </a:path>
                    </a:pathLst>
                  </a:custGeom>
                  <a:solidFill>
                    <a:srgbClr val="FBD0B4"/>
                  </a:solidFill>
                  <a:ln w="34755" cap="flat">
                    <a:noFill/>
                    <a:prstDash val="solid"/>
                    <a:miter/>
                  </a:ln>
                </p:spPr>
                <p:txBody>
                  <a:bodyPr rtlCol="0" anchor="ctr"/>
                  <a:lstStyle/>
                  <a:p>
                    <a:endParaRPr lang="en-US"/>
                  </a:p>
                </p:txBody>
              </p:sp>
              <p:grpSp>
                <p:nvGrpSpPr>
                  <p:cNvPr id="607" name="Graphic 30">
                    <a:extLst>
                      <a:ext uri="{FF2B5EF4-FFF2-40B4-BE49-F238E27FC236}">
                        <a16:creationId xmlns:a16="http://schemas.microsoft.com/office/drawing/2014/main" xmlns="" id="{7673B918-F897-4092-B1FA-C630DF6CCE5E}"/>
                      </a:ext>
                    </a:extLst>
                  </p:cNvPr>
                  <p:cNvGrpSpPr/>
                  <p:nvPr/>
                </p:nvGrpSpPr>
                <p:grpSpPr>
                  <a:xfrm>
                    <a:off x="4779179" y="7879618"/>
                    <a:ext cx="104366" cy="205253"/>
                    <a:chOff x="4779179" y="7879618"/>
                    <a:chExt cx="104366" cy="205253"/>
                  </a:xfrm>
                </p:grpSpPr>
                <p:sp>
                  <p:nvSpPr>
                    <p:cNvPr id="608" name="Freeform: Shape 607">
                      <a:extLst>
                        <a:ext uri="{FF2B5EF4-FFF2-40B4-BE49-F238E27FC236}">
                          <a16:creationId xmlns:a16="http://schemas.microsoft.com/office/drawing/2014/main" xmlns="" id="{8CB63BF9-9FD0-44B2-BB1D-0ACB6EFC0E18}"/>
                        </a:ext>
                      </a:extLst>
                    </p:cNvPr>
                    <p:cNvSpPr/>
                    <p:nvPr/>
                  </p:nvSpPr>
                  <p:spPr>
                    <a:xfrm>
                      <a:off x="4786137" y="7879618"/>
                      <a:ext cx="97408" cy="205253"/>
                    </a:xfrm>
                    <a:custGeom>
                      <a:avLst/>
                      <a:gdLst>
                        <a:gd name="connsiteX0" fmla="*/ 45225 w 97408"/>
                        <a:gd name="connsiteY0" fmla="*/ 205254 h 205253"/>
                        <a:gd name="connsiteX1" fmla="*/ 62620 w 97408"/>
                        <a:gd name="connsiteY1" fmla="*/ 146113 h 205253"/>
                        <a:gd name="connsiteX2" fmla="*/ 97408 w 97408"/>
                        <a:gd name="connsiteY2" fmla="*/ 10437 h 205253"/>
                        <a:gd name="connsiteX3" fmla="*/ 0 w 97408"/>
                        <a:gd name="connsiteY3" fmla="*/ 0 h 205253"/>
                        <a:gd name="connsiteX4" fmla="*/ 20873 w 97408"/>
                        <a:gd name="connsiteY4" fmla="*/ 83493 h 205253"/>
                        <a:gd name="connsiteX5" fmla="*/ 45225 w 97408"/>
                        <a:gd name="connsiteY5" fmla="*/ 205254 h 205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408" h="205253">
                          <a:moveTo>
                            <a:pt x="45225" y="205254"/>
                          </a:moveTo>
                          <a:cubicBezTo>
                            <a:pt x="41746" y="187859"/>
                            <a:pt x="45225" y="173944"/>
                            <a:pt x="62620" y="146113"/>
                          </a:cubicBezTo>
                          <a:cubicBezTo>
                            <a:pt x="90451" y="100887"/>
                            <a:pt x="97408" y="10437"/>
                            <a:pt x="97408" y="10437"/>
                          </a:cubicBezTo>
                          <a:cubicBezTo>
                            <a:pt x="97408" y="10437"/>
                            <a:pt x="62620" y="3479"/>
                            <a:pt x="0" y="0"/>
                          </a:cubicBezTo>
                          <a:cubicBezTo>
                            <a:pt x="6958" y="20873"/>
                            <a:pt x="17394" y="48704"/>
                            <a:pt x="20873" y="83493"/>
                          </a:cubicBezTo>
                          <a:cubicBezTo>
                            <a:pt x="20873" y="128718"/>
                            <a:pt x="38268" y="184380"/>
                            <a:pt x="45225" y="205254"/>
                          </a:cubicBezTo>
                          <a:close/>
                        </a:path>
                      </a:pathLst>
                    </a:custGeom>
                    <a:solidFill>
                      <a:srgbClr val="DC6814"/>
                    </a:solidFill>
                    <a:ln w="34755" cap="flat">
                      <a:noFill/>
                      <a:prstDash val="solid"/>
                      <a:miter/>
                    </a:ln>
                  </p:spPr>
                  <p:txBody>
                    <a:bodyPr rtlCol="0" anchor="ctr"/>
                    <a:lstStyle/>
                    <a:p>
                      <a:endParaRPr lang="en-US"/>
                    </a:p>
                  </p:txBody>
                </p:sp>
                <p:sp>
                  <p:nvSpPr>
                    <p:cNvPr id="609" name="Freeform: Shape 608">
                      <a:extLst>
                        <a:ext uri="{FF2B5EF4-FFF2-40B4-BE49-F238E27FC236}">
                          <a16:creationId xmlns:a16="http://schemas.microsoft.com/office/drawing/2014/main" xmlns="" id="{6C32086D-2A4B-4195-AF85-027EAB5243CD}"/>
                        </a:ext>
                      </a:extLst>
                    </p:cNvPr>
                    <p:cNvSpPr/>
                    <p:nvPr/>
                  </p:nvSpPr>
                  <p:spPr>
                    <a:xfrm>
                      <a:off x="4779179" y="7879618"/>
                      <a:ext cx="104366" cy="205253"/>
                    </a:xfrm>
                    <a:custGeom>
                      <a:avLst/>
                      <a:gdLst>
                        <a:gd name="connsiteX0" fmla="*/ 48704 w 104366"/>
                        <a:gd name="connsiteY0" fmla="*/ 205254 h 205253"/>
                        <a:gd name="connsiteX1" fmla="*/ 20873 w 104366"/>
                        <a:gd name="connsiteY1" fmla="*/ 83493 h 205253"/>
                        <a:gd name="connsiteX2" fmla="*/ 0 w 104366"/>
                        <a:gd name="connsiteY2" fmla="*/ 3479 h 205253"/>
                        <a:gd name="connsiteX3" fmla="*/ 0 w 104366"/>
                        <a:gd name="connsiteY3" fmla="*/ 0 h 205253"/>
                        <a:gd name="connsiteX4" fmla="*/ 3479 w 104366"/>
                        <a:gd name="connsiteY4" fmla="*/ 0 h 205253"/>
                        <a:gd name="connsiteX5" fmla="*/ 100887 w 104366"/>
                        <a:gd name="connsiteY5" fmla="*/ 10437 h 205253"/>
                        <a:gd name="connsiteX6" fmla="*/ 104366 w 104366"/>
                        <a:gd name="connsiteY6" fmla="*/ 10437 h 205253"/>
                        <a:gd name="connsiteX7" fmla="*/ 104366 w 104366"/>
                        <a:gd name="connsiteY7" fmla="*/ 13916 h 205253"/>
                        <a:gd name="connsiteX8" fmla="*/ 69578 w 104366"/>
                        <a:gd name="connsiteY8" fmla="*/ 149592 h 205253"/>
                        <a:gd name="connsiteX9" fmla="*/ 55662 w 104366"/>
                        <a:gd name="connsiteY9" fmla="*/ 205254 h 205253"/>
                        <a:gd name="connsiteX10" fmla="*/ 48704 w 104366"/>
                        <a:gd name="connsiteY10" fmla="*/ 205254 h 205253"/>
                        <a:gd name="connsiteX11" fmla="*/ 6958 w 104366"/>
                        <a:gd name="connsiteY11" fmla="*/ 3479 h 205253"/>
                        <a:gd name="connsiteX12" fmla="*/ 24352 w 104366"/>
                        <a:gd name="connsiteY12" fmla="*/ 83493 h 205253"/>
                        <a:gd name="connsiteX13" fmla="*/ 45225 w 104366"/>
                        <a:gd name="connsiteY13" fmla="*/ 184380 h 205253"/>
                        <a:gd name="connsiteX14" fmla="*/ 62620 w 104366"/>
                        <a:gd name="connsiteY14" fmla="*/ 146113 h 205253"/>
                        <a:gd name="connsiteX15" fmla="*/ 93930 w 104366"/>
                        <a:gd name="connsiteY15" fmla="*/ 13916 h 205253"/>
                        <a:gd name="connsiteX16" fmla="*/ 6958 w 104366"/>
                        <a:gd name="connsiteY16" fmla="*/ 3479 h 205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366" h="205253">
                          <a:moveTo>
                            <a:pt x="48704" y="205254"/>
                          </a:moveTo>
                          <a:cubicBezTo>
                            <a:pt x="41747" y="184380"/>
                            <a:pt x="24352" y="128718"/>
                            <a:pt x="20873" y="83493"/>
                          </a:cubicBezTo>
                          <a:cubicBezTo>
                            <a:pt x="17394" y="52183"/>
                            <a:pt x="6958" y="20873"/>
                            <a:pt x="0" y="3479"/>
                          </a:cubicBezTo>
                          <a:lnTo>
                            <a:pt x="0" y="0"/>
                          </a:lnTo>
                          <a:lnTo>
                            <a:pt x="3479" y="0"/>
                          </a:lnTo>
                          <a:cubicBezTo>
                            <a:pt x="66099" y="3479"/>
                            <a:pt x="100887" y="10437"/>
                            <a:pt x="100887" y="10437"/>
                          </a:cubicBezTo>
                          <a:lnTo>
                            <a:pt x="104366" y="10437"/>
                          </a:lnTo>
                          <a:lnTo>
                            <a:pt x="104366" y="13916"/>
                          </a:lnTo>
                          <a:cubicBezTo>
                            <a:pt x="104366" y="17394"/>
                            <a:pt x="97409" y="104366"/>
                            <a:pt x="69578" y="149592"/>
                          </a:cubicBezTo>
                          <a:cubicBezTo>
                            <a:pt x="55662" y="173944"/>
                            <a:pt x="52183" y="187859"/>
                            <a:pt x="55662" y="205254"/>
                          </a:cubicBezTo>
                          <a:lnTo>
                            <a:pt x="48704" y="205254"/>
                          </a:lnTo>
                          <a:close/>
                          <a:moveTo>
                            <a:pt x="6958" y="3479"/>
                          </a:moveTo>
                          <a:cubicBezTo>
                            <a:pt x="13916" y="24352"/>
                            <a:pt x="20873" y="52183"/>
                            <a:pt x="24352" y="83493"/>
                          </a:cubicBezTo>
                          <a:cubicBezTo>
                            <a:pt x="27831" y="118282"/>
                            <a:pt x="38268" y="156549"/>
                            <a:pt x="45225" y="184380"/>
                          </a:cubicBezTo>
                          <a:cubicBezTo>
                            <a:pt x="48704" y="173944"/>
                            <a:pt x="52183" y="160028"/>
                            <a:pt x="62620" y="146113"/>
                          </a:cubicBezTo>
                          <a:cubicBezTo>
                            <a:pt x="86972" y="104366"/>
                            <a:pt x="93930" y="31310"/>
                            <a:pt x="93930" y="13916"/>
                          </a:cubicBezTo>
                          <a:cubicBezTo>
                            <a:pt x="90451" y="10437"/>
                            <a:pt x="59141" y="6958"/>
                            <a:pt x="6958" y="3479"/>
                          </a:cubicBezTo>
                          <a:close/>
                        </a:path>
                      </a:pathLst>
                    </a:custGeom>
                    <a:solidFill>
                      <a:srgbClr val="9B4F13"/>
                    </a:solidFill>
                    <a:ln w="34755" cap="flat">
                      <a:noFill/>
                      <a:prstDash val="solid"/>
                      <a:miter/>
                    </a:ln>
                  </p:spPr>
                  <p:txBody>
                    <a:bodyPr rtlCol="0" anchor="ctr"/>
                    <a:lstStyle/>
                    <a:p>
                      <a:endParaRPr lang="en-US"/>
                    </a:p>
                  </p:txBody>
                </p:sp>
              </p:grpSp>
              <p:sp>
                <p:nvSpPr>
                  <p:cNvPr id="610" name="Freeform: Shape 609">
                    <a:extLst>
                      <a:ext uri="{FF2B5EF4-FFF2-40B4-BE49-F238E27FC236}">
                        <a16:creationId xmlns:a16="http://schemas.microsoft.com/office/drawing/2014/main" xmlns="" id="{1A0CF214-1DBB-4525-B723-8EDCD429DE3C}"/>
                      </a:ext>
                    </a:extLst>
                  </p:cNvPr>
                  <p:cNvSpPr/>
                  <p:nvPr/>
                </p:nvSpPr>
                <p:spPr>
                  <a:xfrm>
                    <a:off x="4848756" y="8074435"/>
                    <a:ext cx="34788" cy="41746"/>
                  </a:xfrm>
                  <a:custGeom>
                    <a:avLst/>
                    <a:gdLst>
                      <a:gd name="connsiteX0" fmla="*/ 0 w 34788"/>
                      <a:gd name="connsiteY0" fmla="*/ 41746 h 41746"/>
                      <a:gd name="connsiteX1" fmla="*/ 0 w 34788"/>
                      <a:gd name="connsiteY1" fmla="*/ 31310 h 41746"/>
                      <a:gd name="connsiteX2" fmla="*/ 3479 w 34788"/>
                      <a:gd name="connsiteY2" fmla="*/ 20873 h 41746"/>
                      <a:gd name="connsiteX3" fmla="*/ 10437 w 34788"/>
                      <a:gd name="connsiteY3" fmla="*/ 10437 h 41746"/>
                      <a:gd name="connsiteX4" fmla="*/ 13916 w 34788"/>
                      <a:gd name="connsiteY4" fmla="*/ 6958 h 41746"/>
                      <a:gd name="connsiteX5" fmla="*/ 17394 w 34788"/>
                      <a:gd name="connsiteY5" fmla="*/ 3479 h 41746"/>
                      <a:gd name="connsiteX6" fmla="*/ 20873 w 34788"/>
                      <a:gd name="connsiteY6" fmla="*/ 0 h 41746"/>
                      <a:gd name="connsiteX7" fmla="*/ 24352 w 34788"/>
                      <a:gd name="connsiteY7" fmla="*/ 0 h 41746"/>
                      <a:gd name="connsiteX8" fmla="*/ 27831 w 34788"/>
                      <a:gd name="connsiteY8" fmla="*/ 0 h 41746"/>
                      <a:gd name="connsiteX9" fmla="*/ 31310 w 34788"/>
                      <a:gd name="connsiteY9" fmla="*/ 0 h 41746"/>
                      <a:gd name="connsiteX10" fmla="*/ 34789 w 34788"/>
                      <a:gd name="connsiteY10" fmla="*/ 0 h 41746"/>
                      <a:gd name="connsiteX11" fmla="*/ 31310 w 34788"/>
                      <a:gd name="connsiteY11" fmla="*/ 0 h 41746"/>
                      <a:gd name="connsiteX12" fmla="*/ 27831 w 34788"/>
                      <a:gd name="connsiteY12" fmla="*/ 0 h 41746"/>
                      <a:gd name="connsiteX13" fmla="*/ 24352 w 34788"/>
                      <a:gd name="connsiteY13" fmla="*/ 0 h 41746"/>
                      <a:gd name="connsiteX14" fmla="*/ 20873 w 34788"/>
                      <a:gd name="connsiteY14" fmla="*/ 3479 h 41746"/>
                      <a:gd name="connsiteX15" fmla="*/ 17394 w 34788"/>
                      <a:gd name="connsiteY15" fmla="*/ 6958 h 41746"/>
                      <a:gd name="connsiteX16" fmla="*/ 13916 w 34788"/>
                      <a:gd name="connsiteY16" fmla="*/ 10437 h 41746"/>
                      <a:gd name="connsiteX17" fmla="*/ 10437 w 34788"/>
                      <a:gd name="connsiteY17" fmla="*/ 13915 h 41746"/>
                      <a:gd name="connsiteX18" fmla="*/ 6958 w 34788"/>
                      <a:gd name="connsiteY18" fmla="*/ 17394 h 41746"/>
                      <a:gd name="connsiteX19" fmla="*/ 3479 w 34788"/>
                      <a:gd name="connsiteY19" fmla="*/ 20873 h 41746"/>
                      <a:gd name="connsiteX20" fmla="*/ 0 w 34788"/>
                      <a:gd name="connsiteY20" fmla="*/ 27831 h 41746"/>
                      <a:gd name="connsiteX21" fmla="*/ 0 w 34788"/>
                      <a:gd name="connsiteY21" fmla="*/ 41746 h 4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4788" h="41746">
                        <a:moveTo>
                          <a:pt x="0" y="41746"/>
                        </a:moveTo>
                        <a:cubicBezTo>
                          <a:pt x="0" y="41746"/>
                          <a:pt x="0" y="38268"/>
                          <a:pt x="0" y="31310"/>
                        </a:cubicBezTo>
                        <a:cubicBezTo>
                          <a:pt x="0" y="27831"/>
                          <a:pt x="0" y="24352"/>
                          <a:pt x="3479" y="20873"/>
                        </a:cubicBezTo>
                        <a:cubicBezTo>
                          <a:pt x="3479" y="17394"/>
                          <a:pt x="6958" y="13915"/>
                          <a:pt x="10437" y="10437"/>
                        </a:cubicBezTo>
                        <a:cubicBezTo>
                          <a:pt x="10437" y="10437"/>
                          <a:pt x="13916" y="6958"/>
                          <a:pt x="13916" y="6958"/>
                        </a:cubicBezTo>
                        <a:cubicBezTo>
                          <a:pt x="13916" y="6958"/>
                          <a:pt x="17394" y="3479"/>
                          <a:pt x="17394" y="3479"/>
                        </a:cubicBezTo>
                        <a:cubicBezTo>
                          <a:pt x="17394" y="3479"/>
                          <a:pt x="20873" y="0"/>
                          <a:pt x="20873" y="0"/>
                        </a:cubicBezTo>
                        <a:cubicBezTo>
                          <a:pt x="20873" y="0"/>
                          <a:pt x="24352" y="0"/>
                          <a:pt x="24352" y="0"/>
                        </a:cubicBezTo>
                        <a:cubicBezTo>
                          <a:pt x="24352" y="0"/>
                          <a:pt x="27831" y="0"/>
                          <a:pt x="27831" y="0"/>
                        </a:cubicBezTo>
                        <a:cubicBezTo>
                          <a:pt x="27831" y="0"/>
                          <a:pt x="31310" y="0"/>
                          <a:pt x="31310" y="0"/>
                        </a:cubicBezTo>
                        <a:cubicBezTo>
                          <a:pt x="31310" y="0"/>
                          <a:pt x="34789" y="0"/>
                          <a:pt x="34789" y="0"/>
                        </a:cubicBezTo>
                        <a:cubicBezTo>
                          <a:pt x="34789" y="0"/>
                          <a:pt x="34789" y="0"/>
                          <a:pt x="31310" y="0"/>
                        </a:cubicBezTo>
                        <a:cubicBezTo>
                          <a:pt x="31310" y="0"/>
                          <a:pt x="31310" y="0"/>
                          <a:pt x="27831" y="0"/>
                        </a:cubicBezTo>
                        <a:cubicBezTo>
                          <a:pt x="27831" y="0"/>
                          <a:pt x="24352" y="0"/>
                          <a:pt x="24352" y="0"/>
                        </a:cubicBezTo>
                        <a:cubicBezTo>
                          <a:pt x="24352" y="0"/>
                          <a:pt x="20873" y="0"/>
                          <a:pt x="20873" y="3479"/>
                        </a:cubicBezTo>
                        <a:cubicBezTo>
                          <a:pt x="20873" y="3479"/>
                          <a:pt x="17394" y="6958"/>
                          <a:pt x="17394" y="6958"/>
                        </a:cubicBezTo>
                        <a:cubicBezTo>
                          <a:pt x="17394" y="6958"/>
                          <a:pt x="13916" y="10437"/>
                          <a:pt x="13916" y="10437"/>
                        </a:cubicBezTo>
                        <a:cubicBezTo>
                          <a:pt x="13916" y="10437"/>
                          <a:pt x="10437" y="13915"/>
                          <a:pt x="10437" y="13915"/>
                        </a:cubicBezTo>
                        <a:cubicBezTo>
                          <a:pt x="10437" y="13915"/>
                          <a:pt x="6958" y="17394"/>
                          <a:pt x="6958" y="17394"/>
                        </a:cubicBezTo>
                        <a:cubicBezTo>
                          <a:pt x="6958" y="17394"/>
                          <a:pt x="3479" y="20873"/>
                          <a:pt x="3479" y="20873"/>
                        </a:cubicBezTo>
                        <a:cubicBezTo>
                          <a:pt x="0" y="24352"/>
                          <a:pt x="0" y="27831"/>
                          <a:pt x="0" y="27831"/>
                        </a:cubicBezTo>
                        <a:cubicBezTo>
                          <a:pt x="3479" y="38268"/>
                          <a:pt x="0" y="41746"/>
                          <a:pt x="0" y="41746"/>
                        </a:cubicBezTo>
                        <a:close/>
                      </a:path>
                    </a:pathLst>
                  </a:custGeom>
                  <a:solidFill>
                    <a:srgbClr val="9B4F13"/>
                  </a:solidFill>
                  <a:ln w="34755" cap="flat">
                    <a:noFill/>
                    <a:prstDash val="solid"/>
                    <a:miter/>
                  </a:ln>
                </p:spPr>
                <p:txBody>
                  <a:bodyPr rtlCol="0" anchor="ctr"/>
                  <a:lstStyle/>
                  <a:p>
                    <a:endParaRPr lang="en-US"/>
                  </a:p>
                </p:txBody>
              </p:sp>
              <p:grpSp>
                <p:nvGrpSpPr>
                  <p:cNvPr id="611" name="Graphic 30">
                    <a:extLst>
                      <a:ext uri="{FF2B5EF4-FFF2-40B4-BE49-F238E27FC236}">
                        <a16:creationId xmlns:a16="http://schemas.microsoft.com/office/drawing/2014/main" xmlns="" id="{796CDA4D-6FC5-4C2F-B721-8A1880804F21}"/>
                      </a:ext>
                    </a:extLst>
                  </p:cNvPr>
                  <p:cNvGrpSpPr/>
                  <p:nvPr/>
                </p:nvGrpSpPr>
                <p:grpSpPr>
                  <a:xfrm>
                    <a:off x="4511306" y="8157928"/>
                    <a:ext cx="41746" cy="100887"/>
                    <a:chOff x="4511306" y="8157928"/>
                    <a:chExt cx="41746" cy="100887"/>
                  </a:xfrm>
                  <a:solidFill>
                    <a:srgbClr val="9B4F13"/>
                  </a:solidFill>
                </p:grpSpPr>
                <p:sp>
                  <p:nvSpPr>
                    <p:cNvPr id="612" name="Freeform: Shape 611">
                      <a:extLst>
                        <a:ext uri="{FF2B5EF4-FFF2-40B4-BE49-F238E27FC236}">
                          <a16:creationId xmlns:a16="http://schemas.microsoft.com/office/drawing/2014/main" xmlns="" id="{72168686-3348-4B1D-A409-18B12871541A}"/>
                        </a:ext>
                      </a:extLst>
                    </p:cNvPr>
                    <p:cNvSpPr/>
                    <p:nvPr/>
                  </p:nvSpPr>
                  <p:spPr>
                    <a:xfrm>
                      <a:off x="4528700" y="8157928"/>
                      <a:ext cx="17394" cy="59140"/>
                    </a:xfrm>
                    <a:custGeom>
                      <a:avLst/>
                      <a:gdLst>
                        <a:gd name="connsiteX0" fmla="*/ 0 w 17394"/>
                        <a:gd name="connsiteY0" fmla="*/ 0 h 59140"/>
                        <a:gd name="connsiteX1" fmla="*/ 0 w 17394"/>
                        <a:gd name="connsiteY1" fmla="*/ 0 h 59140"/>
                        <a:gd name="connsiteX2" fmla="*/ 3479 w 17394"/>
                        <a:gd name="connsiteY2" fmla="*/ 3479 h 59140"/>
                        <a:gd name="connsiteX3" fmla="*/ 6958 w 17394"/>
                        <a:gd name="connsiteY3" fmla="*/ 6958 h 59140"/>
                        <a:gd name="connsiteX4" fmla="*/ 10436 w 17394"/>
                        <a:gd name="connsiteY4" fmla="*/ 10437 h 59140"/>
                        <a:gd name="connsiteX5" fmla="*/ 13916 w 17394"/>
                        <a:gd name="connsiteY5" fmla="*/ 13916 h 59140"/>
                        <a:gd name="connsiteX6" fmla="*/ 17394 w 17394"/>
                        <a:gd name="connsiteY6" fmla="*/ 17394 h 59140"/>
                        <a:gd name="connsiteX7" fmla="*/ 17394 w 17394"/>
                        <a:gd name="connsiteY7" fmla="*/ 24352 h 59140"/>
                        <a:gd name="connsiteX8" fmla="*/ 17394 w 17394"/>
                        <a:gd name="connsiteY8" fmla="*/ 31310 h 59140"/>
                        <a:gd name="connsiteX9" fmla="*/ 17394 w 17394"/>
                        <a:gd name="connsiteY9" fmla="*/ 38268 h 59140"/>
                        <a:gd name="connsiteX10" fmla="*/ 17394 w 17394"/>
                        <a:gd name="connsiteY10" fmla="*/ 45225 h 59140"/>
                        <a:gd name="connsiteX11" fmla="*/ 17394 w 17394"/>
                        <a:gd name="connsiteY11" fmla="*/ 48704 h 59140"/>
                        <a:gd name="connsiteX12" fmla="*/ 13916 w 17394"/>
                        <a:gd name="connsiteY12" fmla="*/ 59141 h 59140"/>
                        <a:gd name="connsiteX13" fmla="*/ 13916 w 17394"/>
                        <a:gd name="connsiteY13" fmla="*/ 48704 h 59140"/>
                        <a:gd name="connsiteX14" fmla="*/ 13916 w 17394"/>
                        <a:gd name="connsiteY14" fmla="*/ 45225 h 59140"/>
                        <a:gd name="connsiteX15" fmla="*/ 13916 w 17394"/>
                        <a:gd name="connsiteY15" fmla="*/ 41747 h 59140"/>
                        <a:gd name="connsiteX16" fmla="*/ 13916 w 17394"/>
                        <a:gd name="connsiteY16" fmla="*/ 34789 h 59140"/>
                        <a:gd name="connsiteX17" fmla="*/ 13916 w 17394"/>
                        <a:gd name="connsiteY17" fmla="*/ 31310 h 59140"/>
                        <a:gd name="connsiteX18" fmla="*/ 13916 w 17394"/>
                        <a:gd name="connsiteY18" fmla="*/ 27831 h 59140"/>
                        <a:gd name="connsiteX19" fmla="*/ 10436 w 17394"/>
                        <a:gd name="connsiteY19" fmla="*/ 24352 h 59140"/>
                        <a:gd name="connsiteX20" fmla="*/ 6958 w 17394"/>
                        <a:gd name="connsiteY20" fmla="*/ 20873 h 59140"/>
                        <a:gd name="connsiteX21" fmla="*/ 3479 w 17394"/>
                        <a:gd name="connsiteY21" fmla="*/ 17394 h 59140"/>
                        <a:gd name="connsiteX22" fmla="*/ 0 w 17394"/>
                        <a:gd name="connsiteY22" fmla="*/ 0 h 59140"/>
                        <a:gd name="connsiteX23" fmla="*/ 0 w 17394"/>
                        <a:gd name="connsiteY23" fmla="*/ 0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394" h="59140">
                          <a:moveTo>
                            <a:pt x="0" y="0"/>
                          </a:moveTo>
                          <a:cubicBezTo>
                            <a:pt x="0" y="0"/>
                            <a:pt x="0" y="0"/>
                            <a:pt x="0" y="0"/>
                          </a:cubicBezTo>
                          <a:cubicBezTo>
                            <a:pt x="3479" y="3479"/>
                            <a:pt x="3479" y="3479"/>
                            <a:pt x="3479" y="3479"/>
                          </a:cubicBezTo>
                          <a:cubicBezTo>
                            <a:pt x="3479" y="3479"/>
                            <a:pt x="6958" y="3479"/>
                            <a:pt x="6958" y="6958"/>
                          </a:cubicBezTo>
                          <a:cubicBezTo>
                            <a:pt x="6958" y="6958"/>
                            <a:pt x="10436" y="10437"/>
                            <a:pt x="10436" y="10437"/>
                          </a:cubicBezTo>
                          <a:cubicBezTo>
                            <a:pt x="10436" y="10437"/>
                            <a:pt x="13916" y="13916"/>
                            <a:pt x="13916" y="13916"/>
                          </a:cubicBezTo>
                          <a:cubicBezTo>
                            <a:pt x="13916" y="13916"/>
                            <a:pt x="13916" y="17394"/>
                            <a:pt x="17394" y="17394"/>
                          </a:cubicBezTo>
                          <a:cubicBezTo>
                            <a:pt x="17394" y="20873"/>
                            <a:pt x="17394" y="20873"/>
                            <a:pt x="17394" y="24352"/>
                          </a:cubicBezTo>
                          <a:cubicBezTo>
                            <a:pt x="17394" y="27831"/>
                            <a:pt x="17394" y="27831"/>
                            <a:pt x="17394" y="31310"/>
                          </a:cubicBezTo>
                          <a:cubicBezTo>
                            <a:pt x="17394" y="34789"/>
                            <a:pt x="17394" y="34789"/>
                            <a:pt x="17394" y="38268"/>
                          </a:cubicBezTo>
                          <a:cubicBezTo>
                            <a:pt x="17394" y="41747"/>
                            <a:pt x="17394" y="41747"/>
                            <a:pt x="17394" y="45225"/>
                          </a:cubicBezTo>
                          <a:cubicBezTo>
                            <a:pt x="17394" y="45225"/>
                            <a:pt x="17394" y="48704"/>
                            <a:pt x="17394" y="48704"/>
                          </a:cubicBezTo>
                          <a:cubicBezTo>
                            <a:pt x="17394" y="55662"/>
                            <a:pt x="13916" y="59141"/>
                            <a:pt x="13916" y="59141"/>
                          </a:cubicBezTo>
                          <a:cubicBezTo>
                            <a:pt x="13916" y="59141"/>
                            <a:pt x="13916" y="55662"/>
                            <a:pt x="13916" y="48704"/>
                          </a:cubicBezTo>
                          <a:cubicBezTo>
                            <a:pt x="13916" y="48704"/>
                            <a:pt x="13916" y="45225"/>
                            <a:pt x="13916" y="45225"/>
                          </a:cubicBezTo>
                          <a:cubicBezTo>
                            <a:pt x="13916" y="45225"/>
                            <a:pt x="13916" y="41747"/>
                            <a:pt x="13916" y="41747"/>
                          </a:cubicBezTo>
                          <a:cubicBezTo>
                            <a:pt x="13916" y="41747"/>
                            <a:pt x="13916" y="38268"/>
                            <a:pt x="13916" y="34789"/>
                          </a:cubicBezTo>
                          <a:cubicBezTo>
                            <a:pt x="13916" y="34789"/>
                            <a:pt x="13916" y="31310"/>
                            <a:pt x="13916" y="31310"/>
                          </a:cubicBezTo>
                          <a:cubicBezTo>
                            <a:pt x="13916" y="31310"/>
                            <a:pt x="13916" y="27831"/>
                            <a:pt x="13916" y="27831"/>
                          </a:cubicBezTo>
                          <a:cubicBezTo>
                            <a:pt x="13916" y="27831"/>
                            <a:pt x="13916" y="24352"/>
                            <a:pt x="10436" y="24352"/>
                          </a:cubicBezTo>
                          <a:cubicBezTo>
                            <a:pt x="10436" y="24352"/>
                            <a:pt x="10436" y="20873"/>
                            <a:pt x="6958" y="20873"/>
                          </a:cubicBezTo>
                          <a:cubicBezTo>
                            <a:pt x="6958" y="20873"/>
                            <a:pt x="6958" y="17394"/>
                            <a:pt x="3479" y="17394"/>
                          </a:cubicBezTo>
                          <a:cubicBezTo>
                            <a:pt x="3479" y="6958"/>
                            <a:pt x="0" y="3479"/>
                            <a:pt x="0" y="0"/>
                          </a:cubicBezTo>
                          <a:cubicBezTo>
                            <a:pt x="0" y="0"/>
                            <a:pt x="0" y="0"/>
                            <a:pt x="0" y="0"/>
                          </a:cubicBezTo>
                          <a:close/>
                        </a:path>
                      </a:pathLst>
                    </a:custGeom>
                    <a:solidFill>
                      <a:srgbClr val="9B4F13"/>
                    </a:solidFill>
                    <a:ln w="34755" cap="flat">
                      <a:noFill/>
                      <a:prstDash val="solid"/>
                      <a:miter/>
                    </a:ln>
                  </p:spPr>
                  <p:txBody>
                    <a:bodyPr rtlCol="0" anchor="ctr"/>
                    <a:lstStyle/>
                    <a:p>
                      <a:endParaRPr lang="en-US"/>
                    </a:p>
                  </p:txBody>
                </p:sp>
                <p:sp>
                  <p:nvSpPr>
                    <p:cNvPr id="613" name="Freeform: Shape 612">
                      <a:extLst>
                        <a:ext uri="{FF2B5EF4-FFF2-40B4-BE49-F238E27FC236}">
                          <a16:creationId xmlns:a16="http://schemas.microsoft.com/office/drawing/2014/main" xmlns="" id="{D76FEB2A-A816-4545-B90A-681D5F6077CA}"/>
                        </a:ext>
                      </a:extLst>
                    </p:cNvPr>
                    <p:cNvSpPr/>
                    <p:nvPr/>
                  </p:nvSpPr>
                  <p:spPr>
                    <a:xfrm>
                      <a:off x="4511306" y="8206632"/>
                      <a:ext cx="41746" cy="52183"/>
                    </a:xfrm>
                    <a:custGeom>
                      <a:avLst/>
                      <a:gdLst>
                        <a:gd name="connsiteX0" fmla="*/ 41746 w 41746"/>
                        <a:gd name="connsiteY0" fmla="*/ 13915 h 52183"/>
                        <a:gd name="connsiteX1" fmla="*/ 38268 w 41746"/>
                        <a:gd name="connsiteY1" fmla="*/ 10437 h 52183"/>
                        <a:gd name="connsiteX2" fmla="*/ 27831 w 41746"/>
                        <a:gd name="connsiteY2" fmla="*/ 6958 h 52183"/>
                        <a:gd name="connsiteX3" fmla="*/ 13916 w 41746"/>
                        <a:gd name="connsiteY3" fmla="*/ 10437 h 52183"/>
                        <a:gd name="connsiteX4" fmla="*/ 10436 w 41746"/>
                        <a:gd name="connsiteY4" fmla="*/ 17394 h 52183"/>
                        <a:gd name="connsiteX5" fmla="*/ 6958 w 41746"/>
                        <a:gd name="connsiteY5" fmla="*/ 24352 h 52183"/>
                        <a:gd name="connsiteX6" fmla="*/ 6958 w 41746"/>
                        <a:gd name="connsiteY6" fmla="*/ 31310 h 52183"/>
                        <a:gd name="connsiteX7" fmla="*/ 10436 w 41746"/>
                        <a:gd name="connsiteY7" fmla="*/ 38268 h 52183"/>
                        <a:gd name="connsiteX8" fmla="*/ 20873 w 41746"/>
                        <a:gd name="connsiteY8" fmla="*/ 48704 h 52183"/>
                        <a:gd name="connsiteX9" fmla="*/ 31310 w 41746"/>
                        <a:gd name="connsiteY9" fmla="*/ 52183 h 52183"/>
                        <a:gd name="connsiteX10" fmla="*/ 34789 w 41746"/>
                        <a:gd name="connsiteY10" fmla="*/ 52183 h 52183"/>
                        <a:gd name="connsiteX11" fmla="*/ 34789 w 41746"/>
                        <a:gd name="connsiteY11" fmla="*/ 52183 h 52183"/>
                        <a:gd name="connsiteX12" fmla="*/ 31310 w 41746"/>
                        <a:gd name="connsiteY12" fmla="*/ 52183 h 52183"/>
                        <a:gd name="connsiteX13" fmla="*/ 17394 w 41746"/>
                        <a:gd name="connsiteY13" fmla="*/ 52183 h 52183"/>
                        <a:gd name="connsiteX14" fmla="*/ 3479 w 41746"/>
                        <a:gd name="connsiteY14" fmla="*/ 41747 h 52183"/>
                        <a:gd name="connsiteX15" fmla="*/ 0 w 41746"/>
                        <a:gd name="connsiteY15" fmla="*/ 31310 h 52183"/>
                        <a:gd name="connsiteX16" fmla="*/ 0 w 41746"/>
                        <a:gd name="connsiteY16" fmla="*/ 20873 h 52183"/>
                        <a:gd name="connsiteX17" fmla="*/ 3479 w 41746"/>
                        <a:gd name="connsiteY17" fmla="*/ 10437 h 52183"/>
                        <a:gd name="connsiteX18" fmla="*/ 10436 w 41746"/>
                        <a:gd name="connsiteY18" fmla="*/ 3479 h 52183"/>
                        <a:gd name="connsiteX19" fmla="*/ 20873 w 41746"/>
                        <a:gd name="connsiteY19" fmla="*/ 0 h 52183"/>
                        <a:gd name="connsiteX20" fmla="*/ 27831 w 41746"/>
                        <a:gd name="connsiteY20" fmla="*/ 3479 h 52183"/>
                        <a:gd name="connsiteX21" fmla="*/ 41746 w 41746"/>
                        <a:gd name="connsiteY21" fmla="*/ 13915 h 52183"/>
                        <a:gd name="connsiteX22" fmla="*/ 41746 w 41746"/>
                        <a:gd name="connsiteY22" fmla="*/ 13915 h 52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1746" h="52183">
                          <a:moveTo>
                            <a:pt x="41746" y="13915"/>
                          </a:moveTo>
                          <a:cubicBezTo>
                            <a:pt x="41746" y="13915"/>
                            <a:pt x="41746" y="13915"/>
                            <a:pt x="38268" y="10437"/>
                          </a:cubicBezTo>
                          <a:cubicBezTo>
                            <a:pt x="34789" y="10437"/>
                            <a:pt x="31310" y="6958"/>
                            <a:pt x="27831" y="6958"/>
                          </a:cubicBezTo>
                          <a:cubicBezTo>
                            <a:pt x="24352" y="6958"/>
                            <a:pt x="17394" y="6958"/>
                            <a:pt x="13916" y="10437"/>
                          </a:cubicBezTo>
                          <a:cubicBezTo>
                            <a:pt x="10436" y="10437"/>
                            <a:pt x="10436" y="13915"/>
                            <a:pt x="10436" y="17394"/>
                          </a:cubicBezTo>
                          <a:cubicBezTo>
                            <a:pt x="10436" y="20873"/>
                            <a:pt x="6958" y="20873"/>
                            <a:pt x="6958" y="24352"/>
                          </a:cubicBezTo>
                          <a:cubicBezTo>
                            <a:pt x="6958" y="27831"/>
                            <a:pt x="6958" y="31310"/>
                            <a:pt x="6958" y="31310"/>
                          </a:cubicBezTo>
                          <a:cubicBezTo>
                            <a:pt x="6958" y="34789"/>
                            <a:pt x="6958" y="38268"/>
                            <a:pt x="10436" y="38268"/>
                          </a:cubicBezTo>
                          <a:cubicBezTo>
                            <a:pt x="13916" y="41747"/>
                            <a:pt x="17394" y="45225"/>
                            <a:pt x="20873" y="48704"/>
                          </a:cubicBezTo>
                          <a:cubicBezTo>
                            <a:pt x="24352" y="52183"/>
                            <a:pt x="27831" y="52183"/>
                            <a:pt x="31310" y="52183"/>
                          </a:cubicBezTo>
                          <a:cubicBezTo>
                            <a:pt x="34789" y="52183"/>
                            <a:pt x="34789" y="52183"/>
                            <a:pt x="34789" y="52183"/>
                          </a:cubicBezTo>
                          <a:cubicBezTo>
                            <a:pt x="34789" y="52183"/>
                            <a:pt x="34789" y="52183"/>
                            <a:pt x="34789" y="52183"/>
                          </a:cubicBezTo>
                          <a:cubicBezTo>
                            <a:pt x="34789" y="52183"/>
                            <a:pt x="31310" y="52183"/>
                            <a:pt x="31310" y="52183"/>
                          </a:cubicBezTo>
                          <a:cubicBezTo>
                            <a:pt x="27831" y="52183"/>
                            <a:pt x="24352" y="52183"/>
                            <a:pt x="17394" y="52183"/>
                          </a:cubicBezTo>
                          <a:cubicBezTo>
                            <a:pt x="13916" y="52183"/>
                            <a:pt x="6958" y="48704"/>
                            <a:pt x="3479" y="41747"/>
                          </a:cubicBezTo>
                          <a:cubicBezTo>
                            <a:pt x="0" y="38268"/>
                            <a:pt x="0" y="34789"/>
                            <a:pt x="0" y="31310"/>
                          </a:cubicBezTo>
                          <a:cubicBezTo>
                            <a:pt x="0" y="27831"/>
                            <a:pt x="0" y="24352"/>
                            <a:pt x="0" y="20873"/>
                          </a:cubicBezTo>
                          <a:cubicBezTo>
                            <a:pt x="0" y="17394"/>
                            <a:pt x="3479" y="13915"/>
                            <a:pt x="3479" y="10437"/>
                          </a:cubicBezTo>
                          <a:cubicBezTo>
                            <a:pt x="3479" y="6958"/>
                            <a:pt x="6958" y="3479"/>
                            <a:pt x="10436" y="3479"/>
                          </a:cubicBezTo>
                          <a:cubicBezTo>
                            <a:pt x="13916" y="0"/>
                            <a:pt x="17394" y="0"/>
                            <a:pt x="20873" y="0"/>
                          </a:cubicBezTo>
                          <a:cubicBezTo>
                            <a:pt x="24352" y="0"/>
                            <a:pt x="27831" y="0"/>
                            <a:pt x="27831" y="3479"/>
                          </a:cubicBezTo>
                          <a:cubicBezTo>
                            <a:pt x="31310" y="6958"/>
                            <a:pt x="34789" y="10437"/>
                            <a:pt x="41746" y="13915"/>
                          </a:cubicBezTo>
                          <a:cubicBezTo>
                            <a:pt x="38268" y="13915"/>
                            <a:pt x="41746" y="13915"/>
                            <a:pt x="41746" y="13915"/>
                          </a:cubicBezTo>
                          <a:close/>
                        </a:path>
                      </a:pathLst>
                    </a:custGeom>
                    <a:solidFill>
                      <a:srgbClr val="9B4F13"/>
                    </a:solidFill>
                    <a:ln w="34755" cap="flat">
                      <a:noFill/>
                      <a:prstDash val="solid"/>
                      <a:miter/>
                    </a:ln>
                  </p:spPr>
                  <p:txBody>
                    <a:bodyPr rtlCol="0" anchor="ctr"/>
                    <a:lstStyle/>
                    <a:p>
                      <a:endParaRPr lang="en-US"/>
                    </a:p>
                  </p:txBody>
                </p:sp>
              </p:grpSp>
              <p:grpSp>
                <p:nvGrpSpPr>
                  <p:cNvPr id="614" name="Graphic 30">
                    <a:extLst>
                      <a:ext uri="{FF2B5EF4-FFF2-40B4-BE49-F238E27FC236}">
                        <a16:creationId xmlns:a16="http://schemas.microsoft.com/office/drawing/2014/main" xmlns="" id="{B311E4DF-69DD-41F6-901A-E7D489F43502}"/>
                      </a:ext>
                    </a:extLst>
                  </p:cNvPr>
                  <p:cNvGrpSpPr/>
                  <p:nvPr/>
                </p:nvGrpSpPr>
                <p:grpSpPr>
                  <a:xfrm>
                    <a:off x="4308803" y="8199141"/>
                    <a:ext cx="128982" cy="96834"/>
                    <a:chOff x="4308803" y="8199141"/>
                    <a:chExt cx="128982" cy="96834"/>
                  </a:xfrm>
                </p:grpSpPr>
                <p:sp>
                  <p:nvSpPr>
                    <p:cNvPr id="615" name="Freeform: Shape 614">
                      <a:extLst>
                        <a:ext uri="{FF2B5EF4-FFF2-40B4-BE49-F238E27FC236}">
                          <a16:creationId xmlns:a16="http://schemas.microsoft.com/office/drawing/2014/main" xmlns="" id="{754D0806-269F-4EAD-975A-3316BD259F07}"/>
                        </a:ext>
                      </a:extLst>
                    </p:cNvPr>
                    <p:cNvSpPr/>
                    <p:nvPr/>
                  </p:nvSpPr>
                  <p:spPr>
                    <a:xfrm>
                      <a:off x="4358235" y="8206632"/>
                      <a:ext cx="17394" cy="13915"/>
                    </a:xfrm>
                    <a:custGeom>
                      <a:avLst/>
                      <a:gdLst>
                        <a:gd name="connsiteX0" fmla="*/ 0 w 17394"/>
                        <a:gd name="connsiteY0" fmla="*/ 0 h 13915"/>
                        <a:gd name="connsiteX1" fmla="*/ 17394 w 17394"/>
                        <a:gd name="connsiteY1" fmla="*/ 0 h 13915"/>
                        <a:gd name="connsiteX2" fmla="*/ 17394 w 17394"/>
                        <a:gd name="connsiteY2" fmla="*/ 13916 h 13915"/>
                        <a:gd name="connsiteX3" fmla="*/ 0 w 17394"/>
                        <a:gd name="connsiteY3" fmla="*/ 13916 h 13915"/>
                      </a:gdLst>
                      <a:ahLst/>
                      <a:cxnLst>
                        <a:cxn ang="0">
                          <a:pos x="connsiteX0" y="connsiteY0"/>
                        </a:cxn>
                        <a:cxn ang="0">
                          <a:pos x="connsiteX1" y="connsiteY1"/>
                        </a:cxn>
                        <a:cxn ang="0">
                          <a:pos x="connsiteX2" y="connsiteY2"/>
                        </a:cxn>
                        <a:cxn ang="0">
                          <a:pos x="connsiteX3" y="connsiteY3"/>
                        </a:cxn>
                      </a:cxnLst>
                      <a:rect l="l" t="t" r="r" b="b"/>
                      <a:pathLst>
                        <a:path w="17394" h="13915">
                          <a:moveTo>
                            <a:pt x="0" y="0"/>
                          </a:moveTo>
                          <a:lnTo>
                            <a:pt x="17394" y="0"/>
                          </a:lnTo>
                          <a:lnTo>
                            <a:pt x="17394" y="13916"/>
                          </a:lnTo>
                          <a:lnTo>
                            <a:pt x="0" y="13916"/>
                          </a:lnTo>
                          <a:close/>
                        </a:path>
                      </a:pathLst>
                    </a:custGeom>
                    <a:solidFill>
                      <a:srgbClr val="FFFFFF"/>
                    </a:solidFill>
                    <a:ln w="34755" cap="flat">
                      <a:noFill/>
                      <a:prstDash val="solid"/>
                      <a:miter/>
                    </a:ln>
                  </p:spPr>
                  <p:txBody>
                    <a:bodyPr rtlCol="0" anchor="ctr"/>
                    <a:lstStyle/>
                    <a:p>
                      <a:endParaRPr lang="en-US"/>
                    </a:p>
                  </p:txBody>
                </p:sp>
                <p:sp>
                  <p:nvSpPr>
                    <p:cNvPr id="616" name="Freeform: Shape 615">
                      <a:extLst>
                        <a:ext uri="{FF2B5EF4-FFF2-40B4-BE49-F238E27FC236}">
                          <a16:creationId xmlns:a16="http://schemas.microsoft.com/office/drawing/2014/main" xmlns="" id="{A785D32E-1878-4189-8B88-FCC596FF4070}"/>
                        </a:ext>
                      </a:extLst>
                    </p:cNvPr>
                    <p:cNvSpPr/>
                    <p:nvPr/>
                  </p:nvSpPr>
                  <p:spPr>
                    <a:xfrm>
                      <a:off x="4313010" y="8202773"/>
                      <a:ext cx="104366" cy="90831"/>
                    </a:xfrm>
                    <a:custGeom>
                      <a:avLst/>
                      <a:gdLst>
                        <a:gd name="connsiteX0" fmla="*/ 13916 w 104366"/>
                        <a:gd name="connsiteY0" fmla="*/ 45606 h 90831"/>
                        <a:gd name="connsiteX1" fmla="*/ 55662 w 104366"/>
                        <a:gd name="connsiteY1" fmla="*/ 45606 h 90831"/>
                        <a:gd name="connsiteX2" fmla="*/ 55662 w 104366"/>
                        <a:gd name="connsiteY2" fmla="*/ 90832 h 90831"/>
                        <a:gd name="connsiteX3" fmla="*/ 104366 w 104366"/>
                        <a:gd name="connsiteY3" fmla="*/ 42127 h 90831"/>
                        <a:gd name="connsiteX4" fmla="*/ 48704 w 104366"/>
                        <a:gd name="connsiteY4" fmla="*/ 381 h 90831"/>
                        <a:gd name="connsiteX5" fmla="*/ 0 w 104366"/>
                        <a:gd name="connsiteY5" fmla="*/ 49085 h 90831"/>
                        <a:gd name="connsiteX6" fmla="*/ 13916 w 104366"/>
                        <a:gd name="connsiteY6" fmla="*/ 45606 h 9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366" h="90831">
                          <a:moveTo>
                            <a:pt x="13916" y="45606"/>
                          </a:moveTo>
                          <a:lnTo>
                            <a:pt x="55662" y="45606"/>
                          </a:lnTo>
                          <a:lnTo>
                            <a:pt x="55662" y="90832"/>
                          </a:lnTo>
                          <a:cubicBezTo>
                            <a:pt x="83493" y="90832"/>
                            <a:pt x="104366" y="66479"/>
                            <a:pt x="104366" y="42127"/>
                          </a:cubicBezTo>
                          <a:cubicBezTo>
                            <a:pt x="104366" y="17775"/>
                            <a:pt x="80014" y="-3098"/>
                            <a:pt x="48704" y="381"/>
                          </a:cubicBezTo>
                          <a:cubicBezTo>
                            <a:pt x="20873" y="381"/>
                            <a:pt x="0" y="24733"/>
                            <a:pt x="0" y="49085"/>
                          </a:cubicBezTo>
                          <a:lnTo>
                            <a:pt x="13916" y="45606"/>
                          </a:lnTo>
                          <a:close/>
                        </a:path>
                      </a:pathLst>
                    </a:custGeom>
                    <a:solidFill>
                      <a:srgbClr val="FFFFFF"/>
                    </a:solidFill>
                    <a:ln w="34755" cap="flat">
                      <a:noFill/>
                      <a:prstDash val="solid"/>
                      <a:miter/>
                    </a:ln>
                  </p:spPr>
                  <p:txBody>
                    <a:bodyPr rtlCol="0" anchor="ctr"/>
                    <a:lstStyle/>
                    <a:p>
                      <a:endParaRPr lang="en-US"/>
                    </a:p>
                  </p:txBody>
                </p:sp>
                <p:sp>
                  <p:nvSpPr>
                    <p:cNvPr id="617" name="Freeform: Shape 616">
                      <a:extLst>
                        <a:ext uri="{FF2B5EF4-FFF2-40B4-BE49-F238E27FC236}">
                          <a16:creationId xmlns:a16="http://schemas.microsoft.com/office/drawing/2014/main" xmlns="" id="{69305C27-3C24-40FE-B12F-DD5437383397}"/>
                        </a:ext>
                      </a:extLst>
                    </p:cNvPr>
                    <p:cNvSpPr/>
                    <p:nvPr/>
                  </p:nvSpPr>
                  <p:spPr>
                    <a:xfrm>
                      <a:off x="4313010" y="8202773"/>
                      <a:ext cx="104366" cy="90831"/>
                    </a:xfrm>
                    <a:custGeom>
                      <a:avLst/>
                      <a:gdLst>
                        <a:gd name="connsiteX0" fmla="*/ 13916 w 104366"/>
                        <a:gd name="connsiteY0" fmla="*/ 45606 h 90831"/>
                        <a:gd name="connsiteX1" fmla="*/ 55662 w 104366"/>
                        <a:gd name="connsiteY1" fmla="*/ 45606 h 90831"/>
                        <a:gd name="connsiteX2" fmla="*/ 55662 w 104366"/>
                        <a:gd name="connsiteY2" fmla="*/ 90832 h 90831"/>
                        <a:gd name="connsiteX3" fmla="*/ 104366 w 104366"/>
                        <a:gd name="connsiteY3" fmla="*/ 42127 h 90831"/>
                        <a:gd name="connsiteX4" fmla="*/ 48704 w 104366"/>
                        <a:gd name="connsiteY4" fmla="*/ 381 h 90831"/>
                        <a:gd name="connsiteX5" fmla="*/ 0 w 104366"/>
                        <a:gd name="connsiteY5" fmla="*/ 49085 h 90831"/>
                        <a:gd name="connsiteX6" fmla="*/ 13916 w 104366"/>
                        <a:gd name="connsiteY6" fmla="*/ 45606 h 9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366" h="90831">
                          <a:moveTo>
                            <a:pt x="13916" y="45606"/>
                          </a:moveTo>
                          <a:lnTo>
                            <a:pt x="55662" y="45606"/>
                          </a:lnTo>
                          <a:lnTo>
                            <a:pt x="55662" y="90832"/>
                          </a:lnTo>
                          <a:cubicBezTo>
                            <a:pt x="83493" y="87353"/>
                            <a:pt x="104366" y="66479"/>
                            <a:pt x="104366" y="42127"/>
                          </a:cubicBezTo>
                          <a:cubicBezTo>
                            <a:pt x="104366" y="17775"/>
                            <a:pt x="80014" y="-3098"/>
                            <a:pt x="48704" y="381"/>
                          </a:cubicBezTo>
                          <a:cubicBezTo>
                            <a:pt x="20873" y="3860"/>
                            <a:pt x="0" y="24733"/>
                            <a:pt x="0" y="49085"/>
                          </a:cubicBezTo>
                          <a:lnTo>
                            <a:pt x="13916" y="45606"/>
                          </a:lnTo>
                          <a:close/>
                        </a:path>
                      </a:pathLst>
                    </a:custGeom>
                    <a:solidFill>
                      <a:srgbClr val="FFFEFE"/>
                    </a:solidFill>
                    <a:ln w="34755" cap="flat">
                      <a:noFill/>
                      <a:prstDash val="solid"/>
                      <a:miter/>
                    </a:ln>
                  </p:spPr>
                  <p:txBody>
                    <a:bodyPr rtlCol="0" anchor="ctr"/>
                    <a:lstStyle/>
                    <a:p>
                      <a:endParaRPr lang="en-US"/>
                    </a:p>
                  </p:txBody>
                </p:sp>
                <p:sp>
                  <p:nvSpPr>
                    <p:cNvPr id="618" name="Freeform: Shape 617">
                      <a:extLst>
                        <a:ext uri="{FF2B5EF4-FFF2-40B4-BE49-F238E27FC236}">
                          <a16:creationId xmlns:a16="http://schemas.microsoft.com/office/drawing/2014/main" xmlns="" id="{8EA9F1E0-89D4-4628-AF12-E75DF65CB507}"/>
                        </a:ext>
                      </a:extLst>
                    </p:cNvPr>
                    <p:cNvSpPr/>
                    <p:nvPr/>
                  </p:nvSpPr>
                  <p:spPr>
                    <a:xfrm>
                      <a:off x="4316489" y="8202773"/>
                      <a:ext cx="100887" cy="90831"/>
                    </a:xfrm>
                    <a:custGeom>
                      <a:avLst/>
                      <a:gdLst>
                        <a:gd name="connsiteX0" fmla="*/ 10436 w 100887"/>
                        <a:gd name="connsiteY0" fmla="*/ 45606 h 90831"/>
                        <a:gd name="connsiteX1" fmla="*/ 52183 w 100887"/>
                        <a:gd name="connsiteY1" fmla="*/ 45606 h 90831"/>
                        <a:gd name="connsiteX2" fmla="*/ 52183 w 100887"/>
                        <a:gd name="connsiteY2" fmla="*/ 90832 h 90831"/>
                        <a:gd name="connsiteX3" fmla="*/ 100887 w 100887"/>
                        <a:gd name="connsiteY3" fmla="*/ 42127 h 90831"/>
                        <a:gd name="connsiteX4" fmla="*/ 48704 w 100887"/>
                        <a:gd name="connsiteY4" fmla="*/ 381 h 90831"/>
                        <a:gd name="connsiteX5" fmla="*/ 0 w 100887"/>
                        <a:gd name="connsiteY5" fmla="*/ 49085 h 90831"/>
                        <a:gd name="connsiteX6" fmla="*/ 10436 w 100887"/>
                        <a:gd name="connsiteY6" fmla="*/ 45606 h 9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887" h="90831">
                          <a:moveTo>
                            <a:pt x="10436" y="45606"/>
                          </a:moveTo>
                          <a:lnTo>
                            <a:pt x="52183" y="45606"/>
                          </a:lnTo>
                          <a:lnTo>
                            <a:pt x="52183" y="90832"/>
                          </a:lnTo>
                          <a:cubicBezTo>
                            <a:pt x="80014" y="90832"/>
                            <a:pt x="100887" y="66479"/>
                            <a:pt x="100887" y="42127"/>
                          </a:cubicBezTo>
                          <a:cubicBezTo>
                            <a:pt x="100887" y="17775"/>
                            <a:pt x="76535" y="-3098"/>
                            <a:pt x="48704" y="381"/>
                          </a:cubicBezTo>
                          <a:cubicBezTo>
                            <a:pt x="20873" y="381"/>
                            <a:pt x="0" y="24733"/>
                            <a:pt x="0" y="49085"/>
                          </a:cubicBezTo>
                          <a:lnTo>
                            <a:pt x="10436" y="45606"/>
                          </a:lnTo>
                          <a:close/>
                        </a:path>
                      </a:pathLst>
                    </a:custGeom>
                    <a:solidFill>
                      <a:srgbClr val="FFFDFD"/>
                    </a:solidFill>
                    <a:ln w="34755" cap="flat">
                      <a:noFill/>
                      <a:prstDash val="solid"/>
                      <a:miter/>
                    </a:ln>
                  </p:spPr>
                  <p:txBody>
                    <a:bodyPr rtlCol="0" anchor="ctr"/>
                    <a:lstStyle/>
                    <a:p>
                      <a:endParaRPr lang="en-US"/>
                    </a:p>
                  </p:txBody>
                </p:sp>
                <p:sp>
                  <p:nvSpPr>
                    <p:cNvPr id="619" name="Freeform: Shape 618">
                      <a:extLst>
                        <a:ext uri="{FF2B5EF4-FFF2-40B4-BE49-F238E27FC236}">
                          <a16:creationId xmlns:a16="http://schemas.microsoft.com/office/drawing/2014/main" xmlns="" id="{D687C1A8-D07E-46B8-A4F4-8ED2F21381E6}"/>
                        </a:ext>
                      </a:extLst>
                    </p:cNvPr>
                    <p:cNvSpPr/>
                    <p:nvPr/>
                  </p:nvSpPr>
                  <p:spPr>
                    <a:xfrm>
                      <a:off x="4316489" y="8202773"/>
                      <a:ext cx="100887" cy="90831"/>
                    </a:xfrm>
                    <a:custGeom>
                      <a:avLst/>
                      <a:gdLst>
                        <a:gd name="connsiteX0" fmla="*/ 10436 w 100887"/>
                        <a:gd name="connsiteY0" fmla="*/ 45606 h 90831"/>
                        <a:gd name="connsiteX1" fmla="*/ 52183 w 100887"/>
                        <a:gd name="connsiteY1" fmla="*/ 45606 h 90831"/>
                        <a:gd name="connsiteX2" fmla="*/ 52183 w 100887"/>
                        <a:gd name="connsiteY2" fmla="*/ 90832 h 90831"/>
                        <a:gd name="connsiteX3" fmla="*/ 100887 w 100887"/>
                        <a:gd name="connsiteY3" fmla="*/ 42127 h 90831"/>
                        <a:gd name="connsiteX4" fmla="*/ 48704 w 100887"/>
                        <a:gd name="connsiteY4" fmla="*/ 381 h 90831"/>
                        <a:gd name="connsiteX5" fmla="*/ 0 w 100887"/>
                        <a:gd name="connsiteY5" fmla="*/ 49085 h 90831"/>
                        <a:gd name="connsiteX6" fmla="*/ 10436 w 100887"/>
                        <a:gd name="connsiteY6" fmla="*/ 45606 h 9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887" h="90831">
                          <a:moveTo>
                            <a:pt x="10436" y="45606"/>
                          </a:moveTo>
                          <a:lnTo>
                            <a:pt x="52183" y="45606"/>
                          </a:lnTo>
                          <a:lnTo>
                            <a:pt x="52183" y="90832"/>
                          </a:lnTo>
                          <a:cubicBezTo>
                            <a:pt x="80014" y="87353"/>
                            <a:pt x="100887" y="66479"/>
                            <a:pt x="100887" y="42127"/>
                          </a:cubicBezTo>
                          <a:cubicBezTo>
                            <a:pt x="100887" y="17775"/>
                            <a:pt x="76535" y="-3098"/>
                            <a:pt x="48704" y="381"/>
                          </a:cubicBezTo>
                          <a:cubicBezTo>
                            <a:pt x="20873" y="3860"/>
                            <a:pt x="0" y="24733"/>
                            <a:pt x="0" y="49085"/>
                          </a:cubicBezTo>
                          <a:lnTo>
                            <a:pt x="10436" y="45606"/>
                          </a:lnTo>
                          <a:close/>
                        </a:path>
                      </a:pathLst>
                    </a:custGeom>
                    <a:solidFill>
                      <a:srgbClr val="FFFCFC"/>
                    </a:solidFill>
                    <a:ln w="34755" cap="flat">
                      <a:noFill/>
                      <a:prstDash val="solid"/>
                      <a:miter/>
                    </a:ln>
                  </p:spPr>
                  <p:txBody>
                    <a:bodyPr rtlCol="0" anchor="ctr"/>
                    <a:lstStyle/>
                    <a:p>
                      <a:endParaRPr lang="en-US"/>
                    </a:p>
                  </p:txBody>
                </p:sp>
                <p:sp>
                  <p:nvSpPr>
                    <p:cNvPr id="620" name="Freeform: Shape 619">
                      <a:extLst>
                        <a:ext uri="{FF2B5EF4-FFF2-40B4-BE49-F238E27FC236}">
                          <a16:creationId xmlns:a16="http://schemas.microsoft.com/office/drawing/2014/main" xmlns="" id="{B04B141D-D141-40F8-A7F0-7D41E8A314DB}"/>
                        </a:ext>
                      </a:extLst>
                    </p:cNvPr>
                    <p:cNvSpPr/>
                    <p:nvPr/>
                  </p:nvSpPr>
                  <p:spPr>
                    <a:xfrm>
                      <a:off x="4316489" y="8199675"/>
                      <a:ext cx="100887" cy="90450"/>
                    </a:xfrm>
                    <a:custGeom>
                      <a:avLst/>
                      <a:gdLst>
                        <a:gd name="connsiteX0" fmla="*/ 10436 w 100887"/>
                        <a:gd name="connsiteY0" fmla="*/ 48704 h 90450"/>
                        <a:gd name="connsiteX1" fmla="*/ 52183 w 100887"/>
                        <a:gd name="connsiteY1" fmla="*/ 48704 h 90450"/>
                        <a:gd name="connsiteX2" fmla="*/ 52183 w 100887"/>
                        <a:gd name="connsiteY2" fmla="*/ 90451 h 90450"/>
                        <a:gd name="connsiteX3" fmla="*/ 100887 w 100887"/>
                        <a:gd name="connsiteY3" fmla="*/ 41747 h 90450"/>
                        <a:gd name="connsiteX4" fmla="*/ 48704 w 100887"/>
                        <a:gd name="connsiteY4" fmla="*/ 0 h 90450"/>
                        <a:gd name="connsiteX5" fmla="*/ 0 w 100887"/>
                        <a:gd name="connsiteY5" fmla="*/ 48704 h 90450"/>
                        <a:gd name="connsiteX6" fmla="*/ 10436 w 100887"/>
                        <a:gd name="connsiteY6" fmla="*/ 48704 h 9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887" h="90450">
                          <a:moveTo>
                            <a:pt x="10436" y="48704"/>
                          </a:moveTo>
                          <a:lnTo>
                            <a:pt x="52183" y="48704"/>
                          </a:lnTo>
                          <a:lnTo>
                            <a:pt x="52183" y="90451"/>
                          </a:lnTo>
                          <a:cubicBezTo>
                            <a:pt x="80014" y="90451"/>
                            <a:pt x="100887" y="66099"/>
                            <a:pt x="100887" y="41747"/>
                          </a:cubicBezTo>
                          <a:cubicBezTo>
                            <a:pt x="100887" y="17394"/>
                            <a:pt x="76535" y="0"/>
                            <a:pt x="48704" y="0"/>
                          </a:cubicBezTo>
                          <a:cubicBezTo>
                            <a:pt x="20873" y="0"/>
                            <a:pt x="0" y="24352"/>
                            <a:pt x="0" y="48704"/>
                          </a:cubicBezTo>
                          <a:lnTo>
                            <a:pt x="10436" y="48704"/>
                          </a:lnTo>
                          <a:close/>
                        </a:path>
                      </a:pathLst>
                    </a:custGeom>
                    <a:solidFill>
                      <a:srgbClr val="FFFBFB"/>
                    </a:solidFill>
                    <a:ln w="34755" cap="flat">
                      <a:noFill/>
                      <a:prstDash val="solid"/>
                      <a:miter/>
                    </a:ln>
                  </p:spPr>
                  <p:txBody>
                    <a:bodyPr rtlCol="0" anchor="ctr"/>
                    <a:lstStyle/>
                    <a:p>
                      <a:endParaRPr lang="en-US"/>
                    </a:p>
                  </p:txBody>
                </p:sp>
                <p:sp>
                  <p:nvSpPr>
                    <p:cNvPr id="621" name="Freeform: Shape 620">
                      <a:extLst>
                        <a:ext uri="{FF2B5EF4-FFF2-40B4-BE49-F238E27FC236}">
                          <a16:creationId xmlns:a16="http://schemas.microsoft.com/office/drawing/2014/main" xmlns="" id="{BB90FD44-0661-40C9-906C-B9F2FBCA10AD}"/>
                        </a:ext>
                      </a:extLst>
                    </p:cNvPr>
                    <p:cNvSpPr/>
                    <p:nvPr/>
                  </p:nvSpPr>
                  <p:spPr>
                    <a:xfrm>
                      <a:off x="4316489" y="8199675"/>
                      <a:ext cx="100887" cy="90450"/>
                    </a:xfrm>
                    <a:custGeom>
                      <a:avLst/>
                      <a:gdLst>
                        <a:gd name="connsiteX0" fmla="*/ 10436 w 100887"/>
                        <a:gd name="connsiteY0" fmla="*/ 48704 h 90450"/>
                        <a:gd name="connsiteX1" fmla="*/ 52183 w 100887"/>
                        <a:gd name="connsiteY1" fmla="*/ 48704 h 90450"/>
                        <a:gd name="connsiteX2" fmla="*/ 52183 w 100887"/>
                        <a:gd name="connsiteY2" fmla="*/ 90451 h 90450"/>
                        <a:gd name="connsiteX3" fmla="*/ 100887 w 100887"/>
                        <a:gd name="connsiteY3" fmla="*/ 41747 h 90450"/>
                        <a:gd name="connsiteX4" fmla="*/ 48704 w 100887"/>
                        <a:gd name="connsiteY4" fmla="*/ 0 h 90450"/>
                        <a:gd name="connsiteX5" fmla="*/ 0 w 100887"/>
                        <a:gd name="connsiteY5" fmla="*/ 48704 h 90450"/>
                        <a:gd name="connsiteX6" fmla="*/ 10436 w 100887"/>
                        <a:gd name="connsiteY6" fmla="*/ 48704 h 9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887" h="90450">
                          <a:moveTo>
                            <a:pt x="10436" y="48704"/>
                          </a:moveTo>
                          <a:lnTo>
                            <a:pt x="52183" y="48704"/>
                          </a:lnTo>
                          <a:lnTo>
                            <a:pt x="52183" y="90451"/>
                          </a:lnTo>
                          <a:cubicBezTo>
                            <a:pt x="80014" y="90451"/>
                            <a:pt x="100887" y="66099"/>
                            <a:pt x="100887" y="41747"/>
                          </a:cubicBezTo>
                          <a:cubicBezTo>
                            <a:pt x="100887" y="17394"/>
                            <a:pt x="76535" y="0"/>
                            <a:pt x="48704" y="0"/>
                          </a:cubicBezTo>
                          <a:cubicBezTo>
                            <a:pt x="20873" y="0"/>
                            <a:pt x="0" y="24352"/>
                            <a:pt x="0" y="48704"/>
                          </a:cubicBezTo>
                          <a:lnTo>
                            <a:pt x="10436" y="48704"/>
                          </a:lnTo>
                          <a:close/>
                        </a:path>
                      </a:pathLst>
                    </a:custGeom>
                    <a:solidFill>
                      <a:srgbClr val="FFFAFA"/>
                    </a:solidFill>
                    <a:ln w="34755" cap="flat">
                      <a:noFill/>
                      <a:prstDash val="solid"/>
                      <a:miter/>
                    </a:ln>
                  </p:spPr>
                  <p:txBody>
                    <a:bodyPr rtlCol="0" anchor="ctr"/>
                    <a:lstStyle/>
                    <a:p>
                      <a:endParaRPr lang="en-US"/>
                    </a:p>
                  </p:txBody>
                </p:sp>
                <p:sp>
                  <p:nvSpPr>
                    <p:cNvPr id="622" name="Freeform: Shape 621">
                      <a:extLst>
                        <a:ext uri="{FF2B5EF4-FFF2-40B4-BE49-F238E27FC236}">
                          <a16:creationId xmlns:a16="http://schemas.microsoft.com/office/drawing/2014/main" xmlns="" id="{9C8F01AA-DEBB-480C-B0C9-E4ADF32987DF}"/>
                        </a:ext>
                      </a:extLst>
                    </p:cNvPr>
                    <p:cNvSpPr/>
                    <p:nvPr/>
                  </p:nvSpPr>
                  <p:spPr>
                    <a:xfrm>
                      <a:off x="4313010" y="8199675"/>
                      <a:ext cx="101266" cy="90450"/>
                    </a:xfrm>
                    <a:custGeom>
                      <a:avLst/>
                      <a:gdLst>
                        <a:gd name="connsiteX0" fmla="*/ 13916 w 101266"/>
                        <a:gd name="connsiteY0" fmla="*/ 48704 h 90450"/>
                        <a:gd name="connsiteX1" fmla="*/ 55662 w 101266"/>
                        <a:gd name="connsiteY1" fmla="*/ 48704 h 90450"/>
                        <a:gd name="connsiteX2" fmla="*/ 55662 w 101266"/>
                        <a:gd name="connsiteY2" fmla="*/ 90451 h 90450"/>
                        <a:gd name="connsiteX3" fmla="*/ 100887 w 101266"/>
                        <a:gd name="connsiteY3" fmla="*/ 41747 h 90450"/>
                        <a:gd name="connsiteX4" fmla="*/ 48704 w 101266"/>
                        <a:gd name="connsiteY4" fmla="*/ 0 h 90450"/>
                        <a:gd name="connsiteX5" fmla="*/ 0 w 101266"/>
                        <a:gd name="connsiteY5" fmla="*/ 48704 h 90450"/>
                        <a:gd name="connsiteX6" fmla="*/ 13916 w 101266"/>
                        <a:gd name="connsiteY6" fmla="*/ 48704 h 9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266" h="90450">
                          <a:moveTo>
                            <a:pt x="13916" y="48704"/>
                          </a:moveTo>
                          <a:lnTo>
                            <a:pt x="55662" y="48704"/>
                          </a:lnTo>
                          <a:lnTo>
                            <a:pt x="55662" y="90451"/>
                          </a:lnTo>
                          <a:cubicBezTo>
                            <a:pt x="83493" y="90451"/>
                            <a:pt x="104366" y="66099"/>
                            <a:pt x="100887" y="41747"/>
                          </a:cubicBezTo>
                          <a:cubicBezTo>
                            <a:pt x="100887" y="17394"/>
                            <a:pt x="76535" y="0"/>
                            <a:pt x="48704" y="0"/>
                          </a:cubicBezTo>
                          <a:cubicBezTo>
                            <a:pt x="20873" y="0"/>
                            <a:pt x="0" y="24352"/>
                            <a:pt x="0" y="48704"/>
                          </a:cubicBezTo>
                          <a:lnTo>
                            <a:pt x="13916" y="48704"/>
                          </a:lnTo>
                          <a:close/>
                        </a:path>
                      </a:pathLst>
                    </a:custGeom>
                    <a:solidFill>
                      <a:srgbClr val="FFF9F9"/>
                    </a:solidFill>
                    <a:ln w="34755" cap="flat">
                      <a:noFill/>
                      <a:prstDash val="solid"/>
                      <a:miter/>
                    </a:ln>
                  </p:spPr>
                  <p:txBody>
                    <a:bodyPr rtlCol="0" anchor="ctr"/>
                    <a:lstStyle/>
                    <a:p>
                      <a:endParaRPr lang="en-US"/>
                    </a:p>
                  </p:txBody>
                </p:sp>
                <p:sp>
                  <p:nvSpPr>
                    <p:cNvPr id="623" name="Freeform: Shape 622">
                      <a:extLst>
                        <a:ext uri="{FF2B5EF4-FFF2-40B4-BE49-F238E27FC236}">
                          <a16:creationId xmlns:a16="http://schemas.microsoft.com/office/drawing/2014/main" xmlns="" id="{FA65A0F7-6A14-4C4A-9AB8-F319E05CB69B}"/>
                        </a:ext>
                      </a:extLst>
                    </p:cNvPr>
                    <p:cNvSpPr/>
                    <p:nvPr/>
                  </p:nvSpPr>
                  <p:spPr>
                    <a:xfrm>
                      <a:off x="4316109" y="8199675"/>
                      <a:ext cx="98167" cy="90450"/>
                    </a:xfrm>
                    <a:custGeom>
                      <a:avLst/>
                      <a:gdLst>
                        <a:gd name="connsiteX0" fmla="*/ 10816 w 98167"/>
                        <a:gd name="connsiteY0" fmla="*/ 48704 h 90450"/>
                        <a:gd name="connsiteX1" fmla="*/ 52562 w 98167"/>
                        <a:gd name="connsiteY1" fmla="*/ 48704 h 90450"/>
                        <a:gd name="connsiteX2" fmla="*/ 52562 w 98167"/>
                        <a:gd name="connsiteY2" fmla="*/ 90451 h 90450"/>
                        <a:gd name="connsiteX3" fmla="*/ 97788 w 98167"/>
                        <a:gd name="connsiteY3" fmla="*/ 41747 h 90450"/>
                        <a:gd name="connsiteX4" fmla="*/ 45605 w 98167"/>
                        <a:gd name="connsiteY4" fmla="*/ 0 h 90450"/>
                        <a:gd name="connsiteX5" fmla="*/ 379 w 98167"/>
                        <a:gd name="connsiteY5" fmla="*/ 48704 h 90450"/>
                        <a:gd name="connsiteX6" fmla="*/ 10816 w 98167"/>
                        <a:gd name="connsiteY6" fmla="*/ 48704 h 9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167" h="90450">
                          <a:moveTo>
                            <a:pt x="10816" y="48704"/>
                          </a:moveTo>
                          <a:lnTo>
                            <a:pt x="52562" y="48704"/>
                          </a:lnTo>
                          <a:lnTo>
                            <a:pt x="52562" y="90451"/>
                          </a:lnTo>
                          <a:cubicBezTo>
                            <a:pt x="80393" y="90451"/>
                            <a:pt x="101267" y="66099"/>
                            <a:pt x="97788" y="41747"/>
                          </a:cubicBezTo>
                          <a:cubicBezTo>
                            <a:pt x="97788" y="17394"/>
                            <a:pt x="73436" y="0"/>
                            <a:pt x="45605" y="0"/>
                          </a:cubicBezTo>
                          <a:cubicBezTo>
                            <a:pt x="17774" y="3479"/>
                            <a:pt x="-3100" y="24352"/>
                            <a:pt x="379" y="48704"/>
                          </a:cubicBezTo>
                          <a:lnTo>
                            <a:pt x="10816" y="48704"/>
                          </a:lnTo>
                          <a:close/>
                        </a:path>
                      </a:pathLst>
                    </a:custGeom>
                    <a:solidFill>
                      <a:srgbClr val="FEF8F8"/>
                    </a:solidFill>
                    <a:ln w="34755" cap="flat">
                      <a:noFill/>
                      <a:prstDash val="solid"/>
                      <a:miter/>
                    </a:ln>
                  </p:spPr>
                  <p:txBody>
                    <a:bodyPr rtlCol="0" anchor="ctr"/>
                    <a:lstStyle/>
                    <a:p>
                      <a:endParaRPr lang="en-US"/>
                    </a:p>
                  </p:txBody>
                </p:sp>
                <p:sp>
                  <p:nvSpPr>
                    <p:cNvPr id="624" name="Freeform: Shape 623">
                      <a:extLst>
                        <a:ext uri="{FF2B5EF4-FFF2-40B4-BE49-F238E27FC236}">
                          <a16:creationId xmlns:a16="http://schemas.microsoft.com/office/drawing/2014/main" xmlns="" id="{AF1B23B3-1EE9-4182-AF2F-32D54D0E1C05}"/>
                        </a:ext>
                      </a:extLst>
                    </p:cNvPr>
                    <p:cNvSpPr/>
                    <p:nvPr/>
                  </p:nvSpPr>
                  <p:spPr>
                    <a:xfrm>
                      <a:off x="4316109" y="8203153"/>
                      <a:ext cx="98167" cy="86971"/>
                    </a:xfrm>
                    <a:custGeom>
                      <a:avLst/>
                      <a:gdLst>
                        <a:gd name="connsiteX0" fmla="*/ 10816 w 98167"/>
                        <a:gd name="connsiteY0" fmla="*/ 45225 h 86971"/>
                        <a:gd name="connsiteX1" fmla="*/ 52562 w 98167"/>
                        <a:gd name="connsiteY1" fmla="*/ 45225 h 86971"/>
                        <a:gd name="connsiteX2" fmla="*/ 52562 w 98167"/>
                        <a:gd name="connsiteY2" fmla="*/ 86972 h 86971"/>
                        <a:gd name="connsiteX3" fmla="*/ 97788 w 98167"/>
                        <a:gd name="connsiteY3" fmla="*/ 41747 h 86971"/>
                        <a:gd name="connsiteX4" fmla="*/ 45605 w 98167"/>
                        <a:gd name="connsiteY4" fmla="*/ 0 h 86971"/>
                        <a:gd name="connsiteX5" fmla="*/ 379 w 98167"/>
                        <a:gd name="connsiteY5" fmla="*/ 45225 h 86971"/>
                        <a:gd name="connsiteX6" fmla="*/ 10816 w 98167"/>
                        <a:gd name="connsiteY6" fmla="*/ 45225 h 8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167" h="86971">
                          <a:moveTo>
                            <a:pt x="10816" y="45225"/>
                          </a:moveTo>
                          <a:lnTo>
                            <a:pt x="52562" y="45225"/>
                          </a:lnTo>
                          <a:lnTo>
                            <a:pt x="52562" y="86972"/>
                          </a:lnTo>
                          <a:cubicBezTo>
                            <a:pt x="80393" y="86972"/>
                            <a:pt x="101267" y="66099"/>
                            <a:pt x="97788" y="41747"/>
                          </a:cubicBezTo>
                          <a:cubicBezTo>
                            <a:pt x="97788" y="17394"/>
                            <a:pt x="73436" y="0"/>
                            <a:pt x="45605" y="0"/>
                          </a:cubicBezTo>
                          <a:cubicBezTo>
                            <a:pt x="17774" y="0"/>
                            <a:pt x="-3100" y="24352"/>
                            <a:pt x="379" y="45225"/>
                          </a:cubicBezTo>
                          <a:lnTo>
                            <a:pt x="10816" y="45225"/>
                          </a:lnTo>
                          <a:close/>
                        </a:path>
                      </a:pathLst>
                    </a:custGeom>
                    <a:solidFill>
                      <a:srgbClr val="FEF7F7"/>
                    </a:solidFill>
                    <a:ln w="34755" cap="flat">
                      <a:noFill/>
                      <a:prstDash val="solid"/>
                      <a:miter/>
                    </a:ln>
                  </p:spPr>
                  <p:txBody>
                    <a:bodyPr rtlCol="0" anchor="ctr"/>
                    <a:lstStyle/>
                    <a:p>
                      <a:endParaRPr lang="en-US"/>
                    </a:p>
                  </p:txBody>
                </p:sp>
                <p:sp>
                  <p:nvSpPr>
                    <p:cNvPr id="625" name="Freeform: Shape 624">
                      <a:extLst>
                        <a:ext uri="{FF2B5EF4-FFF2-40B4-BE49-F238E27FC236}">
                          <a16:creationId xmlns:a16="http://schemas.microsoft.com/office/drawing/2014/main" xmlns="" id="{113F9DEE-ECC9-4506-B3F1-A662457EF803}"/>
                        </a:ext>
                      </a:extLst>
                    </p:cNvPr>
                    <p:cNvSpPr/>
                    <p:nvPr/>
                  </p:nvSpPr>
                  <p:spPr>
                    <a:xfrm>
                      <a:off x="4316109" y="8203153"/>
                      <a:ext cx="98167" cy="86971"/>
                    </a:xfrm>
                    <a:custGeom>
                      <a:avLst/>
                      <a:gdLst>
                        <a:gd name="connsiteX0" fmla="*/ 10816 w 98167"/>
                        <a:gd name="connsiteY0" fmla="*/ 45225 h 86971"/>
                        <a:gd name="connsiteX1" fmla="*/ 52562 w 98167"/>
                        <a:gd name="connsiteY1" fmla="*/ 45225 h 86971"/>
                        <a:gd name="connsiteX2" fmla="*/ 52562 w 98167"/>
                        <a:gd name="connsiteY2" fmla="*/ 86972 h 86971"/>
                        <a:gd name="connsiteX3" fmla="*/ 97788 w 98167"/>
                        <a:gd name="connsiteY3" fmla="*/ 41747 h 86971"/>
                        <a:gd name="connsiteX4" fmla="*/ 45605 w 98167"/>
                        <a:gd name="connsiteY4" fmla="*/ 0 h 86971"/>
                        <a:gd name="connsiteX5" fmla="*/ 379 w 98167"/>
                        <a:gd name="connsiteY5" fmla="*/ 45225 h 86971"/>
                        <a:gd name="connsiteX6" fmla="*/ 10816 w 98167"/>
                        <a:gd name="connsiteY6" fmla="*/ 45225 h 8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167" h="86971">
                          <a:moveTo>
                            <a:pt x="10816" y="45225"/>
                          </a:moveTo>
                          <a:lnTo>
                            <a:pt x="52562" y="45225"/>
                          </a:lnTo>
                          <a:lnTo>
                            <a:pt x="52562" y="86972"/>
                          </a:lnTo>
                          <a:cubicBezTo>
                            <a:pt x="80393" y="83493"/>
                            <a:pt x="101267" y="66099"/>
                            <a:pt x="97788" y="41747"/>
                          </a:cubicBezTo>
                          <a:cubicBezTo>
                            <a:pt x="97788" y="17394"/>
                            <a:pt x="73436" y="0"/>
                            <a:pt x="45605" y="0"/>
                          </a:cubicBezTo>
                          <a:cubicBezTo>
                            <a:pt x="17774" y="3479"/>
                            <a:pt x="-3100" y="20873"/>
                            <a:pt x="379" y="45225"/>
                          </a:cubicBezTo>
                          <a:lnTo>
                            <a:pt x="10816" y="45225"/>
                          </a:lnTo>
                          <a:close/>
                        </a:path>
                      </a:pathLst>
                    </a:custGeom>
                    <a:solidFill>
                      <a:srgbClr val="FEF6F6"/>
                    </a:solidFill>
                    <a:ln w="34755" cap="flat">
                      <a:noFill/>
                      <a:prstDash val="solid"/>
                      <a:miter/>
                    </a:ln>
                  </p:spPr>
                  <p:txBody>
                    <a:bodyPr rtlCol="0" anchor="ctr"/>
                    <a:lstStyle/>
                    <a:p>
                      <a:endParaRPr lang="en-US"/>
                    </a:p>
                  </p:txBody>
                </p:sp>
                <p:sp>
                  <p:nvSpPr>
                    <p:cNvPr id="626" name="Freeform: Shape 625">
                      <a:extLst>
                        <a:ext uri="{FF2B5EF4-FFF2-40B4-BE49-F238E27FC236}">
                          <a16:creationId xmlns:a16="http://schemas.microsoft.com/office/drawing/2014/main" xmlns="" id="{708AB9D7-BE39-43A9-BDE6-5D73CC843809}"/>
                        </a:ext>
                      </a:extLst>
                    </p:cNvPr>
                    <p:cNvSpPr/>
                    <p:nvPr/>
                  </p:nvSpPr>
                  <p:spPr>
                    <a:xfrm>
                      <a:off x="4316109" y="8203153"/>
                      <a:ext cx="98167" cy="86971"/>
                    </a:xfrm>
                    <a:custGeom>
                      <a:avLst/>
                      <a:gdLst>
                        <a:gd name="connsiteX0" fmla="*/ 10816 w 98167"/>
                        <a:gd name="connsiteY0" fmla="*/ 45225 h 86971"/>
                        <a:gd name="connsiteX1" fmla="*/ 52562 w 98167"/>
                        <a:gd name="connsiteY1" fmla="*/ 45225 h 86971"/>
                        <a:gd name="connsiteX2" fmla="*/ 52562 w 98167"/>
                        <a:gd name="connsiteY2" fmla="*/ 86972 h 86971"/>
                        <a:gd name="connsiteX3" fmla="*/ 97788 w 98167"/>
                        <a:gd name="connsiteY3" fmla="*/ 41747 h 86971"/>
                        <a:gd name="connsiteX4" fmla="*/ 45605 w 98167"/>
                        <a:gd name="connsiteY4" fmla="*/ 0 h 86971"/>
                        <a:gd name="connsiteX5" fmla="*/ 379 w 98167"/>
                        <a:gd name="connsiteY5" fmla="*/ 45225 h 86971"/>
                        <a:gd name="connsiteX6" fmla="*/ 10816 w 98167"/>
                        <a:gd name="connsiteY6" fmla="*/ 45225 h 8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167" h="86971">
                          <a:moveTo>
                            <a:pt x="10816" y="45225"/>
                          </a:moveTo>
                          <a:lnTo>
                            <a:pt x="52562" y="45225"/>
                          </a:lnTo>
                          <a:lnTo>
                            <a:pt x="52562" y="86972"/>
                          </a:lnTo>
                          <a:cubicBezTo>
                            <a:pt x="80393" y="86972"/>
                            <a:pt x="101267" y="66099"/>
                            <a:pt x="97788" y="41747"/>
                          </a:cubicBezTo>
                          <a:cubicBezTo>
                            <a:pt x="97788" y="17394"/>
                            <a:pt x="73436" y="0"/>
                            <a:pt x="45605" y="0"/>
                          </a:cubicBezTo>
                          <a:cubicBezTo>
                            <a:pt x="17774" y="0"/>
                            <a:pt x="-3100" y="20873"/>
                            <a:pt x="379" y="45225"/>
                          </a:cubicBezTo>
                          <a:lnTo>
                            <a:pt x="10816" y="45225"/>
                          </a:lnTo>
                          <a:close/>
                        </a:path>
                      </a:pathLst>
                    </a:custGeom>
                    <a:solidFill>
                      <a:srgbClr val="FEF5F5"/>
                    </a:solidFill>
                    <a:ln w="34755" cap="flat">
                      <a:noFill/>
                      <a:prstDash val="solid"/>
                      <a:miter/>
                    </a:ln>
                  </p:spPr>
                  <p:txBody>
                    <a:bodyPr rtlCol="0" anchor="ctr"/>
                    <a:lstStyle/>
                    <a:p>
                      <a:endParaRPr lang="en-US"/>
                    </a:p>
                  </p:txBody>
                </p:sp>
                <p:sp>
                  <p:nvSpPr>
                    <p:cNvPr id="627" name="Freeform: Shape 626">
                      <a:extLst>
                        <a:ext uri="{FF2B5EF4-FFF2-40B4-BE49-F238E27FC236}">
                          <a16:creationId xmlns:a16="http://schemas.microsoft.com/office/drawing/2014/main" xmlns="" id="{A5630DCC-9DF6-47F0-842B-F317444F83C7}"/>
                        </a:ext>
                      </a:extLst>
                    </p:cNvPr>
                    <p:cNvSpPr/>
                    <p:nvPr/>
                  </p:nvSpPr>
                  <p:spPr>
                    <a:xfrm>
                      <a:off x="4316109" y="8203153"/>
                      <a:ext cx="98167" cy="86971"/>
                    </a:xfrm>
                    <a:custGeom>
                      <a:avLst/>
                      <a:gdLst>
                        <a:gd name="connsiteX0" fmla="*/ 10816 w 98167"/>
                        <a:gd name="connsiteY0" fmla="*/ 45225 h 86971"/>
                        <a:gd name="connsiteX1" fmla="*/ 52562 w 98167"/>
                        <a:gd name="connsiteY1" fmla="*/ 45225 h 86971"/>
                        <a:gd name="connsiteX2" fmla="*/ 52562 w 98167"/>
                        <a:gd name="connsiteY2" fmla="*/ 86972 h 86971"/>
                        <a:gd name="connsiteX3" fmla="*/ 97788 w 98167"/>
                        <a:gd name="connsiteY3" fmla="*/ 41747 h 86971"/>
                        <a:gd name="connsiteX4" fmla="*/ 45605 w 98167"/>
                        <a:gd name="connsiteY4" fmla="*/ 0 h 86971"/>
                        <a:gd name="connsiteX5" fmla="*/ 379 w 98167"/>
                        <a:gd name="connsiteY5" fmla="*/ 45225 h 86971"/>
                        <a:gd name="connsiteX6" fmla="*/ 10816 w 98167"/>
                        <a:gd name="connsiteY6" fmla="*/ 45225 h 8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167" h="86971">
                          <a:moveTo>
                            <a:pt x="10816" y="45225"/>
                          </a:moveTo>
                          <a:lnTo>
                            <a:pt x="52562" y="45225"/>
                          </a:lnTo>
                          <a:lnTo>
                            <a:pt x="52562" y="86972"/>
                          </a:lnTo>
                          <a:cubicBezTo>
                            <a:pt x="80393" y="83493"/>
                            <a:pt x="101267" y="66099"/>
                            <a:pt x="97788" y="41747"/>
                          </a:cubicBezTo>
                          <a:cubicBezTo>
                            <a:pt x="97788" y="17394"/>
                            <a:pt x="73436" y="0"/>
                            <a:pt x="45605" y="0"/>
                          </a:cubicBezTo>
                          <a:cubicBezTo>
                            <a:pt x="17774" y="0"/>
                            <a:pt x="-3100" y="20873"/>
                            <a:pt x="379" y="45225"/>
                          </a:cubicBezTo>
                          <a:lnTo>
                            <a:pt x="10816" y="45225"/>
                          </a:lnTo>
                          <a:close/>
                        </a:path>
                      </a:pathLst>
                    </a:custGeom>
                    <a:solidFill>
                      <a:srgbClr val="FEF4F4"/>
                    </a:solidFill>
                    <a:ln w="34755" cap="flat">
                      <a:noFill/>
                      <a:prstDash val="solid"/>
                      <a:miter/>
                    </a:ln>
                  </p:spPr>
                  <p:txBody>
                    <a:bodyPr rtlCol="0" anchor="ctr"/>
                    <a:lstStyle/>
                    <a:p>
                      <a:endParaRPr lang="en-US"/>
                    </a:p>
                  </p:txBody>
                </p:sp>
                <p:sp>
                  <p:nvSpPr>
                    <p:cNvPr id="628" name="Freeform: Shape 627">
                      <a:extLst>
                        <a:ext uri="{FF2B5EF4-FFF2-40B4-BE49-F238E27FC236}">
                          <a16:creationId xmlns:a16="http://schemas.microsoft.com/office/drawing/2014/main" xmlns="" id="{FA7FFDB2-6A26-4919-A04D-E828CDB20173}"/>
                        </a:ext>
                      </a:extLst>
                    </p:cNvPr>
                    <p:cNvSpPr/>
                    <p:nvPr/>
                  </p:nvSpPr>
                  <p:spPr>
                    <a:xfrm>
                      <a:off x="4316489" y="8206189"/>
                      <a:ext cx="97408" cy="83936"/>
                    </a:xfrm>
                    <a:custGeom>
                      <a:avLst/>
                      <a:gdLst>
                        <a:gd name="connsiteX0" fmla="*/ 10436 w 97408"/>
                        <a:gd name="connsiteY0" fmla="*/ 42190 h 83936"/>
                        <a:gd name="connsiteX1" fmla="*/ 52183 w 97408"/>
                        <a:gd name="connsiteY1" fmla="*/ 42190 h 83936"/>
                        <a:gd name="connsiteX2" fmla="*/ 52183 w 97408"/>
                        <a:gd name="connsiteY2" fmla="*/ 83936 h 83936"/>
                        <a:gd name="connsiteX3" fmla="*/ 97408 w 97408"/>
                        <a:gd name="connsiteY3" fmla="*/ 38711 h 83936"/>
                        <a:gd name="connsiteX4" fmla="*/ 45225 w 97408"/>
                        <a:gd name="connsiteY4" fmla="*/ 443 h 83936"/>
                        <a:gd name="connsiteX5" fmla="*/ 0 w 97408"/>
                        <a:gd name="connsiteY5" fmla="*/ 45669 h 83936"/>
                        <a:gd name="connsiteX6" fmla="*/ 10436 w 97408"/>
                        <a:gd name="connsiteY6" fmla="*/ 42190 h 83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408" h="83936">
                          <a:moveTo>
                            <a:pt x="10436" y="42190"/>
                          </a:moveTo>
                          <a:lnTo>
                            <a:pt x="52183" y="42190"/>
                          </a:lnTo>
                          <a:lnTo>
                            <a:pt x="52183" y="83936"/>
                          </a:lnTo>
                          <a:cubicBezTo>
                            <a:pt x="80014" y="83936"/>
                            <a:pt x="97408" y="63063"/>
                            <a:pt x="97408" y="38711"/>
                          </a:cubicBezTo>
                          <a:cubicBezTo>
                            <a:pt x="97408" y="14359"/>
                            <a:pt x="73056" y="-3036"/>
                            <a:pt x="45225" y="443"/>
                          </a:cubicBezTo>
                          <a:cubicBezTo>
                            <a:pt x="17394" y="443"/>
                            <a:pt x="0" y="21316"/>
                            <a:pt x="0" y="45669"/>
                          </a:cubicBezTo>
                          <a:lnTo>
                            <a:pt x="10436" y="42190"/>
                          </a:lnTo>
                          <a:close/>
                        </a:path>
                      </a:pathLst>
                    </a:custGeom>
                    <a:solidFill>
                      <a:srgbClr val="FEF3F3"/>
                    </a:solidFill>
                    <a:ln w="34755" cap="flat">
                      <a:noFill/>
                      <a:prstDash val="solid"/>
                      <a:miter/>
                    </a:ln>
                  </p:spPr>
                  <p:txBody>
                    <a:bodyPr rtlCol="0" anchor="ctr"/>
                    <a:lstStyle/>
                    <a:p>
                      <a:endParaRPr lang="en-US"/>
                    </a:p>
                  </p:txBody>
                </p:sp>
                <p:sp>
                  <p:nvSpPr>
                    <p:cNvPr id="629" name="Freeform: Shape 628">
                      <a:extLst>
                        <a:ext uri="{FF2B5EF4-FFF2-40B4-BE49-F238E27FC236}">
                          <a16:creationId xmlns:a16="http://schemas.microsoft.com/office/drawing/2014/main" xmlns="" id="{D27E383A-CA7E-40B5-A4D5-1BA1D4435B28}"/>
                        </a:ext>
                      </a:extLst>
                    </p:cNvPr>
                    <p:cNvSpPr/>
                    <p:nvPr/>
                  </p:nvSpPr>
                  <p:spPr>
                    <a:xfrm>
                      <a:off x="4319968" y="8206189"/>
                      <a:ext cx="93929" cy="83936"/>
                    </a:xfrm>
                    <a:custGeom>
                      <a:avLst/>
                      <a:gdLst>
                        <a:gd name="connsiteX0" fmla="*/ 6958 w 93929"/>
                        <a:gd name="connsiteY0" fmla="*/ 42190 h 83936"/>
                        <a:gd name="connsiteX1" fmla="*/ 48704 w 93929"/>
                        <a:gd name="connsiteY1" fmla="*/ 42190 h 83936"/>
                        <a:gd name="connsiteX2" fmla="*/ 48704 w 93929"/>
                        <a:gd name="connsiteY2" fmla="*/ 83936 h 83936"/>
                        <a:gd name="connsiteX3" fmla="*/ 93930 w 93929"/>
                        <a:gd name="connsiteY3" fmla="*/ 38711 h 83936"/>
                        <a:gd name="connsiteX4" fmla="*/ 45225 w 93929"/>
                        <a:gd name="connsiteY4" fmla="*/ 443 h 83936"/>
                        <a:gd name="connsiteX5" fmla="*/ 0 w 93929"/>
                        <a:gd name="connsiteY5" fmla="*/ 45669 h 83936"/>
                        <a:gd name="connsiteX6" fmla="*/ 6958 w 93929"/>
                        <a:gd name="connsiteY6" fmla="*/ 42190 h 83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929" h="83936">
                          <a:moveTo>
                            <a:pt x="6958" y="42190"/>
                          </a:moveTo>
                          <a:lnTo>
                            <a:pt x="48704" y="42190"/>
                          </a:lnTo>
                          <a:lnTo>
                            <a:pt x="48704" y="83936"/>
                          </a:lnTo>
                          <a:cubicBezTo>
                            <a:pt x="76535" y="83936"/>
                            <a:pt x="93930" y="63063"/>
                            <a:pt x="93930" y="38711"/>
                          </a:cubicBezTo>
                          <a:cubicBezTo>
                            <a:pt x="93930" y="14359"/>
                            <a:pt x="69578" y="-3036"/>
                            <a:pt x="45225" y="443"/>
                          </a:cubicBezTo>
                          <a:cubicBezTo>
                            <a:pt x="17394" y="443"/>
                            <a:pt x="0" y="21316"/>
                            <a:pt x="0" y="45669"/>
                          </a:cubicBezTo>
                          <a:lnTo>
                            <a:pt x="6958" y="42190"/>
                          </a:lnTo>
                          <a:close/>
                        </a:path>
                      </a:pathLst>
                    </a:custGeom>
                    <a:solidFill>
                      <a:srgbClr val="FEF2F2"/>
                    </a:solidFill>
                    <a:ln w="34755" cap="flat">
                      <a:noFill/>
                      <a:prstDash val="solid"/>
                      <a:miter/>
                    </a:ln>
                  </p:spPr>
                  <p:txBody>
                    <a:bodyPr rtlCol="0" anchor="ctr"/>
                    <a:lstStyle/>
                    <a:p>
                      <a:endParaRPr lang="en-US"/>
                    </a:p>
                  </p:txBody>
                </p:sp>
                <p:sp>
                  <p:nvSpPr>
                    <p:cNvPr id="630" name="Freeform: Shape 629">
                      <a:extLst>
                        <a:ext uri="{FF2B5EF4-FFF2-40B4-BE49-F238E27FC236}">
                          <a16:creationId xmlns:a16="http://schemas.microsoft.com/office/drawing/2014/main" xmlns="" id="{A30D2AF1-FD77-409A-A78B-CC4276499E29}"/>
                        </a:ext>
                      </a:extLst>
                    </p:cNvPr>
                    <p:cNvSpPr/>
                    <p:nvPr/>
                  </p:nvSpPr>
                  <p:spPr>
                    <a:xfrm>
                      <a:off x="4319968" y="8206189"/>
                      <a:ext cx="93929" cy="83936"/>
                    </a:xfrm>
                    <a:custGeom>
                      <a:avLst/>
                      <a:gdLst>
                        <a:gd name="connsiteX0" fmla="*/ 6958 w 93929"/>
                        <a:gd name="connsiteY0" fmla="*/ 42190 h 83936"/>
                        <a:gd name="connsiteX1" fmla="*/ 48704 w 93929"/>
                        <a:gd name="connsiteY1" fmla="*/ 42190 h 83936"/>
                        <a:gd name="connsiteX2" fmla="*/ 48704 w 93929"/>
                        <a:gd name="connsiteY2" fmla="*/ 83936 h 83936"/>
                        <a:gd name="connsiteX3" fmla="*/ 93930 w 93929"/>
                        <a:gd name="connsiteY3" fmla="*/ 38711 h 83936"/>
                        <a:gd name="connsiteX4" fmla="*/ 45225 w 93929"/>
                        <a:gd name="connsiteY4" fmla="*/ 443 h 83936"/>
                        <a:gd name="connsiteX5" fmla="*/ 0 w 93929"/>
                        <a:gd name="connsiteY5" fmla="*/ 45669 h 83936"/>
                        <a:gd name="connsiteX6" fmla="*/ 6958 w 93929"/>
                        <a:gd name="connsiteY6" fmla="*/ 42190 h 83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929" h="83936">
                          <a:moveTo>
                            <a:pt x="6958" y="42190"/>
                          </a:moveTo>
                          <a:lnTo>
                            <a:pt x="48704" y="42190"/>
                          </a:lnTo>
                          <a:lnTo>
                            <a:pt x="48704" y="83936"/>
                          </a:lnTo>
                          <a:cubicBezTo>
                            <a:pt x="73056" y="83936"/>
                            <a:pt x="93930" y="63063"/>
                            <a:pt x="93930" y="38711"/>
                          </a:cubicBezTo>
                          <a:cubicBezTo>
                            <a:pt x="93930" y="14359"/>
                            <a:pt x="69578" y="-3036"/>
                            <a:pt x="45225" y="443"/>
                          </a:cubicBezTo>
                          <a:cubicBezTo>
                            <a:pt x="20873" y="443"/>
                            <a:pt x="0" y="21316"/>
                            <a:pt x="0" y="45669"/>
                          </a:cubicBezTo>
                          <a:lnTo>
                            <a:pt x="6958" y="42190"/>
                          </a:lnTo>
                          <a:close/>
                        </a:path>
                      </a:pathLst>
                    </a:custGeom>
                    <a:solidFill>
                      <a:srgbClr val="FEF1F1"/>
                    </a:solidFill>
                    <a:ln w="34755" cap="flat">
                      <a:noFill/>
                      <a:prstDash val="solid"/>
                      <a:miter/>
                    </a:ln>
                  </p:spPr>
                  <p:txBody>
                    <a:bodyPr rtlCol="0" anchor="ctr"/>
                    <a:lstStyle/>
                    <a:p>
                      <a:endParaRPr lang="en-US"/>
                    </a:p>
                  </p:txBody>
                </p:sp>
                <p:sp>
                  <p:nvSpPr>
                    <p:cNvPr id="631" name="Freeform: Shape 630">
                      <a:extLst>
                        <a:ext uri="{FF2B5EF4-FFF2-40B4-BE49-F238E27FC236}">
                          <a16:creationId xmlns:a16="http://schemas.microsoft.com/office/drawing/2014/main" xmlns="" id="{48FD17B9-27BF-4D58-AC52-565F214BE53F}"/>
                        </a:ext>
                      </a:extLst>
                    </p:cNvPr>
                    <p:cNvSpPr/>
                    <p:nvPr/>
                  </p:nvSpPr>
                  <p:spPr>
                    <a:xfrm>
                      <a:off x="4319968" y="8206189"/>
                      <a:ext cx="93929" cy="83936"/>
                    </a:xfrm>
                    <a:custGeom>
                      <a:avLst/>
                      <a:gdLst>
                        <a:gd name="connsiteX0" fmla="*/ 6958 w 93929"/>
                        <a:gd name="connsiteY0" fmla="*/ 42190 h 83936"/>
                        <a:gd name="connsiteX1" fmla="*/ 48704 w 93929"/>
                        <a:gd name="connsiteY1" fmla="*/ 42190 h 83936"/>
                        <a:gd name="connsiteX2" fmla="*/ 48704 w 93929"/>
                        <a:gd name="connsiteY2" fmla="*/ 83936 h 83936"/>
                        <a:gd name="connsiteX3" fmla="*/ 93930 w 93929"/>
                        <a:gd name="connsiteY3" fmla="*/ 38711 h 83936"/>
                        <a:gd name="connsiteX4" fmla="*/ 45225 w 93929"/>
                        <a:gd name="connsiteY4" fmla="*/ 443 h 83936"/>
                        <a:gd name="connsiteX5" fmla="*/ 0 w 93929"/>
                        <a:gd name="connsiteY5" fmla="*/ 45669 h 83936"/>
                        <a:gd name="connsiteX6" fmla="*/ 6958 w 93929"/>
                        <a:gd name="connsiteY6" fmla="*/ 42190 h 83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929" h="83936">
                          <a:moveTo>
                            <a:pt x="6958" y="42190"/>
                          </a:moveTo>
                          <a:lnTo>
                            <a:pt x="48704" y="42190"/>
                          </a:lnTo>
                          <a:lnTo>
                            <a:pt x="48704" y="83936"/>
                          </a:lnTo>
                          <a:cubicBezTo>
                            <a:pt x="73056" y="83936"/>
                            <a:pt x="93930" y="63063"/>
                            <a:pt x="93930" y="38711"/>
                          </a:cubicBezTo>
                          <a:cubicBezTo>
                            <a:pt x="93930" y="14359"/>
                            <a:pt x="69578" y="-3036"/>
                            <a:pt x="45225" y="443"/>
                          </a:cubicBezTo>
                          <a:cubicBezTo>
                            <a:pt x="20873" y="443"/>
                            <a:pt x="0" y="21316"/>
                            <a:pt x="0" y="45669"/>
                          </a:cubicBezTo>
                          <a:lnTo>
                            <a:pt x="6958" y="42190"/>
                          </a:lnTo>
                          <a:close/>
                        </a:path>
                      </a:pathLst>
                    </a:custGeom>
                    <a:solidFill>
                      <a:srgbClr val="FEF0F0"/>
                    </a:solidFill>
                    <a:ln w="34755" cap="flat">
                      <a:noFill/>
                      <a:prstDash val="solid"/>
                      <a:miter/>
                    </a:ln>
                  </p:spPr>
                  <p:txBody>
                    <a:bodyPr rtlCol="0" anchor="ctr"/>
                    <a:lstStyle/>
                    <a:p>
                      <a:endParaRPr lang="en-US"/>
                    </a:p>
                  </p:txBody>
                </p:sp>
                <p:sp>
                  <p:nvSpPr>
                    <p:cNvPr id="632" name="Freeform: Shape 631">
                      <a:extLst>
                        <a:ext uri="{FF2B5EF4-FFF2-40B4-BE49-F238E27FC236}">
                          <a16:creationId xmlns:a16="http://schemas.microsoft.com/office/drawing/2014/main" xmlns="" id="{2F61DDA5-0882-419A-BD5F-AFDC1E27E6A1}"/>
                        </a:ext>
                      </a:extLst>
                    </p:cNvPr>
                    <p:cNvSpPr/>
                    <p:nvPr/>
                  </p:nvSpPr>
                  <p:spPr>
                    <a:xfrm>
                      <a:off x="4319968" y="8206189"/>
                      <a:ext cx="93929" cy="83936"/>
                    </a:xfrm>
                    <a:custGeom>
                      <a:avLst/>
                      <a:gdLst>
                        <a:gd name="connsiteX0" fmla="*/ 6958 w 93929"/>
                        <a:gd name="connsiteY0" fmla="*/ 42190 h 83936"/>
                        <a:gd name="connsiteX1" fmla="*/ 48704 w 93929"/>
                        <a:gd name="connsiteY1" fmla="*/ 42190 h 83936"/>
                        <a:gd name="connsiteX2" fmla="*/ 48704 w 93929"/>
                        <a:gd name="connsiteY2" fmla="*/ 83936 h 83936"/>
                        <a:gd name="connsiteX3" fmla="*/ 93930 w 93929"/>
                        <a:gd name="connsiteY3" fmla="*/ 38711 h 83936"/>
                        <a:gd name="connsiteX4" fmla="*/ 45225 w 93929"/>
                        <a:gd name="connsiteY4" fmla="*/ 443 h 83936"/>
                        <a:gd name="connsiteX5" fmla="*/ 0 w 93929"/>
                        <a:gd name="connsiteY5" fmla="*/ 45669 h 83936"/>
                        <a:gd name="connsiteX6" fmla="*/ 6958 w 93929"/>
                        <a:gd name="connsiteY6" fmla="*/ 42190 h 83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929" h="83936">
                          <a:moveTo>
                            <a:pt x="6958" y="42190"/>
                          </a:moveTo>
                          <a:lnTo>
                            <a:pt x="48704" y="42190"/>
                          </a:lnTo>
                          <a:lnTo>
                            <a:pt x="48704" y="83936"/>
                          </a:lnTo>
                          <a:cubicBezTo>
                            <a:pt x="73056" y="83936"/>
                            <a:pt x="93930" y="63063"/>
                            <a:pt x="93930" y="38711"/>
                          </a:cubicBezTo>
                          <a:cubicBezTo>
                            <a:pt x="93930" y="14359"/>
                            <a:pt x="69578" y="-3036"/>
                            <a:pt x="45225" y="443"/>
                          </a:cubicBezTo>
                          <a:cubicBezTo>
                            <a:pt x="20873" y="443"/>
                            <a:pt x="0" y="21316"/>
                            <a:pt x="0" y="45669"/>
                          </a:cubicBezTo>
                          <a:lnTo>
                            <a:pt x="6958" y="42190"/>
                          </a:lnTo>
                          <a:close/>
                        </a:path>
                      </a:pathLst>
                    </a:custGeom>
                    <a:solidFill>
                      <a:srgbClr val="FEEFEF"/>
                    </a:solidFill>
                    <a:ln w="34755" cap="flat">
                      <a:noFill/>
                      <a:prstDash val="solid"/>
                      <a:miter/>
                    </a:ln>
                  </p:spPr>
                  <p:txBody>
                    <a:bodyPr rtlCol="0" anchor="ctr"/>
                    <a:lstStyle/>
                    <a:p>
                      <a:endParaRPr lang="en-US"/>
                    </a:p>
                  </p:txBody>
                </p:sp>
                <p:sp>
                  <p:nvSpPr>
                    <p:cNvPr id="633" name="Freeform: Shape 632">
                      <a:extLst>
                        <a:ext uri="{FF2B5EF4-FFF2-40B4-BE49-F238E27FC236}">
                          <a16:creationId xmlns:a16="http://schemas.microsoft.com/office/drawing/2014/main" xmlns="" id="{707A1285-D34F-45F1-93E3-8317CC4FEFEA}"/>
                        </a:ext>
                      </a:extLst>
                    </p:cNvPr>
                    <p:cNvSpPr/>
                    <p:nvPr/>
                  </p:nvSpPr>
                  <p:spPr>
                    <a:xfrm>
                      <a:off x="4319968" y="8203153"/>
                      <a:ext cx="93929" cy="83493"/>
                    </a:xfrm>
                    <a:custGeom>
                      <a:avLst/>
                      <a:gdLst>
                        <a:gd name="connsiteX0" fmla="*/ 6958 w 93929"/>
                        <a:gd name="connsiteY0" fmla="*/ 45225 h 83493"/>
                        <a:gd name="connsiteX1" fmla="*/ 48704 w 93929"/>
                        <a:gd name="connsiteY1" fmla="*/ 45225 h 83493"/>
                        <a:gd name="connsiteX2" fmla="*/ 48704 w 93929"/>
                        <a:gd name="connsiteY2" fmla="*/ 83493 h 83493"/>
                        <a:gd name="connsiteX3" fmla="*/ 93930 w 93929"/>
                        <a:gd name="connsiteY3" fmla="*/ 38268 h 83493"/>
                        <a:gd name="connsiteX4" fmla="*/ 45225 w 93929"/>
                        <a:gd name="connsiteY4" fmla="*/ 0 h 83493"/>
                        <a:gd name="connsiteX5" fmla="*/ 0 w 93929"/>
                        <a:gd name="connsiteY5" fmla="*/ 45225 h 83493"/>
                        <a:gd name="connsiteX6" fmla="*/ 6958 w 93929"/>
                        <a:gd name="connsiteY6" fmla="*/ 45225 h 83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929" h="83493">
                          <a:moveTo>
                            <a:pt x="6958" y="45225"/>
                          </a:moveTo>
                          <a:lnTo>
                            <a:pt x="48704" y="45225"/>
                          </a:lnTo>
                          <a:lnTo>
                            <a:pt x="48704" y="83493"/>
                          </a:lnTo>
                          <a:cubicBezTo>
                            <a:pt x="73056" y="83493"/>
                            <a:pt x="93930" y="62620"/>
                            <a:pt x="93930" y="38268"/>
                          </a:cubicBezTo>
                          <a:cubicBezTo>
                            <a:pt x="93930" y="13916"/>
                            <a:pt x="69578" y="0"/>
                            <a:pt x="45225" y="0"/>
                          </a:cubicBezTo>
                          <a:cubicBezTo>
                            <a:pt x="20873" y="0"/>
                            <a:pt x="0" y="20873"/>
                            <a:pt x="0" y="45225"/>
                          </a:cubicBezTo>
                          <a:lnTo>
                            <a:pt x="6958" y="45225"/>
                          </a:lnTo>
                          <a:close/>
                        </a:path>
                      </a:pathLst>
                    </a:custGeom>
                    <a:solidFill>
                      <a:srgbClr val="FEEEEE"/>
                    </a:solidFill>
                    <a:ln w="34755" cap="flat">
                      <a:noFill/>
                      <a:prstDash val="solid"/>
                      <a:miter/>
                    </a:ln>
                  </p:spPr>
                  <p:txBody>
                    <a:bodyPr rtlCol="0" anchor="ctr"/>
                    <a:lstStyle/>
                    <a:p>
                      <a:endParaRPr lang="en-US"/>
                    </a:p>
                  </p:txBody>
                </p:sp>
                <p:sp>
                  <p:nvSpPr>
                    <p:cNvPr id="634" name="Freeform: Shape 633">
                      <a:extLst>
                        <a:ext uri="{FF2B5EF4-FFF2-40B4-BE49-F238E27FC236}">
                          <a16:creationId xmlns:a16="http://schemas.microsoft.com/office/drawing/2014/main" xmlns="" id="{4170E238-5201-481F-A2D5-D58F61A821E6}"/>
                        </a:ext>
                      </a:extLst>
                    </p:cNvPr>
                    <p:cNvSpPr/>
                    <p:nvPr/>
                  </p:nvSpPr>
                  <p:spPr>
                    <a:xfrm>
                      <a:off x="4319587" y="8203153"/>
                      <a:ext cx="91212" cy="83493"/>
                    </a:xfrm>
                    <a:custGeom>
                      <a:avLst/>
                      <a:gdLst>
                        <a:gd name="connsiteX0" fmla="*/ 7338 w 91212"/>
                        <a:gd name="connsiteY0" fmla="*/ 45225 h 83493"/>
                        <a:gd name="connsiteX1" fmla="*/ 49085 w 91212"/>
                        <a:gd name="connsiteY1" fmla="*/ 45225 h 83493"/>
                        <a:gd name="connsiteX2" fmla="*/ 49085 w 91212"/>
                        <a:gd name="connsiteY2" fmla="*/ 83493 h 83493"/>
                        <a:gd name="connsiteX3" fmla="*/ 90831 w 91212"/>
                        <a:gd name="connsiteY3" fmla="*/ 38268 h 83493"/>
                        <a:gd name="connsiteX4" fmla="*/ 42127 w 91212"/>
                        <a:gd name="connsiteY4" fmla="*/ 0 h 83493"/>
                        <a:gd name="connsiteX5" fmla="*/ 381 w 91212"/>
                        <a:gd name="connsiteY5" fmla="*/ 45225 h 83493"/>
                        <a:gd name="connsiteX6" fmla="*/ 7338 w 91212"/>
                        <a:gd name="connsiteY6" fmla="*/ 45225 h 83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212" h="83493">
                          <a:moveTo>
                            <a:pt x="7338" y="45225"/>
                          </a:moveTo>
                          <a:lnTo>
                            <a:pt x="49085" y="45225"/>
                          </a:lnTo>
                          <a:lnTo>
                            <a:pt x="49085" y="83493"/>
                          </a:lnTo>
                          <a:cubicBezTo>
                            <a:pt x="73437" y="83493"/>
                            <a:pt x="94310" y="62620"/>
                            <a:pt x="90831" y="38268"/>
                          </a:cubicBezTo>
                          <a:cubicBezTo>
                            <a:pt x="90831" y="17394"/>
                            <a:pt x="66479" y="0"/>
                            <a:pt x="42127" y="0"/>
                          </a:cubicBezTo>
                          <a:cubicBezTo>
                            <a:pt x="17775" y="0"/>
                            <a:pt x="-3098" y="20873"/>
                            <a:pt x="381" y="45225"/>
                          </a:cubicBezTo>
                          <a:lnTo>
                            <a:pt x="7338" y="45225"/>
                          </a:lnTo>
                          <a:close/>
                        </a:path>
                      </a:pathLst>
                    </a:custGeom>
                    <a:solidFill>
                      <a:srgbClr val="FEEDED"/>
                    </a:solidFill>
                    <a:ln w="34755" cap="flat">
                      <a:noFill/>
                      <a:prstDash val="solid"/>
                      <a:miter/>
                    </a:ln>
                  </p:spPr>
                  <p:txBody>
                    <a:bodyPr rtlCol="0" anchor="ctr"/>
                    <a:lstStyle/>
                    <a:p>
                      <a:endParaRPr lang="en-US"/>
                    </a:p>
                  </p:txBody>
                </p:sp>
                <p:sp>
                  <p:nvSpPr>
                    <p:cNvPr id="635" name="Freeform: Shape 634">
                      <a:extLst>
                        <a:ext uri="{FF2B5EF4-FFF2-40B4-BE49-F238E27FC236}">
                          <a16:creationId xmlns:a16="http://schemas.microsoft.com/office/drawing/2014/main" xmlns="" id="{8176E30A-91A8-4A1A-B977-982547D75712}"/>
                        </a:ext>
                      </a:extLst>
                    </p:cNvPr>
                    <p:cNvSpPr/>
                    <p:nvPr/>
                  </p:nvSpPr>
                  <p:spPr>
                    <a:xfrm>
                      <a:off x="4319587" y="8203153"/>
                      <a:ext cx="91212" cy="83493"/>
                    </a:xfrm>
                    <a:custGeom>
                      <a:avLst/>
                      <a:gdLst>
                        <a:gd name="connsiteX0" fmla="*/ 7338 w 91212"/>
                        <a:gd name="connsiteY0" fmla="*/ 45225 h 83493"/>
                        <a:gd name="connsiteX1" fmla="*/ 49085 w 91212"/>
                        <a:gd name="connsiteY1" fmla="*/ 45225 h 83493"/>
                        <a:gd name="connsiteX2" fmla="*/ 49085 w 91212"/>
                        <a:gd name="connsiteY2" fmla="*/ 83493 h 83493"/>
                        <a:gd name="connsiteX3" fmla="*/ 90831 w 91212"/>
                        <a:gd name="connsiteY3" fmla="*/ 38268 h 83493"/>
                        <a:gd name="connsiteX4" fmla="*/ 42127 w 91212"/>
                        <a:gd name="connsiteY4" fmla="*/ 0 h 83493"/>
                        <a:gd name="connsiteX5" fmla="*/ 381 w 91212"/>
                        <a:gd name="connsiteY5" fmla="*/ 45225 h 83493"/>
                        <a:gd name="connsiteX6" fmla="*/ 7338 w 91212"/>
                        <a:gd name="connsiteY6" fmla="*/ 45225 h 83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212" h="83493">
                          <a:moveTo>
                            <a:pt x="7338" y="45225"/>
                          </a:moveTo>
                          <a:lnTo>
                            <a:pt x="49085" y="45225"/>
                          </a:lnTo>
                          <a:lnTo>
                            <a:pt x="49085" y="83493"/>
                          </a:lnTo>
                          <a:cubicBezTo>
                            <a:pt x="73437" y="83493"/>
                            <a:pt x="94310" y="62620"/>
                            <a:pt x="90831" y="38268"/>
                          </a:cubicBezTo>
                          <a:cubicBezTo>
                            <a:pt x="90831" y="17394"/>
                            <a:pt x="66479" y="0"/>
                            <a:pt x="42127" y="0"/>
                          </a:cubicBezTo>
                          <a:cubicBezTo>
                            <a:pt x="17775" y="0"/>
                            <a:pt x="-3098" y="20873"/>
                            <a:pt x="381" y="45225"/>
                          </a:cubicBezTo>
                          <a:lnTo>
                            <a:pt x="7338" y="45225"/>
                          </a:lnTo>
                          <a:close/>
                        </a:path>
                      </a:pathLst>
                    </a:custGeom>
                    <a:solidFill>
                      <a:srgbClr val="FEECEC"/>
                    </a:solidFill>
                    <a:ln w="34755" cap="flat">
                      <a:noFill/>
                      <a:prstDash val="solid"/>
                      <a:miter/>
                    </a:ln>
                  </p:spPr>
                  <p:txBody>
                    <a:bodyPr rtlCol="0" anchor="ctr"/>
                    <a:lstStyle/>
                    <a:p>
                      <a:endParaRPr lang="en-US"/>
                    </a:p>
                  </p:txBody>
                </p:sp>
                <p:sp>
                  <p:nvSpPr>
                    <p:cNvPr id="636" name="Freeform: Shape 635">
                      <a:extLst>
                        <a:ext uri="{FF2B5EF4-FFF2-40B4-BE49-F238E27FC236}">
                          <a16:creationId xmlns:a16="http://schemas.microsoft.com/office/drawing/2014/main" xmlns="" id="{1BAA464A-BB16-4716-9639-6B7EAE4860C6}"/>
                        </a:ext>
                      </a:extLst>
                    </p:cNvPr>
                    <p:cNvSpPr/>
                    <p:nvPr/>
                  </p:nvSpPr>
                  <p:spPr>
                    <a:xfrm>
                      <a:off x="4319587" y="8206632"/>
                      <a:ext cx="91212" cy="80014"/>
                    </a:xfrm>
                    <a:custGeom>
                      <a:avLst/>
                      <a:gdLst>
                        <a:gd name="connsiteX0" fmla="*/ 7338 w 91212"/>
                        <a:gd name="connsiteY0" fmla="*/ 41747 h 80014"/>
                        <a:gd name="connsiteX1" fmla="*/ 49085 w 91212"/>
                        <a:gd name="connsiteY1" fmla="*/ 41747 h 80014"/>
                        <a:gd name="connsiteX2" fmla="*/ 49085 w 91212"/>
                        <a:gd name="connsiteY2" fmla="*/ 80014 h 80014"/>
                        <a:gd name="connsiteX3" fmla="*/ 90831 w 91212"/>
                        <a:gd name="connsiteY3" fmla="*/ 38268 h 80014"/>
                        <a:gd name="connsiteX4" fmla="*/ 42127 w 91212"/>
                        <a:gd name="connsiteY4" fmla="*/ 0 h 80014"/>
                        <a:gd name="connsiteX5" fmla="*/ 381 w 91212"/>
                        <a:gd name="connsiteY5" fmla="*/ 41747 h 80014"/>
                        <a:gd name="connsiteX6" fmla="*/ 7338 w 91212"/>
                        <a:gd name="connsiteY6" fmla="*/ 41747 h 8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212" h="80014">
                          <a:moveTo>
                            <a:pt x="7338" y="41747"/>
                          </a:moveTo>
                          <a:lnTo>
                            <a:pt x="49085" y="41747"/>
                          </a:lnTo>
                          <a:lnTo>
                            <a:pt x="49085" y="80014"/>
                          </a:lnTo>
                          <a:cubicBezTo>
                            <a:pt x="73437" y="80014"/>
                            <a:pt x="94310" y="59141"/>
                            <a:pt x="90831" y="38268"/>
                          </a:cubicBezTo>
                          <a:cubicBezTo>
                            <a:pt x="90831" y="17394"/>
                            <a:pt x="66479" y="0"/>
                            <a:pt x="42127" y="0"/>
                          </a:cubicBezTo>
                          <a:cubicBezTo>
                            <a:pt x="17775" y="0"/>
                            <a:pt x="-3098" y="20873"/>
                            <a:pt x="381" y="41747"/>
                          </a:cubicBezTo>
                          <a:lnTo>
                            <a:pt x="7338" y="41747"/>
                          </a:lnTo>
                          <a:close/>
                        </a:path>
                      </a:pathLst>
                    </a:custGeom>
                    <a:solidFill>
                      <a:srgbClr val="FDEBEB"/>
                    </a:solidFill>
                    <a:ln w="34755" cap="flat">
                      <a:noFill/>
                      <a:prstDash val="solid"/>
                      <a:miter/>
                    </a:ln>
                  </p:spPr>
                  <p:txBody>
                    <a:bodyPr rtlCol="0" anchor="ctr"/>
                    <a:lstStyle/>
                    <a:p>
                      <a:endParaRPr lang="en-US"/>
                    </a:p>
                  </p:txBody>
                </p:sp>
                <p:sp>
                  <p:nvSpPr>
                    <p:cNvPr id="637" name="Freeform: Shape 636">
                      <a:extLst>
                        <a:ext uri="{FF2B5EF4-FFF2-40B4-BE49-F238E27FC236}">
                          <a16:creationId xmlns:a16="http://schemas.microsoft.com/office/drawing/2014/main" xmlns="" id="{B43B2179-3E75-4768-8823-44A259E69ED3}"/>
                        </a:ext>
                      </a:extLst>
                    </p:cNvPr>
                    <p:cNvSpPr/>
                    <p:nvPr/>
                  </p:nvSpPr>
                  <p:spPr>
                    <a:xfrm>
                      <a:off x="4319587" y="8206632"/>
                      <a:ext cx="91212" cy="80014"/>
                    </a:xfrm>
                    <a:custGeom>
                      <a:avLst/>
                      <a:gdLst>
                        <a:gd name="connsiteX0" fmla="*/ 7338 w 91212"/>
                        <a:gd name="connsiteY0" fmla="*/ 41747 h 80014"/>
                        <a:gd name="connsiteX1" fmla="*/ 49085 w 91212"/>
                        <a:gd name="connsiteY1" fmla="*/ 41747 h 80014"/>
                        <a:gd name="connsiteX2" fmla="*/ 49085 w 91212"/>
                        <a:gd name="connsiteY2" fmla="*/ 80014 h 80014"/>
                        <a:gd name="connsiteX3" fmla="*/ 90831 w 91212"/>
                        <a:gd name="connsiteY3" fmla="*/ 38268 h 80014"/>
                        <a:gd name="connsiteX4" fmla="*/ 42127 w 91212"/>
                        <a:gd name="connsiteY4" fmla="*/ 0 h 80014"/>
                        <a:gd name="connsiteX5" fmla="*/ 381 w 91212"/>
                        <a:gd name="connsiteY5" fmla="*/ 41747 h 80014"/>
                        <a:gd name="connsiteX6" fmla="*/ 7338 w 91212"/>
                        <a:gd name="connsiteY6" fmla="*/ 41747 h 8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212" h="80014">
                          <a:moveTo>
                            <a:pt x="7338" y="41747"/>
                          </a:moveTo>
                          <a:lnTo>
                            <a:pt x="49085" y="41747"/>
                          </a:lnTo>
                          <a:lnTo>
                            <a:pt x="49085" y="80014"/>
                          </a:lnTo>
                          <a:cubicBezTo>
                            <a:pt x="73437" y="80014"/>
                            <a:pt x="94310" y="59141"/>
                            <a:pt x="90831" y="38268"/>
                          </a:cubicBezTo>
                          <a:cubicBezTo>
                            <a:pt x="90831" y="17394"/>
                            <a:pt x="69958" y="0"/>
                            <a:pt x="42127" y="0"/>
                          </a:cubicBezTo>
                          <a:cubicBezTo>
                            <a:pt x="17775" y="0"/>
                            <a:pt x="-3098" y="20873"/>
                            <a:pt x="381" y="41747"/>
                          </a:cubicBezTo>
                          <a:lnTo>
                            <a:pt x="7338" y="41747"/>
                          </a:lnTo>
                          <a:close/>
                        </a:path>
                      </a:pathLst>
                    </a:custGeom>
                    <a:solidFill>
                      <a:srgbClr val="FDEAEA"/>
                    </a:solidFill>
                    <a:ln w="34755" cap="flat">
                      <a:noFill/>
                      <a:prstDash val="solid"/>
                      <a:miter/>
                    </a:ln>
                  </p:spPr>
                  <p:txBody>
                    <a:bodyPr rtlCol="0" anchor="ctr"/>
                    <a:lstStyle/>
                    <a:p>
                      <a:endParaRPr lang="en-US"/>
                    </a:p>
                  </p:txBody>
                </p:sp>
                <p:sp>
                  <p:nvSpPr>
                    <p:cNvPr id="638" name="Freeform: Shape 637">
                      <a:extLst>
                        <a:ext uri="{FF2B5EF4-FFF2-40B4-BE49-F238E27FC236}">
                          <a16:creationId xmlns:a16="http://schemas.microsoft.com/office/drawing/2014/main" xmlns="" id="{D3A66DE6-5579-4876-AB99-27013EE40C18}"/>
                        </a:ext>
                      </a:extLst>
                    </p:cNvPr>
                    <p:cNvSpPr/>
                    <p:nvPr/>
                  </p:nvSpPr>
                  <p:spPr>
                    <a:xfrm>
                      <a:off x="4319587" y="8206632"/>
                      <a:ext cx="91212" cy="80014"/>
                    </a:xfrm>
                    <a:custGeom>
                      <a:avLst/>
                      <a:gdLst>
                        <a:gd name="connsiteX0" fmla="*/ 7338 w 91212"/>
                        <a:gd name="connsiteY0" fmla="*/ 41747 h 80014"/>
                        <a:gd name="connsiteX1" fmla="*/ 49085 w 91212"/>
                        <a:gd name="connsiteY1" fmla="*/ 41747 h 80014"/>
                        <a:gd name="connsiteX2" fmla="*/ 49085 w 91212"/>
                        <a:gd name="connsiteY2" fmla="*/ 80014 h 80014"/>
                        <a:gd name="connsiteX3" fmla="*/ 90831 w 91212"/>
                        <a:gd name="connsiteY3" fmla="*/ 38268 h 80014"/>
                        <a:gd name="connsiteX4" fmla="*/ 42127 w 91212"/>
                        <a:gd name="connsiteY4" fmla="*/ 0 h 80014"/>
                        <a:gd name="connsiteX5" fmla="*/ 381 w 91212"/>
                        <a:gd name="connsiteY5" fmla="*/ 41747 h 80014"/>
                        <a:gd name="connsiteX6" fmla="*/ 7338 w 91212"/>
                        <a:gd name="connsiteY6" fmla="*/ 41747 h 8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212" h="80014">
                          <a:moveTo>
                            <a:pt x="7338" y="41747"/>
                          </a:moveTo>
                          <a:lnTo>
                            <a:pt x="49085" y="41747"/>
                          </a:lnTo>
                          <a:lnTo>
                            <a:pt x="49085" y="80014"/>
                          </a:lnTo>
                          <a:cubicBezTo>
                            <a:pt x="73437" y="80014"/>
                            <a:pt x="94310" y="59141"/>
                            <a:pt x="90831" y="38268"/>
                          </a:cubicBezTo>
                          <a:cubicBezTo>
                            <a:pt x="90831" y="17394"/>
                            <a:pt x="69958" y="0"/>
                            <a:pt x="42127" y="0"/>
                          </a:cubicBezTo>
                          <a:cubicBezTo>
                            <a:pt x="17775" y="0"/>
                            <a:pt x="-3098" y="20873"/>
                            <a:pt x="381" y="41747"/>
                          </a:cubicBezTo>
                          <a:lnTo>
                            <a:pt x="7338" y="41747"/>
                          </a:lnTo>
                          <a:close/>
                        </a:path>
                      </a:pathLst>
                    </a:custGeom>
                    <a:solidFill>
                      <a:srgbClr val="FDE9E9"/>
                    </a:solidFill>
                    <a:ln w="34755" cap="flat">
                      <a:noFill/>
                      <a:prstDash val="solid"/>
                      <a:miter/>
                    </a:ln>
                  </p:spPr>
                  <p:txBody>
                    <a:bodyPr rtlCol="0" anchor="ctr"/>
                    <a:lstStyle/>
                    <a:p>
                      <a:endParaRPr lang="en-US"/>
                    </a:p>
                  </p:txBody>
                </p:sp>
                <p:sp>
                  <p:nvSpPr>
                    <p:cNvPr id="639" name="Freeform: Shape 638">
                      <a:extLst>
                        <a:ext uri="{FF2B5EF4-FFF2-40B4-BE49-F238E27FC236}">
                          <a16:creationId xmlns:a16="http://schemas.microsoft.com/office/drawing/2014/main" xmlns="" id="{DD8B8AB7-ACDB-4660-A62F-6570C3C8B31E}"/>
                        </a:ext>
                      </a:extLst>
                    </p:cNvPr>
                    <p:cNvSpPr/>
                    <p:nvPr/>
                  </p:nvSpPr>
                  <p:spPr>
                    <a:xfrm>
                      <a:off x="4319968" y="8206632"/>
                      <a:ext cx="90450" cy="80014"/>
                    </a:xfrm>
                    <a:custGeom>
                      <a:avLst/>
                      <a:gdLst>
                        <a:gd name="connsiteX0" fmla="*/ 6958 w 90450"/>
                        <a:gd name="connsiteY0" fmla="*/ 41747 h 80014"/>
                        <a:gd name="connsiteX1" fmla="*/ 48704 w 90450"/>
                        <a:gd name="connsiteY1" fmla="*/ 41747 h 80014"/>
                        <a:gd name="connsiteX2" fmla="*/ 48704 w 90450"/>
                        <a:gd name="connsiteY2" fmla="*/ 80014 h 80014"/>
                        <a:gd name="connsiteX3" fmla="*/ 90451 w 90450"/>
                        <a:gd name="connsiteY3" fmla="*/ 38268 h 80014"/>
                        <a:gd name="connsiteX4" fmla="*/ 41746 w 90450"/>
                        <a:gd name="connsiteY4" fmla="*/ 0 h 80014"/>
                        <a:gd name="connsiteX5" fmla="*/ 0 w 90450"/>
                        <a:gd name="connsiteY5" fmla="*/ 41747 h 80014"/>
                        <a:gd name="connsiteX6" fmla="*/ 6958 w 90450"/>
                        <a:gd name="connsiteY6" fmla="*/ 41747 h 8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450" h="80014">
                          <a:moveTo>
                            <a:pt x="6958" y="41747"/>
                          </a:moveTo>
                          <a:lnTo>
                            <a:pt x="48704" y="41747"/>
                          </a:lnTo>
                          <a:lnTo>
                            <a:pt x="48704" y="80014"/>
                          </a:lnTo>
                          <a:cubicBezTo>
                            <a:pt x="73056" y="80014"/>
                            <a:pt x="90451" y="59141"/>
                            <a:pt x="90451" y="38268"/>
                          </a:cubicBezTo>
                          <a:cubicBezTo>
                            <a:pt x="90451" y="17394"/>
                            <a:pt x="69578" y="0"/>
                            <a:pt x="41746" y="0"/>
                          </a:cubicBezTo>
                          <a:cubicBezTo>
                            <a:pt x="17394" y="0"/>
                            <a:pt x="0" y="20873"/>
                            <a:pt x="0" y="41747"/>
                          </a:cubicBezTo>
                          <a:lnTo>
                            <a:pt x="6958" y="41747"/>
                          </a:lnTo>
                          <a:close/>
                        </a:path>
                      </a:pathLst>
                    </a:custGeom>
                    <a:solidFill>
                      <a:srgbClr val="FDE8E8"/>
                    </a:solidFill>
                    <a:ln w="34755" cap="flat">
                      <a:noFill/>
                      <a:prstDash val="solid"/>
                      <a:miter/>
                    </a:ln>
                  </p:spPr>
                  <p:txBody>
                    <a:bodyPr rtlCol="0" anchor="ctr"/>
                    <a:lstStyle/>
                    <a:p>
                      <a:endParaRPr lang="en-US"/>
                    </a:p>
                  </p:txBody>
                </p:sp>
                <p:sp>
                  <p:nvSpPr>
                    <p:cNvPr id="640" name="Freeform: Shape 639">
                      <a:extLst>
                        <a:ext uri="{FF2B5EF4-FFF2-40B4-BE49-F238E27FC236}">
                          <a16:creationId xmlns:a16="http://schemas.microsoft.com/office/drawing/2014/main" xmlns="" id="{5E3A2362-177D-4FC9-9D45-736EBA213EE8}"/>
                        </a:ext>
                      </a:extLst>
                    </p:cNvPr>
                    <p:cNvSpPr/>
                    <p:nvPr/>
                  </p:nvSpPr>
                  <p:spPr>
                    <a:xfrm>
                      <a:off x="4323446" y="8206632"/>
                      <a:ext cx="86971" cy="80014"/>
                    </a:xfrm>
                    <a:custGeom>
                      <a:avLst/>
                      <a:gdLst>
                        <a:gd name="connsiteX0" fmla="*/ 3479 w 86971"/>
                        <a:gd name="connsiteY0" fmla="*/ 41747 h 80014"/>
                        <a:gd name="connsiteX1" fmla="*/ 45225 w 86971"/>
                        <a:gd name="connsiteY1" fmla="*/ 41747 h 80014"/>
                        <a:gd name="connsiteX2" fmla="*/ 45225 w 86971"/>
                        <a:gd name="connsiteY2" fmla="*/ 80014 h 80014"/>
                        <a:gd name="connsiteX3" fmla="*/ 86972 w 86971"/>
                        <a:gd name="connsiteY3" fmla="*/ 38268 h 80014"/>
                        <a:gd name="connsiteX4" fmla="*/ 41746 w 86971"/>
                        <a:gd name="connsiteY4" fmla="*/ 0 h 80014"/>
                        <a:gd name="connsiteX5" fmla="*/ 0 w 86971"/>
                        <a:gd name="connsiteY5" fmla="*/ 41747 h 80014"/>
                        <a:gd name="connsiteX6" fmla="*/ 3479 w 86971"/>
                        <a:gd name="connsiteY6" fmla="*/ 41747 h 8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971" h="80014">
                          <a:moveTo>
                            <a:pt x="3479" y="41747"/>
                          </a:moveTo>
                          <a:lnTo>
                            <a:pt x="45225" y="41747"/>
                          </a:lnTo>
                          <a:lnTo>
                            <a:pt x="45225" y="80014"/>
                          </a:lnTo>
                          <a:cubicBezTo>
                            <a:pt x="69578" y="80014"/>
                            <a:pt x="86972" y="59141"/>
                            <a:pt x="86972" y="38268"/>
                          </a:cubicBezTo>
                          <a:cubicBezTo>
                            <a:pt x="86972" y="17394"/>
                            <a:pt x="66099" y="0"/>
                            <a:pt x="41746" y="0"/>
                          </a:cubicBezTo>
                          <a:cubicBezTo>
                            <a:pt x="17394" y="0"/>
                            <a:pt x="0" y="20873"/>
                            <a:pt x="0" y="41747"/>
                          </a:cubicBezTo>
                          <a:lnTo>
                            <a:pt x="3479" y="41747"/>
                          </a:lnTo>
                          <a:close/>
                        </a:path>
                      </a:pathLst>
                    </a:custGeom>
                    <a:solidFill>
                      <a:srgbClr val="FDE7E7"/>
                    </a:solidFill>
                    <a:ln w="34755" cap="flat">
                      <a:noFill/>
                      <a:prstDash val="solid"/>
                      <a:miter/>
                    </a:ln>
                  </p:spPr>
                  <p:txBody>
                    <a:bodyPr rtlCol="0" anchor="ctr"/>
                    <a:lstStyle/>
                    <a:p>
                      <a:endParaRPr lang="en-US"/>
                    </a:p>
                  </p:txBody>
                </p:sp>
                <p:sp>
                  <p:nvSpPr>
                    <p:cNvPr id="641" name="Freeform: Shape 640">
                      <a:extLst>
                        <a:ext uri="{FF2B5EF4-FFF2-40B4-BE49-F238E27FC236}">
                          <a16:creationId xmlns:a16="http://schemas.microsoft.com/office/drawing/2014/main" xmlns="" id="{C62E962E-7C1F-4B98-B9F5-618D76064A59}"/>
                        </a:ext>
                      </a:extLst>
                    </p:cNvPr>
                    <p:cNvSpPr/>
                    <p:nvPr/>
                  </p:nvSpPr>
                  <p:spPr>
                    <a:xfrm>
                      <a:off x="4323446" y="8209666"/>
                      <a:ext cx="86971" cy="76980"/>
                    </a:xfrm>
                    <a:custGeom>
                      <a:avLst/>
                      <a:gdLst>
                        <a:gd name="connsiteX0" fmla="*/ 3479 w 86971"/>
                        <a:gd name="connsiteY0" fmla="*/ 38713 h 76980"/>
                        <a:gd name="connsiteX1" fmla="*/ 45225 w 86971"/>
                        <a:gd name="connsiteY1" fmla="*/ 38713 h 76980"/>
                        <a:gd name="connsiteX2" fmla="*/ 45225 w 86971"/>
                        <a:gd name="connsiteY2" fmla="*/ 76981 h 76980"/>
                        <a:gd name="connsiteX3" fmla="*/ 86972 w 86971"/>
                        <a:gd name="connsiteY3" fmla="*/ 35234 h 76980"/>
                        <a:gd name="connsiteX4" fmla="*/ 41746 w 86971"/>
                        <a:gd name="connsiteY4" fmla="*/ 445 h 76980"/>
                        <a:gd name="connsiteX5" fmla="*/ 0 w 86971"/>
                        <a:gd name="connsiteY5" fmla="*/ 42192 h 76980"/>
                        <a:gd name="connsiteX6" fmla="*/ 3479 w 86971"/>
                        <a:gd name="connsiteY6" fmla="*/ 38713 h 76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971" h="76980">
                          <a:moveTo>
                            <a:pt x="3479" y="38713"/>
                          </a:moveTo>
                          <a:lnTo>
                            <a:pt x="45225" y="38713"/>
                          </a:lnTo>
                          <a:lnTo>
                            <a:pt x="45225" y="76981"/>
                          </a:lnTo>
                          <a:cubicBezTo>
                            <a:pt x="69578" y="76981"/>
                            <a:pt x="86972" y="56108"/>
                            <a:pt x="86972" y="35234"/>
                          </a:cubicBezTo>
                          <a:cubicBezTo>
                            <a:pt x="86972" y="14361"/>
                            <a:pt x="66099" y="-3033"/>
                            <a:pt x="41746" y="445"/>
                          </a:cubicBezTo>
                          <a:cubicBezTo>
                            <a:pt x="17394" y="445"/>
                            <a:pt x="0" y="21319"/>
                            <a:pt x="0" y="42192"/>
                          </a:cubicBezTo>
                          <a:lnTo>
                            <a:pt x="3479" y="38713"/>
                          </a:lnTo>
                          <a:close/>
                        </a:path>
                      </a:pathLst>
                    </a:custGeom>
                    <a:solidFill>
                      <a:srgbClr val="FDE6E6"/>
                    </a:solidFill>
                    <a:ln w="34755" cap="flat">
                      <a:noFill/>
                      <a:prstDash val="solid"/>
                      <a:miter/>
                    </a:ln>
                  </p:spPr>
                  <p:txBody>
                    <a:bodyPr rtlCol="0" anchor="ctr"/>
                    <a:lstStyle/>
                    <a:p>
                      <a:endParaRPr lang="en-US"/>
                    </a:p>
                  </p:txBody>
                </p:sp>
                <p:sp>
                  <p:nvSpPr>
                    <p:cNvPr id="642" name="Freeform: Shape 641">
                      <a:extLst>
                        <a:ext uri="{FF2B5EF4-FFF2-40B4-BE49-F238E27FC236}">
                          <a16:creationId xmlns:a16="http://schemas.microsoft.com/office/drawing/2014/main" xmlns="" id="{21E4346E-8EBC-4069-A94B-EAEF8F90805E}"/>
                        </a:ext>
                      </a:extLst>
                    </p:cNvPr>
                    <p:cNvSpPr/>
                    <p:nvPr/>
                  </p:nvSpPr>
                  <p:spPr>
                    <a:xfrm>
                      <a:off x="4323446" y="8209666"/>
                      <a:ext cx="86971" cy="76980"/>
                    </a:xfrm>
                    <a:custGeom>
                      <a:avLst/>
                      <a:gdLst>
                        <a:gd name="connsiteX0" fmla="*/ 3479 w 86971"/>
                        <a:gd name="connsiteY0" fmla="*/ 38713 h 76980"/>
                        <a:gd name="connsiteX1" fmla="*/ 45225 w 86971"/>
                        <a:gd name="connsiteY1" fmla="*/ 38713 h 76980"/>
                        <a:gd name="connsiteX2" fmla="*/ 45225 w 86971"/>
                        <a:gd name="connsiteY2" fmla="*/ 76981 h 76980"/>
                        <a:gd name="connsiteX3" fmla="*/ 86972 w 86971"/>
                        <a:gd name="connsiteY3" fmla="*/ 35234 h 76980"/>
                        <a:gd name="connsiteX4" fmla="*/ 41746 w 86971"/>
                        <a:gd name="connsiteY4" fmla="*/ 445 h 76980"/>
                        <a:gd name="connsiteX5" fmla="*/ 0 w 86971"/>
                        <a:gd name="connsiteY5" fmla="*/ 42192 h 76980"/>
                        <a:gd name="connsiteX6" fmla="*/ 3479 w 86971"/>
                        <a:gd name="connsiteY6" fmla="*/ 38713 h 76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971" h="76980">
                          <a:moveTo>
                            <a:pt x="3479" y="38713"/>
                          </a:moveTo>
                          <a:lnTo>
                            <a:pt x="45225" y="38713"/>
                          </a:lnTo>
                          <a:lnTo>
                            <a:pt x="45225" y="76981"/>
                          </a:lnTo>
                          <a:cubicBezTo>
                            <a:pt x="69578" y="76981"/>
                            <a:pt x="86972" y="56108"/>
                            <a:pt x="86972" y="35234"/>
                          </a:cubicBezTo>
                          <a:cubicBezTo>
                            <a:pt x="86972" y="14361"/>
                            <a:pt x="66099" y="-3033"/>
                            <a:pt x="41746" y="445"/>
                          </a:cubicBezTo>
                          <a:cubicBezTo>
                            <a:pt x="17394" y="445"/>
                            <a:pt x="0" y="21319"/>
                            <a:pt x="0" y="42192"/>
                          </a:cubicBezTo>
                          <a:lnTo>
                            <a:pt x="3479" y="38713"/>
                          </a:lnTo>
                          <a:close/>
                        </a:path>
                      </a:pathLst>
                    </a:custGeom>
                    <a:solidFill>
                      <a:srgbClr val="FDE5E5"/>
                    </a:solidFill>
                    <a:ln w="34755" cap="flat">
                      <a:noFill/>
                      <a:prstDash val="solid"/>
                      <a:miter/>
                    </a:ln>
                  </p:spPr>
                  <p:txBody>
                    <a:bodyPr rtlCol="0" anchor="ctr"/>
                    <a:lstStyle/>
                    <a:p>
                      <a:endParaRPr lang="en-US"/>
                    </a:p>
                  </p:txBody>
                </p:sp>
                <p:sp>
                  <p:nvSpPr>
                    <p:cNvPr id="643" name="Freeform: Shape 642">
                      <a:extLst>
                        <a:ext uri="{FF2B5EF4-FFF2-40B4-BE49-F238E27FC236}">
                          <a16:creationId xmlns:a16="http://schemas.microsoft.com/office/drawing/2014/main" xmlns="" id="{75E8EF35-E867-4F1A-BBEF-A9EFD8647697}"/>
                        </a:ext>
                      </a:extLst>
                    </p:cNvPr>
                    <p:cNvSpPr/>
                    <p:nvPr/>
                  </p:nvSpPr>
                  <p:spPr>
                    <a:xfrm>
                      <a:off x="4323446" y="8209666"/>
                      <a:ext cx="86971" cy="76980"/>
                    </a:xfrm>
                    <a:custGeom>
                      <a:avLst/>
                      <a:gdLst>
                        <a:gd name="connsiteX0" fmla="*/ 3479 w 86971"/>
                        <a:gd name="connsiteY0" fmla="*/ 38713 h 76980"/>
                        <a:gd name="connsiteX1" fmla="*/ 45225 w 86971"/>
                        <a:gd name="connsiteY1" fmla="*/ 38713 h 76980"/>
                        <a:gd name="connsiteX2" fmla="*/ 45225 w 86971"/>
                        <a:gd name="connsiteY2" fmla="*/ 76981 h 76980"/>
                        <a:gd name="connsiteX3" fmla="*/ 86972 w 86971"/>
                        <a:gd name="connsiteY3" fmla="*/ 35234 h 76980"/>
                        <a:gd name="connsiteX4" fmla="*/ 41746 w 86971"/>
                        <a:gd name="connsiteY4" fmla="*/ 445 h 76980"/>
                        <a:gd name="connsiteX5" fmla="*/ 0 w 86971"/>
                        <a:gd name="connsiteY5" fmla="*/ 42192 h 76980"/>
                        <a:gd name="connsiteX6" fmla="*/ 3479 w 86971"/>
                        <a:gd name="connsiteY6" fmla="*/ 38713 h 76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971" h="76980">
                          <a:moveTo>
                            <a:pt x="3479" y="38713"/>
                          </a:moveTo>
                          <a:lnTo>
                            <a:pt x="45225" y="38713"/>
                          </a:lnTo>
                          <a:lnTo>
                            <a:pt x="45225" y="76981"/>
                          </a:lnTo>
                          <a:cubicBezTo>
                            <a:pt x="69578" y="76981"/>
                            <a:pt x="86972" y="56108"/>
                            <a:pt x="86972" y="35234"/>
                          </a:cubicBezTo>
                          <a:cubicBezTo>
                            <a:pt x="86972" y="14361"/>
                            <a:pt x="66099" y="-3033"/>
                            <a:pt x="41746" y="445"/>
                          </a:cubicBezTo>
                          <a:cubicBezTo>
                            <a:pt x="17394" y="445"/>
                            <a:pt x="0" y="21319"/>
                            <a:pt x="0" y="42192"/>
                          </a:cubicBezTo>
                          <a:lnTo>
                            <a:pt x="3479" y="38713"/>
                          </a:lnTo>
                          <a:close/>
                        </a:path>
                      </a:pathLst>
                    </a:custGeom>
                    <a:solidFill>
                      <a:srgbClr val="FDE4E4"/>
                    </a:solidFill>
                    <a:ln w="34755" cap="flat">
                      <a:noFill/>
                      <a:prstDash val="solid"/>
                      <a:miter/>
                    </a:ln>
                  </p:spPr>
                  <p:txBody>
                    <a:bodyPr rtlCol="0" anchor="ctr"/>
                    <a:lstStyle/>
                    <a:p>
                      <a:endParaRPr lang="en-US"/>
                    </a:p>
                  </p:txBody>
                </p:sp>
                <p:sp>
                  <p:nvSpPr>
                    <p:cNvPr id="644" name="Freeform: Shape 643">
                      <a:extLst>
                        <a:ext uri="{FF2B5EF4-FFF2-40B4-BE49-F238E27FC236}">
                          <a16:creationId xmlns:a16="http://schemas.microsoft.com/office/drawing/2014/main" xmlns="" id="{165A6F92-D3CC-4B33-A719-6E901EA12985}"/>
                        </a:ext>
                      </a:extLst>
                    </p:cNvPr>
                    <p:cNvSpPr/>
                    <p:nvPr/>
                  </p:nvSpPr>
                  <p:spPr>
                    <a:xfrm>
                      <a:off x="4323446" y="8209666"/>
                      <a:ext cx="86971" cy="76980"/>
                    </a:xfrm>
                    <a:custGeom>
                      <a:avLst/>
                      <a:gdLst>
                        <a:gd name="connsiteX0" fmla="*/ 3479 w 86971"/>
                        <a:gd name="connsiteY0" fmla="*/ 38713 h 76980"/>
                        <a:gd name="connsiteX1" fmla="*/ 45225 w 86971"/>
                        <a:gd name="connsiteY1" fmla="*/ 38713 h 76980"/>
                        <a:gd name="connsiteX2" fmla="*/ 45225 w 86971"/>
                        <a:gd name="connsiteY2" fmla="*/ 76981 h 76980"/>
                        <a:gd name="connsiteX3" fmla="*/ 86972 w 86971"/>
                        <a:gd name="connsiteY3" fmla="*/ 35234 h 76980"/>
                        <a:gd name="connsiteX4" fmla="*/ 41746 w 86971"/>
                        <a:gd name="connsiteY4" fmla="*/ 445 h 76980"/>
                        <a:gd name="connsiteX5" fmla="*/ 0 w 86971"/>
                        <a:gd name="connsiteY5" fmla="*/ 42192 h 76980"/>
                        <a:gd name="connsiteX6" fmla="*/ 3479 w 86971"/>
                        <a:gd name="connsiteY6" fmla="*/ 38713 h 76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971" h="76980">
                          <a:moveTo>
                            <a:pt x="3479" y="38713"/>
                          </a:moveTo>
                          <a:lnTo>
                            <a:pt x="45225" y="38713"/>
                          </a:lnTo>
                          <a:lnTo>
                            <a:pt x="45225" y="76981"/>
                          </a:lnTo>
                          <a:cubicBezTo>
                            <a:pt x="69578" y="76981"/>
                            <a:pt x="86972" y="56108"/>
                            <a:pt x="86972" y="35234"/>
                          </a:cubicBezTo>
                          <a:cubicBezTo>
                            <a:pt x="86972" y="14361"/>
                            <a:pt x="66099" y="-3033"/>
                            <a:pt x="41746" y="445"/>
                          </a:cubicBezTo>
                          <a:cubicBezTo>
                            <a:pt x="17394" y="445"/>
                            <a:pt x="0" y="21319"/>
                            <a:pt x="0" y="42192"/>
                          </a:cubicBezTo>
                          <a:lnTo>
                            <a:pt x="3479" y="38713"/>
                          </a:lnTo>
                          <a:close/>
                        </a:path>
                      </a:pathLst>
                    </a:custGeom>
                    <a:solidFill>
                      <a:srgbClr val="FDE3E3"/>
                    </a:solidFill>
                    <a:ln w="34755" cap="flat">
                      <a:noFill/>
                      <a:prstDash val="solid"/>
                      <a:miter/>
                    </a:ln>
                  </p:spPr>
                  <p:txBody>
                    <a:bodyPr rtlCol="0" anchor="ctr"/>
                    <a:lstStyle/>
                    <a:p>
                      <a:endParaRPr lang="en-US"/>
                    </a:p>
                  </p:txBody>
                </p:sp>
                <p:sp>
                  <p:nvSpPr>
                    <p:cNvPr id="645" name="Freeform: Shape 644">
                      <a:extLst>
                        <a:ext uri="{FF2B5EF4-FFF2-40B4-BE49-F238E27FC236}">
                          <a16:creationId xmlns:a16="http://schemas.microsoft.com/office/drawing/2014/main" xmlns="" id="{7B756B2D-4C82-4C06-ABC6-B5265ECDF6E1}"/>
                        </a:ext>
                      </a:extLst>
                    </p:cNvPr>
                    <p:cNvSpPr/>
                    <p:nvPr/>
                  </p:nvSpPr>
                  <p:spPr>
                    <a:xfrm>
                      <a:off x="4323446" y="8206187"/>
                      <a:ext cx="86971" cy="76980"/>
                    </a:xfrm>
                    <a:custGeom>
                      <a:avLst/>
                      <a:gdLst>
                        <a:gd name="connsiteX0" fmla="*/ 3479 w 86971"/>
                        <a:gd name="connsiteY0" fmla="*/ 42192 h 76980"/>
                        <a:gd name="connsiteX1" fmla="*/ 45225 w 86971"/>
                        <a:gd name="connsiteY1" fmla="*/ 42192 h 76980"/>
                        <a:gd name="connsiteX2" fmla="*/ 45225 w 86971"/>
                        <a:gd name="connsiteY2" fmla="*/ 76981 h 76980"/>
                        <a:gd name="connsiteX3" fmla="*/ 86972 w 86971"/>
                        <a:gd name="connsiteY3" fmla="*/ 35234 h 76980"/>
                        <a:gd name="connsiteX4" fmla="*/ 41746 w 86971"/>
                        <a:gd name="connsiteY4" fmla="*/ 446 h 76980"/>
                        <a:gd name="connsiteX5" fmla="*/ 0 w 86971"/>
                        <a:gd name="connsiteY5" fmla="*/ 42192 h 76980"/>
                        <a:gd name="connsiteX6" fmla="*/ 3479 w 86971"/>
                        <a:gd name="connsiteY6" fmla="*/ 42192 h 76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971" h="76980">
                          <a:moveTo>
                            <a:pt x="3479" y="42192"/>
                          </a:moveTo>
                          <a:lnTo>
                            <a:pt x="45225" y="42192"/>
                          </a:lnTo>
                          <a:lnTo>
                            <a:pt x="45225" y="76981"/>
                          </a:lnTo>
                          <a:cubicBezTo>
                            <a:pt x="69578" y="76981"/>
                            <a:pt x="86972" y="56107"/>
                            <a:pt x="86972" y="35234"/>
                          </a:cubicBezTo>
                          <a:cubicBezTo>
                            <a:pt x="86972" y="14361"/>
                            <a:pt x="66099" y="-3033"/>
                            <a:pt x="41746" y="446"/>
                          </a:cubicBezTo>
                          <a:cubicBezTo>
                            <a:pt x="17394" y="446"/>
                            <a:pt x="0" y="21319"/>
                            <a:pt x="0" y="42192"/>
                          </a:cubicBezTo>
                          <a:lnTo>
                            <a:pt x="3479" y="42192"/>
                          </a:lnTo>
                          <a:close/>
                        </a:path>
                      </a:pathLst>
                    </a:custGeom>
                    <a:solidFill>
                      <a:srgbClr val="FDE2E2"/>
                    </a:solidFill>
                    <a:ln w="34755" cap="flat">
                      <a:noFill/>
                      <a:prstDash val="solid"/>
                      <a:miter/>
                    </a:ln>
                  </p:spPr>
                  <p:txBody>
                    <a:bodyPr rtlCol="0" anchor="ctr"/>
                    <a:lstStyle/>
                    <a:p>
                      <a:endParaRPr lang="en-US"/>
                    </a:p>
                  </p:txBody>
                </p:sp>
                <p:sp>
                  <p:nvSpPr>
                    <p:cNvPr id="646" name="Freeform: Shape 645">
                      <a:extLst>
                        <a:ext uri="{FF2B5EF4-FFF2-40B4-BE49-F238E27FC236}">
                          <a16:creationId xmlns:a16="http://schemas.microsoft.com/office/drawing/2014/main" xmlns="" id="{C324972B-C382-4028-AF15-19A9D6FFCD53}"/>
                        </a:ext>
                      </a:extLst>
                    </p:cNvPr>
                    <p:cNvSpPr/>
                    <p:nvPr/>
                  </p:nvSpPr>
                  <p:spPr>
                    <a:xfrm>
                      <a:off x="4323003" y="8206187"/>
                      <a:ext cx="84379" cy="76980"/>
                    </a:xfrm>
                    <a:custGeom>
                      <a:avLst/>
                      <a:gdLst>
                        <a:gd name="connsiteX0" fmla="*/ 3922 w 84379"/>
                        <a:gd name="connsiteY0" fmla="*/ 42192 h 76980"/>
                        <a:gd name="connsiteX1" fmla="*/ 45669 w 84379"/>
                        <a:gd name="connsiteY1" fmla="*/ 42192 h 76980"/>
                        <a:gd name="connsiteX2" fmla="*/ 45669 w 84379"/>
                        <a:gd name="connsiteY2" fmla="*/ 76981 h 76980"/>
                        <a:gd name="connsiteX3" fmla="*/ 83936 w 84379"/>
                        <a:gd name="connsiteY3" fmla="*/ 35234 h 76980"/>
                        <a:gd name="connsiteX4" fmla="*/ 38711 w 84379"/>
                        <a:gd name="connsiteY4" fmla="*/ 446 h 76980"/>
                        <a:gd name="connsiteX5" fmla="*/ 443 w 84379"/>
                        <a:gd name="connsiteY5" fmla="*/ 42192 h 76980"/>
                        <a:gd name="connsiteX6" fmla="*/ 3922 w 84379"/>
                        <a:gd name="connsiteY6" fmla="*/ 42192 h 76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379" h="76980">
                          <a:moveTo>
                            <a:pt x="3922" y="42192"/>
                          </a:moveTo>
                          <a:lnTo>
                            <a:pt x="45669" y="42192"/>
                          </a:lnTo>
                          <a:lnTo>
                            <a:pt x="45669" y="76981"/>
                          </a:lnTo>
                          <a:cubicBezTo>
                            <a:pt x="70021" y="76981"/>
                            <a:pt x="87415" y="56107"/>
                            <a:pt x="83936" y="35234"/>
                          </a:cubicBezTo>
                          <a:cubicBezTo>
                            <a:pt x="83936" y="14361"/>
                            <a:pt x="63063" y="-3033"/>
                            <a:pt x="38711" y="446"/>
                          </a:cubicBezTo>
                          <a:cubicBezTo>
                            <a:pt x="14359" y="446"/>
                            <a:pt x="-3036" y="21319"/>
                            <a:pt x="443" y="42192"/>
                          </a:cubicBezTo>
                          <a:lnTo>
                            <a:pt x="3922" y="42192"/>
                          </a:lnTo>
                          <a:close/>
                        </a:path>
                      </a:pathLst>
                    </a:custGeom>
                    <a:solidFill>
                      <a:srgbClr val="FDE1E1"/>
                    </a:solidFill>
                    <a:ln w="34755" cap="flat">
                      <a:noFill/>
                      <a:prstDash val="solid"/>
                      <a:miter/>
                    </a:ln>
                  </p:spPr>
                  <p:txBody>
                    <a:bodyPr rtlCol="0" anchor="ctr"/>
                    <a:lstStyle/>
                    <a:p>
                      <a:endParaRPr lang="en-US"/>
                    </a:p>
                  </p:txBody>
                </p:sp>
                <p:sp>
                  <p:nvSpPr>
                    <p:cNvPr id="647" name="Freeform: Shape 646">
                      <a:extLst>
                        <a:ext uri="{FF2B5EF4-FFF2-40B4-BE49-F238E27FC236}">
                          <a16:creationId xmlns:a16="http://schemas.microsoft.com/office/drawing/2014/main" xmlns="" id="{AEA032A1-53CE-46CA-A92D-31D832249ABE}"/>
                        </a:ext>
                      </a:extLst>
                    </p:cNvPr>
                    <p:cNvSpPr/>
                    <p:nvPr/>
                  </p:nvSpPr>
                  <p:spPr>
                    <a:xfrm>
                      <a:off x="4326480" y="8210111"/>
                      <a:ext cx="80902" cy="73056"/>
                    </a:xfrm>
                    <a:custGeom>
                      <a:avLst/>
                      <a:gdLst>
                        <a:gd name="connsiteX0" fmla="*/ 445 w 80902"/>
                        <a:gd name="connsiteY0" fmla="*/ 38268 h 73056"/>
                        <a:gd name="connsiteX1" fmla="*/ 42192 w 80902"/>
                        <a:gd name="connsiteY1" fmla="*/ 38268 h 73056"/>
                        <a:gd name="connsiteX2" fmla="*/ 42192 w 80902"/>
                        <a:gd name="connsiteY2" fmla="*/ 73056 h 73056"/>
                        <a:gd name="connsiteX3" fmla="*/ 80460 w 80902"/>
                        <a:gd name="connsiteY3" fmla="*/ 34789 h 73056"/>
                        <a:gd name="connsiteX4" fmla="*/ 35234 w 80902"/>
                        <a:gd name="connsiteY4" fmla="*/ 0 h 73056"/>
                        <a:gd name="connsiteX5" fmla="*/ 445 w 80902"/>
                        <a:gd name="connsiteY5" fmla="*/ 38268 h 73056"/>
                        <a:gd name="connsiteX6" fmla="*/ 445 w 80902"/>
                        <a:gd name="connsiteY6" fmla="*/ 38268 h 7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902" h="73056">
                          <a:moveTo>
                            <a:pt x="445" y="38268"/>
                          </a:moveTo>
                          <a:lnTo>
                            <a:pt x="42192" y="38268"/>
                          </a:lnTo>
                          <a:lnTo>
                            <a:pt x="42192" y="73056"/>
                          </a:lnTo>
                          <a:cubicBezTo>
                            <a:pt x="66544" y="73056"/>
                            <a:pt x="83939" y="52183"/>
                            <a:pt x="80460" y="34789"/>
                          </a:cubicBezTo>
                          <a:cubicBezTo>
                            <a:pt x="80460" y="13916"/>
                            <a:pt x="59587" y="0"/>
                            <a:pt x="35234" y="0"/>
                          </a:cubicBezTo>
                          <a:cubicBezTo>
                            <a:pt x="14361" y="3479"/>
                            <a:pt x="-3033" y="20873"/>
                            <a:pt x="445" y="38268"/>
                          </a:cubicBezTo>
                          <a:lnTo>
                            <a:pt x="445" y="38268"/>
                          </a:lnTo>
                          <a:close/>
                        </a:path>
                      </a:pathLst>
                    </a:custGeom>
                    <a:solidFill>
                      <a:srgbClr val="FDE0E0"/>
                    </a:solidFill>
                    <a:ln w="34755" cap="flat">
                      <a:noFill/>
                      <a:prstDash val="solid"/>
                      <a:miter/>
                    </a:ln>
                  </p:spPr>
                  <p:txBody>
                    <a:bodyPr rtlCol="0" anchor="ctr"/>
                    <a:lstStyle/>
                    <a:p>
                      <a:endParaRPr lang="en-US"/>
                    </a:p>
                  </p:txBody>
                </p:sp>
                <p:sp>
                  <p:nvSpPr>
                    <p:cNvPr id="648" name="Freeform: Shape 647">
                      <a:extLst>
                        <a:ext uri="{FF2B5EF4-FFF2-40B4-BE49-F238E27FC236}">
                          <a16:creationId xmlns:a16="http://schemas.microsoft.com/office/drawing/2014/main" xmlns="" id="{E60CCCAB-5FF4-4A10-B2F6-FD102120C71D}"/>
                        </a:ext>
                      </a:extLst>
                    </p:cNvPr>
                    <p:cNvSpPr/>
                    <p:nvPr/>
                  </p:nvSpPr>
                  <p:spPr>
                    <a:xfrm>
                      <a:off x="4326480" y="8210111"/>
                      <a:ext cx="80902" cy="73056"/>
                    </a:xfrm>
                    <a:custGeom>
                      <a:avLst/>
                      <a:gdLst>
                        <a:gd name="connsiteX0" fmla="*/ 445 w 80902"/>
                        <a:gd name="connsiteY0" fmla="*/ 38268 h 73056"/>
                        <a:gd name="connsiteX1" fmla="*/ 42192 w 80902"/>
                        <a:gd name="connsiteY1" fmla="*/ 38268 h 73056"/>
                        <a:gd name="connsiteX2" fmla="*/ 42192 w 80902"/>
                        <a:gd name="connsiteY2" fmla="*/ 73056 h 73056"/>
                        <a:gd name="connsiteX3" fmla="*/ 80460 w 80902"/>
                        <a:gd name="connsiteY3" fmla="*/ 34789 h 73056"/>
                        <a:gd name="connsiteX4" fmla="*/ 35234 w 80902"/>
                        <a:gd name="connsiteY4" fmla="*/ 0 h 73056"/>
                        <a:gd name="connsiteX5" fmla="*/ 445 w 80902"/>
                        <a:gd name="connsiteY5" fmla="*/ 38268 h 73056"/>
                        <a:gd name="connsiteX6" fmla="*/ 445 w 80902"/>
                        <a:gd name="connsiteY6" fmla="*/ 38268 h 7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902" h="73056">
                          <a:moveTo>
                            <a:pt x="445" y="38268"/>
                          </a:moveTo>
                          <a:lnTo>
                            <a:pt x="42192" y="38268"/>
                          </a:lnTo>
                          <a:lnTo>
                            <a:pt x="42192" y="73056"/>
                          </a:lnTo>
                          <a:cubicBezTo>
                            <a:pt x="66544" y="73056"/>
                            <a:pt x="83939" y="52183"/>
                            <a:pt x="80460" y="34789"/>
                          </a:cubicBezTo>
                          <a:cubicBezTo>
                            <a:pt x="80460" y="13916"/>
                            <a:pt x="59587" y="0"/>
                            <a:pt x="35234" y="0"/>
                          </a:cubicBezTo>
                          <a:cubicBezTo>
                            <a:pt x="14361" y="3479"/>
                            <a:pt x="-3033" y="20873"/>
                            <a:pt x="445" y="38268"/>
                          </a:cubicBezTo>
                          <a:lnTo>
                            <a:pt x="445" y="38268"/>
                          </a:lnTo>
                          <a:close/>
                        </a:path>
                      </a:pathLst>
                    </a:custGeom>
                    <a:solidFill>
                      <a:srgbClr val="FDDFDF"/>
                    </a:solidFill>
                    <a:ln w="34755" cap="flat">
                      <a:noFill/>
                      <a:prstDash val="solid"/>
                      <a:miter/>
                    </a:ln>
                  </p:spPr>
                  <p:txBody>
                    <a:bodyPr rtlCol="0" anchor="ctr"/>
                    <a:lstStyle/>
                    <a:p>
                      <a:endParaRPr lang="en-US"/>
                    </a:p>
                  </p:txBody>
                </p:sp>
                <p:sp>
                  <p:nvSpPr>
                    <p:cNvPr id="649" name="Freeform: Shape 648">
                      <a:extLst>
                        <a:ext uri="{FF2B5EF4-FFF2-40B4-BE49-F238E27FC236}">
                          <a16:creationId xmlns:a16="http://schemas.microsoft.com/office/drawing/2014/main" xmlns="" id="{8494A19A-FA65-449F-83BC-F47C0D6917C3}"/>
                        </a:ext>
                      </a:extLst>
                    </p:cNvPr>
                    <p:cNvSpPr/>
                    <p:nvPr/>
                  </p:nvSpPr>
                  <p:spPr>
                    <a:xfrm>
                      <a:off x="4326480" y="8210111"/>
                      <a:ext cx="80902" cy="73056"/>
                    </a:xfrm>
                    <a:custGeom>
                      <a:avLst/>
                      <a:gdLst>
                        <a:gd name="connsiteX0" fmla="*/ 445 w 80902"/>
                        <a:gd name="connsiteY0" fmla="*/ 38268 h 73056"/>
                        <a:gd name="connsiteX1" fmla="*/ 42192 w 80902"/>
                        <a:gd name="connsiteY1" fmla="*/ 38268 h 73056"/>
                        <a:gd name="connsiteX2" fmla="*/ 42192 w 80902"/>
                        <a:gd name="connsiteY2" fmla="*/ 73056 h 73056"/>
                        <a:gd name="connsiteX3" fmla="*/ 80460 w 80902"/>
                        <a:gd name="connsiteY3" fmla="*/ 34789 h 73056"/>
                        <a:gd name="connsiteX4" fmla="*/ 35234 w 80902"/>
                        <a:gd name="connsiteY4" fmla="*/ 0 h 73056"/>
                        <a:gd name="connsiteX5" fmla="*/ 445 w 80902"/>
                        <a:gd name="connsiteY5" fmla="*/ 38268 h 73056"/>
                        <a:gd name="connsiteX6" fmla="*/ 445 w 80902"/>
                        <a:gd name="connsiteY6" fmla="*/ 38268 h 7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902" h="73056">
                          <a:moveTo>
                            <a:pt x="445" y="38268"/>
                          </a:moveTo>
                          <a:lnTo>
                            <a:pt x="42192" y="38268"/>
                          </a:lnTo>
                          <a:lnTo>
                            <a:pt x="42192" y="73056"/>
                          </a:lnTo>
                          <a:cubicBezTo>
                            <a:pt x="66544" y="73056"/>
                            <a:pt x="83939" y="55662"/>
                            <a:pt x="80460" y="34789"/>
                          </a:cubicBezTo>
                          <a:cubicBezTo>
                            <a:pt x="80460" y="13916"/>
                            <a:pt x="59587" y="0"/>
                            <a:pt x="35234" y="0"/>
                          </a:cubicBezTo>
                          <a:cubicBezTo>
                            <a:pt x="14361" y="3479"/>
                            <a:pt x="-3033" y="20873"/>
                            <a:pt x="445" y="38268"/>
                          </a:cubicBezTo>
                          <a:lnTo>
                            <a:pt x="445" y="38268"/>
                          </a:lnTo>
                          <a:close/>
                        </a:path>
                      </a:pathLst>
                    </a:custGeom>
                    <a:solidFill>
                      <a:srgbClr val="FCDEDE"/>
                    </a:solidFill>
                    <a:ln w="34755" cap="flat">
                      <a:noFill/>
                      <a:prstDash val="solid"/>
                      <a:miter/>
                    </a:ln>
                  </p:spPr>
                  <p:txBody>
                    <a:bodyPr rtlCol="0" anchor="ctr"/>
                    <a:lstStyle/>
                    <a:p>
                      <a:endParaRPr lang="en-US"/>
                    </a:p>
                  </p:txBody>
                </p:sp>
                <p:sp>
                  <p:nvSpPr>
                    <p:cNvPr id="650" name="Freeform: Shape 649">
                      <a:extLst>
                        <a:ext uri="{FF2B5EF4-FFF2-40B4-BE49-F238E27FC236}">
                          <a16:creationId xmlns:a16="http://schemas.microsoft.com/office/drawing/2014/main" xmlns="" id="{08DF48CC-F5CD-443F-A077-877020287088}"/>
                        </a:ext>
                      </a:extLst>
                    </p:cNvPr>
                    <p:cNvSpPr/>
                    <p:nvPr/>
                  </p:nvSpPr>
                  <p:spPr>
                    <a:xfrm>
                      <a:off x="4326482" y="8210111"/>
                      <a:ext cx="80900" cy="73056"/>
                    </a:xfrm>
                    <a:custGeom>
                      <a:avLst/>
                      <a:gdLst>
                        <a:gd name="connsiteX0" fmla="*/ 443 w 80900"/>
                        <a:gd name="connsiteY0" fmla="*/ 38268 h 73056"/>
                        <a:gd name="connsiteX1" fmla="*/ 42190 w 80900"/>
                        <a:gd name="connsiteY1" fmla="*/ 38268 h 73056"/>
                        <a:gd name="connsiteX2" fmla="*/ 42190 w 80900"/>
                        <a:gd name="connsiteY2" fmla="*/ 73056 h 73056"/>
                        <a:gd name="connsiteX3" fmla="*/ 80457 w 80900"/>
                        <a:gd name="connsiteY3" fmla="*/ 34789 h 73056"/>
                        <a:gd name="connsiteX4" fmla="*/ 38711 w 80900"/>
                        <a:gd name="connsiteY4" fmla="*/ 0 h 73056"/>
                        <a:gd name="connsiteX5" fmla="*/ 443 w 80900"/>
                        <a:gd name="connsiteY5" fmla="*/ 38268 h 73056"/>
                        <a:gd name="connsiteX6" fmla="*/ 443 w 80900"/>
                        <a:gd name="connsiteY6" fmla="*/ 38268 h 7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900" h="73056">
                          <a:moveTo>
                            <a:pt x="443" y="38268"/>
                          </a:moveTo>
                          <a:lnTo>
                            <a:pt x="42190" y="38268"/>
                          </a:lnTo>
                          <a:lnTo>
                            <a:pt x="42190" y="73056"/>
                          </a:lnTo>
                          <a:cubicBezTo>
                            <a:pt x="66542" y="73056"/>
                            <a:pt x="83936" y="55662"/>
                            <a:pt x="80457" y="34789"/>
                          </a:cubicBezTo>
                          <a:cubicBezTo>
                            <a:pt x="80457" y="13916"/>
                            <a:pt x="59584" y="0"/>
                            <a:pt x="38711" y="0"/>
                          </a:cubicBezTo>
                          <a:cubicBezTo>
                            <a:pt x="14359" y="3479"/>
                            <a:pt x="-3036" y="20873"/>
                            <a:pt x="443" y="38268"/>
                          </a:cubicBezTo>
                          <a:lnTo>
                            <a:pt x="443" y="38268"/>
                          </a:lnTo>
                          <a:close/>
                        </a:path>
                      </a:pathLst>
                    </a:custGeom>
                    <a:solidFill>
                      <a:srgbClr val="FCDDDD"/>
                    </a:solidFill>
                    <a:ln w="34755" cap="flat">
                      <a:noFill/>
                      <a:prstDash val="solid"/>
                      <a:miter/>
                    </a:ln>
                  </p:spPr>
                  <p:txBody>
                    <a:bodyPr rtlCol="0" anchor="ctr"/>
                    <a:lstStyle/>
                    <a:p>
                      <a:endParaRPr lang="en-US"/>
                    </a:p>
                  </p:txBody>
                </p:sp>
                <p:sp>
                  <p:nvSpPr>
                    <p:cNvPr id="651" name="Freeform: Shape 650">
                      <a:extLst>
                        <a:ext uri="{FF2B5EF4-FFF2-40B4-BE49-F238E27FC236}">
                          <a16:creationId xmlns:a16="http://schemas.microsoft.com/office/drawing/2014/main" xmlns="" id="{0E357776-E3F8-49D5-95D4-C88760421E7A}"/>
                        </a:ext>
                      </a:extLst>
                    </p:cNvPr>
                    <p:cNvSpPr/>
                    <p:nvPr/>
                  </p:nvSpPr>
                  <p:spPr>
                    <a:xfrm>
                      <a:off x="4326482" y="8210111"/>
                      <a:ext cx="80457" cy="73056"/>
                    </a:xfrm>
                    <a:custGeom>
                      <a:avLst/>
                      <a:gdLst>
                        <a:gd name="connsiteX0" fmla="*/ 443 w 80457"/>
                        <a:gd name="connsiteY0" fmla="*/ 38268 h 73056"/>
                        <a:gd name="connsiteX1" fmla="*/ 42190 w 80457"/>
                        <a:gd name="connsiteY1" fmla="*/ 38268 h 73056"/>
                        <a:gd name="connsiteX2" fmla="*/ 42190 w 80457"/>
                        <a:gd name="connsiteY2" fmla="*/ 73056 h 73056"/>
                        <a:gd name="connsiteX3" fmla="*/ 80457 w 80457"/>
                        <a:gd name="connsiteY3" fmla="*/ 34789 h 73056"/>
                        <a:gd name="connsiteX4" fmla="*/ 38711 w 80457"/>
                        <a:gd name="connsiteY4" fmla="*/ 0 h 73056"/>
                        <a:gd name="connsiteX5" fmla="*/ 443 w 80457"/>
                        <a:gd name="connsiteY5" fmla="*/ 38268 h 73056"/>
                        <a:gd name="connsiteX6" fmla="*/ 443 w 80457"/>
                        <a:gd name="connsiteY6" fmla="*/ 38268 h 7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457" h="73056">
                          <a:moveTo>
                            <a:pt x="443" y="38268"/>
                          </a:moveTo>
                          <a:lnTo>
                            <a:pt x="42190" y="38268"/>
                          </a:lnTo>
                          <a:lnTo>
                            <a:pt x="42190" y="73056"/>
                          </a:lnTo>
                          <a:cubicBezTo>
                            <a:pt x="63063" y="73056"/>
                            <a:pt x="80457" y="55662"/>
                            <a:pt x="80457" y="34789"/>
                          </a:cubicBezTo>
                          <a:cubicBezTo>
                            <a:pt x="80457" y="13916"/>
                            <a:pt x="59584" y="0"/>
                            <a:pt x="38711" y="0"/>
                          </a:cubicBezTo>
                          <a:cubicBezTo>
                            <a:pt x="14359" y="3479"/>
                            <a:pt x="-3036" y="20873"/>
                            <a:pt x="443" y="38268"/>
                          </a:cubicBezTo>
                          <a:lnTo>
                            <a:pt x="443" y="38268"/>
                          </a:lnTo>
                          <a:close/>
                        </a:path>
                      </a:pathLst>
                    </a:custGeom>
                    <a:solidFill>
                      <a:srgbClr val="FCDCDC"/>
                    </a:solidFill>
                    <a:ln w="34755" cap="flat">
                      <a:noFill/>
                      <a:prstDash val="solid"/>
                      <a:miter/>
                    </a:ln>
                  </p:spPr>
                  <p:txBody>
                    <a:bodyPr rtlCol="0" anchor="ctr"/>
                    <a:lstStyle/>
                    <a:p>
                      <a:endParaRPr lang="en-US"/>
                    </a:p>
                  </p:txBody>
                </p:sp>
                <p:sp>
                  <p:nvSpPr>
                    <p:cNvPr id="652" name="Freeform: Shape 651">
                      <a:extLst>
                        <a:ext uri="{FF2B5EF4-FFF2-40B4-BE49-F238E27FC236}">
                          <a16:creationId xmlns:a16="http://schemas.microsoft.com/office/drawing/2014/main" xmlns="" id="{AB5237CA-AAE6-411E-AC64-ACE91BB37C1A}"/>
                        </a:ext>
                      </a:extLst>
                    </p:cNvPr>
                    <p:cNvSpPr/>
                    <p:nvPr/>
                  </p:nvSpPr>
                  <p:spPr>
                    <a:xfrm>
                      <a:off x="4326482" y="8210111"/>
                      <a:ext cx="80457" cy="73056"/>
                    </a:xfrm>
                    <a:custGeom>
                      <a:avLst/>
                      <a:gdLst>
                        <a:gd name="connsiteX0" fmla="*/ 443 w 80457"/>
                        <a:gd name="connsiteY0" fmla="*/ 38268 h 73056"/>
                        <a:gd name="connsiteX1" fmla="*/ 42190 w 80457"/>
                        <a:gd name="connsiteY1" fmla="*/ 38268 h 73056"/>
                        <a:gd name="connsiteX2" fmla="*/ 42190 w 80457"/>
                        <a:gd name="connsiteY2" fmla="*/ 73056 h 73056"/>
                        <a:gd name="connsiteX3" fmla="*/ 80457 w 80457"/>
                        <a:gd name="connsiteY3" fmla="*/ 34789 h 73056"/>
                        <a:gd name="connsiteX4" fmla="*/ 38711 w 80457"/>
                        <a:gd name="connsiteY4" fmla="*/ 0 h 73056"/>
                        <a:gd name="connsiteX5" fmla="*/ 443 w 80457"/>
                        <a:gd name="connsiteY5" fmla="*/ 38268 h 73056"/>
                        <a:gd name="connsiteX6" fmla="*/ 443 w 80457"/>
                        <a:gd name="connsiteY6" fmla="*/ 38268 h 7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457" h="73056">
                          <a:moveTo>
                            <a:pt x="443" y="38268"/>
                          </a:moveTo>
                          <a:lnTo>
                            <a:pt x="42190" y="38268"/>
                          </a:lnTo>
                          <a:lnTo>
                            <a:pt x="42190" y="73056"/>
                          </a:lnTo>
                          <a:cubicBezTo>
                            <a:pt x="63063" y="73056"/>
                            <a:pt x="80457" y="55662"/>
                            <a:pt x="80457" y="34789"/>
                          </a:cubicBezTo>
                          <a:cubicBezTo>
                            <a:pt x="80457" y="13916"/>
                            <a:pt x="59584" y="0"/>
                            <a:pt x="38711" y="0"/>
                          </a:cubicBezTo>
                          <a:cubicBezTo>
                            <a:pt x="14359" y="3479"/>
                            <a:pt x="-3036" y="20873"/>
                            <a:pt x="443" y="38268"/>
                          </a:cubicBezTo>
                          <a:lnTo>
                            <a:pt x="443" y="38268"/>
                          </a:lnTo>
                          <a:close/>
                        </a:path>
                      </a:pathLst>
                    </a:custGeom>
                    <a:solidFill>
                      <a:srgbClr val="FCDBDB"/>
                    </a:solidFill>
                    <a:ln w="34755" cap="flat">
                      <a:noFill/>
                      <a:prstDash val="solid"/>
                      <a:miter/>
                    </a:ln>
                  </p:spPr>
                  <p:txBody>
                    <a:bodyPr rtlCol="0" anchor="ctr"/>
                    <a:lstStyle/>
                    <a:p>
                      <a:endParaRPr lang="en-US"/>
                    </a:p>
                  </p:txBody>
                </p:sp>
                <p:sp>
                  <p:nvSpPr>
                    <p:cNvPr id="653" name="Freeform: Shape 652">
                      <a:extLst>
                        <a:ext uri="{FF2B5EF4-FFF2-40B4-BE49-F238E27FC236}">
                          <a16:creationId xmlns:a16="http://schemas.microsoft.com/office/drawing/2014/main" xmlns="" id="{57B61532-AC64-450C-9BA1-10D46C0BB612}"/>
                        </a:ext>
                      </a:extLst>
                    </p:cNvPr>
                    <p:cNvSpPr/>
                    <p:nvPr/>
                  </p:nvSpPr>
                  <p:spPr>
                    <a:xfrm>
                      <a:off x="4326925" y="8210111"/>
                      <a:ext cx="80014" cy="73056"/>
                    </a:xfrm>
                    <a:custGeom>
                      <a:avLst/>
                      <a:gdLst>
                        <a:gd name="connsiteX0" fmla="*/ 0 w 80014"/>
                        <a:gd name="connsiteY0" fmla="*/ 38268 h 73056"/>
                        <a:gd name="connsiteX1" fmla="*/ 41747 w 80014"/>
                        <a:gd name="connsiteY1" fmla="*/ 38268 h 73056"/>
                        <a:gd name="connsiteX2" fmla="*/ 41747 w 80014"/>
                        <a:gd name="connsiteY2" fmla="*/ 73056 h 73056"/>
                        <a:gd name="connsiteX3" fmla="*/ 80014 w 80014"/>
                        <a:gd name="connsiteY3" fmla="*/ 34789 h 73056"/>
                        <a:gd name="connsiteX4" fmla="*/ 38268 w 80014"/>
                        <a:gd name="connsiteY4" fmla="*/ 0 h 73056"/>
                        <a:gd name="connsiteX5" fmla="*/ 0 w 80014"/>
                        <a:gd name="connsiteY5" fmla="*/ 38268 h 73056"/>
                        <a:gd name="connsiteX6" fmla="*/ 0 w 80014"/>
                        <a:gd name="connsiteY6" fmla="*/ 38268 h 7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014" h="73056">
                          <a:moveTo>
                            <a:pt x="0" y="38268"/>
                          </a:moveTo>
                          <a:lnTo>
                            <a:pt x="41747" y="38268"/>
                          </a:lnTo>
                          <a:lnTo>
                            <a:pt x="41747" y="73056"/>
                          </a:lnTo>
                          <a:cubicBezTo>
                            <a:pt x="62620" y="73056"/>
                            <a:pt x="80014" y="55662"/>
                            <a:pt x="80014" y="34789"/>
                          </a:cubicBezTo>
                          <a:cubicBezTo>
                            <a:pt x="80014" y="13916"/>
                            <a:pt x="59141" y="0"/>
                            <a:pt x="38268" y="0"/>
                          </a:cubicBezTo>
                          <a:cubicBezTo>
                            <a:pt x="13916" y="3479"/>
                            <a:pt x="0" y="20873"/>
                            <a:pt x="0" y="38268"/>
                          </a:cubicBezTo>
                          <a:lnTo>
                            <a:pt x="0" y="38268"/>
                          </a:lnTo>
                          <a:close/>
                        </a:path>
                      </a:pathLst>
                    </a:custGeom>
                    <a:solidFill>
                      <a:srgbClr val="FCDADA"/>
                    </a:solidFill>
                    <a:ln w="34755" cap="flat">
                      <a:noFill/>
                      <a:prstDash val="solid"/>
                      <a:miter/>
                    </a:ln>
                  </p:spPr>
                  <p:txBody>
                    <a:bodyPr rtlCol="0" anchor="ctr"/>
                    <a:lstStyle/>
                    <a:p>
                      <a:endParaRPr lang="en-US"/>
                    </a:p>
                  </p:txBody>
                </p:sp>
                <p:sp>
                  <p:nvSpPr>
                    <p:cNvPr id="654" name="Freeform: Shape 653">
                      <a:extLst>
                        <a:ext uri="{FF2B5EF4-FFF2-40B4-BE49-F238E27FC236}">
                          <a16:creationId xmlns:a16="http://schemas.microsoft.com/office/drawing/2014/main" xmlns="" id="{0CAB7934-7000-46F5-A8BF-B03ECCE86A86}"/>
                        </a:ext>
                      </a:extLst>
                    </p:cNvPr>
                    <p:cNvSpPr/>
                    <p:nvPr/>
                  </p:nvSpPr>
                  <p:spPr>
                    <a:xfrm>
                      <a:off x="4326925" y="8210111"/>
                      <a:ext cx="80014" cy="73056"/>
                    </a:xfrm>
                    <a:custGeom>
                      <a:avLst/>
                      <a:gdLst>
                        <a:gd name="connsiteX0" fmla="*/ 0 w 80014"/>
                        <a:gd name="connsiteY0" fmla="*/ 38268 h 73056"/>
                        <a:gd name="connsiteX1" fmla="*/ 41747 w 80014"/>
                        <a:gd name="connsiteY1" fmla="*/ 38268 h 73056"/>
                        <a:gd name="connsiteX2" fmla="*/ 41747 w 80014"/>
                        <a:gd name="connsiteY2" fmla="*/ 73056 h 73056"/>
                        <a:gd name="connsiteX3" fmla="*/ 80014 w 80014"/>
                        <a:gd name="connsiteY3" fmla="*/ 34789 h 73056"/>
                        <a:gd name="connsiteX4" fmla="*/ 38268 w 80014"/>
                        <a:gd name="connsiteY4" fmla="*/ 0 h 73056"/>
                        <a:gd name="connsiteX5" fmla="*/ 0 w 80014"/>
                        <a:gd name="connsiteY5" fmla="*/ 38268 h 73056"/>
                        <a:gd name="connsiteX6" fmla="*/ 0 w 80014"/>
                        <a:gd name="connsiteY6" fmla="*/ 38268 h 7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014" h="73056">
                          <a:moveTo>
                            <a:pt x="0" y="38268"/>
                          </a:moveTo>
                          <a:lnTo>
                            <a:pt x="41747" y="38268"/>
                          </a:lnTo>
                          <a:lnTo>
                            <a:pt x="41747" y="73056"/>
                          </a:lnTo>
                          <a:cubicBezTo>
                            <a:pt x="62620" y="73056"/>
                            <a:pt x="80014" y="55662"/>
                            <a:pt x="80014" y="34789"/>
                          </a:cubicBezTo>
                          <a:cubicBezTo>
                            <a:pt x="80014" y="13916"/>
                            <a:pt x="59141" y="0"/>
                            <a:pt x="38268" y="0"/>
                          </a:cubicBezTo>
                          <a:cubicBezTo>
                            <a:pt x="13916" y="3479"/>
                            <a:pt x="0" y="20873"/>
                            <a:pt x="0" y="38268"/>
                          </a:cubicBezTo>
                          <a:lnTo>
                            <a:pt x="0" y="38268"/>
                          </a:lnTo>
                          <a:close/>
                        </a:path>
                      </a:pathLst>
                    </a:custGeom>
                    <a:solidFill>
                      <a:srgbClr val="FCD9D9"/>
                    </a:solidFill>
                    <a:ln w="34755" cap="flat">
                      <a:noFill/>
                      <a:prstDash val="solid"/>
                      <a:miter/>
                    </a:ln>
                  </p:spPr>
                  <p:txBody>
                    <a:bodyPr rtlCol="0" anchor="ctr"/>
                    <a:lstStyle/>
                    <a:p>
                      <a:endParaRPr lang="en-US"/>
                    </a:p>
                  </p:txBody>
                </p:sp>
                <p:sp>
                  <p:nvSpPr>
                    <p:cNvPr id="655" name="Freeform: Shape 654">
                      <a:extLst>
                        <a:ext uri="{FF2B5EF4-FFF2-40B4-BE49-F238E27FC236}">
                          <a16:creationId xmlns:a16="http://schemas.microsoft.com/office/drawing/2014/main" xmlns="" id="{C13EDA1F-EBEA-4981-A27A-E310BFE7411E}"/>
                        </a:ext>
                      </a:extLst>
                    </p:cNvPr>
                    <p:cNvSpPr/>
                    <p:nvPr/>
                  </p:nvSpPr>
                  <p:spPr>
                    <a:xfrm>
                      <a:off x="4326925" y="8213057"/>
                      <a:ext cx="80014" cy="70110"/>
                    </a:xfrm>
                    <a:custGeom>
                      <a:avLst/>
                      <a:gdLst>
                        <a:gd name="connsiteX0" fmla="*/ 0 w 80014"/>
                        <a:gd name="connsiteY0" fmla="*/ 35322 h 70110"/>
                        <a:gd name="connsiteX1" fmla="*/ 41747 w 80014"/>
                        <a:gd name="connsiteY1" fmla="*/ 35322 h 70110"/>
                        <a:gd name="connsiteX2" fmla="*/ 41747 w 80014"/>
                        <a:gd name="connsiteY2" fmla="*/ 70110 h 70110"/>
                        <a:gd name="connsiteX3" fmla="*/ 80014 w 80014"/>
                        <a:gd name="connsiteY3" fmla="*/ 31843 h 70110"/>
                        <a:gd name="connsiteX4" fmla="*/ 38268 w 80014"/>
                        <a:gd name="connsiteY4" fmla="*/ 533 h 70110"/>
                        <a:gd name="connsiteX5" fmla="*/ 0 w 80014"/>
                        <a:gd name="connsiteY5" fmla="*/ 35322 h 70110"/>
                        <a:gd name="connsiteX6" fmla="*/ 0 w 80014"/>
                        <a:gd name="connsiteY6" fmla="*/ 35322 h 70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014" h="70110">
                          <a:moveTo>
                            <a:pt x="0" y="35322"/>
                          </a:moveTo>
                          <a:lnTo>
                            <a:pt x="41747" y="35322"/>
                          </a:lnTo>
                          <a:lnTo>
                            <a:pt x="41747" y="70110"/>
                          </a:lnTo>
                          <a:cubicBezTo>
                            <a:pt x="62620" y="70110"/>
                            <a:pt x="80014" y="52716"/>
                            <a:pt x="80014" y="31843"/>
                          </a:cubicBezTo>
                          <a:cubicBezTo>
                            <a:pt x="80014" y="10969"/>
                            <a:pt x="59141" y="-2946"/>
                            <a:pt x="38268" y="533"/>
                          </a:cubicBezTo>
                          <a:cubicBezTo>
                            <a:pt x="17394" y="533"/>
                            <a:pt x="0" y="17927"/>
                            <a:pt x="0" y="35322"/>
                          </a:cubicBezTo>
                          <a:lnTo>
                            <a:pt x="0" y="35322"/>
                          </a:lnTo>
                          <a:close/>
                        </a:path>
                      </a:pathLst>
                    </a:custGeom>
                    <a:solidFill>
                      <a:srgbClr val="FCD8D8"/>
                    </a:solidFill>
                    <a:ln w="34755" cap="flat">
                      <a:noFill/>
                      <a:prstDash val="solid"/>
                      <a:miter/>
                    </a:ln>
                  </p:spPr>
                  <p:txBody>
                    <a:bodyPr rtlCol="0" anchor="ctr"/>
                    <a:lstStyle/>
                    <a:p>
                      <a:endParaRPr lang="en-US"/>
                    </a:p>
                  </p:txBody>
                </p:sp>
                <p:sp>
                  <p:nvSpPr>
                    <p:cNvPr id="656" name="Freeform: Shape 655">
                      <a:extLst>
                        <a:ext uri="{FF2B5EF4-FFF2-40B4-BE49-F238E27FC236}">
                          <a16:creationId xmlns:a16="http://schemas.microsoft.com/office/drawing/2014/main" xmlns="" id="{465D699D-698B-44AC-A79B-8B8D6B06E193}"/>
                        </a:ext>
                      </a:extLst>
                    </p:cNvPr>
                    <p:cNvSpPr/>
                    <p:nvPr/>
                  </p:nvSpPr>
                  <p:spPr>
                    <a:xfrm>
                      <a:off x="4326925" y="8213057"/>
                      <a:ext cx="80014" cy="70110"/>
                    </a:xfrm>
                    <a:custGeom>
                      <a:avLst/>
                      <a:gdLst>
                        <a:gd name="connsiteX0" fmla="*/ 0 w 80014"/>
                        <a:gd name="connsiteY0" fmla="*/ 35322 h 70110"/>
                        <a:gd name="connsiteX1" fmla="*/ 41747 w 80014"/>
                        <a:gd name="connsiteY1" fmla="*/ 35322 h 70110"/>
                        <a:gd name="connsiteX2" fmla="*/ 41747 w 80014"/>
                        <a:gd name="connsiteY2" fmla="*/ 70110 h 70110"/>
                        <a:gd name="connsiteX3" fmla="*/ 80014 w 80014"/>
                        <a:gd name="connsiteY3" fmla="*/ 31843 h 70110"/>
                        <a:gd name="connsiteX4" fmla="*/ 38268 w 80014"/>
                        <a:gd name="connsiteY4" fmla="*/ 533 h 70110"/>
                        <a:gd name="connsiteX5" fmla="*/ 0 w 80014"/>
                        <a:gd name="connsiteY5" fmla="*/ 35322 h 70110"/>
                        <a:gd name="connsiteX6" fmla="*/ 0 w 80014"/>
                        <a:gd name="connsiteY6" fmla="*/ 35322 h 70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014" h="70110">
                          <a:moveTo>
                            <a:pt x="0" y="35322"/>
                          </a:moveTo>
                          <a:lnTo>
                            <a:pt x="41747" y="35322"/>
                          </a:lnTo>
                          <a:lnTo>
                            <a:pt x="41747" y="70110"/>
                          </a:lnTo>
                          <a:cubicBezTo>
                            <a:pt x="62620" y="70110"/>
                            <a:pt x="80014" y="52716"/>
                            <a:pt x="80014" y="31843"/>
                          </a:cubicBezTo>
                          <a:cubicBezTo>
                            <a:pt x="80014" y="10969"/>
                            <a:pt x="59141" y="-2946"/>
                            <a:pt x="38268" y="533"/>
                          </a:cubicBezTo>
                          <a:cubicBezTo>
                            <a:pt x="17394" y="533"/>
                            <a:pt x="0" y="17927"/>
                            <a:pt x="0" y="35322"/>
                          </a:cubicBezTo>
                          <a:lnTo>
                            <a:pt x="0" y="35322"/>
                          </a:lnTo>
                          <a:close/>
                        </a:path>
                      </a:pathLst>
                    </a:custGeom>
                    <a:solidFill>
                      <a:srgbClr val="FCD7D7"/>
                    </a:solidFill>
                    <a:ln w="34755" cap="flat">
                      <a:noFill/>
                      <a:prstDash val="solid"/>
                      <a:miter/>
                    </a:ln>
                  </p:spPr>
                  <p:txBody>
                    <a:bodyPr rtlCol="0" anchor="ctr"/>
                    <a:lstStyle/>
                    <a:p>
                      <a:endParaRPr lang="en-US"/>
                    </a:p>
                  </p:txBody>
                </p:sp>
                <p:sp>
                  <p:nvSpPr>
                    <p:cNvPr id="657" name="Freeform: Shape 656">
                      <a:extLst>
                        <a:ext uri="{FF2B5EF4-FFF2-40B4-BE49-F238E27FC236}">
                          <a16:creationId xmlns:a16="http://schemas.microsoft.com/office/drawing/2014/main" xmlns="" id="{1F21A02C-93DA-415B-A3C6-294D1FB8BBF2}"/>
                        </a:ext>
                      </a:extLst>
                    </p:cNvPr>
                    <p:cNvSpPr/>
                    <p:nvPr/>
                  </p:nvSpPr>
                  <p:spPr>
                    <a:xfrm>
                      <a:off x="4326925" y="8213142"/>
                      <a:ext cx="80014" cy="70025"/>
                    </a:xfrm>
                    <a:custGeom>
                      <a:avLst/>
                      <a:gdLst>
                        <a:gd name="connsiteX0" fmla="*/ 0 w 80014"/>
                        <a:gd name="connsiteY0" fmla="*/ 35237 h 70025"/>
                        <a:gd name="connsiteX1" fmla="*/ 41747 w 80014"/>
                        <a:gd name="connsiteY1" fmla="*/ 35237 h 70025"/>
                        <a:gd name="connsiteX2" fmla="*/ 41747 w 80014"/>
                        <a:gd name="connsiteY2" fmla="*/ 70025 h 70025"/>
                        <a:gd name="connsiteX3" fmla="*/ 80014 w 80014"/>
                        <a:gd name="connsiteY3" fmla="*/ 31758 h 70025"/>
                        <a:gd name="connsiteX4" fmla="*/ 38268 w 80014"/>
                        <a:gd name="connsiteY4" fmla="*/ 448 h 70025"/>
                        <a:gd name="connsiteX5" fmla="*/ 0 w 80014"/>
                        <a:gd name="connsiteY5" fmla="*/ 35237 h 70025"/>
                        <a:gd name="connsiteX6" fmla="*/ 0 w 80014"/>
                        <a:gd name="connsiteY6" fmla="*/ 35237 h 7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014" h="70025">
                          <a:moveTo>
                            <a:pt x="0" y="35237"/>
                          </a:moveTo>
                          <a:lnTo>
                            <a:pt x="41747" y="35237"/>
                          </a:lnTo>
                          <a:lnTo>
                            <a:pt x="41747" y="70025"/>
                          </a:lnTo>
                          <a:cubicBezTo>
                            <a:pt x="62620" y="70025"/>
                            <a:pt x="80014" y="52631"/>
                            <a:pt x="80014" y="31758"/>
                          </a:cubicBezTo>
                          <a:cubicBezTo>
                            <a:pt x="80014" y="14363"/>
                            <a:pt x="59141" y="-3031"/>
                            <a:pt x="38268" y="448"/>
                          </a:cubicBezTo>
                          <a:cubicBezTo>
                            <a:pt x="17394" y="448"/>
                            <a:pt x="0" y="17842"/>
                            <a:pt x="0" y="35237"/>
                          </a:cubicBezTo>
                          <a:lnTo>
                            <a:pt x="0" y="35237"/>
                          </a:lnTo>
                          <a:close/>
                        </a:path>
                      </a:pathLst>
                    </a:custGeom>
                    <a:solidFill>
                      <a:srgbClr val="FCD6D6"/>
                    </a:solidFill>
                    <a:ln w="34755" cap="flat">
                      <a:noFill/>
                      <a:prstDash val="solid"/>
                      <a:miter/>
                    </a:ln>
                  </p:spPr>
                  <p:txBody>
                    <a:bodyPr rtlCol="0" anchor="ctr"/>
                    <a:lstStyle/>
                    <a:p>
                      <a:endParaRPr lang="en-US"/>
                    </a:p>
                  </p:txBody>
                </p:sp>
                <p:sp>
                  <p:nvSpPr>
                    <p:cNvPr id="658" name="Freeform: Shape 657">
                      <a:extLst>
                        <a:ext uri="{FF2B5EF4-FFF2-40B4-BE49-F238E27FC236}">
                          <a16:creationId xmlns:a16="http://schemas.microsoft.com/office/drawing/2014/main" xmlns="" id="{04CDDD90-CEF9-4301-8EF8-25F951766A90}"/>
                        </a:ext>
                      </a:extLst>
                    </p:cNvPr>
                    <p:cNvSpPr/>
                    <p:nvPr/>
                  </p:nvSpPr>
                  <p:spPr>
                    <a:xfrm>
                      <a:off x="4326925" y="8209663"/>
                      <a:ext cx="80014" cy="70025"/>
                    </a:xfrm>
                    <a:custGeom>
                      <a:avLst/>
                      <a:gdLst>
                        <a:gd name="connsiteX0" fmla="*/ 0 w 80014"/>
                        <a:gd name="connsiteY0" fmla="*/ 38715 h 70025"/>
                        <a:gd name="connsiteX1" fmla="*/ 41747 w 80014"/>
                        <a:gd name="connsiteY1" fmla="*/ 38715 h 70025"/>
                        <a:gd name="connsiteX2" fmla="*/ 41747 w 80014"/>
                        <a:gd name="connsiteY2" fmla="*/ 70025 h 70025"/>
                        <a:gd name="connsiteX3" fmla="*/ 80014 w 80014"/>
                        <a:gd name="connsiteY3" fmla="*/ 31758 h 70025"/>
                        <a:gd name="connsiteX4" fmla="*/ 38268 w 80014"/>
                        <a:gd name="connsiteY4" fmla="*/ 448 h 70025"/>
                        <a:gd name="connsiteX5" fmla="*/ 0 w 80014"/>
                        <a:gd name="connsiteY5" fmla="*/ 38715 h 70025"/>
                        <a:gd name="connsiteX6" fmla="*/ 0 w 80014"/>
                        <a:gd name="connsiteY6" fmla="*/ 38715 h 7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014" h="70025">
                          <a:moveTo>
                            <a:pt x="0" y="38715"/>
                          </a:moveTo>
                          <a:lnTo>
                            <a:pt x="41747" y="38715"/>
                          </a:lnTo>
                          <a:lnTo>
                            <a:pt x="41747" y="70025"/>
                          </a:lnTo>
                          <a:cubicBezTo>
                            <a:pt x="62620" y="70025"/>
                            <a:pt x="80014" y="52631"/>
                            <a:pt x="80014" y="31758"/>
                          </a:cubicBezTo>
                          <a:cubicBezTo>
                            <a:pt x="80014" y="14363"/>
                            <a:pt x="59141" y="-3031"/>
                            <a:pt x="38268" y="448"/>
                          </a:cubicBezTo>
                          <a:cubicBezTo>
                            <a:pt x="17394" y="3927"/>
                            <a:pt x="0" y="21321"/>
                            <a:pt x="0" y="38715"/>
                          </a:cubicBezTo>
                          <a:lnTo>
                            <a:pt x="0" y="38715"/>
                          </a:lnTo>
                          <a:close/>
                        </a:path>
                      </a:pathLst>
                    </a:custGeom>
                    <a:solidFill>
                      <a:srgbClr val="FCD5D5"/>
                    </a:solidFill>
                    <a:ln w="34755" cap="flat">
                      <a:noFill/>
                      <a:prstDash val="solid"/>
                      <a:miter/>
                    </a:ln>
                  </p:spPr>
                  <p:txBody>
                    <a:bodyPr rtlCol="0" anchor="ctr"/>
                    <a:lstStyle/>
                    <a:p>
                      <a:endParaRPr lang="en-US"/>
                    </a:p>
                  </p:txBody>
                </p:sp>
                <p:sp>
                  <p:nvSpPr>
                    <p:cNvPr id="659" name="Freeform: Shape 658">
                      <a:extLst>
                        <a:ext uri="{FF2B5EF4-FFF2-40B4-BE49-F238E27FC236}">
                          <a16:creationId xmlns:a16="http://schemas.microsoft.com/office/drawing/2014/main" xmlns="" id="{20B69A84-17E7-4A48-827A-30BA68102314}"/>
                        </a:ext>
                      </a:extLst>
                    </p:cNvPr>
                    <p:cNvSpPr/>
                    <p:nvPr/>
                  </p:nvSpPr>
                  <p:spPr>
                    <a:xfrm>
                      <a:off x="4326925" y="8213142"/>
                      <a:ext cx="76980" cy="66546"/>
                    </a:xfrm>
                    <a:custGeom>
                      <a:avLst/>
                      <a:gdLst>
                        <a:gd name="connsiteX0" fmla="*/ 0 w 76980"/>
                        <a:gd name="connsiteY0" fmla="*/ 35237 h 66546"/>
                        <a:gd name="connsiteX1" fmla="*/ 41747 w 76980"/>
                        <a:gd name="connsiteY1" fmla="*/ 35237 h 66546"/>
                        <a:gd name="connsiteX2" fmla="*/ 41747 w 76980"/>
                        <a:gd name="connsiteY2" fmla="*/ 66546 h 66546"/>
                        <a:gd name="connsiteX3" fmla="*/ 76535 w 76980"/>
                        <a:gd name="connsiteY3" fmla="*/ 31758 h 66546"/>
                        <a:gd name="connsiteX4" fmla="*/ 34789 w 76980"/>
                        <a:gd name="connsiteY4" fmla="*/ 448 h 66546"/>
                        <a:gd name="connsiteX5" fmla="*/ 0 w 76980"/>
                        <a:gd name="connsiteY5" fmla="*/ 35237 h 66546"/>
                        <a:gd name="connsiteX6" fmla="*/ 0 w 76980"/>
                        <a:gd name="connsiteY6" fmla="*/ 35237 h 66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980" h="66546">
                          <a:moveTo>
                            <a:pt x="0" y="35237"/>
                          </a:moveTo>
                          <a:lnTo>
                            <a:pt x="41747" y="35237"/>
                          </a:lnTo>
                          <a:lnTo>
                            <a:pt x="41747" y="66546"/>
                          </a:lnTo>
                          <a:cubicBezTo>
                            <a:pt x="62620" y="66546"/>
                            <a:pt x="80014" y="49152"/>
                            <a:pt x="76535" y="31758"/>
                          </a:cubicBezTo>
                          <a:cubicBezTo>
                            <a:pt x="76535" y="14363"/>
                            <a:pt x="55662" y="-3031"/>
                            <a:pt x="34789" y="448"/>
                          </a:cubicBezTo>
                          <a:cubicBezTo>
                            <a:pt x="17394" y="448"/>
                            <a:pt x="0" y="17842"/>
                            <a:pt x="0" y="35237"/>
                          </a:cubicBezTo>
                          <a:lnTo>
                            <a:pt x="0" y="35237"/>
                          </a:lnTo>
                          <a:close/>
                        </a:path>
                      </a:pathLst>
                    </a:custGeom>
                    <a:solidFill>
                      <a:srgbClr val="FCD4D4"/>
                    </a:solidFill>
                    <a:ln w="34755" cap="flat">
                      <a:noFill/>
                      <a:prstDash val="solid"/>
                      <a:miter/>
                    </a:ln>
                  </p:spPr>
                  <p:txBody>
                    <a:bodyPr rtlCol="0" anchor="ctr"/>
                    <a:lstStyle/>
                    <a:p>
                      <a:endParaRPr lang="en-US"/>
                    </a:p>
                  </p:txBody>
                </p:sp>
                <p:sp>
                  <p:nvSpPr>
                    <p:cNvPr id="660" name="Freeform: Shape 659">
                      <a:extLst>
                        <a:ext uri="{FF2B5EF4-FFF2-40B4-BE49-F238E27FC236}">
                          <a16:creationId xmlns:a16="http://schemas.microsoft.com/office/drawing/2014/main" xmlns="" id="{30F54AB0-65E0-4524-A51A-6B661D366551}"/>
                        </a:ext>
                      </a:extLst>
                    </p:cNvPr>
                    <p:cNvSpPr/>
                    <p:nvPr/>
                  </p:nvSpPr>
                  <p:spPr>
                    <a:xfrm>
                      <a:off x="4329959" y="8213590"/>
                      <a:ext cx="77426" cy="66098"/>
                    </a:xfrm>
                    <a:custGeom>
                      <a:avLst/>
                      <a:gdLst>
                        <a:gd name="connsiteX0" fmla="*/ 445 w 77426"/>
                        <a:gd name="connsiteY0" fmla="*/ 34789 h 66098"/>
                        <a:gd name="connsiteX1" fmla="*/ 42192 w 77426"/>
                        <a:gd name="connsiteY1" fmla="*/ 34789 h 66098"/>
                        <a:gd name="connsiteX2" fmla="*/ 42192 w 77426"/>
                        <a:gd name="connsiteY2" fmla="*/ 66099 h 66098"/>
                        <a:gd name="connsiteX3" fmla="*/ 76981 w 77426"/>
                        <a:gd name="connsiteY3" fmla="*/ 31310 h 66098"/>
                        <a:gd name="connsiteX4" fmla="*/ 35234 w 77426"/>
                        <a:gd name="connsiteY4" fmla="*/ 0 h 66098"/>
                        <a:gd name="connsiteX5" fmla="*/ 445 w 77426"/>
                        <a:gd name="connsiteY5" fmla="*/ 34789 h 66098"/>
                        <a:gd name="connsiteX6" fmla="*/ 445 w 77426"/>
                        <a:gd name="connsiteY6" fmla="*/ 34789 h 6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426" h="66098">
                          <a:moveTo>
                            <a:pt x="445" y="34789"/>
                          </a:moveTo>
                          <a:lnTo>
                            <a:pt x="42192" y="34789"/>
                          </a:lnTo>
                          <a:lnTo>
                            <a:pt x="42192" y="66099"/>
                          </a:lnTo>
                          <a:cubicBezTo>
                            <a:pt x="63065" y="66099"/>
                            <a:pt x="80460" y="48704"/>
                            <a:pt x="76981" y="31310"/>
                          </a:cubicBezTo>
                          <a:cubicBezTo>
                            <a:pt x="76981" y="13915"/>
                            <a:pt x="59587" y="0"/>
                            <a:pt x="35234" y="0"/>
                          </a:cubicBezTo>
                          <a:cubicBezTo>
                            <a:pt x="14361" y="3479"/>
                            <a:pt x="-3033" y="17394"/>
                            <a:pt x="445" y="34789"/>
                          </a:cubicBezTo>
                          <a:lnTo>
                            <a:pt x="445" y="34789"/>
                          </a:lnTo>
                          <a:close/>
                        </a:path>
                      </a:pathLst>
                    </a:custGeom>
                    <a:solidFill>
                      <a:srgbClr val="FCD3D3"/>
                    </a:solidFill>
                    <a:ln w="34755" cap="flat">
                      <a:noFill/>
                      <a:prstDash val="solid"/>
                      <a:miter/>
                    </a:ln>
                  </p:spPr>
                  <p:txBody>
                    <a:bodyPr rtlCol="0" anchor="ctr"/>
                    <a:lstStyle/>
                    <a:p>
                      <a:endParaRPr lang="en-US"/>
                    </a:p>
                  </p:txBody>
                </p:sp>
                <p:sp>
                  <p:nvSpPr>
                    <p:cNvPr id="661" name="Freeform: Shape 660">
                      <a:extLst>
                        <a:ext uri="{FF2B5EF4-FFF2-40B4-BE49-F238E27FC236}">
                          <a16:creationId xmlns:a16="http://schemas.microsoft.com/office/drawing/2014/main" xmlns="" id="{3A3A43BC-6EC4-4AC3-AEF8-FC9E80065202}"/>
                        </a:ext>
                      </a:extLst>
                    </p:cNvPr>
                    <p:cNvSpPr/>
                    <p:nvPr/>
                  </p:nvSpPr>
                  <p:spPr>
                    <a:xfrm>
                      <a:off x="4329959" y="8213590"/>
                      <a:ext cx="73947" cy="66098"/>
                    </a:xfrm>
                    <a:custGeom>
                      <a:avLst/>
                      <a:gdLst>
                        <a:gd name="connsiteX0" fmla="*/ 445 w 73947"/>
                        <a:gd name="connsiteY0" fmla="*/ 34789 h 66098"/>
                        <a:gd name="connsiteX1" fmla="*/ 38713 w 73947"/>
                        <a:gd name="connsiteY1" fmla="*/ 34789 h 66098"/>
                        <a:gd name="connsiteX2" fmla="*/ 38713 w 73947"/>
                        <a:gd name="connsiteY2" fmla="*/ 66099 h 66098"/>
                        <a:gd name="connsiteX3" fmla="*/ 73502 w 73947"/>
                        <a:gd name="connsiteY3" fmla="*/ 31310 h 66098"/>
                        <a:gd name="connsiteX4" fmla="*/ 35234 w 73947"/>
                        <a:gd name="connsiteY4" fmla="*/ 0 h 66098"/>
                        <a:gd name="connsiteX5" fmla="*/ 445 w 73947"/>
                        <a:gd name="connsiteY5" fmla="*/ 34789 h 66098"/>
                        <a:gd name="connsiteX6" fmla="*/ 445 w 73947"/>
                        <a:gd name="connsiteY6" fmla="*/ 34789 h 6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947" h="66098">
                          <a:moveTo>
                            <a:pt x="445" y="34789"/>
                          </a:moveTo>
                          <a:lnTo>
                            <a:pt x="38713" y="34789"/>
                          </a:lnTo>
                          <a:lnTo>
                            <a:pt x="38713" y="66099"/>
                          </a:lnTo>
                          <a:cubicBezTo>
                            <a:pt x="59587" y="66099"/>
                            <a:pt x="76981" y="48704"/>
                            <a:pt x="73502" y="31310"/>
                          </a:cubicBezTo>
                          <a:cubicBezTo>
                            <a:pt x="73502" y="13915"/>
                            <a:pt x="56108" y="0"/>
                            <a:pt x="35234" y="0"/>
                          </a:cubicBezTo>
                          <a:cubicBezTo>
                            <a:pt x="14361" y="3479"/>
                            <a:pt x="-3033" y="17394"/>
                            <a:pt x="445" y="34789"/>
                          </a:cubicBezTo>
                          <a:lnTo>
                            <a:pt x="445" y="34789"/>
                          </a:lnTo>
                          <a:close/>
                        </a:path>
                      </a:pathLst>
                    </a:custGeom>
                    <a:solidFill>
                      <a:srgbClr val="FCD2D2"/>
                    </a:solidFill>
                    <a:ln w="34755" cap="flat">
                      <a:noFill/>
                      <a:prstDash val="solid"/>
                      <a:miter/>
                    </a:ln>
                  </p:spPr>
                  <p:txBody>
                    <a:bodyPr rtlCol="0" anchor="ctr"/>
                    <a:lstStyle/>
                    <a:p>
                      <a:endParaRPr lang="en-US"/>
                    </a:p>
                  </p:txBody>
                </p:sp>
                <p:sp>
                  <p:nvSpPr>
                    <p:cNvPr id="662" name="Freeform: Shape 661">
                      <a:extLst>
                        <a:ext uri="{FF2B5EF4-FFF2-40B4-BE49-F238E27FC236}">
                          <a16:creationId xmlns:a16="http://schemas.microsoft.com/office/drawing/2014/main" xmlns="" id="{90950CFD-15C5-40EE-9C7E-4AB336CEB7CA}"/>
                        </a:ext>
                      </a:extLst>
                    </p:cNvPr>
                    <p:cNvSpPr/>
                    <p:nvPr/>
                  </p:nvSpPr>
                  <p:spPr>
                    <a:xfrm>
                      <a:off x="4329959" y="8213590"/>
                      <a:ext cx="73502" cy="66098"/>
                    </a:xfrm>
                    <a:custGeom>
                      <a:avLst/>
                      <a:gdLst>
                        <a:gd name="connsiteX0" fmla="*/ 445 w 73502"/>
                        <a:gd name="connsiteY0" fmla="*/ 34789 h 66098"/>
                        <a:gd name="connsiteX1" fmla="*/ 38713 w 73502"/>
                        <a:gd name="connsiteY1" fmla="*/ 34789 h 66098"/>
                        <a:gd name="connsiteX2" fmla="*/ 38713 w 73502"/>
                        <a:gd name="connsiteY2" fmla="*/ 66099 h 66098"/>
                        <a:gd name="connsiteX3" fmla="*/ 73502 w 73502"/>
                        <a:gd name="connsiteY3" fmla="*/ 31310 h 66098"/>
                        <a:gd name="connsiteX4" fmla="*/ 35234 w 73502"/>
                        <a:gd name="connsiteY4" fmla="*/ 0 h 66098"/>
                        <a:gd name="connsiteX5" fmla="*/ 445 w 73502"/>
                        <a:gd name="connsiteY5" fmla="*/ 34789 h 66098"/>
                        <a:gd name="connsiteX6" fmla="*/ 445 w 73502"/>
                        <a:gd name="connsiteY6" fmla="*/ 34789 h 6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502" h="66098">
                          <a:moveTo>
                            <a:pt x="445" y="34789"/>
                          </a:moveTo>
                          <a:lnTo>
                            <a:pt x="38713" y="34789"/>
                          </a:lnTo>
                          <a:lnTo>
                            <a:pt x="38713" y="66099"/>
                          </a:lnTo>
                          <a:cubicBezTo>
                            <a:pt x="59587" y="66099"/>
                            <a:pt x="73502" y="48704"/>
                            <a:pt x="73502" y="31310"/>
                          </a:cubicBezTo>
                          <a:cubicBezTo>
                            <a:pt x="73502" y="13915"/>
                            <a:pt x="56108" y="0"/>
                            <a:pt x="35234" y="0"/>
                          </a:cubicBezTo>
                          <a:cubicBezTo>
                            <a:pt x="14361" y="3479"/>
                            <a:pt x="-3033" y="17394"/>
                            <a:pt x="445" y="34789"/>
                          </a:cubicBezTo>
                          <a:lnTo>
                            <a:pt x="445" y="34789"/>
                          </a:lnTo>
                          <a:close/>
                        </a:path>
                      </a:pathLst>
                    </a:custGeom>
                    <a:solidFill>
                      <a:srgbClr val="FCD1D1"/>
                    </a:solidFill>
                    <a:ln w="34755" cap="flat">
                      <a:noFill/>
                      <a:prstDash val="solid"/>
                      <a:miter/>
                    </a:ln>
                  </p:spPr>
                  <p:txBody>
                    <a:bodyPr rtlCol="0" anchor="ctr"/>
                    <a:lstStyle/>
                    <a:p>
                      <a:endParaRPr lang="en-US"/>
                    </a:p>
                  </p:txBody>
                </p:sp>
                <p:sp>
                  <p:nvSpPr>
                    <p:cNvPr id="663" name="Freeform: Shape 662">
                      <a:extLst>
                        <a:ext uri="{FF2B5EF4-FFF2-40B4-BE49-F238E27FC236}">
                          <a16:creationId xmlns:a16="http://schemas.microsoft.com/office/drawing/2014/main" xmlns="" id="{A422EAEF-10A9-4ABD-BCDF-222E92BBF7A2}"/>
                        </a:ext>
                      </a:extLst>
                    </p:cNvPr>
                    <p:cNvSpPr/>
                    <p:nvPr/>
                  </p:nvSpPr>
                  <p:spPr>
                    <a:xfrm>
                      <a:off x="4330404" y="8213590"/>
                      <a:ext cx="73056" cy="66098"/>
                    </a:xfrm>
                    <a:custGeom>
                      <a:avLst/>
                      <a:gdLst>
                        <a:gd name="connsiteX0" fmla="*/ 0 w 73056"/>
                        <a:gd name="connsiteY0" fmla="*/ 34789 h 66098"/>
                        <a:gd name="connsiteX1" fmla="*/ 38268 w 73056"/>
                        <a:gd name="connsiteY1" fmla="*/ 34789 h 66098"/>
                        <a:gd name="connsiteX2" fmla="*/ 38268 w 73056"/>
                        <a:gd name="connsiteY2" fmla="*/ 66099 h 66098"/>
                        <a:gd name="connsiteX3" fmla="*/ 73057 w 73056"/>
                        <a:gd name="connsiteY3" fmla="*/ 31310 h 66098"/>
                        <a:gd name="connsiteX4" fmla="*/ 34789 w 73056"/>
                        <a:gd name="connsiteY4" fmla="*/ 0 h 66098"/>
                        <a:gd name="connsiteX5" fmla="*/ 0 w 73056"/>
                        <a:gd name="connsiteY5" fmla="*/ 34789 h 66098"/>
                        <a:gd name="connsiteX6" fmla="*/ 0 w 73056"/>
                        <a:gd name="connsiteY6" fmla="*/ 34789 h 6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056" h="66098">
                          <a:moveTo>
                            <a:pt x="0" y="34789"/>
                          </a:moveTo>
                          <a:lnTo>
                            <a:pt x="38268" y="34789"/>
                          </a:lnTo>
                          <a:lnTo>
                            <a:pt x="38268" y="66099"/>
                          </a:lnTo>
                          <a:cubicBezTo>
                            <a:pt x="59141" y="66099"/>
                            <a:pt x="73057" y="48704"/>
                            <a:pt x="73057" y="31310"/>
                          </a:cubicBezTo>
                          <a:cubicBezTo>
                            <a:pt x="73057" y="13915"/>
                            <a:pt x="55662" y="0"/>
                            <a:pt x="34789" y="0"/>
                          </a:cubicBezTo>
                          <a:cubicBezTo>
                            <a:pt x="13916" y="3479"/>
                            <a:pt x="0" y="17394"/>
                            <a:pt x="0" y="34789"/>
                          </a:cubicBezTo>
                          <a:lnTo>
                            <a:pt x="0" y="34789"/>
                          </a:lnTo>
                          <a:close/>
                        </a:path>
                      </a:pathLst>
                    </a:custGeom>
                    <a:solidFill>
                      <a:srgbClr val="FBCFCF"/>
                    </a:solidFill>
                    <a:ln w="34755" cap="flat">
                      <a:noFill/>
                      <a:prstDash val="solid"/>
                      <a:miter/>
                    </a:ln>
                  </p:spPr>
                  <p:txBody>
                    <a:bodyPr rtlCol="0" anchor="ctr"/>
                    <a:lstStyle/>
                    <a:p>
                      <a:endParaRPr lang="en-US"/>
                    </a:p>
                  </p:txBody>
                </p:sp>
                <p:sp>
                  <p:nvSpPr>
                    <p:cNvPr id="664" name="Freeform: Shape 663">
                      <a:extLst>
                        <a:ext uri="{FF2B5EF4-FFF2-40B4-BE49-F238E27FC236}">
                          <a16:creationId xmlns:a16="http://schemas.microsoft.com/office/drawing/2014/main" xmlns="" id="{6C5C566E-4B71-4EA9-937D-6B488A9B9EA4}"/>
                        </a:ext>
                      </a:extLst>
                    </p:cNvPr>
                    <p:cNvSpPr/>
                    <p:nvPr/>
                  </p:nvSpPr>
                  <p:spPr>
                    <a:xfrm>
                      <a:off x="4330404" y="8213590"/>
                      <a:ext cx="73056" cy="66098"/>
                    </a:xfrm>
                    <a:custGeom>
                      <a:avLst/>
                      <a:gdLst>
                        <a:gd name="connsiteX0" fmla="*/ 0 w 73056"/>
                        <a:gd name="connsiteY0" fmla="*/ 34789 h 66098"/>
                        <a:gd name="connsiteX1" fmla="*/ 38268 w 73056"/>
                        <a:gd name="connsiteY1" fmla="*/ 34789 h 66098"/>
                        <a:gd name="connsiteX2" fmla="*/ 38268 w 73056"/>
                        <a:gd name="connsiteY2" fmla="*/ 66099 h 66098"/>
                        <a:gd name="connsiteX3" fmla="*/ 73057 w 73056"/>
                        <a:gd name="connsiteY3" fmla="*/ 31310 h 66098"/>
                        <a:gd name="connsiteX4" fmla="*/ 34789 w 73056"/>
                        <a:gd name="connsiteY4" fmla="*/ 0 h 66098"/>
                        <a:gd name="connsiteX5" fmla="*/ 0 w 73056"/>
                        <a:gd name="connsiteY5" fmla="*/ 34789 h 66098"/>
                        <a:gd name="connsiteX6" fmla="*/ 0 w 73056"/>
                        <a:gd name="connsiteY6" fmla="*/ 34789 h 6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056" h="66098">
                          <a:moveTo>
                            <a:pt x="0" y="34789"/>
                          </a:moveTo>
                          <a:lnTo>
                            <a:pt x="38268" y="34789"/>
                          </a:lnTo>
                          <a:lnTo>
                            <a:pt x="38268" y="66099"/>
                          </a:lnTo>
                          <a:cubicBezTo>
                            <a:pt x="59141" y="66099"/>
                            <a:pt x="73057" y="48704"/>
                            <a:pt x="73057" y="31310"/>
                          </a:cubicBezTo>
                          <a:cubicBezTo>
                            <a:pt x="73057" y="13915"/>
                            <a:pt x="55662" y="0"/>
                            <a:pt x="34789" y="0"/>
                          </a:cubicBezTo>
                          <a:cubicBezTo>
                            <a:pt x="13916" y="3479"/>
                            <a:pt x="0" y="17394"/>
                            <a:pt x="0" y="34789"/>
                          </a:cubicBezTo>
                          <a:lnTo>
                            <a:pt x="0" y="34789"/>
                          </a:lnTo>
                          <a:close/>
                        </a:path>
                      </a:pathLst>
                    </a:custGeom>
                    <a:solidFill>
                      <a:srgbClr val="FBCECE"/>
                    </a:solidFill>
                    <a:ln w="34755" cap="flat">
                      <a:noFill/>
                      <a:prstDash val="solid"/>
                      <a:miter/>
                    </a:ln>
                  </p:spPr>
                  <p:txBody>
                    <a:bodyPr rtlCol="0" anchor="ctr"/>
                    <a:lstStyle/>
                    <a:p>
                      <a:endParaRPr lang="en-US"/>
                    </a:p>
                  </p:txBody>
                </p:sp>
                <p:sp>
                  <p:nvSpPr>
                    <p:cNvPr id="665" name="Freeform: Shape 664">
                      <a:extLst>
                        <a:ext uri="{FF2B5EF4-FFF2-40B4-BE49-F238E27FC236}">
                          <a16:creationId xmlns:a16="http://schemas.microsoft.com/office/drawing/2014/main" xmlns="" id="{25A0F00F-53B7-4806-8E7E-9906CC5F6F89}"/>
                        </a:ext>
                      </a:extLst>
                    </p:cNvPr>
                    <p:cNvSpPr/>
                    <p:nvPr/>
                  </p:nvSpPr>
                  <p:spPr>
                    <a:xfrm>
                      <a:off x="4330404" y="8213590"/>
                      <a:ext cx="73056" cy="66098"/>
                    </a:xfrm>
                    <a:custGeom>
                      <a:avLst/>
                      <a:gdLst>
                        <a:gd name="connsiteX0" fmla="*/ 0 w 73056"/>
                        <a:gd name="connsiteY0" fmla="*/ 34789 h 66098"/>
                        <a:gd name="connsiteX1" fmla="*/ 38268 w 73056"/>
                        <a:gd name="connsiteY1" fmla="*/ 34789 h 66098"/>
                        <a:gd name="connsiteX2" fmla="*/ 38268 w 73056"/>
                        <a:gd name="connsiteY2" fmla="*/ 66099 h 66098"/>
                        <a:gd name="connsiteX3" fmla="*/ 73057 w 73056"/>
                        <a:gd name="connsiteY3" fmla="*/ 31310 h 66098"/>
                        <a:gd name="connsiteX4" fmla="*/ 34789 w 73056"/>
                        <a:gd name="connsiteY4" fmla="*/ 0 h 66098"/>
                        <a:gd name="connsiteX5" fmla="*/ 0 w 73056"/>
                        <a:gd name="connsiteY5" fmla="*/ 34789 h 66098"/>
                        <a:gd name="connsiteX6" fmla="*/ 0 w 73056"/>
                        <a:gd name="connsiteY6" fmla="*/ 34789 h 6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056" h="66098">
                          <a:moveTo>
                            <a:pt x="0" y="34789"/>
                          </a:moveTo>
                          <a:lnTo>
                            <a:pt x="38268" y="34789"/>
                          </a:lnTo>
                          <a:lnTo>
                            <a:pt x="38268" y="66099"/>
                          </a:lnTo>
                          <a:cubicBezTo>
                            <a:pt x="59141" y="66099"/>
                            <a:pt x="73057" y="48704"/>
                            <a:pt x="73057" y="31310"/>
                          </a:cubicBezTo>
                          <a:cubicBezTo>
                            <a:pt x="73057" y="13915"/>
                            <a:pt x="55662" y="0"/>
                            <a:pt x="34789" y="0"/>
                          </a:cubicBezTo>
                          <a:cubicBezTo>
                            <a:pt x="13916" y="3479"/>
                            <a:pt x="0" y="17394"/>
                            <a:pt x="0" y="34789"/>
                          </a:cubicBezTo>
                          <a:lnTo>
                            <a:pt x="0" y="34789"/>
                          </a:lnTo>
                          <a:close/>
                        </a:path>
                      </a:pathLst>
                    </a:custGeom>
                    <a:solidFill>
                      <a:srgbClr val="FBCDCD"/>
                    </a:solidFill>
                    <a:ln w="34755" cap="flat">
                      <a:noFill/>
                      <a:prstDash val="solid"/>
                      <a:miter/>
                    </a:ln>
                  </p:spPr>
                  <p:txBody>
                    <a:bodyPr rtlCol="0" anchor="ctr"/>
                    <a:lstStyle/>
                    <a:p>
                      <a:endParaRPr lang="en-US"/>
                    </a:p>
                  </p:txBody>
                </p:sp>
                <p:sp>
                  <p:nvSpPr>
                    <p:cNvPr id="666" name="Freeform: Shape 665">
                      <a:extLst>
                        <a:ext uri="{FF2B5EF4-FFF2-40B4-BE49-F238E27FC236}">
                          <a16:creationId xmlns:a16="http://schemas.microsoft.com/office/drawing/2014/main" xmlns="" id="{C382EE92-1EDF-4B50-96D8-31C04EE021F3}"/>
                        </a:ext>
                      </a:extLst>
                    </p:cNvPr>
                    <p:cNvSpPr/>
                    <p:nvPr/>
                  </p:nvSpPr>
                  <p:spPr>
                    <a:xfrm>
                      <a:off x="4330404" y="8213590"/>
                      <a:ext cx="73056" cy="66098"/>
                    </a:xfrm>
                    <a:custGeom>
                      <a:avLst/>
                      <a:gdLst>
                        <a:gd name="connsiteX0" fmla="*/ 0 w 73056"/>
                        <a:gd name="connsiteY0" fmla="*/ 34789 h 66098"/>
                        <a:gd name="connsiteX1" fmla="*/ 38268 w 73056"/>
                        <a:gd name="connsiteY1" fmla="*/ 34789 h 66098"/>
                        <a:gd name="connsiteX2" fmla="*/ 38268 w 73056"/>
                        <a:gd name="connsiteY2" fmla="*/ 66099 h 66098"/>
                        <a:gd name="connsiteX3" fmla="*/ 73057 w 73056"/>
                        <a:gd name="connsiteY3" fmla="*/ 31310 h 66098"/>
                        <a:gd name="connsiteX4" fmla="*/ 34789 w 73056"/>
                        <a:gd name="connsiteY4" fmla="*/ 0 h 66098"/>
                        <a:gd name="connsiteX5" fmla="*/ 0 w 73056"/>
                        <a:gd name="connsiteY5" fmla="*/ 34789 h 66098"/>
                        <a:gd name="connsiteX6" fmla="*/ 0 w 73056"/>
                        <a:gd name="connsiteY6" fmla="*/ 34789 h 6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056" h="66098">
                          <a:moveTo>
                            <a:pt x="0" y="34789"/>
                          </a:moveTo>
                          <a:lnTo>
                            <a:pt x="38268" y="34789"/>
                          </a:lnTo>
                          <a:lnTo>
                            <a:pt x="38268" y="66099"/>
                          </a:lnTo>
                          <a:cubicBezTo>
                            <a:pt x="59141" y="66099"/>
                            <a:pt x="73057" y="48704"/>
                            <a:pt x="73057" y="31310"/>
                          </a:cubicBezTo>
                          <a:cubicBezTo>
                            <a:pt x="73057" y="13915"/>
                            <a:pt x="55662" y="0"/>
                            <a:pt x="34789" y="0"/>
                          </a:cubicBezTo>
                          <a:cubicBezTo>
                            <a:pt x="13916" y="3479"/>
                            <a:pt x="0" y="17394"/>
                            <a:pt x="0" y="34789"/>
                          </a:cubicBezTo>
                          <a:lnTo>
                            <a:pt x="0" y="34789"/>
                          </a:lnTo>
                          <a:close/>
                        </a:path>
                      </a:pathLst>
                    </a:custGeom>
                    <a:solidFill>
                      <a:srgbClr val="FBCCCC"/>
                    </a:solidFill>
                    <a:ln w="34755" cap="flat">
                      <a:noFill/>
                      <a:prstDash val="solid"/>
                      <a:miter/>
                    </a:ln>
                  </p:spPr>
                  <p:txBody>
                    <a:bodyPr rtlCol="0" anchor="ctr"/>
                    <a:lstStyle/>
                    <a:p>
                      <a:endParaRPr lang="en-US"/>
                    </a:p>
                  </p:txBody>
                </p:sp>
                <p:sp>
                  <p:nvSpPr>
                    <p:cNvPr id="667" name="Freeform: Shape 666">
                      <a:extLst>
                        <a:ext uri="{FF2B5EF4-FFF2-40B4-BE49-F238E27FC236}">
                          <a16:creationId xmlns:a16="http://schemas.microsoft.com/office/drawing/2014/main" xmlns="" id="{AF361154-0C4D-481B-8CC2-FA0E1783BB4D}"/>
                        </a:ext>
                      </a:extLst>
                    </p:cNvPr>
                    <p:cNvSpPr/>
                    <p:nvPr/>
                  </p:nvSpPr>
                  <p:spPr>
                    <a:xfrm>
                      <a:off x="4330404" y="8213590"/>
                      <a:ext cx="73056" cy="66098"/>
                    </a:xfrm>
                    <a:custGeom>
                      <a:avLst/>
                      <a:gdLst>
                        <a:gd name="connsiteX0" fmla="*/ 0 w 73056"/>
                        <a:gd name="connsiteY0" fmla="*/ 34789 h 66098"/>
                        <a:gd name="connsiteX1" fmla="*/ 38268 w 73056"/>
                        <a:gd name="connsiteY1" fmla="*/ 34789 h 66098"/>
                        <a:gd name="connsiteX2" fmla="*/ 38268 w 73056"/>
                        <a:gd name="connsiteY2" fmla="*/ 66099 h 66098"/>
                        <a:gd name="connsiteX3" fmla="*/ 73057 w 73056"/>
                        <a:gd name="connsiteY3" fmla="*/ 31310 h 66098"/>
                        <a:gd name="connsiteX4" fmla="*/ 34789 w 73056"/>
                        <a:gd name="connsiteY4" fmla="*/ 0 h 66098"/>
                        <a:gd name="connsiteX5" fmla="*/ 0 w 73056"/>
                        <a:gd name="connsiteY5" fmla="*/ 34789 h 66098"/>
                        <a:gd name="connsiteX6" fmla="*/ 0 w 73056"/>
                        <a:gd name="connsiteY6" fmla="*/ 34789 h 6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056" h="66098">
                          <a:moveTo>
                            <a:pt x="0" y="34789"/>
                          </a:moveTo>
                          <a:lnTo>
                            <a:pt x="38268" y="34789"/>
                          </a:lnTo>
                          <a:lnTo>
                            <a:pt x="38268" y="66099"/>
                          </a:lnTo>
                          <a:cubicBezTo>
                            <a:pt x="59141" y="66099"/>
                            <a:pt x="73057" y="48704"/>
                            <a:pt x="73057" y="31310"/>
                          </a:cubicBezTo>
                          <a:cubicBezTo>
                            <a:pt x="73057" y="13915"/>
                            <a:pt x="55662" y="0"/>
                            <a:pt x="34789" y="0"/>
                          </a:cubicBezTo>
                          <a:cubicBezTo>
                            <a:pt x="13916" y="3479"/>
                            <a:pt x="0" y="17394"/>
                            <a:pt x="0" y="34789"/>
                          </a:cubicBezTo>
                          <a:lnTo>
                            <a:pt x="0" y="34789"/>
                          </a:lnTo>
                          <a:close/>
                        </a:path>
                      </a:pathLst>
                    </a:custGeom>
                    <a:solidFill>
                      <a:srgbClr val="FBCBCB"/>
                    </a:solidFill>
                    <a:ln w="34755" cap="flat">
                      <a:noFill/>
                      <a:prstDash val="solid"/>
                      <a:miter/>
                    </a:ln>
                  </p:spPr>
                  <p:txBody>
                    <a:bodyPr rtlCol="0" anchor="ctr"/>
                    <a:lstStyle/>
                    <a:p>
                      <a:endParaRPr lang="en-US"/>
                    </a:p>
                  </p:txBody>
                </p:sp>
                <p:sp>
                  <p:nvSpPr>
                    <p:cNvPr id="668" name="Freeform: Shape 667">
                      <a:extLst>
                        <a:ext uri="{FF2B5EF4-FFF2-40B4-BE49-F238E27FC236}">
                          <a16:creationId xmlns:a16="http://schemas.microsoft.com/office/drawing/2014/main" xmlns="" id="{F8570488-FAF8-44C6-B0F0-DA78D8C59554}"/>
                        </a:ext>
                      </a:extLst>
                    </p:cNvPr>
                    <p:cNvSpPr/>
                    <p:nvPr/>
                  </p:nvSpPr>
                  <p:spPr>
                    <a:xfrm>
                      <a:off x="4330404" y="8216532"/>
                      <a:ext cx="73056" cy="63156"/>
                    </a:xfrm>
                    <a:custGeom>
                      <a:avLst/>
                      <a:gdLst>
                        <a:gd name="connsiteX0" fmla="*/ 0 w 73056"/>
                        <a:gd name="connsiteY0" fmla="*/ 31847 h 63156"/>
                        <a:gd name="connsiteX1" fmla="*/ 38268 w 73056"/>
                        <a:gd name="connsiteY1" fmla="*/ 31847 h 63156"/>
                        <a:gd name="connsiteX2" fmla="*/ 38268 w 73056"/>
                        <a:gd name="connsiteY2" fmla="*/ 63156 h 63156"/>
                        <a:gd name="connsiteX3" fmla="*/ 73057 w 73056"/>
                        <a:gd name="connsiteY3" fmla="*/ 28368 h 63156"/>
                        <a:gd name="connsiteX4" fmla="*/ 34789 w 73056"/>
                        <a:gd name="connsiteY4" fmla="*/ 537 h 63156"/>
                        <a:gd name="connsiteX5" fmla="*/ 0 w 73056"/>
                        <a:gd name="connsiteY5" fmla="*/ 31847 h 63156"/>
                        <a:gd name="connsiteX6" fmla="*/ 0 w 73056"/>
                        <a:gd name="connsiteY6" fmla="*/ 31847 h 63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056" h="63156">
                          <a:moveTo>
                            <a:pt x="0" y="31847"/>
                          </a:moveTo>
                          <a:lnTo>
                            <a:pt x="38268" y="31847"/>
                          </a:lnTo>
                          <a:lnTo>
                            <a:pt x="38268" y="63156"/>
                          </a:lnTo>
                          <a:cubicBezTo>
                            <a:pt x="59141" y="63156"/>
                            <a:pt x="73057" y="45762"/>
                            <a:pt x="73057" y="28368"/>
                          </a:cubicBezTo>
                          <a:cubicBezTo>
                            <a:pt x="73057" y="10973"/>
                            <a:pt x="55662" y="-2942"/>
                            <a:pt x="34789" y="537"/>
                          </a:cubicBezTo>
                          <a:cubicBezTo>
                            <a:pt x="13916" y="537"/>
                            <a:pt x="0" y="14452"/>
                            <a:pt x="0" y="31847"/>
                          </a:cubicBezTo>
                          <a:lnTo>
                            <a:pt x="0" y="31847"/>
                          </a:lnTo>
                          <a:close/>
                        </a:path>
                      </a:pathLst>
                    </a:custGeom>
                    <a:solidFill>
                      <a:srgbClr val="FBCACA"/>
                    </a:solidFill>
                    <a:ln w="34755" cap="flat">
                      <a:noFill/>
                      <a:prstDash val="solid"/>
                      <a:miter/>
                    </a:ln>
                  </p:spPr>
                  <p:txBody>
                    <a:bodyPr rtlCol="0" anchor="ctr"/>
                    <a:lstStyle/>
                    <a:p>
                      <a:endParaRPr lang="en-US"/>
                    </a:p>
                  </p:txBody>
                </p:sp>
                <p:sp>
                  <p:nvSpPr>
                    <p:cNvPr id="669" name="Freeform: Shape 668">
                      <a:extLst>
                        <a:ext uri="{FF2B5EF4-FFF2-40B4-BE49-F238E27FC236}">
                          <a16:creationId xmlns:a16="http://schemas.microsoft.com/office/drawing/2014/main" xmlns="" id="{BE2BE74A-81A1-49AF-973C-376A718E6C04}"/>
                        </a:ext>
                      </a:extLst>
                    </p:cNvPr>
                    <p:cNvSpPr/>
                    <p:nvPr/>
                  </p:nvSpPr>
                  <p:spPr>
                    <a:xfrm>
                      <a:off x="4330404" y="8216532"/>
                      <a:ext cx="73056" cy="63156"/>
                    </a:xfrm>
                    <a:custGeom>
                      <a:avLst/>
                      <a:gdLst>
                        <a:gd name="connsiteX0" fmla="*/ 0 w 73056"/>
                        <a:gd name="connsiteY0" fmla="*/ 31847 h 63156"/>
                        <a:gd name="connsiteX1" fmla="*/ 38268 w 73056"/>
                        <a:gd name="connsiteY1" fmla="*/ 31847 h 63156"/>
                        <a:gd name="connsiteX2" fmla="*/ 38268 w 73056"/>
                        <a:gd name="connsiteY2" fmla="*/ 63156 h 63156"/>
                        <a:gd name="connsiteX3" fmla="*/ 73057 w 73056"/>
                        <a:gd name="connsiteY3" fmla="*/ 28368 h 63156"/>
                        <a:gd name="connsiteX4" fmla="*/ 34789 w 73056"/>
                        <a:gd name="connsiteY4" fmla="*/ 537 h 63156"/>
                        <a:gd name="connsiteX5" fmla="*/ 0 w 73056"/>
                        <a:gd name="connsiteY5" fmla="*/ 31847 h 63156"/>
                        <a:gd name="connsiteX6" fmla="*/ 0 w 73056"/>
                        <a:gd name="connsiteY6" fmla="*/ 31847 h 63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056" h="63156">
                          <a:moveTo>
                            <a:pt x="0" y="31847"/>
                          </a:moveTo>
                          <a:lnTo>
                            <a:pt x="38268" y="31847"/>
                          </a:lnTo>
                          <a:lnTo>
                            <a:pt x="38268" y="63156"/>
                          </a:lnTo>
                          <a:cubicBezTo>
                            <a:pt x="59141" y="63156"/>
                            <a:pt x="73057" y="45762"/>
                            <a:pt x="73057" y="28368"/>
                          </a:cubicBezTo>
                          <a:cubicBezTo>
                            <a:pt x="73057" y="10973"/>
                            <a:pt x="55662" y="-2942"/>
                            <a:pt x="34789" y="537"/>
                          </a:cubicBezTo>
                          <a:cubicBezTo>
                            <a:pt x="13916" y="537"/>
                            <a:pt x="0" y="17931"/>
                            <a:pt x="0" y="31847"/>
                          </a:cubicBezTo>
                          <a:lnTo>
                            <a:pt x="0" y="31847"/>
                          </a:lnTo>
                          <a:close/>
                        </a:path>
                      </a:pathLst>
                    </a:custGeom>
                    <a:solidFill>
                      <a:srgbClr val="FBC9C9"/>
                    </a:solidFill>
                    <a:ln w="34755" cap="flat">
                      <a:noFill/>
                      <a:prstDash val="solid"/>
                      <a:miter/>
                    </a:ln>
                  </p:spPr>
                  <p:txBody>
                    <a:bodyPr rtlCol="0" anchor="ctr"/>
                    <a:lstStyle/>
                    <a:p>
                      <a:endParaRPr lang="en-US"/>
                    </a:p>
                  </p:txBody>
                </p:sp>
                <p:sp>
                  <p:nvSpPr>
                    <p:cNvPr id="670" name="Freeform: Shape 669">
                      <a:extLst>
                        <a:ext uri="{FF2B5EF4-FFF2-40B4-BE49-F238E27FC236}">
                          <a16:creationId xmlns:a16="http://schemas.microsoft.com/office/drawing/2014/main" xmlns="" id="{92B6F54C-851E-4688-A5AA-B93F377E83FD}"/>
                        </a:ext>
                      </a:extLst>
                    </p:cNvPr>
                    <p:cNvSpPr/>
                    <p:nvPr/>
                  </p:nvSpPr>
                  <p:spPr>
                    <a:xfrm>
                      <a:off x="4330404" y="8216532"/>
                      <a:ext cx="70110" cy="63156"/>
                    </a:xfrm>
                    <a:custGeom>
                      <a:avLst/>
                      <a:gdLst>
                        <a:gd name="connsiteX0" fmla="*/ 0 w 70110"/>
                        <a:gd name="connsiteY0" fmla="*/ 31847 h 63156"/>
                        <a:gd name="connsiteX1" fmla="*/ 38268 w 70110"/>
                        <a:gd name="connsiteY1" fmla="*/ 31847 h 63156"/>
                        <a:gd name="connsiteX2" fmla="*/ 38268 w 70110"/>
                        <a:gd name="connsiteY2" fmla="*/ 63156 h 63156"/>
                        <a:gd name="connsiteX3" fmla="*/ 69578 w 70110"/>
                        <a:gd name="connsiteY3" fmla="*/ 28368 h 63156"/>
                        <a:gd name="connsiteX4" fmla="*/ 31310 w 70110"/>
                        <a:gd name="connsiteY4" fmla="*/ 537 h 63156"/>
                        <a:gd name="connsiteX5" fmla="*/ 0 w 70110"/>
                        <a:gd name="connsiteY5" fmla="*/ 31847 h 63156"/>
                        <a:gd name="connsiteX6" fmla="*/ 0 w 70110"/>
                        <a:gd name="connsiteY6" fmla="*/ 31847 h 63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110" h="63156">
                          <a:moveTo>
                            <a:pt x="0" y="31847"/>
                          </a:moveTo>
                          <a:lnTo>
                            <a:pt x="38268" y="31847"/>
                          </a:lnTo>
                          <a:lnTo>
                            <a:pt x="38268" y="63156"/>
                          </a:lnTo>
                          <a:cubicBezTo>
                            <a:pt x="59141" y="63156"/>
                            <a:pt x="73057" y="45762"/>
                            <a:pt x="69578" y="28368"/>
                          </a:cubicBezTo>
                          <a:cubicBezTo>
                            <a:pt x="69578" y="10973"/>
                            <a:pt x="52183" y="-2942"/>
                            <a:pt x="31310" y="537"/>
                          </a:cubicBezTo>
                          <a:cubicBezTo>
                            <a:pt x="13916" y="537"/>
                            <a:pt x="0" y="17931"/>
                            <a:pt x="0" y="31847"/>
                          </a:cubicBezTo>
                          <a:lnTo>
                            <a:pt x="0" y="31847"/>
                          </a:lnTo>
                          <a:close/>
                        </a:path>
                      </a:pathLst>
                    </a:custGeom>
                    <a:solidFill>
                      <a:srgbClr val="FBC8C8"/>
                    </a:solidFill>
                    <a:ln w="34755" cap="flat">
                      <a:noFill/>
                      <a:prstDash val="solid"/>
                      <a:miter/>
                    </a:ln>
                  </p:spPr>
                  <p:txBody>
                    <a:bodyPr rtlCol="0" anchor="ctr"/>
                    <a:lstStyle/>
                    <a:p>
                      <a:endParaRPr lang="en-US"/>
                    </a:p>
                  </p:txBody>
                </p:sp>
                <p:sp>
                  <p:nvSpPr>
                    <p:cNvPr id="671" name="Freeform: Shape 670">
                      <a:extLst>
                        <a:ext uri="{FF2B5EF4-FFF2-40B4-BE49-F238E27FC236}">
                          <a16:creationId xmlns:a16="http://schemas.microsoft.com/office/drawing/2014/main" xmlns="" id="{99604526-1627-4B94-9982-690968D15837}"/>
                        </a:ext>
                      </a:extLst>
                    </p:cNvPr>
                    <p:cNvSpPr/>
                    <p:nvPr/>
                  </p:nvSpPr>
                  <p:spPr>
                    <a:xfrm>
                      <a:off x="4333354" y="8216532"/>
                      <a:ext cx="70554" cy="59677"/>
                    </a:xfrm>
                    <a:custGeom>
                      <a:avLst/>
                      <a:gdLst>
                        <a:gd name="connsiteX0" fmla="*/ 529 w 70554"/>
                        <a:gd name="connsiteY0" fmla="*/ 31847 h 59677"/>
                        <a:gd name="connsiteX1" fmla="*/ 38797 w 70554"/>
                        <a:gd name="connsiteY1" fmla="*/ 31847 h 59677"/>
                        <a:gd name="connsiteX2" fmla="*/ 38797 w 70554"/>
                        <a:gd name="connsiteY2" fmla="*/ 59678 h 59677"/>
                        <a:gd name="connsiteX3" fmla="*/ 70107 w 70554"/>
                        <a:gd name="connsiteY3" fmla="*/ 28368 h 59677"/>
                        <a:gd name="connsiteX4" fmla="*/ 35318 w 70554"/>
                        <a:gd name="connsiteY4" fmla="*/ 537 h 59677"/>
                        <a:gd name="connsiteX5" fmla="*/ 529 w 70554"/>
                        <a:gd name="connsiteY5" fmla="*/ 31847 h 59677"/>
                        <a:gd name="connsiteX6" fmla="*/ 529 w 70554"/>
                        <a:gd name="connsiteY6" fmla="*/ 31847 h 59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554" h="59677">
                          <a:moveTo>
                            <a:pt x="529" y="31847"/>
                          </a:moveTo>
                          <a:lnTo>
                            <a:pt x="38797" y="31847"/>
                          </a:lnTo>
                          <a:lnTo>
                            <a:pt x="38797" y="59678"/>
                          </a:lnTo>
                          <a:cubicBezTo>
                            <a:pt x="56191" y="59678"/>
                            <a:pt x="73585" y="42283"/>
                            <a:pt x="70107" y="28368"/>
                          </a:cubicBezTo>
                          <a:cubicBezTo>
                            <a:pt x="70107" y="10973"/>
                            <a:pt x="52712" y="-2942"/>
                            <a:pt x="35318" y="537"/>
                          </a:cubicBezTo>
                          <a:cubicBezTo>
                            <a:pt x="10966" y="537"/>
                            <a:pt x="-2950" y="17931"/>
                            <a:pt x="529" y="31847"/>
                          </a:cubicBezTo>
                          <a:lnTo>
                            <a:pt x="529" y="31847"/>
                          </a:lnTo>
                          <a:close/>
                        </a:path>
                      </a:pathLst>
                    </a:custGeom>
                    <a:solidFill>
                      <a:srgbClr val="FBC7C7"/>
                    </a:solidFill>
                    <a:ln w="34755" cap="flat">
                      <a:noFill/>
                      <a:prstDash val="solid"/>
                      <a:miter/>
                    </a:ln>
                  </p:spPr>
                  <p:txBody>
                    <a:bodyPr rtlCol="0" anchor="ctr"/>
                    <a:lstStyle/>
                    <a:p>
                      <a:endParaRPr lang="en-US"/>
                    </a:p>
                  </p:txBody>
                </p:sp>
                <p:sp>
                  <p:nvSpPr>
                    <p:cNvPr id="672" name="Freeform: Shape 671">
                      <a:extLst>
                        <a:ext uri="{FF2B5EF4-FFF2-40B4-BE49-F238E27FC236}">
                          <a16:creationId xmlns:a16="http://schemas.microsoft.com/office/drawing/2014/main" xmlns="" id="{F155F5A3-CE6F-496D-90E6-3F5D060608C7}"/>
                        </a:ext>
                      </a:extLst>
                    </p:cNvPr>
                    <p:cNvSpPr/>
                    <p:nvPr/>
                  </p:nvSpPr>
                  <p:spPr>
                    <a:xfrm>
                      <a:off x="4333435" y="8217069"/>
                      <a:ext cx="66994" cy="59140"/>
                    </a:xfrm>
                    <a:custGeom>
                      <a:avLst/>
                      <a:gdLst>
                        <a:gd name="connsiteX0" fmla="*/ 448 w 66994"/>
                        <a:gd name="connsiteY0" fmla="*/ 31310 h 59140"/>
                        <a:gd name="connsiteX1" fmla="*/ 35237 w 66994"/>
                        <a:gd name="connsiteY1" fmla="*/ 31310 h 59140"/>
                        <a:gd name="connsiteX2" fmla="*/ 35237 w 66994"/>
                        <a:gd name="connsiteY2" fmla="*/ 59141 h 59140"/>
                        <a:gd name="connsiteX3" fmla="*/ 66546 w 66994"/>
                        <a:gd name="connsiteY3" fmla="*/ 27831 h 59140"/>
                        <a:gd name="connsiteX4" fmla="*/ 31757 w 66994"/>
                        <a:gd name="connsiteY4" fmla="*/ 0 h 59140"/>
                        <a:gd name="connsiteX5" fmla="*/ 448 w 66994"/>
                        <a:gd name="connsiteY5" fmla="*/ 31310 h 59140"/>
                        <a:gd name="connsiteX6" fmla="*/ 448 w 66994"/>
                        <a:gd name="connsiteY6" fmla="*/ 31310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994" h="59140">
                          <a:moveTo>
                            <a:pt x="448" y="31310"/>
                          </a:moveTo>
                          <a:lnTo>
                            <a:pt x="35237" y="31310"/>
                          </a:lnTo>
                          <a:lnTo>
                            <a:pt x="35237" y="59141"/>
                          </a:lnTo>
                          <a:cubicBezTo>
                            <a:pt x="52631" y="59141"/>
                            <a:pt x="70025" y="41747"/>
                            <a:pt x="66546" y="27831"/>
                          </a:cubicBezTo>
                          <a:cubicBezTo>
                            <a:pt x="66546" y="10437"/>
                            <a:pt x="49152" y="0"/>
                            <a:pt x="31757" y="0"/>
                          </a:cubicBezTo>
                          <a:cubicBezTo>
                            <a:pt x="14363" y="0"/>
                            <a:pt x="-3031" y="17394"/>
                            <a:pt x="448" y="31310"/>
                          </a:cubicBezTo>
                          <a:lnTo>
                            <a:pt x="448" y="31310"/>
                          </a:lnTo>
                          <a:close/>
                        </a:path>
                      </a:pathLst>
                    </a:custGeom>
                    <a:solidFill>
                      <a:srgbClr val="FBC6C6"/>
                    </a:solidFill>
                    <a:ln w="34755" cap="flat">
                      <a:noFill/>
                      <a:prstDash val="solid"/>
                      <a:miter/>
                    </a:ln>
                  </p:spPr>
                  <p:txBody>
                    <a:bodyPr rtlCol="0" anchor="ctr"/>
                    <a:lstStyle/>
                    <a:p>
                      <a:endParaRPr lang="en-US"/>
                    </a:p>
                  </p:txBody>
                </p:sp>
                <p:sp>
                  <p:nvSpPr>
                    <p:cNvPr id="673" name="Freeform: Shape 672">
                      <a:extLst>
                        <a:ext uri="{FF2B5EF4-FFF2-40B4-BE49-F238E27FC236}">
                          <a16:creationId xmlns:a16="http://schemas.microsoft.com/office/drawing/2014/main" xmlns="" id="{09768A94-C4FC-4DFD-B06C-BD5DFD7F44E4}"/>
                        </a:ext>
                      </a:extLst>
                    </p:cNvPr>
                    <p:cNvSpPr/>
                    <p:nvPr/>
                  </p:nvSpPr>
                  <p:spPr>
                    <a:xfrm>
                      <a:off x="4333435" y="8217069"/>
                      <a:ext cx="66994" cy="59140"/>
                    </a:xfrm>
                    <a:custGeom>
                      <a:avLst/>
                      <a:gdLst>
                        <a:gd name="connsiteX0" fmla="*/ 448 w 66994"/>
                        <a:gd name="connsiteY0" fmla="*/ 31310 h 59140"/>
                        <a:gd name="connsiteX1" fmla="*/ 35237 w 66994"/>
                        <a:gd name="connsiteY1" fmla="*/ 31310 h 59140"/>
                        <a:gd name="connsiteX2" fmla="*/ 35237 w 66994"/>
                        <a:gd name="connsiteY2" fmla="*/ 59141 h 59140"/>
                        <a:gd name="connsiteX3" fmla="*/ 66546 w 66994"/>
                        <a:gd name="connsiteY3" fmla="*/ 27831 h 59140"/>
                        <a:gd name="connsiteX4" fmla="*/ 31757 w 66994"/>
                        <a:gd name="connsiteY4" fmla="*/ 0 h 59140"/>
                        <a:gd name="connsiteX5" fmla="*/ 448 w 66994"/>
                        <a:gd name="connsiteY5" fmla="*/ 31310 h 59140"/>
                        <a:gd name="connsiteX6" fmla="*/ 448 w 66994"/>
                        <a:gd name="connsiteY6" fmla="*/ 31310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994" h="59140">
                          <a:moveTo>
                            <a:pt x="448" y="31310"/>
                          </a:moveTo>
                          <a:lnTo>
                            <a:pt x="35237" y="31310"/>
                          </a:lnTo>
                          <a:lnTo>
                            <a:pt x="35237" y="59141"/>
                          </a:lnTo>
                          <a:cubicBezTo>
                            <a:pt x="52631" y="59141"/>
                            <a:pt x="70025" y="41747"/>
                            <a:pt x="66546" y="27831"/>
                          </a:cubicBezTo>
                          <a:cubicBezTo>
                            <a:pt x="66546" y="10437"/>
                            <a:pt x="49152" y="0"/>
                            <a:pt x="31757" y="0"/>
                          </a:cubicBezTo>
                          <a:cubicBezTo>
                            <a:pt x="14363" y="3479"/>
                            <a:pt x="-3031" y="17394"/>
                            <a:pt x="448" y="31310"/>
                          </a:cubicBezTo>
                          <a:lnTo>
                            <a:pt x="448" y="31310"/>
                          </a:lnTo>
                          <a:close/>
                        </a:path>
                      </a:pathLst>
                    </a:custGeom>
                    <a:solidFill>
                      <a:srgbClr val="FBC5C5"/>
                    </a:solidFill>
                    <a:ln w="34755" cap="flat">
                      <a:noFill/>
                      <a:prstDash val="solid"/>
                      <a:miter/>
                    </a:ln>
                  </p:spPr>
                  <p:txBody>
                    <a:bodyPr rtlCol="0" anchor="ctr"/>
                    <a:lstStyle/>
                    <a:p>
                      <a:endParaRPr lang="en-US"/>
                    </a:p>
                  </p:txBody>
                </p:sp>
                <p:sp>
                  <p:nvSpPr>
                    <p:cNvPr id="674" name="Freeform: Shape 673">
                      <a:extLst>
                        <a:ext uri="{FF2B5EF4-FFF2-40B4-BE49-F238E27FC236}">
                          <a16:creationId xmlns:a16="http://schemas.microsoft.com/office/drawing/2014/main" xmlns="" id="{BAB08145-44E8-48A7-89B6-7EFEFCFDF959}"/>
                        </a:ext>
                      </a:extLst>
                    </p:cNvPr>
                    <p:cNvSpPr/>
                    <p:nvPr/>
                  </p:nvSpPr>
                  <p:spPr>
                    <a:xfrm>
                      <a:off x="4333883" y="8217069"/>
                      <a:ext cx="66098" cy="59140"/>
                    </a:xfrm>
                    <a:custGeom>
                      <a:avLst/>
                      <a:gdLst>
                        <a:gd name="connsiteX0" fmla="*/ 0 w 66098"/>
                        <a:gd name="connsiteY0" fmla="*/ 31310 h 59140"/>
                        <a:gd name="connsiteX1" fmla="*/ 34789 w 66098"/>
                        <a:gd name="connsiteY1" fmla="*/ 31310 h 59140"/>
                        <a:gd name="connsiteX2" fmla="*/ 34789 w 66098"/>
                        <a:gd name="connsiteY2" fmla="*/ 59141 h 59140"/>
                        <a:gd name="connsiteX3" fmla="*/ 66098 w 66098"/>
                        <a:gd name="connsiteY3" fmla="*/ 27831 h 59140"/>
                        <a:gd name="connsiteX4" fmla="*/ 31310 w 66098"/>
                        <a:gd name="connsiteY4" fmla="*/ 0 h 59140"/>
                        <a:gd name="connsiteX5" fmla="*/ 0 w 66098"/>
                        <a:gd name="connsiteY5" fmla="*/ 31310 h 59140"/>
                        <a:gd name="connsiteX6" fmla="*/ 0 w 66098"/>
                        <a:gd name="connsiteY6" fmla="*/ 31310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98" h="59140">
                          <a:moveTo>
                            <a:pt x="0" y="31310"/>
                          </a:moveTo>
                          <a:lnTo>
                            <a:pt x="34789" y="31310"/>
                          </a:lnTo>
                          <a:lnTo>
                            <a:pt x="34789" y="59141"/>
                          </a:lnTo>
                          <a:cubicBezTo>
                            <a:pt x="52183" y="59141"/>
                            <a:pt x="66098" y="45225"/>
                            <a:pt x="66098" y="27831"/>
                          </a:cubicBezTo>
                          <a:cubicBezTo>
                            <a:pt x="66098" y="10437"/>
                            <a:pt x="48704" y="0"/>
                            <a:pt x="31310" y="0"/>
                          </a:cubicBezTo>
                          <a:cubicBezTo>
                            <a:pt x="13915" y="3479"/>
                            <a:pt x="0" y="17394"/>
                            <a:pt x="0" y="31310"/>
                          </a:cubicBezTo>
                          <a:lnTo>
                            <a:pt x="0" y="31310"/>
                          </a:lnTo>
                          <a:close/>
                        </a:path>
                      </a:pathLst>
                    </a:custGeom>
                    <a:solidFill>
                      <a:srgbClr val="FBC4C4"/>
                    </a:solidFill>
                    <a:ln w="34755" cap="flat">
                      <a:noFill/>
                      <a:prstDash val="solid"/>
                      <a:miter/>
                    </a:ln>
                  </p:spPr>
                  <p:txBody>
                    <a:bodyPr rtlCol="0" anchor="ctr"/>
                    <a:lstStyle/>
                    <a:p>
                      <a:endParaRPr lang="en-US"/>
                    </a:p>
                  </p:txBody>
                </p:sp>
                <p:sp>
                  <p:nvSpPr>
                    <p:cNvPr id="675" name="Freeform: Shape 674">
                      <a:extLst>
                        <a:ext uri="{FF2B5EF4-FFF2-40B4-BE49-F238E27FC236}">
                          <a16:creationId xmlns:a16="http://schemas.microsoft.com/office/drawing/2014/main" xmlns="" id="{1113CB32-93AB-432B-AF73-370172069303}"/>
                        </a:ext>
                      </a:extLst>
                    </p:cNvPr>
                    <p:cNvSpPr/>
                    <p:nvPr/>
                  </p:nvSpPr>
                  <p:spPr>
                    <a:xfrm>
                      <a:off x="4333883" y="8217069"/>
                      <a:ext cx="66098" cy="59140"/>
                    </a:xfrm>
                    <a:custGeom>
                      <a:avLst/>
                      <a:gdLst>
                        <a:gd name="connsiteX0" fmla="*/ 0 w 66098"/>
                        <a:gd name="connsiteY0" fmla="*/ 31310 h 59140"/>
                        <a:gd name="connsiteX1" fmla="*/ 34789 w 66098"/>
                        <a:gd name="connsiteY1" fmla="*/ 31310 h 59140"/>
                        <a:gd name="connsiteX2" fmla="*/ 34789 w 66098"/>
                        <a:gd name="connsiteY2" fmla="*/ 59141 h 59140"/>
                        <a:gd name="connsiteX3" fmla="*/ 66098 w 66098"/>
                        <a:gd name="connsiteY3" fmla="*/ 27831 h 59140"/>
                        <a:gd name="connsiteX4" fmla="*/ 31310 w 66098"/>
                        <a:gd name="connsiteY4" fmla="*/ 0 h 59140"/>
                        <a:gd name="connsiteX5" fmla="*/ 0 w 66098"/>
                        <a:gd name="connsiteY5" fmla="*/ 31310 h 59140"/>
                        <a:gd name="connsiteX6" fmla="*/ 0 w 66098"/>
                        <a:gd name="connsiteY6" fmla="*/ 31310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98" h="59140">
                          <a:moveTo>
                            <a:pt x="0" y="31310"/>
                          </a:moveTo>
                          <a:lnTo>
                            <a:pt x="34789" y="31310"/>
                          </a:lnTo>
                          <a:lnTo>
                            <a:pt x="34789" y="59141"/>
                          </a:lnTo>
                          <a:cubicBezTo>
                            <a:pt x="52183" y="59141"/>
                            <a:pt x="66098" y="45225"/>
                            <a:pt x="66098" y="27831"/>
                          </a:cubicBezTo>
                          <a:cubicBezTo>
                            <a:pt x="66098" y="10437"/>
                            <a:pt x="48704" y="0"/>
                            <a:pt x="31310" y="0"/>
                          </a:cubicBezTo>
                          <a:cubicBezTo>
                            <a:pt x="13915" y="3479"/>
                            <a:pt x="0" y="17394"/>
                            <a:pt x="0" y="31310"/>
                          </a:cubicBezTo>
                          <a:lnTo>
                            <a:pt x="0" y="31310"/>
                          </a:lnTo>
                          <a:close/>
                        </a:path>
                      </a:pathLst>
                    </a:custGeom>
                    <a:solidFill>
                      <a:srgbClr val="FBC3C3"/>
                    </a:solidFill>
                    <a:ln w="34755" cap="flat">
                      <a:noFill/>
                      <a:prstDash val="solid"/>
                      <a:miter/>
                    </a:ln>
                  </p:spPr>
                  <p:txBody>
                    <a:bodyPr rtlCol="0" anchor="ctr"/>
                    <a:lstStyle/>
                    <a:p>
                      <a:endParaRPr lang="en-US"/>
                    </a:p>
                  </p:txBody>
                </p:sp>
                <p:sp>
                  <p:nvSpPr>
                    <p:cNvPr id="676" name="Freeform: Shape 675">
                      <a:extLst>
                        <a:ext uri="{FF2B5EF4-FFF2-40B4-BE49-F238E27FC236}">
                          <a16:creationId xmlns:a16="http://schemas.microsoft.com/office/drawing/2014/main" xmlns="" id="{FF684343-55A5-4E16-B7FC-786F08E1EF53}"/>
                        </a:ext>
                      </a:extLst>
                    </p:cNvPr>
                    <p:cNvSpPr/>
                    <p:nvPr/>
                  </p:nvSpPr>
                  <p:spPr>
                    <a:xfrm>
                      <a:off x="4333883" y="8217069"/>
                      <a:ext cx="66098" cy="59140"/>
                    </a:xfrm>
                    <a:custGeom>
                      <a:avLst/>
                      <a:gdLst>
                        <a:gd name="connsiteX0" fmla="*/ 0 w 66098"/>
                        <a:gd name="connsiteY0" fmla="*/ 31310 h 59140"/>
                        <a:gd name="connsiteX1" fmla="*/ 34789 w 66098"/>
                        <a:gd name="connsiteY1" fmla="*/ 31310 h 59140"/>
                        <a:gd name="connsiteX2" fmla="*/ 34789 w 66098"/>
                        <a:gd name="connsiteY2" fmla="*/ 59141 h 59140"/>
                        <a:gd name="connsiteX3" fmla="*/ 66098 w 66098"/>
                        <a:gd name="connsiteY3" fmla="*/ 27831 h 59140"/>
                        <a:gd name="connsiteX4" fmla="*/ 31310 w 66098"/>
                        <a:gd name="connsiteY4" fmla="*/ 0 h 59140"/>
                        <a:gd name="connsiteX5" fmla="*/ 0 w 66098"/>
                        <a:gd name="connsiteY5" fmla="*/ 31310 h 59140"/>
                        <a:gd name="connsiteX6" fmla="*/ 0 w 66098"/>
                        <a:gd name="connsiteY6" fmla="*/ 31310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98" h="59140">
                          <a:moveTo>
                            <a:pt x="0" y="31310"/>
                          </a:moveTo>
                          <a:lnTo>
                            <a:pt x="34789" y="31310"/>
                          </a:lnTo>
                          <a:lnTo>
                            <a:pt x="34789" y="59141"/>
                          </a:lnTo>
                          <a:cubicBezTo>
                            <a:pt x="52183" y="59141"/>
                            <a:pt x="66098" y="45225"/>
                            <a:pt x="66098" y="27831"/>
                          </a:cubicBezTo>
                          <a:cubicBezTo>
                            <a:pt x="66098" y="10437"/>
                            <a:pt x="48704" y="0"/>
                            <a:pt x="31310" y="0"/>
                          </a:cubicBezTo>
                          <a:cubicBezTo>
                            <a:pt x="13915" y="3479"/>
                            <a:pt x="0" y="17394"/>
                            <a:pt x="0" y="31310"/>
                          </a:cubicBezTo>
                          <a:lnTo>
                            <a:pt x="0" y="31310"/>
                          </a:lnTo>
                          <a:close/>
                        </a:path>
                      </a:pathLst>
                    </a:custGeom>
                    <a:solidFill>
                      <a:srgbClr val="FAC2C2"/>
                    </a:solidFill>
                    <a:ln w="34755" cap="flat">
                      <a:noFill/>
                      <a:prstDash val="solid"/>
                      <a:miter/>
                    </a:ln>
                  </p:spPr>
                  <p:txBody>
                    <a:bodyPr rtlCol="0" anchor="ctr"/>
                    <a:lstStyle/>
                    <a:p>
                      <a:endParaRPr lang="en-US"/>
                    </a:p>
                  </p:txBody>
                </p:sp>
                <p:sp>
                  <p:nvSpPr>
                    <p:cNvPr id="677" name="Freeform: Shape 676">
                      <a:extLst>
                        <a:ext uri="{FF2B5EF4-FFF2-40B4-BE49-F238E27FC236}">
                          <a16:creationId xmlns:a16="http://schemas.microsoft.com/office/drawing/2014/main" xmlns="" id="{4A811A6C-6B5D-4705-8ED0-09FDFDFCBE36}"/>
                        </a:ext>
                      </a:extLst>
                    </p:cNvPr>
                    <p:cNvSpPr/>
                    <p:nvPr/>
                  </p:nvSpPr>
                  <p:spPr>
                    <a:xfrm>
                      <a:off x="4333883" y="8217069"/>
                      <a:ext cx="66098" cy="59140"/>
                    </a:xfrm>
                    <a:custGeom>
                      <a:avLst/>
                      <a:gdLst>
                        <a:gd name="connsiteX0" fmla="*/ 0 w 66098"/>
                        <a:gd name="connsiteY0" fmla="*/ 31310 h 59140"/>
                        <a:gd name="connsiteX1" fmla="*/ 34789 w 66098"/>
                        <a:gd name="connsiteY1" fmla="*/ 31310 h 59140"/>
                        <a:gd name="connsiteX2" fmla="*/ 34789 w 66098"/>
                        <a:gd name="connsiteY2" fmla="*/ 59141 h 59140"/>
                        <a:gd name="connsiteX3" fmla="*/ 66098 w 66098"/>
                        <a:gd name="connsiteY3" fmla="*/ 27831 h 59140"/>
                        <a:gd name="connsiteX4" fmla="*/ 31310 w 66098"/>
                        <a:gd name="connsiteY4" fmla="*/ 0 h 59140"/>
                        <a:gd name="connsiteX5" fmla="*/ 0 w 66098"/>
                        <a:gd name="connsiteY5" fmla="*/ 31310 h 59140"/>
                        <a:gd name="connsiteX6" fmla="*/ 0 w 66098"/>
                        <a:gd name="connsiteY6" fmla="*/ 31310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98" h="59140">
                          <a:moveTo>
                            <a:pt x="0" y="31310"/>
                          </a:moveTo>
                          <a:lnTo>
                            <a:pt x="34789" y="31310"/>
                          </a:lnTo>
                          <a:lnTo>
                            <a:pt x="34789" y="59141"/>
                          </a:lnTo>
                          <a:cubicBezTo>
                            <a:pt x="52183" y="59141"/>
                            <a:pt x="66098" y="45225"/>
                            <a:pt x="66098" y="27831"/>
                          </a:cubicBezTo>
                          <a:cubicBezTo>
                            <a:pt x="66098" y="10437"/>
                            <a:pt x="48704" y="0"/>
                            <a:pt x="31310" y="0"/>
                          </a:cubicBezTo>
                          <a:cubicBezTo>
                            <a:pt x="13915" y="3479"/>
                            <a:pt x="0" y="17394"/>
                            <a:pt x="0" y="31310"/>
                          </a:cubicBezTo>
                          <a:lnTo>
                            <a:pt x="0" y="31310"/>
                          </a:lnTo>
                          <a:close/>
                        </a:path>
                      </a:pathLst>
                    </a:custGeom>
                    <a:solidFill>
                      <a:srgbClr val="FAC1C1"/>
                    </a:solidFill>
                    <a:ln w="34755" cap="flat">
                      <a:noFill/>
                      <a:prstDash val="solid"/>
                      <a:miter/>
                    </a:ln>
                  </p:spPr>
                  <p:txBody>
                    <a:bodyPr rtlCol="0" anchor="ctr"/>
                    <a:lstStyle/>
                    <a:p>
                      <a:endParaRPr lang="en-US"/>
                    </a:p>
                  </p:txBody>
                </p:sp>
                <p:sp>
                  <p:nvSpPr>
                    <p:cNvPr id="678" name="Freeform: Shape 677">
                      <a:extLst>
                        <a:ext uri="{FF2B5EF4-FFF2-40B4-BE49-F238E27FC236}">
                          <a16:creationId xmlns:a16="http://schemas.microsoft.com/office/drawing/2014/main" xmlns="" id="{0E28936A-D35A-4F55-9187-C9EFB4EC2DD5}"/>
                        </a:ext>
                      </a:extLst>
                    </p:cNvPr>
                    <p:cNvSpPr/>
                    <p:nvPr/>
                  </p:nvSpPr>
                  <p:spPr>
                    <a:xfrm>
                      <a:off x="4333883" y="8217069"/>
                      <a:ext cx="66098" cy="59140"/>
                    </a:xfrm>
                    <a:custGeom>
                      <a:avLst/>
                      <a:gdLst>
                        <a:gd name="connsiteX0" fmla="*/ 0 w 66098"/>
                        <a:gd name="connsiteY0" fmla="*/ 31310 h 59140"/>
                        <a:gd name="connsiteX1" fmla="*/ 34789 w 66098"/>
                        <a:gd name="connsiteY1" fmla="*/ 31310 h 59140"/>
                        <a:gd name="connsiteX2" fmla="*/ 34789 w 66098"/>
                        <a:gd name="connsiteY2" fmla="*/ 59141 h 59140"/>
                        <a:gd name="connsiteX3" fmla="*/ 66098 w 66098"/>
                        <a:gd name="connsiteY3" fmla="*/ 27831 h 59140"/>
                        <a:gd name="connsiteX4" fmla="*/ 31310 w 66098"/>
                        <a:gd name="connsiteY4" fmla="*/ 0 h 59140"/>
                        <a:gd name="connsiteX5" fmla="*/ 0 w 66098"/>
                        <a:gd name="connsiteY5" fmla="*/ 31310 h 59140"/>
                        <a:gd name="connsiteX6" fmla="*/ 0 w 66098"/>
                        <a:gd name="connsiteY6" fmla="*/ 31310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98" h="59140">
                          <a:moveTo>
                            <a:pt x="0" y="31310"/>
                          </a:moveTo>
                          <a:lnTo>
                            <a:pt x="34789" y="31310"/>
                          </a:lnTo>
                          <a:lnTo>
                            <a:pt x="34789" y="59141"/>
                          </a:lnTo>
                          <a:cubicBezTo>
                            <a:pt x="52183" y="59141"/>
                            <a:pt x="66098" y="45225"/>
                            <a:pt x="66098" y="27831"/>
                          </a:cubicBezTo>
                          <a:cubicBezTo>
                            <a:pt x="66098" y="10437"/>
                            <a:pt x="48704" y="0"/>
                            <a:pt x="31310" y="0"/>
                          </a:cubicBezTo>
                          <a:cubicBezTo>
                            <a:pt x="13915" y="3479"/>
                            <a:pt x="0" y="17394"/>
                            <a:pt x="0" y="31310"/>
                          </a:cubicBezTo>
                          <a:lnTo>
                            <a:pt x="0" y="31310"/>
                          </a:lnTo>
                          <a:close/>
                        </a:path>
                      </a:pathLst>
                    </a:custGeom>
                    <a:solidFill>
                      <a:srgbClr val="FAC0C0"/>
                    </a:solidFill>
                    <a:ln w="34755" cap="flat">
                      <a:noFill/>
                      <a:prstDash val="solid"/>
                      <a:miter/>
                    </a:ln>
                  </p:spPr>
                  <p:txBody>
                    <a:bodyPr rtlCol="0" anchor="ctr"/>
                    <a:lstStyle/>
                    <a:p>
                      <a:endParaRPr lang="en-US"/>
                    </a:p>
                  </p:txBody>
                </p:sp>
                <p:sp>
                  <p:nvSpPr>
                    <p:cNvPr id="679" name="Freeform: Shape 678">
                      <a:extLst>
                        <a:ext uri="{FF2B5EF4-FFF2-40B4-BE49-F238E27FC236}">
                          <a16:creationId xmlns:a16="http://schemas.microsoft.com/office/drawing/2014/main" xmlns="" id="{04F90EA9-2AEA-40B1-9BFB-5F22355434F3}"/>
                        </a:ext>
                      </a:extLst>
                    </p:cNvPr>
                    <p:cNvSpPr/>
                    <p:nvPr/>
                  </p:nvSpPr>
                  <p:spPr>
                    <a:xfrm>
                      <a:off x="4333883" y="8217069"/>
                      <a:ext cx="66098" cy="59140"/>
                    </a:xfrm>
                    <a:custGeom>
                      <a:avLst/>
                      <a:gdLst>
                        <a:gd name="connsiteX0" fmla="*/ 0 w 66098"/>
                        <a:gd name="connsiteY0" fmla="*/ 31310 h 59140"/>
                        <a:gd name="connsiteX1" fmla="*/ 34789 w 66098"/>
                        <a:gd name="connsiteY1" fmla="*/ 31310 h 59140"/>
                        <a:gd name="connsiteX2" fmla="*/ 34789 w 66098"/>
                        <a:gd name="connsiteY2" fmla="*/ 59141 h 59140"/>
                        <a:gd name="connsiteX3" fmla="*/ 66098 w 66098"/>
                        <a:gd name="connsiteY3" fmla="*/ 27831 h 59140"/>
                        <a:gd name="connsiteX4" fmla="*/ 31310 w 66098"/>
                        <a:gd name="connsiteY4" fmla="*/ 0 h 59140"/>
                        <a:gd name="connsiteX5" fmla="*/ 0 w 66098"/>
                        <a:gd name="connsiteY5" fmla="*/ 31310 h 59140"/>
                        <a:gd name="connsiteX6" fmla="*/ 0 w 66098"/>
                        <a:gd name="connsiteY6" fmla="*/ 31310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98" h="59140">
                          <a:moveTo>
                            <a:pt x="0" y="31310"/>
                          </a:moveTo>
                          <a:lnTo>
                            <a:pt x="34789" y="31310"/>
                          </a:lnTo>
                          <a:lnTo>
                            <a:pt x="34789" y="59141"/>
                          </a:lnTo>
                          <a:cubicBezTo>
                            <a:pt x="52183" y="59141"/>
                            <a:pt x="66098" y="45225"/>
                            <a:pt x="66098" y="27831"/>
                          </a:cubicBezTo>
                          <a:cubicBezTo>
                            <a:pt x="66098" y="10437"/>
                            <a:pt x="48704" y="0"/>
                            <a:pt x="31310" y="0"/>
                          </a:cubicBezTo>
                          <a:cubicBezTo>
                            <a:pt x="13915" y="3479"/>
                            <a:pt x="0" y="17394"/>
                            <a:pt x="0" y="31310"/>
                          </a:cubicBezTo>
                          <a:lnTo>
                            <a:pt x="0" y="31310"/>
                          </a:lnTo>
                          <a:close/>
                        </a:path>
                      </a:pathLst>
                    </a:custGeom>
                    <a:solidFill>
                      <a:srgbClr val="FABFBF"/>
                    </a:solidFill>
                    <a:ln w="34755" cap="flat">
                      <a:noFill/>
                      <a:prstDash val="solid"/>
                      <a:miter/>
                    </a:ln>
                  </p:spPr>
                  <p:txBody>
                    <a:bodyPr rtlCol="0" anchor="ctr"/>
                    <a:lstStyle/>
                    <a:p>
                      <a:endParaRPr lang="en-US"/>
                    </a:p>
                  </p:txBody>
                </p:sp>
                <p:sp>
                  <p:nvSpPr>
                    <p:cNvPr id="680" name="Freeform: Shape 679">
                      <a:extLst>
                        <a:ext uri="{FF2B5EF4-FFF2-40B4-BE49-F238E27FC236}">
                          <a16:creationId xmlns:a16="http://schemas.microsoft.com/office/drawing/2014/main" xmlns="" id="{A3A756C1-5FC6-4EE5-B236-50A6C9821515}"/>
                        </a:ext>
                      </a:extLst>
                    </p:cNvPr>
                    <p:cNvSpPr/>
                    <p:nvPr/>
                  </p:nvSpPr>
                  <p:spPr>
                    <a:xfrm>
                      <a:off x="4333883" y="8217069"/>
                      <a:ext cx="66098" cy="59140"/>
                    </a:xfrm>
                    <a:custGeom>
                      <a:avLst/>
                      <a:gdLst>
                        <a:gd name="connsiteX0" fmla="*/ 0 w 66098"/>
                        <a:gd name="connsiteY0" fmla="*/ 31310 h 59140"/>
                        <a:gd name="connsiteX1" fmla="*/ 34789 w 66098"/>
                        <a:gd name="connsiteY1" fmla="*/ 31310 h 59140"/>
                        <a:gd name="connsiteX2" fmla="*/ 34789 w 66098"/>
                        <a:gd name="connsiteY2" fmla="*/ 59141 h 59140"/>
                        <a:gd name="connsiteX3" fmla="*/ 66098 w 66098"/>
                        <a:gd name="connsiteY3" fmla="*/ 27831 h 59140"/>
                        <a:gd name="connsiteX4" fmla="*/ 31310 w 66098"/>
                        <a:gd name="connsiteY4" fmla="*/ 0 h 59140"/>
                        <a:gd name="connsiteX5" fmla="*/ 0 w 66098"/>
                        <a:gd name="connsiteY5" fmla="*/ 31310 h 59140"/>
                        <a:gd name="connsiteX6" fmla="*/ 0 w 66098"/>
                        <a:gd name="connsiteY6" fmla="*/ 31310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98" h="59140">
                          <a:moveTo>
                            <a:pt x="0" y="31310"/>
                          </a:moveTo>
                          <a:lnTo>
                            <a:pt x="34789" y="31310"/>
                          </a:lnTo>
                          <a:lnTo>
                            <a:pt x="34789" y="59141"/>
                          </a:lnTo>
                          <a:cubicBezTo>
                            <a:pt x="52183" y="59141"/>
                            <a:pt x="66098" y="45225"/>
                            <a:pt x="66098" y="27831"/>
                          </a:cubicBezTo>
                          <a:cubicBezTo>
                            <a:pt x="66098" y="10437"/>
                            <a:pt x="48704" y="0"/>
                            <a:pt x="31310" y="0"/>
                          </a:cubicBezTo>
                          <a:cubicBezTo>
                            <a:pt x="13915" y="3479"/>
                            <a:pt x="0" y="17394"/>
                            <a:pt x="0" y="31310"/>
                          </a:cubicBezTo>
                          <a:lnTo>
                            <a:pt x="0" y="31310"/>
                          </a:lnTo>
                          <a:close/>
                        </a:path>
                      </a:pathLst>
                    </a:custGeom>
                    <a:solidFill>
                      <a:srgbClr val="FABEBE"/>
                    </a:solidFill>
                    <a:ln w="34755" cap="flat">
                      <a:noFill/>
                      <a:prstDash val="solid"/>
                      <a:miter/>
                    </a:ln>
                  </p:spPr>
                  <p:txBody>
                    <a:bodyPr rtlCol="0" anchor="ctr"/>
                    <a:lstStyle/>
                    <a:p>
                      <a:endParaRPr lang="en-US"/>
                    </a:p>
                  </p:txBody>
                </p:sp>
                <p:sp>
                  <p:nvSpPr>
                    <p:cNvPr id="681" name="Freeform: Shape 680">
                      <a:extLst>
                        <a:ext uri="{FF2B5EF4-FFF2-40B4-BE49-F238E27FC236}">
                          <a16:creationId xmlns:a16="http://schemas.microsoft.com/office/drawing/2014/main" xmlns="" id="{D0858CD9-8580-4886-AB5C-F2559EB3138A}"/>
                        </a:ext>
                      </a:extLst>
                    </p:cNvPr>
                    <p:cNvSpPr/>
                    <p:nvPr/>
                  </p:nvSpPr>
                  <p:spPr>
                    <a:xfrm>
                      <a:off x="4333883" y="8217069"/>
                      <a:ext cx="66098" cy="59140"/>
                    </a:xfrm>
                    <a:custGeom>
                      <a:avLst/>
                      <a:gdLst>
                        <a:gd name="connsiteX0" fmla="*/ 0 w 66098"/>
                        <a:gd name="connsiteY0" fmla="*/ 31310 h 59140"/>
                        <a:gd name="connsiteX1" fmla="*/ 34789 w 66098"/>
                        <a:gd name="connsiteY1" fmla="*/ 31310 h 59140"/>
                        <a:gd name="connsiteX2" fmla="*/ 34789 w 66098"/>
                        <a:gd name="connsiteY2" fmla="*/ 59141 h 59140"/>
                        <a:gd name="connsiteX3" fmla="*/ 66098 w 66098"/>
                        <a:gd name="connsiteY3" fmla="*/ 27831 h 59140"/>
                        <a:gd name="connsiteX4" fmla="*/ 31310 w 66098"/>
                        <a:gd name="connsiteY4" fmla="*/ 0 h 59140"/>
                        <a:gd name="connsiteX5" fmla="*/ 0 w 66098"/>
                        <a:gd name="connsiteY5" fmla="*/ 31310 h 59140"/>
                        <a:gd name="connsiteX6" fmla="*/ 0 w 66098"/>
                        <a:gd name="connsiteY6" fmla="*/ 31310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98" h="59140">
                          <a:moveTo>
                            <a:pt x="0" y="31310"/>
                          </a:moveTo>
                          <a:lnTo>
                            <a:pt x="34789" y="31310"/>
                          </a:lnTo>
                          <a:lnTo>
                            <a:pt x="34789" y="59141"/>
                          </a:lnTo>
                          <a:cubicBezTo>
                            <a:pt x="52183" y="59141"/>
                            <a:pt x="66098" y="45225"/>
                            <a:pt x="66098" y="27831"/>
                          </a:cubicBezTo>
                          <a:cubicBezTo>
                            <a:pt x="66098" y="13916"/>
                            <a:pt x="48704" y="0"/>
                            <a:pt x="31310" y="0"/>
                          </a:cubicBezTo>
                          <a:cubicBezTo>
                            <a:pt x="13915" y="3479"/>
                            <a:pt x="0" y="17394"/>
                            <a:pt x="0" y="31310"/>
                          </a:cubicBezTo>
                          <a:lnTo>
                            <a:pt x="0" y="31310"/>
                          </a:lnTo>
                          <a:close/>
                        </a:path>
                      </a:pathLst>
                    </a:custGeom>
                    <a:solidFill>
                      <a:srgbClr val="FABDBD"/>
                    </a:solidFill>
                    <a:ln w="34755" cap="flat">
                      <a:noFill/>
                      <a:prstDash val="solid"/>
                      <a:miter/>
                    </a:ln>
                  </p:spPr>
                  <p:txBody>
                    <a:bodyPr rtlCol="0" anchor="ctr"/>
                    <a:lstStyle/>
                    <a:p>
                      <a:endParaRPr lang="en-US"/>
                    </a:p>
                  </p:txBody>
                </p:sp>
                <p:sp>
                  <p:nvSpPr>
                    <p:cNvPr id="682" name="Freeform: Shape 681">
                      <a:extLst>
                        <a:ext uri="{FF2B5EF4-FFF2-40B4-BE49-F238E27FC236}">
                          <a16:creationId xmlns:a16="http://schemas.microsoft.com/office/drawing/2014/main" xmlns="" id="{415308C4-2ED5-48BB-87E8-FCEB56CDE15A}"/>
                        </a:ext>
                      </a:extLst>
                    </p:cNvPr>
                    <p:cNvSpPr/>
                    <p:nvPr/>
                  </p:nvSpPr>
                  <p:spPr>
                    <a:xfrm>
                      <a:off x="4336825" y="8220007"/>
                      <a:ext cx="60214" cy="56202"/>
                    </a:xfrm>
                    <a:custGeom>
                      <a:avLst/>
                      <a:gdLst>
                        <a:gd name="connsiteX0" fmla="*/ 537 w 60214"/>
                        <a:gd name="connsiteY0" fmla="*/ 28372 h 56202"/>
                        <a:gd name="connsiteX1" fmla="*/ 31847 w 60214"/>
                        <a:gd name="connsiteY1" fmla="*/ 28372 h 56202"/>
                        <a:gd name="connsiteX2" fmla="*/ 31847 w 60214"/>
                        <a:gd name="connsiteY2" fmla="*/ 56203 h 56202"/>
                        <a:gd name="connsiteX3" fmla="*/ 59677 w 60214"/>
                        <a:gd name="connsiteY3" fmla="*/ 24893 h 56202"/>
                        <a:gd name="connsiteX4" fmla="*/ 28367 w 60214"/>
                        <a:gd name="connsiteY4" fmla="*/ 541 h 56202"/>
                        <a:gd name="connsiteX5" fmla="*/ 537 w 60214"/>
                        <a:gd name="connsiteY5" fmla="*/ 28372 h 56202"/>
                        <a:gd name="connsiteX6" fmla="*/ 537 w 60214"/>
                        <a:gd name="connsiteY6" fmla="*/ 28372 h 56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214" h="56202">
                          <a:moveTo>
                            <a:pt x="537" y="28372"/>
                          </a:moveTo>
                          <a:lnTo>
                            <a:pt x="31847" y="28372"/>
                          </a:lnTo>
                          <a:lnTo>
                            <a:pt x="31847" y="56203"/>
                          </a:lnTo>
                          <a:cubicBezTo>
                            <a:pt x="49241" y="56203"/>
                            <a:pt x="63156" y="42287"/>
                            <a:pt x="59677" y="24893"/>
                          </a:cubicBezTo>
                          <a:cubicBezTo>
                            <a:pt x="59677" y="10977"/>
                            <a:pt x="42283" y="-2938"/>
                            <a:pt x="28367" y="541"/>
                          </a:cubicBezTo>
                          <a:cubicBezTo>
                            <a:pt x="10973" y="541"/>
                            <a:pt x="-2942" y="14456"/>
                            <a:pt x="537" y="28372"/>
                          </a:cubicBezTo>
                          <a:lnTo>
                            <a:pt x="537" y="28372"/>
                          </a:lnTo>
                          <a:close/>
                        </a:path>
                      </a:pathLst>
                    </a:custGeom>
                    <a:solidFill>
                      <a:srgbClr val="FABCBC"/>
                    </a:solidFill>
                    <a:ln w="34755" cap="flat">
                      <a:noFill/>
                      <a:prstDash val="solid"/>
                      <a:miter/>
                    </a:ln>
                  </p:spPr>
                  <p:txBody>
                    <a:bodyPr rtlCol="0" anchor="ctr"/>
                    <a:lstStyle/>
                    <a:p>
                      <a:endParaRPr lang="en-US"/>
                    </a:p>
                  </p:txBody>
                </p:sp>
                <p:sp>
                  <p:nvSpPr>
                    <p:cNvPr id="683" name="Freeform: Shape 682">
                      <a:extLst>
                        <a:ext uri="{FF2B5EF4-FFF2-40B4-BE49-F238E27FC236}">
                          <a16:creationId xmlns:a16="http://schemas.microsoft.com/office/drawing/2014/main" xmlns="" id="{4D384726-3519-4FA2-9B67-95C4C33A652B}"/>
                        </a:ext>
                      </a:extLst>
                    </p:cNvPr>
                    <p:cNvSpPr/>
                    <p:nvPr/>
                  </p:nvSpPr>
                  <p:spPr>
                    <a:xfrm>
                      <a:off x="4336825" y="8220007"/>
                      <a:ext cx="60214" cy="52723"/>
                    </a:xfrm>
                    <a:custGeom>
                      <a:avLst/>
                      <a:gdLst>
                        <a:gd name="connsiteX0" fmla="*/ 537 w 60214"/>
                        <a:gd name="connsiteY0" fmla="*/ 28372 h 52723"/>
                        <a:gd name="connsiteX1" fmla="*/ 31847 w 60214"/>
                        <a:gd name="connsiteY1" fmla="*/ 28372 h 52723"/>
                        <a:gd name="connsiteX2" fmla="*/ 31847 w 60214"/>
                        <a:gd name="connsiteY2" fmla="*/ 52724 h 52723"/>
                        <a:gd name="connsiteX3" fmla="*/ 59677 w 60214"/>
                        <a:gd name="connsiteY3" fmla="*/ 24893 h 52723"/>
                        <a:gd name="connsiteX4" fmla="*/ 28367 w 60214"/>
                        <a:gd name="connsiteY4" fmla="*/ 541 h 52723"/>
                        <a:gd name="connsiteX5" fmla="*/ 537 w 60214"/>
                        <a:gd name="connsiteY5" fmla="*/ 28372 h 52723"/>
                        <a:gd name="connsiteX6" fmla="*/ 537 w 60214"/>
                        <a:gd name="connsiteY6" fmla="*/ 28372 h 5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214" h="52723">
                          <a:moveTo>
                            <a:pt x="537" y="28372"/>
                          </a:moveTo>
                          <a:lnTo>
                            <a:pt x="31847" y="28372"/>
                          </a:lnTo>
                          <a:lnTo>
                            <a:pt x="31847" y="52724"/>
                          </a:lnTo>
                          <a:cubicBezTo>
                            <a:pt x="49241" y="52724"/>
                            <a:pt x="63156" y="38808"/>
                            <a:pt x="59677" y="24893"/>
                          </a:cubicBezTo>
                          <a:cubicBezTo>
                            <a:pt x="59677" y="10977"/>
                            <a:pt x="45762" y="-2938"/>
                            <a:pt x="28367" y="541"/>
                          </a:cubicBezTo>
                          <a:cubicBezTo>
                            <a:pt x="10973" y="541"/>
                            <a:pt x="-2942" y="14456"/>
                            <a:pt x="537" y="28372"/>
                          </a:cubicBezTo>
                          <a:lnTo>
                            <a:pt x="537" y="28372"/>
                          </a:lnTo>
                          <a:close/>
                        </a:path>
                      </a:pathLst>
                    </a:custGeom>
                    <a:solidFill>
                      <a:srgbClr val="FABBBB"/>
                    </a:solidFill>
                    <a:ln w="34755" cap="flat">
                      <a:noFill/>
                      <a:prstDash val="solid"/>
                      <a:miter/>
                    </a:ln>
                  </p:spPr>
                  <p:txBody>
                    <a:bodyPr rtlCol="0" anchor="ctr"/>
                    <a:lstStyle/>
                    <a:p>
                      <a:endParaRPr lang="en-US"/>
                    </a:p>
                  </p:txBody>
                </p:sp>
                <p:sp>
                  <p:nvSpPr>
                    <p:cNvPr id="684" name="Freeform: Shape 683">
                      <a:extLst>
                        <a:ext uri="{FF2B5EF4-FFF2-40B4-BE49-F238E27FC236}">
                          <a16:creationId xmlns:a16="http://schemas.microsoft.com/office/drawing/2014/main" xmlns="" id="{FAB51045-20FA-489B-8D9E-258BD62FE4AE}"/>
                        </a:ext>
                      </a:extLst>
                    </p:cNvPr>
                    <p:cNvSpPr/>
                    <p:nvPr/>
                  </p:nvSpPr>
                  <p:spPr>
                    <a:xfrm>
                      <a:off x="4336825" y="8220007"/>
                      <a:ext cx="60214" cy="52723"/>
                    </a:xfrm>
                    <a:custGeom>
                      <a:avLst/>
                      <a:gdLst>
                        <a:gd name="connsiteX0" fmla="*/ 537 w 60214"/>
                        <a:gd name="connsiteY0" fmla="*/ 28372 h 52723"/>
                        <a:gd name="connsiteX1" fmla="*/ 31847 w 60214"/>
                        <a:gd name="connsiteY1" fmla="*/ 28372 h 52723"/>
                        <a:gd name="connsiteX2" fmla="*/ 31847 w 60214"/>
                        <a:gd name="connsiteY2" fmla="*/ 52724 h 52723"/>
                        <a:gd name="connsiteX3" fmla="*/ 59677 w 60214"/>
                        <a:gd name="connsiteY3" fmla="*/ 24893 h 52723"/>
                        <a:gd name="connsiteX4" fmla="*/ 28367 w 60214"/>
                        <a:gd name="connsiteY4" fmla="*/ 541 h 52723"/>
                        <a:gd name="connsiteX5" fmla="*/ 537 w 60214"/>
                        <a:gd name="connsiteY5" fmla="*/ 28372 h 52723"/>
                        <a:gd name="connsiteX6" fmla="*/ 537 w 60214"/>
                        <a:gd name="connsiteY6" fmla="*/ 28372 h 5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214" h="52723">
                          <a:moveTo>
                            <a:pt x="537" y="28372"/>
                          </a:moveTo>
                          <a:lnTo>
                            <a:pt x="31847" y="28372"/>
                          </a:lnTo>
                          <a:lnTo>
                            <a:pt x="31847" y="52724"/>
                          </a:lnTo>
                          <a:cubicBezTo>
                            <a:pt x="49241" y="52724"/>
                            <a:pt x="63156" y="38808"/>
                            <a:pt x="59677" y="24893"/>
                          </a:cubicBezTo>
                          <a:cubicBezTo>
                            <a:pt x="59677" y="10977"/>
                            <a:pt x="45762" y="-2938"/>
                            <a:pt x="28367" y="541"/>
                          </a:cubicBezTo>
                          <a:cubicBezTo>
                            <a:pt x="10973" y="541"/>
                            <a:pt x="-2942" y="14456"/>
                            <a:pt x="537" y="28372"/>
                          </a:cubicBezTo>
                          <a:lnTo>
                            <a:pt x="537" y="28372"/>
                          </a:lnTo>
                          <a:close/>
                        </a:path>
                      </a:pathLst>
                    </a:custGeom>
                    <a:solidFill>
                      <a:srgbClr val="FABABA"/>
                    </a:solidFill>
                    <a:ln w="34755" cap="flat">
                      <a:noFill/>
                      <a:prstDash val="solid"/>
                      <a:miter/>
                    </a:ln>
                  </p:spPr>
                  <p:txBody>
                    <a:bodyPr rtlCol="0" anchor="ctr"/>
                    <a:lstStyle/>
                    <a:p>
                      <a:endParaRPr lang="en-US"/>
                    </a:p>
                  </p:txBody>
                </p:sp>
                <p:sp>
                  <p:nvSpPr>
                    <p:cNvPr id="685" name="Freeform: Shape 684">
                      <a:extLst>
                        <a:ext uri="{FF2B5EF4-FFF2-40B4-BE49-F238E27FC236}">
                          <a16:creationId xmlns:a16="http://schemas.microsoft.com/office/drawing/2014/main" xmlns="" id="{5746592B-1375-4302-8901-55809DB724C5}"/>
                        </a:ext>
                      </a:extLst>
                    </p:cNvPr>
                    <p:cNvSpPr/>
                    <p:nvPr/>
                  </p:nvSpPr>
                  <p:spPr>
                    <a:xfrm>
                      <a:off x="4337362" y="8220007"/>
                      <a:ext cx="59140" cy="52723"/>
                    </a:xfrm>
                    <a:custGeom>
                      <a:avLst/>
                      <a:gdLst>
                        <a:gd name="connsiteX0" fmla="*/ 0 w 59140"/>
                        <a:gd name="connsiteY0" fmla="*/ 28372 h 52723"/>
                        <a:gd name="connsiteX1" fmla="*/ 31310 w 59140"/>
                        <a:gd name="connsiteY1" fmla="*/ 28372 h 52723"/>
                        <a:gd name="connsiteX2" fmla="*/ 31310 w 59140"/>
                        <a:gd name="connsiteY2" fmla="*/ 52724 h 52723"/>
                        <a:gd name="connsiteX3" fmla="*/ 59141 w 59140"/>
                        <a:gd name="connsiteY3" fmla="*/ 24893 h 52723"/>
                        <a:gd name="connsiteX4" fmla="*/ 27831 w 59140"/>
                        <a:gd name="connsiteY4" fmla="*/ 541 h 52723"/>
                        <a:gd name="connsiteX5" fmla="*/ 0 w 59140"/>
                        <a:gd name="connsiteY5" fmla="*/ 28372 h 52723"/>
                        <a:gd name="connsiteX6" fmla="*/ 0 w 59140"/>
                        <a:gd name="connsiteY6" fmla="*/ 28372 h 5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140" h="52723">
                          <a:moveTo>
                            <a:pt x="0" y="28372"/>
                          </a:moveTo>
                          <a:lnTo>
                            <a:pt x="31310" y="28372"/>
                          </a:lnTo>
                          <a:lnTo>
                            <a:pt x="31310" y="52724"/>
                          </a:lnTo>
                          <a:cubicBezTo>
                            <a:pt x="48704" y="52724"/>
                            <a:pt x="59141" y="38808"/>
                            <a:pt x="59141" y="24893"/>
                          </a:cubicBezTo>
                          <a:cubicBezTo>
                            <a:pt x="59141" y="10977"/>
                            <a:pt x="45225" y="-2938"/>
                            <a:pt x="27831" y="541"/>
                          </a:cubicBezTo>
                          <a:cubicBezTo>
                            <a:pt x="10436" y="541"/>
                            <a:pt x="0" y="14456"/>
                            <a:pt x="0" y="28372"/>
                          </a:cubicBezTo>
                          <a:lnTo>
                            <a:pt x="0" y="28372"/>
                          </a:lnTo>
                          <a:close/>
                        </a:path>
                      </a:pathLst>
                    </a:custGeom>
                    <a:solidFill>
                      <a:srgbClr val="FAB9B9"/>
                    </a:solidFill>
                    <a:ln w="34755" cap="flat">
                      <a:noFill/>
                      <a:prstDash val="solid"/>
                      <a:miter/>
                    </a:ln>
                  </p:spPr>
                  <p:txBody>
                    <a:bodyPr rtlCol="0" anchor="ctr"/>
                    <a:lstStyle/>
                    <a:p>
                      <a:endParaRPr lang="en-US"/>
                    </a:p>
                  </p:txBody>
                </p:sp>
                <p:sp>
                  <p:nvSpPr>
                    <p:cNvPr id="686" name="Freeform: Shape 685">
                      <a:extLst>
                        <a:ext uri="{FF2B5EF4-FFF2-40B4-BE49-F238E27FC236}">
                          <a16:creationId xmlns:a16="http://schemas.microsoft.com/office/drawing/2014/main" xmlns="" id="{7C958EC2-5A24-435A-A7AA-729AEB0AC9DD}"/>
                        </a:ext>
                      </a:extLst>
                    </p:cNvPr>
                    <p:cNvSpPr/>
                    <p:nvPr/>
                  </p:nvSpPr>
                  <p:spPr>
                    <a:xfrm>
                      <a:off x="4337362" y="8220548"/>
                      <a:ext cx="59140" cy="52183"/>
                    </a:xfrm>
                    <a:custGeom>
                      <a:avLst/>
                      <a:gdLst>
                        <a:gd name="connsiteX0" fmla="*/ 0 w 59140"/>
                        <a:gd name="connsiteY0" fmla="*/ 27831 h 52183"/>
                        <a:gd name="connsiteX1" fmla="*/ 31310 w 59140"/>
                        <a:gd name="connsiteY1" fmla="*/ 27831 h 52183"/>
                        <a:gd name="connsiteX2" fmla="*/ 31310 w 59140"/>
                        <a:gd name="connsiteY2" fmla="*/ 52183 h 52183"/>
                        <a:gd name="connsiteX3" fmla="*/ 59141 w 59140"/>
                        <a:gd name="connsiteY3" fmla="*/ 24352 h 52183"/>
                        <a:gd name="connsiteX4" fmla="*/ 27831 w 59140"/>
                        <a:gd name="connsiteY4" fmla="*/ 0 h 52183"/>
                        <a:gd name="connsiteX5" fmla="*/ 0 w 59140"/>
                        <a:gd name="connsiteY5" fmla="*/ 27831 h 52183"/>
                        <a:gd name="connsiteX6" fmla="*/ 0 w 59140"/>
                        <a:gd name="connsiteY6" fmla="*/ 27831 h 52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140" h="52183">
                          <a:moveTo>
                            <a:pt x="0" y="27831"/>
                          </a:moveTo>
                          <a:lnTo>
                            <a:pt x="31310" y="27831"/>
                          </a:lnTo>
                          <a:lnTo>
                            <a:pt x="31310" y="52183"/>
                          </a:lnTo>
                          <a:cubicBezTo>
                            <a:pt x="48704" y="52183"/>
                            <a:pt x="59141" y="38268"/>
                            <a:pt x="59141" y="24352"/>
                          </a:cubicBezTo>
                          <a:cubicBezTo>
                            <a:pt x="59141" y="10437"/>
                            <a:pt x="45225" y="0"/>
                            <a:pt x="27831" y="0"/>
                          </a:cubicBezTo>
                          <a:cubicBezTo>
                            <a:pt x="10436" y="3479"/>
                            <a:pt x="0" y="13916"/>
                            <a:pt x="0" y="27831"/>
                          </a:cubicBezTo>
                          <a:lnTo>
                            <a:pt x="0" y="27831"/>
                          </a:lnTo>
                          <a:close/>
                        </a:path>
                      </a:pathLst>
                    </a:custGeom>
                    <a:solidFill>
                      <a:srgbClr val="FAB8B8"/>
                    </a:solidFill>
                    <a:ln w="34755" cap="flat">
                      <a:noFill/>
                      <a:prstDash val="solid"/>
                      <a:miter/>
                    </a:ln>
                  </p:spPr>
                  <p:txBody>
                    <a:bodyPr rtlCol="0" anchor="ctr"/>
                    <a:lstStyle/>
                    <a:p>
                      <a:endParaRPr lang="en-US"/>
                    </a:p>
                  </p:txBody>
                </p:sp>
                <p:sp>
                  <p:nvSpPr>
                    <p:cNvPr id="687" name="Freeform: Shape 686">
                      <a:extLst>
                        <a:ext uri="{FF2B5EF4-FFF2-40B4-BE49-F238E27FC236}">
                          <a16:creationId xmlns:a16="http://schemas.microsoft.com/office/drawing/2014/main" xmlns="" id="{FAD7480F-3570-4BF2-8708-FB7D36598EB0}"/>
                        </a:ext>
                      </a:extLst>
                    </p:cNvPr>
                    <p:cNvSpPr/>
                    <p:nvPr/>
                  </p:nvSpPr>
                  <p:spPr>
                    <a:xfrm>
                      <a:off x="4337362" y="8220548"/>
                      <a:ext cx="59140" cy="52183"/>
                    </a:xfrm>
                    <a:custGeom>
                      <a:avLst/>
                      <a:gdLst>
                        <a:gd name="connsiteX0" fmla="*/ 0 w 59140"/>
                        <a:gd name="connsiteY0" fmla="*/ 27831 h 52183"/>
                        <a:gd name="connsiteX1" fmla="*/ 31310 w 59140"/>
                        <a:gd name="connsiteY1" fmla="*/ 27831 h 52183"/>
                        <a:gd name="connsiteX2" fmla="*/ 31310 w 59140"/>
                        <a:gd name="connsiteY2" fmla="*/ 52183 h 52183"/>
                        <a:gd name="connsiteX3" fmla="*/ 59141 w 59140"/>
                        <a:gd name="connsiteY3" fmla="*/ 24352 h 52183"/>
                        <a:gd name="connsiteX4" fmla="*/ 27831 w 59140"/>
                        <a:gd name="connsiteY4" fmla="*/ 0 h 52183"/>
                        <a:gd name="connsiteX5" fmla="*/ 0 w 59140"/>
                        <a:gd name="connsiteY5" fmla="*/ 27831 h 52183"/>
                        <a:gd name="connsiteX6" fmla="*/ 0 w 59140"/>
                        <a:gd name="connsiteY6" fmla="*/ 27831 h 52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140" h="52183">
                          <a:moveTo>
                            <a:pt x="0" y="27831"/>
                          </a:moveTo>
                          <a:lnTo>
                            <a:pt x="31310" y="27831"/>
                          </a:lnTo>
                          <a:lnTo>
                            <a:pt x="31310" y="52183"/>
                          </a:lnTo>
                          <a:cubicBezTo>
                            <a:pt x="48704" y="52183"/>
                            <a:pt x="59141" y="38268"/>
                            <a:pt x="59141" y="24352"/>
                          </a:cubicBezTo>
                          <a:cubicBezTo>
                            <a:pt x="59141" y="10437"/>
                            <a:pt x="45225" y="0"/>
                            <a:pt x="27831" y="0"/>
                          </a:cubicBezTo>
                          <a:cubicBezTo>
                            <a:pt x="10436" y="3479"/>
                            <a:pt x="0" y="13916"/>
                            <a:pt x="0" y="27831"/>
                          </a:cubicBezTo>
                          <a:lnTo>
                            <a:pt x="0" y="27831"/>
                          </a:lnTo>
                          <a:close/>
                        </a:path>
                      </a:pathLst>
                    </a:custGeom>
                    <a:solidFill>
                      <a:srgbClr val="FAB7B7"/>
                    </a:solidFill>
                    <a:ln w="34755" cap="flat">
                      <a:noFill/>
                      <a:prstDash val="solid"/>
                      <a:miter/>
                    </a:ln>
                  </p:spPr>
                  <p:txBody>
                    <a:bodyPr rtlCol="0" anchor="ctr"/>
                    <a:lstStyle/>
                    <a:p>
                      <a:endParaRPr lang="en-US"/>
                    </a:p>
                  </p:txBody>
                </p:sp>
                <p:sp>
                  <p:nvSpPr>
                    <p:cNvPr id="688" name="Freeform: Shape 687">
                      <a:extLst>
                        <a:ext uri="{FF2B5EF4-FFF2-40B4-BE49-F238E27FC236}">
                          <a16:creationId xmlns:a16="http://schemas.microsoft.com/office/drawing/2014/main" xmlns="" id="{66AE06BC-3109-46A1-8BB7-48770A0759D1}"/>
                        </a:ext>
                      </a:extLst>
                    </p:cNvPr>
                    <p:cNvSpPr/>
                    <p:nvPr/>
                  </p:nvSpPr>
                  <p:spPr>
                    <a:xfrm>
                      <a:off x="4337362" y="8220548"/>
                      <a:ext cx="59140" cy="52183"/>
                    </a:xfrm>
                    <a:custGeom>
                      <a:avLst/>
                      <a:gdLst>
                        <a:gd name="connsiteX0" fmla="*/ 0 w 59140"/>
                        <a:gd name="connsiteY0" fmla="*/ 27831 h 52183"/>
                        <a:gd name="connsiteX1" fmla="*/ 31310 w 59140"/>
                        <a:gd name="connsiteY1" fmla="*/ 27831 h 52183"/>
                        <a:gd name="connsiteX2" fmla="*/ 31310 w 59140"/>
                        <a:gd name="connsiteY2" fmla="*/ 52183 h 52183"/>
                        <a:gd name="connsiteX3" fmla="*/ 59141 w 59140"/>
                        <a:gd name="connsiteY3" fmla="*/ 24352 h 52183"/>
                        <a:gd name="connsiteX4" fmla="*/ 27831 w 59140"/>
                        <a:gd name="connsiteY4" fmla="*/ 0 h 52183"/>
                        <a:gd name="connsiteX5" fmla="*/ 0 w 59140"/>
                        <a:gd name="connsiteY5" fmla="*/ 27831 h 52183"/>
                        <a:gd name="connsiteX6" fmla="*/ 0 w 59140"/>
                        <a:gd name="connsiteY6" fmla="*/ 27831 h 52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140" h="52183">
                          <a:moveTo>
                            <a:pt x="0" y="27831"/>
                          </a:moveTo>
                          <a:lnTo>
                            <a:pt x="31310" y="27831"/>
                          </a:lnTo>
                          <a:lnTo>
                            <a:pt x="31310" y="52183"/>
                          </a:lnTo>
                          <a:cubicBezTo>
                            <a:pt x="48704" y="52183"/>
                            <a:pt x="59141" y="38268"/>
                            <a:pt x="59141" y="24352"/>
                          </a:cubicBezTo>
                          <a:cubicBezTo>
                            <a:pt x="59141" y="10437"/>
                            <a:pt x="45225" y="0"/>
                            <a:pt x="27831" y="0"/>
                          </a:cubicBezTo>
                          <a:cubicBezTo>
                            <a:pt x="10436" y="3479"/>
                            <a:pt x="0" y="13916"/>
                            <a:pt x="0" y="27831"/>
                          </a:cubicBezTo>
                          <a:lnTo>
                            <a:pt x="0" y="27831"/>
                          </a:lnTo>
                          <a:close/>
                        </a:path>
                      </a:pathLst>
                    </a:custGeom>
                    <a:solidFill>
                      <a:srgbClr val="FAB6B6"/>
                    </a:solidFill>
                    <a:ln w="34755" cap="flat">
                      <a:noFill/>
                      <a:prstDash val="solid"/>
                      <a:miter/>
                    </a:ln>
                  </p:spPr>
                  <p:txBody>
                    <a:bodyPr rtlCol="0" anchor="ctr"/>
                    <a:lstStyle/>
                    <a:p>
                      <a:endParaRPr lang="en-US"/>
                    </a:p>
                  </p:txBody>
                </p:sp>
                <p:sp>
                  <p:nvSpPr>
                    <p:cNvPr id="689" name="Freeform: Shape 688">
                      <a:extLst>
                        <a:ext uri="{FF2B5EF4-FFF2-40B4-BE49-F238E27FC236}">
                          <a16:creationId xmlns:a16="http://schemas.microsoft.com/office/drawing/2014/main" xmlns="" id="{862D679D-3F3F-4BAE-B1CA-D2FA8B3D121E}"/>
                        </a:ext>
                      </a:extLst>
                    </p:cNvPr>
                    <p:cNvSpPr/>
                    <p:nvPr/>
                  </p:nvSpPr>
                  <p:spPr>
                    <a:xfrm>
                      <a:off x="4337362" y="8220548"/>
                      <a:ext cx="59140" cy="52183"/>
                    </a:xfrm>
                    <a:custGeom>
                      <a:avLst/>
                      <a:gdLst>
                        <a:gd name="connsiteX0" fmla="*/ 0 w 59140"/>
                        <a:gd name="connsiteY0" fmla="*/ 27831 h 52183"/>
                        <a:gd name="connsiteX1" fmla="*/ 31310 w 59140"/>
                        <a:gd name="connsiteY1" fmla="*/ 27831 h 52183"/>
                        <a:gd name="connsiteX2" fmla="*/ 31310 w 59140"/>
                        <a:gd name="connsiteY2" fmla="*/ 52183 h 52183"/>
                        <a:gd name="connsiteX3" fmla="*/ 59141 w 59140"/>
                        <a:gd name="connsiteY3" fmla="*/ 24352 h 52183"/>
                        <a:gd name="connsiteX4" fmla="*/ 27831 w 59140"/>
                        <a:gd name="connsiteY4" fmla="*/ 0 h 52183"/>
                        <a:gd name="connsiteX5" fmla="*/ 0 w 59140"/>
                        <a:gd name="connsiteY5" fmla="*/ 27831 h 52183"/>
                        <a:gd name="connsiteX6" fmla="*/ 0 w 59140"/>
                        <a:gd name="connsiteY6" fmla="*/ 27831 h 52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140" h="52183">
                          <a:moveTo>
                            <a:pt x="0" y="27831"/>
                          </a:moveTo>
                          <a:lnTo>
                            <a:pt x="31310" y="27831"/>
                          </a:lnTo>
                          <a:lnTo>
                            <a:pt x="31310" y="52183"/>
                          </a:lnTo>
                          <a:cubicBezTo>
                            <a:pt x="48704" y="52183"/>
                            <a:pt x="59141" y="38268"/>
                            <a:pt x="59141" y="24352"/>
                          </a:cubicBezTo>
                          <a:cubicBezTo>
                            <a:pt x="59141" y="10437"/>
                            <a:pt x="45225" y="0"/>
                            <a:pt x="27831" y="0"/>
                          </a:cubicBezTo>
                          <a:cubicBezTo>
                            <a:pt x="10436" y="3479"/>
                            <a:pt x="0" y="13916"/>
                            <a:pt x="0" y="27831"/>
                          </a:cubicBezTo>
                          <a:lnTo>
                            <a:pt x="0" y="27831"/>
                          </a:lnTo>
                          <a:close/>
                        </a:path>
                      </a:pathLst>
                    </a:custGeom>
                    <a:solidFill>
                      <a:srgbClr val="F9B5B5"/>
                    </a:solidFill>
                    <a:ln w="34755" cap="flat">
                      <a:noFill/>
                      <a:prstDash val="solid"/>
                      <a:miter/>
                    </a:ln>
                  </p:spPr>
                  <p:txBody>
                    <a:bodyPr rtlCol="0" anchor="ctr"/>
                    <a:lstStyle/>
                    <a:p>
                      <a:endParaRPr lang="en-US"/>
                    </a:p>
                  </p:txBody>
                </p:sp>
                <p:sp>
                  <p:nvSpPr>
                    <p:cNvPr id="690" name="Freeform: Shape 689">
                      <a:extLst>
                        <a:ext uri="{FF2B5EF4-FFF2-40B4-BE49-F238E27FC236}">
                          <a16:creationId xmlns:a16="http://schemas.microsoft.com/office/drawing/2014/main" xmlns="" id="{029B40F0-24B8-456F-B7D1-9633C7B24C4E}"/>
                        </a:ext>
                      </a:extLst>
                    </p:cNvPr>
                    <p:cNvSpPr/>
                    <p:nvPr/>
                  </p:nvSpPr>
                  <p:spPr>
                    <a:xfrm>
                      <a:off x="4337362" y="8220548"/>
                      <a:ext cx="59140" cy="52183"/>
                    </a:xfrm>
                    <a:custGeom>
                      <a:avLst/>
                      <a:gdLst>
                        <a:gd name="connsiteX0" fmla="*/ 0 w 59140"/>
                        <a:gd name="connsiteY0" fmla="*/ 27831 h 52183"/>
                        <a:gd name="connsiteX1" fmla="*/ 31310 w 59140"/>
                        <a:gd name="connsiteY1" fmla="*/ 27831 h 52183"/>
                        <a:gd name="connsiteX2" fmla="*/ 31310 w 59140"/>
                        <a:gd name="connsiteY2" fmla="*/ 52183 h 52183"/>
                        <a:gd name="connsiteX3" fmla="*/ 59141 w 59140"/>
                        <a:gd name="connsiteY3" fmla="*/ 24352 h 52183"/>
                        <a:gd name="connsiteX4" fmla="*/ 27831 w 59140"/>
                        <a:gd name="connsiteY4" fmla="*/ 0 h 52183"/>
                        <a:gd name="connsiteX5" fmla="*/ 0 w 59140"/>
                        <a:gd name="connsiteY5" fmla="*/ 27831 h 52183"/>
                        <a:gd name="connsiteX6" fmla="*/ 0 w 59140"/>
                        <a:gd name="connsiteY6" fmla="*/ 27831 h 52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140" h="52183">
                          <a:moveTo>
                            <a:pt x="0" y="27831"/>
                          </a:moveTo>
                          <a:lnTo>
                            <a:pt x="31310" y="27831"/>
                          </a:lnTo>
                          <a:lnTo>
                            <a:pt x="31310" y="52183"/>
                          </a:lnTo>
                          <a:cubicBezTo>
                            <a:pt x="48704" y="52183"/>
                            <a:pt x="59141" y="38268"/>
                            <a:pt x="59141" y="24352"/>
                          </a:cubicBezTo>
                          <a:cubicBezTo>
                            <a:pt x="59141" y="10437"/>
                            <a:pt x="45225" y="0"/>
                            <a:pt x="27831" y="0"/>
                          </a:cubicBezTo>
                          <a:cubicBezTo>
                            <a:pt x="10436" y="3479"/>
                            <a:pt x="0" y="13916"/>
                            <a:pt x="0" y="27831"/>
                          </a:cubicBezTo>
                          <a:lnTo>
                            <a:pt x="0" y="27831"/>
                          </a:lnTo>
                          <a:close/>
                        </a:path>
                      </a:pathLst>
                    </a:custGeom>
                    <a:solidFill>
                      <a:srgbClr val="F9B4B4"/>
                    </a:solidFill>
                    <a:ln w="34755" cap="flat">
                      <a:noFill/>
                      <a:prstDash val="solid"/>
                      <a:miter/>
                    </a:ln>
                  </p:spPr>
                  <p:txBody>
                    <a:bodyPr rtlCol="0" anchor="ctr"/>
                    <a:lstStyle/>
                    <a:p>
                      <a:endParaRPr lang="en-US"/>
                    </a:p>
                  </p:txBody>
                </p:sp>
                <p:sp>
                  <p:nvSpPr>
                    <p:cNvPr id="691" name="Freeform: Shape 690">
                      <a:extLst>
                        <a:ext uri="{FF2B5EF4-FFF2-40B4-BE49-F238E27FC236}">
                          <a16:creationId xmlns:a16="http://schemas.microsoft.com/office/drawing/2014/main" xmlns="" id="{4AB748DE-6C8A-42A1-ACDC-AC6186C0B4A4}"/>
                        </a:ext>
                      </a:extLst>
                    </p:cNvPr>
                    <p:cNvSpPr/>
                    <p:nvPr/>
                  </p:nvSpPr>
                  <p:spPr>
                    <a:xfrm>
                      <a:off x="4337362" y="8220548"/>
                      <a:ext cx="59140" cy="52183"/>
                    </a:xfrm>
                    <a:custGeom>
                      <a:avLst/>
                      <a:gdLst>
                        <a:gd name="connsiteX0" fmla="*/ 0 w 59140"/>
                        <a:gd name="connsiteY0" fmla="*/ 27831 h 52183"/>
                        <a:gd name="connsiteX1" fmla="*/ 31310 w 59140"/>
                        <a:gd name="connsiteY1" fmla="*/ 27831 h 52183"/>
                        <a:gd name="connsiteX2" fmla="*/ 31310 w 59140"/>
                        <a:gd name="connsiteY2" fmla="*/ 52183 h 52183"/>
                        <a:gd name="connsiteX3" fmla="*/ 59141 w 59140"/>
                        <a:gd name="connsiteY3" fmla="*/ 24352 h 52183"/>
                        <a:gd name="connsiteX4" fmla="*/ 27831 w 59140"/>
                        <a:gd name="connsiteY4" fmla="*/ 0 h 52183"/>
                        <a:gd name="connsiteX5" fmla="*/ 0 w 59140"/>
                        <a:gd name="connsiteY5" fmla="*/ 27831 h 52183"/>
                        <a:gd name="connsiteX6" fmla="*/ 0 w 59140"/>
                        <a:gd name="connsiteY6" fmla="*/ 27831 h 52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140" h="52183">
                          <a:moveTo>
                            <a:pt x="0" y="27831"/>
                          </a:moveTo>
                          <a:lnTo>
                            <a:pt x="31310" y="27831"/>
                          </a:lnTo>
                          <a:lnTo>
                            <a:pt x="31310" y="52183"/>
                          </a:lnTo>
                          <a:cubicBezTo>
                            <a:pt x="48704" y="52183"/>
                            <a:pt x="59141" y="38268"/>
                            <a:pt x="59141" y="24352"/>
                          </a:cubicBezTo>
                          <a:cubicBezTo>
                            <a:pt x="59141" y="10437"/>
                            <a:pt x="45225" y="0"/>
                            <a:pt x="27831" y="0"/>
                          </a:cubicBezTo>
                          <a:cubicBezTo>
                            <a:pt x="13916" y="3479"/>
                            <a:pt x="0" y="13916"/>
                            <a:pt x="0" y="27831"/>
                          </a:cubicBezTo>
                          <a:lnTo>
                            <a:pt x="0" y="27831"/>
                          </a:lnTo>
                          <a:close/>
                        </a:path>
                      </a:pathLst>
                    </a:custGeom>
                    <a:solidFill>
                      <a:srgbClr val="F9B3B3"/>
                    </a:solidFill>
                    <a:ln w="34755" cap="flat">
                      <a:noFill/>
                      <a:prstDash val="solid"/>
                      <a:miter/>
                    </a:ln>
                  </p:spPr>
                  <p:txBody>
                    <a:bodyPr rtlCol="0" anchor="ctr"/>
                    <a:lstStyle/>
                    <a:p>
                      <a:endParaRPr lang="en-US"/>
                    </a:p>
                  </p:txBody>
                </p:sp>
                <p:sp>
                  <p:nvSpPr>
                    <p:cNvPr id="692" name="Freeform: Shape 691">
                      <a:extLst>
                        <a:ext uri="{FF2B5EF4-FFF2-40B4-BE49-F238E27FC236}">
                          <a16:creationId xmlns:a16="http://schemas.microsoft.com/office/drawing/2014/main" xmlns="" id="{B6691B4B-3693-41AC-AE13-170F95352B83}"/>
                        </a:ext>
                      </a:extLst>
                    </p:cNvPr>
                    <p:cNvSpPr/>
                    <p:nvPr/>
                  </p:nvSpPr>
                  <p:spPr>
                    <a:xfrm>
                      <a:off x="4337362" y="8220548"/>
                      <a:ext cx="59140" cy="52183"/>
                    </a:xfrm>
                    <a:custGeom>
                      <a:avLst/>
                      <a:gdLst>
                        <a:gd name="connsiteX0" fmla="*/ 0 w 59140"/>
                        <a:gd name="connsiteY0" fmla="*/ 27831 h 52183"/>
                        <a:gd name="connsiteX1" fmla="*/ 31310 w 59140"/>
                        <a:gd name="connsiteY1" fmla="*/ 27831 h 52183"/>
                        <a:gd name="connsiteX2" fmla="*/ 31310 w 59140"/>
                        <a:gd name="connsiteY2" fmla="*/ 52183 h 52183"/>
                        <a:gd name="connsiteX3" fmla="*/ 59141 w 59140"/>
                        <a:gd name="connsiteY3" fmla="*/ 24352 h 52183"/>
                        <a:gd name="connsiteX4" fmla="*/ 27831 w 59140"/>
                        <a:gd name="connsiteY4" fmla="*/ 0 h 52183"/>
                        <a:gd name="connsiteX5" fmla="*/ 0 w 59140"/>
                        <a:gd name="connsiteY5" fmla="*/ 27831 h 52183"/>
                        <a:gd name="connsiteX6" fmla="*/ 0 w 59140"/>
                        <a:gd name="connsiteY6" fmla="*/ 27831 h 52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140" h="52183">
                          <a:moveTo>
                            <a:pt x="0" y="27831"/>
                          </a:moveTo>
                          <a:lnTo>
                            <a:pt x="31310" y="27831"/>
                          </a:lnTo>
                          <a:lnTo>
                            <a:pt x="31310" y="52183"/>
                          </a:lnTo>
                          <a:cubicBezTo>
                            <a:pt x="45225" y="52183"/>
                            <a:pt x="59141" y="38268"/>
                            <a:pt x="59141" y="24352"/>
                          </a:cubicBezTo>
                          <a:cubicBezTo>
                            <a:pt x="59141" y="10437"/>
                            <a:pt x="45225" y="0"/>
                            <a:pt x="27831" y="0"/>
                          </a:cubicBezTo>
                          <a:cubicBezTo>
                            <a:pt x="13916" y="3479"/>
                            <a:pt x="0" y="13916"/>
                            <a:pt x="0" y="27831"/>
                          </a:cubicBezTo>
                          <a:lnTo>
                            <a:pt x="0" y="27831"/>
                          </a:lnTo>
                          <a:close/>
                        </a:path>
                      </a:pathLst>
                    </a:custGeom>
                    <a:solidFill>
                      <a:srgbClr val="F9B2B2"/>
                    </a:solidFill>
                    <a:ln w="34755" cap="flat">
                      <a:noFill/>
                      <a:prstDash val="solid"/>
                      <a:miter/>
                    </a:ln>
                  </p:spPr>
                  <p:txBody>
                    <a:bodyPr rtlCol="0" anchor="ctr"/>
                    <a:lstStyle/>
                    <a:p>
                      <a:endParaRPr lang="en-US"/>
                    </a:p>
                  </p:txBody>
                </p:sp>
                <p:sp>
                  <p:nvSpPr>
                    <p:cNvPr id="693" name="Freeform: Shape 692">
                      <a:extLst>
                        <a:ext uri="{FF2B5EF4-FFF2-40B4-BE49-F238E27FC236}">
                          <a16:creationId xmlns:a16="http://schemas.microsoft.com/office/drawing/2014/main" xmlns="" id="{7D903B18-1C18-4545-93E5-A8A2F89A81A4}"/>
                        </a:ext>
                      </a:extLst>
                    </p:cNvPr>
                    <p:cNvSpPr/>
                    <p:nvPr/>
                  </p:nvSpPr>
                  <p:spPr>
                    <a:xfrm>
                      <a:off x="4340304" y="8220548"/>
                      <a:ext cx="56198" cy="52183"/>
                    </a:xfrm>
                    <a:custGeom>
                      <a:avLst/>
                      <a:gdLst>
                        <a:gd name="connsiteX0" fmla="*/ 537 w 56198"/>
                        <a:gd name="connsiteY0" fmla="*/ 27831 h 52183"/>
                        <a:gd name="connsiteX1" fmla="*/ 28368 w 56198"/>
                        <a:gd name="connsiteY1" fmla="*/ 27831 h 52183"/>
                        <a:gd name="connsiteX2" fmla="*/ 28368 w 56198"/>
                        <a:gd name="connsiteY2" fmla="*/ 52183 h 52183"/>
                        <a:gd name="connsiteX3" fmla="*/ 56199 w 56198"/>
                        <a:gd name="connsiteY3" fmla="*/ 24352 h 52183"/>
                        <a:gd name="connsiteX4" fmla="*/ 28368 w 56198"/>
                        <a:gd name="connsiteY4" fmla="*/ 0 h 52183"/>
                        <a:gd name="connsiteX5" fmla="*/ 537 w 56198"/>
                        <a:gd name="connsiteY5" fmla="*/ 27831 h 52183"/>
                        <a:gd name="connsiteX6" fmla="*/ 537 w 56198"/>
                        <a:gd name="connsiteY6" fmla="*/ 27831 h 52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198" h="52183">
                          <a:moveTo>
                            <a:pt x="537" y="27831"/>
                          </a:moveTo>
                          <a:lnTo>
                            <a:pt x="28368" y="27831"/>
                          </a:lnTo>
                          <a:lnTo>
                            <a:pt x="28368" y="52183"/>
                          </a:lnTo>
                          <a:cubicBezTo>
                            <a:pt x="42283" y="52183"/>
                            <a:pt x="56199" y="38268"/>
                            <a:pt x="56199" y="24352"/>
                          </a:cubicBezTo>
                          <a:cubicBezTo>
                            <a:pt x="56199" y="10437"/>
                            <a:pt x="42283" y="0"/>
                            <a:pt x="28368" y="0"/>
                          </a:cubicBezTo>
                          <a:cubicBezTo>
                            <a:pt x="10973" y="3479"/>
                            <a:pt x="-2942" y="13916"/>
                            <a:pt x="537" y="27831"/>
                          </a:cubicBezTo>
                          <a:lnTo>
                            <a:pt x="537" y="27831"/>
                          </a:lnTo>
                          <a:close/>
                        </a:path>
                      </a:pathLst>
                    </a:custGeom>
                    <a:solidFill>
                      <a:srgbClr val="F9B1B1"/>
                    </a:solidFill>
                    <a:ln w="34755" cap="flat">
                      <a:noFill/>
                      <a:prstDash val="solid"/>
                      <a:miter/>
                    </a:ln>
                  </p:spPr>
                  <p:txBody>
                    <a:bodyPr rtlCol="0" anchor="ctr"/>
                    <a:lstStyle/>
                    <a:p>
                      <a:endParaRPr lang="en-US"/>
                    </a:p>
                  </p:txBody>
                </p:sp>
                <p:sp>
                  <p:nvSpPr>
                    <p:cNvPr id="694" name="Freeform: Shape 693">
                      <a:extLst>
                        <a:ext uri="{FF2B5EF4-FFF2-40B4-BE49-F238E27FC236}">
                          <a16:creationId xmlns:a16="http://schemas.microsoft.com/office/drawing/2014/main" xmlns="" id="{E4E6E9AD-FEC7-4139-9EFA-78C756A04EFA}"/>
                        </a:ext>
                      </a:extLst>
                    </p:cNvPr>
                    <p:cNvSpPr/>
                    <p:nvPr/>
                  </p:nvSpPr>
                  <p:spPr>
                    <a:xfrm>
                      <a:off x="4340300" y="8220548"/>
                      <a:ext cx="53264" cy="52183"/>
                    </a:xfrm>
                    <a:custGeom>
                      <a:avLst/>
                      <a:gdLst>
                        <a:gd name="connsiteX0" fmla="*/ 541 w 53264"/>
                        <a:gd name="connsiteY0" fmla="*/ 27831 h 52183"/>
                        <a:gd name="connsiteX1" fmla="*/ 28372 w 53264"/>
                        <a:gd name="connsiteY1" fmla="*/ 27831 h 52183"/>
                        <a:gd name="connsiteX2" fmla="*/ 28372 w 53264"/>
                        <a:gd name="connsiteY2" fmla="*/ 52183 h 52183"/>
                        <a:gd name="connsiteX3" fmla="*/ 52724 w 53264"/>
                        <a:gd name="connsiteY3" fmla="*/ 24352 h 52183"/>
                        <a:gd name="connsiteX4" fmla="*/ 24893 w 53264"/>
                        <a:gd name="connsiteY4" fmla="*/ 0 h 52183"/>
                        <a:gd name="connsiteX5" fmla="*/ 541 w 53264"/>
                        <a:gd name="connsiteY5" fmla="*/ 27831 h 52183"/>
                        <a:gd name="connsiteX6" fmla="*/ 541 w 53264"/>
                        <a:gd name="connsiteY6" fmla="*/ 27831 h 52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264" h="52183">
                          <a:moveTo>
                            <a:pt x="541" y="27831"/>
                          </a:moveTo>
                          <a:lnTo>
                            <a:pt x="28372" y="27831"/>
                          </a:lnTo>
                          <a:lnTo>
                            <a:pt x="28372" y="52183"/>
                          </a:lnTo>
                          <a:cubicBezTo>
                            <a:pt x="42287" y="52183"/>
                            <a:pt x="56203" y="38268"/>
                            <a:pt x="52724" y="24352"/>
                          </a:cubicBezTo>
                          <a:cubicBezTo>
                            <a:pt x="52724" y="10437"/>
                            <a:pt x="38808" y="0"/>
                            <a:pt x="24893" y="0"/>
                          </a:cubicBezTo>
                          <a:cubicBezTo>
                            <a:pt x="10977" y="3479"/>
                            <a:pt x="-2938" y="17394"/>
                            <a:pt x="541" y="27831"/>
                          </a:cubicBezTo>
                          <a:lnTo>
                            <a:pt x="541" y="27831"/>
                          </a:lnTo>
                          <a:close/>
                        </a:path>
                      </a:pathLst>
                    </a:custGeom>
                    <a:solidFill>
                      <a:srgbClr val="F9B0B0"/>
                    </a:solidFill>
                    <a:ln w="34755" cap="flat">
                      <a:noFill/>
                      <a:prstDash val="solid"/>
                      <a:miter/>
                    </a:ln>
                  </p:spPr>
                  <p:txBody>
                    <a:bodyPr rtlCol="0" anchor="ctr"/>
                    <a:lstStyle/>
                    <a:p>
                      <a:endParaRPr lang="en-US"/>
                    </a:p>
                  </p:txBody>
                </p:sp>
                <p:sp>
                  <p:nvSpPr>
                    <p:cNvPr id="695" name="Freeform: Shape 694">
                      <a:extLst>
                        <a:ext uri="{FF2B5EF4-FFF2-40B4-BE49-F238E27FC236}">
                          <a16:creationId xmlns:a16="http://schemas.microsoft.com/office/drawing/2014/main" xmlns="" id="{FE08F273-4AB0-4AFB-927E-16D372041B21}"/>
                        </a:ext>
                      </a:extLst>
                    </p:cNvPr>
                    <p:cNvSpPr/>
                    <p:nvPr/>
                  </p:nvSpPr>
                  <p:spPr>
                    <a:xfrm>
                      <a:off x="4340300" y="8226831"/>
                      <a:ext cx="53264" cy="45899"/>
                    </a:xfrm>
                    <a:custGeom>
                      <a:avLst/>
                      <a:gdLst>
                        <a:gd name="connsiteX0" fmla="*/ 541 w 53264"/>
                        <a:gd name="connsiteY0" fmla="*/ 21548 h 45899"/>
                        <a:gd name="connsiteX1" fmla="*/ 28372 w 53264"/>
                        <a:gd name="connsiteY1" fmla="*/ 21548 h 45899"/>
                        <a:gd name="connsiteX2" fmla="*/ 28372 w 53264"/>
                        <a:gd name="connsiteY2" fmla="*/ 45900 h 45899"/>
                        <a:gd name="connsiteX3" fmla="*/ 52724 w 53264"/>
                        <a:gd name="connsiteY3" fmla="*/ 21548 h 45899"/>
                        <a:gd name="connsiteX4" fmla="*/ 24893 w 53264"/>
                        <a:gd name="connsiteY4" fmla="*/ 674 h 45899"/>
                        <a:gd name="connsiteX5" fmla="*/ 541 w 53264"/>
                        <a:gd name="connsiteY5" fmla="*/ 21548 h 45899"/>
                        <a:gd name="connsiteX6" fmla="*/ 541 w 53264"/>
                        <a:gd name="connsiteY6" fmla="*/ 21548 h 45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264" h="45899">
                          <a:moveTo>
                            <a:pt x="541" y="21548"/>
                          </a:moveTo>
                          <a:lnTo>
                            <a:pt x="28372" y="21548"/>
                          </a:lnTo>
                          <a:lnTo>
                            <a:pt x="28372" y="45900"/>
                          </a:lnTo>
                          <a:cubicBezTo>
                            <a:pt x="42287" y="45900"/>
                            <a:pt x="56203" y="31984"/>
                            <a:pt x="52724" y="21548"/>
                          </a:cubicBezTo>
                          <a:cubicBezTo>
                            <a:pt x="52724" y="7632"/>
                            <a:pt x="38808" y="-2805"/>
                            <a:pt x="24893" y="674"/>
                          </a:cubicBezTo>
                          <a:cubicBezTo>
                            <a:pt x="10977" y="-2805"/>
                            <a:pt x="-2938" y="11111"/>
                            <a:pt x="541" y="21548"/>
                          </a:cubicBezTo>
                          <a:lnTo>
                            <a:pt x="541" y="21548"/>
                          </a:lnTo>
                          <a:close/>
                        </a:path>
                      </a:pathLst>
                    </a:custGeom>
                    <a:solidFill>
                      <a:srgbClr val="F9AFAF"/>
                    </a:solidFill>
                    <a:ln w="34755" cap="flat">
                      <a:noFill/>
                      <a:prstDash val="solid"/>
                      <a:miter/>
                    </a:ln>
                  </p:spPr>
                  <p:txBody>
                    <a:bodyPr rtlCol="0" anchor="ctr"/>
                    <a:lstStyle/>
                    <a:p>
                      <a:endParaRPr lang="en-US"/>
                    </a:p>
                  </p:txBody>
                </p:sp>
                <p:sp>
                  <p:nvSpPr>
                    <p:cNvPr id="696" name="Freeform: Shape 695">
                      <a:extLst>
                        <a:ext uri="{FF2B5EF4-FFF2-40B4-BE49-F238E27FC236}">
                          <a16:creationId xmlns:a16="http://schemas.microsoft.com/office/drawing/2014/main" xmlns="" id="{A8F54FBF-C5FA-4443-9EA9-F47393386FD2}"/>
                        </a:ext>
                      </a:extLst>
                    </p:cNvPr>
                    <p:cNvSpPr/>
                    <p:nvPr/>
                  </p:nvSpPr>
                  <p:spPr>
                    <a:xfrm>
                      <a:off x="4340841" y="8223352"/>
                      <a:ext cx="52723" cy="45899"/>
                    </a:xfrm>
                    <a:custGeom>
                      <a:avLst/>
                      <a:gdLst>
                        <a:gd name="connsiteX0" fmla="*/ 0 w 52723"/>
                        <a:gd name="connsiteY0" fmla="*/ 25026 h 45899"/>
                        <a:gd name="connsiteX1" fmla="*/ 27831 w 52723"/>
                        <a:gd name="connsiteY1" fmla="*/ 25026 h 45899"/>
                        <a:gd name="connsiteX2" fmla="*/ 27831 w 52723"/>
                        <a:gd name="connsiteY2" fmla="*/ 45900 h 45899"/>
                        <a:gd name="connsiteX3" fmla="*/ 52183 w 52723"/>
                        <a:gd name="connsiteY3" fmla="*/ 21547 h 45899"/>
                        <a:gd name="connsiteX4" fmla="*/ 24352 w 52723"/>
                        <a:gd name="connsiteY4" fmla="*/ 674 h 45899"/>
                        <a:gd name="connsiteX5" fmla="*/ 0 w 52723"/>
                        <a:gd name="connsiteY5" fmla="*/ 25026 h 45899"/>
                        <a:gd name="connsiteX6" fmla="*/ 0 w 52723"/>
                        <a:gd name="connsiteY6" fmla="*/ 25026 h 45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723" h="45899">
                          <a:moveTo>
                            <a:pt x="0" y="25026"/>
                          </a:moveTo>
                          <a:lnTo>
                            <a:pt x="27831" y="25026"/>
                          </a:lnTo>
                          <a:lnTo>
                            <a:pt x="27831" y="45900"/>
                          </a:lnTo>
                          <a:cubicBezTo>
                            <a:pt x="41746" y="45900"/>
                            <a:pt x="55662" y="31984"/>
                            <a:pt x="52183" y="21547"/>
                          </a:cubicBezTo>
                          <a:cubicBezTo>
                            <a:pt x="52183" y="7632"/>
                            <a:pt x="38268" y="-2805"/>
                            <a:pt x="24352" y="674"/>
                          </a:cubicBezTo>
                          <a:cubicBezTo>
                            <a:pt x="10437" y="674"/>
                            <a:pt x="0" y="14590"/>
                            <a:pt x="0" y="25026"/>
                          </a:cubicBezTo>
                          <a:lnTo>
                            <a:pt x="0" y="25026"/>
                          </a:lnTo>
                          <a:close/>
                        </a:path>
                      </a:pathLst>
                    </a:custGeom>
                    <a:solidFill>
                      <a:srgbClr val="F9AEAE"/>
                    </a:solidFill>
                    <a:ln w="34755" cap="flat">
                      <a:noFill/>
                      <a:prstDash val="solid"/>
                      <a:miter/>
                    </a:ln>
                  </p:spPr>
                  <p:txBody>
                    <a:bodyPr rtlCol="0" anchor="ctr"/>
                    <a:lstStyle/>
                    <a:p>
                      <a:endParaRPr lang="en-US"/>
                    </a:p>
                  </p:txBody>
                </p:sp>
                <p:sp>
                  <p:nvSpPr>
                    <p:cNvPr id="697" name="Freeform: Shape 696">
                      <a:extLst>
                        <a:ext uri="{FF2B5EF4-FFF2-40B4-BE49-F238E27FC236}">
                          <a16:creationId xmlns:a16="http://schemas.microsoft.com/office/drawing/2014/main" xmlns="" id="{3ED3B7C3-6C13-4AA6-8740-E93C82E8BE2A}"/>
                        </a:ext>
                      </a:extLst>
                    </p:cNvPr>
                    <p:cNvSpPr/>
                    <p:nvPr/>
                  </p:nvSpPr>
                  <p:spPr>
                    <a:xfrm>
                      <a:off x="4340841" y="8223352"/>
                      <a:ext cx="52183" cy="45899"/>
                    </a:xfrm>
                    <a:custGeom>
                      <a:avLst/>
                      <a:gdLst>
                        <a:gd name="connsiteX0" fmla="*/ 0 w 52183"/>
                        <a:gd name="connsiteY0" fmla="*/ 25026 h 45899"/>
                        <a:gd name="connsiteX1" fmla="*/ 27831 w 52183"/>
                        <a:gd name="connsiteY1" fmla="*/ 25026 h 45899"/>
                        <a:gd name="connsiteX2" fmla="*/ 27831 w 52183"/>
                        <a:gd name="connsiteY2" fmla="*/ 45900 h 45899"/>
                        <a:gd name="connsiteX3" fmla="*/ 52183 w 52183"/>
                        <a:gd name="connsiteY3" fmla="*/ 21547 h 45899"/>
                        <a:gd name="connsiteX4" fmla="*/ 24352 w 52183"/>
                        <a:gd name="connsiteY4" fmla="*/ 674 h 45899"/>
                        <a:gd name="connsiteX5" fmla="*/ 0 w 52183"/>
                        <a:gd name="connsiteY5" fmla="*/ 25026 h 45899"/>
                        <a:gd name="connsiteX6" fmla="*/ 0 w 52183"/>
                        <a:gd name="connsiteY6" fmla="*/ 25026 h 45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83" h="45899">
                          <a:moveTo>
                            <a:pt x="0" y="25026"/>
                          </a:moveTo>
                          <a:lnTo>
                            <a:pt x="27831" y="25026"/>
                          </a:lnTo>
                          <a:lnTo>
                            <a:pt x="27831" y="45900"/>
                          </a:lnTo>
                          <a:cubicBezTo>
                            <a:pt x="41746" y="45900"/>
                            <a:pt x="52183" y="31984"/>
                            <a:pt x="52183" y="21547"/>
                          </a:cubicBezTo>
                          <a:cubicBezTo>
                            <a:pt x="52183" y="7632"/>
                            <a:pt x="38268" y="-2805"/>
                            <a:pt x="24352" y="674"/>
                          </a:cubicBezTo>
                          <a:cubicBezTo>
                            <a:pt x="10437" y="674"/>
                            <a:pt x="0" y="14590"/>
                            <a:pt x="0" y="25026"/>
                          </a:cubicBezTo>
                          <a:lnTo>
                            <a:pt x="0" y="25026"/>
                          </a:lnTo>
                          <a:close/>
                        </a:path>
                      </a:pathLst>
                    </a:custGeom>
                    <a:solidFill>
                      <a:srgbClr val="F9ADAD"/>
                    </a:solidFill>
                    <a:ln w="34755" cap="flat">
                      <a:noFill/>
                      <a:prstDash val="solid"/>
                      <a:miter/>
                    </a:ln>
                  </p:spPr>
                  <p:txBody>
                    <a:bodyPr rtlCol="0" anchor="ctr"/>
                    <a:lstStyle/>
                    <a:p>
                      <a:endParaRPr lang="en-US"/>
                    </a:p>
                  </p:txBody>
                </p:sp>
                <p:sp>
                  <p:nvSpPr>
                    <p:cNvPr id="698" name="Freeform: Shape 697">
                      <a:extLst>
                        <a:ext uri="{FF2B5EF4-FFF2-40B4-BE49-F238E27FC236}">
                          <a16:creationId xmlns:a16="http://schemas.microsoft.com/office/drawing/2014/main" xmlns="" id="{66B9AC2B-0065-4C6E-8625-1F9A6CEC15EC}"/>
                        </a:ext>
                      </a:extLst>
                    </p:cNvPr>
                    <p:cNvSpPr/>
                    <p:nvPr/>
                  </p:nvSpPr>
                  <p:spPr>
                    <a:xfrm>
                      <a:off x="4340841" y="8223352"/>
                      <a:ext cx="52183" cy="45899"/>
                    </a:xfrm>
                    <a:custGeom>
                      <a:avLst/>
                      <a:gdLst>
                        <a:gd name="connsiteX0" fmla="*/ 0 w 52183"/>
                        <a:gd name="connsiteY0" fmla="*/ 25026 h 45899"/>
                        <a:gd name="connsiteX1" fmla="*/ 27831 w 52183"/>
                        <a:gd name="connsiteY1" fmla="*/ 25026 h 45899"/>
                        <a:gd name="connsiteX2" fmla="*/ 27831 w 52183"/>
                        <a:gd name="connsiteY2" fmla="*/ 45900 h 45899"/>
                        <a:gd name="connsiteX3" fmla="*/ 52183 w 52183"/>
                        <a:gd name="connsiteY3" fmla="*/ 21547 h 45899"/>
                        <a:gd name="connsiteX4" fmla="*/ 24352 w 52183"/>
                        <a:gd name="connsiteY4" fmla="*/ 674 h 45899"/>
                        <a:gd name="connsiteX5" fmla="*/ 0 w 52183"/>
                        <a:gd name="connsiteY5" fmla="*/ 25026 h 45899"/>
                        <a:gd name="connsiteX6" fmla="*/ 0 w 52183"/>
                        <a:gd name="connsiteY6" fmla="*/ 25026 h 45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83" h="45899">
                          <a:moveTo>
                            <a:pt x="0" y="25026"/>
                          </a:moveTo>
                          <a:lnTo>
                            <a:pt x="27831" y="25026"/>
                          </a:lnTo>
                          <a:lnTo>
                            <a:pt x="27831" y="45900"/>
                          </a:lnTo>
                          <a:cubicBezTo>
                            <a:pt x="41746" y="45900"/>
                            <a:pt x="52183" y="35463"/>
                            <a:pt x="52183" y="21547"/>
                          </a:cubicBezTo>
                          <a:cubicBezTo>
                            <a:pt x="52183" y="7632"/>
                            <a:pt x="38268" y="-2805"/>
                            <a:pt x="24352" y="674"/>
                          </a:cubicBezTo>
                          <a:cubicBezTo>
                            <a:pt x="10437" y="674"/>
                            <a:pt x="0" y="14590"/>
                            <a:pt x="0" y="25026"/>
                          </a:cubicBezTo>
                          <a:lnTo>
                            <a:pt x="0" y="25026"/>
                          </a:lnTo>
                          <a:close/>
                        </a:path>
                      </a:pathLst>
                    </a:custGeom>
                    <a:solidFill>
                      <a:srgbClr val="F9ACAC"/>
                    </a:solidFill>
                    <a:ln w="34755" cap="flat">
                      <a:noFill/>
                      <a:prstDash val="solid"/>
                      <a:miter/>
                    </a:ln>
                  </p:spPr>
                  <p:txBody>
                    <a:bodyPr rtlCol="0" anchor="ctr"/>
                    <a:lstStyle/>
                    <a:p>
                      <a:endParaRPr lang="en-US"/>
                    </a:p>
                  </p:txBody>
                </p:sp>
                <p:sp>
                  <p:nvSpPr>
                    <p:cNvPr id="699" name="Freeform: Shape 698">
                      <a:extLst>
                        <a:ext uri="{FF2B5EF4-FFF2-40B4-BE49-F238E27FC236}">
                          <a16:creationId xmlns:a16="http://schemas.microsoft.com/office/drawing/2014/main" xmlns="" id="{F7CF2E9F-4C91-49BA-B58B-2B248917A2DD}"/>
                        </a:ext>
                      </a:extLst>
                    </p:cNvPr>
                    <p:cNvSpPr/>
                    <p:nvPr/>
                  </p:nvSpPr>
                  <p:spPr>
                    <a:xfrm>
                      <a:off x="4340841" y="8224027"/>
                      <a:ext cx="52183" cy="45225"/>
                    </a:xfrm>
                    <a:custGeom>
                      <a:avLst/>
                      <a:gdLst>
                        <a:gd name="connsiteX0" fmla="*/ 0 w 52183"/>
                        <a:gd name="connsiteY0" fmla="*/ 24352 h 45225"/>
                        <a:gd name="connsiteX1" fmla="*/ 27831 w 52183"/>
                        <a:gd name="connsiteY1" fmla="*/ 24352 h 45225"/>
                        <a:gd name="connsiteX2" fmla="*/ 27831 w 52183"/>
                        <a:gd name="connsiteY2" fmla="*/ 45225 h 45225"/>
                        <a:gd name="connsiteX3" fmla="*/ 52183 w 52183"/>
                        <a:gd name="connsiteY3" fmla="*/ 20873 h 45225"/>
                        <a:gd name="connsiteX4" fmla="*/ 24352 w 52183"/>
                        <a:gd name="connsiteY4" fmla="*/ 0 h 45225"/>
                        <a:gd name="connsiteX5" fmla="*/ 0 w 52183"/>
                        <a:gd name="connsiteY5" fmla="*/ 24352 h 45225"/>
                        <a:gd name="connsiteX6" fmla="*/ 0 w 52183"/>
                        <a:gd name="connsiteY6" fmla="*/ 24352 h 45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83" h="45225">
                          <a:moveTo>
                            <a:pt x="0" y="24352"/>
                          </a:moveTo>
                          <a:lnTo>
                            <a:pt x="27831" y="24352"/>
                          </a:lnTo>
                          <a:lnTo>
                            <a:pt x="27831" y="45225"/>
                          </a:lnTo>
                          <a:cubicBezTo>
                            <a:pt x="41746" y="45225"/>
                            <a:pt x="52183" y="34789"/>
                            <a:pt x="52183" y="20873"/>
                          </a:cubicBezTo>
                          <a:cubicBezTo>
                            <a:pt x="52183" y="6958"/>
                            <a:pt x="38268" y="0"/>
                            <a:pt x="24352" y="0"/>
                          </a:cubicBezTo>
                          <a:cubicBezTo>
                            <a:pt x="10437" y="3479"/>
                            <a:pt x="0" y="13915"/>
                            <a:pt x="0" y="24352"/>
                          </a:cubicBezTo>
                          <a:lnTo>
                            <a:pt x="0" y="24352"/>
                          </a:lnTo>
                          <a:close/>
                        </a:path>
                      </a:pathLst>
                    </a:custGeom>
                    <a:solidFill>
                      <a:srgbClr val="F9ABAB"/>
                    </a:solidFill>
                    <a:ln w="34755" cap="flat">
                      <a:noFill/>
                      <a:prstDash val="solid"/>
                      <a:miter/>
                    </a:ln>
                  </p:spPr>
                  <p:txBody>
                    <a:bodyPr rtlCol="0" anchor="ctr"/>
                    <a:lstStyle/>
                    <a:p>
                      <a:endParaRPr lang="en-US"/>
                    </a:p>
                  </p:txBody>
                </p:sp>
                <p:sp>
                  <p:nvSpPr>
                    <p:cNvPr id="700" name="Freeform: Shape 699">
                      <a:extLst>
                        <a:ext uri="{FF2B5EF4-FFF2-40B4-BE49-F238E27FC236}">
                          <a16:creationId xmlns:a16="http://schemas.microsoft.com/office/drawing/2014/main" xmlns="" id="{0107E5EC-4B54-4780-9E2F-5B643F27A06A}"/>
                        </a:ext>
                      </a:extLst>
                    </p:cNvPr>
                    <p:cNvSpPr/>
                    <p:nvPr/>
                  </p:nvSpPr>
                  <p:spPr>
                    <a:xfrm>
                      <a:off x="4340841" y="8224027"/>
                      <a:ext cx="52183" cy="45225"/>
                    </a:xfrm>
                    <a:custGeom>
                      <a:avLst/>
                      <a:gdLst>
                        <a:gd name="connsiteX0" fmla="*/ 0 w 52183"/>
                        <a:gd name="connsiteY0" fmla="*/ 24352 h 45225"/>
                        <a:gd name="connsiteX1" fmla="*/ 27831 w 52183"/>
                        <a:gd name="connsiteY1" fmla="*/ 24352 h 45225"/>
                        <a:gd name="connsiteX2" fmla="*/ 27831 w 52183"/>
                        <a:gd name="connsiteY2" fmla="*/ 45225 h 45225"/>
                        <a:gd name="connsiteX3" fmla="*/ 52183 w 52183"/>
                        <a:gd name="connsiteY3" fmla="*/ 20873 h 45225"/>
                        <a:gd name="connsiteX4" fmla="*/ 24352 w 52183"/>
                        <a:gd name="connsiteY4" fmla="*/ 0 h 45225"/>
                        <a:gd name="connsiteX5" fmla="*/ 0 w 52183"/>
                        <a:gd name="connsiteY5" fmla="*/ 24352 h 45225"/>
                        <a:gd name="connsiteX6" fmla="*/ 0 w 52183"/>
                        <a:gd name="connsiteY6" fmla="*/ 24352 h 45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83" h="45225">
                          <a:moveTo>
                            <a:pt x="0" y="24352"/>
                          </a:moveTo>
                          <a:lnTo>
                            <a:pt x="27831" y="24352"/>
                          </a:lnTo>
                          <a:lnTo>
                            <a:pt x="27831" y="45225"/>
                          </a:lnTo>
                          <a:cubicBezTo>
                            <a:pt x="41746" y="45225"/>
                            <a:pt x="52183" y="34789"/>
                            <a:pt x="52183" y="20873"/>
                          </a:cubicBezTo>
                          <a:cubicBezTo>
                            <a:pt x="52183" y="6958"/>
                            <a:pt x="38268" y="0"/>
                            <a:pt x="24352" y="0"/>
                          </a:cubicBezTo>
                          <a:cubicBezTo>
                            <a:pt x="10437" y="3479"/>
                            <a:pt x="0" y="13915"/>
                            <a:pt x="0" y="24352"/>
                          </a:cubicBezTo>
                          <a:lnTo>
                            <a:pt x="0" y="24352"/>
                          </a:lnTo>
                          <a:close/>
                        </a:path>
                      </a:pathLst>
                    </a:custGeom>
                    <a:solidFill>
                      <a:srgbClr val="F9AAAA"/>
                    </a:solidFill>
                    <a:ln w="34755" cap="flat">
                      <a:noFill/>
                      <a:prstDash val="solid"/>
                      <a:miter/>
                    </a:ln>
                  </p:spPr>
                  <p:txBody>
                    <a:bodyPr rtlCol="0" anchor="ctr"/>
                    <a:lstStyle/>
                    <a:p>
                      <a:endParaRPr lang="en-US"/>
                    </a:p>
                  </p:txBody>
                </p:sp>
                <p:sp>
                  <p:nvSpPr>
                    <p:cNvPr id="701" name="Freeform: Shape 700">
                      <a:extLst>
                        <a:ext uri="{FF2B5EF4-FFF2-40B4-BE49-F238E27FC236}">
                          <a16:creationId xmlns:a16="http://schemas.microsoft.com/office/drawing/2014/main" xmlns="" id="{DFA44168-D655-43D0-B3BF-91F70D43CF86}"/>
                        </a:ext>
                      </a:extLst>
                    </p:cNvPr>
                    <p:cNvSpPr/>
                    <p:nvPr/>
                  </p:nvSpPr>
                  <p:spPr>
                    <a:xfrm>
                      <a:off x="4340841" y="8224027"/>
                      <a:ext cx="52183" cy="45225"/>
                    </a:xfrm>
                    <a:custGeom>
                      <a:avLst/>
                      <a:gdLst>
                        <a:gd name="connsiteX0" fmla="*/ 0 w 52183"/>
                        <a:gd name="connsiteY0" fmla="*/ 24352 h 45225"/>
                        <a:gd name="connsiteX1" fmla="*/ 27831 w 52183"/>
                        <a:gd name="connsiteY1" fmla="*/ 24352 h 45225"/>
                        <a:gd name="connsiteX2" fmla="*/ 27831 w 52183"/>
                        <a:gd name="connsiteY2" fmla="*/ 45225 h 45225"/>
                        <a:gd name="connsiteX3" fmla="*/ 52183 w 52183"/>
                        <a:gd name="connsiteY3" fmla="*/ 20873 h 45225"/>
                        <a:gd name="connsiteX4" fmla="*/ 24352 w 52183"/>
                        <a:gd name="connsiteY4" fmla="*/ 0 h 45225"/>
                        <a:gd name="connsiteX5" fmla="*/ 0 w 52183"/>
                        <a:gd name="connsiteY5" fmla="*/ 24352 h 45225"/>
                        <a:gd name="connsiteX6" fmla="*/ 0 w 52183"/>
                        <a:gd name="connsiteY6" fmla="*/ 24352 h 45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83" h="45225">
                          <a:moveTo>
                            <a:pt x="0" y="24352"/>
                          </a:moveTo>
                          <a:lnTo>
                            <a:pt x="27831" y="24352"/>
                          </a:lnTo>
                          <a:lnTo>
                            <a:pt x="27831" y="45225"/>
                          </a:lnTo>
                          <a:cubicBezTo>
                            <a:pt x="41746" y="45225"/>
                            <a:pt x="52183" y="34789"/>
                            <a:pt x="52183" y="20873"/>
                          </a:cubicBezTo>
                          <a:cubicBezTo>
                            <a:pt x="52183" y="6958"/>
                            <a:pt x="38268" y="0"/>
                            <a:pt x="24352" y="0"/>
                          </a:cubicBezTo>
                          <a:cubicBezTo>
                            <a:pt x="10437" y="3479"/>
                            <a:pt x="0" y="13915"/>
                            <a:pt x="0" y="24352"/>
                          </a:cubicBezTo>
                          <a:lnTo>
                            <a:pt x="0" y="24352"/>
                          </a:lnTo>
                          <a:close/>
                        </a:path>
                      </a:pathLst>
                    </a:custGeom>
                    <a:solidFill>
                      <a:srgbClr val="F9A9A9"/>
                    </a:solidFill>
                    <a:ln w="34755" cap="flat">
                      <a:noFill/>
                      <a:prstDash val="solid"/>
                      <a:miter/>
                    </a:ln>
                  </p:spPr>
                  <p:txBody>
                    <a:bodyPr rtlCol="0" anchor="ctr"/>
                    <a:lstStyle/>
                    <a:p>
                      <a:endParaRPr lang="en-US"/>
                    </a:p>
                  </p:txBody>
                </p:sp>
                <p:sp>
                  <p:nvSpPr>
                    <p:cNvPr id="702" name="Freeform: Shape 701">
                      <a:extLst>
                        <a:ext uri="{FF2B5EF4-FFF2-40B4-BE49-F238E27FC236}">
                          <a16:creationId xmlns:a16="http://schemas.microsoft.com/office/drawing/2014/main" xmlns="" id="{4C036B3E-0C24-4F5F-A3C2-CBB1CD8DB805}"/>
                        </a:ext>
                      </a:extLst>
                    </p:cNvPr>
                    <p:cNvSpPr/>
                    <p:nvPr/>
                  </p:nvSpPr>
                  <p:spPr>
                    <a:xfrm>
                      <a:off x="4340841" y="8224027"/>
                      <a:ext cx="52183" cy="45225"/>
                    </a:xfrm>
                    <a:custGeom>
                      <a:avLst/>
                      <a:gdLst>
                        <a:gd name="connsiteX0" fmla="*/ 0 w 52183"/>
                        <a:gd name="connsiteY0" fmla="*/ 24352 h 45225"/>
                        <a:gd name="connsiteX1" fmla="*/ 27831 w 52183"/>
                        <a:gd name="connsiteY1" fmla="*/ 24352 h 45225"/>
                        <a:gd name="connsiteX2" fmla="*/ 27831 w 52183"/>
                        <a:gd name="connsiteY2" fmla="*/ 45225 h 45225"/>
                        <a:gd name="connsiteX3" fmla="*/ 52183 w 52183"/>
                        <a:gd name="connsiteY3" fmla="*/ 20873 h 45225"/>
                        <a:gd name="connsiteX4" fmla="*/ 24352 w 52183"/>
                        <a:gd name="connsiteY4" fmla="*/ 0 h 45225"/>
                        <a:gd name="connsiteX5" fmla="*/ 0 w 52183"/>
                        <a:gd name="connsiteY5" fmla="*/ 24352 h 45225"/>
                        <a:gd name="connsiteX6" fmla="*/ 0 w 52183"/>
                        <a:gd name="connsiteY6" fmla="*/ 24352 h 45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83" h="45225">
                          <a:moveTo>
                            <a:pt x="0" y="24352"/>
                          </a:moveTo>
                          <a:lnTo>
                            <a:pt x="27831" y="24352"/>
                          </a:lnTo>
                          <a:lnTo>
                            <a:pt x="27831" y="45225"/>
                          </a:lnTo>
                          <a:cubicBezTo>
                            <a:pt x="41746" y="45225"/>
                            <a:pt x="52183" y="34789"/>
                            <a:pt x="52183" y="20873"/>
                          </a:cubicBezTo>
                          <a:cubicBezTo>
                            <a:pt x="52183" y="6958"/>
                            <a:pt x="38268" y="0"/>
                            <a:pt x="24352" y="0"/>
                          </a:cubicBezTo>
                          <a:cubicBezTo>
                            <a:pt x="10437" y="3479"/>
                            <a:pt x="0" y="13915"/>
                            <a:pt x="0" y="24352"/>
                          </a:cubicBezTo>
                          <a:lnTo>
                            <a:pt x="0" y="24352"/>
                          </a:lnTo>
                          <a:close/>
                        </a:path>
                      </a:pathLst>
                    </a:custGeom>
                    <a:solidFill>
                      <a:srgbClr val="F8A8A8"/>
                    </a:solidFill>
                    <a:ln w="34755" cap="flat">
                      <a:noFill/>
                      <a:prstDash val="solid"/>
                      <a:miter/>
                    </a:ln>
                  </p:spPr>
                  <p:txBody>
                    <a:bodyPr rtlCol="0" anchor="ctr"/>
                    <a:lstStyle/>
                    <a:p>
                      <a:endParaRPr lang="en-US"/>
                    </a:p>
                  </p:txBody>
                </p:sp>
                <p:sp>
                  <p:nvSpPr>
                    <p:cNvPr id="703" name="Freeform: Shape 702">
                      <a:extLst>
                        <a:ext uri="{FF2B5EF4-FFF2-40B4-BE49-F238E27FC236}">
                          <a16:creationId xmlns:a16="http://schemas.microsoft.com/office/drawing/2014/main" xmlns="" id="{0A5360CA-50FB-417F-870C-866E8EFFC4A5}"/>
                        </a:ext>
                      </a:extLst>
                    </p:cNvPr>
                    <p:cNvSpPr/>
                    <p:nvPr/>
                  </p:nvSpPr>
                  <p:spPr>
                    <a:xfrm>
                      <a:off x="4340841" y="8224027"/>
                      <a:ext cx="52183" cy="45225"/>
                    </a:xfrm>
                    <a:custGeom>
                      <a:avLst/>
                      <a:gdLst>
                        <a:gd name="connsiteX0" fmla="*/ 0 w 52183"/>
                        <a:gd name="connsiteY0" fmla="*/ 24352 h 45225"/>
                        <a:gd name="connsiteX1" fmla="*/ 27831 w 52183"/>
                        <a:gd name="connsiteY1" fmla="*/ 24352 h 45225"/>
                        <a:gd name="connsiteX2" fmla="*/ 27831 w 52183"/>
                        <a:gd name="connsiteY2" fmla="*/ 45225 h 45225"/>
                        <a:gd name="connsiteX3" fmla="*/ 52183 w 52183"/>
                        <a:gd name="connsiteY3" fmla="*/ 20873 h 45225"/>
                        <a:gd name="connsiteX4" fmla="*/ 27831 w 52183"/>
                        <a:gd name="connsiteY4" fmla="*/ 0 h 45225"/>
                        <a:gd name="connsiteX5" fmla="*/ 0 w 52183"/>
                        <a:gd name="connsiteY5" fmla="*/ 24352 h 45225"/>
                        <a:gd name="connsiteX6" fmla="*/ 0 w 52183"/>
                        <a:gd name="connsiteY6" fmla="*/ 24352 h 45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83" h="45225">
                          <a:moveTo>
                            <a:pt x="0" y="24352"/>
                          </a:moveTo>
                          <a:lnTo>
                            <a:pt x="27831" y="24352"/>
                          </a:lnTo>
                          <a:lnTo>
                            <a:pt x="27831" y="45225"/>
                          </a:lnTo>
                          <a:cubicBezTo>
                            <a:pt x="41746" y="45225"/>
                            <a:pt x="52183" y="34789"/>
                            <a:pt x="52183" y="20873"/>
                          </a:cubicBezTo>
                          <a:cubicBezTo>
                            <a:pt x="52183" y="10437"/>
                            <a:pt x="38268" y="0"/>
                            <a:pt x="27831" y="0"/>
                          </a:cubicBezTo>
                          <a:cubicBezTo>
                            <a:pt x="10437" y="3479"/>
                            <a:pt x="0" y="13915"/>
                            <a:pt x="0" y="24352"/>
                          </a:cubicBezTo>
                          <a:lnTo>
                            <a:pt x="0" y="24352"/>
                          </a:lnTo>
                          <a:close/>
                        </a:path>
                      </a:pathLst>
                    </a:custGeom>
                    <a:solidFill>
                      <a:srgbClr val="F8A7A7"/>
                    </a:solidFill>
                    <a:ln w="34755" cap="flat">
                      <a:noFill/>
                      <a:prstDash val="solid"/>
                      <a:miter/>
                    </a:ln>
                  </p:spPr>
                  <p:txBody>
                    <a:bodyPr rtlCol="0" anchor="ctr"/>
                    <a:lstStyle/>
                    <a:p>
                      <a:endParaRPr lang="en-US"/>
                    </a:p>
                  </p:txBody>
                </p:sp>
                <p:sp>
                  <p:nvSpPr>
                    <p:cNvPr id="704" name="Freeform: Shape 703">
                      <a:extLst>
                        <a:ext uri="{FF2B5EF4-FFF2-40B4-BE49-F238E27FC236}">
                          <a16:creationId xmlns:a16="http://schemas.microsoft.com/office/drawing/2014/main" xmlns="" id="{64288EE1-694E-4EF6-8542-83629D0A0166}"/>
                        </a:ext>
                      </a:extLst>
                    </p:cNvPr>
                    <p:cNvSpPr/>
                    <p:nvPr/>
                  </p:nvSpPr>
                  <p:spPr>
                    <a:xfrm>
                      <a:off x="4340841" y="8224027"/>
                      <a:ext cx="48704" cy="45225"/>
                    </a:xfrm>
                    <a:custGeom>
                      <a:avLst/>
                      <a:gdLst>
                        <a:gd name="connsiteX0" fmla="*/ 0 w 48704"/>
                        <a:gd name="connsiteY0" fmla="*/ 24352 h 45225"/>
                        <a:gd name="connsiteX1" fmla="*/ 24352 w 48704"/>
                        <a:gd name="connsiteY1" fmla="*/ 24352 h 45225"/>
                        <a:gd name="connsiteX2" fmla="*/ 24352 w 48704"/>
                        <a:gd name="connsiteY2" fmla="*/ 45225 h 45225"/>
                        <a:gd name="connsiteX3" fmla="*/ 48704 w 48704"/>
                        <a:gd name="connsiteY3" fmla="*/ 20873 h 45225"/>
                        <a:gd name="connsiteX4" fmla="*/ 24352 w 48704"/>
                        <a:gd name="connsiteY4" fmla="*/ 0 h 45225"/>
                        <a:gd name="connsiteX5" fmla="*/ 0 w 48704"/>
                        <a:gd name="connsiteY5" fmla="*/ 24352 h 45225"/>
                        <a:gd name="connsiteX6" fmla="*/ 0 w 48704"/>
                        <a:gd name="connsiteY6" fmla="*/ 24352 h 45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704" h="45225">
                          <a:moveTo>
                            <a:pt x="0" y="24352"/>
                          </a:moveTo>
                          <a:lnTo>
                            <a:pt x="24352" y="24352"/>
                          </a:lnTo>
                          <a:lnTo>
                            <a:pt x="24352" y="45225"/>
                          </a:lnTo>
                          <a:cubicBezTo>
                            <a:pt x="38268" y="45225"/>
                            <a:pt x="48704" y="34789"/>
                            <a:pt x="48704" y="20873"/>
                          </a:cubicBezTo>
                          <a:cubicBezTo>
                            <a:pt x="48704" y="10437"/>
                            <a:pt x="34789" y="0"/>
                            <a:pt x="24352" y="0"/>
                          </a:cubicBezTo>
                          <a:cubicBezTo>
                            <a:pt x="10437" y="3479"/>
                            <a:pt x="0" y="13915"/>
                            <a:pt x="0" y="24352"/>
                          </a:cubicBezTo>
                          <a:lnTo>
                            <a:pt x="0" y="24352"/>
                          </a:lnTo>
                          <a:close/>
                        </a:path>
                      </a:pathLst>
                    </a:custGeom>
                    <a:solidFill>
                      <a:srgbClr val="F8A6A6"/>
                    </a:solidFill>
                    <a:ln w="34755" cap="flat">
                      <a:noFill/>
                      <a:prstDash val="solid"/>
                      <a:miter/>
                    </a:ln>
                  </p:spPr>
                  <p:txBody>
                    <a:bodyPr rtlCol="0" anchor="ctr"/>
                    <a:lstStyle/>
                    <a:p>
                      <a:endParaRPr lang="en-US"/>
                    </a:p>
                  </p:txBody>
                </p:sp>
                <p:sp>
                  <p:nvSpPr>
                    <p:cNvPr id="705" name="Freeform: Shape 704">
                      <a:extLst>
                        <a:ext uri="{FF2B5EF4-FFF2-40B4-BE49-F238E27FC236}">
                          <a16:creationId xmlns:a16="http://schemas.microsoft.com/office/drawing/2014/main" xmlns="" id="{0FBCE890-C4A8-44D1-991E-FF35FE7468D0}"/>
                        </a:ext>
                      </a:extLst>
                    </p:cNvPr>
                    <p:cNvSpPr/>
                    <p:nvPr/>
                  </p:nvSpPr>
                  <p:spPr>
                    <a:xfrm>
                      <a:off x="4343653" y="8224027"/>
                      <a:ext cx="49370" cy="45225"/>
                    </a:xfrm>
                    <a:custGeom>
                      <a:avLst/>
                      <a:gdLst>
                        <a:gd name="connsiteX0" fmla="*/ 667 w 49370"/>
                        <a:gd name="connsiteY0" fmla="*/ 24352 h 45225"/>
                        <a:gd name="connsiteX1" fmla="*/ 25019 w 49370"/>
                        <a:gd name="connsiteY1" fmla="*/ 24352 h 45225"/>
                        <a:gd name="connsiteX2" fmla="*/ 25019 w 49370"/>
                        <a:gd name="connsiteY2" fmla="*/ 45225 h 45225"/>
                        <a:gd name="connsiteX3" fmla="*/ 49371 w 49370"/>
                        <a:gd name="connsiteY3" fmla="*/ 20873 h 45225"/>
                        <a:gd name="connsiteX4" fmla="*/ 25019 w 49370"/>
                        <a:gd name="connsiteY4" fmla="*/ 0 h 45225"/>
                        <a:gd name="connsiteX5" fmla="*/ 667 w 49370"/>
                        <a:gd name="connsiteY5" fmla="*/ 24352 h 45225"/>
                        <a:gd name="connsiteX6" fmla="*/ 667 w 49370"/>
                        <a:gd name="connsiteY6" fmla="*/ 24352 h 45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370" h="45225">
                          <a:moveTo>
                            <a:pt x="667" y="24352"/>
                          </a:moveTo>
                          <a:lnTo>
                            <a:pt x="25019" y="24352"/>
                          </a:lnTo>
                          <a:lnTo>
                            <a:pt x="25019" y="45225"/>
                          </a:lnTo>
                          <a:cubicBezTo>
                            <a:pt x="38934" y="45225"/>
                            <a:pt x="49371" y="34789"/>
                            <a:pt x="49371" y="20873"/>
                          </a:cubicBezTo>
                          <a:cubicBezTo>
                            <a:pt x="49371" y="10437"/>
                            <a:pt x="38934" y="0"/>
                            <a:pt x="25019" y="0"/>
                          </a:cubicBezTo>
                          <a:cubicBezTo>
                            <a:pt x="7624" y="3479"/>
                            <a:pt x="-2812" y="13915"/>
                            <a:pt x="667" y="24352"/>
                          </a:cubicBezTo>
                          <a:lnTo>
                            <a:pt x="667" y="24352"/>
                          </a:lnTo>
                          <a:close/>
                        </a:path>
                      </a:pathLst>
                    </a:custGeom>
                    <a:solidFill>
                      <a:srgbClr val="F8A5A5"/>
                    </a:solidFill>
                    <a:ln w="34755" cap="flat">
                      <a:noFill/>
                      <a:prstDash val="solid"/>
                      <a:miter/>
                    </a:ln>
                  </p:spPr>
                  <p:txBody>
                    <a:bodyPr rtlCol="0" anchor="ctr"/>
                    <a:lstStyle/>
                    <a:p>
                      <a:endParaRPr lang="en-US"/>
                    </a:p>
                  </p:txBody>
                </p:sp>
                <p:sp>
                  <p:nvSpPr>
                    <p:cNvPr id="706" name="Freeform: Shape 705">
                      <a:extLst>
                        <a:ext uri="{FF2B5EF4-FFF2-40B4-BE49-F238E27FC236}">
                          <a16:creationId xmlns:a16="http://schemas.microsoft.com/office/drawing/2014/main" xmlns="" id="{D3F61C36-8036-4630-B566-20401BA46F10}"/>
                        </a:ext>
                      </a:extLst>
                    </p:cNvPr>
                    <p:cNvSpPr/>
                    <p:nvPr/>
                  </p:nvSpPr>
                  <p:spPr>
                    <a:xfrm>
                      <a:off x="4343645" y="8224027"/>
                      <a:ext cx="46573" cy="45225"/>
                    </a:xfrm>
                    <a:custGeom>
                      <a:avLst/>
                      <a:gdLst>
                        <a:gd name="connsiteX0" fmla="*/ 674 w 46573"/>
                        <a:gd name="connsiteY0" fmla="*/ 24352 h 45225"/>
                        <a:gd name="connsiteX1" fmla="*/ 25027 w 46573"/>
                        <a:gd name="connsiteY1" fmla="*/ 24352 h 45225"/>
                        <a:gd name="connsiteX2" fmla="*/ 25027 w 46573"/>
                        <a:gd name="connsiteY2" fmla="*/ 45225 h 45225"/>
                        <a:gd name="connsiteX3" fmla="*/ 45900 w 46573"/>
                        <a:gd name="connsiteY3" fmla="*/ 20873 h 45225"/>
                        <a:gd name="connsiteX4" fmla="*/ 21547 w 46573"/>
                        <a:gd name="connsiteY4" fmla="*/ 0 h 45225"/>
                        <a:gd name="connsiteX5" fmla="*/ 674 w 46573"/>
                        <a:gd name="connsiteY5" fmla="*/ 24352 h 45225"/>
                        <a:gd name="connsiteX6" fmla="*/ 674 w 46573"/>
                        <a:gd name="connsiteY6" fmla="*/ 24352 h 45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573" h="45225">
                          <a:moveTo>
                            <a:pt x="674" y="24352"/>
                          </a:moveTo>
                          <a:lnTo>
                            <a:pt x="25027" y="24352"/>
                          </a:lnTo>
                          <a:lnTo>
                            <a:pt x="25027" y="45225"/>
                          </a:lnTo>
                          <a:cubicBezTo>
                            <a:pt x="38942" y="45225"/>
                            <a:pt x="49379" y="34789"/>
                            <a:pt x="45900" y="20873"/>
                          </a:cubicBezTo>
                          <a:cubicBezTo>
                            <a:pt x="45900" y="10437"/>
                            <a:pt x="35463" y="0"/>
                            <a:pt x="21547" y="0"/>
                          </a:cubicBezTo>
                          <a:cubicBezTo>
                            <a:pt x="7632" y="3479"/>
                            <a:pt x="-2805" y="13915"/>
                            <a:pt x="674" y="24352"/>
                          </a:cubicBezTo>
                          <a:lnTo>
                            <a:pt x="674" y="24352"/>
                          </a:lnTo>
                          <a:close/>
                        </a:path>
                      </a:pathLst>
                    </a:custGeom>
                    <a:solidFill>
                      <a:srgbClr val="F8A4A4"/>
                    </a:solidFill>
                    <a:ln w="34755" cap="flat">
                      <a:noFill/>
                      <a:prstDash val="solid"/>
                      <a:miter/>
                    </a:ln>
                  </p:spPr>
                  <p:txBody>
                    <a:bodyPr rtlCol="0" anchor="ctr"/>
                    <a:lstStyle/>
                    <a:p>
                      <a:endParaRPr lang="en-US"/>
                    </a:p>
                  </p:txBody>
                </p:sp>
                <p:sp>
                  <p:nvSpPr>
                    <p:cNvPr id="707" name="Freeform: Shape 706">
                      <a:extLst>
                        <a:ext uri="{FF2B5EF4-FFF2-40B4-BE49-F238E27FC236}">
                          <a16:creationId xmlns:a16="http://schemas.microsoft.com/office/drawing/2014/main" xmlns="" id="{69D95E5E-DB68-4B59-9830-1AA4DF1962A1}"/>
                        </a:ext>
                      </a:extLst>
                    </p:cNvPr>
                    <p:cNvSpPr/>
                    <p:nvPr/>
                  </p:nvSpPr>
                  <p:spPr>
                    <a:xfrm>
                      <a:off x="4344320" y="8227505"/>
                      <a:ext cx="45899" cy="41746"/>
                    </a:xfrm>
                    <a:custGeom>
                      <a:avLst/>
                      <a:gdLst>
                        <a:gd name="connsiteX0" fmla="*/ 0 w 45899"/>
                        <a:gd name="connsiteY0" fmla="*/ 20873 h 41746"/>
                        <a:gd name="connsiteX1" fmla="*/ 24352 w 45899"/>
                        <a:gd name="connsiteY1" fmla="*/ 20873 h 41746"/>
                        <a:gd name="connsiteX2" fmla="*/ 24352 w 45899"/>
                        <a:gd name="connsiteY2" fmla="*/ 41747 h 41746"/>
                        <a:gd name="connsiteX3" fmla="*/ 45225 w 45899"/>
                        <a:gd name="connsiteY3" fmla="*/ 20873 h 41746"/>
                        <a:gd name="connsiteX4" fmla="*/ 20873 w 45899"/>
                        <a:gd name="connsiteY4" fmla="*/ 0 h 41746"/>
                        <a:gd name="connsiteX5" fmla="*/ 0 w 45899"/>
                        <a:gd name="connsiteY5" fmla="*/ 20873 h 41746"/>
                        <a:gd name="connsiteX6" fmla="*/ 0 w 45899"/>
                        <a:gd name="connsiteY6" fmla="*/ 20873 h 4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899" h="41746">
                          <a:moveTo>
                            <a:pt x="0" y="20873"/>
                          </a:moveTo>
                          <a:lnTo>
                            <a:pt x="24352" y="20873"/>
                          </a:lnTo>
                          <a:lnTo>
                            <a:pt x="24352" y="41747"/>
                          </a:lnTo>
                          <a:cubicBezTo>
                            <a:pt x="38268" y="41747"/>
                            <a:pt x="48704" y="31310"/>
                            <a:pt x="45225" y="20873"/>
                          </a:cubicBezTo>
                          <a:cubicBezTo>
                            <a:pt x="45225" y="10437"/>
                            <a:pt x="34789" y="0"/>
                            <a:pt x="20873" y="0"/>
                          </a:cubicBezTo>
                          <a:cubicBezTo>
                            <a:pt x="6958" y="0"/>
                            <a:pt x="0" y="10437"/>
                            <a:pt x="0" y="20873"/>
                          </a:cubicBezTo>
                          <a:lnTo>
                            <a:pt x="0" y="20873"/>
                          </a:lnTo>
                          <a:close/>
                        </a:path>
                      </a:pathLst>
                    </a:custGeom>
                    <a:solidFill>
                      <a:srgbClr val="F8A3A3"/>
                    </a:solidFill>
                    <a:ln w="34755" cap="flat">
                      <a:noFill/>
                      <a:prstDash val="solid"/>
                      <a:miter/>
                    </a:ln>
                  </p:spPr>
                  <p:txBody>
                    <a:bodyPr rtlCol="0" anchor="ctr"/>
                    <a:lstStyle/>
                    <a:p>
                      <a:endParaRPr lang="en-US"/>
                    </a:p>
                  </p:txBody>
                </p:sp>
                <p:sp>
                  <p:nvSpPr>
                    <p:cNvPr id="708" name="Freeform: Shape 707">
                      <a:extLst>
                        <a:ext uri="{FF2B5EF4-FFF2-40B4-BE49-F238E27FC236}">
                          <a16:creationId xmlns:a16="http://schemas.microsoft.com/office/drawing/2014/main" xmlns="" id="{047E16BD-118B-4A16-8A0A-6CC22B19F497}"/>
                        </a:ext>
                      </a:extLst>
                    </p:cNvPr>
                    <p:cNvSpPr/>
                    <p:nvPr/>
                  </p:nvSpPr>
                  <p:spPr>
                    <a:xfrm>
                      <a:off x="4344320" y="8226823"/>
                      <a:ext cx="45225" cy="38950"/>
                    </a:xfrm>
                    <a:custGeom>
                      <a:avLst/>
                      <a:gdLst>
                        <a:gd name="connsiteX0" fmla="*/ 0 w 45225"/>
                        <a:gd name="connsiteY0" fmla="*/ 21556 h 38950"/>
                        <a:gd name="connsiteX1" fmla="*/ 24352 w 45225"/>
                        <a:gd name="connsiteY1" fmla="*/ 21556 h 38950"/>
                        <a:gd name="connsiteX2" fmla="*/ 24352 w 45225"/>
                        <a:gd name="connsiteY2" fmla="*/ 38950 h 38950"/>
                        <a:gd name="connsiteX3" fmla="*/ 45225 w 45225"/>
                        <a:gd name="connsiteY3" fmla="*/ 18077 h 38950"/>
                        <a:gd name="connsiteX4" fmla="*/ 20873 w 45225"/>
                        <a:gd name="connsiteY4" fmla="*/ 682 h 38950"/>
                        <a:gd name="connsiteX5" fmla="*/ 0 w 45225"/>
                        <a:gd name="connsiteY5" fmla="*/ 21556 h 38950"/>
                        <a:gd name="connsiteX6" fmla="*/ 0 w 45225"/>
                        <a:gd name="connsiteY6" fmla="*/ 21556 h 38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225" h="38950">
                          <a:moveTo>
                            <a:pt x="0" y="21556"/>
                          </a:moveTo>
                          <a:lnTo>
                            <a:pt x="24352" y="21556"/>
                          </a:lnTo>
                          <a:lnTo>
                            <a:pt x="24352" y="38950"/>
                          </a:lnTo>
                          <a:cubicBezTo>
                            <a:pt x="38268" y="38950"/>
                            <a:pt x="45225" y="28513"/>
                            <a:pt x="45225" y="18077"/>
                          </a:cubicBezTo>
                          <a:cubicBezTo>
                            <a:pt x="45225" y="7640"/>
                            <a:pt x="34789" y="-2796"/>
                            <a:pt x="20873" y="682"/>
                          </a:cubicBezTo>
                          <a:cubicBezTo>
                            <a:pt x="6958" y="682"/>
                            <a:pt x="0" y="11119"/>
                            <a:pt x="0" y="21556"/>
                          </a:cubicBezTo>
                          <a:lnTo>
                            <a:pt x="0" y="21556"/>
                          </a:lnTo>
                          <a:close/>
                        </a:path>
                      </a:pathLst>
                    </a:custGeom>
                    <a:solidFill>
                      <a:srgbClr val="F8A2A2"/>
                    </a:solidFill>
                    <a:ln w="34755" cap="flat">
                      <a:noFill/>
                      <a:prstDash val="solid"/>
                      <a:miter/>
                    </a:ln>
                  </p:spPr>
                  <p:txBody>
                    <a:bodyPr rtlCol="0" anchor="ctr"/>
                    <a:lstStyle/>
                    <a:p>
                      <a:endParaRPr lang="en-US"/>
                    </a:p>
                  </p:txBody>
                </p:sp>
                <p:sp>
                  <p:nvSpPr>
                    <p:cNvPr id="709" name="Freeform: Shape 708">
                      <a:extLst>
                        <a:ext uri="{FF2B5EF4-FFF2-40B4-BE49-F238E27FC236}">
                          <a16:creationId xmlns:a16="http://schemas.microsoft.com/office/drawing/2014/main" xmlns="" id="{9442E37C-C2EF-4BE7-8427-9FD8F2B31B68}"/>
                        </a:ext>
                      </a:extLst>
                    </p:cNvPr>
                    <p:cNvSpPr/>
                    <p:nvPr/>
                  </p:nvSpPr>
                  <p:spPr>
                    <a:xfrm>
                      <a:off x="4372151" y="8213590"/>
                      <a:ext cx="31309" cy="27830"/>
                    </a:xfrm>
                    <a:custGeom>
                      <a:avLst/>
                      <a:gdLst>
                        <a:gd name="connsiteX0" fmla="*/ 0 w 31309"/>
                        <a:gd name="connsiteY0" fmla="*/ 0 h 27830"/>
                        <a:gd name="connsiteX1" fmla="*/ 31310 w 31309"/>
                        <a:gd name="connsiteY1" fmla="*/ 0 h 27830"/>
                        <a:gd name="connsiteX2" fmla="*/ 31310 w 31309"/>
                        <a:gd name="connsiteY2" fmla="*/ 27831 h 27830"/>
                        <a:gd name="connsiteX3" fmla="*/ 0 w 31309"/>
                        <a:gd name="connsiteY3" fmla="*/ 27831 h 27830"/>
                      </a:gdLst>
                      <a:ahLst/>
                      <a:cxnLst>
                        <a:cxn ang="0">
                          <a:pos x="connsiteX0" y="connsiteY0"/>
                        </a:cxn>
                        <a:cxn ang="0">
                          <a:pos x="connsiteX1" y="connsiteY1"/>
                        </a:cxn>
                        <a:cxn ang="0">
                          <a:pos x="connsiteX2" y="connsiteY2"/>
                        </a:cxn>
                        <a:cxn ang="0">
                          <a:pos x="connsiteX3" y="connsiteY3"/>
                        </a:cxn>
                      </a:cxnLst>
                      <a:rect l="l" t="t" r="r" b="b"/>
                      <a:pathLst>
                        <a:path w="31309" h="27830">
                          <a:moveTo>
                            <a:pt x="0" y="0"/>
                          </a:moveTo>
                          <a:lnTo>
                            <a:pt x="31310" y="0"/>
                          </a:lnTo>
                          <a:lnTo>
                            <a:pt x="31310" y="27831"/>
                          </a:lnTo>
                          <a:lnTo>
                            <a:pt x="0" y="27831"/>
                          </a:lnTo>
                          <a:close/>
                        </a:path>
                      </a:pathLst>
                    </a:custGeom>
                    <a:solidFill>
                      <a:srgbClr val="FFFFFF"/>
                    </a:solidFill>
                    <a:ln w="34755" cap="flat">
                      <a:noFill/>
                      <a:prstDash val="solid"/>
                      <a:miter/>
                    </a:ln>
                  </p:spPr>
                  <p:txBody>
                    <a:bodyPr rtlCol="0" anchor="ctr"/>
                    <a:lstStyle/>
                    <a:p>
                      <a:endParaRPr lang="en-US"/>
                    </a:p>
                  </p:txBody>
                </p:sp>
                <p:sp>
                  <p:nvSpPr>
                    <p:cNvPr id="710" name="Freeform: Shape 709">
                      <a:extLst>
                        <a:ext uri="{FF2B5EF4-FFF2-40B4-BE49-F238E27FC236}">
                          <a16:creationId xmlns:a16="http://schemas.microsoft.com/office/drawing/2014/main" xmlns="" id="{0F7C0EC7-9EEA-4D83-977B-91EB623C23B5}"/>
                        </a:ext>
                      </a:extLst>
                    </p:cNvPr>
                    <p:cNvSpPr/>
                    <p:nvPr/>
                  </p:nvSpPr>
                  <p:spPr>
                    <a:xfrm rot="10587393">
                      <a:off x="4316208" y="8202292"/>
                      <a:ext cx="104367" cy="90451"/>
                    </a:xfrm>
                    <a:custGeom>
                      <a:avLst/>
                      <a:gdLst>
                        <a:gd name="connsiteX0" fmla="*/ 104367 w 104367"/>
                        <a:gd name="connsiteY0" fmla="*/ 45226 h 90451"/>
                        <a:gd name="connsiteX1" fmla="*/ 52184 w 104367"/>
                        <a:gd name="connsiteY1" fmla="*/ 90452 h 90451"/>
                        <a:gd name="connsiteX2" fmla="*/ 0 w 104367"/>
                        <a:gd name="connsiteY2" fmla="*/ 45226 h 90451"/>
                        <a:gd name="connsiteX3" fmla="*/ 52184 w 104367"/>
                        <a:gd name="connsiteY3" fmla="*/ 0 h 90451"/>
                        <a:gd name="connsiteX4" fmla="*/ 104367 w 104367"/>
                        <a:gd name="connsiteY4" fmla="*/ 45226 h 90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367" h="90451">
                          <a:moveTo>
                            <a:pt x="104367" y="45226"/>
                          </a:moveTo>
                          <a:cubicBezTo>
                            <a:pt x="104367" y="70204"/>
                            <a:pt x="81004" y="90452"/>
                            <a:pt x="52184" y="90452"/>
                          </a:cubicBezTo>
                          <a:cubicBezTo>
                            <a:pt x="23363" y="90452"/>
                            <a:pt x="0" y="70203"/>
                            <a:pt x="0" y="45226"/>
                          </a:cubicBezTo>
                          <a:cubicBezTo>
                            <a:pt x="0" y="20248"/>
                            <a:pt x="23363" y="0"/>
                            <a:pt x="52184" y="0"/>
                          </a:cubicBezTo>
                          <a:cubicBezTo>
                            <a:pt x="81004" y="0"/>
                            <a:pt x="104367" y="20248"/>
                            <a:pt x="104367" y="45226"/>
                          </a:cubicBezTo>
                          <a:close/>
                        </a:path>
                      </a:pathLst>
                    </a:custGeom>
                    <a:solidFill>
                      <a:srgbClr val="FFFFFF"/>
                    </a:solidFill>
                    <a:ln w="34755" cap="flat">
                      <a:noFill/>
                      <a:prstDash val="solid"/>
                      <a:miter/>
                    </a:ln>
                  </p:spPr>
                  <p:txBody>
                    <a:bodyPr rtlCol="0" anchor="ctr"/>
                    <a:lstStyle/>
                    <a:p>
                      <a:endParaRPr lang="en-US"/>
                    </a:p>
                  </p:txBody>
                </p:sp>
                <p:sp>
                  <p:nvSpPr>
                    <p:cNvPr id="711" name="Freeform: Shape 710">
                      <a:extLst>
                        <a:ext uri="{FF2B5EF4-FFF2-40B4-BE49-F238E27FC236}">
                          <a16:creationId xmlns:a16="http://schemas.microsoft.com/office/drawing/2014/main" xmlns="" id="{53A407C5-FFA5-4E40-8771-8E72A90654C7}"/>
                        </a:ext>
                      </a:extLst>
                    </p:cNvPr>
                    <p:cNvSpPr/>
                    <p:nvPr/>
                  </p:nvSpPr>
                  <p:spPr>
                    <a:xfrm>
                      <a:off x="4316111" y="8202773"/>
                      <a:ext cx="104744" cy="91212"/>
                    </a:xfrm>
                    <a:custGeom>
                      <a:avLst/>
                      <a:gdLst>
                        <a:gd name="connsiteX0" fmla="*/ 378 w 104744"/>
                        <a:gd name="connsiteY0" fmla="*/ 49085 h 91212"/>
                        <a:gd name="connsiteX1" fmla="*/ 56040 w 104744"/>
                        <a:gd name="connsiteY1" fmla="*/ 90832 h 91212"/>
                        <a:gd name="connsiteX2" fmla="*/ 104744 w 104744"/>
                        <a:gd name="connsiteY2" fmla="*/ 42127 h 91212"/>
                        <a:gd name="connsiteX3" fmla="*/ 49082 w 104744"/>
                        <a:gd name="connsiteY3" fmla="*/ 381 h 91212"/>
                        <a:gd name="connsiteX4" fmla="*/ 378 w 104744"/>
                        <a:gd name="connsiteY4" fmla="*/ 49085 h 91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44" h="91212">
                          <a:moveTo>
                            <a:pt x="378" y="49085"/>
                          </a:moveTo>
                          <a:cubicBezTo>
                            <a:pt x="378" y="73437"/>
                            <a:pt x="24730" y="94310"/>
                            <a:pt x="56040" y="90832"/>
                          </a:cubicBezTo>
                          <a:cubicBezTo>
                            <a:pt x="83871" y="87353"/>
                            <a:pt x="104744" y="66479"/>
                            <a:pt x="104744" y="42127"/>
                          </a:cubicBezTo>
                          <a:cubicBezTo>
                            <a:pt x="104744" y="17775"/>
                            <a:pt x="80392" y="-3098"/>
                            <a:pt x="49082" y="381"/>
                          </a:cubicBezTo>
                          <a:cubicBezTo>
                            <a:pt x="17772" y="381"/>
                            <a:pt x="-3101" y="24733"/>
                            <a:pt x="378" y="49085"/>
                          </a:cubicBezTo>
                          <a:close/>
                        </a:path>
                      </a:pathLst>
                    </a:custGeom>
                    <a:solidFill>
                      <a:srgbClr val="FFFEFE"/>
                    </a:solidFill>
                    <a:ln w="34755" cap="flat">
                      <a:noFill/>
                      <a:prstDash val="solid"/>
                      <a:miter/>
                    </a:ln>
                  </p:spPr>
                  <p:txBody>
                    <a:bodyPr rtlCol="0" anchor="ctr"/>
                    <a:lstStyle/>
                    <a:p>
                      <a:endParaRPr lang="en-US"/>
                    </a:p>
                  </p:txBody>
                </p:sp>
                <p:sp>
                  <p:nvSpPr>
                    <p:cNvPr id="712" name="Freeform: Shape 711">
                      <a:extLst>
                        <a:ext uri="{FF2B5EF4-FFF2-40B4-BE49-F238E27FC236}">
                          <a16:creationId xmlns:a16="http://schemas.microsoft.com/office/drawing/2014/main" xmlns="" id="{0557AEFC-0292-4DF6-8A41-BDEB86609E40}"/>
                        </a:ext>
                      </a:extLst>
                    </p:cNvPr>
                    <p:cNvSpPr/>
                    <p:nvPr/>
                  </p:nvSpPr>
                  <p:spPr>
                    <a:xfrm>
                      <a:off x="4316156" y="8202773"/>
                      <a:ext cx="101219" cy="91212"/>
                    </a:xfrm>
                    <a:custGeom>
                      <a:avLst/>
                      <a:gdLst>
                        <a:gd name="connsiteX0" fmla="*/ 332 w 101219"/>
                        <a:gd name="connsiteY0" fmla="*/ 49085 h 91212"/>
                        <a:gd name="connsiteX1" fmla="*/ 52516 w 101219"/>
                        <a:gd name="connsiteY1" fmla="*/ 90832 h 91212"/>
                        <a:gd name="connsiteX2" fmla="*/ 101220 w 101219"/>
                        <a:gd name="connsiteY2" fmla="*/ 42127 h 91212"/>
                        <a:gd name="connsiteX3" fmla="*/ 49036 w 101219"/>
                        <a:gd name="connsiteY3" fmla="*/ 381 h 91212"/>
                        <a:gd name="connsiteX4" fmla="*/ 332 w 101219"/>
                        <a:gd name="connsiteY4" fmla="*/ 49085 h 91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219" h="91212">
                          <a:moveTo>
                            <a:pt x="332" y="49085"/>
                          </a:moveTo>
                          <a:cubicBezTo>
                            <a:pt x="332" y="73437"/>
                            <a:pt x="24684" y="94310"/>
                            <a:pt x="52516" y="90832"/>
                          </a:cubicBezTo>
                          <a:cubicBezTo>
                            <a:pt x="80346" y="90832"/>
                            <a:pt x="101220" y="66479"/>
                            <a:pt x="101220" y="42127"/>
                          </a:cubicBezTo>
                          <a:cubicBezTo>
                            <a:pt x="101220" y="17775"/>
                            <a:pt x="76868" y="-3098"/>
                            <a:pt x="49036" y="381"/>
                          </a:cubicBezTo>
                          <a:cubicBezTo>
                            <a:pt x="21206" y="381"/>
                            <a:pt x="-3147" y="24733"/>
                            <a:pt x="332" y="49085"/>
                          </a:cubicBezTo>
                          <a:close/>
                        </a:path>
                      </a:pathLst>
                    </a:custGeom>
                    <a:solidFill>
                      <a:srgbClr val="FFFDFD"/>
                    </a:solidFill>
                    <a:ln w="34755" cap="flat">
                      <a:noFill/>
                      <a:prstDash val="solid"/>
                      <a:miter/>
                    </a:ln>
                  </p:spPr>
                  <p:txBody>
                    <a:bodyPr rtlCol="0" anchor="ctr"/>
                    <a:lstStyle/>
                    <a:p>
                      <a:endParaRPr lang="en-US"/>
                    </a:p>
                  </p:txBody>
                </p:sp>
                <p:sp>
                  <p:nvSpPr>
                    <p:cNvPr id="713" name="Freeform: Shape 712">
                      <a:extLst>
                        <a:ext uri="{FF2B5EF4-FFF2-40B4-BE49-F238E27FC236}">
                          <a16:creationId xmlns:a16="http://schemas.microsoft.com/office/drawing/2014/main" xmlns="" id="{161649BC-57DD-4717-ADE3-E998DDF6928C}"/>
                        </a:ext>
                      </a:extLst>
                    </p:cNvPr>
                    <p:cNvSpPr/>
                    <p:nvPr/>
                  </p:nvSpPr>
                  <p:spPr>
                    <a:xfrm rot="10583616">
                      <a:off x="4316361" y="8202334"/>
                      <a:ext cx="104364" cy="90448"/>
                    </a:xfrm>
                    <a:custGeom>
                      <a:avLst/>
                      <a:gdLst>
                        <a:gd name="connsiteX0" fmla="*/ 104364 w 104364"/>
                        <a:gd name="connsiteY0" fmla="*/ 45225 h 90448"/>
                        <a:gd name="connsiteX1" fmla="*/ 52182 w 104364"/>
                        <a:gd name="connsiteY1" fmla="*/ 90449 h 90448"/>
                        <a:gd name="connsiteX2" fmla="*/ 0 w 104364"/>
                        <a:gd name="connsiteY2" fmla="*/ 45225 h 90448"/>
                        <a:gd name="connsiteX3" fmla="*/ 52182 w 104364"/>
                        <a:gd name="connsiteY3" fmla="*/ 0 h 90448"/>
                        <a:gd name="connsiteX4" fmla="*/ 104364 w 104364"/>
                        <a:gd name="connsiteY4" fmla="*/ 45225 h 904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364" h="90448">
                          <a:moveTo>
                            <a:pt x="104364" y="45225"/>
                          </a:moveTo>
                          <a:cubicBezTo>
                            <a:pt x="104364" y="70201"/>
                            <a:pt x="81002" y="90449"/>
                            <a:pt x="52182" y="90449"/>
                          </a:cubicBezTo>
                          <a:cubicBezTo>
                            <a:pt x="23363" y="90449"/>
                            <a:pt x="0" y="70201"/>
                            <a:pt x="0" y="45225"/>
                          </a:cubicBezTo>
                          <a:cubicBezTo>
                            <a:pt x="0" y="20248"/>
                            <a:pt x="23363" y="0"/>
                            <a:pt x="52182" y="0"/>
                          </a:cubicBezTo>
                          <a:cubicBezTo>
                            <a:pt x="81002" y="0"/>
                            <a:pt x="104364" y="20248"/>
                            <a:pt x="104364" y="45225"/>
                          </a:cubicBezTo>
                          <a:close/>
                        </a:path>
                      </a:pathLst>
                    </a:custGeom>
                    <a:solidFill>
                      <a:srgbClr val="FFFCFC"/>
                    </a:solidFill>
                    <a:ln w="34754" cap="flat">
                      <a:noFill/>
                      <a:prstDash val="solid"/>
                      <a:miter/>
                    </a:ln>
                  </p:spPr>
                  <p:txBody>
                    <a:bodyPr rtlCol="0" anchor="ctr"/>
                    <a:lstStyle/>
                    <a:p>
                      <a:endParaRPr lang="en-US"/>
                    </a:p>
                  </p:txBody>
                </p:sp>
                <p:sp>
                  <p:nvSpPr>
                    <p:cNvPr id="714" name="Freeform: Shape 713">
                      <a:extLst>
                        <a:ext uri="{FF2B5EF4-FFF2-40B4-BE49-F238E27FC236}">
                          <a16:creationId xmlns:a16="http://schemas.microsoft.com/office/drawing/2014/main" xmlns="" id="{EE768A85-832E-4A45-B48A-F6363823FC19}"/>
                        </a:ext>
                      </a:extLst>
                    </p:cNvPr>
                    <p:cNvSpPr/>
                    <p:nvPr/>
                  </p:nvSpPr>
                  <p:spPr>
                    <a:xfrm rot="10587965">
                      <a:off x="4319754" y="8202266"/>
                      <a:ext cx="97408" cy="90450"/>
                    </a:xfrm>
                    <a:custGeom>
                      <a:avLst/>
                      <a:gdLst>
                        <a:gd name="connsiteX0" fmla="*/ 97409 w 97408"/>
                        <a:gd name="connsiteY0" fmla="*/ 45225 h 90450"/>
                        <a:gd name="connsiteX1" fmla="*/ 48704 w 97408"/>
                        <a:gd name="connsiteY1" fmla="*/ 90451 h 90450"/>
                        <a:gd name="connsiteX2" fmla="*/ 0 w 97408"/>
                        <a:gd name="connsiteY2" fmla="*/ 45225 h 90450"/>
                        <a:gd name="connsiteX3" fmla="*/ 48704 w 97408"/>
                        <a:gd name="connsiteY3" fmla="*/ 0 h 90450"/>
                        <a:gd name="connsiteX4" fmla="*/ 97409 w 97408"/>
                        <a:gd name="connsiteY4" fmla="*/ 45225 h 90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08" h="90450">
                          <a:moveTo>
                            <a:pt x="97409" y="45225"/>
                          </a:moveTo>
                          <a:cubicBezTo>
                            <a:pt x="97409" y="70203"/>
                            <a:pt x="75603" y="90451"/>
                            <a:pt x="48704" y="90451"/>
                          </a:cubicBezTo>
                          <a:cubicBezTo>
                            <a:pt x="21806" y="90451"/>
                            <a:pt x="0" y="70203"/>
                            <a:pt x="0" y="45225"/>
                          </a:cubicBezTo>
                          <a:cubicBezTo>
                            <a:pt x="0" y="20248"/>
                            <a:pt x="21806" y="0"/>
                            <a:pt x="48704" y="0"/>
                          </a:cubicBezTo>
                          <a:cubicBezTo>
                            <a:pt x="75603" y="0"/>
                            <a:pt x="97409" y="20248"/>
                            <a:pt x="97409" y="45225"/>
                          </a:cubicBezTo>
                          <a:close/>
                        </a:path>
                      </a:pathLst>
                    </a:custGeom>
                    <a:solidFill>
                      <a:srgbClr val="FFFBFB"/>
                    </a:solidFill>
                    <a:ln w="34755" cap="flat">
                      <a:noFill/>
                      <a:prstDash val="solid"/>
                      <a:miter/>
                    </a:ln>
                  </p:spPr>
                  <p:txBody>
                    <a:bodyPr rtlCol="0" anchor="ctr"/>
                    <a:lstStyle/>
                    <a:p>
                      <a:endParaRPr lang="en-US"/>
                    </a:p>
                  </p:txBody>
                </p:sp>
                <p:sp>
                  <p:nvSpPr>
                    <p:cNvPr id="715" name="Freeform: Shape 714">
                      <a:extLst>
                        <a:ext uri="{FF2B5EF4-FFF2-40B4-BE49-F238E27FC236}">
                          <a16:creationId xmlns:a16="http://schemas.microsoft.com/office/drawing/2014/main" xmlns="" id="{F5C8BB92-CD6A-4E0E-99C3-C65EC2993105}"/>
                        </a:ext>
                      </a:extLst>
                    </p:cNvPr>
                    <p:cNvSpPr/>
                    <p:nvPr/>
                  </p:nvSpPr>
                  <p:spPr>
                    <a:xfrm>
                      <a:off x="4316489" y="8203153"/>
                      <a:ext cx="100887" cy="90450"/>
                    </a:xfrm>
                    <a:custGeom>
                      <a:avLst/>
                      <a:gdLst>
                        <a:gd name="connsiteX0" fmla="*/ 0 w 100887"/>
                        <a:gd name="connsiteY0" fmla="*/ 48704 h 90450"/>
                        <a:gd name="connsiteX1" fmla="*/ 52183 w 100887"/>
                        <a:gd name="connsiteY1" fmla="*/ 90451 h 90450"/>
                        <a:gd name="connsiteX2" fmla="*/ 100887 w 100887"/>
                        <a:gd name="connsiteY2" fmla="*/ 41747 h 90450"/>
                        <a:gd name="connsiteX3" fmla="*/ 48704 w 100887"/>
                        <a:gd name="connsiteY3" fmla="*/ 0 h 90450"/>
                        <a:gd name="connsiteX4" fmla="*/ 0 w 100887"/>
                        <a:gd name="connsiteY4" fmla="*/ 48704 h 90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887" h="90450">
                          <a:moveTo>
                            <a:pt x="0" y="48704"/>
                          </a:moveTo>
                          <a:cubicBezTo>
                            <a:pt x="0" y="73056"/>
                            <a:pt x="24352" y="90451"/>
                            <a:pt x="52183" y="90451"/>
                          </a:cubicBezTo>
                          <a:cubicBezTo>
                            <a:pt x="80014" y="90451"/>
                            <a:pt x="100887" y="66099"/>
                            <a:pt x="100887" y="41747"/>
                          </a:cubicBezTo>
                          <a:cubicBezTo>
                            <a:pt x="100887" y="17394"/>
                            <a:pt x="76535" y="0"/>
                            <a:pt x="48704" y="0"/>
                          </a:cubicBezTo>
                          <a:cubicBezTo>
                            <a:pt x="20873" y="3479"/>
                            <a:pt x="0" y="24352"/>
                            <a:pt x="0" y="48704"/>
                          </a:cubicBezTo>
                          <a:close/>
                        </a:path>
                      </a:pathLst>
                    </a:custGeom>
                    <a:solidFill>
                      <a:srgbClr val="FFFAFA"/>
                    </a:solidFill>
                    <a:ln w="34755" cap="flat">
                      <a:noFill/>
                      <a:prstDash val="solid"/>
                      <a:miter/>
                    </a:ln>
                  </p:spPr>
                  <p:txBody>
                    <a:bodyPr rtlCol="0" anchor="ctr"/>
                    <a:lstStyle/>
                    <a:p>
                      <a:endParaRPr lang="en-US"/>
                    </a:p>
                  </p:txBody>
                </p:sp>
                <p:sp>
                  <p:nvSpPr>
                    <p:cNvPr id="716" name="Freeform: Shape 715">
                      <a:extLst>
                        <a:ext uri="{FF2B5EF4-FFF2-40B4-BE49-F238E27FC236}">
                          <a16:creationId xmlns:a16="http://schemas.microsoft.com/office/drawing/2014/main" xmlns="" id="{4E7CA0C3-C7C2-461A-9AF3-5731131858BC}"/>
                        </a:ext>
                      </a:extLst>
                    </p:cNvPr>
                    <p:cNvSpPr/>
                    <p:nvPr/>
                  </p:nvSpPr>
                  <p:spPr>
                    <a:xfrm>
                      <a:off x="4316489" y="8203153"/>
                      <a:ext cx="97787" cy="90450"/>
                    </a:xfrm>
                    <a:custGeom>
                      <a:avLst/>
                      <a:gdLst>
                        <a:gd name="connsiteX0" fmla="*/ 0 w 97787"/>
                        <a:gd name="connsiteY0" fmla="*/ 48704 h 90450"/>
                        <a:gd name="connsiteX1" fmla="*/ 52183 w 97787"/>
                        <a:gd name="connsiteY1" fmla="*/ 90451 h 90450"/>
                        <a:gd name="connsiteX2" fmla="*/ 97408 w 97787"/>
                        <a:gd name="connsiteY2" fmla="*/ 41747 h 90450"/>
                        <a:gd name="connsiteX3" fmla="*/ 45225 w 97787"/>
                        <a:gd name="connsiteY3" fmla="*/ 0 h 90450"/>
                        <a:gd name="connsiteX4" fmla="*/ 0 w 97787"/>
                        <a:gd name="connsiteY4" fmla="*/ 48704 h 90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787" h="90450">
                          <a:moveTo>
                            <a:pt x="0" y="48704"/>
                          </a:moveTo>
                          <a:cubicBezTo>
                            <a:pt x="0" y="73056"/>
                            <a:pt x="24352" y="90451"/>
                            <a:pt x="52183" y="90451"/>
                          </a:cubicBezTo>
                          <a:cubicBezTo>
                            <a:pt x="80014" y="90451"/>
                            <a:pt x="100887" y="66099"/>
                            <a:pt x="97408" y="41747"/>
                          </a:cubicBezTo>
                          <a:cubicBezTo>
                            <a:pt x="97408" y="17394"/>
                            <a:pt x="73056" y="0"/>
                            <a:pt x="45225" y="0"/>
                          </a:cubicBezTo>
                          <a:cubicBezTo>
                            <a:pt x="20873" y="3479"/>
                            <a:pt x="0" y="24352"/>
                            <a:pt x="0" y="48704"/>
                          </a:cubicBezTo>
                          <a:close/>
                        </a:path>
                      </a:pathLst>
                    </a:custGeom>
                    <a:solidFill>
                      <a:srgbClr val="FFF9F9"/>
                    </a:solidFill>
                    <a:ln w="34755" cap="flat">
                      <a:noFill/>
                      <a:prstDash val="solid"/>
                      <a:miter/>
                    </a:ln>
                  </p:spPr>
                  <p:txBody>
                    <a:bodyPr rtlCol="0" anchor="ctr"/>
                    <a:lstStyle/>
                    <a:p>
                      <a:endParaRPr lang="en-US"/>
                    </a:p>
                  </p:txBody>
                </p:sp>
                <p:sp>
                  <p:nvSpPr>
                    <p:cNvPr id="717" name="Freeform: Shape 716">
                      <a:extLst>
                        <a:ext uri="{FF2B5EF4-FFF2-40B4-BE49-F238E27FC236}">
                          <a16:creationId xmlns:a16="http://schemas.microsoft.com/office/drawing/2014/main" xmlns="" id="{D43C6304-D881-43E7-9ADE-754AB37BACD0}"/>
                        </a:ext>
                      </a:extLst>
                    </p:cNvPr>
                    <p:cNvSpPr/>
                    <p:nvPr/>
                  </p:nvSpPr>
                  <p:spPr>
                    <a:xfrm>
                      <a:off x="4316489" y="8203153"/>
                      <a:ext cx="97787" cy="90450"/>
                    </a:xfrm>
                    <a:custGeom>
                      <a:avLst/>
                      <a:gdLst>
                        <a:gd name="connsiteX0" fmla="*/ 0 w 97787"/>
                        <a:gd name="connsiteY0" fmla="*/ 48704 h 90450"/>
                        <a:gd name="connsiteX1" fmla="*/ 52183 w 97787"/>
                        <a:gd name="connsiteY1" fmla="*/ 90451 h 90450"/>
                        <a:gd name="connsiteX2" fmla="*/ 97408 w 97787"/>
                        <a:gd name="connsiteY2" fmla="*/ 41747 h 90450"/>
                        <a:gd name="connsiteX3" fmla="*/ 45225 w 97787"/>
                        <a:gd name="connsiteY3" fmla="*/ 0 h 90450"/>
                        <a:gd name="connsiteX4" fmla="*/ 0 w 97787"/>
                        <a:gd name="connsiteY4" fmla="*/ 48704 h 90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787" h="90450">
                          <a:moveTo>
                            <a:pt x="0" y="48704"/>
                          </a:moveTo>
                          <a:cubicBezTo>
                            <a:pt x="0" y="73056"/>
                            <a:pt x="24352" y="90451"/>
                            <a:pt x="52183" y="90451"/>
                          </a:cubicBezTo>
                          <a:cubicBezTo>
                            <a:pt x="80014" y="90451"/>
                            <a:pt x="100887" y="66099"/>
                            <a:pt x="97408" y="41747"/>
                          </a:cubicBezTo>
                          <a:cubicBezTo>
                            <a:pt x="97408" y="17394"/>
                            <a:pt x="73056" y="0"/>
                            <a:pt x="45225" y="0"/>
                          </a:cubicBezTo>
                          <a:cubicBezTo>
                            <a:pt x="20873" y="3479"/>
                            <a:pt x="0" y="24352"/>
                            <a:pt x="0" y="48704"/>
                          </a:cubicBezTo>
                          <a:close/>
                        </a:path>
                      </a:pathLst>
                    </a:custGeom>
                    <a:solidFill>
                      <a:srgbClr val="FEF8F8"/>
                    </a:solidFill>
                    <a:ln w="34755" cap="flat">
                      <a:noFill/>
                      <a:prstDash val="solid"/>
                      <a:miter/>
                    </a:ln>
                  </p:spPr>
                  <p:txBody>
                    <a:bodyPr rtlCol="0" anchor="ctr"/>
                    <a:lstStyle/>
                    <a:p>
                      <a:endParaRPr lang="en-US"/>
                    </a:p>
                  </p:txBody>
                </p:sp>
                <p:sp>
                  <p:nvSpPr>
                    <p:cNvPr id="718" name="Freeform: Shape 717">
                      <a:extLst>
                        <a:ext uri="{FF2B5EF4-FFF2-40B4-BE49-F238E27FC236}">
                          <a16:creationId xmlns:a16="http://schemas.microsoft.com/office/drawing/2014/main" xmlns="" id="{0861CD73-00AE-415D-95CD-9D68828B8828}"/>
                        </a:ext>
                      </a:extLst>
                    </p:cNvPr>
                    <p:cNvSpPr/>
                    <p:nvPr/>
                  </p:nvSpPr>
                  <p:spPr>
                    <a:xfrm>
                      <a:off x="4316489" y="8206632"/>
                      <a:ext cx="97787" cy="86971"/>
                    </a:xfrm>
                    <a:custGeom>
                      <a:avLst/>
                      <a:gdLst>
                        <a:gd name="connsiteX0" fmla="*/ 0 w 97787"/>
                        <a:gd name="connsiteY0" fmla="*/ 45225 h 86971"/>
                        <a:gd name="connsiteX1" fmla="*/ 52183 w 97787"/>
                        <a:gd name="connsiteY1" fmla="*/ 86972 h 86971"/>
                        <a:gd name="connsiteX2" fmla="*/ 97408 w 97787"/>
                        <a:gd name="connsiteY2" fmla="*/ 41747 h 86971"/>
                        <a:gd name="connsiteX3" fmla="*/ 45225 w 97787"/>
                        <a:gd name="connsiteY3" fmla="*/ 0 h 86971"/>
                        <a:gd name="connsiteX4" fmla="*/ 0 w 97787"/>
                        <a:gd name="connsiteY4" fmla="*/ 45225 h 86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787" h="86971">
                          <a:moveTo>
                            <a:pt x="0" y="45225"/>
                          </a:moveTo>
                          <a:cubicBezTo>
                            <a:pt x="0" y="69578"/>
                            <a:pt x="24352" y="86972"/>
                            <a:pt x="52183" y="86972"/>
                          </a:cubicBezTo>
                          <a:cubicBezTo>
                            <a:pt x="80014" y="86972"/>
                            <a:pt x="100887" y="66099"/>
                            <a:pt x="97408" y="41747"/>
                          </a:cubicBezTo>
                          <a:cubicBezTo>
                            <a:pt x="97408" y="17394"/>
                            <a:pt x="73056" y="0"/>
                            <a:pt x="45225" y="0"/>
                          </a:cubicBezTo>
                          <a:cubicBezTo>
                            <a:pt x="20873" y="0"/>
                            <a:pt x="0" y="20873"/>
                            <a:pt x="0" y="45225"/>
                          </a:cubicBezTo>
                          <a:close/>
                        </a:path>
                      </a:pathLst>
                    </a:custGeom>
                    <a:solidFill>
                      <a:srgbClr val="FEF7F7"/>
                    </a:solidFill>
                    <a:ln w="34755" cap="flat">
                      <a:noFill/>
                      <a:prstDash val="solid"/>
                      <a:miter/>
                    </a:ln>
                  </p:spPr>
                  <p:txBody>
                    <a:bodyPr rtlCol="0" anchor="ctr"/>
                    <a:lstStyle/>
                    <a:p>
                      <a:endParaRPr lang="en-US"/>
                    </a:p>
                  </p:txBody>
                </p:sp>
                <p:sp>
                  <p:nvSpPr>
                    <p:cNvPr id="719" name="Freeform: Shape 718">
                      <a:extLst>
                        <a:ext uri="{FF2B5EF4-FFF2-40B4-BE49-F238E27FC236}">
                          <a16:creationId xmlns:a16="http://schemas.microsoft.com/office/drawing/2014/main" xmlns="" id="{F19C19C0-ECED-473F-898E-86E2AC338076}"/>
                        </a:ext>
                      </a:extLst>
                    </p:cNvPr>
                    <p:cNvSpPr/>
                    <p:nvPr/>
                  </p:nvSpPr>
                  <p:spPr>
                    <a:xfrm>
                      <a:off x="4316489" y="8206632"/>
                      <a:ext cx="97787" cy="86971"/>
                    </a:xfrm>
                    <a:custGeom>
                      <a:avLst/>
                      <a:gdLst>
                        <a:gd name="connsiteX0" fmla="*/ 0 w 97787"/>
                        <a:gd name="connsiteY0" fmla="*/ 45225 h 86971"/>
                        <a:gd name="connsiteX1" fmla="*/ 52183 w 97787"/>
                        <a:gd name="connsiteY1" fmla="*/ 86972 h 86971"/>
                        <a:gd name="connsiteX2" fmla="*/ 97408 w 97787"/>
                        <a:gd name="connsiteY2" fmla="*/ 41747 h 86971"/>
                        <a:gd name="connsiteX3" fmla="*/ 45225 w 97787"/>
                        <a:gd name="connsiteY3" fmla="*/ 0 h 86971"/>
                        <a:gd name="connsiteX4" fmla="*/ 0 w 97787"/>
                        <a:gd name="connsiteY4" fmla="*/ 45225 h 86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787" h="86971">
                          <a:moveTo>
                            <a:pt x="0" y="45225"/>
                          </a:moveTo>
                          <a:cubicBezTo>
                            <a:pt x="0" y="69578"/>
                            <a:pt x="24352" y="86972"/>
                            <a:pt x="52183" y="86972"/>
                          </a:cubicBezTo>
                          <a:cubicBezTo>
                            <a:pt x="80014" y="83493"/>
                            <a:pt x="100887" y="66099"/>
                            <a:pt x="97408" y="41747"/>
                          </a:cubicBezTo>
                          <a:cubicBezTo>
                            <a:pt x="97408" y="17394"/>
                            <a:pt x="73056" y="0"/>
                            <a:pt x="45225" y="0"/>
                          </a:cubicBezTo>
                          <a:cubicBezTo>
                            <a:pt x="20873" y="0"/>
                            <a:pt x="0" y="20873"/>
                            <a:pt x="0" y="45225"/>
                          </a:cubicBezTo>
                          <a:close/>
                        </a:path>
                      </a:pathLst>
                    </a:custGeom>
                    <a:solidFill>
                      <a:srgbClr val="FEF6F6"/>
                    </a:solidFill>
                    <a:ln w="34755" cap="flat">
                      <a:noFill/>
                      <a:prstDash val="solid"/>
                      <a:miter/>
                    </a:ln>
                  </p:spPr>
                  <p:txBody>
                    <a:bodyPr rtlCol="0" anchor="ctr"/>
                    <a:lstStyle/>
                    <a:p>
                      <a:endParaRPr lang="en-US"/>
                    </a:p>
                  </p:txBody>
                </p:sp>
                <p:sp>
                  <p:nvSpPr>
                    <p:cNvPr id="720" name="Freeform: Shape 719">
                      <a:extLst>
                        <a:ext uri="{FF2B5EF4-FFF2-40B4-BE49-F238E27FC236}">
                          <a16:creationId xmlns:a16="http://schemas.microsoft.com/office/drawing/2014/main" xmlns="" id="{0718A0D8-B6C5-471A-9606-2E2DF3C3A555}"/>
                        </a:ext>
                      </a:extLst>
                    </p:cNvPr>
                    <p:cNvSpPr/>
                    <p:nvPr/>
                  </p:nvSpPr>
                  <p:spPr>
                    <a:xfrm>
                      <a:off x="4319588" y="8206632"/>
                      <a:ext cx="98167" cy="86971"/>
                    </a:xfrm>
                    <a:custGeom>
                      <a:avLst/>
                      <a:gdLst>
                        <a:gd name="connsiteX0" fmla="*/ 379 w 98167"/>
                        <a:gd name="connsiteY0" fmla="*/ 45225 h 86971"/>
                        <a:gd name="connsiteX1" fmla="*/ 52562 w 98167"/>
                        <a:gd name="connsiteY1" fmla="*/ 86972 h 86971"/>
                        <a:gd name="connsiteX2" fmla="*/ 97788 w 98167"/>
                        <a:gd name="connsiteY2" fmla="*/ 41747 h 86971"/>
                        <a:gd name="connsiteX3" fmla="*/ 45605 w 98167"/>
                        <a:gd name="connsiteY3" fmla="*/ 0 h 86971"/>
                        <a:gd name="connsiteX4" fmla="*/ 379 w 98167"/>
                        <a:gd name="connsiteY4" fmla="*/ 45225 h 86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67" h="86971">
                          <a:moveTo>
                            <a:pt x="379" y="45225"/>
                          </a:moveTo>
                          <a:cubicBezTo>
                            <a:pt x="379" y="69578"/>
                            <a:pt x="24731" y="86972"/>
                            <a:pt x="52562" y="86972"/>
                          </a:cubicBezTo>
                          <a:cubicBezTo>
                            <a:pt x="80393" y="86972"/>
                            <a:pt x="101267" y="66099"/>
                            <a:pt x="97788" y="41747"/>
                          </a:cubicBezTo>
                          <a:cubicBezTo>
                            <a:pt x="97788" y="17394"/>
                            <a:pt x="73436" y="0"/>
                            <a:pt x="45605" y="0"/>
                          </a:cubicBezTo>
                          <a:cubicBezTo>
                            <a:pt x="17774" y="0"/>
                            <a:pt x="-3100" y="20873"/>
                            <a:pt x="379" y="45225"/>
                          </a:cubicBezTo>
                          <a:close/>
                        </a:path>
                      </a:pathLst>
                    </a:custGeom>
                    <a:solidFill>
                      <a:srgbClr val="FEF5F5"/>
                    </a:solidFill>
                    <a:ln w="34755" cap="flat">
                      <a:noFill/>
                      <a:prstDash val="solid"/>
                      <a:miter/>
                    </a:ln>
                  </p:spPr>
                  <p:txBody>
                    <a:bodyPr rtlCol="0" anchor="ctr"/>
                    <a:lstStyle/>
                    <a:p>
                      <a:endParaRPr lang="en-US"/>
                    </a:p>
                  </p:txBody>
                </p:sp>
                <p:sp>
                  <p:nvSpPr>
                    <p:cNvPr id="721" name="Freeform: Shape 720">
                      <a:extLst>
                        <a:ext uri="{FF2B5EF4-FFF2-40B4-BE49-F238E27FC236}">
                          <a16:creationId xmlns:a16="http://schemas.microsoft.com/office/drawing/2014/main" xmlns="" id="{E979C37B-B6BC-4B34-A021-2EEB9B4B526A}"/>
                        </a:ext>
                      </a:extLst>
                    </p:cNvPr>
                    <p:cNvSpPr/>
                    <p:nvPr/>
                  </p:nvSpPr>
                  <p:spPr>
                    <a:xfrm>
                      <a:off x="4319588" y="8206632"/>
                      <a:ext cx="98167" cy="86971"/>
                    </a:xfrm>
                    <a:custGeom>
                      <a:avLst/>
                      <a:gdLst>
                        <a:gd name="connsiteX0" fmla="*/ 379 w 98167"/>
                        <a:gd name="connsiteY0" fmla="*/ 45225 h 86971"/>
                        <a:gd name="connsiteX1" fmla="*/ 52562 w 98167"/>
                        <a:gd name="connsiteY1" fmla="*/ 86972 h 86971"/>
                        <a:gd name="connsiteX2" fmla="*/ 97788 w 98167"/>
                        <a:gd name="connsiteY2" fmla="*/ 41747 h 86971"/>
                        <a:gd name="connsiteX3" fmla="*/ 45605 w 98167"/>
                        <a:gd name="connsiteY3" fmla="*/ 0 h 86971"/>
                        <a:gd name="connsiteX4" fmla="*/ 379 w 98167"/>
                        <a:gd name="connsiteY4" fmla="*/ 45225 h 86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67" h="86971">
                          <a:moveTo>
                            <a:pt x="379" y="45225"/>
                          </a:moveTo>
                          <a:cubicBezTo>
                            <a:pt x="379" y="69578"/>
                            <a:pt x="24731" y="86972"/>
                            <a:pt x="52562" y="86972"/>
                          </a:cubicBezTo>
                          <a:cubicBezTo>
                            <a:pt x="80393" y="83493"/>
                            <a:pt x="101267" y="66099"/>
                            <a:pt x="97788" y="41747"/>
                          </a:cubicBezTo>
                          <a:cubicBezTo>
                            <a:pt x="97788" y="17394"/>
                            <a:pt x="73436" y="0"/>
                            <a:pt x="45605" y="0"/>
                          </a:cubicBezTo>
                          <a:cubicBezTo>
                            <a:pt x="17774" y="0"/>
                            <a:pt x="-3100" y="20873"/>
                            <a:pt x="379" y="45225"/>
                          </a:cubicBezTo>
                          <a:close/>
                        </a:path>
                      </a:pathLst>
                    </a:custGeom>
                    <a:solidFill>
                      <a:srgbClr val="FEF4F4"/>
                    </a:solidFill>
                    <a:ln w="34755" cap="flat">
                      <a:noFill/>
                      <a:prstDash val="solid"/>
                      <a:miter/>
                    </a:ln>
                  </p:spPr>
                  <p:txBody>
                    <a:bodyPr rtlCol="0" anchor="ctr"/>
                    <a:lstStyle/>
                    <a:p>
                      <a:endParaRPr lang="en-US"/>
                    </a:p>
                  </p:txBody>
                </p:sp>
                <p:sp>
                  <p:nvSpPr>
                    <p:cNvPr id="722" name="Freeform: Shape 721">
                      <a:extLst>
                        <a:ext uri="{FF2B5EF4-FFF2-40B4-BE49-F238E27FC236}">
                          <a16:creationId xmlns:a16="http://schemas.microsoft.com/office/drawing/2014/main" xmlns="" id="{B3487762-E1F1-4B60-B16A-CCD4B8BDB100}"/>
                        </a:ext>
                      </a:extLst>
                    </p:cNvPr>
                    <p:cNvSpPr/>
                    <p:nvPr/>
                  </p:nvSpPr>
                  <p:spPr>
                    <a:xfrm rot="10588102">
                      <a:off x="4319777" y="8205854"/>
                      <a:ext cx="97408" cy="83492"/>
                    </a:xfrm>
                    <a:custGeom>
                      <a:avLst/>
                      <a:gdLst>
                        <a:gd name="connsiteX0" fmla="*/ 97408 w 97408"/>
                        <a:gd name="connsiteY0" fmla="*/ 41746 h 83492"/>
                        <a:gd name="connsiteX1" fmla="*/ 48704 w 97408"/>
                        <a:gd name="connsiteY1" fmla="*/ 83493 h 83492"/>
                        <a:gd name="connsiteX2" fmla="*/ 0 w 97408"/>
                        <a:gd name="connsiteY2" fmla="*/ 41746 h 83492"/>
                        <a:gd name="connsiteX3" fmla="*/ 48704 w 97408"/>
                        <a:gd name="connsiteY3" fmla="*/ 0 h 83492"/>
                        <a:gd name="connsiteX4" fmla="*/ 97408 w 97408"/>
                        <a:gd name="connsiteY4" fmla="*/ 41746 h 83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08" h="83492">
                          <a:moveTo>
                            <a:pt x="97408" y="41746"/>
                          </a:moveTo>
                          <a:cubicBezTo>
                            <a:pt x="97408" y="64802"/>
                            <a:pt x="75603" y="83493"/>
                            <a:pt x="48704" y="83493"/>
                          </a:cubicBezTo>
                          <a:cubicBezTo>
                            <a:pt x="21806" y="83493"/>
                            <a:pt x="0" y="64802"/>
                            <a:pt x="0" y="41746"/>
                          </a:cubicBezTo>
                          <a:cubicBezTo>
                            <a:pt x="0" y="18691"/>
                            <a:pt x="21806" y="0"/>
                            <a:pt x="48704" y="0"/>
                          </a:cubicBezTo>
                          <a:cubicBezTo>
                            <a:pt x="75603" y="0"/>
                            <a:pt x="97408" y="18691"/>
                            <a:pt x="97408" y="41746"/>
                          </a:cubicBezTo>
                          <a:close/>
                        </a:path>
                      </a:pathLst>
                    </a:custGeom>
                    <a:solidFill>
                      <a:srgbClr val="FEF3F3"/>
                    </a:solidFill>
                    <a:ln w="34755" cap="flat">
                      <a:noFill/>
                      <a:prstDash val="solid"/>
                      <a:miter/>
                    </a:ln>
                  </p:spPr>
                  <p:txBody>
                    <a:bodyPr rtlCol="0" anchor="ctr"/>
                    <a:lstStyle/>
                    <a:p>
                      <a:endParaRPr lang="en-US"/>
                    </a:p>
                  </p:txBody>
                </p:sp>
                <p:sp>
                  <p:nvSpPr>
                    <p:cNvPr id="723" name="Freeform: Shape 722">
                      <a:extLst>
                        <a:ext uri="{FF2B5EF4-FFF2-40B4-BE49-F238E27FC236}">
                          <a16:creationId xmlns:a16="http://schemas.microsoft.com/office/drawing/2014/main" xmlns="" id="{82AE4A3D-DEBF-4724-AC40-062ACA9A7B58}"/>
                        </a:ext>
                      </a:extLst>
                    </p:cNvPr>
                    <p:cNvSpPr/>
                    <p:nvPr/>
                  </p:nvSpPr>
                  <p:spPr>
                    <a:xfrm rot="10586054">
                      <a:off x="4319611" y="8205783"/>
                      <a:ext cx="97412" cy="83496"/>
                    </a:xfrm>
                    <a:custGeom>
                      <a:avLst/>
                      <a:gdLst>
                        <a:gd name="connsiteX0" fmla="*/ 97412 w 97412"/>
                        <a:gd name="connsiteY0" fmla="*/ 41748 h 83496"/>
                        <a:gd name="connsiteX1" fmla="*/ 48706 w 97412"/>
                        <a:gd name="connsiteY1" fmla="*/ 83496 h 83496"/>
                        <a:gd name="connsiteX2" fmla="*/ 0 w 97412"/>
                        <a:gd name="connsiteY2" fmla="*/ 41748 h 83496"/>
                        <a:gd name="connsiteX3" fmla="*/ 48706 w 97412"/>
                        <a:gd name="connsiteY3" fmla="*/ 0 h 83496"/>
                        <a:gd name="connsiteX4" fmla="*/ 97412 w 97412"/>
                        <a:gd name="connsiteY4" fmla="*/ 41748 h 83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12" h="83496">
                          <a:moveTo>
                            <a:pt x="97412" y="41748"/>
                          </a:moveTo>
                          <a:cubicBezTo>
                            <a:pt x="97412" y="64805"/>
                            <a:pt x="75606" y="83496"/>
                            <a:pt x="48706" y="83496"/>
                          </a:cubicBezTo>
                          <a:cubicBezTo>
                            <a:pt x="21806" y="83496"/>
                            <a:pt x="0" y="64805"/>
                            <a:pt x="0" y="41748"/>
                          </a:cubicBezTo>
                          <a:cubicBezTo>
                            <a:pt x="0" y="18691"/>
                            <a:pt x="21806" y="0"/>
                            <a:pt x="48706" y="0"/>
                          </a:cubicBezTo>
                          <a:cubicBezTo>
                            <a:pt x="75606" y="0"/>
                            <a:pt x="97412" y="18691"/>
                            <a:pt x="97412" y="41748"/>
                          </a:cubicBezTo>
                          <a:close/>
                        </a:path>
                      </a:pathLst>
                    </a:custGeom>
                    <a:solidFill>
                      <a:srgbClr val="FEF2F2"/>
                    </a:solidFill>
                    <a:ln w="34756" cap="flat">
                      <a:noFill/>
                      <a:prstDash val="solid"/>
                      <a:miter/>
                    </a:ln>
                  </p:spPr>
                  <p:txBody>
                    <a:bodyPr rtlCol="0" anchor="ctr"/>
                    <a:lstStyle/>
                    <a:p>
                      <a:endParaRPr lang="en-US"/>
                    </a:p>
                  </p:txBody>
                </p:sp>
                <p:sp>
                  <p:nvSpPr>
                    <p:cNvPr id="724" name="Freeform: Shape 723">
                      <a:extLst>
                        <a:ext uri="{FF2B5EF4-FFF2-40B4-BE49-F238E27FC236}">
                          <a16:creationId xmlns:a16="http://schemas.microsoft.com/office/drawing/2014/main" xmlns="" id="{E33634DA-7381-489D-B73E-5C84DC256E9B}"/>
                        </a:ext>
                      </a:extLst>
                    </p:cNvPr>
                    <p:cNvSpPr/>
                    <p:nvPr/>
                  </p:nvSpPr>
                  <p:spPr>
                    <a:xfrm>
                      <a:off x="4319588" y="8206189"/>
                      <a:ext cx="94308" cy="84379"/>
                    </a:xfrm>
                    <a:custGeom>
                      <a:avLst/>
                      <a:gdLst>
                        <a:gd name="connsiteX0" fmla="*/ 379 w 94308"/>
                        <a:gd name="connsiteY0" fmla="*/ 45669 h 84379"/>
                        <a:gd name="connsiteX1" fmla="*/ 49084 w 94308"/>
                        <a:gd name="connsiteY1" fmla="*/ 83936 h 84379"/>
                        <a:gd name="connsiteX2" fmla="*/ 94309 w 94308"/>
                        <a:gd name="connsiteY2" fmla="*/ 38711 h 84379"/>
                        <a:gd name="connsiteX3" fmla="*/ 45605 w 94308"/>
                        <a:gd name="connsiteY3" fmla="*/ 443 h 84379"/>
                        <a:gd name="connsiteX4" fmla="*/ 379 w 94308"/>
                        <a:gd name="connsiteY4" fmla="*/ 45669 h 843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08" h="84379">
                          <a:moveTo>
                            <a:pt x="379" y="45669"/>
                          </a:moveTo>
                          <a:cubicBezTo>
                            <a:pt x="379" y="70021"/>
                            <a:pt x="24731" y="87415"/>
                            <a:pt x="49084" y="83936"/>
                          </a:cubicBezTo>
                          <a:cubicBezTo>
                            <a:pt x="73436" y="83936"/>
                            <a:pt x="94309" y="63063"/>
                            <a:pt x="94309" y="38711"/>
                          </a:cubicBezTo>
                          <a:cubicBezTo>
                            <a:pt x="94309" y="14359"/>
                            <a:pt x="69957" y="-3036"/>
                            <a:pt x="45605" y="443"/>
                          </a:cubicBezTo>
                          <a:cubicBezTo>
                            <a:pt x="17774" y="443"/>
                            <a:pt x="-3100" y="21316"/>
                            <a:pt x="379" y="45669"/>
                          </a:cubicBezTo>
                          <a:close/>
                        </a:path>
                      </a:pathLst>
                    </a:custGeom>
                    <a:solidFill>
                      <a:srgbClr val="FEF1F1"/>
                    </a:solidFill>
                    <a:ln w="34755" cap="flat">
                      <a:noFill/>
                      <a:prstDash val="solid"/>
                      <a:miter/>
                    </a:ln>
                  </p:spPr>
                  <p:txBody>
                    <a:bodyPr rtlCol="0" anchor="ctr"/>
                    <a:lstStyle/>
                    <a:p>
                      <a:endParaRPr lang="en-US"/>
                    </a:p>
                  </p:txBody>
                </p:sp>
                <p:sp>
                  <p:nvSpPr>
                    <p:cNvPr id="725" name="Freeform: Shape 724">
                      <a:extLst>
                        <a:ext uri="{FF2B5EF4-FFF2-40B4-BE49-F238E27FC236}">
                          <a16:creationId xmlns:a16="http://schemas.microsoft.com/office/drawing/2014/main" xmlns="" id="{057A55A9-6F3B-47F3-976B-F02FC08974EF}"/>
                        </a:ext>
                      </a:extLst>
                    </p:cNvPr>
                    <p:cNvSpPr/>
                    <p:nvPr/>
                  </p:nvSpPr>
                  <p:spPr>
                    <a:xfrm>
                      <a:off x="4319968" y="8206189"/>
                      <a:ext cx="93929" cy="84379"/>
                    </a:xfrm>
                    <a:custGeom>
                      <a:avLst/>
                      <a:gdLst>
                        <a:gd name="connsiteX0" fmla="*/ 0 w 93929"/>
                        <a:gd name="connsiteY0" fmla="*/ 45669 h 84379"/>
                        <a:gd name="connsiteX1" fmla="*/ 48704 w 93929"/>
                        <a:gd name="connsiteY1" fmla="*/ 83936 h 84379"/>
                        <a:gd name="connsiteX2" fmla="*/ 93930 w 93929"/>
                        <a:gd name="connsiteY2" fmla="*/ 38711 h 84379"/>
                        <a:gd name="connsiteX3" fmla="*/ 45225 w 93929"/>
                        <a:gd name="connsiteY3" fmla="*/ 443 h 84379"/>
                        <a:gd name="connsiteX4" fmla="*/ 0 w 93929"/>
                        <a:gd name="connsiteY4" fmla="*/ 45669 h 843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929" h="84379">
                          <a:moveTo>
                            <a:pt x="0" y="45669"/>
                          </a:moveTo>
                          <a:cubicBezTo>
                            <a:pt x="0" y="70021"/>
                            <a:pt x="24352" y="87415"/>
                            <a:pt x="48704" y="83936"/>
                          </a:cubicBezTo>
                          <a:cubicBezTo>
                            <a:pt x="73056" y="83936"/>
                            <a:pt x="93930" y="63063"/>
                            <a:pt x="93930" y="38711"/>
                          </a:cubicBezTo>
                          <a:cubicBezTo>
                            <a:pt x="93930" y="14359"/>
                            <a:pt x="69578" y="-3036"/>
                            <a:pt x="45225" y="443"/>
                          </a:cubicBezTo>
                          <a:cubicBezTo>
                            <a:pt x="17394" y="443"/>
                            <a:pt x="0" y="21316"/>
                            <a:pt x="0" y="45669"/>
                          </a:cubicBezTo>
                          <a:close/>
                        </a:path>
                      </a:pathLst>
                    </a:custGeom>
                    <a:solidFill>
                      <a:srgbClr val="FEF0F0"/>
                    </a:solidFill>
                    <a:ln w="34755" cap="flat">
                      <a:noFill/>
                      <a:prstDash val="solid"/>
                      <a:miter/>
                    </a:ln>
                  </p:spPr>
                  <p:txBody>
                    <a:bodyPr rtlCol="0" anchor="ctr"/>
                    <a:lstStyle/>
                    <a:p>
                      <a:endParaRPr lang="en-US"/>
                    </a:p>
                  </p:txBody>
                </p:sp>
                <p:sp>
                  <p:nvSpPr>
                    <p:cNvPr id="726" name="Freeform: Shape 725">
                      <a:extLst>
                        <a:ext uri="{FF2B5EF4-FFF2-40B4-BE49-F238E27FC236}">
                          <a16:creationId xmlns:a16="http://schemas.microsoft.com/office/drawing/2014/main" xmlns="" id="{8429BF40-7F45-42C7-8B12-276582271735}"/>
                        </a:ext>
                      </a:extLst>
                    </p:cNvPr>
                    <p:cNvSpPr/>
                    <p:nvPr/>
                  </p:nvSpPr>
                  <p:spPr>
                    <a:xfrm>
                      <a:off x="4319968" y="8206189"/>
                      <a:ext cx="93929" cy="84379"/>
                    </a:xfrm>
                    <a:custGeom>
                      <a:avLst/>
                      <a:gdLst>
                        <a:gd name="connsiteX0" fmla="*/ 0 w 93929"/>
                        <a:gd name="connsiteY0" fmla="*/ 45669 h 84379"/>
                        <a:gd name="connsiteX1" fmla="*/ 48704 w 93929"/>
                        <a:gd name="connsiteY1" fmla="*/ 83936 h 84379"/>
                        <a:gd name="connsiteX2" fmla="*/ 93930 w 93929"/>
                        <a:gd name="connsiteY2" fmla="*/ 38711 h 84379"/>
                        <a:gd name="connsiteX3" fmla="*/ 45225 w 93929"/>
                        <a:gd name="connsiteY3" fmla="*/ 443 h 84379"/>
                        <a:gd name="connsiteX4" fmla="*/ 0 w 93929"/>
                        <a:gd name="connsiteY4" fmla="*/ 45669 h 843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929" h="84379">
                          <a:moveTo>
                            <a:pt x="0" y="45669"/>
                          </a:moveTo>
                          <a:cubicBezTo>
                            <a:pt x="0" y="70021"/>
                            <a:pt x="24352" y="87415"/>
                            <a:pt x="48704" y="83936"/>
                          </a:cubicBezTo>
                          <a:cubicBezTo>
                            <a:pt x="73056" y="83936"/>
                            <a:pt x="93930" y="63063"/>
                            <a:pt x="93930" y="38711"/>
                          </a:cubicBezTo>
                          <a:cubicBezTo>
                            <a:pt x="93930" y="14359"/>
                            <a:pt x="69578" y="-3036"/>
                            <a:pt x="45225" y="443"/>
                          </a:cubicBezTo>
                          <a:cubicBezTo>
                            <a:pt x="17394" y="443"/>
                            <a:pt x="0" y="21316"/>
                            <a:pt x="0" y="45669"/>
                          </a:cubicBezTo>
                          <a:close/>
                        </a:path>
                      </a:pathLst>
                    </a:custGeom>
                    <a:solidFill>
                      <a:srgbClr val="FEEFEF"/>
                    </a:solidFill>
                    <a:ln w="34755" cap="flat">
                      <a:noFill/>
                      <a:prstDash val="solid"/>
                      <a:miter/>
                    </a:ln>
                  </p:spPr>
                  <p:txBody>
                    <a:bodyPr rtlCol="0" anchor="ctr"/>
                    <a:lstStyle/>
                    <a:p>
                      <a:endParaRPr lang="en-US"/>
                    </a:p>
                  </p:txBody>
                </p:sp>
                <p:sp>
                  <p:nvSpPr>
                    <p:cNvPr id="727" name="Freeform: Shape 726">
                      <a:extLst>
                        <a:ext uri="{FF2B5EF4-FFF2-40B4-BE49-F238E27FC236}">
                          <a16:creationId xmlns:a16="http://schemas.microsoft.com/office/drawing/2014/main" xmlns="" id="{248C4468-4438-46B8-9E64-22C95B39B223}"/>
                        </a:ext>
                      </a:extLst>
                    </p:cNvPr>
                    <p:cNvSpPr/>
                    <p:nvPr/>
                  </p:nvSpPr>
                  <p:spPr>
                    <a:xfrm>
                      <a:off x="4319968" y="8206632"/>
                      <a:ext cx="93929" cy="83936"/>
                    </a:xfrm>
                    <a:custGeom>
                      <a:avLst/>
                      <a:gdLst>
                        <a:gd name="connsiteX0" fmla="*/ 0 w 93929"/>
                        <a:gd name="connsiteY0" fmla="*/ 45225 h 83936"/>
                        <a:gd name="connsiteX1" fmla="*/ 48704 w 93929"/>
                        <a:gd name="connsiteY1" fmla="*/ 83493 h 83936"/>
                        <a:gd name="connsiteX2" fmla="*/ 93930 w 93929"/>
                        <a:gd name="connsiteY2" fmla="*/ 38268 h 83936"/>
                        <a:gd name="connsiteX3" fmla="*/ 45225 w 93929"/>
                        <a:gd name="connsiteY3" fmla="*/ 0 h 83936"/>
                        <a:gd name="connsiteX4" fmla="*/ 0 w 93929"/>
                        <a:gd name="connsiteY4" fmla="*/ 45225 h 839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929" h="83936">
                          <a:moveTo>
                            <a:pt x="0" y="45225"/>
                          </a:moveTo>
                          <a:cubicBezTo>
                            <a:pt x="0" y="69578"/>
                            <a:pt x="24352" y="86972"/>
                            <a:pt x="48704" y="83493"/>
                          </a:cubicBezTo>
                          <a:cubicBezTo>
                            <a:pt x="73056" y="83493"/>
                            <a:pt x="93930" y="62620"/>
                            <a:pt x="93930" y="38268"/>
                          </a:cubicBezTo>
                          <a:cubicBezTo>
                            <a:pt x="93930" y="13915"/>
                            <a:pt x="69578" y="0"/>
                            <a:pt x="45225" y="0"/>
                          </a:cubicBezTo>
                          <a:cubicBezTo>
                            <a:pt x="17394" y="0"/>
                            <a:pt x="0" y="20873"/>
                            <a:pt x="0" y="45225"/>
                          </a:cubicBezTo>
                          <a:close/>
                        </a:path>
                      </a:pathLst>
                    </a:custGeom>
                    <a:solidFill>
                      <a:srgbClr val="FEEEEE"/>
                    </a:solidFill>
                    <a:ln w="34755" cap="flat">
                      <a:noFill/>
                      <a:prstDash val="solid"/>
                      <a:miter/>
                    </a:ln>
                  </p:spPr>
                  <p:txBody>
                    <a:bodyPr rtlCol="0" anchor="ctr"/>
                    <a:lstStyle/>
                    <a:p>
                      <a:endParaRPr lang="en-US"/>
                    </a:p>
                  </p:txBody>
                </p:sp>
                <p:sp>
                  <p:nvSpPr>
                    <p:cNvPr id="728" name="Freeform: Shape 727">
                      <a:extLst>
                        <a:ext uri="{FF2B5EF4-FFF2-40B4-BE49-F238E27FC236}">
                          <a16:creationId xmlns:a16="http://schemas.microsoft.com/office/drawing/2014/main" xmlns="" id="{63466B7B-6D4E-4241-B928-26647ED210FB}"/>
                        </a:ext>
                      </a:extLst>
                    </p:cNvPr>
                    <p:cNvSpPr/>
                    <p:nvPr/>
                  </p:nvSpPr>
                  <p:spPr>
                    <a:xfrm>
                      <a:off x="4319968" y="8206632"/>
                      <a:ext cx="90831" cy="83492"/>
                    </a:xfrm>
                    <a:custGeom>
                      <a:avLst/>
                      <a:gdLst>
                        <a:gd name="connsiteX0" fmla="*/ 0 w 90831"/>
                        <a:gd name="connsiteY0" fmla="*/ 45225 h 83492"/>
                        <a:gd name="connsiteX1" fmla="*/ 48704 w 90831"/>
                        <a:gd name="connsiteY1" fmla="*/ 83493 h 83492"/>
                        <a:gd name="connsiteX2" fmla="*/ 90451 w 90831"/>
                        <a:gd name="connsiteY2" fmla="*/ 38268 h 83492"/>
                        <a:gd name="connsiteX3" fmla="*/ 41746 w 90831"/>
                        <a:gd name="connsiteY3" fmla="*/ 0 h 83492"/>
                        <a:gd name="connsiteX4" fmla="*/ 0 w 90831"/>
                        <a:gd name="connsiteY4" fmla="*/ 45225 h 83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831" h="83492">
                          <a:moveTo>
                            <a:pt x="0" y="45225"/>
                          </a:moveTo>
                          <a:cubicBezTo>
                            <a:pt x="0" y="69578"/>
                            <a:pt x="24352" y="83493"/>
                            <a:pt x="48704" y="83493"/>
                          </a:cubicBezTo>
                          <a:cubicBezTo>
                            <a:pt x="73056" y="83493"/>
                            <a:pt x="93930" y="62620"/>
                            <a:pt x="90451" y="38268"/>
                          </a:cubicBezTo>
                          <a:cubicBezTo>
                            <a:pt x="90451" y="17394"/>
                            <a:pt x="66099" y="0"/>
                            <a:pt x="41746" y="0"/>
                          </a:cubicBezTo>
                          <a:cubicBezTo>
                            <a:pt x="17394" y="3479"/>
                            <a:pt x="0" y="20873"/>
                            <a:pt x="0" y="45225"/>
                          </a:cubicBezTo>
                          <a:close/>
                        </a:path>
                      </a:pathLst>
                    </a:custGeom>
                    <a:solidFill>
                      <a:srgbClr val="FEEDED"/>
                    </a:solidFill>
                    <a:ln w="34755" cap="flat">
                      <a:noFill/>
                      <a:prstDash val="solid"/>
                      <a:miter/>
                    </a:ln>
                  </p:spPr>
                  <p:txBody>
                    <a:bodyPr rtlCol="0" anchor="ctr"/>
                    <a:lstStyle/>
                    <a:p>
                      <a:endParaRPr lang="en-US"/>
                    </a:p>
                  </p:txBody>
                </p:sp>
                <p:sp>
                  <p:nvSpPr>
                    <p:cNvPr id="729" name="Freeform: Shape 728">
                      <a:extLst>
                        <a:ext uri="{FF2B5EF4-FFF2-40B4-BE49-F238E27FC236}">
                          <a16:creationId xmlns:a16="http://schemas.microsoft.com/office/drawing/2014/main" xmlns="" id="{34C77FD8-D391-4FE0-97AD-AC729FCF3271}"/>
                        </a:ext>
                      </a:extLst>
                    </p:cNvPr>
                    <p:cNvSpPr/>
                    <p:nvPr/>
                  </p:nvSpPr>
                  <p:spPr>
                    <a:xfrm>
                      <a:off x="4319968" y="8206632"/>
                      <a:ext cx="90831" cy="83492"/>
                    </a:xfrm>
                    <a:custGeom>
                      <a:avLst/>
                      <a:gdLst>
                        <a:gd name="connsiteX0" fmla="*/ 0 w 90831"/>
                        <a:gd name="connsiteY0" fmla="*/ 45225 h 83492"/>
                        <a:gd name="connsiteX1" fmla="*/ 48704 w 90831"/>
                        <a:gd name="connsiteY1" fmla="*/ 83493 h 83492"/>
                        <a:gd name="connsiteX2" fmla="*/ 90451 w 90831"/>
                        <a:gd name="connsiteY2" fmla="*/ 38268 h 83492"/>
                        <a:gd name="connsiteX3" fmla="*/ 41746 w 90831"/>
                        <a:gd name="connsiteY3" fmla="*/ 0 h 83492"/>
                        <a:gd name="connsiteX4" fmla="*/ 0 w 90831"/>
                        <a:gd name="connsiteY4" fmla="*/ 45225 h 83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831" h="83492">
                          <a:moveTo>
                            <a:pt x="0" y="45225"/>
                          </a:moveTo>
                          <a:cubicBezTo>
                            <a:pt x="0" y="66099"/>
                            <a:pt x="24352" y="83493"/>
                            <a:pt x="48704" y="83493"/>
                          </a:cubicBezTo>
                          <a:cubicBezTo>
                            <a:pt x="73056" y="83493"/>
                            <a:pt x="93930" y="62620"/>
                            <a:pt x="90451" y="38268"/>
                          </a:cubicBezTo>
                          <a:cubicBezTo>
                            <a:pt x="90451" y="17394"/>
                            <a:pt x="66099" y="0"/>
                            <a:pt x="41746" y="0"/>
                          </a:cubicBezTo>
                          <a:cubicBezTo>
                            <a:pt x="17394" y="3479"/>
                            <a:pt x="0" y="20873"/>
                            <a:pt x="0" y="45225"/>
                          </a:cubicBezTo>
                          <a:close/>
                        </a:path>
                      </a:pathLst>
                    </a:custGeom>
                    <a:solidFill>
                      <a:srgbClr val="FEECEC"/>
                    </a:solidFill>
                    <a:ln w="34755" cap="flat">
                      <a:noFill/>
                      <a:prstDash val="solid"/>
                      <a:miter/>
                    </a:ln>
                  </p:spPr>
                  <p:txBody>
                    <a:bodyPr rtlCol="0" anchor="ctr"/>
                    <a:lstStyle/>
                    <a:p>
                      <a:endParaRPr lang="en-US"/>
                    </a:p>
                  </p:txBody>
                </p:sp>
                <p:sp>
                  <p:nvSpPr>
                    <p:cNvPr id="730" name="Freeform: Shape 729">
                      <a:extLst>
                        <a:ext uri="{FF2B5EF4-FFF2-40B4-BE49-F238E27FC236}">
                          <a16:creationId xmlns:a16="http://schemas.microsoft.com/office/drawing/2014/main" xmlns="" id="{C3C642A5-9EE6-4AD5-AA56-A4D61A5FBE33}"/>
                        </a:ext>
                      </a:extLst>
                    </p:cNvPr>
                    <p:cNvSpPr/>
                    <p:nvPr/>
                  </p:nvSpPr>
                  <p:spPr>
                    <a:xfrm>
                      <a:off x="4319968" y="8210111"/>
                      <a:ext cx="90831" cy="80014"/>
                    </a:xfrm>
                    <a:custGeom>
                      <a:avLst/>
                      <a:gdLst>
                        <a:gd name="connsiteX0" fmla="*/ 0 w 90831"/>
                        <a:gd name="connsiteY0" fmla="*/ 41747 h 80014"/>
                        <a:gd name="connsiteX1" fmla="*/ 48704 w 90831"/>
                        <a:gd name="connsiteY1" fmla="*/ 80014 h 80014"/>
                        <a:gd name="connsiteX2" fmla="*/ 90451 w 90831"/>
                        <a:gd name="connsiteY2" fmla="*/ 38268 h 80014"/>
                        <a:gd name="connsiteX3" fmla="*/ 41746 w 90831"/>
                        <a:gd name="connsiteY3" fmla="*/ 0 h 80014"/>
                        <a:gd name="connsiteX4" fmla="*/ 0 w 90831"/>
                        <a:gd name="connsiteY4" fmla="*/ 41747 h 80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831" h="80014">
                          <a:moveTo>
                            <a:pt x="0" y="41747"/>
                          </a:moveTo>
                          <a:cubicBezTo>
                            <a:pt x="0" y="62620"/>
                            <a:pt x="24352" y="80014"/>
                            <a:pt x="48704" y="80014"/>
                          </a:cubicBezTo>
                          <a:cubicBezTo>
                            <a:pt x="73056" y="80014"/>
                            <a:pt x="93930" y="59141"/>
                            <a:pt x="90451" y="38268"/>
                          </a:cubicBezTo>
                          <a:cubicBezTo>
                            <a:pt x="90451" y="17394"/>
                            <a:pt x="66099" y="0"/>
                            <a:pt x="41746" y="0"/>
                          </a:cubicBezTo>
                          <a:cubicBezTo>
                            <a:pt x="20873" y="0"/>
                            <a:pt x="0" y="17394"/>
                            <a:pt x="0" y="41747"/>
                          </a:cubicBezTo>
                          <a:close/>
                        </a:path>
                      </a:pathLst>
                    </a:custGeom>
                    <a:solidFill>
                      <a:srgbClr val="FDEBEB"/>
                    </a:solidFill>
                    <a:ln w="34755" cap="flat">
                      <a:noFill/>
                      <a:prstDash val="solid"/>
                      <a:miter/>
                    </a:ln>
                  </p:spPr>
                  <p:txBody>
                    <a:bodyPr rtlCol="0" anchor="ctr"/>
                    <a:lstStyle/>
                    <a:p>
                      <a:endParaRPr lang="en-US"/>
                    </a:p>
                  </p:txBody>
                </p:sp>
                <p:sp>
                  <p:nvSpPr>
                    <p:cNvPr id="731" name="Freeform: Shape 730">
                      <a:extLst>
                        <a:ext uri="{FF2B5EF4-FFF2-40B4-BE49-F238E27FC236}">
                          <a16:creationId xmlns:a16="http://schemas.microsoft.com/office/drawing/2014/main" xmlns="" id="{1EA16B2C-56D1-4E19-B80D-F34040921F0C}"/>
                        </a:ext>
                      </a:extLst>
                    </p:cNvPr>
                    <p:cNvSpPr/>
                    <p:nvPr/>
                  </p:nvSpPr>
                  <p:spPr>
                    <a:xfrm>
                      <a:off x="4323066" y="8210111"/>
                      <a:ext cx="91212" cy="80014"/>
                    </a:xfrm>
                    <a:custGeom>
                      <a:avLst/>
                      <a:gdLst>
                        <a:gd name="connsiteX0" fmla="*/ 381 w 91212"/>
                        <a:gd name="connsiteY0" fmla="*/ 41747 h 80014"/>
                        <a:gd name="connsiteX1" fmla="*/ 49085 w 91212"/>
                        <a:gd name="connsiteY1" fmla="*/ 80014 h 80014"/>
                        <a:gd name="connsiteX2" fmla="*/ 90831 w 91212"/>
                        <a:gd name="connsiteY2" fmla="*/ 38268 h 80014"/>
                        <a:gd name="connsiteX3" fmla="*/ 42127 w 91212"/>
                        <a:gd name="connsiteY3" fmla="*/ 0 h 80014"/>
                        <a:gd name="connsiteX4" fmla="*/ 381 w 91212"/>
                        <a:gd name="connsiteY4" fmla="*/ 41747 h 80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212" h="80014">
                          <a:moveTo>
                            <a:pt x="381" y="41747"/>
                          </a:moveTo>
                          <a:cubicBezTo>
                            <a:pt x="381" y="62620"/>
                            <a:pt x="24733" y="80014"/>
                            <a:pt x="49085" y="80014"/>
                          </a:cubicBezTo>
                          <a:cubicBezTo>
                            <a:pt x="73437" y="80014"/>
                            <a:pt x="94310" y="59141"/>
                            <a:pt x="90831" y="38268"/>
                          </a:cubicBezTo>
                          <a:cubicBezTo>
                            <a:pt x="90831" y="17394"/>
                            <a:pt x="69958" y="0"/>
                            <a:pt x="42127" y="0"/>
                          </a:cubicBezTo>
                          <a:cubicBezTo>
                            <a:pt x="17775" y="0"/>
                            <a:pt x="-3098" y="17394"/>
                            <a:pt x="381" y="41747"/>
                          </a:cubicBezTo>
                          <a:close/>
                        </a:path>
                      </a:pathLst>
                    </a:custGeom>
                    <a:solidFill>
                      <a:srgbClr val="FDEAEA"/>
                    </a:solidFill>
                    <a:ln w="34755" cap="flat">
                      <a:noFill/>
                      <a:prstDash val="solid"/>
                      <a:miter/>
                    </a:ln>
                  </p:spPr>
                  <p:txBody>
                    <a:bodyPr rtlCol="0" anchor="ctr"/>
                    <a:lstStyle/>
                    <a:p>
                      <a:endParaRPr lang="en-US"/>
                    </a:p>
                  </p:txBody>
                </p:sp>
                <p:sp>
                  <p:nvSpPr>
                    <p:cNvPr id="732" name="Freeform: Shape 731">
                      <a:extLst>
                        <a:ext uri="{FF2B5EF4-FFF2-40B4-BE49-F238E27FC236}">
                          <a16:creationId xmlns:a16="http://schemas.microsoft.com/office/drawing/2014/main" xmlns="" id="{3A747677-7AE6-4AF0-9B0A-DD7FC40EBD77}"/>
                        </a:ext>
                      </a:extLst>
                    </p:cNvPr>
                    <p:cNvSpPr/>
                    <p:nvPr/>
                  </p:nvSpPr>
                  <p:spPr>
                    <a:xfrm>
                      <a:off x="4323066" y="8210111"/>
                      <a:ext cx="91212" cy="80014"/>
                    </a:xfrm>
                    <a:custGeom>
                      <a:avLst/>
                      <a:gdLst>
                        <a:gd name="connsiteX0" fmla="*/ 381 w 91212"/>
                        <a:gd name="connsiteY0" fmla="*/ 41747 h 80014"/>
                        <a:gd name="connsiteX1" fmla="*/ 49085 w 91212"/>
                        <a:gd name="connsiteY1" fmla="*/ 80014 h 80014"/>
                        <a:gd name="connsiteX2" fmla="*/ 90831 w 91212"/>
                        <a:gd name="connsiteY2" fmla="*/ 38268 h 80014"/>
                        <a:gd name="connsiteX3" fmla="*/ 42127 w 91212"/>
                        <a:gd name="connsiteY3" fmla="*/ 0 h 80014"/>
                        <a:gd name="connsiteX4" fmla="*/ 381 w 91212"/>
                        <a:gd name="connsiteY4" fmla="*/ 41747 h 80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212" h="80014">
                          <a:moveTo>
                            <a:pt x="381" y="41747"/>
                          </a:moveTo>
                          <a:cubicBezTo>
                            <a:pt x="381" y="62620"/>
                            <a:pt x="21254" y="80014"/>
                            <a:pt x="49085" y="80014"/>
                          </a:cubicBezTo>
                          <a:cubicBezTo>
                            <a:pt x="73437" y="80014"/>
                            <a:pt x="94310" y="59141"/>
                            <a:pt x="90831" y="38268"/>
                          </a:cubicBezTo>
                          <a:cubicBezTo>
                            <a:pt x="90831" y="17394"/>
                            <a:pt x="69958" y="0"/>
                            <a:pt x="42127" y="0"/>
                          </a:cubicBezTo>
                          <a:cubicBezTo>
                            <a:pt x="17775" y="0"/>
                            <a:pt x="-3098" y="17394"/>
                            <a:pt x="381" y="41747"/>
                          </a:cubicBezTo>
                          <a:close/>
                        </a:path>
                      </a:pathLst>
                    </a:custGeom>
                    <a:solidFill>
                      <a:srgbClr val="FDE9E9"/>
                    </a:solidFill>
                    <a:ln w="34755" cap="flat">
                      <a:noFill/>
                      <a:prstDash val="solid"/>
                      <a:miter/>
                    </a:ln>
                  </p:spPr>
                  <p:txBody>
                    <a:bodyPr rtlCol="0" anchor="ctr"/>
                    <a:lstStyle/>
                    <a:p>
                      <a:endParaRPr lang="en-US"/>
                    </a:p>
                  </p:txBody>
                </p:sp>
                <p:sp>
                  <p:nvSpPr>
                    <p:cNvPr id="733" name="Freeform: Shape 732">
                      <a:extLst>
                        <a:ext uri="{FF2B5EF4-FFF2-40B4-BE49-F238E27FC236}">
                          <a16:creationId xmlns:a16="http://schemas.microsoft.com/office/drawing/2014/main" xmlns="" id="{926EDCA2-74B3-4933-BA2F-06B19C9CBD0C}"/>
                        </a:ext>
                      </a:extLst>
                    </p:cNvPr>
                    <p:cNvSpPr/>
                    <p:nvPr/>
                  </p:nvSpPr>
                  <p:spPr>
                    <a:xfrm>
                      <a:off x="4323064" y="8210111"/>
                      <a:ext cx="87353" cy="80014"/>
                    </a:xfrm>
                    <a:custGeom>
                      <a:avLst/>
                      <a:gdLst>
                        <a:gd name="connsiteX0" fmla="*/ 382 w 87353"/>
                        <a:gd name="connsiteY0" fmla="*/ 41747 h 80014"/>
                        <a:gd name="connsiteX1" fmla="*/ 45608 w 87353"/>
                        <a:gd name="connsiteY1" fmla="*/ 80014 h 80014"/>
                        <a:gd name="connsiteX2" fmla="*/ 87354 w 87353"/>
                        <a:gd name="connsiteY2" fmla="*/ 38268 h 80014"/>
                        <a:gd name="connsiteX3" fmla="*/ 38650 w 87353"/>
                        <a:gd name="connsiteY3" fmla="*/ 0 h 80014"/>
                        <a:gd name="connsiteX4" fmla="*/ 382 w 87353"/>
                        <a:gd name="connsiteY4" fmla="*/ 41747 h 80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353" h="80014">
                          <a:moveTo>
                            <a:pt x="382" y="41747"/>
                          </a:moveTo>
                          <a:cubicBezTo>
                            <a:pt x="382" y="62620"/>
                            <a:pt x="21255" y="80014"/>
                            <a:pt x="45608" y="80014"/>
                          </a:cubicBezTo>
                          <a:cubicBezTo>
                            <a:pt x="69960" y="80014"/>
                            <a:pt x="87354" y="59141"/>
                            <a:pt x="87354" y="38268"/>
                          </a:cubicBezTo>
                          <a:cubicBezTo>
                            <a:pt x="87354" y="17394"/>
                            <a:pt x="66481" y="0"/>
                            <a:pt x="38650" y="0"/>
                          </a:cubicBezTo>
                          <a:cubicBezTo>
                            <a:pt x="17776" y="0"/>
                            <a:pt x="-3097" y="17394"/>
                            <a:pt x="382" y="41747"/>
                          </a:cubicBezTo>
                          <a:close/>
                        </a:path>
                      </a:pathLst>
                    </a:custGeom>
                    <a:solidFill>
                      <a:srgbClr val="FDE8E8"/>
                    </a:solidFill>
                    <a:ln w="34755" cap="flat">
                      <a:noFill/>
                      <a:prstDash val="solid"/>
                      <a:miter/>
                    </a:ln>
                  </p:spPr>
                  <p:txBody>
                    <a:bodyPr rtlCol="0" anchor="ctr"/>
                    <a:lstStyle/>
                    <a:p>
                      <a:endParaRPr lang="en-US"/>
                    </a:p>
                  </p:txBody>
                </p:sp>
                <p:sp>
                  <p:nvSpPr>
                    <p:cNvPr id="734" name="Freeform: Shape 733">
                      <a:extLst>
                        <a:ext uri="{FF2B5EF4-FFF2-40B4-BE49-F238E27FC236}">
                          <a16:creationId xmlns:a16="http://schemas.microsoft.com/office/drawing/2014/main" xmlns="" id="{80CAF59C-438B-4BEA-98AD-7D128D7516ED}"/>
                        </a:ext>
                      </a:extLst>
                    </p:cNvPr>
                    <p:cNvSpPr/>
                    <p:nvPr/>
                  </p:nvSpPr>
                  <p:spPr>
                    <a:xfrm>
                      <a:off x="4323066" y="8210111"/>
                      <a:ext cx="87352" cy="80014"/>
                    </a:xfrm>
                    <a:custGeom>
                      <a:avLst/>
                      <a:gdLst>
                        <a:gd name="connsiteX0" fmla="*/ 381 w 87352"/>
                        <a:gd name="connsiteY0" fmla="*/ 41747 h 80014"/>
                        <a:gd name="connsiteX1" fmla="*/ 45606 w 87352"/>
                        <a:gd name="connsiteY1" fmla="*/ 80014 h 80014"/>
                        <a:gd name="connsiteX2" fmla="*/ 87353 w 87352"/>
                        <a:gd name="connsiteY2" fmla="*/ 38268 h 80014"/>
                        <a:gd name="connsiteX3" fmla="*/ 42127 w 87352"/>
                        <a:gd name="connsiteY3" fmla="*/ 0 h 80014"/>
                        <a:gd name="connsiteX4" fmla="*/ 381 w 87352"/>
                        <a:gd name="connsiteY4" fmla="*/ 41747 h 80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352" h="80014">
                          <a:moveTo>
                            <a:pt x="381" y="41747"/>
                          </a:moveTo>
                          <a:cubicBezTo>
                            <a:pt x="381" y="62620"/>
                            <a:pt x="21254" y="80014"/>
                            <a:pt x="45606" y="80014"/>
                          </a:cubicBezTo>
                          <a:cubicBezTo>
                            <a:pt x="69958" y="80014"/>
                            <a:pt x="87353" y="59141"/>
                            <a:pt x="87353" y="38268"/>
                          </a:cubicBezTo>
                          <a:cubicBezTo>
                            <a:pt x="87353" y="17394"/>
                            <a:pt x="66479" y="0"/>
                            <a:pt x="42127" y="0"/>
                          </a:cubicBezTo>
                          <a:cubicBezTo>
                            <a:pt x="17775" y="0"/>
                            <a:pt x="-3098" y="17394"/>
                            <a:pt x="381" y="41747"/>
                          </a:cubicBezTo>
                          <a:close/>
                        </a:path>
                      </a:pathLst>
                    </a:custGeom>
                    <a:solidFill>
                      <a:srgbClr val="FDE7E7"/>
                    </a:solidFill>
                    <a:ln w="34755" cap="flat">
                      <a:noFill/>
                      <a:prstDash val="solid"/>
                      <a:miter/>
                    </a:ln>
                  </p:spPr>
                  <p:txBody>
                    <a:bodyPr rtlCol="0" anchor="ctr"/>
                    <a:lstStyle/>
                    <a:p>
                      <a:endParaRPr lang="en-US"/>
                    </a:p>
                  </p:txBody>
                </p:sp>
                <p:sp>
                  <p:nvSpPr>
                    <p:cNvPr id="735" name="Freeform: Shape 734">
                      <a:extLst>
                        <a:ext uri="{FF2B5EF4-FFF2-40B4-BE49-F238E27FC236}">
                          <a16:creationId xmlns:a16="http://schemas.microsoft.com/office/drawing/2014/main" xmlns="" id="{612109EA-135B-4CA9-93EF-412FA9CEE4CF}"/>
                        </a:ext>
                      </a:extLst>
                    </p:cNvPr>
                    <p:cNvSpPr/>
                    <p:nvPr/>
                  </p:nvSpPr>
                  <p:spPr>
                    <a:xfrm rot="10583321">
                      <a:off x="4323299" y="8209346"/>
                      <a:ext cx="90449" cy="76534"/>
                    </a:xfrm>
                    <a:custGeom>
                      <a:avLst/>
                      <a:gdLst>
                        <a:gd name="connsiteX0" fmla="*/ 90450 w 90449"/>
                        <a:gd name="connsiteY0" fmla="*/ 38267 h 76534"/>
                        <a:gd name="connsiteX1" fmla="*/ 45225 w 90449"/>
                        <a:gd name="connsiteY1" fmla="*/ 76534 h 76534"/>
                        <a:gd name="connsiteX2" fmla="*/ 0 w 90449"/>
                        <a:gd name="connsiteY2" fmla="*/ 38267 h 76534"/>
                        <a:gd name="connsiteX3" fmla="*/ 45225 w 90449"/>
                        <a:gd name="connsiteY3" fmla="*/ 0 h 76534"/>
                        <a:gd name="connsiteX4" fmla="*/ 90450 w 90449"/>
                        <a:gd name="connsiteY4" fmla="*/ 38267 h 76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49" h="76534">
                          <a:moveTo>
                            <a:pt x="90450" y="38267"/>
                          </a:moveTo>
                          <a:cubicBezTo>
                            <a:pt x="90450" y="59401"/>
                            <a:pt x="70202" y="76534"/>
                            <a:pt x="45225" y="76534"/>
                          </a:cubicBezTo>
                          <a:cubicBezTo>
                            <a:pt x="20248" y="76534"/>
                            <a:pt x="0" y="59401"/>
                            <a:pt x="0" y="38267"/>
                          </a:cubicBezTo>
                          <a:cubicBezTo>
                            <a:pt x="0" y="17133"/>
                            <a:pt x="20248" y="0"/>
                            <a:pt x="45225" y="0"/>
                          </a:cubicBezTo>
                          <a:cubicBezTo>
                            <a:pt x="70202" y="0"/>
                            <a:pt x="90450" y="17133"/>
                            <a:pt x="90450" y="38267"/>
                          </a:cubicBezTo>
                          <a:close/>
                        </a:path>
                      </a:pathLst>
                    </a:custGeom>
                    <a:solidFill>
                      <a:srgbClr val="FDE6E6"/>
                    </a:solidFill>
                    <a:ln w="34755" cap="flat">
                      <a:noFill/>
                      <a:prstDash val="solid"/>
                      <a:miter/>
                    </a:ln>
                  </p:spPr>
                  <p:txBody>
                    <a:bodyPr rtlCol="0" anchor="ctr"/>
                    <a:lstStyle/>
                    <a:p>
                      <a:endParaRPr lang="en-US"/>
                    </a:p>
                  </p:txBody>
                </p:sp>
                <p:sp>
                  <p:nvSpPr>
                    <p:cNvPr id="736" name="Freeform: Shape 735">
                      <a:extLst>
                        <a:ext uri="{FF2B5EF4-FFF2-40B4-BE49-F238E27FC236}">
                          <a16:creationId xmlns:a16="http://schemas.microsoft.com/office/drawing/2014/main" xmlns="" id="{56C2F51E-FBAB-4691-AFE2-FD5506A1C551}"/>
                        </a:ext>
                      </a:extLst>
                    </p:cNvPr>
                    <p:cNvSpPr/>
                    <p:nvPr/>
                  </p:nvSpPr>
                  <p:spPr>
                    <a:xfrm>
                      <a:off x="4323446" y="8209666"/>
                      <a:ext cx="86971" cy="77426"/>
                    </a:xfrm>
                    <a:custGeom>
                      <a:avLst/>
                      <a:gdLst>
                        <a:gd name="connsiteX0" fmla="*/ 0 w 86971"/>
                        <a:gd name="connsiteY0" fmla="*/ 42192 h 77426"/>
                        <a:gd name="connsiteX1" fmla="*/ 45225 w 86971"/>
                        <a:gd name="connsiteY1" fmla="*/ 76981 h 77426"/>
                        <a:gd name="connsiteX2" fmla="*/ 86972 w 86971"/>
                        <a:gd name="connsiteY2" fmla="*/ 35234 h 77426"/>
                        <a:gd name="connsiteX3" fmla="*/ 41746 w 86971"/>
                        <a:gd name="connsiteY3" fmla="*/ 445 h 77426"/>
                        <a:gd name="connsiteX4" fmla="*/ 0 w 86971"/>
                        <a:gd name="connsiteY4" fmla="*/ 42192 h 77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971" h="77426">
                          <a:moveTo>
                            <a:pt x="0" y="42192"/>
                          </a:moveTo>
                          <a:cubicBezTo>
                            <a:pt x="0" y="63065"/>
                            <a:pt x="20873" y="80460"/>
                            <a:pt x="45225" y="76981"/>
                          </a:cubicBezTo>
                          <a:cubicBezTo>
                            <a:pt x="69578" y="76981"/>
                            <a:pt x="86972" y="56108"/>
                            <a:pt x="86972" y="35234"/>
                          </a:cubicBezTo>
                          <a:cubicBezTo>
                            <a:pt x="86972" y="14361"/>
                            <a:pt x="66099" y="-3033"/>
                            <a:pt x="41746" y="445"/>
                          </a:cubicBezTo>
                          <a:cubicBezTo>
                            <a:pt x="17394" y="445"/>
                            <a:pt x="0" y="21319"/>
                            <a:pt x="0" y="42192"/>
                          </a:cubicBezTo>
                          <a:close/>
                        </a:path>
                      </a:pathLst>
                    </a:custGeom>
                    <a:solidFill>
                      <a:srgbClr val="FDE5E5"/>
                    </a:solidFill>
                    <a:ln w="34755" cap="flat">
                      <a:noFill/>
                      <a:prstDash val="solid"/>
                      <a:miter/>
                    </a:ln>
                  </p:spPr>
                  <p:txBody>
                    <a:bodyPr rtlCol="0" anchor="ctr"/>
                    <a:lstStyle/>
                    <a:p>
                      <a:endParaRPr lang="en-US"/>
                    </a:p>
                  </p:txBody>
                </p:sp>
                <p:sp>
                  <p:nvSpPr>
                    <p:cNvPr id="737" name="Freeform: Shape 736">
                      <a:extLst>
                        <a:ext uri="{FF2B5EF4-FFF2-40B4-BE49-F238E27FC236}">
                          <a16:creationId xmlns:a16="http://schemas.microsoft.com/office/drawing/2014/main" xmlns="" id="{8A8FAC84-2F61-435D-ACF4-D5EF6E174944}"/>
                        </a:ext>
                      </a:extLst>
                    </p:cNvPr>
                    <p:cNvSpPr/>
                    <p:nvPr/>
                  </p:nvSpPr>
                  <p:spPr>
                    <a:xfrm>
                      <a:off x="4323446" y="8209666"/>
                      <a:ext cx="86971" cy="77426"/>
                    </a:xfrm>
                    <a:custGeom>
                      <a:avLst/>
                      <a:gdLst>
                        <a:gd name="connsiteX0" fmla="*/ 0 w 86971"/>
                        <a:gd name="connsiteY0" fmla="*/ 42192 h 77426"/>
                        <a:gd name="connsiteX1" fmla="*/ 45225 w 86971"/>
                        <a:gd name="connsiteY1" fmla="*/ 76981 h 77426"/>
                        <a:gd name="connsiteX2" fmla="*/ 86972 w 86971"/>
                        <a:gd name="connsiteY2" fmla="*/ 35234 h 77426"/>
                        <a:gd name="connsiteX3" fmla="*/ 41746 w 86971"/>
                        <a:gd name="connsiteY3" fmla="*/ 445 h 77426"/>
                        <a:gd name="connsiteX4" fmla="*/ 0 w 86971"/>
                        <a:gd name="connsiteY4" fmla="*/ 42192 h 77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971" h="77426">
                          <a:moveTo>
                            <a:pt x="0" y="42192"/>
                          </a:moveTo>
                          <a:cubicBezTo>
                            <a:pt x="0" y="63065"/>
                            <a:pt x="20873" y="80460"/>
                            <a:pt x="45225" y="76981"/>
                          </a:cubicBezTo>
                          <a:cubicBezTo>
                            <a:pt x="69578" y="76981"/>
                            <a:pt x="86972" y="56108"/>
                            <a:pt x="86972" y="35234"/>
                          </a:cubicBezTo>
                          <a:cubicBezTo>
                            <a:pt x="86972" y="14361"/>
                            <a:pt x="66099" y="-3033"/>
                            <a:pt x="41746" y="445"/>
                          </a:cubicBezTo>
                          <a:cubicBezTo>
                            <a:pt x="17394" y="445"/>
                            <a:pt x="0" y="21319"/>
                            <a:pt x="0" y="42192"/>
                          </a:cubicBezTo>
                          <a:close/>
                        </a:path>
                      </a:pathLst>
                    </a:custGeom>
                    <a:solidFill>
                      <a:srgbClr val="FDE4E4"/>
                    </a:solidFill>
                    <a:ln w="34755" cap="flat">
                      <a:noFill/>
                      <a:prstDash val="solid"/>
                      <a:miter/>
                    </a:ln>
                  </p:spPr>
                  <p:txBody>
                    <a:bodyPr rtlCol="0" anchor="ctr"/>
                    <a:lstStyle/>
                    <a:p>
                      <a:endParaRPr lang="en-US"/>
                    </a:p>
                  </p:txBody>
                </p:sp>
                <p:sp>
                  <p:nvSpPr>
                    <p:cNvPr id="738" name="Freeform: Shape 737">
                      <a:extLst>
                        <a:ext uri="{FF2B5EF4-FFF2-40B4-BE49-F238E27FC236}">
                          <a16:creationId xmlns:a16="http://schemas.microsoft.com/office/drawing/2014/main" xmlns="" id="{BB399C02-DD27-4754-9EBC-FDCADDC9AFFB}"/>
                        </a:ext>
                      </a:extLst>
                    </p:cNvPr>
                    <p:cNvSpPr/>
                    <p:nvPr/>
                  </p:nvSpPr>
                  <p:spPr>
                    <a:xfrm>
                      <a:off x="4323446" y="8209666"/>
                      <a:ext cx="86971" cy="77426"/>
                    </a:xfrm>
                    <a:custGeom>
                      <a:avLst/>
                      <a:gdLst>
                        <a:gd name="connsiteX0" fmla="*/ 0 w 86971"/>
                        <a:gd name="connsiteY0" fmla="*/ 42192 h 77426"/>
                        <a:gd name="connsiteX1" fmla="*/ 45225 w 86971"/>
                        <a:gd name="connsiteY1" fmla="*/ 76981 h 77426"/>
                        <a:gd name="connsiteX2" fmla="*/ 86972 w 86971"/>
                        <a:gd name="connsiteY2" fmla="*/ 35234 h 77426"/>
                        <a:gd name="connsiteX3" fmla="*/ 41746 w 86971"/>
                        <a:gd name="connsiteY3" fmla="*/ 445 h 77426"/>
                        <a:gd name="connsiteX4" fmla="*/ 0 w 86971"/>
                        <a:gd name="connsiteY4" fmla="*/ 42192 h 77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971" h="77426">
                          <a:moveTo>
                            <a:pt x="0" y="42192"/>
                          </a:moveTo>
                          <a:cubicBezTo>
                            <a:pt x="0" y="63065"/>
                            <a:pt x="20873" y="80460"/>
                            <a:pt x="45225" y="76981"/>
                          </a:cubicBezTo>
                          <a:cubicBezTo>
                            <a:pt x="69578" y="76981"/>
                            <a:pt x="86972" y="56108"/>
                            <a:pt x="86972" y="35234"/>
                          </a:cubicBezTo>
                          <a:cubicBezTo>
                            <a:pt x="86972" y="14361"/>
                            <a:pt x="66099" y="-3033"/>
                            <a:pt x="41746" y="445"/>
                          </a:cubicBezTo>
                          <a:cubicBezTo>
                            <a:pt x="17394" y="445"/>
                            <a:pt x="0" y="21319"/>
                            <a:pt x="0" y="42192"/>
                          </a:cubicBezTo>
                          <a:close/>
                        </a:path>
                      </a:pathLst>
                    </a:custGeom>
                    <a:solidFill>
                      <a:srgbClr val="FDE3E3"/>
                    </a:solidFill>
                    <a:ln w="34755" cap="flat">
                      <a:noFill/>
                      <a:prstDash val="solid"/>
                      <a:miter/>
                    </a:ln>
                  </p:spPr>
                  <p:txBody>
                    <a:bodyPr rtlCol="0" anchor="ctr"/>
                    <a:lstStyle/>
                    <a:p>
                      <a:endParaRPr lang="en-US"/>
                    </a:p>
                  </p:txBody>
                </p:sp>
                <p:sp>
                  <p:nvSpPr>
                    <p:cNvPr id="739" name="Freeform: Shape 738">
                      <a:extLst>
                        <a:ext uri="{FF2B5EF4-FFF2-40B4-BE49-F238E27FC236}">
                          <a16:creationId xmlns:a16="http://schemas.microsoft.com/office/drawing/2014/main" xmlns="" id="{F9DD0A95-4EF8-4D72-83A6-19C70644B139}"/>
                        </a:ext>
                      </a:extLst>
                    </p:cNvPr>
                    <p:cNvSpPr/>
                    <p:nvPr/>
                  </p:nvSpPr>
                  <p:spPr>
                    <a:xfrm rot="10585291">
                      <a:off x="4326561" y="8209255"/>
                      <a:ext cx="83497" cy="76539"/>
                    </a:xfrm>
                    <a:custGeom>
                      <a:avLst/>
                      <a:gdLst>
                        <a:gd name="connsiteX0" fmla="*/ 83497 w 83497"/>
                        <a:gd name="connsiteY0" fmla="*/ 38270 h 76539"/>
                        <a:gd name="connsiteX1" fmla="*/ 41749 w 83497"/>
                        <a:gd name="connsiteY1" fmla="*/ 76539 h 76539"/>
                        <a:gd name="connsiteX2" fmla="*/ 0 w 83497"/>
                        <a:gd name="connsiteY2" fmla="*/ 38270 h 76539"/>
                        <a:gd name="connsiteX3" fmla="*/ 41749 w 83497"/>
                        <a:gd name="connsiteY3" fmla="*/ 0 h 76539"/>
                        <a:gd name="connsiteX4" fmla="*/ 83497 w 83497"/>
                        <a:gd name="connsiteY4" fmla="*/ 38270 h 76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97" h="76539">
                          <a:moveTo>
                            <a:pt x="83497" y="38270"/>
                          </a:moveTo>
                          <a:cubicBezTo>
                            <a:pt x="83497" y="59405"/>
                            <a:pt x="64806" y="76539"/>
                            <a:pt x="41749" y="76539"/>
                          </a:cubicBezTo>
                          <a:cubicBezTo>
                            <a:pt x="18692" y="76539"/>
                            <a:pt x="0" y="59405"/>
                            <a:pt x="0" y="38270"/>
                          </a:cubicBezTo>
                          <a:cubicBezTo>
                            <a:pt x="0" y="17134"/>
                            <a:pt x="18692" y="0"/>
                            <a:pt x="41749" y="0"/>
                          </a:cubicBezTo>
                          <a:cubicBezTo>
                            <a:pt x="64806" y="0"/>
                            <a:pt x="83497" y="17134"/>
                            <a:pt x="83497" y="38270"/>
                          </a:cubicBezTo>
                          <a:close/>
                        </a:path>
                      </a:pathLst>
                    </a:custGeom>
                    <a:solidFill>
                      <a:srgbClr val="FDE2E2"/>
                    </a:solidFill>
                    <a:ln w="34757" cap="flat">
                      <a:noFill/>
                      <a:prstDash val="solid"/>
                      <a:miter/>
                    </a:ln>
                  </p:spPr>
                  <p:txBody>
                    <a:bodyPr rtlCol="0" anchor="ctr"/>
                    <a:lstStyle/>
                    <a:p>
                      <a:endParaRPr lang="en-US"/>
                    </a:p>
                  </p:txBody>
                </p:sp>
                <p:sp>
                  <p:nvSpPr>
                    <p:cNvPr id="740" name="Freeform: Shape 739">
                      <a:extLst>
                        <a:ext uri="{FF2B5EF4-FFF2-40B4-BE49-F238E27FC236}">
                          <a16:creationId xmlns:a16="http://schemas.microsoft.com/office/drawing/2014/main" xmlns="" id="{27BA9F67-93A9-430D-ADDB-D7179197D857}"/>
                        </a:ext>
                      </a:extLst>
                    </p:cNvPr>
                    <p:cNvSpPr/>
                    <p:nvPr/>
                  </p:nvSpPr>
                  <p:spPr>
                    <a:xfrm rot="10583639">
                      <a:off x="4326807" y="8209357"/>
                      <a:ext cx="83491" cy="76533"/>
                    </a:xfrm>
                    <a:custGeom>
                      <a:avLst/>
                      <a:gdLst>
                        <a:gd name="connsiteX0" fmla="*/ 83491 w 83491"/>
                        <a:gd name="connsiteY0" fmla="*/ 38267 h 76533"/>
                        <a:gd name="connsiteX1" fmla="*/ 41746 w 83491"/>
                        <a:gd name="connsiteY1" fmla="*/ 76534 h 76533"/>
                        <a:gd name="connsiteX2" fmla="*/ 0 w 83491"/>
                        <a:gd name="connsiteY2" fmla="*/ 38267 h 76533"/>
                        <a:gd name="connsiteX3" fmla="*/ 41746 w 83491"/>
                        <a:gd name="connsiteY3" fmla="*/ 0 h 76533"/>
                        <a:gd name="connsiteX4" fmla="*/ 83491 w 83491"/>
                        <a:gd name="connsiteY4" fmla="*/ 38267 h 76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91" h="76533">
                          <a:moveTo>
                            <a:pt x="83491" y="38267"/>
                          </a:moveTo>
                          <a:cubicBezTo>
                            <a:pt x="83491" y="59401"/>
                            <a:pt x="64801" y="76534"/>
                            <a:pt x="41746" y="76534"/>
                          </a:cubicBezTo>
                          <a:cubicBezTo>
                            <a:pt x="18690" y="76534"/>
                            <a:pt x="0" y="59401"/>
                            <a:pt x="0" y="38267"/>
                          </a:cubicBezTo>
                          <a:cubicBezTo>
                            <a:pt x="0" y="17133"/>
                            <a:pt x="18691" y="0"/>
                            <a:pt x="41746" y="0"/>
                          </a:cubicBezTo>
                          <a:cubicBezTo>
                            <a:pt x="64801" y="0"/>
                            <a:pt x="83491" y="17133"/>
                            <a:pt x="83491" y="38267"/>
                          </a:cubicBezTo>
                          <a:close/>
                        </a:path>
                      </a:pathLst>
                    </a:custGeom>
                    <a:solidFill>
                      <a:srgbClr val="FDE1E1"/>
                    </a:solidFill>
                    <a:ln w="34754" cap="flat">
                      <a:noFill/>
                      <a:prstDash val="solid"/>
                      <a:miter/>
                    </a:ln>
                  </p:spPr>
                  <p:txBody>
                    <a:bodyPr rtlCol="0" anchor="ctr"/>
                    <a:lstStyle/>
                    <a:p>
                      <a:endParaRPr lang="en-US"/>
                    </a:p>
                  </p:txBody>
                </p:sp>
                <p:sp>
                  <p:nvSpPr>
                    <p:cNvPr id="741" name="Freeform: Shape 740">
                      <a:extLst>
                        <a:ext uri="{FF2B5EF4-FFF2-40B4-BE49-F238E27FC236}">
                          <a16:creationId xmlns:a16="http://schemas.microsoft.com/office/drawing/2014/main" xmlns="" id="{4D0D7403-1E1E-41E5-84E4-DCF1F611E02F}"/>
                        </a:ext>
                      </a:extLst>
                    </p:cNvPr>
                    <p:cNvSpPr/>
                    <p:nvPr/>
                  </p:nvSpPr>
                  <p:spPr>
                    <a:xfrm>
                      <a:off x="4323446" y="8213590"/>
                      <a:ext cx="83936" cy="73056"/>
                    </a:xfrm>
                    <a:custGeom>
                      <a:avLst/>
                      <a:gdLst>
                        <a:gd name="connsiteX0" fmla="*/ 0 w 83936"/>
                        <a:gd name="connsiteY0" fmla="*/ 38268 h 73056"/>
                        <a:gd name="connsiteX1" fmla="*/ 45225 w 83936"/>
                        <a:gd name="connsiteY1" fmla="*/ 73056 h 73056"/>
                        <a:gd name="connsiteX2" fmla="*/ 83493 w 83936"/>
                        <a:gd name="connsiteY2" fmla="*/ 34789 h 73056"/>
                        <a:gd name="connsiteX3" fmla="*/ 38268 w 83936"/>
                        <a:gd name="connsiteY3" fmla="*/ 0 h 73056"/>
                        <a:gd name="connsiteX4" fmla="*/ 0 w 83936"/>
                        <a:gd name="connsiteY4" fmla="*/ 38268 h 7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936" h="73056">
                          <a:moveTo>
                            <a:pt x="0" y="38268"/>
                          </a:moveTo>
                          <a:cubicBezTo>
                            <a:pt x="0" y="59141"/>
                            <a:pt x="20873" y="73056"/>
                            <a:pt x="45225" y="73056"/>
                          </a:cubicBezTo>
                          <a:cubicBezTo>
                            <a:pt x="69578" y="73056"/>
                            <a:pt x="86972" y="52183"/>
                            <a:pt x="83493" y="34789"/>
                          </a:cubicBezTo>
                          <a:cubicBezTo>
                            <a:pt x="83493" y="13915"/>
                            <a:pt x="62620" y="0"/>
                            <a:pt x="38268" y="0"/>
                          </a:cubicBezTo>
                          <a:cubicBezTo>
                            <a:pt x="17394" y="0"/>
                            <a:pt x="0" y="17394"/>
                            <a:pt x="0" y="38268"/>
                          </a:cubicBezTo>
                          <a:close/>
                        </a:path>
                      </a:pathLst>
                    </a:custGeom>
                    <a:solidFill>
                      <a:srgbClr val="FDE0E0"/>
                    </a:solidFill>
                    <a:ln w="34755" cap="flat">
                      <a:noFill/>
                      <a:prstDash val="solid"/>
                      <a:miter/>
                    </a:ln>
                  </p:spPr>
                  <p:txBody>
                    <a:bodyPr rtlCol="0" anchor="ctr"/>
                    <a:lstStyle/>
                    <a:p>
                      <a:endParaRPr lang="en-US"/>
                    </a:p>
                  </p:txBody>
                </p:sp>
                <p:sp>
                  <p:nvSpPr>
                    <p:cNvPr id="742" name="Freeform: Shape 741">
                      <a:extLst>
                        <a:ext uri="{FF2B5EF4-FFF2-40B4-BE49-F238E27FC236}">
                          <a16:creationId xmlns:a16="http://schemas.microsoft.com/office/drawing/2014/main" xmlns="" id="{45C6677A-7404-4E8A-957F-54B2A8EBD470}"/>
                        </a:ext>
                      </a:extLst>
                    </p:cNvPr>
                    <p:cNvSpPr/>
                    <p:nvPr/>
                  </p:nvSpPr>
                  <p:spPr>
                    <a:xfrm>
                      <a:off x="4323446" y="8213590"/>
                      <a:ext cx="83936" cy="73056"/>
                    </a:xfrm>
                    <a:custGeom>
                      <a:avLst/>
                      <a:gdLst>
                        <a:gd name="connsiteX0" fmla="*/ 0 w 83936"/>
                        <a:gd name="connsiteY0" fmla="*/ 38268 h 73056"/>
                        <a:gd name="connsiteX1" fmla="*/ 45225 w 83936"/>
                        <a:gd name="connsiteY1" fmla="*/ 73056 h 73056"/>
                        <a:gd name="connsiteX2" fmla="*/ 83493 w 83936"/>
                        <a:gd name="connsiteY2" fmla="*/ 34789 h 73056"/>
                        <a:gd name="connsiteX3" fmla="*/ 38268 w 83936"/>
                        <a:gd name="connsiteY3" fmla="*/ 0 h 73056"/>
                        <a:gd name="connsiteX4" fmla="*/ 0 w 83936"/>
                        <a:gd name="connsiteY4" fmla="*/ 38268 h 7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936" h="73056">
                          <a:moveTo>
                            <a:pt x="0" y="38268"/>
                          </a:moveTo>
                          <a:cubicBezTo>
                            <a:pt x="0" y="59141"/>
                            <a:pt x="20873" y="73056"/>
                            <a:pt x="45225" y="73056"/>
                          </a:cubicBezTo>
                          <a:cubicBezTo>
                            <a:pt x="69578" y="73056"/>
                            <a:pt x="86972" y="52183"/>
                            <a:pt x="83493" y="34789"/>
                          </a:cubicBezTo>
                          <a:cubicBezTo>
                            <a:pt x="83493" y="13915"/>
                            <a:pt x="62620" y="0"/>
                            <a:pt x="38268" y="0"/>
                          </a:cubicBezTo>
                          <a:cubicBezTo>
                            <a:pt x="17394" y="0"/>
                            <a:pt x="0" y="17394"/>
                            <a:pt x="0" y="38268"/>
                          </a:cubicBezTo>
                          <a:close/>
                        </a:path>
                      </a:pathLst>
                    </a:custGeom>
                    <a:solidFill>
                      <a:srgbClr val="FDDFDF"/>
                    </a:solidFill>
                    <a:ln w="34755" cap="flat">
                      <a:noFill/>
                      <a:prstDash val="solid"/>
                      <a:miter/>
                    </a:ln>
                  </p:spPr>
                  <p:txBody>
                    <a:bodyPr rtlCol="0" anchor="ctr"/>
                    <a:lstStyle/>
                    <a:p>
                      <a:endParaRPr lang="en-US"/>
                    </a:p>
                  </p:txBody>
                </p:sp>
                <p:sp>
                  <p:nvSpPr>
                    <p:cNvPr id="743" name="Freeform: Shape 742">
                      <a:extLst>
                        <a:ext uri="{FF2B5EF4-FFF2-40B4-BE49-F238E27FC236}">
                          <a16:creationId xmlns:a16="http://schemas.microsoft.com/office/drawing/2014/main" xmlns="" id="{B44FC20C-1E12-4AAD-BF74-FC805F34B176}"/>
                        </a:ext>
                      </a:extLst>
                    </p:cNvPr>
                    <p:cNvSpPr/>
                    <p:nvPr/>
                  </p:nvSpPr>
                  <p:spPr>
                    <a:xfrm>
                      <a:off x="4326482" y="8213590"/>
                      <a:ext cx="84379" cy="73056"/>
                    </a:xfrm>
                    <a:custGeom>
                      <a:avLst/>
                      <a:gdLst>
                        <a:gd name="connsiteX0" fmla="*/ 443 w 84379"/>
                        <a:gd name="connsiteY0" fmla="*/ 38268 h 73056"/>
                        <a:gd name="connsiteX1" fmla="*/ 45669 w 84379"/>
                        <a:gd name="connsiteY1" fmla="*/ 73056 h 73056"/>
                        <a:gd name="connsiteX2" fmla="*/ 83936 w 84379"/>
                        <a:gd name="connsiteY2" fmla="*/ 34789 h 73056"/>
                        <a:gd name="connsiteX3" fmla="*/ 38711 w 84379"/>
                        <a:gd name="connsiteY3" fmla="*/ 0 h 73056"/>
                        <a:gd name="connsiteX4" fmla="*/ 443 w 84379"/>
                        <a:gd name="connsiteY4" fmla="*/ 38268 h 7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379" h="73056">
                          <a:moveTo>
                            <a:pt x="443" y="38268"/>
                          </a:moveTo>
                          <a:cubicBezTo>
                            <a:pt x="443" y="59141"/>
                            <a:pt x="21316" y="73056"/>
                            <a:pt x="45669" y="73056"/>
                          </a:cubicBezTo>
                          <a:cubicBezTo>
                            <a:pt x="70021" y="73056"/>
                            <a:pt x="87415" y="55662"/>
                            <a:pt x="83936" y="34789"/>
                          </a:cubicBezTo>
                          <a:cubicBezTo>
                            <a:pt x="83936" y="13915"/>
                            <a:pt x="63063" y="0"/>
                            <a:pt x="38711" y="0"/>
                          </a:cubicBezTo>
                          <a:cubicBezTo>
                            <a:pt x="14359" y="0"/>
                            <a:pt x="-3036" y="17394"/>
                            <a:pt x="443" y="38268"/>
                          </a:cubicBezTo>
                          <a:close/>
                        </a:path>
                      </a:pathLst>
                    </a:custGeom>
                    <a:solidFill>
                      <a:srgbClr val="FCDEDE"/>
                    </a:solidFill>
                    <a:ln w="34755" cap="flat">
                      <a:noFill/>
                      <a:prstDash val="solid"/>
                      <a:miter/>
                    </a:ln>
                  </p:spPr>
                  <p:txBody>
                    <a:bodyPr rtlCol="0" anchor="ctr"/>
                    <a:lstStyle/>
                    <a:p>
                      <a:endParaRPr lang="en-US"/>
                    </a:p>
                  </p:txBody>
                </p:sp>
                <p:sp>
                  <p:nvSpPr>
                    <p:cNvPr id="744" name="Freeform: Shape 743">
                      <a:extLst>
                        <a:ext uri="{FF2B5EF4-FFF2-40B4-BE49-F238E27FC236}">
                          <a16:creationId xmlns:a16="http://schemas.microsoft.com/office/drawing/2014/main" xmlns="" id="{EAB72DD6-0078-4589-A5A3-C8C8237DABD6}"/>
                        </a:ext>
                      </a:extLst>
                    </p:cNvPr>
                    <p:cNvSpPr/>
                    <p:nvPr/>
                  </p:nvSpPr>
                  <p:spPr>
                    <a:xfrm rot="10585457">
                      <a:off x="4326492" y="8209229"/>
                      <a:ext cx="83496" cy="76538"/>
                    </a:xfrm>
                    <a:custGeom>
                      <a:avLst/>
                      <a:gdLst>
                        <a:gd name="connsiteX0" fmla="*/ 83497 w 83496"/>
                        <a:gd name="connsiteY0" fmla="*/ 38269 h 76538"/>
                        <a:gd name="connsiteX1" fmla="*/ 41749 w 83496"/>
                        <a:gd name="connsiteY1" fmla="*/ 76539 h 76538"/>
                        <a:gd name="connsiteX2" fmla="*/ 0 w 83496"/>
                        <a:gd name="connsiteY2" fmla="*/ 38269 h 76538"/>
                        <a:gd name="connsiteX3" fmla="*/ 41749 w 83496"/>
                        <a:gd name="connsiteY3" fmla="*/ 0 h 76538"/>
                        <a:gd name="connsiteX4" fmla="*/ 83497 w 83496"/>
                        <a:gd name="connsiteY4" fmla="*/ 38269 h 76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96" h="76538">
                          <a:moveTo>
                            <a:pt x="83497" y="38269"/>
                          </a:moveTo>
                          <a:cubicBezTo>
                            <a:pt x="83497" y="59405"/>
                            <a:pt x="64806" y="76539"/>
                            <a:pt x="41749" y="76539"/>
                          </a:cubicBezTo>
                          <a:cubicBezTo>
                            <a:pt x="18692" y="76539"/>
                            <a:pt x="0" y="59405"/>
                            <a:pt x="0" y="38269"/>
                          </a:cubicBezTo>
                          <a:cubicBezTo>
                            <a:pt x="0" y="17134"/>
                            <a:pt x="18692" y="0"/>
                            <a:pt x="41749" y="0"/>
                          </a:cubicBezTo>
                          <a:cubicBezTo>
                            <a:pt x="64806" y="0"/>
                            <a:pt x="83497" y="17134"/>
                            <a:pt x="83497" y="38269"/>
                          </a:cubicBezTo>
                          <a:close/>
                        </a:path>
                      </a:pathLst>
                    </a:custGeom>
                    <a:solidFill>
                      <a:srgbClr val="FCDDDD"/>
                    </a:solidFill>
                    <a:ln w="34757" cap="flat">
                      <a:noFill/>
                      <a:prstDash val="solid"/>
                      <a:miter/>
                    </a:ln>
                  </p:spPr>
                  <p:txBody>
                    <a:bodyPr rtlCol="0" anchor="ctr"/>
                    <a:lstStyle/>
                    <a:p>
                      <a:endParaRPr lang="en-US"/>
                    </a:p>
                  </p:txBody>
                </p:sp>
                <p:sp>
                  <p:nvSpPr>
                    <p:cNvPr id="745" name="Freeform: Shape 744">
                      <a:extLst>
                        <a:ext uri="{FF2B5EF4-FFF2-40B4-BE49-F238E27FC236}">
                          <a16:creationId xmlns:a16="http://schemas.microsoft.com/office/drawing/2014/main" xmlns="" id="{F2598544-7377-43CC-8419-B3F8721B2015}"/>
                        </a:ext>
                      </a:extLst>
                    </p:cNvPr>
                    <p:cNvSpPr/>
                    <p:nvPr/>
                  </p:nvSpPr>
                  <p:spPr>
                    <a:xfrm>
                      <a:off x="4326482" y="8213590"/>
                      <a:ext cx="80457" cy="73056"/>
                    </a:xfrm>
                    <a:custGeom>
                      <a:avLst/>
                      <a:gdLst>
                        <a:gd name="connsiteX0" fmla="*/ 443 w 80457"/>
                        <a:gd name="connsiteY0" fmla="*/ 38268 h 73056"/>
                        <a:gd name="connsiteX1" fmla="*/ 42190 w 80457"/>
                        <a:gd name="connsiteY1" fmla="*/ 73056 h 73056"/>
                        <a:gd name="connsiteX2" fmla="*/ 80457 w 80457"/>
                        <a:gd name="connsiteY2" fmla="*/ 34789 h 73056"/>
                        <a:gd name="connsiteX3" fmla="*/ 38711 w 80457"/>
                        <a:gd name="connsiteY3" fmla="*/ 0 h 73056"/>
                        <a:gd name="connsiteX4" fmla="*/ 443 w 80457"/>
                        <a:gd name="connsiteY4" fmla="*/ 38268 h 7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457" h="73056">
                          <a:moveTo>
                            <a:pt x="443" y="38268"/>
                          </a:moveTo>
                          <a:cubicBezTo>
                            <a:pt x="443" y="59141"/>
                            <a:pt x="21316" y="73056"/>
                            <a:pt x="42190" y="73056"/>
                          </a:cubicBezTo>
                          <a:cubicBezTo>
                            <a:pt x="63063" y="73056"/>
                            <a:pt x="80457" y="55662"/>
                            <a:pt x="80457" y="34789"/>
                          </a:cubicBezTo>
                          <a:cubicBezTo>
                            <a:pt x="80457" y="13915"/>
                            <a:pt x="59584" y="0"/>
                            <a:pt x="38711" y="0"/>
                          </a:cubicBezTo>
                          <a:cubicBezTo>
                            <a:pt x="14359" y="0"/>
                            <a:pt x="-3036" y="17394"/>
                            <a:pt x="443" y="38268"/>
                          </a:cubicBezTo>
                          <a:close/>
                        </a:path>
                      </a:pathLst>
                    </a:custGeom>
                    <a:solidFill>
                      <a:srgbClr val="FCDCDC"/>
                    </a:solidFill>
                    <a:ln w="34755" cap="flat">
                      <a:noFill/>
                      <a:prstDash val="solid"/>
                      <a:miter/>
                    </a:ln>
                  </p:spPr>
                  <p:txBody>
                    <a:bodyPr rtlCol="0" anchor="ctr"/>
                    <a:lstStyle/>
                    <a:p>
                      <a:endParaRPr lang="en-US"/>
                    </a:p>
                  </p:txBody>
                </p:sp>
                <p:sp>
                  <p:nvSpPr>
                    <p:cNvPr id="746" name="Freeform: Shape 745">
                      <a:extLst>
                        <a:ext uri="{FF2B5EF4-FFF2-40B4-BE49-F238E27FC236}">
                          <a16:creationId xmlns:a16="http://schemas.microsoft.com/office/drawing/2014/main" xmlns="" id="{FB143038-C83F-4E6E-9C3E-580F7E030A43}"/>
                        </a:ext>
                      </a:extLst>
                    </p:cNvPr>
                    <p:cNvSpPr/>
                    <p:nvPr/>
                  </p:nvSpPr>
                  <p:spPr>
                    <a:xfrm>
                      <a:off x="4326482" y="8213590"/>
                      <a:ext cx="80457" cy="73056"/>
                    </a:xfrm>
                    <a:custGeom>
                      <a:avLst/>
                      <a:gdLst>
                        <a:gd name="connsiteX0" fmla="*/ 443 w 80457"/>
                        <a:gd name="connsiteY0" fmla="*/ 38268 h 73056"/>
                        <a:gd name="connsiteX1" fmla="*/ 42190 w 80457"/>
                        <a:gd name="connsiteY1" fmla="*/ 73056 h 73056"/>
                        <a:gd name="connsiteX2" fmla="*/ 80457 w 80457"/>
                        <a:gd name="connsiteY2" fmla="*/ 34789 h 73056"/>
                        <a:gd name="connsiteX3" fmla="*/ 38711 w 80457"/>
                        <a:gd name="connsiteY3" fmla="*/ 0 h 73056"/>
                        <a:gd name="connsiteX4" fmla="*/ 443 w 80457"/>
                        <a:gd name="connsiteY4" fmla="*/ 38268 h 7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457" h="73056">
                          <a:moveTo>
                            <a:pt x="443" y="38268"/>
                          </a:moveTo>
                          <a:cubicBezTo>
                            <a:pt x="443" y="59141"/>
                            <a:pt x="21316" y="73056"/>
                            <a:pt x="42190" y="73056"/>
                          </a:cubicBezTo>
                          <a:cubicBezTo>
                            <a:pt x="63063" y="73056"/>
                            <a:pt x="80457" y="55662"/>
                            <a:pt x="80457" y="34789"/>
                          </a:cubicBezTo>
                          <a:cubicBezTo>
                            <a:pt x="80457" y="13915"/>
                            <a:pt x="59584" y="0"/>
                            <a:pt x="38711" y="0"/>
                          </a:cubicBezTo>
                          <a:cubicBezTo>
                            <a:pt x="14359" y="0"/>
                            <a:pt x="-3036" y="17394"/>
                            <a:pt x="443" y="38268"/>
                          </a:cubicBezTo>
                          <a:close/>
                        </a:path>
                      </a:pathLst>
                    </a:custGeom>
                    <a:solidFill>
                      <a:srgbClr val="FCDBDB"/>
                    </a:solidFill>
                    <a:ln w="34755" cap="flat">
                      <a:noFill/>
                      <a:prstDash val="solid"/>
                      <a:miter/>
                    </a:ln>
                  </p:spPr>
                  <p:txBody>
                    <a:bodyPr rtlCol="0" anchor="ctr"/>
                    <a:lstStyle/>
                    <a:p>
                      <a:endParaRPr lang="en-US"/>
                    </a:p>
                  </p:txBody>
                </p:sp>
                <p:sp>
                  <p:nvSpPr>
                    <p:cNvPr id="747" name="Freeform: Shape 746">
                      <a:extLst>
                        <a:ext uri="{FF2B5EF4-FFF2-40B4-BE49-F238E27FC236}">
                          <a16:creationId xmlns:a16="http://schemas.microsoft.com/office/drawing/2014/main" xmlns="" id="{28066EB6-84BB-4335-A763-F27D6A9A618A}"/>
                        </a:ext>
                      </a:extLst>
                    </p:cNvPr>
                    <p:cNvSpPr/>
                    <p:nvPr/>
                  </p:nvSpPr>
                  <p:spPr>
                    <a:xfrm>
                      <a:off x="4326925" y="8213590"/>
                      <a:ext cx="80014" cy="73056"/>
                    </a:xfrm>
                    <a:custGeom>
                      <a:avLst/>
                      <a:gdLst>
                        <a:gd name="connsiteX0" fmla="*/ 0 w 80014"/>
                        <a:gd name="connsiteY0" fmla="*/ 38268 h 73056"/>
                        <a:gd name="connsiteX1" fmla="*/ 41747 w 80014"/>
                        <a:gd name="connsiteY1" fmla="*/ 73056 h 73056"/>
                        <a:gd name="connsiteX2" fmla="*/ 80014 w 80014"/>
                        <a:gd name="connsiteY2" fmla="*/ 34789 h 73056"/>
                        <a:gd name="connsiteX3" fmla="*/ 38268 w 80014"/>
                        <a:gd name="connsiteY3" fmla="*/ 0 h 73056"/>
                        <a:gd name="connsiteX4" fmla="*/ 0 w 80014"/>
                        <a:gd name="connsiteY4" fmla="*/ 38268 h 7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14" h="73056">
                          <a:moveTo>
                            <a:pt x="0" y="38268"/>
                          </a:moveTo>
                          <a:cubicBezTo>
                            <a:pt x="0" y="59141"/>
                            <a:pt x="20873" y="73056"/>
                            <a:pt x="41747" y="73056"/>
                          </a:cubicBezTo>
                          <a:cubicBezTo>
                            <a:pt x="62620" y="73056"/>
                            <a:pt x="80014" y="55662"/>
                            <a:pt x="80014" y="34789"/>
                          </a:cubicBezTo>
                          <a:cubicBezTo>
                            <a:pt x="80014" y="13915"/>
                            <a:pt x="59141" y="0"/>
                            <a:pt x="38268" y="0"/>
                          </a:cubicBezTo>
                          <a:cubicBezTo>
                            <a:pt x="13916" y="0"/>
                            <a:pt x="0" y="17394"/>
                            <a:pt x="0" y="38268"/>
                          </a:cubicBezTo>
                          <a:close/>
                        </a:path>
                      </a:pathLst>
                    </a:custGeom>
                    <a:solidFill>
                      <a:srgbClr val="FCDADA"/>
                    </a:solidFill>
                    <a:ln w="34755" cap="flat">
                      <a:noFill/>
                      <a:prstDash val="solid"/>
                      <a:miter/>
                    </a:ln>
                  </p:spPr>
                  <p:txBody>
                    <a:bodyPr rtlCol="0" anchor="ctr"/>
                    <a:lstStyle/>
                    <a:p>
                      <a:endParaRPr lang="en-US"/>
                    </a:p>
                  </p:txBody>
                </p:sp>
                <p:sp>
                  <p:nvSpPr>
                    <p:cNvPr id="748" name="Freeform: Shape 747">
                      <a:extLst>
                        <a:ext uri="{FF2B5EF4-FFF2-40B4-BE49-F238E27FC236}">
                          <a16:creationId xmlns:a16="http://schemas.microsoft.com/office/drawing/2014/main" xmlns="" id="{461E0BF3-BD53-4D25-9760-D32FCFC553F6}"/>
                        </a:ext>
                      </a:extLst>
                    </p:cNvPr>
                    <p:cNvSpPr/>
                    <p:nvPr/>
                  </p:nvSpPr>
                  <p:spPr>
                    <a:xfrm>
                      <a:off x="4326925" y="8210111"/>
                      <a:ext cx="80014" cy="73589"/>
                    </a:xfrm>
                    <a:custGeom>
                      <a:avLst/>
                      <a:gdLst>
                        <a:gd name="connsiteX0" fmla="*/ 0 w 80014"/>
                        <a:gd name="connsiteY0" fmla="*/ 41747 h 73589"/>
                        <a:gd name="connsiteX1" fmla="*/ 41747 w 80014"/>
                        <a:gd name="connsiteY1" fmla="*/ 73056 h 73589"/>
                        <a:gd name="connsiteX2" fmla="*/ 80014 w 80014"/>
                        <a:gd name="connsiteY2" fmla="*/ 34789 h 73589"/>
                        <a:gd name="connsiteX3" fmla="*/ 38268 w 80014"/>
                        <a:gd name="connsiteY3" fmla="*/ 0 h 73589"/>
                        <a:gd name="connsiteX4" fmla="*/ 0 w 80014"/>
                        <a:gd name="connsiteY4" fmla="*/ 41747 h 735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14" h="73589">
                          <a:moveTo>
                            <a:pt x="0" y="41747"/>
                          </a:moveTo>
                          <a:cubicBezTo>
                            <a:pt x="0" y="62620"/>
                            <a:pt x="20873" y="76535"/>
                            <a:pt x="41747" y="73056"/>
                          </a:cubicBezTo>
                          <a:cubicBezTo>
                            <a:pt x="62620" y="73056"/>
                            <a:pt x="80014" y="55662"/>
                            <a:pt x="80014" y="34789"/>
                          </a:cubicBezTo>
                          <a:cubicBezTo>
                            <a:pt x="80014" y="13916"/>
                            <a:pt x="59141" y="0"/>
                            <a:pt x="38268" y="0"/>
                          </a:cubicBezTo>
                          <a:cubicBezTo>
                            <a:pt x="13916" y="3479"/>
                            <a:pt x="0" y="20873"/>
                            <a:pt x="0" y="41747"/>
                          </a:cubicBezTo>
                          <a:close/>
                        </a:path>
                      </a:pathLst>
                    </a:custGeom>
                    <a:solidFill>
                      <a:srgbClr val="FCD9D9"/>
                    </a:solidFill>
                    <a:ln w="34755" cap="flat">
                      <a:noFill/>
                      <a:prstDash val="solid"/>
                      <a:miter/>
                    </a:ln>
                  </p:spPr>
                  <p:txBody>
                    <a:bodyPr rtlCol="0" anchor="ctr"/>
                    <a:lstStyle/>
                    <a:p>
                      <a:endParaRPr lang="en-US"/>
                    </a:p>
                  </p:txBody>
                </p:sp>
                <p:sp>
                  <p:nvSpPr>
                    <p:cNvPr id="749" name="Freeform: Shape 748">
                      <a:extLst>
                        <a:ext uri="{FF2B5EF4-FFF2-40B4-BE49-F238E27FC236}">
                          <a16:creationId xmlns:a16="http://schemas.microsoft.com/office/drawing/2014/main" xmlns="" id="{00F574EA-3C2F-4C7D-8D91-EC0A76565797}"/>
                        </a:ext>
                      </a:extLst>
                    </p:cNvPr>
                    <p:cNvSpPr/>
                    <p:nvPr/>
                  </p:nvSpPr>
                  <p:spPr>
                    <a:xfrm>
                      <a:off x="4326925" y="8213057"/>
                      <a:ext cx="80014" cy="70643"/>
                    </a:xfrm>
                    <a:custGeom>
                      <a:avLst/>
                      <a:gdLst>
                        <a:gd name="connsiteX0" fmla="*/ 0 w 80014"/>
                        <a:gd name="connsiteY0" fmla="*/ 38800 h 70643"/>
                        <a:gd name="connsiteX1" fmla="*/ 41747 w 80014"/>
                        <a:gd name="connsiteY1" fmla="*/ 70110 h 70643"/>
                        <a:gd name="connsiteX2" fmla="*/ 80014 w 80014"/>
                        <a:gd name="connsiteY2" fmla="*/ 31843 h 70643"/>
                        <a:gd name="connsiteX3" fmla="*/ 38268 w 80014"/>
                        <a:gd name="connsiteY3" fmla="*/ 533 h 70643"/>
                        <a:gd name="connsiteX4" fmla="*/ 0 w 80014"/>
                        <a:gd name="connsiteY4" fmla="*/ 38800 h 70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14" h="70643">
                          <a:moveTo>
                            <a:pt x="0" y="38800"/>
                          </a:moveTo>
                          <a:cubicBezTo>
                            <a:pt x="0" y="59674"/>
                            <a:pt x="20873" y="73589"/>
                            <a:pt x="41747" y="70110"/>
                          </a:cubicBezTo>
                          <a:cubicBezTo>
                            <a:pt x="62620" y="70110"/>
                            <a:pt x="80014" y="52716"/>
                            <a:pt x="80014" y="31843"/>
                          </a:cubicBezTo>
                          <a:cubicBezTo>
                            <a:pt x="80014" y="10969"/>
                            <a:pt x="59141" y="-2946"/>
                            <a:pt x="38268" y="533"/>
                          </a:cubicBezTo>
                          <a:cubicBezTo>
                            <a:pt x="17394" y="533"/>
                            <a:pt x="0" y="17927"/>
                            <a:pt x="0" y="38800"/>
                          </a:cubicBezTo>
                          <a:close/>
                        </a:path>
                      </a:pathLst>
                    </a:custGeom>
                    <a:solidFill>
                      <a:srgbClr val="FCD8D8"/>
                    </a:solidFill>
                    <a:ln w="34755" cap="flat">
                      <a:noFill/>
                      <a:prstDash val="solid"/>
                      <a:miter/>
                    </a:ln>
                  </p:spPr>
                  <p:txBody>
                    <a:bodyPr rtlCol="0" anchor="ctr"/>
                    <a:lstStyle/>
                    <a:p>
                      <a:endParaRPr lang="en-US"/>
                    </a:p>
                  </p:txBody>
                </p:sp>
                <p:sp>
                  <p:nvSpPr>
                    <p:cNvPr id="750" name="Freeform: Shape 749">
                      <a:extLst>
                        <a:ext uri="{FF2B5EF4-FFF2-40B4-BE49-F238E27FC236}">
                          <a16:creationId xmlns:a16="http://schemas.microsoft.com/office/drawing/2014/main" xmlns="" id="{ECE63DC1-6BFE-4D1B-882B-ABB283DB8D90}"/>
                        </a:ext>
                      </a:extLst>
                    </p:cNvPr>
                    <p:cNvSpPr/>
                    <p:nvPr/>
                  </p:nvSpPr>
                  <p:spPr>
                    <a:xfrm>
                      <a:off x="4326925" y="8213057"/>
                      <a:ext cx="80014" cy="70643"/>
                    </a:xfrm>
                    <a:custGeom>
                      <a:avLst/>
                      <a:gdLst>
                        <a:gd name="connsiteX0" fmla="*/ 0 w 80014"/>
                        <a:gd name="connsiteY0" fmla="*/ 38800 h 70643"/>
                        <a:gd name="connsiteX1" fmla="*/ 41747 w 80014"/>
                        <a:gd name="connsiteY1" fmla="*/ 70110 h 70643"/>
                        <a:gd name="connsiteX2" fmla="*/ 80014 w 80014"/>
                        <a:gd name="connsiteY2" fmla="*/ 31843 h 70643"/>
                        <a:gd name="connsiteX3" fmla="*/ 38268 w 80014"/>
                        <a:gd name="connsiteY3" fmla="*/ 533 h 70643"/>
                        <a:gd name="connsiteX4" fmla="*/ 0 w 80014"/>
                        <a:gd name="connsiteY4" fmla="*/ 38800 h 70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14" h="70643">
                          <a:moveTo>
                            <a:pt x="0" y="38800"/>
                          </a:moveTo>
                          <a:cubicBezTo>
                            <a:pt x="0" y="59674"/>
                            <a:pt x="20873" y="73589"/>
                            <a:pt x="41747" y="70110"/>
                          </a:cubicBezTo>
                          <a:cubicBezTo>
                            <a:pt x="62620" y="70110"/>
                            <a:pt x="80014" y="52716"/>
                            <a:pt x="80014" y="31843"/>
                          </a:cubicBezTo>
                          <a:cubicBezTo>
                            <a:pt x="80014" y="10969"/>
                            <a:pt x="59141" y="-2946"/>
                            <a:pt x="38268" y="533"/>
                          </a:cubicBezTo>
                          <a:cubicBezTo>
                            <a:pt x="17394" y="533"/>
                            <a:pt x="0" y="17927"/>
                            <a:pt x="0" y="38800"/>
                          </a:cubicBezTo>
                          <a:close/>
                        </a:path>
                      </a:pathLst>
                    </a:custGeom>
                    <a:solidFill>
                      <a:srgbClr val="FCD7D7"/>
                    </a:solidFill>
                    <a:ln w="34755" cap="flat">
                      <a:noFill/>
                      <a:prstDash val="solid"/>
                      <a:miter/>
                    </a:ln>
                  </p:spPr>
                  <p:txBody>
                    <a:bodyPr rtlCol="0" anchor="ctr"/>
                    <a:lstStyle/>
                    <a:p>
                      <a:endParaRPr lang="en-US"/>
                    </a:p>
                  </p:txBody>
                </p:sp>
                <p:sp>
                  <p:nvSpPr>
                    <p:cNvPr id="751" name="Freeform: Shape 750">
                      <a:extLst>
                        <a:ext uri="{FF2B5EF4-FFF2-40B4-BE49-F238E27FC236}">
                          <a16:creationId xmlns:a16="http://schemas.microsoft.com/office/drawing/2014/main" xmlns="" id="{60D59B31-C8CD-4780-9C93-3B16DC178E91}"/>
                        </a:ext>
                      </a:extLst>
                    </p:cNvPr>
                    <p:cNvSpPr/>
                    <p:nvPr/>
                  </p:nvSpPr>
                  <p:spPr>
                    <a:xfrm>
                      <a:off x="4326925" y="8213142"/>
                      <a:ext cx="80014" cy="70473"/>
                    </a:xfrm>
                    <a:custGeom>
                      <a:avLst/>
                      <a:gdLst>
                        <a:gd name="connsiteX0" fmla="*/ 0 w 80014"/>
                        <a:gd name="connsiteY0" fmla="*/ 38715 h 70473"/>
                        <a:gd name="connsiteX1" fmla="*/ 41747 w 80014"/>
                        <a:gd name="connsiteY1" fmla="*/ 70025 h 70473"/>
                        <a:gd name="connsiteX2" fmla="*/ 80014 w 80014"/>
                        <a:gd name="connsiteY2" fmla="*/ 31758 h 70473"/>
                        <a:gd name="connsiteX3" fmla="*/ 38268 w 80014"/>
                        <a:gd name="connsiteY3" fmla="*/ 448 h 70473"/>
                        <a:gd name="connsiteX4" fmla="*/ 0 w 80014"/>
                        <a:gd name="connsiteY4" fmla="*/ 38715 h 70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14" h="70473">
                          <a:moveTo>
                            <a:pt x="0" y="38715"/>
                          </a:moveTo>
                          <a:cubicBezTo>
                            <a:pt x="0" y="56110"/>
                            <a:pt x="20873" y="73504"/>
                            <a:pt x="41747" y="70025"/>
                          </a:cubicBezTo>
                          <a:cubicBezTo>
                            <a:pt x="62620" y="70025"/>
                            <a:pt x="80014" y="52631"/>
                            <a:pt x="80014" y="31758"/>
                          </a:cubicBezTo>
                          <a:cubicBezTo>
                            <a:pt x="80014" y="14363"/>
                            <a:pt x="59141" y="-3031"/>
                            <a:pt x="38268" y="448"/>
                          </a:cubicBezTo>
                          <a:cubicBezTo>
                            <a:pt x="17394" y="448"/>
                            <a:pt x="0" y="17842"/>
                            <a:pt x="0" y="38715"/>
                          </a:cubicBezTo>
                          <a:close/>
                        </a:path>
                      </a:pathLst>
                    </a:custGeom>
                    <a:solidFill>
                      <a:srgbClr val="FCD6D6"/>
                    </a:solidFill>
                    <a:ln w="34755" cap="flat">
                      <a:noFill/>
                      <a:prstDash val="solid"/>
                      <a:miter/>
                    </a:ln>
                  </p:spPr>
                  <p:txBody>
                    <a:bodyPr rtlCol="0" anchor="ctr"/>
                    <a:lstStyle/>
                    <a:p>
                      <a:endParaRPr lang="en-US"/>
                    </a:p>
                  </p:txBody>
                </p:sp>
                <p:sp>
                  <p:nvSpPr>
                    <p:cNvPr id="752" name="Freeform: Shape 751">
                      <a:extLst>
                        <a:ext uri="{FF2B5EF4-FFF2-40B4-BE49-F238E27FC236}">
                          <a16:creationId xmlns:a16="http://schemas.microsoft.com/office/drawing/2014/main" xmlns="" id="{7D2DFE28-99B1-48BB-B778-E76793AAFF90}"/>
                        </a:ext>
                      </a:extLst>
                    </p:cNvPr>
                    <p:cNvSpPr/>
                    <p:nvPr/>
                  </p:nvSpPr>
                  <p:spPr>
                    <a:xfrm>
                      <a:off x="4326925" y="8213142"/>
                      <a:ext cx="80014" cy="70473"/>
                    </a:xfrm>
                    <a:custGeom>
                      <a:avLst/>
                      <a:gdLst>
                        <a:gd name="connsiteX0" fmla="*/ 0 w 80014"/>
                        <a:gd name="connsiteY0" fmla="*/ 38715 h 70473"/>
                        <a:gd name="connsiteX1" fmla="*/ 41747 w 80014"/>
                        <a:gd name="connsiteY1" fmla="*/ 70025 h 70473"/>
                        <a:gd name="connsiteX2" fmla="*/ 80014 w 80014"/>
                        <a:gd name="connsiteY2" fmla="*/ 31758 h 70473"/>
                        <a:gd name="connsiteX3" fmla="*/ 38268 w 80014"/>
                        <a:gd name="connsiteY3" fmla="*/ 448 h 70473"/>
                        <a:gd name="connsiteX4" fmla="*/ 0 w 80014"/>
                        <a:gd name="connsiteY4" fmla="*/ 38715 h 70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14" h="70473">
                          <a:moveTo>
                            <a:pt x="0" y="38715"/>
                          </a:moveTo>
                          <a:cubicBezTo>
                            <a:pt x="0" y="56110"/>
                            <a:pt x="20873" y="73504"/>
                            <a:pt x="41747" y="70025"/>
                          </a:cubicBezTo>
                          <a:cubicBezTo>
                            <a:pt x="62620" y="70025"/>
                            <a:pt x="80014" y="52631"/>
                            <a:pt x="80014" y="31758"/>
                          </a:cubicBezTo>
                          <a:cubicBezTo>
                            <a:pt x="80014" y="14363"/>
                            <a:pt x="59141" y="-3031"/>
                            <a:pt x="38268" y="448"/>
                          </a:cubicBezTo>
                          <a:cubicBezTo>
                            <a:pt x="17394" y="448"/>
                            <a:pt x="0" y="17842"/>
                            <a:pt x="0" y="38715"/>
                          </a:cubicBezTo>
                          <a:close/>
                        </a:path>
                      </a:pathLst>
                    </a:custGeom>
                    <a:solidFill>
                      <a:srgbClr val="FCD5D5"/>
                    </a:solidFill>
                    <a:ln w="34755" cap="flat">
                      <a:noFill/>
                      <a:prstDash val="solid"/>
                      <a:miter/>
                    </a:ln>
                  </p:spPr>
                  <p:txBody>
                    <a:bodyPr rtlCol="0" anchor="ctr"/>
                    <a:lstStyle/>
                    <a:p>
                      <a:endParaRPr lang="en-US"/>
                    </a:p>
                  </p:txBody>
                </p:sp>
                <p:sp>
                  <p:nvSpPr>
                    <p:cNvPr id="753" name="Freeform: Shape 752">
                      <a:extLst>
                        <a:ext uri="{FF2B5EF4-FFF2-40B4-BE49-F238E27FC236}">
                          <a16:creationId xmlns:a16="http://schemas.microsoft.com/office/drawing/2014/main" xmlns="" id="{CD297DCE-BEC5-43E1-ABA8-084264D04760}"/>
                        </a:ext>
                      </a:extLst>
                    </p:cNvPr>
                    <p:cNvSpPr/>
                    <p:nvPr/>
                  </p:nvSpPr>
                  <p:spPr>
                    <a:xfrm>
                      <a:off x="4326925" y="8216621"/>
                      <a:ext cx="76980" cy="66994"/>
                    </a:xfrm>
                    <a:custGeom>
                      <a:avLst/>
                      <a:gdLst>
                        <a:gd name="connsiteX0" fmla="*/ 0 w 76980"/>
                        <a:gd name="connsiteY0" fmla="*/ 35237 h 66994"/>
                        <a:gd name="connsiteX1" fmla="*/ 41747 w 76980"/>
                        <a:gd name="connsiteY1" fmla="*/ 66546 h 66994"/>
                        <a:gd name="connsiteX2" fmla="*/ 76535 w 76980"/>
                        <a:gd name="connsiteY2" fmla="*/ 31758 h 66994"/>
                        <a:gd name="connsiteX3" fmla="*/ 34789 w 76980"/>
                        <a:gd name="connsiteY3" fmla="*/ 448 h 66994"/>
                        <a:gd name="connsiteX4" fmla="*/ 0 w 76980"/>
                        <a:gd name="connsiteY4" fmla="*/ 35237 h 6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980" h="66994">
                          <a:moveTo>
                            <a:pt x="0" y="35237"/>
                          </a:moveTo>
                          <a:cubicBezTo>
                            <a:pt x="0" y="52631"/>
                            <a:pt x="20873" y="70025"/>
                            <a:pt x="41747" y="66546"/>
                          </a:cubicBezTo>
                          <a:cubicBezTo>
                            <a:pt x="62620" y="66546"/>
                            <a:pt x="80014" y="49152"/>
                            <a:pt x="76535" y="31758"/>
                          </a:cubicBezTo>
                          <a:cubicBezTo>
                            <a:pt x="76535" y="14363"/>
                            <a:pt x="55662" y="-3031"/>
                            <a:pt x="34789" y="448"/>
                          </a:cubicBezTo>
                          <a:cubicBezTo>
                            <a:pt x="17394" y="-3031"/>
                            <a:pt x="0" y="14363"/>
                            <a:pt x="0" y="35237"/>
                          </a:cubicBezTo>
                          <a:close/>
                        </a:path>
                      </a:pathLst>
                    </a:custGeom>
                    <a:solidFill>
                      <a:srgbClr val="FCD4D4"/>
                    </a:solidFill>
                    <a:ln w="34755" cap="flat">
                      <a:noFill/>
                      <a:prstDash val="solid"/>
                      <a:miter/>
                    </a:ln>
                  </p:spPr>
                  <p:txBody>
                    <a:bodyPr rtlCol="0" anchor="ctr"/>
                    <a:lstStyle/>
                    <a:p>
                      <a:endParaRPr lang="en-US"/>
                    </a:p>
                  </p:txBody>
                </p:sp>
                <p:sp>
                  <p:nvSpPr>
                    <p:cNvPr id="754" name="Freeform: Shape 753">
                      <a:extLst>
                        <a:ext uri="{FF2B5EF4-FFF2-40B4-BE49-F238E27FC236}">
                          <a16:creationId xmlns:a16="http://schemas.microsoft.com/office/drawing/2014/main" xmlns="" id="{7EC84064-D2C2-4584-AF01-46A259619237}"/>
                        </a:ext>
                      </a:extLst>
                    </p:cNvPr>
                    <p:cNvSpPr/>
                    <p:nvPr/>
                  </p:nvSpPr>
                  <p:spPr>
                    <a:xfrm>
                      <a:off x="4329959" y="8217069"/>
                      <a:ext cx="77426" cy="66098"/>
                    </a:xfrm>
                    <a:custGeom>
                      <a:avLst/>
                      <a:gdLst>
                        <a:gd name="connsiteX0" fmla="*/ 445 w 77426"/>
                        <a:gd name="connsiteY0" fmla="*/ 34789 h 66098"/>
                        <a:gd name="connsiteX1" fmla="*/ 42192 w 77426"/>
                        <a:gd name="connsiteY1" fmla="*/ 66099 h 66098"/>
                        <a:gd name="connsiteX2" fmla="*/ 76981 w 77426"/>
                        <a:gd name="connsiteY2" fmla="*/ 31310 h 66098"/>
                        <a:gd name="connsiteX3" fmla="*/ 35234 w 77426"/>
                        <a:gd name="connsiteY3" fmla="*/ 0 h 66098"/>
                        <a:gd name="connsiteX4" fmla="*/ 445 w 77426"/>
                        <a:gd name="connsiteY4" fmla="*/ 34789 h 66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26" h="66098">
                          <a:moveTo>
                            <a:pt x="445" y="34789"/>
                          </a:moveTo>
                          <a:cubicBezTo>
                            <a:pt x="445" y="52183"/>
                            <a:pt x="17840" y="66099"/>
                            <a:pt x="42192" y="66099"/>
                          </a:cubicBezTo>
                          <a:cubicBezTo>
                            <a:pt x="63065" y="66099"/>
                            <a:pt x="80460" y="48704"/>
                            <a:pt x="76981" y="31310"/>
                          </a:cubicBezTo>
                          <a:cubicBezTo>
                            <a:pt x="76981" y="13916"/>
                            <a:pt x="59587" y="0"/>
                            <a:pt x="35234" y="0"/>
                          </a:cubicBezTo>
                          <a:cubicBezTo>
                            <a:pt x="14361" y="0"/>
                            <a:pt x="-3033" y="13916"/>
                            <a:pt x="445" y="34789"/>
                          </a:cubicBezTo>
                          <a:close/>
                        </a:path>
                      </a:pathLst>
                    </a:custGeom>
                    <a:solidFill>
                      <a:srgbClr val="FCD3D3"/>
                    </a:solidFill>
                    <a:ln w="34755" cap="flat">
                      <a:noFill/>
                      <a:prstDash val="solid"/>
                      <a:miter/>
                    </a:ln>
                  </p:spPr>
                  <p:txBody>
                    <a:bodyPr rtlCol="0" anchor="ctr"/>
                    <a:lstStyle/>
                    <a:p>
                      <a:endParaRPr lang="en-US"/>
                    </a:p>
                  </p:txBody>
                </p:sp>
                <p:sp>
                  <p:nvSpPr>
                    <p:cNvPr id="755" name="Freeform: Shape 754">
                      <a:extLst>
                        <a:ext uri="{FF2B5EF4-FFF2-40B4-BE49-F238E27FC236}">
                          <a16:creationId xmlns:a16="http://schemas.microsoft.com/office/drawing/2014/main" xmlns="" id="{44C55690-3796-491E-8EAB-DD568AC07A2D}"/>
                        </a:ext>
                      </a:extLst>
                    </p:cNvPr>
                    <p:cNvSpPr/>
                    <p:nvPr/>
                  </p:nvSpPr>
                  <p:spPr>
                    <a:xfrm rot="10588096">
                      <a:off x="4330176" y="8212774"/>
                      <a:ext cx="76535" cy="69577"/>
                    </a:xfrm>
                    <a:custGeom>
                      <a:avLst/>
                      <a:gdLst>
                        <a:gd name="connsiteX0" fmla="*/ 76535 w 76535"/>
                        <a:gd name="connsiteY0" fmla="*/ 34789 h 69577"/>
                        <a:gd name="connsiteX1" fmla="*/ 38268 w 76535"/>
                        <a:gd name="connsiteY1" fmla="*/ 69577 h 69577"/>
                        <a:gd name="connsiteX2" fmla="*/ 0 w 76535"/>
                        <a:gd name="connsiteY2" fmla="*/ 34789 h 69577"/>
                        <a:gd name="connsiteX3" fmla="*/ 38268 w 76535"/>
                        <a:gd name="connsiteY3" fmla="*/ 0 h 69577"/>
                        <a:gd name="connsiteX4" fmla="*/ 76535 w 76535"/>
                        <a:gd name="connsiteY4" fmla="*/ 34789 h 69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35" h="69577">
                          <a:moveTo>
                            <a:pt x="76535" y="34789"/>
                          </a:moveTo>
                          <a:cubicBezTo>
                            <a:pt x="76535" y="54002"/>
                            <a:pt x="59402" y="69577"/>
                            <a:pt x="38268" y="69577"/>
                          </a:cubicBezTo>
                          <a:cubicBezTo>
                            <a:pt x="17133" y="69577"/>
                            <a:pt x="0" y="54002"/>
                            <a:pt x="0" y="34789"/>
                          </a:cubicBezTo>
                          <a:cubicBezTo>
                            <a:pt x="0" y="15575"/>
                            <a:pt x="17133" y="0"/>
                            <a:pt x="38268" y="0"/>
                          </a:cubicBezTo>
                          <a:cubicBezTo>
                            <a:pt x="59402" y="0"/>
                            <a:pt x="76535" y="15575"/>
                            <a:pt x="76535" y="34789"/>
                          </a:cubicBezTo>
                          <a:close/>
                        </a:path>
                      </a:pathLst>
                    </a:custGeom>
                    <a:solidFill>
                      <a:srgbClr val="FCD2D2"/>
                    </a:solidFill>
                    <a:ln w="34755" cap="flat">
                      <a:noFill/>
                      <a:prstDash val="solid"/>
                      <a:miter/>
                    </a:ln>
                  </p:spPr>
                  <p:txBody>
                    <a:bodyPr rtlCol="0" anchor="ctr"/>
                    <a:lstStyle/>
                    <a:p>
                      <a:endParaRPr lang="en-US"/>
                    </a:p>
                  </p:txBody>
                </p:sp>
                <p:sp>
                  <p:nvSpPr>
                    <p:cNvPr id="756" name="Freeform: Shape 755">
                      <a:extLst>
                        <a:ext uri="{FF2B5EF4-FFF2-40B4-BE49-F238E27FC236}">
                          <a16:creationId xmlns:a16="http://schemas.microsoft.com/office/drawing/2014/main" xmlns="" id="{18AF98B6-B66A-4639-9380-536A5E17AF86}"/>
                        </a:ext>
                      </a:extLst>
                    </p:cNvPr>
                    <p:cNvSpPr/>
                    <p:nvPr/>
                  </p:nvSpPr>
                  <p:spPr>
                    <a:xfrm rot="10586194">
                      <a:off x="4330037" y="8212721"/>
                      <a:ext cx="76537" cy="69579"/>
                    </a:xfrm>
                    <a:custGeom>
                      <a:avLst/>
                      <a:gdLst>
                        <a:gd name="connsiteX0" fmla="*/ 76538 w 76537"/>
                        <a:gd name="connsiteY0" fmla="*/ 34790 h 69579"/>
                        <a:gd name="connsiteX1" fmla="*/ 38269 w 76537"/>
                        <a:gd name="connsiteY1" fmla="*/ 69580 h 69579"/>
                        <a:gd name="connsiteX2" fmla="*/ 0 w 76537"/>
                        <a:gd name="connsiteY2" fmla="*/ 34790 h 69579"/>
                        <a:gd name="connsiteX3" fmla="*/ 38269 w 76537"/>
                        <a:gd name="connsiteY3" fmla="*/ 0 h 69579"/>
                        <a:gd name="connsiteX4" fmla="*/ 76538 w 76537"/>
                        <a:gd name="connsiteY4" fmla="*/ 34790 h 69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37" h="69579">
                          <a:moveTo>
                            <a:pt x="76538" y="34790"/>
                          </a:moveTo>
                          <a:cubicBezTo>
                            <a:pt x="76538" y="54004"/>
                            <a:pt x="59404" y="69580"/>
                            <a:pt x="38269" y="69580"/>
                          </a:cubicBezTo>
                          <a:cubicBezTo>
                            <a:pt x="17134" y="69580"/>
                            <a:pt x="0" y="54004"/>
                            <a:pt x="0" y="34790"/>
                          </a:cubicBezTo>
                          <a:cubicBezTo>
                            <a:pt x="0" y="15576"/>
                            <a:pt x="17134" y="0"/>
                            <a:pt x="38269" y="0"/>
                          </a:cubicBezTo>
                          <a:cubicBezTo>
                            <a:pt x="59404" y="0"/>
                            <a:pt x="76538" y="15576"/>
                            <a:pt x="76538" y="34790"/>
                          </a:cubicBezTo>
                          <a:close/>
                        </a:path>
                      </a:pathLst>
                    </a:custGeom>
                    <a:solidFill>
                      <a:srgbClr val="FCD1D1"/>
                    </a:solidFill>
                    <a:ln w="34756" cap="flat">
                      <a:noFill/>
                      <a:prstDash val="solid"/>
                      <a:miter/>
                    </a:ln>
                  </p:spPr>
                  <p:txBody>
                    <a:bodyPr rtlCol="0" anchor="ctr"/>
                    <a:lstStyle/>
                    <a:p>
                      <a:endParaRPr lang="en-US"/>
                    </a:p>
                  </p:txBody>
                </p:sp>
                <p:sp>
                  <p:nvSpPr>
                    <p:cNvPr id="757" name="Freeform: Shape 756">
                      <a:extLst>
                        <a:ext uri="{FF2B5EF4-FFF2-40B4-BE49-F238E27FC236}">
                          <a16:creationId xmlns:a16="http://schemas.microsoft.com/office/drawing/2014/main" xmlns="" id="{65450D1F-261A-4BA6-BECC-7723066DC595}"/>
                        </a:ext>
                      </a:extLst>
                    </p:cNvPr>
                    <p:cNvSpPr/>
                    <p:nvPr/>
                  </p:nvSpPr>
                  <p:spPr>
                    <a:xfrm>
                      <a:off x="4330404" y="8217069"/>
                      <a:ext cx="73056" cy="66098"/>
                    </a:xfrm>
                    <a:custGeom>
                      <a:avLst/>
                      <a:gdLst>
                        <a:gd name="connsiteX0" fmla="*/ 0 w 73056"/>
                        <a:gd name="connsiteY0" fmla="*/ 34789 h 66098"/>
                        <a:gd name="connsiteX1" fmla="*/ 38268 w 73056"/>
                        <a:gd name="connsiteY1" fmla="*/ 66099 h 66098"/>
                        <a:gd name="connsiteX2" fmla="*/ 73057 w 73056"/>
                        <a:gd name="connsiteY2" fmla="*/ 31310 h 66098"/>
                        <a:gd name="connsiteX3" fmla="*/ 34789 w 73056"/>
                        <a:gd name="connsiteY3" fmla="*/ 0 h 66098"/>
                        <a:gd name="connsiteX4" fmla="*/ 0 w 73056"/>
                        <a:gd name="connsiteY4" fmla="*/ 34789 h 66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056" h="66098">
                          <a:moveTo>
                            <a:pt x="0" y="34789"/>
                          </a:moveTo>
                          <a:cubicBezTo>
                            <a:pt x="0" y="52183"/>
                            <a:pt x="17394" y="66099"/>
                            <a:pt x="38268" y="66099"/>
                          </a:cubicBezTo>
                          <a:cubicBezTo>
                            <a:pt x="59141" y="66099"/>
                            <a:pt x="73057" y="48704"/>
                            <a:pt x="73057" y="31310"/>
                          </a:cubicBezTo>
                          <a:cubicBezTo>
                            <a:pt x="73057" y="13916"/>
                            <a:pt x="55662" y="0"/>
                            <a:pt x="34789" y="0"/>
                          </a:cubicBezTo>
                          <a:cubicBezTo>
                            <a:pt x="13916" y="0"/>
                            <a:pt x="0" y="13916"/>
                            <a:pt x="0" y="34789"/>
                          </a:cubicBezTo>
                          <a:close/>
                        </a:path>
                      </a:pathLst>
                    </a:custGeom>
                    <a:solidFill>
                      <a:srgbClr val="FBCFCF"/>
                    </a:solidFill>
                    <a:ln w="34755" cap="flat">
                      <a:noFill/>
                      <a:prstDash val="solid"/>
                      <a:miter/>
                    </a:ln>
                  </p:spPr>
                  <p:txBody>
                    <a:bodyPr rtlCol="0" anchor="ctr"/>
                    <a:lstStyle/>
                    <a:p>
                      <a:endParaRPr lang="en-US"/>
                    </a:p>
                  </p:txBody>
                </p:sp>
                <p:sp>
                  <p:nvSpPr>
                    <p:cNvPr id="758" name="Freeform: Shape 757">
                      <a:extLst>
                        <a:ext uri="{FF2B5EF4-FFF2-40B4-BE49-F238E27FC236}">
                          <a16:creationId xmlns:a16="http://schemas.microsoft.com/office/drawing/2014/main" xmlns="" id="{6EEE4A82-EDB8-428D-91B8-1259035B0AAF}"/>
                        </a:ext>
                      </a:extLst>
                    </p:cNvPr>
                    <p:cNvSpPr/>
                    <p:nvPr/>
                  </p:nvSpPr>
                  <p:spPr>
                    <a:xfrm>
                      <a:off x="4330404" y="8217069"/>
                      <a:ext cx="73056" cy="66098"/>
                    </a:xfrm>
                    <a:custGeom>
                      <a:avLst/>
                      <a:gdLst>
                        <a:gd name="connsiteX0" fmla="*/ 0 w 73056"/>
                        <a:gd name="connsiteY0" fmla="*/ 34789 h 66098"/>
                        <a:gd name="connsiteX1" fmla="*/ 38268 w 73056"/>
                        <a:gd name="connsiteY1" fmla="*/ 66099 h 66098"/>
                        <a:gd name="connsiteX2" fmla="*/ 73057 w 73056"/>
                        <a:gd name="connsiteY2" fmla="*/ 31310 h 66098"/>
                        <a:gd name="connsiteX3" fmla="*/ 34789 w 73056"/>
                        <a:gd name="connsiteY3" fmla="*/ 0 h 66098"/>
                        <a:gd name="connsiteX4" fmla="*/ 0 w 73056"/>
                        <a:gd name="connsiteY4" fmla="*/ 34789 h 66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056" h="66098">
                          <a:moveTo>
                            <a:pt x="0" y="34789"/>
                          </a:moveTo>
                          <a:cubicBezTo>
                            <a:pt x="0" y="52183"/>
                            <a:pt x="17394" y="66099"/>
                            <a:pt x="38268" y="66099"/>
                          </a:cubicBezTo>
                          <a:cubicBezTo>
                            <a:pt x="59141" y="66099"/>
                            <a:pt x="73057" y="48704"/>
                            <a:pt x="73057" y="31310"/>
                          </a:cubicBezTo>
                          <a:cubicBezTo>
                            <a:pt x="73057" y="13916"/>
                            <a:pt x="55662" y="0"/>
                            <a:pt x="34789" y="0"/>
                          </a:cubicBezTo>
                          <a:cubicBezTo>
                            <a:pt x="13916" y="0"/>
                            <a:pt x="0" y="13916"/>
                            <a:pt x="0" y="34789"/>
                          </a:cubicBezTo>
                          <a:close/>
                        </a:path>
                      </a:pathLst>
                    </a:custGeom>
                    <a:solidFill>
                      <a:srgbClr val="FBCECE"/>
                    </a:solidFill>
                    <a:ln w="34755" cap="flat">
                      <a:noFill/>
                      <a:prstDash val="solid"/>
                      <a:miter/>
                    </a:ln>
                  </p:spPr>
                  <p:txBody>
                    <a:bodyPr rtlCol="0" anchor="ctr"/>
                    <a:lstStyle/>
                    <a:p>
                      <a:endParaRPr lang="en-US"/>
                    </a:p>
                  </p:txBody>
                </p:sp>
                <p:sp>
                  <p:nvSpPr>
                    <p:cNvPr id="759" name="Freeform: Shape 758">
                      <a:extLst>
                        <a:ext uri="{FF2B5EF4-FFF2-40B4-BE49-F238E27FC236}">
                          <a16:creationId xmlns:a16="http://schemas.microsoft.com/office/drawing/2014/main" xmlns="" id="{B60639B9-B68A-44E9-BE4F-E6EAC75B6EC4}"/>
                        </a:ext>
                      </a:extLst>
                    </p:cNvPr>
                    <p:cNvSpPr/>
                    <p:nvPr/>
                  </p:nvSpPr>
                  <p:spPr>
                    <a:xfrm rot="10587420">
                      <a:off x="4333614" y="8216256"/>
                      <a:ext cx="69578" cy="62620"/>
                    </a:xfrm>
                    <a:custGeom>
                      <a:avLst/>
                      <a:gdLst>
                        <a:gd name="connsiteX0" fmla="*/ 69578 w 69578"/>
                        <a:gd name="connsiteY0" fmla="*/ 31310 h 62620"/>
                        <a:gd name="connsiteX1" fmla="*/ 34789 w 69578"/>
                        <a:gd name="connsiteY1" fmla="*/ 62621 h 62620"/>
                        <a:gd name="connsiteX2" fmla="*/ 0 w 69578"/>
                        <a:gd name="connsiteY2" fmla="*/ 31310 h 62620"/>
                        <a:gd name="connsiteX3" fmla="*/ 34789 w 69578"/>
                        <a:gd name="connsiteY3" fmla="*/ 0 h 62620"/>
                        <a:gd name="connsiteX4" fmla="*/ 69578 w 69578"/>
                        <a:gd name="connsiteY4" fmla="*/ 31310 h 62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78" h="62620">
                          <a:moveTo>
                            <a:pt x="69578" y="31310"/>
                          </a:moveTo>
                          <a:cubicBezTo>
                            <a:pt x="69578" y="48602"/>
                            <a:pt x="54003" y="62621"/>
                            <a:pt x="34789" y="62621"/>
                          </a:cubicBezTo>
                          <a:cubicBezTo>
                            <a:pt x="15576" y="62621"/>
                            <a:pt x="0" y="48603"/>
                            <a:pt x="0" y="31310"/>
                          </a:cubicBezTo>
                          <a:cubicBezTo>
                            <a:pt x="0" y="14018"/>
                            <a:pt x="15576" y="0"/>
                            <a:pt x="34789" y="0"/>
                          </a:cubicBezTo>
                          <a:cubicBezTo>
                            <a:pt x="54003" y="0"/>
                            <a:pt x="69578" y="14018"/>
                            <a:pt x="69578" y="31310"/>
                          </a:cubicBezTo>
                          <a:close/>
                        </a:path>
                      </a:pathLst>
                    </a:custGeom>
                    <a:solidFill>
                      <a:srgbClr val="FBCDCD"/>
                    </a:solidFill>
                    <a:ln w="34755" cap="flat">
                      <a:noFill/>
                      <a:prstDash val="solid"/>
                      <a:miter/>
                    </a:ln>
                  </p:spPr>
                  <p:txBody>
                    <a:bodyPr rtlCol="0" anchor="ctr"/>
                    <a:lstStyle/>
                    <a:p>
                      <a:endParaRPr lang="en-US"/>
                    </a:p>
                  </p:txBody>
                </p:sp>
                <p:sp>
                  <p:nvSpPr>
                    <p:cNvPr id="760" name="Freeform: Shape 759">
                      <a:extLst>
                        <a:ext uri="{FF2B5EF4-FFF2-40B4-BE49-F238E27FC236}">
                          <a16:creationId xmlns:a16="http://schemas.microsoft.com/office/drawing/2014/main" xmlns="" id="{55D8B493-C4C9-42E4-8977-679ACD370EE3}"/>
                        </a:ext>
                      </a:extLst>
                    </p:cNvPr>
                    <p:cNvSpPr/>
                    <p:nvPr/>
                  </p:nvSpPr>
                  <p:spPr>
                    <a:xfrm>
                      <a:off x="4330404" y="8217069"/>
                      <a:ext cx="73056" cy="66098"/>
                    </a:xfrm>
                    <a:custGeom>
                      <a:avLst/>
                      <a:gdLst>
                        <a:gd name="connsiteX0" fmla="*/ 0 w 73056"/>
                        <a:gd name="connsiteY0" fmla="*/ 34789 h 66098"/>
                        <a:gd name="connsiteX1" fmla="*/ 38268 w 73056"/>
                        <a:gd name="connsiteY1" fmla="*/ 66099 h 66098"/>
                        <a:gd name="connsiteX2" fmla="*/ 73057 w 73056"/>
                        <a:gd name="connsiteY2" fmla="*/ 31310 h 66098"/>
                        <a:gd name="connsiteX3" fmla="*/ 34789 w 73056"/>
                        <a:gd name="connsiteY3" fmla="*/ 0 h 66098"/>
                        <a:gd name="connsiteX4" fmla="*/ 0 w 73056"/>
                        <a:gd name="connsiteY4" fmla="*/ 34789 h 66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056" h="66098">
                          <a:moveTo>
                            <a:pt x="0" y="34789"/>
                          </a:moveTo>
                          <a:cubicBezTo>
                            <a:pt x="0" y="52183"/>
                            <a:pt x="17394" y="66099"/>
                            <a:pt x="38268" y="66099"/>
                          </a:cubicBezTo>
                          <a:cubicBezTo>
                            <a:pt x="59141" y="66099"/>
                            <a:pt x="73057" y="48704"/>
                            <a:pt x="73057" y="31310"/>
                          </a:cubicBezTo>
                          <a:cubicBezTo>
                            <a:pt x="73057" y="13916"/>
                            <a:pt x="55662" y="0"/>
                            <a:pt x="34789" y="0"/>
                          </a:cubicBezTo>
                          <a:cubicBezTo>
                            <a:pt x="13916" y="0"/>
                            <a:pt x="0" y="13916"/>
                            <a:pt x="0" y="34789"/>
                          </a:cubicBezTo>
                          <a:close/>
                        </a:path>
                      </a:pathLst>
                    </a:custGeom>
                    <a:solidFill>
                      <a:srgbClr val="FBCCCC"/>
                    </a:solidFill>
                    <a:ln w="34755" cap="flat">
                      <a:noFill/>
                      <a:prstDash val="solid"/>
                      <a:miter/>
                    </a:ln>
                  </p:spPr>
                  <p:txBody>
                    <a:bodyPr rtlCol="0" anchor="ctr"/>
                    <a:lstStyle/>
                    <a:p>
                      <a:endParaRPr lang="en-US"/>
                    </a:p>
                  </p:txBody>
                </p:sp>
                <p:sp>
                  <p:nvSpPr>
                    <p:cNvPr id="761" name="Freeform: Shape 760">
                      <a:extLst>
                        <a:ext uri="{FF2B5EF4-FFF2-40B4-BE49-F238E27FC236}">
                          <a16:creationId xmlns:a16="http://schemas.microsoft.com/office/drawing/2014/main" xmlns="" id="{CA8C632B-C887-47B7-8096-0CAF211DB54E}"/>
                        </a:ext>
                      </a:extLst>
                    </p:cNvPr>
                    <p:cNvSpPr/>
                    <p:nvPr/>
                  </p:nvSpPr>
                  <p:spPr>
                    <a:xfrm rot="10584082">
                      <a:off x="4333777" y="8216312"/>
                      <a:ext cx="69575" cy="62617"/>
                    </a:xfrm>
                    <a:custGeom>
                      <a:avLst/>
                      <a:gdLst>
                        <a:gd name="connsiteX0" fmla="*/ 69576 w 69575"/>
                        <a:gd name="connsiteY0" fmla="*/ 31309 h 62617"/>
                        <a:gd name="connsiteX1" fmla="*/ 34788 w 69575"/>
                        <a:gd name="connsiteY1" fmla="*/ 62618 h 62617"/>
                        <a:gd name="connsiteX2" fmla="*/ 0 w 69575"/>
                        <a:gd name="connsiteY2" fmla="*/ 31309 h 62617"/>
                        <a:gd name="connsiteX3" fmla="*/ 34788 w 69575"/>
                        <a:gd name="connsiteY3" fmla="*/ 0 h 62617"/>
                        <a:gd name="connsiteX4" fmla="*/ 69576 w 69575"/>
                        <a:gd name="connsiteY4" fmla="*/ 31309 h 626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75" h="62617">
                          <a:moveTo>
                            <a:pt x="69576" y="31309"/>
                          </a:moveTo>
                          <a:cubicBezTo>
                            <a:pt x="69576" y="48600"/>
                            <a:pt x="54000" y="62618"/>
                            <a:pt x="34788" y="62618"/>
                          </a:cubicBezTo>
                          <a:cubicBezTo>
                            <a:pt x="15575" y="62618"/>
                            <a:pt x="0" y="48601"/>
                            <a:pt x="0" y="31309"/>
                          </a:cubicBezTo>
                          <a:cubicBezTo>
                            <a:pt x="0" y="14018"/>
                            <a:pt x="15575" y="0"/>
                            <a:pt x="34788" y="0"/>
                          </a:cubicBezTo>
                          <a:cubicBezTo>
                            <a:pt x="54000" y="0"/>
                            <a:pt x="69576" y="14017"/>
                            <a:pt x="69576" y="31309"/>
                          </a:cubicBezTo>
                          <a:close/>
                        </a:path>
                      </a:pathLst>
                    </a:custGeom>
                    <a:solidFill>
                      <a:srgbClr val="FBCBCB"/>
                    </a:solidFill>
                    <a:ln w="34754" cap="flat">
                      <a:noFill/>
                      <a:prstDash val="solid"/>
                      <a:miter/>
                    </a:ln>
                  </p:spPr>
                  <p:txBody>
                    <a:bodyPr rtlCol="0" anchor="ctr"/>
                    <a:lstStyle/>
                    <a:p>
                      <a:endParaRPr lang="en-US"/>
                    </a:p>
                  </p:txBody>
                </p:sp>
                <p:sp>
                  <p:nvSpPr>
                    <p:cNvPr id="762" name="Freeform: Shape 761">
                      <a:extLst>
                        <a:ext uri="{FF2B5EF4-FFF2-40B4-BE49-F238E27FC236}">
                          <a16:creationId xmlns:a16="http://schemas.microsoft.com/office/drawing/2014/main" xmlns="" id="{8C27E8A7-5683-4727-8609-9E0F909F46D8}"/>
                        </a:ext>
                      </a:extLst>
                    </p:cNvPr>
                    <p:cNvSpPr/>
                    <p:nvPr/>
                  </p:nvSpPr>
                  <p:spPr>
                    <a:xfrm>
                      <a:off x="4330404" y="8216532"/>
                      <a:ext cx="73056" cy="63693"/>
                    </a:xfrm>
                    <a:custGeom>
                      <a:avLst/>
                      <a:gdLst>
                        <a:gd name="connsiteX0" fmla="*/ 0 w 73056"/>
                        <a:gd name="connsiteY0" fmla="*/ 35325 h 63693"/>
                        <a:gd name="connsiteX1" fmla="*/ 38268 w 73056"/>
                        <a:gd name="connsiteY1" fmla="*/ 63156 h 63693"/>
                        <a:gd name="connsiteX2" fmla="*/ 73057 w 73056"/>
                        <a:gd name="connsiteY2" fmla="*/ 28368 h 63693"/>
                        <a:gd name="connsiteX3" fmla="*/ 34789 w 73056"/>
                        <a:gd name="connsiteY3" fmla="*/ 537 h 63693"/>
                        <a:gd name="connsiteX4" fmla="*/ 0 w 73056"/>
                        <a:gd name="connsiteY4" fmla="*/ 35325 h 63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056" h="63693">
                          <a:moveTo>
                            <a:pt x="0" y="35325"/>
                          </a:moveTo>
                          <a:cubicBezTo>
                            <a:pt x="0" y="52720"/>
                            <a:pt x="17394" y="66635"/>
                            <a:pt x="38268" y="63156"/>
                          </a:cubicBezTo>
                          <a:cubicBezTo>
                            <a:pt x="59141" y="63156"/>
                            <a:pt x="73057" y="45762"/>
                            <a:pt x="73057" y="28368"/>
                          </a:cubicBezTo>
                          <a:cubicBezTo>
                            <a:pt x="73057" y="10973"/>
                            <a:pt x="55662" y="-2942"/>
                            <a:pt x="34789" y="537"/>
                          </a:cubicBezTo>
                          <a:cubicBezTo>
                            <a:pt x="13916" y="537"/>
                            <a:pt x="0" y="14452"/>
                            <a:pt x="0" y="35325"/>
                          </a:cubicBezTo>
                          <a:close/>
                        </a:path>
                      </a:pathLst>
                    </a:custGeom>
                    <a:solidFill>
                      <a:srgbClr val="FBCACA"/>
                    </a:solidFill>
                    <a:ln w="34755" cap="flat">
                      <a:noFill/>
                      <a:prstDash val="solid"/>
                      <a:miter/>
                    </a:ln>
                  </p:spPr>
                  <p:txBody>
                    <a:bodyPr rtlCol="0" anchor="ctr"/>
                    <a:lstStyle/>
                    <a:p>
                      <a:endParaRPr lang="en-US"/>
                    </a:p>
                  </p:txBody>
                </p:sp>
                <p:sp>
                  <p:nvSpPr>
                    <p:cNvPr id="763" name="Freeform: Shape 762">
                      <a:extLst>
                        <a:ext uri="{FF2B5EF4-FFF2-40B4-BE49-F238E27FC236}">
                          <a16:creationId xmlns:a16="http://schemas.microsoft.com/office/drawing/2014/main" xmlns="" id="{2EE4CE95-ED43-44DF-9E39-FA7D45ABB026}"/>
                        </a:ext>
                      </a:extLst>
                    </p:cNvPr>
                    <p:cNvSpPr/>
                    <p:nvPr/>
                  </p:nvSpPr>
                  <p:spPr>
                    <a:xfrm>
                      <a:off x="4330404" y="8216532"/>
                      <a:ext cx="73056" cy="63693"/>
                    </a:xfrm>
                    <a:custGeom>
                      <a:avLst/>
                      <a:gdLst>
                        <a:gd name="connsiteX0" fmla="*/ 0 w 73056"/>
                        <a:gd name="connsiteY0" fmla="*/ 35325 h 63693"/>
                        <a:gd name="connsiteX1" fmla="*/ 38268 w 73056"/>
                        <a:gd name="connsiteY1" fmla="*/ 63156 h 63693"/>
                        <a:gd name="connsiteX2" fmla="*/ 73057 w 73056"/>
                        <a:gd name="connsiteY2" fmla="*/ 28368 h 63693"/>
                        <a:gd name="connsiteX3" fmla="*/ 34789 w 73056"/>
                        <a:gd name="connsiteY3" fmla="*/ 537 h 63693"/>
                        <a:gd name="connsiteX4" fmla="*/ 0 w 73056"/>
                        <a:gd name="connsiteY4" fmla="*/ 35325 h 63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056" h="63693">
                          <a:moveTo>
                            <a:pt x="0" y="35325"/>
                          </a:moveTo>
                          <a:cubicBezTo>
                            <a:pt x="0" y="52720"/>
                            <a:pt x="17394" y="66635"/>
                            <a:pt x="38268" y="63156"/>
                          </a:cubicBezTo>
                          <a:cubicBezTo>
                            <a:pt x="59141" y="63156"/>
                            <a:pt x="73057" y="45762"/>
                            <a:pt x="73057" y="28368"/>
                          </a:cubicBezTo>
                          <a:cubicBezTo>
                            <a:pt x="73057" y="10973"/>
                            <a:pt x="55662" y="-2942"/>
                            <a:pt x="34789" y="537"/>
                          </a:cubicBezTo>
                          <a:cubicBezTo>
                            <a:pt x="13916" y="537"/>
                            <a:pt x="0" y="17931"/>
                            <a:pt x="0" y="35325"/>
                          </a:cubicBezTo>
                          <a:close/>
                        </a:path>
                      </a:pathLst>
                    </a:custGeom>
                    <a:solidFill>
                      <a:srgbClr val="FBC9C9"/>
                    </a:solidFill>
                    <a:ln w="34755" cap="flat">
                      <a:noFill/>
                      <a:prstDash val="solid"/>
                      <a:miter/>
                    </a:ln>
                  </p:spPr>
                  <p:txBody>
                    <a:bodyPr rtlCol="0" anchor="ctr"/>
                    <a:lstStyle/>
                    <a:p>
                      <a:endParaRPr lang="en-US"/>
                    </a:p>
                  </p:txBody>
                </p:sp>
                <p:sp>
                  <p:nvSpPr>
                    <p:cNvPr id="764" name="Freeform: Shape 763">
                      <a:extLst>
                        <a:ext uri="{FF2B5EF4-FFF2-40B4-BE49-F238E27FC236}">
                          <a16:creationId xmlns:a16="http://schemas.microsoft.com/office/drawing/2014/main" xmlns="" id="{C2C3350D-AC46-4328-9D28-AA25F68EEAE2}"/>
                        </a:ext>
                      </a:extLst>
                    </p:cNvPr>
                    <p:cNvSpPr/>
                    <p:nvPr/>
                  </p:nvSpPr>
                  <p:spPr>
                    <a:xfrm>
                      <a:off x="4330404" y="8216532"/>
                      <a:ext cx="70110" cy="63693"/>
                    </a:xfrm>
                    <a:custGeom>
                      <a:avLst/>
                      <a:gdLst>
                        <a:gd name="connsiteX0" fmla="*/ 0 w 70110"/>
                        <a:gd name="connsiteY0" fmla="*/ 35325 h 63693"/>
                        <a:gd name="connsiteX1" fmla="*/ 38268 w 70110"/>
                        <a:gd name="connsiteY1" fmla="*/ 63156 h 63693"/>
                        <a:gd name="connsiteX2" fmla="*/ 69578 w 70110"/>
                        <a:gd name="connsiteY2" fmla="*/ 28368 h 63693"/>
                        <a:gd name="connsiteX3" fmla="*/ 31310 w 70110"/>
                        <a:gd name="connsiteY3" fmla="*/ 537 h 63693"/>
                        <a:gd name="connsiteX4" fmla="*/ 0 w 70110"/>
                        <a:gd name="connsiteY4" fmla="*/ 35325 h 63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10" h="63693">
                          <a:moveTo>
                            <a:pt x="0" y="35325"/>
                          </a:moveTo>
                          <a:cubicBezTo>
                            <a:pt x="0" y="52720"/>
                            <a:pt x="17394" y="66635"/>
                            <a:pt x="38268" y="63156"/>
                          </a:cubicBezTo>
                          <a:cubicBezTo>
                            <a:pt x="59141" y="63156"/>
                            <a:pt x="73057" y="45762"/>
                            <a:pt x="69578" y="28368"/>
                          </a:cubicBezTo>
                          <a:cubicBezTo>
                            <a:pt x="69578" y="10973"/>
                            <a:pt x="52183" y="-2942"/>
                            <a:pt x="31310" y="537"/>
                          </a:cubicBezTo>
                          <a:cubicBezTo>
                            <a:pt x="13916" y="537"/>
                            <a:pt x="0" y="17931"/>
                            <a:pt x="0" y="35325"/>
                          </a:cubicBezTo>
                          <a:close/>
                        </a:path>
                      </a:pathLst>
                    </a:custGeom>
                    <a:solidFill>
                      <a:srgbClr val="FBC8C8"/>
                    </a:solidFill>
                    <a:ln w="34755" cap="flat">
                      <a:noFill/>
                      <a:prstDash val="solid"/>
                      <a:miter/>
                    </a:ln>
                  </p:spPr>
                  <p:txBody>
                    <a:bodyPr rtlCol="0" anchor="ctr"/>
                    <a:lstStyle/>
                    <a:p>
                      <a:endParaRPr lang="en-US"/>
                    </a:p>
                  </p:txBody>
                </p:sp>
                <p:sp>
                  <p:nvSpPr>
                    <p:cNvPr id="765" name="Freeform: Shape 764">
                      <a:extLst>
                        <a:ext uri="{FF2B5EF4-FFF2-40B4-BE49-F238E27FC236}">
                          <a16:creationId xmlns:a16="http://schemas.microsoft.com/office/drawing/2014/main" xmlns="" id="{63CD0217-3068-43B9-B22D-2D132995A3D4}"/>
                        </a:ext>
                      </a:extLst>
                    </p:cNvPr>
                    <p:cNvSpPr/>
                    <p:nvPr/>
                  </p:nvSpPr>
                  <p:spPr>
                    <a:xfrm rot="10589256">
                      <a:off x="4333690" y="8216322"/>
                      <a:ext cx="69575" cy="62618"/>
                    </a:xfrm>
                    <a:custGeom>
                      <a:avLst/>
                      <a:gdLst>
                        <a:gd name="connsiteX0" fmla="*/ 69576 w 69575"/>
                        <a:gd name="connsiteY0" fmla="*/ 31309 h 62618"/>
                        <a:gd name="connsiteX1" fmla="*/ 34788 w 69575"/>
                        <a:gd name="connsiteY1" fmla="*/ 62618 h 62618"/>
                        <a:gd name="connsiteX2" fmla="*/ 0 w 69575"/>
                        <a:gd name="connsiteY2" fmla="*/ 31309 h 62618"/>
                        <a:gd name="connsiteX3" fmla="*/ 34788 w 69575"/>
                        <a:gd name="connsiteY3" fmla="*/ 0 h 62618"/>
                        <a:gd name="connsiteX4" fmla="*/ 69576 w 69575"/>
                        <a:gd name="connsiteY4" fmla="*/ 31309 h 626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75" h="62618">
                          <a:moveTo>
                            <a:pt x="69576" y="31309"/>
                          </a:moveTo>
                          <a:cubicBezTo>
                            <a:pt x="69576" y="48601"/>
                            <a:pt x="54001" y="62618"/>
                            <a:pt x="34788" y="62618"/>
                          </a:cubicBezTo>
                          <a:cubicBezTo>
                            <a:pt x="15575" y="62618"/>
                            <a:pt x="0" y="48601"/>
                            <a:pt x="0" y="31309"/>
                          </a:cubicBezTo>
                          <a:cubicBezTo>
                            <a:pt x="0" y="14018"/>
                            <a:pt x="15575" y="0"/>
                            <a:pt x="34788" y="0"/>
                          </a:cubicBezTo>
                          <a:cubicBezTo>
                            <a:pt x="54001" y="0"/>
                            <a:pt x="69576" y="14018"/>
                            <a:pt x="69576" y="31309"/>
                          </a:cubicBezTo>
                          <a:close/>
                        </a:path>
                      </a:pathLst>
                    </a:custGeom>
                    <a:solidFill>
                      <a:srgbClr val="FBC7C7"/>
                    </a:solidFill>
                    <a:ln w="34754" cap="flat">
                      <a:noFill/>
                      <a:prstDash val="solid"/>
                      <a:miter/>
                    </a:ln>
                  </p:spPr>
                  <p:txBody>
                    <a:bodyPr rtlCol="0" anchor="ctr"/>
                    <a:lstStyle/>
                    <a:p>
                      <a:endParaRPr lang="en-US"/>
                    </a:p>
                  </p:txBody>
                </p:sp>
                <p:sp>
                  <p:nvSpPr>
                    <p:cNvPr id="766" name="Freeform: Shape 765">
                      <a:extLst>
                        <a:ext uri="{FF2B5EF4-FFF2-40B4-BE49-F238E27FC236}">
                          <a16:creationId xmlns:a16="http://schemas.microsoft.com/office/drawing/2014/main" xmlns="" id="{8921B9CD-C9D0-4AAC-AD99-325ABD7FC0DC}"/>
                        </a:ext>
                      </a:extLst>
                    </p:cNvPr>
                    <p:cNvSpPr/>
                    <p:nvPr/>
                  </p:nvSpPr>
                  <p:spPr>
                    <a:xfrm>
                      <a:off x="4333435" y="8220100"/>
                      <a:ext cx="66994" cy="59588"/>
                    </a:xfrm>
                    <a:custGeom>
                      <a:avLst/>
                      <a:gdLst>
                        <a:gd name="connsiteX0" fmla="*/ 448 w 66994"/>
                        <a:gd name="connsiteY0" fmla="*/ 31758 h 59588"/>
                        <a:gd name="connsiteX1" fmla="*/ 35237 w 66994"/>
                        <a:gd name="connsiteY1" fmla="*/ 59589 h 59588"/>
                        <a:gd name="connsiteX2" fmla="*/ 66546 w 66994"/>
                        <a:gd name="connsiteY2" fmla="*/ 28279 h 59588"/>
                        <a:gd name="connsiteX3" fmla="*/ 31757 w 66994"/>
                        <a:gd name="connsiteY3" fmla="*/ 448 h 59588"/>
                        <a:gd name="connsiteX4" fmla="*/ 448 w 66994"/>
                        <a:gd name="connsiteY4" fmla="*/ 31758 h 595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94" h="59588">
                          <a:moveTo>
                            <a:pt x="448" y="31758"/>
                          </a:moveTo>
                          <a:cubicBezTo>
                            <a:pt x="448" y="49152"/>
                            <a:pt x="17842" y="59589"/>
                            <a:pt x="35237" y="59589"/>
                          </a:cubicBezTo>
                          <a:cubicBezTo>
                            <a:pt x="52631" y="59589"/>
                            <a:pt x="70025" y="42194"/>
                            <a:pt x="66546" y="28279"/>
                          </a:cubicBezTo>
                          <a:cubicBezTo>
                            <a:pt x="66546" y="10884"/>
                            <a:pt x="49152" y="448"/>
                            <a:pt x="31757" y="448"/>
                          </a:cubicBezTo>
                          <a:cubicBezTo>
                            <a:pt x="14363" y="-3031"/>
                            <a:pt x="-3031" y="14363"/>
                            <a:pt x="448" y="31758"/>
                          </a:cubicBezTo>
                          <a:close/>
                        </a:path>
                      </a:pathLst>
                    </a:custGeom>
                    <a:solidFill>
                      <a:srgbClr val="FBC6C6"/>
                    </a:solidFill>
                    <a:ln w="34755" cap="flat">
                      <a:noFill/>
                      <a:prstDash val="solid"/>
                      <a:miter/>
                    </a:ln>
                  </p:spPr>
                  <p:txBody>
                    <a:bodyPr rtlCol="0" anchor="ctr"/>
                    <a:lstStyle/>
                    <a:p>
                      <a:endParaRPr lang="en-US"/>
                    </a:p>
                  </p:txBody>
                </p:sp>
                <p:sp>
                  <p:nvSpPr>
                    <p:cNvPr id="767" name="Freeform: Shape 766">
                      <a:extLst>
                        <a:ext uri="{FF2B5EF4-FFF2-40B4-BE49-F238E27FC236}">
                          <a16:creationId xmlns:a16="http://schemas.microsoft.com/office/drawing/2014/main" xmlns="" id="{F05B672C-735B-4A1F-B8ED-C3F60A82273E}"/>
                        </a:ext>
                      </a:extLst>
                    </p:cNvPr>
                    <p:cNvSpPr/>
                    <p:nvPr/>
                  </p:nvSpPr>
                  <p:spPr>
                    <a:xfrm rot="10585037">
                      <a:off x="4333796" y="8216358"/>
                      <a:ext cx="69574" cy="62616"/>
                    </a:xfrm>
                    <a:custGeom>
                      <a:avLst/>
                      <a:gdLst>
                        <a:gd name="connsiteX0" fmla="*/ 69574 w 69574"/>
                        <a:gd name="connsiteY0" fmla="*/ 31308 h 62616"/>
                        <a:gd name="connsiteX1" fmla="*/ 34787 w 69574"/>
                        <a:gd name="connsiteY1" fmla="*/ 62617 h 62616"/>
                        <a:gd name="connsiteX2" fmla="*/ 0 w 69574"/>
                        <a:gd name="connsiteY2" fmla="*/ 31308 h 62616"/>
                        <a:gd name="connsiteX3" fmla="*/ 34787 w 69574"/>
                        <a:gd name="connsiteY3" fmla="*/ 0 h 62616"/>
                        <a:gd name="connsiteX4" fmla="*/ 69574 w 69574"/>
                        <a:gd name="connsiteY4" fmla="*/ 31308 h 626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74" h="62616">
                          <a:moveTo>
                            <a:pt x="69574" y="31308"/>
                          </a:moveTo>
                          <a:cubicBezTo>
                            <a:pt x="69574" y="48600"/>
                            <a:pt x="54000" y="62617"/>
                            <a:pt x="34787" y="62617"/>
                          </a:cubicBezTo>
                          <a:cubicBezTo>
                            <a:pt x="15575" y="62617"/>
                            <a:pt x="0" y="48600"/>
                            <a:pt x="0" y="31308"/>
                          </a:cubicBezTo>
                          <a:cubicBezTo>
                            <a:pt x="0" y="14017"/>
                            <a:pt x="15575" y="0"/>
                            <a:pt x="34787" y="0"/>
                          </a:cubicBezTo>
                          <a:cubicBezTo>
                            <a:pt x="54000" y="0"/>
                            <a:pt x="69574" y="14017"/>
                            <a:pt x="69574" y="31308"/>
                          </a:cubicBezTo>
                          <a:close/>
                        </a:path>
                      </a:pathLst>
                    </a:custGeom>
                    <a:solidFill>
                      <a:srgbClr val="FBC5C5"/>
                    </a:solidFill>
                    <a:ln w="34753" cap="flat">
                      <a:noFill/>
                      <a:prstDash val="solid"/>
                      <a:miter/>
                    </a:ln>
                  </p:spPr>
                  <p:txBody>
                    <a:bodyPr rtlCol="0" anchor="ctr"/>
                    <a:lstStyle/>
                    <a:p>
                      <a:endParaRPr lang="en-US"/>
                    </a:p>
                  </p:txBody>
                </p:sp>
                <p:sp>
                  <p:nvSpPr>
                    <p:cNvPr id="768" name="Freeform: Shape 767">
                      <a:extLst>
                        <a:ext uri="{FF2B5EF4-FFF2-40B4-BE49-F238E27FC236}">
                          <a16:creationId xmlns:a16="http://schemas.microsoft.com/office/drawing/2014/main" xmlns="" id="{F81A4080-6FBF-4557-9971-696D579463E4}"/>
                        </a:ext>
                      </a:extLst>
                    </p:cNvPr>
                    <p:cNvSpPr/>
                    <p:nvPr/>
                  </p:nvSpPr>
                  <p:spPr>
                    <a:xfrm>
                      <a:off x="4333883" y="8220548"/>
                      <a:ext cx="66098" cy="59140"/>
                    </a:xfrm>
                    <a:custGeom>
                      <a:avLst/>
                      <a:gdLst>
                        <a:gd name="connsiteX0" fmla="*/ 0 w 66098"/>
                        <a:gd name="connsiteY0" fmla="*/ 31310 h 59140"/>
                        <a:gd name="connsiteX1" fmla="*/ 34789 w 66098"/>
                        <a:gd name="connsiteY1" fmla="*/ 59141 h 59140"/>
                        <a:gd name="connsiteX2" fmla="*/ 66098 w 66098"/>
                        <a:gd name="connsiteY2" fmla="*/ 27831 h 59140"/>
                        <a:gd name="connsiteX3" fmla="*/ 31310 w 66098"/>
                        <a:gd name="connsiteY3" fmla="*/ 0 h 59140"/>
                        <a:gd name="connsiteX4" fmla="*/ 0 w 66098"/>
                        <a:gd name="connsiteY4" fmla="*/ 31310 h 59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98" h="59140">
                          <a:moveTo>
                            <a:pt x="0" y="31310"/>
                          </a:moveTo>
                          <a:cubicBezTo>
                            <a:pt x="0" y="48704"/>
                            <a:pt x="17394" y="59141"/>
                            <a:pt x="34789" y="59141"/>
                          </a:cubicBezTo>
                          <a:cubicBezTo>
                            <a:pt x="52183" y="59141"/>
                            <a:pt x="66098" y="45225"/>
                            <a:pt x="66098" y="27831"/>
                          </a:cubicBezTo>
                          <a:cubicBezTo>
                            <a:pt x="66098" y="10437"/>
                            <a:pt x="48704" y="0"/>
                            <a:pt x="31310" y="0"/>
                          </a:cubicBezTo>
                          <a:cubicBezTo>
                            <a:pt x="13915" y="0"/>
                            <a:pt x="0" y="13916"/>
                            <a:pt x="0" y="31310"/>
                          </a:cubicBezTo>
                          <a:close/>
                        </a:path>
                      </a:pathLst>
                    </a:custGeom>
                    <a:solidFill>
                      <a:srgbClr val="FBC4C4"/>
                    </a:solidFill>
                    <a:ln w="34755" cap="flat">
                      <a:noFill/>
                      <a:prstDash val="solid"/>
                      <a:miter/>
                    </a:ln>
                  </p:spPr>
                  <p:txBody>
                    <a:bodyPr rtlCol="0" anchor="ctr"/>
                    <a:lstStyle/>
                    <a:p>
                      <a:endParaRPr lang="en-US"/>
                    </a:p>
                  </p:txBody>
                </p:sp>
                <p:sp>
                  <p:nvSpPr>
                    <p:cNvPr id="769" name="Freeform: Shape 768">
                      <a:extLst>
                        <a:ext uri="{FF2B5EF4-FFF2-40B4-BE49-F238E27FC236}">
                          <a16:creationId xmlns:a16="http://schemas.microsoft.com/office/drawing/2014/main" xmlns="" id="{75C6795D-F2BC-4EED-AABF-7E3AEC86C520}"/>
                        </a:ext>
                      </a:extLst>
                    </p:cNvPr>
                    <p:cNvSpPr/>
                    <p:nvPr/>
                  </p:nvSpPr>
                  <p:spPr>
                    <a:xfrm>
                      <a:off x="4333883" y="8220548"/>
                      <a:ext cx="66098" cy="59140"/>
                    </a:xfrm>
                    <a:custGeom>
                      <a:avLst/>
                      <a:gdLst>
                        <a:gd name="connsiteX0" fmla="*/ 0 w 66098"/>
                        <a:gd name="connsiteY0" fmla="*/ 31310 h 59140"/>
                        <a:gd name="connsiteX1" fmla="*/ 34789 w 66098"/>
                        <a:gd name="connsiteY1" fmla="*/ 59141 h 59140"/>
                        <a:gd name="connsiteX2" fmla="*/ 66098 w 66098"/>
                        <a:gd name="connsiteY2" fmla="*/ 27831 h 59140"/>
                        <a:gd name="connsiteX3" fmla="*/ 31310 w 66098"/>
                        <a:gd name="connsiteY3" fmla="*/ 0 h 59140"/>
                        <a:gd name="connsiteX4" fmla="*/ 0 w 66098"/>
                        <a:gd name="connsiteY4" fmla="*/ 31310 h 59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98" h="59140">
                          <a:moveTo>
                            <a:pt x="0" y="31310"/>
                          </a:moveTo>
                          <a:cubicBezTo>
                            <a:pt x="0" y="48704"/>
                            <a:pt x="17394" y="59141"/>
                            <a:pt x="34789" y="59141"/>
                          </a:cubicBezTo>
                          <a:cubicBezTo>
                            <a:pt x="52183" y="59141"/>
                            <a:pt x="66098" y="45225"/>
                            <a:pt x="66098" y="27831"/>
                          </a:cubicBezTo>
                          <a:cubicBezTo>
                            <a:pt x="66098" y="10437"/>
                            <a:pt x="48704" y="0"/>
                            <a:pt x="31310" y="0"/>
                          </a:cubicBezTo>
                          <a:cubicBezTo>
                            <a:pt x="13915" y="0"/>
                            <a:pt x="0" y="13916"/>
                            <a:pt x="0" y="31310"/>
                          </a:cubicBezTo>
                          <a:close/>
                        </a:path>
                      </a:pathLst>
                    </a:custGeom>
                    <a:solidFill>
                      <a:srgbClr val="FBC3C3"/>
                    </a:solidFill>
                    <a:ln w="34755" cap="flat">
                      <a:noFill/>
                      <a:prstDash val="solid"/>
                      <a:miter/>
                    </a:ln>
                  </p:spPr>
                  <p:txBody>
                    <a:bodyPr rtlCol="0" anchor="ctr"/>
                    <a:lstStyle/>
                    <a:p>
                      <a:endParaRPr lang="en-US"/>
                    </a:p>
                  </p:txBody>
                </p:sp>
                <p:sp>
                  <p:nvSpPr>
                    <p:cNvPr id="770" name="Freeform: Shape 769">
                      <a:extLst>
                        <a:ext uri="{FF2B5EF4-FFF2-40B4-BE49-F238E27FC236}">
                          <a16:creationId xmlns:a16="http://schemas.microsoft.com/office/drawing/2014/main" xmlns="" id="{2670F027-F7A7-48D6-9BF5-0A7AB9612623}"/>
                        </a:ext>
                      </a:extLst>
                    </p:cNvPr>
                    <p:cNvSpPr/>
                    <p:nvPr/>
                  </p:nvSpPr>
                  <p:spPr>
                    <a:xfrm>
                      <a:off x="4333883" y="8217069"/>
                      <a:ext cx="66098" cy="59140"/>
                    </a:xfrm>
                    <a:custGeom>
                      <a:avLst/>
                      <a:gdLst>
                        <a:gd name="connsiteX0" fmla="*/ 0 w 66098"/>
                        <a:gd name="connsiteY0" fmla="*/ 31310 h 59140"/>
                        <a:gd name="connsiteX1" fmla="*/ 34789 w 66098"/>
                        <a:gd name="connsiteY1" fmla="*/ 59141 h 59140"/>
                        <a:gd name="connsiteX2" fmla="*/ 66098 w 66098"/>
                        <a:gd name="connsiteY2" fmla="*/ 27831 h 59140"/>
                        <a:gd name="connsiteX3" fmla="*/ 31310 w 66098"/>
                        <a:gd name="connsiteY3" fmla="*/ 0 h 59140"/>
                        <a:gd name="connsiteX4" fmla="*/ 0 w 66098"/>
                        <a:gd name="connsiteY4" fmla="*/ 31310 h 59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98" h="59140">
                          <a:moveTo>
                            <a:pt x="0" y="31310"/>
                          </a:moveTo>
                          <a:cubicBezTo>
                            <a:pt x="0" y="48704"/>
                            <a:pt x="17394" y="59141"/>
                            <a:pt x="34789" y="59141"/>
                          </a:cubicBezTo>
                          <a:cubicBezTo>
                            <a:pt x="52183" y="59141"/>
                            <a:pt x="66098" y="45225"/>
                            <a:pt x="66098" y="27831"/>
                          </a:cubicBezTo>
                          <a:cubicBezTo>
                            <a:pt x="66098" y="10437"/>
                            <a:pt x="48704" y="0"/>
                            <a:pt x="31310" y="0"/>
                          </a:cubicBezTo>
                          <a:cubicBezTo>
                            <a:pt x="13915" y="3479"/>
                            <a:pt x="0" y="17394"/>
                            <a:pt x="0" y="31310"/>
                          </a:cubicBezTo>
                          <a:close/>
                        </a:path>
                      </a:pathLst>
                    </a:custGeom>
                    <a:solidFill>
                      <a:srgbClr val="FAC2C2"/>
                    </a:solidFill>
                    <a:ln w="34755" cap="flat">
                      <a:noFill/>
                      <a:prstDash val="solid"/>
                      <a:miter/>
                    </a:ln>
                  </p:spPr>
                  <p:txBody>
                    <a:bodyPr rtlCol="0" anchor="ctr"/>
                    <a:lstStyle/>
                    <a:p>
                      <a:endParaRPr lang="en-US"/>
                    </a:p>
                  </p:txBody>
                </p:sp>
                <p:sp>
                  <p:nvSpPr>
                    <p:cNvPr id="771" name="Freeform: Shape 770">
                      <a:extLst>
                        <a:ext uri="{FF2B5EF4-FFF2-40B4-BE49-F238E27FC236}">
                          <a16:creationId xmlns:a16="http://schemas.microsoft.com/office/drawing/2014/main" xmlns="" id="{5D864CEB-21F9-4789-B5CA-BB6313CB619F}"/>
                        </a:ext>
                      </a:extLst>
                    </p:cNvPr>
                    <p:cNvSpPr/>
                    <p:nvPr/>
                  </p:nvSpPr>
                  <p:spPr>
                    <a:xfrm rot="10589704">
                      <a:off x="4337253" y="8219843"/>
                      <a:ext cx="62617" cy="55660"/>
                    </a:xfrm>
                    <a:custGeom>
                      <a:avLst/>
                      <a:gdLst>
                        <a:gd name="connsiteX0" fmla="*/ 62618 w 62617"/>
                        <a:gd name="connsiteY0" fmla="*/ 27830 h 55660"/>
                        <a:gd name="connsiteX1" fmla="*/ 31309 w 62617"/>
                        <a:gd name="connsiteY1" fmla="*/ 55660 h 55660"/>
                        <a:gd name="connsiteX2" fmla="*/ 0 w 62617"/>
                        <a:gd name="connsiteY2" fmla="*/ 27830 h 55660"/>
                        <a:gd name="connsiteX3" fmla="*/ 31309 w 62617"/>
                        <a:gd name="connsiteY3" fmla="*/ 0 h 55660"/>
                        <a:gd name="connsiteX4" fmla="*/ 62618 w 62617"/>
                        <a:gd name="connsiteY4" fmla="*/ 27830 h 55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17" h="55660">
                          <a:moveTo>
                            <a:pt x="62618" y="27830"/>
                          </a:moveTo>
                          <a:cubicBezTo>
                            <a:pt x="62618" y="43200"/>
                            <a:pt x="48600" y="55660"/>
                            <a:pt x="31309" y="55660"/>
                          </a:cubicBezTo>
                          <a:cubicBezTo>
                            <a:pt x="14018" y="55660"/>
                            <a:pt x="0" y="43200"/>
                            <a:pt x="0" y="27830"/>
                          </a:cubicBezTo>
                          <a:cubicBezTo>
                            <a:pt x="0" y="12460"/>
                            <a:pt x="14018" y="0"/>
                            <a:pt x="31309" y="0"/>
                          </a:cubicBezTo>
                          <a:cubicBezTo>
                            <a:pt x="48600" y="0"/>
                            <a:pt x="62618" y="12460"/>
                            <a:pt x="62618" y="27830"/>
                          </a:cubicBezTo>
                          <a:close/>
                        </a:path>
                      </a:pathLst>
                    </a:custGeom>
                    <a:solidFill>
                      <a:srgbClr val="FAC1C1"/>
                    </a:solidFill>
                    <a:ln w="34754" cap="flat">
                      <a:noFill/>
                      <a:prstDash val="solid"/>
                      <a:miter/>
                    </a:ln>
                  </p:spPr>
                  <p:txBody>
                    <a:bodyPr rtlCol="0" anchor="ctr"/>
                    <a:lstStyle/>
                    <a:p>
                      <a:endParaRPr lang="en-US"/>
                    </a:p>
                  </p:txBody>
                </p:sp>
                <p:sp>
                  <p:nvSpPr>
                    <p:cNvPr id="772" name="Freeform: Shape 771">
                      <a:extLst>
                        <a:ext uri="{FF2B5EF4-FFF2-40B4-BE49-F238E27FC236}">
                          <a16:creationId xmlns:a16="http://schemas.microsoft.com/office/drawing/2014/main" xmlns="" id="{51CC4FA3-892A-4D12-8CA4-4C27578A59FF}"/>
                        </a:ext>
                      </a:extLst>
                    </p:cNvPr>
                    <p:cNvSpPr/>
                    <p:nvPr/>
                  </p:nvSpPr>
                  <p:spPr>
                    <a:xfrm rot="10587390">
                      <a:off x="4337046" y="8219784"/>
                      <a:ext cx="62620" cy="55662"/>
                    </a:xfrm>
                    <a:custGeom>
                      <a:avLst/>
                      <a:gdLst>
                        <a:gd name="connsiteX0" fmla="*/ 62621 w 62620"/>
                        <a:gd name="connsiteY0" fmla="*/ 27831 h 55662"/>
                        <a:gd name="connsiteX1" fmla="*/ 31310 w 62620"/>
                        <a:gd name="connsiteY1" fmla="*/ 55663 h 55662"/>
                        <a:gd name="connsiteX2" fmla="*/ 0 w 62620"/>
                        <a:gd name="connsiteY2" fmla="*/ 27831 h 55662"/>
                        <a:gd name="connsiteX3" fmla="*/ 31310 w 62620"/>
                        <a:gd name="connsiteY3" fmla="*/ 0 h 55662"/>
                        <a:gd name="connsiteX4" fmla="*/ 62621 w 62620"/>
                        <a:gd name="connsiteY4" fmla="*/ 27831 h 556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20" h="55662">
                          <a:moveTo>
                            <a:pt x="62621" y="27831"/>
                          </a:moveTo>
                          <a:cubicBezTo>
                            <a:pt x="62621" y="43202"/>
                            <a:pt x="48602" y="55663"/>
                            <a:pt x="31310" y="55663"/>
                          </a:cubicBezTo>
                          <a:cubicBezTo>
                            <a:pt x="14018" y="55663"/>
                            <a:pt x="0" y="43202"/>
                            <a:pt x="0" y="27831"/>
                          </a:cubicBezTo>
                          <a:cubicBezTo>
                            <a:pt x="0" y="12460"/>
                            <a:pt x="14018" y="0"/>
                            <a:pt x="31310" y="0"/>
                          </a:cubicBezTo>
                          <a:cubicBezTo>
                            <a:pt x="48602" y="0"/>
                            <a:pt x="62621" y="12461"/>
                            <a:pt x="62621" y="27831"/>
                          </a:cubicBezTo>
                          <a:close/>
                        </a:path>
                      </a:pathLst>
                    </a:custGeom>
                    <a:solidFill>
                      <a:srgbClr val="FAC0C0"/>
                    </a:solidFill>
                    <a:ln w="34755" cap="flat">
                      <a:noFill/>
                      <a:prstDash val="solid"/>
                      <a:miter/>
                    </a:ln>
                  </p:spPr>
                  <p:txBody>
                    <a:bodyPr rtlCol="0" anchor="ctr"/>
                    <a:lstStyle/>
                    <a:p>
                      <a:endParaRPr lang="en-US"/>
                    </a:p>
                  </p:txBody>
                </p:sp>
                <p:sp>
                  <p:nvSpPr>
                    <p:cNvPr id="773" name="Freeform: Shape 772">
                      <a:extLst>
                        <a:ext uri="{FF2B5EF4-FFF2-40B4-BE49-F238E27FC236}">
                          <a16:creationId xmlns:a16="http://schemas.microsoft.com/office/drawing/2014/main" xmlns="" id="{920CB079-25E2-4E0C-BC63-BCE757505590}"/>
                        </a:ext>
                      </a:extLst>
                    </p:cNvPr>
                    <p:cNvSpPr/>
                    <p:nvPr/>
                  </p:nvSpPr>
                  <p:spPr>
                    <a:xfrm>
                      <a:off x="4333883" y="8217069"/>
                      <a:ext cx="66098" cy="59140"/>
                    </a:xfrm>
                    <a:custGeom>
                      <a:avLst/>
                      <a:gdLst>
                        <a:gd name="connsiteX0" fmla="*/ 0 w 66098"/>
                        <a:gd name="connsiteY0" fmla="*/ 31310 h 59140"/>
                        <a:gd name="connsiteX1" fmla="*/ 34789 w 66098"/>
                        <a:gd name="connsiteY1" fmla="*/ 59141 h 59140"/>
                        <a:gd name="connsiteX2" fmla="*/ 66098 w 66098"/>
                        <a:gd name="connsiteY2" fmla="*/ 27831 h 59140"/>
                        <a:gd name="connsiteX3" fmla="*/ 31310 w 66098"/>
                        <a:gd name="connsiteY3" fmla="*/ 0 h 59140"/>
                        <a:gd name="connsiteX4" fmla="*/ 0 w 66098"/>
                        <a:gd name="connsiteY4" fmla="*/ 31310 h 59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98" h="59140">
                          <a:moveTo>
                            <a:pt x="0" y="31310"/>
                          </a:moveTo>
                          <a:cubicBezTo>
                            <a:pt x="0" y="48704"/>
                            <a:pt x="17394" y="59141"/>
                            <a:pt x="34789" y="59141"/>
                          </a:cubicBezTo>
                          <a:cubicBezTo>
                            <a:pt x="52183" y="59141"/>
                            <a:pt x="66098" y="45225"/>
                            <a:pt x="66098" y="27831"/>
                          </a:cubicBezTo>
                          <a:cubicBezTo>
                            <a:pt x="66098" y="10437"/>
                            <a:pt x="48704" y="0"/>
                            <a:pt x="31310" y="0"/>
                          </a:cubicBezTo>
                          <a:cubicBezTo>
                            <a:pt x="13915" y="3479"/>
                            <a:pt x="0" y="17394"/>
                            <a:pt x="0" y="31310"/>
                          </a:cubicBezTo>
                          <a:close/>
                        </a:path>
                      </a:pathLst>
                    </a:custGeom>
                    <a:solidFill>
                      <a:srgbClr val="FABFBF"/>
                    </a:solidFill>
                    <a:ln w="34755" cap="flat">
                      <a:noFill/>
                      <a:prstDash val="solid"/>
                      <a:miter/>
                    </a:ln>
                  </p:spPr>
                  <p:txBody>
                    <a:bodyPr rtlCol="0" anchor="ctr"/>
                    <a:lstStyle/>
                    <a:p>
                      <a:endParaRPr lang="en-US"/>
                    </a:p>
                  </p:txBody>
                </p:sp>
                <p:sp>
                  <p:nvSpPr>
                    <p:cNvPr id="774" name="Freeform: Shape 773">
                      <a:extLst>
                        <a:ext uri="{FF2B5EF4-FFF2-40B4-BE49-F238E27FC236}">
                          <a16:creationId xmlns:a16="http://schemas.microsoft.com/office/drawing/2014/main" xmlns="" id="{41D40AE4-A716-4D48-A6E5-73A2DB5BFF3E}"/>
                        </a:ext>
                      </a:extLst>
                    </p:cNvPr>
                    <p:cNvSpPr/>
                    <p:nvPr/>
                  </p:nvSpPr>
                  <p:spPr>
                    <a:xfrm>
                      <a:off x="4333883" y="8217069"/>
                      <a:ext cx="66098" cy="59140"/>
                    </a:xfrm>
                    <a:custGeom>
                      <a:avLst/>
                      <a:gdLst>
                        <a:gd name="connsiteX0" fmla="*/ 0 w 66098"/>
                        <a:gd name="connsiteY0" fmla="*/ 31310 h 59140"/>
                        <a:gd name="connsiteX1" fmla="*/ 34789 w 66098"/>
                        <a:gd name="connsiteY1" fmla="*/ 59141 h 59140"/>
                        <a:gd name="connsiteX2" fmla="*/ 66098 w 66098"/>
                        <a:gd name="connsiteY2" fmla="*/ 27831 h 59140"/>
                        <a:gd name="connsiteX3" fmla="*/ 31310 w 66098"/>
                        <a:gd name="connsiteY3" fmla="*/ 0 h 59140"/>
                        <a:gd name="connsiteX4" fmla="*/ 0 w 66098"/>
                        <a:gd name="connsiteY4" fmla="*/ 31310 h 59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98" h="59140">
                          <a:moveTo>
                            <a:pt x="0" y="31310"/>
                          </a:moveTo>
                          <a:cubicBezTo>
                            <a:pt x="0" y="48704"/>
                            <a:pt x="17394" y="59141"/>
                            <a:pt x="34789" y="59141"/>
                          </a:cubicBezTo>
                          <a:cubicBezTo>
                            <a:pt x="52183" y="59141"/>
                            <a:pt x="66098" y="45225"/>
                            <a:pt x="66098" y="27831"/>
                          </a:cubicBezTo>
                          <a:cubicBezTo>
                            <a:pt x="66098" y="10437"/>
                            <a:pt x="48704" y="0"/>
                            <a:pt x="31310" y="0"/>
                          </a:cubicBezTo>
                          <a:cubicBezTo>
                            <a:pt x="13915" y="3479"/>
                            <a:pt x="0" y="17394"/>
                            <a:pt x="0" y="31310"/>
                          </a:cubicBezTo>
                          <a:close/>
                        </a:path>
                      </a:pathLst>
                    </a:custGeom>
                    <a:solidFill>
                      <a:srgbClr val="FABEBE"/>
                    </a:solidFill>
                    <a:ln w="34755" cap="flat">
                      <a:noFill/>
                      <a:prstDash val="solid"/>
                      <a:miter/>
                    </a:ln>
                  </p:spPr>
                  <p:txBody>
                    <a:bodyPr rtlCol="0" anchor="ctr"/>
                    <a:lstStyle/>
                    <a:p>
                      <a:endParaRPr lang="en-US"/>
                    </a:p>
                  </p:txBody>
                </p:sp>
                <p:sp>
                  <p:nvSpPr>
                    <p:cNvPr id="775" name="Freeform: Shape 774">
                      <a:extLst>
                        <a:ext uri="{FF2B5EF4-FFF2-40B4-BE49-F238E27FC236}">
                          <a16:creationId xmlns:a16="http://schemas.microsoft.com/office/drawing/2014/main" xmlns="" id="{F1A9F4D4-9014-4B49-992C-FBAE861F1C1A}"/>
                        </a:ext>
                      </a:extLst>
                    </p:cNvPr>
                    <p:cNvSpPr/>
                    <p:nvPr/>
                  </p:nvSpPr>
                  <p:spPr>
                    <a:xfrm>
                      <a:off x="4333883" y="8217069"/>
                      <a:ext cx="66098" cy="59140"/>
                    </a:xfrm>
                    <a:custGeom>
                      <a:avLst/>
                      <a:gdLst>
                        <a:gd name="connsiteX0" fmla="*/ 0 w 66098"/>
                        <a:gd name="connsiteY0" fmla="*/ 31310 h 59140"/>
                        <a:gd name="connsiteX1" fmla="*/ 34789 w 66098"/>
                        <a:gd name="connsiteY1" fmla="*/ 59141 h 59140"/>
                        <a:gd name="connsiteX2" fmla="*/ 66098 w 66098"/>
                        <a:gd name="connsiteY2" fmla="*/ 27831 h 59140"/>
                        <a:gd name="connsiteX3" fmla="*/ 31310 w 66098"/>
                        <a:gd name="connsiteY3" fmla="*/ 0 h 59140"/>
                        <a:gd name="connsiteX4" fmla="*/ 0 w 66098"/>
                        <a:gd name="connsiteY4" fmla="*/ 31310 h 59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98" h="59140">
                          <a:moveTo>
                            <a:pt x="0" y="31310"/>
                          </a:moveTo>
                          <a:cubicBezTo>
                            <a:pt x="0" y="45225"/>
                            <a:pt x="17394" y="59141"/>
                            <a:pt x="34789" y="59141"/>
                          </a:cubicBezTo>
                          <a:cubicBezTo>
                            <a:pt x="52183" y="59141"/>
                            <a:pt x="66098" y="45225"/>
                            <a:pt x="66098" y="27831"/>
                          </a:cubicBezTo>
                          <a:cubicBezTo>
                            <a:pt x="66098" y="13916"/>
                            <a:pt x="48704" y="0"/>
                            <a:pt x="31310" y="0"/>
                          </a:cubicBezTo>
                          <a:cubicBezTo>
                            <a:pt x="13915" y="3479"/>
                            <a:pt x="0" y="17394"/>
                            <a:pt x="0" y="31310"/>
                          </a:cubicBezTo>
                          <a:close/>
                        </a:path>
                      </a:pathLst>
                    </a:custGeom>
                    <a:solidFill>
                      <a:srgbClr val="FABDBD"/>
                    </a:solidFill>
                    <a:ln w="34755" cap="flat">
                      <a:noFill/>
                      <a:prstDash val="solid"/>
                      <a:miter/>
                    </a:ln>
                  </p:spPr>
                  <p:txBody>
                    <a:bodyPr rtlCol="0" anchor="ctr"/>
                    <a:lstStyle/>
                    <a:p>
                      <a:endParaRPr lang="en-US"/>
                    </a:p>
                  </p:txBody>
                </p:sp>
                <p:sp>
                  <p:nvSpPr>
                    <p:cNvPr id="776" name="Freeform: Shape 775">
                      <a:extLst>
                        <a:ext uri="{FF2B5EF4-FFF2-40B4-BE49-F238E27FC236}">
                          <a16:creationId xmlns:a16="http://schemas.microsoft.com/office/drawing/2014/main" xmlns="" id="{B41D256D-86F8-4129-BBA5-47F3EC2B4660}"/>
                        </a:ext>
                      </a:extLst>
                    </p:cNvPr>
                    <p:cNvSpPr/>
                    <p:nvPr/>
                  </p:nvSpPr>
                  <p:spPr>
                    <a:xfrm>
                      <a:off x="4336825" y="8216528"/>
                      <a:ext cx="60214" cy="56743"/>
                    </a:xfrm>
                    <a:custGeom>
                      <a:avLst/>
                      <a:gdLst>
                        <a:gd name="connsiteX0" fmla="*/ 537 w 60214"/>
                        <a:gd name="connsiteY0" fmla="*/ 31851 h 56743"/>
                        <a:gd name="connsiteX1" fmla="*/ 31847 w 60214"/>
                        <a:gd name="connsiteY1" fmla="*/ 56203 h 56743"/>
                        <a:gd name="connsiteX2" fmla="*/ 59677 w 60214"/>
                        <a:gd name="connsiteY2" fmla="*/ 24893 h 56743"/>
                        <a:gd name="connsiteX3" fmla="*/ 28367 w 60214"/>
                        <a:gd name="connsiteY3" fmla="*/ 541 h 56743"/>
                        <a:gd name="connsiteX4" fmla="*/ 537 w 60214"/>
                        <a:gd name="connsiteY4" fmla="*/ 31851 h 56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14" h="56743">
                          <a:moveTo>
                            <a:pt x="537" y="31851"/>
                          </a:moveTo>
                          <a:cubicBezTo>
                            <a:pt x="537" y="45766"/>
                            <a:pt x="14452" y="59682"/>
                            <a:pt x="31847" y="56203"/>
                          </a:cubicBezTo>
                          <a:cubicBezTo>
                            <a:pt x="49241" y="56203"/>
                            <a:pt x="63156" y="42287"/>
                            <a:pt x="59677" y="24893"/>
                          </a:cubicBezTo>
                          <a:cubicBezTo>
                            <a:pt x="59677" y="10977"/>
                            <a:pt x="42283" y="-2938"/>
                            <a:pt x="28367" y="541"/>
                          </a:cubicBezTo>
                          <a:cubicBezTo>
                            <a:pt x="10973" y="4019"/>
                            <a:pt x="-2942" y="17935"/>
                            <a:pt x="537" y="31851"/>
                          </a:cubicBezTo>
                          <a:close/>
                        </a:path>
                      </a:pathLst>
                    </a:custGeom>
                    <a:solidFill>
                      <a:srgbClr val="FABCBC"/>
                    </a:solidFill>
                    <a:ln w="34755" cap="flat">
                      <a:noFill/>
                      <a:prstDash val="solid"/>
                      <a:miter/>
                    </a:ln>
                  </p:spPr>
                  <p:txBody>
                    <a:bodyPr rtlCol="0" anchor="ctr"/>
                    <a:lstStyle/>
                    <a:p>
                      <a:endParaRPr lang="en-US"/>
                    </a:p>
                  </p:txBody>
                </p:sp>
                <p:sp>
                  <p:nvSpPr>
                    <p:cNvPr id="777" name="Freeform: Shape 776">
                      <a:extLst>
                        <a:ext uri="{FF2B5EF4-FFF2-40B4-BE49-F238E27FC236}">
                          <a16:creationId xmlns:a16="http://schemas.microsoft.com/office/drawing/2014/main" xmlns="" id="{DD5DB988-9D8F-438A-B7A4-647A14D6790D}"/>
                        </a:ext>
                      </a:extLst>
                    </p:cNvPr>
                    <p:cNvSpPr/>
                    <p:nvPr/>
                  </p:nvSpPr>
                  <p:spPr>
                    <a:xfrm>
                      <a:off x="4336825" y="8220007"/>
                      <a:ext cx="60214" cy="53264"/>
                    </a:xfrm>
                    <a:custGeom>
                      <a:avLst/>
                      <a:gdLst>
                        <a:gd name="connsiteX0" fmla="*/ 537 w 60214"/>
                        <a:gd name="connsiteY0" fmla="*/ 28372 h 53264"/>
                        <a:gd name="connsiteX1" fmla="*/ 31847 w 60214"/>
                        <a:gd name="connsiteY1" fmla="*/ 52724 h 53264"/>
                        <a:gd name="connsiteX2" fmla="*/ 59677 w 60214"/>
                        <a:gd name="connsiteY2" fmla="*/ 24893 h 53264"/>
                        <a:gd name="connsiteX3" fmla="*/ 28367 w 60214"/>
                        <a:gd name="connsiteY3" fmla="*/ 541 h 53264"/>
                        <a:gd name="connsiteX4" fmla="*/ 537 w 60214"/>
                        <a:gd name="connsiteY4" fmla="*/ 28372 h 532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14" h="53264">
                          <a:moveTo>
                            <a:pt x="537" y="28372"/>
                          </a:moveTo>
                          <a:cubicBezTo>
                            <a:pt x="537" y="42287"/>
                            <a:pt x="14452" y="56203"/>
                            <a:pt x="31847" y="52724"/>
                          </a:cubicBezTo>
                          <a:cubicBezTo>
                            <a:pt x="49241" y="52724"/>
                            <a:pt x="63156" y="38808"/>
                            <a:pt x="59677" y="24893"/>
                          </a:cubicBezTo>
                          <a:cubicBezTo>
                            <a:pt x="59677" y="10977"/>
                            <a:pt x="45762" y="-2938"/>
                            <a:pt x="28367" y="541"/>
                          </a:cubicBezTo>
                          <a:cubicBezTo>
                            <a:pt x="10973" y="541"/>
                            <a:pt x="-2942" y="14456"/>
                            <a:pt x="537" y="28372"/>
                          </a:cubicBezTo>
                          <a:close/>
                        </a:path>
                      </a:pathLst>
                    </a:custGeom>
                    <a:solidFill>
                      <a:srgbClr val="FABBBB"/>
                    </a:solidFill>
                    <a:ln w="34755" cap="flat">
                      <a:noFill/>
                      <a:prstDash val="solid"/>
                      <a:miter/>
                    </a:ln>
                  </p:spPr>
                  <p:txBody>
                    <a:bodyPr rtlCol="0" anchor="ctr"/>
                    <a:lstStyle/>
                    <a:p>
                      <a:endParaRPr lang="en-US"/>
                    </a:p>
                  </p:txBody>
                </p:sp>
                <p:sp>
                  <p:nvSpPr>
                    <p:cNvPr id="778" name="Freeform: Shape 777">
                      <a:extLst>
                        <a:ext uri="{FF2B5EF4-FFF2-40B4-BE49-F238E27FC236}">
                          <a16:creationId xmlns:a16="http://schemas.microsoft.com/office/drawing/2014/main" xmlns="" id="{44233CE4-A5E4-421A-A55D-90CBB6935D62}"/>
                        </a:ext>
                      </a:extLst>
                    </p:cNvPr>
                    <p:cNvSpPr/>
                    <p:nvPr/>
                  </p:nvSpPr>
                  <p:spPr>
                    <a:xfrm rot="10587406">
                      <a:off x="4337052" y="8219733"/>
                      <a:ext cx="62620" cy="55662"/>
                    </a:xfrm>
                    <a:custGeom>
                      <a:avLst/>
                      <a:gdLst>
                        <a:gd name="connsiteX0" fmla="*/ 62621 w 62620"/>
                        <a:gd name="connsiteY0" fmla="*/ 27831 h 55662"/>
                        <a:gd name="connsiteX1" fmla="*/ 31310 w 62620"/>
                        <a:gd name="connsiteY1" fmla="*/ 55663 h 55662"/>
                        <a:gd name="connsiteX2" fmla="*/ 0 w 62620"/>
                        <a:gd name="connsiteY2" fmla="*/ 27831 h 55662"/>
                        <a:gd name="connsiteX3" fmla="*/ 31310 w 62620"/>
                        <a:gd name="connsiteY3" fmla="*/ 0 h 55662"/>
                        <a:gd name="connsiteX4" fmla="*/ 62621 w 62620"/>
                        <a:gd name="connsiteY4" fmla="*/ 27831 h 556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20" h="55662">
                          <a:moveTo>
                            <a:pt x="62621" y="27831"/>
                          </a:moveTo>
                          <a:cubicBezTo>
                            <a:pt x="62621" y="43202"/>
                            <a:pt x="48602" y="55663"/>
                            <a:pt x="31310" y="55663"/>
                          </a:cubicBezTo>
                          <a:cubicBezTo>
                            <a:pt x="14018" y="55663"/>
                            <a:pt x="0" y="43202"/>
                            <a:pt x="0" y="27831"/>
                          </a:cubicBezTo>
                          <a:cubicBezTo>
                            <a:pt x="0" y="12460"/>
                            <a:pt x="14018" y="0"/>
                            <a:pt x="31310" y="0"/>
                          </a:cubicBezTo>
                          <a:cubicBezTo>
                            <a:pt x="48602" y="0"/>
                            <a:pt x="62621" y="12461"/>
                            <a:pt x="62621" y="27831"/>
                          </a:cubicBezTo>
                          <a:close/>
                        </a:path>
                      </a:pathLst>
                    </a:custGeom>
                    <a:solidFill>
                      <a:srgbClr val="FABABA"/>
                    </a:solidFill>
                    <a:ln w="34755" cap="flat">
                      <a:noFill/>
                      <a:prstDash val="solid"/>
                      <a:miter/>
                    </a:ln>
                  </p:spPr>
                  <p:txBody>
                    <a:bodyPr rtlCol="0" anchor="ctr"/>
                    <a:lstStyle/>
                    <a:p>
                      <a:endParaRPr lang="en-US"/>
                    </a:p>
                  </p:txBody>
                </p:sp>
                <p:sp>
                  <p:nvSpPr>
                    <p:cNvPr id="779" name="Freeform: Shape 778">
                      <a:extLst>
                        <a:ext uri="{FF2B5EF4-FFF2-40B4-BE49-F238E27FC236}">
                          <a16:creationId xmlns:a16="http://schemas.microsoft.com/office/drawing/2014/main" xmlns="" id="{F0921B25-9A69-4AE5-A52C-A1AA450E3696}"/>
                        </a:ext>
                      </a:extLst>
                    </p:cNvPr>
                    <p:cNvSpPr/>
                    <p:nvPr/>
                  </p:nvSpPr>
                  <p:spPr>
                    <a:xfrm>
                      <a:off x="4337362" y="8220007"/>
                      <a:ext cx="59140" cy="52723"/>
                    </a:xfrm>
                    <a:custGeom>
                      <a:avLst/>
                      <a:gdLst>
                        <a:gd name="connsiteX0" fmla="*/ 0 w 59140"/>
                        <a:gd name="connsiteY0" fmla="*/ 28372 h 52723"/>
                        <a:gd name="connsiteX1" fmla="*/ 31310 w 59140"/>
                        <a:gd name="connsiteY1" fmla="*/ 52724 h 52723"/>
                        <a:gd name="connsiteX2" fmla="*/ 59141 w 59140"/>
                        <a:gd name="connsiteY2" fmla="*/ 24893 h 52723"/>
                        <a:gd name="connsiteX3" fmla="*/ 27831 w 59140"/>
                        <a:gd name="connsiteY3" fmla="*/ 541 h 52723"/>
                        <a:gd name="connsiteX4" fmla="*/ 0 w 59140"/>
                        <a:gd name="connsiteY4" fmla="*/ 28372 h 52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40" h="52723">
                          <a:moveTo>
                            <a:pt x="0" y="28372"/>
                          </a:moveTo>
                          <a:cubicBezTo>
                            <a:pt x="0" y="42287"/>
                            <a:pt x="13916" y="52724"/>
                            <a:pt x="31310" y="52724"/>
                          </a:cubicBezTo>
                          <a:cubicBezTo>
                            <a:pt x="48704" y="52724"/>
                            <a:pt x="59141" y="38808"/>
                            <a:pt x="59141" y="24893"/>
                          </a:cubicBezTo>
                          <a:cubicBezTo>
                            <a:pt x="59141" y="10977"/>
                            <a:pt x="45225" y="-2938"/>
                            <a:pt x="27831" y="541"/>
                          </a:cubicBezTo>
                          <a:cubicBezTo>
                            <a:pt x="10436" y="541"/>
                            <a:pt x="0" y="14456"/>
                            <a:pt x="0" y="28372"/>
                          </a:cubicBezTo>
                          <a:close/>
                        </a:path>
                      </a:pathLst>
                    </a:custGeom>
                    <a:solidFill>
                      <a:srgbClr val="FAB9B9"/>
                    </a:solidFill>
                    <a:ln w="34755" cap="flat">
                      <a:noFill/>
                      <a:prstDash val="solid"/>
                      <a:miter/>
                    </a:ln>
                  </p:spPr>
                  <p:txBody>
                    <a:bodyPr rtlCol="0" anchor="ctr"/>
                    <a:lstStyle/>
                    <a:p>
                      <a:endParaRPr lang="en-US"/>
                    </a:p>
                  </p:txBody>
                </p:sp>
                <p:sp>
                  <p:nvSpPr>
                    <p:cNvPr id="780" name="Freeform: Shape 779">
                      <a:extLst>
                        <a:ext uri="{FF2B5EF4-FFF2-40B4-BE49-F238E27FC236}">
                          <a16:creationId xmlns:a16="http://schemas.microsoft.com/office/drawing/2014/main" xmlns="" id="{347DA593-AE68-48FE-80A0-649C096D2FD1}"/>
                        </a:ext>
                      </a:extLst>
                    </p:cNvPr>
                    <p:cNvSpPr/>
                    <p:nvPr/>
                  </p:nvSpPr>
                  <p:spPr>
                    <a:xfrm rot="10581604">
                      <a:off x="4337014" y="8219737"/>
                      <a:ext cx="62620" cy="55662"/>
                    </a:xfrm>
                    <a:custGeom>
                      <a:avLst/>
                      <a:gdLst>
                        <a:gd name="connsiteX0" fmla="*/ 62621 w 62620"/>
                        <a:gd name="connsiteY0" fmla="*/ 27832 h 55662"/>
                        <a:gd name="connsiteX1" fmla="*/ 31310 w 62620"/>
                        <a:gd name="connsiteY1" fmla="*/ 55663 h 55662"/>
                        <a:gd name="connsiteX2" fmla="*/ 0 w 62620"/>
                        <a:gd name="connsiteY2" fmla="*/ 27832 h 55662"/>
                        <a:gd name="connsiteX3" fmla="*/ 31310 w 62620"/>
                        <a:gd name="connsiteY3" fmla="*/ 0 h 55662"/>
                        <a:gd name="connsiteX4" fmla="*/ 62621 w 62620"/>
                        <a:gd name="connsiteY4" fmla="*/ 27832 h 556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20" h="55662">
                          <a:moveTo>
                            <a:pt x="62621" y="27832"/>
                          </a:moveTo>
                          <a:cubicBezTo>
                            <a:pt x="62621" y="43202"/>
                            <a:pt x="48603" y="55663"/>
                            <a:pt x="31310" y="55663"/>
                          </a:cubicBezTo>
                          <a:cubicBezTo>
                            <a:pt x="14018" y="55663"/>
                            <a:pt x="0" y="43202"/>
                            <a:pt x="0" y="27832"/>
                          </a:cubicBezTo>
                          <a:cubicBezTo>
                            <a:pt x="0" y="12461"/>
                            <a:pt x="14018" y="0"/>
                            <a:pt x="31310" y="0"/>
                          </a:cubicBezTo>
                          <a:cubicBezTo>
                            <a:pt x="48603" y="0"/>
                            <a:pt x="62621" y="12461"/>
                            <a:pt x="62621" y="27832"/>
                          </a:cubicBezTo>
                          <a:close/>
                        </a:path>
                      </a:pathLst>
                    </a:custGeom>
                    <a:solidFill>
                      <a:srgbClr val="FAB8B8"/>
                    </a:solidFill>
                    <a:ln w="34756" cap="flat">
                      <a:noFill/>
                      <a:prstDash val="solid"/>
                      <a:miter/>
                    </a:ln>
                  </p:spPr>
                  <p:txBody>
                    <a:bodyPr rtlCol="0" anchor="ctr"/>
                    <a:lstStyle/>
                    <a:p>
                      <a:endParaRPr lang="en-US"/>
                    </a:p>
                  </p:txBody>
                </p:sp>
                <p:sp>
                  <p:nvSpPr>
                    <p:cNvPr id="781" name="Freeform: Shape 780">
                      <a:extLst>
                        <a:ext uri="{FF2B5EF4-FFF2-40B4-BE49-F238E27FC236}">
                          <a16:creationId xmlns:a16="http://schemas.microsoft.com/office/drawing/2014/main" xmlns="" id="{CF004EB0-36F1-4657-BA3D-5696F98D3CEE}"/>
                        </a:ext>
                      </a:extLst>
                    </p:cNvPr>
                    <p:cNvSpPr/>
                    <p:nvPr/>
                  </p:nvSpPr>
                  <p:spPr>
                    <a:xfrm>
                      <a:off x="4337362" y="8220548"/>
                      <a:ext cx="59140" cy="52183"/>
                    </a:xfrm>
                    <a:custGeom>
                      <a:avLst/>
                      <a:gdLst>
                        <a:gd name="connsiteX0" fmla="*/ 0 w 59140"/>
                        <a:gd name="connsiteY0" fmla="*/ 27831 h 52183"/>
                        <a:gd name="connsiteX1" fmla="*/ 31310 w 59140"/>
                        <a:gd name="connsiteY1" fmla="*/ 52183 h 52183"/>
                        <a:gd name="connsiteX2" fmla="*/ 59141 w 59140"/>
                        <a:gd name="connsiteY2" fmla="*/ 24352 h 52183"/>
                        <a:gd name="connsiteX3" fmla="*/ 27831 w 59140"/>
                        <a:gd name="connsiteY3" fmla="*/ 0 h 52183"/>
                        <a:gd name="connsiteX4" fmla="*/ 0 w 59140"/>
                        <a:gd name="connsiteY4" fmla="*/ 27831 h 52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40" h="52183">
                          <a:moveTo>
                            <a:pt x="0" y="27831"/>
                          </a:moveTo>
                          <a:cubicBezTo>
                            <a:pt x="0" y="41747"/>
                            <a:pt x="13916" y="52183"/>
                            <a:pt x="31310" y="52183"/>
                          </a:cubicBezTo>
                          <a:cubicBezTo>
                            <a:pt x="48704" y="52183"/>
                            <a:pt x="59141" y="38268"/>
                            <a:pt x="59141" y="24352"/>
                          </a:cubicBezTo>
                          <a:cubicBezTo>
                            <a:pt x="59141" y="10437"/>
                            <a:pt x="45225" y="0"/>
                            <a:pt x="27831" y="0"/>
                          </a:cubicBezTo>
                          <a:cubicBezTo>
                            <a:pt x="10436" y="3479"/>
                            <a:pt x="0" y="13916"/>
                            <a:pt x="0" y="27831"/>
                          </a:cubicBezTo>
                          <a:close/>
                        </a:path>
                      </a:pathLst>
                    </a:custGeom>
                    <a:solidFill>
                      <a:srgbClr val="FAB7B7"/>
                    </a:solidFill>
                    <a:ln w="34755" cap="flat">
                      <a:noFill/>
                      <a:prstDash val="solid"/>
                      <a:miter/>
                    </a:ln>
                  </p:spPr>
                  <p:txBody>
                    <a:bodyPr rtlCol="0" anchor="ctr"/>
                    <a:lstStyle/>
                    <a:p>
                      <a:endParaRPr lang="en-US"/>
                    </a:p>
                  </p:txBody>
                </p:sp>
                <p:sp>
                  <p:nvSpPr>
                    <p:cNvPr id="782" name="Freeform: Shape 781">
                      <a:extLst>
                        <a:ext uri="{FF2B5EF4-FFF2-40B4-BE49-F238E27FC236}">
                          <a16:creationId xmlns:a16="http://schemas.microsoft.com/office/drawing/2014/main" xmlns="" id="{E5949CC0-F582-4568-8A79-D2D6A394E8E6}"/>
                        </a:ext>
                      </a:extLst>
                    </p:cNvPr>
                    <p:cNvSpPr/>
                    <p:nvPr/>
                  </p:nvSpPr>
                  <p:spPr>
                    <a:xfrm rot="10588688">
                      <a:off x="4340653" y="8219786"/>
                      <a:ext cx="55661" cy="55661"/>
                    </a:xfrm>
                    <a:custGeom>
                      <a:avLst/>
                      <a:gdLst>
                        <a:gd name="connsiteX0" fmla="*/ 55661 w 55661"/>
                        <a:gd name="connsiteY0" fmla="*/ 27831 h 55661"/>
                        <a:gd name="connsiteX1" fmla="*/ 27831 w 55661"/>
                        <a:gd name="connsiteY1" fmla="*/ 55661 h 55661"/>
                        <a:gd name="connsiteX2" fmla="*/ 0 w 55661"/>
                        <a:gd name="connsiteY2" fmla="*/ 27831 h 55661"/>
                        <a:gd name="connsiteX3" fmla="*/ 27831 w 55661"/>
                        <a:gd name="connsiteY3" fmla="*/ 0 h 55661"/>
                        <a:gd name="connsiteX4" fmla="*/ 55661 w 55661"/>
                        <a:gd name="connsiteY4" fmla="*/ 27831 h 556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61" h="55661">
                          <a:moveTo>
                            <a:pt x="55661" y="27831"/>
                          </a:moveTo>
                          <a:cubicBezTo>
                            <a:pt x="55661" y="43201"/>
                            <a:pt x="43201" y="55661"/>
                            <a:pt x="27831" y="55661"/>
                          </a:cubicBezTo>
                          <a:cubicBezTo>
                            <a:pt x="12460" y="55661"/>
                            <a:pt x="0" y="43201"/>
                            <a:pt x="0" y="27831"/>
                          </a:cubicBezTo>
                          <a:cubicBezTo>
                            <a:pt x="0" y="12460"/>
                            <a:pt x="12460" y="0"/>
                            <a:pt x="27831" y="0"/>
                          </a:cubicBezTo>
                          <a:cubicBezTo>
                            <a:pt x="43201" y="0"/>
                            <a:pt x="55661" y="12460"/>
                            <a:pt x="55661" y="27831"/>
                          </a:cubicBezTo>
                          <a:close/>
                        </a:path>
                      </a:pathLst>
                    </a:custGeom>
                    <a:solidFill>
                      <a:srgbClr val="FAB6B6"/>
                    </a:solidFill>
                    <a:ln w="34755" cap="flat">
                      <a:noFill/>
                      <a:prstDash val="solid"/>
                      <a:miter/>
                    </a:ln>
                  </p:spPr>
                  <p:txBody>
                    <a:bodyPr rtlCol="0" anchor="ctr"/>
                    <a:lstStyle/>
                    <a:p>
                      <a:endParaRPr lang="en-US"/>
                    </a:p>
                  </p:txBody>
                </p:sp>
                <p:sp>
                  <p:nvSpPr>
                    <p:cNvPr id="783" name="Freeform: Shape 782">
                      <a:extLst>
                        <a:ext uri="{FF2B5EF4-FFF2-40B4-BE49-F238E27FC236}">
                          <a16:creationId xmlns:a16="http://schemas.microsoft.com/office/drawing/2014/main" xmlns="" id="{0F757D5E-7C86-4268-B743-E3657A826FE5}"/>
                        </a:ext>
                      </a:extLst>
                    </p:cNvPr>
                    <p:cNvSpPr/>
                    <p:nvPr/>
                  </p:nvSpPr>
                  <p:spPr>
                    <a:xfrm rot="10587079">
                      <a:off x="4340498" y="8223221"/>
                      <a:ext cx="55662" cy="48705"/>
                    </a:xfrm>
                    <a:custGeom>
                      <a:avLst/>
                      <a:gdLst>
                        <a:gd name="connsiteX0" fmla="*/ 55663 w 55662"/>
                        <a:gd name="connsiteY0" fmla="*/ 24353 h 48705"/>
                        <a:gd name="connsiteX1" fmla="*/ 27831 w 55662"/>
                        <a:gd name="connsiteY1" fmla="*/ 48705 h 48705"/>
                        <a:gd name="connsiteX2" fmla="*/ 0 w 55662"/>
                        <a:gd name="connsiteY2" fmla="*/ 24353 h 48705"/>
                        <a:gd name="connsiteX3" fmla="*/ 27831 w 55662"/>
                        <a:gd name="connsiteY3" fmla="*/ 0 h 48705"/>
                        <a:gd name="connsiteX4" fmla="*/ 55663 w 55662"/>
                        <a:gd name="connsiteY4" fmla="*/ 24353 h 48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62" h="48705">
                          <a:moveTo>
                            <a:pt x="55663" y="24353"/>
                          </a:moveTo>
                          <a:cubicBezTo>
                            <a:pt x="55663" y="37802"/>
                            <a:pt x="43203" y="48705"/>
                            <a:pt x="27831" y="48705"/>
                          </a:cubicBezTo>
                          <a:cubicBezTo>
                            <a:pt x="12461" y="48705"/>
                            <a:pt x="0" y="37802"/>
                            <a:pt x="0" y="24353"/>
                          </a:cubicBezTo>
                          <a:cubicBezTo>
                            <a:pt x="0" y="10903"/>
                            <a:pt x="12460" y="0"/>
                            <a:pt x="27831" y="0"/>
                          </a:cubicBezTo>
                          <a:cubicBezTo>
                            <a:pt x="43202" y="0"/>
                            <a:pt x="55663" y="10903"/>
                            <a:pt x="55663" y="24353"/>
                          </a:cubicBezTo>
                          <a:close/>
                        </a:path>
                      </a:pathLst>
                    </a:custGeom>
                    <a:solidFill>
                      <a:srgbClr val="F9B5B5"/>
                    </a:solidFill>
                    <a:ln w="34756" cap="flat">
                      <a:noFill/>
                      <a:prstDash val="solid"/>
                      <a:miter/>
                    </a:ln>
                  </p:spPr>
                  <p:txBody>
                    <a:bodyPr rtlCol="0" anchor="ctr"/>
                    <a:lstStyle/>
                    <a:p>
                      <a:endParaRPr lang="en-US"/>
                    </a:p>
                  </p:txBody>
                </p:sp>
                <p:sp>
                  <p:nvSpPr>
                    <p:cNvPr id="784" name="Freeform: Shape 783">
                      <a:extLst>
                        <a:ext uri="{FF2B5EF4-FFF2-40B4-BE49-F238E27FC236}">
                          <a16:creationId xmlns:a16="http://schemas.microsoft.com/office/drawing/2014/main" xmlns="" id="{02805438-5ED1-41CE-B21A-08DF08DFF039}"/>
                        </a:ext>
                      </a:extLst>
                    </p:cNvPr>
                    <p:cNvSpPr/>
                    <p:nvPr/>
                  </p:nvSpPr>
                  <p:spPr>
                    <a:xfrm rot="10584439">
                      <a:off x="4340746" y="8223298"/>
                      <a:ext cx="55660" cy="48702"/>
                    </a:xfrm>
                    <a:custGeom>
                      <a:avLst/>
                      <a:gdLst>
                        <a:gd name="connsiteX0" fmla="*/ 55660 w 55660"/>
                        <a:gd name="connsiteY0" fmla="*/ 24351 h 48702"/>
                        <a:gd name="connsiteX1" fmla="*/ 27830 w 55660"/>
                        <a:gd name="connsiteY1" fmla="*/ 48703 h 48702"/>
                        <a:gd name="connsiteX2" fmla="*/ 0 w 55660"/>
                        <a:gd name="connsiteY2" fmla="*/ 24351 h 48702"/>
                        <a:gd name="connsiteX3" fmla="*/ 27830 w 55660"/>
                        <a:gd name="connsiteY3" fmla="*/ 0 h 48702"/>
                        <a:gd name="connsiteX4" fmla="*/ 55660 w 55660"/>
                        <a:gd name="connsiteY4" fmla="*/ 24351 h 48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60" h="48702">
                          <a:moveTo>
                            <a:pt x="55660" y="24351"/>
                          </a:moveTo>
                          <a:cubicBezTo>
                            <a:pt x="55660" y="37800"/>
                            <a:pt x="43200" y="48703"/>
                            <a:pt x="27830" y="48703"/>
                          </a:cubicBezTo>
                          <a:cubicBezTo>
                            <a:pt x="12460" y="48703"/>
                            <a:pt x="0" y="37800"/>
                            <a:pt x="0" y="24351"/>
                          </a:cubicBezTo>
                          <a:cubicBezTo>
                            <a:pt x="0" y="10902"/>
                            <a:pt x="12460" y="0"/>
                            <a:pt x="27830" y="0"/>
                          </a:cubicBezTo>
                          <a:cubicBezTo>
                            <a:pt x="43200" y="0"/>
                            <a:pt x="55660" y="10902"/>
                            <a:pt x="55660" y="24351"/>
                          </a:cubicBezTo>
                          <a:close/>
                        </a:path>
                      </a:pathLst>
                    </a:custGeom>
                    <a:solidFill>
                      <a:srgbClr val="F9B4B4"/>
                    </a:solidFill>
                    <a:ln w="34754" cap="flat">
                      <a:noFill/>
                      <a:prstDash val="solid"/>
                      <a:miter/>
                    </a:ln>
                  </p:spPr>
                  <p:txBody>
                    <a:bodyPr rtlCol="0" anchor="ctr"/>
                    <a:lstStyle/>
                    <a:p>
                      <a:endParaRPr lang="en-US"/>
                    </a:p>
                  </p:txBody>
                </p:sp>
                <p:sp>
                  <p:nvSpPr>
                    <p:cNvPr id="785" name="Freeform: Shape 784">
                      <a:extLst>
                        <a:ext uri="{FF2B5EF4-FFF2-40B4-BE49-F238E27FC236}">
                          <a16:creationId xmlns:a16="http://schemas.microsoft.com/office/drawing/2014/main" xmlns="" id="{919F4DB4-51B6-40D4-BF17-6C4FA7E19D38}"/>
                        </a:ext>
                      </a:extLst>
                    </p:cNvPr>
                    <p:cNvSpPr/>
                    <p:nvPr/>
                  </p:nvSpPr>
                  <p:spPr>
                    <a:xfrm>
                      <a:off x="4337362" y="8220548"/>
                      <a:ext cx="59140" cy="52183"/>
                    </a:xfrm>
                    <a:custGeom>
                      <a:avLst/>
                      <a:gdLst>
                        <a:gd name="connsiteX0" fmla="*/ 0 w 59140"/>
                        <a:gd name="connsiteY0" fmla="*/ 27831 h 52183"/>
                        <a:gd name="connsiteX1" fmla="*/ 31310 w 59140"/>
                        <a:gd name="connsiteY1" fmla="*/ 52183 h 52183"/>
                        <a:gd name="connsiteX2" fmla="*/ 59141 w 59140"/>
                        <a:gd name="connsiteY2" fmla="*/ 24352 h 52183"/>
                        <a:gd name="connsiteX3" fmla="*/ 27831 w 59140"/>
                        <a:gd name="connsiteY3" fmla="*/ 0 h 52183"/>
                        <a:gd name="connsiteX4" fmla="*/ 0 w 59140"/>
                        <a:gd name="connsiteY4" fmla="*/ 27831 h 52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40" h="52183">
                          <a:moveTo>
                            <a:pt x="0" y="27831"/>
                          </a:moveTo>
                          <a:cubicBezTo>
                            <a:pt x="0" y="41747"/>
                            <a:pt x="13916" y="52183"/>
                            <a:pt x="31310" y="52183"/>
                          </a:cubicBezTo>
                          <a:cubicBezTo>
                            <a:pt x="48704" y="52183"/>
                            <a:pt x="59141" y="38268"/>
                            <a:pt x="59141" y="24352"/>
                          </a:cubicBezTo>
                          <a:cubicBezTo>
                            <a:pt x="59141" y="10437"/>
                            <a:pt x="45225" y="0"/>
                            <a:pt x="27831" y="0"/>
                          </a:cubicBezTo>
                          <a:cubicBezTo>
                            <a:pt x="13916" y="3479"/>
                            <a:pt x="0" y="13916"/>
                            <a:pt x="0" y="27831"/>
                          </a:cubicBezTo>
                          <a:close/>
                        </a:path>
                      </a:pathLst>
                    </a:custGeom>
                    <a:solidFill>
                      <a:srgbClr val="F9B3B3"/>
                    </a:solidFill>
                    <a:ln w="34755" cap="flat">
                      <a:noFill/>
                      <a:prstDash val="solid"/>
                      <a:miter/>
                    </a:ln>
                  </p:spPr>
                  <p:txBody>
                    <a:bodyPr rtlCol="0" anchor="ctr"/>
                    <a:lstStyle/>
                    <a:p>
                      <a:endParaRPr lang="en-US"/>
                    </a:p>
                  </p:txBody>
                </p:sp>
                <p:sp>
                  <p:nvSpPr>
                    <p:cNvPr id="786" name="Freeform: Shape 785">
                      <a:extLst>
                        <a:ext uri="{FF2B5EF4-FFF2-40B4-BE49-F238E27FC236}">
                          <a16:creationId xmlns:a16="http://schemas.microsoft.com/office/drawing/2014/main" xmlns="" id="{533AF2FF-3EB1-49E8-A775-A227CF548E17}"/>
                        </a:ext>
                      </a:extLst>
                    </p:cNvPr>
                    <p:cNvSpPr/>
                    <p:nvPr/>
                  </p:nvSpPr>
                  <p:spPr>
                    <a:xfrm>
                      <a:off x="4337362" y="8220548"/>
                      <a:ext cx="59140" cy="52183"/>
                    </a:xfrm>
                    <a:custGeom>
                      <a:avLst/>
                      <a:gdLst>
                        <a:gd name="connsiteX0" fmla="*/ 0 w 59140"/>
                        <a:gd name="connsiteY0" fmla="*/ 27831 h 52183"/>
                        <a:gd name="connsiteX1" fmla="*/ 31310 w 59140"/>
                        <a:gd name="connsiteY1" fmla="*/ 52183 h 52183"/>
                        <a:gd name="connsiteX2" fmla="*/ 59141 w 59140"/>
                        <a:gd name="connsiteY2" fmla="*/ 24352 h 52183"/>
                        <a:gd name="connsiteX3" fmla="*/ 27831 w 59140"/>
                        <a:gd name="connsiteY3" fmla="*/ 0 h 52183"/>
                        <a:gd name="connsiteX4" fmla="*/ 0 w 59140"/>
                        <a:gd name="connsiteY4" fmla="*/ 27831 h 52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40" h="52183">
                          <a:moveTo>
                            <a:pt x="0" y="27831"/>
                          </a:moveTo>
                          <a:cubicBezTo>
                            <a:pt x="0" y="41747"/>
                            <a:pt x="13916" y="52183"/>
                            <a:pt x="31310" y="52183"/>
                          </a:cubicBezTo>
                          <a:cubicBezTo>
                            <a:pt x="45225" y="52183"/>
                            <a:pt x="59141" y="38268"/>
                            <a:pt x="59141" y="24352"/>
                          </a:cubicBezTo>
                          <a:cubicBezTo>
                            <a:pt x="59141" y="10437"/>
                            <a:pt x="45225" y="0"/>
                            <a:pt x="27831" y="0"/>
                          </a:cubicBezTo>
                          <a:cubicBezTo>
                            <a:pt x="13916" y="3479"/>
                            <a:pt x="0" y="13916"/>
                            <a:pt x="0" y="27831"/>
                          </a:cubicBezTo>
                          <a:close/>
                        </a:path>
                      </a:pathLst>
                    </a:custGeom>
                    <a:solidFill>
                      <a:srgbClr val="F9B2B2"/>
                    </a:solidFill>
                    <a:ln w="34755" cap="flat">
                      <a:noFill/>
                      <a:prstDash val="solid"/>
                      <a:miter/>
                    </a:ln>
                  </p:spPr>
                  <p:txBody>
                    <a:bodyPr rtlCol="0" anchor="ctr"/>
                    <a:lstStyle/>
                    <a:p>
                      <a:endParaRPr lang="en-US"/>
                    </a:p>
                  </p:txBody>
                </p:sp>
                <p:sp>
                  <p:nvSpPr>
                    <p:cNvPr id="787" name="Freeform: Shape 786">
                      <a:extLst>
                        <a:ext uri="{FF2B5EF4-FFF2-40B4-BE49-F238E27FC236}">
                          <a16:creationId xmlns:a16="http://schemas.microsoft.com/office/drawing/2014/main" xmlns="" id="{681130B2-967F-428F-84AA-D0D36F6B7B07}"/>
                        </a:ext>
                      </a:extLst>
                    </p:cNvPr>
                    <p:cNvSpPr/>
                    <p:nvPr/>
                  </p:nvSpPr>
                  <p:spPr>
                    <a:xfrm>
                      <a:off x="4340304" y="8220548"/>
                      <a:ext cx="56198" cy="52183"/>
                    </a:xfrm>
                    <a:custGeom>
                      <a:avLst/>
                      <a:gdLst>
                        <a:gd name="connsiteX0" fmla="*/ 537 w 56198"/>
                        <a:gd name="connsiteY0" fmla="*/ 27831 h 52183"/>
                        <a:gd name="connsiteX1" fmla="*/ 28368 w 56198"/>
                        <a:gd name="connsiteY1" fmla="*/ 52183 h 52183"/>
                        <a:gd name="connsiteX2" fmla="*/ 56199 w 56198"/>
                        <a:gd name="connsiteY2" fmla="*/ 24352 h 52183"/>
                        <a:gd name="connsiteX3" fmla="*/ 28368 w 56198"/>
                        <a:gd name="connsiteY3" fmla="*/ 0 h 52183"/>
                        <a:gd name="connsiteX4" fmla="*/ 537 w 56198"/>
                        <a:gd name="connsiteY4" fmla="*/ 27831 h 52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198" h="52183">
                          <a:moveTo>
                            <a:pt x="537" y="27831"/>
                          </a:moveTo>
                          <a:cubicBezTo>
                            <a:pt x="537" y="41747"/>
                            <a:pt x="14452" y="52183"/>
                            <a:pt x="28368" y="52183"/>
                          </a:cubicBezTo>
                          <a:cubicBezTo>
                            <a:pt x="42283" y="52183"/>
                            <a:pt x="56199" y="38268"/>
                            <a:pt x="56199" y="24352"/>
                          </a:cubicBezTo>
                          <a:cubicBezTo>
                            <a:pt x="56199" y="10437"/>
                            <a:pt x="42283" y="0"/>
                            <a:pt x="28368" y="0"/>
                          </a:cubicBezTo>
                          <a:cubicBezTo>
                            <a:pt x="10973" y="3479"/>
                            <a:pt x="-2942" y="13916"/>
                            <a:pt x="537" y="27831"/>
                          </a:cubicBezTo>
                          <a:close/>
                        </a:path>
                      </a:pathLst>
                    </a:custGeom>
                    <a:solidFill>
                      <a:srgbClr val="F9B1B1"/>
                    </a:solidFill>
                    <a:ln w="34755" cap="flat">
                      <a:noFill/>
                      <a:prstDash val="solid"/>
                      <a:miter/>
                    </a:ln>
                  </p:spPr>
                  <p:txBody>
                    <a:bodyPr rtlCol="0" anchor="ctr"/>
                    <a:lstStyle/>
                    <a:p>
                      <a:endParaRPr lang="en-US"/>
                    </a:p>
                  </p:txBody>
                </p:sp>
                <p:sp>
                  <p:nvSpPr>
                    <p:cNvPr id="788" name="Freeform: Shape 787">
                      <a:extLst>
                        <a:ext uri="{FF2B5EF4-FFF2-40B4-BE49-F238E27FC236}">
                          <a16:creationId xmlns:a16="http://schemas.microsoft.com/office/drawing/2014/main" xmlns="" id="{5C942A74-D760-4687-A6E8-B893A8DFAB40}"/>
                        </a:ext>
                      </a:extLst>
                    </p:cNvPr>
                    <p:cNvSpPr/>
                    <p:nvPr/>
                  </p:nvSpPr>
                  <p:spPr>
                    <a:xfrm rot="10585260">
                      <a:off x="4340778" y="8223283"/>
                      <a:ext cx="55659" cy="48701"/>
                    </a:xfrm>
                    <a:custGeom>
                      <a:avLst/>
                      <a:gdLst>
                        <a:gd name="connsiteX0" fmla="*/ 55659 w 55659"/>
                        <a:gd name="connsiteY0" fmla="*/ 24351 h 48701"/>
                        <a:gd name="connsiteX1" fmla="*/ 27830 w 55659"/>
                        <a:gd name="connsiteY1" fmla="*/ 48702 h 48701"/>
                        <a:gd name="connsiteX2" fmla="*/ 0 w 55659"/>
                        <a:gd name="connsiteY2" fmla="*/ 24351 h 48701"/>
                        <a:gd name="connsiteX3" fmla="*/ 27830 w 55659"/>
                        <a:gd name="connsiteY3" fmla="*/ 0 h 48701"/>
                        <a:gd name="connsiteX4" fmla="*/ 55659 w 55659"/>
                        <a:gd name="connsiteY4" fmla="*/ 24351 h 48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59" h="48701">
                          <a:moveTo>
                            <a:pt x="55659" y="24351"/>
                          </a:moveTo>
                          <a:cubicBezTo>
                            <a:pt x="55659" y="37800"/>
                            <a:pt x="43200" y="48702"/>
                            <a:pt x="27830" y="48702"/>
                          </a:cubicBezTo>
                          <a:cubicBezTo>
                            <a:pt x="12460" y="48702"/>
                            <a:pt x="0" y="37800"/>
                            <a:pt x="0" y="24351"/>
                          </a:cubicBezTo>
                          <a:cubicBezTo>
                            <a:pt x="0" y="10902"/>
                            <a:pt x="12460" y="0"/>
                            <a:pt x="27830" y="0"/>
                          </a:cubicBezTo>
                          <a:cubicBezTo>
                            <a:pt x="43199" y="0"/>
                            <a:pt x="55659" y="10902"/>
                            <a:pt x="55659" y="24351"/>
                          </a:cubicBezTo>
                          <a:close/>
                        </a:path>
                      </a:pathLst>
                    </a:custGeom>
                    <a:solidFill>
                      <a:srgbClr val="F9B0B0"/>
                    </a:solidFill>
                    <a:ln w="34753" cap="flat">
                      <a:noFill/>
                      <a:prstDash val="solid"/>
                      <a:miter/>
                    </a:ln>
                  </p:spPr>
                  <p:txBody>
                    <a:bodyPr rtlCol="0" anchor="ctr"/>
                    <a:lstStyle/>
                    <a:p>
                      <a:endParaRPr lang="en-US"/>
                    </a:p>
                  </p:txBody>
                </p:sp>
                <p:sp>
                  <p:nvSpPr>
                    <p:cNvPr id="789" name="Freeform: Shape 788">
                      <a:extLst>
                        <a:ext uri="{FF2B5EF4-FFF2-40B4-BE49-F238E27FC236}">
                          <a16:creationId xmlns:a16="http://schemas.microsoft.com/office/drawing/2014/main" xmlns="" id="{4DA6DF98-73C5-4968-BDE0-6B66A20FA6B0}"/>
                        </a:ext>
                      </a:extLst>
                    </p:cNvPr>
                    <p:cNvSpPr/>
                    <p:nvPr/>
                  </p:nvSpPr>
                  <p:spPr>
                    <a:xfrm>
                      <a:off x="4340300" y="8223352"/>
                      <a:ext cx="53264" cy="46573"/>
                    </a:xfrm>
                    <a:custGeom>
                      <a:avLst/>
                      <a:gdLst>
                        <a:gd name="connsiteX0" fmla="*/ 541 w 53264"/>
                        <a:gd name="connsiteY0" fmla="*/ 25026 h 46573"/>
                        <a:gd name="connsiteX1" fmla="*/ 28372 w 53264"/>
                        <a:gd name="connsiteY1" fmla="*/ 45900 h 46573"/>
                        <a:gd name="connsiteX2" fmla="*/ 52724 w 53264"/>
                        <a:gd name="connsiteY2" fmla="*/ 21547 h 46573"/>
                        <a:gd name="connsiteX3" fmla="*/ 24893 w 53264"/>
                        <a:gd name="connsiteY3" fmla="*/ 674 h 46573"/>
                        <a:gd name="connsiteX4" fmla="*/ 541 w 53264"/>
                        <a:gd name="connsiteY4" fmla="*/ 25026 h 46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64" h="46573">
                          <a:moveTo>
                            <a:pt x="541" y="25026"/>
                          </a:moveTo>
                          <a:cubicBezTo>
                            <a:pt x="541" y="38942"/>
                            <a:pt x="14456" y="49378"/>
                            <a:pt x="28372" y="45900"/>
                          </a:cubicBezTo>
                          <a:cubicBezTo>
                            <a:pt x="42287" y="45900"/>
                            <a:pt x="56203" y="31984"/>
                            <a:pt x="52724" y="21547"/>
                          </a:cubicBezTo>
                          <a:cubicBezTo>
                            <a:pt x="52724" y="7632"/>
                            <a:pt x="38808" y="-2805"/>
                            <a:pt x="24893" y="674"/>
                          </a:cubicBezTo>
                          <a:cubicBezTo>
                            <a:pt x="10977" y="674"/>
                            <a:pt x="-2938" y="14590"/>
                            <a:pt x="541" y="25026"/>
                          </a:cubicBezTo>
                          <a:close/>
                        </a:path>
                      </a:pathLst>
                    </a:custGeom>
                    <a:solidFill>
                      <a:srgbClr val="F9AFAF"/>
                    </a:solidFill>
                    <a:ln w="34755" cap="flat">
                      <a:noFill/>
                      <a:prstDash val="solid"/>
                      <a:miter/>
                    </a:ln>
                  </p:spPr>
                  <p:txBody>
                    <a:bodyPr rtlCol="0" anchor="ctr"/>
                    <a:lstStyle/>
                    <a:p>
                      <a:endParaRPr lang="en-US"/>
                    </a:p>
                  </p:txBody>
                </p:sp>
                <p:sp>
                  <p:nvSpPr>
                    <p:cNvPr id="790" name="Freeform: Shape 789">
                      <a:extLst>
                        <a:ext uri="{FF2B5EF4-FFF2-40B4-BE49-F238E27FC236}">
                          <a16:creationId xmlns:a16="http://schemas.microsoft.com/office/drawing/2014/main" xmlns="" id="{9D8E3327-59D5-4D14-AF54-EDECE83C06C3}"/>
                        </a:ext>
                      </a:extLst>
                    </p:cNvPr>
                    <p:cNvSpPr/>
                    <p:nvPr/>
                  </p:nvSpPr>
                  <p:spPr>
                    <a:xfrm rot="10580125">
                      <a:off x="4340428" y="8223145"/>
                      <a:ext cx="55664" cy="48706"/>
                    </a:xfrm>
                    <a:custGeom>
                      <a:avLst/>
                      <a:gdLst>
                        <a:gd name="connsiteX0" fmla="*/ 55665 w 55664"/>
                        <a:gd name="connsiteY0" fmla="*/ 24353 h 48706"/>
                        <a:gd name="connsiteX1" fmla="*/ 27832 w 55664"/>
                        <a:gd name="connsiteY1" fmla="*/ 48706 h 48706"/>
                        <a:gd name="connsiteX2" fmla="*/ 0 w 55664"/>
                        <a:gd name="connsiteY2" fmla="*/ 24353 h 48706"/>
                        <a:gd name="connsiteX3" fmla="*/ 27832 w 55664"/>
                        <a:gd name="connsiteY3" fmla="*/ 0 h 48706"/>
                        <a:gd name="connsiteX4" fmla="*/ 55665 w 55664"/>
                        <a:gd name="connsiteY4" fmla="*/ 24353 h 487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64" h="48706">
                          <a:moveTo>
                            <a:pt x="55665" y="24353"/>
                          </a:moveTo>
                          <a:cubicBezTo>
                            <a:pt x="55665" y="37803"/>
                            <a:pt x="43204" y="48706"/>
                            <a:pt x="27832" y="48706"/>
                          </a:cubicBezTo>
                          <a:cubicBezTo>
                            <a:pt x="12461" y="48706"/>
                            <a:pt x="0" y="37803"/>
                            <a:pt x="0" y="24353"/>
                          </a:cubicBezTo>
                          <a:cubicBezTo>
                            <a:pt x="0" y="10903"/>
                            <a:pt x="12461" y="0"/>
                            <a:pt x="27832" y="0"/>
                          </a:cubicBezTo>
                          <a:cubicBezTo>
                            <a:pt x="43203" y="0"/>
                            <a:pt x="55665" y="10903"/>
                            <a:pt x="55665" y="24353"/>
                          </a:cubicBezTo>
                          <a:close/>
                        </a:path>
                      </a:pathLst>
                    </a:custGeom>
                    <a:solidFill>
                      <a:srgbClr val="F9AEAE"/>
                    </a:solidFill>
                    <a:ln w="34757" cap="flat">
                      <a:noFill/>
                      <a:prstDash val="solid"/>
                      <a:miter/>
                    </a:ln>
                  </p:spPr>
                  <p:txBody>
                    <a:bodyPr rtlCol="0" anchor="ctr"/>
                    <a:lstStyle/>
                    <a:p>
                      <a:endParaRPr lang="en-US"/>
                    </a:p>
                  </p:txBody>
                </p:sp>
                <p:sp>
                  <p:nvSpPr>
                    <p:cNvPr id="791" name="Freeform: Shape 790">
                      <a:extLst>
                        <a:ext uri="{FF2B5EF4-FFF2-40B4-BE49-F238E27FC236}">
                          <a16:creationId xmlns:a16="http://schemas.microsoft.com/office/drawing/2014/main" xmlns="" id="{4E37599B-BA30-4693-8CB1-424FA89FFC11}"/>
                        </a:ext>
                      </a:extLst>
                    </p:cNvPr>
                    <p:cNvSpPr/>
                    <p:nvPr/>
                  </p:nvSpPr>
                  <p:spPr>
                    <a:xfrm>
                      <a:off x="4340841" y="8223352"/>
                      <a:ext cx="52183" cy="46573"/>
                    </a:xfrm>
                    <a:custGeom>
                      <a:avLst/>
                      <a:gdLst>
                        <a:gd name="connsiteX0" fmla="*/ 0 w 52183"/>
                        <a:gd name="connsiteY0" fmla="*/ 25026 h 46573"/>
                        <a:gd name="connsiteX1" fmla="*/ 27831 w 52183"/>
                        <a:gd name="connsiteY1" fmla="*/ 45900 h 46573"/>
                        <a:gd name="connsiteX2" fmla="*/ 52183 w 52183"/>
                        <a:gd name="connsiteY2" fmla="*/ 21547 h 46573"/>
                        <a:gd name="connsiteX3" fmla="*/ 24352 w 52183"/>
                        <a:gd name="connsiteY3" fmla="*/ 674 h 46573"/>
                        <a:gd name="connsiteX4" fmla="*/ 0 w 52183"/>
                        <a:gd name="connsiteY4" fmla="*/ 25026 h 46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83" h="46573">
                          <a:moveTo>
                            <a:pt x="0" y="25026"/>
                          </a:moveTo>
                          <a:cubicBezTo>
                            <a:pt x="0" y="38942"/>
                            <a:pt x="13916" y="49378"/>
                            <a:pt x="27831" y="45900"/>
                          </a:cubicBezTo>
                          <a:cubicBezTo>
                            <a:pt x="41746" y="45900"/>
                            <a:pt x="52183" y="31984"/>
                            <a:pt x="52183" y="21547"/>
                          </a:cubicBezTo>
                          <a:cubicBezTo>
                            <a:pt x="52183" y="7632"/>
                            <a:pt x="38268" y="-2805"/>
                            <a:pt x="24352" y="674"/>
                          </a:cubicBezTo>
                          <a:cubicBezTo>
                            <a:pt x="10437" y="674"/>
                            <a:pt x="0" y="14590"/>
                            <a:pt x="0" y="25026"/>
                          </a:cubicBezTo>
                          <a:close/>
                        </a:path>
                      </a:pathLst>
                    </a:custGeom>
                    <a:solidFill>
                      <a:srgbClr val="F9ADAD"/>
                    </a:solidFill>
                    <a:ln w="34755" cap="flat">
                      <a:noFill/>
                      <a:prstDash val="solid"/>
                      <a:miter/>
                    </a:ln>
                  </p:spPr>
                  <p:txBody>
                    <a:bodyPr rtlCol="0" anchor="ctr"/>
                    <a:lstStyle/>
                    <a:p>
                      <a:endParaRPr lang="en-US"/>
                    </a:p>
                  </p:txBody>
                </p:sp>
                <p:sp>
                  <p:nvSpPr>
                    <p:cNvPr id="792" name="Freeform: Shape 791">
                      <a:extLst>
                        <a:ext uri="{FF2B5EF4-FFF2-40B4-BE49-F238E27FC236}">
                          <a16:creationId xmlns:a16="http://schemas.microsoft.com/office/drawing/2014/main" xmlns="" id="{A66C38D4-1CF1-4C14-92D8-D0A7A3FF9FC8}"/>
                        </a:ext>
                      </a:extLst>
                    </p:cNvPr>
                    <p:cNvSpPr/>
                    <p:nvPr/>
                  </p:nvSpPr>
                  <p:spPr>
                    <a:xfrm rot="10592743">
                      <a:off x="4340548" y="8223192"/>
                      <a:ext cx="55662" cy="48705"/>
                    </a:xfrm>
                    <a:custGeom>
                      <a:avLst/>
                      <a:gdLst>
                        <a:gd name="connsiteX0" fmla="*/ 55663 w 55662"/>
                        <a:gd name="connsiteY0" fmla="*/ 24353 h 48705"/>
                        <a:gd name="connsiteX1" fmla="*/ 27831 w 55662"/>
                        <a:gd name="connsiteY1" fmla="*/ 48705 h 48705"/>
                        <a:gd name="connsiteX2" fmla="*/ 0 w 55662"/>
                        <a:gd name="connsiteY2" fmla="*/ 24353 h 48705"/>
                        <a:gd name="connsiteX3" fmla="*/ 27831 w 55662"/>
                        <a:gd name="connsiteY3" fmla="*/ 0 h 48705"/>
                        <a:gd name="connsiteX4" fmla="*/ 55663 w 55662"/>
                        <a:gd name="connsiteY4" fmla="*/ 24353 h 48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62" h="48705">
                          <a:moveTo>
                            <a:pt x="55663" y="24353"/>
                          </a:moveTo>
                          <a:cubicBezTo>
                            <a:pt x="55663" y="37802"/>
                            <a:pt x="43203" y="48705"/>
                            <a:pt x="27831" y="48705"/>
                          </a:cubicBezTo>
                          <a:cubicBezTo>
                            <a:pt x="12461" y="48705"/>
                            <a:pt x="0" y="37802"/>
                            <a:pt x="0" y="24353"/>
                          </a:cubicBezTo>
                          <a:cubicBezTo>
                            <a:pt x="0" y="10903"/>
                            <a:pt x="12460" y="0"/>
                            <a:pt x="27831" y="0"/>
                          </a:cubicBezTo>
                          <a:cubicBezTo>
                            <a:pt x="43202" y="0"/>
                            <a:pt x="55663" y="10903"/>
                            <a:pt x="55663" y="24353"/>
                          </a:cubicBezTo>
                          <a:close/>
                        </a:path>
                      </a:pathLst>
                    </a:custGeom>
                    <a:solidFill>
                      <a:srgbClr val="F9ACAC"/>
                    </a:solidFill>
                    <a:ln w="34756" cap="flat">
                      <a:noFill/>
                      <a:prstDash val="solid"/>
                      <a:miter/>
                    </a:ln>
                  </p:spPr>
                  <p:txBody>
                    <a:bodyPr rtlCol="0" anchor="ctr"/>
                    <a:lstStyle/>
                    <a:p>
                      <a:endParaRPr lang="en-US"/>
                    </a:p>
                  </p:txBody>
                </p:sp>
                <p:sp>
                  <p:nvSpPr>
                    <p:cNvPr id="793" name="Freeform: Shape 792">
                      <a:extLst>
                        <a:ext uri="{FF2B5EF4-FFF2-40B4-BE49-F238E27FC236}">
                          <a16:creationId xmlns:a16="http://schemas.microsoft.com/office/drawing/2014/main" xmlns="" id="{96823DA2-543F-47CD-8EF1-84E8167216B6}"/>
                        </a:ext>
                      </a:extLst>
                    </p:cNvPr>
                    <p:cNvSpPr/>
                    <p:nvPr/>
                  </p:nvSpPr>
                  <p:spPr>
                    <a:xfrm rot="10590287">
                      <a:off x="4344177" y="8223273"/>
                      <a:ext cx="48702" cy="48702"/>
                    </a:xfrm>
                    <a:custGeom>
                      <a:avLst/>
                      <a:gdLst>
                        <a:gd name="connsiteX0" fmla="*/ 48702 w 48702"/>
                        <a:gd name="connsiteY0" fmla="*/ 24351 h 48702"/>
                        <a:gd name="connsiteX1" fmla="*/ 24351 w 48702"/>
                        <a:gd name="connsiteY1" fmla="*/ 48702 h 48702"/>
                        <a:gd name="connsiteX2" fmla="*/ 0 w 48702"/>
                        <a:gd name="connsiteY2" fmla="*/ 24351 h 48702"/>
                        <a:gd name="connsiteX3" fmla="*/ 24351 w 48702"/>
                        <a:gd name="connsiteY3" fmla="*/ 0 h 48702"/>
                        <a:gd name="connsiteX4" fmla="*/ 48702 w 48702"/>
                        <a:gd name="connsiteY4" fmla="*/ 24351 h 48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02" h="48702">
                          <a:moveTo>
                            <a:pt x="48702" y="24351"/>
                          </a:moveTo>
                          <a:cubicBezTo>
                            <a:pt x="48702" y="37800"/>
                            <a:pt x="37800" y="48702"/>
                            <a:pt x="24351" y="48702"/>
                          </a:cubicBezTo>
                          <a:cubicBezTo>
                            <a:pt x="10903" y="48702"/>
                            <a:pt x="0" y="37800"/>
                            <a:pt x="0" y="24351"/>
                          </a:cubicBezTo>
                          <a:cubicBezTo>
                            <a:pt x="0" y="10902"/>
                            <a:pt x="10903" y="0"/>
                            <a:pt x="24351" y="0"/>
                          </a:cubicBezTo>
                          <a:cubicBezTo>
                            <a:pt x="37800" y="0"/>
                            <a:pt x="48702" y="10902"/>
                            <a:pt x="48702" y="24351"/>
                          </a:cubicBezTo>
                          <a:close/>
                        </a:path>
                      </a:pathLst>
                    </a:custGeom>
                    <a:solidFill>
                      <a:srgbClr val="F9ABAB"/>
                    </a:solidFill>
                    <a:ln w="34754" cap="flat">
                      <a:noFill/>
                      <a:prstDash val="solid"/>
                      <a:miter/>
                    </a:ln>
                  </p:spPr>
                  <p:txBody>
                    <a:bodyPr rtlCol="0" anchor="ctr"/>
                    <a:lstStyle/>
                    <a:p>
                      <a:endParaRPr lang="en-US"/>
                    </a:p>
                  </p:txBody>
                </p:sp>
                <p:sp>
                  <p:nvSpPr>
                    <p:cNvPr id="794" name="Freeform: Shape 793">
                      <a:extLst>
                        <a:ext uri="{FF2B5EF4-FFF2-40B4-BE49-F238E27FC236}">
                          <a16:creationId xmlns:a16="http://schemas.microsoft.com/office/drawing/2014/main" xmlns="" id="{25A284B4-2D29-468D-9B40-7F864BA8E9DE}"/>
                        </a:ext>
                      </a:extLst>
                    </p:cNvPr>
                    <p:cNvSpPr/>
                    <p:nvPr/>
                  </p:nvSpPr>
                  <p:spPr>
                    <a:xfrm rot="10587650">
                      <a:off x="4344043" y="8223202"/>
                      <a:ext cx="48704" cy="48704"/>
                    </a:xfrm>
                    <a:custGeom>
                      <a:avLst/>
                      <a:gdLst>
                        <a:gd name="connsiteX0" fmla="*/ 48705 w 48704"/>
                        <a:gd name="connsiteY0" fmla="*/ 24352 h 48704"/>
                        <a:gd name="connsiteX1" fmla="*/ 24353 w 48704"/>
                        <a:gd name="connsiteY1" fmla="*/ 48705 h 48704"/>
                        <a:gd name="connsiteX2" fmla="*/ 0 w 48704"/>
                        <a:gd name="connsiteY2" fmla="*/ 24352 h 48704"/>
                        <a:gd name="connsiteX3" fmla="*/ 24353 w 48704"/>
                        <a:gd name="connsiteY3" fmla="*/ 0 h 48704"/>
                        <a:gd name="connsiteX4" fmla="*/ 48705 w 48704"/>
                        <a:gd name="connsiteY4" fmla="*/ 24352 h 48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04" h="48704">
                          <a:moveTo>
                            <a:pt x="48705" y="24352"/>
                          </a:moveTo>
                          <a:cubicBezTo>
                            <a:pt x="48705" y="37802"/>
                            <a:pt x="37802" y="48705"/>
                            <a:pt x="24353" y="48705"/>
                          </a:cubicBezTo>
                          <a:cubicBezTo>
                            <a:pt x="10903" y="48705"/>
                            <a:pt x="0" y="37802"/>
                            <a:pt x="0" y="24352"/>
                          </a:cubicBezTo>
                          <a:cubicBezTo>
                            <a:pt x="0" y="10903"/>
                            <a:pt x="10903" y="0"/>
                            <a:pt x="24353" y="0"/>
                          </a:cubicBezTo>
                          <a:cubicBezTo>
                            <a:pt x="37802" y="0"/>
                            <a:pt x="48705" y="10903"/>
                            <a:pt x="48705" y="24352"/>
                          </a:cubicBezTo>
                          <a:close/>
                        </a:path>
                      </a:pathLst>
                    </a:custGeom>
                    <a:solidFill>
                      <a:srgbClr val="F9AAAA"/>
                    </a:solidFill>
                    <a:ln w="34755" cap="flat">
                      <a:noFill/>
                      <a:prstDash val="solid"/>
                      <a:miter/>
                    </a:ln>
                  </p:spPr>
                  <p:txBody>
                    <a:bodyPr rtlCol="0" anchor="ctr"/>
                    <a:lstStyle/>
                    <a:p>
                      <a:endParaRPr lang="en-US"/>
                    </a:p>
                  </p:txBody>
                </p:sp>
                <p:sp>
                  <p:nvSpPr>
                    <p:cNvPr id="795" name="Freeform: Shape 794">
                      <a:extLst>
                        <a:ext uri="{FF2B5EF4-FFF2-40B4-BE49-F238E27FC236}">
                          <a16:creationId xmlns:a16="http://schemas.microsoft.com/office/drawing/2014/main" xmlns="" id="{4264F907-C77C-4819-BFC1-0D8EE9195C2A}"/>
                        </a:ext>
                      </a:extLst>
                    </p:cNvPr>
                    <p:cNvSpPr/>
                    <p:nvPr/>
                  </p:nvSpPr>
                  <p:spPr>
                    <a:xfrm>
                      <a:off x="4340841" y="8224027"/>
                      <a:ext cx="52183" cy="45225"/>
                    </a:xfrm>
                    <a:custGeom>
                      <a:avLst/>
                      <a:gdLst>
                        <a:gd name="connsiteX0" fmla="*/ 0 w 52183"/>
                        <a:gd name="connsiteY0" fmla="*/ 24352 h 45225"/>
                        <a:gd name="connsiteX1" fmla="*/ 27831 w 52183"/>
                        <a:gd name="connsiteY1" fmla="*/ 45225 h 45225"/>
                        <a:gd name="connsiteX2" fmla="*/ 52183 w 52183"/>
                        <a:gd name="connsiteY2" fmla="*/ 20873 h 45225"/>
                        <a:gd name="connsiteX3" fmla="*/ 24352 w 52183"/>
                        <a:gd name="connsiteY3" fmla="*/ 0 h 45225"/>
                        <a:gd name="connsiteX4" fmla="*/ 0 w 52183"/>
                        <a:gd name="connsiteY4" fmla="*/ 24352 h 45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83" h="45225">
                          <a:moveTo>
                            <a:pt x="0" y="24352"/>
                          </a:moveTo>
                          <a:cubicBezTo>
                            <a:pt x="0" y="38268"/>
                            <a:pt x="13916" y="45225"/>
                            <a:pt x="27831" y="45225"/>
                          </a:cubicBezTo>
                          <a:cubicBezTo>
                            <a:pt x="41746" y="45225"/>
                            <a:pt x="52183" y="34789"/>
                            <a:pt x="52183" y="20873"/>
                          </a:cubicBezTo>
                          <a:cubicBezTo>
                            <a:pt x="52183" y="6958"/>
                            <a:pt x="38268" y="0"/>
                            <a:pt x="24352" y="0"/>
                          </a:cubicBezTo>
                          <a:cubicBezTo>
                            <a:pt x="10437" y="3479"/>
                            <a:pt x="0" y="13915"/>
                            <a:pt x="0" y="24352"/>
                          </a:cubicBezTo>
                          <a:close/>
                        </a:path>
                      </a:pathLst>
                    </a:custGeom>
                    <a:solidFill>
                      <a:srgbClr val="F9A9A9"/>
                    </a:solidFill>
                    <a:ln w="34755" cap="flat">
                      <a:noFill/>
                      <a:prstDash val="solid"/>
                      <a:miter/>
                    </a:ln>
                  </p:spPr>
                  <p:txBody>
                    <a:bodyPr rtlCol="0" anchor="ctr"/>
                    <a:lstStyle/>
                    <a:p>
                      <a:endParaRPr lang="en-US"/>
                    </a:p>
                  </p:txBody>
                </p:sp>
                <p:sp>
                  <p:nvSpPr>
                    <p:cNvPr id="796" name="Freeform: Shape 795">
                      <a:extLst>
                        <a:ext uri="{FF2B5EF4-FFF2-40B4-BE49-F238E27FC236}">
                          <a16:creationId xmlns:a16="http://schemas.microsoft.com/office/drawing/2014/main" xmlns="" id="{DD4840B6-3FD4-412D-8CFC-B5DB445A81A7}"/>
                        </a:ext>
                      </a:extLst>
                    </p:cNvPr>
                    <p:cNvSpPr/>
                    <p:nvPr/>
                  </p:nvSpPr>
                  <p:spPr>
                    <a:xfrm>
                      <a:off x="4340841" y="8224027"/>
                      <a:ext cx="52183" cy="45225"/>
                    </a:xfrm>
                    <a:custGeom>
                      <a:avLst/>
                      <a:gdLst>
                        <a:gd name="connsiteX0" fmla="*/ 0 w 52183"/>
                        <a:gd name="connsiteY0" fmla="*/ 24352 h 45225"/>
                        <a:gd name="connsiteX1" fmla="*/ 27831 w 52183"/>
                        <a:gd name="connsiteY1" fmla="*/ 45225 h 45225"/>
                        <a:gd name="connsiteX2" fmla="*/ 52183 w 52183"/>
                        <a:gd name="connsiteY2" fmla="*/ 20873 h 45225"/>
                        <a:gd name="connsiteX3" fmla="*/ 24352 w 52183"/>
                        <a:gd name="connsiteY3" fmla="*/ 0 h 45225"/>
                        <a:gd name="connsiteX4" fmla="*/ 0 w 52183"/>
                        <a:gd name="connsiteY4" fmla="*/ 24352 h 45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83" h="45225">
                          <a:moveTo>
                            <a:pt x="0" y="24352"/>
                          </a:moveTo>
                          <a:cubicBezTo>
                            <a:pt x="0" y="38268"/>
                            <a:pt x="13916" y="45225"/>
                            <a:pt x="27831" y="45225"/>
                          </a:cubicBezTo>
                          <a:cubicBezTo>
                            <a:pt x="41746" y="45225"/>
                            <a:pt x="52183" y="34789"/>
                            <a:pt x="52183" y="20873"/>
                          </a:cubicBezTo>
                          <a:cubicBezTo>
                            <a:pt x="52183" y="6958"/>
                            <a:pt x="38268" y="0"/>
                            <a:pt x="24352" y="0"/>
                          </a:cubicBezTo>
                          <a:cubicBezTo>
                            <a:pt x="10437" y="3479"/>
                            <a:pt x="0" y="13915"/>
                            <a:pt x="0" y="24352"/>
                          </a:cubicBezTo>
                          <a:close/>
                        </a:path>
                      </a:pathLst>
                    </a:custGeom>
                    <a:solidFill>
                      <a:srgbClr val="F8A8A8"/>
                    </a:solidFill>
                    <a:ln w="34755" cap="flat">
                      <a:noFill/>
                      <a:prstDash val="solid"/>
                      <a:miter/>
                    </a:ln>
                  </p:spPr>
                  <p:txBody>
                    <a:bodyPr rtlCol="0" anchor="ctr"/>
                    <a:lstStyle/>
                    <a:p>
                      <a:endParaRPr lang="en-US"/>
                    </a:p>
                  </p:txBody>
                </p:sp>
                <p:sp>
                  <p:nvSpPr>
                    <p:cNvPr id="797" name="Freeform: Shape 796">
                      <a:extLst>
                        <a:ext uri="{FF2B5EF4-FFF2-40B4-BE49-F238E27FC236}">
                          <a16:creationId xmlns:a16="http://schemas.microsoft.com/office/drawing/2014/main" xmlns="" id="{16BC6E8E-F8B0-455A-8C96-ACC9E301D534}"/>
                        </a:ext>
                      </a:extLst>
                    </p:cNvPr>
                    <p:cNvSpPr/>
                    <p:nvPr/>
                  </p:nvSpPr>
                  <p:spPr>
                    <a:xfrm>
                      <a:off x="4340841" y="8224027"/>
                      <a:ext cx="48704" cy="45225"/>
                    </a:xfrm>
                    <a:custGeom>
                      <a:avLst/>
                      <a:gdLst>
                        <a:gd name="connsiteX0" fmla="*/ 0 w 48704"/>
                        <a:gd name="connsiteY0" fmla="*/ 24352 h 45225"/>
                        <a:gd name="connsiteX1" fmla="*/ 24352 w 48704"/>
                        <a:gd name="connsiteY1" fmla="*/ 45225 h 45225"/>
                        <a:gd name="connsiteX2" fmla="*/ 48704 w 48704"/>
                        <a:gd name="connsiteY2" fmla="*/ 20873 h 45225"/>
                        <a:gd name="connsiteX3" fmla="*/ 24352 w 48704"/>
                        <a:gd name="connsiteY3" fmla="*/ 0 h 45225"/>
                        <a:gd name="connsiteX4" fmla="*/ 0 w 48704"/>
                        <a:gd name="connsiteY4" fmla="*/ 24352 h 45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04" h="45225">
                          <a:moveTo>
                            <a:pt x="0" y="24352"/>
                          </a:moveTo>
                          <a:cubicBezTo>
                            <a:pt x="0" y="38268"/>
                            <a:pt x="13916" y="45225"/>
                            <a:pt x="24352" y="45225"/>
                          </a:cubicBezTo>
                          <a:cubicBezTo>
                            <a:pt x="38268" y="45225"/>
                            <a:pt x="48704" y="34789"/>
                            <a:pt x="48704" y="20873"/>
                          </a:cubicBezTo>
                          <a:cubicBezTo>
                            <a:pt x="48704" y="10437"/>
                            <a:pt x="34789" y="0"/>
                            <a:pt x="24352" y="0"/>
                          </a:cubicBezTo>
                          <a:cubicBezTo>
                            <a:pt x="10437" y="3479"/>
                            <a:pt x="0" y="13915"/>
                            <a:pt x="0" y="24352"/>
                          </a:cubicBezTo>
                          <a:close/>
                        </a:path>
                      </a:pathLst>
                    </a:custGeom>
                    <a:solidFill>
                      <a:srgbClr val="F8A7A7"/>
                    </a:solidFill>
                    <a:ln w="34755" cap="flat">
                      <a:noFill/>
                      <a:prstDash val="solid"/>
                      <a:miter/>
                    </a:ln>
                  </p:spPr>
                  <p:txBody>
                    <a:bodyPr rtlCol="0" anchor="ctr"/>
                    <a:lstStyle/>
                    <a:p>
                      <a:endParaRPr lang="en-US"/>
                    </a:p>
                  </p:txBody>
                </p:sp>
                <p:sp>
                  <p:nvSpPr>
                    <p:cNvPr id="798" name="Freeform: Shape 797">
                      <a:extLst>
                        <a:ext uri="{FF2B5EF4-FFF2-40B4-BE49-F238E27FC236}">
                          <a16:creationId xmlns:a16="http://schemas.microsoft.com/office/drawing/2014/main" xmlns="" id="{D84DAEFF-5760-40FF-8DBD-3F5FD1C92032}"/>
                        </a:ext>
                      </a:extLst>
                    </p:cNvPr>
                    <p:cNvSpPr/>
                    <p:nvPr/>
                  </p:nvSpPr>
                  <p:spPr>
                    <a:xfrm rot="10588035">
                      <a:off x="4344066" y="8226640"/>
                      <a:ext cx="48704" cy="41746"/>
                    </a:xfrm>
                    <a:custGeom>
                      <a:avLst/>
                      <a:gdLst>
                        <a:gd name="connsiteX0" fmla="*/ 48704 w 48704"/>
                        <a:gd name="connsiteY0" fmla="*/ 20873 h 41746"/>
                        <a:gd name="connsiteX1" fmla="*/ 24352 w 48704"/>
                        <a:gd name="connsiteY1" fmla="*/ 41746 h 41746"/>
                        <a:gd name="connsiteX2" fmla="*/ 0 w 48704"/>
                        <a:gd name="connsiteY2" fmla="*/ 20873 h 41746"/>
                        <a:gd name="connsiteX3" fmla="*/ 24352 w 48704"/>
                        <a:gd name="connsiteY3" fmla="*/ 0 h 41746"/>
                        <a:gd name="connsiteX4" fmla="*/ 48704 w 48704"/>
                        <a:gd name="connsiteY4" fmla="*/ 20873 h 417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04" h="41746">
                          <a:moveTo>
                            <a:pt x="48704" y="20873"/>
                          </a:moveTo>
                          <a:cubicBezTo>
                            <a:pt x="48704" y="32401"/>
                            <a:pt x="37802" y="41746"/>
                            <a:pt x="24352" y="41746"/>
                          </a:cubicBezTo>
                          <a:cubicBezTo>
                            <a:pt x="10903" y="41746"/>
                            <a:pt x="0" y="32401"/>
                            <a:pt x="0" y="20873"/>
                          </a:cubicBezTo>
                          <a:cubicBezTo>
                            <a:pt x="0" y="9345"/>
                            <a:pt x="10903" y="0"/>
                            <a:pt x="24352" y="0"/>
                          </a:cubicBezTo>
                          <a:cubicBezTo>
                            <a:pt x="37802" y="0"/>
                            <a:pt x="48704" y="9345"/>
                            <a:pt x="48704" y="20873"/>
                          </a:cubicBezTo>
                          <a:close/>
                        </a:path>
                      </a:pathLst>
                    </a:custGeom>
                    <a:solidFill>
                      <a:srgbClr val="F8A6A6"/>
                    </a:solidFill>
                    <a:ln w="34755" cap="flat">
                      <a:noFill/>
                      <a:prstDash val="solid"/>
                      <a:miter/>
                    </a:ln>
                  </p:spPr>
                  <p:txBody>
                    <a:bodyPr rtlCol="0" anchor="ctr"/>
                    <a:lstStyle/>
                    <a:p>
                      <a:endParaRPr lang="en-US"/>
                    </a:p>
                  </p:txBody>
                </p:sp>
                <p:sp>
                  <p:nvSpPr>
                    <p:cNvPr id="799" name="Freeform: Shape 798">
                      <a:extLst>
                        <a:ext uri="{FF2B5EF4-FFF2-40B4-BE49-F238E27FC236}">
                          <a16:creationId xmlns:a16="http://schemas.microsoft.com/office/drawing/2014/main" xmlns="" id="{E20503C5-5EEB-422E-BE26-6349BD96A679}"/>
                        </a:ext>
                      </a:extLst>
                    </p:cNvPr>
                    <p:cNvSpPr/>
                    <p:nvPr/>
                  </p:nvSpPr>
                  <p:spPr>
                    <a:xfrm rot="10583631">
                      <a:off x="4344163" y="8226684"/>
                      <a:ext cx="48703" cy="41745"/>
                    </a:xfrm>
                    <a:custGeom>
                      <a:avLst/>
                      <a:gdLst>
                        <a:gd name="connsiteX0" fmla="*/ 48703 w 48703"/>
                        <a:gd name="connsiteY0" fmla="*/ 20873 h 41745"/>
                        <a:gd name="connsiteX1" fmla="*/ 24352 w 48703"/>
                        <a:gd name="connsiteY1" fmla="*/ 41746 h 41745"/>
                        <a:gd name="connsiteX2" fmla="*/ 0 w 48703"/>
                        <a:gd name="connsiteY2" fmla="*/ 20873 h 41745"/>
                        <a:gd name="connsiteX3" fmla="*/ 24352 w 48703"/>
                        <a:gd name="connsiteY3" fmla="*/ 0 h 41745"/>
                        <a:gd name="connsiteX4" fmla="*/ 48703 w 48703"/>
                        <a:gd name="connsiteY4" fmla="*/ 20873 h 41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03" h="41745">
                          <a:moveTo>
                            <a:pt x="48703" y="20873"/>
                          </a:moveTo>
                          <a:cubicBezTo>
                            <a:pt x="48703" y="32401"/>
                            <a:pt x="37801" y="41746"/>
                            <a:pt x="24352" y="41746"/>
                          </a:cubicBezTo>
                          <a:cubicBezTo>
                            <a:pt x="10903" y="41746"/>
                            <a:pt x="0" y="32400"/>
                            <a:pt x="0" y="20873"/>
                          </a:cubicBezTo>
                          <a:cubicBezTo>
                            <a:pt x="0" y="9345"/>
                            <a:pt x="10903" y="0"/>
                            <a:pt x="24352" y="0"/>
                          </a:cubicBezTo>
                          <a:cubicBezTo>
                            <a:pt x="37801" y="0"/>
                            <a:pt x="48703" y="9345"/>
                            <a:pt x="48703" y="20873"/>
                          </a:cubicBezTo>
                          <a:close/>
                        </a:path>
                      </a:pathLst>
                    </a:custGeom>
                    <a:solidFill>
                      <a:srgbClr val="F8A5A5"/>
                    </a:solidFill>
                    <a:ln w="34754" cap="flat">
                      <a:noFill/>
                      <a:prstDash val="solid"/>
                      <a:miter/>
                    </a:ln>
                  </p:spPr>
                  <p:txBody>
                    <a:bodyPr rtlCol="0" anchor="ctr"/>
                    <a:lstStyle/>
                    <a:p>
                      <a:endParaRPr lang="en-US"/>
                    </a:p>
                  </p:txBody>
                </p:sp>
                <p:sp>
                  <p:nvSpPr>
                    <p:cNvPr id="800" name="Freeform: Shape 799">
                      <a:extLst>
                        <a:ext uri="{FF2B5EF4-FFF2-40B4-BE49-F238E27FC236}">
                          <a16:creationId xmlns:a16="http://schemas.microsoft.com/office/drawing/2014/main" xmlns="" id="{B7024349-68DD-401D-B2F5-3F9AB4BFC0F9}"/>
                        </a:ext>
                      </a:extLst>
                    </p:cNvPr>
                    <p:cNvSpPr/>
                    <p:nvPr/>
                  </p:nvSpPr>
                  <p:spPr>
                    <a:xfrm>
                      <a:off x="4343645" y="8224027"/>
                      <a:ext cx="46573" cy="45225"/>
                    </a:xfrm>
                    <a:custGeom>
                      <a:avLst/>
                      <a:gdLst>
                        <a:gd name="connsiteX0" fmla="*/ 674 w 46573"/>
                        <a:gd name="connsiteY0" fmla="*/ 24352 h 45225"/>
                        <a:gd name="connsiteX1" fmla="*/ 25027 w 46573"/>
                        <a:gd name="connsiteY1" fmla="*/ 45225 h 45225"/>
                        <a:gd name="connsiteX2" fmla="*/ 45900 w 46573"/>
                        <a:gd name="connsiteY2" fmla="*/ 20873 h 45225"/>
                        <a:gd name="connsiteX3" fmla="*/ 21547 w 46573"/>
                        <a:gd name="connsiteY3" fmla="*/ 0 h 45225"/>
                        <a:gd name="connsiteX4" fmla="*/ 674 w 46573"/>
                        <a:gd name="connsiteY4" fmla="*/ 24352 h 45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73" h="45225">
                          <a:moveTo>
                            <a:pt x="674" y="24352"/>
                          </a:moveTo>
                          <a:cubicBezTo>
                            <a:pt x="674" y="34789"/>
                            <a:pt x="11111" y="45225"/>
                            <a:pt x="25027" y="45225"/>
                          </a:cubicBezTo>
                          <a:cubicBezTo>
                            <a:pt x="38942" y="45225"/>
                            <a:pt x="49379" y="34789"/>
                            <a:pt x="45900" y="20873"/>
                          </a:cubicBezTo>
                          <a:cubicBezTo>
                            <a:pt x="45900" y="10437"/>
                            <a:pt x="35463" y="0"/>
                            <a:pt x="21547" y="0"/>
                          </a:cubicBezTo>
                          <a:cubicBezTo>
                            <a:pt x="7632" y="3479"/>
                            <a:pt x="-2805" y="13915"/>
                            <a:pt x="674" y="24352"/>
                          </a:cubicBezTo>
                          <a:close/>
                        </a:path>
                      </a:pathLst>
                    </a:custGeom>
                    <a:solidFill>
                      <a:srgbClr val="F8A4A4"/>
                    </a:solidFill>
                    <a:ln w="34755" cap="flat">
                      <a:noFill/>
                      <a:prstDash val="solid"/>
                      <a:miter/>
                    </a:ln>
                  </p:spPr>
                  <p:txBody>
                    <a:bodyPr rtlCol="0" anchor="ctr"/>
                    <a:lstStyle/>
                    <a:p>
                      <a:endParaRPr lang="en-US"/>
                    </a:p>
                  </p:txBody>
                </p:sp>
                <p:sp>
                  <p:nvSpPr>
                    <p:cNvPr id="801" name="Freeform: Shape 800">
                      <a:extLst>
                        <a:ext uri="{FF2B5EF4-FFF2-40B4-BE49-F238E27FC236}">
                          <a16:creationId xmlns:a16="http://schemas.microsoft.com/office/drawing/2014/main" xmlns="" id="{75E4480D-D4CD-446F-8F4B-74F6DB925273}"/>
                        </a:ext>
                      </a:extLst>
                    </p:cNvPr>
                    <p:cNvSpPr/>
                    <p:nvPr/>
                  </p:nvSpPr>
                  <p:spPr>
                    <a:xfrm>
                      <a:off x="4344320" y="8227505"/>
                      <a:ext cx="45899" cy="41746"/>
                    </a:xfrm>
                    <a:custGeom>
                      <a:avLst/>
                      <a:gdLst>
                        <a:gd name="connsiteX0" fmla="*/ 0 w 45899"/>
                        <a:gd name="connsiteY0" fmla="*/ 20873 h 41746"/>
                        <a:gd name="connsiteX1" fmla="*/ 24352 w 45899"/>
                        <a:gd name="connsiteY1" fmla="*/ 41747 h 41746"/>
                        <a:gd name="connsiteX2" fmla="*/ 45225 w 45899"/>
                        <a:gd name="connsiteY2" fmla="*/ 20873 h 41746"/>
                        <a:gd name="connsiteX3" fmla="*/ 20873 w 45899"/>
                        <a:gd name="connsiteY3" fmla="*/ 0 h 41746"/>
                        <a:gd name="connsiteX4" fmla="*/ 0 w 45899"/>
                        <a:gd name="connsiteY4" fmla="*/ 20873 h 417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99" h="41746">
                          <a:moveTo>
                            <a:pt x="0" y="20873"/>
                          </a:moveTo>
                          <a:cubicBezTo>
                            <a:pt x="0" y="31310"/>
                            <a:pt x="10437" y="41747"/>
                            <a:pt x="24352" y="41747"/>
                          </a:cubicBezTo>
                          <a:cubicBezTo>
                            <a:pt x="38268" y="41747"/>
                            <a:pt x="48704" y="31310"/>
                            <a:pt x="45225" y="20873"/>
                          </a:cubicBezTo>
                          <a:cubicBezTo>
                            <a:pt x="45225" y="10437"/>
                            <a:pt x="34789" y="0"/>
                            <a:pt x="20873" y="0"/>
                          </a:cubicBezTo>
                          <a:cubicBezTo>
                            <a:pt x="6958" y="0"/>
                            <a:pt x="0" y="10437"/>
                            <a:pt x="0" y="20873"/>
                          </a:cubicBezTo>
                          <a:close/>
                        </a:path>
                      </a:pathLst>
                    </a:custGeom>
                    <a:solidFill>
                      <a:srgbClr val="F8A3A3"/>
                    </a:solidFill>
                    <a:ln w="34755" cap="flat">
                      <a:noFill/>
                      <a:prstDash val="solid"/>
                      <a:miter/>
                    </a:ln>
                  </p:spPr>
                  <p:txBody>
                    <a:bodyPr rtlCol="0" anchor="ctr"/>
                    <a:lstStyle/>
                    <a:p>
                      <a:endParaRPr lang="en-US"/>
                    </a:p>
                  </p:txBody>
                </p:sp>
                <p:sp>
                  <p:nvSpPr>
                    <p:cNvPr id="802" name="Freeform: Shape 801">
                      <a:extLst>
                        <a:ext uri="{FF2B5EF4-FFF2-40B4-BE49-F238E27FC236}">
                          <a16:creationId xmlns:a16="http://schemas.microsoft.com/office/drawing/2014/main" xmlns="" id="{5F9B0A28-5600-4163-994B-5C41BC39D5B4}"/>
                        </a:ext>
                      </a:extLst>
                    </p:cNvPr>
                    <p:cNvSpPr/>
                    <p:nvPr/>
                  </p:nvSpPr>
                  <p:spPr>
                    <a:xfrm>
                      <a:off x="4344320" y="8226823"/>
                      <a:ext cx="45225" cy="39632"/>
                    </a:xfrm>
                    <a:custGeom>
                      <a:avLst/>
                      <a:gdLst>
                        <a:gd name="connsiteX0" fmla="*/ 0 w 45225"/>
                        <a:gd name="connsiteY0" fmla="*/ 21556 h 39632"/>
                        <a:gd name="connsiteX1" fmla="*/ 24352 w 45225"/>
                        <a:gd name="connsiteY1" fmla="*/ 38950 h 39632"/>
                        <a:gd name="connsiteX2" fmla="*/ 45225 w 45225"/>
                        <a:gd name="connsiteY2" fmla="*/ 18077 h 39632"/>
                        <a:gd name="connsiteX3" fmla="*/ 20873 w 45225"/>
                        <a:gd name="connsiteY3" fmla="*/ 682 h 39632"/>
                        <a:gd name="connsiteX4" fmla="*/ 0 w 45225"/>
                        <a:gd name="connsiteY4" fmla="*/ 21556 h 39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25" h="39632">
                          <a:moveTo>
                            <a:pt x="0" y="21556"/>
                          </a:moveTo>
                          <a:cubicBezTo>
                            <a:pt x="0" y="31992"/>
                            <a:pt x="10437" y="42429"/>
                            <a:pt x="24352" y="38950"/>
                          </a:cubicBezTo>
                          <a:cubicBezTo>
                            <a:pt x="38268" y="38950"/>
                            <a:pt x="45225" y="28513"/>
                            <a:pt x="45225" y="18077"/>
                          </a:cubicBezTo>
                          <a:cubicBezTo>
                            <a:pt x="45225" y="7640"/>
                            <a:pt x="34789" y="-2796"/>
                            <a:pt x="20873" y="682"/>
                          </a:cubicBezTo>
                          <a:cubicBezTo>
                            <a:pt x="6958" y="682"/>
                            <a:pt x="0" y="11119"/>
                            <a:pt x="0" y="21556"/>
                          </a:cubicBezTo>
                          <a:close/>
                        </a:path>
                      </a:pathLst>
                    </a:custGeom>
                    <a:solidFill>
                      <a:srgbClr val="F8A2A2"/>
                    </a:solidFill>
                    <a:ln w="34755" cap="flat">
                      <a:noFill/>
                      <a:prstDash val="solid"/>
                      <a:miter/>
                    </a:ln>
                  </p:spPr>
                  <p:txBody>
                    <a:bodyPr rtlCol="0" anchor="ctr"/>
                    <a:lstStyle/>
                    <a:p>
                      <a:endParaRPr lang="en-US"/>
                    </a:p>
                  </p:txBody>
                </p:sp>
                <p:sp>
                  <p:nvSpPr>
                    <p:cNvPr id="803" name="Freeform: Shape 802">
                      <a:extLst>
                        <a:ext uri="{FF2B5EF4-FFF2-40B4-BE49-F238E27FC236}">
                          <a16:creationId xmlns:a16="http://schemas.microsoft.com/office/drawing/2014/main" xmlns="" id="{4E2FC5EE-3DD3-4656-AA89-B5B2D998CBF9}"/>
                        </a:ext>
                      </a:extLst>
                    </p:cNvPr>
                    <p:cNvSpPr/>
                    <p:nvPr/>
                  </p:nvSpPr>
                  <p:spPr>
                    <a:xfrm rot="-10789562">
                      <a:off x="4308934" y="8204929"/>
                      <a:ext cx="128718" cy="86972"/>
                    </a:xfrm>
                    <a:custGeom>
                      <a:avLst/>
                      <a:gdLst>
                        <a:gd name="connsiteX0" fmla="*/ 0 w 128718"/>
                        <a:gd name="connsiteY0" fmla="*/ 0 h 86972"/>
                        <a:gd name="connsiteX1" fmla="*/ 128719 w 128718"/>
                        <a:gd name="connsiteY1" fmla="*/ 0 h 86972"/>
                        <a:gd name="connsiteX2" fmla="*/ 128719 w 128718"/>
                        <a:gd name="connsiteY2" fmla="*/ 86972 h 86972"/>
                        <a:gd name="connsiteX3" fmla="*/ 0 w 128718"/>
                        <a:gd name="connsiteY3" fmla="*/ 86972 h 86972"/>
                      </a:gdLst>
                      <a:ahLst/>
                      <a:cxnLst>
                        <a:cxn ang="0">
                          <a:pos x="connsiteX0" y="connsiteY0"/>
                        </a:cxn>
                        <a:cxn ang="0">
                          <a:pos x="connsiteX1" y="connsiteY1"/>
                        </a:cxn>
                        <a:cxn ang="0">
                          <a:pos x="connsiteX2" y="connsiteY2"/>
                        </a:cxn>
                        <a:cxn ang="0">
                          <a:pos x="connsiteX3" y="connsiteY3"/>
                        </a:cxn>
                      </a:cxnLst>
                      <a:rect l="l" t="t" r="r" b="b"/>
                      <a:pathLst>
                        <a:path w="128718" h="86972">
                          <a:moveTo>
                            <a:pt x="0" y="0"/>
                          </a:moveTo>
                          <a:lnTo>
                            <a:pt x="128719" y="0"/>
                          </a:lnTo>
                          <a:lnTo>
                            <a:pt x="128719" y="86972"/>
                          </a:lnTo>
                          <a:lnTo>
                            <a:pt x="0" y="86972"/>
                          </a:lnTo>
                          <a:close/>
                        </a:path>
                      </a:pathLst>
                    </a:custGeom>
                    <a:solidFill>
                      <a:srgbClr val="FFFFFF"/>
                    </a:solidFill>
                    <a:ln w="34755" cap="flat">
                      <a:noFill/>
                      <a:prstDash val="solid"/>
                      <a:miter/>
                    </a:ln>
                  </p:spPr>
                  <p:txBody>
                    <a:bodyPr rtlCol="0" anchor="ctr"/>
                    <a:lstStyle/>
                    <a:p>
                      <a:endParaRPr lang="en-US"/>
                    </a:p>
                  </p:txBody>
                </p:sp>
                <p:sp>
                  <p:nvSpPr>
                    <p:cNvPr id="804" name="Freeform: Shape 803">
                      <a:extLst>
                        <a:ext uri="{FF2B5EF4-FFF2-40B4-BE49-F238E27FC236}">
                          <a16:creationId xmlns:a16="http://schemas.microsoft.com/office/drawing/2014/main" xmlns="" id="{ED3F4B82-BF8F-467A-8DC8-EA139C36E780}"/>
                        </a:ext>
                      </a:extLst>
                    </p:cNvPr>
                    <p:cNvSpPr/>
                    <p:nvPr/>
                  </p:nvSpPr>
                  <p:spPr>
                    <a:xfrm rot="10587393">
                      <a:off x="4316208" y="8202292"/>
                      <a:ext cx="104367" cy="90451"/>
                    </a:xfrm>
                    <a:custGeom>
                      <a:avLst/>
                      <a:gdLst>
                        <a:gd name="connsiteX0" fmla="*/ 104367 w 104367"/>
                        <a:gd name="connsiteY0" fmla="*/ 45226 h 90451"/>
                        <a:gd name="connsiteX1" fmla="*/ 52184 w 104367"/>
                        <a:gd name="connsiteY1" fmla="*/ 90452 h 90451"/>
                        <a:gd name="connsiteX2" fmla="*/ 0 w 104367"/>
                        <a:gd name="connsiteY2" fmla="*/ 45226 h 90451"/>
                        <a:gd name="connsiteX3" fmla="*/ 52184 w 104367"/>
                        <a:gd name="connsiteY3" fmla="*/ 0 h 90451"/>
                        <a:gd name="connsiteX4" fmla="*/ 104367 w 104367"/>
                        <a:gd name="connsiteY4" fmla="*/ 45226 h 90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367" h="90451">
                          <a:moveTo>
                            <a:pt x="104367" y="45226"/>
                          </a:moveTo>
                          <a:cubicBezTo>
                            <a:pt x="104367" y="70204"/>
                            <a:pt x="81004" y="90452"/>
                            <a:pt x="52184" y="90452"/>
                          </a:cubicBezTo>
                          <a:cubicBezTo>
                            <a:pt x="23363" y="90452"/>
                            <a:pt x="0" y="70203"/>
                            <a:pt x="0" y="45226"/>
                          </a:cubicBezTo>
                          <a:cubicBezTo>
                            <a:pt x="0" y="20248"/>
                            <a:pt x="23363" y="0"/>
                            <a:pt x="52184" y="0"/>
                          </a:cubicBezTo>
                          <a:cubicBezTo>
                            <a:pt x="81004" y="0"/>
                            <a:pt x="104367" y="20248"/>
                            <a:pt x="104367" y="45226"/>
                          </a:cubicBezTo>
                          <a:close/>
                        </a:path>
                      </a:pathLst>
                    </a:custGeom>
                    <a:solidFill>
                      <a:srgbClr val="FFFFFF"/>
                    </a:solidFill>
                    <a:ln w="34755" cap="flat">
                      <a:noFill/>
                      <a:prstDash val="solid"/>
                      <a:miter/>
                    </a:ln>
                  </p:spPr>
                  <p:txBody>
                    <a:bodyPr rtlCol="0" anchor="ctr"/>
                    <a:lstStyle/>
                    <a:p>
                      <a:endParaRPr lang="en-US"/>
                    </a:p>
                  </p:txBody>
                </p:sp>
                <p:sp>
                  <p:nvSpPr>
                    <p:cNvPr id="805" name="Freeform: Shape 804">
                      <a:extLst>
                        <a:ext uri="{FF2B5EF4-FFF2-40B4-BE49-F238E27FC236}">
                          <a16:creationId xmlns:a16="http://schemas.microsoft.com/office/drawing/2014/main" xmlns="" id="{BC12F6AF-3A35-4372-94CB-CF7566BE690A}"/>
                        </a:ext>
                      </a:extLst>
                    </p:cNvPr>
                    <p:cNvSpPr/>
                    <p:nvPr/>
                  </p:nvSpPr>
                  <p:spPr>
                    <a:xfrm>
                      <a:off x="4316111" y="8202773"/>
                      <a:ext cx="104744" cy="91212"/>
                    </a:xfrm>
                    <a:custGeom>
                      <a:avLst/>
                      <a:gdLst>
                        <a:gd name="connsiteX0" fmla="*/ 378 w 104744"/>
                        <a:gd name="connsiteY0" fmla="*/ 49085 h 91212"/>
                        <a:gd name="connsiteX1" fmla="*/ 56040 w 104744"/>
                        <a:gd name="connsiteY1" fmla="*/ 90832 h 91212"/>
                        <a:gd name="connsiteX2" fmla="*/ 104744 w 104744"/>
                        <a:gd name="connsiteY2" fmla="*/ 42127 h 91212"/>
                        <a:gd name="connsiteX3" fmla="*/ 49082 w 104744"/>
                        <a:gd name="connsiteY3" fmla="*/ 381 h 91212"/>
                        <a:gd name="connsiteX4" fmla="*/ 378 w 104744"/>
                        <a:gd name="connsiteY4" fmla="*/ 49085 h 91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44" h="91212">
                          <a:moveTo>
                            <a:pt x="378" y="49085"/>
                          </a:moveTo>
                          <a:cubicBezTo>
                            <a:pt x="378" y="73437"/>
                            <a:pt x="24730" y="94310"/>
                            <a:pt x="56040" y="90832"/>
                          </a:cubicBezTo>
                          <a:cubicBezTo>
                            <a:pt x="83871" y="87353"/>
                            <a:pt x="104744" y="66479"/>
                            <a:pt x="104744" y="42127"/>
                          </a:cubicBezTo>
                          <a:cubicBezTo>
                            <a:pt x="104744" y="17775"/>
                            <a:pt x="80392" y="-3098"/>
                            <a:pt x="49082" y="381"/>
                          </a:cubicBezTo>
                          <a:cubicBezTo>
                            <a:pt x="17772" y="381"/>
                            <a:pt x="-3101" y="24733"/>
                            <a:pt x="378" y="49085"/>
                          </a:cubicBezTo>
                          <a:close/>
                        </a:path>
                      </a:pathLst>
                    </a:custGeom>
                    <a:solidFill>
                      <a:srgbClr val="FFFEFE"/>
                    </a:solidFill>
                    <a:ln w="34755" cap="flat">
                      <a:noFill/>
                      <a:prstDash val="solid"/>
                      <a:miter/>
                    </a:ln>
                  </p:spPr>
                  <p:txBody>
                    <a:bodyPr rtlCol="0" anchor="ctr"/>
                    <a:lstStyle/>
                    <a:p>
                      <a:endParaRPr lang="en-US"/>
                    </a:p>
                  </p:txBody>
                </p:sp>
                <p:sp>
                  <p:nvSpPr>
                    <p:cNvPr id="806" name="Freeform: Shape 805">
                      <a:extLst>
                        <a:ext uri="{FF2B5EF4-FFF2-40B4-BE49-F238E27FC236}">
                          <a16:creationId xmlns:a16="http://schemas.microsoft.com/office/drawing/2014/main" xmlns="" id="{52F3D52A-663F-4E1B-A60F-CC8F5D9D88F7}"/>
                        </a:ext>
                      </a:extLst>
                    </p:cNvPr>
                    <p:cNvSpPr/>
                    <p:nvPr/>
                  </p:nvSpPr>
                  <p:spPr>
                    <a:xfrm>
                      <a:off x="4316156" y="8202773"/>
                      <a:ext cx="101219" cy="91212"/>
                    </a:xfrm>
                    <a:custGeom>
                      <a:avLst/>
                      <a:gdLst>
                        <a:gd name="connsiteX0" fmla="*/ 332 w 101219"/>
                        <a:gd name="connsiteY0" fmla="*/ 49085 h 91212"/>
                        <a:gd name="connsiteX1" fmla="*/ 52516 w 101219"/>
                        <a:gd name="connsiteY1" fmla="*/ 90832 h 91212"/>
                        <a:gd name="connsiteX2" fmla="*/ 101220 w 101219"/>
                        <a:gd name="connsiteY2" fmla="*/ 42127 h 91212"/>
                        <a:gd name="connsiteX3" fmla="*/ 49036 w 101219"/>
                        <a:gd name="connsiteY3" fmla="*/ 381 h 91212"/>
                        <a:gd name="connsiteX4" fmla="*/ 332 w 101219"/>
                        <a:gd name="connsiteY4" fmla="*/ 49085 h 91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219" h="91212">
                          <a:moveTo>
                            <a:pt x="332" y="49085"/>
                          </a:moveTo>
                          <a:cubicBezTo>
                            <a:pt x="332" y="73437"/>
                            <a:pt x="24684" y="94310"/>
                            <a:pt x="52516" y="90832"/>
                          </a:cubicBezTo>
                          <a:cubicBezTo>
                            <a:pt x="80346" y="90832"/>
                            <a:pt x="101220" y="66479"/>
                            <a:pt x="101220" y="42127"/>
                          </a:cubicBezTo>
                          <a:cubicBezTo>
                            <a:pt x="101220" y="17775"/>
                            <a:pt x="76868" y="-3098"/>
                            <a:pt x="49036" y="381"/>
                          </a:cubicBezTo>
                          <a:cubicBezTo>
                            <a:pt x="21206" y="381"/>
                            <a:pt x="-3147" y="24733"/>
                            <a:pt x="332" y="49085"/>
                          </a:cubicBezTo>
                          <a:close/>
                        </a:path>
                      </a:pathLst>
                    </a:custGeom>
                    <a:solidFill>
                      <a:srgbClr val="FFFDFD"/>
                    </a:solidFill>
                    <a:ln w="34755" cap="flat">
                      <a:noFill/>
                      <a:prstDash val="solid"/>
                      <a:miter/>
                    </a:ln>
                  </p:spPr>
                  <p:txBody>
                    <a:bodyPr rtlCol="0" anchor="ctr"/>
                    <a:lstStyle/>
                    <a:p>
                      <a:endParaRPr lang="en-US"/>
                    </a:p>
                  </p:txBody>
                </p:sp>
                <p:sp>
                  <p:nvSpPr>
                    <p:cNvPr id="807" name="Freeform: Shape 806">
                      <a:extLst>
                        <a:ext uri="{FF2B5EF4-FFF2-40B4-BE49-F238E27FC236}">
                          <a16:creationId xmlns:a16="http://schemas.microsoft.com/office/drawing/2014/main" xmlns="" id="{C4553326-6357-47A6-88E5-7D7B5E30AD93}"/>
                        </a:ext>
                      </a:extLst>
                    </p:cNvPr>
                    <p:cNvSpPr/>
                    <p:nvPr/>
                  </p:nvSpPr>
                  <p:spPr>
                    <a:xfrm rot="10583616">
                      <a:off x="4316361" y="8202334"/>
                      <a:ext cx="104364" cy="90448"/>
                    </a:xfrm>
                    <a:custGeom>
                      <a:avLst/>
                      <a:gdLst>
                        <a:gd name="connsiteX0" fmla="*/ 104364 w 104364"/>
                        <a:gd name="connsiteY0" fmla="*/ 45225 h 90448"/>
                        <a:gd name="connsiteX1" fmla="*/ 52182 w 104364"/>
                        <a:gd name="connsiteY1" fmla="*/ 90449 h 90448"/>
                        <a:gd name="connsiteX2" fmla="*/ 0 w 104364"/>
                        <a:gd name="connsiteY2" fmla="*/ 45225 h 90448"/>
                        <a:gd name="connsiteX3" fmla="*/ 52182 w 104364"/>
                        <a:gd name="connsiteY3" fmla="*/ 0 h 90448"/>
                        <a:gd name="connsiteX4" fmla="*/ 104364 w 104364"/>
                        <a:gd name="connsiteY4" fmla="*/ 45225 h 904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364" h="90448">
                          <a:moveTo>
                            <a:pt x="104364" y="45225"/>
                          </a:moveTo>
                          <a:cubicBezTo>
                            <a:pt x="104364" y="70201"/>
                            <a:pt x="81002" y="90449"/>
                            <a:pt x="52182" y="90449"/>
                          </a:cubicBezTo>
                          <a:cubicBezTo>
                            <a:pt x="23363" y="90449"/>
                            <a:pt x="0" y="70201"/>
                            <a:pt x="0" y="45225"/>
                          </a:cubicBezTo>
                          <a:cubicBezTo>
                            <a:pt x="0" y="20248"/>
                            <a:pt x="23363" y="0"/>
                            <a:pt x="52182" y="0"/>
                          </a:cubicBezTo>
                          <a:cubicBezTo>
                            <a:pt x="81002" y="0"/>
                            <a:pt x="104364" y="20248"/>
                            <a:pt x="104364" y="45225"/>
                          </a:cubicBezTo>
                          <a:close/>
                        </a:path>
                      </a:pathLst>
                    </a:custGeom>
                    <a:solidFill>
                      <a:srgbClr val="FFFCFC"/>
                    </a:solidFill>
                    <a:ln w="34754" cap="flat">
                      <a:noFill/>
                      <a:prstDash val="solid"/>
                      <a:miter/>
                    </a:ln>
                  </p:spPr>
                  <p:txBody>
                    <a:bodyPr rtlCol="0" anchor="ctr"/>
                    <a:lstStyle/>
                    <a:p>
                      <a:endParaRPr lang="en-US"/>
                    </a:p>
                  </p:txBody>
                </p:sp>
                <p:sp>
                  <p:nvSpPr>
                    <p:cNvPr id="808" name="Freeform: Shape 807">
                      <a:extLst>
                        <a:ext uri="{FF2B5EF4-FFF2-40B4-BE49-F238E27FC236}">
                          <a16:creationId xmlns:a16="http://schemas.microsoft.com/office/drawing/2014/main" xmlns="" id="{41C9CA35-02A8-4066-B501-7411BB6D6A34}"/>
                        </a:ext>
                      </a:extLst>
                    </p:cNvPr>
                    <p:cNvSpPr/>
                    <p:nvPr/>
                  </p:nvSpPr>
                  <p:spPr>
                    <a:xfrm rot="10587965">
                      <a:off x="4319754" y="8202266"/>
                      <a:ext cx="97408" cy="90450"/>
                    </a:xfrm>
                    <a:custGeom>
                      <a:avLst/>
                      <a:gdLst>
                        <a:gd name="connsiteX0" fmla="*/ 97409 w 97408"/>
                        <a:gd name="connsiteY0" fmla="*/ 45225 h 90450"/>
                        <a:gd name="connsiteX1" fmla="*/ 48704 w 97408"/>
                        <a:gd name="connsiteY1" fmla="*/ 90451 h 90450"/>
                        <a:gd name="connsiteX2" fmla="*/ 0 w 97408"/>
                        <a:gd name="connsiteY2" fmla="*/ 45225 h 90450"/>
                        <a:gd name="connsiteX3" fmla="*/ 48704 w 97408"/>
                        <a:gd name="connsiteY3" fmla="*/ 0 h 90450"/>
                        <a:gd name="connsiteX4" fmla="*/ 97409 w 97408"/>
                        <a:gd name="connsiteY4" fmla="*/ 45225 h 90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08" h="90450">
                          <a:moveTo>
                            <a:pt x="97409" y="45225"/>
                          </a:moveTo>
                          <a:cubicBezTo>
                            <a:pt x="97409" y="70203"/>
                            <a:pt x="75603" y="90451"/>
                            <a:pt x="48704" y="90451"/>
                          </a:cubicBezTo>
                          <a:cubicBezTo>
                            <a:pt x="21806" y="90451"/>
                            <a:pt x="0" y="70203"/>
                            <a:pt x="0" y="45225"/>
                          </a:cubicBezTo>
                          <a:cubicBezTo>
                            <a:pt x="0" y="20248"/>
                            <a:pt x="21806" y="0"/>
                            <a:pt x="48704" y="0"/>
                          </a:cubicBezTo>
                          <a:cubicBezTo>
                            <a:pt x="75603" y="0"/>
                            <a:pt x="97409" y="20248"/>
                            <a:pt x="97409" y="45225"/>
                          </a:cubicBezTo>
                          <a:close/>
                        </a:path>
                      </a:pathLst>
                    </a:custGeom>
                    <a:solidFill>
                      <a:srgbClr val="FFFBFB"/>
                    </a:solidFill>
                    <a:ln w="34755" cap="flat">
                      <a:noFill/>
                      <a:prstDash val="solid"/>
                      <a:miter/>
                    </a:ln>
                  </p:spPr>
                  <p:txBody>
                    <a:bodyPr rtlCol="0" anchor="ctr"/>
                    <a:lstStyle/>
                    <a:p>
                      <a:endParaRPr lang="en-US"/>
                    </a:p>
                  </p:txBody>
                </p:sp>
                <p:sp>
                  <p:nvSpPr>
                    <p:cNvPr id="809" name="Freeform: Shape 808">
                      <a:extLst>
                        <a:ext uri="{FF2B5EF4-FFF2-40B4-BE49-F238E27FC236}">
                          <a16:creationId xmlns:a16="http://schemas.microsoft.com/office/drawing/2014/main" xmlns="" id="{70E0B68E-D3A3-4F69-AA81-58BE89B5E71A}"/>
                        </a:ext>
                      </a:extLst>
                    </p:cNvPr>
                    <p:cNvSpPr/>
                    <p:nvPr/>
                  </p:nvSpPr>
                  <p:spPr>
                    <a:xfrm>
                      <a:off x="4316489" y="8203153"/>
                      <a:ext cx="100887" cy="90450"/>
                    </a:xfrm>
                    <a:custGeom>
                      <a:avLst/>
                      <a:gdLst>
                        <a:gd name="connsiteX0" fmla="*/ 0 w 100887"/>
                        <a:gd name="connsiteY0" fmla="*/ 48704 h 90450"/>
                        <a:gd name="connsiteX1" fmla="*/ 52183 w 100887"/>
                        <a:gd name="connsiteY1" fmla="*/ 90451 h 90450"/>
                        <a:gd name="connsiteX2" fmla="*/ 100887 w 100887"/>
                        <a:gd name="connsiteY2" fmla="*/ 41747 h 90450"/>
                        <a:gd name="connsiteX3" fmla="*/ 48704 w 100887"/>
                        <a:gd name="connsiteY3" fmla="*/ 0 h 90450"/>
                        <a:gd name="connsiteX4" fmla="*/ 0 w 100887"/>
                        <a:gd name="connsiteY4" fmla="*/ 48704 h 90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887" h="90450">
                          <a:moveTo>
                            <a:pt x="0" y="48704"/>
                          </a:moveTo>
                          <a:cubicBezTo>
                            <a:pt x="0" y="73056"/>
                            <a:pt x="24352" y="90451"/>
                            <a:pt x="52183" y="90451"/>
                          </a:cubicBezTo>
                          <a:cubicBezTo>
                            <a:pt x="80014" y="90451"/>
                            <a:pt x="100887" y="66099"/>
                            <a:pt x="100887" y="41747"/>
                          </a:cubicBezTo>
                          <a:cubicBezTo>
                            <a:pt x="100887" y="17394"/>
                            <a:pt x="76535" y="0"/>
                            <a:pt x="48704" y="0"/>
                          </a:cubicBezTo>
                          <a:cubicBezTo>
                            <a:pt x="20873" y="3479"/>
                            <a:pt x="0" y="24352"/>
                            <a:pt x="0" y="48704"/>
                          </a:cubicBezTo>
                          <a:close/>
                        </a:path>
                      </a:pathLst>
                    </a:custGeom>
                    <a:solidFill>
                      <a:srgbClr val="FFFAFA"/>
                    </a:solidFill>
                    <a:ln w="34755" cap="flat">
                      <a:noFill/>
                      <a:prstDash val="solid"/>
                      <a:miter/>
                    </a:ln>
                  </p:spPr>
                  <p:txBody>
                    <a:bodyPr rtlCol="0" anchor="ctr"/>
                    <a:lstStyle/>
                    <a:p>
                      <a:endParaRPr lang="en-US"/>
                    </a:p>
                  </p:txBody>
                </p:sp>
                <p:sp>
                  <p:nvSpPr>
                    <p:cNvPr id="810" name="Freeform: Shape 809">
                      <a:extLst>
                        <a:ext uri="{FF2B5EF4-FFF2-40B4-BE49-F238E27FC236}">
                          <a16:creationId xmlns:a16="http://schemas.microsoft.com/office/drawing/2014/main" xmlns="" id="{273ABDEE-F11C-49C1-931F-A79B45033E4D}"/>
                        </a:ext>
                      </a:extLst>
                    </p:cNvPr>
                    <p:cNvSpPr/>
                    <p:nvPr/>
                  </p:nvSpPr>
                  <p:spPr>
                    <a:xfrm>
                      <a:off x="4316489" y="8203153"/>
                      <a:ext cx="97787" cy="90450"/>
                    </a:xfrm>
                    <a:custGeom>
                      <a:avLst/>
                      <a:gdLst>
                        <a:gd name="connsiteX0" fmla="*/ 0 w 97787"/>
                        <a:gd name="connsiteY0" fmla="*/ 48704 h 90450"/>
                        <a:gd name="connsiteX1" fmla="*/ 52183 w 97787"/>
                        <a:gd name="connsiteY1" fmla="*/ 90451 h 90450"/>
                        <a:gd name="connsiteX2" fmla="*/ 97408 w 97787"/>
                        <a:gd name="connsiteY2" fmla="*/ 41747 h 90450"/>
                        <a:gd name="connsiteX3" fmla="*/ 45225 w 97787"/>
                        <a:gd name="connsiteY3" fmla="*/ 0 h 90450"/>
                        <a:gd name="connsiteX4" fmla="*/ 0 w 97787"/>
                        <a:gd name="connsiteY4" fmla="*/ 48704 h 90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787" h="90450">
                          <a:moveTo>
                            <a:pt x="0" y="48704"/>
                          </a:moveTo>
                          <a:cubicBezTo>
                            <a:pt x="0" y="73056"/>
                            <a:pt x="24352" y="90451"/>
                            <a:pt x="52183" y="90451"/>
                          </a:cubicBezTo>
                          <a:cubicBezTo>
                            <a:pt x="80014" y="90451"/>
                            <a:pt x="100887" y="66099"/>
                            <a:pt x="97408" y="41747"/>
                          </a:cubicBezTo>
                          <a:cubicBezTo>
                            <a:pt x="97408" y="17394"/>
                            <a:pt x="73056" y="0"/>
                            <a:pt x="45225" y="0"/>
                          </a:cubicBezTo>
                          <a:cubicBezTo>
                            <a:pt x="20873" y="3479"/>
                            <a:pt x="0" y="24352"/>
                            <a:pt x="0" y="48704"/>
                          </a:cubicBezTo>
                          <a:close/>
                        </a:path>
                      </a:pathLst>
                    </a:custGeom>
                    <a:solidFill>
                      <a:srgbClr val="FFF9F9"/>
                    </a:solidFill>
                    <a:ln w="34755" cap="flat">
                      <a:noFill/>
                      <a:prstDash val="solid"/>
                      <a:miter/>
                    </a:ln>
                  </p:spPr>
                  <p:txBody>
                    <a:bodyPr rtlCol="0" anchor="ctr"/>
                    <a:lstStyle/>
                    <a:p>
                      <a:endParaRPr lang="en-US"/>
                    </a:p>
                  </p:txBody>
                </p:sp>
                <p:sp>
                  <p:nvSpPr>
                    <p:cNvPr id="811" name="Freeform: Shape 810">
                      <a:extLst>
                        <a:ext uri="{FF2B5EF4-FFF2-40B4-BE49-F238E27FC236}">
                          <a16:creationId xmlns:a16="http://schemas.microsoft.com/office/drawing/2014/main" xmlns="" id="{E8774094-0A6F-453B-874F-C05A3B0133CC}"/>
                        </a:ext>
                      </a:extLst>
                    </p:cNvPr>
                    <p:cNvSpPr/>
                    <p:nvPr/>
                  </p:nvSpPr>
                  <p:spPr>
                    <a:xfrm>
                      <a:off x="4316489" y="8203153"/>
                      <a:ext cx="97787" cy="90450"/>
                    </a:xfrm>
                    <a:custGeom>
                      <a:avLst/>
                      <a:gdLst>
                        <a:gd name="connsiteX0" fmla="*/ 0 w 97787"/>
                        <a:gd name="connsiteY0" fmla="*/ 48704 h 90450"/>
                        <a:gd name="connsiteX1" fmla="*/ 52183 w 97787"/>
                        <a:gd name="connsiteY1" fmla="*/ 90451 h 90450"/>
                        <a:gd name="connsiteX2" fmla="*/ 97408 w 97787"/>
                        <a:gd name="connsiteY2" fmla="*/ 41747 h 90450"/>
                        <a:gd name="connsiteX3" fmla="*/ 45225 w 97787"/>
                        <a:gd name="connsiteY3" fmla="*/ 0 h 90450"/>
                        <a:gd name="connsiteX4" fmla="*/ 0 w 97787"/>
                        <a:gd name="connsiteY4" fmla="*/ 48704 h 90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787" h="90450">
                          <a:moveTo>
                            <a:pt x="0" y="48704"/>
                          </a:moveTo>
                          <a:cubicBezTo>
                            <a:pt x="0" y="73056"/>
                            <a:pt x="24352" y="90451"/>
                            <a:pt x="52183" y="90451"/>
                          </a:cubicBezTo>
                          <a:cubicBezTo>
                            <a:pt x="80014" y="90451"/>
                            <a:pt x="100887" y="66099"/>
                            <a:pt x="97408" y="41747"/>
                          </a:cubicBezTo>
                          <a:cubicBezTo>
                            <a:pt x="97408" y="17394"/>
                            <a:pt x="73056" y="0"/>
                            <a:pt x="45225" y="0"/>
                          </a:cubicBezTo>
                          <a:cubicBezTo>
                            <a:pt x="20873" y="3479"/>
                            <a:pt x="0" y="24352"/>
                            <a:pt x="0" y="48704"/>
                          </a:cubicBezTo>
                          <a:close/>
                        </a:path>
                      </a:pathLst>
                    </a:custGeom>
                    <a:solidFill>
                      <a:srgbClr val="FEF8F8"/>
                    </a:solidFill>
                    <a:ln w="34755" cap="flat">
                      <a:noFill/>
                      <a:prstDash val="solid"/>
                      <a:miter/>
                    </a:ln>
                  </p:spPr>
                  <p:txBody>
                    <a:bodyPr rtlCol="0" anchor="ctr"/>
                    <a:lstStyle/>
                    <a:p>
                      <a:endParaRPr lang="en-US"/>
                    </a:p>
                  </p:txBody>
                </p:sp>
                <p:sp>
                  <p:nvSpPr>
                    <p:cNvPr id="812" name="Freeform: Shape 811">
                      <a:extLst>
                        <a:ext uri="{FF2B5EF4-FFF2-40B4-BE49-F238E27FC236}">
                          <a16:creationId xmlns:a16="http://schemas.microsoft.com/office/drawing/2014/main" xmlns="" id="{6E1BC7DA-AF61-47DA-94B2-E56075872DB1}"/>
                        </a:ext>
                      </a:extLst>
                    </p:cNvPr>
                    <p:cNvSpPr/>
                    <p:nvPr/>
                  </p:nvSpPr>
                  <p:spPr>
                    <a:xfrm>
                      <a:off x="4316489" y="8206632"/>
                      <a:ext cx="97787" cy="86971"/>
                    </a:xfrm>
                    <a:custGeom>
                      <a:avLst/>
                      <a:gdLst>
                        <a:gd name="connsiteX0" fmla="*/ 0 w 97787"/>
                        <a:gd name="connsiteY0" fmla="*/ 45225 h 86971"/>
                        <a:gd name="connsiteX1" fmla="*/ 52183 w 97787"/>
                        <a:gd name="connsiteY1" fmla="*/ 86972 h 86971"/>
                        <a:gd name="connsiteX2" fmla="*/ 97408 w 97787"/>
                        <a:gd name="connsiteY2" fmla="*/ 41747 h 86971"/>
                        <a:gd name="connsiteX3" fmla="*/ 45225 w 97787"/>
                        <a:gd name="connsiteY3" fmla="*/ 0 h 86971"/>
                        <a:gd name="connsiteX4" fmla="*/ 0 w 97787"/>
                        <a:gd name="connsiteY4" fmla="*/ 45225 h 86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787" h="86971">
                          <a:moveTo>
                            <a:pt x="0" y="45225"/>
                          </a:moveTo>
                          <a:cubicBezTo>
                            <a:pt x="0" y="69578"/>
                            <a:pt x="24352" y="86972"/>
                            <a:pt x="52183" y="86972"/>
                          </a:cubicBezTo>
                          <a:cubicBezTo>
                            <a:pt x="80014" y="86972"/>
                            <a:pt x="100887" y="66099"/>
                            <a:pt x="97408" y="41747"/>
                          </a:cubicBezTo>
                          <a:cubicBezTo>
                            <a:pt x="97408" y="17394"/>
                            <a:pt x="73056" y="0"/>
                            <a:pt x="45225" y="0"/>
                          </a:cubicBezTo>
                          <a:cubicBezTo>
                            <a:pt x="20873" y="0"/>
                            <a:pt x="0" y="20873"/>
                            <a:pt x="0" y="45225"/>
                          </a:cubicBezTo>
                          <a:close/>
                        </a:path>
                      </a:pathLst>
                    </a:custGeom>
                    <a:solidFill>
                      <a:srgbClr val="FEF7F7"/>
                    </a:solidFill>
                    <a:ln w="34755" cap="flat">
                      <a:noFill/>
                      <a:prstDash val="solid"/>
                      <a:miter/>
                    </a:ln>
                  </p:spPr>
                  <p:txBody>
                    <a:bodyPr rtlCol="0" anchor="ctr"/>
                    <a:lstStyle/>
                    <a:p>
                      <a:endParaRPr lang="en-US"/>
                    </a:p>
                  </p:txBody>
                </p:sp>
                <p:sp>
                  <p:nvSpPr>
                    <p:cNvPr id="813" name="Freeform: Shape 812">
                      <a:extLst>
                        <a:ext uri="{FF2B5EF4-FFF2-40B4-BE49-F238E27FC236}">
                          <a16:creationId xmlns:a16="http://schemas.microsoft.com/office/drawing/2014/main" xmlns="" id="{CE1C5C77-93A0-4519-8039-C6776D64D079}"/>
                        </a:ext>
                      </a:extLst>
                    </p:cNvPr>
                    <p:cNvSpPr/>
                    <p:nvPr/>
                  </p:nvSpPr>
                  <p:spPr>
                    <a:xfrm>
                      <a:off x="4316489" y="8206632"/>
                      <a:ext cx="97787" cy="86971"/>
                    </a:xfrm>
                    <a:custGeom>
                      <a:avLst/>
                      <a:gdLst>
                        <a:gd name="connsiteX0" fmla="*/ 0 w 97787"/>
                        <a:gd name="connsiteY0" fmla="*/ 45225 h 86971"/>
                        <a:gd name="connsiteX1" fmla="*/ 52183 w 97787"/>
                        <a:gd name="connsiteY1" fmla="*/ 86972 h 86971"/>
                        <a:gd name="connsiteX2" fmla="*/ 97408 w 97787"/>
                        <a:gd name="connsiteY2" fmla="*/ 41747 h 86971"/>
                        <a:gd name="connsiteX3" fmla="*/ 45225 w 97787"/>
                        <a:gd name="connsiteY3" fmla="*/ 0 h 86971"/>
                        <a:gd name="connsiteX4" fmla="*/ 0 w 97787"/>
                        <a:gd name="connsiteY4" fmla="*/ 45225 h 86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787" h="86971">
                          <a:moveTo>
                            <a:pt x="0" y="45225"/>
                          </a:moveTo>
                          <a:cubicBezTo>
                            <a:pt x="0" y="69578"/>
                            <a:pt x="24352" y="86972"/>
                            <a:pt x="52183" y="86972"/>
                          </a:cubicBezTo>
                          <a:cubicBezTo>
                            <a:pt x="80014" y="83493"/>
                            <a:pt x="100887" y="66099"/>
                            <a:pt x="97408" y="41747"/>
                          </a:cubicBezTo>
                          <a:cubicBezTo>
                            <a:pt x="97408" y="17394"/>
                            <a:pt x="73056" y="0"/>
                            <a:pt x="45225" y="0"/>
                          </a:cubicBezTo>
                          <a:cubicBezTo>
                            <a:pt x="20873" y="0"/>
                            <a:pt x="0" y="20873"/>
                            <a:pt x="0" y="45225"/>
                          </a:cubicBezTo>
                          <a:close/>
                        </a:path>
                      </a:pathLst>
                    </a:custGeom>
                    <a:solidFill>
                      <a:srgbClr val="FEF6F6"/>
                    </a:solidFill>
                    <a:ln w="34755" cap="flat">
                      <a:noFill/>
                      <a:prstDash val="solid"/>
                      <a:miter/>
                    </a:ln>
                  </p:spPr>
                  <p:txBody>
                    <a:bodyPr rtlCol="0" anchor="ctr"/>
                    <a:lstStyle/>
                    <a:p>
                      <a:endParaRPr lang="en-US"/>
                    </a:p>
                  </p:txBody>
                </p:sp>
                <p:sp>
                  <p:nvSpPr>
                    <p:cNvPr id="814" name="Freeform: Shape 813">
                      <a:extLst>
                        <a:ext uri="{FF2B5EF4-FFF2-40B4-BE49-F238E27FC236}">
                          <a16:creationId xmlns:a16="http://schemas.microsoft.com/office/drawing/2014/main" xmlns="" id="{8D345824-BE6B-4D48-A4FA-CBDA85DB27E8}"/>
                        </a:ext>
                      </a:extLst>
                    </p:cNvPr>
                    <p:cNvSpPr/>
                    <p:nvPr/>
                  </p:nvSpPr>
                  <p:spPr>
                    <a:xfrm>
                      <a:off x="4319588" y="8206632"/>
                      <a:ext cx="98167" cy="86971"/>
                    </a:xfrm>
                    <a:custGeom>
                      <a:avLst/>
                      <a:gdLst>
                        <a:gd name="connsiteX0" fmla="*/ 379 w 98167"/>
                        <a:gd name="connsiteY0" fmla="*/ 45225 h 86971"/>
                        <a:gd name="connsiteX1" fmla="*/ 52562 w 98167"/>
                        <a:gd name="connsiteY1" fmla="*/ 86972 h 86971"/>
                        <a:gd name="connsiteX2" fmla="*/ 97788 w 98167"/>
                        <a:gd name="connsiteY2" fmla="*/ 41747 h 86971"/>
                        <a:gd name="connsiteX3" fmla="*/ 45605 w 98167"/>
                        <a:gd name="connsiteY3" fmla="*/ 0 h 86971"/>
                        <a:gd name="connsiteX4" fmla="*/ 379 w 98167"/>
                        <a:gd name="connsiteY4" fmla="*/ 45225 h 86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67" h="86971">
                          <a:moveTo>
                            <a:pt x="379" y="45225"/>
                          </a:moveTo>
                          <a:cubicBezTo>
                            <a:pt x="379" y="69578"/>
                            <a:pt x="24731" y="86972"/>
                            <a:pt x="52562" y="86972"/>
                          </a:cubicBezTo>
                          <a:cubicBezTo>
                            <a:pt x="80393" y="86972"/>
                            <a:pt x="101267" y="66099"/>
                            <a:pt x="97788" y="41747"/>
                          </a:cubicBezTo>
                          <a:cubicBezTo>
                            <a:pt x="97788" y="17394"/>
                            <a:pt x="73436" y="0"/>
                            <a:pt x="45605" y="0"/>
                          </a:cubicBezTo>
                          <a:cubicBezTo>
                            <a:pt x="17774" y="0"/>
                            <a:pt x="-3100" y="20873"/>
                            <a:pt x="379" y="45225"/>
                          </a:cubicBezTo>
                          <a:close/>
                        </a:path>
                      </a:pathLst>
                    </a:custGeom>
                    <a:solidFill>
                      <a:srgbClr val="FEF5F5"/>
                    </a:solidFill>
                    <a:ln w="34755" cap="flat">
                      <a:noFill/>
                      <a:prstDash val="solid"/>
                      <a:miter/>
                    </a:ln>
                  </p:spPr>
                  <p:txBody>
                    <a:bodyPr rtlCol="0" anchor="ctr"/>
                    <a:lstStyle/>
                    <a:p>
                      <a:endParaRPr lang="en-US"/>
                    </a:p>
                  </p:txBody>
                </p:sp>
                <p:sp>
                  <p:nvSpPr>
                    <p:cNvPr id="815" name="Freeform: Shape 814">
                      <a:extLst>
                        <a:ext uri="{FF2B5EF4-FFF2-40B4-BE49-F238E27FC236}">
                          <a16:creationId xmlns:a16="http://schemas.microsoft.com/office/drawing/2014/main" xmlns="" id="{171B3FEB-76F5-4418-8E7A-A2E26702551C}"/>
                        </a:ext>
                      </a:extLst>
                    </p:cNvPr>
                    <p:cNvSpPr/>
                    <p:nvPr/>
                  </p:nvSpPr>
                  <p:spPr>
                    <a:xfrm>
                      <a:off x="4319588" y="8206632"/>
                      <a:ext cx="98167" cy="86971"/>
                    </a:xfrm>
                    <a:custGeom>
                      <a:avLst/>
                      <a:gdLst>
                        <a:gd name="connsiteX0" fmla="*/ 379 w 98167"/>
                        <a:gd name="connsiteY0" fmla="*/ 45225 h 86971"/>
                        <a:gd name="connsiteX1" fmla="*/ 52562 w 98167"/>
                        <a:gd name="connsiteY1" fmla="*/ 86972 h 86971"/>
                        <a:gd name="connsiteX2" fmla="*/ 97788 w 98167"/>
                        <a:gd name="connsiteY2" fmla="*/ 41747 h 86971"/>
                        <a:gd name="connsiteX3" fmla="*/ 45605 w 98167"/>
                        <a:gd name="connsiteY3" fmla="*/ 0 h 86971"/>
                        <a:gd name="connsiteX4" fmla="*/ 379 w 98167"/>
                        <a:gd name="connsiteY4" fmla="*/ 45225 h 86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67" h="86971">
                          <a:moveTo>
                            <a:pt x="379" y="45225"/>
                          </a:moveTo>
                          <a:cubicBezTo>
                            <a:pt x="379" y="69578"/>
                            <a:pt x="24731" y="86972"/>
                            <a:pt x="52562" y="86972"/>
                          </a:cubicBezTo>
                          <a:cubicBezTo>
                            <a:pt x="80393" y="83493"/>
                            <a:pt x="101267" y="66099"/>
                            <a:pt x="97788" y="41747"/>
                          </a:cubicBezTo>
                          <a:cubicBezTo>
                            <a:pt x="97788" y="17394"/>
                            <a:pt x="73436" y="0"/>
                            <a:pt x="45605" y="0"/>
                          </a:cubicBezTo>
                          <a:cubicBezTo>
                            <a:pt x="17774" y="0"/>
                            <a:pt x="-3100" y="20873"/>
                            <a:pt x="379" y="45225"/>
                          </a:cubicBezTo>
                          <a:close/>
                        </a:path>
                      </a:pathLst>
                    </a:custGeom>
                    <a:solidFill>
                      <a:srgbClr val="FEF4F4"/>
                    </a:solidFill>
                    <a:ln w="34755" cap="flat">
                      <a:noFill/>
                      <a:prstDash val="solid"/>
                      <a:miter/>
                    </a:ln>
                  </p:spPr>
                  <p:txBody>
                    <a:bodyPr rtlCol="0" anchor="ctr"/>
                    <a:lstStyle/>
                    <a:p>
                      <a:endParaRPr lang="en-US"/>
                    </a:p>
                  </p:txBody>
                </p:sp>
                <p:sp>
                  <p:nvSpPr>
                    <p:cNvPr id="816" name="Freeform: Shape 815">
                      <a:extLst>
                        <a:ext uri="{FF2B5EF4-FFF2-40B4-BE49-F238E27FC236}">
                          <a16:creationId xmlns:a16="http://schemas.microsoft.com/office/drawing/2014/main" xmlns="" id="{6CE55D2E-6EFA-47D5-A40F-278CEAEA834C}"/>
                        </a:ext>
                      </a:extLst>
                    </p:cNvPr>
                    <p:cNvSpPr/>
                    <p:nvPr/>
                  </p:nvSpPr>
                  <p:spPr>
                    <a:xfrm rot="10588102">
                      <a:off x="4319777" y="8205854"/>
                      <a:ext cx="97408" cy="83492"/>
                    </a:xfrm>
                    <a:custGeom>
                      <a:avLst/>
                      <a:gdLst>
                        <a:gd name="connsiteX0" fmla="*/ 97408 w 97408"/>
                        <a:gd name="connsiteY0" fmla="*/ 41746 h 83492"/>
                        <a:gd name="connsiteX1" fmla="*/ 48704 w 97408"/>
                        <a:gd name="connsiteY1" fmla="*/ 83493 h 83492"/>
                        <a:gd name="connsiteX2" fmla="*/ 0 w 97408"/>
                        <a:gd name="connsiteY2" fmla="*/ 41746 h 83492"/>
                        <a:gd name="connsiteX3" fmla="*/ 48704 w 97408"/>
                        <a:gd name="connsiteY3" fmla="*/ 0 h 83492"/>
                        <a:gd name="connsiteX4" fmla="*/ 97408 w 97408"/>
                        <a:gd name="connsiteY4" fmla="*/ 41746 h 83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08" h="83492">
                          <a:moveTo>
                            <a:pt x="97408" y="41746"/>
                          </a:moveTo>
                          <a:cubicBezTo>
                            <a:pt x="97408" y="64802"/>
                            <a:pt x="75603" y="83493"/>
                            <a:pt x="48704" y="83493"/>
                          </a:cubicBezTo>
                          <a:cubicBezTo>
                            <a:pt x="21806" y="83493"/>
                            <a:pt x="0" y="64802"/>
                            <a:pt x="0" y="41746"/>
                          </a:cubicBezTo>
                          <a:cubicBezTo>
                            <a:pt x="0" y="18691"/>
                            <a:pt x="21806" y="0"/>
                            <a:pt x="48704" y="0"/>
                          </a:cubicBezTo>
                          <a:cubicBezTo>
                            <a:pt x="75603" y="0"/>
                            <a:pt x="97408" y="18691"/>
                            <a:pt x="97408" y="41746"/>
                          </a:cubicBezTo>
                          <a:close/>
                        </a:path>
                      </a:pathLst>
                    </a:custGeom>
                    <a:solidFill>
                      <a:srgbClr val="FEF3F3"/>
                    </a:solidFill>
                    <a:ln w="34755" cap="flat">
                      <a:noFill/>
                      <a:prstDash val="solid"/>
                      <a:miter/>
                    </a:ln>
                  </p:spPr>
                  <p:txBody>
                    <a:bodyPr rtlCol="0" anchor="ctr"/>
                    <a:lstStyle/>
                    <a:p>
                      <a:endParaRPr lang="en-US"/>
                    </a:p>
                  </p:txBody>
                </p:sp>
                <p:sp>
                  <p:nvSpPr>
                    <p:cNvPr id="817" name="Freeform: Shape 816">
                      <a:extLst>
                        <a:ext uri="{FF2B5EF4-FFF2-40B4-BE49-F238E27FC236}">
                          <a16:creationId xmlns:a16="http://schemas.microsoft.com/office/drawing/2014/main" xmlns="" id="{5D4D1316-3C2B-4C55-A156-5A91C4E8AFC5}"/>
                        </a:ext>
                      </a:extLst>
                    </p:cNvPr>
                    <p:cNvSpPr/>
                    <p:nvPr/>
                  </p:nvSpPr>
                  <p:spPr>
                    <a:xfrm rot="10586054">
                      <a:off x="4319611" y="8205783"/>
                      <a:ext cx="97412" cy="83496"/>
                    </a:xfrm>
                    <a:custGeom>
                      <a:avLst/>
                      <a:gdLst>
                        <a:gd name="connsiteX0" fmla="*/ 97412 w 97412"/>
                        <a:gd name="connsiteY0" fmla="*/ 41748 h 83496"/>
                        <a:gd name="connsiteX1" fmla="*/ 48706 w 97412"/>
                        <a:gd name="connsiteY1" fmla="*/ 83496 h 83496"/>
                        <a:gd name="connsiteX2" fmla="*/ 0 w 97412"/>
                        <a:gd name="connsiteY2" fmla="*/ 41748 h 83496"/>
                        <a:gd name="connsiteX3" fmla="*/ 48706 w 97412"/>
                        <a:gd name="connsiteY3" fmla="*/ 0 h 83496"/>
                        <a:gd name="connsiteX4" fmla="*/ 97412 w 97412"/>
                        <a:gd name="connsiteY4" fmla="*/ 41748 h 83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12" h="83496">
                          <a:moveTo>
                            <a:pt x="97412" y="41748"/>
                          </a:moveTo>
                          <a:cubicBezTo>
                            <a:pt x="97412" y="64805"/>
                            <a:pt x="75606" y="83496"/>
                            <a:pt x="48706" y="83496"/>
                          </a:cubicBezTo>
                          <a:cubicBezTo>
                            <a:pt x="21806" y="83496"/>
                            <a:pt x="0" y="64805"/>
                            <a:pt x="0" y="41748"/>
                          </a:cubicBezTo>
                          <a:cubicBezTo>
                            <a:pt x="0" y="18691"/>
                            <a:pt x="21806" y="0"/>
                            <a:pt x="48706" y="0"/>
                          </a:cubicBezTo>
                          <a:cubicBezTo>
                            <a:pt x="75606" y="0"/>
                            <a:pt x="97412" y="18691"/>
                            <a:pt x="97412" y="41748"/>
                          </a:cubicBezTo>
                          <a:close/>
                        </a:path>
                      </a:pathLst>
                    </a:custGeom>
                    <a:solidFill>
                      <a:srgbClr val="FEF2F2"/>
                    </a:solidFill>
                    <a:ln w="34756" cap="flat">
                      <a:noFill/>
                      <a:prstDash val="solid"/>
                      <a:miter/>
                    </a:ln>
                  </p:spPr>
                  <p:txBody>
                    <a:bodyPr rtlCol="0" anchor="ctr"/>
                    <a:lstStyle/>
                    <a:p>
                      <a:endParaRPr lang="en-US"/>
                    </a:p>
                  </p:txBody>
                </p:sp>
                <p:sp>
                  <p:nvSpPr>
                    <p:cNvPr id="818" name="Freeform: Shape 817">
                      <a:extLst>
                        <a:ext uri="{FF2B5EF4-FFF2-40B4-BE49-F238E27FC236}">
                          <a16:creationId xmlns:a16="http://schemas.microsoft.com/office/drawing/2014/main" xmlns="" id="{B4D0230B-FD79-4075-9007-DC89D58CE4C4}"/>
                        </a:ext>
                      </a:extLst>
                    </p:cNvPr>
                    <p:cNvSpPr/>
                    <p:nvPr/>
                  </p:nvSpPr>
                  <p:spPr>
                    <a:xfrm>
                      <a:off x="4319588" y="8206189"/>
                      <a:ext cx="94308" cy="84379"/>
                    </a:xfrm>
                    <a:custGeom>
                      <a:avLst/>
                      <a:gdLst>
                        <a:gd name="connsiteX0" fmla="*/ 379 w 94308"/>
                        <a:gd name="connsiteY0" fmla="*/ 45669 h 84379"/>
                        <a:gd name="connsiteX1" fmla="*/ 49084 w 94308"/>
                        <a:gd name="connsiteY1" fmla="*/ 83936 h 84379"/>
                        <a:gd name="connsiteX2" fmla="*/ 94309 w 94308"/>
                        <a:gd name="connsiteY2" fmla="*/ 38711 h 84379"/>
                        <a:gd name="connsiteX3" fmla="*/ 45605 w 94308"/>
                        <a:gd name="connsiteY3" fmla="*/ 443 h 84379"/>
                        <a:gd name="connsiteX4" fmla="*/ 379 w 94308"/>
                        <a:gd name="connsiteY4" fmla="*/ 45669 h 843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08" h="84379">
                          <a:moveTo>
                            <a:pt x="379" y="45669"/>
                          </a:moveTo>
                          <a:cubicBezTo>
                            <a:pt x="379" y="70021"/>
                            <a:pt x="24731" y="87415"/>
                            <a:pt x="49084" y="83936"/>
                          </a:cubicBezTo>
                          <a:cubicBezTo>
                            <a:pt x="73436" y="83936"/>
                            <a:pt x="94309" y="63063"/>
                            <a:pt x="94309" y="38711"/>
                          </a:cubicBezTo>
                          <a:cubicBezTo>
                            <a:pt x="94309" y="14359"/>
                            <a:pt x="69957" y="-3036"/>
                            <a:pt x="45605" y="443"/>
                          </a:cubicBezTo>
                          <a:cubicBezTo>
                            <a:pt x="17774" y="443"/>
                            <a:pt x="-3100" y="21316"/>
                            <a:pt x="379" y="45669"/>
                          </a:cubicBezTo>
                          <a:close/>
                        </a:path>
                      </a:pathLst>
                    </a:custGeom>
                    <a:solidFill>
                      <a:srgbClr val="FEF1F1"/>
                    </a:solidFill>
                    <a:ln w="34755" cap="flat">
                      <a:noFill/>
                      <a:prstDash val="solid"/>
                      <a:miter/>
                    </a:ln>
                  </p:spPr>
                  <p:txBody>
                    <a:bodyPr rtlCol="0" anchor="ctr"/>
                    <a:lstStyle/>
                    <a:p>
                      <a:endParaRPr lang="en-US"/>
                    </a:p>
                  </p:txBody>
                </p:sp>
                <p:sp>
                  <p:nvSpPr>
                    <p:cNvPr id="819" name="Freeform: Shape 818">
                      <a:extLst>
                        <a:ext uri="{FF2B5EF4-FFF2-40B4-BE49-F238E27FC236}">
                          <a16:creationId xmlns:a16="http://schemas.microsoft.com/office/drawing/2014/main" xmlns="" id="{E6247A0A-F51A-4C92-8E3E-E1519E837968}"/>
                        </a:ext>
                      </a:extLst>
                    </p:cNvPr>
                    <p:cNvSpPr/>
                    <p:nvPr/>
                  </p:nvSpPr>
                  <p:spPr>
                    <a:xfrm>
                      <a:off x="4319968" y="8206189"/>
                      <a:ext cx="93929" cy="84379"/>
                    </a:xfrm>
                    <a:custGeom>
                      <a:avLst/>
                      <a:gdLst>
                        <a:gd name="connsiteX0" fmla="*/ 0 w 93929"/>
                        <a:gd name="connsiteY0" fmla="*/ 45669 h 84379"/>
                        <a:gd name="connsiteX1" fmla="*/ 48704 w 93929"/>
                        <a:gd name="connsiteY1" fmla="*/ 83936 h 84379"/>
                        <a:gd name="connsiteX2" fmla="*/ 93930 w 93929"/>
                        <a:gd name="connsiteY2" fmla="*/ 38711 h 84379"/>
                        <a:gd name="connsiteX3" fmla="*/ 45225 w 93929"/>
                        <a:gd name="connsiteY3" fmla="*/ 443 h 84379"/>
                        <a:gd name="connsiteX4" fmla="*/ 0 w 93929"/>
                        <a:gd name="connsiteY4" fmla="*/ 45669 h 843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929" h="84379">
                          <a:moveTo>
                            <a:pt x="0" y="45669"/>
                          </a:moveTo>
                          <a:cubicBezTo>
                            <a:pt x="0" y="70021"/>
                            <a:pt x="24352" y="87415"/>
                            <a:pt x="48704" y="83936"/>
                          </a:cubicBezTo>
                          <a:cubicBezTo>
                            <a:pt x="73056" y="83936"/>
                            <a:pt x="93930" y="63063"/>
                            <a:pt x="93930" y="38711"/>
                          </a:cubicBezTo>
                          <a:cubicBezTo>
                            <a:pt x="93930" y="14359"/>
                            <a:pt x="69578" y="-3036"/>
                            <a:pt x="45225" y="443"/>
                          </a:cubicBezTo>
                          <a:cubicBezTo>
                            <a:pt x="17394" y="443"/>
                            <a:pt x="0" y="21316"/>
                            <a:pt x="0" y="45669"/>
                          </a:cubicBezTo>
                          <a:close/>
                        </a:path>
                      </a:pathLst>
                    </a:custGeom>
                    <a:solidFill>
                      <a:srgbClr val="FEF0F0"/>
                    </a:solidFill>
                    <a:ln w="34755" cap="flat">
                      <a:noFill/>
                      <a:prstDash val="solid"/>
                      <a:miter/>
                    </a:ln>
                  </p:spPr>
                  <p:txBody>
                    <a:bodyPr rtlCol="0" anchor="ctr"/>
                    <a:lstStyle/>
                    <a:p>
                      <a:endParaRPr lang="en-US"/>
                    </a:p>
                  </p:txBody>
                </p:sp>
                <p:sp>
                  <p:nvSpPr>
                    <p:cNvPr id="820" name="Freeform: Shape 819">
                      <a:extLst>
                        <a:ext uri="{FF2B5EF4-FFF2-40B4-BE49-F238E27FC236}">
                          <a16:creationId xmlns:a16="http://schemas.microsoft.com/office/drawing/2014/main" xmlns="" id="{BCCD6530-09F1-4E21-A9CB-90C62B00282A}"/>
                        </a:ext>
                      </a:extLst>
                    </p:cNvPr>
                    <p:cNvSpPr/>
                    <p:nvPr/>
                  </p:nvSpPr>
                  <p:spPr>
                    <a:xfrm>
                      <a:off x="4319968" y="8206189"/>
                      <a:ext cx="93929" cy="84379"/>
                    </a:xfrm>
                    <a:custGeom>
                      <a:avLst/>
                      <a:gdLst>
                        <a:gd name="connsiteX0" fmla="*/ 0 w 93929"/>
                        <a:gd name="connsiteY0" fmla="*/ 45669 h 84379"/>
                        <a:gd name="connsiteX1" fmla="*/ 48704 w 93929"/>
                        <a:gd name="connsiteY1" fmla="*/ 83936 h 84379"/>
                        <a:gd name="connsiteX2" fmla="*/ 93930 w 93929"/>
                        <a:gd name="connsiteY2" fmla="*/ 38711 h 84379"/>
                        <a:gd name="connsiteX3" fmla="*/ 45225 w 93929"/>
                        <a:gd name="connsiteY3" fmla="*/ 443 h 84379"/>
                        <a:gd name="connsiteX4" fmla="*/ 0 w 93929"/>
                        <a:gd name="connsiteY4" fmla="*/ 45669 h 843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929" h="84379">
                          <a:moveTo>
                            <a:pt x="0" y="45669"/>
                          </a:moveTo>
                          <a:cubicBezTo>
                            <a:pt x="0" y="70021"/>
                            <a:pt x="24352" y="87415"/>
                            <a:pt x="48704" y="83936"/>
                          </a:cubicBezTo>
                          <a:cubicBezTo>
                            <a:pt x="73056" y="83936"/>
                            <a:pt x="93930" y="63063"/>
                            <a:pt x="93930" y="38711"/>
                          </a:cubicBezTo>
                          <a:cubicBezTo>
                            <a:pt x="93930" y="14359"/>
                            <a:pt x="69578" y="-3036"/>
                            <a:pt x="45225" y="443"/>
                          </a:cubicBezTo>
                          <a:cubicBezTo>
                            <a:pt x="17394" y="443"/>
                            <a:pt x="0" y="21316"/>
                            <a:pt x="0" y="45669"/>
                          </a:cubicBezTo>
                          <a:close/>
                        </a:path>
                      </a:pathLst>
                    </a:custGeom>
                    <a:solidFill>
                      <a:srgbClr val="FEEFEF"/>
                    </a:solidFill>
                    <a:ln w="34755" cap="flat">
                      <a:noFill/>
                      <a:prstDash val="solid"/>
                      <a:miter/>
                    </a:ln>
                  </p:spPr>
                  <p:txBody>
                    <a:bodyPr rtlCol="0" anchor="ctr"/>
                    <a:lstStyle/>
                    <a:p>
                      <a:endParaRPr lang="en-US"/>
                    </a:p>
                  </p:txBody>
                </p:sp>
                <p:sp>
                  <p:nvSpPr>
                    <p:cNvPr id="821" name="Freeform: Shape 820">
                      <a:extLst>
                        <a:ext uri="{FF2B5EF4-FFF2-40B4-BE49-F238E27FC236}">
                          <a16:creationId xmlns:a16="http://schemas.microsoft.com/office/drawing/2014/main" xmlns="" id="{E05DEDFD-3661-4D6C-B77C-F7906F8750B7}"/>
                        </a:ext>
                      </a:extLst>
                    </p:cNvPr>
                    <p:cNvSpPr/>
                    <p:nvPr/>
                  </p:nvSpPr>
                  <p:spPr>
                    <a:xfrm>
                      <a:off x="4319968" y="8206632"/>
                      <a:ext cx="93929" cy="83936"/>
                    </a:xfrm>
                    <a:custGeom>
                      <a:avLst/>
                      <a:gdLst>
                        <a:gd name="connsiteX0" fmla="*/ 0 w 93929"/>
                        <a:gd name="connsiteY0" fmla="*/ 45225 h 83936"/>
                        <a:gd name="connsiteX1" fmla="*/ 48704 w 93929"/>
                        <a:gd name="connsiteY1" fmla="*/ 83493 h 83936"/>
                        <a:gd name="connsiteX2" fmla="*/ 93930 w 93929"/>
                        <a:gd name="connsiteY2" fmla="*/ 38268 h 83936"/>
                        <a:gd name="connsiteX3" fmla="*/ 45225 w 93929"/>
                        <a:gd name="connsiteY3" fmla="*/ 0 h 83936"/>
                        <a:gd name="connsiteX4" fmla="*/ 0 w 93929"/>
                        <a:gd name="connsiteY4" fmla="*/ 45225 h 839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929" h="83936">
                          <a:moveTo>
                            <a:pt x="0" y="45225"/>
                          </a:moveTo>
                          <a:cubicBezTo>
                            <a:pt x="0" y="69578"/>
                            <a:pt x="24352" y="86972"/>
                            <a:pt x="48704" y="83493"/>
                          </a:cubicBezTo>
                          <a:cubicBezTo>
                            <a:pt x="73056" y="83493"/>
                            <a:pt x="93930" y="62620"/>
                            <a:pt x="93930" y="38268"/>
                          </a:cubicBezTo>
                          <a:cubicBezTo>
                            <a:pt x="93930" y="13915"/>
                            <a:pt x="69578" y="0"/>
                            <a:pt x="45225" y="0"/>
                          </a:cubicBezTo>
                          <a:cubicBezTo>
                            <a:pt x="17394" y="0"/>
                            <a:pt x="0" y="20873"/>
                            <a:pt x="0" y="45225"/>
                          </a:cubicBezTo>
                          <a:close/>
                        </a:path>
                      </a:pathLst>
                    </a:custGeom>
                    <a:solidFill>
                      <a:srgbClr val="FEEEEE"/>
                    </a:solidFill>
                    <a:ln w="34755" cap="flat">
                      <a:noFill/>
                      <a:prstDash val="solid"/>
                      <a:miter/>
                    </a:ln>
                  </p:spPr>
                  <p:txBody>
                    <a:bodyPr rtlCol="0" anchor="ctr"/>
                    <a:lstStyle/>
                    <a:p>
                      <a:endParaRPr lang="en-US"/>
                    </a:p>
                  </p:txBody>
                </p:sp>
                <p:sp>
                  <p:nvSpPr>
                    <p:cNvPr id="822" name="Freeform: Shape 821">
                      <a:extLst>
                        <a:ext uri="{FF2B5EF4-FFF2-40B4-BE49-F238E27FC236}">
                          <a16:creationId xmlns:a16="http://schemas.microsoft.com/office/drawing/2014/main" xmlns="" id="{09F58F31-1B6C-4915-8209-5A329DC8386D}"/>
                        </a:ext>
                      </a:extLst>
                    </p:cNvPr>
                    <p:cNvSpPr/>
                    <p:nvPr/>
                  </p:nvSpPr>
                  <p:spPr>
                    <a:xfrm>
                      <a:off x="4319968" y="8206632"/>
                      <a:ext cx="90831" cy="83492"/>
                    </a:xfrm>
                    <a:custGeom>
                      <a:avLst/>
                      <a:gdLst>
                        <a:gd name="connsiteX0" fmla="*/ 0 w 90831"/>
                        <a:gd name="connsiteY0" fmla="*/ 45225 h 83492"/>
                        <a:gd name="connsiteX1" fmla="*/ 48704 w 90831"/>
                        <a:gd name="connsiteY1" fmla="*/ 83493 h 83492"/>
                        <a:gd name="connsiteX2" fmla="*/ 90451 w 90831"/>
                        <a:gd name="connsiteY2" fmla="*/ 38268 h 83492"/>
                        <a:gd name="connsiteX3" fmla="*/ 41746 w 90831"/>
                        <a:gd name="connsiteY3" fmla="*/ 0 h 83492"/>
                        <a:gd name="connsiteX4" fmla="*/ 0 w 90831"/>
                        <a:gd name="connsiteY4" fmla="*/ 45225 h 83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831" h="83492">
                          <a:moveTo>
                            <a:pt x="0" y="45225"/>
                          </a:moveTo>
                          <a:cubicBezTo>
                            <a:pt x="0" y="69578"/>
                            <a:pt x="24352" y="83493"/>
                            <a:pt x="48704" y="83493"/>
                          </a:cubicBezTo>
                          <a:cubicBezTo>
                            <a:pt x="73056" y="83493"/>
                            <a:pt x="93930" y="62620"/>
                            <a:pt x="90451" y="38268"/>
                          </a:cubicBezTo>
                          <a:cubicBezTo>
                            <a:pt x="90451" y="17394"/>
                            <a:pt x="66099" y="0"/>
                            <a:pt x="41746" y="0"/>
                          </a:cubicBezTo>
                          <a:cubicBezTo>
                            <a:pt x="17394" y="3479"/>
                            <a:pt x="0" y="20873"/>
                            <a:pt x="0" y="45225"/>
                          </a:cubicBezTo>
                          <a:close/>
                        </a:path>
                      </a:pathLst>
                    </a:custGeom>
                    <a:solidFill>
                      <a:srgbClr val="FEEDED"/>
                    </a:solidFill>
                    <a:ln w="34755" cap="flat">
                      <a:noFill/>
                      <a:prstDash val="solid"/>
                      <a:miter/>
                    </a:ln>
                  </p:spPr>
                  <p:txBody>
                    <a:bodyPr rtlCol="0" anchor="ctr"/>
                    <a:lstStyle/>
                    <a:p>
                      <a:endParaRPr lang="en-US"/>
                    </a:p>
                  </p:txBody>
                </p:sp>
                <p:sp>
                  <p:nvSpPr>
                    <p:cNvPr id="823" name="Freeform: Shape 822">
                      <a:extLst>
                        <a:ext uri="{FF2B5EF4-FFF2-40B4-BE49-F238E27FC236}">
                          <a16:creationId xmlns:a16="http://schemas.microsoft.com/office/drawing/2014/main" xmlns="" id="{7F31973D-4EC6-4A0C-B2AE-008872C1A9AB}"/>
                        </a:ext>
                      </a:extLst>
                    </p:cNvPr>
                    <p:cNvSpPr/>
                    <p:nvPr/>
                  </p:nvSpPr>
                  <p:spPr>
                    <a:xfrm>
                      <a:off x="4319968" y="8206632"/>
                      <a:ext cx="90831" cy="83492"/>
                    </a:xfrm>
                    <a:custGeom>
                      <a:avLst/>
                      <a:gdLst>
                        <a:gd name="connsiteX0" fmla="*/ 0 w 90831"/>
                        <a:gd name="connsiteY0" fmla="*/ 45225 h 83492"/>
                        <a:gd name="connsiteX1" fmla="*/ 48704 w 90831"/>
                        <a:gd name="connsiteY1" fmla="*/ 83493 h 83492"/>
                        <a:gd name="connsiteX2" fmla="*/ 90451 w 90831"/>
                        <a:gd name="connsiteY2" fmla="*/ 38268 h 83492"/>
                        <a:gd name="connsiteX3" fmla="*/ 41746 w 90831"/>
                        <a:gd name="connsiteY3" fmla="*/ 0 h 83492"/>
                        <a:gd name="connsiteX4" fmla="*/ 0 w 90831"/>
                        <a:gd name="connsiteY4" fmla="*/ 45225 h 83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831" h="83492">
                          <a:moveTo>
                            <a:pt x="0" y="45225"/>
                          </a:moveTo>
                          <a:cubicBezTo>
                            <a:pt x="0" y="66099"/>
                            <a:pt x="24352" y="83493"/>
                            <a:pt x="48704" y="83493"/>
                          </a:cubicBezTo>
                          <a:cubicBezTo>
                            <a:pt x="73056" y="83493"/>
                            <a:pt x="93930" y="62620"/>
                            <a:pt x="90451" y="38268"/>
                          </a:cubicBezTo>
                          <a:cubicBezTo>
                            <a:pt x="90451" y="17394"/>
                            <a:pt x="66099" y="0"/>
                            <a:pt x="41746" y="0"/>
                          </a:cubicBezTo>
                          <a:cubicBezTo>
                            <a:pt x="17394" y="3479"/>
                            <a:pt x="0" y="20873"/>
                            <a:pt x="0" y="45225"/>
                          </a:cubicBezTo>
                          <a:close/>
                        </a:path>
                      </a:pathLst>
                    </a:custGeom>
                    <a:solidFill>
                      <a:srgbClr val="FEECEC"/>
                    </a:solidFill>
                    <a:ln w="34755" cap="flat">
                      <a:noFill/>
                      <a:prstDash val="solid"/>
                      <a:miter/>
                    </a:ln>
                  </p:spPr>
                  <p:txBody>
                    <a:bodyPr rtlCol="0" anchor="ctr"/>
                    <a:lstStyle/>
                    <a:p>
                      <a:endParaRPr lang="en-US"/>
                    </a:p>
                  </p:txBody>
                </p:sp>
                <p:sp>
                  <p:nvSpPr>
                    <p:cNvPr id="824" name="Freeform: Shape 823">
                      <a:extLst>
                        <a:ext uri="{FF2B5EF4-FFF2-40B4-BE49-F238E27FC236}">
                          <a16:creationId xmlns:a16="http://schemas.microsoft.com/office/drawing/2014/main" xmlns="" id="{1B47E81C-2F2E-4DC5-8A21-C800F93AAA5B}"/>
                        </a:ext>
                      </a:extLst>
                    </p:cNvPr>
                    <p:cNvSpPr/>
                    <p:nvPr/>
                  </p:nvSpPr>
                  <p:spPr>
                    <a:xfrm>
                      <a:off x="4319968" y="8210111"/>
                      <a:ext cx="90831" cy="80014"/>
                    </a:xfrm>
                    <a:custGeom>
                      <a:avLst/>
                      <a:gdLst>
                        <a:gd name="connsiteX0" fmla="*/ 0 w 90831"/>
                        <a:gd name="connsiteY0" fmla="*/ 41747 h 80014"/>
                        <a:gd name="connsiteX1" fmla="*/ 48704 w 90831"/>
                        <a:gd name="connsiteY1" fmla="*/ 80014 h 80014"/>
                        <a:gd name="connsiteX2" fmla="*/ 90451 w 90831"/>
                        <a:gd name="connsiteY2" fmla="*/ 38268 h 80014"/>
                        <a:gd name="connsiteX3" fmla="*/ 41746 w 90831"/>
                        <a:gd name="connsiteY3" fmla="*/ 0 h 80014"/>
                        <a:gd name="connsiteX4" fmla="*/ 0 w 90831"/>
                        <a:gd name="connsiteY4" fmla="*/ 41747 h 80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831" h="80014">
                          <a:moveTo>
                            <a:pt x="0" y="41747"/>
                          </a:moveTo>
                          <a:cubicBezTo>
                            <a:pt x="0" y="62620"/>
                            <a:pt x="24352" y="80014"/>
                            <a:pt x="48704" y="80014"/>
                          </a:cubicBezTo>
                          <a:cubicBezTo>
                            <a:pt x="73056" y="80014"/>
                            <a:pt x="93930" y="59141"/>
                            <a:pt x="90451" y="38268"/>
                          </a:cubicBezTo>
                          <a:cubicBezTo>
                            <a:pt x="90451" y="17394"/>
                            <a:pt x="66099" y="0"/>
                            <a:pt x="41746" y="0"/>
                          </a:cubicBezTo>
                          <a:cubicBezTo>
                            <a:pt x="20873" y="0"/>
                            <a:pt x="0" y="17394"/>
                            <a:pt x="0" y="41747"/>
                          </a:cubicBezTo>
                          <a:close/>
                        </a:path>
                      </a:pathLst>
                    </a:custGeom>
                    <a:solidFill>
                      <a:srgbClr val="FDEBEB"/>
                    </a:solidFill>
                    <a:ln w="34755" cap="flat">
                      <a:noFill/>
                      <a:prstDash val="solid"/>
                      <a:miter/>
                    </a:ln>
                  </p:spPr>
                  <p:txBody>
                    <a:bodyPr rtlCol="0" anchor="ctr"/>
                    <a:lstStyle/>
                    <a:p>
                      <a:endParaRPr lang="en-US"/>
                    </a:p>
                  </p:txBody>
                </p:sp>
                <p:sp>
                  <p:nvSpPr>
                    <p:cNvPr id="825" name="Freeform: Shape 824">
                      <a:extLst>
                        <a:ext uri="{FF2B5EF4-FFF2-40B4-BE49-F238E27FC236}">
                          <a16:creationId xmlns:a16="http://schemas.microsoft.com/office/drawing/2014/main" xmlns="" id="{729BBFC3-0CD2-4D5F-A22F-A4CE94C0D297}"/>
                        </a:ext>
                      </a:extLst>
                    </p:cNvPr>
                    <p:cNvSpPr/>
                    <p:nvPr/>
                  </p:nvSpPr>
                  <p:spPr>
                    <a:xfrm>
                      <a:off x="4323066" y="8210111"/>
                      <a:ext cx="91212" cy="80014"/>
                    </a:xfrm>
                    <a:custGeom>
                      <a:avLst/>
                      <a:gdLst>
                        <a:gd name="connsiteX0" fmla="*/ 381 w 91212"/>
                        <a:gd name="connsiteY0" fmla="*/ 41747 h 80014"/>
                        <a:gd name="connsiteX1" fmla="*/ 49085 w 91212"/>
                        <a:gd name="connsiteY1" fmla="*/ 80014 h 80014"/>
                        <a:gd name="connsiteX2" fmla="*/ 90831 w 91212"/>
                        <a:gd name="connsiteY2" fmla="*/ 38268 h 80014"/>
                        <a:gd name="connsiteX3" fmla="*/ 42127 w 91212"/>
                        <a:gd name="connsiteY3" fmla="*/ 0 h 80014"/>
                        <a:gd name="connsiteX4" fmla="*/ 381 w 91212"/>
                        <a:gd name="connsiteY4" fmla="*/ 41747 h 80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212" h="80014">
                          <a:moveTo>
                            <a:pt x="381" y="41747"/>
                          </a:moveTo>
                          <a:cubicBezTo>
                            <a:pt x="381" y="62620"/>
                            <a:pt x="24733" y="80014"/>
                            <a:pt x="49085" y="80014"/>
                          </a:cubicBezTo>
                          <a:cubicBezTo>
                            <a:pt x="73437" y="80014"/>
                            <a:pt x="94310" y="59141"/>
                            <a:pt x="90831" y="38268"/>
                          </a:cubicBezTo>
                          <a:cubicBezTo>
                            <a:pt x="90831" y="17394"/>
                            <a:pt x="69958" y="0"/>
                            <a:pt x="42127" y="0"/>
                          </a:cubicBezTo>
                          <a:cubicBezTo>
                            <a:pt x="17775" y="0"/>
                            <a:pt x="-3098" y="17394"/>
                            <a:pt x="381" y="41747"/>
                          </a:cubicBezTo>
                          <a:close/>
                        </a:path>
                      </a:pathLst>
                    </a:custGeom>
                    <a:solidFill>
                      <a:srgbClr val="FDEAEA"/>
                    </a:solidFill>
                    <a:ln w="34755" cap="flat">
                      <a:noFill/>
                      <a:prstDash val="solid"/>
                      <a:miter/>
                    </a:ln>
                  </p:spPr>
                  <p:txBody>
                    <a:bodyPr rtlCol="0" anchor="ctr"/>
                    <a:lstStyle/>
                    <a:p>
                      <a:endParaRPr lang="en-US"/>
                    </a:p>
                  </p:txBody>
                </p:sp>
                <p:sp>
                  <p:nvSpPr>
                    <p:cNvPr id="826" name="Freeform: Shape 825">
                      <a:extLst>
                        <a:ext uri="{FF2B5EF4-FFF2-40B4-BE49-F238E27FC236}">
                          <a16:creationId xmlns:a16="http://schemas.microsoft.com/office/drawing/2014/main" xmlns="" id="{7B5B87C5-5685-4753-B2EB-44CF34A780E2}"/>
                        </a:ext>
                      </a:extLst>
                    </p:cNvPr>
                    <p:cNvSpPr/>
                    <p:nvPr/>
                  </p:nvSpPr>
                  <p:spPr>
                    <a:xfrm>
                      <a:off x="4323066" y="8210111"/>
                      <a:ext cx="91212" cy="80014"/>
                    </a:xfrm>
                    <a:custGeom>
                      <a:avLst/>
                      <a:gdLst>
                        <a:gd name="connsiteX0" fmla="*/ 381 w 91212"/>
                        <a:gd name="connsiteY0" fmla="*/ 41747 h 80014"/>
                        <a:gd name="connsiteX1" fmla="*/ 49085 w 91212"/>
                        <a:gd name="connsiteY1" fmla="*/ 80014 h 80014"/>
                        <a:gd name="connsiteX2" fmla="*/ 90831 w 91212"/>
                        <a:gd name="connsiteY2" fmla="*/ 38268 h 80014"/>
                        <a:gd name="connsiteX3" fmla="*/ 42127 w 91212"/>
                        <a:gd name="connsiteY3" fmla="*/ 0 h 80014"/>
                        <a:gd name="connsiteX4" fmla="*/ 381 w 91212"/>
                        <a:gd name="connsiteY4" fmla="*/ 41747 h 80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212" h="80014">
                          <a:moveTo>
                            <a:pt x="381" y="41747"/>
                          </a:moveTo>
                          <a:cubicBezTo>
                            <a:pt x="381" y="62620"/>
                            <a:pt x="21254" y="80014"/>
                            <a:pt x="49085" y="80014"/>
                          </a:cubicBezTo>
                          <a:cubicBezTo>
                            <a:pt x="73437" y="80014"/>
                            <a:pt x="94310" y="59141"/>
                            <a:pt x="90831" y="38268"/>
                          </a:cubicBezTo>
                          <a:cubicBezTo>
                            <a:pt x="90831" y="17394"/>
                            <a:pt x="69958" y="0"/>
                            <a:pt x="42127" y="0"/>
                          </a:cubicBezTo>
                          <a:cubicBezTo>
                            <a:pt x="17775" y="0"/>
                            <a:pt x="-3098" y="17394"/>
                            <a:pt x="381" y="41747"/>
                          </a:cubicBezTo>
                          <a:close/>
                        </a:path>
                      </a:pathLst>
                    </a:custGeom>
                    <a:solidFill>
                      <a:srgbClr val="FDE9E9"/>
                    </a:solidFill>
                    <a:ln w="34755" cap="flat">
                      <a:noFill/>
                      <a:prstDash val="solid"/>
                      <a:miter/>
                    </a:ln>
                  </p:spPr>
                  <p:txBody>
                    <a:bodyPr rtlCol="0" anchor="ctr"/>
                    <a:lstStyle/>
                    <a:p>
                      <a:endParaRPr lang="en-US"/>
                    </a:p>
                  </p:txBody>
                </p:sp>
                <p:sp>
                  <p:nvSpPr>
                    <p:cNvPr id="827" name="Freeform: Shape 826">
                      <a:extLst>
                        <a:ext uri="{FF2B5EF4-FFF2-40B4-BE49-F238E27FC236}">
                          <a16:creationId xmlns:a16="http://schemas.microsoft.com/office/drawing/2014/main" xmlns="" id="{C6C114EC-B44B-4499-8BE4-8F155115515A}"/>
                        </a:ext>
                      </a:extLst>
                    </p:cNvPr>
                    <p:cNvSpPr/>
                    <p:nvPr/>
                  </p:nvSpPr>
                  <p:spPr>
                    <a:xfrm>
                      <a:off x="4323064" y="8210111"/>
                      <a:ext cx="87353" cy="80014"/>
                    </a:xfrm>
                    <a:custGeom>
                      <a:avLst/>
                      <a:gdLst>
                        <a:gd name="connsiteX0" fmla="*/ 382 w 87353"/>
                        <a:gd name="connsiteY0" fmla="*/ 41747 h 80014"/>
                        <a:gd name="connsiteX1" fmla="*/ 45608 w 87353"/>
                        <a:gd name="connsiteY1" fmla="*/ 80014 h 80014"/>
                        <a:gd name="connsiteX2" fmla="*/ 87354 w 87353"/>
                        <a:gd name="connsiteY2" fmla="*/ 38268 h 80014"/>
                        <a:gd name="connsiteX3" fmla="*/ 38650 w 87353"/>
                        <a:gd name="connsiteY3" fmla="*/ 0 h 80014"/>
                        <a:gd name="connsiteX4" fmla="*/ 382 w 87353"/>
                        <a:gd name="connsiteY4" fmla="*/ 41747 h 80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353" h="80014">
                          <a:moveTo>
                            <a:pt x="382" y="41747"/>
                          </a:moveTo>
                          <a:cubicBezTo>
                            <a:pt x="382" y="62620"/>
                            <a:pt x="21255" y="80014"/>
                            <a:pt x="45608" y="80014"/>
                          </a:cubicBezTo>
                          <a:cubicBezTo>
                            <a:pt x="69960" y="80014"/>
                            <a:pt x="87354" y="59141"/>
                            <a:pt x="87354" y="38268"/>
                          </a:cubicBezTo>
                          <a:cubicBezTo>
                            <a:pt x="87354" y="17394"/>
                            <a:pt x="66481" y="0"/>
                            <a:pt x="38650" y="0"/>
                          </a:cubicBezTo>
                          <a:cubicBezTo>
                            <a:pt x="17776" y="0"/>
                            <a:pt x="-3097" y="17394"/>
                            <a:pt x="382" y="41747"/>
                          </a:cubicBezTo>
                          <a:close/>
                        </a:path>
                      </a:pathLst>
                    </a:custGeom>
                    <a:solidFill>
                      <a:srgbClr val="FDE8E8"/>
                    </a:solidFill>
                    <a:ln w="34755" cap="flat">
                      <a:noFill/>
                      <a:prstDash val="solid"/>
                      <a:miter/>
                    </a:ln>
                  </p:spPr>
                  <p:txBody>
                    <a:bodyPr rtlCol="0" anchor="ctr"/>
                    <a:lstStyle/>
                    <a:p>
                      <a:endParaRPr lang="en-US"/>
                    </a:p>
                  </p:txBody>
                </p:sp>
                <p:sp>
                  <p:nvSpPr>
                    <p:cNvPr id="828" name="Freeform: Shape 827">
                      <a:extLst>
                        <a:ext uri="{FF2B5EF4-FFF2-40B4-BE49-F238E27FC236}">
                          <a16:creationId xmlns:a16="http://schemas.microsoft.com/office/drawing/2014/main" xmlns="" id="{9CB49282-1F6F-4997-B750-F5DA59036B80}"/>
                        </a:ext>
                      </a:extLst>
                    </p:cNvPr>
                    <p:cNvSpPr/>
                    <p:nvPr/>
                  </p:nvSpPr>
                  <p:spPr>
                    <a:xfrm>
                      <a:off x="4323066" y="8210111"/>
                      <a:ext cx="87352" cy="80014"/>
                    </a:xfrm>
                    <a:custGeom>
                      <a:avLst/>
                      <a:gdLst>
                        <a:gd name="connsiteX0" fmla="*/ 381 w 87352"/>
                        <a:gd name="connsiteY0" fmla="*/ 41747 h 80014"/>
                        <a:gd name="connsiteX1" fmla="*/ 45606 w 87352"/>
                        <a:gd name="connsiteY1" fmla="*/ 80014 h 80014"/>
                        <a:gd name="connsiteX2" fmla="*/ 87353 w 87352"/>
                        <a:gd name="connsiteY2" fmla="*/ 38268 h 80014"/>
                        <a:gd name="connsiteX3" fmla="*/ 42127 w 87352"/>
                        <a:gd name="connsiteY3" fmla="*/ 0 h 80014"/>
                        <a:gd name="connsiteX4" fmla="*/ 381 w 87352"/>
                        <a:gd name="connsiteY4" fmla="*/ 41747 h 80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352" h="80014">
                          <a:moveTo>
                            <a:pt x="381" y="41747"/>
                          </a:moveTo>
                          <a:cubicBezTo>
                            <a:pt x="381" y="62620"/>
                            <a:pt x="21254" y="80014"/>
                            <a:pt x="45606" y="80014"/>
                          </a:cubicBezTo>
                          <a:cubicBezTo>
                            <a:pt x="69958" y="80014"/>
                            <a:pt x="87353" y="59141"/>
                            <a:pt x="87353" y="38268"/>
                          </a:cubicBezTo>
                          <a:cubicBezTo>
                            <a:pt x="87353" y="17394"/>
                            <a:pt x="66479" y="0"/>
                            <a:pt x="42127" y="0"/>
                          </a:cubicBezTo>
                          <a:cubicBezTo>
                            <a:pt x="17775" y="0"/>
                            <a:pt x="-3098" y="17394"/>
                            <a:pt x="381" y="41747"/>
                          </a:cubicBezTo>
                          <a:close/>
                        </a:path>
                      </a:pathLst>
                    </a:custGeom>
                    <a:solidFill>
                      <a:srgbClr val="FDE7E7"/>
                    </a:solidFill>
                    <a:ln w="34755" cap="flat">
                      <a:noFill/>
                      <a:prstDash val="solid"/>
                      <a:miter/>
                    </a:ln>
                  </p:spPr>
                  <p:txBody>
                    <a:bodyPr rtlCol="0" anchor="ctr"/>
                    <a:lstStyle/>
                    <a:p>
                      <a:endParaRPr lang="en-US"/>
                    </a:p>
                  </p:txBody>
                </p:sp>
                <p:sp>
                  <p:nvSpPr>
                    <p:cNvPr id="829" name="Freeform: Shape 828">
                      <a:extLst>
                        <a:ext uri="{FF2B5EF4-FFF2-40B4-BE49-F238E27FC236}">
                          <a16:creationId xmlns:a16="http://schemas.microsoft.com/office/drawing/2014/main" xmlns="" id="{F7404D8E-755D-498B-A1DE-78238B12DBA9}"/>
                        </a:ext>
                      </a:extLst>
                    </p:cNvPr>
                    <p:cNvSpPr/>
                    <p:nvPr/>
                  </p:nvSpPr>
                  <p:spPr>
                    <a:xfrm rot="10583321">
                      <a:off x="4323299" y="8209346"/>
                      <a:ext cx="90449" cy="76534"/>
                    </a:xfrm>
                    <a:custGeom>
                      <a:avLst/>
                      <a:gdLst>
                        <a:gd name="connsiteX0" fmla="*/ 90450 w 90449"/>
                        <a:gd name="connsiteY0" fmla="*/ 38267 h 76534"/>
                        <a:gd name="connsiteX1" fmla="*/ 45225 w 90449"/>
                        <a:gd name="connsiteY1" fmla="*/ 76534 h 76534"/>
                        <a:gd name="connsiteX2" fmla="*/ 0 w 90449"/>
                        <a:gd name="connsiteY2" fmla="*/ 38267 h 76534"/>
                        <a:gd name="connsiteX3" fmla="*/ 45225 w 90449"/>
                        <a:gd name="connsiteY3" fmla="*/ 0 h 76534"/>
                        <a:gd name="connsiteX4" fmla="*/ 90450 w 90449"/>
                        <a:gd name="connsiteY4" fmla="*/ 38267 h 76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49" h="76534">
                          <a:moveTo>
                            <a:pt x="90450" y="38267"/>
                          </a:moveTo>
                          <a:cubicBezTo>
                            <a:pt x="90450" y="59401"/>
                            <a:pt x="70202" y="76534"/>
                            <a:pt x="45225" y="76534"/>
                          </a:cubicBezTo>
                          <a:cubicBezTo>
                            <a:pt x="20248" y="76534"/>
                            <a:pt x="0" y="59401"/>
                            <a:pt x="0" y="38267"/>
                          </a:cubicBezTo>
                          <a:cubicBezTo>
                            <a:pt x="0" y="17133"/>
                            <a:pt x="20248" y="0"/>
                            <a:pt x="45225" y="0"/>
                          </a:cubicBezTo>
                          <a:cubicBezTo>
                            <a:pt x="70202" y="0"/>
                            <a:pt x="90450" y="17133"/>
                            <a:pt x="90450" y="38267"/>
                          </a:cubicBezTo>
                          <a:close/>
                        </a:path>
                      </a:pathLst>
                    </a:custGeom>
                    <a:solidFill>
                      <a:srgbClr val="FDE6E6"/>
                    </a:solidFill>
                    <a:ln w="34755" cap="flat">
                      <a:noFill/>
                      <a:prstDash val="solid"/>
                      <a:miter/>
                    </a:ln>
                  </p:spPr>
                  <p:txBody>
                    <a:bodyPr rtlCol="0" anchor="ctr"/>
                    <a:lstStyle/>
                    <a:p>
                      <a:endParaRPr lang="en-US"/>
                    </a:p>
                  </p:txBody>
                </p:sp>
                <p:sp>
                  <p:nvSpPr>
                    <p:cNvPr id="830" name="Freeform: Shape 829">
                      <a:extLst>
                        <a:ext uri="{FF2B5EF4-FFF2-40B4-BE49-F238E27FC236}">
                          <a16:creationId xmlns:a16="http://schemas.microsoft.com/office/drawing/2014/main" xmlns="" id="{B6CCF07B-4822-4F90-B307-23CDEE209A0B}"/>
                        </a:ext>
                      </a:extLst>
                    </p:cNvPr>
                    <p:cNvSpPr/>
                    <p:nvPr/>
                  </p:nvSpPr>
                  <p:spPr>
                    <a:xfrm>
                      <a:off x="4323446" y="8209666"/>
                      <a:ext cx="86971" cy="77426"/>
                    </a:xfrm>
                    <a:custGeom>
                      <a:avLst/>
                      <a:gdLst>
                        <a:gd name="connsiteX0" fmla="*/ 0 w 86971"/>
                        <a:gd name="connsiteY0" fmla="*/ 42192 h 77426"/>
                        <a:gd name="connsiteX1" fmla="*/ 45225 w 86971"/>
                        <a:gd name="connsiteY1" fmla="*/ 76981 h 77426"/>
                        <a:gd name="connsiteX2" fmla="*/ 86972 w 86971"/>
                        <a:gd name="connsiteY2" fmla="*/ 35234 h 77426"/>
                        <a:gd name="connsiteX3" fmla="*/ 41746 w 86971"/>
                        <a:gd name="connsiteY3" fmla="*/ 445 h 77426"/>
                        <a:gd name="connsiteX4" fmla="*/ 0 w 86971"/>
                        <a:gd name="connsiteY4" fmla="*/ 42192 h 77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971" h="77426">
                          <a:moveTo>
                            <a:pt x="0" y="42192"/>
                          </a:moveTo>
                          <a:cubicBezTo>
                            <a:pt x="0" y="63065"/>
                            <a:pt x="20873" y="80460"/>
                            <a:pt x="45225" y="76981"/>
                          </a:cubicBezTo>
                          <a:cubicBezTo>
                            <a:pt x="69578" y="76981"/>
                            <a:pt x="86972" y="56108"/>
                            <a:pt x="86972" y="35234"/>
                          </a:cubicBezTo>
                          <a:cubicBezTo>
                            <a:pt x="86972" y="14361"/>
                            <a:pt x="66099" y="-3033"/>
                            <a:pt x="41746" y="445"/>
                          </a:cubicBezTo>
                          <a:cubicBezTo>
                            <a:pt x="17394" y="445"/>
                            <a:pt x="0" y="21319"/>
                            <a:pt x="0" y="42192"/>
                          </a:cubicBezTo>
                          <a:close/>
                        </a:path>
                      </a:pathLst>
                    </a:custGeom>
                    <a:solidFill>
                      <a:srgbClr val="FDE5E5"/>
                    </a:solidFill>
                    <a:ln w="34755" cap="flat">
                      <a:noFill/>
                      <a:prstDash val="solid"/>
                      <a:miter/>
                    </a:ln>
                  </p:spPr>
                  <p:txBody>
                    <a:bodyPr rtlCol="0" anchor="ctr"/>
                    <a:lstStyle/>
                    <a:p>
                      <a:endParaRPr lang="en-US"/>
                    </a:p>
                  </p:txBody>
                </p:sp>
                <p:sp>
                  <p:nvSpPr>
                    <p:cNvPr id="831" name="Freeform: Shape 830">
                      <a:extLst>
                        <a:ext uri="{FF2B5EF4-FFF2-40B4-BE49-F238E27FC236}">
                          <a16:creationId xmlns:a16="http://schemas.microsoft.com/office/drawing/2014/main" xmlns="" id="{54E45709-4B68-4FB1-91BE-EB819C65818D}"/>
                        </a:ext>
                      </a:extLst>
                    </p:cNvPr>
                    <p:cNvSpPr/>
                    <p:nvPr/>
                  </p:nvSpPr>
                  <p:spPr>
                    <a:xfrm>
                      <a:off x="4323446" y="8209666"/>
                      <a:ext cx="86971" cy="77426"/>
                    </a:xfrm>
                    <a:custGeom>
                      <a:avLst/>
                      <a:gdLst>
                        <a:gd name="connsiteX0" fmla="*/ 0 w 86971"/>
                        <a:gd name="connsiteY0" fmla="*/ 42192 h 77426"/>
                        <a:gd name="connsiteX1" fmla="*/ 45225 w 86971"/>
                        <a:gd name="connsiteY1" fmla="*/ 76981 h 77426"/>
                        <a:gd name="connsiteX2" fmla="*/ 86972 w 86971"/>
                        <a:gd name="connsiteY2" fmla="*/ 35234 h 77426"/>
                        <a:gd name="connsiteX3" fmla="*/ 41746 w 86971"/>
                        <a:gd name="connsiteY3" fmla="*/ 445 h 77426"/>
                        <a:gd name="connsiteX4" fmla="*/ 0 w 86971"/>
                        <a:gd name="connsiteY4" fmla="*/ 42192 h 77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971" h="77426">
                          <a:moveTo>
                            <a:pt x="0" y="42192"/>
                          </a:moveTo>
                          <a:cubicBezTo>
                            <a:pt x="0" y="63065"/>
                            <a:pt x="20873" y="80460"/>
                            <a:pt x="45225" y="76981"/>
                          </a:cubicBezTo>
                          <a:cubicBezTo>
                            <a:pt x="69578" y="76981"/>
                            <a:pt x="86972" y="56108"/>
                            <a:pt x="86972" y="35234"/>
                          </a:cubicBezTo>
                          <a:cubicBezTo>
                            <a:pt x="86972" y="14361"/>
                            <a:pt x="66099" y="-3033"/>
                            <a:pt x="41746" y="445"/>
                          </a:cubicBezTo>
                          <a:cubicBezTo>
                            <a:pt x="17394" y="445"/>
                            <a:pt x="0" y="21319"/>
                            <a:pt x="0" y="42192"/>
                          </a:cubicBezTo>
                          <a:close/>
                        </a:path>
                      </a:pathLst>
                    </a:custGeom>
                    <a:solidFill>
                      <a:srgbClr val="FDE4E4"/>
                    </a:solidFill>
                    <a:ln w="34755" cap="flat">
                      <a:noFill/>
                      <a:prstDash val="solid"/>
                      <a:miter/>
                    </a:ln>
                  </p:spPr>
                  <p:txBody>
                    <a:bodyPr rtlCol="0" anchor="ctr"/>
                    <a:lstStyle/>
                    <a:p>
                      <a:endParaRPr lang="en-US"/>
                    </a:p>
                  </p:txBody>
                </p:sp>
                <p:sp>
                  <p:nvSpPr>
                    <p:cNvPr id="832" name="Freeform: Shape 831">
                      <a:extLst>
                        <a:ext uri="{FF2B5EF4-FFF2-40B4-BE49-F238E27FC236}">
                          <a16:creationId xmlns:a16="http://schemas.microsoft.com/office/drawing/2014/main" xmlns="" id="{A823F076-F1E3-4009-A3BD-9BF802669721}"/>
                        </a:ext>
                      </a:extLst>
                    </p:cNvPr>
                    <p:cNvSpPr/>
                    <p:nvPr/>
                  </p:nvSpPr>
                  <p:spPr>
                    <a:xfrm>
                      <a:off x="4323446" y="8209666"/>
                      <a:ext cx="86971" cy="77426"/>
                    </a:xfrm>
                    <a:custGeom>
                      <a:avLst/>
                      <a:gdLst>
                        <a:gd name="connsiteX0" fmla="*/ 0 w 86971"/>
                        <a:gd name="connsiteY0" fmla="*/ 42192 h 77426"/>
                        <a:gd name="connsiteX1" fmla="*/ 45225 w 86971"/>
                        <a:gd name="connsiteY1" fmla="*/ 76981 h 77426"/>
                        <a:gd name="connsiteX2" fmla="*/ 86972 w 86971"/>
                        <a:gd name="connsiteY2" fmla="*/ 35234 h 77426"/>
                        <a:gd name="connsiteX3" fmla="*/ 41746 w 86971"/>
                        <a:gd name="connsiteY3" fmla="*/ 445 h 77426"/>
                        <a:gd name="connsiteX4" fmla="*/ 0 w 86971"/>
                        <a:gd name="connsiteY4" fmla="*/ 42192 h 77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971" h="77426">
                          <a:moveTo>
                            <a:pt x="0" y="42192"/>
                          </a:moveTo>
                          <a:cubicBezTo>
                            <a:pt x="0" y="63065"/>
                            <a:pt x="20873" y="80460"/>
                            <a:pt x="45225" y="76981"/>
                          </a:cubicBezTo>
                          <a:cubicBezTo>
                            <a:pt x="69578" y="76981"/>
                            <a:pt x="86972" y="56108"/>
                            <a:pt x="86972" y="35234"/>
                          </a:cubicBezTo>
                          <a:cubicBezTo>
                            <a:pt x="86972" y="14361"/>
                            <a:pt x="66099" y="-3033"/>
                            <a:pt x="41746" y="445"/>
                          </a:cubicBezTo>
                          <a:cubicBezTo>
                            <a:pt x="17394" y="445"/>
                            <a:pt x="0" y="21319"/>
                            <a:pt x="0" y="42192"/>
                          </a:cubicBezTo>
                          <a:close/>
                        </a:path>
                      </a:pathLst>
                    </a:custGeom>
                    <a:solidFill>
                      <a:srgbClr val="FDE3E3"/>
                    </a:solidFill>
                    <a:ln w="34755" cap="flat">
                      <a:noFill/>
                      <a:prstDash val="solid"/>
                      <a:miter/>
                    </a:ln>
                  </p:spPr>
                  <p:txBody>
                    <a:bodyPr rtlCol="0" anchor="ctr"/>
                    <a:lstStyle/>
                    <a:p>
                      <a:endParaRPr lang="en-US"/>
                    </a:p>
                  </p:txBody>
                </p:sp>
                <p:sp>
                  <p:nvSpPr>
                    <p:cNvPr id="833" name="Freeform: Shape 832">
                      <a:extLst>
                        <a:ext uri="{FF2B5EF4-FFF2-40B4-BE49-F238E27FC236}">
                          <a16:creationId xmlns:a16="http://schemas.microsoft.com/office/drawing/2014/main" xmlns="" id="{96DBEF10-925B-4134-A7E6-ACA5C09D4485}"/>
                        </a:ext>
                      </a:extLst>
                    </p:cNvPr>
                    <p:cNvSpPr/>
                    <p:nvPr/>
                  </p:nvSpPr>
                  <p:spPr>
                    <a:xfrm rot="10585291">
                      <a:off x="4326561" y="8209255"/>
                      <a:ext cx="83497" cy="76539"/>
                    </a:xfrm>
                    <a:custGeom>
                      <a:avLst/>
                      <a:gdLst>
                        <a:gd name="connsiteX0" fmla="*/ 83497 w 83497"/>
                        <a:gd name="connsiteY0" fmla="*/ 38270 h 76539"/>
                        <a:gd name="connsiteX1" fmla="*/ 41749 w 83497"/>
                        <a:gd name="connsiteY1" fmla="*/ 76539 h 76539"/>
                        <a:gd name="connsiteX2" fmla="*/ 0 w 83497"/>
                        <a:gd name="connsiteY2" fmla="*/ 38270 h 76539"/>
                        <a:gd name="connsiteX3" fmla="*/ 41749 w 83497"/>
                        <a:gd name="connsiteY3" fmla="*/ 0 h 76539"/>
                        <a:gd name="connsiteX4" fmla="*/ 83497 w 83497"/>
                        <a:gd name="connsiteY4" fmla="*/ 38270 h 76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97" h="76539">
                          <a:moveTo>
                            <a:pt x="83497" y="38270"/>
                          </a:moveTo>
                          <a:cubicBezTo>
                            <a:pt x="83497" y="59405"/>
                            <a:pt x="64806" y="76539"/>
                            <a:pt x="41749" y="76539"/>
                          </a:cubicBezTo>
                          <a:cubicBezTo>
                            <a:pt x="18692" y="76539"/>
                            <a:pt x="0" y="59405"/>
                            <a:pt x="0" y="38270"/>
                          </a:cubicBezTo>
                          <a:cubicBezTo>
                            <a:pt x="0" y="17134"/>
                            <a:pt x="18692" y="0"/>
                            <a:pt x="41749" y="0"/>
                          </a:cubicBezTo>
                          <a:cubicBezTo>
                            <a:pt x="64806" y="0"/>
                            <a:pt x="83497" y="17134"/>
                            <a:pt x="83497" y="38270"/>
                          </a:cubicBezTo>
                          <a:close/>
                        </a:path>
                      </a:pathLst>
                    </a:custGeom>
                    <a:solidFill>
                      <a:srgbClr val="FDE2E2"/>
                    </a:solidFill>
                    <a:ln w="34757" cap="flat">
                      <a:noFill/>
                      <a:prstDash val="solid"/>
                      <a:miter/>
                    </a:ln>
                  </p:spPr>
                  <p:txBody>
                    <a:bodyPr rtlCol="0" anchor="ctr"/>
                    <a:lstStyle/>
                    <a:p>
                      <a:endParaRPr lang="en-US"/>
                    </a:p>
                  </p:txBody>
                </p:sp>
                <p:sp>
                  <p:nvSpPr>
                    <p:cNvPr id="834" name="Freeform: Shape 833">
                      <a:extLst>
                        <a:ext uri="{FF2B5EF4-FFF2-40B4-BE49-F238E27FC236}">
                          <a16:creationId xmlns:a16="http://schemas.microsoft.com/office/drawing/2014/main" xmlns="" id="{84ED8F06-FC74-4DFE-8C88-34ABAE3352AB}"/>
                        </a:ext>
                      </a:extLst>
                    </p:cNvPr>
                    <p:cNvSpPr/>
                    <p:nvPr/>
                  </p:nvSpPr>
                  <p:spPr>
                    <a:xfrm rot="10583639">
                      <a:off x="4326807" y="8209357"/>
                      <a:ext cx="83491" cy="76533"/>
                    </a:xfrm>
                    <a:custGeom>
                      <a:avLst/>
                      <a:gdLst>
                        <a:gd name="connsiteX0" fmla="*/ 83491 w 83491"/>
                        <a:gd name="connsiteY0" fmla="*/ 38267 h 76533"/>
                        <a:gd name="connsiteX1" fmla="*/ 41746 w 83491"/>
                        <a:gd name="connsiteY1" fmla="*/ 76534 h 76533"/>
                        <a:gd name="connsiteX2" fmla="*/ 0 w 83491"/>
                        <a:gd name="connsiteY2" fmla="*/ 38267 h 76533"/>
                        <a:gd name="connsiteX3" fmla="*/ 41746 w 83491"/>
                        <a:gd name="connsiteY3" fmla="*/ 0 h 76533"/>
                        <a:gd name="connsiteX4" fmla="*/ 83491 w 83491"/>
                        <a:gd name="connsiteY4" fmla="*/ 38267 h 76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91" h="76533">
                          <a:moveTo>
                            <a:pt x="83491" y="38267"/>
                          </a:moveTo>
                          <a:cubicBezTo>
                            <a:pt x="83491" y="59401"/>
                            <a:pt x="64801" y="76534"/>
                            <a:pt x="41746" y="76534"/>
                          </a:cubicBezTo>
                          <a:cubicBezTo>
                            <a:pt x="18690" y="76534"/>
                            <a:pt x="0" y="59401"/>
                            <a:pt x="0" y="38267"/>
                          </a:cubicBezTo>
                          <a:cubicBezTo>
                            <a:pt x="0" y="17133"/>
                            <a:pt x="18691" y="0"/>
                            <a:pt x="41746" y="0"/>
                          </a:cubicBezTo>
                          <a:cubicBezTo>
                            <a:pt x="64801" y="0"/>
                            <a:pt x="83491" y="17133"/>
                            <a:pt x="83491" y="38267"/>
                          </a:cubicBezTo>
                          <a:close/>
                        </a:path>
                      </a:pathLst>
                    </a:custGeom>
                    <a:solidFill>
                      <a:srgbClr val="FDE1E1"/>
                    </a:solidFill>
                    <a:ln w="34754" cap="flat">
                      <a:noFill/>
                      <a:prstDash val="solid"/>
                      <a:miter/>
                    </a:ln>
                  </p:spPr>
                  <p:txBody>
                    <a:bodyPr rtlCol="0" anchor="ctr"/>
                    <a:lstStyle/>
                    <a:p>
                      <a:endParaRPr lang="en-US"/>
                    </a:p>
                  </p:txBody>
                </p:sp>
                <p:sp>
                  <p:nvSpPr>
                    <p:cNvPr id="835" name="Freeform: Shape 834">
                      <a:extLst>
                        <a:ext uri="{FF2B5EF4-FFF2-40B4-BE49-F238E27FC236}">
                          <a16:creationId xmlns:a16="http://schemas.microsoft.com/office/drawing/2014/main" xmlns="" id="{94084C99-6007-4AE0-8B58-479C80D2B553}"/>
                        </a:ext>
                      </a:extLst>
                    </p:cNvPr>
                    <p:cNvSpPr/>
                    <p:nvPr/>
                  </p:nvSpPr>
                  <p:spPr>
                    <a:xfrm>
                      <a:off x="4323446" y="8213590"/>
                      <a:ext cx="83936" cy="73056"/>
                    </a:xfrm>
                    <a:custGeom>
                      <a:avLst/>
                      <a:gdLst>
                        <a:gd name="connsiteX0" fmla="*/ 0 w 83936"/>
                        <a:gd name="connsiteY0" fmla="*/ 38268 h 73056"/>
                        <a:gd name="connsiteX1" fmla="*/ 45225 w 83936"/>
                        <a:gd name="connsiteY1" fmla="*/ 73056 h 73056"/>
                        <a:gd name="connsiteX2" fmla="*/ 83493 w 83936"/>
                        <a:gd name="connsiteY2" fmla="*/ 34789 h 73056"/>
                        <a:gd name="connsiteX3" fmla="*/ 38268 w 83936"/>
                        <a:gd name="connsiteY3" fmla="*/ 0 h 73056"/>
                        <a:gd name="connsiteX4" fmla="*/ 0 w 83936"/>
                        <a:gd name="connsiteY4" fmla="*/ 38268 h 7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936" h="73056">
                          <a:moveTo>
                            <a:pt x="0" y="38268"/>
                          </a:moveTo>
                          <a:cubicBezTo>
                            <a:pt x="0" y="59141"/>
                            <a:pt x="20873" y="73056"/>
                            <a:pt x="45225" y="73056"/>
                          </a:cubicBezTo>
                          <a:cubicBezTo>
                            <a:pt x="69578" y="73056"/>
                            <a:pt x="86972" y="52183"/>
                            <a:pt x="83493" y="34789"/>
                          </a:cubicBezTo>
                          <a:cubicBezTo>
                            <a:pt x="83493" y="13915"/>
                            <a:pt x="62620" y="0"/>
                            <a:pt x="38268" y="0"/>
                          </a:cubicBezTo>
                          <a:cubicBezTo>
                            <a:pt x="17394" y="0"/>
                            <a:pt x="0" y="17394"/>
                            <a:pt x="0" y="38268"/>
                          </a:cubicBezTo>
                          <a:close/>
                        </a:path>
                      </a:pathLst>
                    </a:custGeom>
                    <a:solidFill>
                      <a:srgbClr val="FDE0E0"/>
                    </a:solidFill>
                    <a:ln w="34755" cap="flat">
                      <a:noFill/>
                      <a:prstDash val="solid"/>
                      <a:miter/>
                    </a:ln>
                  </p:spPr>
                  <p:txBody>
                    <a:bodyPr rtlCol="0" anchor="ctr"/>
                    <a:lstStyle/>
                    <a:p>
                      <a:endParaRPr lang="en-US"/>
                    </a:p>
                  </p:txBody>
                </p:sp>
                <p:sp>
                  <p:nvSpPr>
                    <p:cNvPr id="836" name="Freeform: Shape 835">
                      <a:extLst>
                        <a:ext uri="{FF2B5EF4-FFF2-40B4-BE49-F238E27FC236}">
                          <a16:creationId xmlns:a16="http://schemas.microsoft.com/office/drawing/2014/main" xmlns="" id="{494FF79B-3470-40B2-91FF-DBB89D4C03CA}"/>
                        </a:ext>
                      </a:extLst>
                    </p:cNvPr>
                    <p:cNvSpPr/>
                    <p:nvPr/>
                  </p:nvSpPr>
                  <p:spPr>
                    <a:xfrm>
                      <a:off x="4323446" y="8213590"/>
                      <a:ext cx="83936" cy="73056"/>
                    </a:xfrm>
                    <a:custGeom>
                      <a:avLst/>
                      <a:gdLst>
                        <a:gd name="connsiteX0" fmla="*/ 0 w 83936"/>
                        <a:gd name="connsiteY0" fmla="*/ 38268 h 73056"/>
                        <a:gd name="connsiteX1" fmla="*/ 45225 w 83936"/>
                        <a:gd name="connsiteY1" fmla="*/ 73056 h 73056"/>
                        <a:gd name="connsiteX2" fmla="*/ 83493 w 83936"/>
                        <a:gd name="connsiteY2" fmla="*/ 34789 h 73056"/>
                        <a:gd name="connsiteX3" fmla="*/ 38268 w 83936"/>
                        <a:gd name="connsiteY3" fmla="*/ 0 h 73056"/>
                        <a:gd name="connsiteX4" fmla="*/ 0 w 83936"/>
                        <a:gd name="connsiteY4" fmla="*/ 38268 h 7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936" h="73056">
                          <a:moveTo>
                            <a:pt x="0" y="38268"/>
                          </a:moveTo>
                          <a:cubicBezTo>
                            <a:pt x="0" y="59141"/>
                            <a:pt x="20873" y="73056"/>
                            <a:pt x="45225" y="73056"/>
                          </a:cubicBezTo>
                          <a:cubicBezTo>
                            <a:pt x="69578" y="73056"/>
                            <a:pt x="86972" y="52183"/>
                            <a:pt x="83493" y="34789"/>
                          </a:cubicBezTo>
                          <a:cubicBezTo>
                            <a:pt x="83493" y="13915"/>
                            <a:pt x="62620" y="0"/>
                            <a:pt x="38268" y="0"/>
                          </a:cubicBezTo>
                          <a:cubicBezTo>
                            <a:pt x="17394" y="0"/>
                            <a:pt x="0" y="17394"/>
                            <a:pt x="0" y="38268"/>
                          </a:cubicBezTo>
                          <a:close/>
                        </a:path>
                      </a:pathLst>
                    </a:custGeom>
                    <a:solidFill>
                      <a:srgbClr val="FDDFDF"/>
                    </a:solidFill>
                    <a:ln w="34755" cap="flat">
                      <a:noFill/>
                      <a:prstDash val="solid"/>
                      <a:miter/>
                    </a:ln>
                  </p:spPr>
                  <p:txBody>
                    <a:bodyPr rtlCol="0" anchor="ctr"/>
                    <a:lstStyle/>
                    <a:p>
                      <a:endParaRPr lang="en-US"/>
                    </a:p>
                  </p:txBody>
                </p:sp>
                <p:sp>
                  <p:nvSpPr>
                    <p:cNvPr id="837" name="Freeform: Shape 836">
                      <a:extLst>
                        <a:ext uri="{FF2B5EF4-FFF2-40B4-BE49-F238E27FC236}">
                          <a16:creationId xmlns:a16="http://schemas.microsoft.com/office/drawing/2014/main" xmlns="" id="{72F797F8-3F55-404C-8F29-93E087F40ECD}"/>
                        </a:ext>
                      </a:extLst>
                    </p:cNvPr>
                    <p:cNvSpPr/>
                    <p:nvPr/>
                  </p:nvSpPr>
                  <p:spPr>
                    <a:xfrm>
                      <a:off x="4326482" y="8213590"/>
                      <a:ext cx="84379" cy="73056"/>
                    </a:xfrm>
                    <a:custGeom>
                      <a:avLst/>
                      <a:gdLst>
                        <a:gd name="connsiteX0" fmla="*/ 443 w 84379"/>
                        <a:gd name="connsiteY0" fmla="*/ 38268 h 73056"/>
                        <a:gd name="connsiteX1" fmla="*/ 45669 w 84379"/>
                        <a:gd name="connsiteY1" fmla="*/ 73056 h 73056"/>
                        <a:gd name="connsiteX2" fmla="*/ 83936 w 84379"/>
                        <a:gd name="connsiteY2" fmla="*/ 34789 h 73056"/>
                        <a:gd name="connsiteX3" fmla="*/ 38711 w 84379"/>
                        <a:gd name="connsiteY3" fmla="*/ 0 h 73056"/>
                        <a:gd name="connsiteX4" fmla="*/ 443 w 84379"/>
                        <a:gd name="connsiteY4" fmla="*/ 38268 h 7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379" h="73056">
                          <a:moveTo>
                            <a:pt x="443" y="38268"/>
                          </a:moveTo>
                          <a:cubicBezTo>
                            <a:pt x="443" y="59141"/>
                            <a:pt x="21316" y="73056"/>
                            <a:pt x="45669" y="73056"/>
                          </a:cubicBezTo>
                          <a:cubicBezTo>
                            <a:pt x="70021" y="73056"/>
                            <a:pt x="87415" y="55662"/>
                            <a:pt x="83936" y="34789"/>
                          </a:cubicBezTo>
                          <a:cubicBezTo>
                            <a:pt x="83936" y="13915"/>
                            <a:pt x="63063" y="0"/>
                            <a:pt x="38711" y="0"/>
                          </a:cubicBezTo>
                          <a:cubicBezTo>
                            <a:pt x="14359" y="0"/>
                            <a:pt x="-3036" y="17394"/>
                            <a:pt x="443" y="38268"/>
                          </a:cubicBezTo>
                          <a:close/>
                        </a:path>
                      </a:pathLst>
                    </a:custGeom>
                    <a:solidFill>
                      <a:srgbClr val="FCDEDE"/>
                    </a:solidFill>
                    <a:ln w="34755" cap="flat">
                      <a:noFill/>
                      <a:prstDash val="solid"/>
                      <a:miter/>
                    </a:ln>
                  </p:spPr>
                  <p:txBody>
                    <a:bodyPr rtlCol="0" anchor="ctr"/>
                    <a:lstStyle/>
                    <a:p>
                      <a:endParaRPr lang="en-US"/>
                    </a:p>
                  </p:txBody>
                </p:sp>
                <p:sp>
                  <p:nvSpPr>
                    <p:cNvPr id="838" name="Freeform: Shape 837">
                      <a:extLst>
                        <a:ext uri="{FF2B5EF4-FFF2-40B4-BE49-F238E27FC236}">
                          <a16:creationId xmlns:a16="http://schemas.microsoft.com/office/drawing/2014/main" xmlns="" id="{D6B54E04-67A3-4BA1-89B7-610D27FED176}"/>
                        </a:ext>
                      </a:extLst>
                    </p:cNvPr>
                    <p:cNvSpPr/>
                    <p:nvPr/>
                  </p:nvSpPr>
                  <p:spPr>
                    <a:xfrm rot="10585457">
                      <a:off x="4326492" y="8209229"/>
                      <a:ext cx="83496" cy="76538"/>
                    </a:xfrm>
                    <a:custGeom>
                      <a:avLst/>
                      <a:gdLst>
                        <a:gd name="connsiteX0" fmla="*/ 83497 w 83496"/>
                        <a:gd name="connsiteY0" fmla="*/ 38269 h 76538"/>
                        <a:gd name="connsiteX1" fmla="*/ 41749 w 83496"/>
                        <a:gd name="connsiteY1" fmla="*/ 76539 h 76538"/>
                        <a:gd name="connsiteX2" fmla="*/ 0 w 83496"/>
                        <a:gd name="connsiteY2" fmla="*/ 38269 h 76538"/>
                        <a:gd name="connsiteX3" fmla="*/ 41749 w 83496"/>
                        <a:gd name="connsiteY3" fmla="*/ 0 h 76538"/>
                        <a:gd name="connsiteX4" fmla="*/ 83497 w 83496"/>
                        <a:gd name="connsiteY4" fmla="*/ 38269 h 76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96" h="76538">
                          <a:moveTo>
                            <a:pt x="83497" y="38269"/>
                          </a:moveTo>
                          <a:cubicBezTo>
                            <a:pt x="83497" y="59405"/>
                            <a:pt x="64806" y="76539"/>
                            <a:pt x="41749" y="76539"/>
                          </a:cubicBezTo>
                          <a:cubicBezTo>
                            <a:pt x="18692" y="76539"/>
                            <a:pt x="0" y="59405"/>
                            <a:pt x="0" y="38269"/>
                          </a:cubicBezTo>
                          <a:cubicBezTo>
                            <a:pt x="0" y="17134"/>
                            <a:pt x="18692" y="0"/>
                            <a:pt x="41749" y="0"/>
                          </a:cubicBezTo>
                          <a:cubicBezTo>
                            <a:pt x="64806" y="0"/>
                            <a:pt x="83497" y="17134"/>
                            <a:pt x="83497" y="38269"/>
                          </a:cubicBezTo>
                          <a:close/>
                        </a:path>
                      </a:pathLst>
                    </a:custGeom>
                    <a:solidFill>
                      <a:srgbClr val="FCDDDD"/>
                    </a:solidFill>
                    <a:ln w="34757" cap="flat">
                      <a:noFill/>
                      <a:prstDash val="solid"/>
                      <a:miter/>
                    </a:ln>
                  </p:spPr>
                  <p:txBody>
                    <a:bodyPr rtlCol="0" anchor="ctr"/>
                    <a:lstStyle/>
                    <a:p>
                      <a:endParaRPr lang="en-US"/>
                    </a:p>
                  </p:txBody>
                </p:sp>
                <p:sp>
                  <p:nvSpPr>
                    <p:cNvPr id="839" name="Freeform: Shape 838">
                      <a:extLst>
                        <a:ext uri="{FF2B5EF4-FFF2-40B4-BE49-F238E27FC236}">
                          <a16:creationId xmlns:a16="http://schemas.microsoft.com/office/drawing/2014/main" xmlns="" id="{BEB48A1C-88E1-4DF3-BE53-4A286364E725}"/>
                        </a:ext>
                      </a:extLst>
                    </p:cNvPr>
                    <p:cNvSpPr/>
                    <p:nvPr/>
                  </p:nvSpPr>
                  <p:spPr>
                    <a:xfrm>
                      <a:off x="4326482" y="8213590"/>
                      <a:ext cx="80457" cy="73056"/>
                    </a:xfrm>
                    <a:custGeom>
                      <a:avLst/>
                      <a:gdLst>
                        <a:gd name="connsiteX0" fmla="*/ 443 w 80457"/>
                        <a:gd name="connsiteY0" fmla="*/ 38268 h 73056"/>
                        <a:gd name="connsiteX1" fmla="*/ 42190 w 80457"/>
                        <a:gd name="connsiteY1" fmla="*/ 73056 h 73056"/>
                        <a:gd name="connsiteX2" fmla="*/ 80457 w 80457"/>
                        <a:gd name="connsiteY2" fmla="*/ 34789 h 73056"/>
                        <a:gd name="connsiteX3" fmla="*/ 38711 w 80457"/>
                        <a:gd name="connsiteY3" fmla="*/ 0 h 73056"/>
                        <a:gd name="connsiteX4" fmla="*/ 443 w 80457"/>
                        <a:gd name="connsiteY4" fmla="*/ 38268 h 7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457" h="73056">
                          <a:moveTo>
                            <a:pt x="443" y="38268"/>
                          </a:moveTo>
                          <a:cubicBezTo>
                            <a:pt x="443" y="59141"/>
                            <a:pt x="21316" y="73056"/>
                            <a:pt x="42190" y="73056"/>
                          </a:cubicBezTo>
                          <a:cubicBezTo>
                            <a:pt x="63063" y="73056"/>
                            <a:pt x="80457" y="55662"/>
                            <a:pt x="80457" y="34789"/>
                          </a:cubicBezTo>
                          <a:cubicBezTo>
                            <a:pt x="80457" y="13915"/>
                            <a:pt x="59584" y="0"/>
                            <a:pt x="38711" y="0"/>
                          </a:cubicBezTo>
                          <a:cubicBezTo>
                            <a:pt x="14359" y="0"/>
                            <a:pt x="-3036" y="17394"/>
                            <a:pt x="443" y="38268"/>
                          </a:cubicBezTo>
                          <a:close/>
                        </a:path>
                      </a:pathLst>
                    </a:custGeom>
                    <a:solidFill>
                      <a:srgbClr val="FCDCDC"/>
                    </a:solidFill>
                    <a:ln w="34755" cap="flat">
                      <a:noFill/>
                      <a:prstDash val="solid"/>
                      <a:miter/>
                    </a:ln>
                  </p:spPr>
                  <p:txBody>
                    <a:bodyPr rtlCol="0" anchor="ctr"/>
                    <a:lstStyle/>
                    <a:p>
                      <a:endParaRPr lang="en-US"/>
                    </a:p>
                  </p:txBody>
                </p:sp>
                <p:sp>
                  <p:nvSpPr>
                    <p:cNvPr id="840" name="Freeform: Shape 839">
                      <a:extLst>
                        <a:ext uri="{FF2B5EF4-FFF2-40B4-BE49-F238E27FC236}">
                          <a16:creationId xmlns:a16="http://schemas.microsoft.com/office/drawing/2014/main" xmlns="" id="{94EF61EA-65AD-4471-921E-890FBFE89562}"/>
                        </a:ext>
                      </a:extLst>
                    </p:cNvPr>
                    <p:cNvSpPr/>
                    <p:nvPr/>
                  </p:nvSpPr>
                  <p:spPr>
                    <a:xfrm>
                      <a:off x="4326482" y="8213590"/>
                      <a:ext cx="80457" cy="73056"/>
                    </a:xfrm>
                    <a:custGeom>
                      <a:avLst/>
                      <a:gdLst>
                        <a:gd name="connsiteX0" fmla="*/ 443 w 80457"/>
                        <a:gd name="connsiteY0" fmla="*/ 38268 h 73056"/>
                        <a:gd name="connsiteX1" fmla="*/ 42190 w 80457"/>
                        <a:gd name="connsiteY1" fmla="*/ 73056 h 73056"/>
                        <a:gd name="connsiteX2" fmla="*/ 80457 w 80457"/>
                        <a:gd name="connsiteY2" fmla="*/ 34789 h 73056"/>
                        <a:gd name="connsiteX3" fmla="*/ 38711 w 80457"/>
                        <a:gd name="connsiteY3" fmla="*/ 0 h 73056"/>
                        <a:gd name="connsiteX4" fmla="*/ 443 w 80457"/>
                        <a:gd name="connsiteY4" fmla="*/ 38268 h 7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457" h="73056">
                          <a:moveTo>
                            <a:pt x="443" y="38268"/>
                          </a:moveTo>
                          <a:cubicBezTo>
                            <a:pt x="443" y="59141"/>
                            <a:pt x="21316" y="73056"/>
                            <a:pt x="42190" y="73056"/>
                          </a:cubicBezTo>
                          <a:cubicBezTo>
                            <a:pt x="63063" y="73056"/>
                            <a:pt x="80457" y="55662"/>
                            <a:pt x="80457" y="34789"/>
                          </a:cubicBezTo>
                          <a:cubicBezTo>
                            <a:pt x="80457" y="13915"/>
                            <a:pt x="59584" y="0"/>
                            <a:pt x="38711" y="0"/>
                          </a:cubicBezTo>
                          <a:cubicBezTo>
                            <a:pt x="14359" y="0"/>
                            <a:pt x="-3036" y="17394"/>
                            <a:pt x="443" y="38268"/>
                          </a:cubicBezTo>
                          <a:close/>
                        </a:path>
                      </a:pathLst>
                    </a:custGeom>
                    <a:solidFill>
                      <a:srgbClr val="FCDBDB"/>
                    </a:solidFill>
                    <a:ln w="34755" cap="flat">
                      <a:noFill/>
                      <a:prstDash val="solid"/>
                      <a:miter/>
                    </a:ln>
                  </p:spPr>
                  <p:txBody>
                    <a:bodyPr rtlCol="0" anchor="ctr"/>
                    <a:lstStyle/>
                    <a:p>
                      <a:endParaRPr lang="en-US"/>
                    </a:p>
                  </p:txBody>
                </p:sp>
                <p:sp>
                  <p:nvSpPr>
                    <p:cNvPr id="841" name="Freeform: Shape 840">
                      <a:extLst>
                        <a:ext uri="{FF2B5EF4-FFF2-40B4-BE49-F238E27FC236}">
                          <a16:creationId xmlns:a16="http://schemas.microsoft.com/office/drawing/2014/main" xmlns="" id="{5B5AF58D-8AC1-49FC-9556-434BA134F3BA}"/>
                        </a:ext>
                      </a:extLst>
                    </p:cNvPr>
                    <p:cNvSpPr/>
                    <p:nvPr/>
                  </p:nvSpPr>
                  <p:spPr>
                    <a:xfrm>
                      <a:off x="4326925" y="8213590"/>
                      <a:ext cx="80014" cy="73056"/>
                    </a:xfrm>
                    <a:custGeom>
                      <a:avLst/>
                      <a:gdLst>
                        <a:gd name="connsiteX0" fmla="*/ 0 w 80014"/>
                        <a:gd name="connsiteY0" fmla="*/ 38268 h 73056"/>
                        <a:gd name="connsiteX1" fmla="*/ 41747 w 80014"/>
                        <a:gd name="connsiteY1" fmla="*/ 73056 h 73056"/>
                        <a:gd name="connsiteX2" fmla="*/ 80014 w 80014"/>
                        <a:gd name="connsiteY2" fmla="*/ 34789 h 73056"/>
                        <a:gd name="connsiteX3" fmla="*/ 38268 w 80014"/>
                        <a:gd name="connsiteY3" fmla="*/ 0 h 73056"/>
                        <a:gd name="connsiteX4" fmla="*/ 0 w 80014"/>
                        <a:gd name="connsiteY4" fmla="*/ 38268 h 7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14" h="73056">
                          <a:moveTo>
                            <a:pt x="0" y="38268"/>
                          </a:moveTo>
                          <a:cubicBezTo>
                            <a:pt x="0" y="59141"/>
                            <a:pt x="20873" y="73056"/>
                            <a:pt x="41747" y="73056"/>
                          </a:cubicBezTo>
                          <a:cubicBezTo>
                            <a:pt x="62620" y="73056"/>
                            <a:pt x="80014" y="55662"/>
                            <a:pt x="80014" y="34789"/>
                          </a:cubicBezTo>
                          <a:cubicBezTo>
                            <a:pt x="80014" y="13915"/>
                            <a:pt x="59141" y="0"/>
                            <a:pt x="38268" y="0"/>
                          </a:cubicBezTo>
                          <a:cubicBezTo>
                            <a:pt x="13916" y="0"/>
                            <a:pt x="0" y="17394"/>
                            <a:pt x="0" y="38268"/>
                          </a:cubicBezTo>
                          <a:close/>
                        </a:path>
                      </a:pathLst>
                    </a:custGeom>
                    <a:solidFill>
                      <a:srgbClr val="FCDADA"/>
                    </a:solidFill>
                    <a:ln w="34755" cap="flat">
                      <a:noFill/>
                      <a:prstDash val="solid"/>
                      <a:miter/>
                    </a:ln>
                  </p:spPr>
                  <p:txBody>
                    <a:bodyPr rtlCol="0" anchor="ctr"/>
                    <a:lstStyle/>
                    <a:p>
                      <a:endParaRPr lang="en-US"/>
                    </a:p>
                  </p:txBody>
                </p:sp>
                <p:sp>
                  <p:nvSpPr>
                    <p:cNvPr id="842" name="Freeform: Shape 841">
                      <a:extLst>
                        <a:ext uri="{FF2B5EF4-FFF2-40B4-BE49-F238E27FC236}">
                          <a16:creationId xmlns:a16="http://schemas.microsoft.com/office/drawing/2014/main" xmlns="" id="{03470D19-9326-4870-8CF6-045FA44DCCD7}"/>
                        </a:ext>
                      </a:extLst>
                    </p:cNvPr>
                    <p:cNvSpPr/>
                    <p:nvPr/>
                  </p:nvSpPr>
                  <p:spPr>
                    <a:xfrm>
                      <a:off x="4326925" y="8210111"/>
                      <a:ext cx="80014" cy="73589"/>
                    </a:xfrm>
                    <a:custGeom>
                      <a:avLst/>
                      <a:gdLst>
                        <a:gd name="connsiteX0" fmla="*/ 0 w 80014"/>
                        <a:gd name="connsiteY0" fmla="*/ 41747 h 73589"/>
                        <a:gd name="connsiteX1" fmla="*/ 41747 w 80014"/>
                        <a:gd name="connsiteY1" fmla="*/ 73056 h 73589"/>
                        <a:gd name="connsiteX2" fmla="*/ 80014 w 80014"/>
                        <a:gd name="connsiteY2" fmla="*/ 34789 h 73589"/>
                        <a:gd name="connsiteX3" fmla="*/ 38268 w 80014"/>
                        <a:gd name="connsiteY3" fmla="*/ 0 h 73589"/>
                        <a:gd name="connsiteX4" fmla="*/ 0 w 80014"/>
                        <a:gd name="connsiteY4" fmla="*/ 41747 h 735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14" h="73589">
                          <a:moveTo>
                            <a:pt x="0" y="41747"/>
                          </a:moveTo>
                          <a:cubicBezTo>
                            <a:pt x="0" y="62620"/>
                            <a:pt x="20873" y="76535"/>
                            <a:pt x="41747" y="73056"/>
                          </a:cubicBezTo>
                          <a:cubicBezTo>
                            <a:pt x="62620" y="73056"/>
                            <a:pt x="80014" y="55662"/>
                            <a:pt x="80014" y="34789"/>
                          </a:cubicBezTo>
                          <a:cubicBezTo>
                            <a:pt x="80014" y="13916"/>
                            <a:pt x="59141" y="0"/>
                            <a:pt x="38268" y="0"/>
                          </a:cubicBezTo>
                          <a:cubicBezTo>
                            <a:pt x="13916" y="3479"/>
                            <a:pt x="0" y="20873"/>
                            <a:pt x="0" y="41747"/>
                          </a:cubicBezTo>
                          <a:close/>
                        </a:path>
                      </a:pathLst>
                    </a:custGeom>
                    <a:solidFill>
                      <a:srgbClr val="FCD9D9"/>
                    </a:solidFill>
                    <a:ln w="34755" cap="flat">
                      <a:noFill/>
                      <a:prstDash val="solid"/>
                      <a:miter/>
                    </a:ln>
                  </p:spPr>
                  <p:txBody>
                    <a:bodyPr rtlCol="0" anchor="ctr"/>
                    <a:lstStyle/>
                    <a:p>
                      <a:endParaRPr lang="en-US"/>
                    </a:p>
                  </p:txBody>
                </p:sp>
                <p:sp>
                  <p:nvSpPr>
                    <p:cNvPr id="843" name="Freeform: Shape 842">
                      <a:extLst>
                        <a:ext uri="{FF2B5EF4-FFF2-40B4-BE49-F238E27FC236}">
                          <a16:creationId xmlns:a16="http://schemas.microsoft.com/office/drawing/2014/main" xmlns="" id="{0934ED19-30F1-4768-AAE6-A85796AFFA70}"/>
                        </a:ext>
                      </a:extLst>
                    </p:cNvPr>
                    <p:cNvSpPr/>
                    <p:nvPr/>
                  </p:nvSpPr>
                  <p:spPr>
                    <a:xfrm>
                      <a:off x="4326925" y="8213057"/>
                      <a:ext cx="80014" cy="70643"/>
                    </a:xfrm>
                    <a:custGeom>
                      <a:avLst/>
                      <a:gdLst>
                        <a:gd name="connsiteX0" fmla="*/ 0 w 80014"/>
                        <a:gd name="connsiteY0" fmla="*/ 38800 h 70643"/>
                        <a:gd name="connsiteX1" fmla="*/ 41747 w 80014"/>
                        <a:gd name="connsiteY1" fmla="*/ 70110 h 70643"/>
                        <a:gd name="connsiteX2" fmla="*/ 80014 w 80014"/>
                        <a:gd name="connsiteY2" fmla="*/ 31843 h 70643"/>
                        <a:gd name="connsiteX3" fmla="*/ 38268 w 80014"/>
                        <a:gd name="connsiteY3" fmla="*/ 533 h 70643"/>
                        <a:gd name="connsiteX4" fmla="*/ 0 w 80014"/>
                        <a:gd name="connsiteY4" fmla="*/ 38800 h 70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14" h="70643">
                          <a:moveTo>
                            <a:pt x="0" y="38800"/>
                          </a:moveTo>
                          <a:cubicBezTo>
                            <a:pt x="0" y="59674"/>
                            <a:pt x="20873" y="73589"/>
                            <a:pt x="41747" y="70110"/>
                          </a:cubicBezTo>
                          <a:cubicBezTo>
                            <a:pt x="62620" y="70110"/>
                            <a:pt x="80014" y="52716"/>
                            <a:pt x="80014" y="31843"/>
                          </a:cubicBezTo>
                          <a:cubicBezTo>
                            <a:pt x="80014" y="10969"/>
                            <a:pt x="59141" y="-2946"/>
                            <a:pt x="38268" y="533"/>
                          </a:cubicBezTo>
                          <a:cubicBezTo>
                            <a:pt x="17394" y="533"/>
                            <a:pt x="0" y="17927"/>
                            <a:pt x="0" y="38800"/>
                          </a:cubicBezTo>
                          <a:close/>
                        </a:path>
                      </a:pathLst>
                    </a:custGeom>
                    <a:solidFill>
                      <a:srgbClr val="FCD8D8"/>
                    </a:solidFill>
                    <a:ln w="34755" cap="flat">
                      <a:noFill/>
                      <a:prstDash val="solid"/>
                      <a:miter/>
                    </a:ln>
                  </p:spPr>
                  <p:txBody>
                    <a:bodyPr rtlCol="0" anchor="ctr"/>
                    <a:lstStyle/>
                    <a:p>
                      <a:endParaRPr lang="en-US"/>
                    </a:p>
                  </p:txBody>
                </p:sp>
                <p:sp>
                  <p:nvSpPr>
                    <p:cNvPr id="844" name="Freeform: Shape 843">
                      <a:extLst>
                        <a:ext uri="{FF2B5EF4-FFF2-40B4-BE49-F238E27FC236}">
                          <a16:creationId xmlns:a16="http://schemas.microsoft.com/office/drawing/2014/main" xmlns="" id="{F78AB1C6-62FF-49C4-97FF-2120ED05C63A}"/>
                        </a:ext>
                      </a:extLst>
                    </p:cNvPr>
                    <p:cNvSpPr/>
                    <p:nvPr/>
                  </p:nvSpPr>
                  <p:spPr>
                    <a:xfrm>
                      <a:off x="4326925" y="8213057"/>
                      <a:ext cx="80014" cy="70643"/>
                    </a:xfrm>
                    <a:custGeom>
                      <a:avLst/>
                      <a:gdLst>
                        <a:gd name="connsiteX0" fmla="*/ 0 w 80014"/>
                        <a:gd name="connsiteY0" fmla="*/ 38800 h 70643"/>
                        <a:gd name="connsiteX1" fmla="*/ 41747 w 80014"/>
                        <a:gd name="connsiteY1" fmla="*/ 70110 h 70643"/>
                        <a:gd name="connsiteX2" fmla="*/ 80014 w 80014"/>
                        <a:gd name="connsiteY2" fmla="*/ 31843 h 70643"/>
                        <a:gd name="connsiteX3" fmla="*/ 38268 w 80014"/>
                        <a:gd name="connsiteY3" fmla="*/ 533 h 70643"/>
                        <a:gd name="connsiteX4" fmla="*/ 0 w 80014"/>
                        <a:gd name="connsiteY4" fmla="*/ 38800 h 70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14" h="70643">
                          <a:moveTo>
                            <a:pt x="0" y="38800"/>
                          </a:moveTo>
                          <a:cubicBezTo>
                            <a:pt x="0" y="59674"/>
                            <a:pt x="20873" y="73589"/>
                            <a:pt x="41747" y="70110"/>
                          </a:cubicBezTo>
                          <a:cubicBezTo>
                            <a:pt x="62620" y="70110"/>
                            <a:pt x="80014" y="52716"/>
                            <a:pt x="80014" y="31843"/>
                          </a:cubicBezTo>
                          <a:cubicBezTo>
                            <a:pt x="80014" y="10969"/>
                            <a:pt x="59141" y="-2946"/>
                            <a:pt x="38268" y="533"/>
                          </a:cubicBezTo>
                          <a:cubicBezTo>
                            <a:pt x="17394" y="533"/>
                            <a:pt x="0" y="17927"/>
                            <a:pt x="0" y="38800"/>
                          </a:cubicBezTo>
                          <a:close/>
                        </a:path>
                      </a:pathLst>
                    </a:custGeom>
                    <a:solidFill>
                      <a:srgbClr val="FCD7D7"/>
                    </a:solidFill>
                    <a:ln w="34755" cap="flat">
                      <a:noFill/>
                      <a:prstDash val="solid"/>
                      <a:miter/>
                    </a:ln>
                  </p:spPr>
                  <p:txBody>
                    <a:bodyPr rtlCol="0" anchor="ctr"/>
                    <a:lstStyle/>
                    <a:p>
                      <a:endParaRPr lang="en-US"/>
                    </a:p>
                  </p:txBody>
                </p:sp>
                <p:sp>
                  <p:nvSpPr>
                    <p:cNvPr id="845" name="Freeform: Shape 844">
                      <a:extLst>
                        <a:ext uri="{FF2B5EF4-FFF2-40B4-BE49-F238E27FC236}">
                          <a16:creationId xmlns:a16="http://schemas.microsoft.com/office/drawing/2014/main" xmlns="" id="{EB06B62D-22C2-4373-B94A-694B6B778E83}"/>
                        </a:ext>
                      </a:extLst>
                    </p:cNvPr>
                    <p:cNvSpPr/>
                    <p:nvPr/>
                  </p:nvSpPr>
                  <p:spPr>
                    <a:xfrm>
                      <a:off x="4326925" y="8213142"/>
                      <a:ext cx="80014" cy="70473"/>
                    </a:xfrm>
                    <a:custGeom>
                      <a:avLst/>
                      <a:gdLst>
                        <a:gd name="connsiteX0" fmla="*/ 0 w 80014"/>
                        <a:gd name="connsiteY0" fmla="*/ 38715 h 70473"/>
                        <a:gd name="connsiteX1" fmla="*/ 41747 w 80014"/>
                        <a:gd name="connsiteY1" fmla="*/ 70025 h 70473"/>
                        <a:gd name="connsiteX2" fmla="*/ 80014 w 80014"/>
                        <a:gd name="connsiteY2" fmla="*/ 31758 h 70473"/>
                        <a:gd name="connsiteX3" fmla="*/ 38268 w 80014"/>
                        <a:gd name="connsiteY3" fmla="*/ 448 h 70473"/>
                        <a:gd name="connsiteX4" fmla="*/ 0 w 80014"/>
                        <a:gd name="connsiteY4" fmla="*/ 38715 h 70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14" h="70473">
                          <a:moveTo>
                            <a:pt x="0" y="38715"/>
                          </a:moveTo>
                          <a:cubicBezTo>
                            <a:pt x="0" y="56110"/>
                            <a:pt x="20873" y="73504"/>
                            <a:pt x="41747" y="70025"/>
                          </a:cubicBezTo>
                          <a:cubicBezTo>
                            <a:pt x="62620" y="70025"/>
                            <a:pt x="80014" y="52631"/>
                            <a:pt x="80014" y="31758"/>
                          </a:cubicBezTo>
                          <a:cubicBezTo>
                            <a:pt x="80014" y="14363"/>
                            <a:pt x="59141" y="-3031"/>
                            <a:pt x="38268" y="448"/>
                          </a:cubicBezTo>
                          <a:cubicBezTo>
                            <a:pt x="17394" y="448"/>
                            <a:pt x="0" y="17842"/>
                            <a:pt x="0" y="38715"/>
                          </a:cubicBezTo>
                          <a:close/>
                        </a:path>
                      </a:pathLst>
                    </a:custGeom>
                    <a:solidFill>
                      <a:srgbClr val="FCD6D6"/>
                    </a:solidFill>
                    <a:ln w="34755" cap="flat">
                      <a:noFill/>
                      <a:prstDash val="solid"/>
                      <a:miter/>
                    </a:ln>
                  </p:spPr>
                  <p:txBody>
                    <a:bodyPr rtlCol="0" anchor="ctr"/>
                    <a:lstStyle/>
                    <a:p>
                      <a:endParaRPr lang="en-US"/>
                    </a:p>
                  </p:txBody>
                </p:sp>
                <p:sp>
                  <p:nvSpPr>
                    <p:cNvPr id="846" name="Freeform: Shape 845">
                      <a:extLst>
                        <a:ext uri="{FF2B5EF4-FFF2-40B4-BE49-F238E27FC236}">
                          <a16:creationId xmlns:a16="http://schemas.microsoft.com/office/drawing/2014/main" xmlns="" id="{511BC9F2-947B-4DA7-B9F3-D6015BFFC778}"/>
                        </a:ext>
                      </a:extLst>
                    </p:cNvPr>
                    <p:cNvSpPr/>
                    <p:nvPr/>
                  </p:nvSpPr>
                  <p:spPr>
                    <a:xfrm>
                      <a:off x="4326925" y="8213142"/>
                      <a:ext cx="80014" cy="70473"/>
                    </a:xfrm>
                    <a:custGeom>
                      <a:avLst/>
                      <a:gdLst>
                        <a:gd name="connsiteX0" fmla="*/ 0 w 80014"/>
                        <a:gd name="connsiteY0" fmla="*/ 38715 h 70473"/>
                        <a:gd name="connsiteX1" fmla="*/ 41747 w 80014"/>
                        <a:gd name="connsiteY1" fmla="*/ 70025 h 70473"/>
                        <a:gd name="connsiteX2" fmla="*/ 80014 w 80014"/>
                        <a:gd name="connsiteY2" fmla="*/ 31758 h 70473"/>
                        <a:gd name="connsiteX3" fmla="*/ 38268 w 80014"/>
                        <a:gd name="connsiteY3" fmla="*/ 448 h 70473"/>
                        <a:gd name="connsiteX4" fmla="*/ 0 w 80014"/>
                        <a:gd name="connsiteY4" fmla="*/ 38715 h 70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14" h="70473">
                          <a:moveTo>
                            <a:pt x="0" y="38715"/>
                          </a:moveTo>
                          <a:cubicBezTo>
                            <a:pt x="0" y="56110"/>
                            <a:pt x="20873" y="73504"/>
                            <a:pt x="41747" y="70025"/>
                          </a:cubicBezTo>
                          <a:cubicBezTo>
                            <a:pt x="62620" y="70025"/>
                            <a:pt x="80014" y="52631"/>
                            <a:pt x="80014" y="31758"/>
                          </a:cubicBezTo>
                          <a:cubicBezTo>
                            <a:pt x="80014" y="14363"/>
                            <a:pt x="59141" y="-3031"/>
                            <a:pt x="38268" y="448"/>
                          </a:cubicBezTo>
                          <a:cubicBezTo>
                            <a:pt x="17394" y="448"/>
                            <a:pt x="0" y="17842"/>
                            <a:pt x="0" y="38715"/>
                          </a:cubicBezTo>
                          <a:close/>
                        </a:path>
                      </a:pathLst>
                    </a:custGeom>
                    <a:solidFill>
                      <a:srgbClr val="FCD5D5"/>
                    </a:solidFill>
                    <a:ln w="34755" cap="flat">
                      <a:noFill/>
                      <a:prstDash val="solid"/>
                      <a:miter/>
                    </a:ln>
                  </p:spPr>
                  <p:txBody>
                    <a:bodyPr rtlCol="0" anchor="ctr"/>
                    <a:lstStyle/>
                    <a:p>
                      <a:endParaRPr lang="en-US"/>
                    </a:p>
                  </p:txBody>
                </p:sp>
                <p:sp>
                  <p:nvSpPr>
                    <p:cNvPr id="847" name="Freeform: Shape 846">
                      <a:extLst>
                        <a:ext uri="{FF2B5EF4-FFF2-40B4-BE49-F238E27FC236}">
                          <a16:creationId xmlns:a16="http://schemas.microsoft.com/office/drawing/2014/main" xmlns="" id="{63DA489C-0AC6-4579-B17B-833D589BBD81}"/>
                        </a:ext>
                      </a:extLst>
                    </p:cNvPr>
                    <p:cNvSpPr/>
                    <p:nvPr/>
                  </p:nvSpPr>
                  <p:spPr>
                    <a:xfrm>
                      <a:off x="4326925" y="8216621"/>
                      <a:ext cx="76980" cy="66994"/>
                    </a:xfrm>
                    <a:custGeom>
                      <a:avLst/>
                      <a:gdLst>
                        <a:gd name="connsiteX0" fmla="*/ 0 w 76980"/>
                        <a:gd name="connsiteY0" fmla="*/ 35237 h 66994"/>
                        <a:gd name="connsiteX1" fmla="*/ 41747 w 76980"/>
                        <a:gd name="connsiteY1" fmla="*/ 66546 h 66994"/>
                        <a:gd name="connsiteX2" fmla="*/ 76535 w 76980"/>
                        <a:gd name="connsiteY2" fmla="*/ 31758 h 66994"/>
                        <a:gd name="connsiteX3" fmla="*/ 34789 w 76980"/>
                        <a:gd name="connsiteY3" fmla="*/ 448 h 66994"/>
                        <a:gd name="connsiteX4" fmla="*/ 0 w 76980"/>
                        <a:gd name="connsiteY4" fmla="*/ 35237 h 66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980" h="66994">
                          <a:moveTo>
                            <a:pt x="0" y="35237"/>
                          </a:moveTo>
                          <a:cubicBezTo>
                            <a:pt x="0" y="52631"/>
                            <a:pt x="20873" y="70025"/>
                            <a:pt x="41747" y="66546"/>
                          </a:cubicBezTo>
                          <a:cubicBezTo>
                            <a:pt x="62620" y="66546"/>
                            <a:pt x="80014" y="49152"/>
                            <a:pt x="76535" y="31758"/>
                          </a:cubicBezTo>
                          <a:cubicBezTo>
                            <a:pt x="76535" y="14363"/>
                            <a:pt x="55662" y="-3031"/>
                            <a:pt x="34789" y="448"/>
                          </a:cubicBezTo>
                          <a:cubicBezTo>
                            <a:pt x="17394" y="-3031"/>
                            <a:pt x="0" y="14363"/>
                            <a:pt x="0" y="35237"/>
                          </a:cubicBezTo>
                          <a:close/>
                        </a:path>
                      </a:pathLst>
                    </a:custGeom>
                    <a:solidFill>
                      <a:srgbClr val="FCD4D4"/>
                    </a:solidFill>
                    <a:ln w="34755" cap="flat">
                      <a:noFill/>
                      <a:prstDash val="solid"/>
                      <a:miter/>
                    </a:ln>
                  </p:spPr>
                  <p:txBody>
                    <a:bodyPr rtlCol="0" anchor="ctr"/>
                    <a:lstStyle/>
                    <a:p>
                      <a:endParaRPr lang="en-US"/>
                    </a:p>
                  </p:txBody>
                </p:sp>
                <p:sp>
                  <p:nvSpPr>
                    <p:cNvPr id="848" name="Freeform: Shape 847">
                      <a:extLst>
                        <a:ext uri="{FF2B5EF4-FFF2-40B4-BE49-F238E27FC236}">
                          <a16:creationId xmlns:a16="http://schemas.microsoft.com/office/drawing/2014/main" xmlns="" id="{909E5B83-61D6-47DC-AD0B-FABDB9941961}"/>
                        </a:ext>
                      </a:extLst>
                    </p:cNvPr>
                    <p:cNvSpPr/>
                    <p:nvPr/>
                  </p:nvSpPr>
                  <p:spPr>
                    <a:xfrm>
                      <a:off x="4329959" y="8217069"/>
                      <a:ext cx="77426" cy="66098"/>
                    </a:xfrm>
                    <a:custGeom>
                      <a:avLst/>
                      <a:gdLst>
                        <a:gd name="connsiteX0" fmla="*/ 445 w 77426"/>
                        <a:gd name="connsiteY0" fmla="*/ 34789 h 66098"/>
                        <a:gd name="connsiteX1" fmla="*/ 42192 w 77426"/>
                        <a:gd name="connsiteY1" fmla="*/ 66099 h 66098"/>
                        <a:gd name="connsiteX2" fmla="*/ 76981 w 77426"/>
                        <a:gd name="connsiteY2" fmla="*/ 31310 h 66098"/>
                        <a:gd name="connsiteX3" fmla="*/ 35234 w 77426"/>
                        <a:gd name="connsiteY3" fmla="*/ 0 h 66098"/>
                        <a:gd name="connsiteX4" fmla="*/ 445 w 77426"/>
                        <a:gd name="connsiteY4" fmla="*/ 34789 h 66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26" h="66098">
                          <a:moveTo>
                            <a:pt x="445" y="34789"/>
                          </a:moveTo>
                          <a:cubicBezTo>
                            <a:pt x="445" y="52183"/>
                            <a:pt x="17840" y="66099"/>
                            <a:pt x="42192" y="66099"/>
                          </a:cubicBezTo>
                          <a:cubicBezTo>
                            <a:pt x="63065" y="66099"/>
                            <a:pt x="80460" y="48704"/>
                            <a:pt x="76981" y="31310"/>
                          </a:cubicBezTo>
                          <a:cubicBezTo>
                            <a:pt x="76981" y="13916"/>
                            <a:pt x="59587" y="0"/>
                            <a:pt x="35234" y="0"/>
                          </a:cubicBezTo>
                          <a:cubicBezTo>
                            <a:pt x="14361" y="0"/>
                            <a:pt x="-3033" y="13916"/>
                            <a:pt x="445" y="34789"/>
                          </a:cubicBezTo>
                          <a:close/>
                        </a:path>
                      </a:pathLst>
                    </a:custGeom>
                    <a:solidFill>
                      <a:srgbClr val="FCD3D3"/>
                    </a:solidFill>
                    <a:ln w="34755" cap="flat">
                      <a:noFill/>
                      <a:prstDash val="solid"/>
                      <a:miter/>
                    </a:ln>
                  </p:spPr>
                  <p:txBody>
                    <a:bodyPr rtlCol="0" anchor="ctr"/>
                    <a:lstStyle/>
                    <a:p>
                      <a:endParaRPr lang="en-US"/>
                    </a:p>
                  </p:txBody>
                </p:sp>
                <p:sp>
                  <p:nvSpPr>
                    <p:cNvPr id="849" name="Freeform: Shape 848">
                      <a:extLst>
                        <a:ext uri="{FF2B5EF4-FFF2-40B4-BE49-F238E27FC236}">
                          <a16:creationId xmlns:a16="http://schemas.microsoft.com/office/drawing/2014/main" xmlns="" id="{CCF53CE5-548F-4CD2-A949-F9BA1BA12362}"/>
                        </a:ext>
                      </a:extLst>
                    </p:cNvPr>
                    <p:cNvSpPr/>
                    <p:nvPr/>
                  </p:nvSpPr>
                  <p:spPr>
                    <a:xfrm rot="10588096">
                      <a:off x="4330176" y="8212774"/>
                      <a:ext cx="76535" cy="69577"/>
                    </a:xfrm>
                    <a:custGeom>
                      <a:avLst/>
                      <a:gdLst>
                        <a:gd name="connsiteX0" fmla="*/ 76535 w 76535"/>
                        <a:gd name="connsiteY0" fmla="*/ 34789 h 69577"/>
                        <a:gd name="connsiteX1" fmla="*/ 38268 w 76535"/>
                        <a:gd name="connsiteY1" fmla="*/ 69577 h 69577"/>
                        <a:gd name="connsiteX2" fmla="*/ 0 w 76535"/>
                        <a:gd name="connsiteY2" fmla="*/ 34789 h 69577"/>
                        <a:gd name="connsiteX3" fmla="*/ 38268 w 76535"/>
                        <a:gd name="connsiteY3" fmla="*/ 0 h 69577"/>
                        <a:gd name="connsiteX4" fmla="*/ 76535 w 76535"/>
                        <a:gd name="connsiteY4" fmla="*/ 34789 h 69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35" h="69577">
                          <a:moveTo>
                            <a:pt x="76535" y="34789"/>
                          </a:moveTo>
                          <a:cubicBezTo>
                            <a:pt x="76535" y="54002"/>
                            <a:pt x="59402" y="69577"/>
                            <a:pt x="38268" y="69577"/>
                          </a:cubicBezTo>
                          <a:cubicBezTo>
                            <a:pt x="17133" y="69577"/>
                            <a:pt x="0" y="54002"/>
                            <a:pt x="0" y="34789"/>
                          </a:cubicBezTo>
                          <a:cubicBezTo>
                            <a:pt x="0" y="15575"/>
                            <a:pt x="17133" y="0"/>
                            <a:pt x="38268" y="0"/>
                          </a:cubicBezTo>
                          <a:cubicBezTo>
                            <a:pt x="59402" y="0"/>
                            <a:pt x="76535" y="15575"/>
                            <a:pt x="76535" y="34789"/>
                          </a:cubicBezTo>
                          <a:close/>
                        </a:path>
                      </a:pathLst>
                    </a:custGeom>
                    <a:solidFill>
                      <a:srgbClr val="FCD2D2"/>
                    </a:solidFill>
                    <a:ln w="34755" cap="flat">
                      <a:noFill/>
                      <a:prstDash val="solid"/>
                      <a:miter/>
                    </a:ln>
                  </p:spPr>
                  <p:txBody>
                    <a:bodyPr rtlCol="0" anchor="ctr"/>
                    <a:lstStyle/>
                    <a:p>
                      <a:endParaRPr lang="en-US"/>
                    </a:p>
                  </p:txBody>
                </p:sp>
                <p:sp>
                  <p:nvSpPr>
                    <p:cNvPr id="850" name="Freeform: Shape 849">
                      <a:extLst>
                        <a:ext uri="{FF2B5EF4-FFF2-40B4-BE49-F238E27FC236}">
                          <a16:creationId xmlns:a16="http://schemas.microsoft.com/office/drawing/2014/main" xmlns="" id="{93FEAC1B-6CB4-409D-B4DA-92ECB64C944E}"/>
                        </a:ext>
                      </a:extLst>
                    </p:cNvPr>
                    <p:cNvSpPr/>
                    <p:nvPr/>
                  </p:nvSpPr>
                  <p:spPr>
                    <a:xfrm rot="10586194">
                      <a:off x="4330037" y="8212721"/>
                      <a:ext cx="76537" cy="69579"/>
                    </a:xfrm>
                    <a:custGeom>
                      <a:avLst/>
                      <a:gdLst>
                        <a:gd name="connsiteX0" fmla="*/ 76538 w 76537"/>
                        <a:gd name="connsiteY0" fmla="*/ 34790 h 69579"/>
                        <a:gd name="connsiteX1" fmla="*/ 38269 w 76537"/>
                        <a:gd name="connsiteY1" fmla="*/ 69580 h 69579"/>
                        <a:gd name="connsiteX2" fmla="*/ 0 w 76537"/>
                        <a:gd name="connsiteY2" fmla="*/ 34790 h 69579"/>
                        <a:gd name="connsiteX3" fmla="*/ 38269 w 76537"/>
                        <a:gd name="connsiteY3" fmla="*/ 0 h 69579"/>
                        <a:gd name="connsiteX4" fmla="*/ 76538 w 76537"/>
                        <a:gd name="connsiteY4" fmla="*/ 34790 h 69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37" h="69579">
                          <a:moveTo>
                            <a:pt x="76538" y="34790"/>
                          </a:moveTo>
                          <a:cubicBezTo>
                            <a:pt x="76538" y="54004"/>
                            <a:pt x="59404" y="69580"/>
                            <a:pt x="38269" y="69580"/>
                          </a:cubicBezTo>
                          <a:cubicBezTo>
                            <a:pt x="17134" y="69580"/>
                            <a:pt x="0" y="54004"/>
                            <a:pt x="0" y="34790"/>
                          </a:cubicBezTo>
                          <a:cubicBezTo>
                            <a:pt x="0" y="15576"/>
                            <a:pt x="17134" y="0"/>
                            <a:pt x="38269" y="0"/>
                          </a:cubicBezTo>
                          <a:cubicBezTo>
                            <a:pt x="59404" y="0"/>
                            <a:pt x="76538" y="15576"/>
                            <a:pt x="76538" y="34790"/>
                          </a:cubicBezTo>
                          <a:close/>
                        </a:path>
                      </a:pathLst>
                    </a:custGeom>
                    <a:solidFill>
                      <a:srgbClr val="FCD1D1"/>
                    </a:solidFill>
                    <a:ln w="34756" cap="flat">
                      <a:noFill/>
                      <a:prstDash val="solid"/>
                      <a:miter/>
                    </a:ln>
                  </p:spPr>
                  <p:txBody>
                    <a:bodyPr rtlCol="0" anchor="ctr"/>
                    <a:lstStyle/>
                    <a:p>
                      <a:endParaRPr lang="en-US"/>
                    </a:p>
                  </p:txBody>
                </p:sp>
                <p:sp>
                  <p:nvSpPr>
                    <p:cNvPr id="851" name="Freeform: Shape 850">
                      <a:extLst>
                        <a:ext uri="{FF2B5EF4-FFF2-40B4-BE49-F238E27FC236}">
                          <a16:creationId xmlns:a16="http://schemas.microsoft.com/office/drawing/2014/main" xmlns="" id="{8C1D4368-21E0-4606-9916-E7AC0A20A26F}"/>
                        </a:ext>
                      </a:extLst>
                    </p:cNvPr>
                    <p:cNvSpPr/>
                    <p:nvPr/>
                  </p:nvSpPr>
                  <p:spPr>
                    <a:xfrm>
                      <a:off x="4330404" y="8217069"/>
                      <a:ext cx="73056" cy="66098"/>
                    </a:xfrm>
                    <a:custGeom>
                      <a:avLst/>
                      <a:gdLst>
                        <a:gd name="connsiteX0" fmla="*/ 0 w 73056"/>
                        <a:gd name="connsiteY0" fmla="*/ 34789 h 66098"/>
                        <a:gd name="connsiteX1" fmla="*/ 38268 w 73056"/>
                        <a:gd name="connsiteY1" fmla="*/ 66099 h 66098"/>
                        <a:gd name="connsiteX2" fmla="*/ 73057 w 73056"/>
                        <a:gd name="connsiteY2" fmla="*/ 31310 h 66098"/>
                        <a:gd name="connsiteX3" fmla="*/ 34789 w 73056"/>
                        <a:gd name="connsiteY3" fmla="*/ 0 h 66098"/>
                        <a:gd name="connsiteX4" fmla="*/ 0 w 73056"/>
                        <a:gd name="connsiteY4" fmla="*/ 34789 h 66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056" h="66098">
                          <a:moveTo>
                            <a:pt x="0" y="34789"/>
                          </a:moveTo>
                          <a:cubicBezTo>
                            <a:pt x="0" y="52183"/>
                            <a:pt x="17394" y="66099"/>
                            <a:pt x="38268" y="66099"/>
                          </a:cubicBezTo>
                          <a:cubicBezTo>
                            <a:pt x="59141" y="66099"/>
                            <a:pt x="73057" y="48704"/>
                            <a:pt x="73057" y="31310"/>
                          </a:cubicBezTo>
                          <a:cubicBezTo>
                            <a:pt x="73057" y="13916"/>
                            <a:pt x="55662" y="0"/>
                            <a:pt x="34789" y="0"/>
                          </a:cubicBezTo>
                          <a:cubicBezTo>
                            <a:pt x="13916" y="0"/>
                            <a:pt x="0" y="13916"/>
                            <a:pt x="0" y="34789"/>
                          </a:cubicBezTo>
                          <a:close/>
                        </a:path>
                      </a:pathLst>
                    </a:custGeom>
                    <a:solidFill>
                      <a:srgbClr val="FBCFCF"/>
                    </a:solidFill>
                    <a:ln w="34755" cap="flat">
                      <a:noFill/>
                      <a:prstDash val="solid"/>
                      <a:miter/>
                    </a:ln>
                  </p:spPr>
                  <p:txBody>
                    <a:bodyPr rtlCol="0" anchor="ctr"/>
                    <a:lstStyle/>
                    <a:p>
                      <a:endParaRPr lang="en-US"/>
                    </a:p>
                  </p:txBody>
                </p:sp>
                <p:sp>
                  <p:nvSpPr>
                    <p:cNvPr id="852" name="Freeform: Shape 851">
                      <a:extLst>
                        <a:ext uri="{FF2B5EF4-FFF2-40B4-BE49-F238E27FC236}">
                          <a16:creationId xmlns:a16="http://schemas.microsoft.com/office/drawing/2014/main" xmlns="" id="{7E5E48DB-F3D7-496D-B8FC-D7A6DD44F8FA}"/>
                        </a:ext>
                      </a:extLst>
                    </p:cNvPr>
                    <p:cNvSpPr/>
                    <p:nvPr/>
                  </p:nvSpPr>
                  <p:spPr>
                    <a:xfrm>
                      <a:off x="4330404" y="8217069"/>
                      <a:ext cx="73056" cy="66098"/>
                    </a:xfrm>
                    <a:custGeom>
                      <a:avLst/>
                      <a:gdLst>
                        <a:gd name="connsiteX0" fmla="*/ 0 w 73056"/>
                        <a:gd name="connsiteY0" fmla="*/ 34789 h 66098"/>
                        <a:gd name="connsiteX1" fmla="*/ 38268 w 73056"/>
                        <a:gd name="connsiteY1" fmla="*/ 66099 h 66098"/>
                        <a:gd name="connsiteX2" fmla="*/ 73057 w 73056"/>
                        <a:gd name="connsiteY2" fmla="*/ 31310 h 66098"/>
                        <a:gd name="connsiteX3" fmla="*/ 34789 w 73056"/>
                        <a:gd name="connsiteY3" fmla="*/ 0 h 66098"/>
                        <a:gd name="connsiteX4" fmla="*/ 0 w 73056"/>
                        <a:gd name="connsiteY4" fmla="*/ 34789 h 66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056" h="66098">
                          <a:moveTo>
                            <a:pt x="0" y="34789"/>
                          </a:moveTo>
                          <a:cubicBezTo>
                            <a:pt x="0" y="52183"/>
                            <a:pt x="17394" y="66099"/>
                            <a:pt x="38268" y="66099"/>
                          </a:cubicBezTo>
                          <a:cubicBezTo>
                            <a:pt x="59141" y="66099"/>
                            <a:pt x="73057" y="48704"/>
                            <a:pt x="73057" y="31310"/>
                          </a:cubicBezTo>
                          <a:cubicBezTo>
                            <a:pt x="73057" y="13916"/>
                            <a:pt x="55662" y="0"/>
                            <a:pt x="34789" y="0"/>
                          </a:cubicBezTo>
                          <a:cubicBezTo>
                            <a:pt x="13916" y="0"/>
                            <a:pt x="0" y="13916"/>
                            <a:pt x="0" y="34789"/>
                          </a:cubicBezTo>
                          <a:close/>
                        </a:path>
                      </a:pathLst>
                    </a:custGeom>
                    <a:solidFill>
                      <a:srgbClr val="FBCECE"/>
                    </a:solidFill>
                    <a:ln w="34755" cap="flat">
                      <a:noFill/>
                      <a:prstDash val="solid"/>
                      <a:miter/>
                    </a:ln>
                  </p:spPr>
                  <p:txBody>
                    <a:bodyPr rtlCol="0" anchor="ctr"/>
                    <a:lstStyle/>
                    <a:p>
                      <a:endParaRPr lang="en-US"/>
                    </a:p>
                  </p:txBody>
                </p:sp>
                <p:sp>
                  <p:nvSpPr>
                    <p:cNvPr id="853" name="Freeform: Shape 852">
                      <a:extLst>
                        <a:ext uri="{FF2B5EF4-FFF2-40B4-BE49-F238E27FC236}">
                          <a16:creationId xmlns:a16="http://schemas.microsoft.com/office/drawing/2014/main" xmlns="" id="{FEEDBB25-B7CE-4B90-9E80-C04FC06EF9F0}"/>
                        </a:ext>
                      </a:extLst>
                    </p:cNvPr>
                    <p:cNvSpPr/>
                    <p:nvPr/>
                  </p:nvSpPr>
                  <p:spPr>
                    <a:xfrm rot="10587420">
                      <a:off x="4333614" y="8216256"/>
                      <a:ext cx="69578" cy="62620"/>
                    </a:xfrm>
                    <a:custGeom>
                      <a:avLst/>
                      <a:gdLst>
                        <a:gd name="connsiteX0" fmla="*/ 69578 w 69578"/>
                        <a:gd name="connsiteY0" fmla="*/ 31310 h 62620"/>
                        <a:gd name="connsiteX1" fmla="*/ 34789 w 69578"/>
                        <a:gd name="connsiteY1" fmla="*/ 62621 h 62620"/>
                        <a:gd name="connsiteX2" fmla="*/ 0 w 69578"/>
                        <a:gd name="connsiteY2" fmla="*/ 31310 h 62620"/>
                        <a:gd name="connsiteX3" fmla="*/ 34789 w 69578"/>
                        <a:gd name="connsiteY3" fmla="*/ 0 h 62620"/>
                        <a:gd name="connsiteX4" fmla="*/ 69578 w 69578"/>
                        <a:gd name="connsiteY4" fmla="*/ 31310 h 62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78" h="62620">
                          <a:moveTo>
                            <a:pt x="69578" y="31310"/>
                          </a:moveTo>
                          <a:cubicBezTo>
                            <a:pt x="69578" y="48602"/>
                            <a:pt x="54003" y="62621"/>
                            <a:pt x="34789" y="62621"/>
                          </a:cubicBezTo>
                          <a:cubicBezTo>
                            <a:pt x="15576" y="62621"/>
                            <a:pt x="0" y="48603"/>
                            <a:pt x="0" y="31310"/>
                          </a:cubicBezTo>
                          <a:cubicBezTo>
                            <a:pt x="0" y="14018"/>
                            <a:pt x="15576" y="0"/>
                            <a:pt x="34789" y="0"/>
                          </a:cubicBezTo>
                          <a:cubicBezTo>
                            <a:pt x="54003" y="0"/>
                            <a:pt x="69578" y="14018"/>
                            <a:pt x="69578" y="31310"/>
                          </a:cubicBezTo>
                          <a:close/>
                        </a:path>
                      </a:pathLst>
                    </a:custGeom>
                    <a:solidFill>
                      <a:srgbClr val="FBCDCD"/>
                    </a:solidFill>
                    <a:ln w="34755" cap="flat">
                      <a:noFill/>
                      <a:prstDash val="solid"/>
                      <a:miter/>
                    </a:ln>
                  </p:spPr>
                  <p:txBody>
                    <a:bodyPr rtlCol="0" anchor="ctr"/>
                    <a:lstStyle/>
                    <a:p>
                      <a:endParaRPr lang="en-US"/>
                    </a:p>
                  </p:txBody>
                </p:sp>
                <p:sp>
                  <p:nvSpPr>
                    <p:cNvPr id="854" name="Freeform: Shape 853">
                      <a:extLst>
                        <a:ext uri="{FF2B5EF4-FFF2-40B4-BE49-F238E27FC236}">
                          <a16:creationId xmlns:a16="http://schemas.microsoft.com/office/drawing/2014/main" xmlns="" id="{0711B560-925C-4A2A-9837-2ECBC8D0C5F3}"/>
                        </a:ext>
                      </a:extLst>
                    </p:cNvPr>
                    <p:cNvSpPr/>
                    <p:nvPr/>
                  </p:nvSpPr>
                  <p:spPr>
                    <a:xfrm>
                      <a:off x="4330404" y="8217069"/>
                      <a:ext cx="73056" cy="66098"/>
                    </a:xfrm>
                    <a:custGeom>
                      <a:avLst/>
                      <a:gdLst>
                        <a:gd name="connsiteX0" fmla="*/ 0 w 73056"/>
                        <a:gd name="connsiteY0" fmla="*/ 34789 h 66098"/>
                        <a:gd name="connsiteX1" fmla="*/ 38268 w 73056"/>
                        <a:gd name="connsiteY1" fmla="*/ 66099 h 66098"/>
                        <a:gd name="connsiteX2" fmla="*/ 73057 w 73056"/>
                        <a:gd name="connsiteY2" fmla="*/ 31310 h 66098"/>
                        <a:gd name="connsiteX3" fmla="*/ 34789 w 73056"/>
                        <a:gd name="connsiteY3" fmla="*/ 0 h 66098"/>
                        <a:gd name="connsiteX4" fmla="*/ 0 w 73056"/>
                        <a:gd name="connsiteY4" fmla="*/ 34789 h 66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056" h="66098">
                          <a:moveTo>
                            <a:pt x="0" y="34789"/>
                          </a:moveTo>
                          <a:cubicBezTo>
                            <a:pt x="0" y="52183"/>
                            <a:pt x="17394" y="66099"/>
                            <a:pt x="38268" y="66099"/>
                          </a:cubicBezTo>
                          <a:cubicBezTo>
                            <a:pt x="59141" y="66099"/>
                            <a:pt x="73057" y="48704"/>
                            <a:pt x="73057" y="31310"/>
                          </a:cubicBezTo>
                          <a:cubicBezTo>
                            <a:pt x="73057" y="13916"/>
                            <a:pt x="55662" y="0"/>
                            <a:pt x="34789" y="0"/>
                          </a:cubicBezTo>
                          <a:cubicBezTo>
                            <a:pt x="13916" y="0"/>
                            <a:pt x="0" y="13916"/>
                            <a:pt x="0" y="34789"/>
                          </a:cubicBezTo>
                          <a:close/>
                        </a:path>
                      </a:pathLst>
                    </a:custGeom>
                    <a:solidFill>
                      <a:srgbClr val="FBCCCC"/>
                    </a:solidFill>
                    <a:ln w="34755" cap="flat">
                      <a:noFill/>
                      <a:prstDash val="solid"/>
                      <a:miter/>
                    </a:ln>
                  </p:spPr>
                  <p:txBody>
                    <a:bodyPr rtlCol="0" anchor="ctr"/>
                    <a:lstStyle/>
                    <a:p>
                      <a:endParaRPr lang="en-US"/>
                    </a:p>
                  </p:txBody>
                </p:sp>
                <p:sp>
                  <p:nvSpPr>
                    <p:cNvPr id="855" name="Freeform: Shape 854">
                      <a:extLst>
                        <a:ext uri="{FF2B5EF4-FFF2-40B4-BE49-F238E27FC236}">
                          <a16:creationId xmlns:a16="http://schemas.microsoft.com/office/drawing/2014/main" xmlns="" id="{5D850E1C-2269-4937-9BD2-73038A1C8446}"/>
                        </a:ext>
                      </a:extLst>
                    </p:cNvPr>
                    <p:cNvSpPr/>
                    <p:nvPr/>
                  </p:nvSpPr>
                  <p:spPr>
                    <a:xfrm rot="10584082">
                      <a:off x="4333777" y="8216312"/>
                      <a:ext cx="69575" cy="62617"/>
                    </a:xfrm>
                    <a:custGeom>
                      <a:avLst/>
                      <a:gdLst>
                        <a:gd name="connsiteX0" fmla="*/ 69576 w 69575"/>
                        <a:gd name="connsiteY0" fmla="*/ 31309 h 62617"/>
                        <a:gd name="connsiteX1" fmla="*/ 34788 w 69575"/>
                        <a:gd name="connsiteY1" fmla="*/ 62618 h 62617"/>
                        <a:gd name="connsiteX2" fmla="*/ 0 w 69575"/>
                        <a:gd name="connsiteY2" fmla="*/ 31309 h 62617"/>
                        <a:gd name="connsiteX3" fmla="*/ 34788 w 69575"/>
                        <a:gd name="connsiteY3" fmla="*/ 0 h 62617"/>
                        <a:gd name="connsiteX4" fmla="*/ 69576 w 69575"/>
                        <a:gd name="connsiteY4" fmla="*/ 31309 h 626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75" h="62617">
                          <a:moveTo>
                            <a:pt x="69576" y="31309"/>
                          </a:moveTo>
                          <a:cubicBezTo>
                            <a:pt x="69576" y="48600"/>
                            <a:pt x="54000" y="62618"/>
                            <a:pt x="34788" y="62618"/>
                          </a:cubicBezTo>
                          <a:cubicBezTo>
                            <a:pt x="15575" y="62618"/>
                            <a:pt x="0" y="48601"/>
                            <a:pt x="0" y="31309"/>
                          </a:cubicBezTo>
                          <a:cubicBezTo>
                            <a:pt x="0" y="14018"/>
                            <a:pt x="15575" y="0"/>
                            <a:pt x="34788" y="0"/>
                          </a:cubicBezTo>
                          <a:cubicBezTo>
                            <a:pt x="54000" y="0"/>
                            <a:pt x="69576" y="14017"/>
                            <a:pt x="69576" y="31309"/>
                          </a:cubicBezTo>
                          <a:close/>
                        </a:path>
                      </a:pathLst>
                    </a:custGeom>
                    <a:solidFill>
                      <a:srgbClr val="FBCBCB"/>
                    </a:solidFill>
                    <a:ln w="34754" cap="flat">
                      <a:noFill/>
                      <a:prstDash val="solid"/>
                      <a:miter/>
                    </a:ln>
                  </p:spPr>
                  <p:txBody>
                    <a:bodyPr rtlCol="0" anchor="ctr"/>
                    <a:lstStyle/>
                    <a:p>
                      <a:endParaRPr lang="en-US"/>
                    </a:p>
                  </p:txBody>
                </p:sp>
                <p:sp>
                  <p:nvSpPr>
                    <p:cNvPr id="856" name="Freeform: Shape 855">
                      <a:extLst>
                        <a:ext uri="{FF2B5EF4-FFF2-40B4-BE49-F238E27FC236}">
                          <a16:creationId xmlns:a16="http://schemas.microsoft.com/office/drawing/2014/main" xmlns="" id="{E8917B15-1235-4AA8-A0A3-865E287ACC3D}"/>
                        </a:ext>
                      </a:extLst>
                    </p:cNvPr>
                    <p:cNvSpPr/>
                    <p:nvPr/>
                  </p:nvSpPr>
                  <p:spPr>
                    <a:xfrm>
                      <a:off x="4330404" y="8216532"/>
                      <a:ext cx="73056" cy="63693"/>
                    </a:xfrm>
                    <a:custGeom>
                      <a:avLst/>
                      <a:gdLst>
                        <a:gd name="connsiteX0" fmla="*/ 0 w 73056"/>
                        <a:gd name="connsiteY0" fmla="*/ 35325 h 63693"/>
                        <a:gd name="connsiteX1" fmla="*/ 38268 w 73056"/>
                        <a:gd name="connsiteY1" fmla="*/ 63156 h 63693"/>
                        <a:gd name="connsiteX2" fmla="*/ 73057 w 73056"/>
                        <a:gd name="connsiteY2" fmla="*/ 28368 h 63693"/>
                        <a:gd name="connsiteX3" fmla="*/ 34789 w 73056"/>
                        <a:gd name="connsiteY3" fmla="*/ 537 h 63693"/>
                        <a:gd name="connsiteX4" fmla="*/ 0 w 73056"/>
                        <a:gd name="connsiteY4" fmla="*/ 35325 h 63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056" h="63693">
                          <a:moveTo>
                            <a:pt x="0" y="35325"/>
                          </a:moveTo>
                          <a:cubicBezTo>
                            <a:pt x="0" y="52720"/>
                            <a:pt x="17394" y="66635"/>
                            <a:pt x="38268" y="63156"/>
                          </a:cubicBezTo>
                          <a:cubicBezTo>
                            <a:pt x="59141" y="63156"/>
                            <a:pt x="73057" y="45762"/>
                            <a:pt x="73057" y="28368"/>
                          </a:cubicBezTo>
                          <a:cubicBezTo>
                            <a:pt x="73057" y="10973"/>
                            <a:pt x="55662" y="-2942"/>
                            <a:pt x="34789" y="537"/>
                          </a:cubicBezTo>
                          <a:cubicBezTo>
                            <a:pt x="13916" y="537"/>
                            <a:pt x="0" y="14452"/>
                            <a:pt x="0" y="35325"/>
                          </a:cubicBezTo>
                          <a:close/>
                        </a:path>
                      </a:pathLst>
                    </a:custGeom>
                    <a:solidFill>
                      <a:srgbClr val="FBCACA"/>
                    </a:solidFill>
                    <a:ln w="34755" cap="flat">
                      <a:noFill/>
                      <a:prstDash val="solid"/>
                      <a:miter/>
                    </a:ln>
                  </p:spPr>
                  <p:txBody>
                    <a:bodyPr rtlCol="0" anchor="ctr"/>
                    <a:lstStyle/>
                    <a:p>
                      <a:endParaRPr lang="en-US"/>
                    </a:p>
                  </p:txBody>
                </p:sp>
                <p:sp>
                  <p:nvSpPr>
                    <p:cNvPr id="857" name="Freeform: Shape 856">
                      <a:extLst>
                        <a:ext uri="{FF2B5EF4-FFF2-40B4-BE49-F238E27FC236}">
                          <a16:creationId xmlns:a16="http://schemas.microsoft.com/office/drawing/2014/main" xmlns="" id="{E2BED34B-F8DE-46ED-8316-3D598DF6D033}"/>
                        </a:ext>
                      </a:extLst>
                    </p:cNvPr>
                    <p:cNvSpPr/>
                    <p:nvPr/>
                  </p:nvSpPr>
                  <p:spPr>
                    <a:xfrm>
                      <a:off x="4330404" y="8216532"/>
                      <a:ext cx="73056" cy="63693"/>
                    </a:xfrm>
                    <a:custGeom>
                      <a:avLst/>
                      <a:gdLst>
                        <a:gd name="connsiteX0" fmla="*/ 0 w 73056"/>
                        <a:gd name="connsiteY0" fmla="*/ 35325 h 63693"/>
                        <a:gd name="connsiteX1" fmla="*/ 38268 w 73056"/>
                        <a:gd name="connsiteY1" fmla="*/ 63156 h 63693"/>
                        <a:gd name="connsiteX2" fmla="*/ 73057 w 73056"/>
                        <a:gd name="connsiteY2" fmla="*/ 28368 h 63693"/>
                        <a:gd name="connsiteX3" fmla="*/ 34789 w 73056"/>
                        <a:gd name="connsiteY3" fmla="*/ 537 h 63693"/>
                        <a:gd name="connsiteX4" fmla="*/ 0 w 73056"/>
                        <a:gd name="connsiteY4" fmla="*/ 35325 h 63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056" h="63693">
                          <a:moveTo>
                            <a:pt x="0" y="35325"/>
                          </a:moveTo>
                          <a:cubicBezTo>
                            <a:pt x="0" y="52720"/>
                            <a:pt x="17394" y="66635"/>
                            <a:pt x="38268" y="63156"/>
                          </a:cubicBezTo>
                          <a:cubicBezTo>
                            <a:pt x="59141" y="63156"/>
                            <a:pt x="73057" y="45762"/>
                            <a:pt x="73057" y="28368"/>
                          </a:cubicBezTo>
                          <a:cubicBezTo>
                            <a:pt x="73057" y="10973"/>
                            <a:pt x="55662" y="-2942"/>
                            <a:pt x="34789" y="537"/>
                          </a:cubicBezTo>
                          <a:cubicBezTo>
                            <a:pt x="13916" y="537"/>
                            <a:pt x="0" y="17931"/>
                            <a:pt x="0" y="35325"/>
                          </a:cubicBezTo>
                          <a:close/>
                        </a:path>
                      </a:pathLst>
                    </a:custGeom>
                    <a:solidFill>
                      <a:srgbClr val="FBC9C9"/>
                    </a:solidFill>
                    <a:ln w="34755" cap="flat">
                      <a:noFill/>
                      <a:prstDash val="solid"/>
                      <a:miter/>
                    </a:ln>
                  </p:spPr>
                  <p:txBody>
                    <a:bodyPr rtlCol="0" anchor="ctr"/>
                    <a:lstStyle/>
                    <a:p>
                      <a:endParaRPr lang="en-US"/>
                    </a:p>
                  </p:txBody>
                </p:sp>
                <p:sp>
                  <p:nvSpPr>
                    <p:cNvPr id="858" name="Freeform: Shape 857">
                      <a:extLst>
                        <a:ext uri="{FF2B5EF4-FFF2-40B4-BE49-F238E27FC236}">
                          <a16:creationId xmlns:a16="http://schemas.microsoft.com/office/drawing/2014/main" xmlns="" id="{E176DA4D-3D14-4B4D-93C2-644933587614}"/>
                        </a:ext>
                      </a:extLst>
                    </p:cNvPr>
                    <p:cNvSpPr/>
                    <p:nvPr/>
                  </p:nvSpPr>
                  <p:spPr>
                    <a:xfrm>
                      <a:off x="4330404" y="8216532"/>
                      <a:ext cx="70110" cy="63693"/>
                    </a:xfrm>
                    <a:custGeom>
                      <a:avLst/>
                      <a:gdLst>
                        <a:gd name="connsiteX0" fmla="*/ 0 w 70110"/>
                        <a:gd name="connsiteY0" fmla="*/ 35325 h 63693"/>
                        <a:gd name="connsiteX1" fmla="*/ 38268 w 70110"/>
                        <a:gd name="connsiteY1" fmla="*/ 63156 h 63693"/>
                        <a:gd name="connsiteX2" fmla="*/ 69578 w 70110"/>
                        <a:gd name="connsiteY2" fmla="*/ 28368 h 63693"/>
                        <a:gd name="connsiteX3" fmla="*/ 31310 w 70110"/>
                        <a:gd name="connsiteY3" fmla="*/ 537 h 63693"/>
                        <a:gd name="connsiteX4" fmla="*/ 0 w 70110"/>
                        <a:gd name="connsiteY4" fmla="*/ 35325 h 63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10" h="63693">
                          <a:moveTo>
                            <a:pt x="0" y="35325"/>
                          </a:moveTo>
                          <a:cubicBezTo>
                            <a:pt x="0" y="52720"/>
                            <a:pt x="17394" y="66635"/>
                            <a:pt x="38268" y="63156"/>
                          </a:cubicBezTo>
                          <a:cubicBezTo>
                            <a:pt x="59141" y="63156"/>
                            <a:pt x="73057" y="45762"/>
                            <a:pt x="69578" y="28368"/>
                          </a:cubicBezTo>
                          <a:cubicBezTo>
                            <a:pt x="69578" y="10973"/>
                            <a:pt x="52183" y="-2942"/>
                            <a:pt x="31310" y="537"/>
                          </a:cubicBezTo>
                          <a:cubicBezTo>
                            <a:pt x="13916" y="537"/>
                            <a:pt x="0" y="17931"/>
                            <a:pt x="0" y="35325"/>
                          </a:cubicBezTo>
                          <a:close/>
                        </a:path>
                      </a:pathLst>
                    </a:custGeom>
                    <a:solidFill>
                      <a:srgbClr val="FBC8C8"/>
                    </a:solidFill>
                    <a:ln w="34755" cap="flat">
                      <a:noFill/>
                      <a:prstDash val="solid"/>
                      <a:miter/>
                    </a:ln>
                  </p:spPr>
                  <p:txBody>
                    <a:bodyPr rtlCol="0" anchor="ctr"/>
                    <a:lstStyle/>
                    <a:p>
                      <a:endParaRPr lang="en-US"/>
                    </a:p>
                  </p:txBody>
                </p:sp>
                <p:sp>
                  <p:nvSpPr>
                    <p:cNvPr id="859" name="Freeform: Shape 858">
                      <a:extLst>
                        <a:ext uri="{FF2B5EF4-FFF2-40B4-BE49-F238E27FC236}">
                          <a16:creationId xmlns:a16="http://schemas.microsoft.com/office/drawing/2014/main" xmlns="" id="{73E3FA31-A399-4130-9A62-F3A4A8AF6FEE}"/>
                        </a:ext>
                      </a:extLst>
                    </p:cNvPr>
                    <p:cNvSpPr/>
                    <p:nvPr/>
                  </p:nvSpPr>
                  <p:spPr>
                    <a:xfrm rot="10589256">
                      <a:off x="4333690" y="8216322"/>
                      <a:ext cx="69575" cy="62618"/>
                    </a:xfrm>
                    <a:custGeom>
                      <a:avLst/>
                      <a:gdLst>
                        <a:gd name="connsiteX0" fmla="*/ 69576 w 69575"/>
                        <a:gd name="connsiteY0" fmla="*/ 31309 h 62618"/>
                        <a:gd name="connsiteX1" fmla="*/ 34788 w 69575"/>
                        <a:gd name="connsiteY1" fmla="*/ 62618 h 62618"/>
                        <a:gd name="connsiteX2" fmla="*/ 0 w 69575"/>
                        <a:gd name="connsiteY2" fmla="*/ 31309 h 62618"/>
                        <a:gd name="connsiteX3" fmla="*/ 34788 w 69575"/>
                        <a:gd name="connsiteY3" fmla="*/ 0 h 62618"/>
                        <a:gd name="connsiteX4" fmla="*/ 69576 w 69575"/>
                        <a:gd name="connsiteY4" fmla="*/ 31309 h 626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75" h="62618">
                          <a:moveTo>
                            <a:pt x="69576" y="31309"/>
                          </a:moveTo>
                          <a:cubicBezTo>
                            <a:pt x="69576" y="48601"/>
                            <a:pt x="54001" y="62618"/>
                            <a:pt x="34788" y="62618"/>
                          </a:cubicBezTo>
                          <a:cubicBezTo>
                            <a:pt x="15575" y="62618"/>
                            <a:pt x="0" y="48601"/>
                            <a:pt x="0" y="31309"/>
                          </a:cubicBezTo>
                          <a:cubicBezTo>
                            <a:pt x="0" y="14018"/>
                            <a:pt x="15575" y="0"/>
                            <a:pt x="34788" y="0"/>
                          </a:cubicBezTo>
                          <a:cubicBezTo>
                            <a:pt x="54001" y="0"/>
                            <a:pt x="69576" y="14018"/>
                            <a:pt x="69576" y="31309"/>
                          </a:cubicBezTo>
                          <a:close/>
                        </a:path>
                      </a:pathLst>
                    </a:custGeom>
                    <a:solidFill>
                      <a:srgbClr val="FBC7C7"/>
                    </a:solidFill>
                    <a:ln w="34754" cap="flat">
                      <a:noFill/>
                      <a:prstDash val="solid"/>
                      <a:miter/>
                    </a:ln>
                  </p:spPr>
                  <p:txBody>
                    <a:bodyPr rtlCol="0" anchor="ctr"/>
                    <a:lstStyle/>
                    <a:p>
                      <a:endParaRPr lang="en-US"/>
                    </a:p>
                  </p:txBody>
                </p:sp>
                <p:sp>
                  <p:nvSpPr>
                    <p:cNvPr id="860" name="Freeform: Shape 859">
                      <a:extLst>
                        <a:ext uri="{FF2B5EF4-FFF2-40B4-BE49-F238E27FC236}">
                          <a16:creationId xmlns:a16="http://schemas.microsoft.com/office/drawing/2014/main" xmlns="" id="{45D03406-0567-44FE-83BC-91873AE8015C}"/>
                        </a:ext>
                      </a:extLst>
                    </p:cNvPr>
                    <p:cNvSpPr/>
                    <p:nvPr/>
                  </p:nvSpPr>
                  <p:spPr>
                    <a:xfrm>
                      <a:off x="4333435" y="8220100"/>
                      <a:ext cx="66994" cy="59588"/>
                    </a:xfrm>
                    <a:custGeom>
                      <a:avLst/>
                      <a:gdLst>
                        <a:gd name="connsiteX0" fmla="*/ 448 w 66994"/>
                        <a:gd name="connsiteY0" fmla="*/ 31758 h 59588"/>
                        <a:gd name="connsiteX1" fmla="*/ 35237 w 66994"/>
                        <a:gd name="connsiteY1" fmla="*/ 59589 h 59588"/>
                        <a:gd name="connsiteX2" fmla="*/ 66546 w 66994"/>
                        <a:gd name="connsiteY2" fmla="*/ 28279 h 59588"/>
                        <a:gd name="connsiteX3" fmla="*/ 31757 w 66994"/>
                        <a:gd name="connsiteY3" fmla="*/ 448 h 59588"/>
                        <a:gd name="connsiteX4" fmla="*/ 448 w 66994"/>
                        <a:gd name="connsiteY4" fmla="*/ 31758 h 595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94" h="59588">
                          <a:moveTo>
                            <a:pt x="448" y="31758"/>
                          </a:moveTo>
                          <a:cubicBezTo>
                            <a:pt x="448" y="49152"/>
                            <a:pt x="17842" y="59589"/>
                            <a:pt x="35237" y="59589"/>
                          </a:cubicBezTo>
                          <a:cubicBezTo>
                            <a:pt x="52631" y="59589"/>
                            <a:pt x="70025" y="42194"/>
                            <a:pt x="66546" y="28279"/>
                          </a:cubicBezTo>
                          <a:cubicBezTo>
                            <a:pt x="66546" y="10884"/>
                            <a:pt x="49152" y="448"/>
                            <a:pt x="31757" y="448"/>
                          </a:cubicBezTo>
                          <a:cubicBezTo>
                            <a:pt x="14363" y="-3031"/>
                            <a:pt x="-3031" y="14363"/>
                            <a:pt x="448" y="31758"/>
                          </a:cubicBezTo>
                          <a:close/>
                        </a:path>
                      </a:pathLst>
                    </a:custGeom>
                    <a:solidFill>
                      <a:srgbClr val="FBC6C6"/>
                    </a:solidFill>
                    <a:ln w="34755" cap="flat">
                      <a:noFill/>
                      <a:prstDash val="solid"/>
                      <a:miter/>
                    </a:ln>
                  </p:spPr>
                  <p:txBody>
                    <a:bodyPr rtlCol="0" anchor="ctr"/>
                    <a:lstStyle/>
                    <a:p>
                      <a:endParaRPr lang="en-US"/>
                    </a:p>
                  </p:txBody>
                </p:sp>
                <p:sp>
                  <p:nvSpPr>
                    <p:cNvPr id="861" name="Freeform: Shape 860">
                      <a:extLst>
                        <a:ext uri="{FF2B5EF4-FFF2-40B4-BE49-F238E27FC236}">
                          <a16:creationId xmlns:a16="http://schemas.microsoft.com/office/drawing/2014/main" xmlns="" id="{2A33F19D-DCCD-4713-96DD-B29551CA8B27}"/>
                        </a:ext>
                      </a:extLst>
                    </p:cNvPr>
                    <p:cNvSpPr/>
                    <p:nvPr/>
                  </p:nvSpPr>
                  <p:spPr>
                    <a:xfrm rot="10585037">
                      <a:off x="4333796" y="8216358"/>
                      <a:ext cx="69574" cy="62616"/>
                    </a:xfrm>
                    <a:custGeom>
                      <a:avLst/>
                      <a:gdLst>
                        <a:gd name="connsiteX0" fmla="*/ 69574 w 69574"/>
                        <a:gd name="connsiteY0" fmla="*/ 31308 h 62616"/>
                        <a:gd name="connsiteX1" fmla="*/ 34787 w 69574"/>
                        <a:gd name="connsiteY1" fmla="*/ 62617 h 62616"/>
                        <a:gd name="connsiteX2" fmla="*/ 0 w 69574"/>
                        <a:gd name="connsiteY2" fmla="*/ 31308 h 62616"/>
                        <a:gd name="connsiteX3" fmla="*/ 34787 w 69574"/>
                        <a:gd name="connsiteY3" fmla="*/ 0 h 62616"/>
                        <a:gd name="connsiteX4" fmla="*/ 69574 w 69574"/>
                        <a:gd name="connsiteY4" fmla="*/ 31308 h 626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74" h="62616">
                          <a:moveTo>
                            <a:pt x="69574" y="31308"/>
                          </a:moveTo>
                          <a:cubicBezTo>
                            <a:pt x="69574" y="48600"/>
                            <a:pt x="54000" y="62617"/>
                            <a:pt x="34787" y="62617"/>
                          </a:cubicBezTo>
                          <a:cubicBezTo>
                            <a:pt x="15575" y="62617"/>
                            <a:pt x="0" y="48600"/>
                            <a:pt x="0" y="31308"/>
                          </a:cubicBezTo>
                          <a:cubicBezTo>
                            <a:pt x="0" y="14017"/>
                            <a:pt x="15575" y="0"/>
                            <a:pt x="34787" y="0"/>
                          </a:cubicBezTo>
                          <a:cubicBezTo>
                            <a:pt x="54000" y="0"/>
                            <a:pt x="69574" y="14017"/>
                            <a:pt x="69574" y="31308"/>
                          </a:cubicBezTo>
                          <a:close/>
                        </a:path>
                      </a:pathLst>
                    </a:custGeom>
                    <a:solidFill>
                      <a:srgbClr val="FBC5C5"/>
                    </a:solidFill>
                    <a:ln w="34753" cap="flat">
                      <a:noFill/>
                      <a:prstDash val="solid"/>
                      <a:miter/>
                    </a:ln>
                  </p:spPr>
                  <p:txBody>
                    <a:bodyPr rtlCol="0" anchor="ctr"/>
                    <a:lstStyle/>
                    <a:p>
                      <a:endParaRPr lang="en-US"/>
                    </a:p>
                  </p:txBody>
                </p:sp>
                <p:sp>
                  <p:nvSpPr>
                    <p:cNvPr id="862" name="Freeform: Shape 861">
                      <a:extLst>
                        <a:ext uri="{FF2B5EF4-FFF2-40B4-BE49-F238E27FC236}">
                          <a16:creationId xmlns:a16="http://schemas.microsoft.com/office/drawing/2014/main" xmlns="" id="{B9DBE0D9-FA07-4E1D-BA97-8790C38FC7AC}"/>
                        </a:ext>
                      </a:extLst>
                    </p:cNvPr>
                    <p:cNvSpPr/>
                    <p:nvPr/>
                  </p:nvSpPr>
                  <p:spPr>
                    <a:xfrm>
                      <a:off x="4333883" y="8220548"/>
                      <a:ext cx="66098" cy="59140"/>
                    </a:xfrm>
                    <a:custGeom>
                      <a:avLst/>
                      <a:gdLst>
                        <a:gd name="connsiteX0" fmla="*/ 0 w 66098"/>
                        <a:gd name="connsiteY0" fmla="*/ 31310 h 59140"/>
                        <a:gd name="connsiteX1" fmla="*/ 34789 w 66098"/>
                        <a:gd name="connsiteY1" fmla="*/ 59141 h 59140"/>
                        <a:gd name="connsiteX2" fmla="*/ 66098 w 66098"/>
                        <a:gd name="connsiteY2" fmla="*/ 27831 h 59140"/>
                        <a:gd name="connsiteX3" fmla="*/ 31310 w 66098"/>
                        <a:gd name="connsiteY3" fmla="*/ 0 h 59140"/>
                        <a:gd name="connsiteX4" fmla="*/ 0 w 66098"/>
                        <a:gd name="connsiteY4" fmla="*/ 31310 h 59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98" h="59140">
                          <a:moveTo>
                            <a:pt x="0" y="31310"/>
                          </a:moveTo>
                          <a:cubicBezTo>
                            <a:pt x="0" y="48704"/>
                            <a:pt x="17394" y="59141"/>
                            <a:pt x="34789" y="59141"/>
                          </a:cubicBezTo>
                          <a:cubicBezTo>
                            <a:pt x="52183" y="59141"/>
                            <a:pt x="66098" y="45225"/>
                            <a:pt x="66098" y="27831"/>
                          </a:cubicBezTo>
                          <a:cubicBezTo>
                            <a:pt x="66098" y="10437"/>
                            <a:pt x="48704" y="0"/>
                            <a:pt x="31310" y="0"/>
                          </a:cubicBezTo>
                          <a:cubicBezTo>
                            <a:pt x="13915" y="0"/>
                            <a:pt x="0" y="13916"/>
                            <a:pt x="0" y="31310"/>
                          </a:cubicBezTo>
                          <a:close/>
                        </a:path>
                      </a:pathLst>
                    </a:custGeom>
                    <a:solidFill>
                      <a:srgbClr val="FBC4C4"/>
                    </a:solidFill>
                    <a:ln w="34755" cap="flat">
                      <a:noFill/>
                      <a:prstDash val="solid"/>
                      <a:miter/>
                    </a:ln>
                  </p:spPr>
                  <p:txBody>
                    <a:bodyPr rtlCol="0" anchor="ctr"/>
                    <a:lstStyle/>
                    <a:p>
                      <a:endParaRPr lang="en-US"/>
                    </a:p>
                  </p:txBody>
                </p:sp>
                <p:sp>
                  <p:nvSpPr>
                    <p:cNvPr id="863" name="Freeform: Shape 862">
                      <a:extLst>
                        <a:ext uri="{FF2B5EF4-FFF2-40B4-BE49-F238E27FC236}">
                          <a16:creationId xmlns:a16="http://schemas.microsoft.com/office/drawing/2014/main" xmlns="" id="{2E089881-0CF3-43E7-8BFD-BDB3988C7B8D}"/>
                        </a:ext>
                      </a:extLst>
                    </p:cNvPr>
                    <p:cNvSpPr/>
                    <p:nvPr/>
                  </p:nvSpPr>
                  <p:spPr>
                    <a:xfrm>
                      <a:off x="4333883" y="8220548"/>
                      <a:ext cx="66098" cy="59140"/>
                    </a:xfrm>
                    <a:custGeom>
                      <a:avLst/>
                      <a:gdLst>
                        <a:gd name="connsiteX0" fmla="*/ 0 w 66098"/>
                        <a:gd name="connsiteY0" fmla="*/ 31310 h 59140"/>
                        <a:gd name="connsiteX1" fmla="*/ 34789 w 66098"/>
                        <a:gd name="connsiteY1" fmla="*/ 59141 h 59140"/>
                        <a:gd name="connsiteX2" fmla="*/ 66098 w 66098"/>
                        <a:gd name="connsiteY2" fmla="*/ 27831 h 59140"/>
                        <a:gd name="connsiteX3" fmla="*/ 31310 w 66098"/>
                        <a:gd name="connsiteY3" fmla="*/ 0 h 59140"/>
                        <a:gd name="connsiteX4" fmla="*/ 0 w 66098"/>
                        <a:gd name="connsiteY4" fmla="*/ 31310 h 59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98" h="59140">
                          <a:moveTo>
                            <a:pt x="0" y="31310"/>
                          </a:moveTo>
                          <a:cubicBezTo>
                            <a:pt x="0" y="48704"/>
                            <a:pt x="17394" y="59141"/>
                            <a:pt x="34789" y="59141"/>
                          </a:cubicBezTo>
                          <a:cubicBezTo>
                            <a:pt x="52183" y="59141"/>
                            <a:pt x="66098" y="45225"/>
                            <a:pt x="66098" y="27831"/>
                          </a:cubicBezTo>
                          <a:cubicBezTo>
                            <a:pt x="66098" y="10437"/>
                            <a:pt x="48704" y="0"/>
                            <a:pt x="31310" y="0"/>
                          </a:cubicBezTo>
                          <a:cubicBezTo>
                            <a:pt x="13915" y="0"/>
                            <a:pt x="0" y="13916"/>
                            <a:pt x="0" y="31310"/>
                          </a:cubicBezTo>
                          <a:close/>
                        </a:path>
                      </a:pathLst>
                    </a:custGeom>
                    <a:solidFill>
                      <a:srgbClr val="FBC3C3"/>
                    </a:solidFill>
                    <a:ln w="34755" cap="flat">
                      <a:noFill/>
                      <a:prstDash val="solid"/>
                      <a:miter/>
                    </a:ln>
                  </p:spPr>
                  <p:txBody>
                    <a:bodyPr rtlCol="0" anchor="ctr"/>
                    <a:lstStyle/>
                    <a:p>
                      <a:endParaRPr lang="en-US"/>
                    </a:p>
                  </p:txBody>
                </p:sp>
                <p:sp>
                  <p:nvSpPr>
                    <p:cNvPr id="864" name="Freeform: Shape 863">
                      <a:extLst>
                        <a:ext uri="{FF2B5EF4-FFF2-40B4-BE49-F238E27FC236}">
                          <a16:creationId xmlns:a16="http://schemas.microsoft.com/office/drawing/2014/main" xmlns="" id="{6690FE3E-B3E0-42A7-98E7-48DFB1E20450}"/>
                        </a:ext>
                      </a:extLst>
                    </p:cNvPr>
                    <p:cNvSpPr/>
                    <p:nvPr/>
                  </p:nvSpPr>
                  <p:spPr>
                    <a:xfrm>
                      <a:off x="4333883" y="8217069"/>
                      <a:ext cx="66098" cy="59140"/>
                    </a:xfrm>
                    <a:custGeom>
                      <a:avLst/>
                      <a:gdLst>
                        <a:gd name="connsiteX0" fmla="*/ 0 w 66098"/>
                        <a:gd name="connsiteY0" fmla="*/ 31310 h 59140"/>
                        <a:gd name="connsiteX1" fmla="*/ 34789 w 66098"/>
                        <a:gd name="connsiteY1" fmla="*/ 59141 h 59140"/>
                        <a:gd name="connsiteX2" fmla="*/ 66098 w 66098"/>
                        <a:gd name="connsiteY2" fmla="*/ 27831 h 59140"/>
                        <a:gd name="connsiteX3" fmla="*/ 31310 w 66098"/>
                        <a:gd name="connsiteY3" fmla="*/ 0 h 59140"/>
                        <a:gd name="connsiteX4" fmla="*/ 0 w 66098"/>
                        <a:gd name="connsiteY4" fmla="*/ 31310 h 59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98" h="59140">
                          <a:moveTo>
                            <a:pt x="0" y="31310"/>
                          </a:moveTo>
                          <a:cubicBezTo>
                            <a:pt x="0" y="48704"/>
                            <a:pt x="17394" y="59141"/>
                            <a:pt x="34789" y="59141"/>
                          </a:cubicBezTo>
                          <a:cubicBezTo>
                            <a:pt x="52183" y="59141"/>
                            <a:pt x="66098" y="45225"/>
                            <a:pt x="66098" y="27831"/>
                          </a:cubicBezTo>
                          <a:cubicBezTo>
                            <a:pt x="66098" y="10437"/>
                            <a:pt x="48704" y="0"/>
                            <a:pt x="31310" y="0"/>
                          </a:cubicBezTo>
                          <a:cubicBezTo>
                            <a:pt x="13915" y="3479"/>
                            <a:pt x="0" y="17394"/>
                            <a:pt x="0" y="31310"/>
                          </a:cubicBezTo>
                          <a:close/>
                        </a:path>
                      </a:pathLst>
                    </a:custGeom>
                    <a:solidFill>
                      <a:srgbClr val="FAC2C2"/>
                    </a:solidFill>
                    <a:ln w="34755" cap="flat">
                      <a:noFill/>
                      <a:prstDash val="solid"/>
                      <a:miter/>
                    </a:ln>
                  </p:spPr>
                  <p:txBody>
                    <a:bodyPr rtlCol="0" anchor="ctr"/>
                    <a:lstStyle/>
                    <a:p>
                      <a:endParaRPr lang="en-US"/>
                    </a:p>
                  </p:txBody>
                </p:sp>
                <p:sp>
                  <p:nvSpPr>
                    <p:cNvPr id="865" name="Freeform: Shape 864">
                      <a:extLst>
                        <a:ext uri="{FF2B5EF4-FFF2-40B4-BE49-F238E27FC236}">
                          <a16:creationId xmlns:a16="http://schemas.microsoft.com/office/drawing/2014/main" xmlns="" id="{2F945BFD-4D34-44A0-8B12-1D25EA4CF85C}"/>
                        </a:ext>
                      </a:extLst>
                    </p:cNvPr>
                    <p:cNvSpPr/>
                    <p:nvPr/>
                  </p:nvSpPr>
                  <p:spPr>
                    <a:xfrm rot="10589704">
                      <a:off x="4337253" y="8219843"/>
                      <a:ext cx="62617" cy="55660"/>
                    </a:xfrm>
                    <a:custGeom>
                      <a:avLst/>
                      <a:gdLst>
                        <a:gd name="connsiteX0" fmla="*/ 62618 w 62617"/>
                        <a:gd name="connsiteY0" fmla="*/ 27830 h 55660"/>
                        <a:gd name="connsiteX1" fmla="*/ 31309 w 62617"/>
                        <a:gd name="connsiteY1" fmla="*/ 55660 h 55660"/>
                        <a:gd name="connsiteX2" fmla="*/ 0 w 62617"/>
                        <a:gd name="connsiteY2" fmla="*/ 27830 h 55660"/>
                        <a:gd name="connsiteX3" fmla="*/ 31309 w 62617"/>
                        <a:gd name="connsiteY3" fmla="*/ 0 h 55660"/>
                        <a:gd name="connsiteX4" fmla="*/ 62618 w 62617"/>
                        <a:gd name="connsiteY4" fmla="*/ 27830 h 55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17" h="55660">
                          <a:moveTo>
                            <a:pt x="62618" y="27830"/>
                          </a:moveTo>
                          <a:cubicBezTo>
                            <a:pt x="62618" y="43200"/>
                            <a:pt x="48600" y="55660"/>
                            <a:pt x="31309" y="55660"/>
                          </a:cubicBezTo>
                          <a:cubicBezTo>
                            <a:pt x="14018" y="55660"/>
                            <a:pt x="0" y="43200"/>
                            <a:pt x="0" y="27830"/>
                          </a:cubicBezTo>
                          <a:cubicBezTo>
                            <a:pt x="0" y="12460"/>
                            <a:pt x="14018" y="0"/>
                            <a:pt x="31309" y="0"/>
                          </a:cubicBezTo>
                          <a:cubicBezTo>
                            <a:pt x="48600" y="0"/>
                            <a:pt x="62618" y="12460"/>
                            <a:pt x="62618" y="27830"/>
                          </a:cubicBezTo>
                          <a:close/>
                        </a:path>
                      </a:pathLst>
                    </a:custGeom>
                    <a:solidFill>
                      <a:srgbClr val="FAC1C1"/>
                    </a:solidFill>
                    <a:ln w="34754" cap="flat">
                      <a:noFill/>
                      <a:prstDash val="solid"/>
                      <a:miter/>
                    </a:ln>
                  </p:spPr>
                  <p:txBody>
                    <a:bodyPr rtlCol="0" anchor="ctr"/>
                    <a:lstStyle/>
                    <a:p>
                      <a:endParaRPr lang="en-US"/>
                    </a:p>
                  </p:txBody>
                </p:sp>
                <p:sp>
                  <p:nvSpPr>
                    <p:cNvPr id="866" name="Freeform: Shape 865">
                      <a:extLst>
                        <a:ext uri="{FF2B5EF4-FFF2-40B4-BE49-F238E27FC236}">
                          <a16:creationId xmlns:a16="http://schemas.microsoft.com/office/drawing/2014/main" xmlns="" id="{487A4675-F46F-454F-967B-2F4FA2E6D984}"/>
                        </a:ext>
                      </a:extLst>
                    </p:cNvPr>
                    <p:cNvSpPr/>
                    <p:nvPr/>
                  </p:nvSpPr>
                  <p:spPr>
                    <a:xfrm rot="10587390">
                      <a:off x="4337046" y="8219784"/>
                      <a:ext cx="62620" cy="55662"/>
                    </a:xfrm>
                    <a:custGeom>
                      <a:avLst/>
                      <a:gdLst>
                        <a:gd name="connsiteX0" fmla="*/ 62621 w 62620"/>
                        <a:gd name="connsiteY0" fmla="*/ 27831 h 55662"/>
                        <a:gd name="connsiteX1" fmla="*/ 31310 w 62620"/>
                        <a:gd name="connsiteY1" fmla="*/ 55663 h 55662"/>
                        <a:gd name="connsiteX2" fmla="*/ 0 w 62620"/>
                        <a:gd name="connsiteY2" fmla="*/ 27831 h 55662"/>
                        <a:gd name="connsiteX3" fmla="*/ 31310 w 62620"/>
                        <a:gd name="connsiteY3" fmla="*/ 0 h 55662"/>
                        <a:gd name="connsiteX4" fmla="*/ 62621 w 62620"/>
                        <a:gd name="connsiteY4" fmla="*/ 27831 h 556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20" h="55662">
                          <a:moveTo>
                            <a:pt x="62621" y="27831"/>
                          </a:moveTo>
                          <a:cubicBezTo>
                            <a:pt x="62621" y="43202"/>
                            <a:pt x="48602" y="55663"/>
                            <a:pt x="31310" y="55663"/>
                          </a:cubicBezTo>
                          <a:cubicBezTo>
                            <a:pt x="14018" y="55663"/>
                            <a:pt x="0" y="43202"/>
                            <a:pt x="0" y="27831"/>
                          </a:cubicBezTo>
                          <a:cubicBezTo>
                            <a:pt x="0" y="12460"/>
                            <a:pt x="14018" y="0"/>
                            <a:pt x="31310" y="0"/>
                          </a:cubicBezTo>
                          <a:cubicBezTo>
                            <a:pt x="48602" y="0"/>
                            <a:pt x="62621" y="12461"/>
                            <a:pt x="62621" y="27831"/>
                          </a:cubicBezTo>
                          <a:close/>
                        </a:path>
                      </a:pathLst>
                    </a:custGeom>
                    <a:solidFill>
                      <a:srgbClr val="FAC0C0"/>
                    </a:solidFill>
                    <a:ln w="34755" cap="flat">
                      <a:noFill/>
                      <a:prstDash val="solid"/>
                      <a:miter/>
                    </a:ln>
                  </p:spPr>
                  <p:txBody>
                    <a:bodyPr rtlCol="0" anchor="ctr"/>
                    <a:lstStyle/>
                    <a:p>
                      <a:endParaRPr lang="en-US"/>
                    </a:p>
                  </p:txBody>
                </p:sp>
                <p:sp>
                  <p:nvSpPr>
                    <p:cNvPr id="867" name="Freeform: Shape 866">
                      <a:extLst>
                        <a:ext uri="{FF2B5EF4-FFF2-40B4-BE49-F238E27FC236}">
                          <a16:creationId xmlns:a16="http://schemas.microsoft.com/office/drawing/2014/main" xmlns="" id="{AE82FED7-D332-4784-90E5-AFDD4133BA64}"/>
                        </a:ext>
                      </a:extLst>
                    </p:cNvPr>
                    <p:cNvSpPr/>
                    <p:nvPr/>
                  </p:nvSpPr>
                  <p:spPr>
                    <a:xfrm>
                      <a:off x="4333883" y="8217069"/>
                      <a:ext cx="66098" cy="59140"/>
                    </a:xfrm>
                    <a:custGeom>
                      <a:avLst/>
                      <a:gdLst>
                        <a:gd name="connsiteX0" fmla="*/ 0 w 66098"/>
                        <a:gd name="connsiteY0" fmla="*/ 31310 h 59140"/>
                        <a:gd name="connsiteX1" fmla="*/ 34789 w 66098"/>
                        <a:gd name="connsiteY1" fmla="*/ 59141 h 59140"/>
                        <a:gd name="connsiteX2" fmla="*/ 66098 w 66098"/>
                        <a:gd name="connsiteY2" fmla="*/ 27831 h 59140"/>
                        <a:gd name="connsiteX3" fmla="*/ 31310 w 66098"/>
                        <a:gd name="connsiteY3" fmla="*/ 0 h 59140"/>
                        <a:gd name="connsiteX4" fmla="*/ 0 w 66098"/>
                        <a:gd name="connsiteY4" fmla="*/ 31310 h 59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98" h="59140">
                          <a:moveTo>
                            <a:pt x="0" y="31310"/>
                          </a:moveTo>
                          <a:cubicBezTo>
                            <a:pt x="0" y="48704"/>
                            <a:pt x="17394" y="59141"/>
                            <a:pt x="34789" y="59141"/>
                          </a:cubicBezTo>
                          <a:cubicBezTo>
                            <a:pt x="52183" y="59141"/>
                            <a:pt x="66098" y="45225"/>
                            <a:pt x="66098" y="27831"/>
                          </a:cubicBezTo>
                          <a:cubicBezTo>
                            <a:pt x="66098" y="10437"/>
                            <a:pt x="48704" y="0"/>
                            <a:pt x="31310" y="0"/>
                          </a:cubicBezTo>
                          <a:cubicBezTo>
                            <a:pt x="13915" y="3479"/>
                            <a:pt x="0" y="17394"/>
                            <a:pt x="0" y="31310"/>
                          </a:cubicBezTo>
                          <a:close/>
                        </a:path>
                      </a:pathLst>
                    </a:custGeom>
                    <a:solidFill>
                      <a:srgbClr val="FABFBF"/>
                    </a:solidFill>
                    <a:ln w="34755" cap="flat">
                      <a:noFill/>
                      <a:prstDash val="solid"/>
                      <a:miter/>
                    </a:ln>
                  </p:spPr>
                  <p:txBody>
                    <a:bodyPr rtlCol="0" anchor="ctr"/>
                    <a:lstStyle/>
                    <a:p>
                      <a:endParaRPr lang="en-US"/>
                    </a:p>
                  </p:txBody>
                </p:sp>
                <p:sp>
                  <p:nvSpPr>
                    <p:cNvPr id="868" name="Freeform: Shape 867">
                      <a:extLst>
                        <a:ext uri="{FF2B5EF4-FFF2-40B4-BE49-F238E27FC236}">
                          <a16:creationId xmlns:a16="http://schemas.microsoft.com/office/drawing/2014/main" xmlns="" id="{8F497E89-6BBA-48BF-9048-EE7BFB3F0DDE}"/>
                        </a:ext>
                      </a:extLst>
                    </p:cNvPr>
                    <p:cNvSpPr/>
                    <p:nvPr/>
                  </p:nvSpPr>
                  <p:spPr>
                    <a:xfrm>
                      <a:off x="4333883" y="8217069"/>
                      <a:ext cx="66098" cy="59140"/>
                    </a:xfrm>
                    <a:custGeom>
                      <a:avLst/>
                      <a:gdLst>
                        <a:gd name="connsiteX0" fmla="*/ 0 w 66098"/>
                        <a:gd name="connsiteY0" fmla="*/ 31310 h 59140"/>
                        <a:gd name="connsiteX1" fmla="*/ 34789 w 66098"/>
                        <a:gd name="connsiteY1" fmla="*/ 59141 h 59140"/>
                        <a:gd name="connsiteX2" fmla="*/ 66098 w 66098"/>
                        <a:gd name="connsiteY2" fmla="*/ 27831 h 59140"/>
                        <a:gd name="connsiteX3" fmla="*/ 31310 w 66098"/>
                        <a:gd name="connsiteY3" fmla="*/ 0 h 59140"/>
                        <a:gd name="connsiteX4" fmla="*/ 0 w 66098"/>
                        <a:gd name="connsiteY4" fmla="*/ 31310 h 59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98" h="59140">
                          <a:moveTo>
                            <a:pt x="0" y="31310"/>
                          </a:moveTo>
                          <a:cubicBezTo>
                            <a:pt x="0" y="48704"/>
                            <a:pt x="17394" y="59141"/>
                            <a:pt x="34789" y="59141"/>
                          </a:cubicBezTo>
                          <a:cubicBezTo>
                            <a:pt x="52183" y="59141"/>
                            <a:pt x="66098" y="45225"/>
                            <a:pt x="66098" y="27831"/>
                          </a:cubicBezTo>
                          <a:cubicBezTo>
                            <a:pt x="66098" y="10437"/>
                            <a:pt x="48704" y="0"/>
                            <a:pt x="31310" y="0"/>
                          </a:cubicBezTo>
                          <a:cubicBezTo>
                            <a:pt x="13915" y="3479"/>
                            <a:pt x="0" y="17394"/>
                            <a:pt x="0" y="31310"/>
                          </a:cubicBezTo>
                          <a:close/>
                        </a:path>
                      </a:pathLst>
                    </a:custGeom>
                    <a:solidFill>
                      <a:srgbClr val="FABEBE"/>
                    </a:solidFill>
                    <a:ln w="34755" cap="flat">
                      <a:noFill/>
                      <a:prstDash val="solid"/>
                      <a:miter/>
                    </a:ln>
                  </p:spPr>
                  <p:txBody>
                    <a:bodyPr rtlCol="0" anchor="ctr"/>
                    <a:lstStyle/>
                    <a:p>
                      <a:endParaRPr lang="en-US"/>
                    </a:p>
                  </p:txBody>
                </p:sp>
                <p:sp>
                  <p:nvSpPr>
                    <p:cNvPr id="869" name="Freeform: Shape 868">
                      <a:extLst>
                        <a:ext uri="{FF2B5EF4-FFF2-40B4-BE49-F238E27FC236}">
                          <a16:creationId xmlns:a16="http://schemas.microsoft.com/office/drawing/2014/main" xmlns="" id="{94AF9F64-9B7D-4687-AEE9-ECC3FC3613A6}"/>
                        </a:ext>
                      </a:extLst>
                    </p:cNvPr>
                    <p:cNvSpPr/>
                    <p:nvPr/>
                  </p:nvSpPr>
                  <p:spPr>
                    <a:xfrm>
                      <a:off x="4333883" y="8217069"/>
                      <a:ext cx="66098" cy="59140"/>
                    </a:xfrm>
                    <a:custGeom>
                      <a:avLst/>
                      <a:gdLst>
                        <a:gd name="connsiteX0" fmla="*/ 0 w 66098"/>
                        <a:gd name="connsiteY0" fmla="*/ 31310 h 59140"/>
                        <a:gd name="connsiteX1" fmla="*/ 34789 w 66098"/>
                        <a:gd name="connsiteY1" fmla="*/ 59141 h 59140"/>
                        <a:gd name="connsiteX2" fmla="*/ 66098 w 66098"/>
                        <a:gd name="connsiteY2" fmla="*/ 27831 h 59140"/>
                        <a:gd name="connsiteX3" fmla="*/ 31310 w 66098"/>
                        <a:gd name="connsiteY3" fmla="*/ 0 h 59140"/>
                        <a:gd name="connsiteX4" fmla="*/ 0 w 66098"/>
                        <a:gd name="connsiteY4" fmla="*/ 31310 h 59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98" h="59140">
                          <a:moveTo>
                            <a:pt x="0" y="31310"/>
                          </a:moveTo>
                          <a:cubicBezTo>
                            <a:pt x="0" y="45225"/>
                            <a:pt x="17394" y="59141"/>
                            <a:pt x="34789" y="59141"/>
                          </a:cubicBezTo>
                          <a:cubicBezTo>
                            <a:pt x="52183" y="59141"/>
                            <a:pt x="66098" y="45225"/>
                            <a:pt x="66098" y="27831"/>
                          </a:cubicBezTo>
                          <a:cubicBezTo>
                            <a:pt x="66098" y="13916"/>
                            <a:pt x="48704" y="0"/>
                            <a:pt x="31310" y="0"/>
                          </a:cubicBezTo>
                          <a:cubicBezTo>
                            <a:pt x="13915" y="3479"/>
                            <a:pt x="0" y="17394"/>
                            <a:pt x="0" y="31310"/>
                          </a:cubicBezTo>
                          <a:close/>
                        </a:path>
                      </a:pathLst>
                    </a:custGeom>
                    <a:solidFill>
                      <a:srgbClr val="FABDBD"/>
                    </a:solidFill>
                    <a:ln w="34755" cap="flat">
                      <a:noFill/>
                      <a:prstDash val="solid"/>
                      <a:miter/>
                    </a:ln>
                  </p:spPr>
                  <p:txBody>
                    <a:bodyPr rtlCol="0" anchor="ctr"/>
                    <a:lstStyle/>
                    <a:p>
                      <a:endParaRPr lang="en-US"/>
                    </a:p>
                  </p:txBody>
                </p:sp>
                <p:sp>
                  <p:nvSpPr>
                    <p:cNvPr id="870" name="Freeform: Shape 869">
                      <a:extLst>
                        <a:ext uri="{FF2B5EF4-FFF2-40B4-BE49-F238E27FC236}">
                          <a16:creationId xmlns:a16="http://schemas.microsoft.com/office/drawing/2014/main" xmlns="" id="{EEB8C4C6-A3AC-4386-8BFB-7D6825831314}"/>
                        </a:ext>
                      </a:extLst>
                    </p:cNvPr>
                    <p:cNvSpPr/>
                    <p:nvPr/>
                  </p:nvSpPr>
                  <p:spPr>
                    <a:xfrm>
                      <a:off x="4336825" y="8216528"/>
                      <a:ext cx="60214" cy="56743"/>
                    </a:xfrm>
                    <a:custGeom>
                      <a:avLst/>
                      <a:gdLst>
                        <a:gd name="connsiteX0" fmla="*/ 537 w 60214"/>
                        <a:gd name="connsiteY0" fmla="*/ 31851 h 56743"/>
                        <a:gd name="connsiteX1" fmla="*/ 31847 w 60214"/>
                        <a:gd name="connsiteY1" fmla="*/ 56203 h 56743"/>
                        <a:gd name="connsiteX2" fmla="*/ 59677 w 60214"/>
                        <a:gd name="connsiteY2" fmla="*/ 24893 h 56743"/>
                        <a:gd name="connsiteX3" fmla="*/ 28367 w 60214"/>
                        <a:gd name="connsiteY3" fmla="*/ 541 h 56743"/>
                        <a:gd name="connsiteX4" fmla="*/ 537 w 60214"/>
                        <a:gd name="connsiteY4" fmla="*/ 31851 h 56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14" h="56743">
                          <a:moveTo>
                            <a:pt x="537" y="31851"/>
                          </a:moveTo>
                          <a:cubicBezTo>
                            <a:pt x="537" y="45766"/>
                            <a:pt x="14452" y="59682"/>
                            <a:pt x="31847" y="56203"/>
                          </a:cubicBezTo>
                          <a:cubicBezTo>
                            <a:pt x="49241" y="56203"/>
                            <a:pt x="63156" y="42287"/>
                            <a:pt x="59677" y="24893"/>
                          </a:cubicBezTo>
                          <a:cubicBezTo>
                            <a:pt x="59677" y="10977"/>
                            <a:pt x="42283" y="-2938"/>
                            <a:pt x="28367" y="541"/>
                          </a:cubicBezTo>
                          <a:cubicBezTo>
                            <a:pt x="10973" y="4019"/>
                            <a:pt x="-2942" y="17935"/>
                            <a:pt x="537" y="31851"/>
                          </a:cubicBezTo>
                          <a:close/>
                        </a:path>
                      </a:pathLst>
                    </a:custGeom>
                    <a:solidFill>
                      <a:srgbClr val="FABCBC"/>
                    </a:solidFill>
                    <a:ln w="34755" cap="flat">
                      <a:noFill/>
                      <a:prstDash val="solid"/>
                      <a:miter/>
                    </a:ln>
                  </p:spPr>
                  <p:txBody>
                    <a:bodyPr rtlCol="0" anchor="ctr"/>
                    <a:lstStyle/>
                    <a:p>
                      <a:endParaRPr lang="en-US"/>
                    </a:p>
                  </p:txBody>
                </p:sp>
                <p:sp>
                  <p:nvSpPr>
                    <p:cNvPr id="871" name="Freeform: Shape 870">
                      <a:extLst>
                        <a:ext uri="{FF2B5EF4-FFF2-40B4-BE49-F238E27FC236}">
                          <a16:creationId xmlns:a16="http://schemas.microsoft.com/office/drawing/2014/main" xmlns="" id="{CBB212A2-CC5D-4E4D-9D5A-9CBB64BC69C3}"/>
                        </a:ext>
                      </a:extLst>
                    </p:cNvPr>
                    <p:cNvSpPr/>
                    <p:nvPr/>
                  </p:nvSpPr>
                  <p:spPr>
                    <a:xfrm>
                      <a:off x="4336825" y="8220007"/>
                      <a:ext cx="60214" cy="53264"/>
                    </a:xfrm>
                    <a:custGeom>
                      <a:avLst/>
                      <a:gdLst>
                        <a:gd name="connsiteX0" fmla="*/ 537 w 60214"/>
                        <a:gd name="connsiteY0" fmla="*/ 28372 h 53264"/>
                        <a:gd name="connsiteX1" fmla="*/ 31847 w 60214"/>
                        <a:gd name="connsiteY1" fmla="*/ 52724 h 53264"/>
                        <a:gd name="connsiteX2" fmla="*/ 59677 w 60214"/>
                        <a:gd name="connsiteY2" fmla="*/ 24893 h 53264"/>
                        <a:gd name="connsiteX3" fmla="*/ 28367 w 60214"/>
                        <a:gd name="connsiteY3" fmla="*/ 541 h 53264"/>
                        <a:gd name="connsiteX4" fmla="*/ 537 w 60214"/>
                        <a:gd name="connsiteY4" fmla="*/ 28372 h 532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14" h="53264">
                          <a:moveTo>
                            <a:pt x="537" y="28372"/>
                          </a:moveTo>
                          <a:cubicBezTo>
                            <a:pt x="537" y="42287"/>
                            <a:pt x="14452" y="56203"/>
                            <a:pt x="31847" y="52724"/>
                          </a:cubicBezTo>
                          <a:cubicBezTo>
                            <a:pt x="49241" y="52724"/>
                            <a:pt x="63156" y="38808"/>
                            <a:pt x="59677" y="24893"/>
                          </a:cubicBezTo>
                          <a:cubicBezTo>
                            <a:pt x="59677" y="10977"/>
                            <a:pt x="45762" y="-2938"/>
                            <a:pt x="28367" y="541"/>
                          </a:cubicBezTo>
                          <a:cubicBezTo>
                            <a:pt x="10973" y="541"/>
                            <a:pt x="-2942" y="14456"/>
                            <a:pt x="537" y="28372"/>
                          </a:cubicBezTo>
                          <a:close/>
                        </a:path>
                      </a:pathLst>
                    </a:custGeom>
                    <a:solidFill>
                      <a:srgbClr val="FABBBB"/>
                    </a:solidFill>
                    <a:ln w="34755" cap="flat">
                      <a:noFill/>
                      <a:prstDash val="solid"/>
                      <a:miter/>
                    </a:ln>
                  </p:spPr>
                  <p:txBody>
                    <a:bodyPr rtlCol="0" anchor="ctr"/>
                    <a:lstStyle/>
                    <a:p>
                      <a:endParaRPr lang="en-US"/>
                    </a:p>
                  </p:txBody>
                </p:sp>
                <p:sp>
                  <p:nvSpPr>
                    <p:cNvPr id="872" name="Freeform: Shape 871">
                      <a:extLst>
                        <a:ext uri="{FF2B5EF4-FFF2-40B4-BE49-F238E27FC236}">
                          <a16:creationId xmlns:a16="http://schemas.microsoft.com/office/drawing/2014/main" xmlns="" id="{49663EA9-2B50-4407-8862-BB7C95537F5A}"/>
                        </a:ext>
                      </a:extLst>
                    </p:cNvPr>
                    <p:cNvSpPr/>
                    <p:nvPr/>
                  </p:nvSpPr>
                  <p:spPr>
                    <a:xfrm rot="10587406">
                      <a:off x="4337052" y="8219733"/>
                      <a:ext cx="62620" cy="55662"/>
                    </a:xfrm>
                    <a:custGeom>
                      <a:avLst/>
                      <a:gdLst>
                        <a:gd name="connsiteX0" fmla="*/ 62621 w 62620"/>
                        <a:gd name="connsiteY0" fmla="*/ 27831 h 55662"/>
                        <a:gd name="connsiteX1" fmla="*/ 31310 w 62620"/>
                        <a:gd name="connsiteY1" fmla="*/ 55663 h 55662"/>
                        <a:gd name="connsiteX2" fmla="*/ 0 w 62620"/>
                        <a:gd name="connsiteY2" fmla="*/ 27831 h 55662"/>
                        <a:gd name="connsiteX3" fmla="*/ 31310 w 62620"/>
                        <a:gd name="connsiteY3" fmla="*/ 0 h 55662"/>
                        <a:gd name="connsiteX4" fmla="*/ 62621 w 62620"/>
                        <a:gd name="connsiteY4" fmla="*/ 27831 h 556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20" h="55662">
                          <a:moveTo>
                            <a:pt x="62621" y="27831"/>
                          </a:moveTo>
                          <a:cubicBezTo>
                            <a:pt x="62621" y="43202"/>
                            <a:pt x="48602" y="55663"/>
                            <a:pt x="31310" y="55663"/>
                          </a:cubicBezTo>
                          <a:cubicBezTo>
                            <a:pt x="14018" y="55663"/>
                            <a:pt x="0" y="43202"/>
                            <a:pt x="0" y="27831"/>
                          </a:cubicBezTo>
                          <a:cubicBezTo>
                            <a:pt x="0" y="12460"/>
                            <a:pt x="14018" y="0"/>
                            <a:pt x="31310" y="0"/>
                          </a:cubicBezTo>
                          <a:cubicBezTo>
                            <a:pt x="48602" y="0"/>
                            <a:pt x="62621" y="12461"/>
                            <a:pt x="62621" y="27831"/>
                          </a:cubicBezTo>
                          <a:close/>
                        </a:path>
                      </a:pathLst>
                    </a:custGeom>
                    <a:solidFill>
                      <a:srgbClr val="FABABA"/>
                    </a:solidFill>
                    <a:ln w="34755" cap="flat">
                      <a:noFill/>
                      <a:prstDash val="solid"/>
                      <a:miter/>
                    </a:ln>
                  </p:spPr>
                  <p:txBody>
                    <a:bodyPr rtlCol="0" anchor="ctr"/>
                    <a:lstStyle/>
                    <a:p>
                      <a:endParaRPr lang="en-US"/>
                    </a:p>
                  </p:txBody>
                </p:sp>
                <p:sp>
                  <p:nvSpPr>
                    <p:cNvPr id="873" name="Freeform: Shape 872">
                      <a:extLst>
                        <a:ext uri="{FF2B5EF4-FFF2-40B4-BE49-F238E27FC236}">
                          <a16:creationId xmlns:a16="http://schemas.microsoft.com/office/drawing/2014/main" xmlns="" id="{24D44B21-A902-48DC-A5C7-1B546B424A02}"/>
                        </a:ext>
                      </a:extLst>
                    </p:cNvPr>
                    <p:cNvSpPr/>
                    <p:nvPr/>
                  </p:nvSpPr>
                  <p:spPr>
                    <a:xfrm>
                      <a:off x="4337362" y="8220007"/>
                      <a:ext cx="59140" cy="52723"/>
                    </a:xfrm>
                    <a:custGeom>
                      <a:avLst/>
                      <a:gdLst>
                        <a:gd name="connsiteX0" fmla="*/ 0 w 59140"/>
                        <a:gd name="connsiteY0" fmla="*/ 28372 h 52723"/>
                        <a:gd name="connsiteX1" fmla="*/ 31310 w 59140"/>
                        <a:gd name="connsiteY1" fmla="*/ 52724 h 52723"/>
                        <a:gd name="connsiteX2" fmla="*/ 59141 w 59140"/>
                        <a:gd name="connsiteY2" fmla="*/ 24893 h 52723"/>
                        <a:gd name="connsiteX3" fmla="*/ 27831 w 59140"/>
                        <a:gd name="connsiteY3" fmla="*/ 541 h 52723"/>
                        <a:gd name="connsiteX4" fmla="*/ 0 w 59140"/>
                        <a:gd name="connsiteY4" fmla="*/ 28372 h 52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40" h="52723">
                          <a:moveTo>
                            <a:pt x="0" y="28372"/>
                          </a:moveTo>
                          <a:cubicBezTo>
                            <a:pt x="0" y="42287"/>
                            <a:pt x="13916" y="52724"/>
                            <a:pt x="31310" y="52724"/>
                          </a:cubicBezTo>
                          <a:cubicBezTo>
                            <a:pt x="48704" y="52724"/>
                            <a:pt x="59141" y="38808"/>
                            <a:pt x="59141" y="24893"/>
                          </a:cubicBezTo>
                          <a:cubicBezTo>
                            <a:pt x="59141" y="10977"/>
                            <a:pt x="45225" y="-2938"/>
                            <a:pt x="27831" y="541"/>
                          </a:cubicBezTo>
                          <a:cubicBezTo>
                            <a:pt x="10436" y="541"/>
                            <a:pt x="0" y="14456"/>
                            <a:pt x="0" y="28372"/>
                          </a:cubicBezTo>
                          <a:close/>
                        </a:path>
                      </a:pathLst>
                    </a:custGeom>
                    <a:solidFill>
                      <a:srgbClr val="FAB9B9"/>
                    </a:solidFill>
                    <a:ln w="34755" cap="flat">
                      <a:noFill/>
                      <a:prstDash val="solid"/>
                      <a:miter/>
                    </a:ln>
                  </p:spPr>
                  <p:txBody>
                    <a:bodyPr rtlCol="0" anchor="ctr"/>
                    <a:lstStyle/>
                    <a:p>
                      <a:endParaRPr lang="en-US"/>
                    </a:p>
                  </p:txBody>
                </p:sp>
                <p:sp>
                  <p:nvSpPr>
                    <p:cNvPr id="874" name="Freeform: Shape 873">
                      <a:extLst>
                        <a:ext uri="{FF2B5EF4-FFF2-40B4-BE49-F238E27FC236}">
                          <a16:creationId xmlns:a16="http://schemas.microsoft.com/office/drawing/2014/main" xmlns="" id="{69ECE889-340E-4F95-8C72-A6CE555F2789}"/>
                        </a:ext>
                      </a:extLst>
                    </p:cNvPr>
                    <p:cNvSpPr/>
                    <p:nvPr/>
                  </p:nvSpPr>
                  <p:spPr>
                    <a:xfrm rot="10581604">
                      <a:off x="4337014" y="8219737"/>
                      <a:ext cx="62620" cy="55662"/>
                    </a:xfrm>
                    <a:custGeom>
                      <a:avLst/>
                      <a:gdLst>
                        <a:gd name="connsiteX0" fmla="*/ 62621 w 62620"/>
                        <a:gd name="connsiteY0" fmla="*/ 27832 h 55662"/>
                        <a:gd name="connsiteX1" fmla="*/ 31310 w 62620"/>
                        <a:gd name="connsiteY1" fmla="*/ 55663 h 55662"/>
                        <a:gd name="connsiteX2" fmla="*/ 0 w 62620"/>
                        <a:gd name="connsiteY2" fmla="*/ 27832 h 55662"/>
                        <a:gd name="connsiteX3" fmla="*/ 31310 w 62620"/>
                        <a:gd name="connsiteY3" fmla="*/ 0 h 55662"/>
                        <a:gd name="connsiteX4" fmla="*/ 62621 w 62620"/>
                        <a:gd name="connsiteY4" fmla="*/ 27832 h 556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20" h="55662">
                          <a:moveTo>
                            <a:pt x="62621" y="27832"/>
                          </a:moveTo>
                          <a:cubicBezTo>
                            <a:pt x="62621" y="43202"/>
                            <a:pt x="48603" y="55663"/>
                            <a:pt x="31310" y="55663"/>
                          </a:cubicBezTo>
                          <a:cubicBezTo>
                            <a:pt x="14018" y="55663"/>
                            <a:pt x="0" y="43202"/>
                            <a:pt x="0" y="27832"/>
                          </a:cubicBezTo>
                          <a:cubicBezTo>
                            <a:pt x="0" y="12461"/>
                            <a:pt x="14018" y="0"/>
                            <a:pt x="31310" y="0"/>
                          </a:cubicBezTo>
                          <a:cubicBezTo>
                            <a:pt x="48603" y="0"/>
                            <a:pt x="62621" y="12461"/>
                            <a:pt x="62621" y="27832"/>
                          </a:cubicBezTo>
                          <a:close/>
                        </a:path>
                      </a:pathLst>
                    </a:custGeom>
                    <a:solidFill>
                      <a:srgbClr val="FAB8B8"/>
                    </a:solidFill>
                    <a:ln w="34756" cap="flat">
                      <a:noFill/>
                      <a:prstDash val="solid"/>
                      <a:miter/>
                    </a:ln>
                  </p:spPr>
                  <p:txBody>
                    <a:bodyPr rtlCol="0" anchor="ctr"/>
                    <a:lstStyle/>
                    <a:p>
                      <a:endParaRPr lang="en-US"/>
                    </a:p>
                  </p:txBody>
                </p:sp>
                <p:sp>
                  <p:nvSpPr>
                    <p:cNvPr id="875" name="Freeform: Shape 874">
                      <a:extLst>
                        <a:ext uri="{FF2B5EF4-FFF2-40B4-BE49-F238E27FC236}">
                          <a16:creationId xmlns:a16="http://schemas.microsoft.com/office/drawing/2014/main" xmlns="" id="{A696F5A0-07B1-4E92-A690-9DE0E2F9D0CA}"/>
                        </a:ext>
                      </a:extLst>
                    </p:cNvPr>
                    <p:cNvSpPr/>
                    <p:nvPr/>
                  </p:nvSpPr>
                  <p:spPr>
                    <a:xfrm>
                      <a:off x="4337362" y="8220548"/>
                      <a:ext cx="59140" cy="52183"/>
                    </a:xfrm>
                    <a:custGeom>
                      <a:avLst/>
                      <a:gdLst>
                        <a:gd name="connsiteX0" fmla="*/ 0 w 59140"/>
                        <a:gd name="connsiteY0" fmla="*/ 27831 h 52183"/>
                        <a:gd name="connsiteX1" fmla="*/ 31310 w 59140"/>
                        <a:gd name="connsiteY1" fmla="*/ 52183 h 52183"/>
                        <a:gd name="connsiteX2" fmla="*/ 59141 w 59140"/>
                        <a:gd name="connsiteY2" fmla="*/ 24352 h 52183"/>
                        <a:gd name="connsiteX3" fmla="*/ 27831 w 59140"/>
                        <a:gd name="connsiteY3" fmla="*/ 0 h 52183"/>
                        <a:gd name="connsiteX4" fmla="*/ 0 w 59140"/>
                        <a:gd name="connsiteY4" fmla="*/ 27831 h 52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40" h="52183">
                          <a:moveTo>
                            <a:pt x="0" y="27831"/>
                          </a:moveTo>
                          <a:cubicBezTo>
                            <a:pt x="0" y="41747"/>
                            <a:pt x="13916" y="52183"/>
                            <a:pt x="31310" y="52183"/>
                          </a:cubicBezTo>
                          <a:cubicBezTo>
                            <a:pt x="48704" y="52183"/>
                            <a:pt x="59141" y="38268"/>
                            <a:pt x="59141" y="24352"/>
                          </a:cubicBezTo>
                          <a:cubicBezTo>
                            <a:pt x="59141" y="10437"/>
                            <a:pt x="45225" y="0"/>
                            <a:pt x="27831" y="0"/>
                          </a:cubicBezTo>
                          <a:cubicBezTo>
                            <a:pt x="10436" y="3479"/>
                            <a:pt x="0" y="13916"/>
                            <a:pt x="0" y="27831"/>
                          </a:cubicBezTo>
                          <a:close/>
                        </a:path>
                      </a:pathLst>
                    </a:custGeom>
                    <a:solidFill>
                      <a:srgbClr val="FAB7B7"/>
                    </a:solidFill>
                    <a:ln w="34755" cap="flat">
                      <a:noFill/>
                      <a:prstDash val="solid"/>
                      <a:miter/>
                    </a:ln>
                  </p:spPr>
                  <p:txBody>
                    <a:bodyPr rtlCol="0" anchor="ctr"/>
                    <a:lstStyle/>
                    <a:p>
                      <a:endParaRPr lang="en-US"/>
                    </a:p>
                  </p:txBody>
                </p:sp>
                <p:sp>
                  <p:nvSpPr>
                    <p:cNvPr id="876" name="Freeform: Shape 875">
                      <a:extLst>
                        <a:ext uri="{FF2B5EF4-FFF2-40B4-BE49-F238E27FC236}">
                          <a16:creationId xmlns:a16="http://schemas.microsoft.com/office/drawing/2014/main" xmlns="" id="{F8408B59-71B6-4D4B-B122-CDB34EE7BDF3}"/>
                        </a:ext>
                      </a:extLst>
                    </p:cNvPr>
                    <p:cNvSpPr/>
                    <p:nvPr/>
                  </p:nvSpPr>
                  <p:spPr>
                    <a:xfrm rot="10588688">
                      <a:off x="4340653" y="8219786"/>
                      <a:ext cx="55661" cy="55661"/>
                    </a:xfrm>
                    <a:custGeom>
                      <a:avLst/>
                      <a:gdLst>
                        <a:gd name="connsiteX0" fmla="*/ 55661 w 55661"/>
                        <a:gd name="connsiteY0" fmla="*/ 27831 h 55661"/>
                        <a:gd name="connsiteX1" fmla="*/ 27831 w 55661"/>
                        <a:gd name="connsiteY1" fmla="*/ 55661 h 55661"/>
                        <a:gd name="connsiteX2" fmla="*/ 0 w 55661"/>
                        <a:gd name="connsiteY2" fmla="*/ 27831 h 55661"/>
                        <a:gd name="connsiteX3" fmla="*/ 27831 w 55661"/>
                        <a:gd name="connsiteY3" fmla="*/ 0 h 55661"/>
                        <a:gd name="connsiteX4" fmla="*/ 55661 w 55661"/>
                        <a:gd name="connsiteY4" fmla="*/ 27831 h 556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61" h="55661">
                          <a:moveTo>
                            <a:pt x="55661" y="27831"/>
                          </a:moveTo>
                          <a:cubicBezTo>
                            <a:pt x="55661" y="43201"/>
                            <a:pt x="43201" y="55661"/>
                            <a:pt x="27831" y="55661"/>
                          </a:cubicBezTo>
                          <a:cubicBezTo>
                            <a:pt x="12460" y="55661"/>
                            <a:pt x="0" y="43201"/>
                            <a:pt x="0" y="27831"/>
                          </a:cubicBezTo>
                          <a:cubicBezTo>
                            <a:pt x="0" y="12460"/>
                            <a:pt x="12460" y="0"/>
                            <a:pt x="27831" y="0"/>
                          </a:cubicBezTo>
                          <a:cubicBezTo>
                            <a:pt x="43201" y="0"/>
                            <a:pt x="55661" y="12460"/>
                            <a:pt x="55661" y="27831"/>
                          </a:cubicBezTo>
                          <a:close/>
                        </a:path>
                      </a:pathLst>
                    </a:custGeom>
                    <a:solidFill>
                      <a:srgbClr val="FAB6B6"/>
                    </a:solidFill>
                    <a:ln w="34755" cap="flat">
                      <a:noFill/>
                      <a:prstDash val="solid"/>
                      <a:miter/>
                    </a:ln>
                  </p:spPr>
                  <p:txBody>
                    <a:bodyPr rtlCol="0" anchor="ctr"/>
                    <a:lstStyle/>
                    <a:p>
                      <a:endParaRPr lang="en-US"/>
                    </a:p>
                  </p:txBody>
                </p:sp>
                <p:sp>
                  <p:nvSpPr>
                    <p:cNvPr id="877" name="Freeform: Shape 876">
                      <a:extLst>
                        <a:ext uri="{FF2B5EF4-FFF2-40B4-BE49-F238E27FC236}">
                          <a16:creationId xmlns:a16="http://schemas.microsoft.com/office/drawing/2014/main" xmlns="" id="{7028002E-094B-468A-8AB4-BF3FD1E6C27A}"/>
                        </a:ext>
                      </a:extLst>
                    </p:cNvPr>
                    <p:cNvSpPr/>
                    <p:nvPr/>
                  </p:nvSpPr>
                  <p:spPr>
                    <a:xfrm rot="10587079">
                      <a:off x="4340498" y="8223221"/>
                      <a:ext cx="55662" cy="48705"/>
                    </a:xfrm>
                    <a:custGeom>
                      <a:avLst/>
                      <a:gdLst>
                        <a:gd name="connsiteX0" fmla="*/ 55663 w 55662"/>
                        <a:gd name="connsiteY0" fmla="*/ 24353 h 48705"/>
                        <a:gd name="connsiteX1" fmla="*/ 27831 w 55662"/>
                        <a:gd name="connsiteY1" fmla="*/ 48705 h 48705"/>
                        <a:gd name="connsiteX2" fmla="*/ 0 w 55662"/>
                        <a:gd name="connsiteY2" fmla="*/ 24353 h 48705"/>
                        <a:gd name="connsiteX3" fmla="*/ 27831 w 55662"/>
                        <a:gd name="connsiteY3" fmla="*/ 0 h 48705"/>
                        <a:gd name="connsiteX4" fmla="*/ 55663 w 55662"/>
                        <a:gd name="connsiteY4" fmla="*/ 24353 h 48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62" h="48705">
                          <a:moveTo>
                            <a:pt x="55663" y="24353"/>
                          </a:moveTo>
                          <a:cubicBezTo>
                            <a:pt x="55663" y="37802"/>
                            <a:pt x="43203" y="48705"/>
                            <a:pt x="27831" y="48705"/>
                          </a:cubicBezTo>
                          <a:cubicBezTo>
                            <a:pt x="12461" y="48705"/>
                            <a:pt x="0" y="37802"/>
                            <a:pt x="0" y="24353"/>
                          </a:cubicBezTo>
                          <a:cubicBezTo>
                            <a:pt x="0" y="10903"/>
                            <a:pt x="12460" y="0"/>
                            <a:pt x="27831" y="0"/>
                          </a:cubicBezTo>
                          <a:cubicBezTo>
                            <a:pt x="43202" y="0"/>
                            <a:pt x="55663" y="10903"/>
                            <a:pt x="55663" y="24353"/>
                          </a:cubicBezTo>
                          <a:close/>
                        </a:path>
                      </a:pathLst>
                    </a:custGeom>
                    <a:solidFill>
                      <a:srgbClr val="F9B5B5"/>
                    </a:solidFill>
                    <a:ln w="34756" cap="flat">
                      <a:noFill/>
                      <a:prstDash val="solid"/>
                      <a:miter/>
                    </a:ln>
                  </p:spPr>
                  <p:txBody>
                    <a:bodyPr rtlCol="0" anchor="ctr"/>
                    <a:lstStyle/>
                    <a:p>
                      <a:endParaRPr lang="en-US"/>
                    </a:p>
                  </p:txBody>
                </p:sp>
                <p:sp>
                  <p:nvSpPr>
                    <p:cNvPr id="878" name="Freeform: Shape 877">
                      <a:extLst>
                        <a:ext uri="{FF2B5EF4-FFF2-40B4-BE49-F238E27FC236}">
                          <a16:creationId xmlns:a16="http://schemas.microsoft.com/office/drawing/2014/main" xmlns="" id="{5976FDA5-58AE-45E5-B100-02E01A29AAB6}"/>
                        </a:ext>
                      </a:extLst>
                    </p:cNvPr>
                    <p:cNvSpPr/>
                    <p:nvPr/>
                  </p:nvSpPr>
                  <p:spPr>
                    <a:xfrm rot="10584439">
                      <a:off x="4340746" y="8223298"/>
                      <a:ext cx="55660" cy="48702"/>
                    </a:xfrm>
                    <a:custGeom>
                      <a:avLst/>
                      <a:gdLst>
                        <a:gd name="connsiteX0" fmla="*/ 55660 w 55660"/>
                        <a:gd name="connsiteY0" fmla="*/ 24351 h 48702"/>
                        <a:gd name="connsiteX1" fmla="*/ 27830 w 55660"/>
                        <a:gd name="connsiteY1" fmla="*/ 48703 h 48702"/>
                        <a:gd name="connsiteX2" fmla="*/ 0 w 55660"/>
                        <a:gd name="connsiteY2" fmla="*/ 24351 h 48702"/>
                        <a:gd name="connsiteX3" fmla="*/ 27830 w 55660"/>
                        <a:gd name="connsiteY3" fmla="*/ 0 h 48702"/>
                        <a:gd name="connsiteX4" fmla="*/ 55660 w 55660"/>
                        <a:gd name="connsiteY4" fmla="*/ 24351 h 48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60" h="48702">
                          <a:moveTo>
                            <a:pt x="55660" y="24351"/>
                          </a:moveTo>
                          <a:cubicBezTo>
                            <a:pt x="55660" y="37800"/>
                            <a:pt x="43200" y="48703"/>
                            <a:pt x="27830" y="48703"/>
                          </a:cubicBezTo>
                          <a:cubicBezTo>
                            <a:pt x="12460" y="48703"/>
                            <a:pt x="0" y="37800"/>
                            <a:pt x="0" y="24351"/>
                          </a:cubicBezTo>
                          <a:cubicBezTo>
                            <a:pt x="0" y="10902"/>
                            <a:pt x="12460" y="0"/>
                            <a:pt x="27830" y="0"/>
                          </a:cubicBezTo>
                          <a:cubicBezTo>
                            <a:pt x="43200" y="0"/>
                            <a:pt x="55660" y="10902"/>
                            <a:pt x="55660" y="24351"/>
                          </a:cubicBezTo>
                          <a:close/>
                        </a:path>
                      </a:pathLst>
                    </a:custGeom>
                    <a:solidFill>
                      <a:srgbClr val="F9B4B4"/>
                    </a:solidFill>
                    <a:ln w="34754" cap="flat">
                      <a:noFill/>
                      <a:prstDash val="solid"/>
                      <a:miter/>
                    </a:ln>
                  </p:spPr>
                  <p:txBody>
                    <a:bodyPr rtlCol="0" anchor="ctr"/>
                    <a:lstStyle/>
                    <a:p>
                      <a:endParaRPr lang="en-US"/>
                    </a:p>
                  </p:txBody>
                </p:sp>
                <p:sp>
                  <p:nvSpPr>
                    <p:cNvPr id="879" name="Freeform: Shape 878">
                      <a:extLst>
                        <a:ext uri="{FF2B5EF4-FFF2-40B4-BE49-F238E27FC236}">
                          <a16:creationId xmlns:a16="http://schemas.microsoft.com/office/drawing/2014/main" xmlns="" id="{128D9B68-4351-4C76-9535-B460EBC29508}"/>
                        </a:ext>
                      </a:extLst>
                    </p:cNvPr>
                    <p:cNvSpPr/>
                    <p:nvPr/>
                  </p:nvSpPr>
                  <p:spPr>
                    <a:xfrm>
                      <a:off x="4337362" y="8220548"/>
                      <a:ext cx="59140" cy="52183"/>
                    </a:xfrm>
                    <a:custGeom>
                      <a:avLst/>
                      <a:gdLst>
                        <a:gd name="connsiteX0" fmla="*/ 0 w 59140"/>
                        <a:gd name="connsiteY0" fmla="*/ 27831 h 52183"/>
                        <a:gd name="connsiteX1" fmla="*/ 31310 w 59140"/>
                        <a:gd name="connsiteY1" fmla="*/ 52183 h 52183"/>
                        <a:gd name="connsiteX2" fmla="*/ 59141 w 59140"/>
                        <a:gd name="connsiteY2" fmla="*/ 24352 h 52183"/>
                        <a:gd name="connsiteX3" fmla="*/ 27831 w 59140"/>
                        <a:gd name="connsiteY3" fmla="*/ 0 h 52183"/>
                        <a:gd name="connsiteX4" fmla="*/ 0 w 59140"/>
                        <a:gd name="connsiteY4" fmla="*/ 27831 h 52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40" h="52183">
                          <a:moveTo>
                            <a:pt x="0" y="27831"/>
                          </a:moveTo>
                          <a:cubicBezTo>
                            <a:pt x="0" y="41747"/>
                            <a:pt x="13916" y="52183"/>
                            <a:pt x="31310" y="52183"/>
                          </a:cubicBezTo>
                          <a:cubicBezTo>
                            <a:pt x="48704" y="52183"/>
                            <a:pt x="59141" y="38268"/>
                            <a:pt x="59141" y="24352"/>
                          </a:cubicBezTo>
                          <a:cubicBezTo>
                            <a:pt x="59141" y="10437"/>
                            <a:pt x="45225" y="0"/>
                            <a:pt x="27831" y="0"/>
                          </a:cubicBezTo>
                          <a:cubicBezTo>
                            <a:pt x="13916" y="3479"/>
                            <a:pt x="0" y="13916"/>
                            <a:pt x="0" y="27831"/>
                          </a:cubicBezTo>
                          <a:close/>
                        </a:path>
                      </a:pathLst>
                    </a:custGeom>
                    <a:solidFill>
                      <a:srgbClr val="F9B3B3"/>
                    </a:solidFill>
                    <a:ln w="34755" cap="flat">
                      <a:noFill/>
                      <a:prstDash val="solid"/>
                      <a:miter/>
                    </a:ln>
                  </p:spPr>
                  <p:txBody>
                    <a:bodyPr rtlCol="0" anchor="ctr"/>
                    <a:lstStyle/>
                    <a:p>
                      <a:endParaRPr lang="en-US"/>
                    </a:p>
                  </p:txBody>
                </p:sp>
                <p:sp>
                  <p:nvSpPr>
                    <p:cNvPr id="880" name="Freeform: Shape 879">
                      <a:extLst>
                        <a:ext uri="{FF2B5EF4-FFF2-40B4-BE49-F238E27FC236}">
                          <a16:creationId xmlns:a16="http://schemas.microsoft.com/office/drawing/2014/main" xmlns="" id="{6718BF61-F327-43C6-86DA-0B3256D26113}"/>
                        </a:ext>
                      </a:extLst>
                    </p:cNvPr>
                    <p:cNvSpPr/>
                    <p:nvPr/>
                  </p:nvSpPr>
                  <p:spPr>
                    <a:xfrm>
                      <a:off x="4337362" y="8220548"/>
                      <a:ext cx="59140" cy="52183"/>
                    </a:xfrm>
                    <a:custGeom>
                      <a:avLst/>
                      <a:gdLst>
                        <a:gd name="connsiteX0" fmla="*/ 0 w 59140"/>
                        <a:gd name="connsiteY0" fmla="*/ 27831 h 52183"/>
                        <a:gd name="connsiteX1" fmla="*/ 31310 w 59140"/>
                        <a:gd name="connsiteY1" fmla="*/ 52183 h 52183"/>
                        <a:gd name="connsiteX2" fmla="*/ 59141 w 59140"/>
                        <a:gd name="connsiteY2" fmla="*/ 24352 h 52183"/>
                        <a:gd name="connsiteX3" fmla="*/ 27831 w 59140"/>
                        <a:gd name="connsiteY3" fmla="*/ 0 h 52183"/>
                        <a:gd name="connsiteX4" fmla="*/ 0 w 59140"/>
                        <a:gd name="connsiteY4" fmla="*/ 27831 h 52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40" h="52183">
                          <a:moveTo>
                            <a:pt x="0" y="27831"/>
                          </a:moveTo>
                          <a:cubicBezTo>
                            <a:pt x="0" y="41747"/>
                            <a:pt x="13916" y="52183"/>
                            <a:pt x="31310" y="52183"/>
                          </a:cubicBezTo>
                          <a:cubicBezTo>
                            <a:pt x="45225" y="52183"/>
                            <a:pt x="59141" y="38268"/>
                            <a:pt x="59141" y="24352"/>
                          </a:cubicBezTo>
                          <a:cubicBezTo>
                            <a:pt x="59141" y="10437"/>
                            <a:pt x="45225" y="0"/>
                            <a:pt x="27831" y="0"/>
                          </a:cubicBezTo>
                          <a:cubicBezTo>
                            <a:pt x="13916" y="3479"/>
                            <a:pt x="0" y="13916"/>
                            <a:pt x="0" y="27831"/>
                          </a:cubicBezTo>
                          <a:close/>
                        </a:path>
                      </a:pathLst>
                    </a:custGeom>
                    <a:solidFill>
                      <a:srgbClr val="F9B2B2"/>
                    </a:solidFill>
                    <a:ln w="34755" cap="flat">
                      <a:noFill/>
                      <a:prstDash val="solid"/>
                      <a:miter/>
                    </a:ln>
                  </p:spPr>
                  <p:txBody>
                    <a:bodyPr rtlCol="0" anchor="ctr"/>
                    <a:lstStyle/>
                    <a:p>
                      <a:endParaRPr lang="en-US"/>
                    </a:p>
                  </p:txBody>
                </p:sp>
                <p:sp>
                  <p:nvSpPr>
                    <p:cNvPr id="881" name="Freeform: Shape 880">
                      <a:extLst>
                        <a:ext uri="{FF2B5EF4-FFF2-40B4-BE49-F238E27FC236}">
                          <a16:creationId xmlns:a16="http://schemas.microsoft.com/office/drawing/2014/main" xmlns="" id="{7147540D-3C1D-4980-AE72-D2B7A054F84B}"/>
                        </a:ext>
                      </a:extLst>
                    </p:cNvPr>
                    <p:cNvSpPr/>
                    <p:nvPr/>
                  </p:nvSpPr>
                  <p:spPr>
                    <a:xfrm>
                      <a:off x="4340304" y="8220548"/>
                      <a:ext cx="56198" cy="52183"/>
                    </a:xfrm>
                    <a:custGeom>
                      <a:avLst/>
                      <a:gdLst>
                        <a:gd name="connsiteX0" fmla="*/ 537 w 56198"/>
                        <a:gd name="connsiteY0" fmla="*/ 27831 h 52183"/>
                        <a:gd name="connsiteX1" fmla="*/ 28368 w 56198"/>
                        <a:gd name="connsiteY1" fmla="*/ 52183 h 52183"/>
                        <a:gd name="connsiteX2" fmla="*/ 56199 w 56198"/>
                        <a:gd name="connsiteY2" fmla="*/ 24352 h 52183"/>
                        <a:gd name="connsiteX3" fmla="*/ 28368 w 56198"/>
                        <a:gd name="connsiteY3" fmla="*/ 0 h 52183"/>
                        <a:gd name="connsiteX4" fmla="*/ 537 w 56198"/>
                        <a:gd name="connsiteY4" fmla="*/ 27831 h 52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198" h="52183">
                          <a:moveTo>
                            <a:pt x="537" y="27831"/>
                          </a:moveTo>
                          <a:cubicBezTo>
                            <a:pt x="537" y="41747"/>
                            <a:pt x="14452" y="52183"/>
                            <a:pt x="28368" y="52183"/>
                          </a:cubicBezTo>
                          <a:cubicBezTo>
                            <a:pt x="42283" y="52183"/>
                            <a:pt x="56199" y="38268"/>
                            <a:pt x="56199" y="24352"/>
                          </a:cubicBezTo>
                          <a:cubicBezTo>
                            <a:pt x="56199" y="10437"/>
                            <a:pt x="42283" y="0"/>
                            <a:pt x="28368" y="0"/>
                          </a:cubicBezTo>
                          <a:cubicBezTo>
                            <a:pt x="10973" y="3479"/>
                            <a:pt x="-2942" y="13916"/>
                            <a:pt x="537" y="27831"/>
                          </a:cubicBezTo>
                          <a:close/>
                        </a:path>
                      </a:pathLst>
                    </a:custGeom>
                    <a:solidFill>
                      <a:srgbClr val="F9B1B1"/>
                    </a:solidFill>
                    <a:ln w="34755" cap="flat">
                      <a:noFill/>
                      <a:prstDash val="solid"/>
                      <a:miter/>
                    </a:ln>
                  </p:spPr>
                  <p:txBody>
                    <a:bodyPr rtlCol="0" anchor="ctr"/>
                    <a:lstStyle/>
                    <a:p>
                      <a:endParaRPr lang="en-US"/>
                    </a:p>
                  </p:txBody>
                </p:sp>
                <p:sp>
                  <p:nvSpPr>
                    <p:cNvPr id="882" name="Freeform: Shape 881">
                      <a:extLst>
                        <a:ext uri="{FF2B5EF4-FFF2-40B4-BE49-F238E27FC236}">
                          <a16:creationId xmlns:a16="http://schemas.microsoft.com/office/drawing/2014/main" xmlns="" id="{B3088705-FCEA-45E1-8EFE-113EC68A23A1}"/>
                        </a:ext>
                      </a:extLst>
                    </p:cNvPr>
                    <p:cNvSpPr/>
                    <p:nvPr/>
                  </p:nvSpPr>
                  <p:spPr>
                    <a:xfrm rot="10585260">
                      <a:off x="4340778" y="8223283"/>
                      <a:ext cx="55659" cy="48701"/>
                    </a:xfrm>
                    <a:custGeom>
                      <a:avLst/>
                      <a:gdLst>
                        <a:gd name="connsiteX0" fmla="*/ 55659 w 55659"/>
                        <a:gd name="connsiteY0" fmla="*/ 24351 h 48701"/>
                        <a:gd name="connsiteX1" fmla="*/ 27830 w 55659"/>
                        <a:gd name="connsiteY1" fmla="*/ 48702 h 48701"/>
                        <a:gd name="connsiteX2" fmla="*/ 0 w 55659"/>
                        <a:gd name="connsiteY2" fmla="*/ 24351 h 48701"/>
                        <a:gd name="connsiteX3" fmla="*/ 27830 w 55659"/>
                        <a:gd name="connsiteY3" fmla="*/ 0 h 48701"/>
                        <a:gd name="connsiteX4" fmla="*/ 55659 w 55659"/>
                        <a:gd name="connsiteY4" fmla="*/ 24351 h 48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59" h="48701">
                          <a:moveTo>
                            <a:pt x="55659" y="24351"/>
                          </a:moveTo>
                          <a:cubicBezTo>
                            <a:pt x="55659" y="37800"/>
                            <a:pt x="43200" y="48702"/>
                            <a:pt x="27830" y="48702"/>
                          </a:cubicBezTo>
                          <a:cubicBezTo>
                            <a:pt x="12460" y="48702"/>
                            <a:pt x="0" y="37800"/>
                            <a:pt x="0" y="24351"/>
                          </a:cubicBezTo>
                          <a:cubicBezTo>
                            <a:pt x="0" y="10902"/>
                            <a:pt x="12460" y="0"/>
                            <a:pt x="27830" y="0"/>
                          </a:cubicBezTo>
                          <a:cubicBezTo>
                            <a:pt x="43199" y="0"/>
                            <a:pt x="55659" y="10902"/>
                            <a:pt x="55659" y="24351"/>
                          </a:cubicBezTo>
                          <a:close/>
                        </a:path>
                      </a:pathLst>
                    </a:custGeom>
                    <a:solidFill>
                      <a:srgbClr val="F9B0B0"/>
                    </a:solidFill>
                    <a:ln w="34753" cap="flat">
                      <a:noFill/>
                      <a:prstDash val="solid"/>
                      <a:miter/>
                    </a:ln>
                  </p:spPr>
                  <p:txBody>
                    <a:bodyPr rtlCol="0" anchor="ctr"/>
                    <a:lstStyle/>
                    <a:p>
                      <a:endParaRPr lang="en-US"/>
                    </a:p>
                  </p:txBody>
                </p:sp>
                <p:sp>
                  <p:nvSpPr>
                    <p:cNvPr id="883" name="Freeform: Shape 882">
                      <a:extLst>
                        <a:ext uri="{FF2B5EF4-FFF2-40B4-BE49-F238E27FC236}">
                          <a16:creationId xmlns:a16="http://schemas.microsoft.com/office/drawing/2014/main" xmlns="" id="{3668FCE9-4A95-4D54-BFF8-E496E47930A5}"/>
                        </a:ext>
                      </a:extLst>
                    </p:cNvPr>
                    <p:cNvSpPr/>
                    <p:nvPr/>
                  </p:nvSpPr>
                  <p:spPr>
                    <a:xfrm>
                      <a:off x="4340300" y="8223352"/>
                      <a:ext cx="53264" cy="46573"/>
                    </a:xfrm>
                    <a:custGeom>
                      <a:avLst/>
                      <a:gdLst>
                        <a:gd name="connsiteX0" fmla="*/ 541 w 53264"/>
                        <a:gd name="connsiteY0" fmla="*/ 25026 h 46573"/>
                        <a:gd name="connsiteX1" fmla="*/ 28372 w 53264"/>
                        <a:gd name="connsiteY1" fmla="*/ 45900 h 46573"/>
                        <a:gd name="connsiteX2" fmla="*/ 52724 w 53264"/>
                        <a:gd name="connsiteY2" fmla="*/ 21547 h 46573"/>
                        <a:gd name="connsiteX3" fmla="*/ 24893 w 53264"/>
                        <a:gd name="connsiteY3" fmla="*/ 674 h 46573"/>
                        <a:gd name="connsiteX4" fmla="*/ 541 w 53264"/>
                        <a:gd name="connsiteY4" fmla="*/ 25026 h 46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64" h="46573">
                          <a:moveTo>
                            <a:pt x="541" y="25026"/>
                          </a:moveTo>
                          <a:cubicBezTo>
                            <a:pt x="541" y="38942"/>
                            <a:pt x="14456" y="49378"/>
                            <a:pt x="28372" y="45900"/>
                          </a:cubicBezTo>
                          <a:cubicBezTo>
                            <a:pt x="42287" y="45900"/>
                            <a:pt x="56203" y="31984"/>
                            <a:pt x="52724" y="21547"/>
                          </a:cubicBezTo>
                          <a:cubicBezTo>
                            <a:pt x="52724" y="7632"/>
                            <a:pt x="38808" y="-2805"/>
                            <a:pt x="24893" y="674"/>
                          </a:cubicBezTo>
                          <a:cubicBezTo>
                            <a:pt x="10977" y="674"/>
                            <a:pt x="-2938" y="14590"/>
                            <a:pt x="541" y="25026"/>
                          </a:cubicBezTo>
                          <a:close/>
                        </a:path>
                      </a:pathLst>
                    </a:custGeom>
                    <a:solidFill>
                      <a:srgbClr val="F9AFAF"/>
                    </a:solidFill>
                    <a:ln w="34755" cap="flat">
                      <a:noFill/>
                      <a:prstDash val="solid"/>
                      <a:miter/>
                    </a:ln>
                  </p:spPr>
                  <p:txBody>
                    <a:bodyPr rtlCol="0" anchor="ctr"/>
                    <a:lstStyle/>
                    <a:p>
                      <a:endParaRPr lang="en-US"/>
                    </a:p>
                  </p:txBody>
                </p:sp>
                <p:sp>
                  <p:nvSpPr>
                    <p:cNvPr id="884" name="Freeform: Shape 883">
                      <a:extLst>
                        <a:ext uri="{FF2B5EF4-FFF2-40B4-BE49-F238E27FC236}">
                          <a16:creationId xmlns:a16="http://schemas.microsoft.com/office/drawing/2014/main" xmlns="" id="{7FCD806E-DE91-43C5-8B95-1C308B0ACC1D}"/>
                        </a:ext>
                      </a:extLst>
                    </p:cNvPr>
                    <p:cNvSpPr/>
                    <p:nvPr/>
                  </p:nvSpPr>
                  <p:spPr>
                    <a:xfrm rot="10580125">
                      <a:off x="4340428" y="8223145"/>
                      <a:ext cx="55664" cy="48706"/>
                    </a:xfrm>
                    <a:custGeom>
                      <a:avLst/>
                      <a:gdLst>
                        <a:gd name="connsiteX0" fmla="*/ 55665 w 55664"/>
                        <a:gd name="connsiteY0" fmla="*/ 24353 h 48706"/>
                        <a:gd name="connsiteX1" fmla="*/ 27832 w 55664"/>
                        <a:gd name="connsiteY1" fmla="*/ 48706 h 48706"/>
                        <a:gd name="connsiteX2" fmla="*/ 0 w 55664"/>
                        <a:gd name="connsiteY2" fmla="*/ 24353 h 48706"/>
                        <a:gd name="connsiteX3" fmla="*/ 27832 w 55664"/>
                        <a:gd name="connsiteY3" fmla="*/ 0 h 48706"/>
                        <a:gd name="connsiteX4" fmla="*/ 55665 w 55664"/>
                        <a:gd name="connsiteY4" fmla="*/ 24353 h 487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64" h="48706">
                          <a:moveTo>
                            <a:pt x="55665" y="24353"/>
                          </a:moveTo>
                          <a:cubicBezTo>
                            <a:pt x="55665" y="37803"/>
                            <a:pt x="43204" y="48706"/>
                            <a:pt x="27832" y="48706"/>
                          </a:cubicBezTo>
                          <a:cubicBezTo>
                            <a:pt x="12461" y="48706"/>
                            <a:pt x="0" y="37803"/>
                            <a:pt x="0" y="24353"/>
                          </a:cubicBezTo>
                          <a:cubicBezTo>
                            <a:pt x="0" y="10903"/>
                            <a:pt x="12461" y="0"/>
                            <a:pt x="27832" y="0"/>
                          </a:cubicBezTo>
                          <a:cubicBezTo>
                            <a:pt x="43203" y="0"/>
                            <a:pt x="55665" y="10903"/>
                            <a:pt x="55665" y="24353"/>
                          </a:cubicBezTo>
                          <a:close/>
                        </a:path>
                      </a:pathLst>
                    </a:custGeom>
                    <a:solidFill>
                      <a:srgbClr val="F9AEAE"/>
                    </a:solidFill>
                    <a:ln w="34757" cap="flat">
                      <a:noFill/>
                      <a:prstDash val="solid"/>
                      <a:miter/>
                    </a:ln>
                  </p:spPr>
                  <p:txBody>
                    <a:bodyPr rtlCol="0" anchor="ctr"/>
                    <a:lstStyle/>
                    <a:p>
                      <a:endParaRPr lang="en-US"/>
                    </a:p>
                  </p:txBody>
                </p:sp>
                <p:sp>
                  <p:nvSpPr>
                    <p:cNvPr id="885" name="Freeform: Shape 884">
                      <a:extLst>
                        <a:ext uri="{FF2B5EF4-FFF2-40B4-BE49-F238E27FC236}">
                          <a16:creationId xmlns:a16="http://schemas.microsoft.com/office/drawing/2014/main" xmlns="" id="{CBAFD943-BB66-44DA-AC8F-DCF56E918CFA}"/>
                        </a:ext>
                      </a:extLst>
                    </p:cNvPr>
                    <p:cNvSpPr/>
                    <p:nvPr/>
                  </p:nvSpPr>
                  <p:spPr>
                    <a:xfrm>
                      <a:off x="4340841" y="8223352"/>
                      <a:ext cx="52183" cy="46573"/>
                    </a:xfrm>
                    <a:custGeom>
                      <a:avLst/>
                      <a:gdLst>
                        <a:gd name="connsiteX0" fmla="*/ 0 w 52183"/>
                        <a:gd name="connsiteY0" fmla="*/ 25026 h 46573"/>
                        <a:gd name="connsiteX1" fmla="*/ 27831 w 52183"/>
                        <a:gd name="connsiteY1" fmla="*/ 45900 h 46573"/>
                        <a:gd name="connsiteX2" fmla="*/ 52183 w 52183"/>
                        <a:gd name="connsiteY2" fmla="*/ 21547 h 46573"/>
                        <a:gd name="connsiteX3" fmla="*/ 24352 w 52183"/>
                        <a:gd name="connsiteY3" fmla="*/ 674 h 46573"/>
                        <a:gd name="connsiteX4" fmla="*/ 0 w 52183"/>
                        <a:gd name="connsiteY4" fmla="*/ 25026 h 46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83" h="46573">
                          <a:moveTo>
                            <a:pt x="0" y="25026"/>
                          </a:moveTo>
                          <a:cubicBezTo>
                            <a:pt x="0" y="38942"/>
                            <a:pt x="13916" y="49378"/>
                            <a:pt x="27831" y="45900"/>
                          </a:cubicBezTo>
                          <a:cubicBezTo>
                            <a:pt x="41746" y="45900"/>
                            <a:pt x="52183" y="31984"/>
                            <a:pt x="52183" y="21547"/>
                          </a:cubicBezTo>
                          <a:cubicBezTo>
                            <a:pt x="52183" y="7632"/>
                            <a:pt x="38268" y="-2805"/>
                            <a:pt x="24352" y="674"/>
                          </a:cubicBezTo>
                          <a:cubicBezTo>
                            <a:pt x="10437" y="674"/>
                            <a:pt x="0" y="14590"/>
                            <a:pt x="0" y="25026"/>
                          </a:cubicBezTo>
                          <a:close/>
                        </a:path>
                      </a:pathLst>
                    </a:custGeom>
                    <a:solidFill>
                      <a:srgbClr val="F9ADAD"/>
                    </a:solidFill>
                    <a:ln w="34755" cap="flat">
                      <a:noFill/>
                      <a:prstDash val="solid"/>
                      <a:miter/>
                    </a:ln>
                  </p:spPr>
                  <p:txBody>
                    <a:bodyPr rtlCol="0" anchor="ctr"/>
                    <a:lstStyle/>
                    <a:p>
                      <a:endParaRPr lang="en-US"/>
                    </a:p>
                  </p:txBody>
                </p:sp>
                <p:sp>
                  <p:nvSpPr>
                    <p:cNvPr id="886" name="Freeform: Shape 885">
                      <a:extLst>
                        <a:ext uri="{FF2B5EF4-FFF2-40B4-BE49-F238E27FC236}">
                          <a16:creationId xmlns:a16="http://schemas.microsoft.com/office/drawing/2014/main" xmlns="" id="{1E444E20-9B11-445A-91FF-5BCCB9E6980A}"/>
                        </a:ext>
                      </a:extLst>
                    </p:cNvPr>
                    <p:cNvSpPr/>
                    <p:nvPr/>
                  </p:nvSpPr>
                  <p:spPr>
                    <a:xfrm rot="10592743">
                      <a:off x="4340548" y="8223192"/>
                      <a:ext cx="55662" cy="48705"/>
                    </a:xfrm>
                    <a:custGeom>
                      <a:avLst/>
                      <a:gdLst>
                        <a:gd name="connsiteX0" fmla="*/ 55663 w 55662"/>
                        <a:gd name="connsiteY0" fmla="*/ 24353 h 48705"/>
                        <a:gd name="connsiteX1" fmla="*/ 27831 w 55662"/>
                        <a:gd name="connsiteY1" fmla="*/ 48705 h 48705"/>
                        <a:gd name="connsiteX2" fmla="*/ 0 w 55662"/>
                        <a:gd name="connsiteY2" fmla="*/ 24353 h 48705"/>
                        <a:gd name="connsiteX3" fmla="*/ 27831 w 55662"/>
                        <a:gd name="connsiteY3" fmla="*/ 0 h 48705"/>
                        <a:gd name="connsiteX4" fmla="*/ 55663 w 55662"/>
                        <a:gd name="connsiteY4" fmla="*/ 24353 h 48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62" h="48705">
                          <a:moveTo>
                            <a:pt x="55663" y="24353"/>
                          </a:moveTo>
                          <a:cubicBezTo>
                            <a:pt x="55663" y="37802"/>
                            <a:pt x="43203" y="48705"/>
                            <a:pt x="27831" y="48705"/>
                          </a:cubicBezTo>
                          <a:cubicBezTo>
                            <a:pt x="12461" y="48705"/>
                            <a:pt x="0" y="37802"/>
                            <a:pt x="0" y="24353"/>
                          </a:cubicBezTo>
                          <a:cubicBezTo>
                            <a:pt x="0" y="10903"/>
                            <a:pt x="12460" y="0"/>
                            <a:pt x="27831" y="0"/>
                          </a:cubicBezTo>
                          <a:cubicBezTo>
                            <a:pt x="43202" y="0"/>
                            <a:pt x="55663" y="10903"/>
                            <a:pt x="55663" y="24353"/>
                          </a:cubicBezTo>
                          <a:close/>
                        </a:path>
                      </a:pathLst>
                    </a:custGeom>
                    <a:solidFill>
                      <a:srgbClr val="F9ACAC"/>
                    </a:solidFill>
                    <a:ln w="34756" cap="flat">
                      <a:noFill/>
                      <a:prstDash val="solid"/>
                      <a:miter/>
                    </a:ln>
                  </p:spPr>
                  <p:txBody>
                    <a:bodyPr rtlCol="0" anchor="ctr"/>
                    <a:lstStyle/>
                    <a:p>
                      <a:endParaRPr lang="en-US"/>
                    </a:p>
                  </p:txBody>
                </p:sp>
                <p:sp>
                  <p:nvSpPr>
                    <p:cNvPr id="887" name="Freeform: Shape 886">
                      <a:extLst>
                        <a:ext uri="{FF2B5EF4-FFF2-40B4-BE49-F238E27FC236}">
                          <a16:creationId xmlns:a16="http://schemas.microsoft.com/office/drawing/2014/main" xmlns="" id="{4C9EC626-4D8D-4AFA-9F5E-EF95B682F3D8}"/>
                        </a:ext>
                      </a:extLst>
                    </p:cNvPr>
                    <p:cNvSpPr/>
                    <p:nvPr/>
                  </p:nvSpPr>
                  <p:spPr>
                    <a:xfrm rot="10590287">
                      <a:off x="4344177" y="8223273"/>
                      <a:ext cx="48702" cy="48702"/>
                    </a:xfrm>
                    <a:custGeom>
                      <a:avLst/>
                      <a:gdLst>
                        <a:gd name="connsiteX0" fmla="*/ 48702 w 48702"/>
                        <a:gd name="connsiteY0" fmla="*/ 24351 h 48702"/>
                        <a:gd name="connsiteX1" fmla="*/ 24351 w 48702"/>
                        <a:gd name="connsiteY1" fmla="*/ 48702 h 48702"/>
                        <a:gd name="connsiteX2" fmla="*/ 0 w 48702"/>
                        <a:gd name="connsiteY2" fmla="*/ 24351 h 48702"/>
                        <a:gd name="connsiteX3" fmla="*/ 24351 w 48702"/>
                        <a:gd name="connsiteY3" fmla="*/ 0 h 48702"/>
                        <a:gd name="connsiteX4" fmla="*/ 48702 w 48702"/>
                        <a:gd name="connsiteY4" fmla="*/ 24351 h 48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02" h="48702">
                          <a:moveTo>
                            <a:pt x="48702" y="24351"/>
                          </a:moveTo>
                          <a:cubicBezTo>
                            <a:pt x="48702" y="37800"/>
                            <a:pt x="37800" y="48702"/>
                            <a:pt x="24351" y="48702"/>
                          </a:cubicBezTo>
                          <a:cubicBezTo>
                            <a:pt x="10903" y="48702"/>
                            <a:pt x="0" y="37800"/>
                            <a:pt x="0" y="24351"/>
                          </a:cubicBezTo>
                          <a:cubicBezTo>
                            <a:pt x="0" y="10902"/>
                            <a:pt x="10903" y="0"/>
                            <a:pt x="24351" y="0"/>
                          </a:cubicBezTo>
                          <a:cubicBezTo>
                            <a:pt x="37800" y="0"/>
                            <a:pt x="48702" y="10902"/>
                            <a:pt x="48702" y="24351"/>
                          </a:cubicBezTo>
                          <a:close/>
                        </a:path>
                      </a:pathLst>
                    </a:custGeom>
                    <a:solidFill>
                      <a:srgbClr val="F9ABAB"/>
                    </a:solidFill>
                    <a:ln w="34754" cap="flat">
                      <a:noFill/>
                      <a:prstDash val="solid"/>
                      <a:miter/>
                    </a:ln>
                  </p:spPr>
                  <p:txBody>
                    <a:bodyPr rtlCol="0" anchor="ctr"/>
                    <a:lstStyle/>
                    <a:p>
                      <a:endParaRPr lang="en-US"/>
                    </a:p>
                  </p:txBody>
                </p:sp>
                <p:sp>
                  <p:nvSpPr>
                    <p:cNvPr id="888" name="Freeform: Shape 887">
                      <a:extLst>
                        <a:ext uri="{FF2B5EF4-FFF2-40B4-BE49-F238E27FC236}">
                          <a16:creationId xmlns:a16="http://schemas.microsoft.com/office/drawing/2014/main" xmlns="" id="{FB87DA78-7284-4797-8756-5B4FD49A395D}"/>
                        </a:ext>
                      </a:extLst>
                    </p:cNvPr>
                    <p:cNvSpPr/>
                    <p:nvPr/>
                  </p:nvSpPr>
                  <p:spPr>
                    <a:xfrm rot="10587650">
                      <a:off x="4344043" y="8223202"/>
                      <a:ext cx="48704" cy="48704"/>
                    </a:xfrm>
                    <a:custGeom>
                      <a:avLst/>
                      <a:gdLst>
                        <a:gd name="connsiteX0" fmla="*/ 48705 w 48704"/>
                        <a:gd name="connsiteY0" fmla="*/ 24352 h 48704"/>
                        <a:gd name="connsiteX1" fmla="*/ 24353 w 48704"/>
                        <a:gd name="connsiteY1" fmla="*/ 48705 h 48704"/>
                        <a:gd name="connsiteX2" fmla="*/ 0 w 48704"/>
                        <a:gd name="connsiteY2" fmla="*/ 24352 h 48704"/>
                        <a:gd name="connsiteX3" fmla="*/ 24353 w 48704"/>
                        <a:gd name="connsiteY3" fmla="*/ 0 h 48704"/>
                        <a:gd name="connsiteX4" fmla="*/ 48705 w 48704"/>
                        <a:gd name="connsiteY4" fmla="*/ 24352 h 48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04" h="48704">
                          <a:moveTo>
                            <a:pt x="48705" y="24352"/>
                          </a:moveTo>
                          <a:cubicBezTo>
                            <a:pt x="48705" y="37802"/>
                            <a:pt x="37802" y="48705"/>
                            <a:pt x="24353" y="48705"/>
                          </a:cubicBezTo>
                          <a:cubicBezTo>
                            <a:pt x="10903" y="48705"/>
                            <a:pt x="0" y="37802"/>
                            <a:pt x="0" y="24352"/>
                          </a:cubicBezTo>
                          <a:cubicBezTo>
                            <a:pt x="0" y="10903"/>
                            <a:pt x="10903" y="0"/>
                            <a:pt x="24353" y="0"/>
                          </a:cubicBezTo>
                          <a:cubicBezTo>
                            <a:pt x="37802" y="0"/>
                            <a:pt x="48705" y="10903"/>
                            <a:pt x="48705" y="24352"/>
                          </a:cubicBezTo>
                          <a:close/>
                        </a:path>
                      </a:pathLst>
                    </a:custGeom>
                    <a:solidFill>
                      <a:srgbClr val="F9AAAA"/>
                    </a:solidFill>
                    <a:ln w="34755" cap="flat">
                      <a:noFill/>
                      <a:prstDash val="solid"/>
                      <a:miter/>
                    </a:ln>
                  </p:spPr>
                  <p:txBody>
                    <a:bodyPr rtlCol="0" anchor="ctr"/>
                    <a:lstStyle/>
                    <a:p>
                      <a:endParaRPr lang="en-US"/>
                    </a:p>
                  </p:txBody>
                </p:sp>
                <p:sp>
                  <p:nvSpPr>
                    <p:cNvPr id="889" name="Freeform: Shape 888">
                      <a:extLst>
                        <a:ext uri="{FF2B5EF4-FFF2-40B4-BE49-F238E27FC236}">
                          <a16:creationId xmlns:a16="http://schemas.microsoft.com/office/drawing/2014/main" xmlns="" id="{C02A7410-0923-4161-AB29-BFD89D67DDA9}"/>
                        </a:ext>
                      </a:extLst>
                    </p:cNvPr>
                    <p:cNvSpPr/>
                    <p:nvPr/>
                  </p:nvSpPr>
                  <p:spPr>
                    <a:xfrm>
                      <a:off x="4340841" y="8224027"/>
                      <a:ext cx="52183" cy="45225"/>
                    </a:xfrm>
                    <a:custGeom>
                      <a:avLst/>
                      <a:gdLst>
                        <a:gd name="connsiteX0" fmla="*/ 0 w 52183"/>
                        <a:gd name="connsiteY0" fmla="*/ 24352 h 45225"/>
                        <a:gd name="connsiteX1" fmla="*/ 27831 w 52183"/>
                        <a:gd name="connsiteY1" fmla="*/ 45225 h 45225"/>
                        <a:gd name="connsiteX2" fmla="*/ 52183 w 52183"/>
                        <a:gd name="connsiteY2" fmla="*/ 20873 h 45225"/>
                        <a:gd name="connsiteX3" fmla="*/ 24352 w 52183"/>
                        <a:gd name="connsiteY3" fmla="*/ 0 h 45225"/>
                        <a:gd name="connsiteX4" fmla="*/ 0 w 52183"/>
                        <a:gd name="connsiteY4" fmla="*/ 24352 h 45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83" h="45225">
                          <a:moveTo>
                            <a:pt x="0" y="24352"/>
                          </a:moveTo>
                          <a:cubicBezTo>
                            <a:pt x="0" y="38268"/>
                            <a:pt x="13916" y="45225"/>
                            <a:pt x="27831" y="45225"/>
                          </a:cubicBezTo>
                          <a:cubicBezTo>
                            <a:pt x="41746" y="45225"/>
                            <a:pt x="52183" y="34789"/>
                            <a:pt x="52183" y="20873"/>
                          </a:cubicBezTo>
                          <a:cubicBezTo>
                            <a:pt x="52183" y="6958"/>
                            <a:pt x="38268" y="0"/>
                            <a:pt x="24352" y="0"/>
                          </a:cubicBezTo>
                          <a:cubicBezTo>
                            <a:pt x="10437" y="3479"/>
                            <a:pt x="0" y="13915"/>
                            <a:pt x="0" y="24352"/>
                          </a:cubicBezTo>
                          <a:close/>
                        </a:path>
                      </a:pathLst>
                    </a:custGeom>
                    <a:solidFill>
                      <a:srgbClr val="F9A9A9"/>
                    </a:solidFill>
                    <a:ln w="34755" cap="flat">
                      <a:noFill/>
                      <a:prstDash val="solid"/>
                      <a:miter/>
                    </a:ln>
                  </p:spPr>
                  <p:txBody>
                    <a:bodyPr rtlCol="0" anchor="ctr"/>
                    <a:lstStyle/>
                    <a:p>
                      <a:endParaRPr lang="en-US"/>
                    </a:p>
                  </p:txBody>
                </p:sp>
                <p:sp>
                  <p:nvSpPr>
                    <p:cNvPr id="890" name="Freeform: Shape 889">
                      <a:extLst>
                        <a:ext uri="{FF2B5EF4-FFF2-40B4-BE49-F238E27FC236}">
                          <a16:creationId xmlns:a16="http://schemas.microsoft.com/office/drawing/2014/main" xmlns="" id="{DE56454F-2FA3-416C-B0C2-B13D111A1CF1}"/>
                        </a:ext>
                      </a:extLst>
                    </p:cNvPr>
                    <p:cNvSpPr/>
                    <p:nvPr/>
                  </p:nvSpPr>
                  <p:spPr>
                    <a:xfrm>
                      <a:off x="4340841" y="8224027"/>
                      <a:ext cx="52183" cy="45225"/>
                    </a:xfrm>
                    <a:custGeom>
                      <a:avLst/>
                      <a:gdLst>
                        <a:gd name="connsiteX0" fmla="*/ 0 w 52183"/>
                        <a:gd name="connsiteY0" fmla="*/ 24352 h 45225"/>
                        <a:gd name="connsiteX1" fmla="*/ 27831 w 52183"/>
                        <a:gd name="connsiteY1" fmla="*/ 45225 h 45225"/>
                        <a:gd name="connsiteX2" fmla="*/ 52183 w 52183"/>
                        <a:gd name="connsiteY2" fmla="*/ 20873 h 45225"/>
                        <a:gd name="connsiteX3" fmla="*/ 24352 w 52183"/>
                        <a:gd name="connsiteY3" fmla="*/ 0 h 45225"/>
                        <a:gd name="connsiteX4" fmla="*/ 0 w 52183"/>
                        <a:gd name="connsiteY4" fmla="*/ 24352 h 45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83" h="45225">
                          <a:moveTo>
                            <a:pt x="0" y="24352"/>
                          </a:moveTo>
                          <a:cubicBezTo>
                            <a:pt x="0" y="38268"/>
                            <a:pt x="13916" y="45225"/>
                            <a:pt x="27831" y="45225"/>
                          </a:cubicBezTo>
                          <a:cubicBezTo>
                            <a:pt x="41746" y="45225"/>
                            <a:pt x="52183" y="34789"/>
                            <a:pt x="52183" y="20873"/>
                          </a:cubicBezTo>
                          <a:cubicBezTo>
                            <a:pt x="52183" y="6958"/>
                            <a:pt x="38268" y="0"/>
                            <a:pt x="24352" y="0"/>
                          </a:cubicBezTo>
                          <a:cubicBezTo>
                            <a:pt x="10437" y="3479"/>
                            <a:pt x="0" y="13915"/>
                            <a:pt x="0" y="24352"/>
                          </a:cubicBezTo>
                          <a:close/>
                        </a:path>
                      </a:pathLst>
                    </a:custGeom>
                    <a:solidFill>
                      <a:srgbClr val="F8A8A8"/>
                    </a:solidFill>
                    <a:ln w="34755" cap="flat">
                      <a:noFill/>
                      <a:prstDash val="solid"/>
                      <a:miter/>
                    </a:ln>
                  </p:spPr>
                  <p:txBody>
                    <a:bodyPr rtlCol="0" anchor="ctr"/>
                    <a:lstStyle/>
                    <a:p>
                      <a:endParaRPr lang="en-US"/>
                    </a:p>
                  </p:txBody>
                </p:sp>
                <p:sp>
                  <p:nvSpPr>
                    <p:cNvPr id="891" name="Freeform: Shape 890">
                      <a:extLst>
                        <a:ext uri="{FF2B5EF4-FFF2-40B4-BE49-F238E27FC236}">
                          <a16:creationId xmlns:a16="http://schemas.microsoft.com/office/drawing/2014/main" xmlns="" id="{4E5297EA-3761-4269-88EE-F9813033943A}"/>
                        </a:ext>
                      </a:extLst>
                    </p:cNvPr>
                    <p:cNvSpPr/>
                    <p:nvPr/>
                  </p:nvSpPr>
                  <p:spPr>
                    <a:xfrm>
                      <a:off x="4340841" y="8224027"/>
                      <a:ext cx="48704" cy="45225"/>
                    </a:xfrm>
                    <a:custGeom>
                      <a:avLst/>
                      <a:gdLst>
                        <a:gd name="connsiteX0" fmla="*/ 0 w 48704"/>
                        <a:gd name="connsiteY0" fmla="*/ 24352 h 45225"/>
                        <a:gd name="connsiteX1" fmla="*/ 24352 w 48704"/>
                        <a:gd name="connsiteY1" fmla="*/ 45225 h 45225"/>
                        <a:gd name="connsiteX2" fmla="*/ 48704 w 48704"/>
                        <a:gd name="connsiteY2" fmla="*/ 20873 h 45225"/>
                        <a:gd name="connsiteX3" fmla="*/ 24352 w 48704"/>
                        <a:gd name="connsiteY3" fmla="*/ 0 h 45225"/>
                        <a:gd name="connsiteX4" fmla="*/ 0 w 48704"/>
                        <a:gd name="connsiteY4" fmla="*/ 24352 h 45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04" h="45225">
                          <a:moveTo>
                            <a:pt x="0" y="24352"/>
                          </a:moveTo>
                          <a:cubicBezTo>
                            <a:pt x="0" y="38268"/>
                            <a:pt x="13916" y="45225"/>
                            <a:pt x="24352" y="45225"/>
                          </a:cubicBezTo>
                          <a:cubicBezTo>
                            <a:pt x="38268" y="45225"/>
                            <a:pt x="48704" y="34789"/>
                            <a:pt x="48704" y="20873"/>
                          </a:cubicBezTo>
                          <a:cubicBezTo>
                            <a:pt x="48704" y="10437"/>
                            <a:pt x="34789" y="0"/>
                            <a:pt x="24352" y="0"/>
                          </a:cubicBezTo>
                          <a:cubicBezTo>
                            <a:pt x="10437" y="3479"/>
                            <a:pt x="0" y="13915"/>
                            <a:pt x="0" y="24352"/>
                          </a:cubicBezTo>
                          <a:close/>
                        </a:path>
                      </a:pathLst>
                    </a:custGeom>
                    <a:solidFill>
                      <a:srgbClr val="F8A7A7"/>
                    </a:solidFill>
                    <a:ln w="34755" cap="flat">
                      <a:noFill/>
                      <a:prstDash val="solid"/>
                      <a:miter/>
                    </a:ln>
                  </p:spPr>
                  <p:txBody>
                    <a:bodyPr rtlCol="0" anchor="ctr"/>
                    <a:lstStyle/>
                    <a:p>
                      <a:endParaRPr lang="en-US"/>
                    </a:p>
                  </p:txBody>
                </p:sp>
                <p:sp>
                  <p:nvSpPr>
                    <p:cNvPr id="892" name="Freeform: Shape 891">
                      <a:extLst>
                        <a:ext uri="{FF2B5EF4-FFF2-40B4-BE49-F238E27FC236}">
                          <a16:creationId xmlns:a16="http://schemas.microsoft.com/office/drawing/2014/main" xmlns="" id="{5DDED6F5-8C95-41EA-B460-F22E442068F3}"/>
                        </a:ext>
                      </a:extLst>
                    </p:cNvPr>
                    <p:cNvSpPr/>
                    <p:nvPr/>
                  </p:nvSpPr>
                  <p:spPr>
                    <a:xfrm rot="10588035">
                      <a:off x="4344066" y="8226640"/>
                      <a:ext cx="48704" cy="41746"/>
                    </a:xfrm>
                    <a:custGeom>
                      <a:avLst/>
                      <a:gdLst>
                        <a:gd name="connsiteX0" fmla="*/ 48704 w 48704"/>
                        <a:gd name="connsiteY0" fmla="*/ 20873 h 41746"/>
                        <a:gd name="connsiteX1" fmla="*/ 24352 w 48704"/>
                        <a:gd name="connsiteY1" fmla="*/ 41746 h 41746"/>
                        <a:gd name="connsiteX2" fmla="*/ 0 w 48704"/>
                        <a:gd name="connsiteY2" fmla="*/ 20873 h 41746"/>
                        <a:gd name="connsiteX3" fmla="*/ 24352 w 48704"/>
                        <a:gd name="connsiteY3" fmla="*/ 0 h 41746"/>
                        <a:gd name="connsiteX4" fmla="*/ 48704 w 48704"/>
                        <a:gd name="connsiteY4" fmla="*/ 20873 h 417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04" h="41746">
                          <a:moveTo>
                            <a:pt x="48704" y="20873"/>
                          </a:moveTo>
                          <a:cubicBezTo>
                            <a:pt x="48704" y="32401"/>
                            <a:pt x="37802" y="41746"/>
                            <a:pt x="24352" y="41746"/>
                          </a:cubicBezTo>
                          <a:cubicBezTo>
                            <a:pt x="10903" y="41746"/>
                            <a:pt x="0" y="32401"/>
                            <a:pt x="0" y="20873"/>
                          </a:cubicBezTo>
                          <a:cubicBezTo>
                            <a:pt x="0" y="9345"/>
                            <a:pt x="10903" y="0"/>
                            <a:pt x="24352" y="0"/>
                          </a:cubicBezTo>
                          <a:cubicBezTo>
                            <a:pt x="37802" y="0"/>
                            <a:pt x="48704" y="9345"/>
                            <a:pt x="48704" y="20873"/>
                          </a:cubicBezTo>
                          <a:close/>
                        </a:path>
                      </a:pathLst>
                    </a:custGeom>
                    <a:solidFill>
                      <a:srgbClr val="F8A6A6"/>
                    </a:solidFill>
                    <a:ln w="34755" cap="flat">
                      <a:noFill/>
                      <a:prstDash val="solid"/>
                      <a:miter/>
                    </a:ln>
                  </p:spPr>
                  <p:txBody>
                    <a:bodyPr rtlCol="0" anchor="ctr"/>
                    <a:lstStyle/>
                    <a:p>
                      <a:endParaRPr lang="en-US"/>
                    </a:p>
                  </p:txBody>
                </p:sp>
                <p:sp>
                  <p:nvSpPr>
                    <p:cNvPr id="893" name="Freeform: Shape 892">
                      <a:extLst>
                        <a:ext uri="{FF2B5EF4-FFF2-40B4-BE49-F238E27FC236}">
                          <a16:creationId xmlns:a16="http://schemas.microsoft.com/office/drawing/2014/main" xmlns="" id="{D5C5005C-3655-4988-9269-BCA4B374657F}"/>
                        </a:ext>
                      </a:extLst>
                    </p:cNvPr>
                    <p:cNvSpPr/>
                    <p:nvPr/>
                  </p:nvSpPr>
                  <p:spPr>
                    <a:xfrm rot="10583631">
                      <a:off x="4344163" y="8226684"/>
                      <a:ext cx="48703" cy="41745"/>
                    </a:xfrm>
                    <a:custGeom>
                      <a:avLst/>
                      <a:gdLst>
                        <a:gd name="connsiteX0" fmla="*/ 48703 w 48703"/>
                        <a:gd name="connsiteY0" fmla="*/ 20873 h 41745"/>
                        <a:gd name="connsiteX1" fmla="*/ 24352 w 48703"/>
                        <a:gd name="connsiteY1" fmla="*/ 41746 h 41745"/>
                        <a:gd name="connsiteX2" fmla="*/ 0 w 48703"/>
                        <a:gd name="connsiteY2" fmla="*/ 20873 h 41745"/>
                        <a:gd name="connsiteX3" fmla="*/ 24352 w 48703"/>
                        <a:gd name="connsiteY3" fmla="*/ 0 h 41745"/>
                        <a:gd name="connsiteX4" fmla="*/ 48703 w 48703"/>
                        <a:gd name="connsiteY4" fmla="*/ 20873 h 41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03" h="41745">
                          <a:moveTo>
                            <a:pt x="48703" y="20873"/>
                          </a:moveTo>
                          <a:cubicBezTo>
                            <a:pt x="48703" y="32401"/>
                            <a:pt x="37801" y="41746"/>
                            <a:pt x="24352" y="41746"/>
                          </a:cubicBezTo>
                          <a:cubicBezTo>
                            <a:pt x="10903" y="41746"/>
                            <a:pt x="0" y="32400"/>
                            <a:pt x="0" y="20873"/>
                          </a:cubicBezTo>
                          <a:cubicBezTo>
                            <a:pt x="0" y="9345"/>
                            <a:pt x="10903" y="0"/>
                            <a:pt x="24352" y="0"/>
                          </a:cubicBezTo>
                          <a:cubicBezTo>
                            <a:pt x="37801" y="0"/>
                            <a:pt x="48703" y="9345"/>
                            <a:pt x="48703" y="20873"/>
                          </a:cubicBezTo>
                          <a:close/>
                        </a:path>
                      </a:pathLst>
                    </a:custGeom>
                    <a:solidFill>
                      <a:srgbClr val="F8A5A5"/>
                    </a:solidFill>
                    <a:ln w="34754" cap="flat">
                      <a:noFill/>
                      <a:prstDash val="solid"/>
                      <a:miter/>
                    </a:ln>
                  </p:spPr>
                  <p:txBody>
                    <a:bodyPr rtlCol="0" anchor="ctr"/>
                    <a:lstStyle/>
                    <a:p>
                      <a:endParaRPr lang="en-US"/>
                    </a:p>
                  </p:txBody>
                </p:sp>
                <p:sp>
                  <p:nvSpPr>
                    <p:cNvPr id="894" name="Freeform: Shape 893">
                      <a:extLst>
                        <a:ext uri="{FF2B5EF4-FFF2-40B4-BE49-F238E27FC236}">
                          <a16:creationId xmlns:a16="http://schemas.microsoft.com/office/drawing/2014/main" xmlns="" id="{A2659DB6-D664-4F3F-8ACD-141FB26378D3}"/>
                        </a:ext>
                      </a:extLst>
                    </p:cNvPr>
                    <p:cNvSpPr/>
                    <p:nvPr/>
                  </p:nvSpPr>
                  <p:spPr>
                    <a:xfrm>
                      <a:off x="4343645" y="8224027"/>
                      <a:ext cx="46573" cy="45225"/>
                    </a:xfrm>
                    <a:custGeom>
                      <a:avLst/>
                      <a:gdLst>
                        <a:gd name="connsiteX0" fmla="*/ 674 w 46573"/>
                        <a:gd name="connsiteY0" fmla="*/ 24352 h 45225"/>
                        <a:gd name="connsiteX1" fmla="*/ 25027 w 46573"/>
                        <a:gd name="connsiteY1" fmla="*/ 45225 h 45225"/>
                        <a:gd name="connsiteX2" fmla="*/ 45900 w 46573"/>
                        <a:gd name="connsiteY2" fmla="*/ 20873 h 45225"/>
                        <a:gd name="connsiteX3" fmla="*/ 21547 w 46573"/>
                        <a:gd name="connsiteY3" fmla="*/ 0 h 45225"/>
                        <a:gd name="connsiteX4" fmla="*/ 674 w 46573"/>
                        <a:gd name="connsiteY4" fmla="*/ 24352 h 45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73" h="45225">
                          <a:moveTo>
                            <a:pt x="674" y="24352"/>
                          </a:moveTo>
                          <a:cubicBezTo>
                            <a:pt x="674" y="34789"/>
                            <a:pt x="11111" y="45225"/>
                            <a:pt x="25027" y="45225"/>
                          </a:cubicBezTo>
                          <a:cubicBezTo>
                            <a:pt x="38942" y="45225"/>
                            <a:pt x="49379" y="34789"/>
                            <a:pt x="45900" y="20873"/>
                          </a:cubicBezTo>
                          <a:cubicBezTo>
                            <a:pt x="45900" y="10437"/>
                            <a:pt x="35463" y="0"/>
                            <a:pt x="21547" y="0"/>
                          </a:cubicBezTo>
                          <a:cubicBezTo>
                            <a:pt x="7632" y="3479"/>
                            <a:pt x="-2805" y="13915"/>
                            <a:pt x="674" y="24352"/>
                          </a:cubicBezTo>
                          <a:close/>
                        </a:path>
                      </a:pathLst>
                    </a:custGeom>
                    <a:solidFill>
                      <a:srgbClr val="F8A4A4"/>
                    </a:solidFill>
                    <a:ln w="34755" cap="flat">
                      <a:noFill/>
                      <a:prstDash val="solid"/>
                      <a:miter/>
                    </a:ln>
                  </p:spPr>
                  <p:txBody>
                    <a:bodyPr rtlCol="0" anchor="ctr"/>
                    <a:lstStyle/>
                    <a:p>
                      <a:endParaRPr lang="en-US"/>
                    </a:p>
                  </p:txBody>
                </p:sp>
                <p:sp>
                  <p:nvSpPr>
                    <p:cNvPr id="895" name="Freeform: Shape 894">
                      <a:extLst>
                        <a:ext uri="{FF2B5EF4-FFF2-40B4-BE49-F238E27FC236}">
                          <a16:creationId xmlns:a16="http://schemas.microsoft.com/office/drawing/2014/main" xmlns="" id="{5AED9D69-B79C-4C75-A992-099B7C01DD1A}"/>
                        </a:ext>
                      </a:extLst>
                    </p:cNvPr>
                    <p:cNvSpPr/>
                    <p:nvPr/>
                  </p:nvSpPr>
                  <p:spPr>
                    <a:xfrm>
                      <a:off x="4344320" y="8227505"/>
                      <a:ext cx="45899" cy="41746"/>
                    </a:xfrm>
                    <a:custGeom>
                      <a:avLst/>
                      <a:gdLst>
                        <a:gd name="connsiteX0" fmla="*/ 0 w 45899"/>
                        <a:gd name="connsiteY0" fmla="*/ 20873 h 41746"/>
                        <a:gd name="connsiteX1" fmla="*/ 24352 w 45899"/>
                        <a:gd name="connsiteY1" fmla="*/ 41747 h 41746"/>
                        <a:gd name="connsiteX2" fmla="*/ 45225 w 45899"/>
                        <a:gd name="connsiteY2" fmla="*/ 20873 h 41746"/>
                        <a:gd name="connsiteX3" fmla="*/ 20873 w 45899"/>
                        <a:gd name="connsiteY3" fmla="*/ 0 h 41746"/>
                        <a:gd name="connsiteX4" fmla="*/ 0 w 45899"/>
                        <a:gd name="connsiteY4" fmla="*/ 20873 h 417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99" h="41746">
                          <a:moveTo>
                            <a:pt x="0" y="20873"/>
                          </a:moveTo>
                          <a:cubicBezTo>
                            <a:pt x="0" y="31310"/>
                            <a:pt x="10437" y="41747"/>
                            <a:pt x="24352" y="41747"/>
                          </a:cubicBezTo>
                          <a:cubicBezTo>
                            <a:pt x="38268" y="41747"/>
                            <a:pt x="48704" y="31310"/>
                            <a:pt x="45225" y="20873"/>
                          </a:cubicBezTo>
                          <a:cubicBezTo>
                            <a:pt x="45225" y="10437"/>
                            <a:pt x="34789" y="0"/>
                            <a:pt x="20873" y="0"/>
                          </a:cubicBezTo>
                          <a:cubicBezTo>
                            <a:pt x="6958" y="0"/>
                            <a:pt x="0" y="10437"/>
                            <a:pt x="0" y="20873"/>
                          </a:cubicBezTo>
                          <a:close/>
                        </a:path>
                      </a:pathLst>
                    </a:custGeom>
                    <a:solidFill>
                      <a:srgbClr val="F8A3A3"/>
                    </a:solidFill>
                    <a:ln w="34755" cap="flat">
                      <a:noFill/>
                      <a:prstDash val="solid"/>
                      <a:miter/>
                    </a:ln>
                  </p:spPr>
                  <p:txBody>
                    <a:bodyPr rtlCol="0" anchor="ctr"/>
                    <a:lstStyle/>
                    <a:p>
                      <a:endParaRPr lang="en-US"/>
                    </a:p>
                  </p:txBody>
                </p:sp>
                <p:sp>
                  <p:nvSpPr>
                    <p:cNvPr id="896" name="Freeform: Shape 895">
                      <a:extLst>
                        <a:ext uri="{FF2B5EF4-FFF2-40B4-BE49-F238E27FC236}">
                          <a16:creationId xmlns:a16="http://schemas.microsoft.com/office/drawing/2014/main" xmlns="" id="{CDA3874C-E7C6-45EE-B4E2-DD17850E220A}"/>
                        </a:ext>
                      </a:extLst>
                    </p:cNvPr>
                    <p:cNvSpPr/>
                    <p:nvPr/>
                  </p:nvSpPr>
                  <p:spPr>
                    <a:xfrm>
                      <a:off x="4344320" y="8226823"/>
                      <a:ext cx="45225" cy="39632"/>
                    </a:xfrm>
                    <a:custGeom>
                      <a:avLst/>
                      <a:gdLst>
                        <a:gd name="connsiteX0" fmla="*/ 0 w 45225"/>
                        <a:gd name="connsiteY0" fmla="*/ 21556 h 39632"/>
                        <a:gd name="connsiteX1" fmla="*/ 24352 w 45225"/>
                        <a:gd name="connsiteY1" fmla="*/ 38950 h 39632"/>
                        <a:gd name="connsiteX2" fmla="*/ 45225 w 45225"/>
                        <a:gd name="connsiteY2" fmla="*/ 18077 h 39632"/>
                        <a:gd name="connsiteX3" fmla="*/ 20873 w 45225"/>
                        <a:gd name="connsiteY3" fmla="*/ 682 h 39632"/>
                        <a:gd name="connsiteX4" fmla="*/ 0 w 45225"/>
                        <a:gd name="connsiteY4" fmla="*/ 21556 h 39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25" h="39632">
                          <a:moveTo>
                            <a:pt x="0" y="21556"/>
                          </a:moveTo>
                          <a:cubicBezTo>
                            <a:pt x="0" y="31992"/>
                            <a:pt x="10437" y="42429"/>
                            <a:pt x="24352" y="38950"/>
                          </a:cubicBezTo>
                          <a:cubicBezTo>
                            <a:pt x="38268" y="38950"/>
                            <a:pt x="45225" y="28513"/>
                            <a:pt x="45225" y="18077"/>
                          </a:cubicBezTo>
                          <a:cubicBezTo>
                            <a:pt x="45225" y="7640"/>
                            <a:pt x="34789" y="-2796"/>
                            <a:pt x="20873" y="682"/>
                          </a:cubicBezTo>
                          <a:cubicBezTo>
                            <a:pt x="6958" y="682"/>
                            <a:pt x="0" y="11119"/>
                            <a:pt x="0" y="21556"/>
                          </a:cubicBezTo>
                          <a:close/>
                        </a:path>
                      </a:pathLst>
                    </a:custGeom>
                    <a:solidFill>
                      <a:srgbClr val="F8A2A2"/>
                    </a:solidFill>
                    <a:ln w="34755" cap="flat">
                      <a:noFill/>
                      <a:prstDash val="solid"/>
                      <a:miter/>
                    </a:ln>
                  </p:spPr>
                  <p:txBody>
                    <a:bodyPr rtlCol="0" anchor="ctr"/>
                    <a:lstStyle/>
                    <a:p>
                      <a:endParaRPr lang="en-US"/>
                    </a:p>
                  </p:txBody>
                </p:sp>
              </p:grpSp>
              <p:grpSp>
                <p:nvGrpSpPr>
                  <p:cNvPr id="897" name="Graphic 30">
                    <a:extLst>
                      <a:ext uri="{FF2B5EF4-FFF2-40B4-BE49-F238E27FC236}">
                        <a16:creationId xmlns:a16="http://schemas.microsoft.com/office/drawing/2014/main" xmlns="" id="{6AAD94E5-4A80-4A87-A64B-68FDB492CD39}"/>
                      </a:ext>
                    </a:extLst>
                  </p:cNvPr>
                  <p:cNvGrpSpPr/>
                  <p:nvPr/>
                </p:nvGrpSpPr>
                <p:grpSpPr>
                  <a:xfrm>
                    <a:off x="4668662" y="8168380"/>
                    <a:ext cx="128982" cy="97393"/>
                    <a:chOff x="4668662" y="8168380"/>
                    <a:chExt cx="128982" cy="97393"/>
                  </a:xfrm>
                </p:grpSpPr>
                <p:sp>
                  <p:nvSpPr>
                    <p:cNvPr id="898" name="Freeform: Shape 897">
                      <a:extLst>
                        <a:ext uri="{FF2B5EF4-FFF2-40B4-BE49-F238E27FC236}">
                          <a16:creationId xmlns:a16="http://schemas.microsoft.com/office/drawing/2014/main" xmlns="" id="{A90A320E-D394-4F32-AC0D-3CB1D39F183A}"/>
                        </a:ext>
                      </a:extLst>
                    </p:cNvPr>
                    <p:cNvSpPr/>
                    <p:nvPr/>
                  </p:nvSpPr>
                  <p:spPr>
                    <a:xfrm>
                      <a:off x="4733954" y="8175322"/>
                      <a:ext cx="17394" cy="13915"/>
                    </a:xfrm>
                    <a:custGeom>
                      <a:avLst/>
                      <a:gdLst>
                        <a:gd name="connsiteX0" fmla="*/ 0 w 17394"/>
                        <a:gd name="connsiteY0" fmla="*/ 0 h 13915"/>
                        <a:gd name="connsiteX1" fmla="*/ 17394 w 17394"/>
                        <a:gd name="connsiteY1" fmla="*/ 0 h 13915"/>
                        <a:gd name="connsiteX2" fmla="*/ 17394 w 17394"/>
                        <a:gd name="connsiteY2" fmla="*/ 13916 h 13915"/>
                        <a:gd name="connsiteX3" fmla="*/ 0 w 17394"/>
                        <a:gd name="connsiteY3" fmla="*/ 13916 h 13915"/>
                      </a:gdLst>
                      <a:ahLst/>
                      <a:cxnLst>
                        <a:cxn ang="0">
                          <a:pos x="connsiteX0" y="connsiteY0"/>
                        </a:cxn>
                        <a:cxn ang="0">
                          <a:pos x="connsiteX1" y="connsiteY1"/>
                        </a:cxn>
                        <a:cxn ang="0">
                          <a:pos x="connsiteX2" y="connsiteY2"/>
                        </a:cxn>
                        <a:cxn ang="0">
                          <a:pos x="connsiteX3" y="connsiteY3"/>
                        </a:cxn>
                      </a:cxnLst>
                      <a:rect l="l" t="t" r="r" b="b"/>
                      <a:pathLst>
                        <a:path w="17394" h="13915">
                          <a:moveTo>
                            <a:pt x="0" y="0"/>
                          </a:moveTo>
                          <a:lnTo>
                            <a:pt x="17394" y="0"/>
                          </a:lnTo>
                          <a:lnTo>
                            <a:pt x="17394" y="13916"/>
                          </a:lnTo>
                          <a:lnTo>
                            <a:pt x="0" y="13916"/>
                          </a:lnTo>
                          <a:close/>
                        </a:path>
                      </a:pathLst>
                    </a:custGeom>
                    <a:solidFill>
                      <a:srgbClr val="FFFFFF"/>
                    </a:solidFill>
                    <a:ln w="34755" cap="flat">
                      <a:noFill/>
                      <a:prstDash val="solid"/>
                      <a:miter/>
                    </a:ln>
                  </p:spPr>
                  <p:txBody>
                    <a:bodyPr rtlCol="0" anchor="ctr"/>
                    <a:lstStyle/>
                    <a:p>
                      <a:endParaRPr lang="en-US"/>
                    </a:p>
                  </p:txBody>
                </p:sp>
                <p:sp>
                  <p:nvSpPr>
                    <p:cNvPr id="899" name="Freeform: Shape 898">
                      <a:extLst>
                        <a:ext uri="{FF2B5EF4-FFF2-40B4-BE49-F238E27FC236}">
                          <a16:creationId xmlns:a16="http://schemas.microsoft.com/office/drawing/2014/main" xmlns="" id="{855AAD54-F224-4321-8371-DBCD68E7EC19}"/>
                        </a:ext>
                      </a:extLst>
                    </p:cNvPr>
                    <p:cNvSpPr/>
                    <p:nvPr/>
                  </p:nvSpPr>
                  <p:spPr>
                    <a:xfrm>
                      <a:off x="4688728" y="8174942"/>
                      <a:ext cx="104366" cy="90831"/>
                    </a:xfrm>
                    <a:custGeom>
                      <a:avLst/>
                      <a:gdLst>
                        <a:gd name="connsiteX0" fmla="*/ 90451 w 104366"/>
                        <a:gd name="connsiteY0" fmla="*/ 45606 h 90831"/>
                        <a:gd name="connsiteX1" fmla="*/ 48704 w 104366"/>
                        <a:gd name="connsiteY1" fmla="*/ 45606 h 90831"/>
                        <a:gd name="connsiteX2" fmla="*/ 48704 w 104366"/>
                        <a:gd name="connsiteY2" fmla="*/ 90832 h 90831"/>
                        <a:gd name="connsiteX3" fmla="*/ 0 w 104366"/>
                        <a:gd name="connsiteY3" fmla="*/ 42127 h 90831"/>
                        <a:gd name="connsiteX4" fmla="*/ 55662 w 104366"/>
                        <a:gd name="connsiteY4" fmla="*/ 381 h 90831"/>
                        <a:gd name="connsiteX5" fmla="*/ 104366 w 104366"/>
                        <a:gd name="connsiteY5" fmla="*/ 49085 h 90831"/>
                        <a:gd name="connsiteX6" fmla="*/ 90451 w 104366"/>
                        <a:gd name="connsiteY6" fmla="*/ 45606 h 9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366" h="90831">
                          <a:moveTo>
                            <a:pt x="90451" y="45606"/>
                          </a:moveTo>
                          <a:lnTo>
                            <a:pt x="48704" y="45606"/>
                          </a:lnTo>
                          <a:lnTo>
                            <a:pt x="48704" y="90832"/>
                          </a:lnTo>
                          <a:cubicBezTo>
                            <a:pt x="20873" y="87353"/>
                            <a:pt x="0" y="66479"/>
                            <a:pt x="0" y="42127"/>
                          </a:cubicBezTo>
                          <a:cubicBezTo>
                            <a:pt x="3479" y="17775"/>
                            <a:pt x="27831" y="-3098"/>
                            <a:pt x="55662" y="381"/>
                          </a:cubicBezTo>
                          <a:cubicBezTo>
                            <a:pt x="83493" y="3860"/>
                            <a:pt x="104366" y="24733"/>
                            <a:pt x="104366" y="49085"/>
                          </a:cubicBezTo>
                          <a:lnTo>
                            <a:pt x="90451" y="45606"/>
                          </a:lnTo>
                          <a:close/>
                        </a:path>
                      </a:pathLst>
                    </a:custGeom>
                    <a:solidFill>
                      <a:srgbClr val="FFFFFF"/>
                    </a:solidFill>
                    <a:ln w="34755" cap="flat">
                      <a:noFill/>
                      <a:prstDash val="solid"/>
                      <a:miter/>
                    </a:ln>
                  </p:spPr>
                  <p:txBody>
                    <a:bodyPr rtlCol="0" anchor="ctr"/>
                    <a:lstStyle/>
                    <a:p>
                      <a:endParaRPr lang="en-US"/>
                    </a:p>
                  </p:txBody>
                </p:sp>
                <p:sp>
                  <p:nvSpPr>
                    <p:cNvPr id="900" name="Freeform: Shape 899">
                      <a:extLst>
                        <a:ext uri="{FF2B5EF4-FFF2-40B4-BE49-F238E27FC236}">
                          <a16:creationId xmlns:a16="http://schemas.microsoft.com/office/drawing/2014/main" xmlns="" id="{B87F6EB4-80AC-4FEA-BA67-2D0721905DA6}"/>
                        </a:ext>
                      </a:extLst>
                    </p:cNvPr>
                    <p:cNvSpPr/>
                    <p:nvPr/>
                  </p:nvSpPr>
                  <p:spPr>
                    <a:xfrm>
                      <a:off x="4688728" y="8174942"/>
                      <a:ext cx="104366" cy="90831"/>
                    </a:xfrm>
                    <a:custGeom>
                      <a:avLst/>
                      <a:gdLst>
                        <a:gd name="connsiteX0" fmla="*/ 90451 w 104366"/>
                        <a:gd name="connsiteY0" fmla="*/ 45606 h 90831"/>
                        <a:gd name="connsiteX1" fmla="*/ 48704 w 104366"/>
                        <a:gd name="connsiteY1" fmla="*/ 45606 h 90831"/>
                        <a:gd name="connsiteX2" fmla="*/ 48704 w 104366"/>
                        <a:gd name="connsiteY2" fmla="*/ 90832 h 90831"/>
                        <a:gd name="connsiteX3" fmla="*/ 0 w 104366"/>
                        <a:gd name="connsiteY3" fmla="*/ 42127 h 90831"/>
                        <a:gd name="connsiteX4" fmla="*/ 55662 w 104366"/>
                        <a:gd name="connsiteY4" fmla="*/ 381 h 90831"/>
                        <a:gd name="connsiteX5" fmla="*/ 104366 w 104366"/>
                        <a:gd name="connsiteY5" fmla="*/ 49085 h 90831"/>
                        <a:gd name="connsiteX6" fmla="*/ 90451 w 104366"/>
                        <a:gd name="connsiteY6" fmla="*/ 45606 h 9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366" h="90831">
                          <a:moveTo>
                            <a:pt x="90451" y="45606"/>
                          </a:moveTo>
                          <a:lnTo>
                            <a:pt x="48704" y="45606"/>
                          </a:lnTo>
                          <a:lnTo>
                            <a:pt x="48704" y="90832"/>
                          </a:lnTo>
                          <a:cubicBezTo>
                            <a:pt x="20873" y="87353"/>
                            <a:pt x="0" y="66479"/>
                            <a:pt x="0" y="42127"/>
                          </a:cubicBezTo>
                          <a:cubicBezTo>
                            <a:pt x="0" y="17775"/>
                            <a:pt x="27831" y="-3098"/>
                            <a:pt x="55662" y="381"/>
                          </a:cubicBezTo>
                          <a:cubicBezTo>
                            <a:pt x="83493" y="3860"/>
                            <a:pt x="104366" y="24733"/>
                            <a:pt x="104366" y="49085"/>
                          </a:cubicBezTo>
                          <a:lnTo>
                            <a:pt x="90451" y="45606"/>
                          </a:lnTo>
                          <a:close/>
                        </a:path>
                      </a:pathLst>
                    </a:custGeom>
                    <a:solidFill>
                      <a:srgbClr val="FFFEFE"/>
                    </a:solidFill>
                    <a:ln w="34755" cap="flat">
                      <a:noFill/>
                      <a:prstDash val="solid"/>
                      <a:miter/>
                    </a:ln>
                  </p:spPr>
                  <p:txBody>
                    <a:bodyPr rtlCol="0" anchor="ctr"/>
                    <a:lstStyle/>
                    <a:p>
                      <a:endParaRPr lang="en-US"/>
                    </a:p>
                  </p:txBody>
                </p:sp>
                <p:sp>
                  <p:nvSpPr>
                    <p:cNvPr id="901" name="Freeform: Shape 900">
                      <a:extLst>
                        <a:ext uri="{FF2B5EF4-FFF2-40B4-BE49-F238E27FC236}">
                          <a16:creationId xmlns:a16="http://schemas.microsoft.com/office/drawing/2014/main" xmlns="" id="{C9C3D021-19F0-43C3-BB9F-6B14D45194D9}"/>
                        </a:ext>
                      </a:extLst>
                    </p:cNvPr>
                    <p:cNvSpPr/>
                    <p:nvPr/>
                  </p:nvSpPr>
                  <p:spPr>
                    <a:xfrm>
                      <a:off x="4688728" y="8174942"/>
                      <a:ext cx="104366" cy="90831"/>
                    </a:xfrm>
                    <a:custGeom>
                      <a:avLst/>
                      <a:gdLst>
                        <a:gd name="connsiteX0" fmla="*/ 90451 w 104366"/>
                        <a:gd name="connsiteY0" fmla="*/ 45606 h 90831"/>
                        <a:gd name="connsiteX1" fmla="*/ 48704 w 104366"/>
                        <a:gd name="connsiteY1" fmla="*/ 45606 h 90831"/>
                        <a:gd name="connsiteX2" fmla="*/ 48704 w 104366"/>
                        <a:gd name="connsiteY2" fmla="*/ 90832 h 90831"/>
                        <a:gd name="connsiteX3" fmla="*/ 0 w 104366"/>
                        <a:gd name="connsiteY3" fmla="*/ 42127 h 90831"/>
                        <a:gd name="connsiteX4" fmla="*/ 55662 w 104366"/>
                        <a:gd name="connsiteY4" fmla="*/ 381 h 90831"/>
                        <a:gd name="connsiteX5" fmla="*/ 104366 w 104366"/>
                        <a:gd name="connsiteY5" fmla="*/ 49085 h 90831"/>
                        <a:gd name="connsiteX6" fmla="*/ 90451 w 104366"/>
                        <a:gd name="connsiteY6" fmla="*/ 45606 h 9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366" h="90831">
                          <a:moveTo>
                            <a:pt x="90451" y="45606"/>
                          </a:moveTo>
                          <a:lnTo>
                            <a:pt x="48704" y="45606"/>
                          </a:lnTo>
                          <a:lnTo>
                            <a:pt x="48704" y="90832"/>
                          </a:lnTo>
                          <a:cubicBezTo>
                            <a:pt x="20873" y="87353"/>
                            <a:pt x="0" y="66479"/>
                            <a:pt x="0" y="42127"/>
                          </a:cubicBezTo>
                          <a:cubicBezTo>
                            <a:pt x="3479" y="17775"/>
                            <a:pt x="24352" y="-3098"/>
                            <a:pt x="55662" y="381"/>
                          </a:cubicBezTo>
                          <a:cubicBezTo>
                            <a:pt x="83493" y="3860"/>
                            <a:pt x="104366" y="24733"/>
                            <a:pt x="104366" y="49085"/>
                          </a:cubicBezTo>
                          <a:lnTo>
                            <a:pt x="90451" y="45606"/>
                          </a:lnTo>
                          <a:close/>
                        </a:path>
                      </a:pathLst>
                    </a:custGeom>
                    <a:solidFill>
                      <a:srgbClr val="FFFDFD"/>
                    </a:solidFill>
                    <a:ln w="34755" cap="flat">
                      <a:noFill/>
                      <a:prstDash val="solid"/>
                      <a:miter/>
                    </a:ln>
                  </p:spPr>
                  <p:txBody>
                    <a:bodyPr rtlCol="0" anchor="ctr"/>
                    <a:lstStyle/>
                    <a:p>
                      <a:endParaRPr lang="en-US"/>
                    </a:p>
                  </p:txBody>
                </p:sp>
                <p:sp>
                  <p:nvSpPr>
                    <p:cNvPr id="902" name="Freeform: Shape 901">
                      <a:extLst>
                        <a:ext uri="{FF2B5EF4-FFF2-40B4-BE49-F238E27FC236}">
                          <a16:creationId xmlns:a16="http://schemas.microsoft.com/office/drawing/2014/main" xmlns="" id="{496A0827-C4CE-40CF-9E6B-A426073417E7}"/>
                        </a:ext>
                      </a:extLst>
                    </p:cNvPr>
                    <p:cNvSpPr/>
                    <p:nvPr/>
                  </p:nvSpPr>
                  <p:spPr>
                    <a:xfrm>
                      <a:off x="4688728" y="8174942"/>
                      <a:ext cx="100887" cy="90831"/>
                    </a:xfrm>
                    <a:custGeom>
                      <a:avLst/>
                      <a:gdLst>
                        <a:gd name="connsiteX0" fmla="*/ 90451 w 100887"/>
                        <a:gd name="connsiteY0" fmla="*/ 45606 h 90831"/>
                        <a:gd name="connsiteX1" fmla="*/ 48704 w 100887"/>
                        <a:gd name="connsiteY1" fmla="*/ 45606 h 90831"/>
                        <a:gd name="connsiteX2" fmla="*/ 48704 w 100887"/>
                        <a:gd name="connsiteY2" fmla="*/ 90832 h 90831"/>
                        <a:gd name="connsiteX3" fmla="*/ 0 w 100887"/>
                        <a:gd name="connsiteY3" fmla="*/ 42127 h 90831"/>
                        <a:gd name="connsiteX4" fmla="*/ 52183 w 100887"/>
                        <a:gd name="connsiteY4" fmla="*/ 381 h 90831"/>
                        <a:gd name="connsiteX5" fmla="*/ 100887 w 100887"/>
                        <a:gd name="connsiteY5" fmla="*/ 49085 h 90831"/>
                        <a:gd name="connsiteX6" fmla="*/ 90451 w 100887"/>
                        <a:gd name="connsiteY6" fmla="*/ 45606 h 9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887" h="90831">
                          <a:moveTo>
                            <a:pt x="90451" y="45606"/>
                          </a:moveTo>
                          <a:lnTo>
                            <a:pt x="48704" y="45606"/>
                          </a:lnTo>
                          <a:lnTo>
                            <a:pt x="48704" y="90832"/>
                          </a:lnTo>
                          <a:cubicBezTo>
                            <a:pt x="20873" y="87353"/>
                            <a:pt x="0" y="66479"/>
                            <a:pt x="0" y="42127"/>
                          </a:cubicBezTo>
                          <a:cubicBezTo>
                            <a:pt x="0" y="17775"/>
                            <a:pt x="24352" y="-3098"/>
                            <a:pt x="52183" y="381"/>
                          </a:cubicBezTo>
                          <a:cubicBezTo>
                            <a:pt x="80014" y="3860"/>
                            <a:pt x="100887" y="24733"/>
                            <a:pt x="100887" y="49085"/>
                          </a:cubicBezTo>
                          <a:lnTo>
                            <a:pt x="90451" y="45606"/>
                          </a:lnTo>
                          <a:close/>
                        </a:path>
                      </a:pathLst>
                    </a:custGeom>
                    <a:solidFill>
                      <a:srgbClr val="FFFCFC"/>
                    </a:solidFill>
                    <a:ln w="34755" cap="flat">
                      <a:noFill/>
                      <a:prstDash val="solid"/>
                      <a:miter/>
                    </a:ln>
                  </p:spPr>
                  <p:txBody>
                    <a:bodyPr rtlCol="0" anchor="ctr"/>
                    <a:lstStyle/>
                    <a:p>
                      <a:endParaRPr lang="en-US"/>
                    </a:p>
                  </p:txBody>
                </p:sp>
                <p:sp>
                  <p:nvSpPr>
                    <p:cNvPr id="903" name="Freeform: Shape 902">
                      <a:extLst>
                        <a:ext uri="{FF2B5EF4-FFF2-40B4-BE49-F238E27FC236}">
                          <a16:creationId xmlns:a16="http://schemas.microsoft.com/office/drawing/2014/main" xmlns="" id="{72113AD4-7317-496D-A7E7-7E075216148D}"/>
                        </a:ext>
                      </a:extLst>
                    </p:cNvPr>
                    <p:cNvSpPr/>
                    <p:nvPr/>
                  </p:nvSpPr>
                  <p:spPr>
                    <a:xfrm>
                      <a:off x="4688728" y="8171844"/>
                      <a:ext cx="100887" cy="90450"/>
                    </a:xfrm>
                    <a:custGeom>
                      <a:avLst/>
                      <a:gdLst>
                        <a:gd name="connsiteX0" fmla="*/ 90451 w 100887"/>
                        <a:gd name="connsiteY0" fmla="*/ 48704 h 90450"/>
                        <a:gd name="connsiteX1" fmla="*/ 48704 w 100887"/>
                        <a:gd name="connsiteY1" fmla="*/ 48704 h 90450"/>
                        <a:gd name="connsiteX2" fmla="*/ 48704 w 100887"/>
                        <a:gd name="connsiteY2" fmla="*/ 90451 h 90450"/>
                        <a:gd name="connsiteX3" fmla="*/ 0 w 100887"/>
                        <a:gd name="connsiteY3" fmla="*/ 41747 h 90450"/>
                        <a:gd name="connsiteX4" fmla="*/ 52183 w 100887"/>
                        <a:gd name="connsiteY4" fmla="*/ 0 h 90450"/>
                        <a:gd name="connsiteX5" fmla="*/ 100887 w 100887"/>
                        <a:gd name="connsiteY5" fmla="*/ 48704 h 90450"/>
                        <a:gd name="connsiteX6" fmla="*/ 90451 w 100887"/>
                        <a:gd name="connsiteY6" fmla="*/ 48704 h 9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887" h="90450">
                          <a:moveTo>
                            <a:pt x="90451" y="48704"/>
                          </a:moveTo>
                          <a:lnTo>
                            <a:pt x="48704" y="48704"/>
                          </a:lnTo>
                          <a:lnTo>
                            <a:pt x="48704" y="90451"/>
                          </a:lnTo>
                          <a:cubicBezTo>
                            <a:pt x="20873" y="86972"/>
                            <a:pt x="0" y="66099"/>
                            <a:pt x="0" y="41747"/>
                          </a:cubicBezTo>
                          <a:cubicBezTo>
                            <a:pt x="3479" y="17394"/>
                            <a:pt x="24352" y="0"/>
                            <a:pt x="52183" y="0"/>
                          </a:cubicBezTo>
                          <a:cubicBezTo>
                            <a:pt x="80014" y="3479"/>
                            <a:pt x="100887" y="24352"/>
                            <a:pt x="100887" y="48704"/>
                          </a:cubicBezTo>
                          <a:lnTo>
                            <a:pt x="90451" y="48704"/>
                          </a:lnTo>
                          <a:close/>
                        </a:path>
                      </a:pathLst>
                    </a:custGeom>
                    <a:solidFill>
                      <a:srgbClr val="FFFBFB"/>
                    </a:solidFill>
                    <a:ln w="34755" cap="flat">
                      <a:noFill/>
                      <a:prstDash val="solid"/>
                      <a:miter/>
                    </a:ln>
                  </p:spPr>
                  <p:txBody>
                    <a:bodyPr rtlCol="0" anchor="ctr"/>
                    <a:lstStyle/>
                    <a:p>
                      <a:endParaRPr lang="en-US"/>
                    </a:p>
                  </p:txBody>
                </p:sp>
                <p:sp>
                  <p:nvSpPr>
                    <p:cNvPr id="904" name="Freeform: Shape 903">
                      <a:extLst>
                        <a:ext uri="{FF2B5EF4-FFF2-40B4-BE49-F238E27FC236}">
                          <a16:creationId xmlns:a16="http://schemas.microsoft.com/office/drawing/2014/main" xmlns="" id="{C22B30A8-5B3D-4D28-9CD4-E1206D3FE06F}"/>
                        </a:ext>
                      </a:extLst>
                    </p:cNvPr>
                    <p:cNvSpPr/>
                    <p:nvPr/>
                  </p:nvSpPr>
                  <p:spPr>
                    <a:xfrm>
                      <a:off x="4688728" y="8171844"/>
                      <a:ext cx="100887" cy="90450"/>
                    </a:xfrm>
                    <a:custGeom>
                      <a:avLst/>
                      <a:gdLst>
                        <a:gd name="connsiteX0" fmla="*/ 90451 w 100887"/>
                        <a:gd name="connsiteY0" fmla="*/ 48704 h 90450"/>
                        <a:gd name="connsiteX1" fmla="*/ 48704 w 100887"/>
                        <a:gd name="connsiteY1" fmla="*/ 48704 h 90450"/>
                        <a:gd name="connsiteX2" fmla="*/ 48704 w 100887"/>
                        <a:gd name="connsiteY2" fmla="*/ 90451 h 90450"/>
                        <a:gd name="connsiteX3" fmla="*/ 0 w 100887"/>
                        <a:gd name="connsiteY3" fmla="*/ 41747 h 90450"/>
                        <a:gd name="connsiteX4" fmla="*/ 52183 w 100887"/>
                        <a:gd name="connsiteY4" fmla="*/ 0 h 90450"/>
                        <a:gd name="connsiteX5" fmla="*/ 100887 w 100887"/>
                        <a:gd name="connsiteY5" fmla="*/ 48704 h 90450"/>
                        <a:gd name="connsiteX6" fmla="*/ 90451 w 100887"/>
                        <a:gd name="connsiteY6" fmla="*/ 48704 h 9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887" h="90450">
                          <a:moveTo>
                            <a:pt x="90451" y="48704"/>
                          </a:moveTo>
                          <a:lnTo>
                            <a:pt x="48704" y="48704"/>
                          </a:lnTo>
                          <a:lnTo>
                            <a:pt x="48704" y="90451"/>
                          </a:lnTo>
                          <a:cubicBezTo>
                            <a:pt x="20873" y="86972"/>
                            <a:pt x="0" y="66099"/>
                            <a:pt x="0" y="41747"/>
                          </a:cubicBezTo>
                          <a:cubicBezTo>
                            <a:pt x="3479" y="17394"/>
                            <a:pt x="24352" y="0"/>
                            <a:pt x="52183" y="0"/>
                          </a:cubicBezTo>
                          <a:cubicBezTo>
                            <a:pt x="80014" y="3479"/>
                            <a:pt x="100887" y="24352"/>
                            <a:pt x="100887" y="48704"/>
                          </a:cubicBezTo>
                          <a:lnTo>
                            <a:pt x="90451" y="48704"/>
                          </a:lnTo>
                          <a:close/>
                        </a:path>
                      </a:pathLst>
                    </a:custGeom>
                    <a:solidFill>
                      <a:srgbClr val="FFFAFA"/>
                    </a:solidFill>
                    <a:ln w="34755" cap="flat">
                      <a:noFill/>
                      <a:prstDash val="solid"/>
                      <a:miter/>
                    </a:ln>
                  </p:spPr>
                  <p:txBody>
                    <a:bodyPr rtlCol="0" anchor="ctr"/>
                    <a:lstStyle/>
                    <a:p>
                      <a:endParaRPr lang="en-US"/>
                    </a:p>
                  </p:txBody>
                </p:sp>
                <p:sp>
                  <p:nvSpPr>
                    <p:cNvPr id="905" name="Freeform: Shape 904">
                      <a:extLst>
                        <a:ext uri="{FF2B5EF4-FFF2-40B4-BE49-F238E27FC236}">
                          <a16:creationId xmlns:a16="http://schemas.microsoft.com/office/drawing/2014/main" xmlns="" id="{A3293A39-DF10-4FE7-8D22-508C6E908493}"/>
                        </a:ext>
                      </a:extLst>
                    </p:cNvPr>
                    <p:cNvSpPr/>
                    <p:nvPr/>
                  </p:nvSpPr>
                  <p:spPr>
                    <a:xfrm>
                      <a:off x="4691828" y="8171844"/>
                      <a:ext cx="98167" cy="90450"/>
                    </a:xfrm>
                    <a:custGeom>
                      <a:avLst/>
                      <a:gdLst>
                        <a:gd name="connsiteX0" fmla="*/ 87351 w 98167"/>
                        <a:gd name="connsiteY0" fmla="*/ 48704 h 90450"/>
                        <a:gd name="connsiteX1" fmla="*/ 45605 w 98167"/>
                        <a:gd name="connsiteY1" fmla="*/ 48704 h 90450"/>
                        <a:gd name="connsiteX2" fmla="*/ 45605 w 98167"/>
                        <a:gd name="connsiteY2" fmla="*/ 90451 h 90450"/>
                        <a:gd name="connsiteX3" fmla="*/ 379 w 98167"/>
                        <a:gd name="connsiteY3" fmla="*/ 41747 h 90450"/>
                        <a:gd name="connsiteX4" fmla="*/ 52562 w 98167"/>
                        <a:gd name="connsiteY4" fmla="*/ 0 h 90450"/>
                        <a:gd name="connsiteX5" fmla="*/ 97788 w 98167"/>
                        <a:gd name="connsiteY5" fmla="*/ 48704 h 90450"/>
                        <a:gd name="connsiteX6" fmla="*/ 87351 w 98167"/>
                        <a:gd name="connsiteY6" fmla="*/ 48704 h 9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167" h="90450">
                          <a:moveTo>
                            <a:pt x="87351" y="48704"/>
                          </a:moveTo>
                          <a:lnTo>
                            <a:pt x="45605" y="48704"/>
                          </a:lnTo>
                          <a:lnTo>
                            <a:pt x="45605" y="90451"/>
                          </a:lnTo>
                          <a:cubicBezTo>
                            <a:pt x="17774" y="86972"/>
                            <a:pt x="-3100" y="66099"/>
                            <a:pt x="379" y="41747"/>
                          </a:cubicBezTo>
                          <a:cubicBezTo>
                            <a:pt x="379" y="17394"/>
                            <a:pt x="24732" y="0"/>
                            <a:pt x="52562" y="0"/>
                          </a:cubicBezTo>
                          <a:cubicBezTo>
                            <a:pt x="80394" y="3479"/>
                            <a:pt x="101267" y="24352"/>
                            <a:pt x="97788" y="48704"/>
                          </a:cubicBezTo>
                          <a:lnTo>
                            <a:pt x="87351" y="48704"/>
                          </a:lnTo>
                          <a:close/>
                        </a:path>
                      </a:pathLst>
                    </a:custGeom>
                    <a:solidFill>
                      <a:srgbClr val="FFF9F9"/>
                    </a:solidFill>
                    <a:ln w="34755" cap="flat">
                      <a:noFill/>
                      <a:prstDash val="solid"/>
                      <a:miter/>
                    </a:ln>
                  </p:spPr>
                  <p:txBody>
                    <a:bodyPr rtlCol="0" anchor="ctr"/>
                    <a:lstStyle/>
                    <a:p>
                      <a:endParaRPr lang="en-US"/>
                    </a:p>
                  </p:txBody>
                </p:sp>
                <p:sp>
                  <p:nvSpPr>
                    <p:cNvPr id="906" name="Freeform: Shape 905">
                      <a:extLst>
                        <a:ext uri="{FF2B5EF4-FFF2-40B4-BE49-F238E27FC236}">
                          <a16:creationId xmlns:a16="http://schemas.microsoft.com/office/drawing/2014/main" xmlns="" id="{860AA804-B77D-438F-9FC3-B3779EFDD224}"/>
                        </a:ext>
                      </a:extLst>
                    </p:cNvPr>
                    <p:cNvSpPr/>
                    <p:nvPr/>
                  </p:nvSpPr>
                  <p:spPr>
                    <a:xfrm>
                      <a:off x="4691828" y="8171844"/>
                      <a:ext cx="98167" cy="90450"/>
                    </a:xfrm>
                    <a:custGeom>
                      <a:avLst/>
                      <a:gdLst>
                        <a:gd name="connsiteX0" fmla="*/ 87351 w 98167"/>
                        <a:gd name="connsiteY0" fmla="*/ 48704 h 90450"/>
                        <a:gd name="connsiteX1" fmla="*/ 45605 w 98167"/>
                        <a:gd name="connsiteY1" fmla="*/ 48704 h 90450"/>
                        <a:gd name="connsiteX2" fmla="*/ 45605 w 98167"/>
                        <a:gd name="connsiteY2" fmla="*/ 90451 h 90450"/>
                        <a:gd name="connsiteX3" fmla="*/ 379 w 98167"/>
                        <a:gd name="connsiteY3" fmla="*/ 41747 h 90450"/>
                        <a:gd name="connsiteX4" fmla="*/ 52562 w 98167"/>
                        <a:gd name="connsiteY4" fmla="*/ 0 h 90450"/>
                        <a:gd name="connsiteX5" fmla="*/ 97788 w 98167"/>
                        <a:gd name="connsiteY5" fmla="*/ 48704 h 90450"/>
                        <a:gd name="connsiteX6" fmla="*/ 87351 w 98167"/>
                        <a:gd name="connsiteY6" fmla="*/ 48704 h 9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167" h="90450">
                          <a:moveTo>
                            <a:pt x="87351" y="48704"/>
                          </a:moveTo>
                          <a:lnTo>
                            <a:pt x="45605" y="48704"/>
                          </a:lnTo>
                          <a:lnTo>
                            <a:pt x="45605" y="90451"/>
                          </a:lnTo>
                          <a:cubicBezTo>
                            <a:pt x="17774" y="86972"/>
                            <a:pt x="-3100" y="66099"/>
                            <a:pt x="379" y="41747"/>
                          </a:cubicBezTo>
                          <a:cubicBezTo>
                            <a:pt x="379" y="17394"/>
                            <a:pt x="24732" y="0"/>
                            <a:pt x="52562" y="0"/>
                          </a:cubicBezTo>
                          <a:cubicBezTo>
                            <a:pt x="80394" y="3479"/>
                            <a:pt x="101267" y="24352"/>
                            <a:pt x="97788" y="48704"/>
                          </a:cubicBezTo>
                          <a:lnTo>
                            <a:pt x="87351" y="48704"/>
                          </a:lnTo>
                          <a:close/>
                        </a:path>
                      </a:pathLst>
                    </a:custGeom>
                    <a:solidFill>
                      <a:srgbClr val="FEF8F8"/>
                    </a:solidFill>
                    <a:ln w="34755" cap="flat">
                      <a:noFill/>
                      <a:prstDash val="solid"/>
                      <a:miter/>
                    </a:ln>
                  </p:spPr>
                  <p:txBody>
                    <a:bodyPr rtlCol="0" anchor="ctr"/>
                    <a:lstStyle/>
                    <a:p>
                      <a:endParaRPr lang="en-US"/>
                    </a:p>
                  </p:txBody>
                </p:sp>
                <p:sp>
                  <p:nvSpPr>
                    <p:cNvPr id="907" name="Freeform: Shape 906">
                      <a:extLst>
                        <a:ext uri="{FF2B5EF4-FFF2-40B4-BE49-F238E27FC236}">
                          <a16:creationId xmlns:a16="http://schemas.microsoft.com/office/drawing/2014/main" xmlns="" id="{DF15A10A-C11C-4984-B91C-A1B51763959E}"/>
                        </a:ext>
                      </a:extLst>
                    </p:cNvPr>
                    <p:cNvSpPr/>
                    <p:nvPr/>
                  </p:nvSpPr>
                  <p:spPr>
                    <a:xfrm>
                      <a:off x="4691828" y="8171844"/>
                      <a:ext cx="98167" cy="90450"/>
                    </a:xfrm>
                    <a:custGeom>
                      <a:avLst/>
                      <a:gdLst>
                        <a:gd name="connsiteX0" fmla="*/ 87351 w 98167"/>
                        <a:gd name="connsiteY0" fmla="*/ 48704 h 90450"/>
                        <a:gd name="connsiteX1" fmla="*/ 45605 w 98167"/>
                        <a:gd name="connsiteY1" fmla="*/ 48704 h 90450"/>
                        <a:gd name="connsiteX2" fmla="*/ 45605 w 98167"/>
                        <a:gd name="connsiteY2" fmla="*/ 90451 h 90450"/>
                        <a:gd name="connsiteX3" fmla="*/ 379 w 98167"/>
                        <a:gd name="connsiteY3" fmla="*/ 41747 h 90450"/>
                        <a:gd name="connsiteX4" fmla="*/ 52562 w 98167"/>
                        <a:gd name="connsiteY4" fmla="*/ 0 h 90450"/>
                        <a:gd name="connsiteX5" fmla="*/ 97788 w 98167"/>
                        <a:gd name="connsiteY5" fmla="*/ 48704 h 90450"/>
                        <a:gd name="connsiteX6" fmla="*/ 87351 w 98167"/>
                        <a:gd name="connsiteY6" fmla="*/ 48704 h 9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167" h="90450">
                          <a:moveTo>
                            <a:pt x="87351" y="48704"/>
                          </a:moveTo>
                          <a:lnTo>
                            <a:pt x="45605" y="48704"/>
                          </a:lnTo>
                          <a:lnTo>
                            <a:pt x="45605" y="90451"/>
                          </a:lnTo>
                          <a:cubicBezTo>
                            <a:pt x="17774" y="86972"/>
                            <a:pt x="-3100" y="66099"/>
                            <a:pt x="379" y="41747"/>
                          </a:cubicBezTo>
                          <a:cubicBezTo>
                            <a:pt x="379" y="17394"/>
                            <a:pt x="24732" y="0"/>
                            <a:pt x="52562" y="0"/>
                          </a:cubicBezTo>
                          <a:cubicBezTo>
                            <a:pt x="80394" y="3479"/>
                            <a:pt x="101267" y="24352"/>
                            <a:pt x="97788" y="48704"/>
                          </a:cubicBezTo>
                          <a:lnTo>
                            <a:pt x="87351" y="48704"/>
                          </a:lnTo>
                          <a:close/>
                        </a:path>
                      </a:pathLst>
                    </a:custGeom>
                    <a:solidFill>
                      <a:srgbClr val="FEF7F7"/>
                    </a:solidFill>
                    <a:ln w="34755" cap="flat">
                      <a:noFill/>
                      <a:prstDash val="solid"/>
                      <a:miter/>
                    </a:ln>
                  </p:spPr>
                  <p:txBody>
                    <a:bodyPr rtlCol="0" anchor="ctr"/>
                    <a:lstStyle/>
                    <a:p>
                      <a:endParaRPr lang="en-US"/>
                    </a:p>
                  </p:txBody>
                </p:sp>
                <p:sp>
                  <p:nvSpPr>
                    <p:cNvPr id="908" name="Freeform: Shape 907">
                      <a:extLst>
                        <a:ext uri="{FF2B5EF4-FFF2-40B4-BE49-F238E27FC236}">
                          <a16:creationId xmlns:a16="http://schemas.microsoft.com/office/drawing/2014/main" xmlns="" id="{CC22F947-51C4-46AA-8719-E96661FD1291}"/>
                        </a:ext>
                      </a:extLst>
                    </p:cNvPr>
                    <p:cNvSpPr/>
                    <p:nvPr/>
                  </p:nvSpPr>
                  <p:spPr>
                    <a:xfrm>
                      <a:off x="4691828" y="8175322"/>
                      <a:ext cx="98167" cy="86971"/>
                    </a:xfrm>
                    <a:custGeom>
                      <a:avLst/>
                      <a:gdLst>
                        <a:gd name="connsiteX0" fmla="*/ 87351 w 98167"/>
                        <a:gd name="connsiteY0" fmla="*/ 45225 h 86971"/>
                        <a:gd name="connsiteX1" fmla="*/ 45605 w 98167"/>
                        <a:gd name="connsiteY1" fmla="*/ 45225 h 86971"/>
                        <a:gd name="connsiteX2" fmla="*/ 45605 w 98167"/>
                        <a:gd name="connsiteY2" fmla="*/ 86972 h 86971"/>
                        <a:gd name="connsiteX3" fmla="*/ 379 w 98167"/>
                        <a:gd name="connsiteY3" fmla="*/ 41747 h 86971"/>
                        <a:gd name="connsiteX4" fmla="*/ 52562 w 98167"/>
                        <a:gd name="connsiteY4" fmla="*/ 0 h 86971"/>
                        <a:gd name="connsiteX5" fmla="*/ 97788 w 98167"/>
                        <a:gd name="connsiteY5" fmla="*/ 45225 h 86971"/>
                        <a:gd name="connsiteX6" fmla="*/ 87351 w 98167"/>
                        <a:gd name="connsiteY6" fmla="*/ 45225 h 8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167" h="86971">
                          <a:moveTo>
                            <a:pt x="87351" y="45225"/>
                          </a:moveTo>
                          <a:lnTo>
                            <a:pt x="45605" y="45225"/>
                          </a:lnTo>
                          <a:lnTo>
                            <a:pt x="45605" y="86972"/>
                          </a:lnTo>
                          <a:cubicBezTo>
                            <a:pt x="17774" y="83493"/>
                            <a:pt x="-3100" y="62620"/>
                            <a:pt x="379" y="41747"/>
                          </a:cubicBezTo>
                          <a:cubicBezTo>
                            <a:pt x="379" y="17394"/>
                            <a:pt x="24732" y="0"/>
                            <a:pt x="52562" y="0"/>
                          </a:cubicBezTo>
                          <a:cubicBezTo>
                            <a:pt x="80394" y="3479"/>
                            <a:pt x="101267" y="24352"/>
                            <a:pt x="97788" y="45225"/>
                          </a:cubicBezTo>
                          <a:lnTo>
                            <a:pt x="87351" y="45225"/>
                          </a:lnTo>
                          <a:close/>
                        </a:path>
                      </a:pathLst>
                    </a:custGeom>
                    <a:solidFill>
                      <a:srgbClr val="FEF6F6"/>
                    </a:solidFill>
                    <a:ln w="34755" cap="flat">
                      <a:noFill/>
                      <a:prstDash val="solid"/>
                      <a:miter/>
                    </a:ln>
                  </p:spPr>
                  <p:txBody>
                    <a:bodyPr rtlCol="0" anchor="ctr"/>
                    <a:lstStyle/>
                    <a:p>
                      <a:endParaRPr lang="en-US"/>
                    </a:p>
                  </p:txBody>
                </p:sp>
                <p:sp>
                  <p:nvSpPr>
                    <p:cNvPr id="909" name="Freeform: Shape 908">
                      <a:extLst>
                        <a:ext uri="{FF2B5EF4-FFF2-40B4-BE49-F238E27FC236}">
                          <a16:creationId xmlns:a16="http://schemas.microsoft.com/office/drawing/2014/main" xmlns="" id="{EBB169A1-93FD-456E-B342-BEB826F110B1}"/>
                        </a:ext>
                      </a:extLst>
                    </p:cNvPr>
                    <p:cNvSpPr/>
                    <p:nvPr/>
                  </p:nvSpPr>
                  <p:spPr>
                    <a:xfrm>
                      <a:off x="4691828" y="8178358"/>
                      <a:ext cx="98167" cy="83936"/>
                    </a:xfrm>
                    <a:custGeom>
                      <a:avLst/>
                      <a:gdLst>
                        <a:gd name="connsiteX0" fmla="*/ 87351 w 98167"/>
                        <a:gd name="connsiteY0" fmla="*/ 42190 h 83936"/>
                        <a:gd name="connsiteX1" fmla="*/ 45605 w 98167"/>
                        <a:gd name="connsiteY1" fmla="*/ 42190 h 83936"/>
                        <a:gd name="connsiteX2" fmla="*/ 45605 w 98167"/>
                        <a:gd name="connsiteY2" fmla="*/ 83936 h 83936"/>
                        <a:gd name="connsiteX3" fmla="*/ 379 w 98167"/>
                        <a:gd name="connsiteY3" fmla="*/ 38711 h 83936"/>
                        <a:gd name="connsiteX4" fmla="*/ 52562 w 98167"/>
                        <a:gd name="connsiteY4" fmla="*/ 443 h 83936"/>
                        <a:gd name="connsiteX5" fmla="*/ 97788 w 98167"/>
                        <a:gd name="connsiteY5" fmla="*/ 45669 h 83936"/>
                        <a:gd name="connsiteX6" fmla="*/ 87351 w 98167"/>
                        <a:gd name="connsiteY6" fmla="*/ 42190 h 83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167" h="83936">
                          <a:moveTo>
                            <a:pt x="87351" y="42190"/>
                          </a:moveTo>
                          <a:lnTo>
                            <a:pt x="45605" y="42190"/>
                          </a:lnTo>
                          <a:lnTo>
                            <a:pt x="45605" y="83936"/>
                          </a:lnTo>
                          <a:cubicBezTo>
                            <a:pt x="17774" y="80457"/>
                            <a:pt x="-3100" y="59584"/>
                            <a:pt x="379" y="38711"/>
                          </a:cubicBezTo>
                          <a:cubicBezTo>
                            <a:pt x="379" y="14359"/>
                            <a:pt x="24732" y="-3036"/>
                            <a:pt x="52562" y="443"/>
                          </a:cubicBezTo>
                          <a:cubicBezTo>
                            <a:pt x="80394" y="3922"/>
                            <a:pt x="101267" y="24795"/>
                            <a:pt x="97788" y="45669"/>
                          </a:cubicBezTo>
                          <a:lnTo>
                            <a:pt x="87351" y="42190"/>
                          </a:lnTo>
                          <a:close/>
                        </a:path>
                      </a:pathLst>
                    </a:custGeom>
                    <a:solidFill>
                      <a:srgbClr val="FEF5F5"/>
                    </a:solidFill>
                    <a:ln w="34755" cap="flat">
                      <a:noFill/>
                      <a:prstDash val="solid"/>
                      <a:miter/>
                    </a:ln>
                  </p:spPr>
                  <p:txBody>
                    <a:bodyPr rtlCol="0" anchor="ctr"/>
                    <a:lstStyle/>
                    <a:p>
                      <a:endParaRPr lang="en-US"/>
                    </a:p>
                  </p:txBody>
                </p:sp>
                <p:sp>
                  <p:nvSpPr>
                    <p:cNvPr id="910" name="Freeform: Shape 909">
                      <a:extLst>
                        <a:ext uri="{FF2B5EF4-FFF2-40B4-BE49-F238E27FC236}">
                          <a16:creationId xmlns:a16="http://schemas.microsoft.com/office/drawing/2014/main" xmlns="" id="{97BF8381-A773-4614-8E40-9B76543780D0}"/>
                        </a:ext>
                      </a:extLst>
                    </p:cNvPr>
                    <p:cNvSpPr/>
                    <p:nvPr/>
                  </p:nvSpPr>
                  <p:spPr>
                    <a:xfrm>
                      <a:off x="4692207" y="8178358"/>
                      <a:ext cx="97408" cy="83936"/>
                    </a:xfrm>
                    <a:custGeom>
                      <a:avLst/>
                      <a:gdLst>
                        <a:gd name="connsiteX0" fmla="*/ 86972 w 97408"/>
                        <a:gd name="connsiteY0" fmla="*/ 42190 h 83936"/>
                        <a:gd name="connsiteX1" fmla="*/ 45225 w 97408"/>
                        <a:gd name="connsiteY1" fmla="*/ 42190 h 83936"/>
                        <a:gd name="connsiteX2" fmla="*/ 45225 w 97408"/>
                        <a:gd name="connsiteY2" fmla="*/ 83936 h 83936"/>
                        <a:gd name="connsiteX3" fmla="*/ 0 w 97408"/>
                        <a:gd name="connsiteY3" fmla="*/ 38711 h 83936"/>
                        <a:gd name="connsiteX4" fmla="*/ 52183 w 97408"/>
                        <a:gd name="connsiteY4" fmla="*/ 443 h 83936"/>
                        <a:gd name="connsiteX5" fmla="*/ 97409 w 97408"/>
                        <a:gd name="connsiteY5" fmla="*/ 45669 h 83936"/>
                        <a:gd name="connsiteX6" fmla="*/ 86972 w 97408"/>
                        <a:gd name="connsiteY6" fmla="*/ 42190 h 83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408" h="83936">
                          <a:moveTo>
                            <a:pt x="86972" y="42190"/>
                          </a:moveTo>
                          <a:lnTo>
                            <a:pt x="45225" y="42190"/>
                          </a:lnTo>
                          <a:lnTo>
                            <a:pt x="45225" y="83936"/>
                          </a:lnTo>
                          <a:cubicBezTo>
                            <a:pt x="17394" y="80457"/>
                            <a:pt x="0" y="63063"/>
                            <a:pt x="0" y="38711"/>
                          </a:cubicBezTo>
                          <a:cubicBezTo>
                            <a:pt x="0" y="14359"/>
                            <a:pt x="24352" y="-3036"/>
                            <a:pt x="52183" y="443"/>
                          </a:cubicBezTo>
                          <a:cubicBezTo>
                            <a:pt x="80014" y="3922"/>
                            <a:pt x="97409" y="21316"/>
                            <a:pt x="97409" y="45669"/>
                          </a:cubicBezTo>
                          <a:lnTo>
                            <a:pt x="86972" y="42190"/>
                          </a:lnTo>
                          <a:close/>
                        </a:path>
                      </a:pathLst>
                    </a:custGeom>
                    <a:solidFill>
                      <a:srgbClr val="FEF4F4"/>
                    </a:solidFill>
                    <a:ln w="34755" cap="flat">
                      <a:noFill/>
                      <a:prstDash val="solid"/>
                      <a:miter/>
                    </a:ln>
                  </p:spPr>
                  <p:txBody>
                    <a:bodyPr rtlCol="0" anchor="ctr"/>
                    <a:lstStyle/>
                    <a:p>
                      <a:endParaRPr lang="en-US"/>
                    </a:p>
                  </p:txBody>
                </p:sp>
                <p:sp>
                  <p:nvSpPr>
                    <p:cNvPr id="911" name="Freeform: Shape 910">
                      <a:extLst>
                        <a:ext uri="{FF2B5EF4-FFF2-40B4-BE49-F238E27FC236}">
                          <a16:creationId xmlns:a16="http://schemas.microsoft.com/office/drawing/2014/main" xmlns="" id="{C25D359B-4F3C-4E49-B38F-1CF671543E62}"/>
                        </a:ext>
                      </a:extLst>
                    </p:cNvPr>
                    <p:cNvSpPr/>
                    <p:nvPr/>
                  </p:nvSpPr>
                  <p:spPr>
                    <a:xfrm>
                      <a:off x="4692207" y="8178358"/>
                      <a:ext cx="97408" cy="83936"/>
                    </a:xfrm>
                    <a:custGeom>
                      <a:avLst/>
                      <a:gdLst>
                        <a:gd name="connsiteX0" fmla="*/ 86972 w 97408"/>
                        <a:gd name="connsiteY0" fmla="*/ 42190 h 83936"/>
                        <a:gd name="connsiteX1" fmla="*/ 45225 w 97408"/>
                        <a:gd name="connsiteY1" fmla="*/ 42190 h 83936"/>
                        <a:gd name="connsiteX2" fmla="*/ 45225 w 97408"/>
                        <a:gd name="connsiteY2" fmla="*/ 83936 h 83936"/>
                        <a:gd name="connsiteX3" fmla="*/ 0 w 97408"/>
                        <a:gd name="connsiteY3" fmla="*/ 38711 h 83936"/>
                        <a:gd name="connsiteX4" fmla="*/ 52183 w 97408"/>
                        <a:gd name="connsiteY4" fmla="*/ 443 h 83936"/>
                        <a:gd name="connsiteX5" fmla="*/ 97409 w 97408"/>
                        <a:gd name="connsiteY5" fmla="*/ 45669 h 83936"/>
                        <a:gd name="connsiteX6" fmla="*/ 86972 w 97408"/>
                        <a:gd name="connsiteY6" fmla="*/ 42190 h 83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408" h="83936">
                          <a:moveTo>
                            <a:pt x="86972" y="42190"/>
                          </a:moveTo>
                          <a:lnTo>
                            <a:pt x="45225" y="42190"/>
                          </a:lnTo>
                          <a:lnTo>
                            <a:pt x="45225" y="83936"/>
                          </a:lnTo>
                          <a:cubicBezTo>
                            <a:pt x="17394" y="80457"/>
                            <a:pt x="0" y="63063"/>
                            <a:pt x="0" y="38711"/>
                          </a:cubicBezTo>
                          <a:cubicBezTo>
                            <a:pt x="0" y="14359"/>
                            <a:pt x="24352" y="-3036"/>
                            <a:pt x="52183" y="443"/>
                          </a:cubicBezTo>
                          <a:cubicBezTo>
                            <a:pt x="80014" y="3922"/>
                            <a:pt x="97409" y="21316"/>
                            <a:pt x="97409" y="45669"/>
                          </a:cubicBezTo>
                          <a:lnTo>
                            <a:pt x="86972" y="42190"/>
                          </a:lnTo>
                          <a:close/>
                        </a:path>
                      </a:pathLst>
                    </a:custGeom>
                    <a:solidFill>
                      <a:srgbClr val="FEF3F3"/>
                    </a:solidFill>
                    <a:ln w="34755" cap="flat">
                      <a:noFill/>
                      <a:prstDash val="solid"/>
                      <a:miter/>
                    </a:ln>
                  </p:spPr>
                  <p:txBody>
                    <a:bodyPr rtlCol="0" anchor="ctr"/>
                    <a:lstStyle/>
                    <a:p>
                      <a:endParaRPr lang="en-US"/>
                    </a:p>
                  </p:txBody>
                </p:sp>
                <p:sp>
                  <p:nvSpPr>
                    <p:cNvPr id="912" name="Freeform: Shape 911">
                      <a:extLst>
                        <a:ext uri="{FF2B5EF4-FFF2-40B4-BE49-F238E27FC236}">
                          <a16:creationId xmlns:a16="http://schemas.microsoft.com/office/drawing/2014/main" xmlns="" id="{7A7B20E3-A078-4B98-84EC-932DC24B5033}"/>
                        </a:ext>
                      </a:extLst>
                    </p:cNvPr>
                    <p:cNvSpPr/>
                    <p:nvPr/>
                  </p:nvSpPr>
                  <p:spPr>
                    <a:xfrm>
                      <a:off x="4692207" y="8178358"/>
                      <a:ext cx="93929" cy="83936"/>
                    </a:xfrm>
                    <a:custGeom>
                      <a:avLst/>
                      <a:gdLst>
                        <a:gd name="connsiteX0" fmla="*/ 86972 w 93929"/>
                        <a:gd name="connsiteY0" fmla="*/ 42190 h 83936"/>
                        <a:gd name="connsiteX1" fmla="*/ 45225 w 93929"/>
                        <a:gd name="connsiteY1" fmla="*/ 42190 h 83936"/>
                        <a:gd name="connsiteX2" fmla="*/ 45225 w 93929"/>
                        <a:gd name="connsiteY2" fmla="*/ 83936 h 83936"/>
                        <a:gd name="connsiteX3" fmla="*/ 0 w 93929"/>
                        <a:gd name="connsiteY3" fmla="*/ 38711 h 83936"/>
                        <a:gd name="connsiteX4" fmla="*/ 48704 w 93929"/>
                        <a:gd name="connsiteY4" fmla="*/ 443 h 83936"/>
                        <a:gd name="connsiteX5" fmla="*/ 93930 w 93929"/>
                        <a:gd name="connsiteY5" fmla="*/ 45669 h 83936"/>
                        <a:gd name="connsiteX6" fmla="*/ 86972 w 93929"/>
                        <a:gd name="connsiteY6" fmla="*/ 42190 h 83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929" h="83936">
                          <a:moveTo>
                            <a:pt x="86972" y="42190"/>
                          </a:moveTo>
                          <a:lnTo>
                            <a:pt x="45225" y="42190"/>
                          </a:lnTo>
                          <a:lnTo>
                            <a:pt x="45225" y="83936"/>
                          </a:lnTo>
                          <a:cubicBezTo>
                            <a:pt x="17394" y="80457"/>
                            <a:pt x="0" y="63063"/>
                            <a:pt x="0" y="38711"/>
                          </a:cubicBezTo>
                          <a:cubicBezTo>
                            <a:pt x="0" y="14359"/>
                            <a:pt x="24352" y="-3036"/>
                            <a:pt x="48704" y="443"/>
                          </a:cubicBezTo>
                          <a:cubicBezTo>
                            <a:pt x="76535" y="3922"/>
                            <a:pt x="93930" y="21316"/>
                            <a:pt x="93930" y="45669"/>
                          </a:cubicBezTo>
                          <a:lnTo>
                            <a:pt x="86972" y="42190"/>
                          </a:lnTo>
                          <a:close/>
                        </a:path>
                      </a:pathLst>
                    </a:custGeom>
                    <a:solidFill>
                      <a:srgbClr val="FEF2F2"/>
                    </a:solidFill>
                    <a:ln w="34755" cap="flat">
                      <a:noFill/>
                      <a:prstDash val="solid"/>
                      <a:miter/>
                    </a:ln>
                  </p:spPr>
                  <p:txBody>
                    <a:bodyPr rtlCol="0" anchor="ctr"/>
                    <a:lstStyle/>
                    <a:p>
                      <a:endParaRPr lang="en-US"/>
                    </a:p>
                  </p:txBody>
                </p:sp>
                <p:sp>
                  <p:nvSpPr>
                    <p:cNvPr id="913" name="Freeform: Shape 912">
                      <a:extLst>
                        <a:ext uri="{FF2B5EF4-FFF2-40B4-BE49-F238E27FC236}">
                          <a16:creationId xmlns:a16="http://schemas.microsoft.com/office/drawing/2014/main" xmlns="" id="{14C43541-4961-4DB5-9119-7173F680B9CB}"/>
                        </a:ext>
                      </a:extLst>
                    </p:cNvPr>
                    <p:cNvSpPr/>
                    <p:nvPr/>
                  </p:nvSpPr>
                  <p:spPr>
                    <a:xfrm>
                      <a:off x="4692207" y="8178358"/>
                      <a:ext cx="93929" cy="83936"/>
                    </a:xfrm>
                    <a:custGeom>
                      <a:avLst/>
                      <a:gdLst>
                        <a:gd name="connsiteX0" fmla="*/ 86972 w 93929"/>
                        <a:gd name="connsiteY0" fmla="*/ 42190 h 83936"/>
                        <a:gd name="connsiteX1" fmla="*/ 45225 w 93929"/>
                        <a:gd name="connsiteY1" fmla="*/ 42190 h 83936"/>
                        <a:gd name="connsiteX2" fmla="*/ 45225 w 93929"/>
                        <a:gd name="connsiteY2" fmla="*/ 83936 h 83936"/>
                        <a:gd name="connsiteX3" fmla="*/ 0 w 93929"/>
                        <a:gd name="connsiteY3" fmla="*/ 38711 h 83936"/>
                        <a:gd name="connsiteX4" fmla="*/ 48704 w 93929"/>
                        <a:gd name="connsiteY4" fmla="*/ 443 h 83936"/>
                        <a:gd name="connsiteX5" fmla="*/ 93930 w 93929"/>
                        <a:gd name="connsiteY5" fmla="*/ 45669 h 83936"/>
                        <a:gd name="connsiteX6" fmla="*/ 86972 w 93929"/>
                        <a:gd name="connsiteY6" fmla="*/ 42190 h 83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929" h="83936">
                          <a:moveTo>
                            <a:pt x="86972" y="42190"/>
                          </a:moveTo>
                          <a:lnTo>
                            <a:pt x="45225" y="42190"/>
                          </a:lnTo>
                          <a:lnTo>
                            <a:pt x="45225" y="83936"/>
                          </a:lnTo>
                          <a:cubicBezTo>
                            <a:pt x="17394" y="80457"/>
                            <a:pt x="0" y="63063"/>
                            <a:pt x="0" y="38711"/>
                          </a:cubicBezTo>
                          <a:cubicBezTo>
                            <a:pt x="0" y="14359"/>
                            <a:pt x="24352" y="-3036"/>
                            <a:pt x="48704" y="443"/>
                          </a:cubicBezTo>
                          <a:cubicBezTo>
                            <a:pt x="76535" y="3922"/>
                            <a:pt x="93930" y="21316"/>
                            <a:pt x="93930" y="45669"/>
                          </a:cubicBezTo>
                          <a:lnTo>
                            <a:pt x="86972" y="42190"/>
                          </a:lnTo>
                          <a:close/>
                        </a:path>
                      </a:pathLst>
                    </a:custGeom>
                    <a:solidFill>
                      <a:srgbClr val="FEF1F1"/>
                    </a:solidFill>
                    <a:ln w="34755" cap="flat">
                      <a:noFill/>
                      <a:prstDash val="solid"/>
                      <a:miter/>
                    </a:ln>
                  </p:spPr>
                  <p:txBody>
                    <a:bodyPr rtlCol="0" anchor="ctr"/>
                    <a:lstStyle/>
                    <a:p>
                      <a:endParaRPr lang="en-US"/>
                    </a:p>
                  </p:txBody>
                </p:sp>
                <p:sp>
                  <p:nvSpPr>
                    <p:cNvPr id="914" name="Freeform: Shape 913">
                      <a:extLst>
                        <a:ext uri="{FF2B5EF4-FFF2-40B4-BE49-F238E27FC236}">
                          <a16:creationId xmlns:a16="http://schemas.microsoft.com/office/drawing/2014/main" xmlns="" id="{49080838-3EA6-46C2-BAB6-B81376FE7759}"/>
                        </a:ext>
                      </a:extLst>
                    </p:cNvPr>
                    <p:cNvSpPr/>
                    <p:nvPr/>
                  </p:nvSpPr>
                  <p:spPr>
                    <a:xfrm>
                      <a:off x="4692207" y="8178358"/>
                      <a:ext cx="93929" cy="83936"/>
                    </a:xfrm>
                    <a:custGeom>
                      <a:avLst/>
                      <a:gdLst>
                        <a:gd name="connsiteX0" fmla="*/ 86972 w 93929"/>
                        <a:gd name="connsiteY0" fmla="*/ 42190 h 83936"/>
                        <a:gd name="connsiteX1" fmla="*/ 45225 w 93929"/>
                        <a:gd name="connsiteY1" fmla="*/ 42190 h 83936"/>
                        <a:gd name="connsiteX2" fmla="*/ 45225 w 93929"/>
                        <a:gd name="connsiteY2" fmla="*/ 83936 h 83936"/>
                        <a:gd name="connsiteX3" fmla="*/ 0 w 93929"/>
                        <a:gd name="connsiteY3" fmla="*/ 38711 h 83936"/>
                        <a:gd name="connsiteX4" fmla="*/ 48704 w 93929"/>
                        <a:gd name="connsiteY4" fmla="*/ 443 h 83936"/>
                        <a:gd name="connsiteX5" fmla="*/ 93930 w 93929"/>
                        <a:gd name="connsiteY5" fmla="*/ 45669 h 83936"/>
                        <a:gd name="connsiteX6" fmla="*/ 86972 w 93929"/>
                        <a:gd name="connsiteY6" fmla="*/ 42190 h 83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929" h="83936">
                          <a:moveTo>
                            <a:pt x="86972" y="42190"/>
                          </a:moveTo>
                          <a:lnTo>
                            <a:pt x="45225" y="42190"/>
                          </a:lnTo>
                          <a:lnTo>
                            <a:pt x="45225" y="83936"/>
                          </a:lnTo>
                          <a:cubicBezTo>
                            <a:pt x="20873" y="83936"/>
                            <a:pt x="0" y="63063"/>
                            <a:pt x="0" y="38711"/>
                          </a:cubicBezTo>
                          <a:cubicBezTo>
                            <a:pt x="0" y="14359"/>
                            <a:pt x="24352" y="-3036"/>
                            <a:pt x="48704" y="443"/>
                          </a:cubicBezTo>
                          <a:cubicBezTo>
                            <a:pt x="73056" y="3922"/>
                            <a:pt x="93930" y="21316"/>
                            <a:pt x="93930" y="45669"/>
                          </a:cubicBezTo>
                          <a:lnTo>
                            <a:pt x="86972" y="42190"/>
                          </a:lnTo>
                          <a:close/>
                        </a:path>
                      </a:pathLst>
                    </a:custGeom>
                    <a:solidFill>
                      <a:srgbClr val="FEF0F0"/>
                    </a:solidFill>
                    <a:ln w="34755" cap="flat">
                      <a:noFill/>
                      <a:prstDash val="solid"/>
                      <a:miter/>
                    </a:ln>
                  </p:spPr>
                  <p:txBody>
                    <a:bodyPr rtlCol="0" anchor="ctr"/>
                    <a:lstStyle/>
                    <a:p>
                      <a:endParaRPr lang="en-US"/>
                    </a:p>
                  </p:txBody>
                </p:sp>
                <p:sp>
                  <p:nvSpPr>
                    <p:cNvPr id="915" name="Freeform: Shape 914">
                      <a:extLst>
                        <a:ext uri="{FF2B5EF4-FFF2-40B4-BE49-F238E27FC236}">
                          <a16:creationId xmlns:a16="http://schemas.microsoft.com/office/drawing/2014/main" xmlns="" id="{5ABD2DB7-F865-4361-A862-65CF8E5E9FA9}"/>
                        </a:ext>
                      </a:extLst>
                    </p:cNvPr>
                    <p:cNvSpPr/>
                    <p:nvPr/>
                  </p:nvSpPr>
                  <p:spPr>
                    <a:xfrm>
                      <a:off x="4692207" y="8178358"/>
                      <a:ext cx="93929" cy="83936"/>
                    </a:xfrm>
                    <a:custGeom>
                      <a:avLst/>
                      <a:gdLst>
                        <a:gd name="connsiteX0" fmla="*/ 86972 w 93929"/>
                        <a:gd name="connsiteY0" fmla="*/ 42190 h 83936"/>
                        <a:gd name="connsiteX1" fmla="*/ 45225 w 93929"/>
                        <a:gd name="connsiteY1" fmla="*/ 42190 h 83936"/>
                        <a:gd name="connsiteX2" fmla="*/ 45225 w 93929"/>
                        <a:gd name="connsiteY2" fmla="*/ 83936 h 83936"/>
                        <a:gd name="connsiteX3" fmla="*/ 0 w 93929"/>
                        <a:gd name="connsiteY3" fmla="*/ 38711 h 83936"/>
                        <a:gd name="connsiteX4" fmla="*/ 48704 w 93929"/>
                        <a:gd name="connsiteY4" fmla="*/ 443 h 83936"/>
                        <a:gd name="connsiteX5" fmla="*/ 93930 w 93929"/>
                        <a:gd name="connsiteY5" fmla="*/ 45669 h 83936"/>
                        <a:gd name="connsiteX6" fmla="*/ 86972 w 93929"/>
                        <a:gd name="connsiteY6" fmla="*/ 42190 h 83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929" h="83936">
                          <a:moveTo>
                            <a:pt x="86972" y="42190"/>
                          </a:moveTo>
                          <a:lnTo>
                            <a:pt x="45225" y="42190"/>
                          </a:lnTo>
                          <a:lnTo>
                            <a:pt x="45225" y="83936"/>
                          </a:lnTo>
                          <a:cubicBezTo>
                            <a:pt x="20873" y="80457"/>
                            <a:pt x="0" y="63063"/>
                            <a:pt x="0" y="38711"/>
                          </a:cubicBezTo>
                          <a:cubicBezTo>
                            <a:pt x="0" y="14359"/>
                            <a:pt x="24352" y="-3036"/>
                            <a:pt x="48704" y="443"/>
                          </a:cubicBezTo>
                          <a:cubicBezTo>
                            <a:pt x="73056" y="3922"/>
                            <a:pt x="93930" y="21316"/>
                            <a:pt x="93930" y="45669"/>
                          </a:cubicBezTo>
                          <a:lnTo>
                            <a:pt x="86972" y="42190"/>
                          </a:lnTo>
                          <a:close/>
                        </a:path>
                      </a:pathLst>
                    </a:custGeom>
                    <a:solidFill>
                      <a:srgbClr val="FEEFEF"/>
                    </a:solidFill>
                    <a:ln w="34755" cap="flat">
                      <a:noFill/>
                      <a:prstDash val="solid"/>
                      <a:miter/>
                    </a:ln>
                  </p:spPr>
                  <p:txBody>
                    <a:bodyPr rtlCol="0" anchor="ctr"/>
                    <a:lstStyle/>
                    <a:p>
                      <a:endParaRPr lang="en-US"/>
                    </a:p>
                  </p:txBody>
                </p:sp>
                <p:sp>
                  <p:nvSpPr>
                    <p:cNvPr id="916" name="Freeform: Shape 915">
                      <a:extLst>
                        <a:ext uri="{FF2B5EF4-FFF2-40B4-BE49-F238E27FC236}">
                          <a16:creationId xmlns:a16="http://schemas.microsoft.com/office/drawing/2014/main" xmlns="" id="{56C7522D-4612-4040-A43E-AE72D87E9FC2}"/>
                        </a:ext>
                      </a:extLst>
                    </p:cNvPr>
                    <p:cNvSpPr/>
                    <p:nvPr/>
                  </p:nvSpPr>
                  <p:spPr>
                    <a:xfrm>
                      <a:off x="4692207" y="8175322"/>
                      <a:ext cx="93929" cy="83493"/>
                    </a:xfrm>
                    <a:custGeom>
                      <a:avLst/>
                      <a:gdLst>
                        <a:gd name="connsiteX0" fmla="*/ 86972 w 93929"/>
                        <a:gd name="connsiteY0" fmla="*/ 45225 h 83493"/>
                        <a:gd name="connsiteX1" fmla="*/ 45225 w 93929"/>
                        <a:gd name="connsiteY1" fmla="*/ 45225 h 83493"/>
                        <a:gd name="connsiteX2" fmla="*/ 45225 w 93929"/>
                        <a:gd name="connsiteY2" fmla="*/ 83493 h 83493"/>
                        <a:gd name="connsiteX3" fmla="*/ 0 w 93929"/>
                        <a:gd name="connsiteY3" fmla="*/ 38268 h 83493"/>
                        <a:gd name="connsiteX4" fmla="*/ 48704 w 93929"/>
                        <a:gd name="connsiteY4" fmla="*/ 0 h 83493"/>
                        <a:gd name="connsiteX5" fmla="*/ 93930 w 93929"/>
                        <a:gd name="connsiteY5" fmla="*/ 45225 h 83493"/>
                        <a:gd name="connsiteX6" fmla="*/ 86972 w 93929"/>
                        <a:gd name="connsiteY6" fmla="*/ 45225 h 83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929" h="83493">
                          <a:moveTo>
                            <a:pt x="86972" y="45225"/>
                          </a:moveTo>
                          <a:lnTo>
                            <a:pt x="45225" y="45225"/>
                          </a:lnTo>
                          <a:lnTo>
                            <a:pt x="45225" y="83493"/>
                          </a:lnTo>
                          <a:cubicBezTo>
                            <a:pt x="20873" y="80014"/>
                            <a:pt x="0" y="62620"/>
                            <a:pt x="0" y="38268"/>
                          </a:cubicBezTo>
                          <a:cubicBezTo>
                            <a:pt x="0" y="13916"/>
                            <a:pt x="24352" y="0"/>
                            <a:pt x="48704" y="0"/>
                          </a:cubicBezTo>
                          <a:cubicBezTo>
                            <a:pt x="73056" y="0"/>
                            <a:pt x="93930" y="20873"/>
                            <a:pt x="93930" y="45225"/>
                          </a:cubicBezTo>
                          <a:lnTo>
                            <a:pt x="86972" y="45225"/>
                          </a:lnTo>
                          <a:close/>
                        </a:path>
                      </a:pathLst>
                    </a:custGeom>
                    <a:solidFill>
                      <a:srgbClr val="FEEEEE"/>
                    </a:solidFill>
                    <a:ln w="34755" cap="flat">
                      <a:noFill/>
                      <a:prstDash val="solid"/>
                      <a:miter/>
                    </a:ln>
                  </p:spPr>
                  <p:txBody>
                    <a:bodyPr rtlCol="0" anchor="ctr"/>
                    <a:lstStyle/>
                    <a:p>
                      <a:endParaRPr lang="en-US"/>
                    </a:p>
                  </p:txBody>
                </p:sp>
                <p:sp>
                  <p:nvSpPr>
                    <p:cNvPr id="917" name="Freeform: Shape 916">
                      <a:extLst>
                        <a:ext uri="{FF2B5EF4-FFF2-40B4-BE49-F238E27FC236}">
                          <a16:creationId xmlns:a16="http://schemas.microsoft.com/office/drawing/2014/main" xmlns="" id="{F97F2E3A-909A-4561-B6A9-3EFD7624EC51}"/>
                        </a:ext>
                      </a:extLst>
                    </p:cNvPr>
                    <p:cNvSpPr/>
                    <p:nvPr/>
                  </p:nvSpPr>
                  <p:spPr>
                    <a:xfrm>
                      <a:off x="4695305" y="8175322"/>
                      <a:ext cx="91212" cy="83493"/>
                    </a:xfrm>
                    <a:custGeom>
                      <a:avLst/>
                      <a:gdLst>
                        <a:gd name="connsiteX0" fmla="*/ 83874 w 91212"/>
                        <a:gd name="connsiteY0" fmla="*/ 45225 h 83493"/>
                        <a:gd name="connsiteX1" fmla="*/ 42127 w 91212"/>
                        <a:gd name="connsiteY1" fmla="*/ 45225 h 83493"/>
                        <a:gd name="connsiteX2" fmla="*/ 42127 w 91212"/>
                        <a:gd name="connsiteY2" fmla="*/ 83493 h 83493"/>
                        <a:gd name="connsiteX3" fmla="*/ 381 w 91212"/>
                        <a:gd name="connsiteY3" fmla="*/ 38268 h 83493"/>
                        <a:gd name="connsiteX4" fmla="*/ 49085 w 91212"/>
                        <a:gd name="connsiteY4" fmla="*/ 0 h 83493"/>
                        <a:gd name="connsiteX5" fmla="*/ 90832 w 91212"/>
                        <a:gd name="connsiteY5" fmla="*/ 45225 h 83493"/>
                        <a:gd name="connsiteX6" fmla="*/ 83874 w 91212"/>
                        <a:gd name="connsiteY6" fmla="*/ 45225 h 83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212" h="83493">
                          <a:moveTo>
                            <a:pt x="83874" y="45225"/>
                          </a:moveTo>
                          <a:lnTo>
                            <a:pt x="42127" y="45225"/>
                          </a:lnTo>
                          <a:lnTo>
                            <a:pt x="42127" y="83493"/>
                          </a:lnTo>
                          <a:cubicBezTo>
                            <a:pt x="17775" y="80014"/>
                            <a:pt x="-3098" y="62620"/>
                            <a:pt x="381" y="38268"/>
                          </a:cubicBezTo>
                          <a:cubicBezTo>
                            <a:pt x="381" y="13916"/>
                            <a:pt x="24733" y="0"/>
                            <a:pt x="49085" y="0"/>
                          </a:cubicBezTo>
                          <a:cubicBezTo>
                            <a:pt x="73437" y="0"/>
                            <a:pt x="94310" y="20873"/>
                            <a:pt x="90832" y="45225"/>
                          </a:cubicBezTo>
                          <a:lnTo>
                            <a:pt x="83874" y="45225"/>
                          </a:lnTo>
                          <a:close/>
                        </a:path>
                      </a:pathLst>
                    </a:custGeom>
                    <a:solidFill>
                      <a:srgbClr val="FEEDED"/>
                    </a:solidFill>
                    <a:ln w="34755" cap="flat">
                      <a:noFill/>
                      <a:prstDash val="solid"/>
                      <a:miter/>
                    </a:ln>
                  </p:spPr>
                  <p:txBody>
                    <a:bodyPr rtlCol="0" anchor="ctr"/>
                    <a:lstStyle/>
                    <a:p>
                      <a:endParaRPr lang="en-US"/>
                    </a:p>
                  </p:txBody>
                </p:sp>
                <p:sp>
                  <p:nvSpPr>
                    <p:cNvPr id="918" name="Freeform: Shape 917">
                      <a:extLst>
                        <a:ext uri="{FF2B5EF4-FFF2-40B4-BE49-F238E27FC236}">
                          <a16:creationId xmlns:a16="http://schemas.microsoft.com/office/drawing/2014/main" xmlns="" id="{5CEFBE10-B581-4FDE-A640-0CF0F49A5A0A}"/>
                        </a:ext>
                      </a:extLst>
                    </p:cNvPr>
                    <p:cNvSpPr/>
                    <p:nvPr/>
                  </p:nvSpPr>
                  <p:spPr>
                    <a:xfrm>
                      <a:off x="4695305" y="8175322"/>
                      <a:ext cx="91212" cy="83493"/>
                    </a:xfrm>
                    <a:custGeom>
                      <a:avLst/>
                      <a:gdLst>
                        <a:gd name="connsiteX0" fmla="*/ 83874 w 91212"/>
                        <a:gd name="connsiteY0" fmla="*/ 45225 h 83493"/>
                        <a:gd name="connsiteX1" fmla="*/ 42127 w 91212"/>
                        <a:gd name="connsiteY1" fmla="*/ 45225 h 83493"/>
                        <a:gd name="connsiteX2" fmla="*/ 42127 w 91212"/>
                        <a:gd name="connsiteY2" fmla="*/ 83493 h 83493"/>
                        <a:gd name="connsiteX3" fmla="*/ 381 w 91212"/>
                        <a:gd name="connsiteY3" fmla="*/ 38268 h 83493"/>
                        <a:gd name="connsiteX4" fmla="*/ 49085 w 91212"/>
                        <a:gd name="connsiteY4" fmla="*/ 0 h 83493"/>
                        <a:gd name="connsiteX5" fmla="*/ 90832 w 91212"/>
                        <a:gd name="connsiteY5" fmla="*/ 45225 h 83493"/>
                        <a:gd name="connsiteX6" fmla="*/ 83874 w 91212"/>
                        <a:gd name="connsiteY6" fmla="*/ 45225 h 83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212" h="83493">
                          <a:moveTo>
                            <a:pt x="83874" y="45225"/>
                          </a:moveTo>
                          <a:lnTo>
                            <a:pt x="42127" y="45225"/>
                          </a:lnTo>
                          <a:lnTo>
                            <a:pt x="42127" y="83493"/>
                          </a:lnTo>
                          <a:cubicBezTo>
                            <a:pt x="17775" y="83493"/>
                            <a:pt x="-3098" y="62620"/>
                            <a:pt x="381" y="38268"/>
                          </a:cubicBezTo>
                          <a:cubicBezTo>
                            <a:pt x="381" y="17394"/>
                            <a:pt x="24733" y="0"/>
                            <a:pt x="49085" y="0"/>
                          </a:cubicBezTo>
                          <a:cubicBezTo>
                            <a:pt x="73437" y="0"/>
                            <a:pt x="94310" y="20873"/>
                            <a:pt x="90832" y="45225"/>
                          </a:cubicBezTo>
                          <a:lnTo>
                            <a:pt x="83874" y="45225"/>
                          </a:lnTo>
                          <a:close/>
                        </a:path>
                      </a:pathLst>
                    </a:custGeom>
                    <a:solidFill>
                      <a:srgbClr val="FEECEC"/>
                    </a:solidFill>
                    <a:ln w="34755" cap="flat">
                      <a:noFill/>
                      <a:prstDash val="solid"/>
                      <a:miter/>
                    </a:ln>
                  </p:spPr>
                  <p:txBody>
                    <a:bodyPr rtlCol="0" anchor="ctr"/>
                    <a:lstStyle/>
                    <a:p>
                      <a:endParaRPr lang="en-US"/>
                    </a:p>
                  </p:txBody>
                </p:sp>
                <p:sp>
                  <p:nvSpPr>
                    <p:cNvPr id="919" name="Freeform: Shape 918">
                      <a:extLst>
                        <a:ext uri="{FF2B5EF4-FFF2-40B4-BE49-F238E27FC236}">
                          <a16:creationId xmlns:a16="http://schemas.microsoft.com/office/drawing/2014/main" xmlns="" id="{BA86990A-A80C-465A-AB5D-42EA105F5529}"/>
                        </a:ext>
                      </a:extLst>
                    </p:cNvPr>
                    <p:cNvSpPr/>
                    <p:nvPr/>
                  </p:nvSpPr>
                  <p:spPr>
                    <a:xfrm>
                      <a:off x="4695305" y="8175322"/>
                      <a:ext cx="91212" cy="83493"/>
                    </a:xfrm>
                    <a:custGeom>
                      <a:avLst/>
                      <a:gdLst>
                        <a:gd name="connsiteX0" fmla="*/ 83874 w 91212"/>
                        <a:gd name="connsiteY0" fmla="*/ 45225 h 83493"/>
                        <a:gd name="connsiteX1" fmla="*/ 42127 w 91212"/>
                        <a:gd name="connsiteY1" fmla="*/ 45225 h 83493"/>
                        <a:gd name="connsiteX2" fmla="*/ 42127 w 91212"/>
                        <a:gd name="connsiteY2" fmla="*/ 83493 h 83493"/>
                        <a:gd name="connsiteX3" fmla="*/ 381 w 91212"/>
                        <a:gd name="connsiteY3" fmla="*/ 38268 h 83493"/>
                        <a:gd name="connsiteX4" fmla="*/ 49085 w 91212"/>
                        <a:gd name="connsiteY4" fmla="*/ 0 h 83493"/>
                        <a:gd name="connsiteX5" fmla="*/ 90832 w 91212"/>
                        <a:gd name="connsiteY5" fmla="*/ 45225 h 83493"/>
                        <a:gd name="connsiteX6" fmla="*/ 83874 w 91212"/>
                        <a:gd name="connsiteY6" fmla="*/ 45225 h 83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212" h="83493">
                          <a:moveTo>
                            <a:pt x="83874" y="45225"/>
                          </a:moveTo>
                          <a:lnTo>
                            <a:pt x="42127" y="45225"/>
                          </a:lnTo>
                          <a:lnTo>
                            <a:pt x="42127" y="83493"/>
                          </a:lnTo>
                          <a:cubicBezTo>
                            <a:pt x="17775" y="80014"/>
                            <a:pt x="-3098" y="62620"/>
                            <a:pt x="381" y="38268"/>
                          </a:cubicBezTo>
                          <a:cubicBezTo>
                            <a:pt x="381" y="17394"/>
                            <a:pt x="24733" y="0"/>
                            <a:pt x="49085" y="0"/>
                          </a:cubicBezTo>
                          <a:cubicBezTo>
                            <a:pt x="73437" y="0"/>
                            <a:pt x="94310" y="20873"/>
                            <a:pt x="90832" y="45225"/>
                          </a:cubicBezTo>
                          <a:lnTo>
                            <a:pt x="83874" y="45225"/>
                          </a:lnTo>
                          <a:close/>
                        </a:path>
                      </a:pathLst>
                    </a:custGeom>
                    <a:solidFill>
                      <a:srgbClr val="FDEBEB"/>
                    </a:solidFill>
                    <a:ln w="34755" cap="flat">
                      <a:noFill/>
                      <a:prstDash val="solid"/>
                      <a:miter/>
                    </a:ln>
                  </p:spPr>
                  <p:txBody>
                    <a:bodyPr rtlCol="0" anchor="ctr"/>
                    <a:lstStyle/>
                    <a:p>
                      <a:endParaRPr lang="en-US"/>
                    </a:p>
                  </p:txBody>
                </p:sp>
                <p:sp>
                  <p:nvSpPr>
                    <p:cNvPr id="920" name="Freeform: Shape 919">
                      <a:extLst>
                        <a:ext uri="{FF2B5EF4-FFF2-40B4-BE49-F238E27FC236}">
                          <a16:creationId xmlns:a16="http://schemas.microsoft.com/office/drawing/2014/main" xmlns="" id="{F4A423B3-5405-426C-920E-9DF65E1D7D6E}"/>
                        </a:ext>
                      </a:extLst>
                    </p:cNvPr>
                    <p:cNvSpPr/>
                    <p:nvPr/>
                  </p:nvSpPr>
                  <p:spPr>
                    <a:xfrm>
                      <a:off x="4695305" y="8178801"/>
                      <a:ext cx="91212" cy="80014"/>
                    </a:xfrm>
                    <a:custGeom>
                      <a:avLst/>
                      <a:gdLst>
                        <a:gd name="connsiteX0" fmla="*/ 83874 w 91212"/>
                        <a:gd name="connsiteY0" fmla="*/ 41746 h 80014"/>
                        <a:gd name="connsiteX1" fmla="*/ 42127 w 91212"/>
                        <a:gd name="connsiteY1" fmla="*/ 41746 h 80014"/>
                        <a:gd name="connsiteX2" fmla="*/ 42127 w 91212"/>
                        <a:gd name="connsiteY2" fmla="*/ 80014 h 80014"/>
                        <a:gd name="connsiteX3" fmla="*/ 381 w 91212"/>
                        <a:gd name="connsiteY3" fmla="*/ 38268 h 80014"/>
                        <a:gd name="connsiteX4" fmla="*/ 49085 w 91212"/>
                        <a:gd name="connsiteY4" fmla="*/ 0 h 80014"/>
                        <a:gd name="connsiteX5" fmla="*/ 90832 w 91212"/>
                        <a:gd name="connsiteY5" fmla="*/ 41746 h 80014"/>
                        <a:gd name="connsiteX6" fmla="*/ 83874 w 91212"/>
                        <a:gd name="connsiteY6" fmla="*/ 41746 h 8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212" h="80014">
                          <a:moveTo>
                            <a:pt x="83874" y="41746"/>
                          </a:moveTo>
                          <a:lnTo>
                            <a:pt x="42127" y="41746"/>
                          </a:lnTo>
                          <a:lnTo>
                            <a:pt x="42127" y="80014"/>
                          </a:lnTo>
                          <a:cubicBezTo>
                            <a:pt x="17775" y="80014"/>
                            <a:pt x="-3098" y="59141"/>
                            <a:pt x="381" y="38268"/>
                          </a:cubicBezTo>
                          <a:cubicBezTo>
                            <a:pt x="381" y="17394"/>
                            <a:pt x="24733" y="0"/>
                            <a:pt x="49085" y="0"/>
                          </a:cubicBezTo>
                          <a:cubicBezTo>
                            <a:pt x="73437" y="0"/>
                            <a:pt x="94310" y="20873"/>
                            <a:pt x="90832" y="41746"/>
                          </a:cubicBezTo>
                          <a:lnTo>
                            <a:pt x="83874" y="41746"/>
                          </a:lnTo>
                          <a:close/>
                        </a:path>
                      </a:pathLst>
                    </a:custGeom>
                    <a:solidFill>
                      <a:srgbClr val="FDEAEA"/>
                    </a:solidFill>
                    <a:ln w="34755" cap="flat">
                      <a:noFill/>
                      <a:prstDash val="solid"/>
                      <a:miter/>
                    </a:ln>
                  </p:spPr>
                  <p:txBody>
                    <a:bodyPr rtlCol="0" anchor="ctr"/>
                    <a:lstStyle/>
                    <a:p>
                      <a:endParaRPr lang="en-US"/>
                    </a:p>
                  </p:txBody>
                </p:sp>
                <p:sp>
                  <p:nvSpPr>
                    <p:cNvPr id="921" name="Freeform: Shape 920">
                      <a:extLst>
                        <a:ext uri="{FF2B5EF4-FFF2-40B4-BE49-F238E27FC236}">
                          <a16:creationId xmlns:a16="http://schemas.microsoft.com/office/drawing/2014/main" xmlns="" id="{AF9BB0F4-4413-4195-9958-5EEE6B8377B3}"/>
                        </a:ext>
                      </a:extLst>
                    </p:cNvPr>
                    <p:cNvSpPr/>
                    <p:nvPr/>
                  </p:nvSpPr>
                  <p:spPr>
                    <a:xfrm>
                      <a:off x="4695305" y="8178801"/>
                      <a:ext cx="91212" cy="80014"/>
                    </a:xfrm>
                    <a:custGeom>
                      <a:avLst/>
                      <a:gdLst>
                        <a:gd name="connsiteX0" fmla="*/ 83874 w 91212"/>
                        <a:gd name="connsiteY0" fmla="*/ 41746 h 80014"/>
                        <a:gd name="connsiteX1" fmla="*/ 42127 w 91212"/>
                        <a:gd name="connsiteY1" fmla="*/ 41746 h 80014"/>
                        <a:gd name="connsiteX2" fmla="*/ 42127 w 91212"/>
                        <a:gd name="connsiteY2" fmla="*/ 80014 h 80014"/>
                        <a:gd name="connsiteX3" fmla="*/ 381 w 91212"/>
                        <a:gd name="connsiteY3" fmla="*/ 38268 h 80014"/>
                        <a:gd name="connsiteX4" fmla="*/ 49085 w 91212"/>
                        <a:gd name="connsiteY4" fmla="*/ 0 h 80014"/>
                        <a:gd name="connsiteX5" fmla="*/ 90832 w 91212"/>
                        <a:gd name="connsiteY5" fmla="*/ 41746 h 80014"/>
                        <a:gd name="connsiteX6" fmla="*/ 83874 w 91212"/>
                        <a:gd name="connsiteY6" fmla="*/ 41746 h 8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212" h="80014">
                          <a:moveTo>
                            <a:pt x="83874" y="41746"/>
                          </a:moveTo>
                          <a:lnTo>
                            <a:pt x="42127" y="41746"/>
                          </a:lnTo>
                          <a:lnTo>
                            <a:pt x="42127" y="80014"/>
                          </a:lnTo>
                          <a:cubicBezTo>
                            <a:pt x="17775" y="76535"/>
                            <a:pt x="-3098" y="59141"/>
                            <a:pt x="381" y="38268"/>
                          </a:cubicBezTo>
                          <a:cubicBezTo>
                            <a:pt x="381" y="17394"/>
                            <a:pt x="24733" y="0"/>
                            <a:pt x="49085" y="0"/>
                          </a:cubicBezTo>
                          <a:cubicBezTo>
                            <a:pt x="73437" y="0"/>
                            <a:pt x="94310" y="20873"/>
                            <a:pt x="90832" y="41746"/>
                          </a:cubicBezTo>
                          <a:lnTo>
                            <a:pt x="83874" y="41746"/>
                          </a:lnTo>
                          <a:close/>
                        </a:path>
                      </a:pathLst>
                    </a:custGeom>
                    <a:solidFill>
                      <a:srgbClr val="FDE9E9"/>
                    </a:solidFill>
                    <a:ln w="34755" cap="flat">
                      <a:noFill/>
                      <a:prstDash val="solid"/>
                      <a:miter/>
                    </a:ln>
                  </p:spPr>
                  <p:txBody>
                    <a:bodyPr rtlCol="0" anchor="ctr"/>
                    <a:lstStyle/>
                    <a:p>
                      <a:endParaRPr lang="en-US"/>
                    </a:p>
                  </p:txBody>
                </p:sp>
                <p:sp>
                  <p:nvSpPr>
                    <p:cNvPr id="922" name="Freeform: Shape 921">
                      <a:extLst>
                        <a:ext uri="{FF2B5EF4-FFF2-40B4-BE49-F238E27FC236}">
                          <a16:creationId xmlns:a16="http://schemas.microsoft.com/office/drawing/2014/main" xmlns="" id="{E4B02917-9045-4398-8F16-623811397DDC}"/>
                        </a:ext>
                      </a:extLst>
                    </p:cNvPr>
                    <p:cNvSpPr/>
                    <p:nvPr/>
                  </p:nvSpPr>
                  <p:spPr>
                    <a:xfrm>
                      <a:off x="4695686" y="8178801"/>
                      <a:ext cx="90450" cy="80014"/>
                    </a:xfrm>
                    <a:custGeom>
                      <a:avLst/>
                      <a:gdLst>
                        <a:gd name="connsiteX0" fmla="*/ 83493 w 90450"/>
                        <a:gd name="connsiteY0" fmla="*/ 41746 h 80014"/>
                        <a:gd name="connsiteX1" fmla="*/ 41747 w 90450"/>
                        <a:gd name="connsiteY1" fmla="*/ 41746 h 80014"/>
                        <a:gd name="connsiteX2" fmla="*/ 41747 w 90450"/>
                        <a:gd name="connsiteY2" fmla="*/ 80014 h 80014"/>
                        <a:gd name="connsiteX3" fmla="*/ 0 w 90450"/>
                        <a:gd name="connsiteY3" fmla="*/ 38268 h 80014"/>
                        <a:gd name="connsiteX4" fmla="*/ 48704 w 90450"/>
                        <a:gd name="connsiteY4" fmla="*/ 0 h 80014"/>
                        <a:gd name="connsiteX5" fmla="*/ 90451 w 90450"/>
                        <a:gd name="connsiteY5" fmla="*/ 41746 h 80014"/>
                        <a:gd name="connsiteX6" fmla="*/ 83493 w 90450"/>
                        <a:gd name="connsiteY6" fmla="*/ 41746 h 8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450" h="80014">
                          <a:moveTo>
                            <a:pt x="83493" y="41746"/>
                          </a:moveTo>
                          <a:lnTo>
                            <a:pt x="41747" y="41746"/>
                          </a:lnTo>
                          <a:lnTo>
                            <a:pt x="41747" y="80014"/>
                          </a:lnTo>
                          <a:cubicBezTo>
                            <a:pt x="17394" y="80014"/>
                            <a:pt x="0" y="59141"/>
                            <a:pt x="0" y="38268"/>
                          </a:cubicBezTo>
                          <a:cubicBezTo>
                            <a:pt x="0" y="17394"/>
                            <a:pt x="24352" y="0"/>
                            <a:pt x="48704" y="0"/>
                          </a:cubicBezTo>
                          <a:cubicBezTo>
                            <a:pt x="73057" y="0"/>
                            <a:pt x="90451" y="20873"/>
                            <a:pt x="90451" y="41746"/>
                          </a:cubicBezTo>
                          <a:lnTo>
                            <a:pt x="83493" y="41746"/>
                          </a:lnTo>
                          <a:close/>
                        </a:path>
                      </a:pathLst>
                    </a:custGeom>
                    <a:solidFill>
                      <a:srgbClr val="FDE8E8"/>
                    </a:solidFill>
                    <a:ln w="34755" cap="flat">
                      <a:noFill/>
                      <a:prstDash val="solid"/>
                      <a:miter/>
                    </a:ln>
                  </p:spPr>
                  <p:txBody>
                    <a:bodyPr rtlCol="0" anchor="ctr"/>
                    <a:lstStyle/>
                    <a:p>
                      <a:endParaRPr lang="en-US"/>
                    </a:p>
                  </p:txBody>
                </p:sp>
                <p:sp>
                  <p:nvSpPr>
                    <p:cNvPr id="923" name="Freeform: Shape 922">
                      <a:extLst>
                        <a:ext uri="{FF2B5EF4-FFF2-40B4-BE49-F238E27FC236}">
                          <a16:creationId xmlns:a16="http://schemas.microsoft.com/office/drawing/2014/main" xmlns="" id="{A48F6D78-F3B8-41DA-A9E2-E29EB8B0FD4F}"/>
                        </a:ext>
                      </a:extLst>
                    </p:cNvPr>
                    <p:cNvSpPr/>
                    <p:nvPr/>
                  </p:nvSpPr>
                  <p:spPr>
                    <a:xfrm>
                      <a:off x="4695686" y="8181835"/>
                      <a:ext cx="86971" cy="76980"/>
                    </a:xfrm>
                    <a:custGeom>
                      <a:avLst/>
                      <a:gdLst>
                        <a:gd name="connsiteX0" fmla="*/ 83493 w 86971"/>
                        <a:gd name="connsiteY0" fmla="*/ 38713 h 76980"/>
                        <a:gd name="connsiteX1" fmla="*/ 41747 w 86971"/>
                        <a:gd name="connsiteY1" fmla="*/ 38713 h 76980"/>
                        <a:gd name="connsiteX2" fmla="*/ 41747 w 86971"/>
                        <a:gd name="connsiteY2" fmla="*/ 76981 h 76980"/>
                        <a:gd name="connsiteX3" fmla="*/ 0 w 86971"/>
                        <a:gd name="connsiteY3" fmla="*/ 35234 h 76980"/>
                        <a:gd name="connsiteX4" fmla="*/ 45225 w 86971"/>
                        <a:gd name="connsiteY4" fmla="*/ 445 h 76980"/>
                        <a:gd name="connsiteX5" fmla="*/ 86972 w 86971"/>
                        <a:gd name="connsiteY5" fmla="*/ 42192 h 76980"/>
                        <a:gd name="connsiteX6" fmla="*/ 83493 w 86971"/>
                        <a:gd name="connsiteY6" fmla="*/ 38713 h 76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971" h="76980">
                          <a:moveTo>
                            <a:pt x="83493" y="38713"/>
                          </a:moveTo>
                          <a:lnTo>
                            <a:pt x="41747" y="38713"/>
                          </a:lnTo>
                          <a:lnTo>
                            <a:pt x="41747" y="76981"/>
                          </a:lnTo>
                          <a:cubicBezTo>
                            <a:pt x="17394" y="76981"/>
                            <a:pt x="0" y="56107"/>
                            <a:pt x="0" y="35234"/>
                          </a:cubicBezTo>
                          <a:cubicBezTo>
                            <a:pt x="0" y="14361"/>
                            <a:pt x="20873" y="-3033"/>
                            <a:pt x="45225" y="445"/>
                          </a:cubicBezTo>
                          <a:cubicBezTo>
                            <a:pt x="69578" y="445"/>
                            <a:pt x="86972" y="21319"/>
                            <a:pt x="86972" y="42192"/>
                          </a:cubicBezTo>
                          <a:lnTo>
                            <a:pt x="83493" y="38713"/>
                          </a:lnTo>
                          <a:close/>
                        </a:path>
                      </a:pathLst>
                    </a:custGeom>
                    <a:solidFill>
                      <a:srgbClr val="FDE7E7"/>
                    </a:solidFill>
                    <a:ln w="34755" cap="flat">
                      <a:noFill/>
                      <a:prstDash val="solid"/>
                      <a:miter/>
                    </a:ln>
                  </p:spPr>
                  <p:txBody>
                    <a:bodyPr rtlCol="0" anchor="ctr"/>
                    <a:lstStyle/>
                    <a:p>
                      <a:endParaRPr lang="en-US"/>
                    </a:p>
                  </p:txBody>
                </p:sp>
                <p:sp>
                  <p:nvSpPr>
                    <p:cNvPr id="924" name="Freeform: Shape 923">
                      <a:extLst>
                        <a:ext uri="{FF2B5EF4-FFF2-40B4-BE49-F238E27FC236}">
                          <a16:creationId xmlns:a16="http://schemas.microsoft.com/office/drawing/2014/main" xmlns="" id="{842C82FF-2314-4DA1-BC20-00828E3D592A}"/>
                        </a:ext>
                      </a:extLst>
                    </p:cNvPr>
                    <p:cNvSpPr/>
                    <p:nvPr/>
                  </p:nvSpPr>
                  <p:spPr>
                    <a:xfrm>
                      <a:off x="4695686" y="8181835"/>
                      <a:ext cx="86971" cy="76980"/>
                    </a:xfrm>
                    <a:custGeom>
                      <a:avLst/>
                      <a:gdLst>
                        <a:gd name="connsiteX0" fmla="*/ 83493 w 86971"/>
                        <a:gd name="connsiteY0" fmla="*/ 38713 h 76980"/>
                        <a:gd name="connsiteX1" fmla="*/ 41747 w 86971"/>
                        <a:gd name="connsiteY1" fmla="*/ 38713 h 76980"/>
                        <a:gd name="connsiteX2" fmla="*/ 41747 w 86971"/>
                        <a:gd name="connsiteY2" fmla="*/ 76981 h 76980"/>
                        <a:gd name="connsiteX3" fmla="*/ 0 w 86971"/>
                        <a:gd name="connsiteY3" fmla="*/ 35234 h 76980"/>
                        <a:gd name="connsiteX4" fmla="*/ 45225 w 86971"/>
                        <a:gd name="connsiteY4" fmla="*/ 445 h 76980"/>
                        <a:gd name="connsiteX5" fmla="*/ 86972 w 86971"/>
                        <a:gd name="connsiteY5" fmla="*/ 42192 h 76980"/>
                        <a:gd name="connsiteX6" fmla="*/ 83493 w 86971"/>
                        <a:gd name="connsiteY6" fmla="*/ 38713 h 76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971" h="76980">
                          <a:moveTo>
                            <a:pt x="83493" y="38713"/>
                          </a:moveTo>
                          <a:lnTo>
                            <a:pt x="41747" y="38713"/>
                          </a:lnTo>
                          <a:lnTo>
                            <a:pt x="41747" y="76981"/>
                          </a:lnTo>
                          <a:cubicBezTo>
                            <a:pt x="17394" y="76981"/>
                            <a:pt x="0" y="56107"/>
                            <a:pt x="0" y="35234"/>
                          </a:cubicBezTo>
                          <a:cubicBezTo>
                            <a:pt x="0" y="14361"/>
                            <a:pt x="20873" y="-3033"/>
                            <a:pt x="45225" y="445"/>
                          </a:cubicBezTo>
                          <a:cubicBezTo>
                            <a:pt x="69578" y="445"/>
                            <a:pt x="86972" y="21319"/>
                            <a:pt x="86972" y="42192"/>
                          </a:cubicBezTo>
                          <a:lnTo>
                            <a:pt x="83493" y="38713"/>
                          </a:lnTo>
                          <a:close/>
                        </a:path>
                      </a:pathLst>
                    </a:custGeom>
                    <a:solidFill>
                      <a:srgbClr val="FDE6E6"/>
                    </a:solidFill>
                    <a:ln w="34755" cap="flat">
                      <a:noFill/>
                      <a:prstDash val="solid"/>
                      <a:miter/>
                    </a:ln>
                  </p:spPr>
                  <p:txBody>
                    <a:bodyPr rtlCol="0" anchor="ctr"/>
                    <a:lstStyle/>
                    <a:p>
                      <a:endParaRPr lang="en-US"/>
                    </a:p>
                  </p:txBody>
                </p:sp>
                <p:sp>
                  <p:nvSpPr>
                    <p:cNvPr id="925" name="Freeform: Shape 924">
                      <a:extLst>
                        <a:ext uri="{FF2B5EF4-FFF2-40B4-BE49-F238E27FC236}">
                          <a16:creationId xmlns:a16="http://schemas.microsoft.com/office/drawing/2014/main" xmlns="" id="{D6532D15-BC66-4C4B-AF73-7639265D9964}"/>
                        </a:ext>
                      </a:extLst>
                    </p:cNvPr>
                    <p:cNvSpPr/>
                    <p:nvPr/>
                  </p:nvSpPr>
                  <p:spPr>
                    <a:xfrm>
                      <a:off x="4695686" y="8181835"/>
                      <a:ext cx="86971" cy="76980"/>
                    </a:xfrm>
                    <a:custGeom>
                      <a:avLst/>
                      <a:gdLst>
                        <a:gd name="connsiteX0" fmla="*/ 83493 w 86971"/>
                        <a:gd name="connsiteY0" fmla="*/ 38713 h 76980"/>
                        <a:gd name="connsiteX1" fmla="*/ 41747 w 86971"/>
                        <a:gd name="connsiteY1" fmla="*/ 38713 h 76980"/>
                        <a:gd name="connsiteX2" fmla="*/ 41747 w 86971"/>
                        <a:gd name="connsiteY2" fmla="*/ 76981 h 76980"/>
                        <a:gd name="connsiteX3" fmla="*/ 0 w 86971"/>
                        <a:gd name="connsiteY3" fmla="*/ 35234 h 76980"/>
                        <a:gd name="connsiteX4" fmla="*/ 45225 w 86971"/>
                        <a:gd name="connsiteY4" fmla="*/ 445 h 76980"/>
                        <a:gd name="connsiteX5" fmla="*/ 86972 w 86971"/>
                        <a:gd name="connsiteY5" fmla="*/ 42192 h 76980"/>
                        <a:gd name="connsiteX6" fmla="*/ 83493 w 86971"/>
                        <a:gd name="connsiteY6" fmla="*/ 38713 h 76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971" h="76980">
                          <a:moveTo>
                            <a:pt x="83493" y="38713"/>
                          </a:moveTo>
                          <a:lnTo>
                            <a:pt x="41747" y="38713"/>
                          </a:lnTo>
                          <a:lnTo>
                            <a:pt x="41747" y="76981"/>
                          </a:lnTo>
                          <a:cubicBezTo>
                            <a:pt x="17394" y="76981"/>
                            <a:pt x="0" y="56107"/>
                            <a:pt x="0" y="35234"/>
                          </a:cubicBezTo>
                          <a:cubicBezTo>
                            <a:pt x="0" y="14361"/>
                            <a:pt x="20873" y="-3033"/>
                            <a:pt x="45225" y="445"/>
                          </a:cubicBezTo>
                          <a:cubicBezTo>
                            <a:pt x="69578" y="445"/>
                            <a:pt x="86972" y="21319"/>
                            <a:pt x="86972" y="42192"/>
                          </a:cubicBezTo>
                          <a:lnTo>
                            <a:pt x="83493" y="38713"/>
                          </a:lnTo>
                          <a:close/>
                        </a:path>
                      </a:pathLst>
                    </a:custGeom>
                    <a:solidFill>
                      <a:srgbClr val="FDE5E5"/>
                    </a:solidFill>
                    <a:ln w="34755" cap="flat">
                      <a:noFill/>
                      <a:prstDash val="solid"/>
                      <a:miter/>
                    </a:ln>
                  </p:spPr>
                  <p:txBody>
                    <a:bodyPr rtlCol="0" anchor="ctr"/>
                    <a:lstStyle/>
                    <a:p>
                      <a:endParaRPr lang="en-US"/>
                    </a:p>
                  </p:txBody>
                </p:sp>
                <p:sp>
                  <p:nvSpPr>
                    <p:cNvPr id="926" name="Freeform: Shape 925">
                      <a:extLst>
                        <a:ext uri="{FF2B5EF4-FFF2-40B4-BE49-F238E27FC236}">
                          <a16:creationId xmlns:a16="http://schemas.microsoft.com/office/drawing/2014/main" xmlns="" id="{1ED130DF-00D9-435C-99FF-A708AA1CB911}"/>
                        </a:ext>
                      </a:extLst>
                    </p:cNvPr>
                    <p:cNvSpPr/>
                    <p:nvPr/>
                  </p:nvSpPr>
                  <p:spPr>
                    <a:xfrm>
                      <a:off x="4695686" y="8181835"/>
                      <a:ext cx="86971" cy="76980"/>
                    </a:xfrm>
                    <a:custGeom>
                      <a:avLst/>
                      <a:gdLst>
                        <a:gd name="connsiteX0" fmla="*/ 83493 w 86971"/>
                        <a:gd name="connsiteY0" fmla="*/ 38713 h 76980"/>
                        <a:gd name="connsiteX1" fmla="*/ 41747 w 86971"/>
                        <a:gd name="connsiteY1" fmla="*/ 38713 h 76980"/>
                        <a:gd name="connsiteX2" fmla="*/ 41747 w 86971"/>
                        <a:gd name="connsiteY2" fmla="*/ 76981 h 76980"/>
                        <a:gd name="connsiteX3" fmla="*/ 0 w 86971"/>
                        <a:gd name="connsiteY3" fmla="*/ 35234 h 76980"/>
                        <a:gd name="connsiteX4" fmla="*/ 45225 w 86971"/>
                        <a:gd name="connsiteY4" fmla="*/ 445 h 76980"/>
                        <a:gd name="connsiteX5" fmla="*/ 86972 w 86971"/>
                        <a:gd name="connsiteY5" fmla="*/ 42192 h 76980"/>
                        <a:gd name="connsiteX6" fmla="*/ 83493 w 86971"/>
                        <a:gd name="connsiteY6" fmla="*/ 38713 h 76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971" h="76980">
                          <a:moveTo>
                            <a:pt x="83493" y="38713"/>
                          </a:moveTo>
                          <a:lnTo>
                            <a:pt x="41747" y="38713"/>
                          </a:lnTo>
                          <a:lnTo>
                            <a:pt x="41747" y="76981"/>
                          </a:lnTo>
                          <a:cubicBezTo>
                            <a:pt x="17394" y="76981"/>
                            <a:pt x="0" y="56107"/>
                            <a:pt x="0" y="35234"/>
                          </a:cubicBezTo>
                          <a:cubicBezTo>
                            <a:pt x="0" y="14361"/>
                            <a:pt x="20873" y="-3033"/>
                            <a:pt x="45225" y="445"/>
                          </a:cubicBezTo>
                          <a:cubicBezTo>
                            <a:pt x="69578" y="445"/>
                            <a:pt x="86972" y="21319"/>
                            <a:pt x="86972" y="42192"/>
                          </a:cubicBezTo>
                          <a:lnTo>
                            <a:pt x="83493" y="38713"/>
                          </a:lnTo>
                          <a:close/>
                        </a:path>
                      </a:pathLst>
                    </a:custGeom>
                    <a:solidFill>
                      <a:srgbClr val="FDE4E4"/>
                    </a:solidFill>
                    <a:ln w="34755" cap="flat">
                      <a:noFill/>
                      <a:prstDash val="solid"/>
                      <a:miter/>
                    </a:ln>
                  </p:spPr>
                  <p:txBody>
                    <a:bodyPr rtlCol="0" anchor="ctr"/>
                    <a:lstStyle/>
                    <a:p>
                      <a:endParaRPr lang="en-US"/>
                    </a:p>
                  </p:txBody>
                </p:sp>
                <p:sp>
                  <p:nvSpPr>
                    <p:cNvPr id="927" name="Freeform: Shape 926">
                      <a:extLst>
                        <a:ext uri="{FF2B5EF4-FFF2-40B4-BE49-F238E27FC236}">
                          <a16:creationId xmlns:a16="http://schemas.microsoft.com/office/drawing/2014/main" xmlns="" id="{8EA1BDC0-E1AA-45FD-8411-CB1544214B77}"/>
                        </a:ext>
                      </a:extLst>
                    </p:cNvPr>
                    <p:cNvSpPr/>
                    <p:nvPr/>
                  </p:nvSpPr>
                  <p:spPr>
                    <a:xfrm>
                      <a:off x="4695686" y="8181835"/>
                      <a:ext cx="86971" cy="76980"/>
                    </a:xfrm>
                    <a:custGeom>
                      <a:avLst/>
                      <a:gdLst>
                        <a:gd name="connsiteX0" fmla="*/ 83493 w 86971"/>
                        <a:gd name="connsiteY0" fmla="*/ 38713 h 76980"/>
                        <a:gd name="connsiteX1" fmla="*/ 41747 w 86971"/>
                        <a:gd name="connsiteY1" fmla="*/ 38713 h 76980"/>
                        <a:gd name="connsiteX2" fmla="*/ 41747 w 86971"/>
                        <a:gd name="connsiteY2" fmla="*/ 76981 h 76980"/>
                        <a:gd name="connsiteX3" fmla="*/ 0 w 86971"/>
                        <a:gd name="connsiteY3" fmla="*/ 35234 h 76980"/>
                        <a:gd name="connsiteX4" fmla="*/ 45225 w 86971"/>
                        <a:gd name="connsiteY4" fmla="*/ 445 h 76980"/>
                        <a:gd name="connsiteX5" fmla="*/ 86972 w 86971"/>
                        <a:gd name="connsiteY5" fmla="*/ 42192 h 76980"/>
                        <a:gd name="connsiteX6" fmla="*/ 83493 w 86971"/>
                        <a:gd name="connsiteY6" fmla="*/ 38713 h 76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971" h="76980">
                          <a:moveTo>
                            <a:pt x="83493" y="38713"/>
                          </a:moveTo>
                          <a:lnTo>
                            <a:pt x="41747" y="38713"/>
                          </a:lnTo>
                          <a:lnTo>
                            <a:pt x="41747" y="76981"/>
                          </a:lnTo>
                          <a:cubicBezTo>
                            <a:pt x="17394" y="76981"/>
                            <a:pt x="0" y="56107"/>
                            <a:pt x="0" y="35234"/>
                          </a:cubicBezTo>
                          <a:cubicBezTo>
                            <a:pt x="0" y="14361"/>
                            <a:pt x="20873" y="-3033"/>
                            <a:pt x="45225" y="445"/>
                          </a:cubicBezTo>
                          <a:cubicBezTo>
                            <a:pt x="69578" y="445"/>
                            <a:pt x="86972" y="21319"/>
                            <a:pt x="86972" y="42192"/>
                          </a:cubicBezTo>
                          <a:lnTo>
                            <a:pt x="83493" y="38713"/>
                          </a:lnTo>
                          <a:close/>
                        </a:path>
                      </a:pathLst>
                    </a:custGeom>
                    <a:solidFill>
                      <a:srgbClr val="FDE3E3"/>
                    </a:solidFill>
                    <a:ln w="34755" cap="flat">
                      <a:noFill/>
                      <a:prstDash val="solid"/>
                      <a:miter/>
                    </a:ln>
                  </p:spPr>
                  <p:txBody>
                    <a:bodyPr rtlCol="0" anchor="ctr"/>
                    <a:lstStyle/>
                    <a:p>
                      <a:endParaRPr lang="en-US"/>
                    </a:p>
                  </p:txBody>
                </p:sp>
                <p:sp>
                  <p:nvSpPr>
                    <p:cNvPr id="928" name="Freeform: Shape 927">
                      <a:extLst>
                        <a:ext uri="{FF2B5EF4-FFF2-40B4-BE49-F238E27FC236}">
                          <a16:creationId xmlns:a16="http://schemas.microsoft.com/office/drawing/2014/main" xmlns="" id="{AAF07571-D23B-45D2-A6CA-EB479719AC14}"/>
                        </a:ext>
                      </a:extLst>
                    </p:cNvPr>
                    <p:cNvSpPr/>
                    <p:nvPr/>
                  </p:nvSpPr>
                  <p:spPr>
                    <a:xfrm>
                      <a:off x="4695686" y="8178356"/>
                      <a:ext cx="86971" cy="76980"/>
                    </a:xfrm>
                    <a:custGeom>
                      <a:avLst/>
                      <a:gdLst>
                        <a:gd name="connsiteX0" fmla="*/ 83493 w 86971"/>
                        <a:gd name="connsiteY0" fmla="*/ 42192 h 76980"/>
                        <a:gd name="connsiteX1" fmla="*/ 41747 w 86971"/>
                        <a:gd name="connsiteY1" fmla="*/ 42192 h 76980"/>
                        <a:gd name="connsiteX2" fmla="*/ 41747 w 86971"/>
                        <a:gd name="connsiteY2" fmla="*/ 76981 h 76980"/>
                        <a:gd name="connsiteX3" fmla="*/ 0 w 86971"/>
                        <a:gd name="connsiteY3" fmla="*/ 35234 h 76980"/>
                        <a:gd name="connsiteX4" fmla="*/ 45225 w 86971"/>
                        <a:gd name="connsiteY4" fmla="*/ 446 h 76980"/>
                        <a:gd name="connsiteX5" fmla="*/ 86972 w 86971"/>
                        <a:gd name="connsiteY5" fmla="*/ 42192 h 76980"/>
                        <a:gd name="connsiteX6" fmla="*/ 83493 w 86971"/>
                        <a:gd name="connsiteY6" fmla="*/ 42192 h 76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971" h="76980">
                          <a:moveTo>
                            <a:pt x="83493" y="42192"/>
                          </a:moveTo>
                          <a:lnTo>
                            <a:pt x="41747" y="42192"/>
                          </a:lnTo>
                          <a:lnTo>
                            <a:pt x="41747" y="76981"/>
                          </a:lnTo>
                          <a:cubicBezTo>
                            <a:pt x="17394" y="76981"/>
                            <a:pt x="0" y="56107"/>
                            <a:pt x="0" y="35234"/>
                          </a:cubicBezTo>
                          <a:cubicBezTo>
                            <a:pt x="0" y="14361"/>
                            <a:pt x="20873" y="-3033"/>
                            <a:pt x="45225" y="446"/>
                          </a:cubicBezTo>
                          <a:cubicBezTo>
                            <a:pt x="69578" y="446"/>
                            <a:pt x="86972" y="21319"/>
                            <a:pt x="86972" y="42192"/>
                          </a:cubicBezTo>
                          <a:lnTo>
                            <a:pt x="83493" y="42192"/>
                          </a:lnTo>
                          <a:close/>
                        </a:path>
                      </a:pathLst>
                    </a:custGeom>
                    <a:solidFill>
                      <a:srgbClr val="FDE2E2"/>
                    </a:solidFill>
                    <a:ln w="34755" cap="flat">
                      <a:noFill/>
                      <a:prstDash val="solid"/>
                      <a:miter/>
                    </a:ln>
                  </p:spPr>
                  <p:txBody>
                    <a:bodyPr rtlCol="0" anchor="ctr"/>
                    <a:lstStyle/>
                    <a:p>
                      <a:endParaRPr lang="en-US"/>
                    </a:p>
                  </p:txBody>
                </p:sp>
                <p:sp>
                  <p:nvSpPr>
                    <p:cNvPr id="929" name="Freeform: Shape 928">
                      <a:extLst>
                        <a:ext uri="{FF2B5EF4-FFF2-40B4-BE49-F238E27FC236}">
                          <a16:creationId xmlns:a16="http://schemas.microsoft.com/office/drawing/2014/main" xmlns="" id="{E193B652-77D7-4210-A3E7-18820145BEDC}"/>
                        </a:ext>
                      </a:extLst>
                    </p:cNvPr>
                    <p:cNvSpPr/>
                    <p:nvPr/>
                  </p:nvSpPr>
                  <p:spPr>
                    <a:xfrm>
                      <a:off x="4698722" y="8178801"/>
                      <a:ext cx="84379" cy="76535"/>
                    </a:xfrm>
                    <a:custGeom>
                      <a:avLst/>
                      <a:gdLst>
                        <a:gd name="connsiteX0" fmla="*/ 80457 w 84379"/>
                        <a:gd name="connsiteY0" fmla="*/ 41746 h 76535"/>
                        <a:gd name="connsiteX1" fmla="*/ 38711 w 84379"/>
                        <a:gd name="connsiteY1" fmla="*/ 41746 h 76535"/>
                        <a:gd name="connsiteX2" fmla="*/ 38711 w 84379"/>
                        <a:gd name="connsiteY2" fmla="*/ 76535 h 76535"/>
                        <a:gd name="connsiteX3" fmla="*/ 443 w 84379"/>
                        <a:gd name="connsiteY3" fmla="*/ 34789 h 76535"/>
                        <a:gd name="connsiteX4" fmla="*/ 45669 w 84379"/>
                        <a:gd name="connsiteY4" fmla="*/ 0 h 76535"/>
                        <a:gd name="connsiteX5" fmla="*/ 83936 w 84379"/>
                        <a:gd name="connsiteY5" fmla="*/ 41746 h 76535"/>
                        <a:gd name="connsiteX6" fmla="*/ 80457 w 84379"/>
                        <a:gd name="connsiteY6" fmla="*/ 41746 h 7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379" h="76535">
                          <a:moveTo>
                            <a:pt x="80457" y="41746"/>
                          </a:moveTo>
                          <a:lnTo>
                            <a:pt x="38711" y="41746"/>
                          </a:lnTo>
                          <a:lnTo>
                            <a:pt x="38711" y="76535"/>
                          </a:lnTo>
                          <a:cubicBezTo>
                            <a:pt x="14359" y="76535"/>
                            <a:pt x="-3036" y="55662"/>
                            <a:pt x="443" y="34789"/>
                          </a:cubicBezTo>
                          <a:cubicBezTo>
                            <a:pt x="443" y="13915"/>
                            <a:pt x="21317" y="0"/>
                            <a:pt x="45669" y="0"/>
                          </a:cubicBezTo>
                          <a:cubicBezTo>
                            <a:pt x="70021" y="0"/>
                            <a:pt x="87415" y="20873"/>
                            <a:pt x="83936" y="41746"/>
                          </a:cubicBezTo>
                          <a:lnTo>
                            <a:pt x="80457" y="41746"/>
                          </a:lnTo>
                          <a:close/>
                        </a:path>
                      </a:pathLst>
                    </a:custGeom>
                    <a:solidFill>
                      <a:srgbClr val="FDE1E1"/>
                    </a:solidFill>
                    <a:ln w="34755" cap="flat">
                      <a:noFill/>
                      <a:prstDash val="solid"/>
                      <a:miter/>
                    </a:ln>
                  </p:spPr>
                  <p:txBody>
                    <a:bodyPr rtlCol="0" anchor="ctr"/>
                    <a:lstStyle/>
                    <a:p>
                      <a:endParaRPr lang="en-US"/>
                    </a:p>
                  </p:txBody>
                </p:sp>
                <p:sp>
                  <p:nvSpPr>
                    <p:cNvPr id="930" name="Freeform: Shape 929">
                      <a:extLst>
                        <a:ext uri="{FF2B5EF4-FFF2-40B4-BE49-F238E27FC236}">
                          <a16:creationId xmlns:a16="http://schemas.microsoft.com/office/drawing/2014/main" xmlns="" id="{0E002043-C785-4069-A426-A6D84FCDA412}"/>
                        </a:ext>
                      </a:extLst>
                    </p:cNvPr>
                    <p:cNvSpPr/>
                    <p:nvPr/>
                  </p:nvSpPr>
                  <p:spPr>
                    <a:xfrm>
                      <a:off x="4698722" y="8178801"/>
                      <a:ext cx="81822" cy="76535"/>
                    </a:xfrm>
                    <a:custGeom>
                      <a:avLst/>
                      <a:gdLst>
                        <a:gd name="connsiteX0" fmla="*/ 80457 w 81822"/>
                        <a:gd name="connsiteY0" fmla="*/ 41746 h 76535"/>
                        <a:gd name="connsiteX1" fmla="*/ 38711 w 81822"/>
                        <a:gd name="connsiteY1" fmla="*/ 41746 h 76535"/>
                        <a:gd name="connsiteX2" fmla="*/ 38711 w 81822"/>
                        <a:gd name="connsiteY2" fmla="*/ 76535 h 76535"/>
                        <a:gd name="connsiteX3" fmla="*/ 443 w 81822"/>
                        <a:gd name="connsiteY3" fmla="*/ 34789 h 76535"/>
                        <a:gd name="connsiteX4" fmla="*/ 45669 w 81822"/>
                        <a:gd name="connsiteY4" fmla="*/ 0 h 76535"/>
                        <a:gd name="connsiteX5" fmla="*/ 80457 w 81822"/>
                        <a:gd name="connsiteY5" fmla="*/ 41746 h 76535"/>
                        <a:gd name="connsiteX6" fmla="*/ 80457 w 81822"/>
                        <a:gd name="connsiteY6" fmla="*/ 41746 h 7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822" h="76535">
                          <a:moveTo>
                            <a:pt x="80457" y="41746"/>
                          </a:moveTo>
                          <a:lnTo>
                            <a:pt x="38711" y="41746"/>
                          </a:lnTo>
                          <a:lnTo>
                            <a:pt x="38711" y="76535"/>
                          </a:lnTo>
                          <a:cubicBezTo>
                            <a:pt x="14359" y="76535"/>
                            <a:pt x="-3036" y="55662"/>
                            <a:pt x="443" y="34789"/>
                          </a:cubicBezTo>
                          <a:cubicBezTo>
                            <a:pt x="443" y="13915"/>
                            <a:pt x="21317" y="0"/>
                            <a:pt x="45669" y="0"/>
                          </a:cubicBezTo>
                          <a:cubicBezTo>
                            <a:pt x="66542" y="3479"/>
                            <a:pt x="87415" y="20873"/>
                            <a:pt x="80457" y="41746"/>
                          </a:cubicBezTo>
                          <a:lnTo>
                            <a:pt x="80457" y="41746"/>
                          </a:lnTo>
                          <a:close/>
                        </a:path>
                      </a:pathLst>
                    </a:custGeom>
                    <a:solidFill>
                      <a:srgbClr val="FDE0E0"/>
                    </a:solidFill>
                    <a:ln w="34755" cap="flat">
                      <a:noFill/>
                      <a:prstDash val="solid"/>
                      <a:miter/>
                    </a:ln>
                  </p:spPr>
                  <p:txBody>
                    <a:bodyPr rtlCol="0" anchor="ctr"/>
                    <a:lstStyle/>
                    <a:p>
                      <a:endParaRPr lang="en-US"/>
                    </a:p>
                  </p:txBody>
                </p:sp>
                <p:sp>
                  <p:nvSpPr>
                    <p:cNvPr id="931" name="Freeform: Shape 930">
                      <a:extLst>
                        <a:ext uri="{FF2B5EF4-FFF2-40B4-BE49-F238E27FC236}">
                          <a16:creationId xmlns:a16="http://schemas.microsoft.com/office/drawing/2014/main" xmlns="" id="{79A9F9A5-525C-4305-AC1F-6B0C92AFDC17}"/>
                        </a:ext>
                      </a:extLst>
                    </p:cNvPr>
                    <p:cNvSpPr/>
                    <p:nvPr/>
                  </p:nvSpPr>
                  <p:spPr>
                    <a:xfrm>
                      <a:off x="4698722" y="8182280"/>
                      <a:ext cx="80902" cy="73056"/>
                    </a:xfrm>
                    <a:custGeom>
                      <a:avLst/>
                      <a:gdLst>
                        <a:gd name="connsiteX0" fmla="*/ 80457 w 80902"/>
                        <a:gd name="connsiteY0" fmla="*/ 38268 h 73056"/>
                        <a:gd name="connsiteX1" fmla="*/ 38711 w 80902"/>
                        <a:gd name="connsiteY1" fmla="*/ 38268 h 73056"/>
                        <a:gd name="connsiteX2" fmla="*/ 38711 w 80902"/>
                        <a:gd name="connsiteY2" fmla="*/ 73056 h 73056"/>
                        <a:gd name="connsiteX3" fmla="*/ 443 w 80902"/>
                        <a:gd name="connsiteY3" fmla="*/ 34789 h 73056"/>
                        <a:gd name="connsiteX4" fmla="*/ 45669 w 80902"/>
                        <a:gd name="connsiteY4" fmla="*/ 0 h 73056"/>
                        <a:gd name="connsiteX5" fmla="*/ 80457 w 80902"/>
                        <a:gd name="connsiteY5" fmla="*/ 38268 h 73056"/>
                        <a:gd name="connsiteX6" fmla="*/ 80457 w 80902"/>
                        <a:gd name="connsiteY6" fmla="*/ 38268 h 7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902" h="73056">
                          <a:moveTo>
                            <a:pt x="80457" y="38268"/>
                          </a:moveTo>
                          <a:lnTo>
                            <a:pt x="38711" y="38268"/>
                          </a:lnTo>
                          <a:lnTo>
                            <a:pt x="38711" y="73056"/>
                          </a:lnTo>
                          <a:cubicBezTo>
                            <a:pt x="14359" y="73056"/>
                            <a:pt x="-3036" y="52183"/>
                            <a:pt x="443" y="34789"/>
                          </a:cubicBezTo>
                          <a:cubicBezTo>
                            <a:pt x="443" y="13916"/>
                            <a:pt x="21317" y="0"/>
                            <a:pt x="45669" y="0"/>
                          </a:cubicBezTo>
                          <a:cubicBezTo>
                            <a:pt x="66542" y="0"/>
                            <a:pt x="83936" y="17394"/>
                            <a:pt x="80457" y="38268"/>
                          </a:cubicBezTo>
                          <a:lnTo>
                            <a:pt x="80457" y="38268"/>
                          </a:lnTo>
                          <a:close/>
                        </a:path>
                      </a:pathLst>
                    </a:custGeom>
                    <a:solidFill>
                      <a:srgbClr val="FDDFDF"/>
                    </a:solidFill>
                    <a:ln w="34755" cap="flat">
                      <a:noFill/>
                      <a:prstDash val="solid"/>
                      <a:miter/>
                    </a:ln>
                  </p:spPr>
                  <p:txBody>
                    <a:bodyPr rtlCol="0" anchor="ctr"/>
                    <a:lstStyle/>
                    <a:p>
                      <a:endParaRPr lang="en-US"/>
                    </a:p>
                  </p:txBody>
                </p:sp>
                <p:sp>
                  <p:nvSpPr>
                    <p:cNvPr id="932" name="Freeform: Shape 931">
                      <a:extLst>
                        <a:ext uri="{FF2B5EF4-FFF2-40B4-BE49-F238E27FC236}">
                          <a16:creationId xmlns:a16="http://schemas.microsoft.com/office/drawing/2014/main" xmlns="" id="{39294E6F-1611-4AB1-B8B8-DA38E149554C}"/>
                        </a:ext>
                      </a:extLst>
                    </p:cNvPr>
                    <p:cNvSpPr/>
                    <p:nvPr/>
                  </p:nvSpPr>
                  <p:spPr>
                    <a:xfrm>
                      <a:off x="4698722" y="8182280"/>
                      <a:ext cx="80902" cy="73056"/>
                    </a:xfrm>
                    <a:custGeom>
                      <a:avLst/>
                      <a:gdLst>
                        <a:gd name="connsiteX0" fmla="*/ 80457 w 80902"/>
                        <a:gd name="connsiteY0" fmla="*/ 38268 h 73056"/>
                        <a:gd name="connsiteX1" fmla="*/ 38711 w 80902"/>
                        <a:gd name="connsiteY1" fmla="*/ 38268 h 73056"/>
                        <a:gd name="connsiteX2" fmla="*/ 38711 w 80902"/>
                        <a:gd name="connsiteY2" fmla="*/ 73056 h 73056"/>
                        <a:gd name="connsiteX3" fmla="*/ 443 w 80902"/>
                        <a:gd name="connsiteY3" fmla="*/ 34789 h 73056"/>
                        <a:gd name="connsiteX4" fmla="*/ 45669 w 80902"/>
                        <a:gd name="connsiteY4" fmla="*/ 0 h 73056"/>
                        <a:gd name="connsiteX5" fmla="*/ 80457 w 80902"/>
                        <a:gd name="connsiteY5" fmla="*/ 38268 h 73056"/>
                        <a:gd name="connsiteX6" fmla="*/ 80457 w 80902"/>
                        <a:gd name="connsiteY6" fmla="*/ 38268 h 7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902" h="73056">
                          <a:moveTo>
                            <a:pt x="80457" y="38268"/>
                          </a:moveTo>
                          <a:lnTo>
                            <a:pt x="38711" y="38268"/>
                          </a:lnTo>
                          <a:lnTo>
                            <a:pt x="38711" y="73056"/>
                          </a:lnTo>
                          <a:cubicBezTo>
                            <a:pt x="14359" y="73056"/>
                            <a:pt x="-3036" y="52183"/>
                            <a:pt x="443" y="34789"/>
                          </a:cubicBezTo>
                          <a:cubicBezTo>
                            <a:pt x="443" y="13916"/>
                            <a:pt x="21317" y="0"/>
                            <a:pt x="45669" y="0"/>
                          </a:cubicBezTo>
                          <a:cubicBezTo>
                            <a:pt x="66542" y="0"/>
                            <a:pt x="83936" y="17394"/>
                            <a:pt x="80457" y="38268"/>
                          </a:cubicBezTo>
                          <a:lnTo>
                            <a:pt x="80457" y="38268"/>
                          </a:lnTo>
                          <a:close/>
                        </a:path>
                      </a:pathLst>
                    </a:custGeom>
                    <a:solidFill>
                      <a:srgbClr val="FCDEDE"/>
                    </a:solidFill>
                    <a:ln w="34755" cap="flat">
                      <a:noFill/>
                      <a:prstDash val="solid"/>
                      <a:miter/>
                    </a:ln>
                  </p:spPr>
                  <p:txBody>
                    <a:bodyPr rtlCol="0" anchor="ctr"/>
                    <a:lstStyle/>
                    <a:p>
                      <a:endParaRPr lang="en-US"/>
                    </a:p>
                  </p:txBody>
                </p:sp>
                <p:sp>
                  <p:nvSpPr>
                    <p:cNvPr id="933" name="Freeform: Shape 932">
                      <a:extLst>
                        <a:ext uri="{FF2B5EF4-FFF2-40B4-BE49-F238E27FC236}">
                          <a16:creationId xmlns:a16="http://schemas.microsoft.com/office/drawing/2014/main" xmlns="" id="{C62A3211-6622-4D3E-9F74-62B2C0780ABB}"/>
                        </a:ext>
                      </a:extLst>
                    </p:cNvPr>
                    <p:cNvSpPr/>
                    <p:nvPr/>
                  </p:nvSpPr>
                  <p:spPr>
                    <a:xfrm>
                      <a:off x="4698722" y="8182280"/>
                      <a:ext cx="80902" cy="73056"/>
                    </a:xfrm>
                    <a:custGeom>
                      <a:avLst/>
                      <a:gdLst>
                        <a:gd name="connsiteX0" fmla="*/ 80457 w 80902"/>
                        <a:gd name="connsiteY0" fmla="*/ 38268 h 73056"/>
                        <a:gd name="connsiteX1" fmla="*/ 38711 w 80902"/>
                        <a:gd name="connsiteY1" fmla="*/ 38268 h 73056"/>
                        <a:gd name="connsiteX2" fmla="*/ 38711 w 80902"/>
                        <a:gd name="connsiteY2" fmla="*/ 73056 h 73056"/>
                        <a:gd name="connsiteX3" fmla="*/ 443 w 80902"/>
                        <a:gd name="connsiteY3" fmla="*/ 34789 h 73056"/>
                        <a:gd name="connsiteX4" fmla="*/ 45669 w 80902"/>
                        <a:gd name="connsiteY4" fmla="*/ 0 h 73056"/>
                        <a:gd name="connsiteX5" fmla="*/ 80457 w 80902"/>
                        <a:gd name="connsiteY5" fmla="*/ 38268 h 73056"/>
                        <a:gd name="connsiteX6" fmla="*/ 80457 w 80902"/>
                        <a:gd name="connsiteY6" fmla="*/ 38268 h 7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902" h="73056">
                          <a:moveTo>
                            <a:pt x="80457" y="38268"/>
                          </a:moveTo>
                          <a:lnTo>
                            <a:pt x="38711" y="38268"/>
                          </a:lnTo>
                          <a:lnTo>
                            <a:pt x="38711" y="73056"/>
                          </a:lnTo>
                          <a:cubicBezTo>
                            <a:pt x="14359" y="73056"/>
                            <a:pt x="-3036" y="52183"/>
                            <a:pt x="443" y="34789"/>
                          </a:cubicBezTo>
                          <a:cubicBezTo>
                            <a:pt x="443" y="13916"/>
                            <a:pt x="21317" y="0"/>
                            <a:pt x="45669" y="0"/>
                          </a:cubicBezTo>
                          <a:cubicBezTo>
                            <a:pt x="66542" y="0"/>
                            <a:pt x="83936" y="17394"/>
                            <a:pt x="80457" y="38268"/>
                          </a:cubicBezTo>
                          <a:lnTo>
                            <a:pt x="80457" y="38268"/>
                          </a:lnTo>
                          <a:close/>
                        </a:path>
                      </a:pathLst>
                    </a:custGeom>
                    <a:solidFill>
                      <a:srgbClr val="FCDDDD"/>
                    </a:solidFill>
                    <a:ln w="34755" cap="flat">
                      <a:noFill/>
                      <a:prstDash val="solid"/>
                      <a:miter/>
                    </a:ln>
                  </p:spPr>
                  <p:txBody>
                    <a:bodyPr rtlCol="0" anchor="ctr"/>
                    <a:lstStyle/>
                    <a:p>
                      <a:endParaRPr lang="en-US"/>
                    </a:p>
                  </p:txBody>
                </p:sp>
                <p:sp>
                  <p:nvSpPr>
                    <p:cNvPr id="934" name="Freeform: Shape 933">
                      <a:extLst>
                        <a:ext uri="{FF2B5EF4-FFF2-40B4-BE49-F238E27FC236}">
                          <a16:creationId xmlns:a16="http://schemas.microsoft.com/office/drawing/2014/main" xmlns="" id="{B0667856-6ECA-4F4C-89BB-4C27ACC4A51C}"/>
                        </a:ext>
                      </a:extLst>
                    </p:cNvPr>
                    <p:cNvSpPr/>
                    <p:nvPr/>
                  </p:nvSpPr>
                  <p:spPr>
                    <a:xfrm>
                      <a:off x="4699165" y="8182280"/>
                      <a:ext cx="80457" cy="73056"/>
                    </a:xfrm>
                    <a:custGeom>
                      <a:avLst/>
                      <a:gdLst>
                        <a:gd name="connsiteX0" fmla="*/ 80014 w 80457"/>
                        <a:gd name="connsiteY0" fmla="*/ 38268 h 73056"/>
                        <a:gd name="connsiteX1" fmla="*/ 38268 w 80457"/>
                        <a:gd name="connsiteY1" fmla="*/ 38268 h 73056"/>
                        <a:gd name="connsiteX2" fmla="*/ 38268 w 80457"/>
                        <a:gd name="connsiteY2" fmla="*/ 73056 h 73056"/>
                        <a:gd name="connsiteX3" fmla="*/ 0 w 80457"/>
                        <a:gd name="connsiteY3" fmla="*/ 34789 h 73056"/>
                        <a:gd name="connsiteX4" fmla="*/ 41746 w 80457"/>
                        <a:gd name="connsiteY4" fmla="*/ 0 h 73056"/>
                        <a:gd name="connsiteX5" fmla="*/ 80014 w 80457"/>
                        <a:gd name="connsiteY5" fmla="*/ 38268 h 73056"/>
                        <a:gd name="connsiteX6" fmla="*/ 80014 w 80457"/>
                        <a:gd name="connsiteY6" fmla="*/ 38268 h 7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457" h="73056">
                          <a:moveTo>
                            <a:pt x="80014" y="38268"/>
                          </a:moveTo>
                          <a:lnTo>
                            <a:pt x="38268" y="38268"/>
                          </a:lnTo>
                          <a:lnTo>
                            <a:pt x="38268" y="73056"/>
                          </a:lnTo>
                          <a:cubicBezTo>
                            <a:pt x="17394" y="73056"/>
                            <a:pt x="0" y="55662"/>
                            <a:pt x="0" y="34789"/>
                          </a:cubicBezTo>
                          <a:cubicBezTo>
                            <a:pt x="0" y="13916"/>
                            <a:pt x="20873" y="0"/>
                            <a:pt x="41746" y="0"/>
                          </a:cubicBezTo>
                          <a:cubicBezTo>
                            <a:pt x="66098" y="0"/>
                            <a:pt x="83493" y="17394"/>
                            <a:pt x="80014" y="38268"/>
                          </a:cubicBezTo>
                          <a:lnTo>
                            <a:pt x="80014" y="38268"/>
                          </a:lnTo>
                          <a:close/>
                        </a:path>
                      </a:pathLst>
                    </a:custGeom>
                    <a:solidFill>
                      <a:srgbClr val="FCDCDC"/>
                    </a:solidFill>
                    <a:ln w="34755" cap="flat">
                      <a:noFill/>
                      <a:prstDash val="solid"/>
                      <a:miter/>
                    </a:ln>
                  </p:spPr>
                  <p:txBody>
                    <a:bodyPr rtlCol="0" anchor="ctr"/>
                    <a:lstStyle/>
                    <a:p>
                      <a:endParaRPr lang="en-US"/>
                    </a:p>
                  </p:txBody>
                </p:sp>
                <p:sp>
                  <p:nvSpPr>
                    <p:cNvPr id="935" name="Freeform: Shape 934">
                      <a:extLst>
                        <a:ext uri="{FF2B5EF4-FFF2-40B4-BE49-F238E27FC236}">
                          <a16:creationId xmlns:a16="http://schemas.microsoft.com/office/drawing/2014/main" xmlns="" id="{D3951789-43C5-4EE2-A30B-583FFF7D9824}"/>
                        </a:ext>
                      </a:extLst>
                    </p:cNvPr>
                    <p:cNvSpPr/>
                    <p:nvPr/>
                  </p:nvSpPr>
                  <p:spPr>
                    <a:xfrm>
                      <a:off x="4699165" y="8182280"/>
                      <a:ext cx="80457" cy="73056"/>
                    </a:xfrm>
                    <a:custGeom>
                      <a:avLst/>
                      <a:gdLst>
                        <a:gd name="connsiteX0" fmla="*/ 80014 w 80457"/>
                        <a:gd name="connsiteY0" fmla="*/ 38268 h 73056"/>
                        <a:gd name="connsiteX1" fmla="*/ 38268 w 80457"/>
                        <a:gd name="connsiteY1" fmla="*/ 38268 h 73056"/>
                        <a:gd name="connsiteX2" fmla="*/ 38268 w 80457"/>
                        <a:gd name="connsiteY2" fmla="*/ 73056 h 73056"/>
                        <a:gd name="connsiteX3" fmla="*/ 0 w 80457"/>
                        <a:gd name="connsiteY3" fmla="*/ 34789 h 73056"/>
                        <a:gd name="connsiteX4" fmla="*/ 41746 w 80457"/>
                        <a:gd name="connsiteY4" fmla="*/ 0 h 73056"/>
                        <a:gd name="connsiteX5" fmla="*/ 80014 w 80457"/>
                        <a:gd name="connsiteY5" fmla="*/ 38268 h 73056"/>
                        <a:gd name="connsiteX6" fmla="*/ 80014 w 80457"/>
                        <a:gd name="connsiteY6" fmla="*/ 38268 h 7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457" h="73056">
                          <a:moveTo>
                            <a:pt x="80014" y="38268"/>
                          </a:moveTo>
                          <a:lnTo>
                            <a:pt x="38268" y="38268"/>
                          </a:lnTo>
                          <a:lnTo>
                            <a:pt x="38268" y="73056"/>
                          </a:lnTo>
                          <a:cubicBezTo>
                            <a:pt x="17394" y="73056"/>
                            <a:pt x="0" y="55662"/>
                            <a:pt x="0" y="34789"/>
                          </a:cubicBezTo>
                          <a:cubicBezTo>
                            <a:pt x="0" y="13916"/>
                            <a:pt x="20873" y="0"/>
                            <a:pt x="41746" y="0"/>
                          </a:cubicBezTo>
                          <a:cubicBezTo>
                            <a:pt x="66098" y="0"/>
                            <a:pt x="83493" y="17394"/>
                            <a:pt x="80014" y="38268"/>
                          </a:cubicBezTo>
                          <a:lnTo>
                            <a:pt x="80014" y="38268"/>
                          </a:lnTo>
                          <a:close/>
                        </a:path>
                      </a:pathLst>
                    </a:custGeom>
                    <a:solidFill>
                      <a:srgbClr val="FCDBDB"/>
                    </a:solidFill>
                    <a:ln w="34755" cap="flat">
                      <a:noFill/>
                      <a:prstDash val="solid"/>
                      <a:miter/>
                    </a:ln>
                  </p:spPr>
                  <p:txBody>
                    <a:bodyPr rtlCol="0" anchor="ctr"/>
                    <a:lstStyle/>
                    <a:p>
                      <a:endParaRPr lang="en-US"/>
                    </a:p>
                  </p:txBody>
                </p:sp>
                <p:sp>
                  <p:nvSpPr>
                    <p:cNvPr id="936" name="Freeform: Shape 935">
                      <a:extLst>
                        <a:ext uri="{FF2B5EF4-FFF2-40B4-BE49-F238E27FC236}">
                          <a16:creationId xmlns:a16="http://schemas.microsoft.com/office/drawing/2014/main" xmlns="" id="{EA35BE59-A844-4726-B3D5-6DC36075AAD6}"/>
                        </a:ext>
                      </a:extLst>
                    </p:cNvPr>
                    <p:cNvSpPr/>
                    <p:nvPr/>
                  </p:nvSpPr>
                  <p:spPr>
                    <a:xfrm>
                      <a:off x="4699165" y="8185226"/>
                      <a:ext cx="80457" cy="70110"/>
                    </a:xfrm>
                    <a:custGeom>
                      <a:avLst/>
                      <a:gdLst>
                        <a:gd name="connsiteX0" fmla="*/ 80014 w 80457"/>
                        <a:gd name="connsiteY0" fmla="*/ 35322 h 70110"/>
                        <a:gd name="connsiteX1" fmla="*/ 38268 w 80457"/>
                        <a:gd name="connsiteY1" fmla="*/ 35322 h 70110"/>
                        <a:gd name="connsiteX2" fmla="*/ 38268 w 80457"/>
                        <a:gd name="connsiteY2" fmla="*/ 70110 h 70110"/>
                        <a:gd name="connsiteX3" fmla="*/ 0 w 80457"/>
                        <a:gd name="connsiteY3" fmla="*/ 31843 h 70110"/>
                        <a:gd name="connsiteX4" fmla="*/ 41746 w 80457"/>
                        <a:gd name="connsiteY4" fmla="*/ 533 h 70110"/>
                        <a:gd name="connsiteX5" fmla="*/ 80014 w 80457"/>
                        <a:gd name="connsiteY5" fmla="*/ 35322 h 70110"/>
                        <a:gd name="connsiteX6" fmla="*/ 80014 w 80457"/>
                        <a:gd name="connsiteY6" fmla="*/ 35322 h 70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457" h="70110">
                          <a:moveTo>
                            <a:pt x="80014" y="35322"/>
                          </a:moveTo>
                          <a:lnTo>
                            <a:pt x="38268" y="35322"/>
                          </a:lnTo>
                          <a:lnTo>
                            <a:pt x="38268" y="70110"/>
                          </a:lnTo>
                          <a:cubicBezTo>
                            <a:pt x="17394" y="70110"/>
                            <a:pt x="0" y="52716"/>
                            <a:pt x="0" y="31843"/>
                          </a:cubicBezTo>
                          <a:cubicBezTo>
                            <a:pt x="0" y="10969"/>
                            <a:pt x="20873" y="-2946"/>
                            <a:pt x="41746" y="533"/>
                          </a:cubicBezTo>
                          <a:cubicBezTo>
                            <a:pt x="66098" y="-2946"/>
                            <a:pt x="83493" y="14448"/>
                            <a:pt x="80014" y="35322"/>
                          </a:cubicBezTo>
                          <a:lnTo>
                            <a:pt x="80014" y="35322"/>
                          </a:lnTo>
                          <a:close/>
                        </a:path>
                      </a:pathLst>
                    </a:custGeom>
                    <a:solidFill>
                      <a:srgbClr val="FCDADA"/>
                    </a:solidFill>
                    <a:ln w="34755" cap="flat">
                      <a:noFill/>
                      <a:prstDash val="solid"/>
                      <a:miter/>
                    </a:ln>
                  </p:spPr>
                  <p:txBody>
                    <a:bodyPr rtlCol="0" anchor="ctr"/>
                    <a:lstStyle/>
                    <a:p>
                      <a:endParaRPr lang="en-US"/>
                    </a:p>
                  </p:txBody>
                </p:sp>
                <p:sp>
                  <p:nvSpPr>
                    <p:cNvPr id="937" name="Freeform: Shape 936">
                      <a:extLst>
                        <a:ext uri="{FF2B5EF4-FFF2-40B4-BE49-F238E27FC236}">
                          <a16:creationId xmlns:a16="http://schemas.microsoft.com/office/drawing/2014/main" xmlns="" id="{81BAD955-BBA7-41F1-9243-B43E3C7F79C6}"/>
                        </a:ext>
                      </a:extLst>
                    </p:cNvPr>
                    <p:cNvSpPr/>
                    <p:nvPr/>
                  </p:nvSpPr>
                  <p:spPr>
                    <a:xfrm>
                      <a:off x="4699165" y="8185226"/>
                      <a:ext cx="80457" cy="70110"/>
                    </a:xfrm>
                    <a:custGeom>
                      <a:avLst/>
                      <a:gdLst>
                        <a:gd name="connsiteX0" fmla="*/ 80014 w 80457"/>
                        <a:gd name="connsiteY0" fmla="*/ 35322 h 70110"/>
                        <a:gd name="connsiteX1" fmla="*/ 38268 w 80457"/>
                        <a:gd name="connsiteY1" fmla="*/ 35322 h 70110"/>
                        <a:gd name="connsiteX2" fmla="*/ 38268 w 80457"/>
                        <a:gd name="connsiteY2" fmla="*/ 70110 h 70110"/>
                        <a:gd name="connsiteX3" fmla="*/ 0 w 80457"/>
                        <a:gd name="connsiteY3" fmla="*/ 31843 h 70110"/>
                        <a:gd name="connsiteX4" fmla="*/ 41746 w 80457"/>
                        <a:gd name="connsiteY4" fmla="*/ 533 h 70110"/>
                        <a:gd name="connsiteX5" fmla="*/ 80014 w 80457"/>
                        <a:gd name="connsiteY5" fmla="*/ 35322 h 70110"/>
                        <a:gd name="connsiteX6" fmla="*/ 80014 w 80457"/>
                        <a:gd name="connsiteY6" fmla="*/ 35322 h 70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457" h="70110">
                          <a:moveTo>
                            <a:pt x="80014" y="35322"/>
                          </a:moveTo>
                          <a:lnTo>
                            <a:pt x="38268" y="35322"/>
                          </a:lnTo>
                          <a:lnTo>
                            <a:pt x="38268" y="70110"/>
                          </a:lnTo>
                          <a:cubicBezTo>
                            <a:pt x="17394" y="70110"/>
                            <a:pt x="0" y="52716"/>
                            <a:pt x="0" y="31843"/>
                          </a:cubicBezTo>
                          <a:cubicBezTo>
                            <a:pt x="0" y="10969"/>
                            <a:pt x="20873" y="-2946"/>
                            <a:pt x="41746" y="533"/>
                          </a:cubicBezTo>
                          <a:cubicBezTo>
                            <a:pt x="66098" y="-2946"/>
                            <a:pt x="83493" y="14448"/>
                            <a:pt x="80014" y="35322"/>
                          </a:cubicBezTo>
                          <a:lnTo>
                            <a:pt x="80014" y="35322"/>
                          </a:lnTo>
                          <a:close/>
                        </a:path>
                      </a:pathLst>
                    </a:custGeom>
                    <a:solidFill>
                      <a:srgbClr val="FCD9D9"/>
                    </a:solidFill>
                    <a:ln w="34755" cap="flat">
                      <a:noFill/>
                      <a:prstDash val="solid"/>
                      <a:miter/>
                    </a:ln>
                  </p:spPr>
                  <p:txBody>
                    <a:bodyPr rtlCol="0" anchor="ctr"/>
                    <a:lstStyle/>
                    <a:p>
                      <a:endParaRPr lang="en-US"/>
                    </a:p>
                  </p:txBody>
                </p:sp>
                <p:sp>
                  <p:nvSpPr>
                    <p:cNvPr id="938" name="Freeform: Shape 937">
                      <a:extLst>
                        <a:ext uri="{FF2B5EF4-FFF2-40B4-BE49-F238E27FC236}">
                          <a16:creationId xmlns:a16="http://schemas.microsoft.com/office/drawing/2014/main" xmlns="" id="{288CA609-D42D-471F-9E9B-7837D99EA3AA}"/>
                        </a:ext>
                      </a:extLst>
                    </p:cNvPr>
                    <p:cNvSpPr/>
                    <p:nvPr/>
                  </p:nvSpPr>
                  <p:spPr>
                    <a:xfrm>
                      <a:off x="4699165" y="8185226"/>
                      <a:ext cx="80457" cy="70110"/>
                    </a:xfrm>
                    <a:custGeom>
                      <a:avLst/>
                      <a:gdLst>
                        <a:gd name="connsiteX0" fmla="*/ 80014 w 80457"/>
                        <a:gd name="connsiteY0" fmla="*/ 35322 h 70110"/>
                        <a:gd name="connsiteX1" fmla="*/ 38268 w 80457"/>
                        <a:gd name="connsiteY1" fmla="*/ 35322 h 70110"/>
                        <a:gd name="connsiteX2" fmla="*/ 38268 w 80457"/>
                        <a:gd name="connsiteY2" fmla="*/ 70110 h 70110"/>
                        <a:gd name="connsiteX3" fmla="*/ 0 w 80457"/>
                        <a:gd name="connsiteY3" fmla="*/ 31843 h 70110"/>
                        <a:gd name="connsiteX4" fmla="*/ 41746 w 80457"/>
                        <a:gd name="connsiteY4" fmla="*/ 533 h 70110"/>
                        <a:gd name="connsiteX5" fmla="*/ 80014 w 80457"/>
                        <a:gd name="connsiteY5" fmla="*/ 35322 h 70110"/>
                        <a:gd name="connsiteX6" fmla="*/ 80014 w 80457"/>
                        <a:gd name="connsiteY6" fmla="*/ 35322 h 70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457" h="70110">
                          <a:moveTo>
                            <a:pt x="80014" y="35322"/>
                          </a:moveTo>
                          <a:lnTo>
                            <a:pt x="38268" y="35322"/>
                          </a:lnTo>
                          <a:lnTo>
                            <a:pt x="38268" y="70110"/>
                          </a:lnTo>
                          <a:cubicBezTo>
                            <a:pt x="17394" y="70110"/>
                            <a:pt x="0" y="52716"/>
                            <a:pt x="0" y="31843"/>
                          </a:cubicBezTo>
                          <a:cubicBezTo>
                            <a:pt x="0" y="10969"/>
                            <a:pt x="20873" y="-2946"/>
                            <a:pt x="41746" y="533"/>
                          </a:cubicBezTo>
                          <a:cubicBezTo>
                            <a:pt x="66098" y="-2946"/>
                            <a:pt x="83493" y="14448"/>
                            <a:pt x="80014" y="35322"/>
                          </a:cubicBezTo>
                          <a:lnTo>
                            <a:pt x="80014" y="35322"/>
                          </a:lnTo>
                          <a:close/>
                        </a:path>
                      </a:pathLst>
                    </a:custGeom>
                    <a:solidFill>
                      <a:srgbClr val="FCD8D8"/>
                    </a:solidFill>
                    <a:ln w="34755" cap="flat">
                      <a:noFill/>
                      <a:prstDash val="solid"/>
                      <a:miter/>
                    </a:ln>
                  </p:spPr>
                  <p:txBody>
                    <a:bodyPr rtlCol="0" anchor="ctr"/>
                    <a:lstStyle/>
                    <a:p>
                      <a:endParaRPr lang="en-US"/>
                    </a:p>
                  </p:txBody>
                </p:sp>
                <p:sp>
                  <p:nvSpPr>
                    <p:cNvPr id="939" name="Freeform: Shape 938">
                      <a:extLst>
                        <a:ext uri="{FF2B5EF4-FFF2-40B4-BE49-F238E27FC236}">
                          <a16:creationId xmlns:a16="http://schemas.microsoft.com/office/drawing/2014/main" xmlns="" id="{6937F780-9AFE-41BA-917B-7B92D54EC153}"/>
                        </a:ext>
                      </a:extLst>
                    </p:cNvPr>
                    <p:cNvSpPr/>
                    <p:nvPr/>
                  </p:nvSpPr>
                  <p:spPr>
                    <a:xfrm>
                      <a:off x="4699165" y="8185226"/>
                      <a:ext cx="80457" cy="70110"/>
                    </a:xfrm>
                    <a:custGeom>
                      <a:avLst/>
                      <a:gdLst>
                        <a:gd name="connsiteX0" fmla="*/ 80014 w 80457"/>
                        <a:gd name="connsiteY0" fmla="*/ 35322 h 70110"/>
                        <a:gd name="connsiteX1" fmla="*/ 38268 w 80457"/>
                        <a:gd name="connsiteY1" fmla="*/ 35322 h 70110"/>
                        <a:gd name="connsiteX2" fmla="*/ 38268 w 80457"/>
                        <a:gd name="connsiteY2" fmla="*/ 70110 h 70110"/>
                        <a:gd name="connsiteX3" fmla="*/ 0 w 80457"/>
                        <a:gd name="connsiteY3" fmla="*/ 31843 h 70110"/>
                        <a:gd name="connsiteX4" fmla="*/ 41746 w 80457"/>
                        <a:gd name="connsiteY4" fmla="*/ 533 h 70110"/>
                        <a:gd name="connsiteX5" fmla="*/ 80014 w 80457"/>
                        <a:gd name="connsiteY5" fmla="*/ 35322 h 70110"/>
                        <a:gd name="connsiteX6" fmla="*/ 80014 w 80457"/>
                        <a:gd name="connsiteY6" fmla="*/ 35322 h 70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457" h="70110">
                          <a:moveTo>
                            <a:pt x="80014" y="35322"/>
                          </a:moveTo>
                          <a:lnTo>
                            <a:pt x="38268" y="35322"/>
                          </a:lnTo>
                          <a:lnTo>
                            <a:pt x="38268" y="70110"/>
                          </a:lnTo>
                          <a:cubicBezTo>
                            <a:pt x="17394" y="70110"/>
                            <a:pt x="0" y="52716"/>
                            <a:pt x="0" y="31843"/>
                          </a:cubicBezTo>
                          <a:cubicBezTo>
                            <a:pt x="0" y="10969"/>
                            <a:pt x="20873" y="-2946"/>
                            <a:pt x="41746" y="533"/>
                          </a:cubicBezTo>
                          <a:cubicBezTo>
                            <a:pt x="66098" y="-2946"/>
                            <a:pt x="83493" y="14448"/>
                            <a:pt x="80014" y="35322"/>
                          </a:cubicBezTo>
                          <a:lnTo>
                            <a:pt x="80014" y="35322"/>
                          </a:lnTo>
                          <a:close/>
                        </a:path>
                      </a:pathLst>
                    </a:custGeom>
                    <a:solidFill>
                      <a:srgbClr val="FCD7D7"/>
                    </a:solidFill>
                    <a:ln w="34755" cap="flat">
                      <a:noFill/>
                      <a:prstDash val="solid"/>
                      <a:miter/>
                    </a:ln>
                  </p:spPr>
                  <p:txBody>
                    <a:bodyPr rtlCol="0" anchor="ctr"/>
                    <a:lstStyle/>
                    <a:p>
                      <a:endParaRPr lang="en-US"/>
                    </a:p>
                  </p:txBody>
                </p:sp>
                <p:sp>
                  <p:nvSpPr>
                    <p:cNvPr id="940" name="Freeform: Shape 939">
                      <a:extLst>
                        <a:ext uri="{FF2B5EF4-FFF2-40B4-BE49-F238E27FC236}">
                          <a16:creationId xmlns:a16="http://schemas.microsoft.com/office/drawing/2014/main" xmlns="" id="{5D43DFC9-9D40-438D-9CD0-4EEB0232B58F}"/>
                        </a:ext>
                      </a:extLst>
                    </p:cNvPr>
                    <p:cNvSpPr/>
                    <p:nvPr/>
                  </p:nvSpPr>
                  <p:spPr>
                    <a:xfrm>
                      <a:off x="4699165" y="8185226"/>
                      <a:ext cx="80457" cy="70110"/>
                    </a:xfrm>
                    <a:custGeom>
                      <a:avLst/>
                      <a:gdLst>
                        <a:gd name="connsiteX0" fmla="*/ 80014 w 80457"/>
                        <a:gd name="connsiteY0" fmla="*/ 35322 h 70110"/>
                        <a:gd name="connsiteX1" fmla="*/ 38268 w 80457"/>
                        <a:gd name="connsiteY1" fmla="*/ 35322 h 70110"/>
                        <a:gd name="connsiteX2" fmla="*/ 38268 w 80457"/>
                        <a:gd name="connsiteY2" fmla="*/ 70110 h 70110"/>
                        <a:gd name="connsiteX3" fmla="*/ 0 w 80457"/>
                        <a:gd name="connsiteY3" fmla="*/ 31843 h 70110"/>
                        <a:gd name="connsiteX4" fmla="*/ 41746 w 80457"/>
                        <a:gd name="connsiteY4" fmla="*/ 533 h 70110"/>
                        <a:gd name="connsiteX5" fmla="*/ 80014 w 80457"/>
                        <a:gd name="connsiteY5" fmla="*/ 35322 h 70110"/>
                        <a:gd name="connsiteX6" fmla="*/ 80014 w 80457"/>
                        <a:gd name="connsiteY6" fmla="*/ 35322 h 70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457" h="70110">
                          <a:moveTo>
                            <a:pt x="80014" y="35322"/>
                          </a:moveTo>
                          <a:lnTo>
                            <a:pt x="38268" y="35322"/>
                          </a:lnTo>
                          <a:lnTo>
                            <a:pt x="38268" y="70110"/>
                          </a:lnTo>
                          <a:cubicBezTo>
                            <a:pt x="17394" y="70110"/>
                            <a:pt x="0" y="52716"/>
                            <a:pt x="0" y="31843"/>
                          </a:cubicBezTo>
                          <a:cubicBezTo>
                            <a:pt x="0" y="10969"/>
                            <a:pt x="20873" y="-2946"/>
                            <a:pt x="41746" y="533"/>
                          </a:cubicBezTo>
                          <a:cubicBezTo>
                            <a:pt x="66098" y="533"/>
                            <a:pt x="83493" y="14448"/>
                            <a:pt x="80014" y="35322"/>
                          </a:cubicBezTo>
                          <a:lnTo>
                            <a:pt x="80014" y="35322"/>
                          </a:lnTo>
                          <a:close/>
                        </a:path>
                      </a:pathLst>
                    </a:custGeom>
                    <a:solidFill>
                      <a:srgbClr val="FCD6D6"/>
                    </a:solidFill>
                    <a:ln w="34755" cap="flat">
                      <a:noFill/>
                      <a:prstDash val="solid"/>
                      <a:miter/>
                    </a:ln>
                  </p:spPr>
                  <p:txBody>
                    <a:bodyPr rtlCol="0" anchor="ctr"/>
                    <a:lstStyle/>
                    <a:p>
                      <a:endParaRPr lang="en-US"/>
                    </a:p>
                  </p:txBody>
                </p:sp>
                <p:sp>
                  <p:nvSpPr>
                    <p:cNvPr id="941" name="Freeform: Shape 940">
                      <a:extLst>
                        <a:ext uri="{FF2B5EF4-FFF2-40B4-BE49-F238E27FC236}">
                          <a16:creationId xmlns:a16="http://schemas.microsoft.com/office/drawing/2014/main" xmlns="" id="{E2A1DC96-A580-4AF0-8E9D-5702002922D4}"/>
                        </a:ext>
                      </a:extLst>
                    </p:cNvPr>
                    <p:cNvSpPr/>
                    <p:nvPr/>
                  </p:nvSpPr>
                  <p:spPr>
                    <a:xfrm>
                      <a:off x="4702198" y="8181832"/>
                      <a:ext cx="77426" cy="70025"/>
                    </a:xfrm>
                    <a:custGeom>
                      <a:avLst/>
                      <a:gdLst>
                        <a:gd name="connsiteX0" fmla="*/ 76981 w 77426"/>
                        <a:gd name="connsiteY0" fmla="*/ 38715 h 70025"/>
                        <a:gd name="connsiteX1" fmla="*/ 35234 w 77426"/>
                        <a:gd name="connsiteY1" fmla="*/ 38715 h 70025"/>
                        <a:gd name="connsiteX2" fmla="*/ 35234 w 77426"/>
                        <a:gd name="connsiteY2" fmla="*/ 70025 h 70025"/>
                        <a:gd name="connsiteX3" fmla="*/ 445 w 77426"/>
                        <a:gd name="connsiteY3" fmla="*/ 31758 h 70025"/>
                        <a:gd name="connsiteX4" fmla="*/ 42192 w 77426"/>
                        <a:gd name="connsiteY4" fmla="*/ 448 h 70025"/>
                        <a:gd name="connsiteX5" fmla="*/ 76981 w 77426"/>
                        <a:gd name="connsiteY5" fmla="*/ 38715 h 70025"/>
                        <a:gd name="connsiteX6" fmla="*/ 76981 w 77426"/>
                        <a:gd name="connsiteY6" fmla="*/ 38715 h 7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426" h="70025">
                          <a:moveTo>
                            <a:pt x="76981" y="38715"/>
                          </a:moveTo>
                          <a:lnTo>
                            <a:pt x="35234" y="38715"/>
                          </a:lnTo>
                          <a:lnTo>
                            <a:pt x="35234" y="70025"/>
                          </a:lnTo>
                          <a:cubicBezTo>
                            <a:pt x="14361" y="70025"/>
                            <a:pt x="-3033" y="52631"/>
                            <a:pt x="445" y="31758"/>
                          </a:cubicBezTo>
                          <a:cubicBezTo>
                            <a:pt x="445" y="14363"/>
                            <a:pt x="21319" y="-3031"/>
                            <a:pt x="42192" y="448"/>
                          </a:cubicBezTo>
                          <a:cubicBezTo>
                            <a:pt x="63065" y="3927"/>
                            <a:pt x="80459" y="17842"/>
                            <a:pt x="76981" y="38715"/>
                          </a:cubicBezTo>
                          <a:lnTo>
                            <a:pt x="76981" y="38715"/>
                          </a:lnTo>
                          <a:close/>
                        </a:path>
                      </a:pathLst>
                    </a:custGeom>
                    <a:solidFill>
                      <a:srgbClr val="FCD5D5"/>
                    </a:solidFill>
                    <a:ln w="34755" cap="flat">
                      <a:noFill/>
                      <a:prstDash val="solid"/>
                      <a:miter/>
                    </a:ln>
                  </p:spPr>
                  <p:txBody>
                    <a:bodyPr rtlCol="0" anchor="ctr"/>
                    <a:lstStyle/>
                    <a:p>
                      <a:endParaRPr lang="en-US"/>
                    </a:p>
                  </p:txBody>
                </p:sp>
                <p:sp>
                  <p:nvSpPr>
                    <p:cNvPr id="942" name="Freeform: Shape 941">
                      <a:extLst>
                        <a:ext uri="{FF2B5EF4-FFF2-40B4-BE49-F238E27FC236}">
                          <a16:creationId xmlns:a16="http://schemas.microsoft.com/office/drawing/2014/main" xmlns="" id="{9CBA493F-6128-4B9B-868F-8AF799275343}"/>
                        </a:ext>
                      </a:extLst>
                    </p:cNvPr>
                    <p:cNvSpPr/>
                    <p:nvPr/>
                  </p:nvSpPr>
                  <p:spPr>
                    <a:xfrm>
                      <a:off x="4702198" y="8182280"/>
                      <a:ext cx="76980" cy="69577"/>
                    </a:xfrm>
                    <a:custGeom>
                      <a:avLst/>
                      <a:gdLst>
                        <a:gd name="connsiteX0" fmla="*/ 76981 w 76980"/>
                        <a:gd name="connsiteY0" fmla="*/ 38268 h 69577"/>
                        <a:gd name="connsiteX1" fmla="*/ 35234 w 76980"/>
                        <a:gd name="connsiteY1" fmla="*/ 38268 h 69577"/>
                        <a:gd name="connsiteX2" fmla="*/ 35234 w 76980"/>
                        <a:gd name="connsiteY2" fmla="*/ 69578 h 69577"/>
                        <a:gd name="connsiteX3" fmla="*/ 445 w 76980"/>
                        <a:gd name="connsiteY3" fmla="*/ 31310 h 69577"/>
                        <a:gd name="connsiteX4" fmla="*/ 42192 w 76980"/>
                        <a:gd name="connsiteY4" fmla="*/ 0 h 69577"/>
                        <a:gd name="connsiteX5" fmla="*/ 76981 w 76980"/>
                        <a:gd name="connsiteY5" fmla="*/ 38268 h 69577"/>
                        <a:gd name="connsiteX6" fmla="*/ 76981 w 76980"/>
                        <a:gd name="connsiteY6" fmla="*/ 38268 h 69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980" h="69577">
                          <a:moveTo>
                            <a:pt x="76981" y="38268"/>
                          </a:moveTo>
                          <a:lnTo>
                            <a:pt x="35234" y="38268"/>
                          </a:lnTo>
                          <a:lnTo>
                            <a:pt x="35234" y="69578"/>
                          </a:lnTo>
                          <a:cubicBezTo>
                            <a:pt x="14361" y="69578"/>
                            <a:pt x="-3033" y="52183"/>
                            <a:pt x="445" y="31310"/>
                          </a:cubicBezTo>
                          <a:cubicBezTo>
                            <a:pt x="445" y="13916"/>
                            <a:pt x="21319" y="0"/>
                            <a:pt x="42192" y="0"/>
                          </a:cubicBezTo>
                          <a:cubicBezTo>
                            <a:pt x="63065" y="3479"/>
                            <a:pt x="76981" y="17394"/>
                            <a:pt x="76981" y="38268"/>
                          </a:cubicBezTo>
                          <a:lnTo>
                            <a:pt x="76981" y="38268"/>
                          </a:lnTo>
                          <a:close/>
                        </a:path>
                      </a:pathLst>
                    </a:custGeom>
                    <a:solidFill>
                      <a:srgbClr val="FCD4D4"/>
                    </a:solidFill>
                    <a:ln w="34755" cap="flat">
                      <a:noFill/>
                      <a:prstDash val="solid"/>
                      <a:miter/>
                    </a:ln>
                  </p:spPr>
                  <p:txBody>
                    <a:bodyPr rtlCol="0" anchor="ctr"/>
                    <a:lstStyle/>
                    <a:p>
                      <a:endParaRPr lang="en-US"/>
                    </a:p>
                  </p:txBody>
                </p:sp>
                <p:sp>
                  <p:nvSpPr>
                    <p:cNvPr id="943" name="Freeform: Shape 942">
                      <a:extLst>
                        <a:ext uri="{FF2B5EF4-FFF2-40B4-BE49-F238E27FC236}">
                          <a16:creationId xmlns:a16="http://schemas.microsoft.com/office/drawing/2014/main" xmlns="" id="{2E33474C-6846-466D-9525-A41C4778652D}"/>
                        </a:ext>
                      </a:extLst>
                    </p:cNvPr>
                    <p:cNvSpPr/>
                    <p:nvPr/>
                  </p:nvSpPr>
                  <p:spPr>
                    <a:xfrm>
                      <a:off x="4702198" y="8185759"/>
                      <a:ext cx="76980" cy="66098"/>
                    </a:xfrm>
                    <a:custGeom>
                      <a:avLst/>
                      <a:gdLst>
                        <a:gd name="connsiteX0" fmla="*/ 76981 w 76980"/>
                        <a:gd name="connsiteY0" fmla="*/ 34789 h 66098"/>
                        <a:gd name="connsiteX1" fmla="*/ 35234 w 76980"/>
                        <a:gd name="connsiteY1" fmla="*/ 34789 h 66098"/>
                        <a:gd name="connsiteX2" fmla="*/ 35234 w 76980"/>
                        <a:gd name="connsiteY2" fmla="*/ 66099 h 66098"/>
                        <a:gd name="connsiteX3" fmla="*/ 445 w 76980"/>
                        <a:gd name="connsiteY3" fmla="*/ 31310 h 66098"/>
                        <a:gd name="connsiteX4" fmla="*/ 42192 w 76980"/>
                        <a:gd name="connsiteY4" fmla="*/ 0 h 66098"/>
                        <a:gd name="connsiteX5" fmla="*/ 76981 w 76980"/>
                        <a:gd name="connsiteY5" fmla="*/ 34789 h 66098"/>
                        <a:gd name="connsiteX6" fmla="*/ 76981 w 76980"/>
                        <a:gd name="connsiteY6" fmla="*/ 34789 h 6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980" h="66098">
                          <a:moveTo>
                            <a:pt x="76981" y="34789"/>
                          </a:moveTo>
                          <a:lnTo>
                            <a:pt x="35234" y="34789"/>
                          </a:lnTo>
                          <a:lnTo>
                            <a:pt x="35234" y="66099"/>
                          </a:lnTo>
                          <a:cubicBezTo>
                            <a:pt x="14361" y="66099"/>
                            <a:pt x="-3033" y="48704"/>
                            <a:pt x="445" y="31310"/>
                          </a:cubicBezTo>
                          <a:cubicBezTo>
                            <a:pt x="445" y="13916"/>
                            <a:pt x="21319" y="0"/>
                            <a:pt x="42192" y="0"/>
                          </a:cubicBezTo>
                          <a:cubicBezTo>
                            <a:pt x="63065" y="0"/>
                            <a:pt x="76981" y="17394"/>
                            <a:pt x="76981" y="34789"/>
                          </a:cubicBezTo>
                          <a:lnTo>
                            <a:pt x="76981" y="34789"/>
                          </a:lnTo>
                          <a:close/>
                        </a:path>
                      </a:pathLst>
                    </a:custGeom>
                    <a:solidFill>
                      <a:srgbClr val="FCD3D3"/>
                    </a:solidFill>
                    <a:ln w="34755" cap="flat">
                      <a:noFill/>
                      <a:prstDash val="solid"/>
                      <a:miter/>
                    </a:ln>
                  </p:spPr>
                  <p:txBody>
                    <a:bodyPr rtlCol="0" anchor="ctr"/>
                    <a:lstStyle/>
                    <a:p>
                      <a:endParaRPr lang="en-US"/>
                    </a:p>
                  </p:txBody>
                </p:sp>
                <p:sp>
                  <p:nvSpPr>
                    <p:cNvPr id="944" name="Freeform: Shape 943">
                      <a:extLst>
                        <a:ext uri="{FF2B5EF4-FFF2-40B4-BE49-F238E27FC236}">
                          <a16:creationId xmlns:a16="http://schemas.microsoft.com/office/drawing/2014/main" xmlns="" id="{DCF5B6C7-EDB6-4933-AC69-B96BD109ECF0}"/>
                        </a:ext>
                      </a:extLst>
                    </p:cNvPr>
                    <p:cNvSpPr/>
                    <p:nvPr/>
                  </p:nvSpPr>
                  <p:spPr>
                    <a:xfrm>
                      <a:off x="4705677" y="8185759"/>
                      <a:ext cx="73501" cy="66098"/>
                    </a:xfrm>
                    <a:custGeom>
                      <a:avLst/>
                      <a:gdLst>
                        <a:gd name="connsiteX0" fmla="*/ 73502 w 73501"/>
                        <a:gd name="connsiteY0" fmla="*/ 34789 h 66098"/>
                        <a:gd name="connsiteX1" fmla="*/ 35234 w 73501"/>
                        <a:gd name="connsiteY1" fmla="*/ 34789 h 66098"/>
                        <a:gd name="connsiteX2" fmla="*/ 35234 w 73501"/>
                        <a:gd name="connsiteY2" fmla="*/ 66099 h 66098"/>
                        <a:gd name="connsiteX3" fmla="*/ 445 w 73501"/>
                        <a:gd name="connsiteY3" fmla="*/ 31310 h 66098"/>
                        <a:gd name="connsiteX4" fmla="*/ 42192 w 73501"/>
                        <a:gd name="connsiteY4" fmla="*/ 0 h 66098"/>
                        <a:gd name="connsiteX5" fmla="*/ 73502 w 73501"/>
                        <a:gd name="connsiteY5" fmla="*/ 34789 h 66098"/>
                        <a:gd name="connsiteX6" fmla="*/ 73502 w 73501"/>
                        <a:gd name="connsiteY6" fmla="*/ 34789 h 6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501" h="66098">
                          <a:moveTo>
                            <a:pt x="73502" y="34789"/>
                          </a:moveTo>
                          <a:lnTo>
                            <a:pt x="35234" y="34789"/>
                          </a:lnTo>
                          <a:lnTo>
                            <a:pt x="35234" y="66099"/>
                          </a:lnTo>
                          <a:cubicBezTo>
                            <a:pt x="14361" y="66099"/>
                            <a:pt x="-3033" y="48704"/>
                            <a:pt x="445" y="31310"/>
                          </a:cubicBezTo>
                          <a:cubicBezTo>
                            <a:pt x="445" y="13916"/>
                            <a:pt x="21319" y="0"/>
                            <a:pt x="42192" y="0"/>
                          </a:cubicBezTo>
                          <a:cubicBezTo>
                            <a:pt x="59586" y="0"/>
                            <a:pt x="73502" y="17394"/>
                            <a:pt x="73502" y="34789"/>
                          </a:cubicBezTo>
                          <a:lnTo>
                            <a:pt x="73502" y="34789"/>
                          </a:lnTo>
                          <a:close/>
                        </a:path>
                      </a:pathLst>
                    </a:custGeom>
                    <a:solidFill>
                      <a:srgbClr val="FCD2D2"/>
                    </a:solidFill>
                    <a:ln w="34755" cap="flat">
                      <a:noFill/>
                      <a:prstDash val="solid"/>
                      <a:miter/>
                    </a:ln>
                  </p:spPr>
                  <p:txBody>
                    <a:bodyPr rtlCol="0" anchor="ctr"/>
                    <a:lstStyle/>
                    <a:p>
                      <a:endParaRPr lang="en-US"/>
                    </a:p>
                  </p:txBody>
                </p:sp>
                <p:sp>
                  <p:nvSpPr>
                    <p:cNvPr id="945" name="Freeform: Shape 944">
                      <a:extLst>
                        <a:ext uri="{FF2B5EF4-FFF2-40B4-BE49-F238E27FC236}">
                          <a16:creationId xmlns:a16="http://schemas.microsoft.com/office/drawing/2014/main" xmlns="" id="{0DB82F5F-5FCF-4718-8DDA-4D60E5807225}"/>
                        </a:ext>
                      </a:extLst>
                    </p:cNvPr>
                    <p:cNvSpPr/>
                    <p:nvPr/>
                  </p:nvSpPr>
                  <p:spPr>
                    <a:xfrm>
                      <a:off x="4706123" y="8185759"/>
                      <a:ext cx="73056" cy="66098"/>
                    </a:xfrm>
                    <a:custGeom>
                      <a:avLst/>
                      <a:gdLst>
                        <a:gd name="connsiteX0" fmla="*/ 73056 w 73056"/>
                        <a:gd name="connsiteY0" fmla="*/ 34789 h 66098"/>
                        <a:gd name="connsiteX1" fmla="*/ 34789 w 73056"/>
                        <a:gd name="connsiteY1" fmla="*/ 34789 h 66098"/>
                        <a:gd name="connsiteX2" fmla="*/ 34789 w 73056"/>
                        <a:gd name="connsiteY2" fmla="*/ 66099 h 66098"/>
                        <a:gd name="connsiteX3" fmla="*/ 0 w 73056"/>
                        <a:gd name="connsiteY3" fmla="*/ 31310 h 66098"/>
                        <a:gd name="connsiteX4" fmla="*/ 38268 w 73056"/>
                        <a:gd name="connsiteY4" fmla="*/ 0 h 66098"/>
                        <a:gd name="connsiteX5" fmla="*/ 73056 w 73056"/>
                        <a:gd name="connsiteY5" fmla="*/ 34789 h 66098"/>
                        <a:gd name="connsiteX6" fmla="*/ 73056 w 73056"/>
                        <a:gd name="connsiteY6" fmla="*/ 34789 h 6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056" h="66098">
                          <a:moveTo>
                            <a:pt x="73056" y="34789"/>
                          </a:moveTo>
                          <a:lnTo>
                            <a:pt x="34789" y="34789"/>
                          </a:lnTo>
                          <a:lnTo>
                            <a:pt x="34789" y="66099"/>
                          </a:lnTo>
                          <a:cubicBezTo>
                            <a:pt x="13916" y="66099"/>
                            <a:pt x="0" y="48704"/>
                            <a:pt x="0" y="31310"/>
                          </a:cubicBezTo>
                          <a:cubicBezTo>
                            <a:pt x="0" y="13916"/>
                            <a:pt x="17394" y="0"/>
                            <a:pt x="38268" y="0"/>
                          </a:cubicBezTo>
                          <a:cubicBezTo>
                            <a:pt x="59141" y="0"/>
                            <a:pt x="73056" y="17394"/>
                            <a:pt x="73056" y="34789"/>
                          </a:cubicBezTo>
                          <a:lnTo>
                            <a:pt x="73056" y="34789"/>
                          </a:lnTo>
                          <a:close/>
                        </a:path>
                      </a:pathLst>
                    </a:custGeom>
                    <a:solidFill>
                      <a:srgbClr val="FCD1D1"/>
                    </a:solidFill>
                    <a:ln w="34755" cap="flat">
                      <a:noFill/>
                      <a:prstDash val="solid"/>
                      <a:miter/>
                    </a:ln>
                  </p:spPr>
                  <p:txBody>
                    <a:bodyPr rtlCol="0" anchor="ctr"/>
                    <a:lstStyle/>
                    <a:p>
                      <a:endParaRPr lang="en-US"/>
                    </a:p>
                  </p:txBody>
                </p:sp>
                <p:sp>
                  <p:nvSpPr>
                    <p:cNvPr id="946" name="Freeform: Shape 945">
                      <a:extLst>
                        <a:ext uri="{FF2B5EF4-FFF2-40B4-BE49-F238E27FC236}">
                          <a16:creationId xmlns:a16="http://schemas.microsoft.com/office/drawing/2014/main" xmlns="" id="{28C626E4-94B7-4F5C-B640-891BF0910550}"/>
                        </a:ext>
                      </a:extLst>
                    </p:cNvPr>
                    <p:cNvSpPr/>
                    <p:nvPr/>
                  </p:nvSpPr>
                  <p:spPr>
                    <a:xfrm>
                      <a:off x="4706123" y="8185759"/>
                      <a:ext cx="73056" cy="66098"/>
                    </a:xfrm>
                    <a:custGeom>
                      <a:avLst/>
                      <a:gdLst>
                        <a:gd name="connsiteX0" fmla="*/ 73056 w 73056"/>
                        <a:gd name="connsiteY0" fmla="*/ 34789 h 66098"/>
                        <a:gd name="connsiteX1" fmla="*/ 34789 w 73056"/>
                        <a:gd name="connsiteY1" fmla="*/ 34789 h 66098"/>
                        <a:gd name="connsiteX2" fmla="*/ 34789 w 73056"/>
                        <a:gd name="connsiteY2" fmla="*/ 66099 h 66098"/>
                        <a:gd name="connsiteX3" fmla="*/ 0 w 73056"/>
                        <a:gd name="connsiteY3" fmla="*/ 31310 h 66098"/>
                        <a:gd name="connsiteX4" fmla="*/ 38268 w 73056"/>
                        <a:gd name="connsiteY4" fmla="*/ 0 h 66098"/>
                        <a:gd name="connsiteX5" fmla="*/ 73056 w 73056"/>
                        <a:gd name="connsiteY5" fmla="*/ 34789 h 66098"/>
                        <a:gd name="connsiteX6" fmla="*/ 73056 w 73056"/>
                        <a:gd name="connsiteY6" fmla="*/ 34789 h 6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056" h="66098">
                          <a:moveTo>
                            <a:pt x="73056" y="34789"/>
                          </a:moveTo>
                          <a:lnTo>
                            <a:pt x="34789" y="34789"/>
                          </a:lnTo>
                          <a:lnTo>
                            <a:pt x="34789" y="66099"/>
                          </a:lnTo>
                          <a:cubicBezTo>
                            <a:pt x="13916" y="66099"/>
                            <a:pt x="0" y="48704"/>
                            <a:pt x="0" y="31310"/>
                          </a:cubicBezTo>
                          <a:cubicBezTo>
                            <a:pt x="0" y="13916"/>
                            <a:pt x="17394" y="0"/>
                            <a:pt x="38268" y="0"/>
                          </a:cubicBezTo>
                          <a:cubicBezTo>
                            <a:pt x="59141" y="0"/>
                            <a:pt x="73056" y="17394"/>
                            <a:pt x="73056" y="34789"/>
                          </a:cubicBezTo>
                          <a:lnTo>
                            <a:pt x="73056" y="34789"/>
                          </a:lnTo>
                          <a:close/>
                        </a:path>
                      </a:pathLst>
                    </a:custGeom>
                    <a:solidFill>
                      <a:srgbClr val="FBCFCF"/>
                    </a:solidFill>
                    <a:ln w="34755" cap="flat">
                      <a:noFill/>
                      <a:prstDash val="solid"/>
                      <a:miter/>
                    </a:ln>
                  </p:spPr>
                  <p:txBody>
                    <a:bodyPr rtlCol="0" anchor="ctr"/>
                    <a:lstStyle/>
                    <a:p>
                      <a:endParaRPr lang="en-US"/>
                    </a:p>
                  </p:txBody>
                </p:sp>
                <p:sp>
                  <p:nvSpPr>
                    <p:cNvPr id="947" name="Freeform: Shape 946">
                      <a:extLst>
                        <a:ext uri="{FF2B5EF4-FFF2-40B4-BE49-F238E27FC236}">
                          <a16:creationId xmlns:a16="http://schemas.microsoft.com/office/drawing/2014/main" xmlns="" id="{6424C7B1-B4F8-4CCA-80A3-BBE3F4754647}"/>
                        </a:ext>
                      </a:extLst>
                    </p:cNvPr>
                    <p:cNvSpPr/>
                    <p:nvPr/>
                  </p:nvSpPr>
                  <p:spPr>
                    <a:xfrm>
                      <a:off x="4706123" y="8185759"/>
                      <a:ext cx="73056" cy="66098"/>
                    </a:xfrm>
                    <a:custGeom>
                      <a:avLst/>
                      <a:gdLst>
                        <a:gd name="connsiteX0" fmla="*/ 73056 w 73056"/>
                        <a:gd name="connsiteY0" fmla="*/ 34789 h 66098"/>
                        <a:gd name="connsiteX1" fmla="*/ 34789 w 73056"/>
                        <a:gd name="connsiteY1" fmla="*/ 34789 h 66098"/>
                        <a:gd name="connsiteX2" fmla="*/ 34789 w 73056"/>
                        <a:gd name="connsiteY2" fmla="*/ 66099 h 66098"/>
                        <a:gd name="connsiteX3" fmla="*/ 0 w 73056"/>
                        <a:gd name="connsiteY3" fmla="*/ 31310 h 66098"/>
                        <a:gd name="connsiteX4" fmla="*/ 38268 w 73056"/>
                        <a:gd name="connsiteY4" fmla="*/ 0 h 66098"/>
                        <a:gd name="connsiteX5" fmla="*/ 73056 w 73056"/>
                        <a:gd name="connsiteY5" fmla="*/ 34789 h 66098"/>
                        <a:gd name="connsiteX6" fmla="*/ 73056 w 73056"/>
                        <a:gd name="connsiteY6" fmla="*/ 34789 h 6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056" h="66098">
                          <a:moveTo>
                            <a:pt x="73056" y="34789"/>
                          </a:moveTo>
                          <a:lnTo>
                            <a:pt x="34789" y="34789"/>
                          </a:lnTo>
                          <a:lnTo>
                            <a:pt x="34789" y="66099"/>
                          </a:lnTo>
                          <a:cubicBezTo>
                            <a:pt x="13916" y="66099"/>
                            <a:pt x="0" y="48704"/>
                            <a:pt x="0" y="31310"/>
                          </a:cubicBezTo>
                          <a:cubicBezTo>
                            <a:pt x="0" y="13916"/>
                            <a:pt x="17394" y="0"/>
                            <a:pt x="38268" y="0"/>
                          </a:cubicBezTo>
                          <a:cubicBezTo>
                            <a:pt x="59141" y="0"/>
                            <a:pt x="73056" y="17394"/>
                            <a:pt x="73056" y="34789"/>
                          </a:cubicBezTo>
                          <a:lnTo>
                            <a:pt x="73056" y="34789"/>
                          </a:lnTo>
                          <a:close/>
                        </a:path>
                      </a:pathLst>
                    </a:custGeom>
                    <a:solidFill>
                      <a:srgbClr val="FBCECE"/>
                    </a:solidFill>
                    <a:ln w="34755" cap="flat">
                      <a:noFill/>
                      <a:prstDash val="solid"/>
                      <a:miter/>
                    </a:ln>
                  </p:spPr>
                  <p:txBody>
                    <a:bodyPr rtlCol="0" anchor="ctr"/>
                    <a:lstStyle/>
                    <a:p>
                      <a:endParaRPr lang="en-US"/>
                    </a:p>
                  </p:txBody>
                </p:sp>
                <p:sp>
                  <p:nvSpPr>
                    <p:cNvPr id="948" name="Freeform: Shape 947">
                      <a:extLst>
                        <a:ext uri="{FF2B5EF4-FFF2-40B4-BE49-F238E27FC236}">
                          <a16:creationId xmlns:a16="http://schemas.microsoft.com/office/drawing/2014/main" xmlns="" id="{37B28B87-A30D-4F94-8651-7A79A200AA17}"/>
                        </a:ext>
                      </a:extLst>
                    </p:cNvPr>
                    <p:cNvSpPr/>
                    <p:nvPr/>
                  </p:nvSpPr>
                  <p:spPr>
                    <a:xfrm>
                      <a:off x="4706123" y="8185759"/>
                      <a:ext cx="73056" cy="66098"/>
                    </a:xfrm>
                    <a:custGeom>
                      <a:avLst/>
                      <a:gdLst>
                        <a:gd name="connsiteX0" fmla="*/ 73056 w 73056"/>
                        <a:gd name="connsiteY0" fmla="*/ 34789 h 66098"/>
                        <a:gd name="connsiteX1" fmla="*/ 34789 w 73056"/>
                        <a:gd name="connsiteY1" fmla="*/ 34789 h 66098"/>
                        <a:gd name="connsiteX2" fmla="*/ 34789 w 73056"/>
                        <a:gd name="connsiteY2" fmla="*/ 66099 h 66098"/>
                        <a:gd name="connsiteX3" fmla="*/ 0 w 73056"/>
                        <a:gd name="connsiteY3" fmla="*/ 31310 h 66098"/>
                        <a:gd name="connsiteX4" fmla="*/ 38268 w 73056"/>
                        <a:gd name="connsiteY4" fmla="*/ 0 h 66098"/>
                        <a:gd name="connsiteX5" fmla="*/ 73056 w 73056"/>
                        <a:gd name="connsiteY5" fmla="*/ 34789 h 66098"/>
                        <a:gd name="connsiteX6" fmla="*/ 73056 w 73056"/>
                        <a:gd name="connsiteY6" fmla="*/ 34789 h 6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056" h="66098">
                          <a:moveTo>
                            <a:pt x="73056" y="34789"/>
                          </a:moveTo>
                          <a:lnTo>
                            <a:pt x="34789" y="34789"/>
                          </a:lnTo>
                          <a:lnTo>
                            <a:pt x="34789" y="66099"/>
                          </a:lnTo>
                          <a:cubicBezTo>
                            <a:pt x="13916" y="66099"/>
                            <a:pt x="0" y="48704"/>
                            <a:pt x="0" y="31310"/>
                          </a:cubicBezTo>
                          <a:cubicBezTo>
                            <a:pt x="0" y="13916"/>
                            <a:pt x="17394" y="0"/>
                            <a:pt x="38268" y="0"/>
                          </a:cubicBezTo>
                          <a:cubicBezTo>
                            <a:pt x="59141" y="0"/>
                            <a:pt x="73056" y="17394"/>
                            <a:pt x="73056" y="34789"/>
                          </a:cubicBezTo>
                          <a:lnTo>
                            <a:pt x="73056" y="34789"/>
                          </a:lnTo>
                          <a:close/>
                        </a:path>
                      </a:pathLst>
                    </a:custGeom>
                    <a:solidFill>
                      <a:srgbClr val="FBCDCD"/>
                    </a:solidFill>
                    <a:ln w="34755" cap="flat">
                      <a:noFill/>
                      <a:prstDash val="solid"/>
                      <a:miter/>
                    </a:ln>
                  </p:spPr>
                  <p:txBody>
                    <a:bodyPr rtlCol="0" anchor="ctr"/>
                    <a:lstStyle/>
                    <a:p>
                      <a:endParaRPr lang="en-US"/>
                    </a:p>
                  </p:txBody>
                </p:sp>
                <p:sp>
                  <p:nvSpPr>
                    <p:cNvPr id="949" name="Freeform: Shape 948">
                      <a:extLst>
                        <a:ext uri="{FF2B5EF4-FFF2-40B4-BE49-F238E27FC236}">
                          <a16:creationId xmlns:a16="http://schemas.microsoft.com/office/drawing/2014/main" xmlns="" id="{EF46E9A4-7CD5-475F-ABA9-4AC699B745D4}"/>
                        </a:ext>
                      </a:extLst>
                    </p:cNvPr>
                    <p:cNvSpPr/>
                    <p:nvPr/>
                  </p:nvSpPr>
                  <p:spPr>
                    <a:xfrm>
                      <a:off x="4702644" y="8185759"/>
                      <a:ext cx="73501" cy="66098"/>
                    </a:xfrm>
                    <a:custGeom>
                      <a:avLst/>
                      <a:gdLst>
                        <a:gd name="connsiteX0" fmla="*/ 73056 w 73501"/>
                        <a:gd name="connsiteY0" fmla="*/ 34789 h 66098"/>
                        <a:gd name="connsiteX1" fmla="*/ 34789 w 73501"/>
                        <a:gd name="connsiteY1" fmla="*/ 34789 h 66098"/>
                        <a:gd name="connsiteX2" fmla="*/ 34789 w 73501"/>
                        <a:gd name="connsiteY2" fmla="*/ 66099 h 66098"/>
                        <a:gd name="connsiteX3" fmla="*/ 0 w 73501"/>
                        <a:gd name="connsiteY3" fmla="*/ 31310 h 66098"/>
                        <a:gd name="connsiteX4" fmla="*/ 38268 w 73501"/>
                        <a:gd name="connsiteY4" fmla="*/ 0 h 66098"/>
                        <a:gd name="connsiteX5" fmla="*/ 73056 w 73501"/>
                        <a:gd name="connsiteY5" fmla="*/ 34789 h 66098"/>
                        <a:gd name="connsiteX6" fmla="*/ 73056 w 73501"/>
                        <a:gd name="connsiteY6" fmla="*/ 34789 h 6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501" h="66098">
                          <a:moveTo>
                            <a:pt x="73056" y="34789"/>
                          </a:moveTo>
                          <a:lnTo>
                            <a:pt x="34789" y="34789"/>
                          </a:lnTo>
                          <a:lnTo>
                            <a:pt x="34789" y="66099"/>
                          </a:lnTo>
                          <a:cubicBezTo>
                            <a:pt x="13916" y="66099"/>
                            <a:pt x="0" y="48704"/>
                            <a:pt x="0" y="31310"/>
                          </a:cubicBezTo>
                          <a:cubicBezTo>
                            <a:pt x="0" y="13916"/>
                            <a:pt x="17394" y="0"/>
                            <a:pt x="38268" y="0"/>
                          </a:cubicBezTo>
                          <a:cubicBezTo>
                            <a:pt x="59141" y="0"/>
                            <a:pt x="76535" y="17394"/>
                            <a:pt x="73056" y="34789"/>
                          </a:cubicBezTo>
                          <a:lnTo>
                            <a:pt x="73056" y="34789"/>
                          </a:lnTo>
                          <a:close/>
                        </a:path>
                      </a:pathLst>
                    </a:custGeom>
                    <a:solidFill>
                      <a:srgbClr val="FBCCCC"/>
                    </a:solidFill>
                    <a:ln w="34755" cap="flat">
                      <a:noFill/>
                      <a:prstDash val="solid"/>
                      <a:miter/>
                    </a:ln>
                  </p:spPr>
                  <p:txBody>
                    <a:bodyPr rtlCol="0" anchor="ctr"/>
                    <a:lstStyle/>
                    <a:p>
                      <a:endParaRPr lang="en-US"/>
                    </a:p>
                  </p:txBody>
                </p:sp>
                <p:sp>
                  <p:nvSpPr>
                    <p:cNvPr id="950" name="Freeform: Shape 949">
                      <a:extLst>
                        <a:ext uri="{FF2B5EF4-FFF2-40B4-BE49-F238E27FC236}">
                          <a16:creationId xmlns:a16="http://schemas.microsoft.com/office/drawing/2014/main" xmlns="" id="{47A245A1-CC64-4452-8F88-69D2F500860A}"/>
                        </a:ext>
                      </a:extLst>
                    </p:cNvPr>
                    <p:cNvSpPr/>
                    <p:nvPr/>
                  </p:nvSpPr>
                  <p:spPr>
                    <a:xfrm>
                      <a:off x="4702644" y="8188701"/>
                      <a:ext cx="73501" cy="63156"/>
                    </a:xfrm>
                    <a:custGeom>
                      <a:avLst/>
                      <a:gdLst>
                        <a:gd name="connsiteX0" fmla="*/ 73056 w 73501"/>
                        <a:gd name="connsiteY0" fmla="*/ 31846 h 63156"/>
                        <a:gd name="connsiteX1" fmla="*/ 34789 w 73501"/>
                        <a:gd name="connsiteY1" fmla="*/ 31846 h 63156"/>
                        <a:gd name="connsiteX2" fmla="*/ 34789 w 73501"/>
                        <a:gd name="connsiteY2" fmla="*/ 63156 h 63156"/>
                        <a:gd name="connsiteX3" fmla="*/ 0 w 73501"/>
                        <a:gd name="connsiteY3" fmla="*/ 28368 h 63156"/>
                        <a:gd name="connsiteX4" fmla="*/ 38268 w 73501"/>
                        <a:gd name="connsiteY4" fmla="*/ 537 h 63156"/>
                        <a:gd name="connsiteX5" fmla="*/ 73056 w 73501"/>
                        <a:gd name="connsiteY5" fmla="*/ 31846 h 63156"/>
                        <a:gd name="connsiteX6" fmla="*/ 73056 w 73501"/>
                        <a:gd name="connsiteY6" fmla="*/ 31846 h 63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501" h="63156">
                          <a:moveTo>
                            <a:pt x="73056" y="31846"/>
                          </a:moveTo>
                          <a:lnTo>
                            <a:pt x="34789" y="31846"/>
                          </a:lnTo>
                          <a:lnTo>
                            <a:pt x="34789" y="63156"/>
                          </a:lnTo>
                          <a:cubicBezTo>
                            <a:pt x="13916" y="63156"/>
                            <a:pt x="0" y="45762"/>
                            <a:pt x="0" y="28368"/>
                          </a:cubicBezTo>
                          <a:cubicBezTo>
                            <a:pt x="0" y="10973"/>
                            <a:pt x="17394" y="-2942"/>
                            <a:pt x="38268" y="537"/>
                          </a:cubicBezTo>
                          <a:cubicBezTo>
                            <a:pt x="59141" y="-2942"/>
                            <a:pt x="76535" y="14452"/>
                            <a:pt x="73056" y="31846"/>
                          </a:cubicBezTo>
                          <a:lnTo>
                            <a:pt x="73056" y="31846"/>
                          </a:lnTo>
                          <a:close/>
                        </a:path>
                      </a:pathLst>
                    </a:custGeom>
                    <a:solidFill>
                      <a:srgbClr val="FBCBCB"/>
                    </a:solidFill>
                    <a:ln w="34755" cap="flat">
                      <a:noFill/>
                      <a:prstDash val="solid"/>
                      <a:miter/>
                    </a:ln>
                  </p:spPr>
                  <p:txBody>
                    <a:bodyPr rtlCol="0" anchor="ctr"/>
                    <a:lstStyle/>
                    <a:p>
                      <a:endParaRPr lang="en-US"/>
                    </a:p>
                  </p:txBody>
                </p:sp>
                <p:sp>
                  <p:nvSpPr>
                    <p:cNvPr id="951" name="Freeform: Shape 950">
                      <a:extLst>
                        <a:ext uri="{FF2B5EF4-FFF2-40B4-BE49-F238E27FC236}">
                          <a16:creationId xmlns:a16="http://schemas.microsoft.com/office/drawing/2014/main" xmlns="" id="{DC702B97-7D91-4857-9068-DECB93202837}"/>
                        </a:ext>
                      </a:extLst>
                    </p:cNvPr>
                    <p:cNvSpPr/>
                    <p:nvPr/>
                  </p:nvSpPr>
                  <p:spPr>
                    <a:xfrm>
                      <a:off x="4702644" y="8188701"/>
                      <a:ext cx="73501" cy="63156"/>
                    </a:xfrm>
                    <a:custGeom>
                      <a:avLst/>
                      <a:gdLst>
                        <a:gd name="connsiteX0" fmla="*/ 73056 w 73501"/>
                        <a:gd name="connsiteY0" fmla="*/ 31846 h 63156"/>
                        <a:gd name="connsiteX1" fmla="*/ 34789 w 73501"/>
                        <a:gd name="connsiteY1" fmla="*/ 31846 h 63156"/>
                        <a:gd name="connsiteX2" fmla="*/ 34789 w 73501"/>
                        <a:gd name="connsiteY2" fmla="*/ 63156 h 63156"/>
                        <a:gd name="connsiteX3" fmla="*/ 0 w 73501"/>
                        <a:gd name="connsiteY3" fmla="*/ 28368 h 63156"/>
                        <a:gd name="connsiteX4" fmla="*/ 38268 w 73501"/>
                        <a:gd name="connsiteY4" fmla="*/ 537 h 63156"/>
                        <a:gd name="connsiteX5" fmla="*/ 73056 w 73501"/>
                        <a:gd name="connsiteY5" fmla="*/ 31846 h 63156"/>
                        <a:gd name="connsiteX6" fmla="*/ 73056 w 73501"/>
                        <a:gd name="connsiteY6" fmla="*/ 31846 h 63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501" h="63156">
                          <a:moveTo>
                            <a:pt x="73056" y="31846"/>
                          </a:moveTo>
                          <a:lnTo>
                            <a:pt x="34789" y="31846"/>
                          </a:lnTo>
                          <a:lnTo>
                            <a:pt x="34789" y="63156"/>
                          </a:lnTo>
                          <a:cubicBezTo>
                            <a:pt x="13916" y="63156"/>
                            <a:pt x="0" y="45762"/>
                            <a:pt x="0" y="28368"/>
                          </a:cubicBezTo>
                          <a:cubicBezTo>
                            <a:pt x="0" y="10973"/>
                            <a:pt x="17394" y="-2942"/>
                            <a:pt x="38268" y="537"/>
                          </a:cubicBezTo>
                          <a:cubicBezTo>
                            <a:pt x="59141" y="-2942"/>
                            <a:pt x="76535" y="14452"/>
                            <a:pt x="73056" y="31846"/>
                          </a:cubicBezTo>
                          <a:lnTo>
                            <a:pt x="73056" y="31846"/>
                          </a:lnTo>
                          <a:close/>
                        </a:path>
                      </a:pathLst>
                    </a:custGeom>
                    <a:solidFill>
                      <a:srgbClr val="FBCACA"/>
                    </a:solidFill>
                    <a:ln w="34755" cap="flat">
                      <a:noFill/>
                      <a:prstDash val="solid"/>
                      <a:miter/>
                    </a:ln>
                  </p:spPr>
                  <p:txBody>
                    <a:bodyPr rtlCol="0" anchor="ctr"/>
                    <a:lstStyle/>
                    <a:p>
                      <a:endParaRPr lang="en-US"/>
                    </a:p>
                  </p:txBody>
                </p:sp>
                <p:sp>
                  <p:nvSpPr>
                    <p:cNvPr id="952" name="Freeform: Shape 951">
                      <a:extLst>
                        <a:ext uri="{FF2B5EF4-FFF2-40B4-BE49-F238E27FC236}">
                          <a16:creationId xmlns:a16="http://schemas.microsoft.com/office/drawing/2014/main" xmlns="" id="{6ACC0563-A911-4909-A19E-6378EAD357B1}"/>
                        </a:ext>
                      </a:extLst>
                    </p:cNvPr>
                    <p:cNvSpPr/>
                    <p:nvPr/>
                  </p:nvSpPr>
                  <p:spPr>
                    <a:xfrm>
                      <a:off x="4705590" y="8188701"/>
                      <a:ext cx="70557" cy="63156"/>
                    </a:xfrm>
                    <a:custGeom>
                      <a:avLst/>
                      <a:gdLst>
                        <a:gd name="connsiteX0" fmla="*/ 70110 w 70557"/>
                        <a:gd name="connsiteY0" fmla="*/ 31846 h 63156"/>
                        <a:gd name="connsiteX1" fmla="*/ 31843 w 70557"/>
                        <a:gd name="connsiteY1" fmla="*/ 31846 h 63156"/>
                        <a:gd name="connsiteX2" fmla="*/ 31843 w 70557"/>
                        <a:gd name="connsiteY2" fmla="*/ 63156 h 63156"/>
                        <a:gd name="connsiteX3" fmla="*/ 533 w 70557"/>
                        <a:gd name="connsiteY3" fmla="*/ 28368 h 63156"/>
                        <a:gd name="connsiteX4" fmla="*/ 38800 w 70557"/>
                        <a:gd name="connsiteY4" fmla="*/ 537 h 63156"/>
                        <a:gd name="connsiteX5" fmla="*/ 70110 w 70557"/>
                        <a:gd name="connsiteY5" fmla="*/ 31846 h 63156"/>
                        <a:gd name="connsiteX6" fmla="*/ 70110 w 70557"/>
                        <a:gd name="connsiteY6" fmla="*/ 31846 h 63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557" h="63156">
                          <a:moveTo>
                            <a:pt x="70110" y="31846"/>
                          </a:moveTo>
                          <a:lnTo>
                            <a:pt x="31843" y="31846"/>
                          </a:lnTo>
                          <a:lnTo>
                            <a:pt x="31843" y="63156"/>
                          </a:lnTo>
                          <a:cubicBezTo>
                            <a:pt x="10969" y="63156"/>
                            <a:pt x="-2946" y="45762"/>
                            <a:pt x="533" y="28368"/>
                          </a:cubicBezTo>
                          <a:cubicBezTo>
                            <a:pt x="533" y="10973"/>
                            <a:pt x="17927" y="-2942"/>
                            <a:pt x="38800" y="537"/>
                          </a:cubicBezTo>
                          <a:cubicBezTo>
                            <a:pt x="56195" y="-2942"/>
                            <a:pt x="73589" y="14452"/>
                            <a:pt x="70110" y="31846"/>
                          </a:cubicBezTo>
                          <a:lnTo>
                            <a:pt x="70110" y="31846"/>
                          </a:lnTo>
                          <a:close/>
                        </a:path>
                      </a:pathLst>
                    </a:custGeom>
                    <a:solidFill>
                      <a:srgbClr val="FBC9C9"/>
                    </a:solidFill>
                    <a:ln w="34755" cap="flat">
                      <a:noFill/>
                      <a:prstDash val="solid"/>
                      <a:miter/>
                    </a:ln>
                  </p:spPr>
                  <p:txBody>
                    <a:bodyPr rtlCol="0" anchor="ctr"/>
                    <a:lstStyle/>
                    <a:p>
                      <a:endParaRPr lang="en-US"/>
                    </a:p>
                  </p:txBody>
                </p:sp>
                <p:sp>
                  <p:nvSpPr>
                    <p:cNvPr id="953" name="Freeform: Shape 952">
                      <a:extLst>
                        <a:ext uri="{FF2B5EF4-FFF2-40B4-BE49-F238E27FC236}">
                          <a16:creationId xmlns:a16="http://schemas.microsoft.com/office/drawing/2014/main" xmlns="" id="{E9CE4771-7094-4054-8D66-9A16F5F29512}"/>
                        </a:ext>
                      </a:extLst>
                    </p:cNvPr>
                    <p:cNvSpPr/>
                    <p:nvPr/>
                  </p:nvSpPr>
                  <p:spPr>
                    <a:xfrm>
                      <a:off x="4705590" y="8188701"/>
                      <a:ext cx="70110" cy="63156"/>
                    </a:xfrm>
                    <a:custGeom>
                      <a:avLst/>
                      <a:gdLst>
                        <a:gd name="connsiteX0" fmla="*/ 70110 w 70110"/>
                        <a:gd name="connsiteY0" fmla="*/ 31846 h 63156"/>
                        <a:gd name="connsiteX1" fmla="*/ 31843 w 70110"/>
                        <a:gd name="connsiteY1" fmla="*/ 31846 h 63156"/>
                        <a:gd name="connsiteX2" fmla="*/ 31843 w 70110"/>
                        <a:gd name="connsiteY2" fmla="*/ 63156 h 63156"/>
                        <a:gd name="connsiteX3" fmla="*/ 533 w 70110"/>
                        <a:gd name="connsiteY3" fmla="*/ 28368 h 63156"/>
                        <a:gd name="connsiteX4" fmla="*/ 38800 w 70110"/>
                        <a:gd name="connsiteY4" fmla="*/ 537 h 63156"/>
                        <a:gd name="connsiteX5" fmla="*/ 70110 w 70110"/>
                        <a:gd name="connsiteY5" fmla="*/ 31846 h 63156"/>
                        <a:gd name="connsiteX6" fmla="*/ 70110 w 70110"/>
                        <a:gd name="connsiteY6" fmla="*/ 31846 h 63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110" h="63156">
                          <a:moveTo>
                            <a:pt x="70110" y="31846"/>
                          </a:moveTo>
                          <a:lnTo>
                            <a:pt x="31843" y="31846"/>
                          </a:lnTo>
                          <a:lnTo>
                            <a:pt x="31843" y="63156"/>
                          </a:lnTo>
                          <a:cubicBezTo>
                            <a:pt x="10969" y="63156"/>
                            <a:pt x="-2946" y="45762"/>
                            <a:pt x="533" y="28368"/>
                          </a:cubicBezTo>
                          <a:cubicBezTo>
                            <a:pt x="533" y="10973"/>
                            <a:pt x="17927" y="-2942"/>
                            <a:pt x="38800" y="537"/>
                          </a:cubicBezTo>
                          <a:cubicBezTo>
                            <a:pt x="56195" y="537"/>
                            <a:pt x="70110" y="14452"/>
                            <a:pt x="70110" y="31846"/>
                          </a:cubicBezTo>
                          <a:lnTo>
                            <a:pt x="70110" y="31846"/>
                          </a:lnTo>
                          <a:close/>
                        </a:path>
                      </a:pathLst>
                    </a:custGeom>
                    <a:solidFill>
                      <a:srgbClr val="FBC8C8"/>
                    </a:solidFill>
                    <a:ln w="34755" cap="flat">
                      <a:noFill/>
                      <a:prstDash val="solid"/>
                      <a:miter/>
                    </a:ln>
                  </p:spPr>
                  <p:txBody>
                    <a:bodyPr rtlCol="0" anchor="ctr"/>
                    <a:lstStyle/>
                    <a:p>
                      <a:endParaRPr lang="en-US"/>
                    </a:p>
                  </p:txBody>
                </p:sp>
                <p:sp>
                  <p:nvSpPr>
                    <p:cNvPr id="954" name="Freeform: Shape 953">
                      <a:extLst>
                        <a:ext uri="{FF2B5EF4-FFF2-40B4-BE49-F238E27FC236}">
                          <a16:creationId xmlns:a16="http://schemas.microsoft.com/office/drawing/2014/main" xmlns="" id="{FD2FA75E-258D-4951-8D7F-73BE15F9EEC2}"/>
                        </a:ext>
                      </a:extLst>
                    </p:cNvPr>
                    <p:cNvSpPr/>
                    <p:nvPr/>
                  </p:nvSpPr>
                  <p:spPr>
                    <a:xfrm>
                      <a:off x="4705675" y="8185222"/>
                      <a:ext cx="70025" cy="63156"/>
                    </a:xfrm>
                    <a:custGeom>
                      <a:avLst/>
                      <a:gdLst>
                        <a:gd name="connsiteX0" fmla="*/ 70025 w 70025"/>
                        <a:gd name="connsiteY0" fmla="*/ 35325 h 63156"/>
                        <a:gd name="connsiteX1" fmla="*/ 31758 w 70025"/>
                        <a:gd name="connsiteY1" fmla="*/ 35325 h 63156"/>
                        <a:gd name="connsiteX2" fmla="*/ 31758 w 70025"/>
                        <a:gd name="connsiteY2" fmla="*/ 63156 h 63156"/>
                        <a:gd name="connsiteX3" fmla="*/ 448 w 70025"/>
                        <a:gd name="connsiteY3" fmla="*/ 28368 h 63156"/>
                        <a:gd name="connsiteX4" fmla="*/ 38715 w 70025"/>
                        <a:gd name="connsiteY4" fmla="*/ 537 h 63156"/>
                        <a:gd name="connsiteX5" fmla="*/ 70025 w 70025"/>
                        <a:gd name="connsiteY5" fmla="*/ 35325 h 63156"/>
                        <a:gd name="connsiteX6" fmla="*/ 70025 w 70025"/>
                        <a:gd name="connsiteY6" fmla="*/ 35325 h 63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025" h="63156">
                          <a:moveTo>
                            <a:pt x="70025" y="35325"/>
                          </a:moveTo>
                          <a:lnTo>
                            <a:pt x="31758" y="35325"/>
                          </a:lnTo>
                          <a:lnTo>
                            <a:pt x="31758" y="63156"/>
                          </a:lnTo>
                          <a:cubicBezTo>
                            <a:pt x="14363" y="63156"/>
                            <a:pt x="-3031" y="45762"/>
                            <a:pt x="448" y="28368"/>
                          </a:cubicBezTo>
                          <a:cubicBezTo>
                            <a:pt x="448" y="10973"/>
                            <a:pt x="17842" y="-2942"/>
                            <a:pt x="38715" y="537"/>
                          </a:cubicBezTo>
                          <a:cubicBezTo>
                            <a:pt x="56110" y="4016"/>
                            <a:pt x="70025" y="17931"/>
                            <a:pt x="70025" y="35325"/>
                          </a:cubicBezTo>
                          <a:lnTo>
                            <a:pt x="70025" y="35325"/>
                          </a:lnTo>
                          <a:close/>
                        </a:path>
                      </a:pathLst>
                    </a:custGeom>
                    <a:solidFill>
                      <a:srgbClr val="FBC7C7"/>
                    </a:solidFill>
                    <a:ln w="34755" cap="flat">
                      <a:noFill/>
                      <a:prstDash val="solid"/>
                      <a:miter/>
                    </a:ln>
                  </p:spPr>
                  <p:txBody>
                    <a:bodyPr rtlCol="0" anchor="ctr"/>
                    <a:lstStyle/>
                    <a:p>
                      <a:endParaRPr lang="en-US"/>
                    </a:p>
                  </p:txBody>
                </p:sp>
                <p:sp>
                  <p:nvSpPr>
                    <p:cNvPr id="955" name="Freeform: Shape 954">
                      <a:extLst>
                        <a:ext uri="{FF2B5EF4-FFF2-40B4-BE49-F238E27FC236}">
                          <a16:creationId xmlns:a16="http://schemas.microsoft.com/office/drawing/2014/main" xmlns="" id="{10005DE0-00BB-4ADD-9056-3AB7E98A6F4A}"/>
                        </a:ext>
                      </a:extLst>
                    </p:cNvPr>
                    <p:cNvSpPr/>
                    <p:nvPr/>
                  </p:nvSpPr>
                  <p:spPr>
                    <a:xfrm>
                      <a:off x="4709154" y="8189238"/>
                      <a:ext cx="66546" cy="59140"/>
                    </a:xfrm>
                    <a:custGeom>
                      <a:avLst/>
                      <a:gdLst>
                        <a:gd name="connsiteX0" fmla="*/ 66546 w 66546"/>
                        <a:gd name="connsiteY0" fmla="*/ 31310 h 59140"/>
                        <a:gd name="connsiteX1" fmla="*/ 31758 w 66546"/>
                        <a:gd name="connsiteY1" fmla="*/ 31310 h 59140"/>
                        <a:gd name="connsiteX2" fmla="*/ 31758 w 66546"/>
                        <a:gd name="connsiteY2" fmla="*/ 59141 h 59140"/>
                        <a:gd name="connsiteX3" fmla="*/ 448 w 66546"/>
                        <a:gd name="connsiteY3" fmla="*/ 27831 h 59140"/>
                        <a:gd name="connsiteX4" fmla="*/ 35237 w 66546"/>
                        <a:gd name="connsiteY4" fmla="*/ 0 h 59140"/>
                        <a:gd name="connsiteX5" fmla="*/ 66546 w 66546"/>
                        <a:gd name="connsiteY5" fmla="*/ 31310 h 59140"/>
                        <a:gd name="connsiteX6" fmla="*/ 66546 w 66546"/>
                        <a:gd name="connsiteY6" fmla="*/ 31310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546" h="59140">
                          <a:moveTo>
                            <a:pt x="66546" y="31310"/>
                          </a:moveTo>
                          <a:lnTo>
                            <a:pt x="31758" y="31310"/>
                          </a:lnTo>
                          <a:lnTo>
                            <a:pt x="31758" y="59141"/>
                          </a:lnTo>
                          <a:cubicBezTo>
                            <a:pt x="14363" y="59141"/>
                            <a:pt x="-3031" y="41747"/>
                            <a:pt x="448" y="27831"/>
                          </a:cubicBezTo>
                          <a:cubicBezTo>
                            <a:pt x="448" y="10437"/>
                            <a:pt x="17842" y="0"/>
                            <a:pt x="35237" y="0"/>
                          </a:cubicBezTo>
                          <a:cubicBezTo>
                            <a:pt x="52631" y="0"/>
                            <a:pt x="66546" y="13915"/>
                            <a:pt x="66546" y="31310"/>
                          </a:cubicBezTo>
                          <a:lnTo>
                            <a:pt x="66546" y="31310"/>
                          </a:lnTo>
                          <a:close/>
                        </a:path>
                      </a:pathLst>
                    </a:custGeom>
                    <a:solidFill>
                      <a:srgbClr val="FBC6C6"/>
                    </a:solidFill>
                    <a:ln w="34755" cap="flat">
                      <a:noFill/>
                      <a:prstDash val="solid"/>
                      <a:miter/>
                    </a:ln>
                  </p:spPr>
                  <p:txBody>
                    <a:bodyPr rtlCol="0" anchor="ctr"/>
                    <a:lstStyle/>
                    <a:p>
                      <a:endParaRPr lang="en-US"/>
                    </a:p>
                  </p:txBody>
                </p:sp>
                <p:sp>
                  <p:nvSpPr>
                    <p:cNvPr id="956" name="Freeform: Shape 955">
                      <a:extLst>
                        <a:ext uri="{FF2B5EF4-FFF2-40B4-BE49-F238E27FC236}">
                          <a16:creationId xmlns:a16="http://schemas.microsoft.com/office/drawing/2014/main" xmlns="" id="{7DFD325B-9EA0-43EC-8186-E3447BDEFAA9}"/>
                        </a:ext>
                      </a:extLst>
                    </p:cNvPr>
                    <p:cNvSpPr/>
                    <p:nvPr/>
                  </p:nvSpPr>
                  <p:spPr>
                    <a:xfrm>
                      <a:off x="4709154" y="8189238"/>
                      <a:ext cx="66546" cy="59140"/>
                    </a:xfrm>
                    <a:custGeom>
                      <a:avLst/>
                      <a:gdLst>
                        <a:gd name="connsiteX0" fmla="*/ 66546 w 66546"/>
                        <a:gd name="connsiteY0" fmla="*/ 31310 h 59140"/>
                        <a:gd name="connsiteX1" fmla="*/ 31758 w 66546"/>
                        <a:gd name="connsiteY1" fmla="*/ 31310 h 59140"/>
                        <a:gd name="connsiteX2" fmla="*/ 31758 w 66546"/>
                        <a:gd name="connsiteY2" fmla="*/ 59141 h 59140"/>
                        <a:gd name="connsiteX3" fmla="*/ 448 w 66546"/>
                        <a:gd name="connsiteY3" fmla="*/ 27831 h 59140"/>
                        <a:gd name="connsiteX4" fmla="*/ 35237 w 66546"/>
                        <a:gd name="connsiteY4" fmla="*/ 0 h 59140"/>
                        <a:gd name="connsiteX5" fmla="*/ 66546 w 66546"/>
                        <a:gd name="connsiteY5" fmla="*/ 31310 h 59140"/>
                        <a:gd name="connsiteX6" fmla="*/ 66546 w 66546"/>
                        <a:gd name="connsiteY6" fmla="*/ 31310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546" h="59140">
                          <a:moveTo>
                            <a:pt x="66546" y="31310"/>
                          </a:moveTo>
                          <a:lnTo>
                            <a:pt x="31758" y="31310"/>
                          </a:lnTo>
                          <a:lnTo>
                            <a:pt x="31758" y="59141"/>
                          </a:lnTo>
                          <a:cubicBezTo>
                            <a:pt x="14363" y="59141"/>
                            <a:pt x="-3031" y="41747"/>
                            <a:pt x="448" y="27831"/>
                          </a:cubicBezTo>
                          <a:cubicBezTo>
                            <a:pt x="448" y="10437"/>
                            <a:pt x="17842" y="0"/>
                            <a:pt x="35237" y="0"/>
                          </a:cubicBezTo>
                          <a:cubicBezTo>
                            <a:pt x="52631" y="0"/>
                            <a:pt x="66546" y="13915"/>
                            <a:pt x="66546" y="31310"/>
                          </a:cubicBezTo>
                          <a:lnTo>
                            <a:pt x="66546" y="31310"/>
                          </a:lnTo>
                          <a:close/>
                        </a:path>
                      </a:pathLst>
                    </a:custGeom>
                    <a:solidFill>
                      <a:srgbClr val="FBC5C5"/>
                    </a:solidFill>
                    <a:ln w="34755" cap="flat">
                      <a:noFill/>
                      <a:prstDash val="solid"/>
                      <a:miter/>
                    </a:ln>
                  </p:spPr>
                  <p:txBody>
                    <a:bodyPr rtlCol="0" anchor="ctr"/>
                    <a:lstStyle/>
                    <a:p>
                      <a:endParaRPr lang="en-US"/>
                    </a:p>
                  </p:txBody>
                </p:sp>
                <p:sp>
                  <p:nvSpPr>
                    <p:cNvPr id="957" name="Freeform: Shape 956">
                      <a:extLst>
                        <a:ext uri="{FF2B5EF4-FFF2-40B4-BE49-F238E27FC236}">
                          <a16:creationId xmlns:a16="http://schemas.microsoft.com/office/drawing/2014/main" xmlns="" id="{A6F8F17A-31E4-42B1-A444-887BF710613D}"/>
                        </a:ext>
                      </a:extLst>
                    </p:cNvPr>
                    <p:cNvSpPr/>
                    <p:nvPr/>
                  </p:nvSpPr>
                  <p:spPr>
                    <a:xfrm>
                      <a:off x="4709601" y="8189238"/>
                      <a:ext cx="66098" cy="59140"/>
                    </a:xfrm>
                    <a:custGeom>
                      <a:avLst/>
                      <a:gdLst>
                        <a:gd name="connsiteX0" fmla="*/ 66099 w 66098"/>
                        <a:gd name="connsiteY0" fmla="*/ 31310 h 59140"/>
                        <a:gd name="connsiteX1" fmla="*/ 31310 w 66098"/>
                        <a:gd name="connsiteY1" fmla="*/ 31310 h 59140"/>
                        <a:gd name="connsiteX2" fmla="*/ 31310 w 66098"/>
                        <a:gd name="connsiteY2" fmla="*/ 59141 h 59140"/>
                        <a:gd name="connsiteX3" fmla="*/ 0 w 66098"/>
                        <a:gd name="connsiteY3" fmla="*/ 27831 h 59140"/>
                        <a:gd name="connsiteX4" fmla="*/ 34789 w 66098"/>
                        <a:gd name="connsiteY4" fmla="*/ 0 h 59140"/>
                        <a:gd name="connsiteX5" fmla="*/ 66099 w 66098"/>
                        <a:gd name="connsiteY5" fmla="*/ 31310 h 59140"/>
                        <a:gd name="connsiteX6" fmla="*/ 66099 w 66098"/>
                        <a:gd name="connsiteY6" fmla="*/ 31310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98" h="59140">
                          <a:moveTo>
                            <a:pt x="66099" y="31310"/>
                          </a:moveTo>
                          <a:lnTo>
                            <a:pt x="31310" y="31310"/>
                          </a:lnTo>
                          <a:lnTo>
                            <a:pt x="31310" y="59141"/>
                          </a:lnTo>
                          <a:cubicBezTo>
                            <a:pt x="13916" y="59141"/>
                            <a:pt x="0" y="41747"/>
                            <a:pt x="0" y="27831"/>
                          </a:cubicBezTo>
                          <a:cubicBezTo>
                            <a:pt x="0" y="10437"/>
                            <a:pt x="17394" y="0"/>
                            <a:pt x="34789" y="0"/>
                          </a:cubicBezTo>
                          <a:cubicBezTo>
                            <a:pt x="52183" y="0"/>
                            <a:pt x="66099" y="13915"/>
                            <a:pt x="66099" y="31310"/>
                          </a:cubicBezTo>
                          <a:lnTo>
                            <a:pt x="66099" y="31310"/>
                          </a:lnTo>
                          <a:close/>
                        </a:path>
                      </a:pathLst>
                    </a:custGeom>
                    <a:solidFill>
                      <a:srgbClr val="FBC4C4"/>
                    </a:solidFill>
                    <a:ln w="34755" cap="flat">
                      <a:noFill/>
                      <a:prstDash val="solid"/>
                      <a:miter/>
                    </a:ln>
                  </p:spPr>
                  <p:txBody>
                    <a:bodyPr rtlCol="0" anchor="ctr"/>
                    <a:lstStyle/>
                    <a:p>
                      <a:endParaRPr lang="en-US"/>
                    </a:p>
                  </p:txBody>
                </p:sp>
                <p:sp>
                  <p:nvSpPr>
                    <p:cNvPr id="958" name="Freeform: Shape 957">
                      <a:extLst>
                        <a:ext uri="{FF2B5EF4-FFF2-40B4-BE49-F238E27FC236}">
                          <a16:creationId xmlns:a16="http://schemas.microsoft.com/office/drawing/2014/main" xmlns="" id="{40508ABD-92A8-46B6-93DC-12156E84B898}"/>
                        </a:ext>
                      </a:extLst>
                    </p:cNvPr>
                    <p:cNvSpPr/>
                    <p:nvPr/>
                  </p:nvSpPr>
                  <p:spPr>
                    <a:xfrm>
                      <a:off x="4709601" y="8189238"/>
                      <a:ext cx="66098" cy="59140"/>
                    </a:xfrm>
                    <a:custGeom>
                      <a:avLst/>
                      <a:gdLst>
                        <a:gd name="connsiteX0" fmla="*/ 66099 w 66098"/>
                        <a:gd name="connsiteY0" fmla="*/ 31310 h 59140"/>
                        <a:gd name="connsiteX1" fmla="*/ 31310 w 66098"/>
                        <a:gd name="connsiteY1" fmla="*/ 31310 h 59140"/>
                        <a:gd name="connsiteX2" fmla="*/ 31310 w 66098"/>
                        <a:gd name="connsiteY2" fmla="*/ 59141 h 59140"/>
                        <a:gd name="connsiteX3" fmla="*/ 0 w 66098"/>
                        <a:gd name="connsiteY3" fmla="*/ 27831 h 59140"/>
                        <a:gd name="connsiteX4" fmla="*/ 34789 w 66098"/>
                        <a:gd name="connsiteY4" fmla="*/ 0 h 59140"/>
                        <a:gd name="connsiteX5" fmla="*/ 66099 w 66098"/>
                        <a:gd name="connsiteY5" fmla="*/ 31310 h 59140"/>
                        <a:gd name="connsiteX6" fmla="*/ 66099 w 66098"/>
                        <a:gd name="connsiteY6" fmla="*/ 31310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98" h="59140">
                          <a:moveTo>
                            <a:pt x="66099" y="31310"/>
                          </a:moveTo>
                          <a:lnTo>
                            <a:pt x="31310" y="31310"/>
                          </a:lnTo>
                          <a:lnTo>
                            <a:pt x="31310" y="59141"/>
                          </a:lnTo>
                          <a:cubicBezTo>
                            <a:pt x="13916" y="59141"/>
                            <a:pt x="0" y="45225"/>
                            <a:pt x="0" y="27831"/>
                          </a:cubicBezTo>
                          <a:cubicBezTo>
                            <a:pt x="0" y="10437"/>
                            <a:pt x="17394" y="0"/>
                            <a:pt x="34789" y="0"/>
                          </a:cubicBezTo>
                          <a:cubicBezTo>
                            <a:pt x="52183" y="0"/>
                            <a:pt x="66099" y="13915"/>
                            <a:pt x="66099" y="31310"/>
                          </a:cubicBezTo>
                          <a:lnTo>
                            <a:pt x="66099" y="31310"/>
                          </a:lnTo>
                          <a:close/>
                        </a:path>
                      </a:pathLst>
                    </a:custGeom>
                    <a:solidFill>
                      <a:srgbClr val="FBC3C3"/>
                    </a:solidFill>
                    <a:ln w="34755" cap="flat">
                      <a:noFill/>
                      <a:prstDash val="solid"/>
                      <a:miter/>
                    </a:ln>
                  </p:spPr>
                  <p:txBody>
                    <a:bodyPr rtlCol="0" anchor="ctr"/>
                    <a:lstStyle/>
                    <a:p>
                      <a:endParaRPr lang="en-US"/>
                    </a:p>
                  </p:txBody>
                </p:sp>
                <p:sp>
                  <p:nvSpPr>
                    <p:cNvPr id="959" name="Freeform: Shape 958">
                      <a:extLst>
                        <a:ext uri="{FF2B5EF4-FFF2-40B4-BE49-F238E27FC236}">
                          <a16:creationId xmlns:a16="http://schemas.microsoft.com/office/drawing/2014/main" xmlns="" id="{8BDCA61A-E41B-45D9-8DE3-93E78AD6C4DF}"/>
                        </a:ext>
                      </a:extLst>
                    </p:cNvPr>
                    <p:cNvSpPr/>
                    <p:nvPr/>
                  </p:nvSpPr>
                  <p:spPr>
                    <a:xfrm>
                      <a:off x="4709601" y="8189238"/>
                      <a:ext cx="66098" cy="59140"/>
                    </a:xfrm>
                    <a:custGeom>
                      <a:avLst/>
                      <a:gdLst>
                        <a:gd name="connsiteX0" fmla="*/ 66099 w 66098"/>
                        <a:gd name="connsiteY0" fmla="*/ 31310 h 59140"/>
                        <a:gd name="connsiteX1" fmla="*/ 31310 w 66098"/>
                        <a:gd name="connsiteY1" fmla="*/ 31310 h 59140"/>
                        <a:gd name="connsiteX2" fmla="*/ 31310 w 66098"/>
                        <a:gd name="connsiteY2" fmla="*/ 59141 h 59140"/>
                        <a:gd name="connsiteX3" fmla="*/ 0 w 66098"/>
                        <a:gd name="connsiteY3" fmla="*/ 27831 h 59140"/>
                        <a:gd name="connsiteX4" fmla="*/ 34789 w 66098"/>
                        <a:gd name="connsiteY4" fmla="*/ 0 h 59140"/>
                        <a:gd name="connsiteX5" fmla="*/ 66099 w 66098"/>
                        <a:gd name="connsiteY5" fmla="*/ 31310 h 59140"/>
                        <a:gd name="connsiteX6" fmla="*/ 66099 w 66098"/>
                        <a:gd name="connsiteY6" fmla="*/ 31310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98" h="59140">
                          <a:moveTo>
                            <a:pt x="66099" y="31310"/>
                          </a:moveTo>
                          <a:lnTo>
                            <a:pt x="31310" y="31310"/>
                          </a:lnTo>
                          <a:lnTo>
                            <a:pt x="31310" y="59141"/>
                          </a:lnTo>
                          <a:cubicBezTo>
                            <a:pt x="13916" y="59141"/>
                            <a:pt x="0" y="45225"/>
                            <a:pt x="0" y="27831"/>
                          </a:cubicBezTo>
                          <a:cubicBezTo>
                            <a:pt x="0" y="10437"/>
                            <a:pt x="17394" y="0"/>
                            <a:pt x="34789" y="0"/>
                          </a:cubicBezTo>
                          <a:cubicBezTo>
                            <a:pt x="52183" y="0"/>
                            <a:pt x="66099" y="13915"/>
                            <a:pt x="66099" y="31310"/>
                          </a:cubicBezTo>
                          <a:lnTo>
                            <a:pt x="66099" y="31310"/>
                          </a:lnTo>
                          <a:close/>
                        </a:path>
                      </a:pathLst>
                    </a:custGeom>
                    <a:solidFill>
                      <a:srgbClr val="FAC2C2"/>
                    </a:solidFill>
                    <a:ln w="34755" cap="flat">
                      <a:noFill/>
                      <a:prstDash val="solid"/>
                      <a:miter/>
                    </a:ln>
                  </p:spPr>
                  <p:txBody>
                    <a:bodyPr rtlCol="0" anchor="ctr"/>
                    <a:lstStyle/>
                    <a:p>
                      <a:endParaRPr lang="en-US"/>
                    </a:p>
                  </p:txBody>
                </p:sp>
                <p:sp>
                  <p:nvSpPr>
                    <p:cNvPr id="960" name="Freeform: Shape 959">
                      <a:extLst>
                        <a:ext uri="{FF2B5EF4-FFF2-40B4-BE49-F238E27FC236}">
                          <a16:creationId xmlns:a16="http://schemas.microsoft.com/office/drawing/2014/main" xmlns="" id="{1D877D0D-71B6-4FCA-AE6F-143BAEC9AD75}"/>
                        </a:ext>
                      </a:extLst>
                    </p:cNvPr>
                    <p:cNvSpPr/>
                    <p:nvPr/>
                  </p:nvSpPr>
                  <p:spPr>
                    <a:xfrm>
                      <a:off x="4706123" y="8189238"/>
                      <a:ext cx="66631" cy="59140"/>
                    </a:xfrm>
                    <a:custGeom>
                      <a:avLst/>
                      <a:gdLst>
                        <a:gd name="connsiteX0" fmla="*/ 66099 w 66631"/>
                        <a:gd name="connsiteY0" fmla="*/ 31310 h 59140"/>
                        <a:gd name="connsiteX1" fmla="*/ 31310 w 66631"/>
                        <a:gd name="connsiteY1" fmla="*/ 31310 h 59140"/>
                        <a:gd name="connsiteX2" fmla="*/ 31310 w 66631"/>
                        <a:gd name="connsiteY2" fmla="*/ 59141 h 59140"/>
                        <a:gd name="connsiteX3" fmla="*/ 0 w 66631"/>
                        <a:gd name="connsiteY3" fmla="*/ 27831 h 59140"/>
                        <a:gd name="connsiteX4" fmla="*/ 34789 w 66631"/>
                        <a:gd name="connsiteY4" fmla="*/ 0 h 59140"/>
                        <a:gd name="connsiteX5" fmla="*/ 66099 w 66631"/>
                        <a:gd name="connsiteY5" fmla="*/ 31310 h 59140"/>
                        <a:gd name="connsiteX6" fmla="*/ 66099 w 66631"/>
                        <a:gd name="connsiteY6" fmla="*/ 31310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31" h="59140">
                          <a:moveTo>
                            <a:pt x="66099" y="31310"/>
                          </a:moveTo>
                          <a:lnTo>
                            <a:pt x="31310" y="31310"/>
                          </a:lnTo>
                          <a:lnTo>
                            <a:pt x="31310" y="59141"/>
                          </a:lnTo>
                          <a:cubicBezTo>
                            <a:pt x="13916" y="59141"/>
                            <a:pt x="0" y="45225"/>
                            <a:pt x="0" y="27831"/>
                          </a:cubicBezTo>
                          <a:cubicBezTo>
                            <a:pt x="0" y="10437"/>
                            <a:pt x="17394" y="0"/>
                            <a:pt x="34789" y="0"/>
                          </a:cubicBezTo>
                          <a:cubicBezTo>
                            <a:pt x="55662" y="0"/>
                            <a:pt x="69578" y="13915"/>
                            <a:pt x="66099" y="31310"/>
                          </a:cubicBezTo>
                          <a:lnTo>
                            <a:pt x="66099" y="31310"/>
                          </a:lnTo>
                          <a:close/>
                        </a:path>
                      </a:pathLst>
                    </a:custGeom>
                    <a:solidFill>
                      <a:srgbClr val="FAC1C1"/>
                    </a:solidFill>
                    <a:ln w="34755" cap="flat">
                      <a:noFill/>
                      <a:prstDash val="solid"/>
                      <a:miter/>
                    </a:ln>
                  </p:spPr>
                  <p:txBody>
                    <a:bodyPr rtlCol="0" anchor="ctr"/>
                    <a:lstStyle/>
                    <a:p>
                      <a:endParaRPr lang="en-US"/>
                    </a:p>
                  </p:txBody>
                </p:sp>
                <p:sp>
                  <p:nvSpPr>
                    <p:cNvPr id="961" name="Freeform: Shape 960">
                      <a:extLst>
                        <a:ext uri="{FF2B5EF4-FFF2-40B4-BE49-F238E27FC236}">
                          <a16:creationId xmlns:a16="http://schemas.microsoft.com/office/drawing/2014/main" xmlns="" id="{297A374F-8C97-4929-862A-BCD024E6E910}"/>
                        </a:ext>
                      </a:extLst>
                    </p:cNvPr>
                    <p:cNvSpPr/>
                    <p:nvPr/>
                  </p:nvSpPr>
                  <p:spPr>
                    <a:xfrm>
                      <a:off x="4706123" y="8189238"/>
                      <a:ext cx="66631" cy="59140"/>
                    </a:xfrm>
                    <a:custGeom>
                      <a:avLst/>
                      <a:gdLst>
                        <a:gd name="connsiteX0" fmla="*/ 66099 w 66631"/>
                        <a:gd name="connsiteY0" fmla="*/ 31310 h 59140"/>
                        <a:gd name="connsiteX1" fmla="*/ 31310 w 66631"/>
                        <a:gd name="connsiteY1" fmla="*/ 31310 h 59140"/>
                        <a:gd name="connsiteX2" fmla="*/ 31310 w 66631"/>
                        <a:gd name="connsiteY2" fmla="*/ 59141 h 59140"/>
                        <a:gd name="connsiteX3" fmla="*/ 0 w 66631"/>
                        <a:gd name="connsiteY3" fmla="*/ 27831 h 59140"/>
                        <a:gd name="connsiteX4" fmla="*/ 34789 w 66631"/>
                        <a:gd name="connsiteY4" fmla="*/ 0 h 59140"/>
                        <a:gd name="connsiteX5" fmla="*/ 66099 w 66631"/>
                        <a:gd name="connsiteY5" fmla="*/ 31310 h 59140"/>
                        <a:gd name="connsiteX6" fmla="*/ 66099 w 66631"/>
                        <a:gd name="connsiteY6" fmla="*/ 31310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31" h="59140">
                          <a:moveTo>
                            <a:pt x="66099" y="31310"/>
                          </a:moveTo>
                          <a:lnTo>
                            <a:pt x="31310" y="31310"/>
                          </a:lnTo>
                          <a:lnTo>
                            <a:pt x="31310" y="59141"/>
                          </a:lnTo>
                          <a:cubicBezTo>
                            <a:pt x="13916" y="59141"/>
                            <a:pt x="0" y="45225"/>
                            <a:pt x="0" y="27831"/>
                          </a:cubicBezTo>
                          <a:cubicBezTo>
                            <a:pt x="0" y="10437"/>
                            <a:pt x="17394" y="0"/>
                            <a:pt x="34789" y="0"/>
                          </a:cubicBezTo>
                          <a:cubicBezTo>
                            <a:pt x="55662" y="0"/>
                            <a:pt x="69578" y="13915"/>
                            <a:pt x="66099" y="31310"/>
                          </a:cubicBezTo>
                          <a:lnTo>
                            <a:pt x="66099" y="31310"/>
                          </a:lnTo>
                          <a:close/>
                        </a:path>
                      </a:pathLst>
                    </a:custGeom>
                    <a:solidFill>
                      <a:srgbClr val="FAC0C0"/>
                    </a:solidFill>
                    <a:ln w="34755" cap="flat">
                      <a:noFill/>
                      <a:prstDash val="solid"/>
                      <a:miter/>
                    </a:ln>
                  </p:spPr>
                  <p:txBody>
                    <a:bodyPr rtlCol="0" anchor="ctr"/>
                    <a:lstStyle/>
                    <a:p>
                      <a:endParaRPr lang="en-US"/>
                    </a:p>
                  </p:txBody>
                </p:sp>
                <p:sp>
                  <p:nvSpPr>
                    <p:cNvPr id="962" name="Freeform: Shape 961">
                      <a:extLst>
                        <a:ext uri="{FF2B5EF4-FFF2-40B4-BE49-F238E27FC236}">
                          <a16:creationId xmlns:a16="http://schemas.microsoft.com/office/drawing/2014/main" xmlns="" id="{E10C85BA-42A2-4EC4-B3FB-20632CBB9355}"/>
                        </a:ext>
                      </a:extLst>
                    </p:cNvPr>
                    <p:cNvSpPr/>
                    <p:nvPr/>
                  </p:nvSpPr>
                  <p:spPr>
                    <a:xfrm>
                      <a:off x="4706123" y="8189238"/>
                      <a:ext cx="66631" cy="59140"/>
                    </a:xfrm>
                    <a:custGeom>
                      <a:avLst/>
                      <a:gdLst>
                        <a:gd name="connsiteX0" fmla="*/ 66099 w 66631"/>
                        <a:gd name="connsiteY0" fmla="*/ 31310 h 59140"/>
                        <a:gd name="connsiteX1" fmla="*/ 31310 w 66631"/>
                        <a:gd name="connsiteY1" fmla="*/ 31310 h 59140"/>
                        <a:gd name="connsiteX2" fmla="*/ 31310 w 66631"/>
                        <a:gd name="connsiteY2" fmla="*/ 59141 h 59140"/>
                        <a:gd name="connsiteX3" fmla="*/ 0 w 66631"/>
                        <a:gd name="connsiteY3" fmla="*/ 27831 h 59140"/>
                        <a:gd name="connsiteX4" fmla="*/ 34789 w 66631"/>
                        <a:gd name="connsiteY4" fmla="*/ 0 h 59140"/>
                        <a:gd name="connsiteX5" fmla="*/ 66099 w 66631"/>
                        <a:gd name="connsiteY5" fmla="*/ 31310 h 59140"/>
                        <a:gd name="connsiteX6" fmla="*/ 66099 w 66631"/>
                        <a:gd name="connsiteY6" fmla="*/ 31310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31" h="59140">
                          <a:moveTo>
                            <a:pt x="66099" y="31310"/>
                          </a:moveTo>
                          <a:lnTo>
                            <a:pt x="31310" y="31310"/>
                          </a:lnTo>
                          <a:lnTo>
                            <a:pt x="31310" y="59141"/>
                          </a:lnTo>
                          <a:cubicBezTo>
                            <a:pt x="13916" y="59141"/>
                            <a:pt x="0" y="45225"/>
                            <a:pt x="0" y="27831"/>
                          </a:cubicBezTo>
                          <a:cubicBezTo>
                            <a:pt x="0" y="10437"/>
                            <a:pt x="17394" y="0"/>
                            <a:pt x="34789" y="0"/>
                          </a:cubicBezTo>
                          <a:cubicBezTo>
                            <a:pt x="55662" y="0"/>
                            <a:pt x="69578" y="13915"/>
                            <a:pt x="66099" y="31310"/>
                          </a:cubicBezTo>
                          <a:lnTo>
                            <a:pt x="66099" y="31310"/>
                          </a:lnTo>
                          <a:close/>
                        </a:path>
                      </a:pathLst>
                    </a:custGeom>
                    <a:solidFill>
                      <a:srgbClr val="FABFBF"/>
                    </a:solidFill>
                    <a:ln w="34755" cap="flat">
                      <a:noFill/>
                      <a:prstDash val="solid"/>
                      <a:miter/>
                    </a:ln>
                  </p:spPr>
                  <p:txBody>
                    <a:bodyPr rtlCol="0" anchor="ctr"/>
                    <a:lstStyle/>
                    <a:p>
                      <a:endParaRPr lang="en-US"/>
                    </a:p>
                  </p:txBody>
                </p:sp>
                <p:sp>
                  <p:nvSpPr>
                    <p:cNvPr id="963" name="Freeform: Shape 962">
                      <a:extLst>
                        <a:ext uri="{FF2B5EF4-FFF2-40B4-BE49-F238E27FC236}">
                          <a16:creationId xmlns:a16="http://schemas.microsoft.com/office/drawing/2014/main" xmlns="" id="{FFDC1191-653E-4309-9FA3-2533CAB6AB31}"/>
                        </a:ext>
                      </a:extLst>
                    </p:cNvPr>
                    <p:cNvSpPr/>
                    <p:nvPr/>
                  </p:nvSpPr>
                  <p:spPr>
                    <a:xfrm>
                      <a:off x="4706123" y="8189238"/>
                      <a:ext cx="66631" cy="59140"/>
                    </a:xfrm>
                    <a:custGeom>
                      <a:avLst/>
                      <a:gdLst>
                        <a:gd name="connsiteX0" fmla="*/ 66099 w 66631"/>
                        <a:gd name="connsiteY0" fmla="*/ 31310 h 59140"/>
                        <a:gd name="connsiteX1" fmla="*/ 31310 w 66631"/>
                        <a:gd name="connsiteY1" fmla="*/ 31310 h 59140"/>
                        <a:gd name="connsiteX2" fmla="*/ 31310 w 66631"/>
                        <a:gd name="connsiteY2" fmla="*/ 59141 h 59140"/>
                        <a:gd name="connsiteX3" fmla="*/ 0 w 66631"/>
                        <a:gd name="connsiteY3" fmla="*/ 27831 h 59140"/>
                        <a:gd name="connsiteX4" fmla="*/ 34789 w 66631"/>
                        <a:gd name="connsiteY4" fmla="*/ 0 h 59140"/>
                        <a:gd name="connsiteX5" fmla="*/ 66099 w 66631"/>
                        <a:gd name="connsiteY5" fmla="*/ 31310 h 59140"/>
                        <a:gd name="connsiteX6" fmla="*/ 66099 w 66631"/>
                        <a:gd name="connsiteY6" fmla="*/ 31310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31" h="59140">
                          <a:moveTo>
                            <a:pt x="66099" y="31310"/>
                          </a:moveTo>
                          <a:lnTo>
                            <a:pt x="31310" y="31310"/>
                          </a:lnTo>
                          <a:lnTo>
                            <a:pt x="31310" y="59141"/>
                          </a:lnTo>
                          <a:cubicBezTo>
                            <a:pt x="13916" y="59141"/>
                            <a:pt x="0" y="45225"/>
                            <a:pt x="0" y="27831"/>
                          </a:cubicBezTo>
                          <a:cubicBezTo>
                            <a:pt x="0" y="10437"/>
                            <a:pt x="17394" y="0"/>
                            <a:pt x="34789" y="0"/>
                          </a:cubicBezTo>
                          <a:cubicBezTo>
                            <a:pt x="55662" y="0"/>
                            <a:pt x="69578" y="13915"/>
                            <a:pt x="66099" y="31310"/>
                          </a:cubicBezTo>
                          <a:lnTo>
                            <a:pt x="66099" y="31310"/>
                          </a:lnTo>
                          <a:close/>
                        </a:path>
                      </a:pathLst>
                    </a:custGeom>
                    <a:solidFill>
                      <a:srgbClr val="FABEBE"/>
                    </a:solidFill>
                    <a:ln w="34755" cap="flat">
                      <a:noFill/>
                      <a:prstDash val="solid"/>
                      <a:miter/>
                    </a:ln>
                  </p:spPr>
                  <p:txBody>
                    <a:bodyPr rtlCol="0" anchor="ctr"/>
                    <a:lstStyle/>
                    <a:p>
                      <a:endParaRPr lang="en-US"/>
                    </a:p>
                  </p:txBody>
                </p:sp>
                <p:sp>
                  <p:nvSpPr>
                    <p:cNvPr id="964" name="Freeform: Shape 963">
                      <a:extLst>
                        <a:ext uri="{FF2B5EF4-FFF2-40B4-BE49-F238E27FC236}">
                          <a16:creationId xmlns:a16="http://schemas.microsoft.com/office/drawing/2014/main" xmlns="" id="{BFF33206-4DAB-4736-9447-2395D4EB608B}"/>
                        </a:ext>
                      </a:extLst>
                    </p:cNvPr>
                    <p:cNvSpPr/>
                    <p:nvPr/>
                  </p:nvSpPr>
                  <p:spPr>
                    <a:xfrm>
                      <a:off x="4706123" y="8192176"/>
                      <a:ext cx="66098" cy="56202"/>
                    </a:xfrm>
                    <a:custGeom>
                      <a:avLst/>
                      <a:gdLst>
                        <a:gd name="connsiteX0" fmla="*/ 66099 w 66098"/>
                        <a:gd name="connsiteY0" fmla="*/ 28372 h 56202"/>
                        <a:gd name="connsiteX1" fmla="*/ 31310 w 66098"/>
                        <a:gd name="connsiteY1" fmla="*/ 28372 h 56202"/>
                        <a:gd name="connsiteX2" fmla="*/ 31310 w 66098"/>
                        <a:gd name="connsiteY2" fmla="*/ 56203 h 56202"/>
                        <a:gd name="connsiteX3" fmla="*/ 0 w 66098"/>
                        <a:gd name="connsiteY3" fmla="*/ 24893 h 56202"/>
                        <a:gd name="connsiteX4" fmla="*/ 34789 w 66098"/>
                        <a:gd name="connsiteY4" fmla="*/ 541 h 56202"/>
                        <a:gd name="connsiteX5" fmla="*/ 66099 w 66098"/>
                        <a:gd name="connsiteY5" fmla="*/ 28372 h 56202"/>
                        <a:gd name="connsiteX6" fmla="*/ 66099 w 66098"/>
                        <a:gd name="connsiteY6" fmla="*/ 28372 h 56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98" h="56202">
                          <a:moveTo>
                            <a:pt x="66099" y="28372"/>
                          </a:moveTo>
                          <a:lnTo>
                            <a:pt x="31310" y="28372"/>
                          </a:lnTo>
                          <a:lnTo>
                            <a:pt x="31310" y="56203"/>
                          </a:lnTo>
                          <a:cubicBezTo>
                            <a:pt x="13916" y="56203"/>
                            <a:pt x="0" y="42287"/>
                            <a:pt x="0" y="24893"/>
                          </a:cubicBezTo>
                          <a:cubicBezTo>
                            <a:pt x="0" y="10977"/>
                            <a:pt x="17394" y="-2938"/>
                            <a:pt x="34789" y="541"/>
                          </a:cubicBezTo>
                          <a:cubicBezTo>
                            <a:pt x="55662" y="-2938"/>
                            <a:pt x="66099" y="10977"/>
                            <a:pt x="66099" y="28372"/>
                          </a:cubicBezTo>
                          <a:lnTo>
                            <a:pt x="66099" y="28372"/>
                          </a:lnTo>
                          <a:close/>
                        </a:path>
                      </a:pathLst>
                    </a:custGeom>
                    <a:solidFill>
                      <a:srgbClr val="FABDBD"/>
                    </a:solidFill>
                    <a:ln w="34755" cap="flat">
                      <a:noFill/>
                      <a:prstDash val="solid"/>
                      <a:miter/>
                    </a:ln>
                  </p:spPr>
                  <p:txBody>
                    <a:bodyPr rtlCol="0" anchor="ctr"/>
                    <a:lstStyle/>
                    <a:p>
                      <a:endParaRPr lang="en-US"/>
                    </a:p>
                  </p:txBody>
                </p:sp>
                <p:sp>
                  <p:nvSpPr>
                    <p:cNvPr id="965" name="Freeform: Shape 964">
                      <a:extLst>
                        <a:ext uri="{FF2B5EF4-FFF2-40B4-BE49-F238E27FC236}">
                          <a16:creationId xmlns:a16="http://schemas.microsoft.com/office/drawing/2014/main" xmlns="" id="{BF17BA4C-D9D9-4DD0-A17C-FCE0EB9E0E56}"/>
                        </a:ext>
                      </a:extLst>
                    </p:cNvPr>
                    <p:cNvSpPr/>
                    <p:nvPr/>
                  </p:nvSpPr>
                  <p:spPr>
                    <a:xfrm>
                      <a:off x="4712544" y="8192176"/>
                      <a:ext cx="59677" cy="56202"/>
                    </a:xfrm>
                    <a:custGeom>
                      <a:avLst/>
                      <a:gdLst>
                        <a:gd name="connsiteX0" fmla="*/ 59678 w 59677"/>
                        <a:gd name="connsiteY0" fmla="*/ 28372 h 56202"/>
                        <a:gd name="connsiteX1" fmla="*/ 28368 w 59677"/>
                        <a:gd name="connsiteY1" fmla="*/ 28372 h 56202"/>
                        <a:gd name="connsiteX2" fmla="*/ 28368 w 59677"/>
                        <a:gd name="connsiteY2" fmla="*/ 56203 h 56202"/>
                        <a:gd name="connsiteX3" fmla="*/ 537 w 59677"/>
                        <a:gd name="connsiteY3" fmla="*/ 24893 h 56202"/>
                        <a:gd name="connsiteX4" fmla="*/ 31847 w 59677"/>
                        <a:gd name="connsiteY4" fmla="*/ 541 h 56202"/>
                        <a:gd name="connsiteX5" fmla="*/ 59678 w 59677"/>
                        <a:gd name="connsiteY5" fmla="*/ 28372 h 56202"/>
                        <a:gd name="connsiteX6" fmla="*/ 59678 w 59677"/>
                        <a:gd name="connsiteY6" fmla="*/ 28372 h 56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77" h="56202">
                          <a:moveTo>
                            <a:pt x="59678" y="28372"/>
                          </a:moveTo>
                          <a:lnTo>
                            <a:pt x="28368" y="28372"/>
                          </a:lnTo>
                          <a:lnTo>
                            <a:pt x="28368" y="56203"/>
                          </a:lnTo>
                          <a:cubicBezTo>
                            <a:pt x="10973" y="56203"/>
                            <a:pt x="-2942" y="42287"/>
                            <a:pt x="537" y="24893"/>
                          </a:cubicBezTo>
                          <a:cubicBezTo>
                            <a:pt x="537" y="10977"/>
                            <a:pt x="17931" y="-2938"/>
                            <a:pt x="31847" y="541"/>
                          </a:cubicBezTo>
                          <a:cubicBezTo>
                            <a:pt x="49241" y="-2938"/>
                            <a:pt x="59678" y="10977"/>
                            <a:pt x="59678" y="28372"/>
                          </a:cubicBezTo>
                          <a:lnTo>
                            <a:pt x="59678" y="28372"/>
                          </a:lnTo>
                          <a:close/>
                        </a:path>
                      </a:pathLst>
                    </a:custGeom>
                    <a:solidFill>
                      <a:srgbClr val="FABCBC"/>
                    </a:solidFill>
                    <a:ln w="34755" cap="flat">
                      <a:noFill/>
                      <a:prstDash val="solid"/>
                      <a:miter/>
                    </a:ln>
                  </p:spPr>
                  <p:txBody>
                    <a:bodyPr rtlCol="0" anchor="ctr"/>
                    <a:lstStyle/>
                    <a:p>
                      <a:endParaRPr lang="en-US"/>
                    </a:p>
                  </p:txBody>
                </p:sp>
                <p:sp>
                  <p:nvSpPr>
                    <p:cNvPr id="966" name="Freeform: Shape 965">
                      <a:extLst>
                        <a:ext uri="{FF2B5EF4-FFF2-40B4-BE49-F238E27FC236}">
                          <a16:creationId xmlns:a16="http://schemas.microsoft.com/office/drawing/2014/main" xmlns="" id="{C890B439-0441-48FF-BE4B-320271EB31FC}"/>
                        </a:ext>
                      </a:extLst>
                    </p:cNvPr>
                    <p:cNvSpPr/>
                    <p:nvPr/>
                  </p:nvSpPr>
                  <p:spPr>
                    <a:xfrm>
                      <a:off x="4712544" y="8192176"/>
                      <a:ext cx="59677" cy="52723"/>
                    </a:xfrm>
                    <a:custGeom>
                      <a:avLst/>
                      <a:gdLst>
                        <a:gd name="connsiteX0" fmla="*/ 59678 w 59677"/>
                        <a:gd name="connsiteY0" fmla="*/ 28372 h 52723"/>
                        <a:gd name="connsiteX1" fmla="*/ 28368 w 59677"/>
                        <a:gd name="connsiteY1" fmla="*/ 28372 h 52723"/>
                        <a:gd name="connsiteX2" fmla="*/ 28368 w 59677"/>
                        <a:gd name="connsiteY2" fmla="*/ 52724 h 52723"/>
                        <a:gd name="connsiteX3" fmla="*/ 537 w 59677"/>
                        <a:gd name="connsiteY3" fmla="*/ 24893 h 52723"/>
                        <a:gd name="connsiteX4" fmla="*/ 31847 w 59677"/>
                        <a:gd name="connsiteY4" fmla="*/ 541 h 52723"/>
                        <a:gd name="connsiteX5" fmla="*/ 59678 w 59677"/>
                        <a:gd name="connsiteY5" fmla="*/ 28372 h 52723"/>
                        <a:gd name="connsiteX6" fmla="*/ 59678 w 59677"/>
                        <a:gd name="connsiteY6" fmla="*/ 28372 h 5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77" h="52723">
                          <a:moveTo>
                            <a:pt x="59678" y="28372"/>
                          </a:moveTo>
                          <a:lnTo>
                            <a:pt x="28368" y="28372"/>
                          </a:lnTo>
                          <a:lnTo>
                            <a:pt x="28368" y="52724"/>
                          </a:lnTo>
                          <a:cubicBezTo>
                            <a:pt x="10973" y="52724"/>
                            <a:pt x="-2942" y="38808"/>
                            <a:pt x="537" y="24893"/>
                          </a:cubicBezTo>
                          <a:cubicBezTo>
                            <a:pt x="537" y="10977"/>
                            <a:pt x="17931" y="-2938"/>
                            <a:pt x="31847" y="541"/>
                          </a:cubicBezTo>
                          <a:cubicBezTo>
                            <a:pt x="49241" y="541"/>
                            <a:pt x="59678" y="10977"/>
                            <a:pt x="59678" y="28372"/>
                          </a:cubicBezTo>
                          <a:lnTo>
                            <a:pt x="59678" y="28372"/>
                          </a:lnTo>
                          <a:close/>
                        </a:path>
                      </a:pathLst>
                    </a:custGeom>
                    <a:solidFill>
                      <a:srgbClr val="FABBBB"/>
                    </a:solidFill>
                    <a:ln w="34755" cap="flat">
                      <a:noFill/>
                      <a:prstDash val="solid"/>
                      <a:miter/>
                    </a:ln>
                  </p:spPr>
                  <p:txBody>
                    <a:bodyPr rtlCol="0" anchor="ctr"/>
                    <a:lstStyle/>
                    <a:p>
                      <a:endParaRPr lang="en-US"/>
                    </a:p>
                  </p:txBody>
                </p:sp>
                <p:sp>
                  <p:nvSpPr>
                    <p:cNvPr id="967" name="Freeform: Shape 966">
                      <a:extLst>
                        <a:ext uri="{FF2B5EF4-FFF2-40B4-BE49-F238E27FC236}">
                          <a16:creationId xmlns:a16="http://schemas.microsoft.com/office/drawing/2014/main" xmlns="" id="{39432F88-9267-4F01-99F3-20CFBB0DF0A7}"/>
                        </a:ext>
                      </a:extLst>
                    </p:cNvPr>
                    <p:cNvSpPr/>
                    <p:nvPr/>
                  </p:nvSpPr>
                  <p:spPr>
                    <a:xfrm>
                      <a:off x="4712544" y="8192176"/>
                      <a:ext cx="59677" cy="52723"/>
                    </a:xfrm>
                    <a:custGeom>
                      <a:avLst/>
                      <a:gdLst>
                        <a:gd name="connsiteX0" fmla="*/ 59678 w 59677"/>
                        <a:gd name="connsiteY0" fmla="*/ 28372 h 52723"/>
                        <a:gd name="connsiteX1" fmla="*/ 28368 w 59677"/>
                        <a:gd name="connsiteY1" fmla="*/ 28372 h 52723"/>
                        <a:gd name="connsiteX2" fmla="*/ 28368 w 59677"/>
                        <a:gd name="connsiteY2" fmla="*/ 52724 h 52723"/>
                        <a:gd name="connsiteX3" fmla="*/ 537 w 59677"/>
                        <a:gd name="connsiteY3" fmla="*/ 24893 h 52723"/>
                        <a:gd name="connsiteX4" fmla="*/ 31847 w 59677"/>
                        <a:gd name="connsiteY4" fmla="*/ 541 h 52723"/>
                        <a:gd name="connsiteX5" fmla="*/ 59678 w 59677"/>
                        <a:gd name="connsiteY5" fmla="*/ 28372 h 52723"/>
                        <a:gd name="connsiteX6" fmla="*/ 59678 w 59677"/>
                        <a:gd name="connsiteY6" fmla="*/ 28372 h 5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77" h="52723">
                          <a:moveTo>
                            <a:pt x="59678" y="28372"/>
                          </a:moveTo>
                          <a:lnTo>
                            <a:pt x="28368" y="28372"/>
                          </a:lnTo>
                          <a:lnTo>
                            <a:pt x="28368" y="52724"/>
                          </a:lnTo>
                          <a:cubicBezTo>
                            <a:pt x="10973" y="52724"/>
                            <a:pt x="-2942" y="38808"/>
                            <a:pt x="537" y="24893"/>
                          </a:cubicBezTo>
                          <a:cubicBezTo>
                            <a:pt x="537" y="10977"/>
                            <a:pt x="14452" y="-2938"/>
                            <a:pt x="31847" y="541"/>
                          </a:cubicBezTo>
                          <a:cubicBezTo>
                            <a:pt x="45762" y="541"/>
                            <a:pt x="59678" y="10977"/>
                            <a:pt x="59678" y="28372"/>
                          </a:cubicBezTo>
                          <a:lnTo>
                            <a:pt x="59678" y="28372"/>
                          </a:lnTo>
                          <a:close/>
                        </a:path>
                      </a:pathLst>
                    </a:custGeom>
                    <a:solidFill>
                      <a:srgbClr val="FABABA"/>
                    </a:solidFill>
                    <a:ln w="34755" cap="flat">
                      <a:noFill/>
                      <a:prstDash val="solid"/>
                      <a:miter/>
                    </a:ln>
                  </p:spPr>
                  <p:txBody>
                    <a:bodyPr rtlCol="0" anchor="ctr"/>
                    <a:lstStyle/>
                    <a:p>
                      <a:endParaRPr lang="en-US"/>
                    </a:p>
                  </p:txBody>
                </p:sp>
                <p:sp>
                  <p:nvSpPr>
                    <p:cNvPr id="968" name="Freeform: Shape 967">
                      <a:extLst>
                        <a:ext uri="{FF2B5EF4-FFF2-40B4-BE49-F238E27FC236}">
                          <a16:creationId xmlns:a16="http://schemas.microsoft.com/office/drawing/2014/main" xmlns="" id="{86A1EF8E-A80E-425D-B420-C58F02F7306A}"/>
                        </a:ext>
                      </a:extLst>
                    </p:cNvPr>
                    <p:cNvSpPr/>
                    <p:nvPr/>
                  </p:nvSpPr>
                  <p:spPr>
                    <a:xfrm>
                      <a:off x="4713080" y="8192717"/>
                      <a:ext cx="59141" cy="52183"/>
                    </a:xfrm>
                    <a:custGeom>
                      <a:avLst/>
                      <a:gdLst>
                        <a:gd name="connsiteX0" fmla="*/ 59141 w 59141"/>
                        <a:gd name="connsiteY0" fmla="*/ 27831 h 52183"/>
                        <a:gd name="connsiteX1" fmla="*/ 27831 w 59141"/>
                        <a:gd name="connsiteY1" fmla="*/ 27831 h 52183"/>
                        <a:gd name="connsiteX2" fmla="*/ 27831 w 59141"/>
                        <a:gd name="connsiteY2" fmla="*/ 52183 h 52183"/>
                        <a:gd name="connsiteX3" fmla="*/ 0 w 59141"/>
                        <a:gd name="connsiteY3" fmla="*/ 24352 h 52183"/>
                        <a:gd name="connsiteX4" fmla="*/ 31310 w 59141"/>
                        <a:gd name="connsiteY4" fmla="*/ 0 h 52183"/>
                        <a:gd name="connsiteX5" fmla="*/ 59141 w 59141"/>
                        <a:gd name="connsiteY5" fmla="*/ 27831 h 52183"/>
                        <a:gd name="connsiteX6" fmla="*/ 59141 w 59141"/>
                        <a:gd name="connsiteY6" fmla="*/ 27831 h 52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141" h="52183">
                          <a:moveTo>
                            <a:pt x="59141" y="27831"/>
                          </a:moveTo>
                          <a:lnTo>
                            <a:pt x="27831" y="27831"/>
                          </a:lnTo>
                          <a:lnTo>
                            <a:pt x="27831" y="52183"/>
                          </a:lnTo>
                          <a:cubicBezTo>
                            <a:pt x="10437" y="52183"/>
                            <a:pt x="0" y="38268"/>
                            <a:pt x="0" y="24352"/>
                          </a:cubicBezTo>
                          <a:cubicBezTo>
                            <a:pt x="0" y="10437"/>
                            <a:pt x="13916" y="0"/>
                            <a:pt x="31310" y="0"/>
                          </a:cubicBezTo>
                          <a:cubicBezTo>
                            <a:pt x="45225" y="0"/>
                            <a:pt x="59141" y="10437"/>
                            <a:pt x="59141" y="27831"/>
                          </a:cubicBezTo>
                          <a:lnTo>
                            <a:pt x="59141" y="27831"/>
                          </a:lnTo>
                          <a:close/>
                        </a:path>
                      </a:pathLst>
                    </a:custGeom>
                    <a:solidFill>
                      <a:srgbClr val="FAB9B9"/>
                    </a:solidFill>
                    <a:ln w="34755" cap="flat">
                      <a:noFill/>
                      <a:prstDash val="solid"/>
                      <a:miter/>
                    </a:ln>
                  </p:spPr>
                  <p:txBody>
                    <a:bodyPr rtlCol="0" anchor="ctr"/>
                    <a:lstStyle/>
                    <a:p>
                      <a:endParaRPr lang="en-US"/>
                    </a:p>
                  </p:txBody>
                </p:sp>
                <p:sp>
                  <p:nvSpPr>
                    <p:cNvPr id="969" name="Freeform: Shape 968">
                      <a:extLst>
                        <a:ext uri="{FF2B5EF4-FFF2-40B4-BE49-F238E27FC236}">
                          <a16:creationId xmlns:a16="http://schemas.microsoft.com/office/drawing/2014/main" xmlns="" id="{E7A22E85-4F6B-4AAF-9258-45BFD79B9E5B}"/>
                        </a:ext>
                      </a:extLst>
                    </p:cNvPr>
                    <p:cNvSpPr/>
                    <p:nvPr/>
                  </p:nvSpPr>
                  <p:spPr>
                    <a:xfrm>
                      <a:off x="4713080" y="8192717"/>
                      <a:ext cx="59141" cy="52183"/>
                    </a:xfrm>
                    <a:custGeom>
                      <a:avLst/>
                      <a:gdLst>
                        <a:gd name="connsiteX0" fmla="*/ 59141 w 59141"/>
                        <a:gd name="connsiteY0" fmla="*/ 27831 h 52183"/>
                        <a:gd name="connsiteX1" fmla="*/ 27831 w 59141"/>
                        <a:gd name="connsiteY1" fmla="*/ 27831 h 52183"/>
                        <a:gd name="connsiteX2" fmla="*/ 27831 w 59141"/>
                        <a:gd name="connsiteY2" fmla="*/ 52183 h 52183"/>
                        <a:gd name="connsiteX3" fmla="*/ 0 w 59141"/>
                        <a:gd name="connsiteY3" fmla="*/ 24352 h 52183"/>
                        <a:gd name="connsiteX4" fmla="*/ 31310 w 59141"/>
                        <a:gd name="connsiteY4" fmla="*/ 0 h 52183"/>
                        <a:gd name="connsiteX5" fmla="*/ 59141 w 59141"/>
                        <a:gd name="connsiteY5" fmla="*/ 27831 h 52183"/>
                        <a:gd name="connsiteX6" fmla="*/ 59141 w 59141"/>
                        <a:gd name="connsiteY6" fmla="*/ 27831 h 52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141" h="52183">
                          <a:moveTo>
                            <a:pt x="59141" y="27831"/>
                          </a:moveTo>
                          <a:lnTo>
                            <a:pt x="27831" y="27831"/>
                          </a:lnTo>
                          <a:lnTo>
                            <a:pt x="27831" y="52183"/>
                          </a:lnTo>
                          <a:cubicBezTo>
                            <a:pt x="10437" y="52183"/>
                            <a:pt x="0" y="38268"/>
                            <a:pt x="0" y="24352"/>
                          </a:cubicBezTo>
                          <a:cubicBezTo>
                            <a:pt x="0" y="10437"/>
                            <a:pt x="13916" y="0"/>
                            <a:pt x="31310" y="0"/>
                          </a:cubicBezTo>
                          <a:cubicBezTo>
                            <a:pt x="45225" y="0"/>
                            <a:pt x="59141" y="10437"/>
                            <a:pt x="59141" y="27831"/>
                          </a:cubicBezTo>
                          <a:lnTo>
                            <a:pt x="59141" y="27831"/>
                          </a:lnTo>
                          <a:close/>
                        </a:path>
                      </a:pathLst>
                    </a:custGeom>
                    <a:solidFill>
                      <a:srgbClr val="FAB8B8"/>
                    </a:solidFill>
                    <a:ln w="34755" cap="flat">
                      <a:noFill/>
                      <a:prstDash val="solid"/>
                      <a:miter/>
                    </a:ln>
                  </p:spPr>
                  <p:txBody>
                    <a:bodyPr rtlCol="0" anchor="ctr"/>
                    <a:lstStyle/>
                    <a:p>
                      <a:endParaRPr lang="en-US"/>
                    </a:p>
                  </p:txBody>
                </p:sp>
                <p:sp>
                  <p:nvSpPr>
                    <p:cNvPr id="970" name="Freeform: Shape 969">
                      <a:extLst>
                        <a:ext uri="{FF2B5EF4-FFF2-40B4-BE49-F238E27FC236}">
                          <a16:creationId xmlns:a16="http://schemas.microsoft.com/office/drawing/2014/main" xmlns="" id="{C435105D-0088-4F46-A16E-421867493E11}"/>
                        </a:ext>
                      </a:extLst>
                    </p:cNvPr>
                    <p:cNvSpPr/>
                    <p:nvPr/>
                  </p:nvSpPr>
                  <p:spPr>
                    <a:xfrm>
                      <a:off x="4713080" y="8192717"/>
                      <a:ext cx="59141" cy="52183"/>
                    </a:xfrm>
                    <a:custGeom>
                      <a:avLst/>
                      <a:gdLst>
                        <a:gd name="connsiteX0" fmla="*/ 59141 w 59141"/>
                        <a:gd name="connsiteY0" fmla="*/ 27831 h 52183"/>
                        <a:gd name="connsiteX1" fmla="*/ 27831 w 59141"/>
                        <a:gd name="connsiteY1" fmla="*/ 27831 h 52183"/>
                        <a:gd name="connsiteX2" fmla="*/ 27831 w 59141"/>
                        <a:gd name="connsiteY2" fmla="*/ 52183 h 52183"/>
                        <a:gd name="connsiteX3" fmla="*/ 0 w 59141"/>
                        <a:gd name="connsiteY3" fmla="*/ 24352 h 52183"/>
                        <a:gd name="connsiteX4" fmla="*/ 31310 w 59141"/>
                        <a:gd name="connsiteY4" fmla="*/ 0 h 52183"/>
                        <a:gd name="connsiteX5" fmla="*/ 59141 w 59141"/>
                        <a:gd name="connsiteY5" fmla="*/ 27831 h 52183"/>
                        <a:gd name="connsiteX6" fmla="*/ 59141 w 59141"/>
                        <a:gd name="connsiteY6" fmla="*/ 27831 h 52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141" h="52183">
                          <a:moveTo>
                            <a:pt x="59141" y="27831"/>
                          </a:moveTo>
                          <a:lnTo>
                            <a:pt x="27831" y="27831"/>
                          </a:lnTo>
                          <a:lnTo>
                            <a:pt x="27831" y="52183"/>
                          </a:lnTo>
                          <a:cubicBezTo>
                            <a:pt x="10437" y="52183"/>
                            <a:pt x="0" y="38268"/>
                            <a:pt x="0" y="24352"/>
                          </a:cubicBezTo>
                          <a:cubicBezTo>
                            <a:pt x="0" y="10437"/>
                            <a:pt x="13916" y="0"/>
                            <a:pt x="31310" y="0"/>
                          </a:cubicBezTo>
                          <a:cubicBezTo>
                            <a:pt x="45225" y="0"/>
                            <a:pt x="59141" y="13916"/>
                            <a:pt x="59141" y="27831"/>
                          </a:cubicBezTo>
                          <a:lnTo>
                            <a:pt x="59141" y="27831"/>
                          </a:lnTo>
                          <a:close/>
                        </a:path>
                      </a:pathLst>
                    </a:custGeom>
                    <a:solidFill>
                      <a:srgbClr val="FAB7B7"/>
                    </a:solidFill>
                    <a:ln w="34755" cap="flat">
                      <a:noFill/>
                      <a:prstDash val="solid"/>
                      <a:miter/>
                    </a:ln>
                  </p:spPr>
                  <p:txBody>
                    <a:bodyPr rtlCol="0" anchor="ctr"/>
                    <a:lstStyle/>
                    <a:p>
                      <a:endParaRPr lang="en-US"/>
                    </a:p>
                  </p:txBody>
                </p:sp>
                <p:sp>
                  <p:nvSpPr>
                    <p:cNvPr id="971" name="Freeform: Shape 970">
                      <a:extLst>
                        <a:ext uri="{FF2B5EF4-FFF2-40B4-BE49-F238E27FC236}">
                          <a16:creationId xmlns:a16="http://schemas.microsoft.com/office/drawing/2014/main" xmlns="" id="{3488A8B6-2F83-4B25-B9D6-12071DCB6D18}"/>
                        </a:ext>
                      </a:extLst>
                    </p:cNvPr>
                    <p:cNvSpPr/>
                    <p:nvPr/>
                  </p:nvSpPr>
                  <p:spPr>
                    <a:xfrm>
                      <a:off x="4713080" y="8192717"/>
                      <a:ext cx="59141" cy="52183"/>
                    </a:xfrm>
                    <a:custGeom>
                      <a:avLst/>
                      <a:gdLst>
                        <a:gd name="connsiteX0" fmla="*/ 59141 w 59141"/>
                        <a:gd name="connsiteY0" fmla="*/ 27831 h 52183"/>
                        <a:gd name="connsiteX1" fmla="*/ 27831 w 59141"/>
                        <a:gd name="connsiteY1" fmla="*/ 27831 h 52183"/>
                        <a:gd name="connsiteX2" fmla="*/ 27831 w 59141"/>
                        <a:gd name="connsiteY2" fmla="*/ 52183 h 52183"/>
                        <a:gd name="connsiteX3" fmla="*/ 0 w 59141"/>
                        <a:gd name="connsiteY3" fmla="*/ 24352 h 52183"/>
                        <a:gd name="connsiteX4" fmla="*/ 31310 w 59141"/>
                        <a:gd name="connsiteY4" fmla="*/ 0 h 52183"/>
                        <a:gd name="connsiteX5" fmla="*/ 59141 w 59141"/>
                        <a:gd name="connsiteY5" fmla="*/ 27831 h 52183"/>
                        <a:gd name="connsiteX6" fmla="*/ 59141 w 59141"/>
                        <a:gd name="connsiteY6" fmla="*/ 27831 h 52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141" h="52183">
                          <a:moveTo>
                            <a:pt x="59141" y="27831"/>
                          </a:moveTo>
                          <a:lnTo>
                            <a:pt x="27831" y="27831"/>
                          </a:lnTo>
                          <a:lnTo>
                            <a:pt x="27831" y="52183"/>
                          </a:lnTo>
                          <a:cubicBezTo>
                            <a:pt x="10437" y="52183"/>
                            <a:pt x="0" y="38268"/>
                            <a:pt x="0" y="24352"/>
                          </a:cubicBezTo>
                          <a:cubicBezTo>
                            <a:pt x="0" y="10437"/>
                            <a:pt x="13916" y="0"/>
                            <a:pt x="31310" y="0"/>
                          </a:cubicBezTo>
                          <a:cubicBezTo>
                            <a:pt x="45225" y="0"/>
                            <a:pt x="59141" y="13916"/>
                            <a:pt x="59141" y="27831"/>
                          </a:cubicBezTo>
                          <a:lnTo>
                            <a:pt x="59141" y="27831"/>
                          </a:lnTo>
                          <a:close/>
                        </a:path>
                      </a:pathLst>
                    </a:custGeom>
                    <a:solidFill>
                      <a:srgbClr val="FAB6B6"/>
                    </a:solidFill>
                    <a:ln w="34755" cap="flat">
                      <a:noFill/>
                      <a:prstDash val="solid"/>
                      <a:miter/>
                    </a:ln>
                  </p:spPr>
                  <p:txBody>
                    <a:bodyPr rtlCol="0" anchor="ctr"/>
                    <a:lstStyle/>
                    <a:p>
                      <a:endParaRPr lang="en-US"/>
                    </a:p>
                  </p:txBody>
                </p:sp>
                <p:sp>
                  <p:nvSpPr>
                    <p:cNvPr id="972" name="Freeform: Shape 971">
                      <a:extLst>
                        <a:ext uri="{FF2B5EF4-FFF2-40B4-BE49-F238E27FC236}">
                          <a16:creationId xmlns:a16="http://schemas.microsoft.com/office/drawing/2014/main" xmlns="" id="{2196D2B5-56F2-429C-9221-8E5C66DBAC59}"/>
                        </a:ext>
                      </a:extLst>
                    </p:cNvPr>
                    <p:cNvSpPr/>
                    <p:nvPr/>
                  </p:nvSpPr>
                  <p:spPr>
                    <a:xfrm>
                      <a:off x="4709601" y="8192717"/>
                      <a:ext cx="59677" cy="52183"/>
                    </a:xfrm>
                    <a:custGeom>
                      <a:avLst/>
                      <a:gdLst>
                        <a:gd name="connsiteX0" fmla="*/ 59141 w 59677"/>
                        <a:gd name="connsiteY0" fmla="*/ 27831 h 52183"/>
                        <a:gd name="connsiteX1" fmla="*/ 27831 w 59677"/>
                        <a:gd name="connsiteY1" fmla="*/ 27831 h 52183"/>
                        <a:gd name="connsiteX2" fmla="*/ 27831 w 59677"/>
                        <a:gd name="connsiteY2" fmla="*/ 52183 h 52183"/>
                        <a:gd name="connsiteX3" fmla="*/ 0 w 59677"/>
                        <a:gd name="connsiteY3" fmla="*/ 24352 h 52183"/>
                        <a:gd name="connsiteX4" fmla="*/ 31310 w 59677"/>
                        <a:gd name="connsiteY4" fmla="*/ 0 h 52183"/>
                        <a:gd name="connsiteX5" fmla="*/ 59141 w 59677"/>
                        <a:gd name="connsiteY5" fmla="*/ 27831 h 52183"/>
                        <a:gd name="connsiteX6" fmla="*/ 59141 w 59677"/>
                        <a:gd name="connsiteY6" fmla="*/ 27831 h 52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77" h="52183">
                          <a:moveTo>
                            <a:pt x="59141" y="27831"/>
                          </a:moveTo>
                          <a:lnTo>
                            <a:pt x="27831" y="27831"/>
                          </a:lnTo>
                          <a:lnTo>
                            <a:pt x="27831" y="52183"/>
                          </a:lnTo>
                          <a:cubicBezTo>
                            <a:pt x="10437" y="52183"/>
                            <a:pt x="0" y="38268"/>
                            <a:pt x="0" y="24352"/>
                          </a:cubicBezTo>
                          <a:cubicBezTo>
                            <a:pt x="0" y="10437"/>
                            <a:pt x="13916" y="0"/>
                            <a:pt x="31310" y="0"/>
                          </a:cubicBezTo>
                          <a:cubicBezTo>
                            <a:pt x="48704" y="0"/>
                            <a:pt x="62620" y="13916"/>
                            <a:pt x="59141" y="27831"/>
                          </a:cubicBezTo>
                          <a:lnTo>
                            <a:pt x="59141" y="27831"/>
                          </a:lnTo>
                          <a:close/>
                        </a:path>
                      </a:pathLst>
                    </a:custGeom>
                    <a:solidFill>
                      <a:srgbClr val="F9B5B5"/>
                    </a:solidFill>
                    <a:ln w="34755" cap="flat">
                      <a:noFill/>
                      <a:prstDash val="solid"/>
                      <a:miter/>
                    </a:ln>
                  </p:spPr>
                  <p:txBody>
                    <a:bodyPr rtlCol="0" anchor="ctr"/>
                    <a:lstStyle/>
                    <a:p>
                      <a:endParaRPr lang="en-US"/>
                    </a:p>
                  </p:txBody>
                </p:sp>
                <p:sp>
                  <p:nvSpPr>
                    <p:cNvPr id="973" name="Freeform: Shape 972">
                      <a:extLst>
                        <a:ext uri="{FF2B5EF4-FFF2-40B4-BE49-F238E27FC236}">
                          <a16:creationId xmlns:a16="http://schemas.microsoft.com/office/drawing/2014/main" xmlns="" id="{066171A8-0687-41CC-A040-FCA945EF5334}"/>
                        </a:ext>
                      </a:extLst>
                    </p:cNvPr>
                    <p:cNvSpPr/>
                    <p:nvPr/>
                  </p:nvSpPr>
                  <p:spPr>
                    <a:xfrm>
                      <a:off x="4709601" y="8192717"/>
                      <a:ext cx="59677" cy="52183"/>
                    </a:xfrm>
                    <a:custGeom>
                      <a:avLst/>
                      <a:gdLst>
                        <a:gd name="connsiteX0" fmla="*/ 59141 w 59677"/>
                        <a:gd name="connsiteY0" fmla="*/ 27831 h 52183"/>
                        <a:gd name="connsiteX1" fmla="*/ 27831 w 59677"/>
                        <a:gd name="connsiteY1" fmla="*/ 27831 h 52183"/>
                        <a:gd name="connsiteX2" fmla="*/ 27831 w 59677"/>
                        <a:gd name="connsiteY2" fmla="*/ 52183 h 52183"/>
                        <a:gd name="connsiteX3" fmla="*/ 0 w 59677"/>
                        <a:gd name="connsiteY3" fmla="*/ 24352 h 52183"/>
                        <a:gd name="connsiteX4" fmla="*/ 31310 w 59677"/>
                        <a:gd name="connsiteY4" fmla="*/ 0 h 52183"/>
                        <a:gd name="connsiteX5" fmla="*/ 59141 w 59677"/>
                        <a:gd name="connsiteY5" fmla="*/ 27831 h 52183"/>
                        <a:gd name="connsiteX6" fmla="*/ 59141 w 59677"/>
                        <a:gd name="connsiteY6" fmla="*/ 27831 h 52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77" h="52183">
                          <a:moveTo>
                            <a:pt x="59141" y="27831"/>
                          </a:moveTo>
                          <a:lnTo>
                            <a:pt x="27831" y="27831"/>
                          </a:lnTo>
                          <a:lnTo>
                            <a:pt x="27831" y="52183"/>
                          </a:lnTo>
                          <a:cubicBezTo>
                            <a:pt x="10437" y="52183"/>
                            <a:pt x="0" y="38268"/>
                            <a:pt x="0" y="24352"/>
                          </a:cubicBezTo>
                          <a:cubicBezTo>
                            <a:pt x="0" y="10437"/>
                            <a:pt x="13916" y="0"/>
                            <a:pt x="31310" y="0"/>
                          </a:cubicBezTo>
                          <a:cubicBezTo>
                            <a:pt x="48704" y="0"/>
                            <a:pt x="62620" y="13916"/>
                            <a:pt x="59141" y="27831"/>
                          </a:cubicBezTo>
                          <a:lnTo>
                            <a:pt x="59141" y="27831"/>
                          </a:lnTo>
                          <a:close/>
                        </a:path>
                      </a:pathLst>
                    </a:custGeom>
                    <a:solidFill>
                      <a:srgbClr val="F9B4B4"/>
                    </a:solidFill>
                    <a:ln w="34755" cap="flat">
                      <a:noFill/>
                      <a:prstDash val="solid"/>
                      <a:miter/>
                    </a:ln>
                  </p:spPr>
                  <p:txBody>
                    <a:bodyPr rtlCol="0" anchor="ctr"/>
                    <a:lstStyle/>
                    <a:p>
                      <a:endParaRPr lang="en-US"/>
                    </a:p>
                  </p:txBody>
                </p:sp>
                <p:sp>
                  <p:nvSpPr>
                    <p:cNvPr id="974" name="Freeform: Shape 973">
                      <a:extLst>
                        <a:ext uri="{FF2B5EF4-FFF2-40B4-BE49-F238E27FC236}">
                          <a16:creationId xmlns:a16="http://schemas.microsoft.com/office/drawing/2014/main" xmlns="" id="{3CC85CA2-D074-4FE1-AAC9-8AF2DFD0CF9A}"/>
                        </a:ext>
                      </a:extLst>
                    </p:cNvPr>
                    <p:cNvSpPr/>
                    <p:nvPr/>
                  </p:nvSpPr>
                  <p:spPr>
                    <a:xfrm>
                      <a:off x="4709601" y="8192717"/>
                      <a:ext cx="59677" cy="52183"/>
                    </a:xfrm>
                    <a:custGeom>
                      <a:avLst/>
                      <a:gdLst>
                        <a:gd name="connsiteX0" fmla="*/ 59141 w 59677"/>
                        <a:gd name="connsiteY0" fmla="*/ 27831 h 52183"/>
                        <a:gd name="connsiteX1" fmla="*/ 27831 w 59677"/>
                        <a:gd name="connsiteY1" fmla="*/ 27831 h 52183"/>
                        <a:gd name="connsiteX2" fmla="*/ 27831 w 59677"/>
                        <a:gd name="connsiteY2" fmla="*/ 52183 h 52183"/>
                        <a:gd name="connsiteX3" fmla="*/ 0 w 59677"/>
                        <a:gd name="connsiteY3" fmla="*/ 24352 h 52183"/>
                        <a:gd name="connsiteX4" fmla="*/ 31310 w 59677"/>
                        <a:gd name="connsiteY4" fmla="*/ 0 h 52183"/>
                        <a:gd name="connsiteX5" fmla="*/ 59141 w 59677"/>
                        <a:gd name="connsiteY5" fmla="*/ 27831 h 52183"/>
                        <a:gd name="connsiteX6" fmla="*/ 59141 w 59677"/>
                        <a:gd name="connsiteY6" fmla="*/ 27831 h 52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77" h="52183">
                          <a:moveTo>
                            <a:pt x="59141" y="27831"/>
                          </a:moveTo>
                          <a:lnTo>
                            <a:pt x="27831" y="27831"/>
                          </a:lnTo>
                          <a:lnTo>
                            <a:pt x="27831" y="52183"/>
                          </a:lnTo>
                          <a:cubicBezTo>
                            <a:pt x="10437" y="52183"/>
                            <a:pt x="0" y="38268"/>
                            <a:pt x="0" y="24352"/>
                          </a:cubicBezTo>
                          <a:cubicBezTo>
                            <a:pt x="0" y="10437"/>
                            <a:pt x="13916" y="0"/>
                            <a:pt x="31310" y="0"/>
                          </a:cubicBezTo>
                          <a:cubicBezTo>
                            <a:pt x="48704" y="0"/>
                            <a:pt x="62620" y="13916"/>
                            <a:pt x="59141" y="27831"/>
                          </a:cubicBezTo>
                          <a:lnTo>
                            <a:pt x="59141" y="27831"/>
                          </a:lnTo>
                          <a:close/>
                        </a:path>
                      </a:pathLst>
                    </a:custGeom>
                    <a:solidFill>
                      <a:srgbClr val="F9B3B3"/>
                    </a:solidFill>
                    <a:ln w="34755" cap="flat">
                      <a:noFill/>
                      <a:prstDash val="solid"/>
                      <a:miter/>
                    </a:ln>
                  </p:spPr>
                  <p:txBody>
                    <a:bodyPr rtlCol="0" anchor="ctr"/>
                    <a:lstStyle/>
                    <a:p>
                      <a:endParaRPr lang="en-US"/>
                    </a:p>
                  </p:txBody>
                </p:sp>
                <p:sp>
                  <p:nvSpPr>
                    <p:cNvPr id="975" name="Freeform: Shape 974">
                      <a:extLst>
                        <a:ext uri="{FF2B5EF4-FFF2-40B4-BE49-F238E27FC236}">
                          <a16:creationId xmlns:a16="http://schemas.microsoft.com/office/drawing/2014/main" xmlns="" id="{2BDCBECC-1A76-4E61-A2CF-1BD619661A88}"/>
                        </a:ext>
                      </a:extLst>
                    </p:cNvPr>
                    <p:cNvSpPr/>
                    <p:nvPr/>
                  </p:nvSpPr>
                  <p:spPr>
                    <a:xfrm>
                      <a:off x="4709601" y="8192717"/>
                      <a:ext cx="59141" cy="52183"/>
                    </a:xfrm>
                    <a:custGeom>
                      <a:avLst/>
                      <a:gdLst>
                        <a:gd name="connsiteX0" fmla="*/ 59141 w 59141"/>
                        <a:gd name="connsiteY0" fmla="*/ 27831 h 52183"/>
                        <a:gd name="connsiteX1" fmla="*/ 27831 w 59141"/>
                        <a:gd name="connsiteY1" fmla="*/ 27831 h 52183"/>
                        <a:gd name="connsiteX2" fmla="*/ 27831 w 59141"/>
                        <a:gd name="connsiteY2" fmla="*/ 52183 h 52183"/>
                        <a:gd name="connsiteX3" fmla="*/ 0 w 59141"/>
                        <a:gd name="connsiteY3" fmla="*/ 24352 h 52183"/>
                        <a:gd name="connsiteX4" fmla="*/ 31310 w 59141"/>
                        <a:gd name="connsiteY4" fmla="*/ 0 h 52183"/>
                        <a:gd name="connsiteX5" fmla="*/ 59141 w 59141"/>
                        <a:gd name="connsiteY5" fmla="*/ 27831 h 52183"/>
                        <a:gd name="connsiteX6" fmla="*/ 59141 w 59141"/>
                        <a:gd name="connsiteY6" fmla="*/ 27831 h 52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141" h="52183">
                          <a:moveTo>
                            <a:pt x="59141" y="27831"/>
                          </a:moveTo>
                          <a:lnTo>
                            <a:pt x="27831" y="27831"/>
                          </a:lnTo>
                          <a:lnTo>
                            <a:pt x="27831" y="52183"/>
                          </a:lnTo>
                          <a:cubicBezTo>
                            <a:pt x="13916" y="52183"/>
                            <a:pt x="0" y="38268"/>
                            <a:pt x="0" y="24352"/>
                          </a:cubicBezTo>
                          <a:cubicBezTo>
                            <a:pt x="0" y="10437"/>
                            <a:pt x="13916" y="0"/>
                            <a:pt x="31310" y="0"/>
                          </a:cubicBezTo>
                          <a:cubicBezTo>
                            <a:pt x="48704" y="0"/>
                            <a:pt x="59141" y="13916"/>
                            <a:pt x="59141" y="27831"/>
                          </a:cubicBezTo>
                          <a:lnTo>
                            <a:pt x="59141" y="27831"/>
                          </a:lnTo>
                          <a:close/>
                        </a:path>
                      </a:pathLst>
                    </a:custGeom>
                    <a:solidFill>
                      <a:srgbClr val="F9B2B2"/>
                    </a:solidFill>
                    <a:ln w="34755" cap="flat">
                      <a:noFill/>
                      <a:prstDash val="solid"/>
                      <a:miter/>
                    </a:ln>
                  </p:spPr>
                  <p:txBody>
                    <a:bodyPr rtlCol="0" anchor="ctr"/>
                    <a:lstStyle/>
                    <a:p>
                      <a:endParaRPr lang="en-US"/>
                    </a:p>
                  </p:txBody>
                </p:sp>
                <p:sp>
                  <p:nvSpPr>
                    <p:cNvPr id="976" name="Freeform: Shape 975">
                      <a:extLst>
                        <a:ext uri="{FF2B5EF4-FFF2-40B4-BE49-F238E27FC236}">
                          <a16:creationId xmlns:a16="http://schemas.microsoft.com/office/drawing/2014/main" xmlns="" id="{400F9AD6-6ABA-4BC6-8031-1624CB5C41A5}"/>
                        </a:ext>
                      </a:extLst>
                    </p:cNvPr>
                    <p:cNvSpPr/>
                    <p:nvPr/>
                  </p:nvSpPr>
                  <p:spPr>
                    <a:xfrm>
                      <a:off x="4716019" y="8192717"/>
                      <a:ext cx="52723" cy="52183"/>
                    </a:xfrm>
                    <a:custGeom>
                      <a:avLst/>
                      <a:gdLst>
                        <a:gd name="connsiteX0" fmla="*/ 52724 w 52723"/>
                        <a:gd name="connsiteY0" fmla="*/ 27831 h 52183"/>
                        <a:gd name="connsiteX1" fmla="*/ 24893 w 52723"/>
                        <a:gd name="connsiteY1" fmla="*/ 27831 h 52183"/>
                        <a:gd name="connsiteX2" fmla="*/ 24893 w 52723"/>
                        <a:gd name="connsiteY2" fmla="*/ 52183 h 52183"/>
                        <a:gd name="connsiteX3" fmla="*/ 541 w 52723"/>
                        <a:gd name="connsiteY3" fmla="*/ 24352 h 52183"/>
                        <a:gd name="connsiteX4" fmla="*/ 28372 w 52723"/>
                        <a:gd name="connsiteY4" fmla="*/ 0 h 52183"/>
                        <a:gd name="connsiteX5" fmla="*/ 52724 w 52723"/>
                        <a:gd name="connsiteY5" fmla="*/ 27831 h 52183"/>
                        <a:gd name="connsiteX6" fmla="*/ 52724 w 52723"/>
                        <a:gd name="connsiteY6" fmla="*/ 27831 h 52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723" h="52183">
                          <a:moveTo>
                            <a:pt x="52724" y="27831"/>
                          </a:moveTo>
                          <a:lnTo>
                            <a:pt x="24893" y="27831"/>
                          </a:lnTo>
                          <a:lnTo>
                            <a:pt x="24893" y="52183"/>
                          </a:lnTo>
                          <a:cubicBezTo>
                            <a:pt x="10977" y="52183"/>
                            <a:pt x="-2938" y="38268"/>
                            <a:pt x="541" y="24352"/>
                          </a:cubicBezTo>
                          <a:cubicBezTo>
                            <a:pt x="541" y="10437"/>
                            <a:pt x="14456" y="0"/>
                            <a:pt x="28372" y="0"/>
                          </a:cubicBezTo>
                          <a:cubicBezTo>
                            <a:pt x="42287" y="0"/>
                            <a:pt x="52724" y="13916"/>
                            <a:pt x="52724" y="27831"/>
                          </a:cubicBezTo>
                          <a:lnTo>
                            <a:pt x="52724" y="27831"/>
                          </a:lnTo>
                          <a:close/>
                        </a:path>
                      </a:pathLst>
                    </a:custGeom>
                    <a:solidFill>
                      <a:srgbClr val="F9B1B1"/>
                    </a:solidFill>
                    <a:ln w="34755" cap="flat">
                      <a:noFill/>
                      <a:prstDash val="solid"/>
                      <a:miter/>
                    </a:ln>
                  </p:spPr>
                  <p:txBody>
                    <a:bodyPr rtlCol="0" anchor="ctr"/>
                    <a:lstStyle/>
                    <a:p>
                      <a:endParaRPr lang="en-US"/>
                    </a:p>
                  </p:txBody>
                </p:sp>
                <p:sp>
                  <p:nvSpPr>
                    <p:cNvPr id="977" name="Freeform: Shape 976">
                      <a:extLst>
                        <a:ext uri="{FF2B5EF4-FFF2-40B4-BE49-F238E27FC236}">
                          <a16:creationId xmlns:a16="http://schemas.microsoft.com/office/drawing/2014/main" xmlns="" id="{53529A11-2786-4BBB-8575-E71B00BD6ED2}"/>
                        </a:ext>
                      </a:extLst>
                    </p:cNvPr>
                    <p:cNvSpPr/>
                    <p:nvPr/>
                  </p:nvSpPr>
                  <p:spPr>
                    <a:xfrm>
                      <a:off x="4716019" y="8195521"/>
                      <a:ext cx="52723" cy="49378"/>
                    </a:xfrm>
                    <a:custGeom>
                      <a:avLst/>
                      <a:gdLst>
                        <a:gd name="connsiteX0" fmla="*/ 52724 w 52723"/>
                        <a:gd name="connsiteY0" fmla="*/ 25026 h 49378"/>
                        <a:gd name="connsiteX1" fmla="*/ 24893 w 52723"/>
                        <a:gd name="connsiteY1" fmla="*/ 25026 h 49378"/>
                        <a:gd name="connsiteX2" fmla="*/ 24893 w 52723"/>
                        <a:gd name="connsiteY2" fmla="*/ 49378 h 49378"/>
                        <a:gd name="connsiteX3" fmla="*/ 541 w 52723"/>
                        <a:gd name="connsiteY3" fmla="*/ 21547 h 49378"/>
                        <a:gd name="connsiteX4" fmla="*/ 28372 w 52723"/>
                        <a:gd name="connsiteY4" fmla="*/ 674 h 49378"/>
                        <a:gd name="connsiteX5" fmla="*/ 52724 w 52723"/>
                        <a:gd name="connsiteY5" fmla="*/ 25026 h 49378"/>
                        <a:gd name="connsiteX6" fmla="*/ 52724 w 52723"/>
                        <a:gd name="connsiteY6" fmla="*/ 25026 h 4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723" h="49378">
                          <a:moveTo>
                            <a:pt x="52724" y="25026"/>
                          </a:moveTo>
                          <a:lnTo>
                            <a:pt x="24893" y="25026"/>
                          </a:lnTo>
                          <a:lnTo>
                            <a:pt x="24893" y="49378"/>
                          </a:lnTo>
                          <a:cubicBezTo>
                            <a:pt x="10977" y="49378"/>
                            <a:pt x="-2938" y="35463"/>
                            <a:pt x="541" y="21547"/>
                          </a:cubicBezTo>
                          <a:cubicBezTo>
                            <a:pt x="541" y="7632"/>
                            <a:pt x="14456" y="-2805"/>
                            <a:pt x="28372" y="674"/>
                          </a:cubicBezTo>
                          <a:cubicBezTo>
                            <a:pt x="42287" y="-2805"/>
                            <a:pt x="52724" y="11111"/>
                            <a:pt x="52724" y="25026"/>
                          </a:cubicBezTo>
                          <a:lnTo>
                            <a:pt x="52724" y="25026"/>
                          </a:lnTo>
                          <a:close/>
                        </a:path>
                      </a:pathLst>
                    </a:custGeom>
                    <a:solidFill>
                      <a:srgbClr val="F9B0B0"/>
                    </a:solidFill>
                    <a:ln w="34755" cap="flat">
                      <a:noFill/>
                      <a:prstDash val="solid"/>
                      <a:miter/>
                    </a:ln>
                  </p:spPr>
                  <p:txBody>
                    <a:bodyPr rtlCol="0" anchor="ctr"/>
                    <a:lstStyle/>
                    <a:p>
                      <a:endParaRPr lang="en-US"/>
                    </a:p>
                  </p:txBody>
                </p:sp>
                <p:sp>
                  <p:nvSpPr>
                    <p:cNvPr id="978" name="Freeform: Shape 977">
                      <a:extLst>
                        <a:ext uri="{FF2B5EF4-FFF2-40B4-BE49-F238E27FC236}">
                          <a16:creationId xmlns:a16="http://schemas.microsoft.com/office/drawing/2014/main" xmlns="" id="{F551AB0D-DDC6-4146-A527-DA50B44AD36C}"/>
                        </a:ext>
                      </a:extLst>
                    </p:cNvPr>
                    <p:cNvSpPr/>
                    <p:nvPr/>
                  </p:nvSpPr>
                  <p:spPr>
                    <a:xfrm>
                      <a:off x="4716019" y="8195521"/>
                      <a:ext cx="52723" cy="49378"/>
                    </a:xfrm>
                    <a:custGeom>
                      <a:avLst/>
                      <a:gdLst>
                        <a:gd name="connsiteX0" fmla="*/ 52724 w 52723"/>
                        <a:gd name="connsiteY0" fmla="*/ 25026 h 49378"/>
                        <a:gd name="connsiteX1" fmla="*/ 24893 w 52723"/>
                        <a:gd name="connsiteY1" fmla="*/ 25026 h 49378"/>
                        <a:gd name="connsiteX2" fmla="*/ 24893 w 52723"/>
                        <a:gd name="connsiteY2" fmla="*/ 49378 h 49378"/>
                        <a:gd name="connsiteX3" fmla="*/ 541 w 52723"/>
                        <a:gd name="connsiteY3" fmla="*/ 21547 h 49378"/>
                        <a:gd name="connsiteX4" fmla="*/ 28372 w 52723"/>
                        <a:gd name="connsiteY4" fmla="*/ 674 h 49378"/>
                        <a:gd name="connsiteX5" fmla="*/ 52724 w 52723"/>
                        <a:gd name="connsiteY5" fmla="*/ 25026 h 49378"/>
                        <a:gd name="connsiteX6" fmla="*/ 52724 w 52723"/>
                        <a:gd name="connsiteY6" fmla="*/ 25026 h 4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723" h="49378">
                          <a:moveTo>
                            <a:pt x="52724" y="25026"/>
                          </a:moveTo>
                          <a:lnTo>
                            <a:pt x="24893" y="25026"/>
                          </a:lnTo>
                          <a:lnTo>
                            <a:pt x="24893" y="49378"/>
                          </a:lnTo>
                          <a:cubicBezTo>
                            <a:pt x="10977" y="49378"/>
                            <a:pt x="-2938" y="35463"/>
                            <a:pt x="541" y="21547"/>
                          </a:cubicBezTo>
                          <a:cubicBezTo>
                            <a:pt x="541" y="7632"/>
                            <a:pt x="14456" y="-2805"/>
                            <a:pt x="28372" y="674"/>
                          </a:cubicBezTo>
                          <a:cubicBezTo>
                            <a:pt x="42287" y="-2805"/>
                            <a:pt x="52724" y="11111"/>
                            <a:pt x="52724" y="25026"/>
                          </a:cubicBezTo>
                          <a:lnTo>
                            <a:pt x="52724" y="25026"/>
                          </a:lnTo>
                          <a:close/>
                        </a:path>
                      </a:pathLst>
                    </a:custGeom>
                    <a:solidFill>
                      <a:srgbClr val="F9AFAF"/>
                    </a:solidFill>
                    <a:ln w="34755" cap="flat">
                      <a:noFill/>
                      <a:prstDash val="solid"/>
                      <a:miter/>
                    </a:ln>
                  </p:spPr>
                  <p:txBody>
                    <a:bodyPr rtlCol="0" anchor="ctr"/>
                    <a:lstStyle/>
                    <a:p>
                      <a:endParaRPr lang="en-US"/>
                    </a:p>
                  </p:txBody>
                </p:sp>
                <p:sp>
                  <p:nvSpPr>
                    <p:cNvPr id="979" name="Freeform: Shape 978">
                      <a:extLst>
                        <a:ext uri="{FF2B5EF4-FFF2-40B4-BE49-F238E27FC236}">
                          <a16:creationId xmlns:a16="http://schemas.microsoft.com/office/drawing/2014/main" xmlns="" id="{CC252002-E87F-4C08-BF04-B1EB9808E79F}"/>
                        </a:ext>
                      </a:extLst>
                    </p:cNvPr>
                    <p:cNvSpPr/>
                    <p:nvPr/>
                  </p:nvSpPr>
                  <p:spPr>
                    <a:xfrm>
                      <a:off x="4716019" y="8195521"/>
                      <a:ext cx="52723" cy="45899"/>
                    </a:xfrm>
                    <a:custGeom>
                      <a:avLst/>
                      <a:gdLst>
                        <a:gd name="connsiteX0" fmla="*/ 52724 w 52723"/>
                        <a:gd name="connsiteY0" fmla="*/ 25026 h 45899"/>
                        <a:gd name="connsiteX1" fmla="*/ 24893 w 52723"/>
                        <a:gd name="connsiteY1" fmla="*/ 25026 h 45899"/>
                        <a:gd name="connsiteX2" fmla="*/ 24893 w 52723"/>
                        <a:gd name="connsiteY2" fmla="*/ 45900 h 45899"/>
                        <a:gd name="connsiteX3" fmla="*/ 541 w 52723"/>
                        <a:gd name="connsiteY3" fmla="*/ 21547 h 45899"/>
                        <a:gd name="connsiteX4" fmla="*/ 28372 w 52723"/>
                        <a:gd name="connsiteY4" fmla="*/ 674 h 45899"/>
                        <a:gd name="connsiteX5" fmla="*/ 52724 w 52723"/>
                        <a:gd name="connsiteY5" fmla="*/ 25026 h 45899"/>
                        <a:gd name="connsiteX6" fmla="*/ 52724 w 52723"/>
                        <a:gd name="connsiteY6" fmla="*/ 25026 h 45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723" h="45899">
                          <a:moveTo>
                            <a:pt x="52724" y="25026"/>
                          </a:moveTo>
                          <a:lnTo>
                            <a:pt x="24893" y="25026"/>
                          </a:lnTo>
                          <a:lnTo>
                            <a:pt x="24893" y="45900"/>
                          </a:lnTo>
                          <a:cubicBezTo>
                            <a:pt x="10977" y="45900"/>
                            <a:pt x="-2938" y="31984"/>
                            <a:pt x="541" y="21547"/>
                          </a:cubicBezTo>
                          <a:cubicBezTo>
                            <a:pt x="541" y="7632"/>
                            <a:pt x="14456" y="-2805"/>
                            <a:pt x="28372" y="674"/>
                          </a:cubicBezTo>
                          <a:cubicBezTo>
                            <a:pt x="42287" y="674"/>
                            <a:pt x="52724" y="11111"/>
                            <a:pt x="52724" y="25026"/>
                          </a:cubicBezTo>
                          <a:lnTo>
                            <a:pt x="52724" y="25026"/>
                          </a:lnTo>
                          <a:close/>
                        </a:path>
                      </a:pathLst>
                    </a:custGeom>
                    <a:solidFill>
                      <a:srgbClr val="F9AEAE"/>
                    </a:solidFill>
                    <a:ln w="34755" cap="flat">
                      <a:noFill/>
                      <a:prstDash val="solid"/>
                      <a:miter/>
                    </a:ln>
                  </p:spPr>
                  <p:txBody>
                    <a:bodyPr rtlCol="0" anchor="ctr"/>
                    <a:lstStyle/>
                    <a:p>
                      <a:endParaRPr lang="en-US"/>
                    </a:p>
                  </p:txBody>
                </p:sp>
                <p:sp>
                  <p:nvSpPr>
                    <p:cNvPr id="980" name="Freeform: Shape 979">
                      <a:extLst>
                        <a:ext uri="{FF2B5EF4-FFF2-40B4-BE49-F238E27FC236}">
                          <a16:creationId xmlns:a16="http://schemas.microsoft.com/office/drawing/2014/main" xmlns="" id="{F1BA8FFC-4A58-429A-896D-C9ABBF13EBA2}"/>
                        </a:ext>
                      </a:extLst>
                    </p:cNvPr>
                    <p:cNvSpPr/>
                    <p:nvPr/>
                  </p:nvSpPr>
                  <p:spPr>
                    <a:xfrm>
                      <a:off x="4716559" y="8195521"/>
                      <a:ext cx="52183" cy="45899"/>
                    </a:xfrm>
                    <a:custGeom>
                      <a:avLst/>
                      <a:gdLst>
                        <a:gd name="connsiteX0" fmla="*/ 52183 w 52183"/>
                        <a:gd name="connsiteY0" fmla="*/ 25026 h 45899"/>
                        <a:gd name="connsiteX1" fmla="*/ 24352 w 52183"/>
                        <a:gd name="connsiteY1" fmla="*/ 25026 h 45899"/>
                        <a:gd name="connsiteX2" fmla="*/ 24352 w 52183"/>
                        <a:gd name="connsiteY2" fmla="*/ 45900 h 45899"/>
                        <a:gd name="connsiteX3" fmla="*/ 0 w 52183"/>
                        <a:gd name="connsiteY3" fmla="*/ 21547 h 45899"/>
                        <a:gd name="connsiteX4" fmla="*/ 27831 w 52183"/>
                        <a:gd name="connsiteY4" fmla="*/ 674 h 45899"/>
                        <a:gd name="connsiteX5" fmla="*/ 52183 w 52183"/>
                        <a:gd name="connsiteY5" fmla="*/ 25026 h 45899"/>
                        <a:gd name="connsiteX6" fmla="*/ 52183 w 52183"/>
                        <a:gd name="connsiteY6" fmla="*/ 25026 h 45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83" h="45899">
                          <a:moveTo>
                            <a:pt x="52183" y="25026"/>
                          </a:moveTo>
                          <a:lnTo>
                            <a:pt x="24352" y="25026"/>
                          </a:lnTo>
                          <a:lnTo>
                            <a:pt x="24352" y="45900"/>
                          </a:lnTo>
                          <a:cubicBezTo>
                            <a:pt x="10436" y="45900"/>
                            <a:pt x="0" y="31984"/>
                            <a:pt x="0" y="21547"/>
                          </a:cubicBezTo>
                          <a:cubicBezTo>
                            <a:pt x="0" y="7632"/>
                            <a:pt x="13915" y="-2805"/>
                            <a:pt x="27831" y="674"/>
                          </a:cubicBezTo>
                          <a:cubicBezTo>
                            <a:pt x="41746" y="674"/>
                            <a:pt x="52183" y="11111"/>
                            <a:pt x="52183" y="25026"/>
                          </a:cubicBezTo>
                          <a:lnTo>
                            <a:pt x="52183" y="25026"/>
                          </a:lnTo>
                          <a:close/>
                        </a:path>
                      </a:pathLst>
                    </a:custGeom>
                    <a:solidFill>
                      <a:srgbClr val="F9ADAD"/>
                    </a:solidFill>
                    <a:ln w="34755" cap="flat">
                      <a:noFill/>
                      <a:prstDash val="solid"/>
                      <a:miter/>
                    </a:ln>
                  </p:spPr>
                  <p:txBody>
                    <a:bodyPr rtlCol="0" anchor="ctr"/>
                    <a:lstStyle/>
                    <a:p>
                      <a:endParaRPr lang="en-US"/>
                    </a:p>
                  </p:txBody>
                </p:sp>
                <p:sp>
                  <p:nvSpPr>
                    <p:cNvPr id="981" name="Freeform: Shape 980">
                      <a:extLst>
                        <a:ext uri="{FF2B5EF4-FFF2-40B4-BE49-F238E27FC236}">
                          <a16:creationId xmlns:a16="http://schemas.microsoft.com/office/drawing/2014/main" xmlns="" id="{7E7E135F-7B4F-42B0-A1C4-54B2AEB6220E}"/>
                        </a:ext>
                      </a:extLst>
                    </p:cNvPr>
                    <p:cNvSpPr/>
                    <p:nvPr/>
                  </p:nvSpPr>
                  <p:spPr>
                    <a:xfrm>
                      <a:off x="4716559" y="8195521"/>
                      <a:ext cx="52183" cy="45899"/>
                    </a:xfrm>
                    <a:custGeom>
                      <a:avLst/>
                      <a:gdLst>
                        <a:gd name="connsiteX0" fmla="*/ 52183 w 52183"/>
                        <a:gd name="connsiteY0" fmla="*/ 25026 h 45899"/>
                        <a:gd name="connsiteX1" fmla="*/ 24352 w 52183"/>
                        <a:gd name="connsiteY1" fmla="*/ 25026 h 45899"/>
                        <a:gd name="connsiteX2" fmla="*/ 24352 w 52183"/>
                        <a:gd name="connsiteY2" fmla="*/ 45900 h 45899"/>
                        <a:gd name="connsiteX3" fmla="*/ 0 w 52183"/>
                        <a:gd name="connsiteY3" fmla="*/ 21547 h 45899"/>
                        <a:gd name="connsiteX4" fmla="*/ 27831 w 52183"/>
                        <a:gd name="connsiteY4" fmla="*/ 674 h 45899"/>
                        <a:gd name="connsiteX5" fmla="*/ 52183 w 52183"/>
                        <a:gd name="connsiteY5" fmla="*/ 25026 h 45899"/>
                        <a:gd name="connsiteX6" fmla="*/ 52183 w 52183"/>
                        <a:gd name="connsiteY6" fmla="*/ 25026 h 45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83" h="45899">
                          <a:moveTo>
                            <a:pt x="52183" y="25026"/>
                          </a:moveTo>
                          <a:lnTo>
                            <a:pt x="24352" y="25026"/>
                          </a:lnTo>
                          <a:lnTo>
                            <a:pt x="24352" y="45900"/>
                          </a:lnTo>
                          <a:cubicBezTo>
                            <a:pt x="10436" y="45900"/>
                            <a:pt x="0" y="31984"/>
                            <a:pt x="0" y="21547"/>
                          </a:cubicBezTo>
                          <a:cubicBezTo>
                            <a:pt x="0" y="7632"/>
                            <a:pt x="13915" y="-2805"/>
                            <a:pt x="27831" y="674"/>
                          </a:cubicBezTo>
                          <a:cubicBezTo>
                            <a:pt x="41746" y="674"/>
                            <a:pt x="52183" y="11111"/>
                            <a:pt x="52183" y="25026"/>
                          </a:cubicBezTo>
                          <a:lnTo>
                            <a:pt x="52183" y="25026"/>
                          </a:lnTo>
                          <a:close/>
                        </a:path>
                      </a:pathLst>
                    </a:custGeom>
                    <a:solidFill>
                      <a:srgbClr val="F9ACAC"/>
                    </a:solidFill>
                    <a:ln w="34755" cap="flat">
                      <a:noFill/>
                      <a:prstDash val="solid"/>
                      <a:miter/>
                    </a:ln>
                  </p:spPr>
                  <p:txBody>
                    <a:bodyPr rtlCol="0" anchor="ctr"/>
                    <a:lstStyle/>
                    <a:p>
                      <a:endParaRPr lang="en-US"/>
                    </a:p>
                  </p:txBody>
                </p:sp>
                <p:sp>
                  <p:nvSpPr>
                    <p:cNvPr id="982" name="Freeform: Shape 981">
                      <a:extLst>
                        <a:ext uri="{FF2B5EF4-FFF2-40B4-BE49-F238E27FC236}">
                          <a16:creationId xmlns:a16="http://schemas.microsoft.com/office/drawing/2014/main" xmlns="" id="{D2FC2CB4-3017-4166-961C-C48A3A995CD7}"/>
                        </a:ext>
                      </a:extLst>
                    </p:cNvPr>
                    <p:cNvSpPr/>
                    <p:nvPr/>
                  </p:nvSpPr>
                  <p:spPr>
                    <a:xfrm>
                      <a:off x="4716559" y="8196196"/>
                      <a:ext cx="52183" cy="45225"/>
                    </a:xfrm>
                    <a:custGeom>
                      <a:avLst/>
                      <a:gdLst>
                        <a:gd name="connsiteX0" fmla="*/ 52183 w 52183"/>
                        <a:gd name="connsiteY0" fmla="*/ 24352 h 45225"/>
                        <a:gd name="connsiteX1" fmla="*/ 24352 w 52183"/>
                        <a:gd name="connsiteY1" fmla="*/ 24352 h 45225"/>
                        <a:gd name="connsiteX2" fmla="*/ 24352 w 52183"/>
                        <a:gd name="connsiteY2" fmla="*/ 45225 h 45225"/>
                        <a:gd name="connsiteX3" fmla="*/ 0 w 52183"/>
                        <a:gd name="connsiteY3" fmla="*/ 20873 h 45225"/>
                        <a:gd name="connsiteX4" fmla="*/ 27831 w 52183"/>
                        <a:gd name="connsiteY4" fmla="*/ 0 h 45225"/>
                        <a:gd name="connsiteX5" fmla="*/ 52183 w 52183"/>
                        <a:gd name="connsiteY5" fmla="*/ 24352 h 45225"/>
                        <a:gd name="connsiteX6" fmla="*/ 52183 w 52183"/>
                        <a:gd name="connsiteY6" fmla="*/ 24352 h 45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83" h="45225">
                          <a:moveTo>
                            <a:pt x="52183" y="24352"/>
                          </a:moveTo>
                          <a:lnTo>
                            <a:pt x="24352" y="24352"/>
                          </a:lnTo>
                          <a:lnTo>
                            <a:pt x="24352" y="45225"/>
                          </a:lnTo>
                          <a:cubicBezTo>
                            <a:pt x="10436" y="45225"/>
                            <a:pt x="0" y="34789"/>
                            <a:pt x="0" y="20873"/>
                          </a:cubicBezTo>
                          <a:cubicBezTo>
                            <a:pt x="0" y="6958"/>
                            <a:pt x="13915" y="0"/>
                            <a:pt x="27831" y="0"/>
                          </a:cubicBezTo>
                          <a:cubicBezTo>
                            <a:pt x="41746" y="0"/>
                            <a:pt x="52183" y="10437"/>
                            <a:pt x="52183" y="24352"/>
                          </a:cubicBezTo>
                          <a:lnTo>
                            <a:pt x="52183" y="24352"/>
                          </a:lnTo>
                          <a:close/>
                        </a:path>
                      </a:pathLst>
                    </a:custGeom>
                    <a:solidFill>
                      <a:srgbClr val="F9ABAB"/>
                    </a:solidFill>
                    <a:ln w="34755" cap="flat">
                      <a:noFill/>
                      <a:prstDash val="solid"/>
                      <a:miter/>
                    </a:ln>
                  </p:spPr>
                  <p:txBody>
                    <a:bodyPr rtlCol="0" anchor="ctr"/>
                    <a:lstStyle/>
                    <a:p>
                      <a:endParaRPr lang="en-US"/>
                    </a:p>
                  </p:txBody>
                </p:sp>
                <p:sp>
                  <p:nvSpPr>
                    <p:cNvPr id="983" name="Freeform: Shape 982">
                      <a:extLst>
                        <a:ext uri="{FF2B5EF4-FFF2-40B4-BE49-F238E27FC236}">
                          <a16:creationId xmlns:a16="http://schemas.microsoft.com/office/drawing/2014/main" xmlns="" id="{F7835D82-7BBB-4586-9FFF-3DE7A5EB2DFE}"/>
                        </a:ext>
                      </a:extLst>
                    </p:cNvPr>
                    <p:cNvSpPr/>
                    <p:nvPr/>
                  </p:nvSpPr>
                  <p:spPr>
                    <a:xfrm>
                      <a:off x="4713080" y="8196196"/>
                      <a:ext cx="52849" cy="45225"/>
                    </a:xfrm>
                    <a:custGeom>
                      <a:avLst/>
                      <a:gdLst>
                        <a:gd name="connsiteX0" fmla="*/ 52183 w 52849"/>
                        <a:gd name="connsiteY0" fmla="*/ 24352 h 45225"/>
                        <a:gd name="connsiteX1" fmla="*/ 24352 w 52849"/>
                        <a:gd name="connsiteY1" fmla="*/ 24352 h 45225"/>
                        <a:gd name="connsiteX2" fmla="*/ 24352 w 52849"/>
                        <a:gd name="connsiteY2" fmla="*/ 45225 h 45225"/>
                        <a:gd name="connsiteX3" fmla="*/ 0 w 52849"/>
                        <a:gd name="connsiteY3" fmla="*/ 20873 h 45225"/>
                        <a:gd name="connsiteX4" fmla="*/ 27831 w 52849"/>
                        <a:gd name="connsiteY4" fmla="*/ 0 h 45225"/>
                        <a:gd name="connsiteX5" fmla="*/ 52183 w 52849"/>
                        <a:gd name="connsiteY5" fmla="*/ 24352 h 45225"/>
                        <a:gd name="connsiteX6" fmla="*/ 52183 w 52849"/>
                        <a:gd name="connsiteY6" fmla="*/ 24352 h 45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849" h="45225">
                          <a:moveTo>
                            <a:pt x="52183" y="24352"/>
                          </a:moveTo>
                          <a:lnTo>
                            <a:pt x="24352" y="24352"/>
                          </a:lnTo>
                          <a:lnTo>
                            <a:pt x="24352" y="45225"/>
                          </a:lnTo>
                          <a:cubicBezTo>
                            <a:pt x="10437" y="45225"/>
                            <a:pt x="0" y="34789"/>
                            <a:pt x="0" y="20873"/>
                          </a:cubicBezTo>
                          <a:cubicBezTo>
                            <a:pt x="0" y="6958"/>
                            <a:pt x="13916" y="0"/>
                            <a:pt x="27831" y="0"/>
                          </a:cubicBezTo>
                          <a:cubicBezTo>
                            <a:pt x="45225" y="0"/>
                            <a:pt x="55662" y="10437"/>
                            <a:pt x="52183" y="24352"/>
                          </a:cubicBezTo>
                          <a:lnTo>
                            <a:pt x="52183" y="24352"/>
                          </a:lnTo>
                          <a:close/>
                        </a:path>
                      </a:pathLst>
                    </a:custGeom>
                    <a:solidFill>
                      <a:srgbClr val="F9AAAA"/>
                    </a:solidFill>
                    <a:ln w="34755" cap="flat">
                      <a:noFill/>
                      <a:prstDash val="solid"/>
                      <a:miter/>
                    </a:ln>
                  </p:spPr>
                  <p:txBody>
                    <a:bodyPr rtlCol="0" anchor="ctr"/>
                    <a:lstStyle/>
                    <a:p>
                      <a:endParaRPr lang="en-US"/>
                    </a:p>
                  </p:txBody>
                </p:sp>
                <p:sp>
                  <p:nvSpPr>
                    <p:cNvPr id="984" name="Freeform: Shape 983">
                      <a:extLst>
                        <a:ext uri="{FF2B5EF4-FFF2-40B4-BE49-F238E27FC236}">
                          <a16:creationId xmlns:a16="http://schemas.microsoft.com/office/drawing/2014/main" xmlns="" id="{E848F182-6B21-4488-8BF9-D7625D087100}"/>
                        </a:ext>
                      </a:extLst>
                    </p:cNvPr>
                    <p:cNvSpPr/>
                    <p:nvPr/>
                  </p:nvSpPr>
                  <p:spPr>
                    <a:xfrm>
                      <a:off x="4713080" y="8196196"/>
                      <a:ext cx="52849" cy="45225"/>
                    </a:xfrm>
                    <a:custGeom>
                      <a:avLst/>
                      <a:gdLst>
                        <a:gd name="connsiteX0" fmla="*/ 52183 w 52849"/>
                        <a:gd name="connsiteY0" fmla="*/ 24352 h 45225"/>
                        <a:gd name="connsiteX1" fmla="*/ 24352 w 52849"/>
                        <a:gd name="connsiteY1" fmla="*/ 24352 h 45225"/>
                        <a:gd name="connsiteX2" fmla="*/ 24352 w 52849"/>
                        <a:gd name="connsiteY2" fmla="*/ 45225 h 45225"/>
                        <a:gd name="connsiteX3" fmla="*/ 0 w 52849"/>
                        <a:gd name="connsiteY3" fmla="*/ 20873 h 45225"/>
                        <a:gd name="connsiteX4" fmla="*/ 27831 w 52849"/>
                        <a:gd name="connsiteY4" fmla="*/ 0 h 45225"/>
                        <a:gd name="connsiteX5" fmla="*/ 52183 w 52849"/>
                        <a:gd name="connsiteY5" fmla="*/ 24352 h 45225"/>
                        <a:gd name="connsiteX6" fmla="*/ 52183 w 52849"/>
                        <a:gd name="connsiteY6" fmla="*/ 24352 h 45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849" h="45225">
                          <a:moveTo>
                            <a:pt x="52183" y="24352"/>
                          </a:moveTo>
                          <a:lnTo>
                            <a:pt x="24352" y="24352"/>
                          </a:lnTo>
                          <a:lnTo>
                            <a:pt x="24352" y="45225"/>
                          </a:lnTo>
                          <a:cubicBezTo>
                            <a:pt x="10437" y="45225"/>
                            <a:pt x="0" y="34789"/>
                            <a:pt x="0" y="20873"/>
                          </a:cubicBezTo>
                          <a:cubicBezTo>
                            <a:pt x="0" y="6958"/>
                            <a:pt x="13916" y="0"/>
                            <a:pt x="27831" y="0"/>
                          </a:cubicBezTo>
                          <a:cubicBezTo>
                            <a:pt x="45225" y="0"/>
                            <a:pt x="55662" y="10437"/>
                            <a:pt x="52183" y="24352"/>
                          </a:cubicBezTo>
                          <a:lnTo>
                            <a:pt x="52183" y="24352"/>
                          </a:lnTo>
                          <a:close/>
                        </a:path>
                      </a:pathLst>
                    </a:custGeom>
                    <a:solidFill>
                      <a:srgbClr val="F9A9A9"/>
                    </a:solidFill>
                    <a:ln w="34755" cap="flat">
                      <a:noFill/>
                      <a:prstDash val="solid"/>
                      <a:miter/>
                    </a:ln>
                  </p:spPr>
                  <p:txBody>
                    <a:bodyPr rtlCol="0" anchor="ctr"/>
                    <a:lstStyle/>
                    <a:p>
                      <a:endParaRPr lang="en-US"/>
                    </a:p>
                  </p:txBody>
                </p:sp>
                <p:sp>
                  <p:nvSpPr>
                    <p:cNvPr id="985" name="Freeform: Shape 984">
                      <a:extLst>
                        <a:ext uri="{FF2B5EF4-FFF2-40B4-BE49-F238E27FC236}">
                          <a16:creationId xmlns:a16="http://schemas.microsoft.com/office/drawing/2014/main" xmlns="" id="{59A8E851-A6D1-445D-8A67-FAFA7A61246F}"/>
                        </a:ext>
                      </a:extLst>
                    </p:cNvPr>
                    <p:cNvSpPr/>
                    <p:nvPr/>
                  </p:nvSpPr>
                  <p:spPr>
                    <a:xfrm>
                      <a:off x="4713080" y="8196196"/>
                      <a:ext cx="52723" cy="45225"/>
                    </a:xfrm>
                    <a:custGeom>
                      <a:avLst/>
                      <a:gdLst>
                        <a:gd name="connsiteX0" fmla="*/ 52183 w 52723"/>
                        <a:gd name="connsiteY0" fmla="*/ 24352 h 45225"/>
                        <a:gd name="connsiteX1" fmla="*/ 24352 w 52723"/>
                        <a:gd name="connsiteY1" fmla="*/ 24352 h 45225"/>
                        <a:gd name="connsiteX2" fmla="*/ 24352 w 52723"/>
                        <a:gd name="connsiteY2" fmla="*/ 45225 h 45225"/>
                        <a:gd name="connsiteX3" fmla="*/ 0 w 52723"/>
                        <a:gd name="connsiteY3" fmla="*/ 20873 h 45225"/>
                        <a:gd name="connsiteX4" fmla="*/ 27831 w 52723"/>
                        <a:gd name="connsiteY4" fmla="*/ 0 h 45225"/>
                        <a:gd name="connsiteX5" fmla="*/ 52183 w 52723"/>
                        <a:gd name="connsiteY5" fmla="*/ 24352 h 45225"/>
                        <a:gd name="connsiteX6" fmla="*/ 52183 w 52723"/>
                        <a:gd name="connsiteY6" fmla="*/ 24352 h 45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723" h="45225">
                          <a:moveTo>
                            <a:pt x="52183" y="24352"/>
                          </a:moveTo>
                          <a:lnTo>
                            <a:pt x="24352" y="24352"/>
                          </a:lnTo>
                          <a:lnTo>
                            <a:pt x="24352" y="45225"/>
                          </a:lnTo>
                          <a:cubicBezTo>
                            <a:pt x="10437" y="45225"/>
                            <a:pt x="0" y="34789"/>
                            <a:pt x="0" y="20873"/>
                          </a:cubicBezTo>
                          <a:cubicBezTo>
                            <a:pt x="0" y="6958"/>
                            <a:pt x="13916" y="0"/>
                            <a:pt x="27831" y="0"/>
                          </a:cubicBezTo>
                          <a:cubicBezTo>
                            <a:pt x="41747" y="0"/>
                            <a:pt x="55662" y="10437"/>
                            <a:pt x="52183" y="24352"/>
                          </a:cubicBezTo>
                          <a:lnTo>
                            <a:pt x="52183" y="24352"/>
                          </a:lnTo>
                          <a:close/>
                        </a:path>
                      </a:pathLst>
                    </a:custGeom>
                    <a:solidFill>
                      <a:srgbClr val="F8A8A8"/>
                    </a:solidFill>
                    <a:ln w="34755" cap="flat">
                      <a:noFill/>
                      <a:prstDash val="solid"/>
                      <a:miter/>
                    </a:ln>
                  </p:spPr>
                  <p:txBody>
                    <a:bodyPr rtlCol="0" anchor="ctr"/>
                    <a:lstStyle/>
                    <a:p>
                      <a:endParaRPr lang="en-US"/>
                    </a:p>
                  </p:txBody>
                </p:sp>
                <p:sp>
                  <p:nvSpPr>
                    <p:cNvPr id="986" name="Freeform: Shape 985">
                      <a:extLst>
                        <a:ext uri="{FF2B5EF4-FFF2-40B4-BE49-F238E27FC236}">
                          <a16:creationId xmlns:a16="http://schemas.microsoft.com/office/drawing/2014/main" xmlns="" id="{AD3B3467-9AE8-4DDA-BED0-D4600F432569}"/>
                        </a:ext>
                      </a:extLst>
                    </p:cNvPr>
                    <p:cNvSpPr/>
                    <p:nvPr/>
                  </p:nvSpPr>
                  <p:spPr>
                    <a:xfrm>
                      <a:off x="4716559" y="8196196"/>
                      <a:ext cx="48704" cy="45225"/>
                    </a:xfrm>
                    <a:custGeom>
                      <a:avLst/>
                      <a:gdLst>
                        <a:gd name="connsiteX0" fmla="*/ 48704 w 48704"/>
                        <a:gd name="connsiteY0" fmla="*/ 24352 h 45225"/>
                        <a:gd name="connsiteX1" fmla="*/ 24352 w 48704"/>
                        <a:gd name="connsiteY1" fmla="*/ 24352 h 45225"/>
                        <a:gd name="connsiteX2" fmla="*/ 24352 w 48704"/>
                        <a:gd name="connsiteY2" fmla="*/ 45225 h 45225"/>
                        <a:gd name="connsiteX3" fmla="*/ 0 w 48704"/>
                        <a:gd name="connsiteY3" fmla="*/ 20873 h 45225"/>
                        <a:gd name="connsiteX4" fmla="*/ 27831 w 48704"/>
                        <a:gd name="connsiteY4" fmla="*/ 0 h 45225"/>
                        <a:gd name="connsiteX5" fmla="*/ 48704 w 48704"/>
                        <a:gd name="connsiteY5" fmla="*/ 24352 h 45225"/>
                        <a:gd name="connsiteX6" fmla="*/ 48704 w 48704"/>
                        <a:gd name="connsiteY6" fmla="*/ 24352 h 45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704" h="45225">
                          <a:moveTo>
                            <a:pt x="48704" y="24352"/>
                          </a:moveTo>
                          <a:lnTo>
                            <a:pt x="24352" y="24352"/>
                          </a:lnTo>
                          <a:lnTo>
                            <a:pt x="24352" y="45225"/>
                          </a:lnTo>
                          <a:cubicBezTo>
                            <a:pt x="10436" y="45225"/>
                            <a:pt x="0" y="34789"/>
                            <a:pt x="0" y="20873"/>
                          </a:cubicBezTo>
                          <a:cubicBezTo>
                            <a:pt x="0" y="10437"/>
                            <a:pt x="13915" y="0"/>
                            <a:pt x="27831" y="0"/>
                          </a:cubicBezTo>
                          <a:cubicBezTo>
                            <a:pt x="38268" y="0"/>
                            <a:pt x="48704" y="10437"/>
                            <a:pt x="48704" y="24352"/>
                          </a:cubicBezTo>
                          <a:lnTo>
                            <a:pt x="48704" y="24352"/>
                          </a:lnTo>
                          <a:close/>
                        </a:path>
                      </a:pathLst>
                    </a:custGeom>
                    <a:solidFill>
                      <a:srgbClr val="F8A7A7"/>
                    </a:solidFill>
                    <a:ln w="34755" cap="flat">
                      <a:noFill/>
                      <a:prstDash val="solid"/>
                      <a:miter/>
                    </a:ln>
                  </p:spPr>
                  <p:txBody>
                    <a:bodyPr rtlCol="0" anchor="ctr"/>
                    <a:lstStyle/>
                    <a:p>
                      <a:endParaRPr lang="en-US"/>
                    </a:p>
                  </p:txBody>
                </p:sp>
                <p:sp>
                  <p:nvSpPr>
                    <p:cNvPr id="987" name="Freeform: Shape 986">
                      <a:extLst>
                        <a:ext uri="{FF2B5EF4-FFF2-40B4-BE49-F238E27FC236}">
                          <a16:creationId xmlns:a16="http://schemas.microsoft.com/office/drawing/2014/main" xmlns="" id="{92EB01BB-572B-44E2-9DA6-DCCB6233144F}"/>
                        </a:ext>
                      </a:extLst>
                    </p:cNvPr>
                    <p:cNvSpPr/>
                    <p:nvPr/>
                  </p:nvSpPr>
                  <p:spPr>
                    <a:xfrm>
                      <a:off x="4716559" y="8196196"/>
                      <a:ext cx="48704" cy="45225"/>
                    </a:xfrm>
                    <a:custGeom>
                      <a:avLst/>
                      <a:gdLst>
                        <a:gd name="connsiteX0" fmla="*/ 48704 w 48704"/>
                        <a:gd name="connsiteY0" fmla="*/ 24352 h 45225"/>
                        <a:gd name="connsiteX1" fmla="*/ 24352 w 48704"/>
                        <a:gd name="connsiteY1" fmla="*/ 24352 h 45225"/>
                        <a:gd name="connsiteX2" fmla="*/ 24352 w 48704"/>
                        <a:gd name="connsiteY2" fmla="*/ 45225 h 45225"/>
                        <a:gd name="connsiteX3" fmla="*/ 0 w 48704"/>
                        <a:gd name="connsiteY3" fmla="*/ 20873 h 45225"/>
                        <a:gd name="connsiteX4" fmla="*/ 24352 w 48704"/>
                        <a:gd name="connsiteY4" fmla="*/ 0 h 45225"/>
                        <a:gd name="connsiteX5" fmla="*/ 48704 w 48704"/>
                        <a:gd name="connsiteY5" fmla="*/ 24352 h 45225"/>
                        <a:gd name="connsiteX6" fmla="*/ 48704 w 48704"/>
                        <a:gd name="connsiteY6" fmla="*/ 24352 h 45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704" h="45225">
                          <a:moveTo>
                            <a:pt x="48704" y="24352"/>
                          </a:moveTo>
                          <a:lnTo>
                            <a:pt x="24352" y="24352"/>
                          </a:lnTo>
                          <a:lnTo>
                            <a:pt x="24352" y="45225"/>
                          </a:lnTo>
                          <a:cubicBezTo>
                            <a:pt x="10436" y="45225"/>
                            <a:pt x="0" y="34789"/>
                            <a:pt x="0" y="20873"/>
                          </a:cubicBezTo>
                          <a:cubicBezTo>
                            <a:pt x="0" y="10437"/>
                            <a:pt x="13915" y="0"/>
                            <a:pt x="24352" y="0"/>
                          </a:cubicBezTo>
                          <a:cubicBezTo>
                            <a:pt x="38268" y="0"/>
                            <a:pt x="48704" y="10437"/>
                            <a:pt x="48704" y="24352"/>
                          </a:cubicBezTo>
                          <a:lnTo>
                            <a:pt x="48704" y="24352"/>
                          </a:lnTo>
                          <a:close/>
                        </a:path>
                      </a:pathLst>
                    </a:custGeom>
                    <a:solidFill>
                      <a:srgbClr val="F8A6A6"/>
                    </a:solidFill>
                    <a:ln w="34755" cap="flat">
                      <a:noFill/>
                      <a:prstDash val="solid"/>
                      <a:miter/>
                    </a:ln>
                  </p:spPr>
                  <p:txBody>
                    <a:bodyPr rtlCol="0" anchor="ctr"/>
                    <a:lstStyle/>
                    <a:p>
                      <a:endParaRPr lang="en-US"/>
                    </a:p>
                  </p:txBody>
                </p:sp>
                <p:sp>
                  <p:nvSpPr>
                    <p:cNvPr id="988" name="Freeform: Shape 987">
                      <a:extLst>
                        <a:ext uri="{FF2B5EF4-FFF2-40B4-BE49-F238E27FC236}">
                          <a16:creationId xmlns:a16="http://schemas.microsoft.com/office/drawing/2014/main" xmlns="" id="{AED447C3-FB10-4777-983D-C9EEC8E35CFD}"/>
                        </a:ext>
                      </a:extLst>
                    </p:cNvPr>
                    <p:cNvSpPr/>
                    <p:nvPr/>
                  </p:nvSpPr>
                  <p:spPr>
                    <a:xfrm>
                      <a:off x="4719364" y="8196196"/>
                      <a:ext cx="45899" cy="45225"/>
                    </a:xfrm>
                    <a:custGeom>
                      <a:avLst/>
                      <a:gdLst>
                        <a:gd name="connsiteX0" fmla="*/ 45899 w 45899"/>
                        <a:gd name="connsiteY0" fmla="*/ 24352 h 45225"/>
                        <a:gd name="connsiteX1" fmla="*/ 21547 w 45899"/>
                        <a:gd name="connsiteY1" fmla="*/ 24352 h 45225"/>
                        <a:gd name="connsiteX2" fmla="*/ 21547 w 45899"/>
                        <a:gd name="connsiteY2" fmla="*/ 45225 h 45225"/>
                        <a:gd name="connsiteX3" fmla="*/ 674 w 45899"/>
                        <a:gd name="connsiteY3" fmla="*/ 20873 h 45225"/>
                        <a:gd name="connsiteX4" fmla="*/ 25026 w 45899"/>
                        <a:gd name="connsiteY4" fmla="*/ 0 h 45225"/>
                        <a:gd name="connsiteX5" fmla="*/ 45899 w 45899"/>
                        <a:gd name="connsiteY5" fmla="*/ 24352 h 45225"/>
                        <a:gd name="connsiteX6" fmla="*/ 45899 w 45899"/>
                        <a:gd name="connsiteY6" fmla="*/ 24352 h 45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899" h="45225">
                          <a:moveTo>
                            <a:pt x="45899" y="24352"/>
                          </a:moveTo>
                          <a:lnTo>
                            <a:pt x="21547" y="24352"/>
                          </a:lnTo>
                          <a:lnTo>
                            <a:pt x="21547" y="45225"/>
                          </a:lnTo>
                          <a:cubicBezTo>
                            <a:pt x="7632" y="45225"/>
                            <a:pt x="-2805" y="34789"/>
                            <a:pt x="674" y="20873"/>
                          </a:cubicBezTo>
                          <a:cubicBezTo>
                            <a:pt x="674" y="10437"/>
                            <a:pt x="14590" y="0"/>
                            <a:pt x="25026" y="0"/>
                          </a:cubicBezTo>
                          <a:cubicBezTo>
                            <a:pt x="35463" y="0"/>
                            <a:pt x="45899" y="10437"/>
                            <a:pt x="45899" y="24352"/>
                          </a:cubicBezTo>
                          <a:lnTo>
                            <a:pt x="45899" y="24352"/>
                          </a:lnTo>
                          <a:close/>
                        </a:path>
                      </a:pathLst>
                    </a:custGeom>
                    <a:solidFill>
                      <a:srgbClr val="F8A5A5"/>
                    </a:solidFill>
                    <a:ln w="34755" cap="flat">
                      <a:noFill/>
                      <a:prstDash val="solid"/>
                      <a:miter/>
                    </a:ln>
                  </p:spPr>
                  <p:txBody>
                    <a:bodyPr rtlCol="0" anchor="ctr"/>
                    <a:lstStyle/>
                    <a:p>
                      <a:endParaRPr lang="en-US"/>
                    </a:p>
                  </p:txBody>
                </p:sp>
                <p:sp>
                  <p:nvSpPr>
                    <p:cNvPr id="989" name="Freeform: Shape 988">
                      <a:extLst>
                        <a:ext uri="{FF2B5EF4-FFF2-40B4-BE49-F238E27FC236}">
                          <a16:creationId xmlns:a16="http://schemas.microsoft.com/office/drawing/2014/main" xmlns="" id="{AF8576C5-51FA-4B73-AA9D-F7C841B139D7}"/>
                        </a:ext>
                      </a:extLst>
                    </p:cNvPr>
                    <p:cNvSpPr/>
                    <p:nvPr/>
                  </p:nvSpPr>
                  <p:spPr>
                    <a:xfrm>
                      <a:off x="4719364" y="8196196"/>
                      <a:ext cx="45899" cy="45225"/>
                    </a:xfrm>
                    <a:custGeom>
                      <a:avLst/>
                      <a:gdLst>
                        <a:gd name="connsiteX0" fmla="*/ 45899 w 45899"/>
                        <a:gd name="connsiteY0" fmla="*/ 24352 h 45225"/>
                        <a:gd name="connsiteX1" fmla="*/ 21547 w 45899"/>
                        <a:gd name="connsiteY1" fmla="*/ 24352 h 45225"/>
                        <a:gd name="connsiteX2" fmla="*/ 21547 w 45899"/>
                        <a:gd name="connsiteY2" fmla="*/ 45225 h 45225"/>
                        <a:gd name="connsiteX3" fmla="*/ 674 w 45899"/>
                        <a:gd name="connsiteY3" fmla="*/ 20873 h 45225"/>
                        <a:gd name="connsiteX4" fmla="*/ 25026 w 45899"/>
                        <a:gd name="connsiteY4" fmla="*/ 0 h 45225"/>
                        <a:gd name="connsiteX5" fmla="*/ 45899 w 45899"/>
                        <a:gd name="connsiteY5" fmla="*/ 24352 h 45225"/>
                        <a:gd name="connsiteX6" fmla="*/ 45899 w 45899"/>
                        <a:gd name="connsiteY6" fmla="*/ 24352 h 45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899" h="45225">
                          <a:moveTo>
                            <a:pt x="45899" y="24352"/>
                          </a:moveTo>
                          <a:lnTo>
                            <a:pt x="21547" y="24352"/>
                          </a:lnTo>
                          <a:lnTo>
                            <a:pt x="21547" y="45225"/>
                          </a:lnTo>
                          <a:cubicBezTo>
                            <a:pt x="7632" y="45225"/>
                            <a:pt x="-2805" y="34789"/>
                            <a:pt x="674" y="20873"/>
                          </a:cubicBezTo>
                          <a:cubicBezTo>
                            <a:pt x="674" y="10437"/>
                            <a:pt x="11111" y="0"/>
                            <a:pt x="25026" y="0"/>
                          </a:cubicBezTo>
                          <a:cubicBezTo>
                            <a:pt x="35463" y="0"/>
                            <a:pt x="45899" y="10437"/>
                            <a:pt x="45899" y="24352"/>
                          </a:cubicBezTo>
                          <a:lnTo>
                            <a:pt x="45899" y="24352"/>
                          </a:lnTo>
                          <a:close/>
                        </a:path>
                      </a:pathLst>
                    </a:custGeom>
                    <a:solidFill>
                      <a:srgbClr val="F8A4A4"/>
                    </a:solidFill>
                    <a:ln w="34755" cap="flat">
                      <a:noFill/>
                      <a:prstDash val="solid"/>
                      <a:miter/>
                    </a:ln>
                  </p:spPr>
                  <p:txBody>
                    <a:bodyPr rtlCol="0" anchor="ctr"/>
                    <a:lstStyle/>
                    <a:p>
                      <a:endParaRPr lang="en-US"/>
                    </a:p>
                  </p:txBody>
                </p:sp>
                <p:sp>
                  <p:nvSpPr>
                    <p:cNvPr id="990" name="Freeform: Shape 989">
                      <a:extLst>
                        <a:ext uri="{FF2B5EF4-FFF2-40B4-BE49-F238E27FC236}">
                          <a16:creationId xmlns:a16="http://schemas.microsoft.com/office/drawing/2014/main" xmlns="" id="{BB2B4FC5-0469-4D31-A9E0-EAC2F5B63DC5}"/>
                        </a:ext>
                      </a:extLst>
                    </p:cNvPr>
                    <p:cNvSpPr/>
                    <p:nvPr/>
                  </p:nvSpPr>
                  <p:spPr>
                    <a:xfrm>
                      <a:off x="4719364" y="8199000"/>
                      <a:ext cx="45899" cy="42420"/>
                    </a:xfrm>
                    <a:custGeom>
                      <a:avLst/>
                      <a:gdLst>
                        <a:gd name="connsiteX0" fmla="*/ 45899 w 45899"/>
                        <a:gd name="connsiteY0" fmla="*/ 21547 h 42420"/>
                        <a:gd name="connsiteX1" fmla="*/ 21547 w 45899"/>
                        <a:gd name="connsiteY1" fmla="*/ 21547 h 42420"/>
                        <a:gd name="connsiteX2" fmla="*/ 21547 w 45899"/>
                        <a:gd name="connsiteY2" fmla="*/ 42421 h 42420"/>
                        <a:gd name="connsiteX3" fmla="*/ 674 w 45899"/>
                        <a:gd name="connsiteY3" fmla="*/ 21547 h 42420"/>
                        <a:gd name="connsiteX4" fmla="*/ 25026 w 45899"/>
                        <a:gd name="connsiteY4" fmla="*/ 674 h 42420"/>
                        <a:gd name="connsiteX5" fmla="*/ 45899 w 45899"/>
                        <a:gd name="connsiteY5" fmla="*/ 21547 h 42420"/>
                        <a:gd name="connsiteX6" fmla="*/ 45899 w 45899"/>
                        <a:gd name="connsiteY6" fmla="*/ 21547 h 4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899" h="42420">
                          <a:moveTo>
                            <a:pt x="45899" y="21547"/>
                          </a:moveTo>
                          <a:lnTo>
                            <a:pt x="21547" y="21547"/>
                          </a:lnTo>
                          <a:lnTo>
                            <a:pt x="21547" y="42421"/>
                          </a:lnTo>
                          <a:cubicBezTo>
                            <a:pt x="7632" y="42421"/>
                            <a:pt x="-2805" y="31984"/>
                            <a:pt x="674" y="21547"/>
                          </a:cubicBezTo>
                          <a:cubicBezTo>
                            <a:pt x="674" y="11111"/>
                            <a:pt x="11111" y="674"/>
                            <a:pt x="25026" y="674"/>
                          </a:cubicBezTo>
                          <a:cubicBezTo>
                            <a:pt x="35463" y="-2805"/>
                            <a:pt x="45899" y="7632"/>
                            <a:pt x="45899" y="21547"/>
                          </a:cubicBezTo>
                          <a:lnTo>
                            <a:pt x="45899" y="21547"/>
                          </a:lnTo>
                          <a:close/>
                        </a:path>
                      </a:pathLst>
                    </a:custGeom>
                    <a:solidFill>
                      <a:srgbClr val="F8A3A3"/>
                    </a:solidFill>
                    <a:ln w="34755" cap="flat">
                      <a:noFill/>
                      <a:prstDash val="solid"/>
                      <a:miter/>
                    </a:ln>
                  </p:spPr>
                  <p:txBody>
                    <a:bodyPr rtlCol="0" anchor="ctr"/>
                    <a:lstStyle/>
                    <a:p>
                      <a:endParaRPr lang="en-US"/>
                    </a:p>
                  </p:txBody>
                </p:sp>
                <p:sp>
                  <p:nvSpPr>
                    <p:cNvPr id="991" name="Freeform: Shape 990">
                      <a:extLst>
                        <a:ext uri="{FF2B5EF4-FFF2-40B4-BE49-F238E27FC236}">
                          <a16:creationId xmlns:a16="http://schemas.microsoft.com/office/drawing/2014/main" xmlns="" id="{04CA39B3-4CD8-425C-AA94-71D05C3CD36E}"/>
                        </a:ext>
                      </a:extLst>
                    </p:cNvPr>
                    <p:cNvSpPr/>
                    <p:nvPr/>
                  </p:nvSpPr>
                  <p:spPr>
                    <a:xfrm>
                      <a:off x="4720038" y="8198992"/>
                      <a:ext cx="45225" cy="38949"/>
                    </a:xfrm>
                    <a:custGeom>
                      <a:avLst/>
                      <a:gdLst>
                        <a:gd name="connsiteX0" fmla="*/ 45225 w 45225"/>
                        <a:gd name="connsiteY0" fmla="*/ 21556 h 38949"/>
                        <a:gd name="connsiteX1" fmla="*/ 20873 w 45225"/>
                        <a:gd name="connsiteY1" fmla="*/ 21556 h 38949"/>
                        <a:gd name="connsiteX2" fmla="*/ 20873 w 45225"/>
                        <a:gd name="connsiteY2" fmla="*/ 38950 h 38949"/>
                        <a:gd name="connsiteX3" fmla="*/ 0 w 45225"/>
                        <a:gd name="connsiteY3" fmla="*/ 18077 h 38949"/>
                        <a:gd name="connsiteX4" fmla="*/ 24352 w 45225"/>
                        <a:gd name="connsiteY4" fmla="*/ 682 h 38949"/>
                        <a:gd name="connsiteX5" fmla="*/ 45225 w 45225"/>
                        <a:gd name="connsiteY5" fmla="*/ 21556 h 38949"/>
                        <a:gd name="connsiteX6" fmla="*/ 45225 w 45225"/>
                        <a:gd name="connsiteY6" fmla="*/ 21556 h 38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225" h="38949">
                          <a:moveTo>
                            <a:pt x="45225" y="21556"/>
                          </a:moveTo>
                          <a:lnTo>
                            <a:pt x="20873" y="21556"/>
                          </a:lnTo>
                          <a:lnTo>
                            <a:pt x="20873" y="38950"/>
                          </a:lnTo>
                          <a:cubicBezTo>
                            <a:pt x="6958" y="38950"/>
                            <a:pt x="0" y="28513"/>
                            <a:pt x="0" y="18077"/>
                          </a:cubicBezTo>
                          <a:cubicBezTo>
                            <a:pt x="0" y="7640"/>
                            <a:pt x="10436" y="-2796"/>
                            <a:pt x="24352" y="682"/>
                          </a:cubicBezTo>
                          <a:cubicBezTo>
                            <a:pt x="34789" y="-2796"/>
                            <a:pt x="45225" y="7640"/>
                            <a:pt x="45225" y="21556"/>
                          </a:cubicBezTo>
                          <a:lnTo>
                            <a:pt x="45225" y="21556"/>
                          </a:lnTo>
                          <a:close/>
                        </a:path>
                      </a:pathLst>
                    </a:custGeom>
                    <a:solidFill>
                      <a:srgbClr val="F8A2A2"/>
                    </a:solidFill>
                    <a:ln w="34755" cap="flat">
                      <a:noFill/>
                      <a:prstDash val="solid"/>
                      <a:miter/>
                    </a:ln>
                  </p:spPr>
                  <p:txBody>
                    <a:bodyPr rtlCol="0" anchor="ctr"/>
                    <a:lstStyle/>
                    <a:p>
                      <a:endParaRPr lang="en-US"/>
                    </a:p>
                  </p:txBody>
                </p:sp>
                <p:sp>
                  <p:nvSpPr>
                    <p:cNvPr id="992" name="Freeform: Shape 991">
                      <a:extLst>
                        <a:ext uri="{FF2B5EF4-FFF2-40B4-BE49-F238E27FC236}">
                          <a16:creationId xmlns:a16="http://schemas.microsoft.com/office/drawing/2014/main" xmlns="" id="{C5A3775D-7C73-4F97-881C-E377E9EC7EDE}"/>
                        </a:ext>
                      </a:extLst>
                    </p:cNvPr>
                    <p:cNvSpPr/>
                    <p:nvPr/>
                  </p:nvSpPr>
                  <p:spPr>
                    <a:xfrm>
                      <a:off x="4702644" y="8182280"/>
                      <a:ext cx="31309" cy="27830"/>
                    </a:xfrm>
                    <a:custGeom>
                      <a:avLst/>
                      <a:gdLst>
                        <a:gd name="connsiteX0" fmla="*/ 0 w 31309"/>
                        <a:gd name="connsiteY0" fmla="*/ 0 h 27830"/>
                        <a:gd name="connsiteX1" fmla="*/ 31310 w 31309"/>
                        <a:gd name="connsiteY1" fmla="*/ 0 h 27830"/>
                        <a:gd name="connsiteX2" fmla="*/ 31310 w 31309"/>
                        <a:gd name="connsiteY2" fmla="*/ 27831 h 27830"/>
                        <a:gd name="connsiteX3" fmla="*/ 0 w 31309"/>
                        <a:gd name="connsiteY3" fmla="*/ 27831 h 27830"/>
                      </a:gdLst>
                      <a:ahLst/>
                      <a:cxnLst>
                        <a:cxn ang="0">
                          <a:pos x="connsiteX0" y="connsiteY0"/>
                        </a:cxn>
                        <a:cxn ang="0">
                          <a:pos x="connsiteX1" y="connsiteY1"/>
                        </a:cxn>
                        <a:cxn ang="0">
                          <a:pos x="connsiteX2" y="connsiteY2"/>
                        </a:cxn>
                        <a:cxn ang="0">
                          <a:pos x="connsiteX3" y="connsiteY3"/>
                        </a:cxn>
                      </a:cxnLst>
                      <a:rect l="l" t="t" r="r" b="b"/>
                      <a:pathLst>
                        <a:path w="31309" h="27830">
                          <a:moveTo>
                            <a:pt x="0" y="0"/>
                          </a:moveTo>
                          <a:lnTo>
                            <a:pt x="31310" y="0"/>
                          </a:lnTo>
                          <a:lnTo>
                            <a:pt x="31310" y="27831"/>
                          </a:lnTo>
                          <a:lnTo>
                            <a:pt x="0" y="27831"/>
                          </a:lnTo>
                          <a:close/>
                        </a:path>
                      </a:pathLst>
                    </a:custGeom>
                    <a:solidFill>
                      <a:srgbClr val="FFFFFF"/>
                    </a:solidFill>
                    <a:ln w="34755" cap="flat">
                      <a:noFill/>
                      <a:prstDash val="solid"/>
                      <a:miter/>
                    </a:ln>
                  </p:spPr>
                  <p:txBody>
                    <a:bodyPr rtlCol="0" anchor="ctr"/>
                    <a:lstStyle/>
                    <a:p>
                      <a:endParaRPr lang="en-US"/>
                    </a:p>
                  </p:txBody>
                </p:sp>
                <p:sp>
                  <p:nvSpPr>
                    <p:cNvPr id="993" name="Freeform: Shape 992">
                      <a:extLst>
                        <a:ext uri="{FF2B5EF4-FFF2-40B4-BE49-F238E27FC236}">
                          <a16:creationId xmlns:a16="http://schemas.microsoft.com/office/drawing/2014/main" xmlns="" id="{86F30566-FE8D-4060-9435-1DEB56129B03}"/>
                        </a:ext>
                      </a:extLst>
                    </p:cNvPr>
                    <p:cNvSpPr/>
                    <p:nvPr/>
                  </p:nvSpPr>
                  <p:spPr>
                    <a:xfrm rot="232054">
                      <a:off x="4688666" y="8171796"/>
                      <a:ext cx="104363" cy="90448"/>
                    </a:xfrm>
                    <a:custGeom>
                      <a:avLst/>
                      <a:gdLst>
                        <a:gd name="connsiteX0" fmla="*/ 104364 w 104363"/>
                        <a:gd name="connsiteY0" fmla="*/ 45224 h 90448"/>
                        <a:gd name="connsiteX1" fmla="*/ 52182 w 104363"/>
                        <a:gd name="connsiteY1" fmla="*/ 90449 h 90448"/>
                        <a:gd name="connsiteX2" fmla="*/ 0 w 104363"/>
                        <a:gd name="connsiteY2" fmla="*/ 45224 h 90448"/>
                        <a:gd name="connsiteX3" fmla="*/ 52182 w 104363"/>
                        <a:gd name="connsiteY3" fmla="*/ 0 h 90448"/>
                        <a:gd name="connsiteX4" fmla="*/ 104364 w 104363"/>
                        <a:gd name="connsiteY4" fmla="*/ 45224 h 904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363" h="90448">
                          <a:moveTo>
                            <a:pt x="104364" y="45224"/>
                          </a:moveTo>
                          <a:cubicBezTo>
                            <a:pt x="104364" y="70201"/>
                            <a:pt x="81001" y="90449"/>
                            <a:pt x="52182" y="90449"/>
                          </a:cubicBezTo>
                          <a:cubicBezTo>
                            <a:pt x="23363" y="90449"/>
                            <a:pt x="0" y="70201"/>
                            <a:pt x="0" y="45224"/>
                          </a:cubicBezTo>
                          <a:cubicBezTo>
                            <a:pt x="0" y="20248"/>
                            <a:pt x="23363" y="0"/>
                            <a:pt x="52182" y="0"/>
                          </a:cubicBezTo>
                          <a:cubicBezTo>
                            <a:pt x="81001" y="0"/>
                            <a:pt x="104364" y="20248"/>
                            <a:pt x="104364" y="45224"/>
                          </a:cubicBezTo>
                          <a:close/>
                        </a:path>
                      </a:pathLst>
                    </a:custGeom>
                    <a:solidFill>
                      <a:srgbClr val="FFFFFF"/>
                    </a:solidFill>
                    <a:ln w="34754" cap="flat">
                      <a:noFill/>
                      <a:prstDash val="solid"/>
                      <a:miter/>
                    </a:ln>
                  </p:spPr>
                  <p:txBody>
                    <a:bodyPr rtlCol="0" anchor="ctr"/>
                    <a:lstStyle/>
                    <a:p>
                      <a:endParaRPr lang="en-US"/>
                    </a:p>
                  </p:txBody>
                </p:sp>
                <p:sp>
                  <p:nvSpPr>
                    <p:cNvPr id="994" name="Freeform: Shape 993">
                      <a:extLst>
                        <a:ext uri="{FF2B5EF4-FFF2-40B4-BE49-F238E27FC236}">
                          <a16:creationId xmlns:a16="http://schemas.microsoft.com/office/drawing/2014/main" xmlns="" id="{4C960FDE-EEBD-4801-B776-37EF714CE1E7}"/>
                        </a:ext>
                      </a:extLst>
                    </p:cNvPr>
                    <p:cNvSpPr/>
                    <p:nvPr/>
                  </p:nvSpPr>
                  <p:spPr>
                    <a:xfrm>
                      <a:off x="4688728" y="8171463"/>
                      <a:ext cx="104366" cy="91212"/>
                    </a:xfrm>
                    <a:custGeom>
                      <a:avLst/>
                      <a:gdLst>
                        <a:gd name="connsiteX0" fmla="*/ 104366 w 104366"/>
                        <a:gd name="connsiteY0" fmla="*/ 49085 h 91212"/>
                        <a:gd name="connsiteX1" fmla="*/ 48704 w 104366"/>
                        <a:gd name="connsiteY1" fmla="*/ 90831 h 91212"/>
                        <a:gd name="connsiteX2" fmla="*/ 0 w 104366"/>
                        <a:gd name="connsiteY2" fmla="*/ 42127 h 91212"/>
                        <a:gd name="connsiteX3" fmla="*/ 55662 w 104366"/>
                        <a:gd name="connsiteY3" fmla="*/ 381 h 91212"/>
                        <a:gd name="connsiteX4" fmla="*/ 104366 w 104366"/>
                        <a:gd name="connsiteY4" fmla="*/ 49085 h 91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366" h="91212">
                          <a:moveTo>
                            <a:pt x="104366" y="49085"/>
                          </a:moveTo>
                          <a:cubicBezTo>
                            <a:pt x="104366" y="73437"/>
                            <a:pt x="80014" y="94310"/>
                            <a:pt x="48704" y="90831"/>
                          </a:cubicBezTo>
                          <a:cubicBezTo>
                            <a:pt x="20873" y="87353"/>
                            <a:pt x="0" y="66479"/>
                            <a:pt x="0" y="42127"/>
                          </a:cubicBezTo>
                          <a:cubicBezTo>
                            <a:pt x="0" y="17775"/>
                            <a:pt x="27831" y="-3098"/>
                            <a:pt x="55662" y="381"/>
                          </a:cubicBezTo>
                          <a:cubicBezTo>
                            <a:pt x="83493" y="3860"/>
                            <a:pt x="104366" y="24733"/>
                            <a:pt x="104366" y="49085"/>
                          </a:cubicBezTo>
                          <a:close/>
                        </a:path>
                      </a:pathLst>
                    </a:custGeom>
                    <a:solidFill>
                      <a:srgbClr val="FFFEFE"/>
                    </a:solidFill>
                    <a:ln w="34755" cap="flat">
                      <a:noFill/>
                      <a:prstDash val="solid"/>
                      <a:miter/>
                    </a:ln>
                  </p:spPr>
                  <p:txBody>
                    <a:bodyPr rtlCol="0" anchor="ctr"/>
                    <a:lstStyle/>
                    <a:p>
                      <a:endParaRPr lang="en-US"/>
                    </a:p>
                  </p:txBody>
                </p:sp>
                <p:sp>
                  <p:nvSpPr>
                    <p:cNvPr id="995" name="Freeform: Shape 994">
                      <a:extLst>
                        <a:ext uri="{FF2B5EF4-FFF2-40B4-BE49-F238E27FC236}">
                          <a16:creationId xmlns:a16="http://schemas.microsoft.com/office/drawing/2014/main" xmlns="" id="{F30CB6A4-86A1-4ED4-88A7-B8043A9739BE}"/>
                        </a:ext>
                      </a:extLst>
                    </p:cNvPr>
                    <p:cNvSpPr/>
                    <p:nvPr/>
                  </p:nvSpPr>
                  <p:spPr>
                    <a:xfrm>
                      <a:off x="4688728" y="8171463"/>
                      <a:ext cx="104366" cy="91212"/>
                    </a:xfrm>
                    <a:custGeom>
                      <a:avLst/>
                      <a:gdLst>
                        <a:gd name="connsiteX0" fmla="*/ 104366 w 104366"/>
                        <a:gd name="connsiteY0" fmla="*/ 49085 h 91212"/>
                        <a:gd name="connsiteX1" fmla="*/ 48704 w 104366"/>
                        <a:gd name="connsiteY1" fmla="*/ 90831 h 91212"/>
                        <a:gd name="connsiteX2" fmla="*/ 0 w 104366"/>
                        <a:gd name="connsiteY2" fmla="*/ 42127 h 91212"/>
                        <a:gd name="connsiteX3" fmla="*/ 55662 w 104366"/>
                        <a:gd name="connsiteY3" fmla="*/ 381 h 91212"/>
                        <a:gd name="connsiteX4" fmla="*/ 104366 w 104366"/>
                        <a:gd name="connsiteY4" fmla="*/ 49085 h 91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366" h="91212">
                          <a:moveTo>
                            <a:pt x="104366" y="49085"/>
                          </a:moveTo>
                          <a:cubicBezTo>
                            <a:pt x="104366" y="73437"/>
                            <a:pt x="80014" y="94310"/>
                            <a:pt x="48704" y="90831"/>
                          </a:cubicBezTo>
                          <a:cubicBezTo>
                            <a:pt x="20873" y="87353"/>
                            <a:pt x="0" y="66479"/>
                            <a:pt x="0" y="42127"/>
                          </a:cubicBezTo>
                          <a:cubicBezTo>
                            <a:pt x="3479" y="17775"/>
                            <a:pt x="24352" y="-3098"/>
                            <a:pt x="55662" y="381"/>
                          </a:cubicBezTo>
                          <a:cubicBezTo>
                            <a:pt x="83493" y="3860"/>
                            <a:pt x="104366" y="24733"/>
                            <a:pt x="104366" y="49085"/>
                          </a:cubicBezTo>
                          <a:close/>
                        </a:path>
                      </a:pathLst>
                    </a:custGeom>
                    <a:solidFill>
                      <a:srgbClr val="FFFDFD"/>
                    </a:solidFill>
                    <a:ln w="34755" cap="flat">
                      <a:noFill/>
                      <a:prstDash val="solid"/>
                      <a:miter/>
                    </a:ln>
                  </p:spPr>
                  <p:txBody>
                    <a:bodyPr rtlCol="0" anchor="ctr"/>
                    <a:lstStyle/>
                    <a:p>
                      <a:endParaRPr lang="en-US"/>
                    </a:p>
                  </p:txBody>
                </p:sp>
                <p:sp>
                  <p:nvSpPr>
                    <p:cNvPr id="996" name="Freeform: Shape 995">
                      <a:extLst>
                        <a:ext uri="{FF2B5EF4-FFF2-40B4-BE49-F238E27FC236}">
                          <a16:creationId xmlns:a16="http://schemas.microsoft.com/office/drawing/2014/main" xmlns="" id="{50D147E6-C185-47F8-9A92-658741BD784A}"/>
                        </a:ext>
                      </a:extLst>
                    </p:cNvPr>
                    <p:cNvSpPr/>
                    <p:nvPr/>
                  </p:nvSpPr>
                  <p:spPr>
                    <a:xfrm>
                      <a:off x="4692207" y="8171463"/>
                      <a:ext cx="100887" cy="91212"/>
                    </a:xfrm>
                    <a:custGeom>
                      <a:avLst/>
                      <a:gdLst>
                        <a:gd name="connsiteX0" fmla="*/ 100887 w 100887"/>
                        <a:gd name="connsiteY0" fmla="*/ 49085 h 91212"/>
                        <a:gd name="connsiteX1" fmla="*/ 48704 w 100887"/>
                        <a:gd name="connsiteY1" fmla="*/ 90831 h 91212"/>
                        <a:gd name="connsiteX2" fmla="*/ 0 w 100887"/>
                        <a:gd name="connsiteY2" fmla="*/ 42127 h 91212"/>
                        <a:gd name="connsiteX3" fmla="*/ 52183 w 100887"/>
                        <a:gd name="connsiteY3" fmla="*/ 381 h 91212"/>
                        <a:gd name="connsiteX4" fmla="*/ 100887 w 100887"/>
                        <a:gd name="connsiteY4" fmla="*/ 49085 h 91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887" h="91212">
                          <a:moveTo>
                            <a:pt x="100887" y="49085"/>
                          </a:moveTo>
                          <a:cubicBezTo>
                            <a:pt x="97409" y="73437"/>
                            <a:pt x="76535" y="94310"/>
                            <a:pt x="48704" y="90831"/>
                          </a:cubicBezTo>
                          <a:cubicBezTo>
                            <a:pt x="20873" y="87353"/>
                            <a:pt x="0" y="66479"/>
                            <a:pt x="0" y="42127"/>
                          </a:cubicBezTo>
                          <a:cubicBezTo>
                            <a:pt x="0" y="17775"/>
                            <a:pt x="24352" y="-3098"/>
                            <a:pt x="52183" y="381"/>
                          </a:cubicBezTo>
                          <a:cubicBezTo>
                            <a:pt x="80014" y="3860"/>
                            <a:pt x="100887" y="24733"/>
                            <a:pt x="100887" y="49085"/>
                          </a:cubicBezTo>
                          <a:close/>
                        </a:path>
                      </a:pathLst>
                    </a:custGeom>
                    <a:solidFill>
                      <a:srgbClr val="FFFCFC"/>
                    </a:solidFill>
                    <a:ln w="34755" cap="flat">
                      <a:noFill/>
                      <a:prstDash val="solid"/>
                      <a:miter/>
                    </a:ln>
                  </p:spPr>
                  <p:txBody>
                    <a:bodyPr rtlCol="0" anchor="ctr"/>
                    <a:lstStyle/>
                    <a:p>
                      <a:endParaRPr lang="en-US"/>
                    </a:p>
                  </p:txBody>
                </p:sp>
                <p:sp>
                  <p:nvSpPr>
                    <p:cNvPr id="997" name="Freeform: Shape 996">
                      <a:extLst>
                        <a:ext uri="{FF2B5EF4-FFF2-40B4-BE49-F238E27FC236}">
                          <a16:creationId xmlns:a16="http://schemas.microsoft.com/office/drawing/2014/main" xmlns="" id="{3046660E-CF54-4711-9708-7B858B420D2D}"/>
                        </a:ext>
                      </a:extLst>
                    </p:cNvPr>
                    <p:cNvSpPr/>
                    <p:nvPr/>
                  </p:nvSpPr>
                  <p:spPr>
                    <a:xfrm>
                      <a:off x="4692207" y="8171844"/>
                      <a:ext cx="100887" cy="90450"/>
                    </a:xfrm>
                    <a:custGeom>
                      <a:avLst/>
                      <a:gdLst>
                        <a:gd name="connsiteX0" fmla="*/ 100887 w 100887"/>
                        <a:gd name="connsiteY0" fmla="*/ 48704 h 90450"/>
                        <a:gd name="connsiteX1" fmla="*/ 48704 w 100887"/>
                        <a:gd name="connsiteY1" fmla="*/ 90451 h 90450"/>
                        <a:gd name="connsiteX2" fmla="*/ 0 w 100887"/>
                        <a:gd name="connsiteY2" fmla="*/ 41747 h 90450"/>
                        <a:gd name="connsiteX3" fmla="*/ 52183 w 100887"/>
                        <a:gd name="connsiteY3" fmla="*/ 0 h 90450"/>
                        <a:gd name="connsiteX4" fmla="*/ 100887 w 100887"/>
                        <a:gd name="connsiteY4" fmla="*/ 48704 h 90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887" h="90450">
                          <a:moveTo>
                            <a:pt x="100887" y="48704"/>
                          </a:moveTo>
                          <a:cubicBezTo>
                            <a:pt x="100887" y="73056"/>
                            <a:pt x="76535" y="90451"/>
                            <a:pt x="48704" y="90451"/>
                          </a:cubicBezTo>
                          <a:cubicBezTo>
                            <a:pt x="20873" y="86972"/>
                            <a:pt x="0" y="66099"/>
                            <a:pt x="0" y="41747"/>
                          </a:cubicBezTo>
                          <a:cubicBezTo>
                            <a:pt x="3479" y="17394"/>
                            <a:pt x="24352" y="0"/>
                            <a:pt x="52183" y="0"/>
                          </a:cubicBezTo>
                          <a:cubicBezTo>
                            <a:pt x="80014" y="3479"/>
                            <a:pt x="100887" y="24352"/>
                            <a:pt x="100887" y="48704"/>
                          </a:cubicBezTo>
                          <a:close/>
                        </a:path>
                      </a:pathLst>
                    </a:custGeom>
                    <a:solidFill>
                      <a:srgbClr val="FFFBFB"/>
                    </a:solidFill>
                    <a:ln w="34755" cap="flat">
                      <a:noFill/>
                      <a:prstDash val="solid"/>
                      <a:miter/>
                    </a:ln>
                  </p:spPr>
                  <p:txBody>
                    <a:bodyPr rtlCol="0" anchor="ctr"/>
                    <a:lstStyle/>
                    <a:p>
                      <a:endParaRPr lang="en-US"/>
                    </a:p>
                  </p:txBody>
                </p:sp>
                <p:sp>
                  <p:nvSpPr>
                    <p:cNvPr id="998" name="Freeform: Shape 997">
                      <a:extLst>
                        <a:ext uri="{FF2B5EF4-FFF2-40B4-BE49-F238E27FC236}">
                          <a16:creationId xmlns:a16="http://schemas.microsoft.com/office/drawing/2014/main" xmlns="" id="{72FF37D1-4F85-4D11-B1F7-C4E355D2B512}"/>
                        </a:ext>
                      </a:extLst>
                    </p:cNvPr>
                    <p:cNvSpPr/>
                    <p:nvPr/>
                  </p:nvSpPr>
                  <p:spPr>
                    <a:xfrm>
                      <a:off x="4688728" y="8171844"/>
                      <a:ext cx="101265" cy="90450"/>
                    </a:xfrm>
                    <a:custGeom>
                      <a:avLst/>
                      <a:gdLst>
                        <a:gd name="connsiteX0" fmla="*/ 100887 w 101265"/>
                        <a:gd name="connsiteY0" fmla="*/ 48704 h 90450"/>
                        <a:gd name="connsiteX1" fmla="*/ 48704 w 101265"/>
                        <a:gd name="connsiteY1" fmla="*/ 90451 h 90450"/>
                        <a:gd name="connsiteX2" fmla="*/ 0 w 101265"/>
                        <a:gd name="connsiteY2" fmla="*/ 41747 h 90450"/>
                        <a:gd name="connsiteX3" fmla="*/ 52183 w 101265"/>
                        <a:gd name="connsiteY3" fmla="*/ 0 h 90450"/>
                        <a:gd name="connsiteX4" fmla="*/ 100887 w 101265"/>
                        <a:gd name="connsiteY4" fmla="*/ 48704 h 90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265" h="90450">
                          <a:moveTo>
                            <a:pt x="100887" y="48704"/>
                          </a:moveTo>
                          <a:cubicBezTo>
                            <a:pt x="100887" y="73056"/>
                            <a:pt x="76535" y="90451"/>
                            <a:pt x="48704" y="90451"/>
                          </a:cubicBezTo>
                          <a:cubicBezTo>
                            <a:pt x="20873" y="86972"/>
                            <a:pt x="0" y="66099"/>
                            <a:pt x="0" y="41747"/>
                          </a:cubicBezTo>
                          <a:cubicBezTo>
                            <a:pt x="3479" y="17394"/>
                            <a:pt x="24352" y="0"/>
                            <a:pt x="52183" y="0"/>
                          </a:cubicBezTo>
                          <a:cubicBezTo>
                            <a:pt x="83493" y="3479"/>
                            <a:pt x="104366" y="24352"/>
                            <a:pt x="100887" y="48704"/>
                          </a:cubicBezTo>
                          <a:close/>
                        </a:path>
                      </a:pathLst>
                    </a:custGeom>
                    <a:solidFill>
                      <a:srgbClr val="FFFAFA"/>
                    </a:solidFill>
                    <a:ln w="34755" cap="flat">
                      <a:noFill/>
                      <a:prstDash val="solid"/>
                      <a:miter/>
                    </a:ln>
                  </p:spPr>
                  <p:txBody>
                    <a:bodyPr rtlCol="0" anchor="ctr"/>
                    <a:lstStyle/>
                    <a:p>
                      <a:endParaRPr lang="en-US"/>
                    </a:p>
                  </p:txBody>
                </p:sp>
                <p:sp>
                  <p:nvSpPr>
                    <p:cNvPr id="999" name="Freeform: Shape 998">
                      <a:extLst>
                        <a:ext uri="{FF2B5EF4-FFF2-40B4-BE49-F238E27FC236}">
                          <a16:creationId xmlns:a16="http://schemas.microsoft.com/office/drawing/2014/main" xmlns="" id="{3AF7DC4F-5179-4CFC-AC31-6530F62DF54C}"/>
                        </a:ext>
                      </a:extLst>
                    </p:cNvPr>
                    <p:cNvSpPr/>
                    <p:nvPr/>
                  </p:nvSpPr>
                  <p:spPr>
                    <a:xfrm>
                      <a:off x="4691828" y="8171844"/>
                      <a:ext cx="98167" cy="90450"/>
                    </a:xfrm>
                    <a:custGeom>
                      <a:avLst/>
                      <a:gdLst>
                        <a:gd name="connsiteX0" fmla="*/ 97788 w 98167"/>
                        <a:gd name="connsiteY0" fmla="*/ 48704 h 90450"/>
                        <a:gd name="connsiteX1" fmla="*/ 45605 w 98167"/>
                        <a:gd name="connsiteY1" fmla="*/ 90451 h 90450"/>
                        <a:gd name="connsiteX2" fmla="*/ 379 w 98167"/>
                        <a:gd name="connsiteY2" fmla="*/ 41747 h 90450"/>
                        <a:gd name="connsiteX3" fmla="*/ 52562 w 98167"/>
                        <a:gd name="connsiteY3" fmla="*/ 0 h 90450"/>
                        <a:gd name="connsiteX4" fmla="*/ 97788 w 98167"/>
                        <a:gd name="connsiteY4" fmla="*/ 48704 h 90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67" h="90450">
                          <a:moveTo>
                            <a:pt x="97788" y="48704"/>
                          </a:moveTo>
                          <a:cubicBezTo>
                            <a:pt x="97788" y="73056"/>
                            <a:pt x="73436" y="90451"/>
                            <a:pt x="45605" y="90451"/>
                          </a:cubicBezTo>
                          <a:cubicBezTo>
                            <a:pt x="17774" y="86972"/>
                            <a:pt x="-3100" y="66099"/>
                            <a:pt x="379" y="41747"/>
                          </a:cubicBezTo>
                          <a:cubicBezTo>
                            <a:pt x="379" y="17394"/>
                            <a:pt x="24732" y="0"/>
                            <a:pt x="52562" y="0"/>
                          </a:cubicBezTo>
                          <a:cubicBezTo>
                            <a:pt x="80394" y="3479"/>
                            <a:pt x="101267" y="24352"/>
                            <a:pt x="97788" y="48704"/>
                          </a:cubicBezTo>
                          <a:close/>
                        </a:path>
                      </a:pathLst>
                    </a:custGeom>
                    <a:solidFill>
                      <a:srgbClr val="FFF9F9"/>
                    </a:solidFill>
                    <a:ln w="34755" cap="flat">
                      <a:noFill/>
                      <a:prstDash val="solid"/>
                      <a:miter/>
                    </a:ln>
                  </p:spPr>
                  <p:txBody>
                    <a:bodyPr rtlCol="0" anchor="ctr"/>
                    <a:lstStyle/>
                    <a:p>
                      <a:endParaRPr lang="en-US"/>
                    </a:p>
                  </p:txBody>
                </p:sp>
                <p:sp>
                  <p:nvSpPr>
                    <p:cNvPr id="1000" name="Freeform: Shape 999">
                      <a:extLst>
                        <a:ext uri="{FF2B5EF4-FFF2-40B4-BE49-F238E27FC236}">
                          <a16:creationId xmlns:a16="http://schemas.microsoft.com/office/drawing/2014/main" xmlns="" id="{1E7D5E70-7239-4EFC-A093-37B4BEB45972}"/>
                        </a:ext>
                      </a:extLst>
                    </p:cNvPr>
                    <p:cNvSpPr/>
                    <p:nvPr/>
                  </p:nvSpPr>
                  <p:spPr>
                    <a:xfrm rot="233876">
                      <a:off x="4692288" y="8171841"/>
                      <a:ext cx="97409" cy="90451"/>
                    </a:xfrm>
                    <a:custGeom>
                      <a:avLst/>
                      <a:gdLst>
                        <a:gd name="connsiteX0" fmla="*/ 97410 w 97409"/>
                        <a:gd name="connsiteY0" fmla="*/ 45226 h 90451"/>
                        <a:gd name="connsiteX1" fmla="*/ 48705 w 97409"/>
                        <a:gd name="connsiteY1" fmla="*/ 90452 h 90451"/>
                        <a:gd name="connsiteX2" fmla="*/ 0 w 97409"/>
                        <a:gd name="connsiteY2" fmla="*/ 45226 h 90451"/>
                        <a:gd name="connsiteX3" fmla="*/ 48705 w 97409"/>
                        <a:gd name="connsiteY3" fmla="*/ 0 h 90451"/>
                        <a:gd name="connsiteX4" fmla="*/ 97410 w 97409"/>
                        <a:gd name="connsiteY4" fmla="*/ 45226 h 90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09" h="90451">
                          <a:moveTo>
                            <a:pt x="97410" y="45226"/>
                          </a:moveTo>
                          <a:cubicBezTo>
                            <a:pt x="97410" y="70204"/>
                            <a:pt x="75604" y="90452"/>
                            <a:pt x="48705" y="90452"/>
                          </a:cubicBezTo>
                          <a:cubicBezTo>
                            <a:pt x="21806" y="90452"/>
                            <a:pt x="0" y="70204"/>
                            <a:pt x="0" y="45226"/>
                          </a:cubicBezTo>
                          <a:cubicBezTo>
                            <a:pt x="0" y="20248"/>
                            <a:pt x="21806" y="0"/>
                            <a:pt x="48705" y="0"/>
                          </a:cubicBezTo>
                          <a:cubicBezTo>
                            <a:pt x="75604" y="0"/>
                            <a:pt x="97410" y="20248"/>
                            <a:pt x="97410" y="45226"/>
                          </a:cubicBezTo>
                          <a:close/>
                        </a:path>
                      </a:pathLst>
                    </a:custGeom>
                    <a:solidFill>
                      <a:srgbClr val="FEF8F8"/>
                    </a:solidFill>
                    <a:ln w="34755" cap="flat">
                      <a:noFill/>
                      <a:prstDash val="solid"/>
                      <a:miter/>
                    </a:ln>
                  </p:spPr>
                  <p:txBody>
                    <a:bodyPr rtlCol="0" anchor="ctr"/>
                    <a:lstStyle/>
                    <a:p>
                      <a:endParaRPr lang="en-US"/>
                    </a:p>
                  </p:txBody>
                </p:sp>
                <p:sp>
                  <p:nvSpPr>
                    <p:cNvPr id="1001" name="Freeform: Shape 1000">
                      <a:extLst>
                        <a:ext uri="{FF2B5EF4-FFF2-40B4-BE49-F238E27FC236}">
                          <a16:creationId xmlns:a16="http://schemas.microsoft.com/office/drawing/2014/main" xmlns="" id="{15197C68-1B58-4FAB-B630-2417FBFBD218}"/>
                        </a:ext>
                      </a:extLst>
                    </p:cNvPr>
                    <p:cNvSpPr/>
                    <p:nvPr/>
                  </p:nvSpPr>
                  <p:spPr>
                    <a:xfrm rot="235477">
                      <a:off x="4692419" y="8171883"/>
                      <a:ext cx="97412" cy="90454"/>
                    </a:xfrm>
                    <a:custGeom>
                      <a:avLst/>
                      <a:gdLst>
                        <a:gd name="connsiteX0" fmla="*/ 97413 w 97412"/>
                        <a:gd name="connsiteY0" fmla="*/ 45227 h 90454"/>
                        <a:gd name="connsiteX1" fmla="*/ 48706 w 97412"/>
                        <a:gd name="connsiteY1" fmla="*/ 90455 h 90454"/>
                        <a:gd name="connsiteX2" fmla="*/ 0 w 97412"/>
                        <a:gd name="connsiteY2" fmla="*/ 45227 h 90454"/>
                        <a:gd name="connsiteX3" fmla="*/ 48706 w 97412"/>
                        <a:gd name="connsiteY3" fmla="*/ 0 h 90454"/>
                        <a:gd name="connsiteX4" fmla="*/ 97413 w 97412"/>
                        <a:gd name="connsiteY4" fmla="*/ 45227 h 904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12" h="90454">
                          <a:moveTo>
                            <a:pt x="97413" y="45227"/>
                          </a:moveTo>
                          <a:cubicBezTo>
                            <a:pt x="97413" y="70206"/>
                            <a:pt x="75606" y="90455"/>
                            <a:pt x="48706" y="90455"/>
                          </a:cubicBezTo>
                          <a:cubicBezTo>
                            <a:pt x="21807" y="90455"/>
                            <a:pt x="0" y="70206"/>
                            <a:pt x="0" y="45227"/>
                          </a:cubicBezTo>
                          <a:cubicBezTo>
                            <a:pt x="0" y="20249"/>
                            <a:pt x="21807" y="0"/>
                            <a:pt x="48706" y="0"/>
                          </a:cubicBezTo>
                          <a:cubicBezTo>
                            <a:pt x="75606" y="0"/>
                            <a:pt x="97413" y="20249"/>
                            <a:pt x="97413" y="45227"/>
                          </a:cubicBezTo>
                          <a:close/>
                        </a:path>
                      </a:pathLst>
                    </a:custGeom>
                    <a:solidFill>
                      <a:srgbClr val="FEF7F7"/>
                    </a:solidFill>
                    <a:ln w="34757" cap="flat">
                      <a:noFill/>
                      <a:prstDash val="solid"/>
                      <a:miter/>
                    </a:ln>
                  </p:spPr>
                  <p:txBody>
                    <a:bodyPr rtlCol="0" anchor="ctr"/>
                    <a:lstStyle/>
                    <a:p>
                      <a:endParaRPr lang="en-US"/>
                    </a:p>
                  </p:txBody>
                </p:sp>
                <p:sp>
                  <p:nvSpPr>
                    <p:cNvPr id="1002" name="Freeform: Shape 1001">
                      <a:extLst>
                        <a:ext uri="{FF2B5EF4-FFF2-40B4-BE49-F238E27FC236}">
                          <a16:creationId xmlns:a16="http://schemas.microsoft.com/office/drawing/2014/main" xmlns="" id="{C6EBA25D-A39C-4B49-960E-6AEBECEA1C1F}"/>
                        </a:ext>
                      </a:extLst>
                    </p:cNvPr>
                    <p:cNvSpPr/>
                    <p:nvPr/>
                  </p:nvSpPr>
                  <p:spPr>
                    <a:xfrm rot="230878">
                      <a:off x="4692051" y="8171763"/>
                      <a:ext cx="97404" cy="90446"/>
                    </a:xfrm>
                    <a:custGeom>
                      <a:avLst/>
                      <a:gdLst>
                        <a:gd name="connsiteX0" fmla="*/ 97404 w 97404"/>
                        <a:gd name="connsiteY0" fmla="*/ 45223 h 90446"/>
                        <a:gd name="connsiteX1" fmla="*/ 48702 w 97404"/>
                        <a:gd name="connsiteY1" fmla="*/ 90447 h 90446"/>
                        <a:gd name="connsiteX2" fmla="*/ 0 w 97404"/>
                        <a:gd name="connsiteY2" fmla="*/ 45223 h 90446"/>
                        <a:gd name="connsiteX3" fmla="*/ 48702 w 97404"/>
                        <a:gd name="connsiteY3" fmla="*/ 0 h 90446"/>
                        <a:gd name="connsiteX4" fmla="*/ 97404 w 97404"/>
                        <a:gd name="connsiteY4" fmla="*/ 45223 h 904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04" h="90446">
                          <a:moveTo>
                            <a:pt x="97404" y="45223"/>
                          </a:moveTo>
                          <a:cubicBezTo>
                            <a:pt x="97404" y="70200"/>
                            <a:pt x="75599" y="90447"/>
                            <a:pt x="48702" y="90447"/>
                          </a:cubicBezTo>
                          <a:cubicBezTo>
                            <a:pt x="21805" y="90447"/>
                            <a:pt x="0" y="70199"/>
                            <a:pt x="0" y="45223"/>
                          </a:cubicBezTo>
                          <a:cubicBezTo>
                            <a:pt x="0" y="20247"/>
                            <a:pt x="21805" y="0"/>
                            <a:pt x="48702" y="0"/>
                          </a:cubicBezTo>
                          <a:cubicBezTo>
                            <a:pt x="75599" y="0"/>
                            <a:pt x="97404" y="20247"/>
                            <a:pt x="97404" y="45223"/>
                          </a:cubicBezTo>
                          <a:close/>
                        </a:path>
                      </a:pathLst>
                    </a:custGeom>
                    <a:solidFill>
                      <a:srgbClr val="FEF6F6"/>
                    </a:solidFill>
                    <a:ln w="34753" cap="flat">
                      <a:noFill/>
                      <a:prstDash val="solid"/>
                      <a:miter/>
                    </a:ln>
                  </p:spPr>
                  <p:txBody>
                    <a:bodyPr rtlCol="0" anchor="ctr"/>
                    <a:lstStyle/>
                    <a:p>
                      <a:endParaRPr lang="en-US"/>
                    </a:p>
                  </p:txBody>
                </p:sp>
                <p:sp>
                  <p:nvSpPr>
                    <p:cNvPr id="1003" name="Freeform: Shape 1002">
                      <a:extLst>
                        <a:ext uri="{FF2B5EF4-FFF2-40B4-BE49-F238E27FC236}">
                          <a16:creationId xmlns:a16="http://schemas.microsoft.com/office/drawing/2014/main" xmlns="" id="{9A12662D-8216-4A42-9158-66A440D0485E}"/>
                        </a:ext>
                      </a:extLst>
                    </p:cNvPr>
                    <p:cNvSpPr/>
                    <p:nvPr/>
                  </p:nvSpPr>
                  <p:spPr>
                    <a:xfrm>
                      <a:off x="4691828" y="8174879"/>
                      <a:ext cx="98167" cy="84379"/>
                    </a:xfrm>
                    <a:custGeom>
                      <a:avLst/>
                      <a:gdLst>
                        <a:gd name="connsiteX0" fmla="*/ 97788 w 98167"/>
                        <a:gd name="connsiteY0" fmla="*/ 45669 h 84379"/>
                        <a:gd name="connsiteX1" fmla="*/ 45605 w 98167"/>
                        <a:gd name="connsiteY1" fmla="*/ 83936 h 84379"/>
                        <a:gd name="connsiteX2" fmla="*/ 379 w 98167"/>
                        <a:gd name="connsiteY2" fmla="*/ 38711 h 84379"/>
                        <a:gd name="connsiteX3" fmla="*/ 52562 w 98167"/>
                        <a:gd name="connsiteY3" fmla="*/ 443 h 84379"/>
                        <a:gd name="connsiteX4" fmla="*/ 97788 w 98167"/>
                        <a:gd name="connsiteY4" fmla="*/ 45669 h 843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67" h="84379">
                          <a:moveTo>
                            <a:pt x="97788" y="45669"/>
                          </a:moveTo>
                          <a:cubicBezTo>
                            <a:pt x="97788" y="70021"/>
                            <a:pt x="73436" y="87415"/>
                            <a:pt x="45605" y="83936"/>
                          </a:cubicBezTo>
                          <a:cubicBezTo>
                            <a:pt x="17774" y="80457"/>
                            <a:pt x="-3100" y="59584"/>
                            <a:pt x="379" y="38711"/>
                          </a:cubicBezTo>
                          <a:cubicBezTo>
                            <a:pt x="379" y="14359"/>
                            <a:pt x="24732" y="-3036"/>
                            <a:pt x="52562" y="443"/>
                          </a:cubicBezTo>
                          <a:cubicBezTo>
                            <a:pt x="80394" y="443"/>
                            <a:pt x="101267" y="21317"/>
                            <a:pt x="97788" y="45669"/>
                          </a:cubicBezTo>
                          <a:close/>
                        </a:path>
                      </a:pathLst>
                    </a:custGeom>
                    <a:solidFill>
                      <a:srgbClr val="FEF5F5"/>
                    </a:solidFill>
                    <a:ln w="34755" cap="flat">
                      <a:noFill/>
                      <a:prstDash val="solid"/>
                      <a:miter/>
                    </a:ln>
                  </p:spPr>
                  <p:txBody>
                    <a:bodyPr rtlCol="0" anchor="ctr"/>
                    <a:lstStyle/>
                    <a:p>
                      <a:endParaRPr lang="en-US"/>
                    </a:p>
                  </p:txBody>
                </p:sp>
                <p:sp>
                  <p:nvSpPr>
                    <p:cNvPr id="1004" name="Freeform: Shape 1003">
                      <a:extLst>
                        <a:ext uri="{FF2B5EF4-FFF2-40B4-BE49-F238E27FC236}">
                          <a16:creationId xmlns:a16="http://schemas.microsoft.com/office/drawing/2014/main" xmlns="" id="{BB5DC693-2BC4-4E6B-A4ED-7104A077C486}"/>
                        </a:ext>
                      </a:extLst>
                    </p:cNvPr>
                    <p:cNvSpPr/>
                    <p:nvPr/>
                  </p:nvSpPr>
                  <p:spPr>
                    <a:xfrm rot="233945">
                      <a:off x="4692295" y="8175325"/>
                      <a:ext cx="97409" cy="83494"/>
                    </a:xfrm>
                    <a:custGeom>
                      <a:avLst/>
                      <a:gdLst>
                        <a:gd name="connsiteX0" fmla="*/ 97410 w 97409"/>
                        <a:gd name="connsiteY0" fmla="*/ 41747 h 83494"/>
                        <a:gd name="connsiteX1" fmla="*/ 48705 w 97409"/>
                        <a:gd name="connsiteY1" fmla="*/ 83494 h 83494"/>
                        <a:gd name="connsiteX2" fmla="*/ 0 w 97409"/>
                        <a:gd name="connsiteY2" fmla="*/ 41747 h 83494"/>
                        <a:gd name="connsiteX3" fmla="*/ 48705 w 97409"/>
                        <a:gd name="connsiteY3" fmla="*/ 0 h 83494"/>
                        <a:gd name="connsiteX4" fmla="*/ 97410 w 97409"/>
                        <a:gd name="connsiteY4" fmla="*/ 41747 h 83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09" h="83494">
                          <a:moveTo>
                            <a:pt x="97410" y="41747"/>
                          </a:moveTo>
                          <a:cubicBezTo>
                            <a:pt x="97410" y="64803"/>
                            <a:pt x="75604" y="83494"/>
                            <a:pt x="48705" y="83494"/>
                          </a:cubicBezTo>
                          <a:cubicBezTo>
                            <a:pt x="21806" y="83494"/>
                            <a:pt x="0" y="64803"/>
                            <a:pt x="0" y="41747"/>
                          </a:cubicBezTo>
                          <a:cubicBezTo>
                            <a:pt x="0" y="18691"/>
                            <a:pt x="21806" y="0"/>
                            <a:pt x="48705" y="0"/>
                          </a:cubicBezTo>
                          <a:cubicBezTo>
                            <a:pt x="75604" y="0"/>
                            <a:pt x="97410" y="18691"/>
                            <a:pt x="97410" y="41747"/>
                          </a:cubicBezTo>
                          <a:close/>
                        </a:path>
                      </a:pathLst>
                    </a:custGeom>
                    <a:solidFill>
                      <a:srgbClr val="FEF4F4"/>
                    </a:solidFill>
                    <a:ln w="34756" cap="flat">
                      <a:noFill/>
                      <a:prstDash val="solid"/>
                      <a:miter/>
                    </a:ln>
                  </p:spPr>
                  <p:txBody>
                    <a:bodyPr rtlCol="0" anchor="ctr"/>
                    <a:lstStyle/>
                    <a:p>
                      <a:endParaRPr lang="en-US"/>
                    </a:p>
                  </p:txBody>
                </p:sp>
                <p:sp>
                  <p:nvSpPr>
                    <p:cNvPr id="1005" name="Freeform: Shape 1004">
                      <a:extLst>
                        <a:ext uri="{FF2B5EF4-FFF2-40B4-BE49-F238E27FC236}">
                          <a16:creationId xmlns:a16="http://schemas.microsoft.com/office/drawing/2014/main" xmlns="" id="{1AE599BE-4BDA-41EC-AECA-AFEE51242B45}"/>
                        </a:ext>
                      </a:extLst>
                    </p:cNvPr>
                    <p:cNvSpPr/>
                    <p:nvPr/>
                  </p:nvSpPr>
                  <p:spPr>
                    <a:xfrm>
                      <a:off x="4692207" y="8174879"/>
                      <a:ext cx="97408" cy="84379"/>
                    </a:xfrm>
                    <a:custGeom>
                      <a:avLst/>
                      <a:gdLst>
                        <a:gd name="connsiteX0" fmla="*/ 97409 w 97408"/>
                        <a:gd name="connsiteY0" fmla="*/ 45669 h 84379"/>
                        <a:gd name="connsiteX1" fmla="*/ 45225 w 97408"/>
                        <a:gd name="connsiteY1" fmla="*/ 83936 h 84379"/>
                        <a:gd name="connsiteX2" fmla="*/ 0 w 97408"/>
                        <a:gd name="connsiteY2" fmla="*/ 38711 h 84379"/>
                        <a:gd name="connsiteX3" fmla="*/ 52183 w 97408"/>
                        <a:gd name="connsiteY3" fmla="*/ 443 h 84379"/>
                        <a:gd name="connsiteX4" fmla="*/ 97409 w 97408"/>
                        <a:gd name="connsiteY4" fmla="*/ 45669 h 843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08" h="84379">
                          <a:moveTo>
                            <a:pt x="97409" y="45669"/>
                          </a:moveTo>
                          <a:cubicBezTo>
                            <a:pt x="97409" y="70021"/>
                            <a:pt x="73056" y="87415"/>
                            <a:pt x="45225" y="83936"/>
                          </a:cubicBezTo>
                          <a:cubicBezTo>
                            <a:pt x="17394" y="80457"/>
                            <a:pt x="0" y="63063"/>
                            <a:pt x="0" y="38711"/>
                          </a:cubicBezTo>
                          <a:cubicBezTo>
                            <a:pt x="0" y="14359"/>
                            <a:pt x="24352" y="-3036"/>
                            <a:pt x="52183" y="443"/>
                          </a:cubicBezTo>
                          <a:cubicBezTo>
                            <a:pt x="80014" y="443"/>
                            <a:pt x="97409" y="21317"/>
                            <a:pt x="97409" y="45669"/>
                          </a:cubicBezTo>
                          <a:close/>
                        </a:path>
                      </a:pathLst>
                    </a:custGeom>
                    <a:solidFill>
                      <a:srgbClr val="FEF3F3"/>
                    </a:solidFill>
                    <a:ln w="34755" cap="flat">
                      <a:noFill/>
                      <a:prstDash val="solid"/>
                      <a:miter/>
                    </a:ln>
                  </p:spPr>
                  <p:txBody>
                    <a:bodyPr rtlCol="0" anchor="ctr"/>
                    <a:lstStyle/>
                    <a:p>
                      <a:endParaRPr lang="en-US"/>
                    </a:p>
                  </p:txBody>
                </p:sp>
                <p:sp>
                  <p:nvSpPr>
                    <p:cNvPr id="1006" name="Freeform: Shape 1005">
                      <a:extLst>
                        <a:ext uri="{FF2B5EF4-FFF2-40B4-BE49-F238E27FC236}">
                          <a16:creationId xmlns:a16="http://schemas.microsoft.com/office/drawing/2014/main" xmlns="" id="{AB46749D-6352-4000-AF89-22FA78BD073D}"/>
                        </a:ext>
                      </a:extLst>
                    </p:cNvPr>
                    <p:cNvSpPr/>
                    <p:nvPr/>
                  </p:nvSpPr>
                  <p:spPr>
                    <a:xfrm>
                      <a:off x="4692207" y="8174879"/>
                      <a:ext cx="97408" cy="84379"/>
                    </a:xfrm>
                    <a:custGeom>
                      <a:avLst/>
                      <a:gdLst>
                        <a:gd name="connsiteX0" fmla="*/ 97409 w 97408"/>
                        <a:gd name="connsiteY0" fmla="*/ 45669 h 84379"/>
                        <a:gd name="connsiteX1" fmla="*/ 45225 w 97408"/>
                        <a:gd name="connsiteY1" fmla="*/ 83936 h 84379"/>
                        <a:gd name="connsiteX2" fmla="*/ 0 w 97408"/>
                        <a:gd name="connsiteY2" fmla="*/ 38711 h 84379"/>
                        <a:gd name="connsiteX3" fmla="*/ 48704 w 97408"/>
                        <a:gd name="connsiteY3" fmla="*/ 443 h 84379"/>
                        <a:gd name="connsiteX4" fmla="*/ 97409 w 97408"/>
                        <a:gd name="connsiteY4" fmla="*/ 45669 h 843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08" h="84379">
                          <a:moveTo>
                            <a:pt x="97409" y="45669"/>
                          </a:moveTo>
                          <a:cubicBezTo>
                            <a:pt x="97409" y="70021"/>
                            <a:pt x="73056" y="87415"/>
                            <a:pt x="45225" y="83936"/>
                          </a:cubicBezTo>
                          <a:cubicBezTo>
                            <a:pt x="17394" y="80457"/>
                            <a:pt x="0" y="63063"/>
                            <a:pt x="0" y="38711"/>
                          </a:cubicBezTo>
                          <a:cubicBezTo>
                            <a:pt x="0" y="14359"/>
                            <a:pt x="24352" y="-3036"/>
                            <a:pt x="48704" y="443"/>
                          </a:cubicBezTo>
                          <a:cubicBezTo>
                            <a:pt x="76535" y="443"/>
                            <a:pt x="97409" y="21317"/>
                            <a:pt x="97409" y="45669"/>
                          </a:cubicBezTo>
                          <a:close/>
                        </a:path>
                      </a:pathLst>
                    </a:custGeom>
                    <a:solidFill>
                      <a:srgbClr val="FEF2F2"/>
                    </a:solidFill>
                    <a:ln w="34755" cap="flat">
                      <a:noFill/>
                      <a:prstDash val="solid"/>
                      <a:miter/>
                    </a:ln>
                  </p:spPr>
                  <p:txBody>
                    <a:bodyPr rtlCol="0" anchor="ctr"/>
                    <a:lstStyle/>
                    <a:p>
                      <a:endParaRPr lang="en-US"/>
                    </a:p>
                  </p:txBody>
                </p:sp>
                <p:sp>
                  <p:nvSpPr>
                    <p:cNvPr id="1007" name="Freeform: Shape 1006">
                      <a:extLst>
                        <a:ext uri="{FF2B5EF4-FFF2-40B4-BE49-F238E27FC236}">
                          <a16:creationId xmlns:a16="http://schemas.microsoft.com/office/drawing/2014/main" xmlns="" id="{580BF0A9-731C-4201-AF62-8F1B48E6FD40}"/>
                        </a:ext>
                      </a:extLst>
                    </p:cNvPr>
                    <p:cNvSpPr/>
                    <p:nvPr/>
                  </p:nvSpPr>
                  <p:spPr>
                    <a:xfrm>
                      <a:off x="4695686" y="8174879"/>
                      <a:ext cx="93929" cy="84379"/>
                    </a:xfrm>
                    <a:custGeom>
                      <a:avLst/>
                      <a:gdLst>
                        <a:gd name="connsiteX0" fmla="*/ 93930 w 93929"/>
                        <a:gd name="connsiteY0" fmla="*/ 45669 h 84379"/>
                        <a:gd name="connsiteX1" fmla="*/ 45225 w 93929"/>
                        <a:gd name="connsiteY1" fmla="*/ 83936 h 84379"/>
                        <a:gd name="connsiteX2" fmla="*/ 0 w 93929"/>
                        <a:gd name="connsiteY2" fmla="*/ 38711 h 84379"/>
                        <a:gd name="connsiteX3" fmla="*/ 48704 w 93929"/>
                        <a:gd name="connsiteY3" fmla="*/ 443 h 84379"/>
                        <a:gd name="connsiteX4" fmla="*/ 93930 w 93929"/>
                        <a:gd name="connsiteY4" fmla="*/ 45669 h 843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929" h="84379">
                          <a:moveTo>
                            <a:pt x="93930" y="45669"/>
                          </a:moveTo>
                          <a:cubicBezTo>
                            <a:pt x="93930" y="70021"/>
                            <a:pt x="69578" y="87415"/>
                            <a:pt x="45225" y="83936"/>
                          </a:cubicBezTo>
                          <a:cubicBezTo>
                            <a:pt x="17394" y="80457"/>
                            <a:pt x="0" y="63063"/>
                            <a:pt x="0" y="38711"/>
                          </a:cubicBezTo>
                          <a:cubicBezTo>
                            <a:pt x="0" y="14359"/>
                            <a:pt x="24352" y="-3036"/>
                            <a:pt x="48704" y="443"/>
                          </a:cubicBezTo>
                          <a:cubicBezTo>
                            <a:pt x="73057" y="3922"/>
                            <a:pt x="93930" y="21317"/>
                            <a:pt x="93930" y="45669"/>
                          </a:cubicBezTo>
                          <a:close/>
                        </a:path>
                      </a:pathLst>
                    </a:custGeom>
                    <a:solidFill>
                      <a:srgbClr val="FEF1F1"/>
                    </a:solidFill>
                    <a:ln w="34755" cap="flat">
                      <a:noFill/>
                      <a:prstDash val="solid"/>
                      <a:miter/>
                    </a:ln>
                  </p:spPr>
                  <p:txBody>
                    <a:bodyPr rtlCol="0" anchor="ctr"/>
                    <a:lstStyle/>
                    <a:p>
                      <a:endParaRPr lang="en-US"/>
                    </a:p>
                  </p:txBody>
                </p:sp>
                <p:sp>
                  <p:nvSpPr>
                    <p:cNvPr id="1008" name="Freeform: Shape 1007">
                      <a:extLst>
                        <a:ext uri="{FF2B5EF4-FFF2-40B4-BE49-F238E27FC236}">
                          <a16:creationId xmlns:a16="http://schemas.microsoft.com/office/drawing/2014/main" xmlns="" id="{F52C3609-E8ED-487A-89F7-7B7AF8C6AE71}"/>
                        </a:ext>
                      </a:extLst>
                    </p:cNvPr>
                    <p:cNvSpPr/>
                    <p:nvPr/>
                  </p:nvSpPr>
                  <p:spPr>
                    <a:xfrm>
                      <a:off x="4695686" y="8174879"/>
                      <a:ext cx="93929" cy="84379"/>
                    </a:xfrm>
                    <a:custGeom>
                      <a:avLst/>
                      <a:gdLst>
                        <a:gd name="connsiteX0" fmla="*/ 93930 w 93929"/>
                        <a:gd name="connsiteY0" fmla="*/ 45669 h 84379"/>
                        <a:gd name="connsiteX1" fmla="*/ 45225 w 93929"/>
                        <a:gd name="connsiteY1" fmla="*/ 83936 h 84379"/>
                        <a:gd name="connsiteX2" fmla="*/ 0 w 93929"/>
                        <a:gd name="connsiteY2" fmla="*/ 38711 h 84379"/>
                        <a:gd name="connsiteX3" fmla="*/ 48704 w 93929"/>
                        <a:gd name="connsiteY3" fmla="*/ 443 h 84379"/>
                        <a:gd name="connsiteX4" fmla="*/ 93930 w 93929"/>
                        <a:gd name="connsiteY4" fmla="*/ 45669 h 843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929" h="84379">
                          <a:moveTo>
                            <a:pt x="93930" y="45669"/>
                          </a:moveTo>
                          <a:cubicBezTo>
                            <a:pt x="93930" y="70021"/>
                            <a:pt x="69578" y="87415"/>
                            <a:pt x="45225" y="83936"/>
                          </a:cubicBezTo>
                          <a:cubicBezTo>
                            <a:pt x="20873" y="83936"/>
                            <a:pt x="0" y="63063"/>
                            <a:pt x="0" y="38711"/>
                          </a:cubicBezTo>
                          <a:cubicBezTo>
                            <a:pt x="0" y="14359"/>
                            <a:pt x="24352" y="-3036"/>
                            <a:pt x="48704" y="443"/>
                          </a:cubicBezTo>
                          <a:cubicBezTo>
                            <a:pt x="73057" y="3922"/>
                            <a:pt x="93930" y="21317"/>
                            <a:pt x="93930" y="45669"/>
                          </a:cubicBezTo>
                          <a:close/>
                        </a:path>
                      </a:pathLst>
                    </a:custGeom>
                    <a:solidFill>
                      <a:srgbClr val="FEF0F0"/>
                    </a:solidFill>
                    <a:ln w="34755" cap="flat">
                      <a:noFill/>
                      <a:prstDash val="solid"/>
                      <a:miter/>
                    </a:ln>
                  </p:spPr>
                  <p:txBody>
                    <a:bodyPr rtlCol="0" anchor="ctr"/>
                    <a:lstStyle/>
                    <a:p>
                      <a:endParaRPr lang="en-US"/>
                    </a:p>
                  </p:txBody>
                </p:sp>
                <p:sp>
                  <p:nvSpPr>
                    <p:cNvPr id="1009" name="Freeform: Shape 1008">
                      <a:extLst>
                        <a:ext uri="{FF2B5EF4-FFF2-40B4-BE49-F238E27FC236}">
                          <a16:creationId xmlns:a16="http://schemas.microsoft.com/office/drawing/2014/main" xmlns="" id="{038BCDD7-2793-45F8-A041-475FB0E4BCE7}"/>
                        </a:ext>
                      </a:extLst>
                    </p:cNvPr>
                    <p:cNvSpPr/>
                    <p:nvPr/>
                  </p:nvSpPr>
                  <p:spPr>
                    <a:xfrm rot="230406">
                      <a:off x="4695896" y="8175363"/>
                      <a:ext cx="90454" cy="83496"/>
                    </a:xfrm>
                    <a:custGeom>
                      <a:avLst/>
                      <a:gdLst>
                        <a:gd name="connsiteX0" fmla="*/ 90455 w 90454"/>
                        <a:gd name="connsiteY0" fmla="*/ 41748 h 83496"/>
                        <a:gd name="connsiteX1" fmla="*/ 45227 w 90454"/>
                        <a:gd name="connsiteY1" fmla="*/ 83497 h 83496"/>
                        <a:gd name="connsiteX2" fmla="*/ 0 w 90454"/>
                        <a:gd name="connsiteY2" fmla="*/ 41748 h 83496"/>
                        <a:gd name="connsiteX3" fmla="*/ 45227 w 90454"/>
                        <a:gd name="connsiteY3" fmla="*/ 0 h 83496"/>
                        <a:gd name="connsiteX4" fmla="*/ 90455 w 90454"/>
                        <a:gd name="connsiteY4" fmla="*/ 41748 h 83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54" h="83496">
                          <a:moveTo>
                            <a:pt x="90455" y="41748"/>
                          </a:moveTo>
                          <a:cubicBezTo>
                            <a:pt x="90455" y="64805"/>
                            <a:pt x="70206" y="83497"/>
                            <a:pt x="45227" y="83497"/>
                          </a:cubicBezTo>
                          <a:cubicBezTo>
                            <a:pt x="20249" y="83497"/>
                            <a:pt x="0" y="64805"/>
                            <a:pt x="0" y="41748"/>
                          </a:cubicBezTo>
                          <a:cubicBezTo>
                            <a:pt x="0" y="18691"/>
                            <a:pt x="20249" y="0"/>
                            <a:pt x="45227" y="0"/>
                          </a:cubicBezTo>
                          <a:cubicBezTo>
                            <a:pt x="70206" y="0"/>
                            <a:pt x="90455" y="18691"/>
                            <a:pt x="90455" y="41748"/>
                          </a:cubicBezTo>
                          <a:close/>
                        </a:path>
                      </a:pathLst>
                    </a:custGeom>
                    <a:solidFill>
                      <a:srgbClr val="FEEFEF"/>
                    </a:solidFill>
                    <a:ln w="34757" cap="flat">
                      <a:noFill/>
                      <a:prstDash val="solid"/>
                      <a:miter/>
                    </a:ln>
                  </p:spPr>
                  <p:txBody>
                    <a:bodyPr rtlCol="0" anchor="ctr"/>
                    <a:lstStyle/>
                    <a:p>
                      <a:endParaRPr lang="en-US"/>
                    </a:p>
                  </p:txBody>
                </p:sp>
                <p:sp>
                  <p:nvSpPr>
                    <p:cNvPr id="1010" name="Freeform: Shape 1009">
                      <a:extLst>
                        <a:ext uri="{FF2B5EF4-FFF2-40B4-BE49-F238E27FC236}">
                          <a16:creationId xmlns:a16="http://schemas.microsoft.com/office/drawing/2014/main" xmlns="" id="{EF39B300-1E18-4F18-8E3D-BCBC37EE5EBD}"/>
                        </a:ext>
                      </a:extLst>
                    </p:cNvPr>
                    <p:cNvSpPr/>
                    <p:nvPr/>
                  </p:nvSpPr>
                  <p:spPr>
                    <a:xfrm>
                      <a:off x="4692207" y="8175322"/>
                      <a:ext cx="94309" cy="83493"/>
                    </a:xfrm>
                    <a:custGeom>
                      <a:avLst/>
                      <a:gdLst>
                        <a:gd name="connsiteX0" fmla="*/ 93930 w 94309"/>
                        <a:gd name="connsiteY0" fmla="*/ 45225 h 83493"/>
                        <a:gd name="connsiteX1" fmla="*/ 45225 w 94309"/>
                        <a:gd name="connsiteY1" fmla="*/ 83493 h 83493"/>
                        <a:gd name="connsiteX2" fmla="*/ 0 w 94309"/>
                        <a:gd name="connsiteY2" fmla="*/ 38268 h 83493"/>
                        <a:gd name="connsiteX3" fmla="*/ 48704 w 94309"/>
                        <a:gd name="connsiteY3" fmla="*/ 0 h 83493"/>
                        <a:gd name="connsiteX4" fmla="*/ 93930 w 94309"/>
                        <a:gd name="connsiteY4" fmla="*/ 45225 h 83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09" h="83493">
                          <a:moveTo>
                            <a:pt x="93930" y="45225"/>
                          </a:moveTo>
                          <a:cubicBezTo>
                            <a:pt x="93930" y="69578"/>
                            <a:pt x="69578" y="83493"/>
                            <a:pt x="45225" y="83493"/>
                          </a:cubicBezTo>
                          <a:cubicBezTo>
                            <a:pt x="20873" y="80014"/>
                            <a:pt x="0" y="62620"/>
                            <a:pt x="0" y="38268"/>
                          </a:cubicBezTo>
                          <a:cubicBezTo>
                            <a:pt x="0" y="13916"/>
                            <a:pt x="24352" y="0"/>
                            <a:pt x="48704" y="0"/>
                          </a:cubicBezTo>
                          <a:cubicBezTo>
                            <a:pt x="76535" y="3479"/>
                            <a:pt x="97409" y="20873"/>
                            <a:pt x="93930" y="45225"/>
                          </a:cubicBezTo>
                          <a:close/>
                        </a:path>
                      </a:pathLst>
                    </a:custGeom>
                    <a:solidFill>
                      <a:srgbClr val="FEEEEE"/>
                    </a:solidFill>
                    <a:ln w="34755" cap="flat">
                      <a:noFill/>
                      <a:prstDash val="solid"/>
                      <a:miter/>
                    </a:ln>
                  </p:spPr>
                  <p:txBody>
                    <a:bodyPr rtlCol="0" anchor="ctr"/>
                    <a:lstStyle/>
                    <a:p>
                      <a:endParaRPr lang="en-US"/>
                    </a:p>
                  </p:txBody>
                </p:sp>
                <p:sp>
                  <p:nvSpPr>
                    <p:cNvPr id="1011" name="Freeform: Shape 1010">
                      <a:extLst>
                        <a:ext uri="{FF2B5EF4-FFF2-40B4-BE49-F238E27FC236}">
                          <a16:creationId xmlns:a16="http://schemas.microsoft.com/office/drawing/2014/main" xmlns="" id="{F3C1D714-7871-4F8D-8418-9BA05AFDF303}"/>
                        </a:ext>
                      </a:extLst>
                    </p:cNvPr>
                    <p:cNvSpPr/>
                    <p:nvPr/>
                  </p:nvSpPr>
                  <p:spPr>
                    <a:xfrm>
                      <a:off x="4695305" y="8175322"/>
                      <a:ext cx="91212" cy="83493"/>
                    </a:xfrm>
                    <a:custGeom>
                      <a:avLst/>
                      <a:gdLst>
                        <a:gd name="connsiteX0" fmla="*/ 90832 w 91212"/>
                        <a:gd name="connsiteY0" fmla="*/ 45225 h 83493"/>
                        <a:gd name="connsiteX1" fmla="*/ 42127 w 91212"/>
                        <a:gd name="connsiteY1" fmla="*/ 83493 h 83493"/>
                        <a:gd name="connsiteX2" fmla="*/ 381 w 91212"/>
                        <a:gd name="connsiteY2" fmla="*/ 38268 h 83493"/>
                        <a:gd name="connsiteX3" fmla="*/ 49085 w 91212"/>
                        <a:gd name="connsiteY3" fmla="*/ 0 h 83493"/>
                        <a:gd name="connsiteX4" fmla="*/ 90832 w 91212"/>
                        <a:gd name="connsiteY4" fmla="*/ 45225 h 83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212" h="83493">
                          <a:moveTo>
                            <a:pt x="90832" y="45225"/>
                          </a:moveTo>
                          <a:cubicBezTo>
                            <a:pt x="90832" y="69578"/>
                            <a:pt x="66479" y="83493"/>
                            <a:pt x="42127" y="83493"/>
                          </a:cubicBezTo>
                          <a:cubicBezTo>
                            <a:pt x="17775" y="80014"/>
                            <a:pt x="-3098" y="62620"/>
                            <a:pt x="381" y="38268"/>
                          </a:cubicBezTo>
                          <a:cubicBezTo>
                            <a:pt x="381" y="13916"/>
                            <a:pt x="24733" y="0"/>
                            <a:pt x="49085" y="0"/>
                          </a:cubicBezTo>
                          <a:cubicBezTo>
                            <a:pt x="73437" y="3479"/>
                            <a:pt x="94310" y="24352"/>
                            <a:pt x="90832" y="45225"/>
                          </a:cubicBezTo>
                          <a:close/>
                        </a:path>
                      </a:pathLst>
                    </a:custGeom>
                    <a:solidFill>
                      <a:srgbClr val="FEEDED"/>
                    </a:solidFill>
                    <a:ln w="34755" cap="flat">
                      <a:noFill/>
                      <a:prstDash val="solid"/>
                      <a:miter/>
                    </a:ln>
                  </p:spPr>
                  <p:txBody>
                    <a:bodyPr rtlCol="0" anchor="ctr"/>
                    <a:lstStyle/>
                    <a:p>
                      <a:endParaRPr lang="en-US"/>
                    </a:p>
                  </p:txBody>
                </p:sp>
                <p:sp>
                  <p:nvSpPr>
                    <p:cNvPr id="1012" name="Freeform: Shape 1011">
                      <a:extLst>
                        <a:ext uri="{FF2B5EF4-FFF2-40B4-BE49-F238E27FC236}">
                          <a16:creationId xmlns:a16="http://schemas.microsoft.com/office/drawing/2014/main" xmlns="" id="{8B941562-13F2-45A0-8CDE-1679BE1EB9AA}"/>
                        </a:ext>
                      </a:extLst>
                    </p:cNvPr>
                    <p:cNvSpPr/>
                    <p:nvPr/>
                  </p:nvSpPr>
                  <p:spPr>
                    <a:xfrm>
                      <a:off x="4695305" y="8175322"/>
                      <a:ext cx="91212" cy="83493"/>
                    </a:xfrm>
                    <a:custGeom>
                      <a:avLst/>
                      <a:gdLst>
                        <a:gd name="connsiteX0" fmla="*/ 90832 w 91212"/>
                        <a:gd name="connsiteY0" fmla="*/ 45225 h 83493"/>
                        <a:gd name="connsiteX1" fmla="*/ 42127 w 91212"/>
                        <a:gd name="connsiteY1" fmla="*/ 83493 h 83493"/>
                        <a:gd name="connsiteX2" fmla="*/ 381 w 91212"/>
                        <a:gd name="connsiteY2" fmla="*/ 38268 h 83493"/>
                        <a:gd name="connsiteX3" fmla="*/ 49085 w 91212"/>
                        <a:gd name="connsiteY3" fmla="*/ 0 h 83493"/>
                        <a:gd name="connsiteX4" fmla="*/ 90832 w 91212"/>
                        <a:gd name="connsiteY4" fmla="*/ 45225 h 83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212" h="83493">
                          <a:moveTo>
                            <a:pt x="90832" y="45225"/>
                          </a:moveTo>
                          <a:cubicBezTo>
                            <a:pt x="90832" y="66099"/>
                            <a:pt x="66479" y="83493"/>
                            <a:pt x="42127" y="83493"/>
                          </a:cubicBezTo>
                          <a:cubicBezTo>
                            <a:pt x="17775" y="83493"/>
                            <a:pt x="-3098" y="62620"/>
                            <a:pt x="381" y="38268"/>
                          </a:cubicBezTo>
                          <a:cubicBezTo>
                            <a:pt x="381" y="17394"/>
                            <a:pt x="24733" y="0"/>
                            <a:pt x="49085" y="0"/>
                          </a:cubicBezTo>
                          <a:cubicBezTo>
                            <a:pt x="73437" y="3479"/>
                            <a:pt x="94310" y="24352"/>
                            <a:pt x="90832" y="45225"/>
                          </a:cubicBezTo>
                          <a:close/>
                        </a:path>
                      </a:pathLst>
                    </a:custGeom>
                    <a:solidFill>
                      <a:srgbClr val="FEECEC"/>
                    </a:solidFill>
                    <a:ln w="34755" cap="flat">
                      <a:noFill/>
                      <a:prstDash val="solid"/>
                      <a:miter/>
                    </a:ln>
                  </p:spPr>
                  <p:txBody>
                    <a:bodyPr rtlCol="0" anchor="ctr"/>
                    <a:lstStyle/>
                    <a:p>
                      <a:endParaRPr lang="en-US"/>
                    </a:p>
                  </p:txBody>
                </p:sp>
                <p:sp>
                  <p:nvSpPr>
                    <p:cNvPr id="1013" name="Freeform: Shape 1012">
                      <a:extLst>
                        <a:ext uri="{FF2B5EF4-FFF2-40B4-BE49-F238E27FC236}">
                          <a16:creationId xmlns:a16="http://schemas.microsoft.com/office/drawing/2014/main" xmlns="" id="{256E1A8B-412F-4B8B-8BA5-F27020380665}"/>
                        </a:ext>
                      </a:extLst>
                    </p:cNvPr>
                    <p:cNvSpPr/>
                    <p:nvPr/>
                  </p:nvSpPr>
                  <p:spPr>
                    <a:xfrm>
                      <a:off x="4695305" y="8175322"/>
                      <a:ext cx="91212" cy="83493"/>
                    </a:xfrm>
                    <a:custGeom>
                      <a:avLst/>
                      <a:gdLst>
                        <a:gd name="connsiteX0" fmla="*/ 90832 w 91212"/>
                        <a:gd name="connsiteY0" fmla="*/ 45225 h 83493"/>
                        <a:gd name="connsiteX1" fmla="*/ 42127 w 91212"/>
                        <a:gd name="connsiteY1" fmla="*/ 83493 h 83493"/>
                        <a:gd name="connsiteX2" fmla="*/ 381 w 91212"/>
                        <a:gd name="connsiteY2" fmla="*/ 38268 h 83493"/>
                        <a:gd name="connsiteX3" fmla="*/ 49085 w 91212"/>
                        <a:gd name="connsiteY3" fmla="*/ 0 h 83493"/>
                        <a:gd name="connsiteX4" fmla="*/ 90832 w 91212"/>
                        <a:gd name="connsiteY4" fmla="*/ 45225 h 83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212" h="83493">
                          <a:moveTo>
                            <a:pt x="90832" y="45225"/>
                          </a:moveTo>
                          <a:cubicBezTo>
                            <a:pt x="90832" y="66099"/>
                            <a:pt x="66479" y="83493"/>
                            <a:pt x="42127" y="83493"/>
                          </a:cubicBezTo>
                          <a:cubicBezTo>
                            <a:pt x="17775" y="80014"/>
                            <a:pt x="-3098" y="62620"/>
                            <a:pt x="381" y="38268"/>
                          </a:cubicBezTo>
                          <a:cubicBezTo>
                            <a:pt x="381" y="17394"/>
                            <a:pt x="24733" y="0"/>
                            <a:pt x="49085" y="0"/>
                          </a:cubicBezTo>
                          <a:cubicBezTo>
                            <a:pt x="73437" y="3479"/>
                            <a:pt x="94310" y="24352"/>
                            <a:pt x="90832" y="45225"/>
                          </a:cubicBezTo>
                          <a:close/>
                        </a:path>
                      </a:pathLst>
                    </a:custGeom>
                    <a:solidFill>
                      <a:srgbClr val="FDEBEB"/>
                    </a:solidFill>
                    <a:ln w="34755" cap="flat">
                      <a:noFill/>
                      <a:prstDash val="solid"/>
                      <a:miter/>
                    </a:ln>
                  </p:spPr>
                  <p:txBody>
                    <a:bodyPr rtlCol="0" anchor="ctr"/>
                    <a:lstStyle/>
                    <a:p>
                      <a:endParaRPr lang="en-US"/>
                    </a:p>
                  </p:txBody>
                </p:sp>
                <p:sp>
                  <p:nvSpPr>
                    <p:cNvPr id="1014" name="Freeform: Shape 1013">
                      <a:extLst>
                        <a:ext uri="{FF2B5EF4-FFF2-40B4-BE49-F238E27FC236}">
                          <a16:creationId xmlns:a16="http://schemas.microsoft.com/office/drawing/2014/main" xmlns="" id="{AE72010A-A4B3-4789-9EC0-EF3BF870A621}"/>
                        </a:ext>
                      </a:extLst>
                    </p:cNvPr>
                    <p:cNvSpPr/>
                    <p:nvPr/>
                  </p:nvSpPr>
                  <p:spPr>
                    <a:xfrm rot="230574">
                      <a:off x="4695914" y="8175367"/>
                      <a:ext cx="90455" cy="83497"/>
                    </a:xfrm>
                    <a:custGeom>
                      <a:avLst/>
                      <a:gdLst>
                        <a:gd name="connsiteX0" fmla="*/ 90455 w 90455"/>
                        <a:gd name="connsiteY0" fmla="*/ 41749 h 83497"/>
                        <a:gd name="connsiteX1" fmla="*/ 45228 w 90455"/>
                        <a:gd name="connsiteY1" fmla="*/ 83497 h 83497"/>
                        <a:gd name="connsiteX2" fmla="*/ 0 w 90455"/>
                        <a:gd name="connsiteY2" fmla="*/ 41749 h 83497"/>
                        <a:gd name="connsiteX3" fmla="*/ 45228 w 90455"/>
                        <a:gd name="connsiteY3" fmla="*/ 0 h 83497"/>
                        <a:gd name="connsiteX4" fmla="*/ 90455 w 90455"/>
                        <a:gd name="connsiteY4" fmla="*/ 41749 h 83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55" h="83497">
                          <a:moveTo>
                            <a:pt x="90455" y="41749"/>
                          </a:moveTo>
                          <a:cubicBezTo>
                            <a:pt x="90455" y="64806"/>
                            <a:pt x="70206" y="83497"/>
                            <a:pt x="45228" y="83497"/>
                          </a:cubicBezTo>
                          <a:cubicBezTo>
                            <a:pt x="20249" y="83497"/>
                            <a:pt x="0" y="64806"/>
                            <a:pt x="0" y="41749"/>
                          </a:cubicBezTo>
                          <a:cubicBezTo>
                            <a:pt x="0" y="18691"/>
                            <a:pt x="20249" y="0"/>
                            <a:pt x="45228" y="0"/>
                          </a:cubicBezTo>
                          <a:cubicBezTo>
                            <a:pt x="70206" y="0"/>
                            <a:pt x="90455" y="18691"/>
                            <a:pt x="90455" y="41749"/>
                          </a:cubicBezTo>
                          <a:close/>
                        </a:path>
                      </a:pathLst>
                    </a:custGeom>
                    <a:solidFill>
                      <a:srgbClr val="FDEAEA"/>
                    </a:solidFill>
                    <a:ln w="34757" cap="flat">
                      <a:noFill/>
                      <a:prstDash val="solid"/>
                      <a:miter/>
                    </a:ln>
                  </p:spPr>
                  <p:txBody>
                    <a:bodyPr rtlCol="0" anchor="ctr"/>
                    <a:lstStyle/>
                    <a:p>
                      <a:endParaRPr lang="en-US"/>
                    </a:p>
                  </p:txBody>
                </p:sp>
                <p:sp>
                  <p:nvSpPr>
                    <p:cNvPr id="1015" name="Freeform: Shape 1014">
                      <a:extLst>
                        <a:ext uri="{FF2B5EF4-FFF2-40B4-BE49-F238E27FC236}">
                          <a16:creationId xmlns:a16="http://schemas.microsoft.com/office/drawing/2014/main" xmlns="" id="{4DB28068-976B-4C70-ACAB-22D7F35491B7}"/>
                        </a:ext>
                      </a:extLst>
                    </p:cNvPr>
                    <p:cNvSpPr/>
                    <p:nvPr/>
                  </p:nvSpPr>
                  <p:spPr>
                    <a:xfrm>
                      <a:off x="4695305" y="8178801"/>
                      <a:ext cx="90831" cy="80014"/>
                    </a:xfrm>
                    <a:custGeom>
                      <a:avLst/>
                      <a:gdLst>
                        <a:gd name="connsiteX0" fmla="*/ 90832 w 90831"/>
                        <a:gd name="connsiteY0" fmla="*/ 41746 h 80014"/>
                        <a:gd name="connsiteX1" fmla="*/ 42127 w 90831"/>
                        <a:gd name="connsiteY1" fmla="*/ 80014 h 80014"/>
                        <a:gd name="connsiteX2" fmla="*/ 381 w 90831"/>
                        <a:gd name="connsiteY2" fmla="*/ 38268 h 80014"/>
                        <a:gd name="connsiteX3" fmla="*/ 49085 w 90831"/>
                        <a:gd name="connsiteY3" fmla="*/ 0 h 80014"/>
                        <a:gd name="connsiteX4" fmla="*/ 90832 w 90831"/>
                        <a:gd name="connsiteY4" fmla="*/ 41746 h 80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831" h="80014">
                          <a:moveTo>
                            <a:pt x="90832" y="41746"/>
                          </a:moveTo>
                          <a:cubicBezTo>
                            <a:pt x="90832" y="62620"/>
                            <a:pt x="66479" y="80014"/>
                            <a:pt x="42127" y="80014"/>
                          </a:cubicBezTo>
                          <a:cubicBezTo>
                            <a:pt x="17775" y="76535"/>
                            <a:pt x="-3098" y="59141"/>
                            <a:pt x="381" y="38268"/>
                          </a:cubicBezTo>
                          <a:cubicBezTo>
                            <a:pt x="381" y="17394"/>
                            <a:pt x="24733" y="0"/>
                            <a:pt x="49085" y="0"/>
                          </a:cubicBezTo>
                          <a:cubicBezTo>
                            <a:pt x="73437" y="0"/>
                            <a:pt x="90832" y="20873"/>
                            <a:pt x="90832" y="41746"/>
                          </a:cubicBezTo>
                          <a:close/>
                        </a:path>
                      </a:pathLst>
                    </a:custGeom>
                    <a:solidFill>
                      <a:srgbClr val="FDE9E9"/>
                    </a:solidFill>
                    <a:ln w="34755" cap="flat">
                      <a:noFill/>
                      <a:prstDash val="solid"/>
                      <a:miter/>
                    </a:ln>
                  </p:spPr>
                  <p:txBody>
                    <a:bodyPr rtlCol="0" anchor="ctr"/>
                    <a:lstStyle/>
                    <a:p>
                      <a:endParaRPr lang="en-US"/>
                    </a:p>
                  </p:txBody>
                </p:sp>
                <p:sp>
                  <p:nvSpPr>
                    <p:cNvPr id="1016" name="Freeform: Shape 1015">
                      <a:extLst>
                        <a:ext uri="{FF2B5EF4-FFF2-40B4-BE49-F238E27FC236}">
                          <a16:creationId xmlns:a16="http://schemas.microsoft.com/office/drawing/2014/main" xmlns="" id="{9E4FDEF3-5284-4847-B77C-225EB8A5F997}"/>
                        </a:ext>
                      </a:extLst>
                    </p:cNvPr>
                    <p:cNvSpPr/>
                    <p:nvPr/>
                  </p:nvSpPr>
                  <p:spPr>
                    <a:xfrm rot="233070">
                      <a:off x="4695706" y="8178778"/>
                      <a:ext cx="90450" cy="76535"/>
                    </a:xfrm>
                    <a:custGeom>
                      <a:avLst/>
                      <a:gdLst>
                        <a:gd name="connsiteX0" fmla="*/ 90451 w 90450"/>
                        <a:gd name="connsiteY0" fmla="*/ 38268 h 76535"/>
                        <a:gd name="connsiteX1" fmla="*/ 45225 w 90450"/>
                        <a:gd name="connsiteY1" fmla="*/ 76535 h 76535"/>
                        <a:gd name="connsiteX2" fmla="*/ 0 w 90450"/>
                        <a:gd name="connsiteY2" fmla="*/ 38268 h 76535"/>
                        <a:gd name="connsiteX3" fmla="*/ 45225 w 90450"/>
                        <a:gd name="connsiteY3" fmla="*/ 0 h 76535"/>
                        <a:gd name="connsiteX4" fmla="*/ 90451 w 90450"/>
                        <a:gd name="connsiteY4" fmla="*/ 38268 h 76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50" h="76535">
                          <a:moveTo>
                            <a:pt x="90451" y="38268"/>
                          </a:moveTo>
                          <a:cubicBezTo>
                            <a:pt x="90451" y="59402"/>
                            <a:pt x="70203" y="76535"/>
                            <a:pt x="45225" y="76535"/>
                          </a:cubicBezTo>
                          <a:cubicBezTo>
                            <a:pt x="20248" y="76535"/>
                            <a:pt x="0" y="59402"/>
                            <a:pt x="0" y="38268"/>
                          </a:cubicBezTo>
                          <a:cubicBezTo>
                            <a:pt x="0" y="17133"/>
                            <a:pt x="20248" y="0"/>
                            <a:pt x="45225" y="0"/>
                          </a:cubicBezTo>
                          <a:cubicBezTo>
                            <a:pt x="70203" y="0"/>
                            <a:pt x="90451" y="17133"/>
                            <a:pt x="90451" y="38268"/>
                          </a:cubicBezTo>
                          <a:close/>
                        </a:path>
                      </a:pathLst>
                    </a:custGeom>
                    <a:solidFill>
                      <a:srgbClr val="FDE8E8"/>
                    </a:solidFill>
                    <a:ln w="34755" cap="flat">
                      <a:noFill/>
                      <a:prstDash val="solid"/>
                      <a:miter/>
                    </a:ln>
                  </p:spPr>
                  <p:txBody>
                    <a:bodyPr rtlCol="0" anchor="ctr"/>
                    <a:lstStyle/>
                    <a:p>
                      <a:endParaRPr lang="en-US"/>
                    </a:p>
                  </p:txBody>
                </p:sp>
                <p:sp>
                  <p:nvSpPr>
                    <p:cNvPr id="1017" name="Freeform: Shape 1016">
                      <a:extLst>
                        <a:ext uri="{FF2B5EF4-FFF2-40B4-BE49-F238E27FC236}">
                          <a16:creationId xmlns:a16="http://schemas.microsoft.com/office/drawing/2014/main" xmlns="" id="{6BC7F135-E688-4B33-8109-D48C5A3C07BC}"/>
                        </a:ext>
                      </a:extLst>
                    </p:cNvPr>
                    <p:cNvSpPr/>
                    <p:nvPr/>
                  </p:nvSpPr>
                  <p:spPr>
                    <a:xfrm rot="234937">
                      <a:off x="4695856" y="8178831"/>
                      <a:ext cx="90453" cy="76537"/>
                    </a:xfrm>
                    <a:custGeom>
                      <a:avLst/>
                      <a:gdLst>
                        <a:gd name="connsiteX0" fmla="*/ 90454 w 90453"/>
                        <a:gd name="connsiteY0" fmla="*/ 38269 h 76537"/>
                        <a:gd name="connsiteX1" fmla="*/ 45227 w 90453"/>
                        <a:gd name="connsiteY1" fmla="*/ 76538 h 76537"/>
                        <a:gd name="connsiteX2" fmla="*/ 0 w 90453"/>
                        <a:gd name="connsiteY2" fmla="*/ 38269 h 76537"/>
                        <a:gd name="connsiteX3" fmla="*/ 45227 w 90453"/>
                        <a:gd name="connsiteY3" fmla="*/ 0 h 76537"/>
                        <a:gd name="connsiteX4" fmla="*/ 90454 w 90453"/>
                        <a:gd name="connsiteY4" fmla="*/ 38269 h 76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53" h="76537">
                          <a:moveTo>
                            <a:pt x="90454" y="38269"/>
                          </a:moveTo>
                          <a:cubicBezTo>
                            <a:pt x="90454" y="59404"/>
                            <a:pt x="70205" y="76538"/>
                            <a:pt x="45227" y="76538"/>
                          </a:cubicBezTo>
                          <a:cubicBezTo>
                            <a:pt x="20249" y="76538"/>
                            <a:pt x="0" y="59404"/>
                            <a:pt x="0" y="38269"/>
                          </a:cubicBezTo>
                          <a:cubicBezTo>
                            <a:pt x="0" y="17134"/>
                            <a:pt x="20249" y="0"/>
                            <a:pt x="45227" y="0"/>
                          </a:cubicBezTo>
                          <a:cubicBezTo>
                            <a:pt x="70205" y="0"/>
                            <a:pt x="90454" y="17134"/>
                            <a:pt x="90454" y="38269"/>
                          </a:cubicBezTo>
                          <a:close/>
                        </a:path>
                      </a:pathLst>
                    </a:custGeom>
                    <a:solidFill>
                      <a:srgbClr val="FDE7E7"/>
                    </a:solidFill>
                    <a:ln w="34756" cap="flat">
                      <a:noFill/>
                      <a:prstDash val="solid"/>
                      <a:miter/>
                    </a:ln>
                  </p:spPr>
                  <p:txBody>
                    <a:bodyPr rtlCol="0" anchor="ctr"/>
                    <a:lstStyle/>
                    <a:p>
                      <a:endParaRPr lang="en-US"/>
                    </a:p>
                  </p:txBody>
                </p:sp>
                <p:sp>
                  <p:nvSpPr>
                    <p:cNvPr id="1018" name="Freeform: Shape 1017">
                      <a:extLst>
                        <a:ext uri="{FF2B5EF4-FFF2-40B4-BE49-F238E27FC236}">
                          <a16:creationId xmlns:a16="http://schemas.microsoft.com/office/drawing/2014/main" xmlns="" id="{874693DD-DBD3-412F-81BF-B3AF450C3F2A}"/>
                        </a:ext>
                      </a:extLst>
                    </p:cNvPr>
                    <p:cNvSpPr/>
                    <p:nvPr/>
                  </p:nvSpPr>
                  <p:spPr>
                    <a:xfrm rot="235537">
                      <a:off x="4695904" y="8178846"/>
                      <a:ext cx="90454" cy="76538"/>
                    </a:xfrm>
                    <a:custGeom>
                      <a:avLst/>
                      <a:gdLst>
                        <a:gd name="connsiteX0" fmla="*/ 90455 w 90454"/>
                        <a:gd name="connsiteY0" fmla="*/ 38269 h 76538"/>
                        <a:gd name="connsiteX1" fmla="*/ 45227 w 90454"/>
                        <a:gd name="connsiteY1" fmla="*/ 76539 h 76538"/>
                        <a:gd name="connsiteX2" fmla="*/ 0 w 90454"/>
                        <a:gd name="connsiteY2" fmla="*/ 38269 h 76538"/>
                        <a:gd name="connsiteX3" fmla="*/ 45227 w 90454"/>
                        <a:gd name="connsiteY3" fmla="*/ 0 h 76538"/>
                        <a:gd name="connsiteX4" fmla="*/ 90455 w 90454"/>
                        <a:gd name="connsiteY4" fmla="*/ 38269 h 76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54" h="76538">
                          <a:moveTo>
                            <a:pt x="90455" y="38269"/>
                          </a:moveTo>
                          <a:cubicBezTo>
                            <a:pt x="90455" y="59405"/>
                            <a:pt x="70206" y="76539"/>
                            <a:pt x="45227" y="76539"/>
                          </a:cubicBezTo>
                          <a:cubicBezTo>
                            <a:pt x="20249" y="76539"/>
                            <a:pt x="0" y="59405"/>
                            <a:pt x="0" y="38269"/>
                          </a:cubicBezTo>
                          <a:cubicBezTo>
                            <a:pt x="0" y="17134"/>
                            <a:pt x="20249" y="0"/>
                            <a:pt x="45227" y="0"/>
                          </a:cubicBezTo>
                          <a:cubicBezTo>
                            <a:pt x="70206" y="0"/>
                            <a:pt x="90455" y="17134"/>
                            <a:pt x="90455" y="38269"/>
                          </a:cubicBezTo>
                          <a:close/>
                        </a:path>
                      </a:pathLst>
                    </a:custGeom>
                    <a:solidFill>
                      <a:srgbClr val="FDE6E6"/>
                    </a:solidFill>
                    <a:ln w="34757" cap="flat">
                      <a:noFill/>
                      <a:prstDash val="solid"/>
                      <a:miter/>
                    </a:ln>
                  </p:spPr>
                  <p:txBody>
                    <a:bodyPr rtlCol="0" anchor="ctr"/>
                    <a:lstStyle/>
                    <a:p>
                      <a:endParaRPr lang="en-US"/>
                    </a:p>
                  </p:txBody>
                </p:sp>
                <p:sp>
                  <p:nvSpPr>
                    <p:cNvPr id="1019" name="Freeform: Shape 1018">
                      <a:extLst>
                        <a:ext uri="{FF2B5EF4-FFF2-40B4-BE49-F238E27FC236}">
                          <a16:creationId xmlns:a16="http://schemas.microsoft.com/office/drawing/2014/main" xmlns="" id="{DF904678-560F-4F53-86F2-33CAD1EFC753}"/>
                        </a:ext>
                      </a:extLst>
                    </p:cNvPr>
                    <p:cNvSpPr/>
                    <p:nvPr/>
                  </p:nvSpPr>
                  <p:spPr>
                    <a:xfrm>
                      <a:off x="4699165" y="8178356"/>
                      <a:ext cx="86971" cy="77426"/>
                    </a:xfrm>
                    <a:custGeom>
                      <a:avLst/>
                      <a:gdLst>
                        <a:gd name="connsiteX0" fmla="*/ 86972 w 86971"/>
                        <a:gd name="connsiteY0" fmla="*/ 42192 h 77426"/>
                        <a:gd name="connsiteX1" fmla="*/ 41746 w 86971"/>
                        <a:gd name="connsiteY1" fmla="*/ 76981 h 77426"/>
                        <a:gd name="connsiteX2" fmla="*/ 0 w 86971"/>
                        <a:gd name="connsiteY2" fmla="*/ 35234 h 77426"/>
                        <a:gd name="connsiteX3" fmla="*/ 45225 w 86971"/>
                        <a:gd name="connsiteY3" fmla="*/ 446 h 77426"/>
                        <a:gd name="connsiteX4" fmla="*/ 86972 w 86971"/>
                        <a:gd name="connsiteY4" fmla="*/ 42192 h 77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971" h="77426">
                          <a:moveTo>
                            <a:pt x="86972" y="42192"/>
                          </a:moveTo>
                          <a:cubicBezTo>
                            <a:pt x="86972" y="63065"/>
                            <a:pt x="66098" y="80460"/>
                            <a:pt x="41746" y="76981"/>
                          </a:cubicBezTo>
                          <a:cubicBezTo>
                            <a:pt x="17394" y="73502"/>
                            <a:pt x="0" y="56107"/>
                            <a:pt x="0" y="35234"/>
                          </a:cubicBezTo>
                          <a:cubicBezTo>
                            <a:pt x="0" y="14361"/>
                            <a:pt x="20873" y="-3033"/>
                            <a:pt x="45225" y="446"/>
                          </a:cubicBezTo>
                          <a:cubicBezTo>
                            <a:pt x="69578" y="446"/>
                            <a:pt x="86972" y="21319"/>
                            <a:pt x="86972" y="42192"/>
                          </a:cubicBezTo>
                          <a:close/>
                        </a:path>
                      </a:pathLst>
                    </a:custGeom>
                    <a:solidFill>
                      <a:srgbClr val="FDE5E5"/>
                    </a:solidFill>
                    <a:ln w="34755" cap="flat">
                      <a:noFill/>
                      <a:prstDash val="solid"/>
                      <a:miter/>
                    </a:ln>
                  </p:spPr>
                  <p:txBody>
                    <a:bodyPr rtlCol="0" anchor="ctr"/>
                    <a:lstStyle/>
                    <a:p>
                      <a:endParaRPr lang="en-US"/>
                    </a:p>
                  </p:txBody>
                </p:sp>
                <p:sp>
                  <p:nvSpPr>
                    <p:cNvPr id="1020" name="Freeform: Shape 1019">
                      <a:extLst>
                        <a:ext uri="{FF2B5EF4-FFF2-40B4-BE49-F238E27FC236}">
                          <a16:creationId xmlns:a16="http://schemas.microsoft.com/office/drawing/2014/main" xmlns="" id="{2B9D2B0D-BCB2-4755-993F-B2AB652E9FBF}"/>
                        </a:ext>
                      </a:extLst>
                    </p:cNvPr>
                    <p:cNvSpPr/>
                    <p:nvPr/>
                  </p:nvSpPr>
                  <p:spPr>
                    <a:xfrm rot="229507">
                      <a:off x="4699307" y="8178821"/>
                      <a:ext cx="83495" cy="76537"/>
                    </a:xfrm>
                    <a:custGeom>
                      <a:avLst/>
                      <a:gdLst>
                        <a:gd name="connsiteX0" fmla="*/ 83495 w 83495"/>
                        <a:gd name="connsiteY0" fmla="*/ 38269 h 76537"/>
                        <a:gd name="connsiteX1" fmla="*/ 41748 w 83495"/>
                        <a:gd name="connsiteY1" fmla="*/ 76537 h 76537"/>
                        <a:gd name="connsiteX2" fmla="*/ 0 w 83495"/>
                        <a:gd name="connsiteY2" fmla="*/ 38269 h 76537"/>
                        <a:gd name="connsiteX3" fmla="*/ 41748 w 83495"/>
                        <a:gd name="connsiteY3" fmla="*/ 0 h 76537"/>
                        <a:gd name="connsiteX4" fmla="*/ 83495 w 83495"/>
                        <a:gd name="connsiteY4" fmla="*/ 38269 h 76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95" h="76537">
                          <a:moveTo>
                            <a:pt x="83495" y="38269"/>
                          </a:moveTo>
                          <a:cubicBezTo>
                            <a:pt x="83495" y="59404"/>
                            <a:pt x="64804" y="76537"/>
                            <a:pt x="41748" y="76537"/>
                          </a:cubicBezTo>
                          <a:cubicBezTo>
                            <a:pt x="18691" y="76537"/>
                            <a:pt x="0" y="59404"/>
                            <a:pt x="0" y="38269"/>
                          </a:cubicBezTo>
                          <a:cubicBezTo>
                            <a:pt x="0" y="17133"/>
                            <a:pt x="18691" y="0"/>
                            <a:pt x="41748" y="0"/>
                          </a:cubicBezTo>
                          <a:cubicBezTo>
                            <a:pt x="64804" y="0"/>
                            <a:pt x="83495" y="17133"/>
                            <a:pt x="83495" y="38269"/>
                          </a:cubicBezTo>
                          <a:close/>
                        </a:path>
                      </a:pathLst>
                    </a:custGeom>
                    <a:solidFill>
                      <a:srgbClr val="FDE4E4"/>
                    </a:solidFill>
                    <a:ln w="34756" cap="flat">
                      <a:noFill/>
                      <a:prstDash val="solid"/>
                      <a:miter/>
                    </a:ln>
                  </p:spPr>
                  <p:txBody>
                    <a:bodyPr rtlCol="0" anchor="ctr"/>
                    <a:lstStyle/>
                    <a:p>
                      <a:endParaRPr lang="en-US"/>
                    </a:p>
                  </p:txBody>
                </p:sp>
                <p:sp>
                  <p:nvSpPr>
                    <p:cNvPr id="1021" name="Freeform: Shape 1020">
                      <a:extLst>
                        <a:ext uri="{FF2B5EF4-FFF2-40B4-BE49-F238E27FC236}">
                          <a16:creationId xmlns:a16="http://schemas.microsoft.com/office/drawing/2014/main" xmlns="" id="{E2956DC4-A06E-4DED-BD8C-0892CEA4C7AB}"/>
                        </a:ext>
                      </a:extLst>
                    </p:cNvPr>
                    <p:cNvSpPr/>
                    <p:nvPr/>
                  </p:nvSpPr>
                  <p:spPr>
                    <a:xfrm rot="231412">
                      <a:off x="4699050" y="8178736"/>
                      <a:ext cx="83490" cy="76532"/>
                    </a:xfrm>
                    <a:custGeom>
                      <a:avLst/>
                      <a:gdLst>
                        <a:gd name="connsiteX0" fmla="*/ 83490 w 83490"/>
                        <a:gd name="connsiteY0" fmla="*/ 38266 h 76532"/>
                        <a:gd name="connsiteX1" fmla="*/ 41745 w 83490"/>
                        <a:gd name="connsiteY1" fmla="*/ 76532 h 76532"/>
                        <a:gd name="connsiteX2" fmla="*/ 0 w 83490"/>
                        <a:gd name="connsiteY2" fmla="*/ 38266 h 76532"/>
                        <a:gd name="connsiteX3" fmla="*/ 41745 w 83490"/>
                        <a:gd name="connsiteY3" fmla="*/ 0 h 76532"/>
                        <a:gd name="connsiteX4" fmla="*/ 83490 w 83490"/>
                        <a:gd name="connsiteY4" fmla="*/ 38266 h 76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90" h="76532">
                          <a:moveTo>
                            <a:pt x="83490" y="38266"/>
                          </a:moveTo>
                          <a:cubicBezTo>
                            <a:pt x="83490" y="59400"/>
                            <a:pt x="64800" y="76532"/>
                            <a:pt x="41745" y="76532"/>
                          </a:cubicBezTo>
                          <a:cubicBezTo>
                            <a:pt x="18690" y="76532"/>
                            <a:pt x="0" y="59400"/>
                            <a:pt x="0" y="38266"/>
                          </a:cubicBezTo>
                          <a:cubicBezTo>
                            <a:pt x="0" y="17132"/>
                            <a:pt x="18690" y="0"/>
                            <a:pt x="41745" y="0"/>
                          </a:cubicBezTo>
                          <a:cubicBezTo>
                            <a:pt x="64800" y="0"/>
                            <a:pt x="83490" y="17132"/>
                            <a:pt x="83490" y="38266"/>
                          </a:cubicBezTo>
                          <a:close/>
                        </a:path>
                      </a:pathLst>
                    </a:custGeom>
                    <a:solidFill>
                      <a:srgbClr val="FDE3E3"/>
                    </a:solidFill>
                    <a:ln w="34754" cap="flat">
                      <a:noFill/>
                      <a:prstDash val="solid"/>
                      <a:miter/>
                    </a:ln>
                  </p:spPr>
                  <p:txBody>
                    <a:bodyPr rtlCol="0" anchor="ctr"/>
                    <a:lstStyle/>
                    <a:p>
                      <a:endParaRPr lang="en-US"/>
                    </a:p>
                  </p:txBody>
                </p:sp>
                <p:sp>
                  <p:nvSpPr>
                    <p:cNvPr id="1022" name="Freeform: Shape 1021">
                      <a:extLst>
                        <a:ext uri="{FF2B5EF4-FFF2-40B4-BE49-F238E27FC236}">
                          <a16:creationId xmlns:a16="http://schemas.microsoft.com/office/drawing/2014/main" xmlns="" id="{961EE01B-0568-4CE0-9A34-E13DE1E24BB1}"/>
                        </a:ext>
                      </a:extLst>
                    </p:cNvPr>
                    <p:cNvSpPr/>
                    <p:nvPr/>
                  </p:nvSpPr>
                  <p:spPr>
                    <a:xfrm>
                      <a:off x="4695686" y="8178356"/>
                      <a:ext cx="87413" cy="77426"/>
                    </a:xfrm>
                    <a:custGeom>
                      <a:avLst/>
                      <a:gdLst>
                        <a:gd name="connsiteX0" fmla="*/ 86972 w 87413"/>
                        <a:gd name="connsiteY0" fmla="*/ 42192 h 77426"/>
                        <a:gd name="connsiteX1" fmla="*/ 41747 w 87413"/>
                        <a:gd name="connsiteY1" fmla="*/ 76981 h 77426"/>
                        <a:gd name="connsiteX2" fmla="*/ 0 w 87413"/>
                        <a:gd name="connsiteY2" fmla="*/ 35234 h 77426"/>
                        <a:gd name="connsiteX3" fmla="*/ 45225 w 87413"/>
                        <a:gd name="connsiteY3" fmla="*/ 446 h 77426"/>
                        <a:gd name="connsiteX4" fmla="*/ 86972 w 87413"/>
                        <a:gd name="connsiteY4" fmla="*/ 42192 h 77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413" h="77426">
                          <a:moveTo>
                            <a:pt x="86972" y="42192"/>
                          </a:moveTo>
                          <a:cubicBezTo>
                            <a:pt x="86972" y="63065"/>
                            <a:pt x="66099" y="80460"/>
                            <a:pt x="41747" y="76981"/>
                          </a:cubicBezTo>
                          <a:cubicBezTo>
                            <a:pt x="17394" y="76981"/>
                            <a:pt x="0" y="56107"/>
                            <a:pt x="0" y="35234"/>
                          </a:cubicBezTo>
                          <a:cubicBezTo>
                            <a:pt x="0" y="14361"/>
                            <a:pt x="20873" y="-3033"/>
                            <a:pt x="45225" y="446"/>
                          </a:cubicBezTo>
                          <a:cubicBezTo>
                            <a:pt x="73057" y="3924"/>
                            <a:pt x="90451" y="21319"/>
                            <a:pt x="86972" y="42192"/>
                          </a:cubicBezTo>
                          <a:close/>
                        </a:path>
                      </a:pathLst>
                    </a:custGeom>
                    <a:solidFill>
                      <a:srgbClr val="FDE2E2"/>
                    </a:solidFill>
                    <a:ln w="34755" cap="flat">
                      <a:noFill/>
                      <a:prstDash val="solid"/>
                      <a:miter/>
                    </a:ln>
                  </p:spPr>
                  <p:txBody>
                    <a:bodyPr rtlCol="0" anchor="ctr"/>
                    <a:lstStyle/>
                    <a:p>
                      <a:endParaRPr lang="en-US"/>
                    </a:p>
                  </p:txBody>
                </p:sp>
                <p:sp>
                  <p:nvSpPr>
                    <p:cNvPr id="1023" name="Freeform: Shape 1022">
                      <a:extLst>
                        <a:ext uri="{FF2B5EF4-FFF2-40B4-BE49-F238E27FC236}">
                          <a16:creationId xmlns:a16="http://schemas.microsoft.com/office/drawing/2014/main" xmlns="" id="{B871B363-9E93-4801-8D81-C98C3CDD3FC4}"/>
                        </a:ext>
                      </a:extLst>
                    </p:cNvPr>
                    <p:cNvSpPr/>
                    <p:nvPr/>
                  </p:nvSpPr>
                  <p:spPr>
                    <a:xfrm rot="234646">
                      <a:off x="4699309" y="8178817"/>
                      <a:ext cx="83495" cy="76537"/>
                    </a:xfrm>
                    <a:custGeom>
                      <a:avLst/>
                      <a:gdLst>
                        <a:gd name="connsiteX0" fmla="*/ 83495 w 83495"/>
                        <a:gd name="connsiteY0" fmla="*/ 38269 h 76537"/>
                        <a:gd name="connsiteX1" fmla="*/ 41748 w 83495"/>
                        <a:gd name="connsiteY1" fmla="*/ 76537 h 76537"/>
                        <a:gd name="connsiteX2" fmla="*/ 0 w 83495"/>
                        <a:gd name="connsiteY2" fmla="*/ 38269 h 76537"/>
                        <a:gd name="connsiteX3" fmla="*/ 41748 w 83495"/>
                        <a:gd name="connsiteY3" fmla="*/ 0 h 76537"/>
                        <a:gd name="connsiteX4" fmla="*/ 83495 w 83495"/>
                        <a:gd name="connsiteY4" fmla="*/ 38269 h 76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95" h="76537">
                          <a:moveTo>
                            <a:pt x="83495" y="38269"/>
                          </a:moveTo>
                          <a:cubicBezTo>
                            <a:pt x="83495" y="59404"/>
                            <a:pt x="64804" y="76537"/>
                            <a:pt x="41748" y="76537"/>
                          </a:cubicBezTo>
                          <a:cubicBezTo>
                            <a:pt x="18691" y="76537"/>
                            <a:pt x="0" y="59404"/>
                            <a:pt x="0" y="38269"/>
                          </a:cubicBezTo>
                          <a:cubicBezTo>
                            <a:pt x="0" y="17133"/>
                            <a:pt x="18691" y="0"/>
                            <a:pt x="41748" y="0"/>
                          </a:cubicBezTo>
                          <a:cubicBezTo>
                            <a:pt x="64804" y="0"/>
                            <a:pt x="83495" y="17133"/>
                            <a:pt x="83495" y="38269"/>
                          </a:cubicBezTo>
                          <a:close/>
                        </a:path>
                      </a:pathLst>
                    </a:custGeom>
                    <a:solidFill>
                      <a:srgbClr val="FDE1E1"/>
                    </a:solidFill>
                    <a:ln w="34756" cap="flat">
                      <a:noFill/>
                      <a:prstDash val="solid"/>
                      <a:miter/>
                    </a:ln>
                  </p:spPr>
                  <p:txBody>
                    <a:bodyPr rtlCol="0" anchor="ctr"/>
                    <a:lstStyle/>
                    <a:p>
                      <a:endParaRPr lang="en-US"/>
                    </a:p>
                  </p:txBody>
                </p:sp>
                <p:sp>
                  <p:nvSpPr>
                    <p:cNvPr id="1024" name="Freeform: Shape 1023">
                      <a:extLst>
                        <a:ext uri="{FF2B5EF4-FFF2-40B4-BE49-F238E27FC236}">
                          <a16:creationId xmlns:a16="http://schemas.microsoft.com/office/drawing/2014/main" xmlns="" id="{061C775B-1BD8-4E1A-8E01-602A31749354}"/>
                        </a:ext>
                      </a:extLst>
                    </p:cNvPr>
                    <p:cNvSpPr/>
                    <p:nvPr/>
                  </p:nvSpPr>
                  <p:spPr>
                    <a:xfrm>
                      <a:off x="4698722" y="8178801"/>
                      <a:ext cx="84318" cy="76535"/>
                    </a:xfrm>
                    <a:custGeom>
                      <a:avLst/>
                      <a:gdLst>
                        <a:gd name="connsiteX0" fmla="*/ 83936 w 84318"/>
                        <a:gd name="connsiteY0" fmla="*/ 41746 h 76535"/>
                        <a:gd name="connsiteX1" fmla="*/ 38711 w 84318"/>
                        <a:gd name="connsiteY1" fmla="*/ 76535 h 76535"/>
                        <a:gd name="connsiteX2" fmla="*/ 443 w 84318"/>
                        <a:gd name="connsiteY2" fmla="*/ 34789 h 76535"/>
                        <a:gd name="connsiteX3" fmla="*/ 45669 w 84318"/>
                        <a:gd name="connsiteY3" fmla="*/ 0 h 76535"/>
                        <a:gd name="connsiteX4" fmla="*/ 83936 w 84318"/>
                        <a:gd name="connsiteY4" fmla="*/ 41746 h 76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318" h="76535">
                          <a:moveTo>
                            <a:pt x="83936" y="41746"/>
                          </a:moveTo>
                          <a:cubicBezTo>
                            <a:pt x="83936" y="62620"/>
                            <a:pt x="63063" y="76535"/>
                            <a:pt x="38711" y="76535"/>
                          </a:cubicBezTo>
                          <a:cubicBezTo>
                            <a:pt x="14359" y="76535"/>
                            <a:pt x="-3036" y="55662"/>
                            <a:pt x="443" y="34789"/>
                          </a:cubicBezTo>
                          <a:cubicBezTo>
                            <a:pt x="443" y="13915"/>
                            <a:pt x="21317" y="0"/>
                            <a:pt x="45669" y="0"/>
                          </a:cubicBezTo>
                          <a:cubicBezTo>
                            <a:pt x="66542" y="3479"/>
                            <a:pt x="87415" y="20873"/>
                            <a:pt x="83936" y="41746"/>
                          </a:cubicBezTo>
                          <a:close/>
                        </a:path>
                      </a:pathLst>
                    </a:custGeom>
                    <a:solidFill>
                      <a:srgbClr val="FDE0E0"/>
                    </a:solidFill>
                    <a:ln w="34755" cap="flat">
                      <a:noFill/>
                      <a:prstDash val="solid"/>
                      <a:miter/>
                    </a:ln>
                  </p:spPr>
                  <p:txBody>
                    <a:bodyPr rtlCol="0" anchor="ctr"/>
                    <a:lstStyle/>
                    <a:p>
                      <a:endParaRPr lang="en-US"/>
                    </a:p>
                  </p:txBody>
                </p:sp>
                <p:sp>
                  <p:nvSpPr>
                    <p:cNvPr id="1025" name="Freeform: Shape 1024">
                      <a:extLst>
                        <a:ext uri="{FF2B5EF4-FFF2-40B4-BE49-F238E27FC236}">
                          <a16:creationId xmlns:a16="http://schemas.microsoft.com/office/drawing/2014/main" xmlns="" id="{527D04A8-9D85-46A7-97D0-88EE0B198AC4}"/>
                        </a:ext>
                      </a:extLst>
                    </p:cNvPr>
                    <p:cNvSpPr/>
                    <p:nvPr/>
                  </p:nvSpPr>
                  <p:spPr>
                    <a:xfrm>
                      <a:off x="4698722" y="8182280"/>
                      <a:ext cx="83936" cy="73056"/>
                    </a:xfrm>
                    <a:custGeom>
                      <a:avLst/>
                      <a:gdLst>
                        <a:gd name="connsiteX0" fmla="*/ 83936 w 83936"/>
                        <a:gd name="connsiteY0" fmla="*/ 38268 h 73056"/>
                        <a:gd name="connsiteX1" fmla="*/ 38711 w 83936"/>
                        <a:gd name="connsiteY1" fmla="*/ 73056 h 73056"/>
                        <a:gd name="connsiteX2" fmla="*/ 443 w 83936"/>
                        <a:gd name="connsiteY2" fmla="*/ 34789 h 73056"/>
                        <a:gd name="connsiteX3" fmla="*/ 45669 w 83936"/>
                        <a:gd name="connsiteY3" fmla="*/ 0 h 73056"/>
                        <a:gd name="connsiteX4" fmla="*/ 83936 w 83936"/>
                        <a:gd name="connsiteY4" fmla="*/ 38268 h 7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936" h="73056">
                          <a:moveTo>
                            <a:pt x="83936" y="38268"/>
                          </a:moveTo>
                          <a:cubicBezTo>
                            <a:pt x="83936" y="59141"/>
                            <a:pt x="63063" y="73056"/>
                            <a:pt x="38711" y="73056"/>
                          </a:cubicBezTo>
                          <a:cubicBezTo>
                            <a:pt x="14359" y="73056"/>
                            <a:pt x="-3036" y="52183"/>
                            <a:pt x="443" y="34789"/>
                          </a:cubicBezTo>
                          <a:cubicBezTo>
                            <a:pt x="443" y="13916"/>
                            <a:pt x="21317" y="0"/>
                            <a:pt x="45669" y="0"/>
                          </a:cubicBezTo>
                          <a:cubicBezTo>
                            <a:pt x="66542" y="0"/>
                            <a:pt x="83936" y="17394"/>
                            <a:pt x="83936" y="38268"/>
                          </a:cubicBezTo>
                          <a:close/>
                        </a:path>
                      </a:pathLst>
                    </a:custGeom>
                    <a:solidFill>
                      <a:srgbClr val="FDDFDF"/>
                    </a:solidFill>
                    <a:ln w="34755" cap="flat">
                      <a:noFill/>
                      <a:prstDash val="solid"/>
                      <a:miter/>
                    </a:ln>
                  </p:spPr>
                  <p:txBody>
                    <a:bodyPr rtlCol="0" anchor="ctr"/>
                    <a:lstStyle/>
                    <a:p>
                      <a:endParaRPr lang="en-US"/>
                    </a:p>
                  </p:txBody>
                </p:sp>
                <p:sp>
                  <p:nvSpPr>
                    <p:cNvPr id="1026" name="Freeform: Shape 1025">
                      <a:extLst>
                        <a:ext uri="{FF2B5EF4-FFF2-40B4-BE49-F238E27FC236}">
                          <a16:creationId xmlns:a16="http://schemas.microsoft.com/office/drawing/2014/main" xmlns="" id="{EC4FB6CB-E6EE-44DE-851C-584341638DCE}"/>
                        </a:ext>
                      </a:extLst>
                    </p:cNvPr>
                    <p:cNvSpPr/>
                    <p:nvPr/>
                  </p:nvSpPr>
                  <p:spPr>
                    <a:xfrm>
                      <a:off x="4698722" y="8182280"/>
                      <a:ext cx="83936" cy="73056"/>
                    </a:xfrm>
                    <a:custGeom>
                      <a:avLst/>
                      <a:gdLst>
                        <a:gd name="connsiteX0" fmla="*/ 83936 w 83936"/>
                        <a:gd name="connsiteY0" fmla="*/ 38268 h 73056"/>
                        <a:gd name="connsiteX1" fmla="*/ 38711 w 83936"/>
                        <a:gd name="connsiteY1" fmla="*/ 73056 h 73056"/>
                        <a:gd name="connsiteX2" fmla="*/ 443 w 83936"/>
                        <a:gd name="connsiteY2" fmla="*/ 34789 h 73056"/>
                        <a:gd name="connsiteX3" fmla="*/ 45669 w 83936"/>
                        <a:gd name="connsiteY3" fmla="*/ 0 h 73056"/>
                        <a:gd name="connsiteX4" fmla="*/ 83936 w 83936"/>
                        <a:gd name="connsiteY4" fmla="*/ 38268 h 7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936" h="73056">
                          <a:moveTo>
                            <a:pt x="83936" y="38268"/>
                          </a:moveTo>
                          <a:cubicBezTo>
                            <a:pt x="83936" y="59141"/>
                            <a:pt x="63063" y="73056"/>
                            <a:pt x="38711" y="73056"/>
                          </a:cubicBezTo>
                          <a:cubicBezTo>
                            <a:pt x="14359" y="73056"/>
                            <a:pt x="-3036" y="52183"/>
                            <a:pt x="443" y="34789"/>
                          </a:cubicBezTo>
                          <a:cubicBezTo>
                            <a:pt x="443" y="13916"/>
                            <a:pt x="21317" y="0"/>
                            <a:pt x="45669" y="0"/>
                          </a:cubicBezTo>
                          <a:cubicBezTo>
                            <a:pt x="66542" y="0"/>
                            <a:pt x="83936" y="17394"/>
                            <a:pt x="83936" y="38268"/>
                          </a:cubicBezTo>
                          <a:close/>
                        </a:path>
                      </a:pathLst>
                    </a:custGeom>
                    <a:solidFill>
                      <a:srgbClr val="FCDEDE"/>
                    </a:solidFill>
                    <a:ln w="34755" cap="flat">
                      <a:noFill/>
                      <a:prstDash val="solid"/>
                      <a:miter/>
                    </a:ln>
                  </p:spPr>
                  <p:txBody>
                    <a:bodyPr rtlCol="0" anchor="ctr"/>
                    <a:lstStyle/>
                    <a:p>
                      <a:endParaRPr lang="en-US"/>
                    </a:p>
                  </p:txBody>
                </p:sp>
                <p:sp>
                  <p:nvSpPr>
                    <p:cNvPr id="1027" name="Freeform: Shape 1026">
                      <a:extLst>
                        <a:ext uri="{FF2B5EF4-FFF2-40B4-BE49-F238E27FC236}">
                          <a16:creationId xmlns:a16="http://schemas.microsoft.com/office/drawing/2014/main" xmlns="" id="{A0CE4DE5-6C17-413C-9991-F50D378C63B0}"/>
                        </a:ext>
                      </a:extLst>
                    </p:cNvPr>
                    <p:cNvSpPr/>
                    <p:nvPr/>
                  </p:nvSpPr>
                  <p:spPr>
                    <a:xfrm>
                      <a:off x="4698722" y="8182280"/>
                      <a:ext cx="83936" cy="73056"/>
                    </a:xfrm>
                    <a:custGeom>
                      <a:avLst/>
                      <a:gdLst>
                        <a:gd name="connsiteX0" fmla="*/ 83936 w 83936"/>
                        <a:gd name="connsiteY0" fmla="*/ 38268 h 73056"/>
                        <a:gd name="connsiteX1" fmla="*/ 38711 w 83936"/>
                        <a:gd name="connsiteY1" fmla="*/ 73056 h 73056"/>
                        <a:gd name="connsiteX2" fmla="*/ 443 w 83936"/>
                        <a:gd name="connsiteY2" fmla="*/ 34789 h 73056"/>
                        <a:gd name="connsiteX3" fmla="*/ 45669 w 83936"/>
                        <a:gd name="connsiteY3" fmla="*/ 0 h 73056"/>
                        <a:gd name="connsiteX4" fmla="*/ 83936 w 83936"/>
                        <a:gd name="connsiteY4" fmla="*/ 38268 h 7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936" h="73056">
                          <a:moveTo>
                            <a:pt x="83936" y="38268"/>
                          </a:moveTo>
                          <a:cubicBezTo>
                            <a:pt x="83936" y="59141"/>
                            <a:pt x="63063" y="73056"/>
                            <a:pt x="38711" y="73056"/>
                          </a:cubicBezTo>
                          <a:cubicBezTo>
                            <a:pt x="14359" y="73056"/>
                            <a:pt x="-3036" y="52183"/>
                            <a:pt x="443" y="34789"/>
                          </a:cubicBezTo>
                          <a:cubicBezTo>
                            <a:pt x="443" y="13916"/>
                            <a:pt x="21317" y="0"/>
                            <a:pt x="45669" y="0"/>
                          </a:cubicBezTo>
                          <a:cubicBezTo>
                            <a:pt x="66542" y="0"/>
                            <a:pt x="83936" y="17394"/>
                            <a:pt x="83936" y="38268"/>
                          </a:cubicBezTo>
                          <a:close/>
                        </a:path>
                      </a:pathLst>
                    </a:custGeom>
                    <a:solidFill>
                      <a:srgbClr val="FCDDDD"/>
                    </a:solidFill>
                    <a:ln w="34755" cap="flat">
                      <a:noFill/>
                      <a:prstDash val="solid"/>
                      <a:miter/>
                    </a:ln>
                  </p:spPr>
                  <p:txBody>
                    <a:bodyPr rtlCol="0" anchor="ctr"/>
                    <a:lstStyle/>
                    <a:p>
                      <a:endParaRPr lang="en-US"/>
                    </a:p>
                  </p:txBody>
                </p:sp>
                <p:sp>
                  <p:nvSpPr>
                    <p:cNvPr id="1028" name="Freeform: Shape 1027">
                      <a:extLst>
                        <a:ext uri="{FF2B5EF4-FFF2-40B4-BE49-F238E27FC236}">
                          <a16:creationId xmlns:a16="http://schemas.microsoft.com/office/drawing/2014/main" xmlns="" id="{36F538BD-8E43-4C8C-B99C-A4E8DC791B65}"/>
                        </a:ext>
                      </a:extLst>
                    </p:cNvPr>
                    <p:cNvSpPr/>
                    <p:nvPr/>
                  </p:nvSpPr>
                  <p:spPr>
                    <a:xfrm>
                      <a:off x="4702644" y="8182280"/>
                      <a:ext cx="80013" cy="73056"/>
                    </a:xfrm>
                    <a:custGeom>
                      <a:avLst/>
                      <a:gdLst>
                        <a:gd name="connsiteX0" fmla="*/ 80014 w 80013"/>
                        <a:gd name="connsiteY0" fmla="*/ 38268 h 73056"/>
                        <a:gd name="connsiteX1" fmla="*/ 38268 w 80013"/>
                        <a:gd name="connsiteY1" fmla="*/ 73056 h 73056"/>
                        <a:gd name="connsiteX2" fmla="*/ 0 w 80013"/>
                        <a:gd name="connsiteY2" fmla="*/ 34789 h 73056"/>
                        <a:gd name="connsiteX3" fmla="*/ 41746 w 80013"/>
                        <a:gd name="connsiteY3" fmla="*/ 0 h 73056"/>
                        <a:gd name="connsiteX4" fmla="*/ 80014 w 80013"/>
                        <a:gd name="connsiteY4" fmla="*/ 38268 h 7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13" h="73056">
                          <a:moveTo>
                            <a:pt x="80014" y="38268"/>
                          </a:moveTo>
                          <a:cubicBezTo>
                            <a:pt x="80014" y="59141"/>
                            <a:pt x="59141" y="73056"/>
                            <a:pt x="38268" y="73056"/>
                          </a:cubicBezTo>
                          <a:cubicBezTo>
                            <a:pt x="17394" y="73056"/>
                            <a:pt x="0" y="55662"/>
                            <a:pt x="0" y="34789"/>
                          </a:cubicBezTo>
                          <a:cubicBezTo>
                            <a:pt x="0" y="13916"/>
                            <a:pt x="20873" y="0"/>
                            <a:pt x="41746" y="0"/>
                          </a:cubicBezTo>
                          <a:cubicBezTo>
                            <a:pt x="62620" y="0"/>
                            <a:pt x="80014" y="17394"/>
                            <a:pt x="80014" y="38268"/>
                          </a:cubicBezTo>
                          <a:close/>
                        </a:path>
                      </a:pathLst>
                    </a:custGeom>
                    <a:solidFill>
                      <a:srgbClr val="FCDCDC"/>
                    </a:solidFill>
                    <a:ln w="34755" cap="flat">
                      <a:noFill/>
                      <a:prstDash val="solid"/>
                      <a:miter/>
                    </a:ln>
                  </p:spPr>
                  <p:txBody>
                    <a:bodyPr rtlCol="0" anchor="ctr"/>
                    <a:lstStyle/>
                    <a:p>
                      <a:endParaRPr lang="en-US"/>
                    </a:p>
                  </p:txBody>
                </p:sp>
                <p:sp>
                  <p:nvSpPr>
                    <p:cNvPr id="1029" name="Freeform: Shape 1028">
                      <a:extLst>
                        <a:ext uri="{FF2B5EF4-FFF2-40B4-BE49-F238E27FC236}">
                          <a16:creationId xmlns:a16="http://schemas.microsoft.com/office/drawing/2014/main" xmlns="" id="{ECF7028B-B93C-4DFD-9A07-3B39D3584153}"/>
                        </a:ext>
                      </a:extLst>
                    </p:cNvPr>
                    <p:cNvSpPr/>
                    <p:nvPr/>
                  </p:nvSpPr>
                  <p:spPr>
                    <a:xfrm>
                      <a:off x="4702644" y="8182280"/>
                      <a:ext cx="80013" cy="73056"/>
                    </a:xfrm>
                    <a:custGeom>
                      <a:avLst/>
                      <a:gdLst>
                        <a:gd name="connsiteX0" fmla="*/ 80014 w 80013"/>
                        <a:gd name="connsiteY0" fmla="*/ 38268 h 73056"/>
                        <a:gd name="connsiteX1" fmla="*/ 38268 w 80013"/>
                        <a:gd name="connsiteY1" fmla="*/ 73056 h 73056"/>
                        <a:gd name="connsiteX2" fmla="*/ 0 w 80013"/>
                        <a:gd name="connsiteY2" fmla="*/ 34789 h 73056"/>
                        <a:gd name="connsiteX3" fmla="*/ 41746 w 80013"/>
                        <a:gd name="connsiteY3" fmla="*/ 0 h 73056"/>
                        <a:gd name="connsiteX4" fmla="*/ 80014 w 80013"/>
                        <a:gd name="connsiteY4" fmla="*/ 38268 h 7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13" h="73056">
                          <a:moveTo>
                            <a:pt x="80014" y="38268"/>
                          </a:moveTo>
                          <a:cubicBezTo>
                            <a:pt x="80014" y="59141"/>
                            <a:pt x="59141" y="73056"/>
                            <a:pt x="38268" y="73056"/>
                          </a:cubicBezTo>
                          <a:cubicBezTo>
                            <a:pt x="17394" y="73056"/>
                            <a:pt x="0" y="55662"/>
                            <a:pt x="0" y="34789"/>
                          </a:cubicBezTo>
                          <a:cubicBezTo>
                            <a:pt x="0" y="13916"/>
                            <a:pt x="20873" y="0"/>
                            <a:pt x="41746" y="0"/>
                          </a:cubicBezTo>
                          <a:cubicBezTo>
                            <a:pt x="62620" y="0"/>
                            <a:pt x="80014" y="17394"/>
                            <a:pt x="80014" y="38268"/>
                          </a:cubicBezTo>
                          <a:close/>
                        </a:path>
                      </a:pathLst>
                    </a:custGeom>
                    <a:solidFill>
                      <a:srgbClr val="FCDBDB"/>
                    </a:solidFill>
                    <a:ln w="34755" cap="flat">
                      <a:noFill/>
                      <a:prstDash val="solid"/>
                      <a:miter/>
                    </a:ln>
                  </p:spPr>
                  <p:txBody>
                    <a:bodyPr rtlCol="0" anchor="ctr"/>
                    <a:lstStyle/>
                    <a:p>
                      <a:endParaRPr lang="en-US"/>
                    </a:p>
                  </p:txBody>
                </p:sp>
                <p:sp>
                  <p:nvSpPr>
                    <p:cNvPr id="1030" name="Freeform: Shape 1029">
                      <a:extLst>
                        <a:ext uri="{FF2B5EF4-FFF2-40B4-BE49-F238E27FC236}">
                          <a16:creationId xmlns:a16="http://schemas.microsoft.com/office/drawing/2014/main" xmlns="" id="{E8A6A34D-3C3C-4EB8-AFEC-A6E3BADAD636}"/>
                        </a:ext>
                      </a:extLst>
                    </p:cNvPr>
                    <p:cNvSpPr/>
                    <p:nvPr/>
                  </p:nvSpPr>
                  <p:spPr>
                    <a:xfrm rot="240341">
                      <a:off x="4699370" y="8182323"/>
                      <a:ext cx="83496" cy="69580"/>
                    </a:xfrm>
                    <a:custGeom>
                      <a:avLst/>
                      <a:gdLst>
                        <a:gd name="connsiteX0" fmla="*/ 83496 w 83496"/>
                        <a:gd name="connsiteY0" fmla="*/ 34790 h 69580"/>
                        <a:gd name="connsiteX1" fmla="*/ 41748 w 83496"/>
                        <a:gd name="connsiteY1" fmla="*/ 69580 h 69580"/>
                        <a:gd name="connsiteX2" fmla="*/ 0 w 83496"/>
                        <a:gd name="connsiteY2" fmla="*/ 34790 h 69580"/>
                        <a:gd name="connsiteX3" fmla="*/ 41748 w 83496"/>
                        <a:gd name="connsiteY3" fmla="*/ 0 h 69580"/>
                        <a:gd name="connsiteX4" fmla="*/ 83496 w 83496"/>
                        <a:gd name="connsiteY4" fmla="*/ 34790 h 695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96" h="69580">
                          <a:moveTo>
                            <a:pt x="83496" y="34790"/>
                          </a:moveTo>
                          <a:cubicBezTo>
                            <a:pt x="83496" y="54004"/>
                            <a:pt x="64805" y="69580"/>
                            <a:pt x="41748" y="69580"/>
                          </a:cubicBezTo>
                          <a:cubicBezTo>
                            <a:pt x="18691" y="69580"/>
                            <a:pt x="0" y="54004"/>
                            <a:pt x="0" y="34790"/>
                          </a:cubicBezTo>
                          <a:cubicBezTo>
                            <a:pt x="0" y="15576"/>
                            <a:pt x="18692" y="0"/>
                            <a:pt x="41748" y="0"/>
                          </a:cubicBezTo>
                          <a:cubicBezTo>
                            <a:pt x="64805" y="0"/>
                            <a:pt x="83496" y="15576"/>
                            <a:pt x="83496" y="34790"/>
                          </a:cubicBezTo>
                          <a:close/>
                        </a:path>
                      </a:pathLst>
                    </a:custGeom>
                    <a:solidFill>
                      <a:srgbClr val="FCDADA"/>
                    </a:solidFill>
                    <a:ln w="34756" cap="flat">
                      <a:noFill/>
                      <a:prstDash val="solid"/>
                      <a:miter/>
                    </a:ln>
                  </p:spPr>
                  <p:txBody>
                    <a:bodyPr rtlCol="0" anchor="ctr"/>
                    <a:lstStyle/>
                    <a:p>
                      <a:endParaRPr lang="en-US"/>
                    </a:p>
                  </p:txBody>
                </p:sp>
                <p:sp>
                  <p:nvSpPr>
                    <p:cNvPr id="1031" name="Freeform: Shape 1030">
                      <a:extLst>
                        <a:ext uri="{FF2B5EF4-FFF2-40B4-BE49-F238E27FC236}">
                          <a16:creationId xmlns:a16="http://schemas.microsoft.com/office/drawing/2014/main" xmlns="" id="{5A77D595-C0CB-4AA8-B048-A0909852E197}"/>
                        </a:ext>
                      </a:extLst>
                    </p:cNvPr>
                    <p:cNvSpPr/>
                    <p:nvPr/>
                  </p:nvSpPr>
                  <p:spPr>
                    <a:xfrm>
                      <a:off x="4702644" y="8181747"/>
                      <a:ext cx="80013" cy="70643"/>
                    </a:xfrm>
                    <a:custGeom>
                      <a:avLst/>
                      <a:gdLst>
                        <a:gd name="connsiteX0" fmla="*/ 80014 w 80013"/>
                        <a:gd name="connsiteY0" fmla="*/ 38800 h 70643"/>
                        <a:gd name="connsiteX1" fmla="*/ 38268 w 80013"/>
                        <a:gd name="connsiteY1" fmla="*/ 70110 h 70643"/>
                        <a:gd name="connsiteX2" fmla="*/ 0 w 80013"/>
                        <a:gd name="connsiteY2" fmla="*/ 31843 h 70643"/>
                        <a:gd name="connsiteX3" fmla="*/ 41746 w 80013"/>
                        <a:gd name="connsiteY3" fmla="*/ 533 h 70643"/>
                        <a:gd name="connsiteX4" fmla="*/ 80014 w 80013"/>
                        <a:gd name="connsiteY4" fmla="*/ 38800 h 70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13" h="70643">
                          <a:moveTo>
                            <a:pt x="80014" y="38800"/>
                          </a:moveTo>
                          <a:cubicBezTo>
                            <a:pt x="80014" y="59674"/>
                            <a:pt x="59141" y="73589"/>
                            <a:pt x="38268" y="70110"/>
                          </a:cubicBezTo>
                          <a:cubicBezTo>
                            <a:pt x="17394" y="70110"/>
                            <a:pt x="0" y="52716"/>
                            <a:pt x="0" y="31843"/>
                          </a:cubicBezTo>
                          <a:cubicBezTo>
                            <a:pt x="0" y="10969"/>
                            <a:pt x="20873" y="-2946"/>
                            <a:pt x="41746" y="533"/>
                          </a:cubicBezTo>
                          <a:cubicBezTo>
                            <a:pt x="62620" y="533"/>
                            <a:pt x="80014" y="17927"/>
                            <a:pt x="80014" y="38800"/>
                          </a:cubicBezTo>
                          <a:close/>
                        </a:path>
                      </a:pathLst>
                    </a:custGeom>
                    <a:solidFill>
                      <a:srgbClr val="FCD9D9"/>
                    </a:solidFill>
                    <a:ln w="34755" cap="flat">
                      <a:noFill/>
                      <a:prstDash val="solid"/>
                      <a:miter/>
                    </a:ln>
                  </p:spPr>
                  <p:txBody>
                    <a:bodyPr rtlCol="0" anchor="ctr"/>
                    <a:lstStyle/>
                    <a:p>
                      <a:endParaRPr lang="en-US"/>
                    </a:p>
                  </p:txBody>
                </p:sp>
                <p:sp>
                  <p:nvSpPr>
                    <p:cNvPr id="1032" name="Freeform: Shape 1031">
                      <a:extLst>
                        <a:ext uri="{FF2B5EF4-FFF2-40B4-BE49-F238E27FC236}">
                          <a16:creationId xmlns:a16="http://schemas.microsoft.com/office/drawing/2014/main" xmlns="" id="{E00604A6-7973-47BB-B3D4-A8FCB2AB335E}"/>
                        </a:ext>
                      </a:extLst>
                    </p:cNvPr>
                    <p:cNvSpPr/>
                    <p:nvPr/>
                  </p:nvSpPr>
                  <p:spPr>
                    <a:xfrm>
                      <a:off x="4699165" y="8181747"/>
                      <a:ext cx="80457" cy="70643"/>
                    </a:xfrm>
                    <a:custGeom>
                      <a:avLst/>
                      <a:gdLst>
                        <a:gd name="connsiteX0" fmla="*/ 80014 w 80457"/>
                        <a:gd name="connsiteY0" fmla="*/ 38800 h 70643"/>
                        <a:gd name="connsiteX1" fmla="*/ 38268 w 80457"/>
                        <a:gd name="connsiteY1" fmla="*/ 70110 h 70643"/>
                        <a:gd name="connsiteX2" fmla="*/ 0 w 80457"/>
                        <a:gd name="connsiteY2" fmla="*/ 31843 h 70643"/>
                        <a:gd name="connsiteX3" fmla="*/ 41746 w 80457"/>
                        <a:gd name="connsiteY3" fmla="*/ 533 h 70643"/>
                        <a:gd name="connsiteX4" fmla="*/ 80014 w 80457"/>
                        <a:gd name="connsiteY4" fmla="*/ 38800 h 70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457" h="70643">
                          <a:moveTo>
                            <a:pt x="80014" y="38800"/>
                          </a:moveTo>
                          <a:cubicBezTo>
                            <a:pt x="80014" y="59674"/>
                            <a:pt x="59141" y="73589"/>
                            <a:pt x="38268" y="70110"/>
                          </a:cubicBezTo>
                          <a:cubicBezTo>
                            <a:pt x="17394" y="70110"/>
                            <a:pt x="0" y="52716"/>
                            <a:pt x="0" y="31843"/>
                          </a:cubicBezTo>
                          <a:cubicBezTo>
                            <a:pt x="0" y="10969"/>
                            <a:pt x="20873" y="-2946"/>
                            <a:pt x="41746" y="533"/>
                          </a:cubicBezTo>
                          <a:cubicBezTo>
                            <a:pt x="66098" y="533"/>
                            <a:pt x="83493" y="17927"/>
                            <a:pt x="80014" y="38800"/>
                          </a:cubicBezTo>
                          <a:close/>
                        </a:path>
                      </a:pathLst>
                    </a:custGeom>
                    <a:solidFill>
                      <a:srgbClr val="FCD8D8"/>
                    </a:solidFill>
                    <a:ln w="34755" cap="flat">
                      <a:noFill/>
                      <a:prstDash val="solid"/>
                      <a:miter/>
                    </a:ln>
                  </p:spPr>
                  <p:txBody>
                    <a:bodyPr rtlCol="0" anchor="ctr"/>
                    <a:lstStyle/>
                    <a:p>
                      <a:endParaRPr lang="en-US"/>
                    </a:p>
                  </p:txBody>
                </p:sp>
                <p:sp>
                  <p:nvSpPr>
                    <p:cNvPr id="1033" name="Freeform: Shape 1032">
                      <a:extLst>
                        <a:ext uri="{FF2B5EF4-FFF2-40B4-BE49-F238E27FC236}">
                          <a16:creationId xmlns:a16="http://schemas.microsoft.com/office/drawing/2014/main" xmlns="" id="{A7DA3212-38BF-4FFA-9751-DE475AFD39C3}"/>
                        </a:ext>
                      </a:extLst>
                    </p:cNvPr>
                    <p:cNvSpPr/>
                    <p:nvPr/>
                  </p:nvSpPr>
                  <p:spPr>
                    <a:xfrm>
                      <a:off x="4699165" y="8181747"/>
                      <a:ext cx="80457" cy="70643"/>
                    </a:xfrm>
                    <a:custGeom>
                      <a:avLst/>
                      <a:gdLst>
                        <a:gd name="connsiteX0" fmla="*/ 80014 w 80457"/>
                        <a:gd name="connsiteY0" fmla="*/ 38800 h 70643"/>
                        <a:gd name="connsiteX1" fmla="*/ 38268 w 80457"/>
                        <a:gd name="connsiteY1" fmla="*/ 70110 h 70643"/>
                        <a:gd name="connsiteX2" fmla="*/ 0 w 80457"/>
                        <a:gd name="connsiteY2" fmla="*/ 31843 h 70643"/>
                        <a:gd name="connsiteX3" fmla="*/ 41746 w 80457"/>
                        <a:gd name="connsiteY3" fmla="*/ 533 h 70643"/>
                        <a:gd name="connsiteX4" fmla="*/ 80014 w 80457"/>
                        <a:gd name="connsiteY4" fmla="*/ 38800 h 70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457" h="70643">
                          <a:moveTo>
                            <a:pt x="80014" y="38800"/>
                          </a:moveTo>
                          <a:cubicBezTo>
                            <a:pt x="80014" y="59674"/>
                            <a:pt x="59141" y="73589"/>
                            <a:pt x="38268" y="70110"/>
                          </a:cubicBezTo>
                          <a:cubicBezTo>
                            <a:pt x="17394" y="70110"/>
                            <a:pt x="0" y="52716"/>
                            <a:pt x="0" y="31843"/>
                          </a:cubicBezTo>
                          <a:cubicBezTo>
                            <a:pt x="0" y="10969"/>
                            <a:pt x="20873" y="-2946"/>
                            <a:pt x="41746" y="533"/>
                          </a:cubicBezTo>
                          <a:cubicBezTo>
                            <a:pt x="66098" y="533"/>
                            <a:pt x="83493" y="17927"/>
                            <a:pt x="80014" y="38800"/>
                          </a:cubicBezTo>
                          <a:close/>
                        </a:path>
                      </a:pathLst>
                    </a:custGeom>
                    <a:solidFill>
                      <a:srgbClr val="FCD7D7"/>
                    </a:solidFill>
                    <a:ln w="34755" cap="flat">
                      <a:noFill/>
                      <a:prstDash val="solid"/>
                      <a:miter/>
                    </a:ln>
                  </p:spPr>
                  <p:txBody>
                    <a:bodyPr rtlCol="0" anchor="ctr"/>
                    <a:lstStyle/>
                    <a:p>
                      <a:endParaRPr lang="en-US"/>
                    </a:p>
                  </p:txBody>
                </p:sp>
                <p:sp>
                  <p:nvSpPr>
                    <p:cNvPr id="1034" name="Freeform: Shape 1033">
                      <a:extLst>
                        <a:ext uri="{FF2B5EF4-FFF2-40B4-BE49-F238E27FC236}">
                          <a16:creationId xmlns:a16="http://schemas.microsoft.com/office/drawing/2014/main" xmlns="" id="{86C1F427-FD51-4882-849C-828375CCB199}"/>
                        </a:ext>
                      </a:extLst>
                    </p:cNvPr>
                    <p:cNvSpPr/>
                    <p:nvPr/>
                  </p:nvSpPr>
                  <p:spPr>
                    <a:xfrm>
                      <a:off x="4699165" y="8181747"/>
                      <a:ext cx="80457" cy="70558"/>
                    </a:xfrm>
                    <a:custGeom>
                      <a:avLst/>
                      <a:gdLst>
                        <a:gd name="connsiteX0" fmla="*/ 80014 w 80457"/>
                        <a:gd name="connsiteY0" fmla="*/ 38800 h 70558"/>
                        <a:gd name="connsiteX1" fmla="*/ 38268 w 80457"/>
                        <a:gd name="connsiteY1" fmla="*/ 70110 h 70558"/>
                        <a:gd name="connsiteX2" fmla="*/ 0 w 80457"/>
                        <a:gd name="connsiteY2" fmla="*/ 31843 h 70558"/>
                        <a:gd name="connsiteX3" fmla="*/ 41746 w 80457"/>
                        <a:gd name="connsiteY3" fmla="*/ 533 h 70558"/>
                        <a:gd name="connsiteX4" fmla="*/ 80014 w 80457"/>
                        <a:gd name="connsiteY4" fmla="*/ 38800 h 70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457" h="70558">
                          <a:moveTo>
                            <a:pt x="80014" y="38800"/>
                          </a:moveTo>
                          <a:cubicBezTo>
                            <a:pt x="80014" y="56195"/>
                            <a:pt x="59141" y="73589"/>
                            <a:pt x="38268" y="70110"/>
                          </a:cubicBezTo>
                          <a:cubicBezTo>
                            <a:pt x="17394" y="70110"/>
                            <a:pt x="0" y="52716"/>
                            <a:pt x="0" y="31843"/>
                          </a:cubicBezTo>
                          <a:cubicBezTo>
                            <a:pt x="0" y="10969"/>
                            <a:pt x="20873" y="-2946"/>
                            <a:pt x="41746" y="533"/>
                          </a:cubicBezTo>
                          <a:cubicBezTo>
                            <a:pt x="66098" y="4012"/>
                            <a:pt x="83493" y="17927"/>
                            <a:pt x="80014" y="38800"/>
                          </a:cubicBezTo>
                          <a:close/>
                        </a:path>
                      </a:pathLst>
                    </a:custGeom>
                    <a:solidFill>
                      <a:srgbClr val="FCD6D6"/>
                    </a:solidFill>
                    <a:ln w="34755" cap="flat">
                      <a:noFill/>
                      <a:prstDash val="solid"/>
                      <a:miter/>
                    </a:ln>
                  </p:spPr>
                  <p:txBody>
                    <a:bodyPr rtlCol="0" anchor="ctr"/>
                    <a:lstStyle/>
                    <a:p>
                      <a:endParaRPr lang="en-US"/>
                    </a:p>
                  </p:txBody>
                </p:sp>
                <p:sp>
                  <p:nvSpPr>
                    <p:cNvPr id="1035" name="Freeform: Shape 1034">
                      <a:extLst>
                        <a:ext uri="{FF2B5EF4-FFF2-40B4-BE49-F238E27FC236}">
                          <a16:creationId xmlns:a16="http://schemas.microsoft.com/office/drawing/2014/main" xmlns="" id="{019B1B19-3302-4A95-9A64-9F7227415D9F}"/>
                        </a:ext>
                      </a:extLst>
                    </p:cNvPr>
                    <p:cNvSpPr/>
                    <p:nvPr/>
                  </p:nvSpPr>
                  <p:spPr>
                    <a:xfrm>
                      <a:off x="4702198" y="8181832"/>
                      <a:ext cx="77426" cy="70473"/>
                    </a:xfrm>
                    <a:custGeom>
                      <a:avLst/>
                      <a:gdLst>
                        <a:gd name="connsiteX0" fmla="*/ 76981 w 77426"/>
                        <a:gd name="connsiteY0" fmla="*/ 38715 h 70473"/>
                        <a:gd name="connsiteX1" fmla="*/ 35234 w 77426"/>
                        <a:gd name="connsiteY1" fmla="*/ 70025 h 70473"/>
                        <a:gd name="connsiteX2" fmla="*/ 445 w 77426"/>
                        <a:gd name="connsiteY2" fmla="*/ 31758 h 70473"/>
                        <a:gd name="connsiteX3" fmla="*/ 42192 w 77426"/>
                        <a:gd name="connsiteY3" fmla="*/ 448 h 70473"/>
                        <a:gd name="connsiteX4" fmla="*/ 76981 w 77426"/>
                        <a:gd name="connsiteY4" fmla="*/ 38715 h 70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26" h="70473">
                          <a:moveTo>
                            <a:pt x="76981" y="38715"/>
                          </a:moveTo>
                          <a:cubicBezTo>
                            <a:pt x="76981" y="56110"/>
                            <a:pt x="56107" y="73504"/>
                            <a:pt x="35234" y="70025"/>
                          </a:cubicBezTo>
                          <a:cubicBezTo>
                            <a:pt x="14361" y="70025"/>
                            <a:pt x="-3033" y="52631"/>
                            <a:pt x="445" y="31758"/>
                          </a:cubicBezTo>
                          <a:cubicBezTo>
                            <a:pt x="445" y="14363"/>
                            <a:pt x="21319" y="-3031"/>
                            <a:pt x="42192" y="448"/>
                          </a:cubicBezTo>
                          <a:cubicBezTo>
                            <a:pt x="63065" y="3927"/>
                            <a:pt x="80459" y="17842"/>
                            <a:pt x="76981" y="38715"/>
                          </a:cubicBezTo>
                          <a:close/>
                        </a:path>
                      </a:pathLst>
                    </a:custGeom>
                    <a:solidFill>
                      <a:srgbClr val="FCD5D5"/>
                    </a:solidFill>
                    <a:ln w="34755" cap="flat">
                      <a:noFill/>
                      <a:prstDash val="solid"/>
                      <a:miter/>
                    </a:ln>
                  </p:spPr>
                  <p:txBody>
                    <a:bodyPr rtlCol="0" anchor="ctr"/>
                    <a:lstStyle/>
                    <a:p>
                      <a:endParaRPr lang="en-US"/>
                    </a:p>
                  </p:txBody>
                </p:sp>
                <p:sp>
                  <p:nvSpPr>
                    <p:cNvPr id="1036" name="Freeform: Shape 1035">
                      <a:extLst>
                        <a:ext uri="{FF2B5EF4-FFF2-40B4-BE49-F238E27FC236}">
                          <a16:creationId xmlns:a16="http://schemas.microsoft.com/office/drawing/2014/main" xmlns="" id="{DED40253-8253-4B51-BA8E-B45B156851CC}"/>
                        </a:ext>
                      </a:extLst>
                    </p:cNvPr>
                    <p:cNvSpPr/>
                    <p:nvPr/>
                  </p:nvSpPr>
                  <p:spPr>
                    <a:xfrm>
                      <a:off x="4702198" y="8182280"/>
                      <a:ext cx="76980" cy="69577"/>
                    </a:xfrm>
                    <a:custGeom>
                      <a:avLst/>
                      <a:gdLst>
                        <a:gd name="connsiteX0" fmla="*/ 76981 w 76980"/>
                        <a:gd name="connsiteY0" fmla="*/ 38268 h 69577"/>
                        <a:gd name="connsiteX1" fmla="*/ 35234 w 76980"/>
                        <a:gd name="connsiteY1" fmla="*/ 69578 h 69577"/>
                        <a:gd name="connsiteX2" fmla="*/ 445 w 76980"/>
                        <a:gd name="connsiteY2" fmla="*/ 31310 h 69577"/>
                        <a:gd name="connsiteX3" fmla="*/ 42192 w 76980"/>
                        <a:gd name="connsiteY3" fmla="*/ 0 h 69577"/>
                        <a:gd name="connsiteX4" fmla="*/ 76981 w 76980"/>
                        <a:gd name="connsiteY4" fmla="*/ 38268 h 69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980" h="69577">
                          <a:moveTo>
                            <a:pt x="76981" y="38268"/>
                          </a:moveTo>
                          <a:cubicBezTo>
                            <a:pt x="76981" y="55662"/>
                            <a:pt x="56107" y="69578"/>
                            <a:pt x="35234" y="69578"/>
                          </a:cubicBezTo>
                          <a:cubicBezTo>
                            <a:pt x="14361" y="69578"/>
                            <a:pt x="-3033" y="52183"/>
                            <a:pt x="445" y="31310"/>
                          </a:cubicBezTo>
                          <a:cubicBezTo>
                            <a:pt x="445" y="13916"/>
                            <a:pt x="21319" y="0"/>
                            <a:pt x="42192" y="0"/>
                          </a:cubicBezTo>
                          <a:cubicBezTo>
                            <a:pt x="63065" y="3479"/>
                            <a:pt x="76981" y="17394"/>
                            <a:pt x="76981" y="38268"/>
                          </a:cubicBezTo>
                          <a:close/>
                        </a:path>
                      </a:pathLst>
                    </a:custGeom>
                    <a:solidFill>
                      <a:srgbClr val="FCD4D4"/>
                    </a:solidFill>
                    <a:ln w="34755" cap="flat">
                      <a:noFill/>
                      <a:prstDash val="solid"/>
                      <a:miter/>
                    </a:ln>
                  </p:spPr>
                  <p:txBody>
                    <a:bodyPr rtlCol="0" anchor="ctr"/>
                    <a:lstStyle/>
                    <a:p>
                      <a:endParaRPr lang="en-US"/>
                    </a:p>
                  </p:txBody>
                </p:sp>
                <p:sp>
                  <p:nvSpPr>
                    <p:cNvPr id="1037" name="Freeform: Shape 1036">
                      <a:extLst>
                        <a:ext uri="{FF2B5EF4-FFF2-40B4-BE49-F238E27FC236}">
                          <a16:creationId xmlns:a16="http://schemas.microsoft.com/office/drawing/2014/main" xmlns="" id="{8B6FBA56-8F69-45CC-A558-CE0178DC002F}"/>
                        </a:ext>
                      </a:extLst>
                    </p:cNvPr>
                    <p:cNvSpPr/>
                    <p:nvPr/>
                  </p:nvSpPr>
                  <p:spPr>
                    <a:xfrm>
                      <a:off x="4702198" y="8185759"/>
                      <a:ext cx="76980" cy="66098"/>
                    </a:xfrm>
                    <a:custGeom>
                      <a:avLst/>
                      <a:gdLst>
                        <a:gd name="connsiteX0" fmla="*/ 76981 w 76980"/>
                        <a:gd name="connsiteY0" fmla="*/ 34789 h 66098"/>
                        <a:gd name="connsiteX1" fmla="*/ 35234 w 76980"/>
                        <a:gd name="connsiteY1" fmla="*/ 66099 h 66098"/>
                        <a:gd name="connsiteX2" fmla="*/ 445 w 76980"/>
                        <a:gd name="connsiteY2" fmla="*/ 31310 h 66098"/>
                        <a:gd name="connsiteX3" fmla="*/ 42192 w 76980"/>
                        <a:gd name="connsiteY3" fmla="*/ 0 h 66098"/>
                        <a:gd name="connsiteX4" fmla="*/ 76981 w 76980"/>
                        <a:gd name="connsiteY4" fmla="*/ 34789 h 66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980" h="66098">
                          <a:moveTo>
                            <a:pt x="76981" y="34789"/>
                          </a:moveTo>
                          <a:cubicBezTo>
                            <a:pt x="76981" y="52183"/>
                            <a:pt x="56107" y="66099"/>
                            <a:pt x="35234" y="66099"/>
                          </a:cubicBezTo>
                          <a:cubicBezTo>
                            <a:pt x="14361" y="66099"/>
                            <a:pt x="-3033" y="48704"/>
                            <a:pt x="445" y="31310"/>
                          </a:cubicBezTo>
                          <a:cubicBezTo>
                            <a:pt x="445" y="13916"/>
                            <a:pt x="21319" y="0"/>
                            <a:pt x="42192" y="0"/>
                          </a:cubicBezTo>
                          <a:cubicBezTo>
                            <a:pt x="63065" y="0"/>
                            <a:pt x="76981" y="17394"/>
                            <a:pt x="76981" y="34789"/>
                          </a:cubicBezTo>
                          <a:close/>
                        </a:path>
                      </a:pathLst>
                    </a:custGeom>
                    <a:solidFill>
                      <a:srgbClr val="FCD3D3"/>
                    </a:solidFill>
                    <a:ln w="34755" cap="flat">
                      <a:noFill/>
                      <a:prstDash val="solid"/>
                      <a:miter/>
                    </a:ln>
                  </p:spPr>
                  <p:txBody>
                    <a:bodyPr rtlCol="0" anchor="ctr"/>
                    <a:lstStyle/>
                    <a:p>
                      <a:endParaRPr lang="en-US"/>
                    </a:p>
                  </p:txBody>
                </p:sp>
                <p:sp>
                  <p:nvSpPr>
                    <p:cNvPr id="1038" name="Freeform: Shape 1037">
                      <a:extLst>
                        <a:ext uri="{FF2B5EF4-FFF2-40B4-BE49-F238E27FC236}">
                          <a16:creationId xmlns:a16="http://schemas.microsoft.com/office/drawing/2014/main" xmlns="" id="{2A994457-EAD1-409E-BD54-303CA90BDE7E}"/>
                        </a:ext>
                      </a:extLst>
                    </p:cNvPr>
                    <p:cNvSpPr/>
                    <p:nvPr/>
                  </p:nvSpPr>
                  <p:spPr>
                    <a:xfrm>
                      <a:off x="4705677" y="8185759"/>
                      <a:ext cx="73501" cy="66098"/>
                    </a:xfrm>
                    <a:custGeom>
                      <a:avLst/>
                      <a:gdLst>
                        <a:gd name="connsiteX0" fmla="*/ 73502 w 73501"/>
                        <a:gd name="connsiteY0" fmla="*/ 34789 h 66098"/>
                        <a:gd name="connsiteX1" fmla="*/ 35234 w 73501"/>
                        <a:gd name="connsiteY1" fmla="*/ 66099 h 66098"/>
                        <a:gd name="connsiteX2" fmla="*/ 445 w 73501"/>
                        <a:gd name="connsiteY2" fmla="*/ 31310 h 66098"/>
                        <a:gd name="connsiteX3" fmla="*/ 42192 w 73501"/>
                        <a:gd name="connsiteY3" fmla="*/ 0 h 66098"/>
                        <a:gd name="connsiteX4" fmla="*/ 73502 w 73501"/>
                        <a:gd name="connsiteY4" fmla="*/ 34789 h 66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501" h="66098">
                          <a:moveTo>
                            <a:pt x="73502" y="34789"/>
                          </a:moveTo>
                          <a:cubicBezTo>
                            <a:pt x="73502" y="52183"/>
                            <a:pt x="52629" y="66099"/>
                            <a:pt x="35234" y="66099"/>
                          </a:cubicBezTo>
                          <a:cubicBezTo>
                            <a:pt x="14361" y="66099"/>
                            <a:pt x="-3033" y="48704"/>
                            <a:pt x="445" y="31310"/>
                          </a:cubicBezTo>
                          <a:cubicBezTo>
                            <a:pt x="445" y="13916"/>
                            <a:pt x="21319" y="0"/>
                            <a:pt x="42192" y="0"/>
                          </a:cubicBezTo>
                          <a:cubicBezTo>
                            <a:pt x="59586" y="0"/>
                            <a:pt x="73502" y="17394"/>
                            <a:pt x="73502" y="34789"/>
                          </a:cubicBezTo>
                          <a:close/>
                        </a:path>
                      </a:pathLst>
                    </a:custGeom>
                    <a:solidFill>
                      <a:srgbClr val="FCD2D2"/>
                    </a:solidFill>
                    <a:ln w="34755" cap="flat">
                      <a:noFill/>
                      <a:prstDash val="solid"/>
                      <a:miter/>
                    </a:ln>
                  </p:spPr>
                  <p:txBody>
                    <a:bodyPr rtlCol="0" anchor="ctr"/>
                    <a:lstStyle/>
                    <a:p>
                      <a:endParaRPr lang="en-US"/>
                    </a:p>
                  </p:txBody>
                </p:sp>
                <p:sp>
                  <p:nvSpPr>
                    <p:cNvPr id="1039" name="Freeform: Shape 1038">
                      <a:extLst>
                        <a:ext uri="{FF2B5EF4-FFF2-40B4-BE49-F238E27FC236}">
                          <a16:creationId xmlns:a16="http://schemas.microsoft.com/office/drawing/2014/main" xmlns="" id="{E49D8FD9-F69C-442C-AC88-8B1500A0922B}"/>
                        </a:ext>
                      </a:extLst>
                    </p:cNvPr>
                    <p:cNvSpPr/>
                    <p:nvPr/>
                  </p:nvSpPr>
                  <p:spPr>
                    <a:xfrm>
                      <a:off x="4706123" y="8185759"/>
                      <a:ext cx="73056" cy="66098"/>
                    </a:xfrm>
                    <a:custGeom>
                      <a:avLst/>
                      <a:gdLst>
                        <a:gd name="connsiteX0" fmla="*/ 73056 w 73056"/>
                        <a:gd name="connsiteY0" fmla="*/ 34789 h 66098"/>
                        <a:gd name="connsiteX1" fmla="*/ 34789 w 73056"/>
                        <a:gd name="connsiteY1" fmla="*/ 66099 h 66098"/>
                        <a:gd name="connsiteX2" fmla="*/ 0 w 73056"/>
                        <a:gd name="connsiteY2" fmla="*/ 31310 h 66098"/>
                        <a:gd name="connsiteX3" fmla="*/ 38268 w 73056"/>
                        <a:gd name="connsiteY3" fmla="*/ 0 h 66098"/>
                        <a:gd name="connsiteX4" fmla="*/ 73056 w 73056"/>
                        <a:gd name="connsiteY4" fmla="*/ 34789 h 66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056" h="66098">
                          <a:moveTo>
                            <a:pt x="73056" y="34789"/>
                          </a:moveTo>
                          <a:cubicBezTo>
                            <a:pt x="73056" y="52183"/>
                            <a:pt x="55662" y="66099"/>
                            <a:pt x="34789" y="66099"/>
                          </a:cubicBezTo>
                          <a:cubicBezTo>
                            <a:pt x="13916" y="66099"/>
                            <a:pt x="0" y="48704"/>
                            <a:pt x="0" y="31310"/>
                          </a:cubicBezTo>
                          <a:cubicBezTo>
                            <a:pt x="0" y="13916"/>
                            <a:pt x="17394" y="0"/>
                            <a:pt x="38268" y="0"/>
                          </a:cubicBezTo>
                          <a:cubicBezTo>
                            <a:pt x="59141" y="0"/>
                            <a:pt x="73056" y="17394"/>
                            <a:pt x="73056" y="34789"/>
                          </a:cubicBezTo>
                          <a:close/>
                        </a:path>
                      </a:pathLst>
                    </a:custGeom>
                    <a:solidFill>
                      <a:srgbClr val="FCD1D1"/>
                    </a:solidFill>
                    <a:ln w="34755" cap="flat">
                      <a:noFill/>
                      <a:prstDash val="solid"/>
                      <a:miter/>
                    </a:ln>
                  </p:spPr>
                  <p:txBody>
                    <a:bodyPr rtlCol="0" anchor="ctr"/>
                    <a:lstStyle/>
                    <a:p>
                      <a:endParaRPr lang="en-US"/>
                    </a:p>
                  </p:txBody>
                </p:sp>
                <p:sp>
                  <p:nvSpPr>
                    <p:cNvPr id="1040" name="Freeform: Shape 1039">
                      <a:extLst>
                        <a:ext uri="{FF2B5EF4-FFF2-40B4-BE49-F238E27FC236}">
                          <a16:creationId xmlns:a16="http://schemas.microsoft.com/office/drawing/2014/main" xmlns="" id="{BBB49E28-F9CE-4A15-8315-1DF5EF1A0289}"/>
                        </a:ext>
                      </a:extLst>
                    </p:cNvPr>
                    <p:cNvSpPr/>
                    <p:nvPr/>
                  </p:nvSpPr>
                  <p:spPr>
                    <a:xfrm rot="236845">
                      <a:off x="4702562" y="8182225"/>
                      <a:ext cx="76533" cy="69575"/>
                    </a:xfrm>
                    <a:custGeom>
                      <a:avLst/>
                      <a:gdLst>
                        <a:gd name="connsiteX0" fmla="*/ 76533 w 76533"/>
                        <a:gd name="connsiteY0" fmla="*/ 34788 h 69575"/>
                        <a:gd name="connsiteX1" fmla="*/ 38267 w 76533"/>
                        <a:gd name="connsiteY1" fmla="*/ 69576 h 69575"/>
                        <a:gd name="connsiteX2" fmla="*/ 0 w 76533"/>
                        <a:gd name="connsiteY2" fmla="*/ 34788 h 69575"/>
                        <a:gd name="connsiteX3" fmla="*/ 38267 w 76533"/>
                        <a:gd name="connsiteY3" fmla="*/ 0 h 69575"/>
                        <a:gd name="connsiteX4" fmla="*/ 76533 w 76533"/>
                        <a:gd name="connsiteY4" fmla="*/ 34788 h 69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33" h="69575">
                          <a:moveTo>
                            <a:pt x="76533" y="34788"/>
                          </a:moveTo>
                          <a:cubicBezTo>
                            <a:pt x="76533" y="54001"/>
                            <a:pt x="59401" y="69576"/>
                            <a:pt x="38267" y="69576"/>
                          </a:cubicBezTo>
                          <a:cubicBezTo>
                            <a:pt x="17133" y="69576"/>
                            <a:pt x="0" y="54001"/>
                            <a:pt x="0" y="34788"/>
                          </a:cubicBezTo>
                          <a:cubicBezTo>
                            <a:pt x="0" y="15575"/>
                            <a:pt x="17133" y="0"/>
                            <a:pt x="38267" y="0"/>
                          </a:cubicBezTo>
                          <a:cubicBezTo>
                            <a:pt x="59401" y="0"/>
                            <a:pt x="76533" y="15575"/>
                            <a:pt x="76533" y="34788"/>
                          </a:cubicBezTo>
                          <a:close/>
                        </a:path>
                      </a:pathLst>
                    </a:custGeom>
                    <a:solidFill>
                      <a:srgbClr val="FBCFCF"/>
                    </a:solidFill>
                    <a:ln w="34754" cap="flat">
                      <a:noFill/>
                      <a:prstDash val="solid"/>
                      <a:miter/>
                    </a:ln>
                  </p:spPr>
                  <p:txBody>
                    <a:bodyPr rtlCol="0" anchor="ctr"/>
                    <a:lstStyle/>
                    <a:p>
                      <a:endParaRPr lang="en-US"/>
                    </a:p>
                  </p:txBody>
                </p:sp>
                <p:sp>
                  <p:nvSpPr>
                    <p:cNvPr id="1041" name="Freeform: Shape 1040">
                      <a:extLst>
                        <a:ext uri="{FF2B5EF4-FFF2-40B4-BE49-F238E27FC236}">
                          <a16:creationId xmlns:a16="http://schemas.microsoft.com/office/drawing/2014/main" xmlns="" id="{5BD75F6C-5631-4E99-91AC-12A52249C28D}"/>
                        </a:ext>
                      </a:extLst>
                    </p:cNvPr>
                    <p:cNvSpPr/>
                    <p:nvPr/>
                  </p:nvSpPr>
                  <p:spPr>
                    <a:xfrm>
                      <a:off x="4706123" y="8185759"/>
                      <a:ext cx="73056" cy="66098"/>
                    </a:xfrm>
                    <a:custGeom>
                      <a:avLst/>
                      <a:gdLst>
                        <a:gd name="connsiteX0" fmla="*/ 73056 w 73056"/>
                        <a:gd name="connsiteY0" fmla="*/ 34789 h 66098"/>
                        <a:gd name="connsiteX1" fmla="*/ 34789 w 73056"/>
                        <a:gd name="connsiteY1" fmla="*/ 66099 h 66098"/>
                        <a:gd name="connsiteX2" fmla="*/ 0 w 73056"/>
                        <a:gd name="connsiteY2" fmla="*/ 31310 h 66098"/>
                        <a:gd name="connsiteX3" fmla="*/ 38268 w 73056"/>
                        <a:gd name="connsiteY3" fmla="*/ 0 h 66098"/>
                        <a:gd name="connsiteX4" fmla="*/ 73056 w 73056"/>
                        <a:gd name="connsiteY4" fmla="*/ 34789 h 66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056" h="66098">
                          <a:moveTo>
                            <a:pt x="73056" y="34789"/>
                          </a:moveTo>
                          <a:cubicBezTo>
                            <a:pt x="73056" y="52183"/>
                            <a:pt x="55662" y="66099"/>
                            <a:pt x="34789" y="66099"/>
                          </a:cubicBezTo>
                          <a:cubicBezTo>
                            <a:pt x="13916" y="66099"/>
                            <a:pt x="0" y="48704"/>
                            <a:pt x="0" y="31310"/>
                          </a:cubicBezTo>
                          <a:cubicBezTo>
                            <a:pt x="0" y="13916"/>
                            <a:pt x="17394" y="0"/>
                            <a:pt x="38268" y="0"/>
                          </a:cubicBezTo>
                          <a:cubicBezTo>
                            <a:pt x="59141" y="0"/>
                            <a:pt x="73056" y="17394"/>
                            <a:pt x="73056" y="34789"/>
                          </a:cubicBezTo>
                          <a:close/>
                        </a:path>
                      </a:pathLst>
                    </a:custGeom>
                    <a:solidFill>
                      <a:srgbClr val="FBCECE"/>
                    </a:solidFill>
                    <a:ln w="34755" cap="flat">
                      <a:noFill/>
                      <a:prstDash val="solid"/>
                      <a:miter/>
                    </a:ln>
                  </p:spPr>
                  <p:txBody>
                    <a:bodyPr rtlCol="0" anchor="ctr"/>
                    <a:lstStyle/>
                    <a:p>
                      <a:endParaRPr lang="en-US"/>
                    </a:p>
                  </p:txBody>
                </p:sp>
                <p:sp>
                  <p:nvSpPr>
                    <p:cNvPr id="1042" name="Freeform: Shape 1041">
                      <a:extLst>
                        <a:ext uri="{FF2B5EF4-FFF2-40B4-BE49-F238E27FC236}">
                          <a16:creationId xmlns:a16="http://schemas.microsoft.com/office/drawing/2014/main" xmlns="" id="{2117D491-BBEC-482B-957E-5D329F593D54}"/>
                        </a:ext>
                      </a:extLst>
                    </p:cNvPr>
                    <p:cNvSpPr/>
                    <p:nvPr/>
                  </p:nvSpPr>
                  <p:spPr>
                    <a:xfrm>
                      <a:off x="4706123" y="8185759"/>
                      <a:ext cx="73056" cy="66098"/>
                    </a:xfrm>
                    <a:custGeom>
                      <a:avLst/>
                      <a:gdLst>
                        <a:gd name="connsiteX0" fmla="*/ 73056 w 73056"/>
                        <a:gd name="connsiteY0" fmla="*/ 34789 h 66098"/>
                        <a:gd name="connsiteX1" fmla="*/ 34789 w 73056"/>
                        <a:gd name="connsiteY1" fmla="*/ 66099 h 66098"/>
                        <a:gd name="connsiteX2" fmla="*/ 0 w 73056"/>
                        <a:gd name="connsiteY2" fmla="*/ 31310 h 66098"/>
                        <a:gd name="connsiteX3" fmla="*/ 38268 w 73056"/>
                        <a:gd name="connsiteY3" fmla="*/ 0 h 66098"/>
                        <a:gd name="connsiteX4" fmla="*/ 73056 w 73056"/>
                        <a:gd name="connsiteY4" fmla="*/ 34789 h 66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056" h="66098">
                          <a:moveTo>
                            <a:pt x="73056" y="34789"/>
                          </a:moveTo>
                          <a:cubicBezTo>
                            <a:pt x="73056" y="52183"/>
                            <a:pt x="55662" y="66099"/>
                            <a:pt x="34789" y="66099"/>
                          </a:cubicBezTo>
                          <a:cubicBezTo>
                            <a:pt x="13916" y="66099"/>
                            <a:pt x="0" y="48704"/>
                            <a:pt x="0" y="31310"/>
                          </a:cubicBezTo>
                          <a:cubicBezTo>
                            <a:pt x="0" y="13916"/>
                            <a:pt x="17394" y="0"/>
                            <a:pt x="38268" y="0"/>
                          </a:cubicBezTo>
                          <a:cubicBezTo>
                            <a:pt x="59141" y="0"/>
                            <a:pt x="73056" y="17394"/>
                            <a:pt x="73056" y="34789"/>
                          </a:cubicBezTo>
                          <a:close/>
                        </a:path>
                      </a:pathLst>
                    </a:custGeom>
                    <a:solidFill>
                      <a:srgbClr val="FBCDCD"/>
                    </a:solidFill>
                    <a:ln w="34755" cap="flat">
                      <a:noFill/>
                      <a:prstDash val="solid"/>
                      <a:miter/>
                    </a:ln>
                  </p:spPr>
                  <p:txBody>
                    <a:bodyPr rtlCol="0" anchor="ctr"/>
                    <a:lstStyle/>
                    <a:p>
                      <a:endParaRPr lang="en-US"/>
                    </a:p>
                  </p:txBody>
                </p:sp>
                <p:sp>
                  <p:nvSpPr>
                    <p:cNvPr id="1043" name="Freeform: Shape 1042">
                      <a:extLst>
                        <a:ext uri="{FF2B5EF4-FFF2-40B4-BE49-F238E27FC236}">
                          <a16:creationId xmlns:a16="http://schemas.microsoft.com/office/drawing/2014/main" xmlns="" id="{4BCEB3F2-A329-4DA3-B4F2-81CF8ECD49D6}"/>
                        </a:ext>
                      </a:extLst>
                    </p:cNvPr>
                    <p:cNvSpPr/>
                    <p:nvPr/>
                  </p:nvSpPr>
                  <p:spPr>
                    <a:xfrm>
                      <a:off x="4702644" y="8185759"/>
                      <a:ext cx="73501" cy="66098"/>
                    </a:xfrm>
                    <a:custGeom>
                      <a:avLst/>
                      <a:gdLst>
                        <a:gd name="connsiteX0" fmla="*/ 73056 w 73501"/>
                        <a:gd name="connsiteY0" fmla="*/ 34789 h 66098"/>
                        <a:gd name="connsiteX1" fmla="*/ 34789 w 73501"/>
                        <a:gd name="connsiteY1" fmla="*/ 66099 h 66098"/>
                        <a:gd name="connsiteX2" fmla="*/ 0 w 73501"/>
                        <a:gd name="connsiteY2" fmla="*/ 31310 h 66098"/>
                        <a:gd name="connsiteX3" fmla="*/ 38268 w 73501"/>
                        <a:gd name="connsiteY3" fmla="*/ 0 h 66098"/>
                        <a:gd name="connsiteX4" fmla="*/ 73056 w 73501"/>
                        <a:gd name="connsiteY4" fmla="*/ 34789 h 66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501" h="66098">
                          <a:moveTo>
                            <a:pt x="73056" y="34789"/>
                          </a:moveTo>
                          <a:cubicBezTo>
                            <a:pt x="73056" y="52183"/>
                            <a:pt x="55662" y="66099"/>
                            <a:pt x="34789" y="66099"/>
                          </a:cubicBezTo>
                          <a:cubicBezTo>
                            <a:pt x="13916" y="66099"/>
                            <a:pt x="0" y="48704"/>
                            <a:pt x="0" y="31310"/>
                          </a:cubicBezTo>
                          <a:cubicBezTo>
                            <a:pt x="0" y="13916"/>
                            <a:pt x="17394" y="0"/>
                            <a:pt x="38268" y="0"/>
                          </a:cubicBezTo>
                          <a:cubicBezTo>
                            <a:pt x="59141" y="0"/>
                            <a:pt x="76535" y="17394"/>
                            <a:pt x="73056" y="34789"/>
                          </a:cubicBezTo>
                          <a:close/>
                        </a:path>
                      </a:pathLst>
                    </a:custGeom>
                    <a:solidFill>
                      <a:srgbClr val="FBCCCC"/>
                    </a:solidFill>
                    <a:ln w="34755" cap="flat">
                      <a:noFill/>
                      <a:prstDash val="solid"/>
                      <a:miter/>
                    </a:ln>
                  </p:spPr>
                  <p:txBody>
                    <a:bodyPr rtlCol="0" anchor="ctr"/>
                    <a:lstStyle/>
                    <a:p>
                      <a:endParaRPr lang="en-US"/>
                    </a:p>
                  </p:txBody>
                </p:sp>
                <p:sp>
                  <p:nvSpPr>
                    <p:cNvPr id="1044" name="Freeform: Shape 1043">
                      <a:extLst>
                        <a:ext uri="{FF2B5EF4-FFF2-40B4-BE49-F238E27FC236}">
                          <a16:creationId xmlns:a16="http://schemas.microsoft.com/office/drawing/2014/main" xmlns="" id="{3F9A4958-33E3-40A0-8BA5-5B65BE50B31B}"/>
                        </a:ext>
                      </a:extLst>
                    </p:cNvPr>
                    <p:cNvSpPr/>
                    <p:nvPr/>
                  </p:nvSpPr>
                  <p:spPr>
                    <a:xfrm>
                      <a:off x="4702644" y="8185222"/>
                      <a:ext cx="73501" cy="63693"/>
                    </a:xfrm>
                    <a:custGeom>
                      <a:avLst/>
                      <a:gdLst>
                        <a:gd name="connsiteX0" fmla="*/ 73056 w 73501"/>
                        <a:gd name="connsiteY0" fmla="*/ 35325 h 63693"/>
                        <a:gd name="connsiteX1" fmla="*/ 34789 w 73501"/>
                        <a:gd name="connsiteY1" fmla="*/ 63156 h 63693"/>
                        <a:gd name="connsiteX2" fmla="*/ 0 w 73501"/>
                        <a:gd name="connsiteY2" fmla="*/ 28368 h 63693"/>
                        <a:gd name="connsiteX3" fmla="*/ 38268 w 73501"/>
                        <a:gd name="connsiteY3" fmla="*/ 537 h 63693"/>
                        <a:gd name="connsiteX4" fmla="*/ 73056 w 73501"/>
                        <a:gd name="connsiteY4" fmla="*/ 35325 h 63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501" h="63693">
                          <a:moveTo>
                            <a:pt x="73056" y="35325"/>
                          </a:moveTo>
                          <a:cubicBezTo>
                            <a:pt x="73056" y="52720"/>
                            <a:pt x="55662" y="66635"/>
                            <a:pt x="34789" y="63156"/>
                          </a:cubicBezTo>
                          <a:cubicBezTo>
                            <a:pt x="13916" y="63156"/>
                            <a:pt x="0" y="45762"/>
                            <a:pt x="0" y="28368"/>
                          </a:cubicBezTo>
                          <a:cubicBezTo>
                            <a:pt x="0" y="10973"/>
                            <a:pt x="17394" y="-2942"/>
                            <a:pt x="38268" y="537"/>
                          </a:cubicBezTo>
                          <a:cubicBezTo>
                            <a:pt x="59141" y="537"/>
                            <a:pt x="76535" y="17931"/>
                            <a:pt x="73056" y="35325"/>
                          </a:cubicBezTo>
                          <a:close/>
                        </a:path>
                      </a:pathLst>
                    </a:custGeom>
                    <a:solidFill>
                      <a:srgbClr val="FBCBCB"/>
                    </a:solidFill>
                    <a:ln w="34755" cap="flat">
                      <a:noFill/>
                      <a:prstDash val="solid"/>
                      <a:miter/>
                    </a:ln>
                  </p:spPr>
                  <p:txBody>
                    <a:bodyPr rtlCol="0" anchor="ctr"/>
                    <a:lstStyle/>
                    <a:p>
                      <a:endParaRPr lang="en-US"/>
                    </a:p>
                  </p:txBody>
                </p:sp>
                <p:sp>
                  <p:nvSpPr>
                    <p:cNvPr id="1045" name="Freeform: Shape 1044">
                      <a:extLst>
                        <a:ext uri="{FF2B5EF4-FFF2-40B4-BE49-F238E27FC236}">
                          <a16:creationId xmlns:a16="http://schemas.microsoft.com/office/drawing/2014/main" xmlns="" id="{D596C40E-8ABE-4080-BC85-04701D788AD0}"/>
                        </a:ext>
                      </a:extLst>
                    </p:cNvPr>
                    <p:cNvSpPr/>
                    <p:nvPr/>
                  </p:nvSpPr>
                  <p:spPr>
                    <a:xfrm rot="234372">
                      <a:off x="4706247" y="8185772"/>
                      <a:ext cx="69579" cy="62621"/>
                    </a:xfrm>
                    <a:custGeom>
                      <a:avLst/>
                      <a:gdLst>
                        <a:gd name="connsiteX0" fmla="*/ 69579 w 69579"/>
                        <a:gd name="connsiteY0" fmla="*/ 31311 h 62621"/>
                        <a:gd name="connsiteX1" fmla="*/ 34790 w 69579"/>
                        <a:gd name="connsiteY1" fmla="*/ 62621 h 62621"/>
                        <a:gd name="connsiteX2" fmla="*/ 0 w 69579"/>
                        <a:gd name="connsiteY2" fmla="*/ 31311 h 62621"/>
                        <a:gd name="connsiteX3" fmla="*/ 34790 w 69579"/>
                        <a:gd name="connsiteY3" fmla="*/ 0 h 62621"/>
                        <a:gd name="connsiteX4" fmla="*/ 69579 w 69579"/>
                        <a:gd name="connsiteY4" fmla="*/ 31311 h 62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79" h="62621">
                          <a:moveTo>
                            <a:pt x="69579" y="31311"/>
                          </a:moveTo>
                          <a:cubicBezTo>
                            <a:pt x="69579" y="48603"/>
                            <a:pt x="54003" y="62621"/>
                            <a:pt x="34790" y="62621"/>
                          </a:cubicBezTo>
                          <a:cubicBezTo>
                            <a:pt x="15576" y="62621"/>
                            <a:pt x="0" y="48603"/>
                            <a:pt x="0" y="31311"/>
                          </a:cubicBezTo>
                          <a:cubicBezTo>
                            <a:pt x="0" y="14018"/>
                            <a:pt x="15576" y="0"/>
                            <a:pt x="34790" y="0"/>
                          </a:cubicBezTo>
                          <a:cubicBezTo>
                            <a:pt x="54003" y="0"/>
                            <a:pt x="69579" y="14018"/>
                            <a:pt x="69579" y="31311"/>
                          </a:cubicBezTo>
                          <a:close/>
                        </a:path>
                      </a:pathLst>
                    </a:custGeom>
                    <a:solidFill>
                      <a:srgbClr val="FBCACA"/>
                    </a:solidFill>
                    <a:ln w="34756" cap="flat">
                      <a:noFill/>
                      <a:prstDash val="solid"/>
                      <a:miter/>
                    </a:ln>
                  </p:spPr>
                  <p:txBody>
                    <a:bodyPr rtlCol="0" anchor="ctr"/>
                    <a:lstStyle/>
                    <a:p>
                      <a:endParaRPr lang="en-US"/>
                    </a:p>
                  </p:txBody>
                </p:sp>
                <p:sp>
                  <p:nvSpPr>
                    <p:cNvPr id="1046" name="Freeform: Shape 1045">
                      <a:extLst>
                        <a:ext uri="{FF2B5EF4-FFF2-40B4-BE49-F238E27FC236}">
                          <a16:creationId xmlns:a16="http://schemas.microsoft.com/office/drawing/2014/main" xmlns="" id="{61235A84-8EFA-4EAE-8C4D-536D0B5A8858}"/>
                        </a:ext>
                      </a:extLst>
                    </p:cNvPr>
                    <p:cNvSpPr/>
                    <p:nvPr/>
                  </p:nvSpPr>
                  <p:spPr>
                    <a:xfrm>
                      <a:off x="4705590" y="8185222"/>
                      <a:ext cx="70557" cy="63693"/>
                    </a:xfrm>
                    <a:custGeom>
                      <a:avLst/>
                      <a:gdLst>
                        <a:gd name="connsiteX0" fmla="*/ 70110 w 70557"/>
                        <a:gd name="connsiteY0" fmla="*/ 35325 h 63693"/>
                        <a:gd name="connsiteX1" fmla="*/ 31843 w 70557"/>
                        <a:gd name="connsiteY1" fmla="*/ 63156 h 63693"/>
                        <a:gd name="connsiteX2" fmla="*/ 533 w 70557"/>
                        <a:gd name="connsiteY2" fmla="*/ 28368 h 63693"/>
                        <a:gd name="connsiteX3" fmla="*/ 38800 w 70557"/>
                        <a:gd name="connsiteY3" fmla="*/ 537 h 63693"/>
                        <a:gd name="connsiteX4" fmla="*/ 70110 w 70557"/>
                        <a:gd name="connsiteY4" fmla="*/ 35325 h 63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557" h="63693">
                          <a:moveTo>
                            <a:pt x="70110" y="35325"/>
                          </a:moveTo>
                          <a:cubicBezTo>
                            <a:pt x="70110" y="52720"/>
                            <a:pt x="52716" y="66635"/>
                            <a:pt x="31843" y="63156"/>
                          </a:cubicBezTo>
                          <a:cubicBezTo>
                            <a:pt x="10969" y="63156"/>
                            <a:pt x="-2946" y="45762"/>
                            <a:pt x="533" y="28368"/>
                          </a:cubicBezTo>
                          <a:cubicBezTo>
                            <a:pt x="533" y="10973"/>
                            <a:pt x="17927" y="-2942"/>
                            <a:pt x="38800" y="537"/>
                          </a:cubicBezTo>
                          <a:cubicBezTo>
                            <a:pt x="56195" y="537"/>
                            <a:pt x="73589" y="17931"/>
                            <a:pt x="70110" y="35325"/>
                          </a:cubicBezTo>
                          <a:close/>
                        </a:path>
                      </a:pathLst>
                    </a:custGeom>
                    <a:solidFill>
                      <a:srgbClr val="FBC9C9"/>
                    </a:solidFill>
                    <a:ln w="34755" cap="flat">
                      <a:noFill/>
                      <a:prstDash val="solid"/>
                      <a:miter/>
                    </a:ln>
                  </p:spPr>
                  <p:txBody>
                    <a:bodyPr rtlCol="0" anchor="ctr"/>
                    <a:lstStyle/>
                    <a:p>
                      <a:endParaRPr lang="en-US"/>
                    </a:p>
                  </p:txBody>
                </p:sp>
                <p:sp>
                  <p:nvSpPr>
                    <p:cNvPr id="1047" name="Freeform: Shape 1046">
                      <a:extLst>
                        <a:ext uri="{FF2B5EF4-FFF2-40B4-BE49-F238E27FC236}">
                          <a16:creationId xmlns:a16="http://schemas.microsoft.com/office/drawing/2014/main" xmlns="" id="{2ACF32FE-C363-49E5-9AC7-3A093F190DCA}"/>
                        </a:ext>
                      </a:extLst>
                    </p:cNvPr>
                    <p:cNvSpPr/>
                    <p:nvPr/>
                  </p:nvSpPr>
                  <p:spPr>
                    <a:xfrm rot="231880">
                      <a:off x="4706048" y="8185703"/>
                      <a:ext cx="69575" cy="62618"/>
                    </a:xfrm>
                    <a:custGeom>
                      <a:avLst/>
                      <a:gdLst>
                        <a:gd name="connsiteX0" fmla="*/ 69576 w 69575"/>
                        <a:gd name="connsiteY0" fmla="*/ 31309 h 62618"/>
                        <a:gd name="connsiteX1" fmla="*/ 34788 w 69575"/>
                        <a:gd name="connsiteY1" fmla="*/ 62618 h 62618"/>
                        <a:gd name="connsiteX2" fmla="*/ 0 w 69575"/>
                        <a:gd name="connsiteY2" fmla="*/ 31309 h 62618"/>
                        <a:gd name="connsiteX3" fmla="*/ 34788 w 69575"/>
                        <a:gd name="connsiteY3" fmla="*/ 0 h 62618"/>
                        <a:gd name="connsiteX4" fmla="*/ 69576 w 69575"/>
                        <a:gd name="connsiteY4" fmla="*/ 31309 h 626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75" h="62618">
                          <a:moveTo>
                            <a:pt x="69576" y="31309"/>
                          </a:moveTo>
                          <a:cubicBezTo>
                            <a:pt x="69576" y="48601"/>
                            <a:pt x="54001" y="62618"/>
                            <a:pt x="34788" y="62618"/>
                          </a:cubicBezTo>
                          <a:cubicBezTo>
                            <a:pt x="15575" y="62618"/>
                            <a:pt x="0" y="48601"/>
                            <a:pt x="0" y="31309"/>
                          </a:cubicBezTo>
                          <a:cubicBezTo>
                            <a:pt x="0" y="14018"/>
                            <a:pt x="15575" y="0"/>
                            <a:pt x="34788" y="0"/>
                          </a:cubicBezTo>
                          <a:cubicBezTo>
                            <a:pt x="54001" y="0"/>
                            <a:pt x="69576" y="14017"/>
                            <a:pt x="69576" y="31309"/>
                          </a:cubicBezTo>
                          <a:close/>
                        </a:path>
                      </a:pathLst>
                    </a:custGeom>
                    <a:solidFill>
                      <a:srgbClr val="FBC8C8"/>
                    </a:solidFill>
                    <a:ln w="34754" cap="flat">
                      <a:noFill/>
                      <a:prstDash val="solid"/>
                      <a:miter/>
                    </a:ln>
                  </p:spPr>
                  <p:txBody>
                    <a:bodyPr rtlCol="0" anchor="ctr"/>
                    <a:lstStyle/>
                    <a:p>
                      <a:endParaRPr lang="en-US"/>
                    </a:p>
                  </p:txBody>
                </p:sp>
                <p:sp>
                  <p:nvSpPr>
                    <p:cNvPr id="1048" name="Freeform: Shape 1047">
                      <a:extLst>
                        <a:ext uri="{FF2B5EF4-FFF2-40B4-BE49-F238E27FC236}">
                          <a16:creationId xmlns:a16="http://schemas.microsoft.com/office/drawing/2014/main" xmlns="" id="{4F1BC6C2-C3E7-4076-9E03-657D05742CFF}"/>
                        </a:ext>
                      </a:extLst>
                    </p:cNvPr>
                    <p:cNvSpPr/>
                    <p:nvPr/>
                  </p:nvSpPr>
                  <p:spPr>
                    <a:xfrm rot="233687">
                      <a:off x="4706191" y="8185757"/>
                      <a:ext cx="69578" cy="62620"/>
                    </a:xfrm>
                    <a:custGeom>
                      <a:avLst/>
                      <a:gdLst>
                        <a:gd name="connsiteX0" fmla="*/ 69578 w 69578"/>
                        <a:gd name="connsiteY0" fmla="*/ 31310 h 62620"/>
                        <a:gd name="connsiteX1" fmla="*/ 34789 w 69578"/>
                        <a:gd name="connsiteY1" fmla="*/ 62620 h 62620"/>
                        <a:gd name="connsiteX2" fmla="*/ 0 w 69578"/>
                        <a:gd name="connsiteY2" fmla="*/ 31310 h 62620"/>
                        <a:gd name="connsiteX3" fmla="*/ 34789 w 69578"/>
                        <a:gd name="connsiteY3" fmla="*/ 0 h 62620"/>
                        <a:gd name="connsiteX4" fmla="*/ 69578 w 69578"/>
                        <a:gd name="connsiteY4" fmla="*/ 31310 h 62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78" h="62620">
                          <a:moveTo>
                            <a:pt x="69578" y="31310"/>
                          </a:moveTo>
                          <a:cubicBezTo>
                            <a:pt x="69578" y="48602"/>
                            <a:pt x="54003" y="62620"/>
                            <a:pt x="34789" y="62620"/>
                          </a:cubicBezTo>
                          <a:cubicBezTo>
                            <a:pt x="15576" y="62620"/>
                            <a:pt x="0" y="48602"/>
                            <a:pt x="0" y="31310"/>
                          </a:cubicBezTo>
                          <a:cubicBezTo>
                            <a:pt x="0" y="14018"/>
                            <a:pt x="15576" y="0"/>
                            <a:pt x="34789" y="0"/>
                          </a:cubicBezTo>
                          <a:cubicBezTo>
                            <a:pt x="54003" y="0"/>
                            <a:pt x="69578" y="14018"/>
                            <a:pt x="69578" y="31310"/>
                          </a:cubicBezTo>
                          <a:close/>
                        </a:path>
                      </a:pathLst>
                    </a:custGeom>
                    <a:solidFill>
                      <a:srgbClr val="FBC7C7"/>
                    </a:solidFill>
                    <a:ln w="34755" cap="flat">
                      <a:noFill/>
                      <a:prstDash val="solid"/>
                      <a:miter/>
                    </a:ln>
                  </p:spPr>
                  <p:txBody>
                    <a:bodyPr rtlCol="0" anchor="ctr"/>
                    <a:lstStyle/>
                    <a:p>
                      <a:endParaRPr lang="en-US"/>
                    </a:p>
                  </p:txBody>
                </p:sp>
                <p:sp>
                  <p:nvSpPr>
                    <p:cNvPr id="1049" name="Freeform: Shape 1048">
                      <a:extLst>
                        <a:ext uri="{FF2B5EF4-FFF2-40B4-BE49-F238E27FC236}">
                          <a16:creationId xmlns:a16="http://schemas.microsoft.com/office/drawing/2014/main" xmlns="" id="{6B2FE53F-3B4D-4EDB-BC3D-170EA913A08F}"/>
                        </a:ext>
                      </a:extLst>
                    </p:cNvPr>
                    <p:cNvSpPr/>
                    <p:nvPr/>
                  </p:nvSpPr>
                  <p:spPr>
                    <a:xfrm>
                      <a:off x="4709154" y="8189238"/>
                      <a:ext cx="66546" cy="59140"/>
                    </a:xfrm>
                    <a:custGeom>
                      <a:avLst/>
                      <a:gdLst>
                        <a:gd name="connsiteX0" fmla="*/ 66546 w 66546"/>
                        <a:gd name="connsiteY0" fmla="*/ 31310 h 59140"/>
                        <a:gd name="connsiteX1" fmla="*/ 31758 w 66546"/>
                        <a:gd name="connsiteY1" fmla="*/ 59141 h 59140"/>
                        <a:gd name="connsiteX2" fmla="*/ 448 w 66546"/>
                        <a:gd name="connsiteY2" fmla="*/ 27831 h 59140"/>
                        <a:gd name="connsiteX3" fmla="*/ 35237 w 66546"/>
                        <a:gd name="connsiteY3" fmla="*/ 0 h 59140"/>
                        <a:gd name="connsiteX4" fmla="*/ 66546 w 66546"/>
                        <a:gd name="connsiteY4" fmla="*/ 31310 h 59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46" h="59140">
                          <a:moveTo>
                            <a:pt x="66546" y="31310"/>
                          </a:moveTo>
                          <a:cubicBezTo>
                            <a:pt x="66546" y="48704"/>
                            <a:pt x="49152" y="59141"/>
                            <a:pt x="31758" y="59141"/>
                          </a:cubicBezTo>
                          <a:cubicBezTo>
                            <a:pt x="14363" y="59141"/>
                            <a:pt x="-3031" y="41747"/>
                            <a:pt x="448" y="27831"/>
                          </a:cubicBezTo>
                          <a:cubicBezTo>
                            <a:pt x="448" y="10437"/>
                            <a:pt x="17842" y="0"/>
                            <a:pt x="35237" y="0"/>
                          </a:cubicBezTo>
                          <a:cubicBezTo>
                            <a:pt x="52631" y="0"/>
                            <a:pt x="66546" y="13915"/>
                            <a:pt x="66546" y="31310"/>
                          </a:cubicBezTo>
                          <a:close/>
                        </a:path>
                      </a:pathLst>
                    </a:custGeom>
                    <a:solidFill>
                      <a:srgbClr val="FBC6C6"/>
                    </a:solidFill>
                    <a:ln w="34755" cap="flat">
                      <a:noFill/>
                      <a:prstDash val="solid"/>
                      <a:miter/>
                    </a:ln>
                  </p:spPr>
                  <p:txBody>
                    <a:bodyPr rtlCol="0" anchor="ctr"/>
                    <a:lstStyle/>
                    <a:p>
                      <a:endParaRPr lang="en-US"/>
                    </a:p>
                  </p:txBody>
                </p:sp>
                <p:sp>
                  <p:nvSpPr>
                    <p:cNvPr id="1050" name="Freeform: Shape 1049">
                      <a:extLst>
                        <a:ext uri="{FF2B5EF4-FFF2-40B4-BE49-F238E27FC236}">
                          <a16:creationId xmlns:a16="http://schemas.microsoft.com/office/drawing/2014/main" xmlns="" id="{442A3F27-EFEF-4D8F-B1FB-3B44B02A29A3}"/>
                        </a:ext>
                      </a:extLst>
                    </p:cNvPr>
                    <p:cNvSpPr/>
                    <p:nvPr/>
                  </p:nvSpPr>
                  <p:spPr>
                    <a:xfrm>
                      <a:off x="4709154" y="8189238"/>
                      <a:ext cx="66546" cy="59140"/>
                    </a:xfrm>
                    <a:custGeom>
                      <a:avLst/>
                      <a:gdLst>
                        <a:gd name="connsiteX0" fmla="*/ 66546 w 66546"/>
                        <a:gd name="connsiteY0" fmla="*/ 31310 h 59140"/>
                        <a:gd name="connsiteX1" fmla="*/ 31758 w 66546"/>
                        <a:gd name="connsiteY1" fmla="*/ 59141 h 59140"/>
                        <a:gd name="connsiteX2" fmla="*/ 448 w 66546"/>
                        <a:gd name="connsiteY2" fmla="*/ 27831 h 59140"/>
                        <a:gd name="connsiteX3" fmla="*/ 35237 w 66546"/>
                        <a:gd name="connsiteY3" fmla="*/ 0 h 59140"/>
                        <a:gd name="connsiteX4" fmla="*/ 66546 w 66546"/>
                        <a:gd name="connsiteY4" fmla="*/ 31310 h 59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46" h="59140">
                          <a:moveTo>
                            <a:pt x="66546" y="31310"/>
                          </a:moveTo>
                          <a:cubicBezTo>
                            <a:pt x="66546" y="48704"/>
                            <a:pt x="49152" y="59141"/>
                            <a:pt x="31758" y="59141"/>
                          </a:cubicBezTo>
                          <a:cubicBezTo>
                            <a:pt x="14363" y="59141"/>
                            <a:pt x="-3031" y="41747"/>
                            <a:pt x="448" y="27831"/>
                          </a:cubicBezTo>
                          <a:cubicBezTo>
                            <a:pt x="448" y="10437"/>
                            <a:pt x="17842" y="0"/>
                            <a:pt x="35237" y="0"/>
                          </a:cubicBezTo>
                          <a:cubicBezTo>
                            <a:pt x="52631" y="0"/>
                            <a:pt x="66546" y="13915"/>
                            <a:pt x="66546" y="31310"/>
                          </a:cubicBezTo>
                          <a:close/>
                        </a:path>
                      </a:pathLst>
                    </a:custGeom>
                    <a:solidFill>
                      <a:srgbClr val="FBC5C5"/>
                    </a:solidFill>
                    <a:ln w="34755" cap="flat">
                      <a:noFill/>
                      <a:prstDash val="solid"/>
                      <a:miter/>
                    </a:ln>
                  </p:spPr>
                  <p:txBody>
                    <a:bodyPr rtlCol="0" anchor="ctr"/>
                    <a:lstStyle/>
                    <a:p>
                      <a:endParaRPr lang="en-US"/>
                    </a:p>
                  </p:txBody>
                </p:sp>
                <p:sp>
                  <p:nvSpPr>
                    <p:cNvPr id="1051" name="Freeform: Shape 1050">
                      <a:extLst>
                        <a:ext uri="{FF2B5EF4-FFF2-40B4-BE49-F238E27FC236}">
                          <a16:creationId xmlns:a16="http://schemas.microsoft.com/office/drawing/2014/main" xmlns="" id="{E1D06CE0-A1E2-40E6-B406-5180BA5D7C16}"/>
                        </a:ext>
                      </a:extLst>
                    </p:cNvPr>
                    <p:cNvSpPr/>
                    <p:nvPr/>
                  </p:nvSpPr>
                  <p:spPr>
                    <a:xfrm>
                      <a:off x="4709601" y="8189238"/>
                      <a:ext cx="66098" cy="59140"/>
                    </a:xfrm>
                    <a:custGeom>
                      <a:avLst/>
                      <a:gdLst>
                        <a:gd name="connsiteX0" fmla="*/ 66099 w 66098"/>
                        <a:gd name="connsiteY0" fmla="*/ 31310 h 59140"/>
                        <a:gd name="connsiteX1" fmla="*/ 31310 w 66098"/>
                        <a:gd name="connsiteY1" fmla="*/ 59141 h 59140"/>
                        <a:gd name="connsiteX2" fmla="*/ 0 w 66098"/>
                        <a:gd name="connsiteY2" fmla="*/ 27831 h 59140"/>
                        <a:gd name="connsiteX3" fmla="*/ 34789 w 66098"/>
                        <a:gd name="connsiteY3" fmla="*/ 0 h 59140"/>
                        <a:gd name="connsiteX4" fmla="*/ 66099 w 66098"/>
                        <a:gd name="connsiteY4" fmla="*/ 31310 h 59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98" h="59140">
                          <a:moveTo>
                            <a:pt x="66099" y="31310"/>
                          </a:moveTo>
                          <a:cubicBezTo>
                            <a:pt x="66099" y="48704"/>
                            <a:pt x="48704" y="59141"/>
                            <a:pt x="31310" y="59141"/>
                          </a:cubicBezTo>
                          <a:cubicBezTo>
                            <a:pt x="13916" y="59141"/>
                            <a:pt x="0" y="41747"/>
                            <a:pt x="0" y="27831"/>
                          </a:cubicBezTo>
                          <a:cubicBezTo>
                            <a:pt x="0" y="10437"/>
                            <a:pt x="17394" y="0"/>
                            <a:pt x="34789" y="0"/>
                          </a:cubicBezTo>
                          <a:cubicBezTo>
                            <a:pt x="52183" y="0"/>
                            <a:pt x="66099" y="13915"/>
                            <a:pt x="66099" y="31310"/>
                          </a:cubicBezTo>
                          <a:close/>
                        </a:path>
                      </a:pathLst>
                    </a:custGeom>
                    <a:solidFill>
                      <a:srgbClr val="FBC4C4"/>
                    </a:solidFill>
                    <a:ln w="34755" cap="flat">
                      <a:noFill/>
                      <a:prstDash val="solid"/>
                      <a:miter/>
                    </a:ln>
                  </p:spPr>
                  <p:txBody>
                    <a:bodyPr rtlCol="0" anchor="ctr"/>
                    <a:lstStyle/>
                    <a:p>
                      <a:endParaRPr lang="en-US"/>
                    </a:p>
                  </p:txBody>
                </p:sp>
                <p:sp>
                  <p:nvSpPr>
                    <p:cNvPr id="1052" name="Freeform: Shape 1051">
                      <a:extLst>
                        <a:ext uri="{FF2B5EF4-FFF2-40B4-BE49-F238E27FC236}">
                          <a16:creationId xmlns:a16="http://schemas.microsoft.com/office/drawing/2014/main" xmlns="" id="{BF7549F7-5E63-4719-9978-655AA9554652}"/>
                        </a:ext>
                      </a:extLst>
                    </p:cNvPr>
                    <p:cNvSpPr/>
                    <p:nvPr/>
                  </p:nvSpPr>
                  <p:spPr>
                    <a:xfrm>
                      <a:off x="4709601" y="8189238"/>
                      <a:ext cx="66098" cy="59140"/>
                    </a:xfrm>
                    <a:custGeom>
                      <a:avLst/>
                      <a:gdLst>
                        <a:gd name="connsiteX0" fmla="*/ 66099 w 66098"/>
                        <a:gd name="connsiteY0" fmla="*/ 31310 h 59140"/>
                        <a:gd name="connsiteX1" fmla="*/ 31310 w 66098"/>
                        <a:gd name="connsiteY1" fmla="*/ 59141 h 59140"/>
                        <a:gd name="connsiteX2" fmla="*/ 0 w 66098"/>
                        <a:gd name="connsiteY2" fmla="*/ 27831 h 59140"/>
                        <a:gd name="connsiteX3" fmla="*/ 34789 w 66098"/>
                        <a:gd name="connsiteY3" fmla="*/ 0 h 59140"/>
                        <a:gd name="connsiteX4" fmla="*/ 66099 w 66098"/>
                        <a:gd name="connsiteY4" fmla="*/ 31310 h 59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98" h="59140">
                          <a:moveTo>
                            <a:pt x="66099" y="31310"/>
                          </a:moveTo>
                          <a:cubicBezTo>
                            <a:pt x="66099" y="48704"/>
                            <a:pt x="48704" y="59141"/>
                            <a:pt x="31310" y="59141"/>
                          </a:cubicBezTo>
                          <a:cubicBezTo>
                            <a:pt x="13916" y="59141"/>
                            <a:pt x="0" y="45225"/>
                            <a:pt x="0" y="27831"/>
                          </a:cubicBezTo>
                          <a:cubicBezTo>
                            <a:pt x="0" y="10437"/>
                            <a:pt x="17394" y="0"/>
                            <a:pt x="34789" y="0"/>
                          </a:cubicBezTo>
                          <a:cubicBezTo>
                            <a:pt x="52183" y="0"/>
                            <a:pt x="66099" y="13915"/>
                            <a:pt x="66099" y="31310"/>
                          </a:cubicBezTo>
                          <a:close/>
                        </a:path>
                      </a:pathLst>
                    </a:custGeom>
                    <a:solidFill>
                      <a:srgbClr val="FBC3C3"/>
                    </a:solidFill>
                    <a:ln w="34755" cap="flat">
                      <a:noFill/>
                      <a:prstDash val="solid"/>
                      <a:miter/>
                    </a:ln>
                  </p:spPr>
                  <p:txBody>
                    <a:bodyPr rtlCol="0" anchor="ctr"/>
                    <a:lstStyle/>
                    <a:p>
                      <a:endParaRPr lang="en-US"/>
                    </a:p>
                  </p:txBody>
                </p:sp>
                <p:sp>
                  <p:nvSpPr>
                    <p:cNvPr id="1053" name="Freeform: Shape 1052">
                      <a:extLst>
                        <a:ext uri="{FF2B5EF4-FFF2-40B4-BE49-F238E27FC236}">
                          <a16:creationId xmlns:a16="http://schemas.microsoft.com/office/drawing/2014/main" xmlns="" id="{BA9265A6-5742-42CD-A4D1-3616CE7883F8}"/>
                        </a:ext>
                      </a:extLst>
                    </p:cNvPr>
                    <p:cNvSpPr/>
                    <p:nvPr/>
                  </p:nvSpPr>
                  <p:spPr>
                    <a:xfrm rot="233243">
                      <a:off x="4706155" y="8189222"/>
                      <a:ext cx="69577" cy="55662"/>
                    </a:xfrm>
                    <a:custGeom>
                      <a:avLst/>
                      <a:gdLst>
                        <a:gd name="connsiteX0" fmla="*/ 69578 w 69577"/>
                        <a:gd name="connsiteY0" fmla="*/ 27831 h 55662"/>
                        <a:gd name="connsiteX1" fmla="*/ 34789 w 69577"/>
                        <a:gd name="connsiteY1" fmla="*/ 55662 h 55662"/>
                        <a:gd name="connsiteX2" fmla="*/ 0 w 69577"/>
                        <a:gd name="connsiteY2" fmla="*/ 27831 h 55662"/>
                        <a:gd name="connsiteX3" fmla="*/ 34789 w 69577"/>
                        <a:gd name="connsiteY3" fmla="*/ 0 h 55662"/>
                        <a:gd name="connsiteX4" fmla="*/ 69578 w 69577"/>
                        <a:gd name="connsiteY4" fmla="*/ 27831 h 556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77" h="55662">
                          <a:moveTo>
                            <a:pt x="69578" y="27831"/>
                          </a:moveTo>
                          <a:cubicBezTo>
                            <a:pt x="69578" y="43202"/>
                            <a:pt x="54002" y="55662"/>
                            <a:pt x="34789" y="55662"/>
                          </a:cubicBezTo>
                          <a:cubicBezTo>
                            <a:pt x="15575" y="55662"/>
                            <a:pt x="0" y="43202"/>
                            <a:pt x="0" y="27831"/>
                          </a:cubicBezTo>
                          <a:cubicBezTo>
                            <a:pt x="0" y="12460"/>
                            <a:pt x="15575" y="0"/>
                            <a:pt x="34789" y="0"/>
                          </a:cubicBezTo>
                          <a:cubicBezTo>
                            <a:pt x="54002" y="0"/>
                            <a:pt x="69578" y="12460"/>
                            <a:pt x="69578" y="27831"/>
                          </a:cubicBezTo>
                          <a:close/>
                        </a:path>
                      </a:pathLst>
                    </a:custGeom>
                    <a:solidFill>
                      <a:srgbClr val="FAC2C2"/>
                    </a:solidFill>
                    <a:ln w="34755" cap="flat">
                      <a:noFill/>
                      <a:prstDash val="solid"/>
                      <a:miter/>
                    </a:ln>
                  </p:spPr>
                  <p:txBody>
                    <a:bodyPr rtlCol="0" anchor="ctr"/>
                    <a:lstStyle/>
                    <a:p>
                      <a:endParaRPr lang="en-US"/>
                    </a:p>
                  </p:txBody>
                </p:sp>
                <p:sp>
                  <p:nvSpPr>
                    <p:cNvPr id="1054" name="Freeform: Shape 1053">
                      <a:extLst>
                        <a:ext uri="{FF2B5EF4-FFF2-40B4-BE49-F238E27FC236}">
                          <a16:creationId xmlns:a16="http://schemas.microsoft.com/office/drawing/2014/main" xmlns="" id="{D58795A9-74CF-44CE-9ACA-05E88EC65EF4}"/>
                        </a:ext>
                      </a:extLst>
                    </p:cNvPr>
                    <p:cNvSpPr/>
                    <p:nvPr/>
                  </p:nvSpPr>
                  <p:spPr>
                    <a:xfrm>
                      <a:off x="4706123" y="8189238"/>
                      <a:ext cx="66631" cy="59140"/>
                    </a:xfrm>
                    <a:custGeom>
                      <a:avLst/>
                      <a:gdLst>
                        <a:gd name="connsiteX0" fmla="*/ 66099 w 66631"/>
                        <a:gd name="connsiteY0" fmla="*/ 31310 h 59140"/>
                        <a:gd name="connsiteX1" fmla="*/ 31310 w 66631"/>
                        <a:gd name="connsiteY1" fmla="*/ 59141 h 59140"/>
                        <a:gd name="connsiteX2" fmla="*/ 0 w 66631"/>
                        <a:gd name="connsiteY2" fmla="*/ 27831 h 59140"/>
                        <a:gd name="connsiteX3" fmla="*/ 34789 w 66631"/>
                        <a:gd name="connsiteY3" fmla="*/ 0 h 59140"/>
                        <a:gd name="connsiteX4" fmla="*/ 66099 w 66631"/>
                        <a:gd name="connsiteY4" fmla="*/ 31310 h 59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1" h="59140">
                          <a:moveTo>
                            <a:pt x="66099" y="31310"/>
                          </a:moveTo>
                          <a:cubicBezTo>
                            <a:pt x="66099" y="48704"/>
                            <a:pt x="48704" y="59141"/>
                            <a:pt x="31310" y="59141"/>
                          </a:cubicBezTo>
                          <a:cubicBezTo>
                            <a:pt x="13916" y="59141"/>
                            <a:pt x="0" y="45225"/>
                            <a:pt x="0" y="27831"/>
                          </a:cubicBezTo>
                          <a:cubicBezTo>
                            <a:pt x="0" y="10437"/>
                            <a:pt x="17394" y="0"/>
                            <a:pt x="34789" y="0"/>
                          </a:cubicBezTo>
                          <a:cubicBezTo>
                            <a:pt x="55662" y="0"/>
                            <a:pt x="69578" y="13915"/>
                            <a:pt x="66099" y="31310"/>
                          </a:cubicBezTo>
                          <a:close/>
                        </a:path>
                      </a:pathLst>
                    </a:custGeom>
                    <a:solidFill>
                      <a:srgbClr val="FAC1C1"/>
                    </a:solidFill>
                    <a:ln w="34755" cap="flat">
                      <a:noFill/>
                      <a:prstDash val="solid"/>
                      <a:miter/>
                    </a:ln>
                  </p:spPr>
                  <p:txBody>
                    <a:bodyPr rtlCol="0" anchor="ctr"/>
                    <a:lstStyle/>
                    <a:p>
                      <a:endParaRPr lang="en-US"/>
                    </a:p>
                  </p:txBody>
                </p:sp>
                <p:sp>
                  <p:nvSpPr>
                    <p:cNvPr id="1055" name="Freeform: Shape 1054">
                      <a:extLst>
                        <a:ext uri="{FF2B5EF4-FFF2-40B4-BE49-F238E27FC236}">
                          <a16:creationId xmlns:a16="http://schemas.microsoft.com/office/drawing/2014/main" xmlns="" id="{155F8CA4-E280-4518-8D8F-9397469DB6E1}"/>
                        </a:ext>
                      </a:extLst>
                    </p:cNvPr>
                    <p:cNvSpPr/>
                    <p:nvPr/>
                  </p:nvSpPr>
                  <p:spPr>
                    <a:xfrm>
                      <a:off x="4706123" y="8189238"/>
                      <a:ext cx="66631" cy="59140"/>
                    </a:xfrm>
                    <a:custGeom>
                      <a:avLst/>
                      <a:gdLst>
                        <a:gd name="connsiteX0" fmla="*/ 66099 w 66631"/>
                        <a:gd name="connsiteY0" fmla="*/ 31310 h 59140"/>
                        <a:gd name="connsiteX1" fmla="*/ 31310 w 66631"/>
                        <a:gd name="connsiteY1" fmla="*/ 59141 h 59140"/>
                        <a:gd name="connsiteX2" fmla="*/ 0 w 66631"/>
                        <a:gd name="connsiteY2" fmla="*/ 27831 h 59140"/>
                        <a:gd name="connsiteX3" fmla="*/ 34789 w 66631"/>
                        <a:gd name="connsiteY3" fmla="*/ 0 h 59140"/>
                        <a:gd name="connsiteX4" fmla="*/ 66099 w 66631"/>
                        <a:gd name="connsiteY4" fmla="*/ 31310 h 59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1" h="59140">
                          <a:moveTo>
                            <a:pt x="66099" y="31310"/>
                          </a:moveTo>
                          <a:cubicBezTo>
                            <a:pt x="66099" y="48704"/>
                            <a:pt x="48704" y="59141"/>
                            <a:pt x="31310" y="59141"/>
                          </a:cubicBezTo>
                          <a:cubicBezTo>
                            <a:pt x="13916" y="59141"/>
                            <a:pt x="0" y="45225"/>
                            <a:pt x="0" y="27831"/>
                          </a:cubicBezTo>
                          <a:cubicBezTo>
                            <a:pt x="0" y="10437"/>
                            <a:pt x="17394" y="0"/>
                            <a:pt x="34789" y="0"/>
                          </a:cubicBezTo>
                          <a:cubicBezTo>
                            <a:pt x="55662" y="0"/>
                            <a:pt x="69578" y="13915"/>
                            <a:pt x="66099" y="31310"/>
                          </a:cubicBezTo>
                          <a:close/>
                        </a:path>
                      </a:pathLst>
                    </a:custGeom>
                    <a:solidFill>
                      <a:srgbClr val="FAC0C0"/>
                    </a:solidFill>
                    <a:ln w="34755" cap="flat">
                      <a:noFill/>
                      <a:prstDash val="solid"/>
                      <a:miter/>
                    </a:ln>
                  </p:spPr>
                  <p:txBody>
                    <a:bodyPr rtlCol="0" anchor="ctr"/>
                    <a:lstStyle/>
                    <a:p>
                      <a:endParaRPr lang="en-US"/>
                    </a:p>
                  </p:txBody>
                </p:sp>
                <p:sp>
                  <p:nvSpPr>
                    <p:cNvPr id="1056" name="Freeform: Shape 1055">
                      <a:extLst>
                        <a:ext uri="{FF2B5EF4-FFF2-40B4-BE49-F238E27FC236}">
                          <a16:creationId xmlns:a16="http://schemas.microsoft.com/office/drawing/2014/main" xmlns="" id="{EE3B1FA0-146F-44B7-9028-326B3E546003}"/>
                        </a:ext>
                      </a:extLst>
                    </p:cNvPr>
                    <p:cNvSpPr/>
                    <p:nvPr/>
                  </p:nvSpPr>
                  <p:spPr>
                    <a:xfrm>
                      <a:off x="4706123" y="8189238"/>
                      <a:ext cx="66631" cy="59140"/>
                    </a:xfrm>
                    <a:custGeom>
                      <a:avLst/>
                      <a:gdLst>
                        <a:gd name="connsiteX0" fmla="*/ 66099 w 66631"/>
                        <a:gd name="connsiteY0" fmla="*/ 31310 h 59140"/>
                        <a:gd name="connsiteX1" fmla="*/ 31310 w 66631"/>
                        <a:gd name="connsiteY1" fmla="*/ 59141 h 59140"/>
                        <a:gd name="connsiteX2" fmla="*/ 0 w 66631"/>
                        <a:gd name="connsiteY2" fmla="*/ 27831 h 59140"/>
                        <a:gd name="connsiteX3" fmla="*/ 34789 w 66631"/>
                        <a:gd name="connsiteY3" fmla="*/ 0 h 59140"/>
                        <a:gd name="connsiteX4" fmla="*/ 66099 w 66631"/>
                        <a:gd name="connsiteY4" fmla="*/ 31310 h 59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1" h="59140">
                          <a:moveTo>
                            <a:pt x="66099" y="31310"/>
                          </a:moveTo>
                          <a:cubicBezTo>
                            <a:pt x="66099" y="48704"/>
                            <a:pt x="48704" y="59141"/>
                            <a:pt x="31310" y="59141"/>
                          </a:cubicBezTo>
                          <a:cubicBezTo>
                            <a:pt x="13916" y="59141"/>
                            <a:pt x="0" y="45225"/>
                            <a:pt x="0" y="27831"/>
                          </a:cubicBezTo>
                          <a:cubicBezTo>
                            <a:pt x="0" y="10437"/>
                            <a:pt x="17394" y="0"/>
                            <a:pt x="34789" y="0"/>
                          </a:cubicBezTo>
                          <a:cubicBezTo>
                            <a:pt x="55662" y="0"/>
                            <a:pt x="69578" y="13915"/>
                            <a:pt x="66099" y="31310"/>
                          </a:cubicBezTo>
                          <a:close/>
                        </a:path>
                      </a:pathLst>
                    </a:custGeom>
                    <a:solidFill>
                      <a:srgbClr val="FABFBF"/>
                    </a:solidFill>
                    <a:ln w="34755" cap="flat">
                      <a:noFill/>
                      <a:prstDash val="solid"/>
                      <a:miter/>
                    </a:ln>
                  </p:spPr>
                  <p:txBody>
                    <a:bodyPr rtlCol="0" anchor="ctr"/>
                    <a:lstStyle/>
                    <a:p>
                      <a:endParaRPr lang="en-US"/>
                    </a:p>
                  </p:txBody>
                </p:sp>
                <p:sp>
                  <p:nvSpPr>
                    <p:cNvPr id="1057" name="Freeform: Shape 1056">
                      <a:extLst>
                        <a:ext uri="{FF2B5EF4-FFF2-40B4-BE49-F238E27FC236}">
                          <a16:creationId xmlns:a16="http://schemas.microsoft.com/office/drawing/2014/main" xmlns="" id="{B0EA0080-788A-4742-87B2-64CEC0BE7541}"/>
                        </a:ext>
                      </a:extLst>
                    </p:cNvPr>
                    <p:cNvSpPr/>
                    <p:nvPr/>
                  </p:nvSpPr>
                  <p:spPr>
                    <a:xfrm>
                      <a:off x="4706123" y="8189238"/>
                      <a:ext cx="66631" cy="59140"/>
                    </a:xfrm>
                    <a:custGeom>
                      <a:avLst/>
                      <a:gdLst>
                        <a:gd name="connsiteX0" fmla="*/ 66099 w 66631"/>
                        <a:gd name="connsiteY0" fmla="*/ 31310 h 59140"/>
                        <a:gd name="connsiteX1" fmla="*/ 31310 w 66631"/>
                        <a:gd name="connsiteY1" fmla="*/ 59141 h 59140"/>
                        <a:gd name="connsiteX2" fmla="*/ 0 w 66631"/>
                        <a:gd name="connsiteY2" fmla="*/ 27831 h 59140"/>
                        <a:gd name="connsiteX3" fmla="*/ 34789 w 66631"/>
                        <a:gd name="connsiteY3" fmla="*/ 0 h 59140"/>
                        <a:gd name="connsiteX4" fmla="*/ 66099 w 66631"/>
                        <a:gd name="connsiteY4" fmla="*/ 31310 h 59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1" h="59140">
                          <a:moveTo>
                            <a:pt x="66099" y="31310"/>
                          </a:moveTo>
                          <a:cubicBezTo>
                            <a:pt x="66099" y="48704"/>
                            <a:pt x="48704" y="59141"/>
                            <a:pt x="31310" y="59141"/>
                          </a:cubicBezTo>
                          <a:cubicBezTo>
                            <a:pt x="13916" y="59141"/>
                            <a:pt x="0" y="45225"/>
                            <a:pt x="0" y="27831"/>
                          </a:cubicBezTo>
                          <a:cubicBezTo>
                            <a:pt x="0" y="10437"/>
                            <a:pt x="17394" y="0"/>
                            <a:pt x="34789" y="0"/>
                          </a:cubicBezTo>
                          <a:cubicBezTo>
                            <a:pt x="55662" y="0"/>
                            <a:pt x="69578" y="13915"/>
                            <a:pt x="66099" y="31310"/>
                          </a:cubicBezTo>
                          <a:close/>
                        </a:path>
                      </a:pathLst>
                    </a:custGeom>
                    <a:solidFill>
                      <a:srgbClr val="FABEBE"/>
                    </a:solidFill>
                    <a:ln w="34755" cap="flat">
                      <a:noFill/>
                      <a:prstDash val="solid"/>
                      <a:miter/>
                    </a:ln>
                  </p:spPr>
                  <p:txBody>
                    <a:bodyPr rtlCol="0" anchor="ctr"/>
                    <a:lstStyle/>
                    <a:p>
                      <a:endParaRPr lang="en-US"/>
                    </a:p>
                  </p:txBody>
                </p:sp>
                <p:sp>
                  <p:nvSpPr>
                    <p:cNvPr id="1058" name="Freeform: Shape 1057">
                      <a:extLst>
                        <a:ext uri="{FF2B5EF4-FFF2-40B4-BE49-F238E27FC236}">
                          <a16:creationId xmlns:a16="http://schemas.microsoft.com/office/drawing/2014/main" xmlns="" id="{9CFAA242-AE5B-40C6-912B-B98EF33C539D}"/>
                        </a:ext>
                      </a:extLst>
                    </p:cNvPr>
                    <p:cNvSpPr/>
                    <p:nvPr/>
                  </p:nvSpPr>
                  <p:spPr>
                    <a:xfrm rot="228640">
                      <a:off x="4709676" y="8189234"/>
                      <a:ext cx="62620" cy="55662"/>
                    </a:xfrm>
                    <a:custGeom>
                      <a:avLst/>
                      <a:gdLst>
                        <a:gd name="connsiteX0" fmla="*/ 62620 w 62620"/>
                        <a:gd name="connsiteY0" fmla="*/ 27831 h 55662"/>
                        <a:gd name="connsiteX1" fmla="*/ 31310 w 62620"/>
                        <a:gd name="connsiteY1" fmla="*/ 55663 h 55662"/>
                        <a:gd name="connsiteX2" fmla="*/ 0 w 62620"/>
                        <a:gd name="connsiteY2" fmla="*/ 27831 h 55662"/>
                        <a:gd name="connsiteX3" fmla="*/ 31310 w 62620"/>
                        <a:gd name="connsiteY3" fmla="*/ 0 h 55662"/>
                        <a:gd name="connsiteX4" fmla="*/ 62620 w 62620"/>
                        <a:gd name="connsiteY4" fmla="*/ 27831 h 556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20" h="55662">
                          <a:moveTo>
                            <a:pt x="62620" y="27831"/>
                          </a:moveTo>
                          <a:cubicBezTo>
                            <a:pt x="62620" y="43202"/>
                            <a:pt x="48602" y="55663"/>
                            <a:pt x="31310" y="55663"/>
                          </a:cubicBezTo>
                          <a:cubicBezTo>
                            <a:pt x="14018" y="55663"/>
                            <a:pt x="0" y="43202"/>
                            <a:pt x="0" y="27831"/>
                          </a:cubicBezTo>
                          <a:cubicBezTo>
                            <a:pt x="0" y="12460"/>
                            <a:pt x="14018" y="0"/>
                            <a:pt x="31310" y="0"/>
                          </a:cubicBezTo>
                          <a:cubicBezTo>
                            <a:pt x="48602" y="0"/>
                            <a:pt x="62620" y="12461"/>
                            <a:pt x="62620" y="27831"/>
                          </a:cubicBezTo>
                          <a:close/>
                        </a:path>
                      </a:pathLst>
                    </a:custGeom>
                    <a:solidFill>
                      <a:srgbClr val="FABDBD"/>
                    </a:solidFill>
                    <a:ln w="34755" cap="flat">
                      <a:noFill/>
                      <a:prstDash val="solid"/>
                      <a:miter/>
                    </a:ln>
                  </p:spPr>
                  <p:txBody>
                    <a:bodyPr rtlCol="0" anchor="ctr"/>
                    <a:lstStyle/>
                    <a:p>
                      <a:endParaRPr lang="en-US"/>
                    </a:p>
                  </p:txBody>
                </p:sp>
                <p:sp>
                  <p:nvSpPr>
                    <p:cNvPr id="1059" name="Freeform: Shape 1058">
                      <a:extLst>
                        <a:ext uri="{FF2B5EF4-FFF2-40B4-BE49-F238E27FC236}">
                          <a16:creationId xmlns:a16="http://schemas.microsoft.com/office/drawing/2014/main" xmlns="" id="{EA23ADED-BD88-42A2-9527-D6A56995699F}"/>
                        </a:ext>
                      </a:extLst>
                    </p:cNvPr>
                    <p:cNvSpPr/>
                    <p:nvPr/>
                  </p:nvSpPr>
                  <p:spPr>
                    <a:xfrm rot="230904">
                      <a:off x="4709448" y="8189156"/>
                      <a:ext cx="62616" cy="55659"/>
                    </a:xfrm>
                    <a:custGeom>
                      <a:avLst/>
                      <a:gdLst>
                        <a:gd name="connsiteX0" fmla="*/ 62617 w 62616"/>
                        <a:gd name="connsiteY0" fmla="*/ 27830 h 55659"/>
                        <a:gd name="connsiteX1" fmla="*/ 31308 w 62616"/>
                        <a:gd name="connsiteY1" fmla="*/ 55659 h 55659"/>
                        <a:gd name="connsiteX2" fmla="*/ 0 w 62616"/>
                        <a:gd name="connsiteY2" fmla="*/ 27830 h 55659"/>
                        <a:gd name="connsiteX3" fmla="*/ 31308 w 62616"/>
                        <a:gd name="connsiteY3" fmla="*/ 0 h 55659"/>
                        <a:gd name="connsiteX4" fmla="*/ 62617 w 62616"/>
                        <a:gd name="connsiteY4" fmla="*/ 27830 h 55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16" h="55659">
                          <a:moveTo>
                            <a:pt x="62617" y="27830"/>
                          </a:moveTo>
                          <a:cubicBezTo>
                            <a:pt x="62617" y="43200"/>
                            <a:pt x="48600" y="55659"/>
                            <a:pt x="31308" y="55659"/>
                          </a:cubicBezTo>
                          <a:cubicBezTo>
                            <a:pt x="14017" y="55659"/>
                            <a:pt x="0" y="43200"/>
                            <a:pt x="0" y="27830"/>
                          </a:cubicBezTo>
                          <a:cubicBezTo>
                            <a:pt x="0" y="12460"/>
                            <a:pt x="14017" y="0"/>
                            <a:pt x="31308" y="0"/>
                          </a:cubicBezTo>
                          <a:cubicBezTo>
                            <a:pt x="48600" y="0"/>
                            <a:pt x="62617" y="12460"/>
                            <a:pt x="62617" y="27830"/>
                          </a:cubicBezTo>
                          <a:close/>
                        </a:path>
                      </a:pathLst>
                    </a:custGeom>
                    <a:solidFill>
                      <a:srgbClr val="FABCBC"/>
                    </a:solidFill>
                    <a:ln w="34753" cap="flat">
                      <a:noFill/>
                      <a:prstDash val="solid"/>
                      <a:miter/>
                    </a:ln>
                  </p:spPr>
                  <p:txBody>
                    <a:bodyPr rtlCol="0" anchor="ctr"/>
                    <a:lstStyle/>
                    <a:p>
                      <a:endParaRPr lang="en-US"/>
                    </a:p>
                  </p:txBody>
                </p:sp>
                <p:sp>
                  <p:nvSpPr>
                    <p:cNvPr id="1060" name="Freeform: Shape 1059">
                      <a:extLst>
                        <a:ext uri="{FF2B5EF4-FFF2-40B4-BE49-F238E27FC236}">
                          <a16:creationId xmlns:a16="http://schemas.microsoft.com/office/drawing/2014/main" xmlns="" id="{53E19FCD-379B-4963-ACD4-CC557CE52EA2}"/>
                        </a:ext>
                      </a:extLst>
                    </p:cNvPr>
                    <p:cNvSpPr/>
                    <p:nvPr/>
                  </p:nvSpPr>
                  <p:spPr>
                    <a:xfrm rot="233293">
                      <a:off x="4709638" y="8189219"/>
                      <a:ext cx="62619" cy="55662"/>
                    </a:xfrm>
                    <a:custGeom>
                      <a:avLst/>
                      <a:gdLst>
                        <a:gd name="connsiteX0" fmla="*/ 62620 w 62619"/>
                        <a:gd name="connsiteY0" fmla="*/ 27831 h 55662"/>
                        <a:gd name="connsiteX1" fmla="*/ 31310 w 62619"/>
                        <a:gd name="connsiteY1" fmla="*/ 55662 h 55662"/>
                        <a:gd name="connsiteX2" fmla="*/ 0 w 62619"/>
                        <a:gd name="connsiteY2" fmla="*/ 27831 h 55662"/>
                        <a:gd name="connsiteX3" fmla="*/ 31310 w 62619"/>
                        <a:gd name="connsiteY3" fmla="*/ 0 h 55662"/>
                        <a:gd name="connsiteX4" fmla="*/ 62620 w 62619"/>
                        <a:gd name="connsiteY4" fmla="*/ 27831 h 556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19" h="55662">
                          <a:moveTo>
                            <a:pt x="62620" y="27831"/>
                          </a:moveTo>
                          <a:cubicBezTo>
                            <a:pt x="62620" y="43202"/>
                            <a:pt x="48602" y="55662"/>
                            <a:pt x="31310" y="55662"/>
                          </a:cubicBezTo>
                          <a:cubicBezTo>
                            <a:pt x="14018" y="55662"/>
                            <a:pt x="0" y="43202"/>
                            <a:pt x="0" y="27831"/>
                          </a:cubicBezTo>
                          <a:cubicBezTo>
                            <a:pt x="0" y="12460"/>
                            <a:pt x="14018" y="0"/>
                            <a:pt x="31310" y="0"/>
                          </a:cubicBezTo>
                          <a:cubicBezTo>
                            <a:pt x="48602" y="0"/>
                            <a:pt x="62620" y="12460"/>
                            <a:pt x="62620" y="27831"/>
                          </a:cubicBezTo>
                          <a:close/>
                        </a:path>
                      </a:pathLst>
                    </a:custGeom>
                    <a:solidFill>
                      <a:srgbClr val="FABBBB"/>
                    </a:solidFill>
                    <a:ln w="34755" cap="flat">
                      <a:noFill/>
                      <a:prstDash val="solid"/>
                      <a:miter/>
                    </a:ln>
                  </p:spPr>
                  <p:txBody>
                    <a:bodyPr rtlCol="0" anchor="ctr"/>
                    <a:lstStyle/>
                    <a:p>
                      <a:endParaRPr lang="en-US"/>
                    </a:p>
                  </p:txBody>
                </p:sp>
                <p:sp>
                  <p:nvSpPr>
                    <p:cNvPr id="1061" name="Freeform: Shape 1060">
                      <a:extLst>
                        <a:ext uri="{FF2B5EF4-FFF2-40B4-BE49-F238E27FC236}">
                          <a16:creationId xmlns:a16="http://schemas.microsoft.com/office/drawing/2014/main" xmlns="" id="{3CCB3B01-0188-4EEE-8234-D19372005569}"/>
                        </a:ext>
                      </a:extLst>
                    </p:cNvPr>
                    <p:cNvSpPr/>
                    <p:nvPr/>
                  </p:nvSpPr>
                  <p:spPr>
                    <a:xfrm rot="235755">
                      <a:off x="4709432" y="8189151"/>
                      <a:ext cx="62616" cy="55659"/>
                    </a:xfrm>
                    <a:custGeom>
                      <a:avLst/>
                      <a:gdLst>
                        <a:gd name="connsiteX0" fmla="*/ 62617 w 62616"/>
                        <a:gd name="connsiteY0" fmla="*/ 27830 h 55659"/>
                        <a:gd name="connsiteX1" fmla="*/ 31308 w 62616"/>
                        <a:gd name="connsiteY1" fmla="*/ 55659 h 55659"/>
                        <a:gd name="connsiteX2" fmla="*/ 0 w 62616"/>
                        <a:gd name="connsiteY2" fmla="*/ 27830 h 55659"/>
                        <a:gd name="connsiteX3" fmla="*/ 31308 w 62616"/>
                        <a:gd name="connsiteY3" fmla="*/ 0 h 55659"/>
                        <a:gd name="connsiteX4" fmla="*/ 62617 w 62616"/>
                        <a:gd name="connsiteY4" fmla="*/ 27830 h 55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16" h="55659">
                          <a:moveTo>
                            <a:pt x="62617" y="27830"/>
                          </a:moveTo>
                          <a:cubicBezTo>
                            <a:pt x="62617" y="43200"/>
                            <a:pt x="48599" y="55659"/>
                            <a:pt x="31308" y="55659"/>
                          </a:cubicBezTo>
                          <a:cubicBezTo>
                            <a:pt x="14017" y="55659"/>
                            <a:pt x="0" y="43199"/>
                            <a:pt x="0" y="27830"/>
                          </a:cubicBezTo>
                          <a:cubicBezTo>
                            <a:pt x="0" y="12460"/>
                            <a:pt x="14017" y="0"/>
                            <a:pt x="31308" y="0"/>
                          </a:cubicBezTo>
                          <a:cubicBezTo>
                            <a:pt x="48599" y="0"/>
                            <a:pt x="62617" y="12460"/>
                            <a:pt x="62617" y="27830"/>
                          </a:cubicBezTo>
                          <a:close/>
                        </a:path>
                      </a:pathLst>
                    </a:custGeom>
                    <a:solidFill>
                      <a:srgbClr val="FABABA"/>
                    </a:solidFill>
                    <a:ln w="34753" cap="flat">
                      <a:noFill/>
                      <a:prstDash val="solid"/>
                      <a:miter/>
                    </a:ln>
                  </p:spPr>
                  <p:txBody>
                    <a:bodyPr rtlCol="0" anchor="ctr"/>
                    <a:lstStyle/>
                    <a:p>
                      <a:endParaRPr lang="en-US"/>
                    </a:p>
                  </p:txBody>
                </p:sp>
                <p:sp>
                  <p:nvSpPr>
                    <p:cNvPr id="1062" name="Freeform: Shape 1061">
                      <a:extLst>
                        <a:ext uri="{FF2B5EF4-FFF2-40B4-BE49-F238E27FC236}">
                          <a16:creationId xmlns:a16="http://schemas.microsoft.com/office/drawing/2014/main" xmlns="" id="{2A126135-CB63-40EA-A4B5-352B80B2EA90}"/>
                        </a:ext>
                      </a:extLst>
                    </p:cNvPr>
                    <p:cNvSpPr/>
                    <p:nvPr/>
                  </p:nvSpPr>
                  <p:spPr>
                    <a:xfrm>
                      <a:off x="4713080" y="8192717"/>
                      <a:ext cx="59141" cy="52183"/>
                    </a:xfrm>
                    <a:custGeom>
                      <a:avLst/>
                      <a:gdLst>
                        <a:gd name="connsiteX0" fmla="*/ 59141 w 59141"/>
                        <a:gd name="connsiteY0" fmla="*/ 27831 h 52183"/>
                        <a:gd name="connsiteX1" fmla="*/ 27831 w 59141"/>
                        <a:gd name="connsiteY1" fmla="*/ 52183 h 52183"/>
                        <a:gd name="connsiteX2" fmla="*/ 0 w 59141"/>
                        <a:gd name="connsiteY2" fmla="*/ 24352 h 52183"/>
                        <a:gd name="connsiteX3" fmla="*/ 31310 w 59141"/>
                        <a:gd name="connsiteY3" fmla="*/ 0 h 52183"/>
                        <a:gd name="connsiteX4" fmla="*/ 59141 w 59141"/>
                        <a:gd name="connsiteY4" fmla="*/ 27831 h 52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41" h="52183">
                          <a:moveTo>
                            <a:pt x="59141" y="27831"/>
                          </a:moveTo>
                          <a:cubicBezTo>
                            <a:pt x="59141" y="41747"/>
                            <a:pt x="45225" y="52183"/>
                            <a:pt x="27831" y="52183"/>
                          </a:cubicBezTo>
                          <a:cubicBezTo>
                            <a:pt x="10437" y="52183"/>
                            <a:pt x="0" y="38268"/>
                            <a:pt x="0" y="24352"/>
                          </a:cubicBezTo>
                          <a:cubicBezTo>
                            <a:pt x="0" y="10437"/>
                            <a:pt x="13916" y="0"/>
                            <a:pt x="31310" y="0"/>
                          </a:cubicBezTo>
                          <a:cubicBezTo>
                            <a:pt x="45225" y="0"/>
                            <a:pt x="59141" y="10437"/>
                            <a:pt x="59141" y="27831"/>
                          </a:cubicBezTo>
                          <a:close/>
                        </a:path>
                      </a:pathLst>
                    </a:custGeom>
                    <a:solidFill>
                      <a:srgbClr val="FAB9B9"/>
                    </a:solidFill>
                    <a:ln w="34755" cap="flat">
                      <a:noFill/>
                      <a:prstDash val="solid"/>
                      <a:miter/>
                    </a:ln>
                  </p:spPr>
                  <p:txBody>
                    <a:bodyPr rtlCol="0" anchor="ctr"/>
                    <a:lstStyle/>
                    <a:p>
                      <a:endParaRPr lang="en-US"/>
                    </a:p>
                  </p:txBody>
                </p:sp>
                <p:sp>
                  <p:nvSpPr>
                    <p:cNvPr id="1063" name="Freeform: Shape 1062">
                      <a:extLst>
                        <a:ext uri="{FF2B5EF4-FFF2-40B4-BE49-F238E27FC236}">
                          <a16:creationId xmlns:a16="http://schemas.microsoft.com/office/drawing/2014/main" xmlns="" id="{C8250CD4-CA78-41F7-8D71-6BB37C656BED}"/>
                        </a:ext>
                      </a:extLst>
                    </p:cNvPr>
                    <p:cNvSpPr/>
                    <p:nvPr/>
                  </p:nvSpPr>
                  <p:spPr>
                    <a:xfrm>
                      <a:off x="4713080" y="8192717"/>
                      <a:ext cx="59141" cy="52183"/>
                    </a:xfrm>
                    <a:custGeom>
                      <a:avLst/>
                      <a:gdLst>
                        <a:gd name="connsiteX0" fmla="*/ 59141 w 59141"/>
                        <a:gd name="connsiteY0" fmla="*/ 27831 h 52183"/>
                        <a:gd name="connsiteX1" fmla="*/ 27831 w 59141"/>
                        <a:gd name="connsiteY1" fmla="*/ 52183 h 52183"/>
                        <a:gd name="connsiteX2" fmla="*/ 0 w 59141"/>
                        <a:gd name="connsiteY2" fmla="*/ 24352 h 52183"/>
                        <a:gd name="connsiteX3" fmla="*/ 31310 w 59141"/>
                        <a:gd name="connsiteY3" fmla="*/ 0 h 52183"/>
                        <a:gd name="connsiteX4" fmla="*/ 59141 w 59141"/>
                        <a:gd name="connsiteY4" fmla="*/ 27831 h 52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41" h="52183">
                          <a:moveTo>
                            <a:pt x="59141" y="27831"/>
                          </a:moveTo>
                          <a:cubicBezTo>
                            <a:pt x="59141" y="41747"/>
                            <a:pt x="45225" y="52183"/>
                            <a:pt x="27831" y="52183"/>
                          </a:cubicBezTo>
                          <a:cubicBezTo>
                            <a:pt x="10437" y="52183"/>
                            <a:pt x="0" y="38268"/>
                            <a:pt x="0" y="24352"/>
                          </a:cubicBezTo>
                          <a:cubicBezTo>
                            <a:pt x="0" y="10437"/>
                            <a:pt x="13916" y="0"/>
                            <a:pt x="31310" y="0"/>
                          </a:cubicBezTo>
                          <a:cubicBezTo>
                            <a:pt x="45225" y="0"/>
                            <a:pt x="59141" y="10437"/>
                            <a:pt x="59141" y="27831"/>
                          </a:cubicBezTo>
                          <a:close/>
                        </a:path>
                      </a:pathLst>
                    </a:custGeom>
                    <a:solidFill>
                      <a:srgbClr val="FAB8B8"/>
                    </a:solidFill>
                    <a:ln w="34755" cap="flat">
                      <a:noFill/>
                      <a:prstDash val="solid"/>
                      <a:miter/>
                    </a:ln>
                  </p:spPr>
                  <p:txBody>
                    <a:bodyPr rtlCol="0" anchor="ctr"/>
                    <a:lstStyle/>
                    <a:p>
                      <a:endParaRPr lang="en-US"/>
                    </a:p>
                  </p:txBody>
                </p:sp>
                <p:sp>
                  <p:nvSpPr>
                    <p:cNvPr id="1064" name="Freeform: Shape 1063">
                      <a:extLst>
                        <a:ext uri="{FF2B5EF4-FFF2-40B4-BE49-F238E27FC236}">
                          <a16:creationId xmlns:a16="http://schemas.microsoft.com/office/drawing/2014/main" xmlns="" id="{2C877596-AC90-4C09-AF68-7968D3C1E273}"/>
                        </a:ext>
                      </a:extLst>
                    </p:cNvPr>
                    <p:cNvSpPr/>
                    <p:nvPr/>
                  </p:nvSpPr>
                  <p:spPr>
                    <a:xfrm rot="229161">
                      <a:off x="4709716" y="8189246"/>
                      <a:ext cx="62621" cy="55663"/>
                    </a:xfrm>
                    <a:custGeom>
                      <a:avLst/>
                      <a:gdLst>
                        <a:gd name="connsiteX0" fmla="*/ 62621 w 62621"/>
                        <a:gd name="connsiteY0" fmla="*/ 27832 h 55663"/>
                        <a:gd name="connsiteX1" fmla="*/ 31311 w 62621"/>
                        <a:gd name="connsiteY1" fmla="*/ 55663 h 55663"/>
                        <a:gd name="connsiteX2" fmla="*/ 0 w 62621"/>
                        <a:gd name="connsiteY2" fmla="*/ 27832 h 55663"/>
                        <a:gd name="connsiteX3" fmla="*/ 31311 w 62621"/>
                        <a:gd name="connsiteY3" fmla="*/ 0 h 55663"/>
                        <a:gd name="connsiteX4" fmla="*/ 62621 w 62621"/>
                        <a:gd name="connsiteY4" fmla="*/ 27832 h 556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21" h="55663">
                          <a:moveTo>
                            <a:pt x="62621" y="27832"/>
                          </a:moveTo>
                          <a:cubicBezTo>
                            <a:pt x="62621" y="43203"/>
                            <a:pt x="48603" y="55663"/>
                            <a:pt x="31311" y="55663"/>
                          </a:cubicBezTo>
                          <a:cubicBezTo>
                            <a:pt x="14018" y="55663"/>
                            <a:pt x="0" y="43202"/>
                            <a:pt x="0" y="27832"/>
                          </a:cubicBezTo>
                          <a:cubicBezTo>
                            <a:pt x="0" y="12461"/>
                            <a:pt x="14018" y="0"/>
                            <a:pt x="31311" y="0"/>
                          </a:cubicBezTo>
                          <a:cubicBezTo>
                            <a:pt x="48603" y="0"/>
                            <a:pt x="62621" y="12461"/>
                            <a:pt x="62621" y="27832"/>
                          </a:cubicBezTo>
                          <a:close/>
                        </a:path>
                      </a:pathLst>
                    </a:custGeom>
                    <a:solidFill>
                      <a:srgbClr val="FAB7B7"/>
                    </a:solidFill>
                    <a:ln w="34756" cap="flat">
                      <a:noFill/>
                      <a:prstDash val="solid"/>
                      <a:miter/>
                    </a:ln>
                  </p:spPr>
                  <p:txBody>
                    <a:bodyPr rtlCol="0" anchor="ctr"/>
                    <a:lstStyle/>
                    <a:p>
                      <a:endParaRPr lang="en-US"/>
                    </a:p>
                  </p:txBody>
                </p:sp>
                <p:sp>
                  <p:nvSpPr>
                    <p:cNvPr id="1065" name="Freeform: Shape 1064">
                      <a:extLst>
                        <a:ext uri="{FF2B5EF4-FFF2-40B4-BE49-F238E27FC236}">
                          <a16:creationId xmlns:a16="http://schemas.microsoft.com/office/drawing/2014/main" xmlns="" id="{071C4E40-EA86-4439-9FFB-E82A3295B371}"/>
                        </a:ext>
                      </a:extLst>
                    </p:cNvPr>
                    <p:cNvSpPr/>
                    <p:nvPr/>
                  </p:nvSpPr>
                  <p:spPr>
                    <a:xfrm>
                      <a:off x="4713080" y="8192717"/>
                      <a:ext cx="59141" cy="52183"/>
                    </a:xfrm>
                    <a:custGeom>
                      <a:avLst/>
                      <a:gdLst>
                        <a:gd name="connsiteX0" fmla="*/ 59141 w 59141"/>
                        <a:gd name="connsiteY0" fmla="*/ 27831 h 52183"/>
                        <a:gd name="connsiteX1" fmla="*/ 27831 w 59141"/>
                        <a:gd name="connsiteY1" fmla="*/ 52183 h 52183"/>
                        <a:gd name="connsiteX2" fmla="*/ 0 w 59141"/>
                        <a:gd name="connsiteY2" fmla="*/ 24352 h 52183"/>
                        <a:gd name="connsiteX3" fmla="*/ 31310 w 59141"/>
                        <a:gd name="connsiteY3" fmla="*/ 0 h 52183"/>
                        <a:gd name="connsiteX4" fmla="*/ 59141 w 59141"/>
                        <a:gd name="connsiteY4" fmla="*/ 27831 h 52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41" h="52183">
                          <a:moveTo>
                            <a:pt x="59141" y="27831"/>
                          </a:moveTo>
                          <a:cubicBezTo>
                            <a:pt x="59141" y="41747"/>
                            <a:pt x="45225" y="52183"/>
                            <a:pt x="27831" y="52183"/>
                          </a:cubicBezTo>
                          <a:cubicBezTo>
                            <a:pt x="10437" y="52183"/>
                            <a:pt x="0" y="38268"/>
                            <a:pt x="0" y="24352"/>
                          </a:cubicBezTo>
                          <a:cubicBezTo>
                            <a:pt x="0" y="10437"/>
                            <a:pt x="13916" y="0"/>
                            <a:pt x="31310" y="0"/>
                          </a:cubicBezTo>
                          <a:cubicBezTo>
                            <a:pt x="45225" y="0"/>
                            <a:pt x="59141" y="13916"/>
                            <a:pt x="59141" y="27831"/>
                          </a:cubicBezTo>
                          <a:close/>
                        </a:path>
                      </a:pathLst>
                    </a:custGeom>
                    <a:solidFill>
                      <a:srgbClr val="FAB6B6"/>
                    </a:solidFill>
                    <a:ln w="34755" cap="flat">
                      <a:noFill/>
                      <a:prstDash val="solid"/>
                      <a:miter/>
                    </a:ln>
                  </p:spPr>
                  <p:txBody>
                    <a:bodyPr rtlCol="0" anchor="ctr"/>
                    <a:lstStyle/>
                    <a:p>
                      <a:endParaRPr lang="en-US"/>
                    </a:p>
                  </p:txBody>
                </p:sp>
                <p:sp>
                  <p:nvSpPr>
                    <p:cNvPr id="1066" name="Freeform: Shape 1065">
                      <a:extLst>
                        <a:ext uri="{FF2B5EF4-FFF2-40B4-BE49-F238E27FC236}">
                          <a16:creationId xmlns:a16="http://schemas.microsoft.com/office/drawing/2014/main" xmlns="" id="{D4C10160-D546-4CDA-8DFD-65D412760E09}"/>
                        </a:ext>
                      </a:extLst>
                    </p:cNvPr>
                    <p:cNvSpPr/>
                    <p:nvPr/>
                  </p:nvSpPr>
                  <p:spPr>
                    <a:xfrm>
                      <a:off x="4709601" y="8192717"/>
                      <a:ext cx="59677" cy="52183"/>
                    </a:xfrm>
                    <a:custGeom>
                      <a:avLst/>
                      <a:gdLst>
                        <a:gd name="connsiteX0" fmla="*/ 59141 w 59677"/>
                        <a:gd name="connsiteY0" fmla="*/ 27831 h 52183"/>
                        <a:gd name="connsiteX1" fmla="*/ 27831 w 59677"/>
                        <a:gd name="connsiteY1" fmla="*/ 52183 h 52183"/>
                        <a:gd name="connsiteX2" fmla="*/ 0 w 59677"/>
                        <a:gd name="connsiteY2" fmla="*/ 24352 h 52183"/>
                        <a:gd name="connsiteX3" fmla="*/ 31310 w 59677"/>
                        <a:gd name="connsiteY3" fmla="*/ 0 h 52183"/>
                        <a:gd name="connsiteX4" fmla="*/ 59141 w 59677"/>
                        <a:gd name="connsiteY4" fmla="*/ 27831 h 52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677" h="52183">
                          <a:moveTo>
                            <a:pt x="59141" y="27831"/>
                          </a:moveTo>
                          <a:cubicBezTo>
                            <a:pt x="59141" y="41747"/>
                            <a:pt x="45225" y="52183"/>
                            <a:pt x="27831" y="52183"/>
                          </a:cubicBezTo>
                          <a:cubicBezTo>
                            <a:pt x="10437" y="52183"/>
                            <a:pt x="0" y="38268"/>
                            <a:pt x="0" y="24352"/>
                          </a:cubicBezTo>
                          <a:cubicBezTo>
                            <a:pt x="0" y="10437"/>
                            <a:pt x="13916" y="0"/>
                            <a:pt x="31310" y="0"/>
                          </a:cubicBezTo>
                          <a:cubicBezTo>
                            <a:pt x="48704" y="0"/>
                            <a:pt x="62620" y="13916"/>
                            <a:pt x="59141" y="27831"/>
                          </a:cubicBezTo>
                          <a:close/>
                        </a:path>
                      </a:pathLst>
                    </a:custGeom>
                    <a:solidFill>
                      <a:srgbClr val="F9B5B5"/>
                    </a:solidFill>
                    <a:ln w="34755" cap="flat">
                      <a:noFill/>
                      <a:prstDash val="solid"/>
                      <a:miter/>
                    </a:ln>
                  </p:spPr>
                  <p:txBody>
                    <a:bodyPr rtlCol="0" anchor="ctr"/>
                    <a:lstStyle/>
                    <a:p>
                      <a:endParaRPr lang="en-US"/>
                    </a:p>
                  </p:txBody>
                </p:sp>
                <p:sp>
                  <p:nvSpPr>
                    <p:cNvPr id="1067" name="Freeform: Shape 1066">
                      <a:extLst>
                        <a:ext uri="{FF2B5EF4-FFF2-40B4-BE49-F238E27FC236}">
                          <a16:creationId xmlns:a16="http://schemas.microsoft.com/office/drawing/2014/main" xmlns="" id="{BB7167FF-73E8-4466-84DD-855BCC854A0D}"/>
                        </a:ext>
                      </a:extLst>
                    </p:cNvPr>
                    <p:cNvSpPr/>
                    <p:nvPr/>
                  </p:nvSpPr>
                  <p:spPr>
                    <a:xfrm rot="236896">
                      <a:off x="4713002" y="8192663"/>
                      <a:ext cx="55660" cy="48702"/>
                    </a:xfrm>
                    <a:custGeom>
                      <a:avLst/>
                      <a:gdLst>
                        <a:gd name="connsiteX0" fmla="*/ 55661 w 55660"/>
                        <a:gd name="connsiteY0" fmla="*/ 24351 h 48702"/>
                        <a:gd name="connsiteX1" fmla="*/ 27830 w 55660"/>
                        <a:gd name="connsiteY1" fmla="*/ 48703 h 48702"/>
                        <a:gd name="connsiteX2" fmla="*/ 0 w 55660"/>
                        <a:gd name="connsiteY2" fmla="*/ 24351 h 48702"/>
                        <a:gd name="connsiteX3" fmla="*/ 27830 w 55660"/>
                        <a:gd name="connsiteY3" fmla="*/ 0 h 48702"/>
                        <a:gd name="connsiteX4" fmla="*/ 55661 w 55660"/>
                        <a:gd name="connsiteY4" fmla="*/ 24351 h 48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60" h="48702">
                          <a:moveTo>
                            <a:pt x="55661" y="24351"/>
                          </a:moveTo>
                          <a:cubicBezTo>
                            <a:pt x="55661" y="37800"/>
                            <a:pt x="43201" y="48703"/>
                            <a:pt x="27830" y="48703"/>
                          </a:cubicBezTo>
                          <a:cubicBezTo>
                            <a:pt x="12460" y="48703"/>
                            <a:pt x="0" y="37800"/>
                            <a:pt x="0" y="24351"/>
                          </a:cubicBezTo>
                          <a:cubicBezTo>
                            <a:pt x="0" y="10902"/>
                            <a:pt x="12460" y="0"/>
                            <a:pt x="27830" y="0"/>
                          </a:cubicBezTo>
                          <a:cubicBezTo>
                            <a:pt x="43200" y="0"/>
                            <a:pt x="55661" y="10902"/>
                            <a:pt x="55661" y="24351"/>
                          </a:cubicBezTo>
                          <a:close/>
                        </a:path>
                      </a:pathLst>
                    </a:custGeom>
                    <a:solidFill>
                      <a:srgbClr val="F9B4B4"/>
                    </a:solidFill>
                    <a:ln w="34754" cap="flat">
                      <a:noFill/>
                      <a:prstDash val="solid"/>
                      <a:miter/>
                    </a:ln>
                  </p:spPr>
                  <p:txBody>
                    <a:bodyPr rtlCol="0" anchor="ctr"/>
                    <a:lstStyle/>
                    <a:p>
                      <a:endParaRPr lang="en-US"/>
                    </a:p>
                  </p:txBody>
                </p:sp>
                <p:sp>
                  <p:nvSpPr>
                    <p:cNvPr id="1068" name="Freeform: Shape 1067">
                      <a:extLst>
                        <a:ext uri="{FF2B5EF4-FFF2-40B4-BE49-F238E27FC236}">
                          <a16:creationId xmlns:a16="http://schemas.microsoft.com/office/drawing/2014/main" xmlns="" id="{735C8CDA-00F4-4D55-B8BE-E33D4767BADA}"/>
                        </a:ext>
                      </a:extLst>
                    </p:cNvPr>
                    <p:cNvSpPr/>
                    <p:nvPr/>
                  </p:nvSpPr>
                  <p:spPr>
                    <a:xfrm>
                      <a:off x="4709601" y="8192717"/>
                      <a:ext cx="59677" cy="52183"/>
                    </a:xfrm>
                    <a:custGeom>
                      <a:avLst/>
                      <a:gdLst>
                        <a:gd name="connsiteX0" fmla="*/ 59141 w 59677"/>
                        <a:gd name="connsiteY0" fmla="*/ 27831 h 52183"/>
                        <a:gd name="connsiteX1" fmla="*/ 27831 w 59677"/>
                        <a:gd name="connsiteY1" fmla="*/ 52183 h 52183"/>
                        <a:gd name="connsiteX2" fmla="*/ 0 w 59677"/>
                        <a:gd name="connsiteY2" fmla="*/ 24352 h 52183"/>
                        <a:gd name="connsiteX3" fmla="*/ 31310 w 59677"/>
                        <a:gd name="connsiteY3" fmla="*/ 0 h 52183"/>
                        <a:gd name="connsiteX4" fmla="*/ 59141 w 59677"/>
                        <a:gd name="connsiteY4" fmla="*/ 27831 h 52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677" h="52183">
                          <a:moveTo>
                            <a:pt x="59141" y="27831"/>
                          </a:moveTo>
                          <a:cubicBezTo>
                            <a:pt x="59141" y="41747"/>
                            <a:pt x="45225" y="52183"/>
                            <a:pt x="27831" y="52183"/>
                          </a:cubicBezTo>
                          <a:cubicBezTo>
                            <a:pt x="10437" y="52183"/>
                            <a:pt x="0" y="38268"/>
                            <a:pt x="0" y="24352"/>
                          </a:cubicBezTo>
                          <a:cubicBezTo>
                            <a:pt x="0" y="10437"/>
                            <a:pt x="13916" y="0"/>
                            <a:pt x="31310" y="0"/>
                          </a:cubicBezTo>
                          <a:cubicBezTo>
                            <a:pt x="48704" y="0"/>
                            <a:pt x="62620" y="13916"/>
                            <a:pt x="59141" y="27831"/>
                          </a:cubicBezTo>
                          <a:close/>
                        </a:path>
                      </a:pathLst>
                    </a:custGeom>
                    <a:solidFill>
                      <a:srgbClr val="F9B3B3"/>
                    </a:solidFill>
                    <a:ln w="34755" cap="flat">
                      <a:noFill/>
                      <a:prstDash val="solid"/>
                      <a:miter/>
                    </a:ln>
                  </p:spPr>
                  <p:txBody>
                    <a:bodyPr rtlCol="0" anchor="ctr"/>
                    <a:lstStyle/>
                    <a:p>
                      <a:endParaRPr lang="en-US"/>
                    </a:p>
                  </p:txBody>
                </p:sp>
                <p:sp>
                  <p:nvSpPr>
                    <p:cNvPr id="1069" name="Freeform: Shape 1068">
                      <a:extLst>
                        <a:ext uri="{FF2B5EF4-FFF2-40B4-BE49-F238E27FC236}">
                          <a16:creationId xmlns:a16="http://schemas.microsoft.com/office/drawing/2014/main" xmlns="" id="{CE354380-0463-42DD-A9AD-06142B120D83}"/>
                        </a:ext>
                      </a:extLst>
                    </p:cNvPr>
                    <p:cNvSpPr/>
                    <p:nvPr/>
                  </p:nvSpPr>
                  <p:spPr>
                    <a:xfrm rot="231566">
                      <a:off x="4712978" y="8192651"/>
                      <a:ext cx="55660" cy="48702"/>
                    </a:xfrm>
                    <a:custGeom>
                      <a:avLst/>
                      <a:gdLst>
                        <a:gd name="connsiteX0" fmla="*/ 55660 w 55660"/>
                        <a:gd name="connsiteY0" fmla="*/ 24351 h 48702"/>
                        <a:gd name="connsiteX1" fmla="*/ 27830 w 55660"/>
                        <a:gd name="connsiteY1" fmla="*/ 48703 h 48702"/>
                        <a:gd name="connsiteX2" fmla="*/ 0 w 55660"/>
                        <a:gd name="connsiteY2" fmla="*/ 24351 h 48702"/>
                        <a:gd name="connsiteX3" fmla="*/ 27830 w 55660"/>
                        <a:gd name="connsiteY3" fmla="*/ 0 h 48702"/>
                        <a:gd name="connsiteX4" fmla="*/ 55660 w 55660"/>
                        <a:gd name="connsiteY4" fmla="*/ 24351 h 48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60" h="48702">
                          <a:moveTo>
                            <a:pt x="55660" y="24351"/>
                          </a:moveTo>
                          <a:cubicBezTo>
                            <a:pt x="55660" y="37800"/>
                            <a:pt x="43200" y="48703"/>
                            <a:pt x="27830" y="48703"/>
                          </a:cubicBezTo>
                          <a:cubicBezTo>
                            <a:pt x="12460" y="48703"/>
                            <a:pt x="0" y="37800"/>
                            <a:pt x="0" y="24351"/>
                          </a:cubicBezTo>
                          <a:cubicBezTo>
                            <a:pt x="0" y="10902"/>
                            <a:pt x="12460" y="0"/>
                            <a:pt x="27830" y="0"/>
                          </a:cubicBezTo>
                          <a:cubicBezTo>
                            <a:pt x="43200" y="0"/>
                            <a:pt x="55660" y="10902"/>
                            <a:pt x="55660" y="24351"/>
                          </a:cubicBezTo>
                          <a:close/>
                        </a:path>
                      </a:pathLst>
                    </a:custGeom>
                    <a:solidFill>
                      <a:srgbClr val="F9B2B2"/>
                    </a:solidFill>
                    <a:ln w="34754" cap="flat">
                      <a:noFill/>
                      <a:prstDash val="solid"/>
                      <a:miter/>
                    </a:ln>
                  </p:spPr>
                  <p:txBody>
                    <a:bodyPr rtlCol="0" anchor="ctr"/>
                    <a:lstStyle/>
                    <a:p>
                      <a:endParaRPr lang="en-US"/>
                    </a:p>
                  </p:txBody>
                </p:sp>
                <p:sp>
                  <p:nvSpPr>
                    <p:cNvPr id="1070" name="Freeform: Shape 1069">
                      <a:extLst>
                        <a:ext uri="{FF2B5EF4-FFF2-40B4-BE49-F238E27FC236}">
                          <a16:creationId xmlns:a16="http://schemas.microsoft.com/office/drawing/2014/main" xmlns="" id="{C1F2C428-2023-49B9-97D1-0CDA4837E947}"/>
                        </a:ext>
                      </a:extLst>
                    </p:cNvPr>
                    <p:cNvSpPr/>
                    <p:nvPr/>
                  </p:nvSpPr>
                  <p:spPr>
                    <a:xfrm>
                      <a:off x="4716019" y="8192717"/>
                      <a:ext cx="52723" cy="52183"/>
                    </a:xfrm>
                    <a:custGeom>
                      <a:avLst/>
                      <a:gdLst>
                        <a:gd name="connsiteX0" fmla="*/ 52724 w 52723"/>
                        <a:gd name="connsiteY0" fmla="*/ 27831 h 52183"/>
                        <a:gd name="connsiteX1" fmla="*/ 24893 w 52723"/>
                        <a:gd name="connsiteY1" fmla="*/ 52183 h 52183"/>
                        <a:gd name="connsiteX2" fmla="*/ 541 w 52723"/>
                        <a:gd name="connsiteY2" fmla="*/ 24352 h 52183"/>
                        <a:gd name="connsiteX3" fmla="*/ 28372 w 52723"/>
                        <a:gd name="connsiteY3" fmla="*/ 0 h 52183"/>
                        <a:gd name="connsiteX4" fmla="*/ 52724 w 52723"/>
                        <a:gd name="connsiteY4" fmla="*/ 27831 h 52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723" h="52183">
                          <a:moveTo>
                            <a:pt x="52724" y="27831"/>
                          </a:moveTo>
                          <a:cubicBezTo>
                            <a:pt x="52724" y="41747"/>
                            <a:pt x="38808" y="52183"/>
                            <a:pt x="24893" y="52183"/>
                          </a:cubicBezTo>
                          <a:cubicBezTo>
                            <a:pt x="10977" y="52183"/>
                            <a:pt x="-2938" y="38268"/>
                            <a:pt x="541" y="24352"/>
                          </a:cubicBezTo>
                          <a:cubicBezTo>
                            <a:pt x="541" y="10437"/>
                            <a:pt x="14456" y="0"/>
                            <a:pt x="28372" y="0"/>
                          </a:cubicBezTo>
                          <a:cubicBezTo>
                            <a:pt x="42287" y="0"/>
                            <a:pt x="52724" y="13916"/>
                            <a:pt x="52724" y="27831"/>
                          </a:cubicBezTo>
                          <a:close/>
                        </a:path>
                      </a:pathLst>
                    </a:custGeom>
                    <a:solidFill>
                      <a:srgbClr val="F9B1B1"/>
                    </a:solidFill>
                    <a:ln w="34755" cap="flat">
                      <a:noFill/>
                      <a:prstDash val="solid"/>
                      <a:miter/>
                    </a:ln>
                  </p:spPr>
                  <p:txBody>
                    <a:bodyPr rtlCol="0" anchor="ctr"/>
                    <a:lstStyle/>
                    <a:p>
                      <a:endParaRPr lang="en-US"/>
                    </a:p>
                  </p:txBody>
                </p:sp>
                <p:sp>
                  <p:nvSpPr>
                    <p:cNvPr id="1071" name="Freeform: Shape 1070">
                      <a:extLst>
                        <a:ext uri="{FF2B5EF4-FFF2-40B4-BE49-F238E27FC236}">
                          <a16:creationId xmlns:a16="http://schemas.microsoft.com/office/drawing/2014/main" xmlns="" id="{CC48FF6C-6827-4A6F-8B73-B0CC6514A4AB}"/>
                        </a:ext>
                      </a:extLst>
                    </p:cNvPr>
                    <p:cNvSpPr/>
                    <p:nvPr/>
                  </p:nvSpPr>
                  <p:spPr>
                    <a:xfrm rot="234531">
                      <a:off x="4713216" y="8192735"/>
                      <a:ext cx="55663" cy="48705"/>
                    </a:xfrm>
                    <a:custGeom>
                      <a:avLst/>
                      <a:gdLst>
                        <a:gd name="connsiteX0" fmla="*/ 55664 w 55663"/>
                        <a:gd name="connsiteY0" fmla="*/ 24353 h 48705"/>
                        <a:gd name="connsiteX1" fmla="*/ 27832 w 55663"/>
                        <a:gd name="connsiteY1" fmla="*/ 48706 h 48705"/>
                        <a:gd name="connsiteX2" fmla="*/ 0 w 55663"/>
                        <a:gd name="connsiteY2" fmla="*/ 24353 h 48705"/>
                        <a:gd name="connsiteX3" fmla="*/ 27832 w 55663"/>
                        <a:gd name="connsiteY3" fmla="*/ 0 h 48705"/>
                        <a:gd name="connsiteX4" fmla="*/ 55664 w 55663"/>
                        <a:gd name="connsiteY4" fmla="*/ 24353 h 48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63" h="48705">
                          <a:moveTo>
                            <a:pt x="55664" y="24353"/>
                          </a:moveTo>
                          <a:cubicBezTo>
                            <a:pt x="55664" y="37802"/>
                            <a:pt x="43203" y="48706"/>
                            <a:pt x="27832" y="48706"/>
                          </a:cubicBezTo>
                          <a:cubicBezTo>
                            <a:pt x="12461" y="48706"/>
                            <a:pt x="0" y="37802"/>
                            <a:pt x="0" y="24353"/>
                          </a:cubicBezTo>
                          <a:cubicBezTo>
                            <a:pt x="0" y="10903"/>
                            <a:pt x="12460" y="0"/>
                            <a:pt x="27832" y="0"/>
                          </a:cubicBezTo>
                          <a:cubicBezTo>
                            <a:pt x="43203" y="0"/>
                            <a:pt x="55664" y="10903"/>
                            <a:pt x="55664" y="24353"/>
                          </a:cubicBezTo>
                          <a:close/>
                        </a:path>
                      </a:pathLst>
                    </a:custGeom>
                    <a:solidFill>
                      <a:srgbClr val="F9B0B0"/>
                    </a:solidFill>
                    <a:ln w="34756" cap="flat">
                      <a:noFill/>
                      <a:prstDash val="solid"/>
                      <a:miter/>
                    </a:ln>
                  </p:spPr>
                  <p:txBody>
                    <a:bodyPr rtlCol="0" anchor="ctr"/>
                    <a:lstStyle/>
                    <a:p>
                      <a:endParaRPr lang="en-US"/>
                    </a:p>
                  </p:txBody>
                </p:sp>
                <p:sp>
                  <p:nvSpPr>
                    <p:cNvPr id="1072" name="Freeform: Shape 1071">
                      <a:extLst>
                        <a:ext uri="{FF2B5EF4-FFF2-40B4-BE49-F238E27FC236}">
                          <a16:creationId xmlns:a16="http://schemas.microsoft.com/office/drawing/2014/main" xmlns="" id="{E361066A-D2E0-4345-8ABA-191232C95AB7}"/>
                        </a:ext>
                      </a:extLst>
                    </p:cNvPr>
                    <p:cNvSpPr/>
                    <p:nvPr/>
                  </p:nvSpPr>
                  <p:spPr>
                    <a:xfrm>
                      <a:off x="4716019" y="8192042"/>
                      <a:ext cx="52723" cy="50052"/>
                    </a:xfrm>
                    <a:custGeom>
                      <a:avLst/>
                      <a:gdLst>
                        <a:gd name="connsiteX0" fmla="*/ 52724 w 52723"/>
                        <a:gd name="connsiteY0" fmla="*/ 28505 h 50052"/>
                        <a:gd name="connsiteX1" fmla="*/ 24893 w 52723"/>
                        <a:gd name="connsiteY1" fmla="*/ 49379 h 50052"/>
                        <a:gd name="connsiteX2" fmla="*/ 541 w 52723"/>
                        <a:gd name="connsiteY2" fmla="*/ 21548 h 50052"/>
                        <a:gd name="connsiteX3" fmla="*/ 28372 w 52723"/>
                        <a:gd name="connsiteY3" fmla="*/ 674 h 50052"/>
                        <a:gd name="connsiteX4" fmla="*/ 52724 w 52723"/>
                        <a:gd name="connsiteY4" fmla="*/ 28505 h 50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723" h="50052">
                          <a:moveTo>
                            <a:pt x="52724" y="28505"/>
                          </a:moveTo>
                          <a:cubicBezTo>
                            <a:pt x="52724" y="42421"/>
                            <a:pt x="38808" y="52857"/>
                            <a:pt x="24893" y="49379"/>
                          </a:cubicBezTo>
                          <a:cubicBezTo>
                            <a:pt x="10977" y="49379"/>
                            <a:pt x="-2938" y="35463"/>
                            <a:pt x="541" y="21548"/>
                          </a:cubicBezTo>
                          <a:cubicBezTo>
                            <a:pt x="541" y="7632"/>
                            <a:pt x="14456" y="-2805"/>
                            <a:pt x="28372" y="674"/>
                          </a:cubicBezTo>
                          <a:cubicBezTo>
                            <a:pt x="42287" y="674"/>
                            <a:pt x="52724" y="14590"/>
                            <a:pt x="52724" y="28505"/>
                          </a:cubicBezTo>
                          <a:close/>
                        </a:path>
                      </a:pathLst>
                    </a:custGeom>
                    <a:solidFill>
                      <a:srgbClr val="F9AFAF"/>
                    </a:solidFill>
                    <a:ln w="34755" cap="flat">
                      <a:noFill/>
                      <a:prstDash val="solid"/>
                      <a:miter/>
                    </a:ln>
                  </p:spPr>
                  <p:txBody>
                    <a:bodyPr rtlCol="0" anchor="ctr"/>
                    <a:lstStyle/>
                    <a:p>
                      <a:endParaRPr lang="en-US"/>
                    </a:p>
                  </p:txBody>
                </p:sp>
                <p:sp>
                  <p:nvSpPr>
                    <p:cNvPr id="1073" name="Freeform: Shape 1072">
                      <a:extLst>
                        <a:ext uri="{FF2B5EF4-FFF2-40B4-BE49-F238E27FC236}">
                          <a16:creationId xmlns:a16="http://schemas.microsoft.com/office/drawing/2014/main" xmlns="" id="{4F29FC59-9337-44B9-8016-33517A436AA9}"/>
                        </a:ext>
                      </a:extLst>
                    </p:cNvPr>
                    <p:cNvSpPr/>
                    <p:nvPr/>
                  </p:nvSpPr>
                  <p:spPr>
                    <a:xfrm>
                      <a:off x="4716019" y="8195521"/>
                      <a:ext cx="52723" cy="46573"/>
                    </a:xfrm>
                    <a:custGeom>
                      <a:avLst/>
                      <a:gdLst>
                        <a:gd name="connsiteX0" fmla="*/ 52724 w 52723"/>
                        <a:gd name="connsiteY0" fmla="*/ 25026 h 46573"/>
                        <a:gd name="connsiteX1" fmla="*/ 24893 w 52723"/>
                        <a:gd name="connsiteY1" fmla="*/ 45900 h 46573"/>
                        <a:gd name="connsiteX2" fmla="*/ 541 w 52723"/>
                        <a:gd name="connsiteY2" fmla="*/ 21547 h 46573"/>
                        <a:gd name="connsiteX3" fmla="*/ 28372 w 52723"/>
                        <a:gd name="connsiteY3" fmla="*/ 674 h 46573"/>
                        <a:gd name="connsiteX4" fmla="*/ 52724 w 52723"/>
                        <a:gd name="connsiteY4" fmla="*/ 25026 h 46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723" h="46573">
                          <a:moveTo>
                            <a:pt x="52724" y="25026"/>
                          </a:moveTo>
                          <a:cubicBezTo>
                            <a:pt x="52724" y="38942"/>
                            <a:pt x="38808" y="49378"/>
                            <a:pt x="24893" y="45900"/>
                          </a:cubicBezTo>
                          <a:cubicBezTo>
                            <a:pt x="10977" y="45900"/>
                            <a:pt x="-2938" y="31984"/>
                            <a:pt x="541" y="21547"/>
                          </a:cubicBezTo>
                          <a:cubicBezTo>
                            <a:pt x="541" y="7632"/>
                            <a:pt x="14456" y="-2805"/>
                            <a:pt x="28372" y="674"/>
                          </a:cubicBezTo>
                          <a:cubicBezTo>
                            <a:pt x="42287" y="674"/>
                            <a:pt x="52724" y="11111"/>
                            <a:pt x="52724" y="25026"/>
                          </a:cubicBezTo>
                          <a:close/>
                        </a:path>
                      </a:pathLst>
                    </a:custGeom>
                    <a:solidFill>
                      <a:srgbClr val="F9AEAE"/>
                    </a:solidFill>
                    <a:ln w="34755" cap="flat">
                      <a:noFill/>
                      <a:prstDash val="solid"/>
                      <a:miter/>
                    </a:ln>
                  </p:spPr>
                  <p:txBody>
                    <a:bodyPr rtlCol="0" anchor="ctr"/>
                    <a:lstStyle/>
                    <a:p>
                      <a:endParaRPr lang="en-US"/>
                    </a:p>
                  </p:txBody>
                </p:sp>
                <p:sp>
                  <p:nvSpPr>
                    <p:cNvPr id="1074" name="Freeform: Shape 1073">
                      <a:extLst>
                        <a:ext uri="{FF2B5EF4-FFF2-40B4-BE49-F238E27FC236}">
                          <a16:creationId xmlns:a16="http://schemas.microsoft.com/office/drawing/2014/main" xmlns="" id="{CE8753CB-DB6F-48C2-AA73-D10B968B0227}"/>
                        </a:ext>
                      </a:extLst>
                    </p:cNvPr>
                    <p:cNvSpPr/>
                    <p:nvPr/>
                  </p:nvSpPr>
                  <p:spPr>
                    <a:xfrm>
                      <a:off x="4716559" y="8195521"/>
                      <a:ext cx="52183" cy="46573"/>
                    </a:xfrm>
                    <a:custGeom>
                      <a:avLst/>
                      <a:gdLst>
                        <a:gd name="connsiteX0" fmla="*/ 52183 w 52183"/>
                        <a:gd name="connsiteY0" fmla="*/ 25026 h 46573"/>
                        <a:gd name="connsiteX1" fmla="*/ 24352 w 52183"/>
                        <a:gd name="connsiteY1" fmla="*/ 45900 h 46573"/>
                        <a:gd name="connsiteX2" fmla="*/ 0 w 52183"/>
                        <a:gd name="connsiteY2" fmla="*/ 21547 h 46573"/>
                        <a:gd name="connsiteX3" fmla="*/ 27831 w 52183"/>
                        <a:gd name="connsiteY3" fmla="*/ 674 h 46573"/>
                        <a:gd name="connsiteX4" fmla="*/ 52183 w 52183"/>
                        <a:gd name="connsiteY4" fmla="*/ 25026 h 46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83" h="46573">
                          <a:moveTo>
                            <a:pt x="52183" y="25026"/>
                          </a:moveTo>
                          <a:cubicBezTo>
                            <a:pt x="52183" y="38942"/>
                            <a:pt x="38268" y="49378"/>
                            <a:pt x="24352" y="45900"/>
                          </a:cubicBezTo>
                          <a:cubicBezTo>
                            <a:pt x="10436" y="45900"/>
                            <a:pt x="0" y="31984"/>
                            <a:pt x="0" y="21547"/>
                          </a:cubicBezTo>
                          <a:cubicBezTo>
                            <a:pt x="0" y="7632"/>
                            <a:pt x="13915" y="-2805"/>
                            <a:pt x="27831" y="674"/>
                          </a:cubicBezTo>
                          <a:cubicBezTo>
                            <a:pt x="41746" y="674"/>
                            <a:pt x="52183" y="11111"/>
                            <a:pt x="52183" y="25026"/>
                          </a:cubicBezTo>
                          <a:close/>
                        </a:path>
                      </a:pathLst>
                    </a:custGeom>
                    <a:solidFill>
                      <a:srgbClr val="F9ADAD"/>
                    </a:solidFill>
                    <a:ln w="34755" cap="flat">
                      <a:noFill/>
                      <a:prstDash val="solid"/>
                      <a:miter/>
                    </a:ln>
                  </p:spPr>
                  <p:txBody>
                    <a:bodyPr rtlCol="0" anchor="ctr"/>
                    <a:lstStyle/>
                    <a:p>
                      <a:endParaRPr lang="en-US"/>
                    </a:p>
                  </p:txBody>
                </p:sp>
                <p:sp>
                  <p:nvSpPr>
                    <p:cNvPr id="1075" name="Freeform: Shape 1074">
                      <a:extLst>
                        <a:ext uri="{FF2B5EF4-FFF2-40B4-BE49-F238E27FC236}">
                          <a16:creationId xmlns:a16="http://schemas.microsoft.com/office/drawing/2014/main" xmlns="" id="{98E40408-893D-417C-84E9-C67CF82BCE93}"/>
                        </a:ext>
                      </a:extLst>
                    </p:cNvPr>
                    <p:cNvSpPr/>
                    <p:nvPr/>
                  </p:nvSpPr>
                  <p:spPr>
                    <a:xfrm>
                      <a:off x="4716559" y="8195521"/>
                      <a:ext cx="52183" cy="46573"/>
                    </a:xfrm>
                    <a:custGeom>
                      <a:avLst/>
                      <a:gdLst>
                        <a:gd name="connsiteX0" fmla="*/ 52183 w 52183"/>
                        <a:gd name="connsiteY0" fmla="*/ 25026 h 46573"/>
                        <a:gd name="connsiteX1" fmla="*/ 24352 w 52183"/>
                        <a:gd name="connsiteY1" fmla="*/ 45900 h 46573"/>
                        <a:gd name="connsiteX2" fmla="*/ 0 w 52183"/>
                        <a:gd name="connsiteY2" fmla="*/ 21547 h 46573"/>
                        <a:gd name="connsiteX3" fmla="*/ 27831 w 52183"/>
                        <a:gd name="connsiteY3" fmla="*/ 674 h 46573"/>
                        <a:gd name="connsiteX4" fmla="*/ 52183 w 52183"/>
                        <a:gd name="connsiteY4" fmla="*/ 25026 h 46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83" h="46573">
                          <a:moveTo>
                            <a:pt x="52183" y="25026"/>
                          </a:moveTo>
                          <a:cubicBezTo>
                            <a:pt x="52183" y="38942"/>
                            <a:pt x="38268" y="49378"/>
                            <a:pt x="24352" y="45900"/>
                          </a:cubicBezTo>
                          <a:cubicBezTo>
                            <a:pt x="10436" y="45900"/>
                            <a:pt x="0" y="31984"/>
                            <a:pt x="0" y="21547"/>
                          </a:cubicBezTo>
                          <a:cubicBezTo>
                            <a:pt x="0" y="7632"/>
                            <a:pt x="13915" y="-2805"/>
                            <a:pt x="27831" y="674"/>
                          </a:cubicBezTo>
                          <a:cubicBezTo>
                            <a:pt x="41746" y="674"/>
                            <a:pt x="52183" y="11111"/>
                            <a:pt x="52183" y="25026"/>
                          </a:cubicBezTo>
                          <a:close/>
                        </a:path>
                      </a:pathLst>
                    </a:custGeom>
                    <a:solidFill>
                      <a:srgbClr val="F9ACAC"/>
                    </a:solidFill>
                    <a:ln w="34755" cap="flat">
                      <a:noFill/>
                      <a:prstDash val="solid"/>
                      <a:miter/>
                    </a:ln>
                  </p:spPr>
                  <p:txBody>
                    <a:bodyPr rtlCol="0" anchor="ctr"/>
                    <a:lstStyle/>
                    <a:p>
                      <a:endParaRPr lang="en-US"/>
                    </a:p>
                  </p:txBody>
                </p:sp>
                <p:sp>
                  <p:nvSpPr>
                    <p:cNvPr id="1076" name="Freeform: Shape 1075">
                      <a:extLst>
                        <a:ext uri="{FF2B5EF4-FFF2-40B4-BE49-F238E27FC236}">
                          <a16:creationId xmlns:a16="http://schemas.microsoft.com/office/drawing/2014/main" xmlns="" id="{D8A798AF-C589-4307-8FA2-A40145253122}"/>
                        </a:ext>
                      </a:extLst>
                    </p:cNvPr>
                    <p:cNvSpPr/>
                    <p:nvPr/>
                  </p:nvSpPr>
                  <p:spPr>
                    <a:xfrm>
                      <a:off x="4716559" y="8196196"/>
                      <a:ext cx="52183" cy="45225"/>
                    </a:xfrm>
                    <a:custGeom>
                      <a:avLst/>
                      <a:gdLst>
                        <a:gd name="connsiteX0" fmla="*/ 52183 w 52183"/>
                        <a:gd name="connsiteY0" fmla="*/ 24352 h 45225"/>
                        <a:gd name="connsiteX1" fmla="*/ 24352 w 52183"/>
                        <a:gd name="connsiteY1" fmla="*/ 45225 h 45225"/>
                        <a:gd name="connsiteX2" fmla="*/ 0 w 52183"/>
                        <a:gd name="connsiteY2" fmla="*/ 20873 h 45225"/>
                        <a:gd name="connsiteX3" fmla="*/ 27831 w 52183"/>
                        <a:gd name="connsiteY3" fmla="*/ 0 h 45225"/>
                        <a:gd name="connsiteX4" fmla="*/ 52183 w 52183"/>
                        <a:gd name="connsiteY4" fmla="*/ 24352 h 45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83" h="45225">
                          <a:moveTo>
                            <a:pt x="52183" y="24352"/>
                          </a:moveTo>
                          <a:cubicBezTo>
                            <a:pt x="52183" y="38268"/>
                            <a:pt x="38268" y="45225"/>
                            <a:pt x="24352" y="45225"/>
                          </a:cubicBezTo>
                          <a:cubicBezTo>
                            <a:pt x="10436" y="45225"/>
                            <a:pt x="0" y="34789"/>
                            <a:pt x="0" y="20873"/>
                          </a:cubicBezTo>
                          <a:cubicBezTo>
                            <a:pt x="0" y="6958"/>
                            <a:pt x="13915" y="0"/>
                            <a:pt x="27831" y="0"/>
                          </a:cubicBezTo>
                          <a:cubicBezTo>
                            <a:pt x="41746" y="0"/>
                            <a:pt x="52183" y="10437"/>
                            <a:pt x="52183" y="24352"/>
                          </a:cubicBezTo>
                          <a:close/>
                        </a:path>
                      </a:pathLst>
                    </a:custGeom>
                    <a:solidFill>
                      <a:srgbClr val="F9ABAB"/>
                    </a:solidFill>
                    <a:ln w="34755" cap="flat">
                      <a:noFill/>
                      <a:prstDash val="solid"/>
                      <a:miter/>
                    </a:ln>
                  </p:spPr>
                  <p:txBody>
                    <a:bodyPr rtlCol="0" anchor="ctr"/>
                    <a:lstStyle/>
                    <a:p>
                      <a:endParaRPr lang="en-US"/>
                    </a:p>
                  </p:txBody>
                </p:sp>
                <p:sp>
                  <p:nvSpPr>
                    <p:cNvPr id="1077" name="Freeform: Shape 1076">
                      <a:extLst>
                        <a:ext uri="{FF2B5EF4-FFF2-40B4-BE49-F238E27FC236}">
                          <a16:creationId xmlns:a16="http://schemas.microsoft.com/office/drawing/2014/main" xmlns="" id="{15D9EEE0-241E-466E-A985-8276AEF0DB31}"/>
                        </a:ext>
                      </a:extLst>
                    </p:cNvPr>
                    <p:cNvSpPr/>
                    <p:nvPr/>
                  </p:nvSpPr>
                  <p:spPr>
                    <a:xfrm>
                      <a:off x="4713080" y="8196196"/>
                      <a:ext cx="52849" cy="45225"/>
                    </a:xfrm>
                    <a:custGeom>
                      <a:avLst/>
                      <a:gdLst>
                        <a:gd name="connsiteX0" fmla="*/ 52183 w 52849"/>
                        <a:gd name="connsiteY0" fmla="*/ 24352 h 45225"/>
                        <a:gd name="connsiteX1" fmla="*/ 24352 w 52849"/>
                        <a:gd name="connsiteY1" fmla="*/ 45225 h 45225"/>
                        <a:gd name="connsiteX2" fmla="*/ 0 w 52849"/>
                        <a:gd name="connsiteY2" fmla="*/ 20873 h 45225"/>
                        <a:gd name="connsiteX3" fmla="*/ 27831 w 52849"/>
                        <a:gd name="connsiteY3" fmla="*/ 0 h 45225"/>
                        <a:gd name="connsiteX4" fmla="*/ 52183 w 52849"/>
                        <a:gd name="connsiteY4" fmla="*/ 24352 h 45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849" h="45225">
                          <a:moveTo>
                            <a:pt x="52183" y="24352"/>
                          </a:moveTo>
                          <a:cubicBezTo>
                            <a:pt x="52183" y="38268"/>
                            <a:pt x="38268" y="45225"/>
                            <a:pt x="24352" y="45225"/>
                          </a:cubicBezTo>
                          <a:cubicBezTo>
                            <a:pt x="10437" y="45225"/>
                            <a:pt x="0" y="34789"/>
                            <a:pt x="0" y="20873"/>
                          </a:cubicBezTo>
                          <a:cubicBezTo>
                            <a:pt x="0" y="6958"/>
                            <a:pt x="13916" y="0"/>
                            <a:pt x="27831" y="0"/>
                          </a:cubicBezTo>
                          <a:cubicBezTo>
                            <a:pt x="45225" y="0"/>
                            <a:pt x="55662" y="10437"/>
                            <a:pt x="52183" y="24352"/>
                          </a:cubicBezTo>
                          <a:close/>
                        </a:path>
                      </a:pathLst>
                    </a:custGeom>
                    <a:solidFill>
                      <a:srgbClr val="F9AAAA"/>
                    </a:solidFill>
                    <a:ln w="34755" cap="flat">
                      <a:noFill/>
                      <a:prstDash val="solid"/>
                      <a:miter/>
                    </a:ln>
                  </p:spPr>
                  <p:txBody>
                    <a:bodyPr rtlCol="0" anchor="ctr"/>
                    <a:lstStyle/>
                    <a:p>
                      <a:endParaRPr lang="en-US"/>
                    </a:p>
                  </p:txBody>
                </p:sp>
                <p:sp>
                  <p:nvSpPr>
                    <p:cNvPr id="1078" name="Freeform: Shape 1077">
                      <a:extLst>
                        <a:ext uri="{FF2B5EF4-FFF2-40B4-BE49-F238E27FC236}">
                          <a16:creationId xmlns:a16="http://schemas.microsoft.com/office/drawing/2014/main" xmlns="" id="{44E66FA4-C9F6-421F-BC5F-561B9593F778}"/>
                        </a:ext>
                      </a:extLst>
                    </p:cNvPr>
                    <p:cNvSpPr/>
                    <p:nvPr/>
                  </p:nvSpPr>
                  <p:spPr>
                    <a:xfrm>
                      <a:off x="4713080" y="8196196"/>
                      <a:ext cx="52849" cy="45225"/>
                    </a:xfrm>
                    <a:custGeom>
                      <a:avLst/>
                      <a:gdLst>
                        <a:gd name="connsiteX0" fmla="*/ 52183 w 52849"/>
                        <a:gd name="connsiteY0" fmla="*/ 24352 h 45225"/>
                        <a:gd name="connsiteX1" fmla="*/ 24352 w 52849"/>
                        <a:gd name="connsiteY1" fmla="*/ 45225 h 45225"/>
                        <a:gd name="connsiteX2" fmla="*/ 0 w 52849"/>
                        <a:gd name="connsiteY2" fmla="*/ 20873 h 45225"/>
                        <a:gd name="connsiteX3" fmla="*/ 27831 w 52849"/>
                        <a:gd name="connsiteY3" fmla="*/ 0 h 45225"/>
                        <a:gd name="connsiteX4" fmla="*/ 52183 w 52849"/>
                        <a:gd name="connsiteY4" fmla="*/ 24352 h 45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849" h="45225">
                          <a:moveTo>
                            <a:pt x="52183" y="24352"/>
                          </a:moveTo>
                          <a:cubicBezTo>
                            <a:pt x="52183" y="38268"/>
                            <a:pt x="38268" y="45225"/>
                            <a:pt x="24352" y="45225"/>
                          </a:cubicBezTo>
                          <a:cubicBezTo>
                            <a:pt x="10437" y="45225"/>
                            <a:pt x="0" y="34789"/>
                            <a:pt x="0" y="20873"/>
                          </a:cubicBezTo>
                          <a:cubicBezTo>
                            <a:pt x="0" y="6958"/>
                            <a:pt x="13916" y="0"/>
                            <a:pt x="27831" y="0"/>
                          </a:cubicBezTo>
                          <a:cubicBezTo>
                            <a:pt x="45225" y="0"/>
                            <a:pt x="55662" y="10437"/>
                            <a:pt x="52183" y="24352"/>
                          </a:cubicBezTo>
                          <a:close/>
                        </a:path>
                      </a:pathLst>
                    </a:custGeom>
                    <a:solidFill>
                      <a:srgbClr val="F9A9A9"/>
                    </a:solidFill>
                    <a:ln w="34755" cap="flat">
                      <a:noFill/>
                      <a:prstDash val="solid"/>
                      <a:miter/>
                    </a:ln>
                  </p:spPr>
                  <p:txBody>
                    <a:bodyPr rtlCol="0" anchor="ctr"/>
                    <a:lstStyle/>
                    <a:p>
                      <a:endParaRPr lang="en-US"/>
                    </a:p>
                  </p:txBody>
                </p:sp>
                <p:sp>
                  <p:nvSpPr>
                    <p:cNvPr id="1079" name="Freeform: Shape 1078">
                      <a:extLst>
                        <a:ext uri="{FF2B5EF4-FFF2-40B4-BE49-F238E27FC236}">
                          <a16:creationId xmlns:a16="http://schemas.microsoft.com/office/drawing/2014/main" xmlns="" id="{92A8C536-1325-4501-9AB1-21AF108D4C19}"/>
                        </a:ext>
                      </a:extLst>
                    </p:cNvPr>
                    <p:cNvSpPr/>
                    <p:nvPr/>
                  </p:nvSpPr>
                  <p:spPr>
                    <a:xfrm rot="237119">
                      <a:off x="4716500" y="8196143"/>
                      <a:ext cx="48703" cy="41745"/>
                    </a:xfrm>
                    <a:custGeom>
                      <a:avLst/>
                      <a:gdLst>
                        <a:gd name="connsiteX0" fmla="*/ 48703 w 48703"/>
                        <a:gd name="connsiteY0" fmla="*/ 20873 h 41745"/>
                        <a:gd name="connsiteX1" fmla="*/ 24352 w 48703"/>
                        <a:gd name="connsiteY1" fmla="*/ 41746 h 41745"/>
                        <a:gd name="connsiteX2" fmla="*/ 0 w 48703"/>
                        <a:gd name="connsiteY2" fmla="*/ 20873 h 41745"/>
                        <a:gd name="connsiteX3" fmla="*/ 24352 w 48703"/>
                        <a:gd name="connsiteY3" fmla="*/ 0 h 41745"/>
                        <a:gd name="connsiteX4" fmla="*/ 48703 w 48703"/>
                        <a:gd name="connsiteY4" fmla="*/ 20873 h 41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03" h="41745">
                          <a:moveTo>
                            <a:pt x="48703" y="20873"/>
                          </a:moveTo>
                          <a:cubicBezTo>
                            <a:pt x="48703" y="32401"/>
                            <a:pt x="37800" y="41746"/>
                            <a:pt x="24352" y="41746"/>
                          </a:cubicBezTo>
                          <a:cubicBezTo>
                            <a:pt x="10903" y="41746"/>
                            <a:pt x="0" y="32400"/>
                            <a:pt x="0" y="20873"/>
                          </a:cubicBezTo>
                          <a:cubicBezTo>
                            <a:pt x="0" y="9345"/>
                            <a:pt x="10903" y="0"/>
                            <a:pt x="24352" y="0"/>
                          </a:cubicBezTo>
                          <a:cubicBezTo>
                            <a:pt x="37800" y="0"/>
                            <a:pt x="48703" y="9345"/>
                            <a:pt x="48703" y="20873"/>
                          </a:cubicBezTo>
                          <a:close/>
                        </a:path>
                      </a:pathLst>
                    </a:custGeom>
                    <a:solidFill>
                      <a:srgbClr val="F8A8A8"/>
                    </a:solidFill>
                    <a:ln w="34754" cap="flat">
                      <a:noFill/>
                      <a:prstDash val="solid"/>
                      <a:miter/>
                    </a:ln>
                  </p:spPr>
                  <p:txBody>
                    <a:bodyPr rtlCol="0" anchor="ctr"/>
                    <a:lstStyle/>
                    <a:p>
                      <a:endParaRPr lang="en-US"/>
                    </a:p>
                  </p:txBody>
                </p:sp>
                <p:sp>
                  <p:nvSpPr>
                    <p:cNvPr id="1080" name="Freeform: Shape 1079">
                      <a:extLst>
                        <a:ext uri="{FF2B5EF4-FFF2-40B4-BE49-F238E27FC236}">
                          <a16:creationId xmlns:a16="http://schemas.microsoft.com/office/drawing/2014/main" xmlns="" id="{94AF356A-711D-4FA4-B6B0-D29D809DB70A}"/>
                        </a:ext>
                      </a:extLst>
                    </p:cNvPr>
                    <p:cNvSpPr/>
                    <p:nvPr/>
                  </p:nvSpPr>
                  <p:spPr>
                    <a:xfrm rot="226194">
                      <a:off x="4716440" y="8196127"/>
                      <a:ext cx="48702" cy="41744"/>
                    </a:xfrm>
                    <a:custGeom>
                      <a:avLst/>
                      <a:gdLst>
                        <a:gd name="connsiteX0" fmla="*/ 48702 w 48702"/>
                        <a:gd name="connsiteY0" fmla="*/ 20872 h 41744"/>
                        <a:gd name="connsiteX1" fmla="*/ 24351 w 48702"/>
                        <a:gd name="connsiteY1" fmla="*/ 41745 h 41744"/>
                        <a:gd name="connsiteX2" fmla="*/ 0 w 48702"/>
                        <a:gd name="connsiteY2" fmla="*/ 20872 h 41744"/>
                        <a:gd name="connsiteX3" fmla="*/ 24351 w 48702"/>
                        <a:gd name="connsiteY3" fmla="*/ 0 h 41744"/>
                        <a:gd name="connsiteX4" fmla="*/ 48702 w 48702"/>
                        <a:gd name="connsiteY4" fmla="*/ 20872 h 417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02" h="41744">
                          <a:moveTo>
                            <a:pt x="48702" y="20872"/>
                          </a:moveTo>
                          <a:cubicBezTo>
                            <a:pt x="48702" y="32400"/>
                            <a:pt x="37800" y="41745"/>
                            <a:pt x="24351" y="41745"/>
                          </a:cubicBezTo>
                          <a:cubicBezTo>
                            <a:pt x="10903" y="41745"/>
                            <a:pt x="0" y="32400"/>
                            <a:pt x="0" y="20872"/>
                          </a:cubicBezTo>
                          <a:cubicBezTo>
                            <a:pt x="0" y="9345"/>
                            <a:pt x="10903" y="0"/>
                            <a:pt x="24351" y="0"/>
                          </a:cubicBezTo>
                          <a:cubicBezTo>
                            <a:pt x="37800" y="0"/>
                            <a:pt x="48702" y="9345"/>
                            <a:pt x="48702" y="20872"/>
                          </a:cubicBezTo>
                          <a:close/>
                        </a:path>
                      </a:pathLst>
                    </a:custGeom>
                    <a:solidFill>
                      <a:srgbClr val="F8A7A7"/>
                    </a:solidFill>
                    <a:ln w="34754" cap="flat">
                      <a:noFill/>
                      <a:prstDash val="solid"/>
                      <a:miter/>
                    </a:ln>
                  </p:spPr>
                  <p:txBody>
                    <a:bodyPr rtlCol="0" anchor="ctr"/>
                    <a:lstStyle/>
                    <a:p>
                      <a:endParaRPr lang="en-US"/>
                    </a:p>
                  </p:txBody>
                </p:sp>
                <p:sp>
                  <p:nvSpPr>
                    <p:cNvPr id="1081" name="Freeform: Shape 1080">
                      <a:extLst>
                        <a:ext uri="{FF2B5EF4-FFF2-40B4-BE49-F238E27FC236}">
                          <a16:creationId xmlns:a16="http://schemas.microsoft.com/office/drawing/2014/main" xmlns="" id="{A06DD8C1-FA75-4F12-A395-2B1EC74867EB}"/>
                        </a:ext>
                      </a:extLst>
                    </p:cNvPr>
                    <p:cNvSpPr/>
                    <p:nvPr/>
                  </p:nvSpPr>
                  <p:spPr>
                    <a:xfrm>
                      <a:off x="4716559" y="8196196"/>
                      <a:ext cx="48704" cy="45225"/>
                    </a:xfrm>
                    <a:custGeom>
                      <a:avLst/>
                      <a:gdLst>
                        <a:gd name="connsiteX0" fmla="*/ 48704 w 48704"/>
                        <a:gd name="connsiteY0" fmla="*/ 24352 h 45225"/>
                        <a:gd name="connsiteX1" fmla="*/ 24352 w 48704"/>
                        <a:gd name="connsiteY1" fmla="*/ 45225 h 45225"/>
                        <a:gd name="connsiteX2" fmla="*/ 0 w 48704"/>
                        <a:gd name="connsiteY2" fmla="*/ 20873 h 45225"/>
                        <a:gd name="connsiteX3" fmla="*/ 24352 w 48704"/>
                        <a:gd name="connsiteY3" fmla="*/ 0 h 45225"/>
                        <a:gd name="connsiteX4" fmla="*/ 48704 w 48704"/>
                        <a:gd name="connsiteY4" fmla="*/ 24352 h 45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04" h="45225">
                          <a:moveTo>
                            <a:pt x="48704" y="24352"/>
                          </a:moveTo>
                          <a:cubicBezTo>
                            <a:pt x="48704" y="34789"/>
                            <a:pt x="34789" y="45225"/>
                            <a:pt x="24352" y="45225"/>
                          </a:cubicBezTo>
                          <a:cubicBezTo>
                            <a:pt x="10436" y="45225"/>
                            <a:pt x="0" y="34789"/>
                            <a:pt x="0" y="20873"/>
                          </a:cubicBezTo>
                          <a:cubicBezTo>
                            <a:pt x="0" y="10437"/>
                            <a:pt x="13915" y="0"/>
                            <a:pt x="24352" y="0"/>
                          </a:cubicBezTo>
                          <a:cubicBezTo>
                            <a:pt x="38268" y="0"/>
                            <a:pt x="48704" y="10437"/>
                            <a:pt x="48704" y="24352"/>
                          </a:cubicBezTo>
                          <a:close/>
                        </a:path>
                      </a:pathLst>
                    </a:custGeom>
                    <a:solidFill>
                      <a:srgbClr val="F8A6A6"/>
                    </a:solidFill>
                    <a:ln w="34755" cap="flat">
                      <a:noFill/>
                      <a:prstDash val="solid"/>
                      <a:miter/>
                    </a:ln>
                  </p:spPr>
                  <p:txBody>
                    <a:bodyPr rtlCol="0" anchor="ctr"/>
                    <a:lstStyle/>
                    <a:p>
                      <a:endParaRPr lang="en-US"/>
                    </a:p>
                  </p:txBody>
                </p:sp>
                <p:sp>
                  <p:nvSpPr>
                    <p:cNvPr id="1082" name="Freeform: Shape 1081">
                      <a:extLst>
                        <a:ext uri="{FF2B5EF4-FFF2-40B4-BE49-F238E27FC236}">
                          <a16:creationId xmlns:a16="http://schemas.microsoft.com/office/drawing/2014/main" xmlns="" id="{74BCDDA9-866C-4CAD-BC5A-3BCD1B82308B}"/>
                        </a:ext>
                      </a:extLst>
                    </p:cNvPr>
                    <p:cNvSpPr/>
                    <p:nvPr/>
                  </p:nvSpPr>
                  <p:spPr>
                    <a:xfrm rot="231923">
                      <a:off x="4716487" y="8196142"/>
                      <a:ext cx="48703" cy="41745"/>
                    </a:xfrm>
                    <a:custGeom>
                      <a:avLst/>
                      <a:gdLst>
                        <a:gd name="connsiteX0" fmla="*/ 48703 w 48703"/>
                        <a:gd name="connsiteY0" fmla="*/ 20873 h 41745"/>
                        <a:gd name="connsiteX1" fmla="*/ 24352 w 48703"/>
                        <a:gd name="connsiteY1" fmla="*/ 41745 h 41745"/>
                        <a:gd name="connsiteX2" fmla="*/ 0 w 48703"/>
                        <a:gd name="connsiteY2" fmla="*/ 20873 h 41745"/>
                        <a:gd name="connsiteX3" fmla="*/ 24352 w 48703"/>
                        <a:gd name="connsiteY3" fmla="*/ 0 h 41745"/>
                        <a:gd name="connsiteX4" fmla="*/ 48703 w 48703"/>
                        <a:gd name="connsiteY4" fmla="*/ 20873 h 41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03" h="41745">
                          <a:moveTo>
                            <a:pt x="48703" y="20873"/>
                          </a:moveTo>
                          <a:cubicBezTo>
                            <a:pt x="48703" y="32400"/>
                            <a:pt x="37800" y="41745"/>
                            <a:pt x="24352" y="41745"/>
                          </a:cubicBezTo>
                          <a:cubicBezTo>
                            <a:pt x="10903" y="41745"/>
                            <a:pt x="0" y="32400"/>
                            <a:pt x="0" y="20873"/>
                          </a:cubicBezTo>
                          <a:cubicBezTo>
                            <a:pt x="0" y="9345"/>
                            <a:pt x="10903" y="0"/>
                            <a:pt x="24352" y="0"/>
                          </a:cubicBezTo>
                          <a:cubicBezTo>
                            <a:pt x="37800" y="0"/>
                            <a:pt x="48703" y="9345"/>
                            <a:pt x="48703" y="20873"/>
                          </a:cubicBezTo>
                          <a:close/>
                        </a:path>
                      </a:pathLst>
                    </a:custGeom>
                    <a:solidFill>
                      <a:srgbClr val="F8A5A5"/>
                    </a:solidFill>
                    <a:ln w="34754" cap="flat">
                      <a:noFill/>
                      <a:prstDash val="solid"/>
                      <a:miter/>
                    </a:ln>
                  </p:spPr>
                  <p:txBody>
                    <a:bodyPr rtlCol="0" anchor="ctr"/>
                    <a:lstStyle/>
                    <a:p>
                      <a:endParaRPr lang="en-US"/>
                    </a:p>
                  </p:txBody>
                </p:sp>
                <p:sp>
                  <p:nvSpPr>
                    <p:cNvPr id="1083" name="Freeform: Shape 1082">
                      <a:extLst>
                        <a:ext uri="{FF2B5EF4-FFF2-40B4-BE49-F238E27FC236}">
                          <a16:creationId xmlns:a16="http://schemas.microsoft.com/office/drawing/2014/main" xmlns="" id="{44158FEC-8363-472F-8E28-8043F0438C79}"/>
                        </a:ext>
                      </a:extLst>
                    </p:cNvPr>
                    <p:cNvSpPr/>
                    <p:nvPr/>
                  </p:nvSpPr>
                  <p:spPr>
                    <a:xfrm>
                      <a:off x="4719364" y="8196196"/>
                      <a:ext cx="45899" cy="45225"/>
                    </a:xfrm>
                    <a:custGeom>
                      <a:avLst/>
                      <a:gdLst>
                        <a:gd name="connsiteX0" fmla="*/ 45899 w 45899"/>
                        <a:gd name="connsiteY0" fmla="*/ 24352 h 45225"/>
                        <a:gd name="connsiteX1" fmla="*/ 21547 w 45899"/>
                        <a:gd name="connsiteY1" fmla="*/ 45225 h 45225"/>
                        <a:gd name="connsiteX2" fmla="*/ 674 w 45899"/>
                        <a:gd name="connsiteY2" fmla="*/ 20873 h 45225"/>
                        <a:gd name="connsiteX3" fmla="*/ 25026 w 45899"/>
                        <a:gd name="connsiteY3" fmla="*/ 0 h 45225"/>
                        <a:gd name="connsiteX4" fmla="*/ 45899 w 45899"/>
                        <a:gd name="connsiteY4" fmla="*/ 24352 h 45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99" h="45225">
                          <a:moveTo>
                            <a:pt x="45899" y="24352"/>
                          </a:moveTo>
                          <a:cubicBezTo>
                            <a:pt x="45899" y="34789"/>
                            <a:pt x="35463" y="45225"/>
                            <a:pt x="21547" y="45225"/>
                          </a:cubicBezTo>
                          <a:cubicBezTo>
                            <a:pt x="7632" y="45225"/>
                            <a:pt x="-2805" y="34789"/>
                            <a:pt x="674" y="20873"/>
                          </a:cubicBezTo>
                          <a:cubicBezTo>
                            <a:pt x="674" y="10437"/>
                            <a:pt x="11111" y="0"/>
                            <a:pt x="25026" y="0"/>
                          </a:cubicBezTo>
                          <a:cubicBezTo>
                            <a:pt x="35463" y="0"/>
                            <a:pt x="45899" y="10437"/>
                            <a:pt x="45899" y="24352"/>
                          </a:cubicBezTo>
                          <a:close/>
                        </a:path>
                      </a:pathLst>
                    </a:custGeom>
                    <a:solidFill>
                      <a:srgbClr val="F8A4A4"/>
                    </a:solidFill>
                    <a:ln w="34755" cap="flat">
                      <a:noFill/>
                      <a:prstDash val="solid"/>
                      <a:miter/>
                    </a:ln>
                  </p:spPr>
                  <p:txBody>
                    <a:bodyPr rtlCol="0" anchor="ctr"/>
                    <a:lstStyle/>
                    <a:p>
                      <a:endParaRPr lang="en-US"/>
                    </a:p>
                  </p:txBody>
                </p:sp>
                <p:sp>
                  <p:nvSpPr>
                    <p:cNvPr id="1084" name="Freeform: Shape 1083">
                      <a:extLst>
                        <a:ext uri="{FF2B5EF4-FFF2-40B4-BE49-F238E27FC236}">
                          <a16:creationId xmlns:a16="http://schemas.microsoft.com/office/drawing/2014/main" xmlns="" id="{A42A3FEE-2DEE-4387-96E6-3A6EE3CB0A33}"/>
                        </a:ext>
                      </a:extLst>
                    </p:cNvPr>
                    <p:cNvSpPr/>
                    <p:nvPr/>
                  </p:nvSpPr>
                  <p:spPr>
                    <a:xfrm>
                      <a:off x="4719364" y="8199000"/>
                      <a:ext cx="45899" cy="42420"/>
                    </a:xfrm>
                    <a:custGeom>
                      <a:avLst/>
                      <a:gdLst>
                        <a:gd name="connsiteX0" fmla="*/ 45899 w 45899"/>
                        <a:gd name="connsiteY0" fmla="*/ 21547 h 42420"/>
                        <a:gd name="connsiteX1" fmla="*/ 21547 w 45899"/>
                        <a:gd name="connsiteY1" fmla="*/ 42421 h 42420"/>
                        <a:gd name="connsiteX2" fmla="*/ 674 w 45899"/>
                        <a:gd name="connsiteY2" fmla="*/ 21547 h 42420"/>
                        <a:gd name="connsiteX3" fmla="*/ 25026 w 45899"/>
                        <a:gd name="connsiteY3" fmla="*/ 674 h 42420"/>
                        <a:gd name="connsiteX4" fmla="*/ 45899 w 45899"/>
                        <a:gd name="connsiteY4" fmla="*/ 21547 h 42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99" h="42420">
                          <a:moveTo>
                            <a:pt x="45899" y="21547"/>
                          </a:moveTo>
                          <a:cubicBezTo>
                            <a:pt x="45899" y="31984"/>
                            <a:pt x="35463" y="42421"/>
                            <a:pt x="21547" y="42421"/>
                          </a:cubicBezTo>
                          <a:cubicBezTo>
                            <a:pt x="7632" y="42421"/>
                            <a:pt x="-2805" y="31984"/>
                            <a:pt x="674" y="21547"/>
                          </a:cubicBezTo>
                          <a:cubicBezTo>
                            <a:pt x="674" y="11111"/>
                            <a:pt x="11111" y="674"/>
                            <a:pt x="25026" y="674"/>
                          </a:cubicBezTo>
                          <a:cubicBezTo>
                            <a:pt x="35463" y="-2805"/>
                            <a:pt x="45899" y="7632"/>
                            <a:pt x="45899" y="21547"/>
                          </a:cubicBezTo>
                          <a:close/>
                        </a:path>
                      </a:pathLst>
                    </a:custGeom>
                    <a:solidFill>
                      <a:srgbClr val="F8A3A3"/>
                    </a:solidFill>
                    <a:ln w="34755" cap="flat">
                      <a:noFill/>
                      <a:prstDash val="solid"/>
                      <a:miter/>
                    </a:ln>
                  </p:spPr>
                  <p:txBody>
                    <a:bodyPr rtlCol="0" anchor="ctr"/>
                    <a:lstStyle/>
                    <a:p>
                      <a:endParaRPr lang="en-US"/>
                    </a:p>
                  </p:txBody>
                </p:sp>
                <p:sp>
                  <p:nvSpPr>
                    <p:cNvPr id="1085" name="Freeform: Shape 1084">
                      <a:extLst>
                        <a:ext uri="{FF2B5EF4-FFF2-40B4-BE49-F238E27FC236}">
                          <a16:creationId xmlns:a16="http://schemas.microsoft.com/office/drawing/2014/main" xmlns="" id="{DDD266DA-66D9-4827-B003-1A3605F13B97}"/>
                        </a:ext>
                      </a:extLst>
                    </p:cNvPr>
                    <p:cNvSpPr/>
                    <p:nvPr/>
                  </p:nvSpPr>
                  <p:spPr>
                    <a:xfrm>
                      <a:off x="4720038" y="8198992"/>
                      <a:ext cx="45225" cy="39632"/>
                    </a:xfrm>
                    <a:custGeom>
                      <a:avLst/>
                      <a:gdLst>
                        <a:gd name="connsiteX0" fmla="*/ 45225 w 45225"/>
                        <a:gd name="connsiteY0" fmla="*/ 21556 h 39632"/>
                        <a:gd name="connsiteX1" fmla="*/ 20873 w 45225"/>
                        <a:gd name="connsiteY1" fmla="*/ 38950 h 39632"/>
                        <a:gd name="connsiteX2" fmla="*/ 0 w 45225"/>
                        <a:gd name="connsiteY2" fmla="*/ 18077 h 39632"/>
                        <a:gd name="connsiteX3" fmla="*/ 24352 w 45225"/>
                        <a:gd name="connsiteY3" fmla="*/ 682 h 39632"/>
                        <a:gd name="connsiteX4" fmla="*/ 45225 w 45225"/>
                        <a:gd name="connsiteY4" fmla="*/ 21556 h 39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25" h="39632">
                          <a:moveTo>
                            <a:pt x="45225" y="21556"/>
                          </a:moveTo>
                          <a:cubicBezTo>
                            <a:pt x="45225" y="31992"/>
                            <a:pt x="34789" y="42429"/>
                            <a:pt x="20873" y="38950"/>
                          </a:cubicBezTo>
                          <a:cubicBezTo>
                            <a:pt x="6958" y="38950"/>
                            <a:pt x="0" y="28513"/>
                            <a:pt x="0" y="18077"/>
                          </a:cubicBezTo>
                          <a:cubicBezTo>
                            <a:pt x="0" y="7640"/>
                            <a:pt x="10436" y="-2796"/>
                            <a:pt x="24352" y="682"/>
                          </a:cubicBezTo>
                          <a:cubicBezTo>
                            <a:pt x="34789" y="-2796"/>
                            <a:pt x="45225" y="7640"/>
                            <a:pt x="45225" y="21556"/>
                          </a:cubicBezTo>
                          <a:close/>
                        </a:path>
                      </a:pathLst>
                    </a:custGeom>
                    <a:solidFill>
                      <a:srgbClr val="F8A2A2"/>
                    </a:solidFill>
                    <a:ln w="34755" cap="flat">
                      <a:noFill/>
                      <a:prstDash val="solid"/>
                      <a:miter/>
                    </a:ln>
                  </p:spPr>
                  <p:txBody>
                    <a:bodyPr rtlCol="0" anchor="ctr"/>
                    <a:lstStyle/>
                    <a:p>
                      <a:endParaRPr lang="en-US"/>
                    </a:p>
                  </p:txBody>
                </p:sp>
                <p:sp>
                  <p:nvSpPr>
                    <p:cNvPr id="1086" name="Freeform: Shape 1085">
                      <a:extLst>
                        <a:ext uri="{FF2B5EF4-FFF2-40B4-BE49-F238E27FC236}">
                          <a16:creationId xmlns:a16="http://schemas.microsoft.com/office/drawing/2014/main" xmlns="" id="{4DE358FC-BA18-4EC1-A084-4F71167AB3FC}"/>
                        </a:ext>
                      </a:extLst>
                    </p:cNvPr>
                    <p:cNvSpPr/>
                    <p:nvPr/>
                  </p:nvSpPr>
                  <p:spPr>
                    <a:xfrm rot="-10789572">
                      <a:off x="4668794" y="8175087"/>
                      <a:ext cx="128718" cy="86972"/>
                    </a:xfrm>
                    <a:custGeom>
                      <a:avLst/>
                      <a:gdLst>
                        <a:gd name="connsiteX0" fmla="*/ 0 w 128718"/>
                        <a:gd name="connsiteY0" fmla="*/ 0 h 86972"/>
                        <a:gd name="connsiteX1" fmla="*/ 128719 w 128718"/>
                        <a:gd name="connsiteY1" fmla="*/ 0 h 86972"/>
                        <a:gd name="connsiteX2" fmla="*/ 128719 w 128718"/>
                        <a:gd name="connsiteY2" fmla="*/ 86972 h 86972"/>
                        <a:gd name="connsiteX3" fmla="*/ 0 w 128718"/>
                        <a:gd name="connsiteY3" fmla="*/ 86972 h 86972"/>
                      </a:gdLst>
                      <a:ahLst/>
                      <a:cxnLst>
                        <a:cxn ang="0">
                          <a:pos x="connsiteX0" y="connsiteY0"/>
                        </a:cxn>
                        <a:cxn ang="0">
                          <a:pos x="connsiteX1" y="connsiteY1"/>
                        </a:cxn>
                        <a:cxn ang="0">
                          <a:pos x="connsiteX2" y="connsiteY2"/>
                        </a:cxn>
                        <a:cxn ang="0">
                          <a:pos x="connsiteX3" y="connsiteY3"/>
                        </a:cxn>
                      </a:cxnLst>
                      <a:rect l="l" t="t" r="r" b="b"/>
                      <a:pathLst>
                        <a:path w="128718" h="86972">
                          <a:moveTo>
                            <a:pt x="0" y="0"/>
                          </a:moveTo>
                          <a:lnTo>
                            <a:pt x="128719" y="0"/>
                          </a:lnTo>
                          <a:lnTo>
                            <a:pt x="128719" y="86972"/>
                          </a:lnTo>
                          <a:lnTo>
                            <a:pt x="0" y="86972"/>
                          </a:lnTo>
                          <a:close/>
                        </a:path>
                      </a:pathLst>
                    </a:custGeom>
                    <a:solidFill>
                      <a:srgbClr val="FFFFFF"/>
                    </a:solidFill>
                    <a:ln w="34755" cap="flat">
                      <a:noFill/>
                      <a:prstDash val="solid"/>
                      <a:miter/>
                    </a:ln>
                  </p:spPr>
                  <p:txBody>
                    <a:bodyPr rtlCol="0" anchor="ctr"/>
                    <a:lstStyle/>
                    <a:p>
                      <a:endParaRPr lang="en-US"/>
                    </a:p>
                  </p:txBody>
                </p:sp>
                <p:sp>
                  <p:nvSpPr>
                    <p:cNvPr id="1087" name="Freeform: Shape 1086">
                      <a:extLst>
                        <a:ext uri="{FF2B5EF4-FFF2-40B4-BE49-F238E27FC236}">
                          <a16:creationId xmlns:a16="http://schemas.microsoft.com/office/drawing/2014/main" xmlns="" id="{F88D415E-C9C4-4C83-9C27-2A6C4A6C7A1A}"/>
                        </a:ext>
                      </a:extLst>
                    </p:cNvPr>
                    <p:cNvSpPr/>
                    <p:nvPr/>
                  </p:nvSpPr>
                  <p:spPr>
                    <a:xfrm rot="232054">
                      <a:off x="4688666" y="8171796"/>
                      <a:ext cx="104363" cy="90448"/>
                    </a:xfrm>
                    <a:custGeom>
                      <a:avLst/>
                      <a:gdLst>
                        <a:gd name="connsiteX0" fmla="*/ 104364 w 104363"/>
                        <a:gd name="connsiteY0" fmla="*/ 45224 h 90448"/>
                        <a:gd name="connsiteX1" fmla="*/ 52182 w 104363"/>
                        <a:gd name="connsiteY1" fmla="*/ 90449 h 90448"/>
                        <a:gd name="connsiteX2" fmla="*/ 0 w 104363"/>
                        <a:gd name="connsiteY2" fmla="*/ 45224 h 90448"/>
                        <a:gd name="connsiteX3" fmla="*/ 52182 w 104363"/>
                        <a:gd name="connsiteY3" fmla="*/ 0 h 90448"/>
                        <a:gd name="connsiteX4" fmla="*/ 104364 w 104363"/>
                        <a:gd name="connsiteY4" fmla="*/ 45224 h 904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363" h="90448">
                          <a:moveTo>
                            <a:pt x="104364" y="45224"/>
                          </a:moveTo>
                          <a:cubicBezTo>
                            <a:pt x="104364" y="70201"/>
                            <a:pt x="81001" y="90449"/>
                            <a:pt x="52182" y="90449"/>
                          </a:cubicBezTo>
                          <a:cubicBezTo>
                            <a:pt x="23363" y="90449"/>
                            <a:pt x="0" y="70201"/>
                            <a:pt x="0" y="45224"/>
                          </a:cubicBezTo>
                          <a:cubicBezTo>
                            <a:pt x="0" y="20248"/>
                            <a:pt x="23363" y="0"/>
                            <a:pt x="52182" y="0"/>
                          </a:cubicBezTo>
                          <a:cubicBezTo>
                            <a:pt x="81001" y="0"/>
                            <a:pt x="104364" y="20248"/>
                            <a:pt x="104364" y="45224"/>
                          </a:cubicBezTo>
                          <a:close/>
                        </a:path>
                      </a:pathLst>
                    </a:custGeom>
                    <a:solidFill>
                      <a:srgbClr val="FFFFFF"/>
                    </a:solidFill>
                    <a:ln w="34754" cap="flat">
                      <a:noFill/>
                      <a:prstDash val="solid"/>
                      <a:miter/>
                    </a:ln>
                  </p:spPr>
                  <p:txBody>
                    <a:bodyPr rtlCol="0" anchor="ctr"/>
                    <a:lstStyle/>
                    <a:p>
                      <a:endParaRPr lang="en-US"/>
                    </a:p>
                  </p:txBody>
                </p:sp>
                <p:sp>
                  <p:nvSpPr>
                    <p:cNvPr id="1088" name="Freeform: Shape 1087">
                      <a:extLst>
                        <a:ext uri="{FF2B5EF4-FFF2-40B4-BE49-F238E27FC236}">
                          <a16:creationId xmlns:a16="http://schemas.microsoft.com/office/drawing/2014/main" xmlns="" id="{26331D37-4143-4E51-A914-0523483964E2}"/>
                        </a:ext>
                      </a:extLst>
                    </p:cNvPr>
                    <p:cNvSpPr/>
                    <p:nvPr/>
                  </p:nvSpPr>
                  <p:spPr>
                    <a:xfrm>
                      <a:off x="4688728" y="8171463"/>
                      <a:ext cx="104366" cy="91212"/>
                    </a:xfrm>
                    <a:custGeom>
                      <a:avLst/>
                      <a:gdLst>
                        <a:gd name="connsiteX0" fmla="*/ 104366 w 104366"/>
                        <a:gd name="connsiteY0" fmla="*/ 49085 h 91212"/>
                        <a:gd name="connsiteX1" fmla="*/ 48704 w 104366"/>
                        <a:gd name="connsiteY1" fmla="*/ 90831 h 91212"/>
                        <a:gd name="connsiteX2" fmla="*/ 0 w 104366"/>
                        <a:gd name="connsiteY2" fmla="*/ 42127 h 91212"/>
                        <a:gd name="connsiteX3" fmla="*/ 55662 w 104366"/>
                        <a:gd name="connsiteY3" fmla="*/ 381 h 91212"/>
                        <a:gd name="connsiteX4" fmla="*/ 104366 w 104366"/>
                        <a:gd name="connsiteY4" fmla="*/ 49085 h 91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366" h="91212">
                          <a:moveTo>
                            <a:pt x="104366" y="49085"/>
                          </a:moveTo>
                          <a:cubicBezTo>
                            <a:pt x="104366" y="73437"/>
                            <a:pt x="80014" y="94310"/>
                            <a:pt x="48704" y="90831"/>
                          </a:cubicBezTo>
                          <a:cubicBezTo>
                            <a:pt x="20873" y="87353"/>
                            <a:pt x="0" y="66479"/>
                            <a:pt x="0" y="42127"/>
                          </a:cubicBezTo>
                          <a:cubicBezTo>
                            <a:pt x="0" y="17775"/>
                            <a:pt x="27831" y="-3098"/>
                            <a:pt x="55662" y="381"/>
                          </a:cubicBezTo>
                          <a:cubicBezTo>
                            <a:pt x="83493" y="3860"/>
                            <a:pt x="104366" y="24733"/>
                            <a:pt x="104366" y="49085"/>
                          </a:cubicBezTo>
                          <a:close/>
                        </a:path>
                      </a:pathLst>
                    </a:custGeom>
                    <a:solidFill>
                      <a:srgbClr val="FFFEFE"/>
                    </a:solidFill>
                    <a:ln w="34755" cap="flat">
                      <a:noFill/>
                      <a:prstDash val="solid"/>
                      <a:miter/>
                    </a:ln>
                  </p:spPr>
                  <p:txBody>
                    <a:bodyPr rtlCol="0" anchor="ctr"/>
                    <a:lstStyle/>
                    <a:p>
                      <a:endParaRPr lang="en-US"/>
                    </a:p>
                  </p:txBody>
                </p:sp>
                <p:sp>
                  <p:nvSpPr>
                    <p:cNvPr id="1089" name="Freeform: Shape 1088">
                      <a:extLst>
                        <a:ext uri="{FF2B5EF4-FFF2-40B4-BE49-F238E27FC236}">
                          <a16:creationId xmlns:a16="http://schemas.microsoft.com/office/drawing/2014/main" xmlns="" id="{7F8816D3-9CBE-4794-9327-291CA14E1FD3}"/>
                        </a:ext>
                      </a:extLst>
                    </p:cNvPr>
                    <p:cNvSpPr/>
                    <p:nvPr/>
                  </p:nvSpPr>
                  <p:spPr>
                    <a:xfrm>
                      <a:off x="4688728" y="8171463"/>
                      <a:ext cx="104366" cy="91212"/>
                    </a:xfrm>
                    <a:custGeom>
                      <a:avLst/>
                      <a:gdLst>
                        <a:gd name="connsiteX0" fmla="*/ 104366 w 104366"/>
                        <a:gd name="connsiteY0" fmla="*/ 49085 h 91212"/>
                        <a:gd name="connsiteX1" fmla="*/ 48704 w 104366"/>
                        <a:gd name="connsiteY1" fmla="*/ 90831 h 91212"/>
                        <a:gd name="connsiteX2" fmla="*/ 0 w 104366"/>
                        <a:gd name="connsiteY2" fmla="*/ 42127 h 91212"/>
                        <a:gd name="connsiteX3" fmla="*/ 55662 w 104366"/>
                        <a:gd name="connsiteY3" fmla="*/ 381 h 91212"/>
                        <a:gd name="connsiteX4" fmla="*/ 104366 w 104366"/>
                        <a:gd name="connsiteY4" fmla="*/ 49085 h 91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366" h="91212">
                          <a:moveTo>
                            <a:pt x="104366" y="49085"/>
                          </a:moveTo>
                          <a:cubicBezTo>
                            <a:pt x="104366" y="73437"/>
                            <a:pt x="80014" y="94310"/>
                            <a:pt x="48704" y="90831"/>
                          </a:cubicBezTo>
                          <a:cubicBezTo>
                            <a:pt x="20873" y="87353"/>
                            <a:pt x="0" y="66479"/>
                            <a:pt x="0" y="42127"/>
                          </a:cubicBezTo>
                          <a:cubicBezTo>
                            <a:pt x="3479" y="17775"/>
                            <a:pt x="24352" y="-3098"/>
                            <a:pt x="55662" y="381"/>
                          </a:cubicBezTo>
                          <a:cubicBezTo>
                            <a:pt x="83493" y="3860"/>
                            <a:pt x="104366" y="24733"/>
                            <a:pt x="104366" y="49085"/>
                          </a:cubicBezTo>
                          <a:close/>
                        </a:path>
                      </a:pathLst>
                    </a:custGeom>
                    <a:solidFill>
                      <a:srgbClr val="FFFDFD"/>
                    </a:solidFill>
                    <a:ln w="34755" cap="flat">
                      <a:noFill/>
                      <a:prstDash val="solid"/>
                      <a:miter/>
                    </a:ln>
                  </p:spPr>
                  <p:txBody>
                    <a:bodyPr rtlCol="0" anchor="ctr"/>
                    <a:lstStyle/>
                    <a:p>
                      <a:endParaRPr lang="en-US"/>
                    </a:p>
                  </p:txBody>
                </p:sp>
                <p:sp>
                  <p:nvSpPr>
                    <p:cNvPr id="1090" name="Freeform: Shape 1089">
                      <a:extLst>
                        <a:ext uri="{FF2B5EF4-FFF2-40B4-BE49-F238E27FC236}">
                          <a16:creationId xmlns:a16="http://schemas.microsoft.com/office/drawing/2014/main" xmlns="" id="{ABBE6EDE-171D-4A94-B0E2-221B3C7720EB}"/>
                        </a:ext>
                      </a:extLst>
                    </p:cNvPr>
                    <p:cNvSpPr/>
                    <p:nvPr/>
                  </p:nvSpPr>
                  <p:spPr>
                    <a:xfrm>
                      <a:off x="4692207" y="8171463"/>
                      <a:ext cx="100887" cy="91212"/>
                    </a:xfrm>
                    <a:custGeom>
                      <a:avLst/>
                      <a:gdLst>
                        <a:gd name="connsiteX0" fmla="*/ 100887 w 100887"/>
                        <a:gd name="connsiteY0" fmla="*/ 49085 h 91212"/>
                        <a:gd name="connsiteX1" fmla="*/ 48704 w 100887"/>
                        <a:gd name="connsiteY1" fmla="*/ 90831 h 91212"/>
                        <a:gd name="connsiteX2" fmla="*/ 0 w 100887"/>
                        <a:gd name="connsiteY2" fmla="*/ 42127 h 91212"/>
                        <a:gd name="connsiteX3" fmla="*/ 52183 w 100887"/>
                        <a:gd name="connsiteY3" fmla="*/ 381 h 91212"/>
                        <a:gd name="connsiteX4" fmla="*/ 100887 w 100887"/>
                        <a:gd name="connsiteY4" fmla="*/ 49085 h 91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887" h="91212">
                          <a:moveTo>
                            <a:pt x="100887" y="49085"/>
                          </a:moveTo>
                          <a:cubicBezTo>
                            <a:pt x="97409" y="73437"/>
                            <a:pt x="76535" y="94310"/>
                            <a:pt x="48704" y="90831"/>
                          </a:cubicBezTo>
                          <a:cubicBezTo>
                            <a:pt x="20873" y="87353"/>
                            <a:pt x="0" y="66479"/>
                            <a:pt x="0" y="42127"/>
                          </a:cubicBezTo>
                          <a:cubicBezTo>
                            <a:pt x="0" y="17775"/>
                            <a:pt x="24352" y="-3098"/>
                            <a:pt x="52183" y="381"/>
                          </a:cubicBezTo>
                          <a:cubicBezTo>
                            <a:pt x="80014" y="3860"/>
                            <a:pt x="100887" y="24733"/>
                            <a:pt x="100887" y="49085"/>
                          </a:cubicBezTo>
                          <a:close/>
                        </a:path>
                      </a:pathLst>
                    </a:custGeom>
                    <a:solidFill>
                      <a:srgbClr val="FFFCFC"/>
                    </a:solidFill>
                    <a:ln w="34755" cap="flat">
                      <a:noFill/>
                      <a:prstDash val="solid"/>
                      <a:miter/>
                    </a:ln>
                  </p:spPr>
                  <p:txBody>
                    <a:bodyPr rtlCol="0" anchor="ctr"/>
                    <a:lstStyle/>
                    <a:p>
                      <a:endParaRPr lang="en-US"/>
                    </a:p>
                  </p:txBody>
                </p:sp>
                <p:sp>
                  <p:nvSpPr>
                    <p:cNvPr id="1091" name="Freeform: Shape 1090">
                      <a:extLst>
                        <a:ext uri="{FF2B5EF4-FFF2-40B4-BE49-F238E27FC236}">
                          <a16:creationId xmlns:a16="http://schemas.microsoft.com/office/drawing/2014/main" xmlns="" id="{36644614-F73A-4A97-BEB5-FCA63DE50170}"/>
                        </a:ext>
                      </a:extLst>
                    </p:cNvPr>
                    <p:cNvSpPr/>
                    <p:nvPr/>
                  </p:nvSpPr>
                  <p:spPr>
                    <a:xfrm>
                      <a:off x="4692207" y="8171844"/>
                      <a:ext cx="100887" cy="90450"/>
                    </a:xfrm>
                    <a:custGeom>
                      <a:avLst/>
                      <a:gdLst>
                        <a:gd name="connsiteX0" fmla="*/ 100887 w 100887"/>
                        <a:gd name="connsiteY0" fmla="*/ 48704 h 90450"/>
                        <a:gd name="connsiteX1" fmla="*/ 48704 w 100887"/>
                        <a:gd name="connsiteY1" fmla="*/ 90451 h 90450"/>
                        <a:gd name="connsiteX2" fmla="*/ 0 w 100887"/>
                        <a:gd name="connsiteY2" fmla="*/ 41747 h 90450"/>
                        <a:gd name="connsiteX3" fmla="*/ 52183 w 100887"/>
                        <a:gd name="connsiteY3" fmla="*/ 0 h 90450"/>
                        <a:gd name="connsiteX4" fmla="*/ 100887 w 100887"/>
                        <a:gd name="connsiteY4" fmla="*/ 48704 h 90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887" h="90450">
                          <a:moveTo>
                            <a:pt x="100887" y="48704"/>
                          </a:moveTo>
                          <a:cubicBezTo>
                            <a:pt x="100887" y="73056"/>
                            <a:pt x="76535" y="90451"/>
                            <a:pt x="48704" y="90451"/>
                          </a:cubicBezTo>
                          <a:cubicBezTo>
                            <a:pt x="20873" y="86972"/>
                            <a:pt x="0" y="66099"/>
                            <a:pt x="0" y="41747"/>
                          </a:cubicBezTo>
                          <a:cubicBezTo>
                            <a:pt x="3479" y="17394"/>
                            <a:pt x="24352" y="0"/>
                            <a:pt x="52183" y="0"/>
                          </a:cubicBezTo>
                          <a:cubicBezTo>
                            <a:pt x="80014" y="3479"/>
                            <a:pt x="100887" y="24352"/>
                            <a:pt x="100887" y="48704"/>
                          </a:cubicBezTo>
                          <a:close/>
                        </a:path>
                      </a:pathLst>
                    </a:custGeom>
                    <a:solidFill>
                      <a:srgbClr val="FFFBFB"/>
                    </a:solidFill>
                    <a:ln w="34755" cap="flat">
                      <a:noFill/>
                      <a:prstDash val="solid"/>
                      <a:miter/>
                    </a:ln>
                  </p:spPr>
                  <p:txBody>
                    <a:bodyPr rtlCol="0" anchor="ctr"/>
                    <a:lstStyle/>
                    <a:p>
                      <a:endParaRPr lang="en-US"/>
                    </a:p>
                  </p:txBody>
                </p:sp>
                <p:sp>
                  <p:nvSpPr>
                    <p:cNvPr id="1092" name="Freeform: Shape 1091">
                      <a:extLst>
                        <a:ext uri="{FF2B5EF4-FFF2-40B4-BE49-F238E27FC236}">
                          <a16:creationId xmlns:a16="http://schemas.microsoft.com/office/drawing/2014/main" xmlns="" id="{709FB1D6-2C36-4E9E-86FA-73518BB513AE}"/>
                        </a:ext>
                      </a:extLst>
                    </p:cNvPr>
                    <p:cNvSpPr/>
                    <p:nvPr/>
                  </p:nvSpPr>
                  <p:spPr>
                    <a:xfrm>
                      <a:off x="4688728" y="8171844"/>
                      <a:ext cx="101265" cy="90450"/>
                    </a:xfrm>
                    <a:custGeom>
                      <a:avLst/>
                      <a:gdLst>
                        <a:gd name="connsiteX0" fmla="*/ 100887 w 101265"/>
                        <a:gd name="connsiteY0" fmla="*/ 48704 h 90450"/>
                        <a:gd name="connsiteX1" fmla="*/ 48704 w 101265"/>
                        <a:gd name="connsiteY1" fmla="*/ 90451 h 90450"/>
                        <a:gd name="connsiteX2" fmla="*/ 0 w 101265"/>
                        <a:gd name="connsiteY2" fmla="*/ 41747 h 90450"/>
                        <a:gd name="connsiteX3" fmla="*/ 52183 w 101265"/>
                        <a:gd name="connsiteY3" fmla="*/ 0 h 90450"/>
                        <a:gd name="connsiteX4" fmla="*/ 100887 w 101265"/>
                        <a:gd name="connsiteY4" fmla="*/ 48704 h 90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265" h="90450">
                          <a:moveTo>
                            <a:pt x="100887" y="48704"/>
                          </a:moveTo>
                          <a:cubicBezTo>
                            <a:pt x="100887" y="73056"/>
                            <a:pt x="76535" y="90451"/>
                            <a:pt x="48704" y="90451"/>
                          </a:cubicBezTo>
                          <a:cubicBezTo>
                            <a:pt x="20873" y="86972"/>
                            <a:pt x="0" y="66099"/>
                            <a:pt x="0" y="41747"/>
                          </a:cubicBezTo>
                          <a:cubicBezTo>
                            <a:pt x="3479" y="17394"/>
                            <a:pt x="24352" y="0"/>
                            <a:pt x="52183" y="0"/>
                          </a:cubicBezTo>
                          <a:cubicBezTo>
                            <a:pt x="83493" y="3479"/>
                            <a:pt x="104366" y="24352"/>
                            <a:pt x="100887" y="48704"/>
                          </a:cubicBezTo>
                          <a:close/>
                        </a:path>
                      </a:pathLst>
                    </a:custGeom>
                    <a:solidFill>
                      <a:srgbClr val="FFFAFA"/>
                    </a:solidFill>
                    <a:ln w="34755" cap="flat">
                      <a:noFill/>
                      <a:prstDash val="solid"/>
                      <a:miter/>
                    </a:ln>
                  </p:spPr>
                  <p:txBody>
                    <a:bodyPr rtlCol="0" anchor="ctr"/>
                    <a:lstStyle/>
                    <a:p>
                      <a:endParaRPr lang="en-US"/>
                    </a:p>
                  </p:txBody>
                </p:sp>
                <p:sp>
                  <p:nvSpPr>
                    <p:cNvPr id="1093" name="Freeform: Shape 1092">
                      <a:extLst>
                        <a:ext uri="{FF2B5EF4-FFF2-40B4-BE49-F238E27FC236}">
                          <a16:creationId xmlns:a16="http://schemas.microsoft.com/office/drawing/2014/main" xmlns="" id="{88C8299D-F82D-4D88-83C7-9C4317D311DE}"/>
                        </a:ext>
                      </a:extLst>
                    </p:cNvPr>
                    <p:cNvSpPr/>
                    <p:nvPr/>
                  </p:nvSpPr>
                  <p:spPr>
                    <a:xfrm>
                      <a:off x="4691828" y="8171844"/>
                      <a:ext cx="98167" cy="90450"/>
                    </a:xfrm>
                    <a:custGeom>
                      <a:avLst/>
                      <a:gdLst>
                        <a:gd name="connsiteX0" fmla="*/ 97788 w 98167"/>
                        <a:gd name="connsiteY0" fmla="*/ 48704 h 90450"/>
                        <a:gd name="connsiteX1" fmla="*/ 45605 w 98167"/>
                        <a:gd name="connsiteY1" fmla="*/ 90451 h 90450"/>
                        <a:gd name="connsiteX2" fmla="*/ 379 w 98167"/>
                        <a:gd name="connsiteY2" fmla="*/ 41747 h 90450"/>
                        <a:gd name="connsiteX3" fmla="*/ 52562 w 98167"/>
                        <a:gd name="connsiteY3" fmla="*/ 0 h 90450"/>
                        <a:gd name="connsiteX4" fmla="*/ 97788 w 98167"/>
                        <a:gd name="connsiteY4" fmla="*/ 48704 h 90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67" h="90450">
                          <a:moveTo>
                            <a:pt x="97788" y="48704"/>
                          </a:moveTo>
                          <a:cubicBezTo>
                            <a:pt x="97788" y="73056"/>
                            <a:pt x="73436" y="90451"/>
                            <a:pt x="45605" y="90451"/>
                          </a:cubicBezTo>
                          <a:cubicBezTo>
                            <a:pt x="17774" y="86972"/>
                            <a:pt x="-3100" y="66099"/>
                            <a:pt x="379" y="41747"/>
                          </a:cubicBezTo>
                          <a:cubicBezTo>
                            <a:pt x="379" y="17394"/>
                            <a:pt x="24732" y="0"/>
                            <a:pt x="52562" y="0"/>
                          </a:cubicBezTo>
                          <a:cubicBezTo>
                            <a:pt x="80394" y="3479"/>
                            <a:pt x="101267" y="24352"/>
                            <a:pt x="97788" y="48704"/>
                          </a:cubicBezTo>
                          <a:close/>
                        </a:path>
                      </a:pathLst>
                    </a:custGeom>
                    <a:solidFill>
                      <a:srgbClr val="FFF9F9"/>
                    </a:solidFill>
                    <a:ln w="34755" cap="flat">
                      <a:noFill/>
                      <a:prstDash val="solid"/>
                      <a:miter/>
                    </a:ln>
                  </p:spPr>
                  <p:txBody>
                    <a:bodyPr rtlCol="0" anchor="ctr"/>
                    <a:lstStyle/>
                    <a:p>
                      <a:endParaRPr lang="en-US"/>
                    </a:p>
                  </p:txBody>
                </p:sp>
                <p:sp>
                  <p:nvSpPr>
                    <p:cNvPr id="1094" name="Freeform: Shape 1093">
                      <a:extLst>
                        <a:ext uri="{FF2B5EF4-FFF2-40B4-BE49-F238E27FC236}">
                          <a16:creationId xmlns:a16="http://schemas.microsoft.com/office/drawing/2014/main" xmlns="" id="{B5E41013-7F6C-46B7-98C4-CAD19B3EDBD3}"/>
                        </a:ext>
                      </a:extLst>
                    </p:cNvPr>
                    <p:cNvSpPr/>
                    <p:nvPr/>
                  </p:nvSpPr>
                  <p:spPr>
                    <a:xfrm rot="233876">
                      <a:off x="4692288" y="8171841"/>
                      <a:ext cx="97409" cy="90451"/>
                    </a:xfrm>
                    <a:custGeom>
                      <a:avLst/>
                      <a:gdLst>
                        <a:gd name="connsiteX0" fmla="*/ 97410 w 97409"/>
                        <a:gd name="connsiteY0" fmla="*/ 45226 h 90451"/>
                        <a:gd name="connsiteX1" fmla="*/ 48705 w 97409"/>
                        <a:gd name="connsiteY1" fmla="*/ 90452 h 90451"/>
                        <a:gd name="connsiteX2" fmla="*/ 0 w 97409"/>
                        <a:gd name="connsiteY2" fmla="*/ 45226 h 90451"/>
                        <a:gd name="connsiteX3" fmla="*/ 48705 w 97409"/>
                        <a:gd name="connsiteY3" fmla="*/ 0 h 90451"/>
                        <a:gd name="connsiteX4" fmla="*/ 97410 w 97409"/>
                        <a:gd name="connsiteY4" fmla="*/ 45226 h 90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09" h="90451">
                          <a:moveTo>
                            <a:pt x="97410" y="45226"/>
                          </a:moveTo>
                          <a:cubicBezTo>
                            <a:pt x="97410" y="70204"/>
                            <a:pt x="75604" y="90452"/>
                            <a:pt x="48705" y="90452"/>
                          </a:cubicBezTo>
                          <a:cubicBezTo>
                            <a:pt x="21806" y="90452"/>
                            <a:pt x="0" y="70204"/>
                            <a:pt x="0" y="45226"/>
                          </a:cubicBezTo>
                          <a:cubicBezTo>
                            <a:pt x="0" y="20248"/>
                            <a:pt x="21806" y="0"/>
                            <a:pt x="48705" y="0"/>
                          </a:cubicBezTo>
                          <a:cubicBezTo>
                            <a:pt x="75604" y="0"/>
                            <a:pt x="97410" y="20248"/>
                            <a:pt x="97410" y="45226"/>
                          </a:cubicBezTo>
                          <a:close/>
                        </a:path>
                      </a:pathLst>
                    </a:custGeom>
                    <a:solidFill>
                      <a:srgbClr val="FEF8F8"/>
                    </a:solidFill>
                    <a:ln w="34755" cap="flat">
                      <a:noFill/>
                      <a:prstDash val="solid"/>
                      <a:miter/>
                    </a:ln>
                  </p:spPr>
                  <p:txBody>
                    <a:bodyPr rtlCol="0" anchor="ctr"/>
                    <a:lstStyle/>
                    <a:p>
                      <a:endParaRPr lang="en-US"/>
                    </a:p>
                  </p:txBody>
                </p:sp>
                <p:sp>
                  <p:nvSpPr>
                    <p:cNvPr id="1095" name="Freeform: Shape 1094">
                      <a:extLst>
                        <a:ext uri="{FF2B5EF4-FFF2-40B4-BE49-F238E27FC236}">
                          <a16:creationId xmlns:a16="http://schemas.microsoft.com/office/drawing/2014/main" xmlns="" id="{0333004F-42F9-4AEE-9648-7509CA41D87F}"/>
                        </a:ext>
                      </a:extLst>
                    </p:cNvPr>
                    <p:cNvSpPr/>
                    <p:nvPr/>
                  </p:nvSpPr>
                  <p:spPr>
                    <a:xfrm rot="235477">
                      <a:off x="4692419" y="8171883"/>
                      <a:ext cx="97412" cy="90454"/>
                    </a:xfrm>
                    <a:custGeom>
                      <a:avLst/>
                      <a:gdLst>
                        <a:gd name="connsiteX0" fmla="*/ 97413 w 97412"/>
                        <a:gd name="connsiteY0" fmla="*/ 45227 h 90454"/>
                        <a:gd name="connsiteX1" fmla="*/ 48706 w 97412"/>
                        <a:gd name="connsiteY1" fmla="*/ 90455 h 90454"/>
                        <a:gd name="connsiteX2" fmla="*/ 0 w 97412"/>
                        <a:gd name="connsiteY2" fmla="*/ 45227 h 90454"/>
                        <a:gd name="connsiteX3" fmla="*/ 48706 w 97412"/>
                        <a:gd name="connsiteY3" fmla="*/ 0 h 90454"/>
                        <a:gd name="connsiteX4" fmla="*/ 97413 w 97412"/>
                        <a:gd name="connsiteY4" fmla="*/ 45227 h 904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12" h="90454">
                          <a:moveTo>
                            <a:pt x="97413" y="45227"/>
                          </a:moveTo>
                          <a:cubicBezTo>
                            <a:pt x="97413" y="70206"/>
                            <a:pt x="75606" y="90455"/>
                            <a:pt x="48706" y="90455"/>
                          </a:cubicBezTo>
                          <a:cubicBezTo>
                            <a:pt x="21807" y="90455"/>
                            <a:pt x="0" y="70206"/>
                            <a:pt x="0" y="45227"/>
                          </a:cubicBezTo>
                          <a:cubicBezTo>
                            <a:pt x="0" y="20249"/>
                            <a:pt x="21807" y="0"/>
                            <a:pt x="48706" y="0"/>
                          </a:cubicBezTo>
                          <a:cubicBezTo>
                            <a:pt x="75606" y="0"/>
                            <a:pt x="97413" y="20249"/>
                            <a:pt x="97413" y="45227"/>
                          </a:cubicBezTo>
                          <a:close/>
                        </a:path>
                      </a:pathLst>
                    </a:custGeom>
                    <a:solidFill>
                      <a:srgbClr val="FEF7F7"/>
                    </a:solidFill>
                    <a:ln w="34757" cap="flat">
                      <a:noFill/>
                      <a:prstDash val="solid"/>
                      <a:miter/>
                    </a:ln>
                  </p:spPr>
                  <p:txBody>
                    <a:bodyPr rtlCol="0" anchor="ctr"/>
                    <a:lstStyle/>
                    <a:p>
                      <a:endParaRPr lang="en-US"/>
                    </a:p>
                  </p:txBody>
                </p:sp>
                <p:sp>
                  <p:nvSpPr>
                    <p:cNvPr id="1096" name="Freeform: Shape 1095">
                      <a:extLst>
                        <a:ext uri="{FF2B5EF4-FFF2-40B4-BE49-F238E27FC236}">
                          <a16:creationId xmlns:a16="http://schemas.microsoft.com/office/drawing/2014/main" xmlns="" id="{14EDAF71-3333-4E11-94EA-78B004190337}"/>
                        </a:ext>
                      </a:extLst>
                    </p:cNvPr>
                    <p:cNvSpPr/>
                    <p:nvPr/>
                  </p:nvSpPr>
                  <p:spPr>
                    <a:xfrm rot="230878">
                      <a:off x="4692051" y="8171763"/>
                      <a:ext cx="97404" cy="90446"/>
                    </a:xfrm>
                    <a:custGeom>
                      <a:avLst/>
                      <a:gdLst>
                        <a:gd name="connsiteX0" fmla="*/ 97404 w 97404"/>
                        <a:gd name="connsiteY0" fmla="*/ 45223 h 90446"/>
                        <a:gd name="connsiteX1" fmla="*/ 48702 w 97404"/>
                        <a:gd name="connsiteY1" fmla="*/ 90447 h 90446"/>
                        <a:gd name="connsiteX2" fmla="*/ 0 w 97404"/>
                        <a:gd name="connsiteY2" fmla="*/ 45223 h 90446"/>
                        <a:gd name="connsiteX3" fmla="*/ 48702 w 97404"/>
                        <a:gd name="connsiteY3" fmla="*/ 0 h 90446"/>
                        <a:gd name="connsiteX4" fmla="*/ 97404 w 97404"/>
                        <a:gd name="connsiteY4" fmla="*/ 45223 h 904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04" h="90446">
                          <a:moveTo>
                            <a:pt x="97404" y="45223"/>
                          </a:moveTo>
                          <a:cubicBezTo>
                            <a:pt x="97404" y="70200"/>
                            <a:pt x="75599" y="90447"/>
                            <a:pt x="48702" y="90447"/>
                          </a:cubicBezTo>
                          <a:cubicBezTo>
                            <a:pt x="21805" y="90447"/>
                            <a:pt x="0" y="70199"/>
                            <a:pt x="0" y="45223"/>
                          </a:cubicBezTo>
                          <a:cubicBezTo>
                            <a:pt x="0" y="20247"/>
                            <a:pt x="21805" y="0"/>
                            <a:pt x="48702" y="0"/>
                          </a:cubicBezTo>
                          <a:cubicBezTo>
                            <a:pt x="75599" y="0"/>
                            <a:pt x="97404" y="20247"/>
                            <a:pt x="97404" y="45223"/>
                          </a:cubicBezTo>
                          <a:close/>
                        </a:path>
                      </a:pathLst>
                    </a:custGeom>
                    <a:solidFill>
                      <a:srgbClr val="FEF6F6"/>
                    </a:solidFill>
                    <a:ln w="34753" cap="flat">
                      <a:noFill/>
                      <a:prstDash val="solid"/>
                      <a:miter/>
                    </a:ln>
                  </p:spPr>
                  <p:txBody>
                    <a:bodyPr rtlCol="0" anchor="ctr"/>
                    <a:lstStyle/>
                    <a:p>
                      <a:endParaRPr lang="en-US"/>
                    </a:p>
                  </p:txBody>
                </p:sp>
                <p:sp>
                  <p:nvSpPr>
                    <p:cNvPr id="1097" name="Freeform: Shape 1096">
                      <a:extLst>
                        <a:ext uri="{FF2B5EF4-FFF2-40B4-BE49-F238E27FC236}">
                          <a16:creationId xmlns:a16="http://schemas.microsoft.com/office/drawing/2014/main" xmlns="" id="{BB84BACF-59A6-4499-9068-6E5EAC935092}"/>
                        </a:ext>
                      </a:extLst>
                    </p:cNvPr>
                    <p:cNvSpPr/>
                    <p:nvPr/>
                  </p:nvSpPr>
                  <p:spPr>
                    <a:xfrm>
                      <a:off x="4691828" y="8174879"/>
                      <a:ext cx="98167" cy="84379"/>
                    </a:xfrm>
                    <a:custGeom>
                      <a:avLst/>
                      <a:gdLst>
                        <a:gd name="connsiteX0" fmla="*/ 97788 w 98167"/>
                        <a:gd name="connsiteY0" fmla="*/ 45669 h 84379"/>
                        <a:gd name="connsiteX1" fmla="*/ 45605 w 98167"/>
                        <a:gd name="connsiteY1" fmla="*/ 83936 h 84379"/>
                        <a:gd name="connsiteX2" fmla="*/ 379 w 98167"/>
                        <a:gd name="connsiteY2" fmla="*/ 38711 h 84379"/>
                        <a:gd name="connsiteX3" fmla="*/ 52562 w 98167"/>
                        <a:gd name="connsiteY3" fmla="*/ 443 h 84379"/>
                        <a:gd name="connsiteX4" fmla="*/ 97788 w 98167"/>
                        <a:gd name="connsiteY4" fmla="*/ 45669 h 843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67" h="84379">
                          <a:moveTo>
                            <a:pt x="97788" y="45669"/>
                          </a:moveTo>
                          <a:cubicBezTo>
                            <a:pt x="97788" y="70021"/>
                            <a:pt x="73436" y="87415"/>
                            <a:pt x="45605" y="83936"/>
                          </a:cubicBezTo>
                          <a:cubicBezTo>
                            <a:pt x="17774" y="80457"/>
                            <a:pt x="-3100" y="59584"/>
                            <a:pt x="379" y="38711"/>
                          </a:cubicBezTo>
                          <a:cubicBezTo>
                            <a:pt x="379" y="14359"/>
                            <a:pt x="24732" y="-3036"/>
                            <a:pt x="52562" y="443"/>
                          </a:cubicBezTo>
                          <a:cubicBezTo>
                            <a:pt x="80394" y="443"/>
                            <a:pt x="101267" y="21317"/>
                            <a:pt x="97788" y="45669"/>
                          </a:cubicBezTo>
                          <a:close/>
                        </a:path>
                      </a:pathLst>
                    </a:custGeom>
                    <a:solidFill>
                      <a:srgbClr val="FEF5F5"/>
                    </a:solidFill>
                    <a:ln w="34755" cap="flat">
                      <a:noFill/>
                      <a:prstDash val="solid"/>
                      <a:miter/>
                    </a:ln>
                  </p:spPr>
                  <p:txBody>
                    <a:bodyPr rtlCol="0" anchor="ctr"/>
                    <a:lstStyle/>
                    <a:p>
                      <a:endParaRPr lang="en-US"/>
                    </a:p>
                  </p:txBody>
                </p:sp>
                <p:sp>
                  <p:nvSpPr>
                    <p:cNvPr id="1098" name="Freeform: Shape 1097">
                      <a:extLst>
                        <a:ext uri="{FF2B5EF4-FFF2-40B4-BE49-F238E27FC236}">
                          <a16:creationId xmlns:a16="http://schemas.microsoft.com/office/drawing/2014/main" xmlns="" id="{6F846777-82CD-494B-8DBC-F5254476564E}"/>
                        </a:ext>
                      </a:extLst>
                    </p:cNvPr>
                    <p:cNvSpPr/>
                    <p:nvPr/>
                  </p:nvSpPr>
                  <p:spPr>
                    <a:xfrm rot="233945">
                      <a:off x="4692295" y="8175325"/>
                      <a:ext cx="97409" cy="83494"/>
                    </a:xfrm>
                    <a:custGeom>
                      <a:avLst/>
                      <a:gdLst>
                        <a:gd name="connsiteX0" fmla="*/ 97410 w 97409"/>
                        <a:gd name="connsiteY0" fmla="*/ 41747 h 83494"/>
                        <a:gd name="connsiteX1" fmla="*/ 48705 w 97409"/>
                        <a:gd name="connsiteY1" fmla="*/ 83494 h 83494"/>
                        <a:gd name="connsiteX2" fmla="*/ 0 w 97409"/>
                        <a:gd name="connsiteY2" fmla="*/ 41747 h 83494"/>
                        <a:gd name="connsiteX3" fmla="*/ 48705 w 97409"/>
                        <a:gd name="connsiteY3" fmla="*/ 0 h 83494"/>
                        <a:gd name="connsiteX4" fmla="*/ 97410 w 97409"/>
                        <a:gd name="connsiteY4" fmla="*/ 41747 h 83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09" h="83494">
                          <a:moveTo>
                            <a:pt x="97410" y="41747"/>
                          </a:moveTo>
                          <a:cubicBezTo>
                            <a:pt x="97410" y="64803"/>
                            <a:pt x="75604" y="83494"/>
                            <a:pt x="48705" y="83494"/>
                          </a:cubicBezTo>
                          <a:cubicBezTo>
                            <a:pt x="21806" y="83494"/>
                            <a:pt x="0" y="64803"/>
                            <a:pt x="0" y="41747"/>
                          </a:cubicBezTo>
                          <a:cubicBezTo>
                            <a:pt x="0" y="18691"/>
                            <a:pt x="21806" y="0"/>
                            <a:pt x="48705" y="0"/>
                          </a:cubicBezTo>
                          <a:cubicBezTo>
                            <a:pt x="75604" y="0"/>
                            <a:pt x="97410" y="18691"/>
                            <a:pt x="97410" y="41747"/>
                          </a:cubicBezTo>
                          <a:close/>
                        </a:path>
                      </a:pathLst>
                    </a:custGeom>
                    <a:solidFill>
                      <a:srgbClr val="FEF4F4"/>
                    </a:solidFill>
                    <a:ln w="34756" cap="flat">
                      <a:noFill/>
                      <a:prstDash val="solid"/>
                      <a:miter/>
                    </a:ln>
                  </p:spPr>
                  <p:txBody>
                    <a:bodyPr rtlCol="0" anchor="ctr"/>
                    <a:lstStyle/>
                    <a:p>
                      <a:endParaRPr lang="en-US"/>
                    </a:p>
                  </p:txBody>
                </p:sp>
                <p:sp>
                  <p:nvSpPr>
                    <p:cNvPr id="1099" name="Freeform: Shape 1098">
                      <a:extLst>
                        <a:ext uri="{FF2B5EF4-FFF2-40B4-BE49-F238E27FC236}">
                          <a16:creationId xmlns:a16="http://schemas.microsoft.com/office/drawing/2014/main" xmlns="" id="{9B4163DA-7B6A-41A8-8044-B2BD6EC282E4}"/>
                        </a:ext>
                      </a:extLst>
                    </p:cNvPr>
                    <p:cNvSpPr/>
                    <p:nvPr/>
                  </p:nvSpPr>
                  <p:spPr>
                    <a:xfrm>
                      <a:off x="4692207" y="8174879"/>
                      <a:ext cx="97408" cy="84379"/>
                    </a:xfrm>
                    <a:custGeom>
                      <a:avLst/>
                      <a:gdLst>
                        <a:gd name="connsiteX0" fmla="*/ 97409 w 97408"/>
                        <a:gd name="connsiteY0" fmla="*/ 45669 h 84379"/>
                        <a:gd name="connsiteX1" fmla="*/ 45225 w 97408"/>
                        <a:gd name="connsiteY1" fmla="*/ 83936 h 84379"/>
                        <a:gd name="connsiteX2" fmla="*/ 0 w 97408"/>
                        <a:gd name="connsiteY2" fmla="*/ 38711 h 84379"/>
                        <a:gd name="connsiteX3" fmla="*/ 52183 w 97408"/>
                        <a:gd name="connsiteY3" fmla="*/ 443 h 84379"/>
                        <a:gd name="connsiteX4" fmla="*/ 97409 w 97408"/>
                        <a:gd name="connsiteY4" fmla="*/ 45669 h 843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08" h="84379">
                          <a:moveTo>
                            <a:pt x="97409" y="45669"/>
                          </a:moveTo>
                          <a:cubicBezTo>
                            <a:pt x="97409" y="70021"/>
                            <a:pt x="73056" y="87415"/>
                            <a:pt x="45225" y="83936"/>
                          </a:cubicBezTo>
                          <a:cubicBezTo>
                            <a:pt x="17394" y="80457"/>
                            <a:pt x="0" y="63063"/>
                            <a:pt x="0" y="38711"/>
                          </a:cubicBezTo>
                          <a:cubicBezTo>
                            <a:pt x="0" y="14359"/>
                            <a:pt x="24352" y="-3036"/>
                            <a:pt x="52183" y="443"/>
                          </a:cubicBezTo>
                          <a:cubicBezTo>
                            <a:pt x="80014" y="443"/>
                            <a:pt x="97409" y="21317"/>
                            <a:pt x="97409" y="45669"/>
                          </a:cubicBezTo>
                          <a:close/>
                        </a:path>
                      </a:pathLst>
                    </a:custGeom>
                    <a:solidFill>
                      <a:srgbClr val="FEF3F3"/>
                    </a:solidFill>
                    <a:ln w="34755" cap="flat">
                      <a:noFill/>
                      <a:prstDash val="solid"/>
                      <a:miter/>
                    </a:ln>
                  </p:spPr>
                  <p:txBody>
                    <a:bodyPr rtlCol="0" anchor="ctr"/>
                    <a:lstStyle/>
                    <a:p>
                      <a:endParaRPr lang="en-US"/>
                    </a:p>
                  </p:txBody>
                </p:sp>
                <p:sp>
                  <p:nvSpPr>
                    <p:cNvPr id="1100" name="Freeform: Shape 1099">
                      <a:extLst>
                        <a:ext uri="{FF2B5EF4-FFF2-40B4-BE49-F238E27FC236}">
                          <a16:creationId xmlns:a16="http://schemas.microsoft.com/office/drawing/2014/main" xmlns="" id="{3ECABA48-F374-4A36-8DE4-5A3AF95215D8}"/>
                        </a:ext>
                      </a:extLst>
                    </p:cNvPr>
                    <p:cNvSpPr/>
                    <p:nvPr/>
                  </p:nvSpPr>
                  <p:spPr>
                    <a:xfrm>
                      <a:off x="4692207" y="8174879"/>
                      <a:ext cx="97408" cy="84379"/>
                    </a:xfrm>
                    <a:custGeom>
                      <a:avLst/>
                      <a:gdLst>
                        <a:gd name="connsiteX0" fmla="*/ 97409 w 97408"/>
                        <a:gd name="connsiteY0" fmla="*/ 45669 h 84379"/>
                        <a:gd name="connsiteX1" fmla="*/ 45225 w 97408"/>
                        <a:gd name="connsiteY1" fmla="*/ 83936 h 84379"/>
                        <a:gd name="connsiteX2" fmla="*/ 0 w 97408"/>
                        <a:gd name="connsiteY2" fmla="*/ 38711 h 84379"/>
                        <a:gd name="connsiteX3" fmla="*/ 48704 w 97408"/>
                        <a:gd name="connsiteY3" fmla="*/ 443 h 84379"/>
                        <a:gd name="connsiteX4" fmla="*/ 97409 w 97408"/>
                        <a:gd name="connsiteY4" fmla="*/ 45669 h 843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08" h="84379">
                          <a:moveTo>
                            <a:pt x="97409" y="45669"/>
                          </a:moveTo>
                          <a:cubicBezTo>
                            <a:pt x="97409" y="70021"/>
                            <a:pt x="73056" y="87415"/>
                            <a:pt x="45225" y="83936"/>
                          </a:cubicBezTo>
                          <a:cubicBezTo>
                            <a:pt x="17394" y="80457"/>
                            <a:pt x="0" y="63063"/>
                            <a:pt x="0" y="38711"/>
                          </a:cubicBezTo>
                          <a:cubicBezTo>
                            <a:pt x="0" y="14359"/>
                            <a:pt x="24352" y="-3036"/>
                            <a:pt x="48704" y="443"/>
                          </a:cubicBezTo>
                          <a:cubicBezTo>
                            <a:pt x="76535" y="443"/>
                            <a:pt x="97409" y="21317"/>
                            <a:pt x="97409" y="45669"/>
                          </a:cubicBezTo>
                          <a:close/>
                        </a:path>
                      </a:pathLst>
                    </a:custGeom>
                    <a:solidFill>
                      <a:srgbClr val="FEF2F2"/>
                    </a:solidFill>
                    <a:ln w="34755" cap="flat">
                      <a:noFill/>
                      <a:prstDash val="solid"/>
                      <a:miter/>
                    </a:ln>
                  </p:spPr>
                  <p:txBody>
                    <a:bodyPr rtlCol="0" anchor="ctr"/>
                    <a:lstStyle/>
                    <a:p>
                      <a:endParaRPr lang="en-US"/>
                    </a:p>
                  </p:txBody>
                </p:sp>
                <p:sp>
                  <p:nvSpPr>
                    <p:cNvPr id="1101" name="Freeform: Shape 1100">
                      <a:extLst>
                        <a:ext uri="{FF2B5EF4-FFF2-40B4-BE49-F238E27FC236}">
                          <a16:creationId xmlns:a16="http://schemas.microsoft.com/office/drawing/2014/main" xmlns="" id="{0D675F57-2AFD-44FD-9E10-240BB84E65F9}"/>
                        </a:ext>
                      </a:extLst>
                    </p:cNvPr>
                    <p:cNvSpPr/>
                    <p:nvPr/>
                  </p:nvSpPr>
                  <p:spPr>
                    <a:xfrm>
                      <a:off x="4695686" y="8174879"/>
                      <a:ext cx="93929" cy="84379"/>
                    </a:xfrm>
                    <a:custGeom>
                      <a:avLst/>
                      <a:gdLst>
                        <a:gd name="connsiteX0" fmla="*/ 93930 w 93929"/>
                        <a:gd name="connsiteY0" fmla="*/ 45669 h 84379"/>
                        <a:gd name="connsiteX1" fmla="*/ 45225 w 93929"/>
                        <a:gd name="connsiteY1" fmla="*/ 83936 h 84379"/>
                        <a:gd name="connsiteX2" fmla="*/ 0 w 93929"/>
                        <a:gd name="connsiteY2" fmla="*/ 38711 h 84379"/>
                        <a:gd name="connsiteX3" fmla="*/ 48704 w 93929"/>
                        <a:gd name="connsiteY3" fmla="*/ 443 h 84379"/>
                        <a:gd name="connsiteX4" fmla="*/ 93930 w 93929"/>
                        <a:gd name="connsiteY4" fmla="*/ 45669 h 843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929" h="84379">
                          <a:moveTo>
                            <a:pt x="93930" y="45669"/>
                          </a:moveTo>
                          <a:cubicBezTo>
                            <a:pt x="93930" y="70021"/>
                            <a:pt x="69578" y="87415"/>
                            <a:pt x="45225" y="83936"/>
                          </a:cubicBezTo>
                          <a:cubicBezTo>
                            <a:pt x="17394" y="80457"/>
                            <a:pt x="0" y="63063"/>
                            <a:pt x="0" y="38711"/>
                          </a:cubicBezTo>
                          <a:cubicBezTo>
                            <a:pt x="0" y="14359"/>
                            <a:pt x="24352" y="-3036"/>
                            <a:pt x="48704" y="443"/>
                          </a:cubicBezTo>
                          <a:cubicBezTo>
                            <a:pt x="73057" y="3922"/>
                            <a:pt x="93930" y="21317"/>
                            <a:pt x="93930" y="45669"/>
                          </a:cubicBezTo>
                          <a:close/>
                        </a:path>
                      </a:pathLst>
                    </a:custGeom>
                    <a:solidFill>
                      <a:srgbClr val="FEF1F1"/>
                    </a:solidFill>
                    <a:ln w="34755" cap="flat">
                      <a:noFill/>
                      <a:prstDash val="solid"/>
                      <a:miter/>
                    </a:ln>
                  </p:spPr>
                  <p:txBody>
                    <a:bodyPr rtlCol="0" anchor="ctr"/>
                    <a:lstStyle/>
                    <a:p>
                      <a:endParaRPr lang="en-US"/>
                    </a:p>
                  </p:txBody>
                </p:sp>
                <p:sp>
                  <p:nvSpPr>
                    <p:cNvPr id="1102" name="Freeform: Shape 1101">
                      <a:extLst>
                        <a:ext uri="{FF2B5EF4-FFF2-40B4-BE49-F238E27FC236}">
                          <a16:creationId xmlns:a16="http://schemas.microsoft.com/office/drawing/2014/main" xmlns="" id="{AD692E12-043D-4D85-9018-8A9DAE27E07B}"/>
                        </a:ext>
                      </a:extLst>
                    </p:cNvPr>
                    <p:cNvSpPr/>
                    <p:nvPr/>
                  </p:nvSpPr>
                  <p:spPr>
                    <a:xfrm>
                      <a:off x="4695686" y="8174879"/>
                      <a:ext cx="93929" cy="84379"/>
                    </a:xfrm>
                    <a:custGeom>
                      <a:avLst/>
                      <a:gdLst>
                        <a:gd name="connsiteX0" fmla="*/ 93930 w 93929"/>
                        <a:gd name="connsiteY0" fmla="*/ 45669 h 84379"/>
                        <a:gd name="connsiteX1" fmla="*/ 45225 w 93929"/>
                        <a:gd name="connsiteY1" fmla="*/ 83936 h 84379"/>
                        <a:gd name="connsiteX2" fmla="*/ 0 w 93929"/>
                        <a:gd name="connsiteY2" fmla="*/ 38711 h 84379"/>
                        <a:gd name="connsiteX3" fmla="*/ 48704 w 93929"/>
                        <a:gd name="connsiteY3" fmla="*/ 443 h 84379"/>
                        <a:gd name="connsiteX4" fmla="*/ 93930 w 93929"/>
                        <a:gd name="connsiteY4" fmla="*/ 45669 h 843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929" h="84379">
                          <a:moveTo>
                            <a:pt x="93930" y="45669"/>
                          </a:moveTo>
                          <a:cubicBezTo>
                            <a:pt x="93930" y="70021"/>
                            <a:pt x="69578" y="87415"/>
                            <a:pt x="45225" y="83936"/>
                          </a:cubicBezTo>
                          <a:cubicBezTo>
                            <a:pt x="20873" y="83936"/>
                            <a:pt x="0" y="63063"/>
                            <a:pt x="0" y="38711"/>
                          </a:cubicBezTo>
                          <a:cubicBezTo>
                            <a:pt x="0" y="14359"/>
                            <a:pt x="24352" y="-3036"/>
                            <a:pt x="48704" y="443"/>
                          </a:cubicBezTo>
                          <a:cubicBezTo>
                            <a:pt x="73057" y="3922"/>
                            <a:pt x="93930" y="21317"/>
                            <a:pt x="93930" y="45669"/>
                          </a:cubicBezTo>
                          <a:close/>
                        </a:path>
                      </a:pathLst>
                    </a:custGeom>
                    <a:solidFill>
                      <a:srgbClr val="FEF0F0"/>
                    </a:solidFill>
                    <a:ln w="34755" cap="flat">
                      <a:noFill/>
                      <a:prstDash val="solid"/>
                      <a:miter/>
                    </a:ln>
                  </p:spPr>
                  <p:txBody>
                    <a:bodyPr rtlCol="0" anchor="ctr"/>
                    <a:lstStyle/>
                    <a:p>
                      <a:endParaRPr lang="en-US"/>
                    </a:p>
                  </p:txBody>
                </p:sp>
                <p:sp>
                  <p:nvSpPr>
                    <p:cNvPr id="1103" name="Freeform: Shape 1102">
                      <a:extLst>
                        <a:ext uri="{FF2B5EF4-FFF2-40B4-BE49-F238E27FC236}">
                          <a16:creationId xmlns:a16="http://schemas.microsoft.com/office/drawing/2014/main" xmlns="" id="{E7CF2AB5-FFB8-4008-AC27-BAFD8D976192}"/>
                        </a:ext>
                      </a:extLst>
                    </p:cNvPr>
                    <p:cNvSpPr/>
                    <p:nvPr/>
                  </p:nvSpPr>
                  <p:spPr>
                    <a:xfrm rot="230406">
                      <a:off x="4695896" y="8175363"/>
                      <a:ext cx="90454" cy="83496"/>
                    </a:xfrm>
                    <a:custGeom>
                      <a:avLst/>
                      <a:gdLst>
                        <a:gd name="connsiteX0" fmla="*/ 90455 w 90454"/>
                        <a:gd name="connsiteY0" fmla="*/ 41748 h 83496"/>
                        <a:gd name="connsiteX1" fmla="*/ 45227 w 90454"/>
                        <a:gd name="connsiteY1" fmla="*/ 83497 h 83496"/>
                        <a:gd name="connsiteX2" fmla="*/ 0 w 90454"/>
                        <a:gd name="connsiteY2" fmla="*/ 41748 h 83496"/>
                        <a:gd name="connsiteX3" fmla="*/ 45227 w 90454"/>
                        <a:gd name="connsiteY3" fmla="*/ 0 h 83496"/>
                        <a:gd name="connsiteX4" fmla="*/ 90455 w 90454"/>
                        <a:gd name="connsiteY4" fmla="*/ 41748 h 83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54" h="83496">
                          <a:moveTo>
                            <a:pt x="90455" y="41748"/>
                          </a:moveTo>
                          <a:cubicBezTo>
                            <a:pt x="90455" y="64805"/>
                            <a:pt x="70206" y="83497"/>
                            <a:pt x="45227" y="83497"/>
                          </a:cubicBezTo>
                          <a:cubicBezTo>
                            <a:pt x="20249" y="83497"/>
                            <a:pt x="0" y="64805"/>
                            <a:pt x="0" y="41748"/>
                          </a:cubicBezTo>
                          <a:cubicBezTo>
                            <a:pt x="0" y="18691"/>
                            <a:pt x="20249" y="0"/>
                            <a:pt x="45227" y="0"/>
                          </a:cubicBezTo>
                          <a:cubicBezTo>
                            <a:pt x="70206" y="0"/>
                            <a:pt x="90455" y="18691"/>
                            <a:pt x="90455" y="41748"/>
                          </a:cubicBezTo>
                          <a:close/>
                        </a:path>
                      </a:pathLst>
                    </a:custGeom>
                    <a:solidFill>
                      <a:srgbClr val="FEEFEF"/>
                    </a:solidFill>
                    <a:ln w="34757" cap="flat">
                      <a:noFill/>
                      <a:prstDash val="solid"/>
                      <a:miter/>
                    </a:ln>
                  </p:spPr>
                  <p:txBody>
                    <a:bodyPr rtlCol="0" anchor="ctr"/>
                    <a:lstStyle/>
                    <a:p>
                      <a:endParaRPr lang="en-US"/>
                    </a:p>
                  </p:txBody>
                </p:sp>
                <p:sp>
                  <p:nvSpPr>
                    <p:cNvPr id="1104" name="Freeform: Shape 1103">
                      <a:extLst>
                        <a:ext uri="{FF2B5EF4-FFF2-40B4-BE49-F238E27FC236}">
                          <a16:creationId xmlns:a16="http://schemas.microsoft.com/office/drawing/2014/main" xmlns="" id="{1F5D54DD-07A3-4989-8D46-D2E6259C1DDF}"/>
                        </a:ext>
                      </a:extLst>
                    </p:cNvPr>
                    <p:cNvSpPr/>
                    <p:nvPr/>
                  </p:nvSpPr>
                  <p:spPr>
                    <a:xfrm>
                      <a:off x="4692207" y="8175322"/>
                      <a:ext cx="94309" cy="83493"/>
                    </a:xfrm>
                    <a:custGeom>
                      <a:avLst/>
                      <a:gdLst>
                        <a:gd name="connsiteX0" fmla="*/ 93930 w 94309"/>
                        <a:gd name="connsiteY0" fmla="*/ 45225 h 83493"/>
                        <a:gd name="connsiteX1" fmla="*/ 45225 w 94309"/>
                        <a:gd name="connsiteY1" fmla="*/ 83493 h 83493"/>
                        <a:gd name="connsiteX2" fmla="*/ 0 w 94309"/>
                        <a:gd name="connsiteY2" fmla="*/ 38268 h 83493"/>
                        <a:gd name="connsiteX3" fmla="*/ 48704 w 94309"/>
                        <a:gd name="connsiteY3" fmla="*/ 0 h 83493"/>
                        <a:gd name="connsiteX4" fmla="*/ 93930 w 94309"/>
                        <a:gd name="connsiteY4" fmla="*/ 45225 h 83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09" h="83493">
                          <a:moveTo>
                            <a:pt x="93930" y="45225"/>
                          </a:moveTo>
                          <a:cubicBezTo>
                            <a:pt x="93930" y="69578"/>
                            <a:pt x="69578" y="83493"/>
                            <a:pt x="45225" y="83493"/>
                          </a:cubicBezTo>
                          <a:cubicBezTo>
                            <a:pt x="20873" y="80014"/>
                            <a:pt x="0" y="62620"/>
                            <a:pt x="0" y="38268"/>
                          </a:cubicBezTo>
                          <a:cubicBezTo>
                            <a:pt x="0" y="13916"/>
                            <a:pt x="24352" y="0"/>
                            <a:pt x="48704" y="0"/>
                          </a:cubicBezTo>
                          <a:cubicBezTo>
                            <a:pt x="76535" y="3479"/>
                            <a:pt x="97409" y="20873"/>
                            <a:pt x="93930" y="45225"/>
                          </a:cubicBezTo>
                          <a:close/>
                        </a:path>
                      </a:pathLst>
                    </a:custGeom>
                    <a:solidFill>
                      <a:srgbClr val="FEEEEE"/>
                    </a:solidFill>
                    <a:ln w="34755" cap="flat">
                      <a:noFill/>
                      <a:prstDash val="solid"/>
                      <a:miter/>
                    </a:ln>
                  </p:spPr>
                  <p:txBody>
                    <a:bodyPr rtlCol="0" anchor="ctr"/>
                    <a:lstStyle/>
                    <a:p>
                      <a:endParaRPr lang="en-US"/>
                    </a:p>
                  </p:txBody>
                </p:sp>
                <p:sp>
                  <p:nvSpPr>
                    <p:cNvPr id="1105" name="Freeform: Shape 1104">
                      <a:extLst>
                        <a:ext uri="{FF2B5EF4-FFF2-40B4-BE49-F238E27FC236}">
                          <a16:creationId xmlns:a16="http://schemas.microsoft.com/office/drawing/2014/main" xmlns="" id="{E5C94CF2-419F-4BD7-ACD9-000909E57E40}"/>
                        </a:ext>
                      </a:extLst>
                    </p:cNvPr>
                    <p:cNvSpPr/>
                    <p:nvPr/>
                  </p:nvSpPr>
                  <p:spPr>
                    <a:xfrm>
                      <a:off x="4695305" y="8175322"/>
                      <a:ext cx="91212" cy="83493"/>
                    </a:xfrm>
                    <a:custGeom>
                      <a:avLst/>
                      <a:gdLst>
                        <a:gd name="connsiteX0" fmla="*/ 90832 w 91212"/>
                        <a:gd name="connsiteY0" fmla="*/ 45225 h 83493"/>
                        <a:gd name="connsiteX1" fmla="*/ 42127 w 91212"/>
                        <a:gd name="connsiteY1" fmla="*/ 83493 h 83493"/>
                        <a:gd name="connsiteX2" fmla="*/ 381 w 91212"/>
                        <a:gd name="connsiteY2" fmla="*/ 38268 h 83493"/>
                        <a:gd name="connsiteX3" fmla="*/ 49085 w 91212"/>
                        <a:gd name="connsiteY3" fmla="*/ 0 h 83493"/>
                        <a:gd name="connsiteX4" fmla="*/ 90832 w 91212"/>
                        <a:gd name="connsiteY4" fmla="*/ 45225 h 83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212" h="83493">
                          <a:moveTo>
                            <a:pt x="90832" y="45225"/>
                          </a:moveTo>
                          <a:cubicBezTo>
                            <a:pt x="90832" y="69578"/>
                            <a:pt x="66479" y="83493"/>
                            <a:pt x="42127" y="83493"/>
                          </a:cubicBezTo>
                          <a:cubicBezTo>
                            <a:pt x="17775" y="80014"/>
                            <a:pt x="-3098" y="62620"/>
                            <a:pt x="381" y="38268"/>
                          </a:cubicBezTo>
                          <a:cubicBezTo>
                            <a:pt x="381" y="13916"/>
                            <a:pt x="24733" y="0"/>
                            <a:pt x="49085" y="0"/>
                          </a:cubicBezTo>
                          <a:cubicBezTo>
                            <a:pt x="73437" y="3479"/>
                            <a:pt x="94310" y="24352"/>
                            <a:pt x="90832" y="45225"/>
                          </a:cubicBezTo>
                          <a:close/>
                        </a:path>
                      </a:pathLst>
                    </a:custGeom>
                    <a:solidFill>
                      <a:srgbClr val="FEEDED"/>
                    </a:solidFill>
                    <a:ln w="34755" cap="flat">
                      <a:noFill/>
                      <a:prstDash val="solid"/>
                      <a:miter/>
                    </a:ln>
                  </p:spPr>
                  <p:txBody>
                    <a:bodyPr rtlCol="0" anchor="ctr"/>
                    <a:lstStyle/>
                    <a:p>
                      <a:endParaRPr lang="en-US"/>
                    </a:p>
                  </p:txBody>
                </p:sp>
                <p:sp>
                  <p:nvSpPr>
                    <p:cNvPr id="1106" name="Freeform: Shape 1105">
                      <a:extLst>
                        <a:ext uri="{FF2B5EF4-FFF2-40B4-BE49-F238E27FC236}">
                          <a16:creationId xmlns:a16="http://schemas.microsoft.com/office/drawing/2014/main" xmlns="" id="{C63E1D69-DE42-4D27-BD32-86765E0943C5}"/>
                        </a:ext>
                      </a:extLst>
                    </p:cNvPr>
                    <p:cNvSpPr/>
                    <p:nvPr/>
                  </p:nvSpPr>
                  <p:spPr>
                    <a:xfrm>
                      <a:off x="4695305" y="8175322"/>
                      <a:ext cx="91212" cy="83493"/>
                    </a:xfrm>
                    <a:custGeom>
                      <a:avLst/>
                      <a:gdLst>
                        <a:gd name="connsiteX0" fmla="*/ 90832 w 91212"/>
                        <a:gd name="connsiteY0" fmla="*/ 45225 h 83493"/>
                        <a:gd name="connsiteX1" fmla="*/ 42127 w 91212"/>
                        <a:gd name="connsiteY1" fmla="*/ 83493 h 83493"/>
                        <a:gd name="connsiteX2" fmla="*/ 381 w 91212"/>
                        <a:gd name="connsiteY2" fmla="*/ 38268 h 83493"/>
                        <a:gd name="connsiteX3" fmla="*/ 49085 w 91212"/>
                        <a:gd name="connsiteY3" fmla="*/ 0 h 83493"/>
                        <a:gd name="connsiteX4" fmla="*/ 90832 w 91212"/>
                        <a:gd name="connsiteY4" fmla="*/ 45225 h 83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212" h="83493">
                          <a:moveTo>
                            <a:pt x="90832" y="45225"/>
                          </a:moveTo>
                          <a:cubicBezTo>
                            <a:pt x="90832" y="66099"/>
                            <a:pt x="66479" y="83493"/>
                            <a:pt x="42127" y="83493"/>
                          </a:cubicBezTo>
                          <a:cubicBezTo>
                            <a:pt x="17775" y="83493"/>
                            <a:pt x="-3098" y="62620"/>
                            <a:pt x="381" y="38268"/>
                          </a:cubicBezTo>
                          <a:cubicBezTo>
                            <a:pt x="381" y="17394"/>
                            <a:pt x="24733" y="0"/>
                            <a:pt x="49085" y="0"/>
                          </a:cubicBezTo>
                          <a:cubicBezTo>
                            <a:pt x="73437" y="3479"/>
                            <a:pt x="94310" y="24352"/>
                            <a:pt x="90832" y="45225"/>
                          </a:cubicBezTo>
                          <a:close/>
                        </a:path>
                      </a:pathLst>
                    </a:custGeom>
                    <a:solidFill>
                      <a:srgbClr val="FEECEC"/>
                    </a:solidFill>
                    <a:ln w="34755" cap="flat">
                      <a:noFill/>
                      <a:prstDash val="solid"/>
                      <a:miter/>
                    </a:ln>
                  </p:spPr>
                  <p:txBody>
                    <a:bodyPr rtlCol="0" anchor="ctr"/>
                    <a:lstStyle/>
                    <a:p>
                      <a:endParaRPr lang="en-US"/>
                    </a:p>
                  </p:txBody>
                </p:sp>
                <p:sp>
                  <p:nvSpPr>
                    <p:cNvPr id="1107" name="Freeform: Shape 1106">
                      <a:extLst>
                        <a:ext uri="{FF2B5EF4-FFF2-40B4-BE49-F238E27FC236}">
                          <a16:creationId xmlns:a16="http://schemas.microsoft.com/office/drawing/2014/main" xmlns="" id="{7AC70AB4-AC86-47B6-A540-2F5D92DB5B6F}"/>
                        </a:ext>
                      </a:extLst>
                    </p:cNvPr>
                    <p:cNvSpPr/>
                    <p:nvPr/>
                  </p:nvSpPr>
                  <p:spPr>
                    <a:xfrm>
                      <a:off x="4695305" y="8175322"/>
                      <a:ext cx="91212" cy="83493"/>
                    </a:xfrm>
                    <a:custGeom>
                      <a:avLst/>
                      <a:gdLst>
                        <a:gd name="connsiteX0" fmla="*/ 90832 w 91212"/>
                        <a:gd name="connsiteY0" fmla="*/ 45225 h 83493"/>
                        <a:gd name="connsiteX1" fmla="*/ 42127 w 91212"/>
                        <a:gd name="connsiteY1" fmla="*/ 83493 h 83493"/>
                        <a:gd name="connsiteX2" fmla="*/ 381 w 91212"/>
                        <a:gd name="connsiteY2" fmla="*/ 38268 h 83493"/>
                        <a:gd name="connsiteX3" fmla="*/ 49085 w 91212"/>
                        <a:gd name="connsiteY3" fmla="*/ 0 h 83493"/>
                        <a:gd name="connsiteX4" fmla="*/ 90832 w 91212"/>
                        <a:gd name="connsiteY4" fmla="*/ 45225 h 83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212" h="83493">
                          <a:moveTo>
                            <a:pt x="90832" y="45225"/>
                          </a:moveTo>
                          <a:cubicBezTo>
                            <a:pt x="90832" y="66099"/>
                            <a:pt x="66479" y="83493"/>
                            <a:pt x="42127" y="83493"/>
                          </a:cubicBezTo>
                          <a:cubicBezTo>
                            <a:pt x="17775" y="80014"/>
                            <a:pt x="-3098" y="62620"/>
                            <a:pt x="381" y="38268"/>
                          </a:cubicBezTo>
                          <a:cubicBezTo>
                            <a:pt x="381" y="17394"/>
                            <a:pt x="24733" y="0"/>
                            <a:pt x="49085" y="0"/>
                          </a:cubicBezTo>
                          <a:cubicBezTo>
                            <a:pt x="73437" y="3479"/>
                            <a:pt x="94310" y="24352"/>
                            <a:pt x="90832" y="45225"/>
                          </a:cubicBezTo>
                          <a:close/>
                        </a:path>
                      </a:pathLst>
                    </a:custGeom>
                    <a:solidFill>
                      <a:srgbClr val="FDEBEB"/>
                    </a:solidFill>
                    <a:ln w="34755" cap="flat">
                      <a:noFill/>
                      <a:prstDash val="solid"/>
                      <a:miter/>
                    </a:ln>
                  </p:spPr>
                  <p:txBody>
                    <a:bodyPr rtlCol="0" anchor="ctr"/>
                    <a:lstStyle/>
                    <a:p>
                      <a:endParaRPr lang="en-US"/>
                    </a:p>
                  </p:txBody>
                </p:sp>
                <p:sp>
                  <p:nvSpPr>
                    <p:cNvPr id="1108" name="Freeform: Shape 1107">
                      <a:extLst>
                        <a:ext uri="{FF2B5EF4-FFF2-40B4-BE49-F238E27FC236}">
                          <a16:creationId xmlns:a16="http://schemas.microsoft.com/office/drawing/2014/main" xmlns="" id="{ACF9FBBF-C832-46F0-BC11-C390014842A3}"/>
                        </a:ext>
                      </a:extLst>
                    </p:cNvPr>
                    <p:cNvSpPr/>
                    <p:nvPr/>
                  </p:nvSpPr>
                  <p:spPr>
                    <a:xfrm rot="230574">
                      <a:off x="4695914" y="8175367"/>
                      <a:ext cx="90455" cy="83497"/>
                    </a:xfrm>
                    <a:custGeom>
                      <a:avLst/>
                      <a:gdLst>
                        <a:gd name="connsiteX0" fmla="*/ 90455 w 90455"/>
                        <a:gd name="connsiteY0" fmla="*/ 41749 h 83497"/>
                        <a:gd name="connsiteX1" fmla="*/ 45228 w 90455"/>
                        <a:gd name="connsiteY1" fmla="*/ 83497 h 83497"/>
                        <a:gd name="connsiteX2" fmla="*/ 0 w 90455"/>
                        <a:gd name="connsiteY2" fmla="*/ 41749 h 83497"/>
                        <a:gd name="connsiteX3" fmla="*/ 45228 w 90455"/>
                        <a:gd name="connsiteY3" fmla="*/ 0 h 83497"/>
                        <a:gd name="connsiteX4" fmla="*/ 90455 w 90455"/>
                        <a:gd name="connsiteY4" fmla="*/ 41749 h 83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55" h="83497">
                          <a:moveTo>
                            <a:pt x="90455" y="41749"/>
                          </a:moveTo>
                          <a:cubicBezTo>
                            <a:pt x="90455" y="64806"/>
                            <a:pt x="70206" y="83497"/>
                            <a:pt x="45228" y="83497"/>
                          </a:cubicBezTo>
                          <a:cubicBezTo>
                            <a:pt x="20249" y="83497"/>
                            <a:pt x="0" y="64806"/>
                            <a:pt x="0" y="41749"/>
                          </a:cubicBezTo>
                          <a:cubicBezTo>
                            <a:pt x="0" y="18691"/>
                            <a:pt x="20249" y="0"/>
                            <a:pt x="45228" y="0"/>
                          </a:cubicBezTo>
                          <a:cubicBezTo>
                            <a:pt x="70206" y="0"/>
                            <a:pt x="90455" y="18691"/>
                            <a:pt x="90455" y="41749"/>
                          </a:cubicBezTo>
                          <a:close/>
                        </a:path>
                      </a:pathLst>
                    </a:custGeom>
                    <a:solidFill>
                      <a:srgbClr val="FDEAEA"/>
                    </a:solidFill>
                    <a:ln w="34757" cap="flat">
                      <a:noFill/>
                      <a:prstDash val="solid"/>
                      <a:miter/>
                    </a:ln>
                  </p:spPr>
                  <p:txBody>
                    <a:bodyPr rtlCol="0" anchor="ctr"/>
                    <a:lstStyle/>
                    <a:p>
                      <a:endParaRPr lang="en-US"/>
                    </a:p>
                  </p:txBody>
                </p:sp>
                <p:sp>
                  <p:nvSpPr>
                    <p:cNvPr id="1109" name="Freeform: Shape 1108">
                      <a:extLst>
                        <a:ext uri="{FF2B5EF4-FFF2-40B4-BE49-F238E27FC236}">
                          <a16:creationId xmlns:a16="http://schemas.microsoft.com/office/drawing/2014/main" xmlns="" id="{D55C79D4-AF38-4F74-9C1E-0ABB95F7DB7C}"/>
                        </a:ext>
                      </a:extLst>
                    </p:cNvPr>
                    <p:cNvSpPr/>
                    <p:nvPr/>
                  </p:nvSpPr>
                  <p:spPr>
                    <a:xfrm>
                      <a:off x="4695305" y="8178801"/>
                      <a:ext cx="90831" cy="80014"/>
                    </a:xfrm>
                    <a:custGeom>
                      <a:avLst/>
                      <a:gdLst>
                        <a:gd name="connsiteX0" fmla="*/ 90832 w 90831"/>
                        <a:gd name="connsiteY0" fmla="*/ 41746 h 80014"/>
                        <a:gd name="connsiteX1" fmla="*/ 42127 w 90831"/>
                        <a:gd name="connsiteY1" fmla="*/ 80014 h 80014"/>
                        <a:gd name="connsiteX2" fmla="*/ 381 w 90831"/>
                        <a:gd name="connsiteY2" fmla="*/ 38268 h 80014"/>
                        <a:gd name="connsiteX3" fmla="*/ 49085 w 90831"/>
                        <a:gd name="connsiteY3" fmla="*/ 0 h 80014"/>
                        <a:gd name="connsiteX4" fmla="*/ 90832 w 90831"/>
                        <a:gd name="connsiteY4" fmla="*/ 41746 h 80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831" h="80014">
                          <a:moveTo>
                            <a:pt x="90832" y="41746"/>
                          </a:moveTo>
                          <a:cubicBezTo>
                            <a:pt x="90832" y="62620"/>
                            <a:pt x="66479" y="80014"/>
                            <a:pt x="42127" y="80014"/>
                          </a:cubicBezTo>
                          <a:cubicBezTo>
                            <a:pt x="17775" y="76535"/>
                            <a:pt x="-3098" y="59141"/>
                            <a:pt x="381" y="38268"/>
                          </a:cubicBezTo>
                          <a:cubicBezTo>
                            <a:pt x="381" y="17394"/>
                            <a:pt x="24733" y="0"/>
                            <a:pt x="49085" y="0"/>
                          </a:cubicBezTo>
                          <a:cubicBezTo>
                            <a:pt x="73437" y="0"/>
                            <a:pt x="90832" y="20873"/>
                            <a:pt x="90832" y="41746"/>
                          </a:cubicBezTo>
                          <a:close/>
                        </a:path>
                      </a:pathLst>
                    </a:custGeom>
                    <a:solidFill>
                      <a:srgbClr val="FDE9E9"/>
                    </a:solidFill>
                    <a:ln w="34755" cap="flat">
                      <a:noFill/>
                      <a:prstDash val="solid"/>
                      <a:miter/>
                    </a:ln>
                  </p:spPr>
                  <p:txBody>
                    <a:bodyPr rtlCol="0" anchor="ctr"/>
                    <a:lstStyle/>
                    <a:p>
                      <a:endParaRPr lang="en-US"/>
                    </a:p>
                  </p:txBody>
                </p:sp>
                <p:sp>
                  <p:nvSpPr>
                    <p:cNvPr id="1110" name="Freeform: Shape 1109">
                      <a:extLst>
                        <a:ext uri="{FF2B5EF4-FFF2-40B4-BE49-F238E27FC236}">
                          <a16:creationId xmlns:a16="http://schemas.microsoft.com/office/drawing/2014/main" xmlns="" id="{3B95B2A4-7D73-46C2-87FE-47C4AA10FEA3}"/>
                        </a:ext>
                      </a:extLst>
                    </p:cNvPr>
                    <p:cNvSpPr/>
                    <p:nvPr/>
                  </p:nvSpPr>
                  <p:spPr>
                    <a:xfrm rot="233070">
                      <a:off x="4695706" y="8178778"/>
                      <a:ext cx="90450" cy="76535"/>
                    </a:xfrm>
                    <a:custGeom>
                      <a:avLst/>
                      <a:gdLst>
                        <a:gd name="connsiteX0" fmla="*/ 90451 w 90450"/>
                        <a:gd name="connsiteY0" fmla="*/ 38268 h 76535"/>
                        <a:gd name="connsiteX1" fmla="*/ 45225 w 90450"/>
                        <a:gd name="connsiteY1" fmla="*/ 76535 h 76535"/>
                        <a:gd name="connsiteX2" fmla="*/ 0 w 90450"/>
                        <a:gd name="connsiteY2" fmla="*/ 38268 h 76535"/>
                        <a:gd name="connsiteX3" fmla="*/ 45225 w 90450"/>
                        <a:gd name="connsiteY3" fmla="*/ 0 h 76535"/>
                        <a:gd name="connsiteX4" fmla="*/ 90451 w 90450"/>
                        <a:gd name="connsiteY4" fmla="*/ 38268 h 76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50" h="76535">
                          <a:moveTo>
                            <a:pt x="90451" y="38268"/>
                          </a:moveTo>
                          <a:cubicBezTo>
                            <a:pt x="90451" y="59402"/>
                            <a:pt x="70203" y="76535"/>
                            <a:pt x="45225" y="76535"/>
                          </a:cubicBezTo>
                          <a:cubicBezTo>
                            <a:pt x="20248" y="76535"/>
                            <a:pt x="0" y="59402"/>
                            <a:pt x="0" y="38268"/>
                          </a:cubicBezTo>
                          <a:cubicBezTo>
                            <a:pt x="0" y="17133"/>
                            <a:pt x="20248" y="0"/>
                            <a:pt x="45225" y="0"/>
                          </a:cubicBezTo>
                          <a:cubicBezTo>
                            <a:pt x="70203" y="0"/>
                            <a:pt x="90451" y="17133"/>
                            <a:pt x="90451" y="38268"/>
                          </a:cubicBezTo>
                          <a:close/>
                        </a:path>
                      </a:pathLst>
                    </a:custGeom>
                    <a:solidFill>
                      <a:srgbClr val="FDE8E8"/>
                    </a:solidFill>
                    <a:ln w="34755" cap="flat">
                      <a:noFill/>
                      <a:prstDash val="solid"/>
                      <a:miter/>
                    </a:ln>
                  </p:spPr>
                  <p:txBody>
                    <a:bodyPr rtlCol="0" anchor="ctr"/>
                    <a:lstStyle/>
                    <a:p>
                      <a:endParaRPr lang="en-US"/>
                    </a:p>
                  </p:txBody>
                </p:sp>
                <p:sp>
                  <p:nvSpPr>
                    <p:cNvPr id="1111" name="Freeform: Shape 1110">
                      <a:extLst>
                        <a:ext uri="{FF2B5EF4-FFF2-40B4-BE49-F238E27FC236}">
                          <a16:creationId xmlns:a16="http://schemas.microsoft.com/office/drawing/2014/main" xmlns="" id="{A9EADFEC-6C4E-4493-9497-CC9FB9D15D2A}"/>
                        </a:ext>
                      </a:extLst>
                    </p:cNvPr>
                    <p:cNvSpPr/>
                    <p:nvPr/>
                  </p:nvSpPr>
                  <p:spPr>
                    <a:xfrm rot="234937">
                      <a:off x="4695856" y="8178831"/>
                      <a:ext cx="90453" cy="76537"/>
                    </a:xfrm>
                    <a:custGeom>
                      <a:avLst/>
                      <a:gdLst>
                        <a:gd name="connsiteX0" fmla="*/ 90454 w 90453"/>
                        <a:gd name="connsiteY0" fmla="*/ 38269 h 76537"/>
                        <a:gd name="connsiteX1" fmla="*/ 45227 w 90453"/>
                        <a:gd name="connsiteY1" fmla="*/ 76538 h 76537"/>
                        <a:gd name="connsiteX2" fmla="*/ 0 w 90453"/>
                        <a:gd name="connsiteY2" fmla="*/ 38269 h 76537"/>
                        <a:gd name="connsiteX3" fmla="*/ 45227 w 90453"/>
                        <a:gd name="connsiteY3" fmla="*/ 0 h 76537"/>
                        <a:gd name="connsiteX4" fmla="*/ 90454 w 90453"/>
                        <a:gd name="connsiteY4" fmla="*/ 38269 h 76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53" h="76537">
                          <a:moveTo>
                            <a:pt x="90454" y="38269"/>
                          </a:moveTo>
                          <a:cubicBezTo>
                            <a:pt x="90454" y="59404"/>
                            <a:pt x="70205" y="76538"/>
                            <a:pt x="45227" y="76538"/>
                          </a:cubicBezTo>
                          <a:cubicBezTo>
                            <a:pt x="20249" y="76538"/>
                            <a:pt x="0" y="59404"/>
                            <a:pt x="0" y="38269"/>
                          </a:cubicBezTo>
                          <a:cubicBezTo>
                            <a:pt x="0" y="17134"/>
                            <a:pt x="20249" y="0"/>
                            <a:pt x="45227" y="0"/>
                          </a:cubicBezTo>
                          <a:cubicBezTo>
                            <a:pt x="70205" y="0"/>
                            <a:pt x="90454" y="17134"/>
                            <a:pt x="90454" y="38269"/>
                          </a:cubicBezTo>
                          <a:close/>
                        </a:path>
                      </a:pathLst>
                    </a:custGeom>
                    <a:solidFill>
                      <a:srgbClr val="FDE7E7"/>
                    </a:solidFill>
                    <a:ln w="34756" cap="flat">
                      <a:noFill/>
                      <a:prstDash val="solid"/>
                      <a:miter/>
                    </a:ln>
                  </p:spPr>
                  <p:txBody>
                    <a:bodyPr rtlCol="0" anchor="ctr"/>
                    <a:lstStyle/>
                    <a:p>
                      <a:endParaRPr lang="en-US"/>
                    </a:p>
                  </p:txBody>
                </p:sp>
                <p:sp>
                  <p:nvSpPr>
                    <p:cNvPr id="1112" name="Freeform: Shape 1111">
                      <a:extLst>
                        <a:ext uri="{FF2B5EF4-FFF2-40B4-BE49-F238E27FC236}">
                          <a16:creationId xmlns:a16="http://schemas.microsoft.com/office/drawing/2014/main" xmlns="" id="{212DCCDD-D7B6-49C4-AA3C-6F72EBC3DC5F}"/>
                        </a:ext>
                      </a:extLst>
                    </p:cNvPr>
                    <p:cNvSpPr/>
                    <p:nvPr/>
                  </p:nvSpPr>
                  <p:spPr>
                    <a:xfrm rot="235537">
                      <a:off x="4695904" y="8178846"/>
                      <a:ext cx="90454" cy="76538"/>
                    </a:xfrm>
                    <a:custGeom>
                      <a:avLst/>
                      <a:gdLst>
                        <a:gd name="connsiteX0" fmla="*/ 90455 w 90454"/>
                        <a:gd name="connsiteY0" fmla="*/ 38269 h 76538"/>
                        <a:gd name="connsiteX1" fmla="*/ 45227 w 90454"/>
                        <a:gd name="connsiteY1" fmla="*/ 76539 h 76538"/>
                        <a:gd name="connsiteX2" fmla="*/ 0 w 90454"/>
                        <a:gd name="connsiteY2" fmla="*/ 38269 h 76538"/>
                        <a:gd name="connsiteX3" fmla="*/ 45227 w 90454"/>
                        <a:gd name="connsiteY3" fmla="*/ 0 h 76538"/>
                        <a:gd name="connsiteX4" fmla="*/ 90455 w 90454"/>
                        <a:gd name="connsiteY4" fmla="*/ 38269 h 76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54" h="76538">
                          <a:moveTo>
                            <a:pt x="90455" y="38269"/>
                          </a:moveTo>
                          <a:cubicBezTo>
                            <a:pt x="90455" y="59405"/>
                            <a:pt x="70206" y="76539"/>
                            <a:pt x="45227" y="76539"/>
                          </a:cubicBezTo>
                          <a:cubicBezTo>
                            <a:pt x="20249" y="76539"/>
                            <a:pt x="0" y="59405"/>
                            <a:pt x="0" y="38269"/>
                          </a:cubicBezTo>
                          <a:cubicBezTo>
                            <a:pt x="0" y="17134"/>
                            <a:pt x="20249" y="0"/>
                            <a:pt x="45227" y="0"/>
                          </a:cubicBezTo>
                          <a:cubicBezTo>
                            <a:pt x="70206" y="0"/>
                            <a:pt x="90455" y="17134"/>
                            <a:pt x="90455" y="38269"/>
                          </a:cubicBezTo>
                          <a:close/>
                        </a:path>
                      </a:pathLst>
                    </a:custGeom>
                    <a:solidFill>
                      <a:srgbClr val="FDE6E6"/>
                    </a:solidFill>
                    <a:ln w="34757" cap="flat">
                      <a:noFill/>
                      <a:prstDash val="solid"/>
                      <a:miter/>
                    </a:ln>
                  </p:spPr>
                  <p:txBody>
                    <a:bodyPr rtlCol="0" anchor="ctr"/>
                    <a:lstStyle/>
                    <a:p>
                      <a:endParaRPr lang="en-US"/>
                    </a:p>
                  </p:txBody>
                </p:sp>
                <p:sp>
                  <p:nvSpPr>
                    <p:cNvPr id="1113" name="Freeform: Shape 1112">
                      <a:extLst>
                        <a:ext uri="{FF2B5EF4-FFF2-40B4-BE49-F238E27FC236}">
                          <a16:creationId xmlns:a16="http://schemas.microsoft.com/office/drawing/2014/main" xmlns="" id="{3C24F345-9E50-4C10-941B-91E61A1A4A57}"/>
                        </a:ext>
                      </a:extLst>
                    </p:cNvPr>
                    <p:cNvSpPr/>
                    <p:nvPr/>
                  </p:nvSpPr>
                  <p:spPr>
                    <a:xfrm>
                      <a:off x="4699165" y="8178356"/>
                      <a:ext cx="86971" cy="77426"/>
                    </a:xfrm>
                    <a:custGeom>
                      <a:avLst/>
                      <a:gdLst>
                        <a:gd name="connsiteX0" fmla="*/ 86972 w 86971"/>
                        <a:gd name="connsiteY0" fmla="*/ 42192 h 77426"/>
                        <a:gd name="connsiteX1" fmla="*/ 41746 w 86971"/>
                        <a:gd name="connsiteY1" fmla="*/ 76981 h 77426"/>
                        <a:gd name="connsiteX2" fmla="*/ 0 w 86971"/>
                        <a:gd name="connsiteY2" fmla="*/ 35234 h 77426"/>
                        <a:gd name="connsiteX3" fmla="*/ 45225 w 86971"/>
                        <a:gd name="connsiteY3" fmla="*/ 446 h 77426"/>
                        <a:gd name="connsiteX4" fmla="*/ 86972 w 86971"/>
                        <a:gd name="connsiteY4" fmla="*/ 42192 h 77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971" h="77426">
                          <a:moveTo>
                            <a:pt x="86972" y="42192"/>
                          </a:moveTo>
                          <a:cubicBezTo>
                            <a:pt x="86972" y="63065"/>
                            <a:pt x="66098" y="80460"/>
                            <a:pt x="41746" y="76981"/>
                          </a:cubicBezTo>
                          <a:cubicBezTo>
                            <a:pt x="17394" y="73502"/>
                            <a:pt x="0" y="56107"/>
                            <a:pt x="0" y="35234"/>
                          </a:cubicBezTo>
                          <a:cubicBezTo>
                            <a:pt x="0" y="14361"/>
                            <a:pt x="20873" y="-3033"/>
                            <a:pt x="45225" y="446"/>
                          </a:cubicBezTo>
                          <a:cubicBezTo>
                            <a:pt x="69578" y="446"/>
                            <a:pt x="86972" y="21319"/>
                            <a:pt x="86972" y="42192"/>
                          </a:cubicBezTo>
                          <a:close/>
                        </a:path>
                      </a:pathLst>
                    </a:custGeom>
                    <a:solidFill>
                      <a:srgbClr val="FDE5E5"/>
                    </a:solidFill>
                    <a:ln w="34755" cap="flat">
                      <a:noFill/>
                      <a:prstDash val="solid"/>
                      <a:miter/>
                    </a:ln>
                  </p:spPr>
                  <p:txBody>
                    <a:bodyPr rtlCol="0" anchor="ctr"/>
                    <a:lstStyle/>
                    <a:p>
                      <a:endParaRPr lang="en-US"/>
                    </a:p>
                  </p:txBody>
                </p:sp>
                <p:sp>
                  <p:nvSpPr>
                    <p:cNvPr id="1114" name="Freeform: Shape 1113">
                      <a:extLst>
                        <a:ext uri="{FF2B5EF4-FFF2-40B4-BE49-F238E27FC236}">
                          <a16:creationId xmlns:a16="http://schemas.microsoft.com/office/drawing/2014/main" xmlns="" id="{59BD722C-7E7D-412A-AA4D-FB2657869CE5}"/>
                        </a:ext>
                      </a:extLst>
                    </p:cNvPr>
                    <p:cNvSpPr/>
                    <p:nvPr/>
                  </p:nvSpPr>
                  <p:spPr>
                    <a:xfrm rot="229507">
                      <a:off x="4699307" y="8178821"/>
                      <a:ext cx="83495" cy="76537"/>
                    </a:xfrm>
                    <a:custGeom>
                      <a:avLst/>
                      <a:gdLst>
                        <a:gd name="connsiteX0" fmla="*/ 83495 w 83495"/>
                        <a:gd name="connsiteY0" fmla="*/ 38269 h 76537"/>
                        <a:gd name="connsiteX1" fmla="*/ 41748 w 83495"/>
                        <a:gd name="connsiteY1" fmla="*/ 76537 h 76537"/>
                        <a:gd name="connsiteX2" fmla="*/ 0 w 83495"/>
                        <a:gd name="connsiteY2" fmla="*/ 38269 h 76537"/>
                        <a:gd name="connsiteX3" fmla="*/ 41748 w 83495"/>
                        <a:gd name="connsiteY3" fmla="*/ 0 h 76537"/>
                        <a:gd name="connsiteX4" fmla="*/ 83495 w 83495"/>
                        <a:gd name="connsiteY4" fmla="*/ 38269 h 76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95" h="76537">
                          <a:moveTo>
                            <a:pt x="83495" y="38269"/>
                          </a:moveTo>
                          <a:cubicBezTo>
                            <a:pt x="83495" y="59404"/>
                            <a:pt x="64804" y="76537"/>
                            <a:pt x="41748" y="76537"/>
                          </a:cubicBezTo>
                          <a:cubicBezTo>
                            <a:pt x="18691" y="76537"/>
                            <a:pt x="0" y="59404"/>
                            <a:pt x="0" y="38269"/>
                          </a:cubicBezTo>
                          <a:cubicBezTo>
                            <a:pt x="0" y="17133"/>
                            <a:pt x="18691" y="0"/>
                            <a:pt x="41748" y="0"/>
                          </a:cubicBezTo>
                          <a:cubicBezTo>
                            <a:pt x="64804" y="0"/>
                            <a:pt x="83495" y="17133"/>
                            <a:pt x="83495" y="38269"/>
                          </a:cubicBezTo>
                          <a:close/>
                        </a:path>
                      </a:pathLst>
                    </a:custGeom>
                    <a:solidFill>
                      <a:srgbClr val="FDE4E4"/>
                    </a:solidFill>
                    <a:ln w="34756" cap="flat">
                      <a:noFill/>
                      <a:prstDash val="solid"/>
                      <a:miter/>
                    </a:ln>
                  </p:spPr>
                  <p:txBody>
                    <a:bodyPr rtlCol="0" anchor="ctr"/>
                    <a:lstStyle/>
                    <a:p>
                      <a:endParaRPr lang="en-US"/>
                    </a:p>
                  </p:txBody>
                </p:sp>
                <p:sp>
                  <p:nvSpPr>
                    <p:cNvPr id="1115" name="Freeform: Shape 1114">
                      <a:extLst>
                        <a:ext uri="{FF2B5EF4-FFF2-40B4-BE49-F238E27FC236}">
                          <a16:creationId xmlns:a16="http://schemas.microsoft.com/office/drawing/2014/main" xmlns="" id="{4CB587E6-05DB-400E-8FD5-A32B1F9CBCAE}"/>
                        </a:ext>
                      </a:extLst>
                    </p:cNvPr>
                    <p:cNvSpPr/>
                    <p:nvPr/>
                  </p:nvSpPr>
                  <p:spPr>
                    <a:xfrm rot="231412">
                      <a:off x="4699050" y="8178736"/>
                      <a:ext cx="83490" cy="76532"/>
                    </a:xfrm>
                    <a:custGeom>
                      <a:avLst/>
                      <a:gdLst>
                        <a:gd name="connsiteX0" fmla="*/ 83490 w 83490"/>
                        <a:gd name="connsiteY0" fmla="*/ 38266 h 76532"/>
                        <a:gd name="connsiteX1" fmla="*/ 41745 w 83490"/>
                        <a:gd name="connsiteY1" fmla="*/ 76532 h 76532"/>
                        <a:gd name="connsiteX2" fmla="*/ 0 w 83490"/>
                        <a:gd name="connsiteY2" fmla="*/ 38266 h 76532"/>
                        <a:gd name="connsiteX3" fmla="*/ 41745 w 83490"/>
                        <a:gd name="connsiteY3" fmla="*/ 0 h 76532"/>
                        <a:gd name="connsiteX4" fmla="*/ 83490 w 83490"/>
                        <a:gd name="connsiteY4" fmla="*/ 38266 h 76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90" h="76532">
                          <a:moveTo>
                            <a:pt x="83490" y="38266"/>
                          </a:moveTo>
                          <a:cubicBezTo>
                            <a:pt x="83490" y="59400"/>
                            <a:pt x="64800" y="76532"/>
                            <a:pt x="41745" y="76532"/>
                          </a:cubicBezTo>
                          <a:cubicBezTo>
                            <a:pt x="18690" y="76532"/>
                            <a:pt x="0" y="59400"/>
                            <a:pt x="0" y="38266"/>
                          </a:cubicBezTo>
                          <a:cubicBezTo>
                            <a:pt x="0" y="17132"/>
                            <a:pt x="18690" y="0"/>
                            <a:pt x="41745" y="0"/>
                          </a:cubicBezTo>
                          <a:cubicBezTo>
                            <a:pt x="64800" y="0"/>
                            <a:pt x="83490" y="17132"/>
                            <a:pt x="83490" y="38266"/>
                          </a:cubicBezTo>
                          <a:close/>
                        </a:path>
                      </a:pathLst>
                    </a:custGeom>
                    <a:solidFill>
                      <a:srgbClr val="FDE3E3"/>
                    </a:solidFill>
                    <a:ln w="34754" cap="flat">
                      <a:noFill/>
                      <a:prstDash val="solid"/>
                      <a:miter/>
                    </a:ln>
                  </p:spPr>
                  <p:txBody>
                    <a:bodyPr rtlCol="0" anchor="ctr"/>
                    <a:lstStyle/>
                    <a:p>
                      <a:endParaRPr lang="en-US"/>
                    </a:p>
                  </p:txBody>
                </p:sp>
                <p:sp>
                  <p:nvSpPr>
                    <p:cNvPr id="1116" name="Freeform: Shape 1115">
                      <a:extLst>
                        <a:ext uri="{FF2B5EF4-FFF2-40B4-BE49-F238E27FC236}">
                          <a16:creationId xmlns:a16="http://schemas.microsoft.com/office/drawing/2014/main" xmlns="" id="{FC606DFB-7266-4CB2-BC35-0761322B77F0}"/>
                        </a:ext>
                      </a:extLst>
                    </p:cNvPr>
                    <p:cNvSpPr/>
                    <p:nvPr/>
                  </p:nvSpPr>
                  <p:spPr>
                    <a:xfrm>
                      <a:off x="4695686" y="8178356"/>
                      <a:ext cx="87413" cy="77426"/>
                    </a:xfrm>
                    <a:custGeom>
                      <a:avLst/>
                      <a:gdLst>
                        <a:gd name="connsiteX0" fmla="*/ 86972 w 87413"/>
                        <a:gd name="connsiteY0" fmla="*/ 42192 h 77426"/>
                        <a:gd name="connsiteX1" fmla="*/ 41747 w 87413"/>
                        <a:gd name="connsiteY1" fmla="*/ 76981 h 77426"/>
                        <a:gd name="connsiteX2" fmla="*/ 0 w 87413"/>
                        <a:gd name="connsiteY2" fmla="*/ 35234 h 77426"/>
                        <a:gd name="connsiteX3" fmla="*/ 45225 w 87413"/>
                        <a:gd name="connsiteY3" fmla="*/ 446 h 77426"/>
                        <a:gd name="connsiteX4" fmla="*/ 86972 w 87413"/>
                        <a:gd name="connsiteY4" fmla="*/ 42192 h 77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413" h="77426">
                          <a:moveTo>
                            <a:pt x="86972" y="42192"/>
                          </a:moveTo>
                          <a:cubicBezTo>
                            <a:pt x="86972" y="63065"/>
                            <a:pt x="66099" y="80460"/>
                            <a:pt x="41747" y="76981"/>
                          </a:cubicBezTo>
                          <a:cubicBezTo>
                            <a:pt x="17394" y="76981"/>
                            <a:pt x="0" y="56107"/>
                            <a:pt x="0" y="35234"/>
                          </a:cubicBezTo>
                          <a:cubicBezTo>
                            <a:pt x="0" y="14361"/>
                            <a:pt x="20873" y="-3033"/>
                            <a:pt x="45225" y="446"/>
                          </a:cubicBezTo>
                          <a:cubicBezTo>
                            <a:pt x="73057" y="3924"/>
                            <a:pt x="90451" y="21319"/>
                            <a:pt x="86972" y="42192"/>
                          </a:cubicBezTo>
                          <a:close/>
                        </a:path>
                      </a:pathLst>
                    </a:custGeom>
                    <a:solidFill>
                      <a:srgbClr val="FDE2E2"/>
                    </a:solidFill>
                    <a:ln w="34755" cap="flat">
                      <a:noFill/>
                      <a:prstDash val="solid"/>
                      <a:miter/>
                    </a:ln>
                  </p:spPr>
                  <p:txBody>
                    <a:bodyPr rtlCol="0" anchor="ctr"/>
                    <a:lstStyle/>
                    <a:p>
                      <a:endParaRPr lang="en-US"/>
                    </a:p>
                  </p:txBody>
                </p:sp>
                <p:sp>
                  <p:nvSpPr>
                    <p:cNvPr id="1117" name="Freeform: Shape 1116">
                      <a:extLst>
                        <a:ext uri="{FF2B5EF4-FFF2-40B4-BE49-F238E27FC236}">
                          <a16:creationId xmlns:a16="http://schemas.microsoft.com/office/drawing/2014/main" xmlns="" id="{495F04A7-8EE8-4BF3-B8D5-7BD49ED5946A}"/>
                        </a:ext>
                      </a:extLst>
                    </p:cNvPr>
                    <p:cNvSpPr/>
                    <p:nvPr/>
                  </p:nvSpPr>
                  <p:spPr>
                    <a:xfrm rot="234646">
                      <a:off x="4699309" y="8178817"/>
                      <a:ext cx="83495" cy="76537"/>
                    </a:xfrm>
                    <a:custGeom>
                      <a:avLst/>
                      <a:gdLst>
                        <a:gd name="connsiteX0" fmla="*/ 83495 w 83495"/>
                        <a:gd name="connsiteY0" fmla="*/ 38269 h 76537"/>
                        <a:gd name="connsiteX1" fmla="*/ 41748 w 83495"/>
                        <a:gd name="connsiteY1" fmla="*/ 76537 h 76537"/>
                        <a:gd name="connsiteX2" fmla="*/ 0 w 83495"/>
                        <a:gd name="connsiteY2" fmla="*/ 38269 h 76537"/>
                        <a:gd name="connsiteX3" fmla="*/ 41748 w 83495"/>
                        <a:gd name="connsiteY3" fmla="*/ 0 h 76537"/>
                        <a:gd name="connsiteX4" fmla="*/ 83495 w 83495"/>
                        <a:gd name="connsiteY4" fmla="*/ 38269 h 76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95" h="76537">
                          <a:moveTo>
                            <a:pt x="83495" y="38269"/>
                          </a:moveTo>
                          <a:cubicBezTo>
                            <a:pt x="83495" y="59404"/>
                            <a:pt x="64804" y="76537"/>
                            <a:pt x="41748" y="76537"/>
                          </a:cubicBezTo>
                          <a:cubicBezTo>
                            <a:pt x="18691" y="76537"/>
                            <a:pt x="0" y="59404"/>
                            <a:pt x="0" y="38269"/>
                          </a:cubicBezTo>
                          <a:cubicBezTo>
                            <a:pt x="0" y="17133"/>
                            <a:pt x="18691" y="0"/>
                            <a:pt x="41748" y="0"/>
                          </a:cubicBezTo>
                          <a:cubicBezTo>
                            <a:pt x="64804" y="0"/>
                            <a:pt x="83495" y="17133"/>
                            <a:pt x="83495" y="38269"/>
                          </a:cubicBezTo>
                          <a:close/>
                        </a:path>
                      </a:pathLst>
                    </a:custGeom>
                    <a:solidFill>
                      <a:srgbClr val="FDE1E1"/>
                    </a:solidFill>
                    <a:ln w="34756" cap="flat">
                      <a:noFill/>
                      <a:prstDash val="solid"/>
                      <a:miter/>
                    </a:ln>
                  </p:spPr>
                  <p:txBody>
                    <a:bodyPr rtlCol="0" anchor="ctr"/>
                    <a:lstStyle/>
                    <a:p>
                      <a:endParaRPr lang="en-US"/>
                    </a:p>
                  </p:txBody>
                </p:sp>
                <p:sp>
                  <p:nvSpPr>
                    <p:cNvPr id="1118" name="Freeform: Shape 1117">
                      <a:extLst>
                        <a:ext uri="{FF2B5EF4-FFF2-40B4-BE49-F238E27FC236}">
                          <a16:creationId xmlns:a16="http://schemas.microsoft.com/office/drawing/2014/main" xmlns="" id="{4607816D-3352-42E7-B72A-5D4BAE1E577C}"/>
                        </a:ext>
                      </a:extLst>
                    </p:cNvPr>
                    <p:cNvSpPr/>
                    <p:nvPr/>
                  </p:nvSpPr>
                  <p:spPr>
                    <a:xfrm>
                      <a:off x="4698722" y="8178801"/>
                      <a:ext cx="84318" cy="76535"/>
                    </a:xfrm>
                    <a:custGeom>
                      <a:avLst/>
                      <a:gdLst>
                        <a:gd name="connsiteX0" fmla="*/ 83936 w 84318"/>
                        <a:gd name="connsiteY0" fmla="*/ 41746 h 76535"/>
                        <a:gd name="connsiteX1" fmla="*/ 38711 w 84318"/>
                        <a:gd name="connsiteY1" fmla="*/ 76535 h 76535"/>
                        <a:gd name="connsiteX2" fmla="*/ 443 w 84318"/>
                        <a:gd name="connsiteY2" fmla="*/ 34789 h 76535"/>
                        <a:gd name="connsiteX3" fmla="*/ 45669 w 84318"/>
                        <a:gd name="connsiteY3" fmla="*/ 0 h 76535"/>
                        <a:gd name="connsiteX4" fmla="*/ 83936 w 84318"/>
                        <a:gd name="connsiteY4" fmla="*/ 41746 h 76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318" h="76535">
                          <a:moveTo>
                            <a:pt x="83936" y="41746"/>
                          </a:moveTo>
                          <a:cubicBezTo>
                            <a:pt x="83936" y="62620"/>
                            <a:pt x="63063" y="76535"/>
                            <a:pt x="38711" y="76535"/>
                          </a:cubicBezTo>
                          <a:cubicBezTo>
                            <a:pt x="14359" y="76535"/>
                            <a:pt x="-3036" y="55662"/>
                            <a:pt x="443" y="34789"/>
                          </a:cubicBezTo>
                          <a:cubicBezTo>
                            <a:pt x="443" y="13915"/>
                            <a:pt x="21317" y="0"/>
                            <a:pt x="45669" y="0"/>
                          </a:cubicBezTo>
                          <a:cubicBezTo>
                            <a:pt x="66542" y="3479"/>
                            <a:pt x="87415" y="20873"/>
                            <a:pt x="83936" y="41746"/>
                          </a:cubicBezTo>
                          <a:close/>
                        </a:path>
                      </a:pathLst>
                    </a:custGeom>
                    <a:solidFill>
                      <a:srgbClr val="FDE0E0"/>
                    </a:solidFill>
                    <a:ln w="34755" cap="flat">
                      <a:noFill/>
                      <a:prstDash val="solid"/>
                      <a:miter/>
                    </a:ln>
                  </p:spPr>
                  <p:txBody>
                    <a:bodyPr rtlCol="0" anchor="ctr"/>
                    <a:lstStyle/>
                    <a:p>
                      <a:endParaRPr lang="en-US"/>
                    </a:p>
                  </p:txBody>
                </p:sp>
                <p:sp>
                  <p:nvSpPr>
                    <p:cNvPr id="1119" name="Freeform: Shape 1118">
                      <a:extLst>
                        <a:ext uri="{FF2B5EF4-FFF2-40B4-BE49-F238E27FC236}">
                          <a16:creationId xmlns:a16="http://schemas.microsoft.com/office/drawing/2014/main" xmlns="" id="{6208D718-C3C2-45D4-BC4B-89AC91E92C56}"/>
                        </a:ext>
                      </a:extLst>
                    </p:cNvPr>
                    <p:cNvSpPr/>
                    <p:nvPr/>
                  </p:nvSpPr>
                  <p:spPr>
                    <a:xfrm>
                      <a:off x="4698722" y="8182280"/>
                      <a:ext cx="83936" cy="73056"/>
                    </a:xfrm>
                    <a:custGeom>
                      <a:avLst/>
                      <a:gdLst>
                        <a:gd name="connsiteX0" fmla="*/ 83936 w 83936"/>
                        <a:gd name="connsiteY0" fmla="*/ 38268 h 73056"/>
                        <a:gd name="connsiteX1" fmla="*/ 38711 w 83936"/>
                        <a:gd name="connsiteY1" fmla="*/ 73056 h 73056"/>
                        <a:gd name="connsiteX2" fmla="*/ 443 w 83936"/>
                        <a:gd name="connsiteY2" fmla="*/ 34789 h 73056"/>
                        <a:gd name="connsiteX3" fmla="*/ 45669 w 83936"/>
                        <a:gd name="connsiteY3" fmla="*/ 0 h 73056"/>
                        <a:gd name="connsiteX4" fmla="*/ 83936 w 83936"/>
                        <a:gd name="connsiteY4" fmla="*/ 38268 h 7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936" h="73056">
                          <a:moveTo>
                            <a:pt x="83936" y="38268"/>
                          </a:moveTo>
                          <a:cubicBezTo>
                            <a:pt x="83936" y="59141"/>
                            <a:pt x="63063" y="73056"/>
                            <a:pt x="38711" y="73056"/>
                          </a:cubicBezTo>
                          <a:cubicBezTo>
                            <a:pt x="14359" y="73056"/>
                            <a:pt x="-3036" y="52183"/>
                            <a:pt x="443" y="34789"/>
                          </a:cubicBezTo>
                          <a:cubicBezTo>
                            <a:pt x="443" y="13916"/>
                            <a:pt x="21317" y="0"/>
                            <a:pt x="45669" y="0"/>
                          </a:cubicBezTo>
                          <a:cubicBezTo>
                            <a:pt x="66542" y="0"/>
                            <a:pt x="83936" y="17394"/>
                            <a:pt x="83936" y="38268"/>
                          </a:cubicBezTo>
                          <a:close/>
                        </a:path>
                      </a:pathLst>
                    </a:custGeom>
                    <a:solidFill>
                      <a:srgbClr val="FDDFDF"/>
                    </a:solidFill>
                    <a:ln w="34755" cap="flat">
                      <a:noFill/>
                      <a:prstDash val="solid"/>
                      <a:miter/>
                    </a:ln>
                  </p:spPr>
                  <p:txBody>
                    <a:bodyPr rtlCol="0" anchor="ctr"/>
                    <a:lstStyle/>
                    <a:p>
                      <a:endParaRPr lang="en-US"/>
                    </a:p>
                  </p:txBody>
                </p:sp>
                <p:sp>
                  <p:nvSpPr>
                    <p:cNvPr id="1120" name="Freeform: Shape 1119">
                      <a:extLst>
                        <a:ext uri="{FF2B5EF4-FFF2-40B4-BE49-F238E27FC236}">
                          <a16:creationId xmlns:a16="http://schemas.microsoft.com/office/drawing/2014/main" xmlns="" id="{A1A6FA47-A5EC-4D36-8F01-6193643963F5}"/>
                        </a:ext>
                      </a:extLst>
                    </p:cNvPr>
                    <p:cNvSpPr/>
                    <p:nvPr/>
                  </p:nvSpPr>
                  <p:spPr>
                    <a:xfrm>
                      <a:off x="4698722" y="8182280"/>
                      <a:ext cx="83936" cy="73056"/>
                    </a:xfrm>
                    <a:custGeom>
                      <a:avLst/>
                      <a:gdLst>
                        <a:gd name="connsiteX0" fmla="*/ 83936 w 83936"/>
                        <a:gd name="connsiteY0" fmla="*/ 38268 h 73056"/>
                        <a:gd name="connsiteX1" fmla="*/ 38711 w 83936"/>
                        <a:gd name="connsiteY1" fmla="*/ 73056 h 73056"/>
                        <a:gd name="connsiteX2" fmla="*/ 443 w 83936"/>
                        <a:gd name="connsiteY2" fmla="*/ 34789 h 73056"/>
                        <a:gd name="connsiteX3" fmla="*/ 45669 w 83936"/>
                        <a:gd name="connsiteY3" fmla="*/ 0 h 73056"/>
                        <a:gd name="connsiteX4" fmla="*/ 83936 w 83936"/>
                        <a:gd name="connsiteY4" fmla="*/ 38268 h 7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936" h="73056">
                          <a:moveTo>
                            <a:pt x="83936" y="38268"/>
                          </a:moveTo>
                          <a:cubicBezTo>
                            <a:pt x="83936" y="59141"/>
                            <a:pt x="63063" y="73056"/>
                            <a:pt x="38711" y="73056"/>
                          </a:cubicBezTo>
                          <a:cubicBezTo>
                            <a:pt x="14359" y="73056"/>
                            <a:pt x="-3036" y="52183"/>
                            <a:pt x="443" y="34789"/>
                          </a:cubicBezTo>
                          <a:cubicBezTo>
                            <a:pt x="443" y="13916"/>
                            <a:pt x="21317" y="0"/>
                            <a:pt x="45669" y="0"/>
                          </a:cubicBezTo>
                          <a:cubicBezTo>
                            <a:pt x="66542" y="0"/>
                            <a:pt x="83936" y="17394"/>
                            <a:pt x="83936" y="38268"/>
                          </a:cubicBezTo>
                          <a:close/>
                        </a:path>
                      </a:pathLst>
                    </a:custGeom>
                    <a:solidFill>
                      <a:srgbClr val="FCDEDE"/>
                    </a:solidFill>
                    <a:ln w="34755" cap="flat">
                      <a:noFill/>
                      <a:prstDash val="solid"/>
                      <a:miter/>
                    </a:ln>
                  </p:spPr>
                  <p:txBody>
                    <a:bodyPr rtlCol="0" anchor="ctr"/>
                    <a:lstStyle/>
                    <a:p>
                      <a:endParaRPr lang="en-US"/>
                    </a:p>
                  </p:txBody>
                </p:sp>
                <p:sp>
                  <p:nvSpPr>
                    <p:cNvPr id="1121" name="Freeform: Shape 1120">
                      <a:extLst>
                        <a:ext uri="{FF2B5EF4-FFF2-40B4-BE49-F238E27FC236}">
                          <a16:creationId xmlns:a16="http://schemas.microsoft.com/office/drawing/2014/main" xmlns="" id="{D15F8589-816C-423F-B173-8EC5BB50C280}"/>
                        </a:ext>
                      </a:extLst>
                    </p:cNvPr>
                    <p:cNvSpPr/>
                    <p:nvPr/>
                  </p:nvSpPr>
                  <p:spPr>
                    <a:xfrm>
                      <a:off x="4698722" y="8182280"/>
                      <a:ext cx="83936" cy="73056"/>
                    </a:xfrm>
                    <a:custGeom>
                      <a:avLst/>
                      <a:gdLst>
                        <a:gd name="connsiteX0" fmla="*/ 83936 w 83936"/>
                        <a:gd name="connsiteY0" fmla="*/ 38268 h 73056"/>
                        <a:gd name="connsiteX1" fmla="*/ 38711 w 83936"/>
                        <a:gd name="connsiteY1" fmla="*/ 73056 h 73056"/>
                        <a:gd name="connsiteX2" fmla="*/ 443 w 83936"/>
                        <a:gd name="connsiteY2" fmla="*/ 34789 h 73056"/>
                        <a:gd name="connsiteX3" fmla="*/ 45669 w 83936"/>
                        <a:gd name="connsiteY3" fmla="*/ 0 h 73056"/>
                        <a:gd name="connsiteX4" fmla="*/ 83936 w 83936"/>
                        <a:gd name="connsiteY4" fmla="*/ 38268 h 7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936" h="73056">
                          <a:moveTo>
                            <a:pt x="83936" y="38268"/>
                          </a:moveTo>
                          <a:cubicBezTo>
                            <a:pt x="83936" y="59141"/>
                            <a:pt x="63063" y="73056"/>
                            <a:pt x="38711" y="73056"/>
                          </a:cubicBezTo>
                          <a:cubicBezTo>
                            <a:pt x="14359" y="73056"/>
                            <a:pt x="-3036" y="52183"/>
                            <a:pt x="443" y="34789"/>
                          </a:cubicBezTo>
                          <a:cubicBezTo>
                            <a:pt x="443" y="13916"/>
                            <a:pt x="21317" y="0"/>
                            <a:pt x="45669" y="0"/>
                          </a:cubicBezTo>
                          <a:cubicBezTo>
                            <a:pt x="66542" y="0"/>
                            <a:pt x="83936" y="17394"/>
                            <a:pt x="83936" y="38268"/>
                          </a:cubicBezTo>
                          <a:close/>
                        </a:path>
                      </a:pathLst>
                    </a:custGeom>
                    <a:solidFill>
                      <a:srgbClr val="FCDDDD"/>
                    </a:solidFill>
                    <a:ln w="34755" cap="flat">
                      <a:noFill/>
                      <a:prstDash val="solid"/>
                      <a:miter/>
                    </a:ln>
                  </p:spPr>
                  <p:txBody>
                    <a:bodyPr rtlCol="0" anchor="ctr"/>
                    <a:lstStyle/>
                    <a:p>
                      <a:endParaRPr lang="en-US"/>
                    </a:p>
                  </p:txBody>
                </p:sp>
                <p:sp>
                  <p:nvSpPr>
                    <p:cNvPr id="1122" name="Freeform: Shape 1121">
                      <a:extLst>
                        <a:ext uri="{FF2B5EF4-FFF2-40B4-BE49-F238E27FC236}">
                          <a16:creationId xmlns:a16="http://schemas.microsoft.com/office/drawing/2014/main" xmlns="" id="{295DC7F0-5697-4D54-9EDF-A26DACFBE323}"/>
                        </a:ext>
                      </a:extLst>
                    </p:cNvPr>
                    <p:cNvSpPr/>
                    <p:nvPr/>
                  </p:nvSpPr>
                  <p:spPr>
                    <a:xfrm>
                      <a:off x="4702644" y="8182280"/>
                      <a:ext cx="80013" cy="73056"/>
                    </a:xfrm>
                    <a:custGeom>
                      <a:avLst/>
                      <a:gdLst>
                        <a:gd name="connsiteX0" fmla="*/ 80014 w 80013"/>
                        <a:gd name="connsiteY0" fmla="*/ 38268 h 73056"/>
                        <a:gd name="connsiteX1" fmla="*/ 38268 w 80013"/>
                        <a:gd name="connsiteY1" fmla="*/ 73056 h 73056"/>
                        <a:gd name="connsiteX2" fmla="*/ 0 w 80013"/>
                        <a:gd name="connsiteY2" fmla="*/ 34789 h 73056"/>
                        <a:gd name="connsiteX3" fmla="*/ 41746 w 80013"/>
                        <a:gd name="connsiteY3" fmla="*/ 0 h 73056"/>
                        <a:gd name="connsiteX4" fmla="*/ 80014 w 80013"/>
                        <a:gd name="connsiteY4" fmla="*/ 38268 h 7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13" h="73056">
                          <a:moveTo>
                            <a:pt x="80014" y="38268"/>
                          </a:moveTo>
                          <a:cubicBezTo>
                            <a:pt x="80014" y="59141"/>
                            <a:pt x="59141" y="73056"/>
                            <a:pt x="38268" y="73056"/>
                          </a:cubicBezTo>
                          <a:cubicBezTo>
                            <a:pt x="17394" y="73056"/>
                            <a:pt x="0" y="55662"/>
                            <a:pt x="0" y="34789"/>
                          </a:cubicBezTo>
                          <a:cubicBezTo>
                            <a:pt x="0" y="13916"/>
                            <a:pt x="20873" y="0"/>
                            <a:pt x="41746" y="0"/>
                          </a:cubicBezTo>
                          <a:cubicBezTo>
                            <a:pt x="62620" y="0"/>
                            <a:pt x="80014" y="17394"/>
                            <a:pt x="80014" y="38268"/>
                          </a:cubicBezTo>
                          <a:close/>
                        </a:path>
                      </a:pathLst>
                    </a:custGeom>
                    <a:solidFill>
                      <a:srgbClr val="FCDCDC"/>
                    </a:solidFill>
                    <a:ln w="34755" cap="flat">
                      <a:noFill/>
                      <a:prstDash val="solid"/>
                      <a:miter/>
                    </a:ln>
                  </p:spPr>
                  <p:txBody>
                    <a:bodyPr rtlCol="0" anchor="ctr"/>
                    <a:lstStyle/>
                    <a:p>
                      <a:endParaRPr lang="en-US"/>
                    </a:p>
                  </p:txBody>
                </p:sp>
                <p:sp>
                  <p:nvSpPr>
                    <p:cNvPr id="1123" name="Freeform: Shape 1122">
                      <a:extLst>
                        <a:ext uri="{FF2B5EF4-FFF2-40B4-BE49-F238E27FC236}">
                          <a16:creationId xmlns:a16="http://schemas.microsoft.com/office/drawing/2014/main" xmlns="" id="{6DD9767B-F540-4038-B95C-4156E4D2C276}"/>
                        </a:ext>
                      </a:extLst>
                    </p:cNvPr>
                    <p:cNvSpPr/>
                    <p:nvPr/>
                  </p:nvSpPr>
                  <p:spPr>
                    <a:xfrm>
                      <a:off x="4702644" y="8182280"/>
                      <a:ext cx="80013" cy="73056"/>
                    </a:xfrm>
                    <a:custGeom>
                      <a:avLst/>
                      <a:gdLst>
                        <a:gd name="connsiteX0" fmla="*/ 80014 w 80013"/>
                        <a:gd name="connsiteY0" fmla="*/ 38268 h 73056"/>
                        <a:gd name="connsiteX1" fmla="*/ 38268 w 80013"/>
                        <a:gd name="connsiteY1" fmla="*/ 73056 h 73056"/>
                        <a:gd name="connsiteX2" fmla="*/ 0 w 80013"/>
                        <a:gd name="connsiteY2" fmla="*/ 34789 h 73056"/>
                        <a:gd name="connsiteX3" fmla="*/ 41746 w 80013"/>
                        <a:gd name="connsiteY3" fmla="*/ 0 h 73056"/>
                        <a:gd name="connsiteX4" fmla="*/ 80014 w 80013"/>
                        <a:gd name="connsiteY4" fmla="*/ 38268 h 7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13" h="73056">
                          <a:moveTo>
                            <a:pt x="80014" y="38268"/>
                          </a:moveTo>
                          <a:cubicBezTo>
                            <a:pt x="80014" y="59141"/>
                            <a:pt x="59141" y="73056"/>
                            <a:pt x="38268" y="73056"/>
                          </a:cubicBezTo>
                          <a:cubicBezTo>
                            <a:pt x="17394" y="73056"/>
                            <a:pt x="0" y="55662"/>
                            <a:pt x="0" y="34789"/>
                          </a:cubicBezTo>
                          <a:cubicBezTo>
                            <a:pt x="0" y="13916"/>
                            <a:pt x="20873" y="0"/>
                            <a:pt x="41746" y="0"/>
                          </a:cubicBezTo>
                          <a:cubicBezTo>
                            <a:pt x="62620" y="0"/>
                            <a:pt x="80014" y="17394"/>
                            <a:pt x="80014" y="38268"/>
                          </a:cubicBezTo>
                          <a:close/>
                        </a:path>
                      </a:pathLst>
                    </a:custGeom>
                    <a:solidFill>
                      <a:srgbClr val="FCDBDB"/>
                    </a:solidFill>
                    <a:ln w="34755" cap="flat">
                      <a:noFill/>
                      <a:prstDash val="solid"/>
                      <a:miter/>
                    </a:ln>
                  </p:spPr>
                  <p:txBody>
                    <a:bodyPr rtlCol="0" anchor="ctr"/>
                    <a:lstStyle/>
                    <a:p>
                      <a:endParaRPr lang="en-US"/>
                    </a:p>
                  </p:txBody>
                </p:sp>
                <p:sp>
                  <p:nvSpPr>
                    <p:cNvPr id="1124" name="Freeform: Shape 1123">
                      <a:extLst>
                        <a:ext uri="{FF2B5EF4-FFF2-40B4-BE49-F238E27FC236}">
                          <a16:creationId xmlns:a16="http://schemas.microsoft.com/office/drawing/2014/main" xmlns="" id="{2A60795D-3ECE-4D9D-AD9C-2753B149DFCE}"/>
                        </a:ext>
                      </a:extLst>
                    </p:cNvPr>
                    <p:cNvSpPr/>
                    <p:nvPr/>
                  </p:nvSpPr>
                  <p:spPr>
                    <a:xfrm rot="240341">
                      <a:off x="4699370" y="8182323"/>
                      <a:ext cx="83496" cy="69580"/>
                    </a:xfrm>
                    <a:custGeom>
                      <a:avLst/>
                      <a:gdLst>
                        <a:gd name="connsiteX0" fmla="*/ 83496 w 83496"/>
                        <a:gd name="connsiteY0" fmla="*/ 34790 h 69580"/>
                        <a:gd name="connsiteX1" fmla="*/ 41748 w 83496"/>
                        <a:gd name="connsiteY1" fmla="*/ 69580 h 69580"/>
                        <a:gd name="connsiteX2" fmla="*/ 0 w 83496"/>
                        <a:gd name="connsiteY2" fmla="*/ 34790 h 69580"/>
                        <a:gd name="connsiteX3" fmla="*/ 41748 w 83496"/>
                        <a:gd name="connsiteY3" fmla="*/ 0 h 69580"/>
                        <a:gd name="connsiteX4" fmla="*/ 83496 w 83496"/>
                        <a:gd name="connsiteY4" fmla="*/ 34790 h 695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96" h="69580">
                          <a:moveTo>
                            <a:pt x="83496" y="34790"/>
                          </a:moveTo>
                          <a:cubicBezTo>
                            <a:pt x="83496" y="54004"/>
                            <a:pt x="64805" y="69580"/>
                            <a:pt x="41748" y="69580"/>
                          </a:cubicBezTo>
                          <a:cubicBezTo>
                            <a:pt x="18691" y="69580"/>
                            <a:pt x="0" y="54004"/>
                            <a:pt x="0" y="34790"/>
                          </a:cubicBezTo>
                          <a:cubicBezTo>
                            <a:pt x="0" y="15576"/>
                            <a:pt x="18692" y="0"/>
                            <a:pt x="41748" y="0"/>
                          </a:cubicBezTo>
                          <a:cubicBezTo>
                            <a:pt x="64805" y="0"/>
                            <a:pt x="83496" y="15576"/>
                            <a:pt x="83496" y="34790"/>
                          </a:cubicBezTo>
                          <a:close/>
                        </a:path>
                      </a:pathLst>
                    </a:custGeom>
                    <a:solidFill>
                      <a:srgbClr val="FCDADA"/>
                    </a:solidFill>
                    <a:ln w="34756" cap="flat">
                      <a:noFill/>
                      <a:prstDash val="solid"/>
                      <a:miter/>
                    </a:ln>
                  </p:spPr>
                  <p:txBody>
                    <a:bodyPr rtlCol="0" anchor="ctr"/>
                    <a:lstStyle/>
                    <a:p>
                      <a:endParaRPr lang="en-US"/>
                    </a:p>
                  </p:txBody>
                </p:sp>
                <p:sp>
                  <p:nvSpPr>
                    <p:cNvPr id="1125" name="Freeform: Shape 1124">
                      <a:extLst>
                        <a:ext uri="{FF2B5EF4-FFF2-40B4-BE49-F238E27FC236}">
                          <a16:creationId xmlns:a16="http://schemas.microsoft.com/office/drawing/2014/main" xmlns="" id="{F6E683A7-36E2-4C5D-83B7-8A895BB0B379}"/>
                        </a:ext>
                      </a:extLst>
                    </p:cNvPr>
                    <p:cNvSpPr/>
                    <p:nvPr/>
                  </p:nvSpPr>
                  <p:spPr>
                    <a:xfrm>
                      <a:off x="4702644" y="8181747"/>
                      <a:ext cx="80013" cy="70643"/>
                    </a:xfrm>
                    <a:custGeom>
                      <a:avLst/>
                      <a:gdLst>
                        <a:gd name="connsiteX0" fmla="*/ 80014 w 80013"/>
                        <a:gd name="connsiteY0" fmla="*/ 38800 h 70643"/>
                        <a:gd name="connsiteX1" fmla="*/ 38268 w 80013"/>
                        <a:gd name="connsiteY1" fmla="*/ 70110 h 70643"/>
                        <a:gd name="connsiteX2" fmla="*/ 0 w 80013"/>
                        <a:gd name="connsiteY2" fmla="*/ 31843 h 70643"/>
                        <a:gd name="connsiteX3" fmla="*/ 41746 w 80013"/>
                        <a:gd name="connsiteY3" fmla="*/ 533 h 70643"/>
                        <a:gd name="connsiteX4" fmla="*/ 80014 w 80013"/>
                        <a:gd name="connsiteY4" fmla="*/ 38800 h 70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13" h="70643">
                          <a:moveTo>
                            <a:pt x="80014" y="38800"/>
                          </a:moveTo>
                          <a:cubicBezTo>
                            <a:pt x="80014" y="59674"/>
                            <a:pt x="59141" y="73589"/>
                            <a:pt x="38268" y="70110"/>
                          </a:cubicBezTo>
                          <a:cubicBezTo>
                            <a:pt x="17394" y="70110"/>
                            <a:pt x="0" y="52716"/>
                            <a:pt x="0" y="31843"/>
                          </a:cubicBezTo>
                          <a:cubicBezTo>
                            <a:pt x="0" y="10969"/>
                            <a:pt x="20873" y="-2946"/>
                            <a:pt x="41746" y="533"/>
                          </a:cubicBezTo>
                          <a:cubicBezTo>
                            <a:pt x="62620" y="533"/>
                            <a:pt x="80014" y="17927"/>
                            <a:pt x="80014" y="38800"/>
                          </a:cubicBezTo>
                          <a:close/>
                        </a:path>
                      </a:pathLst>
                    </a:custGeom>
                    <a:solidFill>
                      <a:srgbClr val="FCD9D9"/>
                    </a:solidFill>
                    <a:ln w="34755" cap="flat">
                      <a:noFill/>
                      <a:prstDash val="solid"/>
                      <a:miter/>
                    </a:ln>
                  </p:spPr>
                  <p:txBody>
                    <a:bodyPr rtlCol="0" anchor="ctr"/>
                    <a:lstStyle/>
                    <a:p>
                      <a:endParaRPr lang="en-US"/>
                    </a:p>
                  </p:txBody>
                </p:sp>
                <p:sp>
                  <p:nvSpPr>
                    <p:cNvPr id="1126" name="Freeform: Shape 1125">
                      <a:extLst>
                        <a:ext uri="{FF2B5EF4-FFF2-40B4-BE49-F238E27FC236}">
                          <a16:creationId xmlns:a16="http://schemas.microsoft.com/office/drawing/2014/main" xmlns="" id="{77E7B9BD-723C-4144-BFF6-213CDD27502F}"/>
                        </a:ext>
                      </a:extLst>
                    </p:cNvPr>
                    <p:cNvSpPr/>
                    <p:nvPr/>
                  </p:nvSpPr>
                  <p:spPr>
                    <a:xfrm>
                      <a:off x="4699165" y="8181747"/>
                      <a:ext cx="80457" cy="70643"/>
                    </a:xfrm>
                    <a:custGeom>
                      <a:avLst/>
                      <a:gdLst>
                        <a:gd name="connsiteX0" fmla="*/ 80014 w 80457"/>
                        <a:gd name="connsiteY0" fmla="*/ 38800 h 70643"/>
                        <a:gd name="connsiteX1" fmla="*/ 38268 w 80457"/>
                        <a:gd name="connsiteY1" fmla="*/ 70110 h 70643"/>
                        <a:gd name="connsiteX2" fmla="*/ 0 w 80457"/>
                        <a:gd name="connsiteY2" fmla="*/ 31843 h 70643"/>
                        <a:gd name="connsiteX3" fmla="*/ 41746 w 80457"/>
                        <a:gd name="connsiteY3" fmla="*/ 533 h 70643"/>
                        <a:gd name="connsiteX4" fmla="*/ 80014 w 80457"/>
                        <a:gd name="connsiteY4" fmla="*/ 38800 h 70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457" h="70643">
                          <a:moveTo>
                            <a:pt x="80014" y="38800"/>
                          </a:moveTo>
                          <a:cubicBezTo>
                            <a:pt x="80014" y="59674"/>
                            <a:pt x="59141" y="73589"/>
                            <a:pt x="38268" y="70110"/>
                          </a:cubicBezTo>
                          <a:cubicBezTo>
                            <a:pt x="17394" y="70110"/>
                            <a:pt x="0" y="52716"/>
                            <a:pt x="0" y="31843"/>
                          </a:cubicBezTo>
                          <a:cubicBezTo>
                            <a:pt x="0" y="10969"/>
                            <a:pt x="20873" y="-2946"/>
                            <a:pt x="41746" y="533"/>
                          </a:cubicBezTo>
                          <a:cubicBezTo>
                            <a:pt x="66098" y="533"/>
                            <a:pt x="83493" y="17927"/>
                            <a:pt x="80014" y="38800"/>
                          </a:cubicBezTo>
                          <a:close/>
                        </a:path>
                      </a:pathLst>
                    </a:custGeom>
                    <a:solidFill>
                      <a:srgbClr val="FCD8D8"/>
                    </a:solidFill>
                    <a:ln w="34755" cap="flat">
                      <a:noFill/>
                      <a:prstDash val="solid"/>
                      <a:miter/>
                    </a:ln>
                  </p:spPr>
                  <p:txBody>
                    <a:bodyPr rtlCol="0" anchor="ctr"/>
                    <a:lstStyle/>
                    <a:p>
                      <a:endParaRPr lang="en-US"/>
                    </a:p>
                  </p:txBody>
                </p:sp>
                <p:sp>
                  <p:nvSpPr>
                    <p:cNvPr id="1127" name="Freeform: Shape 1126">
                      <a:extLst>
                        <a:ext uri="{FF2B5EF4-FFF2-40B4-BE49-F238E27FC236}">
                          <a16:creationId xmlns:a16="http://schemas.microsoft.com/office/drawing/2014/main" xmlns="" id="{22071EA1-4101-43CF-AC9F-ED78A63385F2}"/>
                        </a:ext>
                      </a:extLst>
                    </p:cNvPr>
                    <p:cNvSpPr/>
                    <p:nvPr/>
                  </p:nvSpPr>
                  <p:spPr>
                    <a:xfrm>
                      <a:off x="4699165" y="8181747"/>
                      <a:ext cx="80457" cy="70643"/>
                    </a:xfrm>
                    <a:custGeom>
                      <a:avLst/>
                      <a:gdLst>
                        <a:gd name="connsiteX0" fmla="*/ 80014 w 80457"/>
                        <a:gd name="connsiteY0" fmla="*/ 38800 h 70643"/>
                        <a:gd name="connsiteX1" fmla="*/ 38268 w 80457"/>
                        <a:gd name="connsiteY1" fmla="*/ 70110 h 70643"/>
                        <a:gd name="connsiteX2" fmla="*/ 0 w 80457"/>
                        <a:gd name="connsiteY2" fmla="*/ 31843 h 70643"/>
                        <a:gd name="connsiteX3" fmla="*/ 41746 w 80457"/>
                        <a:gd name="connsiteY3" fmla="*/ 533 h 70643"/>
                        <a:gd name="connsiteX4" fmla="*/ 80014 w 80457"/>
                        <a:gd name="connsiteY4" fmla="*/ 38800 h 70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457" h="70643">
                          <a:moveTo>
                            <a:pt x="80014" y="38800"/>
                          </a:moveTo>
                          <a:cubicBezTo>
                            <a:pt x="80014" y="59674"/>
                            <a:pt x="59141" y="73589"/>
                            <a:pt x="38268" y="70110"/>
                          </a:cubicBezTo>
                          <a:cubicBezTo>
                            <a:pt x="17394" y="70110"/>
                            <a:pt x="0" y="52716"/>
                            <a:pt x="0" y="31843"/>
                          </a:cubicBezTo>
                          <a:cubicBezTo>
                            <a:pt x="0" y="10969"/>
                            <a:pt x="20873" y="-2946"/>
                            <a:pt x="41746" y="533"/>
                          </a:cubicBezTo>
                          <a:cubicBezTo>
                            <a:pt x="66098" y="533"/>
                            <a:pt x="83493" y="17927"/>
                            <a:pt x="80014" y="38800"/>
                          </a:cubicBezTo>
                          <a:close/>
                        </a:path>
                      </a:pathLst>
                    </a:custGeom>
                    <a:solidFill>
                      <a:srgbClr val="FCD7D7"/>
                    </a:solidFill>
                    <a:ln w="34755" cap="flat">
                      <a:noFill/>
                      <a:prstDash val="solid"/>
                      <a:miter/>
                    </a:ln>
                  </p:spPr>
                  <p:txBody>
                    <a:bodyPr rtlCol="0" anchor="ctr"/>
                    <a:lstStyle/>
                    <a:p>
                      <a:endParaRPr lang="en-US"/>
                    </a:p>
                  </p:txBody>
                </p:sp>
                <p:sp>
                  <p:nvSpPr>
                    <p:cNvPr id="1128" name="Freeform: Shape 1127">
                      <a:extLst>
                        <a:ext uri="{FF2B5EF4-FFF2-40B4-BE49-F238E27FC236}">
                          <a16:creationId xmlns:a16="http://schemas.microsoft.com/office/drawing/2014/main" xmlns="" id="{AC07E4EB-2CA2-489C-9BAD-52FE77377856}"/>
                        </a:ext>
                      </a:extLst>
                    </p:cNvPr>
                    <p:cNvSpPr/>
                    <p:nvPr/>
                  </p:nvSpPr>
                  <p:spPr>
                    <a:xfrm>
                      <a:off x="4699165" y="8181747"/>
                      <a:ext cx="80457" cy="70558"/>
                    </a:xfrm>
                    <a:custGeom>
                      <a:avLst/>
                      <a:gdLst>
                        <a:gd name="connsiteX0" fmla="*/ 80014 w 80457"/>
                        <a:gd name="connsiteY0" fmla="*/ 38800 h 70558"/>
                        <a:gd name="connsiteX1" fmla="*/ 38268 w 80457"/>
                        <a:gd name="connsiteY1" fmla="*/ 70110 h 70558"/>
                        <a:gd name="connsiteX2" fmla="*/ 0 w 80457"/>
                        <a:gd name="connsiteY2" fmla="*/ 31843 h 70558"/>
                        <a:gd name="connsiteX3" fmla="*/ 41746 w 80457"/>
                        <a:gd name="connsiteY3" fmla="*/ 533 h 70558"/>
                        <a:gd name="connsiteX4" fmla="*/ 80014 w 80457"/>
                        <a:gd name="connsiteY4" fmla="*/ 38800 h 70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457" h="70558">
                          <a:moveTo>
                            <a:pt x="80014" y="38800"/>
                          </a:moveTo>
                          <a:cubicBezTo>
                            <a:pt x="80014" y="56195"/>
                            <a:pt x="59141" y="73589"/>
                            <a:pt x="38268" y="70110"/>
                          </a:cubicBezTo>
                          <a:cubicBezTo>
                            <a:pt x="17394" y="70110"/>
                            <a:pt x="0" y="52716"/>
                            <a:pt x="0" y="31843"/>
                          </a:cubicBezTo>
                          <a:cubicBezTo>
                            <a:pt x="0" y="10969"/>
                            <a:pt x="20873" y="-2946"/>
                            <a:pt x="41746" y="533"/>
                          </a:cubicBezTo>
                          <a:cubicBezTo>
                            <a:pt x="66098" y="4012"/>
                            <a:pt x="83493" y="17927"/>
                            <a:pt x="80014" y="38800"/>
                          </a:cubicBezTo>
                          <a:close/>
                        </a:path>
                      </a:pathLst>
                    </a:custGeom>
                    <a:solidFill>
                      <a:srgbClr val="FCD6D6"/>
                    </a:solidFill>
                    <a:ln w="34755" cap="flat">
                      <a:noFill/>
                      <a:prstDash val="solid"/>
                      <a:miter/>
                    </a:ln>
                  </p:spPr>
                  <p:txBody>
                    <a:bodyPr rtlCol="0" anchor="ctr"/>
                    <a:lstStyle/>
                    <a:p>
                      <a:endParaRPr lang="en-US"/>
                    </a:p>
                  </p:txBody>
                </p:sp>
                <p:sp>
                  <p:nvSpPr>
                    <p:cNvPr id="1129" name="Freeform: Shape 1128">
                      <a:extLst>
                        <a:ext uri="{FF2B5EF4-FFF2-40B4-BE49-F238E27FC236}">
                          <a16:creationId xmlns:a16="http://schemas.microsoft.com/office/drawing/2014/main" xmlns="" id="{BAF93B68-0A99-4261-921B-D68225E4809B}"/>
                        </a:ext>
                      </a:extLst>
                    </p:cNvPr>
                    <p:cNvSpPr/>
                    <p:nvPr/>
                  </p:nvSpPr>
                  <p:spPr>
                    <a:xfrm>
                      <a:off x="4702198" y="8181832"/>
                      <a:ext cx="77426" cy="70473"/>
                    </a:xfrm>
                    <a:custGeom>
                      <a:avLst/>
                      <a:gdLst>
                        <a:gd name="connsiteX0" fmla="*/ 76981 w 77426"/>
                        <a:gd name="connsiteY0" fmla="*/ 38715 h 70473"/>
                        <a:gd name="connsiteX1" fmla="*/ 35234 w 77426"/>
                        <a:gd name="connsiteY1" fmla="*/ 70025 h 70473"/>
                        <a:gd name="connsiteX2" fmla="*/ 445 w 77426"/>
                        <a:gd name="connsiteY2" fmla="*/ 31758 h 70473"/>
                        <a:gd name="connsiteX3" fmla="*/ 42192 w 77426"/>
                        <a:gd name="connsiteY3" fmla="*/ 448 h 70473"/>
                        <a:gd name="connsiteX4" fmla="*/ 76981 w 77426"/>
                        <a:gd name="connsiteY4" fmla="*/ 38715 h 70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26" h="70473">
                          <a:moveTo>
                            <a:pt x="76981" y="38715"/>
                          </a:moveTo>
                          <a:cubicBezTo>
                            <a:pt x="76981" y="56110"/>
                            <a:pt x="56107" y="73504"/>
                            <a:pt x="35234" y="70025"/>
                          </a:cubicBezTo>
                          <a:cubicBezTo>
                            <a:pt x="14361" y="70025"/>
                            <a:pt x="-3033" y="52631"/>
                            <a:pt x="445" y="31758"/>
                          </a:cubicBezTo>
                          <a:cubicBezTo>
                            <a:pt x="445" y="14363"/>
                            <a:pt x="21319" y="-3031"/>
                            <a:pt x="42192" y="448"/>
                          </a:cubicBezTo>
                          <a:cubicBezTo>
                            <a:pt x="63065" y="3927"/>
                            <a:pt x="80459" y="17842"/>
                            <a:pt x="76981" y="38715"/>
                          </a:cubicBezTo>
                          <a:close/>
                        </a:path>
                      </a:pathLst>
                    </a:custGeom>
                    <a:solidFill>
                      <a:srgbClr val="FCD5D5"/>
                    </a:solidFill>
                    <a:ln w="34755" cap="flat">
                      <a:noFill/>
                      <a:prstDash val="solid"/>
                      <a:miter/>
                    </a:ln>
                  </p:spPr>
                  <p:txBody>
                    <a:bodyPr rtlCol="0" anchor="ctr"/>
                    <a:lstStyle/>
                    <a:p>
                      <a:endParaRPr lang="en-US"/>
                    </a:p>
                  </p:txBody>
                </p:sp>
                <p:sp>
                  <p:nvSpPr>
                    <p:cNvPr id="1130" name="Freeform: Shape 1129">
                      <a:extLst>
                        <a:ext uri="{FF2B5EF4-FFF2-40B4-BE49-F238E27FC236}">
                          <a16:creationId xmlns:a16="http://schemas.microsoft.com/office/drawing/2014/main" xmlns="" id="{6EAFD340-F47E-44CD-9AE3-613D2FD5C33A}"/>
                        </a:ext>
                      </a:extLst>
                    </p:cNvPr>
                    <p:cNvSpPr/>
                    <p:nvPr/>
                  </p:nvSpPr>
                  <p:spPr>
                    <a:xfrm>
                      <a:off x="4702198" y="8182280"/>
                      <a:ext cx="76980" cy="69577"/>
                    </a:xfrm>
                    <a:custGeom>
                      <a:avLst/>
                      <a:gdLst>
                        <a:gd name="connsiteX0" fmla="*/ 76981 w 76980"/>
                        <a:gd name="connsiteY0" fmla="*/ 38268 h 69577"/>
                        <a:gd name="connsiteX1" fmla="*/ 35234 w 76980"/>
                        <a:gd name="connsiteY1" fmla="*/ 69578 h 69577"/>
                        <a:gd name="connsiteX2" fmla="*/ 445 w 76980"/>
                        <a:gd name="connsiteY2" fmla="*/ 31310 h 69577"/>
                        <a:gd name="connsiteX3" fmla="*/ 42192 w 76980"/>
                        <a:gd name="connsiteY3" fmla="*/ 0 h 69577"/>
                        <a:gd name="connsiteX4" fmla="*/ 76981 w 76980"/>
                        <a:gd name="connsiteY4" fmla="*/ 38268 h 69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980" h="69577">
                          <a:moveTo>
                            <a:pt x="76981" y="38268"/>
                          </a:moveTo>
                          <a:cubicBezTo>
                            <a:pt x="76981" y="55662"/>
                            <a:pt x="56107" y="69578"/>
                            <a:pt x="35234" y="69578"/>
                          </a:cubicBezTo>
                          <a:cubicBezTo>
                            <a:pt x="14361" y="69578"/>
                            <a:pt x="-3033" y="52183"/>
                            <a:pt x="445" y="31310"/>
                          </a:cubicBezTo>
                          <a:cubicBezTo>
                            <a:pt x="445" y="13916"/>
                            <a:pt x="21319" y="0"/>
                            <a:pt x="42192" y="0"/>
                          </a:cubicBezTo>
                          <a:cubicBezTo>
                            <a:pt x="63065" y="3479"/>
                            <a:pt x="76981" y="17394"/>
                            <a:pt x="76981" y="38268"/>
                          </a:cubicBezTo>
                          <a:close/>
                        </a:path>
                      </a:pathLst>
                    </a:custGeom>
                    <a:solidFill>
                      <a:srgbClr val="FCD4D4"/>
                    </a:solidFill>
                    <a:ln w="34755" cap="flat">
                      <a:noFill/>
                      <a:prstDash val="solid"/>
                      <a:miter/>
                    </a:ln>
                  </p:spPr>
                  <p:txBody>
                    <a:bodyPr rtlCol="0" anchor="ctr"/>
                    <a:lstStyle/>
                    <a:p>
                      <a:endParaRPr lang="en-US"/>
                    </a:p>
                  </p:txBody>
                </p:sp>
                <p:sp>
                  <p:nvSpPr>
                    <p:cNvPr id="1131" name="Freeform: Shape 1130">
                      <a:extLst>
                        <a:ext uri="{FF2B5EF4-FFF2-40B4-BE49-F238E27FC236}">
                          <a16:creationId xmlns:a16="http://schemas.microsoft.com/office/drawing/2014/main" xmlns="" id="{325D8EDC-5DE5-432F-B73F-8E8465511243}"/>
                        </a:ext>
                      </a:extLst>
                    </p:cNvPr>
                    <p:cNvSpPr/>
                    <p:nvPr/>
                  </p:nvSpPr>
                  <p:spPr>
                    <a:xfrm>
                      <a:off x="4702198" y="8185759"/>
                      <a:ext cx="76980" cy="66098"/>
                    </a:xfrm>
                    <a:custGeom>
                      <a:avLst/>
                      <a:gdLst>
                        <a:gd name="connsiteX0" fmla="*/ 76981 w 76980"/>
                        <a:gd name="connsiteY0" fmla="*/ 34789 h 66098"/>
                        <a:gd name="connsiteX1" fmla="*/ 35234 w 76980"/>
                        <a:gd name="connsiteY1" fmla="*/ 66099 h 66098"/>
                        <a:gd name="connsiteX2" fmla="*/ 445 w 76980"/>
                        <a:gd name="connsiteY2" fmla="*/ 31310 h 66098"/>
                        <a:gd name="connsiteX3" fmla="*/ 42192 w 76980"/>
                        <a:gd name="connsiteY3" fmla="*/ 0 h 66098"/>
                        <a:gd name="connsiteX4" fmla="*/ 76981 w 76980"/>
                        <a:gd name="connsiteY4" fmla="*/ 34789 h 66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980" h="66098">
                          <a:moveTo>
                            <a:pt x="76981" y="34789"/>
                          </a:moveTo>
                          <a:cubicBezTo>
                            <a:pt x="76981" y="52183"/>
                            <a:pt x="56107" y="66099"/>
                            <a:pt x="35234" y="66099"/>
                          </a:cubicBezTo>
                          <a:cubicBezTo>
                            <a:pt x="14361" y="66099"/>
                            <a:pt x="-3033" y="48704"/>
                            <a:pt x="445" y="31310"/>
                          </a:cubicBezTo>
                          <a:cubicBezTo>
                            <a:pt x="445" y="13916"/>
                            <a:pt x="21319" y="0"/>
                            <a:pt x="42192" y="0"/>
                          </a:cubicBezTo>
                          <a:cubicBezTo>
                            <a:pt x="63065" y="0"/>
                            <a:pt x="76981" y="17394"/>
                            <a:pt x="76981" y="34789"/>
                          </a:cubicBezTo>
                          <a:close/>
                        </a:path>
                      </a:pathLst>
                    </a:custGeom>
                    <a:solidFill>
                      <a:srgbClr val="FCD3D3"/>
                    </a:solidFill>
                    <a:ln w="34755" cap="flat">
                      <a:noFill/>
                      <a:prstDash val="solid"/>
                      <a:miter/>
                    </a:ln>
                  </p:spPr>
                  <p:txBody>
                    <a:bodyPr rtlCol="0" anchor="ctr"/>
                    <a:lstStyle/>
                    <a:p>
                      <a:endParaRPr lang="en-US"/>
                    </a:p>
                  </p:txBody>
                </p:sp>
                <p:sp>
                  <p:nvSpPr>
                    <p:cNvPr id="1132" name="Freeform: Shape 1131">
                      <a:extLst>
                        <a:ext uri="{FF2B5EF4-FFF2-40B4-BE49-F238E27FC236}">
                          <a16:creationId xmlns:a16="http://schemas.microsoft.com/office/drawing/2014/main" xmlns="" id="{6C8A6CC6-48EC-4C2E-BEE3-BFF2B487B7A0}"/>
                        </a:ext>
                      </a:extLst>
                    </p:cNvPr>
                    <p:cNvSpPr/>
                    <p:nvPr/>
                  </p:nvSpPr>
                  <p:spPr>
                    <a:xfrm>
                      <a:off x="4705677" y="8185759"/>
                      <a:ext cx="73501" cy="66098"/>
                    </a:xfrm>
                    <a:custGeom>
                      <a:avLst/>
                      <a:gdLst>
                        <a:gd name="connsiteX0" fmla="*/ 73502 w 73501"/>
                        <a:gd name="connsiteY0" fmla="*/ 34789 h 66098"/>
                        <a:gd name="connsiteX1" fmla="*/ 35234 w 73501"/>
                        <a:gd name="connsiteY1" fmla="*/ 66099 h 66098"/>
                        <a:gd name="connsiteX2" fmla="*/ 445 w 73501"/>
                        <a:gd name="connsiteY2" fmla="*/ 31310 h 66098"/>
                        <a:gd name="connsiteX3" fmla="*/ 42192 w 73501"/>
                        <a:gd name="connsiteY3" fmla="*/ 0 h 66098"/>
                        <a:gd name="connsiteX4" fmla="*/ 73502 w 73501"/>
                        <a:gd name="connsiteY4" fmla="*/ 34789 h 66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501" h="66098">
                          <a:moveTo>
                            <a:pt x="73502" y="34789"/>
                          </a:moveTo>
                          <a:cubicBezTo>
                            <a:pt x="73502" y="52183"/>
                            <a:pt x="52629" y="66099"/>
                            <a:pt x="35234" y="66099"/>
                          </a:cubicBezTo>
                          <a:cubicBezTo>
                            <a:pt x="14361" y="66099"/>
                            <a:pt x="-3033" y="48704"/>
                            <a:pt x="445" y="31310"/>
                          </a:cubicBezTo>
                          <a:cubicBezTo>
                            <a:pt x="445" y="13916"/>
                            <a:pt x="21319" y="0"/>
                            <a:pt x="42192" y="0"/>
                          </a:cubicBezTo>
                          <a:cubicBezTo>
                            <a:pt x="59586" y="0"/>
                            <a:pt x="73502" y="17394"/>
                            <a:pt x="73502" y="34789"/>
                          </a:cubicBezTo>
                          <a:close/>
                        </a:path>
                      </a:pathLst>
                    </a:custGeom>
                    <a:solidFill>
                      <a:srgbClr val="FCD2D2"/>
                    </a:solidFill>
                    <a:ln w="34755" cap="flat">
                      <a:noFill/>
                      <a:prstDash val="solid"/>
                      <a:miter/>
                    </a:ln>
                  </p:spPr>
                  <p:txBody>
                    <a:bodyPr rtlCol="0" anchor="ctr"/>
                    <a:lstStyle/>
                    <a:p>
                      <a:endParaRPr lang="en-US"/>
                    </a:p>
                  </p:txBody>
                </p:sp>
                <p:sp>
                  <p:nvSpPr>
                    <p:cNvPr id="1133" name="Freeform: Shape 1132">
                      <a:extLst>
                        <a:ext uri="{FF2B5EF4-FFF2-40B4-BE49-F238E27FC236}">
                          <a16:creationId xmlns:a16="http://schemas.microsoft.com/office/drawing/2014/main" xmlns="" id="{1A80BD33-2164-467F-A8E5-99E39F6C23B3}"/>
                        </a:ext>
                      </a:extLst>
                    </p:cNvPr>
                    <p:cNvSpPr/>
                    <p:nvPr/>
                  </p:nvSpPr>
                  <p:spPr>
                    <a:xfrm>
                      <a:off x="4706123" y="8185759"/>
                      <a:ext cx="73056" cy="66098"/>
                    </a:xfrm>
                    <a:custGeom>
                      <a:avLst/>
                      <a:gdLst>
                        <a:gd name="connsiteX0" fmla="*/ 73056 w 73056"/>
                        <a:gd name="connsiteY0" fmla="*/ 34789 h 66098"/>
                        <a:gd name="connsiteX1" fmla="*/ 34789 w 73056"/>
                        <a:gd name="connsiteY1" fmla="*/ 66099 h 66098"/>
                        <a:gd name="connsiteX2" fmla="*/ 0 w 73056"/>
                        <a:gd name="connsiteY2" fmla="*/ 31310 h 66098"/>
                        <a:gd name="connsiteX3" fmla="*/ 38268 w 73056"/>
                        <a:gd name="connsiteY3" fmla="*/ 0 h 66098"/>
                        <a:gd name="connsiteX4" fmla="*/ 73056 w 73056"/>
                        <a:gd name="connsiteY4" fmla="*/ 34789 h 66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056" h="66098">
                          <a:moveTo>
                            <a:pt x="73056" y="34789"/>
                          </a:moveTo>
                          <a:cubicBezTo>
                            <a:pt x="73056" y="52183"/>
                            <a:pt x="55662" y="66099"/>
                            <a:pt x="34789" y="66099"/>
                          </a:cubicBezTo>
                          <a:cubicBezTo>
                            <a:pt x="13916" y="66099"/>
                            <a:pt x="0" y="48704"/>
                            <a:pt x="0" y="31310"/>
                          </a:cubicBezTo>
                          <a:cubicBezTo>
                            <a:pt x="0" y="13916"/>
                            <a:pt x="17394" y="0"/>
                            <a:pt x="38268" y="0"/>
                          </a:cubicBezTo>
                          <a:cubicBezTo>
                            <a:pt x="59141" y="0"/>
                            <a:pt x="73056" y="17394"/>
                            <a:pt x="73056" y="34789"/>
                          </a:cubicBezTo>
                          <a:close/>
                        </a:path>
                      </a:pathLst>
                    </a:custGeom>
                    <a:solidFill>
                      <a:srgbClr val="FCD1D1"/>
                    </a:solidFill>
                    <a:ln w="34755" cap="flat">
                      <a:noFill/>
                      <a:prstDash val="solid"/>
                      <a:miter/>
                    </a:ln>
                  </p:spPr>
                  <p:txBody>
                    <a:bodyPr rtlCol="0" anchor="ctr"/>
                    <a:lstStyle/>
                    <a:p>
                      <a:endParaRPr lang="en-US"/>
                    </a:p>
                  </p:txBody>
                </p:sp>
                <p:sp>
                  <p:nvSpPr>
                    <p:cNvPr id="1134" name="Freeform: Shape 1133">
                      <a:extLst>
                        <a:ext uri="{FF2B5EF4-FFF2-40B4-BE49-F238E27FC236}">
                          <a16:creationId xmlns:a16="http://schemas.microsoft.com/office/drawing/2014/main" xmlns="" id="{0D4152A8-0712-40B4-AD6E-F8324E1D0031}"/>
                        </a:ext>
                      </a:extLst>
                    </p:cNvPr>
                    <p:cNvSpPr/>
                    <p:nvPr/>
                  </p:nvSpPr>
                  <p:spPr>
                    <a:xfrm rot="236845">
                      <a:off x="4702562" y="8182225"/>
                      <a:ext cx="76533" cy="69575"/>
                    </a:xfrm>
                    <a:custGeom>
                      <a:avLst/>
                      <a:gdLst>
                        <a:gd name="connsiteX0" fmla="*/ 76533 w 76533"/>
                        <a:gd name="connsiteY0" fmla="*/ 34788 h 69575"/>
                        <a:gd name="connsiteX1" fmla="*/ 38267 w 76533"/>
                        <a:gd name="connsiteY1" fmla="*/ 69576 h 69575"/>
                        <a:gd name="connsiteX2" fmla="*/ 0 w 76533"/>
                        <a:gd name="connsiteY2" fmla="*/ 34788 h 69575"/>
                        <a:gd name="connsiteX3" fmla="*/ 38267 w 76533"/>
                        <a:gd name="connsiteY3" fmla="*/ 0 h 69575"/>
                        <a:gd name="connsiteX4" fmla="*/ 76533 w 76533"/>
                        <a:gd name="connsiteY4" fmla="*/ 34788 h 69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33" h="69575">
                          <a:moveTo>
                            <a:pt x="76533" y="34788"/>
                          </a:moveTo>
                          <a:cubicBezTo>
                            <a:pt x="76533" y="54001"/>
                            <a:pt x="59401" y="69576"/>
                            <a:pt x="38267" y="69576"/>
                          </a:cubicBezTo>
                          <a:cubicBezTo>
                            <a:pt x="17133" y="69576"/>
                            <a:pt x="0" y="54001"/>
                            <a:pt x="0" y="34788"/>
                          </a:cubicBezTo>
                          <a:cubicBezTo>
                            <a:pt x="0" y="15575"/>
                            <a:pt x="17133" y="0"/>
                            <a:pt x="38267" y="0"/>
                          </a:cubicBezTo>
                          <a:cubicBezTo>
                            <a:pt x="59401" y="0"/>
                            <a:pt x="76533" y="15575"/>
                            <a:pt x="76533" y="34788"/>
                          </a:cubicBezTo>
                          <a:close/>
                        </a:path>
                      </a:pathLst>
                    </a:custGeom>
                    <a:solidFill>
                      <a:srgbClr val="FBCFCF"/>
                    </a:solidFill>
                    <a:ln w="34754" cap="flat">
                      <a:noFill/>
                      <a:prstDash val="solid"/>
                      <a:miter/>
                    </a:ln>
                  </p:spPr>
                  <p:txBody>
                    <a:bodyPr rtlCol="0" anchor="ctr"/>
                    <a:lstStyle/>
                    <a:p>
                      <a:endParaRPr lang="en-US"/>
                    </a:p>
                  </p:txBody>
                </p:sp>
                <p:sp>
                  <p:nvSpPr>
                    <p:cNvPr id="1135" name="Freeform: Shape 1134">
                      <a:extLst>
                        <a:ext uri="{FF2B5EF4-FFF2-40B4-BE49-F238E27FC236}">
                          <a16:creationId xmlns:a16="http://schemas.microsoft.com/office/drawing/2014/main" xmlns="" id="{ABD13E70-461A-4A97-A2F8-2C33509FE698}"/>
                        </a:ext>
                      </a:extLst>
                    </p:cNvPr>
                    <p:cNvSpPr/>
                    <p:nvPr/>
                  </p:nvSpPr>
                  <p:spPr>
                    <a:xfrm>
                      <a:off x="4706123" y="8185759"/>
                      <a:ext cx="73056" cy="66098"/>
                    </a:xfrm>
                    <a:custGeom>
                      <a:avLst/>
                      <a:gdLst>
                        <a:gd name="connsiteX0" fmla="*/ 73056 w 73056"/>
                        <a:gd name="connsiteY0" fmla="*/ 34789 h 66098"/>
                        <a:gd name="connsiteX1" fmla="*/ 34789 w 73056"/>
                        <a:gd name="connsiteY1" fmla="*/ 66099 h 66098"/>
                        <a:gd name="connsiteX2" fmla="*/ 0 w 73056"/>
                        <a:gd name="connsiteY2" fmla="*/ 31310 h 66098"/>
                        <a:gd name="connsiteX3" fmla="*/ 38268 w 73056"/>
                        <a:gd name="connsiteY3" fmla="*/ 0 h 66098"/>
                        <a:gd name="connsiteX4" fmla="*/ 73056 w 73056"/>
                        <a:gd name="connsiteY4" fmla="*/ 34789 h 66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056" h="66098">
                          <a:moveTo>
                            <a:pt x="73056" y="34789"/>
                          </a:moveTo>
                          <a:cubicBezTo>
                            <a:pt x="73056" y="52183"/>
                            <a:pt x="55662" y="66099"/>
                            <a:pt x="34789" y="66099"/>
                          </a:cubicBezTo>
                          <a:cubicBezTo>
                            <a:pt x="13916" y="66099"/>
                            <a:pt x="0" y="48704"/>
                            <a:pt x="0" y="31310"/>
                          </a:cubicBezTo>
                          <a:cubicBezTo>
                            <a:pt x="0" y="13916"/>
                            <a:pt x="17394" y="0"/>
                            <a:pt x="38268" y="0"/>
                          </a:cubicBezTo>
                          <a:cubicBezTo>
                            <a:pt x="59141" y="0"/>
                            <a:pt x="73056" y="17394"/>
                            <a:pt x="73056" y="34789"/>
                          </a:cubicBezTo>
                          <a:close/>
                        </a:path>
                      </a:pathLst>
                    </a:custGeom>
                    <a:solidFill>
                      <a:srgbClr val="FBCECE"/>
                    </a:solidFill>
                    <a:ln w="34755" cap="flat">
                      <a:noFill/>
                      <a:prstDash val="solid"/>
                      <a:miter/>
                    </a:ln>
                  </p:spPr>
                  <p:txBody>
                    <a:bodyPr rtlCol="0" anchor="ctr"/>
                    <a:lstStyle/>
                    <a:p>
                      <a:endParaRPr lang="en-US"/>
                    </a:p>
                  </p:txBody>
                </p:sp>
                <p:sp>
                  <p:nvSpPr>
                    <p:cNvPr id="1136" name="Freeform: Shape 1135">
                      <a:extLst>
                        <a:ext uri="{FF2B5EF4-FFF2-40B4-BE49-F238E27FC236}">
                          <a16:creationId xmlns:a16="http://schemas.microsoft.com/office/drawing/2014/main" xmlns="" id="{9AB18CBE-5681-41C8-9FC3-BC08FEEA908B}"/>
                        </a:ext>
                      </a:extLst>
                    </p:cNvPr>
                    <p:cNvSpPr/>
                    <p:nvPr/>
                  </p:nvSpPr>
                  <p:spPr>
                    <a:xfrm>
                      <a:off x="4706123" y="8185759"/>
                      <a:ext cx="73056" cy="66098"/>
                    </a:xfrm>
                    <a:custGeom>
                      <a:avLst/>
                      <a:gdLst>
                        <a:gd name="connsiteX0" fmla="*/ 73056 w 73056"/>
                        <a:gd name="connsiteY0" fmla="*/ 34789 h 66098"/>
                        <a:gd name="connsiteX1" fmla="*/ 34789 w 73056"/>
                        <a:gd name="connsiteY1" fmla="*/ 66099 h 66098"/>
                        <a:gd name="connsiteX2" fmla="*/ 0 w 73056"/>
                        <a:gd name="connsiteY2" fmla="*/ 31310 h 66098"/>
                        <a:gd name="connsiteX3" fmla="*/ 38268 w 73056"/>
                        <a:gd name="connsiteY3" fmla="*/ 0 h 66098"/>
                        <a:gd name="connsiteX4" fmla="*/ 73056 w 73056"/>
                        <a:gd name="connsiteY4" fmla="*/ 34789 h 66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056" h="66098">
                          <a:moveTo>
                            <a:pt x="73056" y="34789"/>
                          </a:moveTo>
                          <a:cubicBezTo>
                            <a:pt x="73056" y="52183"/>
                            <a:pt x="55662" y="66099"/>
                            <a:pt x="34789" y="66099"/>
                          </a:cubicBezTo>
                          <a:cubicBezTo>
                            <a:pt x="13916" y="66099"/>
                            <a:pt x="0" y="48704"/>
                            <a:pt x="0" y="31310"/>
                          </a:cubicBezTo>
                          <a:cubicBezTo>
                            <a:pt x="0" y="13916"/>
                            <a:pt x="17394" y="0"/>
                            <a:pt x="38268" y="0"/>
                          </a:cubicBezTo>
                          <a:cubicBezTo>
                            <a:pt x="59141" y="0"/>
                            <a:pt x="73056" y="17394"/>
                            <a:pt x="73056" y="34789"/>
                          </a:cubicBezTo>
                          <a:close/>
                        </a:path>
                      </a:pathLst>
                    </a:custGeom>
                    <a:solidFill>
                      <a:srgbClr val="FBCDCD"/>
                    </a:solidFill>
                    <a:ln w="34755" cap="flat">
                      <a:noFill/>
                      <a:prstDash val="solid"/>
                      <a:miter/>
                    </a:ln>
                  </p:spPr>
                  <p:txBody>
                    <a:bodyPr rtlCol="0" anchor="ctr"/>
                    <a:lstStyle/>
                    <a:p>
                      <a:endParaRPr lang="en-US"/>
                    </a:p>
                  </p:txBody>
                </p:sp>
                <p:sp>
                  <p:nvSpPr>
                    <p:cNvPr id="1137" name="Freeform: Shape 1136">
                      <a:extLst>
                        <a:ext uri="{FF2B5EF4-FFF2-40B4-BE49-F238E27FC236}">
                          <a16:creationId xmlns:a16="http://schemas.microsoft.com/office/drawing/2014/main" xmlns="" id="{146C6D68-B218-4A45-9CF9-0DB52A1FE7D4}"/>
                        </a:ext>
                      </a:extLst>
                    </p:cNvPr>
                    <p:cNvSpPr/>
                    <p:nvPr/>
                  </p:nvSpPr>
                  <p:spPr>
                    <a:xfrm>
                      <a:off x="4702644" y="8185759"/>
                      <a:ext cx="73501" cy="66098"/>
                    </a:xfrm>
                    <a:custGeom>
                      <a:avLst/>
                      <a:gdLst>
                        <a:gd name="connsiteX0" fmla="*/ 73056 w 73501"/>
                        <a:gd name="connsiteY0" fmla="*/ 34789 h 66098"/>
                        <a:gd name="connsiteX1" fmla="*/ 34789 w 73501"/>
                        <a:gd name="connsiteY1" fmla="*/ 66099 h 66098"/>
                        <a:gd name="connsiteX2" fmla="*/ 0 w 73501"/>
                        <a:gd name="connsiteY2" fmla="*/ 31310 h 66098"/>
                        <a:gd name="connsiteX3" fmla="*/ 38268 w 73501"/>
                        <a:gd name="connsiteY3" fmla="*/ 0 h 66098"/>
                        <a:gd name="connsiteX4" fmla="*/ 73056 w 73501"/>
                        <a:gd name="connsiteY4" fmla="*/ 34789 h 660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501" h="66098">
                          <a:moveTo>
                            <a:pt x="73056" y="34789"/>
                          </a:moveTo>
                          <a:cubicBezTo>
                            <a:pt x="73056" y="52183"/>
                            <a:pt x="55662" y="66099"/>
                            <a:pt x="34789" y="66099"/>
                          </a:cubicBezTo>
                          <a:cubicBezTo>
                            <a:pt x="13916" y="66099"/>
                            <a:pt x="0" y="48704"/>
                            <a:pt x="0" y="31310"/>
                          </a:cubicBezTo>
                          <a:cubicBezTo>
                            <a:pt x="0" y="13916"/>
                            <a:pt x="17394" y="0"/>
                            <a:pt x="38268" y="0"/>
                          </a:cubicBezTo>
                          <a:cubicBezTo>
                            <a:pt x="59141" y="0"/>
                            <a:pt x="76535" y="17394"/>
                            <a:pt x="73056" y="34789"/>
                          </a:cubicBezTo>
                          <a:close/>
                        </a:path>
                      </a:pathLst>
                    </a:custGeom>
                    <a:solidFill>
                      <a:srgbClr val="FBCCCC"/>
                    </a:solidFill>
                    <a:ln w="34755" cap="flat">
                      <a:noFill/>
                      <a:prstDash val="solid"/>
                      <a:miter/>
                    </a:ln>
                  </p:spPr>
                  <p:txBody>
                    <a:bodyPr rtlCol="0" anchor="ctr"/>
                    <a:lstStyle/>
                    <a:p>
                      <a:endParaRPr lang="en-US"/>
                    </a:p>
                  </p:txBody>
                </p:sp>
                <p:sp>
                  <p:nvSpPr>
                    <p:cNvPr id="1138" name="Freeform: Shape 1137">
                      <a:extLst>
                        <a:ext uri="{FF2B5EF4-FFF2-40B4-BE49-F238E27FC236}">
                          <a16:creationId xmlns:a16="http://schemas.microsoft.com/office/drawing/2014/main" xmlns="" id="{0064ED10-38DF-486A-B1BC-21BEB83350FB}"/>
                        </a:ext>
                      </a:extLst>
                    </p:cNvPr>
                    <p:cNvSpPr/>
                    <p:nvPr/>
                  </p:nvSpPr>
                  <p:spPr>
                    <a:xfrm>
                      <a:off x="4702644" y="8185222"/>
                      <a:ext cx="73501" cy="63693"/>
                    </a:xfrm>
                    <a:custGeom>
                      <a:avLst/>
                      <a:gdLst>
                        <a:gd name="connsiteX0" fmla="*/ 73056 w 73501"/>
                        <a:gd name="connsiteY0" fmla="*/ 35325 h 63693"/>
                        <a:gd name="connsiteX1" fmla="*/ 34789 w 73501"/>
                        <a:gd name="connsiteY1" fmla="*/ 63156 h 63693"/>
                        <a:gd name="connsiteX2" fmla="*/ 0 w 73501"/>
                        <a:gd name="connsiteY2" fmla="*/ 28368 h 63693"/>
                        <a:gd name="connsiteX3" fmla="*/ 38268 w 73501"/>
                        <a:gd name="connsiteY3" fmla="*/ 537 h 63693"/>
                        <a:gd name="connsiteX4" fmla="*/ 73056 w 73501"/>
                        <a:gd name="connsiteY4" fmla="*/ 35325 h 63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501" h="63693">
                          <a:moveTo>
                            <a:pt x="73056" y="35325"/>
                          </a:moveTo>
                          <a:cubicBezTo>
                            <a:pt x="73056" y="52720"/>
                            <a:pt x="55662" y="66635"/>
                            <a:pt x="34789" y="63156"/>
                          </a:cubicBezTo>
                          <a:cubicBezTo>
                            <a:pt x="13916" y="63156"/>
                            <a:pt x="0" y="45762"/>
                            <a:pt x="0" y="28368"/>
                          </a:cubicBezTo>
                          <a:cubicBezTo>
                            <a:pt x="0" y="10973"/>
                            <a:pt x="17394" y="-2942"/>
                            <a:pt x="38268" y="537"/>
                          </a:cubicBezTo>
                          <a:cubicBezTo>
                            <a:pt x="59141" y="537"/>
                            <a:pt x="76535" y="17931"/>
                            <a:pt x="73056" y="35325"/>
                          </a:cubicBezTo>
                          <a:close/>
                        </a:path>
                      </a:pathLst>
                    </a:custGeom>
                    <a:solidFill>
                      <a:srgbClr val="FBCBCB"/>
                    </a:solidFill>
                    <a:ln w="34755" cap="flat">
                      <a:noFill/>
                      <a:prstDash val="solid"/>
                      <a:miter/>
                    </a:ln>
                  </p:spPr>
                  <p:txBody>
                    <a:bodyPr rtlCol="0" anchor="ctr"/>
                    <a:lstStyle/>
                    <a:p>
                      <a:endParaRPr lang="en-US"/>
                    </a:p>
                  </p:txBody>
                </p:sp>
                <p:sp>
                  <p:nvSpPr>
                    <p:cNvPr id="1139" name="Freeform: Shape 1138">
                      <a:extLst>
                        <a:ext uri="{FF2B5EF4-FFF2-40B4-BE49-F238E27FC236}">
                          <a16:creationId xmlns:a16="http://schemas.microsoft.com/office/drawing/2014/main" xmlns="" id="{7AB1584B-94CB-4F3A-8E7F-DEC13483EDC9}"/>
                        </a:ext>
                      </a:extLst>
                    </p:cNvPr>
                    <p:cNvSpPr/>
                    <p:nvPr/>
                  </p:nvSpPr>
                  <p:spPr>
                    <a:xfrm rot="234372">
                      <a:off x="4706247" y="8185772"/>
                      <a:ext cx="69579" cy="62621"/>
                    </a:xfrm>
                    <a:custGeom>
                      <a:avLst/>
                      <a:gdLst>
                        <a:gd name="connsiteX0" fmla="*/ 69579 w 69579"/>
                        <a:gd name="connsiteY0" fmla="*/ 31311 h 62621"/>
                        <a:gd name="connsiteX1" fmla="*/ 34790 w 69579"/>
                        <a:gd name="connsiteY1" fmla="*/ 62621 h 62621"/>
                        <a:gd name="connsiteX2" fmla="*/ 0 w 69579"/>
                        <a:gd name="connsiteY2" fmla="*/ 31311 h 62621"/>
                        <a:gd name="connsiteX3" fmla="*/ 34790 w 69579"/>
                        <a:gd name="connsiteY3" fmla="*/ 0 h 62621"/>
                        <a:gd name="connsiteX4" fmla="*/ 69579 w 69579"/>
                        <a:gd name="connsiteY4" fmla="*/ 31311 h 62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79" h="62621">
                          <a:moveTo>
                            <a:pt x="69579" y="31311"/>
                          </a:moveTo>
                          <a:cubicBezTo>
                            <a:pt x="69579" y="48603"/>
                            <a:pt x="54003" y="62621"/>
                            <a:pt x="34790" y="62621"/>
                          </a:cubicBezTo>
                          <a:cubicBezTo>
                            <a:pt x="15576" y="62621"/>
                            <a:pt x="0" y="48603"/>
                            <a:pt x="0" y="31311"/>
                          </a:cubicBezTo>
                          <a:cubicBezTo>
                            <a:pt x="0" y="14018"/>
                            <a:pt x="15576" y="0"/>
                            <a:pt x="34790" y="0"/>
                          </a:cubicBezTo>
                          <a:cubicBezTo>
                            <a:pt x="54003" y="0"/>
                            <a:pt x="69579" y="14018"/>
                            <a:pt x="69579" y="31311"/>
                          </a:cubicBezTo>
                          <a:close/>
                        </a:path>
                      </a:pathLst>
                    </a:custGeom>
                    <a:solidFill>
                      <a:srgbClr val="FBCACA"/>
                    </a:solidFill>
                    <a:ln w="34756" cap="flat">
                      <a:noFill/>
                      <a:prstDash val="solid"/>
                      <a:miter/>
                    </a:ln>
                  </p:spPr>
                  <p:txBody>
                    <a:bodyPr rtlCol="0" anchor="ctr"/>
                    <a:lstStyle/>
                    <a:p>
                      <a:endParaRPr lang="en-US"/>
                    </a:p>
                  </p:txBody>
                </p:sp>
                <p:sp>
                  <p:nvSpPr>
                    <p:cNvPr id="1140" name="Freeform: Shape 1139">
                      <a:extLst>
                        <a:ext uri="{FF2B5EF4-FFF2-40B4-BE49-F238E27FC236}">
                          <a16:creationId xmlns:a16="http://schemas.microsoft.com/office/drawing/2014/main" xmlns="" id="{CE46EE41-5F6E-489C-8455-BAE7312CBD7E}"/>
                        </a:ext>
                      </a:extLst>
                    </p:cNvPr>
                    <p:cNvSpPr/>
                    <p:nvPr/>
                  </p:nvSpPr>
                  <p:spPr>
                    <a:xfrm>
                      <a:off x="4705590" y="8185222"/>
                      <a:ext cx="70557" cy="63693"/>
                    </a:xfrm>
                    <a:custGeom>
                      <a:avLst/>
                      <a:gdLst>
                        <a:gd name="connsiteX0" fmla="*/ 70110 w 70557"/>
                        <a:gd name="connsiteY0" fmla="*/ 35325 h 63693"/>
                        <a:gd name="connsiteX1" fmla="*/ 31843 w 70557"/>
                        <a:gd name="connsiteY1" fmla="*/ 63156 h 63693"/>
                        <a:gd name="connsiteX2" fmla="*/ 533 w 70557"/>
                        <a:gd name="connsiteY2" fmla="*/ 28368 h 63693"/>
                        <a:gd name="connsiteX3" fmla="*/ 38800 w 70557"/>
                        <a:gd name="connsiteY3" fmla="*/ 537 h 63693"/>
                        <a:gd name="connsiteX4" fmla="*/ 70110 w 70557"/>
                        <a:gd name="connsiteY4" fmla="*/ 35325 h 63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557" h="63693">
                          <a:moveTo>
                            <a:pt x="70110" y="35325"/>
                          </a:moveTo>
                          <a:cubicBezTo>
                            <a:pt x="70110" y="52720"/>
                            <a:pt x="52716" y="66635"/>
                            <a:pt x="31843" y="63156"/>
                          </a:cubicBezTo>
                          <a:cubicBezTo>
                            <a:pt x="10969" y="63156"/>
                            <a:pt x="-2946" y="45762"/>
                            <a:pt x="533" y="28368"/>
                          </a:cubicBezTo>
                          <a:cubicBezTo>
                            <a:pt x="533" y="10973"/>
                            <a:pt x="17927" y="-2942"/>
                            <a:pt x="38800" y="537"/>
                          </a:cubicBezTo>
                          <a:cubicBezTo>
                            <a:pt x="56195" y="537"/>
                            <a:pt x="73589" y="17931"/>
                            <a:pt x="70110" y="35325"/>
                          </a:cubicBezTo>
                          <a:close/>
                        </a:path>
                      </a:pathLst>
                    </a:custGeom>
                    <a:solidFill>
                      <a:srgbClr val="FBC9C9"/>
                    </a:solidFill>
                    <a:ln w="34755" cap="flat">
                      <a:noFill/>
                      <a:prstDash val="solid"/>
                      <a:miter/>
                    </a:ln>
                  </p:spPr>
                  <p:txBody>
                    <a:bodyPr rtlCol="0" anchor="ctr"/>
                    <a:lstStyle/>
                    <a:p>
                      <a:endParaRPr lang="en-US"/>
                    </a:p>
                  </p:txBody>
                </p:sp>
                <p:sp>
                  <p:nvSpPr>
                    <p:cNvPr id="1141" name="Freeform: Shape 1140">
                      <a:extLst>
                        <a:ext uri="{FF2B5EF4-FFF2-40B4-BE49-F238E27FC236}">
                          <a16:creationId xmlns:a16="http://schemas.microsoft.com/office/drawing/2014/main" xmlns="" id="{A3CBB057-1222-477A-A32B-75E04A1A61A9}"/>
                        </a:ext>
                      </a:extLst>
                    </p:cNvPr>
                    <p:cNvSpPr/>
                    <p:nvPr/>
                  </p:nvSpPr>
                  <p:spPr>
                    <a:xfrm rot="231880">
                      <a:off x="4706048" y="8185703"/>
                      <a:ext cx="69575" cy="62618"/>
                    </a:xfrm>
                    <a:custGeom>
                      <a:avLst/>
                      <a:gdLst>
                        <a:gd name="connsiteX0" fmla="*/ 69576 w 69575"/>
                        <a:gd name="connsiteY0" fmla="*/ 31309 h 62618"/>
                        <a:gd name="connsiteX1" fmla="*/ 34788 w 69575"/>
                        <a:gd name="connsiteY1" fmla="*/ 62618 h 62618"/>
                        <a:gd name="connsiteX2" fmla="*/ 0 w 69575"/>
                        <a:gd name="connsiteY2" fmla="*/ 31309 h 62618"/>
                        <a:gd name="connsiteX3" fmla="*/ 34788 w 69575"/>
                        <a:gd name="connsiteY3" fmla="*/ 0 h 62618"/>
                        <a:gd name="connsiteX4" fmla="*/ 69576 w 69575"/>
                        <a:gd name="connsiteY4" fmla="*/ 31309 h 626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75" h="62618">
                          <a:moveTo>
                            <a:pt x="69576" y="31309"/>
                          </a:moveTo>
                          <a:cubicBezTo>
                            <a:pt x="69576" y="48601"/>
                            <a:pt x="54001" y="62618"/>
                            <a:pt x="34788" y="62618"/>
                          </a:cubicBezTo>
                          <a:cubicBezTo>
                            <a:pt x="15575" y="62618"/>
                            <a:pt x="0" y="48601"/>
                            <a:pt x="0" y="31309"/>
                          </a:cubicBezTo>
                          <a:cubicBezTo>
                            <a:pt x="0" y="14018"/>
                            <a:pt x="15575" y="0"/>
                            <a:pt x="34788" y="0"/>
                          </a:cubicBezTo>
                          <a:cubicBezTo>
                            <a:pt x="54001" y="0"/>
                            <a:pt x="69576" y="14017"/>
                            <a:pt x="69576" y="31309"/>
                          </a:cubicBezTo>
                          <a:close/>
                        </a:path>
                      </a:pathLst>
                    </a:custGeom>
                    <a:solidFill>
                      <a:srgbClr val="FBC8C8"/>
                    </a:solidFill>
                    <a:ln w="34754" cap="flat">
                      <a:noFill/>
                      <a:prstDash val="solid"/>
                      <a:miter/>
                    </a:ln>
                  </p:spPr>
                  <p:txBody>
                    <a:bodyPr rtlCol="0" anchor="ctr"/>
                    <a:lstStyle/>
                    <a:p>
                      <a:endParaRPr lang="en-US"/>
                    </a:p>
                  </p:txBody>
                </p:sp>
                <p:sp>
                  <p:nvSpPr>
                    <p:cNvPr id="1142" name="Freeform: Shape 1141">
                      <a:extLst>
                        <a:ext uri="{FF2B5EF4-FFF2-40B4-BE49-F238E27FC236}">
                          <a16:creationId xmlns:a16="http://schemas.microsoft.com/office/drawing/2014/main" xmlns="" id="{CBE25D6A-B567-46B7-AF94-E16F89C11BBF}"/>
                        </a:ext>
                      </a:extLst>
                    </p:cNvPr>
                    <p:cNvSpPr/>
                    <p:nvPr/>
                  </p:nvSpPr>
                  <p:spPr>
                    <a:xfrm rot="233687">
                      <a:off x="4706191" y="8185757"/>
                      <a:ext cx="69578" cy="62620"/>
                    </a:xfrm>
                    <a:custGeom>
                      <a:avLst/>
                      <a:gdLst>
                        <a:gd name="connsiteX0" fmla="*/ 69578 w 69578"/>
                        <a:gd name="connsiteY0" fmla="*/ 31310 h 62620"/>
                        <a:gd name="connsiteX1" fmla="*/ 34789 w 69578"/>
                        <a:gd name="connsiteY1" fmla="*/ 62620 h 62620"/>
                        <a:gd name="connsiteX2" fmla="*/ 0 w 69578"/>
                        <a:gd name="connsiteY2" fmla="*/ 31310 h 62620"/>
                        <a:gd name="connsiteX3" fmla="*/ 34789 w 69578"/>
                        <a:gd name="connsiteY3" fmla="*/ 0 h 62620"/>
                        <a:gd name="connsiteX4" fmla="*/ 69578 w 69578"/>
                        <a:gd name="connsiteY4" fmla="*/ 31310 h 62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78" h="62620">
                          <a:moveTo>
                            <a:pt x="69578" y="31310"/>
                          </a:moveTo>
                          <a:cubicBezTo>
                            <a:pt x="69578" y="48602"/>
                            <a:pt x="54003" y="62620"/>
                            <a:pt x="34789" y="62620"/>
                          </a:cubicBezTo>
                          <a:cubicBezTo>
                            <a:pt x="15576" y="62620"/>
                            <a:pt x="0" y="48602"/>
                            <a:pt x="0" y="31310"/>
                          </a:cubicBezTo>
                          <a:cubicBezTo>
                            <a:pt x="0" y="14018"/>
                            <a:pt x="15576" y="0"/>
                            <a:pt x="34789" y="0"/>
                          </a:cubicBezTo>
                          <a:cubicBezTo>
                            <a:pt x="54003" y="0"/>
                            <a:pt x="69578" y="14018"/>
                            <a:pt x="69578" y="31310"/>
                          </a:cubicBezTo>
                          <a:close/>
                        </a:path>
                      </a:pathLst>
                    </a:custGeom>
                    <a:solidFill>
                      <a:srgbClr val="FBC7C7"/>
                    </a:solidFill>
                    <a:ln w="34755" cap="flat">
                      <a:noFill/>
                      <a:prstDash val="solid"/>
                      <a:miter/>
                    </a:ln>
                  </p:spPr>
                  <p:txBody>
                    <a:bodyPr rtlCol="0" anchor="ctr"/>
                    <a:lstStyle/>
                    <a:p>
                      <a:endParaRPr lang="en-US"/>
                    </a:p>
                  </p:txBody>
                </p:sp>
                <p:sp>
                  <p:nvSpPr>
                    <p:cNvPr id="1143" name="Freeform: Shape 1142">
                      <a:extLst>
                        <a:ext uri="{FF2B5EF4-FFF2-40B4-BE49-F238E27FC236}">
                          <a16:creationId xmlns:a16="http://schemas.microsoft.com/office/drawing/2014/main" xmlns="" id="{D2BD825C-2A2F-4F80-89EC-718BE4E4C337}"/>
                        </a:ext>
                      </a:extLst>
                    </p:cNvPr>
                    <p:cNvSpPr/>
                    <p:nvPr/>
                  </p:nvSpPr>
                  <p:spPr>
                    <a:xfrm>
                      <a:off x="4709154" y="8189238"/>
                      <a:ext cx="66546" cy="59140"/>
                    </a:xfrm>
                    <a:custGeom>
                      <a:avLst/>
                      <a:gdLst>
                        <a:gd name="connsiteX0" fmla="*/ 66546 w 66546"/>
                        <a:gd name="connsiteY0" fmla="*/ 31310 h 59140"/>
                        <a:gd name="connsiteX1" fmla="*/ 31758 w 66546"/>
                        <a:gd name="connsiteY1" fmla="*/ 59141 h 59140"/>
                        <a:gd name="connsiteX2" fmla="*/ 448 w 66546"/>
                        <a:gd name="connsiteY2" fmla="*/ 27831 h 59140"/>
                        <a:gd name="connsiteX3" fmla="*/ 35237 w 66546"/>
                        <a:gd name="connsiteY3" fmla="*/ 0 h 59140"/>
                        <a:gd name="connsiteX4" fmla="*/ 66546 w 66546"/>
                        <a:gd name="connsiteY4" fmla="*/ 31310 h 59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46" h="59140">
                          <a:moveTo>
                            <a:pt x="66546" y="31310"/>
                          </a:moveTo>
                          <a:cubicBezTo>
                            <a:pt x="66546" y="48704"/>
                            <a:pt x="49152" y="59141"/>
                            <a:pt x="31758" y="59141"/>
                          </a:cubicBezTo>
                          <a:cubicBezTo>
                            <a:pt x="14363" y="59141"/>
                            <a:pt x="-3031" y="41747"/>
                            <a:pt x="448" y="27831"/>
                          </a:cubicBezTo>
                          <a:cubicBezTo>
                            <a:pt x="448" y="10437"/>
                            <a:pt x="17842" y="0"/>
                            <a:pt x="35237" y="0"/>
                          </a:cubicBezTo>
                          <a:cubicBezTo>
                            <a:pt x="52631" y="0"/>
                            <a:pt x="66546" y="13915"/>
                            <a:pt x="66546" y="31310"/>
                          </a:cubicBezTo>
                          <a:close/>
                        </a:path>
                      </a:pathLst>
                    </a:custGeom>
                    <a:solidFill>
                      <a:srgbClr val="FBC6C6"/>
                    </a:solidFill>
                    <a:ln w="34755" cap="flat">
                      <a:noFill/>
                      <a:prstDash val="solid"/>
                      <a:miter/>
                    </a:ln>
                  </p:spPr>
                  <p:txBody>
                    <a:bodyPr rtlCol="0" anchor="ctr"/>
                    <a:lstStyle/>
                    <a:p>
                      <a:endParaRPr lang="en-US"/>
                    </a:p>
                  </p:txBody>
                </p:sp>
                <p:sp>
                  <p:nvSpPr>
                    <p:cNvPr id="1144" name="Freeform: Shape 1143">
                      <a:extLst>
                        <a:ext uri="{FF2B5EF4-FFF2-40B4-BE49-F238E27FC236}">
                          <a16:creationId xmlns:a16="http://schemas.microsoft.com/office/drawing/2014/main" xmlns="" id="{4AE4DF56-781D-43CC-BA9B-7730F22D7804}"/>
                        </a:ext>
                      </a:extLst>
                    </p:cNvPr>
                    <p:cNvSpPr/>
                    <p:nvPr/>
                  </p:nvSpPr>
                  <p:spPr>
                    <a:xfrm>
                      <a:off x="4709154" y="8189238"/>
                      <a:ext cx="66546" cy="59140"/>
                    </a:xfrm>
                    <a:custGeom>
                      <a:avLst/>
                      <a:gdLst>
                        <a:gd name="connsiteX0" fmla="*/ 66546 w 66546"/>
                        <a:gd name="connsiteY0" fmla="*/ 31310 h 59140"/>
                        <a:gd name="connsiteX1" fmla="*/ 31758 w 66546"/>
                        <a:gd name="connsiteY1" fmla="*/ 59141 h 59140"/>
                        <a:gd name="connsiteX2" fmla="*/ 448 w 66546"/>
                        <a:gd name="connsiteY2" fmla="*/ 27831 h 59140"/>
                        <a:gd name="connsiteX3" fmla="*/ 35237 w 66546"/>
                        <a:gd name="connsiteY3" fmla="*/ 0 h 59140"/>
                        <a:gd name="connsiteX4" fmla="*/ 66546 w 66546"/>
                        <a:gd name="connsiteY4" fmla="*/ 31310 h 59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46" h="59140">
                          <a:moveTo>
                            <a:pt x="66546" y="31310"/>
                          </a:moveTo>
                          <a:cubicBezTo>
                            <a:pt x="66546" y="48704"/>
                            <a:pt x="49152" y="59141"/>
                            <a:pt x="31758" y="59141"/>
                          </a:cubicBezTo>
                          <a:cubicBezTo>
                            <a:pt x="14363" y="59141"/>
                            <a:pt x="-3031" y="41747"/>
                            <a:pt x="448" y="27831"/>
                          </a:cubicBezTo>
                          <a:cubicBezTo>
                            <a:pt x="448" y="10437"/>
                            <a:pt x="17842" y="0"/>
                            <a:pt x="35237" y="0"/>
                          </a:cubicBezTo>
                          <a:cubicBezTo>
                            <a:pt x="52631" y="0"/>
                            <a:pt x="66546" y="13915"/>
                            <a:pt x="66546" y="31310"/>
                          </a:cubicBezTo>
                          <a:close/>
                        </a:path>
                      </a:pathLst>
                    </a:custGeom>
                    <a:solidFill>
                      <a:srgbClr val="FBC5C5"/>
                    </a:solidFill>
                    <a:ln w="34755" cap="flat">
                      <a:noFill/>
                      <a:prstDash val="solid"/>
                      <a:miter/>
                    </a:ln>
                  </p:spPr>
                  <p:txBody>
                    <a:bodyPr rtlCol="0" anchor="ctr"/>
                    <a:lstStyle/>
                    <a:p>
                      <a:endParaRPr lang="en-US"/>
                    </a:p>
                  </p:txBody>
                </p:sp>
                <p:sp>
                  <p:nvSpPr>
                    <p:cNvPr id="1145" name="Freeform: Shape 1144">
                      <a:extLst>
                        <a:ext uri="{FF2B5EF4-FFF2-40B4-BE49-F238E27FC236}">
                          <a16:creationId xmlns:a16="http://schemas.microsoft.com/office/drawing/2014/main" xmlns="" id="{29A85C60-EDB7-497C-B759-8D4AA9D05099}"/>
                        </a:ext>
                      </a:extLst>
                    </p:cNvPr>
                    <p:cNvSpPr/>
                    <p:nvPr/>
                  </p:nvSpPr>
                  <p:spPr>
                    <a:xfrm>
                      <a:off x="4709601" y="8189238"/>
                      <a:ext cx="66098" cy="59140"/>
                    </a:xfrm>
                    <a:custGeom>
                      <a:avLst/>
                      <a:gdLst>
                        <a:gd name="connsiteX0" fmla="*/ 66099 w 66098"/>
                        <a:gd name="connsiteY0" fmla="*/ 31310 h 59140"/>
                        <a:gd name="connsiteX1" fmla="*/ 31310 w 66098"/>
                        <a:gd name="connsiteY1" fmla="*/ 59141 h 59140"/>
                        <a:gd name="connsiteX2" fmla="*/ 0 w 66098"/>
                        <a:gd name="connsiteY2" fmla="*/ 27831 h 59140"/>
                        <a:gd name="connsiteX3" fmla="*/ 34789 w 66098"/>
                        <a:gd name="connsiteY3" fmla="*/ 0 h 59140"/>
                        <a:gd name="connsiteX4" fmla="*/ 66099 w 66098"/>
                        <a:gd name="connsiteY4" fmla="*/ 31310 h 59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98" h="59140">
                          <a:moveTo>
                            <a:pt x="66099" y="31310"/>
                          </a:moveTo>
                          <a:cubicBezTo>
                            <a:pt x="66099" y="48704"/>
                            <a:pt x="48704" y="59141"/>
                            <a:pt x="31310" y="59141"/>
                          </a:cubicBezTo>
                          <a:cubicBezTo>
                            <a:pt x="13916" y="59141"/>
                            <a:pt x="0" y="41747"/>
                            <a:pt x="0" y="27831"/>
                          </a:cubicBezTo>
                          <a:cubicBezTo>
                            <a:pt x="0" y="10437"/>
                            <a:pt x="17394" y="0"/>
                            <a:pt x="34789" y="0"/>
                          </a:cubicBezTo>
                          <a:cubicBezTo>
                            <a:pt x="52183" y="0"/>
                            <a:pt x="66099" y="13915"/>
                            <a:pt x="66099" y="31310"/>
                          </a:cubicBezTo>
                          <a:close/>
                        </a:path>
                      </a:pathLst>
                    </a:custGeom>
                    <a:solidFill>
                      <a:srgbClr val="FBC4C4"/>
                    </a:solidFill>
                    <a:ln w="34755" cap="flat">
                      <a:noFill/>
                      <a:prstDash val="solid"/>
                      <a:miter/>
                    </a:ln>
                  </p:spPr>
                  <p:txBody>
                    <a:bodyPr rtlCol="0" anchor="ctr"/>
                    <a:lstStyle/>
                    <a:p>
                      <a:endParaRPr lang="en-US"/>
                    </a:p>
                  </p:txBody>
                </p:sp>
                <p:sp>
                  <p:nvSpPr>
                    <p:cNvPr id="1146" name="Freeform: Shape 1145">
                      <a:extLst>
                        <a:ext uri="{FF2B5EF4-FFF2-40B4-BE49-F238E27FC236}">
                          <a16:creationId xmlns:a16="http://schemas.microsoft.com/office/drawing/2014/main" xmlns="" id="{254AA9E7-AFAF-41D7-B316-E9F21DED2472}"/>
                        </a:ext>
                      </a:extLst>
                    </p:cNvPr>
                    <p:cNvSpPr/>
                    <p:nvPr/>
                  </p:nvSpPr>
                  <p:spPr>
                    <a:xfrm>
                      <a:off x="4709601" y="8189238"/>
                      <a:ext cx="66098" cy="59140"/>
                    </a:xfrm>
                    <a:custGeom>
                      <a:avLst/>
                      <a:gdLst>
                        <a:gd name="connsiteX0" fmla="*/ 66099 w 66098"/>
                        <a:gd name="connsiteY0" fmla="*/ 31310 h 59140"/>
                        <a:gd name="connsiteX1" fmla="*/ 31310 w 66098"/>
                        <a:gd name="connsiteY1" fmla="*/ 59141 h 59140"/>
                        <a:gd name="connsiteX2" fmla="*/ 0 w 66098"/>
                        <a:gd name="connsiteY2" fmla="*/ 27831 h 59140"/>
                        <a:gd name="connsiteX3" fmla="*/ 34789 w 66098"/>
                        <a:gd name="connsiteY3" fmla="*/ 0 h 59140"/>
                        <a:gd name="connsiteX4" fmla="*/ 66099 w 66098"/>
                        <a:gd name="connsiteY4" fmla="*/ 31310 h 59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98" h="59140">
                          <a:moveTo>
                            <a:pt x="66099" y="31310"/>
                          </a:moveTo>
                          <a:cubicBezTo>
                            <a:pt x="66099" y="48704"/>
                            <a:pt x="48704" y="59141"/>
                            <a:pt x="31310" y="59141"/>
                          </a:cubicBezTo>
                          <a:cubicBezTo>
                            <a:pt x="13916" y="59141"/>
                            <a:pt x="0" y="45225"/>
                            <a:pt x="0" y="27831"/>
                          </a:cubicBezTo>
                          <a:cubicBezTo>
                            <a:pt x="0" y="10437"/>
                            <a:pt x="17394" y="0"/>
                            <a:pt x="34789" y="0"/>
                          </a:cubicBezTo>
                          <a:cubicBezTo>
                            <a:pt x="52183" y="0"/>
                            <a:pt x="66099" y="13915"/>
                            <a:pt x="66099" y="31310"/>
                          </a:cubicBezTo>
                          <a:close/>
                        </a:path>
                      </a:pathLst>
                    </a:custGeom>
                    <a:solidFill>
                      <a:srgbClr val="FBC3C3"/>
                    </a:solidFill>
                    <a:ln w="34755" cap="flat">
                      <a:noFill/>
                      <a:prstDash val="solid"/>
                      <a:miter/>
                    </a:ln>
                  </p:spPr>
                  <p:txBody>
                    <a:bodyPr rtlCol="0" anchor="ctr"/>
                    <a:lstStyle/>
                    <a:p>
                      <a:endParaRPr lang="en-US"/>
                    </a:p>
                  </p:txBody>
                </p:sp>
                <p:sp>
                  <p:nvSpPr>
                    <p:cNvPr id="1147" name="Freeform: Shape 1146">
                      <a:extLst>
                        <a:ext uri="{FF2B5EF4-FFF2-40B4-BE49-F238E27FC236}">
                          <a16:creationId xmlns:a16="http://schemas.microsoft.com/office/drawing/2014/main" xmlns="" id="{90DAC4E4-554E-49CD-BD16-B7DED1B9B72A}"/>
                        </a:ext>
                      </a:extLst>
                    </p:cNvPr>
                    <p:cNvSpPr/>
                    <p:nvPr/>
                  </p:nvSpPr>
                  <p:spPr>
                    <a:xfrm rot="233243">
                      <a:off x="4706155" y="8189222"/>
                      <a:ext cx="69577" cy="55662"/>
                    </a:xfrm>
                    <a:custGeom>
                      <a:avLst/>
                      <a:gdLst>
                        <a:gd name="connsiteX0" fmla="*/ 69578 w 69577"/>
                        <a:gd name="connsiteY0" fmla="*/ 27831 h 55662"/>
                        <a:gd name="connsiteX1" fmla="*/ 34789 w 69577"/>
                        <a:gd name="connsiteY1" fmla="*/ 55662 h 55662"/>
                        <a:gd name="connsiteX2" fmla="*/ 0 w 69577"/>
                        <a:gd name="connsiteY2" fmla="*/ 27831 h 55662"/>
                        <a:gd name="connsiteX3" fmla="*/ 34789 w 69577"/>
                        <a:gd name="connsiteY3" fmla="*/ 0 h 55662"/>
                        <a:gd name="connsiteX4" fmla="*/ 69578 w 69577"/>
                        <a:gd name="connsiteY4" fmla="*/ 27831 h 556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77" h="55662">
                          <a:moveTo>
                            <a:pt x="69578" y="27831"/>
                          </a:moveTo>
                          <a:cubicBezTo>
                            <a:pt x="69578" y="43202"/>
                            <a:pt x="54002" y="55662"/>
                            <a:pt x="34789" y="55662"/>
                          </a:cubicBezTo>
                          <a:cubicBezTo>
                            <a:pt x="15575" y="55662"/>
                            <a:pt x="0" y="43202"/>
                            <a:pt x="0" y="27831"/>
                          </a:cubicBezTo>
                          <a:cubicBezTo>
                            <a:pt x="0" y="12460"/>
                            <a:pt x="15575" y="0"/>
                            <a:pt x="34789" y="0"/>
                          </a:cubicBezTo>
                          <a:cubicBezTo>
                            <a:pt x="54002" y="0"/>
                            <a:pt x="69578" y="12460"/>
                            <a:pt x="69578" y="27831"/>
                          </a:cubicBezTo>
                          <a:close/>
                        </a:path>
                      </a:pathLst>
                    </a:custGeom>
                    <a:solidFill>
                      <a:srgbClr val="FAC2C2"/>
                    </a:solidFill>
                    <a:ln w="34755" cap="flat">
                      <a:noFill/>
                      <a:prstDash val="solid"/>
                      <a:miter/>
                    </a:ln>
                  </p:spPr>
                  <p:txBody>
                    <a:bodyPr rtlCol="0" anchor="ctr"/>
                    <a:lstStyle/>
                    <a:p>
                      <a:endParaRPr lang="en-US"/>
                    </a:p>
                  </p:txBody>
                </p:sp>
                <p:sp>
                  <p:nvSpPr>
                    <p:cNvPr id="1148" name="Freeform: Shape 1147">
                      <a:extLst>
                        <a:ext uri="{FF2B5EF4-FFF2-40B4-BE49-F238E27FC236}">
                          <a16:creationId xmlns:a16="http://schemas.microsoft.com/office/drawing/2014/main" xmlns="" id="{6BEC967B-124C-4435-9509-DE20953D1DA7}"/>
                        </a:ext>
                      </a:extLst>
                    </p:cNvPr>
                    <p:cNvSpPr/>
                    <p:nvPr/>
                  </p:nvSpPr>
                  <p:spPr>
                    <a:xfrm>
                      <a:off x="4706123" y="8189238"/>
                      <a:ext cx="66631" cy="59140"/>
                    </a:xfrm>
                    <a:custGeom>
                      <a:avLst/>
                      <a:gdLst>
                        <a:gd name="connsiteX0" fmla="*/ 66099 w 66631"/>
                        <a:gd name="connsiteY0" fmla="*/ 31310 h 59140"/>
                        <a:gd name="connsiteX1" fmla="*/ 31310 w 66631"/>
                        <a:gd name="connsiteY1" fmla="*/ 59141 h 59140"/>
                        <a:gd name="connsiteX2" fmla="*/ 0 w 66631"/>
                        <a:gd name="connsiteY2" fmla="*/ 27831 h 59140"/>
                        <a:gd name="connsiteX3" fmla="*/ 34789 w 66631"/>
                        <a:gd name="connsiteY3" fmla="*/ 0 h 59140"/>
                        <a:gd name="connsiteX4" fmla="*/ 66099 w 66631"/>
                        <a:gd name="connsiteY4" fmla="*/ 31310 h 59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1" h="59140">
                          <a:moveTo>
                            <a:pt x="66099" y="31310"/>
                          </a:moveTo>
                          <a:cubicBezTo>
                            <a:pt x="66099" y="48704"/>
                            <a:pt x="48704" y="59141"/>
                            <a:pt x="31310" y="59141"/>
                          </a:cubicBezTo>
                          <a:cubicBezTo>
                            <a:pt x="13916" y="59141"/>
                            <a:pt x="0" y="45225"/>
                            <a:pt x="0" y="27831"/>
                          </a:cubicBezTo>
                          <a:cubicBezTo>
                            <a:pt x="0" y="10437"/>
                            <a:pt x="17394" y="0"/>
                            <a:pt x="34789" y="0"/>
                          </a:cubicBezTo>
                          <a:cubicBezTo>
                            <a:pt x="55662" y="0"/>
                            <a:pt x="69578" y="13915"/>
                            <a:pt x="66099" y="31310"/>
                          </a:cubicBezTo>
                          <a:close/>
                        </a:path>
                      </a:pathLst>
                    </a:custGeom>
                    <a:solidFill>
                      <a:srgbClr val="FAC1C1"/>
                    </a:solidFill>
                    <a:ln w="34755" cap="flat">
                      <a:noFill/>
                      <a:prstDash val="solid"/>
                      <a:miter/>
                    </a:ln>
                  </p:spPr>
                  <p:txBody>
                    <a:bodyPr rtlCol="0" anchor="ctr"/>
                    <a:lstStyle/>
                    <a:p>
                      <a:endParaRPr lang="en-US"/>
                    </a:p>
                  </p:txBody>
                </p:sp>
                <p:sp>
                  <p:nvSpPr>
                    <p:cNvPr id="1149" name="Freeform: Shape 1148">
                      <a:extLst>
                        <a:ext uri="{FF2B5EF4-FFF2-40B4-BE49-F238E27FC236}">
                          <a16:creationId xmlns:a16="http://schemas.microsoft.com/office/drawing/2014/main" xmlns="" id="{0D90B585-A9F3-456A-ABB2-4DD24D52A9A2}"/>
                        </a:ext>
                      </a:extLst>
                    </p:cNvPr>
                    <p:cNvSpPr/>
                    <p:nvPr/>
                  </p:nvSpPr>
                  <p:spPr>
                    <a:xfrm>
                      <a:off x="4706123" y="8189238"/>
                      <a:ext cx="66631" cy="59140"/>
                    </a:xfrm>
                    <a:custGeom>
                      <a:avLst/>
                      <a:gdLst>
                        <a:gd name="connsiteX0" fmla="*/ 66099 w 66631"/>
                        <a:gd name="connsiteY0" fmla="*/ 31310 h 59140"/>
                        <a:gd name="connsiteX1" fmla="*/ 31310 w 66631"/>
                        <a:gd name="connsiteY1" fmla="*/ 59141 h 59140"/>
                        <a:gd name="connsiteX2" fmla="*/ 0 w 66631"/>
                        <a:gd name="connsiteY2" fmla="*/ 27831 h 59140"/>
                        <a:gd name="connsiteX3" fmla="*/ 34789 w 66631"/>
                        <a:gd name="connsiteY3" fmla="*/ 0 h 59140"/>
                        <a:gd name="connsiteX4" fmla="*/ 66099 w 66631"/>
                        <a:gd name="connsiteY4" fmla="*/ 31310 h 59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1" h="59140">
                          <a:moveTo>
                            <a:pt x="66099" y="31310"/>
                          </a:moveTo>
                          <a:cubicBezTo>
                            <a:pt x="66099" y="48704"/>
                            <a:pt x="48704" y="59141"/>
                            <a:pt x="31310" y="59141"/>
                          </a:cubicBezTo>
                          <a:cubicBezTo>
                            <a:pt x="13916" y="59141"/>
                            <a:pt x="0" y="45225"/>
                            <a:pt x="0" y="27831"/>
                          </a:cubicBezTo>
                          <a:cubicBezTo>
                            <a:pt x="0" y="10437"/>
                            <a:pt x="17394" y="0"/>
                            <a:pt x="34789" y="0"/>
                          </a:cubicBezTo>
                          <a:cubicBezTo>
                            <a:pt x="55662" y="0"/>
                            <a:pt x="69578" y="13915"/>
                            <a:pt x="66099" y="31310"/>
                          </a:cubicBezTo>
                          <a:close/>
                        </a:path>
                      </a:pathLst>
                    </a:custGeom>
                    <a:solidFill>
                      <a:srgbClr val="FAC0C0"/>
                    </a:solidFill>
                    <a:ln w="34755" cap="flat">
                      <a:noFill/>
                      <a:prstDash val="solid"/>
                      <a:miter/>
                    </a:ln>
                  </p:spPr>
                  <p:txBody>
                    <a:bodyPr rtlCol="0" anchor="ctr"/>
                    <a:lstStyle/>
                    <a:p>
                      <a:endParaRPr lang="en-US"/>
                    </a:p>
                  </p:txBody>
                </p:sp>
                <p:sp>
                  <p:nvSpPr>
                    <p:cNvPr id="1150" name="Freeform: Shape 1149">
                      <a:extLst>
                        <a:ext uri="{FF2B5EF4-FFF2-40B4-BE49-F238E27FC236}">
                          <a16:creationId xmlns:a16="http://schemas.microsoft.com/office/drawing/2014/main" xmlns="" id="{98EF8BB2-0413-4DEE-9AFF-C4783215A08C}"/>
                        </a:ext>
                      </a:extLst>
                    </p:cNvPr>
                    <p:cNvSpPr/>
                    <p:nvPr/>
                  </p:nvSpPr>
                  <p:spPr>
                    <a:xfrm>
                      <a:off x="4706123" y="8189238"/>
                      <a:ext cx="66631" cy="59140"/>
                    </a:xfrm>
                    <a:custGeom>
                      <a:avLst/>
                      <a:gdLst>
                        <a:gd name="connsiteX0" fmla="*/ 66099 w 66631"/>
                        <a:gd name="connsiteY0" fmla="*/ 31310 h 59140"/>
                        <a:gd name="connsiteX1" fmla="*/ 31310 w 66631"/>
                        <a:gd name="connsiteY1" fmla="*/ 59141 h 59140"/>
                        <a:gd name="connsiteX2" fmla="*/ 0 w 66631"/>
                        <a:gd name="connsiteY2" fmla="*/ 27831 h 59140"/>
                        <a:gd name="connsiteX3" fmla="*/ 34789 w 66631"/>
                        <a:gd name="connsiteY3" fmla="*/ 0 h 59140"/>
                        <a:gd name="connsiteX4" fmla="*/ 66099 w 66631"/>
                        <a:gd name="connsiteY4" fmla="*/ 31310 h 59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1" h="59140">
                          <a:moveTo>
                            <a:pt x="66099" y="31310"/>
                          </a:moveTo>
                          <a:cubicBezTo>
                            <a:pt x="66099" y="48704"/>
                            <a:pt x="48704" y="59141"/>
                            <a:pt x="31310" y="59141"/>
                          </a:cubicBezTo>
                          <a:cubicBezTo>
                            <a:pt x="13916" y="59141"/>
                            <a:pt x="0" y="45225"/>
                            <a:pt x="0" y="27831"/>
                          </a:cubicBezTo>
                          <a:cubicBezTo>
                            <a:pt x="0" y="10437"/>
                            <a:pt x="17394" y="0"/>
                            <a:pt x="34789" y="0"/>
                          </a:cubicBezTo>
                          <a:cubicBezTo>
                            <a:pt x="55662" y="0"/>
                            <a:pt x="69578" y="13915"/>
                            <a:pt x="66099" y="31310"/>
                          </a:cubicBezTo>
                          <a:close/>
                        </a:path>
                      </a:pathLst>
                    </a:custGeom>
                    <a:solidFill>
                      <a:srgbClr val="FABFBF"/>
                    </a:solidFill>
                    <a:ln w="34755" cap="flat">
                      <a:noFill/>
                      <a:prstDash val="solid"/>
                      <a:miter/>
                    </a:ln>
                  </p:spPr>
                  <p:txBody>
                    <a:bodyPr rtlCol="0" anchor="ctr"/>
                    <a:lstStyle/>
                    <a:p>
                      <a:endParaRPr lang="en-US"/>
                    </a:p>
                  </p:txBody>
                </p:sp>
                <p:sp>
                  <p:nvSpPr>
                    <p:cNvPr id="1151" name="Freeform: Shape 1150">
                      <a:extLst>
                        <a:ext uri="{FF2B5EF4-FFF2-40B4-BE49-F238E27FC236}">
                          <a16:creationId xmlns:a16="http://schemas.microsoft.com/office/drawing/2014/main" xmlns="" id="{E0B3EEE1-E82B-4CC6-8DC6-FE6803443A8D}"/>
                        </a:ext>
                      </a:extLst>
                    </p:cNvPr>
                    <p:cNvSpPr/>
                    <p:nvPr/>
                  </p:nvSpPr>
                  <p:spPr>
                    <a:xfrm>
                      <a:off x="4706123" y="8189238"/>
                      <a:ext cx="66631" cy="59140"/>
                    </a:xfrm>
                    <a:custGeom>
                      <a:avLst/>
                      <a:gdLst>
                        <a:gd name="connsiteX0" fmla="*/ 66099 w 66631"/>
                        <a:gd name="connsiteY0" fmla="*/ 31310 h 59140"/>
                        <a:gd name="connsiteX1" fmla="*/ 31310 w 66631"/>
                        <a:gd name="connsiteY1" fmla="*/ 59141 h 59140"/>
                        <a:gd name="connsiteX2" fmla="*/ 0 w 66631"/>
                        <a:gd name="connsiteY2" fmla="*/ 27831 h 59140"/>
                        <a:gd name="connsiteX3" fmla="*/ 34789 w 66631"/>
                        <a:gd name="connsiteY3" fmla="*/ 0 h 59140"/>
                        <a:gd name="connsiteX4" fmla="*/ 66099 w 66631"/>
                        <a:gd name="connsiteY4" fmla="*/ 31310 h 59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31" h="59140">
                          <a:moveTo>
                            <a:pt x="66099" y="31310"/>
                          </a:moveTo>
                          <a:cubicBezTo>
                            <a:pt x="66099" y="48704"/>
                            <a:pt x="48704" y="59141"/>
                            <a:pt x="31310" y="59141"/>
                          </a:cubicBezTo>
                          <a:cubicBezTo>
                            <a:pt x="13916" y="59141"/>
                            <a:pt x="0" y="45225"/>
                            <a:pt x="0" y="27831"/>
                          </a:cubicBezTo>
                          <a:cubicBezTo>
                            <a:pt x="0" y="10437"/>
                            <a:pt x="17394" y="0"/>
                            <a:pt x="34789" y="0"/>
                          </a:cubicBezTo>
                          <a:cubicBezTo>
                            <a:pt x="55662" y="0"/>
                            <a:pt x="69578" y="13915"/>
                            <a:pt x="66099" y="31310"/>
                          </a:cubicBezTo>
                          <a:close/>
                        </a:path>
                      </a:pathLst>
                    </a:custGeom>
                    <a:solidFill>
                      <a:srgbClr val="FABEBE"/>
                    </a:solidFill>
                    <a:ln w="34755" cap="flat">
                      <a:noFill/>
                      <a:prstDash val="solid"/>
                      <a:miter/>
                    </a:ln>
                  </p:spPr>
                  <p:txBody>
                    <a:bodyPr rtlCol="0" anchor="ctr"/>
                    <a:lstStyle/>
                    <a:p>
                      <a:endParaRPr lang="en-US"/>
                    </a:p>
                  </p:txBody>
                </p:sp>
                <p:sp>
                  <p:nvSpPr>
                    <p:cNvPr id="1152" name="Freeform: Shape 1151">
                      <a:extLst>
                        <a:ext uri="{FF2B5EF4-FFF2-40B4-BE49-F238E27FC236}">
                          <a16:creationId xmlns:a16="http://schemas.microsoft.com/office/drawing/2014/main" xmlns="" id="{48AF06B2-D122-43D3-8692-7787A22D54C8}"/>
                        </a:ext>
                      </a:extLst>
                    </p:cNvPr>
                    <p:cNvSpPr/>
                    <p:nvPr/>
                  </p:nvSpPr>
                  <p:spPr>
                    <a:xfrm rot="228640">
                      <a:off x="4709676" y="8189234"/>
                      <a:ext cx="62620" cy="55662"/>
                    </a:xfrm>
                    <a:custGeom>
                      <a:avLst/>
                      <a:gdLst>
                        <a:gd name="connsiteX0" fmla="*/ 62620 w 62620"/>
                        <a:gd name="connsiteY0" fmla="*/ 27831 h 55662"/>
                        <a:gd name="connsiteX1" fmla="*/ 31310 w 62620"/>
                        <a:gd name="connsiteY1" fmla="*/ 55663 h 55662"/>
                        <a:gd name="connsiteX2" fmla="*/ 0 w 62620"/>
                        <a:gd name="connsiteY2" fmla="*/ 27831 h 55662"/>
                        <a:gd name="connsiteX3" fmla="*/ 31310 w 62620"/>
                        <a:gd name="connsiteY3" fmla="*/ 0 h 55662"/>
                        <a:gd name="connsiteX4" fmla="*/ 62620 w 62620"/>
                        <a:gd name="connsiteY4" fmla="*/ 27831 h 556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20" h="55662">
                          <a:moveTo>
                            <a:pt x="62620" y="27831"/>
                          </a:moveTo>
                          <a:cubicBezTo>
                            <a:pt x="62620" y="43202"/>
                            <a:pt x="48602" y="55663"/>
                            <a:pt x="31310" y="55663"/>
                          </a:cubicBezTo>
                          <a:cubicBezTo>
                            <a:pt x="14018" y="55663"/>
                            <a:pt x="0" y="43202"/>
                            <a:pt x="0" y="27831"/>
                          </a:cubicBezTo>
                          <a:cubicBezTo>
                            <a:pt x="0" y="12460"/>
                            <a:pt x="14018" y="0"/>
                            <a:pt x="31310" y="0"/>
                          </a:cubicBezTo>
                          <a:cubicBezTo>
                            <a:pt x="48602" y="0"/>
                            <a:pt x="62620" y="12461"/>
                            <a:pt x="62620" y="27831"/>
                          </a:cubicBezTo>
                          <a:close/>
                        </a:path>
                      </a:pathLst>
                    </a:custGeom>
                    <a:solidFill>
                      <a:srgbClr val="FABDBD"/>
                    </a:solidFill>
                    <a:ln w="34755" cap="flat">
                      <a:noFill/>
                      <a:prstDash val="solid"/>
                      <a:miter/>
                    </a:ln>
                  </p:spPr>
                  <p:txBody>
                    <a:bodyPr rtlCol="0" anchor="ctr"/>
                    <a:lstStyle/>
                    <a:p>
                      <a:endParaRPr lang="en-US"/>
                    </a:p>
                  </p:txBody>
                </p:sp>
                <p:sp>
                  <p:nvSpPr>
                    <p:cNvPr id="1153" name="Freeform: Shape 1152">
                      <a:extLst>
                        <a:ext uri="{FF2B5EF4-FFF2-40B4-BE49-F238E27FC236}">
                          <a16:creationId xmlns:a16="http://schemas.microsoft.com/office/drawing/2014/main" xmlns="" id="{9445B5C2-B191-4AA7-9AF2-A5BD34F0E8DE}"/>
                        </a:ext>
                      </a:extLst>
                    </p:cNvPr>
                    <p:cNvSpPr/>
                    <p:nvPr/>
                  </p:nvSpPr>
                  <p:spPr>
                    <a:xfrm rot="230904">
                      <a:off x="4709448" y="8189156"/>
                      <a:ext cx="62616" cy="55659"/>
                    </a:xfrm>
                    <a:custGeom>
                      <a:avLst/>
                      <a:gdLst>
                        <a:gd name="connsiteX0" fmla="*/ 62617 w 62616"/>
                        <a:gd name="connsiteY0" fmla="*/ 27830 h 55659"/>
                        <a:gd name="connsiteX1" fmla="*/ 31308 w 62616"/>
                        <a:gd name="connsiteY1" fmla="*/ 55659 h 55659"/>
                        <a:gd name="connsiteX2" fmla="*/ 0 w 62616"/>
                        <a:gd name="connsiteY2" fmla="*/ 27830 h 55659"/>
                        <a:gd name="connsiteX3" fmla="*/ 31308 w 62616"/>
                        <a:gd name="connsiteY3" fmla="*/ 0 h 55659"/>
                        <a:gd name="connsiteX4" fmla="*/ 62617 w 62616"/>
                        <a:gd name="connsiteY4" fmla="*/ 27830 h 55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16" h="55659">
                          <a:moveTo>
                            <a:pt x="62617" y="27830"/>
                          </a:moveTo>
                          <a:cubicBezTo>
                            <a:pt x="62617" y="43200"/>
                            <a:pt x="48600" y="55659"/>
                            <a:pt x="31308" y="55659"/>
                          </a:cubicBezTo>
                          <a:cubicBezTo>
                            <a:pt x="14017" y="55659"/>
                            <a:pt x="0" y="43200"/>
                            <a:pt x="0" y="27830"/>
                          </a:cubicBezTo>
                          <a:cubicBezTo>
                            <a:pt x="0" y="12460"/>
                            <a:pt x="14017" y="0"/>
                            <a:pt x="31308" y="0"/>
                          </a:cubicBezTo>
                          <a:cubicBezTo>
                            <a:pt x="48600" y="0"/>
                            <a:pt x="62617" y="12460"/>
                            <a:pt x="62617" y="27830"/>
                          </a:cubicBezTo>
                          <a:close/>
                        </a:path>
                      </a:pathLst>
                    </a:custGeom>
                    <a:solidFill>
                      <a:srgbClr val="FABCBC"/>
                    </a:solidFill>
                    <a:ln w="34753" cap="flat">
                      <a:noFill/>
                      <a:prstDash val="solid"/>
                      <a:miter/>
                    </a:ln>
                  </p:spPr>
                  <p:txBody>
                    <a:bodyPr rtlCol="0" anchor="ctr"/>
                    <a:lstStyle/>
                    <a:p>
                      <a:endParaRPr lang="en-US"/>
                    </a:p>
                  </p:txBody>
                </p:sp>
                <p:sp>
                  <p:nvSpPr>
                    <p:cNvPr id="1154" name="Freeform: Shape 1153">
                      <a:extLst>
                        <a:ext uri="{FF2B5EF4-FFF2-40B4-BE49-F238E27FC236}">
                          <a16:creationId xmlns:a16="http://schemas.microsoft.com/office/drawing/2014/main" xmlns="" id="{FFD2C9FF-1755-45D2-BD9C-97E34E442ED4}"/>
                        </a:ext>
                      </a:extLst>
                    </p:cNvPr>
                    <p:cNvSpPr/>
                    <p:nvPr/>
                  </p:nvSpPr>
                  <p:spPr>
                    <a:xfrm rot="233293">
                      <a:off x="4709638" y="8189219"/>
                      <a:ext cx="62619" cy="55662"/>
                    </a:xfrm>
                    <a:custGeom>
                      <a:avLst/>
                      <a:gdLst>
                        <a:gd name="connsiteX0" fmla="*/ 62620 w 62619"/>
                        <a:gd name="connsiteY0" fmla="*/ 27831 h 55662"/>
                        <a:gd name="connsiteX1" fmla="*/ 31310 w 62619"/>
                        <a:gd name="connsiteY1" fmla="*/ 55662 h 55662"/>
                        <a:gd name="connsiteX2" fmla="*/ 0 w 62619"/>
                        <a:gd name="connsiteY2" fmla="*/ 27831 h 55662"/>
                        <a:gd name="connsiteX3" fmla="*/ 31310 w 62619"/>
                        <a:gd name="connsiteY3" fmla="*/ 0 h 55662"/>
                        <a:gd name="connsiteX4" fmla="*/ 62620 w 62619"/>
                        <a:gd name="connsiteY4" fmla="*/ 27831 h 556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19" h="55662">
                          <a:moveTo>
                            <a:pt x="62620" y="27831"/>
                          </a:moveTo>
                          <a:cubicBezTo>
                            <a:pt x="62620" y="43202"/>
                            <a:pt x="48602" y="55662"/>
                            <a:pt x="31310" y="55662"/>
                          </a:cubicBezTo>
                          <a:cubicBezTo>
                            <a:pt x="14018" y="55662"/>
                            <a:pt x="0" y="43202"/>
                            <a:pt x="0" y="27831"/>
                          </a:cubicBezTo>
                          <a:cubicBezTo>
                            <a:pt x="0" y="12460"/>
                            <a:pt x="14018" y="0"/>
                            <a:pt x="31310" y="0"/>
                          </a:cubicBezTo>
                          <a:cubicBezTo>
                            <a:pt x="48602" y="0"/>
                            <a:pt x="62620" y="12460"/>
                            <a:pt x="62620" y="27831"/>
                          </a:cubicBezTo>
                          <a:close/>
                        </a:path>
                      </a:pathLst>
                    </a:custGeom>
                    <a:solidFill>
                      <a:srgbClr val="FABBBB"/>
                    </a:solidFill>
                    <a:ln w="34755" cap="flat">
                      <a:noFill/>
                      <a:prstDash val="solid"/>
                      <a:miter/>
                    </a:ln>
                  </p:spPr>
                  <p:txBody>
                    <a:bodyPr rtlCol="0" anchor="ctr"/>
                    <a:lstStyle/>
                    <a:p>
                      <a:endParaRPr lang="en-US"/>
                    </a:p>
                  </p:txBody>
                </p:sp>
                <p:sp>
                  <p:nvSpPr>
                    <p:cNvPr id="1155" name="Freeform: Shape 1154">
                      <a:extLst>
                        <a:ext uri="{FF2B5EF4-FFF2-40B4-BE49-F238E27FC236}">
                          <a16:creationId xmlns:a16="http://schemas.microsoft.com/office/drawing/2014/main" xmlns="" id="{A7E192BD-8020-420C-9206-20C5F6A0AB03}"/>
                        </a:ext>
                      </a:extLst>
                    </p:cNvPr>
                    <p:cNvSpPr/>
                    <p:nvPr/>
                  </p:nvSpPr>
                  <p:spPr>
                    <a:xfrm rot="235755">
                      <a:off x="4709432" y="8189151"/>
                      <a:ext cx="62616" cy="55659"/>
                    </a:xfrm>
                    <a:custGeom>
                      <a:avLst/>
                      <a:gdLst>
                        <a:gd name="connsiteX0" fmla="*/ 62617 w 62616"/>
                        <a:gd name="connsiteY0" fmla="*/ 27830 h 55659"/>
                        <a:gd name="connsiteX1" fmla="*/ 31308 w 62616"/>
                        <a:gd name="connsiteY1" fmla="*/ 55659 h 55659"/>
                        <a:gd name="connsiteX2" fmla="*/ 0 w 62616"/>
                        <a:gd name="connsiteY2" fmla="*/ 27830 h 55659"/>
                        <a:gd name="connsiteX3" fmla="*/ 31308 w 62616"/>
                        <a:gd name="connsiteY3" fmla="*/ 0 h 55659"/>
                        <a:gd name="connsiteX4" fmla="*/ 62617 w 62616"/>
                        <a:gd name="connsiteY4" fmla="*/ 27830 h 55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16" h="55659">
                          <a:moveTo>
                            <a:pt x="62617" y="27830"/>
                          </a:moveTo>
                          <a:cubicBezTo>
                            <a:pt x="62617" y="43200"/>
                            <a:pt x="48599" y="55659"/>
                            <a:pt x="31308" y="55659"/>
                          </a:cubicBezTo>
                          <a:cubicBezTo>
                            <a:pt x="14017" y="55659"/>
                            <a:pt x="0" y="43199"/>
                            <a:pt x="0" y="27830"/>
                          </a:cubicBezTo>
                          <a:cubicBezTo>
                            <a:pt x="0" y="12460"/>
                            <a:pt x="14017" y="0"/>
                            <a:pt x="31308" y="0"/>
                          </a:cubicBezTo>
                          <a:cubicBezTo>
                            <a:pt x="48599" y="0"/>
                            <a:pt x="62617" y="12460"/>
                            <a:pt x="62617" y="27830"/>
                          </a:cubicBezTo>
                          <a:close/>
                        </a:path>
                      </a:pathLst>
                    </a:custGeom>
                    <a:solidFill>
                      <a:srgbClr val="FABABA"/>
                    </a:solidFill>
                    <a:ln w="34753" cap="flat">
                      <a:noFill/>
                      <a:prstDash val="solid"/>
                      <a:miter/>
                    </a:ln>
                  </p:spPr>
                  <p:txBody>
                    <a:bodyPr rtlCol="0" anchor="ctr"/>
                    <a:lstStyle/>
                    <a:p>
                      <a:endParaRPr lang="en-US"/>
                    </a:p>
                  </p:txBody>
                </p:sp>
                <p:sp>
                  <p:nvSpPr>
                    <p:cNvPr id="1156" name="Freeform: Shape 1155">
                      <a:extLst>
                        <a:ext uri="{FF2B5EF4-FFF2-40B4-BE49-F238E27FC236}">
                          <a16:creationId xmlns:a16="http://schemas.microsoft.com/office/drawing/2014/main" xmlns="" id="{7E2E9EF8-3CE9-483F-9970-E0EDD124AC7F}"/>
                        </a:ext>
                      </a:extLst>
                    </p:cNvPr>
                    <p:cNvSpPr/>
                    <p:nvPr/>
                  </p:nvSpPr>
                  <p:spPr>
                    <a:xfrm>
                      <a:off x="4713080" y="8192717"/>
                      <a:ext cx="59141" cy="52183"/>
                    </a:xfrm>
                    <a:custGeom>
                      <a:avLst/>
                      <a:gdLst>
                        <a:gd name="connsiteX0" fmla="*/ 59141 w 59141"/>
                        <a:gd name="connsiteY0" fmla="*/ 27831 h 52183"/>
                        <a:gd name="connsiteX1" fmla="*/ 27831 w 59141"/>
                        <a:gd name="connsiteY1" fmla="*/ 52183 h 52183"/>
                        <a:gd name="connsiteX2" fmla="*/ 0 w 59141"/>
                        <a:gd name="connsiteY2" fmla="*/ 24352 h 52183"/>
                        <a:gd name="connsiteX3" fmla="*/ 31310 w 59141"/>
                        <a:gd name="connsiteY3" fmla="*/ 0 h 52183"/>
                        <a:gd name="connsiteX4" fmla="*/ 59141 w 59141"/>
                        <a:gd name="connsiteY4" fmla="*/ 27831 h 52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41" h="52183">
                          <a:moveTo>
                            <a:pt x="59141" y="27831"/>
                          </a:moveTo>
                          <a:cubicBezTo>
                            <a:pt x="59141" y="41747"/>
                            <a:pt x="45225" y="52183"/>
                            <a:pt x="27831" y="52183"/>
                          </a:cubicBezTo>
                          <a:cubicBezTo>
                            <a:pt x="10437" y="52183"/>
                            <a:pt x="0" y="38268"/>
                            <a:pt x="0" y="24352"/>
                          </a:cubicBezTo>
                          <a:cubicBezTo>
                            <a:pt x="0" y="10437"/>
                            <a:pt x="13916" y="0"/>
                            <a:pt x="31310" y="0"/>
                          </a:cubicBezTo>
                          <a:cubicBezTo>
                            <a:pt x="45225" y="0"/>
                            <a:pt x="59141" y="10437"/>
                            <a:pt x="59141" y="27831"/>
                          </a:cubicBezTo>
                          <a:close/>
                        </a:path>
                      </a:pathLst>
                    </a:custGeom>
                    <a:solidFill>
                      <a:srgbClr val="FAB9B9"/>
                    </a:solidFill>
                    <a:ln w="34755" cap="flat">
                      <a:noFill/>
                      <a:prstDash val="solid"/>
                      <a:miter/>
                    </a:ln>
                  </p:spPr>
                  <p:txBody>
                    <a:bodyPr rtlCol="0" anchor="ctr"/>
                    <a:lstStyle/>
                    <a:p>
                      <a:endParaRPr lang="en-US"/>
                    </a:p>
                  </p:txBody>
                </p:sp>
                <p:sp>
                  <p:nvSpPr>
                    <p:cNvPr id="1157" name="Freeform: Shape 1156">
                      <a:extLst>
                        <a:ext uri="{FF2B5EF4-FFF2-40B4-BE49-F238E27FC236}">
                          <a16:creationId xmlns:a16="http://schemas.microsoft.com/office/drawing/2014/main" xmlns="" id="{685A9E38-E51F-43BD-974F-33014A4EF492}"/>
                        </a:ext>
                      </a:extLst>
                    </p:cNvPr>
                    <p:cNvSpPr/>
                    <p:nvPr/>
                  </p:nvSpPr>
                  <p:spPr>
                    <a:xfrm>
                      <a:off x="4713080" y="8192717"/>
                      <a:ext cx="59141" cy="52183"/>
                    </a:xfrm>
                    <a:custGeom>
                      <a:avLst/>
                      <a:gdLst>
                        <a:gd name="connsiteX0" fmla="*/ 59141 w 59141"/>
                        <a:gd name="connsiteY0" fmla="*/ 27831 h 52183"/>
                        <a:gd name="connsiteX1" fmla="*/ 27831 w 59141"/>
                        <a:gd name="connsiteY1" fmla="*/ 52183 h 52183"/>
                        <a:gd name="connsiteX2" fmla="*/ 0 w 59141"/>
                        <a:gd name="connsiteY2" fmla="*/ 24352 h 52183"/>
                        <a:gd name="connsiteX3" fmla="*/ 31310 w 59141"/>
                        <a:gd name="connsiteY3" fmla="*/ 0 h 52183"/>
                        <a:gd name="connsiteX4" fmla="*/ 59141 w 59141"/>
                        <a:gd name="connsiteY4" fmla="*/ 27831 h 52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41" h="52183">
                          <a:moveTo>
                            <a:pt x="59141" y="27831"/>
                          </a:moveTo>
                          <a:cubicBezTo>
                            <a:pt x="59141" y="41747"/>
                            <a:pt x="45225" y="52183"/>
                            <a:pt x="27831" y="52183"/>
                          </a:cubicBezTo>
                          <a:cubicBezTo>
                            <a:pt x="10437" y="52183"/>
                            <a:pt x="0" y="38268"/>
                            <a:pt x="0" y="24352"/>
                          </a:cubicBezTo>
                          <a:cubicBezTo>
                            <a:pt x="0" y="10437"/>
                            <a:pt x="13916" y="0"/>
                            <a:pt x="31310" y="0"/>
                          </a:cubicBezTo>
                          <a:cubicBezTo>
                            <a:pt x="45225" y="0"/>
                            <a:pt x="59141" y="10437"/>
                            <a:pt x="59141" y="27831"/>
                          </a:cubicBezTo>
                          <a:close/>
                        </a:path>
                      </a:pathLst>
                    </a:custGeom>
                    <a:solidFill>
                      <a:srgbClr val="FAB8B8"/>
                    </a:solidFill>
                    <a:ln w="34755" cap="flat">
                      <a:noFill/>
                      <a:prstDash val="solid"/>
                      <a:miter/>
                    </a:ln>
                  </p:spPr>
                  <p:txBody>
                    <a:bodyPr rtlCol="0" anchor="ctr"/>
                    <a:lstStyle/>
                    <a:p>
                      <a:endParaRPr lang="en-US"/>
                    </a:p>
                  </p:txBody>
                </p:sp>
                <p:sp>
                  <p:nvSpPr>
                    <p:cNvPr id="1158" name="Freeform: Shape 1157">
                      <a:extLst>
                        <a:ext uri="{FF2B5EF4-FFF2-40B4-BE49-F238E27FC236}">
                          <a16:creationId xmlns:a16="http://schemas.microsoft.com/office/drawing/2014/main" xmlns="" id="{ECC463C4-1130-46EE-9634-DD113ED6E90A}"/>
                        </a:ext>
                      </a:extLst>
                    </p:cNvPr>
                    <p:cNvSpPr/>
                    <p:nvPr/>
                  </p:nvSpPr>
                  <p:spPr>
                    <a:xfrm rot="229161">
                      <a:off x="4709716" y="8189246"/>
                      <a:ext cx="62621" cy="55663"/>
                    </a:xfrm>
                    <a:custGeom>
                      <a:avLst/>
                      <a:gdLst>
                        <a:gd name="connsiteX0" fmla="*/ 62621 w 62621"/>
                        <a:gd name="connsiteY0" fmla="*/ 27832 h 55663"/>
                        <a:gd name="connsiteX1" fmla="*/ 31311 w 62621"/>
                        <a:gd name="connsiteY1" fmla="*/ 55663 h 55663"/>
                        <a:gd name="connsiteX2" fmla="*/ 0 w 62621"/>
                        <a:gd name="connsiteY2" fmla="*/ 27832 h 55663"/>
                        <a:gd name="connsiteX3" fmla="*/ 31311 w 62621"/>
                        <a:gd name="connsiteY3" fmla="*/ 0 h 55663"/>
                        <a:gd name="connsiteX4" fmla="*/ 62621 w 62621"/>
                        <a:gd name="connsiteY4" fmla="*/ 27832 h 556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21" h="55663">
                          <a:moveTo>
                            <a:pt x="62621" y="27832"/>
                          </a:moveTo>
                          <a:cubicBezTo>
                            <a:pt x="62621" y="43203"/>
                            <a:pt x="48603" y="55663"/>
                            <a:pt x="31311" y="55663"/>
                          </a:cubicBezTo>
                          <a:cubicBezTo>
                            <a:pt x="14018" y="55663"/>
                            <a:pt x="0" y="43202"/>
                            <a:pt x="0" y="27832"/>
                          </a:cubicBezTo>
                          <a:cubicBezTo>
                            <a:pt x="0" y="12461"/>
                            <a:pt x="14018" y="0"/>
                            <a:pt x="31311" y="0"/>
                          </a:cubicBezTo>
                          <a:cubicBezTo>
                            <a:pt x="48603" y="0"/>
                            <a:pt x="62621" y="12461"/>
                            <a:pt x="62621" y="27832"/>
                          </a:cubicBezTo>
                          <a:close/>
                        </a:path>
                      </a:pathLst>
                    </a:custGeom>
                    <a:solidFill>
                      <a:srgbClr val="FAB7B7"/>
                    </a:solidFill>
                    <a:ln w="34756" cap="flat">
                      <a:noFill/>
                      <a:prstDash val="solid"/>
                      <a:miter/>
                    </a:ln>
                  </p:spPr>
                  <p:txBody>
                    <a:bodyPr rtlCol="0" anchor="ctr"/>
                    <a:lstStyle/>
                    <a:p>
                      <a:endParaRPr lang="en-US"/>
                    </a:p>
                  </p:txBody>
                </p:sp>
                <p:sp>
                  <p:nvSpPr>
                    <p:cNvPr id="1159" name="Freeform: Shape 1158">
                      <a:extLst>
                        <a:ext uri="{FF2B5EF4-FFF2-40B4-BE49-F238E27FC236}">
                          <a16:creationId xmlns:a16="http://schemas.microsoft.com/office/drawing/2014/main" xmlns="" id="{8FCCBC42-1464-4B36-BC05-3830903019EA}"/>
                        </a:ext>
                      </a:extLst>
                    </p:cNvPr>
                    <p:cNvSpPr/>
                    <p:nvPr/>
                  </p:nvSpPr>
                  <p:spPr>
                    <a:xfrm>
                      <a:off x="4713080" y="8192717"/>
                      <a:ext cx="59141" cy="52183"/>
                    </a:xfrm>
                    <a:custGeom>
                      <a:avLst/>
                      <a:gdLst>
                        <a:gd name="connsiteX0" fmla="*/ 59141 w 59141"/>
                        <a:gd name="connsiteY0" fmla="*/ 27831 h 52183"/>
                        <a:gd name="connsiteX1" fmla="*/ 27831 w 59141"/>
                        <a:gd name="connsiteY1" fmla="*/ 52183 h 52183"/>
                        <a:gd name="connsiteX2" fmla="*/ 0 w 59141"/>
                        <a:gd name="connsiteY2" fmla="*/ 24352 h 52183"/>
                        <a:gd name="connsiteX3" fmla="*/ 31310 w 59141"/>
                        <a:gd name="connsiteY3" fmla="*/ 0 h 52183"/>
                        <a:gd name="connsiteX4" fmla="*/ 59141 w 59141"/>
                        <a:gd name="connsiteY4" fmla="*/ 27831 h 52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41" h="52183">
                          <a:moveTo>
                            <a:pt x="59141" y="27831"/>
                          </a:moveTo>
                          <a:cubicBezTo>
                            <a:pt x="59141" y="41747"/>
                            <a:pt x="45225" y="52183"/>
                            <a:pt x="27831" y="52183"/>
                          </a:cubicBezTo>
                          <a:cubicBezTo>
                            <a:pt x="10437" y="52183"/>
                            <a:pt x="0" y="38268"/>
                            <a:pt x="0" y="24352"/>
                          </a:cubicBezTo>
                          <a:cubicBezTo>
                            <a:pt x="0" y="10437"/>
                            <a:pt x="13916" y="0"/>
                            <a:pt x="31310" y="0"/>
                          </a:cubicBezTo>
                          <a:cubicBezTo>
                            <a:pt x="45225" y="0"/>
                            <a:pt x="59141" y="13916"/>
                            <a:pt x="59141" y="27831"/>
                          </a:cubicBezTo>
                          <a:close/>
                        </a:path>
                      </a:pathLst>
                    </a:custGeom>
                    <a:solidFill>
                      <a:srgbClr val="FAB6B6"/>
                    </a:solidFill>
                    <a:ln w="34755" cap="flat">
                      <a:noFill/>
                      <a:prstDash val="solid"/>
                      <a:miter/>
                    </a:ln>
                  </p:spPr>
                  <p:txBody>
                    <a:bodyPr rtlCol="0" anchor="ctr"/>
                    <a:lstStyle/>
                    <a:p>
                      <a:endParaRPr lang="en-US"/>
                    </a:p>
                  </p:txBody>
                </p:sp>
                <p:sp>
                  <p:nvSpPr>
                    <p:cNvPr id="1160" name="Freeform: Shape 1159">
                      <a:extLst>
                        <a:ext uri="{FF2B5EF4-FFF2-40B4-BE49-F238E27FC236}">
                          <a16:creationId xmlns:a16="http://schemas.microsoft.com/office/drawing/2014/main" xmlns="" id="{67D10014-D0E5-4589-8769-C7421D158DA0}"/>
                        </a:ext>
                      </a:extLst>
                    </p:cNvPr>
                    <p:cNvSpPr/>
                    <p:nvPr/>
                  </p:nvSpPr>
                  <p:spPr>
                    <a:xfrm>
                      <a:off x="4709601" y="8192717"/>
                      <a:ext cx="59677" cy="52183"/>
                    </a:xfrm>
                    <a:custGeom>
                      <a:avLst/>
                      <a:gdLst>
                        <a:gd name="connsiteX0" fmla="*/ 59141 w 59677"/>
                        <a:gd name="connsiteY0" fmla="*/ 27831 h 52183"/>
                        <a:gd name="connsiteX1" fmla="*/ 27831 w 59677"/>
                        <a:gd name="connsiteY1" fmla="*/ 52183 h 52183"/>
                        <a:gd name="connsiteX2" fmla="*/ 0 w 59677"/>
                        <a:gd name="connsiteY2" fmla="*/ 24352 h 52183"/>
                        <a:gd name="connsiteX3" fmla="*/ 31310 w 59677"/>
                        <a:gd name="connsiteY3" fmla="*/ 0 h 52183"/>
                        <a:gd name="connsiteX4" fmla="*/ 59141 w 59677"/>
                        <a:gd name="connsiteY4" fmla="*/ 27831 h 52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677" h="52183">
                          <a:moveTo>
                            <a:pt x="59141" y="27831"/>
                          </a:moveTo>
                          <a:cubicBezTo>
                            <a:pt x="59141" y="41747"/>
                            <a:pt x="45225" y="52183"/>
                            <a:pt x="27831" y="52183"/>
                          </a:cubicBezTo>
                          <a:cubicBezTo>
                            <a:pt x="10437" y="52183"/>
                            <a:pt x="0" y="38268"/>
                            <a:pt x="0" y="24352"/>
                          </a:cubicBezTo>
                          <a:cubicBezTo>
                            <a:pt x="0" y="10437"/>
                            <a:pt x="13916" y="0"/>
                            <a:pt x="31310" y="0"/>
                          </a:cubicBezTo>
                          <a:cubicBezTo>
                            <a:pt x="48704" y="0"/>
                            <a:pt x="62620" y="13916"/>
                            <a:pt x="59141" y="27831"/>
                          </a:cubicBezTo>
                          <a:close/>
                        </a:path>
                      </a:pathLst>
                    </a:custGeom>
                    <a:solidFill>
                      <a:srgbClr val="F9B5B5"/>
                    </a:solidFill>
                    <a:ln w="34755" cap="flat">
                      <a:noFill/>
                      <a:prstDash val="solid"/>
                      <a:miter/>
                    </a:ln>
                  </p:spPr>
                  <p:txBody>
                    <a:bodyPr rtlCol="0" anchor="ctr"/>
                    <a:lstStyle/>
                    <a:p>
                      <a:endParaRPr lang="en-US"/>
                    </a:p>
                  </p:txBody>
                </p:sp>
                <p:sp>
                  <p:nvSpPr>
                    <p:cNvPr id="1161" name="Freeform: Shape 1160">
                      <a:extLst>
                        <a:ext uri="{FF2B5EF4-FFF2-40B4-BE49-F238E27FC236}">
                          <a16:creationId xmlns:a16="http://schemas.microsoft.com/office/drawing/2014/main" xmlns="" id="{BFAAA24D-67C7-4A4C-862C-92302B013038}"/>
                        </a:ext>
                      </a:extLst>
                    </p:cNvPr>
                    <p:cNvSpPr/>
                    <p:nvPr/>
                  </p:nvSpPr>
                  <p:spPr>
                    <a:xfrm rot="236896">
                      <a:off x="4713002" y="8192663"/>
                      <a:ext cx="55660" cy="48702"/>
                    </a:xfrm>
                    <a:custGeom>
                      <a:avLst/>
                      <a:gdLst>
                        <a:gd name="connsiteX0" fmla="*/ 55661 w 55660"/>
                        <a:gd name="connsiteY0" fmla="*/ 24351 h 48702"/>
                        <a:gd name="connsiteX1" fmla="*/ 27830 w 55660"/>
                        <a:gd name="connsiteY1" fmla="*/ 48703 h 48702"/>
                        <a:gd name="connsiteX2" fmla="*/ 0 w 55660"/>
                        <a:gd name="connsiteY2" fmla="*/ 24351 h 48702"/>
                        <a:gd name="connsiteX3" fmla="*/ 27830 w 55660"/>
                        <a:gd name="connsiteY3" fmla="*/ 0 h 48702"/>
                        <a:gd name="connsiteX4" fmla="*/ 55661 w 55660"/>
                        <a:gd name="connsiteY4" fmla="*/ 24351 h 48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60" h="48702">
                          <a:moveTo>
                            <a:pt x="55661" y="24351"/>
                          </a:moveTo>
                          <a:cubicBezTo>
                            <a:pt x="55661" y="37800"/>
                            <a:pt x="43201" y="48703"/>
                            <a:pt x="27830" y="48703"/>
                          </a:cubicBezTo>
                          <a:cubicBezTo>
                            <a:pt x="12460" y="48703"/>
                            <a:pt x="0" y="37800"/>
                            <a:pt x="0" y="24351"/>
                          </a:cubicBezTo>
                          <a:cubicBezTo>
                            <a:pt x="0" y="10902"/>
                            <a:pt x="12460" y="0"/>
                            <a:pt x="27830" y="0"/>
                          </a:cubicBezTo>
                          <a:cubicBezTo>
                            <a:pt x="43200" y="0"/>
                            <a:pt x="55661" y="10902"/>
                            <a:pt x="55661" y="24351"/>
                          </a:cubicBezTo>
                          <a:close/>
                        </a:path>
                      </a:pathLst>
                    </a:custGeom>
                    <a:solidFill>
                      <a:srgbClr val="F9B4B4"/>
                    </a:solidFill>
                    <a:ln w="34754" cap="flat">
                      <a:noFill/>
                      <a:prstDash val="solid"/>
                      <a:miter/>
                    </a:ln>
                  </p:spPr>
                  <p:txBody>
                    <a:bodyPr rtlCol="0" anchor="ctr"/>
                    <a:lstStyle/>
                    <a:p>
                      <a:endParaRPr lang="en-US"/>
                    </a:p>
                  </p:txBody>
                </p:sp>
                <p:sp>
                  <p:nvSpPr>
                    <p:cNvPr id="1162" name="Freeform: Shape 1161">
                      <a:extLst>
                        <a:ext uri="{FF2B5EF4-FFF2-40B4-BE49-F238E27FC236}">
                          <a16:creationId xmlns:a16="http://schemas.microsoft.com/office/drawing/2014/main" xmlns="" id="{B509E4A4-6FEE-46E1-996C-FB21CAFE8F57}"/>
                        </a:ext>
                      </a:extLst>
                    </p:cNvPr>
                    <p:cNvSpPr/>
                    <p:nvPr/>
                  </p:nvSpPr>
                  <p:spPr>
                    <a:xfrm>
                      <a:off x="4709601" y="8192717"/>
                      <a:ext cx="59677" cy="52183"/>
                    </a:xfrm>
                    <a:custGeom>
                      <a:avLst/>
                      <a:gdLst>
                        <a:gd name="connsiteX0" fmla="*/ 59141 w 59677"/>
                        <a:gd name="connsiteY0" fmla="*/ 27831 h 52183"/>
                        <a:gd name="connsiteX1" fmla="*/ 27831 w 59677"/>
                        <a:gd name="connsiteY1" fmla="*/ 52183 h 52183"/>
                        <a:gd name="connsiteX2" fmla="*/ 0 w 59677"/>
                        <a:gd name="connsiteY2" fmla="*/ 24352 h 52183"/>
                        <a:gd name="connsiteX3" fmla="*/ 31310 w 59677"/>
                        <a:gd name="connsiteY3" fmla="*/ 0 h 52183"/>
                        <a:gd name="connsiteX4" fmla="*/ 59141 w 59677"/>
                        <a:gd name="connsiteY4" fmla="*/ 27831 h 52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677" h="52183">
                          <a:moveTo>
                            <a:pt x="59141" y="27831"/>
                          </a:moveTo>
                          <a:cubicBezTo>
                            <a:pt x="59141" y="41747"/>
                            <a:pt x="45225" y="52183"/>
                            <a:pt x="27831" y="52183"/>
                          </a:cubicBezTo>
                          <a:cubicBezTo>
                            <a:pt x="10437" y="52183"/>
                            <a:pt x="0" y="38268"/>
                            <a:pt x="0" y="24352"/>
                          </a:cubicBezTo>
                          <a:cubicBezTo>
                            <a:pt x="0" y="10437"/>
                            <a:pt x="13916" y="0"/>
                            <a:pt x="31310" y="0"/>
                          </a:cubicBezTo>
                          <a:cubicBezTo>
                            <a:pt x="48704" y="0"/>
                            <a:pt x="62620" y="13916"/>
                            <a:pt x="59141" y="27831"/>
                          </a:cubicBezTo>
                          <a:close/>
                        </a:path>
                      </a:pathLst>
                    </a:custGeom>
                    <a:solidFill>
                      <a:srgbClr val="F9B3B3"/>
                    </a:solidFill>
                    <a:ln w="34755" cap="flat">
                      <a:noFill/>
                      <a:prstDash val="solid"/>
                      <a:miter/>
                    </a:ln>
                  </p:spPr>
                  <p:txBody>
                    <a:bodyPr rtlCol="0" anchor="ctr"/>
                    <a:lstStyle/>
                    <a:p>
                      <a:endParaRPr lang="en-US"/>
                    </a:p>
                  </p:txBody>
                </p:sp>
                <p:sp>
                  <p:nvSpPr>
                    <p:cNvPr id="1163" name="Freeform: Shape 1162">
                      <a:extLst>
                        <a:ext uri="{FF2B5EF4-FFF2-40B4-BE49-F238E27FC236}">
                          <a16:creationId xmlns:a16="http://schemas.microsoft.com/office/drawing/2014/main" xmlns="" id="{5069376A-E951-470D-889A-695E4E4A5EFC}"/>
                        </a:ext>
                      </a:extLst>
                    </p:cNvPr>
                    <p:cNvSpPr/>
                    <p:nvPr/>
                  </p:nvSpPr>
                  <p:spPr>
                    <a:xfrm rot="231566">
                      <a:off x="4712978" y="8192651"/>
                      <a:ext cx="55660" cy="48702"/>
                    </a:xfrm>
                    <a:custGeom>
                      <a:avLst/>
                      <a:gdLst>
                        <a:gd name="connsiteX0" fmla="*/ 55660 w 55660"/>
                        <a:gd name="connsiteY0" fmla="*/ 24351 h 48702"/>
                        <a:gd name="connsiteX1" fmla="*/ 27830 w 55660"/>
                        <a:gd name="connsiteY1" fmla="*/ 48703 h 48702"/>
                        <a:gd name="connsiteX2" fmla="*/ 0 w 55660"/>
                        <a:gd name="connsiteY2" fmla="*/ 24351 h 48702"/>
                        <a:gd name="connsiteX3" fmla="*/ 27830 w 55660"/>
                        <a:gd name="connsiteY3" fmla="*/ 0 h 48702"/>
                        <a:gd name="connsiteX4" fmla="*/ 55660 w 55660"/>
                        <a:gd name="connsiteY4" fmla="*/ 24351 h 48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60" h="48702">
                          <a:moveTo>
                            <a:pt x="55660" y="24351"/>
                          </a:moveTo>
                          <a:cubicBezTo>
                            <a:pt x="55660" y="37800"/>
                            <a:pt x="43200" y="48703"/>
                            <a:pt x="27830" y="48703"/>
                          </a:cubicBezTo>
                          <a:cubicBezTo>
                            <a:pt x="12460" y="48703"/>
                            <a:pt x="0" y="37800"/>
                            <a:pt x="0" y="24351"/>
                          </a:cubicBezTo>
                          <a:cubicBezTo>
                            <a:pt x="0" y="10902"/>
                            <a:pt x="12460" y="0"/>
                            <a:pt x="27830" y="0"/>
                          </a:cubicBezTo>
                          <a:cubicBezTo>
                            <a:pt x="43200" y="0"/>
                            <a:pt x="55660" y="10902"/>
                            <a:pt x="55660" y="24351"/>
                          </a:cubicBezTo>
                          <a:close/>
                        </a:path>
                      </a:pathLst>
                    </a:custGeom>
                    <a:solidFill>
                      <a:srgbClr val="F9B2B2"/>
                    </a:solidFill>
                    <a:ln w="34754" cap="flat">
                      <a:noFill/>
                      <a:prstDash val="solid"/>
                      <a:miter/>
                    </a:ln>
                  </p:spPr>
                  <p:txBody>
                    <a:bodyPr rtlCol="0" anchor="ctr"/>
                    <a:lstStyle/>
                    <a:p>
                      <a:endParaRPr lang="en-US"/>
                    </a:p>
                  </p:txBody>
                </p:sp>
                <p:sp>
                  <p:nvSpPr>
                    <p:cNvPr id="1164" name="Freeform: Shape 1163">
                      <a:extLst>
                        <a:ext uri="{FF2B5EF4-FFF2-40B4-BE49-F238E27FC236}">
                          <a16:creationId xmlns:a16="http://schemas.microsoft.com/office/drawing/2014/main" xmlns="" id="{957B3E20-3104-40DC-BBD0-320A78B464CC}"/>
                        </a:ext>
                      </a:extLst>
                    </p:cNvPr>
                    <p:cNvSpPr/>
                    <p:nvPr/>
                  </p:nvSpPr>
                  <p:spPr>
                    <a:xfrm>
                      <a:off x="4716019" y="8192717"/>
                      <a:ext cx="52723" cy="52183"/>
                    </a:xfrm>
                    <a:custGeom>
                      <a:avLst/>
                      <a:gdLst>
                        <a:gd name="connsiteX0" fmla="*/ 52724 w 52723"/>
                        <a:gd name="connsiteY0" fmla="*/ 27831 h 52183"/>
                        <a:gd name="connsiteX1" fmla="*/ 24893 w 52723"/>
                        <a:gd name="connsiteY1" fmla="*/ 52183 h 52183"/>
                        <a:gd name="connsiteX2" fmla="*/ 541 w 52723"/>
                        <a:gd name="connsiteY2" fmla="*/ 24352 h 52183"/>
                        <a:gd name="connsiteX3" fmla="*/ 28372 w 52723"/>
                        <a:gd name="connsiteY3" fmla="*/ 0 h 52183"/>
                        <a:gd name="connsiteX4" fmla="*/ 52724 w 52723"/>
                        <a:gd name="connsiteY4" fmla="*/ 27831 h 52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723" h="52183">
                          <a:moveTo>
                            <a:pt x="52724" y="27831"/>
                          </a:moveTo>
                          <a:cubicBezTo>
                            <a:pt x="52724" y="41747"/>
                            <a:pt x="38808" y="52183"/>
                            <a:pt x="24893" y="52183"/>
                          </a:cubicBezTo>
                          <a:cubicBezTo>
                            <a:pt x="10977" y="52183"/>
                            <a:pt x="-2938" y="38268"/>
                            <a:pt x="541" y="24352"/>
                          </a:cubicBezTo>
                          <a:cubicBezTo>
                            <a:pt x="541" y="10437"/>
                            <a:pt x="14456" y="0"/>
                            <a:pt x="28372" y="0"/>
                          </a:cubicBezTo>
                          <a:cubicBezTo>
                            <a:pt x="42287" y="0"/>
                            <a:pt x="52724" y="13916"/>
                            <a:pt x="52724" y="27831"/>
                          </a:cubicBezTo>
                          <a:close/>
                        </a:path>
                      </a:pathLst>
                    </a:custGeom>
                    <a:solidFill>
                      <a:srgbClr val="F9B1B1"/>
                    </a:solidFill>
                    <a:ln w="34755" cap="flat">
                      <a:noFill/>
                      <a:prstDash val="solid"/>
                      <a:miter/>
                    </a:ln>
                  </p:spPr>
                  <p:txBody>
                    <a:bodyPr rtlCol="0" anchor="ctr"/>
                    <a:lstStyle/>
                    <a:p>
                      <a:endParaRPr lang="en-US"/>
                    </a:p>
                  </p:txBody>
                </p:sp>
                <p:sp>
                  <p:nvSpPr>
                    <p:cNvPr id="1165" name="Freeform: Shape 1164">
                      <a:extLst>
                        <a:ext uri="{FF2B5EF4-FFF2-40B4-BE49-F238E27FC236}">
                          <a16:creationId xmlns:a16="http://schemas.microsoft.com/office/drawing/2014/main" xmlns="" id="{02245657-73A6-4C71-A217-39661C27CB9F}"/>
                        </a:ext>
                      </a:extLst>
                    </p:cNvPr>
                    <p:cNvSpPr/>
                    <p:nvPr/>
                  </p:nvSpPr>
                  <p:spPr>
                    <a:xfrm rot="234531">
                      <a:off x="4713216" y="8192735"/>
                      <a:ext cx="55663" cy="48705"/>
                    </a:xfrm>
                    <a:custGeom>
                      <a:avLst/>
                      <a:gdLst>
                        <a:gd name="connsiteX0" fmla="*/ 55664 w 55663"/>
                        <a:gd name="connsiteY0" fmla="*/ 24353 h 48705"/>
                        <a:gd name="connsiteX1" fmla="*/ 27832 w 55663"/>
                        <a:gd name="connsiteY1" fmla="*/ 48706 h 48705"/>
                        <a:gd name="connsiteX2" fmla="*/ 0 w 55663"/>
                        <a:gd name="connsiteY2" fmla="*/ 24353 h 48705"/>
                        <a:gd name="connsiteX3" fmla="*/ 27832 w 55663"/>
                        <a:gd name="connsiteY3" fmla="*/ 0 h 48705"/>
                        <a:gd name="connsiteX4" fmla="*/ 55664 w 55663"/>
                        <a:gd name="connsiteY4" fmla="*/ 24353 h 48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63" h="48705">
                          <a:moveTo>
                            <a:pt x="55664" y="24353"/>
                          </a:moveTo>
                          <a:cubicBezTo>
                            <a:pt x="55664" y="37802"/>
                            <a:pt x="43203" y="48706"/>
                            <a:pt x="27832" y="48706"/>
                          </a:cubicBezTo>
                          <a:cubicBezTo>
                            <a:pt x="12461" y="48706"/>
                            <a:pt x="0" y="37802"/>
                            <a:pt x="0" y="24353"/>
                          </a:cubicBezTo>
                          <a:cubicBezTo>
                            <a:pt x="0" y="10903"/>
                            <a:pt x="12460" y="0"/>
                            <a:pt x="27832" y="0"/>
                          </a:cubicBezTo>
                          <a:cubicBezTo>
                            <a:pt x="43203" y="0"/>
                            <a:pt x="55664" y="10903"/>
                            <a:pt x="55664" y="24353"/>
                          </a:cubicBezTo>
                          <a:close/>
                        </a:path>
                      </a:pathLst>
                    </a:custGeom>
                    <a:solidFill>
                      <a:srgbClr val="F9B0B0"/>
                    </a:solidFill>
                    <a:ln w="34756" cap="flat">
                      <a:noFill/>
                      <a:prstDash val="solid"/>
                      <a:miter/>
                    </a:ln>
                  </p:spPr>
                  <p:txBody>
                    <a:bodyPr rtlCol="0" anchor="ctr"/>
                    <a:lstStyle/>
                    <a:p>
                      <a:endParaRPr lang="en-US"/>
                    </a:p>
                  </p:txBody>
                </p:sp>
                <p:sp>
                  <p:nvSpPr>
                    <p:cNvPr id="1166" name="Freeform: Shape 1165">
                      <a:extLst>
                        <a:ext uri="{FF2B5EF4-FFF2-40B4-BE49-F238E27FC236}">
                          <a16:creationId xmlns:a16="http://schemas.microsoft.com/office/drawing/2014/main" xmlns="" id="{12C24676-D98F-44ED-A732-BA20603056C3}"/>
                        </a:ext>
                      </a:extLst>
                    </p:cNvPr>
                    <p:cNvSpPr/>
                    <p:nvPr/>
                  </p:nvSpPr>
                  <p:spPr>
                    <a:xfrm>
                      <a:off x="4716019" y="8192042"/>
                      <a:ext cx="52723" cy="50052"/>
                    </a:xfrm>
                    <a:custGeom>
                      <a:avLst/>
                      <a:gdLst>
                        <a:gd name="connsiteX0" fmla="*/ 52724 w 52723"/>
                        <a:gd name="connsiteY0" fmla="*/ 28505 h 50052"/>
                        <a:gd name="connsiteX1" fmla="*/ 24893 w 52723"/>
                        <a:gd name="connsiteY1" fmla="*/ 49379 h 50052"/>
                        <a:gd name="connsiteX2" fmla="*/ 541 w 52723"/>
                        <a:gd name="connsiteY2" fmla="*/ 21548 h 50052"/>
                        <a:gd name="connsiteX3" fmla="*/ 28372 w 52723"/>
                        <a:gd name="connsiteY3" fmla="*/ 674 h 50052"/>
                        <a:gd name="connsiteX4" fmla="*/ 52724 w 52723"/>
                        <a:gd name="connsiteY4" fmla="*/ 28505 h 50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723" h="50052">
                          <a:moveTo>
                            <a:pt x="52724" y="28505"/>
                          </a:moveTo>
                          <a:cubicBezTo>
                            <a:pt x="52724" y="42421"/>
                            <a:pt x="38808" y="52857"/>
                            <a:pt x="24893" y="49379"/>
                          </a:cubicBezTo>
                          <a:cubicBezTo>
                            <a:pt x="10977" y="49379"/>
                            <a:pt x="-2938" y="35463"/>
                            <a:pt x="541" y="21548"/>
                          </a:cubicBezTo>
                          <a:cubicBezTo>
                            <a:pt x="541" y="7632"/>
                            <a:pt x="14456" y="-2805"/>
                            <a:pt x="28372" y="674"/>
                          </a:cubicBezTo>
                          <a:cubicBezTo>
                            <a:pt x="42287" y="674"/>
                            <a:pt x="52724" y="14590"/>
                            <a:pt x="52724" y="28505"/>
                          </a:cubicBezTo>
                          <a:close/>
                        </a:path>
                      </a:pathLst>
                    </a:custGeom>
                    <a:solidFill>
                      <a:srgbClr val="F9AFAF"/>
                    </a:solidFill>
                    <a:ln w="34755" cap="flat">
                      <a:noFill/>
                      <a:prstDash val="solid"/>
                      <a:miter/>
                    </a:ln>
                  </p:spPr>
                  <p:txBody>
                    <a:bodyPr rtlCol="0" anchor="ctr"/>
                    <a:lstStyle/>
                    <a:p>
                      <a:endParaRPr lang="en-US"/>
                    </a:p>
                  </p:txBody>
                </p:sp>
                <p:sp>
                  <p:nvSpPr>
                    <p:cNvPr id="1167" name="Freeform: Shape 1166">
                      <a:extLst>
                        <a:ext uri="{FF2B5EF4-FFF2-40B4-BE49-F238E27FC236}">
                          <a16:creationId xmlns:a16="http://schemas.microsoft.com/office/drawing/2014/main" xmlns="" id="{AC5FB09A-61EF-4663-AA97-A66FDACC1A5C}"/>
                        </a:ext>
                      </a:extLst>
                    </p:cNvPr>
                    <p:cNvSpPr/>
                    <p:nvPr/>
                  </p:nvSpPr>
                  <p:spPr>
                    <a:xfrm>
                      <a:off x="4716019" y="8195521"/>
                      <a:ext cx="52723" cy="46573"/>
                    </a:xfrm>
                    <a:custGeom>
                      <a:avLst/>
                      <a:gdLst>
                        <a:gd name="connsiteX0" fmla="*/ 52724 w 52723"/>
                        <a:gd name="connsiteY0" fmla="*/ 25026 h 46573"/>
                        <a:gd name="connsiteX1" fmla="*/ 24893 w 52723"/>
                        <a:gd name="connsiteY1" fmla="*/ 45900 h 46573"/>
                        <a:gd name="connsiteX2" fmla="*/ 541 w 52723"/>
                        <a:gd name="connsiteY2" fmla="*/ 21547 h 46573"/>
                        <a:gd name="connsiteX3" fmla="*/ 28372 w 52723"/>
                        <a:gd name="connsiteY3" fmla="*/ 674 h 46573"/>
                        <a:gd name="connsiteX4" fmla="*/ 52724 w 52723"/>
                        <a:gd name="connsiteY4" fmla="*/ 25026 h 46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723" h="46573">
                          <a:moveTo>
                            <a:pt x="52724" y="25026"/>
                          </a:moveTo>
                          <a:cubicBezTo>
                            <a:pt x="52724" y="38942"/>
                            <a:pt x="38808" y="49378"/>
                            <a:pt x="24893" y="45900"/>
                          </a:cubicBezTo>
                          <a:cubicBezTo>
                            <a:pt x="10977" y="45900"/>
                            <a:pt x="-2938" y="31984"/>
                            <a:pt x="541" y="21547"/>
                          </a:cubicBezTo>
                          <a:cubicBezTo>
                            <a:pt x="541" y="7632"/>
                            <a:pt x="14456" y="-2805"/>
                            <a:pt x="28372" y="674"/>
                          </a:cubicBezTo>
                          <a:cubicBezTo>
                            <a:pt x="42287" y="674"/>
                            <a:pt x="52724" y="11111"/>
                            <a:pt x="52724" y="25026"/>
                          </a:cubicBezTo>
                          <a:close/>
                        </a:path>
                      </a:pathLst>
                    </a:custGeom>
                    <a:solidFill>
                      <a:srgbClr val="F9AEAE"/>
                    </a:solidFill>
                    <a:ln w="34755" cap="flat">
                      <a:noFill/>
                      <a:prstDash val="solid"/>
                      <a:miter/>
                    </a:ln>
                  </p:spPr>
                  <p:txBody>
                    <a:bodyPr rtlCol="0" anchor="ctr"/>
                    <a:lstStyle/>
                    <a:p>
                      <a:endParaRPr lang="en-US"/>
                    </a:p>
                  </p:txBody>
                </p:sp>
                <p:sp>
                  <p:nvSpPr>
                    <p:cNvPr id="1168" name="Freeform: Shape 1167">
                      <a:extLst>
                        <a:ext uri="{FF2B5EF4-FFF2-40B4-BE49-F238E27FC236}">
                          <a16:creationId xmlns:a16="http://schemas.microsoft.com/office/drawing/2014/main" xmlns="" id="{23226515-9F9E-4854-8FF4-EA8BAC92F89F}"/>
                        </a:ext>
                      </a:extLst>
                    </p:cNvPr>
                    <p:cNvSpPr/>
                    <p:nvPr/>
                  </p:nvSpPr>
                  <p:spPr>
                    <a:xfrm>
                      <a:off x="4716559" y="8195521"/>
                      <a:ext cx="52183" cy="46573"/>
                    </a:xfrm>
                    <a:custGeom>
                      <a:avLst/>
                      <a:gdLst>
                        <a:gd name="connsiteX0" fmla="*/ 52183 w 52183"/>
                        <a:gd name="connsiteY0" fmla="*/ 25026 h 46573"/>
                        <a:gd name="connsiteX1" fmla="*/ 24352 w 52183"/>
                        <a:gd name="connsiteY1" fmla="*/ 45900 h 46573"/>
                        <a:gd name="connsiteX2" fmla="*/ 0 w 52183"/>
                        <a:gd name="connsiteY2" fmla="*/ 21547 h 46573"/>
                        <a:gd name="connsiteX3" fmla="*/ 27831 w 52183"/>
                        <a:gd name="connsiteY3" fmla="*/ 674 h 46573"/>
                        <a:gd name="connsiteX4" fmla="*/ 52183 w 52183"/>
                        <a:gd name="connsiteY4" fmla="*/ 25026 h 46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83" h="46573">
                          <a:moveTo>
                            <a:pt x="52183" y="25026"/>
                          </a:moveTo>
                          <a:cubicBezTo>
                            <a:pt x="52183" y="38942"/>
                            <a:pt x="38268" y="49378"/>
                            <a:pt x="24352" y="45900"/>
                          </a:cubicBezTo>
                          <a:cubicBezTo>
                            <a:pt x="10436" y="45900"/>
                            <a:pt x="0" y="31984"/>
                            <a:pt x="0" y="21547"/>
                          </a:cubicBezTo>
                          <a:cubicBezTo>
                            <a:pt x="0" y="7632"/>
                            <a:pt x="13915" y="-2805"/>
                            <a:pt x="27831" y="674"/>
                          </a:cubicBezTo>
                          <a:cubicBezTo>
                            <a:pt x="41746" y="674"/>
                            <a:pt x="52183" y="11111"/>
                            <a:pt x="52183" y="25026"/>
                          </a:cubicBezTo>
                          <a:close/>
                        </a:path>
                      </a:pathLst>
                    </a:custGeom>
                    <a:solidFill>
                      <a:srgbClr val="F9ADAD"/>
                    </a:solidFill>
                    <a:ln w="34755" cap="flat">
                      <a:noFill/>
                      <a:prstDash val="solid"/>
                      <a:miter/>
                    </a:ln>
                  </p:spPr>
                  <p:txBody>
                    <a:bodyPr rtlCol="0" anchor="ctr"/>
                    <a:lstStyle/>
                    <a:p>
                      <a:endParaRPr lang="en-US"/>
                    </a:p>
                  </p:txBody>
                </p:sp>
                <p:sp>
                  <p:nvSpPr>
                    <p:cNvPr id="1169" name="Freeform: Shape 1168">
                      <a:extLst>
                        <a:ext uri="{FF2B5EF4-FFF2-40B4-BE49-F238E27FC236}">
                          <a16:creationId xmlns:a16="http://schemas.microsoft.com/office/drawing/2014/main" xmlns="" id="{E2C0F157-CD28-4A4C-A6AB-61BBD1ACE122}"/>
                        </a:ext>
                      </a:extLst>
                    </p:cNvPr>
                    <p:cNvSpPr/>
                    <p:nvPr/>
                  </p:nvSpPr>
                  <p:spPr>
                    <a:xfrm>
                      <a:off x="4716559" y="8195521"/>
                      <a:ext cx="52183" cy="46573"/>
                    </a:xfrm>
                    <a:custGeom>
                      <a:avLst/>
                      <a:gdLst>
                        <a:gd name="connsiteX0" fmla="*/ 52183 w 52183"/>
                        <a:gd name="connsiteY0" fmla="*/ 25026 h 46573"/>
                        <a:gd name="connsiteX1" fmla="*/ 24352 w 52183"/>
                        <a:gd name="connsiteY1" fmla="*/ 45900 h 46573"/>
                        <a:gd name="connsiteX2" fmla="*/ 0 w 52183"/>
                        <a:gd name="connsiteY2" fmla="*/ 21547 h 46573"/>
                        <a:gd name="connsiteX3" fmla="*/ 27831 w 52183"/>
                        <a:gd name="connsiteY3" fmla="*/ 674 h 46573"/>
                        <a:gd name="connsiteX4" fmla="*/ 52183 w 52183"/>
                        <a:gd name="connsiteY4" fmla="*/ 25026 h 46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83" h="46573">
                          <a:moveTo>
                            <a:pt x="52183" y="25026"/>
                          </a:moveTo>
                          <a:cubicBezTo>
                            <a:pt x="52183" y="38942"/>
                            <a:pt x="38268" y="49378"/>
                            <a:pt x="24352" y="45900"/>
                          </a:cubicBezTo>
                          <a:cubicBezTo>
                            <a:pt x="10436" y="45900"/>
                            <a:pt x="0" y="31984"/>
                            <a:pt x="0" y="21547"/>
                          </a:cubicBezTo>
                          <a:cubicBezTo>
                            <a:pt x="0" y="7632"/>
                            <a:pt x="13915" y="-2805"/>
                            <a:pt x="27831" y="674"/>
                          </a:cubicBezTo>
                          <a:cubicBezTo>
                            <a:pt x="41746" y="674"/>
                            <a:pt x="52183" y="11111"/>
                            <a:pt x="52183" y="25026"/>
                          </a:cubicBezTo>
                          <a:close/>
                        </a:path>
                      </a:pathLst>
                    </a:custGeom>
                    <a:solidFill>
                      <a:srgbClr val="F9ACAC"/>
                    </a:solidFill>
                    <a:ln w="34755" cap="flat">
                      <a:noFill/>
                      <a:prstDash val="solid"/>
                      <a:miter/>
                    </a:ln>
                  </p:spPr>
                  <p:txBody>
                    <a:bodyPr rtlCol="0" anchor="ctr"/>
                    <a:lstStyle/>
                    <a:p>
                      <a:endParaRPr lang="en-US"/>
                    </a:p>
                  </p:txBody>
                </p:sp>
                <p:sp>
                  <p:nvSpPr>
                    <p:cNvPr id="1170" name="Freeform: Shape 1169">
                      <a:extLst>
                        <a:ext uri="{FF2B5EF4-FFF2-40B4-BE49-F238E27FC236}">
                          <a16:creationId xmlns:a16="http://schemas.microsoft.com/office/drawing/2014/main" xmlns="" id="{2B37ADC7-8B40-422F-9BF7-0A08F33CA404}"/>
                        </a:ext>
                      </a:extLst>
                    </p:cNvPr>
                    <p:cNvSpPr/>
                    <p:nvPr/>
                  </p:nvSpPr>
                  <p:spPr>
                    <a:xfrm>
                      <a:off x="4716559" y="8196196"/>
                      <a:ext cx="52183" cy="45225"/>
                    </a:xfrm>
                    <a:custGeom>
                      <a:avLst/>
                      <a:gdLst>
                        <a:gd name="connsiteX0" fmla="*/ 52183 w 52183"/>
                        <a:gd name="connsiteY0" fmla="*/ 24352 h 45225"/>
                        <a:gd name="connsiteX1" fmla="*/ 24352 w 52183"/>
                        <a:gd name="connsiteY1" fmla="*/ 45225 h 45225"/>
                        <a:gd name="connsiteX2" fmla="*/ 0 w 52183"/>
                        <a:gd name="connsiteY2" fmla="*/ 20873 h 45225"/>
                        <a:gd name="connsiteX3" fmla="*/ 27831 w 52183"/>
                        <a:gd name="connsiteY3" fmla="*/ 0 h 45225"/>
                        <a:gd name="connsiteX4" fmla="*/ 52183 w 52183"/>
                        <a:gd name="connsiteY4" fmla="*/ 24352 h 45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83" h="45225">
                          <a:moveTo>
                            <a:pt x="52183" y="24352"/>
                          </a:moveTo>
                          <a:cubicBezTo>
                            <a:pt x="52183" y="38268"/>
                            <a:pt x="38268" y="45225"/>
                            <a:pt x="24352" y="45225"/>
                          </a:cubicBezTo>
                          <a:cubicBezTo>
                            <a:pt x="10436" y="45225"/>
                            <a:pt x="0" y="34789"/>
                            <a:pt x="0" y="20873"/>
                          </a:cubicBezTo>
                          <a:cubicBezTo>
                            <a:pt x="0" y="6958"/>
                            <a:pt x="13915" y="0"/>
                            <a:pt x="27831" y="0"/>
                          </a:cubicBezTo>
                          <a:cubicBezTo>
                            <a:pt x="41746" y="0"/>
                            <a:pt x="52183" y="10437"/>
                            <a:pt x="52183" y="24352"/>
                          </a:cubicBezTo>
                          <a:close/>
                        </a:path>
                      </a:pathLst>
                    </a:custGeom>
                    <a:solidFill>
                      <a:srgbClr val="F9ABAB"/>
                    </a:solidFill>
                    <a:ln w="34755" cap="flat">
                      <a:noFill/>
                      <a:prstDash val="solid"/>
                      <a:miter/>
                    </a:ln>
                  </p:spPr>
                  <p:txBody>
                    <a:bodyPr rtlCol="0" anchor="ctr"/>
                    <a:lstStyle/>
                    <a:p>
                      <a:endParaRPr lang="en-US"/>
                    </a:p>
                  </p:txBody>
                </p:sp>
                <p:sp>
                  <p:nvSpPr>
                    <p:cNvPr id="1171" name="Freeform: Shape 1170">
                      <a:extLst>
                        <a:ext uri="{FF2B5EF4-FFF2-40B4-BE49-F238E27FC236}">
                          <a16:creationId xmlns:a16="http://schemas.microsoft.com/office/drawing/2014/main" xmlns="" id="{9D85DC84-7E54-4A85-A3FC-32D24C89B29C}"/>
                        </a:ext>
                      </a:extLst>
                    </p:cNvPr>
                    <p:cNvSpPr/>
                    <p:nvPr/>
                  </p:nvSpPr>
                  <p:spPr>
                    <a:xfrm>
                      <a:off x="4713080" y="8196196"/>
                      <a:ext cx="52849" cy="45225"/>
                    </a:xfrm>
                    <a:custGeom>
                      <a:avLst/>
                      <a:gdLst>
                        <a:gd name="connsiteX0" fmla="*/ 52183 w 52849"/>
                        <a:gd name="connsiteY0" fmla="*/ 24352 h 45225"/>
                        <a:gd name="connsiteX1" fmla="*/ 24352 w 52849"/>
                        <a:gd name="connsiteY1" fmla="*/ 45225 h 45225"/>
                        <a:gd name="connsiteX2" fmla="*/ 0 w 52849"/>
                        <a:gd name="connsiteY2" fmla="*/ 20873 h 45225"/>
                        <a:gd name="connsiteX3" fmla="*/ 27831 w 52849"/>
                        <a:gd name="connsiteY3" fmla="*/ 0 h 45225"/>
                        <a:gd name="connsiteX4" fmla="*/ 52183 w 52849"/>
                        <a:gd name="connsiteY4" fmla="*/ 24352 h 45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849" h="45225">
                          <a:moveTo>
                            <a:pt x="52183" y="24352"/>
                          </a:moveTo>
                          <a:cubicBezTo>
                            <a:pt x="52183" y="38268"/>
                            <a:pt x="38268" y="45225"/>
                            <a:pt x="24352" y="45225"/>
                          </a:cubicBezTo>
                          <a:cubicBezTo>
                            <a:pt x="10437" y="45225"/>
                            <a:pt x="0" y="34789"/>
                            <a:pt x="0" y="20873"/>
                          </a:cubicBezTo>
                          <a:cubicBezTo>
                            <a:pt x="0" y="6958"/>
                            <a:pt x="13916" y="0"/>
                            <a:pt x="27831" y="0"/>
                          </a:cubicBezTo>
                          <a:cubicBezTo>
                            <a:pt x="45225" y="0"/>
                            <a:pt x="55662" y="10437"/>
                            <a:pt x="52183" y="24352"/>
                          </a:cubicBezTo>
                          <a:close/>
                        </a:path>
                      </a:pathLst>
                    </a:custGeom>
                    <a:solidFill>
                      <a:srgbClr val="F9AAAA"/>
                    </a:solidFill>
                    <a:ln w="34755" cap="flat">
                      <a:noFill/>
                      <a:prstDash val="solid"/>
                      <a:miter/>
                    </a:ln>
                  </p:spPr>
                  <p:txBody>
                    <a:bodyPr rtlCol="0" anchor="ctr"/>
                    <a:lstStyle/>
                    <a:p>
                      <a:endParaRPr lang="en-US"/>
                    </a:p>
                  </p:txBody>
                </p:sp>
                <p:sp>
                  <p:nvSpPr>
                    <p:cNvPr id="1172" name="Freeform: Shape 1171">
                      <a:extLst>
                        <a:ext uri="{FF2B5EF4-FFF2-40B4-BE49-F238E27FC236}">
                          <a16:creationId xmlns:a16="http://schemas.microsoft.com/office/drawing/2014/main" xmlns="" id="{F6CA82DF-4527-42A1-BA8D-B67EAE6F3EEB}"/>
                        </a:ext>
                      </a:extLst>
                    </p:cNvPr>
                    <p:cNvSpPr/>
                    <p:nvPr/>
                  </p:nvSpPr>
                  <p:spPr>
                    <a:xfrm>
                      <a:off x="4713080" y="8196196"/>
                      <a:ext cx="52849" cy="45225"/>
                    </a:xfrm>
                    <a:custGeom>
                      <a:avLst/>
                      <a:gdLst>
                        <a:gd name="connsiteX0" fmla="*/ 52183 w 52849"/>
                        <a:gd name="connsiteY0" fmla="*/ 24352 h 45225"/>
                        <a:gd name="connsiteX1" fmla="*/ 24352 w 52849"/>
                        <a:gd name="connsiteY1" fmla="*/ 45225 h 45225"/>
                        <a:gd name="connsiteX2" fmla="*/ 0 w 52849"/>
                        <a:gd name="connsiteY2" fmla="*/ 20873 h 45225"/>
                        <a:gd name="connsiteX3" fmla="*/ 27831 w 52849"/>
                        <a:gd name="connsiteY3" fmla="*/ 0 h 45225"/>
                        <a:gd name="connsiteX4" fmla="*/ 52183 w 52849"/>
                        <a:gd name="connsiteY4" fmla="*/ 24352 h 45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849" h="45225">
                          <a:moveTo>
                            <a:pt x="52183" y="24352"/>
                          </a:moveTo>
                          <a:cubicBezTo>
                            <a:pt x="52183" y="38268"/>
                            <a:pt x="38268" y="45225"/>
                            <a:pt x="24352" y="45225"/>
                          </a:cubicBezTo>
                          <a:cubicBezTo>
                            <a:pt x="10437" y="45225"/>
                            <a:pt x="0" y="34789"/>
                            <a:pt x="0" y="20873"/>
                          </a:cubicBezTo>
                          <a:cubicBezTo>
                            <a:pt x="0" y="6958"/>
                            <a:pt x="13916" y="0"/>
                            <a:pt x="27831" y="0"/>
                          </a:cubicBezTo>
                          <a:cubicBezTo>
                            <a:pt x="45225" y="0"/>
                            <a:pt x="55662" y="10437"/>
                            <a:pt x="52183" y="24352"/>
                          </a:cubicBezTo>
                          <a:close/>
                        </a:path>
                      </a:pathLst>
                    </a:custGeom>
                    <a:solidFill>
                      <a:srgbClr val="F9A9A9"/>
                    </a:solidFill>
                    <a:ln w="34755" cap="flat">
                      <a:noFill/>
                      <a:prstDash val="solid"/>
                      <a:miter/>
                    </a:ln>
                  </p:spPr>
                  <p:txBody>
                    <a:bodyPr rtlCol="0" anchor="ctr"/>
                    <a:lstStyle/>
                    <a:p>
                      <a:endParaRPr lang="en-US"/>
                    </a:p>
                  </p:txBody>
                </p:sp>
                <p:sp>
                  <p:nvSpPr>
                    <p:cNvPr id="1173" name="Freeform: Shape 1172">
                      <a:extLst>
                        <a:ext uri="{FF2B5EF4-FFF2-40B4-BE49-F238E27FC236}">
                          <a16:creationId xmlns:a16="http://schemas.microsoft.com/office/drawing/2014/main" xmlns="" id="{1F02A8A8-DDBB-4EB0-B3E8-8DFF050CE9E0}"/>
                        </a:ext>
                      </a:extLst>
                    </p:cNvPr>
                    <p:cNvSpPr/>
                    <p:nvPr/>
                  </p:nvSpPr>
                  <p:spPr>
                    <a:xfrm rot="237119">
                      <a:off x="4716500" y="8196143"/>
                      <a:ext cx="48703" cy="41745"/>
                    </a:xfrm>
                    <a:custGeom>
                      <a:avLst/>
                      <a:gdLst>
                        <a:gd name="connsiteX0" fmla="*/ 48703 w 48703"/>
                        <a:gd name="connsiteY0" fmla="*/ 20873 h 41745"/>
                        <a:gd name="connsiteX1" fmla="*/ 24352 w 48703"/>
                        <a:gd name="connsiteY1" fmla="*/ 41746 h 41745"/>
                        <a:gd name="connsiteX2" fmla="*/ 0 w 48703"/>
                        <a:gd name="connsiteY2" fmla="*/ 20873 h 41745"/>
                        <a:gd name="connsiteX3" fmla="*/ 24352 w 48703"/>
                        <a:gd name="connsiteY3" fmla="*/ 0 h 41745"/>
                        <a:gd name="connsiteX4" fmla="*/ 48703 w 48703"/>
                        <a:gd name="connsiteY4" fmla="*/ 20873 h 41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03" h="41745">
                          <a:moveTo>
                            <a:pt x="48703" y="20873"/>
                          </a:moveTo>
                          <a:cubicBezTo>
                            <a:pt x="48703" y="32401"/>
                            <a:pt x="37800" y="41746"/>
                            <a:pt x="24352" y="41746"/>
                          </a:cubicBezTo>
                          <a:cubicBezTo>
                            <a:pt x="10903" y="41746"/>
                            <a:pt x="0" y="32400"/>
                            <a:pt x="0" y="20873"/>
                          </a:cubicBezTo>
                          <a:cubicBezTo>
                            <a:pt x="0" y="9345"/>
                            <a:pt x="10903" y="0"/>
                            <a:pt x="24352" y="0"/>
                          </a:cubicBezTo>
                          <a:cubicBezTo>
                            <a:pt x="37800" y="0"/>
                            <a:pt x="48703" y="9345"/>
                            <a:pt x="48703" y="20873"/>
                          </a:cubicBezTo>
                          <a:close/>
                        </a:path>
                      </a:pathLst>
                    </a:custGeom>
                    <a:solidFill>
                      <a:srgbClr val="F8A8A8"/>
                    </a:solidFill>
                    <a:ln w="34754" cap="flat">
                      <a:noFill/>
                      <a:prstDash val="solid"/>
                      <a:miter/>
                    </a:ln>
                  </p:spPr>
                  <p:txBody>
                    <a:bodyPr rtlCol="0" anchor="ctr"/>
                    <a:lstStyle/>
                    <a:p>
                      <a:endParaRPr lang="en-US"/>
                    </a:p>
                  </p:txBody>
                </p:sp>
                <p:sp>
                  <p:nvSpPr>
                    <p:cNvPr id="1174" name="Freeform: Shape 1173">
                      <a:extLst>
                        <a:ext uri="{FF2B5EF4-FFF2-40B4-BE49-F238E27FC236}">
                          <a16:creationId xmlns:a16="http://schemas.microsoft.com/office/drawing/2014/main" xmlns="" id="{04706137-5111-40C1-9947-B77DDC3EF143}"/>
                        </a:ext>
                      </a:extLst>
                    </p:cNvPr>
                    <p:cNvSpPr/>
                    <p:nvPr/>
                  </p:nvSpPr>
                  <p:spPr>
                    <a:xfrm rot="226194">
                      <a:off x="4716440" y="8196127"/>
                      <a:ext cx="48702" cy="41744"/>
                    </a:xfrm>
                    <a:custGeom>
                      <a:avLst/>
                      <a:gdLst>
                        <a:gd name="connsiteX0" fmla="*/ 48702 w 48702"/>
                        <a:gd name="connsiteY0" fmla="*/ 20872 h 41744"/>
                        <a:gd name="connsiteX1" fmla="*/ 24351 w 48702"/>
                        <a:gd name="connsiteY1" fmla="*/ 41745 h 41744"/>
                        <a:gd name="connsiteX2" fmla="*/ 0 w 48702"/>
                        <a:gd name="connsiteY2" fmla="*/ 20872 h 41744"/>
                        <a:gd name="connsiteX3" fmla="*/ 24351 w 48702"/>
                        <a:gd name="connsiteY3" fmla="*/ 0 h 41744"/>
                        <a:gd name="connsiteX4" fmla="*/ 48702 w 48702"/>
                        <a:gd name="connsiteY4" fmla="*/ 20872 h 417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02" h="41744">
                          <a:moveTo>
                            <a:pt x="48702" y="20872"/>
                          </a:moveTo>
                          <a:cubicBezTo>
                            <a:pt x="48702" y="32400"/>
                            <a:pt x="37800" y="41745"/>
                            <a:pt x="24351" y="41745"/>
                          </a:cubicBezTo>
                          <a:cubicBezTo>
                            <a:pt x="10903" y="41745"/>
                            <a:pt x="0" y="32400"/>
                            <a:pt x="0" y="20872"/>
                          </a:cubicBezTo>
                          <a:cubicBezTo>
                            <a:pt x="0" y="9345"/>
                            <a:pt x="10903" y="0"/>
                            <a:pt x="24351" y="0"/>
                          </a:cubicBezTo>
                          <a:cubicBezTo>
                            <a:pt x="37800" y="0"/>
                            <a:pt x="48702" y="9345"/>
                            <a:pt x="48702" y="20872"/>
                          </a:cubicBezTo>
                          <a:close/>
                        </a:path>
                      </a:pathLst>
                    </a:custGeom>
                    <a:solidFill>
                      <a:srgbClr val="F8A7A7"/>
                    </a:solidFill>
                    <a:ln w="34754" cap="flat">
                      <a:noFill/>
                      <a:prstDash val="solid"/>
                      <a:miter/>
                    </a:ln>
                  </p:spPr>
                  <p:txBody>
                    <a:bodyPr rtlCol="0" anchor="ctr"/>
                    <a:lstStyle/>
                    <a:p>
                      <a:endParaRPr lang="en-US"/>
                    </a:p>
                  </p:txBody>
                </p:sp>
                <p:sp>
                  <p:nvSpPr>
                    <p:cNvPr id="1175" name="Freeform: Shape 1174">
                      <a:extLst>
                        <a:ext uri="{FF2B5EF4-FFF2-40B4-BE49-F238E27FC236}">
                          <a16:creationId xmlns:a16="http://schemas.microsoft.com/office/drawing/2014/main" xmlns="" id="{A0D912B5-5304-4891-8219-942F6A653911}"/>
                        </a:ext>
                      </a:extLst>
                    </p:cNvPr>
                    <p:cNvSpPr/>
                    <p:nvPr/>
                  </p:nvSpPr>
                  <p:spPr>
                    <a:xfrm>
                      <a:off x="4716559" y="8196196"/>
                      <a:ext cx="48704" cy="45225"/>
                    </a:xfrm>
                    <a:custGeom>
                      <a:avLst/>
                      <a:gdLst>
                        <a:gd name="connsiteX0" fmla="*/ 48704 w 48704"/>
                        <a:gd name="connsiteY0" fmla="*/ 24352 h 45225"/>
                        <a:gd name="connsiteX1" fmla="*/ 24352 w 48704"/>
                        <a:gd name="connsiteY1" fmla="*/ 45225 h 45225"/>
                        <a:gd name="connsiteX2" fmla="*/ 0 w 48704"/>
                        <a:gd name="connsiteY2" fmla="*/ 20873 h 45225"/>
                        <a:gd name="connsiteX3" fmla="*/ 24352 w 48704"/>
                        <a:gd name="connsiteY3" fmla="*/ 0 h 45225"/>
                        <a:gd name="connsiteX4" fmla="*/ 48704 w 48704"/>
                        <a:gd name="connsiteY4" fmla="*/ 24352 h 45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04" h="45225">
                          <a:moveTo>
                            <a:pt x="48704" y="24352"/>
                          </a:moveTo>
                          <a:cubicBezTo>
                            <a:pt x="48704" y="34789"/>
                            <a:pt x="34789" y="45225"/>
                            <a:pt x="24352" y="45225"/>
                          </a:cubicBezTo>
                          <a:cubicBezTo>
                            <a:pt x="10436" y="45225"/>
                            <a:pt x="0" y="34789"/>
                            <a:pt x="0" y="20873"/>
                          </a:cubicBezTo>
                          <a:cubicBezTo>
                            <a:pt x="0" y="10437"/>
                            <a:pt x="13915" y="0"/>
                            <a:pt x="24352" y="0"/>
                          </a:cubicBezTo>
                          <a:cubicBezTo>
                            <a:pt x="38268" y="0"/>
                            <a:pt x="48704" y="10437"/>
                            <a:pt x="48704" y="24352"/>
                          </a:cubicBezTo>
                          <a:close/>
                        </a:path>
                      </a:pathLst>
                    </a:custGeom>
                    <a:solidFill>
                      <a:srgbClr val="F8A6A6"/>
                    </a:solidFill>
                    <a:ln w="34755" cap="flat">
                      <a:noFill/>
                      <a:prstDash val="solid"/>
                      <a:miter/>
                    </a:ln>
                  </p:spPr>
                  <p:txBody>
                    <a:bodyPr rtlCol="0" anchor="ctr"/>
                    <a:lstStyle/>
                    <a:p>
                      <a:endParaRPr lang="en-US"/>
                    </a:p>
                  </p:txBody>
                </p:sp>
                <p:sp>
                  <p:nvSpPr>
                    <p:cNvPr id="1176" name="Freeform: Shape 1175">
                      <a:extLst>
                        <a:ext uri="{FF2B5EF4-FFF2-40B4-BE49-F238E27FC236}">
                          <a16:creationId xmlns:a16="http://schemas.microsoft.com/office/drawing/2014/main" xmlns="" id="{B29B7E62-470E-4C5F-B3F8-856245D0498A}"/>
                        </a:ext>
                      </a:extLst>
                    </p:cNvPr>
                    <p:cNvSpPr/>
                    <p:nvPr/>
                  </p:nvSpPr>
                  <p:spPr>
                    <a:xfrm rot="231923">
                      <a:off x="4716487" y="8196142"/>
                      <a:ext cx="48703" cy="41745"/>
                    </a:xfrm>
                    <a:custGeom>
                      <a:avLst/>
                      <a:gdLst>
                        <a:gd name="connsiteX0" fmla="*/ 48703 w 48703"/>
                        <a:gd name="connsiteY0" fmla="*/ 20873 h 41745"/>
                        <a:gd name="connsiteX1" fmla="*/ 24352 w 48703"/>
                        <a:gd name="connsiteY1" fmla="*/ 41745 h 41745"/>
                        <a:gd name="connsiteX2" fmla="*/ 0 w 48703"/>
                        <a:gd name="connsiteY2" fmla="*/ 20873 h 41745"/>
                        <a:gd name="connsiteX3" fmla="*/ 24352 w 48703"/>
                        <a:gd name="connsiteY3" fmla="*/ 0 h 41745"/>
                        <a:gd name="connsiteX4" fmla="*/ 48703 w 48703"/>
                        <a:gd name="connsiteY4" fmla="*/ 20873 h 41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03" h="41745">
                          <a:moveTo>
                            <a:pt x="48703" y="20873"/>
                          </a:moveTo>
                          <a:cubicBezTo>
                            <a:pt x="48703" y="32400"/>
                            <a:pt x="37800" y="41745"/>
                            <a:pt x="24352" y="41745"/>
                          </a:cubicBezTo>
                          <a:cubicBezTo>
                            <a:pt x="10903" y="41745"/>
                            <a:pt x="0" y="32400"/>
                            <a:pt x="0" y="20873"/>
                          </a:cubicBezTo>
                          <a:cubicBezTo>
                            <a:pt x="0" y="9345"/>
                            <a:pt x="10903" y="0"/>
                            <a:pt x="24352" y="0"/>
                          </a:cubicBezTo>
                          <a:cubicBezTo>
                            <a:pt x="37800" y="0"/>
                            <a:pt x="48703" y="9345"/>
                            <a:pt x="48703" y="20873"/>
                          </a:cubicBezTo>
                          <a:close/>
                        </a:path>
                      </a:pathLst>
                    </a:custGeom>
                    <a:solidFill>
                      <a:srgbClr val="F8A5A5"/>
                    </a:solidFill>
                    <a:ln w="34754" cap="flat">
                      <a:noFill/>
                      <a:prstDash val="solid"/>
                      <a:miter/>
                    </a:ln>
                  </p:spPr>
                  <p:txBody>
                    <a:bodyPr rtlCol="0" anchor="ctr"/>
                    <a:lstStyle/>
                    <a:p>
                      <a:endParaRPr lang="en-US"/>
                    </a:p>
                  </p:txBody>
                </p:sp>
                <p:sp>
                  <p:nvSpPr>
                    <p:cNvPr id="1177" name="Freeform: Shape 1176">
                      <a:extLst>
                        <a:ext uri="{FF2B5EF4-FFF2-40B4-BE49-F238E27FC236}">
                          <a16:creationId xmlns:a16="http://schemas.microsoft.com/office/drawing/2014/main" xmlns="" id="{143DDC3A-3C83-482B-9B86-E01D96B11D37}"/>
                        </a:ext>
                      </a:extLst>
                    </p:cNvPr>
                    <p:cNvSpPr/>
                    <p:nvPr/>
                  </p:nvSpPr>
                  <p:spPr>
                    <a:xfrm>
                      <a:off x="4719364" y="8196196"/>
                      <a:ext cx="45899" cy="45225"/>
                    </a:xfrm>
                    <a:custGeom>
                      <a:avLst/>
                      <a:gdLst>
                        <a:gd name="connsiteX0" fmla="*/ 45899 w 45899"/>
                        <a:gd name="connsiteY0" fmla="*/ 24352 h 45225"/>
                        <a:gd name="connsiteX1" fmla="*/ 21547 w 45899"/>
                        <a:gd name="connsiteY1" fmla="*/ 45225 h 45225"/>
                        <a:gd name="connsiteX2" fmla="*/ 674 w 45899"/>
                        <a:gd name="connsiteY2" fmla="*/ 20873 h 45225"/>
                        <a:gd name="connsiteX3" fmla="*/ 25026 w 45899"/>
                        <a:gd name="connsiteY3" fmla="*/ 0 h 45225"/>
                        <a:gd name="connsiteX4" fmla="*/ 45899 w 45899"/>
                        <a:gd name="connsiteY4" fmla="*/ 24352 h 45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99" h="45225">
                          <a:moveTo>
                            <a:pt x="45899" y="24352"/>
                          </a:moveTo>
                          <a:cubicBezTo>
                            <a:pt x="45899" y="34789"/>
                            <a:pt x="35463" y="45225"/>
                            <a:pt x="21547" y="45225"/>
                          </a:cubicBezTo>
                          <a:cubicBezTo>
                            <a:pt x="7632" y="45225"/>
                            <a:pt x="-2805" y="34789"/>
                            <a:pt x="674" y="20873"/>
                          </a:cubicBezTo>
                          <a:cubicBezTo>
                            <a:pt x="674" y="10437"/>
                            <a:pt x="11111" y="0"/>
                            <a:pt x="25026" y="0"/>
                          </a:cubicBezTo>
                          <a:cubicBezTo>
                            <a:pt x="35463" y="0"/>
                            <a:pt x="45899" y="10437"/>
                            <a:pt x="45899" y="24352"/>
                          </a:cubicBezTo>
                          <a:close/>
                        </a:path>
                      </a:pathLst>
                    </a:custGeom>
                    <a:solidFill>
                      <a:srgbClr val="F8A4A4"/>
                    </a:solidFill>
                    <a:ln w="34755" cap="flat">
                      <a:noFill/>
                      <a:prstDash val="solid"/>
                      <a:miter/>
                    </a:ln>
                  </p:spPr>
                  <p:txBody>
                    <a:bodyPr rtlCol="0" anchor="ctr"/>
                    <a:lstStyle/>
                    <a:p>
                      <a:endParaRPr lang="en-US"/>
                    </a:p>
                  </p:txBody>
                </p:sp>
                <p:sp>
                  <p:nvSpPr>
                    <p:cNvPr id="1178" name="Freeform: Shape 1177">
                      <a:extLst>
                        <a:ext uri="{FF2B5EF4-FFF2-40B4-BE49-F238E27FC236}">
                          <a16:creationId xmlns:a16="http://schemas.microsoft.com/office/drawing/2014/main" xmlns="" id="{D18B889E-F3B4-4336-8B82-A46E80657026}"/>
                        </a:ext>
                      </a:extLst>
                    </p:cNvPr>
                    <p:cNvSpPr/>
                    <p:nvPr/>
                  </p:nvSpPr>
                  <p:spPr>
                    <a:xfrm>
                      <a:off x="4719364" y="8199000"/>
                      <a:ext cx="45899" cy="42420"/>
                    </a:xfrm>
                    <a:custGeom>
                      <a:avLst/>
                      <a:gdLst>
                        <a:gd name="connsiteX0" fmla="*/ 45899 w 45899"/>
                        <a:gd name="connsiteY0" fmla="*/ 21547 h 42420"/>
                        <a:gd name="connsiteX1" fmla="*/ 21547 w 45899"/>
                        <a:gd name="connsiteY1" fmla="*/ 42421 h 42420"/>
                        <a:gd name="connsiteX2" fmla="*/ 674 w 45899"/>
                        <a:gd name="connsiteY2" fmla="*/ 21547 h 42420"/>
                        <a:gd name="connsiteX3" fmla="*/ 25026 w 45899"/>
                        <a:gd name="connsiteY3" fmla="*/ 674 h 42420"/>
                        <a:gd name="connsiteX4" fmla="*/ 45899 w 45899"/>
                        <a:gd name="connsiteY4" fmla="*/ 21547 h 42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99" h="42420">
                          <a:moveTo>
                            <a:pt x="45899" y="21547"/>
                          </a:moveTo>
                          <a:cubicBezTo>
                            <a:pt x="45899" y="31984"/>
                            <a:pt x="35463" y="42421"/>
                            <a:pt x="21547" y="42421"/>
                          </a:cubicBezTo>
                          <a:cubicBezTo>
                            <a:pt x="7632" y="42421"/>
                            <a:pt x="-2805" y="31984"/>
                            <a:pt x="674" y="21547"/>
                          </a:cubicBezTo>
                          <a:cubicBezTo>
                            <a:pt x="674" y="11111"/>
                            <a:pt x="11111" y="674"/>
                            <a:pt x="25026" y="674"/>
                          </a:cubicBezTo>
                          <a:cubicBezTo>
                            <a:pt x="35463" y="-2805"/>
                            <a:pt x="45899" y="7632"/>
                            <a:pt x="45899" y="21547"/>
                          </a:cubicBezTo>
                          <a:close/>
                        </a:path>
                      </a:pathLst>
                    </a:custGeom>
                    <a:solidFill>
                      <a:srgbClr val="F8A3A3"/>
                    </a:solidFill>
                    <a:ln w="34755" cap="flat">
                      <a:noFill/>
                      <a:prstDash val="solid"/>
                      <a:miter/>
                    </a:ln>
                  </p:spPr>
                  <p:txBody>
                    <a:bodyPr rtlCol="0" anchor="ctr"/>
                    <a:lstStyle/>
                    <a:p>
                      <a:endParaRPr lang="en-US"/>
                    </a:p>
                  </p:txBody>
                </p:sp>
                <p:sp>
                  <p:nvSpPr>
                    <p:cNvPr id="1179" name="Freeform: Shape 1178">
                      <a:extLst>
                        <a:ext uri="{FF2B5EF4-FFF2-40B4-BE49-F238E27FC236}">
                          <a16:creationId xmlns:a16="http://schemas.microsoft.com/office/drawing/2014/main" xmlns="" id="{7D1D3CF1-57DC-4FF4-8419-01E8279D2975}"/>
                        </a:ext>
                      </a:extLst>
                    </p:cNvPr>
                    <p:cNvSpPr/>
                    <p:nvPr/>
                  </p:nvSpPr>
                  <p:spPr>
                    <a:xfrm>
                      <a:off x="4720038" y="8198992"/>
                      <a:ext cx="45225" cy="39632"/>
                    </a:xfrm>
                    <a:custGeom>
                      <a:avLst/>
                      <a:gdLst>
                        <a:gd name="connsiteX0" fmla="*/ 45225 w 45225"/>
                        <a:gd name="connsiteY0" fmla="*/ 21556 h 39632"/>
                        <a:gd name="connsiteX1" fmla="*/ 20873 w 45225"/>
                        <a:gd name="connsiteY1" fmla="*/ 38950 h 39632"/>
                        <a:gd name="connsiteX2" fmla="*/ 0 w 45225"/>
                        <a:gd name="connsiteY2" fmla="*/ 18077 h 39632"/>
                        <a:gd name="connsiteX3" fmla="*/ 24352 w 45225"/>
                        <a:gd name="connsiteY3" fmla="*/ 682 h 39632"/>
                        <a:gd name="connsiteX4" fmla="*/ 45225 w 45225"/>
                        <a:gd name="connsiteY4" fmla="*/ 21556 h 39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25" h="39632">
                          <a:moveTo>
                            <a:pt x="45225" y="21556"/>
                          </a:moveTo>
                          <a:cubicBezTo>
                            <a:pt x="45225" y="31992"/>
                            <a:pt x="34789" y="42429"/>
                            <a:pt x="20873" y="38950"/>
                          </a:cubicBezTo>
                          <a:cubicBezTo>
                            <a:pt x="6958" y="38950"/>
                            <a:pt x="0" y="28513"/>
                            <a:pt x="0" y="18077"/>
                          </a:cubicBezTo>
                          <a:cubicBezTo>
                            <a:pt x="0" y="7640"/>
                            <a:pt x="10436" y="-2796"/>
                            <a:pt x="24352" y="682"/>
                          </a:cubicBezTo>
                          <a:cubicBezTo>
                            <a:pt x="34789" y="-2796"/>
                            <a:pt x="45225" y="7640"/>
                            <a:pt x="45225" y="21556"/>
                          </a:cubicBezTo>
                          <a:close/>
                        </a:path>
                      </a:pathLst>
                    </a:custGeom>
                    <a:solidFill>
                      <a:srgbClr val="F8A2A2"/>
                    </a:solidFill>
                    <a:ln w="34755" cap="flat">
                      <a:noFill/>
                      <a:prstDash val="solid"/>
                      <a:miter/>
                    </a:ln>
                  </p:spPr>
                  <p:txBody>
                    <a:bodyPr rtlCol="0" anchor="ctr"/>
                    <a:lstStyle/>
                    <a:p>
                      <a:endParaRPr lang="en-US"/>
                    </a:p>
                  </p:txBody>
                </p:sp>
              </p:grpSp>
              <p:sp>
                <p:nvSpPr>
                  <p:cNvPr id="1180" name="Freeform: Shape 1179">
                    <a:extLst>
                      <a:ext uri="{FF2B5EF4-FFF2-40B4-BE49-F238E27FC236}">
                        <a16:creationId xmlns:a16="http://schemas.microsoft.com/office/drawing/2014/main" xmlns="" id="{DF5BF2B6-0CFB-477D-9866-0DA2D98AF141}"/>
                      </a:ext>
                    </a:extLst>
                  </p:cNvPr>
                  <p:cNvSpPr/>
                  <p:nvPr/>
                </p:nvSpPr>
                <p:spPr>
                  <a:xfrm>
                    <a:off x="4782658" y="7876139"/>
                    <a:ext cx="97408" cy="205253"/>
                  </a:xfrm>
                  <a:custGeom>
                    <a:avLst/>
                    <a:gdLst>
                      <a:gd name="connsiteX0" fmla="*/ 38268 w 97408"/>
                      <a:gd name="connsiteY0" fmla="*/ 86972 h 205253"/>
                      <a:gd name="connsiteX1" fmla="*/ 59141 w 97408"/>
                      <a:gd name="connsiteY1" fmla="*/ 20873 h 205253"/>
                      <a:gd name="connsiteX2" fmla="*/ 90451 w 97408"/>
                      <a:gd name="connsiteY2" fmla="*/ 66099 h 205253"/>
                      <a:gd name="connsiteX3" fmla="*/ 90451 w 97408"/>
                      <a:gd name="connsiteY3" fmla="*/ 66099 h 205253"/>
                      <a:gd name="connsiteX4" fmla="*/ 97409 w 97408"/>
                      <a:gd name="connsiteY4" fmla="*/ 10437 h 205253"/>
                      <a:gd name="connsiteX5" fmla="*/ 0 w 97408"/>
                      <a:gd name="connsiteY5" fmla="*/ 0 h 205253"/>
                      <a:gd name="connsiteX6" fmla="*/ 20873 w 97408"/>
                      <a:gd name="connsiteY6" fmla="*/ 83493 h 205253"/>
                      <a:gd name="connsiteX7" fmla="*/ 48704 w 97408"/>
                      <a:gd name="connsiteY7" fmla="*/ 205254 h 205253"/>
                      <a:gd name="connsiteX8" fmla="*/ 66099 w 97408"/>
                      <a:gd name="connsiteY8" fmla="*/ 146113 h 205253"/>
                      <a:gd name="connsiteX9" fmla="*/ 80014 w 97408"/>
                      <a:gd name="connsiteY9" fmla="*/ 114803 h 205253"/>
                      <a:gd name="connsiteX10" fmla="*/ 38268 w 97408"/>
                      <a:gd name="connsiteY10" fmla="*/ 86972 h 205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408" h="205253">
                        <a:moveTo>
                          <a:pt x="38268" y="86972"/>
                        </a:moveTo>
                        <a:cubicBezTo>
                          <a:pt x="31310" y="38268"/>
                          <a:pt x="34789" y="17394"/>
                          <a:pt x="59141" y="20873"/>
                        </a:cubicBezTo>
                        <a:cubicBezTo>
                          <a:pt x="86972" y="24352"/>
                          <a:pt x="90451" y="66099"/>
                          <a:pt x="90451" y="66099"/>
                        </a:cubicBezTo>
                        <a:lnTo>
                          <a:pt x="90451" y="66099"/>
                        </a:lnTo>
                        <a:cubicBezTo>
                          <a:pt x="97409" y="34789"/>
                          <a:pt x="97409" y="10437"/>
                          <a:pt x="97409" y="10437"/>
                        </a:cubicBezTo>
                        <a:cubicBezTo>
                          <a:pt x="97409" y="10437"/>
                          <a:pt x="62620" y="3479"/>
                          <a:pt x="0" y="0"/>
                        </a:cubicBezTo>
                        <a:cubicBezTo>
                          <a:pt x="6958" y="20873"/>
                          <a:pt x="17394" y="48704"/>
                          <a:pt x="20873" y="83493"/>
                        </a:cubicBezTo>
                        <a:cubicBezTo>
                          <a:pt x="24352" y="128718"/>
                          <a:pt x="41747" y="184380"/>
                          <a:pt x="48704" y="205254"/>
                        </a:cubicBezTo>
                        <a:cubicBezTo>
                          <a:pt x="45225" y="187859"/>
                          <a:pt x="48704" y="173944"/>
                          <a:pt x="66099" y="146113"/>
                        </a:cubicBezTo>
                        <a:cubicBezTo>
                          <a:pt x="69578" y="135676"/>
                          <a:pt x="76535" y="125239"/>
                          <a:pt x="80014" y="114803"/>
                        </a:cubicBezTo>
                        <a:cubicBezTo>
                          <a:pt x="62620" y="146113"/>
                          <a:pt x="45225" y="135676"/>
                          <a:pt x="38268" y="86972"/>
                        </a:cubicBezTo>
                        <a:close/>
                      </a:path>
                    </a:pathLst>
                  </a:custGeom>
                  <a:solidFill>
                    <a:srgbClr val="DC6814"/>
                  </a:solidFill>
                  <a:ln w="34755" cap="flat">
                    <a:noFill/>
                    <a:prstDash val="solid"/>
                    <a:miter/>
                  </a:ln>
                </p:spPr>
                <p:txBody>
                  <a:bodyPr rtlCol="0" anchor="ctr"/>
                  <a:lstStyle/>
                  <a:p>
                    <a:endParaRPr lang="en-US"/>
                  </a:p>
                </p:txBody>
              </p:sp>
              <p:sp>
                <p:nvSpPr>
                  <p:cNvPr id="1181" name="Freeform: Shape 1180">
                    <a:extLst>
                      <a:ext uri="{FF2B5EF4-FFF2-40B4-BE49-F238E27FC236}">
                        <a16:creationId xmlns:a16="http://schemas.microsoft.com/office/drawing/2014/main" xmlns="" id="{258DF698-572E-4F01-A45E-2688E3568B93}"/>
                      </a:ext>
                    </a:extLst>
                  </p:cNvPr>
                  <p:cNvSpPr/>
                  <p:nvPr/>
                </p:nvSpPr>
                <p:spPr>
                  <a:xfrm>
                    <a:off x="4177334" y="7973548"/>
                    <a:ext cx="111323" cy="170464"/>
                  </a:xfrm>
                  <a:custGeom>
                    <a:avLst/>
                    <a:gdLst>
                      <a:gd name="connsiteX0" fmla="*/ 0 w 111323"/>
                      <a:gd name="connsiteY0" fmla="*/ 73056 h 170464"/>
                      <a:gd name="connsiteX1" fmla="*/ 17394 w 111323"/>
                      <a:gd name="connsiteY1" fmla="*/ 107845 h 170464"/>
                      <a:gd name="connsiteX2" fmla="*/ 17394 w 111323"/>
                      <a:gd name="connsiteY2" fmla="*/ 107845 h 170464"/>
                      <a:gd name="connsiteX3" fmla="*/ 48704 w 111323"/>
                      <a:gd name="connsiteY3" fmla="*/ 55662 h 170464"/>
                      <a:gd name="connsiteX4" fmla="*/ 66098 w 111323"/>
                      <a:gd name="connsiteY4" fmla="*/ 97408 h 170464"/>
                      <a:gd name="connsiteX5" fmla="*/ 34789 w 111323"/>
                      <a:gd name="connsiteY5" fmla="*/ 135676 h 170464"/>
                      <a:gd name="connsiteX6" fmla="*/ 34789 w 111323"/>
                      <a:gd name="connsiteY6" fmla="*/ 135676 h 170464"/>
                      <a:gd name="connsiteX7" fmla="*/ 69578 w 111323"/>
                      <a:gd name="connsiteY7" fmla="*/ 170465 h 170464"/>
                      <a:gd name="connsiteX8" fmla="*/ 111324 w 111323"/>
                      <a:gd name="connsiteY8" fmla="*/ 0 h 170464"/>
                      <a:gd name="connsiteX9" fmla="*/ 0 w 111323"/>
                      <a:gd name="connsiteY9" fmla="*/ 73056 h 170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323" h="170464">
                        <a:moveTo>
                          <a:pt x="0" y="73056"/>
                        </a:moveTo>
                        <a:cubicBezTo>
                          <a:pt x="0" y="73056"/>
                          <a:pt x="6958" y="86972"/>
                          <a:pt x="17394" y="107845"/>
                        </a:cubicBezTo>
                        <a:lnTo>
                          <a:pt x="17394" y="107845"/>
                        </a:lnTo>
                        <a:cubicBezTo>
                          <a:pt x="17394" y="107845"/>
                          <a:pt x="13915" y="80014"/>
                          <a:pt x="48704" y="55662"/>
                        </a:cubicBezTo>
                        <a:cubicBezTo>
                          <a:pt x="83493" y="31310"/>
                          <a:pt x="69578" y="62620"/>
                          <a:pt x="66098" y="97408"/>
                        </a:cubicBezTo>
                        <a:cubicBezTo>
                          <a:pt x="62620" y="132197"/>
                          <a:pt x="55662" y="163507"/>
                          <a:pt x="34789" y="135676"/>
                        </a:cubicBezTo>
                        <a:cubicBezTo>
                          <a:pt x="34789" y="135676"/>
                          <a:pt x="34789" y="135676"/>
                          <a:pt x="34789" y="135676"/>
                        </a:cubicBezTo>
                        <a:cubicBezTo>
                          <a:pt x="45225" y="149592"/>
                          <a:pt x="55662" y="160028"/>
                          <a:pt x="69578" y="170465"/>
                        </a:cubicBezTo>
                        <a:cubicBezTo>
                          <a:pt x="69578" y="170465"/>
                          <a:pt x="80014" y="73056"/>
                          <a:pt x="111324" y="0"/>
                        </a:cubicBezTo>
                        <a:cubicBezTo>
                          <a:pt x="38268" y="34789"/>
                          <a:pt x="0" y="73056"/>
                          <a:pt x="0" y="73056"/>
                        </a:cubicBezTo>
                        <a:close/>
                      </a:path>
                    </a:pathLst>
                  </a:custGeom>
                  <a:solidFill>
                    <a:srgbClr val="DC6814"/>
                  </a:solidFill>
                  <a:ln w="34755" cap="flat">
                    <a:noFill/>
                    <a:prstDash val="solid"/>
                    <a:miter/>
                  </a:ln>
                </p:spPr>
                <p:txBody>
                  <a:bodyPr rtlCol="0" anchor="ctr"/>
                  <a:lstStyle/>
                  <a:p>
                    <a:endParaRPr lang="en-US"/>
                  </a:p>
                </p:txBody>
              </p:sp>
              <p:sp>
                <p:nvSpPr>
                  <p:cNvPr id="1182" name="Freeform: Shape 1181">
                    <a:extLst>
                      <a:ext uri="{FF2B5EF4-FFF2-40B4-BE49-F238E27FC236}">
                        <a16:creationId xmlns:a16="http://schemas.microsoft.com/office/drawing/2014/main" xmlns="" id="{A217C662-8896-4299-98BC-FCD0025B9CDC}"/>
                      </a:ext>
                    </a:extLst>
                  </p:cNvPr>
                  <p:cNvSpPr/>
                  <p:nvPr/>
                </p:nvSpPr>
                <p:spPr>
                  <a:xfrm>
                    <a:off x="4240623" y="7877537"/>
                    <a:ext cx="613661" cy="544785"/>
                  </a:xfrm>
                  <a:custGeom>
                    <a:avLst/>
                    <a:gdLst>
                      <a:gd name="connsiteX0" fmla="*/ 608133 w 613661"/>
                      <a:gd name="connsiteY0" fmla="*/ 259517 h 544785"/>
                      <a:gd name="connsiteX1" fmla="*/ 590739 w 613661"/>
                      <a:gd name="connsiteY1" fmla="*/ 207334 h 544785"/>
                      <a:gd name="connsiteX2" fmla="*/ 562908 w 613661"/>
                      <a:gd name="connsiteY2" fmla="*/ 85574 h 544785"/>
                      <a:gd name="connsiteX3" fmla="*/ 542035 w 613661"/>
                      <a:gd name="connsiteY3" fmla="*/ 2081 h 544785"/>
                      <a:gd name="connsiteX4" fmla="*/ 298513 w 613661"/>
                      <a:gd name="connsiteY4" fmla="*/ 9038 h 544785"/>
                      <a:gd name="connsiteX5" fmla="*/ 44556 w 613661"/>
                      <a:gd name="connsiteY5" fmla="*/ 92531 h 544785"/>
                      <a:gd name="connsiteX6" fmla="*/ 2809 w 613661"/>
                      <a:gd name="connsiteY6" fmla="*/ 262996 h 544785"/>
                      <a:gd name="connsiteX7" fmla="*/ 235894 w 613661"/>
                      <a:gd name="connsiteY7" fmla="*/ 544785 h 544785"/>
                      <a:gd name="connsiteX8" fmla="*/ 239373 w 613661"/>
                      <a:gd name="connsiteY8" fmla="*/ 541306 h 544785"/>
                      <a:gd name="connsiteX9" fmla="*/ 20203 w 613661"/>
                      <a:gd name="connsiteY9" fmla="*/ 266475 h 544785"/>
                      <a:gd name="connsiteX10" fmla="*/ 166316 w 613661"/>
                      <a:gd name="connsiteY10" fmla="*/ 64700 h 544785"/>
                      <a:gd name="connsiteX11" fmla="*/ 218499 w 613661"/>
                      <a:gd name="connsiteY11" fmla="*/ 99489 h 544785"/>
                      <a:gd name="connsiteX12" fmla="*/ 343739 w 613661"/>
                      <a:gd name="connsiteY12" fmla="*/ 64700 h 544785"/>
                      <a:gd name="connsiteX13" fmla="*/ 395922 w 613661"/>
                      <a:gd name="connsiteY13" fmla="*/ 22954 h 544785"/>
                      <a:gd name="connsiteX14" fmla="*/ 545514 w 613661"/>
                      <a:gd name="connsiteY14" fmla="*/ 78616 h 544785"/>
                      <a:gd name="connsiteX15" fmla="*/ 587260 w 613661"/>
                      <a:gd name="connsiteY15" fmla="*/ 398672 h 544785"/>
                      <a:gd name="connsiteX16" fmla="*/ 583781 w 613661"/>
                      <a:gd name="connsiteY16" fmla="*/ 405630 h 544785"/>
                      <a:gd name="connsiteX17" fmla="*/ 608133 w 613661"/>
                      <a:gd name="connsiteY17" fmla="*/ 259517 h 54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13661" h="544785">
                        <a:moveTo>
                          <a:pt x="608133" y="259517"/>
                        </a:moveTo>
                        <a:cubicBezTo>
                          <a:pt x="601176" y="235165"/>
                          <a:pt x="594218" y="221250"/>
                          <a:pt x="590739" y="207334"/>
                        </a:cubicBezTo>
                        <a:cubicBezTo>
                          <a:pt x="583781" y="186461"/>
                          <a:pt x="566387" y="130799"/>
                          <a:pt x="562908" y="85574"/>
                        </a:cubicBezTo>
                        <a:cubicBezTo>
                          <a:pt x="559429" y="54264"/>
                          <a:pt x="548993" y="22954"/>
                          <a:pt x="542035" y="2081"/>
                        </a:cubicBezTo>
                        <a:cubicBezTo>
                          <a:pt x="482894" y="-1398"/>
                          <a:pt x="399401" y="-1398"/>
                          <a:pt x="298513" y="9038"/>
                        </a:cubicBezTo>
                        <a:cubicBezTo>
                          <a:pt x="197626" y="19475"/>
                          <a:pt x="107175" y="57743"/>
                          <a:pt x="44556" y="92531"/>
                        </a:cubicBezTo>
                        <a:cubicBezTo>
                          <a:pt x="16725" y="162109"/>
                          <a:pt x="2809" y="262996"/>
                          <a:pt x="2809" y="262996"/>
                        </a:cubicBezTo>
                        <a:cubicBezTo>
                          <a:pt x="-7627" y="381278"/>
                          <a:pt x="-670" y="523912"/>
                          <a:pt x="235894" y="544785"/>
                        </a:cubicBezTo>
                        <a:cubicBezTo>
                          <a:pt x="235894" y="544785"/>
                          <a:pt x="235894" y="541306"/>
                          <a:pt x="239373" y="541306"/>
                        </a:cubicBezTo>
                        <a:cubicBezTo>
                          <a:pt x="48035" y="527391"/>
                          <a:pt x="20203" y="409109"/>
                          <a:pt x="20203" y="266475"/>
                        </a:cubicBezTo>
                        <a:cubicBezTo>
                          <a:pt x="20203" y="266475"/>
                          <a:pt x="23683" y="106447"/>
                          <a:pt x="166316" y="64700"/>
                        </a:cubicBezTo>
                        <a:cubicBezTo>
                          <a:pt x="242851" y="36869"/>
                          <a:pt x="232415" y="78616"/>
                          <a:pt x="218499" y="99489"/>
                        </a:cubicBezTo>
                        <a:cubicBezTo>
                          <a:pt x="201105" y="120362"/>
                          <a:pt x="308950" y="134278"/>
                          <a:pt x="343739" y="64700"/>
                        </a:cubicBezTo>
                        <a:cubicBezTo>
                          <a:pt x="371570" y="61221"/>
                          <a:pt x="378528" y="40348"/>
                          <a:pt x="395922" y="22954"/>
                        </a:cubicBezTo>
                        <a:cubicBezTo>
                          <a:pt x="409838" y="5559"/>
                          <a:pt x="528119" y="2081"/>
                          <a:pt x="545514" y="78616"/>
                        </a:cubicBezTo>
                        <a:cubicBezTo>
                          <a:pt x="562908" y="155151"/>
                          <a:pt x="639443" y="297785"/>
                          <a:pt x="587260" y="398672"/>
                        </a:cubicBezTo>
                        <a:cubicBezTo>
                          <a:pt x="587260" y="402151"/>
                          <a:pt x="583781" y="402151"/>
                          <a:pt x="583781" y="405630"/>
                        </a:cubicBezTo>
                        <a:cubicBezTo>
                          <a:pt x="608133" y="367362"/>
                          <a:pt x="622049" y="318658"/>
                          <a:pt x="608133" y="259517"/>
                        </a:cubicBezTo>
                        <a:close/>
                      </a:path>
                    </a:pathLst>
                  </a:custGeom>
                  <a:solidFill>
                    <a:srgbClr val="FBD0B4"/>
                  </a:solidFill>
                  <a:ln w="34755" cap="flat">
                    <a:noFill/>
                    <a:prstDash val="solid"/>
                    <a:miter/>
                  </a:ln>
                </p:spPr>
                <p:txBody>
                  <a:bodyPr rtlCol="0" anchor="ctr"/>
                  <a:lstStyle/>
                  <a:p>
                    <a:endParaRPr lang="en-US"/>
                  </a:p>
                </p:txBody>
              </p:sp>
              <p:sp>
                <p:nvSpPr>
                  <p:cNvPr id="1183" name="Freeform: Shape 1182">
                    <a:extLst>
                      <a:ext uri="{FF2B5EF4-FFF2-40B4-BE49-F238E27FC236}">
                        <a16:creationId xmlns:a16="http://schemas.microsoft.com/office/drawing/2014/main" xmlns="" id="{30FD891D-55AB-4339-8EFE-625D52A78FBB}"/>
                      </a:ext>
                    </a:extLst>
                  </p:cNvPr>
                  <p:cNvSpPr/>
                  <p:nvPr/>
                </p:nvSpPr>
                <p:spPr>
                  <a:xfrm>
                    <a:off x="4841409" y="7917266"/>
                    <a:ext cx="21653" cy="78949"/>
                  </a:xfrm>
                  <a:custGeom>
                    <a:avLst/>
                    <a:gdLst>
                      <a:gd name="connsiteX0" fmla="*/ 3868 w 21653"/>
                      <a:gd name="connsiteY0" fmla="*/ 7577 h 78949"/>
                      <a:gd name="connsiteX1" fmla="*/ 390 w 21653"/>
                      <a:gd name="connsiteY1" fmla="*/ 70197 h 78949"/>
                      <a:gd name="connsiteX2" fmla="*/ 21263 w 21653"/>
                      <a:gd name="connsiteY2" fmla="*/ 35409 h 78949"/>
                      <a:gd name="connsiteX3" fmla="*/ 3868 w 21653"/>
                      <a:gd name="connsiteY3" fmla="*/ 7577 h 78949"/>
                    </a:gdLst>
                    <a:ahLst/>
                    <a:cxnLst>
                      <a:cxn ang="0">
                        <a:pos x="connsiteX0" y="connsiteY0"/>
                      </a:cxn>
                      <a:cxn ang="0">
                        <a:pos x="connsiteX1" y="connsiteY1"/>
                      </a:cxn>
                      <a:cxn ang="0">
                        <a:pos x="connsiteX2" y="connsiteY2"/>
                      </a:cxn>
                      <a:cxn ang="0">
                        <a:pos x="connsiteX3" y="connsiteY3"/>
                      </a:cxn>
                    </a:cxnLst>
                    <a:rect l="l" t="t" r="r" b="b"/>
                    <a:pathLst>
                      <a:path w="21653" h="78949">
                        <a:moveTo>
                          <a:pt x="3868" y="7577"/>
                        </a:moveTo>
                        <a:cubicBezTo>
                          <a:pt x="3868" y="7577"/>
                          <a:pt x="3868" y="45845"/>
                          <a:pt x="390" y="70197"/>
                        </a:cubicBezTo>
                        <a:cubicBezTo>
                          <a:pt x="-3089" y="94549"/>
                          <a:pt x="17784" y="63240"/>
                          <a:pt x="21263" y="35409"/>
                        </a:cubicBezTo>
                        <a:cubicBezTo>
                          <a:pt x="24742" y="4099"/>
                          <a:pt x="3868" y="-9817"/>
                          <a:pt x="3868" y="7577"/>
                        </a:cubicBezTo>
                        <a:close/>
                      </a:path>
                    </a:pathLst>
                  </a:custGeom>
                  <a:solidFill>
                    <a:srgbClr val="DC6814"/>
                  </a:solidFill>
                  <a:ln w="34755" cap="flat">
                    <a:noFill/>
                    <a:prstDash val="solid"/>
                    <a:miter/>
                  </a:ln>
                </p:spPr>
                <p:txBody>
                  <a:bodyPr rtlCol="0" anchor="ctr"/>
                  <a:lstStyle/>
                  <a:p>
                    <a:endParaRPr lang="en-US"/>
                  </a:p>
                </p:txBody>
              </p:sp>
              <p:sp>
                <p:nvSpPr>
                  <p:cNvPr id="1184" name="Freeform: Shape 1183">
                    <a:extLst>
                      <a:ext uri="{FF2B5EF4-FFF2-40B4-BE49-F238E27FC236}">
                        <a16:creationId xmlns:a16="http://schemas.microsoft.com/office/drawing/2014/main" xmlns="" id="{7BFD36EA-BF56-4D60-A45D-8E81ED950F92}"/>
                      </a:ext>
                    </a:extLst>
                  </p:cNvPr>
                  <p:cNvSpPr/>
                  <p:nvPr/>
                </p:nvSpPr>
                <p:spPr>
                  <a:xfrm>
                    <a:off x="4210474" y="8046604"/>
                    <a:ext cx="16305" cy="56537"/>
                  </a:xfrm>
                  <a:custGeom>
                    <a:avLst/>
                    <a:gdLst>
                      <a:gd name="connsiteX0" fmla="*/ 15564 w 16305"/>
                      <a:gd name="connsiteY0" fmla="*/ 0 h 56537"/>
                      <a:gd name="connsiteX1" fmla="*/ 15564 w 16305"/>
                      <a:gd name="connsiteY1" fmla="*/ 52183 h 56537"/>
                      <a:gd name="connsiteX2" fmla="*/ 15564 w 16305"/>
                      <a:gd name="connsiteY2" fmla="*/ 0 h 56537"/>
                    </a:gdLst>
                    <a:ahLst/>
                    <a:cxnLst>
                      <a:cxn ang="0">
                        <a:pos x="connsiteX0" y="connsiteY0"/>
                      </a:cxn>
                      <a:cxn ang="0">
                        <a:pos x="connsiteX1" y="connsiteY1"/>
                      </a:cxn>
                      <a:cxn ang="0">
                        <a:pos x="connsiteX2" y="connsiteY2"/>
                      </a:cxn>
                    </a:cxnLst>
                    <a:rect l="l" t="t" r="r" b="b"/>
                    <a:pathLst>
                      <a:path w="16305" h="56537">
                        <a:moveTo>
                          <a:pt x="15564" y="0"/>
                        </a:moveTo>
                        <a:cubicBezTo>
                          <a:pt x="15564" y="0"/>
                          <a:pt x="8606" y="34789"/>
                          <a:pt x="15564" y="52183"/>
                        </a:cubicBezTo>
                        <a:cubicBezTo>
                          <a:pt x="22521" y="69578"/>
                          <a:pt x="-22704" y="31310"/>
                          <a:pt x="15564" y="0"/>
                        </a:cubicBezTo>
                        <a:close/>
                      </a:path>
                    </a:pathLst>
                  </a:custGeom>
                  <a:solidFill>
                    <a:srgbClr val="DC6814"/>
                  </a:solidFill>
                  <a:ln w="34755" cap="flat">
                    <a:noFill/>
                    <a:prstDash val="solid"/>
                    <a:miter/>
                  </a:ln>
                </p:spPr>
                <p:txBody>
                  <a:bodyPr rtlCol="0" anchor="ctr"/>
                  <a:lstStyle/>
                  <a:p>
                    <a:endParaRPr lang="en-US"/>
                  </a:p>
                </p:txBody>
              </p:sp>
              <p:grpSp>
                <p:nvGrpSpPr>
                  <p:cNvPr id="1185" name="Graphic 30">
                    <a:extLst>
                      <a:ext uri="{FF2B5EF4-FFF2-40B4-BE49-F238E27FC236}">
                        <a16:creationId xmlns:a16="http://schemas.microsoft.com/office/drawing/2014/main" xmlns="" id="{2048A320-93A9-48A4-8217-C7D5171842A0}"/>
                      </a:ext>
                    </a:extLst>
                  </p:cNvPr>
                  <p:cNvGrpSpPr/>
                  <p:nvPr/>
                </p:nvGrpSpPr>
                <p:grpSpPr>
                  <a:xfrm>
                    <a:off x="4483475" y="7879618"/>
                    <a:ext cx="142633" cy="100887"/>
                    <a:chOff x="4483475" y="7879618"/>
                    <a:chExt cx="142633" cy="100887"/>
                  </a:xfrm>
                </p:grpSpPr>
                <p:sp>
                  <p:nvSpPr>
                    <p:cNvPr id="1186" name="Freeform: Shape 1185">
                      <a:extLst>
                        <a:ext uri="{FF2B5EF4-FFF2-40B4-BE49-F238E27FC236}">
                          <a16:creationId xmlns:a16="http://schemas.microsoft.com/office/drawing/2014/main" xmlns="" id="{E70DB4EE-0561-437C-959B-2C4A652D984B}"/>
                        </a:ext>
                      </a:extLst>
                    </p:cNvPr>
                    <p:cNvSpPr/>
                    <p:nvPr/>
                  </p:nvSpPr>
                  <p:spPr>
                    <a:xfrm>
                      <a:off x="4485905" y="7883097"/>
                      <a:ext cx="140203" cy="94753"/>
                    </a:xfrm>
                    <a:custGeom>
                      <a:avLst/>
                      <a:gdLst>
                        <a:gd name="connsiteX0" fmla="*/ 4528 w 140203"/>
                        <a:gd name="connsiteY0" fmla="*/ 80014 h 94753"/>
                        <a:gd name="connsiteX1" fmla="*/ 98457 w 140203"/>
                        <a:gd name="connsiteY1" fmla="*/ 34789 h 94753"/>
                        <a:gd name="connsiteX2" fmla="*/ 140204 w 140203"/>
                        <a:gd name="connsiteY2" fmla="*/ 0 h 94753"/>
                        <a:gd name="connsiteX3" fmla="*/ 56711 w 140203"/>
                        <a:gd name="connsiteY3" fmla="*/ 6958 h 94753"/>
                        <a:gd name="connsiteX4" fmla="*/ 28880 w 140203"/>
                        <a:gd name="connsiteY4" fmla="*/ 10437 h 94753"/>
                        <a:gd name="connsiteX5" fmla="*/ 4528 w 140203"/>
                        <a:gd name="connsiteY5" fmla="*/ 80014 h 94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203" h="94753">
                          <a:moveTo>
                            <a:pt x="4528" y="80014"/>
                          </a:moveTo>
                          <a:cubicBezTo>
                            <a:pt x="-19824" y="104366"/>
                            <a:pt x="60190" y="104366"/>
                            <a:pt x="98457" y="34789"/>
                          </a:cubicBezTo>
                          <a:cubicBezTo>
                            <a:pt x="108894" y="48704"/>
                            <a:pt x="129767" y="27831"/>
                            <a:pt x="140204" y="0"/>
                          </a:cubicBezTo>
                          <a:cubicBezTo>
                            <a:pt x="112373" y="0"/>
                            <a:pt x="84542" y="3479"/>
                            <a:pt x="56711" y="6958"/>
                          </a:cubicBezTo>
                          <a:cubicBezTo>
                            <a:pt x="46274" y="6958"/>
                            <a:pt x="39317" y="10437"/>
                            <a:pt x="28880" y="10437"/>
                          </a:cubicBezTo>
                          <a:cubicBezTo>
                            <a:pt x="32359" y="27831"/>
                            <a:pt x="32359" y="52183"/>
                            <a:pt x="4528" y="80014"/>
                          </a:cubicBezTo>
                          <a:close/>
                        </a:path>
                      </a:pathLst>
                    </a:custGeom>
                    <a:solidFill>
                      <a:srgbClr val="DC6814"/>
                    </a:solidFill>
                    <a:ln w="34755" cap="flat">
                      <a:noFill/>
                      <a:prstDash val="solid"/>
                      <a:miter/>
                    </a:ln>
                  </p:spPr>
                  <p:txBody>
                    <a:bodyPr rtlCol="0" anchor="ctr"/>
                    <a:lstStyle/>
                    <a:p>
                      <a:endParaRPr lang="en-US"/>
                    </a:p>
                  </p:txBody>
                </p:sp>
                <p:sp>
                  <p:nvSpPr>
                    <p:cNvPr id="1187" name="Freeform: Shape 1186">
                      <a:extLst>
                        <a:ext uri="{FF2B5EF4-FFF2-40B4-BE49-F238E27FC236}">
                          <a16:creationId xmlns:a16="http://schemas.microsoft.com/office/drawing/2014/main" xmlns="" id="{59E51F3A-50FF-42C3-8BB0-675ED31EC8DA}"/>
                        </a:ext>
                      </a:extLst>
                    </p:cNvPr>
                    <p:cNvSpPr/>
                    <p:nvPr/>
                  </p:nvSpPr>
                  <p:spPr>
                    <a:xfrm>
                      <a:off x="4483475" y="7879618"/>
                      <a:ext cx="142633" cy="100887"/>
                    </a:xfrm>
                    <a:custGeom>
                      <a:avLst/>
                      <a:gdLst>
                        <a:gd name="connsiteX0" fmla="*/ 13916 w 142633"/>
                        <a:gd name="connsiteY0" fmla="*/ 100887 h 100887"/>
                        <a:gd name="connsiteX1" fmla="*/ 13916 w 142633"/>
                        <a:gd name="connsiteY1" fmla="*/ 100887 h 100887"/>
                        <a:gd name="connsiteX2" fmla="*/ 0 w 142633"/>
                        <a:gd name="connsiteY2" fmla="*/ 93930 h 100887"/>
                        <a:gd name="connsiteX3" fmla="*/ 3479 w 142633"/>
                        <a:gd name="connsiteY3" fmla="*/ 80014 h 100887"/>
                        <a:gd name="connsiteX4" fmla="*/ 24352 w 142633"/>
                        <a:gd name="connsiteY4" fmla="*/ 13916 h 100887"/>
                        <a:gd name="connsiteX5" fmla="*/ 24352 w 142633"/>
                        <a:gd name="connsiteY5" fmla="*/ 10437 h 100887"/>
                        <a:gd name="connsiteX6" fmla="*/ 27831 w 142633"/>
                        <a:gd name="connsiteY6" fmla="*/ 10437 h 100887"/>
                        <a:gd name="connsiteX7" fmla="*/ 55662 w 142633"/>
                        <a:gd name="connsiteY7" fmla="*/ 6958 h 100887"/>
                        <a:gd name="connsiteX8" fmla="*/ 139155 w 142633"/>
                        <a:gd name="connsiteY8" fmla="*/ 0 h 100887"/>
                        <a:gd name="connsiteX9" fmla="*/ 142634 w 142633"/>
                        <a:gd name="connsiteY9" fmla="*/ 0 h 100887"/>
                        <a:gd name="connsiteX10" fmla="*/ 139155 w 142633"/>
                        <a:gd name="connsiteY10" fmla="*/ 3479 h 100887"/>
                        <a:gd name="connsiteX11" fmla="*/ 100887 w 142633"/>
                        <a:gd name="connsiteY11" fmla="*/ 45225 h 100887"/>
                        <a:gd name="connsiteX12" fmla="*/ 93930 w 142633"/>
                        <a:gd name="connsiteY12" fmla="*/ 41747 h 100887"/>
                        <a:gd name="connsiteX13" fmla="*/ 13916 w 142633"/>
                        <a:gd name="connsiteY13" fmla="*/ 100887 h 100887"/>
                        <a:gd name="connsiteX14" fmla="*/ 31310 w 142633"/>
                        <a:gd name="connsiteY14" fmla="*/ 17394 h 100887"/>
                        <a:gd name="connsiteX15" fmla="*/ 6958 w 142633"/>
                        <a:gd name="connsiteY15" fmla="*/ 86972 h 100887"/>
                        <a:gd name="connsiteX16" fmla="*/ 3479 w 142633"/>
                        <a:gd name="connsiteY16" fmla="*/ 93930 h 100887"/>
                        <a:gd name="connsiteX17" fmla="*/ 13916 w 142633"/>
                        <a:gd name="connsiteY17" fmla="*/ 97408 h 100887"/>
                        <a:gd name="connsiteX18" fmla="*/ 13916 w 142633"/>
                        <a:gd name="connsiteY18" fmla="*/ 97408 h 100887"/>
                        <a:gd name="connsiteX19" fmla="*/ 93930 w 142633"/>
                        <a:gd name="connsiteY19" fmla="*/ 41747 h 100887"/>
                        <a:gd name="connsiteX20" fmla="*/ 97409 w 142633"/>
                        <a:gd name="connsiteY20" fmla="*/ 38268 h 100887"/>
                        <a:gd name="connsiteX21" fmla="*/ 100887 w 142633"/>
                        <a:gd name="connsiteY21" fmla="*/ 41747 h 100887"/>
                        <a:gd name="connsiteX22" fmla="*/ 107845 w 142633"/>
                        <a:gd name="connsiteY22" fmla="*/ 45225 h 100887"/>
                        <a:gd name="connsiteX23" fmla="*/ 139155 w 142633"/>
                        <a:gd name="connsiteY23" fmla="*/ 10437 h 100887"/>
                        <a:gd name="connsiteX24" fmla="*/ 59141 w 142633"/>
                        <a:gd name="connsiteY24" fmla="*/ 17394 h 100887"/>
                        <a:gd name="connsiteX25" fmla="*/ 31310 w 142633"/>
                        <a:gd name="connsiteY25" fmla="*/ 17394 h 100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2633" h="100887">
                          <a:moveTo>
                            <a:pt x="13916" y="100887"/>
                          </a:moveTo>
                          <a:lnTo>
                            <a:pt x="13916" y="100887"/>
                          </a:lnTo>
                          <a:cubicBezTo>
                            <a:pt x="6958" y="100887"/>
                            <a:pt x="0" y="97408"/>
                            <a:pt x="0" y="93930"/>
                          </a:cubicBezTo>
                          <a:cubicBezTo>
                            <a:pt x="0" y="90451"/>
                            <a:pt x="0" y="86972"/>
                            <a:pt x="3479" y="80014"/>
                          </a:cubicBezTo>
                          <a:cubicBezTo>
                            <a:pt x="31310" y="55662"/>
                            <a:pt x="31310" y="31310"/>
                            <a:pt x="24352" y="13916"/>
                          </a:cubicBezTo>
                          <a:lnTo>
                            <a:pt x="24352" y="10437"/>
                          </a:lnTo>
                          <a:lnTo>
                            <a:pt x="27831" y="10437"/>
                          </a:lnTo>
                          <a:cubicBezTo>
                            <a:pt x="38268" y="10437"/>
                            <a:pt x="48704" y="6958"/>
                            <a:pt x="55662" y="6958"/>
                          </a:cubicBezTo>
                          <a:cubicBezTo>
                            <a:pt x="83493" y="3479"/>
                            <a:pt x="111324" y="0"/>
                            <a:pt x="139155" y="0"/>
                          </a:cubicBezTo>
                          <a:lnTo>
                            <a:pt x="142634" y="0"/>
                          </a:lnTo>
                          <a:lnTo>
                            <a:pt x="139155" y="3479"/>
                          </a:lnTo>
                          <a:cubicBezTo>
                            <a:pt x="128719" y="27831"/>
                            <a:pt x="114803" y="45225"/>
                            <a:pt x="100887" y="45225"/>
                          </a:cubicBezTo>
                          <a:cubicBezTo>
                            <a:pt x="97409" y="45225"/>
                            <a:pt x="97409" y="45225"/>
                            <a:pt x="93930" y="41747"/>
                          </a:cubicBezTo>
                          <a:cubicBezTo>
                            <a:pt x="73056" y="86972"/>
                            <a:pt x="34789" y="100887"/>
                            <a:pt x="13916" y="100887"/>
                          </a:cubicBezTo>
                          <a:close/>
                          <a:moveTo>
                            <a:pt x="31310" y="17394"/>
                          </a:moveTo>
                          <a:cubicBezTo>
                            <a:pt x="34789" y="34789"/>
                            <a:pt x="34789" y="59141"/>
                            <a:pt x="6958" y="86972"/>
                          </a:cubicBezTo>
                          <a:cubicBezTo>
                            <a:pt x="3479" y="90451"/>
                            <a:pt x="3479" y="90451"/>
                            <a:pt x="3479" y="93930"/>
                          </a:cubicBezTo>
                          <a:cubicBezTo>
                            <a:pt x="3479" y="93930"/>
                            <a:pt x="6958" y="97408"/>
                            <a:pt x="13916" y="97408"/>
                          </a:cubicBezTo>
                          <a:lnTo>
                            <a:pt x="13916" y="97408"/>
                          </a:lnTo>
                          <a:cubicBezTo>
                            <a:pt x="34789" y="97408"/>
                            <a:pt x="73056" y="83493"/>
                            <a:pt x="93930" y="41747"/>
                          </a:cubicBezTo>
                          <a:lnTo>
                            <a:pt x="97409" y="38268"/>
                          </a:lnTo>
                          <a:lnTo>
                            <a:pt x="100887" y="41747"/>
                          </a:lnTo>
                          <a:cubicBezTo>
                            <a:pt x="100887" y="45225"/>
                            <a:pt x="104366" y="45225"/>
                            <a:pt x="107845" y="45225"/>
                          </a:cubicBezTo>
                          <a:cubicBezTo>
                            <a:pt x="114803" y="45225"/>
                            <a:pt x="128719" y="31310"/>
                            <a:pt x="139155" y="10437"/>
                          </a:cubicBezTo>
                          <a:cubicBezTo>
                            <a:pt x="111324" y="10437"/>
                            <a:pt x="86972" y="13916"/>
                            <a:pt x="59141" y="17394"/>
                          </a:cubicBezTo>
                          <a:cubicBezTo>
                            <a:pt x="48704" y="13916"/>
                            <a:pt x="41747" y="13916"/>
                            <a:pt x="31310" y="17394"/>
                          </a:cubicBezTo>
                          <a:close/>
                        </a:path>
                      </a:pathLst>
                    </a:custGeom>
                    <a:solidFill>
                      <a:srgbClr val="9B4F13"/>
                    </a:solidFill>
                    <a:ln w="34755" cap="flat">
                      <a:noFill/>
                      <a:prstDash val="solid"/>
                      <a:miter/>
                    </a:ln>
                  </p:spPr>
                  <p:txBody>
                    <a:bodyPr rtlCol="0" anchor="ctr"/>
                    <a:lstStyle/>
                    <a:p>
                      <a:endParaRPr lang="en-US"/>
                    </a:p>
                  </p:txBody>
                </p:sp>
              </p:grpSp>
              <p:sp>
                <p:nvSpPr>
                  <p:cNvPr id="1188" name="Freeform: Shape 1187">
                    <a:extLst>
                      <a:ext uri="{FF2B5EF4-FFF2-40B4-BE49-F238E27FC236}">
                        <a16:creationId xmlns:a16="http://schemas.microsoft.com/office/drawing/2014/main" xmlns="" id="{84E1C7C6-5156-45FD-A599-7E1F7376A732}"/>
                      </a:ext>
                    </a:extLst>
                  </p:cNvPr>
                  <p:cNvSpPr/>
                  <p:nvPr/>
                </p:nvSpPr>
                <p:spPr>
                  <a:xfrm>
                    <a:off x="4382892" y="7709153"/>
                    <a:ext cx="284189" cy="180901"/>
                  </a:xfrm>
                  <a:custGeom>
                    <a:avLst/>
                    <a:gdLst>
                      <a:gd name="connsiteX0" fmla="*/ 3175 w 284189"/>
                      <a:gd name="connsiteY0" fmla="*/ 180902 h 180901"/>
                      <a:gd name="connsiteX1" fmla="*/ 236259 w 284189"/>
                      <a:gd name="connsiteY1" fmla="*/ 135676 h 180901"/>
                      <a:gd name="connsiteX2" fmla="*/ 278006 w 284189"/>
                      <a:gd name="connsiteY2" fmla="*/ 153070 h 180901"/>
                      <a:gd name="connsiteX3" fmla="*/ 260611 w 284189"/>
                      <a:gd name="connsiteY3" fmla="*/ 80014 h 180901"/>
                      <a:gd name="connsiteX4" fmla="*/ 267569 w 284189"/>
                      <a:gd name="connsiteY4" fmla="*/ 0 h 180901"/>
                      <a:gd name="connsiteX5" fmla="*/ 163203 w 284189"/>
                      <a:gd name="connsiteY5" fmla="*/ 27831 h 180901"/>
                      <a:gd name="connsiteX6" fmla="*/ 3175 w 284189"/>
                      <a:gd name="connsiteY6" fmla="*/ 180902 h 180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189" h="180901">
                        <a:moveTo>
                          <a:pt x="3175" y="180902"/>
                        </a:moveTo>
                        <a:cubicBezTo>
                          <a:pt x="3175" y="180902"/>
                          <a:pt x="142330" y="132197"/>
                          <a:pt x="236259" y="135676"/>
                        </a:cubicBezTo>
                        <a:cubicBezTo>
                          <a:pt x="278006" y="153070"/>
                          <a:pt x="278006" y="153070"/>
                          <a:pt x="278006" y="153070"/>
                        </a:cubicBezTo>
                        <a:cubicBezTo>
                          <a:pt x="278006" y="153070"/>
                          <a:pt x="295400" y="93930"/>
                          <a:pt x="260611" y="80014"/>
                        </a:cubicBezTo>
                        <a:cubicBezTo>
                          <a:pt x="284964" y="59141"/>
                          <a:pt x="295400" y="27831"/>
                          <a:pt x="267569" y="0"/>
                        </a:cubicBezTo>
                        <a:cubicBezTo>
                          <a:pt x="250175" y="34789"/>
                          <a:pt x="222344" y="41747"/>
                          <a:pt x="163203" y="27831"/>
                        </a:cubicBezTo>
                        <a:cubicBezTo>
                          <a:pt x="100583" y="10437"/>
                          <a:pt x="-21178" y="62620"/>
                          <a:pt x="3175" y="180902"/>
                        </a:cubicBezTo>
                        <a:close/>
                      </a:path>
                    </a:pathLst>
                  </a:custGeom>
                  <a:solidFill>
                    <a:srgbClr val="932C07"/>
                  </a:solidFill>
                  <a:ln w="34755" cap="flat">
                    <a:noFill/>
                    <a:prstDash val="solid"/>
                    <a:miter/>
                  </a:ln>
                </p:spPr>
                <p:txBody>
                  <a:bodyPr rtlCol="0" anchor="ctr"/>
                  <a:lstStyle/>
                  <a:p>
                    <a:endParaRPr lang="en-US"/>
                  </a:p>
                </p:txBody>
              </p:sp>
              <p:sp>
                <p:nvSpPr>
                  <p:cNvPr id="1189" name="Freeform: Shape 1188">
                    <a:extLst>
                      <a:ext uri="{FF2B5EF4-FFF2-40B4-BE49-F238E27FC236}">
                        <a16:creationId xmlns:a16="http://schemas.microsoft.com/office/drawing/2014/main" xmlns="" id="{B4C35C2A-31B0-4760-8F98-C632B2D790CC}"/>
                      </a:ext>
                    </a:extLst>
                  </p:cNvPr>
                  <p:cNvSpPr/>
                  <p:nvPr/>
                </p:nvSpPr>
                <p:spPr>
                  <a:xfrm>
                    <a:off x="4497390" y="7883097"/>
                    <a:ext cx="128718" cy="90450"/>
                  </a:xfrm>
                  <a:custGeom>
                    <a:avLst/>
                    <a:gdLst>
                      <a:gd name="connsiteX0" fmla="*/ 41746 w 128718"/>
                      <a:gd name="connsiteY0" fmla="*/ 6958 h 90450"/>
                      <a:gd name="connsiteX1" fmla="*/ 13916 w 128718"/>
                      <a:gd name="connsiteY1" fmla="*/ 10437 h 90450"/>
                      <a:gd name="connsiteX2" fmla="*/ 0 w 128718"/>
                      <a:gd name="connsiteY2" fmla="*/ 69578 h 90450"/>
                      <a:gd name="connsiteX3" fmla="*/ 27831 w 128718"/>
                      <a:gd name="connsiteY3" fmla="*/ 38268 h 90450"/>
                      <a:gd name="connsiteX4" fmla="*/ 31310 w 128718"/>
                      <a:gd name="connsiteY4" fmla="*/ 86972 h 90450"/>
                      <a:gd name="connsiteX5" fmla="*/ 24352 w 128718"/>
                      <a:gd name="connsiteY5" fmla="*/ 90451 h 90450"/>
                      <a:gd name="connsiteX6" fmla="*/ 83493 w 128718"/>
                      <a:gd name="connsiteY6" fmla="*/ 38268 h 90450"/>
                      <a:gd name="connsiteX7" fmla="*/ 90451 w 128718"/>
                      <a:gd name="connsiteY7" fmla="*/ 41746 h 90450"/>
                      <a:gd name="connsiteX8" fmla="*/ 97409 w 128718"/>
                      <a:gd name="connsiteY8" fmla="*/ 17394 h 90450"/>
                      <a:gd name="connsiteX9" fmla="*/ 111324 w 128718"/>
                      <a:gd name="connsiteY9" fmla="*/ 31310 h 90450"/>
                      <a:gd name="connsiteX10" fmla="*/ 128718 w 128718"/>
                      <a:gd name="connsiteY10" fmla="*/ 0 h 90450"/>
                      <a:gd name="connsiteX11" fmla="*/ 41746 w 128718"/>
                      <a:gd name="connsiteY11" fmla="*/ 6958 h 9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8718" h="90450">
                        <a:moveTo>
                          <a:pt x="41746" y="6958"/>
                        </a:moveTo>
                        <a:cubicBezTo>
                          <a:pt x="31310" y="6958"/>
                          <a:pt x="24352" y="10437"/>
                          <a:pt x="13916" y="10437"/>
                        </a:cubicBezTo>
                        <a:cubicBezTo>
                          <a:pt x="17394" y="24352"/>
                          <a:pt x="17394" y="45225"/>
                          <a:pt x="0" y="69578"/>
                        </a:cubicBezTo>
                        <a:cubicBezTo>
                          <a:pt x="10437" y="62620"/>
                          <a:pt x="17394" y="52183"/>
                          <a:pt x="27831" y="38268"/>
                        </a:cubicBezTo>
                        <a:cubicBezTo>
                          <a:pt x="38268" y="10437"/>
                          <a:pt x="86972" y="48704"/>
                          <a:pt x="31310" y="86972"/>
                        </a:cubicBezTo>
                        <a:cubicBezTo>
                          <a:pt x="27831" y="86972"/>
                          <a:pt x="27831" y="90451"/>
                          <a:pt x="24352" y="90451"/>
                        </a:cubicBezTo>
                        <a:cubicBezTo>
                          <a:pt x="45225" y="83493"/>
                          <a:pt x="66099" y="66099"/>
                          <a:pt x="83493" y="38268"/>
                        </a:cubicBezTo>
                        <a:cubicBezTo>
                          <a:pt x="83493" y="41746"/>
                          <a:pt x="86972" y="41746"/>
                          <a:pt x="90451" y="41746"/>
                        </a:cubicBezTo>
                        <a:cubicBezTo>
                          <a:pt x="93930" y="34789"/>
                          <a:pt x="93930" y="27831"/>
                          <a:pt x="97409" y="17394"/>
                        </a:cubicBezTo>
                        <a:cubicBezTo>
                          <a:pt x="97409" y="3479"/>
                          <a:pt x="114803" y="10437"/>
                          <a:pt x="111324" y="31310"/>
                        </a:cubicBezTo>
                        <a:cubicBezTo>
                          <a:pt x="118282" y="24352"/>
                          <a:pt x="125239" y="13915"/>
                          <a:pt x="128718" y="0"/>
                        </a:cubicBezTo>
                        <a:cubicBezTo>
                          <a:pt x="100887" y="0"/>
                          <a:pt x="73056" y="3479"/>
                          <a:pt x="41746" y="6958"/>
                        </a:cubicBezTo>
                        <a:close/>
                      </a:path>
                    </a:pathLst>
                  </a:custGeom>
                  <a:solidFill>
                    <a:srgbClr val="DC6814"/>
                  </a:solidFill>
                  <a:ln w="34755" cap="flat">
                    <a:noFill/>
                    <a:prstDash val="solid"/>
                    <a:miter/>
                  </a:ln>
                </p:spPr>
                <p:txBody>
                  <a:bodyPr rtlCol="0" anchor="ctr"/>
                  <a:lstStyle/>
                  <a:p>
                    <a:endParaRPr lang="en-US"/>
                  </a:p>
                </p:txBody>
              </p:sp>
              <p:sp>
                <p:nvSpPr>
                  <p:cNvPr id="1190" name="Freeform: Shape 1189">
                    <a:extLst>
                      <a:ext uri="{FF2B5EF4-FFF2-40B4-BE49-F238E27FC236}">
                        <a16:creationId xmlns:a16="http://schemas.microsoft.com/office/drawing/2014/main" xmlns="" id="{FFB05098-98B5-4568-804C-82F9BA0AB0F8}"/>
                      </a:ext>
                    </a:extLst>
                  </p:cNvPr>
                  <p:cNvSpPr/>
                  <p:nvPr/>
                </p:nvSpPr>
                <p:spPr>
                  <a:xfrm>
                    <a:off x="4194651" y="7613905"/>
                    <a:ext cx="421151" cy="321665"/>
                  </a:xfrm>
                  <a:custGeom>
                    <a:avLst/>
                    <a:gdLst>
                      <a:gd name="connsiteX0" fmla="*/ 27908 w 421151"/>
                      <a:gd name="connsiteY0" fmla="*/ 321375 h 321665"/>
                      <a:gd name="connsiteX1" fmla="*/ 125317 w 421151"/>
                      <a:gd name="connsiteY1" fmla="*/ 227446 h 321665"/>
                      <a:gd name="connsiteX2" fmla="*/ 334050 w 421151"/>
                      <a:gd name="connsiteY2" fmla="*/ 84812 h 321665"/>
                      <a:gd name="connsiteX3" fmla="*/ 285345 w 421151"/>
                      <a:gd name="connsiteY3" fmla="*/ 1319 h 321665"/>
                      <a:gd name="connsiteX4" fmla="*/ 27908 w 421151"/>
                      <a:gd name="connsiteY4" fmla="*/ 321375 h 3216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1151" h="321665">
                        <a:moveTo>
                          <a:pt x="27908" y="321375"/>
                        </a:moveTo>
                        <a:cubicBezTo>
                          <a:pt x="27908" y="321375"/>
                          <a:pt x="83570" y="331812"/>
                          <a:pt x="125317" y="227446"/>
                        </a:cubicBezTo>
                        <a:cubicBezTo>
                          <a:pt x="156627" y="150910"/>
                          <a:pt x="198373" y="81333"/>
                          <a:pt x="334050" y="84812"/>
                        </a:cubicBezTo>
                        <a:cubicBezTo>
                          <a:pt x="469726" y="88291"/>
                          <a:pt x="441895" y="-12597"/>
                          <a:pt x="285345" y="1319"/>
                        </a:cubicBezTo>
                        <a:cubicBezTo>
                          <a:pt x="41824" y="22192"/>
                          <a:pt x="-52105" y="310938"/>
                          <a:pt x="27908" y="321375"/>
                        </a:cubicBezTo>
                        <a:close/>
                      </a:path>
                    </a:pathLst>
                  </a:custGeom>
                  <a:solidFill>
                    <a:srgbClr val="FFF292"/>
                  </a:solidFill>
                  <a:ln w="34755" cap="flat">
                    <a:noFill/>
                    <a:prstDash val="solid"/>
                    <a:miter/>
                  </a:ln>
                </p:spPr>
                <p:txBody>
                  <a:bodyPr rtlCol="0" anchor="ctr"/>
                  <a:lstStyle/>
                  <a:p>
                    <a:endParaRPr lang="en-US"/>
                  </a:p>
                </p:txBody>
              </p:sp>
              <p:sp>
                <p:nvSpPr>
                  <p:cNvPr id="1191" name="Freeform: Shape 1190">
                    <a:extLst>
                      <a:ext uri="{FF2B5EF4-FFF2-40B4-BE49-F238E27FC236}">
                        <a16:creationId xmlns:a16="http://schemas.microsoft.com/office/drawing/2014/main" xmlns="" id="{816958A7-69F1-4B71-A960-2BE43B1D932F}"/>
                      </a:ext>
                    </a:extLst>
                  </p:cNvPr>
                  <p:cNvSpPr/>
                  <p:nvPr/>
                </p:nvSpPr>
                <p:spPr>
                  <a:xfrm>
                    <a:off x="4692922" y="7658872"/>
                    <a:ext cx="132685" cy="162997"/>
                  </a:xfrm>
                  <a:custGeom>
                    <a:avLst/>
                    <a:gdLst>
                      <a:gd name="connsiteX0" fmla="*/ 6243 w 132685"/>
                      <a:gd name="connsiteY0" fmla="*/ 50281 h 162997"/>
                      <a:gd name="connsiteX1" fmla="*/ 30595 w 132685"/>
                      <a:gd name="connsiteY1" fmla="*/ 126816 h 162997"/>
                      <a:gd name="connsiteX2" fmla="*/ 131483 w 132685"/>
                      <a:gd name="connsiteY2" fmla="*/ 112901 h 162997"/>
                      <a:gd name="connsiteX3" fmla="*/ 6243 w 132685"/>
                      <a:gd name="connsiteY3" fmla="*/ 50281 h 162997"/>
                    </a:gdLst>
                    <a:ahLst/>
                    <a:cxnLst>
                      <a:cxn ang="0">
                        <a:pos x="connsiteX0" y="connsiteY0"/>
                      </a:cxn>
                      <a:cxn ang="0">
                        <a:pos x="connsiteX1" y="connsiteY1"/>
                      </a:cxn>
                      <a:cxn ang="0">
                        <a:pos x="connsiteX2" y="connsiteY2"/>
                      </a:cxn>
                      <a:cxn ang="0">
                        <a:pos x="connsiteX3" y="connsiteY3"/>
                      </a:cxn>
                    </a:cxnLst>
                    <a:rect l="l" t="t" r="r" b="b"/>
                    <a:pathLst>
                      <a:path w="132685" h="162997">
                        <a:moveTo>
                          <a:pt x="6243" y="50281"/>
                        </a:moveTo>
                        <a:cubicBezTo>
                          <a:pt x="6243" y="50281"/>
                          <a:pt x="27117" y="85070"/>
                          <a:pt x="30595" y="126816"/>
                        </a:cubicBezTo>
                        <a:cubicBezTo>
                          <a:pt x="34074" y="165084"/>
                          <a:pt x="145398" y="189436"/>
                          <a:pt x="131483" y="112901"/>
                        </a:cubicBezTo>
                        <a:cubicBezTo>
                          <a:pt x="117567" y="36365"/>
                          <a:pt x="-32025" y="-61043"/>
                          <a:pt x="6243" y="50281"/>
                        </a:cubicBezTo>
                        <a:close/>
                      </a:path>
                    </a:pathLst>
                  </a:custGeom>
                  <a:solidFill>
                    <a:srgbClr val="FFF292"/>
                  </a:solidFill>
                  <a:ln w="34755" cap="flat">
                    <a:noFill/>
                    <a:prstDash val="solid"/>
                    <a:miter/>
                  </a:ln>
                </p:spPr>
                <p:txBody>
                  <a:bodyPr rtlCol="0" anchor="ctr"/>
                  <a:lstStyle/>
                  <a:p>
                    <a:endParaRPr lang="en-US"/>
                  </a:p>
                </p:txBody>
              </p:sp>
              <p:sp>
                <p:nvSpPr>
                  <p:cNvPr id="1192" name="Freeform: Shape 1191">
                    <a:extLst>
                      <a:ext uri="{FF2B5EF4-FFF2-40B4-BE49-F238E27FC236}">
                        <a16:creationId xmlns:a16="http://schemas.microsoft.com/office/drawing/2014/main" xmlns="" id="{4A953623-7C92-4839-A50C-20C9663D62AA}"/>
                      </a:ext>
                    </a:extLst>
                  </p:cNvPr>
                  <p:cNvSpPr/>
                  <p:nvPr/>
                </p:nvSpPr>
                <p:spPr>
                  <a:xfrm>
                    <a:off x="4239953" y="7618702"/>
                    <a:ext cx="257436" cy="166986"/>
                  </a:xfrm>
                  <a:custGeom>
                    <a:avLst/>
                    <a:gdLst>
                      <a:gd name="connsiteX0" fmla="*/ 0 w 257436"/>
                      <a:gd name="connsiteY0" fmla="*/ 166986 h 166986"/>
                      <a:gd name="connsiteX1" fmla="*/ 0 w 257436"/>
                      <a:gd name="connsiteY1" fmla="*/ 166986 h 166986"/>
                      <a:gd name="connsiteX2" fmla="*/ 6958 w 257436"/>
                      <a:gd name="connsiteY2" fmla="*/ 156549 h 166986"/>
                      <a:gd name="connsiteX3" fmla="*/ 13916 w 257436"/>
                      <a:gd name="connsiteY3" fmla="*/ 142634 h 166986"/>
                      <a:gd name="connsiteX4" fmla="*/ 24352 w 257436"/>
                      <a:gd name="connsiteY4" fmla="*/ 125240 h 166986"/>
                      <a:gd name="connsiteX5" fmla="*/ 31310 w 257436"/>
                      <a:gd name="connsiteY5" fmla="*/ 114803 h 166986"/>
                      <a:gd name="connsiteX6" fmla="*/ 38268 w 257436"/>
                      <a:gd name="connsiteY6" fmla="*/ 104366 h 166986"/>
                      <a:gd name="connsiteX7" fmla="*/ 55662 w 257436"/>
                      <a:gd name="connsiteY7" fmla="*/ 83493 h 166986"/>
                      <a:gd name="connsiteX8" fmla="*/ 66099 w 257436"/>
                      <a:gd name="connsiteY8" fmla="*/ 73056 h 166986"/>
                      <a:gd name="connsiteX9" fmla="*/ 76535 w 257436"/>
                      <a:gd name="connsiteY9" fmla="*/ 62620 h 166986"/>
                      <a:gd name="connsiteX10" fmla="*/ 100887 w 257436"/>
                      <a:gd name="connsiteY10" fmla="*/ 45225 h 166986"/>
                      <a:gd name="connsiteX11" fmla="*/ 114803 w 257436"/>
                      <a:gd name="connsiteY11" fmla="*/ 38268 h 166986"/>
                      <a:gd name="connsiteX12" fmla="*/ 128719 w 257436"/>
                      <a:gd name="connsiteY12" fmla="*/ 31310 h 166986"/>
                      <a:gd name="connsiteX13" fmla="*/ 142634 w 257436"/>
                      <a:gd name="connsiteY13" fmla="*/ 24352 h 166986"/>
                      <a:gd name="connsiteX14" fmla="*/ 156549 w 257436"/>
                      <a:gd name="connsiteY14" fmla="*/ 17394 h 166986"/>
                      <a:gd name="connsiteX15" fmla="*/ 170465 w 257436"/>
                      <a:gd name="connsiteY15" fmla="*/ 13916 h 166986"/>
                      <a:gd name="connsiteX16" fmla="*/ 184380 w 257436"/>
                      <a:gd name="connsiteY16" fmla="*/ 10437 h 166986"/>
                      <a:gd name="connsiteX17" fmla="*/ 194817 w 257436"/>
                      <a:gd name="connsiteY17" fmla="*/ 6958 h 166986"/>
                      <a:gd name="connsiteX18" fmla="*/ 205254 w 257436"/>
                      <a:gd name="connsiteY18" fmla="*/ 3479 h 166986"/>
                      <a:gd name="connsiteX19" fmla="*/ 226127 w 257436"/>
                      <a:gd name="connsiteY19" fmla="*/ 0 h 166986"/>
                      <a:gd name="connsiteX20" fmla="*/ 243521 w 257436"/>
                      <a:gd name="connsiteY20" fmla="*/ 0 h 166986"/>
                      <a:gd name="connsiteX21" fmla="*/ 257437 w 257436"/>
                      <a:gd name="connsiteY21" fmla="*/ 0 h 166986"/>
                      <a:gd name="connsiteX22" fmla="*/ 243521 w 257436"/>
                      <a:gd name="connsiteY22" fmla="*/ 3479 h 166986"/>
                      <a:gd name="connsiteX23" fmla="*/ 229606 w 257436"/>
                      <a:gd name="connsiteY23" fmla="*/ 6958 h 166986"/>
                      <a:gd name="connsiteX24" fmla="*/ 208732 w 257436"/>
                      <a:gd name="connsiteY24" fmla="*/ 13916 h 166986"/>
                      <a:gd name="connsiteX25" fmla="*/ 198296 w 257436"/>
                      <a:gd name="connsiteY25" fmla="*/ 17394 h 166986"/>
                      <a:gd name="connsiteX26" fmla="*/ 187859 w 257436"/>
                      <a:gd name="connsiteY26" fmla="*/ 20873 h 166986"/>
                      <a:gd name="connsiteX27" fmla="*/ 177423 w 257436"/>
                      <a:gd name="connsiteY27" fmla="*/ 24352 h 166986"/>
                      <a:gd name="connsiteX28" fmla="*/ 166986 w 257436"/>
                      <a:gd name="connsiteY28" fmla="*/ 31310 h 166986"/>
                      <a:gd name="connsiteX29" fmla="*/ 153071 w 257436"/>
                      <a:gd name="connsiteY29" fmla="*/ 38268 h 166986"/>
                      <a:gd name="connsiteX30" fmla="*/ 139155 w 257436"/>
                      <a:gd name="connsiteY30" fmla="*/ 45225 h 166986"/>
                      <a:gd name="connsiteX31" fmla="*/ 125239 w 257436"/>
                      <a:gd name="connsiteY31" fmla="*/ 52183 h 166986"/>
                      <a:gd name="connsiteX32" fmla="*/ 114803 w 257436"/>
                      <a:gd name="connsiteY32" fmla="*/ 59141 h 166986"/>
                      <a:gd name="connsiteX33" fmla="*/ 90451 w 257436"/>
                      <a:gd name="connsiteY33" fmla="*/ 76535 h 166986"/>
                      <a:gd name="connsiteX34" fmla="*/ 69578 w 257436"/>
                      <a:gd name="connsiteY34" fmla="*/ 93930 h 166986"/>
                      <a:gd name="connsiteX35" fmla="*/ 48704 w 257436"/>
                      <a:gd name="connsiteY35" fmla="*/ 111324 h 166986"/>
                      <a:gd name="connsiteX36" fmla="*/ 31310 w 257436"/>
                      <a:gd name="connsiteY36" fmla="*/ 128718 h 166986"/>
                      <a:gd name="connsiteX37" fmla="*/ 17394 w 257436"/>
                      <a:gd name="connsiteY37" fmla="*/ 142634 h 166986"/>
                      <a:gd name="connsiteX38" fmla="*/ 6958 w 257436"/>
                      <a:gd name="connsiteY38" fmla="*/ 153071 h 166986"/>
                      <a:gd name="connsiteX39" fmla="*/ 0 w 257436"/>
                      <a:gd name="connsiteY39" fmla="*/ 166986 h 166986"/>
                      <a:gd name="connsiteX40" fmla="*/ 0 w 257436"/>
                      <a:gd name="connsiteY40" fmla="*/ 166986 h 166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57436" h="166986">
                        <a:moveTo>
                          <a:pt x="0" y="166986"/>
                        </a:moveTo>
                        <a:cubicBezTo>
                          <a:pt x="0" y="166986"/>
                          <a:pt x="0" y="166986"/>
                          <a:pt x="0" y="166986"/>
                        </a:cubicBezTo>
                        <a:cubicBezTo>
                          <a:pt x="3479" y="160028"/>
                          <a:pt x="3479" y="160028"/>
                          <a:pt x="6958" y="156549"/>
                        </a:cubicBezTo>
                        <a:cubicBezTo>
                          <a:pt x="10437" y="153071"/>
                          <a:pt x="10437" y="149592"/>
                          <a:pt x="13916" y="142634"/>
                        </a:cubicBezTo>
                        <a:cubicBezTo>
                          <a:pt x="17394" y="139155"/>
                          <a:pt x="20873" y="132197"/>
                          <a:pt x="24352" y="125240"/>
                        </a:cubicBezTo>
                        <a:cubicBezTo>
                          <a:pt x="27831" y="121761"/>
                          <a:pt x="27831" y="118282"/>
                          <a:pt x="31310" y="114803"/>
                        </a:cubicBezTo>
                        <a:cubicBezTo>
                          <a:pt x="34789" y="111324"/>
                          <a:pt x="38268" y="107845"/>
                          <a:pt x="38268" y="104366"/>
                        </a:cubicBezTo>
                        <a:cubicBezTo>
                          <a:pt x="45225" y="97409"/>
                          <a:pt x="48704" y="90451"/>
                          <a:pt x="55662" y="83493"/>
                        </a:cubicBezTo>
                        <a:cubicBezTo>
                          <a:pt x="59141" y="80014"/>
                          <a:pt x="62620" y="76535"/>
                          <a:pt x="66099" y="73056"/>
                        </a:cubicBezTo>
                        <a:cubicBezTo>
                          <a:pt x="69578" y="69578"/>
                          <a:pt x="73056" y="66099"/>
                          <a:pt x="76535" y="62620"/>
                        </a:cubicBezTo>
                        <a:cubicBezTo>
                          <a:pt x="83493" y="55662"/>
                          <a:pt x="90451" y="48704"/>
                          <a:pt x="100887" y="45225"/>
                        </a:cubicBezTo>
                        <a:cubicBezTo>
                          <a:pt x="104366" y="41747"/>
                          <a:pt x="107845" y="38268"/>
                          <a:pt x="114803" y="38268"/>
                        </a:cubicBezTo>
                        <a:cubicBezTo>
                          <a:pt x="118282" y="34789"/>
                          <a:pt x="125239" y="34789"/>
                          <a:pt x="128719" y="31310"/>
                        </a:cubicBezTo>
                        <a:cubicBezTo>
                          <a:pt x="132197" y="27831"/>
                          <a:pt x="135676" y="27831"/>
                          <a:pt x="142634" y="24352"/>
                        </a:cubicBezTo>
                        <a:cubicBezTo>
                          <a:pt x="146113" y="20873"/>
                          <a:pt x="153071" y="20873"/>
                          <a:pt x="156549" y="17394"/>
                        </a:cubicBezTo>
                        <a:cubicBezTo>
                          <a:pt x="160028" y="17394"/>
                          <a:pt x="163507" y="13916"/>
                          <a:pt x="170465" y="13916"/>
                        </a:cubicBezTo>
                        <a:cubicBezTo>
                          <a:pt x="173944" y="13916"/>
                          <a:pt x="177423" y="10437"/>
                          <a:pt x="184380" y="10437"/>
                        </a:cubicBezTo>
                        <a:cubicBezTo>
                          <a:pt x="187859" y="10437"/>
                          <a:pt x="191338" y="6958"/>
                          <a:pt x="194817" y="6958"/>
                        </a:cubicBezTo>
                        <a:cubicBezTo>
                          <a:pt x="198296" y="6958"/>
                          <a:pt x="201775" y="6958"/>
                          <a:pt x="205254" y="3479"/>
                        </a:cubicBezTo>
                        <a:cubicBezTo>
                          <a:pt x="212211" y="3479"/>
                          <a:pt x="219169" y="0"/>
                          <a:pt x="226127" y="0"/>
                        </a:cubicBezTo>
                        <a:cubicBezTo>
                          <a:pt x="233085" y="0"/>
                          <a:pt x="236564" y="0"/>
                          <a:pt x="243521" y="0"/>
                        </a:cubicBezTo>
                        <a:cubicBezTo>
                          <a:pt x="250479" y="0"/>
                          <a:pt x="257437" y="0"/>
                          <a:pt x="257437" y="0"/>
                        </a:cubicBezTo>
                        <a:cubicBezTo>
                          <a:pt x="257437" y="0"/>
                          <a:pt x="253958" y="0"/>
                          <a:pt x="243521" y="3479"/>
                        </a:cubicBezTo>
                        <a:cubicBezTo>
                          <a:pt x="240042" y="3479"/>
                          <a:pt x="233085" y="3479"/>
                          <a:pt x="229606" y="6958"/>
                        </a:cubicBezTo>
                        <a:cubicBezTo>
                          <a:pt x="222648" y="6958"/>
                          <a:pt x="215690" y="10437"/>
                          <a:pt x="208732" y="13916"/>
                        </a:cubicBezTo>
                        <a:cubicBezTo>
                          <a:pt x="205254" y="13916"/>
                          <a:pt x="201775" y="17394"/>
                          <a:pt x="198296" y="17394"/>
                        </a:cubicBezTo>
                        <a:cubicBezTo>
                          <a:pt x="194817" y="17394"/>
                          <a:pt x="191338" y="20873"/>
                          <a:pt x="187859" y="20873"/>
                        </a:cubicBezTo>
                        <a:cubicBezTo>
                          <a:pt x="184380" y="20873"/>
                          <a:pt x="180902" y="24352"/>
                          <a:pt x="177423" y="24352"/>
                        </a:cubicBezTo>
                        <a:cubicBezTo>
                          <a:pt x="173944" y="24352"/>
                          <a:pt x="170465" y="27831"/>
                          <a:pt x="166986" y="31310"/>
                        </a:cubicBezTo>
                        <a:cubicBezTo>
                          <a:pt x="163507" y="34789"/>
                          <a:pt x="160028" y="34789"/>
                          <a:pt x="153071" y="38268"/>
                        </a:cubicBezTo>
                        <a:cubicBezTo>
                          <a:pt x="149592" y="41747"/>
                          <a:pt x="146113" y="41747"/>
                          <a:pt x="139155" y="45225"/>
                        </a:cubicBezTo>
                        <a:cubicBezTo>
                          <a:pt x="135676" y="48704"/>
                          <a:pt x="132197" y="48704"/>
                          <a:pt x="125239" y="52183"/>
                        </a:cubicBezTo>
                        <a:lnTo>
                          <a:pt x="114803" y="59141"/>
                        </a:lnTo>
                        <a:cubicBezTo>
                          <a:pt x="107845" y="62620"/>
                          <a:pt x="97409" y="69578"/>
                          <a:pt x="90451" y="76535"/>
                        </a:cubicBezTo>
                        <a:cubicBezTo>
                          <a:pt x="83493" y="83493"/>
                          <a:pt x="76535" y="86972"/>
                          <a:pt x="69578" y="93930"/>
                        </a:cubicBezTo>
                        <a:cubicBezTo>
                          <a:pt x="62620" y="100887"/>
                          <a:pt x="55662" y="104366"/>
                          <a:pt x="48704" y="111324"/>
                        </a:cubicBezTo>
                        <a:cubicBezTo>
                          <a:pt x="41747" y="118282"/>
                          <a:pt x="38268" y="121761"/>
                          <a:pt x="31310" y="128718"/>
                        </a:cubicBezTo>
                        <a:cubicBezTo>
                          <a:pt x="27831" y="135676"/>
                          <a:pt x="20873" y="139155"/>
                          <a:pt x="17394" y="142634"/>
                        </a:cubicBezTo>
                        <a:cubicBezTo>
                          <a:pt x="13916" y="146113"/>
                          <a:pt x="10437" y="149592"/>
                          <a:pt x="6958" y="153071"/>
                        </a:cubicBezTo>
                        <a:cubicBezTo>
                          <a:pt x="6958" y="160028"/>
                          <a:pt x="3479" y="163507"/>
                          <a:pt x="0" y="166986"/>
                        </a:cubicBezTo>
                        <a:cubicBezTo>
                          <a:pt x="0" y="166986"/>
                          <a:pt x="0" y="166986"/>
                          <a:pt x="0" y="166986"/>
                        </a:cubicBezTo>
                        <a:close/>
                      </a:path>
                    </a:pathLst>
                  </a:custGeom>
                  <a:solidFill>
                    <a:srgbClr val="FFFFFF"/>
                  </a:solidFill>
                  <a:ln w="34755" cap="flat">
                    <a:noFill/>
                    <a:prstDash val="solid"/>
                    <a:miter/>
                  </a:ln>
                </p:spPr>
                <p:txBody>
                  <a:bodyPr rtlCol="0" anchor="ctr"/>
                  <a:lstStyle/>
                  <a:p>
                    <a:endParaRPr lang="en-US"/>
                  </a:p>
                </p:txBody>
              </p:sp>
              <p:sp>
                <p:nvSpPr>
                  <p:cNvPr id="1193" name="Freeform: Shape 1192">
                    <a:extLst>
                      <a:ext uri="{FF2B5EF4-FFF2-40B4-BE49-F238E27FC236}">
                        <a16:creationId xmlns:a16="http://schemas.microsoft.com/office/drawing/2014/main" xmlns="" id="{B5200DAA-2C00-4494-AE5B-AA91E2251B3A}"/>
                      </a:ext>
                    </a:extLst>
                  </p:cNvPr>
                  <p:cNvSpPr/>
                  <p:nvPr/>
                </p:nvSpPr>
                <p:spPr>
                  <a:xfrm>
                    <a:off x="4730475" y="7688280"/>
                    <a:ext cx="69577" cy="107845"/>
                  </a:xfrm>
                  <a:custGeom>
                    <a:avLst/>
                    <a:gdLst>
                      <a:gd name="connsiteX0" fmla="*/ 6958 w 69577"/>
                      <a:gd name="connsiteY0" fmla="*/ 0 h 107845"/>
                      <a:gd name="connsiteX1" fmla="*/ 10437 w 69577"/>
                      <a:gd name="connsiteY1" fmla="*/ 3479 h 107845"/>
                      <a:gd name="connsiteX2" fmla="*/ 24352 w 69577"/>
                      <a:gd name="connsiteY2" fmla="*/ 10437 h 107845"/>
                      <a:gd name="connsiteX3" fmla="*/ 31310 w 69577"/>
                      <a:gd name="connsiteY3" fmla="*/ 17394 h 107845"/>
                      <a:gd name="connsiteX4" fmla="*/ 38268 w 69577"/>
                      <a:gd name="connsiteY4" fmla="*/ 24352 h 107845"/>
                      <a:gd name="connsiteX5" fmla="*/ 52183 w 69577"/>
                      <a:gd name="connsiteY5" fmla="*/ 45225 h 107845"/>
                      <a:gd name="connsiteX6" fmla="*/ 59141 w 69577"/>
                      <a:gd name="connsiteY6" fmla="*/ 55662 h 107845"/>
                      <a:gd name="connsiteX7" fmla="*/ 62620 w 69577"/>
                      <a:gd name="connsiteY7" fmla="*/ 66099 h 107845"/>
                      <a:gd name="connsiteX8" fmla="*/ 66099 w 69577"/>
                      <a:gd name="connsiteY8" fmla="*/ 76535 h 107845"/>
                      <a:gd name="connsiteX9" fmla="*/ 69578 w 69577"/>
                      <a:gd name="connsiteY9" fmla="*/ 86972 h 107845"/>
                      <a:gd name="connsiteX10" fmla="*/ 69578 w 69577"/>
                      <a:gd name="connsiteY10" fmla="*/ 93930 h 107845"/>
                      <a:gd name="connsiteX11" fmla="*/ 69578 w 69577"/>
                      <a:gd name="connsiteY11" fmla="*/ 100887 h 107845"/>
                      <a:gd name="connsiteX12" fmla="*/ 69578 w 69577"/>
                      <a:gd name="connsiteY12" fmla="*/ 107845 h 107845"/>
                      <a:gd name="connsiteX13" fmla="*/ 66099 w 69577"/>
                      <a:gd name="connsiteY13" fmla="*/ 100887 h 107845"/>
                      <a:gd name="connsiteX14" fmla="*/ 62620 w 69577"/>
                      <a:gd name="connsiteY14" fmla="*/ 93930 h 107845"/>
                      <a:gd name="connsiteX15" fmla="*/ 59141 w 69577"/>
                      <a:gd name="connsiteY15" fmla="*/ 86972 h 107845"/>
                      <a:gd name="connsiteX16" fmla="*/ 55662 w 69577"/>
                      <a:gd name="connsiteY16" fmla="*/ 76535 h 107845"/>
                      <a:gd name="connsiteX17" fmla="*/ 52183 w 69577"/>
                      <a:gd name="connsiteY17" fmla="*/ 66099 h 107845"/>
                      <a:gd name="connsiteX18" fmla="*/ 45225 w 69577"/>
                      <a:gd name="connsiteY18" fmla="*/ 55662 h 107845"/>
                      <a:gd name="connsiteX19" fmla="*/ 38268 w 69577"/>
                      <a:gd name="connsiteY19" fmla="*/ 45225 h 107845"/>
                      <a:gd name="connsiteX20" fmla="*/ 31310 w 69577"/>
                      <a:gd name="connsiteY20" fmla="*/ 34789 h 107845"/>
                      <a:gd name="connsiteX21" fmla="*/ 24352 w 69577"/>
                      <a:gd name="connsiteY21" fmla="*/ 24352 h 107845"/>
                      <a:gd name="connsiteX22" fmla="*/ 10437 w 69577"/>
                      <a:gd name="connsiteY22" fmla="*/ 10437 h 107845"/>
                      <a:gd name="connsiteX23" fmla="*/ 0 w 69577"/>
                      <a:gd name="connsiteY23" fmla="*/ 0 h 107845"/>
                      <a:gd name="connsiteX24" fmla="*/ 6958 w 69577"/>
                      <a:gd name="connsiteY24" fmla="*/ 0 h 107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9577" h="107845">
                        <a:moveTo>
                          <a:pt x="6958" y="0"/>
                        </a:moveTo>
                        <a:cubicBezTo>
                          <a:pt x="6958" y="0"/>
                          <a:pt x="10437" y="0"/>
                          <a:pt x="10437" y="3479"/>
                        </a:cubicBezTo>
                        <a:cubicBezTo>
                          <a:pt x="13916" y="6958"/>
                          <a:pt x="17394" y="6958"/>
                          <a:pt x="24352" y="10437"/>
                        </a:cubicBezTo>
                        <a:cubicBezTo>
                          <a:pt x="27831" y="13916"/>
                          <a:pt x="27831" y="13916"/>
                          <a:pt x="31310" y="17394"/>
                        </a:cubicBezTo>
                        <a:cubicBezTo>
                          <a:pt x="34789" y="20873"/>
                          <a:pt x="38268" y="20873"/>
                          <a:pt x="38268" y="24352"/>
                        </a:cubicBezTo>
                        <a:cubicBezTo>
                          <a:pt x="45225" y="31310"/>
                          <a:pt x="48704" y="38268"/>
                          <a:pt x="52183" y="45225"/>
                        </a:cubicBezTo>
                        <a:cubicBezTo>
                          <a:pt x="55662" y="48704"/>
                          <a:pt x="55662" y="52183"/>
                          <a:pt x="59141" y="55662"/>
                        </a:cubicBezTo>
                        <a:cubicBezTo>
                          <a:pt x="62620" y="59141"/>
                          <a:pt x="62620" y="62620"/>
                          <a:pt x="62620" y="66099"/>
                        </a:cubicBezTo>
                        <a:cubicBezTo>
                          <a:pt x="62620" y="69578"/>
                          <a:pt x="66099" y="73056"/>
                          <a:pt x="66099" y="76535"/>
                        </a:cubicBezTo>
                        <a:cubicBezTo>
                          <a:pt x="66099" y="80014"/>
                          <a:pt x="69578" y="83493"/>
                          <a:pt x="69578" y="86972"/>
                        </a:cubicBezTo>
                        <a:cubicBezTo>
                          <a:pt x="69578" y="90451"/>
                          <a:pt x="69578" y="93930"/>
                          <a:pt x="69578" y="93930"/>
                        </a:cubicBezTo>
                        <a:cubicBezTo>
                          <a:pt x="69578" y="97409"/>
                          <a:pt x="69578" y="97409"/>
                          <a:pt x="69578" y="100887"/>
                        </a:cubicBezTo>
                        <a:cubicBezTo>
                          <a:pt x="69578" y="104366"/>
                          <a:pt x="69578" y="107845"/>
                          <a:pt x="69578" y="107845"/>
                        </a:cubicBezTo>
                        <a:cubicBezTo>
                          <a:pt x="69578" y="107845"/>
                          <a:pt x="69578" y="104366"/>
                          <a:pt x="66099" y="100887"/>
                        </a:cubicBezTo>
                        <a:cubicBezTo>
                          <a:pt x="66099" y="100887"/>
                          <a:pt x="66099" y="97409"/>
                          <a:pt x="62620" y="93930"/>
                        </a:cubicBezTo>
                        <a:cubicBezTo>
                          <a:pt x="62620" y="90451"/>
                          <a:pt x="59141" y="90451"/>
                          <a:pt x="59141" y="86972"/>
                        </a:cubicBezTo>
                        <a:cubicBezTo>
                          <a:pt x="59141" y="83493"/>
                          <a:pt x="55662" y="80014"/>
                          <a:pt x="55662" y="76535"/>
                        </a:cubicBezTo>
                        <a:cubicBezTo>
                          <a:pt x="55662" y="73056"/>
                          <a:pt x="52183" y="69578"/>
                          <a:pt x="52183" y="66099"/>
                        </a:cubicBezTo>
                        <a:cubicBezTo>
                          <a:pt x="52183" y="62620"/>
                          <a:pt x="48704" y="59141"/>
                          <a:pt x="45225" y="55662"/>
                        </a:cubicBezTo>
                        <a:cubicBezTo>
                          <a:pt x="41747" y="52183"/>
                          <a:pt x="41747" y="48704"/>
                          <a:pt x="38268" y="45225"/>
                        </a:cubicBezTo>
                        <a:cubicBezTo>
                          <a:pt x="34789" y="41747"/>
                          <a:pt x="34789" y="38268"/>
                          <a:pt x="31310" y="34789"/>
                        </a:cubicBezTo>
                        <a:cubicBezTo>
                          <a:pt x="27831" y="31310"/>
                          <a:pt x="27831" y="27831"/>
                          <a:pt x="24352" y="24352"/>
                        </a:cubicBezTo>
                        <a:cubicBezTo>
                          <a:pt x="20873" y="17394"/>
                          <a:pt x="13916" y="13916"/>
                          <a:pt x="10437" y="10437"/>
                        </a:cubicBezTo>
                        <a:cubicBezTo>
                          <a:pt x="6958" y="6958"/>
                          <a:pt x="3479" y="3479"/>
                          <a:pt x="0" y="0"/>
                        </a:cubicBezTo>
                        <a:cubicBezTo>
                          <a:pt x="10437" y="0"/>
                          <a:pt x="6958" y="0"/>
                          <a:pt x="6958" y="0"/>
                        </a:cubicBezTo>
                        <a:close/>
                      </a:path>
                    </a:pathLst>
                  </a:custGeom>
                  <a:solidFill>
                    <a:srgbClr val="FFFFFF"/>
                  </a:solidFill>
                  <a:ln w="34755" cap="flat">
                    <a:noFill/>
                    <a:prstDash val="solid"/>
                    <a:miter/>
                  </a:ln>
                </p:spPr>
                <p:txBody>
                  <a:bodyPr rtlCol="0" anchor="ctr"/>
                  <a:lstStyle/>
                  <a:p>
                    <a:endParaRPr lang="en-US"/>
                  </a:p>
                </p:txBody>
              </p:sp>
              <p:sp>
                <p:nvSpPr>
                  <p:cNvPr id="1194" name="Freeform: Shape 1193">
                    <a:extLst>
                      <a:ext uri="{FF2B5EF4-FFF2-40B4-BE49-F238E27FC236}">
                        <a16:creationId xmlns:a16="http://schemas.microsoft.com/office/drawing/2014/main" xmlns="" id="{886EB62D-2AFF-4AEC-8D38-ECBD4333DEDE}"/>
                      </a:ext>
                    </a:extLst>
                  </p:cNvPr>
                  <p:cNvSpPr/>
                  <p:nvPr/>
                </p:nvSpPr>
                <p:spPr>
                  <a:xfrm>
                    <a:off x="4140698" y="7719590"/>
                    <a:ext cx="760241" cy="344868"/>
                  </a:xfrm>
                  <a:custGeom>
                    <a:avLst/>
                    <a:gdLst>
                      <a:gd name="connsiteX0" fmla="*/ 718495 w 760241"/>
                      <a:gd name="connsiteY0" fmla="*/ 0 h 344868"/>
                      <a:gd name="connsiteX1" fmla="*/ 721974 w 760241"/>
                      <a:gd name="connsiteY1" fmla="*/ 6958 h 344868"/>
                      <a:gd name="connsiteX2" fmla="*/ 708058 w 760241"/>
                      <a:gd name="connsiteY2" fmla="*/ 156549 h 344868"/>
                      <a:gd name="connsiteX3" fmla="*/ 245368 w 760241"/>
                      <a:gd name="connsiteY3" fmla="*/ 194817 h 344868"/>
                      <a:gd name="connsiteX4" fmla="*/ 26199 w 760241"/>
                      <a:gd name="connsiteY4" fmla="*/ 302662 h 344868"/>
                      <a:gd name="connsiteX5" fmla="*/ 15762 w 760241"/>
                      <a:gd name="connsiteY5" fmla="*/ 153070 h 344868"/>
                      <a:gd name="connsiteX6" fmla="*/ 15762 w 760241"/>
                      <a:gd name="connsiteY6" fmla="*/ 153070 h 344868"/>
                      <a:gd name="connsiteX7" fmla="*/ 15762 w 760241"/>
                      <a:gd name="connsiteY7" fmla="*/ 344409 h 344868"/>
                      <a:gd name="connsiteX8" fmla="*/ 36636 w 760241"/>
                      <a:gd name="connsiteY8" fmla="*/ 330493 h 344868"/>
                      <a:gd name="connsiteX9" fmla="*/ 401917 w 760241"/>
                      <a:gd name="connsiteY9" fmla="*/ 173944 h 344868"/>
                      <a:gd name="connsiteX10" fmla="*/ 742847 w 760241"/>
                      <a:gd name="connsiteY10" fmla="*/ 173944 h 344868"/>
                      <a:gd name="connsiteX11" fmla="*/ 760241 w 760241"/>
                      <a:gd name="connsiteY11" fmla="*/ 160028 h 344868"/>
                      <a:gd name="connsiteX12" fmla="*/ 718495 w 760241"/>
                      <a:gd name="connsiteY12" fmla="*/ 0 h 34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0241" h="344868">
                        <a:moveTo>
                          <a:pt x="718495" y="0"/>
                        </a:moveTo>
                        <a:cubicBezTo>
                          <a:pt x="718495" y="3479"/>
                          <a:pt x="718495" y="3479"/>
                          <a:pt x="721974" y="6958"/>
                        </a:cubicBezTo>
                        <a:cubicBezTo>
                          <a:pt x="742847" y="55662"/>
                          <a:pt x="770678" y="166986"/>
                          <a:pt x="708058" y="156549"/>
                        </a:cubicBezTo>
                        <a:cubicBezTo>
                          <a:pt x="589777" y="135676"/>
                          <a:pt x="367129" y="146113"/>
                          <a:pt x="245368" y="194817"/>
                        </a:cubicBezTo>
                        <a:cubicBezTo>
                          <a:pt x="123607" y="240042"/>
                          <a:pt x="36636" y="323535"/>
                          <a:pt x="26199" y="302662"/>
                        </a:cubicBezTo>
                        <a:cubicBezTo>
                          <a:pt x="-5111" y="247000"/>
                          <a:pt x="15762" y="153070"/>
                          <a:pt x="15762" y="153070"/>
                        </a:cubicBezTo>
                        <a:lnTo>
                          <a:pt x="15762" y="153070"/>
                        </a:lnTo>
                        <a:cubicBezTo>
                          <a:pt x="-8590" y="236563"/>
                          <a:pt x="-1632" y="313099"/>
                          <a:pt x="15762" y="344409"/>
                        </a:cubicBezTo>
                        <a:cubicBezTo>
                          <a:pt x="26199" y="347888"/>
                          <a:pt x="36636" y="330493"/>
                          <a:pt x="36636" y="330493"/>
                        </a:cubicBezTo>
                        <a:cubicBezTo>
                          <a:pt x="36636" y="330493"/>
                          <a:pt x="193185" y="198296"/>
                          <a:pt x="401917" y="173944"/>
                        </a:cubicBezTo>
                        <a:cubicBezTo>
                          <a:pt x="610650" y="153070"/>
                          <a:pt x="742847" y="173944"/>
                          <a:pt x="742847" y="173944"/>
                        </a:cubicBezTo>
                        <a:cubicBezTo>
                          <a:pt x="742847" y="173944"/>
                          <a:pt x="756763" y="184380"/>
                          <a:pt x="760241" y="160028"/>
                        </a:cubicBezTo>
                        <a:cubicBezTo>
                          <a:pt x="760241" y="142634"/>
                          <a:pt x="760241" y="69578"/>
                          <a:pt x="718495" y="0"/>
                        </a:cubicBezTo>
                        <a:close/>
                      </a:path>
                    </a:pathLst>
                  </a:custGeom>
                  <a:solidFill>
                    <a:srgbClr val="932C07"/>
                  </a:solidFill>
                  <a:ln w="34755" cap="flat">
                    <a:noFill/>
                    <a:prstDash val="solid"/>
                    <a:miter/>
                  </a:ln>
                </p:spPr>
                <p:txBody>
                  <a:bodyPr rtlCol="0" anchor="ctr"/>
                  <a:lstStyle/>
                  <a:p>
                    <a:endParaRPr lang="en-US"/>
                  </a:p>
                </p:txBody>
              </p:sp>
              <p:grpSp>
                <p:nvGrpSpPr>
                  <p:cNvPr id="1195" name="Graphic 30">
                    <a:extLst>
                      <a:ext uri="{FF2B5EF4-FFF2-40B4-BE49-F238E27FC236}">
                        <a16:creationId xmlns:a16="http://schemas.microsoft.com/office/drawing/2014/main" xmlns="" id="{DBF249FB-F497-44C2-A942-06CF45219666}"/>
                      </a:ext>
                    </a:extLst>
                  </p:cNvPr>
                  <p:cNvGrpSpPr/>
                  <p:nvPr/>
                </p:nvGrpSpPr>
                <p:grpSpPr>
                  <a:xfrm>
                    <a:off x="4386936" y="7705674"/>
                    <a:ext cx="274421" cy="177422"/>
                    <a:chOff x="4386936" y="7705674"/>
                    <a:chExt cx="274421" cy="177422"/>
                  </a:xfrm>
                </p:grpSpPr>
                <p:grpSp>
                  <p:nvGrpSpPr>
                    <p:cNvPr id="1196" name="Graphic 30">
                      <a:extLst>
                        <a:ext uri="{FF2B5EF4-FFF2-40B4-BE49-F238E27FC236}">
                          <a16:creationId xmlns:a16="http://schemas.microsoft.com/office/drawing/2014/main" xmlns="" id="{A5E5992E-FA8B-4279-8629-C0A6DCFCEC19}"/>
                        </a:ext>
                      </a:extLst>
                    </p:cNvPr>
                    <p:cNvGrpSpPr/>
                    <p:nvPr/>
                  </p:nvGrpSpPr>
                  <p:grpSpPr>
                    <a:xfrm>
                      <a:off x="4386936" y="7705674"/>
                      <a:ext cx="274421" cy="177422"/>
                      <a:chOff x="4386936" y="7705674"/>
                      <a:chExt cx="274421" cy="177422"/>
                    </a:xfrm>
                  </p:grpSpPr>
                  <p:sp>
                    <p:nvSpPr>
                      <p:cNvPr id="1197" name="Freeform: Shape 1196">
                        <a:extLst>
                          <a:ext uri="{FF2B5EF4-FFF2-40B4-BE49-F238E27FC236}">
                            <a16:creationId xmlns:a16="http://schemas.microsoft.com/office/drawing/2014/main" xmlns="" id="{41627045-03A5-4877-833C-0BFDA916A714}"/>
                          </a:ext>
                        </a:extLst>
                      </p:cNvPr>
                      <p:cNvSpPr/>
                      <p:nvPr/>
                    </p:nvSpPr>
                    <p:spPr>
                      <a:xfrm>
                        <a:off x="4390925" y="7712632"/>
                        <a:ext cx="266209" cy="163507"/>
                      </a:xfrm>
                      <a:custGeom>
                        <a:avLst/>
                        <a:gdLst>
                          <a:gd name="connsiteX0" fmla="*/ 2099 w 266209"/>
                          <a:gd name="connsiteY0" fmla="*/ 163507 h 163507"/>
                          <a:gd name="connsiteX1" fmla="*/ 228226 w 266209"/>
                          <a:gd name="connsiteY1" fmla="*/ 118282 h 163507"/>
                          <a:gd name="connsiteX2" fmla="*/ 259535 w 266209"/>
                          <a:gd name="connsiteY2" fmla="*/ 135676 h 163507"/>
                          <a:gd name="connsiteX3" fmla="*/ 231704 w 266209"/>
                          <a:gd name="connsiteY3" fmla="*/ 69578 h 163507"/>
                          <a:gd name="connsiteX4" fmla="*/ 252578 w 266209"/>
                          <a:gd name="connsiteY4" fmla="*/ 0 h 163507"/>
                          <a:gd name="connsiteX5" fmla="*/ 165606 w 266209"/>
                          <a:gd name="connsiteY5" fmla="*/ 34789 h 163507"/>
                          <a:gd name="connsiteX6" fmla="*/ 2099 w 266209"/>
                          <a:gd name="connsiteY6" fmla="*/ 163507 h 163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209" h="163507">
                            <a:moveTo>
                              <a:pt x="2099" y="163507"/>
                            </a:moveTo>
                            <a:cubicBezTo>
                              <a:pt x="2099" y="163507"/>
                              <a:pt x="89071" y="121761"/>
                              <a:pt x="228226" y="118282"/>
                            </a:cubicBezTo>
                            <a:cubicBezTo>
                              <a:pt x="259535" y="135676"/>
                              <a:pt x="259535" y="135676"/>
                              <a:pt x="259535" y="135676"/>
                            </a:cubicBezTo>
                            <a:cubicBezTo>
                              <a:pt x="259535" y="135676"/>
                              <a:pt x="276930" y="90451"/>
                              <a:pt x="231704" y="69578"/>
                            </a:cubicBezTo>
                            <a:cubicBezTo>
                              <a:pt x="294324" y="41747"/>
                              <a:pt x="252578" y="0"/>
                              <a:pt x="252578" y="0"/>
                            </a:cubicBezTo>
                            <a:cubicBezTo>
                              <a:pt x="252578" y="0"/>
                              <a:pt x="249099" y="55662"/>
                              <a:pt x="165606" y="34789"/>
                            </a:cubicBezTo>
                            <a:cubicBezTo>
                              <a:pt x="78634" y="13915"/>
                              <a:pt x="-15296" y="83493"/>
                              <a:pt x="2099" y="163507"/>
                            </a:cubicBezTo>
                            <a:close/>
                          </a:path>
                        </a:pathLst>
                      </a:custGeom>
                      <a:solidFill>
                        <a:srgbClr val="DC6814"/>
                      </a:solidFill>
                      <a:ln w="34755" cap="flat">
                        <a:noFill/>
                        <a:prstDash val="solid"/>
                        <a:miter/>
                      </a:ln>
                    </p:spPr>
                    <p:txBody>
                      <a:bodyPr rtlCol="0" anchor="ctr"/>
                      <a:lstStyle/>
                      <a:p>
                        <a:endParaRPr lang="en-US"/>
                      </a:p>
                    </p:txBody>
                  </p:sp>
                  <p:sp>
                    <p:nvSpPr>
                      <p:cNvPr id="1198" name="Freeform: Shape 1197">
                        <a:extLst>
                          <a:ext uri="{FF2B5EF4-FFF2-40B4-BE49-F238E27FC236}">
                            <a16:creationId xmlns:a16="http://schemas.microsoft.com/office/drawing/2014/main" xmlns="" id="{7452642C-3024-4832-9899-A4F2D785BBA3}"/>
                          </a:ext>
                        </a:extLst>
                      </p:cNvPr>
                      <p:cNvSpPr/>
                      <p:nvPr/>
                    </p:nvSpPr>
                    <p:spPr>
                      <a:xfrm>
                        <a:off x="4386936" y="7705674"/>
                        <a:ext cx="274421" cy="177422"/>
                      </a:xfrm>
                      <a:custGeom>
                        <a:avLst/>
                        <a:gdLst>
                          <a:gd name="connsiteX0" fmla="*/ 2609 w 274421"/>
                          <a:gd name="connsiteY0" fmla="*/ 177423 h 177422"/>
                          <a:gd name="connsiteX1" fmla="*/ 2609 w 274421"/>
                          <a:gd name="connsiteY1" fmla="*/ 173944 h 177422"/>
                          <a:gd name="connsiteX2" fmla="*/ 23482 w 274421"/>
                          <a:gd name="connsiteY2" fmla="*/ 90451 h 177422"/>
                          <a:gd name="connsiteX3" fmla="*/ 138285 w 274421"/>
                          <a:gd name="connsiteY3" fmla="*/ 34789 h 177422"/>
                          <a:gd name="connsiteX4" fmla="*/ 169595 w 274421"/>
                          <a:gd name="connsiteY4" fmla="*/ 38268 h 177422"/>
                          <a:gd name="connsiteX5" fmla="*/ 204384 w 274421"/>
                          <a:gd name="connsiteY5" fmla="*/ 41747 h 177422"/>
                          <a:gd name="connsiteX6" fmla="*/ 256567 w 274421"/>
                          <a:gd name="connsiteY6" fmla="*/ 6958 h 177422"/>
                          <a:gd name="connsiteX7" fmla="*/ 256567 w 274421"/>
                          <a:gd name="connsiteY7" fmla="*/ 0 h 177422"/>
                          <a:gd name="connsiteX8" fmla="*/ 260046 w 274421"/>
                          <a:gd name="connsiteY8" fmla="*/ 3479 h 177422"/>
                          <a:gd name="connsiteX9" fmla="*/ 273961 w 274421"/>
                          <a:gd name="connsiteY9" fmla="*/ 41747 h 177422"/>
                          <a:gd name="connsiteX10" fmla="*/ 242652 w 274421"/>
                          <a:gd name="connsiteY10" fmla="*/ 73056 h 177422"/>
                          <a:gd name="connsiteX11" fmla="*/ 267004 w 274421"/>
                          <a:gd name="connsiteY11" fmla="*/ 142634 h 177422"/>
                          <a:gd name="connsiteX12" fmla="*/ 267004 w 274421"/>
                          <a:gd name="connsiteY12" fmla="*/ 146113 h 177422"/>
                          <a:gd name="connsiteX13" fmla="*/ 232215 w 274421"/>
                          <a:gd name="connsiteY13" fmla="*/ 128718 h 177422"/>
                          <a:gd name="connsiteX14" fmla="*/ 6088 w 274421"/>
                          <a:gd name="connsiteY14" fmla="*/ 170465 h 177422"/>
                          <a:gd name="connsiteX15" fmla="*/ 2609 w 274421"/>
                          <a:gd name="connsiteY15" fmla="*/ 177423 h 177422"/>
                          <a:gd name="connsiteX16" fmla="*/ 138285 w 274421"/>
                          <a:gd name="connsiteY16" fmla="*/ 41747 h 177422"/>
                          <a:gd name="connsiteX17" fmla="*/ 30440 w 274421"/>
                          <a:gd name="connsiteY17" fmla="*/ 93930 h 177422"/>
                          <a:gd name="connsiteX18" fmla="*/ 9567 w 274421"/>
                          <a:gd name="connsiteY18" fmla="*/ 166986 h 177422"/>
                          <a:gd name="connsiteX19" fmla="*/ 235694 w 274421"/>
                          <a:gd name="connsiteY19" fmla="*/ 125240 h 177422"/>
                          <a:gd name="connsiteX20" fmla="*/ 235694 w 274421"/>
                          <a:gd name="connsiteY20" fmla="*/ 125240 h 177422"/>
                          <a:gd name="connsiteX21" fmla="*/ 263525 w 274421"/>
                          <a:gd name="connsiteY21" fmla="*/ 139155 h 177422"/>
                          <a:gd name="connsiteX22" fmla="*/ 235694 w 274421"/>
                          <a:gd name="connsiteY22" fmla="*/ 80014 h 177422"/>
                          <a:gd name="connsiteX23" fmla="*/ 228736 w 274421"/>
                          <a:gd name="connsiteY23" fmla="*/ 76535 h 177422"/>
                          <a:gd name="connsiteX24" fmla="*/ 235694 w 274421"/>
                          <a:gd name="connsiteY24" fmla="*/ 73056 h 177422"/>
                          <a:gd name="connsiteX25" fmla="*/ 267004 w 274421"/>
                          <a:gd name="connsiteY25" fmla="*/ 41747 h 177422"/>
                          <a:gd name="connsiteX26" fmla="*/ 260046 w 274421"/>
                          <a:gd name="connsiteY26" fmla="*/ 13916 h 177422"/>
                          <a:gd name="connsiteX27" fmla="*/ 204384 w 274421"/>
                          <a:gd name="connsiteY27" fmla="*/ 48704 h 177422"/>
                          <a:gd name="connsiteX28" fmla="*/ 169595 w 274421"/>
                          <a:gd name="connsiteY28" fmla="*/ 45225 h 177422"/>
                          <a:gd name="connsiteX29" fmla="*/ 138285 w 274421"/>
                          <a:gd name="connsiteY29" fmla="*/ 41747 h 177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74421" h="177422">
                            <a:moveTo>
                              <a:pt x="2609" y="177423"/>
                            </a:moveTo>
                            <a:lnTo>
                              <a:pt x="2609" y="173944"/>
                            </a:lnTo>
                            <a:cubicBezTo>
                              <a:pt x="-4349" y="146113"/>
                              <a:pt x="2609" y="114803"/>
                              <a:pt x="23482" y="90451"/>
                            </a:cubicBezTo>
                            <a:cubicBezTo>
                              <a:pt x="51314" y="55662"/>
                              <a:pt x="93060" y="34789"/>
                              <a:pt x="138285" y="34789"/>
                            </a:cubicBezTo>
                            <a:cubicBezTo>
                              <a:pt x="148722" y="34789"/>
                              <a:pt x="159159" y="34789"/>
                              <a:pt x="169595" y="38268"/>
                            </a:cubicBezTo>
                            <a:cubicBezTo>
                              <a:pt x="183511" y="41747"/>
                              <a:pt x="193947" y="41747"/>
                              <a:pt x="204384" y="41747"/>
                            </a:cubicBezTo>
                            <a:cubicBezTo>
                              <a:pt x="253088" y="41747"/>
                              <a:pt x="256567" y="6958"/>
                              <a:pt x="256567" y="6958"/>
                            </a:cubicBezTo>
                            <a:lnTo>
                              <a:pt x="256567" y="0"/>
                            </a:lnTo>
                            <a:lnTo>
                              <a:pt x="260046" y="3479"/>
                            </a:lnTo>
                            <a:cubicBezTo>
                              <a:pt x="260046" y="3479"/>
                              <a:pt x="277440" y="20873"/>
                              <a:pt x="273961" y="41747"/>
                            </a:cubicBezTo>
                            <a:cubicBezTo>
                              <a:pt x="270482" y="55662"/>
                              <a:pt x="260046" y="66099"/>
                              <a:pt x="242652" y="73056"/>
                            </a:cubicBezTo>
                            <a:cubicBezTo>
                              <a:pt x="284398" y="97409"/>
                              <a:pt x="267004" y="142634"/>
                              <a:pt x="267004" y="142634"/>
                            </a:cubicBezTo>
                            <a:lnTo>
                              <a:pt x="267004" y="146113"/>
                            </a:lnTo>
                            <a:lnTo>
                              <a:pt x="232215" y="128718"/>
                            </a:lnTo>
                            <a:cubicBezTo>
                              <a:pt x="93060" y="132197"/>
                              <a:pt x="6088" y="170465"/>
                              <a:pt x="6088" y="170465"/>
                            </a:cubicBezTo>
                            <a:lnTo>
                              <a:pt x="2609" y="177423"/>
                            </a:lnTo>
                            <a:close/>
                            <a:moveTo>
                              <a:pt x="138285" y="41747"/>
                            </a:moveTo>
                            <a:cubicBezTo>
                              <a:pt x="96539" y="41747"/>
                              <a:pt x="54792" y="62620"/>
                              <a:pt x="30440" y="93930"/>
                            </a:cubicBezTo>
                            <a:cubicBezTo>
                              <a:pt x="13046" y="118282"/>
                              <a:pt x="6088" y="142634"/>
                              <a:pt x="9567" y="166986"/>
                            </a:cubicBezTo>
                            <a:cubicBezTo>
                              <a:pt x="26961" y="160028"/>
                              <a:pt x="110454" y="125240"/>
                              <a:pt x="235694" y="125240"/>
                            </a:cubicBezTo>
                            <a:lnTo>
                              <a:pt x="235694" y="125240"/>
                            </a:lnTo>
                            <a:lnTo>
                              <a:pt x="263525" y="139155"/>
                            </a:lnTo>
                            <a:cubicBezTo>
                              <a:pt x="267004" y="128718"/>
                              <a:pt x="270482" y="97409"/>
                              <a:pt x="235694" y="80014"/>
                            </a:cubicBezTo>
                            <a:lnTo>
                              <a:pt x="228736" y="76535"/>
                            </a:lnTo>
                            <a:lnTo>
                              <a:pt x="235694" y="73056"/>
                            </a:lnTo>
                            <a:cubicBezTo>
                              <a:pt x="253088" y="66099"/>
                              <a:pt x="263525" y="55662"/>
                              <a:pt x="267004" y="41747"/>
                            </a:cubicBezTo>
                            <a:cubicBezTo>
                              <a:pt x="270482" y="31310"/>
                              <a:pt x="263525" y="20873"/>
                              <a:pt x="260046" y="13916"/>
                            </a:cubicBezTo>
                            <a:cubicBezTo>
                              <a:pt x="256567" y="24352"/>
                              <a:pt x="242652" y="48704"/>
                              <a:pt x="204384" y="48704"/>
                            </a:cubicBezTo>
                            <a:cubicBezTo>
                              <a:pt x="193947" y="48704"/>
                              <a:pt x="180032" y="48704"/>
                              <a:pt x="169595" y="45225"/>
                            </a:cubicBezTo>
                            <a:cubicBezTo>
                              <a:pt x="159159" y="41747"/>
                              <a:pt x="148722" y="41747"/>
                              <a:pt x="138285" y="41747"/>
                            </a:cubicBezTo>
                            <a:close/>
                          </a:path>
                        </a:pathLst>
                      </a:custGeom>
                      <a:solidFill>
                        <a:srgbClr val="9B4F13"/>
                      </a:solidFill>
                      <a:ln w="34755" cap="flat">
                        <a:noFill/>
                        <a:prstDash val="solid"/>
                        <a:miter/>
                      </a:ln>
                    </p:spPr>
                    <p:txBody>
                      <a:bodyPr rtlCol="0" anchor="ctr"/>
                      <a:lstStyle/>
                      <a:p>
                        <a:endParaRPr lang="en-US"/>
                      </a:p>
                    </p:txBody>
                  </p:sp>
                </p:grpSp>
                <p:sp>
                  <p:nvSpPr>
                    <p:cNvPr id="1199" name="Freeform: Shape 1198">
                      <a:extLst>
                        <a:ext uri="{FF2B5EF4-FFF2-40B4-BE49-F238E27FC236}">
                          <a16:creationId xmlns:a16="http://schemas.microsoft.com/office/drawing/2014/main" xmlns="" id="{716830D2-C51E-4FD6-A44B-0F7172B35549}"/>
                        </a:ext>
                      </a:extLst>
                    </p:cNvPr>
                    <p:cNvSpPr/>
                    <p:nvPr/>
                  </p:nvSpPr>
                  <p:spPr>
                    <a:xfrm>
                      <a:off x="4390987" y="7712632"/>
                      <a:ext cx="266146" cy="163507"/>
                    </a:xfrm>
                    <a:custGeom>
                      <a:avLst/>
                      <a:gdLst>
                        <a:gd name="connsiteX0" fmla="*/ 231642 w 266146"/>
                        <a:gd name="connsiteY0" fmla="*/ 69578 h 163507"/>
                        <a:gd name="connsiteX1" fmla="*/ 252515 w 266146"/>
                        <a:gd name="connsiteY1" fmla="*/ 0 h 163507"/>
                        <a:gd name="connsiteX2" fmla="*/ 165544 w 266146"/>
                        <a:gd name="connsiteY2" fmla="*/ 34789 h 163507"/>
                        <a:gd name="connsiteX3" fmla="*/ 2036 w 266146"/>
                        <a:gd name="connsiteY3" fmla="*/ 163507 h 163507"/>
                        <a:gd name="connsiteX4" fmla="*/ 228163 w 266146"/>
                        <a:gd name="connsiteY4" fmla="*/ 118282 h 163507"/>
                        <a:gd name="connsiteX5" fmla="*/ 259473 w 266146"/>
                        <a:gd name="connsiteY5" fmla="*/ 135676 h 163507"/>
                        <a:gd name="connsiteX6" fmla="*/ 231642 w 266146"/>
                        <a:gd name="connsiteY6" fmla="*/ 69578 h 163507"/>
                        <a:gd name="connsiteX7" fmla="*/ 203811 w 266146"/>
                        <a:gd name="connsiteY7" fmla="*/ 104366 h 163507"/>
                        <a:gd name="connsiteX8" fmla="*/ 26389 w 266146"/>
                        <a:gd name="connsiteY8" fmla="*/ 139155 h 163507"/>
                        <a:gd name="connsiteX9" fmla="*/ 162065 w 266146"/>
                        <a:gd name="connsiteY9" fmla="*/ 45225 h 163507"/>
                        <a:gd name="connsiteX10" fmla="*/ 252515 w 266146"/>
                        <a:gd name="connsiteY10" fmla="*/ 31310 h 163507"/>
                        <a:gd name="connsiteX11" fmla="*/ 200332 w 266146"/>
                        <a:gd name="connsiteY11" fmla="*/ 80014 h 163507"/>
                        <a:gd name="connsiteX12" fmla="*/ 252515 w 266146"/>
                        <a:gd name="connsiteY12" fmla="*/ 125240 h 163507"/>
                        <a:gd name="connsiteX13" fmla="*/ 203811 w 266146"/>
                        <a:gd name="connsiteY13" fmla="*/ 104366 h 163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6146" h="163507">
                          <a:moveTo>
                            <a:pt x="231642" y="69578"/>
                          </a:moveTo>
                          <a:cubicBezTo>
                            <a:pt x="294262" y="41747"/>
                            <a:pt x="252515" y="0"/>
                            <a:pt x="252515" y="0"/>
                          </a:cubicBezTo>
                          <a:cubicBezTo>
                            <a:pt x="252515" y="0"/>
                            <a:pt x="249037" y="55662"/>
                            <a:pt x="165544" y="34789"/>
                          </a:cubicBezTo>
                          <a:cubicBezTo>
                            <a:pt x="82051" y="13915"/>
                            <a:pt x="-15358" y="83493"/>
                            <a:pt x="2036" y="163507"/>
                          </a:cubicBezTo>
                          <a:cubicBezTo>
                            <a:pt x="2036" y="163507"/>
                            <a:pt x="89008" y="121761"/>
                            <a:pt x="228163" y="118282"/>
                          </a:cubicBezTo>
                          <a:cubicBezTo>
                            <a:pt x="259473" y="135676"/>
                            <a:pt x="259473" y="135676"/>
                            <a:pt x="259473" y="135676"/>
                          </a:cubicBezTo>
                          <a:cubicBezTo>
                            <a:pt x="259473" y="135676"/>
                            <a:pt x="276868" y="93930"/>
                            <a:pt x="231642" y="69578"/>
                          </a:cubicBezTo>
                          <a:close/>
                          <a:moveTo>
                            <a:pt x="203811" y="104366"/>
                          </a:moveTo>
                          <a:cubicBezTo>
                            <a:pt x="134234" y="104366"/>
                            <a:pt x="26389" y="139155"/>
                            <a:pt x="26389" y="139155"/>
                          </a:cubicBezTo>
                          <a:cubicBezTo>
                            <a:pt x="36825" y="45225"/>
                            <a:pt x="134234" y="34789"/>
                            <a:pt x="162065" y="45225"/>
                          </a:cubicBezTo>
                          <a:cubicBezTo>
                            <a:pt x="186417" y="55662"/>
                            <a:pt x="231642" y="52183"/>
                            <a:pt x="252515" y="31310"/>
                          </a:cubicBezTo>
                          <a:cubicBezTo>
                            <a:pt x="252515" y="48704"/>
                            <a:pt x="242079" y="62620"/>
                            <a:pt x="200332" y="80014"/>
                          </a:cubicBezTo>
                          <a:cubicBezTo>
                            <a:pt x="249037" y="73056"/>
                            <a:pt x="252515" y="125240"/>
                            <a:pt x="252515" y="125240"/>
                          </a:cubicBezTo>
                          <a:cubicBezTo>
                            <a:pt x="252515" y="125240"/>
                            <a:pt x="231642" y="100887"/>
                            <a:pt x="203811" y="104366"/>
                          </a:cubicBezTo>
                          <a:close/>
                        </a:path>
                      </a:pathLst>
                    </a:custGeom>
                    <a:solidFill>
                      <a:srgbClr val="DC6814"/>
                    </a:solidFill>
                    <a:ln w="34755" cap="flat">
                      <a:noFill/>
                      <a:prstDash val="solid"/>
                      <a:miter/>
                    </a:ln>
                  </p:spPr>
                  <p:txBody>
                    <a:bodyPr rtlCol="0" anchor="ctr"/>
                    <a:lstStyle/>
                    <a:p>
                      <a:endParaRPr lang="en-US"/>
                    </a:p>
                  </p:txBody>
                </p:sp>
                <p:sp>
                  <p:nvSpPr>
                    <p:cNvPr id="1200" name="Freeform: Shape 1199">
                      <a:extLst>
                        <a:ext uri="{FF2B5EF4-FFF2-40B4-BE49-F238E27FC236}">
                          <a16:creationId xmlns:a16="http://schemas.microsoft.com/office/drawing/2014/main" xmlns="" id="{C6C50CE1-C1E0-448F-BECC-D9B4F4DAD014}"/>
                        </a:ext>
                      </a:extLst>
                    </p:cNvPr>
                    <p:cNvSpPr/>
                    <p:nvPr/>
                  </p:nvSpPr>
                  <p:spPr>
                    <a:xfrm>
                      <a:off x="4479996" y="7762052"/>
                      <a:ext cx="99012" cy="22222"/>
                    </a:xfrm>
                    <a:custGeom>
                      <a:avLst/>
                      <a:gdLst>
                        <a:gd name="connsiteX0" fmla="*/ 0 w 99012"/>
                        <a:gd name="connsiteY0" fmla="*/ 16678 h 22222"/>
                        <a:gd name="connsiteX1" fmla="*/ 83493 w 99012"/>
                        <a:gd name="connsiteY1" fmla="*/ 20157 h 22222"/>
                        <a:gd name="connsiteX2" fmla="*/ 0 w 99012"/>
                        <a:gd name="connsiteY2" fmla="*/ 16678 h 22222"/>
                      </a:gdLst>
                      <a:ahLst/>
                      <a:cxnLst>
                        <a:cxn ang="0">
                          <a:pos x="connsiteX0" y="connsiteY0"/>
                        </a:cxn>
                        <a:cxn ang="0">
                          <a:pos x="connsiteX1" y="connsiteY1"/>
                        </a:cxn>
                        <a:cxn ang="0">
                          <a:pos x="connsiteX2" y="connsiteY2"/>
                        </a:cxn>
                      </a:cxnLst>
                      <a:rect l="l" t="t" r="r" b="b"/>
                      <a:pathLst>
                        <a:path w="99012" h="22222">
                          <a:moveTo>
                            <a:pt x="0" y="16678"/>
                          </a:moveTo>
                          <a:cubicBezTo>
                            <a:pt x="0" y="16678"/>
                            <a:pt x="34789" y="6242"/>
                            <a:pt x="83493" y="20157"/>
                          </a:cubicBezTo>
                          <a:cubicBezTo>
                            <a:pt x="132197" y="34073"/>
                            <a:pt x="55662" y="-28547"/>
                            <a:pt x="0" y="16678"/>
                          </a:cubicBezTo>
                          <a:close/>
                        </a:path>
                      </a:pathLst>
                    </a:custGeom>
                    <a:solidFill>
                      <a:srgbClr val="DC6814"/>
                    </a:solidFill>
                    <a:ln w="34755" cap="flat">
                      <a:noFill/>
                      <a:prstDash val="solid"/>
                      <a:miter/>
                    </a:ln>
                  </p:spPr>
                  <p:txBody>
                    <a:bodyPr rtlCol="0" anchor="ctr"/>
                    <a:lstStyle/>
                    <a:p>
                      <a:endParaRPr lang="en-US"/>
                    </a:p>
                  </p:txBody>
                </p:sp>
                <p:sp>
                  <p:nvSpPr>
                    <p:cNvPr id="1201" name="Freeform: Shape 1200">
                      <a:extLst>
                        <a:ext uri="{FF2B5EF4-FFF2-40B4-BE49-F238E27FC236}">
                          <a16:creationId xmlns:a16="http://schemas.microsoft.com/office/drawing/2014/main" xmlns="" id="{A97427D8-0C99-4346-B698-C2A1E69E24E0}"/>
                        </a:ext>
                      </a:extLst>
                    </p:cNvPr>
                    <p:cNvSpPr/>
                    <p:nvPr/>
                  </p:nvSpPr>
                  <p:spPr>
                    <a:xfrm>
                      <a:off x="4427813" y="7791228"/>
                      <a:ext cx="128032" cy="50122"/>
                    </a:xfrm>
                    <a:custGeom>
                      <a:avLst/>
                      <a:gdLst>
                        <a:gd name="connsiteX0" fmla="*/ 0 w 128032"/>
                        <a:gd name="connsiteY0" fmla="*/ 50122 h 50122"/>
                        <a:gd name="connsiteX1" fmla="*/ 107845 w 128032"/>
                        <a:gd name="connsiteY1" fmla="*/ 15333 h 50122"/>
                        <a:gd name="connsiteX2" fmla="*/ 0 w 128032"/>
                        <a:gd name="connsiteY2" fmla="*/ 50122 h 50122"/>
                      </a:gdLst>
                      <a:ahLst/>
                      <a:cxnLst>
                        <a:cxn ang="0">
                          <a:pos x="connsiteX0" y="connsiteY0"/>
                        </a:cxn>
                        <a:cxn ang="0">
                          <a:pos x="connsiteX1" y="connsiteY1"/>
                        </a:cxn>
                        <a:cxn ang="0">
                          <a:pos x="connsiteX2" y="connsiteY2"/>
                        </a:cxn>
                      </a:cxnLst>
                      <a:rect l="l" t="t" r="r" b="b"/>
                      <a:pathLst>
                        <a:path w="128032" h="50122">
                          <a:moveTo>
                            <a:pt x="0" y="50122"/>
                          </a:moveTo>
                          <a:cubicBezTo>
                            <a:pt x="0" y="50122"/>
                            <a:pt x="38268" y="18812"/>
                            <a:pt x="107845" y="15333"/>
                          </a:cubicBezTo>
                          <a:cubicBezTo>
                            <a:pt x="177423" y="11854"/>
                            <a:pt x="48704" y="-33371"/>
                            <a:pt x="0" y="50122"/>
                          </a:cubicBezTo>
                          <a:close/>
                        </a:path>
                      </a:pathLst>
                    </a:custGeom>
                    <a:solidFill>
                      <a:srgbClr val="DC6814"/>
                    </a:solidFill>
                    <a:ln w="34755" cap="flat">
                      <a:noFill/>
                      <a:prstDash val="solid"/>
                      <a:miter/>
                    </a:ln>
                  </p:spPr>
                  <p:txBody>
                    <a:bodyPr rtlCol="0" anchor="ctr"/>
                    <a:lstStyle/>
                    <a:p>
                      <a:endParaRPr lang="en-US"/>
                    </a:p>
                  </p:txBody>
                </p:sp>
              </p:grpSp>
              <p:sp>
                <p:nvSpPr>
                  <p:cNvPr id="1202" name="Freeform: Shape 1201">
                    <a:extLst>
                      <a:ext uri="{FF2B5EF4-FFF2-40B4-BE49-F238E27FC236}">
                        <a16:creationId xmlns:a16="http://schemas.microsoft.com/office/drawing/2014/main" xmlns="" id="{765182BF-C5B7-4A15-AEE6-869A59BDED44}"/>
                      </a:ext>
                    </a:extLst>
                  </p:cNvPr>
                  <p:cNvSpPr/>
                  <p:nvPr/>
                </p:nvSpPr>
                <p:spPr>
                  <a:xfrm>
                    <a:off x="4316489" y="7979605"/>
                    <a:ext cx="143146" cy="245841"/>
                  </a:xfrm>
                  <a:custGeom>
                    <a:avLst/>
                    <a:gdLst>
                      <a:gd name="connsiteX0" fmla="*/ 17394 w 143146"/>
                      <a:gd name="connsiteY0" fmla="*/ 237464 h 245841"/>
                      <a:gd name="connsiteX1" fmla="*/ 86972 w 143146"/>
                      <a:gd name="connsiteY1" fmla="*/ 244421 h 245841"/>
                      <a:gd name="connsiteX2" fmla="*/ 83493 w 143146"/>
                      <a:gd name="connsiteY2" fmla="*/ 230506 h 245841"/>
                      <a:gd name="connsiteX3" fmla="*/ 142634 w 143146"/>
                      <a:gd name="connsiteY3" fmla="*/ 129619 h 245841"/>
                      <a:gd name="connsiteX4" fmla="*/ 125239 w 143146"/>
                      <a:gd name="connsiteY4" fmla="*/ 70478 h 245841"/>
                      <a:gd name="connsiteX5" fmla="*/ 125239 w 143146"/>
                      <a:gd name="connsiteY5" fmla="*/ 28731 h 245841"/>
                      <a:gd name="connsiteX6" fmla="*/ 0 w 143146"/>
                      <a:gd name="connsiteY6" fmla="*/ 63520 h 245841"/>
                      <a:gd name="connsiteX7" fmla="*/ 17394 w 143146"/>
                      <a:gd name="connsiteY7" fmla="*/ 73956 h 245841"/>
                      <a:gd name="connsiteX8" fmla="*/ 34789 w 143146"/>
                      <a:gd name="connsiteY8" fmla="*/ 213111 h 245841"/>
                      <a:gd name="connsiteX9" fmla="*/ 17394 w 143146"/>
                      <a:gd name="connsiteY9" fmla="*/ 237464 h 245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146" h="245841">
                        <a:moveTo>
                          <a:pt x="17394" y="237464"/>
                        </a:moveTo>
                        <a:cubicBezTo>
                          <a:pt x="17394" y="237464"/>
                          <a:pt x="48704" y="216590"/>
                          <a:pt x="86972" y="244421"/>
                        </a:cubicBezTo>
                        <a:cubicBezTo>
                          <a:pt x="93930" y="251379"/>
                          <a:pt x="83493" y="230506"/>
                          <a:pt x="83493" y="230506"/>
                        </a:cubicBezTo>
                        <a:cubicBezTo>
                          <a:pt x="83493" y="230506"/>
                          <a:pt x="149591" y="220069"/>
                          <a:pt x="142634" y="129619"/>
                        </a:cubicBezTo>
                        <a:cubicBezTo>
                          <a:pt x="139155" y="73956"/>
                          <a:pt x="125239" y="70478"/>
                          <a:pt x="125239" y="70478"/>
                        </a:cubicBezTo>
                        <a:cubicBezTo>
                          <a:pt x="125239" y="70478"/>
                          <a:pt x="132197" y="70478"/>
                          <a:pt x="125239" y="28731"/>
                        </a:cubicBezTo>
                        <a:cubicBezTo>
                          <a:pt x="118282" y="-9536"/>
                          <a:pt x="0" y="-19973"/>
                          <a:pt x="0" y="63520"/>
                        </a:cubicBezTo>
                        <a:cubicBezTo>
                          <a:pt x="0" y="87872"/>
                          <a:pt x="17394" y="73956"/>
                          <a:pt x="17394" y="73956"/>
                        </a:cubicBezTo>
                        <a:cubicBezTo>
                          <a:pt x="3479" y="122661"/>
                          <a:pt x="-6958" y="174844"/>
                          <a:pt x="34789" y="213111"/>
                        </a:cubicBezTo>
                        <a:cubicBezTo>
                          <a:pt x="17394" y="227027"/>
                          <a:pt x="17394" y="237464"/>
                          <a:pt x="17394" y="237464"/>
                        </a:cubicBezTo>
                        <a:close/>
                      </a:path>
                    </a:pathLst>
                  </a:custGeom>
                  <a:solidFill>
                    <a:srgbClr val="FBD0B4"/>
                  </a:solidFill>
                  <a:ln w="34755" cap="flat">
                    <a:noFill/>
                    <a:prstDash val="solid"/>
                    <a:miter/>
                  </a:ln>
                </p:spPr>
                <p:txBody>
                  <a:bodyPr rtlCol="0" anchor="ctr"/>
                  <a:lstStyle/>
                  <a:p>
                    <a:endParaRPr lang="en-US"/>
                  </a:p>
                </p:txBody>
              </p:sp>
              <p:grpSp>
                <p:nvGrpSpPr>
                  <p:cNvPr id="1203" name="Graphic 30">
                    <a:extLst>
                      <a:ext uri="{FF2B5EF4-FFF2-40B4-BE49-F238E27FC236}">
                        <a16:creationId xmlns:a16="http://schemas.microsoft.com/office/drawing/2014/main" xmlns="" id="{41A59FA3-A0BA-4B2D-A678-3EF5B7397F0D}"/>
                      </a:ext>
                    </a:extLst>
                  </p:cNvPr>
                  <p:cNvGrpSpPr/>
                  <p:nvPr/>
                </p:nvGrpSpPr>
                <p:grpSpPr>
                  <a:xfrm>
                    <a:off x="4330001" y="8018773"/>
                    <a:ext cx="125643" cy="187859"/>
                    <a:chOff x="4330001" y="8018773"/>
                    <a:chExt cx="125643" cy="187859"/>
                  </a:xfrm>
                </p:grpSpPr>
                <p:sp>
                  <p:nvSpPr>
                    <p:cNvPr id="1204" name="Freeform: Shape 1203">
                      <a:extLst>
                        <a:ext uri="{FF2B5EF4-FFF2-40B4-BE49-F238E27FC236}">
                          <a16:creationId xmlns:a16="http://schemas.microsoft.com/office/drawing/2014/main" xmlns="" id="{81A2AFD0-A9FC-4DCC-B0AA-5581C9AF6D83}"/>
                        </a:ext>
                      </a:extLst>
                    </p:cNvPr>
                    <p:cNvSpPr/>
                    <p:nvPr/>
                  </p:nvSpPr>
                  <p:spPr>
                    <a:xfrm rot="18346">
                      <a:off x="4330464" y="8029228"/>
                      <a:ext cx="118283" cy="173946"/>
                    </a:xfrm>
                    <a:custGeom>
                      <a:avLst/>
                      <a:gdLst>
                        <a:gd name="connsiteX0" fmla="*/ 118283 w 118283"/>
                        <a:gd name="connsiteY0" fmla="*/ 86973 h 173946"/>
                        <a:gd name="connsiteX1" fmla="*/ 59142 w 118283"/>
                        <a:gd name="connsiteY1" fmla="*/ 173946 h 173946"/>
                        <a:gd name="connsiteX2" fmla="*/ 0 w 118283"/>
                        <a:gd name="connsiteY2" fmla="*/ 86973 h 173946"/>
                        <a:gd name="connsiteX3" fmla="*/ 59142 w 118283"/>
                        <a:gd name="connsiteY3" fmla="*/ 0 h 173946"/>
                        <a:gd name="connsiteX4" fmla="*/ 118283 w 118283"/>
                        <a:gd name="connsiteY4" fmla="*/ 86973 h 173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83" h="173946">
                          <a:moveTo>
                            <a:pt x="118283" y="86973"/>
                          </a:moveTo>
                          <a:cubicBezTo>
                            <a:pt x="118283" y="135007"/>
                            <a:pt x="91805" y="173946"/>
                            <a:pt x="59142" y="173946"/>
                          </a:cubicBezTo>
                          <a:cubicBezTo>
                            <a:pt x="26479" y="173946"/>
                            <a:pt x="0" y="135007"/>
                            <a:pt x="0" y="86973"/>
                          </a:cubicBezTo>
                          <a:cubicBezTo>
                            <a:pt x="0" y="38939"/>
                            <a:pt x="26479" y="0"/>
                            <a:pt x="59142" y="0"/>
                          </a:cubicBezTo>
                          <a:cubicBezTo>
                            <a:pt x="91805" y="0"/>
                            <a:pt x="118283" y="38939"/>
                            <a:pt x="118283" y="86973"/>
                          </a:cubicBezTo>
                          <a:close/>
                        </a:path>
                      </a:pathLst>
                    </a:custGeom>
                    <a:solidFill>
                      <a:srgbClr val="FDF6EC"/>
                    </a:solidFill>
                    <a:ln w="34755" cap="flat">
                      <a:noFill/>
                      <a:prstDash val="solid"/>
                      <a:miter/>
                    </a:ln>
                  </p:spPr>
                  <p:txBody>
                    <a:bodyPr rtlCol="0" anchor="ctr"/>
                    <a:lstStyle/>
                    <a:p>
                      <a:endParaRPr lang="en-US"/>
                    </a:p>
                  </p:txBody>
                </p:sp>
                <p:sp>
                  <p:nvSpPr>
                    <p:cNvPr id="1205" name="Freeform: Shape 1204">
                      <a:extLst>
                        <a:ext uri="{FF2B5EF4-FFF2-40B4-BE49-F238E27FC236}">
                          <a16:creationId xmlns:a16="http://schemas.microsoft.com/office/drawing/2014/main" xmlns="" id="{5C3E984B-D345-4C68-8DFD-014D6FA6E766}"/>
                        </a:ext>
                      </a:extLst>
                    </p:cNvPr>
                    <p:cNvSpPr/>
                    <p:nvPr/>
                  </p:nvSpPr>
                  <p:spPr>
                    <a:xfrm>
                      <a:off x="4333883" y="8018773"/>
                      <a:ext cx="121760" cy="187859"/>
                    </a:xfrm>
                    <a:custGeom>
                      <a:avLst/>
                      <a:gdLst>
                        <a:gd name="connsiteX0" fmla="*/ 114803 w 121760"/>
                        <a:gd name="connsiteY0" fmla="*/ 97408 h 187859"/>
                        <a:gd name="connsiteX1" fmla="*/ 114803 w 121760"/>
                        <a:gd name="connsiteY1" fmla="*/ 100887 h 187859"/>
                        <a:gd name="connsiteX2" fmla="*/ 114803 w 121760"/>
                        <a:gd name="connsiteY2" fmla="*/ 114803 h 187859"/>
                        <a:gd name="connsiteX3" fmla="*/ 107845 w 121760"/>
                        <a:gd name="connsiteY3" fmla="*/ 135676 h 187859"/>
                        <a:gd name="connsiteX4" fmla="*/ 93930 w 121760"/>
                        <a:gd name="connsiteY4" fmla="*/ 160028 h 187859"/>
                        <a:gd name="connsiteX5" fmla="*/ 62620 w 121760"/>
                        <a:gd name="connsiteY5" fmla="*/ 177423 h 187859"/>
                        <a:gd name="connsiteX6" fmla="*/ 59141 w 121760"/>
                        <a:gd name="connsiteY6" fmla="*/ 177423 h 187859"/>
                        <a:gd name="connsiteX7" fmla="*/ 55662 w 121760"/>
                        <a:gd name="connsiteY7" fmla="*/ 177423 h 187859"/>
                        <a:gd name="connsiteX8" fmla="*/ 52183 w 121760"/>
                        <a:gd name="connsiteY8" fmla="*/ 177423 h 187859"/>
                        <a:gd name="connsiteX9" fmla="*/ 48704 w 121760"/>
                        <a:gd name="connsiteY9" fmla="*/ 177423 h 187859"/>
                        <a:gd name="connsiteX10" fmla="*/ 31310 w 121760"/>
                        <a:gd name="connsiteY10" fmla="*/ 166986 h 187859"/>
                        <a:gd name="connsiteX11" fmla="*/ 17394 w 121760"/>
                        <a:gd name="connsiteY11" fmla="*/ 153071 h 187859"/>
                        <a:gd name="connsiteX12" fmla="*/ 6958 w 121760"/>
                        <a:gd name="connsiteY12" fmla="*/ 132197 h 187859"/>
                        <a:gd name="connsiteX13" fmla="*/ 0 w 121760"/>
                        <a:gd name="connsiteY13" fmla="*/ 86972 h 187859"/>
                        <a:gd name="connsiteX14" fmla="*/ 6958 w 121760"/>
                        <a:gd name="connsiteY14" fmla="*/ 45225 h 187859"/>
                        <a:gd name="connsiteX15" fmla="*/ 17394 w 121760"/>
                        <a:gd name="connsiteY15" fmla="*/ 24352 h 187859"/>
                        <a:gd name="connsiteX16" fmla="*/ 31310 w 121760"/>
                        <a:gd name="connsiteY16" fmla="*/ 10437 h 187859"/>
                        <a:gd name="connsiteX17" fmla="*/ 69578 w 121760"/>
                        <a:gd name="connsiteY17" fmla="*/ 0 h 187859"/>
                        <a:gd name="connsiteX18" fmla="*/ 100887 w 121760"/>
                        <a:gd name="connsiteY18" fmla="*/ 17394 h 187859"/>
                        <a:gd name="connsiteX19" fmla="*/ 114803 w 121760"/>
                        <a:gd name="connsiteY19" fmla="*/ 41747 h 187859"/>
                        <a:gd name="connsiteX20" fmla="*/ 121761 w 121760"/>
                        <a:gd name="connsiteY20" fmla="*/ 62620 h 187859"/>
                        <a:gd name="connsiteX21" fmla="*/ 121761 w 121760"/>
                        <a:gd name="connsiteY21" fmla="*/ 76535 h 187859"/>
                        <a:gd name="connsiteX22" fmla="*/ 114803 w 121760"/>
                        <a:gd name="connsiteY22" fmla="*/ 97408 h 187859"/>
                        <a:gd name="connsiteX23" fmla="*/ 114803 w 121760"/>
                        <a:gd name="connsiteY23" fmla="*/ 97408 h 187859"/>
                        <a:gd name="connsiteX24" fmla="*/ 114803 w 121760"/>
                        <a:gd name="connsiteY24" fmla="*/ 93930 h 187859"/>
                        <a:gd name="connsiteX25" fmla="*/ 114803 w 121760"/>
                        <a:gd name="connsiteY25" fmla="*/ 80014 h 187859"/>
                        <a:gd name="connsiteX26" fmla="*/ 107845 w 121760"/>
                        <a:gd name="connsiteY26" fmla="*/ 59141 h 187859"/>
                        <a:gd name="connsiteX27" fmla="*/ 93930 w 121760"/>
                        <a:gd name="connsiteY27" fmla="*/ 34789 h 187859"/>
                        <a:gd name="connsiteX28" fmla="*/ 66098 w 121760"/>
                        <a:gd name="connsiteY28" fmla="*/ 17394 h 187859"/>
                        <a:gd name="connsiteX29" fmla="*/ 31310 w 121760"/>
                        <a:gd name="connsiteY29" fmla="*/ 27831 h 187859"/>
                        <a:gd name="connsiteX30" fmla="*/ 6958 w 121760"/>
                        <a:gd name="connsiteY30" fmla="*/ 59141 h 187859"/>
                        <a:gd name="connsiteX31" fmla="*/ 0 w 121760"/>
                        <a:gd name="connsiteY31" fmla="*/ 100887 h 187859"/>
                        <a:gd name="connsiteX32" fmla="*/ 6958 w 121760"/>
                        <a:gd name="connsiteY32" fmla="*/ 142634 h 187859"/>
                        <a:gd name="connsiteX33" fmla="*/ 31310 w 121760"/>
                        <a:gd name="connsiteY33" fmla="*/ 177423 h 187859"/>
                        <a:gd name="connsiteX34" fmla="*/ 48704 w 121760"/>
                        <a:gd name="connsiteY34" fmla="*/ 187859 h 187859"/>
                        <a:gd name="connsiteX35" fmla="*/ 52183 w 121760"/>
                        <a:gd name="connsiteY35" fmla="*/ 187859 h 187859"/>
                        <a:gd name="connsiteX36" fmla="*/ 55662 w 121760"/>
                        <a:gd name="connsiteY36" fmla="*/ 187859 h 187859"/>
                        <a:gd name="connsiteX37" fmla="*/ 59141 w 121760"/>
                        <a:gd name="connsiteY37" fmla="*/ 187859 h 187859"/>
                        <a:gd name="connsiteX38" fmla="*/ 62620 w 121760"/>
                        <a:gd name="connsiteY38" fmla="*/ 187859 h 187859"/>
                        <a:gd name="connsiteX39" fmla="*/ 90451 w 121760"/>
                        <a:gd name="connsiteY39" fmla="*/ 170465 h 187859"/>
                        <a:gd name="connsiteX40" fmla="*/ 104366 w 121760"/>
                        <a:gd name="connsiteY40" fmla="*/ 146113 h 187859"/>
                        <a:gd name="connsiteX41" fmla="*/ 111324 w 121760"/>
                        <a:gd name="connsiteY41" fmla="*/ 125240 h 187859"/>
                        <a:gd name="connsiteX42" fmla="*/ 111324 w 121760"/>
                        <a:gd name="connsiteY42" fmla="*/ 111324 h 187859"/>
                        <a:gd name="connsiteX43" fmla="*/ 114803 w 121760"/>
                        <a:gd name="connsiteY43" fmla="*/ 97408 h 187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21760" h="187859">
                          <a:moveTo>
                            <a:pt x="114803" y="97408"/>
                          </a:moveTo>
                          <a:cubicBezTo>
                            <a:pt x="114803" y="97408"/>
                            <a:pt x="114803" y="100887"/>
                            <a:pt x="114803" y="100887"/>
                          </a:cubicBezTo>
                          <a:cubicBezTo>
                            <a:pt x="114803" y="104366"/>
                            <a:pt x="114803" y="107845"/>
                            <a:pt x="114803" y="114803"/>
                          </a:cubicBezTo>
                          <a:cubicBezTo>
                            <a:pt x="114803" y="121761"/>
                            <a:pt x="111324" y="128718"/>
                            <a:pt x="107845" y="135676"/>
                          </a:cubicBezTo>
                          <a:cubicBezTo>
                            <a:pt x="104366" y="142634"/>
                            <a:pt x="100887" y="153071"/>
                            <a:pt x="93930" y="160028"/>
                          </a:cubicBezTo>
                          <a:cubicBezTo>
                            <a:pt x="86972" y="166986"/>
                            <a:pt x="76535" y="177423"/>
                            <a:pt x="62620" y="177423"/>
                          </a:cubicBezTo>
                          <a:cubicBezTo>
                            <a:pt x="62620" y="177423"/>
                            <a:pt x="59141" y="177423"/>
                            <a:pt x="59141" y="177423"/>
                          </a:cubicBezTo>
                          <a:cubicBezTo>
                            <a:pt x="59141" y="177423"/>
                            <a:pt x="55662" y="177423"/>
                            <a:pt x="55662" y="177423"/>
                          </a:cubicBezTo>
                          <a:lnTo>
                            <a:pt x="52183" y="177423"/>
                          </a:lnTo>
                          <a:cubicBezTo>
                            <a:pt x="52183" y="177423"/>
                            <a:pt x="48704" y="177423"/>
                            <a:pt x="48704" y="177423"/>
                          </a:cubicBezTo>
                          <a:cubicBezTo>
                            <a:pt x="41746" y="177423"/>
                            <a:pt x="34789" y="173944"/>
                            <a:pt x="31310" y="166986"/>
                          </a:cubicBezTo>
                          <a:cubicBezTo>
                            <a:pt x="24352" y="163507"/>
                            <a:pt x="20873" y="156549"/>
                            <a:pt x="17394" y="153071"/>
                          </a:cubicBezTo>
                          <a:cubicBezTo>
                            <a:pt x="13915" y="146113"/>
                            <a:pt x="10436" y="139155"/>
                            <a:pt x="6958" y="132197"/>
                          </a:cubicBezTo>
                          <a:cubicBezTo>
                            <a:pt x="0" y="118282"/>
                            <a:pt x="0" y="104366"/>
                            <a:pt x="0" y="86972"/>
                          </a:cubicBezTo>
                          <a:cubicBezTo>
                            <a:pt x="0" y="73056"/>
                            <a:pt x="3479" y="55662"/>
                            <a:pt x="6958" y="45225"/>
                          </a:cubicBezTo>
                          <a:cubicBezTo>
                            <a:pt x="10436" y="38268"/>
                            <a:pt x="13915" y="31310"/>
                            <a:pt x="17394" y="24352"/>
                          </a:cubicBezTo>
                          <a:cubicBezTo>
                            <a:pt x="20873" y="17394"/>
                            <a:pt x="27831" y="13916"/>
                            <a:pt x="31310" y="10437"/>
                          </a:cubicBezTo>
                          <a:cubicBezTo>
                            <a:pt x="41746" y="3479"/>
                            <a:pt x="59141" y="0"/>
                            <a:pt x="69578" y="0"/>
                          </a:cubicBezTo>
                          <a:cubicBezTo>
                            <a:pt x="83493" y="3479"/>
                            <a:pt x="90451" y="10437"/>
                            <a:pt x="100887" y="17394"/>
                          </a:cubicBezTo>
                          <a:cubicBezTo>
                            <a:pt x="107845" y="24352"/>
                            <a:pt x="111324" y="34789"/>
                            <a:pt x="114803" y="41747"/>
                          </a:cubicBezTo>
                          <a:cubicBezTo>
                            <a:pt x="118282" y="48704"/>
                            <a:pt x="118282" y="59141"/>
                            <a:pt x="121761" y="62620"/>
                          </a:cubicBezTo>
                          <a:cubicBezTo>
                            <a:pt x="121761" y="69578"/>
                            <a:pt x="121761" y="73056"/>
                            <a:pt x="121761" y="76535"/>
                          </a:cubicBezTo>
                          <a:cubicBezTo>
                            <a:pt x="114803" y="97408"/>
                            <a:pt x="114803" y="97408"/>
                            <a:pt x="114803" y="97408"/>
                          </a:cubicBezTo>
                          <a:close/>
                          <a:moveTo>
                            <a:pt x="114803" y="97408"/>
                          </a:moveTo>
                          <a:cubicBezTo>
                            <a:pt x="114803" y="97408"/>
                            <a:pt x="114803" y="93930"/>
                            <a:pt x="114803" y="93930"/>
                          </a:cubicBezTo>
                          <a:cubicBezTo>
                            <a:pt x="114803" y="90451"/>
                            <a:pt x="114803" y="86972"/>
                            <a:pt x="114803" y="80014"/>
                          </a:cubicBezTo>
                          <a:cubicBezTo>
                            <a:pt x="114803" y="73056"/>
                            <a:pt x="111324" y="66099"/>
                            <a:pt x="107845" y="59141"/>
                          </a:cubicBezTo>
                          <a:cubicBezTo>
                            <a:pt x="104366" y="52183"/>
                            <a:pt x="100887" y="41747"/>
                            <a:pt x="93930" y="34789"/>
                          </a:cubicBezTo>
                          <a:cubicBezTo>
                            <a:pt x="86972" y="27831"/>
                            <a:pt x="76535" y="20873"/>
                            <a:pt x="66098" y="17394"/>
                          </a:cubicBezTo>
                          <a:cubicBezTo>
                            <a:pt x="55662" y="13916"/>
                            <a:pt x="41746" y="17394"/>
                            <a:pt x="31310" y="27831"/>
                          </a:cubicBezTo>
                          <a:cubicBezTo>
                            <a:pt x="20873" y="34789"/>
                            <a:pt x="13915" y="48704"/>
                            <a:pt x="6958" y="59141"/>
                          </a:cubicBezTo>
                          <a:cubicBezTo>
                            <a:pt x="3479" y="73056"/>
                            <a:pt x="0" y="86972"/>
                            <a:pt x="0" y="100887"/>
                          </a:cubicBezTo>
                          <a:cubicBezTo>
                            <a:pt x="0" y="114803"/>
                            <a:pt x="3479" y="128718"/>
                            <a:pt x="6958" y="142634"/>
                          </a:cubicBezTo>
                          <a:cubicBezTo>
                            <a:pt x="10436" y="156549"/>
                            <a:pt x="20873" y="166986"/>
                            <a:pt x="31310" y="177423"/>
                          </a:cubicBezTo>
                          <a:cubicBezTo>
                            <a:pt x="34789" y="180902"/>
                            <a:pt x="41746" y="184380"/>
                            <a:pt x="48704" y="187859"/>
                          </a:cubicBezTo>
                          <a:cubicBezTo>
                            <a:pt x="48704" y="187859"/>
                            <a:pt x="52183" y="187859"/>
                            <a:pt x="52183" y="187859"/>
                          </a:cubicBezTo>
                          <a:lnTo>
                            <a:pt x="55662" y="187859"/>
                          </a:lnTo>
                          <a:cubicBezTo>
                            <a:pt x="55662" y="187859"/>
                            <a:pt x="59141" y="187859"/>
                            <a:pt x="59141" y="187859"/>
                          </a:cubicBezTo>
                          <a:cubicBezTo>
                            <a:pt x="59141" y="187859"/>
                            <a:pt x="62620" y="187859"/>
                            <a:pt x="62620" y="187859"/>
                          </a:cubicBezTo>
                          <a:cubicBezTo>
                            <a:pt x="73056" y="184380"/>
                            <a:pt x="83493" y="177423"/>
                            <a:pt x="90451" y="170465"/>
                          </a:cubicBezTo>
                          <a:cubicBezTo>
                            <a:pt x="97408" y="163507"/>
                            <a:pt x="100887" y="153071"/>
                            <a:pt x="104366" y="146113"/>
                          </a:cubicBezTo>
                          <a:cubicBezTo>
                            <a:pt x="107845" y="139155"/>
                            <a:pt x="111324" y="128718"/>
                            <a:pt x="111324" y="125240"/>
                          </a:cubicBezTo>
                          <a:cubicBezTo>
                            <a:pt x="111324" y="118282"/>
                            <a:pt x="111324" y="114803"/>
                            <a:pt x="111324" y="111324"/>
                          </a:cubicBezTo>
                          <a:cubicBezTo>
                            <a:pt x="114803" y="100887"/>
                            <a:pt x="114803" y="97408"/>
                            <a:pt x="114803" y="97408"/>
                          </a:cubicBezTo>
                          <a:close/>
                        </a:path>
                      </a:pathLst>
                    </a:custGeom>
                    <a:solidFill>
                      <a:srgbClr val="9B4F13"/>
                    </a:solidFill>
                    <a:ln w="34755" cap="flat">
                      <a:noFill/>
                      <a:prstDash val="solid"/>
                      <a:miter/>
                    </a:ln>
                  </p:spPr>
                  <p:txBody>
                    <a:bodyPr rtlCol="0" anchor="ctr"/>
                    <a:lstStyle/>
                    <a:p>
                      <a:endParaRPr lang="en-US"/>
                    </a:p>
                  </p:txBody>
                </p:sp>
              </p:grpSp>
              <p:sp>
                <p:nvSpPr>
                  <p:cNvPr id="1206" name="Freeform: Shape 1205">
                    <a:extLst>
                      <a:ext uri="{FF2B5EF4-FFF2-40B4-BE49-F238E27FC236}">
                        <a16:creationId xmlns:a16="http://schemas.microsoft.com/office/drawing/2014/main" xmlns="" id="{13A57DD0-7E23-4292-B5AA-0F7489CE80B9}"/>
                      </a:ext>
                    </a:extLst>
                  </p:cNvPr>
                  <p:cNvSpPr/>
                  <p:nvPr/>
                </p:nvSpPr>
                <p:spPr>
                  <a:xfrm>
                    <a:off x="4326925" y="8032689"/>
                    <a:ext cx="121760" cy="173943"/>
                  </a:xfrm>
                  <a:custGeom>
                    <a:avLst/>
                    <a:gdLst>
                      <a:gd name="connsiteX0" fmla="*/ 62620 w 121760"/>
                      <a:gd name="connsiteY0" fmla="*/ 0 h 173943"/>
                      <a:gd name="connsiteX1" fmla="*/ 0 w 121760"/>
                      <a:gd name="connsiteY1" fmla="*/ 86972 h 173943"/>
                      <a:gd name="connsiteX2" fmla="*/ 59141 w 121760"/>
                      <a:gd name="connsiteY2" fmla="*/ 173944 h 173943"/>
                      <a:gd name="connsiteX3" fmla="*/ 121761 w 121760"/>
                      <a:gd name="connsiteY3" fmla="*/ 86972 h 173943"/>
                      <a:gd name="connsiteX4" fmla="*/ 62620 w 121760"/>
                      <a:gd name="connsiteY4" fmla="*/ 0 h 173943"/>
                      <a:gd name="connsiteX5" fmla="*/ 62620 w 121760"/>
                      <a:gd name="connsiteY5" fmla="*/ 153070 h 173943"/>
                      <a:gd name="connsiteX6" fmla="*/ 13916 w 121760"/>
                      <a:gd name="connsiteY6" fmla="*/ 83493 h 173943"/>
                      <a:gd name="connsiteX7" fmla="*/ 62620 w 121760"/>
                      <a:gd name="connsiteY7" fmla="*/ 13915 h 173943"/>
                      <a:gd name="connsiteX8" fmla="*/ 111324 w 121760"/>
                      <a:gd name="connsiteY8" fmla="*/ 83493 h 173943"/>
                      <a:gd name="connsiteX9" fmla="*/ 62620 w 121760"/>
                      <a:gd name="connsiteY9" fmla="*/ 153070 h 173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760" h="173943">
                        <a:moveTo>
                          <a:pt x="62620" y="0"/>
                        </a:moveTo>
                        <a:cubicBezTo>
                          <a:pt x="27831" y="0"/>
                          <a:pt x="0" y="38268"/>
                          <a:pt x="0" y="86972"/>
                        </a:cubicBezTo>
                        <a:cubicBezTo>
                          <a:pt x="0" y="135676"/>
                          <a:pt x="27831" y="173944"/>
                          <a:pt x="59141" y="173944"/>
                        </a:cubicBezTo>
                        <a:cubicBezTo>
                          <a:pt x="93930" y="173944"/>
                          <a:pt x="121761" y="135676"/>
                          <a:pt x="121761" y="86972"/>
                        </a:cubicBezTo>
                        <a:cubicBezTo>
                          <a:pt x="121761" y="38268"/>
                          <a:pt x="97409" y="0"/>
                          <a:pt x="62620" y="0"/>
                        </a:cubicBezTo>
                        <a:close/>
                        <a:moveTo>
                          <a:pt x="62620" y="153070"/>
                        </a:moveTo>
                        <a:cubicBezTo>
                          <a:pt x="34789" y="153070"/>
                          <a:pt x="13916" y="121761"/>
                          <a:pt x="13916" y="83493"/>
                        </a:cubicBezTo>
                        <a:cubicBezTo>
                          <a:pt x="13916" y="45225"/>
                          <a:pt x="34789" y="13915"/>
                          <a:pt x="62620" y="13915"/>
                        </a:cubicBezTo>
                        <a:cubicBezTo>
                          <a:pt x="90451" y="13915"/>
                          <a:pt x="111324" y="45225"/>
                          <a:pt x="111324" y="83493"/>
                        </a:cubicBezTo>
                        <a:cubicBezTo>
                          <a:pt x="111324" y="125239"/>
                          <a:pt x="90451" y="153070"/>
                          <a:pt x="62620" y="153070"/>
                        </a:cubicBezTo>
                        <a:close/>
                      </a:path>
                    </a:pathLst>
                  </a:custGeom>
                  <a:solidFill>
                    <a:srgbClr val="BAAB99"/>
                  </a:solidFill>
                  <a:ln w="34755" cap="flat">
                    <a:noFill/>
                    <a:prstDash val="solid"/>
                    <a:miter/>
                  </a:ln>
                </p:spPr>
                <p:txBody>
                  <a:bodyPr rtlCol="0" anchor="ctr"/>
                  <a:lstStyle/>
                  <a:p>
                    <a:endParaRPr lang="en-US"/>
                  </a:p>
                </p:txBody>
              </p:sp>
              <p:grpSp>
                <p:nvGrpSpPr>
                  <p:cNvPr id="1207" name="Graphic 30">
                    <a:extLst>
                      <a:ext uri="{FF2B5EF4-FFF2-40B4-BE49-F238E27FC236}">
                        <a16:creationId xmlns:a16="http://schemas.microsoft.com/office/drawing/2014/main" xmlns="" id="{3426AF7D-66A7-449F-8D20-44E42108B70D}"/>
                      </a:ext>
                    </a:extLst>
                  </p:cNvPr>
                  <p:cNvGrpSpPr/>
                  <p:nvPr/>
                </p:nvGrpSpPr>
                <p:grpSpPr>
                  <a:xfrm>
                    <a:off x="4327445" y="7980505"/>
                    <a:ext cx="111190" cy="66098"/>
                    <a:chOff x="4327445" y="7980505"/>
                    <a:chExt cx="111190" cy="66098"/>
                  </a:xfrm>
                </p:grpSpPr>
                <p:sp>
                  <p:nvSpPr>
                    <p:cNvPr id="1208" name="Freeform: Shape 1207">
                      <a:extLst>
                        <a:ext uri="{FF2B5EF4-FFF2-40B4-BE49-F238E27FC236}">
                          <a16:creationId xmlns:a16="http://schemas.microsoft.com/office/drawing/2014/main" xmlns="" id="{0EAAD078-1E61-4729-8D8B-4CAE1B498448}"/>
                        </a:ext>
                      </a:extLst>
                    </p:cNvPr>
                    <p:cNvSpPr/>
                    <p:nvPr/>
                  </p:nvSpPr>
                  <p:spPr>
                    <a:xfrm>
                      <a:off x="4327445" y="7983984"/>
                      <a:ext cx="104098" cy="55662"/>
                    </a:xfrm>
                    <a:custGeom>
                      <a:avLst/>
                      <a:gdLst>
                        <a:gd name="connsiteX0" fmla="*/ 2959 w 104098"/>
                        <a:gd name="connsiteY0" fmla="*/ 55662 h 55662"/>
                        <a:gd name="connsiteX1" fmla="*/ 103846 w 104098"/>
                        <a:gd name="connsiteY1" fmla="*/ 55662 h 55662"/>
                        <a:gd name="connsiteX2" fmla="*/ 51663 w 104098"/>
                        <a:gd name="connsiteY2" fmla="*/ 0 h 55662"/>
                        <a:gd name="connsiteX3" fmla="*/ 2959 w 104098"/>
                        <a:gd name="connsiteY3" fmla="*/ 55662 h 55662"/>
                      </a:gdLst>
                      <a:ahLst/>
                      <a:cxnLst>
                        <a:cxn ang="0">
                          <a:pos x="connsiteX0" y="connsiteY0"/>
                        </a:cxn>
                        <a:cxn ang="0">
                          <a:pos x="connsiteX1" y="connsiteY1"/>
                        </a:cxn>
                        <a:cxn ang="0">
                          <a:pos x="connsiteX2" y="connsiteY2"/>
                        </a:cxn>
                        <a:cxn ang="0">
                          <a:pos x="connsiteX3" y="connsiteY3"/>
                        </a:cxn>
                      </a:cxnLst>
                      <a:rect l="l" t="t" r="r" b="b"/>
                      <a:pathLst>
                        <a:path w="104098" h="55662">
                          <a:moveTo>
                            <a:pt x="2959" y="55662"/>
                          </a:moveTo>
                          <a:cubicBezTo>
                            <a:pt x="2959" y="55662"/>
                            <a:pt x="51663" y="-10437"/>
                            <a:pt x="103846" y="55662"/>
                          </a:cubicBezTo>
                          <a:cubicBezTo>
                            <a:pt x="103846" y="55662"/>
                            <a:pt x="110804" y="0"/>
                            <a:pt x="51663" y="0"/>
                          </a:cubicBezTo>
                          <a:cubicBezTo>
                            <a:pt x="9916" y="3479"/>
                            <a:pt x="-7478" y="45225"/>
                            <a:pt x="2959" y="55662"/>
                          </a:cubicBezTo>
                          <a:close/>
                        </a:path>
                      </a:pathLst>
                    </a:custGeom>
                    <a:solidFill>
                      <a:srgbClr val="DC6814"/>
                    </a:solidFill>
                    <a:ln w="34755" cap="flat">
                      <a:noFill/>
                      <a:prstDash val="solid"/>
                      <a:miter/>
                    </a:ln>
                  </p:spPr>
                  <p:txBody>
                    <a:bodyPr rtlCol="0" anchor="ctr"/>
                    <a:lstStyle/>
                    <a:p>
                      <a:endParaRPr lang="en-US"/>
                    </a:p>
                  </p:txBody>
                </p:sp>
                <p:sp>
                  <p:nvSpPr>
                    <p:cNvPr id="1209" name="Freeform: Shape 1208">
                      <a:extLst>
                        <a:ext uri="{FF2B5EF4-FFF2-40B4-BE49-F238E27FC236}">
                          <a16:creationId xmlns:a16="http://schemas.microsoft.com/office/drawing/2014/main" xmlns="" id="{F8BE4962-C65C-451C-A734-0C3169AAF41C}"/>
                        </a:ext>
                      </a:extLst>
                    </p:cNvPr>
                    <p:cNvSpPr/>
                    <p:nvPr/>
                  </p:nvSpPr>
                  <p:spPr>
                    <a:xfrm>
                      <a:off x="4327795" y="7980505"/>
                      <a:ext cx="110840" cy="66098"/>
                    </a:xfrm>
                    <a:custGeom>
                      <a:avLst/>
                      <a:gdLst>
                        <a:gd name="connsiteX0" fmla="*/ 106975 w 110840"/>
                        <a:gd name="connsiteY0" fmla="*/ 66099 h 66098"/>
                        <a:gd name="connsiteX1" fmla="*/ 103497 w 110840"/>
                        <a:gd name="connsiteY1" fmla="*/ 59141 h 66098"/>
                        <a:gd name="connsiteX2" fmla="*/ 58271 w 110840"/>
                        <a:gd name="connsiteY2" fmla="*/ 31310 h 66098"/>
                        <a:gd name="connsiteX3" fmla="*/ 9567 w 110840"/>
                        <a:gd name="connsiteY3" fmla="*/ 59141 h 66098"/>
                        <a:gd name="connsiteX4" fmla="*/ 6088 w 110840"/>
                        <a:gd name="connsiteY4" fmla="*/ 62620 h 66098"/>
                        <a:gd name="connsiteX5" fmla="*/ 2609 w 110840"/>
                        <a:gd name="connsiteY5" fmla="*/ 59141 h 66098"/>
                        <a:gd name="connsiteX6" fmla="*/ 2609 w 110840"/>
                        <a:gd name="connsiteY6" fmla="*/ 34789 h 66098"/>
                        <a:gd name="connsiteX7" fmla="*/ 54792 w 110840"/>
                        <a:gd name="connsiteY7" fmla="*/ 0 h 66098"/>
                        <a:gd name="connsiteX8" fmla="*/ 58271 w 110840"/>
                        <a:gd name="connsiteY8" fmla="*/ 0 h 66098"/>
                        <a:gd name="connsiteX9" fmla="*/ 100018 w 110840"/>
                        <a:gd name="connsiteY9" fmla="*/ 17394 h 66098"/>
                        <a:gd name="connsiteX10" fmla="*/ 110454 w 110840"/>
                        <a:gd name="connsiteY10" fmla="*/ 59141 h 66098"/>
                        <a:gd name="connsiteX11" fmla="*/ 106975 w 110840"/>
                        <a:gd name="connsiteY11" fmla="*/ 66099 h 66098"/>
                        <a:gd name="connsiteX12" fmla="*/ 54792 w 110840"/>
                        <a:gd name="connsiteY12" fmla="*/ 6958 h 66098"/>
                        <a:gd name="connsiteX13" fmla="*/ 54792 w 110840"/>
                        <a:gd name="connsiteY13" fmla="*/ 6958 h 66098"/>
                        <a:gd name="connsiteX14" fmla="*/ 6088 w 110840"/>
                        <a:gd name="connsiteY14" fmla="*/ 38268 h 66098"/>
                        <a:gd name="connsiteX15" fmla="*/ 2609 w 110840"/>
                        <a:gd name="connsiteY15" fmla="*/ 52183 h 66098"/>
                        <a:gd name="connsiteX16" fmla="*/ 54792 w 110840"/>
                        <a:gd name="connsiteY16" fmla="*/ 24352 h 66098"/>
                        <a:gd name="connsiteX17" fmla="*/ 100018 w 110840"/>
                        <a:gd name="connsiteY17" fmla="*/ 48704 h 66098"/>
                        <a:gd name="connsiteX18" fmla="*/ 89581 w 110840"/>
                        <a:gd name="connsiteY18" fmla="*/ 20873 h 66098"/>
                        <a:gd name="connsiteX19" fmla="*/ 54792 w 110840"/>
                        <a:gd name="connsiteY19" fmla="*/ 6958 h 6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840" h="66098">
                          <a:moveTo>
                            <a:pt x="106975" y="66099"/>
                          </a:moveTo>
                          <a:lnTo>
                            <a:pt x="103497" y="59141"/>
                          </a:lnTo>
                          <a:cubicBezTo>
                            <a:pt x="89581" y="41747"/>
                            <a:pt x="72187" y="31310"/>
                            <a:pt x="58271" y="31310"/>
                          </a:cubicBezTo>
                          <a:cubicBezTo>
                            <a:pt x="30440" y="31310"/>
                            <a:pt x="9567" y="59141"/>
                            <a:pt x="9567" y="59141"/>
                          </a:cubicBezTo>
                          <a:lnTo>
                            <a:pt x="6088" y="62620"/>
                          </a:lnTo>
                          <a:lnTo>
                            <a:pt x="2609" y="59141"/>
                          </a:lnTo>
                          <a:cubicBezTo>
                            <a:pt x="-870" y="52183"/>
                            <a:pt x="-870" y="45225"/>
                            <a:pt x="2609" y="34789"/>
                          </a:cubicBezTo>
                          <a:cubicBezTo>
                            <a:pt x="9567" y="20873"/>
                            <a:pt x="26961" y="3479"/>
                            <a:pt x="54792" y="0"/>
                          </a:cubicBezTo>
                          <a:cubicBezTo>
                            <a:pt x="54792" y="0"/>
                            <a:pt x="58271" y="0"/>
                            <a:pt x="58271" y="0"/>
                          </a:cubicBezTo>
                          <a:cubicBezTo>
                            <a:pt x="75666" y="0"/>
                            <a:pt x="89581" y="6958"/>
                            <a:pt x="100018" y="17394"/>
                          </a:cubicBezTo>
                          <a:cubicBezTo>
                            <a:pt x="113933" y="34789"/>
                            <a:pt x="110454" y="59141"/>
                            <a:pt x="110454" y="59141"/>
                          </a:cubicBezTo>
                          <a:lnTo>
                            <a:pt x="106975" y="66099"/>
                          </a:lnTo>
                          <a:close/>
                          <a:moveTo>
                            <a:pt x="54792" y="6958"/>
                          </a:moveTo>
                          <a:cubicBezTo>
                            <a:pt x="51313" y="6958"/>
                            <a:pt x="51313" y="6958"/>
                            <a:pt x="54792" y="6958"/>
                          </a:cubicBezTo>
                          <a:cubicBezTo>
                            <a:pt x="26961" y="10437"/>
                            <a:pt x="13046" y="24352"/>
                            <a:pt x="6088" y="38268"/>
                          </a:cubicBezTo>
                          <a:cubicBezTo>
                            <a:pt x="2609" y="45225"/>
                            <a:pt x="2609" y="48704"/>
                            <a:pt x="2609" y="52183"/>
                          </a:cubicBezTo>
                          <a:cubicBezTo>
                            <a:pt x="9567" y="45225"/>
                            <a:pt x="30440" y="24352"/>
                            <a:pt x="54792" y="24352"/>
                          </a:cubicBezTo>
                          <a:cubicBezTo>
                            <a:pt x="72187" y="24352"/>
                            <a:pt x="86102" y="31310"/>
                            <a:pt x="100018" y="48704"/>
                          </a:cubicBezTo>
                          <a:cubicBezTo>
                            <a:pt x="100018" y="41747"/>
                            <a:pt x="96539" y="27831"/>
                            <a:pt x="89581" y="20873"/>
                          </a:cubicBezTo>
                          <a:cubicBezTo>
                            <a:pt x="82623" y="13915"/>
                            <a:pt x="72187" y="6958"/>
                            <a:pt x="54792" y="6958"/>
                          </a:cubicBezTo>
                          <a:close/>
                        </a:path>
                      </a:pathLst>
                    </a:custGeom>
                    <a:solidFill>
                      <a:srgbClr val="9B4F13"/>
                    </a:solidFill>
                    <a:ln w="34755" cap="flat">
                      <a:noFill/>
                      <a:prstDash val="solid"/>
                      <a:miter/>
                    </a:ln>
                  </p:spPr>
                  <p:txBody>
                    <a:bodyPr rtlCol="0" anchor="ctr"/>
                    <a:lstStyle/>
                    <a:p>
                      <a:endParaRPr lang="en-US"/>
                    </a:p>
                  </p:txBody>
                </p:sp>
              </p:grpSp>
              <p:sp>
                <p:nvSpPr>
                  <p:cNvPr id="1210" name="Freeform: Shape 1209">
                    <a:extLst>
                      <a:ext uri="{FF2B5EF4-FFF2-40B4-BE49-F238E27FC236}">
                        <a16:creationId xmlns:a16="http://schemas.microsoft.com/office/drawing/2014/main" xmlns="" id="{A34626DC-FD28-4137-A139-6AD064B2EB18}"/>
                      </a:ext>
                    </a:extLst>
                  </p:cNvPr>
                  <p:cNvSpPr/>
                  <p:nvPr/>
                </p:nvSpPr>
                <p:spPr>
                  <a:xfrm>
                    <a:off x="4337362" y="8203153"/>
                    <a:ext cx="69577" cy="20873"/>
                  </a:xfrm>
                  <a:custGeom>
                    <a:avLst/>
                    <a:gdLst>
                      <a:gd name="connsiteX0" fmla="*/ 0 w 69577"/>
                      <a:gd name="connsiteY0" fmla="*/ 10437 h 20873"/>
                      <a:gd name="connsiteX1" fmla="*/ 10436 w 69577"/>
                      <a:gd name="connsiteY1" fmla="*/ 3479 h 20873"/>
                      <a:gd name="connsiteX2" fmla="*/ 20873 w 69577"/>
                      <a:gd name="connsiteY2" fmla="*/ 0 h 20873"/>
                      <a:gd name="connsiteX3" fmla="*/ 27831 w 69577"/>
                      <a:gd name="connsiteY3" fmla="*/ 0 h 20873"/>
                      <a:gd name="connsiteX4" fmla="*/ 34789 w 69577"/>
                      <a:gd name="connsiteY4" fmla="*/ 0 h 20873"/>
                      <a:gd name="connsiteX5" fmla="*/ 41746 w 69577"/>
                      <a:gd name="connsiteY5" fmla="*/ 0 h 20873"/>
                      <a:gd name="connsiteX6" fmla="*/ 48704 w 69577"/>
                      <a:gd name="connsiteY6" fmla="*/ 3479 h 20873"/>
                      <a:gd name="connsiteX7" fmla="*/ 55662 w 69577"/>
                      <a:gd name="connsiteY7" fmla="*/ 6958 h 20873"/>
                      <a:gd name="connsiteX8" fmla="*/ 59141 w 69577"/>
                      <a:gd name="connsiteY8" fmla="*/ 10437 h 20873"/>
                      <a:gd name="connsiteX9" fmla="*/ 66099 w 69577"/>
                      <a:gd name="connsiteY9" fmla="*/ 17394 h 20873"/>
                      <a:gd name="connsiteX10" fmla="*/ 69578 w 69577"/>
                      <a:gd name="connsiteY10" fmla="*/ 20873 h 20873"/>
                      <a:gd name="connsiteX11" fmla="*/ 66099 w 69577"/>
                      <a:gd name="connsiteY11" fmla="*/ 20873 h 20873"/>
                      <a:gd name="connsiteX12" fmla="*/ 62620 w 69577"/>
                      <a:gd name="connsiteY12" fmla="*/ 17394 h 20873"/>
                      <a:gd name="connsiteX13" fmla="*/ 59141 w 69577"/>
                      <a:gd name="connsiteY13" fmla="*/ 13916 h 20873"/>
                      <a:gd name="connsiteX14" fmla="*/ 55662 w 69577"/>
                      <a:gd name="connsiteY14" fmla="*/ 10437 h 20873"/>
                      <a:gd name="connsiteX15" fmla="*/ 48704 w 69577"/>
                      <a:gd name="connsiteY15" fmla="*/ 6958 h 20873"/>
                      <a:gd name="connsiteX16" fmla="*/ 41746 w 69577"/>
                      <a:gd name="connsiteY16" fmla="*/ 6958 h 20873"/>
                      <a:gd name="connsiteX17" fmla="*/ 34789 w 69577"/>
                      <a:gd name="connsiteY17" fmla="*/ 6958 h 20873"/>
                      <a:gd name="connsiteX18" fmla="*/ 27831 w 69577"/>
                      <a:gd name="connsiteY18" fmla="*/ 6958 h 20873"/>
                      <a:gd name="connsiteX19" fmla="*/ 20873 w 69577"/>
                      <a:gd name="connsiteY19" fmla="*/ 6958 h 20873"/>
                      <a:gd name="connsiteX20" fmla="*/ 13916 w 69577"/>
                      <a:gd name="connsiteY20" fmla="*/ 6958 h 20873"/>
                      <a:gd name="connsiteX21" fmla="*/ 10436 w 69577"/>
                      <a:gd name="connsiteY21" fmla="*/ 6958 h 20873"/>
                      <a:gd name="connsiteX22" fmla="*/ 0 w 69577"/>
                      <a:gd name="connsiteY22" fmla="*/ 10437 h 20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9577" h="20873">
                        <a:moveTo>
                          <a:pt x="0" y="10437"/>
                        </a:moveTo>
                        <a:cubicBezTo>
                          <a:pt x="0" y="10437"/>
                          <a:pt x="3479" y="6958"/>
                          <a:pt x="10436" y="3479"/>
                        </a:cubicBezTo>
                        <a:cubicBezTo>
                          <a:pt x="13916" y="0"/>
                          <a:pt x="17394" y="0"/>
                          <a:pt x="20873" y="0"/>
                        </a:cubicBezTo>
                        <a:cubicBezTo>
                          <a:pt x="24352" y="0"/>
                          <a:pt x="24352" y="0"/>
                          <a:pt x="27831" y="0"/>
                        </a:cubicBezTo>
                        <a:cubicBezTo>
                          <a:pt x="31310" y="0"/>
                          <a:pt x="31310" y="0"/>
                          <a:pt x="34789" y="0"/>
                        </a:cubicBezTo>
                        <a:cubicBezTo>
                          <a:pt x="38268" y="0"/>
                          <a:pt x="38268" y="0"/>
                          <a:pt x="41746" y="0"/>
                        </a:cubicBezTo>
                        <a:cubicBezTo>
                          <a:pt x="45225" y="0"/>
                          <a:pt x="45225" y="0"/>
                          <a:pt x="48704" y="3479"/>
                        </a:cubicBezTo>
                        <a:cubicBezTo>
                          <a:pt x="52183" y="3479"/>
                          <a:pt x="52183" y="6958"/>
                          <a:pt x="55662" y="6958"/>
                        </a:cubicBezTo>
                        <a:cubicBezTo>
                          <a:pt x="59141" y="6958"/>
                          <a:pt x="59141" y="10437"/>
                          <a:pt x="59141" y="10437"/>
                        </a:cubicBezTo>
                        <a:cubicBezTo>
                          <a:pt x="62620" y="13916"/>
                          <a:pt x="62620" y="13916"/>
                          <a:pt x="66099" y="17394"/>
                        </a:cubicBezTo>
                        <a:cubicBezTo>
                          <a:pt x="66099" y="17394"/>
                          <a:pt x="69578" y="20873"/>
                          <a:pt x="69578" y="20873"/>
                        </a:cubicBezTo>
                        <a:cubicBezTo>
                          <a:pt x="69578" y="20873"/>
                          <a:pt x="69578" y="20873"/>
                          <a:pt x="66099" y="20873"/>
                        </a:cubicBezTo>
                        <a:cubicBezTo>
                          <a:pt x="66099" y="20873"/>
                          <a:pt x="62620" y="20873"/>
                          <a:pt x="62620" y="17394"/>
                        </a:cubicBezTo>
                        <a:cubicBezTo>
                          <a:pt x="62620" y="17394"/>
                          <a:pt x="59141" y="17394"/>
                          <a:pt x="59141" y="13916"/>
                        </a:cubicBezTo>
                        <a:cubicBezTo>
                          <a:pt x="59141" y="13916"/>
                          <a:pt x="55662" y="10437"/>
                          <a:pt x="55662" y="10437"/>
                        </a:cubicBezTo>
                        <a:cubicBezTo>
                          <a:pt x="55662" y="10437"/>
                          <a:pt x="52183" y="10437"/>
                          <a:pt x="48704" y="6958"/>
                        </a:cubicBezTo>
                        <a:cubicBezTo>
                          <a:pt x="45225" y="6958"/>
                          <a:pt x="45225" y="6958"/>
                          <a:pt x="41746" y="6958"/>
                        </a:cubicBezTo>
                        <a:cubicBezTo>
                          <a:pt x="38268" y="6958"/>
                          <a:pt x="38268" y="6958"/>
                          <a:pt x="34789" y="6958"/>
                        </a:cubicBezTo>
                        <a:cubicBezTo>
                          <a:pt x="31310" y="6958"/>
                          <a:pt x="31310" y="6958"/>
                          <a:pt x="27831" y="6958"/>
                        </a:cubicBezTo>
                        <a:cubicBezTo>
                          <a:pt x="24352" y="6958"/>
                          <a:pt x="24352" y="6958"/>
                          <a:pt x="20873" y="6958"/>
                        </a:cubicBezTo>
                        <a:cubicBezTo>
                          <a:pt x="17394" y="6958"/>
                          <a:pt x="17394" y="6958"/>
                          <a:pt x="13916" y="6958"/>
                        </a:cubicBezTo>
                        <a:cubicBezTo>
                          <a:pt x="10436" y="6958"/>
                          <a:pt x="10436" y="6958"/>
                          <a:pt x="10436" y="6958"/>
                        </a:cubicBezTo>
                        <a:cubicBezTo>
                          <a:pt x="3479" y="6958"/>
                          <a:pt x="0" y="10437"/>
                          <a:pt x="0" y="10437"/>
                        </a:cubicBezTo>
                        <a:close/>
                      </a:path>
                    </a:pathLst>
                  </a:custGeom>
                  <a:solidFill>
                    <a:srgbClr val="9B4F13"/>
                  </a:solidFill>
                  <a:ln w="34755" cap="flat">
                    <a:noFill/>
                    <a:prstDash val="solid"/>
                    <a:miter/>
                  </a:ln>
                </p:spPr>
                <p:txBody>
                  <a:bodyPr rtlCol="0" anchor="ctr"/>
                  <a:lstStyle/>
                  <a:p>
                    <a:endParaRPr lang="en-US"/>
                  </a:p>
                </p:txBody>
              </p:sp>
              <p:grpSp>
                <p:nvGrpSpPr>
                  <p:cNvPr id="1211" name="Graphic 30">
                    <a:extLst>
                      <a:ext uri="{FF2B5EF4-FFF2-40B4-BE49-F238E27FC236}">
                        <a16:creationId xmlns:a16="http://schemas.microsoft.com/office/drawing/2014/main" xmlns="" id="{B9AEC5B8-BE72-4F46-8A17-A823ED2BEA67}"/>
                      </a:ext>
                    </a:extLst>
                  </p:cNvPr>
                  <p:cNvGrpSpPr/>
                  <p:nvPr/>
                </p:nvGrpSpPr>
                <p:grpSpPr>
                  <a:xfrm>
                    <a:off x="4355843" y="8073953"/>
                    <a:ext cx="73060" cy="108326"/>
                    <a:chOff x="4355843" y="8073953"/>
                    <a:chExt cx="73060" cy="108326"/>
                  </a:xfrm>
                </p:grpSpPr>
                <p:sp>
                  <p:nvSpPr>
                    <p:cNvPr id="1212" name="Freeform: Shape 1211">
                      <a:extLst>
                        <a:ext uri="{FF2B5EF4-FFF2-40B4-BE49-F238E27FC236}">
                          <a16:creationId xmlns:a16="http://schemas.microsoft.com/office/drawing/2014/main" xmlns="" id="{4D4FC8A3-7B5E-43BF-9E0D-F76169F2C427}"/>
                        </a:ext>
                      </a:extLst>
                    </p:cNvPr>
                    <p:cNvSpPr/>
                    <p:nvPr/>
                  </p:nvSpPr>
                  <p:spPr>
                    <a:xfrm>
                      <a:off x="4355843" y="8073953"/>
                      <a:ext cx="72837" cy="107312"/>
                    </a:xfrm>
                    <a:custGeom>
                      <a:avLst/>
                      <a:gdLst>
                        <a:gd name="connsiteX0" fmla="*/ 68490 w 72837"/>
                        <a:gd name="connsiteY0" fmla="*/ 28313 h 107312"/>
                        <a:gd name="connsiteX1" fmla="*/ 58054 w 72837"/>
                        <a:gd name="connsiteY1" fmla="*/ 10918 h 107312"/>
                        <a:gd name="connsiteX2" fmla="*/ 58054 w 72837"/>
                        <a:gd name="connsiteY2" fmla="*/ 10918 h 107312"/>
                        <a:gd name="connsiteX3" fmla="*/ 16307 w 72837"/>
                        <a:gd name="connsiteY3" fmla="*/ 7439 h 107312"/>
                        <a:gd name="connsiteX4" fmla="*/ 5870 w 72837"/>
                        <a:gd name="connsiteY4" fmla="*/ 80496 h 107312"/>
                        <a:gd name="connsiteX5" fmla="*/ 58054 w 72837"/>
                        <a:gd name="connsiteY5" fmla="*/ 97890 h 107312"/>
                        <a:gd name="connsiteX6" fmla="*/ 68490 w 72837"/>
                        <a:gd name="connsiteY6" fmla="*/ 28313 h 107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837" h="107312">
                          <a:moveTo>
                            <a:pt x="68490" y="28313"/>
                          </a:moveTo>
                          <a:cubicBezTo>
                            <a:pt x="68490" y="21355"/>
                            <a:pt x="65012" y="14397"/>
                            <a:pt x="58054" y="10918"/>
                          </a:cubicBezTo>
                          <a:cubicBezTo>
                            <a:pt x="58054" y="10918"/>
                            <a:pt x="58054" y="10918"/>
                            <a:pt x="58054" y="10918"/>
                          </a:cubicBezTo>
                          <a:cubicBezTo>
                            <a:pt x="47617" y="-2997"/>
                            <a:pt x="26744" y="-2997"/>
                            <a:pt x="16307" y="7439"/>
                          </a:cubicBezTo>
                          <a:cubicBezTo>
                            <a:pt x="-1087" y="24834"/>
                            <a:pt x="-4566" y="56144"/>
                            <a:pt x="5870" y="80496"/>
                          </a:cubicBezTo>
                          <a:cubicBezTo>
                            <a:pt x="12828" y="101369"/>
                            <a:pt x="40659" y="118763"/>
                            <a:pt x="58054" y="97890"/>
                          </a:cubicBezTo>
                          <a:cubicBezTo>
                            <a:pt x="75448" y="83975"/>
                            <a:pt x="75448" y="52665"/>
                            <a:pt x="68490" y="28313"/>
                          </a:cubicBezTo>
                          <a:close/>
                        </a:path>
                      </a:pathLst>
                    </a:custGeom>
                    <a:solidFill>
                      <a:srgbClr val="A73B00"/>
                    </a:solidFill>
                    <a:ln w="34755" cap="flat">
                      <a:noFill/>
                      <a:prstDash val="solid"/>
                      <a:miter/>
                    </a:ln>
                  </p:spPr>
                  <p:txBody>
                    <a:bodyPr rtlCol="0" anchor="ctr"/>
                    <a:lstStyle/>
                    <a:p>
                      <a:endParaRPr lang="en-US"/>
                    </a:p>
                  </p:txBody>
                </p:sp>
                <p:sp>
                  <p:nvSpPr>
                    <p:cNvPr id="1213" name="Freeform: Shape 1212">
                      <a:extLst>
                        <a:ext uri="{FF2B5EF4-FFF2-40B4-BE49-F238E27FC236}">
                          <a16:creationId xmlns:a16="http://schemas.microsoft.com/office/drawing/2014/main" xmlns="" id="{9B4C60BD-5AD0-4A7D-A3E8-7FA193EB2DEF}"/>
                        </a:ext>
                      </a:extLst>
                    </p:cNvPr>
                    <p:cNvSpPr/>
                    <p:nvPr/>
                  </p:nvSpPr>
                  <p:spPr>
                    <a:xfrm>
                      <a:off x="4355843" y="8073953"/>
                      <a:ext cx="73060" cy="108326"/>
                    </a:xfrm>
                    <a:custGeom>
                      <a:avLst/>
                      <a:gdLst>
                        <a:gd name="connsiteX0" fmla="*/ 68490 w 73060"/>
                        <a:gd name="connsiteY0" fmla="*/ 28313 h 108326"/>
                        <a:gd name="connsiteX1" fmla="*/ 58054 w 73060"/>
                        <a:gd name="connsiteY1" fmla="*/ 10918 h 108326"/>
                        <a:gd name="connsiteX2" fmla="*/ 58054 w 73060"/>
                        <a:gd name="connsiteY2" fmla="*/ 10918 h 108326"/>
                        <a:gd name="connsiteX3" fmla="*/ 16307 w 73060"/>
                        <a:gd name="connsiteY3" fmla="*/ 7439 h 108326"/>
                        <a:gd name="connsiteX4" fmla="*/ 5870 w 73060"/>
                        <a:gd name="connsiteY4" fmla="*/ 80496 h 108326"/>
                        <a:gd name="connsiteX5" fmla="*/ 40659 w 73060"/>
                        <a:gd name="connsiteY5" fmla="*/ 108327 h 108326"/>
                        <a:gd name="connsiteX6" fmla="*/ 26744 w 73060"/>
                        <a:gd name="connsiteY6" fmla="*/ 101369 h 108326"/>
                        <a:gd name="connsiteX7" fmla="*/ 9349 w 73060"/>
                        <a:gd name="connsiteY7" fmla="*/ 56144 h 108326"/>
                        <a:gd name="connsiteX8" fmla="*/ 16307 w 73060"/>
                        <a:gd name="connsiteY8" fmla="*/ 42228 h 108326"/>
                        <a:gd name="connsiteX9" fmla="*/ 19786 w 73060"/>
                        <a:gd name="connsiteY9" fmla="*/ 52665 h 108326"/>
                        <a:gd name="connsiteX10" fmla="*/ 23265 w 73060"/>
                        <a:gd name="connsiteY10" fmla="*/ 73538 h 108326"/>
                        <a:gd name="connsiteX11" fmla="*/ 61532 w 73060"/>
                        <a:gd name="connsiteY11" fmla="*/ 83975 h 108326"/>
                        <a:gd name="connsiteX12" fmla="*/ 65012 w 73060"/>
                        <a:gd name="connsiteY12" fmla="*/ 83975 h 108326"/>
                        <a:gd name="connsiteX13" fmla="*/ 58054 w 73060"/>
                        <a:gd name="connsiteY13" fmla="*/ 104848 h 108326"/>
                        <a:gd name="connsiteX14" fmla="*/ 61532 w 73060"/>
                        <a:gd name="connsiteY14" fmla="*/ 101369 h 108326"/>
                        <a:gd name="connsiteX15" fmla="*/ 68490 w 73060"/>
                        <a:gd name="connsiteY15" fmla="*/ 28313 h 10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3060" h="108326">
                          <a:moveTo>
                            <a:pt x="68490" y="28313"/>
                          </a:moveTo>
                          <a:cubicBezTo>
                            <a:pt x="68490" y="21355"/>
                            <a:pt x="65012" y="14397"/>
                            <a:pt x="58054" y="10918"/>
                          </a:cubicBezTo>
                          <a:cubicBezTo>
                            <a:pt x="58054" y="10918"/>
                            <a:pt x="58054" y="10918"/>
                            <a:pt x="58054" y="10918"/>
                          </a:cubicBezTo>
                          <a:cubicBezTo>
                            <a:pt x="47617" y="-2997"/>
                            <a:pt x="26744" y="-2997"/>
                            <a:pt x="16307" y="7439"/>
                          </a:cubicBezTo>
                          <a:cubicBezTo>
                            <a:pt x="-1087" y="24834"/>
                            <a:pt x="-4566" y="56144"/>
                            <a:pt x="5870" y="80496"/>
                          </a:cubicBezTo>
                          <a:cubicBezTo>
                            <a:pt x="12828" y="94411"/>
                            <a:pt x="26744" y="104848"/>
                            <a:pt x="40659" y="108327"/>
                          </a:cubicBezTo>
                          <a:cubicBezTo>
                            <a:pt x="37180" y="104848"/>
                            <a:pt x="30223" y="104848"/>
                            <a:pt x="26744" y="101369"/>
                          </a:cubicBezTo>
                          <a:cubicBezTo>
                            <a:pt x="16307" y="90932"/>
                            <a:pt x="9349" y="73538"/>
                            <a:pt x="9349" y="56144"/>
                          </a:cubicBezTo>
                          <a:cubicBezTo>
                            <a:pt x="9349" y="56144"/>
                            <a:pt x="9349" y="35270"/>
                            <a:pt x="16307" y="42228"/>
                          </a:cubicBezTo>
                          <a:cubicBezTo>
                            <a:pt x="19786" y="45707"/>
                            <a:pt x="19786" y="49186"/>
                            <a:pt x="19786" y="52665"/>
                          </a:cubicBezTo>
                          <a:cubicBezTo>
                            <a:pt x="19786" y="59622"/>
                            <a:pt x="19786" y="66580"/>
                            <a:pt x="23265" y="73538"/>
                          </a:cubicBezTo>
                          <a:cubicBezTo>
                            <a:pt x="30223" y="87454"/>
                            <a:pt x="47617" y="104848"/>
                            <a:pt x="61532" y="83975"/>
                          </a:cubicBezTo>
                          <a:cubicBezTo>
                            <a:pt x="61532" y="80496"/>
                            <a:pt x="65012" y="83975"/>
                            <a:pt x="65012" y="83975"/>
                          </a:cubicBezTo>
                          <a:cubicBezTo>
                            <a:pt x="65012" y="90932"/>
                            <a:pt x="61532" y="97890"/>
                            <a:pt x="58054" y="104848"/>
                          </a:cubicBezTo>
                          <a:cubicBezTo>
                            <a:pt x="58054" y="104848"/>
                            <a:pt x="61532" y="104848"/>
                            <a:pt x="61532" y="101369"/>
                          </a:cubicBezTo>
                          <a:cubicBezTo>
                            <a:pt x="75448" y="83975"/>
                            <a:pt x="75448" y="52665"/>
                            <a:pt x="68490" y="28313"/>
                          </a:cubicBezTo>
                          <a:close/>
                        </a:path>
                      </a:pathLst>
                    </a:custGeom>
                    <a:solidFill>
                      <a:srgbClr val="A2310A"/>
                    </a:solidFill>
                    <a:ln w="34755" cap="flat">
                      <a:noFill/>
                      <a:prstDash val="solid"/>
                      <a:miter/>
                    </a:ln>
                  </p:spPr>
                  <p:txBody>
                    <a:bodyPr rtlCol="0" anchor="ctr"/>
                    <a:lstStyle/>
                    <a:p>
                      <a:endParaRPr lang="en-US"/>
                    </a:p>
                  </p:txBody>
                </p:sp>
                <p:sp>
                  <p:nvSpPr>
                    <p:cNvPr id="1214" name="Freeform: Shape 1213">
                      <a:extLst>
                        <a:ext uri="{FF2B5EF4-FFF2-40B4-BE49-F238E27FC236}">
                          <a16:creationId xmlns:a16="http://schemas.microsoft.com/office/drawing/2014/main" xmlns="" id="{847A397A-365D-490C-B2C5-9E1B929E9385}"/>
                        </a:ext>
                      </a:extLst>
                    </p:cNvPr>
                    <p:cNvSpPr/>
                    <p:nvPr/>
                  </p:nvSpPr>
                  <p:spPr>
                    <a:xfrm>
                      <a:off x="4374790" y="8088684"/>
                      <a:ext cx="44790" cy="71013"/>
                    </a:xfrm>
                    <a:custGeom>
                      <a:avLst/>
                      <a:gdLst>
                        <a:gd name="connsiteX0" fmla="*/ 32150 w 44790"/>
                        <a:gd name="connsiteY0" fmla="*/ 6625 h 71013"/>
                        <a:gd name="connsiteX1" fmla="*/ 840 w 44790"/>
                        <a:gd name="connsiteY1" fmla="*/ 20540 h 71013"/>
                        <a:gd name="connsiteX2" fmla="*/ 28671 w 44790"/>
                        <a:gd name="connsiteY2" fmla="*/ 69244 h 71013"/>
                        <a:gd name="connsiteX3" fmla="*/ 32150 w 44790"/>
                        <a:gd name="connsiteY3" fmla="*/ 6625 h 71013"/>
                      </a:gdLst>
                      <a:ahLst/>
                      <a:cxnLst>
                        <a:cxn ang="0">
                          <a:pos x="connsiteX0" y="connsiteY0"/>
                        </a:cxn>
                        <a:cxn ang="0">
                          <a:pos x="connsiteX1" y="connsiteY1"/>
                        </a:cxn>
                        <a:cxn ang="0">
                          <a:pos x="connsiteX2" y="connsiteY2"/>
                        </a:cxn>
                        <a:cxn ang="0">
                          <a:pos x="connsiteX3" y="connsiteY3"/>
                        </a:cxn>
                      </a:cxnLst>
                      <a:rect l="l" t="t" r="r" b="b"/>
                      <a:pathLst>
                        <a:path w="44790" h="71013">
                          <a:moveTo>
                            <a:pt x="32150" y="6625"/>
                          </a:moveTo>
                          <a:cubicBezTo>
                            <a:pt x="21713" y="-3812"/>
                            <a:pt x="7798" y="-3812"/>
                            <a:pt x="840" y="20540"/>
                          </a:cubicBezTo>
                          <a:cubicBezTo>
                            <a:pt x="-2639" y="41413"/>
                            <a:pt x="4319" y="79681"/>
                            <a:pt x="28671" y="69244"/>
                          </a:cubicBezTo>
                          <a:cubicBezTo>
                            <a:pt x="53023" y="62287"/>
                            <a:pt x="46065" y="20540"/>
                            <a:pt x="32150" y="6625"/>
                          </a:cubicBezTo>
                          <a:close/>
                        </a:path>
                      </a:pathLst>
                    </a:custGeom>
                    <a:solidFill>
                      <a:srgbClr val="A2310A"/>
                    </a:solidFill>
                    <a:ln w="34755" cap="flat">
                      <a:noFill/>
                      <a:prstDash val="solid"/>
                      <a:miter/>
                    </a:ln>
                  </p:spPr>
                  <p:txBody>
                    <a:bodyPr rtlCol="0" anchor="ctr"/>
                    <a:lstStyle/>
                    <a:p>
                      <a:endParaRPr lang="en-US"/>
                    </a:p>
                  </p:txBody>
                </p:sp>
                <p:sp>
                  <p:nvSpPr>
                    <p:cNvPr id="1215" name="Freeform: Shape 1214">
                      <a:extLst>
                        <a:ext uri="{FF2B5EF4-FFF2-40B4-BE49-F238E27FC236}">
                          <a16:creationId xmlns:a16="http://schemas.microsoft.com/office/drawing/2014/main" xmlns="" id="{E73974C9-75DE-4F5B-A877-D01993B8AAC5}"/>
                        </a:ext>
                      </a:extLst>
                    </p:cNvPr>
                    <p:cNvSpPr/>
                    <p:nvPr/>
                  </p:nvSpPr>
                  <p:spPr>
                    <a:xfrm>
                      <a:off x="4378268" y="8096395"/>
                      <a:ext cx="39265" cy="56498"/>
                    </a:xfrm>
                    <a:custGeom>
                      <a:avLst/>
                      <a:gdLst>
                        <a:gd name="connsiteX0" fmla="*/ 28671 w 39265"/>
                        <a:gd name="connsiteY0" fmla="*/ 5871 h 56498"/>
                        <a:gd name="connsiteX1" fmla="*/ 840 w 39265"/>
                        <a:gd name="connsiteY1" fmla="*/ 16307 h 56498"/>
                        <a:gd name="connsiteX2" fmla="*/ 28671 w 39265"/>
                        <a:gd name="connsiteY2" fmla="*/ 54575 h 56498"/>
                        <a:gd name="connsiteX3" fmla="*/ 28671 w 39265"/>
                        <a:gd name="connsiteY3" fmla="*/ 5871 h 56498"/>
                      </a:gdLst>
                      <a:ahLst/>
                      <a:cxnLst>
                        <a:cxn ang="0">
                          <a:pos x="connsiteX0" y="connsiteY0"/>
                        </a:cxn>
                        <a:cxn ang="0">
                          <a:pos x="connsiteX1" y="connsiteY1"/>
                        </a:cxn>
                        <a:cxn ang="0">
                          <a:pos x="connsiteX2" y="connsiteY2"/>
                        </a:cxn>
                        <a:cxn ang="0">
                          <a:pos x="connsiteX3" y="connsiteY3"/>
                        </a:cxn>
                      </a:cxnLst>
                      <a:rect l="l" t="t" r="r" b="b"/>
                      <a:pathLst>
                        <a:path w="39265" h="56498">
                          <a:moveTo>
                            <a:pt x="28671" y="5871"/>
                          </a:moveTo>
                          <a:cubicBezTo>
                            <a:pt x="18234" y="-4566"/>
                            <a:pt x="4319" y="-1087"/>
                            <a:pt x="840" y="16307"/>
                          </a:cubicBezTo>
                          <a:cubicBezTo>
                            <a:pt x="-2639" y="30223"/>
                            <a:pt x="4319" y="65012"/>
                            <a:pt x="28671" y="54575"/>
                          </a:cubicBezTo>
                          <a:cubicBezTo>
                            <a:pt x="46065" y="51096"/>
                            <a:pt x="39107" y="16307"/>
                            <a:pt x="28671" y="5871"/>
                          </a:cubicBezTo>
                          <a:close/>
                        </a:path>
                      </a:pathLst>
                    </a:custGeom>
                    <a:solidFill>
                      <a:srgbClr val="151516"/>
                    </a:solidFill>
                    <a:ln w="34755" cap="flat">
                      <a:noFill/>
                      <a:prstDash val="solid"/>
                      <a:miter/>
                    </a:ln>
                  </p:spPr>
                  <p:txBody>
                    <a:bodyPr rtlCol="0" anchor="ctr"/>
                    <a:lstStyle/>
                    <a:p>
                      <a:endParaRPr lang="en-US"/>
                    </a:p>
                  </p:txBody>
                </p:sp>
                <p:sp>
                  <p:nvSpPr>
                    <p:cNvPr id="1216" name="Freeform: Shape 1215">
                      <a:extLst>
                        <a:ext uri="{FF2B5EF4-FFF2-40B4-BE49-F238E27FC236}">
                          <a16:creationId xmlns:a16="http://schemas.microsoft.com/office/drawing/2014/main" xmlns="" id="{7B2FAF67-DF26-4D2B-B18B-250D20EE3B6D}"/>
                        </a:ext>
                      </a:extLst>
                    </p:cNvPr>
                    <p:cNvSpPr/>
                    <p:nvPr/>
                  </p:nvSpPr>
                  <p:spPr>
                    <a:xfrm>
                      <a:off x="4399817" y="8087120"/>
                      <a:ext cx="21038" cy="33981"/>
                    </a:xfrm>
                    <a:custGeom>
                      <a:avLst/>
                      <a:gdLst>
                        <a:gd name="connsiteX0" fmla="*/ 14080 w 21038"/>
                        <a:gd name="connsiteY0" fmla="*/ 1231 h 33981"/>
                        <a:gd name="connsiteX1" fmla="*/ 17559 w 21038"/>
                        <a:gd name="connsiteY1" fmla="*/ 8188 h 33981"/>
                        <a:gd name="connsiteX2" fmla="*/ 17559 w 21038"/>
                        <a:gd name="connsiteY2" fmla="*/ 8188 h 33981"/>
                        <a:gd name="connsiteX3" fmla="*/ 21038 w 21038"/>
                        <a:gd name="connsiteY3" fmla="*/ 22104 h 33981"/>
                        <a:gd name="connsiteX4" fmla="*/ 17559 w 21038"/>
                        <a:gd name="connsiteY4" fmla="*/ 32541 h 33981"/>
                        <a:gd name="connsiteX5" fmla="*/ 7123 w 21038"/>
                        <a:gd name="connsiteY5" fmla="*/ 29062 h 33981"/>
                        <a:gd name="connsiteX6" fmla="*/ 14080 w 21038"/>
                        <a:gd name="connsiteY6" fmla="*/ 1231 h 33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38" h="33981">
                          <a:moveTo>
                            <a:pt x="14080" y="1231"/>
                          </a:moveTo>
                          <a:cubicBezTo>
                            <a:pt x="14080" y="4710"/>
                            <a:pt x="17559" y="4710"/>
                            <a:pt x="17559" y="8188"/>
                          </a:cubicBezTo>
                          <a:cubicBezTo>
                            <a:pt x="17559" y="8188"/>
                            <a:pt x="17559" y="8188"/>
                            <a:pt x="17559" y="8188"/>
                          </a:cubicBezTo>
                          <a:cubicBezTo>
                            <a:pt x="21038" y="11667"/>
                            <a:pt x="21038" y="15146"/>
                            <a:pt x="21038" y="22104"/>
                          </a:cubicBezTo>
                          <a:cubicBezTo>
                            <a:pt x="21038" y="25583"/>
                            <a:pt x="17559" y="29062"/>
                            <a:pt x="17559" y="32541"/>
                          </a:cubicBezTo>
                          <a:cubicBezTo>
                            <a:pt x="14080" y="36019"/>
                            <a:pt x="7123" y="32541"/>
                            <a:pt x="7123" y="29062"/>
                          </a:cubicBezTo>
                          <a:cubicBezTo>
                            <a:pt x="-3314" y="18625"/>
                            <a:pt x="-3314" y="-5727"/>
                            <a:pt x="14080" y="1231"/>
                          </a:cubicBezTo>
                          <a:close/>
                        </a:path>
                      </a:pathLst>
                    </a:custGeom>
                    <a:solidFill>
                      <a:srgbClr val="E4B7AE"/>
                    </a:solidFill>
                    <a:ln w="34755" cap="flat">
                      <a:noFill/>
                      <a:prstDash val="solid"/>
                      <a:miter/>
                    </a:ln>
                  </p:spPr>
                  <p:txBody>
                    <a:bodyPr rtlCol="0" anchor="ctr"/>
                    <a:lstStyle/>
                    <a:p>
                      <a:endParaRPr lang="en-US"/>
                    </a:p>
                  </p:txBody>
                </p:sp>
                <p:sp>
                  <p:nvSpPr>
                    <p:cNvPr id="1217" name="Freeform: Shape 1216">
                      <a:extLst>
                        <a:ext uri="{FF2B5EF4-FFF2-40B4-BE49-F238E27FC236}">
                          <a16:creationId xmlns:a16="http://schemas.microsoft.com/office/drawing/2014/main" xmlns="" id="{04E6379B-91E3-46C2-A4F0-0B73849665C9}"/>
                        </a:ext>
                      </a:extLst>
                    </p:cNvPr>
                    <p:cNvSpPr/>
                    <p:nvPr/>
                  </p:nvSpPr>
                  <p:spPr>
                    <a:xfrm>
                      <a:off x="4355843" y="8073953"/>
                      <a:ext cx="72837" cy="107312"/>
                    </a:xfrm>
                    <a:custGeom>
                      <a:avLst/>
                      <a:gdLst>
                        <a:gd name="connsiteX0" fmla="*/ 68490 w 72837"/>
                        <a:gd name="connsiteY0" fmla="*/ 28313 h 107312"/>
                        <a:gd name="connsiteX1" fmla="*/ 58054 w 72837"/>
                        <a:gd name="connsiteY1" fmla="*/ 10918 h 107312"/>
                        <a:gd name="connsiteX2" fmla="*/ 58054 w 72837"/>
                        <a:gd name="connsiteY2" fmla="*/ 10918 h 107312"/>
                        <a:gd name="connsiteX3" fmla="*/ 16307 w 72837"/>
                        <a:gd name="connsiteY3" fmla="*/ 7439 h 107312"/>
                        <a:gd name="connsiteX4" fmla="*/ 5870 w 72837"/>
                        <a:gd name="connsiteY4" fmla="*/ 80496 h 107312"/>
                        <a:gd name="connsiteX5" fmla="*/ 58054 w 72837"/>
                        <a:gd name="connsiteY5" fmla="*/ 97890 h 107312"/>
                        <a:gd name="connsiteX6" fmla="*/ 68490 w 72837"/>
                        <a:gd name="connsiteY6" fmla="*/ 28313 h 107312"/>
                        <a:gd name="connsiteX7" fmla="*/ 58054 w 72837"/>
                        <a:gd name="connsiteY7" fmla="*/ 14397 h 107312"/>
                        <a:gd name="connsiteX8" fmla="*/ 61532 w 72837"/>
                        <a:gd name="connsiteY8" fmla="*/ 21355 h 107312"/>
                        <a:gd name="connsiteX9" fmla="*/ 61532 w 72837"/>
                        <a:gd name="connsiteY9" fmla="*/ 21355 h 107312"/>
                        <a:gd name="connsiteX10" fmla="*/ 65012 w 72837"/>
                        <a:gd name="connsiteY10" fmla="*/ 35270 h 107312"/>
                        <a:gd name="connsiteX11" fmla="*/ 61532 w 72837"/>
                        <a:gd name="connsiteY11" fmla="*/ 45707 h 107312"/>
                        <a:gd name="connsiteX12" fmla="*/ 51096 w 72837"/>
                        <a:gd name="connsiteY12" fmla="*/ 42228 h 107312"/>
                        <a:gd name="connsiteX13" fmla="*/ 58054 w 72837"/>
                        <a:gd name="connsiteY13" fmla="*/ 14397 h 107312"/>
                        <a:gd name="connsiteX14" fmla="*/ 61532 w 72837"/>
                        <a:gd name="connsiteY14" fmla="*/ 90932 h 107312"/>
                        <a:gd name="connsiteX15" fmla="*/ 12828 w 72837"/>
                        <a:gd name="connsiteY15" fmla="*/ 80496 h 107312"/>
                        <a:gd name="connsiteX16" fmla="*/ 16307 w 72837"/>
                        <a:gd name="connsiteY16" fmla="*/ 24834 h 107312"/>
                        <a:gd name="connsiteX17" fmla="*/ 40659 w 72837"/>
                        <a:gd name="connsiteY17" fmla="*/ 7439 h 107312"/>
                        <a:gd name="connsiteX18" fmla="*/ 54575 w 72837"/>
                        <a:gd name="connsiteY18" fmla="*/ 14397 h 107312"/>
                        <a:gd name="connsiteX19" fmla="*/ 44138 w 72837"/>
                        <a:gd name="connsiteY19" fmla="*/ 21355 h 107312"/>
                        <a:gd name="connsiteX20" fmla="*/ 47617 w 72837"/>
                        <a:gd name="connsiteY20" fmla="*/ 49186 h 107312"/>
                        <a:gd name="connsiteX21" fmla="*/ 68490 w 72837"/>
                        <a:gd name="connsiteY21" fmla="*/ 45707 h 107312"/>
                        <a:gd name="connsiteX22" fmla="*/ 71969 w 72837"/>
                        <a:gd name="connsiteY22" fmla="*/ 38749 h 107312"/>
                        <a:gd name="connsiteX23" fmla="*/ 61532 w 72837"/>
                        <a:gd name="connsiteY23" fmla="*/ 90932 h 107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2837" h="107312">
                          <a:moveTo>
                            <a:pt x="68490" y="28313"/>
                          </a:moveTo>
                          <a:cubicBezTo>
                            <a:pt x="68490" y="21355"/>
                            <a:pt x="65012" y="14397"/>
                            <a:pt x="58054" y="10918"/>
                          </a:cubicBezTo>
                          <a:cubicBezTo>
                            <a:pt x="58054" y="10918"/>
                            <a:pt x="58054" y="10918"/>
                            <a:pt x="58054" y="10918"/>
                          </a:cubicBezTo>
                          <a:cubicBezTo>
                            <a:pt x="47617" y="-2997"/>
                            <a:pt x="26744" y="-2997"/>
                            <a:pt x="16307" y="7439"/>
                          </a:cubicBezTo>
                          <a:cubicBezTo>
                            <a:pt x="-1087" y="24834"/>
                            <a:pt x="-4566" y="56144"/>
                            <a:pt x="5870" y="80496"/>
                          </a:cubicBezTo>
                          <a:cubicBezTo>
                            <a:pt x="12828" y="101369"/>
                            <a:pt x="40659" y="118763"/>
                            <a:pt x="58054" y="97890"/>
                          </a:cubicBezTo>
                          <a:cubicBezTo>
                            <a:pt x="75448" y="83975"/>
                            <a:pt x="75448" y="52665"/>
                            <a:pt x="68490" y="28313"/>
                          </a:cubicBezTo>
                          <a:close/>
                          <a:moveTo>
                            <a:pt x="58054" y="14397"/>
                          </a:moveTo>
                          <a:cubicBezTo>
                            <a:pt x="58054" y="17876"/>
                            <a:pt x="61532" y="17876"/>
                            <a:pt x="61532" y="21355"/>
                          </a:cubicBezTo>
                          <a:cubicBezTo>
                            <a:pt x="61532" y="21355"/>
                            <a:pt x="61532" y="21355"/>
                            <a:pt x="61532" y="21355"/>
                          </a:cubicBezTo>
                          <a:cubicBezTo>
                            <a:pt x="65012" y="24834"/>
                            <a:pt x="65012" y="28313"/>
                            <a:pt x="65012" y="35270"/>
                          </a:cubicBezTo>
                          <a:cubicBezTo>
                            <a:pt x="65012" y="38749"/>
                            <a:pt x="61532" y="42228"/>
                            <a:pt x="61532" y="45707"/>
                          </a:cubicBezTo>
                          <a:cubicBezTo>
                            <a:pt x="58054" y="49186"/>
                            <a:pt x="51096" y="45707"/>
                            <a:pt x="51096" y="42228"/>
                          </a:cubicBezTo>
                          <a:cubicBezTo>
                            <a:pt x="40659" y="31791"/>
                            <a:pt x="40659" y="7439"/>
                            <a:pt x="58054" y="14397"/>
                          </a:cubicBezTo>
                          <a:close/>
                          <a:moveTo>
                            <a:pt x="61532" y="90932"/>
                          </a:moveTo>
                          <a:cubicBezTo>
                            <a:pt x="47617" y="115285"/>
                            <a:pt x="19786" y="97890"/>
                            <a:pt x="12828" y="80496"/>
                          </a:cubicBezTo>
                          <a:cubicBezTo>
                            <a:pt x="5870" y="63101"/>
                            <a:pt x="9349" y="42228"/>
                            <a:pt x="16307" y="24834"/>
                          </a:cubicBezTo>
                          <a:cubicBezTo>
                            <a:pt x="19786" y="14397"/>
                            <a:pt x="30223" y="3961"/>
                            <a:pt x="40659" y="7439"/>
                          </a:cubicBezTo>
                          <a:cubicBezTo>
                            <a:pt x="47617" y="7439"/>
                            <a:pt x="51096" y="10918"/>
                            <a:pt x="54575" y="14397"/>
                          </a:cubicBezTo>
                          <a:cubicBezTo>
                            <a:pt x="51096" y="14397"/>
                            <a:pt x="47617" y="17876"/>
                            <a:pt x="44138" y="21355"/>
                          </a:cubicBezTo>
                          <a:cubicBezTo>
                            <a:pt x="40659" y="31791"/>
                            <a:pt x="44138" y="42228"/>
                            <a:pt x="47617" y="49186"/>
                          </a:cubicBezTo>
                          <a:cubicBezTo>
                            <a:pt x="54575" y="56144"/>
                            <a:pt x="61532" y="56144"/>
                            <a:pt x="68490" y="45707"/>
                          </a:cubicBezTo>
                          <a:cubicBezTo>
                            <a:pt x="68490" y="42228"/>
                            <a:pt x="68490" y="42228"/>
                            <a:pt x="71969" y="38749"/>
                          </a:cubicBezTo>
                          <a:cubicBezTo>
                            <a:pt x="71969" y="56144"/>
                            <a:pt x="71969" y="73538"/>
                            <a:pt x="61532" y="90932"/>
                          </a:cubicBezTo>
                          <a:close/>
                        </a:path>
                      </a:pathLst>
                    </a:custGeom>
                    <a:solidFill>
                      <a:srgbClr val="392F16"/>
                    </a:solidFill>
                    <a:ln w="34755" cap="flat">
                      <a:noFill/>
                      <a:prstDash val="solid"/>
                      <a:miter/>
                    </a:ln>
                  </p:spPr>
                  <p:txBody>
                    <a:bodyPr rtlCol="0" anchor="ctr"/>
                    <a:lstStyle/>
                    <a:p>
                      <a:endParaRPr lang="en-US"/>
                    </a:p>
                  </p:txBody>
                </p:sp>
                <p:sp>
                  <p:nvSpPr>
                    <p:cNvPr id="1218" name="Freeform: Shape 1217">
                      <a:extLst>
                        <a:ext uri="{FF2B5EF4-FFF2-40B4-BE49-F238E27FC236}">
                          <a16:creationId xmlns:a16="http://schemas.microsoft.com/office/drawing/2014/main" xmlns="" id="{89DDF442-D645-4CEF-A2FB-1A567D44E3B9}"/>
                        </a:ext>
                      </a:extLst>
                    </p:cNvPr>
                    <p:cNvSpPr/>
                    <p:nvPr/>
                  </p:nvSpPr>
                  <p:spPr>
                    <a:xfrm>
                      <a:off x="4398617" y="8084872"/>
                      <a:ext cx="23602" cy="28756"/>
                    </a:xfrm>
                    <a:custGeom>
                      <a:avLst/>
                      <a:gdLst>
                        <a:gd name="connsiteX0" fmla="*/ 22238 w 23602"/>
                        <a:gd name="connsiteY0" fmla="*/ 10437 h 28756"/>
                        <a:gd name="connsiteX1" fmla="*/ 15280 w 23602"/>
                        <a:gd name="connsiteY1" fmla="*/ 27831 h 28756"/>
                        <a:gd name="connsiteX2" fmla="*/ 1365 w 23602"/>
                        <a:gd name="connsiteY2" fmla="*/ 17394 h 28756"/>
                        <a:gd name="connsiteX3" fmla="*/ 8323 w 23602"/>
                        <a:gd name="connsiteY3" fmla="*/ 0 h 28756"/>
                        <a:gd name="connsiteX4" fmla="*/ 22238 w 23602"/>
                        <a:gd name="connsiteY4" fmla="*/ 10437 h 28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02" h="28756">
                          <a:moveTo>
                            <a:pt x="22238" y="10437"/>
                          </a:moveTo>
                          <a:cubicBezTo>
                            <a:pt x="25717" y="17394"/>
                            <a:pt x="22238" y="24352"/>
                            <a:pt x="15280" y="27831"/>
                          </a:cubicBezTo>
                          <a:cubicBezTo>
                            <a:pt x="8323" y="31310"/>
                            <a:pt x="4844" y="24352"/>
                            <a:pt x="1365" y="17394"/>
                          </a:cubicBezTo>
                          <a:cubicBezTo>
                            <a:pt x="-2114" y="10437"/>
                            <a:pt x="1365" y="3479"/>
                            <a:pt x="8323" y="0"/>
                          </a:cubicBezTo>
                          <a:cubicBezTo>
                            <a:pt x="15280" y="0"/>
                            <a:pt x="18759" y="3479"/>
                            <a:pt x="22238" y="10437"/>
                          </a:cubicBezTo>
                          <a:close/>
                        </a:path>
                      </a:pathLst>
                    </a:custGeom>
                    <a:solidFill>
                      <a:srgbClr val="FFFFFF"/>
                    </a:solidFill>
                    <a:ln w="34755" cap="flat">
                      <a:noFill/>
                      <a:prstDash val="solid"/>
                      <a:miter/>
                    </a:ln>
                  </p:spPr>
                  <p:txBody>
                    <a:bodyPr rtlCol="0" anchor="ctr"/>
                    <a:lstStyle/>
                    <a:p>
                      <a:endParaRPr lang="en-US"/>
                    </a:p>
                  </p:txBody>
                </p:sp>
                <p:sp>
                  <p:nvSpPr>
                    <p:cNvPr id="1219" name="Freeform: Shape 1218">
                      <a:extLst>
                        <a:ext uri="{FF2B5EF4-FFF2-40B4-BE49-F238E27FC236}">
                          <a16:creationId xmlns:a16="http://schemas.microsoft.com/office/drawing/2014/main" xmlns="" id="{788A9EC6-02B4-4373-BF50-863C12706F57}"/>
                        </a:ext>
                      </a:extLst>
                    </p:cNvPr>
                    <p:cNvSpPr/>
                    <p:nvPr/>
                  </p:nvSpPr>
                  <p:spPr>
                    <a:xfrm>
                      <a:off x="4367307" y="8123139"/>
                      <a:ext cx="29195" cy="46771"/>
                    </a:xfrm>
                    <a:custGeom>
                      <a:avLst/>
                      <a:gdLst>
                        <a:gd name="connsiteX0" fmla="*/ 29196 w 29195"/>
                        <a:gd name="connsiteY0" fmla="*/ 45225 h 46771"/>
                        <a:gd name="connsiteX1" fmla="*/ 8323 w 29195"/>
                        <a:gd name="connsiteY1" fmla="*/ 27831 h 46771"/>
                        <a:gd name="connsiteX2" fmla="*/ 1365 w 29195"/>
                        <a:gd name="connsiteY2" fmla="*/ 0 h 46771"/>
                        <a:gd name="connsiteX3" fmla="*/ 1365 w 29195"/>
                        <a:gd name="connsiteY3" fmla="*/ 0 h 46771"/>
                        <a:gd name="connsiteX4" fmla="*/ 8323 w 29195"/>
                        <a:gd name="connsiteY4" fmla="*/ 31310 h 46771"/>
                        <a:gd name="connsiteX5" fmla="*/ 29196 w 29195"/>
                        <a:gd name="connsiteY5" fmla="*/ 45225 h 46771"/>
                        <a:gd name="connsiteX6" fmla="*/ 29196 w 29195"/>
                        <a:gd name="connsiteY6" fmla="*/ 45225 h 4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195" h="46771">
                          <a:moveTo>
                            <a:pt x="29196" y="45225"/>
                          </a:moveTo>
                          <a:cubicBezTo>
                            <a:pt x="18759" y="41747"/>
                            <a:pt x="15280" y="34789"/>
                            <a:pt x="8323" y="27831"/>
                          </a:cubicBezTo>
                          <a:cubicBezTo>
                            <a:pt x="4844" y="20873"/>
                            <a:pt x="4844" y="10437"/>
                            <a:pt x="1365" y="0"/>
                          </a:cubicBezTo>
                          <a:cubicBezTo>
                            <a:pt x="1365" y="0"/>
                            <a:pt x="1365" y="0"/>
                            <a:pt x="1365" y="0"/>
                          </a:cubicBezTo>
                          <a:cubicBezTo>
                            <a:pt x="-2114" y="10437"/>
                            <a:pt x="1365" y="24352"/>
                            <a:pt x="8323" y="31310"/>
                          </a:cubicBezTo>
                          <a:cubicBezTo>
                            <a:pt x="11801" y="41747"/>
                            <a:pt x="18759" y="48704"/>
                            <a:pt x="29196" y="45225"/>
                          </a:cubicBezTo>
                          <a:cubicBezTo>
                            <a:pt x="29196" y="48704"/>
                            <a:pt x="29196" y="45225"/>
                            <a:pt x="29196" y="45225"/>
                          </a:cubicBezTo>
                          <a:close/>
                        </a:path>
                      </a:pathLst>
                    </a:custGeom>
                    <a:solidFill>
                      <a:srgbClr val="E4B7AE"/>
                    </a:solidFill>
                    <a:ln w="34755" cap="flat">
                      <a:noFill/>
                      <a:prstDash val="solid"/>
                      <a:miter/>
                    </a:ln>
                  </p:spPr>
                  <p:txBody>
                    <a:bodyPr rtlCol="0" anchor="ctr"/>
                    <a:lstStyle/>
                    <a:p>
                      <a:endParaRPr lang="en-US"/>
                    </a:p>
                  </p:txBody>
                </p:sp>
              </p:grpSp>
              <p:sp>
                <p:nvSpPr>
                  <p:cNvPr id="1220" name="Freeform: Shape 1219">
                    <a:extLst>
                      <a:ext uri="{FF2B5EF4-FFF2-40B4-BE49-F238E27FC236}">
                        <a16:creationId xmlns:a16="http://schemas.microsoft.com/office/drawing/2014/main" xmlns="" id="{F5140D88-86FB-45BA-B01E-47CE9B88382B}"/>
                      </a:ext>
                    </a:extLst>
                  </p:cNvPr>
                  <p:cNvSpPr/>
                  <p:nvPr/>
                </p:nvSpPr>
                <p:spPr>
                  <a:xfrm>
                    <a:off x="4824404" y="8029139"/>
                    <a:ext cx="90450" cy="123097"/>
                  </a:xfrm>
                  <a:custGeom>
                    <a:avLst/>
                    <a:gdLst>
                      <a:gd name="connsiteX0" fmla="*/ 48704 w 90450"/>
                      <a:gd name="connsiteY0" fmla="*/ 100958 h 123097"/>
                      <a:gd name="connsiteX1" fmla="*/ 73056 w 90450"/>
                      <a:gd name="connsiteY1" fmla="*/ 48775 h 123097"/>
                      <a:gd name="connsiteX2" fmla="*/ 38268 w 90450"/>
                      <a:gd name="connsiteY2" fmla="*/ 45296 h 123097"/>
                      <a:gd name="connsiteX3" fmla="*/ 31310 w 90450"/>
                      <a:gd name="connsiteY3" fmla="*/ 17465 h 123097"/>
                      <a:gd name="connsiteX4" fmla="*/ 80014 w 90450"/>
                      <a:gd name="connsiteY4" fmla="*/ 20944 h 123097"/>
                      <a:gd name="connsiteX5" fmla="*/ 55662 w 90450"/>
                      <a:gd name="connsiteY5" fmla="*/ 3550 h 123097"/>
                      <a:gd name="connsiteX6" fmla="*/ 0 w 90450"/>
                      <a:gd name="connsiteY6" fmla="*/ 38339 h 123097"/>
                      <a:gd name="connsiteX7" fmla="*/ 55662 w 90450"/>
                      <a:gd name="connsiteY7" fmla="*/ 121832 h 123097"/>
                      <a:gd name="connsiteX8" fmla="*/ 90451 w 90450"/>
                      <a:gd name="connsiteY8" fmla="*/ 80085 h 123097"/>
                      <a:gd name="connsiteX9" fmla="*/ 90451 w 90450"/>
                      <a:gd name="connsiteY9" fmla="*/ 80085 h 123097"/>
                      <a:gd name="connsiteX10" fmla="*/ 48704 w 90450"/>
                      <a:gd name="connsiteY10" fmla="*/ 100958 h 123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450" h="123097">
                        <a:moveTo>
                          <a:pt x="48704" y="100958"/>
                        </a:moveTo>
                        <a:cubicBezTo>
                          <a:pt x="48704" y="73127"/>
                          <a:pt x="73056" y="48775"/>
                          <a:pt x="73056" y="48775"/>
                        </a:cubicBezTo>
                        <a:cubicBezTo>
                          <a:pt x="73056" y="48775"/>
                          <a:pt x="55662" y="27902"/>
                          <a:pt x="38268" y="45296"/>
                        </a:cubicBezTo>
                        <a:cubicBezTo>
                          <a:pt x="20873" y="62691"/>
                          <a:pt x="3479" y="45296"/>
                          <a:pt x="31310" y="17465"/>
                        </a:cubicBezTo>
                        <a:cubicBezTo>
                          <a:pt x="45225" y="3550"/>
                          <a:pt x="66099" y="10508"/>
                          <a:pt x="80014" y="20944"/>
                        </a:cubicBezTo>
                        <a:cubicBezTo>
                          <a:pt x="73056" y="13986"/>
                          <a:pt x="66099" y="7029"/>
                          <a:pt x="55662" y="3550"/>
                        </a:cubicBezTo>
                        <a:cubicBezTo>
                          <a:pt x="6958" y="-13845"/>
                          <a:pt x="0" y="38339"/>
                          <a:pt x="0" y="38339"/>
                        </a:cubicBezTo>
                        <a:cubicBezTo>
                          <a:pt x="10436" y="107916"/>
                          <a:pt x="27831" y="128789"/>
                          <a:pt x="55662" y="121832"/>
                        </a:cubicBezTo>
                        <a:cubicBezTo>
                          <a:pt x="76535" y="114874"/>
                          <a:pt x="86972" y="97480"/>
                          <a:pt x="90451" y="80085"/>
                        </a:cubicBezTo>
                        <a:cubicBezTo>
                          <a:pt x="90451" y="80085"/>
                          <a:pt x="90451" y="80085"/>
                          <a:pt x="90451" y="80085"/>
                        </a:cubicBezTo>
                        <a:cubicBezTo>
                          <a:pt x="90451" y="104437"/>
                          <a:pt x="48704" y="128789"/>
                          <a:pt x="48704" y="100958"/>
                        </a:cubicBezTo>
                        <a:close/>
                      </a:path>
                    </a:pathLst>
                  </a:custGeom>
                  <a:solidFill>
                    <a:srgbClr val="FBD0B4"/>
                  </a:solidFill>
                  <a:ln w="34755" cap="flat">
                    <a:noFill/>
                    <a:prstDash val="solid"/>
                    <a:miter/>
                  </a:ln>
                </p:spPr>
                <p:txBody>
                  <a:bodyPr rtlCol="0" anchor="ctr"/>
                  <a:lstStyle/>
                  <a:p>
                    <a:endParaRPr lang="en-US"/>
                  </a:p>
                </p:txBody>
              </p:sp>
              <p:sp>
                <p:nvSpPr>
                  <p:cNvPr id="1221" name="Freeform: Shape 1220">
                    <a:extLst>
                      <a:ext uri="{FF2B5EF4-FFF2-40B4-BE49-F238E27FC236}">
                        <a16:creationId xmlns:a16="http://schemas.microsoft.com/office/drawing/2014/main" xmlns="" id="{1CE69164-F03E-44D8-936D-B338F97A1638}"/>
                      </a:ext>
                    </a:extLst>
                  </p:cNvPr>
                  <p:cNvSpPr/>
                  <p:nvPr/>
                </p:nvSpPr>
                <p:spPr>
                  <a:xfrm>
                    <a:off x="4173855" y="8133019"/>
                    <a:ext cx="73056" cy="121418"/>
                  </a:xfrm>
                  <a:custGeom>
                    <a:avLst/>
                    <a:gdLst>
                      <a:gd name="connsiteX0" fmla="*/ 73057 w 73056"/>
                      <a:gd name="connsiteY0" fmla="*/ 7514 h 121418"/>
                      <a:gd name="connsiteX1" fmla="*/ 6958 w 73056"/>
                      <a:gd name="connsiteY1" fmla="*/ 14472 h 121418"/>
                      <a:gd name="connsiteX2" fmla="*/ 48704 w 73056"/>
                      <a:gd name="connsiteY2" fmla="*/ 17951 h 121418"/>
                      <a:gd name="connsiteX3" fmla="*/ 31310 w 73056"/>
                      <a:gd name="connsiteY3" fmla="*/ 70134 h 121418"/>
                      <a:gd name="connsiteX4" fmla="*/ 55662 w 73056"/>
                      <a:gd name="connsiteY4" fmla="*/ 77092 h 121418"/>
                      <a:gd name="connsiteX5" fmla="*/ 3479 w 73056"/>
                      <a:gd name="connsiteY5" fmla="*/ 84050 h 121418"/>
                      <a:gd name="connsiteX6" fmla="*/ 0 w 73056"/>
                      <a:gd name="connsiteY6" fmla="*/ 84050 h 121418"/>
                      <a:gd name="connsiteX7" fmla="*/ 69578 w 73056"/>
                      <a:gd name="connsiteY7" fmla="*/ 108402 h 121418"/>
                      <a:gd name="connsiteX8" fmla="*/ 73057 w 73056"/>
                      <a:gd name="connsiteY8" fmla="*/ 7514 h 12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056" h="121418">
                        <a:moveTo>
                          <a:pt x="73057" y="7514"/>
                        </a:moveTo>
                        <a:cubicBezTo>
                          <a:pt x="73057" y="7514"/>
                          <a:pt x="34789" y="-13359"/>
                          <a:pt x="6958" y="14472"/>
                        </a:cubicBezTo>
                        <a:cubicBezTo>
                          <a:pt x="20873" y="7514"/>
                          <a:pt x="38268" y="4036"/>
                          <a:pt x="48704" y="17951"/>
                        </a:cubicBezTo>
                        <a:cubicBezTo>
                          <a:pt x="62620" y="42303"/>
                          <a:pt x="27831" y="31866"/>
                          <a:pt x="31310" y="70134"/>
                        </a:cubicBezTo>
                        <a:cubicBezTo>
                          <a:pt x="34789" y="97965"/>
                          <a:pt x="48704" y="63176"/>
                          <a:pt x="55662" y="77092"/>
                        </a:cubicBezTo>
                        <a:cubicBezTo>
                          <a:pt x="62620" y="91007"/>
                          <a:pt x="27831" y="125796"/>
                          <a:pt x="3479" y="84050"/>
                        </a:cubicBezTo>
                        <a:cubicBezTo>
                          <a:pt x="3479" y="84050"/>
                          <a:pt x="3479" y="84050"/>
                          <a:pt x="0" y="84050"/>
                        </a:cubicBezTo>
                        <a:cubicBezTo>
                          <a:pt x="17394" y="115360"/>
                          <a:pt x="52183" y="136233"/>
                          <a:pt x="69578" y="108402"/>
                        </a:cubicBezTo>
                        <a:cubicBezTo>
                          <a:pt x="66099" y="35345"/>
                          <a:pt x="73057" y="7514"/>
                          <a:pt x="73057" y="7514"/>
                        </a:cubicBezTo>
                        <a:close/>
                      </a:path>
                    </a:pathLst>
                  </a:custGeom>
                  <a:solidFill>
                    <a:srgbClr val="FBD0B4"/>
                  </a:solidFill>
                  <a:ln w="34755" cap="flat">
                    <a:noFill/>
                    <a:prstDash val="solid"/>
                    <a:miter/>
                  </a:ln>
                </p:spPr>
                <p:txBody>
                  <a:bodyPr rtlCol="0" anchor="ctr"/>
                  <a:lstStyle/>
                  <a:p>
                    <a:endParaRPr lang="en-US"/>
                  </a:p>
                </p:txBody>
              </p:sp>
              <p:sp>
                <p:nvSpPr>
                  <p:cNvPr id="1222" name="Freeform: Shape 1221">
                    <a:extLst>
                      <a:ext uri="{FF2B5EF4-FFF2-40B4-BE49-F238E27FC236}">
                        <a16:creationId xmlns:a16="http://schemas.microsoft.com/office/drawing/2014/main" xmlns="" id="{6731E975-3D3E-4C87-AB82-A3D8605752B2}"/>
                      </a:ext>
                    </a:extLst>
                  </p:cNvPr>
                  <p:cNvSpPr/>
                  <p:nvPr/>
                </p:nvSpPr>
                <p:spPr>
                  <a:xfrm>
                    <a:off x="4511306" y="8237942"/>
                    <a:ext cx="52317" cy="28223"/>
                  </a:xfrm>
                  <a:custGeom>
                    <a:avLst/>
                    <a:gdLst>
                      <a:gd name="connsiteX0" fmla="*/ 0 w 52317"/>
                      <a:gd name="connsiteY0" fmla="*/ 0 h 28223"/>
                      <a:gd name="connsiteX1" fmla="*/ 45225 w 52317"/>
                      <a:gd name="connsiteY1" fmla="*/ 13916 h 28223"/>
                      <a:gd name="connsiteX2" fmla="*/ 27831 w 52317"/>
                      <a:gd name="connsiteY2" fmla="*/ 27831 h 28223"/>
                      <a:gd name="connsiteX3" fmla="*/ 0 w 52317"/>
                      <a:gd name="connsiteY3" fmla="*/ 0 h 28223"/>
                    </a:gdLst>
                    <a:ahLst/>
                    <a:cxnLst>
                      <a:cxn ang="0">
                        <a:pos x="connsiteX0" y="connsiteY0"/>
                      </a:cxn>
                      <a:cxn ang="0">
                        <a:pos x="connsiteX1" y="connsiteY1"/>
                      </a:cxn>
                      <a:cxn ang="0">
                        <a:pos x="connsiteX2" y="connsiteY2"/>
                      </a:cxn>
                      <a:cxn ang="0">
                        <a:pos x="connsiteX3" y="connsiteY3"/>
                      </a:cxn>
                    </a:cxnLst>
                    <a:rect l="l" t="t" r="r" b="b"/>
                    <a:pathLst>
                      <a:path w="52317" h="28223">
                        <a:moveTo>
                          <a:pt x="0" y="0"/>
                        </a:moveTo>
                        <a:cubicBezTo>
                          <a:pt x="0" y="0"/>
                          <a:pt x="13916" y="24352"/>
                          <a:pt x="45225" y="13916"/>
                        </a:cubicBezTo>
                        <a:cubicBezTo>
                          <a:pt x="59141" y="10437"/>
                          <a:pt x="52183" y="31310"/>
                          <a:pt x="27831" y="27831"/>
                        </a:cubicBezTo>
                        <a:cubicBezTo>
                          <a:pt x="0" y="20873"/>
                          <a:pt x="0" y="0"/>
                          <a:pt x="0" y="0"/>
                        </a:cubicBezTo>
                        <a:close/>
                      </a:path>
                    </a:pathLst>
                  </a:custGeom>
                  <a:solidFill>
                    <a:srgbClr val="FBD0B4"/>
                  </a:solidFill>
                  <a:ln w="34755" cap="flat">
                    <a:noFill/>
                    <a:prstDash val="solid"/>
                    <a:miter/>
                  </a:ln>
                </p:spPr>
                <p:txBody>
                  <a:bodyPr rtlCol="0" anchor="ctr"/>
                  <a:lstStyle/>
                  <a:p>
                    <a:endParaRPr lang="en-US"/>
                  </a:p>
                </p:txBody>
              </p:sp>
              <p:sp>
                <p:nvSpPr>
                  <p:cNvPr id="1223" name="Freeform: Shape 1222">
                    <a:extLst>
                      <a:ext uri="{FF2B5EF4-FFF2-40B4-BE49-F238E27FC236}">
                        <a16:creationId xmlns:a16="http://schemas.microsoft.com/office/drawing/2014/main" xmlns="" id="{03F487FA-7138-4ED8-94AE-993770504622}"/>
                      </a:ext>
                    </a:extLst>
                  </p:cNvPr>
                  <p:cNvSpPr/>
                  <p:nvPr/>
                </p:nvSpPr>
                <p:spPr>
                  <a:xfrm>
                    <a:off x="4521742" y="8220548"/>
                    <a:ext cx="19176" cy="8905"/>
                  </a:xfrm>
                  <a:custGeom>
                    <a:avLst/>
                    <a:gdLst>
                      <a:gd name="connsiteX0" fmla="*/ 13916 w 19176"/>
                      <a:gd name="connsiteY0" fmla="*/ 0 h 8905"/>
                      <a:gd name="connsiteX1" fmla="*/ 0 w 19176"/>
                      <a:gd name="connsiteY1" fmla="*/ 6958 h 8905"/>
                      <a:gd name="connsiteX2" fmla="*/ 13916 w 19176"/>
                      <a:gd name="connsiteY2" fmla="*/ 0 h 8905"/>
                    </a:gdLst>
                    <a:ahLst/>
                    <a:cxnLst>
                      <a:cxn ang="0">
                        <a:pos x="connsiteX0" y="connsiteY0"/>
                      </a:cxn>
                      <a:cxn ang="0">
                        <a:pos x="connsiteX1" y="connsiteY1"/>
                      </a:cxn>
                      <a:cxn ang="0">
                        <a:pos x="connsiteX2" y="connsiteY2"/>
                      </a:cxn>
                    </a:cxnLst>
                    <a:rect l="l" t="t" r="r" b="b"/>
                    <a:pathLst>
                      <a:path w="19176" h="8905">
                        <a:moveTo>
                          <a:pt x="13916" y="0"/>
                        </a:moveTo>
                        <a:cubicBezTo>
                          <a:pt x="13916" y="0"/>
                          <a:pt x="0" y="0"/>
                          <a:pt x="0" y="6958"/>
                        </a:cubicBezTo>
                        <a:cubicBezTo>
                          <a:pt x="0" y="13916"/>
                          <a:pt x="31310" y="0"/>
                          <a:pt x="13916" y="0"/>
                        </a:cubicBezTo>
                        <a:close/>
                      </a:path>
                    </a:pathLst>
                  </a:custGeom>
                  <a:solidFill>
                    <a:srgbClr val="FCECE3"/>
                  </a:solidFill>
                  <a:ln w="34755" cap="flat">
                    <a:noFill/>
                    <a:prstDash val="solid"/>
                    <a:miter/>
                  </a:ln>
                </p:spPr>
                <p:txBody>
                  <a:bodyPr rtlCol="0" anchor="ctr"/>
                  <a:lstStyle/>
                  <a:p>
                    <a:endParaRPr lang="en-US"/>
                  </a:p>
                </p:txBody>
              </p:sp>
              <p:sp>
                <p:nvSpPr>
                  <p:cNvPr id="1224" name="Freeform: Shape 1223">
                    <a:extLst>
                      <a:ext uri="{FF2B5EF4-FFF2-40B4-BE49-F238E27FC236}">
                        <a16:creationId xmlns:a16="http://schemas.microsoft.com/office/drawing/2014/main" xmlns="" id="{77D702F9-58D3-4069-84D7-E232F85D4431}"/>
                      </a:ext>
                    </a:extLst>
                  </p:cNvPr>
                  <p:cNvSpPr/>
                  <p:nvPr/>
                </p:nvSpPr>
                <p:spPr>
                  <a:xfrm>
                    <a:off x="4524885" y="8109695"/>
                    <a:ext cx="38939" cy="94308"/>
                  </a:xfrm>
                  <a:custGeom>
                    <a:avLst/>
                    <a:gdLst>
                      <a:gd name="connsiteX0" fmla="*/ 336 w 38939"/>
                      <a:gd name="connsiteY0" fmla="*/ 3008 h 94308"/>
                      <a:gd name="connsiteX1" fmla="*/ 28167 w 38939"/>
                      <a:gd name="connsiteY1" fmla="*/ 76064 h 94308"/>
                      <a:gd name="connsiteX2" fmla="*/ 35125 w 38939"/>
                      <a:gd name="connsiteY2" fmla="*/ 44755 h 94308"/>
                      <a:gd name="connsiteX3" fmla="*/ 336 w 38939"/>
                      <a:gd name="connsiteY3" fmla="*/ 3008 h 94308"/>
                    </a:gdLst>
                    <a:ahLst/>
                    <a:cxnLst>
                      <a:cxn ang="0">
                        <a:pos x="connsiteX0" y="connsiteY0"/>
                      </a:cxn>
                      <a:cxn ang="0">
                        <a:pos x="connsiteX1" y="connsiteY1"/>
                      </a:cxn>
                      <a:cxn ang="0">
                        <a:pos x="connsiteX2" y="connsiteY2"/>
                      </a:cxn>
                      <a:cxn ang="0">
                        <a:pos x="connsiteX3" y="connsiteY3"/>
                      </a:cxn>
                    </a:cxnLst>
                    <a:rect l="l" t="t" r="r" b="b"/>
                    <a:pathLst>
                      <a:path w="38939" h="94308">
                        <a:moveTo>
                          <a:pt x="336" y="3008"/>
                        </a:moveTo>
                        <a:cubicBezTo>
                          <a:pt x="336" y="3008"/>
                          <a:pt x="24688" y="34318"/>
                          <a:pt x="28167" y="76064"/>
                        </a:cubicBezTo>
                        <a:cubicBezTo>
                          <a:pt x="31646" y="117811"/>
                          <a:pt x="45561" y="79543"/>
                          <a:pt x="35125" y="44755"/>
                        </a:cubicBezTo>
                        <a:cubicBezTo>
                          <a:pt x="21209" y="9966"/>
                          <a:pt x="-3143" y="-7429"/>
                          <a:pt x="336" y="3008"/>
                        </a:cubicBezTo>
                        <a:close/>
                      </a:path>
                    </a:pathLst>
                  </a:custGeom>
                  <a:solidFill>
                    <a:srgbClr val="FCECE3"/>
                  </a:solidFill>
                  <a:ln w="34755" cap="flat">
                    <a:noFill/>
                    <a:prstDash val="solid"/>
                    <a:miter/>
                  </a:ln>
                </p:spPr>
                <p:txBody>
                  <a:bodyPr rtlCol="0" anchor="ctr"/>
                  <a:lstStyle/>
                  <a:p>
                    <a:endParaRPr lang="en-US"/>
                  </a:p>
                </p:txBody>
              </p:sp>
              <p:sp>
                <p:nvSpPr>
                  <p:cNvPr id="1225" name="Freeform: Shape 1224">
                    <a:extLst>
                      <a:ext uri="{FF2B5EF4-FFF2-40B4-BE49-F238E27FC236}">
                        <a16:creationId xmlns:a16="http://schemas.microsoft.com/office/drawing/2014/main" xmlns="" id="{D20F6081-CB5E-406B-8DAC-E129FB9BC2E1}"/>
                      </a:ext>
                    </a:extLst>
                  </p:cNvPr>
                  <p:cNvSpPr/>
                  <p:nvPr/>
                </p:nvSpPr>
                <p:spPr>
                  <a:xfrm>
                    <a:off x="4340841" y="7990942"/>
                    <a:ext cx="69577" cy="20873"/>
                  </a:xfrm>
                  <a:custGeom>
                    <a:avLst/>
                    <a:gdLst>
                      <a:gd name="connsiteX0" fmla="*/ 0 w 69577"/>
                      <a:gd name="connsiteY0" fmla="*/ 20873 h 20873"/>
                      <a:gd name="connsiteX1" fmla="*/ 6958 w 69577"/>
                      <a:gd name="connsiteY1" fmla="*/ 10437 h 20873"/>
                      <a:gd name="connsiteX2" fmla="*/ 17394 w 69577"/>
                      <a:gd name="connsiteY2" fmla="*/ 3479 h 20873"/>
                      <a:gd name="connsiteX3" fmla="*/ 31310 w 69577"/>
                      <a:gd name="connsiteY3" fmla="*/ 0 h 20873"/>
                      <a:gd name="connsiteX4" fmla="*/ 38268 w 69577"/>
                      <a:gd name="connsiteY4" fmla="*/ 0 h 20873"/>
                      <a:gd name="connsiteX5" fmla="*/ 45225 w 69577"/>
                      <a:gd name="connsiteY5" fmla="*/ 0 h 20873"/>
                      <a:gd name="connsiteX6" fmla="*/ 52183 w 69577"/>
                      <a:gd name="connsiteY6" fmla="*/ 3479 h 20873"/>
                      <a:gd name="connsiteX7" fmla="*/ 55662 w 69577"/>
                      <a:gd name="connsiteY7" fmla="*/ 3479 h 20873"/>
                      <a:gd name="connsiteX8" fmla="*/ 59141 w 69577"/>
                      <a:gd name="connsiteY8" fmla="*/ 3479 h 20873"/>
                      <a:gd name="connsiteX9" fmla="*/ 62620 w 69577"/>
                      <a:gd name="connsiteY9" fmla="*/ 6958 h 20873"/>
                      <a:gd name="connsiteX10" fmla="*/ 66099 w 69577"/>
                      <a:gd name="connsiteY10" fmla="*/ 10437 h 20873"/>
                      <a:gd name="connsiteX11" fmla="*/ 69578 w 69577"/>
                      <a:gd name="connsiteY11" fmla="*/ 13916 h 20873"/>
                      <a:gd name="connsiteX12" fmla="*/ 66099 w 69577"/>
                      <a:gd name="connsiteY12" fmla="*/ 13916 h 20873"/>
                      <a:gd name="connsiteX13" fmla="*/ 62620 w 69577"/>
                      <a:gd name="connsiteY13" fmla="*/ 13916 h 20873"/>
                      <a:gd name="connsiteX14" fmla="*/ 59141 w 69577"/>
                      <a:gd name="connsiteY14" fmla="*/ 13916 h 20873"/>
                      <a:gd name="connsiteX15" fmla="*/ 55662 w 69577"/>
                      <a:gd name="connsiteY15" fmla="*/ 13916 h 20873"/>
                      <a:gd name="connsiteX16" fmla="*/ 52183 w 69577"/>
                      <a:gd name="connsiteY16" fmla="*/ 13916 h 20873"/>
                      <a:gd name="connsiteX17" fmla="*/ 45225 w 69577"/>
                      <a:gd name="connsiteY17" fmla="*/ 13916 h 20873"/>
                      <a:gd name="connsiteX18" fmla="*/ 41746 w 69577"/>
                      <a:gd name="connsiteY18" fmla="*/ 13916 h 20873"/>
                      <a:gd name="connsiteX19" fmla="*/ 38268 w 69577"/>
                      <a:gd name="connsiteY19" fmla="*/ 13916 h 20873"/>
                      <a:gd name="connsiteX20" fmla="*/ 31310 w 69577"/>
                      <a:gd name="connsiteY20" fmla="*/ 13916 h 20873"/>
                      <a:gd name="connsiteX21" fmla="*/ 24352 w 69577"/>
                      <a:gd name="connsiteY21" fmla="*/ 13916 h 20873"/>
                      <a:gd name="connsiteX22" fmla="*/ 17394 w 69577"/>
                      <a:gd name="connsiteY22" fmla="*/ 17394 h 20873"/>
                      <a:gd name="connsiteX23" fmla="*/ 6958 w 69577"/>
                      <a:gd name="connsiteY23" fmla="*/ 20873 h 20873"/>
                      <a:gd name="connsiteX24" fmla="*/ 0 w 69577"/>
                      <a:gd name="connsiteY24" fmla="*/ 20873 h 20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9577" h="20873">
                        <a:moveTo>
                          <a:pt x="0" y="20873"/>
                        </a:moveTo>
                        <a:cubicBezTo>
                          <a:pt x="0" y="20873"/>
                          <a:pt x="3479" y="17394"/>
                          <a:pt x="6958" y="10437"/>
                        </a:cubicBezTo>
                        <a:cubicBezTo>
                          <a:pt x="10437" y="6958"/>
                          <a:pt x="13916" y="6958"/>
                          <a:pt x="17394" y="3479"/>
                        </a:cubicBezTo>
                        <a:cubicBezTo>
                          <a:pt x="20873" y="0"/>
                          <a:pt x="27831" y="0"/>
                          <a:pt x="31310" y="0"/>
                        </a:cubicBezTo>
                        <a:cubicBezTo>
                          <a:pt x="34789" y="0"/>
                          <a:pt x="34789" y="0"/>
                          <a:pt x="38268" y="0"/>
                        </a:cubicBezTo>
                        <a:cubicBezTo>
                          <a:pt x="41746" y="0"/>
                          <a:pt x="41746" y="0"/>
                          <a:pt x="45225" y="0"/>
                        </a:cubicBezTo>
                        <a:cubicBezTo>
                          <a:pt x="48704" y="0"/>
                          <a:pt x="48704" y="0"/>
                          <a:pt x="52183" y="3479"/>
                        </a:cubicBezTo>
                        <a:cubicBezTo>
                          <a:pt x="52183" y="3479"/>
                          <a:pt x="55662" y="3479"/>
                          <a:pt x="55662" y="3479"/>
                        </a:cubicBezTo>
                        <a:cubicBezTo>
                          <a:pt x="55662" y="3479"/>
                          <a:pt x="55662" y="3479"/>
                          <a:pt x="59141" y="3479"/>
                        </a:cubicBezTo>
                        <a:cubicBezTo>
                          <a:pt x="59141" y="3479"/>
                          <a:pt x="62620" y="6958"/>
                          <a:pt x="62620" y="6958"/>
                        </a:cubicBezTo>
                        <a:cubicBezTo>
                          <a:pt x="62620" y="6958"/>
                          <a:pt x="66099" y="10437"/>
                          <a:pt x="66099" y="10437"/>
                        </a:cubicBezTo>
                        <a:cubicBezTo>
                          <a:pt x="66099" y="10437"/>
                          <a:pt x="69578" y="13916"/>
                          <a:pt x="69578" y="13916"/>
                        </a:cubicBezTo>
                        <a:cubicBezTo>
                          <a:pt x="69578" y="13916"/>
                          <a:pt x="69578" y="13916"/>
                          <a:pt x="66099" y="13916"/>
                        </a:cubicBezTo>
                        <a:cubicBezTo>
                          <a:pt x="66099" y="13916"/>
                          <a:pt x="62620" y="13916"/>
                          <a:pt x="62620" y="13916"/>
                        </a:cubicBezTo>
                        <a:cubicBezTo>
                          <a:pt x="62620" y="13916"/>
                          <a:pt x="59141" y="13916"/>
                          <a:pt x="59141" y="13916"/>
                        </a:cubicBezTo>
                        <a:cubicBezTo>
                          <a:pt x="59141" y="13916"/>
                          <a:pt x="59141" y="13916"/>
                          <a:pt x="55662" y="13916"/>
                        </a:cubicBezTo>
                        <a:cubicBezTo>
                          <a:pt x="55662" y="13916"/>
                          <a:pt x="52183" y="13916"/>
                          <a:pt x="52183" y="13916"/>
                        </a:cubicBezTo>
                        <a:cubicBezTo>
                          <a:pt x="48704" y="13916"/>
                          <a:pt x="48704" y="13916"/>
                          <a:pt x="45225" y="13916"/>
                        </a:cubicBezTo>
                        <a:cubicBezTo>
                          <a:pt x="45225" y="13916"/>
                          <a:pt x="41746" y="13916"/>
                          <a:pt x="41746" y="13916"/>
                        </a:cubicBezTo>
                        <a:cubicBezTo>
                          <a:pt x="41746" y="13916"/>
                          <a:pt x="38268" y="13916"/>
                          <a:pt x="38268" y="13916"/>
                        </a:cubicBezTo>
                        <a:cubicBezTo>
                          <a:pt x="34789" y="13916"/>
                          <a:pt x="34789" y="13916"/>
                          <a:pt x="31310" y="13916"/>
                        </a:cubicBezTo>
                        <a:cubicBezTo>
                          <a:pt x="27831" y="13916"/>
                          <a:pt x="27831" y="13916"/>
                          <a:pt x="24352" y="13916"/>
                        </a:cubicBezTo>
                        <a:cubicBezTo>
                          <a:pt x="20873" y="13916"/>
                          <a:pt x="20873" y="13916"/>
                          <a:pt x="17394" y="17394"/>
                        </a:cubicBezTo>
                        <a:cubicBezTo>
                          <a:pt x="13916" y="17394"/>
                          <a:pt x="10437" y="20873"/>
                          <a:pt x="6958" y="20873"/>
                        </a:cubicBezTo>
                        <a:cubicBezTo>
                          <a:pt x="3479" y="17394"/>
                          <a:pt x="0" y="20873"/>
                          <a:pt x="0" y="20873"/>
                        </a:cubicBezTo>
                        <a:close/>
                      </a:path>
                    </a:pathLst>
                  </a:custGeom>
                  <a:solidFill>
                    <a:srgbClr val="DC6814"/>
                  </a:solidFill>
                  <a:ln w="34755" cap="flat">
                    <a:noFill/>
                    <a:prstDash val="solid"/>
                    <a:miter/>
                  </a:ln>
                </p:spPr>
                <p:txBody>
                  <a:bodyPr rtlCol="0" anchor="ctr"/>
                  <a:lstStyle/>
                  <a:p>
                    <a:endParaRPr lang="en-US"/>
                  </a:p>
                </p:txBody>
              </p:sp>
              <p:sp>
                <p:nvSpPr>
                  <p:cNvPr id="1226" name="Freeform: Shape 1225">
                    <a:extLst>
                      <a:ext uri="{FF2B5EF4-FFF2-40B4-BE49-F238E27FC236}">
                        <a16:creationId xmlns:a16="http://schemas.microsoft.com/office/drawing/2014/main" xmlns="" id="{590E8D78-E2C2-48C0-AFD7-9B0C2C502142}"/>
                      </a:ext>
                    </a:extLst>
                  </p:cNvPr>
                  <p:cNvSpPr/>
                  <p:nvPr/>
                </p:nvSpPr>
                <p:spPr>
                  <a:xfrm>
                    <a:off x="4329866" y="8000472"/>
                    <a:ext cx="104904" cy="39173"/>
                  </a:xfrm>
                  <a:custGeom>
                    <a:avLst/>
                    <a:gdLst>
                      <a:gd name="connsiteX0" fmla="*/ 84031 w 104904"/>
                      <a:gd name="connsiteY0" fmla="*/ 11343 h 39173"/>
                      <a:gd name="connsiteX1" fmla="*/ 14454 w 104904"/>
                      <a:gd name="connsiteY1" fmla="*/ 18300 h 39173"/>
                      <a:gd name="connsiteX2" fmla="*/ 4017 w 104904"/>
                      <a:gd name="connsiteY2" fmla="*/ 14822 h 39173"/>
                      <a:gd name="connsiteX3" fmla="*/ 4017 w 104904"/>
                      <a:gd name="connsiteY3" fmla="*/ 14822 h 39173"/>
                      <a:gd name="connsiteX4" fmla="*/ 4017 w 104904"/>
                      <a:gd name="connsiteY4" fmla="*/ 39174 h 39173"/>
                      <a:gd name="connsiteX5" fmla="*/ 104904 w 104904"/>
                      <a:gd name="connsiteY5" fmla="*/ 39174 h 39173"/>
                      <a:gd name="connsiteX6" fmla="*/ 104904 w 104904"/>
                      <a:gd name="connsiteY6" fmla="*/ 18300 h 39173"/>
                      <a:gd name="connsiteX7" fmla="*/ 84031 w 104904"/>
                      <a:gd name="connsiteY7" fmla="*/ 11343 h 39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904" h="39173">
                        <a:moveTo>
                          <a:pt x="84031" y="11343"/>
                        </a:moveTo>
                        <a:cubicBezTo>
                          <a:pt x="52721" y="-13009"/>
                          <a:pt x="28369" y="7864"/>
                          <a:pt x="14454" y="18300"/>
                        </a:cubicBezTo>
                        <a:cubicBezTo>
                          <a:pt x="538" y="28737"/>
                          <a:pt x="4017" y="14822"/>
                          <a:pt x="4017" y="14822"/>
                        </a:cubicBezTo>
                        <a:lnTo>
                          <a:pt x="4017" y="14822"/>
                        </a:lnTo>
                        <a:cubicBezTo>
                          <a:pt x="538" y="25258"/>
                          <a:pt x="-2941" y="35695"/>
                          <a:pt x="4017" y="39174"/>
                        </a:cubicBezTo>
                        <a:cubicBezTo>
                          <a:pt x="4017" y="39174"/>
                          <a:pt x="52721" y="-26925"/>
                          <a:pt x="104904" y="39174"/>
                        </a:cubicBezTo>
                        <a:cubicBezTo>
                          <a:pt x="104904" y="39174"/>
                          <a:pt x="104904" y="28737"/>
                          <a:pt x="104904" y="18300"/>
                        </a:cubicBezTo>
                        <a:cubicBezTo>
                          <a:pt x="97947" y="18300"/>
                          <a:pt x="90989" y="18300"/>
                          <a:pt x="84031" y="11343"/>
                        </a:cubicBezTo>
                        <a:close/>
                      </a:path>
                    </a:pathLst>
                  </a:custGeom>
                  <a:solidFill>
                    <a:srgbClr val="DC6814"/>
                  </a:solidFill>
                  <a:ln w="34755" cap="flat">
                    <a:noFill/>
                    <a:prstDash val="solid"/>
                    <a:miter/>
                  </a:ln>
                </p:spPr>
                <p:txBody>
                  <a:bodyPr rtlCol="0" anchor="ctr"/>
                  <a:lstStyle/>
                  <a:p>
                    <a:endParaRPr lang="en-US"/>
                  </a:p>
                </p:txBody>
              </p:sp>
              <p:grpSp>
                <p:nvGrpSpPr>
                  <p:cNvPr id="1227" name="Graphic 30">
                    <a:extLst>
                      <a:ext uri="{FF2B5EF4-FFF2-40B4-BE49-F238E27FC236}">
                        <a16:creationId xmlns:a16="http://schemas.microsoft.com/office/drawing/2014/main" xmlns="" id="{F36D6A8A-BC15-4A05-B45D-85B98DC17361}"/>
                      </a:ext>
                    </a:extLst>
                  </p:cNvPr>
                  <p:cNvGrpSpPr/>
                  <p:nvPr/>
                </p:nvGrpSpPr>
                <p:grpSpPr>
                  <a:xfrm>
                    <a:off x="4434705" y="8224027"/>
                    <a:ext cx="261445" cy="138737"/>
                    <a:chOff x="4434705" y="8224027"/>
                    <a:chExt cx="261445" cy="138737"/>
                  </a:xfrm>
                </p:grpSpPr>
                <p:sp>
                  <p:nvSpPr>
                    <p:cNvPr id="1228" name="Freeform: Shape 1227">
                      <a:extLst>
                        <a:ext uri="{FF2B5EF4-FFF2-40B4-BE49-F238E27FC236}">
                          <a16:creationId xmlns:a16="http://schemas.microsoft.com/office/drawing/2014/main" xmlns="" id="{A76F7149-36D3-43E9-82FA-FEE57B65D3C1}"/>
                        </a:ext>
                      </a:extLst>
                    </p:cNvPr>
                    <p:cNvSpPr/>
                    <p:nvPr/>
                  </p:nvSpPr>
                  <p:spPr>
                    <a:xfrm>
                      <a:off x="4434705" y="8227505"/>
                      <a:ext cx="261445" cy="135258"/>
                    </a:xfrm>
                    <a:custGeom>
                      <a:avLst/>
                      <a:gdLst>
                        <a:gd name="connsiteX0" fmla="*/ 20939 w 261445"/>
                        <a:gd name="connsiteY0" fmla="*/ 48704 h 135258"/>
                        <a:gd name="connsiteX1" fmla="*/ 48770 w 261445"/>
                        <a:gd name="connsiteY1" fmla="*/ 80014 h 135258"/>
                        <a:gd name="connsiteX2" fmla="*/ 247066 w 261445"/>
                        <a:gd name="connsiteY2" fmla="*/ 0 h 135258"/>
                        <a:gd name="connsiteX3" fmla="*/ 247066 w 261445"/>
                        <a:gd name="connsiteY3" fmla="*/ 41747 h 135258"/>
                        <a:gd name="connsiteX4" fmla="*/ 142700 w 261445"/>
                        <a:gd name="connsiteY4" fmla="*/ 132197 h 135258"/>
                        <a:gd name="connsiteX5" fmla="*/ 31375 w 261445"/>
                        <a:gd name="connsiteY5" fmla="*/ 97408 h 135258"/>
                        <a:gd name="connsiteX6" fmla="*/ 20939 w 261445"/>
                        <a:gd name="connsiteY6" fmla="*/ 48704 h 135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445" h="135258">
                          <a:moveTo>
                            <a:pt x="20939" y="48704"/>
                          </a:moveTo>
                          <a:cubicBezTo>
                            <a:pt x="20939" y="48704"/>
                            <a:pt x="3545" y="80014"/>
                            <a:pt x="48770" y="80014"/>
                          </a:cubicBezTo>
                          <a:cubicBezTo>
                            <a:pt x="93995" y="80014"/>
                            <a:pt x="243587" y="52183"/>
                            <a:pt x="247066" y="0"/>
                          </a:cubicBezTo>
                          <a:cubicBezTo>
                            <a:pt x="267939" y="6958"/>
                            <a:pt x="264460" y="31310"/>
                            <a:pt x="247066" y="41747"/>
                          </a:cubicBezTo>
                          <a:cubicBezTo>
                            <a:pt x="236629" y="97408"/>
                            <a:pt x="222713" y="121761"/>
                            <a:pt x="142700" y="132197"/>
                          </a:cubicBezTo>
                          <a:cubicBezTo>
                            <a:pt x="62685" y="142634"/>
                            <a:pt x="52249" y="125240"/>
                            <a:pt x="31375" y="97408"/>
                          </a:cubicBezTo>
                          <a:cubicBezTo>
                            <a:pt x="-10371" y="93930"/>
                            <a:pt x="-6892" y="69578"/>
                            <a:pt x="20939" y="48704"/>
                          </a:cubicBezTo>
                          <a:close/>
                        </a:path>
                      </a:pathLst>
                    </a:custGeom>
                    <a:solidFill>
                      <a:srgbClr val="FBD0B4"/>
                    </a:solidFill>
                    <a:ln w="34755" cap="flat">
                      <a:noFill/>
                      <a:prstDash val="solid"/>
                      <a:miter/>
                    </a:ln>
                  </p:spPr>
                  <p:txBody>
                    <a:bodyPr rtlCol="0" anchor="ctr"/>
                    <a:lstStyle/>
                    <a:p>
                      <a:endParaRPr lang="en-US"/>
                    </a:p>
                  </p:txBody>
                </p:sp>
                <p:grpSp>
                  <p:nvGrpSpPr>
                    <p:cNvPr id="1229" name="Graphic 30">
                      <a:extLst>
                        <a:ext uri="{FF2B5EF4-FFF2-40B4-BE49-F238E27FC236}">
                          <a16:creationId xmlns:a16="http://schemas.microsoft.com/office/drawing/2014/main" xmlns="" id="{296B90C8-0DA9-42E1-AF67-87CEA5D376E3}"/>
                        </a:ext>
                      </a:extLst>
                    </p:cNvPr>
                    <p:cNvGrpSpPr/>
                    <p:nvPr/>
                  </p:nvGrpSpPr>
                  <p:grpSpPr>
                    <a:xfrm>
                      <a:off x="4466080" y="8251858"/>
                      <a:ext cx="219169" cy="100887"/>
                      <a:chOff x="4466080" y="8251858"/>
                      <a:chExt cx="219169" cy="100887"/>
                    </a:xfrm>
                  </p:grpSpPr>
                  <p:sp>
                    <p:nvSpPr>
                      <p:cNvPr id="1230" name="Freeform: Shape 1229">
                        <a:extLst>
                          <a:ext uri="{FF2B5EF4-FFF2-40B4-BE49-F238E27FC236}">
                            <a16:creationId xmlns:a16="http://schemas.microsoft.com/office/drawing/2014/main" xmlns="" id="{04A4CDC5-C3FB-45A5-AB43-EEC55DE87771}"/>
                          </a:ext>
                        </a:extLst>
                      </p:cNvPr>
                      <p:cNvSpPr/>
                      <p:nvPr/>
                    </p:nvSpPr>
                    <p:spPr>
                      <a:xfrm>
                        <a:off x="4466080" y="8258815"/>
                        <a:ext cx="205253" cy="90832"/>
                      </a:xfrm>
                      <a:custGeom>
                        <a:avLst/>
                        <a:gdLst>
                          <a:gd name="connsiteX0" fmla="*/ 0 w 205253"/>
                          <a:gd name="connsiteY0" fmla="*/ 52183 h 90832"/>
                          <a:gd name="connsiteX1" fmla="*/ 205254 w 205253"/>
                          <a:gd name="connsiteY1" fmla="*/ 0 h 90832"/>
                          <a:gd name="connsiteX2" fmla="*/ 114803 w 205253"/>
                          <a:gd name="connsiteY2" fmla="*/ 86972 h 90832"/>
                          <a:gd name="connsiteX3" fmla="*/ 0 w 205253"/>
                          <a:gd name="connsiteY3" fmla="*/ 52183 h 90832"/>
                        </a:gdLst>
                        <a:ahLst/>
                        <a:cxnLst>
                          <a:cxn ang="0">
                            <a:pos x="connsiteX0" y="connsiteY0"/>
                          </a:cxn>
                          <a:cxn ang="0">
                            <a:pos x="connsiteX1" y="connsiteY1"/>
                          </a:cxn>
                          <a:cxn ang="0">
                            <a:pos x="connsiteX2" y="connsiteY2"/>
                          </a:cxn>
                          <a:cxn ang="0">
                            <a:pos x="connsiteX3" y="connsiteY3"/>
                          </a:cxn>
                        </a:cxnLst>
                        <a:rect l="l" t="t" r="r" b="b"/>
                        <a:pathLst>
                          <a:path w="205253" h="90832">
                            <a:moveTo>
                              <a:pt x="0" y="52183"/>
                            </a:moveTo>
                            <a:cubicBezTo>
                              <a:pt x="0" y="52183"/>
                              <a:pt x="104366" y="59141"/>
                              <a:pt x="205254" y="0"/>
                            </a:cubicBezTo>
                            <a:cubicBezTo>
                              <a:pt x="201775" y="48704"/>
                              <a:pt x="194817" y="73056"/>
                              <a:pt x="114803" y="86972"/>
                            </a:cubicBezTo>
                            <a:cubicBezTo>
                              <a:pt x="38268" y="97408"/>
                              <a:pt x="34789" y="86972"/>
                              <a:pt x="0" y="52183"/>
                            </a:cubicBezTo>
                            <a:close/>
                          </a:path>
                        </a:pathLst>
                      </a:custGeom>
                      <a:solidFill>
                        <a:srgbClr val="FDF6EC"/>
                      </a:solidFill>
                      <a:ln w="34755" cap="flat">
                        <a:noFill/>
                        <a:prstDash val="solid"/>
                        <a:miter/>
                      </a:ln>
                    </p:spPr>
                    <p:txBody>
                      <a:bodyPr rtlCol="0" anchor="ctr"/>
                      <a:lstStyle/>
                      <a:p>
                        <a:endParaRPr lang="en-US"/>
                      </a:p>
                    </p:txBody>
                  </p:sp>
                  <p:sp>
                    <p:nvSpPr>
                      <p:cNvPr id="1231" name="Freeform: Shape 1230">
                        <a:extLst>
                          <a:ext uri="{FF2B5EF4-FFF2-40B4-BE49-F238E27FC236}">
                            <a16:creationId xmlns:a16="http://schemas.microsoft.com/office/drawing/2014/main" xmlns="" id="{9170ABF6-110D-412D-BBCD-C4FDE005CA77}"/>
                          </a:ext>
                        </a:extLst>
                      </p:cNvPr>
                      <p:cNvSpPr/>
                      <p:nvPr/>
                    </p:nvSpPr>
                    <p:spPr>
                      <a:xfrm>
                        <a:off x="4466080" y="8251858"/>
                        <a:ext cx="219169" cy="100887"/>
                      </a:xfrm>
                      <a:custGeom>
                        <a:avLst/>
                        <a:gdLst>
                          <a:gd name="connsiteX0" fmla="*/ 0 w 219169"/>
                          <a:gd name="connsiteY0" fmla="*/ 59141 h 100887"/>
                          <a:gd name="connsiteX1" fmla="*/ 27831 w 219169"/>
                          <a:gd name="connsiteY1" fmla="*/ 59141 h 100887"/>
                          <a:gd name="connsiteX2" fmla="*/ 55662 w 219169"/>
                          <a:gd name="connsiteY2" fmla="*/ 55662 h 100887"/>
                          <a:gd name="connsiteX3" fmla="*/ 83493 w 219169"/>
                          <a:gd name="connsiteY3" fmla="*/ 52183 h 100887"/>
                          <a:gd name="connsiteX4" fmla="*/ 97409 w 219169"/>
                          <a:gd name="connsiteY4" fmla="*/ 48704 h 100887"/>
                          <a:gd name="connsiteX5" fmla="*/ 111324 w 219169"/>
                          <a:gd name="connsiteY5" fmla="*/ 45225 h 100887"/>
                          <a:gd name="connsiteX6" fmla="*/ 125239 w 219169"/>
                          <a:gd name="connsiteY6" fmla="*/ 41747 h 100887"/>
                          <a:gd name="connsiteX7" fmla="*/ 139155 w 219169"/>
                          <a:gd name="connsiteY7" fmla="*/ 38268 h 100887"/>
                          <a:gd name="connsiteX8" fmla="*/ 153071 w 219169"/>
                          <a:gd name="connsiteY8" fmla="*/ 34789 h 100887"/>
                          <a:gd name="connsiteX9" fmla="*/ 166986 w 219169"/>
                          <a:gd name="connsiteY9" fmla="*/ 31310 h 100887"/>
                          <a:gd name="connsiteX10" fmla="*/ 180902 w 219169"/>
                          <a:gd name="connsiteY10" fmla="*/ 24352 h 100887"/>
                          <a:gd name="connsiteX11" fmla="*/ 191338 w 219169"/>
                          <a:gd name="connsiteY11" fmla="*/ 17394 h 100887"/>
                          <a:gd name="connsiteX12" fmla="*/ 215690 w 219169"/>
                          <a:gd name="connsiteY12" fmla="*/ 3479 h 100887"/>
                          <a:gd name="connsiteX13" fmla="*/ 219169 w 219169"/>
                          <a:gd name="connsiteY13" fmla="*/ 0 h 100887"/>
                          <a:gd name="connsiteX14" fmla="*/ 219169 w 219169"/>
                          <a:gd name="connsiteY14" fmla="*/ 6958 h 100887"/>
                          <a:gd name="connsiteX15" fmla="*/ 215690 w 219169"/>
                          <a:gd name="connsiteY15" fmla="*/ 24352 h 100887"/>
                          <a:gd name="connsiteX16" fmla="*/ 212211 w 219169"/>
                          <a:gd name="connsiteY16" fmla="*/ 41747 h 100887"/>
                          <a:gd name="connsiteX17" fmla="*/ 205254 w 219169"/>
                          <a:gd name="connsiteY17" fmla="*/ 59141 h 100887"/>
                          <a:gd name="connsiteX18" fmla="*/ 194817 w 219169"/>
                          <a:gd name="connsiteY18" fmla="*/ 73056 h 100887"/>
                          <a:gd name="connsiteX19" fmla="*/ 187859 w 219169"/>
                          <a:gd name="connsiteY19" fmla="*/ 80014 h 100887"/>
                          <a:gd name="connsiteX20" fmla="*/ 180902 w 219169"/>
                          <a:gd name="connsiteY20" fmla="*/ 83493 h 100887"/>
                          <a:gd name="connsiteX21" fmla="*/ 173944 w 219169"/>
                          <a:gd name="connsiteY21" fmla="*/ 86972 h 100887"/>
                          <a:gd name="connsiteX22" fmla="*/ 166986 w 219169"/>
                          <a:gd name="connsiteY22" fmla="*/ 90451 h 100887"/>
                          <a:gd name="connsiteX23" fmla="*/ 149592 w 219169"/>
                          <a:gd name="connsiteY23" fmla="*/ 93930 h 100887"/>
                          <a:gd name="connsiteX24" fmla="*/ 132197 w 219169"/>
                          <a:gd name="connsiteY24" fmla="*/ 97408 h 100887"/>
                          <a:gd name="connsiteX25" fmla="*/ 97409 w 219169"/>
                          <a:gd name="connsiteY25" fmla="*/ 100887 h 100887"/>
                          <a:gd name="connsiteX26" fmla="*/ 62620 w 219169"/>
                          <a:gd name="connsiteY26" fmla="*/ 100887 h 100887"/>
                          <a:gd name="connsiteX27" fmla="*/ 45225 w 219169"/>
                          <a:gd name="connsiteY27" fmla="*/ 97408 h 100887"/>
                          <a:gd name="connsiteX28" fmla="*/ 31310 w 219169"/>
                          <a:gd name="connsiteY28" fmla="*/ 86972 h 100887"/>
                          <a:gd name="connsiteX29" fmla="*/ 0 w 219169"/>
                          <a:gd name="connsiteY29" fmla="*/ 59141 h 100887"/>
                          <a:gd name="connsiteX30" fmla="*/ 0 w 219169"/>
                          <a:gd name="connsiteY30" fmla="*/ 59141 h 100887"/>
                          <a:gd name="connsiteX31" fmla="*/ 10437 w 219169"/>
                          <a:gd name="connsiteY31" fmla="*/ 69578 h 100887"/>
                          <a:gd name="connsiteX32" fmla="*/ 24352 w 219169"/>
                          <a:gd name="connsiteY32" fmla="*/ 80014 h 100887"/>
                          <a:gd name="connsiteX33" fmla="*/ 38268 w 219169"/>
                          <a:gd name="connsiteY33" fmla="*/ 86972 h 100887"/>
                          <a:gd name="connsiteX34" fmla="*/ 55662 w 219169"/>
                          <a:gd name="connsiteY34" fmla="*/ 90451 h 100887"/>
                          <a:gd name="connsiteX35" fmla="*/ 86972 w 219169"/>
                          <a:gd name="connsiteY35" fmla="*/ 90451 h 100887"/>
                          <a:gd name="connsiteX36" fmla="*/ 118282 w 219169"/>
                          <a:gd name="connsiteY36" fmla="*/ 86972 h 100887"/>
                          <a:gd name="connsiteX37" fmla="*/ 135676 w 219169"/>
                          <a:gd name="connsiteY37" fmla="*/ 83493 h 100887"/>
                          <a:gd name="connsiteX38" fmla="*/ 153071 w 219169"/>
                          <a:gd name="connsiteY38" fmla="*/ 80014 h 100887"/>
                          <a:gd name="connsiteX39" fmla="*/ 160028 w 219169"/>
                          <a:gd name="connsiteY39" fmla="*/ 76535 h 100887"/>
                          <a:gd name="connsiteX40" fmla="*/ 166986 w 219169"/>
                          <a:gd name="connsiteY40" fmla="*/ 73056 h 100887"/>
                          <a:gd name="connsiteX41" fmla="*/ 173944 w 219169"/>
                          <a:gd name="connsiteY41" fmla="*/ 69578 h 100887"/>
                          <a:gd name="connsiteX42" fmla="*/ 180902 w 219169"/>
                          <a:gd name="connsiteY42" fmla="*/ 66099 h 100887"/>
                          <a:gd name="connsiteX43" fmla="*/ 191338 w 219169"/>
                          <a:gd name="connsiteY43" fmla="*/ 52183 h 100887"/>
                          <a:gd name="connsiteX44" fmla="*/ 198296 w 219169"/>
                          <a:gd name="connsiteY44" fmla="*/ 38268 h 100887"/>
                          <a:gd name="connsiteX45" fmla="*/ 201775 w 219169"/>
                          <a:gd name="connsiteY45" fmla="*/ 20873 h 100887"/>
                          <a:gd name="connsiteX46" fmla="*/ 205254 w 219169"/>
                          <a:gd name="connsiteY46" fmla="*/ 3479 h 100887"/>
                          <a:gd name="connsiteX47" fmla="*/ 208732 w 219169"/>
                          <a:gd name="connsiteY47" fmla="*/ 6958 h 100887"/>
                          <a:gd name="connsiteX48" fmla="*/ 184380 w 219169"/>
                          <a:gd name="connsiteY48" fmla="*/ 20873 h 100887"/>
                          <a:gd name="connsiteX49" fmla="*/ 170465 w 219169"/>
                          <a:gd name="connsiteY49" fmla="*/ 27831 h 100887"/>
                          <a:gd name="connsiteX50" fmla="*/ 156549 w 219169"/>
                          <a:gd name="connsiteY50" fmla="*/ 34789 h 100887"/>
                          <a:gd name="connsiteX51" fmla="*/ 142634 w 219169"/>
                          <a:gd name="connsiteY51" fmla="*/ 38268 h 100887"/>
                          <a:gd name="connsiteX52" fmla="*/ 128719 w 219169"/>
                          <a:gd name="connsiteY52" fmla="*/ 41747 h 100887"/>
                          <a:gd name="connsiteX53" fmla="*/ 114803 w 219169"/>
                          <a:gd name="connsiteY53" fmla="*/ 45225 h 100887"/>
                          <a:gd name="connsiteX54" fmla="*/ 100887 w 219169"/>
                          <a:gd name="connsiteY54" fmla="*/ 48704 h 100887"/>
                          <a:gd name="connsiteX55" fmla="*/ 86972 w 219169"/>
                          <a:gd name="connsiteY55" fmla="*/ 52183 h 100887"/>
                          <a:gd name="connsiteX56" fmla="*/ 73056 w 219169"/>
                          <a:gd name="connsiteY56" fmla="*/ 55662 h 100887"/>
                          <a:gd name="connsiteX57" fmla="*/ 59141 w 219169"/>
                          <a:gd name="connsiteY57" fmla="*/ 59141 h 100887"/>
                          <a:gd name="connsiteX58" fmla="*/ 45225 w 219169"/>
                          <a:gd name="connsiteY58" fmla="*/ 59141 h 100887"/>
                          <a:gd name="connsiteX59" fmla="*/ 0 w 219169"/>
                          <a:gd name="connsiteY59" fmla="*/ 59141 h 100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19169" h="100887">
                            <a:moveTo>
                              <a:pt x="0" y="59141"/>
                            </a:moveTo>
                            <a:cubicBezTo>
                              <a:pt x="10437" y="59141"/>
                              <a:pt x="17394" y="59141"/>
                              <a:pt x="27831" y="59141"/>
                            </a:cubicBezTo>
                            <a:cubicBezTo>
                              <a:pt x="38268" y="59141"/>
                              <a:pt x="45225" y="59141"/>
                              <a:pt x="55662" y="55662"/>
                            </a:cubicBezTo>
                            <a:cubicBezTo>
                              <a:pt x="66099" y="55662"/>
                              <a:pt x="73056" y="52183"/>
                              <a:pt x="83493" y="52183"/>
                            </a:cubicBezTo>
                            <a:lnTo>
                              <a:pt x="97409" y="48704"/>
                            </a:lnTo>
                            <a:cubicBezTo>
                              <a:pt x="100887" y="48704"/>
                              <a:pt x="104366" y="45225"/>
                              <a:pt x="111324" y="45225"/>
                            </a:cubicBezTo>
                            <a:cubicBezTo>
                              <a:pt x="114803" y="45225"/>
                              <a:pt x="118282" y="41747"/>
                              <a:pt x="125239" y="41747"/>
                            </a:cubicBezTo>
                            <a:cubicBezTo>
                              <a:pt x="128719" y="41747"/>
                              <a:pt x="132197" y="38268"/>
                              <a:pt x="139155" y="38268"/>
                            </a:cubicBezTo>
                            <a:lnTo>
                              <a:pt x="153071" y="34789"/>
                            </a:lnTo>
                            <a:cubicBezTo>
                              <a:pt x="156549" y="34789"/>
                              <a:pt x="160028" y="31310"/>
                              <a:pt x="166986" y="31310"/>
                            </a:cubicBezTo>
                            <a:cubicBezTo>
                              <a:pt x="170465" y="27831"/>
                              <a:pt x="173944" y="27831"/>
                              <a:pt x="180902" y="24352"/>
                            </a:cubicBezTo>
                            <a:lnTo>
                              <a:pt x="191338" y="17394"/>
                            </a:lnTo>
                            <a:cubicBezTo>
                              <a:pt x="198296" y="13916"/>
                              <a:pt x="205254" y="10437"/>
                              <a:pt x="215690" y="3479"/>
                            </a:cubicBezTo>
                            <a:lnTo>
                              <a:pt x="219169" y="0"/>
                            </a:lnTo>
                            <a:lnTo>
                              <a:pt x="219169" y="6958"/>
                            </a:lnTo>
                            <a:cubicBezTo>
                              <a:pt x="219169" y="13916"/>
                              <a:pt x="219169" y="17394"/>
                              <a:pt x="215690" y="24352"/>
                            </a:cubicBezTo>
                            <a:cubicBezTo>
                              <a:pt x="215690" y="31310"/>
                              <a:pt x="212211" y="34789"/>
                              <a:pt x="212211" y="41747"/>
                            </a:cubicBezTo>
                            <a:cubicBezTo>
                              <a:pt x="208732" y="48704"/>
                              <a:pt x="208732" y="52183"/>
                              <a:pt x="205254" y="59141"/>
                            </a:cubicBezTo>
                            <a:cubicBezTo>
                              <a:pt x="201775" y="62620"/>
                              <a:pt x="198296" y="69578"/>
                              <a:pt x="194817" y="73056"/>
                            </a:cubicBezTo>
                            <a:cubicBezTo>
                              <a:pt x="191338" y="76535"/>
                              <a:pt x="191338" y="76535"/>
                              <a:pt x="187859" y="80014"/>
                            </a:cubicBezTo>
                            <a:lnTo>
                              <a:pt x="180902" y="83493"/>
                            </a:lnTo>
                            <a:lnTo>
                              <a:pt x="173944" y="86972"/>
                            </a:lnTo>
                            <a:cubicBezTo>
                              <a:pt x="170465" y="86972"/>
                              <a:pt x="166986" y="90451"/>
                              <a:pt x="166986" y="90451"/>
                            </a:cubicBezTo>
                            <a:cubicBezTo>
                              <a:pt x="160028" y="93930"/>
                              <a:pt x="156549" y="93930"/>
                              <a:pt x="149592" y="93930"/>
                            </a:cubicBezTo>
                            <a:cubicBezTo>
                              <a:pt x="142634" y="93930"/>
                              <a:pt x="139155" y="97408"/>
                              <a:pt x="132197" y="97408"/>
                            </a:cubicBezTo>
                            <a:cubicBezTo>
                              <a:pt x="121761" y="100887"/>
                              <a:pt x="111324" y="100887"/>
                              <a:pt x="97409" y="100887"/>
                            </a:cubicBezTo>
                            <a:cubicBezTo>
                              <a:pt x="86972" y="100887"/>
                              <a:pt x="76535" y="100887"/>
                              <a:pt x="62620" y="100887"/>
                            </a:cubicBezTo>
                            <a:cubicBezTo>
                              <a:pt x="55662" y="100887"/>
                              <a:pt x="52183" y="97408"/>
                              <a:pt x="45225" y="97408"/>
                            </a:cubicBezTo>
                            <a:cubicBezTo>
                              <a:pt x="38268" y="93930"/>
                              <a:pt x="34789" y="90451"/>
                              <a:pt x="31310" y="86972"/>
                            </a:cubicBezTo>
                            <a:cubicBezTo>
                              <a:pt x="17394" y="76535"/>
                              <a:pt x="10437" y="69578"/>
                              <a:pt x="0" y="59141"/>
                            </a:cubicBezTo>
                            <a:close/>
                            <a:moveTo>
                              <a:pt x="0" y="59141"/>
                            </a:moveTo>
                            <a:lnTo>
                              <a:pt x="10437" y="69578"/>
                            </a:lnTo>
                            <a:cubicBezTo>
                              <a:pt x="13916" y="73056"/>
                              <a:pt x="17394" y="76535"/>
                              <a:pt x="24352" y="80014"/>
                            </a:cubicBezTo>
                            <a:cubicBezTo>
                              <a:pt x="27831" y="83493"/>
                              <a:pt x="34789" y="86972"/>
                              <a:pt x="38268" y="86972"/>
                            </a:cubicBezTo>
                            <a:cubicBezTo>
                              <a:pt x="41747" y="90451"/>
                              <a:pt x="48704" y="90451"/>
                              <a:pt x="55662" y="90451"/>
                            </a:cubicBezTo>
                            <a:cubicBezTo>
                              <a:pt x="66099" y="90451"/>
                              <a:pt x="76535" y="90451"/>
                              <a:pt x="86972" y="90451"/>
                            </a:cubicBezTo>
                            <a:cubicBezTo>
                              <a:pt x="97409" y="90451"/>
                              <a:pt x="107845" y="86972"/>
                              <a:pt x="118282" y="86972"/>
                            </a:cubicBezTo>
                            <a:cubicBezTo>
                              <a:pt x="125239" y="86972"/>
                              <a:pt x="128719" y="83493"/>
                              <a:pt x="135676" y="83493"/>
                            </a:cubicBezTo>
                            <a:cubicBezTo>
                              <a:pt x="142634" y="83493"/>
                              <a:pt x="146113" y="80014"/>
                              <a:pt x="153071" y="80014"/>
                            </a:cubicBezTo>
                            <a:cubicBezTo>
                              <a:pt x="156549" y="80014"/>
                              <a:pt x="160028" y="76535"/>
                              <a:pt x="160028" y="76535"/>
                            </a:cubicBezTo>
                            <a:lnTo>
                              <a:pt x="166986" y="73056"/>
                            </a:lnTo>
                            <a:lnTo>
                              <a:pt x="173944" y="69578"/>
                            </a:lnTo>
                            <a:cubicBezTo>
                              <a:pt x="177423" y="69578"/>
                              <a:pt x="177423" y="66099"/>
                              <a:pt x="180902" y="66099"/>
                            </a:cubicBezTo>
                            <a:cubicBezTo>
                              <a:pt x="184380" y="62620"/>
                              <a:pt x="187859" y="59141"/>
                              <a:pt x="191338" y="52183"/>
                            </a:cubicBezTo>
                            <a:cubicBezTo>
                              <a:pt x="194817" y="48704"/>
                              <a:pt x="194817" y="41747"/>
                              <a:pt x="198296" y="38268"/>
                            </a:cubicBezTo>
                            <a:cubicBezTo>
                              <a:pt x="198296" y="34789"/>
                              <a:pt x="201775" y="27831"/>
                              <a:pt x="201775" y="20873"/>
                            </a:cubicBezTo>
                            <a:cubicBezTo>
                              <a:pt x="201775" y="13916"/>
                              <a:pt x="201775" y="10437"/>
                              <a:pt x="205254" y="3479"/>
                            </a:cubicBezTo>
                            <a:lnTo>
                              <a:pt x="208732" y="6958"/>
                            </a:lnTo>
                            <a:cubicBezTo>
                              <a:pt x="201775" y="10437"/>
                              <a:pt x="194817" y="17394"/>
                              <a:pt x="184380" y="20873"/>
                            </a:cubicBezTo>
                            <a:lnTo>
                              <a:pt x="170465" y="27831"/>
                            </a:lnTo>
                            <a:cubicBezTo>
                              <a:pt x="166986" y="31310"/>
                              <a:pt x="163507" y="31310"/>
                              <a:pt x="156549" y="34789"/>
                            </a:cubicBezTo>
                            <a:cubicBezTo>
                              <a:pt x="153071" y="34789"/>
                              <a:pt x="149592" y="38268"/>
                              <a:pt x="142634" y="38268"/>
                            </a:cubicBezTo>
                            <a:lnTo>
                              <a:pt x="128719" y="41747"/>
                            </a:lnTo>
                            <a:cubicBezTo>
                              <a:pt x="125239" y="41747"/>
                              <a:pt x="121761" y="45225"/>
                              <a:pt x="114803" y="45225"/>
                            </a:cubicBezTo>
                            <a:cubicBezTo>
                              <a:pt x="111324" y="45225"/>
                              <a:pt x="104366" y="48704"/>
                              <a:pt x="100887" y="48704"/>
                            </a:cubicBezTo>
                            <a:cubicBezTo>
                              <a:pt x="97409" y="48704"/>
                              <a:pt x="90451" y="52183"/>
                              <a:pt x="86972" y="52183"/>
                            </a:cubicBezTo>
                            <a:lnTo>
                              <a:pt x="73056" y="55662"/>
                            </a:lnTo>
                            <a:lnTo>
                              <a:pt x="59141" y="59141"/>
                            </a:lnTo>
                            <a:cubicBezTo>
                              <a:pt x="55662" y="59141"/>
                              <a:pt x="48704" y="59141"/>
                              <a:pt x="45225" y="59141"/>
                            </a:cubicBezTo>
                            <a:cubicBezTo>
                              <a:pt x="38268" y="59141"/>
                              <a:pt x="17394" y="62620"/>
                              <a:pt x="0" y="59141"/>
                            </a:cubicBezTo>
                            <a:close/>
                          </a:path>
                        </a:pathLst>
                      </a:custGeom>
                      <a:solidFill>
                        <a:srgbClr val="9B4F13"/>
                      </a:solidFill>
                      <a:ln w="34755" cap="flat">
                        <a:noFill/>
                        <a:prstDash val="solid"/>
                        <a:miter/>
                      </a:ln>
                    </p:spPr>
                    <p:txBody>
                      <a:bodyPr rtlCol="0" anchor="ctr"/>
                      <a:lstStyle/>
                      <a:p>
                        <a:endParaRPr lang="en-US"/>
                      </a:p>
                    </p:txBody>
                  </p:sp>
                </p:grpSp>
                <p:grpSp>
                  <p:nvGrpSpPr>
                    <p:cNvPr id="1232" name="Graphic 30">
                      <a:extLst>
                        <a:ext uri="{FF2B5EF4-FFF2-40B4-BE49-F238E27FC236}">
                          <a16:creationId xmlns:a16="http://schemas.microsoft.com/office/drawing/2014/main" xmlns="" id="{36980AEA-E52B-46B0-8FF1-C69575399AA1}"/>
                        </a:ext>
                      </a:extLst>
                    </p:cNvPr>
                    <p:cNvGrpSpPr/>
                    <p:nvPr/>
                  </p:nvGrpSpPr>
                  <p:grpSpPr>
                    <a:xfrm>
                      <a:off x="4438249" y="8224027"/>
                      <a:ext cx="247000" cy="103172"/>
                      <a:chOff x="4438249" y="8224027"/>
                      <a:chExt cx="247000" cy="103172"/>
                    </a:xfrm>
                  </p:grpSpPr>
                  <p:sp>
                    <p:nvSpPr>
                      <p:cNvPr id="1233" name="Freeform: Shape 1232">
                        <a:extLst>
                          <a:ext uri="{FF2B5EF4-FFF2-40B4-BE49-F238E27FC236}">
                            <a16:creationId xmlns:a16="http://schemas.microsoft.com/office/drawing/2014/main" xmlns="" id="{C1FEF7F8-6212-4E26-9E84-13B5BEF2FC90}"/>
                          </a:ext>
                        </a:extLst>
                      </p:cNvPr>
                      <p:cNvSpPr/>
                      <p:nvPr/>
                    </p:nvSpPr>
                    <p:spPr>
                      <a:xfrm>
                        <a:off x="4504348" y="8290125"/>
                        <a:ext cx="153070" cy="37073"/>
                      </a:xfrm>
                      <a:custGeom>
                        <a:avLst/>
                        <a:gdLst>
                          <a:gd name="connsiteX0" fmla="*/ 0 w 153070"/>
                          <a:gd name="connsiteY0" fmla="*/ 34789 h 37073"/>
                          <a:gd name="connsiteX1" fmla="*/ 0 w 153070"/>
                          <a:gd name="connsiteY1" fmla="*/ 34789 h 37073"/>
                          <a:gd name="connsiteX2" fmla="*/ 6958 w 153070"/>
                          <a:gd name="connsiteY2" fmla="*/ 34789 h 37073"/>
                          <a:gd name="connsiteX3" fmla="*/ 24352 w 153070"/>
                          <a:gd name="connsiteY3" fmla="*/ 31310 h 37073"/>
                          <a:gd name="connsiteX4" fmla="*/ 76535 w 153070"/>
                          <a:gd name="connsiteY4" fmla="*/ 20873 h 37073"/>
                          <a:gd name="connsiteX5" fmla="*/ 128719 w 153070"/>
                          <a:gd name="connsiteY5" fmla="*/ 6958 h 37073"/>
                          <a:gd name="connsiteX6" fmla="*/ 146113 w 153070"/>
                          <a:gd name="connsiteY6" fmla="*/ 3479 h 37073"/>
                          <a:gd name="connsiteX7" fmla="*/ 153071 w 153070"/>
                          <a:gd name="connsiteY7" fmla="*/ 0 h 37073"/>
                          <a:gd name="connsiteX8" fmla="*/ 132197 w 153070"/>
                          <a:gd name="connsiteY8" fmla="*/ 10437 h 37073"/>
                          <a:gd name="connsiteX9" fmla="*/ 107845 w 153070"/>
                          <a:gd name="connsiteY9" fmla="*/ 17394 h 37073"/>
                          <a:gd name="connsiteX10" fmla="*/ 80014 w 153070"/>
                          <a:gd name="connsiteY10" fmla="*/ 24352 h 37073"/>
                          <a:gd name="connsiteX11" fmla="*/ 27831 w 153070"/>
                          <a:gd name="connsiteY11" fmla="*/ 31310 h 37073"/>
                          <a:gd name="connsiteX12" fmla="*/ 10437 w 153070"/>
                          <a:gd name="connsiteY12" fmla="*/ 31310 h 37073"/>
                          <a:gd name="connsiteX13" fmla="*/ 0 w 153070"/>
                          <a:gd name="connsiteY13" fmla="*/ 34789 h 37073"/>
                          <a:gd name="connsiteX14" fmla="*/ 0 w 153070"/>
                          <a:gd name="connsiteY14" fmla="*/ 34789 h 37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3070" h="37073">
                            <a:moveTo>
                              <a:pt x="0" y="34789"/>
                            </a:moveTo>
                            <a:cubicBezTo>
                              <a:pt x="0" y="34789"/>
                              <a:pt x="0" y="34789"/>
                              <a:pt x="0" y="34789"/>
                            </a:cubicBezTo>
                            <a:cubicBezTo>
                              <a:pt x="3479" y="34789"/>
                              <a:pt x="3479" y="34789"/>
                              <a:pt x="6958" y="34789"/>
                            </a:cubicBezTo>
                            <a:cubicBezTo>
                              <a:pt x="10437" y="34789"/>
                              <a:pt x="17394" y="34789"/>
                              <a:pt x="24352" y="31310"/>
                            </a:cubicBezTo>
                            <a:cubicBezTo>
                              <a:pt x="38268" y="27831"/>
                              <a:pt x="59141" y="24352"/>
                              <a:pt x="76535" y="20873"/>
                            </a:cubicBezTo>
                            <a:cubicBezTo>
                              <a:pt x="93930" y="17394"/>
                              <a:pt x="114803" y="13916"/>
                              <a:pt x="128719" y="6958"/>
                            </a:cubicBezTo>
                            <a:cubicBezTo>
                              <a:pt x="135676" y="3479"/>
                              <a:pt x="142634" y="3479"/>
                              <a:pt x="146113" y="3479"/>
                            </a:cubicBezTo>
                            <a:cubicBezTo>
                              <a:pt x="149592" y="3479"/>
                              <a:pt x="153071" y="0"/>
                              <a:pt x="153071" y="0"/>
                            </a:cubicBezTo>
                            <a:cubicBezTo>
                              <a:pt x="153071" y="0"/>
                              <a:pt x="146113" y="3479"/>
                              <a:pt x="132197" y="10437"/>
                            </a:cubicBezTo>
                            <a:cubicBezTo>
                              <a:pt x="125240" y="13916"/>
                              <a:pt x="118282" y="17394"/>
                              <a:pt x="107845" y="17394"/>
                            </a:cubicBezTo>
                            <a:cubicBezTo>
                              <a:pt x="97409" y="20873"/>
                              <a:pt x="90451" y="20873"/>
                              <a:pt x="80014" y="24352"/>
                            </a:cubicBezTo>
                            <a:cubicBezTo>
                              <a:pt x="62620" y="27831"/>
                              <a:pt x="41747" y="31310"/>
                              <a:pt x="27831" y="31310"/>
                            </a:cubicBezTo>
                            <a:cubicBezTo>
                              <a:pt x="20873" y="31310"/>
                              <a:pt x="13916" y="31310"/>
                              <a:pt x="10437" y="31310"/>
                            </a:cubicBezTo>
                            <a:cubicBezTo>
                              <a:pt x="3479" y="38268"/>
                              <a:pt x="3479" y="38268"/>
                              <a:pt x="0" y="34789"/>
                            </a:cubicBezTo>
                            <a:cubicBezTo>
                              <a:pt x="0" y="38268"/>
                              <a:pt x="0" y="34789"/>
                              <a:pt x="0" y="34789"/>
                            </a:cubicBezTo>
                            <a:close/>
                          </a:path>
                        </a:pathLst>
                      </a:custGeom>
                      <a:solidFill>
                        <a:srgbClr val="BAAB99"/>
                      </a:solidFill>
                      <a:ln w="34755" cap="flat">
                        <a:noFill/>
                        <a:prstDash val="solid"/>
                        <a:miter/>
                      </a:ln>
                    </p:spPr>
                    <p:txBody>
                      <a:bodyPr rtlCol="0" anchor="ctr"/>
                      <a:lstStyle/>
                      <a:p>
                        <a:endParaRPr lang="en-US"/>
                      </a:p>
                    </p:txBody>
                  </p:sp>
                  <p:sp>
                    <p:nvSpPr>
                      <p:cNvPr id="1234" name="Freeform: Shape 1233">
                        <a:extLst>
                          <a:ext uri="{FF2B5EF4-FFF2-40B4-BE49-F238E27FC236}">
                            <a16:creationId xmlns:a16="http://schemas.microsoft.com/office/drawing/2014/main" xmlns="" id="{E3C922BC-B04F-485F-A412-10B4EC813A54}"/>
                          </a:ext>
                        </a:extLst>
                      </p:cNvPr>
                      <p:cNvSpPr/>
                      <p:nvPr/>
                    </p:nvSpPr>
                    <p:spPr>
                      <a:xfrm>
                        <a:off x="4438249" y="8283168"/>
                        <a:ext cx="24352" cy="31309"/>
                      </a:xfrm>
                      <a:custGeom>
                        <a:avLst/>
                        <a:gdLst>
                          <a:gd name="connsiteX0" fmla="*/ 6958 w 24352"/>
                          <a:gd name="connsiteY0" fmla="*/ 0 h 31309"/>
                          <a:gd name="connsiteX1" fmla="*/ 3479 w 24352"/>
                          <a:gd name="connsiteY1" fmla="*/ 6958 h 31309"/>
                          <a:gd name="connsiteX2" fmla="*/ 3479 w 24352"/>
                          <a:gd name="connsiteY2" fmla="*/ 13915 h 31309"/>
                          <a:gd name="connsiteX3" fmla="*/ 3479 w 24352"/>
                          <a:gd name="connsiteY3" fmla="*/ 17394 h 31309"/>
                          <a:gd name="connsiteX4" fmla="*/ 3479 w 24352"/>
                          <a:gd name="connsiteY4" fmla="*/ 17394 h 31309"/>
                          <a:gd name="connsiteX5" fmla="*/ 3479 w 24352"/>
                          <a:gd name="connsiteY5" fmla="*/ 17394 h 31309"/>
                          <a:gd name="connsiteX6" fmla="*/ 6958 w 24352"/>
                          <a:gd name="connsiteY6" fmla="*/ 20873 h 31309"/>
                          <a:gd name="connsiteX7" fmla="*/ 10436 w 24352"/>
                          <a:gd name="connsiteY7" fmla="*/ 24352 h 31309"/>
                          <a:gd name="connsiteX8" fmla="*/ 17394 w 24352"/>
                          <a:gd name="connsiteY8" fmla="*/ 27831 h 31309"/>
                          <a:gd name="connsiteX9" fmla="*/ 24352 w 24352"/>
                          <a:gd name="connsiteY9" fmla="*/ 31310 h 31309"/>
                          <a:gd name="connsiteX10" fmla="*/ 17394 w 24352"/>
                          <a:gd name="connsiteY10" fmla="*/ 31310 h 31309"/>
                          <a:gd name="connsiteX11" fmla="*/ 10436 w 24352"/>
                          <a:gd name="connsiteY11" fmla="*/ 31310 h 31309"/>
                          <a:gd name="connsiteX12" fmla="*/ 6958 w 24352"/>
                          <a:gd name="connsiteY12" fmla="*/ 31310 h 31309"/>
                          <a:gd name="connsiteX13" fmla="*/ 3479 w 24352"/>
                          <a:gd name="connsiteY13" fmla="*/ 27831 h 31309"/>
                          <a:gd name="connsiteX14" fmla="*/ 0 w 24352"/>
                          <a:gd name="connsiteY14" fmla="*/ 24352 h 31309"/>
                          <a:gd name="connsiteX15" fmla="*/ 0 w 24352"/>
                          <a:gd name="connsiteY15" fmla="*/ 20873 h 31309"/>
                          <a:gd name="connsiteX16" fmla="*/ 0 w 24352"/>
                          <a:gd name="connsiteY16" fmla="*/ 17394 h 31309"/>
                          <a:gd name="connsiteX17" fmla="*/ 0 w 24352"/>
                          <a:gd name="connsiteY17" fmla="*/ 13915 h 31309"/>
                          <a:gd name="connsiteX18" fmla="*/ 0 w 24352"/>
                          <a:gd name="connsiteY18" fmla="*/ 10437 h 31309"/>
                          <a:gd name="connsiteX19" fmla="*/ 3479 w 24352"/>
                          <a:gd name="connsiteY19" fmla="*/ 6958 h 31309"/>
                          <a:gd name="connsiteX20" fmla="*/ 6958 w 24352"/>
                          <a:gd name="connsiteY20" fmla="*/ 0 h 31309"/>
                          <a:gd name="connsiteX21" fmla="*/ 6958 w 24352"/>
                          <a:gd name="connsiteY21" fmla="*/ 0 h 31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52" h="31309">
                            <a:moveTo>
                              <a:pt x="6958" y="0"/>
                            </a:moveTo>
                            <a:cubicBezTo>
                              <a:pt x="6958" y="0"/>
                              <a:pt x="6958" y="3479"/>
                              <a:pt x="3479" y="6958"/>
                            </a:cubicBezTo>
                            <a:cubicBezTo>
                              <a:pt x="3479" y="10437"/>
                              <a:pt x="3479" y="10437"/>
                              <a:pt x="3479" y="13915"/>
                            </a:cubicBezTo>
                            <a:cubicBezTo>
                              <a:pt x="3479" y="13915"/>
                              <a:pt x="3479" y="17394"/>
                              <a:pt x="3479" y="17394"/>
                            </a:cubicBezTo>
                            <a:lnTo>
                              <a:pt x="3479" y="17394"/>
                            </a:lnTo>
                            <a:lnTo>
                              <a:pt x="3479" y="17394"/>
                            </a:lnTo>
                            <a:cubicBezTo>
                              <a:pt x="3479" y="17394"/>
                              <a:pt x="6958" y="17394"/>
                              <a:pt x="6958" y="20873"/>
                            </a:cubicBezTo>
                            <a:cubicBezTo>
                              <a:pt x="6958" y="20873"/>
                              <a:pt x="10436" y="20873"/>
                              <a:pt x="10436" y="24352"/>
                            </a:cubicBezTo>
                            <a:cubicBezTo>
                              <a:pt x="13915" y="24352"/>
                              <a:pt x="13915" y="27831"/>
                              <a:pt x="17394" y="27831"/>
                            </a:cubicBezTo>
                            <a:cubicBezTo>
                              <a:pt x="20873" y="27831"/>
                              <a:pt x="24352" y="31310"/>
                              <a:pt x="24352" y="31310"/>
                            </a:cubicBezTo>
                            <a:cubicBezTo>
                              <a:pt x="24352" y="31310"/>
                              <a:pt x="20873" y="31310"/>
                              <a:pt x="17394" y="31310"/>
                            </a:cubicBezTo>
                            <a:cubicBezTo>
                              <a:pt x="13915" y="31310"/>
                              <a:pt x="13915" y="31310"/>
                              <a:pt x="10436" y="31310"/>
                            </a:cubicBezTo>
                            <a:cubicBezTo>
                              <a:pt x="10436" y="31310"/>
                              <a:pt x="6958" y="31310"/>
                              <a:pt x="6958" y="31310"/>
                            </a:cubicBezTo>
                            <a:cubicBezTo>
                              <a:pt x="6958" y="31310"/>
                              <a:pt x="3479" y="31310"/>
                              <a:pt x="3479" y="27831"/>
                            </a:cubicBezTo>
                            <a:lnTo>
                              <a:pt x="0" y="24352"/>
                            </a:lnTo>
                            <a:lnTo>
                              <a:pt x="0" y="20873"/>
                            </a:lnTo>
                            <a:cubicBezTo>
                              <a:pt x="0" y="20873"/>
                              <a:pt x="0" y="20873"/>
                              <a:pt x="0" y="17394"/>
                            </a:cubicBezTo>
                            <a:cubicBezTo>
                              <a:pt x="0" y="17394"/>
                              <a:pt x="0" y="17394"/>
                              <a:pt x="0" y="13915"/>
                            </a:cubicBezTo>
                            <a:cubicBezTo>
                              <a:pt x="0" y="13915"/>
                              <a:pt x="0" y="10437"/>
                              <a:pt x="0" y="10437"/>
                            </a:cubicBezTo>
                            <a:cubicBezTo>
                              <a:pt x="0" y="10437"/>
                              <a:pt x="0" y="6958"/>
                              <a:pt x="3479" y="6958"/>
                            </a:cubicBezTo>
                            <a:cubicBezTo>
                              <a:pt x="3479" y="3479"/>
                              <a:pt x="6958" y="3479"/>
                              <a:pt x="6958" y="0"/>
                            </a:cubicBezTo>
                            <a:cubicBezTo>
                              <a:pt x="6958" y="0"/>
                              <a:pt x="6958" y="0"/>
                              <a:pt x="6958" y="0"/>
                            </a:cubicBezTo>
                            <a:close/>
                          </a:path>
                        </a:pathLst>
                      </a:custGeom>
                      <a:solidFill>
                        <a:srgbClr val="9B4F13"/>
                      </a:solidFill>
                      <a:ln w="34755" cap="flat">
                        <a:noFill/>
                        <a:prstDash val="solid"/>
                        <a:miter/>
                      </a:ln>
                    </p:spPr>
                    <p:txBody>
                      <a:bodyPr rtlCol="0" anchor="ctr"/>
                      <a:lstStyle/>
                      <a:p>
                        <a:endParaRPr lang="en-US"/>
                      </a:p>
                    </p:txBody>
                  </p:sp>
                  <p:sp>
                    <p:nvSpPr>
                      <p:cNvPr id="1235" name="Freeform: Shape 1234">
                        <a:extLst>
                          <a:ext uri="{FF2B5EF4-FFF2-40B4-BE49-F238E27FC236}">
                            <a16:creationId xmlns:a16="http://schemas.microsoft.com/office/drawing/2014/main" xmlns="" id="{2D9C9D32-00D4-4BAA-B4BA-24C619043906}"/>
                          </a:ext>
                        </a:extLst>
                      </p:cNvPr>
                      <p:cNvSpPr/>
                      <p:nvPr/>
                    </p:nvSpPr>
                    <p:spPr>
                      <a:xfrm>
                        <a:off x="4667855" y="8224027"/>
                        <a:ext cx="17394" cy="38267"/>
                      </a:xfrm>
                      <a:custGeom>
                        <a:avLst/>
                        <a:gdLst>
                          <a:gd name="connsiteX0" fmla="*/ 0 w 17394"/>
                          <a:gd name="connsiteY0" fmla="*/ 38268 h 38267"/>
                          <a:gd name="connsiteX1" fmla="*/ 3479 w 17394"/>
                          <a:gd name="connsiteY1" fmla="*/ 34789 h 38267"/>
                          <a:gd name="connsiteX2" fmla="*/ 13916 w 17394"/>
                          <a:gd name="connsiteY2" fmla="*/ 24352 h 38267"/>
                          <a:gd name="connsiteX3" fmla="*/ 13916 w 17394"/>
                          <a:gd name="connsiteY3" fmla="*/ 20873 h 38267"/>
                          <a:gd name="connsiteX4" fmla="*/ 13916 w 17394"/>
                          <a:gd name="connsiteY4" fmla="*/ 17394 h 38267"/>
                          <a:gd name="connsiteX5" fmla="*/ 13916 w 17394"/>
                          <a:gd name="connsiteY5" fmla="*/ 13915 h 38267"/>
                          <a:gd name="connsiteX6" fmla="*/ 13916 w 17394"/>
                          <a:gd name="connsiteY6" fmla="*/ 10437 h 38267"/>
                          <a:gd name="connsiteX7" fmla="*/ 13916 w 17394"/>
                          <a:gd name="connsiteY7" fmla="*/ 6958 h 38267"/>
                          <a:gd name="connsiteX8" fmla="*/ 13916 w 17394"/>
                          <a:gd name="connsiteY8" fmla="*/ 3479 h 38267"/>
                          <a:gd name="connsiteX9" fmla="*/ 13916 w 17394"/>
                          <a:gd name="connsiteY9" fmla="*/ 0 h 38267"/>
                          <a:gd name="connsiteX10" fmla="*/ 13916 w 17394"/>
                          <a:gd name="connsiteY10" fmla="*/ 0 h 38267"/>
                          <a:gd name="connsiteX11" fmla="*/ 17394 w 17394"/>
                          <a:gd name="connsiteY11" fmla="*/ 3479 h 38267"/>
                          <a:gd name="connsiteX12" fmla="*/ 17394 w 17394"/>
                          <a:gd name="connsiteY12" fmla="*/ 6958 h 38267"/>
                          <a:gd name="connsiteX13" fmla="*/ 17394 w 17394"/>
                          <a:gd name="connsiteY13" fmla="*/ 10437 h 38267"/>
                          <a:gd name="connsiteX14" fmla="*/ 17394 w 17394"/>
                          <a:gd name="connsiteY14" fmla="*/ 13915 h 38267"/>
                          <a:gd name="connsiteX15" fmla="*/ 13916 w 17394"/>
                          <a:gd name="connsiteY15" fmla="*/ 17394 h 38267"/>
                          <a:gd name="connsiteX16" fmla="*/ 10436 w 17394"/>
                          <a:gd name="connsiteY16" fmla="*/ 20873 h 38267"/>
                          <a:gd name="connsiteX17" fmla="*/ 6958 w 17394"/>
                          <a:gd name="connsiteY17" fmla="*/ 24352 h 38267"/>
                          <a:gd name="connsiteX18" fmla="*/ 0 w 17394"/>
                          <a:gd name="connsiteY18" fmla="*/ 27831 h 38267"/>
                          <a:gd name="connsiteX19" fmla="*/ 0 w 17394"/>
                          <a:gd name="connsiteY19" fmla="*/ 38268 h 3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394" h="38267">
                            <a:moveTo>
                              <a:pt x="0" y="38268"/>
                            </a:moveTo>
                            <a:cubicBezTo>
                              <a:pt x="0" y="38268"/>
                              <a:pt x="3479" y="34789"/>
                              <a:pt x="3479" y="34789"/>
                            </a:cubicBezTo>
                            <a:cubicBezTo>
                              <a:pt x="6958" y="31310"/>
                              <a:pt x="10436" y="27831"/>
                              <a:pt x="13916" y="24352"/>
                            </a:cubicBezTo>
                            <a:cubicBezTo>
                              <a:pt x="13916" y="24352"/>
                              <a:pt x="13916" y="20873"/>
                              <a:pt x="13916" y="20873"/>
                            </a:cubicBezTo>
                            <a:cubicBezTo>
                              <a:pt x="13916" y="20873"/>
                              <a:pt x="13916" y="17394"/>
                              <a:pt x="13916" y="17394"/>
                            </a:cubicBezTo>
                            <a:cubicBezTo>
                              <a:pt x="13916" y="17394"/>
                              <a:pt x="13916" y="13915"/>
                              <a:pt x="13916" y="13915"/>
                            </a:cubicBezTo>
                            <a:cubicBezTo>
                              <a:pt x="13916" y="13915"/>
                              <a:pt x="13916" y="10437"/>
                              <a:pt x="13916" y="10437"/>
                            </a:cubicBezTo>
                            <a:cubicBezTo>
                              <a:pt x="13916" y="10437"/>
                              <a:pt x="13916" y="6958"/>
                              <a:pt x="13916" y="6958"/>
                            </a:cubicBezTo>
                            <a:cubicBezTo>
                              <a:pt x="13916" y="6958"/>
                              <a:pt x="13916" y="6958"/>
                              <a:pt x="13916" y="3479"/>
                            </a:cubicBezTo>
                            <a:cubicBezTo>
                              <a:pt x="13916" y="3479"/>
                              <a:pt x="13916" y="0"/>
                              <a:pt x="13916" y="0"/>
                            </a:cubicBezTo>
                            <a:cubicBezTo>
                              <a:pt x="13916" y="0"/>
                              <a:pt x="13916" y="0"/>
                              <a:pt x="13916" y="0"/>
                            </a:cubicBezTo>
                            <a:cubicBezTo>
                              <a:pt x="13916" y="0"/>
                              <a:pt x="17394" y="3479"/>
                              <a:pt x="17394" y="3479"/>
                            </a:cubicBezTo>
                            <a:cubicBezTo>
                              <a:pt x="17394" y="3479"/>
                              <a:pt x="17394" y="6958"/>
                              <a:pt x="17394" y="6958"/>
                            </a:cubicBezTo>
                            <a:cubicBezTo>
                              <a:pt x="17394" y="6958"/>
                              <a:pt x="17394" y="10437"/>
                              <a:pt x="17394" y="10437"/>
                            </a:cubicBezTo>
                            <a:cubicBezTo>
                              <a:pt x="17394" y="10437"/>
                              <a:pt x="17394" y="13915"/>
                              <a:pt x="17394" y="13915"/>
                            </a:cubicBezTo>
                            <a:cubicBezTo>
                              <a:pt x="17394" y="13915"/>
                              <a:pt x="17394" y="17394"/>
                              <a:pt x="13916" y="17394"/>
                            </a:cubicBezTo>
                            <a:cubicBezTo>
                              <a:pt x="13916" y="17394"/>
                              <a:pt x="10436" y="20873"/>
                              <a:pt x="10436" y="20873"/>
                            </a:cubicBezTo>
                            <a:cubicBezTo>
                              <a:pt x="10436" y="20873"/>
                              <a:pt x="6958" y="24352"/>
                              <a:pt x="6958" y="24352"/>
                            </a:cubicBezTo>
                            <a:cubicBezTo>
                              <a:pt x="3479" y="24352"/>
                              <a:pt x="3479" y="27831"/>
                              <a:pt x="0" y="27831"/>
                            </a:cubicBezTo>
                            <a:cubicBezTo>
                              <a:pt x="3479" y="38268"/>
                              <a:pt x="0" y="38268"/>
                              <a:pt x="0" y="38268"/>
                            </a:cubicBezTo>
                            <a:close/>
                          </a:path>
                        </a:pathLst>
                      </a:custGeom>
                      <a:solidFill>
                        <a:srgbClr val="9B4F13"/>
                      </a:solidFill>
                      <a:ln w="34755" cap="flat">
                        <a:noFill/>
                        <a:prstDash val="solid"/>
                        <a:miter/>
                      </a:ln>
                    </p:spPr>
                    <p:txBody>
                      <a:bodyPr rtlCol="0" anchor="ctr"/>
                      <a:lstStyle/>
                      <a:p>
                        <a:endParaRPr lang="en-US"/>
                      </a:p>
                    </p:txBody>
                  </p:sp>
                </p:grpSp>
                <p:sp>
                  <p:nvSpPr>
                    <p:cNvPr id="1236" name="Freeform: Shape 1235">
                      <a:extLst>
                        <a:ext uri="{FF2B5EF4-FFF2-40B4-BE49-F238E27FC236}">
                          <a16:creationId xmlns:a16="http://schemas.microsoft.com/office/drawing/2014/main" xmlns="" id="{B47D13A7-CCC0-42C9-AEC0-BC6C01CD855D}"/>
                        </a:ext>
                      </a:extLst>
                    </p:cNvPr>
                    <p:cNvSpPr/>
                    <p:nvPr/>
                  </p:nvSpPr>
                  <p:spPr>
                    <a:xfrm>
                      <a:off x="4466080" y="8258815"/>
                      <a:ext cx="201774" cy="90832"/>
                    </a:xfrm>
                    <a:custGeom>
                      <a:avLst/>
                      <a:gdLst>
                        <a:gd name="connsiteX0" fmla="*/ 0 w 201774"/>
                        <a:gd name="connsiteY0" fmla="*/ 52183 h 90832"/>
                        <a:gd name="connsiteX1" fmla="*/ 111324 w 201774"/>
                        <a:gd name="connsiteY1" fmla="*/ 86972 h 90832"/>
                        <a:gd name="connsiteX2" fmla="*/ 201775 w 201774"/>
                        <a:gd name="connsiteY2" fmla="*/ 0 h 90832"/>
                        <a:gd name="connsiteX3" fmla="*/ 0 w 201774"/>
                        <a:gd name="connsiteY3" fmla="*/ 52183 h 90832"/>
                        <a:gd name="connsiteX4" fmla="*/ 114803 w 201774"/>
                        <a:gd name="connsiteY4" fmla="*/ 80014 h 90832"/>
                        <a:gd name="connsiteX5" fmla="*/ 52183 w 201774"/>
                        <a:gd name="connsiteY5" fmla="*/ 73056 h 90832"/>
                        <a:gd name="connsiteX6" fmla="*/ 160028 w 201774"/>
                        <a:gd name="connsiteY6" fmla="*/ 48704 h 90832"/>
                        <a:gd name="connsiteX7" fmla="*/ 114803 w 201774"/>
                        <a:gd name="connsiteY7" fmla="*/ 80014 h 90832"/>
                        <a:gd name="connsiteX8" fmla="*/ 184380 w 201774"/>
                        <a:gd name="connsiteY8" fmla="*/ 27831 h 90832"/>
                        <a:gd name="connsiteX9" fmla="*/ 34789 w 201774"/>
                        <a:gd name="connsiteY9" fmla="*/ 66099 h 90832"/>
                        <a:gd name="connsiteX10" fmla="*/ 17394 w 201774"/>
                        <a:gd name="connsiteY10" fmla="*/ 62620 h 90832"/>
                        <a:gd name="connsiteX11" fmla="*/ 184380 w 201774"/>
                        <a:gd name="connsiteY11" fmla="*/ 27831 h 90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1774" h="90832">
                          <a:moveTo>
                            <a:pt x="0" y="52183"/>
                          </a:moveTo>
                          <a:cubicBezTo>
                            <a:pt x="34789" y="86972"/>
                            <a:pt x="34789" y="97408"/>
                            <a:pt x="111324" y="86972"/>
                          </a:cubicBezTo>
                          <a:cubicBezTo>
                            <a:pt x="191338" y="76535"/>
                            <a:pt x="198296" y="48704"/>
                            <a:pt x="201775" y="0"/>
                          </a:cubicBezTo>
                          <a:cubicBezTo>
                            <a:pt x="104366" y="62620"/>
                            <a:pt x="0" y="52183"/>
                            <a:pt x="0" y="52183"/>
                          </a:cubicBezTo>
                          <a:close/>
                          <a:moveTo>
                            <a:pt x="114803" y="80014"/>
                          </a:moveTo>
                          <a:cubicBezTo>
                            <a:pt x="59141" y="86972"/>
                            <a:pt x="38268" y="76535"/>
                            <a:pt x="52183" y="73056"/>
                          </a:cubicBezTo>
                          <a:cubicBezTo>
                            <a:pt x="52183" y="73056"/>
                            <a:pt x="111324" y="69578"/>
                            <a:pt x="160028" y="48704"/>
                          </a:cubicBezTo>
                          <a:cubicBezTo>
                            <a:pt x="184380" y="41747"/>
                            <a:pt x="173944" y="69578"/>
                            <a:pt x="114803" y="80014"/>
                          </a:cubicBezTo>
                          <a:close/>
                          <a:moveTo>
                            <a:pt x="184380" y="27831"/>
                          </a:moveTo>
                          <a:cubicBezTo>
                            <a:pt x="180902" y="45225"/>
                            <a:pt x="93930" y="62620"/>
                            <a:pt x="34789" y="66099"/>
                          </a:cubicBezTo>
                          <a:cubicBezTo>
                            <a:pt x="27831" y="76535"/>
                            <a:pt x="17394" y="62620"/>
                            <a:pt x="17394" y="62620"/>
                          </a:cubicBezTo>
                          <a:cubicBezTo>
                            <a:pt x="128719" y="52183"/>
                            <a:pt x="187859" y="10437"/>
                            <a:pt x="184380" y="27831"/>
                          </a:cubicBezTo>
                          <a:close/>
                        </a:path>
                      </a:pathLst>
                    </a:custGeom>
                    <a:solidFill>
                      <a:srgbClr val="BAAB99"/>
                    </a:solidFill>
                    <a:ln w="34755" cap="flat">
                      <a:noFill/>
                      <a:prstDash val="solid"/>
                      <a:miter/>
                    </a:ln>
                  </p:spPr>
                  <p:txBody>
                    <a:bodyPr rtlCol="0" anchor="ctr"/>
                    <a:lstStyle/>
                    <a:p>
                      <a:endParaRPr lang="en-US"/>
                    </a:p>
                  </p:txBody>
                </p:sp>
              </p:grpSp>
              <p:sp>
                <p:nvSpPr>
                  <p:cNvPr id="1237" name="Freeform: Shape 1236">
                    <a:extLst>
                      <a:ext uri="{FF2B5EF4-FFF2-40B4-BE49-F238E27FC236}">
                        <a16:creationId xmlns:a16="http://schemas.microsoft.com/office/drawing/2014/main" xmlns="" id="{7DA6DB4A-A4BA-4BF3-9DC1-E16910B8EED0}"/>
                      </a:ext>
                    </a:extLst>
                  </p:cNvPr>
                  <p:cNvSpPr/>
                  <p:nvPr/>
                </p:nvSpPr>
                <p:spPr>
                  <a:xfrm>
                    <a:off x="4361714" y="8018773"/>
                    <a:ext cx="76535" cy="48704"/>
                  </a:xfrm>
                  <a:custGeom>
                    <a:avLst/>
                    <a:gdLst>
                      <a:gd name="connsiteX0" fmla="*/ 76535 w 76535"/>
                      <a:gd name="connsiteY0" fmla="*/ 48704 h 48704"/>
                      <a:gd name="connsiteX1" fmla="*/ 73056 w 76535"/>
                      <a:gd name="connsiteY1" fmla="*/ 45225 h 48704"/>
                      <a:gd name="connsiteX2" fmla="*/ 66099 w 76535"/>
                      <a:gd name="connsiteY2" fmla="*/ 34789 h 48704"/>
                      <a:gd name="connsiteX3" fmla="*/ 55662 w 76535"/>
                      <a:gd name="connsiteY3" fmla="*/ 24352 h 48704"/>
                      <a:gd name="connsiteX4" fmla="*/ 48704 w 76535"/>
                      <a:gd name="connsiteY4" fmla="*/ 17394 h 48704"/>
                      <a:gd name="connsiteX5" fmla="*/ 41747 w 76535"/>
                      <a:gd name="connsiteY5" fmla="*/ 13916 h 48704"/>
                      <a:gd name="connsiteX6" fmla="*/ 34789 w 76535"/>
                      <a:gd name="connsiteY6" fmla="*/ 10437 h 48704"/>
                      <a:gd name="connsiteX7" fmla="*/ 31310 w 76535"/>
                      <a:gd name="connsiteY7" fmla="*/ 10437 h 48704"/>
                      <a:gd name="connsiteX8" fmla="*/ 27831 w 76535"/>
                      <a:gd name="connsiteY8" fmla="*/ 10437 h 48704"/>
                      <a:gd name="connsiteX9" fmla="*/ 20873 w 76535"/>
                      <a:gd name="connsiteY9" fmla="*/ 10437 h 48704"/>
                      <a:gd name="connsiteX10" fmla="*/ 17394 w 76535"/>
                      <a:gd name="connsiteY10" fmla="*/ 10437 h 48704"/>
                      <a:gd name="connsiteX11" fmla="*/ 13916 w 76535"/>
                      <a:gd name="connsiteY11" fmla="*/ 10437 h 48704"/>
                      <a:gd name="connsiteX12" fmla="*/ 6958 w 76535"/>
                      <a:gd name="connsiteY12" fmla="*/ 10437 h 48704"/>
                      <a:gd name="connsiteX13" fmla="*/ 3479 w 76535"/>
                      <a:gd name="connsiteY13" fmla="*/ 10437 h 48704"/>
                      <a:gd name="connsiteX14" fmla="*/ 0 w 76535"/>
                      <a:gd name="connsiteY14" fmla="*/ 10437 h 48704"/>
                      <a:gd name="connsiteX15" fmla="*/ 3479 w 76535"/>
                      <a:gd name="connsiteY15" fmla="*/ 6958 h 48704"/>
                      <a:gd name="connsiteX16" fmla="*/ 6958 w 76535"/>
                      <a:gd name="connsiteY16" fmla="*/ 3479 h 48704"/>
                      <a:gd name="connsiteX17" fmla="*/ 13916 w 76535"/>
                      <a:gd name="connsiteY17" fmla="*/ 0 h 48704"/>
                      <a:gd name="connsiteX18" fmla="*/ 17394 w 76535"/>
                      <a:gd name="connsiteY18" fmla="*/ 0 h 48704"/>
                      <a:gd name="connsiteX19" fmla="*/ 20873 w 76535"/>
                      <a:gd name="connsiteY19" fmla="*/ 0 h 48704"/>
                      <a:gd name="connsiteX20" fmla="*/ 31310 w 76535"/>
                      <a:gd name="connsiteY20" fmla="*/ 0 h 48704"/>
                      <a:gd name="connsiteX21" fmla="*/ 34789 w 76535"/>
                      <a:gd name="connsiteY21" fmla="*/ 0 h 48704"/>
                      <a:gd name="connsiteX22" fmla="*/ 38268 w 76535"/>
                      <a:gd name="connsiteY22" fmla="*/ 0 h 48704"/>
                      <a:gd name="connsiteX23" fmla="*/ 48704 w 76535"/>
                      <a:gd name="connsiteY23" fmla="*/ 3479 h 48704"/>
                      <a:gd name="connsiteX24" fmla="*/ 55662 w 76535"/>
                      <a:gd name="connsiteY24" fmla="*/ 10437 h 48704"/>
                      <a:gd name="connsiteX25" fmla="*/ 62620 w 76535"/>
                      <a:gd name="connsiteY25" fmla="*/ 17394 h 48704"/>
                      <a:gd name="connsiteX26" fmla="*/ 69578 w 76535"/>
                      <a:gd name="connsiteY26" fmla="*/ 24352 h 48704"/>
                      <a:gd name="connsiteX27" fmla="*/ 73056 w 76535"/>
                      <a:gd name="connsiteY27" fmla="*/ 31310 h 48704"/>
                      <a:gd name="connsiteX28" fmla="*/ 76535 w 76535"/>
                      <a:gd name="connsiteY28" fmla="*/ 41747 h 48704"/>
                      <a:gd name="connsiteX29" fmla="*/ 76535 w 76535"/>
                      <a:gd name="connsiteY29" fmla="*/ 48704 h 48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6535" h="48704">
                        <a:moveTo>
                          <a:pt x="76535" y="48704"/>
                        </a:moveTo>
                        <a:cubicBezTo>
                          <a:pt x="76535" y="48704"/>
                          <a:pt x="76535" y="48704"/>
                          <a:pt x="73056" y="45225"/>
                        </a:cubicBezTo>
                        <a:cubicBezTo>
                          <a:pt x="73056" y="41747"/>
                          <a:pt x="69578" y="38268"/>
                          <a:pt x="66099" y="34789"/>
                        </a:cubicBezTo>
                        <a:cubicBezTo>
                          <a:pt x="62620" y="31310"/>
                          <a:pt x="59141" y="27831"/>
                          <a:pt x="55662" y="24352"/>
                        </a:cubicBezTo>
                        <a:cubicBezTo>
                          <a:pt x="52183" y="20873"/>
                          <a:pt x="52183" y="20873"/>
                          <a:pt x="48704" y="17394"/>
                        </a:cubicBezTo>
                        <a:cubicBezTo>
                          <a:pt x="45225" y="13916"/>
                          <a:pt x="45225" y="13916"/>
                          <a:pt x="41747" y="13916"/>
                        </a:cubicBezTo>
                        <a:cubicBezTo>
                          <a:pt x="38268" y="13916"/>
                          <a:pt x="38268" y="10437"/>
                          <a:pt x="34789" y="10437"/>
                        </a:cubicBezTo>
                        <a:cubicBezTo>
                          <a:pt x="34789" y="10437"/>
                          <a:pt x="31310" y="10437"/>
                          <a:pt x="31310" y="10437"/>
                        </a:cubicBezTo>
                        <a:cubicBezTo>
                          <a:pt x="31310" y="10437"/>
                          <a:pt x="27831" y="10437"/>
                          <a:pt x="27831" y="10437"/>
                        </a:cubicBezTo>
                        <a:cubicBezTo>
                          <a:pt x="24352" y="10437"/>
                          <a:pt x="20873" y="10437"/>
                          <a:pt x="20873" y="10437"/>
                        </a:cubicBezTo>
                        <a:cubicBezTo>
                          <a:pt x="20873" y="10437"/>
                          <a:pt x="17394" y="10437"/>
                          <a:pt x="17394" y="10437"/>
                        </a:cubicBezTo>
                        <a:cubicBezTo>
                          <a:pt x="17394" y="10437"/>
                          <a:pt x="13916" y="10437"/>
                          <a:pt x="13916" y="10437"/>
                        </a:cubicBezTo>
                        <a:cubicBezTo>
                          <a:pt x="10437" y="10437"/>
                          <a:pt x="10437" y="10437"/>
                          <a:pt x="6958" y="10437"/>
                        </a:cubicBezTo>
                        <a:cubicBezTo>
                          <a:pt x="3479" y="10437"/>
                          <a:pt x="3479" y="10437"/>
                          <a:pt x="3479" y="10437"/>
                        </a:cubicBezTo>
                        <a:cubicBezTo>
                          <a:pt x="0" y="10437"/>
                          <a:pt x="0" y="10437"/>
                          <a:pt x="0" y="10437"/>
                        </a:cubicBezTo>
                        <a:cubicBezTo>
                          <a:pt x="0" y="10437"/>
                          <a:pt x="0" y="10437"/>
                          <a:pt x="3479" y="6958"/>
                        </a:cubicBezTo>
                        <a:cubicBezTo>
                          <a:pt x="3479" y="6958"/>
                          <a:pt x="6958" y="6958"/>
                          <a:pt x="6958" y="3479"/>
                        </a:cubicBezTo>
                        <a:cubicBezTo>
                          <a:pt x="6958" y="3479"/>
                          <a:pt x="10437" y="3479"/>
                          <a:pt x="13916" y="0"/>
                        </a:cubicBezTo>
                        <a:cubicBezTo>
                          <a:pt x="13916" y="0"/>
                          <a:pt x="17394" y="0"/>
                          <a:pt x="17394" y="0"/>
                        </a:cubicBezTo>
                        <a:cubicBezTo>
                          <a:pt x="17394" y="0"/>
                          <a:pt x="20873" y="0"/>
                          <a:pt x="20873" y="0"/>
                        </a:cubicBezTo>
                        <a:cubicBezTo>
                          <a:pt x="24352" y="0"/>
                          <a:pt x="27831" y="0"/>
                          <a:pt x="31310" y="0"/>
                        </a:cubicBezTo>
                        <a:cubicBezTo>
                          <a:pt x="31310" y="0"/>
                          <a:pt x="34789" y="0"/>
                          <a:pt x="34789" y="0"/>
                        </a:cubicBezTo>
                        <a:cubicBezTo>
                          <a:pt x="34789" y="0"/>
                          <a:pt x="38268" y="0"/>
                          <a:pt x="38268" y="0"/>
                        </a:cubicBezTo>
                        <a:cubicBezTo>
                          <a:pt x="41747" y="0"/>
                          <a:pt x="45225" y="3479"/>
                          <a:pt x="48704" y="3479"/>
                        </a:cubicBezTo>
                        <a:cubicBezTo>
                          <a:pt x="52183" y="6958"/>
                          <a:pt x="55662" y="6958"/>
                          <a:pt x="55662" y="10437"/>
                        </a:cubicBezTo>
                        <a:cubicBezTo>
                          <a:pt x="59141" y="13916"/>
                          <a:pt x="59141" y="13916"/>
                          <a:pt x="62620" y="17394"/>
                        </a:cubicBezTo>
                        <a:cubicBezTo>
                          <a:pt x="66099" y="20873"/>
                          <a:pt x="66099" y="20873"/>
                          <a:pt x="69578" y="24352"/>
                        </a:cubicBezTo>
                        <a:cubicBezTo>
                          <a:pt x="69578" y="27831"/>
                          <a:pt x="73056" y="27831"/>
                          <a:pt x="73056" y="31310"/>
                        </a:cubicBezTo>
                        <a:cubicBezTo>
                          <a:pt x="76535" y="34789"/>
                          <a:pt x="76535" y="38268"/>
                          <a:pt x="76535" y="41747"/>
                        </a:cubicBezTo>
                        <a:cubicBezTo>
                          <a:pt x="76535" y="45225"/>
                          <a:pt x="76535" y="48704"/>
                          <a:pt x="76535" y="48704"/>
                        </a:cubicBezTo>
                        <a:close/>
                      </a:path>
                    </a:pathLst>
                  </a:custGeom>
                  <a:solidFill>
                    <a:srgbClr val="9B4F13"/>
                  </a:solidFill>
                  <a:ln w="34755" cap="flat">
                    <a:noFill/>
                    <a:prstDash val="solid"/>
                    <a:miter/>
                  </a:ln>
                </p:spPr>
                <p:txBody>
                  <a:bodyPr rtlCol="0" anchor="ctr"/>
                  <a:lstStyle/>
                  <a:p>
                    <a:endParaRPr lang="en-US"/>
                  </a:p>
                </p:txBody>
              </p:sp>
              <p:sp>
                <p:nvSpPr>
                  <p:cNvPr id="1238" name="Freeform: Shape 1237">
                    <a:extLst>
                      <a:ext uri="{FF2B5EF4-FFF2-40B4-BE49-F238E27FC236}">
                        <a16:creationId xmlns:a16="http://schemas.microsoft.com/office/drawing/2014/main" xmlns="" id="{27576449-CBD3-482D-A9FA-593711D701E4}"/>
                      </a:ext>
                    </a:extLst>
                  </p:cNvPr>
                  <p:cNvSpPr/>
                  <p:nvPr/>
                </p:nvSpPr>
                <p:spPr>
                  <a:xfrm>
                    <a:off x="4581827" y="7932006"/>
                    <a:ext cx="180375" cy="267668"/>
                  </a:xfrm>
                  <a:custGeom>
                    <a:avLst/>
                    <a:gdLst>
                      <a:gd name="connsiteX0" fmla="*/ 162564 w 180375"/>
                      <a:gd name="connsiteY0" fmla="*/ 232880 h 267668"/>
                      <a:gd name="connsiteX1" fmla="*/ 176479 w 180375"/>
                      <a:gd name="connsiteY1" fmla="*/ 138950 h 267668"/>
                      <a:gd name="connsiteX2" fmla="*/ 138212 w 180375"/>
                      <a:gd name="connsiteY2" fmla="*/ 69373 h 267668"/>
                      <a:gd name="connsiteX3" fmla="*/ 152127 w 180375"/>
                      <a:gd name="connsiteY3" fmla="*/ 45021 h 267668"/>
                      <a:gd name="connsiteX4" fmla="*/ 37324 w 180375"/>
                      <a:gd name="connsiteY4" fmla="*/ 10232 h 267668"/>
                      <a:gd name="connsiteX5" fmla="*/ 6014 w 180375"/>
                      <a:gd name="connsiteY5" fmla="*/ 79809 h 267668"/>
                      <a:gd name="connsiteX6" fmla="*/ 40803 w 180375"/>
                      <a:gd name="connsiteY6" fmla="*/ 69373 h 267668"/>
                      <a:gd name="connsiteX7" fmla="*/ 103423 w 180375"/>
                      <a:gd name="connsiteY7" fmla="*/ 250274 h 267668"/>
                      <a:gd name="connsiteX8" fmla="*/ 99944 w 180375"/>
                      <a:gd name="connsiteY8" fmla="*/ 267669 h 267668"/>
                      <a:gd name="connsiteX9" fmla="*/ 179958 w 180375"/>
                      <a:gd name="connsiteY9" fmla="*/ 246795 h 267668"/>
                      <a:gd name="connsiteX10" fmla="*/ 162564 w 180375"/>
                      <a:gd name="connsiteY10" fmla="*/ 232880 h 267668"/>
                      <a:gd name="connsiteX11" fmla="*/ 110380 w 180375"/>
                      <a:gd name="connsiteY11" fmla="*/ 58936 h 267668"/>
                      <a:gd name="connsiteX12" fmla="*/ 65155 w 180375"/>
                      <a:gd name="connsiteY12" fmla="*/ 65894 h 267668"/>
                      <a:gd name="connsiteX13" fmla="*/ 110380 w 180375"/>
                      <a:gd name="connsiteY13" fmla="*/ 58936 h 26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0375" h="267668">
                        <a:moveTo>
                          <a:pt x="162564" y="232880"/>
                        </a:moveTo>
                        <a:cubicBezTo>
                          <a:pt x="162564" y="232880"/>
                          <a:pt x="190395" y="201570"/>
                          <a:pt x="176479" y="138950"/>
                        </a:cubicBezTo>
                        <a:cubicBezTo>
                          <a:pt x="159085" y="76330"/>
                          <a:pt x="138212" y="69373"/>
                          <a:pt x="138212" y="69373"/>
                        </a:cubicBezTo>
                        <a:cubicBezTo>
                          <a:pt x="138212" y="69373"/>
                          <a:pt x="155606" y="72852"/>
                          <a:pt x="152127" y="45021"/>
                        </a:cubicBezTo>
                        <a:cubicBezTo>
                          <a:pt x="148648" y="17190"/>
                          <a:pt x="96465" y="-17599"/>
                          <a:pt x="37324" y="10232"/>
                        </a:cubicBezTo>
                        <a:cubicBezTo>
                          <a:pt x="-11380" y="34584"/>
                          <a:pt x="-943" y="72852"/>
                          <a:pt x="6014" y="79809"/>
                        </a:cubicBezTo>
                        <a:cubicBezTo>
                          <a:pt x="16451" y="86767"/>
                          <a:pt x="40803" y="69373"/>
                          <a:pt x="40803" y="69373"/>
                        </a:cubicBezTo>
                        <a:cubicBezTo>
                          <a:pt x="40803" y="69373"/>
                          <a:pt x="-18338" y="205049"/>
                          <a:pt x="103423" y="250274"/>
                        </a:cubicBezTo>
                        <a:cubicBezTo>
                          <a:pt x="99944" y="257232"/>
                          <a:pt x="99944" y="267669"/>
                          <a:pt x="99944" y="267669"/>
                        </a:cubicBezTo>
                        <a:cubicBezTo>
                          <a:pt x="99944" y="267669"/>
                          <a:pt x="138212" y="232880"/>
                          <a:pt x="179958" y="246795"/>
                        </a:cubicBezTo>
                        <a:cubicBezTo>
                          <a:pt x="183437" y="229401"/>
                          <a:pt x="162564" y="232880"/>
                          <a:pt x="162564" y="232880"/>
                        </a:cubicBezTo>
                        <a:close/>
                        <a:moveTo>
                          <a:pt x="110380" y="58936"/>
                        </a:moveTo>
                        <a:cubicBezTo>
                          <a:pt x="82550" y="51978"/>
                          <a:pt x="65155" y="65894"/>
                          <a:pt x="65155" y="65894"/>
                        </a:cubicBezTo>
                        <a:cubicBezTo>
                          <a:pt x="86028" y="38063"/>
                          <a:pt x="131254" y="65894"/>
                          <a:pt x="110380" y="58936"/>
                        </a:cubicBezTo>
                        <a:close/>
                      </a:path>
                    </a:pathLst>
                  </a:custGeom>
                  <a:solidFill>
                    <a:srgbClr val="FBD0B4"/>
                  </a:solidFill>
                  <a:ln w="34755" cap="flat">
                    <a:noFill/>
                    <a:prstDash val="solid"/>
                    <a:miter/>
                  </a:ln>
                </p:spPr>
                <p:txBody>
                  <a:bodyPr rtlCol="0" anchor="ctr"/>
                  <a:lstStyle/>
                  <a:p>
                    <a:endParaRPr lang="en-US"/>
                  </a:p>
                </p:txBody>
              </p:sp>
              <p:grpSp>
                <p:nvGrpSpPr>
                  <p:cNvPr id="1239" name="Graphic 30">
                    <a:extLst>
                      <a:ext uri="{FF2B5EF4-FFF2-40B4-BE49-F238E27FC236}">
                        <a16:creationId xmlns:a16="http://schemas.microsoft.com/office/drawing/2014/main" xmlns="" id="{347D6346-487D-4D96-9BDA-CFEEB0BFF21D}"/>
                      </a:ext>
                    </a:extLst>
                  </p:cNvPr>
                  <p:cNvGrpSpPr/>
                  <p:nvPr/>
                </p:nvGrpSpPr>
                <p:grpSpPr>
                  <a:xfrm>
                    <a:off x="4587841" y="7938759"/>
                    <a:ext cx="191688" cy="255205"/>
                    <a:chOff x="4587841" y="7938759"/>
                    <a:chExt cx="191688" cy="255205"/>
                  </a:xfrm>
                </p:grpSpPr>
                <p:grpSp>
                  <p:nvGrpSpPr>
                    <p:cNvPr id="1240" name="Graphic 30">
                      <a:extLst>
                        <a:ext uri="{FF2B5EF4-FFF2-40B4-BE49-F238E27FC236}">
                          <a16:creationId xmlns:a16="http://schemas.microsoft.com/office/drawing/2014/main" xmlns="" id="{D8131AB6-CBDE-42A2-907B-C0C02DC03E6A}"/>
                        </a:ext>
                      </a:extLst>
                    </p:cNvPr>
                    <p:cNvGrpSpPr/>
                    <p:nvPr/>
                  </p:nvGrpSpPr>
                  <p:grpSpPr>
                    <a:xfrm>
                      <a:off x="4597729" y="7975438"/>
                      <a:ext cx="181800" cy="218526"/>
                      <a:chOff x="4597729" y="7975438"/>
                      <a:chExt cx="181800" cy="218526"/>
                    </a:xfrm>
                  </p:grpSpPr>
                  <p:sp>
                    <p:nvSpPr>
                      <p:cNvPr id="1241" name="Freeform: Shape 1240">
                        <a:extLst>
                          <a:ext uri="{FF2B5EF4-FFF2-40B4-BE49-F238E27FC236}">
                            <a16:creationId xmlns:a16="http://schemas.microsoft.com/office/drawing/2014/main" xmlns="" id="{F9BA9BFE-D887-420C-992D-E74C6B61DEEC}"/>
                          </a:ext>
                        </a:extLst>
                      </p:cNvPr>
                      <p:cNvSpPr/>
                      <p:nvPr/>
                    </p:nvSpPr>
                    <p:spPr>
                      <a:xfrm rot="-1031295">
                        <a:off x="4622533" y="7990776"/>
                        <a:ext cx="132191" cy="187851"/>
                      </a:xfrm>
                      <a:custGeom>
                        <a:avLst/>
                        <a:gdLst>
                          <a:gd name="connsiteX0" fmla="*/ 132192 w 132191"/>
                          <a:gd name="connsiteY0" fmla="*/ 93926 h 187851"/>
                          <a:gd name="connsiteX1" fmla="*/ 66096 w 132191"/>
                          <a:gd name="connsiteY1" fmla="*/ 187852 h 187851"/>
                          <a:gd name="connsiteX2" fmla="*/ 0 w 132191"/>
                          <a:gd name="connsiteY2" fmla="*/ 93926 h 187851"/>
                          <a:gd name="connsiteX3" fmla="*/ 66096 w 132191"/>
                          <a:gd name="connsiteY3" fmla="*/ 0 h 187851"/>
                          <a:gd name="connsiteX4" fmla="*/ 132192 w 132191"/>
                          <a:gd name="connsiteY4" fmla="*/ 93926 h 187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191" h="187851">
                            <a:moveTo>
                              <a:pt x="132192" y="93926"/>
                            </a:moveTo>
                            <a:cubicBezTo>
                              <a:pt x="132192" y="145800"/>
                              <a:pt x="102600" y="187852"/>
                              <a:pt x="66096" y="187852"/>
                            </a:cubicBezTo>
                            <a:cubicBezTo>
                              <a:pt x="29592" y="187852"/>
                              <a:pt x="0" y="145800"/>
                              <a:pt x="0" y="93926"/>
                            </a:cubicBezTo>
                            <a:cubicBezTo>
                              <a:pt x="0" y="42052"/>
                              <a:pt x="29592" y="0"/>
                              <a:pt x="66096" y="0"/>
                            </a:cubicBezTo>
                            <a:cubicBezTo>
                              <a:pt x="102600" y="0"/>
                              <a:pt x="132192" y="42052"/>
                              <a:pt x="132192" y="93926"/>
                            </a:cubicBezTo>
                            <a:close/>
                          </a:path>
                        </a:pathLst>
                      </a:custGeom>
                      <a:solidFill>
                        <a:srgbClr val="FDF6EC"/>
                      </a:solidFill>
                      <a:ln w="34754" cap="flat">
                        <a:noFill/>
                        <a:prstDash val="solid"/>
                        <a:miter/>
                      </a:ln>
                    </p:spPr>
                    <p:txBody>
                      <a:bodyPr rtlCol="0" anchor="ctr"/>
                      <a:lstStyle/>
                      <a:p>
                        <a:endParaRPr lang="en-US"/>
                      </a:p>
                    </p:txBody>
                  </p:sp>
                  <p:sp>
                    <p:nvSpPr>
                      <p:cNvPr id="1242" name="Freeform: Shape 1241">
                        <a:extLst>
                          <a:ext uri="{FF2B5EF4-FFF2-40B4-BE49-F238E27FC236}">
                            <a16:creationId xmlns:a16="http://schemas.microsoft.com/office/drawing/2014/main" xmlns="" id="{AA0E0A78-B7E7-4BF4-94B0-B26A8F848E0F}"/>
                          </a:ext>
                        </a:extLst>
                      </p:cNvPr>
                      <p:cNvSpPr/>
                      <p:nvPr/>
                    </p:nvSpPr>
                    <p:spPr>
                      <a:xfrm>
                        <a:off x="4619151" y="7990942"/>
                        <a:ext cx="135676" cy="187859"/>
                      </a:xfrm>
                      <a:custGeom>
                        <a:avLst/>
                        <a:gdLst>
                          <a:gd name="connsiteX0" fmla="*/ 132197 w 135676"/>
                          <a:gd name="connsiteY0" fmla="*/ 73056 h 187859"/>
                          <a:gd name="connsiteX1" fmla="*/ 132197 w 135676"/>
                          <a:gd name="connsiteY1" fmla="*/ 80014 h 187859"/>
                          <a:gd name="connsiteX2" fmla="*/ 135676 w 135676"/>
                          <a:gd name="connsiteY2" fmla="*/ 97408 h 187859"/>
                          <a:gd name="connsiteX3" fmla="*/ 135676 w 135676"/>
                          <a:gd name="connsiteY3" fmla="*/ 121761 h 187859"/>
                          <a:gd name="connsiteX4" fmla="*/ 128718 w 135676"/>
                          <a:gd name="connsiteY4" fmla="*/ 153071 h 187859"/>
                          <a:gd name="connsiteX5" fmla="*/ 104366 w 135676"/>
                          <a:gd name="connsiteY5" fmla="*/ 180902 h 187859"/>
                          <a:gd name="connsiteX6" fmla="*/ 100887 w 135676"/>
                          <a:gd name="connsiteY6" fmla="*/ 184380 h 187859"/>
                          <a:gd name="connsiteX7" fmla="*/ 97409 w 135676"/>
                          <a:gd name="connsiteY7" fmla="*/ 187859 h 187859"/>
                          <a:gd name="connsiteX8" fmla="*/ 93930 w 135676"/>
                          <a:gd name="connsiteY8" fmla="*/ 187859 h 187859"/>
                          <a:gd name="connsiteX9" fmla="*/ 86972 w 135676"/>
                          <a:gd name="connsiteY9" fmla="*/ 187859 h 187859"/>
                          <a:gd name="connsiteX10" fmla="*/ 66099 w 135676"/>
                          <a:gd name="connsiteY10" fmla="*/ 184380 h 187859"/>
                          <a:gd name="connsiteX11" fmla="*/ 45225 w 135676"/>
                          <a:gd name="connsiteY11" fmla="*/ 173944 h 187859"/>
                          <a:gd name="connsiteX12" fmla="*/ 27831 w 135676"/>
                          <a:gd name="connsiteY12" fmla="*/ 156549 h 187859"/>
                          <a:gd name="connsiteX13" fmla="*/ 3479 w 135676"/>
                          <a:gd name="connsiteY13" fmla="*/ 114803 h 187859"/>
                          <a:gd name="connsiteX14" fmla="*/ 0 w 135676"/>
                          <a:gd name="connsiteY14" fmla="*/ 90451 h 187859"/>
                          <a:gd name="connsiteX15" fmla="*/ 0 w 135676"/>
                          <a:gd name="connsiteY15" fmla="*/ 66099 h 187859"/>
                          <a:gd name="connsiteX16" fmla="*/ 3479 w 135676"/>
                          <a:gd name="connsiteY16" fmla="*/ 41747 h 187859"/>
                          <a:gd name="connsiteX17" fmla="*/ 13916 w 135676"/>
                          <a:gd name="connsiteY17" fmla="*/ 20873 h 187859"/>
                          <a:gd name="connsiteX18" fmla="*/ 31310 w 135676"/>
                          <a:gd name="connsiteY18" fmla="*/ 6958 h 187859"/>
                          <a:gd name="connsiteX19" fmla="*/ 52183 w 135676"/>
                          <a:gd name="connsiteY19" fmla="*/ 0 h 187859"/>
                          <a:gd name="connsiteX20" fmla="*/ 90451 w 135676"/>
                          <a:gd name="connsiteY20" fmla="*/ 10437 h 187859"/>
                          <a:gd name="connsiteX21" fmla="*/ 114803 w 135676"/>
                          <a:gd name="connsiteY21" fmla="*/ 31310 h 187859"/>
                          <a:gd name="connsiteX22" fmla="*/ 128718 w 135676"/>
                          <a:gd name="connsiteY22" fmla="*/ 52183 h 187859"/>
                          <a:gd name="connsiteX23" fmla="*/ 135676 w 135676"/>
                          <a:gd name="connsiteY23" fmla="*/ 66099 h 187859"/>
                          <a:gd name="connsiteX24" fmla="*/ 132197 w 135676"/>
                          <a:gd name="connsiteY24" fmla="*/ 73056 h 187859"/>
                          <a:gd name="connsiteX25" fmla="*/ 132197 w 135676"/>
                          <a:gd name="connsiteY25" fmla="*/ 73056 h 187859"/>
                          <a:gd name="connsiteX26" fmla="*/ 128718 w 135676"/>
                          <a:gd name="connsiteY26" fmla="*/ 66099 h 187859"/>
                          <a:gd name="connsiteX27" fmla="*/ 121761 w 135676"/>
                          <a:gd name="connsiteY27" fmla="*/ 52183 h 187859"/>
                          <a:gd name="connsiteX28" fmla="*/ 107845 w 135676"/>
                          <a:gd name="connsiteY28" fmla="*/ 31310 h 187859"/>
                          <a:gd name="connsiteX29" fmla="*/ 83493 w 135676"/>
                          <a:gd name="connsiteY29" fmla="*/ 10437 h 187859"/>
                          <a:gd name="connsiteX30" fmla="*/ 48704 w 135676"/>
                          <a:gd name="connsiteY30" fmla="*/ 3479 h 187859"/>
                          <a:gd name="connsiteX31" fmla="*/ 13916 w 135676"/>
                          <a:gd name="connsiteY31" fmla="*/ 24352 h 187859"/>
                          <a:gd name="connsiteX32" fmla="*/ 0 w 135676"/>
                          <a:gd name="connsiteY32" fmla="*/ 66099 h 187859"/>
                          <a:gd name="connsiteX33" fmla="*/ 0 w 135676"/>
                          <a:gd name="connsiteY33" fmla="*/ 90451 h 187859"/>
                          <a:gd name="connsiteX34" fmla="*/ 3479 w 135676"/>
                          <a:gd name="connsiteY34" fmla="*/ 111324 h 187859"/>
                          <a:gd name="connsiteX35" fmla="*/ 24352 w 135676"/>
                          <a:gd name="connsiteY35" fmla="*/ 153071 h 187859"/>
                          <a:gd name="connsiteX36" fmla="*/ 41746 w 135676"/>
                          <a:gd name="connsiteY36" fmla="*/ 170465 h 187859"/>
                          <a:gd name="connsiteX37" fmla="*/ 59141 w 135676"/>
                          <a:gd name="connsiteY37" fmla="*/ 180902 h 187859"/>
                          <a:gd name="connsiteX38" fmla="*/ 80014 w 135676"/>
                          <a:gd name="connsiteY38" fmla="*/ 184380 h 187859"/>
                          <a:gd name="connsiteX39" fmla="*/ 83493 w 135676"/>
                          <a:gd name="connsiteY39" fmla="*/ 184380 h 187859"/>
                          <a:gd name="connsiteX40" fmla="*/ 86972 w 135676"/>
                          <a:gd name="connsiteY40" fmla="*/ 184380 h 187859"/>
                          <a:gd name="connsiteX41" fmla="*/ 90451 w 135676"/>
                          <a:gd name="connsiteY41" fmla="*/ 184380 h 187859"/>
                          <a:gd name="connsiteX42" fmla="*/ 93930 w 135676"/>
                          <a:gd name="connsiteY42" fmla="*/ 180902 h 187859"/>
                          <a:gd name="connsiteX43" fmla="*/ 118282 w 135676"/>
                          <a:gd name="connsiteY43" fmla="*/ 153071 h 187859"/>
                          <a:gd name="connsiteX44" fmla="*/ 125239 w 135676"/>
                          <a:gd name="connsiteY44" fmla="*/ 121761 h 187859"/>
                          <a:gd name="connsiteX45" fmla="*/ 125239 w 135676"/>
                          <a:gd name="connsiteY45" fmla="*/ 97408 h 187859"/>
                          <a:gd name="connsiteX46" fmla="*/ 121761 w 135676"/>
                          <a:gd name="connsiteY46" fmla="*/ 80014 h 187859"/>
                          <a:gd name="connsiteX47" fmla="*/ 132197 w 135676"/>
                          <a:gd name="connsiteY47" fmla="*/ 73056 h 187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35676" h="187859">
                            <a:moveTo>
                              <a:pt x="132197" y="73056"/>
                            </a:moveTo>
                            <a:cubicBezTo>
                              <a:pt x="132197" y="73056"/>
                              <a:pt x="132197" y="76535"/>
                              <a:pt x="132197" y="80014"/>
                            </a:cubicBezTo>
                            <a:cubicBezTo>
                              <a:pt x="132197" y="83493"/>
                              <a:pt x="135676" y="90451"/>
                              <a:pt x="135676" y="97408"/>
                            </a:cubicBezTo>
                            <a:cubicBezTo>
                              <a:pt x="135676" y="104366"/>
                              <a:pt x="135676" y="111324"/>
                              <a:pt x="135676" y="121761"/>
                            </a:cubicBezTo>
                            <a:cubicBezTo>
                              <a:pt x="135676" y="132197"/>
                              <a:pt x="132197" y="142634"/>
                              <a:pt x="128718" y="153071"/>
                            </a:cubicBezTo>
                            <a:cubicBezTo>
                              <a:pt x="125239" y="163507"/>
                              <a:pt x="114803" y="173944"/>
                              <a:pt x="104366" y="180902"/>
                            </a:cubicBezTo>
                            <a:cubicBezTo>
                              <a:pt x="104366" y="180902"/>
                              <a:pt x="100887" y="184380"/>
                              <a:pt x="100887" y="184380"/>
                            </a:cubicBezTo>
                            <a:cubicBezTo>
                              <a:pt x="100887" y="184380"/>
                              <a:pt x="97409" y="184380"/>
                              <a:pt x="97409" y="187859"/>
                            </a:cubicBezTo>
                            <a:lnTo>
                              <a:pt x="93930" y="187859"/>
                            </a:lnTo>
                            <a:cubicBezTo>
                              <a:pt x="90451" y="187859"/>
                              <a:pt x="90451" y="187859"/>
                              <a:pt x="86972" y="187859"/>
                            </a:cubicBezTo>
                            <a:cubicBezTo>
                              <a:pt x="80014" y="187859"/>
                              <a:pt x="73056" y="187859"/>
                              <a:pt x="66099" y="184380"/>
                            </a:cubicBezTo>
                            <a:cubicBezTo>
                              <a:pt x="59141" y="180902"/>
                              <a:pt x="52183" y="177423"/>
                              <a:pt x="45225" y="173944"/>
                            </a:cubicBezTo>
                            <a:cubicBezTo>
                              <a:pt x="38268" y="170465"/>
                              <a:pt x="34789" y="163507"/>
                              <a:pt x="27831" y="156549"/>
                            </a:cubicBezTo>
                            <a:cubicBezTo>
                              <a:pt x="17394" y="142634"/>
                              <a:pt x="10437" y="128718"/>
                              <a:pt x="3479" y="114803"/>
                            </a:cubicBezTo>
                            <a:cubicBezTo>
                              <a:pt x="0" y="107845"/>
                              <a:pt x="0" y="100887"/>
                              <a:pt x="0" y="90451"/>
                            </a:cubicBezTo>
                            <a:cubicBezTo>
                              <a:pt x="0" y="83493"/>
                              <a:pt x="0" y="73056"/>
                              <a:pt x="0" y="66099"/>
                            </a:cubicBezTo>
                            <a:cubicBezTo>
                              <a:pt x="0" y="59141"/>
                              <a:pt x="3479" y="48704"/>
                              <a:pt x="3479" y="41747"/>
                            </a:cubicBezTo>
                            <a:cubicBezTo>
                              <a:pt x="6958" y="34789"/>
                              <a:pt x="10437" y="27831"/>
                              <a:pt x="13916" y="20873"/>
                            </a:cubicBezTo>
                            <a:cubicBezTo>
                              <a:pt x="17394" y="13916"/>
                              <a:pt x="24352" y="10437"/>
                              <a:pt x="31310" y="6958"/>
                            </a:cubicBezTo>
                            <a:cubicBezTo>
                              <a:pt x="38268" y="3479"/>
                              <a:pt x="45225" y="0"/>
                              <a:pt x="52183" y="0"/>
                            </a:cubicBezTo>
                            <a:cubicBezTo>
                              <a:pt x="66099" y="0"/>
                              <a:pt x="80014" y="3479"/>
                              <a:pt x="90451" y="10437"/>
                            </a:cubicBezTo>
                            <a:cubicBezTo>
                              <a:pt x="100887" y="17394"/>
                              <a:pt x="107845" y="24352"/>
                              <a:pt x="114803" y="31310"/>
                            </a:cubicBezTo>
                            <a:cubicBezTo>
                              <a:pt x="121761" y="38268"/>
                              <a:pt x="125239" y="45225"/>
                              <a:pt x="128718" y="52183"/>
                            </a:cubicBezTo>
                            <a:cubicBezTo>
                              <a:pt x="132197" y="59141"/>
                              <a:pt x="132197" y="62620"/>
                              <a:pt x="135676" y="66099"/>
                            </a:cubicBezTo>
                            <a:cubicBezTo>
                              <a:pt x="132197" y="73056"/>
                              <a:pt x="132197" y="73056"/>
                              <a:pt x="132197" y="73056"/>
                            </a:cubicBezTo>
                            <a:close/>
                            <a:moveTo>
                              <a:pt x="132197" y="73056"/>
                            </a:moveTo>
                            <a:cubicBezTo>
                              <a:pt x="132197" y="73056"/>
                              <a:pt x="132197" y="69578"/>
                              <a:pt x="128718" y="66099"/>
                            </a:cubicBezTo>
                            <a:cubicBezTo>
                              <a:pt x="128718" y="62620"/>
                              <a:pt x="125239" y="59141"/>
                              <a:pt x="121761" y="52183"/>
                            </a:cubicBezTo>
                            <a:cubicBezTo>
                              <a:pt x="118282" y="45225"/>
                              <a:pt x="114803" y="38268"/>
                              <a:pt x="107845" y="31310"/>
                            </a:cubicBezTo>
                            <a:cubicBezTo>
                              <a:pt x="100887" y="24352"/>
                              <a:pt x="93930" y="17394"/>
                              <a:pt x="83493" y="10437"/>
                            </a:cubicBezTo>
                            <a:cubicBezTo>
                              <a:pt x="73056" y="3479"/>
                              <a:pt x="59141" y="0"/>
                              <a:pt x="48704" y="3479"/>
                            </a:cubicBezTo>
                            <a:cubicBezTo>
                              <a:pt x="34789" y="3479"/>
                              <a:pt x="24352" y="13916"/>
                              <a:pt x="13916" y="24352"/>
                            </a:cubicBezTo>
                            <a:cubicBezTo>
                              <a:pt x="6958" y="34789"/>
                              <a:pt x="3479" y="52183"/>
                              <a:pt x="0" y="66099"/>
                            </a:cubicBezTo>
                            <a:cubicBezTo>
                              <a:pt x="0" y="73056"/>
                              <a:pt x="0" y="80014"/>
                              <a:pt x="0" y="90451"/>
                            </a:cubicBezTo>
                            <a:cubicBezTo>
                              <a:pt x="0" y="97408"/>
                              <a:pt x="3479" y="104366"/>
                              <a:pt x="3479" y="111324"/>
                            </a:cubicBezTo>
                            <a:cubicBezTo>
                              <a:pt x="6958" y="125239"/>
                              <a:pt x="13916" y="139155"/>
                              <a:pt x="24352" y="153071"/>
                            </a:cubicBezTo>
                            <a:cubicBezTo>
                              <a:pt x="27831" y="160028"/>
                              <a:pt x="34789" y="163507"/>
                              <a:pt x="41746" y="170465"/>
                            </a:cubicBezTo>
                            <a:cubicBezTo>
                              <a:pt x="48704" y="173944"/>
                              <a:pt x="52183" y="177423"/>
                              <a:pt x="59141" y="180902"/>
                            </a:cubicBezTo>
                            <a:cubicBezTo>
                              <a:pt x="66099" y="184380"/>
                              <a:pt x="73056" y="184380"/>
                              <a:pt x="80014" y="184380"/>
                            </a:cubicBezTo>
                            <a:cubicBezTo>
                              <a:pt x="80014" y="184380"/>
                              <a:pt x="83493" y="184380"/>
                              <a:pt x="83493" y="184380"/>
                            </a:cubicBezTo>
                            <a:lnTo>
                              <a:pt x="86972" y="184380"/>
                            </a:lnTo>
                            <a:cubicBezTo>
                              <a:pt x="86972" y="184380"/>
                              <a:pt x="90451" y="184380"/>
                              <a:pt x="90451" y="184380"/>
                            </a:cubicBezTo>
                            <a:cubicBezTo>
                              <a:pt x="90451" y="184380"/>
                              <a:pt x="93930" y="184380"/>
                              <a:pt x="93930" y="180902"/>
                            </a:cubicBezTo>
                            <a:cubicBezTo>
                              <a:pt x="104366" y="173944"/>
                              <a:pt x="114803" y="163507"/>
                              <a:pt x="118282" y="153071"/>
                            </a:cubicBezTo>
                            <a:cubicBezTo>
                              <a:pt x="121761" y="142634"/>
                              <a:pt x="125239" y="132197"/>
                              <a:pt x="125239" y="121761"/>
                            </a:cubicBezTo>
                            <a:cubicBezTo>
                              <a:pt x="125239" y="111324"/>
                              <a:pt x="125239" y="104366"/>
                              <a:pt x="125239" y="97408"/>
                            </a:cubicBezTo>
                            <a:cubicBezTo>
                              <a:pt x="125239" y="90451"/>
                              <a:pt x="121761" y="86972"/>
                              <a:pt x="121761" y="80014"/>
                            </a:cubicBezTo>
                            <a:cubicBezTo>
                              <a:pt x="132197" y="76535"/>
                              <a:pt x="132197" y="73056"/>
                              <a:pt x="132197" y="73056"/>
                            </a:cubicBezTo>
                            <a:close/>
                          </a:path>
                        </a:pathLst>
                      </a:custGeom>
                      <a:solidFill>
                        <a:srgbClr val="9B4F13"/>
                      </a:solidFill>
                      <a:ln w="34755" cap="flat">
                        <a:noFill/>
                        <a:prstDash val="solid"/>
                        <a:miter/>
                      </a:ln>
                    </p:spPr>
                    <p:txBody>
                      <a:bodyPr rtlCol="0" anchor="ctr"/>
                      <a:lstStyle/>
                      <a:p>
                        <a:endParaRPr lang="en-US"/>
                      </a:p>
                    </p:txBody>
                  </p:sp>
                </p:grpSp>
                <p:sp>
                  <p:nvSpPr>
                    <p:cNvPr id="1243" name="Freeform: Shape 1242">
                      <a:extLst>
                        <a:ext uri="{FF2B5EF4-FFF2-40B4-BE49-F238E27FC236}">
                          <a16:creationId xmlns:a16="http://schemas.microsoft.com/office/drawing/2014/main" xmlns="" id="{2C8D0A70-BB60-4A39-BC62-D1069520459B}"/>
                        </a:ext>
                      </a:extLst>
                    </p:cNvPr>
                    <p:cNvSpPr/>
                    <p:nvPr/>
                  </p:nvSpPr>
                  <p:spPr>
                    <a:xfrm>
                      <a:off x="4619285" y="7992414"/>
                      <a:ext cx="137395" cy="181437"/>
                    </a:xfrm>
                    <a:custGeom>
                      <a:avLst/>
                      <a:gdLst>
                        <a:gd name="connsiteX0" fmla="*/ 132064 w 137395"/>
                        <a:gd name="connsiteY0" fmla="*/ 71585 h 181437"/>
                        <a:gd name="connsiteX1" fmla="*/ 41613 w 137395"/>
                        <a:gd name="connsiteY1" fmla="*/ 2007 h 181437"/>
                        <a:gd name="connsiteX2" fmla="*/ 6824 w 137395"/>
                        <a:gd name="connsiteY2" fmla="*/ 109852 h 181437"/>
                        <a:gd name="connsiteX3" fmla="*/ 97275 w 137395"/>
                        <a:gd name="connsiteY3" fmla="*/ 179430 h 181437"/>
                        <a:gd name="connsiteX4" fmla="*/ 132064 w 137395"/>
                        <a:gd name="connsiteY4" fmla="*/ 71585 h 181437"/>
                        <a:gd name="connsiteX5" fmla="*/ 90317 w 137395"/>
                        <a:gd name="connsiteY5" fmla="*/ 162036 h 181437"/>
                        <a:gd name="connsiteX6" fmla="*/ 17261 w 137395"/>
                        <a:gd name="connsiteY6" fmla="*/ 106373 h 181437"/>
                        <a:gd name="connsiteX7" fmla="*/ 45092 w 137395"/>
                        <a:gd name="connsiteY7" fmla="*/ 19402 h 181437"/>
                        <a:gd name="connsiteX8" fmla="*/ 118148 w 137395"/>
                        <a:gd name="connsiteY8" fmla="*/ 75064 h 181437"/>
                        <a:gd name="connsiteX9" fmla="*/ 90317 w 137395"/>
                        <a:gd name="connsiteY9" fmla="*/ 162036 h 181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7395" h="181437">
                          <a:moveTo>
                            <a:pt x="132064" y="71585"/>
                          </a:moveTo>
                          <a:cubicBezTo>
                            <a:pt x="118148" y="22881"/>
                            <a:pt x="76401" y="-8429"/>
                            <a:pt x="41613" y="2007"/>
                          </a:cubicBezTo>
                          <a:cubicBezTo>
                            <a:pt x="6824" y="12444"/>
                            <a:pt x="-10570" y="61148"/>
                            <a:pt x="6824" y="109852"/>
                          </a:cubicBezTo>
                          <a:cubicBezTo>
                            <a:pt x="20739" y="158557"/>
                            <a:pt x="62486" y="189867"/>
                            <a:pt x="97275" y="179430"/>
                          </a:cubicBezTo>
                          <a:cubicBezTo>
                            <a:pt x="132064" y="172472"/>
                            <a:pt x="145979" y="123768"/>
                            <a:pt x="132064" y="71585"/>
                          </a:cubicBezTo>
                          <a:close/>
                          <a:moveTo>
                            <a:pt x="90317" y="162036"/>
                          </a:moveTo>
                          <a:cubicBezTo>
                            <a:pt x="62486" y="168993"/>
                            <a:pt x="31176" y="144641"/>
                            <a:pt x="17261" y="106373"/>
                          </a:cubicBezTo>
                          <a:cubicBezTo>
                            <a:pt x="3345" y="68106"/>
                            <a:pt x="17261" y="26359"/>
                            <a:pt x="45092" y="19402"/>
                          </a:cubicBezTo>
                          <a:cubicBezTo>
                            <a:pt x="72923" y="12444"/>
                            <a:pt x="104233" y="36796"/>
                            <a:pt x="118148" y="75064"/>
                          </a:cubicBezTo>
                          <a:cubicBezTo>
                            <a:pt x="132064" y="116810"/>
                            <a:pt x="118148" y="155078"/>
                            <a:pt x="90317" y="162036"/>
                          </a:cubicBezTo>
                          <a:close/>
                        </a:path>
                      </a:pathLst>
                    </a:custGeom>
                    <a:solidFill>
                      <a:srgbClr val="BAAB99"/>
                    </a:solidFill>
                    <a:ln w="34755" cap="flat">
                      <a:noFill/>
                      <a:prstDash val="solid"/>
                      <a:miter/>
                    </a:ln>
                  </p:spPr>
                  <p:txBody>
                    <a:bodyPr rtlCol="0" anchor="ctr"/>
                    <a:lstStyle/>
                    <a:p>
                      <a:endParaRPr lang="en-US"/>
                    </a:p>
                  </p:txBody>
                </p:sp>
                <p:sp>
                  <p:nvSpPr>
                    <p:cNvPr id="1244" name="Freeform: Shape 1243">
                      <a:extLst>
                        <a:ext uri="{FF2B5EF4-FFF2-40B4-BE49-F238E27FC236}">
                          <a16:creationId xmlns:a16="http://schemas.microsoft.com/office/drawing/2014/main" xmlns="" id="{44ED3637-1755-4817-BAD3-3C9C6EED1EF6}"/>
                        </a:ext>
                      </a:extLst>
                    </p:cNvPr>
                    <p:cNvSpPr/>
                    <p:nvPr/>
                  </p:nvSpPr>
                  <p:spPr>
                    <a:xfrm>
                      <a:off x="4695686" y="8168365"/>
                      <a:ext cx="66098" cy="24352"/>
                    </a:xfrm>
                    <a:custGeom>
                      <a:avLst/>
                      <a:gdLst>
                        <a:gd name="connsiteX0" fmla="*/ 0 w 66098"/>
                        <a:gd name="connsiteY0" fmla="*/ 24352 h 24352"/>
                        <a:gd name="connsiteX1" fmla="*/ 6958 w 66098"/>
                        <a:gd name="connsiteY1" fmla="*/ 13916 h 24352"/>
                        <a:gd name="connsiteX2" fmla="*/ 10437 w 66098"/>
                        <a:gd name="connsiteY2" fmla="*/ 10437 h 24352"/>
                        <a:gd name="connsiteX3" fmla="*/ 17394 w 66098"/>
                        <a:gd name="connsiteY3" fmla="*/ 6958 h 24352"/>
                        <a:gd name="connsiteX4" fmla="*/ 24352 w 66098"/>
                        <a:gd name="connsiteY4" fmla="*/ 3479 h 24352"/>
                        <a:gd name="connsiteX5" fmla="*/ 31310 w 66098"/>
                        <a:gd name="connsiteY5" fmla="*/ 0 h 24352"/>
                        <a:gd name="connsiteX6" fmla="*/ 38268 w 66098"/>
                        <a:gd name="connsiteY6" fmla="*/ 0 h 24352"/>
                        <a:gd name="connsiteX7" fmla="*/ 45225 w 66098"/>
                        <a:gd name="connsiteY7" fmla="*/ 0 h 24352"/>
                        <a:gd name="connsiteX8" fmla="*/ 55662 w 66098"/>
                        <a:gd name="connsiteY8" fmla="*/ 3479 h 24352"/>
                        <a:gd name="connsiteX9" fmla="*/ 62620 w 66098"/>
                        <a:gd name="connsiteY9" fmla="*/ 6958 h 24352"/>
                        <a:gd name="connsiteX10" fmla="*/ 66099 w 66098"/>
                        <a:gd name="connsiteY10" fmla="*/ 6958 h 24352"/>
                        <a:gd name="connsiteX11" fmla="*/ 62620 w 66098"/>
                        <a:gd name="connsiteY11" fmla="*/ 6958 h 24352"/>
                        <a:gd name="connsiteX12" fmla="*/ 55662 w 66098"/>
                        <a:gd name="connsiteY12" fmla="*/ 6958 h 24352"/>
                        <a:gd name="connsiteX13" fmla="*/ 48704 w 66098"/>
                        <a:gd name="connsiteY13" fmla="*/ 6958 h 24352"/>
                        <a:gd name="connsiteX14" fmla="*/ 41747 w 66098"/>
                        <a:gd name="connsiteY14" fmla="*/ 6958 h 24352"/>
                        <a:gd name="connsiteX15" fmla="*/ 34789 w 66098"/>
                        <a:gd name="connsiteY15" fmla="*/ 6958 h 24352"/>
                        <a:gd name="connsiteX16" fmla="*/ 27831 w 66098"/>
                        <a:gd name="connsiteY16" fmla="*/ 6958 h 24352"/>
                        <a:gd name="connsiteX17" fmla="*/ 20873 w 66098"/>
                        <a:gd name="connsiteY17" fmla="*/ 6958 h 24352"/>
                        <a:gd name="connsiteX18" fmla="*/ 13916 w 66098"/>
                        <a:gd name="connsiteY18" fmla="*/ 10437 h 24352"/>
                        <a:gd name="connsiteX19" fmla="*/ 10437 w 66098"/>
                        <a:gd name="connsiteY19" fmla="*/ 13916 h 24352"/>
                        <a:gd name="connsiteX20" fmla="*/ 6958 w 66098"/>
                        <a:gd name="connsiteY20" fmla="*/ 17394 h 24352"/>
                        <a:gd name="connsiteX21" fmla="*/ 0 w 66098"/>
                        <a:gd name="connsiteY21" fmla="*/ 24352 h 24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098" h="24352">
                          <a:moveTo>
                            <a:pt x="0" y="24352"/>
                          </a:moveTo>
                          <a:cubicBezTo>
                            <a:pt x="0" y="24352"/>
                            <a:pt x="0" y="20873"/>
                            <a:pt x="6958" y="13916"/>
                          </a:cubicBezTo>
                          <a:cubicBezTo>
                            <a:pt x="6958" y="13916"/>
                            <a:pt x="10437" y="10437"/>
                            <a:pt x="10437" y="10437"/>
                          </a:cubicBezTo>
                          <a:cubicBezTo>
                            <a:pt x="10437" y="10437"/>
                            <a:pt x="13916" y="6958"/>
                            <a:pt x="17394" y="6958"/>
                          </a:cubicBezTo>
                          <a:cubicBezTo>
                            <a:pt x="20873" y="6958"/>
                            <a:pt x="20873" y="3479"/>
                            <a:pt x="24352" y="3479"/>
                          </a:cubicBezTo>
                          <a:cubicBezTo>
                            <a:pt x="27831" y="3479"/>
                            <a:pt x="27831" y="3479"/>
                            <a:pt x="31310" y="0"/>
                          </a:cubicBezTo>
                          <a:cubicBezTo>
                            <a:pt x="34789" y="0"/>
                            <a:pt x="34789" y="0"/>
                            <a:pt x="38268" y="0"/>
                          </a:cubicBezTo>
                          <a:cubicBezTo>
                            <a:pt x="41747" y="0"/>
                            <a:pt x="41747" y="0"/>
                            <a:pt x="45225" y="0"/>
                          </a:cubicBezTo>
                          <a:cubicBezTo>
                            <a:pt x="48704" y="0"/>
                            <a:pt x="52183" y="3479"/>
                            <a:pt x="55662" y="3479"/>
                          </a:cubicBezTo>
                          <a:cubicBezTo>
                            <a:pt x="59141" y="3479"/>
                            <a:pt x="62620" y="6958"/>
                            <a:pt x="62620" y="6958"/>
                          </a:cubicBezTo>
                          <a:cubicBezTo>
                            <a:pt x="66099" y="6958"/>
                            <a:pt x="66099" y="6958"/>
                            <a:pt x="66099" y="6958"/>
                          </a:cubicBezTo>
                          <a:cubicBezTo>
                            <a:pt x="66099" y="6958"/>
                            <a:pt x="66099" y="6958"/>
                            <a:pt x="62620" y="6958"/>
                          </a:cubicBezTo>
                          <a:cubicBezTo>
                            <a:pt x="59141" y="6958"/>
                            <a:pt x="59141" y="6958"/>
                            <a:pt x="55662" y="6958"/>
                          </a:cubicBezTo>
                          <a:cubicBezTo>
                            <a:pt x="52183" y="6958"/>
                            <a:pt x="52183" y="6958"/>
                            <a:pt x="48704" y="6958"/>
                          </a:cubicBezTo>
                          <a:cubicBezTo>
                            <a:pt x="45225" y="6958"/>
                            <a:pt x="45225" y="6958"/>
                            <a:pt x="41747" y="6958"/>
                          </a:cubicBezTo>
                          <a:cubicBezTo>
                            <a:pt x="38268" y="6958"/>
                            <a:pt x="38268" y="6958"/>
                            <a:pt x="34789" y="6958"/>
                          </a:cubicBezTo>
                          <a:cubicBezTo>
                            <a:pt x="31310" y="6958"/>
                            <a:pt x="31310" y="6958"/>
                            <a:pt x="27831" y="6958"/>
                          </a:cubicBezTo>
                          <a:cubicBezTo>
                            <a:pt x="24352" y="6958"/>
                            <a:pt x="24352" y="6958"/>
                            <a:pt x="20873" y="6958"/>
                          </a:cubicBezTo>
                          <a:cubicBezTo>
                            <a:pt x="17394" y="6958"/>
                            <a:pt x="17394" y="6958"/>
                            <a:pt x="13916" y="10437"/>
                          </a:cubicBezTo>
                          <a:cubicBezTo>
                            <a:pt x="10437" y="10437"/>
                            <a:pt x="10437" y="13916"/>
                            <a:pt x="10437" y="13916"/>
                          </a:cubicBezTo>
                          <a:cubicBezTo>
                            <a:pt x="10437" y="13916"/>
                            <a:pt x="6958" y="17394"/>
                            <a:pt x="6958" y="17394"/>
                          </a:cubicBezTo>
                          <a:cubicBezTo>
                            <a:pt x="3479" y="20873"/>
                            <a:pt x="0" y="24352"/>
                            <a:pt x="0" y="24352"/>
                          </a:cubicBezTo>
                          <a:close/>
                        </a:path>
                      </a:pathLst>
                    </a:custGeom>
                    <a:solidFill>
                      <a:srgbClr val="9B4F13"/>
                    </a:solidFill>
                    <a:ln w="34755" cap="flat">
                      <a:noFill/>
                      <a:prstDash val="solid"/>
                      <a:miter/>
                    </a:ln>
                  </p:spPr>
                  <p:txBody>
                    <a:bodyPr rtlCol="0" anchor="ctr"/>
                    <a:lstStyle/>
                    <a:p>
                      <a:endParaRPr lang="en-US"/>
                    </a:p>
                  </p:txBody>
                </p:sp>
                <p:grpSp>
                  <p:nvGrpSpPr>
                    <p:cNvPr id="1245" name="Graphic 30">
                      <a:extLst>
                        <a:ext uri="{FF2B5EF4-FFF2-40B4-BE49-F238E27FC236}">
                          <a16:creationId xmlns:a16="http://schemas.microsoft.com/office/drawing/2014/main" xmlns="" id="{52278734-5A10-41CC-B170-774F8665A9E1}"/>
                        </a:ext>
                      </a:extLst>
                    </p:cNvPr>
                    <p:cNvGrpSpPr/>
                    <p:nvPr/>
                  </p:nvGrpSpPr>
                  <p:grpSpPr>
                    <a:xfrm>
                      <a:off x="4648560" y="8036003"/>
                      <a:ext cx="81796" cy="111660"/>
                      <a:chOff x="4648560" y="8036003"/>
                      <a:chExt cx="81796" cy="111660"/>
                    </a:xfrm>
                  </p:grpSpPr>
                  <p:sp>
                    <p:nvSpPr>
                      <p:cNvPr id="1246" name="Freeform: Shape 1245">
                        <a:extLst>
                          <a:ext uri="{FF2B5EF4-FFF2-40B4-BE49-F238E27FC236}">
                            <a16:creationId xmlns:a16="http://schemas.microsoft.com/office/drawing/2014/main" xmlns="" id="{F826CEFF-6802-404A-9EAF-712E0B5113E2}"/>
                          </a:ext>
                        </a:extLst>
                      </p:cNvPr>
                      <p:cNvSpPr/>
                      <p:nvPr/>
                    </p:nvSpPr>
                    <p:spPr>
                      <a:xfrm>
                        <a:off x="4648560" y="8036003"/>
                        <a:ext cx="81796" cy="111660"/>
                      </a:xfrm>
                      <a:custGeom>
                        <a:avLst/>
                        <a:gdLst>
                          <a:gd name="connsiteX0" fmla="*/ 68000 w 81796"/>
                          <a:gd name="connsiteY0" fmla="*/ 24517 h 111660"/>
                          <a:gd name="connsiteX1" fmla="*/ 54084 w 81796"/>
                          <a:gd name="connsiteY1" fmla="*/ 7123 h 111660"/>
                          <a:gd name="connsiteX2" fmla="*/ 54084 w 81796"/>
                          <a:gd name="connsiteY2" fmla="*/ 7123 h 111660"/>
                          <a:gd name="connsiteX3" fmla="*/ 8859 w 81796"/>
                          <a:gd name="connsiteY3" fmla="*/ 14080 h 111660"/>
                          <a:gd name="connsiteX4" fmla="*/ 12337 w 81796"/>
                          <a:gd name="connsiteY4" fmla="*/ 90616 h 111660"/>
                          <a:gd name="connsiteX5" fmla="*/ 71478 w 81796"/>
                          <a:gd name="connsiteY5" fmla="*/ 97573 h 111660"/>
                          <a:gd name="connsiteX6" fmla="*/ 68000 w 81796"/>
                          <a:gd name="connsiteY6" fmla="*/ 24517 h 111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796" h="111660">
                            <a:moveTo>
                              <a:pt x="68000" y="24517"/>
                            </a:moveTo>
                            <a:cubicBezTo>
                              <a:pt x="64521" y="17559"/>
                              <a:pt x="61042" y="10601"/>
                              <a:pt x="54084" y="7123"/>
                            </a:cubicBezTo>
                            <a:cubicBezTo>
                              <a:pt x="54084" y="7123"/>
                              <a:pt x="54084" y="7123"/>
                              <a:pt x="54084" y="7123"/>
                            </a:cubicBezTo>
                            <a:cubicBezTo>
                              <a:pt x="40169" y="-3314"/>
                              <a:pt x="19295" y="-3314"/>
                              <a:pt x="8859" y="14080"/>
                            </a:cubicBezTo>
                            <a:cubicBezTo>
                              <a:pt x="-5057" y="38432"/>
                              <a:pt x="-1578" y="69742"/>
                              <a:pt x="12337" y="90616"/>
                            </a:cubicBezTo>
                            <a:cubicBezTo>
                              <a:pt x="26253" y="111489"/>
                              <a:pt x="57563" y="121925"/>
                              <a:pt x="71478" y="97573"/>
                            </a:cubicBezTo>
                            <a:cubicBezTo>
                              <a:pt x="88873" y="76700"/>
                              <a:pt x="81915" y="45390"/>
                              <a:pt x="68000" y="24517"/>
                            </a:cubicBezTo>
                            <a:close/>
                          </a:path>
                        </a:pathLst>
                      </a:custGeom>
                      <a:solidFill>
                        <a:srgbClr val="A73B00"/>
                      </a:solidFill>
                      <a:ln w="34755" cap="flat">
                        <a:noFill/>
                        <a:prstDash val="solid"/>
                        <a:miter/>
                      </a:ln>
                    </p:spPr>
                    <p:txBody>
                      <a:bodyPr rtlCol="0" anchor="ctr"/>
                      <a:lstStyle/>
                      <a:p>
                        <a:endParaRPr lang="en-US"/>
                      </a:p>
                    </p:txBody>
                  </p:sp>
                  <p:sp>
                    <p:nvSpPr>
                      <p:cNvPr id="1247" name="Freeform: Shape 1246">
                        <a:extLst>
                          <a:ext uri="{FF2B5EF4-FFF2-40B4-BE49-F238E27FC236}">
                            <a16:creationId xmlns:a16="http://schemas.microsoft.com/office/drawing/2014/main" xmlns="" id="{80B4B629-7941-4923-83F1-8C20684BFDC2}"/>
                          </a:ext>
                        </a:extLst>
                      </p:cNvPr>
                      <p:cNvSpPr/>
                      <p:nvPr/>
                    </p:nvSpPr>
                    <p:spPr>
                      <a:xfrm>
                        <a:off x="4648560" y="8036003"/>
                        <a:ext cx="81796" cy="111488"/>
                      </a:xfrm>
                      <a:custGeom>
                        <a:avLst/>
                        <a:gdLst>
                          <a:gd name="connsiteX0" fmla="*/ 68000 w 81796"/>
                          <a:gd name="connsiteY0" fmla="*/ 24517 h 111488"/>
                          <a:gd name="connsiteX1" fmla="*/ 54084 w 81796"/>
                          <a:gd name="connsiteY1" fmla="*/ 7123 h 111488"/>
                          <a:gd name="connsiteX2" fmla="*/ 54084 w 81796"/>
                          <a:gd name="connsiteY2" fmla="*/ 7123 h 111488"/>
                          <a:gd name="connsiteX3" fmla="*/ 8859 w 81796"/>
                          <a:gd name="connsiteY3" fmla="*/ 14080 h 111488"/>
                          <a:gd name="connsiteX4" fmla="*/ 12337 w 81796"/>
                          <a:gd name="connsiteY4" fmla="*/ 90616 h 111488"/>
                          <a:gd name="connsiteX5" fmla="*/ 54084 w 81796"/>
                          <a:gd name="connsiteY5" fmla="*/ 111489 h 111488"/>
                          <a:gd name="connsiteX6" fmla="*/ 36690 w 81796"/>
                          <a:gd name="connsiteY6" fmla="*/ 104531 h 111488"/>
                          <a:gd name="connsiteX7" fmla="*/ 8859 w 81796"/>
                          <a:gd name="connsiteY7" fmla="*/ 59306 h 111488"/>
                          <a:gd name="connsiteX8" fmla="*/ 12337 w 81796"/>
                          <a:gd name="connsiteY8" fmla="*/ 41911 h 111488"/>
                          <a:gd name="connsiteX9" fmla="*/ 15816 w 81796"/>
                          <a:gd name="connsiteY9" fmla="*/ 52348 h 111488"/>
                          <a:gd name="connsiteX10" fmla="*/ 26253 w 81796"/>
                          <a:gd name="connsiteY10" fmla="*/ 73221 h 111488"/>
                          <a:gd name="connsiteX11" fmla="*/ 68000 w 81796"/>
                          <a:gd name="connsiteY11" fmla="*/ 76700 h 111488"/>
                          <a:gd name="connsiteX12" fmla="*/ 71478 w 81796"/>
                          <a:gd name="connsiteY12" fmla="*/ 76700 h 111488"/>
                          <a:gd name="connsiteX13" fmla="*/ 68000 w 81796"/>
                          <a:gd name="connsiteY13" fmla="*/ 97573 h 111488"/>
                          <a:gd name="connsiteX14" fmla="*/ 71478 w 81796"/>
                          <a:gd name="connsiteY14" fmla="*/ 94094 h 111488"/>
                          <a:gd name="connsiteX15" fmla="*/ 68000 w 81796"/>
                          <a:gd name="connsiteY15" fmla="*/ 24517 h 11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1796" h="111488">
                            <a:moveTo>
                              <a:pt x="68000" y="24517"/>
                            </a:moveTo>
                            <a:cubicBezTo>
                              <a:pt x="64521" y="17559"/>
                              <a:pt x="61042" y="10601"/>
                              <a:pt x="54084" y="7123"/>
                            </a:cubicBezTo>
                            <a:cubicBezTo>
                              <a:pt x="54084" y="7123"/>
                              <a:pt x="54084" y="7123"/>
                              <a:pt x="54084" y="7123"/>
                            </a:cubicBezTo>
                            <a:cubicBezTo>
                              <a:pt x="40169" y="-3314"/>
                              <a:pt x="19295" y="-3314"/>
                              <a:pt x="8859" y="14080"/>
                            </a:cubicBezTo>
                            <a:cubicBezTo>
                              <a:pt x="-5057" y="38432"/>
                              <a:pt x="-1578" y="69742"/>
                              <a:pt x="12337" y="90616"/>
                            </a:cubicBezTo>
                            <a:cubicBezTo>
                              <a:pt x="22774" y="104531"/>
                              <a:pt x="36690" y="111489"/>
                              <a:pt x="54084" y="111489"/>
                            </a:cubicBezTo>
                            <a:cubicBezTo>
                              <a:pt x="47126" y="111489"/>
                              <a:pt x="43647" y="108010"/>
                              <a:pt x="36690" y="104531"/>
                            </a:cubicBezTo>
                            <a:cubicBezTo>
                              <a:pt x="22774" y="97573"/>
                              <a:pt x="12337" y="76700"/>
                              <a:pt x="8859" y="59306"/>
                            </a:cubicBezTo>
                            <a:cubicBezTo>
                              <a:pt x="8859" y="59306"/>
                              <a:pt x="5380" y="38432"/>
                              <a:pt x="12337" y="41911"/>
                            </a:cubicBezTo>
                            <a:cubicBezTo>
                              <a:pt x="15816" y="45390"/>
                              <a:pt x="15816" y="48869"/>
                              <a:pt x="15816" y="52348"/>
                            </a:cubicBezTo>
                            <a:cubicBezTo>
                              <a:pt x="15816" y="59306"/>
                              <a:pt x="19295" y="66263"/>
                              <a:pt x="26253" y="73221"/>
                            </a:cubicBezTo>
                            <a:cubicBezTo>
                              <a:pt x="36690" y="87137"/>
                              <a:pt x="57563" y="101052"/>
                              <a:pt x="68000" y="76700"/>
                            </a:cubicBezTo>
                            <a:cubicBezTo>
                              <a:pt x="68000" y="73221"/>
                              <a:pt x="71478" y="76700"/>
                              <a:pt x="71478" y="76700"/>
                            </a:cubicBezTo>
                            <a:cubicBezTo>
                              <a:pt x="71478" y="83658"/>
                              <a:pt x="71478" y="90616"/>
                              <a:pt x="68000" y="97573"/>
                            </a:cubicBezTo>
                            <a:cubicBezTo>
                              <a:pt x="68000" y="97573"/>
                              <a:pt x="71478" y="94094"/>
                              <a:pt x="71478" y="94094"/>
                            </a:cubicBezTo>
                            <a:cubicBezTo>
                              <a:pt x="88873" y="76700"/>
                              <a:pt x="81915" y="45390"/>
                              <a:pt x="68000" y="24517"/>
                            </a:cubicBezTo>
                            <a:close/>
                          </a:path>
                        </a:pathLst>
                      </a:custGeom>
                      <a:solidFill>
                        <a:srgbClr val="A2310A"/>
                      </a:solidFill>
                      <a:ln w="34755" cap="flat">
                        <a:noFill/>
                        <a:prstDash val="solid"/>
                        <a:miter/>
                      </a:ln>
                    </p:spPr>
                    <p:txBody>
                      <a:bodyPr rtlCol="0" anchor="ctr"/>
                      <a:lstStyle/>
                      <a:p>
                        <a:endParaRPr lang="en-US"/>
                      </a:p>
                    </p:txBody>
                  </p:sp>
                  <p:sp>
                    <p:nvSpPr>
                      <p:cNvPr id="1248" name="Freeform: Shape 1247">
                        <a:extLst>
                          <a:ext uri="{FF2B5EF4-FFF2-40B4-BE49-F238E27FC236}">
                            <a16:creationId xmlns:a16="http://schemas.microsoft.com/office/drawing/2014/main" xmlns="" id="{88AFE041-CF82-48C7-80F8-4090AB8AC6E6}"/>
                          </a:ext>
                        </a:extLst>
                      </p:cNvPr>
                      <p:cNvSpPr/>
                      <p:nvPr/>
                    </p:nvSpPr>
                    <p:spPr>
                      <a:xfrm>
                        <a:off x="4671334" y="8048955"/>
                        <a:ext cx="49041" cy="78323"/>
                      </a:xfrm>
                      <a:custGeom>
                        <a:avLst/>
                        <a:gdLst>
                          <a:gd name="connsiteX0" fmla="*/ 27831 w 49041"/>
                          <a:gd name="connsiteY0" fmla="*/ 4607 h 78323"/>
                          <a:gd name="connsiteX1" fmla="*/ 0 w 49041"/>
                          <a:gd name="connsiteY1" fmla="*/ 28959 h 78323"/>
                          <a:gd name="connsiteX2" fmla="*/ 41746 w 49041"/>
                          <a:gd name="connsiteY2" fmla="*/ 74184 h 78323"/>
                          <a:gd name="connsiteX3" fmla="*/ 27831 w 49041"/>
                          <a:gd name="connsiteY3" fmla="*/ 4607 h 78323"/>
                        </a:gdLst>
                        <a:ahLst/>
                        <a:cxnLst>
                          <a:cxn ang="0">
                            <a:pos x="connsiteX0" y="connsiteY0"/>
                          </a:cxn>
                          <a:cxn ang="0">
                            <a:pos x="connsiteX1" y="connsiteY1"/>
                          </a:cxn>
                          <a:cxn ang="0">
                            <a:pos x="connsiteX2" y="connsiteY2"/>
                          </a:cxn>
                          <a:cxn ang="0">
                            <a:pos x="connsiteX3" y="connsiteY3"/>
                          </a:cxn>
                        </a:cxnLst>
                        <a:rect l="l" t="t" r="r" b="b"/>
                        <a:pathLst>
                          <a:path w="49041" h="78323">
                            <a:moveTo>
                              <a:pt x="27831" y="4607"/>
                            </a:moveTo>
                            <a:cubicBezTo>
                              <a:pt x="13916" y="-5830"/>
                              <a:pt x="0" y="1128"/>
                              <a:pt x="0" y="28959"/>
                            </a:cubicBezTo>
                            <a:cubicBezTo>
                              <a:pt x="0" y="49832"/>
                              <a:pt x="17394" y="91578"/>
                              <a:pt x="41746" y="74184"/>
                            </a:cubicBezTo>
                            <a:cubicBezTo>
                              <a:pt x="59141" y="56790"/>
                              <a:pt x="41746" y="15043"/>
                              <a:pt x="27831" y="4607"/>
                            </a:cubicBezTo>
                            <a:close/>
                          </a:path>
                        </a:pathLst>
                      </a:custGeom>
                      <a:solidFill>
                        <a:srgbClr val="A2310A"/>
                      </a:solidFill>
                      <a:ln w="34755" cap="flat">
                        <a:noFill/>
                        <a:prstDash val="solid"/>
                        <a:miter/>
                      </a:ln>
                    </p:spPr>
                    <p:txBody>
                      <a:bodyPr rtlCol="0" anchor="ctr"/>
                      <a:lstStyle/>
                      <a:p>
                        <a:endParaRPr lang="en-US"/>
                      </a:p>
                    </p:txBody>
                  </p:sp>
                  <p:sp>
                    <p:nvSpPr>
                      <p:cNvPr id="1249" name="Freeform: Shape 1248">
                        <a:extLst>
                          <a:ext uri="{FF2B5EF4-FFF2-40B4-BE49-F238E27FC236}">
                            <a16:creationId xmlns:a16="http://schemas.microsoft.com/office/drawing/2014/main" xmlns="" id="{CD03A18D-D732-4751-A2DA-BD136B3EF76F}"/>
                          </a:ext>
                        </a:extLst>
                      </p:cNvPr>
                      <p:cNvSpPr/>
                      <p:nvPr/>
                    </p:nvSpPr>
                    <p:spPr>
                      <a:xfrm>
                        <a:off x="4674813" y="8057263"/>
                        <a:ext cx="42906" cy="58907"/>
                      </a:xfrm>
                      <a:custGeom>
                        <a:avLst/>
                        <a:gdLst>
                          <a:gd name="connsiteX0" fmla="*/ 24352 w 42906"/>
                          <a:gd name="connsiteY0" fmla="*/ 3257 h 58907"/>
                          <a:gd name="connsiteX1" fmla="*/ 0 w 42906"/>
                          <a:gd name="connsiteY1" fmla="*/ 20651 h 58907"/>
                          <a:gd name="connsiteX2" fmla="*/ 34789 w 42906"/>
                          <a:gd name="connsiteY2" fmla="*/ 55440 h 58907"/>
                          <a:gd name="connsiteX3" fmla="*/ 24352 w 42906"/>
                          <a:gd name="connsiteY3" fmla="*/ 3257 h 58907"/>
                        </a:gdLst>
                        <a:ahLst/>
                        <a:cxnLst>
                          <a:cxn ang="0">
                            <a:pos x="connsiteX0" y="connsiteY0"/>
                          </a:cxn>
                          <a:cxn ang="0">
                            <a:pos x="connsiteX1" y="connsiteY1"/>
                          </a:cxn>
                          <a:cxn ang="0">
                            <a:pos x="connsiteX2" y="connsiteY2"/>
                          </a:cxn>
                          <a:cxn ang="0">
                            <a:pos x="connsiteX3" y="connsiteY3"/>
                          </a:cxn>
                        </a:cxnLst>
                        <a:rect l="l" t="t" r="r" b="b"/>
                        <a:pathLst>
                          <a:path w="42906" h="58907">
                            <a:moveTo>
                              <a:pt x="24352" y="3257"/>
                            </a:moveTo>
                            <a:cubicBezTo>
                              <a:pt x="13916" y="-3701"/>
                              <a:pt x="0" y="-222"/>
                              <a:pt x="0" y="20651"/>
                            </a:cubicBezTo>
                            <a:cubicBezTo>
                              <a:pt x="0" y="38045"/>
                              <a:pt x="13916" y="69355"/>
                              <a:pt x="34789" y="55440"/>
                            </a:cubicBezTo>
                            <a:cubicBezTo>
                              <a:pt x="52183" y="45003"/>
                              <a:pt x="38268" y="13693"/>
                              <a:pt x="24352" y="3257"/>
                            </a:cubicBezTo>
                            <a:close/>
                          </a:path>
                        </a:pathLst>
                      </a:custGeom>
                      <a:solidFill>
                        <a:srgbClr val="151516"/>
                      </a:solidFill>
                      <a:ln w="34755" cap="flat">
                        <a:noFill/>
                        <a:prstDash val="solid"/>
                        <a:miter/>
                      </a:ln>
                    </p:spPr>
                    <p:txBody>
                      <a:bodyPr rtlCol="0" anchor="ctr"/>
                      <a:lstStyle/>
                      <a:p>
                        <a:endParaRPr lang="en-US"/>
                      </a:p>
                    </p:txBody>
                  </p:sp>
                  <p:sp>
                    <p:nvSpPr>
                      <p:cNvPr id="1250" name="Freeform: Shape 1249">
                        <a:extLst>
                          <a:ext uri="{FF2B5EF4-FFF2-40B4-BE49-F238E27FC236}">
                            <a16:creationId xmlns:a16="http://schemas.microsoft.com/office/drawing/2014/main" xmlns="" id="{75AADA8A-EFB2-45C8-9F59-96DC817D5DCC}"/>
                          </a:ext>
                        </a:extLst>
                      </p:cNvPr>
                      <p:cNvSpPr/>
                      <p:nvPr/>
                    </p:nvSpPr>
                    <p:spPr>
                      <a:xfrm>
                        <a:off x="4690468" y="8046268"/>
                        <a:ext cx="26091" cy="39141"/>
                      </a:xfrm>
                      <a:custGeom>
                        <a:avLst/>
                        <a:gdLst>
                          <a:gd name="connsiteX0" fmla="*/ 12176 w 26091"/>
                          <a:gd name="connsiteY0" fmla="*/ 336 h 39141"/>
                          <a:gd name="connsiteX1" fmla="*/ 19134 w 26091"/>
                          <a:gd name="connsiteY1" fmla="*/ 7294 h 39141"/>
                          <a:gd name="connsiteX2" fmla="*/ 19134 w 26091"/>
                          <a:gd name="connsiteY2" fmla="*/ 7294 h 39141"/>
                          <a:gd name="connsiteX3" fmla="*/ 26092 w 26091"/>
                          <a:gd name="connsiteY3" fmla="*/ 21209 h 39141"/>
                          <a:gd name="connsiteX4" fmla="*/ 22613 w 26091"/>
                          <a:gd name="connsiteY4" fmla="*/ 35125 h 39141"/>
                          <a:gd name="connsiteX5" fmla="*/ 8697 w 26091"/>
                          <a:gd name="connsiteY5" fmla="*/ 35125 h 39141"/>
                          <a:gd name="connsiteX6" fmla="*/ 12176 w 26091"/>
                          <a:gd name="connsiteY6" fmla="*/ 336 h 3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091" h="39141">
                            <a:moveTo>
                              <a:pt x="12176" y="336"/>
                            </a:moveTo>
                            <a:cubicBezTo>
                              <a:pt x="15655" y="336"/>
                              <a:pt x="15655" y="3815"/>
                              <a:pt x="19134" y="7294"/>
                            </a:cubicBezTo>
                            <a:cubicBezTo>
                              <a:pt x="19134" y="7294"/>
                              <a:pt x="19134" y="7294"/>
                              <a:pt x="19134" y="7294"/>
                            </a:cubicBezTo>
                            <a:cubicBezTo>
                              <a:pt x="22613" y="10773"/>
                              <a:pt x="22613" y="14252"/>
                              <a:pt x="26092" y="21209"/>
                            </a:cubicBezTo>
                            <a:cubicBezTo>
                              <a:pt x="26092" y="24688"/>
                              <a:pt x="26092" y="28167"/>
                              <a:pt x="22613" y="35125"/>
                            </a:cubicBezTo>
                            <a:cubicBezTo>
                              <a:pt x="19134" y="42083"/>
                              <a:pt x="12176" y="38604"/>
                              <a:pt x="8697" y="35125"/>
                            </a:cubicBezTo>
                            <a:cubicBezTo>
                              <a:pt x="-1739" y="21209"/>
                              <a:pt x="-5218" y="-3143"/>
                              <a:pt x="12176" y="336"/>
                            </a:cubicBezTo>
                            <a:close/>
                          </a:path>
                        </a:pathLst>
                      </a:custGeom>
                      <a:solidFill>
                        <a:srgbClr val="E4B7AE"/>
                      </a:solidFill>
                      <a:ln w="34755" cap="flat">
                        <a:noFill/>
                        <a:prstDash val="solid"/>
                        <a:miter/>
                      </a:ln>
                    </p:spPr>
                    <p:txBody>
                      <a:bodyPr rtlCol="0" anchor="ctr"/>
                      <a:lstStyle/>
                      <a:p>
                        <a:endParaRPr lang="en-US"/>
                      </a:p>
                    </p:txBody>
                  </p:sp>
                  <p:sp>
                    <p:nvSpPr>
                      <p:cNvPr id="1251" name="Freeform: Shape 1250">
                        <a:extLst>
                          <a:ext uri="{FF2B5EF4-FFF2-40B4-BE49-F238E27FC236}">
                            <a16:creationId xmlns:a16="http://schemas.microsoft.com/office/drawing/2014/main" xmlns="" id="{E8D90877-C79E-4D5A-A081-06EC2B62015E}"/>
                          </a:ext>
                        </a:extLst>
                      </p:cNvPr>
                      <p:cNvSpPr/>
                      <p:nvPr/>
                    </p:nvSpPr>
                    <p:spPr>
                      <a:xfrm>
                        <a:off x="4648560" y="8036003"/>
                        <a:ext cx="81796" cy="111660"/>
                      </a:xfrm>
                      <a:custGeom>
                        <a:avLst/>
                        <a:gdLst>
                          <a:gd name="connsiteX0" fmla="*/ 68000 w 81796"/>
                          <a:gd name="connsiteY0" fmla="*/ 24517 h 111660"/>
                          <a:gd name="connsiteX1" fmla="*/ 54084 w 81796"/>
                          <a:gd name="connsiteY1" fmla="*/ 7123 h 111660"/>
                          <a:gd name="connsiteX2" fmla="*/ 54084 w 81796"/>
                          <a:gd name="connsiteY2" fmla="*/ 7123 h 111660"/>
                          <a:gd name="connsiteX3" fmla="*/ 8859 w 81796"/>
                          <a:gd name="connsiteY3" fmla="*/ 14080 h 111660"/>
                          <a:gd name="connsiteX4" fmla="*/ 12337 w 81796"/>
                          <a:gd name="connsiteY4" fmla="*/ 90616 h 111660"/>
                          <a:gd name="connsiteX5" fmla="*/ 71478 w 81796"/>
                          <a:gd name="connsiteY5" fmla="*/ 97573 h 111660"/>
                          <a:gd name="connsiteX6" fmla="*/ 68000 w 81796"/>
                          <a:gd name="connsiteY6" fmla="*/ 24517 h 111660"/>
                          <a:gd name="connsiteX7" fmla="*/ 54084 w 81796"/>
                          <a:gd name="connsiteY7" fmla="*/ 10601 h 111660"/>
                          <a:gd name="connsiteX8" fmla="*/ 61042 w 81796"/>
                          <a:gd name="connsiteY8" fmla="*/ 17559 h 111660"/>
                          <a:gd name="connsiteX9" fmla="*/ 61042 w 81796"/>
                          <a:gd name="connsiteY9" fmla="*/ 17559 h 111660"/>
                          <a:gd name="connsiteX10" fmla="*/ 68000 w 81796"/>
                          <a:gd name="connsiteY10" fmla="*/ 31475 h 111660"/>
                          <a:gd name="connsiteX11" fmla="*/ 64521 w 81796"/>
                          <a:gd name="connsiteY11" fmla="*/ 45390 h 111660"/>
                          <a:gd name="connsiteX12" fmla="*/ 50605 w 81796"/>
                          <a:gd name="connsiteY12" fmla="*/ 45390 h 111660"/>
                          <a:gd name="connsiteX13" fmla="*/ 54084 w 81796"/>
                          <a:gd name="connsiteY13" fmla="*/ 10601 h 111660"/>
                          <a:gd name="connsiteX14" fmla="*/ 74957 w 81796"/>
                          <a:gd name="connsiteY14" fmla="*/ 87137 h 111660"/>
                          <a:gd name="connsiteX15" fmla="*/ 22774 w 81796"/>
                          <a:gd name="connsiteY15" fmla="*/ 87137 h 111660"/>
                          <a:gd name="connsiteX16" fmla="*/ 12337 w 81796"/>
                          <a:gd name="connsiteY16" fmla="*/ 27996 h 111660"/>
                          <a:gd name="connsiteX17" fmla="*/ 33211 w 81796"/>
                          <a:gd name="connsiteY17" fmla="*/ 3644 h 111660"/>
                          <a:gd name="connsiteX18" fmla="*/ 47126 w 81796"/>
                          <a:gd name="connsiteY18" fmla="*/ 7123 h 111660"/>
                          <a:gd name="connsiteX19" fmla="*/ 36690 w 81796"/>
                          <a:gd name="connsiteY19" fmla="*/ 17559 h 111660"/>
                          <a:gd name="connsiteX20" fmla="*/ 47126 w 81796"/>
                          <a:gd name="connsiteY20" fmla="*/ 45390 h 111660"/>
                          <a:gd name="connsiteX21" fmla="*/ 68000 w 81796"/>
                          <a:gd name="connsiteY21" fmla="*/ 38432 h 111660"/>
                          <a:gd name="connsiteX22" fmla="*/ 68000 w 81796"/>
                          <a:gd name="connsiteY22" fmla="*/ 31475 h 111660"/>
                          <a:gd name="connsiteX23" fmla="*/ 74957 w 81796"/>
                          <a:gd name="connsiteY23" fmla="*/ 87137 h 111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1796" h="111660">
                            <a:moveTo>
                              <a:pt x="68000" y="24517"/>
                            </a:moveTo>
                            <a:cubicBezTo>
                              <a:pt x="64521" y="17559"/>
                              <a:pt x="61042" y="10601"/>
                              <a:pt x="54084" y="7123"/>
                            </a:cubicBezTo>
                            <a:cubicBezTo>
                              <a:pt x="54084" y="7123"/>
                              <a:pt x="54084" y="7123"/>
                              <a:pt x="54084" y="7123"/>
                            </a:cubicBezTo>
                            <a:cubicBezTo>
                              <a:pt x="40169" y="-3314"/>
                              <a:pt x="19295" y="-3314"/>
                              <a:pt x="8859" y="14080"/>
                            </a:cubicBezTo>
                            <a:cubicBezTo>
                              <a:pt x="-5057" y="38432"/>
                              <a:pt x="-1578" y="69742"/>
                              <a:pt x="12337" y="90616"/>
                            </a:cubicBezTo>
                            <a:cubicBezTo>
                              <a:pt x="26253" y="111489"/>
                              <a:pt x="57563" y="121925"/>
                              <a:pt x="71478" y="97573"/>
                            </a:cubicBezTo>
                            <a:cubicBezTo>
                              <a:pt x="88873" y="76700"/>
                              <a:pt x="81915" y="45390"/>
                              <a:pt x="68000" y="24517"/>
                            </a:cubicBezTo>
                            <a:close/>
                            <a:moveTo>
                              <a:pt x="54084" y="10601"/>
                            </a:moveTo>
                            <a:cubicBezTo>
                              <a:pt x="57563" y="10601"/>
                              <a:pt x="57563" y="14080"/>
                              <a:pt x="61042" y="17559"/>
                            </a:cubicBezTo>
                            <a:cubicBezTo>
                              <a:pt x="61042" y="17559"/>
                              <a:pt x="61042" y="17559"/>
                              <a:pt x="61042" y="17559"/>
                            </a:cubicBezTo>
                            <a:cubicBezTo>
                              <a:pt x="64521" y="21038"/>
                              <a:pt x="64521" y="24517"/>
                              <a:pt x="68000" y="31475"/>
                            </a:cubicBezTo>
                            <a:cubicBezTo>
                              <a:pt x="68000" y="34954"/>
                              <a:pt x="68000" y="38432"/>
                              <a:pt x="64521" y="45390"/>
                            </a:cubicBezTo>
                            <a:cubicBezTo>
                              <a:pt x="61042" y="52348"/>
                              <a:pt x="54084" y="48869"/>
                              <a:pt x="50605" y="45390"/>
                            </a:cubicBezTo>
                            <a:cubicBezTo>
                              <a:pt x="40169" y="31475"/>
                              <a:pt x="36690" y="7123"/>
                              <a:pt x="54084" y="10601"/>
                            </a:cubicBezTo>
                            <a:close/>
                            <a:moveTo>
                              <a:pt x="74957" y="87137"/>
                            </a:moveTo>
                            <a:cubicBezTo>
                              <a:pt x="64521" y="114968"/>
                              <a:pt x="33211" y="104531"/>
                              <a:pt x="22774" y="87137"/>
                            </a:cubicBezTo>
                            <a:cubicBezTo>
                              <a:pt x="8859" y="69742"/>
                              <a:pt x="8859" y="48869"/>
                              <a:pt x="12337" y="27996"/>
                            </a:cubicBezTo>
                            <a:cubicBezTo>
                              <a:pt x="15816" y="14080"/>
                              <a:pt x="22774" y="3644"/>
                              <a:pt x="33211" y="3644"/>
                            </a:cubicBezTo>
                            <a:cubicBezTo>
                              <a:pt x="40169" y="3644"/>
                              <a:pt x="43647" y="3644"/>
                              <a:pt x="47126" y="7123"/>
                            </a:cubicBezTo>
                            <a:cubicBezTo>
                              <a:pt x="43647" y="7123"/>
                              <a:pt x="40169" y="10601"/>
                              <a:pt x="36690" y="17559"/>
                            </a:cubicBezTo>
                            <a:cubicBezTo>
                              <a:pt x="33211" y="27996"/>
                              <a:pt x="40169" y="38432"/>
                              <a:pt x="47126" y="45390"/>
                            </a:cubicBezTo>
                            <a:cubicBezTo>
                              <a:pt x="54084" y="52348"/>
                              <a:pt x="64521" y="48869"/>
                              <a:pt x="68000" y="38432"/>
                            </a:cubicBezTo>
                            <a:cubicBezTo>
                              <a:pt x="68000" y="34954"/>
                              <a:pt x="68000" y="34954"/>
                              <a:pt x="68000" y="31475"/>
                            </a:cubicBezTo>
                            <a:cubicBezTo>
                              <a:pt x="78436" y="48869"/>
                              <a:pt x="81915" y="66263"/>
                              <a:pt x="74957" y="87137"/>
                            </a:cubicBezTo>
                            <a:close/>
                          </a:path>
                        </a:pathLst>
                      </a:custGeom>
                      <a:solidFill>
                        <a:srgbClr val="392F16"/>
                      </a:solidFill>
                      <a:ln w="34755" cap="flat">
                        <a:noFill/>
                        <a:prstDash val="solid"/>
                        <a:miter/>
                      </a:ln>
                    </p:spPr>
                    <p:txBody>
                      <a:bodyPr rtlCol="0" anchor="ctr"/>
                      <a:lstStyle/>
                      <a:p>
                        <a:endParaRPr lang="en-US"/>
                      </a:p>
                    </p:txBody>
                  </p:sp>
                  <p:sp>
                    <p:nvSpPr>
                      <p:cNvPr id="1252" name="Freeform: Shape 1251">
                        <a:extLst>
                          <a:ext uri="{FF2B5EF4-FFF2-40B4-BE49-F238E27FC236}">
                            <a16:creationId xmlns:a16="http://schemas.microsoft.com/office/drawing/2014/main" xmlns="" id="{812CF227-6364-44A4-ABD1-F9AF265C5B1B}"/>
                          </a:ext>
                        </a:extLst>
                      </p:cNvPr>
                      <p:cNvSpPr/>
                      <p:nvPr/>
                    </p:nvSpPr>
                    <p:spPr>
                      <a:xfrm>
                        <a:off x="4689922" y="8042984"/>
                        <a:ext cx="25443" cy="32815"/>
                      </a:xfrm>
                      <a:custGeom>
                        <a:avLst/>
                        <a:gdLst>
                          <a:gd name="connsiteX0" fmla="*/ 23158 w 25443"/>
                          <a:gd name="connsiteY0" fmla="*/ 10578 h 32815"/>
                          <a:gd name="connsiteX1" fmla="*/ 19679 w 25443"/>
                          <a:gd name="connsiteY1" fmla="*/ 31451 h 32815"/>
                          <a:gd name="connsiteX2" fmla="*/ 2285 w 25443"/>
                          <a:gd name="connsiteY2" fmla="*/ 24493 h 32815"/>
                          <a:gd name="connsiteX3" fmla="*/ 5764 w 25443"/>
                          <a:gd name="connsiteY3" fmla="*/ 3620 h 32815"/>
                          <a:gd name="connsiteX4" fmla="*/ 23158 w 25443"/>
                          <a:gd name="connsiteY4" fmla="*/ 10578 h 328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43" h="32815">
                            <a:moveTo>
                              <a:pt x="23158" y="10578"/>
                            </a:moveTo>
                            <a:cubicBezTo>
                              <a:pt x="26637" y="17535"/>
                              <a:pt x="26637" y="27972"/>
                              <a:pt x="19679" y="31451"/>
                            </a:cubicBezTo>
                            <a:cubicBezTo>
                              <a:pt x="12722" y="34930"/>
                              <a:pt x="5764" y="31451"/>
                              <a:pt x="2285" y="24493"/>
                            </a:cubicBezTo>
                            <a:cubicBezTo>
                              <a:pt x="-1194" y="17535"/>
                              <a:pt x="-1194" y="7099"/>
                              <a:pt x="5764" y="3620"/>
                            </a:cubicBezTo>
                            <a:cubicBezTo>
                              <a:pt x="9243" y="-3338"/>
                              <a:pt x="19679" y="141"/>
                              <a:pt x="23158" y="10578"/>
                            </a:cubicBezTo>
                            <a:close/>
                          </a:path>
                        </a:pathLst>
                      </a:custGeom>
                      <a:solidFill>
                        <a:srgbClr val="FFFFFF"/>
                      </a:solidFill>
                      <a:ln w="34755" cap="flat">
                        <a:noFill/>
                        <a:prstDash val="solid"/>
                        <a:miter/>
                      </a:ln>
                    </p:spPr>
                    <p:txBody>
                      <a:bodyPr rtlCol="0" anchor="ctr"/>
                      <a:lstStyle/>
                      <a:p>
                        <a:endParaRPr lang="en-US"/>
                      </a:p>
                    </p:txBody>
                  </p:sp>
                  <p:sp>
                    <p:nvSpPr>
                      <p:cNvPr id="1253" name="Freeform: Shape 1252">
                        <a:extLst>
                          <a:ext uri="{FF2B5EF4-FFF2-40B4-BE49-F238E27FC236}">
                            <a16:creationId xmlns:a16="http://schemas.microsoft.com/office/drawing/2014/main" xmlns="" id="{BC077B0F-5F84-437B-8AD6-EAF78612D6E8}"/>
                          </a:ext>
                        </a:extLst>
                      </p:cNvPr>
                      <p:cNvSpPr/>
                      <p:nvPr/>
                    </p:nvSpPr>
                    <p:spPr>
                      <a:xfrm>
                        <a:off x="4664376" y="8095308"/>
                        <a:ext cx="38267" cy="41149"/>
                      </a:xfrm>
                      <a:custGeom>
                        <a:avLst/>
                        <a:gdLst>
                          <a:gd name="connsiteX0" fmla="*/ 38268 w 38267"/>
                          <a:gd name="connsiteY0" fmla="*/ 38268 h 41149"/>
                          <a:gd name="connsiteX1" fmla="*/ 13915 w 38267"/>
                          <a:gd name="connsiteY1" fmla="*/ 24352 h 41149"/>
                          <a:gd name="connsiteX2" fmla="*/ 0 w 38267"/>
                          <a:gd name="connsiteY2" fmla="*/ 0 h 41149"/>
                          <a:gd name="connsiteX3" fmla="*/ 0 w 38267"/>
                          <a:gd name="connsiteY3" fmla="*/ 0 h 41149"/>
                          <a:gd name="connsiteX4" fmla="*/ 13915 w 38267"/>
                          <a:gd name="connsiteY4" fmla="*/ 31310 h 41149"/>
                          <a:gd name="connsiteX5" fmla="*/ 38268 w 38267"/>
                          <a:gd name="connsiteY5" fmla="*/ 38268 h 41149"/>
                          <a:gd name="connsiteX6" fmla="*/ 38268 w 38267"/>
                          <a:gd name="connsiteY6" fmla="*/ 38268 h 41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67" h="41149">
                            <a:moveTo>
                              <a:pt x="38268" y="38268"/>
                            </a:moveTo>
                            <a:cubicBezTo>
                              <a:pt x="27831" y="38268"/>
                              <a:pt x="20873" y="31310"/>
                              <a:pt x="13915" y="24352"/>
                            </a:cubicBezTo>
                            <a:cubicBezTo>
                              <a:pt x="6958" y="17394"/>
                              <a:pt x="3479" y="6958"/>
                              <a:pt x="0" y="0"/>
                            </a:cubicBezTo>
                            <a:cubicBezTo>
                              <a:pt x="0" y="0"/>
                              <a:pt x="0" y="0"/>
                              <a:pt x="0" y="0"/>
                            </a:cubicBezTo>
                            <a:cubicBezTo>
                              <a:pt x="0" y="10437"/>
                              <a:pt x="6958" y="24352"/>
                              <a:pt x="13915" y="31310"/>
                            </a:cubicBezTo>
                            <a:cubicBezTo>
                              <a:pt x="17394" y="38268"/>
                              <a:pt x="27831" y="45225"/>
                              <a:pt x="38268" y="38268"/>
                            </a:cubicBezTo>
                            <a:cubicBezTo>
                              <a:pt x="38268" y="41747"/>
                              <a:pt x="38268" y="38268"/>
                              <a:pt x="38268" y="38268"/>
                            </a:cubicBezTo>
                            <a:close/>
                          </a:path>
                        </a:pathLst>
                      </a:custGeom>
                      <a:solidFill>
                        <a:srgbClr val="E4B7AE"/>
                      </a:solidFill>
                      <a:ln w="34755" cap="flat">
                        <a:noFill/>
                        <a:prstDash val="solid"/>
                        <a:miter/>
                      </a:ln>
                    </p:spPr>
                    <p:txBody>
                      <a:bodyPr rtlCol="0" anchor="ctr"/>
                      <a:lstStyle/>
                      <a:p>
                        <a:endParaRPr lang="en-US"/>
                      </a:p>
                    </p:txBody>
                  </p:sp>
                </p:grpSp>
                <p:grpSp>
                  <p:nvGrpSpPr>
                    <p:cNvPr id="1254" name="Graphic 30">
                      <a:extLst>
                        <a:ext uri="{FF2B5EF4-FFF2-40B4-BE49-F238E27FC236}">
                          <a16:creationId xmlns:a16="http://schemas.microsoft.com/office/drawing/2014/main" xmlns="" id="{7C547C69-11C5-4045-84FC-0D0383FAE6D9}"/>
                        </a:ext>
                      </a:extLst>
                    </p:cNvPr>
                    <p:cNvGrpSpPr/>
                    <p:nvPr/>
                  </p:nvGrpSpPr>
                  <p:grpSpPr>
                    <a:xfrm>
                      <a:off x="4587841" y="7938759"/>
                      <a:ext cx="135507" cy="62619"/>
                      <a:chOff x="4587841" y="7938759"/>
                      <a:chExt cx="135507" cy="62619"/>
                    </a:xfrm>
                  </p:grpSpPr>
                  <p:grpSp>
                    <p:nvGrpSpPr>
                      <p:cNvPr id="1255" name="Graphic 30">
                        <a:extLst>
                          <a:ext uri="{FF2B5EF4-FFF2-40B4-BE49-F238E27FC236}">
                            <a16:creationId xmlns:a16="http://schemas.microsoft.com/office/drawing/2014/main" xmlns="" id="{5389538C-769D-4F3A-8B61-D405BE69EFCE}"/>
                          </a:ext>
                        </a:extLst>
                      </p:cNvPr>
                      <p:cNvGrpSpPr/>
                      <p:nvPr/>
                    </p:nvGrpSpPr>
                    <p:grpSpPr>
                      <a:xfrm>
                        <a:off x="4587841" y="7938759"/>
                        <a:ext cx="132836" cy="62619"/>
                        <a:chOff x="4587841" y="7938759"/>
                        <a:chExt cx="132836" cy="62619"/>
                      </a:xfrm>
                    </p:grpSpPr>
                    <p:sp>
                      <p:nvSpPr>
                        <p:cNvPr id="1256" name="Freeform: Shape 1255">
                          <a:extLst>
                            <a:ext uri="{FF2B5EF4-FFF2-40B4-BE49-F238E27FC236}">
                              <a16:creationId xmlns:a16="http://schemas.microsoft.com/office/drawing/2014/main" xmlns="" id="{61B53797-4B68-4AC0-871D-EFB9E650EF7A}"/>
                            </a:ext>
                          </a:extLst>
                        </p:cNvPr>
                        <p:cNvSpPr/>
                        <p:nvPr/>
                      </p:nvSpPr>
                      <p:spPr>
                        <a:xfrm>
                          <a:off x="4590771" y="7942249"/>
                          <a:ext cx="128928" cy="56863"/>
                        </a:xfrm>
                        <a:custGeom>
                          <a:avLst/>
                          <a:gdLst>
                            <a:gd name="connsiteX0" fmla="*/ 17944 w 128928"/>
                            <a:gd name="connsiteY0" fmla="*/ 55651 h 56863"/>
                            <a:gd name="connsiteX1" fmla="*/ 122310 w 128928"/>
                            <a:gd name="connsiteY1" fmla="*/ 45214 h 56863"/>
                            <a:gd name="connsiteX2" fmla="*/ 91000 w 128928"/>
                            <a:gd name="connsiteY2" fmla="*/ 3468 h 56863"/>
                            <a:gd name="connsiteX3" fmla="*/ 549 w 128928"/>
                            <a:gd name="connsiteY3" fmla="*/ 38257 h 56863"/>
                            <a:gd name="connsiteX4" fmla="*/ 17944 w 128928"/>
                            <a:gd name="connsiteY4" fmla="*/ 55651 h 568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928" h="56863">
                              <a:moveTo>
                                <a:pt x="17944" y="55651"/>
                              </a:moveTo>
                              <a:cubicBezTo>
                                <a:pt x="17944" y="55651"/>
                                <a:pt x="63169" y="-6969"/>
                                <a:pt x="122310" y="45214"/>
                              </a:cubicBezTo>
                              <a:cubicBezTo>
                                <a:pt x="132747" y="52172"/>
                                <a:pt x="136225" y="17383"/>
                                <a:pt x="91000" y="3468"/>
                              </a:cubicBezTo>
                              <a:cubicBezTo>
                                <a:pt x="45775" y="-10448"/>
                                <a:pt x="4028" y="20862"/>
                                <a:pt x="549" y="38257"/>
                              </a:cubicBezTo>
                              <a:cubicBezTo>
                                <a:pt x="-2930" y="55651"/>
                                <a:pt x="10986" y="59130"/>
                                <a:pt x="17944" y="55651"/>
                              </a:cubicBezTo>
                              <a:close/>
                            </a:path>
                          </a:pathLst>
                        </a:custGeom>
                        <a:solidFill>
                          <a:srgbClr val="DC6814"/>
                        </a:solidFill>
                        <a:ln w="34755" cap="flat">
                          <a:noFill/>
                          <a:prstDash val="solid"/>
                          <a:miter/>
                        </a:ln>
                      </p:spPr>
                      <p:txBody>
                        <a:bodyPr rtlCol="0" anchor="ctr"/>
                        <a:lstStyle/>
                        <a:p>
                          <a:endParaRPr lang="en-US"/>
                        </a:p>
                      </p:txBody>
                    </p:sp>
                    <p:sp>
                      <p:nvSpPr>
                        <p:cNvPr id="1257" name="Freeform: Shape 1256">
                          <a:extLst>
                            <a:ext uri="{FF2B5EF4-FFF2-40B4-BE49-F238E27FC236}">
                              <a16:creationId xmlns:a16="http://schemas.microsoft.com/office/drawing/2014/main" xmlns="" id="{79078D1C-CAC7-409A-9D9C-3B3FEC0BE95A}"/>
                            </a:ext>
                          </a:extLst>
                        </p:cNvPr>
                        <p:cNvSpPr/>
                        <p:nvPr/>
                      </p:nvSpPr>
                      <p:spPr>
                        <a:xfrm>
                          <a:off x="4587841" y="7938759"/>
                          <a:ext cx="132836" cy="62619"/>
                        </a:xfrm>
                        <a:custGeom>
                          <a:avLst/>
                          <a:gdLst>
                            <a:gd name="connsiteX0" fmla="*/ 13916 w 132836"/>
                            <a:gd name="connsiteY0" fmla="*/ 62620 h 62619"/>
                            <a:gd name="connsiteX1" fmla="*/ 13916 w 132836"/>
                            <a:gd name="connsiteY1" fmla="*/ 62620 h 62619"/>
                            <a:gd name="connsiteX2" fmla="*/ 3479 w 132836"/>
                            <a:gd name="connsiteY2" fmla="*/ 59141 h 62619"/>
                            <a:gd name="connsiteX3" fmla="*/ 0 w 132836"/>
                            <a:gd name="connsiteY3" fmla="*/ 41747 h 62619"/>
                            <a:gd name="connsiteX4" fmla="*/ 69578 w 132836"/>
                            <a:gd name="connsiteY4" fmla="*/ 0 h 62619"/>
                            <a:gd name="connsiteX5" fmla="*/ 93930 w 132836"/>
                            <a:gd name="connsiteY5" fmla="*/ 3479 h 62619"/>
                            <a:gd name="connsiteX6" fmla="*/ 132197 w 132836"/>
                            <a:gd name="connsiteY6" fmla="*/ 45225 h 62619"/>
                            <a:gd name="connsiteX7" fmla="*/ 125239 w 132836"/>
                            <a:gd name="connsiteY7" fmla="*/ 52183 h 62619"/>
                            <a:gd name="connsiteX8" fmla="*/ 121761 w 132836"/>
                            <a:gd name="connsiteY8" fmla="*/ 48704 h 62619"/>
                            <a:gd name="connsiteX9" fmla="*/ 73056 w 132836"/>
                            <a:gd name="connsiteY9" fmla="*/ 27831 h 62619"/>
                            <a:gd name="connsiteX10" fmla="*/ 17394 w 132836"/>
                            <a:gd name="connsiteY10" fmla="*/ 59141 h 62619"/>
                            <a:gd name="connsiteX11" fmla="*/ 17394 w 132836"/>
                            <a:gd name="connsiteY11" fmla="*/ 59141 h 62619"/>
                            <a:gd name="connsiteX12" fmla="*/ 17394 w 132836"/>
                            <a:gd name="connsiteY12" fmla="*/ 59141 h 62619"/>
                            <a:gd name="connsiteX13" fmla="*/ 13916 w 132836"/>
                            <a:gd name="connsiteY13" fmla="*/ 62620 h 62619"/>
                            <a:gd name="connsiteX14" fmla="*/ 69578 w 132836"/>
                            <a:gd name="connsiteY14" fmla="*/ 3479 h 62619"/>
                            <a:gd name="connsiteX15" fmla="*/ 6958 w 132836"/>
                            <a:gd name="connsiteY15" fmla="*/ 41747 h 62619"/>
                            <a:gd name="connsiteX16" fmla="*/ 6958 w 132836"/>
                            <a:gd name="connsiteY16" fmla="*/ 52183 h 62619"/>
                            <a:gd name="connsiteX17" fmla="*/ 13916 w 132836"/>
                            <a:gd name="connsiteY17" fmla="*/ 55662 h 62619"/>
                            <a:gd name="connsiteX18" fmla="*/ 13916 w 132836"/>
                            <a:gd name="connsiteY18" fmla="*/ 55662 h 62619"/>
                            <a:gd name="connsiteX19" fmla="*/ 17394 w 132836"/>
                            <a:gd name="connsiteY19" fmla="*/ 55662 h 62619"/>
                            <a:gd name="connsiteX20" fmla="*/ 76535 w 132836"/>
                            <a:gd name="connsiteY20" fmla="*/ 24352 h 62619"/>
                            <a:gd name="connsiteX21" fmla="*/ 128719 w 132836"/>
                            <a:gd name="connsiteY21" fmla="*/ 45225 h 62619"/>
                            <a:gd name="connsiteX22" fmla="*/ 128719 w 132836"/>
                            <a:gd name="connsiteY22" fmla="*/ 45225 h 62619"/>
                            <a:gd name="connsiteX23" fmla="*/ 128719 w 132836"/>
                            <a:gd name="connsiteY23" fmla="*/ 38268 h 62619"/>
                            <a:gd name="connsiteX24" fmla="*/ 93930 w 132836"/>
                            <a:gd name="connsiteY24" fmla="*/ 6958 h 62619"/>
                            <a:gd name="connsiteX25" fmla="*/ 69578 w 132836"/>
                            <a:gd name="connsiteY25" fmla="*/ 3479 h 62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2836" h="62619">
                              <a:moveTo>
                                <a:pt x="13916" y="62620"/>
                              </a:moveTo>
                              <a:lnTo>
                                <a:pt x="13916" y="62620"/>
                              </a:lnTo>
                              <a:cubicBezTo>
                                <a:pt x="10437" y="62620"/>
                                <a:pt x="6958" y="62620"/>
                                <a:pt x="3479" y="59141"/>
                              </a:cubicBezTo>
                              <a:cubicBezTo>
                                <a:pt x="0" y="55662"/>
                                <a:pt x="0" y="48704"/>
                                <a:pt x="0" y="41747"/>
                              </a:cubicBezTo>
                              <a:cubicBezTo>
                                <a:pt x="3479" y="24352"/>
                                <a:pt x="31310" y="0"/>
                                <a:pt x="69578" y="0"/>
                              </a:cubicBezTo>
                              <a:cubicBezTo>
                                <a:pt x="76535" y="0"/>
                                <a:pt x="86972" y="0"/>
                                <a:pt x="93930" y="3479"/>
                              </a:cubicBezTo>
                              <a:cubicBezTo>
                                <a:pt x="125239" y="13916"/>
                                <a:pt x="135676" y="34789"/>
                                <a:pt x="132197" y="45225"/>
                              </a:cubicBezTo>
                              <a:cubicBezTo>
                                <a:pt x="132197" y="52183"/>
                                <a:pt x="128719" y="52183"/>
                                <a:pt x="125239" y="52183"/>
                              </a:cubicBezTo>
                              <a:cubicBezTo>
                                <a:pt x="125239" y="52183"/>
                                <a:pt x="121761" y="52183"/>
                                <a:pt x="121761" y="48704"/>
                              </a:cubicBezTo>
                              <a:cubicBezTo>
                                <a:pt x="107845" y="34789"/>
                                <a:pt x="90451" y="27831"/>
                                <a:pt x="73056" y="27831"/>
                              </a:cubicBezTo>
                              <a:cubicBezTo>
                                <a:pt x="41747" y="27831"/>
                                <a:pt x="20873" y="59141"/>
                                <a:pt x="17394" y="59141"/>
                              </a:cubicBezTo>
                              <a:lnTo>
                                <a:pt x="17394" y="59141"/>
                              </a:lnTo>
                              <a:lnTo>
                                <a:pt x="17394" y="59141"/>
                              </a:lnTo>
                              <a:cubicBezTo>
                                <a:pt x="20873" y="62620"/>
                                <a:pt x="17394" y="62620"/>
                                <a:pt x="13916" y="62620"/>
                              </a:cubicBezTo>
                              <a:close/>
                              <a:moveTo>
                                <a:pt x="69578" y="3479"/>
                              </a:moveTo>
                              <a:cubicBezTo>
                                <a:pt x="34789" y="3479"/>
                                <a:pt x="10437" y="27831"/>
                                <a:pt x="6958" y="41747"/>
                              </a:cubicBezTo>
                              <a:cubicBezTo>
                                <a:pt x="6958" y="48704"/>
                                <a:pt x="6958" y="52183"/>
                                <a:pt x="6958" y="52183"/>
                              </a:cubicBezTo>
                              <a:cubicBezTo>
                                <a:pt x="6958" y="55662"/>
                                <a:pt x="10437" y="55662"/>
                                <a:pt x="13916" y="55662"/>
                              </a:cubicBezTo>
                              <a:lnTo>
                                <a:pt x="13916" y="55662"/>
                              </a:lnTo>
                              <a:cubicBezTo>
                                <a:pt x="13916" y="55662"/>
                                <a:pt x="17394" y="55662"/>
                                <a:pt x="17394" y="55662"/>
                              </a:cubicBezTo>
                              <a:cubicBezTo>
                                <a:pt x="20873" y="52183"/>
                                <a:pt x="41747" y="24352"/>
                                <a:pt x="76535" y="24352"/>
                              </a:cubicBezTo>
                              <a:cubicBezTo>
                                <a:pt x="93930" y="24352"/>
                                <a:pt x="111324" y="31310"/>
                                <a:pt x="128719" y="45225"/>
                              </a:cubicBezTo>
                              <a:cubicBezTo>
                                <a:pt x="128719" y="45225"/>
                                <a:pt x="128719" y="45225"/>
                                <a:pt x="128719" y="45225"/>
                              </a:cubicBezTo>
                              <a:cubicBezTo>
                                <a:pt x="128719" y="45225"/>
                                <a:pt x="128719" y="41747"/>
                                <a:pt x="128719" y="38268"/>
                              </a:cubicBezTo>
                              <a:cubicBezTo>
                                <a:pt x="125239" y="27831"/>
                                <a:pt x="118282" y="13916"/>
                                <a:pt x="93930" y="6958"/>
                              </a:cubicBezTo>
                              <a:cubicBezTo>
                                <a:pt x="86972" y="6958"/>
                                <a:pt x="80014" y="3479"/>
                                <a:pt x="69578" y="3479"/>
                              </a:cubicBezTo>
                              <a:close/>
                            </a:path>
                          </a:pathLst>
                        </a:custGeom>
                        <a:solidFill>
                          <a:srgbClr val="9B4F13"/>
                        </a:solidFill>
                        <a:ln w="34755" cap="flat">
                          <a:noFill/>
                          <a:prstDash val="solid"/>
                          <a:miter/>
                        </a:ln>
                      </p:spPr>
                      <p:txBody>
                        <a:bodyPr rtlCol="0" anchor="ctr"/>
                        <a:lstStyle/>
                        <a:p>
                          <a:endParaRPr lang="en-US"/>
                        </a:p>
                      </p:txBody>
                    </p:sp>
                  </p:grpSp>
                  <p:sp>
                    <p:nvSpPr>
                      <p:cNvPr id="1258" name="Freeform: Shape 1257">
                        <a:extLst>
                          <a:ext uri="{FF2B5EF4-FFF2-40B4-BE49-F238E27FC236}">
                            <a16:creationId xmlns:a16="http://schemas.microsoft.com/office/drawing/2014/main" xmlns="" id="{27CC5B8E-1AD9-49CD-B664-8A80201E5A67}"/>
                          </a:ext>
                        </a:extLst>
                      </p:cNvPr>
                      <p:cNvSpPr/>
                      <p:nvPr/>
                    </p:nvSpPr>
                    <p:spPr>
                      <a:xfrm>
                        <a:off x="4601756" y="7945717"/>
                        <a:ext cx="69577" cy="38267"/>
                      </a:xfrm>
                      <a:custGeom>
                        <a:avLst/>
                        <a:gdLst>
                          <a:gd name="connsiteX0" fmla="*/ 0 w 69577"/>
                          <a:gd name="connsiteY0" fmla="*/ 38268 h 38267"/>
                          <a:gd name="connsiteX1" fmla="*/ 6958 w 69577"/>
                          <a:gd name="connsiteY1" fmla="*/ 24352 h 38267"/>
                          <a:gd name="connsiteX2" fmla="*/ 10437 w 69577"/>
                          <a:gd name="connsiteY2" fmla="*/ 17394 h 38267"/>
                          <a:gd name="connsiteX3" fmla="*/ 13916 w 69577"/>
                          <a:gd name="connsiteY3" fmla="*/ 10437 h 38267"/>
                          <a:gd name="connsiteX4" fmla="*/ 20873 w 69577"/>
                          <a:gd name="connsiteY4" fmla="*/ 6958 h 38267"/>
                          <a:gd name="connsiteX5" fmla="*/ 27831 w 69577"/>
                          <a:gd name="connsiteY5" fmla="*/ 3479 h 38267"/>
                          <a:gd name="connsiteX6" fmla="*/ 34789 w 69577"/>
                          <a:gd name="connsiteY6" fmla="*/ 0 h 38267"/>
                          <a:gd name="connsiteX7" fmla="*/ 41746 w 69577"/>
                          <a:gd name="connsiteY7" fmla="*/ 0 h 38267"/>
                          <a:gd name="connsiteX8" fmla="*/ 48704 w 69577"/>
                          <a:gd name="connsiteY8" fmla="*/ 0 h 38267"/>
                          <a:gd name="connsiteX9" fmla="*/ 55662 w 69577"/>
                          <a:gd name="connsiteY9" fmla="*/ 0 h 38267"/>
                          <a:gd name="connsiteX10" fmla="*/ 66099 w 69577"/>
                          <a:gd name="connsiteY10" fmla="*/ 3479 h 38267"/>
                          <a:gd name="connsiteX11" fmla="*/ 69578 w 69577"/>
                          <a:gd name="connsiteY11" fmla="*/ 3479 h 38267"/>
                          <a:gd name="connsiteX12" fmla="*/ 66099 w 69577"/>
                          <a:gd name="connsiteY12" fmla="*/ 3479 h 38267"/>
                          <a:gd name="connsiteX13" fmla="*/ 55662 w 69577"/>
                          <a:gd name="connsiteY13" fmla="*/ 3479 h 38267"/>
                          <a:gd name="connsiteX14" fmla="*/ 48704 w 69577"/>
                          <a:gd name="connsiteY14" fmla="*/ 3479 h 38267"/>
                          <a:gd name="connsiteX15" fmla="*/ 41746 w 69577"/>
                          <a:gd name="connsiteY15" fmla="*/ 3479 h 38267"/>
                          <a:gd name="connsiteX16" fmla="*/ 34789 w 69577"/>
                          <a:gd name="connsiteY16" fmla="*/ 6958 h 38267"/>
                          <a:gd name="connsiteX17" fmla="*/ 27831 w 69577"/>
                          <a:gd name="connsiteY17" fmla="*/ 10437 h 38267"/>
                          <a:gd name="connsiteX18" fmla="*/ 20873 w 69577"/>
                          <a:gd name="connsiteY18" fmla="*/ 13915 h 38267"/>
                          <a:gd name="connsiteX19" fmla="*/ 13916 w 69577"/>
                          <a:gd name="connsiteY19" fmla="*/ 17394 h 38267"/>
                          <a:gd name="connsiteX20" fmla="*/ 3479 w 69577"/>
                          <a:gd name="connsiteY20" fmla="*/ 27831 h 38267"/>
                          <a:gd name="connsiteX21" fmla="*/ 0 w 69577"/>
                          <a:gd name="connsiteY21" fmla="*/ 38268 h 3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9577" h="38267">
                            <a:moveTo>
                              <a:pt x="0" y="38268"/>
                            </a:moveTo>
                            <a:cubicBezTo>
                              <a:pt x="0" y="38268"/>
                              <a:pt x="0" y="31310"/>
                              <a:pt x="6958" y="24352"/>
                            </a:cubicBezTo>
                            <a:cubicBezTo>
                              <a:pt x="6958" y="24352"/>
                              <a:pt x="10437" y="20873"/>
                              <a:pt x="10437" y="17394"/>
                            </a:cubicBezTo>
                            <a:cubicBezTo>
                              <a:pt x="10437" y="13915"/>
                              <a:pt x="13916" y="13915"/>
                              <a:pt x="13916" y="10437"/>
                            </a:cubicBezTo>
                            <a:cubicBezTo>
                              <a:pt x="17394" y="10437"/>
                              <a:pt x="17394" y="6958"/>
                              <a:pt x="20873" y="6958"/>
                            </a:cubicBezTo>
                            <a:cubicBezTo>
                              <a:pt x="24352" y="6958"/>
                              <a:pt x="24352" y="3479"/>
                              <a:pt x="27831" y="3479"/>
                            </a:cubicBezTo>
                            <a:cubicBezTo>
                              <a:pt x="31310" y="3479"/>
                              <a:pt x="34789" y="0"/>
                              <a:pt x="34789" y="0"/>
                            </a:cubicBezTo>
                            <a:cubicBezTo>
                              <a:pt x="38268" y="0"/>
                              <a:pt x="41746" y="0"/>
                              <a:pt x="41746" y="0"/>
                            </a:cubicBezTo>
                            <a:cubicBezTo>
                              <a:pt x="45225" y="0"/>
                              <a:pt x="45225" y="0"/>
                              <a:pt x="48704" y="0"/>
                            </a:cubicBezTo>
                            <a:cubicBezTo>
                              <a:pt x="52183" y="0"/>
                              <a:pt x="52183" y="0"/>
                              <a:pt x="55662" y="0"/>
                            </a:cubicBezTo>
                            <a:cubicBezTo>
                              <a:pt x="59141" y="0"/>
                              <a:pt x="62620" y="0"/>
                              <a:pt x="66099" y="3479"/>
                            </a:cubicBezTo>
                            <a:cubicBezTo>
                              <a:pt x="69578" y="3479"/>
                              <a:pt x="69578" y="3479"/>
                              <a:pt x="69578" y="3479"/>
                            </a:cubicBezTo>
                            <a:cubicBezTo>
                              <a:pt x="69578" y="3479"/>
                              <a:pt x="69578" y="3479"/>
                              <a:pt x="66099" y="3479"/>
                            </a:cubicBezTo>
                            <a:cubicBezTo>
                              <a:pt x="62620" y="3479"/>
                              <a:pt x="59141" y="3479"/>
                              <a:pt x="55662" y="3479"/>
                            </a:cubicBezTo>
                            <a:cubicBezTo>
                              <a:pt x="52183" y="3479"/>
                              <a:pt x="52183" y="3479"/>
                              <a:pt x="48704" y="3479"/>
                            </a:cubicBezTo>
                            <a:cubicBezTo>
                              <a:pt x="45225" y="3479"/>
                              <a:pt x="45225" y="3479"/>
                              <a:pt x="41746" y="3479"/>
                            </a:cubicBezTo>
                            <a:cubicBezTo>
                              <a:pt x="38268" y="3479"/>
                              <a:pt x="38268" y="3479"/>
                              <a:pt x="34789" y="6958"/>
                            </a:cubicBezTo>
                            <a:cubicBezTo>
                              <a:pt x="31310" y="6958"/>
                              <a:pt x="31310" y="6958"/>
                              <a:pt x="27831" y="10437"/>
                            </a:cubicBezTo>
                            <a:cubicBezTo>
                              <a:pt x="24352" y="10437"/>
                              <a:pt x="24352" y="13915"/>
                              <a:pt x="20873" y="13915"/>
                            </a:cubicBezTo>
                            <a:cubicBezTo>
                              <a:pt x="17394" y="13915"/>
                              <a:pt x="17394" y="17394"/>
                              <a:pt x="13916" y="17394"/>
                            </a:cubicBezTo>
                            <a:cubicBezTo>
                              <a:pt x="10437" y="20873"/>
                              <a:pt x="6958" y="24352"/>
                              <a:pt x="3479" y="27831"/>
                            </a:cubicBezTo>
                            <a:cubicBezTo>
                              <a:pt x="3479" y="31310"/>
                              <a:pt x="0" y="38268"/>
                              <a:pt x="0" y="38268"/>
                            </a:cubicBezTo>
                            <a:close/>
                          </a:path>
                        </a:pathLst>
                      </a:custGeom>
                      <a:solidFill>
                        <a:srgbClr val="DC6814"/>
                      </a:solidFill>
                      <a:ln w="34755" cap="flat">
                        <a:noFill/>
                        <a:prstDash val="solid"/>
                        <a:miter/>
                      </a:ln>
                    </p:spPr>
                    <p:txBody>
                      <a:bodyPr rtlCol="0" anchor="ctr"/>
                      <a:lstStyle/>
                      <a:p>
                        <a:endParaRPr lang="en-US"/>
                      </a:p>
                    </p:txBody>
                  </p:sp>
                  <p:sp>
                    <p:nvSpPr>
                      <p:cNvPr id="1259" name="Freeform: Shape 1258">
                        <a:extLst>
                          <a:ext uri="{FF2B5EF4-FFF2-40B4-BE49-F238E27FC236}">
                            <a16:creationId xmlns:a16="http://schemas.microsoft.com/office/drawing/2014/main" xmlns="" id="{9228609F-1FCA-471A-A0CC-3CC87477EA1F}"/>
                          </a:ext>
                        </a:extLst>
                      </p:cNvPr>
                      <p:cNvSpPr/>
                      <p:nvPr/>
                    </p:nvSpPr>
                    <p:spPr>
                      <a:xfrm>
                        <a:off x="4592718" y="7945717"/>
                        <a:ext cx="130630" cy="53395"/>
                      </a:xfrm>
                      <a:custGeom>
                        <a:avLst/>
                        <a:gdLst>
                          <a:gd name="connsiteX0" fmla="*/ 106447 w 130630"/>
                          <a:gd name="connsiteY0" fmla="*/ 20873 h 53395"/>
                          <a:gd name="connsiteX1" fmla="*/ 9038 w 130630"/>
                          <a:gd name="connsiteY1" fmla="*/ 41747 h 53395"/>
                          <a:gd name="connsiteX2" fmla="*/ 2081 w 130630"/>
                          <a:gd name="connsiteY2" fmla="*/ 31310 h 53395"/>
                          <a:gd name="connsiteX3" fmla="*/ 2081 w 130630"/>
                          <a:gd name="connsiteY3" fmla="*/ 34789 h 53395"/>
                          <a:gd name="connsiteX4" fmla="*/ 19475 w 130630"/>
                          <a:gd name="connsiteY4" fmla="*/ 52183 h 53395"/>
                          <a:gd name="connsiteX5" fmla="*/ 123841 w 130630"/>
                          <a:gd name="connsiteY5" fmla="*/ 41747 h 53395"/>
                          <a:gd name="connsiteX6" fmla="*/ 96010 w 130630"/>
                          <a:gd name="connsiteY6" fmla="*/ 0 h 53395"/>
                          <a:gd name="connsiteX7" fmla="*/ 96010 w 130630"/>
                          <a:gd name="connsiteY7" fmla="*/ 0 h 53395"/>
                          <a:gd name="connsiteX8" fmla="*/ 106447 w 130630"/>
                          <a:gd name="connsiteY8" fmla="*/ 20873 h 5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0630" h="53395">
                            <a:moveTo>
                              <a:pt x="106447" y="20873"/>
                            </a:moveTo>
                            <a:cubicBezTo>
                              <a:pt x="40348" y="-10437"/>
                              <a:pt x="22954" y="45225"/>
                              <a:pt x="9038" y="41747"/>
                            </a:cubicBezTo>
                            <a:cubicBezTo>
                              <a:pt x="-1398" y="41747"/>
                              <a:pt x="-1398" y="34789"/>
                              <a:pt x="2081" y="31310"/>
                            </a:cubicBezTo>
                            <a:cubicBezTo>
                              <a:pt x="2081" y="31310"/>
                              <a:pt x="2081" y="34789"/>
                              <a:pt x="2081" y="34789"/>
                            </a:cubicBezTo>
                            <a:cubicBezTo>
                              <a:pt x="-1398" y="52183"/>
                              <a:pt x="12517" y="55662"/>
                              <a:pt x="19475" y="52183"/>
                            </a:cubicBezTo>
                            <a:cubicBezTo>
                              <a:pt x="19475" y="52183"/>
                              <a:pt x="64700" y="-10437"/>
                              <a:pt x="123841" y="41747"/>
                            </a:cubicBezTo>
                            <a:cubicBezTo>
                              <a:pt x="134278" y="48704"/>
                              <a:pt x="137757" y="17394"/>
                              <a:pt x="96010" y="0"/>
                            </a:cubicBezTo>
                            <a:cubicBezTo>
                              <a:pt x="96010" y="0"/>
                              <a:pt x="96010" y="0"/>
                              <a:pt x="96010" y="0"/>
                            </a:cubicBezTo>
                            <a:cubicBezTo>
                              <a:pt x="120362" y="13915"/>
                              <a:pt x="123841" y="31310"/>
                              <a:pt x="106447" y="20873"/>
                            </a:cubicBezTo>
                            <a:close/>
                          </a:path>
                        </a:pathLst>
                      </a:custGeom>
                      <a:solidFill>
                        <a:srgbClr val="DC6814"/>
                      </a:solidFill>
                      <a:ln w="34755" cap="flat">
                        <a:noFill/>
                        <a:prstDash val="solid"/>
                        <a:miter/>
                      </a:ln>
                    </p:spPr>
                    <p:txBody>
                      <a:bodyPr rtlCol="0" anchor="ctr"/>
                      <a:lstStyle/>
                      <a:p>
                        <a:endParaRPr lang="en-US"/>
                      </a:p>
                    </p:txBody>
                  </p:sp>
                </p:grpSp>
                <p:sp>
                  <p:nvSpPr>
                    <p:cNvPr id="1260" name="Freeform: Shape 1259">
                      <a:extLst>
                        <a:ext uri="{FF2B5EF4-FFF2-40B4-BE49-F238E27FC236}">
                          <a16:creationId xmlns:a16="http://schemas.microsoft.com/office/drawing/2014/main" xmlns="" id="{0BC899E0-4A2B-456E-B055-04412451EA94}"/>
                        </a:ext>
                      </a:extLst>
                    </p:cNvPr>
                    <p:cNvSpPr/>
                    <p:nvPr/>
                  </p:nvSpPr>
                  <p:spPr>
                    <a:xfrm>
                      <a:off x="4619151" y="7980505"/>
                      <a:ext cx="73056" cy="59140"/>
                    </a:xfrm>
                    <a:custGeom>
                      <a:avLst/>
                      <a:gdLst>
                        <a:gd name="connsiteX0" fmla="*/ 3479 w 73056"/>
                        <a:gd name="connsiteY0" fmla="*/ 59141 h 59140"/>
                        <a:gd name="connsiteX1" fmla="*/ 3479 w 73056"/>
                        <a:gd name="connsiteY1" fmla="*/ 55662 h 59140"/>
                        <a:gd name="connsiteX2" fmla="*/ 3479 w 73056"/>
                        <a:gd name="connsiteY2" fmla="*/ 41747 h 59140"/>
                        <a:gd name="connsiteX3" fmla="*/ 6958 w 73056"/>
                        <a:gd name="connsiteY3" fmla="*/ 34789 h 59140"/>
                        <a:gd name="connsiteX4" fmla="*/ 6958 w 73056"/>
                        <a:gd name="connsiteY4" fmla="*/ 31310 h 59140"/>
                        <a:gd name="connsiteX5" fmla="*/ 10437 w 73056"/>
                        <a:gd name="connsiteY5" fmla="*/ 27831 h 59140"/>
                        <a:gd name="connsiteX6" fmla="*/ 17394 w 73056"/>
                        <a:gd name="connsiteY6" fmla="*/ 17394 h 59140"/>
                        <a:gd name="connsiteX7" fmla="*/ 24352 w 73056"/>
                        <a:gd name="connsiteY7" fmla="*/ 10437 h 59140"/>
                        <a:gd name="connsiteX8" fmla="*/ 27831 w 73056"/>
                        <a:gd name="connsiteY8" fmla="*/ 6958 h 59140"/>
                        <a:gd name="connsiteX9" fmla="*/ 31310 w 73056"/>
                        <a:gd name="connsiteY9" fmla="*/ 3479 h 59140"/>
                        <a:gd name="connsiteX10" fmla="*/ 34789 w 73056"/>
                        <a:gd name="connsiteY10" fmla="*/ 0 h 59140"/>
                        <a:gd name="connsiteX11" fmla="*/ 38268 w 73056"/>
                        <a:gd name="connsiteY11" fmla="*/ 0 h 59140"/>
                        <a:gd name="connsiteX12" fmla="*/ 48704 w 73056"/>
                        <a:gd name="connsiteY12" fmla="*/ 0 h 59140"/>
                        <a:gd name="connsiteX13" fmla="*/ 55662 w 73056"/>
                        <a:gd name="connsiteY13" fmla="*/ 0 h 59140"/>
                        <a:gd name="connsiteX14" fmla="*/ 62620 w 73056"/>
                        <a:gd name="connsiteY14" fmla="*/ 0 h 59140"/>
                        <a:gd name="connsiteX15" fmla="*/ 69578 w 73056"/>
                        <a:gd name="connsiteY15" fmla="*/ 0 h 59140"/>
                        <a:gd name="connsiteX16" fmla="*/ 73056 w 73056"/>
                        <a:gd name="connsiteY16" fmla="*/ 0 h 59140"/>
                        <a:gd name="connsiteX17" fmla="*/ 69578 w 73056"/>
                        <a:gd name="connsiteY17" fmla="*/ 0 h 59140"/>
                        <a:gd name="connsiteX18" fmla="*/ 62620 w 73056"/>
                        <a:gd name="connsiteY18" fmla="*/ 0 h 59140"/>
                        <a:gd name="connsiteX19" fmla="*/ 55662 w 73056"/>
                        <a:gd name="connsiteY19" fmla="*/ 0 h 59140"/>
                        <a:gd name="connsiteX20" fmla="*/ 48704 w 73056"/>
                        <a:gd name="connsiteY20" fmla="*/ 0 h 59140"/>
                        <a:gd name="connsiteX21" fmla="*/ 41746 w 73056"/>
                        <a:gd name="connsiteY21" fmla="*/ 0 h 59140"/>
                        <a:gd name="connsiteX22" fmla="*/ 34789 w 73056"/>
                        <a:gd name="connsiteY22" fmla="*/ 3479 h 59140"/>
                        <a:gd name="connsiteX23" fmla="*/ 31310 w 73056"/>
                        <a:gd name="connsiteY23" fmla="*/ 6958 h 59140"/>
                        <a:gd name="connsiteX24" fmla="*/ 27831 w 73056"/>
                        <a:gd name="connsiteY24" fmla="*/ 10437 h 59140"/>
                        <a:gd name="connsiteX25" fmla="*/ 20873 w 73056"/>
                        <a:gd name="connsiteY25" fmla="*/ 17394 h 59140"/>
                        <a:gd name="connsiteX26" fmla="*/ 13916 w 73056"/>
                        <a:gd name="connsiteY26" fmla="*/ 24352 h 59140"/>
                        <a:gd name="connsiteX27" fmla="*/ 10437 w 73056"/>
                        <a:gd name="connsiteY27" fmla="*/ 27831 h 59140"/>
                        <a:gd name="connsiteX28" fmla="*/ 6958 w 73056"/>
                        <a:gd name="connsiteY28" fmla="*/ 31310 h 59140"/>
                        <a:gd name="connsiteX29" fmla="*/ 3479 w 73056"/>
                        <a:gd name="connsiteY29" fmla="*/ 38268 h 59140"/>
                        <a:gd name="connsiteX30" fmla="*/ 0 w 73056"/>
                        <a:gd name="connsiteY30" fmla="*/ 45225 h 59140"/>
                        <a:gd name="connsiteX31" fmla="*/ 0 w 73056"/>
                        <a:gd name="connsiteY31" fmla="*/ 52183 h 59140"/>
                        <a:gd name="connsiteX32" fmla="*/ 3479 w 73056"/>
                        <a:gd name="connsiteY32" fmla="*/ 59141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3056" h="59140">
                          <a:moveTo>
                            <a:pt x="3479" y="59141"/>
                          </a:moveTo>
                          <a:cubicBezTo>
                            <a:pt x="3479" y="59141"/>
                            <a:pt x="3479" y="59141"/>
                            <a:pt x="3479" y="55662"/>
                          </a:cubicBezTo>
                          <a:cubicBezTo>
                            <a:pt x="3479" y="52183"/>
                            <a:pt x="3479" y="48704"/>
                            <a:pt x="3479" y="41747"/>
                          </a:cubicBezTo>
                          <a:cubicBezTo>
                            <a:pt x="3479" y="38268"/>
                            <a:pt x="3479" y="34789"/>
                            <a:pt x="6958" y="34789"/>
                          </a:cubicBezTo>
                          <a:cubicBezTo>
                            <a:pt x="6958" y="34789"/>
                            <a:pt x="6958" y="31310"/>
                            <a:pt x="6958" y="31310"/>
                          </a:cubicBezTo>
                          <a:cubicBezTo>
                            <a:pt x="6958" y="31310"/>
                            <a:pt x="6958" y="27831"/>
                            <a:pt x="10437" y="27831"/>
                          </a:cubicBezTo>
                          <a:cubicBezTo>
                            <a:pt x="10437" y="24352"/>
                            <a:pt x="13916" y="20873"/>
                            <a:pt x="17394" y="17394"/>
                          </a:cubicBezTo>
                          <a:cubicBezTo>
                            <a:pt x="20873" y="13915"/>
                            <a:pt x="20873" y="10437"/>
                            <a:pt x="24352" y="10437"/>
                          </a:cubicBezTo>
                          <a:cubicBezTo>
                            <a:pt x="24352" y="10437"/>
                            <a:pt x="27831" y="6958"/>
                            <a:pt x="27831" y="6958"/>
                          </a:cubicBezTo>
                          <a:cubicBezTo>
                            <a:pt x="27831" y="6958"/>
                            <a:pt x="31310" y="6958"/>
                            <a:pt x="31310" y="3479"/>
                          </a:cubicBezTo>
                          <a:cubicBezTo>
                            <a:pt x="31310" y="3479"/>
                            <a:pt x="34789" y="3479"/>
                            <a:pt x="34789" y="0"/>
                          </a:cubicBezTo>
                          <a:cubicBezTo>
                            <a:pt x="34789" y="0"/>
                            <a:pt x="38268" y="0"/>
                            <a:pt x="38268" y="0"/>
                          </a:cubicBezTo>
                          <a:cubicBezTo>
                            <a:pt x="41746" y="0"/>
                            <a:pt x="45225" y="0"/>
                            <a:pt x="48704" y="0"/>
                          </a:cubicBezTo>
                          <a:cubicBezTo>
                            <a:pt x="52183" y="0"/>
                            <a:pt x="55662" y="0"/>
                            <a:pt x="55662" y="0"/>
                          </a:cubicBezTo>
                          <a:cubicBezTo>
                            <a:pt x="59141" y="0"/>
                            <a:pt x="59141" y="0"/>
                            <a:pt x="62620" y="0"/>
                          </a:cubicBezTo>
                          <a:cubicBezTo>
                            <a:pt x="66099" y="0"/>
                            <a:pt x="66099" y="0"/>
                            <a:pt x="69578" y="0"/>
                          </a:cubicBezTo>
                          <a:cubicBezTo>
                            <a:pt x="73056" y="0"/>
                            <a:pt x="73056" y="0"/>
                            <a:pt x="73056" y="0"/>
                          </a:cubicBezTo>
                          <a:cubicBezTo>
                            <a:pt x="73056" y="0"/>
                            <a:pt x="69578" y="0"/>
                            <a:pt x="69578" y="0"/>
                          </a:cubicBezTo>
                          <a:cubicBezTo>
                            <a:pt x="69578" y="0"/>
                            <a:pt x="66099" y="0"/>
                            <a:pt x="62620" y="0"/>
                          </a:cubicBezTo>
                          <a:cubicBezTo>
                            <a:pt x="59141" y="0"/>
                            <a:pt x="59141" y="0"/>
                            <a:pt x="55662" y="0"/>
                          </a:cubicBezTo>
                          <a:cubicBezTo>
                            <a:pt x="52183" y="0"/>
                            <a:pt x="48704" y="0"/>
                            <a:pt x="48704" y="0"/>
                          </a:cubicBezTo>
                          <a:cubicBezTo>
                            <a:pt x="45225" y="0"/>
                            <a:pt x="41746" y="0"/>
                            <a:pt x="41746" y="0"/>
                          </a:cubicBezTo>
                          <a:cubicBezTo>
                            <a:pt x="38268" y="0"/>
                            <a:pt x="34789" y="3479"/>
                            <a:pt x="34789" y="3479"/>
                          </a:cubicBezTo>
                          <a:lnTo>
                            <a:pt x="31310" y="6958"/>
                          </a:lnTo>
                          <a:cubicBezTo>
                            <a:pt x="31310" y="6958"/>
                            <a:pt x="27831" y="10437"/>
                            <a:pt x="27831" y="10437"/>
                          </a:cubicBezTo>
                          <a:cubicBezTo>
                            <a:pt x="24352" y="13915"/>
                            <a:pt x="24352" y="13915"/>
                            <a:pt x="20873" y="17394"/>
                          </a:cubicBezTo>
                          <a:cubicBezTo>
                            <a:pt x="17394" y="20873"/>
                            <a:pt x="17394" y="20873"/>
                            <a:pt x="13916" y="24352"/>
                          </a:cubicBezTo>
                          <a:cubicBezTo>
                            <a:pt x="13916" y="24352"/>
                            <a:pt x="13916" y="27831"/>
                            <a:pt x="10437" y="27831"/>
                          </a:cubicBezTo>
                          <a:cubicBezTo>
                            <a:pt x="10437" y="27831"/>
                            <a:pt x="10437" y="31310"/>
                            <a:pt x="6958" y="31310"/>
                          </a:cubicBezTo>
                          <a:cubicBezTo>
                            <a:pt x="6958" y="34789"/>
                            <a:pt x="3479" y="34789"/>
                            <a:pt x="3479" y="38268"/>
                          </a:cubicBezTo>
                          <a:cubicBezTo>
                            <a:pt x="3479" y="41747"/>
                            <a:pt x="3479" y="41747"/>
                            <a:pt x="0" y="45225"/>
                          </a:cubicBezTo>
                          <a:cubicBezTo>
                            <a:pt x="0" y="48704"/>
                            <a:pt x="0" y="48704"/>
                            <a:pt x="0" y="52183"/>
                          </a:cubicBezTo>
                          <a:cubicBezTo>
                            <a:pt x="3479" y="59141"/>
                            <a:pt x="3479" y="59141"/>
                            <a:pt x="3479" y="59141"/>
                          </a:cubicBezTo>
                          <a:close/>
                        </a:path>
                      </a:pathLst>
                    </a:custGeom>
                    <a:solidFill>
                      <a:srgbClr val="9B4F13"/>
                    </a:solidFill>
                    <a:ln w="34755" cap="flat">
                      <a:noFill/>
                      <a:prstDash val="solid"/>
                      <a:miter/>
                    </a:ln>
                  </p:spPr>
                  <p:txBody>
                    <a:bodyPr rtlCol="0" anchor="ctr"/>
                    <a:lstStyle/>
                    <a:p>
                      <a:endParaRPr lang="en-US"/>
                    </a:p>
                  </p:txBody>
                </p:sp>
              </p:grpSp>
              <p:sp>
                <p:nvSpPr>
                  <p:cNvPr id="1261" name="Freeform: Shape 1260">
                    <a:extLst>
                      <a:ext uri="{FF2B5EF4-FFF2-40B4-BE49-F238E27FC236}">
                        <a16:creationId xmlns:a16="http://schemas.microsoft.com/office/drawing/2014/main" xmlns="" id="{8C3BE351-7039-4ECC-8357-6425DE0BFF22}"/>
                      </a:ext>
                    </a:extLst>
                  </p:cNvPr>
                  <p:cNvSpPr/>
                  <p:nvPr/>
                </p:nvSpPr>
                <p:spPr>
                  <a:xfrm>
                    <a:off x="4340841" y="8026027"/>
                    <a:ext cx="38012" cy="24056"/>
                  </a:xfrm>
                  <a:custGeom>
                    <a:avLst/>
                    <a:gdLst>
                      <a:gd name="connsiteX0" fmla="*/ 0 w 38012"/>
                      <a:gd name="connsiteY0" fmla="*/ 24056 h 24056"/>
                      <a:gd name="connsiteX1" fmla="*/ 34789 w 38012"/>
                      <a:gd name="connsiteY1" fmla="*/ 3183 h 24056"/>
                      <a:gd name="connsiteX2" fmla="*/ 0 w 38012"/>
                      <a:gd name="connsiteY2" fmla="*/ 24056 h 24056"/>
                    </a:gdLst>
                    <a:ahLst/>
                    <a:cxnLst>
                      <a:cxn ang="0">
                        <a:pos x="connsiteX0" y="connsiteY0"/>
                      </a:cxn>
                      <a:cxn ang="0">
                        <a:pos x="connsiteX1" y="connsiteY1"/>
                      </a:cxn>
                      <a:cxn ang="0">
                        <a:pos x="connsiteX2" y="connsiteY2"/>
                      </a:cxn>
                    </a:cxnLst>
                    <a:rect l="l" t="t" r="r" b="b"/>
                    <a:pathLst>
                      <a:path w="38012" h="24056">
                        <a:moveTo>
                          <a:pt x="0" y="24056"/>
                        </a:moveTo>
                        <a:cubicBezTo>
                          <a:pt x="0" y="24056"/>
                          <a:pt x="13916" y="6662"/>
                          <a:pt x="34789" y="3183"/>
                        </a:cubicBezTo>
                        <a:cubicBezTo>
                          <a:pt x="48704" y="-296"/>
                          <a:pt x="13916" y="-7254"/>
                          <a:pt x="0" y="24056"/>
                        </a:cubicBezTo>
                        <a:close/>
                      </a:path>
                    </a:pathLst>
                  </a:custGeom>
                  <a:solidFill>
                    <a:srgbClr val="FBD0B4"/>
                  </a:solidFill>
                  <a:ln w="34755" cap="flat">
                    <a:noFill/>
                    <a:prstDash val="solid"/>
                    <a:miter/>
                  </a:ln>
                </p:spPr>
                <p:txBody>
                  <a:bodyPr rtlCol="0" anchor="ctr"/>
                  <a:lstStyle/>
                  <a:p>
                    <a:endParaRPr lang="en-US"/>
                  </a:p>
                </p:txBody>
              </p:sp>
            </p:grpSp>
            <p:sp>
              <p:nvSpPr>
                <p:cNvPr id="1262" name="Freeform: Shape 1261">
                  <a:extLst>
                    <a:ext uri="{FF2B5EF4-FFF2-40B4-BE49-F238E27FC236}">
                      <a16:creationId xmlns:a16="http://schemas.microsoft.com/office/drawing/2014/main" xmlns="" id="{9EED629C-8E5D-4357-8482-CF7FBC18615F}"/>
                    </a:ext>
                  </a:extLst>
                </p:cNvPr>
                <p:cNvSpPr/>
                <p:nvPr/>
              </p:nvSpPr>
              <p:spPr>
                <a:xfrm>
                  <a:off x="4466080" y="8495379"/>
                  <a:ext cx="121760" cy="55661"/>
                </a:xfrm>
                <a:custGeom>
                  <a:avLst/>
                  <a:gdLst>
                    <a:gd name="connsiteX0" fmla="*/ 6958 w 121760"/>
                    <a:gd name="connsiteY0" fmla="*/ 0 h 55661"/>
                    <a:gd name="connsiteX1" fmla="*/ 10437 w 121760"/>
                    <a:gd name="connsiteY1" fmla="*/ 3479 h 55661"/>
                    <a:gd name="connsiteX2" fmla="*/ 20873 w 121760"/>
                    <a:gd name="connsiteY2" fmla="*/ 13916 h 55661"/>
                    <a:gd name="connsiteX3" fmla="*/ 27831 w 121760"/>
                    <a:gd name="connsiteY3" fmla="*/ 20873 h 55661"/>
                    <a:gd name="connsiteX4" fmla="*/ 38268 w 121760"/>
                    <a:gd name="connsiteY4" fmla="*/ 27831 h 55661"/>
                    <a:gd name="connsiteX5" fmla="*/ 41747 w 121760"/>
                    <a:gd name="connsiteY5" fmla="*/ 31310 h 55661"/>
                    <a:gd name="connsiteX6" fmla="*/ 48704 w 121760"/>
                    <a:gd name="connsiteY6" fmla="*/ 34789 h 55661"/>
                    <a:gd name="connsiteX7" fmla="*/ 59141 w 121760"/>
                    <a:gd name="connsiteY7" fmla="*/ 38268 h 55661"/>
                    <a:gd name="connsiteX8" fmla="*/ 69578 w 121760"/>
                    <a:gd name="connsiteY8" fmla="*/ 41747 h 55661"/>
                    <a:gd name="connsiteX9" fmla="*/ 80014 w 121760"/>
                    <a:gd name="connsiteY9" fmla="*/ 41747 h 55661"/>
                    <a:gd name="connsiteX10" fmla="*/ 90451 w 121760"/>
                    <a:gd name="connsiteY10" fmla="*/ 41747 h 55661"/>
                    <a:gd name="connsiteX11" fmla="*/ 100887 w 121760"/>
                    <a:gd name="connsiteY11" fmla="*/ 41747 h 55661"/>
                    <a:gd name="connsiteX12" fmla="*/ 107845 w 121760"/>
                    <a:gd name="connsiteY12" fmla="*/ 41747 h 55661"/>
                    <a:gd name="connsiteX13" fmla="*/ 114803 w 121760"/>
                    <a:gd name="connsiteY13" fmla="*/ 41747 h 55661"/>
                    <a:gd name="connsiteX14" fmla="*/ 121761 w 121760"/>
                    <a:gd name="connsiteY14" fmla="*/ 41747 h 55661"/>
                    <a:gd name="connsiteX15" fmla="*/ 114803 w 121760"/>
                    <a:gd name="connsiteY15" fmla="*/ 45225 h 55661"/>
                    <a:gd name="connsiteX16" fmla="*/ 107845 w 121760"/>
                    <a:gd name="connsiteY16" fmla="*/ 48704 h 55661"/>
                    <a:gd name="connsiteX17" fmla="*/ 100887 w 121760"/>
                    <a:gd name="connsiteY17" fmla="*/ 52183 h 55661"/>
                    <a:gd name="connsiteX18" fmla="*/ 90451 w 121760"/>
                    <a:gd name="connsiteY18" fmla="*/ 55662 h 55661"/>
                    <a:gd name="connsiteX19" fmla="*/ 80014 w 121760"/>
                    <a:gd name="connsiteY19" fmla="*/ 55662 h 55661"/>
                    <a:gd name="connsiteX20" fmla="*/ 66099 w 121760"/>
                    <a:gd name="connsiteY20" fmla="*/ 55662 h 55661"/>
                    <a:gd name="connsiteX21" fmla="*/ 52183 w 121760"/>
                    <a:gd name="connsiteY21" fmla="*/ 52183 h 55661"/>
                    <a:gd name="connsiteX22" fmla="*/ 38268 w 121760"/>
                    <a:gd name="connsiteY22" fmla="*/ 48704 h 55661"/>
                    <a:gd name="connsiteX23" fmla="*/ 27831 w 121760"/>
                    <a:gd name="connsiteY23" fmla="*/ 41747 h 55661"/>
                    <a:gd name="connsiteX24" fmla="*/ 17394 w 121760"/>
                    <a:gd name="connsiteY24" fmla="*/ 34789 h 55661"/>
                    <a:gd name="connsiteX25" fmla="*/ 10437 w 121760"/>
                    <a:gd name="connsiteY25" fmla="*/ 27831 h 55661"/>
                    <a:gd name="connsiteX26" fmla="*/ 3479 w 121760"/>
                    <a:gd name="connsiteY26" fmla="*/ 20873 h 55661"/>
                    <a:gd name="connsiteX27" fmla="*/ 0 w 121760"/>
                    <a:gd name="connsiteY27" fmla="*/ 13916 h 55661"/>
                    <a:gd name="connsiteX28" fmla="*/ 6958 w 121760"/>
                    <a:gd name="connsiteY28" fmla="*/ 0 h 55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1760" h="55661">
                      <a:moveTo>
                        <a:pt x="6958" y="0"/>
                      </a:moveTo>
                      <a:cubicBezTo>
                        <a:pt x="6958" y="0"/>
                        <a:pt x="6958" y="3479"/>
                        <a:pt x="10437" y="3479"/>
                      </a:cubicBezTo>
                      <a:cubicBezTo>
                        <a:pt x="13916" y="6958"/>
                        <a:pt x="17394" y="10437"/>
                        <a:pt x="20873" y="13916"/>
                      </a:cubicBezTo>
                      <a:cubicBezTo>
                        <a:pt x="24352" y="17394"/>
                        <a:pt x="24352" y="17394"/>
                        <a:pt x="27831" y="20873"/>
                      </a:cubicBezTo>
                      <a:cubicBezTo>
                        <a:pt x="31310" y="24352"/>
                        <a:pt x="34789" y="24352"/>
                        <a:pt x="38268" y="27831"/>
                      </a:cubicBezTo>
                      <a:cubicBezTo>
                        <a:pt x="38268" y="27831"/>
                        <a:pt x="41747" y="31310"/>
                        <a:pt x="41747" y="31310"/>
                      </a:cubicBezTo>
                      <a:cubicBezTo>
                        <a:pt x="45225" y="31310"/>
                        <a:pt x="45225" y="31310"/>
                        <a:pt x="48704" y="34789"/>
                      </a:cubicBezTo>
                      <a:cubicBezTo>
                        <a:pt x="52183" y="34789"/>
                        <a:pt x="55662" y="38268"/>
                        <a:pt x="59141" y="38268"/>
                      </a:cubicBezTo>
                      <a:cubicBezTo>
                        <a:pt x="62620" y="38268"/>
                        <a:pt x="66099" y="38268"/>
                        <a:pt x="69578" y="41747"/>
                      </a:cubicBezTo>
                      <a:cubicBezTo>
                        <a:pt x="73056" y="41747"/>
                        <a:pt x="76535" y="41747"/>
                        <a:pt x="80014" y="41747"/>
                      </a:cubicBezTo>
                      <a:cubicBezTo>
                        <a:pt x="83493" y="41747"/>
                        <a:pt x="86972" y="41747"/>
                        <a:pt x="90451" y="41747"/>
                      </a:cubicBezTo>
                      <a:cubicBezTo>
                        <a:pt x="93930" y="41747"/>
                        <a:pt x="97409" y="41747"/>
                        <a:pt x="100887" y="41747"/>
                      </a:cubicBezTo>
                      <a:cubicBezTo>
                        <a:pt x="104366" y="41747"/>
                        <a:pt x="107845" y="41747"/>
                        <a:pt x="107845" y="41747"/>
                      </a:cubicBezTo>
                      <a:cubicBezTo>
                        <a:pt x="111324" y="41747"/>
                        <a:pt x="111324" y="41747"/>
                        <a:pt x="114803" y="41747"/>
                      </a:cubicBezTo>
                      <a:cubicBezTo>
                        <a:pt x="118282" y="41747"/>
                        <a:pt x="121761" y="41747"/>
                        <a:pt x="121761" y="41747"/>
                      </a:cubicBezTo>
                      <a:cubicBezTo>
                        <a:pt x="121761" y="41747"/>
                        <a:pt x="118282" y="41747"/>
                        <a:pt x="114803" y="45225"/>
                      </a:cubicBezTo>
                      <a:cubicBezTo>
                        <a:pt x="111324" y="45225"/>
                        <a:pt x="111324" y="45225"/>
                        <a:pt x="107845" y="48704"/>
                      </a:cubicBezTo>
                      <a:cubicBezTo>
                        <a:pt x="104366" y="48704"/>
                        <a:pt x="100887" y="52183"/>
                        <a:pt x="100887" y="52183"/>
                      </a:cubicBezTo>
                      <a:cubicBezTo>
                        <a:pt x="97409" y="52183"/>
                        <a:pt x="93930" y="52183"/>
                        <a:pt x="90451" y="55662"/>
                      </a:cubicBezTo>
                      <a:cubicBezTo>
                        <a:pt x="86972" y="55662"/>
                        <a:pt x="83493" y="55662"/>
                        <a:pt x="80014" y="55662"/>
                      </a:cubicBezTo>
                      <a:cubicBezTo>
                        <a:pt x="76535" y="55662"/>
                        <a:pt x="73056" y="55662"/>
                        <a:pt x="66099" y="55662"/>
                      </a:cubicBezTo>
                      <a:cubicBezTo>
                        <a:pt x="62620" y="55662"/>
                        <a:pt x="59141" y="55662"/>
                        <a:pt x="52183" y="52183"/>
                      </a:cubicBezTo>
                      <a:cubicBezTo>
                        <a:pt x="48704" y="52183"/>
                        <a:pt x="45225" y="48704"/>
                        <a:pt x="38268" y="48704"/>
                      </a:cubicBezTo>
                      <a:cubicBezTo>
                        <a:pt x="34789" y="48704"/>
                        <a:pt x="31310" y="45225"/>
                        <a:pt x="27831" y="41747"/>
                      </a:cubicBezTo>
                      <a:cubicBezTo>
                        <a:pt x="24352" y="38268"/>
                        <a:pt x="20873" y="38268"/>
                        <a:pt x="17394" y="34789"/>
                      </a:cubicBezTo>
                      <a:cubicBezTo>
                        <a:pt x="13916" y="31310"/>
                        <a:pt x="10437" y="31310"/>
                        <a:pt x="10437" y="27831"/>
                      </a:cubicBezTo>
                      <a:cubicBezTo>
                        <a:pt x="6958" y="24352"/>
                        <a:pt x="6958" y="24352"/>
                        <a:pt x="3479" y="20873"/>
                      </a:cubicBezTo>
                      <a:cubicBezTo>
                        <a:pt x="3479" y="17394"/>
                        <a:pt x="0" y="17394"/>
                        <a:pt x="0" y="13916"/>
                      </a:cubicBezTo>
                      <a:cubicBezTo>
                        <a:pt x="10437" y="0"/>
                        <a:pt x="6958" y="0"/>
                        <a:pt x="6958" y="0"/>
                      </a:cubicBezTo>
                      <a:close/>
                    </a:path>
                  </a:pathLst>
                </a:custGeom>
                <a:solidFill>
                  <a:srgbClr val="006D49"/>
                </a:solidFill>
                <a:ln w="34755" cap="flat">
                  <a:noFill/>
                  <a:prstDash val="solid"/>
                  <a:miter/>
                </a:ln>
              </p:spPr>
              <p:txBody>
                <a:bodyPr rtlCol="0" anchor="ctr"/>
                <a:lstStyle/>
                <a:p>
                  <a:endParaRPr lang="en-US"/>
                </a:p>
              </p:txBody>
            </p:sp>
            <p:sp>
              <p:nvSpPr>
                <p:cNvPr id="1263" name="Freeform: Shape 1262">
                  <a:extLst>
                    <a:ext uri="{FF2B5EF4-FFF2-40B4-BE49-F238E27FC236}">
                      <a16:creationId xmlns:a16="http://schemas.microsoft.com/office/drawing/2014/main" xmlns="" id="{ED923C07-CA0B-4AA1-B5C2-299159E2C02E}"/>
                    </a:ext>
                  </a:extLst>
                </p:cNvPr>
                <p:cNvSpPr/>
                <p:nvPr/>
              </p:nvSpPr>
              <p:spPr>
                <a:xfrm>
                  <a:off x="4323446" y="8428570"/>
                  <a:ext cx="469648" cy="105076"/>
                </a:xfrm>
                <a:custGeom>
                  <a:avLst/>
                  <a:gdLst>
                    <a:gd name="connsiteX0" fmla="*/ 73056 w 469648"/>
                    <a:gd name="connsiteY0" fmla="*/ 45935 h 105076"/>
                    <a:gd name="connsiteX1" fmla="*/ 212211 w 469648"/>
                    <a:gd name="connsiteY1" fmla="*/ 105076 h 105076"/>
                    <a:gd name="connsiteX2" fmla="*/ 153071 w 469648"/>
                    <a:gd name="connsiteY2" fmla="*/ 59851 h 105076"/>
                    <a:gd name="connsiteX3" fmla="*/ 170465 w 469648"/>
                    <a:gd name="connsiteY3" fmla="*/ 49414 h 105076"/>
                    <a:gd name="connsiteX4" fmla="*/ 267873 w 469648"/>
                    <a:gd name="connsiteY4" fmla="*/ 73766 h 105076"/>
                    <a:gd name="connsiteX5" fmla="*/ 309620 w 469648"/>
                    <a:gd name="connsiteY5" fmla="*/ 21583 h 105076"/>
                    <a:gd name="connsiteX6" fmla="*/ 323535 w 469648"/>
                    <a:gd name="connsiteY6" fmla="*/ 66809 h 105076"/>
                    <a:gd name="connsiteX7" fmla="*/ 462690 w 469648"/>
                    <a:gd name="connsiteY7" fmla="*/ 18104 h 105076"/>
                    <a:gd name="connsiteX8" fmla="*/ 469648 w 469648"/>
                    <a:gd name="connsiteY8" fmla="*/ 21583 h 105076"/>
                    <a:gd name="connsiteX9" fmla="*/ 445296 w 469648"/>
                    <a:gd name="connsiteY9" fmla="*/ 11147 h 105076"/>
                    <a:gd name="connsiteX10" fmla="*/ 337451 w 469648"/>
                    <a:gd name="connsiteY10" fmla="*/ 38978 h 105076"/>
                    <a:gd name="connsiteX11" fmla="*/ 316578 w 469648"/>
                    <a:gd name="connsiteY11" fmla="*/ 710 h 105076"/>
                    <a:gd name="connsiteX12" fmla="*/ 288747 w 469648"/>
                    <a:gd name="connsiteY12" fmla="*/ 7668 h 105076"/>
                    <a:gd name="connsiteX13" fmla="*/ 288747 w 469648"/>
                    <a:gd name="connsiteY13" fmla="*/ 4189 h 105076"/>
                    <a:gd name="connsiteX14" fmla="*/ 253958 w 469648"/>
                    <a:gd name="connsiteY14" fmla="*/ 73766 h 105076"/>
                    <a:gd name="connsiteX15" fmla="*/ 201775 w 469648"/>
                    <a:gd name="connsiteY15" fmla="*/ 59851 h 105076"/>
                    <a:gd name="connsiteX16" fmla="*/ 201775 w 469648"/>
                    <a:gd name="connsiteY16" fmla="*/ 11147 h 105076"/>
                    <a:gd name="connsiteX17" fmla="*/ 146113 w 469648"/>
                    <a:gd name="connsiteY17" fmla="*/ 42456 h 105076"/>
                    <a:gd name="connsiteX18" fmla="*/ 76535 w 469648"/>
                    <a:gd name="connsiteY18" fmla="*/ 35499 h 105076"/>
                    <a:gd name="connsiteX19" fmla="*/ 0 w 469648"/>
                    <a:gd name="connsiteY19" fmla="*/ 94640 h 105076"/>
                    <a:gd name="connsiteX20" fmla="*/ 0 w 469648"/>
                    <a:gd name="connsiteY20" fmla="*/ 94640 h 105076"/>
                    <a:gd name="connsiteX21" fmla="*/ 73056 w 469648"/>
                    <a:gd name="connsiteY21" fmla="*/ 45935 h 105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69648" h="105076">
                      <a:moveTo>
                        <a:pt x="73056" y="45935"/>
                      </a:moveTo>
                      <a:cubicBezTo>
                        <a:pt x="125239" y="45935"/>
                        <a:pt x="153071" y="101597"/>
                        <a:pt x="212211" y="105076"/>
                      </a:cubicBezTo>
                      <a:cubicBezTo>
                        <a:pt x="212211" y="105076"/>
                        <a:pt x="160028" y="94640"/>
                        <a:pt x="153071" y="59851"/>
                      </a:cubicBezTo>
                      <a:cubicBezTo>
                        <a:pt x="146113" y="25062"/>
                        <a:pt x="166986" y="28541"/>
                        <a:pt x="170465" y="49414"/>
                      </a:cubicBezTo>
                      <a:cubicBezTo>
                        <a:pt x="173944" y="66809"/>
                        <a:pt x="222648" y="98119"/>
                        <a:pt x="267873" y="73766"/>
                      </a:cubicBezTo>
                      <a:cubicBezTo>
                        <a:pt x="309620" y="49414"/>
                        <a:pt x="295704" y="14626"/>
                        <a:pt x="309620" y="21583"/>
                      </a:cubicBezTo>
                      <a:cubicBezTo>
                        <a:pt x="323535" y="25062"/>
                        <a:pt x="330493" y="52893"/>
                        <a:pt x="323535" y="66809"/>
                      </a:cubicBezTo>
                      <a:cubicBezTo>
                        <a:pt x="358324" y="32020"/>
                        <a:pt x="417465" y="-2769"/>
                        <a:pt x="462690" y="18104"/>
                      </a:cubicBezTo>
                      <a:cubicBezTo>
                        <a:pt x="466169" y="18104"/>
                        <a:pt x="466169" y="21583"/>
                        <a:pt x="469648" y="21583"/>
                      </a:cubicBezTo>
                      <a:cubicBezTo>
                        <a:pt x="462690" y="18104"/>
                        <a:pt x="452254" y="14626"/>
                        <a:pt x="445296" y="11147"/>
                      </a:cubicBezTo>
                      <a:cubicBezTo>
                        <a:pt x="393113" y="-6248"/>
                        <a:pt x="337451" y="38978"/>
                        <a:pt x="337451" y="38978"/>
                      </a:cubicBezTo>
                      <a:cubicBezTo>
                        <a:pt x="337451" y="38978"/>
                        <a:pt x="333972" y="4189"/>
                        <a:pt x="316578" y="710"/>
                      </a:cubicBezTo>
                      <a:cubicBezTo>
                        <a:pt x="299183" y="-2769"/>
                        <a:pt x="288747" y="7668"/>
                        <a:pt x="288747" y="7668"/>
                      </a:cubicBezTo>
                      <a:lnTo>
                        <a:pt x="288747" y="4189"/>
                      </a:lnTo>
                      <a:cubicBezTo>
                        <a:pt x="288747" y="28541"/>
                        <a:pt x="295704" y="59851"/>
                        <a:pt x="253958" y="73766"/>
                      </a:cubicBezTo>
                      <a:cubicBezTo>
                        <a:pt x="215690" y="87682"/>
                        <a:pt x="201775" y="77245"/>
                        <a:pt x="201775" y="59851"/>
                      </a:cubicBezTo>
                      <a:cubicBezTo>
                        <a:pt x="201775" y="42456"/>
                        <a:pt x="201775" y="11147"/>
                        <a:pt x="201775" y="11147"/>
                      </a:cubicBezTo>
                      <a:cubicBezTo>
                        <a:pt x="149592" y="-6248"/>
                        <a:pt x="146113" y="42456"/>
                        <a:pt x="146113" y="42456"/>
                      </a:cubicBezTo>
                      <a:cubicBezTo>
                        <a:pt x="146113" y="42456"/>
                        <a:pt x="125239" y="38978"/>
                        <a:pt x="76535" y="35499"/>
                      </a:cubicBezTo>
                      <a:cubicBezTo>
                        <a:pt x="45225" y="32020"/>
                        <a:pt x="20873" y="63330"/>
                        <a:pt x="0" y="94640"/>
                      </a:cubicBezTo>
                      <a:lnTo>
                        <a:pt x="0" y="94640"/>
                      </a:lnTo>
                      <a:cubicBezTo>
                        <a:pt x="0" y="91161"/>
                        <a:pt x="24352" y="45935"/>
                        <a:pt x="73056" y="45935"/>
                      </a:cubicBezTo>
                      <a:close/>
                    </a:path>
                  </a:pathLst>
                </a:custGeom>
                <a:solidFill>
                  <a:srgbClr val="02C3AE"/>
                </a:solidFill>
                <a:ln w="34755" cap="flat">
                  <a:noFill/>
                  <a:prstDash val="solid"/>
                  <a:miter/>
                </a:ln>
              </p:spPr>
              <p:txBody>
                <a:bodyPr rtlCol="0" anchor="ctr"/>
                <a:lstStyle/>
                <a:p>
                  <a:endParaRPr lang="en-US"/>
                </a:p>
              </p:txBody>
            </p:sp>
            <p:sp>
              <p:nvSpPr>
                <p:cNvPr id="1264" name="Freeform: Shape 1263">
                  <a:extLst>
                    <a:ext uri="{FF2B5EF4-FFF2-40B4-BE49-F238E27FC236}">
                      <a16:creationId xmlns:a16="http://schemas.microsoft.com/office/drawing/2014/main" xmlns="" id="{CEFC070F-BF30-4FAA-9D2B-0B5A08E6FC33}"/>
                    </a:ext>
                  </a:extLst>
                </p:cNvPr>
                <p:cNvSpPr/>
                <p:nvPr/>
              </p:nvSpPr>
              <p:spPr>
                <a:xfrm>
                  <a:off x="4376698" y="8573675"/>
                  <a:ext cx="336551" cy="467964"/>
                </a:xfrm>
                <a:custGeom>
                  <a:avLst/>
                  <a:gdLst>
                    <a:gd name="connsiteX0" fmla="*/ 47636 w 336551"/>
                    <a:gd name="connsiteY0" fmla="*/ 64338 h 467964"/>
                    <a:gd name="connsiteX1" fmla="*/ 12847 w 336551"/>
                    <a:gd name="connsiteY1" fmla="*/ 401789 h 467964"/>
                    <a:gd name="connsiteX2" fmla="*/ 336382 w 336551"/>
                    <a:gd name="connsiteY2" fmla="*/ 356564 h 467964"/>
                    <a:gd name="connsiteX3" fmla="*/ 47636 w 336551"/>
                    <a:gd name="connsiteY3" fmla="*/ 64338 h 467964"/>
                  </a:gdLst>
                  <a:ahLst/>
                  <a:cxnLst>
                    <a:cxn ang="0">
                      <a:pos x="connsiteX0" y="connsiteY0"/>
                    </a:cxn>
                    <a:cxn ang="0">
                      <a:pos x="connsiteX1" y="connsiteY1"/>
                    </a:cxn>
                    <a:cxn ang="0">
                      <a:pos x="connsiteX2" y="connsiteY2"/>
                    </a:cxn>
                    <a:cxn ang="0">
                      <a:pos x="connsiteX3" y="connsiteY3"/>
                    </a:cxn>
                  </a:cxnLst>
                  <a:rect l="l" t="t" r="r" b="b"/>
                  <a:pathLst>
                    <a:path w="336551" h="467964">
                      <a:moveTo>
                        <a:pt x="47636" y="64338"/>
                      </a:moveTo>
                      <a:cubicBezTo>
                        <a:pt x="44157" y="71296"/>
                        <a:pt x="-28900" y="325254"/>
                        <a:pt x="12847" y="401789"/>
                      </a:cubicBezTo>
                      <a:cubicBezTo>
                        <a:pt x="51114" y="481803"/>
                        <a:pt x="325946" y="513113"/>
                        <a:pt x="336382" y="356564"/>
                      </a:cubicBezTo>
                      <a:cubicBezTo>
                        <a:pt x="343340" y="196535"/>
                        <a:pt x="134608" y="-140916"/>
                        <a:pt x="47636" y="64338"/>
                      </a:cubicBezTo>
                      <a:close/>
                    </a:path>
                  </a:pathLst>
                </a:custGeom>
                <a:solidFill>
                  <a:srgbClr val="02C3AE"/>
                </a:solidFill>
                <a:ln w="34755" cap="flat">
                  <a:noFill/>
                  <a:prstDash val="solid"/>
                  <a:miter/>
                </a:ln>
              </p:spPr>
              <p:txBody>
                <a:bodyPr rtlCol="0" anchor="ctr"/>
                <a:lstStyle/>
                <a:p>
                  <a:endParaRPr lang="en-US"/>
                </a:p>
              </p:txBody>
            </p:sp>
            <p:sp>
              <p:nvSpPr>
                <p:cNvPr id="1265" name="Freeform: Shape 1264">
                  <a:extLst>
                    <a:ext uri="{FF2B5EF4-FFF2-40B4-BE49-F238E27FC236}">
                      <a16:creationId xmlns:a16="http://schemas.microsoft.com/office/drawing/2014/main" xmlns="" id="{DB9ED686-370F-4C83-AE12-7134233FDBC0}"/>
                    </a:ext>
                  </a:extLst>
                </p:cNvPr>
                <p:cNvSpPr/>
                <p:nvPr/>
              </p:nvSpPr>
              <p:spPr>
                <a:xfrm>
                  <a:off x="4396233" y="8680164"/>
                  <a:ext cx="160490" cy="333566"/>
                </a:xfrm>
                <a:custGeom>
                  <a:avLst/>
                  <a:gdLst>
                    <a:gd name="connsiteX0" fmla="*/ 28101 w 160490"/>
                    <a:gd name="connsiteY0" fmla="*/ 10032 h 333566"/>
                    <a:gd name="connsiteX1" fmla="*/ 270 w 160490"/>
                    <a:gd name="connsiteY1" fmla="*/ 208327 h 333566"/>
                    <a:gd name="connsiteX2" fmla="*/ 153340 w 160490"/>
                    <a:gd name="connsiteY2" fmla="*/ 333567 h 333566"/>
                    <a:gd name="connsiteX3" fmla="*/ 21143 w 160490"/>
                    <a:gd name="connsiteY3" fmla="*/ 201370 h 333566"/>
                    <a:gd name="connsiteX4" fmla="*/ 28101 w 160490"/>
                    <a:gd name="connsiteY4" fmla="*/ 10032 h 3335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490" h="333566">
                      <a:moveTo>
                        <a:pt x="28101" y="10032"/>
                      </a:moveTo>
                      <a:cubicBezTo>
                        <a:pt x="28101" y="10032"/>
                        <a:pt x="-3209" y="135271"/>
                        <a:pt x="270" y="208327"/>
                      </a:cubicBezTo>
                      <a:cubicBezTo>
                        <a:pt x="3749" y="281384"/>
                        <a:pt x="24622" y="323130"/>
                        <a:pt x="153340" y="333567"/>
                      </a:cubicBezTo>
                      <a:cubicBezTo>
                        <a:pt x="198566" y="330088"/>
                        <a:pt x="14185" y="305736"/>
                        <a:pt x="21143" y="201370"/>
                      </a:cubicBezTo>
                      <a:cubicBezTo>
                        <a:pt x="24622" y="100482"/>
                        <a:pt x="48974" y="-38673"/>
                        <a:pt x="28101" y="10032"/>
                      </a:cubicBezTo>
                      <a:close/>
                    </a:path>
                  </a:pathLst>
                </a:custGeom>
                <a:solidFill>
                  <a:srgbClr val="02C3AE"/>
                </a:solidFill>
                <a:ln w="34755" cap="flat">
                  <a:noFill/>
                  <a:prstDash val="solid"/>
                  <a:miter/>
                </a:ln>
              </p:spPr>
              <p:txBody>
                <a:bodyPr rtlCol="0" anchor="ctr"/>
                <a:lstStyle/>
                <a:p>
                  <a:endParaRPr lang="en-US"/>
                </a:p>
              </p:txBody>
            </p:sp>
            <p:sp>
              <p:nvSpPr>
                <p:cNvPr id="1266" name="Freeform: Shape 1265">
                  <a:extLst>
                    <a:ext uri="{FF2B5EF4-FFF2-40B4-BE49-F238E27FC236}">
                      <a16:creationId xmlns:a16="http://schemas.microsoft.com/office/drawing/2014/main" xmlns="" id="{A9E0D5C8-7A95-46A3-A867-DD96E0CFC5DF}"/>
                    </a:ext>
                  </a:extLst>
                </p:cNvPr>
                <p:cNvSpPr/>
                <p:nvPr/>
              </p:nvSpPr>
              <p:spPr>
                <a:xfrm>
                  <a:off x="4262098" y="8488421"/>
                  <a:ext cx="143401" cy="231227"/>
                </a:xfrm>
                <a:custGeom>
                  <a:avLst/>
                  <a:gdLst>
                    <a:gd name="connsiteX0" fmla="*/ 127448 w 143401"/>
                    <a:gd name="connsiteY0" fmla="*/ 0 h 231227"/>
                    <a:gd name="connsiteX1" fmla="*/ 71786 w 143401"/>
                    <a:gd name="connsiteY1" fmla="*/ 38268 h 231227"/>
                    <a:gd name="connsiteX2" fmla="*/ 9166 w 143401"/>
                    <a:gd name="connsiteY2" fmla="*/ 160028 h 231227"/>
                    <a:gd name="connsiteX3" fmla="*/ 33518 w 143401"/>
                    <a:gd name="connsiteY3" fmla="*/ 229606 h 231227"/>
                    <a:gd name="connsiteX4" fmla="*/ 50912 w 143401"/>
                    <a:gd name="connsiteY4" fmla="*/ 156549 h 231227"/>
                    <a:gd name="connsiteX5" fmla="*/ 89180 w 143401"/>
                    <a:gd name="connsiteY5" fmla="*/ 52183 h 231227"/>
                    <a:gd name="connsiteX6" fmla="*/ 106574 w 143401"/>
                    <a:gd name="connsiteY6" fmla="*/ 90451 h 231227"/>
                    <a:gd name="connsiteX7" fmla="*/ 127448 w 143401"/>
                    <a:gd name="connsiteY7" fmla="*/ 0 h 231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3401" h="231227">
                      <a:moveTo>
                        <a:pt x="127448" y="0"/>
                      </a:moveTo>
                      <a:cubicBezTo>
                        <a:pt x="127448" y="0"/>
                        <a:pt x="85701" y="0"/>
                        <a:pt x="71786" y="38268"/>
                      </a:cubicBezTo>
                      <a:cubicBezTo>
                        <a:pt x="57870" y="76535"/>
                        <a:pt x="26560" y="146113"/>
                        <a:pt x="9166" y="160028"/>
                      </a:cubicBezTo>
                      <a:cubicBezTo>
                        <a:pt x="-8229" y="173944"/>
                        <a:pt x="-1271" y="219169"/>
                        <a:pt x="33518" y="229606"/>
                      </a:cubicBezTo>
                      <a:cubicBezTo>
                        <a:pt x="68307" y="240042"/>
                        <a:pt x="47433" y="198296"/>
                        <a:pt x="50912" y="156549"/>
                      </a:cubicBezTo>
                      <a:cubicBezTo>
                        <a:pt x="50912" y="114803"/>
                        <a:pt x="75264" y="69578"/>
                        <a:pt x="89180" y="52183"/>
                      </a:cubicBezTo>
                      <a:cubicBezTo>
                        <a:pt x="103095" y="31310"/>
                        <a:pt x="92659" y="125240"/>
                        <a:pt x="106574" y="90451"/>
                      </a:cubicBezTo>
                      <a:cubicBezTo>
                        <a:pt x="117011" y="55662"/>
                        <a:pt x="169194" y="0"/>
                        <a:pt x="127448" y="0"/>
                      </a:cubicBezTo>
                      <a:close/>
                    </a:path>
                  </a:pathLst>
                </a:custGeom>
                <a:solidFill>
                  <a:srgbClr val="02C3AE"/>
                </a:solidFill>
                <a:ln w="34755" cap="flat">
                  <a:noFill/>
                  <a:prstDash val="solid"/>
                  <a:miter/>
                </a:ln>
              </p:spPr>
              <p:txBody>
                <a:bodyPr rtlCol="0" anchor="ctr"/>
                <a:lstStyle/>
                <a:p>
                  <a:endParaRPr lang="en-US"/>
                </a:p>
              </p:txBody>
            </p:sp>
            <p:sp>
              <p:nvSpPr>
                <p:cNvPr id="1267" name="Freeform: Shape 1266">
                  <a:extLst>
                    <a:ext uri="{FF2B5EF4-FFF2-40B4-BE49-F238E27FC236}">
                      <a16:creationId xmlns:a16="http://schemas.microsoft.com/office/drawing/2014/main" xmlns="" id="{16A7E9A0-B7FF-4A88-BCBF-26339F196AA1}"/>
                    </a:ext>
                  </a:extLst>
                </p:cNvPr>
                <p:cNvSpPr/>
                <p:nvPr/>
              </p:nvSpPr>
              <p:spPr>
                <a:xfrm>
                  <a:off x="4721953" y="8449885"/>
                  <a:ext cx="164048" cy="144874"/>
                </a:xfrm>
                <a:custGeom>
                  <a:avLst/>
                  <a:gdLst>
                    <a:gd name="connsiteX0" fmla="*/ 8521 w 164048"/>
                    <a:gd name="connsiteY0" fmla="*/ 35058 h 144874"/>
                    <a:gd name="connsiteX1" fmla="*/ 60705 w 164048"/>
                    <a:gd name="connsiteY1" fmla="*/ 101156 h 144874"/>
                    <a:gd name="connsiteX2" fmla="*/ 95493 w 164048"/>
                    <a:gd name="connsiteY2" fmla="*/ 135945 h 144874"/>
                    <a:gd name="connsiteX3" fmla="*/ 147676 w 164048"/>
                    <a:gd name="connsiteY3" fmla="*/ 108114 h 144874"/>
                    <a:gd name="connsiteX4" fmla="*/ 137240 w 164048"/>
                    <a:gd name="connsiteY4" fmla="*/ 97677 h 144874"/>
                    <a:gd name="connsiteX5" fmla="*/ 112888 w 164048"/>
                    <a:gd name="connsiteY5" fmla="*/ 76804 h 144874"/>
                    <a:gd name="connsiteX6" fmla="*/ 39831 w 164048"/>
                    <a:gd name="connsiteY6" fmla="*/ 269 h 144874"/>
                    <a:gd name="connsiteX7" fmla="*/ 8521 w 164048"/>
                    <a:gd name="connsiteY7" fmla="*/ 35058 h 144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4048" h="144874">
                      <a:moveTo>
                        <a:pt x="8521" y="35058"/>
                      </a:moveTo>
                      <a:cubicBezTo>
                        <a:pt x="8521" y="35058"/>
                        <a:pt x="46789" y="62889"/>
                        <a:pt x="60705" y="101156"/>
                      </a:cubicBezTo>
                      <a:cubicBezTo>
                        <a:pt x="78099" y="139424"/>
                        <a:pt x="85057" y="156818"/>
                        <a:pt x="95493" y="135945"/>
                      </a:cubicBezTo>
                      <a:cubicBezTo>
                        <a:pt x="105930" y="118551"/>
                        <a:pt x="119846" y="115072"/>
                        <a:pt x="147676" y="108114"/>
                      </a:cubicBezTo>
                      <a:cubicBezTo>
                        <a:pt x="175507" y="104635"/>
                        <a:pt x="165071" y="87241"/>
                        <a:pt x="137240" y="97677"/>
                      </a:cubicBezTo>
                      <a:cubicBezTo>
                        <a:pt x="109409" y="108114"/>
                        <a:pt x="109409" y="101156"/>
                        <a:pt x="112888" y="76804"/>
                      </a:cubicBezTo>
                      <a:cubicBezTo>
                        <a:pt x="116367" y="48973"/>
                        <a:pt x="88536" y="7227"/>
                        <a:pt x="39831" y="269"/>
                      </a:cubicBezTo>
                      <a:cubicBezTo>
                        <a:pt x="-12352" y="-3210"/>
                        <a:pt x="-1915" y="28100"/>
                        <a:pt x="8521" y="35058"/>
                      </a:cubicBezTo>
                      <a:close/>
                    </a:path>
                  </a:pathLst>
                </a:custGeom>
                <a:solidFill>
                  <a:srgbClr val="02C3AE"/>
                </a:solidFill>
                <a:ln w="34755" cap="flat">
                  <a:noFill/>
                  <a:prstDash val="solid"/>
                  <a:miter/>
                </a:ln>
              </p:spPr>
              <p:txBody>
                <a:bodyPr rtlCol="0" anchor="ctr"/>
                <a:lstStyle/>
                <a:p>
                  <a:endParaRPr lang="en-US"/>
                </a:p>
              </p:txBody>
            </p:sp>
            <p:sp>
              <p:nvSpPr>
                <p:cNvPr id="1268" name="Freeform: Shape 1267">
                  <a:extLst>
                    <a:ext uri="{FF2B5EF4-FFF2-40B4-BE49-F238E27FC236}">
                      <a16:creationId xmlns:a16="http://schemas.microsoft.com/office/drawing/2014/main" xmlns="" id="{80CA8EAA-7EC3-4BC7-A223-2B54932756B0}"/>
                    </a:ext>
                  </a:extLst>
                </p:cNvPr>
                <p:cNvSpPr/>
                <p:nvPr/>
              </p:nvSpPr>
              <p:spPr>
                <a:xfrm>
                  <a:off x="4491085" y="8495080"/>
                  <a:ext cx="95404" cy="36103"/>
                </a:xfrm>
                <a:custGeom>
                  <a:avLst/>
                  <a:gdLst>
                    <a:gd name="connsiteX0" fmla="*/ 6305 w 95404"/>
                    <a:gd name="connsiteY0" fmla="*/ 299 h 36103"/>
                    <a:gd name="connsiteX1" fmla="*/ 86320 w 95404"/>
                    <a:gd name="connsiteY1" fmla="*/ 17693 h 36103"/>
                    <a:gd name="connsiteX2" fmla="*/ 41094 w 95404"/>
                    <a:gd name="connsiteY2" fmla="*/ 35088 h 36103"/>
                    <a:gd name="connsiteX3" fmla="*/ 6305 w 95404"/>
                    <a:gd name="connsiteY3" fmla="*/ 299 h 36103"/>
                  </a:gdLst>
                  <a:ahLst/>
                  <a:cxnLst>
                    <a:cxn ang="0">
                      <a:pos x="connsiteX0" y="connsiteY0"/>
                    </a:cxn>
                    <a:cxn ang="0">
                      <a:pos x="connsiteX1" y="connsiteY1"/>
                    </a:cxn>
                    <a:cxn ang="0">
                      <a:pos x="connsiteX2" y="connsiteY2"/>
                    </a:cxn>
                    <a:cxn ang="0">
                      <a:pos x="connsiteX3" y="connsiteY3"/>
                    </a:cxn>
                  </a:cxnLst>
                  <a:rect l="l" t="t" r="r" b="b"/>
                  <a:pathLst>
                    <a:path w="95404" h="36103">
                      <a:moveTo>
                        <a:pt x="6305" y="299"/>
                      </a:moveTo>
                      <a:cubicBezTo>
                        <a:pt x="6305" y="299"/>
                        <a:pt x="44573" y="31609"/>
                        <a:pt x="86320" y="17693"/>
                      </a:cubicBezTo>
                      <a:cubicBezTo>
                        <a:pt x="110672" y="10735"/>
                        <a:pt x="82841" y="42045"/>
                        <a:pt x="41094" y="35088"/>
                      </a:cubicBezTo>
                      <a:cubicBezTo>
                        <a:pt x="9784" y="24651"/>
                        <a:pt x="-11089" y="-3180"/>
                        <a:pt x="6305" y="299"/>
                      </a:cubicBezTo>
                      <a:close/>
                    </a:path>
                  </a:pathLst>
                </a:custGeom>
                <a:solidFill>
                  <a:srgbClr val="02C3AE"/>
                </a:solidFill>
                <a:ln w="34755" cap="flat">
                  <a:noFill/>
                  <a:prstDash val="solid"/>
                  <a:miter/>
                </a:ln>
              </p:spPr>
              <p:txBody>
                <a:bodyPr rtlCol="0" anchor="ctr"/>
                <a:lstStyle/>
                <a:p>
                  <a:endParaRPr lang="en-US"/>
                </a:p>
              </p:txBody>
            </p:sp>
            <p:grpSp>
              <p:nvGrpSpPr>
                <p:cNvPr id="1269" name="Graphic 30">
                  <a:extLst>
                    <a:ext uri="{FF2B5EF4-FFF2-40B4-BE49-F238E27FC236}">
                      <a16:creationId xmlns:a16="http://schemas.microsoft.com/office/drawing/2014/main" xmlns="" id="{97625A3E-BBB9-4772-A994-3D9AE29B8532}"/>
                    </a:ext>
                  </a:extLst>
                </p:cNvPr>
                <p:cNvGrpSpPr/>
                <p:nvPr/>
              </p:nvGrpSpPr>
              <p:grpSpPr>
                <a:xfrm>
                  <a:off x="4817447" y="8164886"/>
                  <a:ext cx="405630" cy="567056"/>
                  <a:chOff x="4817447" y="8164886"/>
                  <a:chExt cx="405630" cy="567056"/>
                </a:xfrm>
              </p:grpSpPr>
              <p:grpSp>
                <p:nvGrpSpPr>
                  <p:cNvPr id="1270" name="Graphic 30">
                    <a:extLst>
                      <a:ext uri="{FF2B5EF4-FFF2-40B4-BE49-F238E27FC236}">
                        <a16:creationId xmlns:a16="http://schemas.microsoft.com/office/drawing/2014/main" xmlns="" id="{B8B94E5D-6494-43C3-9D79-F6F2F565A44C}"/>
                      </a:ext>
                    </a:extLst>
                  </p:cNvPr>
                  <p:cNvGrpSpPr/>
                  <p:nvPr/>
                </p:nvGrpSpPr>
                <p:grpSpPr>
                  <a:xfrm>
                    <a:off x="4817447" y="8164886"/>
                    <a:ext cx="405630" cy="567056"/>
                    <a:chOff x="4817447" y="8164886"/>
                    <a:chExt cx="405630" cy="567056"/>
                  </a:xfrm>
                </p:grpSpPr>
                <p:sp>
                  <p:nvSpPr>
                    <p:cNvPr id="1271" name="Freeform: Shape 1270">
                      <a:extLst>
                        <a:ext uri="{FF2B5EF4-FFF2-40B4-BE49-F238E27FC236}">
                          <a16:creationId xmlns:a16="http://schemas.microsoft.com/office/drawing/2014/main" xmlns="" id="{57A9A534-4568-4EE7-B2CB-1EC8D07FEDD5}"/>
                        </a:ext>
                      </a:extLst>
                    </p:cNvPr>
                    <p:cNvSpPr/>
                    <p:nvPr/>
                  </p:nvSpPr>
                  <p:spPr>
                    <a:xfrm>
                      <a:off x="4817447" y="8166288"/>
                      <a:ext cx="398175" cy="562319"/>
                    </a:xfrm>
                    <a:custGeom>
                      <a:avLst/>
                      <a:gdLst>
                        <a:gd name="connsiteX0" fmla="*/ 69578 w 398175"/>
                        <a:gd name="connsiteY0" fmla="*/ 416063 h 562319"/>
                        <a:gd name="connsiteX1" fmla="*/ 111324 w 398175"/>
                        <a:gd name="connsiteY1" fmla="*/ 457809 h 562319"/>
                        <a:gd name="connsiteX2" fmla="*/ 156549 w 398175"/>
                        <a:gd name="connsiteY2" fmla="*/ 311697 h 562319"/>
                        <a:gd name="connsiteX3" fmla="*/ 83493 w 398175"/>
                        <a:gd name="connsiteY3" fmla="*/ 217767 h 562319"/>
                        <a:gd name="connsiteX4" fmla="*/ 80014 w 398175"/>
                        <a:gd name="connsiteY4" fmla="*/ 127316 h 562319"/>
                        <a:gd name="connsiteX5" fmla="*/ 132197 w 398175"/>
                        <a:gd name="connsiteY5" fmla="*/ 196894 h 562319"/>
                        <a:gd name="connsiteX6" fmla="*/ 146113 w 398175"/>
                        <a:gd name="connsiteY6" fmla="*/ 162105 h 562319"/>
                        <a:gd name="connsiteX7" fmla="*/ 132197 w 398175"/>
                        <a:gd name="connsiteY7" fmla="*/ 2077 h 562319"/>
                        <a:gd name="connsiteX8" fmla="*/ 187859 w 398175"/>
                        <a:gd name="connsiteY8" fmla="*/ 109922 h 562319"/>
                        <a:gd name="connsiteX9" fmla="*/ 215690 w 398175"/>
                        <a:gd name="connsiteY9" fmla="*/ 116880 h 562319"/>
                        <a:gd name="connsiteX10" fmla="*/ 271352 w 398175"/>
                        <a:gd name="connsiteY10" fmla="*/ 26429 h 562319"/>
                        <a:gd name="connsiteX11" fmla="*/ 281789 w 398175"/>
                        <a:gd name="connsiteY11" fmla="*/ 102964 h 562319"/>
                        <a:gd name="connsiteX12" fmla="*/ 260916 w 398175"/>
                        <a:gd name="connsiteY12" fmla="*/ 172542 h 562319"/>
                        <a:gd name="connsiteX13" fmla="*/ 354845 w 398175"/>
                        <a:gd name="connsiteY13" fmla="*/ 82091 h 562319"/>
                        <a:gd name="connsiteX14" fmla="*/ 337451 w 398175"/>
                        <a:gd name="connsiteY14" fmla="*/ 162105 h 562319"/>
                        <a:gd name="connsiteX15" fmla="*/ 299183 w 398175"/>
                        <a:gd name="connsiteY15" fmla="*/ 214288 h 562319"/>
                        <a:gd name="connsiteX16" fmla="*/ 389634 w 398175"/>
                        <a:gd name="connsiteY16" fmla="*/ 200373 h 562319"/>
                        <a:gd name="connsiteX17" fmla="*/ 340930 w 398175"/>
                        <a:gd name="connsiteY17" fmla="*/ 262992 h 562319"/>
                        <a:gd name="connsiteX18" fmla="*/ 281789 w 398175"/>
                        <a:gd name="connsiteY18" fmla="*/ 304739 h 562319"/>
                        <a:gd name="connsiteX19" fmla="*/ 222648 w 398175"/>
                        <a:gd name="connsiteY19" fmla="*/ 329091 h 562319"/>
                        <a:gd name="connsiteX20" fmla="*/ 107845 w 398175"/>
                        <a:gd name="connsiteY20" fmla="*/ 562176 h 562319"/>
                        <a:gd name="connsiteX21" fmla="*/ 0 w 398175"/>
                        <a:gd name="connsiteY21" fmla="*/ 492598 h 562319"/>
                        <a:gd name="connsiteX22" fmla="*/ 69578 w 398175"/>
                        <a:gd name="connsiteY22" fmla="*/ 416063 h 562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98175" h="562319">
                          <a:moveTo>
                            <a:pt x="69578" y="416063"/>
                          </a:moveTo>
                          <a:lnTo>
                            <a:pt x="111324" y="457809"/>
                          </a:lnTo>
                          <a:cubicBezTo>
                            <a:pt x="111324" y="457809"/>
                            <a:pt x="139155" y="353443"/>
                            <a:pt x="156549" y="311697"/>
                          </a:cubicBezTo>
                          <a:cubicBezTo>
                            <a:pt x="118282" y="297781"/>
                            <a:pt x="86972" y="273429"/>
                            <a:pt x="83493" y="217767"/>
                          </a:cubicBezTo>
                          <a:cubicBezTo>
                            <a:pt x="80014" y="162105"/>
                            <a:pt x="55662" y="134274"/>
                            <a:pt x="80014" y="127316"/>
                          </a:cubicBezTo>
                          <a:cubicBezTo>
                            <a:pt x="104366" y="120359"/>
                            <a:pt x="135676" y="141232"/>
                            <a:pt x="132197" y="196894"/>
                          </a:cubicBezTo>
                          <a:cubicBezTo>
                            <a:pt x="139155" y="169063"/>
                            <a:pt x="146113" y="162105"/>
                            <a:pt x="146113" y="162105"/>
                          </a:cubicBezTo>
                          <a:cubicBezTo>
                            <a:pt x="146113" y="162105"/>
                            <a:pt x="111324" y="12513"/>
                            <a:pt x="132197" y="2077"/>
                          </a:cubicBezTo>
                          <a:cubicBezTo>
                            <a:pt x="156549" y="-8360"/>
                            <a:pt x="184380" y="19471"/>
                            <a:pt x="187859" y="109922"/>
                          </a:cubicBezTo>
                          <a:cubicBezTo>
                            <a:pt x="187859" y="172542"/>
                            <a:pt x="205254" y="158626"/>
                            <a:pt x="215690" y="116880"/>
                          </a:cubicBezTo>
                          <a:cubicBezTo>
                            <a:pt x="226127" y="75133"/>
                            <a:pt x="243521" y="15992"/>
                            <a:pt x="271352" y="26429"/>
                          </a:cubicBezTo>
                          <a:cubicBezTo>
                            <a:pt x="299183" y="36865"/>
                            <a:pt x="299183" y="64697"/>
                            <a:pt x="281789" y="102964"/>
                          </a:cubicBezTo>
                          <a:cubicBezTo>
                            <a:pt x="264395" y="144711"/>
                            <a:pt x="253958" y="172542"/>
                            <a:pt x="260916" y="172542"/>
                          </a:cubicBezTo>
                          <a:cubicBezTo>
                            <a:pt x="267874" y="172542"/>
                            <a:pt x="327015" y="85570"/>
                            <a:pt x="354845" y="82091"/>
                          </a:cubicBezTo>
                          <a:cubicBezTo>
                            <a:pt x="379198" y="78612"/>
                            <a:pt x="379198" y="127316"/>
                            <a:pt x="337451" y="162105"/>
                          </a:cubicBezTo>
                          <a:cubicBezTo>
                            <a:pt x="313099" y="189936"/>
                            <a:pt x="292226" y="210809"/>
                            <a:pt x="299183" y="214288"/>
                          </a:cubicBezTo>
                          <a:cubicBezTo>
                            <a:pt x="306141" y="221246"/>
                            <a:pt x="368761" y="179499"/>
                            <a:pt x="389634" y="200373"/>
                          </a:cubicBezTo>
                          <a:cubicBezTo>
                            <a:pt x="413986" y="221246"/>
                            <a:pt x="382676" y="259514"/>
                            <a:pt x="340930" y="262992"/>
                          </a:cubicBezTo>
                          <a:cubicBezTo>
                            <a:pt x="306141" y="262992"/>
                            <a:pt x="292226" y="283866"/>
                            <a:pt x="281789" y="304739"/>
                          </a:cubicBezTo>
                          <a:cubicBezTo>
                            <a:pt x="271352" y="325612"/>
                            <a:pt x="243521" y="332570"/>
                            <a:pt x="222648" y="329091"/>
                          </a:cubicBezTo>
                          <a:cubicBezTo>
                            <a:pt x="173944" y="506514"/>
                            <a:pt x="160028" y="565655"/>
                            <a:pt x="107845" y="562176"/>
                          </a:cubicBezTo>
                          <a:cubicBezTo>
                            <a:pt x="59141" y="558697"/>
                            <a:pt x="0" y="492598"/>
                            <a:pt x="0" y="492598"/>
                          </a:cubicBezTo>
                          <a:cubicBezTo>
                            <a:pt x="0" y="492598"/>
                            <a:pt x="13916" y="423021"/>
                            <a:pt x="69578" y="416063"/>
                          </a:cubicBezTo>
                          <a:close/>
                        </a:path>
                      </a:pathLst>
                    </a:custGeom>
                    <a:solidFill>
                      <a:srgbClr val="FDD0B3"/>
                    </a:solidFill>
                    <a:ln w="34755" cap="flat">
                      <a:noFill/>
                      <a:prstDash val="solid"/>
                      <a:miter/>
                    </a:ln>
                  </p:spPr>
                  <p:txBody>
                    <a:bodyPr rtlCol="0" anchor="ctr"/>
                    <a:lstStyle/>
                    <a:p>
                      <a:endParaRPr lang="en-US"/>
                    </a:p>
                  </p:txBody>
                </p:sp>
                <p:sp>
                  <p:nvSpPr>
                    <p:cNvPr id="1272" name="Freeform: Shape 1271">
                      <a:extLst>
                        <a:ext uri="{FF2B5EF4-FFF2-40B4-BE49-F238E27FC236}">
                          <a16:creationId xmlns:a16="http://schemas.microsoft.com/office/drawing/2014/main" xmlns="" id="{038E9954-5B06-407D-A019-9B47ECD20898}"/>
                        </a:ext>
                      </a:extLst>
                    </p:cNvPr>
                    <p:cNvSpPr/>
                    <p:nvPr/>
                  </p:nvSpPr>
                  <p:spPr>
                    <a:xfrm>
                      <a:off x="4824404" y="8164886"/>
                      <a:ext cx="398672" cy="567056"/>
                    </a:xfrm>
                    <a:custGeom>
                      <a:avLst/>
                      <a:gdLst>
                        <a:gd name="connsiteX0" fmla="*/ 111324 w 398672"/>
                        <a:gd name="connsiteY0" fmla="*/ 567057 h 567056"/>
                        <a:gd name="connsiteX1" fmla="*/ 107845 w 398672"/>
                        <a:gd name="connsiteY1" fmla="*/ 567057 h 567056"/>
                        <a:gd name="connsiteX2" fmla="*/ 0 w 398672"/>
                        <a:gd name="connsiteY2" fmla="*/ 497479 h 567056"/>
                        <a:gd name="connsiteX3" fmla="*/ 0 w 398672"/>
                        <a:gd name="connsiteY3" fmla="*/ 497479 h 567056"/>
                        <a:gd name="connsiteX4" fmla="*/ 0 w 398672"/>
                        <a:gd name="connsiteY4" fmla="*/ 497479 h 567056"/>
                        <a:gd name="connsiteX5" fmla="*/ 62620 w 398672"/>
                        <a:gd name="connsiteY5" fmla="*/ 417465 h 567056"/>
                        <a:gd name="connsiteX6" fmla="*/ 62620 w 398672"/>
                        <a:gd name="connsiteY6" fmla="*/ 417465 h 567056"/>
                        <a:gd name="connsiteX7" fmla="*/ 100887 w 398672"/>
                        <a:gd name="connsiteY7" fmla="*/ 455733 h 567056"/>
                        <a:gd name="connsiteX8" fmla="*/ 142634 w 398672"/>
                        <a:gd name="connsiteY8" fmla="*/ 320057 h 567056"/>
                        <a:gd name="connsiteX9" fmla="*/ 73056 w 398672"/>
                        <a:gd name="connsiteY9" fmla="*/ 222648 h 567056"/>
                        <a:gd name="connsiteX10" fmla="*/ 62620 w 398672"/>
                        <a:gd name="connsiteY10" fmla="*/ 170465 h 567056"/>
                        <a:gd name="connsiteX11" fmla="*/ 73056 w 398672"/>
                        <a:gd name="connsiteY11" fmla="*/ 128718 h 567056"/>
                        <a:gd name="connsiteX12" fmla="*/ 111324 w 398672"/>
                        <a:gd name="connsiteY12" fmla="*/ 139155 h 567056"/>
                        <a:gd name="connsiteX13" fmla="*/ 128718 w 398672"/>
                        <a:gd name="connsiteY13" fmla="*/ 184380 h 567056"/>
                        <a:gd name="connsiteX14" fmla="*/ 139155 w 398672"/>
                        <a:gd name="connsiteY14" fmla="*/ 166986 h 567056"/>
                        <a:gd name="connsiteX15" fmla="*/ 128718 w 398672"/>
                        <a:gd name="connsiteY15" fmla="*/ 3479 h 567056"/>
                        <a:gd name="connsiteX16" fmla="*/ 139155 w 398672"/>
                        <a:gd name="connsiteY16" fmla="*/ 0 h 567056"/>
                        <a:gd name="connsiteX17" fmla="*/ 187859 w 398672"/>
                        <a:gd name="connsiteY17" fmla="*/ 114803 h 567056"/>
                        <a:gd name="connsiteX18" fmla="*/ 191338 w 398672"/>
                        <a:gd name="connsiteY18" fmla="*/ 153071 h 567056"/>
                        <a:gd name="connsiteX19" fmla="*/ 191338 w 398672"/>
                        <a:gd name="connsiteY19" fmla="*/ 153071 h 567056"/>
                        <a:gd name="connsiteX20" fmla="*/ 208732 w 398672"/>
                        <a:gd name="connsiteY20" fmla="*/ 121761 h 567056"/>
                        <a:gd name="connsiteX21" fmla="*/ 260916 w 398672"/>
                        <a:gd name="connsiteY21" fmla="*/ 27831 h 567056"/>
                        <a:gd name="connsiteX22" fmla="*/ 267873 w 398672"/>
                        <a:gd name="connsiteY22" fmla="*/ 27831 h 567056"/>
                        <a:gd name="connsiteX23" fmla="*/ 288746 w 398672"/>
                        <a:gd name="connsiteY23" fmla="*/ 45225 h 567056"/>
                        <a:gd name="connsiteX24" fmla="*/ 281789 w 398672"/>
                        <a:gd name="connsiteY24" fmla="*/ 107845 h 567056"/>
                        <a:gd name="connsiteX25" fmla="*/ 260916 w 398672"/>
                        <a:gd name="connsiteY25" fmla="*/ 173944 h 567056"/>
                        <a:gd name="connsiteX26" fmla="*/ 285268 w 398672"/>
                        <a:gd name="connsiteY26" fmla="*/ 146113 h 567056"/>
                        <a:gd name="connsiteX27" fmla="*/ 354845 w 398672"/>
                        <a:gd name="connsiteY27" fmla="*/ 83493 h 567056"/>
                        <a:gd name="connsiteX28" fmla="*/ 372240 w 398672"/>
                        <a:gd name="connsiteY28" fmla="*/ 93930 h 567056"/>
                        <a:gd name="connsiteX29" fmla="*/ 337451 w 398672"/>
                        <a:gd name="connsiteY29" fmla="*/ 170465 h 567056"/>
                        <a:gd name="connsiteX30" fmla="*/ 330493 w 398672"/>
                        <a:gd name="connsiteY30" fmla="*/ 177423 h 567056"/>
                        <a:gd name="connsiteX31" fmla="*/ 299183 w 398672"/>
                        <a:gd name="connsiteY31" fmla="*/ 219169 h 567056"/>
                        <a:gd name="connsiteX32" fmla="*/ 316578 w 398672"/>
                        <a:gd name="connsiteY32" fmla="*/ 212211 h 567056"/>
                        <a:gd name="connsiteX33" fmla="*/ 368761 w 398672"/>
                        <a:gd name="connsiteY33" fmla="*/ 198296 h 567056"/>
                        <a:gd name="connsiteX34" fmla="*/ 389634 w 398672"/>
                        <a:gd name="connsiteY34" fmla="*/ 205254 h 567056"/>
                        <a:gd name="connsiteX35" fmla="*/ 396592 w 398672"/>
                        <a:gd name="connsiteY35" fmla="*/ 236563 h 567056"/>
                        <a:gd name="connsiteX36" fmla="*/ 340930 w 398672"/>
                        <a:gd name="connsiteY36" fmla="*/ 271352 h 567056"/>
                        <a:gd name="connsiteX37" fmla="*/ 285268 w 398672"/>
                        <a:gd name="connsiteY37" fmla="*/ 309620 h 567056"/>
                        <a:gd name="connsiteX38" fmla="*/ 233085 w 398672"/>
                        <a:gd name="connsiteY38" fmla="*/ 333972 h 567056"/>
                        <a:gd name="connsiteX39" fmla="*/ 222648 w 398672"/>
                        <a:gd name="connsiteY39" fmla="*/ 333972 h 567056"/>
                        <a:gd name="connsiteX40" fmla="*/ 222648 w 398672"/>
                        <a:gd name="connsiteY40" fmla="*/ 340930 h 567056"/>
                        <a:gd name="connsiteX41" fmla="*/ 111324 w 398672"/>
                        <a:gd name="connsiteY41" fmla="*/ 567057 h 567056"/>
                        <a:gd name="connsiteX42" fmla="*/ 6958 w 398672"/>
                        <a:gd name="connsiteY42" fmla="*/ 494000 h 567056"/>
                        <a:gd name="connsiteX43" fmla="*/ 111324 w 398672"/>
                        <a:gd name="connsiteY43" fmla="*/ 563578 h 567056"/>
                        <a:gd name="connsiteX44" fmla="*/ 219169 w 398672"/>
                        <a:gd name="connsiteY44" fmla="*/ 340930 h 567056"/>
                        <a:gd name="connsiteX45" fmla="*/ 222648 w 398672"/>
                        <a:gd name="connsiteY45" fmla="*/ 330493 h 567056"/>
                        <a:gd name="connsiteX46" fmla="*/ 226127 w 398672"/>
                        <a:gd name="connsiteY46" fmla="*/ 330493 h 567056"/>
                        <a:gd name="connsiteX47" fmla="*/ 236563 w 398672"/>
                        <a:gd name="connsiteY47" fmla="*/ 330493 h 567056"/>
                        <a:gd name="connsiteX48" fmla="*/ 281789 w 398672"/>
                        <a:gd name="connsiteY48" fmla="*/ 309620 h 567056"/>
                        <a:gd name="connsiteX49" fmla="*/ 344409 w 398672"/>
                        <a:gd name="connsiteY49" fmla="*/ 267873 h 567056"/>
                        <a:gd name="connsiteX50" fmla="*/ 396592 w 398672"/>
                        <a:gd name="connsiteY50" fmla="*/ 236563 h 567056"/>
                        <a:gd name="connsiteX51" fmla="*/ 389634 w 398672"/>
                        <a:gd name="connsiteY51" fmla="*/ 212211 h 567056"/>
                        <a:gd name="connsiteX52" fmla="*/ 372240 w 398672"/>
                        <a:gd name="connsiteY52" fmla="*/ 205254 h 567056"/>
                        <a:gd name="connsiteX53" fmla="*/ 323535 w 398672"/>
                        <a:gd name="connsiteY53" fmla="*/ 219169 h 567056"/>
                        <a:gd name="connsiteX54" fmla="*/ 302662 w 398672"/>
                        <a:gd name="connsiteY54" fmla="*/ 226127 h 567056"/>
                        <a:gd name="connsiteX55" fmla="*/ 299183 w 398672"/>
                        <a:gd name="connsiteY55" fmla="*/ 222648 h 567056"/>
                        <a:gd name="connsiteX56" fmla="*/ 330493 w 398672"/>
                        <a:gd name="connsiteY56" fmla="*/ 173944 h 567056"/>
                        <a:gd name="connsiteX57" fmla="*/ 337451 w 398672"/>
                        <a:gd name="connsiteY57" fmla="*/ 166986 h 567056"/>
                        <a:gd name="connsiteX58" fmla="*/ 372240 w 398672"/>
                        <a:gd name="connsiteY58" fmla="*/ 97408 h 567056"/>
                        <a:gd name="connsiteX59" fmla="*/ 358324 w 398672"/>
                        <a:gd name="connsiteY59" fmla="*/ 90451 h 567056"/>
                        <a:gd name="connsiteX60" fmla="*/ 295704 w 398672"/>
                        <a:gd name="connsiteY60" fmla="*/ 149592 h 567056"/>
                        <a:gd name="connsiteX61" fmla="*/ 267873 w 398672"/>
                        <a:gd name="connsiteY61" fmla="*/ 177423 h 567056"/>
                        <a:gd name="connsiteX62" fmla="*/ 260916 w 398672"/>
                        <a:gd name="connsiteY62" fmla="*/ 173944 h 567056"/>
                        <a:gd name="connsiteX63" fmla="*/ 281789 w 398672"/>
                        <a:gd name="connsiteY63" fmla="*/ 104366 h 567056"/>
                        <a:gd name="connsiteX64" fmla="*/ 288746 w 398672"/>
                        <a:gd name="connsiteY64" fmla="*/ 48704 h 567056"/>
                        <a:gd name="connsiteX65" fmla="*/ 271352 w 398672"/>
                        <a:gd name="connsiteY65" fmla="*/ 34789 h 567056"/>
                        <a:gd name="connsiteX66" fmla="*/ 267873 w 398672"/>
                        <a:gd name="connsiteY66" fmla="*/ 34789 h 567056"/>
                        <a:gd name="connsiteX67" fmla="*/ 222648 w 398672"/>
                        <a:gd name="connsiteY67" fmla="*/ 125239 h 567056"/>
                        <a:gd name="connsiteX68" fmla="*/ 198296 w 398672"/>
                        <a:gd name="connsiteY68" fmla="*/ 163507 h 567056"/>
                        <a:gd name="connsiteX69" fmla="*/ 191338 w 398672"/>
                        <a:gd name="connsiteY69" fmla="*/ 160028 h 567056"/>
                        <a:gd name="connsiteX70" fmla="*/ 184380 w 398672"/>
                        <a:gd name="connsiteY70" fmla="*/ 118282 h 567056"/>
                        <a:gd name="connsiteX71" fmla="*/ 142634 w 398672"/>
                        <a:gd name="connsiteY71" fmla="*/ 10437 h 567056"/>
                        <a:gd name="connsiteX72" fmla="*/ 135676 w 398672"/>
                        <a:gd name="connsiteY72" fmla="*/ 10437 h 567056"/>
                        <a:gd name="connsiteX73" fmla="*/ 149591 w 398672"/>
                        <a:gd name="connsiteY73" fmla="*/ 166986 h 567056"/>
                        <a:gd name="connsiteX74" fmla="*/ 149591 w 398672"/>
                        <a:gd name="connsiteY74" fmla="*/ 170465 h 567056"/>
                        <a:gd name="connsiteX75" fmla="*/ 149591 w 398672"/>
                        <a:gd name="connsiteY75" fmla="*/ 170465 h 567056"/>
                        <a:gd name="connsiteX76" fmla="*/ 135676 w 398672"/>
                        <a:gd name="connsiteY76" fmla="*/ 201775 h 567056"/>
                        <a:gd name="connsiteX77" fmla="*/ 128718 w 398672"/>
                        <a:gd name="connsiteY77" fmla="*/ 222648 h 567056"/>
                        <a:gd name="connsiteX78" fmla="*/ 128718 w 398672"/>
                        <a:gd name="connsiteY78" fmla="*/ 201775 h 567056"/>
                        <a:gd name="connsiteX79" fmla="*/ 111324 w 398672"/>
                        <a:gd name="connsiteY79" fmla="*/ 142634 h 567056"/>
                        <a:gd name="connsiteX80" fmla="*/ 80014 w 398672"/>
                        <a:gd name="connsiteY80" fmla="*/ 132197 h 567056"/>
                        <a:gd name="connsiteX81" fmla="*/ 76535 w 398672"/>
                        <a:gd name="connsiteY81" fmla="*/ 166986 h 567056"/>
                        <a:gd name="connsiteX82" fmla="*/ 86972 w 398672"/>
                        <a:gd name="connsiteY82" fmla="*/ 222648 h 567056"/>
                        <a:gd name="connsiteX83" fmla="*/ 156549 w 398672"/>
                        <a:gd name="connsiteY83" fmla="*/ 316578 h 567056"/>
                        <a:gd name="connsiteX84" fmla="*/ 160028 w 398672"/>
                        <a:gd name="connsiteY84" fmla="*/ 316578 h 567056"/>
                        <a:gd name="connsiteX85" fmla="*/ 160028 w 398672"/>
                        <a:gd name="connsiteY85" fmla="*/ 320057 h 567056"/>
                        <a:gd name="connsiteX86" fmla="*/ 114803 w 398672"/>
                        <a:gd name="connsiteY86" fmla="*/ 462690 h 567056"/>
                        <a:gd name="connsiteX87" fmla="*/ 114803 w 398672"/>
                        <a:gd name="connsiteY87" fmla="*/ 466169 h 567056"/>
                        <a:gd name="connsiteX88" fmla="*/ 69578 w 398672"/>
                        <a:gd name="connsiteY88" fmla="*/ 420944 h 567056"/>
                        <a:gd name="connsiteX89" fmla="*/ 6958 w 398672"/>
                        <a:gd name="connsiteY89" fmla="*/ 494000 h 567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398672" h="567056">
                          <a:moveTo>
                            <a:pt x="111324" y="567057"/>
                          </a:moveTo>
                          <a:cubicBezTo>
                            <a:pt x="111324" y="567057"/>
                            <a:pt x="107845" y="567057"/>
                            <a:pt x="107845" y="567057"/>
                          </a:cubicBezTo>
                          <a:cubicBezTo>
                            <a:pt x="55662" y="563578"/>
                            <a:pt x="0" y="497479"/>
                            <a:pt x="0" y="497479"/>
                          </a:cubicBezTo>
                          <a:lnTo>
                            <a:pt x="0" y="497479"/>
                          </a:lnTo>
                          <a:lnTo>
                            <a:pt x="0" y="497479"/>
                          </a:lnTo>
                          <a:cubicBezTo>
                            <a:pt x="0" y="497479"/>
                            <a:pt x="6958" y="424423"/>
                            <a:pt x="62620" y="417465"/>
                          </a:cubicBezTo>
                          <a:lnTo>
                            <a:pt x="62620" y="417465"/>
                          </a:lnTo>
                          <a:lnTo>
                            <a:pt x="100887" y="455733"/>
                          </a:lnTo>
                          <a:cubicBezTo>
                            <a:pt x="107845" y="434859"/>
                            <a:pt x="128718" y="354845"/>
                            <a:pt x="142634" y="320057"/>
                          </a:cubicBezTo>
                          <a:cubicBezTo>
                            <a:pt x="97408" y="302662"/>
                            <a:pt x="73056" y="271352"/>
                            <a:pt x="73056" y="222648"/>
                          </a:cubicBezTo>
                          <a:cubicBezTo>
                            <a:pt x="73056" y="201775"/>
                            <a:pt x="66099" y="184380"/>
                            <a:pt x="62620" y="170465"/>
                          </a:cubicBezTo>
                          <a:cubicBezTo>
                            <a:pt x="55662" y="149592"/>
                            <a:pt x="52183" y="135676"/>
                            <a:pt x="73056" y="128718"/>
                          </a:cubicBezTo>
                          <a:cubicBezTo>
                            <a:pt x="86972" y="125239"/>
                            <a:pt x="100887" y="128718"/>
                            <a:pt x="111324" y="139155"/>
                          </a:cubicBezTo>
                          <a:cubicBezTo>
                            <a:pt x="118282" y="146113"/>
                            <a:pt x="128718" y="160028"/>
                            <a:pt x="128718" y="184380"/>
                          </a:cubicBezTo>
                          <a:cubicBezTo>
                            <a:pt x="132197" y="173944"/>
                            <a:pt x="135676" y="170465"/>
                            <a:pt x="139155" y="166986"/>
                          </a:cubicBezTo>
                          <a:cubicBezTo>
                            <a:pt x="132197" y="139155"/>
                            <a:pt x="104366" y="13916"/>
                            <a:pt x="128718" y="3479"/>
                          </a:cubicBezTo>
                          <a:cubicBezTo>
                            <a:pt x="132197" y="3479"/>
                            <a:pt x="135676" y="0"/>
                            <a:pt x="139155" y="0"/>
                          </a:cubicBezTo>
                          <a:cubicBezTo>
                            <a:pt x="149591" y="0"/>
                            <a:pt x="184380" y="6958"/>
                            <a:pt x="187859" y="114803"/>
                          </a:cubicBezTo>
                          <a:cubicBezTo>
                            <a:pt x="187859" y="146113"/>
                            <a:pt x="191338" y="153071"/>
                            <a:pt x="191338" y="153071"/>
                          </a:cubicBezTo>
                          <a:cubicBezTo>
                            <a:pt x="191338" y="153071"/>
                            <a:pt x="191338" y="153071"/>
                            <a:pt x="191338" y="153071"/>
                          </a:cubicBezTo>
                          <a:cubicBezTo>
                            <a:pt x="194817" y="153071"/>
                            <a:pt x="201775" y="146113"/>
                            <a:pt x="208732" y="121761"/>
                          </a:cubicBezTo>
                          <a:cubicBezTo>
                            <a:pt x="222648" y="76535"/>
                            <a:pt x="236563" y="27831"/>
                            <a:pt x="260916" y="27831"/>
                          </a:cubicBezTo>
                          <a:cubicBezTo>
                            <a:pt x="264394" y="27831"/>
                            <a:pt x="264394" y="27831"/>
                            <a:pt x="267873" y="27831"/>
                          </a:cubicBezTo>
                          <a:cubicBezTo>
                            <a:pt x="278310" y="31310"/>
                            <a:pt x="285268" y="38268"/>
                            <a:pt x="288746" y="45225"/>
                          </a:cubicBezTo>
                          <a:cubicBezTo>
                            <a:pt x="295704" y="59141"/>
                            <a:pt x="292226" y="80014"/>
                            <a:pt x="281789" y="107845"/>
                          </a:cubicBezTo>
                          <a:cubicBezTo>
                            <a:pt x="274831" y="128718"/>
                            <a:pt x="257437" y="166986"/>
                            <a:pt x="260916" y="173944"/>
                          </a:cubicBezTo>
                          <a:cubicBezTo>
                            <a:pt x="264394" y="170465"/>
                            <a:pt x="274831" y="160028"/>
                            <a:pt x="285268" y="146113"/>
                          </a:cubicBezTo>
                          <a:cubicBezTo>
                            <a:pt x="309620" y="118282"/>
                            <a:pt x="337451" y="83493"/>
                            <a:pt x="354845" y="83493"/>
                          </a:cubicBezTo>
                          <a:cubicBezTo>
                            <a:pt x="365282" y="83493"/>
                            <a:pt x="372240" y="86972"/>
                            <a:pt x="372240" y="93930"/>
                          </a:cubicBezTo>
                          <a:cubicBezTo>
                            <a:pt x="379197" y="111324"/>
                            <a:pt x="368761" y="142634"/>
                            <a:pt x="337451" y="170465"/>
                          </a:cubicBezTo>
                          <a:lnTo>
                            <a:pt x="330493" y="177423"/>
                          </a:lnTo>
                          <a:cubicBezTo>
                            <a:pt x="316578" y="194817"/>
                            <a:pt x="299183" y="212211"/>
                            <a:pt x="299183" y="219169"/>
                          </a:cubicBezTo>
                          <a:cubicBezTo>
                            <a:pt x="302662" y="219169"/>
                            <a:pt x="309620" y="215690"/>
                            <a:pt x="316578" y="212211"/>
                          </a:cubicBezTo>
                          <a:cubicBezTo>
                            <a:pt x="330493" y="205254"/>
                            <a:pt x="351366" y="198296"/>
                            <a:pt x="368761" y="198296"/>
                          </a:cubicBezTo>
                          <a:cubicBezTo>
                            <a:pt x="379197" y="198296"/>
                            <a:pt x="386155" y="201775"/>
                            <a:pt x="389634" y="205254"/>
                          </a:cubicBezTo>
                          <a:cubicBezTo>
                            <a:pt x="400070" y="215690"/>
                            <a:pt x="400070" y="226127"/>
                            <a:pt x="396592" y="236563"/>
                          </a:cubicBezTo>
                          <a:cubicBezTo>
                            <a:pt x="389634" y="253958"/>
                            <a:pt x="368761" y="271352"/>
                            <a:pt x="340930" y="271352"/>
                          </a:cubicBezTo>
                          <a:cubicBezTo>
                            <a:pt x="309620" y="271352"/>
                            <a:pt x="295704" y="292226"/>
                            <a:pt x="285268" y="309620"/>
                          </a:cubicBezTo>
                          <a:cubicBezTo>
                            <a:pt x="278310" y="327014"/>
                            <a:pt x="257437" y="333972"/>
                            <a:pt x="233085" y="333972"/>
                          </a:cubicBezTo>
                          <a:cubicBezTo>
                            <a:pt x="229606" y="333972"/>
                            <a:pt x="226127" y="333972"/>
                            <a:pt x="222648" y="333972"/>
                          </a:cubicBezTo>
                          <a:lnTo>
                            <a:pt x="222648" y="340930"/>
                          </a:lnTo>
                          <a:cubicBezTo>
                            <a:pt x="177423" y="504437"/>
                            <a:pt x="160028" y="567057"/>
                            <a:pt x="111324" y="567057"/>
                          </a:cubicBezTo>
                          <a:close/>
                          <a:moveTo>
                            <a:pt x="6958" y="494000"/>
                          </a:moveTo>
                          <a:cubicBezTo>
                            <a:pt x="13916" y="500958"/>
                            <a:pt x="66099" y="560099"/>
                            <a:pt x="111324" y="563578"/>
                          </a:cubicBezTo>
                          <a:cubicBezTo>
                            <a:pt x="156549" y="567057"/>
                            <a:pt x="173944" y="507916"/>
                            <a:pt x="219169" y="340930"/>
                          </a:cubicBezTo>
                          <a:lnTo>
                            <a:pt x="222648" y="330493"/>
                          </a:lnTo>
                          <a:lnTo>
                            <a:pt x="226127" y="330493"/>
                          </a:lnTo>
                          <a:cubicBezTo>
                            <a:pt x="229606" y="330493"/>
                            <a:pt x="233085" y="330493"/>
                            <a:pt x="236563" y="330493"/>
                          </a:cubicBezTo>
                          <a:cubicBezTo>
                            <a:pt x="257437" y="330493"/>
                            <a:pt x="274831" y="323535"/>
                            <a:pt x="281789" y="309620"/>
                          </a:cubicBezTo>
                          <a:cubicBezTo>
                            <a:pt x="292226" y="288747"/>
                            <a:pt x="306141" y="267873"/>
                            <a:pt x="344409" y="267873"/>
                          </a:cubicBezTo>
                          <a:cubicBezTo>
                            <a:pt x="368761" y="267873"/>
                            <a:pt x="389634" y="253958"/>
                            <a:pt x="396592" y="236563"/>
                          </a:cubicBezTo>
                          <a:cubicBezTo>
                            <a:pt x="400070" y="226127"/>
                            <a:pt x="396592" y="219169"/>
                            <a:pt x="389634" y="212211"/>
                          </a:cubicBezTo>
                          <a:cubicBezTo>
                            <a:pt x="386155" y="208733"/>
                            <a:pt x="379197" y="205254"/>
                            <a:pt x="372240" y="205254"/>
                          </a:cubicBezTo>
                          <a:cubicBezTo>
                            <a:pt x="358324" y="205254"/>
                            <a:pt x="337451" y="212211"/>
                            <a:pt x="323535" y="219169"/>
                          </a:cubicBezTo>
                          <a:cubicBezTo>
                            <a:pt x="313098" y="222648"/>
                            <a:pt x="306141" y="226127"/>
                            <a:pt x="302662" y="226127"/>
                          </a:cubicBezTo>
                          <a:cubicBezTo>
                            <a:pt x="299183" y="226127"/>
                            <a:pt x="299183" y="226127"/>
                            <a:pt x="299183" y="222648"/>
                          </a:cubicBezTo>
                          <a:cubicBezTo>
                            <a:pt x="292226" y="215690"/>
                            <a:pt x="302662" y="205254"/>
                            <a:pt x="330493" y="173944"/>
                          </a:cubicBezTo>
                          <a:lnTo>
                            <a:pt x="337451" y="166986"/>
                          </a:lnTo>
                          <a:cubicBezTo>
                            <a:pt x="365282" y="142634"/>
                            <a:pt x="375718" y="114803"/>
                            <a:pt x="372240" y="97408"/>
                          </a:cubicBezTo>
                          <a:cubicBezTo>
                            <a:pt x="368761" y="90451"/>
                            <a:pt x="365282" y="90451"/>
                            <a:pt x="358324" y="90451"/>
                          </a:cubicBezTo>
                          <a:cubicBezTo>
                            <a:pt x="344409" y="90451"/>
                            <a:pt x="313098" y="128718"/>
                            <a:pt x="295704" y="149592"/>
                          </a:cubicBezTo>
                          <a:cubicBezTo>
                            <a:pt x="278310" y="170465"/>
                            <a:pt x="271352" y="177423"/>
                            <a:pt x="267873" y="177423"/>
                          </a:cubicBezTo>
                          <a:cubicBezTo>
                            <a:pt x="264394" y="177423"/>
                            <a:pt x="264394" y="177423"/>
                            <a:pt x="260916" y="173944"/>
                          </a:cubicBezTo>
                          <a:cubicBezTo>
                            <a:pt x="257437" y="166986"/>
                            <a:pt x="264394" y="146113"/>
                            <a:pt x="281789" y="104366"/>
                          </a:cubicBezTo>
                          <a:cubicBezTo>
                            <a:pt x="292226" y="80014"/>
                            <a:pt x="295704" y="59141"/>
                            <a:pt x="288746" y="48704"/>
                          </a:cubicBezTo>
                          <a:cubicBezTo>
                            <a:pt x="285268" y="41747"/>
                            <a:pt x="278310" y="34789"/>
                            <a:pt x="271352" y="34789"/>
                          </a:cubicBezTo>
                          <a:cubicBezTo>
                            <a:pt x="271352" y="34789"/>
                            <a:pt x="267873" y="34789"/>
                            <a:pt x="267873" y="34789"/>
                          </a:cubicBezTo>
                          <a:cubicBezTo>
                            <a:pt x="247000" y="34789"/>
                            <a:pt x="229606" y="97408"/>
                            <a:pt x="222648" y="125239"/>
                          </a:cubicBezTo>
                          <a:cubicBezTo>
                            <a:pt x="219169" y="135676"/>
                            <a:pt x="212211" y="163507"/>
                            <a:pt x="198296" y="163507"/>
                          </a:cubicBezTo>
                          <a:cubicBezTo>
                            <a:pt x="198296" y="163507"/>
                            <a:pt x="194817" y="163507"/>
                            <a:pt x="191338" y="160028"/>
                          </a:cubicBezTo>
                          <a:cubicBezTo>
                            <a:pt x="187859" y="156549"/>
                            <a:pt x="184380" y="139155"/>
                            <a:pt x="184380" y="118282"/>
                          </a:cubicBezTo>
                          <a:cubicBezTo>
                            <a:pt x="180901" y="38268"/>
                            <a:pt x="160028" y="10437"/>
                            <a:pt x="142634" y="10437"/>
                          </a:cubicBezTo>
                          <a:cubicBezTo>
                            <a:pt x="139155" y="10437"/>
                            <a:pt x="135676" y="10437"/>
                            <a:pt x="135676" y="10437"/>
                          </a:cubicBezTo>
                          <a:cubicBezTo>
                            <a:pt x="121761" y="17394"/>
                            <a:pt x="135676" y="104366"/>
                            <a:pt x="149591" y="166986"/>
                          </a:cubicBezTo>
                          <a:lnTo>
                            <a:pt x="149591" y="170465"/>
                          </a:lnTo>
                          <a:lnTo>
                            <a:pt x="149591" y="170465"/>
                          </a:lnTo>
                          <a:cubicBezTo>
                            <a:pt x="149591" y="170465"/>
                            <a:pt x="142634" y="177423"/>
                            <a:pt x="135676" y="201775"/>
                          </a:cubicBezTo>
                          <a:lnTo>
                            <a:pt x="128718" y="222648"/>
                          </a:lnTo>
                          <a:lnTo>
                            <a:pt x="128718" y="201775"/>
                          </a:lnTo>
                          <a:cubicBezTo>
                            <a:pt x="128718" y="166986"/>
                            <a:pt x="118282" y="149592"/>
                            <a:pt x="111324" y="142634"/>
                          </a:cubicBezTo>
                          <a:cubicBezTo>
                            <a:pt x="100887" y="132197"/>
                            <a:pt x="90451" y="128718"/>
                            <a:pt x="80014" y="132197"/>
                          </a:cubicBezTo>
                          <a:cubicBezTo>
                            <a:pt x="69578" y="135676"/>
                            <a:pt x="69578" y="142634"/>
                            <a:pt x="76535" y="166986"/>
                          </a:cubicBezTo>
                          <a:cubicBezTo>
                            <a:pt x="80014" y="180902"/>
                            <a:pt x="83493" y="198296"/>
                            <a:pt x="86972" y="222648"/>
                          </a:cubicBezTo>
                          <a:cubicBezTo>
                            <a:pt x="90451" y="271352"/>
                            <a:pt x="111324" y="299183"/>
                            <a:pt x="156549" y="316578"/>
                          </a:cubicBezTo>
                          <a:lnTo>
                            <a:pt x="160028" y="316578"/>
                          </a:lnTo>
                          <a:lnTo>
                            <a:pt x="160028" y="320057"/>
                          </a:lnTo>
                          <a:cubicBezTo>
                            <a:pt x="142634" y="358324"/>
                            <a:pt x="114803" y="462690"/>
                            <a:pt x="114803" y="462690"/>
                          </a:cubicBezTo>
                          <a:lnTo>
                            <a:pt x="114803" y="466169"/>
                          </a:lnTo>
                          <a:lnTo>
                            <a:pt x="69578" y="420944"/>
                          </a:lnTo>
                          <a:cubicBezTo>
                            <a:pt x="17394" y="427902"/>
                            <a:pt x="6958" y="483564"/>
                            <a:pt x="6958" y="494000"/>
                          </a:cubicBezTo>
                          <a:close/>
                        </a:path>
                      </a:pathLst>
                    </a:custGeom>
                    <a:solidFill>
                      <a:srgbClr val="9B4F13"/>
                    </a:solidFill>
                    <a:ln w="34755" cap="flat">
                      <a:noFill/>
                      <a:prstDash val="solid"/>
                      <a:miter/>
                    </a:ln>
                  </p:spPr>
                  <p:txBody>
                    <a:bodyPr rtlCol="0" anchor="ctr"/>
                    <a:lstStyle/>
                    <a:p>
                      <a:endParaRPr lang="en-US"/>
                    </a:p>
                  </p:txBody>
                </p:sp>
              </p:grpSp>
              <p:grpSp>
                <p:nvGrpSpPr>
                  <p:cNvPr id="1273" name="Graphic 30">
                    <a:extLst>
                      <a:ext uri="{FF2B5EF4-FFF2-40B4-BE49-F238E27FC236}">
                        <a16:creationId xmlns:a16="http://schemas.microsoft.com/office/drawing/2014/main" xmlns="" id="{29612395-0EA6-49FE-ACF4-CC0EE1C34828}"/>
                      </a:ext>
                    </a:extLst>
                  </p:cNvPr>
                  <p:cNvGrpSpPr/>
                  <p:nvPr/>
                </p:nvGrpSpPr>
                <p:grpSpPr>
                  <a:xfrm>
                    <a:off x="4949644" y="8324914"/>
                    <a:ext cx="153070" cy="86971"/>
                    <a:chOff x="4949644" y="8324914"/>
                    <a:chExt cx="153070" cy="86971"/>
                  </a:xfrm>
                  <a:solidFill>
                    <a:srgbClr val="9B4F13"/>
                  </a:solidFill>
                </p:grpSpPr>
                <p:sp>
                  <p:nvSpPr>
                    <p:cNvPr id="1274" name="Freeform: Shape 1273">
                      <a:extLst>
                        <a:ext uri="{FF2B5EF4-FFF2-40B4-BE49-F238E27FC236}">
                          <a16:creationId xmlns:a16="http://schemas.microsoft.com/office/drawing/2014/main" xmlns="" id="{A92E963F-8634-4069-8028-2DE745BB3FF7}"/>
                        </a:ext>
                      </a:extLst>
                    </p:cNvPr>
                    <p:cNvSpPr/>
                    <p:nvPr/>
                  </p:nvSpPr>
                  <p:spPr>
                    <a:xfrm>
                      <a:off x="4967038" y="8324914"/>
                      <a:ext cx="135676" cy="86971"/>
                    </a:xfrm>
                    <a:custGeom>
                      <a:avLst/>
                      <a:gdLst>
                        <a:gd name="connsiteX0" fmla="*/ 0 w 135676"/>
                        <a:gd name="connsiteY0" fmla="*/ 3479 h 86971"/>
                        <a:gd name="connsiteX1" fmla="*/ 6958 w 135676"/>
                        <a:gd name="connsiteY1" fmla="*/ 0 h 86971"/>
                        <a:gd name="connsiteX2" fmla="*/ 17394 w 135676"/>
                        <a:gd name="connsiteY2" fmla="*/ 0 h 86971"/>
                        <a:gd name="connsiteX3" fmla="*/ 27831 w 135676"/>
                        <a:gd name="connsiteY3" fmla="*/ 0 h 86971"/>
                        <a:gd name="connsiteX4" fmla="*/ 41746 w 135676"/>
                        <a:gd name="connsiteY4" fmla="*/ 0 h 86971"/>
                        <a:gd name="connsiteX5" fmla="*/ 55662 w 135676"/>
                        <a:gd name="connsiteY5" fmla="*/ 3479 h 86971"/>
                        <a:gd name="connsiteX6" fmla="*/ 69578 w 135676"/>
                        <a:gd name="connsiteY6" fmla="*/ 10437 h 86971"/>
                        <a:gd name="connsiteX7" fmla="*/ 83493 w 135676"/>
                        <a:gd name="connsiteY7" fmla="*/ 17394 h 86971"/>
                        <a:gd name="connsiteX8" fmla="*/ 97409 w 135676"/>
                        <a:gd name="connsiteY8" fmla="*/ 27831 h 86971"/>
                        <a:gd name="connsiteX9" fmla="*/ 107845 w 135676"/>
                        <a:gd name="connsiteY9" fmla="*/ 38268 h 86971"/>
                        <a:gd name="connsiteX10" fmla="*/ 114803 w 135676"/>
                        <a:gd name="connsiteY10" fmla="*/ 52183 h 86971"/>
                        <a:gd name="connsiteX11" fmla="*/ 121761 w 135676"/>
                        <a:gd name="connsiteY11" fmla="*/ 62620 h 86971"/>
                        <a:gd name="connsiteX12" fmla="*/ 125239 w 135676"/>
                        <a:gd name="connsiteY12" fmla="*/ 69578 h 86971"/>
                        <a:gd name="connsiteX13" fmla="*/ 128718 w 135676"/>
                        <a:gd name="connsiteY13" fmla="*/ 73056 h 86971"/>
                        <a:gd name="connsiteX14" fmla="*/ 132197 w 135676"/>
                        <a:gd name="connsiteY14" fmla="*/ 80014 h 86971"/>
                        <a:gd name="connsiteX15" fmla="*/ 135676 w 135676"/>
                        <a:gd name="connsiteY15" fmla="*/ 86972 h 86971"/>
                        <a:gd name="connsiteX16" fmla="*/ 132197 w 135676"/>
                        <a:gd name="connsiteY16" fmla="*/ 80014 h 86971"/>
                        <a:gd name="connsiteX17" fmla="*/ 128718 w 135676"/>
                        <a:gd name="connsiteY17" fmla="*/ 73056 h 86971"/>
                        <a:gd name="connsiteX18" fmla="*/ 121761 w 135676"/>
                        <a:gd name="connsiteY18" fmla="*/ 62620 h 86971"/>
                        <a:gd name="connsiteX19" fmla="*/ 114803 w 135676"/>
                        <a:gd name="connsiteY19" fmla="*/ 52183 h 86971"/>
                        <a:gd name="connsiteX20" fmla="*/ 104366 w 135676"/>
                        <a:gd name="connsiteY20" fmla="*/ 41747 h 86971"/>
                        <a:gd name="connsiteX21" fmla="*/ 93930 w 135676"/>
                        <a:gd name="connsiteY21" fmla="*/ 31310 h 86971"/>
                        <a:gd name="connsiteX22" fmla="*/ 80014 w 135676"/>
                        <a:gd name="connsiteY22" fmla="*/ 20873 h 86971"/>
                        <a:gd name="connsiteX23" fmla="*/ 66099 w 135676"/>
                        <a:gd name="connsiteY23" fmla="*/ 13916 h 86971"/>
                        <a:gd name="connsiteX24" fmla="*/ 59141 w 135676"/>
                        <a:gd name="connsiteY24" fmla="*/ 10437 h 86971"/>
                        <a:gd name="connsiteX25" fmla="*/ 52183 w 135676"/>
                        <a:gd name="connsiteY25" fmla="*/ 6958 h 86971"/>
                        <a:gd name="connsiteX26" fmla="*/ 45225 w 135676"/>
                        <a:gd name="connsiteY26" fmla="*/ 3479 h 86971"/>
                        <a:gd name="connsiteX27" fmla="*/ 38268 w 135676"/>
                        <a:gd name="connsiteY27" fmla="*/ 3479 h 86971"/>
                        <a:gd name="connsiteX28" fmla="*/ 24352 w 135676"/>
                        <a:gd name="connsiteY28" fmla="*/ 0 h 86971"/>
                        <a:gd name="connsiteX29" fmla="*/ 3479 w 135676"/>
                        <a:gd name="connsiteY29" fmla="*/ 0 h 86971"/>
                        <a:gd name="connsiteX30" fmla="*/ 0 w 135676"/>
                        <a:gd name="connsiteY30" fmla="*/ 3479 h 8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5676" h="86971">
                          <a:moveTo>
                            <a:pt x="0" y="3479"/>
                          </a:moveTo>
                          <a:cubicBezTo>
                            <a:pt x="0" y="3479"/>
                            <a:pt x="3479" y="3479"/>
                            <a:pt x="6958" y="0"/>
                          </a:cubicBezTo>
                          <a:cubicBezTo>
                            <a:pt x="10437" y="0"/>
                            <a:pt x="13916" y="0"/>
                            <a:pt x="17394" y="0"/>
                          </a:cubicBezTo>
                          <a:cubicBezTo>
                            <a:pt x="20873" y="0"/>
                            <a:pt x="24352" y="0"/>
                            <a:pt x="27831" y="0"/>
                          </a:cubicBezTo>
                          <a:cubicBezTo>
                            <a:pt x="31310" y="0"/>
                            <a:pt x="38268" y="0"/>
                            <a:pt x="41746" y="0"/>
                          </a:cubicBezTo>
                          <a:cubicBezTo>
                            <a:pt x="45225" y="0"/>
                            <a:pt x="52183" y="0"/>
                            <a:pt x="55662" y="3479"/>
                          </a:cubicBezTo>
                          <a:cubicBezTo>
                            <a:pt x="59141" y="3479"/>
                            <a:pt x="66099" y="6958"/>
                            <a:pt x="69578" y="10437"/>
                          </a:cubicBezTo>
                          <a:cubicBezTo>
                            <a:pt x="76535" y="13916"/>
                            <a:pt x="80014" y="13916"/>
                            <a:pt x="83493" y="17394"/>
                          </a:cubicBezTo>
                          <a:cubicBezTo>
                            <a:pt x="86972" y="20873"/>
                            <a:pt x="93930" y="24352"/>
                            <a:pt x="97409" y="27831"/>
                          </a:cubicBezTo>
                          <a:cubicBezTo>
                            <a:pt x="100887" y="31310"/>
                            <a:pt x="104366" y="34789"/>
                            <a:pt x="107845" y="38268"/>
                          </a:cubicBezTo>
                          <a:cubicBezTo>
                            <a:pt x="111324" y="41747"/>
                            <a:pt x="114803" y="45225"/>
                            <a:pt x="114803" y="52183"/>
                          </a:cubicBezTo>
                          <a:cubicBezTo>
                            <a:pt x="118282" y="55662"/>
                            <a:pt x="118282" y="59141"/>
                            <a:pt x="121761" y="62620"/>
                          </a:cubicBezTo>
                          <a:cubicBezTo>
                            <a:pt x="121761" y="66099"/>
                            <a:pt x="125239" y="66099"/>
                            <a:pt x="125239" y="69578"/>
                          </a:cubicBezTo>
                          <a:cubicBezTo>
                            <a:pt x="125239" y="69578"/>
                            <a:pt x="125239" y="73056"/>
                            <a:pt x="128718" y="73056"/>
                          </a:cubicBezTo>
                          <a:cubicBezTo>
                            <a:pt x="128718" y="76535"/>
                            <a:pt x="132197" y="80014"/>
                            <a:pt x="132197" y="80014"/>
                          </a:cubicBezTo>
                          <a:cubicBezTo>
                            <a:pt x="132197" y="83493"/>
                            <a:pt x="135676" y="86972"/>
                            <a:pt x="135676" y="86972"/>
                          </a:cubicBezTo>
                          <a:cubicBezTo>
                            <a:pt x="135676" y="86972"/>
                            <a:pt x="135676" y="83493"/>
                            <a:pt x="132197" y="80014"/>
                          </a:cubicBezTo>
                          <a:cubicBezTo>
                            <a:pt x="132197" y="76535"/>
                            <a:pt x="128718" y="76535"/>
                            <a:pt x="128718" y="73056"/>
                          </a:cubicBezTo>
                          <a:cubicBezTo>
                            <a:pt x="128718" y="69578"/>
                            <a:pt x="125239" y="66099"/>
                            <a:pt x="121761" y="62620"/>
                          </a:cubicBezTo>
                          <a:cubicBezTo>
                            <a:pt x="118282" y="59141"/>
                            <a:pt x="118282" y="55662"/>
                            <a:pt x="114803" y="52183"/>
                          </a:cubicBezTo>
                          <a:cubicBezTo>
                            <a:pt x="111324" y="48704"/>
                            <a:pt x="107845" y="45225"/>
                            <a:pt x="104366" y="41747"/>
                          </a:cubicBezTo>
                          <a:cubicBezTo>
                            <a:pt x="100887" y="38268"/>
                            <a:pt x="97409" y="34789"/>
                            <a:pt x="93930" y="31310"/>
                          </a:cubicBezTo>
                          <a:cubicBezTo>
                            <a:pt x="90451" y="27831"/>
                            <a:pt x="86972" y="24352"/>
                            <a:pt x="80014" y="20873"/>
                          </a:cubicBezTo>
                          <a:cubicBezTo>
                            <a:pt x="76535" y="17394"/>
                            <a:pt x="69578" y="13916"/>
                            <a:pt x="66099" y="13916"/>
                          </a:cubicBezTo>
                          <a:cubicBezTo>
                            <a:pt x="62620" y="13916"/>
                            <a:pt x="62620" y="10437"/>
                            <a:pt x="59141" y="10437"/>
                          </a:cubicBezTo>
                          <a:cubicBezTo>
                            <a:pt x="55662" y="10437"/>
                            <a:pt x="55662" y="10437"/>
                            <a:pt x="52183" y="6958"/>
                          </a:cubicBezTo>
                          <a:cubicBezTo>
                            <a:pt x="48704" y="6958"/>
                            <a:pt x="48704" y="6958"/>
                            <a:pt x="45225" y="3479"/>
                          </a:cubicBezTo>
                          <a:cubicBezTo>
                            <a:pt x="41746" y="3479"/>
                            <a:pt x="41746" y="3479"/>
                            <a:pt x="38268" y="3479"/>
                          </a:cubicBezTo>
                          <a:cubicBezTo>
                            <a:pt x="34789" y="3479"/>
                            <a:pt x="27831" y="3479"/>
                            <a:pt x="24352" y="0"/>
                          </a:cubicBezTo>
                          <a:cubicBezTo>
                            <a:pt x="17394" y="0"/>
                            <a:pt x="10437" y="0"/>
                            <a:pt x="3479" y="0"/>
                          </a:cubicBezTo>
                          <a:cubicBezTo>
                            <a:pt x="3479" y="3479"/>
                            <a:pt x="0" y="3479"/>
                            <a:pt x="0" y="3479"/>
                          </a:cubicBezTo>
                          <a:close/>
                        </a:path>
                      </a:pathLst>
                    </a:custGeom>
                    <a:solidFill>
                      <a:srgbClr val="9B4F13"/>
                    </a:solidFill>
                    <a:ln w="34755" cap="flat">
                      <a:noFill/>
                      <a:prstDash val="solid"/>
                      <a:miter/>
                    </a:ln>
                  </p:spPr>
                  <p:txBody>
                    <a:bodyPr rtlCol="0" anchor="ctr"/>
                    <a:lstStyle/>
                    <a:p>
                      <a:endParaRPr lang="en-US"/>
                    </a:p>
                  </p:txBody>
                </p:sp>
                <p:sp>
                  <p:nvSpPr>
                    <p:cNvPr id="1275" name="Freeform: Shape 1274">
                      <a:extLst>
                        <a:ext uri="{FF2B5EF4-FFF2-40B4-BE49-F238E27FC236}">
                          <a16:creationId xmlns:a16="http://schemas.microsoft.com/office/drawing/2014/main" xmlns="" id="{FC273319-6940-4D8D-B33D-3F1913DE001F}"/>
                        </a:ext>
                      </a:extLst>
                    </p:cNvPr>
                    <p:cNvSpPr/>
                    <p:nvPr/>
                  </p:nvSpPr>
                  <p:spPr>
                    <a:xfrm>
                      <a:off x="4949644" y="8363182"/>
                      <a:ext cx="93929" cy="48704"/>
                    </a:xfrm>
                    <a:custGeom>
                      <a:avLst/>
                      <a:gdLst>
                        <a:gd name="connsiteX0" fmla="*/ 0 w 93929"/>
                        <a:gd name="connsiteY0" fmla="*/ 6958 h 48704"/>
                        <a:gd name="connsiteX1" fmla="*/ 3479 w 93929"/>
                        <a:gd name="connsiteY1" fmla="*/ 3479 h 48704"/>
                        <a:gd name="connsiteX2" fmla="*/ 10437 w 93929"/>
                        <a:gd name="connsiteY2" fmla="*/ 0 h 48704"/>
                        <a:gd name="connsiteX3" fmla="*/ 17394 w 93929"/>
                        <a:gd name="connsiteY3" fmla="*/ 0 h 48704"/>
                        <a:gd name="connsiteX4" fmla="*/ 27831 w 93929"/>
                        <a:gd name="connsiteY4" fmla="*/ 0 h 48704"/>
                        <a:gd name="connsiteX5" fmla="*/ 31310 w 93929"/>
                        <a:gd name="connsiteY5" fmla="*/ 0 h 48704"/>
                        <a:gd name="connsiteX6" fmla="*/ 34789 w 93929"/>
                        <a:gd name="connsiteY6" fmla="*/ 0 h 48704"/>
                        <a:gd name="connsiteX7" fmla="*/ 45225 w 93929"/>
                        <a:gd name="connsiteY7" fmla="*/ 3479 h 48704"/>
                        <a:gd name="connsiteX8" fmla="*/ 55662 w 93929"/>
                        <a:gd name="connsiteY8" fmla="*/ 6958 h 48704"/>
                        <a:gd name="connsiteX9" fmla="*/ 66099 w 93929"/>
                        <a:gd name="connsiteY9" fmla="*/ 13915 h 48704"/>
                        <a:gd name="connsiteX10" fmla="*/ 73056 w 93929"/>
                        <a:gd name="connsiteY10" fmla="*/ 20873 h 48704"/>
                        <a:gd name="connsiteX11" fmla="*/ 80014 w 93929"/>
                        <a:gd name="connsiteY11" fmla="*/ 27831 h 48704"/>
                        <a:gd name="connsiteX12" fmla="*/ 83493 w 93929"/>
                        <a:gd name="connsiteY12" fmla="*/ 34789 h 48704"/>
                        <a:gd name="connsiteX13" fmla="*/ 86972 w 93929"/>
                        <a:gd name="connsiteY13" fmla="*/ 41747 h 48704"/>
                        <a:gd name="connsiteX14" fmla="*/ 90451 w 93929"/>
                        <a:gd name="connsiteY14" fmla="*/ 45225 h 48704"/>
                        <a:gd name="connsiteX15" fmla="*/ 93930 w 93929"/>
                        <a:gd name="connsiteY15" fmla="*/ 48704 h 48704"/>
                        <a:gd name="connsiteX16" fmla="*/ 90451 w 93929"/>
                        <a:gd name="connsiteY16" fmla="*/ 45225 h 48704"/>
                        <a:gd name="connsiteX17" fmla="*/ 83493 w 93929"/>
                        <a:gd name="connsiteY17" fmla="*/ 34789 h 48704"/>
                        <a:gd name="connsiteX18" fmla="*/ 76535 w 93929"/>
                        <a:gd name="connsiteY18" fmla="*/ 27831 h 48704"/>
                        <a:gd name="connsiteX19" fmla="*/ 69578 w 93929"/>
                        <a:gd name="connsiteY19" fmla="*/ 20873 h 48704"/>
                        <a:gd name="connsiteX20" fmla="*/ 62620 w 93929"/>
                        <a:gd name="connsiteY20" fmla="*/ 13915 h 48704"/>
                        <a:gd name="connsiteX21" fmla="*/ 55662 w 93929"/>
                        <a:gd name="connsiteY21" fmla="*/ 6958 h 48704"/>
                        <a:gd name="connsiteX22" fmla="*/ 45225 w 93929"/>
                        <a:gd name="connsiteY22" fmla="*/ 3479 h 48704"/>
                        <a:gd name="connsiteX23" fmla="*/ 34789 w 93929"/>
                        <a:gd name="connsiteY23" fmla="*/ 0 h 48704"/>
                        <a:gd name="connsiteX24" fmla="*/ 31310 w 93929"/>
                        <a:gd name="connsiteY24" fmla="*/ 0 h 48704"/>
                        <a:gd name="connsiteX25" fmla="*/ 27831 w 93929"/>
                        <a:gd name="connsiteY25" fmla="*/ 0 h 48704"/>
                        <a:gd name="connsiteX26" fmla="*/ 20873 w 93929"/>
                        <a:gd name="connsiteY26" fmla="*/ 0 h 48704"/>
                        <a:gd name="connsiteX27" fmla="*/ 13916 w 93929"/>
                        <a:gd name="connsiteY27" fmla="*/ 0 h 48704"/>
                        <a:gd name="connsiteX28" fmla="*/ 6958 w 93929"/>
                        <a:gd name="connsiteY28" fmla="*/ 0 h 48704"/>
                        <a:gd name="connsiteX29" fmla="*/ 0 w 93929"/>
                        <a:gd name="connsiteY29" fmla="*/ 6958 h 48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3929" h="48704">
                          <a:moveTo>
                            <a:pt x="0" y="6958"/>
                          </a:moveTo>
                          <a:cubicBezTo>
                            <a:pt x="0" y="6958"/>
                            <a:pt x="0" y="6958"/>
                            <a:pt x="3479" y="3479"/>
                          </a:cubicBezTo>
                          <a:cubicBezTo>
                            <a:pt x="3479" y="3479"/>
                            <a:pt x="6958" y="3479"/>
                            <a:pt x="10437" y="0"/>
                          </a:cubicBezTo>
                          <a:cubicBezTo>
                            <a:pt x="13916" y="0"/>
                            <a:pt x="13916" y="0"/>
                            <a:pt x="17394" y="0"/>
                          </a:cubicBezTo>
                          <a:cubicBezTo>
                            <a:pt x="20873" y="0"/>
                            <a:pt x="24352" y="0"/>
                            <a:pt x="27831" y="0"/>
                          </a:cubicBezTo>
                          <a:cubicBezTo>
                            <a:pt x="27831" y="0"/>
                            <a:pt x="31310" y="0"/>
                            <a:pt x="31310" y="0"/>
                          </a:cubicBezTo>
                          <a:cubicBezTo>
                            <a:pt x="31310" y="0"/>
                            <a:pt x="34789" y="0"/>
                            <a:pt x="34789" y="0"/>
                          </a:cubicBezTo>
                          <a:cubicBezTo>
                            <a:pt x="38268" y="0"/>
                            <a:pt x="41746" y="3479"/>
                            <a:pt x="45225" y="3479"/>
                          </a:cubicBezTo>
                          <a:cubicBezTo>
                            <a:pt x="48704" y="3479"/>
                            <a:pt x="52183" y="6958"/>
                            <a:pt x="55662" y="6958"/>
                          </a:cubicBezTo>
                          <a:cubicBezTo>
                            <a:pt x="59141" y="10437"/>
                            <a:pt x="62620" y="10437"/>
                            <a:pt x="66099" y="13915"/>
                          </a:cubicBezTo>
                          <a:cubicBezTo>
                            <a:pt x="69578" y="17394"/>
                            <a:pt x="73056" y="17394"/>
                            <a:pt x="73056" y="20873"/>
                          </a:cubicBezTo>
                          <a:cubicBezTo>
                            <a:pt x="76535" y="24352"/>
                            <a:pt x="76535" y="24352"/>
                            <a:pt x="80014" y="27831"/>
                          </a:cubicBezTo>
                          <a:cubicBezTo>
                            <a:pt x="83493" y="31310"/>
                            <a:pt x="83493" y="31310"/>
                            <a:pt x="83493" y="34789"/>
                          </a:cubicBezTo>
                          <a:cubicBezTo>
                            <a:pt x="83493" y="38268"/>
                            <a:pt x="86972" y="38268"/>
                            <a:pt x="86972" y="41747"/>
                          </a:cubicBezTo>
                          <a:cubicBezTo>
                            <a:pt x="86972" y="45225"/>
                            <a:pt x="90451" y="45225"/>
                            <a:pt x="90451" y="45225"/>
                          </a:cubicBezTo>
                          <a:cubicBezTo>
                            <a:pt x="90451" y="48704"/>
                            <a:pt x="93930" y="48704"/>
                            <a:pt x="93930" y="48704"/>
                          </a:cubicBezTo>
                          <a:cubicBezTo>
                            <a:pt x="93930" y="48704"/>
                            <a:pt x="93930" y="48704"/>
                            <a:pt x="90451" y="45225"/>
                          </a:cubicBezTo>
                          <a:cubicBezTo>
                            <a:pt x="86972" y="41747"/>
                            <a:pt x="86972" y="38268"/>
                            <a:pt x="83493" y="34789"/>
                          </a:cubicBezTo>
                          <a:cubicBezTo>
                            <a:pt x="80014" y="31310"/>
                            <a:pt x="80014" y="31310"/>
                            <a:pt x="76535" y="27831"/>
                          </a:cubicBezTo>
                          <a:cubicBezTo>
                            <a:pt x="73056" y="24352"/>
                            <a:pt x="73056" y="24352"/>
                            <a:pt x="69578" y="20873"/>
                          </a:cubicBezTo>
                          <a:cubicBezTo>
                            <a:pt x="66099" y="17394"/>
                            <a:pt x="66099" y="17394"/>
                            <a:pt x="62620" y="13915"/>
                          </a:cubicBezTo>
                          <a:cubicBezTo>
                            <a:pt x="59141" y="10437"/>
                            <a:pt x="55662" y="10437"/>
                            <a:pt x="55662" y="6958"/>
                          </a:cubicBezTo>
                          <a:cubicBezTo>
                            <a:pt x="52183" y="3479"/>
                            <a:pt x="48704" y="3479"/>
                            <a:pt x="45225" y="3479"/>
                          </a:cubicBezTo>
                          <a:cubicBezTo>
                            <a:pt x="41746" y="3479"/>
                            <a:pt x="38268" y="0"/>
                            <a:pt x="34789" y="0"/>
                          </a:cubicBezTo>
                          <a:cubicBezTo>
                            <a:pt x="34789" y="0"/>
                            <a:pt x="31310" y="0"/>
                            <a:pt x="31310" y="0"/>
                          </a:cubicBezTo>
                          <a:cubicBezTo>
                            <a:pt x="31310" y="0"/>
                            <a:pt x="27831" y="0"/>
                            <a:pt x="27831" y="0"/>
                          </a:cubicBezTo>
                          <a:cubicBezTo>
                            <a:pt x="24352" y="0"/>
                            <a:pt x="20873" y="0"/>
                            <a:pt x="20873" y="0"/>
                          </a:cubicBezTo>
                          <a:cubicBezTo>
                            <a:pt x="17394" y="0"/>
                            <a:pt x="17394" y="0"/>
                            <a:pt x="13916" y="0"/>
                          </a:cubicBezTo>
                          <a:cubicBezTo>
                            <a:pt x="10437" y="0"/>
                            <a:pt x="10437" y="0"/>
                            <a:pt x="6958" y="0"/>
                          </a:cubicBezTo>
                          <a:cubicBezTo>
                            <a:pt x="3479" y="6958"/>
                            <a:pt x="0" y="6958"/>
                            <a:pt x="0" y="6958"/>
                          </a:cubicBezTo>
                          <a:close/>
                        </a:path>
                      </a:pathLst>
                    </a:custGeom>
                    <a:solidFill>
                      <a:srgbClr val="9B4F13"/>
                    </a:solidFill>
                    <a:ln w="34755" cap="flat">
                      <a:noFill/>
                      <a:prstDash val="solid"/>
                      <a:miter/>
                    </a:ln>
                  </p:spPr>
                  <p:txBody>
                    <a:bodyPr rtlCol="0" anchor="ctr"/>
                    <a:lstStyle/>
                    <a:p>
                      <a:endParaRPr lang="en-US"/>
                    </a:p>
                  </p:txBody>
                </p:sp>
              </p:grpSp>
              <p:sp>
                <p:nvSpPr>
                  <p:cNvPr id="1276" name="Freeform: Shape 1275">
                    <a:extLst>
                      <a:ext uri="{FF2B5EF4-FFF2-40B4-BE49-F238E27FC236}">
                        <a16:creationId xmlns:a16="http://schemas.microsoft.com/office/drawing/2014/main" xmlns="" id="{588B91F8-E92A-4061-BC75-2D7B7332E5FF}"/>
                      </a:ext>
                    </a:extLst>
                  </p:cNvPr>
                  <p:cNvSpPr/>
                  <p:nvPr/>
                </p:nvSpPr>
                <p:spPr>
                  <a:xfrm>
                    <a:off x="4925292" y="8624097"/>
                    <a:ext cx="6957" cy="62619"/>
                  </a:xfrm>
                  <a:custGeom>
                    <a:avLst/>
                    <a:gdLst>
                      <a:gd name="connsiteX0" fmla="*/ 3479 w 6957"/>
                      <a:gd name="connsiteY0" fmla="*/ 0 h 62619"/>
                      <a:gd name="connsiteX1" fmla="*/ 3479 w 6957"/>
                      <a:gd name="connsiteY1" fmla="*/ 10437 h 62619"/>
                      <a:gd name="connsiteX2" fmla="*/ 3479 w 6957"/>
                      <a:gd name="connsiteY2" fmla="*/ 20873 h 62619"/>
                      <a:gd name="connsiteX3" fmla="*/ 3479 w 6957"/>
                      <a:gd name="connsiteY3" fmla="*/ 31310 h 62619"/>
                      <a:gd name="connsiteX4" fmla="*/ 3479 w 6957"/>
                      <a:gd name="connsiteY4" fmla="*/ 41747 h 62619"/>
                      <a:gd name="connsiteX5" fmla="*/ 3479 w 6957"/>
                      <a:gd name="connsiteY5" fmla="*/ 52183 h 62619"/>
                      <a:gd name="connsiteX6" fmla="*/ 3479 w 6957"/>
                      <a:gd name="connsiteY6" fmla="*/ 62620 h 62619"/>
                      <a:gd name="connsiteX7" fmla="*/ 0 w 6957"/>
                      <a:gd name="connsiteY7" fmla="*/ 52183 h 62619"/>
                      <a:gd name="connsiteX8" fmla="*/ 0 w 6957"/>
                      <a:gd name="connsiteY8" fmla="*/ 41747 h 62619"/>
                      <a:gd name="connsiteX9" fmla="*/ 0 w 6957"/>
                      <a:gd name="connsiteY9" fmla="*/ 34789 h 62619"/>
                      <a:gd name="connsiteX10" fmla="*/ 0 w 6957"/>
                      <a:gd name="connsiteY10" fmla="*/ 27831 h 62619"/>
                      <a:gd name="connsiteX11" fmla="*/ 3479 w 6957"/>
                      <a:gd name="connsiteY11" fmla="*/ 17394 h 62619"/>
                      <a:gd name="connsiteX12" fmla="*/ 6958 w 6957"/>
                      <a:gd name="connsiteY12" fmla="*/ 6958 h 62619"/>
                      <a:gd name="connsiteX13" fmla="*/ 3479 w 6957"/>
                      <a:gd name="connsiteY13" fmla="*/ 0 h 62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57" h="62619">
                        <a:moveTo>
                          <a:pt x="3479" y="0"/>
                        </a:moveTo>
                        <a:cubicBezTo>
                          <a:pt x="3479" y="0"/>
                          <a:pt x="3479" y="3479"/>
                          <a:pt x="3479" y="10437"/>
                        </a:cubicBezTo>
                        <a:cubicBezTo>
                          <a:pt x="3479" y="13915"/>
                          <a:pt x="3479" y="17394"/>
                          <a:pt x="3479" y="20873"/>
                        </a:cubicBezTo>
                        <a:cubicBezTo>
                          <a:pt x="3479" y="24352"/>
                          <a:pt x="3479" y="27831"/>
                          <a:pt x="3479" y="31310"/>
                        </a:cubicBezTo>
                        <a:cubicBezTo>
                          <a:pt x="3479" y="34789"/>
                          <a:pt x="3479" y="38268"/>
                          <a:pt x="3479" y="41747"/>
                        </a:cubicBezTo>
                        <a:cubicBezTo>
                          <a:pt x="3479" y="45225"/>
                          <a:pt x="3479" y="48704"/>
                          <a:pt x="3479" y="52183"/>
                        </a:cubicBezTo>
                        <a:cubicBezTo>
                          <a:pt x="3479" y="59141"/>
                          <a:pt x="3479" y="62620"/>
                          <a:pt x="3479" y="62620"/>
                        </a:cubicBezTo>
                        <a:cubicBezTo>
                          <a:pt x="3479" y="62620"/>
                          <a:pt x="3479" y="59141"/>
                          <a:pt x="0" y="52183"/>
                        </a:cubicBezTo>
                        <a:cubicBezTo>
                          <a:pt x="0" y="48704"/>
                          <a:pt x="0" y="45225"/>
                          <a:pt x="0" y="41747"/>
                        </a:cubicBezTo>
                        <a:cubicBezTo>
                          <a:pt x="0" y="38268"/>
                          <a:pt x="0" y="38268"/>
                          <a:pt x="0" y="34789"/>
                        </a:cubicBezTo>
                        <a:cubicBezTo>
                          <a:pt x="0" y="31310"/>
                          <a:pt x="0" y="31310"/>
                          <a:pt x="0" y="27831"/>
                        </a:cubicBezTo>
                        <a:cubicBezTo>
                          <a:pt x="0" y="24352"/>
                          <a:pt x="0" y="20873"/>
                          <a:pt x="3479" y="17394"/>
                        </a:cubicBezTo>
                        <a:cubicBezTo>
                          <a:pt x="3479" y="13915"/>
                          <a:pt x="6958" y="10437"/>
                          <a:pt x="6958" y="6958"/>
                        </a:cubicBezTo>
                        <a:cubicBezTo>
                          <a:pt x="0" y="3479"/>
                          <a:pt x="3479" y="0"/>
                          <a:pt x="3479" y="0"/>
                        </a:cubicBezTo>
                        <a:close/>
                      </a:path>
                    </a:pathLst>
                  </a:custGeom>
                  <a:solidFill>
                    <a:srgbClr val="9B4F13"/>
                  </a:solidFill>
                  <a:ln w="34755" cap="flat">
                    <a:noFill/>
                    <a:prstDash val="solid"/>
                    <a:miter/>
                  </a:ln>
                </p:spPr>
                <p:txBody>
                  <a:bodyPr rtlCol="0" anchor="ctr"/>
                  <a:lstStyle/>
                  <a:p>
                    <a:endParaRPr lang="en-US"/>
                  </a:p>
                </p:txBody>
              </p:sp>
              <p:grpSp>
                <p:nvGrpSpPr>
                  <p:cNvPr id="1277" name="Graphic 30">
                    <a:extLst>
                      <a:ext uri="{FF2B5EF4-FFF2-40B4-BE49-F238E27FC236}">
                        <a16:creationId xmlns:a16="http://schemas.microsoft.com/office/drawing/2014/main" xmlns="" id="{9C37B795-0D17-41D2-96C0-C2D2CCA1FDDD}"/>
                      </a:ext>
                    </a:extLst>
                  </p:cNvPr>
                  <p:cNvGrpSpPr/>
                  <p:nvPr/>
                </p:nvGrpSpPr>
                <p:grpSpPr>
                  <a:xfrm>
                    <a:off x="4831362" y="8171844"/>
                    <a:ext cx="389634" cy="556763"/>
                    <a:chOff x="4831362" y="8171844"/>
                    <a:chExt cx="389634" cy="556763"/>
                  </a:xfrm>
                </p:grpSpPr>
                <p:sp>
                  <p:nvSpPr>
                    <p:cNvPr id="1278" name="Freeform: Shape 1277">
                      <a:extLst>
                        <a:ext uri="{FF2B5EF4-FFF2-40B4-BE49-F238E27FC236}">
                          <a16:creationId xmlns:a16="http://schemas.microsoft.com/office/drawing/2014/main" xmlns="" id="{EFAD0BB2-BD13-44FF-916B-1F5700C5ABF4}"/>
                        </a:ext>
                      </a:extLst>
                    </p:cNvPr>
                    <p:cNvSpPr/>
                    <p:nvPr/>
                  </p:nvSpPr>
                  <p:spPr>
                    <a:xfrm>
                      <a:off x="4971299" y="8330901"/>
                      <a:ext cx="109186" cy="85536"/>
                    </a:xfrm>
                    <a:custGeom>
                      <a:avLst/>
                      <a:gdLst>
                        <a:gd name="connsiteX0" fmla="*/ 86190 w 109186"/>
                        <a:gd name="connsiteY0" fmla="*/ 21844 h 85536"/>
                        <a:gd name="connsiteX1" fmla="*/ 2697 w 109186"/>
                        <a:gd name="connsiteY1" fmla="*/ 25323 h 85536"/>
                        <a:gd name="connsiteX2" fmla="*/ 75754 w 109186"/>
                        <a:gd name="connsiteY2" fmla="*/ 67069 h 85536"/>
                        <a:gd name="connsiteX3" fmla="*/ 86190 w 109186"/>
                        <a:gd name="connsiteY3" fmla="*/ 21844 h 85536"/>
                      </a:gdLst>
                      <a:ahLst/>
                      <a:cxnLst>
                        <a:cxn ang="0">
                          <a:pos x="connsiteX0" y="connsiteY0"/>
                        </a:cxn>
                        <a:cxn ang="0">
                          <a:pos x="connsiteX1" y="connsiteY1"/>
                        </a:cxn>
                        <a:cxn ang="0">
                          <a:pos x="connsiteX2" y="connsiteY2"/>
                        </a:cxn>
                        <a:cxn ang="0">
                          <a:pos x="connsiteX3" y="connsiteY3"/>
                        </a:cxn>
                      </a:cxnLst>
                      <a:rect l="l" t="t" r="r" b="b"/>
                      <a:pathLst>
                        <a:path w="109186" h="85536">
                          <a:moveTo>
                            <a:pt x="86190" y="21844"/>
                          </a:moveTo>
                          <a:cubicBezTo>
                            <a:pt x="30528" y="-19903"/>
                            <a:pt x="-11218" y="7928"/>
                            <a:pt x="2697" y="25323"/>
                          </a:cubicBezTo>
                          <a:cubicBezTo>
                            <a:pt x="2697" y="25323"/>
                            <a:pt x="47922" y="21844"/>
                            <a:pt x="75754" y="67069"/>
                          </a:cubicBezTo>
                          <a:cubicBezTo>
                            <a:pt x="100106" y="115774"/>
                            <a:pt x="131415" y="56633"/>
                            <a:pt x="86190" y="21844"/>
                          </a:cubicBezTo>
                          <a:close/>
                        </a:path>
                      </a:pathLst>
                    </a:custGeom>
                    <a:noFill/>
                    <a:ln w="34755" cap="flat">
                      <a:noFill/>
                      <a:prstDash val="solid"/>
                      <a:miter/>
                    </a:ln>
                  </p:spPr>
                  <p:txBody>
                    <a:bodyPr rtlCol="0" anchor="ctr"/>
                    <a:lstStyle/>
                    <a:p>
                      <a:endParaRPr lang="en-US"/>
                    </a:p>
                  </p:txBody>
                </p:sp>
                <p:sp>
                  <p:nvSpPr>
                    <p:cNvPr id="1279" name="Freeform: Shape 1278">
                      <a:extLst>
                        <a:ext uri="{FF2B5EF4-FFF2-40B4-BE49-F238E27FC236}">
                          <a16:creationId xmlns:a16="http://schemas.microsoft.com/office/drawing/2014/main" xmlns="" id="{DBC93406-F83B-41BF-AA5E-8EA4804346C0}"/>
                        </a:ext>
                      </a:extLst>
                    </p:cNvPr>
                    <p:cNvSpPr/>
                    <p:nvPr/>
                  </p:nvSpPr>
                  <p:spPr>
                    <a:xfrm>
                      <a:off x="4831362" y="8171844"/>
                      <a:ext cx="389634" cy="556763"/>
                    </a:xfrm>
                    <a:custGeom>
                      <a:avLst/>
                      <a:gdLst>
                        <a:gd name="connsiteX0" fmla="*/ 309620 w 389634"/>
                        <a:gd name="connsiteY0" fmla="*/ 226127 h 556763"/>
                        <a:gd name="connsiteX1" fmla="*/ 372240 w 389634"/>
                        <a:gd name="connsiteY1" fmla="*/ 194817 h 556763"/>
                        <a:gd name="connsiteX2" fmla="*/ 292226 w 389634"/>
                        <a:gd name="connsiteY2" fmla="*/ 215690 h 556763"/>
                        <a:gd name="connsiteX3" fmla="*/ 330493 w 389634"/>
                        <a:gd name="connsiteY3" fmla="*/ 163507 h 556763"/>
                        <a:gd name="connsiteX4" fmla="*/ 365282 w 389634"/>
                        <a:gd name="connsiteY4" fmla="*/ 104366 h 556763"/>
                        <a:gd name="connsiteX5" fmla="*/ 337451 w 389634"/>
                        <a:gd name="connsiteY5" fmla="*/ 146113 h 556763"/>
                        <a:gd name="connsiteX6" fmla="*/ 285268 w 389634"/>
                        <a:gd name="connsiteY6" fmla="*/ 156549 h 556763"/>
                        <a:gd name="connsiteX7" fmla="*/ 347888 w 389634"/>
                        <a:gd name="connsiteY7" fmla="*/ 83493 h 556763"/>
                        <a:gd name="connsiteX8" fmla="*/ 347888 w 389634"/>
                        <a:gd name="connsiteY8" fmla="*/ 83493 h 556763"/>
                        <a:gd name="connsiteX9" fmla="*/ 253958 w 389634"/>
                        <a:gd name="connsiteY9" fmla="*/ 173944 h 556763"/>
                        <a:gd name="connsiteX10" fmla="*/ 274831 w 389634"/>
                        <a:gd name="connsiteY10" fmla="*/ 104366 h 556763"/>
                        <a:gd name="connsiteX11" fmla="*/ 285268 w 389634"/>
                        <a:gd name="connsiteY11" fmla="*/ 52183 h 556763"/>
                        <a:gd name="connsiteX12" fmla="*/ 215690 w 389634"/>
                        <a:gd name="connsiteY12" fmla="*/ 128718 h 556763"/>
                        <a:gd name="connsiteX13" fmla="*/ 243521 w 389634"/>
                        <a:gd name="connsiteY13" fmla="*/ 27831 h 556763"/>
                        <a:gd name="connsiteX14" fmla="*/ 205254 w 389634"/>
                        <a:gd name="connsiteY14" fmla="*/ 114803 h 556763"/>
                        <a:gd name="connsiteX15" fmla="*/ 177423 w 389634"/>
                        <a:gd name="connsiteY15" fmla="*/ 107845 h 556763"/>
                        <a:gd name="connsiteX16" fmla="*/ 173944 w 389634"/>
                        <a:gd name="connsiteY16" fmla="*/ 62620 h 556763"/>
                        <a:gd name="connsiteX17" fmla="*/ 132197 w 389634"/>
                        <a:gd name="connsiteY17" fmla="*/ 104366 h 556763"/>
                        <a:gd name="connsiteX18" fmla="*/ 121761 w 389634"/>
                        <a:gd name="connsiteY18" fmla="*/ 0 h 556763"/>
                        <a:gd name="connsiteX19" fmla="*/ 135676 w 389634"/>
                        <a:gd name="connsiteY19" fmla="*/ 160028 h 556763"/>
                        <a:gd name="connsiteX20" fmla="*/ 121761 w 389634"/>
                        <a:gd name="connsiteY20" fmla="*/ 194817 h 556763"/>
                        <a:gd name="connsiteX21" fmla="*/ 107845 w 389634"/>
                        <a:gd name="connsiteY21" fmla="*/ 139155 h 556763"/>
                        <a:gd name="connsiteX22" fmla="*/ 121761 w 389634"/>
                        <a:gd name="connsiteY22" fmla="*/ 212211 h 556763"/>
                        <a:gd name="connsiteX23" fmla="*/ 198296 w 389634"/>
                        <a:gd name="connsiteY23" fmla="*/ 236563 h 556763"/>
                        <a:gd name="connsiteX24" fmla="*/ 160028 w 389634"/>
                        <a:gd name="connsiteY24" fmla="*/ 292225 h 556763"/>
                        <a:gd name="connsiteX25" fmla="*/ 86972 w 389634"/>
                        <a:gd name="connsiteY25" fmla="*/ 219169 h 556763"/>
                        <a:gd name="connsiteX26" fmla="*/ 69578 w 389634"/>
                        <a:gd name="connsiteY26" fmla="*/ 139155 h 556763"/>
                        <a:gd name="connsiteX27" fmla="*/ 62620 w 389634"/>
                        <a:gd name="connsiteY27" fmla="*/ 125239 h 556763"/>
                        <a:gd name="connsiteX28" fmla="*/ 73056 w 389634"/>
                        <a:gd name="connsiteY28" fmla="*/ 212211 h 556763"/>
                        <a:gd name="connsiteX29" fmla="*/ 146113 w 389634"/>
                        <a:gd name="connsiteY29" fmla="*/ 306141 h 556763"/>
                        <a:gd name="connsiteX30" fmla="*/ 100887 w 389634"/>
                        <a:gd name="connsiteY30" fmla="*/ 452254 h 556763"/>
                        <a:gd name="connsiteX31" fmla="*/ 59141 w 389634"/>
                        <a:gd name="connsiteY31" fmla="*/ 410507 h 556763"/>
                        <a:gd name="connsiteX32" fmla="*/ 0 w 389634"/>
                        <a:gd name="connsiteY32" fmla="*/ 487043 h 556763"/>
                        <a:gd name="connsiteX33" fmla="*/ 107845 w 389634"/>
                        <a:gd name="connsiteY33" fmla="*/ 556620 h 556763"/>
                        <a:gd name="connsiteX34" fmla="*/ 222648 w 389634"/>
                        <a:gd name="connsiteY34" fmla="*/ 323535 h 556763"/>
                        <a:gd name="connsiteX35" fmla="*/ 281789 w 389634"/>
                        <a:gd name="connsiteY35" fmla="*/ 299183 h 556763"/>
                        <a:gd name="connsiteX36" fmla="*/ 340930 w 389634"/>
                        <a:gd name="connsiteY36" fmla="*/ 257437 h 556763"/>
                        <a:gd name="connsiteX37" fmla="*/ 389634 w 389634"/>
                        <a:gd name="connsiteY37" fmla="*/ 233085 h 556763"/>
                        <a:gd name="connsiteX38" fmla="*/ 309620 w 389634"/>
                        <a:gd name="connsiteY38" fmla="*/ 226127 h 556763"/>
                        <a:gd name="connsiteX39" fmla="*/ 170465 w 389634"/>
                        <a:gd name="connsiteY39" fmla="*/ 427902 h 556763"/>
                        <a:gd name="connsiteX40" fmla="*/ 97409 w 389634"/>
                        <a:gd name="connsiteY40" fmla="*/ 487043 h 556763"/>
                        <a:gd name="connsiteX41" fmla="*/ 146113 w 389634"/>
                        <a:gd name="connsiteY41" fmla="*/ 333972 h 556763"/>
                        <a:gd name="connsiteX42" fmla="*/ 170465 w 389634"/>
                        <a:gd name="connsiteY42" fmla="*/ 427902 h 556763"/>
                        <a:gd name="connsiteX43" fmla="*/ 212211 w 389634"/>
                        <a:gd name="connsiteY43" fmla="*/ 229606 h 556763"/>
                        <a:gd name="connsiteX44" fmla="*/ 139155 w 389634"/>
                        <a:gd name="connsiteY44" fmla="*/ 187859 h 556763"/>
                        <a:gd name="connsiteX45" fmla="*/ 222648 w 389634"/>
                        <a:gd name="connsiteY45" fmla="*/ 184380 h 556763"/>
                        <a:gd name="connsiteX46" fmla="*/ 212211 w 389634"/>
                        <a:gd name="connsiteY46" fmla="*/ 229606 h 55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89634" h="556763">
                          <a:moveTo>
                            <a:pt x="309620" y="226127"/>
                          </a:moveTo>
                          <a:cubicBezTo>
                            <a:pt x="313099" y="208733"/>
                            <a:pt x="347888" y="198296"/>
                            <a:pt x="372240" y="194817"/>
                          </a:cubicBezTo>
                          <a:cubicBezTo>
                            <a:pt x="344409" y="187859"/>
                            <a:pt x="295705" y="219169"/>
                            <a:pt x="292226" y="215690"/>
                          </a:cubicBezTo>
                          <a:cubicBezTo>
                            <a:pt x="288746" y="208733"/>
                            <a:pt x="306141" y="191338"/>
                            <a:pt x="330493" y="163507"/>
                          </a:cubicBezTo>
                          <a:cubicBezTo>
                            <a:pt x="354845" y="142634"/>
                            <a:pt x="365282" y="121761"/>
                            <a:pt x="365282" y="104366"/>
                          </a:cubicBezTo>
                          <a:cubicBezTo>
                            <a:pt x="358324" y="118282"/>
                            <a:pt x="347888" y="132197"/>
                            <a:pt x="337451" y="146113"/>
                          </a:cubicBezTo>
                          <a:cubicBezTo>
                            <a:pt x="313099" y="177423"/>
                            <a:pt x="264394" y="198296"/>
                            <a:pt x="285268" y="156549"/>
                          </a:cubicBezTo>
                          <a:cubicBezTo>
                            <a:pt x="299183" y="128718"/>
                            <a:pt x="330493" y="97408"/>
                            <a:pt x="347888" y="83493"/>
                          </a:cubicBezTo>
                          <a:cubicBezTo>
                            <a:pt x="347888" y="83493"/>
                            <a:pt x="347888" y="83493"/>
                            <a:pt x="347888" y="83493"/>
                          </a:cubicBezTo>
                          <a:cubicBezTo>
                            <a:pt x="320057" y="86972"/>
                            <a:pt x="264394" y="173944"/>
                            <a:pt x="253958" y="173944"/>
                          </a:cubicBezTo>
                          <a:cubicBezTo>
                            <a:pt x="247000" y="173944"/>
                            <a:pt x="257437" y="146113"/>
                            <a:pt x="274831" y="104366"/>
                          </a:cubicBezTo>
                          <a:cubicBezTo>
                            <a:pt x="285268" y="83493"/>
                            <a:pt x="288746" y="66099"/>
                            <a:pt x="285268" y="52183"/>
                          </a:cubicBezTo>
                          <a:cubicBezTo>
                            <a:pt x="260916" y="146113"/>
                            <a:pt x="215690" y="177423"/>
                            <a:pt x="215690" y="128718"/>
                          </a:cubicBezTo>
                          <a:cubicBezTo>
                            <a:pt x="215690" y="97408"/>
                            <a:pt x="233085" y="55662"/>
                            <a:pt x="243521" y="27831"/>
                          </a:cubicBezTo>
                          <a:cubicBezTo>
                            <a:pt x="226127" y="41747"/>
                            <a:pt x="215690" y="83493"/>
                            <a:pt x="205254" y="114803"/>
                          </a:cubicBezTo>
                          <a:cubicBezTo>
                            <a:pt x="194817" y="156549"/>
                            <a:pt x="173944" y="170465"/>
                            <a:pt x="177423" y="107845"/>
                          </a:cubicBezTo>
                          <a:cubicBezTo>
                            <a:pt x="177423" y="90451"/>
                            <a:pt x="173944" y="76535"/>
                            <a:pt x="173944" y="62620"/>
                          </a:cubicBezTo>
                          <a:cubicBezTo>
                            <a:pt x="184380" y="139155"/>
                            <a:pt x="149592" y="163507"/>
                            <a:pt x="132197" y="104366"/>
                          </a:cubicBezTo>
                          <a:cubicBezTo>
                            <a:pt x="121761" y="59141"/>
                            <a:pt x="121761" y="20873"/>
                            <a:pt x="121761" y="0"/>
                          </a:cubicBezTo>
                          <a:cubicBezTo>
                            <a:pt x="100887" y="13915"/>
                            <a:pt x="135676" y="160028"/>
                            <a:pt x="135676" y="160028"/>
                          </a:cubicBezTo>
                          <a:cubicBezTo>
                            <a:pt x="135676" y="160028"/>
                            <a:pt x="128719" y="166986"/>
                            <a:pt x="121761" y="194817"/>
                          </a:cubicBezTo>
                          <a:cubicBezTo>
                            <a:pt x="121761" y="170465"/>
                            <a:pt x="118282" y="149592"/>
                            <a:pt x="107845" y="139155"/>
                          </a:cubicBezTo>
                          <a:cubicBezTo>
                            <a:pt x="125239" y="184380"/>
                            <a:pt x="111324" y="219169"/>
                            <a:pt x="121761" y="212211"/>
                          </a:cubicBezTo>
                          <a:cubicBezTo>
                            <a:pt x="135676" y="205254"/>
                            <a:pt x="163507" y="205254"/>
                            <a:pt x="198296" y="236563"/>
                          </a:cubicBezTo>
                          <a:cubicBezTo>
                            <a:pt x="233085" y="267873"/>
                            <a:pt x="205254" y="302662"/>
                            <a:pt x="160028" y="292225"/>
                          </a:cubicBezTo>
                          <a:cubicBezTo>
                            <a:pt x="114803" y="281789"/>
                            <a:pt x="83493" y="257437"/>
                            <a:pt x="86972" y="219169"/>
                          </a:cubicBezTo>
                          <a:cubicBezTo>
                            <a:pt x="86972" y="187859"/>
                            <a:pt x="83493" y="166986"/>
                            <a:pt x="69578" y="139155"/>
                          </a:cubicBezTo>
                          <a:cubicBezTo>
                            <a:pt x="66099" y="135676"/>
                            <a:pt x="66099" y="128718"/>
                            <a:pt x="62620" y="125239"/>
                          </a:cubicBezTo>
                          <a:cubicBezTo>
                            <a:pt x="48704" y="135676"/>
                            <a:pt x="69578" y="163507"/>
                            <a:pt x="73056" y="212211"/>
                          </a:cubicBezTo>
                          <a:cubicBezTo>
                            <a:pt x="76535" y="267873"/>
                            <a:pt x="107845" y="295704"/>
                            <a:pt x="146113" y="306141"/>
                          </a:cubicBezTo>
                          <a:cubicBezTo>
                            <a:pt x="128719" y="347888"/>
                            <a:pt x="100887" y="452254"/>
                            <a:pt x="100887" y="452254"/>
                          </a:cubicBezTo>
                          <a:lnTo>
                            <a:pt x="59141" y="410507"/>
                          </a:lnTo>
                          <a:cubicBezTo>
                            <a:pt x="6958" y="417465"/>
                            <a:pt x="0" y="487043"/>
                            <a:pt x="0" y="487043"/>
                          </a:cubicBezTo>
                          <a:cubicBezTo>
                            <a:pt x="0" y="487043"/>
                            <a:pt x="55662" y="553141"/>
                            <a:pt x="107845" y="556620"/>
                          </a:cubicBezTo>
                          <a:cubicBezTo>
                            <a:pt x="156549" y="560099"/>
                            <a:pt x="173944" y="500958"/>
                            <a:pt x="222648" y="323535"/>
                          </a:cubicBezTo>
                          <a:cubicBezTo>
                            <a:pt x="243521" y="327014"/>
                            <a:pt x="271352" y="320057"/>
                            <a:pt x="281789" y="299183"/>
                          </a:cubicBezTo>
                          <a:cubicBezTo>
                            <a:pt x="292226" y="278310"/>
                            <a:pt x="306141" y="260916"/>
                            <a:pt x="340930" y="257437"/>
                          </a:cubicBezTo>
                          <a:cubicBezTo>
                            <a:pt x="361803" y="257437"/>
                            <a:pt x="379197" y="247000"/>
                            <a:pt x="389634" y="233085"/>
                          </a:cubicBezTo>
                          <a:cubicBezTo>
                            <a:pt x="351366" y="253958"/>
                            <a:pt x="306141" y="243521"/>
                            <a:pt x="309620" y="226127"/>
                          </a:cubicBezTo>
                          <a:close/>
                          <a:moveTo>
                            <a:pt x="170465" y="427902"/>
                          </a:moveTo>
                          <a:cubicBezTo>
                            <a:pt x="149592" y="528789"/>
                            <a:pt x="90451" y="549662"/>
                            <a:pt x="97409" y="487043"/>
                          </a:cubicBezTo>
                          <a:cubicBezTo>
                            <a:pt x="107845" y="420944"/>
                            <a:pt x="146113" y="333972"/>
                            <a:pt x="146113" y="333972"/>
                          </a:cubicBezTo>
                          <a:cubicBezTo>
                            <a:pt x="163507" y="292225"/>
                            <a:pt x="187859" y="327014"/>
                            <a:pt x="170465" y="427902"/>
                          </a:cubicBezTo>
                          <a:close/>
                          <a:moveTo>
                            <a:pt x="212211" y="229606"/>
                          </a:moveTo>
                          <a:cubicBezTo>
                            <a:pt x="184380" y="184380"/>
                            <a:pt x="139155" y="187859"/>
                            <a:pt x="139155" y="187859"/>
                          </a:cubicBezTo>
                          <a:cubicBezTo>
                            <a:pt x="125239" y="170465"/>
                            <a:pt x="166986" y="142634"/>
                            <a:pt x="222648" y="184380"/>
                          </a:cubicBezTo>
                          <a:cubicBezTo>
                            <a:pt x="271352" y="215690"/>
                            <a:pt x="240042" y="274831"/>
                            <a:pt x="212211" y="229606"/>
                          </a:cubicBezTo>
                          <a:close/>
                        </a:path>
                      </a:pathLst>
                    </a:custGeom>
                    <a:solidFill>
                      <a:srgbClr val="FBD0B4"/>
                    </a:solidFill>
                    <a:ln w="34755" cap="flat">
                      <a:noFill/>
                      <a:prstDash val="solid"/>
                      <a:miter/>
                    </a:ln>
                  </p:spPr>
                  <p:txBody>
                    <a:bodyPr rtlCol="0" anchor="ctr"/>
                    <a:lstStyle/>
                    <a:p>
                      <a:endParaRPr lang="en-US"/>
                    </a:p>
                  </p:txBody>
                </p:sp>
              </p:grpSp>
              <p:sp>
                <p:nvSpPr>
                  <p:cNvPr id="1280" name="Freeform: Shape 1279">
                    <a:extLst>
                      <a:ext uri="{FF2B5EF4-FFF2-40B4-BE49-F238E27FC236}">
                        <a16:creationId xmlns:a16="http://schemas.microsoft.com/office/drawing/2014/main" xmlns="" id="{A0729F56-366E-4E62-B859-2F212FAB3662}"/>
                      </a:ext>
                    </a:extLst>
                  </p:cNvPr>
                  <p:cNvSpPr/>
                  <p:nvPr/>
                </p:nvSpPr>
                <p:spPr>
                  <a:xfrm>
                    <a:off x="4845965" y="8597941"/>
                    <a:ext cx="68890" cy="76052"/>
                  </a:xfrm>
                  <a:custGeom>
                    <a:avLst/>
                    <a:gdLst>
                      <a:gd name="connsiteX0" fmla="*/ 68890 w 68890"/>
                      <a:gd name="connsiteY0" fmla="*/ 26157 h 76052"/>
                      <a:gd name="connsiteX1" fmla="*/ 54975 w 68890"/>
                      <a:gd name="connsiteY1" fmla="*/ 71382 h 76052"/>
                      <a:gd name="connsiteX2" fmla="*/ 2792 w 68890"/>
                      <a:gd name="connsiteY2" fmla="*/ 26157 h 76052"/>
                      <a:gd name="connsiteX3" fmla="*/ 68890 w 68890"/>
                      <a:gd name="connsiteY3" fmla="*/ 26157 h 76052"/>
                    </a:gdLst>
                    <a:ahLst/>
                    <a:cxnLst>
                      <a:cxn ang="0">
                        <a:pos x="connsiteX0" y="connsiteY0"/>
                      </a:cxn>
                      <a:cxn ang="0">
                        <a:pos x="connsiteX1" y="connsiteY1"/>
                      </a:cxn>
                      <a:cxn ang="0">
                        <a:pos x="connsiteX2" y="connsiteY2"/>
                      </a:cxn>
                      <a:cxn ang="0">
                        <a:pos x="connsiteX3" y="connsiteY3"/>
                      </a:cxn>
                    </a:cxnLst>
                    <a:rect l="l" t="t" r="r" b="b"/>
                    <a:pathLst>
                      <a:path w="68890" h="76052">
                        <a:moveTo>
                          <a:pt x="68890" y="26157"/>
                        </a:moveTo>
                        <a:cubicBezTo>
                          <a:pt x="68890" y="26157"/>
                          <a:pt x="54975" y="53987"/>
                          <a:pt x="54975" y="71382"/>
                        </a:cubicBezTo>
                        <a:cubicBezTo>
                          <a:pt x="54975" y="88776"/>
                          <a:pt x="-14603" y="53987"/>
                          <a:pt x="2792" y="26157"/>
                        </a:cubicBezTo>
                        <a:cubicBezTo>
                          <a:pt x="23665" y="-5153"/>
                          <a:pt x="34102" y="-12111"/>
                          <a:pt x="68890" y="26157"/>
                        </a:cubicBezTo>
                        <a:close/>
                      </a:path>
                    </a:pathLst>
                  </a:custGeom>
                  <a:solidFill>
                    <a:srgbClr val="FBD0B4"/>
                  </a:solidFill>
                  <a:ln w="34755" cap="flat">
                    <a:noFill/>
                    <a:prstDash val="solid"/>
                    <a:miter/>
                  </a:ln>
                </p:spPr>
                <p:txBody>
                  <a:bodyPr rtlCol="0" anchor="ctr"/>
                  <a:lstStyle/>
                  <a:p>
                    <a:endParaRPr lang="en-US"/>
                  </a:p>
                </p:txBody>
              </p:sp>
              <p:sp>
                <p:nvSpPr>
                  <p:cNvPr id="1281" name="Freeform: Shape 1280">
                    <a:extLst>
                      <a:ext uri="{FF2B5EF4-FFF2-40B4-BE49-F238E27FC236}">
                        <a16:creationId xmlns:a16="http://schemas.microsoft.com/office/drawing/2014/main" xmlns="" id="{AC6CEECD-BF07-46B2-A8CE-C7D500953740}"/>
                      </a:ext>
                    </a:extLst>
                  </p:cNvPr>
                  <p:cNvSpPr/>
                  <p:nvPr/>
                </p:nvSpPr>
                <p:spPr>
                  <a:xfrm>
                    <a:off x="4970628" y="8182060"/>
                    <a:ext cx="30910" cy="93545"/>
                  </a:xfrm>
                  <a:custGeom>
                    <a:avLst/>
                    <a:gdLst>
                      <a:gd name="connsiteX0" fmla="*/ 10325 w 30910"/>
                      <a:gd name="connsiteY0" fmla="*/ 3699 h 93545"/>
                      <a:gd name="connsiteX1" fmla="*/ 24241 w 30910"/>
                      <a:gd name="connsiteY1" fmla="*/ 90671 h 93545"/>
                      <a:gd name="connsiteX2" fmla="*/ 10325 w 30910"/>
                      <a:gd name="connsiteY2" fmla="*/ 3699 h 93545"/>
                    </a:gdLst>
                    <a:ahLst/>
                    <a:cxnLst>
                      <a:cxn ang="0">
                        <a:pos x="connsiteX0" y="connsiteY0"/>
                      </a:cxn>
                      <a:cxn ang="0">
                        <a:pos x="connsiteX1" y="connsiteY1"/>
                      </a:cxn>
                      <a:cxn ang="0">
                        <a:pos x="connsiteX2" y="connsiteY2"/>
                      </a:cxn>
                    </a:cxnLst>
                    <a:rect l="l" t="t" r="r" b="b"/>
                    <a:pathLst>
                      <a:path w="30910" h="93545">
                        <a:moveTo>
                          <a:pt x="10325" y="3699"/>
                        </a:moveTo>
                        <a:cubicBezTo>
                          <a:pt x="10325" y="3699"/>
                          <a:pt x="45114" y="69797"/>
                          <a:pt x="24241" y="90671"/>
                        </a:cubicBezTo>
                        <a:cubicBezTo>
                          <a:pt x="3368" y="115023"/>
                          <a:pt x="-10548" y="-24132"/>
                          <a:pt x="10325" y="3699"/>
                        </a:cubicBezTo>
                        <a:close/>
                      </a:path>
                    </a:pathLst>
                  </a:custGeom>
                  <a:solidFill>
                    <a:srgbClr val="FCECE3"/>
                  </a:solidFill>
                  <a:ln w="34755" cap="flat">
                    <a:noFill/>
                    <a:prstDash val="solid"/>
                    <a:miter/>
                  </a:ln>
                </p:spPr>
                <p:txBody>
                  <a:bodyPr rtlCol="0" anchor="ctr"/>
                  <a:lstStyle/>
                  <a:p>
                    <a:endParaRPr lang="en-US"/>
                  </a:p>
                </p:txBody>
              </p:sp>
              <p:sp>
                <p:nvSpPr>
                  <p:cNvPr id="1282" name="Freeform: Shape 1281">
                    <a:extLst>
                      <a:ext uri="{FF2B5EF4-FFF2-40B4-BE49-F238E27FC236}">
                        <a16:creationId xmlns:a16="http://schemas.microsoft.com/office/drawing/2014/main" xmlns="" id="{6C1E6EE1-B366-4533-8CA5-F3DE5A5DAA85}"/>
                      </a:ext>
                    </a:extLst>
                  </p:cNvPr>
                  <p:cNvSpPr/>
                  <p:nvPr/>
                </p:nvSpPr>
                <p:spPr>
                  <a:xfrm>
                    <a:off x="5054203" y="8204149"/>
                    <a:ext cx="38942" cy="78859"/>
                  </a:xfrm>
                  <a:custGeom>
                    <a:avLst/>
                    <a:gdLst>
                      <a:gd name="connsiteX0" fmla="*/ 24159 w 38942"/>
                      <a:gd name="connsiteY0" fmla="*/ 2483 h 78859"/>
                      <a:gd name="connsiteX1" fmla="*/ 3286 w 38942"/>
                      <a:gd name="connsiteY1" fmla="*/ 75540 h 78859"/>
                      <a:gd name="connsiteX2" fmla="*/ 24159 w 38942"/>
                      <a:gd name="connsiteY2" fmla="*/ 2483 h 78859"/>
                    </a:gdLst>
                    <a:ahLst/>
                    <a:cxnLst>
                      <a:cxn ang="0">
                        <a:pos x="connsiteX0" y="connsiteY0"/>
                      </a:cxn>
                      <a:cxn ang="0">
                        <a:pos x="connsiteX1" y="connsiteY1"/>
                      </a:cxn>
                      <a:cxn ang="0">
                        <a:pos x="connsiteX2" y="connsiteY2"/>
                      </a:cxn>
                    </a:cxnLst>
                    <a:rect l="l" t="t" r="r" b="b"/>
                    <a:pathLst>
                      <a:path w="38942" h="78859">
                        <a:moveTo>
                          <a:pt x="24159" y="2483"/>
                        </a:moveTo>
                        <a:cubicBezTo>
                          <a:pt x="24159" y="2483"/>
                          <a:pt x="-10630" y="51187"/>
                          <a:pt x="3286" y="75540"/>
                        </a:cubicBezTo>
                        <a:cubicBezTo>
                          <a:pt x="24159" y="99892"/>
                          <a:pt x="58948" y="-18390"/>
                          <a:pt x="24159" y="2483"/>
                        </a:cubicBezTo>
                        <a:close/>
                      </a:path>
                    </a:pathLst>
                  </a:custGeom>
                  <a:solidFill>
                    <a:srgbClr val="FCECE3"/>
                  </a:solidFill>
                  <a:ln w="34755" cap="flat">
                    <a:noFill/>
                    <a:prstDash val="solid"/>
                    <a:miter/>
                  </a:ln>
                </p:spPr>
                <p:txBody>
                  <a:bodyPr rtlCol="0" anchor="ctr"/>
                  <a:lstStyle/>
                  <a:p>
                    <a:endParaRPr lang="en-US"/>
                  </a:p>
                </p:txBody>
              </p:sp>
              <p:sp>
                <p:nvSpPr>
                  <p:cNvPr id="1283" name="Freeform: Shape 1282">
                    <a:extLst>
                      <a:ext uri="{FF2B5EF4-FFF2-40B4-BE49-F238E27FC236}">
                        <a16:creationId xmlns:a16="http://schemas.microsoft.com/office/drawing/2014/main" xmlns="" id="{CC5B44EA-F6ED-4E8C-A70E-3AE0E3C349FE}"/>
                      </a:ext>
                    </a:extLst>
                  </p:cNvPr>
                  <p:cNvSpPr/>
                  <p:nvPr/>
                </p:nvSpPr>
                <p:spPr>
                  <a:xfrm>
                    <a:off x="5133801" y="8265390"/>
                    <a:ext cx="42142" cy="59177"/>
                  </a:xfrm>
                  <a:custGeom>
                    <a:avLst/>
                    <a:gdLst>
                      <a:gd name="connsiteX0" fmla="*/ 35012 w 42142"/>
                      <a:gd name="connsiteY0" fmla="*/ 383 h 59177"/>
                      <a:gd name="connsiteX1" fmla="*/ 224 w 42142"/>
                      <a:gd name="connsiteY1" fmla="*/ 52567 h 59177"/>
                      <a:gd name="connsiteX2" fmla="*/ 35012 w 42142"/>
                      <a:gd name="connsiteY2" fmla="*/ 383 h 59177"/>
                    </a:gdLst>
                    <a:ahLst/>
                    <a:cxnLst>
                      <a:cxn ang="0">
                        <a:pos x="connsiteX0" y="connsiteY0"/>
                      </a:cxn>
                      <a:cxn ang="0">
                        <a:pos x="connsiteX1" y="connsiteY1"/>
                      </a:cxn>
                      <a:cxn ang="0">
                        <a:pos x="connsiteX2" y="connsiteY2"/>
                      </a:cxn>
                    </a:cxnLst>
                    <a:rect l="l" t="t" r="r" b="b"/>
                    <a:pathLst>
                      <a:path w="42142" h="59177">
                        <a:moveTo>
                          <a:pt x="35012" y="383"/>
                        </a:moveTo>
                        <a:cubicBezTo>
                          <a:pt x="35012" y="383"/>
                          <a:pt x="-3255" y="24735"/>
                          <a:pt x="224" y="52567"/>
                        </a:cubicBezTo>
                        <a:cubicBezTo>
                          <a:pt x="224" y="83876"/>
                          <a:pt x="62843" y="-6574"/>
                          <a:pt x="35012" y="383"/>
                        </a:cubicBezTo>
                        <a:close/>
                      </a:path>
                    </a:pathLst>
                  </a:custGeom>
                  <a:solidFill>
                    <a:srgbClr val="FCECE3"/>
                  </a:solidFill>
                  <a:ln w="34755" cap="flat">
                    <a:noFill/>
                    <a:prstDash val="solid"/>
                    <a:miter/>
                  </a:ln>
                </p:spPr>
                <p:txBody>
                  <a:bodyPr rtlCol="0" anchor="ctr"/>
                  <a:lstStyle/>
                  <a:p>
                    <a:endParaRPr lang="en-US"/>
                  </a:p>
                </p:txBody>
              </p:sp>
              <p:sp>
                <p:nvSpPr>
                  <p:cNvPr id="1284" name="Freeform: Shape 1283">
                    <a:extLst>
                      <a:ext uri="{FF2B5EF4-FFF2-40B4-BE49-F238E27FC236}">
                        <a16:creationId xmlns:a16="http://schemas.microsoft.com/office/drawing/2014/main" xmlns="" id="{F593C49D-2FC3-40C9-96F7-59C39DF567DB}"/>
                      </a:ext>
                    </a:extLst>
                  </p:cNvPr>
                  <p:cNvSpPr/>
                  <p:nvPr/>
                </p:nvSpPr>
                <p:spPr>
                  <a:xfrm>
                    <a:off x="5159446" y="8377870"/>
                    <a:ext cx="51113" cy="19358"/>
                  </a:xfrm>
                  <a:custGeom>
                    <a:avLst/>
                    <a:gdLst>
                      <a:gd name="connsiteX0" fmla="*/ 51114 w 51113"/>
                      <a:gd name="connsiteY0" fmla="*/ 6185 h 19358"/>
                      <a:gd name="connsiteX1" fmla="*/ 9367 w 51113"/>
                      <a:gd name="connsiteY1" fmla="*/ 6185 h 19358"/>
                      <a:gd name="connsiteX2" fmla="*/ 51114 w 51113"/>
                      <a:gd name="connsiteY2" fmla="*/ 6185 h 19358"/>
                    </a:gdLst>
                    <a:ahLst/>
                    <a:cxnLst>
                      <a:cxn ang="0">
                        <a:pos x="connsiteX0" y="connsiteY0"/>
                      </a:cxn>
                      <a:cxn ang="0">
                        <a:pos x="connsiteX1" y="connsiteY1"/>
                      </a:cxn>
                      <a:cxn ang="0">
                        <a:pos x="connsiteX2" y="connsiteY2"/>
                      </a:cxn>
                    </a:cxnLst>
                    <a:rect l="l" t="t" r="r" b="b"/>
                    <a:pathLst>
                      <a:path w="51113" h="19358">
                        <a:moveTo>
                          <a:pt x="51114" y="6185"/>
                        </a:moveTo>
                        <a:cubicBezTo>
                          <a:pt x="51114" y="6185"/>
                          <a:pt x="40677" y="-7731"/>
                          <a:pt x="9367" y="6185"/>
                        </a:cubicBezTo>
                        <a:cubicBezTo>
                          <a:pt x="-25421" y="20100"/>
                          <a:pt x="47635" y="27058"/>
                          <a:pt x="51114" y="6185"/>
                        </a:cubicBezTo>
                        <a:close/>
                      </a:path>
                    </a:pathLst>
                  </a:custGeom>
                  <a:solidFill>
                    <a:srgbClr val="FCECE3"/>
                  </a:solidFill>
                  <a:ln w="34755" cap="flat">
                    <a:noFill/>
                    <a:prstDash val="solid"/>
                    <a:miter/>
                  </a:ln>
                </p:spPr>
                <p:txBody>
                  <a:bodyPr rtlCol="0" anchor="ctr"/>
                  <a:lstStyle/>
                  <a:p>
                    <a:endParaRPr lang="en-US"/>
                  </a:p>
                </p:txBody>
              </p:sp>
              <p:sp>
                <p:nvSpPr>
                  <p:cNvPr id="1285" name="Freeform: Shape 1284">
                    <a:extLst>
                      <a:ext uri="{FF2B5EF4-FFF2-40B4-BE49-F238E27FC236}">
                        <a16:creationId xmlns:a16="http://schemas.microsoft.com/office/drawing/2014/main" xmlns="" id="{492A6CD3-CD42-4EC0-85F9-E65E295E3E4A}"/>
                      </a:ext>
                    </a:extLst>
                  </p:cNvPr>
                  <p:cNvSpPr/>
                  <p:nvPr/>
                </p:nvSpPr>
                <p:spPr>
                  <a:xfrm>
                    <a:off x="4904418" y="8297528"/>
                    <a:ext cx="39384" cy="80380"/>
                  </a:xfrm>
                  <a:custGeom>
                    <a:avLst/>
                    <a:gdLst>
                      <a:gd name="connsiteX0" fmla="*/ 0 w 39384"/>
                      <a:gd name="connsiteY0" fmla="*/ 6513 h 80380"/>
                      <a:gd name="connsiteX1" fmla="*/ 17394 w 39384"/>
                      <a:gd name="connsiteY1" fmla="*/ 62175 h 80380"/>
                      <a:gd name="connsiteX2" fmla="*/ 38268 w 39384"/>
                      <a:gd name="connsiteY2" fmla="*/ 41302 h 80380"/>
                      <a:gd name="connsiteX3" fmla="*/ 0 w 39384"/>
                      <a:gd name="connsiteY3" fmla="*/ 6513 h 80380"/>
                    </a:gdLst>
                    <a:ahLst/>
                    <a:cxnLst>
                      <a:cxn ang="0">
                        <a:pos x="connsiteX0" y="connsiteY0"/>
                      </a:cxn>
                      <a:cxn ang="0">
                        <a:pos x="connsiteX1" y="connsiteY1"/>
                      </a:cxn>
                      <a:cxn ang="0">
                        <a:pos x="connsiteX2" y="connsiteY2"/>
                      </a:cxn>
                      <a:cxn ang="0">
                        <a:pos x="connsiteX3" y="connsiteY3"/>
                      </a:cxn>
                    </a:cxnLst>
                    <a:rect l="l" t="t" r="r" b="b"/>
                    <a:pathLst>
                      <a:path w="39384" h="80380">
                        <a:moveTo>
                          <a:pt x="0" y="6513"/>
                        </a:moveTo>
                        <a:cubicBezTo>
                          <a:pt x="0" y="6513"/>
                          <a:pt x="17394" y="27386"/>
                          <a:pt x="17394" y="62175"/>
                        </a:cubicBezTo>
                        <a:cubicBezTo>
                          <a:pt x="17394" y="93485"/>
                          <a:pt x="45225" y="83048"/>
                          <a:pt x="38268" y="41302"/>
                        </a:cubicBezTo>
                        <a:cubicBezTo>
                          <a:pt x="31310" y="-445"/>
                          <a:pt x="0" y="-7402"/>
                          <a:pt x="0" y="6513"/>
                        </a:cubicBezTo>
                        <a:close/>
                      </a:path>
                    </a:pathLst>
                  </a:custGeom>
                  <a:solidFill>
                    <a:srgbClr val="FCECE3"/>
                  </a:solidFill>
                  <a:ln w="34755" cap="flat">
                    <a:noFill/>
                    <a:prstDash val="solid"/>
                    <a:miter/>
                  </a:ln>
                </p:spPr>
                <p:txBody>
                  <a:bodyPr rtlCol="0" anchor="ctr"/>
                  <a:lstStyle/>
                  <a:p>
                    <a:endParaRPr lang="en-US"/>
                  </a:p>
                </p:txBody>
              </p:sp>
              <p:sp>
                <p:nvSpPr>
                  <p:cNvPr id="1286" name="Freeform: Shape 1285">
                    <a:extLst>
                      <a:ext uri="{FF2B5EF4-FFF2-40B4-BE49-F238E27FC236}">
                        <a16:creationId xmlns:a16="http://schemas.microsoft.com/office/drawing/2014/main" xmlns="" id="{B60D4FF1-26BE-473E-B7C2-9693DBE3993B}"/>
                      </a:ext>
                    </a:extLst>
                  </p:cNvPr>
                  <p:cNvSpPr/>
                  <p:nvPr/>
                </p:nvSpPr>
                <p:spPr>
                  <a:xfrm>
                    <a:off x="4938927" y="8391882"/>
                    <a:ext cx="81184" cy="55126"/>
                  </a:xfrm>
                  <a:custGeom>
                    <a:avLst/>
                    <a:gdLst>
                      <a:gd name="connsiteX0" fmla="*/ 7238 w 81184"/>
                      <a:gd name="connsiteY0" fmla="*/ 2609 h 55126"/>
                      <a:gd name="connsiteX1" fmla="*/ 66379 w 81184"/>
                      <a:gd name="connsiteY1" fmla="*/ 13046 h 55126"/>
                      <a:gd name="connsiteX2" fmla="*/ 45506 w 81184"/>
                      <a:gd name="connsiteY2" fmla="*/ 54792 h 55126"/>
                      <a:gd name="connsiteX3" fmla="*/ 7238 w 81184"/>
                      <a:gd name="connsiteY3" fmla="*/ 2609 h 55126"/>
                    </a:gdLst>
                    <a:ahLst/>
                    <a:cxnLst>
                      <a:cxn ang="0">
                        <a:pos x="connsiteX0" y="connsiteY0"/>
                      </a:cxn>
                      <a:cxn ang="0">
                        <a:pos x="connsiteX1" y="connsiteY1"/>
                      </a:cxn>
                      <a:cxn ang="0">
                        <a:pos x="connsiteX2" y="connsiteY2"/>
                      </a:cxn>
                      <a:cxn ang="0">
                        <a:pos x="connsiteX3" y="connsiteY3"/>
                      </a:cxn>
                    </a:cxnLst>
                    <a:rect l="l" t="t" r="r" b="b"/>
                    <a:pathLst>
                      <a:path w="81184" h="55126">
                        <a:moveTo>
                          <a:pt x="7238" y="2609"/>
                        </a:moveTo>
                        <a:cubicBezTo>
                          <a:pt x="7238" y="2609"/>
                          <a:pt x="38548" y="-7827"/>
                          <a:pt x="66379" y="13046"/>
                        </a:cubicBezTo>
                        <a:cubicBezTo>
                          <a:pt x="94210" y="33919"/>
                          <a:pt x="80294" y="58271"/>
                          <a:pt x="45506" y="54792"/>
                        </a:cubicBezTo>
                        <a:cubicBezTo>
                          <a:pt x="14196" y="47835"/>
                          <a:pt x="-13635" y="6088"/>
                          <a:pt x="7238" y="2609"/>
                        </a:cubicBezTo>
                        <a:close/>
                      </a:path>
                    </a:pathLst>
                  </a:custGeom>
                  <a:solidFill>
                    <a:srgbClr val="FCECE3"/>
                  </a:solidFill>
                  <a:ln w="34755" cap="flat">
                    <a:noFill/>
                    <a:prstDash val="solid"/>
                    <a:miter/>
                  </a:ln>
                </p:spPr>
                <p:txBody>
                  <a:bodyPr rtlCol="0" anchor="ctr"/>
                  <a:lstStyle/>
                  <a:p>
                    <a:endParaRPr lang="en-US"/>
                  </a:p>
                </p:txBody>
              </p:sp>
              <p:sp>
                <p:nvSpPr>
                  <p:cNvPr id="1287" name="Freeform: Shape 1286">
                    <a:extLst>
                      <a:ext uri="{FF2B5EF4-FFF2-40B4-BE49-F238E27FC236}">
                        <a16:creationId xmlns:a16="http://schemas.microsoft.com/office/drawing/2014/main" xmlns="" id="{54EF1E38-0A4C-4EA2-B5F0-2F9E8CC74320}"/>
                      </a:ext>
                    </a:extLst>
                  </p:cNvPr>
                  <p:cNvSpPr/>
                  <p:nvPr/>
                </p:nvSpPr>
                <p:spPr>
                  <a:xfrm>
                    <a:off x="4941688" y="8523598"/>
                    <a:ext cx="43372" cy="125624"/>
                  </a:xfrm>
                  <a:custGeom>
                    <a:avLst/>
                    <a:gdLst>
                      <a:gd name="connsiteX0" fmla="*/ 28830 w 43372"/>
                      <a:gd name="connsiteY0" fmla="*/ 10048 h 125624"/>
                      <a:gd name="connsiteX1" fmla="*/ 999 w 43372"/>
                      <a:gd name="connsiteY1" fmla="*/ 103978 h 125624"/>
                      <a:gd name="connsiteX2" fmla="*/ 35787 w 43372"/>
                      <a:gd name="connsiteY2" fmla="*/ 62231 h 125624"/>
                      <a:gd name="connsiteX3" fmla="*/ 28830 w 43372"/>
                      <a:gd name="connsiteY3" fmla="*/ 10048 h 125624"/>
                    </a:gdLst>
                    <a:ahLst/>
                    <a:cxnLst>
                      <a:cxn ang="0">
                        <a:pos x="connsiteX0" y="connsiteY0"/>
                      </a:cxn>
                      <a:cxn ang="0">
                        <a:pos x="connsiteX1" y="connsiteY1"/>
                      </a:cxn>
                      <a:cxn ang="0">
                        <a:pos x="connsiteX2" y="connsiteY2"/>
                      </a:cxn>
                      <a:cxn ang="0">
                        <a:pos x="connsiteX3" y="connsiteY3"/>
                      </a:cxn>
                    </a:cxnLst>
                    <a:rect l="l" t="t" r="r" b="b"/>
                    <a:pathLst>
                      <a:path w="43372" h="125624">
                        <a:moveTo>
                          <a:pt x="28830" y="10048"/>
                        </a:moveTo>
                        <a:cubicBezTo>
                          <a:pt x="28830" y="10048"/>
                          <a:pt x="7956" y="58753"/>
                          <a:pt x="999" y="103978"/>
                        </a:cubicBezTo>
                        <a:cubicBezTo>
                          <a:pt x="-5959" y="149203"/>
                          <a:pt x="25351" y="117893"/>
                          <a:pt x="35787" y="62231"/>
                        </a:cubicBezTo>
                        <a:cubicBezTo>
                          <a:pt x="49703" y="6569"/>
                          <a:pt x="42745" y="-14304"/>
                          <a:pt x="28830" y="10048"/>
                        </a:cubicBezTo>
                        <a:close/>
                      </a:path>
                    </a:pathLst>
                  </a:custGeom>
                  <a:solidFill>
                    <a:srgbClr val="FCECE3"/>
                  </a:solidFill>
                  <a:ln w="34755" cap="flat">
                    <a:noFill/>
                    <a:prstDash val="solid"/>
                    <a:miter/>
                  </a:ln>
                </p:spPr>
                <p:txBody>
                  <a:bodyPr rtlCol="0" anchor="ctr"/>
                  <a:lstStyle/>
                  <a:p>
                    <a:endParaRPr lang="en-US"/>
                  </a:p>
                </p:txBody>
              </p:sp>
            </p:grpSp>
            <p:sp>
              <p:nvSpPr>
                <p:cNvPr id="1288" name="Freeform: Shape 1287">
                  <a:extLst>
                    <a:ext uri="{FF2B5EF4-FFF2-40B4-BE49-F238E27FC236}">
                      <a16:creationId xmlns:a16="http://schemas.microsoft.com/office/drawing/2014/main" xmlns="" id="{AA64EFF7-4656-4212-8049-1C4B06A10C29}"/>
                    </a:ext>
                  </a:extLst>
                </p:cNvPr>
                <p:cNvSpPr/>
                <p:nvPr/>
              </p:nvSpPr>
              <p:spPr>
                <a:xfrm>
                  <a:off x="4156460" y="8787604"/>
                  <a:ext cx="31309" cy="27830"/>
                </a:xfrm>
                <a:custGeom>
                  <a:avLst/>
                  <a:gdLst>
                    <a:gd name="connsiteX0" fmla="*/ 31310 w 31309"/>
                    <a:gd name="connsiteY0" fmla="*/ 27831 h 27830"/>
                    <a:gd name="connsiteX1" fmla="*/ 27831 w 31309"/>
                    <a:gd name="connsiteY1" fmla="*/ 20873 h 27830"/>
                    <a:gd name="connsiteX2" fmla="*/ 17394 w 31309"/>
                    <a:gd name="connsiteY2" fmla="*/ 10437 h 27830"/>
                    <a:gd name="connsiteX3" fmla="*/ 10437 w 31309"/>
                    <a:gd name="connsiteY3" fmla="*/ 6958 h 27830"/>
                    <a:gd name="connsiteX4" fmla="*/ 6958 w 31309"/>
                    <a:gd name="connsiteY4" fmla="*/ 3479 h 27830"/>
                    <a:gd name="connsiteX5" fmla="*/ 0 w 31309"/>
                    <a:gd name="connsiteY5" fmla="*/ 0 h 27830"/>
                    <a:gd name="connsiteX6" fmla="*/ 3479 w 31309"/>
                    <a:gd name="connsiteY6" fmla="*/ 6958 h 27830"/>
                    <a:gd name="connsiteX7" fmla="*/ 3479 w 31309"/>
                    <a:gd name="connsiteY7" fmla="*/ 10437 h 27830"/>
                    <a:gd name="connsiteX8" fmla="*/ 6958 w 31309"/>
                    <a:gd name="connsiteY8" fmla="*/ 13915 h 27830"/>
                    <a:gd name="connsiteX9" fmla="*/ 10437 w 31309"/>
                    <a:gd name="connsiteY9" fmla="*/ 20873 h 27830"/>
                    <a:gd name="connsiteX10" fmla="*/ 17394 w 31309"/>
                    <a:gd name="connsiteY10" fmla="*/ 24352 h 27830"/>
                    <a:gd name="connsiteX11" fmla="*/ 24352 w 31309"/>
                    <a:gd name="connsiteY11" fmla="*/ 27831 h 27830"/>
                    <a:gd name="connsiteX12" fmla="*/ 31310 w 31309"/>
                    <a:gd name="connsiteY12" fmla="*/ 27831 h 27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309" h="27830">
                      <a:moveTo>
                        <a:pt x="31310" y="27831"/>
                      </a:moveTo>
                      <a:cubicBezTo>
                        <a:pt x="31310" y="27831"/>
                        <a:pt x="31310" y="24352"/>
                        <a:pt x="27831" y="20873"/>
                      </a:cubicBezTo>
                      <a:cubicBezTo>
                        <a:pt x="24352" y="17394"/>
                        <a:pt x="20873" y="13915"/>
                        <a:pt x="17394" y="10437"/>
                      </a:cubicBezTo>
                      <a:cubicBezTo>
                        <a:pt x="17394" y="10437"/>
                        <a:pt x="13916" y="6958"/>
                        <a:pt x="10437" y="6958"/>
                      </a:cubicBezTo>
                      <a:cubicBezTo>
                        <a:pt x="10437" y="6958"/>
                        <a:pt x="6958" y="3479"/>
                        <a:pt x="6958" y="3479"/>
                      </a:cubicBezTo>
                      <a:cubicBezTo>
                        <a:pt x="3479" y="0"/>
                        <a:pt x="0" y="0"/>
                        <a:pt x="0" y="0"/>
                      </a:cubicBezTo>
                      <a:cubicBezTo>
                        <a:pt x="0" y="0"/>
                        <a:pt x="0" y="3479"/>
                        <a:pt x="3479" y="6958"/>
                      </a:cubicBezTo>
                      <a:cubicBezTo>
                        <a:pt x="3479" y="6958"/>
                        <a:pt x="3479" y="6958"/>
                        <a:pt x="3479" y="10437"/>
                      </a:cubicBezTo>
                      <a:cubicBezTo>
                        <a:pt x="3479" y="10437"/>
                        <a:pt x="3479" y="13915"/>
                        <a:pt x="6958" y="13915"/>
                      </a:cubicBezTo>
                      <a:cubicBezTo>
                        <a:pt x="6958" y="17394"/>
                        <a:pt x="10437" y="17394"/>
                        <a:pt x="10437" y="20873"/>
                      </a:cubicBezTo>
                      <a:cubicBezTo>
                        <a:pt x="13916" y="20873"/>
                        <a:pt x="13916" y="24352"/>
                        <a:pt x="17394" y="24352"/>
                      </a:cubicBezTo>
                      <a:cubicBezTo>
                        <a:pt x="20873" y="24352"/>
                        <a:pt x="20873" y="27831"/>
                        <a:pt x="24352" y="27831"/>
                      </a:cubicBezTo>
                      <a:cubicBezTo>
                        <a:pt x="27831" y="27831"/>
                        <a:pt x="31310" y="27831"/>
                        <a:pt x="31310" y="27831"/>
                      </a:cubicBezTo>
                      <a:close/>
                    </a:path>
                  </a:pathLst>
                </a:custGeom>
                <a:solidFill>
                  <a:srgbClr val="9B4F13"/>
                </a:solidFill>
                <a:ln w="34755" cap="flat">
                  <a:noFill/>
                  <a:prstDash val="solid"/>
                  <a:miter/>
                </a:ln>
              </p:spPr>
              <p:txBody>
                <a:bodyPr rtlCol="0" anchor="ctr"/>
                <a:lstStyle/>
                <a:p>
                  <a:endParaRPr lang="en-US"/>
                </a:p>
              </p:txBody>
            </p:sp>
            <p:sp>
              <p:nvSpPr>
                <p:cNvPr id="1289" name="Freeform: Shape 1288">
                  <a:extLst>
                    <a:ext uri="{FF2B5EF4-FFF2-40B4-BE49-F238E27FC236}">
                      <a16:creationId xmlns:a16="http://schemas.microsoft.com/office/drawing/2014/main" xmlns="" id="{52016142-6D13-4F2D-9E37-664AB89F4620}"/>
                    </a:ext>
                  </a:extLst>
                </p:cNvPr>
                <p:cNvSpPr/>
                <p:nvPr/>
              </p:nvSpPr>
              <p:spPr>
                <a:xfrm>
                  <a:off x="4182694" y="8712172"/>
                  <a:ext cx="48223" cy="71567"/>
                </a:xfrm>
                <a:custGeom>
                  <a:avLst/>
                  <a:gdLst>
                    <a:gd name="connsiteX0" fmla="*/ 25950 w 48223"/>
                    <a:gd name="connsiteY0" fmla="*/ 5855 h 71567"/>
                    <a:gd name="connsiteX1" fmla="*/ 1598 w 48223"/>
                    <a:gd name="connsiteY1" fmla="*/ 54559 h 71567"/>
                    <a:gd name="connsiteX2" fmla="*/ 22471 w 48223"/>
                    <a:gd name="connsiteY2" fmla="*/ 64996 h 71567"/>
                    <a:gd name="connsiteX3" fmla="*/ 46823 w 48223"/>
                    <a:gd name="connsiteY3" fmla="*/ 16292 h 71567"/>
                    <a:gd name="connsiteX4" fmla="*/ 25950 w 48223"/>
                    <a:gd name="connsiteY4" fmla="*/ 5855 h 71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23" h="71567">
                      <a:moveTo>
                        <a:pt x="25950" y="5855"/>
                      </a:moveTo>
                      <a:cubicBezTo>
                        <a:pt x="15513" y="19770"/>
                        <a:pt x="8555" y="37165"/>
                        <a:pt x="1598" y="54559"/>
                      </a:cubicBezTo>
                      <a:cubicBezTo>
                        <a:pt x="-5360" y="68475"/>
                        <a:pt x="12034" y="78911"/>
                        <a:pt x="22471" y="64996"/>
                      </a:cubicBezTo>
                      <a:cubicBezTo>
                        <a:pt x="32908" y="47601"/>
                        <a:pt x="39865" y="33686"/>
                        <a:pt x="46823" y="16292"/>
                      </a:cubicBezTo>
                      <a:cubicBezTo>
                        <a:pt x="53781" y="5855"/>
                        <a:pt x="32908" y="-8061"/>
                        <a:pt x="25950" y="5855"/>
                      </a:cubicBezTo>
                      <a:close/>
                    </a:path>
                  </a:pathLst>
                </a:custGeom>
                <a:solidFill>
                  <a:srgbClr val="FCECE3"/>
                </a:solidFill>
                <a:ln w="34755" cap="flat">
                  <a:noFill/>
                  <a:prstDash val="solid"/>
                  <a:miter/>
                </a:ln>
              </p:spPr>
              <p:txBody>
                <a:bodyPr rtlCol="0" anchor="ctr"/>
                <a:lstStyle/>
                <a:p>
                  <a:endParaRPr lang="en-US"/>
                </a:p>
              </p:txBody>
            </p:sp>
          </p:grpSp>
          <p:grpSp>
            <p:nvGrpSpPr>
              <p:cNvPr id="1290" name="Graphic 30">
                <a:extLst>
                  <a:ext uri="{FF2B5EF4-FFF2-40B4-BE49-F238E27FC236}">
                    <a16:creationId xmlns:a16="http://schemas.microsoft.com/office/drawing/2014/main" xmlns="" id="{B6EE44E0-7FDF-497B-A879-0882F1D2271F}"/>
                  </a:ext>
                </a:extLst>
              </p:cNvPr>
              <p:cNvGrpSpPr/>
              <p:nvPr/>
            </p:nvGrpSpPr>
            <p:grpSpPr>
              <a:xfrm>
                <a:off x="2870931" y="6806044"/>
                <a:ext cx="1121507" cy="3425917"/>
                <a:chOff x="2870931" y="6806044"/>
                <a:chExt cx="1121507" cy="3425917"/>
              </a:xfrm>
            </p:grpSpPr>
            <p:grpSp>
              <p:nvGrpSpPr>
                <p:cNvPr id="1291" name="Graphic 30">
                  <a:extLst>
                    <a:ext uri="{FF2B5EF4-FFF2-40B4-BE49-F238E27FC236}">
                      <a16:creationId xmlns:a16="http://schemas.microsoft.com/office/drawing/2014/main" xmlns="" id="{8DFE8EF9-08DA-4772-A191-A68AA339D7E2}"/>
                    </a:ext>
                  </a:extLst>
                </p:cNvPr>
                <p:cNvGrpSpPr/>
                <p:nvPr/>
              </p:nvGrpSpPr>
              <p:grpSpPr>
                <a:xfrm>
                  <a:off x="2967220" y="7041209"/>
                  <a:ext cx="853682" cy="722192"/>
                  <a:chOff x="2967220" y="7041209"/>
                  <a:chExt cx="853682" cy="722192"/>
                </a:xfrm>
              </p:grpSpPr>
              <p:grpSp>
                <p:nvGrpSpPr>
                  <p:cNvPr id="1292" name="Graphic 30">
                    <a:extLst>
                      <a:ext uri="{FF2B5EF4-FFF2-40B4-BE49-F238E27FC236}">
                        <a16:creationId xmlns:a16="http://schemas.microsoft.com/office/drawing/2014/main" xmlns="" id="{A4C78C4A-68B6-4433-9B1E-E2CD6C175BC0}"/>
                      </a:ext>
                    </a:extLst>
                  </p:cNvPr>
                  <p:cNvGrpSpPr/>
                  <p:nvPr/>
                </p:nvGrpSpPr>
                <p:grpSpPr>
                  <a:xfrm>
                    <a:off x="2967220" y="7041209"/>
                    <a:ext cx="853682" cy="722192"/>
                    <a:chOff x="2967220" y="7041209"/>
                    <a:chExt cx="853682" cy="722192"/>
                  </a:xfrm>
                </p:grpSpPr>
                <p:sp>
                  <p:nvSpPr>
                    <p:cNvPr id="1293" name="Freeform: Shape 1292">
                      <a:extLst>
                        <a:ext uri="{FF2B5EF4-FFF2-40B4-BE49-F238E27FC236}">
                          <a16:creationId xmlns:a16="http://schemas.microsoft.com/office/drawing/2014/main" xmlns="" id="{D3AFC188-404D-4A5E-B5CA-FE6B00F05316}"/>
                        </a:ext>
                      </a:extLst>
                    </p:cNvPr>
                    <p:cNvSpPr/>
                    <p:nvPr/>
                  </p:nvSpPr>
                  <p:spPr>
                    <a:xfrm>
                      <a:off x="3309548" y="7754379"/>
                      <a:ext cx="18070" cy="3478"/>
                    </a:xfrm>
                    <a:custGeom>
                      <a:avLst/>
                      <a:gdLst>
                        <a:gd name="connsiteX0" fmla="*/ 8504 w 18070"/>
                        <a:gd name="connsiteY0" fmla="*/ 3479 h 3478"/>
                        <a:gd name="connsiteX1" fmla="*/ 15462 w 18070"/>
                        <a:gd name="connsiteY1" fmla="*/ 3479 h 3478"/>
                        <a:gd name="connsiteX2" fmla="*/ 15462 w 18070"/>
                        <a:gd name="connsiteY2" fmla="*/ 0 h 3478"/>
                        <a:gd name="connsiteX3" fmla="*/ 8504 w 18070"/>
                        <a:gd name="connsiteY3" fmla="*/ 0 h 3478"/>
                        <a:gd name="connsiteX4" fmla="*/ 1546 w 18070"/>
                        <a:gd name="connsiteY4" fmla="*/ 0 h 3478"/>
                        <a:gd name="connsiteX5" fmla="*/ 1546 w 18070"/>
                        <a:gd name="connsiteY5" fmla="*/ 3479 h 3478"/>
                        <a:gd name="connsiteX6" fmla="*/ 8504 w 18070"/>
                        <a:gd name="connsiteY6" fmla="*/ 3479 h 3478"/>
                        <a:gd name="connsiteX7" fmla="*/ 15462 w 18070"/>
                        <a:gd name="connsiteY7" fmla="*/ 3479 h 3478"/>
                        <a:gd name="connsiteX8" fmla="*/ 8504 w 18070"/>
                        <a:gd name="connsiteY8" fmla="*/ 0 h 3478"/>
                        <a:gd name="connsiteX9" fmla="*/ 1546 w 18070"/>
                        <a:gd name="connsiteY9" fmla="*/ 0 h 3478"/>
                        <a:gd name="connsiteX10" fmla="*/ 8504 w 18070"/>
                        <a:gd name="connsiteY10" fmla="*/ 3479 h 3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070" h="3478">
                          <a:moveTo>
                            <a:pt x="8504" y="3479"/>
                          </a:moveTo>
                          <a:cubicBezTo>
                            <a:pt x="11983" y="3479"/>
                            <a:pt x="11983" y="3479"/>
                            <a:pt x="15462" y="3479"/>
                          </a:cubicBezTo>
                          <a:cubicBezTo>
                            <a:pt x="18941" y="3479"/>
                            <a:pt x="18941" y="3479"/>
                            <a:pt x="15462" y="0"/>
                          </a:cubicBezTo>
                          <a:cubicBezTo>
                            <a:pt x="11983" y="0"/>
                            <a:pt x="11983" y="0"/>
                            <a:pt x="8504" y="0"/>
                          </a:cubicBezTo>
                          <a:cubicBezTo>
                            <a:pt x="5025" y="0"/>
                            <a:pt x="1546" y="0"/>
                            <a:pt x="1546" y="0"/>
                          </a:cubicBezTo>
                          <a:cubicBezTo>
                            <a:pt x="-1933" y="0"/>
                            <a:pt x="1546" y="3479"/>
                            <a:pt x="1546" y="3479"/>
                          </a:cubicBezTo>
                          <a:cubicBezTo>
                            <a:pt x="5025" y="3479"/>
                            <a:pt x="8504" y="3479"/>
                            <a:pt x="8504" y="3479"/>
                          </a:cubicBezTo>
                          <a:cubicBezTo>
                            <a:pt x="11983" y="3479"/>
                            <a:pt x="11983" y="3479"/>
                            <a:pt x="15462" y="3479"/>
                          </a:cubicBezTo>
                          <a:cubicBezTo>
                            <a:pt x="11983" y="3479"/>
                            <a:pt x="11983" y="0"/>
                            <a:pt x="8504" y="0"/>
                          </a:cubicBezTo>
                          <a:cubicBezTo>
                            <a:pt x="5025" y="0"/>
                            <a:pt x="5025" y="0"/>
                            <a:pt x="1546" y="0"/>
                          </a:cubicBezTo>
                          <a:cubicBezTo>
                            <a:pt x="-1933" y="0"/>
                            <a:pt x="5025" y="3479"/>
                            <a:pt x="8504" y="3479"/>
                          </a:cubicBezTo>
                          <a:close/>
                        </a:path>
                      </a:pathLst>
                    </a:custGeom>
                    <a:solidFill>
                      <a:srgbClr val="9E5116"/>
                    </a:solidFill>
                    <a:ln w="34755" cap="flat">
                      <a:noFill/>
                      <a:prstDash val="solid"/>
                      <a:miter/>
                    </a:ln>
                  </p:spPr>
                  <p:txBody>
                    <a:bodyPr rtlCol="0" anchor="ctr"/>
                    <a:lstStyle/>
                    <a:p>
                      <a:endParaRPr lang="en-US"/>
                    </a:p>
                  </p:txBody>
                </p:sp>
                <p:grpSp>
                  <p:nvGrpSpPr>
                    <p:cNvPr id="1294" name="Graphic 30">
                      <a:extLst>
                        <a:ext uri="{FF2B5EF4-FFF2-40B4-BE49-F238E27FC236}">
                          <a16:creationId xmlns:a16="http://schemas.microsoft.com/office/drawing/2014/main" xmlns="" id="{41BF107B-D3B6-4FD8-82C0-C09BD17C4245}"/>
                        </a:ext>
                      </a:extLst>
                    </p:cNvPr>
                    <p:cNvGrpSpPr/>
                    <p:nvPr/>
                  </p:nvGrpSpPr>
                  <p:grpSpPr>
                    <a:xfrm>
                      <a:off x="2967220" y="7041209"/>
                      <a:ext cx="853682" cy="722192"/>
                      <a:chOff x="2967220" y="7041209"/>
                      <a:chExt cx="853682" cy="722192"/>
                    </a:xfrm>
                  </p:grpSpPr>
                  <p:sp>
                    <p:nvSpPr>
                      <p:cNvPr id="1295" name="Freeform: Shape 1294">
                        <a:extLst>
                          <a:ext uri="{FF2B5EF4-FFF2-40B4-BE49-F238E27FC236}">
                            <a16:creationId xmlns:a16="http://schemas.microsoft.com/office/drawing/2014/main" xmlns="" id="{814C9FBB-23A5-4764-B58D-75B4EB8626B6}"/>
                          </a:ext>
                        </a:extLst>
                      </p:cNvPr>
                      <p:cNvSpPr/>
                      <p:nvPr/>
                    </p:nvSpPr>
                    <p:spPr>
                      <a:xfrm>
                        <a:off x="2976990" y="7048167"/>
                        <a:ext cx="843870" cy="715234"/>
                      </a:xfrm>
                      <a:custGeom>
                        <a:avLst/>
                        <a:gdLst>
                          <a:gd name="connsiteX0" fmla="*/ 793315 w 843870"/>
                          <a:gd name="connsiteY0" fmla="*/ 302662 h 715234"/>
                          <a:gd name="connsiteX1" fmla="*/ 741132 w 843870"/>
                          <a:gd name="connsiteY1" fmla="*/ 347887 h 715234"/>
                          <a:gd name="connsiteX2" fmla="*/ 748090 w 843870"/>
                          <a:gd name="connsiteY2" fmla="*/ 149592 h 715234"/>
                          <a:gd name="connsiteX3" fmla="*/ 730696 w 843870"/>
                          <a:gd name="connsiteY3" fmla="*/ 149592 h 715234"/>
                          <a:gd name="connsiteX4" fmla="*/ 664597 w 843870"/>
                          <a:gd name="connsiteY4" fmla="*/ 24352 h 715234"/>
                          <a:gd name="connsiteX5" fmla="*/ 699386 w 843870"/>
                          <a:gd name="connsiteY5" fmla="*/ 142634 h 715234"/>
                          <a:gd name="connsiteX6" fmla="*/ 626330 w 843870"/>
                          <a:gd name="connsiteY6" fmla="*/ 132197 h 715234"/>
                          <a:gd name="connsiteX7" fmla="*/ 581104 w 843870"/>
                          <a:gd name="connsiteY7" fmla="*/ 48704 h 715234"/>
                          <a:gd name="connsiteX8" fmla="*/ 584583 w 843870"/>
                          <a:gd name="connsiteY8" fmla="*/ 128718 h 715234"/>
                          <a:gd name="connsiteX9" fmla="*/ 473259 w 843870"/>
                          <a:gd name="connsiteY9" fmla="*/ 132197 h 715234"/>
                          <a:gd name="connsiteX10" fmla="*/ 452386 w 843870"/>
                          <a:gd name="connsiteY10" fmla="*/ 0 h 715234"/>
                          <a:gd name="connsiteX11" fmla="*/ 428034 w 843870"/>
                          <a:gd name="connsiteY11" fmla="*/ 139155 h 715234"/>
                          <a:gd name="connsiteX12" fmla="*/ 323667 w 843870"/>
                          <a:gd name="connsiteY12" fmla="*/ 160028 h 715234"/>
                          <a:gd name="connsiteX13" fmla="*/ 306273 w 843870"/>
                          <a:gd name="connsiteY13" fmla="*/ 38268 h 715234"/>
                          <a:gd name="connsiteX14" fmla="*/ 281921 w 843870"/>
                          <a:gd name="connsiteY14" fmla="*/ 163507 h 715234"/>
                          <a:gd name="connsiteX15" fmla="*/ 142766 w 843870"/>
                          <a:gd name="connsiteY15" fmla="*/ 212211 h 715234"/>
                          <a:gd name="connsiteX16" fmla="*/ 132329 w 843870"/>
                          <a:gd name="connsiteY16" fmla="*/ 118282 h 715234"/>
                          <a:gd name="connsiteX17" fmla="*/ 114935 w 843870"/>
                          <a:gd name="connsiteY17" fmla="*/ 215690 h 715234"/>
                          <a:gd name="connsiteX18" fmla="*/ 66231 w 843870"/>
                          <a:gd name="connsiteY18" fmla="*/ 243521 h 715234"/>
                          <a:gd name="connsiteX19" fmla="*/ 94062 w 843870"/>
                          <a:gd name="connsiteY19" fmla="*/ 389634 h 715234"/>
                          <a:gd name="connsiteX20" fmla="*/ 132 w 843870"/>
                          <a:gd name="connsiteY20" fmla="*/ 410507 h 715234"/>
                          <a:gd name="connsiteX21" fmla="*/ 80146 w 843870"/>
                          <a:gd name="connsiteY21" fmla="*/ 490521 h 715234"/>
                          <a:gd name="connsiteX22" fmla="*/ 104498 w 843870"/>
                          <a:gd name="connsiteY22" fmla="*/ 473127 h 715234"/>
                          <a:gd name="connsiteX23" fmla="*/ 351498 w 843870"/>
                          <a:gd name="connsiteY23" fmla="*/ 706212 h 715234"/>
                          <a:gd name="connsiteX24" fmla="*/ 504569 w 843870"/>
                          <a:gd name="connsiteY24" fmla="*/ 699254 h 715234"/>
                          <a:gd name="connsiteX25" fmla="*/ 758527 w 843870"/>
                          <a:gd name="connsiteY25" fmla="*/ 431380 h 715234"/>
                          <a:gd name="connsiteX26" fmla="*/ 838541 w 843870"/>
                          <a:gd name="connsiteY26" fmla="*/ 396592 h 715234"/>
                          <a:gd name="connsiteX27" fmla="*/ 793315 w 843870"/>
                          <a:gd name="connsiteY27" fmla="*/ 302662 h 715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43870" h="715234">
                            <a:moveTo>
                              <a:pt x="793315" y="302662"/>
                            </a:moveTo>
                            <a:cubicBezTo>
                              <a:pt x="758527" y="295704"/>
                              <a:pt x="741132" y="347887"/>
                              <a:pt x="741132" y="347887"/>
                            </a:cubicBezTo>
                            <a:cubicBezTo>
                              <a:pt x="734175" y="264395"/>
                              <a:pt x="748090" y="149592"/>
                              <a:pt x="748090" y="149592"/>
                            </a:cubicBezTo>
                            <a:lnTo>
                              <a:pt x="730696" y="149592"/>
                            </a:lnTo>
                            <a:cubicBezTo>
                              <a:pt x="727217" y="76535"/>
                              <a:pt x="664597" y="24352"/>
                              <a:pt x="664597" y="24352"/>
                            </a:cubicBezTo>
                            <a:cubicBezTo>
                              <a:pt x="699386" y="80014"/>
                              <a:pt x="699386" y="142634"/>
                              <a:pt x="699386" y="142634"/>
                            </a:cubicBezTo>
                            <a:cubicBezTo>
                              <a:pt x="668076" y="128718"/>
                              <a:pt x="626330" y="132197"/>
                              <a:pt x="626330" y="132197"/>
                            </a:cubicBezTo>
                            <a:cubicBezTo>
                              <a:pt x="615893" y="80014"/>
                              <a:pt x="581104" y="48704"/>
                              <a:pt x="581104" y="48704"/>
                            </a:cubicBezTo>
                            <a:cubicBezTo>
                              <a:pt x="591541" y="83493"/>
                              <a:pt x="584583" y="128718"/>
                              <a:pt x="584583" y="128718"/>
                            </a:cubicBezTo>
                            <a:cubicBezTo>
                              <a:pt x="525442" y="118282"/>
                              <a:pt x="473259" y="132197"/>
                              <a:pt x="473259" y="132197"/>
                            </a:cubicBezTo>
                            <a:cubicBezTo>
                              <a:pt x="480217" y="55662"/>
                              <a:pt x="452386" y="0"/>
                              <a:pt x="452386" y="0"/>
                            </a:cubicBezTo>
                            <a:cubicBezTo>
                              <a:pt x="421076" y="41747"/>
                              <a:pt x="428034" y="139155"/>
                              <a:pt x="428034" y="139155"/>
                            </a:cubicBezTo>
                            <a:cubicBezTo>
                              <a:pt x="368893" y="142634"/>
                              <a:pt x="323667" y="160028"/>
                              <a:pt x="323667" y="160028"/>
                            </a:cubicBezTo>
                            <a:cubicBezTo>
                              <a:pt x="302794" y="114803"/>
                              <a:pt x="306273" y="38268"/>
                              <a:pt x="306273" y="38268"/>
                            </a:cubicBezTo>
                            <a:cubicBezTo>
                              <a:pt x="264527" y="93930"/>
                              <a:pt x="281921" y="163507"/>
                              <a:pt x="281921" y="163507"/>
                            </a:cubicBezTo>
                            <a:cubicBezTo>
                              <a:pt x="208865" y="173944"/>
                              <a:pt x="142766" y="212211"/>
                              <a:pt x="142766" y="212211"/>
                            </a:cubicBezTo>
                            <a:cubicBezTo>
                              <a:pt x="132329" y="177423"/>
                              <a:pt x="132329" y="118282"/>
                              <a:pt x="132329" y="118282"/>
                            </a:cubicBezTo>
                            <a:cubicBezTo>
                              <a:pt x="111456" y="156549"/>
                              <a:pt x="114935" y="215690"/>
                              <a:pt x="114935" y="215690"/>
                            </a:cubicBezTo>
                            <a:cubicBezTo>
                              <a:pt x="80146" y="222648"/>
                              <a:pt x="66231" y="243521"/>
                              <a:pt x="66231" y="243521"/>
                            </a:cubicBezTo>
                            <a:cubicBezTo>
                              <a:pt x="80146" y="295704"/>
                              <a:pt x="94062" y="389634"/>
                              <a:pt x="94062" y="389634"/>
                            </a:cubicBezTo>
                            <a:cubicBezTo>
                              <a:pt x="62752" y="354845"/>
                              <a:pt x="-3347" y="347887"/>
                              <a:pt x="132" y="410507"/>
                            </a:cubicBezTo>
                            <a:cubicBezTo>
                              <a:pt x="3611" y="473127"/>
                              <a:pt x="59273" y="490521"/>
                              <a:pt x="80146" y="490521"/>
                            </a:cubicBezTo>
                            <a:cubicBezTo>
                              <a:pt x="97540" y="490521"/>
                              <a:pt x="104498" y="473127"/>
                              <a:pt x="104498" y="473127"/>
                            </a:cubicBezTo>
                            <a:cubicBezTo>
                              <a:pt x="156682" y="685338"/>
                              <a:pt x="351498" y="706212"/>
                              <a:pt x="351498" y="706212"/>
                            </a:cubicBezTo>
                            <a:cubicBezTo>
                              <a:pt x="351498" y="706212"/>
                              <a:pt x="428034" y="730564"/>
                              <a:pt x="504569" y="699254"/>
                            </a:cubicBezTo>
                            <a:cubicBezTo>
                              <a:pt x="758527" y="657507"/>
                              <a:pt x="758527" y="431380"/>
                              <a:pt x="758527" y="431380"/>
                            </a:cubicBezTo>
                            <a:cubicBezTo>
                              <a:pt x="762006" y="455733"/>
                              <a:pt x="814189" y="445296"/>
                              <a:pt x="838541" y="396592"/>
                            </a:cubicBezTo>
                            <a:cubicBezTo>
                              <a:pt x="855935" y="347887"/>
                              <a:pt x="828104" y="309620"/>
                              <a:pt x="793315" y="302662"/>
                            </a:cubicBezTo>
                            <a:close/>
                          </a:path>
                        </a:pathLst>
                      </a:custGeom>
                      <a:solidFill>
                        <a:srgbClr val="FFD5B8"/>
                      </a:solidFill>
                      <a:ln w="34755" cap="flat">
                        <a:noFill/>
                        <a:prstDash val="solid"/>
                        <a:miter/>
                      </a:ln>
                    </p:spPr>
                    <p:txBody>
                      <a:bodyPr rtlCol="0" anchor="ctr"/>
                      <a:lstStyle/>
                      <a:p>
                        <a:endParaRPr lang="en-US"/>
                      </a:p>
                    </p:txBody>
                  </p:sp>
                  <p:sp>
                    <p:nvSpPr>
                      <p:cNvPr id="1296" name="Freeform: Shape 1295">
                        <a:extLst>
                          <a:ext uri="{FF2B5EF4-FFF2-40B4-BE49-F238E27FC236}">
                            <a16:creationId xmlns:a16="http://schemas.microsoft.com/office/drawing/2014/main" xmlns="" id="{E377CF81-4FBA-49D1-94E9-5D8CFC91319D}"/>
                          </a:ext>
                        </a:extLst>
                      </p:cNvPr>
                      <p:cNvSpPr/>
                      <p:nvPr/>
                    </p:nvSpPr>
                    <p:spPr>
                      <a:xfrm>
                        <a:off x="2967220" y="7041209"/>
                        <a:ext cx="853682" cy="721364"/>
                      </a:xfrm>
                      <a:custGeom>
                        <a:avLst/>
                        <a:gdLst>
                          <a:gd name="connsiteX0" fmla="*/ 803085 w 853682"/>
                          <a:gd name="connsiteY0" fmla="*/ 309620 h 721364"/>
                          <a:gd name="connsiteX1" fmla="*/ 747424 w 853682"/>
                          <a:gd name="connsiteY1" fmla="*/ 354845 h 721364"/>
                          <a:gd name="connsiteX2" fmla="*/ 754381 w 853682"/>
                          <a:gd name="connsiteY2" fmla="*/ 354845 h 721364"/>
                          <a:gd name="connsiteX3" fmla="*/ 761339 w 853682"/>
                          <a:gd name="connsiteY3" fmla="*/ 156549 h 721364"/>
                          <a:gd name="connsiteX4" fmla="*/ 757860 w 853682"/>
                          <a:gd name="connsiteY4" fmla="*/ 156549 h 721364"/>
                          <a:gd name="connsiteX5" fmla="*/ 743945 w 853682"/>
                          <a:gd name="connsiteY5" fmla="*/ 156549 h 721364"/>
                          <a:gd name="connsiteX6" fmla="*/ 743945 w 853682"/>
                          <a:gd name="connsiteY6" fmla="*/ 149592 h 721364"/>
                          <a:gd name="connsiteX7" fmla="*/ 740466 w 853682"/>
                          <a:gd name="connsiteY7" fmla="*/ 128718 h 721364"/>
                          <a:gd name="connsiteX8" fmla="*/ 719592 w 853682"/>
                          <a:gd name="connsiteY8" fmla="*/ 80014 h 721364"/>
                          <a:gd name="connsiteX9" fmla="*/ 677846 w 853682"/>
                          <a:gd name="connsiteY9" fmla="*/ 31310 h 721364"/>
                          <a:gd name="connsiteX10" fmla="*/ 670888 w 853682"/>
                          <a:gd name="connsiteY10" fmla="*/ 31310 h 721364"/>
                          <a:gd name="connsiteX11" fmla="*/ 705677 w 853682"/>
                          <a:gd name="connsiteY11" fmla="*/ 146113 h 721364"/>
                          <a:gd name="connsiteX12" fmla="*/ 712635 w 853682"/>
                          <a:gd name="connsiteY12" fmla="*/ 146113 h 721364"/>
                          <a:gd name="connsiteX13" fmla="*/ 667409 w 853682"/>
                          <a:gd name="connsiteY13" fmla="*/ 135676 h 721364"/>
                          <a:gd name="connsiteX14" fmla="*/ 643057 w 853682"/>
                          <a:gd name="connsiteY14" fmla="*/ 135676 h 721364"/>
                          <a:gd name="connsiteX15" fmla="*/ 636100 w 853682"/>
                          <a:gd name="connsiteY15" fmla="*/ 121761 h 721364"/>
                          <a:gd name="connsiteX16" fmla="*/ 594353 w 853682"/>
                          <a:gd name="connsiteY16" fmla="*/ 52183 h 721364"/>
                          <a:gd name="connsiteX17" fmla="*/ 587395 w 853682"/>
                          <a:gd name="connsiteY17" fmla="*/ 52183 h 721364"/>
                          <a:gd name="connsiteX18" fmla="*/ 594353 w 853682"/>
                          <a:gd name="connsiteY18" fmla="*/ 111324 h 721364"/>
                          <a:gd name="connsiteX19" fmla="*/ 594353 w 853682"/>
                          <a:gd name="connsiteY19" fmla="*/ 128718 h 721364"/>
                          <a:gd name="connsiteX20" fmla="*/ 570001 w 853682"/>
                          <a:gd name="connsiteY20" fmla="*/ 125240 h 721364"/>
                          <a:gd name="connsiteX21" fmla="*/ 486508 w 853682"/>
                          <a:gd name="connsiteY21" fmla="*/ 132197 h 721364"/>
                          <a:gd name="connsiteX22" fmla="*/ 493466 w 853682"/>
                          <a:gd name="connsiteY22" fmla="*/ 132197 h 721364"/>
                          <a:gd name="connsiteX23" fmla="*/ 472592 w 853682"/>
                          <a:gd name="connsiteY23" fmla="*/ 0 h 721364"/>
                          <a:gd name="connsiteX24" fmla="*/ 465635 w 853682"/>
                          <a:gd name="connsiteY24" fmla="*/ 0 h 721364"/>
                          <a:gd name="connsiteX25" fmla="*/ 434325 w 853682"/>
                          <a:gd name="connsiteY25" fmla="*/ 97409 h 721364"/>
                          <a:gd name="connsiteX26" fmla="*/ 434325 w 853682"/>
                          <a:gd name="connsiteY26" fmla="*/ 135676 h 721364"/>
                          <a:gd name="connsiteX27" fmla="*/ 427367 w 853682"/>
                          <a:gd name="connsiteY27" fmla="*/ 142634 h 721364"/>
                          <a:gd name="connsiteX28" fmla="*/ 392578 w 853682"/>
                          <a:gd name="connsiteY28" fmla="*/ 146113 h 721364"/>
                          <a:gd name="connsiteX29" fmla="*/ 343874 w 853682"/>
                          <a:gd name="connsiteY29" fmla="*/ 156549 h 721364"/>
                          <a:gd name="connsiteX30" fmla="*/ 333437 w 853682"/>
                          <a:gd name="connsiteY30" fmla="*/ 160028 h 721364"/>
                          <a:gd name="connsiteX31" fmla="*/ 326480 w 853682"/>
                          <a:gd name="connsiteY31" fmla="*/ 132197 h 721364"/>
                          <a:gd name="connsiteX32" fmla="*/ 319522 w 853682"/>
                          <a:gd name="connsiteY32" fmla="*/ 45225 h 721364"/>
                          <a:gd name="connsiteX33" fmla="*/ 312564 w 853682"/>
                          <a:gd name="connsiteY33" fmla="*/ 45225 h 721364"/>
                          <a:gd name="connsiteX34" fmla="*/ 284733 w 853682"/>
                          <a:gd name="connsiteY34" fmla="*/ 125240 h 721364"/>
                          <a:gd name="connsiteX35" fmla="*/ 284733 w 853682"/>
                          <a:gd name="connsiteY35" fmla="*/ 156549 h 721364"/>
                          <a:gd name="connsiteX36" fmla="*/ 281254 w 853682"/>
                          <a:gd name="connsiteY36" fmla="*/ 170465 h 721364"/>
                          <a:gd name="connsiteX37" fmla="*/ 149057 w 853682"/>
                          <a:gd name="connsiteY37" fmla="*/ 215690 h 721364"/>
                          <a:gd name="connsiteX38" fmla="*/ 156015 w 853682"/>
                          <a:gd name="connsiteY38" fmla="*/ 215690 h 721364"/>
                          <a:gd name="connsiteX39" fmla="*/ 145578 w 853682"/>
                          <a:gd name="connsiteY39" fmla="*/ 121761 h 721364"/>
                          <a:gd name="connsiteX40" fmla="*/ 138620 w 853682"/>
                          <a:gd name="connsiteY40" fmla="*/ 121761 h 721364"/>
                          <a:gd name="connsiteX41" fmla="*/ 117747 w 853682"/>
                          <a:gd name="connsiteY41" fmla="*/ 208733 h 721364"/>
                          <a:gd name="connsiteX42" fmla="*/ 117747 w 853682"/>
                          <a:gd name="connsiteY42" fmla="*/ 219169 h 721364"/>
                          <a:gd name="connsiteX43" fmla="*/ 96874 w 853682"/>
                          <a:gd name="connsiteY43" fmla="*/ 226127 h 721364"/>
                          <a:gd name="connsiteX44" fmla="*/ 69043 w 853682"/>
                          <a:gd name="connsiteY44" fmla="*/ 243521 h 721364"/>
                          <a:gd name="connsiteX45" fmla="*/ 76001 w 853682"/>
                          <a:gd name="connsiteY45" fmla="*/ 274831 h 721364"/>
                          <a:gd name="connsiteX46" fmla="*/ 86437 w 853682"/>
                          <a:gd name="connsiteY46" fmla="*/ 327014 h 721364"/>
                          <a:gd name="connsiteX47" fmla="*/ 96874 w 853682"/>
                          <a:gd name="connsiteY47" fmla="*/ 389634 h 721364"/>
                          <a:gd name="connsiteX48" fmla="*/ 103832 w 853682"/>
                          <a:gd name="connsiteY48" fmla="*/ 389634 h 721364"/>
                          <a:gd name="connsiteX49" fmla="*/ 34254 w 853682"/>
                          <a:gd name="connsiteY49" fmla="*/ 361803 h 721364"/>
                          <a:gd name="connsiteX50" fmla="*/ 2944 w 853682"/>
                          <a:gd name="connsiteY50" fmla="*/ 427902 h 721364"/>
                          <a:gd name="connsiteX51" fmla="*/ 62085 w 853682"/>
                          <a:gd name="connsiteY51" fmla="*/ 487043 h 721364"/>
                          <a:gd name="connsiteX52" fmla="*/ 110789 w 853682"/>
                          <a:gd name="connsiteY52" fmla="*/ 473127 h 721364"/>
                          <a:gd name="connsiteX53" fmla="*/ 103832 w 853682"/>
                          <a:gd name="connsiteY53" fmla="*/ 473127 h 721364"/>
                          <a:gd name="connsiteX54" fmla="*/ 260381 w 853682"/>
                          <a:gd name="connsiteY54" fmla="*/ 678381 h 721364"/>
                          <a:gd name="connsiteX55" fmla="*/ 371705 w 853682"/>
                          <a:gd name="connsiteY55" fmla="*/ 713169 h 721364"/>
                          <a:gd name="connsiteX56" fmla="*/ 535212 w 853682"/>
                          <a:gd name="connsiteY56" fmla="*/ 695775 h 721364"/>
                          <a:gd name="connsiteX57" fmla="*/ 660452 w 853682"/>
                          <a:gd name="connsiteY57" fmla="*/ 636634 h 721364"/>
                          <a:gd name="connsiteX58" fmla="*/ 757860 w 853682"/>
                          <a:gd name="connsiteY58" fmla="*/ 473127 h 721364"/>
                          <a:gd name="connsiteX59" fmla="*/ 764818 w 853682"/>
                          <a:gd name="connsiteY59" fmla="*/ 431381 h 721364"/>
                          <a:gd name="connsiteX60" fmla="*/ 757860 w 853682"/>
                          <a:gd name="connsiteY60" fmla="*/ 431381 h 721364"/>
                          <a:gd name="connsiteX61" fmla="*/ 830917 w 853682"/>
                          <a:gd name="connsiteY61" fmla="*/ 420944 h 721364"/>
                          <a:gd name="connsiteX62" fmla="*/ 803085 w 853682"/>
                          <a:gd name="connsiteY62" fmla="*/ 309620 h 721364"/>
                          <a:gd name="connsiteX63" fmla="*/ 803085 w 853682"/>
                          <a:gd name="connsiteY63" fmla="*/ 309620 h 721364"/>
                          <a:gd name="connsiteX64" fmla="*/ 844832 w 853682"/>
                          <a:gd name="connsiteY64" fmla="*/ 389634 h 721364"/>
                          <a:gd name="connsiteX65" fmla="*/ 820480 w 853682"/>
                          <a:gd name="connsiteY65" fmla="*/ 431381 h 721364"/>
                          <a:gd name="connsiteX66" fmla="*/ 764818 w 853682"/>
                          <a:gd name="connsiteY66" fmla="*/ 438338 h 721364"/>
                          <a:gd name="connsiteX67" fmla="*/ 757860 w 853682"/>
                          <a:gd name="connsiteY67" fmla="*/ 438338 h 721364"/>
                          <a:gd name="connsiteX68" fmla="*/ 726550 w 853682"/>
                          <a:gd name="connsiteY68" fmla="*/ 556620 h 721364"/>
                          <a:gd name="connsiteX69" fmla="*/ 650015 w 853682"/>
                          <a:gd name="connsiteY69" fmla="*/ 647071 h 721364"/>
                          <a:gd name="connsiteX70" fmla="*/ 587395 w 853682"/>
                          <a:gd name="connsiteY70" fmla="*/ 681860 h 721364"/>
                          <a:gd name="connsiteX71" fmla="*/ 552607 w 853682"/>
                          <a:gd name="connsiteY71" fmla="*/ 695775 h 721364"/>
                          <a:gd name="connsiteX72" fmla="*/ 503902 w 853682"/>
                          <a:gd name="connsiteY72" fmla="*/ 706212 h 721364"/>
                          <a:gd name="connsiteX73" fmla="*/ 302127 w 853682"/>
                          <a:gd name="connsiteY73" fmla="*/ 699254 h 721364"/>
                          <a:gd name="connsiteX74" fmla="*/ 121226 w 853682"/>
                          <a:gd name="connsiteY74" fmla="*/ 514874 h 721364"/>
                          <a:gd name="connsiteX75" fmla="*/ 110789 w 853682"/>
                          <a:gd name="connsiteY75" fmla="*/ 480085 h 721364"/>
                          <a:gd name="connsiteX76" fmla="*/ 103832 w 853682"/>
                          <a:gd name="connsiteY76" fmla="*/ 480085 h 721364"/>
                          <a:gd name="connsiteX77" fmla="*/ 51649 w 853682"/>
                          <a:gd name="connsiteY77" fmla="*/ 483564 h 721364"/>
                          <a:gd name="connsiteX78" fmla="*/ 9902 w 853682"/>
                          <a:gd name="connsiteY78" fmla="*/ 438338 h 721364"/>
                          <a:gd name="connsiteX79" fmla="*/ 20339 w 853682"/>
                          <a:gd name="connsiteY79" fmla="*/ 375719 h 721364"/>
                          <a:gd name="connsiteX80" fmla="*/ 93395 w 853682"/>
                          <a:gd name="connsiteY80" fmla="*/ 393113 h 721364"/>
                          <a:gd name="connsiteX81" fmla="*/ 100353 w 853682"/>
                          <a:gd name="connsiteY81" fmla="*/ 393113 h 721364"/>
                          <a:gd name="connsiteX82" fmla="*/ 86437 w 853682"/>
                          <a:gd name="connsiteY82" fmla="*/ 313099 h 721364"/>
                          <a:gd name="connsiteX83" fmla="*/ 72522 w 853682"/>
                          <a:gd name="connsiteY83" fmla="*/ 253958 h 721364"/>
                          <a:gd name="connsiteX84" fmla="*/ 117747 w 853682"/>
                          <a:gd name="connsiteY84" fmla="*/ 222648 h 721364"/>
                          <a:gd name="connsiteX85" fmla="*/ 117747 w 853682"/>
                          <a:gd name="connsiteY85" fmla="*/ 222648 h 721364"/>
                          <a:gd name="connsiteX86" fmla="*/ 135142 w 853682"/>
                          <a:gd name="connsiteY86" fmla="*/ 125240 h 721364"/>
                          <a:gd name="connsiteX87" fmla="*/ 128184 w 853682"/>
                          <a:gd name="connsiteY87" fmla="*/ 125240 h 721364"/>
                          <a:gd name="connsiteX88" fmla="*/ 138620 w 853682"/>
                          <a:gd name="connsiteY88" fmla="*/ 219169 h 721364"/>
                          <a:gd name="connsiteX89" fmla="*/ 145578 w 853682"/>
                          <a:gd name="connsiteY89" fmla="*/ 219169 h 721364"/>
                          <a:gd name="connsiteX90" fmla="*/ 284733 w 853682"/>
                          <a:gd name="connsiteY90" fmla="*/ 173944 h 721364"/>
                          <a:gd name="connsiteX91" fmla="*/ 288212 w 853682"/>
                          <a:gd name="connsiteY91" fmla="*/ 173944 h 721364"/>
                          <a:gd name="connsiteX92" fmla="*/ 319522 w 853682"/>
                          <a:gd name="connsiteY92" fmla="*/ 45225 h 721364"/>
                          <a:gd name="connsiteX93" fmla="*/ 312564 w 853682"/>
                          <a:gd name="connsiteY93" fmla="*/ 45225 h 721364"/>
                          <a:gd name="connsiteX94" fmla="*/ 329959 w 853682"/>
                          <a:gd name="connsiteY94" fmla="*/ 163507 h 721364"/>
                          <a:gd name="connsiteX95" fmla="*/ 336916 w 853682"/>
                          <a:gd name="connsiteY95" fmla="*/ 163507 h 721364"/>
                          <a:gd name="connsiteX96" fmla="*/ 437804 w 853682"/>
                          <a:gd name="connsiteY96" fmla="*/ 142634 h 721364"/>
                          <a:gd name="connsiteX97" fmla="*/ 441282 w 853682"/>
                          <a:gd name="connsiteY97" fmla="*/ 142634 h 721364"/>
                          <a:gd name="connsiteX98" fmla="*/ 465635 w 853682"/>
                          <a:gd name="connsiteY98" fmla="*/ 3479 h 721364"/>
                          <a:gd name="connsiteX99" fmla="*/ 458677 w 853682"/>
                          <a:gd name="connsiteY99" fmla="*/ 3479 h 721364"/>
                          <a:gd name="connsiteX100" fmla="*/ 479550 w 853682"/>
                          <a:gd name="connsiteY100" fmla="*/ 135676 h 721364"/>
                          <a:gd name="connsiteX101" fmla="*/ 486508 w 853682"/>
                          <a:gd name="connsiteY101" fmla="*/ 135676 h 721364"/>
                          <a:gd name="connsiteX102" fmla="*/ 594353 w 853682"/>
                          <a:gd name="connsiteY102" fmla="*/ 132197 h 721364"/>
                          <a:gd name="connsiteX103" fmla="*/ 597832 w 853682"/>
                          <a:gd name="connsiteY103" fmla="*/ 132197 h 721364"/>
                          <a:gd name="connsiteX104" fmla="*/ 594353 w 853682"/>
                          <a:gd name="connsiteY104" fmla="*/ 52183 h 721364"/>
                          <a:gd name="connsiteX105" fmla="*/ 587395 w 853682"/>
                          <a:gd name="connsiteY105" fmla="*/ 52183 h 721364"/>
                          <a:gd name="connsiteX106" fmla="*/ 632621 w 853682"/>
                          <a:gd name="connsiteY106" fmla="*/ 135676 h 721364"/>
                          <a:gd name="connsiteX107" fmla="*/ 636100 w 853682"/>
                          <a:gd name="connsiteY107" fmla="*/ 135676 h 721364"/>
                          <a:gd name="connsiteX108" fmla="*/ 705677 w 853682"/>
                          <a:gd name="connsiteY108" fmla="*/ 146113 h 721364"/>
                          <a:gd name="connsiteX109" fmla="*/ 712635 w 853682"/>
                          <a:gd name="connsiteY109" fmla="*/ 146113 h 721364"/>
                          <a:gd name="connsiteX110" fmla="*/ 677846 w 853682"/>
                          <a:gd name="connsiteY110" fmla="*/ 27831 h 721364"/>
                          <a:gd name="connsiteX111" fmla="*/ 670888 w 853682"/>
                          <a:gd name="connsiteY111" fmla="*/ 27831 h 721364"/>
                          <a:gd name="connsiteX112" fmla="*/ 736987 w 853682"/>
                          <a:gd name="connsiteY112" fmla="*/ 149592 h 721364"/>
                          <a:gd name="connsiteX113" fmla="*/ 740466 w 853682"/>
                          <a:gd name="connsiteY113" fmla="*/ 149592 h 721364"/>
                          <a:gd name="connsiteX114" fmla="*/ 757860 w 853682"/>
                          <a:gd name="connsiteY114" fmla="*/ 149592 h 721364"/>
                          <a:gd name="connsiteX115" fmla="*/ 754381 w 853682"/>
                          <a:gd name="connsiteY115" fmla="*/ 153071 h 721364"/>
                          <a:gd name="connsiteX116" fmla="*/ 750902 w 853682"/>
                          <a:gd name="connsiteY116" fmla="*/ 194817 h 721364"/>
                          <a:gd name="connsiteX117" fmla="*/ 747424 w 853682"/>
                          <a:gd name="connsiteY117" fmla="*/ 344409 h 721364"/>
                          <a:gd name="connsiteX118" fmla="*/ 754381 w 853682"/>
                          <a:gd name="connsiteY118" fmla="*/ 344409 h 721364"/>
                          <a:gd name="connsiteX119" fmla="*/ 803085 w 853682"/>
                          <a:gd name="connsiteY119" fmla="*/ 309620 h 721364"/>
                          <a:gd name="connsiteX120" fmla="*/ 803085 w 853682"/>
                          <a:gd name="connsiteY120" fmla="*/ 309620 h 721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853682" h="721364">
                            <a:moveTo>
                              <a:pt x="803085" y="309620"/>
                            </a:moveTo>
                            <a:cubicBezTo>
                              <a:pt x="775255" y="306141"/>
                              <a:pt x="754381" y="330493"/>
                              <a:pt x="747424" y="354845"/>
                            </a:cubicBezTo>
                            <a:cubicBezTo>
                              <a:pt x="750902" y="354845"/>
                              <a:pt x="750902" y="354845"/>
                              <a:pt x="754381" y="354845"/>
                            </a:cubicBezTo>
                            <a:cubicBezTo>
                              <a:pt x="750902" y="288747"/>
                              <a:pt x="754381" y="222648"/>
                              <a:pt x="761339" y="156549"/>
                            </a:cubicBezTo>
                            <a:cubicBezTo>
                              <a:pt x="761339" y="156549"/>
                              <a:pt x="757860" y="156549"/>
                              <a:pt x="757860" y="156549"/>
                            </a:cubicBezTo>
                            <a:cubicBezTo>
                              <a:pt x="754381" y="156549"/>
                              <a:pt x="750902" y="156549"/>
                              <a:pt x="743945" y="156549"/>
                            </a:cubicBezTo>
                            <a:cubicBezTo>
                              <a:pt x="740466" y="156549"/>
                              <a:pt x="740466" y="156549"/>
                              <a:pt x="743945" y="149592"/>
                            </a:cubicBezTo>
                            <a:cubicBezTo>
                              <a:pt x="743945" y="142634"/>
                              <a:pt x="740466" y="135676"/>
                              <a:pt x="740466" y="128718"/>
                            </a:cubicBezTo>
                            <a:cubicBezTo>
                              <a:pt x="736987" y="111324"/>
                              <a:pt x="726550" y="93930"/>
                              <a:pt x="719592" y="80014"/>
                            </a:cubicBezTo>
                            <a:cubicBezTo>
                              <a:pt x="709156" y="62620"/>
                              <a:pt x="695240" y="45225"/>
                              <a:pt x="677846" y="31310"/>
                            </a:cubicBezTo>
                            <a:cubicBezTo>
                              <a:pt x="677846" y="31310"/>
                              <a:pt x="670888" y="31310"/>
                              <a:pt x="670888" y="31310"/>
                            </a:cubicBezTo>
                            <a:cubicBezTo>
                              <a:pt x="691762" y="66099"/>
                              <a:pt x="705677" y="107845"/>
                              <a:pt x="705677" y="146113"/>
                            </a:cubicBezTo>
                            <a:cubicBezTo>
                              <a:pt x="709156" y="146113"/>
                              <a:pt x="709156" y="146113"/>
                              <a:pt x="712635" y="146113"/>
                            </a:cubicBezTo>
                            <a:cubicBezTo>
                              <a:pt x="698719" y="142634"/>
                              <a:pt x="684804" y="139155"/>
                              <a:pt x="667409" y="135676"/>
                            </a:cubicBezTo>
                            <a:cubicBezTo>
                              <a:pt x="660452" y="135676"/>
                              <a:pt x="653494" y="135676"/>
                              <a:pt x="643057" y="135676"/>
                            </a:cubicBezTo>
                            <a:cubicBezTo>
                              <a:pt x="629142" y="135676"/>
                              <a:pt x="639578" y="132197"/>
                              <a:pt x="636100" y="121761"/>
                            </a:cubicBezTo>
                            <a:cubicBezTo>
                              <a:pt x="629142" y="97409"/>
                              <a:pt x="611747" y="69578"/>
                              <a:pt x="594353" y="52183"/>
                            </a:cubicBezTo>
                            <a:cubicBezTo>
                              <a:pt x="594353" y="52183"/>
                              <a:pt x="587395" y="52183"/>
                              <a:pt x="587395" y="52183"/>
                            </a:cubicBezTo>
                            <a:cubicBezTo>
                              <a:pt x="590874" y="73056"/>
                              <a:pt x="594353" y="90451"/>
                              <a:pt x="594353" y="111324"/>
                            </a:cubicBezTo>
                            <a:cubicBezTo>
                              <a:pt x="594353" y="118282"/>
                              <a:pt x="594353" y="121761"/>
                              <a:pt x="594353" y="128718"/>
                            </a:cubicBezTo>
                            <a:cubicBezTo>
                              <a:pt x="594353" y="128718"/>
                              <a:pt x="573480" y="128718"/>
                              <a:pt x="570001" y="125240"/>
                            </a:cubicBezTo>
                            <a:cubicBezTo>
                              <a:pt x="542170" y="121761"/>
                              <a:pt x="510860" y="125240"/>
                              <a:pt x="486508" y="132197"/>
                            </a:cubicBezTo>
                            <a:cubicBezTo>
                              <a:pt x="486508" y="132197"/>
                              <a:pt x="489987" y="132197"/>
                              <a:pt x="493466" y="132197"/>
                            </a:cubicBezTo>
                            <a:cubicBezTo>
                              <a:pt x="496945" y="86972"/>
                              <a:pt x="493466" y="38268"/>
                              <a:pt x="472592" y="0"/>
                            </a:cubicBezTo>
                            <a:cubicBezTo>
                              <a:pt x="472592" y="0"/>
                              <a:pt x="465635" y="0"/>
                              <a:pt x="465635" y="0"/>
                            </a:cubicBezTo>
                            <a:cubicBezTo>
                              <a:pt x="437804" y="31310"/>
                              <a:pt x="434325" y="66099"/>
                              <a:pt x="434325" y="97409"/>
                            </a:cubicBezTo>
                            <a:cubicBezTo>
                              <a:pt x="434325" y="111324"/>
                              <a:pt x="434325" y="121761"/>
                              <a:pt x="434325" y="135676"/>
                            </a:cubicBezTo>
                            <a:cubicBezTo>
                              <a:pt x="434325" y="142634"/>
                              <a:pt x="437804" y="142634"/>
                              <a:pt x="427367" y="142634"/>
                            </a:cubicBezTo>
                            <a:cubicBezTo>
                              <a:pt x="416930" y="142634"/>
                              <a:pt x="403015" y="146113"/>
                              <a:pt x="392578" y="146113"/>
                            </a:cubicBezTo>
                            <a:cubicBezTo>
                              <a:pt x="375184" y="149592"/>
                              <a:pt x="361268" y="153071"/>
                              <a:pt x="343874" y="156549"/>
                            </a:cubicBezTo>
                            <a:cubicBezTo>
                              <a:pt x="340395" y="156549"/>
                              <a:pt x="336916" y="160028"/>
                              <a:pt x="333437" y="160028"/>
                            </a:cubicBezTo>
                            <a:cubicBezTo>
                              <a:pt x="336916" y="160028"/>
                              <a:pt x="329959" y="139155"/>
                              <a:pt x="326480" y="132197"/>
                            </a:cubicBezTo>
                            <a:cubicBezTo>
                              <a:pt x="319522" y="104366"/>
                              <a:pt x="319522" y="73056"/>
                              <a:pt x="319522" y="45225"/>
                            </a:cubicBezTo>
                            <a:cubicBezTo>
                              <a:pt x="319522" y="41747"/>
                              <a:pt x="312564" y="41747"/>
                              <a:pt x="312564" y="45225"/>
                            </a:cubicBezTo>
                            <a:cubicBezTo>
                              <a:pt x="295170" y="69578"/>
                              <a:pt x="288212" y="97409"/>
                              <a:pt x="284733" y="125240"/>
                            </a:cubicBezTo>
                            <a:cubicBezTo>
                              <a:pt x="284733" y="135676"/>
                              <a:pt x="284733" y="146113"/>
                              <a:pt x="284733" y="156549"/>
                            </a:cubicBezTo>
                            <a:cubicBezTo>
                              <a:pt x="284733" y="166986"/>
                              <a:pt x="291691" y="170465"/>
                              <a:pt x="281254" y="170465"/>
                            </a:cubicBezTo>
                            <a:cubicBezTo>
                              <a:pt x="236029" y="177423"/>
                              <a:pt x="187325" y="194817"/>
                              <a:pt x="149057" y="215690"/>
                            </a:cubicBezTo>
                            <a:cubicBezTo>
                              <a:pt x="152536" y="215690"/>
                              <a:pt x="152536" y="215690"/>
                              <a:pt x="156015" y="215690"/>
                            </a:cubicBezTo>
                            <a:cubicBezTo>
                              <a:pt x="145578" y="184380"/>
                              <a:pt x="145578" y="153071"/>
                              <a:pt x="145578" y="121761"/>
                            </a:cubicBezTo>
                            <a:cubicBezTo>
                              <a:pt x="145578" y="118282"/>
                              <a:pt x="138620" y="118282"/>
                              <a:pt x="138620" y="121761"/>
                            </a:cubicBezTo>
                            <a:cubicBezTo>
                              <a:pt x="124705" y="149592"/>
                              <a:pt x="121226" y="177423"/>
                              <a:pt x="117747" y="208733"/>
                            </a:cubicBezTo>
                            <a:cubicBezTo>
                              <a:pt x="117747" y="212211"/>
                              <a:pt x="117747" y="215690"/>
                              <a:pt x="117747" y="219169"/>
                            </a:cubicBezTo>
                            <a:cubicBezTo>
                              <a:pt x="117747" y="219169"/>
                              <a:pt x="96874" y="226127"/>
                              <a:pt x="96874" y="226127"/>
                            </a:cubicBezTo>
                            <a:cubicBezTo>
                              <a:pt x="86437" y="229606"/>
                              <a:pt x="79480" y="236564"/>
                              <a:pt x="69043" y="243521"/>
                            </a:cubicBezTo>
                            <a:cubicBezTo>
                              <a:pt x="65564" y="247000"/>
                              <a:pt x="72522" y="267873"/>
                              <a:pt x="76001" y="274831"/>
                            </a:cubicBezTo>
                            <a:cubicBezTo>
                              <a:pt x="79480" y="292226"/>
                              <a:pt x="82958" y="309620"/>
                              <a:pt x="86437" y="327014"/>
                            </a:cubicBezTo>
                            <a:cubicBezTo>
                              <a:pt x="89916" y="347888"/>
                              <a:pt x="93395" y="368761"/>
                              <a:pt x="96874" y="389634"/>
                            </a:cubicBezTo>
                            <a:cubicBezTo>
                              <a:pt x="100353" y="389634"/>
                              <a:pt x="100353" y="389634"/>
                              <a:pt x="103832" y="389634"/>
                            </a:cubicBezTo>
                            <a:cubicBezTo>
                              <a:pt x="86437" y="372240"/>
                              <a:pt x="62085" y="358324"/>
                              <a:pt x="34254" y="361803"/>
                            </a:cubicBezTo>
                            <a:cubicBezTo>
                              <a:pt x="-535" y="365282"/>
                              <a:pt x="-4013" y="400071"/>
                              <a:pt x="2944" y="427902"/>
                            </a:cubicBezTo>
                            <a:cubicBezTo>
                              <a:pt x="9902" y="459212"/>
                              <a:pt x="34254" y="476606"/>
                              <a:pt x="62085" y="487043"/>
                            </a:cubicBezTo>
                            <a:cubicBezTo>
                              <a:pt x="79480" y="494000"/>
                              <a:pt x="100353" y="494000"/>
                              <a:pt x="110789" y="473127"/>
                            </a:cubicBezTo>
                            <a:cubicBezTo>
                              <a:pt x="107310" y="473127"/>
                              <a:pt x="107310" y="473127"/>
                              <a:pt x="103832" y="473127"/>
                            </a:cubicBezTo>
                            <a:cubicBezTo>
                              <a:pt x="128184" y="560099"/>
                              <a:pt x="180367" y="633155"/>
                              <a:pt x="260381" y="678381"/>
                            </a:cubicBezTo>
                            <a:cubicBezTo>
                              <a:pt x="295170" y="695775"/>
                              <a:pt x="333437" y="706212"/>
                              <a:pt x="371705" y="713169"/>
                            </a:cubicBezTo>
                            <a:cubicBezTo>
                              <a:pt x="430846" y="723606"/>
                              <a:pt x="479550" y="706212"/>
                              <a:pt x="535212" y="695775"/>
                            </a:cubicBezTo>
                            <a:cubicBezTo>
                              <a:pt x="580437" y="685338"/>
                              <a:pt x="622184" y="667944"/>
                              <a:pt x="660452" y="636634"/>
                            </a:cubicBezTo>
                            <a:cubicBezTo>
                              <a:pt x="712635" y="594888"/>
                              <a:pt x="743945" y="535747"/>
                              <a:pt x="757860" y="473127"/>
                            </a:cubicBezTo>
                            <a:cubicBezTo>
                              <a:pt x="761339" y="459212"/>
                              <a:pt x="764818" y="445296"/>
                              <a:pt x="764818" y="431381"/>
                            </a:cubicBezTo>
                            <a:cubicBezTo>
                              <a:pt x="761339" y="431381"/>
                              <a:pt x="761339" y="431381"/>
                              <a:pt x="757860" y="431381"/>
                            </a:cubicBezTo>
                            <a:cubicBezTo>
                              <a:pt x="768297" y="466169"/>
                              <a:pt x="817001" y="434859"/>
                              <a:pt x="830917" y="420944"/>
                            </a:cubicBezTo>
                            <a:cubicBezTo>
                              <a:pt x="869184" y="386155"/>
                              <a:pt x="858747" y="320057"/>
                              <a:pt x="803085" y="309620"/>
                            </a:cubicBezTo>
                            <a:cubicBezTo>
                              <a:pt x="799607" y="309620"/>
                              <a:pt x="796128" y="309620"/>
                              <a:pt x="803085" y="309620"/>
                            </a:cubicBezTo>
                            <a:cubicBezTo>
                              <a:pt x="837874" y="320057"/>
                              <a:pt x="855269" y="354845"/>
                              <a:pt x="844832" y="389634"/>
                            </a:cubicBezTo>
                            <a:cubicBezTo>
                              <a:pt x="841353" y="407028"/>
                              <a:pt x="830917" y="420944"/>
                              <a:pt x="820480" y="431381"/>
                            </a:cubicBezTo>
                            <a:cubicBezTo>
                              <a:pt x="810043" y="441817"/>
                              <a:pt x="771776" y="462690"/>
                              <a:pt x="764818" y="438338"/>
                            </a:cubicBezTo>
                            <a:cubicBezTo>
                              <a:pt x="764818" y="434859"/>
                              <a:pt x="757860" y="434859"/>
                              <a:pt x="757860" y="438338"/>
                            </a:cubicBezTo>
                            <a:cubicBezTo>
                              <a:pt x="757860" y="480085"/>
                              <a:pt x="743945" y="518352"/>
                              <a:pt x="726550" y="556620"/>
                            </a:cubicBezTo>
                            <a:cubicBezTo>
                              <a:pt x="709156" y="591409"/>
                              <a:pt x="681325" y="622719"/>
                              <a:pt x="650015" y="647071"/>
                            </a:cubicBezTo>
                            <a:cubicBezTo>
                              <a:pt x="632621" y="660986"/>
                              <a:pt x="608269" y="674902"/>
                              <a:pt x="587395" y="681860"/>
                            </a:cubicBezTo>
                            <a:cubicBezTo>
                              <a:pt x="576959" y="685338"/>
                              <a:pt x="563043" y="692296"/>
                              <a:pt x="552607" y="695775"/>
                            </a:cubicBezTo>
                            <a:cubicBezTo>
                              <a:pt x="538691" y="699254"/>
                              <a:pt x="517818" y="699254"/>
                              <a:pt x="503902" y="706212"/>
                            </a:cubicBezTo>
                            <a:cubicBezTo>
                              <a:pt x="441282" y="730564"/>
                              <a:pt x="364747" y="723606"/>
                              <a:pt x="302127" y="699254"/>
                            </a:cubicBezTo>
                            <a:cubicBezTo>
                              <a:pt x="218635" y="667944"/>
                              <a:pt x="152536" y="598367"/>
                              <a:pt x="121226" y="514874"/>
                            </a:cubicBezTo>
                            <a:cubicBezTo>
                              <a:pt x="117747" y="504437"/>
                              <a:pt x="114268" y="490521"/>
                              <a:pt x="110789" y="480085"/>
                            </a:cubicBezTo>
                            <a:cubicBezTo>
                              <a:pt x="110789" y="476606"/>
                              <a:pt x="103832" y="476606"/>
                              <a:pt x="103832" y="480085"/>
                            </a:cubicBezTo>
                            <a:cubicBezTo>
                              <a:pt x="96874" y="500958"/>
                              <a:pt x="69043" y="494000"/>
                              <a:pt x="51649" y="483564"/>
                            </a:cubicBezTo>
                            <a:cubicBezTo>
                              <a:pt x="34254" y="473127"/>
                              <a:pt x="20339" y="459212"/>
                              <a:pt x="9902" y="438338"/>
                            </a:cubicBezTo>
                            <a:cubicBezTo>
                              <a:pt x="2944" y="417465"/>
                              <a:pt x="2944" y="389634"/>
                              <a:pt x="20339" y="375719"/>
                            </a:cubicBezTo>
                            <a:cubicBezTo>
                              <a:pt x="41212" y="358324"/>
                              <a:pt x="76001" y="379197"/>
                              <a:pt x="93395" y="393113"/>
                            </a:cubicBezTo>
                            <a:cubicBezTo>
                              <a:pt x="93395" y="393113"/>
                              <a:pt x="100353" y="396592"/>
                              <a:pt x="100353" y="393113"/>
                            </a:cubicBezTo>
                            <a:cubicBezTo>
                              <a:pt x="96874" y="365282"/>
                              <a:pt x="89916" y="337451"/>
                              <a:pt x="86437" y="313099"/>
                            </a:cubicBezTo>
                            <a:cubicBezTo>
                              <a:pt x="82958" y="292226"/>
                              <a:pt x="79480" y="274831"/>
                              <a:pt x="72522" y="253958"/>
                            </a:cubicBezTo>
                            <a:cubicBezTo>
                              <a:pt x="69043" y="236564"/>
                              <a:pt x="107310" y="226127"/>
                              <a:pt x="117747" y="222648"/>
                            </a:cubicBezTo>
                            <a:cubicBezTo>
                              <a:pt x="117747" y="222648"/>
                              <a:pt x="117747" y="222648"/>
                              <a:pt x="117747" y="222648"/>
                            </a:cubicBezTo>
                            <a:cubicBezTo>
                              <a:pt x="117747" y="191338"/>
                              <a:pt x="121226" y="156549"/>
                              <a:pt x="135142" y="125240"/>
                            </a:cubicBezTo>
                            <a:cubicBezTo>
                              <a:pt x="131663" y="125240"/>
                              <a:pt x="131663" y="125240"/>
                              <a:pt x="128184" y="125240"/>
                            </a:cubicBezTo>
                            <a:cubicBezTo>
                              <a:pt x="128184" y="156549"/>
                              <a:pt x="131663" y="187859"/>
                              <a:pt x="138620" y="219169"/>
                            </a:cubicBezTo>
                            <a:cubicBezTo>
                              <a:pt x="138620" y="222648"/>
                              <a:pt x="145578" y="219169"/>
                              <a:pt x="145578" y="219169"/>
                            </a:cubicBezTo>
                            <a:cubicBezTo>
                              <a:pt x="187325" y="194817"/>
                              <a:pt x="236029" y="180902"/>
                              <a:pt x="284733" y="173944"/>
                            </a:cubicBezTo>
                            <a:cubicBezTo>
                              <a:pt x="284733" y="173944"/>
                              <a:pt x="288212" y="173944"/>
                              <a:pt x="288212" y="173944"/>
                            </a:cubicBezTo>
                            <a:cubicBezTo>
                              <a:pt x="284733" y="128718"/>
                              <a:pt x="295170" y="83493"/>
                              <a:pt x="319522" y="45225"/>
                            </a:cubicBezTo>
                            <a:cubicBezTo>
                              <a:pt x="316043" y="45225"/>
                              <a:pt x="316043" y="45225"/>
                              <a:pt x="312564" y="45225"/>
                            </a:cubicBezTo>
                            <a:cubicBezTo>
                              <a:pt x="312564" y="83493"/>
                              <a:pt x="312564" y="128718"/>
                              <a:pt x="329959" y="163507"/>
                            </a:cubicBezTo>
                            <a:cubicBezTo>
                              <a:pt x="329959" y="163507"/>
                              <a:pt x="333437" y="163507"/>
                              <a:pt x="336916" y="163507"/>
                            </a:cubicBezTo>
                            <a:cubicBezTo>
                              <a:pt x="368226" y="153071"/>
                              <a:pt x="406494" y="146113"/>
                              <a:pt x="437804" y="142634"/>
                            </a:cubicBezTo>
                            <a:cubicBezTo>
                              <a:pt x="437804" y="142634"/>
                              <a:pt x="441282" y="142634"/>
                              <a:pt x="441282" y="142634"/>
                            </a:cubicBezTo>
                            <a:cubicBezTo>
                              <a:pt x="437804" y="97409"/>
                              <a:pt x="437804" y="41747"/>
                              <a:pt x="465635" y="3479"/>
                            </a:cubicBezTo>
                            <a:cubicBezTo>
                              <a:pt x="462156" y="3479"/>
                              <a:pt x="462156" y="3479"/>
                              <a:pt x="458677" y="3479"/>
                            </a:cubicBezTo>
                            <a:cubicBezTo>
                              <a:pt x="479550" y="41747"/>
                              <a:pt x="483029" y="90451"/>
                              <a:pt x="479550" y="135676"/>
                            </a:cubicBezTo>
                            <a:cubicBezTo>
                              <a:pt x="479550" y="139155"/>
                              <a:pt x="483029" y="135676"/>
                              <a:pt x="486508" y="135676"/>
                            </a:cubicBezTo>
                            <a:cubicBezTo>
                              <a:pt x="521297" y="128718"/>
                              <a:pt x="559564" y="128718"/>
                              <a:pt x="594353" y="132197"/>
                            </a:cubicBezTo>
                            <a:cubicBezTo>
                              <a:pt x="594353" y="132197"/>
                              <a:pt x="597832" y="132197"/>
                              <a:pt x="597832" y="132197"/>
                            </a:cubicBezTo>
                            <a:cubicBezTo>
                              <a:pt x="601311" y="104366"/>
                              <a:pt x="597832" y="80014"/>
                              <a:pt x="594353" y="52183"/>
                            </a:cubicBezTo>
                            <a:cubicBezTo>
                              <a:pt x="590874" y="52183"/>
                              <a:pt x="590874" y="52183"/>
                              <a:pt x="587395" y="52183"/>
                            </a:cubicBezTo>
                            <a:cubicBezTo>
                              <a:pt x="611747" y="73056"/>
                              <a:pt x="625663" y="104366"/>
                              <a:pt x="632621" y="135676"/>
                            </a:cubicBezTo>
                            <a:cubicBezTo>
                              <a:pt x="632621" y="135676"/>
                              <a:pt x="636100" y="135676"/>
                              <a:pt x="636100" y="135676"/>
                            </a:cubicBezTo>
                            <a:cubicBezTo>
                              <a:pt x="660452" y="135676"/>
                              <a:pt x="684804" y="135676"/>
                              <a:pt x="705677" y="146113"/>
                            </a:cubicBezTo>
                            <a:cubicBezTo>
                              <a:pt x="705677" y="146113"/>
                              <a:pt x="712635" y="146113"/>
                              <a:pt x="712635" y="146113"/>
                            </a:cubicBezTo>
                            <a:cubicBezTo>
                              <a:pt x="712635" y="104366"/>
                              <a:pt x="698719" y="62620"/>
                              <a:pt x="677846" y="27831"/>
                            </a:cubicBezTo>
                            <a:cubicBezTo>
                              <a:pt x="674367" y="27831"/>
                              <a:pt x="674367" y="27831"/>
                              <a:pt x="670888" y="27831"/>
                            </a:cubicBezTo>
                            <a:cubicBezTo>
                              <a:pt x="705677" y="59141"/>
                              <a:pt x="733508" y="104366"/>
                              <a:pt x="736987" y="149592"/>
                            </a:cubicBezTo>
                            <a:cubicBezTo>
                              <a:pt x="736987" y="149592"/>
                              <a:pt x="740466" y="149592"/>
                              <a:pt x="740466" y="149592"/>
                            </a:cubicBezTo>
                            <a:cubicBezTo>
                              <a:pt x="747424" y="149592"/>
                              <a:pt x="750902" y="149592"/>
                              <a:pt x="757860" y="149592"/>
                            </a:cubicBezTo>
                            <a:cubicBezTo>
                              <a:pt x="754381" y="149592"/>
                              <a:pt x="754381" y="149592"/>
                              <a:pt x="754381" y="153071"/>
                            </a:cubicBezTo>
                            <a:cubicBezTo>
                              <a:pt x="754381" y="166986"/>
                              <a:pt x="750902" y="180902"/>
                              <a:pt x="750902" y="194817"/>
                            </a:cubicBezTo>
                            <a:cubicBezTo>
                              <a:pt x="747424" y="243521"/>
                              <a:pt x="743945" y="295704"/>
                              <a:pt x="747424" y="344409"/>
                            </a:cubicBezTo>
                            <a:cubicBezTo>
                              <a:pt x="747424" y="347888"/>
                              <a:pt x="754381" y="347888"/>
                              <a:pt x="754381" y="344409"/>
                            </a:cubicBezTo>
                            <a:cubicBezTo>
                              <a:pt x="761339" y="333972"/>
                              <a:pt x="775255" y="309620"/>
                              <a:pt x="803085" y="309620"/>
                            </a:cubicBezTo>
                            <a:cubicBezTo>
                              <a:pt x="806564" y="313099"/>
                              <a:pt x="806564" y="309620"/>
                              <a:pt x="803085" y="309620"/>
                            </a:cubicBezTo>
                            <a:close/>
                          </a:path>
                        </a:pathLst>
                      </a:custGeom>
                      <a:solidFill>
                        <a:srgbClr val="9E5116"/>
                      </a:solidFill>
                      <a:ln w="34755" cap="flat">
                        <a:noFill/>
                        <a:prstDash val="solid"/>
                        <a:miter/>
                      </a:ln>
                    </p:spPr>
                    <p:txBody>
                      <a:bodyPr rtlCol="0" anchor="ctr"/>
                      <a:lstStyle/>
                      <a:p>
                        <a:endParaRPr lang="en-US"/>
                      </a:p>
                    </p:txBody>
                  </p:sp>
                </p:grpSp>
              </p:grpSp>
              <p:grpSp>
                <p:nvGrpSpPr>
                  <p:cNvPr id="1297" name="Graphic 30">
                    <a:extLst>
                      <a:ext uri="{FF2B5EF4-FFF2-40B4-BE49-F238E27FC236}">
                        <a16:creationId xmlns:a16="http://schemas.microsoft.com/office/drawing/2014/main" xmlns="" id="{4D400C66-40E5-4BA1-BADF-29A0F02305E5}"/>
                      </a:ext>
                    </a:extLst>
                  </p:cNvPr>
                  <p:cNvGrpSpPr/>
                  <p:nvPr/>
                </p:nvGrpSpPr>
                <p:grpSpPr>
                  <a:xfrm>
                    <a:off x="3332837" y="7420407"/>
                    <a:ext cx="75665" cy="125239"/>
                    <a:chOff x="3332837" y="7420407"/>
                    <a:chExt cx="75665" cy="125239"/>
                  </a:xfrm>
                  <a:solidFill>
                    <a:srgbClr val="9E5116"/>
                  </a:solidFill>
                </p:grpSpPr>
                <p:sp>
                  <p:nvSpPr>
                    <p:cNvPr id="1298" name="Freeform: Shape 1297">
                      <a:extLst>
                        <a:ext uri="{FF2B5EF4-FFF2-40B4-BE49-F238E27FC236}">
                          <a16:creationId xmlns:a16="http://schemas.microsoft.com/office/drawing/2014/main" xmlns="" id="{51B724AB-4773-4135-9F1A-78E6B290EFF5}"/>
                        </a:ext>
                      </a:extLst>
                    </p:cNvPr>
                    <p:cNvSpPr/>
                    <p:nvPr/>
                  </p:nvSpPr>
                  <p:spPr>
                    <a:xfrm>
                      <a:off x="3359798" y="7420407"/>
                      <a:ext cx="20873" cy="69577"/>
                    </a:xfrm>
                    <a:custGeom>
                      <a:avLst/>
                      <a:gdLst>
                        <a:gd name="connsiteX0" fmla="*/ 0 w 20873"/>
                        <a:gd name="connsiteY0" fmla="*/ 62620 h 69577"/>
                        <a:gd name="connsiteX1" fmla="*/ 0 w 20873"/>
                        <a:gd name="connsiteY1" fmla="*/ 62620 h 69577"/>
                        <a:gd name="connsiteX2" fmla="*/ 6958 w 20873"/>
                        <a:gd name="connsiteY2" fmla="*/ 55662 h 69577"/>
                        <a:gd name="connsiteX3" fmla="*/ 10436 w 20873"/>
                        <a:gd name="connsiteY3" fmla="*/ 52183 h 69577"/>
                        <a:gd name="connsiteX4" fmla="*/ 10436 w 20873"/>
                        <a:gd name="connsiteY4" fmla="*/ 48704 h 69577"/>
                        <a:gd name="connsiteX5" fmla="*/ 10436 w 20873"/>
                        <a:gd name="connsiteY5" fmla="*/ 41746 h 69577"/>
                        <a:gd name="connsiteX6" fmla="*/ 10436 w 20873"/>
                        <a:gd name="connsiteY6" fmla="*/ 34789 h 69577"/>
                        <a:gd name="connsiteX7" fmla="*/ 10436 w 20873"/>
                        <a:gd name="connsiteY7" fmla="*/ 27831 h 69577"/>
                        <a:gd name="connsiteX8" fmla="*/ 10436 w 20873"/>
                        <a:gd name="connsiteY8" fmla="*/ 20873 h 69577"/>
                        <a:gd name="connsiteX9" fmla="*/ 10436 w 20873"/>
                        <a:gd name="connsiteY9" fmla="*/ 13915 h 69577"/>
                        <a:gd name="connsiteX10" fmla="*/ 6958 w 20873"/>
                        <a:gd name="connsiteY10" fmla="*/ 10437 h 69577"/>
                        <a:gd name="connsiteX11" fmla="*/ 3479 w 20873"/>
                        <a:gd name="connsiteY11" fmla="*/ 0 h 69577"/>
                        <a:gd name="connsiteX12" fmla="*/ 10436 w 20873"/>
                        <a:gd name="connsiteY12" fmla="*/ 10437 h 69577"/>
                        <a:gd name="connsiteX13" fmla="*/ 13915 w 20873"/>
                        <a:gd name="connsiteY13" fmla="*/ 13915 h 69577"/>
                        <a:gd name="connsiteX14" fmla="*/ 17394 w 20873"/>
                        <a:gd name="connsiteY14" fmla="*/ 17394 h 69577"/>
                        <a:gd name="connsiteX15" fmla="*/ 20873 w 20873"/>
                        <a:gd name="connsiteY15" fmla="*/ 24352 h 69577"/>
                        <a:gd name="connsiteX16" fmla="*/ 20873 w 20873"/>
                        <a:gd name="connsiteY16" fmla="*/ 31310 h 69577"/>
                        <a:gd name="connsiteX17" fmla="*/ 20873 w 20873"/>
                        <a:gd name="connsiteY17" fmla="*/ 38268 h 69577"/>
                        <a:gd name="connsiteX18" fmla="*/ 20873 w 20873"/>
                        <a:gd name="connsiteY18" fmla="*/ 45225 h 69577"/>
                        <a:gd name="connsiteX19" fmla="*/ 20873 w 20873"/>
                        <a:gd name="connsiteY19" fmla="*/ 52183 h 69577"/>
                        <a:gd name="connsiteX20" fmla="*/ 20873 w 20873"/>
                        <a:gd name="connsiteY20" fmla="*/ 59141 h 69577"/>
                        <a:gd name="connsiteX21" fmla="*/ 17394 w 20873"/>
                        <a:gd name="connsiteY21" fmla="*/ 66099 h 69577"/>
                        <a:gd name="connsiteX22" fmla="*/ 17394 w 20873"/>
                        <a:gd name="connsiteY22" fmla="*/ 69578 h 69577"/>
                        <a:gd name="connsiteX23" fmla="*/ 0 w 20873"/>
                        <a:gd name="connsiteY23" fmla="*/ 62620 h 69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873" h="69577">
                          <a:moveTo>
                            <a:pt x="0" y="62620"/>
                          </a:moveTo>
                          <a:cubicBezTo>
                            <a:pt x="0" y="62620"/>
                            <a:pt x="3479" y="59141"/>
                            <a:pt x="0" y="62620"/>
                          </a:cubicBezTo>
                          <a:cubicBezTo>
                            <a:pt x="3479" y="59141"/>
                            <a:pt x="3479" y="59141"/>
                            <a:pt x="6958" y="55662"/>
                          </a:cubicBezTo>
                          <a:cubicBezTo>
                            <a:pt x="6958" y="55662"/>
                            <a:pt x="6958" y="52183"/>
                            <a:pt x="10436" y="52183"/>
                          </a:cubicBezTo>
                          <a:cubicBezTo>
                            <a:pt x="10436" y="52183"/>
                            <a:pt x="10436" y="48704"/>
                            <a:pt x="10436" y="48704"/>
                          </a:cubicBezTo>
                          <a:cubicBezTo>
                            <a:pt x="10436" y="48704"/>
                            <a:pt x="10436" y="45225"/>
                            <a:pt x="10436" y="41746"/>
                          </a:cubicBezTo>
                          <a:cubicBezTo>
                            <a:pt x="10436" y="38268"/>
                            <a:pt x="10436" y="38268"/>
                            <a:pt x="10436" y="34789"/>
                          </a:cubicBezTo>
                          <a:cubicBezTo>
                            <a:pt x="10436" y="31310"/>
                            <a:pt x="10436" y="31310"/>
                            <a:pt x="10436" y="27831"/>
                          </a:cubicBezTo>
                          <a:cubicBezTo>
                            <a:pt x="10436" y="24352"/>
                            <a:pt x="10436" y="24352"/>
                            <a:pt x="10436" y="20873"/>
                          </a:cubicBezTo>
                          <a:cubicBezTo>
                            <a:pt x="10436" y="17394"/>
                            <a:pt x="10436" y="17394"/>
                            <a:pt x="10436" y="13915"/>
                          </a:cubicBezTo>
                          <a:cubicBezTo>
                            <a:pt x="10436" y="13915"/>
                            <a:pt x="10436" y="10437"/>
                            <a:pt x="6958" y="10437"/>
                          </a:cubicBezTo>
                          <a:cubicBezTo>
                            <a:pt x="3479" y="3479"/>
                            <a:pt x="3479" y="0"/>
                            <a:pt x="3479" y="0"/>
                          </a:cubicBezTo>
                          <a:cubicBezTo>
                            <a:pt x="3479" y="0"/>
                            <a:pt x="6958" y="3479"/>
                            <a:pt x="10436" y="10437"/>
                          </a:cubicBezTo>
                          <a:cubicBezTo>
                            <a:pt x="10436" y="10437"/>
                            <a:pt x="10436" y="13915"/>
                            <a:pt x="13915" y="13915"/>
                          </a:cubicBezTo>
                          <a:cubicBezTo>
                            <a:pt x="13915" y="13915"/>
                            <a:pt x="13915" y="17394"/>
                            <a:pt x="17394" y="17394"/>
                          </a:cubicBezTo>
                          <a:cubicBezTo>
                            <a:pt x="17394" y="20873"/>
                            <a:pt x="17394" y="20873"/>
                            <a:pt x="20873" y="24352"/>
                          </a:cubicBezTo>
                          <a:cubicBezTo>
                            <a:pt x="20873" y="27831"/>
                            <a:pt x="20873" y="27831"/>
                            <a:pt x="20873" y="31310"/>
                          </a:cubicBezTo>
                          <a:cubicBezTo>
                            <a:pt x="20873" y="34789"/>
                            <a:pt x="20873" y="34789"/>
                            <a:pt x="20873" y="38268"/>
                          </a:cubicBezTo>
                          <a:cubicBezTo>
                            <a:pt x="20873" y="41746"/>
                            <a:pt x="20873" y="41746"/>
                            <a:pt x="20873" y="45225"/>
                          </a:cubicBezTo>
                          <a:cubicBezTo>
                            <a:pt x="20873" y="48704"/>
                            <a:pt x="20873" y="48704"/>
                            <a:pt x="20873" y="52183"/>
                          </a:cubicBezTo>
                          <a:cubicBezTo>
                            <a:pt x="20873" y="55662"/>
                            <a:pt x="20873" y="55662"/>
                            <a:pt x="20873" y="59141"/>
                          </a:cubicBezTo>
                          <a:cubicBezTo>
                            <a:pt x="20873" y="62620"/>
                            <a:pt x="17394" y="66099"/>
                            <a:pt x="17394" y="66099"/>
                          </a:cubicBezTo>
                          <a:cubicBezTo>
                            <a:pt x="17394" y="69578"/>
                            <a:pt x="17394" y="69578"/>
                            <a:pt x="17394" y="69578"/>
                          </a:cubicBezTo>
                          <a:lnTo>
                            <a:pt x="0" y="62620"/>
                          </a:lnTo>
                          <a:close/>
                        </a:path>
                      </a:pathLst>
                    </a:custGeom>
                    <a:solidFill>
                      <a:srgbClr val="9E5116"/>
                    </a:solidFill>
                    <a:ln w="34755" cap="flat">
                      <a:noFill/>
                      <a:prstDash val="solid"/>
                      <a:miter/>
                    </a:ln>
                  </p:spPr>
                  <p:txBody>
                    <a:bodyPr rtlCol="0" anchor="ctr"/>
                    <a:lstStyle/>
                    <a:p>
                      <a:endParaRPr lang="en-US"/>
                    </a:p>
                  </p:txBody>
                </p:sp>
                <p:sp>
                  <p:nvSpPr>
                    <p:cNvPr id="1299" name="Freeform: Shape 1298">
                      <a:extLst>
                        <a:ext uri="{FF2B5EF4-FFF2-40B4-BE49-F238E27FC236}">
                          <a16:creationId xmlns:a16="http://schemas.microsoft.com/office/drawing/2014/main" xmlns="" id="{5EBE1D60-BE43-4DD9-9915-264868BCA8E6}"/>
                        </a:ext>
                      </a:extLst>
                    </p:cNvPr>
                    <p:cNvSpPr/>
                    <p:nvPr/>
                  </p:nvSpPr>
                  <p:spPr>
                    <a:xfrm>
                      <a:off x="3332837" y="7476938"/>
                      <a:ext cx="75665" cy="68707"/>
                    </a:xfrm>
                    <a:custGeom>
                      <a:avLst/>
                      <a:gdLst>
                        <a:gd name="connsiteX0" fmla="*/ 54792 w 75665"/>
                        <a:gd name="connsiteY0" fmla="*/ 16525 h 68707"/>
                        <a:gd name="connsiteX1" fmla="*/ 47835 w 75665"/>
                        <a:gd name="connsiteY1" fmla="*/ 13046 h 68707"/>
                        <a:gd name="connsiteX2" fmla="*/ 30440 w 75665"/>
                        <a:gd name="connsiteY2" fmla="*/ 9567 h 68707"/>
                        <a:gd name="connsiteX3" fmla="*/ 13046 w 75665"/>
                        <a:gd name="connsiteY3" fmla="*/ 20003 h 68707"/>
                        <a:gd name="connsiteX4" fmla="*/ 9567 w 75665"/>
                        <a:gd name="connsiteY4" fmla="*/ 30440 h 68707"/>
                        <a:gd name="connsiteX5" fmla="*/ 9567 w 75665"/>
                        <a:gd name="connsiteY5" fmla="*/ 44356 h 68707"/>
                        <a:gd name="connsiteX6" fmla="*/ 26961 w 75665"/>
                        <a:gd name="connsiteY6" fmla="*/ 61750 h 68707"/>
                        <a:gd name="connsiteX7" fmla="*/ 51313 w 75665"/>
                        <a:gd name="connsiteY7" fmla="*/ 65229 h 68707"/>
                        <a:gd name="connsiteX8" fmla="*/ 68708 w 75665"/>
                        <a:gd name="connsiteY8" fmla="*/ 61750 h 68707"/>
                        <a:gd name="connsiteX9" fmla="*/ 75665 w 75665"/>
                        <a:gd name="connsiteY9" fmla="*/ 58271 h 68707"/>
                        <a:gd name="connsiteX10" fmla="*/ 75665 w 75665"/>
                        <a:gd name="connsiteY10" fmla="*/ 58271 h 68707"/>
                        <a:gd name="connsiteX11" fmla="*/ 72187 w 75665"/>
                        <a:gd name="connsiteY11" fmla="*/ 61750 h 68707"/>
                        <a:gd name="connsiteX12" fmla="*/ 54792 w 75665"/>
                        <a:gd name="connsiteY12" fmla="*/ 68708 h 68707"/>
                        <a:gd name="connsiteX13" fmla="*/ 26961 w 75665"/>
                        <a:gd name="connsiteY13" fmla="*/ 65229 h 68707"/>
                        <a:gd name="connsiteX14" fmla="*/ 13046 w 75665"/>
                        <a:gd name="connsiteY14" fmla="*/ 58271 h 68707"/>
                        <a:gd name="connsiteX15" fmla="*/ 2609 w 75665"/>
                        <a:gd name="connsiteY15" fmla="*/ 44356 h 68707"/>
                        <a:gd name="connsiteX16" fmla="*/ 2609 w 75665"/>
                        <a:gd name="connsiteY16" fmla="*/ 26961 h 68707"/>
                        <a:gd name="connsiteX17" fmla="*/ 9567 w 75665"/>
                        <a:gd name="connsiteY17" fmla="*/ 13046 h 68707"/>
                        <a:gd name="connsiteX18" fmla="*/ 23482 w 75665"/>
                        <a:gd name="connsiteY18" fmla="*/ 2609 h 68707"/>
                        <a:gd name="connsiteX19" fmla="*/ 37398 w 75665"/>
                        <a:gd name="connsiteY19" fmla="*/ 2609 h 68707"/>
                        <a:gd name="connsiteX20" fmla="*/ 54792 w 75665"/>
                        <a:gd name="connsiteY20" fmla="*/ 9567 h 68707"/>
                        <a:gd name="connsiteX21" fmla="*/ 54792 w 75665"/>
                        <a:gd name="connsiteY21" fmla="*/ 16525 h 6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5665" h="68707">
                          <a:moveTo>
                            <a:pt x="54792" y="16525"/>
                          </a:moveTo>
                          <a:cubicBezTo>
                            <a:pt x="54792" y="16525"/>
                            <a:pt x="51313" y="16525"/>
                            <a:pt x="47835" y="13046"/>
                          </a:cubicBezTo>
                          <a:cubicBezTo>
                            <a:pt x="44356" y="13046"/>
                            <a:pt x="37398" y="9567"/>
                            <a:pt x="30440" y="9567"/>
                          </a:cubicBezTo>
                          <a:cubicBezTo>
                            <a:pt x="23482" y="9567"/>
                            <a:pt x="16525" y="13046"/>
                            <a:pt x="13046" y="20003"/>
                          </a:cubicBezTo>
                          <a:cubicBezTo>
                            <a:pt x="9567" y="23482"/>
                            <a:pt x="9567" y="26961"/>
                            <a:pt x="9567" y="30440"/>
                          </a:cubicBezTo>
                          <a:cubicBezTo>
                            <a:pt x="9567" y="33919"/>
                            <a:pt x="9567" y="37398"/>
                            <a:pt x="9567" y="44356"/>
                          </a:cubicBezTo>
                          <a:cubicBezTo>
                            <a:pt x="13046" y="51313"/>
                            <a:pt x="20003" y="58271"/>
                            <a:pt x="26961" y="61750"/>
                          </a:cubicBezTo>
                          <a:cubicBezTo>
                            <a:pt x="33919" y="65229"/>
                            <a:pt x="44356" y="65229"/>
                            <a:pt x="51313" y="65229"/>
                          </a:cubicBezTo>
                          <a:cubicBezTo>
                            <a:pt x="58271" y="65229"/>
                            <a:pt x="65229" y="61750"/>
                            <a:pt x="68708" y="61750"/>
                          </a:cubicBezTo>
                          <a:cubicBezTo>
                            <a:pt x="72187" y="58271"/>
                            <a:pt x="75665" y="58271"/>
                            <a:pt x="75665" y="58271"/>
                          </a:cubicBezTo>
                          <a:cubicBezTo>
                            <a:pt x="75665" y="58271"/>
                            <a:pt x="75665" y="58271"/>
                            <a:pt x="75665" y="58271"/>
                          </a:cubicBezTo>
                          <a:cubicBezTo>
                            <a:pt x="75665" y="58271"/>
                            <a:pt x="72187" y="61750"/>
                            <a:pt x="72187" y="61750"/>
                          </a:cubicBezTo>
                          <a:cubicBezTo>
                            <a:pt x="68708" y="65229"/>
                            <a:pt x="61750" y="68708"/>
                            <a:pt x="54792" y="68708"/>
                          </a:cubicBezTo>
                          <a:cubicBezTo>
                            <a:pt x="47835" y="68708"/>
                            <a:pt x="37398" y="68708"/>
                            <a:pt x="26961" y="65229"/>
                          </a:cubicBezTo>
                          <a:cubicBezTo>
                            <a:pt x="23482" y="61750"/>
                            <a:pt x="16525" y="61750"/>
                            <a:pt x="13046" y="58271"/>
                          </a:cubicBezTo>
                          <a:cubicBezTo>
                            <a:pt x="9567" y="54792"/>
                            <a:pt x="6088" y="51313"/>
                            <a:pt x="2609" y="44356"/>
                          </a:cubicBezTo>
                          <a:cubicBezTo>
                            <a:pt x="-870" y="37398"/>
                            <a:pt x="-870" y="33919"/>
                            <a:pt x="2609" y="26961"/>
                          </a:cubicBezTo>
                          <a:cubicBezTo>
                            <a:pt x="2609" y="23482"/>
                            <a:pt x="6088" y="16525"/>
                            <a:pt x="9567" y="13046"/>
                          </a:cubicBezTo>
                          <a:cubicBezTo>
                            <a:pt x="13046" y="9567"/>
                            <a:pt x="16525" y="6088"/>
                            <a:pt x="23482" y="2609"/>
                          </a:cubicBezTo>
                          <a:cubicBezTo>
                            <a:pt x="26961" y="-870"/>
                            <a:pt x="33919" y="-870"/>
                            <a:pt x="37398" y="2609"/>
                          </a:cubicBezTo>
                          <a:cubicBezTo>
                            <a:pt x="44356" y="2609"/>
                            <a:pt x="51313" y="6088"/>
                            <a:pt x="54792" y="9567"/>
                          </a:cubicBezTo>
                          <a:cubicBezTo>
                            <a:pt x="51313" y="13046"/>
                            <a:pt x="54792" y="16525"/>
                            <a:pt x="54792" y="16525"/>
                          </a:cubicBezTo>
                          <a:close/>
                        </a:path>
                      </a:pathLst>
                    </a:custGeom>
                    <a:solidFill>
                      <a:srgbClr val="9E5116"/>
                    </a:solidFill>
                    <a:ln w="34755" cap="flat">
                      <a:noFill/>
                      <a:prstDash val="solid"/>
                      <a:miter/>
                    </a:ln>
                  </p:spPr>
                  <p:txBody>
                    <a:bodyPr rtlCol="0" anchor="ctr"/>
                    <a:lstStyle/>
                    <a:p>
                      <a:endParaRPr lang="en-US"/>
                    </a:p>
                  </p:txBody>
                </p:sp>
              </p:grpSp>
              <p:sp>
                <p:nvSpPr>
                  <p:cNvPr id="1300" name="Freeform: Shape 1299">
                    <a:extLst>
                      <a:ext uri="{FF2B5EF4-FFF2-40B4-BE49-F238E27FC236}">
                        <a16:creationId xmlns:a16="http://schemas.microsoft.com/office/drawing/2014/main" xmlns="" id="{16F2235B-B549-4771-AEF6-4DAA74370242}"/>
                      </a:ext>
                    </a:extLst>
                  </p:cNvPr>
                  <p:cNvSpPr/>
                  <p:nvPr/>
                </p:nvSpPr>
                <p:spPr>
                  <a:xfrm>
                    <a:off x="3394587" y="7716111"/>
                    <a:ext cx="41746" cy="6957"/>
                  </a:xfrm>
                  <a:custGeom>
                    <a:avLst/>
                    <a:gdLst>
                      <a:gd name="connsiteX0" fmla="*/ 0 w 41746"/>
                      <a:gd name="connsiteY0" fmla="*/ 6958 h 6957"/>
                      <a:gd name="connsiteX1" fmla="*/ 6958 w 41746"/>
                      <a:gd name="connsiteY1" fmla="*/ 3479 h 6957"/>
                      <a:gd name="connsiteX2" fmla="*/ 13915 w 41746"/>
                      <a:gd name="connsiteY2" fmla="*/ 0 h 6957"/>
                      <a:gd name="connsiteX3" fmla="*/ 20873 w 41746"/>
                      <a:gd name="connsiteY3" fmla="*/ 0 h 6957"/>
                      <a:gd name="connsiteX4" fmla="*/ 27831 w 41746"/>
                      <a:gd name="connsiteY4" fmla="*/ 0 h 6957"/>
                      <a:gd name="connsiteX5" fmla="*/ 34789 w 41746"/>
                      <a:gd name="connsiteY5" fmla="*/ 3479 h 6957"/>
                      <a:gd name="connsiteX6" fmla="*/ 41746 w 41746"/>
                      <a:gd name="connsiteY6" fmla="*/ 6958 h 6957"/>
                      <a:gd name="connsiteX7" fmla="*/ 34789 w 41746"/>
                      <a:gd name="connsiteY7" fmla="*/ 6958 h 6957"/>
                      <a:gd name="connsiteX8" fmla="*/ 27831 w 41746"/>
                      <a:gd name="connsiteY8" fmla="*/ 6958 h 6957"/>
                      <a:gd name="connsiteX9" fmla="*/ 20873 w 41746"/>
                      <a:gd name="connsiteY9" fmla="*/ 6958 h 6957"/>
                      <a:gd name="connsiteX10" fmla="*/ 13915 w 41746"/>
                      <a:gd name="connsiteY10" fmla="*/ 6958 h 6957"/>
                      <a:gd name="connsiteX11" fmla="*/ 6958 w 41746"/>
                      <a:gd name="connsiteY11" fmla="*/ 6958 h 6957"/>
                      <a:gd name="connsiteX12" fmla="*/ 0 w 41746"/>
                      <a:gd name="connsiteY12" fmla="*/ 6958 h 6957"/>
                      <a:gd name="connsiteX13" fmla="*/ 0 w 41746"/>
                      <a:gd name="connsiteY13" fmla="*/ 6958 h 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746" h="6957">
                        <a:moveTo>
                          <a:pt x="0" y="6958"/>
                        </a:moveTo>
                        <a:cubicBezTo>
                          <a:pt x="0" y="6958"/>
                          <a:pt x="3479" y="3479"/>
                          <a:pt x="6958" y="3479"/>
                        </a:cubicBezTo>
                        <a:cubicBezTo>
                          <a:pt x="10436" y="3479"/>
                          <a:pt x="10436" y="0"/>
                          <a:pt x="13915" y="0"/>
                        </a:cubicBezTo>
                        <a:cubicBezTo>
                          <a:pt x="17394" y="0"/>
                          <a:pt x="20873" y="0"/>
                          <a:pt x="20873" y="0"/>
                        </a:cubicBezTo>
                        <a:cubicBezTo>
                          <a:pt x="24352" y="0"/>
                          <a:pt x="27831" y="0"/>
                          <a:pt x="27831" y="0"/>
                        </a:cubicBezTo>
                        <a:cubicBezTo>
                          <a:pt x="31310" y="0"/>
                          <a:pt x="31310" y="0"/>
                          <a:pt x="34789" y="3479"/>
                        </a:cubicBezTo>
                        <a:cubicBezTo>
                          <a:pt x="38268" y="6958"/>
                          <a:pt x="41746" y="6958"/>
                          <a:pt x="41746" y="6958"/>
                        </a:cubicBezTo>
                        <a:cubicBezTo>
                          <a:pt x="41746" y="6958"/>
                          <a:pt x="38268" y="6958"/>
                          <a:pt x="34789" y="6958"/>
                        </a:cubicBezTo>
                        <a:cubicBezTo>
                          <a:pt x="31310" y="6958"/>
                          <a:pt x="31310" y="6958"/>
                          <a:pt x="27831" y="6958"/>
                        </a:cubicBezTo>
                        <a:cubicBezTo>
                          <a:pt x="24352" y="6958"/>
                          <a:pt x="24352" y="6958"/>
                          <a:pt x="20873" y="6958"/>
                        </a:cubicBezTo>
                        <a:cubicBezTo>
                          <a:pt x="17394" y="6958"/>
                          <a:pt x="17394" y="6958"/>
                          <a:pt x="13915" y="6958"/>
                        </a:cubicBezTo>
                        <a:cubicBezTo>
                          <a:pt x="10436" y="6958"/>
                          <a:pt x="10436" y="6958"/>
                          <a:pt x="6958" y="6958"/>
                        </a:cubicBezTo>
                        <a:cubicBezTo>
                          <a:pt x="3479" y="6958"/>
                          <a:pt x="0" y="6958"/>
                          <a:pt x="0" y="6958"/>
                        </a:cubicBezTo>
                        <a:cubicBezTo>
                          <a:pt x="0" y="6958"/>
                          <a:pt x="0" y="6958"/>
                          <a:pt x="0" y="6958"/>
                        </a:cubicBezTo>
                        <a:close/>
                      </a:path>
                    </a:pathLst>
                  </a:custGeom>
                  <a:solidFill>
                    <a:srgbClr val="9E5116"/>
                  </a:solidFill>
                  <a:ln w="34755" cap="flat">
                    <a:noFill/>
                    <a:prstDash val="solid"/>
                    <a:miter/>
                  </a:ln>
                </p:spPr>
                <p:txBody>
                  <a:bodyPr rtlCol="0" anchor="ctr"/>
                  <a:lstStyle/>
                  <a:p>
                    <a:endParaRPr lang="en-US"/>
                  </a:p>
                </p:txBody>
              </p:sp>
              <p:sp>
                <p:nvSpPr>
                  <p:cNvPr id="1301" name="Freeform: Shape 1300">
                    <a:extLst>
                      <a:ext uri="{FF2B5EF4-FFF2-40B4-BE49-F238E27FC236}">
                        <a16:creationId xmlns:a16="http://schemas.microsoft.com/office/drawing/2014/main" xmlns="" id="{2F557F84-38D8-42D8-AB3C-83AA703337E3}"/>
                      </a:ext>
                    </a:extLst>
                  </p:cNvPr>
                  <p:cNvSpPr/>
                  <p:nvPr/>
                </p:nvSpPr>
                <p:spPr>
                  <a:xfrm>
                    <a:off x="3247033" y="7552217"/>
                    <a:ext cx="302221" cy="146676"/>
                  </a:xfrm>
                  <a:custGeom>
                    <a:avLst/>
                    <a:gdLst>
                      <a:gd name="connsiteX0" fmla="*/ 4920 w 302221"/>
                      <a:gd name="connsiteY0" fmla="*/ 38654 h 146676"/>
                      <a:gd name="connsiteX1" fmla="*/ 29272 w 302221"/>
                      <a:gd name="connsiteY1" fmla="*/ 17781 h 146676"/>
                      <a:gd name="connsiteX2" fmla="*/ 29272 w 302221"/>
                      <a:gd name="connsiteY2" fmla="*/ 35175 h 146676"/>
                      <a:gd name="connsiteX3" fmla="*/ 50145 w 302221"/>
                      <a:gd name="connsiteY3" fmla="*/ 42133 h 146676"/>
                      <a:gd name="connsiteX4" fmla="*/ 185821 w 302221"/>
                      <a:gd name="connsiteY4" fmla="*/ 24739 h 146676"/>
                      <a:gd name="connsiteX5" fmla="*/ 265835 w 302221"/>
                      <a:gd name="connsiteY5" fmla="*/ 17781 h 146676"/>
                      <a:gd name="connsiteX6" fmla="*/ 265835 w 302221"/>
                      <a:gd name="connsiteY6" fmla="*/ 387 h 146676"/>
                      <a:gd name="connsiteX7" fmla="*/ 300624 w 302221"/>
                      <a:gd name="connsiteY7" fmla="*/ 28218 h 146676"/>
                      <a:gd name="connsiteX8" fmla="*/ 279751 w 302221"/>
                      <a:gd name="connsiteY8" fmla="*/ 28218 h 146676"/>
                      <a:gd name="connsiteX9" fmla="*/ 258878 w 302221"/>
                      <a:gd name="connsiteY9" fmla="*/ 45612 h 146676"/>
                      <a:gd name="connsiteX10" fmla="*/ 241483 w 302221"/>
                      <a:gd name="connsiteY10" fmla="*/ 83879 h 146676"/>
                      <a:gd name="connsiteX11" fmla="*/ 157990 w 302221"/>
                      <a:gd name="connsiteY11" fmla="*/ 146499 h 146676"/>
                      <a:gd name="connsiteX12" fmla="*/ 71018 w 302221"/>
                      <a:gd name="connsiteY12" fmla="*/ 83879 h 146676"/>
                      <a:gd name="connsiteX13" fmla="*/ 50145 w 302221"/>
                      <a:gd name="connsiteY13" fmla="*/ 56049 h 146676"/>
                      <a:gd name="connsiteX14" fmla="*/ 18835 w 302221"/>
                      <a:gd name="connsiteY14" fmla="*/ 42133 h 146676"/>
                      <a:gd name="connsiteX15" fmla="*/ 1441 w 302221"/>
                      <a:gd name="connsiteY15" fmla="*/ 38654 h 146676"/>
                      <a:gd name="connsiteX16" fmla="*/ 4920 w 302221"/>
                      <a:gd name="connsiteY16" fmla="*/ 38654 h 14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2221" h="146676">
                        <a:moveTo>
                          <a:pt x="4920" y="38654"/>
                        </a:moveTo>
                        <a:cubicBezTo>
                          <a:pt x="15357" y="35175"/>
                          <a:pt x="29272" y="28218"/>
                          <a:pt x="29272" y="17781"/>
                        </a:cubicBezTo>
                        <a:cubicBezTo>
                          <a:pt x="32751" y="10823"/>
                          <a:pt x="36230" y="28218"/>
                          <a:pt x="29272" y="35175"/>
                        </a:cubicBezTo>
                        <a:cubicBezTo>
                          <a:pt x="25793" y="38654"/>
                          <a:pt x="32751" y="45612"/>
                          <a:pt x="50145" y="42133"/>
                        </a:cubicBezTo>
                        <a:cubicBezTo>
                          <a:pt x="67540" y="35175"/>
                          <a:pt x="130160" y="17781"/>
                          <a:pt x="185821" y="24739"/>
                        </a:cubicBezTo>
                        <a:cubicBezTo>
                          <a:pt x="244962" y="28218"/>
                          <a:pt x="262357" y="31696"/>
                          <a:pt x="265835" y="17781"/>
                        </a:cubicBezTo>
                        <a:cubicBezTo>
                          <a:pt x="265835" y="17781"/>
                          <a:pt x="258878" y="3865"/>
                          <a:pt x="265835" y="387"/>
                        </a:cubicBezTo>
                        <a:cubicBezTo>
                          <a:pt x="272793" y="-3092"/>
                          <a:pt x="265835" y="17781"/>
                          <a:pt x="300624" y="28218"/>
                        </a:cubicBezTo>
                        <a:cubicBezTo>
                          <a:pt x="307582" y="28218"/>
                          <a:pt x="290188" y="35175"/>
                          <a:pt x="279751" y="28218"/>
                        </a:cubicBezTo>
                        <a:cubicBezTo>
                          <a:pt x="279751" y="28218"/>
                          <a:pt x="272793" y="42133"/>
                          <a:pt x="258878" y="45612"/>
                        </a:cubicBezTo>
                        <a:cubicBezTo>
                          <a:pt x="258878" y="45612"/>
                          <a:pt x="251920" y="45612"/>
                          <a:pt x="241483" y="83879"/>
                        </a:cubicBezTo>
                        <a:cubicBezTo>
                          <a:pt x="231047" y="122147"/>
                          <a:pt x="206695" y="143020"/>
                          <a:pt x="157990" y="146499"/>
                        </a:cubicBezTo>
                        <a:cubicBezTo>
                          <a:pt x="109286" y="149978"/>
                          <a:pt x="84934" y="101274"/>
                          <a:pt x="71018" y="83879"/>
                        </a:cubicBezTo>
                        <a:cubicBezTo>
                          <a:pt x="57103" y="59527"/>
                          <a:pt x="50145" y="56049"/>
                          <a:pt x="50145" y="56049"/>
                        </a:cubicBezTo>
                        <a:cubicBezTo>
                          <a:pt x="50145" y="56049"/>
                          <a:pt x="25793" y="59527"/>
                          <a:pt x="18835" y="42133"/>
                        </a:cubicBezTo>
                        <a:cubicBezTo>
                          <a:pt x="18835" y="42133"/>
                          <a:pt x="4920" y="45612"/>
                          <a:pt x="1441" y="38654"/>
                        </a:cubicBezTo>
                        <a:cubicBezTo>
                          <a:pt x="-2038" y="38654"/>
                          <a:pt x="1441" y="38654"/>
                          <a:pt x="4920" y="38654"/>
                        </a:cubicBezTo>
                        <a:close/>
                      </a:path>
                    </a:pathLst>
                  </a:custGeom>
                  <a:solidFill>
                    <a:srgbClr val="FFD5B8"/>
                  </a:solidFill>
                  <a:ln w="34755" cap="flat">
                    <a:noFill/>
                    <a:prstDash val="solid"/>
                    <a:miter/>
                  </a:ln>
                </p:spPr>
                <p:txBody>
                  <a:bodyPr rtlCol="0" anchor="ctr"/>
                  <a:lstStyle/>
                  <a:p>
                    <a:endParaRPr lang="en-US"/>
                  </a:p>
                </p:txBody>
              </p:sp>
              <p:grpSp>
                <p:nvGrpSpPr>
                  <p:cNvPr id="1302" name="Graphic 30">
                    <a:extLst>
                      <a:ext uri="{FF2B5EF4-FFF2-40B4-BE49-F238E27FC236}">
                        <a16:creationId xmlns:a16="http://schemas.microsoft.com/office/drawing/2014/main" xmlns="" id="{A99B54DB-A453-4040-A409-7C28E1940CA1}"/>
                      </a:ext>
                    </a:extLst>
                  </p:cNvPr>
                  <p:cNvGrpSpPr/>
                  <p:nvPr/>
                </p:nvGrpSpPr>
                <p:grpSpPr>
                  <a:xfrm>
                    <a:off x="3251953" y="7552604"/>
                    <a:ext cx="295704" cy="136913"/>
                    <a:chOff x="3251953" y="7552604"/>
                    <a:chExt cx="295704" cy="136913"/>
                  </a:xfrm>
                </p:grpSpPr>
                <p:grpSp>
                  <p:nvGrpSpPr>
                    <p:cNvPr id="1303" name="Graphic 30">
                      <a:extLst>
                        <a:ext uri="{FF2B5EF4-FFF2-40B4-BE49-F238E27FC236}">
                          <a16:creationId xmlns:a16="http://schemas.microsoft.com/office/drawing/2014/main" xmlns="" id="{C19CABD9-CEA9-4E1A-B0C6-D94C1E77C5FB}"/>
                        </a:ext>
                      </a:extLst>
                    </p:cNvPr>
                    <p:cNvGrpSpPr/>
                    <p:nvPr/>
                  </p:nvGrpSpPr>
                  <p:grpSpPr>
                    <a:xfrm>
                      <a:off x="3265868" y="7569998"/>
                      <a:ext cx="264394" cy="119519"/>
                      <a:chOff x="3265868" y="7569998"/>
                      <a:chExt cx="264394" cy="119519"/>
                    </a:xfrm>
                  </p:grpSpPr>
                  <p:sp>
                    <p:nvSpPr>
                      <p:cNvPr id="1304" name="Freeform: Shape 1303">
                        <a:extLst>
                          <a:ext uri="{FF2B5EF4-FFF2-40B4-BE49-F238E27FC236}">
                            <a16:creationId xmlns:a16="http://schemas.microsoft.com/office/drawing/2014/main" xmlns="" id="{AAA07FC1-7EBB-4FC8-9B50-6019A7619590}"/>
                          </a:ext>
                        </a:extLst>
                      </p:cNvPr>
                      <p:cNvSpPr/>
                      <p:nvPr/>
                    </p:nvSpPr>
                    <p:spPr>
                      <a:xfrm>
                        <a:off x="3265868" y="7569998"/>
                        <a:ext cx="264394" cy="34788"/>
                      </a:xfrm>
                      <a:custGeom>
                        <a:avLst/>
                        <a:gdLst>
                          <a:gd name="connsiteX0" fmla="*/ 0 w 264394"/>
                          <a:gd name="connsiteY0" fmla="*/ 17394 h 34788"/>
                          <a:gd name="connsiteX1" fmla="*/ 20873 w 264394"/>
                          <a:gd name="connsiteY1" fmla="*/ 34789 h 34788"/>
                          <a:gd name="connsiteX2" fmla="*/ 41747 w 264394"/>
                          <a:gd name="connsiteY2" fmla="*/ 31310 h 34788"/>
                          <a:gd name="connsiteX3" fmla="*/ 90451 w 264394"/>
                          <a:gd name="connsiteY3" fmla="*/ 20873 h 34788"/>
                          <a:gd name="connsiteX4" fmla="*/ 226127 w 264394"/>
                          <a:gd name="connsiteY4" fmla="*/ 20873 h 34788"/>
                          <a:gd name="connsiteX5" fmla="*/ 264394 w 264394"/>
                          <a:gd name="connsiteY5" fmla="*/ 3479 h 34788"/>
                          <a:gd name="connsiteX6" fmla="*/ 253958 w 264394"/>
                          <a:gd name="connsiteY6" fmla="*/ 0 h 34788"/>
                          <a:gd name="connsiteX7" fmla="*/ 180902 w 264394"/>
                          <a:gd name="connsiteY7" fmla="*/ 10437 h 34788"/>
                          <a:gd name="connsiteX8" fmla="*/ 114803 w 264394"/>
                          <a:gd name="connsiteY8" fmla="*/ 10437 h 34788"/>
                          <a:gd name="connsiteX9" fmla="*/ 52183 w 264394"/>
                          <a:gd name="connsiteY9" fmla="*/ 20873 h 34788"/>
                          <a:gd name="connsiteX10" fmla="*/ 10437 w 264394"/>
                          <a:gd name="connsiteY10" fmla="*/ 17394 h 34788"/>
                          <a:gd name="connsiteX11" fmla="*/ 0 w 264394"/>
                          <a:gd name="connsiteY11" fmla="*/ 17394 h 34788"/>
                          <a:gd name="connsiteX12" fmla="*/ 0 w 264394"/>
                          <a:gd name="connsiteY12" fmla="*/ 17394 h 34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4394" h="34788">
                            <a:moveTo>
                              <a:pt x="0" y="17394"/>
                            </a:moveTo>
                            <a:cubicBezTo>
                              <a:pt x="3479" y="27831"/>
                              <a:pt x="10437" y="34789"/>
                              <a:pt x="20873" y="34789"/>
                            </a:cubicBezTo>
                            <a:cubicBezTo>
                              <a:pt x="27831" y="34789"/>
                              <a:pt x="34789" y="34789"/>
                              <a:pt x="41747" y="31310"/>
                            </a:cubicBezTo>
                            <a:cubicBezTo>
                              <a:pt x="59141" y="27831"/>
                              <a:pt x="76535" y="20873"/>
                              <a:pt x="90451" y="20873"/>
                            </a:cubicBezTo>
                            <a:cubicBezTo>
                              <a:pt x="135676" y="13915"/>
                              <a:pt x="180902" y="13915"/>
                              <a:pt x="226127" y="20873"/>
                            </a:cubicBezTo>
                            <a:cubicBezTo>
                              <a:pt x="243521" y="24352"/>
                              <a:pt x="257437" y="20873"/>
                              <a:pt x="264394" y="3479"/>
                            </a:cubicBezTo>
                            <a:cubicBezTo>
                              <a:pt x="264394" y="0"/>
                              <a:pt x="257437" y="0"/>
                              <a:pt x="253958" y="0"/>
                            </a:cubicBezTo>
                            <a:cubicBezTo>
                              <a:pt x="243521" y="24352"/>
                              <a:pt x="201775" y="13915"/>
                              <a:pt x="180902" y="10437"/>
                            </a:cubicBezTo>
                            <a:cubicBezTo>
                              <a:pt x="160028" y="10437"/>
                              <a:pt x="135676" y="10437"/>
                              <a:pt x="114803" y="10437"/>
                            </a:cubicBezTo>
                            <a:cubicBezTo>
                              <a:pt x="93930" y="10437"/>
                              <a:pt x="73056" y="17394"/>
                              <a:pt x="52183" y="20873"/>
                            </a:cubicBezTo>
                            <a:cubicBezTo>
                              <a:pt x="38268" y="24352"/>
                              <a:pt x="13916" y="34789"/>
                              <a:pt x="10437" y="17394"/>
                            </a:cubicBezTo>
                            <a:cubicBezTo>
                              <a:pt x="6958" y="17394"/>
                              <a:pt x="0" y="17394"/>
                              <a:pt x="0" y="17394"/>
                            </a:cubicBezTo>
                            <a:lnTo>
                              <a:pt x="0" y="17394"/>
                            </a:lnTo>
                            <a:close/>
                          </a:path>
                        </a:pathLst>
                      </a:custGeom>
                      <a:solidFill>
                        <a:srgbClr val="9E5116"/>
                      </a:solidFill>
                      <a:ln w="34755" cap="flat">
                        <a:noFill/>
                        <a:prstDash val="solid"/>
                        <a:miter/>
                      </a:ln>
                    </p:spPr>
                    <p:txBody>
                      <a:bodyPr rtlCol="0" anchor="ctr"/>
                      <a:lstStyle/>
                      <a:p>
                        <a:endParaRPr lang="en-US"/>
                      </a:p>
                    </p:txBody>
                  </p:sp>
                  <p:grpSp>
                    <p:nvGrpSpPr>
                      <p:cNvPr id="1305" name="Graphic 30">
                        <a:extLst>
                          <a:ext uri="{FF2B5EF4-FFF2-40B4-BE49-F238E27FC236}">
                            <a16:creationId xmlns:a16="http://schemas.microsoft.com/office/drawing/2014/main" xmlns="" id="{E4E37431-2B33-4738-B02F-061D66E84C50}"/>
                          </a:ext>
                        </a:extLst>
                      </p:cNvPr>
                      <p:cNvGrpSpPr/>
                      <p:nvPr/>
                    </p:nvGrpSpPr>
                    <p:grpSpPr>
                      <a:xfrm>
                        <a:off x="3293700" y="7580768"/>
                        <a:ext cx="210278" cy="108381"/>
                        <a:chOff x="3293700" y="7580768"/>
                        <a:chExt cx="210278" cy="108381"/>
                      </a:xfrm>
                    </p:grpSpPr>
                    <p:sp>
                      <p:nvSpPr>
                        <p:cNvPr id="1306" name="Freeform: Shape 1305">
                          <a:extLst>
                            <a:ext uri="{FF2B5EF4-FFF2-40B4-BE49-F238E27FC236}">
                              <a16:creationId xmlns:a16="http://schemas.microsoft.com/office/drawing/2014/main" xmlns="" id="{EB6A7F1D-4B52-43A4-9962-E7D1FD5955D4}"/>
                            </a:ext>
                          </a:extLst>
                        </p:cNvPr>
                        <p:cNvSpPr/>
                        <p:nvPr/>
                      </p:nvSpPr>
                      <p:spPr>
                        <a:xfrm>
                          <a:off x="3293700" y="7583914"/>
                          <a:ext cx="208732" cy="105236"/>
                        </a:xfrm>
                        <a:custGeom>
                          <a:avLst/>
                          <a:gdLst>
                            <a:gd name="connsiteX0" fmla="*/ 208732 w 208732"/>
                            <a:gd name="connsiteY0" fmla="*/ 6958 h 105236"/>
                            <a:gd name="connsiteX1" fmla="*/ 107845 w 208732"/>
                            <a:gd name="connsiteY1" fmla="*/ 0 h 105236"/>
                            <a:gd name="connsiteX2" fmla="*/ 0 w 208732"/>
                            <a:gd name="connsiteY2" fmla="*/ 20873 h 105236"/>
                            <a:gd name="connsiteX3" fmla="*/ 48704 w 208732"/>
                            <a:gd name="connsiteY3" fmla="*/ 73056 h 105236"/>
                            <a:gd name="connsiteX4" fmla="*/ 170465 w 208732"/>
                            <a:gd name="connsiteY4" fmla="*/ 80014 h 105236"/>
                            <a:gd name="connsiteX5" fmla="*/ 208732 w 208732"/>
                            <a:gd name="connsiteY5" fmla="*/ 6958 h 105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8732" h="105236">
                              <a:moveTo>
                                <a:pt x="208732" y="6958"/>
                              </a:moveTo>
                              <a:cubicBezTo>
                                <a:pt x="166986" y="0"/>
                                <a:pt x="135676" y="0"/>
                                <a:pt x="107845" y="0"/>
                              </a:cubicBezTo>
                              <a:cubicBezTo>
                                <a:pt x="55662" y="3479"/>
                                <a:pt x="17394" y="13916"/>
                                <a:pt x="0" y="20873"/>
                              </a:cubicBezTo>
                              <a:cubicBezTo>
                                <a:pt x="0" y="20873"/>
                                <a:pt x="13916" y="27831"/>
                                <a:pt x="48704" y="73056"/>
                              </a:cubicBezTo>
                              <a:cubicBezTo>
                                <a:pt x="83493" y="118282"/>
                                <a:pt x="149591" y="111324"/>
                                <a:pt x="170465" y="80014"/>
                              </a:cubicBezTo>
                              <a:cubicBezTo>
                                <a:pt x="187859" y="52183"/>
                                <a:pt x="191338" y="31310"/>
                                <a:pt x="208732" y="6958"/>
                              </a:cubicBezTo>
                              <a:close/>
                            </a:path>
                          </a:pathLst>
                        </a:custGeom>
                        <a:solidFill>
                          <a:srgbClr val="770300"/>
                        </a:solidFill>
                        <a:ln w="34755" cap="flat">
                          <a:noFill/>
                          <a:prstDash val="solid"/>
                          <a:miter/>
                        </a:ln>
                      </p:spPr>
                      <p:txBody>
                        <a:bodyPr rtlCol="0" anchor="ctr"/>
                        <a:lstStyle/>
                        <a:p>
                          <a:endParaRPr lang="en-US"/>
                        </a:p>
                      </p:txBody>
                    </p:sp>
                    <p:sp>
                      <p:nvSpPr>
                        <p:cNvPr id="1307" name="Freeform: Shape 1306">
                          <a:extLst>
                            <a:ext uri="{FF2B5EF4-FFF2-40B4-BE49-F238E27FC236}">
                              <a16:creationId xmlns:a16="http://schemas.microsoft.com/office/drawing/2014/main" xmlns="" id="{DD99870D-93CE-4251-8F81-4501E9FBE7D0}"/>
                            </a:ext>
                          </a:extLst>
                        </p:cNvPr>
                        <p:cNvSpPr/>
                        <p:nvPr/>
                      </p:nvSpPr>
                      <p:spPr>
                        <a:xfrm>
                          <a:off x="3293700" y="7580768"/>
                          <a:ext cx="210278" cy="106118"/>
                        </a:xfrm>
                        <a:custGeom>
                          <a:avLst/>
                          <a:gdLst>
                            <a:gd name="connsiteX0" fmla="*/ 208732 w 210278"/>
                            <a:gd name="connsiteY0" fmla="*/ 6625 h 106118"/>
                            <a:gd name="connsiteX1" fmla="*/ 0 w 210278"/>
                            <a:gd name="connsiteY1" fmla="*/ 20540 h 106118"/>
                            <a:gd name="connsiteX2" fmla="*/ 0 w 210278"/>
                            <a:gd name="connsiteY2" fmla="*/ 20540 h 106118"/>
                            <a:gd name="connsiteX3" fmla="*/ 48704 w 210278"/>
                            <a:gd name="connsiteY3" fmla="*/ 72723 h 106118"/>
                            <a:gd name="connsiteX4" fmla="*/ 100887 w 210278"/>
                            <a:gd name="connsiteY4" fmla="*/ 104033 h 106118"/>
                            <a:gd name="connsiteX5" fmla="*/ 160028 w 210278"/>
                            <a:gd name="connsiteY5" fmla="*/ 93597 h 106118"/>
                            <a:gd name="connsiteX6" fmla="*/ 208732 w 210278"/>
                            <a:gd name="connsiteY6" fmla="*/ 6625 h 106118"/>
                            <a:gd name="connsiteX7" fmla="*/ 208732 w 210278"/>
                            <a:gd name="connsiteY7" fmla="*/ 6625 h 106118"/>
                            <a:gd name="connsiteX8" fmla="*/ 128718 w 210278"/>
                            <a:gd name="connsiteY8" fmla="*/ 104033 h 106118"/>
                            <a:gd name="connsiteX9" fmla="*/ 10436 w 210278"/>
                            <a:gd name="connsiteY9" fmla="*/ 27498 h 106118"/>
                            <a:gd name="connsiteX10" fmla="*/ 0 w 210278"/>
                            <a:gd name="connsiteY10" fmla="*/ 20540 h 106118"/>
                            <a:gd name="connsiteX11" fmla="*/ 17394 w 210278"/>
                            <a:gd name="connsiteY11" fmla="*/ 17061 h 106118"/>
                            <a:gd name="connsiteX12" fmla="*/ 48704 w 210278"/>
                            <a:gd name="connsiteY12" fmla="*/ 10104 h 106118"/>
                            <a:gd name="connsiteX13" fmla="*/ 208732 w 210278"/>
                            <a:gd name="connsiteY13" fmla="*/ 6625 h 106118"/>
                            <a:gd name="connsiteX14" fmla="*/ 208732 w 210278"/>
                            <a:gd name="connsiteY14" fmla="*/ 6625 h 106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0278" h="106118">
                              <a:moveTo>
                                <a:pt x="208732" y="6625"/>
                              </a:moveTo>
                              <a:cubicBezTo>
                                <a:pt x="139155" y="-3812"/>
                                <a:pt x="66099" y="-3812"/>
                                <a:pt x="0" y="20540"/>
                              </a:cubicBezTo>
                              <a:cubicBezTo>
                                <a:pt x="0" y="20540"/>
                                <a:pt x="0" y="20540"/>
                                <a:pt x="0" y="20540"/>
                              </a:cubicBezTo>
                              <a:cubicBezTo>
                                <a:pt x="20873" y="30977"/>
                                <a:pt x="34789" y="55329"/>
                                <a:pt x="48704" y="72723"/>
                              </a:cubicBezTo>
                              <a:cubicBezTo>
                                <a:pt x="62620" y="90118"/>
                                <a:pt x="80014" y="100554"/>
                                <a:pt x="100887" y="104033"/>
                              </a:cubicBezTo>
                              <a:cubicBezTo>
                                <a:pt x="121761" y="107512"/>
                                <a:pt x="142634" y="104033"/>
                                <a:pt x="160028" y="93597"/>
                              </a:cubicBezTo>
                              <a:cubicBezTo>
                                <a:pt x="187859" y="79681"/>
                                <a:pt x="191338" y="34456"/>
                                <a:pt x="208732" y="6625"/>
                              </a:cubicBezTo>
                              <a:cubicBezTo>
                                <a:pt x="208732" y="10104"/>
                                <a:pt x="208732" y="6625"/>
                                <a:pt x="208732" y="6625"/>
                              </a:cubicBezTo>
                              <a:cubicBezTo>
                                <a:pt x="184380" y="44892"/>
                                <a:pt x="177423" y="93597"/>
                                <a:pt x="128718" y="104033"/>
                              </a:cubicBezTo>
                              <a:cubicBezTo>
                                <a:pt x="69578" y="117949"/>
                                <a:pt x="48704" y="58808"/>
                                <a:pt x="10436" y="27498"/>
                              </a:cubicBezTo>
                              <a:cubicBezTo>
                                <a:pt x="6958" y="24019"/>
                                <a:pt x="3479" y="20540"/>
                                <a:pt x="0" y="20540"/>
                              </a:cubicBezTo>
                              <a:cubicBezTo>
                                <a:pt x="3479" y="20540"/>
                                <a:pt x="13916" y="17061"/>
                                <a:pt x="17394" y="17061"/>
                              </a:cubicBezTo>
                              <a:cubicBezTo>
                                <a:pt x="27831" y="13582"/>
                                <a:pt x="38268" y="13582"/>
                                <a:pt x="48704" y="10104"/>
                              </a:cubicBezTo>
                              <a:cubicBezTo>
                                <a:pt x="100887" y="-333"/>
                                <a:pt x="156549" y="3146"/>
                                <a:pt x="208732" y="6625"/>
                              </a:cubicBezTo>
                              <a:cubicBezTo>
                                <a:pt x="212211" y="10104"/>
                                <a:pt x="208732" y="10104"/>
                                <a:pt x="208732" y="6625"/>
                              </a:cubicBezTo>
                              <a:close/>
                            </a:path>
                          </a:pathLst>
                        </a:custGeom>
                        <a:solidFill>
                          <a:srgbClr val="440C0C"/>
                        </a:solidFill>
                        <a:ln w="34755" cap="flat">
                          <a:noFill/>
                          <a:prstDash val="solid"/>
                          <a:miter/>
                        </a:ln>
                      </p:spPr>
                      <p:txBody>
                        <a:bodyPr rtlCol="0" anchor="ctr"/>
                        <a:lstStyle/>
                        <a:p>
                          <a:endParaRPr lang="en-US"/>
                        </a:p>
                      </p:txBody>
                    </p:sp>
                  </p:grpSp>
                  <p:sp>
                    <p:nvSpPr>
                      <p:cNvPr id="1308" name="Freeform: Shape 1307">
                        <a:extLst>
                          <a:ext uri="{FF2B5EF4-FFF2-40B4-BE49-F238E27FC236}">
                            <a16:creationId xmlns:a16="http://schemas.microsoft.com/office/drawing/2014/main" xmlns="" id="{5300E4EF-2D57-4916-8680-035F90EB5077}"/>
                          </a:ext>
                        </a:extLst>
                      </p:cNvPr>
                      <p:cNvSpPr/>
                      <p:nvPr/>
                    </p:nvSpPr>
                    <p:spPr>
                      <a:xfrm>
                        <a:off x="3293700" y="7583914"/>
                        <a:ext cx="208732" cy="105236"/>
                      </a:xfrm>
                      <a:custGeom>
                        <a:avLst/>
                        <a:gdLst>
                          <a:gd name="connsiteX0" fmla="*/ 107845 w 208732"/>
                          <a:gd name="connsiteY0" fmla="*/ 0 h 105236"/>
                          <a:gd name="connsiteX1" fmla="*/ 0 w 208732"/>
                          <a:gd name="connsiteY1" fmla="*/ 20873 h 105236"/>
                          <a:gd name="connsiteX2" fmla="*/ 48704 w 208732"/>
                          <a:gd name="connsiteY2" fmla="*/ 73056 h 105236"/>
                          <a:gd name="connsiteX3" fmla="*/ 170465 w 208732"/>
                          <a:gd name="connsiteY3" fmla="*/ 80014 h 105236"/>
                          <a:gd name="connsiteX4" fmla="*/ 208732 w 208732"/>
                          <a:gd name="connsiteY4" fmla="*/ 6958 h 105236"/>
                          <a:gd name="connsiteX5" fmla="*/ 107845 w 208732"/>
                          <a:gd name="connsiteY5" fmla="*/ 0 h 105236"/>
                          <a:gd name="connsiteX6" fmla="*/ 156549 w 208732"/>
                          <a:gd name="connsiteY6" fmla="*/ 73056 h 105236"/>
                          <a:gd name="connsiteX7" fmla="*/ 114803 w 208732"/>
                          <a:gd name="connsiteY7" fmla="*/ 66099 h 105236"/>
                          <a:gd name="connsiteX8" fmla="*/ 66099 w 208732"/>
                          <a:gd name="connsiteY8" fmla="*/ 73056 h 105236"/>
                          <a:gd name="connsiteX9" fmla="*/ 27831 w 208732"/>
                          <a:gd name="connsiteY9" fmla="*/ 27831 h 105236"/>
                          <a:gd name="connsiteX10" fmla="*/ 45225 w 208732"/>
                          <a:gd name="connsiteY10" fmla="*/ 20873 h 105236"/>
                          <a:gd name="connsiteX11" fmla="*/ 107845 w 208732"/>
                          <a:gd name="connsiteY11" fmla="*/ 38268 h 105236"/>
                          <a:gd name="connsiteX12" fmla="*/ 187859 w 208732"/>
                          <a:gd name="connsiteY12" fmla="*/ 10437 h 105236"/>
                          <a:gd name="connsiteX13" fmla="*/ 184380 w 208732"/>
                          <a:gd name="connsiteY13" fmla="*/ 31310 h 105236"/>
                          <a:gd name="connsiteX14" fmla="*/ 156549 w 208732"/>
                          <a:gd name="connsiteY14" fmla="*/ 73056 h 105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8732" h="105236">
                            <a:moveTo>
                              <a:pt x="107845" y="0"/>
                            </a:moveTo>
                            <a:cubicBezTo>
                              <a:pt x="55662" y="3479"/>
                              <a:pt x="17394" y="13916"/>
                              <a:pt x="0" y="20873"/>
                            </a:cubicBezTo>
                            <a:cubicBezTo>
                              <a:pt x="0" y="20873"/>
                              <a:pt x="13916" y="27831"/>
                              <a:pt x="48704" y="73056"/>
                            </a:cubicBezTo>
                            <a:cubicBezTo>
                              <a:pt x="83493" y="118282"/>
                              <a:pt x="149591" y="111324"/>
                              <a:pt x="170465" y="80014"/>
                            </a:cubicBezTo>
                            <a:cubicBezTo>
                              <a:pt x="187859" y="52183"/>
                              <a:pt x="191338" y="31310"/>
                              <a:pt x="208732" y="6958"/>
                            </a:cubicBezTo>
                            <a:cubicBezTo>
                              <a:pt x="166986" y="0"/>
                              <a:pt x="135676" y="0"/>
                              <a:pt x="107845" y="0"/>
                            </a:cubicBezTo>
                            <a:close/>
                            <a:moveTo>
                              <a:pt x="156549" y="73056"/>
                            </a:moveTo>
                            <a:cubicBezTo>
                              <a:pt x="153071" y="73056"/>
                              <a:pt x="149591" y="66099"/>
                              <a:pt x="114803" y="66099"/>
                            </a:cubicBezTo>
                            <a:cubicBezTo>
                              <a:pt x="73056" y="66099"/>
                              <a:pt x="69578" y="80014"/>
                              <a:pt x="66099" y="73056"/>
                            </a:cubicBezTo>
                            <a:cubicBezTo>
                              <a:pt x="55662" y="55662"/>
                              <a:pt x="34789" y="34789"/>
                              <a:pt x="27831" y="27831"/>
                            </a:cubicBezTo>
                            <a:cubicBezTo>
                              <a:pt x="24352" y="24352"/>
                              <a:pt x="41746" y="17394"/>
                              <a:pt x="45225" y="20873"/>
                            </a:cubicBezTo>
                            <a:cubicBezTo>
                              <a:pt x="45225" y="20873"/>
                              <a:pt x="62620" y="41747"/>
                              <a:pt x="107845" y="38268"/>
                            </a:cubicBezTo>
                            <a:cubicBezTo>
                              <a:pt x="170465" y="34789"/>
                              <a:pt x="173944" y="6958"/>
                              <a:pt x="187859" y="10437"/>
                            </a:cubicBezTo>
                            <a:cubicBezTo>
                              <a:pt x="198296" y="10437"/>
                              <a:pt x="194817" y="6958"/>
                              <a:pt x="184380" y="31310"/>
                            </a:cubicBezTo>
                            <a:cubicBezTo>
                              <a:pt x="173944" y="55662"/>
                              <a:pt x="160028" y="73056"/>
                              <a:pt x="156549" y="73056"/>
                            </a:cubicBezTo>
                            <a:close/>
                          </a:path>
                        </a:pathLst>
                      </a:custGeom>
                      <a:solidFill>
                        <a:srgbClr val="770300"/>
                      </a:solidFill>
                      <a:ln w="34755" cap="flat">
                        <a:noFill/>
                        <a:prstDash val="solid"/>
                        <a:miter/>
                      </a:ln>
                    </p:spPr>
                    <p:txBody>
                      <a:bodyPr rtlCol="0" anchor="ctr"/>
                      <a:lstStyle/>
                      <a:p>
                        <a:endParaRPr lang="en-US"/>
                      </a:p>
                    </p:txBody>
                  </p:sp>
                  <p:grpSp>
                    <p:nvGrpSpPr>
                      <p:cNvPr id="1309" name="Graphic 30">
                        <a:extLst>
                          <a:ext uri="{FF2B5EF4-FFF2-40B4-BE49-F238E27FC236}">
                            <a16:creationId xmlns:a16="http://schemas.microsoft.com/office/drawing/2014/main" xmlns="" id="{6F330F9E-26EC-4752-81AF-9EC776E39DF6}"/>
                          </a:ext>
                        </a:extLst>
                      </p:cNvPr>
                      <p:cNvGrpSpPr/>
                      <p:nvPr/>
                    </p:nvGrpSpPr>
                    <p:grpSpPr>
                      <a:xfrm>
                        <a:off x="3359798" y="7657609"/>
                        <a:ext cx="100887" cy="31908"/>
                        <a:chOff x="3359798" y="7657609"/>
                        <a:chExt cx="100887" cy="31908"/>
                      </a:xfrm>
                    </p:grpSpPr>
                    <p:sp>
                      <p:nvSpPr>
                        <p:cNvPr id="1310" name="Freeform: Shape 1309">
                          <a:extLst>
                            <a:ext uri="{FF2B5EF4-FFF2-40B4-BE49-F238E27FC236}">
                              <a16:creationId xmlns:a16="http://schemas.microsoft.com/office/drawing/2014/main" xmlns="" id="{1D828153-2F35-400F-97A2-BB7FBF8253BB}"/>
                            </a:ext>
                          </a:extLst>
                        </p:cNvPr>
                        <p:cNvSpPr/>
                        <p:nvPr/>
                      </p:nvSpPr>
                      <p:spPr>
                        <a:xfrm>
                          <a:off x="3359798" y="7657609"/>
                          <a:ext cx="100887" cy="31908"/>
                        </a:xfrm>
                        <a:custGeom>
                          <a:avLst/>
                          <a:gdLst>
                            <a:gd name="connsiteX0" fmla="*/ 0 w 100887"/>
                            <a:gd name="connsiteY0" fmla="*/ 16755 h 31908"/>
                            <a:gd name="connsiteX1" fmla="*/ 100887 w 100887"/>
                            <a:gd name="connsiteY1" fmla="*/ 9797 h 31908"/>
                            <a:gd name="connsiteX2" fmla="*/ 0 w 100887"/>
                            <a:gd name="connsiteY2" fmla="*/ 16755 h 31908"/>
                          </a:gdLst>
                          <a:ahLst/>
                          <a:cxnLst>
                            <a:cxn ang="0">
                              <a:pos x="connsiteX0" y="connsiteY0"/>
                            </a:cxn>
                            <a:cxn ang="0">
                              <a:pos x="connsiteX1" y="connsiteY1"/>
                            </a:cxn>
                            <a:cxn ang="0">
                              <a:pos x="connsiteX2" y="connsiteY2"/>
                            </a:cxn>
                          </a:cxnLst>
                          <a:rect l="l" t="t" r="r" b="b"/>
                          <a:pathLst>
                            <a:path w="100887" h="31908">
                              <a:moveTo>
                                <a:pt x="0" y="16755"/>
                              </a:moveTo>
                              <a:cubicBezTo>
                                <a:pt x="31310" y="41107"/>
                                <a:pt x="80014" y="34149"/>
                                <a:pt x="100887" y="9797"/>
                              </a:cubicBezTo>
                              <a:cubicBezTo>
                                <a:pt x="55662" y="-11076"/>
                                <a:pt x="17394" y="6318"/>
                                <a:pt x="0" y="16755"/>
                              </a:cubicBezTo>
                              <a:close/>
                            </a:path>
                          </a:pathLst>
                        </a:custGeom>
                        <a:solidFill>
                          <a:srgbClr val="E83C00"/>
                        </a:solidFill>
                        <a:ln w="34755" cap="flat">
                          <a:noFill/>
                          <a:prstDash val="solid"/>
                          <a:miter/>
                        </a:ln>
                      </p:spPr>
                      <p:txBody>
                        <a:bodyPr rtlCol="0" anchor="ctr"/>
                        <a:lstStyle/>
                        <a:p>
                          <a:endParaRPr lang="en-US"/>
                        </a:p>
                      </p:txBody>
                    </p:sp>
                    <p:sp>
                      <p:nvSpPr>
                        <p:cNvPr id="1311" name="Freeform: Shape 1310">
                          <a:extLst>
                            <a:ext uri="{FF2B5EF4-FFF2-40B4-BE49-F238E27FC236}">
                              <a16:creationId xmlns:a16="http://schemas.microsoft.com/office/drawing/2014/main" xmlns="" id="{CB8721FE-510D-4633-ABF7-176565257182}"/>
                            </a:ext>
                          </a:extLst>
                        </p:cNvPr>
                        <p:cNvSpPr/>
                        <p:nvPr/>
                      </p:nvSpPr>
                      <p:spPr>
                        <a:xfrm>
                          <a:off x="3359798" y="7657708"/>
                          <a:ext cx="100887" cy="31534"/>
                        </a:xfrm>
                        <a:custGeom>
                          <a:avLst/>
                          <a:gdLst>
                            <a:gd name="connsiteX0" fmla="*/ 0 w 100887"/>
                            <a:gd name="connsiteY0" fmla="*/ 16656 h 31534"/>
                            <a:gd name="connsiteX1" fmla="*/ 100887 w 100887"/>
                            <a:gd name="connsiteY1" fmla="*/ 9698 h 31534"/>
                            <a:gd name="connsiteX2" fmla="*/ 100887 w 100887"/>
                            <a:gd name="connsiteY2" fmla="*/ 9698 h 31534"/>
                            <a:gd name="connsiteX3" fmla="*/ 0 w 100887"/>
                            <a:gd name="connsiteY3" fmla="*/ 16656 h 31534"/>
                            <a:gd name="connsiteX4" fmla="*/ 0 w 100887"/>
                            <a:gd name="connsiteY4" fmla="*/ 16656 h 31534"/>
                            <a:gd name="connsiteX5" fmla="*/ 80014 w 100887"/>
                            <a:gd name="connsiteY5" fmla="*/ 2741 h 31534"/>
                            <a:gd name="connsiteX6" fmla="*/ 69578 w 100887"/>
                            <a:gd name="connsiteY6" fmla="*/ 27093 h 31534"/>
                            <a:gd name="connsiteX7" fmla="*/ 0 w 100887"/>
                            <a:gd name="connsiteY7" fmla="*/ 16656 h 31534"/>
                            <a:gd name="connsiteX8" fmla="*/ 0 w 100887"/>
                            <a:gd name="connsiteY8" fmla="*/ 16656 h 31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887" h="31534">
                              <a:moveTo>
                                <a:pt x="0" y="16656"/>
                              </a:moveTo>
                              <a:cubicBezTo>
                                <a:pt x="31310" y="37529"/>
                                <a:pt x="73056" y="37529"/>
                                <a:pt x="100887" y="9698"/>
                              </a:cubicBezTo>
                              <a:cubicBezTo>
                                <a:pt x="100887" y="9698"/>
                                <a:pt x="100887" y="9698"/>
                                <a:pt x="100887" y="9698"/>
                              </a:cubicBezTo>
                              <a:cubicBezTo>
                                <a:pt x="66098" y="-4217"/>
                                <a:pt x="31310" y="-4217"/>
                                <a:pt x="0" y="16656"/>
                              </a:cubicBezTo>
                              <a:cubicBezTo>
                                <a:pt x="0" y="16656"/>
                                <a:pt x="0" y="16656"/>
                                <a:pt x="0" y="16656"/>
                              </a:cubicBezTo>
                              <a:cubicBezTo>
                                <a:pt x="24352" y="2741"/>
                                <a:pt x="52183" y="-4217"/>
                                <a:pt x="80014" y="2741"/>
                              </a:cubicBezTo>
                              <a:cubicBezTo>
                                <a:pt x="111324" y="9698"/>
                                <a:pt x="86972" y="23614"/>
                                <a:pt x="69578" y="27093"/>
                              </a:cubicBezTo>
                              <a:cubicBezTo>
                                <a:pt x="48704" y="34050"/>
                                <a:pt x="20873" y="30571"/>
                                <a:pt x="0" y="16656"/>
                              </a:cubicBezTo>
                              <a:cubicBezTo>
                                <a:pt x="0" y="16656"/>
                                <a:pt x="0" y="16656"/>
                                <a:pt x="0" y="16656"/>
                              </a:cubicBezTo>
                              <a:close/>
                            </a:path>
                          </a:pathLst>
                        </a:custGeom>
                        <a:solidFill>
                          <a:srgbClr val="9E5116"/>
                        </a:solidFill>
                        <a:ln w="34755" cap="flat">
                          <a:noFill/>
                          <a:prstDash val="solid"/>
                          <a:miter/>
                        </a:ln>
                      </p:spPr>
                      <p:txBody>
                        <a:bodyPr rtlCol="0" anchor="ctr"/>
                        <a:lstStyle/>
                        <a:p>
                          <a:endParaRPr lang="en-US"/>
                        </a:p>
                      </p:txBody>
                    </p:sp>
                  </p:grpSp>
                  <p:grpSp>
                    <p:nvGrpSpPr>
                      <p:cNvPr id="1312" name="Graphic 30">
                        <a:extLst>
                          <a:ext uri="{FF2B5EF4-FFF2-40B4-BE49-F238E27FC236}">
                            <a16:creationId xmlns:a16="http://schemas.microsoft.com/office/drawing/2014/main" xmlns="" id="{F18ED828-D1C7-49A3-982C-F5B1BAE3D28D}"/>
                          </a:ext>
                        </a:extLst>
                      </p:cNvPr>
                      <p:cNvGrpSpPr/>
                      <p:nvPr/>
                    </p:nvGrpSpPr>
                    <p:grpSpPr>
                      <a:xfrm>
                        <a:off x="3325009" y="7581833"/>
                        <a:ext cx="146112" cy="37982"/>
                        <a:chOff x="3325009" y="7581833"/>
                        <a:chExt cx="146112" cy="37982"/>
                      </a:xfrm>
                    </p:grpSpPr>
                    <p:sp>
                      <p:nvSpPr>
                        <p:cNvPr id="1313" name="Freeform: Shape 1312">
                          <a:extLst>
                            <a:ext uri="{FF2B5EF4-FFF2-40B4-BE49-F238E27FC236}">
                              <a16:creationId xmlns:a16="http://schemas.microsoft.com/office/drawing/2014/main" xmlns="" id="{FD7239A1-2445-4814-95BA-38CDDD2FBE50}"/>
                            </a:ext>
                          </a:extLst>
                        </p:cNvPr>
                        <p:cNvSpPr/>
                        <p:nvPr/>
                      </p:nvSpPr>
                      <p:spPr>
                        <a:xfrm>
                          <a:off x="3331967" y="7583914"/>
                          <a:ext cx="139154" cy="35241"/>
                        </a:xfrm>
                        <a:custGeom>
                          <a:avLst/>
                          <a:gdLst>
                            <a:gd name="connsiteX0" fmla="*/ 76535 w 139154"/>
                            <a:gd name="connsiteY0" fmla="*/ 34789 h 35241"/>
                            <a:gd name="connsiteX1" fmla="*/ 139155 w 139154"/>
                            <a:gd name="connsiteY1" fmla="*/ 3479 h 35241"/>
                            <a:gd name="connsiteX2" fmla="*/ 69578 w 139154"/>
                            <a:gd name="connsiteY2" fmla="*/ 0 h 35241"/>
                            <a:gd name="connsiteX3" fmla="*/ 0 w 139154"/>
                            <a:gd name="connsiteY3" fmla="*/ 10437 h 35241"/>
                            <a:gd name="connsiteX4" fmla="*/ 76535 w 139154"/>
                            <a:gd name="connsiteY4" fmla="*/ 34789 h 35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154" h="35241">
                              <a:moveTo>
                                <a:pt x="76535" y="34789"/>
                              </a:moveTo>
                              <a:cubicBezTo>
                                <a:pt x="118282" y="31310"/>
                                <a:pt x="132197" y="13916"/>
                                <a:pt x="139155" y="3479"/>
                              </a:cubicBezTo>
                              <a:cubicBezTo>
                                <a:pt x="111324" y="0"/>
                                <a:pt x="90451" y="0"/>
                                <a:pt x="69578" y="0"/>
                              </a:cubicBezTo>
                              <a:cubicBezTo>
                                <a:pt x="41746" y="0"/>
                                <a:pt x="17394" y="6958"/>
                                <a:pt x="0" y="10437"/>
                              </a:cubicBezTo>
                              <a:cubicBezTo>
                                <a:pt x="6958" y="20873"/>
                                <a:pt x="31310" y="38268"/>
                                <a:pt x="76535" y="34789"/>
                              </a:cubicBezTo>
                              <a:close/>
                            </a:path>
                          </a:pathLst>
                        </a:custGeom>
                        <a:solidFill>
                          <a:srgbClr val="FFFFFF"/>
                        </a:solidFill>
                        <a:ln w="34755" cap="flat">
                          <a:noFill/>
                          <a:prstDash val="solid"/>
                          <a:miter/>
                        </a:ln>
                      </p:spPr>
                      <p:txBody>
                        <a:bodyPr rtlCol="0" anchor="ctr"/>
                        <a:lstStyle/>
                        <a:p>
                          <a:endParaRPr lang="en-US"/>
                        </a:p>
                      </p:txBody>
                    </p:sp>
                    <p:sp>
                      <p:nvSpPr>
                        <p:cNvPr id="1314" name="Freeform: Shape 1313">
                          <a:extLst>
                            <a:ext uri="{FF2B5EF4-FFF2-40B4-BE49-F238E27FC236}">
                              <a16:creationId xmlns:a16="http://schemas.microsoft.com/office/drawing/2014/main" xmlns="" id="{A62CEE63-C401-42F6-AD69-F79A351FF39E}"/>
                            </a:ext>
                          </a:extLst>
                        </p:cNvPr>
                        <p:cNvSpPr/>
                        <p:nvPr/>
                      </p:nvSpPr>
                      <p:spPr>
                        <a:xfrm>
                          <a:off x="3325009" y="7581833"/>
                          <a:ext cx="146112" cy="37982"/>
                        </a:xfrm>
                        <a:custGeom>
                          <a:avLst/>
                          <a:gdLst>
                            <a:gd name="connsiteX0" fmla="*/ 83493 w 146112"/>
                            <a:gd name="connsiteY0" fmla="*/ 36869 h 37982"/>
                            <a:gd name="connsiteX1" fmla="*/ 146113 w 146112"/>
                            <a:gd name="connsiteY1" fmla="*/ 5559 h 37982"/>
                            <a:gd name="connsiteX2" fmla="*/ 142634 w 146112"/>
                            <a:gd name="connsiteY2" fmla="*/ 2081 h 37982"/>
                            <a:gd name="connsiteX3" fmla="*/ 0 w 146112"/>
                            <a:gd name="connsiteY3" fmla="*/ 9038 h 37982"/>
                            <a:gd name="connsiteX4" fmla="*/ 0 w 146112"/>
                            <a:gd name="connsiteY4" fmla="*/ 9038 h 37982"/>
                            <a:gd name="connsiteX5" fmla="*/ 83493 w 146112"/>
                            <a:gd name="connsiteY5" fmla="*/ 36869 h 37982"/>
                            <a:gd name="connsiteX6" fmla="*/ 80014 w 146112"/>
                            <a:gd name="connsiteY6" fmla="*/ 33391 h 37982"/>
                            <a:gd name="connsiteX7" fmla="*/ 10436 w 146112"/>
                            <a:gd name="connsiteY7" fmla="*/ 12517 h 37982"/>
                            <a:gd name="connsiteX8" fmla="*/ 34789 w 146112"/>
                            <a:gd name="connsiteY8" fmla="*/ 5559 h 37982"/>
                            <a:gd name="connsiteX9" fmla="*/ 76535 w 146112"/>
                            <a:gd name="connsiteY9" fmla="*/ 2081 h 37982"/>
                            <a:gd name="connsiteX10" fmla="*/ 118282 w 146112"/>
                            <a:gd name="connsiteY10" fmla="*/ 2081 h 37982"/>
                            <a:gd name="connsiteX11" fmla="*/ 139155 w 146112"/>
                            <a:gd name="connsiteY11" fmla="*/ 5559 h 37982"/>
                            <a:gd name="connsiteX12" fmla="*/ 80014 w 146112"/>
                            <a:gd name="connsiteY12" fmla="*/ 29912 h 37982"/>
                            <a:gd name="connsiteX13" fmla="*/ 83493 w 146112"/>
                            <a:gd name="connsiteY13" fmla="*/ 36869 h 37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112" h="37982">
                              <a:moveTo>
                                <a:pt x="83493" y="36869"/>
                              </a:moveTo>
                              <a:cubicBezTo>
                                <a:pt x="107845" y="33391"/>
                                <a:pt x="132197" y="26433"/>
                                <a:pt x="146113" y="5559"/>
                              </a:cubicBezTo>
                              <a:cubicBezTo>
                                <a:pt x="146113" y="2081"/>
                                <a:pt x="142634" y="2081"/>
                                <a:pt x="142634" y="2081"/>
                              </a:cubicBezTo>
                              <a:cubicBezTo>
                                <a:pt x="93930" y="-1398"/>
                                <a:pt x="48704" y="-1398"/>
                                <a:pt x="0" y="9038"/>
                              </a:cubicBezTo>
                              <a:cubicBezTo>
                                <a:pt x="0" y="9038"/>
                                <a:pt x="0" y="9038"/>
                                <a:pt x="0" y="9038"/>
                              </a:cubicBezTo>
                              <a:cubicBezTo>
                                <a:pt x="24352" y="36869"/>
                                <a:pt x="52183" y="40348"/>
                                <a:pt x="83493" y="36869"/>
                              </a:cubicBezTo>
                              <a:cubicBezTo>
                                <a:pt x="86972" y="36869"/>
                                <a:pt x="83493" y="33391"/>
                                <a:pt x="80014" y="33391"/>
                              </a:cubicBezTo>
                              <a:cubicBezTo>
                                <a:pt x="52183" y="36869"/>
                                <a:pt x="27831" y="33391"/>
                                <a:pt x="10436" y="12517"/>
                              </a:cubicBezTo>
                              <a:cubicBezTo>
                                <a:pt x="10436" y="12517"/>
                                <a:pt x="34789" y="5559"/>
                                <a:pt x="34789" y="5559"/>
                              </a:cubicBezTo>
                              <a:cubicBezTo>
                                <a:pt x="48704" y="2081"/>
                                <a:pt x="62620" y="2081"/>
                                <a:pt x="76535" y="2081"/>
                              </a:cubicBezTo>
                              <a:cubicBezTo>
                                <a:pt x="90451" y="2081"/>
                                <a:pt x="104366" y="2081"/>
                                <a:pt x="118282" y="2081"/>
                              </a:cubicBezTo>
                              <a:cubicBezTo>
                                <a:pt x="121761" y="2081"/>
                                <a:pt x="142634" y="-1398"/>
                                <a:pt x="139155" y="5559"/>
                              </a:cubicBezTo>
                              <a:cubicBezTo>
                                <a:pt x="125239" y="22954"/>
                                <a:pt x="100887" y="29912"/>
                                <a:pt x="80014" y="29912"/>
                              </a:cubicBezTo>
                              <a:cubicBezTo>
                                <a:pt x="76535" y="33391"/>
                                <a:pt x="83493" y="36869"/>
                                <a:pt x="83493" y="36869"/>
                              </a:cubicBezTo>
                              <a:close/>
                            </a:path>
                          </a:pathLst>
                        </a:custGeom>
                        <a:solidFill>
                          <a:srgbClr val="9E5116"/>
                        </a:solidFill>
                        <a:ln w="34755" cap="flat">
                          <a:noFill/>
                          <a:prstDash val="solid"/>
                          <a:miter/>
                        </a:ln>
                      </p:spPr>
                      <p:txBody>
                        <a:bodyPr rtlCol="0" anchor="ctr"/>
                        <a:lstStyle/>
                        <a:p>
                          <a:endParaRPr lang="en-US"/>
                        </a:p>
                      </p:txBody>
                    </p:sp>
                  </p:grpSp>
                  <p:sp>
                    <p:nvSpPr>
                      <p:cNvPr id="1315" name="Freeform: Shape 1314">
                        <a:extLst>
                          <a:ext uri="{FF2B5EF4-FFF2-40B4-BE49-F238E27FC236}">
                            <a16:creationId xmlns:a16="http://schemas.microsoft.com/office/drawing/2014/main" xmlns="" id="{961D7556-9E30-4585-926B-0C9FC5FD56D4}"/>
                          </a:ext>
                        </a:extLst>
                      </p:cNvPr>
                      <p:cNvSpPr/>
                      <p:nvPr/>
                    </p:nvSpPr>
                    <p:spPr>
                      <a:xfrm>
                        <a:off x="3331967" y="7583914"/>
                        <a:ext cx="139154" cy="36179"/>
                      </a:xfrm>
                      <a:custGeom>
                        <a:avLst/>
                        <a:gdLst>
                          <a:gd name="connsiteX0" fmla="*/ 69578 w 139154"/>
                          <a:gd name="connsiteY0" fmla="*/ 0 h 36179"/>
                          <a:gd name="connsiteX1" fmla="*/ 0 w 139154"/>
                          <a:gd name="connsiteY1" fmla="*/ 10437 h 36179"/>
                          <a:gd name="connsiteX2" fmla="*/ 76535 w 139154"/>
                          <a:gd name="connsiteY2" fmla="*/ 34789 h 36179"/>
                          <a:gd name="connsiteX3" fmla="*/ 139155 w 139154"/>
                          <a:gd name="connsiteY3" fmla="*/ 3479 h 36179"/>
                          <a:gd name="connsiteX4" fmla="*/ 69578 w 139154"/>
                          <a:gd name="connsiteY4" fmla="*/ 0 h 36179"/>
                          <a:gd name="connsiteX5" fmla="*/ 73056 w 139154"/>
                          <a:gd name="connsiteY5" fmla="*/ 27831 h 36179"/>
                          <a:gd name="connsiteX6" fmla="*/ 17394 w 139154"/>
                          <a:gd name="connsiteY6" fmla="*/ 13916 h 36179"/>
                          <a:gd name="connsiteX7" fmla="*/ 121761 w 139154"/>
                          <a:gd name="connsiteY7" fmla="*/ 6958 h 36179"/>
                          <a:gd name="connsiteX8" fmla="*/ 73056 w 139154"/>
                          <a:gd name="connsiteY8" fmla="*/ 27831 h 3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154" h="36179">
                            <a:moveTo>
                              <a:pt x="69578" y="0"/>
                            </a:moveTo>
                            <a:cubicBezTo>
                              <a:pt x="41746" y="0"/>
                              <a:pt x="17394" y="6958"/>
                              <a:pt x="0" y="10437"/>
                            </a:cubicBezTo>
                            <a:cubicBezTo>
                              <a:pt x="10437" y="20873"/>
                              <a:pt x="31310" y="41747"/>
                              <a:pt x="76535" y="34789"/>
                            </a:cubicBezTo>
                            <a:cubicBezTo>
                              <a:pt x="118282" y="31310"/>
                              <a:pt x="132197" y="13916"/>
                              <a:pt x="139155" y="3479"/>
                            </a:cubicBezTo>
                            <a:cubicBezTo>
                              <a:pt x="111324" y="0"/>
                              <a:pt x="90451" y="0"/>
                              <a:pt x="69578" y="0"/>
                            </a:cubicBezTo>
                            <a:close/>
                            <a:moveTo>
                              <a:pt x="73056" y="27831"/>
                            </a:moveTo>
                            <a:cubicBezTo>
                              <a:pt x="31310" y="31310"/>
                              <a:pt x="17394" y="13916"/>
                              <a:pt x="17394" y="13916"/>
                            </a:cubicBezTo>
                            <a:cubicBezTo>
                              <a:pt x="17394" y="6958"/>
                              <a:pt x="118282" y="3479"/>
                              <a:pt x="121761" y="6958"/>
                            </a:cubicBezTo>
                            <a:cubicBezTo>
                              <a:pt x="125239" y="10437"/>
                              <a:pt x="114803" y="24352"/>
                              <a:pt x="73056" y="27831"/>
                            </a:cubicBezTo>
                            <a:close/>
                          </a:path>
                        </a:pathLst>
                      </a:custGeom>
                      <a:solidFill>
                        <a:srgbClr val="E2E2E2"/>
                      </a:solidFill>
                      <a:ln w="34755" cap="flat">
                        <a:noFill/>
                        <a:prstDash val="solid"/>
                        <a:miter/>
                      </a:ln>
                    </p:spPr>
                    <p:txBody>
                      <a:bodyPr rtlCol="0" anchor="ctr"/>
                      <a:lstStyle/>
                      <a:p>
                        <a:endParaRPr lang="en-US"/>
                      </a:p>
                    </p:txBody>
                  </p:sp>
                  <p:sp>
                    <p:nvSpPr>
                      <p:cNvPr id="1316" name="Freeform: Shape 1315">
                        <a:extLst>
                          <a:ext uri="{FF2B5EF4-FFF2-40B4-BE49-F238E27FC236}">
                            <a16:creationId xmlns:a16="http://schemas.microsoft.com/office/drawing/2014/main" xmlns="" id="{E39FB83A-FEF2-4310-BC37-CEDC2C7AF035}"/>
                          </a:ext>
                        </a:extLst>
                      </p:cNvPr>
                      <p:cNvSpPr/>
                      <p:nvPr/>
                    </p:nvSpPr>
                    <p:spPr>
                      <a:xfrm>
                        <a:off x="3359798" y="7657609"/>
                        <a:ext cx="100887" cy="31908"/>
                      </a:xfrm>
                      <a:custGeom>
                        <a:avLst/>
                        <a:gdLst>
                          <a:gd name="connsiteX0" fmla="*/ 0 w 100887"/>
                          <a:gd name="connsiteY0" fmla="*/ 16755 h 31908"/>
                          <a:gd name="connsiteX1" fmla="*/ 100887 w 100887"/>
                          <a:gd name="connsiteY1" fmla="*/ 9797 h 31908"/>
                          <a:gd name="connsiteX2" fmla="*/ 0 w 100887"/>
                          <a:gd name="connsiteY2" fmla="*/ 16755 h 31908"/>
                          <a:gd name="connsiteX3" fmla="*/ 55662 w 100887"/>
                          <a:gd name="connsiteY3" fmla="*/ 27192 h 31908"/>
                          <a:gd name="connsiteX4" fmla="*/ 13915 w 100887"/>
                          <a:gd name="connsiteY4" fmla="*/ 13276 h 31908"/>
                          <a:gd name="connsiteX5" fmla="*/ 66098 w 100887"/>
                          <a:gd name="connsiteY5" fmla="*/ 2839 h 31908"/>
                          <a:gd name="connsiteX6" fmla="*/ 55662 w 100887"/>
                          <a:gd name="connsiteY6" fmla="*/ 27192 h 3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887" h="31908">
                            <a:moveTo>
                              <a:pt x="0" y="16755"/>
                            </a:moveTo>
                            <a:cubicBezTo>
                              <a:pt x="31310" y="41107"/>
                              <a:pt x="80014" y="34149"/>
                              <a:pt x="100887" y="9797"/>
                            </a:cubicBezTo>
                            <a:cubicBezTo>
                              <a:pt x="55662" y="-11076"/>
                              <a:pt x="17394" y="6318"/>
                              <a:pt x="0" y="16755"/>
                            </a:cubicBezTo>
                            <a:close/>
                            <a:moveTo>
                              <a:pt x="55662" y="27192"/>
                            </a:moveTo>
                            <a:cubicBezTo>
                              <a:pt x="27831" y="30670"/>
                              <a:pt x="6958" y="20234"/>
                              <a:pt x="13915" y="13276"/>
                            </a:cubicBezTo>
                            <a:cubicBezTo>
                              <a:pt x="24352" y="6318"/>
                              <a:pt x="41746" y="-639"/>
                              <a:pt x="66098" y="2839"/>
                            </a:cubicBezTo>
                            <a:cubicBezTo>
                              <a:pt x="86972" y="6318"/>
                              <a:pt x="80014" y="27192"/>
                              <a:pt x="55662" y="27192"/>
                            </a:cubicBezTo>
                            <a:close/>
                          </a:path>
                        </a:pathLst>
                      </a:custGeom>
                      <a:solidFill>
                        <a:srgbClr val="E83C00"/>
                      </a:solidFill>
                      <a:ln w="34755" cap="flat">
                        <a:noFill/>
                        <a:prstDash val="solid"/>
                        <a:miter/>
                      </a:ln>
                    </p:spPr>
                    <p:txBody>
                      <a:bodyPr rtlCol="0" anchor="ctr"/>
                      <a:lstStyle/>
                      <a:p>
                        <a:endParaRPr lang="en-US"/>
                      </a:p>
                    </p:txBody>
                  </p:sp>
                </p:grpSp>
                <p:sp>
                  <p:nvSpPr>
                    <p:cNvPr id="1317" name="Freeform: Shape 1316">
                      <a:extLst>
                        <a:ext uri="{FF2B5EF4-FFF2-40B4-BE49-F238E27FC236}">
                          <a16:creationId xmlns:a16="http://schemas.microsoft.com/office/drawing/2014/main" xmlns="" id="{5CE11D6E-416E-42AA-A254-C419608FF74B}"/>
                        </a:ext>
                      </a:extLst>
                    </p:cNvPr>
                    <p:cNvSpPr/>
                    <p:nvPr/>
                  </p:nvSpPr>
                  <p:spPr>
                    <a:xfrm>
                      <a:off x="3514801" y="7552604"/>
                      <a:ext cx="32855" cy="24352"/>
                    </a:xfrm>
                    <a:custGeom>
                      <a:avLst/>
                      <a:gdLst>
                        <a:gd name="connsiteX0" fmla="*/ 1546 w 32855"/>
                        <a:gd name="connsiteY0" fmla="*/ 0 h 24352"/>
                        <a:gd name="connsiteX1" fmla="*/ 11983 w 32855"/>
                        <a:gd name="connsiteY1" fmla="*/ 17394 h 24352"/>
                        <a:gd name="connsiteX2" fmla="*/ 18941 w 32855"/>
                        <a:gd name="connsiteY2" fmla="*/ 20873 h 24352"/>
                        <a:gd name="connsiteX3" fmla="*/ 25898 w 32855"/>
                        <a:gd name="connsiteY3" fmla="*/ 24352 h 24352"/>
                        <a:gd name="connsiteX4" fmla="*/ 29377 w 32855"/>
                        <a:gd name="connsiteY4" fmla="*/ 24352 h 24352"/>
                        <a:gd name="connsiteX5" fmla="*/ 32856 w 32855"/>
                        <a:gd name="connsiteY5" fmla="*/ 24352 h 24352"/>
                        <a:gd name="connsiteX6" fmla="*/ 29377 w 32855"/>
                        <a:gd name="connsiteY6" fmla="*/ 24352 h 24352"/>
                        <a:gd name="connsiteX7" fmla="*/ 22419 w 32855"/>
                        <a:gd name="connsiteY7" fmla="*/ 24352 h 24352"/>
                        <a:gd name="connsiteX8" fmla="*/ 15462 w 32855"/>
                        <a:gd name="connsiteY8" fmla="*/ 24352 h 24352"/>
                        <a:gd name="connsiteX9" fmla="*/ 8504 w 32855"/>
                        <a:gd name="connsiteY9" fmla="*/ 20873 h 24352"/>
                        <a:gd name="connsiteX10" fmla="*/ 1546 w 32855"/>
                        <a:gd name="connsiteY10" fmla="*/ 6958 h 24352"/>
                        <a:gd name="connsiteX11" fmla="*/ 1546 w 32855"/>
                        <a:gd name="connsiteY11" fmla="*/ 0 h 24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855" h="24352">
                          <a:moveTo>
                            <a:pt x="1546" y="0"/>
                          </a:moveTo>
                          <a:cubicBezTo>
                            <a:pt x="1546" y="0"/>
                            <a:pt x="5025" y="10437"/>
                            <a:pt x="11983" y="17394"/>
                          </a:cubicBezTo>
                          <a:cubicBezTo>
                            <a:pt x="15462" y="20873"/>
                            <a:pt x="15462" y="20873"/>
                            <a:pt x="18941" y="20873"/>
                          </a:cubicBezTo>
                          <a:cubicBezTo>
                            <a:pt x="22419" y="20873"/>
                            <a:pt x="22419" y="24352"/>
                            <a:pt x="25898" y="24352"/>
                          </a:cubicBezTo>
                          <a:cubicBezTo>
                            <a:pt x="29377" y="24352"/>
                            <a:pt x="29377" y="24352"/>
                            <a:pt x="29377" y="24352"/>
                          </a:cubicBezTo>
                          <a:cubicBezTo>
                            <a:pt x="29377" y="24352"/>
                            <a:pt x="32856" y="24352"/>
                            <a:pt x="32856" y="24352"/>
                          </a:cubicBezTo>
                          <a:cubicBezTo>
                            <a:pt x="32856" y="24352"/>
                            <a:pt x="32856" y="24352"/>
                            <a:pt x="29377" y="24352"/>
                          </a:cubicBezTo>
                          <a:cubicBezTo>
                            <a:pt x="29377" y="24352"/>
                            <a:pt x="25898" y="24352"/>
                            <a:pt x="22419" y="24352"/>
                          </a:cubicBezTo>
                          <a:cubicBezTo>
                            <a:pt x="18941" y="24352"/>
                            <a:pt x="18941" y="24352"/>
                            <a:pt x="15462" y="24352"/>
                          </a:cubicBezTo>
                          <a:cubicBezTo>
                            <a:pt x="11983" y="24352"/>
                            <a:pt x="8504" y="20873"/>
                            <a:pt x="8504" y="20873"/>
                          </a:cubicBezTo>
                          <a:cubicBezTo>
                            <a:pt x="5025" y="17394"/>
                            <a:pt x="1546" y="10437"/>
                            <a:pt x="1546" y="6958"/>
                          </a:cubicBezTo>
                          <a:cubicBezTo>
                            <a:pt x="-1933" y="3479"/>
                            <a:pt x="1546" y="0"/>
                            <a:pt x="1546" y="0"/>
                          </a:cubicBezTo>
                          <a:close/>
                        </a:path>
                      </a:pathLst>
                    </a:custGeom>
                    <a:solidFill>
                      <a:srgbClr val="9E5116"/>
                    </a:solidFill>
                    <a:ln w="34755" cap="flat">
                      <a:noFill/>
                      <a:prstDash val="solid"/>
                      <a:miter/>
                    </a:ln>
                  </p:spPr>
                  <p:txBody>
                    <a:bodyPr rtlCol="0" anchor="ctr"/>
                    <a:lstStyle/>
                    <a:p>
                      <a:endParaRPr lang="en-US"/>
                    </a:p>
                  </p:txBody>
                </p:sp>
                <p:sp>
                  <p:nvSpPr>
                    <p:cNvPr id="1318" name="Freeform: Shape 1317">
                      <a:extLst>
                        <a:ext uri="{FF2B5EF4-FFF2-40B4-BE49-F238E27FC236}">
                          <a16:creationId xmlns:a16="http://schemas.microsoft.com/office/drawing/2014/main" xmlns="" id="{9A3135A2-C78E-425E-9013-8EA9AB30E1D9}"/>
                        </a:ext>
                      </a:extLst>
                    </p:cNvPr>
                    <p:cNvSpPr/>
                    <p:nvPr/>
                  </p:nvSpPr>
                  <p:spPr>
                    <a:xfrm>
                      <a:off x="3251953" y="7573477"/>
                      <a:ext cx="31309" cy="24352"/>
                    </a:xfrm>
                    <a:custGeom>
                      <a:avLst/>
                      <a:gdLst>
                        <a:gd name="connsiteX0" fmla="*/ 27831 w 31309"/>
                        <a:gd name="connsiteY0" fmla="*/ 0 h 24352"/>
                        <a:gd name="connsiteX1" fmla="*/ 27831 w 31309"/>
                        <a:gd name="connsiteY1" fmla="*/ 6958 h 24352"/>
                        <a:gd name="connsiteX2" fmla="*/ 27831 w 31309"/>
                        <a:gd name="connsiteY2" fmla="*/ 10437 h 24352"/>
                        <a:gd name="connsiteX3" fmla="*/ 27831 w 31309"/>
                        <a:gd name="connsiteY3" fmla="*/ 13915 h 24352"/>
                        <a:gd name="connsiteX4" fmla="*/ 24352 w 31309"/>
                        <a:gd name="connsiteY4" fmla="*/ 17394 h 24352"/>
                        <a:gd name="connsiteX5" fmla="*/ 20873 w 31309"/>
                        <a:gd name="connsiteY5" fmla="*/ 20873 h 24352"/>
                        <a:gd name="connsiteX6" fmla="*/ 17394 w 31309"/>
                        <a:gd name="connsiteY6" fmla="*/ 24352 h 24352"/>
                        <a:gd name="connsiteX7" fmla="*/ 13916 w 31309"/>
                        <a:gd name="connsiteY7" fmla="*/ 24352 h 24352"/>
                        <a:gd name="connsiteX8" fmla="*/ 10437 w 31309"/>
                        <a:gd name="connsiteY8" fmla="*/ 24352 h 24352"/>
                        <a:gd name="connsiteX9" fmla="*/ 6958 w 31309"/>
                        <a:gd name="connsiteY9" fmla="*/ 24352 h 24352"/>
                        <a:gd name="connsiteX10" fmla="*/ 0 w 31309"/>
                        <a:gd name="connsiteY10" fmla="*/ 24352 h 24352"/>
                        <a:gd name="connsiteX11" fmla="*/ 6958 w 31309"/>
                        <a:gd name="connsiteY11" fmla="*/ 20873 h 24352"/>
                        <a:gd name="connsiteX12" fmla="*/ 10437 w 31309"/>
                        <a:gd name="connsiteY12" fmla="*/ 20873 h 24352"/>
                        <a:gd name="connsiteX13" fmla="*/ 13916 w 31309"/>
                        <a:gd name="connsiteY13" fmla="*/ 20873 h 24352"/>
                        <a:gd name="connsiteX14" fmla="*/ 17394 w 31309"/>
                        <a:gd name="connsiteY14" fmla="*/ 20873 h 24352"/>
                        <a:gd name="connsiteX15" fmla="*/ 20873 w 31309"/>
                        <a:gd name="connsiteY15" fmla="*/ 20873 h 24352"/>
                        <a:gd name="connsiteX16" fmla="*/ 24352 w 31309"/>
                        <a:gd name="connsiteY16" fmla="*/ 17394 h 24352"/>
                        <a:gd name="connsiteX17" fmla="*/ 27831 w 31309"/>
                        <a:gd name="connsiteY17" fmla="*/ 13915 h 24352"/>
                        <a:gd name="connsiteX18" fmla="*/ 31310 w 31309"/>
                        <a:gd name="connsiteY18" fmla="*/ 10437 h 24352"/>
                        <a:gd name="connsiteX19" fmla="*/ 31310 w 31309"/>
                        <a:gd name="connsiteY19" fmla="*/ 6958 h 24352"/>
                        <a:gd name="connsiteX20" fmla="*/ 27831 w 31309"/>
                        <a:gd name="connsiteY20" fmla="*/ 0 h 24352"/>
                        <a:gd name="connsiteX21" fmla="*/ 27831 w 31309"/>
                        <a:gd name="connsiteY21" fmla="*/ 0 h 24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309" h="24352">
                          <a:moveTo>
                            <a:pt x="27831" y="0"/>
                          </a:moveTo>
                          <a:cubicBezTo>
                            <a:pt x="27831" y="0"/>
                            <a:pt x="27831" y="3479"/>
                            <a:pt x="27831" y="6958"/>
                          </a:cubicBezTo>
                          <a:cubicBezTo>
                            <a:pt x="27831" y="6958"/>
                            <a:pt x="27831" y="10437"/>
                            <a:pt x="27831" y="10437"/>
                          </a:cubicBezTo>
                          <a:cubicBezTo>
                            <a:pt x="27831" y="10437"/>
                            <a:pt x="27831" y="13915"/>
                            <a:pt x="27831" y="13915"/>
                          </a:cubicBezTo>
                          <a:cubicBezTo>
                            <a:pt x="27831" y="13915"/>
                            <a:pt x="27831" y="17394"/>
                            <a:pt x="24352" y="17394"/>
                          </a:cubicBezTo>
                          <a:cubicBezTo>
                            <a:pt x="24352" y="17394"/>
                            <a:pt x="20873" y="17394"/>
                            <a:pt x="20873" y="20873"/>
                          </a:cubicBezTo>
                          <a:cubicBezTo>
                            <a:pt x="20873" y="20873"/>
                            <a:pt x="17394" y="20873"/>
                            <a:pt x="17394" y="24352"/>
                          </a:cubicBezTo>
                          <a:cubicBezTo>
                            <a:pt x="17394" y="24352"/>
                            <a:pt x="13916" y="24352"/>
                            <a:pt x="13916" y="24352"/>
                          </a:cubicBezTo>
                          <a:cubicBezTo>
                            <a:pt x="13916" y="24352"/>
                            <a:pt x="10437" y="24352"/>
                            <a:pt x="10437" y="24352"/>
                          </a:cubicBezTo>
                          <a:cubicBezTo>
                            <a:pt x="10437" y="24352"/>
                            <a:pt x="6958" y="24352"/>
                            <a:pt x="6958" y="24352"/>
                          </a:cubicBezTo>
                          <a:cubicBezTo>
                            <a:pt x="3479" y="24352"/>
                            <a:pt x="0" y="24352"/>
                            <a:pt x="0" y="24352"/>
                          </a:cubicBezTo>
                          <a:cubicBezTo>
                            <a:pt x="0" y="24352"/>
                            <a:pt x="3479" y="24352"/>
                            <a:pt x="6958" y="20873"/>
                          </a:cubicBezTo>
                          <a:cubicBezTo>
                            <a:pt x="6958" y="20873"/>
                            <a:pt x="10437" y="20873"/>
                            <a:pt x="10437" y="20873"/>
                          </a:cubicBezTo>
                          <a:cubicBezTo>
                            <a:pt x="10437" y="20873"/>
                            <a:pt x="13916" y="20873"/>
                            <a:pt x="13916" y="20873"/>
                          </a:cubicBezTo>
                          <a:cubicBezTo>
                            <a:pt x="13916" y="20873"/>
                            <a:pt x="17394" y="20873"/>
                            <a:pt x="17394" y="20873"/>
                          </a:cubicBezTo>
                          <a:cubicBezTo>
                            <a:pt x="17394" y="20873"/>
                            <a:pt x="20873" y="20873"/>
                            <a:pt x="20873" y="20873"/>
                          </a:cubicBezTo>
                          <a:cubicBezTo>
                            <a:pt x="20873" y="20873"/>
                            <a:pt x="24352" y="20873"/>
                            <a:pt x="24352" y="17394"/>
                          </a:cubicBezTo>
                          <a:cubicBezTo>
                            <a:pt x="24352" y="17394"/>
                            <a:pt x="24352" y="17394"/>
                            <a:pt x="27831" y="13915"/>
                          </a:cubicBezTo>
                          <a:cubicBezTo>
                            <a:pt x="27831" y="13915"/>
                            <a:pt x="27831" y="13915"/>
                            <a:pt x="31310" y="10437"/>
                          </a:cubicBezTo>
                          <a:cubicBezTo>
                            <a:pt x="31310" y="10437"/>
                            <a:pt x="31310" y="10437"/>
                            <a:pt x="31310" y="6958"/>
                          </a:cubicBezTo>
                          <a:cubicBezTo>
                            <a:pt x="27831" y="3479"/>
                            <a:pt x="27831" y="0"/>
                            <a:pt x="27831" y="0"/>
                          </a:cubicBezTo>
                          <a:cubicBezTo>
                            <a:pt x="27831" y="0"/>
                            <a:pt x="27831" y="0"/>
                            <a:pt x="27831" y="0"/>
                          </a:cubicBezTo>
                          <a:close/>
                        </a:path>
                      </a:pathLst>
                    </a:custGeom>
                    <a:solidFill>
                      <a:srgbClr val="9E5116"/>
                    </a:solidFill>
                    <a:ln w="34755" cap="flat">
                      <a:noFill/>
                      <a:prstDash val="solid"/>
                      <a:miter/>
                    </a:ln>
                  </p:spPr>
                  <p:txBody>
                    <a:bodyPr rtlCol="0" anchor="ctr"/>
                    <a:lstStyle/>
                    <a:p>
                      <a:endParaRPr lang="en-US"/>
                    </a:p>
                  </p:txBody>
                </p:sp>
              </p:grpSp>
              <p:grpSp>
                <p:nvGrpSpPr>
                  <p:cNvPr id="1319" name="Graphic 30">
                    <a:extLst>
                      <a:ext uri="{FF2B5EF4-FFF2-40B4-BE49-F238E27FC236}">
                        <a16:creationId xmlns:a16="http://schemas.microsoft.com/office/drawing/2014/main" xmlns="" id="{0F995343-4235-4345-AF88-C36A5D05437D}"/>
                      </a:ext>
                    </a:extLst>
                  </p:cNvPr>
                  <p:cNvGrpSpPr/>
                  <p:nvPr/>
                </p:nvGrpSpPr>
                <p:grpSpPr>
                  <a:xfrm>
                    <a:off x="3459737" y="7187322"/>
                    <a:ext cx="133145" cy="46771"/>
                    <a:chOff x="3459737" y="7187322"/>
                    <a:chExt cx="133145" cy="46771"/>
                  </a:xfrm>
                </p:grpSpPr>
                <p:sp>
                  <p:nvSpPr>
                    <p:cNvPr id="1320" name="Freeform: Shape 1319">
                      <a:extLst>
                        <a:ext uri="{FF2B5EF4-FFF2-40B4-BE49-F238E27FC236}">
                          <a16:creationId xmlns:a16="http://schemas.microsoft.com/office/drawing/2014/main" xmlns="" id="{654A82D7-005C-421F-A557-354890F99131}"/>
                        </a:ext>
                      </a:extLst>
                    </p:cNvPr>
                    <p:cNvSpPr/>
                    <p:nvPr/>
                  </p:nvSpPr>
                  <p:spPr>
                    <a:xfrm>
                      <a:off x="3460685" y="7187322"/>
                      <a:ext cx="121760" cy="41746"/>
                    </a:xfrm>
                    <a:custGeom>
                      <a:avLst/>
                      <a:gdLst>
                        <a:gd name="connsiteX0" fmla="*/ 0 w 121760"/>
                        <a:gd name="connsiteY0" fmla="*/ 41747 h 41746"/>
                        <a:gd name="connsiteX1" fmla="*/ 3479 w 121760"/>
                        <a:gd name="connsiteY1" fmla="*/ 34789 h 41746"/>
                        <a:gd name="connsiteX2" fmla="*/ 13916 w 121760"/>
                        <a:gd name="connsiteY2" fmla="*/ 20873 h 41746"/>
                        <a:gd name="connsiteX3" fmla="*/ 34789 w 121760"/>
                        <a:gd name="connsiteY3" fmla="*/ 6958 h 41746"/>
                        <a:gd name="connsiteX4" fmla="*/ 48704 w 121760"/>
                        <a:gd name="connsiteY4" fmla="*/ 3479 h 41746"/>
                        <a:gd name="connsiteX5" fmla="*/ 62620 w 121760"/>
                        <a:gd name="connsiteY5" fmla="*/ 0 h 41746"/>
                        <a:gd name="connsiteX6" fmla="*/ 66099 w 121760"/>
                        <a:gd name="connsiteY6" fmla="*/ 0 h 41746"/>
                        <a:gd name="connsiteX7" fmla="*/ 66099 w 121760"/>
                        <a:gd name="connsiteY7" fmla="*/ 0 h 41746"/>
                        <a:gd name="connsiteX8" fmla="*/ 66099 w 121760"/>
                        <a:gd name="connsiteY8" fmla="*/ 0 h 41746"/>
                        <a:gd name="connsiteX9" fmla="*/ 69578 w 121760"/>
                        <a:gd name="connsiteY9" fmla="*/ 0 h 41746"/>
                        <a:gd name="connsiteX10" fmla="*/ 76535 w 121760"/>
                        <a:gd name="connsiteY10" fmla="*/ 0 h 41746"/>
                        <a:gd name="connsiteX11" fmla="*/ 83493 w 121760"/>
                        <a:gd name="connsiteY11" fmla="*/ 3479 h 41746"/>
                        <a:gd name="connsiteX12" fmla="*/ 90451 w 121760"/>
                        <a:gd name="connsiteY12" fmla="*/ 6958 h 41746"/>
                        <a:gd name="connsiteX13" fmla="*/ 100887 w 121760"/>
                        <a:gd name="connsiteY13" fmla="*/ 13916 h 41746"/>
                        <a:gd name="connsiteX14" fmla="*/ 107845 w 121760"/>
                        <a:gd name="connsiteY14" fmla="*/ 20873 h 41746"/>
                        <a:gd name="connsiteX15" fmla="*/ 118282 w 121760"/>
                        <a:gd name="connsiteY15" fmla="*/ 34789 h 41746"/>
                        <a:gd name="connsiteX16" fmla="*/ 121761 w 121760"/>
                        <a:gd name="connsiteY16" fmla="*/ 41747 h 41746"/>
                        <a:gd name="connsiteX17" fmla="*/ 118282 w 121760"/>
                        <a:gd name="connsiteY17" fmla="*/ 38268 h 41746"/>
                        <a:gd name="connsiteX18" fmla="*/ 104366 w 121760"/>
                        <a:gd name="connsiteY18" fmla="*/ 27831 h 41746"/>
                        <a:gd name="connsiteX19" fmla="*/ 93930 w 121760"/>
                        <a:gd name="connsiteY19" fmla="*/ 20873 h 41746"/>
                        <a:gd name="connsiteX20" fmla="*/ 83493 w 121760"/>
                        <a:gd name="connsiteY20" fmla="*/ 17394 h 41746"/>
                        <a:gd name="connsiteX21" fmla="*/ 73057 w 121760"/>
                        <a:gd name="connsiteY21" fmla="*/ 13916 h 41746"/>
                        <a:gd name="connsiteX22" fmla="*/ 59141 w 121760"/>
                        <a:gd name="connsiteY22" fmla="*/ 13916 h 41746"/>
                        <a:gd name="connsiteX23" fmla="*/ 45225 w 121760"/>
                        <a:gd name="connsiteY23" fmla="*/ 13916 h 41746"/>
                        <a:gd name="connsiteX24" fmla="*/ 34789 w 121760"/>
                        <a:gd name="connsiteY24" fmla="*/ 17394 h 41746"/>
                        <a:gd name="connsiteX25" fmla="*/ 13916 w 121760"/>
                        <a:gd name="connsiteY25" fmla="*/ 27831 h 41746"/>
                        <a:gd name="connsiteX26" fmla="*/ 0 w 121760"/>
                        <a:gd name="connsiteY26" fmla="*/ 41747 h 4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21760" h="41746">
                          <a:moveTo>
                            <a:pt x="0" y="41747"/>
                          </a:moveTo>
                          <a:cubicBezTo>
                            <a:pt x="0" y="41747"/>
                            <a:pt x="0" y="38268"/>
                            <a:pt x="3479" y="34789"/>
                          </a:cubicBezTo>
                          <a:cubicBezTo>
                            <a:pt x="6958" y="31310"/>
                            <a:pt x="6958" y="27831"/>
                            <a:pt x="13916" y="20873"/>
                          </a:cubicBezTo>
                          <a:cubicBezTo>
                            <a:pt x="17394" y="13916"/>
                            <a:pt x="24352" y="10437"/>
                            <a:pt x="34789" y="6958"/>
                          </a:cubicBezTo>
                          <a:cubicBezTo>
                            <a:pt x="38268" y="3479"/>
                            <a:pt x="45225" y="3479"/>
                            <a:pt x="48704" y="3479"/>
                          </a:cubicBezTo>
                          <a:cubicBezTo>
                            <a:pt x="52183" y="3479"/>
                            <a:pt x="59141" y="0"/>
                            <a:pt x="62620" y="0"/>
                          </a:cubicBezTo>
                          <a:lnTo>
                            <a:pt x="66099" y="0"/>
                          </a:lnTo>
                          <a:lnTo>
                            <a:pt x="66099" y="0"/>
                          </a:lnTo>
                          <a:lnTo>
                            <a:pt x="66099" y="0"/>
                          </a:lnTo>
                          <a:lnTo>
                            <a:pt x="69578" y="0"/>
                          </a:lnTo>
                          <a:cubicBezTo>
                            <a:pt x="73057" y="0"/>
                            <a:pt x="73057" y="0"/>
                            <a:pt x="76535" y="0"/>
                          </a:cubicBezTo>
                          <a:cubicBezTo>
                            <a:pt x="80014" y="0"/>
                            <a:pt x="80014" y="0"/>
                            <a:pt x="83493" y="3479"/>
                          </a:cubicBezTo>
                          <a:cubicBezTo>
                            <a:pt x="86972" y="3479"/>
                            <a:pt x="86972" y="3479"/>
                            <a:pt x="90451" y="6958"/>
                          </a:cubicBezTo>
                          <a:cubicBezTo>
                            <a:pt x="93930" y="10437"/>
                            <a:pt x="97409" y="10437"/>
                            <a:pt x="100887" y="13916"/>
                          </a:cubicBezTo>
                          <a:cubicBezTo>
                            <a:pt x="104366" y="17394"/>
                            <a:pt x="107845" y="20873"/>
                            <a:pt x="107845" y="20873"/>
                          </a:cubicBezTo>
                          <a:cubicBezTo>
                            <a:pt x="111324" y="27831"/>
                            <a:pt x="114803" y="31310"/>
                            <a:pt x="118282" y="34789"/>
                          </a:cubicBezTo>
                          <a:cubicBezTo>
                            <a:pt x="118282" y="38268"/>
                            <a:pt x="121761" y="41747"/>
                            <a:pt x="121761" y="41747"/>
                          </a:cubicBezTo>
                          <a:cubicBezTo>
                            <a:pt x="121761" y="41747"/>
                            <a:pt x="121761" y="38268"/>
                            <a:pt x="118282" y="38268"/>
                          </a:cubicBezTo>
                          <a:cubicBezTo>
                            <a:pt x="114803" y="34789"/>
                            <a:pt x="111324" y="31310"/>
                            <a:pt x="104366" y="27831"/>
                          </a:cubicBezTo>
                          <a:cubicBezTo>
                            <a:pt x="100887" y="24352"/>
                            <a:pt x="97409" y="24352"/>
                            <a:pt x="93930" y="20873"/>
                          </a:cubicBezTo>
                          <a:cubicBezTo>
                            <a:pt x="90451" y="20873"/>
                            <a:pt x="86972" y="17394"/>
                            <a:pt x="83493" y="17394"/>
                          </a:cubicBezTo>
                          <a:cubicBezTo>
                            <a:pt x="80014" y="17394"/>
                            <a:pt x="76535" y="13916"/>
                            <a:pt x="73057" y="13916"/>
                          </a:cubicBezTo>
                          <a:cubicBezTo>
                            <a:pt x="69578" y="13916"/>
                            <a:pt x="62620" y="13916"/>
                            <a:pt x="59141" y="13916"/>
                          </a:cubicBezTo>
                          <a:cubicBezTo>
                            <a:pt x="55662" y="13916"/>
                            <a:pt x="52183" y="13916"/>
                            <a:pt x="45225" y="13916"/>
                          </a:cubicBezTo>
                          <a:cubicBezTo>
                            <a:pt x="41747" y="13916"/>
                            <a:pt x="38268" y="17394"/>
                            <a:pt x="34789" y="17394"/>
                          </a:cubicBezTo>
                          <a:cubicBezTo>
                            <a:pt x="27831" y="20873"/>
                            <a:pt x="20873" y="24352"/>
                            <a:pt x="13916" y="27831"/>
                          </a:cubicBezTo>
                          <a:cubicBezTo>
                            <a:pt x="6958" y="34789"/>
                            <a:pt x="0" y="41747"/>
                            <a:pt x="0" y="41747"/>
                          </a:cubicBezTo>
                          <a:close/>
                        </a:path>
                      </a:pathLst>
                    </a:custGeom>
                    <a:solidFill>
                      <a:srgbClr val="9B643B"/>
                    </a:solidFill>
                    <a:ln w="34755" cap="flat">
                      <a:noFill/>
                      <a:prstDash val="solid"/>
                      <a:miter/>
                    </a:ln>
                  </p:spPr>
                  <p:txBody>
                    <a:bodyPr rtlCol="0" anchor="ctr"/>
                    <a:lstStyle/>
                    <a:p>
                      <a:endParaRPr lang="en-US"/>
                    </a:p>
                  </p:txBody>
                </p:sp>
                <p:sp>
                  <p:nvSpPr>
                    <p:cNvPr id="1321" name="Freeform: Shape 1320">
                      <a:extLst>
                        <a:ext uri="{FF2B5EF4-FFF2-40B4-BE49-F238E27FC236}">
                          <a16:creationId xmlns:a16="http://schemas.microsoft.com/office/drawing/2014/main" xmlns="" id="{CFE1761E-76F5-4F91-9045-1F3DDED6DECF}"/>
                        </a:ext>
                      </a:extLst>
                    </p:cNvPr>
                    <p:cNvSpPr/>
                    <p:nvPr/>
                  </p:nvSpPr>
                  <p:spPr>
                    <a:xfrm>
                      <a:off x="3459737" y="7187747"/>
                      <a:ext cx="133145" cy="46346"/>
                    </a:xfrm>
                    <a:custGeom>
                      <a:avLst/>
                      <a:gdLst>
                        <a:gd name="connsiteX0" fmla="*/ 7906 w 133145"/>
                        <a:gd name="connsiteY0" fmla="*/ 44800 h 46346"/>
                        <a:gd name="connsiteX1" fmla="*/ 122709 w 133145"/>
                        <a:gd name="connsiteY1" fmla="*/ 41322 h 46346"/>
                        <a:gd name="connsiteX2" fmla="*/ 133145 w 133145"/>
                        <a:gd name="connsiteY2" fmla="*/ 41322 h 46346"/>
                        <a:gd name="connsiteX3" fmla="*/ 948 w 133145"/>
                        <a:gd name="connsiteY3" fmla="*/ 37843 h 46346"/>
                        <a:gd name="connsiteX4" fmla="*/ 7906 w 133145"/>
                        <a:gd name="connsiteY4" fmla="*/ 44800 h 46346"/>
                        <a:gd name="connsiteX5" fmla="*/ 122709 w 133145"/>
                        <a:gd name="connsiteY5" fmla="*/ 44800 h 46346"/>
                        <a:gd name="connsiteX6" fmla="*/ 133145 w 133145"/>
                        <a:gd name="connsiteY6" fmla="*/ 44800 h 46346"/>
                        <a:gd name="connsiteX7" fmla="*/ 948 w 133145"/>
                        <a:gd name="connsiteY7" fmla="*/ 41322 h 46346"/>
                        <a:gd name="connsiteX8" fmla="*/ 7906 w 133145"/>
                        <a:gd name="connsiteY8" fmla="*/ 44800 h 46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145" h="46346">
                          <a:moveTo>
                            <a:pt x="7906" y="44800"/>
                          </a:moveTo>
                          <a:cubicBezTo>
                            <a:pt x="25300" y="-425"/>
                            <a:pt x="108793" y="-17819"/>
                            <a:pt x="122709" y="41322"/>
                          </a:cubicBezTo>
                          <a:cubicBezTo>
                            <a:pt x="126188" y="41322"/>
                            <a:pt x="129667" y="41322"/>
                            <a:pt x="133145" y="41322"/>
                          </a:cubicBezTo>
                          <a:cubicBezTo>
                            <a:pt x="98357" y="-425"/>
                            <a:pt x="42695" y="3054"/>
                            <a:pt x="948" y="37843"/>
                          </a:cubicBezTo>
                          <a:cubicBezTo>
                            <a:pt x="-2531" y="41322"/>
                            <a:pt x="4427" y="44800"/>
                            <a:pt x="7906" y="44800"/>
                          </a:cubicBezTo>
                          <a:cubicBezTo>
                            <a:pt x="42695" y="13491"/>
                            <a:pt x="87920" y="6533"/>
                            <a:pt x="122709" y="44800"/>
                          </a:cubicBezTo>
                          <a:cubicBezTo>
                            <a:pt x="122709" y="44800"/>
                            <a:pt x="133145" y="48279"/>
                            <a:pt x="133145" y="44800"/>
                          </a:cubicBezTo>
                          <a:cubicBezTo>
                            <a:pt x="119230" y="-17819"/>
                            <a:pt x="21822" y="-10862"/>
                            <a:pt x="948" y="41322"/>
                          </a:cubicBezTo>
                          <a:cubicBezTo>
                            <a:pt x="-2531" y="41322"/>
                            <a:pt x="4427" y="44800"/>
                            <a:pt x="7906" y="44800"/>
                          </a:cubicBezTo>
                          <a:close/>
                        </a:path>
                      </a:pathLst>
                    </a:custGeom>
                    <a:solidFill>
                      <a:srgbClr val="9E5116"/>
                    </a:solidFill>
                    <a:ln w="34755" cap="flat">
                      <a:noFill/>
                      <a:prstDash val="solid"/>
                      <a:miter/>
                    </a:ln>
                  </p:spPr>
                  <p:txBody>
                    <a:bodyPr rtlCol="0" anchor="ctr"/>
                    <a:lstStyle/>
                    <a:p>
                      <a:endParaRPr lang="en-US"/>
                    </a:p>
                  </p:txBody>
                </p:sp>
              </p:grpSp>
              <p:grpSp>
                <p:nvGrpSpPr>
                  <p:cNvPr id="1322" name="Graphic 30">
                    <a:extLst>
                      <a:ext uri="{FF2B5EF4-FFF2-40B4-BE49-F238E27FC236}">
                        <a16:creationId xmlns:a16="http://schemas.microsoft.com/office/drawing/2014/main" xmlns="" id="{B978E284-030B-4F23-AE92-2388CF9FC784}"/>
                      </a:ext>
                    </a:extLst>
                  </p:cNvPr>
                  <p:cNvGrpSpPr/>
                  <p:nvPr/>
                </p:nvGrpSpPr>
                <p:grpSpPr>
                  <a:xfrm>
                    <a:off x="3133671" y="7225296"/>
                    <a:ext cx="132197" cy="62043"/>
                    <a:chOff x="3133671" y="7225296"/>
                    <a:chExt cx="132197" cy="62043"/>
                  </a:xfrm>
                </p:grpSpPr>
                <p:sp>
                  <p:nvSpPr>
                    <p:cNvPr id="1323" name="Freeform: Shape 1322">
                      <a:extLst>
                        <a:ext uri="{FF2B5EF4-FFF2-40B4-BE49-F238E27FC236}">
                          <a16:creationId xmlns:a16="http://schemas.microsoft.com/office/drawing/2014/main" xmlns="" id="{51C10E9C-DD6C-446A-A9D1-99B613CF61BE}"/>
                        </a:ext>
                      </a:extLst>
                    </p:cNvPr>
                    <p:cNvSpPr/>
                    <p:nvPr/>
                  </p:nvSpPr>
                  <p:spPr>
                    <a:xfrm>
                      <a:off x="3140629" y="7229068"/>
                      <a:ext cx="118281" cy="55661"/>
                    </a:xfrm>
                    <a:custGeom>
                      <a:avLst/>
                      <a:gdLst>
                        <a:gd name="connsiteX0" fmla="*/ 0 w 118281"/>
                        <a:gd name="connsiteY0" fmla="*/ 55662 h 55661"/>
                        <a:gd name="connsiteX1" fmla="*/ 0 w 118281"/>
                        <a:gd name="connsiteY1" fmla="*/ 48704 h 55661"/>
                        <a:gd name="connsiteX2" fmla="*/ 6958 w 118281"/>
                        <a:gd name="connsiteY2" fmla="*/ 31310 h 55661"/>
                        <a:gd name="connsiteX3" fmla="*/ 24352 w 118281"/>
                        <a:gd name="connsiteY3" fmla="*/ 10437 h 55661"/>
                        <a:gd name="connsiteX4" fmla="*/ 38268 w 118281"/>
                        <a:gd name="connsiteY4" fmla="*/ 3479 h 55661"/>
                        <a:gd name="connsiteX5" fmla="*/ 45225 w 118281"/>
                        <a:gd name="connsiteY5" fmla="*/ 0 h 55661"/>
                        <a:gd name="connsiteX6" fmla="*/ 52183 w 118281"/>
                        <a:gd name="connsiteY6" fmla="*/ 0 h 55661"/>
                        <a:gd name="connsiteX7" fmla="*/ 59141 w 118281"/>
                        <a:gd name="connsiteY7" fmla="*/ 0 h 55661"/>
                        <a:gd name="connsiteX8" fmla="*/ 69578 w 118281"/>
                        <a:gd name="connsiteY8" fmla="*/ 0 h 55661"/>
                        <a:gd name="connsiteX9" fmla="*/ 83493 w 118281"/>
                        <a:gd name="connsiteY9" fmla="*/ 3479 h 55661"/>
                        <a:gd name="connsiteX10" fmla="*/ 104366 w 118281"/>
                        <a:gd name="connsiteY10" fmla="*/ 20873 h 55661"/>
                        <a:gd name="connsiteX11" fmla="*/ 114803 w 118281"/>
                        <a:gd name="connsiteY11" fmla="*/ 34789 h 55661"/>
                        <a:gd name="connsiteX12" fmla="*/ 118282 w 118281"/>
                        <a:gd name="connsiteY12" fmla="*/ 41746 h 55661"/>
                        <a:gd name="connsiteX13" fmla="*/ 100887 w 118281"/>
                        <a:gd name="connsiteY13" fmla="*/ 27831 h 55661"/>
                        <a:gd name="connsiteX14" fmla="*/ 90451 w 118281"/>
                        <a:gd name="connsiteY14" fmla="*/ 20873 h 55661"/>
                        <a:gd name="connsiteX15" fmla="*/ 80014 w 118281"/>
                        <a:gd name="connsiteY15" fmla="*/ 17394 h 55661"/>
                        <a:gd name="connsiteX16" fmla="*/ 73056 w 118281"/>
                        <a:gd name="connsiteY16" fmla="*/ 17394 h 55661"/>
                        <a:gd name="connsiteX17" fmla="*/ 66099 w 118281"/>
                        <a:gd name="connsiteY17" fmla="*/ 17394 h 55661"/>
                        <a:gd name="connsiteX18" fmla="*/ 59141 w 118281"/>
                        <a:gd name="connsiteY18" fmla="*/ 17394 h 55661"/>
                        <a:gd name="connsiteX19" fmla="*/ 52183 w 118281"/>
                        <a:gd name="connsiteY19" fmla="*/ 17394 h 55661"/>
                        <a:gd name="connsiteX20" fmla="*/ 45225 w 118281"/>
                        <a:gd name="connsiteY20" fmla="*/ 17394 h 55661"/>
                        <a:gd name="connsiteX21" fmla="*/ 38268 w 118281"/>
                        <a:gd name="connsiteY21" fmla="*/ 20873 h 55661"/>
                        <a:gd name="connsiteX22" fmla="*/ 31310 w 118281"/>
                        <a:gd name="connsiteY22" fmla="*/ 24352 h 55661"/>
                        <a:gd name="connsiteX23" fmla="*/ 24352 w 118281"/>
                        <a:gd name="connsiteY23" fmla="*/ 27831 h 55661"/>
                        <a:gd name="connsiteX24" fmla="*/ 13916 w 118281"/>
                        <a:gd name="connsiteY24" fmla="*/ 34789 h 55661"/>
                        <a:gd name="connsiteX25" fmla="*/ 6958 w 118281"/>
                        <a:gd name="connsiteY25" fmla="*/ 41746 h 55661"/>
                        <a:gd name="connsiteX26" fmla="*/ 0 w 118281"/>
                        <a:gd name="connsiteY26" fmla="*/ 55662 h 55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8281" h="55661">
                          <a:moveTo>
                            <a:pt x="0" y="55662"/>
                          </a:moveTo>
                          <a:cubicBezTo>
                            <a:pt x="0" y="55662"/>
                            <a:pt x="0" y="52183"/>
                            <a:pt x="0" y="48704"/>
                          </a:cubicBezTo>
                          <a:cubicBezTo>
                            <a:pt x="0" y="45225"/>
                            <a:pt x="3479" y="38268"/>
                            <a:pt x="6958" y="31310"/>
                          </a:cubicBezTo>
                          <a:cubicBezTo>
                            <a:pt x="10437" y="24352"/>
                            <a:pt x="17394" y="17394"/>
                            <a:pt x="24352" y="10437"/>
                          </a:cubicBezTo>
                          <a:cubicBezTo>
                            <a:pt x="27831" y="6958"/>
                            <a:pt x="31310" y="3479"/>
                            <a:pt x="38268" y="3479"/>
                          </a:cubicBezTo>
                          <a:cubicBezTo>
                            <a:pt x="41746" y="3479"/>
                            <a:pt x="45225" y="3479"/>
                            <a:pt x="45225" y="0"/>
                          </a:cubicBezTo>
                          <a:lnTo>
                            <a:pt x="52183" y="0"/>
                          </a:lnTo>
                          <a:lnTo>
                            <a:pt x="59141" y="0"/>
                          </a:lnTo>
                          <a:cubicBezTo>
                            <a:pt x="62620" y="0"/>
                            <a:pt x="66099" y="0"/>
                            <a:pt x="69578" y="0"/>
                          </a:cubicBezTo>
                          <a:cubicBezTo>
                            <a:pt x="76535" y="0"/>
                            <a:pt x="80014" y="3479"/>
                            <a:pt x="83493" y="3479"/>
                          </a:cubicBezTo>
                          <a:cubicBezTo>
                            <a:pt x="93930" y="6958"/>
                            <a:pt x="100887" y="13915"/>
                            <a:pt x="104366" y="20873"/>
                          </a:cubicBezTo>
                          <a:cubicBezTo>
                            <a:pt x="111324" y="27831"/>
                            <a:pt x="111324" y="31310"/>
                            <a:pt x="114803" y="34789"/>
                          </a:cubicBezTo>
                          <a:cubicBezTo>
                            <a:pt x="118282" y="38268"/>
                            <a:pt x="118282" y="41746"/>
                            <a:pt x="118282" y="41746"/>
                          </a:cubicBezTo>
                          <a:cubicBezTo>
                            <a:pt x="118282" y="41746"/>
                            <a:pt x="111324" y="34789"/>
                            <a:pt x="100887" y="27831"/>
                          </a:cubicBezTo>
                          <a:cubicBezTo>
                            <a:pt x="97409" y="24352"/>
                            <a:pt x="93930" y="24352"/>
                            <a:pt x="90451" y="20873"/>
                          </a:cubicBezTo>
                          <a:cubicBezTo>
                            <a:pt x="86972" y="17394"/>
                            <a:pt x="83493" y="17394"/>
                            <a:pt x="80014" y="17394"/>
                          </a:cubicBezTo>
                          <a:cubicBezTo>
                            <a:pt x="76535" y="17394"/>
                            <a:pt x="76535" y="17394"/>
                            <a:pt x="73056" y="17394"/>
                          </a:cubicBezTo>
                          <a:cubicBezTo>
                            <a:pt x="69578" y="17394"/>
                            <a:pt x="69578" y="17394"/>
                            <a:pt x="66099" y="17394"/>
                          </a:cubicBezTo>
                          <a:lnTo>
                            <a:pt x="59141" y="17394"/>
                          </a:lnTo>
                          <a:lnTo>
                            <a:pt x="52183" y="17394"/>
                          </a:lnTo>
                          <a:lnTo>
                            <a:pt x="45225" y="17394"/>
                          </a:lnTo>
                          <a:lnTo>
                            <a:pt x="38268" y="20873"/>
                          </a:lnTo>
                          <a:cubicBezTo>
                            <a:pt x="34789" y="20873"/>
                            <a:pt x="34789" y="20873"/>
                            <a:pt x="31310" y="24352"/>
                          </a:cubicBezTo>
                          <a:cubicBezTo>
                            <a:pt x="27831" y="24352"/>
                            <a:pt x="27831" y="27831"/>
                            <a:pt x="24352" y="27831"/>
                          </a:cubicBezTo>
                          <a:cubicBezTo>
                            <a:pt x="20873" y="31310"/>
                            <a:pt x="17394" y="31310"/>
                            <a:pt x="13916" y="34789"/>
                          </a:cubicBezTo>
                          <a:cubicBezTo>
                            <a:pt x="10437" y="38268"/>
                            <a:pt x="6958" y="41746"/>
                            <a:pt x="6958" y="41746"/>
                          </a:cubicBezTo>
                          <a:cubicBezTo>
                            <a:pt x="3479" y="45225"/>
                            <a:pt x="0" y="55662"/>
                            <a:pt x="0" y="55662"/>
                          </a:cubicBezTo>
                          <a:close/>
                        </a:path>
                      </a:pathLst>
                    </a:custGeom>
                    <a:solidFill>
                      <a:srgbClr val="9B643B"/>
                    </a:solidFill>
                    <a:ln w="34755" cap="flat">
                      <a:noFill/>
                      <a:prstDash val="solid"/>
                      <a:miter/>
                    </a:ln>
                  </p:spPr>
                  <p:txBody>
                    <a:bodyPr rtlCol="0" anchor="ctr"/>
                    <a:lstStyle/>
                    <a:p>
                      <a:endParaRPr lang="en-US"/>
                    </a:p>
                  </p:txBody>
                </p:sp>
                <p:sp>
                  <p:nvSpPr>
                    <p:cNvPr id="1324" name="Freeform: Shape 1323">
                      <a:extLst>
                        <a:ext uri="{FF2B5EF4-FFF2-40B4-BE49-F238E27FC236}">
                          <a16:creationId xmlns:a16="http://schemas.microsoft.com/office/drawing/2014/main" xmlns="" id="{07CC81B2-93FB-4A9B-92F3-633BCCB00AF8}"/>
                        </a:ext>
                      </a:extLst>
                    </p:cNvPr>
                    <p:cNvSpPr/>
                    <p:nvPr/>
                  </p:nvSpPr>
                  <p:spPr>
                    <a:xfrm>
                      <a:off x="3133671" y="7225296"/>
                      <a:ext cx="132197" cy="62043"/>
                    </a:xfrm>
                    <a:custGeom>
                      <a:avLst/>
                      <a:gdLst>
                        <a:gd name="connsiteX0" fmla="*/ 10436 w 132197"/>
                        <a:gd name="connsiteY0" fmla="*/ 59434 h 62043"/>
                        <a:gd name="connsiteX1" fmla="*/ 121761 w 132197"/>
                        <a:gd name="connsiteY1" fmla="*/ 45519 h 62043"/>
                        <a:gd name="connsiteX2" fmla="*/ 132197 w 132197"/>
                        <a:gd name="connsiteY2" fmla="*/ 45519 h 62043"/>
                        <a:gd name="connsiteX3" fmla="*/ 3479 w 132197"/>
                        <a:gd name="connsiteY3" fmla="*/ 59434 h 62043"/>
                        <a:gd name="connsiteX4" fmla="*/ 10436 w 132197"/>
                        <a:gd name="connsiteY4" fmla="*/ 59434 h 62043"/>
                        <a:gd name="connsiteX5" fmla="*/ 121761 w 132197"/>
                        <a:gd name="connsiteY5" fmla="*/ 45519 h 62043"/>
                        <a:gd name="connsiteX6" fmla="*/ 132197 w 132197"/>
                        <a:gd name="connsiteY6" fmla="*/ 45519 h 62043"/>
                        <a:gd name="connsiteX7" fmla="*/ 0 w 132197"/>
                        <a:gd name="connsiteY7" fmla="*/ 59434 h 62043"/>
                        <a:gd name="connsiteX8" fmla="*/ 10436 w 132197"/>
                        <a:gd name="connsiteY8" fmla="*/ 59434 h 62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197" h="62043">
                          <a:moveTo>
                            <a:pt x="10436" y="59434"/>
                          </a:moveTo>
                          <a:cubicBezTo>
                            <a:pt x="17394" y="-3186"/>
                            <a:pt x="100887" y="-17101"/>
                            <a:pt x="121761" y="45519"/>
                          </a:cubicBezTo>
                          <a:cubicBezTo>
                            <a:pt x="125239" y="45519"/>
                            <a:pt x="128718" y="45519"/>
                            <a:pt x="132197" y="45519"/>
                          </a:cubicBezTo>
                          <a:cubicBezTo>
                            <a:pt x="90451" y="3772"/>
                            <a:pt x="34789" y="7251"/>
                            <a:pt x="3479" y="59434"/>
                          </a:cubicBezTo>
                          <a:cubicBezTo>
                            <a:pt x="0" y="59434"/>
                            <a:pt x="6958" y="62913"/>
                            <a:pt x="10436" y="59434"/>
                          </a:cubicBezTo>
                          <a:cubicBezTo>
                            <a:pt x="38268" y="14209"/>
                            <a:pt x="83493" y="3772"/>
                            <a:pt x="121761" y="45519"/>
                          </a:cubicBezTo>
                          <a:cubicBezTo>
                            <a:pt x="121761" y="45519"/>
                            <a:pt x="132197" y="48997"/>
                            <a:pt x="132197" y="45519"/>
                          </a:cubicBezTo>
                          <a:cubicBezTo>
                            <a:pt x="107845" y="-20580"/>
                            <a:pt x="10436" y="-13622"/>
                            <a:pt x="0" y="59434"/>
                          </a:cubicBezTo>
                          <a:cubicBezTo>
                            <a:pt x="0" y="62913"/>
                            <a:pt x="10436" y="62913"/>
                            <a:pt x="10436" y="59434"/>
                          </a:cubicBezTo>
                          <a:close/>
                        </a:path>
                      </a:pathLst>
                    </a:custGeom>
                    <a:solidFill>
                      <a:srgbClr val="9E5116"/>
                    </a:solidFill>
                    <a:ln w="34755" cap="flat">
                      <a:noFill/>
                      <a:prstDash val="solid"/>
                      <a:miter/>
                    </a:ln>
                  </p:spPr>
                  <p:txBody>
                    <a:bodyPr rtlCol="0" anchor="ctr"/>
                    <a:lstStyle/>
                    <a:p>
                      <a:endParaRPr lang="en-US"/>
                    </a:p>
                  </p:txBody>
                </p:sp>
              </p:grpSp>
              <p:grpSp>
                <p:nvGrpSpPr>
                  <p:cNvPr id="1325" name="Graphic 30">
                    <a:extLst>
                      <a:ext uri="{FF2B5EF4-FFF2-40B4-BE49-F238E27FC236}">
                        <a16:creationId xmlns:a16="http://schemas.microsoft.com/office/drawing/2014/main" xmlns="" id="{1A3DB004-166A-4431-B538-4F0BEE1EFF65}"/>
                      </a:ext>
                    </a:extLst>
                  </p:cNvPr>
                  <p:cNvGrpSpPr/>
                  <p:nvPr/>
                </p:nvGrpSpPr>
                <p:grpSpPr>
                  <a:xfrm>
                    <a:off x="3473700" y="7242984"/>
                    <a:ext cx="157450" cy="240042"/>
                    <a:chOff x="3473700" y="7242984"/>
                    <a:chExt cx="157450" cy="240042"/>
                  </a:xfrm>
                </p:grpSpPr>
                <p:sp>
                  <p:nvSpPr>
                    <p:cNvPr id="1326" name="Freeform: Shape 1325">
                      <a:extLst>
                        <a:ext uri="{FF2B5EF4-FFF2-40B4-BE49-F238E27FC236}">
                          <a16:creationId xmlns:a16="http://schemas.microsoft.com/office/drawing/2014/main" xmlns="" id="{75E958F2-9743-448E-9A66-EB1B8B7DBD74}"/>
                        </a:ext>
                      </a:extLst>
                    </p:cNvPr>
                    <p:cNvSpPr/>
                    <p:nvPr/>
                  </p:nvSpPr>
                  <p:spPr>
                    <a:xfrm>
                      <a:off x="3473700" y="7273533"/>
                      <a:ext cx="152124" cy="186590"/>
                    </a:xfrm>
                    <a:custGeom>
                      <a:avLst/>
                      <a:gdLst>
                        <a:gd name="connsiteX0" fmla="*/ 122661 w 152124"/>
                        <a:gd name="connsiteY0" fmla="*/ 18155 h 186590"/>
                        <a:gd name="connsiteX1" fmla="*/ 143535 w 152124"/>
                        <a:gd name="connsiteY1" fmla="*/ 150353 h 186590"/>
                        <a:gd name="connsiteX2" fmla="*/ 53084 w 152124"/>
                        <a:gd name="connsiteY2" fmla="*/ 181662 h 186590"/>
                        <a:gd name="connsiteX3" fmla="*/ 56563 w 152124"/>
                        <a:gd name="connsiteY3" fmla="*/ 4240 h 186590"/>
                        <a:gd name="connsiteX4" fmla="*/ 122661 w 152124"/>
                        <a:gd name="connsiteY4" fmla="*/ 18155 h 186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124" h="186590">
                          <a:moveTo>
                            <a:pt x="122661" y="18155"/>
                          </a:moveTo>
                          <a:cubicBezTo>
                            <a:pt x="122661" y="18155"/>
                            <a:pt x="171366" y="59902"/>
                            <a:pt x="143535" y="150353"/>
                          </a:cubicBezTo>
                          <a:cubicBezTo>
                            <a:pt x="143535" y="150353"/>
                            <a:pt x="119183" y="202536"/>
                            <a:pt x="53084" y="181662"/>
                          </a:cubicBezTo>
                          <a:cubicBezTo>
                            <a:pt x="-13015" y="164268"/>
                            <a:pt x="-23451" y="28592"/>
                            <a:pt x="56563" y="4240"/>
                          </a:cubicBezTo>
                          <a:cubicBezTo>
                            <a:pt x="87873" y="-6197"/>
                            <a:pt x="108746" y="4240"/>
                            <a:pt x="122661" y="18155"/>
                          </a:cubicBezTo>
                          <a:close/>
                        </a:path>
                      </a:pathLst>
                    </a:custGeom>
                    <a:solidFill>
                      <a:srgbClr val="F9D4AF"/>
                    </a:solidFill>
                    <a:ln w="34755" cap="flat">
                      <a:noFill/>
                      <a:prstDash val="solid"/>
                      <a:miter/>
                    </a:ln>
                  </p:spPr>
                  <p:txBody>
                    <a:bodyPr rtlCol="0" anchor="ctr"/>
                    <a:lstStyle/>
                    <a:p>
                      <a:endParaRPr lang="en-US"/>
                    </a:p>
                  </p:txBody>
                </p:sp>
                <p:grpSp>
                  <p:nvGrpSpPr>
                    <p:cNvPr id="1327" name="Graphic 30">
                      <a:extLst>
                        <a:ext uri="{FF2B5EF4-FFF2-40B4-BE49-F238E27FC236}">
                          <a16:creationId xmlns:a16="http://schemas.microsoft.com/office/drawing/2014/main" xmlns="" id="{27823AA8-1415-46DB-969F-4074B029D268}"/>
                        </a:ext>
                      </a:extLst>
                    </p:cNvPr>
                    <p:cNvGrpSpPr/>
                    <p:nvPr/>
                  </p:nvGrpSpPr>
                  <p:grpSpPr>
                    <a:xfrm>
                      <a:off x="3474601" y="7242984"/>
                      <a:ext cx="156549" cy="240042"/>
                      <a:chOff x="3474601" y="7242984"/>
                      <a:chExt cx="156549" cy="240042"/>
                    </a:xfrm>
                  </p:grpSpPr>
                  <p:grpSp>
                    <p:nvGrpSpPr>
                      <p:cNvPr id="1328" name="Graphic 30">
                        <a:extLst>
                          <a:ext uri="{FF2B5EF4-FFF2-40B4-BE49-F238E27FC236}">
                            <a16:creationId xmlns:a16="http://schemas.microsoft.com/office/drawing/2014/main" xmlns="" id="{46417665-C6A4-4A6C-AD44-8183B036B850}"/>
                          </a:ext>
                        </a:extLst>
                      </p:cNvPr>
                      <p:cNvGrpSpPr/>
                      <p:nvPr/>
                    </p:nvGrpSpPr>
                    <p:grpSpPr>
                      <a:xfrm>
                        <a:off x="3474601" y="7267022"/>
                        <a:ext cx="145243" cy="192536"/>
                        <a:chOff x="3474601" y="7267022"/>
                        <a:chExt cx="145243" cy="192536"/>
                      </a:xfrm>
                    </p:grpSpPr>
                    <p:grpSp>
                      <p:nvGrpSpPr>
                        <p:cNvPr id="1329" name="Graphic 30">
                          <a:extLst>
                            <a:ext uri="{FF2B5EF4-FFF2-40B4-BE49-F238E27FC236}">
                              <a16:creationId xmlns:a16="http://schemas.microsoft.com/office/drawing/2014/main" xmlns="" id="{A9DF0F95-2827-4D6B-A9AA-715A6F1A0B57}"/>
                            </a:ext>
                          </a:extLst>
                        </p:cNvPr>
                        <p:cNvGrpSpPr/>
                        <p:nvPr/>
                      </p:nvGrpSpPr>
                      <p:grpSpPr>
                        <a:xfrm>
                          <a:off x="3474601" y="7267022"/>
                          <a:ext cx="145243" cy="192536"/>
                          <a:chOff x="3474601" y="7267022"/>
                          <a:chExt cx="145243" cy="192536"/>
                        </a:xfrm>
                      </p:grpSpPr>
                      <p:sp>
                        <p:nvSpPr>
                          <p:cNvPr id="1330" name="Freeform: Shape 1329">
                            <a:extLst>
                              <a:ext uri="{FF2B5EF4-FFF2-40B4-BE49-F238E27FC236}">
                                <a16:creationId xmlns:a16="http://schemas.microsoft.com/office/drawing/2014/main" xmlns="" id="{536B1A49-9B12-43F3-9899-1F670E55EDB8}"/>
                              </a:ext>
                            </a:extLst>
                          </p:cNvPr>
                          <p:cNvSpPr/>
                          <p:nvPr/>
                        </p:nvSpPr>
                        <p:spPr>
                          <a:xfrm>
                            <a:off x="3482360" y="7273409"/>
                            <a:ext cx="136207" cy="186149"/>
                          </a:xfrm>
                          <a:custGeom>
                            <a:avLst/>
                            <a:gdLst>
                              <a:gd name="connsiteX0" fmla="*/ 2677 w 136207"/>
                              <a:gd name="connsiteY0" fmla="*/ 105251 h 186149"/>
                              <a:gd name="connsiteX1" fmla="*/ 86171 w 136207"/>
                              <a:gd name="connsiteY1" fmla="*/ 185265 h 186149"/>
                              <a:gd name="connsiteX2" fmla="*/ 134875 w 136207"/>
                              <a:gd name="connsiteY2" fmla="*/ 80898 h 186149"/>
                              <a:gd name="connsiteX3" fmla="*/ 51382 w 136207"/>
                              <a:gd name="connsiteY3" fmla="*/ 884 h 186149"/>
                              <a:gd name="connsiteX4" fmla="*/ 2677 w 136207"/>
                              <a:gd name="connsiteY4" fmla="*/ 105251 h 186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207" h="186149">
                                <a:moveTo>
                                  <a:pt x="2677" y="105251"/>
                                </a:moveTo>
                                <a:cubicBezTo>
                                  <a:pt x="13114" y="157434"/>
                                  <a:pt x="47903" y="192222"/>
                                  <a:pt x="86171" y="185265"/>
                                </a:cubicBezTo>
                                <a:cubicBezTo>
                                  <a:pt x="120959" y="178307"/>
                                  <a:pt x="141832" y="133082"/>
                                  <a:pt x="134875" y="80898"/>
                                </a:cubicBezTo>
                                <a:cubicBezTo>
                                  <a:pt x="124438" y="28715"/>
                                  <a:pt x="89649" y="-6073"/>
                                  <a:pt x="51382" y="884"/>
                                </a:cubicBezTo>
                                <a:cubicBezTo>
                                  <a:pt x="13114" y="7842"/>
                                  <a:pt x="-7759" y="53067"/>
                                  <a:pt x="2677" y="105251"/>
                                </a:cubicBezTo>
                                <a:close/>
                              </a:path>
                            </a:pathLst>
                          </a:custGeom>
                          <a:solidFill>
                            <a:srgbClr val="FFFFFF"/>
                          </a:solidFill>
                          <a:ln w="34755" cap="flat">
                            <a:noFill/>
                            <a:prstDash val="solid"/>
                            <a:miter/>
                          </a:ln>
                        </p:spPr>
                        <p:txBody>
                          <a:bodyPr rtlCol="0" anchor="ctr"/>
                          <a:lstStyle/>
                          <a:p>
                            <a:endParaRPr lang="en-US"/>
                          </a:p>
                        </p:txBody>
                      </p:sp>
                      <p:sp>
                        <p:nvSpPr>
                          <p:cNvPr id="1331" name="Freeform: Shape 1330">
                            <a:extLst>
                              <a:ext uri="{FF2B5EF4-FFF2-40B4-BE49-F238E27FC236}">
                                <a16:creationId xmlns:a16="http://schemas.microsoft.com/office/drawing/2014/main" xmlns="" id="{75B0F907-DC05-48BD-B939-CC84C0C1E0EF}"/>
                              </a:ext>
                            </a:extLst>
                          </p:cNvPr>
                          <p:cNvSpPr/>
                          <p:nvPr/>
                        </p:nvSpPr>
                        <p:spPr>
                          <a:xfrm>
                            <a:off x="3474601" y="7267022"/>
                            <a:ext cx="145243" cy="191651"/>
                          </a:xfrm>
                          <a:custGeom>
                            <a:avLst/>
                            <a:gdLst>
                              <a:gd name="connsiteX0" fmla="*/ 10437 w 145243"/>
                              <a:gd name="connsiteY0" fmla="*/ 111638 h 191651"/>
                              <a:gd name="connsiteX1" fmla="*/ 10437 w 145243"/>
                              <a:gd name="connsiteY1" fmla="*/ 118595 h 191651"/>
                              <a:gd name="connsiteX2" fmla="*/ 13916 w 145243"/>
                              <a:gd name="connsiteY2" fmla="*/ 132511 h 191651"/>
                              <a:gd name="connsiteX3" fmla="*/ 24352 w 145243"/>
                              <a:gd name="connsiteY3" fmla="*/ 153384 h 191651"/>
                              <a:gd name="connsiteX4" fmla="*/ 45225 w 145243"/>
                              <a:gd name="connsiteY4" fmla="*/ 177736 h 191651"/>
                              <a:gd name="connsiteX5" fmla="*/ 80014 w 145243"/>
                              <a:gd name="connsiteY5" fmla="*/ 191652 h 191651"/>
                              <a:gd name="connsiteX6" fmla="*/ 90451 w 145243"/>
                              <a:gd name="connsiteY6" fmla="*/ 191652 h 191651"/>
                              <a:gd name="connsiteX7" fmla="*/ 93930 w 145243"/>
                              <a:gd name="connsiteY7" fmla="*/ 191652 h 191651"/>
                              <a:gd name="connsiteX8" fmla="*/ 97409 w 145243"/>
                              <a:gd name="connsiteY8" fmla="*/ 188173 h 191651"/>
                              <a:gd name="connsiteX9" fmla="*/ 114803 w 145243"/>
                              <a:gd name="connsiteY9" fmla="*/ 174257 h 191651"/>
                              <a:gd name="connsiteX10" fmla="*/ 132197 w 145243"/>
                              <a:gd name="connsiteY10" fmla="*/ 135990 h 191651"/>
                              <a:gd name="connsiteX11" fmla="*/ 132197 w 145243"/>
                              <a:gd name="connsiteY11" fmla="*/ 90764 h 191651"/>
                              <a:gd name="connsiteX12" fmla="*/ 114803 w 145243"/>
                              <a:gd name="connsiteY12" fmla="*/ 49018 h 191651"/>
                              <a:gd name="connsiteX13" fmla="*/ 83493 w 145243"/>
                              <a:gd name="connsiteY13" fmla="*/ 17708 h 191651"/>
                              <a:gd name="connsiteX14" fmla="*/ 41747 w 145243"/>
                              <a:gd name="connsiteY14" fmla="*/ 14229 h 191651"/>
                              <a:gd name="connsiteX15" fmla="*/ 13916 w 145243"/>
                              <a:gd name="connsiteY15" fmla="*/ 38581 h 191651"/>
                              <a:gd name="connsiteX16" fmla="*/ 3479 w 145243"/>
                              <a:gd name="connsiteY16" fmla="*/ 69891 h 191651"/>
                              <a:gd name="connsiteX17" fmla="*/ 0 w 145243"/>
                              <a:gd name="connsiteY17" fmla="*/ 94243 h 191651"/>
                              <a:gd name="connsiteX18" fmla="*/ 0 w 145243"/>
                              <a:gd name="connsiteY18" fmla="*/ 111638 h 191651"/>
                              <a:gd name="connsiteX19" fmla="*/ 10437 w 145243"/>
                              <a:gd name="connsiteY19" fmla="*/ 111638 h 191651"/>
                              <a:gd name="connsiteX20" fmla="*/ 10437 w 145243"/>
                              <a:gd name="connsiteY20" fmla="*/ 111638 h 191651"/>
                              <a:gd name="connsiteX21" fmla="*/ 10437 w 145243"/>
                              <a:gd name="connsiteY21" fmla="*/ 104680 h 191651"/>
                              <a:gd name="connsiteX22" fmla="*/ 10437 w 145243"/>
                              <a:gd name="connsiteY22" fmla="*/ 87286 h 191651"/>
                              <a:gd name="connsiteX23" fmla="*/ 10437 w 145243"/>
                              <a:gd name="connsiteY23" fmla="*/ 62933 h 191651"/>
                              <a:gd name="connsiteX24" fmla="*/ 20873 w 145243"/>
                              <a:gd name="connsiteY24" fmla="*/ 31624 h 191651"/>
                              <a:gd name="connsiteX25" fmla="*/ 48704 w 145243"/>
                              <a:gd name="connsiteY25" fmla="*/ 3793 h 191651"/>
                              <a:gd name="connsiteX26" fmla="*/ 93930 w 145243"/>
                              <a:gd name="connsiteY26" fmla="*/ 7271 h 191651"/>
                              <a:gd name="connsiteX27" fmla="*/ 111324 w 145243"/>
                              <a:gd name="connsiteY27" fmla="*/ 21187 h 191651"/>
                              <a:gd name="connsiteX28" fmla="*/ 125239 w 145243"/>
                              <a:gd name="connsiteY28" fmla="*/ 38581 h 191651"/>
                              <a:gd name="connsiteX29" fmla="*/ 142634 w 145243"/>
                              <a:gd name="connsiteY29" fmla="*/ 83807 h 191651"/>
                              <a:gd name="connsiteX30" fmla="*/ 142634 w 145243"/>
                              <a:gd name="connsiteY30" fmla="*/ 132511 h 191651"/>
                              <a:gd name="connsiteX31" fmla="*/ 135676 w 145243"/>
                              <a:gd name="connsiteY31" fmla="*/ 153384 h 191651"/>
                              <a:gd name="connsiteX32" fmla="*/ 121761 w 145243"/>
                              <a:gd name="connsiteY32" fmla="*/ 174257 h 191651"/>
                              <a:gd name="connsiteX33" fmla="*/ 83493 w 145243"/>
                              <a:gd name="connsiteY33" fmla="*/ 191652 h 191651"/>
                              <a:gd name="connsiteX34" fmla="*/ 48704 w 145243"/>
                              <a:gd name="connsiteY34" fmla="*/ 177736 h 191651"/>
                              <a:gd name="connsiteX35" fmla="*/ 27831 w 145243"/>
                              <a:gd name="connsiteY35" fmla="*/ 153384 h 191651"/>
                              <a:gd name="connsiteX36" fmla="*/ 17394 w 145243"/>
                              <a:gd name="connsiteY36" fmla="*/ 132511 h 191651"/>
                              <a:gd name="connsiteX37" fmla="*/ 13916 w 145243"/>
                              <a:gd name="connsiteY37" fmla="*/ 118595 h 191651"/>
                              <a:gd name="connsiteX38" fmla="*/ 10437 w 145243"/>
                              <a:gd name="connsiteY38" fmla="*/ 111638 h 19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45243" h="191651">
                                <a:moveTo>
                                  <a:pt x="10437" y="111638"/>
                                </a:moveTo>
                                <a:cubicBezTo>
                                  <a:pt x="10437" y="111638"/>
                                  <a:pt x="10437" y="115117"/>
                                  <a:pt x="10437" y="118595"/>
                                </a:cubicBezTo>
                                <a:cubicBezTo>
                                  <a:pt x="10437" y="122074"/>
                                  <a:pt x="13916" y="129032"/>
                                  <a:pt x="13916" y="132511"/>
                                </a:cubicBezTo>
                                <a:cubicBezTo>
                                  <a:pt x="17394" y="139469"/>
                                  <a:pt x="20873" y="146426"/>
                                  <a:pt x="24352" y="153384"/>
                                </a:cubicBezTo>
                                <a:cubicBezTo>
                                  <a:pt x="27831" y="160342"/>
                                  <a:pt x="34789" y="170779"/>
                                  <a:pt x="45225" y="177736"/>
                                </a:cubicBezTo>
                                <a:cubicBezTo>
                                  <a:pt x="55662" y="184694"/>
                                  <a:pt x="66099" y="191652"/>
                                  <a:pt x="80014" y="191652"/>
                                </a:cubicBezTo>
                                <a:cubicBezTo>
                                  <a:pt x="83493" y="191652"/>
                                  <a:pt x="86972" y="191652"/>
                                  <a:pt x="90451" y="191652"/>
                                </a:cubicBezTo>
                                <a:lnTo>
                                  <a:pt x="93930" y="191652"/>
                                </a:lnTo>
                                <a:lnTo>
                                  <a:pt x="97409" y="188173"/>
                                </a:lnTo>
                                <a:cubicBezTo>
                                  <a:pt x="104366" y="184694"/>
                                  <a:pt x="107845" y="181215"/>
                                  <a:pt x="114803" y="174257"/>
                                </a:cubicBezTo>
                                <a:cubicBezTo>
                                  <a:pt x="125239" y="163821"/>
                                  <a:pt x="128719" y="149905"/>
                                  <a:pt x="132197" y="135990"/>
                                </a:cubicBezTo>
                                <a:cubicBezTo>
                                  <a:pt x="135676" y="122074"/>
                                  <a:pt x="135676" y="104680"/>
                                  <a:pt x="132197" y="90764"/>
                                </a:cubicBezTo>
                                <a:cubicBezTo>
                                  <a:pt x="128719" y="76849"/>
                                  <a:pt x="125239" y="59455"/>
                                  <a:pt x="114803" y="49018"/>
                                </a:cubicBezTo>
                                <a:cubicBezTo>
                                  <a:pt x="107845" y="35102"/>
                                  <a:pt x="97409" y="24666"/>
                                  <a:pt x="83493" y="17708"/>
                                </a:cubicBezTo>
                                <a:cubicBezTo>
                                  <a:pt x="69578" y="10750"/>
                                  <a:pt x="55662" y="7271"/>
                                  <a:pt x="41747" y="14229"/>
                                </a:cubicBezTo>
                                <a:cubicBezTo>
                                  <a:pt x="27831" y="17708"/>
                                  <a:pt x="20873" y="28145"/>
                                  <a:pt x="13916" y="38581"/>
                                </a:cubicBezTo>
                                <a:cubicBezTo>
                                  <a:pt x="6958" y="49018"/>
                                  <a:pt x="3479" y="59455"/>
                                  <a:pt x="3479" y="69891"/>
                                </a:cubicBezTo>
                                <a:cubicBezTo>
                                  <a:pt x="3479" y="80328"/>
                                  <a:pt x="0" y="87286"/>
                                  <a:pt x="0" y="94243"/>
                                </a:cubicBezTo>
                                <a:cubicBezTo>
                                  <a:pt x="0" y="101201"/>
                                  <a:pt x="0" y="108159"/>
                                  <a:pt x="0" y="111638"/>
                                </a:cubicBezTo>
                                <a:cubicBezTo>
                                  <a:pt x="10437" y="111638"/>
                                  <a:pt x="10437" y="111638"/>
                                  <a:pt x="10437" y="111638"/>
                                </a:cubicBezTo>
                                <a:close/>
                                <a:moveTo>
                                  <a:pt x="10437" y="111638"/>
                                </a:moveTo>
                                <a:cubicBezTo>
                                  <a:pt x="10437" y="111638"/>
                                  <a:pt x="10437" y="108159"/>
                                  <a:pt x="10437" y="104680"/>
                                </a:cubicBezTo>
                                <a:cubicBezTo>
                                  <a:pt x="10437" y="101201"/>
                                  <a:pt x="10437" y="94243"/>
                                  <a:pt x="10437" y="87286"/>
                                </a:cubicBezTo>
                                <a:cubicBezTo>
                                  <a:pt x="10437" y="80328"/>
                                  <a:pt x="10437" y="73370"/>
                                  <a:pt x="10437" y="62933"/>
                                </a:cubicBezTo>
                                <a:cubicBezTo>
                                  <a:pt x="10437" y="52497"/>
                                  <a:pt x="13916" y="42060"/>
                                  <a:pt x="20873" y="31624"/>
                                </a:cubicBezTo>
                                <a:cubicBezTo>
                                  <a:pt x="27831" y="21187"/>
                                  <a:pt x="34789" y="10750"/>
                                  <a:pt x="48704" y="3793"/>
                                </a:cubicBezTo>
                                <a:cubicBezTo>
                                  <a:pt x="62620" y="-3165"/>
                                  <a:pt x="80014" y="314"/>
                                  <a:pt x="93930" y="7271"/>
                                </a:cubicBezTo>
                                <a:cubicBezTo>
                                  <a:pt x="100887" y="10750"/>
                                  <a:pt x="107845" y="14229"/>
                                  <a:pt x="111324" y="21187"/>
                                </a:cubicBezTo>
                                <a:cubicBezTo>
                                  <a:pt x="118282" y="28145"/>
                                  <a:pt x="121761" y="31624"/>
                                  <a:pt x="125239" y="38581"/>
                                </a:cubicBezTo>
                                <a:cubicBezTo>
                                  <a:pt x="132197" y="52497"/>
                                  <a:pt x="139155" y="66412"/>
                                  <a:pt x="142634" y="83807"/>
                                </a:cubicBezTo>
                                <a:cubicBezTo>
                                  <a:pt x="146113" y="101201"/>
                                  <a:pt x="146113" y="115117"/>
                                  <a:pt x="142634" y="132511"/>
                                </a:cubicBezTo>
                                <a:cubicBezTo>
                                  <a:pt x="142634" y="139469"/>
                                  <a:pt x="139155" y="146426"/>
                                  <a:pt x="135676" y="153384"/>
                                </a:cubicBezTo>
                                <a:cubicBezTo>
                                  <a:pt x="132197" y="160342"/>
                                  <a:pt x="128719" y="167300"/>
                                  <a:pt x="121761" y="174257"/>
                                </a:cubicBezTo>
                                <a:cubicBezTo>
                                  <a:pt x="111324" y="184694"/>
                                  <a:pt x="97409" y="191652"/>
                                  <a:pt x="83493" y="191652"/>
                                </a:cubicBezTo>
                                <a:cubicBezTo>
                                  <a:pt x="69578" y="191652"/>
                                  <a:pt x="55662" y="184694"/>
                                  <a:pt x="48704" y="177736"/>
                                </a:cubicBezTo>
                                <a:cubicBezTo>
                                  <a:pt x="38268" y="170779"/>
                                  <a:pt x="31310" y="160342"/>
                                  <a:pt x="27831" y="153384"/>
                                </a:cubicBezTo>
                                <a:cubicBezTo>
                                  <a:pt x="24352" y="146426"/>
                                  <a:pt x="20873" y="135990"/>
                                  <a:pt x="17394" y="132511"/>
                                </a:cubicBezTo>
                                <a:cubicBezTo>
                                  <a:pt x="13916" y="125553"/>
                                  <a:pt x="13916" y="122074"/>
                                  <a:pt x="13916" y="118595"/>
                                </a:cubicBezTo>
                                <a:cubicBezTo>
                                  <a:pt x="10437" y="115117"/>
                                  <a:pt x="10437" y="111638"/>
                                  <a:pt x="10437" y="111638"/>
                                </a:cubicBezTo>
                                <a:close/>
                              </a:path>
                            </a:pathLst>
                          </a:custGeom>
                          <a:solidFill>
                            <a:srgbClr val="9E5116"/>
                          </a:solidFill>
                          <a:ln w="34755" cap="flat">
                            <a:noFill/>
                            <a:prstDash val="solid"/>
                            <a:miter/>
                          </a:ln>
                        </p:spPr>
                        <p:txBody>
                          <a:bodyPr rtlCol="0" anchor="ctr"/>
                          <a:lstStyle/>
                          <a:p>
                            <a:endParaRPr lang="en-US"/>
                          </a:p>
                        </p:txBody>
                      </p:sp>
                    </p:grpSp>
                    <p:grpSp>
                      <p:nvGrpSpPr>
                        <p:cNvPr id="1332" name="Graphic 30">
                          <a:extLst>
                            <a:ext uri="{FF2B5EF4-FFF2-40B4-BE49-F238E27FC236}">
                              <a16:creationId xmlns:a16="http://schemas.microsoft.com/office/drawing/2014/main" xmlns="" id="{B3742395-A26E-4CCB-97BE-AB2B131D3A7D}"/>
                            </a:ext>
                          </a:extLst>
                        </p:cNvPr>
                        <p:cNvGrpSpPr/>
                        <p:nvPr/>
                      </p:nvGrpSpPr>
                      <p:grpSpPr>
                        <a:xfrm>
                          <a:off x="3497407" y="7319225"/>
                          <a:ext cx="93542" cy="132821"/>
                          <a:chOff x="3497407" y="7319225"/>
                          <a:chExt cx="93542" cy="132821"/>
                        </a:xfrm>
                      </p:grpSpPr>
                      <p:sp>
                        <p:nvSpPr>
                          <p:cNvPr id="1333" name="Freeform: Shape 1332">
                            <a:extLst>
                              <a:ext uri="{FF2B5EF4-FFF2-40B4-BE49-F238E27FC236}">
                                <a16:creationId xmlns:a16="http://schemas.microsoft.com/office/drawing/2014/main" xmlns="" id="{CEA5C581-A822-4037-A59A-9A80434CB58F}"/>
                              </a:ext>
                            </a:extLst>
                          </p:cNvPr>
                          <p:cNvSpPr/>
                          <p:nvPr/>
                        </p:nvSpPr>
                        <p:spPr>
                          <a:xfrm>
                            <a:off x="3497407" y="7319225"/>
                            <a:ext cx="93542" cy="132821"/>
                          </a:xfrm>
                          <a:custGeom>
                            <a:avLst/>
                            <a:gdLst>
                              <a:gd name="connsiteX0" fmla="*/ 91997 w 93542"/>
                              <a:gd name="connsiteY0" fmla="*/ 59435 h 132821"/>
                              <a:gd name="connsiteX1" fmla="*/ 57208 w 93542"/>
                              <a:gd name="connsiteY1" fmla="*/ 132491 h 132821"/>
                              <a:gd name="connsiteX2" fmla="*/ 1546 w 93542"/>
                              <a:gd name="connsiteY2" fmla="*/ 73351 h 132821"/>
                              <a:gd name="connsiteX3" fmla="*/ 36335 w 93542"/>
                              <a:gd name="connsiteY3" fmla="*/ 294 h 132821"/>
                              <a:gd name="connsiteX4" fmla="*/ 91997 w 93542"/>
                              <a:gd name="connsiteY4" fmla="*/ 59435 h 132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542" h="132821">
                                <a:moveTo>
                                  <a:pt x="91997" y="59435"/>
                                </a:moveTo>
                                <a:cubicBezTo>
                                  <a:pt x="98954" y="97703"/>
                                  <a:pt x="81560" y="129013"/>
                                  <a:pt x="57208" y="132491"/>
                                </a:cubicBezTo>
                                <a:cubicBezTo>
                                  <a:pt x="32856" y="135970"/>
                                  <a:pt x="5025" y="111618"/>
                                  <a:pt x="1546" y="73351"/>
                                </a:cubicBezTo>
                                <a:cubicBezTo>
                                  <a:pt x="-5412" y="38562"/>
                                  <a:pt x="11983" y="3773"/>
                                  <a:pt x="36335" y="294"/>
                                </a:cubicBezTo>
                                <a:cubicBezTo>
                                  <a:pt x="60687" y="-3185"/>
                                  <a:pt x="85039" y="24646"/>
                                  <a:pt x="91997" y="59435"/>
                                </a:cubicBezTo>
                                <a:close/>
                              </a:path>
                            </a:pathLst>
                          </a:custGeom>
                          <a:solidFill>
                            <a:srgbClr val="493018"/>
                          </a:solidFill>
                          <a:ln w="34755" cap="flat">
                            <a:noFill/>
                            <a:prstDash val="solid"/>
                            <a:miter/>
                          </a:ln>
                        </p:spPr>
                        <p:txBody>
                          <a:bodyPr rtlCol="0" anchor="ctr"/>
                          <a:lstStyle/>
                          <a:p>
                            <a:endParaRPr lang="en-US"/>
                          </a:p>
                        </p:txBody>
                      </p:sp>
                      <p:sp>
                        <p:nvSpPr>
                          <p:cNvPr id="1334" name="Freeform: Shape 1333">
                            <a:extLst>
                              <a:ext uri="{FF2B5EF4-FFF2-40B4-BE49-F238E27FC236}">
                                <a16:creationId xmlns:a16="http://schemas.microsoft.com/office/drawing/2014/main" xmlns="" id="{671746C3-8D18-45D8-833D-627516AFE41F}"/>
                              </a:ext>
                            </a:extLst>
                          </p:cNvPr>
                          <p:cNvSpPr/>
                          <p:nvPr/>
                        </p:nvSpPr>
                        <p:spPr>
                          <a:xfrm>
                            <a:off x="3498287" y="7350386"/>
                            <a:ext cx="63952" cy="87858"/>
                          </a:xfrm>
                          <a:custGeom>
                            <a:avLst/>
                            <a:gdLst>
                              <a:gd name="connsiteX0" fmla="*/ 63286 w 63952"/>
                              <a:gd name="connsiteY0" fmla="*/ 38711 h 87858"/>
                              <a:gd name="connsiteX1" fmla="*/ 38934 w 63952"/>
                              <a:gd name="connsiteY1" fmla="*/ 87415 h 87858"/>
                              <a:gd name="connsiteX2" fmla="*/ 667 w 63952"/>
                              <a:gd name="connsiteY2" fmla="*/ 49148 h 87858"/>
                              <a:gd name="connsiteX3" fmla="*/ 25019 w 63952"/>
                              <a:gd name="connsiteY3" fmla="*/ 443 h 87858"/>
                              <a:gd name="connsiteX4" fmla="*/ 63286 w 63952"/>
                              <a:gd name="connsiteY4" fmla="*/ 38711 h 87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952" h="87858">
                                <a:moveTo>
                                  <a:pt x="63286" y="38711"/>
                                </a:moveTo>
                                <a:cubicBezTo>
                                  <a:pt x="66765" y="63063"/>
                                  <a:pt x="56329" y="83936"/>
                                  <a:pt x="38934" y="87415"/>
                                </a:cubicBezTo>
                                <a:cubicBezTo>
                                  <a:pt x="21540" y="90894"/>
                                  <a:pt x="4145" y="73500"/>
                                  <a:pt x="667" y="49148"/>
                                </a:cubicBezTo>
                                <a:cubicBezTo>
                                  <a:pt x="-2812" y="24795"/>
                                  <a:pt x="7624" y="3922"/>
                                  <a:pt x="25019" y="443"/>
                                </a:cubicBezTo>
                                <a:cubicBezTo>
                                  <a:pt x="42413" y="-3036"/>
                                  <a:pt x="59807" y="14359"/>
                                  <a:pt x="63286" y="38711"/>
                                </a:cubicBezTo>
                                <a:close/>
                              </a:path>
                            </a:pathLst>
                          </a:custGeom>
                          <a:solidFill>
                            <a:srgbClr val="1C0E06"/>
                          </a:solidFill>
                          <a:ln w="34755" cap="flat">
                            <a:noFill/>
                            <a:prstDash val="solid"/>
                            <a:miter/>
                          </a:ln>
                        </p:spPr>
                        <p:txBody>
                          <a:bodyPr rtlCol="0" anchor="ctr"/>
                          <a:lstStyle/>
                          <a:p>
                            <a:endParaRPr lang="en-US"/>
                          </a:p>
                        </p:txBody>
                      </p:sp>
                      <p:sp>
                        <p:nvSpPr>
                          <p:cNvPr id="1335" name="Freeform: Shape 1334">
                            <a:extLst>
                              <a:ext uri="{FF2B5EF4-FFF2-40B4-BE49-F238E27FC236}">
                                <a16:creationId xmlns:a16="http://schemas.microsoft.com/office/drawing/2014/main" xmlns="" id="{79E0A87F-262B-45CA-81EE-D3AFD7FD06DD}"/>
                              </a:ext>
                            </a:extLst>
                          </p:cNvPr>
                          <p:cNvSpPr/>
                          <p:nvPr/>
                        </p:nvSpPr>
                        <p:spPr>
                          <a:xfrm>
                            <a:off x="3530860" y="7338653"/>
                            <a:ext cx="33594" cy="31309"/>
                          </a:xfrm>
                          <a:custGeom>
                            <a:avLst/>
                            <a:gdLst>
                              <a:gd name="connsiteX0" fmla="*/ 23755 w 33594"/>
                              <a:gd name="connsiteY0" fmla="*/ 5218 h 31309"/>
                              <a:gd name="connsiteX1" fmla="*/ 30713 w 33594"/>
                              <a:gd name="connsiteY1" fmla="*/ 26092 h 31309"/>
                              <a:gd name="connsiteX2" fmla="*/ 9840 w 33594"/>
                              <a:gd name="connsiteY2" fmla="*/ 26092 h 31309"/>
                              <a:gd name="connsiteX3" fmla="*/ 2882 w 33594"/>
                              <a:gd name="connsiteY3" fmla="*/ 5218 h 31309"/>
                              <a:gd name="connsiteX4" fmla="*/ 23755 w 33594"/>
                              <a:gd name="connsiteY4" fmla="*/ 5218 h 313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594" h="31309">
                                <a:moveTo>
                                  <a:pt x="23755" y="5218"/>
                                </a:moveTo>
                                <a:cubicBezTo>
                                  <a:pt x="30713" y="12176"/>
                                  <a:pt x="37671" y="19134"/>
                                  <a:pt x="30713" y="26092"/>
                                </a:cubicBezTo>
                                <a:cubicBezTo>
                                  <a:pt x="27234" y="33049"/>
                                  <a:pt x="16797" y="33049"/>
                                  <a:pt x="9840" y="26092"/>
                                </a:cubicBezTo>
                                <a:cubicBezTo>
                                  <a:pt x="2882" y="19134"/>
                                  <a:pt x="-4076" y="12176"/>
                                  <a:pt x="2882" y="5218"/>
                                </a:cubicBezTo>
                                <a:cubicBezTo>
                                  <a:pt x="2882" y="-1739"/>
                                  <a:pt x="13319" y="-1739"/>
                                  <a:pt x="23755" y="5218"/>
                                </a:cubicBezTo>
                                <a:close/>
                              </a:path>
                            </a:pathLst>
                          </a:custGeom>
                          <a:solidFill>
                            <a:srgbClr val="FFFFFF"/>
                          </a:solidFill>
                          <a:ln w="34755" cap="flat">
                            <a:noFill/>
                            <a:prstDash val="solid"/>
                            <a:miter/>
                          </a:ln>
                        </p:spPr>
                        <p:txBody>
                          <a:bodyPr rtlCol="0" anchor="ctr"/>
                          <a:lstStyle/>
                          <a:p>
                            <a:endParaRPr lang="en-US"/>
                          </a:p>
                        </p:txBody>
                      </p:sp>
                      <p:grpSp>
                        <p:nvGrpSpPr>
                          <p:cNvPr id="1336" name="Graphic 30">
                            <a:extLst>
                              <a:ext uri="{FF2B5EF4-FFF2-40B4-BE49-F238E27FC236}">
                                <a16:creationId xmlns:a16="http://schemas.microsoft.com/office/drawing/2014/main" xmlns="" id="{1D3604F5-3485-491F-9F58-0DE678386B95}"/>
                              </a:ext>
                            </a:extLst>
                          </p:cNvPr>
                          <p:cNvGrpSpPr/>
                          <p:nvPr/>
                        </p:nvGrpSpPr>
                        <p:grpSpPr>
                          <a:xfrm>
                            <a:off x="3504986" y="7392575"/>
                            <a:ext cx="85859" cy="53956"/>
                            <a:chOff x="3504986" y="7392575"/>
                            <a:chExt cx="85859" cy="53956"/>
                          </a:xfrm>
                          <a:solidFill>
                            <a:srgbClr val="493018"/>
                          </a:solidFill>
                        </p:grpSpPr>
                        <p:sp>
                          <p:nvSpPr>
                            <p:cNvPr id="1337" name="Freeform: Shape 1336">
                              <a:extLst>
                                <a:ext uri="{FF2B5EF4-FFF2-40B4-BE49-F238E27FC236}">
                                  <a16:creationId xmlns:a16="http://schemas.microsoft.com/office/drawing/2014/main" xmlns="" id="{4DEDBC88-CADC-422C-AF20-C432A9A7BA7E}"/>
                                </a:ext>
                              </a:extLst>
                            </p:cNvPr>
                            <p:cNvSpPr/>
                            <p:nvPr/>
                          </p:nvSpPr>
                          <p:spPr>
                            <a:xfrm>
                              <a:off x="3504986" y="7406217"/>
                              <a:ext cx="69480" cy="40314"/>
                            </a:xfrm>
                            <a:custGeom>
                              <a:avLst/>
                              <a:gdLst>
                                <a:gd name="connsiteX0" fmla="*/ 925 w 69480"/>
                                <a:gd name="connsiteY0" fmla="*/ 3753 h 40314"/>
                                <a:gd name="connsiteX1" fmla="*/ 11362 w 69480"/>
                                <a:gd name="connsiteY1" fmla="*/ 14189 h 40314"/>
                                <a:gd name="connsiteX2" fmla="*/ 53108 w 69480"/>
                                <a:gd name="connsiteY2" fmla="*/ 24626 h 40314"/>
                                <a:gd name="connsiteX3" fmla="*/ 42672 w 69480"/>
                                <a:gd name="connsiteY3" fmla="*/ 38542 h 40314"/>
                                <a:gd name="connsiteX4" fmla="*/ 925 w 69480"/>
                                <a:gd name="connsiteY4" fmla="*/ 3753 h 40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80" h="40314">
                                  <a:moveTo>
                                    <a:pt x="925" y="3753"/>
                                  </a:moveTo>
                                  <a:cubicBezTo>
                                    <a:pt x="-2554" y="-6684"/>
                                    <a:pt x="4404" y="7232"/>
                                    <a:pt x="11362" y="14189"/>
                                  </a:cubicBezTo>
                                  <a:cubicBezTo>
                                    <a:pt x="18320" y="21147"/>
                                    <a:pt x="32235" y="35063"/>
                                    <a:pt x="53108" y="24626"/>
                                  </a:cubicBezTo>
                                  <a:cubicBezTo>
                                    <a:pt x="80940" y="7232"/>
                                    <a:pt x="70503" y="35063"/>
                                    <a:pt x="42672" y="38542"/>
                                  </a:cubicBezTo>
                                  <a:cubicBezTo>
                                    <a:pt x="25277" y="45499"/>
                                    <a:pt x="11362" y="31584"/>
                                    <a:pt x="925" y="3753"/>
                                  </a:cubicBezTo>
                                  <a:close/>
                                </a:path>
                              </a:pathLst>
                            </a:custGeom>
                            <a:solidFill>
                              <a:srgbClr val="493018"/>
                            </a:solidFill>
                            <a:ln w="34755" cap="flat">
                              <a:noFill/>
                              <a:prstDash val="solid"/>
                              <a:miter/>
                            </a:ln>
                          </p:spPr>
                          <p:txBody>
                            <a:bodyPr rtlCol="0" anchor="ctr"/>
                            <a:lstStyle/>
                            <a:p>
                              <a:endParaRPr lang="en-US"/>
                            </a:p>
                          </p:txBody>
                        </p:sp>
                        <p:sp>
                          <p:nvSpPr>
                            <p:cNvPr id="1338" name="Freeform: Shape 1337">
                              <a:extLst>
                                <a:ext uri="{FF2B5EF4-FFF2-40B4-BE49-F238E27FC236}">
                                  <a16:creationId xmlns:a16="http://schemas.microsoft.com/office/drawing/2014/main" xmlns="" id="{3584B672-A963-419A-BABA-85E0FF87EC38}"/>
                                </a:ext>
                              </a:extLst>
                            </p:cNvPr>
                            <p:cNvSpPr/>
                            <p:nvPr/>
                          </p:nvSpPr>
                          <p:spPr>
                            <a:xfrm>
                              <a:off x="3572010" y="7407685"/>
                              <a:ext cx="13915" cy="16900"/>
                            </a:xfrm>
                            <a:custGeom>
                              <a:avLst/>
                              <a:gdLst>
                                <a:gd name="connsiteX0" fmla="*/ 0 w 13915"/>
                                <a:gd name="connsiteY0" fmla="*/ 5764 h 16900"/>
                                <a:gd name="connsiteX1" fmla="*/ 10436 w 13915"/>
                                <a:gd name="connsiteY1" fmla="*/ 2285 h 16900"/>
                                <a:gd name="connsiteX2" fmla="*/ 6958 w 13915"/>
                                <a:gd name="connsiteY2" fmla="*/ 16201 h 16900"/>
                                <a:gd name="connsiteX3" fmla="*/ 0 w 13915"/>
                                <a:gd name="connsiteY3" fmla="*/ 5764 h 16900"/>
                              </a:gdLst>
                              <a:ahLst/>
                              <a:cxnLst>
                                <a:cxn ang="0">
                                  <a:pos x="connsiteX0" y="connsiteY0"/>
                                </a:cxn>
                                <a:cxn ang="0">
                                  <a:pos x="connsiteX1" y="connsiteY1"/>
                                </a:cxn>
                                <a:cxn ang="0">
                                  <a:pos x="connsiteX2" y="connsiteY2"/>
                                </a:cxn>
                                <a:cxn ang="0">
                                  <a:pos x="connsiteX3" y="connsiteY3"/>
                                </a:cxn>
                              </a:cxnLst>
                              <a:rect l="l" t="t" r="r" b="b"/>
                              <a:pathLst>
                                <a:path w="13915" h="16900">
                                  <a:moveTo>
                                    <a:pt x="0" y="5764"/>
                                  </a:moveTo>
                                  <a:cubicBezTo>
                                    <a:pt x="3479" y="-1194"/>
                                    <a:pt x="6958" y="-1194"/>
                                    <a:pt x="10436" y="2285"/>
                                  </a:cubicBezTo>
                                  <a:cubicBezTo>
                                    <a:pt x="13916" y="5764"/>
                                    <a:pt x="17394" y="9243"/>
                                    <a:pt x="6958" y="16201"/>
                                  </a:cubicBezTo>
                                  <a:cubicBezTo>
                                    <a:pt x="0" y="19679"/>
                                    <a:pt x="0" y="9243"/>
                                    <a:pt x="0" y="5764"/>
                                  </a:cubicBezTo>
                                  <a:close/>
                                </a:path>
                              </a:pathLst>
                            </a:custGeom>
                            <a:solidFill>
                              <a:srgbClr val="493018"/>
                            </a:solidFill>
                            <a:ln w="34755" cap="flat">
                              <a:noFill/>
                              <a:prstDash val="solid"/>
                              <a:miter/>
                            </a:ln>
                          </p:spPr>
                          <p:txBody>
                            <a:bodyPr rtlCol="0" anchor="ctr"/>
                            <a:lstStyle/>
                            <a:p>
                              <a:endParaRPr lang="en-US"/>
                            </a:p>
                          </p:txBody>
                        </p:sp>
                        <p:sp>
                          <p:nvSpPr>
                            <p:cNvPr id="1339" name="Freeform: Shape 1338">
                              <a:extLst>
                                <a:ext uri="{FF2B5EF4-FFF2-40B4-BE49-F238E27FC236}">
                                  <a16:creationId xmlns:a16="http://schemas.microsoft.com/office/drawing/2014/main" xmlns="" id="{490091F1-A6C3-438E-A0A8-200E6C6A524A}"/>
                                </a:ext>
                              </a:extLst>
                            </p:cNvPr>
                            <p:cNvSpPr/>
                            <p:nvPr/>
                          </p:nvSpPr>
                          <p:spPr>
                            <a:xfrm>
                              <a:off x="3581005" y="7392575"/>
                              <a:ext cx="9839" cy="10974"/>
                            </a:xfrm>
                            <a:custGeom>
                              <a:avLst/>
                              <a:gdLst>
                                <a:gd name="connsiteX0" fmla="*/ 1441 w 9839"/>
                                <a:gd name="connsiteY0" fmla="*/ 6958 h 10974"/>
                                <a:gd name="connsiteX1" fmla="*/ 4920 w 9839"/>
                                <a:gd name="connsiteY1" fmla="*/ 0 h 10974"/>
                                <a:gd name="connsiteX2" fmla="*/ 8399 w 9839"/>
                                <a:gd name="connsiteY2" fmla="*/ 6958 h 10974"/>
                                <a:gd name="connsiteX3" fmla="*/ 1441 w 9839"/>
                                <a:gd name="connsiteY3" fmla="*/ 6958 h 10974"/>
                              </a:gdLst>
                              <a:ahLst/>
                              <a:cxnLst>
                                <a:cxn ang="0">
                                  <a:pos x="connsiteX0" y="connsiteY0"/>
                                </a:cxn>
                                <a:cxn ang="0">
                                  <a:pos x="connsiteX1" y="connsiteY1"/>
                                </a:cxn>
                                <a:cxn ang="0">
                                  <a:pos x="connsiteX2" y="connsiteY2"/>
                                </a:cxn>
                                <a:cxn ang="0">
                                  <a:pos x="connsiteX3" y="connsiteY3"/>
                                </a:cxn>
                              </a:cxnLst>
                              <a:rect l="l" t="t" r="r" b="b"/>
                              <a:pathLst>
                                <a:path w="9839" h="10974">
                                  <a:moveTo>
                                    <a:pt x="1441" y="6958"/>
                                  </a:moveTo>
                                  <a:cubicBezTo>
                                    <a:pt x="-2038" y="0"/>
                                    <a:pt x="1441" y="0"/>
                                    <a:pt x="4920" y="0"/>
                                  </a:cubicBezTo>
                                  <a:cubicBezTo>
                                    <a:pt x="8399" y="0"/>
                                    <a:pt x="11878" y="3479"/>
                                    <a:pt x="8399" y="6958"/>
                                  </a:cubicBezTo>
                                  <a:cubicBezTo>
                                    <a:pt x="4920" y="13916"/>
                                    <a:pt x="1441" y="10437"/>
                                    <a:pt x="1441" y="6958"/>
                                  </a:cubicBezTo>
                                  <a:close/>
                                </a:path>
                              </a:pathLst>
                            </a:custGeom>
                            <a:solidFill>
                              <a:srgbClr val="493018"/>
                            </a:solidFill>
                            <a:ln w="34755" cap="flat">
                              <a:noFill/>
                              <a:prstDash val="solid"/>
                              <a:miter/>
                            </a:ln>
                          </p:spPr>
                          <p:txBody>
                            <a:bodyPr rtlCol="0" anchor="ctr"/>
                            <a:lstStyle/>
                            <a:p>
                              <a:endParaRPr lang="en-US"/>
                            </a:p>
                          </p:txBody>
                        </p:sp>
                      </p:grpSp>
                    </p:grpSp>
                  </p:grpSp>
                  <p:sp>
                    <p:nvSpPr>
                      <p:cNvPr id="1340" name="Freeform: Shape 1339">
                        <a:extLst>
                          <a:ext uri="{FF2B5EF4-FFF2-40B4-BE49-F238E27FC236}">
                            <a16:creationId xmlns:a16="http://schemas.microsoft.com/office/drawing/2014/main" xmlns="" id="{39E7D5CA-D57C-4019-A322-AE62545BA5CD}"/>
                          </a:ext>
                        </a:extLst>
                      </p:cNvPr>
                      <p:cNvSpPr/>
                      <p:nvPr/>
                    </p:nvSpPr>
                    <p:spPr>
                      <a:xfrm>
                        <a:off x="3485038" y="7274294"/>
                        <a:ext cx="142633" cy="80014"/>
                      </a:xfrm>
                      <a:custGeom>
                        <a:avLst/>
                        <a:gdLst>
                          <a:gd name="connsiteX0" fmla="*/ 0 w 142633"/>
                          <a:gd name="connsiteY0" fmla="*/ 80014 h 80014"/>
                          <a:gd name="connsiteX1" fmla="*/ 0 w 142633"/>
                          <a:gd name="connsiteY1" fmla="*/ 69578 h 80014"/>
                          <a:gd name="connsiteX2" fmla="*/ 3479 w 142633"/>
                          <a:gd name="connsiteY2" fmla="*/ 45225 h 80014"/>
                          <a:gd name="connsiteX3" fmla="*/ 10436 w 142633"/>
                          <a:gd name="connsiteY3" fmla="*/ 31310 h 80014"/>
                          <a:gd name="connsiteX4" fmla="*/ 20873 w 142633"/>
                          <a:gd name="connsiteY4" fmla="*/ 17394 h 80014"/>
                          <a:gd name="connsiteX5" fmla="*/ 24352 w 142633"/>
                          <a:gd name="connsiteY5" fmla="*/ 13916 h 80014"/>
                          <a:gd name="connsiteX6" fmla="*/ 27831 w 142633"/>
                          <a:gd name="connsiteY6" fmla="*/ 10437 h 80014"/>
                          <a:gd name="connsiteX7" fmla="*/ 38268 w 142633"/>
                          <a:gd name="connsiteY7" fmla="*/ 3479 h 80014"/>
                          <a:gd name="connsiteX8" fmla="*/ 48704 w 142633"/>
                          <a:gd name="connsiteY8" fmla="*/ 0 h 80014"/>
                          <a:gd name="connsiteX9" fmla="*/ 52183 w 142633"/>
                          <a:gd name="connsiteY9" fmla="*/ 0 h 80014"/>
                          <a:gd name="connsiteX10" fmla="*/ 55662 w 142633"/>
                          <a:gd name="connsiteY10" fmla="*/ 0 h 80014"/>
                          <a:gd name="connsiteX11" fmla="*/ 66099 w 142633"/>
                          <a:gd name="connsiteY11" fmla="*/ 0 h 80014"/>
                          <a:gd name="connsiteX12" fmla="*/ 76535 w 142633"/>
                          <a:gd name="connsiteY12" fmla="*/ 0 h 80014"/>
                          <a:gd name="connsiteX13" fmla="*/ 97408 w 142633"/>
                          <a:gd name="connsiteY13" fmla="*/ 6958 h 80014"/>
                          <a:gd name="connsiteX14" fmla="*/ 125239 w 142633"/>
                          <a:gd name="connsiteY14" fmla="*/ 27831 h 80014"/>
                          <a:gd name="connsiteX15" fmla="*/ 139155 w 142633"/>
                          <a:gd name="connsiteY15" fmla="*/ 45225 h 80014"/>
                          <a:gd name="connsiteX16" fmla="*/ 142634 w 142633"/>
                          <a:gd name="connsiteY16" fmla="*/ 52183 h 80014"/>
                          <a:gd name="connsiteX17" fmla="*/ 135676 w 142633"/>
                          <a:gd name="connsiteY17" fmla="*/ 45225 h 80014"/>
                          <a:gd name="connsiteX18" fmla="*/ 118282 w 142633"/>
                          <a:gd name="connsiteY18" fmla="*/ 27831 h 80014"/>
                          <a:gd name="connsiteX19" fmla="*/ 90451 w 142633"/>
                          <a:gd name="connsiteY19" fmla="*/ 10437 h 80014"/>
                          <a:gd name="connsiteX20" fmla="*/ 73056 w 142633"/>
                          <a:gd name="connsiteY20" fmla="*/ 6958 h 80014"/>
                          <a:gd name="connsiteX21" fmla="*/ 62620 w 142633"/>
                          <a:gd name="connsiteY21" fmla="*/ 6958 h 80014"/>
                          <a:gd name="connsiteX22" fmla="*/ 52183 w 142633"/>
                          <a:gd name="connsiteY22" fmla="*/ 6958 h 80014"/>
                          <a:gd name="connsiteX23" fmla="*/ 48704 w 142633"/>
                          <a:gd name="connsiteY23" fmla="*/ 6958 h 80014"/>
                          <a:gd name="connsiteX24" fmla="*/ 45225 w 142633"/>
                          <a:gd name="connsiteY24" fmla="*/ 6958 h 80014"/>
                          <a:gd name="connsiteX25" fmla="*/ 34789 w 142633"/>
                          <a:gd name="connsiteY25" fmla="*/ 10437 h 80014"/>
                          <a:gd name="connsiteX26" fmla="*/ 27831 w 142633"/>
                          <a:gd name="connsiteY26" fmla="*/ 13916 h 80014"/>
                          <a:gd name="connsiteX27" fmla="*/ 24352 w 142633"/>
                          <a:gd name="connsiteY27" fmla="*/ 17394 h 80014"/>
                          <a:gd name="connsiteX28" fmla="*/ 24352 w 142633"/>
                          <a:gd name="connsiteY28" fmla="*/ 20873 h 80014"/>
                          <a:gd name="connsiteX29" fmla="*/ 13916 w 142633"/>
                          <a:gd name="connsiteY29" fmla="*/ 34789 h 80014"/>
                          <a:gd name="connsiteX30" fmla="*/ 6958 w 142633"/>
                          <a:gd name="connsiteY30" fmla="*/ 48704 h 80014"/>
                          <a:gd name="connsiteX31" fmla="*/ 0 w 142633"/>
                          <a:gd name="connsiteY31" fmla="*/ 69578 h 80014"/>
                          <a:gd name="connsiteX32" fmla="*/ 0 w 142633"/>
                          <a:gd name="connsiteY32" fmla="*/ 80014 h 8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42633" h="80014">
                            <a:moveTo>
                              <a:pt x="0" y="80014"/>
                            </a:moveTo>
                            <a:cubicBezTo>
                              <a:pt x="0" y="80014"/>
                              <a:pt x="0" y="76535"/>
                              <a:pt x="0" y="69578"/>
                            </a:cubicBezTo>
                            <a:cubicBezTo>
                              <a:pt x="0" y="62620"/>
                              <a:pt x="0" y="55662"/>
                              <a:pt x="3479" y="45225"/>
                            </a:cubicBezTo>
                            <a:cubicBezTo>
                              <a:pt x="3479" y="41747"/>
                              <a:pt x="6958" y="34789"/>
                              <a:pt x="10436" y="31310"/>
                            </a:cubicBezTo>
                            <a:cubicBezTo>
                              <a:pt x="13916" y="27831"/>
                              <a:pt x="17394" y="20873"/>
                              <a:pt x="20873" y="17394"/>
                            </a:cubicBezTo>
                            <a:lnTo>
                              <a:pt x="24352" y="13916"/>
                            </a:lnTo>
                            <a:lnTo>
                              <a:pt x="27831" y="10437"/>
                            </a:lnTo>
                            <a:cubicBezTo>
                              <a:pt x="31310" y="6958"/>
                              <a:pt x="34789" y="6958"/>
                              <a:pt x="38268" y="3479"/>
                            </a:cubicBezTo>
                            <a:cubicBezTo>
                              <a:pt x="41746" y="3479"/>
                              <a:pt x="45225" y="0"/>
                              <a:pt x="48704" y="0"/>
                            </a:cubicBezTo>
                            <a:cubicBezTo>
                              <a:pt x="48704" y="0"/>
                              <a:pt x="52183" y="0"/>
                              <a:pt x="52183" y="0"/>
                            </a:cubicBezTo>
                            <a:lnTo>
                              <a:pt x="55662" y="0"/>
                            </a:lnTo>
                            <a:cubicBezTo>
                              <a:pt x="59141" y="0"/>
                              <a:pt x="62620" y="0"/>
                              <a:pt x="66099" y="0"/>
                            </a:cubicBezTo>
                            <a:cubicBezTo>
                              <a:pt x="69578" y="0"/>
                              <a:pt x="73056" y="0"/>
                              <a:pt x="76535" y="0"/>
                            </a:cubicBezTo>
                            <a:cubicBezTo>
                              <a:pt x="83493" y="0"/>
                              <a:pt x="90451" y="3479"/>
                              <a:pt x="97408" y="6958"/>
                            </a:cubicBezTo>
                            <a:cubicBezTo>
                              <a:pt x="107845" y="13916"/>
                              <a:pt x="118282" y="20873"/>
                              <a:pt x="125239" y="27831"/>
                            </a:cubicBezTo>
                            <a:cubicBezTo>
                              <a:pt x="132197" y="34789"/>
                              <a:pt x="135676" y="41747"/>
                              <a:pt x="139155" y="45225"/>
                            </a:cubicBezTo>
                            <a:cubicBezTo>
                              <a:pt x="142634" y="48704"/>
                              <a:pt x="142634" y="52183"/>
                              <a:pt x="142634" y="52183"/>
                            </a:cubicBezTo>
                            <a:cubicBezTo>
                              <a:pt x="142634" y="52183"/>
                              <a:pt x="139155" y="48704"/>
                              <a:pt x="135676" y="45225"/>
                            </a:cubicBezTo>
                            <a:cubicBezTo>
                              <a:pt x="132197" y="41747"/>
                              <a:pt x="125239" y="34789"/>
                              <a:pt x="118282" y="27831"/>
                            </a:cubicBezTo>
                            <a:cubicBezTo>
                              <a:pt x="111324" y="20873"/>
                              <a:pt x="100887" y="13916"/>
                              <a:pt x="90451" y="10437"/>
                            </a:cubicBezTo>
                            <a:cubicBezTo>
                              <a:pt x="83493" y="6958"/>
                              <a:pt x="80014" y="6958"/>
                              <a:pt x="73056" y="6958"/>
                            </a:cubicBezTo>
                            <a:cubicBezTo>
                              <a:pt x="69578" y="6958"/>
                              <a:pt x="66099" y="6958"/>
                              <a:pt x="62620" y="6958"/>
                            </a:cubicBezTo>
                            <a:cubicBezTo>
                              <a:pt x="59141" y="6958"/>
                              <a:pt x="55662" y="6958"/>
                              <a:pt x="52183" y="6958"/>
                            </a:cubicBezTo>
                            <a:lnTo>
                              <a:pt x="48704" y="6958"/>
                            </a:lnTo>
                            <a:cubicBezTo>
                              <a:pt x="48704" y="6958"/>
                              <a:pt x="45225" y="6958"/>
                              <a:pt x="45225" y="6958"/>
                            </a:cubicBezTo>
                            <a:cubicBezTo>
                              <a:pt x="41746" y="6958"/>
                              <a:pt x="38268" y="10437"/>
                              <a:pt x="34789" y="10437"/>
                            </a:cubicBezTo>
                            <a:cubicBezTo>
                              <a:pt x="31310" y="10437"/>
                              <a:pt x="27831" y="13916"/>
                              <a:pt x="27831" y="13916"/>
                            </a:cubicBezTo>
                            <a:lnTo>
                              <a:pt x="24352" y="17394"/>
                            </a:lnTo>
                            <a:lnTo>
                              <a:pt x="24352" y="20873"/>
                            </a:lnTo>
                            <a:cubicBezTo>
                              <a:pt x="20873" y="24352"/>
                              <a:pt x="17394" y="27831"/>
                              <a:pt x="13916" y="34789"/>
                            </a:cubicBezTo>
                            <a:cubicBezTo>
                              <a:pt x="10436" y="38268"/>
                              <a:pt x="10436" y="45225"/>
                              <a:pt x="6958" y="48704"/>
                            </a:cubicBezTo>
                            <a:cubicBezTo>
                              <a:pt x="3479" y="59141"/>
                              <a:pt x="3479" y="66099"/>
                              <a:pt x="0" y="69578"/>
                            </a:cubicBezTo>
                            <a:cubicBezTo>
                              <a:pt x="0" y="76535"/>
                              <a:pt x="0" y="80014"/>
                              <a:pt x="0" y="80014"/>
                            </a:cubicBezTo>
                            <a:close/>
                          </a:path>
                        </a:pathLst>
                      </a:custGeom>
                      <a:solidFill>
                        <a:srgbClr val="1E1E1C"/>
                      </a:solidFill>
                      <a:ln w="34755" cap="flat">
                        <a:noFill/>
                        <a:prstDash val="solid"/>
                        <a:miter/>
                      </a:ln>
                    </p:spPr>
                    <p:txBody>
                      <a:bodyPr rtlCol="0" anchor="ctr"/>
                      <a:lstStyle/>
                      <a:p>
                        <a:endParaRPr lang="en-US"/>
                      </a:p>
                    </p:txBody>
                  </p:sp>
                  <p:grpSp>
                    <p:nvGrpSpPr>
                      <p:cNvPr id="1341" name="Graphic 30">
                        <a:extLst>
                          <a:ext uri="{FF2B5EF4-FFF2-40B4-BE49-F238E27FC236}">
                            <a16:creationId xmlns:a16="http://schemas.microsoft.com/office/drawing/2014/main" xmlns="" id="{38502FB1-6D80-4A5A-99E3-29FE2B5AA538}"/>
                          </a:ext>
                        </a:extLst>
                      </p:cNvPr>
                      <p:cNvGrpSpPr/>
                      <p:nvPr/>
                    </p:nvGrpSpPr>
                    <p:grpSpPr>
                      <a:xfrm>
                        <a:off x="3509390" y="7242984"/>
                        <a:ext cx="93929" cy="66098"/>
                        <a:chOff x="3509390" y="7242984"/>
                        <a:chExt cx="93929" cy="66098"/>
                      </a:xfrm>
                      <a:solidFill>
                        <a:srgbClr val="1E1E1C"/>
                      </a:solidFill>
                    </p:grpSpPr>
                    <p:sp>
                      <p:nvSpPr>
                        <p:cNvPr id="1342" name="Freeform: Shape 1341">
                          <a:extLst>
                            <a:ext uri="{FF2B5EF4-FFF2-40B4-BE49-F238E27FC236}">
                              <a16:creationId xmlns:a16="http://schemas.microsoft.com/office/drawing/2014/main" xmlns="" id="{8A2363D1-AEBA-499C-87D0-BE21AA7151BB}"/>
                            </a:ext>
                          </a:extLst>
                        </p:cNvPr>
                        <p:cNvSpPr/>
                        <p:nvPr/>
                      </p:nvSpPr>
                      <p:spPr>
                        <a:xfrm>
                          <a:off x="3589404" y="7277773"/>
                          <a:ext cx="13915" cy="31309"/>
                        </a:xfrm>
                        <a:custGeom>
                          <a:avLst/>
                          <a:gdLst>
                            <a:gd name="connsiteX0" fmla="*/ 0 w 13915"/>
                            <a:gd name="connsiteY0" fmla="*/ 24352 h 31309"/>
                            <a:gd name="connsiteX1" fmla="*/ 0 w 13915"/>
                            <a:gd name="connsiteY1" fmla="*/ 24352 h 31309"/>
                            <a:gd name="connsiteX2" fmla="*/ 3479 w 13915"/>
                            <a:gd name="connsiteY2" fmla="*/ 20873 h 31309"/>
                            <a:gd name="connsiteX3" fmla="*/ 10436 w 13915"/>
                            <a:gd name="connsiteY3" fmla="*/ 13915 h 31309"/>
                            <a:gd name="connsiteX4" fmla="*/ 13916 w 13915"/>
                            <a:gd name="connsiteY4" fmla="*/ 6958 h 31309"/>
                            <a:gd name="connsiteX5" fmla="*/ 13916 w 13915"/>
                            <a:gd name="connsiteY5" fmla="*/ 3479 h 31309"/>
                            <a:gd name="connsiteX6" fmla="*/ 13916 w 13915"/>
                            <a:gd name="connsiteY6" fmla="*/ 0 h 31309"/>
                            <a:gd name="connsiteX7" fmla="*/ 13916 w 13915"/>
                            <a:gd name="connsiteY7" fmla="*/ 3479 h 31309"/>
                            <a:gd name="connsiteX8" fmla="*/ 13916 w 13915"/>
                            <a:gd name="connsiteY8" fmla="*/ 10437 h 31309"/>
                            <a:gd name="connsiteX9" fmla="*/ 13916 w 13915"/>
                            <a:gd name="connsiteY9" fmla="*/ 17394 h 31309"/>
                            <a:gd name="connsiteX10" fmla="*/ 6958 w 13915"/>
                            <a:gd name="connsiteY10" fmla="*/ 27831 h 31309"/>
                            <a:gd name="connsiteX11" fmla="*/ 3479 w 13915"/>
                            <a:gd name="connsiteY11" fmla="*/ 31310 h 31309"/>
                            <a:gd name="connsiteX12" fmla="*/ 3479 w 13915"/>
                            <a:gd name="connsiteY12" fmla="*/ 31310 h 31309"/>
                            <a:gd name="connsiteX13" fmla="*/ 0 w 13915"/>
                            <a:gd name="connsiteY13" fmla="*/ 24352 h 31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915" h="31309">
                              <a:moveTo>
                                <a:pt x="0" y="24352"/>
                              </a:moveTo>
                              <a:cubicBezTo>
                                <a:pt x="0" y="24352"/>
                                <a:pt x="3479" y="20873"/>
                                <a:pt x="0" y="24352"/>
                              </a:cubicBezTo>
                              <a:cubicBezTo>
                                <a:pt x="3479" y="24352"/>
                                <a:pt x="3479" y="20873"/>
                                <a:pt x="3479" y="20873"/>
                              </a:cubicBezTo>
                              <a:cubicBezTo>
                                <a:pt x="6958" y="17394"/>
                                <a:pt x="6958" y="17394"/>
                                <a:pt x="10436" y="13915"/>
                              </a:cubicBezTo>
                              <a:cubicBezTo>
                                <a:pt x="10436" y="10437"/>
                                <a:pt x="13916" y="10437"/>
                                <a:pt x="13916" y="6958"/>
                              </a:cubicBezTo>
                              <a:cubicBezTo>
                                <a:pt x="13916" y="3479"/>
                                <a:pt x="13916" y="3479"/>
                                <a:pt x="13916" y="3479"/>
                              </a:cubicBezTo>
                              <a:cubicBezTo>
                                <a:pt x="13916" y="0"/>
                                <a:pt x="13916" y="0"/>
                                <a:pt x="13916" y="0"/>
                              </a:cubicBezTo>
                              <a:cubicBezTo>
                                <a:pt x="13916" y="0"/>
                                <a:pt x="13916" y="3479"/>
                                <a:pt x="13916" y="3479"/>
                              </a:cubicBezTo>
                              <a:cubicBezTo>
                                <a:pt x="13916" y="3479"/>
                                <a:pt x="13916" y="6958"/>
                                <a:pt x="13916" y="10437"/>
                              </a:cubicBezTo>
                              <a:cubicBezTo>
                                <a:pt x="13916" y="13915"/>
                                <a:pt x="13916" y="13915"/>
                                <a:pt x="13916" y="17394"/>
                              </a:cubicBezTo>
                              <a:cubicBezTo>
                                <a:pt x="13916" y="20873"/>
                                <a:pt x="10436" y="24352"/>
                                <a:pt x="6958" y="27831"/>
                              </a:cubicBezTo>
                              <a:cubicBezTo>
                                <a:pt x="6958" y="27831"/>
                                <a:pt x="3479" y="31310"/>
                                <a:pt x="3479" y="31310"/>
                              </a:cubicBezTo>
                              <a:cubicBezTo>
                                <a:pt x="3479" y="31310"/>
                                <a:pt x="3479" y="31310"/>
                                <a:pt x="3479" y="31310"/>
                              </a:cubicBezTo>
                              <a:lnTo>
                                <a:pt x="0" y="24352"/>
                              </a:lnTo>
                              <a:close/>
                            </a:path>
                          </a:pathLst>
                        </a:custGeom>
                        <a:solidFill>
                          <a:srgbClr val="1E1E1C"/>
                        </a:solidFill>
                        <a:ln w="34755" cap="flat">
                          <a:noFill/>
                          <a:prstDash val="solid"/>
                          <a:miter/>
                        </a:ln>
                      </p:spPr>
                      <p:txBody>
                        <a:bodyPr rtlCol="0" anchor="ctr"/>
                        <a:lstStyle/>
                        <a:p>
                          <a:endParaRPr lang="en-US"/>
                        </a:p>
                      </p:txBody>
                    </p:sp>
                    <p:sp>
                      <p:nvSpPr>
                        <p:cNvPr id="1343" name="Freeform: Shape 1342">
                          <a:extLst>
                            <a:ext uri="{FF2B5EF4-FFF2-40B4-BE49-F238E27FC236}">
                              <a16:creationId xmlns:a16="http://schemas.microsoft.com/office/drawing/2014/main" xmlns="" id="{C1A93459-EE01-40FD-9C64-4DEEBCD2B1AF}"/>
                            </a:ext>
                          </a:extLst>
                        </p:cNvPr>
                        <p:cNvSpPr/>
                        <p:nvPr/>
                      </p:nvSpPr>
                      <p:spPr>
                        <a:xfrm>
                          <a:off x="3572010" y="7246463"/>
                          <a:ext cx="10436" cy="37397"/>
                        </a:xfrm>
                        <a:custGeom>
                          <a:avLst/>
                          <a:gdLst>
                            <a:gd name="connsiteX0" fmla="*/ 0 w 10436"/>
                            <a:gd name="connsiteY0" fmla="*/ 34789 h 37397"/>
                            <a:gd name="connsiteX1" fmla="*/ 3479 w 10436"/>
                            <a:gd name="connsiteY1" fmla="*/ 31310 h 37397"/>
                            <a:gd name="connsiteX2" fmla="*/ 6958 w 10436"/>
                            <a:gd name="connsiteY2" fmla="*/ 27831 h 37397"/>
                            <a:gd name="connsiteX3" fmla="*/ 10436 w 10436"/>
                            <a:gd name="connsiteY3" fmla="*/ 20873 h 37397"/>
                            <a:gd name="connsiteX4" fmla="*/ 10436 w 10436"/>
                            <a:gd name="connsiteY4" fmla="*/ 13915 h 37397"/>
                            <a:gd name="connsiteX5" fmla="*/ 10436 w 10436"/>
                            <a:gd name="connsiteY5" fmla="*/ 6958 h 37397"/>
                            <a:gd name="connsiteX6" fmla="*/ 10436 w 10436"/>
                            <a:gd name="connsiteY6" fmla="*/ 0 h 37397"/>
                            <a:gd name="connsiteX7" fmla="*/ 10436 w 10436"/>
                            <a:gd name="connsiteY7" fmla="*/ 6958 h 37397"/>
                            <a:gd name="connsiteX8" fmla="*/ 10436 w 10436"/>
                            <a:gd name="connsiteY8" fmla="*/ 13915 h 37397"/>
                            <a:gd name="connsiteX9" fmla="*/ 10436 w 10436"/>
                            <a:gd name="connsiteY9" fmla="*/ 20873 h 37397"/>
                            <a:gd name="connsiteX10" fmla="*/ 6958 w 10436"/>
                            <a:gd name="connsiteY10" fmla="*/ 27831 h 37397"/>
                            <a:gd name="connsiteX11" fmla="*/ 3479 w 10436"/>
                            <a:gd name="connsiteY11" fmla="*/ 34789 h 37397"/>
                            <a:gd name="connsiteX12" fmla="*/ 0 w 10436"/>
                            <a:gd name="connsiteY12" fmla="*/ 34789 h 37397"/>
                            <a:gd name="connsiteX13" fmla="*/ 0 w 10436"/>
                            <a:gd name="connsiteY13" fmla="*/ 34789 h 37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36" h="37397">
                              <a:moveTo>
                                <a:pt x="0" y="34789"/>
                              </a:moveTo>
                              <a:cubicBezTo>
                                <a:pt x="0" y="34789"/>
                                <a:pt x="0" y="34789"/>
                                <a:pt x="3479" y="31310"/>
                              </a:cubicBezTo>
                              <a:cubicBezTo>
                                <a:pt x="3479" y="31310"/>
                                <a:pt x="6958" y="27831"/>
                                <a:pt x="6958" y="27831"/>
                              </a:cubicBezTo>
                              <a:cubicBezTo>
                                <a:pt x="6958" y="24352"/>
                                <a:pt x="10436" y="24352"/>
                                <a:pt x="10436" y="20873"/>
                              </a:cubicBezTo>
                              <a:cubicBezTo>
                                <a:pt x="10436" y="17394"/>
                                <a:pt x="10436" y="17394"/>
                                <a:pt x="10436" y="13915"/>
                              </a:cubicBezTo>
                              <a:cubicBezTo>
                                <a:pt x="10436" y="10437"/>
                                <a:pt x="10436" y="10437"/>
                                <a:pt x="10436" y="6958"/>
                              </a:cubicBezTo>
                              <a:cubicBezTo>
                                <a:pt x="10436" y="3479"/>
                                <a:pt x="10436" y="0"/>
                                <a:pt x="10436" y="0"/>
                              </a:cubicBezTo>
                              <a:cubicBezTo>
                                <a:pt x="10436" y="0"/>
                                <a:pt x="10436" y="3479"/>
                                <a:pt x="10436" y="6958"/>
                              </a:cubicBezTo>
                              <a:cubicBezTo>
                                <a:pt x="10436" y="6958"/>
                                <a:pt x="10436" y="10437"/>
                                <a:pt x="10436" y="13915"/>
                              </a:cubicBezTo>
                              <a:cubicBezTo>
                                <a:pt x="10436" y="17394"/>
                                <a:pt x="10436" y="17394"/>
                                <a:pt x="10436" y="20873"/>
                              </a:cubicBezTo>
                              <a:cubicBezTo>
                                <a:pt x="10436" y="24352"/>
                                <a:pt x="10436" y="24352"/>
                                <a:pt x="6958" y="27831"/>
                              </a:cubicBezTo>
                              <a:cubicBezTo>
                                <a:pt x="6958" y="31310"/>
                                <a:pt x="3479" y="31310"/>
                                <a:pt x="3479" y="34789"/>
                              </a:cubicBezTo>
                              <a:cubicBezTo>
                                <a:pt x="3479" y="38268"/>
                                <a:pt x="0" y="38268"/>
                                <a:pt x="0" y="34789"/>
                              </a:cubicBezTo>
                              <a:lnTo>
                                <a:pt x="0" y="34789"/>
                              </a:lnTo>
                              <a:close/>
                            </a:path>
                          </a:pathLst>
                        </a:custGeom>
                        <a:solidFill>
                          <a:srgbClr val="1E1E1C"/>
                        </a:solidFill>
                        <a:ln w="34755" cap="flat">
                          <a:noFill/>
                          <a:prstDash val="solid"/>
                          <a:miter/>
                        </a:ln>
                      </p:spPr>
                      <p:txBody>
                        <a:bodyPr rtlCol="0" anchor="ctr"/>
                        <a:lstStyle/>
                        <a:p>
                          <a:endParaRPr lang="en-US"/>
                        </a:p>
                      </p:txBody>
                    </p:sp>
                    <p:sp>
                      <p:nvSpPr>
                        <p:cNvPr id="1344" name="Freeform: Shape 1343">
                          <a:extLst>
                            <a:ext uri="{FF2B5EF4-FFF2-40B4-BE49-F238E27FC236}">
                              <a16:creationId xmlns:a16="http://schemas.microsoft.com/office/drawing/2014/main" xmlns="" id="{63AB329A-7EC8-48A2-84AC-275D3671B355}"/>
                            </a:ext>
                          </a:extLst>
                        </p:cNvPr>
                        <p:cNvSpPr/>
                        <p:nvPr/>
                      </p:nvSpPr>
                      <p:spPr>
                        <a:xfrm>
                          <a:off x="3547657" y="7242984"/>
                          <a:ext cx="10436" cy="38267"/>
                        </a:xfrm>
                        <a:custGeom>
                          <a:avLst/>
                          <a:gdLst>
                            <a:gd name="connsiteX0" fmla="*/ 0 w 10436"/>
                            <a:gd name="connsiteY0" fmla="*/ 31310 h 38267"/>
                            <a:gd name="connsiteX1" fmla="*/ 3479 w 10436"/>
                            <a:gd name="connsiteY1" fmla="*/ 27831 h 38267"/>
                            <a:gd name="connsiteX2" fmla="*/ 6958 w 10436"/>
                            <a:gd name="connsiteY2" fmla="*/ 24352 h 38267"/>
                            <a:gd name="connsiteX3" fmla="*/ 6958 w 10436"/>
                            <a:gd name="connsiteY3" fmla="*/ 17394 h 38267"/>
                            <a:gd name="connsiteX4" fmla="*/ 6958 w 10436"/>
                            <a:gd name="connsiteY4" fmla="*/ 10437 h 38267"/>
                            <a:gd name="connsiteX5" fmla="*/ 6958 w 10436"/>
                            <a:gd name="connsiteY5" fmla="*/ 3479 h 38267"/>
                            <a:gd name="connsiteX6" fmla="*/ 3479 w 10436"/>
                            <a:gd name="connsiteY6" fmla="*/ 0 h 38267"/>
                            <a:gd name="connsiteX7" fmla="*/ 6958 w 10436"/>
                            <a:gd name="connsiteY7" fmla="*/ 3479 h 38267"/>
                            <a:gd name="connsiteX8" fmla="*/ 10437 w 10436"/>
                            <a:gd name="connsiteY8" fmla="*/ 10437 h 38267"/>
                            <a:gd name="connsiteX9" fmla="*/ 10437 w 10436"/>
                            <a:gd name="connsiteY9" fmla="*/ 17394 h 38267"/>
                            <a:gd name="connsiteX10" fmla="*/ 10437 w 10436"/>
                            <a:gd name="connsiteY10" fmla="*/ 24352 h 38267"/>
                            <a:gd name="connsiteX11" fmla="*/ 10437 w 10436"/>
                            <a:gd name="connsiteY11" fmla="*/ 31310 h 38267"/>
                            <a:gd name="connsiteX12" fmla="*/ 6958 w 10436"/>
                            <a:gd name="connsiteY12" fmla="*/ 38268 h 38267"/>
                            <a:gd name="connsiteX13" fmla="*/ 0 w 10436"/>
                            <a:gd name="connsiteY13" fmla="*/ 31310 h 3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36" h="38267">
                              <a:moveTo>
                                <a:pt x="0" y="31310"/>
                              </a:moveTo>
                              <a:cubicBezTo>
                                <a:pt x="0" y="31310"/>
                                <a:pt x="0" y="31310"/>
                                <a:pt x="3479" y="27831"/>
                              </a:cubicBezTo>
                              <a:cubicBezTo>
                                <a:pt x="3479" y="27831"/>
                                <a:pt x="3479" y="24352"/>
                                <a:pt x="6958" y="24352"/>
                              </a:cubicBezTo>
                              <a:cubicBezTo>
                                <a:pt x="6958" y="20873"/>
                                <a:pt x="6958" y="20873"/>
                                <a:pt x="6958" y="17394"/>
                              </a:cubicBezTo>
                              <a:cubicBezTo>
                                <a:pt x="6958" y="13915"/>
                                <a:pt x="6958" y="13915"/>
                                <a:pt x="6958" y="10437"/>
                              </a:cubicBezTo>
                              <a:cubicBezTo>
                                <a:pt x="6958" y="6958"/>
                                <a:pt x="6958" y="6958"/>
                                <a:pt x="6958" y="3479"/>
                              </a:cubicBezTo>
                              <a:cubicBezTo>
                                <a:pt x="6958" y="0"/>
                                <a:pt x="3479" y="0"/>
                                <a:pt x="3479" y="0"/>
                              </a:cubicBezTo>
                              <a:cubicBezTo>
                                <a:pt x="3479" y="0"/>
                                <a:pt x="3479" y="3479"/>
                                <a:pt x="6958" y="3479"/>
                              </a:cubicBezTo>
                              <a:cubicBezTo>
                                <a:pt x="6958" y="3479"/>
                                <a:pt x="6958" y="6958"/>
                                <a:pt x="10437" y="10437"/>
                              </a:cubicBezTo>
                              <a:cubicBezTo>
                                <a:pt x="10437" y="13915"/>
                                <a:pt x="10437" y="13915"/>
                                <a:pt x="10437" y="17394"/>
                              </a:cubicBezTo>
                              <a:cubicBezTo>
                                <a:pt x="10437" y="20873"/>
                                <a:pt x="10437" y="20873"/>
                                <a:pt x="10437" y="24352"/>
                              </a:cubicBezTo>
                              <a:cubicBezTo>
                                <a:pt x="10437" y="27831"/>
                                <a:pt x="10437" y="27831"/>
                                <a:pt x="10437" y="31310"/>
                              </a:cubicBezTo>
                              <a:cubicBezTo>
                                <a:pt x="10437" y="34789"/>
                                <a:pt x="6958" y="38268"/>
                                <a:pt x="6958" y="38268"/>
                              </a:cubicBezTo>
                              <a:lnTo>
                                <a:pt x="0" y="31310"/>
                              </a:lnTo>
                              <a:close/>
                            </a:path>
                          </a:pathLst>
                        </a:custGeom>
                        <a:solidFill>
                          <a:srgbClr val="1E1E1C"/>
                        </a:solidFill>
                        <a:ln w="34755" cap="flat">
                          <a:noFill/>
                          <a:prstDash val="solid"/>
                          <a:miter/>
                        </a:ln>
                      </p:spPr>
                      <p:txBody>
                        <a:bodyPr rtlCol="0" anchor="ctr"/>
                        <a:lstStyle/>
                        <a:p>
                          <a:endParaRPr lang="en-US"/>
                        </a:p>
                      </p:txBody>
                    </p:sp>
                    <p:sp>
                      <p:nvSpPr>
                        <p:cNvPr id="1345" name="Freeform: Shape 1344">
                          <a:extLst>
                            <a:ext uri="{FF2B5EF4-FFF2-40B4-BE49-F238E27FC236}">
                              <a16:creationId xmlns:a16="http://schemas.microsoft.com/office/drawing/2014/main" xmlns="" id="{2268FCB2-1AC8-4E25-A21B-1A83D5C912C5}"/>
                            </a:ext>
                          </a:extLst>
                        </p:cNvPr>
                        <p:cNvSpPr/>
                        <p:nvPr/>
                      </p:nvSpPr>
                      <p:spPr>
                        <a:xfrm>
                          <a:off x="3509390" y="7246463"/>
                          <a:ext cx="13915" cy="34788"/>
                        </a:xfrm>
                        <a:custGeom>
                          <a:avLst/>
                          <a:gdLst>
                            <a:gd name="connsiteX0" fmla="*/ 10437 w 13915"/>
                            <a:gd name="connsiteY0" fmla="*/ 31310 h 34788"/>
                            <a:gd name="connsiteX1" fmla="*/ 10437 w 13915"/>
                            <a:gd name="connsiteY1" fmla="*/ 27831 h 34788"/>
                            <a:gd name="connsiteX2" fmla="*/ 10437 w 13915"/>
                            <a:gd name="connsiteY2" fmla="*/ 20873 h 34788"/>
                            <a:gd name="connsiteX3" fmla="*/ 10437 w 13915"/>
                            <a:gd name="connsiteY3" fmla="*/ 13915 h 34788"/>
                            <a:gd name="connsiteX4" fmla="*/ 6958 w 13915"/>
                            <a:gd name="connsiteY4" fmla="*/ 6958 h 34788"/>
                            <a:gd name="connsiteX5" fmla="*/ 3479 w 13915"/>
                            <a:gd name="connsiteY5" fmla="*/ 3479 h 34788"/>
                            <a:gd name="connsiteX6" fmla="*/ 0 w 13915"/>
                            <a:gd name="connsiteY6" fmla="*/ 0 h 34788"/>
                            <a:gd name="connsiteX7" fmla="*/ 3479 w 13915"/>
                            <a:gd name="connsiteY7" fmla="*/ 3479 h 34788"/>
                            <a:gd name="connsiteX8" fmla="*/ 6958 w 13915"/>
                            <a:gd name="connsiteY8" fmla="*/ 6958 h 34788"/>
                            <a:gd name="connsiteX9" fmla="*/ 10437 w 13915"/>
                            <a:gd name="connsiteY9" fmla="*/ 13915 h 34788"/>
                            <a:gd name="connsiteX10" fmla="*/ 13916 w 13915"/>
                            <a:gd name="connsiteY10" fmla="*/ 20873 h 34788"/>
                            <a:gd name="connsiteX11" fmla="*/ 13916 w 13915"/>
                            <a:gd name="connsiteY11" fmla="*/ 27831 h 34788"/>
                            <a:gd name="connsiteX12" fmla="*/ 13916 w 13915"/>
                            <a:gd name="connsiteY12" fmla="*/ 34789 h 34788"/>
                            <a:gd name="connsiteX13" fmla="*/ 10437 w 13915"/>
                            <a:gd name="connsiteY13" fmla="*/ 31310 h 34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915" h="34788">
                              <a:moveTo>
                                <a:pt x="10437" y="31310"/>
                              </a:moveTo>
                              <a:cubicBezTo>
                                <a:pt x="10437" y="31310"/>
                                <a:pt x="10437" y="27831"/>
                                <a:pt x="10437" y="27831"/>
                              </a:cubicBezTo>
                              <a:cubicBezTo>
                                <a:pt x="10437" y="27831"/>
                                <a:pt x="10437" y="24352"/>
                                <a:pt x="10437" y="20873"/>
                              </a:cubicBezTo>
                              <a:cubicBezTo>
                                <a:pt x="10437" y="17394"/>
                                <a:pt x="10437" y="17394"/>
                                <a:pt x="10437" y="13915"/>
                              </a:cubicBezTo>
                              <a:cubicBezTo>
                                <a:pt x="10437" y="10437"/>
                                <a:pt x="10437" y="10437"/>
                                <a:pt x="6958" y="6958"/>
                              </a:cubicBezTo>
                              <a:cubicBezTo>
                                <a:pt x="6958" y="6958"/>
                                <a:pt x="3479" y="3479"/>
                                <a:pt x="3479" y="3479"/>
                              </a:cubicBezTo>
                              <a:cubicBezTo>
                                <a:pt x="0" y="0"/>
                                <a:pt x="0" y="0"/>
                                <a:pt x="0" y="0"/>
                              </a:cubicBezTo>
                              <a:cubicBezTo>
                                <a:pt x="0" y="0"/>
                                <a:pt x="3479" y="0"/>
                                <a:pt x="3479" y="3479"/>
                              </a:cubicBezTo>
                              <a:cubicBezTo>
                                <a:pt x="3479" y="3479"/>
                                <a:pt x="6958" y="6958"/>
                                <a:pt x="6958" y="6958"/>
                              </a:cubicBezTo>
                              <a:cubicBezTo>
                                <a:pt x="6958" y="6958"/>
                                <a:pt x="10437" y="10437"/>
                                <a:pt x="10437" y="13915"/>
                              </a:cubicBezTo>
                              <a:cubicBezTo>
                                <a:pt x="10437" y="17394"/>
                                <a:pt x="10437" y="17394"/>
                                <a:pt x="13916" y="20873"/>
                              </a:cubicBezTo>
                              <a:cubicBezTo>
                                <a:pt x="13916" y="24352"/>
                                <a:pt x="13916" y="24352"/>
                                <a:pt x="13916" y="27831"/>
                              </a:cubicBezTo>
                              <a:cubicBezTo>
                                <a:pt x="13916" y="31310"/>
                                <a:pt x="13916" y="34789"/>
                                <a:pt x="13916" y="34789"/>
                              </a:cubicBezTo>
                              <a:lnTo>
                                <a:pt x="10437" y="31310"/>
                              </a:lnTo>
                              <a:close/>
                            </a:path>
                          </a:pathLst>
                        </a:custGeom>
                        <a:solidFill>
                          <a:srgbClr val="1E1E1C"/>
                        </a:solidFill>
                        <a:ln w="34755" cap="flat">
                          <a:noFill/>
                          <a:prstDash val="solid"/>
                          <a:miter/>
                        </a:ln>
                      </p:spPr>
                      <p:txBody>
                        <a:bodyPr rtlCol="0" anchor="ctr"/>
                        <a:lstStyle/>
                        <a:p>
                          <a:endParaRPr lang="en-US"/>
                        </a:p>
                      </p:txBody>
                    </p:sp>
                  </p:grpSp>
                  <p:grpSp>
                    <p:nvGrpSpPr>
                      <p:cNvPr id="1346" name="Graphic 30">
                        <a:extLst>
                          <a:ext uri="{FF2B5EF4-FFF2-40B4-BE49-F238E27FC236}">
                            <a16:creationId xmlns:a16="http://schemas.microsoft.com/office/drawing/2014/main" xmlns="" id="{B04A9BA1-4DFA-4B63-B935-AFE812E62855}"/>
                          </a:ext>
                        </a:extLst>
                      </p:cNvPr>
                      <p:cNvGrpSpPr/>
                      <p:nvPr/>
                    </p:nvGrpSpPr>
                    <p:grpSpPr>
                      <a:xfrm>
                        <a:off x="3575488" y="7427364"/>
                        <a:ext cx="48704" cy="55662"/>
                        <a:chOff x="3575488" y="7427364"/>
                        <a:chExt cx="48704" cy="55662"/>
                      </a:xfrm>
                      <a:solidFill>
                        <a:srgbClr val="1E1E1C"/>
                      </a:solidFill>
                    </p:grpSpPr>
                    <p:sp>
                      <p:nvSpPr>
                        <p:cNvPr id="1347" name="Freeform: Shape 1346">
                          <a:extLst>
                            <a:ext uri="{FF2B5EF4-FFF2-40B4-BE49-F238E27FC236}">
                              <a16:creationId xmlns:a16="http://schemas.microsoft.com/office/drawing/2014/main" xmlns="" id="{8C71A355-B2F0-42C6-8E9A-FE95A915ED60}"/>
                            </a:ext>
                          </a:extLst>
                        </p:cNvPr>
                        <p:cNvSpPr/>
                        <p:nvPr/>
                      </p:nvSpPr>
                      <p:spPr>
                        <a:xfrm>
                          <a:off x="3606798" y="7427364"/>
                          <a:ext cx="17394" cy="20873"/>
                        </a:xfrm>
                        <a:custGeom>
                          <a:avLst/>
                          <a:gdLst>
                            <a:gd name="connsiteX0" fmla="*/ 3479 w 17394"/>
                            <a:gd name="connsiteY0" fmla="*/ 0 h 20873"/>
                            <a:gd name="connsiteX1" fmla="*/ 6958 w 17394"/>
                            <a:gd name="connsiteY1" fmla="*/ 3479 h 20873"/>
                            <a:gd name="connsiteX2" fmla="*/ 13916 w 17394"/>
                            <a:gd name="connsiteY2" fmla="*/ 10437 h 20873"/>
                            <a:gd name="connsiteX3" fmla="*/ 17394 w 17394"/>
                            <a:gd name="connsiteY3" fmla="*/ 13916 h 20873"/>
                            <a:gd name="connsiteX4" fmla="*/ 17394 w 17394"/>
                            <a:gd name="connsiteY4" fmla="*/ 17394 h 20873"/>
                            <a:gd name="connsiteX5" fmla="*/ 17394 w 17394"/>
                            <a:gd name="connsiteY5" fmla="*/ 20873 h 20873"/>
                            <a:gd name="connsiteX6" fmla="*/ 17394 w 17394"/>
                            <a:gd name="connsiteY6" fmla="*/ 17394 h 20873"/>
                            <a:gd name="connsiteX7" fmla="*/ 17394 w 17394"/>
                            <a:gd name="connsiteY7" fmla="*/ 13916 h 20873"/>
                            <a:gd name="connsiteX8" fmla="*/ 13916 w 17394"/>
                            <a:gd name="connsiteY8" fmla="*/ 10437 h 20873"/>
                            <a:gd name="connsiteX9" fmla="*/ 3479 w 17394"/>
                            <a:gd name="connsiteY9" fmla="*/ 3479 h 20873"/>
                            <a:gd name="connsiteX10" fmla="*/ 0 w 17394"/>
                            <a:gd name="connsiteY10" fmla="*/ 0 h 20873"/>
                            <a:gd name="connsiteX11" fmla="*/ 3479 w 17394"/>
                            <a:gd name="connsiteY11" fmla="*/ 0 h 20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94" h="20873">
                              <a:moveTo>
                                <a:pt x="3479" y="0"/>
                              </a:moveTo>
                              <a:cubicBezTo>
                                <a:pt x="3479" y="0"/>
                                <a:pt x="3479" y="0"/>
                                <a:pt x="6958" y="3479"/>
                              </a:cubicBezTo>
                              <a:cubicBezTo>
                                <a:pt x="10436" y="3479"/>
                                <a:pt x="10436" y="6958"/>
                                <a:pt x="13916" y="10437"/>
                              </a:cubicBezTo>
                              <a:cubicBezTo>
                                <a:pt x="13916" y="10437"/>
                                <a:pt x="17394" y="13916"/>
                                <a:pt x="17394" y="13916"/>
                              </a:cubicBezTo>
                              <a:cubicBezTo>
                                <a:pt x="17394" y="13916"/>
                                <a:pt x="17394" y="17394"/>
                                <a:pt x="17394" y="17394"/>
                              </a:cubicBezTo>
                              <a:cubicBezTo>
                                <a:pt x="17394" y="20873"/>
                                <a:pt x="17394" y="20873"/>
                                <a:pt x="17394" y="20873"/>
                              </a:cubicBezTo>
                              <a:cubicBezTo>
                                <a:pt x="17394" y="20873"/>
                                <a:pt x="17394" y="20873"/>
                                <a:pt x="17394" y="17394"/>
                              </a:cubicBezTo>
                              <a:cubicBezTo>
                                <a:pt x="17394" y="17394"/>
                                <a:pt x="17394" y="13916"/>
                                <a:pt x="17394" y="13916"/>
                              </a:cubicBezTo>
                              <a:cubicBezTo>
                                <a:pt x="17394" y="13916"/>
                                <a:pt x="13916" y="10437"/>
                                <a:pt x="13916" y="10437"/>
                              </a:cubicBezTo>
                              <a:cubicBezTo>
                                <a:pt x="6958" y="6958"/>
                                <a:pt x="6958" y="6958"/>
                                <a:pt x="3479" y="3479"/>
                              </a:cubicBezTo>
                              <a:cubicBezTo>
                                <a:pt x="0" y="3479"/>
                                <a:pt x="0" y="0"/>
                                <a:pt x="0" y="0"/>
                              </a:cubicBezTo>
                              <a:lnTo>
                                <a:pt x="3479" y="0"/>
                              </a:lnTo>
                              <a:close/>
                            </a:path>
                          </a:pathLst>
                        </a:custGeom>
                        <a:solidFill>
                          <a:srgbClr val="1E1E1C"/>
                        </a:solidFill>
                        <a:ln w="34755" cap="flat">
                          <a:noFill/>
                          <a:prstDash val="solid"/>
                          <a:miter/>
                        </a:ln>
                      </p:spPr>
                      <p:txBody>
                        <a:bodyPr rtlCol="0" anchor="ctr"/>
                        <a:lstStyle/>
                        <a:p>
                          <a:endParaRPr lang="en-US"/>
                        </a:p>
                      </p:txBody>
                    </p:sp>
                    <p:sp>
                      <p:nvSpPr>
                        <p:cNvPr id="1348" name="Freeform: Shape 1347">
                          <a:extLst>
                            <a:ext uri="{FF2B5EF4-FFF2-40B4-BE49-F238E27FC236}">
                              <a16:creationId xmlns:a16="http://schemas.microsoft.com/office/drawing/2014/main" xmlns="" id="{111308C6-3CBA-42B7-9F41-D02655882727}"/>
                            </a:ext>
                          </a:extLst>
                        </p:cNvPr>
                        <p:cNvSpPr/>
                        <p:nvPr/>
                      </p:nvSpPr>
                      <p:spPr>
                        <a:xfrm>
                          <a:off x="3592883" y="7444759"/>
                          <a:ext cx="13915" cy="27831"/>
                        </a:xfrm>
                        <a:custGeom>
                          <a:avLst/>
                          <a:gdLst>
                            <a:gd name="connsiteX0" fmla="*/ 3479 w 13915"/>
                            <a:gd name="connsiteY0" fmla="*/ 0 h 27831"/>
                            <a:gd name="connsiteX1" fmla="*/ 6958 w 13915"/>
                            <a:gd name="connsiteY1" fmla="*/ 3479 h 27831"/>
                            <a:gd name="connsiteX2" fmla="*/ 10437 w 13915"/>
                            <a:gd name="connsiteY2" fmla="*/ 6958 h 27831"/>
                            <a:gd name="connsiteX3" fmla="*/ 13916 w 13915"/>
                            <a:gd name="connsiteY3" fmla="*/ 13916 h 27831"/>
                            <a:gd name="connsiteX4" fmla="*/ 13916 w 13915"/>
                            <a:gd name="connsiteY4" fmla="*/ 20873 h 27831"/>
                            <a:gd name="connsiteX5" fmla="*/ 13916 w 13915"/>
                            <a:gd name="connsiteY5" fmla="*/ 24352 h 27831"/>
                            <a:gd name="connsiteX6" fmla="*/ 13916 w 13915"/>
                            <a:gd name="connsiteY6" fmla="*/ 27831 h 27831"/>
                            <a:gd name="connsiteX7" fmla="*/ 13916 w 13915"/>
                            <a:gd name="connsiteY7" fmla="*/ 24352 h 27831"/>
                            <a:gd name="connsiteX8" fmla="*/ 13916 w 13915"/>
                            <a:gd name="connsiteY8" fmla="*/ 20873 h 27831"/>
                            <a:gd name="connsiteX9" fmla="*/ 10437 w 13915"/>
                            <a:gd name="connsiteY9" fmla="*/ 17394 h 27831"/>
                            <a:gd name="connsiteX10" fmla="*/ 6958 w 13915"/>
                            <a:gd name="connsiteY10" fmla="*/ 13916 h 27831"/>
                            <a:gd name="connsiteX11" fmla="*/ 3479 w 13915"/>
                            <a:gd name="connsiteY11" fmla="*/ 10437 h 27831"/>
                            <a:gd name="connsiteX12" fmla="*/ 0 w 13915"/>
                            <a:gd name="connsiteY12" fmla="*/ 6958 h 27831"/>
                            <a:gd name="connsiteX13" fmla="*/ 3479 w 13915"/>
                            <a:gd name="connsiteY13" fmla="*/ 0 h 2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915" h="27831">
                              <a:moveTo>
                                <a:pt x="3479" y="0"/>
                              </a:moveTo>
                              <a:cubicBezTo>
                                <a:pt x="3479" y="0"/>
                                <a:pt x="6958" y="0"/>
                                <a:pt x="6958" y="3479"/>
                              </a:cubicBezTo>
                              <a:cubicBezTo>
                                <a:pt x="6958" y="3479"/>
                                <a:pt x="10437" y="6958"/>
                                <a:pt x="10437" y="6958"/>
                              </a:cubicBezTo>
                              <a:cubicBezTo>
                                <a:pt x="10437" y="6958"/>
                                <a:pt x="13916" y="10437"/>
                                <a:pt x="13916" y="13916"/>
                              </a:cubicBezTo>
                              <a:cubicBezTo>
                                <a:pt x="13916" y="17394"/>
                                <a:pt x="13916" y="17394"/>
                                <a:pt x="13916" y="20873"/>
                              </a:cubicBezTo>
                              <a:cubicBezTo>
                                <a:pt x="13916" y="24352"/>
                                <a:pt x="13916" y="24352"/>
                                <a:pt x="13916" y="24352"/>
                              </a:cubicBezTo>
                              <a:cubicBezTo>
                                <a:pt x="13916" y="27831"/>
                                <a:pt x="13916" y="27831"/>
                                <a:pt x="13916" y="27831"/>
                              </a:cubicBezTo>
                              <a:cubicBezTo>
                                <a:pt x="13916" y="27831"/>
                                <a:pt x="13916" y="24352"/>
                                <a:pt x="13916" y="24352"/>
                              </a:cubicBezTo>
                              <a:cubicBezTo>
                                <a:pt x="13916" y="24352"/>
                                <a:pt x="13916" y="20873"/>
                                <a:pt x="13916" y="20873"/>
                              </a:cubicBezTo>
                              <a:cubicBezTo>
                                <a:pt x="13916" y="17394"/>
                                <a:pt x="13916" y="17394"/>
                                <a:pt x="10437" y="17394"/>
                              </a:cubicBezTo>
                              <a:cubicBezTo>
                                <a:pt x="10437" y="17394"/>
                                <a:pt x="6958" y="13916"/>
                                <a:pt x="6958" y="13916"/>
                              </a:cubicBezTo>
                              <a:cubicBezTo>
                                <a:pt x="6958" y="13916"/>
                                <a:pt x="3479" y="10437"/>
                                <a:pt x="3479" y="10437"/>
                              </a:cubicBezTo>
                              <a:cubicBezTo>
                                <a:pt x="0" y="10437"/>
                                <a:pt x="0" y="6958"/>
                                <a:pt x="0" y="6958"/>
                              </a:cubicBezTo>
                              <a:lnTo>
                                <a:pt x="3479" y="0"/>
                              </a:lnTo>
                              <a:close/>
                            </a:path>
                          </a:pathLst>
                        </a:custGeom>
                        <a:solidFill>
                          <a:srgbClr val="1E1E1C"/>
                        </a:solidFill>
                        <a:ln w="34755" cap="flat">
                          <a:noFill/>
                          <a:prstDash val="solid"/>
                          <a:miter/>
                        </a:ln>
                      </p:spPr>
                      <p:txBody>
                        <a:bodyPr rtlCol="0" anchor="ctr"/>
                        <a:lstStyle/>
                        <a:p>
                          <a:endParaRPr lang="en-US"/>
                        </a:p>
                      </p:txBody>
                    </p:sp>
                    <p:sp>
                      <p:nvSpPr>
                        <p:cNvPr id="1349" name="Freeform: Shape 1348">
                          <a:extLst>
                            <a:ext uri="{FF2B5EF4-FFF2-40B4-BE49-F238E27FC236}">
                              <a16:creationId xmlns:a16="http://schemas.microsoft.com/office/drawing/2014/main" xmlns="" id="{84F556D8-7F40-4FE2-9E5F-9BF70BDE479A}"/>
                            </a:ext>
                          </a:extLst>
                        </p:cNvPr>
                        <p:cNvSpPr/>
                        <p:nvPr/>
                      </p:nvSpPr>
                      <p:spPr>
                        <a:xfrm>
                          <a:off x="3575488" y="7455195"/>
                          <a:ext cx="10436" cy="27830"/>
                        </a:xfrm>
                        <a:custGeom>
                          <a:avLst/>
                          <a:gdLst>
                            <a:gd name="connsiteX0" fmla="*/ 3479 w 10436"/>
                            <a:gd name="connsiteY0" fmla="*/ 0 h 27830"/>
                            <a:gd name="connsiteX1" fmla="*/ 6958 w 10436"/>
                            <a:gd name="connsiteY1" fmla="*/ 3479 h 27830"/>
                            <a:gd name="connsiteX2" fmla="*/ 10437 w 10436"/>
                            <a:gd name="connsiteY2" fmla="*/ 6958 h 27830"/>
                            <a:gd name="connsiteX3" fmla="*/ 10437 w 10436"/>
                            <a:gd name="connsiteY3" fmla="*/ 13915 h 27830"/>
                            <a:gd name="connsiteX4" fmla="*/ 10437 w 10436"/>
                            <a:gd name="connsiteY4" fmla="*/ 20873 h 27830"/>
                            <a:gd name="connsiteX5" fmla="*/ 10437 w 10436"/>
                            <a:gd name="connsiteY5" fmla="*/ 24352 h 27830"/>
                            <a:gd name="connsiteX6" fmla="*/ 6958 w 10436"/>
                            <a:gd name="connsiteY6" fmla="*/ 27831 h 27830"/>
                            <a:gd name="connsiteX7" fmla="*/ 6958 w 10436"/>
                            <a:gd name="connsiteY7" fmla="*/ 24352 h 27830"/>
                            <a:gd name="connsiteX8" fmla="*/ 6958 w 10436"/>
                            <a:gd name="connsiteY8" fmla="*/ 20873 h 27830"/>
                            <a:gd name="connsiteX9" fmla="*/ 6958 w 10436"/>
                            <a:gd name="connsiteY9" fmla="*/ 13915 h 27830"/>
                            <a:gd name="connsiteX10" fmla="*/ 6958 w 10436"/>
                            <a:gd name="connsiteY10" fmla="*/ 10437 h 27830"/>
                            <a:gd name="connsiteX11" fmla="*/ 3479 w 10436"/>
                            <a:gd name="connsiteY11" fmla="*/ 6958 h 27830"/>
                            <a:gd name="connsiteX12" fmla="*/ 0 w 10436"/>
                            <a:gd name="connsiteY12" fmla="*/ 3479 h 27830"/>
                            <a:gd name="connsiteX13" fmla="*/ 3479 w 10436"/>
                            <a:gd name="connsiteY13" fmla="*/ 0 h 27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36" h="27830">
                              <a:moveTo>
                                <a:pt x="3479" y="0"/>
                              </a:moveTo>
                              <a:cubicBezTo>
                                <a:pt x="3479" y="0"/>
                                <a:pt x="3479" y="0"/>
                                <a:pt x="6958" y="3479"/>
                              </a:cubicBezTo>
                              <a:cubicBezTo>
                                <a:pt x="6958" y="3479"/>
                                <a:pt x="6958" y="6958"/>
                                <a:pt x="10437" y="6958"/>
                              </a:cubicBezTo>
                              <a:cubicBezTo>
                                <a:pt x="10437" y="10437"/>
                                <a:pt x="10437" y="10437"/>
                                <a:pt x="10437" y="13915"/>
                              </a:cubicBezTo>
                              <a:cubicBezTo>
                                <a:pt x="10437" y="17394"/>
                                <a:pt x="10437" y="17394"/>
                                <a:pt x="10437" y="20873"/>
                              </a:cubicBezTo>
                              <a:cubicBezTo>
                                <a:pt x="10437" y="24352"/>
                                <a:pt x="10437" y="24352"/>
                                <a:pt x="10437" y="24352"/>
                              </a:cubicBezTo>
                              <a:cubicBezTo>
                                <a:pt x="10437" y="27831"/>
                                <a:pt x="6958" y="27831"/>
                                <a:pt x="6958" y="27831"/>
                              </a:cubicBezTo>
                              <a:cubicBezTo>
                                <a:pt x="6958" y="27831"/>
                                <a:pt x="6958" y="24352"/>
                                <a:pt x="6958" y="24352"/>
                              </a:cubicBezTo>
                              <a:cubicBezTo>
                                <a:pt x="6958" y="24352"/>
                                <a:pt x="6958" y="20873"/>
                                <a:pt x="6958" y="20873"/>
                              </a:cubicBezTo>
                              <a:cubicBezTo>
                                <a:pt x="6958" y="20873"/>
                                <a:pt x="6958" y="17394"/>
                                <a:pt x="6958" y="13915"/>
                              </a:cubicBezTo>
                              <a:cubicBezTo>
                                <a:pt x="6958" y="10437"/>
                                <a:pt x="6958" y="10437"/>
                                <a:pt x="6958" y="10437"/>
                              </a:cubicBezTo>
                              <a:cubicBezTo>
                                <a:pt x="6958" y="10437"/>
                                <a:pt x="6958" y="6958"/>
                                <a:pt x="3479" y="6958"/>
                              </a:cubicBezTo>
                              <a:cubicBezTo>
                                <a:pt x="3479" y="3479"/>
                                <a:pt x="0" y="3479"/>
                                <a:pt x="0" y="3479"/>
                              </a:cubicBezTo>
                              <a:lnTo>
                                <a:pt x="3479" y="0"/>
                              </a:lnTo>
                              <a:close/>
                            </a:path>
                          </a:pathLst>
                        </a:custGeom>
                        <a:solidFill>
                          <a:srgbClr val="1E1E1C"/>
                        </a:solidFill>
                        <a:ln w="34755" cap="flat">
                          <a:noFill/>
                          <a:prstDash val="solid"/>
                          <a:miter/>
                        </a:ln>
                      </p:spPr>
                      <p:txBody>
                        <a:bodyPr rtlCol="0" anchor="ctr"/>
                        <a:lstStyle/>
                        <a:p>
                          <a:endParaRPr lang="en-US"/>
                        </a:p>
                      </p:txBody>
                    </p:sp>
                  </p:grpSp>
                  <p:sp>
                    <p:nvSpPr>
                      <p:cNvPr id="1350" name="Freeform: Shape 1349">
                        <a:extLst>
                          <a:ext uri="{FF2B5EF4-FFF2-40B4-BE49-F238E27FC236}">
                            <a16:creationId xmlns:a16="http://schemas.microsoft.com/office/drawing/2014/main" xmlns="" id="{22D28223-C578-4E17-9786-C122681EA618}"/>
                          </a:ext>
                        </a:extLst>
                      </p:cNvPr>
                      <p:cNvSpPr/>
                      <p:nvPr/>
                    </p:nvSpPr>
                    <p:spPr>
                      <a:xfrm>
                        <a:off x="3526784" y="7409970"/>
                        <a:ext cx="104366" cy="48704"/>
                      </a:xfrm>
                      <a:custGeom>
                        <a:avLst/>
                        <a:gdLst>
                          <a:gd name="connsiteX0" fmla="*/ 0 w 104366"/>
                          <a:gd name="connsiteY0" fmla="*/ 38268 h 48704"/>
                          <a:gd name="connsiteX1" fmla="*/ 3479 w 104366"/>
                          <a:gd name="connsiteY1" fmla="*/ 41747 h 48704"/>
                          <a:gd name="connsiteX2" fmla="*/ 17394 w 104366"/>
                          <a:gd name="connsiteY2" fmla="*/ 45225 h 48704"/>
                          <a:gd name="connsiteX3" fmla="*/ 27831 w 104366"/>
                          <a:gd name="connsiteY3" fmla="*/ 45225 h 48704"/>
                          <a:gd name="connsiteX4" fmla="*/ 38268 w 104366"/>
                          <a:gd name="connsiteY4" fmla="*/ 45225 h 48704"/>
                          <a:gd name="connsiteX5" fmla="*/ 48704 w 104366"/>
                          <a:gd name="connsiteY5" fmla="*/ 41747 h 48704"/>
                          <a:gd name="connsiteX6" fmla="*/ 59141 w 104366"/>
                          <a:gd name="connsiteY6" fmla="*/ 38268 h 48704"/>
                          <a:gd name="connsiteX7" fmla="*/ 69578 w 104366"/>
                          <a:gd name="connsiteY7" fmla="*/ 34789 h 48704"/>
                          <a:gd name="connsiteX8" fmla="*/ 76535 w 104366"/>
                          <a:gd name="connsiteY8" fmla="*/ 27831 h 48704"/>
                          <a:gd name="connsiteX9" fmla="*/ 83493 w 104366"/>
                          <a:gd name="connsiteY9" fmla="*/ 20873 h 48704"/>
                          <a:gd name="connsiteX10" fmla="*/ 90451 w 104366"/>
                          <a:gd name="connsiteY10" fmla="*/ 13916 h 48704"/>
                          <a:gd name="connsiteX11" fmla="*/ 100887 w 104366"/>
                          <a:gd name="connsiteY11" fmla="*/ 3479 h 48704"/>
                          <a:gd name="connsiteX12" fmla="*/ 104366 w 104366"/>
                          <a:gd name="connsiteY12" fmla="*/ 0 h 48704"/>
                          <a:gd name="connsiteX13" fmla="*/ 100887 w 104366"/>
                          <a:gd name="connsiteY13" fmla="*/ 3479 h 48704"/>
                          <a:gd name="connsiteX14" fmla="*/ 93930 w 104366"/>
                          <a:gd name="connsiteY14" fmla="*/ 13916 h 48704"/>
                          <a:gd name="connsiteX15" fmla="*/ 86972 w 104366"/>
                          <a:gd name="connsiteY15" fmla="*/ 20873 h 48704"/>
                          <a:gd name="connsiteX16" fmla="*/ 80014 w 104366"/>
                          <a:gd name="connsiteY16" fmla="*/ 27831 h 48704"/>
                          <a:gd name="connsiteX17" fmla="*/ 69578 w 104366"/>
                          <a:gd name="connsiteY17" fmla="*/ 34789 h 48704"/>
                          <a:gd name="connsiteX18" fmla="*/ 59141 w 104366"/>
                          <a:gd name="connsiteY18" fmla="*/ 41747 h 48704"/>
                          <a:gd name="connsiteX19" fmla="*/ 38268 w 104366"/>
                          <a:gd name="connsiteY19" fmla="*/ 48704 h 48704"/>
                          <a:gd name="connsiteX20" fmla="*/ 27831 w 104366"/>
                          <a:gd name="connsiteY20" fmla="*/ 48704 h 48704"/>
                          <a:gd name="connsiteX21" fmla="*/ 17394 w 104366"/>
                          <a:gd name="connsiteY21" fmla="*/ 45225 h 48704"/>
                          <a:gd name="connsiteX22" fmla="*/ 3479 w 104366"/>
                          <a:gd name="connsiteY22" fmla="*/ 38268 h 48704"/>
                          <a:gd name="connsiteX23" fmla="*/ 0 w 104366"/>
                          <a:gd name="connsiteY23" fmla="*/ 38268 h 48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4366" h="48704">
                            <a:moveTo>
                              <a:pt x="0" y="38268"/>
                            </a:moveTo>
                            <a:cubicBezTo>
                              <a:pt x="0" y="38268"/>
                              <a:pt x="0" y="38268"/>
                              <a:pt x="3479" y="41747"/>
                            </a:cubicBezTo>
                            <a:cubicBezTo>
                              <a:pt x="6958" y="41747"/>
                              <a:pt x="10437" y="45225"/>
                              <a:pt x="17394" y="45225"/>
                            </a:cubicBezTo>
                            <a:cubicBezTo>
                              <a:pt x="20873" y="45225"/>
                              <a:pt x="24352" y="45225"/>
                              <a:pt x="27831" y="45225"/>
                            </a:cubicBezTo>
                            <a:cubicBezTo>
                              <a:pt x="31310" y="45225"/>
                              <a:pt x="34789" y="45225"/>
                              <a:pt x="38268" y="45225"/>
                            </a:cubicBezTo>
                            <a:cubicBezTo>
                              <a:pt x="41747" y="45225"/>
                              <a:pt x="45225" y="45225"/>
                              <a:pt x="48704" y="41747"/>
                            </a:cubicBezTo>
                            <a:cubicBezTo>
                              <a:pt x="52183" y="41747"/>
                              <a:pt x="55662" y="38268"/>
                              <a:pt x="59141" y="38268"/>
                            </a:cubicBezTo>
                            <a:cubicBezTo>
                              <a:pt x="62620" y="34789"/>
                              <a:pt x="66099" y="34789"/>
                              <a:pt x="69578" y="34789"/>
                            </a:cubicBezTo>
                            <a:cubicBezTo>
                              <a:pt x="73056" y="31310"/>
                              <a:pt x="76535" y="31310"/>
                              <a:pt x="76535" y="27831"/>
                            </a:cubicBezTo>
                            <a:cubicBezTo>
                              <a:pt x="80014" y="24352"/>
                              <a:pt x="83493" y="24352"/>
                              <a:pt x="83493" y="20873"/>
                            </a:cubicBezTo>
                            <a:cubicBezTo>
                              <a:pt x="86972" y="17394"/>
                              <a:pt x="86972" y="17394"/>
                              <a:pt x="90451" y="13916"/>
                            </a:cubicBezTo>
                            <a:cubicBezTo>
                              <a:pt x="93930" y="10437"/>
                              <a:pt x="97409" y="6958"/>
                              <a:pt x="100887" y="3479"/>
                            </a:cubicBezTo>
                            <a:cubicBezTo>
                              <a:pt x="104366" y="0"/>
                              <a:pt x="104366" y="0"/>
                              <a:pt x="104366" y="0"/>
                            </a:cubicBezTo>
                            <a:cubicBezTo>
                              <a:pt x="104366" y="0"/>
                              <a:pt x="104366" y="0"/>
                              <a:pt x="100887" y="3479"/>
                            </a:cubicBezTo>
                            <a:cubicBezTo>
                              <a:pt x="100887" y="6958"/>
                              <a:pt x="97409" y="10437"/>
                              <a:pt x="93930" y="13916"/>
                            </a:cubicBezTo>
                            <a:cubicBezTo>
                              <a:pt x="93930" y="17394"/>
                              <a:pt x="90451" y="17394"/>
                              <a:pt x="86972" y="20873"/>
                            </a:cubicBezTo>
                            <a:cubicBezTo>
                              <a:pt x="83493" y="24352"/>
                              <a:pt x="83493" y="24352"/>
                              <a:pt x="80014" y="27831"/>
                            </a:cubicBezTo>
                            <a:cubicBezTo>
                              <a:pt x="76535" y="31310"/>
                              <a:pt x="73056" y="31310"/>
                              <a:pt x="69578" y="34789"/>
                            </a:cubicBezTo>
                            <a:cubicBezTo>
                              <a:pt x="66099" y="38268"/>
                              <a:pt x="62620" y="38268"/>
                              <a:pt x="59141" y="41747"/>
                            </a:cubicBezTo>
                            <a:cubicBezTo>
                              <a:pt x="52183" y="45225"/>
                              <a:pt x="45225" y="48704"/>
                              <a:pt x="38268" y="48704"/>
                            </a:cubicBezTo>
                            <a:cubicBezTo>
                              <a:pt x="34789" y="48704"/>
                              <a:pt x="31310" y="48704"/>
                              <a:pt x="27831" y="48704"/>
                            </a:cubicBezTo>
                            <a:cubicBezTo>
                              <a:pt x="24352" y="48704"/>
                              <a:pt x="20873" y="48704"/>
                              <a:pt x="17394" y="45225"/>
                            </a:cubicBezTo>
                            <a:cubicBezTo>
                              <a:pt x="10437" y="45225"/>
                              <a:pt x="6958" y="41747"/>
                              <a:pt x="3479" y="38268"/>
                            </a:cubicBezTo>
                            <a:cubicBezTo>
                              <a:pt x="0" y="41747"/>
                              <a:pt x="0" y="38268"/>
                              <a:pt x="0" y="38268"/>
                            </a:cubicBezTo>
                            <a:close/>
                          </a:path>
                        </a:pathLst>
                      </a:custGeom>
                      <a:solidFill>
                        <a:srgbClr val="1E1E1C"/>
                      </a:solidFill>
                      <a:ln w="34755" cap="flat">
                        <a:noFill/>
                        <a:prstDash val="solid"/>
                        <a:miter/>
                      </a:ln>
                    </p:spPr>
                    <p:txBody>
                      <a:bodyPr rtlCol="0" anchor="ctr"/>
                      <a:lstStyle/>
                      <a:p>
                        <a:endParaRPr lang="en-US"/>
                      </a:p>
                    </p:txBody>
                  </p:sp>
                </p:grpSp>
              </p:grpSp>
              <p:grpSp>
                <p:nvGrpSpPr>
                  <p:cNvPr id="1351" name="Graphic 30">
                    <a:extLst>
                      <a:ext uri="{FF2B5EF4-FFF2-40B4-BE49-F238E27FC236}">
                        <a16:creationId xmlns:a16="http://schemas.microsoft.com/office/drawing/2014/main" xmlns="" id="{E72FFC92-A68D-4695-B7FB-52378A4B1BB6}"/>
                      </a:ext>
                    </a:extLst>
                  </p:cNvPr>
                  <p:cNvGrpSpPr/>
                  <p:nvPr/>
                </p:nvGrpSpPr>
                <p:grpSpPr>
                  <a:xfrm>
                    <a:off x="3133373" y="7263857"/>
                    <a:ext cx="153277" cy="250478"/>
                    <a:chOff x="3133373" y="7263857"/>
                    <a:chExt cx="153277" cy="250478"/>
                  </a:xfrm>
                </p:grpSpPr>
                <p:sp>
                  <p:nvSpPr>
                    <p:cNvPr id="1352" name="Freeform: Shape 1351">
                      <a:extLst>
                        <a:ext uri="{FF2B5EF4-FFF2-40B4-BE49-F238E27FC236}">
                          <a16:creationId xmlns:a16="http://schemas.microsoft.com/office/drawing/2014/main" xmlns="" id="{A9F1DD9F-52FD-4132-A19B-6685BAB05BB9}"/>
                        </a:ext>
                      </a:extLst>
                    </p:cNvPr>
                    <p:cNvSpPr/>
                    <p:nvPr/>
                  </p:nvSpPr>
                  <p:spPr>
                    <a:xfrm>
                      <a:off x="3133373" y="7297979"/>
                      <a:ext cx="153277" cy="186679"/>
                    </a:xfrm>
                    <a:custGeom>
                      <a:avLst/>
                      <a:gdLst>
                        <a:gd name="connsiteX0" fmla="*/ 21172 w 153277"/>
                        <a:gd name="connsiteY0" fmla="*/ 25019 h 186679"/>
                        <a:gd name="connsiteX1" fmla="*/ 17693 w 153277"/>
                        <a:gd name="connsiteY1" fmla="*/ 157216 h 186679"/>
                        <a:gd name="connsiteX2" fmla="*/ 111623 w 153277"/>
                        <a:gd name="connsiteY2" fmla="*/ 178089 h 186679"/>
                        <a:gd name="connsiteX3" fmla="*/ 83792 w 153277"/>
                        <a:gd name="connsiteY3" fmla="*/ 667 h 186679"/>
                        <a:gd name="connsiteX4" fmla="*/ 21172 w 153277"/>
                        <a:gd name="connsiteY4" fmla="*/ 25019 h 186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277" h="186679">
                          <a:moveTo>
                            <a:pt x="21172" y="25019"/>
                          </a:moveTo>
                          <a:cubicBezTo>
                            <a:pt x="21172" y="25019"/>
                            <a:pt x="-24053" y="73723"/>
                            <a:pt x="17693" y="157216"/>
                          </a:cubicBezTo>
                          <a:cubicBezTo>
                            <a:pt x="17693" y="157216"/>
                            <a:pt x="49003" y="205920"/>
                            <a:pt x="111623" y="178089"/>
                          </a:cubicBezTo>
                          <a:cubicBezTo>
                            <a:pt x="174243" y="150258"/>
                            <a:pt x="167285" y="18061"/>
                            <a:pt x="83792" y="667"/>
                          </a:cubicBezTo>
                          <a:cubicBezTo>
                            <a:pt x="52482" y="-2812"/>
                            <a:pt x="38566" y="7624"/>
                            <a:pt x="21172" y="25019"/>
                          </a:cubicBezTo>
                          <a:close/>
                        </a:path>
                      </a:pathLst>
                    </a:custGeom>
                    <a:solidFill>
                      <a:srgbClr val="F9D4AF"/>
                    </a:solidFill>
                    <a:ln w="34755" cap="flat">
                      <a:noFill/>
                      <a:prstDash val="solid"/>
                      <a:miter/>
                    </a:ln>
                  </p:spPr>
                  <p:txBody>
                    <a:bodyPr rtlCol="0" anchor="ctr"/>
                    <a:lstStyle/>
                    <a:p>
                      <a:endParaRPr lang="en-US"/>
                    </a:p>
                  </p:txBody>
                </p:sp>
                <p:grpSp>
                  <p:nvGrpSpPr>
                    <p:cNvPr id="1353" name="Graphic 30">
                      <a:extLst>
                        <a:ext uri="{FF2B5EF4-FFF2-40B4-BE49-F238E27FC236}">
                          <a16:creationId xmlns:a16="http://schemas.microsoft.com/office/drawing/2014/main" xmlns="" id="{C8B70986-5A36-4359-982A-08359C57CC2B}"/>
                        </a:ext>
                      </a:extLst>
                    </p:cNvPr>
                    <p:cNvGrpSpPr/>
                    <p:nvPr/>
                  </p:nvGrpSpPr>
                  <p:grpSpPr>
                    <a:xfrm>
                      <a:off x="3133671" y="7263857"/>
                      <a:ext cx="146112" cy="250478"/>
                      <a:chOff x="3133671" y="7263857"/>
                      <a:chExt cx="146112" cy="250478"/>
                    </a:xfrm>
                  </p:grpSpPr>
                  <p:grpSp>
                    <p:nvGrpSpPr>
                      <p:cNvPr id="1354" name="Graphic 30">
                        <a:extLst>
                          <a:ext uri="{FF2B5EF4-FFF2-40B4-BE49-F238E27FC236}">
                            <a16:creationId xmlns:a16="http://schemas.microsoft.com/office/drawing/2014/main" xmlns="" id="{6A8490C0-46F4-45ED-9E7E-06DAFB47009C}"/>
                          </a:ext>
                        </a:extLst>
                      </p:cNvPr>
                      <p:cNvGrpSpPr/>
                      <p:nvPr/>
                    </p:nvGrpSpPr>
                    <p:grpSpPr>
                      <a:xfrm>
                        <a:off x="3144108" y="7297281"/>
                        <a:ext cx="135676" cy="197086"/>
                        <a:chOff x="3144108" y="7297281"/>
                        <a:chExt cx="135676" cy="197086"/>
                      </a:xfrm>
                    </p:grpSpPr>
                    <p:grpSp>
                      <p:nvGrpSpPr>
                        <p:cNvPr id="1355" name="Graphic 30">
                          <a:extLst>
                            <a:ext uri="{FF2B5EF4-FFF2-40B4-BE49-F238E27FC236}">
                              <a16:creationId xmlns:a16="http://schemas.microsoft.com/office/drawing/2014/main" xmlns="" id="{00F95107-4338-4E10-8A05-01F0F9BF5BCC}"/>
                            </a:ext>
                          </a:extLst>
                        </p:cNvPr>
                        <p:cNvGrpSpPr/>
                        <p:nvPr/>
                      </p:nvGrpSpPr>
                      <p:grpSpPr>
                        <a:xfrm>
                          <a:off x="3144108" y="7297281"/>
                          <a:ext cx="135676" cy="197086"/>
                          <a:chOff x="3144108" y="7297281"/>
                          <a:chExt cx="135676" cy="197086"/>
                        </a:xfrm>
                      </p:grpSpPr>
                      <p:sp>
                        <p:nvSpPr>
                          <p:cNvPr id="1356" name="Freeform: Shape 1355">
                            <a:extLst>
                              <a:ext uri="{FF2B5EF4-FFF2-40B4-BE49-F238E27FC236}">
                                <a16:creationId xmlns:a16="http://schemas.microsoft.com/office/drawing/2014/main" xmlns="" id="{75BC9EE0-3B8E-49A1-AB2D-E9CC783FED1D}"/>
                              </a:ext>
                            </a:extLst>
                          </p:cNvPr>
                          <p:cNvSpPr/>
                          <p:nvPr/>
                        </p:nvSpPr>
                        <p:spPr>
                          <a:xfrm>
                            <a:off x="3150771" y="7298443"/>
                            <a:ext cx="129012" cy="188264"/>
                          </a:xfrm>
                          <a:custGeom>
                            <a:avLst/>
                            <a:gdLst>
                              <a:gd name="connsiteX0" fmla="*/ 129013 w 129012"/>
                              <a:gd name="connsiteY0" fmla="*/ 97611 h 188264"/>
                              <a:gd name="connsiteX1" fmla="*/ 59435 w 129012"/>
                              <a:gd name="connsiteY1" fmla="*/ 188062 h 188264"/>
                              <a:gd name="connsiteX2" fmla="*/ 294 w 129012"/>
                              <a:gd name="connsiteY2" fmla="*/ 90653 h 188264"/>
                              <a:gd name="connsiteX3" fmla="*/ 69872 w 129012"/>
                              <a:gd name="connsiteY3" fmla="*/ 203 h 188264"/>
                              <a:gd name="connsiteX4" fmla="*/ 129013 w 129012"/>
                              <a:gd name="connsiteY4" fmla="*/ 97611 h 1882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12" h="188264">
                                <a:moveTo>
                                  <a:pt x="129013" y="97611"/>
                                </a:moveTo>
                                <a:cubicBezTo>
                                  <a:pt x="125534" y="149794"/>
                                  <a:pt x="94224" y="191541"/>
                                  <a:pt x="59435" y="188062"/>
                                </a:cubicBezTo>
                                <a:cubicBezTo>
                                  <a:pt x="24646" y="184583"/>
                                  <a:pt x="-3185" y="142837"/>
                                  <a:pt x="294" y="90653"/>
                                </a:cubicBezTo>
                                <a:cubicBezTo>
                                  <a:pt x="3773" y="38470"/>
                                  <a:pt x="35083" y="-3276"/>
                                  <a:pt x="69872" y="203"/>
                                </a:cubicBezTo>
                                <a:cubicBezTo>
                                  <a:pt x="104661" y="3682"/>
                                  <a:pt x="129013" y="45428"/>
                                  <a:pt x="129013" y="97611"/>
                                </a:cubicBezTo>
                                <a:close/>
                              </a:path>
                            </a:pathLst>
                          </a:custGeom>
                          <a:solidFill>
                            <a:srgbClr val="FFFFFF"/>
                          </a:solidFill>
                          <a:ln w="34755" cap="flat">
                            <a:noFill/>
                            <a:prstDash val="solid"/>
                            <a:miter/>
                          </a:ln>
                        </p:spPr>
                        <p:txBody>
                          <a:bodyPr rtlCol="0" anchor="ctr"/>
                          <a:lstStyle/>
                          <a:p>
                            <a:endParaRPr lang="en-US"/>
                          </a:p>
                        </p:txBody>
                      </p:sp>
                      <p:sp>
                        <p:nvSpPr>
                          <p:cNvPr id="1357" name="Freeform: Shape 1356">
                            <a:extLst>
                              <a:ext uri="{FF2B5EF4-FFF2-40B4-BE49-F238E27FC236}">
                                <a16:creationId xmlns:a16="http://schemas.microsoft.com/office/drawing/2014/main" xmlns="" id="{818AF185-94F7-4D59-ABD1-C65A24045C68}"/>
                              </a:ext>
                            </a:extLst>
                          </p:cNvPr>
                          <p:cNvSpPr/>
                          <p:nvPr/>
                        </p:nvSpPr>
                        <p:spPr>
                          <a:xfrm>
                            <a:off x="3144108" y="7297281"/>
                            <a:ext cx="135676" cy="197086"/>
                          </a:xfrm>
                          <a:custGeom>
                            <a:avLst/>
                            <a:gdLst>
                              <a:gd name="connsiteX0" fmla="*/ 135676 w 135676"/>
                              <a:gd name="connsiteY0" fmla="*/ 98773 h 197086"/>
                              <a:gd name="connsiteX1" fmla="*/ 135676 w 135676"/>
                              <a:gd name="connsiteY1" fmla="*/ 105731 h 197086"/>
                              <a:gd name="connsiteX2" fmla="*/ 132197 w 135676"/>
                              <a:gd name="connsiteY2" fmla="*/ 123125 h 197086"/>
                              <a:gd name="connsiteX3" fmla="*/ 125239 w 135676"/>
                              <a:gd name="connsiteY3" fmla="*/ 147478 h 197086"/>
                              <a:gd name="connsiteX4" fmla="*/ 107845 w 135676"/>
                              <a:gd name="connsiteY4" fmla="*/ 175309 h 197086"/>
                              <a:gd name="connsiteX5" fmla="*/ 73056 w 135676"/>
                              <a:gd name="connsiteY5" fmla="*/ 196182 h 197086"/>
                              <a:gd name="connsiteX6" fmla="*/ 31310 w 135676"/>
                              <a:gd name="connsiteY6" fmla="*/ 182266 h 197086"/>
                              <a:gd name="connsiteX7" fmla="*/ 17394 w 135676"/>
                              <a:gd name="connsiteY7" fmla="*/ 164872 h 197086"/>
                              <a:gd name="connsiteX8" fmla="*/ 6958 w 135676"/>
                              <a:gd name="connsiteY8" fmla="*/ 143999 h 197086"/>
                              <a:gd name="connsiteX9" fmla="*/ 0 w 135676"/>
                              <a:gd name="connsiteY9" fmla="*/ 95294 h 197086"/>
                              <a:gd name="connsiteX10" fmla="*/ 10437 w 135676"/>
                              <a:gd name="connsiteY10" fmla="*/ 50069 h 197086"/>
                              <a:gd name="connsiteX11" fmla="*/ 24352 w 135676"/>
                              <a:gd name="connsiteY11" fmla="*/ 29196 h 197086"/>
                              <a:gd name="connsiteX12" fmla="*/ 41747 w 135676"/>
                              <a:gd name="connsiteY12" fmla="*/ 11801 h 197086"/>
                              <a:gd name="connsiteX13" fmla="*/ 83493 w 135676"/>
                              <a:gd name="connsiteY13" fmla="*/ 4844 h 197086"/>
                              <a:gd name="connsiteX14" fmla="*/ 114803 w 135676"/>
                              <a:gd name="connsiteY14" fmla="*/ 29196 h 197086"/>
                              <a:gd name="connsiteX15" fmla="*/ 128719 w 135676"/>
                              <a:gd name="connsiteY15" fmla="*/ 57027 h 197086"/>
                              <a:gd name="connsiteX16" fmla="*/ 132197 w 135676"/>
                              <a:gd name="connsiteY16" fmla="*/ 81379 h 197086"/>
                              <a:gd name="connsiteX17" fmla="*/ 132197 w 135676"/>
                              <a:gd name="connsiteY17" fmla="*/ 98773 h 197086"/>
                              <a:gd name="connsiteX18" fmla="*/ 135676 w 135676"/>
                              <a:gd name="connsiteY18" fmla="*/ 98773 h 197086"/>
                              <a:gd name="connsiteX19" fmla="*/ 135676 w 135676"/>
                              <a:gd name="connsiteY19" fmla="*/ 98773 h 197086"/>
                              <a:gd name="connsiteX20" fmla="*/ 135676 w 135676"/>
                              <a:gd name="connsiteY20" fmla="*/ 91816 h 197086"/>
                              <a:gd name="connsiteX21" fmla="*/ 135676 w 135676"/>
                              <a:gd name="connsiteY21" fmla="*/ 74421 h 197086"/>
                              <a:gd name="connsiteX22" fmla="*/ 128719 w 135676"/>
                              <a:gd name="connsiteY22" fmla="*/ 50069 h 197086"/>
                              <a:gd name="connsiteX23" fmla="*/ 114803 w 135676"/>
                              <a:gd name="connsiteY23" fmla="*/ 22238 h 197086"/>
                              <a:gd name="connsiteX24" fmla="*/ 83493 w 135676"/>
                              <a:gd name="connsiteY24" fmla="*/ 1365 h 197086"/>
                              <a:gd name="connsiteX25" fmla="*/ 45225 w 135676"/>
                              <a:gd name="connsiteY25" fmla="*/ 8323 h 197086"/>
                              <a:gd name="connsiteX26" fmla="*/ 17394 w 135676"/>
                              <a:gd name="connsiteY26" fmla="*/ 43111 h 197086"/>
                              <a:gd name="connsiteX27" fmla="*/ 6958 w 135676"/>
                              <a:gd name="connsiteY27" fmla="*/ 88337 h 197086"/>
                              <a:gd name="connsiteX28" fmla="*/ 13916 w 135676"/>
                              <a:gd name="connsiteY28" fmla="*/ 133562 h 197086"/>
                              <a:gd name="connsiteX29" fmla="*/ 34789 w 135676"/>
                              <a:gd name="connsiteY29" fmla="*/ 171830 h 197086"/>
                              <a:gd name="connsiteX30" fmla="*/ 52183 w 135676"/>
                              <a:gd name="connsiteY30" fmla="*/ 182266 h 197086"/>
                              <a:gd name="connsiteX31" fmla="*/ 55662 w 135676"/>
                              <a:gd name="connsiteY31" fmla="*/ 182266 h 197086"/>
                              <a:gd name="connsiteX32" fmla="*/ 62620 w 135676"/>
                              <a:gd name="connsiteY32" fmla="*/ 182266 h 197086"/>
                              <a:gd name="connsiteX33" fmla="*/ 73056 w 135676"/>
                              <a:gd name="connsiteY33" fmla="*/ 182266 h 197086"/>
                              <a:gd name="connsiteX34" fmla="*/ 104366 w 135676"/>
                              <a:gd name="connsiteY34" fmla="*/ 164872 h 197086"/>
                              <a:gd name="connsiteX35" fmla="*/ 121761 w 135676"/>
                              <a:gd name="connsiteY35" fmla="*/ 137041 h 197086"/>
                              <a:gd name="connsiteX36" fmla="*/ 128719 w 135676"/>
                              <a:gd name="connsiteY36" fmla="*/ 112689 h 197086"/>
                              <a:gd name="connsiteX37" fmla="*/ 132197 w 135676"/>
                              <a:gd name="connsiteY37" fmla="*/ 95294 h 197086"/>
                              <a:gd name="connsiteX38" fmla="*/ 135676 w 135676"/>
                              <a:gd name="connsiteY38" fmla="*/ 98773 h 19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35676" h="197086">
                                <a:moveTo>
                                  <a:pt x="135676" y="98773"/>
                                </a:moveTo>
                                <a:cubicBezTo>
                                  <a:pt x="135676" y="98773"/>
                                  <a:pt x="135676" y="102252"/>
                                  <a:pt x="135676" y="105731"/>
                                </a:cubicBezTo>
                                <a:cubicBezTo>
                                  <a:pt x="135676" y="109210"/>
                                  <a:pt x="135676" y="116168"/>
                                  <a:pt x="132197" y="123125"/>
                                </a:cubicBezTo>
                                <a:cubicBezTo>
                                  <a:pt x="132197" y="130083"/>
                                  <a:pt x="128719" y="137041"/>
                                  <a:pt x="125239" y="147478"/>
                                </a:cubicBezTo>
                                <a:cubicBezTo>
                                  <a:pt x="121761" y="157914"/>
                                  <a:pt x="114803" y="164872"/>
                                  <a:pt x="107845" y="175309"/>
                                </a:cubicBezTo>
                                <a:cubicBezTo>
                                  <a:pt x="100887" y="182266"/>
                                  <a:pt x="86972" y="192703"/>
                                  <a:pt x="73056" y="196182"/>
                                </a:cubicBezTo>
                                <a:cubicBezTo>
                                  <a:pt x="59141" y="199661"/>
                                  <a:pt x="41747" y="192703"/>
                                  <a:pt x="31310" y="182266"/>
                                </a:cubicBezTo>
                                <a:cubicBezTo>
                                  <a:pt x="24352" y="178787"/>
                                  <a:pt x="20873" y="171830"/>
                                  <a:pt x="17394" y="164872"/>
                                </a:cubicBezTo>
                                <a:cubicBezTo>
                                  <a:pt x="13916" y="157914"/>
                                  <a:pt x="10437" y="150956"/>
                                  <a:pt x="6958" y="143999"/>
                                </a:cubicBezTo>
                                <a:cubicBezTo>
                                  <a:pt x="3479" y="130083"/>
                                  <a:pt x="0" y="112689"/>
                                  <a:pt x="0" y="95294"/>
                                </a:cubicBezTo>
                                <a:cubicBezTo>
                                  <a:pt x="0" y="81379"/>
                                  <a:pt x="3479" y="63985"/>
                                  <a:pt x="10437" y="50069"/>
                                </a:cubicBezTo>
                                <a:cubicBezTo>
                                  <a:pt x="13916" y="43111"/>
                                  <a:pt x="17394" y="36154"/>
                                  <a:pt x="24352" y="29196"/>
                                </a:cubicBezTo>
                                <a:cubicBezTo>
                                  <a:pt x="27831" y="22238"/>
                                  <a:pt x="34789" y="18759"/>
                                  <a:pt x="41747" y="11801"/>
                                </a:cubicBezTo>
                                <a:cubicBezTo>
                                  <a:pt x="55662" y="4844"/>
                                  <a:pt x="69578" y="1365"/>
                                  <a:pt x="83493" y="4844"/>
                                </a:cubicBezTo>
                                <a:cubicBezTo>
                                  <a:pt x="97409" y="8323"/>
                                  <a:pt x="107845" y="18759"/>
                                  <a:pt x="114803" y="29196"/>
                                </a:cubicBezTo>
                                <a:cubicBezTo>
                                  <a:pt x="121761" y="39632"/>
                                  <a:pt x="125239" y="50069"/>
                                  <a:pt x="128719" y="57027"/>
                                </a:cubicBezTo>
                                <a:cubicBezTo>
                                  <a:pt x="132197" y="67463"/>
                                  <a:pt x="132197" y="74421"/>
                                  <a:pt x="132197" y="81379"/>
                                </a:cubicBezTo>
                                <a:cubicBezTo>
                                  <a:pt x="132197" y="88337"/>
                                  <a:pt x="132197" y="95294"/>
                                  <a:pt x="132197" y="98773"/>
                                </a:cubicBezTo>
                                <a:cubicBezTo>
                                  <a:pt x="135676" y="95294"/>
                                  <a:pt x="135676" y="98773"/>
                                  <a:pt x="135676" y="98773"/>
                                </a:cubicBezTo>
                                <a:close/>
                                <a:moveTo>
                                  <a:pt x="135676" y="98773"/>
                                </a:moveTo>
                                <a:cubicBezTo>
                                  <a:pt x="135676" y="98773"/>
                                  <a:pt x="135676" y="95294"/>
                                  <a:pt x="135676" y="91816"/>
                                </a:cubicBezTo>
                                <a:cubicBezTo>
                                  <a:pt x="135676" y="88337"/>
                                  <a:pt x="135676" y="81379"/>
                                  <a:pt x="135676" y="74421"/>
                                </a:cubicBezTo>
                                <a:cubicBezTo>
                                  <a:pt x="135676" y="67463"/>
                                  <a:pt x="132197" y="60506"/>
                                  <a:pt x="128719" y="50069"/>
                                </a:cubicBezTo>
                                <a:cubicBezTo>
                                  <a:pt x="125239" y="39632"/>
                                  <a:pt x="121761" y="32675"/>
                                  <a:pt x="114803" y="22238"/>
                                </a:cubicBezTo>
                                <a:cubicBezTo>
                                  <a:pt x="107845" y="11801"/>
                                  <a:pt x="97409" y="4844"/>
                                  <a:pt x="83493" y="1365"/>
                                </a:cubicBezTo>
                                <a:cubicBezTo>
                                  <a:pt x="69578" y="-2114"/>
                                  <a:pt x="55662" y="1365"/>
                                  <a:pt x="45225" y="8323"/>
                                </a:cubicBezTo>
                                <a:cubicBezTo>
                                  <a:pt x="34789" y="15280"/>
                                  <a:pt x="24352" y="29196"/>
                                  <a:pt x="17394" y="43111"/>
                                </a:cubicBezTo>
                                <a:cubicBezTo>
                                  <a:pt x="10437" y="57027"/>
                                  <a:pt x="6958" y="70942"/>
                                  <a:pt x="6958" y="88337"/>
                                </a:cubicBezTo>
                                <a:cubicBezTo>
                                  <a:pt x="6958" y="102252"/>
                                  <a:pt x="6958" y="119647"/>
                                  <a:pt x="13916" y="133562"/>
                                </a:cubicBezTo>
                                <a:cubicBezTo>
                                  <a:pt x="17394" y="147478"/>
                                  <a:pt x="24352" y="161393"/>
                                  <a:pt x="34789" y="171830"/>
                                </a:cubicBezTo>
                                <a:cubicBezTo>
                                  <a:pt x="41747" y="175309"/>
                                  <a:pt x="45225" y="178787"/>
                                  <a:pt x="52183" y="182266"/>
                                </a:cubicBezTo>
                                <a:lnTo>
                                  <a:pt x="55662" y="182266"/>
                                </a:lnTo>
                                <a:lnTo>
                                  <a:pt x="62620" y="182266"/>
                                </a:lnTo>
                                <a:cubicBezTo>
                                  <a:pt x="66099" y="182266"/>
                                  <a:pt x="69578" y="182266"/>
                                  <a:pt x="73056" y="182266"/>
                                </a:cubicBezTo>
                                <a:cubicBezTo>
                                  <a:pt x="86972" y="182266"/>
                                  <a:pt x="97409" y="171830"/>
                                  <a:pt x="104366" y="164872"/>
                                </a:cubicBezTo>
                                <a:cubicBezTo>
                                  <a:pt x="111324" y="157914"/>
                                  <a:pt x="118282" y="147478"/>
                                  <a:pt x="121761" y="137041"/>
                                </a:cubicBezTo>
                                <a:cubicBezTo>
                                  <a:pt x="125239" y="126604"/>
                                  <a:pt x="128719" y="119647"/>
                                  <a:pt x="128719" y="112689"/>
                                </a:cubicBezTo>
                                <a:cubicBezTo>
                                  <a:pt x="128719" y="105731"/>
                                  <a:pt x="132197" y="102252"/>
                                  <a:pt x="132197" y="95294"/>
                                </a:cubicBezTo>
                                <a:cubicBezTo>
                                  <a:pt x="135676" y="102252"/>
                                  <a:pt x="135676" y="98773"/>
                                  <a:pt x="135676" y="98773"/>
                                </a:cubicBezTo>
                                <a:close/>
                              </a:path>
                            </a:pathLst>
                          </a:custGeom>
                          <a:solidFill>
                            <a:srgbClr val="9E5116"/>
                          </a:solidFill>
                          <a:ln w="34755" cap="flat">
                            <a:noFill/>
                            <a:prstDash val="solid"/>
                            <a:miter/>
                          </a:ln>
                        </p:spPr>
                        <p:txBody>
                          <a:bodyPr rtlCol="0" anchor="ctr"/>
                          <a:lstStyle/>
                          <a:p>
                            <a:endParaRPr lang="en-US"/>
                          </a:p>
                        </p:txBody>
                      </p:sp>
                    </p:grpSp>
                    <p:grpSp>
                      <p:nvGrpSpPr>
                        <p:cNvPr id="1358" name="Graphic 30">
                          <a:extLst>
                            <a:ext uri="{FF2B5EF4-FFF2-40B4-BE49-F238E27FC236}">
                              <a16:creationId xmlns:a16="http://schemas.microsoft.com/office/drawing/2014/main" xmlns="" id="{4E0C25E7-9130-4AC7-9571-9FF12DF2C059}"/>
                            </a:ext>
                          </a:extLst>
                        </p:cNvPr>
                        <p:cNvGrpSpPr/>
                        <p:nvPr/>
                      </p:nvGrpSpPr>
                      <p:grpSpPr>
                        <a:xfrm>
                          <a:off x="3157517" y="7346943"/>
                          <a:ext cx="92397" cy="133034"/>
                          <a:chOff x="3157517" y="7346943"/>
                          <a:chExt cx="92397" cy="133034"/>
                        </a:xfrm>
                      </p:grpSpPr>
                      <p:sp>
                        <p:nvSpPr>
                          <p:cNvPr id="1359" name="Freeform: Shape 1358">
                            <a:extLst>
                              <a:ext uri="{FF2B5EF4-FFF2-40B4-BE49-F238E27FC236}">
                                <a16:creationId xmlns:a16="http://schemas.microsoft.com/office/drawing/2014/main" xmlns="" id="{F101D71F-F4CD-4639-903F-9252994484C9}"/>
                              </a:ext>
                            </a:extLst>
                          </p:cNvPr>
                          <p:cNvSpPr/>
                          <p:nvPr/>
                        </p:nvSpPr>
                        <p:spPr>
                          <a:xfrm rot="31803">
                            <a:off x="3158127" y="7347358"/>
                            <a:ext cx="90454" cy="132202"/>
                          </a:xfrm>
                          <a:custGeom>
                            <a:avLst/>
                            <a:gdLst>
                              <a:gd name="connsiteX0" fmla="*/ 90455 w 90454"/>
                              <a:gd name="connsiteY0" fmla="*/ 66101 h 132202"/>
                              <a:gd name="connsiteX1" fmla="*/ 45227 w 90454"/>
                              <a:gd name="connsiteY1" fmla="*/ 132203 h 132202"/>
                              <a:gd name="connsiteX2" fmla="*/ 0 w 90454"/>
                              <a:gd name="connsiteY2" fmla="*/ 66101 h 132202"/>
                              <a:gd name="connsiteX3" fmla="*/ 45227 w 90454"/>
                              <a:gd name="connsiteY3" fmla="*/ 0 h 132202"/>
                              <a:gd name="connsiteX4" fmla="*/ 90455 w 90454"/>
                              <a:gd name="connsiteY4" fmla="*/ 66101 h 1322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54" h="132202">
                                <a:moveTo>
                                  <a:pt x="90455" y="66101"/>
                                </a:moveTo>
                                <a:cubicBezTo>
                                  <a:pt x="90455" y="102608"/>
                                  <a:pt x="70206" y="132203"/>
                                  <a:pt x="45227" y="132203"/>
                                </a:cubicBezTo>
                                <a:cubicBezTo>
                                  <a:pt x="20249" y="132203"/>
                                  <a:pt x="0" y="102608"/>
                                  <a:pt x="0" y="66101"/>
                                </a:cubicBezTo>
                                <a:cubicBezTo>
                                  <a:pt x="0" y="29595"/>
                                  <a:pt x="20249" y="0"/>
                                  <a:pt x="45227" y="0"/>
                                </a:cubicBezTo>
                                <a:cubicBezTo>
                                  <a:pt x="70206" y="0"/>
                                  <a:pt x="90455" y="29595"/>
                                  <a:pt x="90455" y="66101"/>
                                </a:cubicBezTo>
                                <a:close/>
                              </a:path>
                            </a:pathLst>
                          </a:custGeom>
                          <a:solidFill>
                            <a:srgbClr val="493018"/>
                          </a:solidFill>
                          <a:ln w="34756" cap="flat">
                            <a:noFill/>
                            <a:prstDash val="solid"/>
                            <a:miter/>
                          </a:ln>
                        </p:spPr>
                        <p:txBody>
                          <a:bodyPr rtlCol="0" anchor="ctr"/>
                          <a:lstStyle/>
                          <a:p>
                            <a:endParaRPr lang="en-US"/>
                          </a:p>
                        </p:txBody>
                      </p:sp>
                      <p:sp>
                        <p:nvSpPr>
                          <p:cNvPr id="1360" name="Freeform: Shape 1359">
                            <a:extLst>
                              <a:ext uri="{FF2B5EF4-FFF2-40B4-BE49-F238E27FC236}">
                                <a16:creationId xmlns:a16="http://schemas.microsoft.com/office/drawing/2014/main" xmlns="" id="{46CBD73E-2188-447D-A5A1-7EDD6828DAAF}"/>
                              </a:ext>
                            </a:extLst>
                          </p:cNvPr>
                          <p:cNvSpPr/>
                          <p:nvPr/>
                        </p:nvSpPr>
                        <p:spPr>
                          <a:xfrm rot="34341">
                            <a:off x="3161615" y="7375205"/>
                            <a:ext cx="62622" cy="90455"/>
                          </a:xfrm>
                          <a:custGeom>
                            <a:avLst/>
                            <a:gdLst>
                              <a:gd name="connsiteX0" fmla="*/ 62623 w 62622"/>
                              <a:gd name="connsiteY0" fmla="*/ 45228 h 90455"/>
                              <a:gd name="connsiteX1" fmla="*/ 31311 w 62622"/>
                              <a:gd name="connsiteY1" fmla="*/ 90455 h 90455"/>
                              <a:gd name="connsiteX2" fmla="*/ 0 w 62622"/>
                              <a:gd name="connsiteY2" fmla="*/ 45228 h 90455"/>
                              <a:gd name="connsiteX3" fmla="*/ 31311 w 62622"/>
                              <a:gd name="connsiteY3" fmla="*/ 0 h 90455"/>
                              <a:gd name="connsiteX4" fmla="*/ 62623 w 62622"/>
                              <a:gd name="connsiteY4" fmla="*/ 45228 h 90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22" h="90455">
                                <a:moveTo>
                                  <a:pt x="62623" y="45228"/>
                                </a:moveTo>
                                <a:cubicBezTo>
                                  <a:pt x="62623" y="70206"/>
                                  <a:pt x="48604" y="90455"/>
                                  <a:pt x="31311" y="90455"/>
                                </a:cubicBezTo>
                                <a:cubicBezTo>
                                  <a:pt x="14019" y="90455"/>
                                  <a:pt x="0" y="70206"/>
                                  <a:pt x="0" y="45228"/>
                                </a:cubicBezTo>
                                <a:cubicBezTo>
                                  <a:pt x="0" y="20249"/>
                                  <a:pt x="14019" y="0"/>
                                  <a:pt x="31311" y="0"/>
                                </a:cubicBezTo>
                                <a:cubicBezTo>
                                  <a:pt x="48604" y="0"/>
                                  <a:pt x="62623" y="20249"/>
                                  <a:pt x="62623" y="45228"/>
                                </a:cubicBezTo>
                                <a:close/>
                              </a:path>
                            </a:pathLst>
                          </a:custGeom>
                          <a:solidFill>
                            <a:srgbClr val="1C0E06"/>
                          </a:solidFill>
                          <a:ln w="34757" cap="flat">
                            <a:noFill/>
                            <a:prstDash val="solid"/>
                            <a:miter/>
                          </a:ln>
                        </p:spPr>
                        <p:txBody>
                          <a:bodyPr rtlCol="0" anchor="ctr"/>
                          <a:lstStyle/>
                          <a:p>
                            <a:endParaRPr lang="en-US"/>
                          </a:p>
                        </p:txBody>
                      </p:sp>
                      <p:sp>
                        <p:nvSpPr>
                          <p:cNvPr id="1361" name="Freeform: Shape 1360">
                            <a:extLst>
                              <a:ext uri="{FF2B5EF4-FFF2-40B4-BE49-F238E27FC236}">
                                <a16:creationId xmlns:a16="http://schemas.microsoft.com/office/drawing/2014/main" xmlns="" id="{3839F319-4575-40A2-986C-32C9826A0244}"/>
                              </a:ext>
                            </a:extLst>
                          </p:cNvPr>
                          <p:cNvSpPr/>
                          <p:nvPr/>
                        </p:nvSpPr>
                        <p:spPr>
                          <a:xfrm>
                            <a:off x="3194926" y="7369417"/>
                            <a:ext cx="30560" cy="30429"/>
                          </a:xfrm>
                          <a:custGeom>
                            <a:avLst/>
                            <a:gdLst>
                              <a:gd name="connsiteX0" fmla="*/ 8323 w 30560"/>
                              <a:gd name="connsiteY0" fmla="*/ 23158 h 30429"/>
                              <a:gd name="connsiteX1" fmla="*/ 1365 w 30560"/>
                              <a:gd name="connsiteY1" fmla="*/ 2285 h 30429"/>
                              <a:gd name="connsiteX2" fmla="*/ 22238 w 30560"/>
                              <a:gd name="connsiteY2" fmla="*/ 5764 h 30429"/>
                              <a:gd name="connsiteX3" fmla="*/ 29196 w 30560"/>
                              <a:gd name="connsiteY3" fmla="*/ 26637 h 30429"/>
                              <a:gd name="connsiteX4" fmla="*/ 8323 w 30560"/>
                              <a:gd name="connsiteY4" fmla="*/ 23158 h 304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60" h="30429">
                                <a:moveTo>
                                  <a:pt x="8323" y="23158"/>
                                </a:moveTo>
                                <a:cubicBezTo>
                                  <a:pt x="1365" y="16201"/>
                                  <a:pt x="-2114" y="5764"/>
                                  <a:pt x="1365" y="2285"/>
                                </a:cubicBezTo>
                                <a:cubicBezTo>
                                  <a:pt x="4844" y="-1194"/>
                                  <a:pt x="15280" y="-1194"/>
                                  <a:pt x="22238" y="5764"/>
                                </a:cubicBezTo>
                                <a:cubicBezTo>
                                  <a:pt x="29196" y="12722"/>
                                  <a:pt x="32675" y="23158"/>
                                  <a:pt x="29196" y="26637"/>
                                </a:cubicBezTo>
                                <a:cubicBezTo>
                                  <a:pt x="25717" y="33595"/>
                                  <a:pt x="15280" y="30116"/>
                                  <a:pt x="8323" y="23158"/>
                                </a:cubicBezTo>
                                <a:close/>
                              </a:path>
                            </a:pathLst>
                          </a:custGeom>
                          <a:solidFill>
                            <a:srgbClr val="FFFFFF"/>
                          </a:solidFill>
                          <a:ln w="34755" cap="flat">
                            <a:noFill/>
                            <a:prstDash val="solid"/>
                            <a:miter/>
                          </a:ln>
                        </p:spPr>
                        <p:txBody>
                          <a:bodyPr rtlCol="0" anchor="ctr"/>
                          <a:lstStyle/>
                          <a:p>
                            <a:endParaRPr lang="en-US"/>
                          </a:p>
                        </p:txBody>
                      </p:sp>
                      <p:grpSp>
                        <p:nvGrpSpPr>
                          <p:cNvPr id="1362" name="Graphic 30">
                            <a:extLst>
                              <a:ext uri="{FF2B5EF4-FFF2-40B4-BE49-F238E27FC236}">
                                <a16:creationId xmlns:a16="http://schemas.microsoft.com/office/drawing/2014/main" xmlns="" id="{CBEC2C67-30DF-4BA5-908E-E4A946085CB4}"/>
                              </a:ext>
                            </a:extLst>
                          </p:cNvPr>
                          <p:cNvGrpSpPr/>
                          <p:nvPr/>
                        </p:nvGrpSpPr>
                        <p:grpSpPr>
                          <a:xfrm>
                            <a:off x="3164981" y="7423885"/>
                            <a:ext cx="84934" cy="52183"/>
                            <a:chOff x="3164981" y="7423885"/>
                            <a:chExt cx="84934" cy="52183"/>
                          </a:xfrm>
                          <a:solidFill>
                            <a:srgbClr val="493018"/>
                          </a:solidFill>
                        </p:grpSpPr>
                        <p:sp>
                          <p:nvSpPr>
                            <p:cNvPr id="1363" name="Freeform: Shape 1362">
                              <a:extLst>
                                <a:ext uri="{FF2B5EF4-FFF2-40B4-BE49-F238E27FC236}">
                                  <a16:creationId xmlns:a16="http://schemas.microsoft.com/office/drawing/2014/main" xmlns="" id="{4105125B-7E5E-41B7-A81A-3584830865D5}"/>
                                </a:ext>
                              </a:extLst>
                            </p:cNvPr>
                            <p:cNvSpPr/>
                            <p:nvPr/>
                          </p:nvSpPr>
                          <p:spPr>
                            <a:xfrm>
                              <a:off x="3164981" y="7427588"/>
                              <a:ext cx="67353" cy="48480"/>
                            </a:xfrm>
                            <a:custGeom>
                              <a:avLst/>
                              <a:gdLst>
                                <a:gd name="connsiteX0" fmla="*/ 0 w 67353"/>
                                <a:gd name="connsiteY0" fmla="*/ 3255 h 48480"/>
                                <a:gd name="connsiteX1" fmla="*/ 10437 w 67353"/>
                                <a:gd name="connsiteY1" fmla="*/ 17170 h 48480"/>
                                <a:gd name="connsiteX2" fmla="*/ 52183 w 67353"/>
                                <a:gd name="connsiteY2" fmla="*/ 34565 h 48480"/>
                                <a:gd name="connsiteX3" fmla="*/ 38268 w 67353"/>
                                <a:gd name="connsiteY3" fmla="*/ 48480 h 48480"/>
                                <a:gd name="connsiteX4" fmla="*/ 0 w 67353"/>
                                <a:gd name="connsiteY4" fmla="*/ 3255 h 48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53" h="48480">
                                  <a:moveTo>
                                    <a:pt x="0" y="3255"/>
                                  </a:moveTo>
                                  <a:cubicBezTo>
                                    <a:pt x="0" y="-7182"/>
                                    <a:pt x="3479" y="10212"/>
                                    <a:pt x="10437" y="17170"/>
                                  </a:cubicBezTo>
                                  <a:cubicBezTo>
                                    <a:pt x="13916" y="24128"/>
                                    <a:pt x="27831" y="41522"/>
                                    <a:pt x="52183" y="34565"/>
                                  </a:cubicBezTo>
                                  <a:cubicBezTo>
                                    <a:pt x="80014" y="24128"/>
                                    <a:pt x="66099" y="48480"/>
                                    <a:pt x="38268" y="48480"/>
                                  </a:cubicBezTo>
                                  <a:cubicBezTo>
                                    <a:pt x="17394" y="48480"/>
                                    <a:pt x="3479" y="34565"/>
                                    <a:pt x="0" y="3255"/>
                                  </a:cubicBezTo>
                                  <a:close/>
                                </a:path>
                              </a:pathLst>
                            </a:custGeom>
                            <a:solidFill>
                              <a:srgbClr val="493018"/>
                            </a:solidFill>
                            <a:ln w="34755" cap="flat">
                              <a:noFill/>
                              <a:prstDash val="solid"/>
                              <a:miter/>
                            </a:ln>
                          </p:spPr>
                          <p:txBody>
                            <a:bodyPr rtlCol="0" anchor="ctr"/>
                            <a:lstStyle/>
                            <a:p>
                              <a:endParaRPr lang="en-US"/>
                            </a:p>
                          </p:txBody>
                        </p:sp>
                        <p:sp>
                          <p:nvSpPr>
                            <p:cNvPr id="1364" name="Freeform: Shape 1363">
                              <a:extLst>
                                <a:ext uri="{FF2B5EF4-FFF2-40B4-BE49-F238E27FC236}">
                                  <a16:creationId xmlns:a16="http://schemas.microsoft.com/office/drawing/2014/main" xmlns="" id="{A9330282-F085-4197-B0F0-0AF8F876EF88}"/>
                                </a:ext>
                              </a:extLst>
                            </p:cNvPr>
                            <p:cNvSpPr/>
                            <p:nvPr/>
                          </p:nvSpPr>
                          <p:spPr>
                            <a:xfrm>
                              <a:off x="3228999" y="7438995"/>
                              <a:ext cx="14802" cy="13669"/>
                            </a:xfrm>
                            <a:custGeom>
                              <a:avLst/>
                              <a:gdLst>
                                <a:gd name="connsiteX0" fmla="*/ 2081 w 14802"/>
                                <a:gd name="connsiteY0" fmla="*/ 5764 h 13669"/>
                                <a:gd name="connsiteX1" fmla="*/ 12517 w 14802"/>
                                <a:gd name="connsiteY1" fmla="*/ 2285 h 13669"/>
                                <a:gd name="connsiteX2" fmla="*/ 9038 w 14802"/>
                                <a:gd name="connsiteY2" fmla="*/ 12722 h 13669"/>
                                <a:gd name="connsiteX3" fmla="*/ 2081 w 14802"/>
                                <a:gd name="connsiteY3" fmla="*/ 5764 h 13669"/>
                              </a:gdLst>
                              <a:ahLst/>
                              <a:cxnLst>
                                <a:cxn ang="0">
                                  <a:pos x="connsiteX0" y="connsiteY0"/>
                                </a:cxn>
                                <a:cxn ang="0">
                                  <a:pos x="connsiteX1" y="connsiteY1"/>
                                </a:cxn>
                                <a:cxn ang="0">
                                  <a:pos x="connsiteX2" y="connsiteY2"/>
                                </a:cxn>
                                <a:cxn ang="0">
                                  <a:pos x="connsiteX3" y="connsiteY3"/>
                                </a:cxn>
                              </a:cxnLst>
                              <a:rect l="l" t="t" r="r" b="b"/>
                              <a:pathLst>
                                <a:path w="14802" h="13669">
                                  <a:moveTo>
                                    <a:pt x="2081" y="5764"/>
                                  </a:moveTo>
                                  <a:cubicBezTo>
                                    <a:pt x="5559" y="-1194"/>
                                    <a:pt x="9038" y="-1194"/>
                                    <a:pt x="12517" y="2285"/>
                                  </a:cubicBezTo>
                                  <a:cubicBezTo>
                                    <a:pt x="15996" y="5764"/>
                                    <a:pt x="15996" y="12722"/>
                                    <a:pt x="9038" y="12722"/>
                                  </a:cubicBezTo>
                                  <a:cubicBezTo>
                                    <a:pt x="-1398" y="16201"/>
                                    <a:pt x="-1398" y="9243"/>
                                    <a:pt x="2081" y="5764"/>
                                  </a:cubicBezTo>
                                  <a:close/>
                                </a:path>
                              </a:pathLst>
                            </a:custGeom>
                            <a:solidFill>
                              <a:srgbClr val="493018"/>
                            </a:solidFill>
                            <a:ln w="34755" cap="flat">
                              <a:noFill/>
                              <a:prstDash val="solid"/>
                              <a:miter/>
                            </a:ln>
                          </p:spPr>
                          <p:txBody>
                            <a:bodyPr rtlCol="0" anchor="ctr"/>
                            <a:lstStyle/>
                            <a:p>
                              <a:endParaRPr lang="en-US"/>
                            </a:p>
                          </p:txBody>
                        </p:sp>
                        <p:sp>
                          <p:nvSpPr>
                            <p:cNvPr id="1365" name="Freeform: Shape 1364">
                              <a:extLst>
                                <a:ext uri="{FF2B5EF4-FFF2-40B4-BE49-F238E27FC236}">
                                  <a16:creationId xmlns:a16="http://schemas.microsoft.com/office/drawing/2014/main" xmlns="" id="{708722A8-9FE2-4781-967E-81C2B860E811}"/>
                                </a:ext>
                              </a:extLst>
                            </p:cNvPr>
                            <p:cNvSpPr/>
                            <p:nvPr/>
                          </p:nvSpPr>
                          <p:spPr>
                            <a:xfrm>
                              <a:off x="3241516" y="7423885"/>
                              <a:ext cx="8398" cy="12469"/>
                            </a:xfrm>
                            <a:custGeom>
                              <a:avLst/>
                              <a:gdLst>
                                <a:gd name="connsiteX0" fmla="*/ 0 w 8398"/>
                                <a:gd name="connsiteY0" fmla="*/ 6958 h 12469"/>
                                <a:gd name="connsiteX1" fmla="*/ 3479 w 8398"/>
                                <a:gd name="connsiteY1" fmla="*/ 0 h 12469"/>
                                <a:gd name="connsiteX2" fmla="*/ 6958 w 8398"/>
                                <a:gd name="connsiteY2" fmla="*/ 6958 h 12469"/>
                                <a:gd name="connsiteX3" fmla="*/ 0 w 8398"/>
                                <a:gd name="connsiteY3" fmla="*/ 6958 h 12469"/>
                              </a:gdLst>
                              <a:ahLst/>
                              <a:cxnLst>
                                <a:cxn ang="0">
                                  <a:pos x="connsiteX0" y="connsiteY0"/>
                                </a:cxn>
                                <a:cxn ang="0">
                                  <a:pos x="connsiteX1" y="connsiteY1"/>
                                </a:cxn>
                                <a:cxn ang="0">
                                  <a:pos x="connsiteX2" y="connsiteY2"/>
                                </a:cxn>
                                <a:cxn ang="0">
                                  <a:pos x="connsiteX3" y="connsiteY3"/>
                                </a:cxn>
                              </a:cxnLst>
                              <a:rect l="l" t="t" r="r" b="b"/>
                              <a:pathLst>
                                <a:path w="8398" h="12469">
                                  <a:moveTo>
                                    <a:pt x="0" y="6958"/>
                                  </a:moveTo>
                                  <a:cubicBezTo>
                                    <a:pt x="0" y="0"/>
                                    <a:pt x="0" y="0"/>
                                    <a:pt x="3479" y="0"/>
                                  </a:cubicBezTo>
                                  <a:cubicBezTo>
                                    <a:pt x="6958" y="0"/>
                                    <a:pt x="10436" y="3479"/>
                                    <a:pt x="6958" y="6958"/>
                                  </a:cubicBezTo>
                                  <a:cubicBezTo>
                                    <a:pt x="0" y="17394"/>
                                    <a:pt x="0" y="10437"/>
                                    <a:pt x="0" y="6958"/>
                                  </a:cubicBezTo>
                                  <a:close/>
                                </a:path>
                              </a:pathLst>
                            </a:custGeom>
                            <a:solidFill>
                              <a:srgbClr val="493018"/>
                            </a:solidFill>
                            <a:ln w="34755" cap="flat">
                              <a:noFill/>
                              <a:prstDash val="solid"/>
                              <a:miter/>
                            </a:ln>
                          </p:spPr>
                          <p:txBody>
                            <a:bodyPr rtlCol="0" anchor="ctr"/>
                            <a:lstStyle/>
                            <a:p>
                              <a:endParaRPr lang="en-US"/>
                            </a:p>
                          </p:txBody>
                        </p:sp>
                      </p:grpSp>
                    </p:grpSp>
                  </p:grpSp>
                  <p:sp>
                    <p:nvSpPr>
                      <p:cNvPr id="1366" name="Freeform: Shape 1365">
                        <a:extLst>
                          <a:ext uri="{FF2B5EF4-FFF2-40B4-BE49-F238E27FC236}">
                            <a16:creationId xmlns:a16="http://schemas.microsoft.com/office/drawing/2014/main" xmlns="" id="{9C629CC4-94F6-4165-BC68-150A44C6FC8B}"/>
                          </a:ext>
                        </a:extLst>
                      </p:cNvPr>
                      <p:cNvSpPr/>
                      <p:nvPr/>
                    </p:nvSpPr>
                    <p:spPr>
                      <a:xfrm>
                        <a:off x="3133671" y="7291688"/>
                        <a:ext cx="146112" cy="80014"/>
                      </a:xfrm>
                      <a:custGeom>
                        <a:avLst/>
                        <a:gdLst>
                          <a:gd name="connsiteX0" fmla="*/ 142634 w 146112"/>
                          <a:gd name="connsiteY0" fmla="*/ 80014 h 80014"/>
                          <a:gd name="connsiteX1" fmla="*/ 139155 w 146112"/>
                          <a:gd name="connsiteY1" fmla="*/ 69578 h 80014"/>
                          <a:gd name="connsiteX2" fmla="*/ 132197 w 146112"/>
                          <a:gd name="connsiteY2" fmla="*/ 48704 h 80014"/>
                          <a:gd name="connsiteX3" fmla="*/ 125239 w 146112"/>
                          <a:gd name="connsiteY3" fmla="*/ 34789 h 80014"/>
                          <a:gd name="connsiteX4" fmla="*/ 111324 w 146112"/>
                          <a:gd name="connsiteY4" fmla="*/ 24352 h 80014"/>
                          <a:gd name="connsiteX5" fmla="*/ 107845 w 146112"/>
                          <a:gd name="connsiteY5" fmla="*/ 20873 h 80014"/>
                          <a:gd name="connsiteX6" fmla="*/ 104366 w 146112"/>
                          <a:gd name="connsiteY6" fmla="*/ 17394 h 80014"/>
                          <a:gd name="connsiteX7" fmla="*/ 97408 w 146112"/>
                          <a:gd name="connsiteY7" fmla="*/ 13916 h 80014"/>
                          <a:gd name="connsiteX8" fmla="*/ 86972 w 146112"/>
                          <a:gd name="connsiteY8" fmla="*/ 10437 h 80014"/>
                          <a:gd name="connsiteX9" fmla="*/ 83493 w 146112"/>
                          <a:gd name="connsiteY9" fmla="*/ 10437 h 80014"/>
                          <a:gd name="connsiteX10" fmla="*/ 80014 w 146112"/>
                          <a:gd name="connsiteY10" fmla="*/ 10437 h 80014"/>
                          <a:gd name="connsiteX11" fmla="*/ 69578 w 146112"/>
                          <a:gd name="connsiteY11" fmla="*/ 10437 h 80014"/>
                          <a:gd name="connsiteX12" fmla="*/ 59141 w 146112"/>
                          <a:gd name="connsiteY12" fmla="*/ 10437 h 80014"/>
                          <a:gd name="connsiteX13" fmla="*/ 41746 w 146112"/>
                          <a:gd name="connsiteY13" fmla="*/ 17394 h 80014"/>
                          <a:gd name="connsiteX14" fmla="*/ 17394 w 146112"/>
                          <a:gd name="connsiteY14" fmla="*/ 38268 h 80014"/>
                          <a:gd name="connsiteX15" fmla="*/ 3479 w 146112"/>
                          <a:gd name="connsiteY15" fmla="*/ 55662 h 80014"/>
                          <a:gd name="connsiteX16" fmla="*/ 0 w 146112"/>
                          <a:gd name="connsiteY16" fmla="*/ 62620 h 80014"/>
                          <a:gd name="connsiteX17" fmla="*/ 3479 w 146112"/>
                          <a:gd name="connsiteY17" fmla="*/ 55662 h 80014"/>
                          <a:gd name="connsiteX18" fmla="*/ 17394 w 146112"/>
                          <a:gd name="connsiteY18" fmla="*/ 34789 h 80014"/>
                          <a:gd name="connsiteX19" fmla="*/ 41746 w 146112"/>
                          <a:gd name="connsiteY19" fmla="*/ 10437 h 80014"/>
                          <a:gd name="connsiteX20" fmla="*/ 59141 w 146112"/>
                          <a:gd name="connsiteY20" fmla="*/ 3479 h 80014"/>
                          <a:gd name="connsiteX21" fmla="*/ 69578 w 146112"/>
                          <a:gd name="connsiteY21" fmla="*/ 0 h 80014"/>
                          <a:gd name="connsiteX22" fmla="*/ 80014 w 146112"/>
                          <a:gd name="connsiteY22" fmla="*/ 0 h 80014"/>
                          <a:gd name="connsiteX23" fmla="*/ 83493 w 146112"/>
                          <a:gd name="connsiteY23" fmla="*/ 0 h 80014"/>
                          <a:gd name="connsiteX24" fmla="*/ 90451 w 146112"/>
                          <a:gd name="connsiteY24" fmla="*/ 0 h 80014"/>
                          <a:gd name="connsiteX25" fmla="*/ 100887 w 146112"/>
                          <a:gd name="connsiteY25" fmla="*/ 3479 h 80014"/>
                          <a:gd name="connsiteX26" fmla="*/ 111324 w 146112"/>
                          <a:gd name="connsiteY26" fmla="*/ 6958 h 80014"/>
                          <a:gd name="connsiteX27" fmla="*/ 114803 w 146112"/>
                          <a:gd name="connsiteY27" fmla="*/ 10437 h 80014"/>
                          <a:gd name="connsiteX28" fmla="*/ 118282 w 146112"/>
                          <a:gd name="connsiteY28" fmla="*/ 13916 h 80014"/>
                          <a:gd name="connsiteX29" fmla="*/ 132197 w 146112"/>
                          <a:gd name="connsiteY29" fmla="*/ 27831 h 80014"/>
                          <a:gd name="connsiteX30" fmla="*/ 139155 w 146112"/>
                          <a:gd name="connsiteY30" fmla="*/ 41747 h 80014"/>
                          <a:gd name="connsiteX31" fmla="*/ 146113 w 146112"/>
                          <a:gd name="connsiteY31" fmla="*/ 66099 h 80014"/>
                          <a:gd name="connsiteX32" fmla="*/ 142634 w 146112"/>
                          <a:gd name="connsiteY32" fmla="*/ 80014 h 8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46112" h="80014">
                            <a:moveTo>
                              <a:pt x="142634" y="80014"/>
                            </a:moveTo>
                            <a:cubicBezTo>
                              <a:pt x="142634" y="80014"/>
                              <a:pt x="142634" y="76535"/>
                              <a:pt x="139155" y="69578"/>
                            </a:cubicBezTo>
                            <a:cubicBezTo>
                              <a:pt x="139155" y="62620"/>
                              <a:pt x="135676" y="55662"/>
                              <a:pt x="132197" y="48704"/>
                            </a:cubicBezTo>
                            <a:cubicBezTo>
                              <a:pt x="128718" y="45225"/>
                              <a:pt x="128718" y="38268"/>
                              <a:pt x="125239" y="34789"/>
                            </a:cubicBezTo>
                            <a:cubicBezTo>
                              <a:pt x="121761" y="31310"/>
                              <a:pt x="118282" y="27831"/>
                              <a:pt x="111324" y="24352"/>
                            </a:cubicBezTo>
                            <a:lnTo>
                              <a:pt x="107845" y="20873"/>
                            </a:lnTo>
                            <a:lnTo>
                              <a:pt x="104366" y="17394"/>
                            </a:lnTo>
                            <a:cubicBezTo>
                              <a:pt x="100887" y="17394"/>
                              <a:pt x="97408" y="13916"/>
                              <a:pt x="97408" y="13916"/>
                            </a:cubicBezTo>
                            <a:cubicBezTo>
                              <a:pt x="93930" y="13916"/>
                              <a:pt x="90451" y="13916"/>
                              <a:pt x="86972" y="10437"/>
                            </a:cubicBezTo>
                            <a:cubicBezTo>
                              <a:pt x="86972" y="10437"/>
                              <a:pt x="83493" y="10437"/>
                              <a:pt x="83493" y="10437"/>
                            </a:cubicBezTo>
                            <a:lnTo>
                              <a:pt x="80014" y="10437"/>
                            </a:lnTo>
                            <a:cubicBezTo>
                              <a:pt x="76535" y="10437"/>
                              <a:pt x="73056" y="10437"/>
                              <a:pt x="69578" y="10437"/>
                            </a:cubicBezTo>
                            <a:cubicBezTo>
                              <a:pt x="66098" y="10437"/>
                              <a:pt x="62620" y="10437"/>
                              <a:pt x="59141" y="10437"/>
                            </a:cubicBezTo>
                            <a:cubicBezTo>
                              <a:pt x="52183" y="10437"/>
                              <a:pt x="48704" y="13916"/>
                              <a:pt x="41746" y="17394"/>
                            </a:cubicBezTo>
                            <a:cubicBezTo>
                              <a:pt x="31310" y="24352"/>
                              <a:pt x="24352" y="31310"/>
                              <a:pt x="17394" y="38268"/>
                            </a:cubicBezTo>
                            <a:cubicBezTo>
                              <a:pt x="10436" y="45225"/>
                              <a:pt x="6958" y="52183"/>
                              <a:pt x="3479" y="55662"/>
                            </a:cubicBezTo>
                            <a:cubicBezTo>
                              <a:pt x="0" y="59141"/>
                              <a:pt x="0" y="62620"/>
                              <a:pt x="0" y="62620"/>
                            </a:cubicBezTo>
                            <a:cubicBezTo>
                              <a:pt x="0" y="62620"/>
                              <a:pt x="0" y="59141"/>
                              <a:pt x="3479" y="55662"/>
                            </a:cubicBezTo>
                            <a:cubicBezTo>
                              <a:pt x="6958" y="52183"/>
                              <a:pt x="10436" y="41747"/>
                              <a:pt x="17394" y="34789"/>
                            </a:cubicBezTo>
                            <a:cubicBezTo>
                              <a:pt x="24352" y="27831"/>
                              <a:pt x="31310" y="17394"/>
                              <a:pt x="41746" y="10437"/>
                            </a:cubicBezTo>
                            <a:cubicBezTo>
                              <a:pt x="48704" y="6958"/>
                              <a:pt x="52183" y="3479"/>
                              <a:pt x="59141" y="3479"/>
                            </a:cubicBezTo>
                            <a:cubicBezTo>
                              <a:pt x="62620" y="3479"/>
                              <a:pt x="66098" y="0"/>
                              <a:pt x="69578" y="0"/>
                            </a:cubicBezTo>
                            <a:cubicBezTo>
                              <a:pt x="73056" y="0"/>
                              <a:pt x="76535" y="0"/>
                              <a:pt x="80014" y="0"/>
                            </a:cubicBezTo>
                            <a:lnTo>
                              <a:pt x="83493" y="0"/>
                            </a:lnTo>
                            <a:cubicBezTo>
                              <a:pt x="86972" y="0"/>
                              <a:pt x="86972" y="0"/>
                              <a:pt x="90451" y="0"/>
                            </a:cubicBezTo>
                            <a:cubicBezTo>
                              <a:pt x="93930" y="0"/>
                              <a:pt x="97408" y="0"/>
                              <a:pt x="100887" y="3479"/>
                            </a:cubicBezTo>
                            <a:cubicBezTo>
                              <a:pt x="104366" y="3479"/>
                              <a:pt x="107845" y="6958"/>
                              <a:pt x="111324" y="6958"/>
                            </a:cubicBezTo>
                            <a:lnTo>
                              <a:pt x="114803" y="10437"/>
                            </a:lnTo>
                            <a:lnTo>
                              <a:pt x="118282" y="13916"/>
                            </a:lnTo>
                            <a:cubicBezTo>
                              <a:pt x="125239" y="17394"/>
                              <a:pt x="128718" y="20873"/>
                              <a:pt x="132197" y="27831"/>
                            </a:cubicBezTo>
                            <a:cubicBezTo>
                              <a:pt x="135676" y="31310"/>
                              <a:pt x="139155" y="38268"/>
                              <a:pt x="139155" y="41747"/>
                            </a:cubicBezTo>
                            <a:cubicBezTo>
                              <a:pt x="142634" y="52183"/>
                              <a:pt x="146113" y="59141"/>
                              <a:pt x="146113" y="66099"/>
                            </a:cubicBezTo>
                            <a:cubicBezTo>
                              <a:pt x="142634" y="76535"/>
                              <a:pt x="142634" y="80014"/>
                              <a:pt x="142634" y="80014"/>
                            </a:cubicBezTo>
                            <a:close/>
                          </a:path>
                        </a:pathLst>
                      </a:custGeom>
                      <a:solidFill>
                        <a:srgbClr val="1E1E1C"/>
                      </a:solidFill>
                      <a:ln w="34755" cap="flat">
                        <a:noFill/>
                        <a:prstDash val="solid"/>
                        <a:miter/>
                      </a:ln>
                    </p:spPr>
                    <p:txBody>
                      <a:bodyPr rtlCol="0" anchor="ctr"/>
                      <a:lstStyle/>
                      <a:p>
                        <a:endParaRPr lang="en-US"/>
                      </a:p>
                    </p:txBody>
                  </p:sp>
                  <p:grpSp>
                    <p:nvGrpSpPr>
                      <p:cNvPr id="1367" name="Graphic 30">
                        <a:extLst>
                          <a:ext uri="{FF2B5EF4-FFF2-40B4-BE49-F238E27FC236}">
                            <a16:creationId xmlns:a16="http://schemas.microsoft.com/office/drawing/2014/main" xmlns="" id="{F2D8B290-5894-4732-B6FD-24C69CF107A5}"/>
                          </a:ext>
                        </a:extLst>
                      </p:cNvPr>
                      <p:cNvGrpSpPr/>
                      <p:nvPr/>
                    </p:nvGrpSpPr>
                    <p:grpSpPr>
                      <a:xfrm>
                        <a:off x="3147587" y="7263857"/>
                        <a:ext cx="86971" cy="73056"/>
                        <a:chOff x="3147587" y="7263857"/>
                        <a:chExt cx="86971" cy="73056"/>
                      </a:xfrm>
                      <a:solidFill>
                        <a:srgbClr val="1E1E1C"/>
                      </a:solidFill>
                    </p:grpSpPr>
                    <p:sp>
                      <p:nvSpPr>
                        <p:cNvPr id="1368" name="Freeform: Shape 1367">
                          <a:extLst>
                            <a:ext uri="{FF2B5EF4-FFF2-40B4-BE49-F238E27FC236}">
                              <a16:creationId xmlns:a16="http://schemas.microsoft.com/office/drawing/2014/main" xmlns="" id="{324C2F88-29C4-467F-85BC-34E56C3EDA6F}"/>
                            </a:ext>
                          </a:extLst>
                        </p:cNvPr>
                        <p:cNvSpPr/>
                        <p:nvPr/>
                      </p:nvSpPr>
                      <p:spPr>
                        <a:xfrm>
                          <a:off x="3147587" y="7305604"/>
                          <a:ext cx="13915" cy="31309"/>
                        </a:xfrm>
                        <a:custGeom>
                          <a:avLst/>
                          <a:gdLst>
                            <a:gd name="connsiteX0" fmla="*/ 13916 w 13915"/>
                            <a:gd name="connsiteY0" fmla="*/ 31310 h 31309"/>
                            <a:gd name="connsiteX1" fmla="*/ 13916 w 13915"/>
                            <a:gd name="connsiteY1" fmla="*/ 31310 h 31309"/>
                            <a:gd name="connsiteX2" fmla="*/ 10437 w 13915"/>
                            <a:gd name="connsiteY2" fmla="*/ 27831 h 31309"/>
                            <a:gd name="connsiteX3" fmla="*/ 3479 w 13915"/>
                            <a:gd name="connsiteY3" fmla="*/ 17394 h 31309"/>
                            <a:gd name="connsiteX4" fmla="*/ 0 w 13915"/>
                            <a:gd name="connsiteY4" fmla="*/ 10437 h 31309"/>
                            <a:gd name="connsiteX5" fmla="*/ 0 w 13915"/>
                            <a:gd name="connsiteY5" fmla="*/ 3479 h 31309"/>
                            <a:gd name="connsiteX6" fmla="*/ 0 w 13915"/>
                            <a:gd name="connsiteY6" fmla="*/ 0 h 31309"/>
                            <a:gd name="connsiteX7" fmla="*/ 0 w 13915"/>
                            <a:gd name="connsiteY7" fmla="*/ 3479 h 31309"/>
                            <a:gd name="connsiteX8" fmla="*/ 0 w 13915"/>
                            <a:gd name="connsiteY8" fmla="*/ 6958 h 31309"/>
                            <a:gd name="connsiteX9" fmla="*/ 3479 w 13915"/>
                            <a:gd name="connsiteY9" fmla="*/ 10437 h 31309"/>
                            <a:gd name="connsiteX10" fmla="*/ 10437 w 13915"/>
                            <a:gd name="connsiteY10" fmla="*/ 17394 h 31309"/>
                            <a:gd name="connsiteX11" fmla="*/ 13916 w 13915"/>
                            <a:gd name="connsiteY11" fmla="*/ 20873 h 31309"/>
                            <a:gd name="connsiteX12" fmla="*/ 13916 w 13915"/>
                            <a:gd name="connsiteY12" fmla="*/ 20873 h 31309"/>
                            <a:gd name="connsiteX13" fmla="*/ 13916 w 13915"/>
                            <a:gd name="connsiteY13" fmla="*/ 31310 h 31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915" h="31309">
                              <a:moveTo>
                                <a:pt x="13916" y="31310"/>
                              </a:moveTo>
                              <a:cubicBezTo>
                                <a:pt x="13916" y="31310"/>
                                <a:pt x="13916" y="27831"/>
                                <a:pt x="13916" y="31310"/>
                              </a:cubicBezTo>
                              <a:cubicBezTo>
                                <a:pt x="10437" y="31310"/>
                                <a:pt x="10437" y="27831"/>
                                <a:pt x="10437" y="27831"/>
                              </a:cubicBezTo>
                              <a:cubicBezTo>
                                <a:pt x="6958" y="24352"/>
                                <a:pt x="3479" y="20873"/>
                                <a:pt x="3479" y="17394"/>
                              </a:cubicBezTo>
                              <a:cubicBezTo>
                                <a:pt x="3479" y="13915"/>
                                <a:pt x="0" y="13915"/>
                                <a:pt x="0" y="10437"/>
                              </a:cubicBezTo>
                              <a:cubicBezTo>
                                <a:pt x="0" y="6958"/>
                                <a:pt x="0" y="6958"/>
                                <a:pt x="0" y="3479"/>
                              </a:cubicBezTo>
                              <a:cubicBezTo>
                                <a:pt x="0" y="0"/>
                                <a:pt x="0" y="0"/>
                                <a:pt x="0" y="0"/>
                              </a:cubicBezTo>
                              <a:cubicBezTo>
                                <a:pt x="0" y="0"/>
                                <a:pt x="0" y="3479"/>
                                <a:pt x="0" y="3479"/>
                              </a:cubicBezTo>
                              <a:cubicBezTo>
                                <a:pt x="0" y="3479"/>
                                <a:pt x="0" y="6958"/>
                                <a:pt x="0" y="6958"/>
                              </a:cubicBezTo>
                              <a:cubicBezTo>
                                <a:pt x="0" y="10437"/>
                                <a:pt x="3479" y="10437"/>
                                <a:pt x="3479" y="10437"/>
                              </a:cubicBezTo>
                              <a:cubicBezTo>
                                <a:pt x="6958" y="13915"/>
                                <a:pt x="10437" y="17394"/>
                                <a:pt x="10437" y="17394"/>
                              </a:cubicBezTo>
                              <a:cubicBezTo>
                                <a:pt x="10437" y="17394"/>
                                <a:pt x="13916" y="17394"/>
                                <a:pt x="13916" y="20873"/>
                              </a:cubicBezTo>
                              <a:cubicBezTo>
                                <a:pt x="13916" y="20873"/>
                                <a:pt x="13916" y="20873"/>
                                <a:pt x="13916" y="20873"/>
                              </a:cubicBezTo>
                              <a:lnTo>
                                <a:pt x="13916" y="31310"/>
                              </a:lnTo>
                              <a:close/>
                            </a:path>
                          </a:pathLst>
                        </a:custGeom>
                        <a:solidFill>
                          <a:srgbClr val="1E1E1C"/>
                        </a:solidFill>
                        <a:ln w="34755" cap="flat">
                          <a:noFill/>
                          <a:prstDash val="solid"/>
                          <a:miter/>
                        </a:ln>
                      </p:spPr>
                      <p:txBody>
                        <a:bodyPr rtlCol="0" anchor="ctr"/>
                        <a:lstStyle/>
                        <a:p>
                          <a:endParaRPr lang="en-US"/>
                        </a:p>
                      </p:txBody>
                    </p:sp>
                    <p:sp>
                      <p:nvSpPr>
                        <p:cNvPr id="1369" name="Freeform: Shape 1368">
                          <a:extLst>
                            <a:ext uri="{FF2B5EF4-FFF2-40B4-BE49-F238E27FC236}">
                              <a16:creationId xmlns:a16="http://schemas.microsoft.com/office/drawing/2014/main" xmlns="" id="{7ACBEC0D-5B9F-4F66-B183-DB74B3858756}"/>
                            </a:ext>
                          </a:extLst>
                        </p:cNvPr>
                        <p:cNvSpPr/>
                        <p:nvPr/>
                      </p:nvSpPr>
                      <p:spPr>
                        <a:xfrm>
                          <a:off x="3168460" y="7277773"/>
                          <a:ext cx="13915" cy="34788"/>
                        </a:xfrm>
                        <a:custGeom>
                          <a:avLst/>
                          <a:gdLst>
                            <a:gd name="connsiteX0" fmla="*/ 10436 w 13915"/>
                            <a:gd name="connsiteY0" fmla="*/ 34789 h 34788"/>
                            <a:gd name="connsiteX1" fmla="*/ 6958 w 13915"/>
                            <a:gd name="connsiteY1" fmla="*/ 31310 h 34788"/>
                            <a:gd name="connsiteX2" fmla="*/ 3479 w 13915"/>
                            <a:gd name="connsiteY2" fmla="*/ 27831 h 34788"/>
                            <a:gd name="connsiteX3" fmla="*/ 0 w 13915"/>
                            <a:gd name="connsiteY3" fmla="*/ 20873 h 34788"/>
                            <a:gd name="connsiteX4" fmla="*/ 0 w 13915"/>
                            <a:gd name="connsiteY4" fmla="*/ 13915 h 34788"/>
                            <a:gd name="connsiteX5" fmla="*/ 0 w 13915"/>
                            <a:gd name="connsiteY5" fmla="*/ 6958 h 34788"/>
                            <a:gd name="connsiteX6" fmla="*/ 0 w 13915"/>
                            <a:gd name="connsiteY6" fmla="*/ 0 h 34788"/>
                            <a:gd name="connsiteX7" fmla="*/ 0 w 13915"/>
                            <a:gd name="connsiteY7" fmla="*/ 6958 h 34788"/>
                            <a:gd name="connsiteX8" fmla="*/ 0 w 13915"/>
                            <a:gd name="connsiteY8" fmla="*/ 13915 h 34788"/>
                            <a:gd name="connsiteX9" fmla="*/ 3479 w 13915"/>
                            <a:gd name="connsiteY9" fmla="*/ 20873 h 34788"/>
                            <a:gd name="connsiteX10" fmla="*/ 6958 w 13915"/>
                            <a:gd name="connsiteY10" fmla="*/ 27831 h 34788"/>
                            <a:gd name="connsiteX11" fmla="*/ 10436 w 13915"/>
                            <a:gd name="connsiteY11" fmla="*/ 31310 h 34788"/>
                            <a:gd name="connsiteX12" fmla="*/ 13915 w 13915"/>
                            <a:gd name="connsiteY12" fmla="*/ 34789 h 34788"/>
                            <a:gd name="connsiteX13" fmla="*/ 10436 w 13915"/>
                            <a:gd name="connsiteY13" fmla="*/ 34789 h 34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915" h="34788">
                              <a:moveTo>
                                <a:pt x="10436" y="34789"/>
                              </a:moveTo>
                              <a:cubicBezTo>
                                <a:pt x="10436" y="34789"/>
                                <a:pt x="6958" y="34789"/>
                                <a:pt x="6958" y="31310"/>
                              </a:cubicBezTo>
                              <a:cubicBezTo>
                                <a:pt x="6958" y="31310"/>
                                <a:pt x="3479" y="27831"/>
                                <a:pt x="3479" y="27831"/>
                              </a:cubicBezTo>
                              <a:cubicBezTo>
                                <a:pt x="3479" y="24352"/>
                                <a:pt x="0" y="24352"/>
                                <a:pt x="0" y="20873"/>
                              </a:cubicBezTo>
                              <a:cubicBezTo>
                                <a:pt x="0" y="17394"/>
                                <a:pt x="0" y="17394"/>
                                <a:pt x="0" y="13915"/>
                              </a:cubicBezTo>
                              <a:cubicBezTo>
                                <a:pt x="0" y="10437"/>
                                <a:pt x="0" y="10437"/>
                                <a:pt x="0" y="6958"/>
                              </a:cubicBezTo>
                              <a:cubicBezTo>
                                <a:pt x="0" y="3479"/>
                                <a:pt x="0" y="0"/>
                                <a:pt x="0" y="0"/>
                              </a:cubicBezTo>
                              <a:cubicBezTo>
                                <a:pt x="0" y="0"/>
                                <a:pt x="0" y="3479"/>
                                <a:pt x="0" y="6958"/>
                              </a:cubicBezTo>
                              <a:cubicBezTo>
                                <a:pt x="0" y="6958"/>
                                <a:pt x="0" y="10437"/>
                                <a:pt x="0" y="13915"/>
                              </a:cubicBezTo>
                              <a:cubicBezTo>
                                <a:pt x="0" y="17394"/>
                                <a:pt x="0" y="17394"/>
                                <a:pt x="3479" y="20873"/>
                              </a:cubicBezTo>
                              <a:cubicBezTo>
                                <a:pt x="3479" y="24352"/>
                                <a:pt x="6958" y="24352"/>
                                <a:pt x="6958" y="27831"/>
                              </a:cubicBezTo>
                              <a:cubicBezTo>
                                <a:pt x="6958" y="27831"/>
                                <a:pt x="10436" y="31310"/>
                                <a:pt x="10436" y="31310"/>
                              </a:cubicBezTo>
                              <a:cubicBezTo>
                                <a:pt x="13915" y="34789"/>
                                <a:pt x="13915" y="34789"/>
                                <a:pt x="13915" y="34789"/>
                              </a:cubicBezTo>
                              <a:lnTo>
                                <a:pt x="10436" y="34789"/>
                              </a:lnTo>
                              <a:close/>
                            </a:path>
                          </a:pathLst>
                        </a:custGeom>
                        <a:solidFill>
                          <a:srgbClr val="1E1E1C"/>
                        </a:solidFill>
                        <a:ln w="34755" cap="flat">
                          <a:noFill/>
                          <a:prstDash val="solid"/>
                          <a:miter/>
                        </a:ln>
                      </p:spPr>
                      <p:txBody>
                        <a:bodyPr rtlCol="0" anchor="ctr"/>
                        <a:lstStyle/>
                        <a:p>
                          <a:endParaRPr lang="en-US"/>
                        </a:p>
                      </p:txBody>
                    </p:sp>
                    <p:sp>
                      <p:nvSpPr>
                        <p:cNvPr id="1370" name="Freeform: Shape 1369">
                          <a:extLst>
                            <a:ext uri="{FF2B5EF4-FFF2-40B4-BE49-F238E27FC236}">
                              <a16:creationId xmlns:a16="http://schemas.microsoft.com/office/drawing/2014/main" xmlns="" id="{274A3145-259A-4886-8FED-C4A9302F2B7D}"/>
                            </a:ext>
                          </a:extLst>
                        </p:cNvPr>
                        <p:cNvSpPr/>
                        <p:nvPr/>
                      </p:nvSpPr>
                      <p:spPr>
                        <a:xfrm>
                          <a:off x="3189333" y="7263857"/>
                          <a:ext cx="6957" cy="38267"/>
                        </a:xfrm>
                        <a:custGeom>
                          <a:avLst/>
                          <a:gdLst>
                            <a:gd name="connsiteX0" fmla="*/ 6958 w 6957"/>
                            <a:gd name="connsiteY0" fmla="*/ 38268 h 38267"/>
                            <a:gd name="connsiteX1" fmla="*/ 3479 w 6957"/>
                            <a:gd name="connsiteY1" fmla="*/ 31310 h 38267"/>
                            <a:gd name="connsiteX2" fmla="*/ 0 w 6957"/>
                            <a:gd name="connsiteY2" fmla="*/ 24352 h 38267"/>
                            <a:gd name="connsiteX3" fmla="*/ 0 w 6957"/>
                            <a:gd name="connsiteY3" fmla="*/ 17394 h 38267"/>
                            <a:gd name="connsiteX4" fmla="*/ 0 w 6957"/>
                            <a:gd name="connsiteY4" fmla="*/ 10437 h 38267"/>
                            <a:gd name="connsiteX5" fmla="*/ 0 w 6957"/>
                            <a:gd name="connsiteY5" fmla="*/ 3479 h 38267"/>
                            <a:gd name="connsiteX6" fmla="*/ 3479 w 6957"/>
                            <a:gd name="connsiteY6" fmla="*/ 0 h 38267"/>
                            <a:gd name="connsiteX7" fmla="*/ 0 w 6957"/>
                            <a:gd name="connsiteY7" fmla="*/ 6958 h 38267"/>
                            <a:gd name="connsiteX8" fmla="*/ 0 w 6957"/>
                            <a:gd name="connsiteY8" fmla="*/ 13915 h 38267"/>
                            <a:gd name="connsiteX9" fmla="*/ 0 w 6957"/>
                            <a:gd name="connsiteY9" fmla="*/ 20873 h 38267"/>
                            <a:gd name="connsiteX10" fmla="*/ 0 w 6957"/>
                            <a:gd name="connsiteY10" fmla="*/ 27831 h 38267"/>
                            <a:gd name="connsiteX11" fmla="*/ 3479 w 6957"/>
                            <a:gd name="connsiteY11" fmla="*/ 31310 h 38267"/>
                            <a:gd name="connsiteX12" fmla="*/ 6958 w 6957"/>
                            <a:gd name="connsiteY12" fmla="*/ 34789 h 38267"/>
                            <a:gd name="connsiteX13" fmla="*/ 6958 w 6957"/>
                            <a:gd name="connsiteY13" fmla="*/ 38268 h 3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57" h="38267">
                              <a:moveTo>
                                <a:pt x="6958" y="38268"/>
                              </a:moveTo>
                              <a:cubicBezTo>
                                <a:pt x="6958" y="38268"/>
                                <a:pt x="6958" y="34789"/>
                                <a:pt x="3479" y="31310"/>
                              </a:cubicBezTo>
                              <a:cubicBezTo>
                                <a:pt x="3479" y="31310"/>
                                <a:pt x="3479" y="27831"/>
                                <a:pt x="0" y="24352"/>
                              </a:cubicBezTo>
                              <a:cubicBezTo>
                                <a:pt x="0" y="20873"/>
                                <a:pt x="0" y="20873"/>
                                <a:pt x="0" y="17394"/>
                              </a:cubicBezTo>
                              <a:cubicBezTo>
                                <a:pt x="0" y="13915"/>
                                <a:pt x="0" y="13915"/>
                                <a:pt x="0" y="10437"/>
                              </a:cubicBezTo>
                              <a:cubicBezTo>
                                <a:pt x="0" y="6958"/>
                                <a:pt x="0" y="6958"/>
                                <a:pt x="0" y="3479"/>
                              </a:cubicBezTo>
                              <a:cubicBezTo>
                                <a:pt x="0" y="0"/>
                                <a:pt x="3479" y="0"/>
                                <a:pt x="3479" y="0"/>
                              </a:cubicBezTo>
                              <a:cubicBezTo>
                                <a:pt x="3479" y="0"/>
                                <a:pt x="3479" y="3479"/>
                                <a:pt x="0" y="6958"/>
                              </a:cubicBezTo>
                              <a:cubicBezTo>
                                <a:pt x="0" y="6958"/>
                                <a:pt x="0" y="10437"/>
                                <a:pt x="0" y="13915"/>
                              </a:cubicBezTo>
                              <a:cubicBezTo>
                                <a:pt x="0" y="17394"/>
                                <a:pt x="0" y="17394"/>
                                <a:pt x="0" y="20873"/>
                              </a:cubicBezTo>
                              <a:cubicBezTo>
                                <a:pt x="0" y="24352"/>
                                <a:pt x="0" y="24352"/>
                                <a:pt x="0" y="27831"/>
                              </a:cubicBezTo>
                              <a:cubicBezTo>
                                <a:pt x="0" y="31310"/>
                                <a:pt x="0" y="31310"/>
                                <a:pt x="3479" y="31310"/>
                              </a:cubicBezTo>
                              <a:cubicBezTo>
                                <a:pt x="3479" y="34789"/>
                                <a:pt x="6958" y="34789"/>
                                <a:pt x="6958" y="34789"/>
                              </a:cubicBezTo>
                              <a:lnTo>
                                <a:pt x="6958" y="38268"/>
                              </a:lnTo>
                              <a:close/>
                            </a:path>
                          </a:pathLst>
                        </a:custGeom>
                        <a:solidFill>
                          <a:srgbClr val="1E1E1C"/>
                        </a:solidFill>
                        <a:ln w="34755" cap="flat">
                          <a:noFill/>
                          <a:prstDash val="solid"/>
                          <a:miter/>
                        </a:ln>
                      </p:spPr>
                      <p:txBody>
                        <a:bodyPr rtlCol="0" anchor="ctr"/>
                        <a:lstStyle/>
                        <a:p>
                          <a:endParaRPr lang="en-US"/>
                        </a:p>
                      </p:txBody>
                    </p:sp>
                    <p:sp>
                      <p:nvSpPr>
                        <p:cNvPr id="1371" name="Freeform: Shape 1370">
                          <a:extLst>
                            <a:ext uri="{FF2B5EF4-FFF2-40B4-BE49-F238E27FC236}">
                              <a16:creationId xmlns:a16="http://schemas.microsoft.com/office/drawing/2014/main" xmlns="" id="{415A47BA-D080-486A-BABC-43827D543D1C}"/>
                            </a:ext>
                          </a:extLst>
                        </p:cNvPr>
                        <p:cNvSpPr/>
                        <p:nvPr/>
                      </p:nvSpPr>
                      <p:spPr>
                        <a:xfrm>
                          <a:off x="3224122" y="7267336"/>
                          <a:ext cx="10436" cy="34788"/>
                        </a:xfrm>
                        <a:custGeom>
                          <a:avLst/>
                          <a:gdLst>
                            <a:gd name="connsiteX0" fmla="*/ 0 w 10436"/>
                            <a:gd name="connsiteY0" fmla="*/ 34789 h 34788"/>
                            <a:gd name="connsiteX1" fmla="*/ 0 w 10436"/>
                            <a:gd name="connsiteY1" fmla="*/ 27831 h 34788"/>
                            <a:gd name="connsiteX2" fmla="*/ 0 w 10436"/>
                            <a:gd name="connsiteY2" fmla="*/ 20873 h 34788"/>
                            <a:gd name="connsiteX3" fmla="*/ 0 w 10436"/>
                            <a:gd name="connsiteY3" fmla="*/ 13916 h 34788"/>
                            <a:gd name="connsiteX4" fmla="*/ 3479 w 10436"/>
                            <a:gd name="connsiteY4" fmla="*/ 6958 h 34788"/>
                            <a:gd name="connsiteX5" fmla="*/ 6958 w 10436"/>
                            <a:gd name="connsiteY5" fmla="*/ 3479 h 34788"/>
                            <a:gd name="connsiteX6" fmla="*/ 10436 w 10436"/>
                            <a:gd name="connsiteY6" fmla="*/ 0 h 34788"/>
                            <a:gd name="connsiteX7" fmla="*/ 6958 w 10436"/>
                            <a:gd name="connsiteY7" fmla="*/ 3479 h 34788"/>
                            <a:gd name="connsiteX8" fmla="*/ 3479 w 10436"/>
                            <a:gd name="connsiteY8" fmla="*/ 6958 h 34788"/>
                            <a:gd name="connsiteX9" fmla="*/ 0 w 10436"/>
                            <a:gd name="connsiteY9" fmla="*/ 13916 h 34788"/>
                            <a:gd name="connsiteX10" fmla="*/ 0 w 10436"/>
                            <a:gd name="connsiteY10" fmla="*/ 20873 h 34788"/>
                            <a:gd name="connsiteX11" fmla="*/ 0 w 10436"/>
                            <a:gd name="connsiteY11" fmla="*/ 27831 h 34788"/>
                            <a:gd name="connsiteX12" fmla="*/ 0 w 10436"/>
                            <a:gd name="connsiteY12" fmla="*/ 31310 h 34788"/>
                            <a:gd name="connsiteX13" fmla="*/ 0 w 10436"/>
                            <a:gd name="connsiteY13" fmla="*/ 34789 h 34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36" h="34788">
                              <a:moveTo>
                                <a:pt x="0" y="34789"/>
                              </a:moveTo>
                              <a:cubicBezTo>
                                <a:pt x="0" y="34789"/>
                                <a:pt x="0" y="31310"/>
                                <a:pt x="0" y="27831"/>
                              </a:cubicBezTo>
                              <a:cubicBezTo>
                                <a:pt x="0" y="27831"/>
                                <a:pt x="0" y="24352"/>
                                <a:pt x="0" y="20873"/>
                              </a:cubicBezTo>
                              <a:cubicBezTo>
                                <a:pt x="0" y="17394"/>
                                <a:pt x="0" y="17394"/>
                                <a:pt x="0" y="13916"/>
                              </a:cubicBezTo>
                              <a:cubicBezTo>
                                <a:pt x="0" y="10437"/>
                                <a:pt x="0" y="10437"/>
                                <a:pt x="3479" y="6958"/>
                              </a:cubicBezTo>
                              <a:cubicBezTo>
                                <a:pt x="3479" y="3479"/>
                                <a:pt x="6958" y="3479"/>
                                <a:pt x="6958" y="3479"/>
                              </a:cubicBezTo>
                              <a:cubicBezTo>
                                <a:pt x="10436" y="0"/>
                                <a:pt x="10436" y="0"/>
                                <a:pt x="10436" y="0"/>
                              </a:cubicBezTo>
                              <a:cubicBezTo>
                                <a:pt x="10436" y="0"/>
                                <a:pt x="10436" y="3479"/>
                                <a:pt x="6958" y="3479"/>
                              </a:cubicBezTo>
                              <a:cubicBezTo>
                                <a:pt x="6958" y="3479"/>
                                <a:pt x="3479" y="6958"/>
                                <a:pt x="3479" y="6958"/>
                              </a:cubicBezTo>
                              <a:cubicBezTo>
                                <a:pt x="3479" y="10437"/>
                                <a:pt x="3479" y="10437"/>
                                <a:pt x="0" y="13916"/>
                              </a:cubicBezTo>
                              <a:cubicBezTo>
                                <a:pt x="0" y="17394"/>
                                <a:pt x="0" y="17394"/>
                                <a:pt x="0" y="20873"/>
                              </a:cubicBezTo>
                              <a:cubicBezTo>
                                <a:pt x="0" y="24352"/>
                                <a:pt x="0" y="24352"/>
                                <a:pt x="0" y="27831"/>
                              </a:cubicBezTo>
                              <a:cubicBezTo>
                                <a:pt x="0" y="31310"/>
                                <a:pt x="0" y="31310"/>
                                <a:pt x="0" y="31310"/>
                              </a:cubicBezTo>
                              <a:lnTo>
                                <a:pt x="0" y="34789"/>
                              </a:lnTo>
                              <a:close/>
                            </a:path>
                          </a:pathLst>
                        </a:custGeom>
                        <a:solidFill>
                          <a:srgbClr val="1E1E1C"/>
                        </a:solidFill>
                        <a:ln w="34755" cap="flat">
                          <a:noFill/>
                          <a:prstDash val="solid"/>
                          <a:miter/>
                        </a:ln>
                      </p:spPr>
                      <p:txBody>
                        <a:bodyPr rtlCol="0" anchor="ctr"/>
                        <a:lstStyle/>
                        <a:p>
                          <a:endParaRPr lang="en-US"/>
                        </a:p>
                      </p:txBody>
                    </p:sp>
                  </p:grpSp>
                  <p:grpSp>
                    <p:nvGrpSpPr>
                      <p:cNvPr id="1372" name="Graphic 30">
                        <a:extLst>
                          <a:ext uri="{FF2B5EF4-FFF2-40B4-BE49-F238E27FC236}">
                            <a16:creationId xmlns:a16="http://schemas.microsoft.com/office/drawing/2014/main" xmlns="" id="{2C6401C5-4622-4D09-98DE-4B8F8F134438}"/>
                          </a:ext>
                        </a:extLst>
                      </p:cNvPr>
                      <p:cNvGrpSpPr/>
                      <p:nvPr/>
                    </p:nvGrpSpPr>
                    <p:grpSpPr>
                      <a:xfrm>
                        <a:off x="3151066" y="7462153"/>
                        <a:ext cx="48704" cy="52183"/>
                        <a:chOff x="3151066" y="7462153"/>
                        <a:chExt cx="48704" cy="52183"/>
                      </a:xfrm>
                      <a:solidFill>
                        <a:srgbClr val="1E1E1C"/>
                      </a:solidFill>
                    </p:grpSpPr>
                    <p:sp>
                      <p:nvSpPr>
                        <p:cNvPr id="1373" name="Freeform: Shape 1372">
                          <a:extLst>
                            <a:ext uri="{FF2B5EF4-FFF2-40B4-BE49-F238E27FC236}">
                              <a16:creationId xmlns:a16="http://schemas.microsoft.com/office/drawing/2014/main" xmlns="" id="{99CBA579-10FC-4FFF-ABBD-04FCB86A4584}"/>
                            </a:ext>
                          </a:extLst>
                        </p:cNvPr>
                        <p:cNvSpPr/>
                        <p:nvPr/>
                      </p:nvSpPr>
                      <p:spPr>
                        <a:xfrm>
                          <a:off x="3151066" y="7462153"/>
                          <a:ext cx="13915" cy="20873"/>
                        </a:xfrm>
                        <a:custGeom>
                          <a:avLst/>
                          <a:gdLst>
                            <a:gd name="connsiteX0" fmla="*/ 13915 w 13915"/>
                            <a:gd name="connsiteY0" fmla="*/ 0 h 20873"/>
                            <a:gd name="connsiteX1" fmla="*/ 13915 w 13915"/>
                            <a:gd name="connsiteY1" fmla="*/ 0 h 20873"/>
                            <a:gd name="connsiteX2" fmla="*/ 3479 w 13915"/>
                            <a:gd name="connsiteY2" fmla="*/ 10437 h 20873"/>
                            <a:gd name="connsiteX3" fmla="*/ 0 w 13915"/>
                            <a:gd name="connsiteY3" fmla="*/ 13916 h 20873"/>
                            <a:gd name="connsiteX4" fmla="*/ 0 w 13915"/>
                            <a:gd name="connsiteY4" fmla="*/ 17394 h 20873"/>
                            <a:gd name="connsiteX5" fmla="*/ 0 w 13915"/>
                            <a:gd name="connsiteY5" fmla="*/ 20873 h 20873"/>
                            <a:gd name="connsiteX6" fmla="*/ 0 w 13915"/>
                            <a:gd name="connsiteY6" fmla="*/ 17394 h 20873"/>
                            <a:gd name="connsiteX7" fmla="*/ 0 w 13915"/>
                            <a:gd name="connsiteY7" fmla="*/ 13916 h 20873"/>
                            <a:gd name="connsiteX8" fmla="*/ 0 w 13915"/>
                            <a:gd name="connsiteY8" fmla="*/ 10437 h 20873"/>
                            <a:gd name="connsiteX9" fmla="*/ 6958 w 13915"/>
                            <a:gd name="connsiteY9" fmla="*/ 3479 h 20873"/>
                            <a:gd name="connsiteX10" fmla="*/ 10436 w 13915"/>
                            <a:gd name="connsiteY10" fmla="*/ 0 h 20873"/>
                            <a:gd name="connsiteX11" fmla="*/ 13915 w 13915"/>
                            <a:gd name="connsiteY11" fmla="*/ 0 h 20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15" h="20873">
                              <a:moveTo>
                                <a:pt x="13915" y="0"/>
                              </a:moveTo>
                              <a:cubicBezTo>
                                <a:pt x="13915" y="0"/>
                                <a:pt x="13915" y="0"/>
                                <a:pt x="13915" y="0"/>
                              </a:cubicBezTo>
                              <a:cubicBezTo>
                                <a:pt x="6958" y="3479"/>
                                <a:pt x="6958" y="6958"/>
                                <a:pt x="3479" y="10437"/>
                              </a:cubicBezTo>
                              <a:cubicBezTo>
                                <a:pt x="3479" y="10437"/>
                                <a:pt x="0" y="13916"/>
                                <a:pt x="0" y="13916"/>
                              </a:cubicBezTo>
                              <a:cubicBezTo>
                                <a:pt x="0" y="13916"/>
                                <a:pt x="0" y="17394"/>
                                <a:pt x="0" y="17394"/>
                              </a:cubicBezTo>
                              <a:cubicBezTo>
                                <a:pt x="0" y="20873"/>
                                <a:pt x="0" y="20873"/>
                                <a:pt x="0" y="20873"/>
                              </a:cubicBezTo>
                              <a:cubicBezTo>
                                <a:pt x="0" y="20873"/>
                                <a:pt x="0" y="20873"/>
                                <a:pt x="0" y="17394"/>
                              </a:cubicBezTo>
                              <a:cubicBezTo>
                                <a:pt x="0" y="17394"/>
                                <a:pt x="0" y="13916"/>
                                <a:pt x="0" y="13916"/>
                              </a:cubicBezTo>
                              <a:cubicBezTo>
                                <a:pt x="0" y="13916"/>
                                <a:pt x="0" y="10437"/>
                                <a:pt x="0" y="10437"/>
                              </a:cubicBezTo>
                              <a:cubicBezTo>
                                <a:pt x="0" y="6958"/>
                                <a:pt x="3479" y="3479"/>
                                <a:pt x="6958" y="3479"/>
                              </a:cubicBezTo>
                              <a:cubicBezTo>
                                <a:pt x="10436" y="0"/>
                                <a:pt x="10436" y="0"/>
                                <a:pt x="10436" y="0"/>
                              </a:cubicBezTo>
                              <a:lnTo>
                                <a:pt x="13915" y="0"/>
                              </a:lnTo>
                              <a:close/>
                            </a:path>
                          </a:pathLst>
                        </a:custGeom>
                        <a:solidFill>
                          <a:srgbClr val="1E1E1C"/>
                        </a:solidFill>
                        <a:ln w="34755" cap="flat">
                          <a:noFill/>
                          <a:prstDash val="solid"/>
                          <a:miter/>
                        </a:ln>
                      </p:spPr>
                      <p:txBody>
                        <a:bodyPr rtlCol="0" anchor="ctr"/>
                        <a:lstStyle/>
                        <a:p>
                          <a:endParaRPr lang="en-US"/>
                        </a:p>
                      </p:txBody>
                    </p:sp>
                    <p:sp>
                      <p:nvSpPr>
                        <p:cNvPr id="1374" name="Freeform: Shape 1373">
                          <a:extLst>
                            <a:ext uri="{FF2B5EF4-FFF2-40B4-BE49-F238E27FC236}">
                              <a16:creationId xmlns:a16="http://schemas.microsoft.com/office/drawing/2014/main" xmlns="" id="{1BB43A6C-0B2E-4893-AD5F-07824C0E6F42}"/>
                            </a:ext>
                          </a:extLst>
                        </p:cNvPr>
                        <p:cNvSpPr/>
                        <p:nvPr/>
                      </p:nvSpPr>
                      <p:spPr>
                        <a:xfrm>
                          <a:off x="3171939" y="7476069"/>
                          <a:ext cx="10436" cy="24352"/>
                        </a:xfrm>
                        <a:custGeom>
                          <a:avLst/>
                          <a:gdLst>
                            <a:gd name="connsiteX0" fmla="*/ 10436 w 10436"/>
                            <a:gd name="connsiteY0" fmla="*/ 3479 h 24352"/>
                            <a:gd name="connsiteX1" fmla="*/ 10436 w 10436"/>
                            <a:gd name="connsiteY1" fmla="*/ 3479 h 24352"/>
                            <a:gd name="connsiteX2" fmla="*/ 3479 w 10436"/>
                            <a:gd name="connsiteY2" fmla="*/ 10437 h 24352"/>
                            <a:gd name="connsiteX3" fmla="*/ 0 w 10436"/>
                            <a:gd name="connsiteY3" fmla="*/ 13915 h 24352"/>
                            <a:gd name="connsiteX4" fmla="*/ 0 w 10436"/>
                            <a:gd name="connsiteY4" fmla="*/ 17394 h 24352"/>
                            <a:gd name="connsiteX5" fmla="*/ 0 w 10436"/>
                            <a:gd name="connsiteY5" fmla="*/ 20873 h 24352"/>
                            <a:gd name="connsiteX6" fmla="*/ 0 w 10436"/>
                            <a:gd name="connsiteY6" fmla="*/ 24352 h 24352"/>
                            <a:gd name="connsiteX7" fmla="*/ 0 w 10436"/>
                            <a:gd name="connsiteY7" fmla="*/ 20873 h 24352"/>
                            <a:gd name="connsiteX8" fmla="*/ 0 w 10436"/>
                            <a:gd name="connsiteY8" fmla="*/ 17394 h 24352"/>
                            <a:gd name="connsiteX9" fmla="*/ 0 w 10436"/>
                            <a:gd name="connsiteY9" fmla="*/ 10437 h 24352"/>
                            <a:gd name="connsiteX10" fmla="*/ 3479 w 10436"/>
                            <a:gd name="connsiteY10" fmla="*/ 3479 h 24352"/>
                            <a:gd name="connsiteX11" fmla="*/ 6958 w 10436"/>
                            <a:gd name="connsiteY11" fmla="*/ 0 h 24352"/>
                            <a:gd name="connsiteX12" fmla="*/ 10436 w 10436"/>
                            <a:gd name="connsiteY12" fmla="*/ 3479 h 24352"/>
                            <a:gd name="connsiteX13" fmla="*/ 10436 w 10436"/>
                            <a:gd name="connsiteY13" fmla="*/ 3479 h 24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36" h="24352">
                              <a:moveTo>
                                <a:pt x="10436" y="3479"/>
                              </a:moveTo>
                              <a:cubicBezTo>
                                <a:pt x="10436" y="3479"/>
                                <a:pt x="6958" y="3479"/>
                                <a:pt x="10436" y="3479"/>
                              </a:cubicBezTo>
                              <a:cubicBezTo>
                                <a:pt x="6958" y="6958"/>
                                <a:pt x="3479" y="6958"/>
                                <a:pt x="3479" y="10437"/>
                              </a:cubicBezTo>
                              <a:cubicBezTo>
                                <a:pt x="3479" y="10437"/>
                                <a:pt x="0" y="13915"/>
                                <a:pt x="0" y="13915"/>
                              </a:cubicBezTo>
                              <a:cubicBezTo>
                                <a:pt x="0" y="13915"/>
                                <a:pt x="0" y="17394"/>
                                <a:pt x="0" y="17394"/>
                              </a:cubicBezTo>
                              <a:cubicBezTo>
                                <a:pt x="0" y="17394"/>
                                <a:pt x="0" y="20873"/>
                                <a:pt x="0" y="20873"/>
                              </a:cubicBezTo>
                              <a:cubicBezTo>
                                <a:pt x="0" y="24352"/>
                                <a:pt x="0" y="24352"/>
                                <a:pt x="0" y="24352"/>
                              </a:cubicBezTo>
                              <a:cubicBezTo>
                                <a:pt x="0" y="24352"/>
                                <a:pt x="0" y="20873"/>
                                <a:pt x="0" y="20873"/>
                              </a:cubicBezTo>
                              <a:cubicBezTo>
                                <a:pt x="0" y="20873"/>
                                <a:pt x="0" y="17394"/>
                                <a:pt x="0" y="17394"/>
                              </a:cubicBezTo>
                              <a:cubicBezTo>
                                <a:pt x="0" y="13915"/>
                                <a:pt x="0" y="13915"/>
                                <a:pt x="0" y="10437"/>
                              </a:cubicBezTo>
                              <a:cubicBezTo>
                                <a:pt x="0" y="6958"/>
                                <a:pt x="0" y="6958"/>
                                <a:pt x="3479" y="3479"/>
                              </a:cubicBezTo>
                              <a:cubicBezTo>
                                <a:pt x="3479" y="3479"/>
                                <a:pt x="3479" y="0"/>
                                <a:pt x="6958" y="0"/>
                              </a:cubicBezTo>
                              <a:cubicBezTo>
                                <a:pt x="3479" y="0"/>
                                <a:pt x="6958" y="0"/>
                                <a:pt x="10436" y="3479"/>
                              </a:cubicBezTo>
                              <a:lnTo>
                                <a:pt x="10436" y="3479"/>
                              </a:lnTo>
                              <a:close/>
                            </a:path>
                          </a:pathLst>
                        </a:custGeom>
                        <a:solidFill>
                          <a:srgbClr val="1E1E1C"/>
                        </a:solidFill>
                        <a:ln w="34755" cap="flat">
                          <a:noFill/>
                          <a:prstDash val="solid"/>
                          <a:miter/>
                        </a:ln>
                      </p:spPr>
                      <p:txBody>
                        <a:bodyPr rtlCol="0" anchor="ctr"/>
                        <a:lstStyle/>
                        <a:p>
                          <a:endParaRPr lang="en-US"/>
                        </a:p>
                      </p:txBody>
                    </p:sp>
                    <p:sp>
                      <p:nvSpPr>
                        <p:cNvPr id="1375" name="Freeform: Shape 1374">
                          <a:extLst>
                            <a:ext uri="{FF2B5EF4-FFF2-40B4-BE49-F238E27FC236}">
                              <a16:creationId xmlns:a16="http://schemas.microsoft.com/office/drawing/2014/main" xmlns="" id="{1EEBAF2A-6FD8-484C-99A7-97DA3CEE37C3}"/>
                            </a:ext>
                          </a:extLst>
                        </p:cNvPr>
                        <p:cNvSpPr/>
                        <p:nvPr/>
                      </p:nvSpPr>
                      <p:spPr>
                        <a:xfrm>
                          <a:off x="3192812" y="7486505"/>
                          <a:ext cx="6957" cy="27830"/>
                        </a:xfrm>
                        <a:custGeom>
                          <a:avLst/>
                          <a:gdLst>
                            <a:gd name="connsiteX0" fmla="*/ 6958 w 6957"/>
                            <a:gd name="connsiteY0" fmla="*/ 0 h 27830"/>
                            <a:gd name="connsiteX1" fmla="*/ 3479 w 6957"/>
                            <a:gd name="connsiteY1" fmla="*/ 3479 h 27830"/>
                            <a:gd name="connsiteX2" fmla="*/ 3479 w 6957"/>
                            <a:gd name="connsiteY2" fmla="*/ 6958 h 27830"/>
                            <a:gd name="connsiteX3" fmla="*/ 3479 w 6957"/>
                            <a:gd name="connsiteY3" fmla="*/ 13915 h 27830"/>
                            <a:gd name="connsiteX4" fmla="*/ 3479 w 6957"/>
                            <a:gd name="connsiteY4" fmla="*/ 20873 h 27830"/>
                            <a:gd name="connsiteX5" fmla="*/ 3479 w 6957"/>
                            <a:gd name="connsiteY5" fmla="*/ 24352 h 27830"/>
                            <a:gd name="connsiteX6" fmla="*/ 6958 w 6957"/>
                            <a:gd name="connsiteY6" fmla="*/ 27831 h 27830"/>
                            <a:gd name="connsiteX7" fmla="*/ 3479 w 6957"/>
                            <a:gd name="connsiteY7" fmla="*/ 24352 h 27830"/>
                            <a:gd name="connsiteX8" fmla="*/ 0 w 6957"/>
                            <a:gd name="connsiteY8" fmla="*/ 20873 h 27830"/>
                            <a:gd name="connsiteX9" fmla="*/ 0 w 6957"/>
                            <a:gd name="connsiteY9" fmla="*/ 13915 h 27830"/>
                            <a:gd name="connsiteX10" fmla="*/ 0 w 6957"/>
                            <a:gd name="connsiteY10" fmla="*/ 6958 h 27830"/>
                            <a:gd name="connsiteX11" fmla="*/ 0 w 6957"/>
                            <a:gd name="connsiteY11" fmla="*/ 3479 h 27830"/>
                            <a:gd name="connsiteX12" fmla="*/ 3479 w 6957"/>
                            <a:gd name="connsiteY12" fmla="*/ 0 h 27830"/>
                            <a:gd name="connsiteX13" fmla="*/ 6958 w 6957"/>
                            <a:gd name="connsiteY13" fmla="*/ 0 h 27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57" h="27830">
                              <a:moveTo>
                                <a:pt x="6958" y="0"/>
                              </a:moveTo>
                              <a:cubicBezTo>
                                <a:pt x="6958" y="0"/>
                                <a:pt x="6958" y="0"/>
                                <a:pt x="3479" y="3479"/>
                              </a:cubicBezTo>
                              <a:cubicBezTo>
                                <a:pt x="3479" y="3479"/>
                                <a:pt x="3479" y="6958"/>
                                <a:pt x="3479" y="6958"/>
                              </a:cubicBezTo>
                              <a:cubicBezTo>
                                <a:pt x="3479" y="6958"/>
                                <a:pt x="3479" y="10437"/>
                                <a:pt x="3479" y="13915"/>
                              </a:cubicBezTo>
                              <a:cubicBezTo>
                                <a:pt x="3479" y="17394"/>
                                <a:pt x="3479" y="17394"/>
                                <a:pt x="3479" y="20873"/>
                              </a:cubicBezTo>
                              <a:cubicBezTo>
                                <a:pt x="3479" y="20873"/>
                                <a:pt x="3479" y="24352"/>
                                <a:pt x="3479" y="24352"/>
                              </a:cubicBezTo>
                              <a:cubicBezTo>
                                <a:pt x="3479" y="27831"/>
                                <a:pt x="6958" y="27831"/>
                                <a:pt x="6958" y="27831"/>
                              </a:cubicBezTo>
                              <a:cubicBezTo>
                                <a:pt x="6958" y="27831"/>
                                <a:pt x="6958" y="27831"/>
                                <a:pt x="3479" y="24352"/>
                              </a:cubicBezTo>
                              <a:cubicBezTo>
                                <a:pt x="3479" y="24352"/>
                                <a:pt x="3479" y="20873"/>
                                <a:pt x="0" y="20873"/>
                              </a:cubicBezTo>
                              <a:cubicBezTo>
                                <a:pt x="0" y="20873"/>
                                <a:pt x="0" y="17394"/>
                                <a:pt x="0" y="13915"/>
                              </a:cubicBezTo>
                              <a:cubicBezTo>
                                <a:pt x="0" y="10437"/>
                                <a:pt x="0" y="10437"/>
                                <a:pt x="0" y="6958"/>
                              </a:cubicBezTo>
                              <a:cubicBezTo>
                                <a:pt x="0" y="3479"/>
                                <a:pt x="0" y="3479"/>
                                <a:pt x="0" y="3479"/>
                              </a:cubicBezTo>
                              <a:cubicBezTo>
                                <a:pt x="0" y="0"/>
                                <a:pt x="3479" y="0"/>
                                <a:pt x="3479" y="0"/>
                              </a:cubicBezTo>
                              <a:lnTo>
                                <a:pt x="6958" y="0"/>
                              </a:lnTo>
                              <a:close/>
                            </a:path>
                          </a:pathLst>
                        </a:custGeom>
                        <a:solidFill>
                          <a:srgbClr val="1E1E1C"/>
                        </a:solidFill>
                        <a:ln w="34755" cap="flat">
                          <a:noFill/>
                          <a:prstDash val="solid"/>
                          <a:miter/>
                        </a:ln>
                      </p:spPr>
                      <p:txBody>
                        <a:bodyPr rtlCol="0" anchor="ctr"/>
                        <a:lstStyle/>
                        <a:p>
                          <a:endParaRPr lang="en-US"/>
                        </a:p>
                      </p:txBody>
                    </p:sp>
                  </p:grpSp>
                  <p:sp>
                    <p:nvSpPr>
                      <p:cNvPr id="1376" name="Freeform: Shape 1375">
                        <a:extLst>
                          <a:ext uri="{FF2B5EF4-FFF2-40B4-BE49-F238E27FC236}">
                            <a16:creationId xmlns:a16="http://schemas.microsoft.com/office/drawing/2014/main" xmlns="" id="{6D7E528F-0DB6-4B05-B748-9E32B93C9DC9}"/>
                          </a:ext>
                        </a:extLst>
                      </p:cNvPr>
                      <p:cNvSpPr/>
                      <p:nvPr/>
                    </p:nvSpPr>
                    <p:spPr>
                      <a:xfrm>
                        <a:off x="3144108" y="7448237"/>
                        <a:ext cx="104366" cy="41746"/>
                      </a:xfrm>
                      <a:custGeom>
                        <a:avLst/>
                        <a:gdLst>
                          <a:gd name="connsiteX0" fmla="*/ 104366 w 104366"/>
                          <a:gd name="connsiteY0" fmla="*/ 24352 h 41746"/>
                          <a:gd name="connsiteX1" fmla="*/ 100887 w 104366"/>
                          <a:gd name="connsiteY1" fmla="*/ 27831 h 41746"/>
                          <a:gd name="connsiteX2" fmla="*/ 90451 w 104366"/>
                          <a:gd name="connsiteY2" fmla="*/ 34789 h 41746"/>
                          <a:gd name="connsiteX3" fmla="*/ 80014 w 104366"/>
                          <a:gd name="connsiteY3" fmla="*/ 38268 h 41746"/>
                          <a:gd name="connsiteX4" fmla="*/ 69578 w 104366"/>
                          <a:gd name="connsiteY4" fmla="*/ 41747 h 41746"/>
                          <a:gd name="connsiteX5" fmla="*/ 45225 w 104366"/>
                          <a:gd name="connsiteY5" fmla="*/ 38268 h 41746"/>
                          <a:gd name="connsiteX6" fmla="*/ 34789 w 104366"/>
                          <a:gd name="connsiteY6" fmla="*/ 34789 h 41746"/>
                          <a:gd name="connsiteX7" fmla="*/ 24352 w 104366"/>
                          <a:gd name="connsiteY7" fmla="*/ 27831 h 41746"/>
                          <a:gd name="connsiteX8" fmla="*/ 17394 w 104366"/>
                          <a:gd name="connsiteY8" fmla="*/ 20873 h 41746"/>
                          <a:gd name="connsiteX9" fmla="*/ 10437 w 104366"/>
                          <a:gd name="connsiteY9" fmla="*/ 13915 h 41746"/>
                          <a:gd name="connsiteX10" fmla="*/ 3479 w 104366"/>
                          <a:gd name="connsiteY10" fmla="*/ 3479 h 41746"/>
                          <a:gd name="connsiteX11" fmla="*/ 0 w 104366"/>
                          <a:gd name="connsiteY11" fmla="*/ 0 h 41746"/>
                          <a:gd name="connsiteX12" fmla="*/ 3479 w 104366"/>
                          <a:gd name="connsiteY12" fmla="*/ 3479 h 41746"/>
                          <a:gd name="connsiteX13" fmla="*/ 13916 w 104366"/>
                          <a:gd name="connsiteY13" fmla="*/ 13915 h 41746"/>
                          <a:gd name="connsiteX14" fmla="*/ 20873 w 104366"/>
                          <a:gd name="connsiteY14" fmla="*/ 20873 h 41746"/>
                          <a:gd name="connsiteX15" fmla="*/ 27831 w 104366"/>
                          <a:gd name="connsiteY15" fmla="*/ 27831 h 41746"/>
                          <a:gd name="connsiteX16" fmla="*/ 38268 w 104366"/>
                          <a:gd name="connsiteY16" fmla="*/ 31310 h 41746"/>
                          <a:gd name="connsiteX17" fmla="*/ 48704 w 104366"/>
                          <a:gd name="connsiteY17" fmla="*/ 34789 h 41746"/>
                          <a:gd name="connsiteX18" fmla="*/ 59141 w 104366"/>
                          <a:gd name="connsiteY18" fmla="*/ 38268 h 41746"/>
                          <a:gd name="connsiteX19" fmla="*/ 69578 w 104366"/>
                          <a:gd name="connsiteY19" fmla="*/ 38268 h 41746"/>
                          <a:gd name="connsiteX20" fmla="*/ 80014 w 104366"/>
                          <a:gd name="connsiteY20" fmla="*/ 38268 h 41746"/>
                          <a:gd name="connsiteX21" fmla="*/ 86972 w 104366"/>
                          <a:gd name="connsiteY21" fmla="*/ 34789 h 41746"/>
                          <a:gd name="connsiteX22" fmla="*/ 100887 w 104366"/>
                          <a:gd name="connsiteY22" fmla="*/ 31310 h 41746"/>
                          <a:gd name="connsiteX23" fmla="*/ 104366 w 104366"/>
                          <a:gd name="connsiteY23" fmla="*/ 24352 h 4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4366" h="41746">
                            <a:moveTo>
                              <a:pt x="104366" y="24352"/>
                            </a:moveTo>
                            <a:cubicBezTo>
                              <a:pt x="104366" y="24352"/>
                              <a:pt x="104366" y="24352"/>
                              <a:pt x="100887" y="27831"/>
                            </a:cubicBezTo>
                            <a:cubicBezTo>
                              <a:pt x="97409" y="31310"/>
                              <a:pt x="93930" y="31310"/>
                              <a:pt x="90451" y="34789"/>
                            </a:cubicBezTo>
                            <a:cubicBezTo>
                              <a:pt x="86972" y="34789"/>
                              <a:pt x="83493" y="38268"/>
                              <a:pt x="80014" y="38268"/>
                            </a:cubicBezTo>
                            <a:cubicBezTo>
                              <a:pt x="76535" y="38268"/>
                              <a:pt x="73056" y="38268"/>
                              <a:pt x="69578" y="41747"/>
                            </a:cubicBezTo>
                            <a:cubicBezTo>
                              <a:pt x="62620" y="41747"/>
                              <a:pt x="55662" y="41747"/>
                              <a:pt x="45225" y="38268"/>
                            </a:cubicBezTo>
                            <a:cubicBezTo>
                              <a:pt x="41747" y="38268"/>
                              <a:pt x="38268" y="34789"/>
                              <a:pt x="34789" y="34789"/>
                            </a:cubicBezTo>
                            <a:cubicBezTo>
                              <a:pt x="31310" y="31310"/>
                              <a:pt x="27831" y="31310"/>
                              <a:pt x="24352" y="27831"/>
                            </a:cubicBezTo>
                            <a:cubicBezTo>
                              <a:pt x="20873" y="24352"/>
                              <a:pt x="17394" y="24352"/>
                              <a:pt x="17394" y="20873"/>
                            </a:cubicBezTo>
                            <a:cubicBezTo>
                              <a:pt x="13916" y="17394"/>
                              <a:pt x="13916" y="17394"/>
                              <a:pt x="10437" y="13915"/>
                            </a:cubicBezTo>
                            <a:cubicBezTo>
                              <a:pt x="6958" y="10437"/>
                              <a:pt x="3479" y="6958"/>
                              <a:pt x="3479" y="3479"/>
                            </a:cubicBezTo>
                            <a:cubicBezTo>
                              <a:pt x="0" y="0"/>
                              <a:pt x="0" y="0"/>
                              <a:pt x="0" y="0"/>
                            </a:cubicBezTo>
                            <a:cubicBezTo>
                              <a:pt x="0" y="0"/>
                              <a:pt x="0" y="0"/>
                              <a:pt x="3479" y="3479"/>
                            </a:cubicBezTo>
                            <a:cubicBezTo>
                              <a:pt x="6958" y="6958"/>
                              <a:pt x="10437" y="10437"/>
                              <a:pt x="13916" y="13915"/>
                            </a:cubicBezTo>
                            <a:cubicBezTo>
                              <a:pt x="17394" y="13915"/>
                              <a:pt x="17394" y="17394"/>
                              <a:pt x="20873" y="20873"/>
                            </a:cubicBezTo>
                            <a:cubicBezTo>
                              <a:pt x="24352" y="24352"/>
                              <a:pt x="27831" y="24352"/>
                              <a:pt x="27831" y="27831"/>
                            </a:cubicBezTo>
                            <a:cubicBezTo>
                              <a:pt x="31310" y="31310"/>
                              <a:pt x="34789" y="31310"/>
                              <a:pt x="38268" y="31310"/>
                            </a:cubicBezTo>
                            <a:cubicBezTo>
                              <a:pt x="41747" y="34789"/>
                              <a:pt x="45225" y="34789"/>
                              <a:pt x="48704" y="34789"/>
                            </a:cubicBezTo>
                            <a:cubicBezTo>
                              <a:pt x="52183" y="34789"/>
                              <a:pt x="55662" y="38268"/>
                              <a:pt x="59141" y="38268"/>
                            </a:cubicBezTo>
                            <a:cubicBezTo>
                              <a:pt x="62620" y="38268"/>
                              <a:pt x="66099" y="38268"/>
                              <a:pt x="69578" y="38268"/>
                            </a:cubicBezTo>
                            <a:cubicBezTo>
                              <a:pt x="73056" y="38268"/>
                              <a:pt x="76535" y="38268"/>
                              <a:pt x="80014" y="38268"/>
                            </a:cubicBezTo>
                            <a:cubicBezTo>
                              <a:pt x="83493" y="38268"/>
                              <a:pt x="86972" y="38268"/>
                              <a:pt x="86972" y="34789"/>
                            </a:cubicBezTo>
                            <a:cubicBezTo>
                              <a:pt x="93930" y="34789"/>
                              <a:pt x="97409" y="31310"/>
                              <a:pt x="100887" y="31310"/>
                            </a:cubicBezTo>
                            <a:cubicBezTo>
                              <a:pt x="100887" y="24352"/>
                              <a:pt x="104366" y="24352"/>
                              <a:pt x="104366" y="24352"/>
                            </a:cubicBezTo>
                            <a:close/>
                          </a:path>
                        </a:pathLst>
                      </a:custGeom>
                      <a:solidFill>
                        <a:srgbClr val="1E1E1C"/>
                      </a:solidFill>
                      <a:ln w="34755" cap="flat">
                        <a:noFill/>
                        <a:prstDash val="solid"/>
                        <a:miter/>
                      </a:ln>
                    </p:spPr>
                    <p:txBody>
                      <a:bodyPr rtlCol="0" anchor="ctr"/>
                      <a:lstStyle/>
                      <a:p>
                        <a:endParaRPr lang="en-US"/>
                      </a:p>
                    </p:txBody>
                  </p:sp>
                </p:grpSp>
              </p:grpSp>
              <p:grpSp>
                <p:nvGrpSpPr>
                  <p:cNvPr id="1377" name="Graphic 30">
                    <a:extLst>
                      <a:ext uri="{FF2B5EF4-FFF2-40B4-BE49-F238E27FC236}">
                        <a16:creationId xmlns:a16="http://schemas.microsoft.com/office/drawing/2014/main" xmlns="" id="{B088739F-A3EB-42B3-93A9-2AC9B88720BB}"/>
                      </a:ext>
                    </a:extLst>
                  </p:cNvPr>
                  <p:cNvGrpSpPr/>
                  <p:nvPr/>
                </p:nvGrpSpPr>
                <p:grpSpPr>
                  <a:xfrm>
                    <a:off x="3095355" y="7469709"/>
                    <a:ext cx="192033" cy="141938"/>
                    <a:chOff x="3095355" y="7469709"/>
                    <a:chExt cx="192033" cy="141938"/>
                  </a:xfrm>
                  <a:solidFill>
                    <a:srgbClr val="FFFFFF"/>
                  </a:solidFill>
                </p:grpSpPr>
                <p:pic>
                  <p:nvPicPr>
                    <p:cNvPr id="1378" name="Picture 1377">
                      <a:extLst>
                        <a:ext uri="{FF2B5EF4-FFF2-40B4-BE49-F238E27FC236}">
                          <a16:creationId xmlns:a16="http://schemas.microsoft.com/office/drawing/2014/main" xmlns="" id="{C8B84C1B-DB83-4F74-A1E3-BC07986DB264}"/>
                        </a:ext>
                      </a:extLst>
                    </p:cNvPr>
                    <p:cNvPicPr>
                      <a:picLocks noChangeAspect="1"/>
                    </p:cNvPicPr>
                    <p:nvPr/>
                  </p:nvPicPr>
                  <p:blipFill>
                    <a:blip r:embed="rId8"/>
                    <a:stretch>
                      <a:fillRect/>
                    </a:stretch>
                  </p:blipFill>
                  <p:spPr>
                    <a:xfrm>
                      <a:off x="3095355" y="7469709"/>
                      <a:ext cx="192033" cy="141938"/>
                    </a:xfrm>
                    <a:custGeom>
                      <a:avLst/>
                      <a:gdLst>
                        <a:gd name="connsiteX0" fmla="*/ 61 w 192033"/>
                        <a:gd name="connsiteY0" fmla="*/ 13 h 141938"/>
                        <a:gd name="connsiteX1" fmla="*/ 192095 w 192033"/>
                        <a:gd name="connsiteY1" fmla="*/ 13 h 141938"/>
                        <a:gd name="connsiteX2" fmla="*/ 192095 w 192033"/>
                        <a:gd name="connsiteY2" fmla="*/ 141951 h 141938"/>
                        <a:gd name="connsiteX3" fmla="*/ 61 w 192033"/>
                        <a:gd name="connsiteY3" fmla="*/ 141951 h 141938"/>
                      </a:gdLst>
                      <a:ahLst/>
                      <a:cxnLst>
                        <a:cxn ang="0">
                          <a:pos x="connsiteX0" y="connsiteY0"/>
                        </a:cxn>
                        <a:cxn ang="0">
                          <a:pos x="connsiteX1" y="connsiteY1"/>
                        </a:cxn>
                        <a:cxn ang="0">
                          <a:pos x="connsiteX2" y="connsiteY2"/>
                        </a:cxn>
                        <a:cxn ang="0">
                          <a:pos x="connsiteX3" y="connsiteY3"/>
                        </a:cxn>
                      </a:cxnLst>
                      <a:rect l="l" t="t" r="r" b="b"/>
                      <a:pathLst>
                        <a:path w="192033" h="141938">
                          <a:moveTo>
                            <a:pt x="61" y="13"/>
                          </a:moveTo>
                          <a:lnTo>
                            <a:pt x="192095" y="13"/>
                          </a:lnTo>
                          <a:lnTo>
                            <a:pt x="192095" y="141951"/>
                          </a:lnTo>
                          <a:lnTo>
                            <a:pt x="61" y="141951"/>
                          </a:lnTo>
                          <a:close/>
                        </a:path>
                      </a:pathLst>
                    </a:custGeom>
                  </p:spPr>
                </p:pic>
                <p:sp>
                  <p:nvSpPr>
                    <p:cNvPr id="1379" name="Freeform: Shape 1378">
                      <a:extLst>
                        <a:ext uri="{FF2B5EF4-FFF2-40B4-BE49-F238E27FC236}">
                          <a16:creationId xmlns:a16="http://schemas.microsoft.com/office/drawing/2014/main" xmlns="" id="{ED2F7B90-9051-4499-A100-136C34211B17}"/>
                        </a:ext>
                      </a:extLst>
                    </p:cNvPr>
                    <p:cNvSpPr/>
                    <p:nvPr/>
                  </p:nvSpPr>
                  <p:spPr>
                    <a:xfrm>
                      <a:off x="3243630" y="7494657"/>
                      <a:ext cx="23186" cy="21964"/>
                    </a:xfrm>
                    <a:custGeom>
                      <a:avLst/>
                      <a:gdLst>
                        <a:gd name="connsiteX0" fmla="*/ 22238 w 23186"/>
                        <a:gd name="connsiteY0" fmla="*/ 19679 h 21964"/>
                        <a:gd name="connsiteX1" fmla="*/ 8322 w 23186"/>
                        <a:gd name="connsiteY1" fmla="*/ 16201 h 21964"/>
                        <a:gd name="connsiteX2" fmla="*/ 1365 w 23186"/>
                        <a:gd name="connsiteY2" fmla="*/ 2285 h 21964"/>
                        <a:gd name="connsiteX3" fmla="*/ 15280 w 23186"/>
                        <a:gd name="connsiteY3" fmla="*/ 5764 h 21964"/>
                        <a:gd name="connsiteX4" fmla="*/ 22238 w 23186"/>
                        <a:gd name="connsiteY4" fmla="*/ 19679 h 21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86" h="21964">
                          <a:moveTo>
                            <a:pt x="22238" y="19679"/>
                          </a:moveTo>
                          <a:cubicBezTo>
                            <a:pt x="18759" y="23158"/>
                            <a:pt x="11801" y="23158"/>
                            <a:pt x="8322" y="16201"/>
                          </a:cubicBezTo>
                          <a:cubicBezTo>
                            <a:pt x="1365" y="12722"/>
                            <a:pt x="-2114" y="5764"/>
                            <a:pt x="1365" y="2285"/>
                          </a:cubicBezTo>
                          <a:cubicBezTo>
                            <a:pt x="4844" y="-1194"/>
                            <a:pt x="8322" y="-1194"/>
                            <a:pt x="15280" y="5764"/>
                          </a:cubicBezTo>
                          <a:cubicBezTo>
                            <a:pt x="18759" y="9243"/>
                            <a:pt x="25717" y="16201"/>
                            <a:pt x="22238" y="19679"/>
                          </a:cubicBezTo>
                          <a:close/>
                        </a:path>
                      </a:pathLst>
                    </a:custGeom>
                    <a:solidFill>
                      <a:srgbClr val="FFFFFF"/>
                    </a:solidFill>
                    <a:ln w="34755" cap="flat">
                      <a:noFill/>
                      <a:prstDash val="solid"/>
                      <a:miter/>
                    </a:ln>
                  </p:spPr>
                  <p:txBody>
                    <a:bodyPr rtlCol="0" anchor="ctr"/>
                    <a:lstStyle/>
                    <a:p>
                      <a:endParaRPr lang="en-US"/>
                    </a:p>
                  </p:txBody>
                </p:sp>
                <p:sp>
                  <p:nvSpPr>
                    <p:cNvPr id="1380" name="Freeform: Shape 1379">
                      <a:extLst>
                        <a:ext uri="{FF2B5EF4-FFF2-40B4-BE49-F238E27FC236}">
                          <a16:creationId xmlns:a16="http://schemas.microsoft.com/office/drawing/2014/main" xmlns="" id="{27B44038-98F5-41E6-9263-0ADE8F3BC9BE}"/>
                        </a:ext>
                      </a:extLst>
                    </p:cNvPr>
                    <p:cNvSpPr/>
                    <p:nvPr/>
                  </p:nvSpPr>
                  <p:spPr>
                    <a:xfrm>
                      <a:off x="3263259" y="7521294"/>
                      <a:ext cx="12176" cy="10436"/>
                    </a:xfrm>
                    <a:custGeom>
                      <a:avLst/>
                      <a:gdLst>
                        <a:gd name="connsiteX0" fmla="*/ 9567 w 12176"/>
                        <a:gd name="connsiteY0" fmla="*/ 10437 h 10436"/>
                        <a:gd name="connsiteX1" fmla="*/ 2609 w 12176"/>
                        <a:gd name="connsiteY1" fmla="*/ 6958 h 10436"/>
                        <a:gd name="connsiteX2" fmla="*/ 2609 w 12176"/>
                        <a:gd name="connsiteY2" fmla="*/ 0 h 10436"/>
                        <a:gd name="connsiteX3" fmla="*/ 9567 w 12176"/>
                        <a:gd name="connsiteY3" fmla="*/ 3479 h 10436"/>
                        <a:gd name="connsiteX4" fmla="*/ 9567 w 12176"/>
                        <a:gd name="connsiteY4" fmla="*/ 10437 h 10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76" h="10436">
                          <a:moveTo>
                            <a:pt x="9567" y="10437"/>
                          </a:moveTo>
                          <a:cubicBezTo>
                            <a:pt x="9567" y="10437"/>
                            <a:pt x="6088" y="10437"/>
                            <a:pt x="2609" y="6958"/>
                          </a:cubicBezTo>
                          <a:cubicBezTo>
                            <a:pt x="-870" y="3479"/>
                            <a:pt x="-870" y="3479"/>
                            <a:pt x="2609" y="0"/>
                          </a:cubicBezTo>
                          <a:cubicBezTo>
                            <a:pt x="2609" y="0"/>
                            <a:pt x="6088" y="0"/>
                            <a:pt x="9567" y="3479"/>
                          </a:cubicBezTo>
                          <a:cubicBezTo>
                            <a:pt x="13046" y="6958"/>
                            <a:pt x="13046" y="10437"/>
                            <a:pt x="9567" y="10437"/>
                          </a:cubicBezTo>
                          <a:close/>
                        </a:path>
                      </a:pathLst>
                    </a:custGeom>
                    <a:solidFill>
                      <a:srgbClr val="FFFFFF"/>
                    </a:solidFill>
                    <a:ln w="34755" cap="flat">
                      <a:noFill/>
                      <a:prstDash val="solid"/>
                      <a:miter/>
                    </a:ln>
                  </p:spPr>
                  <p:txBody>
                    <a:bodyPr rtlCol="0" anchor="ctr"/>
                    <a:lstStyle/>
                    <a:p>
                      <a:endParaRPr lang="en-US"/>
                    </a:p>
                  </p:txBody>
                </p:sp>
                <p:sp>
                  <p:nvSpPr>
                    <p:cNvPr id="1381" name="Freeform: Shape 1380">
                      <a:extLst>
                        <a:ext uri="{FF2B5EF4-FFF2-40B4-BE49-F238E27FC236}">
                          <a16:creationId xmlns:a16="http://schemas.microsoft.com/office/drawing/2014/main" xmlns="" id="{738CEAF3-C768-4ECB-A6F7-7224A23ABEBF}"/>
                        </a:ext>
                      </a:extLst>
                    </p:cNvPr>
                    <p:cNvSpPr/>
                    <p:nvPr/>
                  </p:nvSpPr>
                  <p:spPr>
                    <a:xfrm>
                      <a:off x="3116277" y="7483026"/>
                      <a:ext cx="125239" cy="20873"/>
                    </a:xfrm>
                    <a:custGeom>
                      <a:avLst/>
                      <a:gdLst>
                        <a:gd name="connsiteX0" fmla="*/ 0 w 125239"/>
                        <a:gd name="connsiteY0" fmla="*/ 20873 h 20873"/>
                        <a:gd name="connsiteX1" fmla="*/ 13915 w 125239"/>
                        <a:gd name="connsiteY1" fmla="*/ 10437 h 20873"/>
                        <a:gd name="connsiteX2" fmla="*/ 31310 w 125239"/>
                        <a:gd name="connsiteY2" fmla="*/ 3479 h 20873"/>
                        <a:gd name="connsiteX3" fmla="*/ 41746 w 125239"/>
                        <a:gd name="connsiteY3" fmla="*/ 0 h 20873"/>
                        <a:gd name="connsiteX4" fmla="*/ 52183 w 125239"/>
                        <a:gd name="connsiteY4" fmla="*/ 0 h 20873"/>
                        <a:gd name="connsiteX5" fmla="*/ 66098 w 125239"/>
                        <a:gd name="connsiteY5" fmla="*/ 0 h 20873"/>
                        <a:gd name="connsiteX6" fmla="*/ 73056 w 125239"/>
                        <a:gd name="connsiteY6" fmla="*/ 0 h 20873"/>
                        <a:gd name="connsiteX7" fmla="*/ 80014 w 125239"/>
                        <a:gd name="connsiteY7" fmla="*/ 0 h 20873"/>
                        <a:gd name="connsiteX8" fmla="*/ 86972 w 125239"/>
                        <a:gd name="connsiteY8" fmla="*/ 0 h 20873"/>
                        <a:gd name="connsiteX9" fmla="*/ 93930 w 125239"/>
                        <a:gd name="connsiteY9" fmla="*/ 0 h 20873"/>
                        <a:gd name="connsiteX10" fmla="*/ 100887 w 125239"/>
                        <a:gd name="connsiteY10" fmla="*/ 0 h 20873"/>
                        <a:gd name="connsiteX11" fmla="*/ 104366 w 125239"/>
                        <a:gd name="connsiteY11" fmla="*/ 3479 h 20873"/>
                        <a:gd name="connsiteX12" fmla="*/ 111324 w 125239"/>
                        <a:gd name="connsiteY12" fmla="*/ 6958 h 20873"/>
                        <a:gd name="connsiteX13" fmla="*/ 118282 w 125239"/>
                        <a:gd name="connsiteY13" fmla="*/ 10437 h 20873"/>
                        <a:gd name="connsiteX14" fmla="*/ 125239 w 125239"/>
                        <a:gd name="connsiteY14" fmla="*/ 13915 h 20873"/>
                        <a:gd name="connsiteX15" fmla="*/ 118282 w 125239"/>
                        <a:gd name="connsiteY15" fmla="*/ 10437 h 20873"/>
                        <a:gd name="connsiteX16" fmla="*/ 111324 w 125239"/>
                        <a:gd name="connsiteY16" fmla="*/ 6958 h 20873"/>
                        <a:gd name="connsiteX17" fmla="*/ 104366 w 125239"/>
                        <a:gd name="connsiteY17" fmla="*/ 3479 h 20873"/>
                        <a:gd name="connsiteX18" fmla="*/ 100887 w 125239"/>
                        <a:gd name="connsiteY18" fmla="*/ 3479 h 20873"/>
                        <a:gd name="connsiteX19" fmla="*/ 97408 w 125239"/>
                        <a:gd name="connsiteY19" fmla="*/ 3479 h 20873"/>
                        <a:gd name="connsiteX20" fmla="*/ 86972 w 125239"/>
                        <a:gd name="connsiteY20" fmla="*/ 3479 h 20873"/>
                        <a:gd name="connsiteX21" fmla="*/ 80014 w 125239"/>
                        <a:gd name="connsiteY21" fmla="*/ 3479 h 20873"/>
                        <a:gd name="connsiteX22" fmla="*/ 73056 w 125239"/>
                        <a:gd name="connsiteY22" fmla="*/ 3479 h 20873"/>
                        <a:gd name="connsiteX23" fmla="*/ 62620 w 125239"/>
                        <a:gd name="connsiteY23" fmla="*/ 3479 h 20873"/>
                        <a:gd name="connsiteX24" fmla="*/ 52183 w 125239"/>
                        <a:gd name="connsiteY24" fmla="*/ 3479 h 20873"/>
                        <a:gd name="connsiteX25" fmla="*/ 41746 w 125239"/>
                        <a:gd name="connsiteY25" fmla="*/ 6958 h 20873"/>
                        <a:gd name="connsiteX26" fmla="*/ 31310 w 125239"/>
                        <a:gd name="connsiteY26" fmla="*/ 10437 h 20873"/>
                        <a:gd name="connsiteX27" fmla="*/ 24352 w 125239"/>
                        <a:gd name="connsiteY27" fmla="*/ 13915 h 20873"/>
                        <a:gd name="connsiteX28" fmla="*/ 0 w 125239"/>
                        <a:gd name="connsiteY28" fmla="*/ 20873 h 20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5239" h="20873">
                          <a:moveTo>
                            <a:pt x="0" y="20873"/>
                          </a:moveTo>
                          <a:cubicBezTo>
                            <a:pt x="0" y="20873"/>
                            <a:pt x="3479" y="13915"/>
                            <a:pt x="13915" y="10437"/>
                          </a:cubicBezTo>
                          <a:cubicBezTo>
                            <a:pt x="17394" y="6958"/>
                            <a:pt x="24352" y="3479"/>
                            <a:pt x="31310" y="3479"/>
                          </a:cubicBezTo>
                          <a:cubicBezTo>
                            <a:pt x="34789" y="3479"/>
                            <a:pt x="38268" y="0"/>
                            <a:pt x="41746" y="0"/>
                          </a:cubicBezTo>
                          <a:cubicBezTo>
                            <a:pt x="45225" y="0"/>
                            <a:pt x="48704" y="0"/>
                            <a:pt x="52183" y="0"/>
                          </a:cubicBezTo>
                          <a:cubicBezTo>
                            <a:pt x="55662" y="0"/>
                            <a:pt x="59141" y="0"/>
                            <a:pt x="66098" y="0"/>
                          </a:cubicBezTo>
                          <a:cubicBezTo>
                            <a:pt x="69578" y="0"/>
                            <a:pt x="69578" y="0"/>
                            <a:pt x="73056" y="0"/>
                          </a:cubicBezTo>
                          <a:cubicBezTo>
                            <a:pt x="76535" y="0"/>
                            <a:pt x="76535" y="0"/>
                            <a:pt x="80014" y="0"/>
                          </a:cubicBezTo>
                          <a:cubicBezTo>
                            <a:pt x="83493" y="0"/>
                            <a:pt x="83493" y="0"/>
                            <a:pt x="86972" y="0"/>
                          </a:cubicBezTo>
                          <a:cubicBezTo>
                            <a:pt x="90451" y="0"/>
                            <a:pt x="90451" y="0"/>
                            <a:pt x="93930" y="0"/>
                          </a:cubicBezTo>
                          <a:cubicBezTo>
                            <a:pt x="97408" y="0"/>
                            <a:pt x="97408" y="0"/>
                            <a:pt x="100887" y="0"/>
                          </a:cubicBezTo>
                          <a:cubicBezTo>
                            <a:pt x="100887" y="0"/>
                            <a:pt x="104366" y="0"/>
                            <a:pt x="104366" y="3479"/>
                          </a:cubicBezTo>
                          <a:cubicBezTo>
                            <a:pt x="107845" y="3479"/>
                            <a:pt x="111324" y="6958"/>
                            <a:pt x="111324" y="6958"/>
                          </a:cubicBezTo>
                          <a:cubicBezTo>
                            <a:pt x="114803" y="6958"/>
                            <a:pt x="114803" y="10437"/>
                            <a:pt x="118282" y="10437"/>
                          </a:cubicBezTo>
                          <a:cubicBezTo>
                            <a:pt x="121761" y="13915"/>
                            <a:pt x="125239" y="13915"/>
                            <a:pt x="125239" y="13915"/>
                          </a:cubicBezTo>
                          <a:cubicBezTo>
                            <a:pt x="125239" y="13915"/>
                            <a:pt x="121761" y="13915"/>
                            <a:pt x="118282" y="10437"/>
                          </a:cubicBezTo>
                          <a:cubicBezTo>
                            <a:pt x="114803" y="10437"/>
                            <a:pt x="114803" y="10437"/>
                            <a:pt x="111324" y="6958"/>
                          </a:cubicBezTo>
                          <a:cubicBezTo>
                            <a:pt x="107845" y="6958"/>
                            <a:pt x="104366" y="6958"/>
                            <a:pt x="104366" y="3479"/>
                          </a:cubicBezTo>
                          <a:cubicBezTo>
                            <a:pt x="104366" y="3479"/>
                            <a:pt x="100887" y="3479"/>
                            <a:pt x="100887" y="3479"/>
                          </a:cubicBezTo>
                          <a:cubicBezTo>
                            <a:pt x="100887" y="3479"/>
                            <a:pt x="97408" y="3479"/>
                            <a:pt x="97408" y="3479"/>
                          </a:cubicBezTo>
                          <a:cubicBezTo>
                            <a:pt x="93930" y="3479"/>
                            <a:pt x="90451" y="3479"/>
                            <a:pt x="86972" y="3479"/>
                          </a:cubicBezTo>
                          <a:cubicBezTo>
                            <a:pt x="83493" y="3479"/>
                            <a:pt x="83493" y="3479"/>
                            <a:pt x="80014" y="3479"/>
                          </a:cubicBezTo>
                          <a:cubicBezTo>
                            <a:pt x="76535" y="3479"/>
                            <a:pt x="76535" y="3479"/>
                            <a:pt x="73056" y="3479"/>
                          </a:cubicBezTo>
                          <a:cubicBezTo>
                            <a:pt x="69578" y="3479"/>
                            <a:pt x="66098" y="3479"/>
                            <a:pt x="62620" y="3479"/>
                          </a:cubicBezTo>
                          <a:cubicBezTo>
                            <a:pt x="59141" y="3479"/>
                            <a:pt x="55662" y="3479"/>
                            <a:pt x="52183" y="3479"/>
                          </a:cubicBezTo>
                          <a:cubicBezTo>
                            <a:pt x="48704" y="3479"/>
                            <a:pt x="45225" y="3479"/>
                            <a:pt x="41746" y="6958"/>
                          </a:cubicBezTo>
                          <a:cubicBezTo>
                            <a:pt x="38268" y="6958"/>
                            <a:pt x="34789" y="6958"/>
                            <a:pt x="31310" y="10437"/>
                          </a:cubicBezTo>
                          <a:cubicBezTo>
                            <a:pt x="27831" y="10437"/>
                            <a:pt x="24352" y="13915"/>
                            <a:pt x="24352" y="13915"/>
                          </a:cubicBezTo>
                          <a:cubicBezTo>
                            <a:pt x="6958" y="17394"/>
                            <a:pt x="0" y="20873"/>
                            <a:pt x="0" y="20873"/>
                          </a:cubicBezTo>
                          <a:close/>
                        </a:path>
                      </a:pathLst>
                    </a:custGeom>
                    <a:solidFill>
                      <a:srgbClr val="FFFFFF"/>
                    </a:solidFill>
                    <a:ln w="34755" cap="flat">
                      <a:noFill/>
                      <a:prstDash val="solid"/>
                      <a:miter/>
                    </a:ln>
                  </p:spPr>
                  <p:txBody>
                    <a:bodyPr rtlCol="0" anchor="ctr"/>
                    <a:lstStyle/>
                    <a:p>
                      <a:endParaRPr lang="en-US"/>
                    </a:p>
                  </p:txBody>
                </p:sp>
              </p:grpSp>
              <p:grpSp>
                <p:nvGrpSpPr>
                  <p:cNvPr id="1382" name="Graphic 30">
                    <a:extLst>
                      <a:ext uri="{FF2B5EF4-FFF2-40B4-BE49-F238E27FC236}">
                        <a16:creationId xmlns:a16="http://schemas.microsoft.com/office/drawing/2014/main" xmlns="" id="{2F58F8D9-8E41-46A8-A352-A74ECDC97AC5}"/>
                      </a:ext>
                    </a:extLst>
                  </p:cNvPr>
                  <p:cNvGrpSpPr/>
                  <p:nvPr/>
                </p:nvGrpSpPr>
                <p:grpSpPr>
                  <a:xfrm>
                    <a:off x="3507723" y="7443600"/>
                    <a:ext cx="200383" cy="150287"/>
                    <a:chOff x="3507723" y="7443600"/>
                    <a:chExt cx="200383" cy="150287"/>
                  </a:xfrm>
                  <a:solidFill>
                    <a:srgbClr val="FFFFFF"/>
                  </a:solidFill>
                </p:grpSpPr>
                <p:pic>
                  <p:nvPicPr>
                    <p:cNvPr id="1383" name="Picture 1382">
                      <a:extLst>
                        <a:ext uri="{FF2B5EF4-FFF2-40B4-BE49-F238E27FC236}">
                          <a16:creationId xmlns:a16="http://schemas.microsoft.com/office/drawing/2014/main" xmlns="" id="{AF4C94D6-8205-462B-BB3A-5D0859DF1CE3}"/>
                        </a:ext>
                      </a:extLst>
                    </p:cNvPr>
                    <p:cNvPicPr>
                      <a:picLocks noChangeAspect="1"/>
                    </p:cNvPicPr>
                    <p:nvPr/>
                  </p:nvPicPr>
                  <p:blipFill>
                    <a:blip r:embed="rId9"/>
                    <a:stretch>
                      <a:fillRect/>
                    </a:stretch>
                  </p:blipFill>
                  <p:spPr>
                    <a:xfrm>
                      <a:off x="3507723" y="7443600"/>
                      <a:ext cx="200383" cy="150287"/>
                    </a:xfrm>
                    <a:custGeom>
                      <a:avLst/>
                      <a:gdLst>
                        <a:gd name="connsiteX0" fmla="*/ 73 w 200383"/>
                        <a:gd name="connsiteY0" fmla="*/ 11 h 150287"/>
                        <a:gd name="connsiteX1" fmla="*/ 200456 w 200383"/>
                        <a:gd name="connsiteY1" fmla="*/ 11 h 150287"/>
                        <a:gd name="connsiteX2" fmla="*/ 200456 w 200383"/>
                        <a:gd name="connsiteY2" fmla="*/ 150299 h 150287"/>
                        <a:gd name="connsiteX3" fmla="*/ 73 w 200383"/>
                        <a:gd name="connsiteY3" fmla="*/ 150299 h 150287"/>
                      </a:gdLst>
                      <a:ahLst/>
                      <a:cxnLst>
                        <a:cxn ang="0">
                          <a:pos x="connsiteX0" y="connsiteY0"/>
                        </a:cxn>
                        <a:cxn ang="0">
                          <a:pos x="connsiteX1" y="connsiteY1"/>
                        </a:cxn>
                        <a:cxn ang="0">
                          <a:pos x="connsiteX2" y="connsiteY2"/>
                        </a:cxn>
                        <a:cxn ang="0">
                          <a:pos x="connsiteX3" y="connsiteY3"/>
                        </a:cxn>
                      </a:cxnLst>
                      <a:rect l="l" t="t" r="r" b="b"/>
                      <a:pathLst>
                        <a:path w="200383" h="150287">
                          <a:moveTo>
                            <a:pt x="73" y="11"/>
                          </a:moveTo>
                          <a:lnTo>
                            <a:pt x="200456" y="11"/>
                          </a:lnTo>
                          <a:lnTo>
                            <a:pt x="200456" y="150299"/>
                          </a:lnTo>
                          <a:lnTo>
                            <a:pt x="73" y="150299"/>
                          </a:lnTo>
                          <a:close/>
                        </a:path>
                      </a:pathLst>
                    </a:custGeom>
                  </p:spPr>
                </p:pic>
                <p:sp>
                  <p:nvSpPr>
                    <p:cNvPr id="1384" name="Freeform: Shape 1383">
                      <a:extLst>
                        <a:ext uri="{FF2B5EF4-FFF2-40B4-BE49-F238E27FC236}">
                          <a16:creationId xmlns:a16="http://schemas.microsoft.com/office/drawing/2014/main" xmlns="" id="{244205E6-5846-424B-8390-532DFEAED3DA}"/>
                        </a:ext>
                      </a:extLst>
                    </p:cNvPr>
                    <p:cNvSpPr/>
                    <p:nvPr/>
                  </p:nvSpPr>
                  <p:spPr>
                    <a:xfrm>
                      <a:off x="3641587" y="7455195"/>
                      <a:ext cx="31309" cy="17394"/>
                    </a:xfrm>
                    <a:custGeom>
                      <a:avLst/>
                      <a:gdLst>
                        <a:gd name="connsiteX0" fmla="*/ 31310 w 31309"/>
                        <a:gd name="connsiteY0" fmla="*/ 13915 h 17394"/>
                        <a:gd name="connsiteX1" fmla="*/ 13916 w 31309"/>
                        <a:gd name="connsiteY1" fmla="*/ 17394 h 17394"/>
                        <a:gd name="connsiteX2" fmla="*/ 0 w 31309"/>
                        <a:gd name="connsiteY2" fmla="*/ 3479 h 17394"/>
                        <a:gd name="connsiteX3" fmla="*/ 17394 w 31309"/>
                        <a:gd name="connsiteY3" fmla="*/ 0 h 17394"/>
                        <a:gd name="connsiteX4" fmla="*/ 31310 w 31309"/>
                        <a:gd name="connsiteY4" fmla="*/ 13915 h 17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09" h="17394">
                          <a:moveTo>
                            <a:pt x="31310" y="13915"/>
                          </a:moveTo>
                          <a:cubicBezTo>
                            <a:pt x="31310" y="17394"/>
                            <a:pt x="24352" y="17394"/>
                            <a:pt x="13916" y="17394"/>
                          </a:cubicBezTo>
                          <a:cubicBezTo>
                            <a:pt x="6958" y="13915"/>
                            <a:pt x="0" y="10437"/>
                            <a:pt x="0" y="3479"/>
                          </a:cubicBezTo>
                          <a:cubicBezTo>
                            <a:pt x="0" y="0"/>
                            <a:pt x="6958" y="0"/>
                            <a:pt x="17394" y="0"/>
                          </a:cubicBezTo>
                          <a:cubicBezTo>
                            <a:pt x="27831" y="3479"/>
                            <a:pt x="31310" y="10437"/>
                            <a:pt x="31310" y="13915"/>
                          </a:cubicBezTo>
                          <a:close/>
                        </a:path>
                      </a:pathLst>
                    </a:custGeom>
                    <a:solidFill>
                      <a:srgbClr val="FFFFFF"/>
                    </a:solidFill>
                    <a:ln w="34755" cap="flat">
                      <a:noFill/>
                      <a:prstDash val="solid"/>
                      <a:miter/>
                    </a:ln>
                  </p:spPr>
                  <p:txBody>
                    <a:bodyPr rtlCol="0" anchor="ctr"/>
                    <a:lstStyle/>
                    <a:p>
                      <a:endParaRPr lang="en-US"/>
                    </a:p>
                  </p:txBody>
                </p:sp>
                <p:sp>
                  <p:nvSpPr>
                    <p:cNvPr id="1385" name="Freeform: Shape 1384">
                      <a:extLst>
                        <a:ext uri="{FF2B5EF4-FFF2-40B4-BE49-F238E27FC236}">
                          <a16:creationId xmlns:a16="http://schemas.microsoft.com/office/drawing/2014/main" xmlns="" id="{FA508028-1A77-4918-9C38-5D45BD957D59}"/>
                        </a:ext>
                      </a:extLst>
                    </p:cNvPr>
                    <p:cNvSpPr/>
                    <p:nvPr/>
                  </p:nvSpPr>
                  <p:spPr>
                    <a:xfrm>
                      <a:off x="3676376" y="7479547"/>
                      <a:ext cx="11877" cy="6957"/>
                    </a:xfrm>
                    <a:custGeom>
                      <a:avLst/>
                      <a:gdLst>
                        <a:gd name="connsiteX0" fmla="*/ 10436 w 11877"/>
                        <a:gd name="connsiteY0" fmla="*/ 6958 h 6957"/>
                        <a:gd name="connsiteX1" fmla="*/ 3479 w 11877"/>
                        <a:gd name="connsiteY1" fmla="*/ 6958 h 6957"/>
                        <a:gd name="connsiteX2" fmla="*/ 0 w 11877"/>
                        <a:gd name="connsiteY2" fmla="*/ 0 h 6957"/>
                        <a:gd name="connsiteX3" fmla="*/ 6958 w 11877"/>
                        <a:gd name="connsiteY3" fmla="*/ 0 h 6957"/>
                        <a:gd name="connsiteX4" fmla="*/ 10436 w 11877"/>
                        <a:gd name="connsiteY4" fmla="*/ 6958 h 69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77" h="6957">
                          <a:moveTo>
                            <a:pt x="10436" y="6958"/>
                          </a:moveTo>
                          <a:cubicBezTo>
                            <a:pt x="10436" y="6958"/>
                            <a:pt x="6958" y="6958"/>
                            <a:pt x="3479" y="6958"/>
                          </a:cubicBezTo>
                          <a:cubicBezTo>
                            <a:pt x="0" y="3479"/>
                            <a:pt x="0" y="3479"/>
                            <a:pt x="0" y="0"/>
                          </a:cubicBezTo>
                          <a:cubicBezTo>
                            <a:pt x="0" y="0"/>
                            <a:pt x="3479" y="0"/>
                            <a:pt x="6958" y="0"/>
                          </a:cubicBezTo>
                          <a:cubicBezTo>
                            <a:pt x="10436" y="0"/>
                            <a:pt x="13916" y="3479"/>
                            <a:pt x="10436" y="6958"/>
                          </a:cubicBezTo>
                          <a:close/>
                        </a:path>
                      </a:pathLst>
                    </a:custGeom>
                    <a:solidFill>
                      <a:srgbClr val="FFFFFF"/>
                    </a:solidFill>
                    <a:ln w="34755" cap="flat">
                      <a:noFill/>
                      <a:prstDash val="solid"/>
                      <a:miter/>
                    </a:ln>
                  </p:spPr>
                  <p:txBody>
                    <a:bodyPr rtlCol="0" anchor="ctr"/>
                    <a:lstStyle/>
                    <a:p>
                      <a:endParaRPr lang="en-US"/>
                    </a:p>
                  </p:txBody>
                </p:sp>
                <p:sp>
                  <p:nvSpPr>
                    <p:cNvPr id="1386" name="Freeform: Shape 1385">
                      <a:extLst>
                        <a:ext uri="{FF2B5EF4-FFF2-40B4-BE49-F238E27FC236}">
                          <a16:creationId xmlns:a16="http://schemas.microsoft.com/office/drawing/2014/main" xmlns="" id="{3BD3507A-6974-42AF-978A-2888F9FD942A}"/>
                        </a:ext>
                      </a:extLst>
                    </p:cNvPr>
                    <p:cNvSpPr/>
                    <p:nvPr/>
                  </p:nvSpPr>
                  <p:spPr>
                    <a:xfrm>
                      <a:off x="3519826" y="7458674"/>
                      <a:ext cx="125239" cy="45225"/>
                    </a:xfrm>
                    <a:custGeom>
                      <a:avLst/>
                      <a:gdLst>
                        <a:gd name="connsiteX0" fmla="*/ 0 w 125239"/>
                        <a:gd name="connsiteY0" fmla="*/ 45225 h 45225"/>
                        <a:gd name="connsiteX1" fmla="*/ 10436 w 125239"/>
                        <a:gd name="connsiteY1" fmla="*/ 31310 h 45225"/>
                        <a:gd name="connsiteX2" fmla="*/ 24352 w 125239"/>
                        <a:gd name="connsiteY2" fmla="*/ 17394 h 45225"/>
                        <a:gd name="connsiteX3" fmla="*/ 34789 w 125239"/>
                        <a:gd name="connsiteY3" fmla="*/ 10437 h 45225"/>
                        <a:gd name="connsiteX4" fmla="*/ 45225 w 125239"/>
                        <a:gd name="connsiteY4" fmla="*/ 3479 h 45225"/>
                        <a:gd name="connsiteX5" fmla="*/ 59141 w 125239"/>
                        <a:gd name="connsiteY5" fmla="*/ 0 h 45225"/>
                        <a:gd name="connsiteX6" fmla="*/ 66099 w 125239"/>
                        <a:gd name="connsiteY6" fmla="*/ 0 h 45225"/>
                        <a:gd name="connsiteX7" fmla="*/ 73056 w 125239"/>
                        <a:gd name="connsiteY7" fmla="*/ 0 h 45225"/>
                        <a:gd name="connsiteX8" fmla="*/ 80014 w 125239"/>
                        <a:gd name="connsiteY8" fmla="*/ 0 h 45225"/>
                        <a:gd name="connsiteX9" fmla="*/ 86972 w 125239"/>
                        <a:gd name="connsiteY9" fmla="*/ 0 h 45225"/>
                        <a:gd name="connsiteX10" fmla="*/ 93930 w 125239"/>
                        <a:gd name="connsiteY10" fmla="*/ 0 h 45225"/>
                        <a:gd name="connsiteX11" fmla="*/ 100887 w 125239"/>
                        <a:gd name="connsiteY11" fmla="*/ 0 h 45225"/>
                        <a:gd name="connsiteX12" fmla="*/ 111324 w 125239"/>
                        <a:gd name="connsiteY12" fmla="*/ 0 h 45225"/>
                        <a:gd name="connsiteX13" fmla="*/ 118282 w 125239"/>
                        <a:gd name="connsiteY13" fmla="*/ 0 h 45225"/>
                        <a:gd name="connsiteX14" fmla="*/ 125239 w 125239"/>
                        <a:gd name="connsiteY14" fmla="*/ 0 h 45225"/>
                        <a:gd name="connsiteX15" fmla="*/ 118282 w 125239"/>
                        <a:gd name="connsiteY15" fmla="*/ 0 h 45225"/>
                        <a:gd name="connsiteX16" fmla="*/ 111324 w 125239"/>
                        <a:gd name="connsiteY16" fmla="*/ 0 h 45225"/>
                        <a:gd name="connsiteX17" fmla="*/ 100887 w 125239"/>
                        <a:gd name="connsiteY17" fmla="*/ 0 h 45225"/>
                        <a:gd name="connsiteX18" fmla="*/ 97408 w 125239"/>
                        <a:gd name="connsiteY18" fmla="*/ 0 h 45225"/>
                        <a:gd name="connsiteX19" fmla="*/ 90451 w 125239"/>
                        <a:gd name="connsiteY19" fmla="*/ 0 h 45225"/>
                        <a:gd name="connsiteX20" fmla="*/ 80014 w 125239"/>
                        <a:gd name="connsiteY20" fmla="*/ 3479 h 45225"/>
                        <a:gd name="connsiteX21" fmla="*/ 73056 w 125239"/>
                        <a:gd name="connsiteY21" fmla="*/ 3479 h 45225"/>
                        <a:gd name="connsiteX22" fmla="*/ 66099 w 125239"/>
                        <a:gd name="connsiteY22" fmla="*/ 3479 h 45225"/>
                        <a:gd name="connsiteX23" fmla="*/ 55662 w 125239"/>
                        <a:gd name="connsiteY23" fmla="*/ 6958 h 45225"/>
                        <a:gd name="connsiteX24" fmla="*/ 45225 w 125239"/>
                        <a:gd name="connsiteY24" fmla="*/ 10437 h 45225"/>
                        <a:gd name="connsiteX25" fmla="*/ 34789 w 125239"/>
                        <a:gd name="connsiteY25" fmla="*/ 17394 h 45225"/>
                        <a:gd name="connsiteX26" fmla="*/ 24352 w 125239"/>
                        <a:gd name="connsiteY26" fmla="*/ 24352 h 45225"/>
                        <a:gd name="connsiteX27" fmla="*/ 17394 w 125239"/>
                        <a:gd name="connsiteY27" fmla="*/ 31310 h 45225"/>
                        <a:gd name="connsiteX28" fmla="*/ 0 w 125239"/>
                        <a:gd name="connsiteY28" fmla="*/ 45225 h 45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5239" h="45225">
                          <a:moveTo>
                            <a:pt x="0" y="45225"/>
                          </a:moveTo>
                          <a:cubicBezTo>
                            <a:pt x="0" y="45225"/>
                            <a:pt x="3479" y="38268"/>
                            <a:pt x="10436" y="31310"/>
                          </a:cubicBezTo>
                          <a:cubicBezTo>
                            <a:pt x="13916" y="27831"/>
                            <a:pt x="17394" y="20873"/>
                            <a:pt x="24352" y="17394"/>
                          </a:cubicBezTo>
                          <a:cubicBezTo>
                            <a:pt x="27831" y="13915"/>
                            <a:pt x="31310" y="13915"/>
                            <a:pt x="34789" y="10437"/>
                          </a:cubicBezTo>
                          <a:cubicBezTo>
                            <a:pt x="38268" y="6958"/>
                            <a:pt x="41746" y="6958"/>
                            <a:pt x="45225" y="3479"/>
                          </a:cubicBezTo>
                          <a:cubicBezTo>
                            <a:pt x="48704" y="3479"/>
                            <a:pt x="52183" y="0"/>
                            <a:pt x="59141" y="0"/>
                          </a:cubicBezTo>
                          <a:cubicBezTo>
                            <a:pt x="62620" y="0"/>
                            <a:pt x="62620" y="0"/>
                            <a:pt x="66099" y="0"/>
                          </a:cubicBezTo>
                          <a:cubicBezTo>
                            <a:pt x="69578" y="0"/>
                            <a:pt x="69578" y="0"/>
                            <a:pt x="73056" y="0"/>
                          </a:cubicBezTo>
                          <a:cubicBezTo>
                            <a:pt x="76535" y="0"/>
                            <a:pt x="76535" y="0"/>
                            <a:pt x="80014" y="0"/>
                          </a:cubicBezTo>
                          <a:cubicBezTo>
                            <a:pt x="83493" y="0"/>
                            <a:pt x="83493" y="0"/>
                            <a:pt x="86972" y="0"/>
                          </a:cubicBezTo>
                          <a:cubicBezTo>
                            <a:pt x="90451" y="0"/>
                            <a:pt x="90451" y="0"/>
                            <a:pt x="93930" y="0"/>
                          </a:cubicBezTo>
                          <a:cubicBezTo>
                            <a:pt x="97408" y="0"/>
                            <a:pt x="97408" y="0"/>
                            <a:pt x="100887" y="0"/>
                          </a:cubicBezTo>
                          <a:cubicBezTo>
                            <a:pt x="104366" y="0"/>
                            <a:pt x="107845" y="0"/>
                            <a:pt x="111324" y="0"/>
                          </a:cubicBezTo>
                          <a:cubicBezTo>
                            <a:pt x="114803" y="0"/>
                            <a:pt x="118282" y="0"/>
                            <a:pt x="118282" y="0"/>
                          </a:cubicBezTo>
                          <a:cubicBezTo>
                            <a:pt x="121761" y="0"/>
                            <a:pt x="125239" y="0"/>
                            <a:pt x="125239" y="0"/>
                          </a:cubicBezTo>
                          <a:cubicBezTo>
                            <a:pt x="125239" y="0"/>
                            <a:pt x="121761" y="0"/>
                            <a:pt x="118282" y="0"/>
                          </a:cubicBezTo>
                          <a:cubicBezTo>
                            <a:pt x="114803" y="0"/>
                            <a:pt x="114803" y="0"/>
                            <a:pt x="111324" y="0"/>
                          </a:cubicBezTo>
                          <a:cubicBezTo>
                            <a:pt x="107845" y="0"/>
                            <a:pt x="104366" y="0"/>
                            <a:pt x="100887" y="0"/>
                          </a:cubicBezTo>
                          <a:cubicBezTo>
                            <a:pt x="100887" y="0"/>
                            <a:pt x="97408" y="0"/>
                            <a:pt x="97408" y="0"/>
                          </a:cubicBezTo>
                          <a:cubicBezTo>
                            <a:pt x="93930" y="0"/>
                            <a:pt x="93930" y="0"/>
                            <a:pt x="90451" y="0"/>
                          </a:cubicBezTo>
                          <a:cubicBezTo>
                            <a:pt x="86972" y="0"/>
                            <a:pt x="83493" y="0"/>
                            <a:pt x="80014" y="3479"/>
                          </a:cubicBezTo>
                          <a:cubicBezTo>
                            <a:pt x="76535" y="3479"/>
                            <a:pt x="76535" y="3479"/>
                            <a:pt x="73056" y="3479"/>
                          </a:cubicBezTo>
                          <a:cubicBezTo>
                            <a:pt x="69578" y="3479"/>
                            <a:pt x="69578" y="3479"/>
                            <a:pt x="66099" y="3479"/>
                          </a:cubicBezTo>
                          <a:cubicBezTo>
                            <a:pt x="62620" y="3479"/>
                            <a:pt x="59141" y="6958"/>
                            <a:pt x="55662" y="6958"/>
                          </a:cubicBezTo>
                          <a:cubicBezTo>
                            <a:pt x="52183" y="6958"/>
                            <a:pt x="48704" y="10437"/>
                            <a:pt x="45225" y="10437"/>
                          </a:cubicBezTo>
                          <a:cubicBezTo>
                            <a:pt x="41746" y="13915"/>
                            <a:pt x="38268" y="13915"/>
                            <a:pt x="34789" y="17394"/>
                          </a:cubicBezTo>
                          <a:cubicBezTo>
                            <a:pt x="31310" y="20873"/>
                            <a:pt x="27831" y="20873"/>
                            <a:pt x="24352" y="24352"/>
                          </a:cubicBezTo>
                          <a:cubicBezTo>
                            <a:pt x="20873" y="27831"/>
                            <a:pt x="20873" y="27831"/>
                            <a:pt x="17394" y="31310"/>
                          </a:cubicBezTo>
                          <a:cubicBezTo>
                            <a:pt x="6958" y="38268"/>
                            <a:pt x="0" y="45225"/>
                            <a:pt x="0" y="45225"/>
                          </a:cubicBezTo>
                          <a:close/>
                        </a:path>
                      </a:pathLst>
                    </a:custGeom>
                    <a:solidFill>
                      <a:srgbClr val="FFFFFF"/>
                    </a:solidFill>
                    <a:ln w="34755" cap="flat">
                      <a:noFill/>
                      <a:prstDash val="solid"/>
                      <a:miter/>
                    </a:ln>
                  </p:spPr>
                  <p:txBody>
                    <a:bodyPr rtlCol="0" anchor="ctr"/>
                    <a:lstStyle/>
                    <a:p>
                      <a:endParaRPr lang="en-US"/>
                    </a:p>
                  </p:txBody>
                </p:sp>
              </p:grpSp>
              <p:grpSp>
                <p:nvGrpSpPr>
                  <p:cNvPr id="1387" name="Graphic 30">
                    <a:extLst>
                      <a:ext uri="{FF2B5EF4-FFF2-40B4-BE49-F238E27FC236}">
                        <a16:creationId xmlns:a16="http://schemas.microsoft.com/office/drawing/2014/main" xmlns="" id="{A445DE28-3958-43D0-AE4A-38E19E8D9CBD}"/>
                      </a:ext>
                    </a:extLst>
                  </p:cNvPr>
                  <p:cNvGrpSpPr/>
                  <p:nvPr/>
                </p:nvGrpSpPr>
                <p:grpSpPr>
                  <a:xfrm>
                    <a:off x="2976990" y="7048167"/>
                    <a:ext cx="843870" cy="715234"/>
                    <a:chOff x="2976990" y="7048167"/>
                    <a:chExt cx="843870" cy="715234"/>
                  </a:xfrm>
                </p:grpSpPr>
                <p:sp>
                  <p:nvSpPr>
                    <p:cNvPr id="1388" name="Freeform: Shape 1387">
                      <a:extLst>
                        <a:ext uri="{FF2B5EF4-FFF2-40B4-BE49-F238E27FC236}">
                          <a16:creationId xmlns:a16="http://schemas.microsoft.com/office/drawing/2014/main" xmlns="" id="{540F0053-3146-4BC9-941B-63540674619A}"/>
                        </a:ext>
                      </a:extLst>
                    </p:cNvPr>
                    <p:cNvSpPr/>
                    <p:nvPr/>
                  </p:nvSpPr>
                  <p:spPr>
                    <a:xfrm>
                      <a:off x="3004953" y="7450170"/>
                      <a:ext cx="45225" cy="53729"/>
                    </a:xfrm>
                    <a:custGeom>
                      <a:avLst/>
                      <a:gdLst>
                        <a:gd name="connsiteX0" fmla="*/ 41747 w 45225"/>
                        <a:gd name="connsiteY0" fmla="*/ 53729 h 53729"/>
                        <a:gd name="connsiteX1" fmla="*/ 41747 w 45225"/>
                        <a:gd name="connsiteY1" fmla="*/ 39814 h 53729"/>
                        <a:gd name="connsiteX2" fmla="*/ 38268 w 45225"/>
                        <a:gd name="connsiteY2" fmla="*/ 25898 h 53729"/>
                        <a:gd name="connsiteX3" fmla="*/ 31310 w 45225"/>
                        <a:gd name="connsiteY3" fmla="*/ 8504 h 53729"/>
                        <a:gd name="connsiteX4" fmla="*/ 17394 w 45225"/>
                        <a:gd name="connsiteY4" fmla="*/ 1546 h 53729"/>
                        <a:gd name="connsiteX5" fmla="*/ 10437 w 45225"/>
                        <a:gd name="connsiteY5" fmla="*/ 1546 h 53729"/>
                        <a:gd name="connsiteX6" fmla="*/ 3479 w 45225"/>
                        <a:gd name="connsiteY6" fmla="*/ 5025 h 53729"/>
                        <a:gd name="connsiteX7" fmla="*/ 0 w 45225"/>
                        <a:gd name="connsiteY7" fmla="*/ 15462 h 53729"/>
                        <a:gd name="connsiteX8" fmla="*/ 0 w 45225"/>
                        <a:gd name="connsiteY8" fmla="*/ 18941 h 53729"/>
                        <a:gd name="connsiteX9" fmla="*/ 0 w 45225"/>
                        <a:gd name="connsiteY9" fmla="*/ 15462 h 53729"/>
                        <a:gd name="connsiteX10" fmla="*/ 3479 w 45225"/>
                        <a:gd name="connsiteY10" fmla="*/ 5025 h 53729"/>
                        <a:gd name="connsiteX11" fmla="*/ 10437 w 45225"/>
                        <a:gd name="connsiteY11" fmla="*/ 1546 h 53729"/>
                        <a:gd name="connsiteX12" fmla="*/ 20873 w 45225"/>
                        <a:gd name="connsiteY12" fmla="*/ 1546 h 53729"/>
                        <a:gd name="connsiteX13" fmla="*/ 31310 w 45225"/>
                        <a:gd name="connsiteY13" fmla="*/ 5025 h 53729"/>
                        <a:gd name="connsiteX14" fmla="*/ 38268 w 45225"/>
                        <a:gd name="connsiteY14" fmla="*/ 11983 h 53729"/>
                        <a:gd name="connsiteX15" fmla="*/ 45225 w 45225"/>
                        <a:gd name="connsiteY15" fmla="*/ 29377 h 53729"/>
                        <a:gd name="connsiteX16" fmla="*/ 45225 w 45225"/>
                        <a:gd name="connsiteY16" fmla="*/ 46772 h 53729"/>
                        <a:gd name="connsiteX17" fmla="*/ 41747 w 45225"/>
                        <a:gd name="connsiteY17" fmla="*/ 53729 h 53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5225" h="53729">
                          <a:moveTo>
                            <a:pt x="41747" y="53729"/>
                          </a:moveTo>
                          <a:cubicBezTo>
                            <a:pt x="41747" y="53729"/>
                            <a:pt x="41747" y="46772"/>
                            <a:pt x="41747" y="39814"/>
                          </a:cubicBezTo>
                          <a:cubicBezTo>
                            <a:pt x="41747" y="36335"/>
                            <a:pt x="41747" y="29377"/>
                            <a:pt x="38268" y="25898"/>
                          </a:cubicBezTo>
                          <a:cubicBezTo>
                            <a:pt x="38268" y="18941"/>
                            <a:pt x="34789" y="15462"/>
                            <a:pt x="31310" y="8504"/>
                          </a:cubicBezTo>
                          <a:cubicBezTo>
                            <a:pt x="27831" y="5025"/>
                            <a:pt x="24352" y="1546"/>
                            <a:pt x="17394" y="1546"/>
                          </a:cubicBezTo>
                          <a:cubicBezTo>
                            <a:pt x="13916" y="1546"/>
                            <a:pt x="13916" y="1546"/>
                            <a:pt x="10437" y="1546"/>
                          </a:cubicBezTo>
                          <a:cubicBezTo>
                            <a:pt x="6958" y="1546"/>
                            <a:pt x="6958" y="5025"/>
                            <a:pt x="3479" y="5025"/>
                          </a:cubicBezTo>
                          <a:cubicBezTo>
                            <a:pt x="0" y="8504"/>
                            <a:pt x="0" y="11983"/>
                            <a:pt x="0" y="15462"/>
                          </a:cubicBezTo>
                          <a:cubicBezTo>
                            <a:pt x="0" y="18941"/>
                            <a:pt x="0" y="18941"/>
                            <a:pt x="0" y="18941"/>
                          </a:cubicBezTo>
                          <a:cubicBezTo>
                            <a:pt x="0" y="18941"/>
                            <a:pt x="0" y="18941"/>
                            <a:pt x="0" y="15462"/>
                          </a:cubicBezTo>
                          <a:cubicBezTo>
                            <a:pt x="0" y="11983"/>
                            <a:pt x="0" y="8504"/>
                            <a:pt x="3479" y="5025"/>
                          </a:cubicBezTo>
                          <a:cubicBezTo>
                            <a:pt x="3479" y="1546"/>
                            <a:pt x="6958" y="1546"/>
                            <a:pt x="10437" y="1546"/>
                          </a:cubicBezTo>
                          <a:cubicBezTo>
                            <a:pt x="13916" y="1546"/>
                            <a:pt x="17394" y="-1933"/>
                            <a:pt x="20873" y="1546"/>
                          </a:cubicBezTo>
                          <a:cubicBezTo>
                            <a:pt x="24352" y="1546"/>
                            <a:pt x="27831" y="1546"/>
                            <a:pt x="31310" y="5025"/>
                          </a:cubicBezTo>
                          <a:cubicBezTo>
                            <a:pt x="34789" y="5025"/>
                            <a:pt x="38268" y="8504"/>
                            <a:pt x="38268" y="11983"/>
                          </a:cubicBezTo>
                          <a:cubicBezTo>
                            <a:pt x="41747" y="18941"/>
                            <a:pt x="45225" y="22419"/>
                            <a:pt x="45225" y="29377"/>
                          </a:cubicBezTo>
                          <a:cubicBezTo>
                            <a:pt x="45225" y="36335"/>
                            <a:pt x="45225" y="39814"/>
                            <a:pt x="45225" y="46772"/>
                          </a:cubicBezTo>
                          <a:cubicBezTo>
                            <a:pt x="41747" y="50250"/>
                            <a:pt x="41747" y="53729"/>
                            <a:pt x="41747" y="53729"/>
                          </a:cubicBezTo>
                          <a:close/>
                        </a:path>
                      </a:pathLst>
                    </a:custGeom>
                    <a:solidFill>
                      <a:srgbClr val="9E5116"/>
                    </a:solidFill>
                    <a:ln w="34755" cap="flat">
                      <a:noFill/>
                      <a:prstDash val="solid"/>
                      <a:miter/>
                    </a:ln>
                  </p:spPr>
                  <p:txBody>
                    <a:bodyPr rtlCol="0" anchor="ctr"/>
                    <a:lstStyle/>
                    <a:p>
                      <a:endParaRPr lang="en-US"/>
                    </a:p>
                  </p:txBody>
                </p:sp>
                <p:sp>
                  <p:nvSpPr>
                    <p:cNvPr id="1389" name="Freeform: Shape 1388">
                      <a:extLst>
                        <a:ext uri="{FF2B5EF4-FFF2-40B4-BE49-F238E27FC236}">
                          <a16:creationId xmlns:a16="http://schemas.microsoft.com/office/drawing/2014/main" xmlns="" id="{A2824F9A-AFE4-4D89-BA8D-53CADE8CF2F5}"/>
                        </a:ext>
                      </a:extLst>
                    </p:cNvPr>
                    <p:cNvSpPr/>
                    <p:nvPr/>
                  </p:nvSpPr>
                  <p:spPr>
                    <a:xfrm>
                      <a:off x="3011911" y="7465632"/>
                      <a:ext cx="34788" cy="27831"/>
                    </a:xfrm>
                    <a:custGeom>
                      <a:avLst/>
                      <a:gdLst>
                        <a:gd name="connsiteX0" fmla="*/ 34789 w 34788"/>
                        <a:gd name="connsiteY0" fmla="*/ 27831 h 27831"/>
                        <a:gd name="connsiteX1" fmla="*/ 31310 w 34788"/>
                        <a:gd name="connsiteY1" fmla="*/ 20873 h 27831"/>
                        <a:gd name="connsiteX2" fmla="*/ 27831 w 34788"/>
                        <a:gd name="connsiteY2" fmla="*/ 13915 h 27831"/>
                        <a:gd name="connsiteX3" fmla="*/ 24352 w 34788"/>
                        <a:gd name="connsiteY3" fmla="*/ 6958 h 27831"/>
                        <a:gd name="connsiteX4" fmla="*/ 20873 w 34788"/>
                        <a:gd name="connsiteY4" fmla="*/ 3479 h 27831"/>
                        <a:gd name="connsiteX5" fmla="*/ 17394 w 34788"/>
                        <a:gd name="connsiteY5" fmla="*/ 3479 h 27831"/>
                        <a:gd name="connsiteX6" fmla="*/ 10436 w 34788"/>
                        <a:gd name="connsiteY6" fmla="*/ 3479 h 27831"/>
                        <a:gd name="connsiteX7" fmla="*/ 3479 w 34788"/>
                        <a:gd name="connsiteY7" fmla="*/ 3479 h 27831"/>
                        <a:gd name="connsiteX8" fmla="*/ 0 w 34788"/>
                        <a:gd name="connsiteY8" fmla="*/ 3479 h 27831"/>
                        <a:gd name="connsiteX9" fmla="*/ 3479 w 34788"/>
                        <a:gd name="connsiteY9" fmla="*/ 3479 h 27831"/>
                        <a:gd name="connsiteX10" fmla="*/ 10436 w 34788"/>
                        <a:gd name="connsiteY10" fmla="*/ 0 h 27831"/>
                        <a:gd name="connsiteX11" fmla="*/ 13915 w 34788"/>
                        <a:gd name="connsiteY11" fmla="*/ 0 h 27831"/>
                        <a:gd name="connsiteX12" fmla="*/ 17394 w 34788"/>
                        <a:gd name="connsiteY12" fmla="*/ 0 h 27831"/>
                        <a:gd name="connsiteX13" fmla="*/ 20873 w 34788"/>
                        <a:gd name="connsiteY13" fmla="*/ 3479 h 27831"/>
                        <a:gd name="connsiteX14" fmla="*/ 24352 w 34788"/>
                        <a:gd name="connsiteY14" fmla="*/ 6958 h 27831"/>
                        <a:gd name="connsiteX15" fmla="*/ 27831 w 34788"/>
                        <a:gd name="connsiteY15" fmla="*/ 24352 h 27831"/>
                        <a:gd name="connsiteX16" fmla="*/ 34789 w 34788"/>
                        <a:gd name="connsiteY16" fmla="*/ 27831 h 2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788" h="27831">
                          <a:moveTo>
                            <a:pt x="34789" y="27831"/>
                          </a:moveTo>
                          <a:cubicBezTo>
                            <a:pt x="34789" y="27831"/>
                            <a:pt x="34789" y="24352"/>
                            <a:pt x="31310" y="20873"/>
                          </a:cubicBezTo>
                          <a:cubicBezTo>
                            <a:pt x="31310" y="17394"/>
                            <a:pt x="31310" y="17394"/>
                            <a:pt x="27831" y="13915"/>
                          </a:cubicBezTo>
                          <a:cubicBezTo>
                            <a:pt x="27831" y="10437"/>
                            <a:pt x="24352" y="10437"/>
                            <a:pt x="24352" y="6958"/>
                          </a:cubicBezTo>
                          <a:cubicBezTo>
                            <a:pt x="24352" y="6958"/>
                            <a:pt x="24352" y="3479"/>
                            <a:pt x="20873" y="3479"/>
                          </a:cubicBezTo>
                          <a:cubicBezTo>
                            <a:pt x="20873" y="3479"/>
                            <a:pt x="17394" y="3479"/>
                            <a:pt x="17394" y="3479"/>
                          </a:cubicBezTo>
                          <a:cubicBezTo>
                            <a:pt x="13915" y="3479"/>
                            <a:pt x="13915" y="3479"/>
                            <a:pt x="10436" y="3479"/>
                          </a:cubicBezTo>
                          <a:cubicBezTo>
                            <a:pt x="6958" y="3479"/>
                            <a:pt x="6958" y="3479"/>
                            <a:pt x="3479" y="3479"/>
                          </a:cubicBezTo>
                          <a:cubicBezTo>
                            <a:pt x="3479" y="3479"/>
                            <a:pt x="0" y="3479"/>
                            <a:pt x="0" y="3479"/>
                          </a:cubicBezTo>
                          <a:cubicBezTo>
                            <a:pt x="0" y="3479"/>
                            <a:pt x="0" y="3479"/>
                            <a:pt x="3479" y="3479"/>
                          </a:cubicBezTo>
                          <a:cubicBezTo>
                            <a:pt x="3479" y="3479"/>
                            <a:pt x="6958" y="0"/>
                            <a:pt x="10436" y="0"/>
                          </a:cubicBezTo>
                          <a:cubicBezTo>
                            <a:pt x="10436" y="0"/>
                            <a:pt x="13915" y="0"/>
                            <a:pt x="13915" y="0"/>
                          </a:cubicBezTo>
                          <a:cubicBezTo>
                            <a:pt x="13915" y="0"/>
                            <a:pt x="17394" y="0"/>
                            <a:pt x="17394" y="0"/>
                          </a:cubicBezTo>
                          <a:cubicBezTo>
                            <a:pt x="17394" y="0"/>
                            <a:pt x="20873" y="0"/>
                            <a:pt x="20873" y="3479"/>
                          </a:cubicBezTo>
                          <a:cubicBezTo>
                            <a:pt x="20873" y="3479"/>
                            <a:pt x="24352" y="6958"/>
                            <a:pt x="24352" y="6958"/>
                          </a:cubicBezTo>
                          <a:cubicBezTo>
                            <a:pt x="27831" y="13915"/>
                            <a:pt x="27831" y="17394"/>
                            <a:pt x="27831" y="24352"/>
                          </a:cubicBezTo>
                          <a:cubicBezTo>
                            <a:pt x="34789" y="27831"/>
                            <a:pt x="34789" y="27831"/>
                            <a:pt x="34789" y="27831"/>
                          </a:cubicBezTo>
                          <a:close/>
                        </a:path>
                      </a:pathLst>
                    </a:custGeom>
                    <a:solidFill>
                      <a:srgbClr val="9E5116"/>
                    </a:solidFill>
                    <a:ln w="34755" cap="flat">
                      <a:noFill/>
                      <a:prstDash val="solid"/>
                      <a:miter/>
                    </a:ln>
                  </p:spPr>
                  <p:txBody>
                    <a:bodyPr rtlCol="0" anchor="ctr"/>
                    <a:lstStyle/>
                    <a:p>
                      <a:endParaRPr lang="en-US"/>
                    </a:p>
                  </p:txBody>
                </p:sp>
                <p:sp>
                  <p:nvSpPr>
                    <p:cNvPr id="1390" name="Freeform: Shape 1389">
                      <a:extLst>
                        <a:ext uri="{FF2B5EF4-FFF2-40B4-BE49-F238E27FC236}">
                          <a16:creationId xmlns:a16="http://schemas.microsoft.com/office/drawing/2014/main" xmlns="" id="{E5A82B30-79B6-49E5-A1E8-FDA706D377F7}"/>
                        </a:ext>
                      </a:extLst>
                    </p:cNvPr>
                    <p:cNvSpPr/>
                    <p:nvPr/>
                  </p:nvSpPr>
                  <p:spPr>
                    <a:xfrm>
                      <a:off x="3738995" y="7389097"/>
                      <a:ext cx="52183" cy="69577"/>
                    </a:xfrm>
                    <a:custGeom>
                      <a:avLst/>
                      <a:gdLst>
                        <a:gd name="connsiteX0" fmla="*/ 48704 w 52183"/>
                        <a:gd name="connsiteY0" fmla="*/ 20873 h 69577"/>
                        <a:gd name="connsiteX1" fmla="*/ 45225 w 52183"/>
                        <a:gd name="connsiteY1" fmla="*/ 17394 h 69577"/>
                        <a:gd name="connsiteX2" fmla="*/ 38268 w 52183"/>
                        <a:gd name="connsiteY2" fmla="*/ 10437 h 69577"/>
                        <a:gd name="connsiteX3" fmla="*/ 31310 w 52183"/>
                        <a:gd name="connsiteY3" fmla="*/ 6958 h 69577"/>
                        <a:gd name="connsiteX4" fmla="*/ 24352 w 52183"/>
                        <a:gd name="connsiteY4" fmla="*/ 6958 h 69577"/>
                        <a:gd name="connsiteX5" fmla="*/ 10437 w 52183"/>
                        <a:gd name="connsiteY5" fmla="*/ 17394 h 69577"/>
                        <a:gd name="connsiteX6" fmla="*/ 3479 w 52183"/>
                        <a:gd name="connsiteY6" fmla="*/ 34789 h 69577"/>
                        <a:gd name="connsiteX7" fmla="*/ 3479 w 52183"/>
                        <a:gd name="connsiteY7" fmla="*/ 52183 h 69577"/>
                        <a:gd name="connsiteX8" fmla="*/ 3479 w 52183"/>
                        <a:gd name="connsiteY8" fmla="*/ 69578 h 69577"/>
                        <a:gd name="connsiteX9" fmla="*/ 0 w 52183"/>
                        <a:gd name="connsiteY9" fmla="*/ 52183 h 69577"/>
                        <a:gd name="connsiteX10" fmla="*/ 6958 w 52183"/>
                        <a:gd name="connsiteY10" fmla="*/ 13915 h 69577"/>
                        <a:gd name="connsiteX11" fmla="*/ 24352 w 52183"/>
                        <a:gd name="connsiteY11" fmla="*/ 0 h 69577"/>
                        <a:gd name="connsiteX12" fmla="*/ 34789 w 52183"/>
                        <a:gd name="connsiteY12" fmla="*/ 0 h 69577"/>
                        <a:gd name="connsiteX13" fmla="*/ 45225 w 52183"/>
                        <a:gd name="connsiteY13" fmla="*/ 3479 h 69577"/>
                        <a:gd name="connsiteX14" fmla="*/ 52183 w 52183"/>
                        <a:gd name="connsiteY14" fmla="*/ 13915 h 69577"/>
                        <a:gd name="connsiteX15" fmla="*/ 48704 w 52183"/>
                        <a:gd name="connsiteY15" fmla="*/ 20873 h 69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2183" h="69577">
                          <a:moveTo>
                            <a:pt x="48704" y="20873"/>
                          </a:moveTo>
                          <a:cubicBezTo>
                            <a:pt x="48704" y="20873"/>
                            <a:pt x="48704" y="20873"/>
                            <a:pt x="45225" y="17394"/>
                          </a:cubicBezTo>
                          <a:cubicBezTo>
                            <a:pt x="45225" y="13915"/>
                            <a:pt x="41747" y="10437"/>
                            <a:pt x="38268" y="10437"/>
                          </a:cubicBezTo>
                          <a:cubicBezTo>
                            <a:pt x="34789" y="10437"/>
                            <a:pt x="34789" y="6958"/>
                            <a:pt x="31310" y="6958"/>
                          </a:cubicBezTo>
                          <a:cubicBezTo>
                            <a:pt x="27831" y="6958"/>
                            <a:pt x="24352" y="6958"/>
                            <a:pt x="24352" y="6958"/>
                          </a:cubicBezTo>
                          <a:cubicBezTo>
                            <a:pt x="17394" y="6958"/>
                            <a:pt x="13916" y="13915"/>
                            <a:pt x="10437" y="17394"/>
                          </a:cubicBezTo>
                          <a:cubicBezTo>
                            <a:pt x="6958" y="24352"/>
                            <a:pt x="6958" y="31310"/>
                            <a:pt x="3479" y="34789"/>
                          </a:cubicBezTo>
                          <a:cubicBezTo>
                            <a:pt x="3479" y="41746"/>
                            <a:pt x="3479" y="48704"/>
                            <a:pt x="3479" y="52183"/>
                          </a:cubicBezTo>
                          <a:cubicBezTo>
                            <a:pt x="3479" y="62620"/>
                            <a:pt x="3479" y="69578"/>
                            <a:pt x="3479" y="69578"/>
                          </a:cubicBezTo>
                          <a:cubicBezTo>
                            <a:pt x="3479" y="69578"/>
                            <a:pt x="0" y="62620"/>
                            <a:pt x="0" y="52183"/>
                          </a:cubicBezTo>
                          <a:cubicBezTo>
                            <a:pt x="0" y="41746"/>
                            <a:pt x="0" y="27831"/>
                            <a:pt x="6958" y="13915"/>
                          </a:cubicBezTo>
                          <a:cubicBezTo>
                            <a:pt x="10437" y="6958"/>
                            <a:pt x="17394" y="3479"/>
                            <a:pt x="24352" y="0"/>
                          </a:cubicBezTo>
                          <a:cubicBezTo>
                            <a:pt x="27831" y="0"/>
                            <a:pt x="31310" y="0"/>
                            <a:pt x="34789" y="0"/>
                          </a:cubicBezTo>
                          <a:cubicBezTo>
                            <a:pt x="38268" y="0"/>
                            <a:pt x="41747" y="3479"/>
                            <a:pt x="45225" y="3479"/>
                          </a:cubicBezTo>
                          <a:cubicBezTo>
                            <a:pt x="48704" y="6958"/>
                            <a:pt x="52183" y="10437"/>
                            <a:pt x="52183" y="13915"/>
                          </a:cubicBezTo>
                          <a:cubicBezTo>
                            <a:pt x="48704" y="20873"/>
                            <a:pt x="48704" y="20873"/>
                            <a:pt x="48704" y="20873"/>
                          </a:cubicBezTo>
                          <a:close/>
                        </a:path>
                      </a:pathLst>
                    </a:custGeom>
                    <a:solidFill>
                      <a:srgbClr val="9E5116"/>
                    </a:solidFill>
                    <a:ln w="34755" cap="flat">
                      <a:noFill/>
                      <a:prstDash val="solid"/>
                      <a:miter/>
                    </a:ln>
                  </p:spPr>
                  <p:txBody>
                    <a:bodyPr rtlCol="0" anchor="ctr"/>
                    <a:lstStyle/>
                    <a:p>
                      <a:endParaRPr lang="en-US"/>
                    </a:p>
                  </p:txBody>
                </p:sp>
                <p:sp>
                  <p:nvSpPr>
                    <p:cNvPr id="1391" name="Freeform: Shape 1390">
                      <a:extLst>
                        <a:ext uri="{FF2B5EF4-FFF2-40B4-BE49-F238E27FC236}">
                          <a16:creationId xmlns:a16="http://schemas.microsoft.com/office/drawing/2014/main" xmlns="" id="{5F70AAA0-A734-472C-AA6A-D519B6F03953}"/>
                        </a:ext>
                      </a:extLst>
                    </p:cNvPr>
                    <p:cNvSpPr/>
                    <p:nvPr/>
                  </p:nvSpPr>
                  <p:spPr>
                    <a:xfrm>
                      <a:off x="3735517" y="7413449"/>
                      <a:ext cx="31309" cy="34788"/>
                    </a:xfrm>
                    <a:custGeom>
                      <a:avLst/>
                      <a:gdLst>
                        <a:gd name="connsiteX0" fmla="*/ 3479 w 31309"/>
                        <a:gd name="connsiteY0" fmla="*/ 34789 h 34788"/>
                        <a:gd name="connsiteX1" fmla="*/ 3479 w 31309"/>
                        <a:gd name="connsiteY1" fmla="*/ 27831 h 34788"/>
                        <a:gd name="connsiteX2" fmla="*/ 10437 w 31309"/>
                        <a:gd name="connsiteY2" fmla="*/ 10437 h 34788"/>
                        <a:gd name="connsiteX3" fmla="*/ 13916 w 31309"/>
                        <a:gd name="connsiteY3" fmla="*/ 6958 h 34788"/>
                        <a:gd name="connsiteX4" fmla="*/ 17394 w 31309"/>
                        <a:gd name="connsiteY4" fmla="*/ 3479 h 34788"/>
                        <a:gd name="connsiteX5" fmla="*/ 24352 w 31309"/>
                        <a:gd name="connsiteY5" fmla="*/ 0 h 34788"/>
                        <a:gd name="connsiteX6" fmla="*/ 31310 w 31309"/>
                        <a:gd name="connsiteY6" fmla="*/ 0 h 34788"/>
                        <a:gd name="connsiteX7" fmla="*/ 27831 w 31309"/>
                        <a:gd name="connsiteY7" fmla="*/ 0 h 34788"/>
                        <a:gd name="connsiteX8" fmla="*/ 20873 w 31309"/>
                        <a:gd name="connsiteY8" fmla="*/ 0 h 34788"/>
                        <a:gd name="connsiteX9" fmla="*/ 13916 w 31309"/>
                        <a:gd name="connsiteY9" fmla="*/ 3479 h 34788"/>
                        <a:gd name="connsiteX10" fmla="*/ 6958 w 31309"/>
                        <a:gd name="connsiteY10" fmla="*/ 10437 h 34788"/>
                        <a:gd name="connsiteX11" fmla="*/ 3479 w 31309"/>
                        <a:gd name="connsiteY11" fmla="*/ 17394 h 34788"/>
                        <a:gd name="connsiteX12" fmla="*/ 0 w 31309"/>
                        <a:gd name="connsiteY12" fmla="*/ 24352 h 34788"/>
                        <a:gd name="connsiteX13" fmla="*/ 3479 w 31309"/>
                        <a:gd name="connsiteY13" fmla="*/ 34789 h 34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09" h="34788">
                          <a:moveTo>
                            <a:pt x="3479" y="34789"/>
                          </a:moveTo>
                          <a:cubicBezTo>
                            <a:pt x="3479" y="34789"/>
                            <a:pt x="3479" y="31310"/>
                            <a:pt x="3479" y="27831"/>
                          </a:cubicBezTo>
                          <a:cubicBezTo>
                            <a:pt x="3479" y="24352"/>
                            <a:pt x="6958" y="17394"/>
                            <a:pt x="10437" y="10437"/>
                          </a:cubicBezTo>
                          <a:cubicBezTo>
                            <a:pt x="10437" y="10437"/>
                            <a:pt x="13916" y="6958"/>
                            <a:pt x="13916" y="6958"/>
                          </a:cubicBezTo>
                          <a:cubicBezTo>
                            <a:pt x="13916" y="6958"/>
                            <a:pt x="17394" y="3479"/>
                            <a:pt x="17394" y="3479"/>
                          </a:cubicBezTo>
                          <a:cubicBezTo>
                            <a:pt x="20873" y="0"/>
                            <a:pt x="24352" y="0"/>
                            <a:pt x="24352" y="0"/>
                          </a:cubicBezTo>
                          <a:cubicBezTo>
                            <a:pt x="31310" y="0"/>
                            <a:pt x="31310" y="0"/>
                            <a:pt x="31310" y="0"/>
                          </a:cubicBezTo>
                          <a:cubicBezTo>
                            <a:pt x="31310" y="0"/>
                            <a:pt x="31310" y="0"/>
                            <a:pt x="27831" y="0"/>
                          </a:cubicBezTo>
                          <a:cubicBezTo>
                            <a:pt x="27831" y="0"/>
                            <a:pt x="24352" y="0"/>
                            <a:pt x="20873" y="0"/>
                          </a:cubicBezTo>
                          <a:cubicBezTo>
                            <a:pt x="17394" y="0"/>
                            <a:pt x="17394" y="3479"/>
                            <a:pt x="13916" y="3479"/>
                          </a:cubicBezTo>
                          <a:cubicBezTo>
                            <a:pt x="10437" y="6958"/>
                            <a:pt x="10437" y="6958"/>
                            <a:pt x="6958" y="10437"/>
                          </a:cubicBezTo>
                          <a:cubicBezTo>
                            <a:pt x="6958" y="13915"/>
                            <a:pt x="3479" y="17394"/>
                            <a:pt x="3479" y="17394"/>
                          </a:cubicBezTo>
                          <a:cubicBezTo>
                            <a:pt x="3479" y="20873"/>
                            <a:pt x="0" y="20873"/>
                            <a:pt x="0" y="24352"/>
                          </a:cubicBezTo>
                          <a:cubicBezTo>
                            <a:pt x="3479" y="31310"/>
                            <a:pt x="3479" y="34789"/>
                            <a:pt x="3479" y="34789"/>
                          </a:cubicBezTo>
                          <a:close/>
                        </a:path>
                      </a:pathLst>
                    </a:custGeom>
                    <a:solidFill>
                      <a:srgbClr val="9E5116"/>
                    </a:solidFill>
                    <a:ln w="34755" cap="flat">
                      <a:noFill/>
                      <a:prstDash val="solid"/>
                      <a:miter/>
                    </a:ln>
                  </p:spPr>
                  <p:txBody>
                    <a:bodyPr rtlCol="0" anchor="ctr"/>
                    <a:lstStyle/>
                    <a:p>
                      <a:endParaRPr lang="en-US"/>
                    </a:p>
                  </p:txBody>
                </p:sp>
                <p:sp>
                  <p:nvSpPr>
                    <p:cNvPr id="1392" name="Freeform: Shape 1391">
                      <a:extLst>
                        <a:ext uri="{FF2B5EF4-FFF2-40B4-BE49-F238E27FC236}">
                          <a16:creationId xmlns:a16="http://schemas.microsoft.com/office/drawing/2014/main" xmlns="" id="{D6F2C57F-969B-4F37-B6E9-2A52E4795640}"/>
                        </a:ext>
                      </a:extLst>
                    </p:cNvPr>
                    <p:cNvSpPr/>
                    <p:nvPr/>
                  </p:nvSpPr>
                  <p:spPr>
                    <a:xfrm>
                      <a:off x="2976990" y="7048167"/>
                      <a:ext cx="843870" cy="715234"/>
                    </a:xfrm>
                    <a:custGeom>
                      <a:avLst/>
                      <a:gdLst>
                        <a:gd name="connsiteX0" fmla="*/ 793315 w 843870"/>
                        <a:gd name="connsiteY0" fmla="*/ 302662 h 715234"/>
                        <a:gd name="connsiteX1" fmla="*/ 741132 w 843870"/>
                        <a:gd name="connsiteY1" fmla="*/ 347887 h 715234"/>
                        <a:gd name="connsiteX2" fmla="*/ 748090 w 843870"/>
                        <a:gd name="connsiteY2" fmla="*/ 149592 h 715234"/>
                        <a:gd name="connsiteX3" fmla="*/ 730696 w 843870"/>
                        <a:gd name="connsiteY3" fmla="*/ 149592 h 715234"/>
                        <a:gd name="connsiteX4" fmla="*/ 664597 w 843870"/>
                        <a:gd name="connsiteY4" fmla="*/ 24352 h 715234"/>
                        <a:gd name="connsiteX5" fmla="*/ 699386 w 843870"/>
                        <a:gd name="connsiteY5" fmla="*/ 142634 h 715234"/>
                        <a:gd name="connsiteX6" fmla="*/ 626330 w 843870"/>
                        <a:gd name="connsiteY6" fmla="*/ 132197 h 715234"/>
                        <a:gd name="connsiteX7" fmla="*/ 581104 w 843870"/>
                        <a:gd name="connsiteY7" fmla="*/ 48704 h 715234"/>
                        <a:gd name="connsiteX8" fmla="*/ 584583 w 843870"/>
                        <a:gd name="connsiteY8" fmla="*/ 128718 h 715234"/>
                        <a:gd name="connsiteX9" fmla="*/ 473259 w 843870"/>
                        <a:gd name="connsiteY9" fmla="*/ 132197 h 715234"/>
                        <a:gd name="connsiteX10" fmla="*/ 452386 w 843870"/>
                        <a:gd name="connsiteY10" fmla="*/ 0 h 715234"/>
                        <a:gd name="connsiteX11" fmla="*/ 428034 w 843870"/>
                        <a:gd name="connsiteY11" fmla="*/ 139155 h 715234"/>
                        <a:gd name="connsiteX12" fmla="*/ 323667 w 843870"/>
                        <a:gd name="connsiteY12" fmla="*/ 160028 h 715234"/>
                        <a:gd name="connsiteX13" fmla="*/ 306273 w 843870"/>
                        <a:gd name="connsiteY13" fmla="*/ 38268 h 715234"/>
                        <a:gd name="connsiteX14" fmla="*/ 281921 w 843870"/>
                        <a:gd name="connsiteY14" fmla="*/ 163507 h 715234"/>
                        <a:gd name="connsiteX15" fmla="*/ 142766 w 843870"/>
                        <a:gd name="connsiteY15" fmla="*/ 212211 h 715234"/>
                        <a:gd name="connsiteX16" fmla="*/ 132329 w 843870"/>
                        <a:gd name="connsiteY16" fmla="*/ 118282 h 715234"/>
                        <a:gd name="connsiteX17" fmla="*/ 114935 w 843870"/>
                        <a:gd name="connsiteY17" fmla="*/ 215690 h 715234"/>
                        <a:gd name="connsiteX18" fmla="*/ 66231 w 843870"/>
                        <a:gd name="connsiteY18" fmla="*/ 243521 h 715234"/>
                        <a:gd name="connsiteX19" fmla="*/ 94062 w 843870"/>
                        <a:gd name="connsiteY19" fmla="*/ 389634 h 715234"/>
                        <a:gd name="connsiteX20" fmla="*/ 132 w 843870"/>
                        <a:gd name="connsiteY20" fmla="*/ 410507 h 715234"/>
                        <a:gd name="connsiteX21" fmla="*/ 80146 w 843870"/>
                        <a:gd name="connsiteY21" fmla="*/ 490521 h 715234"/>
                        <a:gd name="connsiteX22" fmla="*/ 104498 w 843870"/>
                        <a:gd name="connsiteY22" fmla="*/ 473127 h 715234"/>
                        <a:gd name="connsiteX23" fmla="*/ 351498 w 843870"/>
                        <a:gd name="connsiteY23" fmla="*/ 706212 h 715234"/>
                        <a:gd name="connsiteX24" fmla="*/ 504569 w 843870"/>
                        <a:gd name="connsiteY24" fmla="*/ 699254 h 715234"/>
                        <a:gd name="connsiteX25" fmla="*/ 758527 w 843870"/>
                        <a:gd name="connsiteY25" fmla="*/ 431380 h 715234"/>
                        <a:gd name="connsiteX26" fmla="*/ 838541 w 843870"/>
                        <a:gd name="connsiteY26" fmla="*/ 396592 h 715234"/>
                        <a:gd name="connsiteX27" fmla="*/ 793315 w 843870"/>
                        <a:gd name="connsiteY27" fmla="*/ 302662 h 715234"/>
                        <a:gd name="connsiteX28" fmla="*/ 588062 w 843870"/>
                        <a:gd name="connsiteY28" fmla="*/ 142634 h 715234"/>
                        <a:gd name="connsiteX29" fmla="*/ 595020 w 843870"/>
                        <a:gd name="connsiteY29" fmla="*/ 86972 h 715234"/>
                        <a:gd name="connsiteX30" fmla="*/ 615893 w 843870"/>
                        <a:gd name="connsiteY30" fmla="*/ 142634 h 715234"/>
                        <a:gd name="connsiteX31" fmla="*/ 699386 w 843870"/>
                        <a:gd name="connsiteY31" fmla="*/ 153071 h 715234"/>
                        <a:gd name="connsiteX32" fmla="*/ 706344 w 843870"/>
                        <a:gd name="connsiteY32" fmla="*/ 118282 h 715234"/>
                        <a:gd name="connsiteX33" fmla="*/ 723738 w 843870"/>
                        <a:gd name="connsiteY33" fmla="*/ 160028 h 715234"/>
                        <a:gd name="connsiteX34" fmla="*/ 734175 w 843870"/>
                        <a:gd name="connsiteY34" fmla="*/ 354845 h 715234"/>
                        <a:gd name="connsiteX35" fmla="*/ 755048 w 843870"/>
                        <a:gd name="connsiteY35" fmla="*/ 340930 h 715234"/>
                        <a:gd name="connsiteX36" fmla="*/ 814189 w 843870"/>
                        <a:gd name="connsiteY36" fmla="*/ 316578 h 715234"/>
                        <a:gd name="connsiteX37" fmla="*/ 796794 w 843870"/>
                        <a:gd name="connsiteY37" fmla="*/ 340930 h 715234"/>
                        <a:gd name="connsiteX38" fmla="*/ 758527 w 843870"/>
                        <a:gd name="connsiteY38" fmla="*/ 386155 h 715234"/>
                        <a:gd name="connsiteX39" fmla="*/ 817668 w 843870"/>
                        <a:gd name="connsiteY39" fmla="*/ 365282 h 715234"/>
                        <a:gd name="connsiteX40" fmla="*/ 803752 w 843870"/>
                        <a:gd name="connsiteY40" fmla="*/ 420944 h 715234"/>
                        <a:gd name="connsiteX41" fmla="*/ 758527 w 843870"/>
                        <a:gd name="connsiteY41" fmla="*/ 417465 h 715234"/>
                        <a:gd name="connsiteX42" fmla="*/ 730696 w 843870"/>
                        <a:gd name="connsiteY42" fmla="*/ 448775 h 715234"/>
                        <a:gd name="connsiteX43" fmla="*/ 424555 w 843870"/>
                        <a:gd name="connsiteY43" fmla="*/ 692296 h 715234"/>
                        <a:gd name="connsiteX44" fmla="*/ 118414 w 843870"/>
                        <a:gd name="connsiteY44" fmla="*/ 466169 h 715234"/>
                        <a:gd name="connsiteX45" fmla="*/ 87104 w 843870"/>
                        <a:gd name="connsiteY45" fmla="*/ 480085 h 715234"/>
                        <a:gd name="connsiteX46" fmla="*/ 38400 w 843870"/>
                        <a:gd name="connsiteY46" fmla="*/ 441817 h 715234"/>
                        <a:gd name="connsiteX47" fmla="*/ 73188 w 843870"/>
                        <a:gd name="connsiteY47" fmla="*/ 462690 h 715234"/>
                        <a:gd name="connsiteX48" fmla="*/ 80146 w 843870"/>
                        <a:gd name="connsiteY48" fmla="*/ 413986 h 715234"/>
                        <a:gd name="connsiteX49" fmla="*/ 34921 w 843870"/>
                        <a:gd name="connsiteY49" fmla="*/ 407028 h 715234"/>
                        <a:gd name="connsiteX50" fmla="*/ 27963 w 843870"/>
                        <a:gd name="connsiteY50" fmla="*/ 372240 h 715234"/>
                        <a:gd name="connsiteX51" fmla="*/ 111456 w 843870"/>
                        <a:gd name="connsiteY51" fmla="*/ 400071 h 715234"/>
                        <a:gd name="connsiteX52" fmla="*/ 94062 w 843870"/>
                        <a:gd name="connsiteY52" fmla="*/ 285268 h 715234"/>
                        <a:gd name="connsiteX53" fmla="*/ 114935 w 843870"/>
                        <a:gd name="connsiteY53" fmla="*/ 233085 h 715234"/>
                        <a:gd name="connsiteX54" fmla="*/ 139287 w 843870"/>
                        <a:gd name="connsiteY54" fmla="*/ 215690 h 715234"/>
                        <a:gd name="connsiteX55" fmla="*/ 156682 w 843870"/>
                        <a:gd name="connsiteY55" fmla="*/ 219169 h 715234"/>
                        <a:gd name="connsiteX56" fmla="*/ 160160 w 843870"/>
                        <a:gd name="connsiteY56" fmla="*/ 233085 h 715234"/>
                        <a:gd name="connsiteX57" fmla="*/ 184512 w 843870"/>
                        <a:gd name="connsiteY57" fmla="*/ 229606 h 715234"/>
                        <a:gd name="connsiteX58" fmla="*/ 288879 w 843870"/>
                        <a:gd name="connsiteY58" fmla="*/ 229606 h 715234"/>
                        <a:gd name="connsiteX59" fmla="*/ 281921 w 843870"/>
                        <a:gd name="connsiteY59" fmla="*/ 191338 h 715234"/>
                        <a:gd name="connsiteX60" fmla="*/ 292357 w 843870"/>
                        <a:gd name="connsiteY60" fmla="*/ 177423 h 715234"/>
                        <a:gd name="connsiteX61" fmla="*/ 299315 w 843870"/>
                        <a:gd name="connsiteY61" fmla="*/ 156549 h 715234"/>
                        <a:gd name="connsiteX62" fmla="*/ 306273 w 843870"/>
                        <a:gd name="connsiteY62" fmla="*/ 111324 h 715234"/>
                        <a:gd name="connsiteX63" fmla="*/ 327146 w 843870"/>
                        <a:gd name="connsiteY63" fmla="*/ 170465 h 715234"/>
                        <a:gd name="connsiteX64" fmla="*/ 448907 w 843870"/>
                        <a:gd name="connsiteY64" fmla="*/ 149592 h 715234"/>
                        <a:gd name="connsiteX65" fmla="*/ 452386 w 843870"/>
                        <a:gd name="connsiteY65" fmla="*/ 69577 h 715234"/>
                        <a:gd name="connsiteX66" fmla="*/ 455865 w 843870"/>
                        <a:gd name="connsiteY66" fmla="*/ 100887 h 715234"/>
                        <a:gd name="connsiteX67" fmla="*/ 466301 w 843870"/>
                        <a:gd name="connsiteY67" fmla="*/ 86972 h 715234"/>
                        <a:gd name="connsiteX68" fmla="*/ 469780 w 843870"/>
                        <a:gd name="connsiteY68" fmla="*/ 135676 h 715234"/>
                        <a:gd name="connsiteX69" fmla="*/ 501090 w 843870"/>
                        <a:gd name="connsiteY69" fmla="*/ 135676 h 715234"/>
                        <a:gd name="connsiteX70" fmla="*/ 483696 w 843870"/>
                        <a:gd name="connsiteY70" fmla="*/ 191338 h 715234"/>
                        <a:gd name="connsiteX71" fmla="*/ 556752 w 843870"/>
                        <a:gd name="connsiteY71" fmla="*/ 160028 h 715234"/>
                        <a:gd name="connsiteX72" fmla="*/ 622851 w 843870"/>
                        <a:gd name="connsiteY72" fmla="*/ 187859 h 715234"/>
                        <a:gd name="connsiteX73" fmla="*/ 588062 w 843870"/>
                        <a:gd name="connsiteY73" fmla="*/ 142634 h 715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843870" h="715234">
                          <a:moveTo>
                            <a:pt x="793315" y="302662"/>
                          </a:moveTo>
                          <a:cubicBezTo>
                            <a:pt x="758527" y="295704"/>
                            <a:pt x="741132" y="347887"/>
                            <a:pt x="741132" y="347887"/>
                          </a:cubicBezTo>
                          <a:cubicBezTo>
                            <a:pt x="734175" y="264395"/>
                            <a:pt x="748090" y="149592"/>
                            <a:pt x="748090" y="149592"/>
                          </a:cubicBezTo>
                          <a:lnTo>
                            <a:pt x="730696" y="149592"/>
                          </a:lnTo>
                          <a:cubicBezTo>
                            <a:pt x="727217" y="76535"/>
                            <a:pt x="664597" y="24352"/>
                            <a:pt x="664597" y="24352"/>
                          </a:cubicBezTo>
                          <a:cubicBezTo>
                            <a:pt x="699386" y="80014"/>
                            <a:pt x="699386" y="142634"/>
                            <a:pt x="699386" y="142634"/>
                          </a:cubicBezTo>
                          <a:cubicBezTo>
                            <a:pt x="668076" y="128718"/>
                            <a:pt x="626330" y="132197"/>
                            <a:pt x="626330" y="132197"/>
                          </a:cubicBezTo>
                          <a:cubicBezTo>
                            <a:pt x="615893" y="80014"/>
                            <a:pt x="581104" y="48704"/>
                            <a:pt x="581104" y="48704"/>
                          </a:cubicBezTo>
                          <a:cubicBezTo>
                            <a:pt x="591541" y="83493"/>
                            <a:pt x="584583" y="128718"/>
                            <a:pt x="584583" y="128718"/>
                          </a:cubicBezTo>
                          <a:cubicBezTo>
                            <a:pt x="525442" y="118282"/>
                            <a:pt x="473259" y="132197"/>
                            <a:pt x="473259" y="132197"/>
                          </a:cubicBezTo>
                          <a:cubicBezTo>
                            <a:pt x="480217" y="55662"/>
                            <a:pt x="452386" y="0"/>
                            <a:pt x="452386" y="0"/>
                          </a:cubicBezTo>
                          <a:cubicBezTo>
                            <a:pt x="421076" y="41747"/>
                            <a:pt x="428034" y="139155"/>
                            <a:pt x="428034" y="139155"/>
                          </a:cubicBezTo>
                          <a:cubicBezTo>
                            <a:pt x="368893" y="142634"/>
                            <a:pt x="323667" y="160028"/>
                            <a:pt x="323667" y="160028"/>
                          </a:cubicBezTo>
                          <a:cubicBezTo>
                            <a:pt x="302794" y="114803"/>
                            <a:pt x="306273" y="38268"/>
                            <a:pt x="306273" y="38268"/>
                          </a:cubicBezTo>
                          <a:cubicBezTo>
                            <a:pt x="264527" y="93930"/>
                            <a:pt x="281921" y="163507"/>
                            <a:pt x="281921" y="163507"/>
                          </a:cubicBezTo>
                          <a:cubicBezTo>
                            <a:pt x="208865" y="173944"/>
                            <a:pt x="142766" y="212211"/>
                            <a:pt x="142766" y="212211"/>
                          </a:cubicBezTo>
                          <a:cubicBezTo>
                            <a:pt x="132329" y="177423"/>
                            <a:pt x="132329" y="118282"/>
                            <a:pt x="132329" y="118282"/>
                          </a:cubicBezTo>
                          <a:cubicBezTo>
                            <a:pt x="111456" y="156549"/>
                            <a:pt x="114935" y="215690"/>
                            <a:pt x="114935" y="215690"/>
                          </a:cubicBezTo>
                          <a:cubicBezTo>
                            <a:pt x="80146" y="222648"/>
                            <a:pt x="66231" y="243521"/>
                            <a:pt x="66231" y="243521"/>
                          </a:cubicBezTo>
                          <a:cubicBezTo>
                            <a:pt x="80146" y="295704"/>
                            <a:pt x="94062" y="389634"/>
                            <a:pt x="94062" y="389634"/>
                          </a:cubicBezTo>
                          <a:cubicBezTo>
                            <a:pt x="62752" y="354845"/>
                            <a:pt x="-3347" y="347887"/>
                            <a:pt x="132" y="410507"/>
                          </a:cubicBezTo>
                          <a:cubicBezTo>
                            <a:pt x="3611" y="473127"/>
                            <a:pt x="59273" y="490521"/>
                            <a:pt x="80146" y="490521"/>
                          </a:cubicBezTo>
                          <a:cubicBezTo>
                            <a:pt x="97540" y="490521"/>
                            <a:pt x="104498" y="473127"/>
                            <a:pt x="104498" y="473127"/>
                          </a:cubicBezTo>
                          <a:cubicBezTo>
                            <a:pt x="156682" y="685338"/>
                            <a:pt x="351498" y="706212"/>
                            <a:pt x="351498" y="706212"/>
                          </a:cubicBezTo>
                          <a:cubicBezTo>
                            <a:pt x="351498" y="706212"/>
                            <a:pt x="428034" y="730564"/>
                            <a:pt x="504569" y="699254"/>
                          </a:cubicBezTo>
                          <a:cubicBezTo>
                            <a:pt x="758527" y="657507"/>
                            <a:pt x="758527" y="431380"/>
                            <a:pt x="758527" y="431380"/>
                          </a:cubicBezTo>
                          <a:cubicBezTo>
                            <a:pt x="762006" y="455733"/>
                            <a:pt x="814189" y="445296"/>
                            <a:pt x="838541" y="396592"/>
                          </a:cubicBezTo>
                          <a:cubicBezTo>
                            <a:pt x="855935" y="347887"/>
                            <a:pt x="828104" y="309620"/>
                            <a:pt x="793315" y="302662"/>
                          </a:cubicBezTo>
                          <a:close/>
                          <a:moveTo>
                            <a:pt x="588062" y="142634"/>
                          </a:moveTo>
                          <a:cubicBezTo>
                            <a:pt x="595020" y="121761"/>
                            <a:pt x="601977" y="104366"/>
                            <a:pt x="595020" y="86972"/>
                          </a:cubicBezTo>
                          <a:cubicBezTo>
                            <a:pt x="591541" y="80014"/>
                            <a:pt x="612414" y="107845"/>
                            <a:pt x="615893" y="142634"/>
                          </a:cubicBezTo>
                          <a:cubicBezTo>
                            <a:pt x="615893" y="149592"/>
                            <a:pt x="643724" y="135676"/>
                            <a:pt x="699386" y="153071"/>
                          </a:cubicBezTo>
                          <a:cubicBezTo>
                            <a:pt x="709822" y="156549"/>
                            <a:pt x="709822" y="135676"/>
                            <a:pt x="706344" y="118282"/>
                          </a:cubicBezTo>
                          <a:cubicBezTo>
                            <a:pt x="702865" y="100887"/>
                            <a:pt x="720259" y="135676"/>
                            <a:pt x="723738" y="160028"/>
                          </a:cubicBezTo>
                          <a:cubicBezTo>
                            <a:pt x="727217" y="187859"/>
                            <a:pt x="723738" y="309620"/>
                            <a:pt x="734175" y="354845"/>
                          </a:cubicBezTo>
                          <a:cubicBezTo>
                            <a:pt x="741132" y="389634"/>
                            <a:pt x="748090" y="361803"/>
                            <a:pt x="755048" y="340930"/>
                          </a:cubicBezTo>
                          <a:cubicBezTo>
                            <a:pt x="762006" y="320057"/>
                            <a:pt x="786358" y="295704"/>
                            <a:pt x="814189" y="316578"/>
                          </a:cubicBezTo>
                          <a:cubicBezTo>
                            <a:pt x="842020" y="337451"/>
                            <a:pt x="817668" y="344409"/>
                            <a:pt x="796794" y="340930"/>
                          </a:cubicBezTo>
                          <a:cubicBezTo>
                            <a:pt x="779400" y="337451"/>
                            <a:pt x="755048" y="354845"/>
                            <a:pt x="758527" y="386155"/>
                          </a:cubicBezTo>
                          <a:cubicBezTo>
                            <a:pt x="762006" y="417465"/>
                            <a:pt x="803752" y="417465"/>
                            <a:pt x="817668" y="365282"/>
                          </a:cubicBezTo>
                          <a:cubicBezTo>
                            <a:pt x="821147" y="351366"/>
                            <a:pt x="845499" y="389634"/>
                            <a:pt x="803752" y="420944"/>
                          </a:cubicBezTo>
                          <a:cubicBezTo>
                            <a:pt x="782879" y="434859"/>
                            <a:pt x="765485" y="438338"/>
                            <a:pt x="758527" y="417465"/>
                          </a:cubicBezTo>
                          <a:cubicBezTo>
                            <a:pt x="751569" y="400071"/>
                            <a:pt x="737654" y="386155"/>
                            <a:pt x="730696" y="448775"/>
                          </a:cubicBezTo>
                          <a:cubicBezTo>
                            <a:pt x="720259" y="507916"/>
                            <a:pt x="685470" y="678381"/>
                            <a:pt x="424555" y="692296"/>
                          </a:cubicBezTo>
                          <a:cubicBezTo>
                            <a:pt x="247132" y="699254"/>
                            <a:pt x="167118" y="584451"/>
                            <a:pt x="118414" y="466169"/>
                          </a:cubicBezTo>
                          <a:cubicBezTo>
                            <a:pt x="104498" y="434859"/>
                            <a:pt x="114935" y="473127"/>
                            <a:pt x="87104" y="480085"/>
                          </a:cubicBezTo>
                          <a:cubicBezTo>
                            <a:pt x="59273" y="487042"/>
                            <a:pt x="24484" y="452254"/>
                            <a:pt x="38400" y="441817"/>
                          </a:cubicBezTo>
                          <a:cubicBezTo>
                            <a:pt x="48836" y="431380"/>
                            <a:pt x="59273" y="448775"/>
                            <a:pt x="73188" y="462690"/>
                          </a:cubicBezTo>
                          <a:cubicBezTo>
                            <a:pt x="87104" y="473127"/>
                            <a:pt x="90583" y="434859"/>
                            <a:pt x="80146" y="413986"/>
                          </a:cubicBezTo>
                          <a:cubicBezTo>
                            <a:pt x="69710" y="389634"/>
                            <a:pt x="48836" y="382676"/>
                            <a:pt x="34921" y="407028"/>
                          </a:cubicBezTo>
                          <a:cubicBezTo>
                            <a:pt x="24484" y="431380"/>
                            <a:pt x="3611" y="386155"/>
                            <a:pt x="27963" y="372240"/>
                          </a:cubicBezTo>
                          <a:cubicBezTo>
                            <a:pt x="52315" y="358324"/>
                            <a:pt x="73188" y="375719"/>
                            <a:pt x="111456" y="400071"/>
                          </a:cubicBezTo>
                          <a:cubicBezTo>
                            <a:pt x="121893" y="407028"/>
                            <a:pt x="107977" y="337451"/>
                            <a:pt x="94062" y="285268"/>
                          </a:cubicBezTo>
                          <a:cubicBezTo>
                            <a:pt x="80146" y="233085"/>
                            <a:pt x="83625" y="240042"/>
                            <a:pt x="114935" y="233085"/>
                          </a:cubicBezTo>
                          <a:cubicBezTo>
                            <a:pt x="142766" y="226127"/>
                            <a:pt x="132329" y="205254"/>
                            <a:pt x="139287" y="215690"/>
                          </a:cubicBezTo>
                          <a:cubicBezTo>
                            <a:pt x="146245" y="226127"/>
                            <a:pt x="146245" y="222648"/>
                            <a:pt x="156682" y="219169"/>
                          </a:cubicBezTo>
                          <a:cubicBezTo>
                            <a:pt x="167118" y="215690"/>
                            <a:pt x="163639" y="215690"/>
                            <a:pt x="160160" y="233085"/>
                          </a:cubicBezTo>
                          <a:cubicBezTo>
                            <a:pt x="156682" y="250479"/>
                            <a:pt x="174076" y="247000"/>
                            <a:pt x="184512" y="229606"/>
                          </a:cubicBezTo>
                          <a:cubicBezTo>
                            <a:pt x="194949" y="212211"/>
                            <a:pt x="240174" y="187859"/>
                            <a:pt x="288879" y="229606"/>
                          </a:cubicBezTo>
                          <a:cubicBezTo>
                            <a:pt x="302794" y="240042"/>
                            <a:pt x="306273" y="212211"/>
                            <a:pt x="281921" y="191338"/>
                          </a:cubicBezTo>
                          <a:cubicBezTo>
                            <a:pt x="271484" y="180902"/>
                            <a:pt x="274963" y="180902"/>
                            <a:pt x="292357" y="177423"/>
                          </a:cubicBezTo>
                          <a:cubicBezTo>
                            <a:pt x="302794" y="173944"/>
                            <a:pt x="302794" y="180902"/>
                            <a:pt x="299315" y="156549"/>
                          </a:cubicBezTo>
                          <a:cubicBezTo>
                            <a:pt x="295837" y="132197"/>
                            <a:pt x="302794" y="93930"/>
                            <a:pt x="306273" y="111324"/>
                          </a:cubicBezTo>
                          <a:cubicBezTo>
                            <a:pt x="306273" y="128718"/>
                            <a:pt x="320189" y="166986"/>
                            <a:pt x="327146" y="170465"/>
                          </a:cubicBezTo>
                          <a:cubicBezTo>
                            <a:pt x="334104" y="173944"/>
                            <a:pt x="372372" y="156549"/>
                            <a:pt x="448907" y="149592"/>
                          </a:cubicBezTo>
                          <a:cubicBezTo>
                            <a:pt x="455865" y="149592"/>
                            <a:pt x="438470" y="100887"/>
                            <a:pt x="452386" y="69577"/>
                          </a:cubicBezTo>
                          <a:cubicBezTo>
                            <a:pt x="455865" y="59141"/>
                            <a:pt x="448907" y="76535"/>
                            <a:pt x="455865" y="100887"/>
                          </a:cubicBezTo>
                          <a:cubicBezTo>
                            <a:pt x="462822" y="125240"/>
                            <a:pt x="469780" y="97408"/>
                            <a:pt x="466301" y="86972"/>
                          </a:cubicBezTo>
                          <a:cubicBezTo>
                            <a:pt x="466301" y="73056"/>
                            <a:pt x="476738" y="104366"/>
                            <a:pt x="469780" y="135676"/>
                          </a:cubicBezTo>
                          <a:cubicBezTo>
                            <a:pt x="466301" y="153071"/>
                            <a:pt x="476738" y="139155"/>
                            <a:pt x="501090" y="135676"/>
                          </a:cubicBezTo>
                          <a:cubicBezTo>
                            <a:pt x="521963" y="132197"/>
                            <a:pt x="469780" y="173944"/>
                            <a:pt x="483696" y="191338"/>
                          </a:cubicBezTo>
                          <a:cubicBezTo>
                            <a:pt x="490653" y="201775"/>
                            <a:pt x="515005" y="160028"/>
                            <a:pt x="556752" y="160028"/>
                          </a:cubicBezTo>
                          <a:cubicBezTo>
                            <a:pt x="598499" y="160028"/>
                            <a:pt x="605456" y="194817"/>
                            <a:pt x="622851" y="187859"/>
                          </a:cubicBezTo>
                          <a:cubicBezTo>
                            <a:pt x="633287" y="180902"/>
                            <a:pt x="608935" y="149592"/>
                            <a:pt x="588062" y="142634"/>
                          </a:cubicBezTo>
                          <a:close/>
                        </a:path>
                      </a:pathLst>
                    </a:custGeom>
                    <a:solidFill>
                      <a:srgbClr val="FFD5B8"/>
                    </a:solidFill>
                    <a:ln w="34755" cap="flat">
                      <a:noFill/>
                      <a:prstDash val="solid"/>
                      <a:miter/>
                    </a:ln>
                  </p:spPr>
                  <p:txBody>
                    <a:bodyPr rtlCol="0" anchor="ctr"/>
                    <a:lstStyle/>
                    <a:p>
                      <a:endParaRPr lang="en-US"/>
                    </a:p>
                  </p:txBody>
                </p:sp>
                <p:sp>
                  <p:nvSpPr>
                    <p:cNvPr id="1393" name="Freeform: Shape 1392">
                      <a:extLst>
                        <a:ext uri="{FF2B5EF4-FFF2-40B4-BE49-F238E27FC236}">
                          <a16:creationId xmlns:a16="http://schemas.microsoft.com/office/drawing/2014/main" xmlns="" id="{7B29951D-D60A-44D2-B2D6-E091DAEDFDC2}"/>
                        </a:ext>
                      </a:extLst>
                    </p:cNvPr>
                    <p:cNvSpPr/>
                    <p:nvPr/>
                  </p:nvSpPr>
                  <p:spPr>
                    <a:xfrm>
                      <a:off x="3349269" y="7291774"/>
                      <a:ext cx="83147" cy="193243"/>
                    </a:xfrm>
                    <a:custGeom>
                      <a:avLst/>
                      <a:gdLst>
                        <a:gd name="connsiteX0" fmla="*/ 20966 w 83147"/>
                        <a:gd name="connsiteY0" fmla="*/ 187774 h 193243"/>
                        <a:gd name="connsiteX1" fmla="*/ 3572 w 83147"/>
                        <a:gd name="connsiteY1" fmla="*/ 55577 h 193243"/>
                        <a:gd name="connsiteX2" fmla="*/ 80107 w 83147"/>
                        <a:gd name="connsiteY2" fmla="*/ 62534 h 193243"/>
                        <a:gd name="connsiteX3" fmla="*/ 20966 w 83147"/>
                        <a:gd name="connsiteY3" fmla="*/ 187774 h 193243"/>
                      </a:gdLst>
                      <a:ahLst/>
                      <a:cxnLst>
                        <a:cxn ang="0">
                          <a:pos x="connsiteX0" y="connsiteY0"/>
                        </a:cxn>
                        <a:cxn ang="0">
                          <a:pos x="connsiteX1" y="connsiteY1"/>
                        </a:cxn>
                        <a:cxn ang="0">
                          <a:pos x="connsiteX2" y="connsiteY2"/>
                        </a:cxn>
                        <a:cxn ang="0">
                          <a:pos x="connsiteX3" y="connsiteY3"/>
                        </a:cxn>
                      </a:cxnLst>
                      <a:rect l="l" t="t" r="r" b="b"/>
                      <a:pathLst>
                        <a:path w="83147" h="193243">
                          <a:moveTo>
                            <a:pt x="20966" y="187774"/>
                          </a:moveTo>
                          <a:cubicBezTo>
                            <a:pt x="34882" y="163422"/>
                            <a:pt x="17487" y="97323"/>
                            <a:pt x="3572" y="55577"/>
                          </a:cubicBezTo>
                          <a:cubicBezTo>
                            <a:pt x="-17302" y="-3564"/>
                            <a:pt x="59234" y="-34874"/>
                            <a:pt x="80107" y="62534"/>
                          </a:cubicBezTo>
                          <a:cubicBezTo>
                            <a:pt x="100980" y="170379"/>
                            <a:pt x="7050" y="208647"/>
                            <a:pt x="20966" y="187774"/>
                          </a:cubicBezTo>
                          <a:close/>
                        </a:path>
                      </a:pathLst>
                    </a:custGeom>
                    <a:solidFill>
                      <a:srgbClr val="FFD5B8"/>
                    </a:solidFill>
                    <a:ln w="34755" cap="flat">
                      <a:noFill/>
                      <a:prstDash val="solid"/>
                      <a:miter/>
                    </a:ln>
                  </p:spPr>
                  <p:txBody>
                    <a:bodyPr rtlCol="0" anchor="ctr"/>
                    <a:lstStyle/>
                    <a:p>
                      <a:endParaRPr lang="en-US"/>
                    </a:p>
                  </p:txBody>
                </p:sp>
                <p:sp>
                  <p:nvSpPr>
                    <p:cNvPr id="1394" name="Freeform: Shape 1393">
                      <a:extLst>
                        <a:ext uri="{FF2B5EF4-FFF2-40B4-BE49-F238E27FC236}">
                          <a16:creationId xmlns:a16="http://schemas.microsoft.com/office/drawing/2014/main" xmlns="" id="{545CCF86-C6D8-4FF9-A400-1B2BDE0A7469}"/>
                        </a:ext>
                      </a:extLst>
                    </p:cNvPr>
                    <p:cNvSpPr/>
                    <p:nvPr/>
                  </p:nvSpPr>
                  <p:spPr>
                    <a:xfrm>
                      <a:off x="3338809" y="7487699"/>
                      <a:ext cx="49402" cy="30924"/>
                    </a:xfrm>
                    <a:custGeom>
                      <a:avLst/>
                      <a:gdLst>
                        <a:gd name="connsiteX0" fmla="*/ 115 w 49402"/>
                        <a:gd name="connsiteY0" fmla="*/ 19680 h 30924"/>
                        <a:gd name="connsiteX1" fmla="*/ 41862 w 49402"/>
                        <a:gd name="connsiteY1" fmla="*/ 5764 h 30924"/>
                        <a:gd name="connsiteX2" fmla="*/ 115 w 49402"/>
                        <a:gd name="connsiteY2" fmla="*/ 19680 h 30924"/>
                      </a:gdLst>
                      <a:ahLst/>
                      <a:cxnLst>
                        <a:cxn ang="0">
                          <a:pos x="connsiteX0" y="connsiteY0"/>
                        </a:cxn>
                        <a:cxn ang="0">
                          <a:pos x="connsiteX1" y="connsiteY1"/>
                        </a:cxn>
                        <a:cxn ang="0">
                          <a:pos x="connsiteX2" y="connsiteY2"/>
                        </a:cxn>
                      </a:cxnLst>
                      <a:rect l="l" t="t" r="r" b="b"/>
                      <a:pathLst>
                        <a:path w="49402" h="30924">
                          <a:moveTo>
                            <a:pt x="115" y="19680"/>
                          </a:moveTo>
                          <a:cubicBezTo>
                            <a:pt x="3595" y="5764"/>
                            <a:pt x="17510" y="-8152"/>
                            <a:pt x="41862" y="5764"/>
                          </a:cubicBezTo>
                          <a:cubicBezTo>
                            <a:pt x="73172" y="16201"/>
                            <a:pt x="-3363" y="47510"/>
                            <a:pt x="115" y="19680"/>
                          </a:cubicBezTo>
                          <a:close/>
                        </a:path>
                      </a:pathLst>
                    </a:custGeom>
                    <a:solidFill>
                      <a:srgbClr val="FFD5B8"/>
                    </a:solidFill>
                    <a:ln w="34755" cap="flat">
                      <a:noFill/>
                      <a:prstDash val="solid"/>
                      <a:miter/>
                    </a:ln>
                  </p:spPr>
                  <p:txBody>
                    <a:bodyPr rtlCol="0" anchor="ctr"/>
                    <a:lstStyle/>
                    <a:p>
                      <a:endParaRPr lang="en-US"/>
                    </a:p>
                  </p:txBody>
                </p:sp>
                <p:sp>
                  <p:nvSpPr>
                    <p:cNvPr id="1395" name="Freeform: Shape 1394">
                      <a:extLst>
                        <a:ext uri="{FF2B5EF4-FFF2-40B4-BE49-F238E27FC236}">
                          <a16:creationId xmlns:a16="http://schemas.microsoft.com/office/drawing/2014/main" xmlns="" id="{CADE71AD-9FAB-4F6F-86BE-E34AF7F421AA}"/>
                        </a:ext>
                      </a:extLst>
                    </p:cNvPr>
                    <p:cNvSpPr/>
                    <p:nvPr/>
                  </p:nvSpPr>
                  <p:spPr>
                    <a:xfrm>
                      <a:off x="3337541" y="7513552"/>
                      <a:ext cx="79851" cy="32300"/>
                    </a:xfrm>
                    <a:custGeom>
                      <a:avLst/>
                      <a:gdLst>
                        <a:gd name="connsiteX0" fmla="*/ 1384 w 79851"/>
                        <a:gd name="connsiteY0" fmla="*/ 784 h 32300"/>
                        <a:gd name="connsiteX1" fmla="*/ 70961 w 79851"/>
                        <a:gd name="connsiteY1" fmla="*/ 4263 h 32300"/>
                        <a:gd name="connsiteX2" fmla="*/ 39652 w 79851"/>
                        <a:gd name="connsiteY2" fmla="*/ 32094 h 32300"/>
                        <a:gd name="connsiteX3" fmla="*/ 1384 w 79851"/>
                        <a:gd name="connsiteY3" fmla="*/ 784 h 32300"/>
                      </a:gdLst>
                      <a:ahLst/>
                      <a:cxnLst>
                        <a:cxn ang="0">
                          <a:pos x="connsiteX0" y="connsiteY0"/>
                        </a:cxn>
                        <a:cxn ang="0">
                          <a:pos x="connsiteX1" y="connsiteY1"/>
                        </a:cxn>
                        <a:cxn ang="0">
                          <a:pos x="connsiteX2" y="connsiteY2"/>
                        </a:cxn>
                        <a:cxn ang="0">
                          <a:pos x="connsiteX3" y="connsiteY3"/>
                        </a:cxn>
                      </a:cxnLst>
                      <a:rect l="l" t="t" r="r" b="b"/>
                      <a:pathLst>
                        <a:path w="79851" h="32300">
                          <a:moveTo>
                            <a:pt x="1384" y="784"/>
                          </a:moveTo>
                          <a:cubicBezTo>
                            <a:pt x="8342" y="11220"/>
                            <a:pt x="53567" y="18178"/>
                            <a:pt x="70961" y="4263"/>
                          </a:cubicBezTo>
                          <a:cubicBezTo>
                            <a:pt x="88356" y="-13132"/>
                            <a:pt x="81398" y="28615"/>
                            <a:pt x="39652" y="32094"/>
                          </a:cubicBezTo>
                          <a:cubicBezTo>
                            <a:pt x="-2095" y="35573"/>
                            <a:pt x="-2095" y="-6174"/>
                            <a:pt x="1384" y="784"/>
                          </a:cubicBezTo>
                          <a:close/>
                        </a:path>
                      </a:pathLst>
                    </a:custGeom>
                    <a:solidFill>
                      <a:srgbClr val="FFD5B8"/>
                    </a:solidFill>
                    <a:ln w="34755" cap="flat">
                      <a:noFill/>
                      <a:prstDash val="solid"/>
                      <a:miter/>
                    </a:ln>
                  </p:spPr>
                  <p:txBody>
                    <a:bodyPr rtlCol="0" anchor="ctr"/>
                    <a:lstStyle/>
                    <a:p>
                      <a:endParaRPr lang="en-US"/>
                    </a:p>
                  </p:txBody>
                </p:sp>
              </p:grpSp>
            </p:grpSp>
            <p:grpSp>
              <p:nvGrpSpPr>
                <p:cNvPr id="1396" name="Graphic 30">
                  <a:extLst>
                    <a:ext uri="{FF2B5EF4-FFF2-40B4-BE49-F238E27FC236}">
                      <a16:creationId xmlns:a16="http://schemas.microsoft.com/office/drawing/2014/main" xmlns="" id="{895B4C9F-49DD-49E9-BE63-27CDB80945D2}"/>
                    </a:ext>
                  </a:extLst>
                </p:cNvPr>
                <p:cNvGrpSpPr/>
                <p:nvPr/>
              </p:nvGrpSpPr>
              <p:grpSpPr>
                <a:xfrm>
                  <a:off x="2876235" y="6806044"/>
                  <a:ext cx="1043065" cy="1313616"/>
                  <a:chOff x="2876235" y="6806044"/>
                  <a:chExt cx="1043065" cy="1313616"/>
                </a:xfrm>
              </p:grpSpPr>
              <p:grpSp>
                <p:nvGrpSpPr>
                  <p:cNvPr id="1397" name="Graphic 30">
                    <a:extLst>
                      <a:ext uri="{FF2B5EF4-FFF2-40B4-BE49-F238E27FC236}">
                        <a16:creationId xmlns:a16="http://schemas.microsoft.com/office/drawing/2014/main" xmlns="" id="{DFC4A8AD-D771-4903-943F-B5CEA693F5E9}"/>
                      </a:ext>
                    </a:extLst>
                  </p:cNvPr>
                  <p:cNvGrpSpPr/>
                  <p:nvPr/>
                </p:nvGrpSpPr>
                <p:grpSpPr>
                  <a:xfrm>
                    <a:off x="2876235" y="6806044"/>
                    <a:ext cx="1043065" cy="1313616"/>
                    <a:chOff x="2876235" y="6806044"/>
                    <a:chExt cx="1043065" cy="1313616"/>
                  </a:xfrm>
                </p:grpSpPr>
                <p:sp>
                  <p:nvSpPr>
                    <p:cNvPr id="1398" name="Freeform: Shape 1397">
                      <a:extLst>
                        <a:ext uri="{FF2B5EF4-FFF2-40B4-BE49-F238E27FC236}">
                          <a16:creationId xmlns:a16="http://schemas.microsoft.com/office/drawing/2014/main" xmlns="" id="{75741DFB-9CAC-4B7F-9241-031ADBB61BDD}"/>
                        </a:ext>
                      </a:extLst>
                    </p:cNvPr>
                    <p:cNvSpPr/>
                    <p:nvPr/>
                  </p:nvSpPr>
                  <p:spPr>
                    <a:xfrm>
                      <a:off x="2883192" y="6811517"/>
                      <a:ext cx="1018482" cy="1308143"/>
                    </a:xfrm>
                    <a:custGeom>
                      <a:avLst/>
                      <a:gdLst>
                        <a:gd name="connsiteX0" fmla="*/ 838409 w 1018482"/>
                        <a:gd name="connsiteY0" fmla="*/ 107931 h 1308143"/>
                        <a:gd name="connsiteX1" fmla="*/ 904507 w 1018482"/>
                        <a:gd name="connsiteY1" fmla="*/ 104453 h 1308143"/>
                        <a:gd name="connsiteX2" fmla="*/ 786226 w 1018482"/>
                        <a:gd name="connsiteY2" fmla="*/ 100974 h 1308143"/>
                        <a:gd name="connsiteX3" fmla="*/ 807099 w 1018482"/>
                        <a:gd name="connsiteY3" fmla="*/ 45312 h 1308143"/>
                        <a:gd name="connsiteX4" fmla="*/ 751437 w 1018482"/>
                        <a:gd name="connsiteY4" fmla="*/ 66185 h 1308143"/>
                        <a:gd name="connsiteX5" fmla="*/ 664465 w 1018482"/>
                        <a:gd name="connsiteY5" fmla="*/ 20960 h 1308143"/>
                        <a:gd name="connsiteX6" fmla="*/ 546184 w 1018482"/>
                        <a:gd name="connsiteY6" fmla="*/ 3565 h 1308143"/>
                        <a:gd name="connsiteX7" fmla="*/ 601845 w 1018482"/>
                        <a:gd name="connsiteY7" fmla="*/ 55748 h 1308143"/>
                        <a:gd name="connsiteX8" fmla="*/ 424423 w 1018482"/>
                        <a:gd name="connsiteY8" fmla="*/ 10523 h 1308143"/>
                        <a:gd name="connsiteX9" fmla="*/ 132197 w 1018482"/>
                        <a:gd name="connsiteY9" fmla="*/ 191424 h 1308143"/>
                        <a:gd name="connsiteX10" fmla="*/ 0 w 1018482"/>
                        <a:gd name="connsiteY10" fmla="*/ 372326 h 1308143"/>
                        <a:gd name="connsiteX11" fmla="*/ 31310 w 1018482"/>
                        <a:gd name="connsiteY11" fmla="*/ 344495 h 1308143"/>
                        <a:gd name="connsiteX12" fmla="*/ 48704 w 1018482"/>
                        <a:gd name="connsiteY12" fmla="*/ 647157 h 1308143"/>
                        <a:gd name="connsiteX13" fmla="*/ 132197 w 1018482"/>
                        <a:gd name="connsiteY13" fmla="*/ 751523 h 1308143"/>
                        <a:gd name="connsiteX14" fmla="*/ 139155 w 1018482"/>
                        <a:gd name="connsiteY14" fmla="*/ 841974 h 1308143"/>
                        <a:gd name="connsiteX15" fmla="*/ 118282 w 1018482"/>
                        <a:gd name="connsiteY15" fmla="*/ 970692 h 1308143"/>
                        <a:gd name="connsiteX16" fmla="*/ 59141 w 1018482"/>
                        <a:gd name="connsiteY16" fmla="*/ 1029833 h 1308143"/>
                        <a:gd name="connsiteX17" fmla="*/ 10437 w 1018482"/>
                        <a:gd name="connsiteY17" fmla="*/ 1029833 h 1308143"/>
                        <a:gd name="connsiteX18" fmla="*/ 66099 w 1018482"/>
                        <a:gd name="connsiteY18" fmla="*/ 1054185 h 1308143"/>
                        <a:gd name="connsiteX19" fmla="*/ 45225 w 1018482"/>
                        <a:gd name="connsiteY19" fmla="*/ 1207256 h 1308143"/>
                        <a:gd name="connsiteX20" fmla="*/ 83493 w 1018482"/>
                        <a:gd name="connsiteY20" fmla="*/ 1308143 h 1308143"/>
                        <a:gd name="connsiteX21" fmla="*/ 111324 w 1018482"/>
                        <a:gd name="connsiteY21" fmla="*/ 1266397 h 1308143"/>
                        <a:gd name="connsiteX22" fmla="*/ 184380 w 1018482"/>
                        <a:gd name="connsiteY22" fmla="*/ 1193340 h 1308143"/>
                        <a:gd name="connsiteX23" fmla="*/ 149592 w 1018482"/>
                        <a:gd name="connsiteY23" fmla="*/ 1134200 h 1308143"/>
                        <a:gd name="connsiteX24" fmla="*/ 205254 w 1018482"/>
                        <a:gd name="connsiteY24" fmla="*/ 1088974 h 1308143"/>
                        <a:gd name="connsiteX25" fmla="*/ 177423 w 1018482"/>
                        <a:gd name="connsiteY25" fmla="*/ 988087 h 1308143"/>
                        <a:gd name="connsiteX26" fmla="*/ 229606 w 1018482"/>
                        <a:gd name="connsiteY26" fmla="*/ 918509 h 1308143"/>
                        <a:gd name="connsiteX27" fmla="*/ 267874 w 1018482"/>
                        <a:gd name="connsiteY27" fmla="*/ 859368 h 1308143"/>
                        <a:gd name="connsiteX28" fmla="*/ 191338 w 1018482"/>
                        <a:gd name="connsiteY28" fmla="*/ 716735 h 1308143"/>
                        <a:gd name="connsiteX29" fmla="*/ 166986 w 1018482"/>
                        <a:gd name="connsiteY29" fmla="*/ 734129 h 1308143"/>
                        <a:gd name="connsiteX30" fmla="*/ 86972 w 1018482"/>
                        <a:gd name="connsiteY30" fmla="*/ 654115 h 1308143"/>
                        <a:gd name="connsiteX31" fmla="*/ 180902 w 1018482"/>
                        <a:gd name="connsiteY31" fmla="*/ 633242 h 1308143"/>
                        <a:gd name="connsiteX32" fmla="*/ 153071 w 1018482"/>
                        <a:gd name="connsiteY32" fmla="*/ 487129 h 1308143"/>
                        <a:gd name="connsiteX33" fmla="*/ 201775 w 1018482"/>
                        <a:gd name="connsiteY33" fmla="*/ 459298 h 1308143"/>
                        <a:gd name="connsiteX34" fmla="*/ 219169 w 1018482"/>
                        <a:gd name="connsiteY34" fmla="*/ 361889 h 1308143"/>
                        <a:gd name="connsiteX35" fmla="*/ 229606 w 1018482"/>
                        <a:gd name="connsiteY35" fmla="*/ 455819 h 1308143"/>
                        <a:gd name="connsiteX36" fmla="*/ 368761 w 1018482"/>
                        <a:gd name="connsiteY36" fmla="*/ 407115 h 1308143"/>
                        <a:gd name="connsiteX37" fmla="*/ 393113 w 1018482"/>
                        <a:gd name="connsiteY37" fmla="*/ 281875 h 1308143"/>
                        <a:gd name="connsiteX38" fmla="*/ 410507 w 1018482"/>
                        <a:gd name="connsiteY38" fmla="*/ 400157 h 1308143"/>
                        <a:gd name="connsiteX39" fmla="*/ 514874 w 1018482"/>
                        <a:gd name="connsiteY39" fmla="*/ 379284 h 1308143"/>
                        <a:gd name="connsiteX40" fmla="*/ 539226 w 1018482"/>
                        <a:gd name="connsiteY40" fmla="*/ 240129 h 1308143"/>
                        <a:gd name="connsiteX41" fmla="*/ 560099 w 1018482"/>
                        <a:gd name="connsiteY41" fmla="*/ 372326 h 1308143"/>
                        <a:gd name="connsiteX42" fmla="*/ 671423 w 1018482"/>
                        <a:gd name="connsiteY42" fmla="*/ 368847 h 1308143"/>
                        <a:gd name="connsiteX43" fmla="*/ 667944 w 1018482"/>
                        <a:gd name="connsiteY43" fmla="*/ 288833 h 1308143"/>
                        <a:gd name="connsiteX44" fmla="*/ 713169 w 1018482"/>
                        <a:gd name="connsiteY44" fmla="*/ 372326 h 1308143"/>
                        <a:gd name="connsiteX45" fmla="*/ 786226 w 1018482"/>
                        <a:gd name="connsiteY45" fmla="*/ 382763 h 1308143"/>
                        <a:gd name="connsiteX46" fmla="*/ 751437 w 1018482"/>
                        <a:gd name="connsiteY46" fmla="*/ 264481 h 1308143"/>
                        <a:gd name="connsiteX47" fmla="*/ 817536 w 1018482"/>
                        <a:gd name="connsiteY47" fmla="*/ 389720 h 1308143"/>
                        <a:gd name="connsiteX48" fmla="*/ 834930 w 1018482"/>
                        <a:gd name="connsiteY48" fmla="*/ 389720 h 1308143"/>
                        <a:gd name="connsiteX49" fmla="*/ 827972 w 1018482"/>
                        <a:gd name="connsiteY49" fmla="*/ 588016 h 1308143"/>
                        <a:gd name="connsiteX50" fmla="*/ 880155 w 1018482"/>
                        <a:gd name="connsiteY50" fmla="*/ 542791 h 1308143"/>
                        <a:gd name="connsiteX51" fmla="*/ 921902 w 1018482"/>
                        <a:gd name="connsiteY51" fmla="*/ 636720 h 1308143"/>
                        <a:gd name="connsiteX52" fmla="*/ 841888 w 1018482"/>
                        <a:gd name="connsiteY52" fmla="*/ 671509 h 1308143"/>
                        <a:gd name="connsiteX53" fmla="*/ 782747 w 1018482"/>
                        <a:gd name="connsiteY53" fmla="*/ 835016 h 1308143"/>
                        <a:gd name="connsiteX54" fmla="*/ 810578 w 1018482"/>
                        <a:gd name="connsiteY54" fmla="*/ 890678 h 1308143"/>
                        <a:gd name="connsiteX55" fmla="*/ 807099 w 1018482"/>
                        <a:gd name="connsiteY55" fmla="*/ 921988 h 1308143"/>
                        <a:gd name="connsiteX56" fmla="*/ 834930 w 1018482"/>
                        <a:gd name="connsiteY56" fmla="*/ 1019397 h 1308143"/>
                        <a:gd name="connsiteX57" fmla="*/ 814057 w 1018482"/>
                        <a:gd name="connsiteY57" fmla="*/ 1047228 h 1308143"/>
                        <a:gd name="connsiteX58" fmla="*/ 852324 w 1018482"/>
                        <a:gd name="connsiteY58" fmla="*/ 1095932 h 1308143"/>
                        <a:gd name="connsiteX59" fmla="*/ 894071 w 1018482"/>
                        <a:gd name="connsiteY59" fmla="*/ 1155073 h 1308143"/>
                        <a:gd name="connsiteX60" fmla="*/ 859282 w 1018482"/>
                        <a:gd name="connsiteY60" fmla="*/ 1193340 h 1308143"/>
                        <a:gd name="connsiteX61" fmla="*/ 862761 w 1018482"/>
                        <a:gd name="connsiteY61" fmla="*/ 1242045 h 1308143"/>
                        <a:gd name="connsiteX62" fmla="*/ 928860 w 1018482"/>
                        <a:gd name="connsiteY62" fmla="*/ 1130721 h 1308143"/>
                        <a:gd name="connsiteX63" fmla="*/ 859282 w 1018482"/>
                        <a:gd name="connsiteY63" fmla="*/ 1005481 h 1308143"/>
                        <a:gd name="connsiteX64" fmla="*/ 894071 w 1018482"/>
                        <a:gd name="connsiteY64" fmla="*/ 838495 h 1308143"/>
                        <a:gd name="connsiteX65" fmla="*/ 907986 w 1018482"/>
                        <a:gd name="connsiteY65" fmla="*/ 702819 h 1308143"/>
                        <a:gd name="connsiteX66" fmla="*/ 988001 w 1018482"/>
                        <a:gd name="connsiteY66" fmla="*/ 393199 h 1308143"/>
                        <a:gd name="connsiteX67" fmla="*/ 1012353 w 1018482"/>
                        <a:gd name="connsiteY67" fmla="*/ 441903 h 1308143"/>
                        <a:gd name="connsiteX68" fmla="*/ 838409 w 1018482"/>
                        <a:gd name="connsiteY68" fmla="*/ 107931 h 1308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018482" h="1308143">
                          <a:moveTo>
                            <a:pt x="838409" y="107931"/>
                          </a:moveTo>
                          <a:cubicBezTo>
                            <a:pt x="838409" y="107931"/>
                            <a:pt x="869719" y="90537"/>
                            <a:pt x="904507" y="104453"/>
                          </a:cubicBezTo>
                          <a:cubicBezTo>
                            <a:pt x="904507" y="104453"/>
                            <a:pt x="855803" y="55748"/>
                            <a:pt x="786226" y="100974"/>
                          </a:cubicBezTo>
                          <a:cubicBezTo>
                            <a:pt x="786226" y="100974"/>
                            <a:pt x="779268" y="76622"/>
                            <a:pt x="807099" y="45312"/>
                          </a:cubicBezTo>
                          <a:cubicBezTo>
                            <a:pt x="814057" y="38354"/>
                            <a:pt x="765352" y="41833"/>
                            <a:pt x="751437" y="66185"/>
                          </a:cubicBezTo>
                          <a:cubicBezTo>
                            <a:pt x="751437" y="66185"/>
                            <a:pt x="727085" y="10523"/>
                            <a:pt x="664465" y="20960"/>
                          </a:cubicBezTo>
                          <a:cubicBezTo>
                            <a:pt x="664465" y="20960"/>
                            <a:pt x="612282" y="-10350"/>
                            <a:pt x="546184" y="3565"/>
                          </a:cubicBezTo>
                          <a:cubicBezTo>
                            <a:pt x="546184" y="3565"/>
                            <a:pt x="574014" y="7044"/>
                            <a:pt x="601845" y="55748"/>
                          </a:cubicBezTo>
                          <a:cubicBezTo>
                            <a:pt x="601845" y="55748"/>
                            <a:pt x="556620" y="-6871"/>
                            <a:pt x="424423" y="10523"/>
                          </a:cubicBezTo>
                          <a:cubicBezTo>
                            <a:pt x="222648" y="38354"/>
                            <a:pt x="132197" y="191424"/>
                            <a:pt x="132197" y="191424"/>
                          </a:cubicBezTo>
                          <a:cubicBezTo>
                            <a:pt x="132197" y="191424"/>
                            <a:pt x="0" y="219255"/>
                            <a:pt x="0" y="372326"/>
                          </a:cubicBezTo>
                          <a:cubicBezTo>
                            <a:pt x="0" y="372326"/>
                            <a:pt x="10437" y="354932"/>
                            <a:pt x="31310" y="344495"/>
                          </a:cubicBezTo>
                          <a:cubicBezTo>
                            <a:pt x="31310" y="344495"/>
                            <a:pt x="-34789" y="508002"/>
                            <a:pt x="48704" y="647157"/>
                          </a:cubicBezTo>
                          <a:cubicBezTo>
                            <a:pt x="48704" y="647157"/>
                            <a:pt x="76535" y="737608"/>
                            <a:pt x="132197" y="751523"/>
                          </a:cubicBezTo>
                          <a:cubicBezTo>
                            <a:pt x="132197" y="751523"/>
                            <a:pt x="111324" y="800228"/>
                            <a:pt x="139155" y="841974"/>
                          </a:cubicBezTo>
                          <a:cubicBezTo>
                            <a:pt x="139155" y="841974"/>
                            <a:pt x="62620" y="887199"/>
                            <a:pt x="118282" y="970692"/>
                          </a:cubicBezTo>
                          <a:cubicBezTo>
                            <a:pt x="118282" y="970692"/>
                            <a:pt x="107845" y="1019397"/>
                            <a:pt x="59141" y="1029833"/>
                          </a:cubicBezTo>
                          <a:cubicBezTo>
                            <a:pt x="10437" y="1040270"/>
                            <a:pt x="10437" y="1029833"/>
                            <a:pt x="10437" y="1029833"/>
                          </a:cubicBezTo>
                          <a:cubicBezTo>
                            <a:pt x="10437" y="1029833"/>
                            <a:pt x="17394" y="1068101"/>
                            <a:pt x="66099" y="1054185"/>
                          </a:cubicBezTo>
                          <a:cubicBezTo>
                            <a:pt x="66099" y="1054185"/>
                            <a:pt x="-38268" y="1106369"/>
                            <a:pt x="45225" y="1207256"/>
                          </a:cubicBezTo>
                          <a:cubicBezTo>
                            <a:pt x="45225" y="1207256"/>
                            <a:pt x="45225" y="1276833"/>
                            <a:pt x="83493" y="1308143"/>
                          </a:cubicBezTo>
                          <a:cubicBezTo>
                            <a:pt x="83493" y="1308143"/>
                            <a:pt x="104366" y="1290749"/>
                            <a:pt x="111324" y="1266397"/>
                          </a:cubicBezTo>
                          <a:cubicBezTo>
                            <a:pt x="111324" y="1266397"/>
                            <a:pt x="160028" y="1262918"/>
                            <a:pt x="184380" y="1193340"/>
                          </a:cubicBezTo>
                          <a:cubicBezTo>
                            <a:pt x="184380" y="1193340"/>
                            <a:pt x="149592" y="1155073"/>
                            <a:pt x="149592" y="1134200"/>
                          </a:cubicBezTo>
                          <a:cubicBezTo>
                            <a:pt x="149592" y="1134200"/>
                            <a:pt x="177423" y="1123763"/>
                            <a:pt x="205254" y="1088974"/>
                          </a:cubicBezTo>
                          <a:cubicBezTo>
                            <a:pt x="201775" y="1036791"/>
                            <a:pt x="177423" y="988087"/>
                            <a:pt x="177423" y="988087"/>
                          </a:cubicBezTo>
                          <a:cubicBezTo>
                            <a:pt x="260916" y="970692"/>
                            <a:pt x="229606" y="918509"/>
                            <a:pt x="229606" y="918509"/>
                          </a:cubicBezTo>
                          <a:cubicBezTo>
                            <a:pt x="257437" y="897636"/>
                            <a:pt x="267874" y="876763"/>
                            <a:pt x="267874" y="859368"/>
                          </a:cubicBezTo>
                          <a:cubicBezTo>
                            <a:pt x="236564" y="824580"/>
                            <a:pt x="208732" y="779354"/>
                            <a:pt x="191338" y="716735"/>
                          </a:cubicBezTo>
                          <a:cubicBezTo>
                            <a:pt x="191338" y="716735"/>
                            <a:pt x="184380" y="734129"/>
                            <a:pt x="166986" y="734129"/>
                          </a:cubicBezTo>
                          <a:cubicBezTo>
                            <a:pt x="149592" y="734129"/>
                            <a:pt x="90451" y="716735"/>
                            <a:pt x="86972" y="654115"/>
                          </a:cubicBezTo>
                          <a:cubicBezTo>
                            <a:pt x="83493" y="591495"/>
                            <a:pt x="149592" y="598453"/>
                            <a:pt x="180902" y="633242"/>
                          </a:cubicBezTo>
                          <a:cubicBezTo>
                            <a:pt x="180902" y="633242"/>
                            <a:pt x="166986" y="542791"/>
                            <a:pt x="153071" y="487129"/>
                          </a:cubicBezTo>
                          <a:cubicBezTo>
                            <a:pt x="153071" y="487129"/>
                            <a:pt x="166986" y="469734"/>
                            <a:pt x="201775" y="459298"/>
                          </a:cubicBezTo>
                          <a:cubicBezTo>
                            <a:pt x="201775" y="459298"/>
                            <a:pt x="198296" y="400157"/>
                            <a:pt x="219169" y="361889"/>
                          </a:cubicBezTo>
                          <a:cubicBezTo>
                            <a:pt x="219169" y="361889"/>
                            <a:pt x="219169" y="421030"/>
                            <a:pt x="229606" y="455819"/>
                          </a:cubicBezTo>
                          <a:cubicBezTo>
                            <a:pt x="229606" y="455819"/>
                            <a:pt x="295704" y="417551"/>
                            <a:pt x="368761" y="407115"/>
                          </a:cubicBezTo>
                          <a:cubicBezTo>
                            <a:pt x="368761" y="407115"/>
                            <a:pt x="351366" y="337537"/>
                            <a:pt x="393113" y="281875"/>
                          </a:cubicBezTo>
                          <a:cubicBezTo>
                            <a:pt x="393113" y="281875"/>
                            <a:pt x="389634" y="358410"/>
                            <a:pt x="410507" y="400157"/>
                          </a:cubicBezTo>
                          <a:cubicBezTo>
                            <a:pt x="410507" y="400157"/>
                            <a:pt x="455733" y="382763"/>
                            <a:pt x="514874" y="379284"/>
                          </a:cubicBezTo>
                          <a:cubicBezTo>
                            <a:pt x="514874" y="379284"/>
                            <a:pt x="507916" y="281875"/>
                            <a:pt x="539226" y="240129"/>
                          </a:cubicBezTo>
                          <a:cubicBezTo>
                            <a:pt x="539226" y="240129"/>
                            <a:pt x="567057" y="292312"/>
                            <a:pt x="560099" y="372326"/>
                          </a:cubicBezTo>
                          <a:cubicBezTo>
                            <a:pt x="560099" y="372326"/>
                            <a:pt x="612282" y="361889"/>
                            <a:pt x="671423" y="368847"/>
                          </a:cubicBezTo>
                          <a:cubicBezTo>
                            <a:pt x="671423" y="368847"/>
                            <a:pt x="678381" y="323622"/>
                            <a:pt x="667944" y="288833"/>
                          </a:cubicBezTo>
                          <a:cubicBezTo>
                            <a:pt x="667944" y="288833"/>
                            <a:pt x="702733" y="323622"/>
                            <a:pt x="713169" y="372326"/>
                          </a:cubicBezTo>
                          <a:cubicBezTo>
                            <a:pt x="713169" y="372326"/>
                            <a:pt x="754916" y="368847"/>
                            <a:pt x="786226" y="382763"/>
                          </a:cubicBezTo>
                          <a:cubicBezTo>
                            <a:pt x="786226" y="382763"/>
                            <a:pt x="786226" y="323622"/>
                            <a:pt x="751437" y="264481"/>
                          </a:cubicBezTo>
                          <a:cubicBezTo>
                            <a:pt x="751437" y="264481"/>
                            <a:pt x="814057" y="316664"/>
                            <a:pt x="817536" y="389720"/>
                          </a:cubicBezTo>
                          <a:lnTo>
                            <a:pt x="834930" y="389720"/>
                          </a:lnTo>
                          <a:cubicBezTo>
                            <a:pt x="834930" y="389720"/>
                            <a:pt x="821014" y="504523"/>
                            <a:pt x="827972" y="588016"/>
                          </a:cubicBezTo>
                          <a:cubicBezTo>
                            <a:pt x="827972" y="588016"/>
                            <a:pt x="845367" y="539312"/>
                            <a:pt x="880155" y="542791"/>
                          </a:cubicBezTo>
                          <a:cubicBezTo>
                            <a:pt x="914944" y="549749"/>
                            <a:pt x="942775" y="588016"/>
                            <a:pt x="921902" y="636720"/>
                          </a:cubicBezTo>
                          <a:cubicBezTo>
                            <a:pt x="897550" y="685425"/>
                            <a:pt x="845367" y="695861"/>
                            <a:pt x="841888" y="671509"/>
                          </a:cubicBezTo>
                          <a:cubicBezTo>
                            <a:pt x="841888" y="671509"/>
                            <a:pt x="841888" y="758481"/>
                            <a:pt x="782747" y="835016"/>
                          </a:cubicBezTo>
                          <a:cubicBezTo>
                            <a:pt x="786226" y="855890"/>
                            <a:pt x="796662" y="880242"/>
                            <a:pt x="810578" y="890678"/>
                          </a:cubicBezTo>
                          <a:cubicBezTo>
                            <a:pt x="810578" y="890678"/>
                            <a:pt x="793184" y="901115"/>
                            <a:pt x="807099" y="921988"/>
                          </a:cubicBezTo>
                          <a:cubicBezTo>
                            <a:pt x="807099" y="921988"/>
                            <a:pt x="772310" y="984608"/>
                            <a:pt x="834930" y="1019397"/>
                          </a:cubicBezTo>
                          <a:cubicBezTo>
                            <a:pt x="834930" y="1019397"/>
                            <a:pt x="814057" y="1019397"/>
                            <a:pt x="814057" y="1047228"/>
                          </a:cubicBezTo>
                          <a:cubicBezTo>
                            <a:pt x="838409" y="1057664"/>
                            <a:pt x="834930" y="1068101"/>
                            <a:pt x="852324" y="1095932"/>
                          </a:cubicBezTo>
                          <a:cubicBezTo>
                            <a:pt x="876677" y="1134200"/>
                            <a:pt x="890592" y="1151594"/>
                            <a:pt x="894071" y="1155073"/>
                          </a:cubicBezTo>
                          <a:cubicBezTo>
                            <a:pt x="897550" y="1158552"/>
                            <a:pt x="859282" y="1193340"/>
                            <a:pt x="859282" y="1193340"/>
                          </a:cubicBezTo>
                          <a:lnTo>
                            <a:pt x="862761" y="1242045"/>
                          </a:lnTo>
                          <a:cubicBezTo>
                            <a:pt x="862761" y="1242045"/>
                            <a:pt x="935817" y="1207256"/>
                            <a:pt x="928860" y="1130721"/>
                          </a:cubicBezTo>
                          <a:cubicBezTo>
                            <a:pt x="925381" y="1054185"/>
                            <a:pt x="859282" y="1005481"/>
                            <a:pt x="859282" y="1005481"/>
                          </a:cubicBezTo>
                          <a:cubicBezTo>
                            <a:pt x="859282" y="1005481"/>
                            <a:pt x="935817" y="953298"/>
                            <a:pt x="894071" y="838495"/>
                          </a:cubicBezTo>
                          <a:cubicBezTo>
                            <a:pt x="894071" y="838495"/>
                            <a:pt x="942775" y="789791"/>
                            <a:pt x="907986" y="702819"/>
                          </a:cubicBezTo>
                          <a:cubicBezTo>
                            <a:pt x="907986" y="702819"/>
                            <a:pt x="1033226" y="584537"/>
                            <a:pt x="988001" y="393199"/>
                          </a:cubicBezTo>
                          <a:cubicBezTo>
                            <a:pt x="988001" y="393199"/>
                            <a:pt x="1001916" y="414072"/>
                            <a:pt x="1012353" y="441903"/>
                          </a:cubicBezTo>
                          <a:cubicBezTo>
                            <a:pt x="1026268" y="452340"/>
                            <a:pt x="1033226" y="184467"/>
                            <a:pt x="838409" y="107931"/>
                          </a:cubicBezTo>
                          <a:close/>
                        </a:path>
                      </a:pathLst>
                    </a:custGeom>
                    <a:solidFill>
                      <a:srgbClr val="9B643B"/>
                    </a:solidFill>
                    <a:ln w="34755" cap="flat">
                      <a:noFill/>
                      <a:prstDash val="solid"/>
                      <a:miter/>
                    </a:ln>
                  </p:spPr>
                  <p:txBody>
                    <a:bodyPr rtlCol="0" anchor="ctr"/>
                    <a:lstStyle/>
                    <a:p>
                      <a:endParaRPr lang="en-US"/>
                    </a:p>
                  </p:txBody>
                </p:sp>
                <p:sp>
                  <p:nvSpPr>
                    <p:cNvPr id="1399" name="Freeform: Shape 1398">
                      <a:extLst>
                        <a:ext uri="{FF2B5EF4-FFF2-40B4-BE49-F238E27FC236}">
                          <a16:creationId xmlns:a16="http://schemas.microsoft.com/office/drawing/2014/main" xmlns="" id="{A31AD25E-6320-4CBD-ADA2-FB78298EA997}"/>
                        </a:ext>
                      </a:extLst>
                    </p:cNvPr>
                    <p:cNvSpPr/>
                    <p:nvPr/>
                  </p:nvSpPr>
                  <p:spPr>
                    <a:xfrm>
                      <a:off x="2876235" y="6806044"/>
                      <a:ext cx="1043065" cy="1304726"/>
                    </a:xfrm>
                    <a:custGeom>
                      <a:avLst/>
                      <a:gdLst>
                        <a:gd name="connsiteX0" fmla="*/ 848846 w 1043065"/>
                        <a:gd name="connsiteY0" fmla="*/ 116884 h 1304726"/>
                        <a:gd name="connsiteX1" fmla="*/ 907986 w 1043065"/>
                        <a:gd name="connsiteY1" fmla="*/ 109926 h 1304726"/>
                        <a:gd name="connsiteX2" fmla="*/ 911465 w 1043065"/>
                        <a:gd name="connsiteY2" fmla="*/ 109926 h 1304726"/>
                        <a:gd name="connsiteX3" fmla="*/ 786226 w 1043065"/>
                        <a:gd name="connsiteY3" fmla="*/ 102968 h 1304726"/>
                        <a:gd name="connsiteX4" fmla="*/ 793183 w 1043065"/>
                        <a:gd name="connsiteY4" fmla="*/ 106447 h 1304726"/>
                        <a:gd name="connsiteX5" fmla="*/ 803620 w 1043065"/>
                        <a:gd name="connsiteY5" fmla="*/ 64700 h 1304726"/>
                        <a:gd name="connsiteX6" fmla="*/ 814057 w 1043065"/>
                        <a:gd name="connsiteY6" fmla="*/ 47306 h 1304726"/>
                        <a:gd name="connsiteX7" fmla="*/ 754916 w 1043065"/>
                        <a:gd name="connsiteY7" fmla="*/ 68179 h 1304726"/>
                        <a:gd name="connsiteX8" fmla="*/ 761874 w 1043065"/>
                        <a:gd name="connsiteY8" fmla="*/ 68179 h 1304726"/>
                        <a:gd name="connsiteX9" fmla="*/ 688817 w 1043065"/>
                        <a:gd name="connsiteY9" fmla="*/ 19475 h 1304726"/>
                        <a:gd name="connsiteX10" fmla="*/ 667944 w 1043065"/>
                        <a:gd name="connsiteY10" fmla="*/ 19475 h 1304726"/>
                        <a:gd name="connsiteX11" fmla="*/ 640113 w 1043065"/>
                        <a:gd name="connsiteY11" fmla="*/ 9038 h 1304726"/>
                        <a:gd name="connsiteX12" fmla="*/ 546183 w 1043065"/>
                        <a:gd name="connsiteY12" fmla="*/ 2081 h 1304726"/>
                        <a:gd name="connsiteX13" fmla="*/ 549662 w 1043065"/>
                        <a:gd name="connsiteY13" fmla="*/ 5560 h 1304726"/>
                        <a:gd name="connsiteX14" fmla="*/ 601845 w 1043065"/>
                        <a:gd name="connsiteY14" fmla="*/ 57743 h 1304726"/>
                        <a:gd name="connsiteX15" fmla="*/ 608803 w 1043065"/>
                        <a:gd name="connsiteY15" fmla="*/ 57743 h 1304726"/>
                        <a:gd name="connsiteX16" fmla="*/ 452254 w 1043065"/>
                        <a:gd name="connsiteY16" fmla="*/ 9038 h 1304726"/>
                        <a:gd name="connsiteX17" fmla="*/ 187859 w 1043065"/>
                        <a:gd name="connsiteY17" fmla="*/ 127320 h 1304726"/>
                        <a:gd name="connsiteX18" fmla="*/ 139155 w 1043065"/>
                        <a:gd name="connsiteY18" fmla="*/ 186461 h 1304726"/>
                        <a:gd name="connsiteX19" fmla="*/ 118282 w 1043065"/>
                        <a:gd name="connsiteY19" fmla="*/ 200377 h 1304726"/>
                        <a:gd name="connsiteX20" fmla="*/ 3479 w 1043065"/>
                        <a:gd name="connsiteY20" fmla="*/ 374320 h 1304726"/>
                        <a:gd name="connsiteX21" fmla="*/ 10436 w 1043065"/>
                        <a:gd name="connsiteY21" fmla="*/ 377799 h 1304726"/>
                        <a:gd name="connsiteX22" fmla="*/ 41746 w 1043065"/>
                        <a:gd name="connsiteY22" fmla="*/ 349968 h 1304726"/>
                        <a:gd name="connsiteX23" fmla="*/ 34789 w 1043065"/>
                        <a:gd name="connsiteY23" fmla="*/ 346489 h 1304726"/>
                        <a:gd name="connsiteX24" fmla="*/ 13916 w 1043065"/>
                        <a:gd name="connsiteY24" fmla="*/ 537827 h 1304726"/>
                        <a:gd name="connsiteX25" fmla="*/ 38268 w 1043065"/>
                        <a:gd name="connsiteY25" fmla="*/ 617842 h 1304726"/>
                        <a:gd name="connsiteX26" fmla="*/ 59141 w 1043065"/>
                        <a:gd name="connsiteY26" fmla="*/ 656109 h 1304726"/>
                        <a:gd name="connsiteX27" fmla="*/ 111324 w 1043065"/>
                        <a:gd name="connsiteY27" fmla="*/ 736123 h 1304726"/>
                        <a:gd name="connsiteX28" fmla="*/ 139155 w 1043065"/>
                        <a:gd name="connsiteY28" fmla="*/ 750039 h 1304726"/>
                        <a:gd name="connsiteX29" fmla="*/ 132197 w 1043065"/>
                        <a:gd name="connsiteY29" fmla="*/ 805701 h 1304726"/>
                        <a:gd name="connsiteX30" fmla="*/ 142634 w 1043065"/>
                        <a:gd name="connsiteY30" fmla="*/ 843968 h 1304726"/>
                        <a:gd name="connsiteX31" fmla="*/ 118282 w 1043065"/>
                        <a:gd name="connsiteY31" fmla="*/ 868321 h 1304726"/>
                        <a:gd name="connsiteX32" fmla="*/ 107845 w 1043065"/>
                        <a:gd name="connsiteY32" fmla="*/ 913546 h 1304726"/>
                        <a:gd name="connsiteX33" fmla="*/ 114803 w 1043065"/>
                        <a:gd name="connsiteY33" fmla="*/ 937898 h 1304726"/>
                        <a:gd name="connsiteX34" fmla="*/ 128718 w 1043065"/>
                        <a:gd name="connsiteY34" fmla="*/ 969208 h 1304726"/>
                        <a:gd name="connsiteX35" fmla="*/ 104366 w 1043065"/>
                        <a:gd name="connsiteY35" fmla="*/ 1007476 h 1304726"/>
                        <a:gd name="connsiteX36" fmla="*/ 62620 w 1043065"/>
                        <a:gd name="connsiteY36" fmla="*/ 1024870 h 1304726"/>
                        <a:gd name="connsiteX37" fmla="*/ 27831 w 1043065"/>
                        <a:gd name="connsiteY37" fmla="*/ 1024870 h 1304726"/>
                        <a:gd name="connsiteX38" fmla="*/ 20873 w 1043065"/>
                        <a:gd name="connsiteY38" fmla="*/ 1024870 h 1304726"/>
                        <a:gd name="connsiteX39" fmla="*/ 66099 w 1043065"/>
                        <a:gd name="connsiteY39" fmla="*/ 1052701 h 1304726"/>
                        <a:gd name="connsiteX40" fmla="*/ 73056 w 1043065"/>
                        <a:gd name="connsiteY40" fmla="*/ 1049222 h 1304726"/>
                        <a:gd name="connsiteX41" fmla="*/ 62620 w 1043065"/>
                        <a:gd name="connsiteY41" fmla="*/ 1056180 h 1304726"/>
                        <a:gd name="connsiteX42" fmla="*/ 34789 w 1043065"/>
                        <a:gd name="connsiteY42" fmla="*/ 1087490 h 1304726"/>
                        <a:gd name="connsiteX43" fmla="*/ 24352 w 1043065"/>
                        <a:gd name="connsiteY43" fmla="*/ 1136194 h 1304726"/>
                        <a:gd name="connsiteX44" fmla="*/ 34789 w 1043065"/>
                        <a:gd name="connsiteY44" fmla="*/ 1170983 h 1304726"/>
                        <a:gd name="connsiteX45" fmla="*/ 55662 w 1043065"/>
                        <a:gd name="connsiteY45" fmla="*/ 1202293 h 1304726"/>
                        <a:gd name="connsiteX46" fmla="*/ 97408 w 1043065"/>
                        <a:gd name="connsiteY46" fmla="*/ 1303180 h 1304726"/>
                        <a:gd name="connsiteX47" fmla="*/ 104366 w 1043065"/>
                        <a:gd name="connsiteY47" fmla="*/ 1303180 h 1304726"/>
                        <a:gd name="connsiteX48" fmla="*/ 125239 w 1043065"/>
                        <a:gd name="connsiteY48" fmla="*/ 1275349 h 1304726"/>
                        <a:gd name="connsiteX49" fmla="*/ 142634 w 1043065"/>
                        <a:gd name="connsiteY49" fmla="*/ 1257955 h 1304726"/>
                        <a:gd name="connsiteX50" fmla="*/ 205254 w 1043065"/>
                        <a:gd name="connsiteY50" fmla="*/ 1188377 h 1304726"/>
                        <a:gd name="connsiteX51" fmla="*/ 205254 w 1043065"/>
                        <a:gd name="connsiteY51" fmla="*/ 1188377 h 1304726"/>
                        <a:gd name="connsiteX52" fmla="*/ 170465 w 1043065"/>
                        <a:gd name="connsiteY52" fmla="*/ 1136194 h 1304726"/>
                        <a:gd name="connsiteX53" fmla="*/ 184380 w 1043065"/>
                        <a:gd name="connsiteY53" fmla="*/ 1125757 h 1304726"/>
                        <a:gd name="connsiteX54" fmla="*/ 226127 w 1043065"/>
                        <a:gd name="connsiteY54" fmla="*/ 1087490 h 1304726"/>
                        <a:gd name="connsiteX55" fmla="*/ 219169 w 1043065"/>
                        <a:gd name="connsiteY55" fmla="*/ 1045743 h 1304726"/>
                        <a:gd name="connsiteX56" fmla="*/ 201775 w 1043065"/>
                        <a:gd name="connsiteY56" fmla="*/ 1000518 h 1304726"/>
                        <a:gd name="connsiteX57" fmla="*/ 201775 w 1043065"/>
                        <a:gd name="connsiteY57" fmla="*/ 983123 h 1304726"/>
                        <a:gd name="connsiteX58" fmla="*/ 240042 w 1043065"/>
                        <a:gd name="connsiteY58" fmla="*/ 965729 h 1304726"/>
                        <a:gd name="connsiteX59" fmla="*/ 253958 w 1043065"/>
                        <a:gd name="connsiteY59" fmla="*/ 927461 h 1304726"/>
                        <a:gd name="connsiteX60" fmla="*/ 250479 w 1043065"/>
                        <a:gd name="connsiteY60" fmla="*/ 913546 h 1304726"/>
                        <a:gd name="connsiteX61" fmla="*/ 281789 w 1043065"/>
                        <a:gd name="connsiteY61" fmla="*/ 878757 h 1304726"/>
                        <a:gd name="connsiteX62" fmla="*/ 288746 w 1043065"/>
                        <a:gd name="connsiteY62" fmla="*/ 854405 h 1304726"/>
                        <a:gd name="connsiteX63" fmla="*/ 264394 w 1043065"/>
                        <a:gd name="connsiteY63" fmla="*/ 823095 h 1304726"/>
                        <a:gd name="connsiteX64" fmla="*/ 215690 w 1043065"/>
                        <a:gd name="connsiteY64" fmla="*/ 711771 h 1304726"/>
                        <a:gd name="connsiteX65" fmla="*/ 208732 w 1043065"/>
                        <a:gd name="connsiteY65" fmla="*/ 711771 h 1304726"/>
                        <a:gd name="connsiteX66" fmla="*/ 160028 w 1043065"/>
                        <a:gd name="connsiteY66" fmla="*/ 718729 h 1304726"/>
                        <a:gd name="connsiteX67" fmla="*/ 114803 w 1043065"/>
                        <a:gd name="connsiteY67" fmla="*/ 673504 h 1304726"/>
                        <a:gd name="connsiteX68" fmla="*/ 121761 w 1043065"/>
                        <a:gd name="connsiteY68" fmla="*/ 610884 h 1304726"/>
                        <a:gd name="connsiteX69" fmla="*/ 198296 w 1043065"/>
                        <a:gd name="connsiteY69" fmla="*/ 628278 h 1304726"/>
                        <a:gd name="connsiteX70" fmla="*/ 205254 w 1043065"/>
                        <a:gd name="connsiteY70" fmla="*/ 628278 h 1304726"/>
                        <a:gd name="connsiteX71" fmla="*/ 191338 w 1043065"/>
                        <a:gd name="connsiteY71" fmla="*/ 548264 h 1304726"/>
                        <a:gd name="connsiteX72" fmla="*/ 173944 w 1043065"/>
                        <a:gd name="connsiteY72" fmla="*/ 513475 h 1304726"/>
                        <a:gd name="connsiteX73" fmla="*/ 166986 w 1043065"/>
                        <a:gd name="connsiteY73" fmla="*/ 482165 h 1304726"/>
                        <a:gd name="connsiteX74" fmla="*/ 215690 w 1043065"/>
                        <a:gd name="connsiteY74" fmla="*/ 457813 h 1304726"/>
                        <a:gd name="connsiteX75" fmla="*/ 215690 w 1043065"/>
                        <a:gd name="connsiteY75" fmla="*/ 457813 h 1304726"/>
                        <a:gd name="connsiteX76" fmla="*/ 233085 w 1043065"/>
                        <a:gd name="connsiteY76" fmla="*/ 360405 h 1304726"/>
                        <a:gd name="connsiteX77" fmla="*/ 226127 w 1043065"/>
                        <a:gd name="connsiteY77" fmla="*/ 360405 h 1304726"/>
                        <a:gd name="connsiteX78" fmla="*/ 236563 w 1043065"/>
                        <a:gd name="connsiteY78" fmla="*/ 454334 h 1304726"/>
                        <a:gd name="connsiteX79" fmla="*/ 243521 w 1043065"/>
                        <a:gd name="connsiteY79" fmla="*/ 454334 h 1304726"/>
                        <a:gd name="connsiteX80" fmla="*/ 382676 w 1043065"/>
                        <a:gd name="connsiteY80" fmla="*/ 405630 h 1304726"/>
                        <a:gd name="connsiteX81" fmla="*/ 382676 w 1043065"/>
                        <a:gd name="connsiteY81" fmla="*/ 405630 h 1304726"/>
                        <a:gd name="connsiteX82" fmla="*/ 407028 w 1043065"/>
                        <a:gd name="connsiteY82" fmla="*/ 280391 h 1304726"/>
                        <a:gd name="connsiteX83" fmla="*/ 400071 w 1043065"/>
                        <a:gd name="connsiteY83" fmla="*/ 276912 h 1304726"/>
                        <a:gd name="connsiteX84" fmla="*/ 417465 w 1043065"/>
                        <a:gd name="connsiteY84" fmla="*/ 395194 h 1304726"/>
                        <a:gd name="connsiteX85" fmla="*/ 424423 w 1043065"/>
                        <a:gd name="connsiteY85" fmla="*/ 395194 h 1304726"/>
                        <a:gd name="connsiteX86" fmla="*/ 528789 w 1043065"/>
                        <a:gd name="connsiteY86" fmla="*/ 374320 h 1304726"/>
                        <a:gd name="connsiteX87" fmla="*/ 532268 w 1043065"/>
                        <a:gd name="connsiteY87" fmla="*/ 374320 h 1304726"/>
                        <a:gd name="connsiteX88" fmla="*/ 556620 w 1043065"/>
                        <a:gd name="connsiteY88" fmla="*/ 235165 h 1304726"/>
                        <a:gd name="connsiteX89" fmla="*/ 549662 w 1043065"/>
                        <a:gd name="connsiteY89" fmla="*/ 235165 h 1304726"/>
                        <a:gd name="connsiteX90" fmla="*/ 570536 w 1043065"/>
                        <a:gd name="connsiteY90" fmla="*/ 367363 h 1304726"/>
                        <a:gd name="connsiteX91" fmla="*/ 577493 w 1043065"/>
                        <a:gd name="connsiteY91" fmla="*/ 370841 h 1304726"/>
                        <a:gd name="connsiteX92" fmla="*/ 688817 w 1043065"/>
                        <a:gd name="connsiteY92" fmla="*/ 367363 h 1304726"/>
                        <a:gd name="connsiteX93" fmla="*/ 692296 w 1043065"/>
                        <a:gd name="connsiteY93" fmla="*/ 367363 h 1304726"/>
                        <a:gd name="connsiteX94" fmla="*/ 685338 w 1043065"/>
                        <a:gd name="connsiteY94" fmla="*/ 287348 h 1304726"/>
                        <a:gd name="connsiteX95" fmla="*/ 678381 w 1043065"/>
                        <a:gd name="connsiteY95" fmla="*/ 287348 h 1304726"/>
                        <a:gd name="connsiteX96" fmla="*/ 723606 w 1043065"/>
                        <a:gd name="connsiteY96" fmla="*/ 370841 h 1304726"/>
                        <a:gd name="connsiteX97" fmla="*/ 727085 w 1043065"/>
                        <a:gd name="connsiteY97" fmla="*/ 374320 h 1304726"/>
                        <a:gd name="connsiteX98" fmla="*/ 796662 w 1043065"/>
                        <a:gd name="connsiteY98" fmla="*/ 384757 h 1304726"/>
                        <a:gd name="connsiteX99" fmla="*/ 800141 w 1043065"/>
                        <a:gd name="connsiteY99" fmla="*/ 384757 h 1304726"/>
                        <a:gd name="connsiteX100" fmla="*/ 765352 w 1043065"/>
                        <a:gd name="connsiteY100" fmla="*/ 266475 h 1304726"/>
                        <a:gd name="connsiteX101" fmla="*/ 758395 w 1043065"/>
                        <a:gd name="connsiteY101" fmla="*/ 266475 h 1304726"/>
                        <a:gd name="connsiteX102" fmla="*/ 824493 w 1043065"/>
                        <a:gd name="connsiteY102" fmla="*/ 388236 h 1304726"/>
                        <a:gd name="connsiteX103" fmla="*/ 827972 w 1043065"/>
                        <a:gd name="connsiteY103" fmla="*/ 391715 h 1304726"/>
                        <a:gd name="connsiteX104" fmla="*/ 845366 w 1043065"/>
                        <a:gd name="connsiteY104" fmla="*/ 391715 h 1304726"/>
                        <a:gd name="connsiteX105" fmla="*/ 841888 w 1043065"/>
                        <a:gd name="connsiteY105" fmla="*/ 388236 h 1304726"/>
                        <a:gd name="connsiteX106" fmla="*/ 838409 w 1043065"/>
                        <a:gd name="connsiteY106" fmla="*/ 590011 h 1304726"/>
                        <a:gd name="connsiteX107" fmla="*/ 845366 w 1043065"/>
                        <a:gd name="connsiteY107" fmla="*/ 590011 h 1304726"/>
                        <a:gd name="connsiteX108" fmla="*/ 859282 w 1043065"/>
                        <a:gd name="connsiteY108" fmla="*/ 565658 h 1304726"/>
                        <a:gd name="connsiteX109" fmla="*/ 935817 w 1043065"/>
                        <a:gd name="connsiteY109" fmla="*/ 583053 h 1304726"/>
                        <a:gd name="connsiteX110" fmla="*/ 918423 w 1043065"/>
                        <a:gd name="connsiteY110" fmla="*/ 652630 h 1304726"/>
                        <a:gd name="connsiteX111" fmla="*/ 855803 w 1043065"/>
                        <a:gd name="connsiteY111" fmla="*/ 670025 h 1304726"/>
                        <a:gd name="connsiteX112" fmla="*/ 848846 w 1043065"/>
                        <a:gd name="connsiteY112" fmla="*/ 670025 h 1304726"/>
                        <a:gd name="connsiteX113" fmla="*/ 824493 w 1043065"/>
                        <a:gd name="connsiteY113" fmla="*/ 774391 h 1304726"/>
                        <a:gd name="connsiteX114" fmla="*/ 796662 w 1043065"/>
                        <a:gd name="connsiteY114" fmla="*/ 823095 h 1304726"/>
                        <a:gd name="connsiteX115" fmla="*/ 796662 w 1043065"/>
                        <a:gd name="connsiteY115" fmla="*/ 854405 h 1304726"/>
                        <a:gd name="connsiteX116" fmla="*/ 814057 w 1043065"/>
                        <a:gd name="connsiteY116" fmla="*/ 885715 h 1304726"/>
                        <a:gd name="connsiteX117" fmla="*/ 810578 w 1043065"/>
                        <a:gd name="connsiteY117" fmla="*/ 899630 h 1304726"/>
                        <a:gd name="connsiteX118" fmla="*/ 814057 w 1043065"/>
                        <a:gd name="connsiteY118" fmla="*/ 920504 h 1304726"/>
                        <a:gd name="connsiteX119" fmla="*/ 810578 w 1043065"/>
                        <a:gd name="connsiteY119" fmla="*/ 934419 h 1304726"/>
                        <a:gd name="connsiteX120" fmla="*/ 810578 w 1043065"/>
                        <a:gd name="connsiteY120" fmla="*/ 979645 h 1304726"/>
                        <a:gd name="connsiteX121" fmla="*/ 845366 w 1043065"/>
                        <a:gd name="connsiteY121" fmla="*/ 1017912 h 1304726"/>
                        <a:gd name="connsiteX122" fmla="*/ 824493 w 1043065"/>
                        <a:gd name="connsiteY122" fmla="*/ 1045743 h 1304726"/>
                        <a:gd name="connsiteX123" fmla="*/ 824493 w 1043065"/>
                        <a:gd name="connsiteY123" fmla="*/ 1045743 h 1304726"/>
                        <a:gd name="connsiteX124" fmla="*/ 880155 w 1043065"/>
                        <a:gd name="connsiteY124" fmla="*/ 1122278 h 1304726"/>
                        <a:gd name="connsiteX125" fmla="*/ 897550 w 1043065"/>
                        <a:gd name="connsiteY125" fmla="*/ 1143152 h 1304726"/>
                        <a:gd name="connsiteX126" fmla="*/ 901029 w 1043065"/>
                        <a:gd name="connsiteY126" fmla="*/ 1164025 h 1304726"/>
                        <a:gd name="connsiteX127" fmla="*/ 873198 w 1043065"/>
                        <a:gd name="connsiteY127" fmla="*/ 1191856 h 1304726"/>
                        <a:gd name="connsiteX128" fmla="*/ 876676 w 1043065"/>
                        <a:gd name="connsiteY128" fmla="*/ 1237081 h 1304726"/>
                        <a:gd name="connsiteX129" fmla="*/ 883634 w 1043065"/>
                        <a:gd name="connsiteY129" fmla="*/ 1240560 h 1304726"/>
                        <a:gd name="connsiteX130" fmla="*/ 918423 w 1043065"/>
                        <a:gd name="connsiteY130" fmla="*/ 1042264 h 1304726"/>
                        <a:gd name="connsiteX131" fmla="*/ 883634 w 1043065"/>
                        <a:gd name="connsiteY131" fmla="*/ 1003997 h 1304726"/>
                        <a:gd name="connsiteX132" fmla="*/ 887113 w 1043065"/>
                        <a:gd name="connsiteY132" fmla="*/ 997039 h 1304726"/>
                        <a:gd name="connsiteX133" fmla="*/ 928859 w 1043065"/>
                        <a:gd name="connsiteY133" fmla="*/ 910067 h 1304726"/>
                        <a:gd name="connsiteX134" fmla="*/ 928859 w 1043065"/>
                        <a:gd name="connsiteY134" fmla="*/ 878757 h 1304726"/>
                        <a:gd name="connsiteX135" fmla="*/ 918423 w 1043065"/>
                        <a:gd name="connsiteY135" fmla="*/ 833532 h 1304726"/>
                        <a:gd name="connsiteX136" fmla="*/ 935817 w 1043065"/>
                        <a:gd name="connsiteY136" fmla="*/ 809180 h 1304726"/>
                        <a:gd name="connsiteX137" fmla="*/ 946254 w 1043065"/>
                        <a:gd name="connsiteY137" fmla="*/ 743081 h 1304726"/>
                        <a:gd name="connsiteX138" fmla="*/ 939296 w 1043065"/>
                        <a:gd name="connsiteY138" fmla="*/ 704813 h 1304726"/>
                        <a:gd name="connsiteX139" fmla="*/ 939296 w 1043065"/>
                        <a:gd name="connsiteY139" fmla="*/ 694377 h 1304726"/>
                        <a:gd name="connsiteX140" fmla="*/ 1026268 w 1043065"/>
                        <a:gd name="connsiteY140" fmla="*/ 489123 h 1304726"/>
                        <a:gd name="connsiteX141" fmla="*/ 1015831 w 1043065"/>
                        <a:gd name="connsiteY141" fmla="*/ 388236 h 1304726"/>
                        <a:gd name="connsiteX142" fmla="*/ 1008874 w 1043065"/>
                        <a:gd name="connsiteY142" fmla="*/ 388236 h 1304726"/>
                        <a:gd name="connsiteX143" fmla="*/ 1022789 w 1043065"/>
                        <a:gd name="connsiteY143" fmla="*/ 412588 h 1304726"/>
                        <a:gd name="connsiteX144" fmla="*/ 1033226 w 1043065"/>
                        <a:gd name="connsiteY144" fmla="*/ 436940 h 1304726"/>
                        <a:gd name="connsiteX145" fmla="*/ 1040184 w 1043065"/>
                        <a:gd name="connsiteY145" fmla="*/ 433461 h 1304726"/>
                        <a:gd name="connsiteX146" fmla="*/ 1033226 w 1043065"/>
                        <a:gd name="connsiteY146" fmla="*/ 353447 h 1304726"/>
                        <a:gd name="connsiteX147" fmla="*/ 848846 w 1043065"/>
                        <a:gd name="connsiteY147" fmla="*/ 116884 h 1304726"/>
                        <a:gd name="connsiteX148" fmla="*/ 845366 w 1043065"/>
                        <a:gd name="connsiteY148" fmla="*/ 116884 h 1304726"/>
                        <a:gd name="connsiteX149" fmla="*/ 1012353 w 1043065"/>
                        <a:gd name="connsiteY149" fmla="*/ 325616 h 1304726"/>
                        <a:gd name="connsiteX150" fmla="*/ 1026268 w 1043065"/>
                        <a:gd name="connsiteY150" fmla="*/ 416067 h 1304726"/>
                        <a:gd name="connsiteX151" fmla="*/ 1026268 w 1043065"/>
                        <a:gd name="connsiteY151" fmla="*/ 436940 h 1304726"/>
                        <a:gd name="connsiteX152" fmla="*/ 1029747 w 1043065"/>
                        <a:gd name="connsiteY152" fmla="*/ 436940 h 1304726"/>
                        <a:gd name="connsiteX153" fmla="*/ 1019310 w 1043065"/>
                        <a:gd name="connsiteY153" fmla="*/ 416067 h 1304726"/>
                        <a:gd name="connsiteX154" fmla="*/ 1005395 w 1043065"/>
                        <a:gd name="connsiteY154" fmla="*/ 391715 h 1304726"/>
                        <a:gd name="connsiteX155" fmla="*/ 998437 w 1043065"/>
                        <a:gd name="connsiteY155" fmla="*/ 391715 h 1304726"/>
                        <a:gd name="connsiteX156" fmla="*/ 918423 w 1043065"/>
                        <a:gd name="connsiteY156" fmla="*/ 701335 h 1304726"/>
                        <a:gd name="connsiteX157" fmla="*/ 918423 w 1043065"/>
                        <a:gd name="connsiteY157" fmla="*/ 701335 h 1304726"/>
                        <a:gd name="connsiteX158" fmla="*/ 904507 w 1043065"/>
                        <a:gd name="connsiteY158" fmla="*/ 837011 h 1304726"/>
                        <a:gd name="connsiteX159" fmla="*/ 904507 w 1043065"/>
                        <a:gd name="connsiteY159" fmla="*/ 837011 h 1304726"/>
                        <a:gd name="connsiteX160" fmla="*/ 869719 w 1043065"/>
                        <a:gd name="connsiteY160" fmla="*/ 1003997 h 1304726"/>
                        <a:gd name="connsiteX161" fmla="*/ 869719 w 1043065"/>
                        <a:gd name="connsiteY161" fmla="*/ 1003997 h 1304726"/>
                        <a:gd name="connsiteX162" fmla="*/ 869719 w 1043065"/>
                        <a:gd name="connsiteY162" fmla="*/ 1240560 h 1304726"/>
                        <a:gd name="connsiteX163" fmla="*/ 876676 w 1043065"/>
                        <a:gd name="connsiteY163" fmla="*/ 1244039 h 1304726"/>
                        <a:gd name="connsiteX164" fmla="*/ 876676 w 1043065"/>
                        <a:gd name="connsiteY164" fmla="*/ 1195335 h 1304726"/>
                        <a:gd name="connsiteX165" fmla="*/ 907986 w 1043065"/>
                        <a:gd name="connsiteY165" fmla="*/ 1157067 h 1304726"/>
                        <a:gd name="connsiteX166" fmla="*/ 852324 w 1043065"/>
                        <a:gd name="connsiteY166" fmla="*/ 1073574 h 1304726"/>
                        <a:gd name="connsiteX167" fmla="*/ 834930 w 1043065"/>
                        <a:gd name="connsiteY167" fmla="*/ 1052701 h 1304726"/>
                        <a:gd name="connsiteX168" fmla="*/ 845366 w 1043065"/>
                        <a:gd name="connsiteY168" fmla="*/ 1021391 h 1304726"/>
                        <a:gd name="connsiteX169" fmla="*/ 845366 w 1043065"/>
                        <a:gd name="connsiteY169" fmla="*/ 1017912 h 1304726"/>
                        <a:gd name="connsiteX170" fmla="*/ 810578 w 1043065"/>
                        <a:gd name="connsiteY170" fmla="*/ 937898 h 1304726"/>
                        <a:gd name="connsiteX171" fmla="*/ 817536 w 1043065"/>
                        <a:gd name="connsiteY171" fmla="*/ 920504 h 1304726"/>
                        <a:gd name="connsiteX172" fmla="*/ 814057 w 1043065"/>
                        <a:gd name="connsiteY172" fmla="*/ 903109 h 1304726"/>
                        <a:gd name="connsiteX173" fmla="*/ 824493 w 1043065"/>
                        <a:gd name="connsiteY173" fmla="*/ 889194 h 1304726"/>
                        <a:gd name="connsiteX174" fmla="*/ 824493 w 1043065"/>
                        <a:gd name="connsiteY174" fmla="*/ 889194 h 1304726"/>
                        <a:gd name="connsiteX175" fmla="*/ 803620 w 1043065"/>
                        <a:gd name="connsiteY175" fmla="*/ 854405 h 1304726"/>
                        <a:gd name="connsiteX176" fmla="*/ 814057 w 1043065"/>
                        <a:gd name="connsiteY176" fmla="*/ 812659 h 1304726"/>
                        <a:gd name="connsiteX177" fmla="*/ 845366 w 1043065"/>
                        <a:gd name="connsiteY177" fmla="*/ 750039 h 1304726"/>
                        <a:gd name="connsiteX178" fmla="*/ 859282 w 1043065"/>
                        <a:gd name="connsiteY178" fmla="*/ 673504 h 1304726"/>
                        <a:gd name="connsiteX179" fmla="*/ 852324 w 1043065"/>
                        <a:gd name="connsiteY179" fmla="*/ 673504 h 1304726"/>
                        <a:gd name="connsiteX180" fmla="*/ 890592 w 1043065"/>
                        <a:gd name="connsiteY180" fmla="*/ 687419 h 1304726"/>
                        <a:gd name="connsiteX181" fmla="*/ 946254 w 1043065"/>
                        <a:gd name="connsiteY181" fmla="*/ 593489 h 1304726"/>
                        <a:gd name="connsiteX182" fmla="*/ 883634 w 1043065"/>
                        <a:gd name="connsiteY182" fmla="*/ 548264 h 1304726"/>
                        <a:gd name="connsiteX183" fmla="*/ 841888 w 1043065"/>
                        <a:gd name="connsiteY183" fmla="*/ 593489 h 1304726"/>
                        <a:gd name="connsiteX184" fmla="*/ 848846 w 1043065"/>
                        <a:gd name="connsiteY184" fmla="*/ 593489 h 1304726"/>
                        <a:gd name="connsiteX185" fmla="*/ 855803 w 1043065"/>
                        <a:gd name="connsiteY185" fmla="*/ 395194 h 1304726"/>
                        <a:gd name="connsiteX186" fmla="*/ 852324 w 1043065"/>
                        <a:gd name="connsiteY186" fmla="*/ 391715 h 1304726"/>
                        <a:gd name="connsiteX187" fmla="*/ 834930 w 1043065"/>
                        <a:gd name="connsiteY187" fmla="*/ 391715 h 1304726"/>
                        <a:gd name="connsiteX188" fmla="*/ 838409 w 1043065"/>
                        <a:gd name="connsiteY188" fmla="*/ 395194 h 1304726"/>
                        <a:gd name="connsiteX189" fmla="*/ 768831 w 1043065"/>
                        <a:gd name="connsiteY189" fmla="*/ 266475 h 1304726"/>
                        <a:gd name="connsiteX190" fmla="*/ 761874 w 1043065"/>
                        <a:gd name="connsiteY190" fmla="*/ 266475 h 1304726"/>
                        <a:gd name="connsiteX191" fmla="*/ 793183 w 1043065"/>
                        <a:gd name="connsiteY191" fmla="*/ 360405 h 1304726"/>
                        <a:gd name="connsiteX192" fmla="*/ 793183 w 1043065"/>
                        <a:gd name="connsiteY192" fmla="*/ 377799 h 1304726"/>
                        <a:gd name="connsiteX193" fmla="*/ 789705 w 1043065"/>
                        <a:gd name="connsiteY193" fmla="*/ 381278 h 1304726"/>
                        <a:gd name="connsiteX194" fmla="*/ 751437 w 1043065"/>
                        <a:gd name="connsiteY194" fmla="*/ 374320 h 1304726"/>
                        <a:gd name="connsiteX195" fmla="*/ 723606 w 1043065"/>
                        <a:gd name="connsiteY195" fmla="*/ 374320 h 1304726"/>
                        <a:gd name="connsiteX196" fmla="*/ 723606 w 1043065"/>
                        <a:gd name="connsiteY196" fmla="*/ 360405 h 1304726"/>
                        <a:gd name="connsiteX197" fmla="*/ 713169 w 1043065"/>
                        <a:gd name="connsiteY197" fmla="*/ 332574 h 1304726"/>
                        <a:gd name="connsiteX198" fmla="*/ 681859 w 1043065"/>
                        <a:gd name="connsiteY198" fmla="*/ 290827 h 1304726"/>
                        <a:gd name="connsiteX199" fmla="*/ 674902 w 1043065"/>
                        <a:gd name="connsiteY199" fmla="*/ 290827 h 1304726"/>
                        <a:gd name="connsiteX200" fmla="*/ 681859 w 1043065"/>
                        <a:gd name="connsiteY200" fmla="*/ 356926 h 1304726"/>
                        <a:gd name="connsiteX201" fmla="*/ 681859 w 1043065"/>
                        <a:gd name="connsiteY201" fmla="*/ 370841 h 1304726"/>
                        <a:gd name="connsiteX202" fmla="*/ 654028 w 1043065"/>
                        <a:gd name="connsiteY202" fmla="*/ 367363 h 1304726"/>
                        <a:gd name="connsiteX203" fmla="*/ 570536 w 1043065"/>
                        <a:gd name="connsiteY203" fmla="*/ 374320 h 1304726"/>
                        <a:gd name="connsiteX204" fmla="*/ 577493 w 1043065"/>
                        <a:gd name="connsiteY204" fmla="*/ 377799 h 1304726"/>
                        <a:gd name="connsiteX205" fmla="*/ 556620 w 1043065"/>
                        <a:gd name="connsiteY205" fmla="*/ 245602 h 1304726"/>
                        <a:gd name="connsiteX206" fmla="*/ 549662 w 1043065"/>
                        <a:gd name="connsiteY206" fmla="*/ 245602 h 1304726"/>
                        <a:gd name="connsiteX207" fmla="*/ 525310 w 1043065"/>
                        <a:gd name="connsiteY207" fmla="*/ 374320 h 1304726"/>
                        <a:gd name="connsiteX208" fmla="*/ 518352 w 1043065"/>
                        <a:gd name="connsiteY208" fmla="*/ 384757 h 1304726"/>
                        <a:gd name="connsiteX209" fmla="*/ 469648 w 1043065"/>
                        <a:gd name="connsiteY209" fmla="*/ 391715 h 1304726"/>
                        <a:gd name="connsiteX210" fmla="*/ 424423 w 1043065"/>
                        <a:gd name="connsiteY210" fmla="*/ 402151 h 1304726"/>
                        <a:gd name="connsiteX211" fmla="*/ 431381 w 1043065"/>
                        <a:gd name="connsiteY211" fmla="*/ 402151 h 1304726"/>
                        <a:gd name="connsiteX212" fmla="*/ 413986 w 1043065"/>
                        <a:gd name="connsiteY212" fmla="*/ 283870 h 1304726"/>
                        <a:gd name="connsiteX213" fmla="*/ 407028 w 1043065"/>
                        <a:gd name="connsiteY213" fmla="*/ 280391 h 1304726"/>
                        <a:gd name="connsiteX214" fmla="*/ 382676 w 1043065"/>
                        <a:gd name="connsiteY214" fmla="*/ 405630 h 1304726"/>
                        <a:gd name="connsiteX215" fmla="*/ 243521 w 1043065"/>
                        <a:gd name="connsiteY215" fmla="*/ 450856 h 1304726"/>
                        <a:gd name="connsiteX216" fmla="*/ 250479 w 1043065"/>
                        <a:gd name="connsiteY216" fmla="*/ 450856 h 1304726"/>
                        <a:gd name="connsiteX217" fmla="*/ 240042 w 1043065"/>
                        <a:gd name="connsiteY217" fmla="*/ 356926 h 1304726"/>
                        <a:gd name="connsiteX218" fmla="*/ 233085 w 1043065"/>
                        <a:gd name="connsiteY218" fmla="*/ 356926 h 1304726"/>
                        <a:gd name="connsiteX219" fmla="*/ 215690 w 1043065"/>
                        <a:gd name="connsiteY219" fmla="*/ 443898 h 1304726"/>
                        <a:gd name="connsiteX220" fmla="*/ 215690 w 1043065"/>
                        <a:gd name="connsiteY220" fmla="*/ 454334 h 1304726"/>
                        <a:gd name="connsiteX221" fmla="*/ 187859 w 1043065"/>
                        <a:gd name="connsiteY221" fmla="*/ 464771 h 1304726"/>
                        <a:gd name="connsiteX222" fmla="*/ 166986 w 1043065"/>
                        <a:gd name="connsiteY222" fmla="*/ 482165 h 1304726"/>
                        <a:gd name="connsiteX223" fmla="*/ 173944 w 1043065"/>
                        <a:gd name="connsiteY223" fmla="*/ 513475 h 1304726"/>
                        <a:gd name="connsiteX224" fmla="*/ 184380 w 1043065"/>
                        <a:gd name="connsiteY224" fmla="*/ 565658 h 1304726"/>
                        <a:gd name="connsiteX225" fmla="*/ 194817 w 1043065"/>
                        <a:gd name="connsiteY225" fmla="*/ 628278 h 1304726"/>
                        <a:gd name="connsiteX226" fmla="*/ 201775 w 1043065"/>
                        <a:gd name="connsiteY226" fmla="*/ 628278 h 1304726"/>
                        <a:gd name="connsiteX227" fmla="*/ 135676 w 1043065"/>
                        <a:gd name="connsiteY227" fmla="*/ 600447 h 1304726"/>
                        <a:gd name="connsiteX228" fmla="*/ 100887 w 1043065"/>
                        <a:gd name="connsiteY228" fmla="*/ 666546 h 1304726"/>
                        <a:gd name="connsiteX229" fmla="*/ 160028 w 1043065"/>
                        <a:gd name="connsiteY229" fmla="*/ 725687 h 1304726"/>
                        <a:gd name="connsiteX230" fmla="*/ 205254 w 1043065"/>
                        <a:gd name="connsiteY230" fmla="*/ 711771 h 1304726"/>
                        <a:gd name="connsiteX231" fmla="*/ 198296 w 1043065"/>
                        <a:gd name="connsiteY231" fmla="*/ 711771 h 1304726"/>
                        <a:gd name="connsiteX232" fmla="*/ 243521 w 1043065"/>
                        <a:gd name="connsiteY232" fmla="*/ 819616 h 1304726"/>
                        <a:gd name="connsiteX233" fmla="*/ 271352 w 1043065"/>
                        <a:gd name="connsiteY233" fmla="*/ 864842 h 1304726"/>
                        <a:gd name="connsiteX234" fmla="*/ 233085 w 1043065"/>
                        <a:gd name="connsiteY234" fmla="*/ 913546 h 1304726"/>
                        <a:gd name="connsiteX235" fmla="*/ 233085 w 1043065"/>
                        <a:gd name="connsiteY235" fmla="*/ 913546 h 1304726"/>
                        <a:gd name="connsiteX236" fmla="*/ 180901 w 1043065"/>
                        <a:gd name="connsiteY236" fmla="*/ 983123 h 1304726"/>
                        <a:gd name="connsiteX237" fmla="*/ 180901 w 1043065"/>
                        <a:gd name="connsiteY237" fmla="*/ 983123 h 1304726"/>
                        <a:gd name="connsiteX238" fmla="*/ 205254 w 1043065"/>
                        <a:gd name="connsiteY238" fmla="*/ 1049222 h 1304726"/>
                        <a:gd name="connsiteX239" fmla="*/ 205254 w 1043065"/>
                        <a:gd name="connsiteY239" fmla="*/ 1087490 h 1304726"/>
                        <a:gd name="connsiteX240" fmla="*/ 180901 w 1043065"/>
                        <a:gd name="connsiteY240" fmla="*/ 1108363 h 1304726"/>
                        <a:gd name="connsiteX241" fmla="*/ 153071 w 1043065"/>
                        <a:gd name="connsiteY241" fmla="*/ 1125757 h 1304726"/>
                        <a:gd name="connsiteX242" fmla="*/ 153071 w 1043065"/>
                        <a:gd name="connsiteY242" fmla="*/ 1125757 h 1304726"/>
                        <a:gd name="connsiteX243" fmla="*/ 170465 w 1043065"/>
                        <a:gd name="connsiteY243" fmla="*/ 1164025 h 1304726"/>
                        <a:gd name="connsiteX244" fmla="*/ 184380 w 1043065"/>
                        <a:gd name="connsiteY244" fmla="*/ 1181419 h 1304726"/>
                        <a:gd name="connsiteX245" fmla="*/ 177423 w 1043065"/>
                        <a:gd name="connsiteY245" fmla="*/ 1205771 h 1304726"/>
                        <a:gd name="connsiteX246" fmla="*/ 114803 w 1043065"/>
                        <a:gd name="connsiteY246" fmla="*/ 1257955 h 1304726"/>
                        <a:gd name="connsiteX247" fmla="*/ 114803 w 1043065"/>
                        <a:gd name="connsiteY247" fmla="*/ 1257955 h 1304726"/>
                        <a:gd name="connsiteX248" fmla="*/ 97408 w 1043065"/>
                        <a:gd name="connsiteY248" fmla="*/ 1285786 h 1304726"/>
                        <a:gd name="connsiteX249" fmla="*/ 90451 w 1043065"/>
                        <a:gd name="connsiteY249" fmla="*/ 1292743 h 1304726"/>
                        <a:gd name="connsiteX250" fmla="*/ 83493 w 1043065"/>
                        <a:gd name="connsiteY250" fmla="*/ 1289264 h 1304726"/>
                        <a:gd name="connsiteX251" fmla="*/ 59141 w 1043065"/>
                        <a:gd name="connsiteY251" fmla="*/ 1240560 h 1304726"/>
                        <a:gd name="connsiteX252" fmla="*/ 55662 w 1043065"/>
                        <a:gd name="connsiteY252" fmla="*/ 1202293 h 1304726"/>
                        <a:gd name="connsiteX253" fmla="*/ 34789 w 1043065"/>
                        <a:gd name="connsiteY253" fmla="*/ 1167504 h 1304726"/>
                        <a:gd name="connsiteX254" fmla="*/ 76535 w 1043065"/>
                        <a:gd name="connsiteY254" fmla="*/ 1049222 h 1304726"/>
                        <a:gd name="connsiteX255" fmla="*/ 69578 w 1043065"/>
                        <a:gd name="connsiteY255" fmla="*/ 1045743 h 1304726"/>
                        <a:gd name="connsiteX256" fmla="*/ 20873 w 1043065"/>
                        <a:gd name="connsiteY256" fmla="*/ 1024870 h 1304726"/>
                        <a:gd name="connsiteX257" fmla="*/ 13916 w 1043065"/>
                        <a:gd name="connsiteY257" fmla="*/ 1024870 h 1304726"/>
                        <a:gd name="connsiteX258" fmla="*/ 45225 w 1043065"/>
                        <a:gd name="connsiteY258" fmla="*/ 1031828 h 1304726"/>
                        <a:gd name="connsiteX259" fmla="*/ 125239 w 1043065"/>
                        <a:gd name="connsiteY259" fmla="*/ 986602 h 1304726"/>
                        <a:gd name="connsiteX260" fmla="*/ 128718 w 1043065"/>
                        <a:gd name="connsiteY260" fmla="*/ 962250 h 1304726"/>
                        <a:gd name="connsiteX261" fmla="*/ 114803 w 1043065"/>
                        <a:gd name="connsiteY261" fmla="*/ 896152 h 1304726"/>
                        <a:gd name="connsiteX262" fmla="*/ 153071 w 1043065"/>
                        <a:gd name="connsiteY262" fmla="*/ 843968 h 1304726"/>
                        <a:gd name="connsiteX263" fmla="*/ 153071 w 1043065"/>
                        <a:gd name="connsiteY263" fmla="*/ 843968 h 1304726"/>
                        <a:gd name="connsiteX264" fmla="*/ 146113 w 1043065"/>
                        <a:gd name="connsiteY264" fmla="*/ 753518 h 1304726"/>
                        <a:gd name="connsiteX265" fmla="*/ 142634 w 1043065"/>
                        <a:gd name="connsiteY265" fmla="*/ 750039 h 1304726"/>
                        <a:gd name="connsiteX266" fmla="*/ 62620 w 1043065"/>
                        <a:gd name="connsiteY266" fmla="*/ 659588 h 1304726"/>
                        <a:gd name="connsiteX267" fmla="*/ 45225 w 1043065"/>
                        <a:gd name="connsiteY267" fmla="*/ 628278 h 1304726"/>
                        <a:gd name="connsiteX268" fmla="*/ 17394 w 1043065"/>
                        <a:gd name="connsiteY268" fmla="*/ 548264 h 1304726"/>
                        <a:gd name="connsiteX269" fmla="*/ 38268 w 1043065"/>
                        <a:gd name="connsiteY269" fmla="*/ 349968 h 1304726"/>
                        <a:gd name="connsiteX270" fmla="*/ 31310 w 1043065"/>
                        <a:gd name="connsiteY270" fmla="*/ 346489 h 1304726"/>
                        <a:gd name="connsiteX271" fmla="*/ 0 w 1043065"/>
                        <a:gd name="connsiteY271" fmla="*/ 374320 h 1304726"/>
                        <a:gd name="connsiteX272" fmla="*/ 6958 w 1043065"/>
                        <a:gd name="connsiteY272" fmla="*/ 377799 h 1304726"/>
                        <a:gd name="connsiteX273" fmla="*/ 114803 w 1043065"/>
                        <a:gd name="connsiteY273" fmla="*/ 207334 h 1304726"/>
                        <a:gd name="connsiteX274" fmla="*/ 139155 w 1043065"/>
                        <a:gd name="connsiteY274" fmla="*/ 196898 h 1304726"/>
                        <a:gd name="connsiteX275" fmla="*/ 170465 w 1043065"/>
                        <a:gd name="connsiteY275" fmla="*/ 155151 h 1304726"/>
                        <a:gd name="connsiteX276" fmla="*/ 386155 w 1043065"/>
                        <a:gd name="connsiteY276" fmla="*/ 26433 h 1304726"/>
                        <a:gd name="connsiteX277" fmla="*/ 601845 w 1043065"/>
                        <a:gd name="connsiteY277" fmla="*/ 61222 h 1304726"/>
                        <a:gd name="connsiteX278" fmla="*/ 608803 w 1043065"/>
                        <a:gd name="connsiteY278" fmla="*/ 61222 h 1304726"/>
                        <a:gd name="connsiteX279" fmla="*/ 560099 w 1043065"/>
                        <a:gd name="connsiteY279" fmla="*/ 9038 h 1304726"/>
                        <a:gd name="connsiteX280" fmla="*/ 549662 w 1043065"/>
                        <a:gd name="connsiteY280" fmla="*/ 5560 h 1304726"/>
                        <a:gd name="connsiteX281" fmla="*/ 601845 w 1043065"/>
                        <a:gd name="connsiteY281" fmla="*/ 5560 h 1304726"/>
                        <a:gd name="connsiteX282" fmla="*/ 640113 w 1043065"/>
                        <a:gd name="connsiteY282" fmla="*/ 12517 h 1304726"/>
                        <a:gd name="connsiteX283" fmla="*/ 667944 w 1043065"/>
                        <a:gd name="connsiteY283" fmla="*/ 22954 h 1304726"/>
                        <a:gd name="connsiteX284" fmla="*/ 702733 w 1043065"/>
                        <a:gd name="connsiteY284" fmla="*/ 22954 h 1304726"/>
                        <a:gd name="connsiteX285" fmla="*/ 754916 w 1043065"/>
                        <a:gd name="connsiteY285" fmla="*/ 64700 h 1304726"/>
                        <a:gd name="connsiteX286" fmla="*/ 761874 w 1043065"/>
                        <a:gd name="connsiteY286" fmla="*/ 64700 h 1304726"/>
                        <a:gd name="connsiteX287" fmla="*/ 789705 w 1043065"/>
                        <a:gd name="connsiteY287" fmla="*/ 43827 h 1304726"/>
                        <a:gd name="connsiteX288" fmla="*/ 810578 w 1043065"/>
                        <a:gd name="connsiteY288" fmla="*/ 40348 h 1304726"/>
                        <a:gd name="connsiteX289" fmla="*/ 796662 w 1043065"/>
                        <a:gd name="connsiteY289" fmla="*/ 61222 h 1304726"/>
                        <a:gd name="connsiteX290" fmla="*/ 789705 w 1043065"/>
                        <a:gd name="connsiteY290" fmla="*/ 96010 h 1304726"/>
                        <a:gd name="connsiteX291" fmla="*/ 796662 w 1043065"/>
                        <a:gd name="connsiteY291" fmla="*/ 96010 h 1304726"/>
                        <a:gd name="connsiteX292" fmla="*/ 911465 w 1043065"/>
                        <a:gd name="connsiteY292" fmla="*/ 99489 h 1304726"/>
                        <a:gd name="connsiteX293" fmla="*/ 845366 w 1043065"/>
                        <a:gd name="connsiteY293" fmla="*/ 102968 h 1304726"/>
                        <a:gd name="connsiteX294" fmla="*/ 848846 w 1043065"/>
                        <a:gd name="connsiteY294" fmla="*/ 116884 h 1304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Lst>
                      <a:rect l="l" t="t" r="r" b="b"/>
                      <a:pathLst>
                        <a:path w="1043065" h="1304726">
                          <a:moveTo>
                            <a:pt x="848846" y="116884"/>
                          </a:moveTo>
                          <a:cubicBezTo>
                            <a:pt x="866240" y="106447"/>
                            <a:pt x="887113" y="102968"/>
                            <a:pt x="907986" y="109926"/>
                          </a:cubicBezTo>
                          <a:cubicBezTo>
                            <a:pt x="907986" y="109926"/>
                            <a:pt x="914944" y="109926"/>
                            <a:pt x="911465" y="109926"/>
                          </a:cubicBezTo>
                          <a:cubicBezTo>
                            <a:pt x="876676" y="78616"/>
                            <a:pt x="824493" y="82095"/>
                            <a:pt x="786226" y="102968"/>
                          </a:cubicBezTo>
                          <a:cubicBezTo>
                            <a:pt x="789705" y="102968"/>
                            <a:pt x="789705" y="102968"/>
                            <a:pt x="793183" y="106447"/>
                          </a:cubicBezTo>
                          <a:cubicBezTo>
                            <a:pt x="789705" y="92531"/>
                            <a:pt x="796662" y="75137"/>
                            <a:pt x="803620" y="64700"/>
                          </a:cubicBezTo>
                          <a:cubicBezTo>
                            <a:pt x="807099" y="61222"/>
                            <a:pt x="821014" y="50785"/>
                            <a:pt x="814057" y="47306"/>
                          </a:cubicBezTo>
                          <a:cubicBezTo>
                            <a:pt x="796662" y="40348"/>
                            <a:pt x="765352" y="54264"/>
                            <a:pt x="754916" y="68179"/>
                          </a:cubicBezTo>
                          <a:cubicBezTo>
                            <a:pt x="758395" y="68179"/>
                            <a:pt x="758395" y="68179"/>
                            <a:pt x="761874" y="68179"/>
                          </a:cubicBezTo>
                          <a:cubicBezTo>
                            <a:pt x="751437" y="40348"/>
                            <a:pt x="720127" y="19475"/>
                            <a:pt x="688817" y="19475"/>
                          </a:cubicBezTo>
                          <a:cubicBezTo>
                            <a:pt x="681859" y="19475"/>
                            <a:pt x="674902" y="22954"/>
                            <a:pt x="667944" y="19475"/>
                          </a:cubicBezTo>
                          <a:cubicBezTo>
                            <a:pt x="660986" y="15996"/>
                            <a:pt x="650550" y="12517"/>
                            <a:pt x="640113" y="9038"/>
                          </a:cubicBezTo>
                          <a:cubicBezTo>
                            <a:pt x="608803" y="-1398"/>
                            <a:pt x="577493" y="-1398"/>
                            <a:pt x="546183" y="2081"/>
                          </a:cubicBezTo>
                          <a:cubicBezTo>
                            <a:pt x="542704" y="2081"/>
                            <a:pt x="549662" y="5560"/>
                            <a:pt x="549662" y="5560"/>
                          </a:cubicBezTo>
                          <a:cubicBezTo>
                            <a:pt x="574014" y="9038"/>
                            <a:pt x="591409" y="40348"/>
                            <a:pt x="601845" y="57743"/>
                          </a:cubicBezTo>
                          <a:cubicBezTo>
                            <a:pt x="605324" y="57743"/>
                            <a:pt x="605324" y="57743"/>
                            <a:pt x="608803" y="57743"/>
                          </a:cubicBezTo>
                          <a:cubicBezTo>
                            <a:pt x="577493" y="12517"/>
                            <a:pt x="500958" y="5560"/>
                            <a:pt x="452254" y="9038"/>
                          </a:cubicBezTo>
                          <a:cubicBezTo>
                            <a:pt x="354845" y="12517"/>
                            <a:pt x="257437" y="57743"/>
                            <a:pt x="187859" y="127320"/>
                          </a:cubicBezTo>
                          <a:cubicBezTo>
                            <a:pt x="170465" y="144715"/>
                            <a:pt x="153071" y="165588"/>
                            <a:pt x="139155" y="186461"/>
                          </a:cubicBezTo>
                          <a:cubicBezTo>
                            <a:pt x="132197" y="196898"/>
                            <a:pt x="128718" y="193419"/>
                            <a:pt x="118282" y="200377"/>
                          </a:cubicBezTo>
                          <a:cubicBezTo>
                            <a:pt x="45225" y="228208"/>
                            <a:pt x="3479" y="297785"/>
                            <a:pt x="3479" y="374320"/>
                          </a:cubicBezTo>
                          <a:cubicBezTo>
                            <a:pt x="3479" y="377799"/>
                            <a:pt x="10436" y="377799"/>
                            <a:pt x="10436" y="377799"/>
                          </a:cubicBezTo>
                          <a:cubicBezTo>
                            <a:pt x="17394" y="367363"/>
                            <a:pt x="31310" y="356926"/>
                            <a:pt x="41746" y="349968"/>
                          </a:cubicBezTo>
                          <a:cubicBezTo>
                            <a:pt x="38268" y="349968"/>
                            <a:pt x="38268" y="349968"/>
                            <a:pt x="34789" y="346489"/>
                          </a:cubicBezTo>
                          <a:cubicBezTo>
                            <a:pt x="10436" y="405630"/>
                            <a:pt x="3479" y="475208"/>
                            <a:pt x="13916" y="537827"/>
                          </a:cubicBezTo>
                          <a:cubicBezTo>
                            <a:pt x="17394" y="565658"/>
                            <a:pt x="27831" y="593489"/>
                            <a:pt x="38268" y="617842"/>
                          </a:cubicBezTo>
                          <a:cubicBezTo>
                            <a:pt x="45225" y="631757"/>
                            <a:pt x="52183" y="642194"/>
                            <a:pt x="59141" y="656109"/>
                          </a:cubicBezTo>
                          <a:cubicBezTo>
                            <a:pt x="69578" y="687419"/>
                            <a:pt x="86972" y="715250"/>
                            <a:pt x="111324" y="736123"/>
                          </a:cubicBezTo>
                          <a:cubicBezTo>
                            <a:pt x="114803" y="739602"/>
                            <a:pt x="139155" y="750039"/>
                            <a:pt x="139155" y="750039"/>
                          </a:cubicBezTo>
                          <a:cubicBezTo>
                            <a:pt x="132197" y="767433"/>
                            <a:pt x="132197" y="784828"/>
                            <a:pt x="132197" y="805701"/>
                          </a:cubicBezTo>
                          <a:cubicBezTo>
                            <a:pt x="132197" y="816137"/>
                            <a:pt x="149591" y="837011"/>
                            <a:pt x="142634" y="843968"/>
                          </a:cubicBezTo>
                          <a:cubicBezTo>
                            <a:pt x="132197" y="850926"/>
                            <a:pt x="125239" y="861363"/>
                            <a:pt x="118282" y="868321"/>
                          </a:cubicBezTo>
                          <a:cubicBezTo>
                            <a:pt x="107845" y="882236"/>
                            <a:pt x="104366" y="899630"/>
                            <a:pt x="107845" y="913546"/>
                          </a:cubicBezTo>
                          <a:cubicBezTo>
                            <a:pt x="107845" y="920504"/>
                            <a:pt x="111324" y="930940"/>
                            <a:pt x="114803" y="937898"/>
                          </a:cubicBezTo>
                          <a:cubicBezTo>
                            <a:pt x="118282" y="944856"/>
                            <a:pt x="128718" y="962250"/>
                            <a:pt x="128718" y="969208"/>
                          </a:cubicBezTo>
                          <a:cubicBezTo>
                            <a:pt x="125239" y="983123"/>
                            <a:pt x="114803" y="997039"/>
                            <a:pt x="104366" y="1007476"/>
                          </a:cubicBezTo>
                          <a:cubicBezTo>
                            <a:pt x="93930" y="1017912"/>
                            <a:pt x="80014" y="1021391"/>
                            <a:pt x="62620" y="1024870"/>
                          </a:cubicBezTo>
                          <a:cubicBezTo>
                            <a:pt x="59141" y="1024870"/>
                            <a:pt x="31310" y="1031828"/>
                            <a:pt x="27831" y="1024870"/>
                          </a:cubicBezTo>
                          <a:cubicBezTo>
                            <a:pt x="27831" y="1021391"/>
                            <a:pt x="20873" y="1021391"/>
                            <a:pt x="20873" y="1024870"/>
                          </a:cubicBezTo>
                          <a:cubicBezTo>
                            <a:pt x="24352" y="1045743"/>
                            <a:pt x="48704" y="1056180"/>
                            <a:pt x="66099" y="1052701"/>
                          </a:cubicBezTo>
                          <a:cubicBezTo>
                            <a:pt x="73056" y="1052701"/>
                            <a:pt x="76535" y="1045743"/>
                            <a:pt x="73056" y="1049222"/>
                          </a:cubicBezTo>
                          <a:cubicBezTo>
                            <a:pt x="69578" y="1052701"/>
                            <a:pt x="66099" y="1052701"/>
                            <a:pt x="62620" y="1056180"/>
                          </a:cubicBezTo>
                          <a:cubicBezTo>
                            <a:pt x="52183" y="1063138"/>
                            <a:pt x="41746" y="1073574"/>
                            <a:pt x="34789" y="1087490"/>
                          </a:cubicBezTo>
                          <a:cubicBezTo>
                            <a:pt x="27831" y="1101405"/>
                            <a:pt x="20873" y="1118800"/>
                            <a:pt x="24352" y="1136194"/>
                          </a:cubicBezTo>
                          <a:cubicBezTo>
                            <a:pt x="24352" y="1146631"/>
                            <a:pt x="27831" y="1157067"/>
                            <a:pt x="34789" y="1170983"/>
                          </a:cubicBezTo>
                          <a:cubicBezTo>
                            <a:pt x="38268" y="1177940"/>
                            <a:pt x="55662" y="1195335"/>
                            <a:pt x="55662" y="1202293"/>
                          </a:cubicBezTo>
                          <a:cubicBezTo>
                            <a:pt x="55662" y="1237081"/>
                            <a:pt x="66099" y="1278828"/>
                            <a:pt x="97408" y="1303180"/>
                          </a:cubicBezTo>
                          <a:cubicBezTo>
                            <a:pt x="97408" y="1303180"/>
                            <a:pt x="100887" y="1306659"/>
                            <a:pt x="104366" y="1303180"/>
                          </a:cubicBezTo>
                          <a:cubicBezTo>
                            <a:pt x="114803" y="1296222"/>
                            <a:pt x="121761" y="1285786"/>
                            <a:pt x="125239" y="1275349"/>
                          </a:cubicBezTo>
                          <a:cubicBezTo>
                            <a:pt x="132197" y="1261433"/>
                            <a:pt x="128718" y="1264912"/>
                            <a:pt x="142634" y="1257955"/>
                          </a:cubicBezTo>
                          <a:cubicBezTo>
                            <a:pt x="173944" y="1247518"/>
                            <a:pt x="194817" y="1216208"/>
                            <a:pt x="205254" y="1188377"/>
                          </a:cubicBezTo>
                          <a:cubicBezTo>
                            <a:pt x="205254" y="1188377"/>
                            <a:pt x="205254" y="1188377"/>
                            <a:pt x="205254" y="1188377"/>
                          </a:cubicBezTo>
                          <a:cubicBezTo>
                            <a:pt x="191338" y="1174462"/>
                            <a:pt x="173944" y="1157067"/>
                            <a:pt x="170465" y="1136194"/>
                          </a:cubicBezTo>
                          <a:cubicBezTo>
                            <a:pt x="170465" y="1129236"/>
                            <a:pt x="177423" y="1129236"/>
                            <a:pt x="184380" y="1125757"/>
                          </a:cubicBezTo>
                          <a:cubicBezTo>
                            <a:pt x="201775" y="1115321"/>
                            <a:pt x="215690" y="1101405"/>
                            <a:pt x="226127" y="1087490"/>
                          </a:cubicBezTo>
                          <a:cubicBezTo>
                            <a:pt x="229606" y="1080532"/>
                            <a:pt x="222648" y="1052701"/>
                            <a:pt x="219169" y="1045743"/>
                          </a:cubicBezTo>
                          <a:cubicBezTo>
                            <a:pt x="215690" y="1031828"/>
                            <a:pt x="208732" y="1014433"/>
                            <a:pt x="201775" y="1000518"/>
                          </a:cubicBezTo>
                          <a:cubicBezTo>
                            <a:pt x="198296" y="990081"/>
                            <a:pt x="191338" y="986602"/>
                            <a:pt x="201775" y="983123"/>
                          </a:cubicBezTo>
                          <a:cubicBezTo>
                            <a:pt x="215690" y="979645"/>
                            <a:pt x="229606" y="972687"/>
                            <a:pt x="240042" y="965729"/>
                          </a:cubicBezTo>
                          <a:cubicBezTo>
                            <a:pt x="250479" y="955292"/>
                            <a:pt x="253958" y="941377"/>
                            <a:pt x="253958" y="927461"/>
                          </a:cubicBezTo>
                          <a:cubicBezTo>
                            <a:pt x="253958" y="923983"/>
                            <a:pt x="250479" y="917025"/>
                            <a:pt x="250479" y="913546"/>
                          </a:cubicBezTo>
                          <a:cubicBezTo>
                            <a:pt x="250479" y="913546"/>
                            <a:pt x="278310" y="885715"/>
                            <a:pt x="281789" y="878757"/>
                          </a:cubicBezTo>
                          <a:cubicBezTo>
                            <a:pt x="285268" y="875278"/>
                            <a:pt x="292226" y="857884"/>
                            <a:pt x="288746" y="854405"/>
                          </a:cubicBezTo>
                          <a:cubicBezTo>
                            <a:pt x="285268" y="843968"/>
                            <a:pt x="271352" y="833532"/>
                            <a:pt x="264394" y="823095"/>
                          </a:cubicBezTo>
                          <a:cubicBezTo>
                            <a:pt x="240042" y="788306"/>
                            <a:pt x="226127" y="750039"/>
                            <a:pt x="215690" y="711771"/>
                          </a:cubicBezTo>
                          <a:cubicBezTo>
                            <a:pt x="215690" y="711771"/>
                            <a:pt x="208732" y="708292"/>
                            <a:pt x="208732" y="711771"/>
                          </a:cubicBezTo>
                          <a:cubicBezTo>
                            <a:pt x="201775" y="732644"/>
                            <a:pt x="177423" y="725687"/>
                            <a:pt x="160028" y="718729"/>
                          </a:cubicBezTo>
                          <a:cubicBezTo>
                            <a:pt x="139155" y="708292"/>
                            <a:pt x="125239" y="694377"/>
                            <a:pt x="114803" y="673504"/>
                          </a:cubicBezTo>
                          <a:cubicBezTo>
                            <a:pt x="107845" y="652630"/>
                            <a:pt x="107845" y="628278"/>
                            <a:pt x="121761" y="610884"/>
                          </a:cubicBezTo>
                          <a:cubicBezTo>
                            <a:pt x="142634" y="590011"/>
                            <a:pt x="180901" y="610884"/>
                            <a:pt x="198296" y="628278"/>
                          </a:cubicBezTo>
                          <a:cubicBezTo>
                            <a:pt x="198296" y="628278"/>
                            <a:pt x="205254" y="631757"/>
                            <a:pt x="205254" y="628278"/>
                          </a:cubicBezTo>
                          <a:cubicBezTo>
                            <a:pt x="201775" y="600447"/>
                            <a:pt x="194817" y="572616"/>
                            <a:pt x="191338" y="548264"/>
                          </a:cubicBezTo>
                          <a:cubicBezTo>
                            <a:pt x="177423" y="537827"/>
                            <a:pt x="177423" y="523912"/>
                            <a:pt x="173944" y="513475"/>
                          </a:cubicBezTo>
                          <a:cubicBezTo>
                            <a:pt x="173944" y="509996"/>
                            <a:pt x="163507" y="485644"/>
                            <a:pt x="166986" y="482165"/>
                          </a:cubicBezTo>
                          <a:cubicBezTo>
                            <a:pt x="177423" y="468250"/>
                            <a:pt x="198296" y="461292"/>
                            <a:pt x="215690" y="457813"/>
                          </a:cubicBezTo>
                          <a:cubicBezTo>
                            <a:pt x="215690" y="457813"/>
                            <a:pt x="215690" y="457813"/>
                            <a:pt x="215690" y="457813"/>
                          </a:cubicBezTo>
                          <a:cubicBezTo>
                            <a:pt x="215690" y="426503"/>
                            <a:pt x="219169" y="391715"/>
                            <a:pt x="233085" y="360405"/>
                          </a:cubicBezTo>
                          <a:cubicBezTo>
                            <a:pt x="229606" y="360405"/>
                            <a:pt x="229606" y="360405"/>
                            <a:pt x="226127" y="360405"/>
                          </a:cubicBezTo>
                          <a:cubicBezTo>
                            <a:pt x="226127" y="391715"/>
                            <a:pt x="229606" y="423025"/>
                            <a:pt x="236563" y="454334"/>
                          </a:cubicBezTo>
                          <a:cubicBezTo>
                            <a:pt x="236563" y="457813"/>
                            <a:pt x="240042" y="457813"/>
                            <a:pt x="243521" y="454334"/>
                          </a:cubicBezTo>
                          <a:cubicBezTo>
                            <a:pt x="285268" y="429982"/>
                            <a:pt x="333972" y="412588"/>
                            <a:pt x="382676" y="405630"/>
                          </a:cubicBezTo>
                          <a:cubicBezTo>
                            <a:pt x="382676" y="405630"/>
                            <a:pt x="382676" y="405630"/>
                            <a:pt x="382676" y="405630"/>
                          </a:cubicBezTo>
                          <a:cubicBezTo>
                            <a:pt x="372240" y="363884"/>
                            <a:pt x="379197" y="315179"/>
                            <a:pt x="407028" y="280391"/>
                          </a:cubicBezTo>
                          <a:cubicBezTo>
                            <a:pt x="403549" y="280391"/>
                            <a:pt x="403549" y="280391"/>
                            <a:pt x="400071" y="276912"/>
                          </a:cubicBezTo>
                          <a:cubicBezTo>
                            <a:pt x="400071" y="315179"/>
                            <a:pt x="400071" y="360405"/>
                            <a:pt x="417465" y="395194"/>
                          </a:cubicBezTo>
                          <a:cubicBezTo>
                            <a:pt x="417465" y="398672"/>
                            <a:pt x="420944" y="398672"/>
                            <a:pt x="424423" y="395194"/>
                          </a:cubicBezTo>
                          <a:cubicBezTo>
                            <a:pt x="455733" y="384757"/>
                            <a:pt x="494000" y="377799"/>
                            <a:pt x="528789" y="374320"/>
                          </a:cubicBezTo>
                          <a:cubicBezTo>
                            <a:pt x="528789" y="374320"/>
                            <a:pt x="532268" y="374320"/>
                            <a:pt x="532268" y="374320"/>
                          </a:cubicBezTo>
                          <a:cubicBezTo>
                            <a:pt x="528789" y="329095"/>
                            <a:pt x="528789" y="273433"/>
                            <a:pt x="556620" y="235165"/>
                          </a:cubicBezTo>
                          <a:cubicBezTo>
                            <a:pt x="553141" y="235165"/>
                            <a:pt x="553141" y="235165"/>
                            <a:pt x="549662" y="235165"/>
                          </a:cubicBezTo>
                          <a:cubicBezTo>
                            <a:pt x="570536" y="273433"/>
                            <a:pt x="574014" y="322137"/>
                            <a:pt x="570536" y="367363"/>
                          </a:cubicBezTo>
                          <a:cubicBezTo>
                            <a:pt x="570536" y="370841"/>
                            <a:pt x="574014" y="370841"/>
                            <a:pt x="577493" y="370841"/>
                          </a:cubicBezTo>
                          <a:cubicBezTo>
                            <a:pt x="612282" y="363884"/>
                            <a:pt x="650550" y="363884"/>
                            <a:pt x="688817" y="367363"/>
                          </a:cubicBezTo>
                          <a:cubicBezTo>
                            <a:pt x="688817" y="367363"/>
                            <a:pt x="692296" y="367363"/>
                            <a:pt x="692296" y="367363"/>
                          </a:cubicBezTo>
                          <a:cubicBezTo>
                            <a:pt x="695775" y="339532"/>
                            <a:pt x="692296" y="311701"/>
                            <a:pt x="685338" y="287348"/>
                          </a:cubicBezTo>
                          <a:cubicBezTo>
                            <a:pt x="681859" y="287348"/>
                            <a:pt x="681859" y="287348"/>
                            <a:pt x="678381" y="287348"/>
                          </a:cubicBezTo>
                          <a:cubicBezTo>
                            <a:pt x="702733" y="308222"/>
                            <a:pt x="716648" y="339532"/>
                            <a:pt x="723606" y="370841"/>
                          </a:cubicBezTo>
                          <a:cubicBezTo>
                            <a:pt x="723606" y="370841"/>
                            <a:pt x="727085" y="374320"/>
                            <a:pt x="727085" y="374320"/>
                          </a:cubicBezTo>
                          <a:cubicBezTo>
                            <a:pt x="751437" y="374320"/>
                            <a:pt x="775789" y="374320"/>
                            <a:pt x="796662" y="384757"/>
                          </a:cubicBezTo>
                          <a:cubicBezTo>
                            <a:pt x="796662" y="384757"/>
                            <a:pt x="800141" y="384757"/>
                            <a:pt x="800141" y="384757"/>
                          </a:cubicBezTo>
                          <a:cubicBezTo>
                            <a:pt x="800141" y="343010"/>
                            <a:pt x="786226" y="301264"/>
                            <a:pt x="765352" y="266475"/>
                          </a:cubicBezTo>
                          <a:cubicBezTo>
                            <a:pt x="761874" y="266475"/>
                            <a:pt x="761874" y="266475"/>
                            <a:pt x="758395" y="266475"/>
                          </a:cubicBezTo>
                          <a:cubicBezTo>
                            <a:pt x="793183" y="297785"/>
                            <a:pt x="821014" y="343010"/>
                            <a:pt x="824493" y="388236"/>
                          </a:cubicBezTo>
                          <a:cubicBezTo>
                            <a:pt x="824493" y="391715"/>
                            <a:pt x="827972" y="391715"/>
                            <a:pt x="827972" y="391715"/>
                          </a:cubicBezTo>
                          <a:cubicBezTo>
                            <a:pt x="834930" y="391715"/>
                            <a:pt x="838409" y="391715"/>
                            <a:pt x="845366" y="391715"/>
                          </a:cubicBezTo>
                          <a:cubicBezTo>
                            <a:pt x="845366" y="391715"/>
                            <a:pt x="841888" y="391715"/>
                            <a:pt x="841888" y="388236"/>
                          </a:cubicBezTo>
                          <a:cubicBezTo>
                            <a:pt x="838409" y="454334"/>
                            <a:pt x="831451" y="523912"/>
                            <a:pt x="838409" y="590011"/>
                          </a:cubicBezTo>
                          <a:cubicBezTo>
                            <a:pt x="838409" y="593489"/>
                            <a:pt x="845366" y="593489"/>
                            <a:pt x="845366" y="590011"/>
                          </a:cubicBezTo>
                          <a:cubicBezTo>
                            <a:pt x="848846" y="579574"/>
                            <a:pt x="852324" y="572616"/>
                            <a:pt x="859282" y="565658"/>
                          </a:cubicBezTo>
                          <a:cubicBezTo>
                            <a:pt x="883634" y="534349"/>
                            <a:pt x="925381" y="551743"/>
                            <a:pt x="935817" y="583053"/>
                          </a:cubicBezTo>
                          <a:cubicBezTo>
                            <a:pt x="946254" y="607405"/>
                            <a:pt x="932338" y="635236"/>
                            <a:pt x="918423" y="652630"/>
                          </a:cubicBezTo>
                          <a:cubicBezTo>
                            <a:pt x="907986" y="663067"/>
                            <a:pt x="862761" y="701335"/>
                            <a:pt x="855803" y="670025"/>
                          </a:cubicBezTo>
                          <a:cubicBezTo>
                            <a:pt x="855803" y="670025"/>
                            <a:pt x="848846" y="666546"/>
                            <a:pt x="848846" y="670025"/>
                          </a:cubicBezTo>
                          <a:cubicBezTo>
                            <a:pt x="848846" y="704813"/>
                            <a:pt x="838409" y="743081"/>
                            <a:pt x="824493" y="774391"/>
                          </a:cubicBezTo>
                          <a:cubicBezTo>
                            <a:pt x="817536" y="791785"/>
                            <a:pt x="807099" y="809180"/>
                            <a:pt x="796662" y="823095"/>
                          </a:cubicBezTo>
                          <a:cubicBezTo>
                            <a:pt x="789705" y="833532"/>
                            <a:pt x="793183" y="840490"/>
                            <a:pt x="796662" y="854405"/>
                          </a:cubicBezTo>
                          <a:cubicBezTo>
                            <a:pt x="800141" y="864842"/>
                            <a:pt x="807099" y="875278"/>
                            <a:pt x="814057" y="885715"/>
                          </a:cubicBezTo>
                          <a:cubicBezTo>
                            <a:pt x="821014" y="892673"/>
                            <a:pt x="814057" y="889194"/>
                            <a:pt x="810578" y="899630"/>
                          </a:cubicBezTo>
                          <a:cubicBezTo>
                            <a:pt x="807099" y="906588"/>
                            <a:pt x="814057" y="917025"/>
                            <a:pt x="814057" y="920504"/>
                          </a:cubicBezTo>
                          <a:cubicBezTo>
                            <a:pt x="810578" y="923983"/>
                            <a:pt x="810578" y="927461"/>
                            <a:pt x="810578" y="934419"/>
                          </a:cubicBezTo>
                          <a:cubicBezTo>
                            <a:pt x="807099" y="948335"/>
                            <a:pt x="807099" y="965729"/>
                            <a:pt x="810578" y="979645"/>
                          </a:cubicBezTo>
                          <a:cubicBezTo>
                            <a:pt x="814057" y="993560"/>
                            <a:pt x="834930" y="1017912"/>
                            <a:pt x="845366" y="1017912"/>
                          </a:cubicBezTo>
                          <a:cubicBezTo>
                            <a:pt x="831451" y="1017912"/>
                            <a:pt x="824493" y="1031828"/>
                            <a:pt x="824493" y="1045743"/>
                          </a:cubicBezTo>
                          <a:cubicBezTo>
                            <a:pt x="824493" y="1045743"/>
                            <a:pt x="824493" y="1045743"/>
                            <a:pt x="824493" y="1045743"/>
                          </a:cubicBezTo>
                          <a:cubicBezTo>
                            <a:pt x="852324" y="1059659"/>
                            <a:pt x="862761" y="1097926"/>
                            <a:pt x="880155" y="1122278"/>
                          </a:cubicBezTo>
                          <a:cubicBezTo>
                            <a:pt x="883634" y="1129236"/>
                            <a:pt x="890592" y="1136194"/>
                            <a:pt x="897550" y="1143152"/>
                          </a:cubicBezTo>
                          <a:cubicBezTo>
                            <a:pt x="904507" y="1150109"/>
                            <a:pt x="907986" y="1153588"/>
                            <a:pt x="901029" y="1164025"/>
                          </a:cubicBezTo>
                          <a:cubicBezTo>
                            <a:pt x="897550" y="1170983"/>
                            <a:pt x="873198" y="1188377"/>
                            <a:pt x="873198" y="1191856"/>
                          </a:cubicBezTo>
                          <a:cubicBezTo>
                            <a:pt x="873198" y="1205771"/>
                            <a:pt x="873198" y="1223166"/>
                            <a:pt x="876676" y="1237081"/>
                          </a:cubicBezTo>
                          <a:cubicBezTo>
                            <a:pt x="876676" y="1240560"/>
                            <a:pt x="880155" y="1240560"/>
                            <a:pt x="883634" y="1240560"/>
                          </a:cubicBezTo>
                          <a:cubicBezTo>
                            <a:pt x="963648" y="1202293"/>
                            <a:pt x="967127" y="1108363"/>
                            <a:pt x="918423" y="1042264"/>
                          </a:cubicBezTo>
                          <a:cubicBezTo>
                            <a:pt x="907986" y="1028349"/>
                            <a:pt x="897550" y="1017912"/>
                            <a:pt x="883634" y="1003997"/>
                          </a:cubicBezTo>
                          <a:cubicBezTo>
                            <a:pt x="876676" y="1000518"/>
                            <a:pt x="880155" y="1000518"/>
                            <a:pt x="887113" y="997039"/>
                          </a:cubicBezTo>
                          <a:cubicBezTo>
                            <a:pt x="911465" y="976166"/>
                            <a:pt x="925381" y="941377"/>
                            <a:pt x="928859" y="910067"/>
                          </a:cubicBezTo>
                          <a:cubicBezTo>
                            <a:pt x="928859" y="899630"/>
                            <a:pt x="928859" y="889194"/>
                            <a:pt x="928859" y="878757"/>
                          </a:cubicBezTo>
                          <a:cubicBezTo>
                            <a:pt x="928859" y="875278"/>
                            <a:pt x="918423" y="833532"/>
                            <a:pt x="918423" y="833532"/>
                          </a:cubicBezTo>
                          <a:cubicBezTo>
                            <a:pt x="925381" y="826574"/>
                            <a:pt x="928859" y="816137"/>
                            <a:pt x="935817" y="809180"/>
                          </a:cubicBezTo>
                          <a:cubicBezTo>
                            <a:pt x="946254" y="788306"/>
                            <a:pt x="946254" y="767433"/>
                            <a:pt x="946254" y="743081"/>
                          </a:cubicBezTo>
                          <a:cubicBezTo>
                            <a:pt x="946254" y="729166"/>
                            <a:pt x="942775" y="715250"/>
                            <a:pt x="939296" y="704813"/>
                          </a:cubicBezTo>
                          <a:cubicBezTo>
                            <a:pt x="935817" y="694377"/>
                            <a:pt x="935817" y="697856"/>
                            <a:pt x="939296" y="694377"/>
                          </a:cubicBezTo>
                          <a:cubicBezTo>
                            <a:pt x="991479" y="638715"/>
                            <a:pt x="1019310" y="562180"/>
                            <a:pt x="1026268" y="489123"/>
                          </a:cubicBezTo>
                          <a:cubicBezTo>
                            <a:pt x="1029747" y="454334"/>
                            <a:pt x="1022789" y="423025"/>
                            <a:pt x="1015831" y="388236"/>
                          </a:cubicBezTo>
                          <a:cubicBezTo>
                            <a:pt x="1012353" y="388236"/>
                            <a:pt x="1012353" y="388236"/>
                            <a:pt x="1008874" y="388236"/>
                          </a:cubicBezTo>
                          <a:cubicBezTo>
                            <a:pt x="1012353" y="395194"/>
                            <a:pt x="1019310" y="405630"/>
                            <a:pt x="1022789" y="412588"/>
                          </a:cubicBezTo>
                          <a:cubicBezTo>
                            <a:pt x="1026268" y="419546"/>
                            <a:pt x="1029747" y="433461"/>
                            <a:pt x="1033226" y="436940"/>
                          </a:cubicBezTo>
                          <a:cubicBezTo>
                            <a:pt x="1036705" y="440419"/>
                            <a:pt x="1040184" y="436940"/>
                            <a:pt x="1040184" y="433461"/>
                          </a:cubicBezTo>
                          <a:cubicBezTo>
                            <a:pt x="1047141" y="409109"/>
                            <a:pt x="1040184" y="377799"/>
                            <a:pt x="1033226" y="353447"/>
                          </a:cubicBezTo>
                          <a:cubicBezTo>
                            <a:pt x="1005395" y="249081"/>
                            <a:pt x="946254" y="155151"/>
                            <a:pt x="848846" y="116884"/>
                          </a:cubicBezTo>
                          <a:cubicBezTo>
                            <a:pt x="845366" y="113405"/>
                            <a:pt x="838409" y="113405"/>
                            <a:pt x="845366" y="116884"/>
                          </a:cubicBezTo>
                          <a:cubicBezTo>
                            <a:pt x="935817" y="151672"/>
                            <a:pt x="988001" y="235165"/>
                            <a:pt x="1012353" y="325616"/>
                          </a:cubicBezTo>
                          <a:cubicBezTo>
                            <a:pt x="1019310" y="353447"/>
                            <a:pt x="1026268" y="384757"/>
                            <a:pt x="1026268" y="416067"/>
                          </a:cubicBezTo>
                          <a:cubicBezTo>
                            <a:pt x="1026268" y="423025"/>
                            <a:pt x="1026268" y="429982"/>
                            <a:pt x="1026268" y="436940"/>
                          </a:cubicBezTo>
                          <a:cubicBezTo>
                            <a:pt x="1026268" y="440419"/>
                            <a:pt x="1033226" y="440419"/>
                            <a:pt x="1029747" y="436940"/>
                          </a:cubicBezTo>
                          <a:cubicBezTo>
                            <a:pt x="1026268" y="429982"/>
                            <a:pt x="1022789" y="423025"/>
                            <a:pt x="1019310" y="416067"/>
                          </a:cubicBezTo>
                          <a:cubicBezTo>
                            <a:pt x="1015831" y="409109"/>
                            <a:pt x="1012353" y="398672"/>
                            <a:pt x="1005395" y="391715"/>
                          </a:cubicBezTo>
                          <a:cubicBezTo>
                            <a:pt x="1005395" y="391715"/>
                            <a:pt x="998437" y="388236"/>
                            <a:pt x="998437" y="391715"/>
                          </a:cubicBezTo>
                          <a:cubicBezTo>
                            <a:pt x="1022789" y="496081"/>
                            <a:pt x="998437" y="624799"/>
                            <a:pt x="918423" y="701335"/>
                          </a:cubicBezTo>
                          <a:cubicBezTo>
                            <a:pt x="918423" y="701335"/>
                            <a:pt x="918423" y="701335"/>
                            <a:pt x="918423" y="701335"/>
                          </a:cubicBezTo>
                          <a:cubicBezTo>
                            <a:pt x="932338" y="743081"/>
                            <a:pt x="939296" y="802222"/>
                            <a:pt x="904507" y="837011"/>
                          </a:cubicBezTo>
                          <a:cubicBezTo>
                            <a:pt x="904507" y="837011"/>
                            <a:pt x="904507" y="837011"/>
                            <a:pt x="904507" y="837011"/>
                          </a:cubicBezTo>
                          <a:cubicBezTo>
                            <a:pt x="921902" y="892673"/>
                            <a:pt x="925381" y="969208"/>
                            <a:pt x="869719" y="1003997"/>
                          </a:cubicBezTo>
                          <a:cubicBezTo>
                            <a:pt x="869719" y="1003997"/>
                            <a:pt x="869719" y="1003997"/>
                            <a:pt x="869719" y="1003997"/>
                          </a:cubicBezTo>
                          <a:cubicBezTo>
                            <a:pt x="946254" y="1063138"/>
                            <a:pt x="970606" y="1191856"/>
                            <a:pt x="869719" y="1240560"/>
                          </a:cubicBezTo>
                          <a:cubicBezTo>
                            <a:pt x="873198" y="1240560"/>
                            <a:pt x="873198" y="1240560"/>
                            <a:pt x="876676" y="1244039"/>
                          </a:cubicBezTo>
                          <a:cubicBezTo>
                            <a:pt x="876676" y="1233602"/>
                            <a:pt x="869719" y="1202293"/>
                            <a:pt x="876676" y="1195335"/>
                          </a:cubicBezTo>
                          <a:cubicBezTo>
                            <a:pt x="880155" y="1191856"/>
                            <a:pt x="914944" y="1164025"/>
                            <a:pt x="907986" y="1157067"/>
                          </a:cubicBezTo>
                          <a:cubicBezTo>
                            <a:pt x="883634" y="1132715"/>
                            <a:pt x="869719" y="1101405"/>
                            <a:pt x="852324" y="1073574"/>
                          </a:cubicBezTo>
                          <a:cubicBezTo>
                            <a:pt x="848846" y="1063138"/>
                            <a:pt x="841888" y="1056180"/>
                            <a:pt x="834930" y="1052701"/>
                          </a:cubicBezTo>
                          <a:cubicBezTo>
                            <a:pt x="821014" y="1042264"/>
                            <a:pt x="827972" y="1021391"/>
                            <a:pt x="845366" y="1021391"/>
                          </a:cubicBezTo>
                          <a:cubicBezTo>
                            <a:pt x="845366" y="1021391"/>
                            <a:pt x="848846" y="1021391"/>
                            <a:pt x="845366" y="1017912"/>
                          </a:cubicBezTo>
                          <a:cubicBezTo>
                            <a:pt x="814057" y="1000518"/>
                            <a:pt x="803620" y="972687"/>
                            <a:pt x="810578" y="937898"/>
                          </a:cubicBezTo>
                          <a:cubicBezTo>
                            <a:pt x="810578" y="930940"/>
                            <a:pt x="814057" y="927461"/>
                            <a:pt x="817536" y="920504"/>
                          </a:cubicBezTo>
                          <a:cubicBezTo>
                            <a:pt x="814057" y="923983"/>
                            <a:pt x="814057" y="899630"/>
                            <a:pt x="814057" y="903109"/>
                          </a:cubicBezTo>
                          <a:cubicBezTo>
                            <a:pt x="814057" y="899630"/>
                            <a:pt x="817536" y="892673"/>
                            <a:pt x="824493" y="889194"/>
                          </a:cubicBezTo>
                          <a:cubicBezTo>
                            <a:pt x="824493" y="889194"/>
                            <a:pt x="824493" y="889194"/>
                            <a:pt x="824493" y="889194"/>
                          </a:cubicBezTo>
                          <a:cubicBezTo>
                            <a:pt x="814057" y="878757"/>
                            <a:pt x="807099" y="868321"/>
                            <a:pt x="803620" y="854405"/>
                          </a:cubicBezTo>
                          <a:cubicBezTo>
                            <a:pt x="796662" y="837011"/>
                            <a:pt x="803620" y="826574"/>
                            <a:pt x="814057" y="812659"/>
                          </a:cubicBezTo>
                          <a:cubicBezTo>
                            <a:pt x="827972" y="791785"/>
                            <a:pt x="834930" y="770912"/>
                            <a:pt x="845366" y="750039"/>
                          </a:cubicBezTo>
                          <a:cubicBezTo>
                            <a:pt x="852324" y="725687"/>
                            <a:pt x="859282" y="697856"/>
                            <a:pt x="859282" y="673504"/>
                          </a:cubicBezTo>
                          <a:cubicBezTo>
                            <a:pt x="855803" y="673504"/>
                            <a:pt x="855803" y="673504"/>
                            <a:pt x="852324" y="673504"/>
                          </a:cubicBezTo>
                          <a:cubicBezTo>
                            <a:pt x="855803" y="690898"/>
                            <a:pt x="876676" y="690898"/>
                            <a:pt x="890592" y="687419"/>
                          </a:cubicBezTo>
                          <a:cubicBezTo>
                            <a:pt x="928859" y="676982"/>
                            <a:pt x="953212" y="631757"/>
                            <a:pt x="946254" y="593489"/>
                          </a:cubicBezTo>
                          <a:cubicBezTo>
                            <a:pt x="942775" y="565658"/>
                            <a:pt x="911465" y="544785"/>
                            <a:pt x="883634" y="548264"/>
                          </a:cubicBezTo>
                          <a:cubicBezTo>
                            <a:pt x="862761" y="548264"/>
                            <a:pt x="845366" y="576095"/>
                            <a:pt x="841888" y="593489"/>
                          </a:cubicBezTo>
                          <a:cubicBezTo>
                            <a:pt x="845366" y="593489"/>
                            <a:pt x="845366" y="593489"/>
                            <a:pt x="848846" y="593489"/>
                          </a:cubicBezTo>
                          <a:cubicBezTo>
                            <a:pt x="845366" y="527391"/>
                            <a:pt x="848846" y="461292"/>
                            <a:pt x="855803" y="395194"/>
                          </a:cubicBezTo>
                          <a:cubicBezTo>
                            <a:pt x="855803" y="391715"/>
                            <a:pt x="852324" y="391715"/>
                            <a:pt x="852324" y="391715"/>
                          </a:cubicBezTo>
                          <a:cubicBezTo>
                            <a:pt x="845366" y="391715"/>
                            <a:pt x="841888" y="391715"/>
                            <a:pt x="834930" y="391715"/>
                          </a:cubicBezTo>
                          <a:cubicBezTo>
                            <a:pt x="834930" y="391715"/>
                            <a:pt x="838409" y="391715"/>
                            <a:pt x="838409" y="395194"/>
                          </a:cubicBezTo>
                          <a:cubicBezTo>
                            <a:pt x="831451" y="346489"/>
                            <a:pt x="803620" y="297785"/>
                            <a:pt x="768831" y="266475"/>
                          </a:cubicBezTo>
                          <a:cubicBezTo>
                            <a:pt x="768831" y="266475"/>
                            <a:pt x="761874" y="262996"/>
                            <a:pt x="761874" y="266475"/>
                          </a:cubicBezTo>
                          <a:cubicBezTo>
                            <a:pt x="779268" y="294306"/>
                            <a:pt x="789705" y="325616"/>
                            <a:pt x="793183" y="360405"/>
                          </a:cubicBezTo>
                          <a:cubicBezTo>
                            <a:pt x="793183" y="367363"/>
                            <a:pt x="793183" y="370841"/>
                            <a:pt x="793183" y="377799"/>
                          </a:cubicBezTo>
                          <a:cubicBezTo>
                            <a:pt x="793183" y="384757"/>
                            <a:pt x="793183" y="381278"/>
                            <a:pt x="789705" y="381278"/>
                          </a:cubicBezTo>
                          <a:cubicBezTo>
                            <a:pt x="779268" y="377799"/>
                            <a:pt x="765352" y="374320"/>
                            <a:pt x="751437" y="374320"/>
                          </a:cubicBezTo>
                          <a:cubicBezTo>
                            <a:pt x="741000" y="374320"/>
                            <a:pt x="730564" y="374320"/>
                            <a:pt x="723606" y="374320"/>
                          </a:cubicBezTo>
                          <a:cubicBezTo>
                            <a:pt x="723606" y="374320"/>
                            <a:pt x="723606" y="363884"/>
                            <a:pt x="723606" y="360405"/>
                          </a:cubicBezTo>
                          <a:cubicBezTo>
                            <a:pt x="720127" y="349968"/>
                            <a:pt x="716648" y="343010"/>
                            <a:pt x="713169" y="332574"/>
                          </a:cubicBezTo>
                          <a:cubicBezTo>
                            <a:pt x="706211" y="318658"/>
                            <a:pt x="695775" y="301264"/>
                            <a:pt x="681859" y="290827"/>
                          </a:cubicBezTo>
                          <a:cubicBezTo>
                            <a:pt x="681859" y="290827"/>
                            <a:pt x="674902" y="287348"/>
                            <a:pt x="674902" y="290827"/>
                          </a:cubicBezTo>
                          <a:cubicBezTo>
                            <a:pt x="681859" y="311701"/>
                            <a:pt x="681859" y="332574"/>
                            <a:pt x="681859" y="356926"/>
                          </a:cubicBezTo>
                          <a:cubicBezTo>
                            <a:pt x="681859" y="360405"/>
                            <a:pt x="681859" y="367363"/>
                            <a:pt x="681859" y="370841"/>
                          </a:cubicBezTo>
                          <a:cubicBezTo>
                            <a:pt x="681859" y="370841"/>
                            <a:pt x="657507" y="367363"/>
                            <a:pt x="654028" y="367363"/>
                          </a:cubicBezTo>
                          <a:cubicBezTo>
                            <a:pt x="626197" y="367363"/>
                            <a:pt x="598366" y="367363"/>
                            <a:pt x="570536" y="374320"/>
                          </a:cubicBezTo>
                          <a:cubicBezTo>
                            <a:pt x="574014" y="374320"/>
                            <a:pt x="574014" y="374320"/>
                            <a:pt x="577493" y="377799"/>
                          </a:cubicBezTo>
                          <a:cubicBezTo>
                            <a:pt x="580972" y="332574"/>
                            <a:pt x="577493" y="283870"/>
                            <a:pt x="556620" y="245602"/>
                          </a:cubicBezTo>
                          <a:cubicBezTo>
                            <a:pt x="556620" y="245602"/>
                            <a:pt x="549662" y="242123"/>
                            <a:pt x="549662" y="245602"/>
                          </a:cubicBezTo>
                          <a:cubicBezTo>
                            <a:pt x="525310" y="280391"/>
                            <a:pt x="525310" y="332574"/>
                            <a:pt x="525310" y="374320"/>
                          </a:cubicBezTo>
                          <a:cubicBezTo>
                            <a:pt x="525310" y="384757"/>
                            <a:pt x="528789" y="384757"/>
                            <a:pt x="518352" y="384757"/>
                          </a:cubicBezTo>
                          <a:cubicBezTo>
                            <a:pt x="500958" y="384757"/>
                            <a:pt x="483564" y="388236"/>
                            <a:pt x="469648" y="391715"/>
                          </a:cubicBezTo>
                          <a:cubicBezTo>
                            <a:pt x="455733" y="395194"/>
                            <a:pt x="438338" y="398672"/>
                            <a:pt x="424423" y="402151"/>
                          </a:cubicBezTo>
                          <a:cubicBezTo>
                            <a:pt x="427901" y="402151"/>
                            <a:pt x="427901" y="402151"/>
                            <a:pt x="431381" y="402151"/>
                          </a:cubicBezTo>
                          <a:cubicBezTo>
                            <a:pt x="413986" y="367363"/>
                            <a:pt x="413986" y="322137"/>
                            <a:pt x="413986" y="283870"/>
                          </a:cubicBezTo>
                          <a:cubicBezTo>
                            <a:pt x="413986" y="280391"/>
                            <a:pt x="407028" y="280391"/>
                            <a:pt x="407028" y="280391"/>
                          </a:cubicBezTo>
                          <a:cubicBezTo>
                            <a:pt x="382676" y="315179"/>
                            <a:pt x="372240" y="363884"/>
                            <a:pt x="382676" y="405630"/>
                          </a:cubicBezTo>
                          <a:cubicBezTo>
                            <a:pt x="379197" y="395194"/>
                            <a:pt x="257437" y="443898"/>
                            <a:pt x="243521" y="450856"/>
                          </a:cubicBezTo>
                          <a:cubicBezTo>
                            <a:pt x="247000" y="450856"/>
                            <a:pt x="247000" y="450856"/>
                            <a:pt x="250479" y="450856"/>
                          </a:cubicBezTo>
                          <a:cubicBezTo>
                            <a:pt x="240042" y="419546"/>
                            <a:pt x="240042" y="388236"/>
                            <a:pt x="240042" y="356926"/>
                          </a:cubicBezTo>
                          <a:cubicBezTo>
                            <a:pt x="240042" y="353447"/>
                            <a:pt x="233085" y="353447"/>
                            <a:pt x="233085" y="356926"/>
                          </a:cubicBezTo>
                          <a:cubicBezTo>
                            <a:pt x="219169" y="384757"/>
                            <a:pt x="215690" y="412588"/>
                            <a:pt x="215690" y="443898"/>
                          </a:cubicBezTo>
                          <a:cubicBezTo>
                            <a:pt x="215690" y="447377"/>
                            <a:pt x="215690" y="450856"/>
                            <a:pt x="215690" y="454334"/>
                          </a:cubicBezTo>
                          <a:cubicBezTo>
                            <a:pt x="215690" y="454334"/>
                            <a:pt x="191338" y="464771"/>
                            <a:pt x="187859" y="464771"/>
                          </a:cubicBezTo>
                          <a:cubicBezTo>
                            <a:pt x="180901" y="468250"/>
                            <a:pt x="173944" y="475208"/>
                            <a:pt x="166986" y="482165"/>
                          </a:cubicBezTo>
                          <a:cubicBezTo>
                            <a:pt x="163507" y="485644"/>
                            <a:pt x="173944" y="509996"/>
                            <a:pt x="173944" y="513475"/>
                          </a:cubicBezTo>
                          <a:cubicBezTo>
                            <a:pt x="177423" y="530870"/>
                            <a:pt x="180901" y="548264"/>
                            <a:pt x="184380" y="565658"/>
                          </a:cubicBezTo>
                          <a:cubicBezTo>
                            <a:pt x="187859" y="586532"/>
                            <a:pt x="191338" y="607405"/>
                            <a:pt x="194817" y="628278"/>
                          </a:cubicBezTo>
                          <a:cubicBezTo>
                            <a:pt x="198296" y="628278"/>
                            <a:pt x="198296" y="628278"/>
                            <a:pt x="201775" y="628278"/>
                          </a:cubicBezTo>
                          <a:cubicBezTo>
                            <a:pt x="184380" y="610884"/>
                            <a:pt x="160028" y="596968"/>
                            <a:pt x="135676" y="600447"/>
                          </a:cubicBezTo>
                          <a:cubicBezTo>
                            <a:pt x="100887" y="603926"/>
                            <a:pt x="93930" y="638715"/>
                            <a:pt x="100887" y="666546"/>
                          </a:cubicBezTo>
                          <a:cubicBezTo>
                            <a:pt x="107845" y="697856"/>
                            <a:pt x="135676" y="715250"/>
                            <a:pt x="160028" y="725687"/>
                          </a:cubicBezTo>
                          <a:cubicBezTo>
                            <a:pt x="177423" y="732644"/>
                            <a:pt x="198296" y="732644"/>
                            <a:pt x="205254" y="711771"/>
                          </a:cubicBezTo>
                          <a:cubicBezTo>
                            <a:pt x="201775" y="711771"/>
                            <a:pt x="201775" y="711771"/>
                            <a:pt x="198296" y="711771"/>
                          </a:cubicBezTo>
                          <a:cubicBezTo>
                            <a:pt x="208732" y="750039"/>
                            <a:pt x="222648" y="784828"/>
                            <a:pt x="243521" y="819616"/>
                          </a:cubicBezTo>
                          <a:cubicBezTo>
                            <a:pt x="250479" y="830053"/>
                            <a:pt x="274831" y="850926"/>
                            <a:pt x="271352" y="864842"/>
                          </a:cubicBezTo>
                          <a:cubicBezTo>
                            <a:pt x="267873" y="885715"/>
                            <a:pt x="250479" y="899630"/>
                            <a:pt x="233085" y="913546"/>
                          </a:cubicBezTo>
                          <a:cubicBezTo>
                            <a:pt x="233085" y="913546"/>
                            <a:pt x="233085" y="913546"/>
                            <a:pt x="233085" y="913546"/>
                          </a:cubicBezTo>
                          <a:cubicBezTo>
                            <a:pt x="253958" y="951814"/>
                            <a:pt x="212211" y="976166"/>
                            <a:pt x="180901" y="983123"/>
                          </a:cubicBezTo>
                          <a:cubicBezTo>
                            <a:pt x="180901" y="983123"/>
                            <a:pt x="180901" y="983123"/>
                            <a:pt x="180901" y="983123"/>
                          </a:cubicBezTo>
                          <a:cubicBezTo>
                            <a:pt x="191338" y="1003997"/>
                            <a:pt x="198296" y="1028349"/>
                            <a:pt x="205254" y="1049222"/>
                          </a:cubicBezTo>
                          <a:cubicBezTo>
                            <a:pt x="208732" y="1059659"/>
                            <a:pt x="212211" y="1080532"/>
                            <a:pt x="205254" y="1087490"/>
                          </a:cubicBezTo>
                          <a:cubicBezTo>
                            <a:pt x="198296" y="1094447"/>
                            <a:pt x="191338" y="1101405"/>
                            <a:pt x="180901" y="1108363"/>
                          </a:cubicBezTo>
                          <a:cubicBezTo>
                            <a:pt x="173944" y="1115321"/>
                            <a:pt x="163507" y="1122278"/>
                            <a:pt x="153071" y="1125757"/>
                          </a:cubicBezTo>
                          <a:cubicBezTo>
                            <a:pt x="153071" y="1125757"/>
                            <a:pt x="153071" y="1125757"/>
                            <a:pt x="153071" y="1125757"/>
                          </a:cubicBezTo>
                          <a:cubicBezTo>
                            <a:pt x="153071" y="1139673"/>
                            <a:pt x="163507" y="1150109"/>
                            <a:pt x="170465" y="1164025"/>
                          </a:cubicBezTo>
                          <a:cubicBezTo>
                            <a:pt x="173944" y="1170983"/>
                            <a:pt x="180901" y="1174462"/>
                            <a:pt x="184380" y="1181419"/>
                          </a:cubicBezTo>
                          <a:cubicBezTo>
                            <a:pt x="191338" y="1188377"/>
                            <a:pt x="180901" y="1198814"/>
                            <a:pt x="177423" y="1205771"/>
                          </a:cubicBezTo>
                          <a:cubicBezTo>
                            <a:pt x="166986" y="1230124"/>
                            <a:pt x="142634" y="1254476"/>
                            <a:pt x="114803" y="1257955"/>
                          </a:cubicBezTo>
                          <a:cubicBezTo>
                            <a:pt x="114803" y="1257955"/>
                            <a:pt x="114803" y="1257955"/>
                            <a:pt x="114803" y="1257955"/>
                          </a:cubicBezTo>
                          <a:cubicBezTo>
                            <a:pt x="111324" y="1268391"/>
                            <a:pt x="104366" y="1278828"/>
                            <a:pt x="97408" y="1285786"/>
                          </a:cubicBezTo>
                          <a:cubicBezTo>
                            <a:pt x="93930" y="1289264"/>
                            <a:pt x="93930" y="1289264"/>
                            <a:pt x="90451" y="1292743"/>
                          </a:cubicBezTo>
                          <a:cubicBezTo>
                            <a:pt x="83493" y="1299701"/>
                            <a:pt x="90451" y="1296222"/>
                            <a:pt x="83493" y="1289264"/>
                          </a:cubicBezTo>
                          <a:cubicBezTo>
                            <a:pt x="69578" y="1275349"/>
                            <a:pt x="62620" y="1257955"/>
                            <a:pt x="59141" y="1240560"/>
                          </a:cubicBezTo>
                          <a:cubicBezTo>
                            <a:pt x="55662" y="1226645"/>
                            <a:pt x="55662" y="1216208"/>
                            <a:pt x="55662" y="1202293"/>
                          </a:cubicBezTo>
                          <a:cubicBezTo>
                            <a:pt x="55662" y="1191856"/>
                            <a:pt x="41746" y="1177940"/>
                            <a:pt x="34789" y="1167504"/>
                          </a:cubicBezTo>
                          <a:cubicBezTo>
                            <a:pt x="10436" y="1122278"/>
                            <a:pt x="34789" y="1070095"/>
                            <a:pt x="76535" y="1049222"/>
                          </a:cubicBezTo>
                          <a:cubicBezTo>
                            <a:pt x="80014" y="1049222"/>
                            <a:pt x="73056" y="1045743"/>
                            <a:pt x="69578" y="1045743"/>
                          </a:cubicBezTo>
                          <a:cubicBezTo>
                            <a:pt x="48704" y="1052701"/>
                            <a:pt x="24352" y="1045743"/>
                            <a:pt x="20873" y="1024870"/>
                          </a:cubicBezTo>
                          <a:cubicBezTo>
                            <a:pt x="17394" y="1024870"/>
                            <a:pt x="17394" y="1024870"/>
                            <a:pt x="13916" y="1024870"/>
                          </a:cubicBezTo>
                          <a:cubicBezTo>
                            <a:pt x="17394" y="1035307"/>
                            <a:pt x="38268" y="1031828"/>
                            <a:pt x="45225" y="1031828"/>
                          </a:cubicBezTo>
                          <a:cubicBezTo>
                            <a:pt x="80014" y="1028349"/>
                            <a:pt x="107845" y="1017912"/>
                            <a:pt x="125239" y="986602"/>
                          </a:cubicBezTo>
                          <a:cubicBezTo>
                            <a:pt x="132197" y="976166"/>
                            <a:pt x="132197" y="972687"/>
                            <a:pt x="128718" y="962250"/>
                          </a:cubicBezTo>
                          <a:cubicBezTo>
                            <a:pt x="118282" y="941377"/>
                            <a:pt x="111324" y="920504"/>
                            <a:pt x="114803" y="896152"/>
                          </a:cubicBezTo>
                          <a:cubicBezTo>
                            <a:pt x="118282" y="875278"/>
                            <a:pt x="135676" y="854405"/>
                            <a:pt x="153071" y="843968"/>
                          </a:cubicBezTo>
                          <a:cubicBezTo>
                            <a:pt x="153071" y="843968"/>
                            <a:pt x="153071" y="843968"/>
                            <a:pt x="153071" y="843968"/>
                          </a:cubicBezTo>
                          <a:cubicBezTo>
                            <a:pt x="135676" y="816137"/>
                            <a:pt x="135676" y="781349"/>
                            <a:pt x="146113" y="753518"/>
                          </a:cubicBezTo>
                          <a:cubicBezTo>
                            <a:pt x="146113" y="753518"/>
                            <a:pt x="142634" y="750039"/>
                            <a:pt x="142634" y="750039"/>
                          </a:cubicBezTo>
                          <a:cubicBezTo>
                            <a:pt x="100887" y="739602"/>
                            <a:pt x="80014" y="697856"/>
                            <a:pt x="62620" y="659588"/>
                          </a:cubicBezTo>
                          <a:cubicBezTo>
                            <a:pt x="59141" y="649151"/>
                            <a:pt x="52183" y="638715"/>
                            <a:pt x="45225" y="628278"/>
                          </a:cubicBezTo>
                          <a:cubicBezTo>
                            <a:pt x="31310" y="603926"/>
                            <a:pt x="24352" y="576095"/>
                            <a:pt x="17394" y="548264"/>
                          </a:cubicBezTo>
                          <a:cubicBezTo>
                            <a:pt x="6958" y="485644"/>
                            <a:pt x="13916" y="409109"/>
                            <a:pt x="38268" y="349968"/>
                          </a:cubicBezTo>
                          <a:cubicBezTo>
                            <a:pt x="38268" y="346489"/>
                            <a:pt x="31310" y="346489"/>
                            <a:pt x="31310" y="346489"/>
                          </a:cubicBezTo>
                          <a:cubicBezTo>
                            <a:pt x="17394" y="353447"/>
                            <a:pt x="6958" y="360405"/>
                            <a:pt x="0" y="374320"/>
                          </a:cubicBezTo>
                          <a:cubicBezTo>
                            <a:pt x="3479" y="374320"/>
                            <a:pt x="3479" y="374320"/>
                            <a:pt x="6958" y="377799"/>
                          </a:cubicBezTo>
                          <a:cubicBezTo>
                            <a:pt x="6958" y="301264"/>
                            <a:pt x="45225" y="235165"/>
                            <a:pt x="114803" y="207334"/>
                          </a:cubicBezTo>
                          <a:cubicBezTo>
                            <a:pt x="121761" y="203855"/>
                            <a:pt x="135676" y="203855"/>
                            <a:pt x="139155" y="196898"/>
                          </a:cubicBezTo>
                          <a:cubicBezTo>
                            <a:pt x="149591" y="182982"/>
                            <a:pt x="160028" y="169067"/>
                            <a:pt x="170465" y="155151"/>
                          </a:cubicBezTo>
                          <a:cubicBezTo>
                            <a:pt x="226127" y="92531"/>
                            <a:pt x="302662" y="47306"/>
                            <a:pt x="386155" y="26433"/>
                          </a:cubicBezTo>
                          <a:cubicBezTo>
                            <a:pt x="448775" y="9038"/>
                            <a:pt x="556620" y="-1398"/>
                            <a:pt x="601845" y="61222"/>
                          </a:cubicBezTo>
                          <a:cubicBezTo>
                            <a:pt x="601845" y="61222"/>
                            <a:pt x="608803" y="64700"/>
                            <a:pt x="608803" y="61222"/>
                          </a:cubicBezTo>
                          <a:cubicBezTo>
                            <a:pt x="598366" y="40348"/>
                            <a:pt x="580972" y="19475"/>
                            <a:pt x="560099" y="9038"/>
                          </a:cubicBezTo>
                          <a:cubicBezTo>
                            <a:pt x="556620" y="9038"/>
                            <a:pt x="553141" y="5560"/>
                            <a:pt x="549662" y="5560"/>
                          </a:cubicBezTo>
                          <a:cubicBezTo>
                            <a:pt x="567056" y="9038"/>
                            <a:pt x="584451" y="5560"/>
                            <a:pt x="601845" y="5560"/>
                          </a:cubicBezTo>
                          <a:cubicBezTo>
                            <a:pt x="615761" y="5560"/>
                            <a:pt x="626197" y="9038"/>
                            <a:pt x="640113" y="12517"/>
                          </a:cubicBezTo>
                          <a:cubicBezTo>
                            <a:pt x="650550" y="15996"/>
                            <a:pt x="657507" y="19475"/>
                            <a:pt x="667944" y="22954"/>
                          </a:cubicBezTo>
                          <a:cubicBezTo>
                            <a:pt x="678381" y="26433"/>
                            <a:pt x="692296" y="22954"/>
                            <a:pt x="702733" y="22954"/>
                          </a:cubicBezTo>
                          <a:cubicBezTo>
                            <a:pt x="723606" y="26433"/>
                            <a:pt x="744479" y="47306"/>
                            <a:pt x="754916" y="64700"/>
                          </a:cubicBezTo>
                          <a:cubicBezTo>
                            <a:pt x="754916" y="64700"/>
                            <a:pt x="761874" y="68179"/>
                            <a:pt x="761874" y="64700"/>
                          </a:cubicBezTo>
                          <a:cubicBezTo>
                            <a:pt x="768831" y="54264"/>
                            <a:pt x="779268" y="50785"/>
                            <a:pt x="789705" y="43827"/>
                          </a:cubicBezTo>
                          <a:cubicBezTo>
                            <a:pt x="786226" y="43827"/>
                            <a:pt x="810578" y="36869"/>
                            <a:pt x="810578" y="40348"/>
                          </a:cubicBezTo>
                          <a:cubicBezTo>
                            <a:pt x="807099" y="47306"/>
                            <a:pt x="800141" y="54264"/>
                            <a:pt x="796662" y="61222"/>
                          </a:cubicBezTo>
                          <a:cubicBezTo>
                            <a:pt x="789705" y="71658"/>
                            <a:pt x="786226" y="85574"/>
                            <a:pt x="789705" y="96010"/>
                          </a:cubicBezTo>
                          <a:cubicBezTo>
                            <a:pt x="789705" y="99489"/>
                            <a:pt x="793183" y="99489"/>
                            <a:pt x="796662" y="96010"/>
                          </a:cubicBezTo>
                          <a:cubicBezTo>
                            <a:pt x="831451" y="75137"/>
                            <a:pt x="876676" y="71658"/>
                            <a:pt x="911465" y="99489"/>
                          </a:cubicBezTo>
                          <a:cubicBezTo>
                            <a:pt x="897550" y="85574"/>
                            <a:pt x="862761" y="92531"/>
                            <a:pt x="845366" y="102968"/>
                          </a:cubicBezTo>
                          <a:cubicBezTo>
                            <a:pt x="838409" y="113405"/>
                            <a:pt x="845366" y="116884"/>
                            <a:pt x="848846" y="116884"/>
                          </a:cubicBezTo>
                          <a:close/>
                        </a:path>
                      </a:pathLst>
                    </a:custGeom>
                    <a:solidFill>
                      <a:srgbClr val="9E5116"/>
                    </a:solidFill>
                    <a:ln w="34755" cap="flat">
                      <a:noFill/>
                      <a:prstDash val="solid"/>
                      <a:miter/>
                    </a:ln>
                  </p:spPr>
                  <p:txBody>
                    <a:bodyPr rtlCol="0" anchor="ctr"/>
                    <a:lstStyle/>
                    <a:p>
                      <a:endParaRPr lang="en-US"/>
                    </a:p>
                  </p:txBody>
                </p:sp>
              </p:grpSp>
              <p:grpSp>
                <p:nvGrpSpPr>
                  <p:cNvPr id="1400" name="Graphic 30">
                    <a:extLst>
                      <a:ext uri="{FF2B5EF4-FFF2-40B4-BE49-F238E27FC236}">
                        <a16:creationId xmlns:a16="http://schemas.microsoft.com/office/drawing/2014/main" xmlns="" id="{AF32388E-3CE5-4584-90E5-492DD90BC70E}"/>
                      </a:ext>
                    </a:extLst>
                  </p:cNvPr>
                  <p:cNvGrpSpPr/>
                  <p:nvPr/>
                </p:nvGrpSpPr>
                <p:grpSpPr>
                  <a:xfrm>
                    <a:off x="2904065" y="7020336"/>
                    <a:ext cx="994958" cy="768831"/>
                    <a:chOff x="2904065" y="7020336"/>
                    <a:chExt cx="994958" cy="768831"/>
                  </a:xfrm>
                  <a:solidFill>
                    <a:srgbClr val="9E5116"/>
                  </a:solidFill>
                </p:grpSpPr>
                <p:sp>
                  <p:nvSpPr>
                    <p:cNvPr id="1401" name="Freeform: Shape 1400">
                      <a:extLst>
                        <a:ext uri="{FF2B5EF4-FFF2-40B4-BE49-F238E27FC236}">
                          <a16:creationId xmlns:a16="http://schemas.microsoft.com/office/drawing/2014/main" xmlns="" id="{6CBFB80A-3451-49B6-A06E-235F6652F4D2}"/>
                        </a:ext>
                      </a:extLst>
                    </p:cNvPr>
                    <p:cNvSpPr/>
                    <p:nvPr/>
                  </p:nvSpPr>
                  <p:spPr>
                    <a:xfrm>
                      <a:off x="3011911" y="7159491"/>
                      <a:ext cx="45225" cy="153070"/>
                    </a:xfrm>
                    <a:custGeom>
                      <a:avLst/>
                      <a:gdLst>
                        <a:gd name="connsiteX0" fmla="*/ 45225 w 45225"/>
                        <a:gd name="connsiteY0" fmla="*/ 114803 h 153070"/>
                        <a:gd name="connsiteX1" fmla="*/ 24352 w 45225"/>
                        <a:gd name="connsiteY1" fmla="*/ 132197 h 153070"/>
                        <a:gd name="connsiteX2" fmla="*/ 20873 w 45225"/>
                        <a:gd name="connsiteY2" fmla="*/ 135676 h 153070"/>
                        <a:gd name="connsiteX3" fmla="*/ 17394 w 45225"/>
                        <a:gd name="connsiteY3" fmla="*/ 139155 h 153070"/>
                        <a:gd name="connsiteX4" fmla="*/ 13915 w 45225"/>
                        <a:gd name="connsiteY4" fmla="*/ 142634 h 153070"/>
                        <a:gd name="connsiteX5" fmla="*/ 10436 w 45225"/>
                        <a:gd name="connsiteY5" fmla="*/ 146113 h 153070"/>
                        <a:gd name="connsiteX6" fmla="*/ 6958 w 45225"/>
                        <a:gd name="connsiteY6" fmla="*/ 153070 h 153070"/>
                        <a:gd name="connsiteX7" fmla="*/ 3479 w 45225"/>
                        <a:gd name="connsiteY7" fmla="*/ 146113 h 153070"/>
                        <a:gd name="connsiteX8" fmla="*/ 0 w 45225"/>
                        <a:gd name="connsiteY8" fmla="*/ 125239 h 153070"/>
                        <a:gd name="connsiteX9" fmla="*/ 0 w 45225"/>
                        <a:gd name="connsiteY9" fmla="*/ 104366 h 153070"/>
                        <a:gd name="connsiteX10" fmla="*/ 0 w 45225"/>
                        <a:gd name="connsiteY10" fmla="*/ 93930 h 153070"/>
                        <a:gd name="connsiteX11" fmla="*/ 0 w 45225"/>
                        <a:gd name="connsiteY11" fmla="*/ 83493 h 153070"/>
                        <a:gd name="connsiteX12" fmla="*/ 0 w 45225"/>
                        <a:gd name="connsiteY12" fmla="*/ 73056 h 153070"/>
                        <a:gd name="connsiteX13" fmla="*/ 3479 w 45225"/>
                        <a:gd name="connsiteY13" fmla="*/ 62620 h 153070"/>
                        <a:gd name="connsiteX14" fmla="*/ 10436 w 45225"/>
                        <a:gd name="connsiteY14" fmla="*/ 45225 h 153070"/>
                        <a:gd name="connsiteX15" fmla="*/ 13915 w 45225"/>
                        <a:gd name="connsiteY15" fmla="*/ 34789 h 153070"/>
                        <a:gd name="connsiteX16" fmla="*/ 17394 w 45225"/>
                        <a:gd name="connsiteY16" fmla="*/ 27831 h 153070"/>
                        <a:gd name="connsiteX17" fmla="*/ 24352 w 45225"/>
                        <a:gd name="connsiteY17" fmla="*/ 20873 h 153070"/>
                        <a:gd name="connsiteX18" fmla="*/ 31310 w 45225"/>
                        <a:gd name="connsiteY18" fmla="*/ 13915 h 153070"/>
                        <a:gd name="connsiteX19" fmla="*/ 45225 w 45225"/>
                        <a:gd name="connsiteY19" fmla="*/ 0 h 153070"/>
                        <a:gd name="connsiteX20" fmla="*/ 38268 w 45225"/>
                        <a:gd name="connsiteY20" fmla="*/ 6958 h 153070"/>
                        <a:gd name="connsiteX21" fmla="*/ 31310 w 45225"/>
                        <a:gd name="connsiteY21" fmla="*/ 13915 h 153070"/>
                        <a:gd name="connsiteX22" fmla="*/ 27831 w 45225"/>
                        <a:gd name="connsiteY22" fmla="*/ 20873 h 153070"/>
                        <a:gd name="connsiteX23" fmla="*/ 24352 w 45225"/>
                        <a:gd name="connsiteY23" fmla="*/ 27831 h 153070"/>
                        <a:gd name="connsiteX24" fmla="*/ 20873 w 45225"/>
                        <a:gd name="connsiteY24" fmla="*/ 34789 h 153070"/>
                        <a:gd name="connsiteX25" fmla="*/ 17394 w 45225"/>
                        <a:gd name="connsiteY25" fmla="*/ 45225 h 153070"/>
                        <a:gd name="connsiteX26" fmla="*/ 10436 w 45225"/>
                        <a:gd name="connsiteY26" fmla="*/ 62620 h 153070"/>
                        <a:gd name="connsiteX27" fmla="*/ 6958 w 45225"/>
                        <a:gd name="connsiteY27" fmla="*/ 80014 h 153070"/>
                        <a:gd name="connsiteX28" fmla="*/ 6958 w 45225"/>
                        <a:gd name="connsiteY28" fmla="*/ 97408 h 153070"/>
                        <a:gd name="connsiteX29" fmla="*/ 6958 w 45225"/>
                        <a:gd name="connsiteY29" fmla="*/ 114803 h 153070"/>
                        <a:gd name="connsiteX30" fmla="*/ 10436 w 45225"/>
                        <a:gd name="connsiteY30" fmla="*/ 132197 h 153070"/>
                        <a:gd name="connsiteX31" fmla="*/ 3479 w 45225"/>
                        <a:gd name="connsiteY31" fmla="*/ 132197 h 153070"/>
                        <a:gd name="connsiteX32" fmla="*/ 6958 w 45225"/>
                        <a:gd name="connsiteY32" fmla="*/ 125239 h 153070"/>
                        <a:gd name="connsiteX33" fmla="*/ 10436 w 45225"/>
                        <a:gd name="connsiteY33" fmla="*/ 121761 h 153070"/>
                        <a:gd name="connsiteX34" fmla="*/ 17394 w 45225"/>
                        <a:gd name="connsiteY34" fmla="*/ 118282 h 153070"/>
                        <a:gd name="connsiteX35" fmla="*/ 24352 w 45225"/>
                        <a:gd name="connsiteY35" fmla="*/ 114803 h 153070"/>
                        <a:gd name="connsiteX36" fmla="*/ 45225 w 45225"/>
                        <a:gd name="connsiteY36" fmla="*/ 114803 h 153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5225" h="153070">
                          <a:moveTo>
                            <a:pt x="45225" y="114803"/>
                          </a:moveTo>
                          <a:cubicBezTo>
                            <a:pt x="38268" y="121761"/>
                            <a:pt x="31310" y="125239"/>
                            <a:pt x="24352" y="132197"/>
                          </a:cubicBezTo>
                          <a:cubicBezTo>
                            <a:pt x="24352" y="132197"/>
                            <a:pt x="20873" y="135676"/>
                            <a:pt x="20873" y="135676"/>
                          </a:cubicBezTo>
                          <a:cubicBezTo>
                            <a:pt x="20873" y="135676"/>
                            <a:pt x="17394" y="139155"/>
                            <a:pt x="17394" y="139155"/>
                          </a:cubicBezTo>
                          <a:cubicBezTo>
                            <a:pt x="17394" y="139155"/>
                            <a:pt x="13915" y="142634"/>
                            <a:pt x="13915" y="142634"/>
                          </a:cubicBezTo>
                          <a:lnTo>
                            <a:pt x="10436" y="146113"/>
                          </a:lnTo>
                          <a:lnTo>
                            <a:pt x="6958" y="153070"/>
                          </a:lnTo>
                          <a:lnTo>
                            <a:pt x="3479" y="146113"/>
                          </a:lnTo>
                          <a:cubicBezTo>
                            <a:pt x="3479" y="139155"/>
                            <a:pt x="0" y="132197"/>
                            <a:pt x="0" y="125239"/>
                          </a:cubicBezTo>
                          <a:cubicBezTo>
                            <a:pt x="0" y="118282"/>
                            <a:pt x="0" y="111324"/>
                            <a:pt x="0" y="104366"/>
                          </a:cubicBezTo>
                          <a:cubicBezTo>
                            <a:pt x="0" y="100887"/>
                            <a:pt x="0" y="97408"/>
                            <a:pt x="0" y="93930"/>
                          </a:cubicBezTo>
                          <a:cubicBezTo>
                            <a:pt x="0" y="90451"/>
                            <a:pt x="0" y="86972"/>
                            <a:pt x="0" y="83493"/>
                          </a:cubicBezTo>
                          <a:cubicBezTo>
                            <a:pt x="0" y="80014"/>
                            <a:pt x="0" y="76535"/>
                            <a:pt x="0" y="73056"/>
                          </a:cubicBezTo>
                          <a:cubicBezTo>
                            <a:pt x="0" y="69578"/>
                            <a:pt x="0" y="66099"/>
                            <a:pt x="3479" y="62620"/>
                          </a:cubicBezTo>
                          <a:cubicBezTo>
                            <a:pt x="3479" y="55662"/>
                            <a:pt x="6958" y="48704"/>
                            <a:pt x="10436" y="45225"/>
                          </a:cubicBezTo>
                          <a:cubicBezTo>
                            <a:pt x="10436" y="41746"/>
                            <a:pt x="13915" y="38268"/>
                            <a:pt x="13915" y="34789"/>
                          </a:cubicBezTo>
                          <a:cubicBezTo>
                            <a:pt x="13915" y="31310"/>
                            <a:pt x="17394" y="27831"/>
                            <a:pt x="17394" y="27831"/>
                          </a:cubicBezTo>
                          <a:lnTo>
                            <a:pt x="24352" y="20873"/>
                          </a:lnTo>
                          <a:cubicBezTo>
                            <a:pt x="27831" y="17394"/>
                            <a:pt x="27831" y="17394"/>
                            <a:pt x="31310" y="13915"/>
                          </a:cubicBezTo>
                          <a:cubicBezTo>
                            <a:pt x="34789" y="10437"/>
                            <a:pt x="41746" y="3479"/>
                            <a:pt x="45225" y="0"/>
                          </a:cubicBezTo>
                          <a:cubicBezTo>
                            <a:pt x="41746" y="3479"/>
                            <a:pt x="41746" y="6958"/>
                            <a:pt x="38268" y="6958"/>
                          </a:cubicBezTo>
                          <a:cubicBezTo>
                            <a:pt x="34789" y="10437"/>
                            <a:pt x="34789" y="10437"/>
                            <a:pt x="31310" y="13915"/>
                          </a:cubicBezTo>
                          <a:cubicBezTo>
                            <a:pt x="31310" y="17394"/>
                            <a:pt x="27831" y="20873"/>
                            <a:pt x="27831" y="20873"/>
                          </a:cubicBezTo>
                          <a:lnTo>
                            <a:pt x="24352" y="27831"/>
                          </a:lnTo>
                          <a:cubicBezTo>
                            <a:pt x="24352" y="31310"/>
                            <a:pt x="20873" y="34789"/>
                            <a:pt x="20873" y="34789"/>
                          </a:cubicBezTo>
                          <a:cubicBezTo>
                            <a:pt x="20873" y="38268"/>
                            <a:pt x="17394" y="41746"/>
                            <a:pt x="17394" y="45225"/>
                          </a:cubicBezTo>
                          <a:cubicBezTo>
                            <a:pt x="13915" y="52183"/>
                            <a:pt x="13915" y="55662"/>
                            <a:pt x="10436" y="62620"/>
                          </a:cubicBezTo>
                          <a:cubicBezTo>
                            <a:pt x="10436" y="69578"/>
                            <a:pt x="6958" y="76535"/>
                            <a:pt x="6958" y="80014"/>
                          </a:cubicBezTo>
                          <a:cubicBezTo>
                            <a:pt x="6958" y="86972"/>
                            <a:pt x="6958" y="93930"/>
                            <a:pt x="6958" y="97408"/>
                          </a:cubicBezTo>
                          <a:cubicBezTo>
                            <a:pt x="6958" y="104366"/>
                            <a:pt x="6958" y="111324"/>
                            <a:pt x="6958" y="114803"/>
                          </a:cubicBezTo>
                          <a:cubicBezTo>
                            <a:pt x="6958" y="121761"/>
                            <a:pt x="6958" y="128718"/>
                            <a:pt x="10436" y="132197"/>
                          </a:cubicBezTo>
                          <a:lnTo>
                            <a:pt x="3479" y="132197"/>
                          </a:lnTo>
                          <a:lnTo>
                            <a:pt x="6958" y="125239"/>
                          </a:lnTo>
                          <a:cubicBezTo>
                            <a:pt x="6958" y="121761"/>
                            <a:pt x="10436" y="121761"/>
                            <a:pt x="10436" y="121761"/>
                          </a:cubicBezTo>
                          <a:cubicBezTo>
                            <a:pt x="10436" y="121761"/>
                            <a:pt x="13915" y="118282"/>
                            <a:pt x="17394" y="118282"/>
                          </a:cubicBezTo>
                          <a:cubicBezTo>
                            <a:pt x="20873" y="118282"/>
                            <a:pt x="20873" y="114803"/>
                            <a:pt x="24352" y="114803"/>
                          </a:cubicBezTo>
                          <a:cubicBezTo>
                            <a:pt x="31310" y="125239"/>
                            <a:pt x="38268" y="121761"/>
                            <a:pt x="45225" y="114803"/>
                          </a:cubicBezTo>
                          <a:close/>
                        </a:path>
                      </a:pathLst>
                    </a:custGeom>
                    <a:solidFill>
                      <a:srgbClr val="9E5116"/>
                    </a:solidFill>
                    <a:ln w="34755" cap="flat">
                      <a:noFill/>
                      <a:prstDash val="solid"/>
                      <a:miter/>
                    </a:ln>
                  </p:spPr>
                  <p:txBody>
                    <a:bodyPr rtlCol="0" anchor="ctr"/>
                    <a:lstStyle/>
                    <a:p>
                      <a:endParaRPr lang="en-US"/>
                    </a:p>
                  </p:txBody>
                </p:sp>
                <p:sp>
                  <p:nvSpPr>
                    <p:cNvPr id="1402" name="Freeform: Shape 1401">
                      <a:extLst>
                        <a:ext uri="{FF2B5EF4-FFF2-40B4-BE49-F238E27FC236}">
                          <a16:creationId xmlns:a16="http://schemas.microsoft.com/office/drawing/2014/main" xmlns="" id="{58F6C572-5E04-43D9-9394-5A06DA499334}"/>
                        </a:ext>
                      </a:extLst>
                    </p:cNvPr>
                    <p:cNvSpPr/>
                    <p:nvPr/>
                  </p:nvSpPr>
                  <p:spPr>
                    <a:xfrm>
                      <a:off x="3707686" y="7020336"/>
                      <a:ext cx="104366" cy="198295"/>
                    </a:xfrm>
                    <a:custGeom>
                      <a:avLst/>
                      <a:gdLst>
                        <a:gd name="connsiteX0" fmla="*/ 0 w 104366"/>
                        <a:gd name="connsiteY0" fmla="*/ 177423 h 198295"/>
                        <a:gd name="connsiteX1" fmla="*/ 24352 w 104366"/>
                        <a:gd name="connsiteY1" fmla="*/ 173944 h 198295"/>
                        <a:gd name="connsiteX2" fmla="*/ 38268 w 104366"/>
                        <a:gd name="connsiteY2" fmla="*/ 173944 h 198295"/>
                        <a:gd name="connsiteX3" fmla="*/ 52183 w 104366"/>
                        <a:gd name="connsiteY3" fmla="*/ 173944 h 198295"/>
                        <a:gd name="connsiteX4" fmla="*/ 66098 w 104366"/>
                        <a:gd name="connsiteY4" fmla="*/ 173944 h 198295"/>
                        <a:gd name="connsiteX5" fmla="*/ 80014 w 104366"/>
                        <a:gd name="connsiteY5" fmla="*/ 177423 h 198295"/>
                        <a:gd name="connsiteX6" fmla="*/ 104366 w 104366"/>
                        <a:gd name="connsiteY6" fmla="*/ 184380 h 198295"/>
                        <a:gd name="connsiteX7" fmla="*/ 97408 w 104366"/>
                        <a:gd name="connsiteY7" fmla="*/ 187859 h 198295"/>
                        <a:gd name="connsiteX8" fmla="*/ 97408 w 104366"/>
                        <a:gd name="connsiteY8" fmla="*/ 160028 h 198295"/>
                        <a:gd name="connsiteX9" fmla="*/ 97408 w 104366"/>
                        <a:gd name="connsiteY9" fmla="*/ 146113 h 198295"/>
                        <a:gd name="connsiteX10" fmla="*/ 93930 w 104366"/>
                        <a:gd name="connsiteY10" fmla="*/ 132197 h 198295"/>
                        <a:gd name="connsiteX11" fmla="*/ 90451 w 104366"/>
                        <a:gd name="connsiteY11" fmla="*/ 118282 h 198295"/>
                        <a:gd name="connsiteX12" fmla="*/ 86972 w 104366"/>
                        <a:gd name="connsiteY12" fmla="*/ 104366 h 198295"/>
                        <a:gd name="connsiteX13" fmla="*/ 83493 w 104366"/>
                        <a:gd name="connsiteY13" fmla="*/ 90451 h 198295"/>
                        <a:gd name="connsiteX14" fmla="*/ 80014 w 104366"/>
                        <a:gd name="connsiteY14" fmla="*/ 76535 h 198295"/>
                        <a:gd name="connsiteX15" fmla="*/ 73056 w 104366"/>
                        <a:gd name="connsiteY15" fmla="*/ 62620 h 198295"/>
                        <a:gd name="connsiteX16" fmla="*/ 66098 w 104366"/>
                        <a:gd name="connsiteY16" fmla="*/ 52183 h 198295"/>
                        <a:gd name="connsiteX17" fmla="*/ 59141 w 104366"/>
                        <a:gd name="connsiteY17" fmla="*/ 41747 h 198295"/>
                        <a:gd name="connsiteX18" fmla="*/ 52183 w 104366"/>
                        <a:gd name="connsiteY18" fmla="*/ 31310 h 198295"/>
                        <a:gd name="connsiteX19" fmla="*/ 41746 w 104366"/>
                        <a:gd name="connsiteY19" fmla="*/ 27831 h 198295"/>
                        <a:gd name="connsiteX20" fmla="*/ 31310 w 104366"/>
                        <a:gd name="connsiteY20" fmla="*/ 17394 h 198295"/>
                        <a:gd name="connsiteX21" fmla="*/ 27831 w 104366"/>
                        <a:gd name="connsiteY21" fmla="*/ 13916 h 198295"/>
                        <a:gd name="connsiteX22" fmla="*/ 20873 w 104366"/>
                        <a:gd name="connsiteY22" fmla="*/ 10437 h 198295"/>
                        <a:gd name="connsiteX23" fmla="*/ 6958 w 104366"/>
                        <a:gd name="connsiteY23" fmla="*/ 0 h 198295"/>
                        <a:gd name="connsiteX24" fmla="*/ 17394 w 104366"/>
                        <a:gd name="connsiteY24" fmla="*/ 6958 h 198295"/>
                        <a:gd name="connsiteX25" fmla="*/ 24352 w 104366"/>
                        <a:gd name="connsiteY25" fmla="*/ 10437 h 198295"/>
                        <a:gd name="connsiteX26" fmla="*/ 31310 w 104366"/>
                        <a:gd name="connsiteY26" fmla="*/ 13916 h 198295"/>
                        <a:gd name="connsiteX27" fmla="*/ 41746 w 104366"/>
                        <a:gd name="connsiteY27" fmla="*/ 24352 h 198295"/>
                        <a:gd name="connsiteX28" fmla="*/ 52183 w 104366"/>
                        <a:gd name="connsiteY28" fmla="*/ 34789 h 198295"/>
                        <a:gd name="connsiteX29" fmla="*/ 62620 w 104366"/>
                        <a:gd name="connsiteY29" fmla="*/ 45225 h 198295"/>
                        <a:gd name="connsiteX30" fmla="*/ 69578 w 104366"/>
                        <a:gd name="connsiteY30" fmla="*/ 55662 h 198295"/>
                        <a:gd name="connsiteX31" fmla="*/ 76535 w 104366"/>
                        <a:gd name="connsiteY31" fmla="*/ 69578 h 198295"/>
                        <a:gd name="connsiteX32" fmla="*/ 83493 w 104366"/>
                        <a:gd name="connsiteY32" fmla="*/ 83493 h 198295"/>
                        <a:gd name="connsiteX33" fmla="*/ 90451 w 104366"/>
                        <a:gd name="connsiteY33" fmla="*/ 97408 h 198295"/>
                        <a:gd name="connsiteX34" fmla="*/ 93930 w 104366"/>
                        <a:gd name="connsiteY34" fmla="*/ 111324 h 198295"/>
                        <a:gd name="connsiteX35" fmla="*/ 97408 w 104366"/>
                        <a:gd name="connsiteY35" fmla="*/ 125240 h 198295"/>
                        <a:gd name="connsiteX36" fmla="*/ 100887 w 104366"/>
                        <a:gd name="connsiteY36" fmla="*/ 139155 h 198295"/>
                        <a:gd name="connsiteX37" fmla="*/ 104366 w 104366"/>
                        <a:gd name="connsiteY37" fmla="*/ 153071 h 198295"/>
                        <a:gd name="connsiteX38" fmla="*/ 104366 w 104366"/>
                        <a:gd name="connsiteY38" fmla="*/ 166986 h 198295"/>
                        <a:gd name="connsiteX39" fmla="*/ 104366 w 104366"/>
                        <a:gd name="connsiteY39" fmla="*/ 194817 h 198295"/>
                        <a:gd name="connsiteX40" fmla="*/ 104366 w 104366"/>
                        <a:gd name="connsiteY40" fmla="*/ 198296 h 198295"/>
                        <a:gd name="connsiteX41" fmla="*/ 97408 w 104366"/>
                        <a:gd name="connsiteY41" fmla="*/ 198296 h 198295"/>
                        <a:gd name="connsiteX42" fmla="*/ 86972 w 104366"/>
                        <a:gd name="connsiteY42" fmla="*/ 194817 h 198295"/>
                        <a:gd name="connsiteX43" fmla="*/ 76535 w 104366"/>
                        <a:gd name="connsiteY43" fmla="*/ 191338 h 198295"/>
                        <a:gd name="connsiteX44" fmla="*/ 62620 w 104366"/>
                        <a:gd name="connsiteY44" fmla="*/ 187859 h 198295"/>
                        <a:gd name="connsiteX45" fmla="*/ 48704 w 104366"/>
                        <a:gd name="connsiteY45" fmla="*/ 184380 h 198295"/>
                        <a:gd name="connsiteX46" fmla="*/ 34789 w 104366"/>
                        <a:gd name="connsiteY46" fmla="*/ 184380 h 198295"/>
                        <a:gd name="connsiteX47" fmla="*/ 20873 w 104366"/>
                        <a:gd name="connsiteY47" fmla="*/ 184380 h 198295"/>
                        <a:gd name="connsiteX48" fmla="*/ 0 w 104366"/>
                        <a:gd name="connsiteY48" fmla="*/ 177423 h 198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04366" h="198295">
                          <a:moveTo>
                            <a:pt x="0" y="177423"/>
                          </a:moveTo>
                          <a:cubicBezTo>
                            <a:pt x="6958" y="177423"/>
                            <a:pt x="17394" y="173944"/>
                            <a:pt x="24352" y="173944"/>
                          </a:cubicBezTo>
                          <a:cubicBezTo>
                            <a:pt x="27831" y="173944"/>
                            <a:pt x="31310" y="173944"/>
                            <a:pt x="38268" y="173944"/>
                          </a:cubicBezTo>
                          <a:cubicBezTo>
                            <a:pt x="41746" y="173944"/>
                            <a:pt x="45225" y="173944"/>
                            <a:pt x="52183" y="173944"/>
                          </a:cubicBezTo>
                          <a:lnTo>
                            <a:pt x="66098" y="173944"/>
                          </a:lnTo>
                          <a:lnTo>
                            <a:pt x="80014" y="177423"/>
                          </a:lnTo>
                          <a:cubicBezTo>
                            <a:pt x="86972" y="177423"/>
                            <a:pt x="97408" y="180902"/>
                            <a:pt x="104366" y="184380"/>
                          </a:cubicBezTo>
                          <a:lnTo>
                            <a:pt x="97408" y="187859"/>
                          </a:lnTo>
                          <a:cubicBezTo>
                            <a:pt x="97408" y="177423"/>
                            <a:pt x="97408" y="170465"/>
                            <a:pt x="97408" y="160028"/>
                          </a:cubicBezTo>
                          <a:cubicBezTo>
                            <a:pt x="97408" y="156549"/>
                            <a:pt x="97408" y="149592"/>
                            <a:pt x="97408" y="146113"/>
                          </a:cubicBezTo>
                          <a:cubicBezTo>
                            <a:pt x="97408" y="142634"/>
                            <a:pt x="97408" y="135676"/>
                            <a:pt x="93930" y="132197"/>
                          </a:cubicBezTo>
                          <a:cubicBezTo>
                            <a:pt x="93930" y="128718"/>
                            <a:pt x="90451" y="121761"/>
                            <a:pt x="90451" y="118282"/>
                          </a:cubicBezTo>
                          <a:cubicBezTo>
                            <a:pt x="90451" y="114803"/>
                            <a:pt x="86972" y="111324"/>
                            <a:pt x="86972" y="104366"/>
                          </a:cubicBezTo>
                          <a:cubicBezTo>
                            <a:pt x="86972" y="100887"/>
                            <a:pt x="83493" y="97408"/>
                            <a:pt x="83493" y="90451"/>
                          </a:cubicBezTo>
                          <a:cubicBezTo>
                            <a:pt x="83493" y="86972"/>
                            <a:pt x="80014" y="83493"/>
                            <a:pt x="80014" y="76535"/>
                          </a:cubicBezTo>
                          <a:lnTo>
                            <a:pt x="73056" y="62620"/>
                          </a:lnTo>
                          <a:lnTo>
                            <a:pt x="66098" y="52183"/>
                          </a:lnTo>
                          <a:cubicBezTo>
                            <a:pt x="62620" y="48704"/>
                            <a:pt x="62620" y="45225"/>
                            <a:pt x="59141" y="41747"/>
                          </a:cubicBezTo>
                          <a:cubicBezTo>
                            <a:pt x="55662" y="38268"/>
                            <a:pt x="55662" y="34789"/>
                            <a:pt x="52183" y="31310"/>
                          </a:cubicBezTo>
                          <a:lnTo>
                            <a:pt x="41746" y="27831"/>
                          </a:lnTo>
                          <a:lnTo>
                            <a:pt x="31310" y="17394"/>
                          </a:lnTo>
                          <a:lnTo>
                            <a:pt x="27831" y="13916"/>
                          </a:lnTo>
                          <a:lnTo>
                            <a:pt x="20873" y="10437"/>
                          </a:lnTo>
                          <a:lnTo>
                            <a:pt x="6958" y="0"/>
                          </a:lnTo>
                          <a:lnTo>
                            <a:pt x="17394" y="6958"/>
                          </a:lnTo>
                          <a:lnTo>
                            <a:pt x="24352" y="10437"/>
                          </a:lnTo>
                          <a:cubicBezTo>
                            <a:pt x="27831" y="10437"/>
                            <a:pt x="27831" y="13916"/>
                            <a:pt x="31310" y="13916"/>
                          </a:cubicBezTo>
                          <a:lnTo>
                            <a:pt x="41746" y="24352"/>
                          </a:lnTo>
                          <a:lnTo>
                            <a:pt x="52183" y="34789"/>
                          </a:lnTo>
                          <a:cubicBezTo>
                            <a:pt x="55662" y="38268"/>
                            <a:pt x="59141" y="41747"/>
                            <a:pt x="62620" y="45225"/>
                          </a:cubicBezTo>
                          <a:cubicBezTo>
                            <a:pt x="66098" y="48704"/>
                            <a:pt x="69578" y="52183"/>
                            <a:pt x="69578" y="55662"/>
                          </a:cubicBezTo>
                          <a:lnTo>
                            <a:pt x="76535" y="69578"/>
                          </a:lnTo>
                          <a:lnTo>
                            <a:pt x="83493" y="83493"/>
                          </a:lnTo>
                          <a:cubicBezTo>
                            <a:pt x="86972" y="86972"/>
                            <a:pt x="86972" y="90451"/>
                            <a:pt x="90451" y="97408"/>
                          </a:cubicBezTo>
                          <a:cubicBezTo>
                            <a:pt x="93930" y="100887"/>
                            <a:pt x="93930" y="107845"/>
                            <a:pt x="93930" y="111324"/>
                          </a:cubicBezTo>
                          <a:cubicBezTo>
                            <a:pt x="93930" y="114803"/>
                            <a:pt x="97408" y="121761"/>
                            <a:pt x="97408" y="125240"/>
                          </a:cubicBezTo>
                          <a:cubicBezTo>
                            <a:pt x="97408" y="128718"/>
                            <a:pt x="100887" y="135676"/>
                            <a:pt x="100887" y="139155"/>
                          </a:cubicBezTo>
                          <a:cubicBezTo>
                            <a:pt x="100887" y="142634"/>
                            <a:pt x="100887" y="149592"/>
                            <a:pt x="104366" y="153071"/>
                          </a:cubicBezTo>
                          <a:cubicBezTo>
                            <a:pt x="104366" y="156549"/>
                            <a:pt x="104366" y="163507"/>
                            <a:pt x="104366" y="166986"/>
                          </a:cubicBezTo>
                          <a:cubicBezTo>
                            <a:pt x="104366" y="177423"/>
                            <a:pt x="104366" y="184380"/>
                            <a:pt x="104366" y="194817"/>
                          </a:cubicBezTo>
                          <a:lnTo>
                            <a:pt x="104366" y="198296"/>
                          </a:lnTo>
                          <a:lnTo>
                            <a:pt x="97408" y="198296"/>
                          </a:lnTo>
                          <a:lnTo>
                            <a:pt x="86972" y="194817"/>
                          </a:lnTo>
                          <a:cubicBezTo>
                            <a:pt x="83493" y="194817"/>
                            <a:pt x="80014" y="191338"/>
                            <a:pt x="76535" y="191338"/>
                          </a:cubicBezTo>
                          <a:lnTo>
                            <a:pt x="62620" y="187859"/>
                          </a:lnTo>
                          <a:lnTo>
                            <a:pt x="48704" y="184380"/>
                          </a:lnTo>
                          <a:cubicBezTo>
                            <a:pt x="45225" y="184380"/>
                            <a:pt x="41746" y="184380"/>
                            <a:pt x="34789" y="184380"/>
                          </a:cubicBezTo>
                          <a:cubicBezTo>
                            <a:pt x="31310" y="184380"/>
                            <a:pt x="27831" y="184380"/>
                            <a:pt x="20873" y="184380"/>
                          </a:cubicBezTo>
                          <a:cubicBezTo>
                            <a:pt x="17394" y="177423"/>
                            <a:pt x="6958" y="177423"/>
                            <a:pt x="0" y="177423"/>
                          </a:cubicBezTo>
                          <a:close/>
                        </a:path>
                      </a:pathLst>
                    </a:custGeom>
                    <a:solidFill>
                      <a:srgbClr val="9E5116"/>
                    </a:solidFill>
                    <a:ln w="34755" cap="flat">
                      <a:noFill/>
                      <a:prstDash val="solid"/>
                      <a:miter/>
                    </a:ln>
                  </p:spPr>
                  <p:txBody>
                    <a:bodyPr rtlCol="0" anchor="ctr"/>
                    <a:lstStyle/>
                    <a:p>
                      <a:endParaRPr lang="en-US"/>
                    </a:p>
                  </p:txBody>
                </p:sp>
                <p:sp>
                  <p:nvSpPr>
                    <p:cNvPr id="1403" name="Freeform: Shape 1402">
                      <a:extLst>
                        <a:ext uri="{FF2B5EF4-FFF2-40B4-BE49-F238E27FC236}">
                          <a16:creationId xmlns:a16="http://schemas.microsoft.com/office/drawing/2014/main" xmlns="" id="{D3F99565-1DB0-4FC0-A1F4-EBF384B622A8}"/>
                        </a:ext>
                      </a:extLst>
                    </p:cNvPr>
                    <p:cNvSpPr/>
                    <p:nvPr/>
                  </p:nvSpPr>
                  <p:spPr>
                    <a:xfrm>
                      <a:off x="2924939" y="7312561"/>
                      <a:ext cx="48704" cy="212211"/>
                    </a:xfrm>
                    <a:custGeom>
                      <a:avLst/>
                      <a:gdLst>
                        <a:gd name="connsiteX0" fmla="*/ 3479 w 48704"/>
                        <a:gd name="connsiteY0" fmla="*/ 0 h 212211"/>
                        <a:gd name="connsiteX1" fmla="*/ 3479 w 48704"/>
                        <a:gd name="connsiteY1" fmla="*/ 10437 h 212211"/>
                        <a:gd name="connsiteX2" fmla="*/ 3479 w 48704"/>
                        <a:gd name="connsiteY2" fmla="*/ 34789 h 212211"/>
                        <a:gd name="connsiteX3" fmla="*/ 6958 w 48704"/>
                        <a:gd name="connsiteY3" fmla="*/ 69578 h 212211"/>
                        <a:gd name="connsiteX4" fmla="*/ 10436 w 48704"/>
                        <a:gd name="connsiteY4" fmla="*/ 90451 h 212211"/>
                        <a:gd name="connsiteX5" fmla="*/ 13915 w 48704"/>
                        <a:gd name="connsiteY5" fmla="*/ 111324 h 212211"/>
                        <a:gd name="connsiteX6" fmla="*/ 17394 w 48704"/>
                        <a:gd name="connsiteY6" fmla="*/ 132197 h 212211"/>
                        <a:gd name="connsiteX7" fmla="*/ 20873 w 48704"/>
                        <a:gd name="connsiteY7" fmla="*/ 149592 h 212211"/>
                        <a:gd name="connsiteX8" fmla="*/ 27831 w 48704"/>
                        <a:gd name="connsiteY8" fmla="*/ 166986 h 212211"/>
                        <a:gd name="connsiteX9" fmla="*/ 34789 w 48704"/>
                        <a:gd name="connsiteY9" fmla="*/ 180902 h 212211"/>
                        <a:gd name="connsiteX10" fmla="*/ 41746 w 48704"/>
                        <a:gd name="connsiteY10" fmla="*/ 194817 h 212211"/>
                        <a:gd name="connsiteX11" fmla="*/ 45225 w 48704"/>
                        <a:gd name="connsiteY11" fmla="*/ 205254 h 212211"/>
                        <a:gd name="connsiteX12" fmla="*/ 48704 w 48704"/>
                        <a:gd name="connsiteY12" fmla="*/ 212211 h 212211"/>
                        <a:gd name="connsiteX13" fmla="*/ 41746 w 48704"/>
                        <a:gd name="connsiteY13" fmla="*/ 205254 h 212211"/>
                        <a:gd name="connsiteX14" fmla="*/ 34789 w 48704"/>
                        <a:gd name="connsiteY14" fmla="*/ 194817 h 212211"/>
                        <a:gd name="connsiteX15" fmla="*/ 27831 w 48704"/>
                        <a:gd name="connsiteY15" fmla="*/ 180902 h 212211"/>
                        <a:gd name="connsiteX16" fmla="*/ 20873 w 48704"/>
                        <a:gd name="connsiteY16" fmla="*/ 166986 h 212211"/>
                        <a:gd name="connsiteX17" fmla="*/ 13915 w 48704"/>
                        <a:gd name="connsiteY17" fmla="*/ 149592 h 212211"/>
                        <a:gd name="connsiteX18" fmla="*/ 6958 w 48704"/>
                        <a:gd name="connsiteY18" fmla="*/ 128718 h 212211"/>
                        <a:gd name="connsiteX19" fmla="*/ 3479 w 48704"/>
                        <a:gd name="connsiteY19" fmla="*/ 107845 h 212211"/>
                        <a:gd name="connsiteX20" fmla="*/ 0 w 48704"/>
                        <a:gd name="connsiteY20" fmla="*/ 66099 h 212211"/>
                        <a:gd name="connsiteX21" fmla="*/ 0 w 48704"/>
                        <a:gd name="connsiteY21" fmla="*/ 31310 h 212211"/>
                        <a:gd name="connsiteX22" fmla="*/ 3479 w 48704"/>
                        <a:gd name="connsiteY22" fmla="*/ 6958 h 212211"/>
                        <a:gd name="connsiteX23" fmla="*/ 3479 w 48704"/>
                        <a:gd name="connsiteY23" fmla="*/ 0 h 212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8704" h="212211">
                          <a:moveTo>
                            <a:pt x="3479" y="0"/>
                          </a:moveTo>
                          <a:cubicBezTo>
                            <a:pt x="3479" y="0"/>
                            <a:pt x="3479" y="3479"/>
                            <a:pt x="3479" y="10437"/>
                          </a:cubicBezTo>
                          <a:cubicBezTo>
                            <a:pt x="3479" y="17394"/>
                            <a:pt x="3479" y="24352"/>
                            <a:pt x="3479" y="34789"/>
                          </a:cubicBezTo>
                          <a:cubicBezTo>
                            <a:pt x="3479" y="45225"/>
                            <a:pt x="3479" y="55662"/>
                            <a:pt x="6958" y="69578"/>
                          </a:cubicBezTo>
                          <a:cubicBezTo>
                            <a:pt x="6958" y="76535"/>
                            <a:pt x="6958" y="83493"/>
                            <a:pt x="10436" y="90451"/>
                          </a:cubicBezTo>
                          <a:cubicBezTo>
                            <a:pt x="10436" y="97408"/>
                            <a:pt x="13915" y="104366"/>
                            <a:pt x="13915" y="111324"/>
                          </a:cubicBezTo>
                          <a:cubicBezTo>
                            <a:pt x="13915" y="118282"/>
                            <a:pt x="17394" y="125240"/>
                            <a:pt x="17394" y="132197"/>
                          </a:cubicBezTo>
                          <a:cubicBezTo>
                            <a:pt x="17394" y="139155"/>
                            <a:pt x="20873" y="146113"/>
                            <a:pt x="20873" y="149592"/>
                          </a:cubicBezTo>
                          <a:cubicBezTo>
                            <a:pt x="24352" y="156549"/>
                            <a:pt x="24352" y="160028"/>
                            <a:pt x="27831" y="166986"/>
                          </a:cubicBezTo>
                          <a:cubicBezTo>
                            <a:pt x="31310" y="173944"/>
                            <a:pt x="31310" y="177423"/>
                            <a:pt x="34789" y="180902"/>
                          </a:cubicBezTo>
                          <a:cubicBezTo>
                            <a:pt x="38268" y="184380"/>
                            <a:pt x="38268" y="191338"/>
                            <a:pt x="41746" y="194817"/>
                          </a:cubicBezTo>
                          <a:cubicBezTo>
                            <a:pt x="41746" y="198296"/>
                            <a:pt x="45225" y="201775"/>
                            <a:pt x="45225" y="205254"/>
                          </a:cubicBezTo>
                          <a:cubicBezTo>
                            <a:pt x="48704" y="212211"/>
                            <a:pt x="48704" y="212211"/>
                            <a:pt x="48704" y="212211"/>
                          </a:cubicBezTo>
                          <a:cubicBezTo>
                            <a:pt x="48704" y="212211"/>
                            <a:pt x="45225" y="208733"/>
                            <a:pt x="41746" y="205254"/>
                          </a:cubicBezTo>
                          <a:cubicBezTo>
                            <a:pt x="41746" y="201775"/>
                            <a:pt x="38268" y="198296"/>
                            <a:pt x="34789" y="194817"/>
                          </a:cubicBezTo>
                          <a:cubicBezTo>
                            <a:pt x="31310" y="191338"/>
                            <a:pt x="31310" y="187859"/>
                            <a:pt x="27831" y="180902"/>
                          </a:cubicBezTo>
                          <a:cubicBezTo>
                            <a:pt x="24352" y="177423"/>
                            <a:pt x="24352" y="170465"/>
                            <a:pt x="20873" y="166986"/>
                          </a:cubicBezTo>
                          <a:cubicBezTo>
                            <a:pt x="17394" y="160028"/>
                            <a:pt x="17394" y="156549"/>
                            <a:pt x="13915" y="149592"/>
                          </a:cubicBezTo>
                          <a:cubicBezTo>
                            <a:pt x="10436" y="142634"/>
                            <a:pt x="10436" y="135676"/>
                            <a:pt x="6958" y="128718"/>
                          </a:cubicBezTo>
                          <a:cubicBezTo>
                            <a:pt x="6958" y="121761"/>
                            <a:pt x="3479" y="114803"/>
                            <a:pt x="3479" y="107845"/>
                          </a:cubicBezTo>
                          <a:cubicBezTo>
                            <a:pt x="0" y="93930"/>
                            <a:pt x="0" y="80014"/>
                            <a:pt x="0" y="66099"/>
                          </a:cubicBezTo>
                          <a:cubicBezTo>
                            <a:pt x="0" y="52183"/>
                            <a:pt x="0" y="41746"/>
                            <a:pt x="0" y="31310"/>
                          </a:cubicBezTo>
                          <a:cubicBezTo>
                            <a:pt x="0" y="20873"/>
                            <a:pt x="3479" y="13915"/>
                            <a:pt x="3479" y="6958"/>
                          </a:cubicBezTo>
                          <a:cubicBezTo>
                            <a:pt x="0" y="3479"/>
                            <a:pt x="3479" y="0"/>
                            <a:pt x="3479" y="0"/>
                          </a:cubicBezTo>
                          <a:close/>
                        </a:path>
                      </a:pathLst>
                    </a:custGeom>
                    <a:solidFill>
                      <a:srgbClr val="9E5116"/>
                    </a:solidFill>
                    <a:ln w="34755" cap="flat">
                      <a:noFill/>
                      <a:prstDash val="solid"/>
                      <a:miter/>
                    </a:ln>
                  </p:spPr>
                  <p:txBody>
                    <a:bodyPr rtlCol="0" anchor="ctr"/>
                    <a:lstStyle/>
                    <a:p>
                      <a:endParaRPr lang="en-US"/>
                    </a:p>
                  </p:txBody>
                </p:sp>
                <p:sp>
                  <p:nvSpPr>
                    <p:cNvPr id="1404" name="Freeform: Shape 1403">
                      <a:extLst>
                        <a:ext uri="{FF2B5EF4-FFF2-40B4-BE49-F238E27FC236}">
                          <a16:creationId xmlns:a16="http://schemas.microsoft.com/office/drawing/2014/main" xmlns="" id="{A43A78D5-0D3B-4DAF-91F1-E4ACA76B92AA}"/>
                        </a:ext>
                      </a:extLst>
                    </p:cNvPr>
                    <p:cNvSpPr/>
                    <p:nvPr/>
                  </p:nvSpPr>
                  <p:spPr>
                    <a:xfrm>
                      <a:off x="2904065" y="7069040"/>
                      <a:ext cx="97408" cy="128718"/>
                    </a:xfrm>
                    <a:custGeom>
                      <a:avLst/>
                      <a:gdLst>
                        <a:gd name="connsiteX0" fmla="*/ 0 w 97408"/>
                        <a:gd name="connsiteY0" fmla="*/ 128718 h 128718"/>
                        <a:gd name="connsiteX1" fmla="*/ 0 w 97408"/>
                        <a:gd name="connsiteY1" fmla="*/ 121761 h 128718"/>
                        <a:gd name="connsiteX2" fmla="*/ 3479 w 97408"/>
                        <a:gd name="connsiteY2" fmla="*/ 104366 h 128718"/>
                        <a:gd name="connsiteX3" fmla="*/ 13916 w 97408"/>
                        <a:gd name="connsiteY3" fmla="*/ 80014 h 128718"/>
                        <a:gd name="connsiteX4" fmla="*/ 20873 w 97408"/>
                        <a:gd name="connsiteY4" fmla="*/ 66099 h 128718"/>
                        <a:gd name="connsiteX5" fmla="*/ 31310 w 97408"/>
                        <a:gd name="connsiteY5" fmla="*/ 52183 h 128718"/>
                        <a:gd name="connsiteX6" fmla="*/ 41747 w 97408"/>
                        <a:gd name="connsiteY6" fmla="*/ 41746 h 128718"/>
                        <a:gd name="connsiteX7" fmla="*/ 52183 w 97408"/>
                        <a:gd name="connsiteY7" fmla="*/ 31310 h 128718"/>
                        <a:gd name="connsiteX8" fmla="*/ 62620 w 97408"/>
                        <a:gd name="connsiteY8" fmla="*/ 20873 h 128718"/>
                        <a:gd name="connsiteX9" fmla="*/ 73057 w 97408"/>
                        <a:gd name="connsiteY9" fmla="*/ 13916 h 128718"/>
                        <a:gd name="connsiteX10" fmla="*/ 90451 w 97408"/>
                        <a:gd name="connsiteY10" fmla="*/ 3479 h 128718"/>
                        <a:gd name="connsiteX11" fmla="*/ 97409 w 97408"/>
                        <a:gd name="connsiteY11" fmla="*/ 0 h 128718"/>
                        <a:gd name="connsiteX12" fmla="*/ 90451 w 97408"/>
                        <a:gd name="connsiteY12" fmla="*/ 3479 h 128718"/>
                        <a:gd name="connsiteX13" fmla="*/ 76535 w 97408"/>
                        <a:gd name="connsiteY13" fmla="*/ 13916 h 128718"/>
                        <a:gd name="connsiteX14" fmla="*/ 66099 w 97408"/>
                        <a:gd name="connsiteY14" fmla="*/ 20873 h 128718"/>
                        <a:gd name="connsiteX15" fmla="*/ 55662 w 97408"/>
                        <a:gd name="connsiteY15" fmla="*/ 31310 h 128718"/>
                        <a:gd name="connsiteX16" fmla="*/ 45225 w 97408"/>
                        <a:gd name="connsiteY16" fmla="*/ 41746 h 128718"/>
                        <a:gd name="connsiteX17" fmla="*/ 38268 w 97408"/>
                        <a:gd name="connsiteY17" fmla="*/ 59141 h 128718"/>
                        <a:gd name="connsiteX18" fmla="*/ 27831 w 97408"/>
                        <a:gd name="connsiteY18" fmla="*/ 69578 h 128718"/>
                        <a:gd name="connsiteX19" fmla="*/ 20873 w 97408"/>
                        <a:gd name="connsiteY19" fmla="*/ 80014 h 128718"/>
                        <a:gd name="connsiteX20" fmla="*/ 13916 w 97408"/>
                        <a:gd name="connsiteY20" fmla="*/ 90451 h 128718"/>
                        <a:gd name="connsiteX21" fmla="*/ 6958 w 97408"/>
                        <a:gd name="connsiteY21" fmla="*/ 100887 h 128718"/>
                        <a:gd name="connsiteX22" fmla="*/ 0 w 97408"/>
                        <a:gd name="connsiteY22" fmla="*/ 118282 h 128718"/>
                        <a:gd name="connsiteX23" fmla="*/ 0 w 97408"/>
                        <a:gd name="connsiteY23" fmla="*/ 128718 h 1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7408" h="128718">
                          <a:moveTo>
                            <a:pt x="0" y="128718"/>
                          </a:moveTo>
                          <a:cubicBezTo>
                            <a:pt x="0" y="128718"/>
                            <a:pt x="0" y="125240"/>
                            <a:pt x="0" y="121761"/>
                          </a:cubicBezTo>
                          <a:cubicBezTo>
                            <a:pt x="0" y="118282"/>
                            <a:pt x="0" y="111324"/>
                            <a:pt x="3479" y="104366"/>
                          </a:cubicBezTo>
                          <a:cubicBezTo>
                            <a:pt x="6958" y="97409"/>
                            <a:pt x="10437" y="86972"/>
                            <a:pt x="13916" y="80014"/>
                          </a:cubicBezTo>
                          <a:cubicBezTo>
                            <a:pt x="17394" y="76535"/>
                            <a:pt x="17394" y="73056"/>
                            <a:pt x="20873" y="66099"/>
                          </a:cubicBezTo>
                          <a:cubicBezTo>
                            <a:pt x="24352" y="62620"/>
                            <a:pt x="27831" y="59141"/>
                            <a:pt x="31310" y="52183"/>
                          </a:cubicBezTo>
                          <a:cubicBezTo>
                            <a:pt x="34789" y="48704"/>
                            <a:pt x="38268" y="45225"/>
                            <a:pt x="41747" y="41746"/>
                          </a:cubicBezTo>
                          <a:cubicBezTo>
                            <a:pt x="45225" y="38268"/>
                            <a:pt x="48704" y="34789"/>
                            <a:pt x="52183" y="31310"/>
                          </a:cubicBezTo>
                          <a:cubicBezTo>
                            <a:pt x="55662" y="27831"/>
                            <a:pt x="59141" y="24352"/>
                            <a:pt x="62620" y="20873"/>
                          </a:cubicBezTo>
                          <a:cubicBezTo>
                            <a:pt x="66099" y="17394"/>
                            <a:pt x="69578" y="17394"/>
                            <a:pt x="73057" y="13916"/>
                          </a:cubicBezTo>
                          <a:cubicBezTo>
                            <a:pt x="80014" y="10437"/>
                            <a:pt x="86972" y="6958"/>
                            <a:pt x="90451" y="3479"/>
                          </a:cubicBezTo>
                          <a:cubicBezTo>
                            <a:pt x="93930" y="0"/>
                            <a:pt x="97409" y="0"/>
                            <a:pt x="97409" y="0"/>
                          </a:cubicBezTo>
                          <a:cubicBezTo>
                            <a:pt x="97409" y="0"/>
                            <a:pt x="93930" y="0"/>
                            <a:pt x="90451" y="3479"/>
                          </a:cubicBezTo>
                          <a:cubicBezTo>
                            <a:pt x="86972" y="6958"/>
                            <a:pt x="80014" y="10437"/>
                            <a:pt x="76535" y="13916"/>
                          </a:cubicBezTo>
                          <a:cubicBezTo>
                            <a:pt x="73057" y="17394"/>
                            <a:pt x="69578" y="17394"/>
                            <a:pt x="66099" y="20873"/>
                          </a:cubicBezTo>
                          <a:cubicBezTo>
                            <a:pt x="62620" y="24352"/>
                            <a:pt x="59141" y="27831"/>
                            <a:pt x="55662" y="31310"/>
                          </a:cubicBezTo>
                          <a:cubicBezTo>
                            <a:pt x="52183" y="34789"/>
                            <a:pt x="48704" y="38268"/>
                            <a:pt x="45225" y="41746"/>
                          </a:cubicBezTo>
                          <a:cubicBezTo>
                            <a:pt x="45225" y="52183"/>
                            <a:pt x="41747" y="55662"/>
                            <a:pt x="38268" y="59141"/>
                          </a:cubicBezTo>
                          <a:cubicBezTo>
                            <a:pt x="34789" y="62620"/>
                            <a:pt x="31310" y="66099"/>
                            <a:pt x="27831" y="69578"/>
                          </a:cubicBezTo>
                          <a:cubicBezTo>
                            <a:pt x="24352" y="73056"/>
                            <a:pt x="20873" y="76535"/>
                            <a:pt x="20873" y="80014"/>
                          </a:cubicBezTo>
                          <a:cubicBezTo>
                            <a:pt x="17394" y="83493"/>
                            <a:pt x="17394" y="86972"/>
                            <a:pt x="13916" y="90451"/>
                          </a:cubicBezTo>
                          <a:cubicBezTo>
                            <a:pt x="10437" y="93930"/>
                            <a:pt x="10437" y="97409"/>
                            <a:pt x="6958" y="100887"/>
                          </a:cubicBezTo>
                          <a:cubicBezTo>
                            <a:pt x="3479" y="107845"/>
                            <a:pt x="0" y="114803"/>
                            <a:pt x="0" y="118282"/>
                          </a:cubicBezTo>
                          <a:cubicBezTo>
                            <a:pt x="0" y="128718"/>
                            <a:pt x="0" y="128718"/>
                            <a:pt x="0" y="128718"/>
                          </a:cubicBezTo>
                          <a:close/>
                        </a:path>
                      </a:pathLst>
                    </a:custGeom>
                    <a:solidFill>
                      <a:srgbClr val="9E5116"/>
                    </a:solidFill>
                    <a:ln w="34755" cap="flat">
                      <a:noFill/>
                      <a:prstDash val="solid"/>
                      <a:miter/>
                    </a:ln>
                  </p:spPr>
                  <p:txBody>
                    <a:bodyPr rtlCol="0" anchor="ctr"/>
                    <a:lstStyle/>
                    <a:p>
                      <a:endParaRPr lang="en-US"/>
                    </a:p>
                  </p:txBody>
                </p:sp>
                <p:sp>
                  <p:nvSpPr>
                    <p:cNvPr id="1405" name="Freeform: Shape 1404">
                      <a:extLst>
                        <a:ext uri="{FF2B5EF4-FFF2-40B4-BE49-F238E27FC236}">
                          <a16:creationId xmlns:a16="http://schemas.microsoft.com/office/drawing/2014/main" xmlns="" id="{DA2B9B30-F248-4C35-90E4-DEA969B70F67}"/>
                        </a:ext>
                      </a:extLst>
                    </p:cNvPr>
                    <p:cNvSpPr/>
                    <p:nvPr/>
                  </p:nvSpPr>
                  <p:spPr>
                    <a:xfrm>
                      <a:off x="3825967" y="7117744"/>
                      <a:ext cx="73056" cy="114802"/>
                    </a:xfrm>
                    <a:custGeom>
                      <a:avLst/>
                      <a:gdLst>
                        <a:gd name="connsiteX0" fmla="*/ 0 w 73056"/>
                        <a:gd name="connsiteY0" fmla="*/ 0 h 114802"/>
                        <a:gd name="connsiteX1" fmla="*/ 3479 w 73056"/>
                        <a:gd name="connsiteY1" fmla="*/ 3479 h 114802"/>
                        <a:gd name="connsiteX2" fmla="*/ 17394 w 73056"/>
                        <a:gd name="connsiteY2" fmla="*/ 13916 h 114802"/>
                        <a:gd name="connsiteX3" fmla="*/ 31310 w 73056"/>
                        <a:gd name="connsiteY3" fmla="*/ 31310 h 114802"/>
                        <a:gd name="connsiteX4" fmla="*/ 38268 w 73056"/>
                        <a:gd name="connsiteY4" fmla="*/ 41747 h 114802"/>
                        <a:gd name="connsiteX5" fmla="*/ 45225 w 73056"/>
                        <a:gd name="connsiteY5" fmla="*/ 52183 h 114802"/>
                        <a:gd name="connsiteX6" fmla="*/ 52183 w 73056"/>
                        <a:gd name="connsiteY6" fmla="*/ 62620 h 114802"/>
                        <a:gd name="connsiteX7" fmla="*/ 59141 w 73056"/>
                        <a:gd name="connsiteY7" fmla="*/ 73056 h 114802"/>
                        <a:gd name="connsiteX8" fmla="*/ 62620 w 73056"/>
                        <a:gd name="connsiteY8" fmla="*/ 83493 h 114802"/>
                        <a:gd name="connsiteX9" fmla="*/ 66099 w 73056"/>
                        <a:gd name="connsiteY9" fmla="*/ 93930 h 114802"/>
                        <a:gd name="connsiteX10" fmla="*/ 73057 w 73056"/>
                        <a:gd name="connsiteY10" fmla="*/ 114803 h 114802"/>
                        <a:gd name="connsiteX11" fmla="*/ 62620 w 73056"/>
                        <a:gd name="connsiteY11" fmla="*/ 97409 h 114802"/>
                        <a:gd name="connsiteX12" fmla="*/ 59141 w 73056"/>
                        <a:gd name="connsiteY12" fmla="*/ 86972 h 114802"/>
                        <a:gd name="connsiteX13" fmla="*/ 52183 w 73056"/>
                        <a:gd name="connsiteY13" fmla="*/ 76535 h 114802"/>
                        <a:gd name="connsiteX14" fmla="*/ 45225 w 73056"/>
                        <a:gd name="connsiteY14" fmla="*/ 66099 h 114802"/>
                        <a:gd name="connsiteX15" fmla="*/ 38268 w 73056"/>
                        <a:gd name="connsiteY15" fmla="*/ 55662 h 114802"/>
                        <a:gd name="connsiteX16" fmla="*/ 31310 w 73056"/>
                        <a:gd name="connsiteY16" fmla="*/ 45225 h 114802"/>
                        <a:gd name="connsiteX17" fmla="*/ 27831 w 73056"/>
                        <a:gd name="connsiteY17" fmla="*/ 34789 h 114802"/>
                        <a:gd name="connsiteX18" fmla="*/ 20873 w 73056"/>
                        <a:gd name="connsiteY18" fmla="*/ 24352 h 114802"/>
                        <a:gd name="connsiteX19" fmla="*/ 13916 w 73056"/>
                        <a:gd name="connsiteY19" fmla="*/ 17394 h 114802"/>
                        <a:gd name="connsiteX20" fmla="*/ 3479 w 73056"/>
                        <a:gd name="connsiteY20" fmla="*/ 3479 h 114802"/>
                        <a:gd name="connsiteX21" fmla="*/ 0 w 73056"/>
                        <a:gd name="connsiteY21" fmla="*/ 0 h 11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3056" h="114802">
                          <a:moveTo>
                            <a:pt x="0" y="0"/>
                          </a:moveTo>
                          <a:cubicBezTo>
                            <a:pt x="0" y="0"/>
                            <a:pt x="3479" y="0"/>
                            <a:pt x="3479" y="3479"/>
                          </a:cubicBezTo>
                          <a:cubicBezTo>
                            <a:pt x="6958" y="6958"/>
                            <a:pt x="10437" y="10437"/>
                            <a:pt x="17394" y="13916"/>
                          </a:cubicBezTo>
                          <a:cubicBezTo>
                            <a:pt x="20873" y="17394"/>
                            <a:pt x="27831" y="24352"/>
                            <a:pt x="31310" y="31310"/>
                          </a:cubicBezTo>
                          <a:cubicBezTo>
                            <a:pt x="34789" y="34789"/>
                            <a:pt x="34789" y="38268"/>
                            <a:pt x="38268" y="41747"/>
                          </a:cubicBezTo>
                          <a:cubicBezTo>
                            <a:pt x="41747" y="45225"/>
                            <a:pt x="41747" y="48704"/>
                            <a:pt x="45225" y="52183"/>
                          </a:cubicBezTo>
                          <a:cubicBezTo>
                            <a:pt x="48704" y="55662"/>
                            <a:pt x="48704" y="59141"/>
                            <a:pt x="52183" y="62620"/>
                          </a:cubicBezTo>
                          <a:cubicBezTo>
                            <a:pt x="55662" y="66099"/>
                            <a:pt x="55662" y="69578"/>
                            <a:pt x="59141" y="73056"/>
                          </a:cubicBezTo>
                          <a:cubicBezTo>
                            <a:pt x="59141" y="76535"/>
                            <a:pt x="62620" y="80014"/>
                            <a:pt x="62620" y="83493"/>
                          </a:cubicBezTo>
                          <a:cubicBezTo>
                            <a:pt x="62620" y="86972"/>
                            <a:pt x="66099" y="90451"/>
                            <a:pt x="66099" y="93930"/>
                          </a:cubicBezTo>
                          <a:cubicBezTo>
                            <a:pt x="69578" y="107845"/>
                            <a:pt x="73057" y="114803"/>
                            <a:pt x="73057" y="114803"/>
                          </a:cubicBezTo>
                          <a:cubicBezTo>
                            <a:pt x="73057" y="114803"/>
                            <a:pt x="69578" y="107845"/>
                            <a:pt x="62620" y="97409"/>
                          </a:cubicBezTo>
                          <a:cubicBezTo>
                            <a:pt x="62620" y="93930"/>
                            <a:pt x="59141" y="90451"/>
                            <a:pt x="59141" y="86972"/>
                          </a:cubicBezTo>
                          <a:cubicBezTo>
                            <a:pt x="55662" y="83493"/>
                            <a:pt x="55662" y="80014"/>
                            <a:pt x="52183" y="76535"/>
                          </a:cubicBezTo>
                          <a:cubicBezTo>
                            <a:pt x="48704" y="73056"/>
                            <a:pt x="48704" y="69578"/>
                            <a:pt x="45225" y="66099"/>
                          </a:cubicBezTo>
                          <a:cubicBezTo>
                            <a:pt x="41747" y="62620"/>
                            <a:pt x="41747" y="59141"/>
                            <a:pt x="38268" y="55662"/>
                          </a:cubicBezTo>
                          <a:cubicBezTo>
                            <a:pt x="34789" y="52183"/>
                            <a:pt x="34789" y="48704"/>
                            <a:pt x="31310" y="45225"/>
                          </a:cubicBezTo>
                          <a:cubicBezTo>
                            <a:pt x="31310" y="38268"/>
                            <a:pt x="27831" y="34789"/>
                            <a:pt x="27831" y="34789"/>
                          </a:cubicBezTo>
                          <a:cubicBezTo>
                            <a:pt x="24352" y="31310"/>
                            <a:pt x="24352" y="27831"/>
                            <a:pt x="20873" y="24352"/>
                          </a:cubicBezTo>
                          <a:cubicBezTo>
                            <a:pt x="17394" y="20873"/>
                            <a:pt x="17394" y="17394"/>
                            <a:pt x="13916" y="17394"/>
                          </a:cubicBezTo>
                          <a:cubicBezTo>
                            <a:pt x="10437" y="13916"/>
                            <a:pt x="6958" y="6958"/>
                            <a:pt x="3479" y="3479"/>
                          </a:cubicBezTo>
                          <a:cubicBezTo>
                            <a:pt x="0" y="0"/>
                            <a:pt x="0" y="0"/>
                            <a:pt x="0" y="0"/>
                          </a:cubicBezTo>
                          <a:close/>
                        </a:path>
                      </a:pathLst>
                    </a:custGeom>
                    <a:solidFill>
                      <a:srgbClr val="9E5116"/>
                    </a:solidFill>
                    <a:ln w="34755" cap="flat">
                      <a:noFill/>
                      <a:prstDash val="solid"/>
                      <a:miter/>
                    </a:ln>
                  </p:spPr>
                  <p:txBody>
                    <a:bodyPr rtlCol="0" anchor="ctr"/>
                    <a:lstStyle/>
                    <a:p>
                      <a:endParaRPr lang="en-US"/>
                    </a:p>
                  </p:txBody>
                </p:sp>
                <p:sp>
                  <p:nvSpPr>
                    <p:cNvPr id="1406" name="Freeform: Shape 1405">
                      <a:extLst>
                        <a:ext uri="{FF2B5EF4-FFF2-40B4-BE49-F238E27FC236}">
                          <a16:creationId xmlns:a16="http://schemas.microsoft.com/office/drawing/2014/main" xmlns="" id="{D7D5F19E-67E9-4679-864D-A98721687EB0}"/>
                        </a:ext>
                      </a:extLst>
                    </p:cNvPr>
                    <p:cNvSpPr/>
                    <p:nvPr/>
                  </p:nvSpPr>
                  <p:spPr>
                    <a:xfrm>
                      <a:off x="3004953" y="7552604"/>
                      <a:ext cx="80014" cy="13915"/>
                    </a:xfrm>
                    <a:custGeom>
                      <a:avLst/>
                      <a:gdLst>
                        <a:gd name="connsiteX0" fmla="*/ 0 w 80014"/>
                        <a:gd name="connsiteY0" fmla="*/ 0 h 13915"/>
                        <a:gd name="connsiteX1" fmla="*/ 10437 w 80014"/>
                        <a:gd name="connsiteY1" fmla="*/ 3479 h 13915"/>
                        <a:gd name="connsiteX2" fmla="*/ 17394 w 80014"/>
                        <a:gd name="connsiteY2" fmla="*/ 3479 h 13915"/>
                        <a:gd name="connsiteX3" fmla="*/ 24352 w 80014"/>
                        <a:gd name="connsiteY3" fmla="*/ 3479 h 13915"/>
                        <a:gd name="connsiteX4" fmla="*/ 38268 w 80014"/>
                        <a:gd name="connsiteY4" fmla="*/ 6958 h 13915"/>
                        <a:gd name="connsiteX5" fmla="*/ 52183 w 80014"/>
                        <a:gd name="connsiteY5" fmla="*/ 10437 h 13915"/>
                        <a:gd name="connsiteX6" fmla="*/ 59141 w 80014"/>
                        <a:gd name="connsiteY6" fmla="*/ 10437 h 13915"/>
                        <a:gd name="connsiteX7" fmla="*/ 66099 w 80014"/>
                        <a:gd name="connsiteY7" fmla="*/ 10437 h 13915"/>
                        <a:gd name="connsiteX8" fmla="*/ 80014 w 80014"/>
                        <a:gd name="connsiteY8" fmla="*/ 13915 h 13915"/>
                        <a:gd name="connsiteX9" fmla="*/ 66099 w 80014"/>
                        <a:gd name="connsiteY9" fmla="*/ 13915 h 13915"/>
                        <a:gd name="connsiteX10" fmla="*/ 52183 w 80014"/>
                        <a:gd name="connsiteY10" fmla="*/ 13915 h 13915"/>
                        <a:gd name="connsiteX11" fmla="*/ 38268 w 80014"/>
                        <a:gd name="connsiteY11" fmla="*/ 10437 h 13915"/>
                        <a:gd name="connsiteX12" fmla="*/ 24352 w 80014"/>
                        <a:gd name="connsiteY12" fmla="*/ 6958 h 13915"/>
                        <a:gd name="connsiteX13" fmla="*/ 13916 w 80014"/>
                        <a:gd name="connsiteY13" fmla="*/ 0 h 13915"/>
                        <a:gd name="connsiteX14" fmla="*/ 0 w 80014"/>
                        <a:gd name="connsiteY14" fmla="*/ 0 h 13915"/>
                        <a:gd name="connsiteX15" fmla="*/ 0 w 80014"/>
                        <a:gd name="connsiteY15" fmla="*/ 0 h 13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0014" h="13915">
                          <a:moveTo>
                            <a:pt x="0" y="0"/>
                          </a:moveTo>
                          <a:cubicBezTo>
                            <a:pt x="0" y="0"/>
                            <a:pt x="3479" y="3479"/>
                            <a:pt x="10437" y="3479"/>
                          </a:cubicBezTo>
                          <a:cubicBezTo>
                            <a:pt x="13916" y="3479"/>
                            <a:pt x="13916" y="3479"/>
                            <a:pt x="17394" y="3479"/>
                          </a:cubicBezTo>
                          <a:cubicBezTo>
                            <a:pt x="20873" y="3479"/>
                            <a:pt x="20873" y="3479"/>
                            <a:pt x="24352" y="3479"/>
                          </a:cubicBezTo>
                          <a:cubicBezTo>
                            <a:pt x="27831" y="3479"/>
                            <a:pt x="34789" y="6958"/>
                            <a:pt x="38268" y="6958"/>
                          </a:cubicBezTo>
                          <a:cubicBezTo>
                            <a:pt x="41747" y="6958"/>
                            <a:pt x="48704" y="10437"/>
                            <a:pt x="52183" y="10437"/>
                          </a:cubicBezTo>
                          <a:cubicBezTo>
                            <a:pt x="55662" y="10437"/>
                            <a:pt x="55662" y="10437"/>
                            <a:pt x="59141" y="10437"/>
                          </a:cubicBezTo>
                          <a:cubicBezTo>
                            <a:pt x="62620" y="10437"/>
                            <a:pt x="62620" y="10437"/>
                            <a:pt x="66099" y="10437"/>
                          </a:cubicBezTo>
                          <a:cubicBezTo>
                            <a:pt x="73056" y="10437"/>
                            <a:pt x="80014" y="13915"/>
                            <a:pt x="80014" y="13915"/>
                          </a:cubicBezTo>
                          <a:cubicBezTo>
                            <a:pt x="80014" y="13915"/>
                            <a:pt x="76535" y="13915"/>
                            <a:pt x="66099" y="13915"/>
                          </a:cubicBezTo>
                          <a:cubicBezTo>
                            <a:pt x="62620" y="13915"/>
                            <a:pt x="59141" y="13915"/>
                            <a:pt x="52183" y="13915"/>
                          </a:cubicBezTo>
                          <a:cubicBezTo>
                            <a:pt x="48704" y="13915"/>
                            <a:pt x="41747" y="13915"/>
                            <a:pt x="38268" y="10437"/>
                          </a:cubicBezTo>
                          <a:cubicBezTo>
                            <a:pt x="34789" y="10437"/>
                            <a:pt x="27831" y="6958"/>
                            <a:pt x="24352" y="6958"/>
                          </a:cubicBezTo>
                          <a:cubicBezTo>
                            <a:pt x="20873" y="6958"/>
                            <a:pt x="17394" y="3479"/>
                            <a:pt x="13916" y="0"/>
                          </a:cubicBezTo>
                          <a:cubicBezTo>
                            <a:pt x="6958" y="6958"/>
                            <a:pt x="3479" y="3479"/>
                            <a:pt x="0" y="0"/>
                          </a:cubicBezTo>
                          <a:cubicBezTo>
                            <a:pt x="0" y="3479"/>
                            <a:pt x="0" y="0"/>
                            <a:pt x="0" y="0"/>
                          </a:cubicBezTo>
                          <a:close/>
                        </a:path>
                      </a:pathLst>
                    </a:custGeom>
                    <a:solidFill>
                      <a:srgbClr val="9E5116"/>
                    </a:solidFill>
                    <a:ln w="34755" cap="flat">
                      <a:noFill/>
                      <a:prstDash val="solid"/>
                      <a:miter/>
                    </a:ln>
                  </p:spPr>
                  <p:txBody>
                    <a:bodyPr rtlCol="0" anchor="ctr"/>
                    <a:lstStyle/>
                    <a:p>
                      <a:endParaRPr lang="en-US"/>
                    </a:p>
                  </p:txBody>
                </p:sp>
                <p:sp>
                  <p:nvSpPr>
                    <p:cNvPr id="1407" name="Freeform: Shape 1406">
                      <a:extLst>
                        <a:ext uri="{FF2B5EF4-FFF2-40B4-BE49-F238E27FC236}">
                          <a16:creationId xmlns:a16="http://schemas.microsoft.com/office/drawing/2014/main" xmlns="" id="{A30367AD-A632-4FCB-833D-F260AD39237C}"/>
                        </a:ext>
                      </a:extLst>
                    </p:cNvPr>
                    <p:cNvSpPr/>
                    <p:nvPr/>
                  </p:nvSpPr>
                  <p:spPr>
                    <a:xfrm>
                      <a:off x="3011911" y="7611745"/>
                      <a:ext cx="66098" cy="93929"/>
                    </a:xfrm>
                    <a:custGeom>
                      <a:avLst/>
                      <a:gdLst>
                        <a:gd name="connsiteX0" fmla="*/ 0 w 66098"/>
                        <a:gd name="connsiteY0" fmla="*/ 0 h 93929"/>
                        <a:gd name="connsiteX1" fmla="*/ 6958 w 66098"/>
                        <a:gd name="connsiteY1" fmla="*/ 17394 h 93929"/>
                        <a:gd name="connsiteX2" fmla="*/ 24352 w 66098"/>
                        <a:gd name="connsiteY2" fmla="*/ 52183 h 93929"/>
                        <a:gd name="connsiteX3" fmla="*/ 31310 w 66098"/>
                        <a:gd name="connsiteY3" fmla="*/ 62620 h 93929"/>
                        <a:gd name="connsiteX4" fmla="*/ 38268 w 66098"/>
                        <a:gd name="connsiteY4" fmla="*/ 69578 h 93929"/>
                        <a:gd name="connsiteX5" fmla="*/ 45225 w 66098"/>
                        <a:gd name="connsiteY5" fmla="*/ 76535 h 93929"/>
                        <a:gd name="connsiteX6" fmla="*/ 52183 w 66098"/>
                        <a:gd name="connsiteY6" fmla="*/ 83493 h 93929"/>
                        <a:gd name="connsiteX7" fmla="*/ 59141 w 66098"/>
                        <a:gd name="connsiteY7" fmla="*/ 86972 h 93929"/>
                        <a:gd name="connsiteX8" fmla="*/ 62620 w 66098"/>
                        <a:gd name="connsiteY8" fmla="*/ 90451 h 93929"/>
                        <a:gd name="connsiteX9" fmla="*/ 66098 w 66098"/>
                        <a:gd name="connsiteY9" fmla="*/ 93930 h 93929"/>
                        <a:gd name="connsiteX10" fmla="*/ 62620 w 66098"/>
                        <a:gd name="connsiteY10" fmla="*/ 93930 h 93929"/>
                        <a:gd name="connsiteX11" fmla="*/ 55662 w 66098"/>
                        <a:gd name="connsiteY11" fmla="*/ 93930 h 93929"/>
                        <a:gd name="connsiteX12" fmla="*/ 48704 w 66098"/>
                        <a:gd name="connsiteY12" fmla="*/ 90451 h 93929"/>
                        <a:gd name="connsiteX13" fmla="*/ 41746 w 66098"/>
                        <a:gd name="connsiteY13" fmla="*/ 86972 h 93929"/>
                        <a:gd name="connsiteX14" fmla="*/ 34789 w 66098"/>
                        <a:gd name="connsiteY14" fmla="*/ 80014 h 93929"/>
                        <a:gd name="connsiteX15" fmla="*/ 20873 w 66098"/>
                        <a:gd name="connsiteY15" fmla="*/ 62620 h 93929"/>
                        <a:gd name="connsiteX16" fmla="*/ 13915 w 66098"/>
                        <a:gd name="connsiteY16" fmla="*/ 52183 h 93929"/>
                        <a:gd name="connsiteX17" fmla="*/ 10436 w 66098"/>
                        <a:gd name="connsiteY17" fmla="*/ 41746 h 93929"/>
                        <a:gd name="connsiteX18" fmla="*/ 3479 w 66098"/>
                        <a:gd name="connsiteY18" fmla="*/ 24352 h 93929"/>
                        <a:gd name="connsiteX19" fmla="*/ 0 w 66098"/>
                        <a:gd name="connsiteY19" fmla="*/ 0 h 93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6098" h="93929">
                          <a:moveTo>
                            <a:pt x="0" y="0"/>
                          </a:moveTo>
                          <a:cubicBezTo>
                            <a:pt x="0" y="0"/>
                            <a:pt x="3479" y="6958"/>
                            <a:pt x="6958" y="17394"/>
                          </a:cubicBezTo>
                          <a:cubicBezTo>
                            <a:pt x="10436" y="27831"/>
                            <a:pt x="17394" y="41746"/>
                            <a:pt x="24352" y="52183"/>
                          </a:cubicBezTo>
                          <a:cubicBezTo>
                            <a:pt x="27831" y="55662"/>
                            <a:pt x="27831" y="59141"/>
                            <a:pt x="31310" y="62620"/>
                          </a:cubicBezTo>
                          <a:cubicBezTo>
                            <a:pt x="34789" y="66099"/>
                            <a:pt x="34789" y="69578"/>
                            <a:pt x="38268" y="69578"/>
                          </a:cubicBezTo>
                          <a:cubicBezTo>
                            <a:pt x="41746" y="73056"/>
                            <a:pt x="41746" y="73056"/>
                            <a:pt x="45225" y="76535"/>
                          </a:cubicBezTo>
                          <a:cubicBezTo>
                            <a:pt x="48704" y="80014"/>
                            <a:pt x="48704" y="80014"/>
                            <a:pt x="52183" y="83493"/>
                          </a:cubicBezTo>
                          <a:cubicBezTo>
                            <a:pt x="55662" y="83493"/>
                            <a:pt x="55662" y="86972"/>
                            <a:pt x="59141" y="86972"/>
                          </a:cubicBezTo>
                          <a:cubicBezTo>
                            <a:pt x="62620" y="86972"/>
                            <a:pt x="62620" y="90451"/>
                            <a:pt x="62620" y="90451"/>
                          </a:cubicBezTo>
                          <a:cubicBezTo>
                            <a:pt x="66098" y="93930"/>
                            <a:pt x="66098" y="93930"/>
                            <a:pt x="66098" y="93930"/>
                          </a:cubicBezTo>
                          <a:cubicBezTo>
                            <a:pt x="66098" y="93930"/>
                            <a:pt x="62620" y="93930"/>
                            <a:pt x="62620" y="93930"/>
                          </a:cubicBezTo>
                          <a:cubicBezTo>
                            <a:pt x="62620" y="93930"/>
                            <a:pt x="59141" y="93930"/>
                            <a:pt x="55662" y="93930"/>
                          </a:cubicBezTo>
                          <a:cubicBezTo>
                            <a:pt x="52183" y="93930"/>
                            <a:pt x="52183" y="90451"/>
                            <a:pt x="48704" y="90451"/>
                          </a:cubicBezTo>
                          <a:cubicBezTo>
                            <a:pt x="45225" y="90451"/>
                            <a:pt x="45225" y="86972"/>
                            <a:pt x="41746" y="86972"/>
                          </a:cubicBezTo>
                          <a:cubicBezTo>
                            <a:pt x="38268" y="83493"/>
                            <a:pt x="34789" y="83493"/>
                            <a:pt x="34789" y="80014"/>
                          </a:cubicBezTo>
                          <a:cubicBezTo>
                            <a:pt x="27831" y="76535"/>
                            <a:pt x="24352" y="69578"/>
                            <a:pt x="20873" y="62620"/>
                          </a:cubicBezTo>
                          <a:cubicBezTo>
                            <a:pt x="17394" y="59141"/>
                            <a:pt x="17394" y="55662"/>
                            <a:pt x="13915" y="52183"/>
                          </a:cubicBezTo>
                          <a:cubicBezTo>
                            <a:pt x="13915" y="48704"/>
                            <a:pt x="10436" y="45225"/>
                            <a:pt x="10436" y="41746"/>
                          </a:cubicBezTo>
                          <a:cubicBezTo>
                            <a:pt x="6958" y="34789"/>
                            <a:pt x="6958" y="27831"/>
                            <a:pt x="3479" y="24352"/>
                          </a:cubicBezTo>
                          <a:cubicBezTo>
                            <a:pt x="0" y="6958"/>
                            <a:pt x="0" y="0"/>
                            <a:pt x="0" y="0"/>
                          </a:cubicBezTo>
                          <a:close/>
                        </a:path>
                      </a:pathLst>
                    </a:custGeom>
                    <a:solidFill>
                      <a:srgbClr val="9E5116"/>
                    </a:solidFill>
                    <a:ln w="34755" cap="flat">
                      <a:noFill/>
                      <a:prstDash val="solid"/>
                      <a:miter/>
                    </a:ln>
                  </p:spPr>
                  <p:txBody>
                    <a:bodyPr rtlCol="0" anchor="ctr"/>
                    <a:lstStyle/>
                    <a:p>
                      <a:endParaRPr lang="en-US"/>
                    </a:p>
                  </p:txBody>
                </p:sp>
                <p:sp>
                  <p:nvSpPr>
                    <p:cNvPr id="1408" name="Freeform: Shape 1407">
                      <a:extLst>
                        <a:ext uri="{FF2B5EF4-FFF2-40B4-BE49-F238E27FC236}">
                          <a16:creationId xmlns:a16="http://schemas.microsoft.com/office/drawing/2014/main" xmlns="" id="{B945C5C1-23A3-421F-8380-3EE7772D5DB2}"/>
                        </a:ext>
                      </a:extLst>
                    </p:cNvPr>
                    <p:cNvSpPr/>
                    <p:nvPr/>
                  </p:nvSpPr>
                  <p:spPr>
                    <a:xfrm>
                      <a:off x="3057136" y="7691759"/>
                      <a:ext cx="83493" cy="55662"/>
                    </a:xfrm>
                    <a:custGeom>
                      <a:avLst/>
                      <a:gdLst>
                        <a:gd name="connsiteX0" fmla="*/ 83493 w 83493"/>
                        <a:gd name="connsiteY0" fmla="*/ 0 h 55662"/>
                        <a:gd name="connsiteX1" fmla="*/ 80014 w 83493"/>
                        <a:gd name="connsiteY1" fmla="*/ 3479 h 55662"/>
                        <a:gd name="connsiteX2" fmla="*/ 73056 w 83493"/>
                        <a:gd name="connsiteY2" fmla="*/ 13915 h 55662"/>
                        <a:gd name="connsiteX3" fmla="*/ 66099 w 83493"/>
                        <a:gd name="connsiteY3" fmla="*/ 20873 h 55662"/>
                        <a:gd name="connsiteX4" fmla="*/ 59141 w 83493"/>
                        <a:gd name="connsiteY4" fmla="*/ 27831 h 55662"/>
                        <a:gd name="connsiteX5" fmla="*/ 52183 w 83493"/>
                        <a:gd name="connsiteY5" fmla="*/ 34789 h 55662"/>
                        <a:gd name="connsiteX6" fmla="*/ 45225 w 83493"/>
                        <a:gd name="connsiteY6" fmla="*/ 38268 h 55662"/>
                        <a:gd name="connsiteX7" fmla="*/ 38268 w 83493"/>
                        <a:gd name="connsiteY7" fmla="*/ 41747 h 55662"/>
                        <a:gd name="connsiteX8" fmla="*/ 31310 w 83493"/>
                        <a:gd name="connsiteY8" fmla="*/ 45225 h 55662"/>
                        <a:gd name="connsiteX9" fmla="*/ 24352 w 83493"/>
                        <a:gd name="connsiteY9" fmla="*/ 48704 h 55662"/>
                        <a:gd name="connsiteX10" fmla="*/ 17394 w 83493"/>
                        <a:gd name="connsiteY10" fmla="*/ 52183 h 55662"/>
                        <a:gd name="connsiteX11" fmla="*/ 0 w 83493"/>
                        <a:gd name="connsiteY11" fmla="*/ 55662 h 55662"/>
                        <a:gd name="connsiteX12" fmla="*/ 13916 w 83493"/>
                        <a:gd name="connsiteY12" fmla="*/ 48704 h 55662"/>
                        <a:gd name="connsiteX13" fmla="*/ 20873 w 83493"/>
                        <a:gd name="connsiteY13" fmla="*/ 45225 h 55662"/>
                        <a:gd name="connsiteX14" fmla="*/ 27831 w 83493"/>
                        <a:gd name="connsiteY14" fmla="*/ 41747 h 55662"/>
                        <a:gd name="connsiteX15" fmla="*/ 34789 w 83493"/>
                        <a:gd name="connsiteY15" fmla="*/ 38268 h 55662"/>
                        <a:gd name="connsiteX16" fmla="*/ 41747 w 83493"/>
                        <a:gd name="connsiteY16" fmla="*/ 34789 h 55662"/>
                        <a:gd name="connsiteX17" fmla="*/ 48704 w 83493"/>
                        <a:gd name="connsiteY17" fmla="*/ 31310 h 55662"/>
                        <a:gd name="connsiteX18" fmla="*/ 55662 w 83493"/>
                        <a:gd name="connsiteY18" fmla="*/ 27831 h 55662"/>
                        <a:gd name="connsiteX19" fmla="*/ 62620 w 83493"/>
                        <a:gd name="connsiteY19" fmla="*/ 24352 h 55662"/>
                        <a:gd name="connsiteX20" fmla="*/ 69578 w 83493"/>
                        <a:gd name="connsiteY20" fmla="*/ 20873 h 55662"/>
                        <a:gd name="connsiteX21" fmla="*/ 83493 w 83493"/>
                        <a:gd name="connsiteY21" fmla="*/ 0 h 55662"/>
                        <a:gd name="connsiteX22" fmla="*/ 83493 w 83493"/>
                        <a:gd name="connsiteY22" fmla="*/ 0 h 55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3493" h="55662">
                          <a:moveTo>
                            <a:pt x="83493" y="0"/>
                          </a:moveTo>
                          <a:cubicBezTo>
                            <a:pt x="83493" y="0"/>
                            <a:pt x="83493" y="0"/>
                            <a:pt x="80014" y="3479"/>
                          </a:cubicBezTo>
                          <a:cubicBezTo>
                            <a:pt x="80014" y="6958"/>
                            <a:pt x="76535" y="10437"/>
                            <a:pt x="73056" y="13915"/>
                          </a:cubicBezTo>
                          <a:cubicBezTo>
                            <a:pt x="73056" y="17394"/>
                            <a:pt x="69578" y="17394"/>
                            <a:pt x="66099" y="20873"/>
                          </a:cubicBezTo>
                          <a:cubicBezTo>
                            <a:pt x="62620" y="24352"/>
                            <a:pt x="62620" y="24352"/>
                            <a:pt x="59141" y="27831"/>
                          </a:cubicBezTo>
                          <a:cubicBezTo>
                            <a:pt x="55662" y="31310"/>
                            <a:pt x="55662" y="31310"/>
                            <a:pt x="52183" y="34789"/>
                          </a:cubicBezTo>
                          <a:cubicBezTo>
                            <a:pt x="48704" y="38268"/>
                            <a:pt x="45225" y="38268"/>
                            <a:pt x="45225" y="38268"/>
                          </a:cubicBezTo>
                          <a:cubicBezTo>
                            <a:pt x="41747" y="38268"/>
                            <a:pt x="38268" y="41747"/>
                            <a:pt x="38268" y="41747"/>
                          </a:cubicBezTo>
                          <a:cubicBezTo>
                            <a:pt x="34789" y="41747"/>
                            <a:pt x="31310" y="45225"/>
                            <a:pt x="31310" y="45225"/>
                          </a:cubicBezTo>
                          <a:cubicBezTo>
                            <a:pt x="27831" y="45225"/>
                            <a:pt x="24352" y="48704"/>
                            <a:pt x="24352" y="48704"/>
                          </a:cubicBezTo>
                          <a:cubicBezTo>
                            <a:pt x="20873" y="48704"/>
                            <a:pt x="20873" y="48704"/>
                            <a:pt x="17394" y="52183"/>
                          </a:cubicBezTo>
                          <a:cubicBezTo>
                            <a:pt x="6958" y="55662"/>
                            <a:pt x="0" y="55662"/>
                            <a:pt x="0" y="55662"/>
                          </a:cubicBezTo>
                          <a:cubicBezTo>
                            <a:pt x="0" y="55662"/>
                            <a:pt x="6958" y="52183"/>
                            <a:pt x="13916" y="48704"/>
                          </a:cubicBezTo>
                          <a:cubicBezTo>
                            <a:pt x="17394" y="48704"/>
                            <a:pt x="17394" y="48704"/>
                            <a:pt x="20873" y="45225"/>
                          </a:cubicBezTo>
                          <a:cubicBezTo>
                            <a:pt x="24352" y="45225"/>
                            <a:pt x="24352" y="41747"/>
                            <a:pt x="27831" y="41747"/>
                          </a:cubicBezTo>
                          <a:cubicBezTo>
                            <a:pt x="31310" y="41747"/>
                            <a:pt x="34789" y="38268"/>
                            <a:pt x="34789" y="38268"/>
                          </a:cubicBezTo>
                          <a:cubicBezTo>
                            <a:pt x="38268" y="38268"/>
                            <a:pt x="41747" y="34789"/>
                            <a:pt x="41747" y="34789"/>
                          </a:cubicBezTo>
                          <a:cubicBezTo>
                            <a:pt x="45225" y="34789"/>
                            <a:pt x="48704" y="31310"/>
                            <a:pt x="48704" y="31310"/>
                          </a:cubicBezTo>
                          <a:cubicBezTo>
                            <a:pt x="52183" y="27831"/>
                            <a:pt x="52183" y="27831"/>
                            <a:pt x="55662" y="27831"/>
                          </a:cubicBezTo>
                          <a:cubicBezTo>
                            <a:pt x="59141" y="27831"/>
                            <a:pt x="59141" y="24352"/>
                            <a:pt x="62620" y="24352"/>
                          </a:cubicBezTo>
                          <a:cubicBezTo>
                            <a:pt x="66099" y="24352"/>
                            <a:pt x="66099" y="20873"/>
                            <a:pt x="69578" y="20873"/>
                          </a:cubicBezTo>
                          <a:cubicBezTo>
                            <a:pt x="73056" y="10437"/>
                            <a:pt x="76535" y="6958"/>
                            <a:pt x="83493" y="0"/>
                          </a:cubicBezTo>
                          <a:cubicBezTo>
                            <a:pt x="80014" y="3479"/>
                            <a:pt x="83493" y="0"/>
                            <a:pt x="83493" y="0"/>
                          </a:cubicBezTo>
                          <a:close/>
                        </a:path>
                      </a:pathLst>
                    </a:custGeom>
                    <a:solidFill>
                      <a:srgbClr val="9E5116"/>
                    </a:solidFill>
                    <a:ln w="34755" cap="flat">
                      <a:noFill/>
                      <a:prstDash val="solid"/>
                      <a:miter/>
                    </a:ln>
                  </p:spPr>
                  <p:txBody>
                    <a:bodyPr rtlCol="0" anchor="ctr"/>
                    <a:lstStyle/>
                    <a:p>
                      <a:endParaRPr lang="en-US"/>
                    </a:p>
                  </p:txBody>
                </p:sp>
                <p:sp>
                  <p:nvSpPr>
                    <p:cNvPr id="1409" name="Freeform: Shape 1408">
                      <a:extLst>
                        <a:ext uri="{FF2B5EF4-FFF2-40B4-BE49-F238E27FC236}">
                          <a16:creationId xmlns:a16="http://schemas.microsoft.com/office/drawing/2014/main" xmlns="" id="{10582B41-3669-4087-B465-06C967FC4B9A}"/>
                        </a:ext>
                      </a:extLst>
                    </p:cNvPr>
                    <p:cNvSpPr/>
                    <p:nvPr/>
                  </p:nvSpPr>
                  <p:spPr>
                    <a:xfrm>
                      <a:off x="3738995" y="7476069"/>
                      <a:ext cx="83493" cy="73056"/>
                    </a:xfrm>
                    <a:custGeom>
                      <a:avLst/>
                      <a:gdLst>
                        <a:gd name="connsiteX0" fmla="*/ 83493 w 83493"/>
                        <a:gd name="connsiteY0" fmla="*/ 0 h 73056"/>
                        <a:gd name="connsiteX1" fmla="*/ 83493 w 83493"/>
                        <a:gd name="connsiteY1" fmla="*/ 3479 h 73056"/>
                        <a:gd name="connsiteX2" fmla="*/ 80014 w 83493"/>
                        <a:gd name="connsiteY2" fmla="*/ 6958 h 73056"/>
                        <a:gd name="connsiteX3" fmla="*/ 76535 w 83493"/>
                        <a:gd name="connsiteY3" fmla="*/ 13915 h 73056"/>
                        <a:gd name="connsiteX4" fmla="*/ 73057 w 83493"/>
                        <a:gd name="connsiteY4" fmla="*/ 20873 h 73056"/>
                        <a:gd name="connsiteX5" fmla="*/ 66099 w 83493"/>
                        <a:gd name="connsiteY5" fmla="*/ 27831 h 73056"/>
                        <a:gd name="connsiteX6" fmla="*/ 59141 w 83493"/>
                        <a:gd name="connsiteY6" fmla="*/ 34789 h 73056"/>
                        <a:gd name="connsiteX7" fmla="*/ 52183 w 83493"/>
                        <a:gd name="connsiteY7" fmla="*/ 41746 h 73056"/>
                        <a:gd name="connsiteX8" fmla="*/ 34789 w 83493"/>
                        <a:gd name="connsiteY8" fmla="*/ 55662 h 73056"/>
                        <a:gd name="connsiteX9" fmla="*/ 17394 w 83493"/>
                        <a:gd name="connsiteY9" fmla="*/ 66099 h 73056"/>
                        <a:gd name="connsiteX10" fmla="*/ 0 w 83493"/>
                        <a:gd name="connsiteY10" fmla="*/ 73056 h 73056"/>
                        <a:gd name="connsiteX11" fmla="*/ 13916 w 83493"/>
                        <a:gd name="connsiteY11" fmla="*/ 62620 h 73056"/>
                        <a:gd name="connsiteX12" fmla="*/ 20873 w 83493"/>
                        <a:gd name="connsiteY12" fmla="*/ 59141 h 73056"/>
                        <a:gd name="connsiteX13" fmla="*/ 27831 w 83493"/>
                        <a:gd name="connsiteY13" fmla="*/ 52183 h 73056"/>
                        <a:gd name="connsiteX14" fmla="*/ 41747 w 83493"/>
                        <a:gd name="connsiteY14" fmla="*/ 38268 h 73056"/>
                        <a:gd name="connsiteX15" fmla="*/ 55662 w 83493"/>
                        <a:gd name="connsiteY15" fmla="*/ 24352 h 73056"/>
                        <a:gd name="connsiteX16" fmla="*/ 62620 w 83493"/>
                        <a:gd name="connsiteY16" fmla="*/ 17394 h 73056"/>
                        <a:gd name="connsiteX17" fmla="*/ 69578 w 83493"/>
                        <a:gd name="connsiteY17" fmla="*/ 10437 h 73056"/>
                        <a:gd name="connsiteX18" fmla="*/ 73057 w 83493"/>
                        <a:gd name="connsiteY18" fmla="*/ 6958 h 73056"/>
                        <a:gd name="connsiteX19" fmla="*/ 76535 w 83493"/>
                        <a:gd name="connsiteY19" fmla="*/ 3479 h 73056"/>
                        <a:gd name="connsiteX20" fmla="*/ 83493 w 83493"/>
                        <a:gd name="connsiteY20" fmla="*/ 0 h 7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3493" h="73056">
                          <a:moveTo>
                            <a:pt x="83493" y="0"/>
                          </a:moveTo>
                          <a:cubicBezTo>
                            <a:pt x="83493" y="0"/>
                            <a:pt x="83493" y="0"/>
                            <a:pt x="83493" y="3479"/>
                          </a:cubicBezTo>
                          <a:cubicBezTo>
                            <a:pt x="83493" y="3479"/>
                            <a:pt x="83493" y="6958"/>
                            <a:pt x="80014" y="6958"/>
                          </a:cubicBezTo>
                          <a:cubicBezTo>
                            <a:pt x="80014" y="10437"/>
                            <a:pt x="76535" y="10437"/>
                            <a:pt x="76535" y="13915"/>
                          </a:cubicBezTo>
                          <a:cubicBezTo>
                            <a:pt x="76535" y="17394"/>
                            <a:pt x="73057" y="17394"/>
                            <a:pt x="73057" y="20873"/>
                          </a:cubicBezTo>
                          <a:cubicBezTo>
                            <a:pt x="73057" y="24352"/>
                            <a:pt x="69578" y="24352"/>
                            <a:pt x="66099" y="27831"/>
                          </a:cubicBezTo>
                          <a:cubicBezTo>
                            <a:pt x="62620" y="31310"/>
                            <a:pt x="62620" y="31310"/>
                            <a:pt x="59141" y="34789"/>
                          </a:cubicBezTo>
                          <a:cubicBezTo>
                            <a:pt x="55662" y="38268"/>
                            <a:pt x="52183" y="38268"/>
                            <a:pt x="52183" y="41746"/>
                          </a:cubicBezTo>
                          <a:cubicBezTo>
                            <a:pt x="45225" y="45225"/>
                            <a:pt x="41747" y="48704"/>
                            <a:pt x="34789" y="55662"/>
                          </a:cubicBezTo>
                          <a:cubicBezTo>
                            <a:pt x="27831" y="59141"/>
                            <a:pt x="24352" y="62620"/>
                            <a:pt x="17394" y="66099"/>
                          </a:cubicBezTo>
                          <a:cubicBezTo>
                            <a:pt x="6958" y="69578"/>
                            <a:pt x="0" y="73056"/>
                            <a:pt x="0" y="73056"/>
                          </a:cubicBezTo>
                          <a:cubicBezTo>
                            <a:pt x="0" y="73056"/>
                            <a:pt x="3479" y="69578"/>
                            <a:pt x="13916" y="62620"/>
                          </a:cubicBezTo>
                          <a:cubicBezTo>
                            <a:pt x="17394" y="62620"/>
                            <a:pt x="17394" y="59141"/>
                            <a:pt x="20873" y="59141"/>
                          </a:cubicBezTo>
                          <a:cubicBezTo>
                            <a:pt x="24352" y="55662"/>
                            <a:pt x="24352" y="55662"/>
                            <a:pt x="27831" y="52183"/>
                          </a:cubicBezTo>
                          <a:cubicBezTo>
                            <a:pt x="31310" y="48704"/>
                            <a:pt x="38268" y="45225"/>
                            <a:pt x="41747" y="38268"/>
                          </a:cubicBezTo>
                          <a:cubicBezTo>
                            <a:pt x="48704" y="34789"/>
                            <a:pt x="52183" y="31310"/>
                            <a:pt x="55662" y="24352"/>
                          </a:cubicBezTo>
                          <a:cubicBezTo>
                            <a:pt x="59141" y="20873"/>
                            <a:pt x="59141" y="20873"/>
                            <a:pt x="62620" y="17394"/>
                          </a:cubicBezTo>
                          <a:cubicBezTo>
                            <a:pt x="66099" y="13915"/>
                            <a:pt x="66099" y="13915"/>
                            <a:pt x="69578" y="10437"/>
                          </a:cubicBezTo>
                          <a:cubicBezTo>
                            <a:pt x="73057" y="10437"/>
                            <a:pt x="73057" y="6958"/>
                            <a:pt x="73057" y="6958"/>
                          </a:cubicBezTo>
                          <a:cubicBezTo>
                            <a:pt x="73057" y="6958"/>
                            <a:pt x="76535" y="3479"/>
                            <a:pt x="76535" y="3479"/>
                          </a:cubicBezTo>
                          <a:cubicBezTo>
                            <a:pt x="83493" y="0"/>
                            <a:pt x="83493" y="0"/>
                            <a:pt x="83493" y="0"/>
                          </a:cubicBezTo>
                          <a:close/>
                        </a:path>
                      </a:pathLst>
                    </a:custGeom>
                    <a:solidFill>
                      <a:srgbClr val="9E5116"/>
                    </a:solidFill>
                    <a:ln w="34755" cap="flat">
                      <a:noFill/>
                      <a:prstDash val="solid"/>
                      <a:miter/>
                    </a:ln>
                  </p:spPr>
                  <p:txBody>
                    <a:bodyPr rtlCol="0" anchor="ctr"/>
                    <a:lstStyle/>
                    <a:p>
                      <a:endParaRPr lang="en-US"/>
                    </a:p>
                  </p:txBody>
                </p:sp>
                <p:sp>
                  <p:nvSpPr>
                    <p:cNvPr id="1410" name="Freeform: Shape 1409">
                      <a:extLst>
                        <a:ext uri="{FF2B5EF4-FFF2-40B4-BE49-F238E27FC236}">
                          <a16:creationId xmlns:a16="http://schemas.microsoft.com/office/drawing/2014/main" xmlns="" id="{0C231459-9669-4810-8C31-1263C1352083}"/>
                        </a:ext>
                      </a:extLst>
                    </p:cNvPr>
                    <p:cNvSpPr/>
                    <p:nvPr/>
                  </p:nvSpPr>
                  <p:spPr>
                    <a:xfrm>
                      <a:off x="3732038" y="7597829"/>
                      <a:ext cx="73056" cy="69577"/>
                    </a:xfrm>
                    <a:custGeom>
                      <a:avLst/>
                      <a:gdLst>
                        <a:gd name="connsiteX0" fmla="*/ 69578 w 73056"/>
                        <a:gd name="connsiteY0" fmla="*/ 6958 h 69577"/>
                        <a:gd name="connsiteX1" fmla="*/ 69578 w 73056"/>
                        <a:gd name="connsiteY1" fmla="*/ 10437 h 69577"/>
                        <a:gd name="connsiteX2" fmla="*/ 66099 w 73056"/>
                        <a:gd name="connsiteY2" fmla="*/ 20873 h 69577"/>
                        <a:gd name="connsiteX3" fmla="*/ 62620 w 73056"/>
                        <a:gd name="connsiteY3" fmla="*/ 27831 h 69577"/>
                        <a:gd name="connsiteX4" fmla="*/ 59141 w 73056"/>
                        <a:gd name="connsiteY4" fmla="*/ 34789 h 69577"/>
                        <a:gd name="connsiteX5" fmla="*/ 52183 w 73056"/>
                        <a:gd name="connsiteY5" fmla="*/ 41746 h 69577"/>
                        <a:gd name="connsiteX6" fmla="*/ 45225 w 73056"/>
                        <a:gd name="connsiteY6" fmla="*/ 48704 h 69577"/>
                        <a:gd name="connsiteX7" fmla="*/ 38268 w 73056"/>
                        <a:gd name="connsiteY7" fmla="*/ 55662 h 69577"/>
                        <a:gd name="connsiteX8" fmla="*/ 31310 w 73056"/>
                        <a:gd name="connsiteY8" fmla="*/ 59141 h 69577"/>
                        <a:gd name="connsiteX9" fmla="*/ 24352 w 73056"/>
                        <a:gd name="connsiteY9" fmla="*/ 62620 h 69577"/>
                        <a:gd name="connsiteX10" fmla="*/ 17394 w 73056"/>
                        <a:gd name="connsiteY10" fmla="*/ 66099 h 69577"/>
                        <a:gd name="connsiteX11" fmla="*/ 0 w 73056"/>
                        <a:gd name="connsiteY11" fmla="*/ 69578 h 69577"/>
                        <a:gd name="connsiteX12" fmla="*/ 13916 w 73056"/>
                        <a:gd name="connsiteY12" fmla="*/ 59141 h 69577"/>
                        <a:gd name="connsiteX13" fmla="*/ 20873 w 73056"/>
                        <a:gd name="connsiteY13" fmla="*/ 55662 h 69577"/>
                        <a:gd name="connsiteX14" fmla="*/ 27831 w 73056"/>
                        <a:gd name="connsiteY14" fmla="*/ 52183 h 69577"/>
                        <a:gd name="connsiteX15" fmla="*/ 34789 w 73056"/>
                        <a:gd name="connsiteY15" fmla="*/ 45225 h 69577"/>
                        <a:gd name="connsiteX16" fmla="*/ 41746 w 73056"/>
                        <a:gd name="connsiteY16" fmla="*/ 38268 h 69577"/>
                        <a:gd name="connsiteX17" fmla="*/ 48704 w 73056"/>
                        <a:gd name="connsiteY17" fmla="*/ 31310 h 69577"/>
                        <a:gd name="connsiteX18" fmla="*/ 55662 w 73056"/>
                        <a:gd name="connsiteY18" fmla="*/ 24352 h 69577"/>
                        <a:gd name="connsiteX19" fmla="*/ 62620 w 73056"/>
                        <a:gd name="connsiteY19" fmla="*/ 17394 h 69577"/>
                        <a:gd name="connsiteX20" fmla="*/ 66099 w 73056"/>
                        <a:gd name="connsiteY20" fmla="*/ 10437 h 69577"/>
                        <a:gd name="connsiteX21" fmla="*/ 73056 w 73056"/>
                        <a:gd name="connsiteY21" fmla="*/ 0 h 69577"/>
                        <a:gd name="connsiteX22" fmla="*/ 69578 w 73056"/>
                        <a:gd name="connsiteY22" fmla="*/ 6958 h 69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3056" h="69577">
                          <a:moveTo>
                            <a:pt x="69578" y="6958"/>
                          </a:moveTo>
                          <a:cubicBezTo>
                            <a:pt x="69578" y="6958"/>
                            <a:pt x="69578" y="6958"/>
                            <a:pt x="69578" y="10437"/>
                          </a:cubicBezTo>
                          <a:cubicBezTo>
                            <a:pt x="69578" y="13915"/>
                            <a:pt x="69578" y="17394"/>
                            <a:pt x="66099" y="20873"/>
                          </a:cubicBezTo>
                          <a:cubicBezTo>
                            <a:pt x="66099" y="24352"/>
                            <a:pt x="62620" y="24352"/>
                            <a:pt x="62620" y="27831"/>
                          </a:cubicBezTo>
                          <a:cubicBezTo>
                            <a:pt x="62620" y="31310"/>
                            <a:pt x="59141" y="34789"/>
                            <a:pt x="59141" y="34789"/>
                          </a:cubicBezTo>
                          <a:cubicBezTo>
                            <a:pt x="55662" y="38268"/>
                            <a:pt x="55662" y="38268"/>
                            <a:pt x="52183" y="41746"/>
                          </a:cubicBezTo>
                          <a:cubicBezTo>
                            <a:pt x="48704" y="45225"/>
                            <a:pt x="48704" y="45225"/>
                            <a:pt x="45225" y="48704"/>
                          </a:cubicBezTo>
                          <a:cubicBezTo>
                            <a:pt x="41746" y="52183"/>
                            <a:pt x="41746" y="52183"/>
                            <a:pt x="38268" y="55662"/>
                          </a:cubicBezTo>
                          <a:cubicBezTo>
                            <a:pt x="34789" y="59141"/>
                            <a:pt x="31310" y="59141"/>
                            <a:pt x="31310" y="59141"/>
                          </a:cubicBezTo>
                          <a:cubicBezTo>
                            <a:pt x="27831" y="59141"/>
                            <a:pt x="24352" y="62620"/>
                            <a:pt x="24352" y="62620"/>
                          </a:cubicBezTo>
                          <a:cubicBezTo>
                            <a:pt x="20873" y="62620"/>
                            <a:pt x="17394" y="66099"/>
                            <a:pt x="17394" y="66099"/>
                          </a:cubicBezTo>
                          <a:cubicBezTo>
                            <a:pt x="6958" y="69578"/>
                            <a:pt x="0" y="69578"/>
                            <a:pt x="0" y="69578"/>
                          </a:cubicBezTo>
                          <a:cubicBezTo>
                            <a:pt x="0" y="69578"/>
                            <a:pt x="6958" y="66099"/>
                            <a:pt x="13916" y="59141"/>
                          </a:cubicBezTo>
                          <a:cubicBezTo>
                            <a:pt x="17394" y="59141"/>
                            <a:pt x="17394" y="55662"/>
                            <a:pt x="20873" y="55662"/>
                          </a:cubicBezTo>
                          <a:cubicBezTo>
                            <a:pt x="24352" y="55662"/>
                            <a:pt x="24352" y="52183"/>
                            <a:pt x="27831" y="52183"/>
                          </a:cubicBezTo>
                          <a:cubicBezTo>
                            <a:pt x="31310" y="48704"/>
                            <a:pt x="31310" y="48704"/>
                            <a:pt x="34789" y="45225"/>
                          </a:cubicBezTo>
                          <a:cubicBezTo>
                            <a:pt x="38268" y="45225"/>
                            <a:pt x="38268" y="41746"/>
                            <a:pt x="41746" y="38268"/>
                          </a:cubicBezTo>
                          <a:cubicBezTo>
                            <a:pt x="45225" y="34789"/>
                            <a:pt x="45225" y="34789"/>
                            <a:pt x="48704" y="31310"/>
                          </a:cubicBezTo>
                          <a:cubicBezTo>
                            <a:pt x="52183" y="27831"/>
                            <a:pt x="52183" y="27831"/>
                            <a:pt x="55662" y="24352"/>
                          </a:cubicBezTo>
                          <a:cubicBezTo>
                            <a:pt x="59141" y="20873"/>
                            <a:pt x="59141" y="20873"/>
                            <a:pt x="62620" y="17394"/>
                          </a:cubicBezTo>
                          <a:cubicBezTo>
                            <a:pt x="62620" y="13915"/>
                            <a:pt x="66099" y="13915"/>
                            <a:pt x="66099" y="10437"/>
                          </a:cubicBezTo>
                          <a:cubicBezTo>
                            <a:pt x="69578" y="6958"/>
                            <a:pt x="69578" y="3479"/>
                            <a:pt x="73056" y="0"/>
                          </a:cubicBezTo>
                          <a:cubicBezTo>
                            <a:pt x="69578" y="10437"/>
                            <a:pt x="69578" y="6958"/>
                            <a:pt x="69578" y="6958"/>
                          </a:cubicBezTo>
                          <a:close/>
                        </a:path>
                      </a:pathLst>
                    </a:custGeom>
                    <a:solidFill>
                      <a:srgbClr val="9E5116"/>
                    </a:solidFill>
                    <a:ln w="34755" cap="flat">
                      <a:noFill/>
                      <a:prstDash val="solid"/>
                      <a:miter/>
                    </a:ln>
                  </p:spPr>
                  <p:txBody>
                    <a:bodyPr rtlCol="0" anchor="ctr"/>
                    <a:lstStyle/>
                    <a:p>
                      <a:endParaRPr lang="en-US"/>
                    </a:p>
                  </p:txBody>
                </p:sp>
                <p:sp>
                  <p:nvSpPr>
                    <p:cNvPr id="1411" name="Freeform: Shape 1410">
                      <a:extLst>
                        <a:ext uri="{FF2B5EF4-FFF2-40B4-BE49-F238E27FC236}">
                          <a16:creationId xmlns:a16="http://schemas.microsoft.com/office/drawing/2014/main" xmlns="" id="{C04EF391-19A5-4F9D-9345-89ECB012B312}"/>
                        </a:ext>
                      </a:extLst>
                    </p:cNvPr>
                    <p:cNvSpPr/>
                    <p:nvPr/>
                  </p:nvSpPr>
                  <p:spPr>
                    <a:xfrm>
                      <a:off x="3676376" y="7667407"/>
                      <a:ext cx="76535" cy="48704"/>
                    </a:xfrm>
                    <a:custGeom>
                      <a:avLst/>
                      <a:gdLst>
                        <a:gd name="connsiteX0" fmla="*/ 0 w 76535"/>
                        <a:gd name="connsiteY0" fmla="*/ 0 h 48704"/>
                        <a:gd name="connsiteX1" fmla="*/ 10436 w 76535"/>
                        <a:gd name="connsiteY1" fmla="*/ 10437 h 48704"/>
                        <a:gd name="connsiteX2" fmla="*/ 20873 w 76535"/>
                        <a:gd name="connsiteY2" fmla="*/ 20873 h 48704"/>
                        <a:gd name="connsiteX3" fmla="*/ 34789 w 76535"/>
                        <a:gd name="connsiteY3" fmla="*/ 31310 h 48704"/>
                        <a:gd name="connsiteX4" fmla="*/ 48704 w 76535"/>
                        <a:gd name="connsiteY4" fmla="*/ 38268 h 48704"/>
                        <a:gd name="connsiteX5" fmla="*/ 55662 w 76535"/>
                        <a:gd name="connsiteY5" fmla="*/ 41746 h 48704"/>
                        <a:gd name="connsiteX6" fmla="*/ 62620 w 76535"/>
                        <a:gd name="connsiteY6" fmla="*/ 45225 h 48704"/>
                        <a:gd name="connsiteX7" fmla="*/ 69578 w 76535"/>
                        <a:gd name="connsiteY7" fmla="*/ 48704 h 48704"/>
                        <a:gd name="connsiteX8" fmla="*/ 73056 w 76535"/>
                        <a:gd name="connsiteY8" fmla="*/ 48704 h 48704"/>
                        <a:gd name="connsiteX9" fmla="*/ 76535 w 76535"/>
                        <a:gd name="connsiteY9" fmla="*/ 48704 h 48704"/>
                        <a:gd name="connsiteX10" fmla="*/ 73056 w 76535"/>
                        <a:gd name="connsiteY10" fmla="*/ 48704 h 48704"/>
                        <a:gd name="connsiteX11" fmla="*/ 69578 w 76535"/>
                        <a:gd name="connsiteY11" fmla="*/ 48704 h 48704"/>
                        <a:gd name="connsiteX12" fmla="*/ 62620 w 76535"/>
                        <a:gd name="connsiteY12" fmla="*/ 48704 h 48704"/>
                        <a:gd name="connsiteX13" fmla="*/ 55662 w 76535"/>
                        <a:gd name="connsiteY13" fmla="*/ 48704 h 48704"/>
                        <a:gd name="connsiteX14" fmla="*/ 48704 w 76535"/>
                        <a:gd name="connsiteY14" fmla="*/ 45225 h 48704"/>
                        <a:gd name="connsiteX15" fmla="*/ 38268 w 76535"/>
                        <a:gd name="connsiteY15" fmla="*/ 41746 h 48704"/>
                        <a:gd name="connsiteX16" fmla="*/ 31310 w 76535"/>
                        <a:gd name="connsiteY16" fmla="*/ 38268 h 48704"/>
                        <a:gd name="connsiteX17" fmla="*/ 24352 w 76535"/>
                        <a:gd name="connsiteY17" fmla="*/ 31310 h 48704"/>
                        <a:gd name="connsiteX18" fmla="*/ 17394 w 76535"/>
                        <a:gd name="connsiteY18" fmla="*/ 24352 h 48704"/>
                        <a:gd name="connsiteX19" fmla="*/ 6958 w 76535"/>
                        <a:gd name="connsiteY19" fmla="*/ 10437 h 48704"/>
                        <a:gd name="connsiteX20" fmla="*/ 0 w 76535"/>
                        <a:gd name="connsiteY20" fmla="*/ 0 h 48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6535" h="48704">
                          <a:moveTo>
                            <a:pt x="0" y="0"/>
                          </a:moveTo>
                          <a:cubicBezTo>
                            <a:pt x="0" y="0"/>
                            <a:pt x="3479" y="6958"/>
                            <a:pt x="10436" y="10437"/>
                          </a:cubicBezTo>
                          <a:cubicBezTo>
                            <a:pt x="13916" y="13915"/>
                            <a:pt x="17394" y="17394"/>
                            <a:pt x="20873" y="20873"/>
                          </a:cubicBezTo>
                          <a:cubicBezTo>
                            <a:pt x="24352" y="24352"/>
                            <a:pt x="27831" y="27831"/>
                            <a:pt x="34789" y="31310"/>
                          </a:cubicBezTo>
                          <a:cubicBezTo>
                            <a:pt x="38268" y="34789"/>
                            <a:pt x="45225" y="38268"/>
                            <a:pt x="48704" y="38268"/>
                          </a:cubicBezTo>
                          <a:cubicBezTo>
                            <a:pt x="52183" y="38268"/>
                            <a:pt x="52183" y="41746"/>
                            <a:pt x="55662" y="41746"/>
                          </a:cubicBezTo>
                          <a:cubicBezTo>
                            <a:pt x="59141" y="41746"/>
                            <a:pt x="59141" y="41746"/>
                            <a:pt x="62620" y="45225"/>
                          </a:cubicBezTo>
                          <a:cubicBezTo>
                            <a:pt x="66099" y="45225"/>
                            <a:pt x="66099" y="45225"/>
                            <a:pt x="69578" y="48704"/>
                          </a:cubicBezTo>
                          <a:cubicBezTo>
                            <a:pt x="73056" y="48704"/>
                            <a:pt x="73056" y="48704"/>
                            <a:pt x="73056" y="48704"/>
                          </a:cubicBezTo>
                          <a:cubicBezTo>
                            <a:pt x="76535" y="48704"/>
                            <a:pt x="76535" y="48704"/>
                            <a:pt x="76535" y="48704"/>
                          </a:cubicBezTo>
                          <a:cubicBezTo>
                            <a:pt x="76535" y="48704"/>
                            <a:pt x="76535" y="48704"/>
                            <a:pt x="73056" y="48704"/>
                          </a:cubicBezTo>
                          <a:cubicBezTo>
                            <a:pt x="73056" y="48704"/>
                            <a:pt x="69578" y="48704"/>
                            <a:pt x="69578" y="48704"/>
                          </a:cubicBezTo>
                          <a:cubicBezTo>
                            <a:pt x="66099" y="48704"/>
                            <a:pt x="66099" y="48704"/>
                            <a:pt x="62620" y="48704"/>
                          </a:cubicBezTo>
                          <a:cubicBezTo>
                            <a:pt x="59141" y="48704"/>
                            <a:pt x="59141" y="48704"/>
                            <a:pt x="55662" y="48704"/>
                          </a:cubicBezTo>
                          <a:cubicBezTo>
                            <a:pt x="52183" y="48704"/>
                            <a:pt x="48704" y="48704"/>
                            <a:pt x="48704" y="45225"/>
                          </a:cubicBezTo>
                          <a:cubicBezTo>
                            <a:pt x="45225" y="45225"/>
                            <a:pt x="41746" y="41746"/>
                            <a:pt x="38268" y="41746"/>
                          </a:cubicBezTo>
                          <a:cubicBezTo>
                            <a:pt x="34789" y="41746"/>
                            <a:pt x="31310" y="38268"/>
                            <a:pt x="31310" y="38268"/>
                          </a:cubicBezTo>
                          <a:cubicBezTo>
                            <a:pt x="27831" y="34789"/>
                            <a:pt x="24352" y="34789"/>
                            <a:pt x="24352" y="31310"/>
                          </a:cubicBezTo>
                          <a:cubicBezTo>
                            <a:pt x="20873" y="27831"/>
                            <a:pt x="20873" y="27831"/>
                            <a:pt x="17394" y="24352"/>
                          </a:cubicBezTo>
                          <a:cubicBezTo>
                            <a:pt x="13916" y="20873"/>
                            <a:pt x="10436" y="13915"/>
                            <a:pt x="6958" y="10437"/>
                          </a:cubicBezTo>
                          <a:cubicBezTo>
                            <a:pt x="0" y="6958"/>
                            <a:pt x="0" y="0"/>
                            <a:pt x="0" y="0"/>
                          </a:cubicBezTo>
                          <a:close/>
                        </a:path>
                      </a:pathLst>
                    </a:custGeom>
                    <a:solidFill>
                      <a:srgbClr val="9E5116"/>
                    </a:solidFill>
                    <a:ln w="34755" cap="flat">
                      <a:noFill/>
                      <a:prstDash val="solid"/>
                      <a:miter/>
                    </a:ln>
                  </p:spPr>
                  <p:txBody>
                    <a:bodyPr rtlCol="0" anchor="ctr"/>
                    <a:lstStyle/>
                    <a:p>
                      <a:endParaRPr lang="en-US"/>
                    </a:p>
                  </p:txBody>
                </p:sp>
                <p:sp>
                  <p:nvSpPr>
                    <p:cNvPr id="1412" name="Freeform: Shape 1411">
                      <a:extLst>
                        <a:ext uri="{FF2B5EF4-FFF2-40B4-BE49-F238E27FC236}">
                          <a16:creationId xmlns:a16="http://schemas.microsoft.com/office/drawing/2014/main" xmlns="" id="{D588F9B4-2182-4837-B474-26A12514BD37}"/>
                        </a:ext>
                      </a:extLst>
                    </p:cNvPr>
                    <p:cNvSpPr/>
                    <p:nvPr/>
                  </p:nvSpPr>
                  <p:spPr>
                    <a:xfrm>
                      <a:off x="3676376" y="7712632"/>
                      <a:ext cx="48704" cy="76535"/>
                    </a:xfrm>
                    <a:custGeom>
                      <a:avLst/>
                      <a:gdLst>
                        <a:gd name="connsiteX0" fmla="*/ 10436 w 48704"/>
                        <a:gd name="connsiteY0" fmla="*/ 0 h 76535"/>
                        <a:gd name="connsiteX1" fmla="*/ 13916 w 48704"/>
                        <a:gd name="connsiteY1" fmla="*/ 13915 h 76535"/>
                        <a:gd name="connsiteX2" fmla="*/ 24352 w 48704"/>
                        <a:gd name="connsiteY2" fmla="*/ 41747 h 76535"/>
                        <a:gd name="connsiteX3" fmla="*/ 27831 w 48704"/>
                        <a:gd name="connsiteY3" fmla="*/ 48704 h 76535"/>
                        <a:gd name="connsiteX4" fmla="*/ 31310 w 48704"/>
                        <a:gd name="connsiteY4" fmla="*/ 55662 h 76535"/>
                        <a:gd name="connsiteX5" fmla="*/ 34789 w 48704"/>
                        <a:gd name="connsiteY5" fmla="*/ 62620 h 76535"/>
                        <a:gd name="connsiteX6" fmla="*/ 38268 w 48704"/>
                        <a:gd name="connsiteY6" fmla="*/ 66099 h 76535"/>
                        <a:gd name="connsiteX7" fmla="*/ 45225 w 48704"/>
                        <a:gd name="connsiteY7" fmla="*/ 73056 h 76535"/>
                        <a:gd name="connsiteX8" fmla="*/ 48704 w 48704"/>
                        <a:gd name="connsiteY8" fmla="*/ 76535 h 76535"/>
                        <a:gd name="connsiteX9" fmla="*/ 45225 w 48704"/>
                        <a:gd name="connsiteY9" fmla="*/ 76535 h 76535"/>
                        <a:gd name="connsiteX10" fmla="*/ 34789 w 48704"/>
                        <a:gd name="connsiteY10" fmla="*/ 73056 h 76535"/>
                        <a:gd name="connsiteX11" fmla="*/ 27831 w 48704"/>
                        <a:gd name="connsiteY11" fmla="*/ 69578 h 76535"/>
                        <a:gd name="connsiteX12" fmla="*/ 20873 w 48704"/>
                        <a:gd name="connsiteY12" fmla="*/ 62620 h 76535"/>
                        <a:gd name="connsiteX13" fmla="*/ 10436 w 48704"/>
                        <a:gd name="connsiteY13" fmla="*/ 48704 h 76535"/>
                        <a:gd name="connsiteX14" fmla="*/ 3479 w 48704"/>
                        <a:gd name="connsiteY14" fmla="*/ 34789 h 76535"/>
                        <a:gd name="connsiteX15" fmla="*/ 0 w 48704"/>
                        <a:gd name="connsiteY15" fmla="*/ 20873 h 76535"/>
                        <a:gd name="connsiteX16" fmla="*/ 10436 w 48704"/>
                        <a:gd name="connsiteY16" fmla="*/ 0 h 7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8704" h="76535">
                          <a:moveTo>
                            <a:pt x="10436" y="0"/>
                          </a:moveTo>
                          <a:cubicBezTo>
                            <a:pt x="10436" y="0"/>
                            <a:pt x="13916" y="6958"/>
                            <a:pt x="13916" y="13915"/>
                          </a:cubicBezTo>
                          <a:cubicBezTo>
                            <a:pt x="17394" y="20873"/>
                            <a:pt x="20873" y="31310"/>
                            <a:pt x="24352" y="41747"/>
                          </a:cubicBezTo>
                          <a:cubicBezTo>
                            <a:pt x="24352" y="45225"/>
                            <a:pt x="27831" y="45225"/>
                            <a:pt x="27831" y="48704"/>
                          </a:cubicBezTo>
                          <a:cubicBezTo>
                            <a:pt x="27831" y="52183"/>
                            <a:pt x="31310" y="52183"/>
                            <a:pt x="31310" y="55662"/>
                          </a:cubicBezTo>
                          <a:cubicBezTo>
                            <a:pt x="31310" y="59141"/>
                            <a:pt x="34789" y="59141"/>
                            <a:pt x="34789" y="62620"/>
                          </a:cubicBezTo>
                          <a:cubicBezTo>
                            <a:pt x="34789" y="62620"/>
                            <a:pt x="38268" y="66099"/>
                            <a:pt x="38268" y="66099"/>
                          </a:cubicBezTo>
                          <a:cubicBezTo>
                            <a:pt x="41746" y="69578"/>
                            <a:pt x="41746" y="73056"/>
                            <a:pt x="45225" y="73056"/>
                          </a:cubicBezTo>
                          <a:cubicBezTo>
                            <a:pt x="48704" y="76535"/>
                            <a:pt x="48704" y="76535"/>
                            <a:pt x="48704" y="76535"/>
                          </a:cubicBezTo>
                          <a:cubicBezTo>
                            <a:pt x="48704" y="76535"/>
                            <a:pt x="48704" y="76535"/>
                            <a:pt x="45225" y="76535"/>
                          </a:cubicBezTo>
                          <a:cubicBezTo>
                            <a:pt x="41746" y="76535"/>
                            <a:pt x="38268" y="73056"/>
                            <a:pt x="34789" y="73056"/>
                          </a:cubicBezTo>
                          <a:cubicBezTo>
                            <a:pt x="31310" y="73056"/>
                            <a:pt x="31310" y="69578"/>
                            <a:pt x="27831" y="69578"/>
                          </a:cubicBezTo>
                          <a:cubicBezTo>
                            <a:pt x="24352" y="69578"/>
                            <a:pt x="24352" y="66099"/>
                            <a:pt x="20873" y="62620"/>
                          </a:cubicBezTo>
                          <a:cubicBezTo>
                            <a:pt x="17394" y="59141"/>
                            <a:pt x="13916" y="52183"/>
                            <a:pt x="10436" y="48704"/>
                          </a:cubicBezTo>
                          <a:cubicBezTo>
                            <a:pt x="6958" y="45225"/>
                            <a:pt x="6958" y="38268"/>
                            <a:pt x="3479" y="34789"/>
                          </a:cubicBezTo>
                          <a:cubicBezTo>
                            <a:pt x="3479" y="31310"/>
                            <a:pt x="0" y="24352"/>
                            <a:pt x="0" y="20873"/>
                          </a:cubicBezTo>
                          <a:cubicBezTo>
                            <a:pt x="10436" y="3479"/>
                            <a:pt x="10436" y="0"/>
                            <a:pt x="10436" y="0"/>
                          </a:cubicBezTo>
                          <a:close/>
                        </a:path>
                      </a:pathLst>
                    </a:custGeom>
                    <a:solidFill>
                      <a:srgbClr val="9E5116"/>
                    </a:solidFill>
                    <a:ln w="34755" cap="flat">
                      <a:noFill/>
                      <a:prstDash val="solid"/>
                      <a:miter/>
                    </a:ln>
                  </p:spPr>
                  <p:txBody>
                    <a:bodyPr rtlCol="0" anchor="ctr"/>
                    <a:lstStyle/>
                    <a:p>
                      <a:endParaRPr lang="en-US"/>
                    </a:p>
                  </p:txBody>
                </p:sp>
                <p:sp>
                  <p:nvSpPr>
                    <p:cNvPr id="1413" name="Freeform: Shape 1412">
                      <a:extLst>
                        <a:ext uri="{FF2B5EF4-FFF2-40B4-BE49-F238E27FC236}">
                          <a16:creationId xmlns:a16="http://schemas.microsoft.com/office/drawing/2014/main" xmlns="" id="{ABF053A1-FFB5-4916-AD98-D153397D7A5A}"/>
                        </a:ext>
                      </a:extLst>
                    </p:cNvPr>
                    <p:cNvSpPr/>
                    <p:nvPr/>
                  </p:nvSpPr>
                  <p:spPr>
                    <a:xfrm>
                      <a:off x="3700728" y="7583914"/>
                      <a:ext cx="45225" cy="100887"/>
                    </a:xfrm>
                    <a:custGeom>
                      <a:avLst/>
                      <a:gdLst>
                        <a:gd name="connsiteX0" fmla="*/ 34789 w 45225"/>
                        <a:gd name="connsiteY0" fmla="*/ 0 h 100887"/>
                        <a:gd name="connsiteX1" fmla="*/ 41747 w 45225"/>
                        <a:gd name="connsiteY1" fmla="*/ 17394 h 100887"/>
                        <a:gd name="connsiteX2" fmla="*/ 45225 w 45225"/>
                        <a:gd name="connsiteY2" fmla="*/ 38268 h 100887"/>
                        <a:gd name="connsiteX3" fmla="*/ 45225 w 45225"/>
                        <a:gd name="connsiteY3" fmla="*/ 48704 h 100887"/>
                        <a:gd name="connsiteX4" fmla="*/ 41747 w 45225"/>
                        <a:gd name="connsiteY4" fmla="*/ 59141 h 100887"/>
                        <a:gd name="connsiteX5" fmla="*/ 38268 w 45225"/>
                        <a:gd name="connsiteY5" fmla="*/ 69578 h 100887"/>
                        <a:gd name="connsiteX6" fmla="*/ 31310 w 45225"/>
                        <a:gd name="connsiteY6" fmla="*/ 80014 h 100887"/>
                        <a:gd name="connsiteX7" fmla="*/ 24352 w 45225"/>
                        <a:gd name="connsiteY7" fmla="*/ 86972 h 100887"/>
                        <a:gd name="connsiteX8" fmla="*/ 17394 w 45225"/>
                        <a:gd name="connsiteY8" fmla="*/ 93930 h 100887"/>
                        <a:gd name="connsiteX9" fmla="*/ 10437 w 45225"/>
                        <a:gd name="connsiteY9" fmla="*/ 97409 h 100887"/>
                        <a:gd name="connsiteX10" fmla="*/ 3479 w 45225"/>
                        <a:gd name="connsiteY10" fmla="*/ 100887 h 100887"/>
                        <a:gd name="connsiteX11" fmla="*/ 0 w 45225"/>
                        <a:gd name="connsiteY11" fmla="*/ 100887 h 100887"/>
                        <a:gd name="connsiteX12" fmla="*/ 3479 w 45225"/>
                        <a:gd name="connsiteY12" fmla="*/ 97409 h 100887"/>
                        <a:gd name="connsiteX13" fmla="*/ 6958 w 45225"/>
                        <a:gd name="connsiteY13" fmla="*/ 93930 h 100887"/>
                        <a:gd name="connsiteX14" fmla="*/ 10437 w 45225"/>
                        <a:gd name="connsiteY14" fmla="*/ 90451 h 100887"/>
                        <a:gd name="connsiteX15" fmla="*/ 17394 w 45225"/>
                        <a:gd name="connsiteY15" fmla="*/ 83493 h 100887"/>
                        <a:gd name="connsiteX16" fmla="*/ 20873 w 45225"/>
                        <a:gd name="connsiteY16" fmla="*/ 76535 h 100887"/>
                        <a:gd name="connsiteX17" fmla="*/ 24352 w 45225"/>
                        <a:gd name="connsiteY17" fmla="*/ 66099 h 100887"/>
                        <a:gd name="connsiteX18" fmla="*/ 27831 w 45225"/>
                        <a:gd name="connsiteY18" fmla="*/ 55662 h 100887"/>
                        <a:gd name="connsiteX19" fmla="*/ 31310 w 45225"/>
                        <a:gd name="connsiteY19" fmla="*/ 45225 h 100887"/>
                        <a:gd name="connsiteX20" fmla="*/ 31310 w 45225"/>
                        <a:gd name="connsiteY20" fmla="*/ 34789 h 100887"/>
                        <a:gd name="connsiteX21" fmla="*/ 31310 w 45225"/>
                        <a:gd name="connsiteY21" fmla="*/ 17394 h 100887"/>
                        <a:gd name="connsiteX22" fmla="*/ 34789 w 45225"/>
                        <a:gd name="connsiteY22" fmla="*/ 0 h 100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5225" h="100887">
                          <a:moveTo>
                            <a:pt x="34789" y="0"/>
                          </a:moveTo>
                          <a:cubicBezTo>
                            <a:pt x="34789" y="0"/>
                            <a:pt x="38268" y="6958"/>
                            <a:pt x="41747" y="17394"/>
                          </a:cubicBezTo>
                          <a:cubicBezTo>
                            <a:pt x="41747" y="24352"/>
                            <a:pt x="45225" y="27831"/>
                            <a:pt x="45225" y="38268"/>
                          </a:cubicBezTo>
                          <a:cubicBezTo>
                            <a:pt x="45225" y="41747"/>
                            <a:pt x="45225" y="45225"/>
                            <a:pt x="45225" y="48704"/>
                          </a:cubicBezTo>
                          <a:cubicBezTo>
                            <a:pt x="45225" y="52183"/>
                            <a:pt x="45225" y="55662"/>
                            <a:pt x="41747" y="59141"/>
                          </a:cubicBezTo>
                          <a:cubicBezTo>
                            <a:pt x="41747" y="62620"/>
                            <a:pt x="38268" y="66099"/>
                            <a:pt x="38268" y="69578"/>
                          </a:cubicBezTo>
                          <a:cubicBezTo>
                            <a:pt x="34789" y="73056"/>
                            <a:pt x="34789" y="76535"/>
                            <a:pt x="31310" y="80014"/>
                          </a:cubicBezTo>
                          <a:cubicBezTo>
                            <a:pt x="27831" y="83493"/>
                            <a:pt x="27831" y="86972"/>
                            <a:pt x="24352" y="86972"/>
                          </a:cubicBezTo>
                          <a:cubicBezTo>
                            <a:pt x="20873" y="90451"/>
                            <a:pt x="20873" y="90451"/>
                            <a:pt x="17394" y="93930"/>
                          </a:cubicBezTo>
                          <a:cubicBezTo>
                            <a:pt x="13916" y="93930"/>
                            <a:pt x="13916" y="97409"/>
                            <a:pt x="10437" y="97409"/>
                          </a:cubicBezTo>
                          <a:cubicBezTo>
                            <a:pt x="6958" y="97409"/>
                            <a:pt x="6958" y="97409"/>
                            <a:pt x="3479" y="100887"/>
                          </a:cubicBezTo>
                          <a:cubicBezTo>
                            <a:pt x="0" y="100887"/>
                            <a:pt x="0" y="100887"/>
                            <a:pt x="0" y="100887"/>
                          </a:cubicBezTo>
                          <a:cubicBezTo>
                            <a:pt x="0" y="100887"/>
                            <a:pt x="0" y="100887"/>
                            <a:pt x="3479" y="97409"/>
                          </a:cubicBezTo>
                          <a:cubicBezTo>
                            <a:pt x="3479" y="97409"/>
                            <a:pt x="6958" y="93930"/>
                            <a:pt x="6958" y="93930"/>
                          </a:cubicBezTo>
                          <a:cubicBezTo>
                            <a:pt x="6958" y="93930"/>
                            <a:pt x="10437" y="90451"/>
                            <a:pt x="10437" y="90451"/>
                          </a:cubicBezTo>
                          <a:cubicBezTo>
                            <a:pt x="13916" y="86972"/>
                            <a:pt x="13916" y="86972"/>
                            <a:pt x="17394" y="83493"/>
                          </a:cubicBezTo>
                          <a:cubicBezTo>
                            <a:pt x="20873" y="80014"/>
                            <a:pt x="20873" y="80014"/>
                            <a:pt x="20873" y="76535"/>
                          </a:cubicBezTo>
                          <a:cubicBezTo>
                            <a:pt x="24352" y="73056"/>
                            <a:pt x="24352" y="69578"/>
                            <a:pt x="24352" y="66099"/>
                          </a:cubicBezTo>
                          <a:cubicBezTo>
                            <a:pt x="24352" y="62620"/>
                            <a:pt x="27831" y="59141"/>
                            <a:pt x="27831" y="55662"/>
                          </a:cubicBezTo>
                          <a:cubicBezTo>
                            <a:pt x="27831" y="52183"/>
                            <a:pt x="27831" y="48704"/>
                            <a:pt x="31310" y="45225"/>
                          </a:cubicBezTo>
                          <a:cubicBezTo>
                            <a:pt x="31310" y="41747"/>
                            <a:pt x="31310" y="38268"/>
                            <a:pt x="31310" y="34789"/>
                          </a:cubicBezTo>
                          <a:cubicBezTo>
                            <a:pt x="31310" y="27831"/>
                            <a:pt x="31310" y="20873"/>
                            <a:pt x="31310" y="17394"/>
                          </a:cubicBezTo>
                          <a:cubicBezTo>
                            <a:pt x="38268" y="6958"/>
                            <a:pt x="34789" y="0"/>
                            <a:pt x="34789" y="0"/>
                          </a:cubicBezTo>
                          <a:close/>
                        </a:path>
                      </a:pathLst>
                    </a:custGeom>
                    <a:solidFill>
                      <a:srgbClr val="9E5116"/>
                    </a:solidFill>
                    <a:ln w="34755" cap="flat">
                      <a:noFill/>
                      <a:prstDash val="solid"/>
                      <a:miter/>
                    </a:ln>
                  </p:spPr>
                  <p:txBody>
                    <a:bodyPr rtlCol="0" anchor="ctr"/>
                    <a:lstStyle/>
                    <a:p>
                      <a:endParaRPr lang="en-US"/>
                    </a:p>
                  </p:txBody>
                </p:sp>
                <p:sp>
                  <p:nvSpPr>
                    <p:cNvPr id="1414" name="Freeform: Shape 1413">
                      <a:extLst>
                        <a:ext uri="{FF2B5EF4-FFF2-40B4-BE49-F238E27FC236}">
                          <a16:creationId xmlns:a16="http://schemas.microsoft.com/office/drawing/2014/main" xmlns="" id="{E304C711-1D6B-441F-98BF-40D5BD837EB3}"/>
                        </a:ext>
                      </a:extLst>
                    </p:cNvPr>
                    <p:cNvSpPr/>
                    <p:nvPr/>
                  </p:nvSpPr>
                  <p:spPr>
                    <a:xfrm>
                      <a:off x="3078009" y="7618702"/>
                      <a:ext cx="20873" cy="104366"/>
                    </a:xfrm>
                    <a:custGeom>
                      <a:avLst/>
                      <a:gdLst>
                        <a:gd name="connsiteX0" fmla="*/ 0 w 20873"/>
                        <a:gd name="connsiteY0" fmla="*/ 0 h 104366"/>
                        <a:gd name="connsiteX1" fmla="*/ 10437 w 20873"/>
                        <a:gd name="connsiteY1" fmla="*/ 13916 h 104366"/>
                        <a:gd name="connsiteX2" fmla="*/ 17394 w 20873"/>
                        <a:gd name="connsiteY2" fmla="*/ 31310 h 104366"/>
                        <a:gd name="connsiteX3" fmla="*/ 20873 w 20873"/>
                        <a:gd name="connsiteY3" fmla="*/ 52183 h 104366"/>
                        <a:gd name="connsiteX4" fmla="*/ 20873 w 20873"/>
                        <a:gd name="connsiteY4" fmla="*/ 62620 h 104366"/>
                        <a:gd name="connsiteX5" fmla="*/ 20873 w 20873"/>
                        <a:gd name="connsiteY5" fmla="*/ 73056 h 104366"/>
                        <a:gd name="connsiteX6" fmla="*/ 17394 w 20873"/>
                        <a:gd name="connsiteY6" fmla="*/ 83493 h 104366"/>
                        <a:gd name="connsiteX7" fmla="*/ 13916 w 20873"/>
                        <a:gd name="connsiteY7" fmla="*/ 90451 h 104366"/>
                        <a:gd name="connsiteX8" fmla="*/ 10437 w 20873"/>
                        <a:gd name="connsiteY8" fmla="*/ 97409 h 104366"/>
                        <a:gd name="connsiteX9" fmla="*/ 6958 w 20873"/>
                        <a:gd name="connsiteY9" fmla="*/ 100887 h 104366"/>
                        <a:gd name="connsiteX10" fmla="*/ 3479 w 20873"/>
                        <a:gd name="connsiteY10" fmla="*/ 104366 h 104366"/>
                        <a:gd name="connsiteX11" fmla="*/ 6958 w 20873"/>
                        <a:gd name="connsiteY11" fmla="*/ 100887 h 104366"/>
                        <a:gd name="connsiteX12" fmla="*/ 10437 w 20873"/>
                        <a:gd name="connsiteY12" fmla="*/ 97409 h 104366"/>
                        <a:gd name="connsiteX13" fmla="*/ 13916 w 20873"/>
                        <a:gd name="connsiteY13" fmla="*/ 90451 h 104366"/>
                        <a:gd name="connsiteX14" fmla="*/ 17394 w 20873"/>
                        <a:gd name="connsiteY14" fmla="*/ 83493 h 104366"/>
                        <a:gd name="connsiteX15" fmla="*/ 17394 w 20873"/>
                        <a:gd name="connsiteY15" fmla="*/ 76535 h 104366"/>
                        <a:gd name="connsiteX16" fmla="*/ 17394 w 20873"/>
                        <a:gd name="connsiteY16" fmla="*/ 66099 h 104366"/>
                        <a:gd name="connsiteX17" fmla="*/ 17394 w 20873"/>
                        <a:gd name="connsiteY17" fmla="*/ 55662 h 104366"/>
                        <a:gd name="connsiteX18" fmla="*/ 13916 w 20873"/>
                        <a:gd name="connsiteY18" fmla="*/ 38268 h 104366"/>
                        <a:gd name="connsiteX19" fmla="*/ 10437 w 20873"/>
                        <a:gd name="connsiteY19" fmla="*/ 20873 h 104366"/>
                        <a:gd name="connsiteX20" fmla="*/ 0 w 20873"/>
                        <a:gd name="connsiteY20" fmla="*/ 0 h 104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873" h="104366">
                          <a:moveTo>
                            <a:pt x="0" y="0"/>
                          </a:moveTo>
                          <a:cubicBezTo>
                            <a:pt x="0" y="0"/>
                            <a:pt x="3479" y="6958"/>
                            <a:pt x="10437" y="13916"/>
                          </a:cubicBezTo>
                          <a:cubicBezTo>
                            <a:pt x="13916" y="17394"/>
                            <a:pt x="13916" y="24352"/>
                            <a:pt x="17394" y="31310"/>
                          </a:cubicBezTo>
                          <a:cubicBezTo>
                            <a:pt x="20873" y="38268"/>
                            <a:pt x="20873" y="45225"/>
                            <a:pt x="20873" y="52183"/>
                          </a:cubicBezTo>
                          <a:cubicBezTo>
                            <a:pt x="20873" y="55662"/>
                            <a:pt x="20873" y="59141"/>
                            <a:pt x="20873" y="62620"/>
                          </a:cubicBezTo>
                          <a:cubicBezTo>
                            <a:pt x="20873" y="66099"/>
                            <a:pt x="20873" y="69578"/>
                            <a:pt x="20873" y="73056"/>
                          </a:cubicBezTo>
                          <a:cubicBezTo>
                            <a:pt x="20873" y="76535"/>
                            <a:pt x="20873" y="80014"/>
                            <a:pt x="17394" y="83493"/>
                          </a:cubicBezTo>
                          <a:cubicBezTo>
                            <a:pt x="17394" y="86972"/>
                            <a:pt x="13916" y="90451"/>
                            <a:pt x="13916" y="90451"/>
                          </a:cubicBezTo>
                          <a:cubicBezTo>
                            <a:pt x="13916" y="93930"/>
                            <a:pt x="10437" y="93930"/>
                            <a:pt x="10437" y="97409"/>
                          </a:cubicBezTo>
                          <a:cubicBezTo>
                            <a:pt x="10437" y="97409"/>
                            <a:pt x="6958" y="100887"/>
                            <a:pt x="6958" y="100887"/>
                          </a:cubicBezTo>
                          <a:cubicBezTo>
                            <a:pt x="3479" y="104366"/>
                            <a:pt x="3479" y="104366"/>
                            <a:pt x="3479" y="104366"/>
                          </a:cubicBezTo>
                          <a:cubicBezTo>
                            <a:pt x="3479" y="104366"/>
                            <a:pt x="3479" y="104366"/>
                            <a:pt x="6958" y="100887"/>
                          </a:cubicBezTo>
                          <a:cubicBezTo>
                            <a:pt x="6958" y="100887"/>
                            <a:pt x="10437" y="97409"/>
                            <a:pt x="10437" y="97409"/>
                          </a:cubicBezTo>
                          <a:cubicBezTo>
                            <a:pt x="10437" y="93930"/>
                            <a:pt x="13916" y="93930"/>
                            <a:pt x="13916" y="90451"/>
                          </a:cubicBezTo>
                          <a:cubicBezTo>
                            <a:pt x="13916" y="86972"/>
                            <a:pt x="13916" y="86972"/>
                            <a:pt x="17394" y="83493"/>
                          </a:cubicBezTo>
                          <a:cubicBezTo>
                            <a:pt x="17394" y="80014"/>
                            <a:pt x="17394" y="76535"/>
                            <a:pt x="17394" y="76535"/>
                          </a:cubicBezTo>
                          <a:cubicBezTo>
                            <a:pt x="17394" y="73056"/>
                            <a:pt x="17394" y="69578"/>
                            <a:pt x="17394" y="66099"/>
                          </a:cubicBezTo>
                          <a:cubicBezTo>
                            <a:pt x="17394" y="62620"/>
                            <a:pt x="17394" y="59141"/>
                            <a:pt x="17394" y="55662"/>
                          </a:cubicBezTo>
                          <a:cubicBezTo>
                            <a:pt x="17394" y="48704"/>
                            <a:pt x="17394" y="41747"/>
                            <a:pt x="13916" y="38268"/>
                          </a:cubicBezTo>
                          <a:cubicBezTo>
                            <a:pt x="13916" y="31310"/>
                            <a:pt x="10437" y="27831"/>
                            <a:pt x="10437" y="20873"/>
                          </a:cubicBezTo>
                          <a:cubicBezTo>
                            <a:pt x="3479" y="6958"/>
                            <a:pt x="0" y="0"/>
                            <a:pt x="0" y="0"/>
                          </a:cubicBezTo>
                          <a:close/>
                        </a:path>
                      </a:pathLst>
                    </a:custGeom>
                    <a:solidFill>
                      <a:srgbClr val="9E5116"/>
                    </a:solidFill>
                    <a:ln w="34755" cap="flat">
                      <a:noFill/>
                      <a:prstDash val="solid"/>
                      <a:miter/>
                    </a:ln>
                  </p:spPr>
                  <p:txBody>
                    <a:bodyPr rtlCol="0" anchor="ctr"/>
                    <a:lstStyle/>
                    <a:p>
                      <a:endParaRPr lang="en-US"/>
                    </a:p>
                  </p:txBody>
                </p:sp>
              </p:grpSp>
              <p:grpSp>
                <p:nvGrpSpPr>
                  <p:cNvPr id="1415" name="Graphic 30">
                    <a:extLst>
                      <a:ext uri="{FF2B5EF4-FFF2-40B4-BE49-F238E27FC236}">
                        <a16:creationId xmlns:a16="http://schemas.microsoft.com/office/drawing/2014/main" xmlns="" id="{1DBAA917-5FC5-4BA1-99A8-0EF1B20A2199}"/>
                      </a:ext>
                    </a:extLst>
                  </p:cNvPr>
                  <p:cNvGrpSpPr/>
                  <p:nvPr/>
                </p:nvGrpSpPr>
                <p:grpSpPr>
                  <a:xfrm>
                    <a:off x="2883192" y="6811517"/>
                    <a:ext cx="1018482" cy="1308143"/>
                    <a:chOff x="2883192" y="6811517"/>
                    <a:chExt cx="1018482" cy="1308143"/>
                  </a:xfrm>
                  <a:solidFill>
                    <a:srgbClr val="9B643B"/>
                  </a:solidFill>
                </p:grpSpPr>
                <p:sp>
                  <p:nvSpPr>
                    <p:cNvPr id="1416" name="Freeform: Shape 1415">
                      <a:extLst>
                        <a:ext uri="{FF2B5EF4-FFF2-40B4-BE49-F238E27FC236}">
                          <a16:creationId xmlns:a16="http://schemas.microsoft.com/office/drawing/2014/main" xmlns="" id="{D328C5F2-D4AD-4B25-80AB-B43EC4DA25AD}"/>
                        </a:ext>
                      </a:extLst>
                    </p:cNvPr>
                    <p:cNvSpPr/>
                    <p:nvPr/>
                  </p:nvSpPr>
                  <p:spPr>
                    <a:xfrm>
                      <a:off x="3074530" y="6837739"/>
                      <a:ext cx="467727" cy="373935"/>
                    </a:xfrm>
                    <a:custGeom>
                      <a:avLst/>
                      <a:gdLst>
                        <a:gd name="connsiteX0" fmla="*/ 0 w 467727"/>
                        <a:gd name="connsiteY0" fmla="*/ 130414 h 373935"/>
                        <a:gd name="connsiteX1" fmla="*/ 205254 w 467727"/>
                        <a:gd name="connsiteY1" fmla="*/ 5174 h 373935"/>
                        <a:gd name="connsiteX2" fmla="*/ 441817 w 467727"/>
                        <a:gd name="connsiteY2" fmla="*/ 109541 h 373935"/>
                        <a:gd name="connsiteX3" fmla="*/ 368761 w 467727"/>
                        <a:gd name="connsiteY3" fmla="*/ 67794 h 373935"/>
                        <a:gd name="connsiteX4" fmla="*/ 452254 w 467727"/>
                        <a:gd name="connsiteY4" fmla="*/ 165203 h 373935"/>
                        <a:gd name="connsiteX5" fmla="*/ 386155 w 467727"/>
                        <a:gd name="connsiteY5" fmla="*/ 144329 h 373935"/>
                        <a:gd name="connsiteX6" fmla="*/ 466169 w 467727"/>
                        <a:gd name="connsiteY6" fmla="*/ 280006 h 373935"/>
                        <a:gd name="connsiteX7" fmla="*/ 434859 w 467727"/>
                        <a:gd name="connsiteY7" fmla="*/ 241738 h 373935"/>
                        <a:gd name="connsiteX8" fmla="*/ 420944 w 467727"/>
                        <a:gd name="connsiteY8" fmla="*/ 280006 h 373935"/>
                        <a:gd name="connsiteX9" fmla="*/ 407029 w 467727"/>
                        <a:gd name="connsiteY9" fmla="*/ 248696 h 373935"/>
                        <a:gd name="connsiteX10" fmla="*/ 407029 w 467727"/>
                        <a:gd name="connsiteY10" fmla="*/ 290442 h 373935"/>
                        <a:gd name="connsiteX11" fmla="*/ 389634 w 467727"/>
                        <a:gd name="connsiteY11" fmla="*/ 293921 h 373935"/>
                        <a:gd name="connsiteX12" fmla="*/ 351366 w 467727"/>
                        <a:gd name="connsiteY12" fmla="*/ 182597 h 373935"/>
                        <a:gd name="connsiteX13" fmla="*/ 313099 w 467727"/>
                        <a:gd name="connsiteY13" fmla="*/ 307837 h 373935"/>
                        <a:gd name="connsiteX14" fmla="*/ 302662 w 467727"/>
                        <a:gd name="connsiteY14" fmla="*/ 241738 h 373935"/>
                        <a:gd name="connsiteX15" fmla="*/ 288747 w 467727"/>
                        <a:gd name="connsiteY15" fmla="*/ 321752 h 373935"/>
                        <a:gd name="connsiteX16" fmla="*/ 240042 w 467727"/>
                        <a:gd name="connsiteY16" fmla="*/ 332189 h 373935"/>
                        <a:gd name="connsiteX17" fmla="*/ 236564 w 467727"/>
                        <a:gd name="connsiteY17" fmla="*/ 189555 h 373935"/>
                        <a:gd name="connsiteX18" fmla="*/ 160028 w 467727"/>
                        <a:gd name="connsiteY18" fmla="*/ 342625 h 373935"/>
                        <a:gd name="connsiteX19" fmla="*/ 139155 w 467727"/>
                        <a:gd name="connsiteY19" fmla="*/ 262611 h 373935"/>
                        <a:gd name="connsiteX20" fmla="*/ 114803 w 467727"/>
                        <a:gd name="connsiteY20" fmla="*/ 363499 h 373935"/>
                        <a:gd name="connsiteX21" fmla="*/ 83493 w 467727"/>
                        <a:gd name="connsiteY21" fmla="*/ 373935 h 373935"/>
                        <a:gd name="connsiteX22" fmla="*/ 80014 w 467727"/>
                        <a:gd name="connsiteY22" fmla="*/ 314794 h 373935"/>
                        <a:gd name="connsiteX23" fmla="*/ 73056 w 467727"/>
                        <a:gd name="connsiteY23" fmla="*/ 370456 h 373935"/>
                        <a:gd name="connsiteX24" fmla="*/ 100887 w 467727"/>
                        <a:gd name="connsiteY24" fmla="*/ 172160 h 373935"/>
                        <a:gd name="connsiteX25" fmla="*/ 13916 w 467727"/>
                        <a:gd name="connsiteY25" fmla="*/ 220865 h 373935"/>
                        <a:gd name="connsiteX26" fmla="*/ 76535 w 467727"/>
                        <a:gd name="connsiteY26" fmla="*/ 113020 h 373935"/>
                        <a:gd name="connsiteX27" fmla="*/ 0 w 467727"/>
                        <a:gd name="connsiteY27" fmla="*/ 130414 h 373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67727" h="373935">
                          <a:moveTo>
                            <a:pt x="0" y="130414"/>
                          </a:moveTo>
                          <a:cubicBezTo>
                            <a:pt x="0" y="130414"/>
                            <a:pt x="69578" y="26048"/>
                            <a:pt x="205254" y="5174"/>
                          </a:cubicBezTo>
                          <a:cubicBezTo>
                            <a:pt x="344409" y="-19178"/>
                            <a:pt x="413986" y="46921"/>
                            <a:pt x="441817" y="109541"/>
                          </a:cubicBezTo>
                          <a:cubicBezTo>
                            <a:pt x="455733" y="137372"/>
                            <a:pt x="434859" y="88667"/>
                            <a:pt x="368761" y="67794"/>
                          </a:cubicBezTo>
                          <a:cubicBezTo>
                            <a:pt x="340930" y="57358"/>
                            <a:pt x="413986" y="92146"/>
                            <a:pt x="452254" y="165203"/>
                          </a:cubicBezTo>
                          <a:cubicBezTo>
                            <a:pt x="490521" y="238259"/>
                            <a:pt x="438338" y="168682"/>
                            <a:pt x="386155" y="144329"/>
                          </a:cubicBezTo>
                          <a:cubicBezTo>
                            <a:pt x="333972" y="119977"/>
                            <a:pt x="448775" y="186076"/>
                            <a:pt x="466169" y="280006"/>
                          </a:cubicBezTo>
                          <a:cubicBezTo>
                            <a:pt x="473127" y="332189"/>
                            <a:pt x="455733" y="259132"/>
                            <a:pt x="434859" y="241738"/>
                          </a:cubicBezTo>
                          <a:cubicBezTo>
                            <a:pt x="413986" y="224344"/>
                            <a:pt x="420944" y="241738"/>
                            <a:pt x="420944" y="280006"/>
                          </a:cubicBezTo>
                          <a:cubicBezTo>
                            <a:pt x="420944" y="318273"/>
                            <a:pt x="417465" y="276527"/>
                            <a:pt x="407029" y="248696"/>
                          </a:cubicBezTo>
                          <a:cubicBezTo>
                            <a:pt x="396592" y="220865"/>
                            <a:pt x="410507" y="255653"/>
                            <a:pt x="407029" y="290442"/>
                          </a:cubicBezTo>
                          <a:lnTo>
                            <a:pt x="389634" y="293921"/>
                          </a:lnTo>
                          <a:cubicBezTo>
                            <a:pt x="389634" y="293921"/>
                            <a:pt x="379197" y="213907"/>
                            <a:pt x="351366" y="182597"/>
                          </a:cubicBezTo>
                          <a:cubicBezTo>
                            <a:pt x="330493" y="158245"/>
                            <a:pt x="306141" y="255653"/>
                            <a:pt x="313099" y="307837"/>
                          </a:cubicBezTo>
                          <a:cubicBezTo>
                            <a:pt x="313099" y="328710"/>
                            <a:pt x="299183" y="280006"/>
                            <a:pt x="302662" y="241738"/>
                          </a:cubicBezTo>
                          <a:cubicBezTo>
                            <a:pt x="306141" y="206949"/>
                            <a:pt x="285268" y="269569"/>
                            <a:pt x="288747" y="321752"/>
                          </a:cubicBezTo>
                          <a:cubicBezTo>
                            <a:pt x="288747" y="321752"/>
                            <a:pt x="271352" y="321752"/>
                            <a:pt x="240042" y="332189"/>
                          </a:cubicBezTo>
                          <a:cubicBezTo>
                            <a:pt x="226127" y="321752"/>
                            <a:pt x="229606" y="217386"/>
                            <a:pt x="236564" y="189555"/>
                          </a:cubicBezTo>
                          <a:cubicBezTo>
                            <a:pt x="243521" y="161724"/>
                            <a:pt x="156549" y="245217"/>
                            <a:pt x="160028" y="342625"/>
                          </a:cubicBezTo>
                          <a:cubicBezTo>
                            <a:pt x="160028" y="360020"/>
                            <a:pt x="132197" y="321752"/>
                            <a:pt x="139155" y="262611"/>
                          </a:cubicBezTo>
                          <a:cubicBezTo>
                            <a:pt x="146113" y="203470"/>
                            <a:pt x="114803" y="311315"/>
                            <a:pt x="114803" y="363499"/>
                          </a:cubicBezTo>
                          <a:cubicBezTo>
                            <a:pt x="114803" y="363499"/>
                            <a:pt x="93930" y="366977"/>
                            <a:pt x="83493" y="373935"/>
                          </a:cubicBezTo>
                          <a:cubicBezTo>
                            <a:pt x="83493" y="373935"/>
                            <a:pt x="76535" y="335668"/>
                            <a:pt x="80014" y="314794"/>
                          </a:cubicBezTo>
                          <a:cubicBezTo>
                            <a:pt x="86972" y="290442"/>
                            <a:pt x="69578" y="332189"/>
                            <a:pt x="73056" y="370456"/>
                          </a:cubicBezTo>
                          <a:cubicBezTo>
                            <a:pt x="73056" y="370456"/>
                            <a:pt x="48704" y="252175"/>
                            <a:pt x="100887" y="172160"/>
                          </a:cubicBezTo>
                          <a:cubicBezTo>
                            <a:pt x="107845" y="151287"/>
                            <a:pt x="41747" y="179118"/>
                            <a:pt x="13916" y="220865"/>
                          </a:cubicBezTo>
                          <a:cubicBezTo>
                            <a:pt x="-3479" y="245217"/>
                            <a:pt x="24352" y="154766"/>
                            <a:pt x="76535" y="113020"/>
                          </a:cubicBezTo>
                          <a:cubicBezTo>
                            <a:pt x="125239" y="71273"/>
                            <a:pt x="31310" y="99104"/>
                            <a:pt x="0" y="130414"/>
                          </a:cubicBezTo>
                          <a:close/>
                        </a:path>
                      </a:pathLst>
                    </a:custGeom>
                    <a:solidFill>
                      <a:srgbClr val="9B643B"/>
                    </a:solidFill>
                    <a:ln w="34755" cap="flat">
                      <a:noFill/>
                      <a:prstDash val="solid"/>
                      <a:miter/>
                    </a:ln>
                  </p:spPr>
                  <p:txBody>
                    <a:bodyPr rtlCol="0" anchor="ctr"/>
                    <a:lstStyle/>
                    <a:p>
                      <a:endParaRPr lang="en-US"/>
                    </a:p>
                  </p:txBody>
                </p:sp>
                <p:sp>
                  <p:nvSpPr>
                    <p:cNvPr id="1417" name="Freeform: Shape 1416">
                      <a:extLst>
                        <a:ext uri="{FF2B5EF4-FFF2-40B4-BE49-F238E27FC236}">
                          <a16:creationId xmlns:a16="http://schemas.microsoft.com/office/drawing/2014/main" xmlns="" id="{DB990EDA-C675-4FC1-AD92-075C1BA2E4A1}"/>
                        </a:ext>
                      </a:extLst>
                    </p:cNvPr>
                    <p:cNvSpPr/>
                    <p:nvPr/>
                  </p:nvSpPr>
                  <p:spPr>
                    <a:xfrm>
                      <a:off x="2917954" y="7072519"/>
                      <a:ext cx="109340" cy="296347"/>
                    </a:xfrm>
                    <a:custGeom>
                      <a:avLst/>
                      <a:gdLst>
                        <a:gd name="connsiteX0" fmla="*/ 97436 w 109340"/>
                        <a:gd name="connsiteY0" fmla="*/ 0 h 296347"/>
                        <a:gd name="connsiteX1" fmla="*/ 3506 w 109340"/>
                        <a:gd name="connsiteY1" fmla="*/ 166986 h 296347"/>
                        <a:gd name="connsiteX2" fmla="*/ 31337 w 109340"/>
                        <a:gd name="connsiteY2" fmla="*/ 135676 h 296347"/>
                        <a:gd name="connsiteX3" fmla="*/ 31337 w 109340"/>
                        <a:gd name="connsiteY3" fmla="*/ 250479 h 296347"/>
                        <a:gd name="connsiteX4" fmla="*/ 41774 w 109340"/>
                        <a:gd name="connsiteY4" fmla="*/ 247000 h 296347"/>
                        <a:gd name="connsiteX5" fmla="*/ 59168 w 109340"/>
                        <a:gd name="connsiteY5" fmla="*/ 281789 h 296347"/>
                        <a:gd name="connsiteX6" fmla="*/ 62647 w 109340"/>
                        <a:gd name="connsiteY6" fmla="*/ 208733 h 296347"/>
                        <a:gd name="connsiteX7" fmla="*/ 73083 w 109340"/>
                        <a:gd name="connsiteY7" fmla="*/ 233085 h 296347"/>
                        <a:gd name="connsiteX8" fmla="*/ 97436 w 109340"/>
                        <a:gd name="connsiteY8" fmla="*/ 132197 h 296347"/>
                        <a:gd name="connsiteX9" fmla="*/ 76562 w 109340"/>
                        <a:gd name="connsiteY9" fmla="*/ 142634 h 296347"/>
                        <a:gd name="connsiteX10" fmla="*/ 97436 w 109340"/>
                        <a:gd name="connsiteY10" fmla="*/ 0 h 296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9340" h="296347">
                          <a:moveTo>
                            <a:pt x="97436" y="0"/>
                          </a:moveTo>
                          <a:cubicBezTo>
                            <a:pt x="97436" y="0"/>
                            <a:pt x="31337" y="55662"/>
                            <a:pt x="3506" y="166986"/>
                          </a:cubicBezTo>
                          <a:cubicBezTo>
                            <a:pt x="-6931" y="212211"/>
                            <a:pt x="6985" y="160028"/>
                            <a:pt x="31337" y="135676"/>
                          </a:cubicBezTo>
                          <a:cubicBezTo>
                            <a:pt x="45252" y="121761"/>
                            <a:pt x="34816" y="170465"/>
                            <a:pt x="31337" y="250479"/>
                          </a:cubicBezTo>
                          <a:cubicBezTo>
                            <a:pt x="27858" y="333972"/>
                            <a:pt x="34816" y="285268"/>
                            <a:pt x="41774" y="247000"/>
                          </a:cubicBezTo>
                          <a:cubicBezTo>
                            <a:pt x="48731" y="205254"/>
                            <a:pt x="59168" y="267873"/>
                            <a:pt x="59168" y="281789"/>
                          </a:cubicBezTo>
                          <a:cubicBezTo>
                            <a:pt x="59168" y="295704"/>
                            <a:pt x="66126" y="253958"/>
                            <a:pt x="62647" y="208733"/>
                          </a:cubicBezTo>
                          <a:cubicBezTo>
                            <a:pt x="59168" y="163507"/>
                            <a:pt x="69605" y="201775"/>
                            <a:pt x="73083" y="233085"/>
                          </a:cubicBezTo>
                          <a:cubicBezTo>
                            <a:pt x="76562" y="264395"/>
                            <a:pt x="62647" y="180902"/>
                            <a:pt x="97436" y="132197"/>
                          </a:cubicBezTo>
                          <a:cubicBezTo>
                            <a:pt x="132224" y="83493"/>
                            <a:pt x="80041" y="125240"/>
                            <a:pt x="76562" y="142634"/>
                          </a:cubicBezTo>
                          <a:cubicBezTo>
                            <a:pt x="69605" y="160028"/>
                            <a:pt x="48731" y="76535"/>
                            <a:pt x="97436" y="0"/>
                          </a:cubicBezTo>
                          <a:close/>
                        </a:path>
                      </a:pathLst>
                    </a:custGeom>
                    <a:solidFill>
                      <a:srgbClr val="9B643B"/>
                    </a:solidFill>
                    <a:ln w="34755" cap="flat">
                      <a:noFill/>
                      <a:prstDash val="solid"/>
                      <a:miter/>
                    </a:ln>
                  </p:spPr>
                  <p:txBody>
                    <a:bodyPr rtlCol="0" anchor="ctr"/>
                    <a:lstStyle/>
                    <a:p>
                      <a:endParaRPr lang="en-US"/>
                    </a:p>
                  </p:txBody>
                </p:sp>
                <p:sp>
                  <p:nvSpPr>
                    <p:cNvPr id="1418" name="Freeform: Shape 1417">
                      <a:extLst>
                        <a:ext uri="{FF2B5EF4-FFF2-40B4-BE49-F238E27FC236}">
                          <a16:creationId xmlns:a16="http://schemas.microsoft.com/office/drawing/2014/main" xmlns="" id="{AEFF1F81-1F5C-4B7C-807A-29D38FFC721F}"/>
                        </a:ext>
                      </a:extLst>
                    </p:cNvPr>
                    <p:cNvSpPr/>
                    <p:nvPr/>
                  </p:nvSpPr>
                  <p:spPr>
                    <a:xfrm>
                      <a:off x="3551136" y="6997774"/>
                      <a:ext cx="205108" cy="152666"/>
                    </a:xfrm>
                    <a:custGeom>
                      <a:avLst/>
                      <a:gdLst>
                        <a:gd name="connsiteX0" fmla="*/ 0 w 205108"/>
                        <a:gd name="connsiteY0" fmla="*/ 5167 h 152666"/>
                        <a:gd name="connsiteX1" fmla="*/ 160028 w 205108"/>
                        <a:gd name="connsiteY1" fmla="*/ 140843 h 152666"/>
                        <a:gd name="connsiteX2" fmla="*/ 146113 w 205108"/>
                        <a:gd name="connsiteY2" fmla="*/ 81702 h 152666"/>
                        <a:gd name="connsiteX3" fmla="*/ 177423 w 205108"/>
                        <a:gd name="connsiteY3" fmla="*/ 123449 h 152666"/>
                        <a:gd name="connsiteX4" fmla="*/ 146113 w 205108"/>
                        <a:gd name="connsiteY4" fmla="*/ 50392 h 152666"/>
                        <a:gd name="connsiteX5" fmla="*/ 198296 w 205108"/>
                        <a:gd name="connsiteY5" fmla="*/ 109533 h 152666"/>
                        <a:gd name="connsiteX6" fmla="*/ 86972 w 205108"/>
                        <a:gd name="connsiteY6" fmla="*/ 8646 h 152666"/>
                        <a:gd name="connsiteX7" fmla="*/ 104366 w 205108"/>
                        <a:gd name="connsiteY7" fmla="*/ 29519 h 152666"/>
                        <a:gd name="connsiteX8" fmla="*/ 0 w 205108"/>
                        <a:gd name="connsiteY8" fmla="*/ 5167 h 15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5108" h="152666">
                          <a:moveTo>
                            <a:pt x="0" y="5167"/>
                          </a:moveTo>
                          <a:cubicBezTo>
                            <a:pt x="0" y="5167"/>
                            <a:pt x="111324" y="29519"/>
                            <a:pt x="160028" y="140843"/>
                          </a:cubicBezTo>
                          <a:cubicBezTo>
                            <a:pt x="177423" y="175632"/>
                            <a:pt x="170465" y="126928"/>
                            <a:pt x="146113" y="81702"/>
                          </a:cubicBezTo>
                          <a:cubicBezTo>
                            <a:pt x="121761" y="39956"/>
                            <a:pt x="156549" y="81702"/>
                            <a:pt x="177423" y="123449"/>
                          </a:cubicBezTo>
                          <a:cubicBezTo>
                            <a:pt x="194817" y="165195"/>
                            <a:pt x="184380" y="109533"/>
                            <a:pt x="146113" y="50392"/>
                          </a:cubicBezTo>
                          <a:cubicBezTo>
                            <a:pt x="135676" y="32998"/>
                            <a:pt x="180901" y="71266"/>
                            <a:pt x="198296" y="109533"/>
                          </a:cubicBezTo>
                          <a:cubicBezTo>
                            <a:pt x="219169" y="147801"/>
                            <a:pt x="194817" y="43435"/>
                            <a:pt x="86972" y="8646"/>
                          </a:cubicBezTo>
                          <a:cubicBezTo>
                            <a:pt x="24352" y="-12227"/>
                            <a:pt x="83493" y="8646"/>
                            <a:pt x="104366" y="29519"/>
                          </a:cubicBezTo>
                          <a:cubicBezTo>
                            <a:pt x="121761" y="43435"/>
                            <a:pt x="48704" y="1688"/>
                            <a:pt x="0" y="5167"/>
                          </a:cubicBezTo>
                          <a:close/>
                        </a:path>
                      </a:pathLst>
                    </a:custGeom>
                    <a:solidFill>
                      <a:srgbClr val="9B643B"/>
                    </a:solidFill>
                    <a:ln w="34755" cap="flat">
                      <a:noFill/>
                      <a:prstDash val="solid"/>
                      <a:miter/>
                    </a:ln>
                  </p:spPr>
                  <p:txBody>
                    <a:bodyPr rtlCol="0" anchor="ctr"/>
                    <a:lstStyle/>
                    <a:p>
                      <a:endParaRPr lang="en-US"/>
                    </a:p>
                  </p:txBody>
                </p:sp>
                <p:sp>
                  <p:nvSpPr>
                    <p:cNvPr id="1419" name="Freeform: Shape 1418">
                      <a:extLst>
                        <a:ext uri="{FF2B5EF4-FFF2-40B4-BE49-F238E27FC236}">
                          <a16:creationId xmlns:a16="http://schemas.microsoft.com/office/drawing/2014/main" xmlns="" id="{18685486-875B-4ABF-BDBA-46637981EC9D}"/>
                        </a:ext>
                      </a:extLst>
                    </p:cNvPr>
                    <p:cNvSpPr/>
                    <p:nvPr/>
                  </p:nvSpPr>
                  <p:spPr>
                    <a:xfrm>
                      <a:off x="3551136" y="7016857"/>
                      <a:ext cx="100887" cy="121760"/>
                    </a:xfrm>
                    <a:custGeom>
                      <a:avLst/>
                      <a:gdLst>
                        <a:gd name="connsiteX0" fmla="*/ 0 w 100887"/>
                        <a:gd name="connsiteY0" fmla="*/ 0 h 121760"/>
                        <a:gd name="connsiteX1" fmla="*/ 100887 w 100887"/>
                        <a:gd name="connsiteY1" fmla="*/ 121761 h 121760"/>
                        <a:gd name="connsiteX2" fmla="*/ 66098 w 100887"/>
                        <a:gd name="connsiteY2" fmla="*/ 121761 h 121760"/>
                        <a:gd name="connsiteX3" fmla="*/ 0 w 100887"/>
                        <a:gd name="connsiteY3" fmla="*/ 31310 h 121760"/>
                        <a:gd name="connsiteX4" fmla="*/ 55662 w 100887"/>
                        <a:gd name="connsiteY4" fmla="*/ 69578 h 121760"/>
                        <a:gd name="connsiteX5" fmla="*/ 0 w 100887"/>
                        <a:gd name="connsiteY5" fmla="*/ 0 h 121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887" h="121760">
                          <a:moveTo>
                            <a:pt x="0" y="0"/>
                          </a:moveTo>
                          <a:cubicBezTo>
                            <a:pt x="0" y="0"/>
                            <a:pt x="80014" y="27831"/>
                            <a:pt x="100887" y="121761"/>
                          </a:cubicBezTo>
                          <a:cubicBezTo>
                            <a:pt x="100887" y="121761"/>
                            <a:pt x="93930" y="118282"/>
                            <a:pt x="66098" y="121761"/>
                          </a:cubicBezTo>
                          <a:cubicBezTo>
                            <a:pt x="66098" y="121761"/>
                            <a:pt x="55662" y="59141"/>
                            <a:pt x="0" y="31310"/>
                          </a:cubicBezTo>
                          <a:cubicBezTo>
                            <a:pt x="0" y="31310"/>
                            <a:pt x="24352" y="34789"/>
                            <a:pt x="55662" y="69578"/>
                          </a:cubicBezTo>
                          <a:cubicBezTo>
                            <a:pt x="83493" y="100887"/>
                            <a:pt x="45225" y="27831"/>
                            <a:pt x="0" y="0"/>
                          </a:cubicBezTo>
                          <a:close/>
                        </a:path>
                      </a:pathLst>
                    </a:custGeom>
                    <a:solidFill>
                      <a:srgbClr val="9B643B"/>
                    </a:solidFill>
                    <a:ln w="34755" cap="flat">
                      <a:noFill/>
                      <a:prstDash val="solid"/>
                      <a:miter/>
                    </a:ln>
                  </p:spPr>
                  <p:txBody>
                    <a:bodyPr rtlCol="0" anchor="ctr"/>
                    <a:lstStyle/>
                    <a:p>
                      <a:endParaRPr lang="en-US"/>
                    </a:p>
                  </p:txBody>
                </p:sp>
                <p:sp>
                  <p:nvSpPr>
                    <p:cNvPr id="1420" name="Freeform: Shape 1419">
                      <a:extLst>
                        <a:ext uri="{FF2B5EF4-FFF2-40B4-BE49-F238E27FC236}">
                          <a16:creationId xmlns:a16="http://schemas.microsoft.com/office/drawing/2014/main" xmlns="" id="{CF7A81E8-E889-44FA-9F68-961D199BA424}"/>
                        </a:ext>
                      </a:extLst>
                    </p:cNvPr>
                    <p:cNvSpPr/>
                    <p:nvPr/>
                  </p:nvSpPr>
                  <p:spPr>
                    <a:xfrm>
                      <a:off x="3816715" y="7161723"/>
                      <a:ext cx="49716" cy="272150"/>
                    </a:xfrm>
                    <a:custGeom>
                      <a:avLst/>
                      <a:gdLst>
                        <a:gd name="connsiteX0" fmla="*/ 44041 w 49716"/>
                        <a:gd name="connsiteY0" fmla="*/ 81261 h 272150"/>
                        <a:gd name="connsiteX1" fmla="*/ 16210 w 49716"/>
                        <a:gd name="connsiteY1" fmla="*/ 265641 h 272150"/>
                        <a:gd name="connsiteX2" fmla="*/ 30126 w 49716"/>
                        <a:gd name="connsiteY2" fmla="*/ 150838 h 272150"/>
                        <a:gd name="connsiteX3" fmla="*/ 19689 w 49716"/>
                        <a:gd name="connsiteY3" fmla="*/ 157796 h 272150"/>
                        <a:gd name="connsiteX4" fmla="*/ 2295 w 49716"/>
                        <a:gd name="connsiteY4" fmla="*/ 84740 h 272150"/>
                        <a:gd name="connsiteX5" fmla="*/ 12731 w 49716"/>
                        <a:gd name="connsiteY5" fmla="*/ 98655 h 272150"/>
                        <a:gd name="connsiteX6" fmla="*/ 9252 w 49716"/>
                        <a:gd name="connsiteY6" fmla="*/ 18641 h 272150"/>
                        <a:gd name="connsiteX7" fmla="*/ 33604 w 49716"/>
                        <a:gd name="connsiteY7" fmla="*/ 91697 h 272150"/>
                        <a:gd name="connsiteX8" fmla="*/ 44041 w 49716"/>
                        <a:gd name="connsiteY8" fmla="*/ 81261 h 272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716" h="272150">
                          <a:moveTo>
                            <a:pt x="44041" y="81261"/>
                          </a:moveTo>
                          <a:cubicBezTo>
                            <a:pt x="44041" y="81261"/>
                            <a:pt x="68393" y="192585"/>
                            <a:pt x="16210" y="265641"/>
                          </a:cubicBezTo>
                          <a:cubicBezTo>
                            <a:pt x="-1184" y="289993"/>
                            <a:pt x="37083" y="244768"/>
                            <a:pt x="30126" y="150838"/>
                          </a:cubicBezTo>
                          <a:cubicBezTo>
                            <a:pt x="30126" y="136923"/>
                            <a:pt x="23168" y="143880"/>
                            <a:pt x="19689" y="157796"/>
                          </a:cubicBezTo>
                          <a:cubicBezTo>
                            <a:pt x="9252" y="199542"/>
                            <a:pt x="19689" y="136923"/>
                            <a:pt x="2295" y="84740"/>
                          </a:cubicBezTo>
                          <a:cubicBezTo>
                            <a:pt x="-4663" y="70824"/>
                            <a:pt x="5773" y="70824"/>
                            <a:pt x="12731" y="98655"/>
                          </a:cubicBezTo>
                          <a:cubicBezTo>
                            <a:pt x="23168" y="126486"/>
                            <a:pt x="23168" y="77782"/>
                            <a:pt x="9252" y="18641"/>
                          </a:cubicBezTo>
                          <a:cubicBezTo>
                            <a:pt x="-4663" y="-40500"/>
                            <a:pt x="26647" y="56909"/>
                            <a:pt x="33604" y="91697"/>
                          </a:cubicBezTo>
                          <a:cubicBezTo>
                            <a:pt x="37083" y="126486"/>
                            <a:pt x="40562" y="105613"/>
                            <a:pt x="44041" y="81261"/>
                          </a:cubicBezTo>
                          <a:close/>
                        </a:path>
                      </a:pathLst>
                    </a:custGeom>
                    <a:solidFill>
                      <a:srgbClr val="9B643B"/>
                    </a:solidFill>
                    <a:ln w="34755" cap="flat">
                      <a:noFill/>
                      <a:prstDash val="solid"/>
                      <a:miter/>
                    </a:ln>
                  </p:spPr>
                  <p:txBody>
                    <a:bodyPr rtlCol="0" anchor="ctr"/>
                    <a:lstStyle/>
                    <a:p>
                      <a:endParaRPr lang="en-US"/>
                    </a:p>
                  </p:txBody>
                </p:sp>
                <p:sp>
                  <p:nvSpPr>
                    <p:cNvPr id="1421" name="Freeform: Shape 1420">
                      <a:extLst>
                        <a:ext uri="{FF2B5EF4-FFF2-40B4-BE49-F238E27FC236}">
                          <a16:creationId xmlns:a16="http://schemas.microsoft.com/office/drawing/2014/main" xmlns="" id="{F64C1DAF-AB75-48C7-9128-5B87DD797A9B}"/>
                        </a:ext>
                      </a:extLst>
                    </p:cNvPr>
                    <p:cNvSpPr/>
                    <p:nvPr/>
                  </p:nvSpPr>
                  <p:spPr>
                    <a:xfrm>
                      <a:off x="3732038" y="7222111"/>
                      <a:ext cx="73056" cy="95941"/>
                    </a:xfrm>
                    <a:custGeom>
                      <a:avLst/>
                      <a:gdLst>
                        <a:gd name="connsiteX0" fmla="*/ 13916 w 73056"/>
                        <a:gd name="connsiteY0" fmla="*/ 0 h 95941"/>
                        <a:gd name="connsiteX1" fmla="*/ 0 w 73056"/>
                        <a:gd name="connsiteY1" fmla="*/ 93930 h 95941"/>
                        <a:gd name="connsiteX2" fmla="*/ 20873 w 73056"/>
                        <a:gd name="connsiteY2" fmla="*/ 48704 h 95941"/>
                        <a:gd name="connsiteX3" fmla="*/ 27831 w 73056"/>
                        <a:gd name="connsiteY3" fmla="*/ 83493 h 95941"/>
                        <a:gd name="connsiteX4" fmla="*/ 45225 w 73056"/>
                        <a:gd name="connsiteY4" fmla="*/ 45225 h 95941"/>
                        <a:gd name="connsiteX5" fmla="*/ 69578 w 73056"/>
                        <a:gd name="connsiteY5" fmla="*/ 83493 h 95941"/>
                        <a:gd name="connsiteX6" fmla="*/ 66099 w 73056"/>
                        <a:gd name="connsiteY6" fmla="*/ 34789 h 95941"/>
                        <a:gd name="connsiteX7" fmla="*/ 34789 w 73056"/>
                        <a:gd name="connsiteY7" fmla="*/ 38268 h 95941"/>
                        <a:gd name="connsiteX8" fmla="*/ 20873 w 73056"/>
                        <a:gd name="connsiteY8" fmla="*/ 27831 h 95941"/>
                        <a:gd name="connsiteX9" fmla="*/ 13916 w 73056"/>
                        <a:gd name="connsiteY9" fmla="*/ 0 h 95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056" h="95941">
                          <a:moveTo>
                            <a:pt x="13916" y="0"/>
                          </a:moveTo>
                          <a:cubicBezTo>
                            <a:pt x="13916" y="0"/>
                            <a:pt x="3479" y="45225"/>
                            <a:pt x="0" y="93930"/>
                          </a:cubicBezTo>
                          <a:cubicBezTo>
                            <a:pt x="0" y="93930"/>
                            <a:pt x="3479" y="66099"/>
                            <a:pt x="20873" y="48704"/>
                          </a:cubicBezTo>
                          <a:cubicBezTo>
                            <a:pt x="34789" y="31310"/>
                            <a:pt x="20873" y="52183"/>
                            <a:pt x="27831" y="83493"/>
                          </a:cubicBezTo>
                          <a:cubicBezTo>
                            <a:pt x="34789" y="114803"/>
                            <a:pt x="31310" y="80014"/>
                            <a:pt x="45225" y="45225"/>
                          </a:cubicBezTo>
                          <a:cubicBezTo>
                            <a:pt x="52183" y="27831"/>
                            <a:pt x="69578" y="48704"/>
                            <a:pt x="69578" y="83493"/>
                          </a:cubicBezTo>
                          <a:cubicBezTo>
                            <a:pt x="73056" y="118282"/>
                            <a:pt x="76535" y="73056"/>
                            <a:pt x="66099" y="34789"/>
                          </a:cubicBezTo>
                          <a:cubicBezTo>
                            <a:pt x="55662" y="-6958"/>
                            <a:pt x="38268" y="27831"/>
                            <a:pt x="34789" y="38268"/>
                          </a:cubicBezTo>
                          <a:cubicBezTo>
                            <a:pt x="31310" y="48704"/>
                            <a:pt x="31310" y="13916"/>
                            <a:pt x="20873" y="27831"/>
                          </a:cubicBezTo>
                          <a:cubicBezTo>
                            <a:pt x="13916" y="41747"/>
                            <a:pt x="10437" y="24352"/>
                            <a:pt x="13916" y="0"/>
                          </a:cubicBezTo>
                          <a:close/>
                        </a:path>
                      </a:pathLst>
                    </a:custGeom>
                    <a:solidFill>
                      <a:srgbClr val="9B643B"/>
                    </a:solidFill>
                    <a:ln w="34755" cap="flat">
                      <a:noFill/>
                      <a:prstDash val="solid"/>
                      <a:miter/>
                    </a:ln>
                  </p:spPr>
                  <p:txBody>
                    <a:bodyPr rtlCol="0" anchor="ctr"/>
                    <a:lstStyle/>
                    <a:p>
                      <a:endParaRPr lang="en-US"/>
                    </a:p>
                  </p:txBody>
                </p:sp>
                <p:sp>
                  <p:nvSpPr>
                    <p:cNvPr id="1422" name="Freeform: Shape 1421">
                      <a:extLst>
                        <a:ext uri="{FF2B5EF4-FFF2-40B4-BE49-F238E27FC236}">
                          <a16:creationId xmlns:a16="http://schemas.microsoft.com/office/drawing/2014/main" xmlns="" id="{2875EFD3-6353-4A70-ABCA-B54F6461F546}"/>
                        </a:ext>
                      </a:extLst>
                    </p:cNvPr>
                    <p:cNvSpPr/>
                    <p:nvPr/>
                  </p:nvSpPr>
                  <p:spPr>
                    <a:xfrm>
                      <a:off x="3502432" y="6832477"/>
                      <a:ext cx="109367" cy="136253"/>
                    </a:xfrm>
                    <a:custGeom>
                      <a:avLst/>
                      <a:gdLst>
                        <a:gd name="connsiteX0" fmla="*/ 0 w 109367"/>
                        <a:gd name="connsiteY0" fmla="*/ 0 h 136253"/>
                        <a:gd name="connsiteX1" fmla="*/ 104366 w 109367"/>
                        <a:gd name="connsiteY1" fmla="*/ 86972 h 136253"/>
                        <a:gd name="connsiteX2" fmla="*/ 80014 w 109367"/>
                        <a:gd name="connsiteY2" fmla="*/ 69578 h 136253"/>
                        <a:gd name="connsiteX3" fmla="*/ 90451 w 109367"/>
                        <a:gd name="connsiteY3" fmla="*/ 125240 h 136253"/>
                        <a:gd name="connsiteX4" fmla="*/ 59141 w 109367"/>
                        <a:gd name="connsiteY4" fmla="*/ 69578 h 136253"/>
                        <a:gd name="connsiteX5" fmla="*/ 55662 w 109367"/>
                        <a:gd name="connsiteY5" fmla="*/ 107845 h 136253"/>
                        <a:gd name="connsiteX6" fmla="*/ 38268 w 109367"/>
                        <a:gd name="connsiteY6" fmla="*/ 59141 h 136253"/>
                        <a:gd name="connsiteX7" fmla="*/ 0 w 109367"/>
                        <a:gd name="connsiteY7" fmla="*/ 0 h 13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9367" h="136253">
                          <a:moveTo>
                            <a:pt x="0" y="0"/>
                          </a:moveTo>
                          <a:cubicBezTo>
                            <a:pt x="0" y="0"/>
                            <a:pt x="73056" y="3479"/>
                            <a:pt x="104366" y="86972"/>
                          </a:cubicBezTo>
                          <a:cubicBezTo>
                            <a:pt x="118282" y="121761"/>
                            <a:pt x="100887" y="83493"/>
                            <a:pt x="80014" y="69578"/>
                          </a:cubicBezTo>
                          <a:cubicBezTo>
                            <a:pt x="59141" y="52183"/>
                            <a:pt x="73056" y="90451"/>
                            <a:pt x="90451" y="125240"/>
                          </a:cubicBezTo>
                          <a:cubicBezTo>
                            <a:pt x="107845" y="160028"/>
                            <a:pt x="66099" y="104366"/>
                            <a:pt x="59141" y="69578"/>
                          </a:cubicBezTo>
                          <a:cubicBezTo>
                            <a:pt x="48704" y="38268"/>
                            <a:pt x="45225" y="76535"/>
                            <a:pt x="55662" y="107845"/>
                          </a:cubicBezTo>
                          <a:cubicBezTo>
                            <a:pt x="62620" y="135676"/>
                            <a:pt x="45225" y="90451"/>
                            <a:pt x="38268" y="59141"/>
                          </a:cubicBezTo>
                          <a:cubicBezTo>
                            <a:pt x="20873" y="3479"/>
                            <a:pt x="0" y="0"/>
                            <a:pt x="0" y="0"/>
                          </a:cubicBezTo>
                          <a:close/>
                        </a:path>
                      </a:pathLst>
                    </a:custGeom>
                    <a:solidFill>
                      <a:srgbClr val="9B643B"/>
                    </a:solidFill>
                    <a:ln w="34755" cap="flat">
                      <a:noFill/>
                      <a:prstDash val="solid"/>
                      <a:miter/>
                    </a:ln>
                  </p:spPr>
                  <p:txBody>
                    <a:bodyPr rtlCol="0" anchor="ctr"/>
                    <a:lstStyle/>
                    <a:p>
                      <a:endParaRPr lang="en-US"/>
                    </a:p>
                  </p:txBody>
                </p:sp>
                <p:sp>
                  <p:nvSpPr>
                    <p:cNvPr id="1423" name="Freeform: Shape 1422">
                      <a:extLst>
                        <a:ext uri="{FF2B5EF4-FFF2-40B4-BE49-F238E27FC236}">
                          <a16:creationId xmlns:a16="http://schemas.microsoft.com/office/drawing/2014/main" xmlns="" id="{939B02B4-1A59-49A4-ADB1-9A5F72FE93AC}"/>
                        </a:ext>
                      </a:extLst>
                    </p:cNvPr>
                    <p:cNvSpPr/>
                    <p:nvPr/>
                  </p:nvSpPr>
                  <p:spPr>
                    <a:xfrm>
                      <a:off x="3610277" y="6947255"/>
                      <a:ext cx="146112" cy="73080"/>
                    </a:xfrm>
                    <a:custGeom>
                      <a:avLst/>
                      <a:gdLst>
                        <a:gd name="connsiteX0" fmla="*/ 0 w 146112"/>
                        <a:gd name="connsiteY0" fmla="*/ 24 h 73080"/>
                        <a:gd name="connsiteX1" fmla="*/ 146113 w 146112"/>
                        <a:gd name="connsiteY1" fmla="*/ 73081 h 73080"/>
                        <a:gd name="connsiteX2" fmla="*/ 6958 w 146112"/>
                        <a:gd name="connsiteY2" fmla="*/ 31334 h 73080"/>
                        <a:gd name="connsiteX3" fmla="*/ 69578 w 146112"/>
                        <a:gd name="connsiteY3" fmla="*/ 27855 h 73080"/>
                        <a:gd name="connsiteX4" fmla="*/ 0 w 146112"/>
                        <a:gd name="connsiteY4" fmla="*/ 24 h 73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112" h="73080">
                          <a:moveTo>
                            <a:pt x="0" y="24"/>
                          </a:moveTo>
                          <a:cubicBezTo>
                            <a:pt x="0" y="24"/>
                            <a:pt x="80014" y="-3455"/>
                            <a:pt x="146113" y="73081"/>
                          </a:cubicBezTo>
                          <a:cubicBezTo>
                            <a:pt x="146113" y="73081"/>
                            <a:pt x="66099" y="31334"/>
                            <a:pt x="6958" y="31334"/>
                          </a:cubicBezTo>
                          <a:cubicBezTo>
                            <a:pt x="6958" y="31334"/>
                            <a:pt x="38268" y="24376"/>
                            <a:pt x="69578" y="27855"/>
                          </a:cubicBezTo>
                          <a:cubicBezTo>
                            <a:pt x="97409" y="38292"/>
                            <a:pt x="48704" y="10461"/>
                            <a:pt x="0" y="24"/>
                          </a:cubicBezTo>
                          <a:close/>
                        </a:path>
                      </a:pathLst>
                    </a:custGeom>
                    <a:solidFill>
                      <a:srgbClr val="9B643B"/>
                    </a:solidFill>
                    <a:ln w="34755" cap="flat">
                      <a:noFill/>
                      <a:prstDash val="solid"/>
                      <a:miter/>
                    </a:ln>
                  </p:spPr>
                  <p:txBody>
                    <a:bodyPr rtlCol="0" anchor="ctr"/>
                    <a:lstStyle/>
                    <a:p>
                      <a:endParaRPr lang="en-US"/>
                    </a:p>
                  </p:txBody>
                </p:sp>
                <p:sp>
                  <p:nvSpPr>
                    <p:cNvPr id="1424" name="Freeform: Shape 1423">
                      <a:extLst>
                        <a:ext uri="{FF2B5EF4-FFF2-40B4-BE49-F238E27FC236}">
                          <a16:creationId xmlns:a16="http://schemas.microsoft.com/office/drawing/2014/main" xmlns="" id="{ECCC2C3E-3D8E-42CE-819F-BD9FB0C8F8B2}"/>
                        </a:ext>
                      </a:extLst>
                    </p:cNvPr>
                    <p:cNvSpPr/>
                    <p:nvPr/>
                  </p:nvSpPr>
                  <p:spPr>
                    <a:xfrm>
                      <a:off x="3107863" y="6841683"/>
                      <a:ext cx="281986" cy="301207"/>
                    </a:xfrm>
                    <a:custGeom>
                      <a:avLst/>
                      <a:gdLst>
                        <a:gd name="connsiteX0" fmla="*/ 206710 w 281986"/>
                        <a:gd name="connsiteY0" fmla="*/ 1231 h 301207"/>
                        <a:gd name="connsiteX1" fmla="*/ 39724 w 281986"/>
                        <a:gd name="connsiteY1" fmla="*/ 67329 h 301207"/>
                        <a:gd name="connsiteX2" fmla="*/ 130175 w 281986"/>
                        <a:gd name="connsiteY2" fmla="*/ 42977 h 301207"/>
                        <a:gd name="connsiteX3" fmla="*/ 15372 w 281986"/>
                        <a:gd name="connsiteY3" fmla="*/ 150822 h 301207"/>
                        <a:gd name="connsiteX4" fmla="*/ 98865 w 281986"/>
                        <a:gd name="connsiteY4" fmla="*/ 105597 h 301207"/>
                        <a:gd name="connsiteX5" fmla="*/ 36245 w 281986"/>
                        <a:gd name="connsiteY5" fmla="*/ 272583 h 301207"/>
                        <a:gd name="connsiteX6" fmla="*/ 64076 w 281986"/>
                        <a:gd name="connsiteY6" fmla="*/ 220400 h 301207"/>
                        <a:gd name="connsiteX7" fmla="*/ 64076 w 281986"/>
                        <a:gd name="connsiteY7" fmla="*/ 286498 h 301207"/>
                        <a:gd name="connsiteX8" fmla="*/ 98865 w 281986"/>
                        <a:gd name="connsiteY8" fmla="*/ 199526 h 301207"/>
                        <a:gd name="connsiteX9" fmla="*/ 109301 w 281986"/>
                        <a:gd name="connsiteY9" fmla="*/ 251710 h 301207"/>
                        <a:gd name="connsiteX10" fmla="*/ 203231 w 281986"/>
                        <a:gd name="connsiteY10" fmla="*/ 136907 h 301207"/>
                        <a:gd name="connsiteX11" fmla="*/ 189316 w 281986"/>
                        <a:gd name="connsiteY11" fmla="*/ 126470 h 301207"/>
                        <a:gd name="connsiteX12" fmla="*/ 224104 w 281986"/>
                        <a:gd name="connsiteY12" fmla="*/ 88202 h 301207"/>
                        <a:gd name="connsiteX13" fmla="*/ 196273 w 281986"/>
                        <a:gd name="connsiteY13" fmla="*/ 70808 h 301207"/>
                        <a:gd name="connsiteX14" fmla="*/ 262372 w 281986"/>
                        <a:gd name="connsiteY14" fmla="*/ 29062 h 301207"/>
                        <a:gd name="connsiteX15" fmla="*/ 206710 w 281986"/>
                        <a:gd name="connsiteY15" fmla="*/ 1231 h 301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986" h="301207">
                          <a:moveTo>
                            <a:pt x="206710" y="1231"/>
                          </a:moveTo>
                          <a:cubicBezTo>
                            <a:pt x="147569" y="8188"/>
                            <a:pt x="77992" y="36019"/>
                            <a:pt x="39724" y="67329"/>
                          </a:cubicBezTo>
                          <a:cubicBezTo>
                            <a:pt x="1456" y="102118"/>
                            <a:pt x="60597" y="56893"/>
                            <a:pt x="130175" y="42977"/>
                          </a:cubicBezTo>
                          <a:cubicBezTo>
                            <a:pt x="199752" y="29062"/>
                            <a:pt x="77992" y="63850"/>
                            <a:pt x="15372" y="150822"/>
                          </a:cubicBezTo>
                          <a:cubicBezTo>
                            <a:pt x="-29854" y="209963"/>
                            <a:pt x="32766" y="133428"/>
                            <a:pt x="98865" y="105597"/>
                          </a:cubicBezTo>
                          <a:cubicBezTo>
                            <a:pt x="164964" y="77766"/>
                            <a:pt x="64076" y="109076"/>
                            <a:pt x="36245" y="272583"/>
                          </a:cubicBezTo>
                          <a:cubicBezTo>
                            <a:pt x="36245" y="272583"/>
                            <a:pt x="46682" y="241273"/>
                            <a:pt x="64076" y="220400"/>
                          </a:cubicBezTo>
                          <a:cubicBezTo>
                            <a:pt x="81471" y="199526"/>
                            <a:pt x="60597" y="237794"/>
                            <a:pt x="64076" y="286498"/>
                          </a:cubicBezTo>
                          <a:cubicBezTo>
                            <a:pt x="67555" y="335203"/>
                            <a:pt x="71034" y="251710"/>
                            <a:pt x="98865" y="199526"/>
                          </a:cubicBezTo>
                          <a:cubicBezTo>
                            <a:pt x="126696" y="147343"/>
                            <a:pt x="105823" y="199526"/>
                            <a:pt x="109301" y="251710"/>
                          </a:cubicBezTo>
                          <a:cubicBezTo>
                            <a:pt x="112781" y="303893"/>
                            <a:pt x="112781" y="189090"/>
                            <a:pt x="203231" y="136907"/>
                          </a:cubicBezTo>
                          <a:cubicBezTo>
                            <a:pt x="258893" y="105597"/>
                            <a:pt x="234541" y="105597"/>
                            <a:pt x="189316" y="126470"/>
                          </a:cubicBezTo>
                          <a:cubicBezTo>
                            <a:pt x="144090" y="147343"/>
                            <a:pt x="185837" y="109076"/>
                            <a:pt x="224104" y="88202"/>
                          </a:cubicBezTo>
                          <a:cubicBezTo>
                            <a:pt x="262372" y="67329"/>
                            <a:pt x="248456" y="53414"/>
                            <a:pt x="196273" y="70808"/>
                          </a:cubicBezTo>
                          <a:cubicBezTo>
                            <a:pt x="144090" y="88202"/>
                            <a:pt x="168443" y="60371"/>
                            <a:pt x="262372" y="29062"/>
                          </a:cubicBezTo>
                          <a:cubicBezTo>
                            <a:pt x="304119" y="18625"/>
                            <a:pt x="276288" y="-5727"/>
                            <a:pt x="206710" y="1231"/>
                          </a:cubicBezTo>
                          <a:close/>
                        </a:path>
                      </a:pathLst>
                    </a:custGeom>
                    <a:solidFill>
                      <a:srgbClr val="9B643B"/>
                    </a:solidFill>
                    <a:ln w="34755" cap="flat">
                      <a:noFill/>
                      <a:prstDash val="solid"/>
                      <a:miter/>
                    </a:ln>
                  </p:spPr>
                  <p:txBody>
                    <a:bodyPr rtlCol="0" anchor="ctr"/>
                    <a:lstStyle/>
                    <a:p>
                      <a:endParaRPr lang="en-US"/>
                    </a:p>
                  </p:txBody>
                </p:sp>
                <p:sp>
                  <p:nvSpPr>
                    <p:cNvPr id="1425" name="Freeform: Shape 1424">
                      <a:extLst>
                        <a:ext uri="{FF2B5EF4-FFF2-40B4-BE49-F238E27FC236}">
                          <a16:creationId xmlns:a16="http://schemas.microsoft.com/office/drawing/2014/main" xmlns="" id="{C4BBF5BA-35F9-4743-8904-39411E55322F}"/>
                        </a:ext>
                      </a:extLst>
                    </p:cNvPr>
                    <p:cNvSpPr/>
                    <p:nvPr/>
                  </p:nvSpPr>
                  <p:spPr>
                    <a:xfrm>
                      <a:off x="3310039" y="6975111"/>
                      <a:ext cx="85223" cy="160028"/>
                    </a:xfrm>
                    <a:custGeom>
                      <a:avLst/>
                      <a:gdLst>
                        <a:gd name="connsiteX0" fmla="*/ 25407 w 85223"/>
                        <a:gd name="connsiteY0" fmla="*/ 0 h 160028"/>
                        <a:gd name="connsiteX1" fmla="*/ 4534 w 85223"/>
                        <a:gd name="connsiteY1" fmla="*/ 160028 h 160028"/>
                        <a:gd name="connsiteX2" fmla="*/ 32365 w 85223"/>
                        <a:gd name="connsiteY2" fmla="*/ 156549 h 160028"/>
                        <a:gd name="connsiteX3" fmla="*/ 46280 w 85223"/>
                        <a:gd name="connsiteY3" fmla="*/ 66099 h 160028"/>
                        <a:gd name="connsiteX4" fmla="*/ 46280 w 85223"/>
                        <a:gd name="connsiteY4" fmla="*/ 118282 h 160028"/>
                        <a:gd name="connsiteX5" fmla="*/ 81069 w 85223"/>
                        <a:gd name="connsiteY5" fmla="*/ 27831 h 160028"/>
                        <a:gd name="connsiteX6" fmla="*/ 39322 w 85223"/>
                        <a:gd name="connsiteY6" fmla="*/ 69578 h 160028"/>
                        <a:gd name="connsiteX7" fmla="*/ 28886 w 85223"/>
                        <a:gd name="connsiteY7" fmla="*/ 45225 h 160028"/>
                        <a:gd name="connsiteX8" fmla="*/ 25407 w 85223"/>
                        <a:gd name="connsiteY8" fmla="*/ 0 h 16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223" h="160028">
                          <a:moveTo>
                            <a:pt x="25407" y="0"/>
                          </a:moveTo>
                          <a:cubicBezTo>
                            <a:pt x="25407" y="0"/>
                            <a:pt x="-12861" y="83493"/>
                            <a:pt x="4534" y="160028"/>
                          </a:cubicBezTo>
                          <a:cubicBezTo>
                            <a:pt x="4534" y="160028"/>
                            <a:pt x="11491" y="160028"/>
                            <a:pt x="32365" y="156549"/>
                          </a:cubicBezTo>
                          <a:cubicBezTo>
                            <a:pt x="32365" y="156549"/>
                            <a:pt x="28886" y="118282"/>
                            <a:pt x="46280" y="66099"/>
                          </a:cubicBezTo>
                          <a:cubicBezTo>
                            <a:pt x="46280" y="66099"/>
                            <a:pt x="39322" y="69578"/>
                            <a:pt x="46280" y="118282"/>
                          </a:cubicBezTo>
                          <a:cubicBezTo>
                            <a:pt x="53238" y="170465"/>
                            <a:pt x="39322" y="93930"/>
                            <a:pt x="81069" y="27831"/>
                          </a:cubicBezTo>
                          <a:cubicBezTo>
                            <a:pt x="98463" y="0"/>
                            <a:pt x="56717" y="27831"/>
                            <a:pt x="39322" y="69578"/>
                          </a:cubicBezTo>
                          <a:cubicBezTo>
                            <a:pt x="21928" y="111324"/>
                            <a:pt x="46280" y="0"/>
                            <a:pt x="28886" y="45225"/>
                          </a:cubicBezTo>
                          <a:cubicBezTo>
                            <a:pt x="14970" y="90451"/>
                            <a:pt x="14970" y="34789"/>
                            <a:pt x="25407" y="0"/>
                          </a:cubicBezTo>
                          <a:close/>
                        </a:path>
                      </a:pathLst>
                    </a:custGeom>
                    <a:solidFill>
                      <a:srgbClr val="9B643B"/>
                    </a:solidFill>
                    <a:ln w="34755" cap="flat">
                      <a:noFill/>
                      <a:prstDash val="solid"/>
                      <a:miter/>
                    </a:ln>
                  </p:spPr>
                  <p:txBody>
                    <a:bodyPr rtlCol="0" anchor="ctr"/>
                    <a:lstStyle/>
                    <a:p>
                      <a:endParaRPr lang="en-US"/>
                    </a:p>
                  </p:txBody>
                </p:sp>
                <p:sp>
                  <p:nvSpPr>
                    <p:cNvPr id="1426" name="Freeform: Shape 1425">
                      <a:extLst>
                        <a:ext uri="{FF2B5EF4-FFF2-40B4-BE49-F238E27FC236}">
                          <a16:creationId xmlns:a16="http://schemas.microsoft.com/office/drawing/2014/main" xmlns="" id="{431718E8-FB7A-4B3B-8FB6-343C65DBA94F}"/>
                        </a:ext>
                      </a:extLst>
                    </p:cNvPr>
                    <p:cNvSpPr/>
                    <p:nvPr/>
                  </p:nvSpPr>
                  <p:spPr>
                    <a:xfrm>
                      <a:off x="3411981" y="6961195"/>
                      <a:ext cx="121695" cy="143236"/>
                    </a:xfrm>
                    <a:custGeom>
                      <a:avLst/>
                      <a:gdLst>
                        <a:gd name="connsiteX0" fmla="*/ 0 w 121695"/>
                        <a:gd name="connsiteY0" fmla="*/ 0 h 143236"/>
                        <a:gd name="connsiteX1" fmla="*/ 114803 w 121695"/>
                        <a:gd name="connsiteY1" fmla="*/ 114803 h 143236"/>
                        <a:gd name="connsiteX2" fmla="*/ 83493 w 121695"/>
                        <a:gd name="connsiteY2" fmla="*/ 83493 h 143236"/>
                        <a:gd name="connsiteX3" fmla="*/ 83493 w 121695"/>
                        <a:gd name="connsiteY3" fmla="*/ 125240 h 143236"/>
                        <a:gd name="connsiteX4" fmla="*/ 69578 w 121695"/>
                        <a:gd name="connsiteY4" fmla="*/ 93930 h 143236"/>
                        <a:gd name="connsiteX5" fmla="*/ 66098 w 121695"/>
                        <a:gd name="connsiteY5" fmla="*/ 128718 h 143236"/>
                        <a:gd name="connsiteX6" fmla="*/ 45225 w 121695"/>
                        <a:gd name="connsiteY6" fmla="*/ 83493 h 143236"/>
                        <a:gd name="connsiteX7" fmla="*/ 38268 w 121695"/>
                        <a:gd name="connsiteY7" fmla="*/ 80014 h 143236"/>
                        <a:gd name="connsiteX8" fmla="*/ 13915 w 121695"/>
                        <a:gd name="connsiteY8" fmla="*/ 48704 h 143236"/>
                        <a:gd name="connsiteX9" fmla="*/ 38268 w 121695"/>
                        <a:gd name="connsiteY9" fmla="*/ 52183 h 143236"/>
                        <a:gd name="connsiteX10" fmla="*/ 0 w 121695"/>
                        <a:gd name="connsiteY10" fmla="*/ 0 h 143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695" h="143236">
                          <a:moveTo>
                            <a:pt x="0" y="0"/>
                          </a:moveTo>
                          <a:cubicBezTo>
                            <a:pt x="0" y="0"/>
                            <a:pt x="76535" y="27831"/>
                            <a:pt x="114803" y="114803"/>
                          </a:cubicBezTo>
                          <a:cubicBezTo>
                            <a:pt x="132197" y="160028"/>
                            <a:pt x="114803" y="107845"/>
                            <a:pt x="83493" y="83493"/>
                          </a:cubicBezTo>
                          <a:cubicBezTo>
                            <a:pt x="55662" y="59141"/>
                            <a:pt x="76535" y="80014"/>
                            <a:pt x="83493" y="125240"/>
                          </a:cubicBezTo>
                          <a:cubicBezTo>
                            <a:pt x="86972" y="153071"/>
                            <a:pt x="73056" y="100887"/>
                            <a:pt x="69578" y="93930"/>
                          </a:cubicBezTo>
                          <a:cubicBezTo>
                            <a:pt x="59141" y="90451"/>
                            <a:pt x="62620" y="90451"/>
                            <a:pt x="66098" y="128718"/>
                          </a:cubicBezTo>
                          <a:cubicBezTo>
                            <a:pt x="69578" y="166986"/>
                            <a:pt x="59141" y="121761"/>
                            <a:pt x="45225" y="83493"/>
                          </a:cubicBezTo>
                          <a:cubicBezTo>
                            <a:pt x="31310" y="45225"/>
                            <a:pt x="34789" y="62620"/>
                            <a:pt x="38268" y="80014"/>
                          </a:cubicBezTo>
                          <a:cubicBezTo>
                            <a:pt x="45225" y="100887"/>
                            <a:pt x="34789" y="73056"/>
                            <a:pt x="13915" y="48704"/>
                          </a:cubicBezTo>
                          <a:cubicBezTo>
                            <a:pt x="-3479" y="20873"/>
                            <a:pt x="17394" y="34789"/>
                            <a:pt x="38268" y="52183"/>
                          </a:cubicBezTo>
                          <a:cubicBezTo>
                            <a:pt x="59141" y="66099"/>
                            <a:pt x="24352" y="10437"/>
                            <a:pt x="0" y="0"/>
                          </a:cubicBezTo>
                          <a:close/>
                        </a:path>
                      </a:pathLst>
                    </a:custGeom>
                    <a:solidFill>
                      <a:srgbClr val="9B643B"/>
                    </a:solidFill>
                    <a:ln w="34755" cap="flat">
                      <a:noFill/>
                      <a:prstDash val="solid"/>
                      <a:miter/>
                    </a:ln>
                  </p:spPr>
                  <p:txBody>
                    <a:bodyPr rtlCol="0" anchor="ctr"/>
                    <a:lstStyle/>
                    <a:p>
                      <a:endParaRPr lang="en-US"/>
                    </a:p>
                  </p:txBody>
                </p:sp>
                <p:sp>
                  <p:nvSpPr>
                    <p:cNvPr id="1427" name="Freeform: Shape 1426">
                      <a:extLst>
                        <a:ext uri="{FF2B5EF4-FFF2-40B4-BE49-F238E27FC236}">
                          <a16:creationId xmlns:a16="http://schemas.microsoft.com/office/drawing/2014/main" xmlns="" id="{D52933EC-08EC-49A7-B409-0A8C5FBA26BC}"/>
                        </a:ext>
                      </a:extLst>
                    </p:cNvPr>
                    <p:cNvSpPr/>
                    <p:nvPr/>
                  </p:nvSpPr>
                  <p:spPr>
                    <a:xfrm>
                      <a:off x="3365933" y="6854978"/>
                      <a:ext cx="143391" cy="139963"/>
                    </a:xfrm>
                    <a:custGeom>
                      <a:avLst/>
                      <a:gdLst>
                        <a:gd name="connsiteX0" fmla="*/ 136499 w 143391"/>
                        <a:gd name="connsiteY0" fmla="*/ 71428 h 139963"/>
                        <a:gd name="connsiteX1" fmla="*/ 49527 w 143391"/>
                        <a:gd name="connsiteY1" fmla="*/ 1851 h 139963"/>
                        <a:gd name="connsiteX2" fmla="*/ 70400 w 143391"/>
                        <a:gd name="connsiteY2" fmla="*/ 22724 h 139963"/>
                        <a:gd name="connsiteX3" fmla="*/ 25175 w 143391"/>
                        <a:gd name="connsiteY3" fmla="*/ 26203 h 139963"/>
                        <a:gd name="connsiteX4" fmla="*/ 56485 w 143391"/>
                        <a:gd name="connsiteY4" fmla="*/ 57513 h 139963"/>
                        <a:gd name="connsiteX5" fmla="*/ 11260 w 143391"/>
                        <a:gd name="connsiteY5" fmla="*/ 60992 h 139963"/>
                        <a:gd name="connsiteX6" fmla="*/ 112147 w 143391"/>
                        <a:gd name="connsiteY6" fmla="*/ 120132 h 139963"/>
                        <a:gd name="connsiteX7" fmla="*/ 87795 w 143391"/>
                        <a:gd name="connsiteY7" fmla="*/ 67949 h 139963"/>
                        <a:gd name="connsiteX8" fmla="*/ 105189 w 143391"/>
                        <a:gd name="connsiteY8" fmla="*/ 57513 h 139963"/>
                        <a:gd name="connsiteX9" fmla="*/ 136499 w 143391"/>
                        <a:gd name="connsiteY9" fmla="*/ 71428 h 139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391" h="139963">
                          <a:moveTo>
                            <a:pt x="136499" y="71428"/>
                          </a:moveTo>
                          <a:cubicBezTo>
                            <a:pt x="136499" y="71428"/>
                            <a:pt x="105189" y="19245"/>
                            <a:pt x="49527" y="1851"/>
                          </a:cubicBezTo>
                          <a:cubicBezTo>
                            <a:pt x="18217" y="-5107"/>
                            <a:pt x="49527" y="8808"/>
                            <a:pt x="70400" y="22724"/>
                          </a:cubicBezTo>
                          <a:cubicBezTo>
                            <a:pt x="91274" y="40118"/>
                            <a:pt x="80837" y="22724"/>
                            <a:pt x="25175" y="26203"/>
                          </a:cubicBezTo>
                          <a:cubicBezTo>
                            <a:pt x="-30487" y="29682"/>
                            <a:pt x="21696" y="33161"/>
                            <a:pt x="56485" y="57513"/>
                          </a:cubicBezTo>
                          <a:cubicBezTo>
                            <a:pt x="94752" y="78386"/>
                            <a:pt x="53006" y="57513"/>
                            <a:pt x="11260" y="60992"/>
                          </a:cubicBezTo>
                          <a:cubicBezTo>
                            <a:pt x="-30487" y="64470"/>
                            <a:pt x="53006" y="71428"/>
                            <a:pt x="112147" y="120132"/>
                          </a:cubicBezTo>
                          <a:cubicBezTo>
                            <a:pt x="167809" y="172316"/>
                            <a:pt x="136499" y="109696"/>
                            <a:pt x="87795" y="67949"/>
                          </a:cubicBezTo>
                          <a:cubicBezTo>
                            <a:pt x="42569" y="29682"/>
                            <a:pt x="73879" y="40118"/>
                            <a:pt x="105189" y="57513"/>
                          </a:cubicBezTo>
                          <a:cubicBezTo>
                            <a:pt x="136499" y="71428"/>
                            <a:pt x="153894" y="92301"/>
                            <a:pt x="136499" y="71428"/>
                          </a:cubicBezTo>
                          <a:close/>
                        </a:path>
                      </a:pathLst>
                    </a:custGeom>
                    <a:solidFill>
                      <a:srgbClr val="9B643B"/>
                    </a:solidFill>
                    <a:ln w="34755" cap="flat">
                      <a:noFill/>
                      <a:prstDash val="solid"/>
                      <a:miter/>
                    </a:ln>
                  </p:spPr>
                  <p:txBody>
                    <a:bodyPr rtlCol="0" anchor="ctr"/>
                    <a:lstStyle/>
                    <a:p>
                      <a:endParaRPr lang="en-US"/>
                    </a:p>
                  </p:txBody>
                </p:sp>
                <p:sp>
                  <p:nvSpPr>
                    <p:cNvPr id="1428" name="Freeform: Shape 1427">
                      <a:extLst>
                        <a:ext uri="{FF2B5EF4-FFF2-40B4-BE49-F238E27FC236}">
                          <a16:creationId xmlns:a16="http://schemas.microsoft.com/office/drawing/2014/main" xmlns="" id="{5E74542E-43DB-476D-8786-9F541A1E943D}"/>
                        </a:ext>
                      </a:extLst>
                    </p:cNvPr>
                    <p:cNvSpPr/>
                    <p:nvPr/>
                  </p:nvSpPr>
                  <p:spPr>
                    <a:xfrm>
                      <a:off x="3769591" y="6975111"/>
                      <a:ext cx="101601" cy="149591"/>
                    </a:xfrm>
                    <a:custGeom>
                      <a:avLst/>
                      <a:gdLst>
                        <a:gd name="connsiteX0" fmla="*/ 14629 w 101601"/>
                        <a:gd name="connsiteY0" fmla="*/ 0 h 149591"/>
                        <a:gd name="connsiteX1" fmla="*/ 101601 w 101601"/>
                        <a:gd name="connsiteY1" fmla="*/ 149592 h 149591"/>
                        <a:gd name="connsiteX2" fmla="*/ 66813 w 101601"/>
                        <a:gd name="connsiteY2" fmla="*/ 93930 h 149591"/>
                        <a:gd name="connsiteX3" fmla="*/ 52897 w 101601"/>
                        <a:gd name="connsiteY3" fmla="*/ 100887 h 149591"/>
                        <a:gd name="connsiteX4" fmla="*/ 7672 w 101601"/>
                        <a:gd name="connsiteY4" fmla="*/ 41746 h 149591"/>
                        <a:gd name="connsiteX5" fmla="*/ 32024 w 101601"/>
                        <a:gd name="connsiteY5" fmla="*/ 52183 h 149591"/>
                        <a:gd name="connsiteX6" fmla="*/ 14629 w 101601"/>
                        <a:gd name="connsiteY6" fmla="*/ 0 h 149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601" h="149591">
                          <a:moveTo>
                            <a:pt x="14629" y="0"/>
                          </a:moveTo>
                          <a:cubicBezTo>
                            <a:pt x="14629" y="0"/>
                            <a:pt x="73770" y="45225"/>
                            <a:pt x="101601" y="149592"/>
                          </a:cubicBezTo>
                          <a:cubicBezTo>
                            <a:pt x="101601" y="149592"/>
                            <a:pt x="91165" y="118282"/>
                            <a:pt x="66813" y="93930"/>
                          </a:cubicBezTo>
                          <a:cubicBezTo>
                            <a:pt x="42461" y="69578"/>
                            <a:pt x="42461" y="86972"/>
                            <a:pt x="52897" y="100887"/>
                          </a:cubicBezTo>
                          <a:cubicBezTo>
                            <a:pt x="66813" y="111324"/>
                            <a:pt x="25066" y="73056"/>
                            <a:pt x="7672" y="41746"/>
                          </a:cubicBezTo>
                          <a:cubicBezTo>
                            <a:pt x="-9723" y="10437"/>
                            <a:pt x="4193" y="38268"/>
                            <a:pt x="32024" y="52183"/>
                          </a:cubicBezTo>
                          <a:cubicBezTo>
                            <a:pt x="52897" y="66099"/>
                            <a:pt x="28545" y="17394"/>
                            <a:pt x="14629" y="0"/>
                          </a:cubicBezTo>
                          <a:close/>
                        </a:path>
                      </a:pathLst>
                    </a:custGeom>
                    <a:solidFill>
                      <a:srgbClr val="9B643B"/>
                    </a:solidFill>
                    <a:ln w="34755" cap="flat">
                      <a:noFill/>
                      <a:prstDash val="solid"/>
                      <a:miter/>
                    </a:ln>
                  </p:spPr>
                  <p:txBody>
                    <a:bodyPr rtlCol="0" anchor="ctr"/>
                    <a:lstStyle/>
                    <a:p>
                      <a:endParaRPr lang="en-US"/>
                    </a:p>
                  </p:txBody>
                </p:sp>
                <p:sp>
                  <p:nvSpPr>
                    <p:cNvPr id="1429" name="Freeform: Shape 1428">
                      <a:extLst>
                        <a:ext uri="{FF2B5EF4-FFF2-40B4-BE49-F238E27FC236}">
                          <a16:creationId xmlns:a16="http://schemas.microsoft.com/office/drawing/2014/main" xmlns="" id="{67BCF667-05F0-4D0E-93F1-CA381A2053B2}"/>
                        </a:ext>
                      </a:extLst>
                    </p:cNvPr>
                    <p:cNvSpPr/>
                    <p:nvPr/>
                  </p:nvSpPr>
                  <p:spPr>
                    <a:xfrm>
                      <a:off x="2883192" y="6811517"/>
                      <a:ext cx="1018482" cy="1308143"/>
                    </a:xfrm>
                    <a:custGeom>
                      <a:avLst/>
                      <a:gdLst>
                        <a:gd name="connsiteX0" fmla="*/ 838409 w 1018482"/>
                        <a:gd name="connsiteY0" fmla="*/ 107931 h 1308143"/>
                        <a:gd name="connsiteX1" fmla="*/ 904507 w 1018482"/>
                        <a:gd name="connsiteY1" fmla="*/ 104453 h 1308143"/>
                        <a:gd name="connsiteX2" fmla="*/ 786226 w 1018482"/>
                        <a:gd name="connsiteY2" fmla="*/ 100974 h 1308143"/>
                        <a:gd name="connsiteX3" fmla="*/ 807099 w 1018482"/>
                        <a:gd name="connsiteY3" fmla="*/ 45312 h 1308143"/>
                        <a:gd name="connsiteX4" fmla="*/ 751437 w 1018482"/>
                        <a:gd name="connsiteY4" fmla="*/ 66185 h 1308143"/>
                        <a:gd name="connsiteX5" fmla="*/ 664465 w 1018482"/>
                        <a:gd name="connsiteY5" fmla="*/ 20960 h 1308143"/>
                        <a:gd name="connsiteX6" fmla="*/ 546184 w 1018482"/>
                        <a:gd name="connsiteY6" fmla="*/ 3565 h 1308143"/>
                        <a:gd name="connsiteX7" fmla="*/ 601845 w 1018482"/>
                        <a:gd name="connsiteY7" fmla="*/ 55748 h 1308143"/>
                        <a:gd name="connsiteX8" fmla="*/ 424423 w 1018482"/>
                        <a:gd name="connsiteY8" fmla="*/ 10523 h 1308143"/>
                        <a:gd name="connsiteX9" fmla="*/ 132197 w 1018482"/>
                        <a:gd name="connsiteY9" fmla="*/ 191424 h 1308143"/>
                        <a:gd name="connsiteX10" fmla="*/ 0 w 1018482"/>
                        <a:gd name="connsiteY10" fmla="*/ 372326 h 1308143"/>
                        <a:gd name="connsiteX11" fmla="*/ 31310 w 1018482"/>
                        <a:gd name="connsiteY11" fmla="*/ 344495 h 1308143"/>
                        <a:gd name="connsiteX12" fmla="*/ 48704 w 1018482"/>
                        <a:gd name="connsiteY12" fmla="*/ 647157 h 1308143"/>
                        <a:gd name="connsiteX13" fmla="*/ 132197 w 1018482"/>
                        <a:gd name="connsiteY13" fmla="*/ 751523 h 1308143"/>
                        <a:gd name="connsiteX14" fmla="*/ 139155 w 1018482"/>
                        <a:gd name="connsiteY14" fmla="*/ 841974 h 1308143"/>
                        <a:gd name="connsiteX15" fmla="*/ 118282 w 1018482"/>
                        <a:gd name="connsiteY15" fmla="*/ 970692 h 1308143"/>
                        <a:gd name="connsiteX16" fmla="*/ 59141 w 1018482"/>
                        <a:gd name="connsiteY16" fmla="*/ 1029833 h 1308143"/>
                        <a:gd name="connsiteX17" fmla="*/ 10437 w 1018482"/>
                        <a:gd name="connsiteY17" fmla="*/ 1029833 h 1308143"/>
                        <a:gd name="connsiteX18" fmla="*/ 66099 w 1018482"/>
                        <a:gd name="connsiteY18" fmla="*/ 1054185 h 1308143"/>
                        <a:gd name="connsiteX19" fmla="*/ 45225 w 1018482"/>
                        <a:gd name="connsiteY19" fmla="*/ 1207256 h 1308143"/>
                        <a:gd name="connsiteX20" fmla="*/ 83493 w 1018482"/>
                        <a:gd name="connsiteY20" fmla="*/ 1308143 h 1308143"/>
                        <a:gd name="connsiteX21" fmla="*/ 111324 w 1018482"/>
                        <a:gd name="connsiteY21" fmla="*/ 1266397 h 1308143"/>
                        <a:gd name="connsiteX22" fmla="*/ 184380 w 1018482"/>
                        <a:gd name="connsiteY22" fmla="*/ 1193340 h 1308143"/>
                        <a:gd name="connsiteX23" fmla="*/ 149592 w 1018482"/>
                        <a:gd name="connsiteY23" fmla="*/ 1134200 h 1308143"/>
                        <a:gd name="connsiteX24" fmla="*/ 205254 w 1018482"/>
                        <a:gd name="connsiteY24" fmla="*/ 1088974 h 1308143"/>
                        <a:gd name="connsiteX25" fmla="*/ 177423 w 1018482"/>
                        <a:gd name="connsiteY25" fmla="*/ 988087 h 1308143"/>
                        <a:gd name="connsiteX26" fmla="*/ 229606 w 1018482"/>
                        <a:gd name="connsiteY26" fmla="*/ 918509 h 1308143"/>
                        <a:gd name="connsiteX27" fmla="*/ 267874 w 1018482"/>
                        <a:gd name="connsiteY27" fmla="*/ 859368 h 1308143"/>
                        <a:gd name="connsiteX28" fmla="*/ 191338 w 1018482"/>
                        <a:gd name="connsiteY28" fmla="*/ 716735 h 1308143"/>
                        <a:gd name="connsiteX29" fmla="*/ 166986 w 1018482"/>
                        <a:gd name="connsiteY29" fmla="*/ 734129 h 1308143"/>
                        <a:gd name="connsiteX30" fmla="*/ 86972 w 1018482"/>
                        <a:gd name="connsiteY30" fmla="*/ 654115 h 1308143"/>
                        <a:gd name="connsiteX31" fmla="*/ 180902 w 1018482"/>
                        <a:gd name="connsiteY31" fmla="*/ 633242 h 1308143"/>
                        <a:gd name="connsiteX32" fmla="*/ 153071 w 1018482"/>
                        <a:gd name="connsiteY32" fmla="*/ 487129 h 1308143"/>
                        <a:gd name="connsiteX33" fmla="*/ 201775 w 1018482"/>
                        <a:gd name="connsiteY33" fmla="*/ 459298 h 1308143"/>
                        <a:gd name="connsiteX34" fmla="*/ 219169 w 1018482"/>
                        <a:gd name="connsiteY34" fmla="*/ 361889 h 1308143"/>
                        <a:gd name="connsiteX35" fmla="*/ 229606 w 1018482"/>
                        <a:gd name="connsiteY35" fmla="*/ 455819 h 1308143"/>
                        <a:gd name="connsiteX36" fmla="*/ 368761 w 1018482"/>
                        <a:gd name="connsiteY36" fmla="*/ 407115 h 1308143"/>
                        <a:gd name="connsiteX37" fmla="*/ 393113 w 1018482"/>
                        <a:gd name="connsiteY37" fmla="*/ 281875 h 1308143"/>
                        <a:gd name="connsiteX38" fmla="*/ 410507 w 1018482"/>
                        <a:gd name="connsiteY38" fmla="*/ 400157 h 1308143"/>
                        <a:gd name="connsiteX39" fmla="*/ 514874 w 1018482"/>
                        <a:gd name="connsiteY39" fmla="*/ 379284 h 1308143"/>
                        <a:gd name="connsiteX40" fmla="*/ 539226 w 1018482"/>
                        <a:gd name="connsiteY40" fmla="*/ 240129 h 1308143"/>
                        <a:gd name="connsiteX41" fmla="*/ 560099 w 1018482"/>
                        <a:gd name="connsiteY41" fmla="*/ 372326 h 1308143"/>
                        <a:gd name="connsiteX42" fmla="*/ 671423 w 1018482"/>
                        <a:gd name="connsiteY42" fmla="*/ 368847 h 1308143"/>
                        <a:gd name="connsiteX43" fmla="*/ 667944 w 1018482"/>
                        <a:gd name="connsiteY43" fmla="*/ 288833 h 1308143"/>
                        <a:gd name="connsiteX44" fmla="*/ 713169 w 1018482"/>
                        <a:gd name="connsiteY44" fmla="*/ 372326 h 1308143"/>
                        <a:gd name="connsiteX45" fmla="*/ 786226 w 1018482"/>
                        <a:gd name="connsiteY45" fmla="*/ 382763 h 1308143"/>
                        <a:gd name="connsiteX46" fmla="*/ 751437 w 1018482"/>
                        <a:gd name="connsiteY46" fmla="*/ 264481 h 1308143"/>
                        <a:gd name="connsiteX47" fmla="*/ 817536 w 1018482"/>
                        <a:gd name="connsiteY47" fmla="*/ 389720 h 1308143"/>
                        <a:gd name="connsiteX48" fmla="*/ 834930 w 1018482"/>
                        <a:gd name="connsiteY48" fmla="*/ 389720 h 1308143"/>
                        <a:gd name="connsiteX49" fmla="*/ 827972 w 1018482"/>
                        <a:gd name="connsiteY49" fmla="*/ 588016 h 1308143"/>
                        <a:gd name="connsiteX50" fmla="*/ 880155 w 1018482"/>
                        <a:gd name="connsiteY50" fmla="*/ 542791 h 1308143"/>
                        <a:gd name="connsiteX51" fmla="*/ 921902 w 1018482"/>
                        <a:gd name="connsiteY51" fmla="*/ 636720 h 1308143"/>
                        <a:gd name="connsiteX52" fmla="*/ 841888 w 1018482"/>
                        <a:gd name="connsiteY52" fmla="*/ 671509 h 1308143"/>
                        <a:gd name="connsiteX53" fmla="*/ 782747 w 1018482"/>
                        <a:gd name="connsiteY53" fmla="*/ 835016 h 1308143"/>
                        <a:gd name="connsiteX54" fmla="*/ 810578 w 1018482"/>
                        <a:gd name="connsiteY54" fmla="*/ 890678 h 1308143"/>
                        <a:gd name="connsiteX55" fmla="*/ 807099 w 1018482"/>
                        <a:gd name="connsiteY55" fmla="*/ 921988 h 1308143"/>
                        <a:gd name="connsiteX56" fmla="*/ 834930 w 1018482"/>
                        <a:gd name="connsiteY56" fmla="*/ 1019397 h 1308143"/>
                        <a:gd name="connsiteX57" fmla="*/ 814057 w 1018482"/>
                        <a:gd name="connsiteY57" fmla="*/ 1047228 h 1308143"/>
                        <a:gd name="connsiteX58" fmla="*/ 852324 w 1018482"/>
                        <a:gd name="connsiteY58" fmla="*/ 1095932 h 1308143"/>
                        <a:gd name="connsiteX59" fmla="*/ 894071 w 1018482"/>
                        <a:gd name="connsiteY59" fmla="*/ 1155073 h 1308143"/>
                        <a:gd name="connsiteX60" fmla="*/ 859282 w 1018482"/>
                        <a:gd name="connsiteY60" fmla="*/ 1193340 h 1308143"/>
                        <a:gd name="connsiteX61" fmla="*/ 862761 w 1018482"/>
                        <a:gd name="connsiteY61" fmla="*/ 1242045 h 1308143"/>
                        <a:gd name="connsiteX62" fmla="*/ 928860 w 1018482"/>
                        <a:gd name="connsiteY62" fmla="*/ 1130721 h 1308143"/>
                        <a:gd name="connsiteX63" fmla="*/ 859282 w 1018482"/>
                        <a:gd name="connsiteY63" fmla="*/ 1005481 h 1308143"/>
                        <a:gd name="connsiteX64" fmla="*/ 894071 w 1018482"/>
                        <a:gd name="connsiteY64" fmla="*/ 838495 h 1308143"/>
                        <a:gd name="connsiteX65" fmla="*/ 907986 w 1018482"/>
                        <a:gd name="connsiteY65" fmla="*/ 702819 h 1308143"/>
                        <a:gd name="connsiteX66" fmla="*/ 988001 w 1018482"/>
                        <a:gd name="connsiteY66" fmla="*/ 393199 h 1308143"/>
                        <a:gd name="connsiteX67" fmla="*/ 1012353 w 1018482"/>
                        <a:gd name="connsiteY67" fmla="*/ 441903 h 1308143"/>
                        <a:gd name="connsiteX68" fmla="*/ 838409 w 1018482"/>
                        <a:gd name="connsiteY68" fmla="*/ 107931 h 1308143"/>
                        <a:gd name="connsiteX69" fmla="*/ 59141 w 1018482"/>
                        <a:gd name="connsiteY69" fmla="*/ 1043749 h 1308143"/>
                        <a:gd name="connsiteX70" fmla="*/ 59141 w 1018482"/>
                        <a:gd name="connsiteY70" fmla="*/ 1040270 h 1308143"/>
                        <a:gd name="connsiteX71" fmla="*/ 62620 w 1018482"/>
                        <a:gd name="connsiteY71" fmla="*/ 1040270 h 1308143"/>
                        <a:gd name="connsiteX72" fmla="*/ 34789 w 1018482"/>
                        <a:gd name="connsiteY72" fmla="*/ 1036791 h 1308143"/>
                        <a:gd name="connsiteX73" fmla="*/ 100887 w 1018482"/>
                        <a:gd name="connsiteY73" fmla="*/ 1015918 h 1308143"/>
                        <a:gd name="connsiteX74" fmla="*/ 80014 w 1018482"/>
                        <a:gd name="connsiteY74" fmla="*/ 1033312 h 1308143"/>
                        <a:gd name="connsiteX75" fmla="*/ 111324 w 1018482"/>
                        <a:gd name="connsiteY75" fmla="*/ 1019397 h 1308143"/>
                        <a:gd name="connsiteX76" fmla="*/ 59141 w 1018482"/>
                        <a:gd name="connsiteY76" fmla="*/ 1043749 h 1308143"/>
                        <a:gd name="connsiteX77" fmla="*/ 38268 w 1018482"/>
                        <a:gd name="connsiteY77" fmla="*/ 1158552 h 1308143"/>
                        <a:gd name="connsiteX78" fmla="*/ 34789 w 1018482"/>
                        <a:gd name="connsiteY78" fmla="*/ 1109847 h 1308143"/>
                        <a:gd name="connsiteX79" fmla="*/ 27831 w 1018482"/>
                        <a:gd name="connsiteY79" fmla="*/ 1116805 h 1308143"/>
                        <a:gd name="connsiteX80" fmla="*/ 80014 w 1018482"/>
                        <a:gd name="connsiteY80" fmla="*/ 1061143 h 1308143"/>
                        <a:gd name="connsiteX81" fmla="*/ 38268 w 1018482"/>
                        <a:gd name="connsiteY81" fmla="*/ 1158552 h 1308143"/>
                        <a:gd name="connsiteX82" fmla="*/ 100887 w 1018482"/>
                        <a:gd name="connsiteY82" fmla="*/ 1242045 h 1308143"/>
                        <a:gd name="connsiteX83" fmla="*/ 86972 w 1018482"/>
                        <a:gd name="connsiteY83" fmla="*/ 1196819 h 1308143"/>
                        <a:gd name="connsiteX84" fmla="*/ 86972 w 1018482"/>
                        <a:gd name="connsiteY84" fmla="*/ 1269876 h 1308143"/>
                        <a:gd name="connsiteX85" fmla="*/ 76535 w 1018482"/>
                        <a:gd name="connsiteY85" fmla="*/ 1231608 h 1308143"/>
                        <a:gd name="connsiteX86" fmla="*/ 69578 w 1018482"/>
                        <a:gd name="connsiteY86" fmla="*/ 1269876 h 1308143"/>
                        <a:gd name="connsiteX87" fmla="*/ 83493 w 1018482"/>
                        <a:gd name="connsiteY87" fmla="*/ 1082016 h 1308143"/>
                        <a:gd name="connsiteX88" fmla="*/ 83493 w 1018482"/>
                        <a:gd name="connsiteY88" fmla="*/ 1127242 h 1308143"/>
                        <a:gd name="connsiteX89" fmla="*/ 97409 w 1018482"/>
                        <a:gd name="connsiteY89" fmla="*/ 1092453 h 1308143"/>
                        <a:gd name="connsiteX90" fmla="*/ 100887 w 1018482"/>
                        <a:gd name="connsiteY90" fmla="*/ 1155073 h 1308143"/>
                        <a:gd name="connsiteX91" fmla="*/ 114803 w 1018482"/>
                        <a:gd name="connsiteY91" fmla="*/ 1148115 h 1308143"/>
                        <a:gd name="connsiteX92" fmla="*/ 100887 w 1018482"/>
                        <a:gd name="connsiteY92" fmla="*/ 1242045 h 1308143"/>
                        <a:gd name="connsiteX93" fmla="*/ 114803 w 1018482"/>
                        <a:gd name="connsiteY93" fmla="*/ 925467 h 1308143"/>
                        <a:gd name="connsiteX94" fmla="*/ 132197 w 1018482"/>
                        <a:gd name="connsiteY94" fmla="*/ 862847 h 1308143"/>
                        <a:gd name="connsiteX95" fmla="*/ 135676 w 1018482"/>
                        <a:gd name="connsiteY95" fmla="*/ 890678 h 1308143"/>
                        <a:gd name="connsiteX96" fmla="*/ 153071 w 1018482"/>
                        <a:gd name="connsiteY96" fmla="*/ 901115 h 1308143"/>
                        <a:gd name="connsiteX97" fmla="*/ 177423 w 1018482"/>
                        <a:gd name="connsiteY97" fmla="*/ 897636 h 1308143"/>
                        <a:gd name="connsiteX98" fmla="*/ 160028 w 1018482"/>
                        <a:gd name="connsiteY98" fmla="*/ 921988 h 1308143"/>
                        <a:gd name="connsiteX99" fmla="*/ 156549 w 1018482"/>
                        <a:gd name="connsiteY99" fmla="*/ 908073 h 1308143"/>
                        <a:gd name="connsiteX100" fmla="*/ 135676 w 1018482"/>
                        <a:gd name="connsiteY100" fmla="*/ 932425 h 1308143"/>
                        <a:gd name="connsiteX101" fmla="*/ 128719 w 1018482"/>
                        <a:gd name="connsiteY101" fmla="*/ 904594 h 1308143"/>
                        <a:gd name="connsiteX102" fmla="*/ 114803 w 1018482"/>
                        <a:gd name="connsiteY102" fmla="*/ 925467 h 1308143"/>
                        <a:gd name="connsiteX103" fmla="*/ 160028 w 1018482"/>
                        <a:gd name="connsiteY103" fmla="*/ 1175946 h 1308143"/>
                        <a:gd name="connsiteX104" fmla="*/ 153071 w 1018482"/>
                        <a:gd name="connsiteY104" fmla="*/ 1217693 h 1308143"/>
                        <a:gd name="connsiteX105" fmla="*/ 142634 w 1018482"/>
                        <a:gd name="connsiteY105" fmla="*/ 1193340 h 1308143"/>
                        <a:gd name="connsiteX106" fmla="*/ 125239 w 1018482"/>
                        <a:gd name="connsiteY106" fmla="*/ 1231608 h 1308143"/>
                        <a:gd name="connsiteX107" fmla="*/ 128719 w 1018482"/>
                        <a:gd name="connsiteY107" fmla="*/ 1151594 h 1308143"/>
                        <a:gd name="connsiteX108" fmla="*/ 139155 w 1018482"/>
                        <a:gd name="connsiteY108" fmla="*/ 1172467 h 1308143"/>
                        <a:gd name="connsiteX109" fmla="*/ 160028 w 1018482"/>
                        <a:gd name="connsiteY109" fmla="*/ 1175946 h 1308143"/>
                        <a:gd name="connsiteX110" fmla="*/ 187859 w 1018482"/>
                        <a:gd name="connsiteY110" fmla="*/ 1057664 h 1308143"/>
                        <a:gd name="connsiteX111" fmla="*/ 180902 w 1018482"/>
                        <a:gd name="connsiteY111" fmla="*/ 1047228 h 1308143"/>
                        <a:gd name="connsiteX112" fmla="*/ 177423 w 1018482"/>
                        <a:gd name="connsiteY112" fmla="*/ 1092453 h 1308143"/>
                        <a:gd name="connsiteX113" fmla="*/ 166986 w 1018482"/>
                        <a:gd name="connsiteY113" fmla="*/ 1078538 h 1308143"/>
                        <a:gd name="connsiteX114" fmla="*/ 163507 w 1018482"/>
                        <a:gd name="connsiteY114" fmla="*/ 1106369 h 1308143"/>
                        <a:gd name="connsiteX115" fmla="*/ 153071 w 1018482"/>
                        <a:gd name="connsiteY115" fmla="*/ 1088974 h 1308143"/>
                        <a:gd name="connsiteX116" fmla="*/ 142634 w 1018482"/>
                        <a:gd name="connsiteY116" fmla="*/ 1120284 h 1308143"/>
                        <a:gd name="connsiteX117" fmla="*/ 146113 w 1018482"/>
                        <a:gd name="connsiteY117" fmla="*/ 1026354 h 1308143"/>
                        <a:gd name="connsiteX118" fmla="*/ 160028 w 1018482"/>
                        <a:gd name="connsiteY118" fmla="*/ 1029833 h 1308143"/>
                        <a:gd name="connsiteX119" fmla="*/ 177423 w 1018482"/>
                        <a:gd name="connsiteY119" fmla="*/ 1036791 h 1308143"/>
                        <a:gd name="connsiteX120" fmla="*/ 187859 w 1018482"/>
                        <a:gd name="connsiteY120" fmla="*/ 1057664 h 1308143"/>
                        <a:gd name="connsiteX121" fmla="*/ 198296 w 1018482"/>
                        <a:gd name="connsiteY121" fmla="*/ 942861 h 1308143"/>
                        <a:gd name="connsiteX122" fmla="*/ 215690 w 1018482"/>
                        <a:gd name="connsiteY122" fmla="*/ 939383 h 1308143"/>
                        <a:gd name="connsiteX123" fmla="*/ 184380 w 1018482"/>
                        <a:gd name="connsiteY123" fmla="*/ 956777 h 1308143"/>
                        <a:gd name="connsiteX124" fmla="*/ 177423 w 1018482"/>
                        <a:gd name="connsiteY124" fmla="*/ 949819 h 1308143"/>
                        <a:gd name="connsiteX125" fmla="*/ 166986 w 1018482"/>
                        <a:gd name="connsiteY125" fmla="*/ 946340 h 1308143"/>
                        <a:gd name="connsiteX126" fmla="*/ 222648 w 1018482"/>
                        <a:gd name="connsiteY126" fmla="*/ 925467 h 1308143"/>
                        <a:gd name="connsiteX127" fmla="*/ 198296 w 1018482"/>
                        <a:gd name="connsiteY127" fmla="*/ 942861 h 1308143"/>
                        <a:gd name="connsiteX128" fmla="*/ 142634 w 1018482"/>
                        <a:gd name="connsiteY128" fmla="*/ 765439 h 1308143"/>
                        <a:gd name="connsiteX129" fmla="*/ 160028 w 1018482"/>
                        <a:gd name="connsiteY129" fmla="*/ 796749 h 1308143"/>
                        <a:gd name="connsiteX130" fmla="*/ 177423 w 1018482"/>
                        <a:gd name="connsiteY130" fmla="*/ 786312 h 1308143"/>
                        <a:gd name="connsiteX131" fmla="*/ 187859 w 1018482"/>
                        <a:gd name="connsiteY131" fmla="*/ 772397 h 1308143"/>
                        <a:gd name="connsiteX132" fmla="*/ 233085 w 1018482"/>
                        <a:gd name="connsiteY132" fmla="*/ 824580 h 1308143"/>
                        <a:gd name="connsiteX133" fmla="*/ 222648 w 1018482"/>
                        <a:gd name="connsiteY133" fmla="*/ 821101 h 1308143"/>
                        <a:gd name="connsiteX134" fmla="*/ 222648 w 1018482"/>
                        <a:gd name="connsiteY134" fmla="*/ 869805 h 1308143"/>
                        <a:gd name="connsiteX135" fmla="*/ 191338 w 1018482"/>
                        <a:gd name="connsiteY135" fmla="*/ 796749 h 1308143"/>
                        <a:gd name="connsiteX136" fmla="*/ 194817 w 1018482"/>
                        <a:gd name="connsiteY136" fmla="*/ 862847 h 1308143"/>
                        <a:gd name="connsiteX137" fmla="*/ 170465 w 1018482"/>
                        <a:gd name="connsiteY137" fmla="*/ 828059 h 1308143"/>
                        <a:gd name="connsiteX138" fmla="*/ 194817 w 1018482"/>
                        <a:gd name="connsiteY138" fmla="*/ 883721 h 1308143"/>
                        <a:gd name="connsiteX139" fmla="*/ 142634 w 1018482"/>
                        <a:gd name="connsiteY139" fmla="*/ 765439 h 1308143"/>
                        <a:gd name="connsiteX140" fmla="*/ 800141 w 1018482"/>
                        <a:gd name="connsiteY140" fmla="*/ 838495 h 1308143"/>
                        <a:gd name="connsiteX141" fmla="*/ 807099 w 1018482"/>
                        <a:gd name="connsiteY141" fmla="*/ 821101 h 1308143"/>
                        <a:gd name="connsiteX142" fmla="*/ 821014 w 1018482"/>
                        <a:gd name="connsiteY142" fmla="*/ 810664 h 1308143"/>
                        <a:gd name="connsiteX143" fmla="*/ 834930 w 1018482"/>
                        <a:gd name="connsiteY143" fmla="*/ 782833 h 1308143"/>
                        <a:gd name="connsiteX144" fmla="*/ 841888 w 1018482"/>
                        <a:gd name="connsiteY144" fmla="*/ 800228 h 1308143"/>
                        <a:gd name="connsiteX145" fmla="*/ 852324 w 1018482"/>
                        <a:gd name="connsiteY145" fmla="*/ 786312 h 1308143"/>
                        <a:gd name="connsiteX146" fmla="*/ 821014 w 1018482"/>
                        <a:gd name="connsiteY146" fmla="*/ 866326 h 1308143"/>
                        <a:gd name="connsiteX147" fmla="*/ 800141 w 1018482"/>
                        <a:gd name="connsiteY147" fmla="*/ 838495 h 1308143"/>
                        <a:gd name="connsiteX148" fmla="*/ 810578 w 1018482"/>
                        <a:gd name="connsiteY148" fmla="*/ 901115 h 1308143"/>
                        <a:gd name="connsiteX149" fmla="*/ 831451 w 1018482"/>
                        <a:gd name="connsiteY149" fmla="*/ 908073 h 1308143"/>
                        <a:gd name="connsiteX150" fmla="*/ 855803 w 1018482"/>
                        <a:gd name="connsiteY150" fmla="*/ 925467 h 1308143"/>
                        <a:gd name="connsiteX151" fmla="*/ 831451 w 1018482"/>
                        <a:gd name="connsiteY151" fmla="*/ 925467 h 1308143"/>
                        <a:gd name="connsiteX152" fmla="*/ 845367 w 1018482"/>
                        <a:gd name="connsiteY152" fmla="*/ 949819 h 1308143"/>
                        <a:gd name="connsiteX153" fmla="*/ 810578 w 1018482"/>
                        <a:gd name="connsiteY153" fmla="*/ 901115 h 1308143"/>
                        <a:gd name="connsiteX154" fmla="*/ 876677 w 1018482"/>
                        <a:gd name="connsiteY154" fmla="*/ 1207256 h 1308143"/>
                        <a:gd name="connsiteX155" fmla="*/ 921902 w 1018482"/>
                        <a:gd name="connsiteY155" fmla="*/ 1144636 h 1308143"/>
                        <a:gd name="connsiteX156" fmla="*/ 876677 w 1018482"/>
                        <a:gd name="connsiteY156" fmla="*/ 1207256 h 1308143"/>
                        <a:gd name="connsiteX157" fmla="*/ 914944 w 1018482"/>
                        <a:gd name="connsiteY157" fmla="*/ 1134200 h 1308143"/>
                        <a:gd name="connsiteX158" fmla="*/ 880155 w 1018482"/>
                        <a:gd name="connsiteY158" fmla="*/ 1196819 h 1308143"/>
                        <a:gd name="connsiteX159" fmla="*/ 901029 w 1018482"/>
                        <a:gd name="connsiteY159" fmla="*/ 1099411 h 1308143"/>
                        <a:gd name="connsiteX160" fmla="*/ 890592 w 1018482"/>
                        <a:gd name="connsiteY160" fmla="*/ 1127242 h 1308143"/>
                        <a:gd name="connsiteX161" fmla="*/ 876677 w 1018482"/>
                        <a:gd name="connsiteY161" fmla="*/ 1082016 h 1308143"/>
                        <a:gd name="connsiteX162" fmla="*/ 873198 w 1018482"/>
                        <a:gd name="connsiteY162" fmla="*/ 1102890 h 1308143"/>
                        <a:gd name="connsiteX163" fmla="*/ 838409 w 1018482"/>
                        <a:gd name="connsiteY163" fmla="*/ 1036791 h 1308143"/>
                        <a:gd name="connsiteX164" fmla="*/ 873198 w 1018482"/>
                        <a:gd name="connsiteY164" fmla="*/ 1057664 h 1308143"/>
                        <a:gd name="connsiteX165" fmla="*/ 862761 w 1018482"/>
                        <a:gd name="connsiteY165" fmla="*/ 1029833 h 1308143"/>
                        <a:gd name="connsiteX166" fmla="*/ 914944 w 1018482"/>
                        <a:gd name="connsiteY166" fmla="*/ 1134200 h 1308143"/>
                        <a:gd name="connsiteX167" fmla="*/ 890592 w 1018482"/>
                        <a:gd name="connsiteY167" fmla="*/ 935904 h 1308143"/>
                        <a:gd name="connsiteX168" fmla="*/ 883634 w 1018482"/>
                        <a:gd name="connsiteY168" fmla="*/ 915030 h 1308143"/>
                        <a:gd name="connsiteX169" fmla="*/ 876677 w 1018482"/>
                        <a:gd name="connsiteY169" fmla="*/ 918509 h 1308143"/>
                        <a:gd name="connsiteX170" fmla="*/ 873198 w 1018482"/>
                        <a:gd name="connsiteY170" fmla="*/ 890678 h 1308143"/>
                        <a:gd name="connsiteX171" fmla="*/ 859282 w 1018482"/>
                        <a:gd name="connsiteY171" fmla="*/ 890678 h 1308143"/>
                        <a:gd name="connsiteX172" fmla="*/ 859282 w 1018482"/>
                        <a:gd name="connsiteY172" fmla="*/ 880242 h 1308143"/>
                        <a:gd name="connsiteX173" fmla="*/ 841888 w 1018482"/>
                        <a:gd name="connsiteY173" fmla="*/ 873284 h 1308143"/>
                        <a:gd name="connsiteX174" fmla="*/ 887113 w 1018482"/>
                        <a:gd name="connsiteY174" fmla="*/ 852411 h 1308143"/>
                        <a:gd name="connsiteX175" fmla="*/ 890592 w 1018482"/>
                        <a:gd name="connsiteY175" fmla="*/ 935904 h 1308143"/>
                        <a:gd name="connsiteX176" fmla="*/ 866240 w 1018482"/>
                        <a:gd name="connsiteY176" fmla="*/ 831537 h 1308143"/>
                        <a:gd name="connsiteX177" fmla="*/ 866240 w 1018482"/>
                        <a:gd name="connsiteY177" fmla="*/ 755002 h 1308143"/>
                        <a:gd name="connsiteX178" fmla="*/ 883634 w 1018482"/>
                        <a:gd name="connsiteY178" fmla="*/ 765439 h 1308143"/>
                        <a:gd name="connsiteX179" fmla="*/ 897550 w 1018482"/>
                        <a:gd name="connsiteY179" fmla="*/ 775875 h 1308143"/>
                        <a:gd name="connsiteX180" fmla="*/ 911465 w 1018482"/>
                        <a:gd name="connsiteY180" fmla="*/ 734129 h 1308143"/>
                        <a:gd name="connsiteX181" fmla="*/ 866240 w 1018482"/>
                        <a:gd name="connsiteY181" fmla="*/ 831537 h 1308143"/>
                        <a:gd name="connsiteX182" fmla="*/ 212211 w 1018482"/>
                        <a:gd name="connsiteY182" fmla="*/ 334058 h 1308143"/>
                        <a:gd name="connsiteX183" fmla="*/ 187859 w 1018482"/>
                        <a:gd name="connsiteY183" fmla="*/ 445382 h 1308143"/>
                        <a:gd name="connsiteX184" fmla="*/ 142634 w 1018482"/>
                        <a:gd name="connsiteY184" fmla="*/ 459298 h 1308143"/>
                        <a:gd name="connsiteX185" fmla="*/ 177423 w 1018482"/>
                        <a:gd name="connsiteY185" fmla="*/ 347974 h 1308143"/>
                        <a:gd name="connsiteX186" fmla="*/ 125239 w 1018482"/>
                        <a:gd name="connsiteY186" fmla="*/ 511481 h 1308143"/>
                        <a:gd name="connsiteX187" fmla="*/ 149592 w 1018482"/>
                        <a:gd name="connsiteY187" fmla="*/ 514960 h 1308143"/>
                        <a:gd name="connsiteX188" fmla="*/ 160028 w 1018482"/>
                        <a:gd name="connsiteY188" fmla="*/ 591495 h 1308143"/>
                        <a:gd name="connsiteX189" fmla="*/ 135676 w 1018482"/>
                        <a:gd name="connsiteY189" fmla="*/ 553227 h 1308143"/>
                        <a:gd name="connsiteX190" fmla="*/ 132197 w 1018482"/>
                        <a:gd name="connsiteY190" fmla="*/ 581058 h 1308143"/>
                        <a:gd name="connsiteX191" fmla="*/ 107845 w 1018482"/>
                        <a:gd name="connsiteY191" fmla="*/ 560185 h 1308143"/>
                        <a:gd name="connsiteX192" fmla="*/ 97409 w 1018482"/>
                        <a:gd name="connsiteY192" fmla="*/ 588016 h 1308143"/>
                        <a:gd name="connsiteX193" fmla="*/ 76535 w 1018482"/>
                        <a:gd name="connsiteY193" fmla="*/ 560185 h 1308143"/>
                        <a:gd name="connsiteX194" fmla="*/ 62620 w 1018482"/>
                        <a:gd name="connsiteY194" fmla="*/ 615847 h 1308143"/>
                        <a:gd name="connsiteX195" fmla="*/ 52183 w 1018482"/>
                        <a:gd name="connsiteY195" fmla="*/ 431467 h 1308143"/>
                        <a:gd name="connsiteX196" fmla="*/ 24352 w 1018482"/>
                        <a:gd name="connsiteY196" fmla="*/ 476692 h 1308143"/>
                        <a:gd name="connsiteX197" fmla="*/ 135676 w 1018482"/>
                        <a:gd name="connsiteY197" fmla="*/ 250565 h 1308143"/>
                        <a:gd name="connsiteX198" fmla="*/ 48704 w 1018482"/>
                        <a:gd name="connsiteY198" fmla="*/ 299270 h 1308143"/>
                        <a:gd name="connsiteX199" fmla="*/ 80014 w 1018482"/>
                        <a:gd name="connsiteY199" fmla="*/ 261002 h 1308143"/>
                        <a:gd name="connsiteX200" fmla="*/ 13916 w 1018482"/>
                        <a:gd name="connsiteY200" fmla="*/ 330579 h 1308143"/>
                        <a:gd name="connsiteX201" fmla="*/ 125239 w 1018482"/>
                        <a:gd name="connsiteY201" fmla="*/ 201861 h 1308143"/>
                        <a:gd name="connsiteX202" fmla="*/ 97409 w 1018482"/>
                        <a:gd name="connsiteY202" fmla="*/ 240129 h 1308143"/>
                        <a:gd name="connsiteX203" fmla="*/ 132197 w 1018482"/>
                        <a:gd name="connsiteY203" fmla="*/ 236650 h 1308143"/>
                        <a:gd name="connsiteX204" fmla="*/ 166986 w 1018482"/>
                        <a:gd name="connsiteY204" fmla="*/ 240129 h 1308143"/>
                        <a:gd name="connsiteX205" fmla="*/ 132197 w 1018482"/>
                        <a:gd name="connsiteY205" fmla="*/ 365368 h 1308143"/>
                        <a:gd name="connsiteX206" fmla="*/ 198296 w 1018482"/>
                        <a:gd name="connsiteY206" fmla="*/ 334058 h 1308143"/>
                        <a:gd name="connsiteX207" fmla="*/ 187859 w 1018482"/>
                        <a:gd name="connsiteY207" fmla="*/ 372326 h 1308143"/>
                        <a:gd name="connsiteX208" fmla="*/ 212211 w 1018482"/>
                        <a:gd name="connsiteY208" fmla="*/ 334058 h 1308143"/>
                        <a:gd name="connsiteX209" fmla="*/ 834930 w 1018482"/>
                        <a:gd name="connsiteY209" fmla="*/ 361889 h 1308143"/>
                        <a:gd name="connsiteX210" fmla="*/ 678381 w 1018482"/>
                        <a:gd name="connsiteY210" fmla="*/ 205340 h 1308143"/>
                        <a:gd name="connsiteX211" fmla="*/ 775789 w 1018482"/>
                        <a:gd name="connsiteY211" fmla="*/ 354932 h 1308143"/>
                        <a:gd name="connsiteX212" fmla="*/ 727085 w 1018482"/>
                        <a:gd name="connsiteY212" fmla="*/ 341016 h 1308143"/>
                        <a:gd name="connsiteX213" fmla="*/ 612282 w 1018482"/>
                        <a:gd name="connsiteY213" fmla="*/ 201861 h 1308143"/>
                        <a:gd name="connsiteX214" fmla="*/ 674902 w 1018482"/>
                        <a:gd name="connsiteY214" fmla="*/ 341016 h 1308143"/>
                        <a:gd name="connsiteX215" fmla="*/ 643592 w 1018482"/>
                        <a:gd name="connsiteY215" fmla="*/ 337537 h 1308143"/>
                        <a:gd name="connsiteX216" fmla="*/ 622719 w 1018482"/>
                        <a:gd name="connsiteY216" fmla="*/ 281875 h 1308143"/>
                        <a:gd name="connsiteX217" fmla="*/ 622719 w 1018482"/>
                        <a:gd name="connsiteY217" fmla="*/ 341016 h 1308143"/>
                        <a:gd name="connsiteX218" fmla="*/ 580972 w 1018482"/>
                        <a:gd name="connsiteY218" fmla="*/ 344495 h 1308143"/>
                        <a:gd name="connsiteX219" fmla="*/ 542704 w 1018482"/>
                        <a:gd name="connsiteY219" fmla="*/ 208819 h 1308143"/>
                        <a:gd name="connsiteX220" fmla="*/ 511395 w 1018482"/>
                        <a:gd name="connsiteY220" fmla="*/ 354932 h 1308143"/>
                        <a:gd name="connsiteX221" fmla="*/ 497479 w 1018482"/>
                        <a:gd name="connsiteY221" fmla="*/ 354932 h 1308143"/>
                        <a:gd name="connsiteX222" fmla="*/ 487042 w 1018482"/>
                        <a:gd name="connsiteY222" fmla="*/ 288833 h 1308143"/>
                        <a:gd name="connsiteX223" fmla="*/ 487042 w 1018482"/>
                        <a:gd name="connsiteY223" fmla="*/ 354932 h 1308143"/>
                        <a:gd name="connsiteX224" fmla="*/ 420944 w 1018482"/>
                        <a:gd name="connsiteY224" fmla="*/ 365368 h 1308143"/>
                        <a:gd name="connsiteX225" fmla="*/ 420944 w 1018482"/>
                        <a:gd name="connsiteY225" fmla="*/ 219255 h 1308143"/>
                        <a:gd name="connsiteX226" fmla="*/ 358324 w 1018482"/>
                        <a:gd name="connsiteY226" fmla="*/ 382763 h 1308143"/>
                        <a:gd name="connsiteX227" fmla="*/ 340930 w 1018482"/>
                        <a:gd name="connsiteY227" fmla="*/ 389720 h 1308143"/>
                        <a:gd name="connsiteX228" fmla="*/ 327014 w 1018482"/>
                        <a:gd name="connsiteY228" fmla="*/ 302748 h 1308143"/>
                        <a:gd name="connsiteX229" fmla="*/ 316578 w 1018482"/>
                        <a:gd name="connsiteY229" fmla="*/ 396678 h 1308143"/>
                        <a:gd name="connsiteX230" fmla="*/ 247000 w 1018482"/>
                        <a:gd name="connsiteY230" fmla="*/ 414072 h 1308143"/>
                        <a:gd name="connsiteX231" fmla="*/ 267874 w 1018482"/>
                        <a:gd name="connsiteY231" fmla="*/ 198382 h 1308143"/>
                        <a:gd name="connsiteX232" fmla="*/ 173944 w 1018482"/>
                        <a:gd name="connsiteY232" fmla="*/ 274917 h 1308143"/>
                        <a:gd name="connsiteX233" fmla="*/ 240042 w 1018482"/>
                        <a:gd name="connsiteY233" fmla="*/ 139241 h 1308143"/>
                        <a:gd name="connsiteX234" fmla="*/ 149592 w 1018482"/>
                        <a:gd name="connsiteY234" fmla="*/ 194903 h 1308143"/>
                        <a:gd name="connsiteX235" fmla="*/ 368761 w 1018482"/>
                        <a:gd name="connsiteY235" fmla="*/ 20960 h 1308143"/>
                        <a:gd name="connsiteX236" fmla="*/ 605324 w 1018482"/>
                        <a:gd name="connsiteY236" fmla="*/ 62706 h 1308143"/>
                        <a:gd name="connsiteX237" fmla="*/ 626197 w 1018482"/>
                        <a:gd name="connsiteY237" fmla="*/ 69664 h 1308143"/>
                        <a:gd name="connsiteX238" fmla="*/ 598367 w 1018482"/>
                        <a:gd name="connsiteY238" fmla="*/ 3565 h 1308143"/>
                        <a:gd name="connsiteX239" fmla="*/ 730564 w 1018482"/>
                        <a:gd name="connsiteY239" fmla="*/ 97495 h 1308143"/>
                        <a:gd name="connsiteX240" fmla="*/ 834930 w 1018482"/>
                        <a:gd name="connsiteY240" fmla="*/ 132284 h 1308143"/>
                        <a:gd name="connsiteX241" fmla="*/ 772310 w 1018482"/>
                        <a:gd name="connsiteY241" fmla="*/ 132284 h 1308143"/>
                        <a:gd name="connsiteX242" fmla="*/ 894071 w 1018482"/>
                        <a:gd name="connsiteY242" fmla="*/ 243608 h 1308143"/>
                        <a:gd name="connsiteX243" fmla="*/ 751437 w 1018482"/>
                        <a:gd name="connsiteY243" fmla="*/ 180988 h 1308143"/>
                        <a:gd name="connsiteX244" fmla="*/ 901029 w 1018482"/>
                        <a:gd name="connsiteY244" fmla="*/ 344495 h 1308143"/>
                        <a:gd name="connsiteX245" fmla="*/ 876677 w 1018482"/>
                        <a:gd name="connsiteY245" fmla="*/ 313185 h 1308143"/>
                        <a:gd name="connsiteX246" fmla="*/ 890592 w 1018482"/>
                        <a:gd name="connsiteY246" fmla="*/ 368847 h 1308143"/>
                        <a:gd name="connsiteX247" fmla="*/ 848846 w 1018482"/>
                        <a:gd name="connsiteY247" fmla="*/ 295791 h 1308143"/>
                        <a:gd name="connsiteX248" fmla="*/ 873198 w 1018482"/>
                        <a:gd name="connsiteY248" fmla="*/ 368847 h 1308143"/>
                        <a:gd name="connsiteX249" fmla="*/ 834930 w 1018482"/>
                        <a:gd name="connsiteY249" fmla="*/ 361889 h 1308143"/>
                        <a:gd name="connsiteX250" fmla="*/ 988001 w 1018482"/>
                        <a:gd name="connsiteY250" fmla="*/ 514960 h 1308143"/>
                        <a:gd name="connsiteX251" fmla="*/ 939296 w 1018482"/>
                        <a:gd name="connsiteY251" fmla="*/ 636720 h 1308143"/>
                        <a:gd name="connsiteX252" fmla="*/ 935817 w 1018482"/>
                        <a:gd name="connsiteY252" fmla="*/ 504523 h 1308143"/>
                        <a:gd name="connsiteX253" fmla="*/ 928860 w 1018482"/>
                        <a:gd name="connsiteY253" fmla="*/ 542791 h 1308143"/>
                        <a:gd name="connsiteX254" fmla="*/ 911465 w 1018482"/>
                        <a:gd name="connsiteY254" fmla="*/ 473213 h 1308143"/>
                        <a:gd name="connsiteX255" fmla="*/ 890592 w 1018482"/>
                        <a:gd name="connsiteY255" fmla="*/ 525396 h 1308143"/>
                        <a:gd name="connsiteX256" fmla="*/ 873198 w 1018482"/>
                        <a:gd name="connsiteY256" fmla="*/ 494087 h 1308143"/>
                        <a:gd name="connsiteX257" fmla="*/ 845367 w 1018482"/>
                        <a:gd name="connsiteY257" fmla="*/ 525396 h 1308143"/>
                        <a:gd name="connsiteX258" fmla="*/ 852324 w 1018482"/>
                        <a:gd name="connsiteY258" fmla="*/ 400157 h 1308143"/>
                        <a:gd name="connsiteX259" fmla="*/ 928860 w 1018482"/>
                        <a:gd name="connsiteY259" fmla="*/ 414072 h 1308143"/>
                        <a:gd name="connsiteX260" fmla="*/ 921902 w 1018482"/>
                        <a:gd name="connsiteY260" fmla="*/ 299270 h 1308143"/>
                        <a:gd name="connsiteX261" fmla="*/ 963649 w 1018482"/>
                        <a:gd name="connsiteY261" fmla="*/ 407115 h 1308143"/>
                        <a:gd name="connsiteX262" fmla="*/ 974085 w 1018482"/>
                        <a:gd name="connsiteY262" fmla="*/ 386241 h 1308143"/>
                        <a:gd name="connsiteX263" fmla="*/ 988001 w 1018482"/>
                        <a:gd name="connsiteY263" fmla="*/ 514960 h 1308143"/>
                        <a:gd name="connsiteX264" fmla="*/ 963649 w 1018482"/>
                        <a:gd name="connsiteY264" fmla="*/ 285354 h 1308143"/>
                        <a:gd name="connsiteX265" fmla="*/ 967127 w 1018482"/>
                        <a:gd name="connsiteY265" fmla="*/ 306227 h 1308143"/>
                        <a:gd name="connsiteX266" fmla="*/ 855803 w 1018482"/>
                        <a:gd name="connsiteY266" fmla="*/ 153157 h 1308143"/>
                        <a:gd name="connsiteX267" fmla="*/ 911465 w 1018482"/>
                        <a:gd name="connsiteY267" fmla="*/ 208819 h 1308143"/>
                        <a:gd name="connsiteX268" fmla="*/ 869719 w 1018482"/>
                        <a:gd name="connsiteY268" fmla="*/ 132284 h 1308143"/>
                        <a:gd name="connsiteX269" fmla="*/ 1008874 w 1018482"/>
                        <a:gd name="connsiteY269" fmla="*/ 354932 h 1308143"/>
                        <a:gd name="connsiteX270" fmla="*/ 963649 w 1018482"/>
                        <a:gd name="connsiteY270" fmla="*/ 285354 h 1308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Lst>
                      <a:rect l="l" t="t" r="r" b="b"/>
                      <a:pathLst>
                        <a:path w="1018482" h="1308143">
                          <a:moveTo>
                            <a:pt x="838409" y="107931"/>
                          </a:moveTo>
                          <a:cubicBezTo>
                            <a:pt x="838409" y="107931"/>
                            <a:pt x="869719" y="90537"/>
                            <a:pt x="904507" y="104453"/>
                          </a:cubicBezTo>
                          <a:cubicBezTo>
                            <a:pt x="904507" y="104453"/>
                            <a:pt x="855803" y="55748"/>
                            <a:pt x="786226" y="100974"/>
                          </a:cubicBezTo>
                          <a:cubicBezTo>
                            <a:pt x="786226" y="100974"/>
                            <a:pt x="779268" y="76622"/>
                            <a:pt x="807099" y="45312"/>
                          </a:cubicBezTo>
                          <a:cubicBezTo>
                            <a:pt x="814057" y="38354"/>
                            <a:pt x="765352" y="41833"/>
                            <a:pt x="751437" y="66185"/>
                          </a:cubicBezTo>
                          <a:cubicBezTo>
                            <a:pt x="751437" y="66185"/>
                            <a:pt x="727085" y="10523"/>
                            <a:pt x="664465" y="20960"/>
                          </a:cubicBezTo>
                          <a:cubicBezTo>
                            <a:pt x="664465" y="20960"/>
                            <a:pt x="612282" y="-10350"/>
                            <a:pt x="546184" y="3565"/>
                          </a:cubicBezTo>
                          <a:cubicBezTo>
                            <a:pt x="546184" y="3565"/>
                            <a:pt x="574014" y="7044"/>
                            <a:pt x="601845" y="55748"/>
                          </a:cubicBezTo>
                          <a:cubicBezTo>
                            <a:pt x="601845" y="55748"/>
                            <a:pt x="556620" y="-6871"/>
                            <a:pt x="424423" y="10523"/>
                          </a:cubicBezTo>
                          <a:cubicBezTo>
                            <a:pt x="222648" y="38354"/>
                            <a:pt x="132197" y="191424"/>
                            <a:pt x="132197" y="191424"/>
                          </a:cubicBezTo>
                          <a:cubicBezTo>
                            <a:pt x="132197" y="191424"/>
                            <a:pt x="0" y="219255"/>
                            <a:pt x="0" y="372326"/>
                          </a:cubicBezTo>
                          <a:cubicBezTo>
                            <a:pt x="0" y="372326"/>
                            <a:pt x="10437" y="354932"/>
                            <a:pt x="31310" y="344495"/>
                          </a:cubicBezTo>
                          <a:cubicBezTo>
                            <a:pt x="31310" y="344495"/>
                            <a:pt x="-34789" y="508002"/>
                            <a:pt x="48704" y="647157"/>
                          </a:cubicBezTo>
                          <a:cubicBezTo>
                            <a:pt x="48704" y="647157"/>
                            <a:pt x="76535" y="737608"/>
                            <a:pt x="132197" y="751523"/>
                          </a:cubicBezTo>
                          <a:cubicBezTo>
                            <a:pt x="132197" y="751523"/>
                            <a:pt x="111324" y="800228"/>
                            <a:pt x="139155" y="841974"/>
                          </a:cubicBezTo>
                          <a:cubicBezTo>
                            <a:pt x="139155" y="841974"/>
                            <a:pt x="62620" y="887199"/>
                            <a:pt x="118282" y="970692"/>
                          </a:cubicBezTo>
                          <a:cubicBezTo>
                            <a:pt x="118282" y="970692"/>
                            <a:pt x="107845" y="1019397"/>
                            <a:pt x="59141" y="1029833"/>
                          </a:cubicBezTo>
                          <a:cubicBezTo>
                            <a:pt x="10437" y="1040270"/>
                            <a:pt x="10437" y="1029833"/>
                            <a:pt x="10437" y="1029833"/>
                          </a:cubicBezTo>
                          <a:cubicBezTo>
                            <a:pt x="10437" y="1029833"/>
                            <a:pt x="17394" y="1068101"/>
                            <a:pt x="66099" y="1054185"/>
                          </a:cubicBezTo>
                          <a:cubicBezTo>
                            <a:pt x="66099" y="1054185"/>
                            <a:pt x="-38268" y="1106369"/>
                            <a:pt x="45225" y="1207256"/>
                          </a:cubicBezTo>
                          <a:cubicBezTo>
                            <a:pt x="45225" y="1207256"/>
                            <a:pt x="45225" y="1276833"/>
                            <a:pt x="83493" y="1308143"/>
                          </a:cubicBezTo>
                          <a:cubicBezTo>
                            <a:pt x="83493" y="1308143"/>
                            <a:pt x="104366" y="1290749"/>
                            <a:pt x="111324" y="1266397"/>
                          </a:cubicBezTo>
                          <a:cubicBezTo>
                            <a:pt x="111324" y="1266397"/>
                            <a:pt x="160028" y="1262918"/>
                            <a:pt x="184380" y="1193340"/>
                          </a:cubicBezTo>
                          <a:cubicBezTo>
                            <a:pt x="184380" y="1193340"/>
                            <a:pt x="149592" y="1155073"/>
                            <a:pt x="149592" y="1134200"/>
                          </a:cubicBezTo>
                          <a:cubicBezTo>
                            <a:pt x="149592" y="1134200"/>
                            <a:pt x="177423" y="1123763"/>
                            <a:pt x="205254" y="1088974"/>
                          </a:cubicBezTo>
                          <a:cubicBezTo>
                            <a:pt x="201775" y="1036791"/>
                            <a:pt x="177423" y="988087"/>
                            <a:pt x="177423" y="988087"/>
                          </a:cubicBezTo>
                          <a:cubicBezTo>
                            <a:pt x="260916" y="970692"/>
                            <a:pt x="229606" y="918509"/>
                            <a:pt x="229606" y="918509"/>
                          </a:cubicBezTo>
                          <a:cubicBezTo>
                            <a:pt x="257437" y="897636"/>
                            <a:pt x="267874" y="876763"/>
                            <a:pt x="267874" y="859368"/>
                          </a:cubicBezTo>
                          <a:cubicBezTo>
                            <a:pt x="236564" y="824580"/>
                            <a:pt x="208732" y="779354"/>
                            <a:pt x="191338" y="716735"/>
                          </a:cubicBezTo>
                          <a:cubicBezTo>
                            <a:pt x="191338" y="716735"/>
                            <a:pt x="184380" y="734129"/>
                            <a:pt x="166986" y="734129"/>
                          </a:cubicBezTo>
                          <a:cubicBezTo>
                            <a:pt x="149592" y="734129"/>
                            <a:pt x="90451" y="716735"/>
                            <a:pt x="86972" y="654115"/>
                          </a:cubicBezTo>
                          <a:cubicBezTo>
                            <a:pt x="83493" y="591495"/>
                            <a:pt x="149592" y="598453"/>
                            <a:pt x="180902" y="633242"/>
                          </a:cubicBezTo>
                          <a:cubicBezTo>
                            <a:pt x="180902" y="633242"/>
                            <a:pt x="166986" y="542791"/>
                            <a:pt x="153071" y="487129"/>
                          </a:cubicBezTo>
                          <a:cubicBezTo>
                            <a:pt x="153071" y="487129"/>
                            <a:pt x="166986" y="469734"/>
                            <a:pt x="201775" y="459298"/>
                          </a:cubicBezTo>
                          <a:cubicBezTo>
                            <a:pt x="201775" y="459298"/>
                            <a:pt x="198296" y="400157"/>
                            <a:pt x="219169" y="361889"/>
                          </a:cubicBezTo>
                          <a:cubicBezTo>
                            <a:pt x="219169" y="361889"/>
                            <a:pt x="219169" y="421030"/>
                            <a:pt x="229606" y="455819"/>
                          </a:cubicBezTo>
                          <a:cubicBezTo>
                            <a:pt x="229606" y="455819"/>
                            <a:pt x="295704" y="417551"/>
                            <a:pt x="368761" y="407115"/>
                          </a:cubicBezTo>
                          <a:cubicBezTo>
                            <a:pt x="368761" y="407115"/>
                            <a:pt x="351366" y="337537"/>
                            <a:pt x="393113" y="281875"/>
                          </a:cubicBezTo>
                          <a:cubicBezTo>
                            <a:pt x="393113" y="281875"/>
                            <a:pt x="389634" y="358410"/>
                            <a:pt x="410507" y="400157"/>
                          </a:cubicBezTo>
                          <a:cubicBezTo>
                            <a:pt x="410507" y="400157"/>
                            <a:pt x="455733" y="382763"/>
                            <a:pt x="514874" y="379284"/>
                          </a:cubicBezTo>
                          <a:cubicBezTo>
                            <a:pt x="514874" y="379284"/>
                            <a:pt x="507916" y="281875"/>
                            <a:pt x="539226" y="240129"/>
                          </a:cubicBezTo>
                          <a:cubicBezTo>
                            <a:pt x="539226" y="240129"/>
                            <a:pt x="567057" y="292312"/>
                            <a:pt x="560099" y="372326"/>
                          </a:cubicBezTo>
                          <a:cubicBezTo>
                            <a:pt x="560099" y="372326"/>
                            <a:pt x="612282" y="361889"/>
                            <a:pt x="671423" y="368847"/>
                          </a:cubicBezTo>
                          <a:cubicBezTo>
                            <a:pt x="671423" y="368847"/>
                            <a:pt x="678381" y="323622"/>
                            <a:pt x="667944" y="288833"/>
                          </a:cubicBezTo>
                          <a:cubicBezTo>
                            <a:pt x="667944" y="288833"/>
                            <a:pt x="702733" y="323622"/>
                            <a:pt x="713169" y="372326"/>
                          </a:cubicBezTo>
                          <a:cubicBezTo>
                            <a:pt x="713169" y="372326"/>
                            <a:pt x="754916" y="368847"/>
                            <a:pt x="786226" y="382763"/>
                          </a:cubicBezTo>
                          <a:cubicBezTo>
                            <a:pt x="786226" y="382763"/>
                            <a:pt x="786226" y="323622"/>
                            <a:pt x="751437" y="264481"/>
                          </a:cubicBezTo>
                          <a:cubicBezTo>
                            <a:pt x="751437" y="264481"/>
                            <a:pt x="814057" y="316664"/>
                            <a:pt x="817536" y="389720"/>
                          </a:cubicBezTo>
                          <a:lnTo>
                            <a:pt x="834930" y="389720"/>
                          </a:lnTo>
                          <a:cubicBezTo>
                            <a:pt x="834930" y="389720"/>
                            <a:pt x="821014" y="504523"/>
                            <a:pt x="827972" y="588016"/>
                          </a:cubicBezTo>
                          <a:cubicBezTo>
                            <a:pt x="827972" y="588016"/>
                            <a:pt x="845367" y="539312"/>
                            <a:pt x="880155" y="542791"/>
                          </a:cubicBezTo>
                          <a:cubicBezTo>
                            <a:pt x="914944" y="549749"/>
                            <a:pt x="942775" y="588016"/>
                            <a:pt x="921902" y="636720"/>
                          </a:cubicBezTo>
                          <a:cubicBezTo>
                            <a:pt x="897550" y="685425"/>
                            <a:pt x="845367" y="695861"/>
                            <a:pt x="841888" y="671509"/>
                          </a:cubicBezTo>
                          <a:cubicBezTo>
                            <a:pt x="841888" y="671509"/>
                            <a:pt x="841888" y="758481"/>
                            <a:pt x="782747" y="835016"/>
                          </a:cubicBezTo>
                          <a:cubicBezTo>
                            <a:pt x="786226" y="855890"/>
                            <a:pt x="796662" y="880242"/>
                            <a:pt x="810578" y="890678"/>
                          </a:cubicBezTo>
                          <a:cubicBezTo>
                            <a:pt x="810578" y="890678"/>
                            <a:pt x="793184" y="901115"/>
                            <a:pt x="807099" y="921988"/>
                          </a:cubicBezTo>
                          <a:cubicBezTo>
                            <a:pt x="807099" y="921988"/>
                            <a:pt x="772310" y="984608"/>
                            <a:pt x="834930" y="1019397"/>
                          </a:cubicBezTo>
                          <a:cubicBezTo>
                            <a:pt x="834930" y="1019397"/>
                            <a:pt x="814057" y="1019397"/>
                            <a:pt x="814057" y="1047228"/>
                          </a:cubicBezTo>
                          <a:cubicBezTo>
                            <a:pt x="838409" y="1057664"/>
                            <a:pt x="834930" y="1068101"/>
                            <a:pt x="852324" y="1095932"/>
                          </a:cubicBezTo>
                          <a:cubicBezTo>
                            <a:pt x="876677" y="1134200"/>
                            <a:pt x="890592" y="1151594"/>
                            <a:pt x="894071" y="1155073"/>
                          </a:cubicBezTo>
                          <a:cubicBezTo>
                            <a:pt x="897550" y="1158552"/>
                            <a:pt x="859282" y="1193340"/>
                            <a:pt x="859282" y="1193340"/>
                          </a:cubicBezTo>
                          <a:lnTo>
                            <a:pt x="862761" y="1242045"/>
                          </a:lnTo>
                          <a:cubicBezTo>
                            <a:pt x="862761" y="1242045"/>
                            <a:pt x="935817" y="1207256"/>
                            <a:pt x="928860" y="1130721"/>
                          </a:cubicBezTo>
                          <a:cubicBezTo>
                            <a:pt x="925381" y="1054185"/>
                            <a:pt x="859282" y="1005481"/>
                            <a:pt x="859282" y="1005481"/>
                          </a:cubicBezTo>
                          <a:cubicBezTo>
                            <a:pt x="859282" y="1005481"/>
                            <a:pt x="935817" y="953298"/>
                            <a:pt x="894071" y="838495"/>
                          </a:cubicBezTo>
                          <a:cubicBezTo>
                            <a:pt x="894071" y="838495"/>
                            <a:pt x="942775" y="789791"/>
                            <a:pt x="907986" y="702819"/>
                          </a:cubicBezTo>
                          <a:cubicBezTo>
                            <a:pt x="907986" y="702819"/>
                            <a:pt x="1033226" y="584537"/>
                            <a:pt x="988001" y="393199"/>
                          </a:cubicBezTo>
                          <a:cubicBezTo>
                            <a:pt x="988001" y="393199"/>
                            <a:pt x="1001916" y="414072"/>
                            <a:pt x="1012353" y="441903"/>
                          </a:cubicBezTo>
                          <a:cubicBezTo>
                            <a:pt x="1026268" y="452340"/>
                            <a:pt x="1033226" y="184467"/>
                            <a:pt x="838409" y="107931"/>
                          </a:cubicBezTo>
                          <a:close/>
                          <a:moveTo>
                            <a:pt x="59141" y="1043749"/>
                          </a:moveTo>
                          <a:cubicBezTo>
                            <a:pt x="31310" y="1047228"/>
                            <a:pt x="45225" y="1043749"/>
                            <a:pt x="59141" y="1040270"/>
                          </a:cubicBezTo>
                          <a:cubicBezTo>
                            <a:pt x="62620" y="1040270"/>
                            <a:pt x="62620" y="1040270"/>
                            <a:pt x="62620" y="1040270"/>
                          </a:cubicBezTo>
                          <a:cubicBezTo>
                            <a:pt x="59141" y="1040270"/>
                            <a:pt x="48704" y="1043749"/>
                            <a:pt x="34789" y="1036791"/>
                          </a:cubicBezTo>
                          <a:cubicBezTo>
                            <a:pt x="48704" y="1036791"/>
                            <a:pt x="83493" y="1029833"/>
                            <a:pt x="100887" y="1015918"/>
                          </a:cubicBezTo>
                          <a:cubicBezTo>
                            <a:pt x="111324" y="1008960"/>
                            <a:pt x="100887" y="1022876"/>
                            <a:pt x="80014" y="1033312"/>
                          </a:cubicBezTo>
                          <a:cubicBezTo>
                            <a:pt x="59141" y="1043749"/>
                            <a:pt x="100887" y="1029833"/>
                            <a:pt x="111324" y="1019397"/>
                          </a:cubicBezTo>
                          <a:cubicBezTo>
                            <a:pt x="125239" y="1005481"/>
                            <a:pt x="111324" y="1036791"/>
                            <a:pt x="59141" y="1043749"/>
                          </a:cubicBezTo>
                          <a:close/>
                          <a:moveTo>
                            <a:pt x="38268" y="1158552"/>
                          </a:moveTo>
                          <a:cubicBezTo>
                            <a:pt x="38268" y="1175946"/>
                            <a:pt x="24352" y="1141157"/>
                            <a:pt x="34789" y="1109847"/>
                          </a:cubicBezTo>
                          <a:cubicBezTo>
                            <a:pt x="41747" y="1092453"/>
                            <a:pt x="31310" y="1102890"/>
                            <a:pt x="27831" y="1116805"/>
                          </a:cubicBezTo>
                          <a:cubicBezTo>
                            <a:pt x="24352" y="1130721"/>
                            <a:pt x="20873" y="1075059"/>
                            <a:pt x="80014" y="1061143"/>
                          </a:cubicBezTo>
                          <a:cubicBezTo>
                            <a:pt x="76535" y="1064622"/>
                            <a:pt x="34789" y="1099411"/>
                            <a:pt x="38268" y="1158552"/>
                          </a:cubicBezTo>
                          <a:close/>
                          <a:moveTo>
                            <a:pt x="100887" y="1242045"/>
                          </a:moveTo>
                          <a:cubicBezTo>
                            <a:pt x="97409" y="1210735"/>
                            <a:pt x="86972" y="1196819"/>
                            <a:pt x="86972" y="1196819"/>
                          </a:cubicBezTo>
                          <a:cubicBezTo>
                            <a:pt x="100887" y="1242045"/>
                            <a:pt x="83493" y="1287270"/>
                            <a:pt x="86972" y="1269876"/>
                          </a:cubicBezTo>
                          <a:cubicBezTo>
                            <a:pt x="86972" y="1252481"/>
                            <a:pt x="76535" y="1210735"/>
                            <a:pt x="76535" y="1231608"/>
                          </a:cubicBezTo>
                          <a:cubicBezTo>
                            <a:pt x="76535" y="1255960"/>
                            <a:pt x="83493" y="1301186"/>
                            <a:pt x="69578" y="1269876"/>
                          </a:cubicBezTo>
                          <a:cubicBezTo>
                            <a:pt x="41747" y="1217693"/>
                            <a:pt x="62620" y="1106369"/>
                            <a:pt x="83493" y="1082016"/>
                          </a:cubicBezTo>
                          <a:cubicBezTo>
                            <a:pt x="66099" y="1123763"/>
                            <a:pt x="80014" y="1144636"/>
                            <a:pt x="83493" y="1127242"/>
                          </a:cubicBezTo>
                          <a:cubicBezTo>
                            <a:pt x="86972" y="1109847"/>
                            <a:pt x="104366" y="1054185"/>
                            <a:pt x="97409" y="1092453"/>
                          </a:cubicBezTo>
                          <a:cubicBezTo>
                            <a:pt x="90451" y="1127242"/>
                            <a:pt x="104366" y="1189862"/>
                            <a:pt x="100887" y="1155073"/>
                          </a:cubicBezTo>
                          <a:cubicBezTo>
                            <a:pt x="100887" y="1120284"/>
                            <a:pt x="107845" y="1095932"/>
                            <a:pt x="114803" y="1148115"/>
                          </a:cubicBezTo>
                          <a:cubicBezTo>
                            <a:pt x="121761" y="1193340"/>
                            <a:pt x="107845" y="1273355"/>
                            <a:pt x="100887" y="1242045"/>
                          </a:cubicBezTo>
                          <a:close/>
                          <a:moveTo>
                            <a:pt x="114803" y="925467"/>
                          </a:moveTo>
                          <a:cubicBezTo>
                            <a:pt x="107845" y="904594"/>
                            <a:pt x="107845" y="876763"/>
                            <a:pt x="132197" y="862847"/>
                          </a:cubicBezTo>
                          <a:cubicBezTo>
                            <a:pt x="121761" y="880242"/>
                            <a:pt x="125239" y="894157"/>
                            <a:pt x="135676" y="890678"/>
                          </a:cubicBezTo>
                          <a:cubicBezTo>
                            <a:pt x="153071" y="880242"/>
                            <a:pt x="149592" y="918509"/>
                            <a:pt x="153071" y="901115"/>
                          </a:cubicBezTo>
                          <a:cubicBezTo>
                            <a:pt x="156549" y="883721"/>
                            <a:pt x="177423" y="873284"/>
                            <a:pt x="177423" y="897636"/>
                          </a:cubicBezTo>
                          <a:cubicBezTo>
                            <a:pt x="177423" y="921988"/>
                            <a:pt x="156549" y="939383"/>
                            <a:pt x="160028" y="921988"/>
                          </a:cubicBezTo>
                          <a:cubicBezTo>
                            <a:pt x="163507" y="904594"/>
                            <a:pt x="160028" y="883721"/>
                            <a:pt x="156549" y="908073"/>
                          </a:cubicBezTo>
                          <a:cubicBezTo>
                            <a:pt x="153071" y="932425"/>
                            <a:pt x="132197" y="942861"/>
                            <a:pt x="135676" y="932425"/>
                          </a:cubicBezTo>
                          <a:cubicBezTo>
                            <a:pt x="139155" y="921988"/>
                            <a:pt x="142634" y="890678"/>
                            <a:pt x="128719" y="904594"/>
                          </a:cubicBezTo>
                          <a:cubicBezTo>
                            <a:pt x="121761" y="921988"/>
                            <a:pt x="121761" y="946340"/>
                            <a:pt x="114803" y="925467"/>
                          </a:cubicBezTo>
                          <a:close/>
                          <a:moveTo>
                            <a:pt x="160028" y="1175946"/>
                          </a:moveTo>
                          <a:cubicBezTo>
                            <a:pt x="166986" y="1203777"/>
                            <a:pt x="156549" y="1235087"/>
                            <a:pt x="153071" y="1217693"/>
                          </a:cubicBezTo>
                          <a:cubicBezTo>
                            <a:pt x="153071" y="1200298"/>
                            <a:pt x="149592" y="1162031"/>
                            <a:pt x="142634" y="1193340"/>
                          </a:cubicBezTo>
                          <a:cubicBezTo>
                            <a:pt x="139155" y="1228129"/>
                            <a:pt x="118282" y="1252481"/>
                            <a:pt x="125239" y="1231608"/>
                          </a:cubicBezTo>
                          <a:cubicBezTo>
                            <a:pt x="139155" y="1203777"/>
                            <a:pt x="128719" y="1151594"/>
                            <a:pt x="128719" y="1151594"/>
                          </a:cubicBezTo>
                          <a:cubicBezTo>
                            <a:pt x="135676" y="1165509"/>
                            <a:pt x="139155" y="1186383"/>
                            <a:pt x="139155" y="1172467"/>
                          </a:cubicBezTo>
                          <a:cubicBezTo>
                            <a:pt x="142634" y="1165509"/>
                            <a:pt x="153071" y="1148115"/>
                            <a:pt x="160028" y="1175946"/>
                          </a:cubicBezTo>
                          <a:close/>
                          <a:moveTo>
                            <a:pt x="187859" y="1057664"/>
                          </a:moveTo>
                          <a:cubicBezTo>
                            <a:pt x="184380" y="1043749"/>
                            <a:pt x="177423" y="1033312"/>
                            <a:pt x="180902" y="1047228"/>
                          </a:cubicBezTo>
                          <a:cubicBezTo>
                            <a:pt x="184380" y="1068101"/>
                            <a:pt x="177423" y="1113326"/>
                            <a:pt x="177423" y="1092453"/>
                          </a:cubicBezTo>
                          <a:cubicBezTo>
                            <a:pt x="177423" y="1075059"/>
                            <a:pt x="166986" y="1057664"/>
                            <a:pt x="166986" y="1078538"/>
                          </a:cubicBezTo>
                          <a:cubicBezTo>
                            <a:pt x="166986" y="1099411"/>
                            <a:pt x="160028" y="1120284"/>
                            <a:pt x="163507" y="1106369"/>
                          </a:cubicBezTo>
                          <a:cubicBezTo>
                            <a:pt x="163507" y="1092453"/>
                            <a:pt x="156549" y="1071580"/>
                            <a:pt x="153071" y="1088974"/>
                          </a:cubicBezTo>
                          <a:cubicBezTo>
                            <a:pt x="146113" y="1106369"/>
                            <a:pt x="146113" y="1144636"/>
                            <a:pt x="142634" y="1120284"/>
                          </a:cubicBezTo>
                          <a:cubicBezTo>
                            <a:pt x="135676" y="1064622"/>
                            <a:pt x="146113" y="1026354"/>
                            <a:pt x="146113" y="1026354"/>
                          </a:cubicBezTo>
                          <a:cubicBezTo>
                            <a:pt x="146113" y="1047228"/>
                            <a:pt x="149592" y="1054185"/>
                            <a:pt x="160028" y="1029833"/>
                          </a:cubicBezTo>
                          <a:cubicBezTo>
                            <a:pt x="170465" y="1005481"/>
                            <a:pt x="173944" y="1047228"/>
                            <a:pt x="177423" y="1036791"/>
                          </a:cubicBezTo>
                          <a:cubicBezTo>
                            <a:pt x="180902" y="995045"/>
                            <a:pt x="191338" y="1071580"/>
                            <a:pt x="187859" y="1057664"/>
                          </a:cubicBezTo>
                          <a:close/>
                          <a:moveTo>
                            <a:pt x="198296" y="942861"/>
                          </a:moveTo>
                          <a:cubicBezTo>
                            <a:pt x="177423" y="949819"/>
                            <a:pt x="205254" y="946340"/>
                            <a:pt x="215690" y="939383"/>
                          </a:cubicBezTo>
                          <a:cubicBezTo>
                            <a:pt x="226127" y="932425"/>
                            <a:pt x="212211" y="960256"/>
                            <a:pt x="184380" y="956777"/>
                          </a:cubicBezTo>
                          <a:cubicBezTo>
                            <a:pt x="156549" y="953298"/>
                            <a:pt x="163507" y="953298"/>
                            <a:pt x="177423" y="949819"/>
                          </a:cubicBezTo>
                          <a:cubicBezTo>
                            <a:pt x="191338" y="942861"/>
                            <a:pt x="184380" y="946340"/>
                            <a:pt x="166986" y="946340"/>
                          </a:cubicBezTo>
                          <a:cubicBezTo>
                            <a:pt x="177423" y="946340"/>
                            <a:pt x="215690" y="932425"/>
                            <a:pt x="222648" y="925467"/>
                          </a:cubicBezTo>
                          <a:cubicBezTo>
                            <a:pt x="229606" y="911552"/>
                            <a:pt x="219169" y="935904"/>
                            <a:pt x="198296" y="942861"/>
                          </a:cubicBezTo>
                          <a:close/>
                          <a:moveTo>
                            <a:pt x="142634" y="765439"/>
                          </a:moveTo>
                          <a:cubicBezTo>
                            <a:pt x="139155" y="793270"/>
                            <a:pt x="163507" y="824580"/>
                            <a:pt x="160028" y="796749"/>
                          </a:cubicBezTo>
                          <a:cubicBezTo>
                            <a:pt x="160028" y="768918"/>
                            <a:pt x="166986" y="758481"/>
                            <a:pt x="177423" y="786312"/>
                          </a:cubicBezTo>
                          <a:cubicBezTo>
                            <a:pt x="187859" y="814143"/>
                            <a:pt x="173944" y="779354"/>
                            <a:pt x="187859" y="772397"/>
                          </a:cubicBezTo>
                          <a:cubicBezTo>
                            <a:pt x="215690" y="755002"/>
                            <a:pt x="243521" y="838495"/>
                            <a:pt x="233085" y="824580"/>
                          </a:cubicBezTo>
                          <a:cubicBezTo>
                            <a:pt x="222648" y="807185"/>
                            <a:pt x="208732" y="789791"/>
                            <a:pt x="222648" y="821101"/>
                          </a:cubicBezTo>
                          <a:cubicBezTo>
                            <a:pt x="236564" y="855890"/>
                            <a:pt x="215690" y="908073"/>
                            <a:pt x="222648" y="869805"/>
                          </a:cubicBezTo>
                          <a:cubicBezTo>
                            <a:pt x="229606" y="831537"/>
                            <a:pt x="177423" y="765439"/>
                            <a:pt x="191338" y="796749"/>
                          </a:cubicBezTo>
                          <a:cubicBezTo>
                            <a:pt x="201775" y="828059"/>
                            <a:pt x="198296" y="880242"/>
                            <a:pt x="194817" y="862847"/>
                          </a:cubicBezTo>
                          <a:cubicBezTo>
                            <a:pt x="191338" y="848932"/>
                            <a:pt x="166986" y="796749"/>
                            <a:pt x="170465" y="828059"/>
                          </a:cubicBezTo>
                          <a:cubicBezTo>
                            <a:pt x="173944" y="855890"/>
                            <a:pt x="194817" y="883721"/>
                            <a:pt x="194817" y="883721"/>
                          </a:cubicBezTo>
                          <a:cubicBezTo>
                            <a:pt x="128719" y="828059"/>
                            <a:pt x="142634" y="765439"/>
                            <a:pt x="142634" y="765439"/>
                          </a:cubicBezTo>
                          <a:close/>
                          <a:moveTo>
                            <a:pt x="800141" y="838495"/>
                          </a:moveTo>
                          <a:cubicBezTo>
                            <a:pt x="800141" y="817622"/>
                            <a:pt x="810578" y="800228"/>
                            <a:pt x="807099" y="821101"/>
                          </a:cubicBezTo>
                          <a:cubicBezTo>
                            <a:pt x="803620" y="841974"/>
                            <a:pt x="817536" y="845453"/>
                            <a:pt x="821014" y="810664"/>
                          </a:cubicBezTo>
                          <a:cubicBezTo>
                            <a:pt x="824494" y="775875"/>
                            <a:pt x="838409" y="768918"/>
                            <a:pt x="834930" y="782833"/>
                          </a:cubicBezTo>
                          <a:cubicBezTo>
                            <a:pt x="831451" y="800228"/>
                            <a:pt x="831451" y="817622"/>
                            <a:pt x="841888" y="800228"/>
                          </a:cubicBezTo>
                          <a:cubicBezTo>
                            <a:pt x="852324" y="782833"/>
                            <a:pt x="855803" y="741087"/>
                            <a:pt x="852324" y="786312"/>
                          </a:cubicBezTo>
                          <a:cubicBezTo>
                            <a:pt x="852324" y="831537"/>
                            <a:pt x="824494" y="866326"/>
                            <a:pt x="821014" y="866326"/>
                          </a:cubicBezTo>
                          <a:cubicBezTo>
                            <a:pt x="814057" y="862847"/>
                            <a:pt x="800141" y="859368"/>
                            <a:pt x="800141" y="838495"/>
                          </a:cubicBezTo>
                          <a:close/>
                          <a:moveTo>
                            <a:pt x="810578" y="901115"/>
                          </a:moveTo>
                          <a:cubicBezTo>
                            <a:pt x="807099" y="890678"/>
                            <a:pt x="810578" y="901115"/>
                            <a:pt x="831451" y="908073"/>
                          </a:cubicBezTo>
                          <a:cubicBezTo>
                            <a:pt x="852324" y="915030"/>
                            <a:pt x="873198" y="925467"/>
                            <a:pt x="855803" y="925467"/>
                          </a:cubicBezTo>
                          <a:cubicBezTo>
                            <a:pt x="834930" y="925467"/>
                            <a:pt x="824494" y="904594"/>
                            <a:pt x="831451" y="925467"/>
                          </a:cubicBezTo>
                          <a:cubicBezTo>
                            <a:pt x="841888" y="946340"/>
                            <a:pt x="869719" y="953298"/>
                            <a:pt x="845367" y="949819"/>
                          </a:cubicBezTo>
                          <a:cubicBezTo>
                            <a:pt x="824494" y="942861"/>
                            <a:pt x="814057" y="918509"/>
                            <a:pt x="810578" y="901115"/>
                          </a:cubicBezTo>
                          <a:close/>
                          <a:moveTo>
                            <a:pt x="876677" y="1207256"/>
                          </a:moveTo>
                          <a:cubicBezTo>
                            <a:pt x="876677" y="1207256"/>
                            <a:pt x="911465" y="1186383"/>
                            <a:pt x="921902" y="1144636"/>
                          </a:cubicBezTo>
                          <a:cubicBezTo>
                            <a:pt x="921902" y="1141157"/>
                            <a:pt x="925381" y="1196819"/>
                            <a:pt x="876677" y="1207256"/>
                          </a:cubicBezTo>
                          <a:close/>
                          <a:moveTo>
                            <a:pt x="914944" y="1134200"/>
                          </a:moveTo>
                          <a:cubicBezTo>
                            <a:pt x="911465" y="1179425"/>
                            <a:pt x="873198" y="1207256"/>
                            <a:pt x="880155" y="1196819"/>
                          </a:cubicBezTo>
                          <a:cubicBezTo>
                            <a:pt x="918423" y="1144636"/>
                            <a:pt x="901029" y="1082016"/>
                            <a:pt x="901029" y="1099411"/>
                          </a:cubicBezTo>
                          <a:cubicBezTo>
                            <a:pt x="901029" y="1116805"/>
                            <a:pt x="890592" y="1141157"/>
                            <a:pt x="890592" y="1127242"/>
                          </a:cubicBezTo>
                          <a:cubicBezTo>
                            <a:pt x="890592" y="1095932"/>
                            <a:pt x="873198" y="1071580"/>
                            <a:pt x="876677" y="1082016"/>
                          </a:cubicBezTo>
                          <a:cubicBezTo>
                            <a:pt x="876677" y="1102890"/>
                            <a:pt x="873198" y="1116805"/>
                            <a:pt x="873198" y="1102890"/>
                          </a:cubicBezTo>
                          <a:cubicBezTo>
                            <a:pt x="873198" y="1064622"/>
                            <a:pt x="838409" y="1036791"/>
                            <a:pt x="838409" y="1036791"/>
                          </a:cubicBezTo>
                          <a:cubicBezTo>
                            <a:pt x="848846" y="1033312"/>
                            <a:pt x="880155" y="1071580"/>
                            <a:pt x="873198" y="1057664"/>
                          </a:cubicBezTo>
                          <a:cubicBezTo>
                            <a:pt x="866240" y="1040270"/>
                            <a:pt x="852324" y="1026354"/>
                            <a:pt x="862761" y="1029833"/>
                          </a:cubicBezTo>
                          <a:cubicBezTo>
                            <a:pt x="883634" y="1047228"/>
                            <a:pt x="914944" y="1088974"/>
                            <a:pt x="914944" y="1134200"/>
                          </a:cubicBezTo>
                          <a:close/>
                          <a:moveTo>
                            <a:pt x="890592" y="935904"/>
                          </a:moveTo>
                          <a:cubicBezTo>
                            <a:pt x="873198" y="970692"/>
                            <a:pt x="883634" y="939383"/>
                            <a:pt x="883634" y="915030"/>
                          </a:cubicBezTo>
                          <a:cubicBezTo>
                            <a:pt x="883634" y="890678"/>
                            <a:pt x="876677" y="901115"/>
                            <a:pt x="876677" y="918509"/>
                          </a:cubicBezTo>
                          <a:cubicBezTo>
                            <a:pt x="876677" y="939383"/>
                            <a:pt x="869719" y="904594"/>
                            <a:pt x="873198" y="890678"/>
                          </a:cubicBezTo>
                          <a:cubicBezTo>
                            <a:pt x="876677" y="876763"/>
                            <a:pt x="876677" y="887199"/>
                            <a:pt x="859282" y="890678"/>
                          </a:cubicBezTo>
                          <a:cubicBezTo>
                            <a:pt x="838409" y="894157"/>
                            <a:pt x="841888" y="887199"/>
                            <a:pt x="859282" y="880242"/>
                          </a:cubicBezTo>
                          <a:cubicBezTo>
                            <a:pt x="876677" y="873284"/>
                            <a:pt x="814057" y="873284"/>
                            <a:pt x="841888" y="873284"/>
                          </a:cubicBezTo>
                          <a:cubicBezTo>
                            <a:pt x="859282" y="873284"/>
                            <a:pt x="880155" y="862847"/>
                            <a:pt x="887113" y="852411"/>
                          </a:cubicBezTo>
                          <a:cubicBezTo>
                            <a:pt x="894071" y="841974"/>
                            <a:pt x="907986" y="901115"/>
                            <a:pt x="890592" y="935904"/>
                          </a:cubicBezTo>
                          <a:close/>
                          <a:moveTo>
                            <a:pt x="866240" y="831537"/>
                          </a:moveTo>
                          <a:cubicBezTo>
                            <a:pt x="880155" y="807185"/>
                            <a:pt x="852324" y="734129"/>
                            <a:pt x="866240" y="755002"/>
                          </a:cubicBezTo>
                          <a:cubicBezTo>
                            <a:pt x="883634" y="779354"/>
                            <a:pt x="873198" y="793270"/>
                            <a:pt x="883634" y="765439"/>
                          </a:cubicBezTo>
                          <a:cubicBezTo>
                            <a:pt x="894071" y="734129"/>
                            <a:pt x="894071" y="789791"/>
                            <a:pt x="897550" y="775875"/>
                          </a:cubicBezTo>
                          <a:cubicBezTo>
                            <a:pt x="911465" y="734129"/>
                            <a:pt x="907986" y="706298"/>
                            <a:pt x="911465" y="734129"/>
                          </a:cubicBezTo>
                          <a:cubicBezTo>
                            <a:pt x="928860" y="814143"/>
                            <a:pt x="852324" y="855890"/>
                            <a:pt x="866240" y="831537"/>
                          </a:cubicBezTo>
                          <a:close/>
                          <a:moveTo>
                            <a:pt x="212211" y="334058"/>
                          </a:moveTo>
                          <a:cubicBezTo>
                            <a:pt x="191338" y="375805"/>
                            <a:pt x="187859" y="445382"/>
                            <a:pt x="187859" y="445382"/>
                          </a:cubicBezTo>
                          <a:cubicBezTo>
                            <a:pt x="149592" y="452340"/>
                            <a:pt x="142634" y="476692"/>
                            <a:pt x="142634" y="459298"/>
                          </a:cubicBezTo>
                          <a:cubicBezTo>
                            <a:pt x="142634" y="396678"/>
                            <a:pt x="191338" y="337537"/>
                            <a:pt x="177423" y="347974"/>
                          </a:cubicBezTo>
                          <a:cubicBezTo>
                            <a:pt x="86972" y="421030"/>
                            <a:pt x="121761" y="525396"/>
                            <a:pt x="125239" y="511481"/>
                          </a:cubicBezTo>
                          <a:cubicBezTo>
                            <a:pt x="128719" y="497565"/>
                            <a:pt x="146113" y="504523"/>
                            <a:pt x="149592" y="514960"/>
                          </a:cubicBezTo>
                          <a:cubicBezTo>
                            <a:pt x="160028" y="539312"/>
                            <a:pt x="163507" y="601932"/>
                            <a:pt x="160028" y="591495"/>
                          </a:cubicBezTo>
                          <a:cubicBezTo>
                            <a:pt x="153071" y="563664"/>
                            <a:pt x="125239" y="528875"/>
                            <a:pt x="135676" y="553227"/>
                          </a:cubicBezTo>
                          <a:cubicBezTo>
                            <a:pt x="146113" y="577580"/>
                            <a:pt x="135676" y="594974"/>
                            <a:pt x="132197" y="581058"/>
                          </a:cubicBezTo>
                          <a:cubicBezTo>
                            <a:pt x="125239" y="563664"/>
                            <a:pt x="104366" y="542791"/>
                            <a:pt x="107845" y="560185"/>
                          </a:cubicBezTo>
                          <a:cubicBezTo>
                            <a:pt x="111324" y="577580"/>
                            <a:pt x="100887" y="608889"/>
                            <a:pt x="97409" y="588016"/>
                          </a:cubicBezTo>
                          <a:cubicBezTo>
                            <a:pt x="90451" y="567143"/>
                            <a:pt x="86972" y="532354"/>
                            <a:pt x="76535" y="560185"/>
                          </a:cubicBezTo>
                          <a:cubicBezTo>
                            <a:pt x="66099" y="591495"/>
                            <a:pt x="73056" y="661073"/>
                            <a:pt x="62620" y="615847"/>
                          </a:cubicBezTo>
                          <a:cubicBezTo>
                            <a:pt x="38268" y="487129"/>
                            <a:pt x="76535" y="400157"/>
                            <a:pt x="52183" y="431467"/>
                          </a:cubicBezTo>
                          <a:cubicBezTo>
                            <a:pt x="31310" y="462777"/>
                            <a:pt x="24352" y="542791"/>
                            <a:pt x="24352" y="476692"/>
                          </a:cubicBezTo>
                          <a:cubicBezTo>
                            <a:pt x="20873" y="323622"/>
                            <a:pt x="135676" y="250565"/>
                            <a:pt x="135676" y="250565"/>
                          </a:cubicBezTo>
                          <a:cubicBezTo>
                            <a:pt x="73056" y="267960"/>
                            <a:pt x="45225" y="316664"/>
                            <a:pt x="48704" y="299270"/>
                          </a:cubicBezTo>
                          <a:cubicBezTo>
                            <a:pt x="52183" y="281875"/>
                            <a:pt x="80014" y="261002"/>
                            <a:pt x="80014" y="261002"/>
                          </a:cubicBezTo>
                          <a:cubicBezTo>
                            <a:pt x="34789" y="285354"/>
                            <a:pt x="13916" y="330579"/>
                            <a:pt x="13916" y="330579"/>
                          </a:cubicBezTo>
                          <a:cubicBezTo>
                            <a:pt x="38268" y="226213"/>
                            <a:pt x="125239" y="201861"/>
                            <a:pt x="125239" y="201861"/>
                          </a:cubicBezTo>
                          <a:cubicBezTo>
                            <a:pt x="100887" y="215777"/>
                            <a:pt x="62620" y="261002"/>
                            <a:pt x="97409" y="240129"/>
                          </a:cubicBezTo>
                          <a:cubicBezTo>
                            <a:pt x="135676" y="219255"/>
                            <a:pt x="107845" y="250565"/>
                            <a:pt x="132197" y="236650"/>
                          </a:cubicBezTo>
                          <a:cubicBezTo>
                            <a:pt x="156549" y="222734"/>
                            <a:pt x="184380" y="215777"/>
                            <a:pt x="166986" y="240129"/>
                          </a:cubicBezTo>
                          <a:cubicBezTo>
                            <a:pt x="149592" y="264481"/>
                            <a:pt x="114803" y="393199"/>
                            <a:pt x="132197" y="365368"/>
                          </a:cubicBezTo>
                          <a:cubicBezTo>
                            <a:pt x="153071" y="341016"/>
                            <a:pt x="212211" y="309706"/>
                            <a:pt x="198296" y="334058"/>
                          </a:cubicBezTo>
                          <a:cubicBezTo>
                            <a:pt x="184380" y="358410"/>
                            <a:pt x="173944" y="396678"/>
                            <a:pt x="187859" y="372326"/>
                          </a:cubicBezTo>
                          <a:cubicBezTo>
                            <a:pt x="198296" y="347974"/>
                            <a:pt x="226127" y="309706"/>
                            <a:pt x="212211" y="334058"/>
                          </a:cubicBezTo>
                          <a:close/>
                          <a:moveTo>
                            <a:pt x="834930" y="361889"/>
                          </a:moveTo>
                          <a:cubicBezTo>
                            <a:pt x="793184" y="229692"/>
                            <a:pt x="678381" y="205340"/>
                            <a:pt x="678381" y="205340"/>
                          </a:cubicBezTo>
                          <a:cubicBezTo>
                            <a:pt x="768831" y="243608"/>
                            <a:pt x="775789" y="354932"/>
                            <a:pt x="775789" y="354932"/>
                          </a:cubicBezTo>
                          <a:cubicBezTo>
                            <a:pt x="754916" y="344495"/>
                            <a:pt x="727085" y="341016"/>
                            <a:pt x="727085" y="341016"/>
                          </a:cubicBezTo>
                          <a:cubicBezTo>
                            <a:pt x="692296" y="236650"/>
                            <a:pt x="612282" y="201861"/>
                            <a:pt x="612282" y="201861"/>
                          </a:cubicBezTo>
                          <a:cubicBezTo>
                            <a:pt x="664465" y="229692"/>
                            <a:pt x="674902" y="341016"/>
                            <a:pt x="674902" y="341016"/>
                          </a:cubicBezTo>
                          <a:lnTo>
                            <a:pt x="643592" y="337537"/>
                          </a:lnTo>
                          <a:cubicBezTo>
                            <a:pt x="643592" y="316664"/>
                            <a:pt x="622719" y="281875"/>
                            <a:pt x="622719" y="281875"/>
                          </a:cubicBezTo>
                          <a:cubicBezTo>
                            <a:pt x="626197" y="313185"/>
                            <a:pt x="622719" y="341016"/>
                            <a:pt x="622719" y="341016"/>
                          </a:cubicBezTo>
                          <a:cubicBezTo>
                            <a:pt x="594888" y="337537"/>
                            <a:pt x="580972" y="344495"/>
                            <a:pt x="580972" y="344495"/>
                          </a:cubicBezTo>
                          <a:cubicBezTo>
                            <a:pt x="577493" y="264481"/>
                            <a:pt x="542704" y="208819"/>
                            <a:pt x="542704" y="208819"/>
                          </a:cubicBezTo>
                          <a:cubicBezTo>
                            <a:pt x="500958" y="254044"/>
                            <a:pt x="511395" y="354932"/>
                            <a:pt x="511395" y="354932"/>
                          </a:cubicBezTo>
                          <a:lnTo>
                            <a:pt x="497479" y="354932"/>
                          </a:lnTo>
                          <a:cubicBezTo>
                            <a:pt x="487042" y="330579"/>
                            <a:pt x="487042" y="288833"/>
                            <a:pt x="487042" y="288833"/>
                          </a:cubicBezTo>
                          <a:cubicBezTo>
                            <a:pt x="480085" y="323622"/>
                            <a:pt x="487042" y="354932"/>
                            <a:pt x="487042" y="354932"/>
                          </a:cubicBezTo>
                          <a:cubicBezTo>
                            <a:pt x="448775" y="354932"/>
                            <a:pt x="420944" y="365368"/>
                            <a:pt x="420944" y="365368"/>
                          </a:cubicBezTo>
                          <a:cubicBezTo>
                            <a:pt x="396592" y="288833"/>
                            <a:pt x="420944" y="219255"/>
                            <a:pt x="420944" y="219255"/>
                          </a:cubicBezTo>
                          <a:cubicBezTo>
                            <a:pt x="337451" y="278396"/>
                            <a:pt x="358324" y="382763"/>
                            <a:pt x="358324" y="382763"/>
                          </a:cubicBezTo>
                          <a:lnTo>
                            <a:pt x="340930" y="389720"/>
                          </a:lnTo>
                          <a:cubicBezTo>
                            <a:pt x="323535" y="358410"/>
                            <a:pt x="327014" y="302748"/>
                            <a:pt x="327014" y="302748"/>
                          </a:cubicBezTo>
                          <a:cubicBezTo>
                            <a:pt x="313099" y="334058"/>
                            <a:pt x="316578" y="396678"/>
                            <a:pt x="316578" y="396678"/>
                          </a:cubicBezTo>
                          <a:cubicBezTo>
                            <a:pt x="274831" y="403636"/>
                            <a:pt x="247000" y="414072"/>
                            <a:pt x="247000" y="414072"/>
                          </a:cubicBezTo>
                          <a:cubicBezTo>
                            <a:pt x="219169" y="295791"/>
                            <a:pt x="267874" y="198382"/>
                            <a:pt x="267874" y="198382"/>
                          </a:cubicBezTo>
                          <a:cubicBezTo>
                            <a:pt x="205254" y="233171"/>
                            <a:pt x="160028" y="327101"/>
                            <a:pt x="173944" y="274917"/>
                          </a:cubicBezTo>
                          <a:cubicBezTo>
                            <a:pt x="201775" y="170551"/>
                            <a:pt x="281789" y="128805"/>
                            <a:pt x="240042" y="139241"/>
                          </a:cubicBezTo>
                          <a:cubicBezTo>
                            <a:pt x="201775" y="153157"/>
                            <a:pt x="149592" y="194903"/>
                            <a:pt x="149592" y="194903"/>
                          </a:cubicBezTo>
                          <a:cubicBezTo>
                            <a:pt x="149592" y="194903"/>
                            <a:pt x="208732" y="66185"/>
                            <a:pt x="368761" y="20960"/>
                          </a:cubicBezTo>
                          <a:cubicBezTo>
                            <a:pt x="438338" y="86"/>
                            <a:pt x="553141" y="-3393"/>
                            <a:pt x="605324" y="62706"/>
                          </a:cubicBezTo>
                          <a:cubicBezTo>
                            <a:pt x="629676" y="94016"/>
                            <a:pt x="636634" y="121847"/>
                            <a:pt x="626197" y="69664"/>
                          </a:cubicBezTo>
                          <a:cubicBezTo>
                            <a:pt x="619240" y="17481"/>
                            <a:pt x="598367" y="3565"/>
                            <a:pt x="598367" y="3565"/>
                          </a:cubicBezTo>
                          <a:cubicBezTo>
                            <a:pt x="692296" y="17481"/>
                            <a:pt x="730564" y="97495"/>
                            <a:pt x="730564" y="97495"/>
                          </a:cubicBezTo>
                          <a:cubicBezTo>
                            <a:pt x="796662" y="97495"/>
                            <a:pt x="859282" y="139241"/>
                            <a:pt x="834930" y="132284"/>
                          </a:cubicBezTo>
                          <a:cubicBezTo>
                            <a:pt x="814057" y="125326"/>
                            <a:pt x="747958" y="125326"/>
                            <a:pt x="772310" y="132284"/>
                          </a:cubicBezTo>
                          <a:cubicBezTo>
                            <a:pt x="862761" y="160115"/>
                            <a:pt x="907986" y="257523"/>
                            <a:pt x="894071" y="243608"/>
                          </a:cubicBezTo>
                          <a:cubicBezTo>
                            <a:pt x="841888" y="177509"/>
                            <a:pt x="709691" y="167072"/>
                            <a:pt x="751437" y="180988"/>
                          </a:cubicBezTo>
                          <a:cubicBezTo>
                            <a:pt x="883634" y="219255"/>
                            <a:pt x="911465" y="361889"/>
                            <a:pt x="901029" y="344495"/>
                          </a:cubicBezTo>
                          <a:cubicBezTo>
                            <a:pt x="890592" y="327101"/>
                            <a:pt x="866240" y="288833"/>
                            <a:pt x="876677" y="313185"/>
                          </a:cubicBezTo>
                          <a:cubicBezTo>
                            <a:pt x="890592" y="337537"/>
                            <a:pt x="890592" y="368847"/>
                            <a:pt x="890592" y="368847"/>
                          </a:cubicBezTo>
                          <a:cubicBezTo>
                            <a:pt x="880155" y="337537"/>
                            <a:pt x="848846" y="295791"/>
                            <a:pt x="848846" y="295791"/>
                          </a:cubicBezTo>
                          <a:cubicBezTo>
                            <a:pt x="866240" y="327101"/>
                            <a:pt x="873198" y="368847"/>
                            <a:pt x="873198" y="368847"/>
                          </a:cubicBezTo>
                          <a:cubicBezTo>
                            <a:pt x="862761" y="361889"/>
                            <a:pt x="834930" y="361889"/>
                            <a:pt x="834930" y="361889"/>
                          </a:cubicBezTo>
                          <a:close/>
                          <a:moveTo>
                            <a:pt x="988001" y="514960"/>
                          </a:moveTo>
                          <a:cubicBezTo>
                            <a:pt x="981043" y="594974"/>
                            <a:pt x="935817" y="647157"/>
                            <a:pt x="939296" y="636720"/>
                          </a:cubicBezTo>
                          <a:cubicBezTo>
                            <a:pt x="949733" y="581058"/>
                            <a:pt x="942775" y="525396"/>
                            <a:pt x="935817" y="504523"/>
                          </a:cubicBezTo>
                          <a:cubicBezTo>
                            <a:pt x="928860" y="483650"/>
                            <a:pt x="928860" y="521918"/>
                            <a:pt x="928860" y="542791"/>
                          </a:cubicBezTo>
                          <a:cubicBezTo>
                            <a:pt x="925381" y="563664"/>
                            <a:pt x="921902" y="504523"/>
                            <a:pt x="911465" y="473213"/>
                          </a:cubicBezTo>
                          <a:cubicBezTo>
                            <a:pt x="901029" y="441903"/>
                            <a:pt x="887113" y="508002"/>
                            <a:pt x="890592" y="525396"/>
                          </a:cubicBezTo>
                          <a:cubicBezTo>
                            <a:pt x="894071" y="542791"/>
                            <a:pt x="876677" y="514960"/>
                            <a:pt x="873198" y="494087"/>
                          </a:cubicBezTo>
                          <a:cubicBezTo>
                            <a:pt x="869719" y="469734"/>
                            <a:pt x="852324" y="501044"/>
                            <a:pt x="845367" y="525396"/>
                          </a:cubicBezTo>
                          <a:cubicBezTo>
                            <a:pt x="831451" y="563664"/>
                            <a:pt x="852324" y="400157"/>
                            <a:pt x="852324" y="400157"/>
                          </a:cubicBezTo>
                          <a:cubicBezTo>
                            <a:pt x="852324" y="400157"/>
                            <a:pt x="901029" y="407115"/>
                            <a:pt x="928860" y="414072"/>
                          </a:cubicBezTo>
                          <a:cubicBezTo>
                            <a:pt x="939296" y="417551"/>
                            <a:pt x="935817" y="341016"/>
                            <a:pt x="921902" y="299270"/>
                          </a:cubicBezTo>
                          <a:cubicBezTo>
                            <a:pt x="918423" y="288833"/>
                            <a:pt x="953212" y="337537"/>
                            <a:pt x="963649" y="407115"/>
                          </a:cubicBezTo>
                          <a:cubicBezTo>
                            <a:pt x="970606" y="476692"/>
                            <a:pt x="974085" y="400157"/>
                            <a:pt x="974085" y="386241"/>
                          </a:cubicBezTo>
                          <a:cubicBezTo>
                            <a:pt x="970606" y="368847"/>
                            <a:pt x="994958" y="434946"/>
                            <a:pt x="988001" y="514960"/>
                          </a:cubicBezTo>
                          <a:close/>
                          <a:moveTo>
                            <a:pt x="963649" y="285354"/>
                          </a:moveTo>
                          <a:cubicBezTo>
                            <a:pt x="939296" y="257523"/>
                            <a:pt x="956691" y="288833"/>
                            <a:pt x="967127" y="306227"/>
                          </a:cubicBezTo>
                          <a:cubicBezTo>
                            <a:pt x="974085" y="313185"/>
                            <a:pt x="876677" y="208819"/>
                            <a:pt x="855803" y="153157"/>
                          </a:cubicBezTo>
                          <a:cubicBezTo>
                            <a:pt x="845367" y="125326"/>
                            <a:pt x="873198" y="170551"/>
                            <a:pt x="911465" y="208819"/>
                          </a:cubicBezTo>
                          <a:cubicBezTo>
                            <a:pt x="928860" y="226213"/>
                            <a:pt x="907986" y="177509"/>
                            <a:pt x="869719" y="132284"/>
                          </a:cubicBezTo>
                          <a:cubicBezTo>
                            <a:pt x="869719" y="132284"/>
                            <a:pt x="981043" y="194903"/>
                            <a:pt x="1008874" y="354932"/>
                          </a:cubicBezTo>
                          <a:cubicBezTo>
                            <a:pt x="1012353" y="382763"/>
                            <a:pt x="988001" y="313185"/>
                            <a:pt x="963649" y="285354"/>
                          </a:cubicBezTo>
                          <a:close/>
                        </a:path>
                      </a:pathLst>
                    </a:custGeom>
                    <a:solidFill>
                      <a:srgbClr val="9B643B"/>
                    </a:solidFill>
                    <a:ln w="34755" cap="flat">
                      <a:noFill/>
                      <a:prstDash val="solid"/>
                      <a:miter/>
                    </a:ln>
                  </p:spPr>
                  <p:txBody>
                    <a:bodyPr rtlCol="0" anchor="ctr"/>
                    <a:lstStyle/>
                    <a:p>
                      <a:endParaRPr lang="en-US"/>
                    </a:p>
                  </p:txBody>
                </p:sp>
              </p:grpSp>
              <p:grpSp>
                <p:nvGrpSpPr>
                  <p:cNvPr id="1430" name="Graphic 30">
                    <a:extLst>
                      <a:ext uri="{FF2B5EF4-FFF2-40B4-BE49-F238E27FC236}">
                        <a16:creationId xmlns:a16="http://schemas.microsoft.com/office/drawing/2014/main" xmlns="" id="{9582E222-7101-4CBC-88C6-5EBEF030E2AD}"/>
                      </a:ext>
                    </a:extLst>
                  </p:cNvPr>
                  <p:cNvGrpSpPr/>
                  <p:nvPr/>
                </p:nvGrpSpPr>
                <p:grpSpPr>
                  <a:xfrm>
                    <a:off x="2963206" y="7747421"/>
                    <a:ext cx="125239" cy="89581"/>
                    <a:chOff x="2963206" y="7747421"/>
                    <a:chExt cx="125239" cy="89581"/>
                  </a:xfrm>
                </p:grpSpPr>
                <p:grpSp>
                  <p:nvGrpSpPr>
                    <p:cNvPr id="1431" name="Graphic 30">
                      <a:extLst>
                        <a:ext uri="{FF2B5EF4-FFF2-40B4-BE49-F238E27FC236}">
                          <a16:creationId xmlns:a16="http://schemas.microsoft.com/office/drawing/2014/main" xmlns="" id="{F75A73EA-0B93-4750-9C6A-53E5F8E84D9D}"/>
                        </a:ext>
                      </a:extLst>
                    </p:cNvPr>
                    <p:cNvGrpSpPr/>
                    <p:nvPr/>
                  </p:nvGrpSpPr>
                  <p:grpSpPr>
                    <a:xfrm>
                      <a:off x="3022347" y="7764815"/>
                      <a:ext cx="66098" cy="72186"/>
                      <a:chOff x="3022347" y="7764815"/>
                      <a:chExt cx="66098" cy="72186"/>
                    </a:xfrm>
                  </p:grpSpPr>
                  <p:sp>
                    <p:nvSpPr>
                      <p:cNvPr id="1432" name="Freeform: Shape 1431">
                        <a:extLst>
                          <a:ext uri="{FF2B5EF4-FFF2-40B4-BE49-F238E27FC236}">
                            <a16:creationId xmlns:a16="http://schemas.microsoft.com/office/drawing/2014/main" xmlns="" id="{121BC7FD-2F40-4D2F-AC4E-24FA8CB2E55B}"/>
                          </a:ext>
                        </a:extLst>
                      </p:cNvPr>
                      <p:cNvSpPr/>
                      <p:nvPr/>
                    </p:nvSpPr>
                    <p:spPr>
                      <a:xfrm>
                        <a:off x="3022347" y="7764815"/>
                        <a:ext cx="62619" cy="62619"/>
                      </a:xfrm>
                      <a:custGeom>
                        <a:avLst/>
                        <a:gdLst>
                          <a:gd name="connsiteX0" fmla="*/ 62620 w 62619"/>
                          <a:gd name="connsiteY0" fmla="*/ 31310 h 62619"/>
                          <a:gd name="connsiteX1" fmla="*/ 31310 w 62619"/>
                          <a:gd name="connsiteY1" fmla="*/ 62620 h 62619"/>
                          <a:gd name="connsiteX2" fmla="*/ 0 w 62619"/>
                          <a:gd name="connsiteY2" fmla="*/ 31310 h 62619"/>
                          <a:gd name="connsiteX3" fmla="*/ 31310 w 62619"/>
                          <a:gd name="connsiteY3" fmla="*/ 0 h 62619"/>
                          <a:gd name="connsiteX4" fmla="*/ 62620 w 62619"/>
                          <a:gd name="connsiteY4" fmla="*/ 31310 h 62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19" h="62619">
                            <a:moveTo>
                              <a:pt x="62620" y="31310"/>
                            </a:moveTo>
                            <a:cubicBezTo>
                              <a:pt x="62620" y="48602"/>
                              <a:pt x="48602" y="62620"/>
                              <a:pt x="31310" y="62620"/>
                            </a:cubicBezTo>
                            <a:cubicBezTo>
                              <a:pt x="14018" y="62620"/>
                              <a:pt x="0" y="48602"/>
                              <a:pt x="0" y="31310"/>
                            </a:cubicBezTo>
                            <a:cubicBezTo>
                              <a:pt x="0" y="14018"/>
                              <a:pt x="14018" y="0"/>
                              <a:pt x="31310" y="0"/>
                            </a:cubicBezTo>
                            <a:cubicBezTo>
                              <a:pt x="48602" y="0"/>
                              <a:pt x="62620" y="14018"/>
                              <a:pt x="62620" y="31310"/>
                            </a:cubicBezTo>
                            <a:close/>
                          </a:path>
                        </a:pathLst>
                      </a:custGeom>
                      <a:solidFill>
                        <a:srgbClr val="DD0000"/>
                      </a:solidFill>
                      <a:ln w="34755" cap="flat">
                        <a:noFill/>
                        <a:prstDash val="solid"/>
                        <a:miter/>
                      </a:ln>
                    </p:spPr>
                    <p:txBody>
                      <a:bodyPr rtlCol="0" anchor="ctr"/>
                      <a:lstStyle/>
                      <a:p>
                        <a:endParaRPr lang="en-US"/>
                      </a:p>
                    </p:txBody>
                  </p:sp>
                  <p:sp>
                    <p:nvSpPr>
                      <p:cNvPr id="1433" name="Freeform: Shape 1432">
                        <a:extLst>
                          <a:ext uri="{FF2B5EF4-FFF2-40B4-BE49-F238E27FC236}">
                            <a16:creationId xmlns:a16="http://schemas.microsoft.com/office/drawing/2014/main" xmlns="" id="{F619B408-5A2F-43A9-8A45-0C4A7A1EEC1C}"/>
                          </a:ext>
                        </a:extLst>
                      </p:cNvPr>
                      <p:cNvSpPr/>
                      <p:nvPr/>
                    </p:nvSpPr>
                    <p:spPr>
                      <a:xfrm>
                        <a:off x="3022347" y="7764815"/>
                        <a:ext cx="66098" cy="72186"/>
                      </a:xfrm>
                      <a:custGeom>
                        <a:avLst/>
                        <a:gdLst>
                          <a:gd name="connsiteX0" fmla="*/ 0 w 66098"/>
                          <a:gd name="connsiteY0" fmla="*/ 31310 h 72186"/>
                          <a:gd name="connsiteX1" fmla="*/ 0 w 66098"/>
                          <a:gd name="connsiteY1" fmla="*/ 31310 h 72186"/>
                          <a:gd name="connsiteX2" fmla="*/ 0 w 66098"/>
                          <a:gd name="connsiteY2" fmla="*/ 24352 h 72186"/>
                          <a:gd name="connsiteX3" fmla="*/ 0 w 66098"/>
                          <a:gd name="connsiteY3" fmla="*/ 20873 h 72186"/>
                          <a:gd name="connsiteX4" fmla="*/ 3479 w 66098"/>
                          <a:gd name="connsiteY4" fmla="*/ 17394 h 72186"/>
                          <a:gd name="connsiteX5" fmla="*/ 6958 w 66098"/>
                          <a:gd name="connsiteY5" fmla="*/ 13915 h 72186"/>
                          <a:gd name="connsiteX6" fmla="*/ 10437 w 66098"/>
                          <a:gd name="connsiteY6" fmla="*/ 10437 h 72186"/>
                          <a:gd name="connsiteX7" fmla="*/ 24352 w 66098"/>
                          <a:gd name="connsiteY7" fmla="*/ 3479 h 72186"/>
                          <a:gd name="connsiteX8" fmla="*/ 27831 w 66098"/>
                          <a:gd name="connsiteY8" fmla="*/ 3479 h 72186"/>
                          <a:gd name="connsiteX9" fmla="*/ 31310 w 66098"/>
                          <a:gd name="connsiteY9" fmla="*/ 3479 h 72186"/>
                          <a:gd name="connsiteX10" fmla="*/ 41747 w 66098"/>
                          <a:gd name="connsiteY10" fmla="*/ 6958 h 72186"/>
                          <a:gd name="connsiteX11" fmla="*/ 59141 w 66098"/>
                          <a:gd name="connsiteY11" fmla="*/ 17394 h 72186"/>
                          <a:gd name="connsiteX12" fmla="*/ 66099 w 66098"/>
                          <a:gd name="connsiteY12" fmla="*/ 38268 h 72186"/>
                          <a:gd name="connsiteX13" fmla="*/ 62620 w 66098"/>
                          <a:gd name="connsiteY13" fmla="*/ 48704 h 72186"/>
                          <a:gd name="connsiteX14" fmla="*/ 59141 w 66098"/>
                          <a:gd name="connsiteY14" fmla="*/ 59141 h 72186"/>
                          <a:gd name="connsiteX15" fmla="*/ 41747 w 66098"/>
                          <a:gd name="connsiteY15" fmla="*/ 69578 h 72186"/>
                          <a:gd name="connsiteX16" fmla="*/ 24352 w 66098"/>
                          <a:gd name="connsiteY16" fmla="*/ 69578 h 72186"/>
                          <a:gd name="connsiteX17" fmla="*/ 10437 w 66098"/>
                          <a:gd name="connsiteY17" fmla="*/ 62620 h 72186"/>
                          <a:gd name="connsiteX18" fmla="*/ 6958 w 66098"/>
                          <a:gd name="connsiteY18" fmla="*/ 59141 h 72186"/>
                          <a:gd name="connsiteX19" fmla="*/ 3479 w 66098"/>
                          <a:gd name="connsiteY19" fmla="*/ 55662 h 72186"/>
                          <a:gd name="connsiteX20" fmla="*/ 0 w 66098"/>
                          <a:gd name="connsiteY20" fmla="*/ 52183 h 72186"/>
                          <a:gd name="connsiteX21" fmla="*/ 0 w 66098"/>
                          <a:gd name="connsiteY21" fmla="*/ 48704 h 72186"/>
                          <a:gd name="connsiteX22" fmla="*/ 0 w 66098"/>
                          <a:gd name="connsiteY22" fmla="*/ 31310 h 72186"/>
                          <a:gd name="connsiteX23" fmla="*/ 0 w 66098"/>
                          <a:gd name="connsiteY23" fmla="*/ 31310 h 72186"/>
                          <a:gd name="connsiteX24" fmla="*/ 0 w 66098"/>
                          <a:gd name="connsiteY24" fmla="*/ 31310 h 72186"/>
                          <a:gd name="connsiteX25" fmla="*/ 0 w 66098"/>
                          <a:gd name="connsiteY25" fmla="*/ 31310 h 72186"/>
                          <a:gd name="connsiteX26" fmla="*/ 0 w 66098"/>
                          <a:gd name="connsiteY26" fmla="*/ 38268 h 72186"/>
                          <a:gd name="connsiteX27" fmla="*/ 0 w 66098"/>
                          <a:gd name="connsiteY27" fmla="*/ 41747 h 72186"/>
                          <a:gd name="connsiteX28" fmla="*/ 3479 w 66098"/>
                          <a:gd name="connsiteY28" fmla="*/ 45225 h 72186"/>
                          <a:gd name="connsiteX29" fmla="*/ 6958 w 66098"/>
                          <a:gd name="connsiteY29" fmla="*/ 48704 h 72186"/>
                          <a:gd name="connsiteX30" fmla="*/ 10437 w 66098"/>
                          <a:gd name="connsiteY30" fmla="*/ 52183 h 72186"/>
                          <a:gd name="connsiteX31" fmla="*/ 24352 w 66098"/>
                          <a:gd name="connsiteY31" fmla="*/ 55662 h 72186"/>
                          <a:gd name="connsiteX32" fmla="*/ 38268 w 66098"/>
                          <a:gd name="connsiteY32" fmla="*/ 52183 h 72186"/>
                          <a:gd name="connsiteX33" fmla="*/ 48704 w 66098"/>
                          <a:gd name="connsiteY33" fmla="*/ 41747 h 72186"/>
                          <a:gd name="connsiteX34" fmla="*/ 52183 w 66098"/>
                          <a:gd name="connsiteY34" fmla="*/ 34789 h 72186"/>
                          <a:gd name="connsiteX35" fmla="*/ 52183 w 66098"/>
                          <a:gd name="connsiteY35" fmla="*/ 27831 h 72186"/>
                          <a:gd name="connsiteX36" fmla="*/ 48704 w 66098"/>
                          <a:gd name="connsiteY36" fmla="*/ 13915 h 72186"/>
                          <a:gd name="connsiteX37" fmla="*/ 38268 w 66098"/>
                          <a:gd name="connsiteY37" fmla="*/ 3479 h 72186"/>
                          <a:gd name="connsiteX38" fmla="*/ 31310 w 66098"/>
                          <a:gd name="connsiteY38" fmla="*/ 0 h 72186"/>
                          <a:gd name="connsiteX39" fmla="*/ 27831 w 66098"/>
                          <a:gd name="connsiteY39" fmla="*/ 0 h 72186"/>
                          <a:gd name="connsiteX40" fmla="*/ 24352 w 66098"/>
                          <a:gd name="connsiteY40" fmla="*/ 0 h 72186"/>
                          <a:gd name="connsiteX41" fmla="*/ 10437 w 66098"/>
                          <a:gd name="connsiteY41" fmla="*/ 3479 h 72186"/>
                          <a:gd name="connsiteX42" fmla="*/ 6958 w 66098"/>
                          <a:gd name="connsiteY42" fmla="*/ 6958 h 72186"/>
                          <a:gd name="connsiteX43" fmla="*/ 3479 w 66098"/>
                          <a:gd name="connsiteY43" fmla="*/ 10437 h 72186"/>
                          <a:gd name="connsiteX44" fmla="*/ 0 w 66098"/>
                          <a:gd name="connsiteY44" fmla="*/ 13915 h 72186"/>
                          <a:gd name="connsiteX45" fmla="*/ 0 w 66098"/>
                          <a:gd name="connsiteY45" fmla="*/ 17394 h 72186"/>
                          <a:gd name="connsiteX46" fmla="*/ 0 w 66098"/>
                          <a:gd name="connsiteY46" fmla="*/ 31310 h 72186"/>
                          <a:gd name="connsiteX47" fmla="*/ 0 w 66098"/>
                          <a:gd name="connsiteY47" fmla="*/ 31310 h 72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66098" h="72186">
                            <a:moveTo>
                              <a:pt x="0" y="31310"/>
                            </a:moveTo>
                            <a:cubicBezTo>
                              <a:pt x="0" y="31310"/>
                              <a:pt x="0" y="31310"/>
                              <a:pt x="0" y="31310"/>
                            </a:cubicBezTo>
                            <a:cubicBezTo>
                              <a:pt x="0" y="27831"/>
                              <a:pt x="0" y="24352"/>
                              <a:pt x="0" y="24352"/>
                            </a:cubicBezTo>
                            <a:cubicBezTo>
                              <a:pt x="0" y="24352"/>
                              <a:pt x="0" y="20873"/>
                              <a:pt x="0" y="20873"/>
                            </a:cubicBezTo>
                            <a:cubicBezTo>
                              <a:pt x="0" y="20873"/>
                              <a:pt x="0" y="17394"/>
                              <a:pt x="3479" y="17394"/>
                            </a:cubicBezTo>
                            <a:cubicBezTo>
                              <a:pt x="3479" y="17394"/>
                              <a:pt x="6958" y="13915"/>
                              <a:pt x="6958" y="13915"/>
                            </a:cubicBezTo>
                            <a:cubicBezTo>
                              <a:pt x="6958" y="13915"/>
                              <a:pt x="10437" y="10437"/>
                              <a:pt x="10437" y="10437"/>
                            </a:cubicBezTo>
                            <a:cubicBezTo>
                              <a:pt x="13916" y="6958"/>
                              <a:pt x="17394" y="6958"/>
                              <a:pt x="24352" y="3479"/>
                            </a:cubicBezTo>
                            <a:cubicBezTo>
                              <a:pt x="24352" y="3479"/>
                              <a:pt x="27831" y="3479"/>
                              <a:pt x="27831" y="3479"/>
                            </a:cubicBezTo>
                            <a:lnTo>
                              <a:pt x="31310" y="3479"/>
                            </a:lnTo>
                            <a:cubicBezTo>
                              <a:pt x="34789" y="3479"/>
                              <a:pt x="38268" y="3479"/>
                              <a:pt x="41747" y="6958"/>
                            </a:cubicBezTo>
                            <a:cubicBezTo>
                              <a:pt x="48704" y="10437"/>
                              <a:pt x="52183" y="13915"/>
                              <a:pt x="59141" y="17394"/>
                            </a:cubicBezTo>
                            <a:cubicBezTo>
                              <a:pt x="62620" y="24352"/>
                              <a:pt x="66099" y="31310"/>
                              <a:pt x="66099" y="38268"/>
                            </a:cubicBezTo>
                            <a:cubicBezTo>
                              <a:pt x="66099" y="41747"/>
                              <a:pt x="66099" y="45225"/>
                              <a:pt x="62620" y="48704"/>
                            </a:cubicBezTo>
                            <a:cubicBezTo>
                              <a:pt x="62620" y="52183"/>
                              <a:pt x="59141" y="55662"/>
                              <a:pt x="59141" y="59141"/>
                            </a:cubicBezTo>
                            <a:cubicBezTo>
                              <a:pt x="55662" y="66099"/>
                              <a:pt x="48704" y="69578"/>
                              <a:pt x="41747" y="69578"/>
                            </a:cubicBezTo>
                            <a:cubicBezTo>
                              <a:pt x="34789" y="73056"/>
                              <a:pt x="27831" y="73056"/>
                              <a:pt x="24352" y="69578"/>
                            </a:cubicBezTo>
                            <a:cubicBezTo>
                              <a:pt x="17394" y="69578"/>
                              <a:pt x="13916" y="66099"/>
                              <a:pt x="10437" y="62620"/>
                            </a:cubicBezTo>
                            <a:cubicBezTo>
                              <a:pt x="10437" y="62620"/>
                              <a:pt x="6958" y="59141"/>
                              <a:pt x="6958" y="59141"/>
                            </a:cubicBezTo>
                            <a:cubicBezTo>
                              <a:pt x="6958" y="55662"/>
                              <a:pt x="3479" y="55662"/>
                              <a:pt x="3479" y="55662"/>
                            </a:cubicBezTo>
                            <a:cubicBezTo>
                              <a:pt x="3479" y="55662"/>
                              <a:pt x="3479" y="52183"/>
                              <a:pt x="0" y="52183"/>
                            </a:cubicBezTo>
                            <a:cubicBezTo>
                              <a:pt x="0" y="52183"/>
                              <a:pt x="0" y="48704"/>
                              <a:pt x="0" y="48704"/>
                            </a:cubicBezTo>
                            <a:cubicBezTo>
                              <a:pt x="0" y="38268"/>
                              <a:pt x="0" y="34789"/>
                              <a:pt x="0" y="31310"/>
                            </a:cubicBezTo>
                            <a:cubicBezTo>
                              <a:pt x="0" y="31310"/>
                              <a:pt x="0" y="31310"/>
                              <a:pt x="0" y="31310"/>
                            </a:cubicBezTo>
                            <a:close/>
                            <a:moveTo>
                              <a:pt x="0" y="31310"/>
                            </a:moveTo>
                            <a:cubicBezTo>
                              <a:pt x="0" y="31310"/>
                              <a:pt x="0" y="31310"/>
                              <a:pt x="0" y="31310"/>
                            </a:cubicBezTo>
                            <a:cubicBezTo>
                              <a:pt x="0" y="34789"/>
                              <a:pt x="0" y="38268"/>
                              <a:pt x="0" y="38268"/>
                            </a:cubicBezTo>
                            <a:cubicBezTo>
                              <a:pt x="0" y="38268"/>
                              <a:pt x="0" y="41747"/>
                              <a:pt x="0" y="41747"/>
                            </a:cubicBezTo>
                            <a:cubicBezTo>
                              <a:pt x="0" y="41747"/>
                              <a:pt x="0" y="45225"/>
                              <a:pt x="3479" y="45225"/>
                            </a:cubicBezTo>
                            <a:cubicBezTo>
                              <a:pt x="3479" y="45225"/>
                              <a:pt x="6958" y="48704"/>
                              <a:pt x="6958" y="48704"/>
                            </a:cubicBezTo>
                            <a:cubicBezTo>
                              <a:pt x="6958" y="48704"/>
                              <a:pt x="10437" y="52183"/>
                              <a:pt x="10437" y="52183"/>
                            </a:cubicBezTo>
                            <a:cubicBezTo>
                              <a:pt x="13916" y="55662"/>
                              <a:pt x="17394" y="55662"/>
                              <a:pt x="24352" y="55662"/>
                            </a:cubicBezTo>
                            <a:cubicBezTo>
                              <a:pt x="27831" y="55662"/>
                              <a:pt x="34789" y="55662"/>
                              <a:pt x="38268" y="52183"/>
                            </a:cubicBezTo>
                            <a:cubicBezTo>
                              <a:pt x="41747" y="48704"/>
                              <a:pt x="45225" y="45225"/>
                              <a:pt x="48704" y="41747"/>
                            </a:cubicBezTo>
                            <a:cubicBezTo>
                              <a:pt x="48704" y="38268"/>
                              <a:pt x="52183" y="38268"/>
                              <a:pt x="52183" y="34789"/>
                            </a:cubicBezTo>
                            <a:cubicBezTo>
                              <a:pt x="52183" y="34789"/>
                              <a:pt x="52183" y="27831"/>
                              <a:pt x="52183" y="27831"/>
                            </a:cubicBezTo>
                            <a:cubicBezTo>
                              <a:pt x="52183" y="24352"/>
                              <a:pt x="52183" y="17394"/>
                              <a:pt x="48704" y="13915"/>
                            </a:cubicBezTo>
                            <a:cubicBezTo>
                              <a:pt x="45225" y="10437"/>
                              <a:pt x="41747" y="6958"/>
                              <a:pt x="38268" y="3479"/>
                            </a:cubicBezTo>
                            <a:cubicBezTo>
                              <a:pt x="34789" y="3479"/>
                              <a:pt x="34789" y="0"/>
                              <a:pt x="31310" y="0"/>
                            </a:cubicBezTo>
                            <a:lnTo>
                              <a:pt x="27831" y="0"/>
                            </a:lnTo>
                            <a:cubicBezTo>
                              <a:pt x="27831" y="0"/>
                              <a:pt x="24352" y="0"/>
                              <a:pt x="24352" y="0"/>
                            </a:cubicBezTo>
                            <a:cubicBezTo>
                              <a:pt x="20873" y="0"/>
                              <a:pt x="13916" y="0"/>
                              <a:pt x="10437" y="3479"/>
                            </a:cubicBezTo>
                            <a:cubicBezTo>
                              <a:pt x="6958" y="3479"/>
                              <a:pt x="6958" y="6958"/>
                              <a:pt x="6958" y="6958"/>
                            </a:cubicBezTo>
                            <a:cubicBezTo>
                              <a:pt x="6958" y="6958"/>
                              <a:pt x="3479" y="10437"/>
                              <a:pt x="3479" y="10437"/>
                            </a:cubicBezTo>
                            <a:cubicBezTo>
                              <a:pt x="3479" y="10437"/>
                              <a:pt x="0" y="13915"/>
                              <a:pt x="0" y="13915"/>
                            </a:cubicBezTo>
                            <a:cubicBezTo>
                              <a:pt x="0" y="13915"/>
                              <a:pt x="0" y="17394"/>
                              <a:pt x="0" y="17394"/>
                            </a:cubicBezTo>
                            <a:cubicBezTo>
                              <a:pt x="0" y="27831"/>
                              <a:pt x="0" y="27831"/>
                              <a:pt x="0" y="31310"/>
                            </a:cubicBezTo>
                            <a:cubicBezTo>
                              <a:pt x="0" y="31310"/>
                              <a:pt x="0" y="31310"/>
                              <a:pt x="0" y="31310"/>
                            </a:cubicBezTo>
                            <a:close/>
                          </a:path>
                        </a:pathLst>
                      </a:custGeom>
                      <a:solidFill>
                        <a:srgbClr val="9E5116"/>
                      </a:solidFill>
                      <a:ln w="34755" cap="flat">
                        <a:noFill/>
                        <a:prstDash val="solid"/>
                        <a:miter/>
                      </a:ln>
                    </p:spPr>
                    <p:txBody>
                      <a:bodyPr rtlCol="0" anchor="ctr"/>
                      <a:lstStyle/>
                      <a:p>
                        <a:endParaRPr lang="en-US"/>
                      </a:p>
                    </p:txBody>
                  </p:sp>
                </p:grpSp>
                <p:sp>
                  <p:nvSpPr>
                    <p:cNvPr id="1434" name="Freeform: Shape 1433">
                      <a:extLst>
                        <a:ext uri="{FF2B5EF4-FFF2-40B4-BE49-F238E27FC236}">
                          <a16:creationId xmlns:a16="http://schemas.microsoft.com/office/drawing/2014/main" xmlns="" id="{809A632A-1901-461A-9210-FC9E3B8905D4}"/>
                        </a:ext>
                      </a:extLst>
                    </p:cNvPr>
                    <p:cNvSpPr/>
                    <p:nvPr/>
                  </p:nvSpPr>
                  <p:spPr>
                    <a:xfrm>
                      <a:off x="3022347" y="7764815"/>
                      <a:ext cx="62619" cy="62619"/>
                    </a:xfrm>
                    <a:custGeom>
                      <a:avLst/>
                      <a:gdLst>
                        <a:gd name="connsiteX0" fmla="*/ 31310 w 62619"/>
                        <a:gd name="connsiteY0" fmla="*/ 0 h 62619"/>
                        <a:gd name="connsiteX1" fmla="*/ 31310 w 62619"/>
                        <a:gd name="connsiteY1" fmla="*/ 0 h 62619"/>
                        <a:gd name="connsiteX2" fmla="*/ 45225 w 62619"/>
                        <a:gd name="connsiteY2" fmla="*/ 20873 h 62619"/>
                        <a:gd name="connsiteX3" fmla="*/ 24352 w 62619"/>
                        <a:gd name="connsiteY3" fmla="*/ 41747 h 62619"/>
                        <a:gd name="connsiteX4" fmla="*/ 3479 w 62619"/>
                        <a:gd name="connsiteY4" fmla="*/ 20873 h 62619"/>
                        <a:gd name="connsiteX5" fmla="*/ 3479 w 62619"/>
                        <a:gd name="connsiteY5" fmla="*/ 13915 h 62619"/>
                        <a:gd name="connsiteX6" fmla="*/ 0 w 62619"/>
                        <a:gd name="connsiteY6" fmla="*/ 31310 h 62619"/>
                        <a:gd name="connsiteX7" fmla="*/ 31310 w 62619"/>
                        <a:gd name="connsiteY7" fmla="*/ 62620 h 62619"/>
                        <a:gd name="connsiteX8" fmla="*/ 62620 w 62619"/>
                        <a:gd name="connsiteY8" fmla="*/ 31310 h 62619"/>
                        <a:gd name="connsiteX9" fmla="*/ 31310 w 62619"/>
                        <a:gd name="connsiteY9" fmla="*/ 0 h 62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619" h="62619">
                          <a:moveTo>
                            <a:pt x="31310" y="0"/>
                          </a:moveTo>
                          <a:cubicBezTo>
                            <a:pt x="31310" y="0"/>
                            <a:pt x="31310" y="3479"/>
                            <a:pt x="31310" y="0"/>
                          </a:cubicBezTo>
                          <a:cubicBezTo>
                            <a:pt x="38268" y="3479"/>
                            <a:pt x="45225" y="10437"/>
                            <a:pt x="45225" y="20873"/>
                          </a:cubicBezTo>
                          <a:cubicBezTo>
                            <a:pt x="45225" y="31310"/>
                            <a:pt x="34789" y="41747"/>
                            <a:pt x="24352" y="41747"/>
                          </a:cubicBezTo>
                          <a:cubicBezTo>
                            <a:pt x="13916" y="41747"/>
                            <a:pt x="3479" y="31310"/>
                            <a:pt x="3479" y="20873"/>
                          </a:cubicBezTo>
                          <a:cubicBezTo>
                            <a:pt x="3479" y="17394"/>
                            <a:pt x="3479" y="17394"/>
                            <a:pt x="3479" y="13915"/>
                          </a:cubicBezTo>
                          <a:cubicBezTo>
                            <a:pt x="0" y="17394"/>
                            <a:pt x="0" y="24352"/>
                            <a:pt x="0" y="31310"/>
                          </a:cubicBezTo>
                          <a:cubicBezTo>
                            <a:pt x="0" y="48704"/>
                            <a:pt x="13916" y="62620"/>
                            <a:pt x="31310" y="62620"/>
                          </a:cubicBezTo>
                          <a:cubicBezTo>
                            <a:pt x="48704" y="62620"/>
                            <a:pt x="62620" y="48704"/>
                            <a:pt x="62620" y="31310"/>
                          </a:cubicBezTo>
                          <a:cubicBezTo>
                            <a:pt x="62620" y="13915"/>
                            <a:pt x="48704" y="0"/>
                            <a:pt x="31310" y="0"/>
                          </a:cubicBezTo>
                          <a:close/>
                        </a:path>
                      </a:pathLst>
                    </a:custGeom>
                    <a:solidFill>
                      <a:srgbClr val="AF0000"/>
                    </a:solidFill>
                    <a:ln w="34755" cap="flat">
                      <a:noFill/>
                      <a:prstDash val="solid"/>
                      <a:miter/>
                    </a:ln>
                  </p:spPr>
                  <p:txBody>
                    <a:bodyPr rtlCol="0" anchor="ctr"/>
                    <a:lstStyle/>
                    <a:p>
                      <a:endParaRPr lang="en-US"/>
                    </a:p>
                  </p:txBody>
                </p:sp>
                <p:grpSp>
                  <p:nvGrpSpPr>
                    <p:cNvPr id="1435" name="Graphic 30">
                      <a:extLst>
                        <a:ext uri="{FF2B5EF4-FFF2-40B4-BE49-F238E27FC236}">
                          <a16:creationId xmlns:a16="http://schemas.microsoft.com/office/drawing/2014/main" xmlns="" id="{AC717BE2-DB4F-4D1C-8CF8-4080CF5EDE0C}"/>
                        </a:ext>
                      </a:extLst>
                    </p:cNvPr>
                    <p:cNvGrpSpPr/>
                    <p:nvPr/>
                  </p:nvGrpSpPr>
                  <p:grpSpPr>
                    <a:xfrm>
                      <a:off x="2963206" y="7747421"/>
                      <a:ext cx="73056" cy="75665"/>
                      <a:chOff x="2963206" y="7747421"/>
                      <a:chExt cx="73056" cy="75665"/>
                    </a:xfrm>
                  </p:grpSpPr>
                  <p:sp>
                    <p:nvSpPr>
                      <p:cNvPr id="1436" name="Freeform: Shape 1435">
                        <a:extLst>
                          <a:ext uri="{FF2B5EF4-FFF2-40B4-BE49-F238E27FC236}">
                            <a16:creationId xmlns:a16="http://schemas.microsoft.com/office/drawing/2014/main" xmlns="" id="{97305292-B1FE-46EA-BDC5-129FB5709F48}"/>
                          </a:ext>
                        </a:extLst>
                      </p:cNvPr>
                      <p:cNvSpPr/>
                      <p:nvPr/>
                    </p:nvSpPr>
                    <p:spPr>
                      <a:xfrm>
                        <a:off x="2963206" y="7747421"/>
                        <a:ext cx="69577" cy="69577"/>
                      </a:xfrm>
                      <a:custGeom>
                        <a:avLst/>
                        <a:gdLst>
                          <a:gd name="connsiteX0" fmla="*/ 69578 w 69577"/>
                          <a:gd name="connsiteY0" fmla="*/ 34789 h 69577"/>
                          <a:gd name="connsiteX1" fmla="*/ 34789 w 69577"/>
                          <a:gd name="connsiteY1" fmla="*/ 69578 h 69577"/>
                          <a:gd name="connsiteX2" fmla="*/ 0 w 69577"/>
                          <a:gd name="connsiteY2" fmla="*/ 34789 h 69577"/>
                          <a:gd name="connsiteX3" fmla="*/ 34789 w 69577"/>
                          <a:gd name="connsiteY3" fmla="*/ 0 h 69577"/>
                          <a:gd name="connsiteX4" fmla="*/ 69578 w 69577"/>
                          <a:gd name="connsiteY4" fmla="*/ 34789 h 69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77" h="69577">
                            <a:moveTo>
                              <a:pt x="69578" y="34789"/>
                            </a:moveTo>
                            <a:cubicBezTo>
                              <a:pt x="69578" y="54002"/>
                              <a:pt x="54002" y="69578"/>
                              <a:pt x="34789" y="69578"/>
                            </a:cubicBezTo>
                            <a:cubicBezTo>
                              <a:pt x="15576" y="69578"/>
                              <a:pt x="0" y="54002"/>
                              <a:pt x="0" y="34789"/>
                            </a:cubicBezTo>
                            <a:cubicBezTo>
                              <a:pt x="0" y="15575"/>
                              <a:pt x="15576" y="0"/>
                              <a:pt x="34789" y="0"/>
                            </a:cubicBezTo>
                            <a:cubicBezTo>
                              <a:pt x="54002" y="0"/>
                              <a:pt x="69578" y="15575"/>
                              <a:pt x="69578" y="34789"/>
                            </a:cubicBezTo>
                            <a:close/>
                          </a:path>
                        </a:pathLst>
                      </a:custGeom>
                      <a:solidFill>
                        <a:srgbClr val="DD0000"/>
                      </a:solidFill>
                      <a:ln w="34755" cap="flat">
                        <a:noFill/>
                        <a:prstDash val="solid"/>
                        <a:miter/>
                      </a:ln>
                    </p:spPr>
                    <p:txBody>
                      <a:bodyPr rtlCol="0" anchor="ctr"/>
                      <a:lstStyle/>
                      <a:p>
                        <a:endParaRPr lang="en-US"/>
                      </a:p>
                    </p:txBody>
                  </p:sp>
                  <p:sp>
                    <p:nvSpPr>
                      <p:cNvPr id="1437" name="Freeform: Shape 1436">
                        <a:extLst>
                          <a:ext uri="{FF2B5EF4-FFF2-40B4-BE49-F238E27FC236}">
                            <a16:creationId xmlns:a16="http://schemas.microsoft.com/office/drawing/2014/main" xmlns="" id="{79F589E3-A435-49B7-B57F-583D27D361FA}"/>
                          </a:ext>
                        </a:extLst>
                      </p:cNvPr>
                      <p:cNvSpPr/>
                      <p:nvPr/>
                    </p:nvSpPr>
                    <p:spPr>
                      <a:xfrm>
                        <a:off x="2963206" y="7747421"/>
                        <a:ext cx="73056" cy="75665"/>
                      </a:xfrm>
                      <a:custGeom>
                        <a:avLst/>
                        <a:gdLst>
                          <a:gd name="connsiteX0" fmla="*/ 0 w 73056"/>
                          <a:gd name="connsiteY0" fmla="*/ 34789 h 75665"/>
                          <a:gd name="connsiteX1" fmla="*/ 0 w 73056"/>
                          <a:gd name="connsiteY1" fmla="*/ 34789 h 75665"/>
                          <a:gd name="connsiteX2" fmla="*/ 0 w 73056"/>
                          <a:gd name="connsiteY2" fmla="*/ 24352 h 75665"/>
                          <a:gd name="connsiteX3" fmla="*/ 0 w 73056"/>
                          <a:gd name="connsiteY3" fmla="*/ 20873 h 75665"/>
                          <a:gd name="connsiteX4" fmla="*/ 3479 w 73056"/>
                          <a:gd name="connsiteY4" fmla="*/ 17394 h 75665"/>
                          <a:gd name="connsiteX5" fmla="*/ 6958 w 73056"/>
                          <a:gd name="connsiteY5" fmla="*/ 10437 h 75665"/>
                          <a:gd name="connsiteX6" fmla="*/ 13916 w 73056"/>
                          <a:gd name="connsiteY6" fmla="*/ 6958 h 75665"/>
                          <a:gd name="connsiteX7" fmla="*/ 31310 w 73056"/>
                          <a:gd name="connsiteY7" fmla="*/ 0 h 75665"/>
                          <a:gd name="connsiteX8" fmla="*/ 34789 w 73056"/>
                          <a:gd name="connsiteY8" fmla="*/ 0 h 75665"/>
                          <a:gd name="connsiteX9" fmla="*/ 38268 w 73056"/>
                          <a:gd name="connsiteY9" fmla="*/ 0 h 75665"/>
                          <a:gd name="connsiteX10" fmla="*/ 48704 w 73056"/>
                          <a:gd name="connsiteY10" fmla="*/ 3479 h 75665"/>
                          <a:gd name="connsiteX11" fmla="*/ 66099 w 73056"/>
                          <a:gd name="connsiteY11" fmla="*/ 17394 h 75665"/>
                          <a:gd name="connsiteX12" fmla="*/ 73056 w 73056"/>
                          <a:gd name="connsiteY12" fmla="*/ 38268 h 75665"/>
                          <a:gd name="connsiteX13" fmla="*/ 69578 w 73056"/>
                          <a:gd name="connsiteY13" fmla="*/ 48704 h 75665"/>
                          <a:gd name="connsiteX14" fmla="*/ 66099 w 73056"/>
                          <a:gd name="connsiteY14" fmla="*/ 59141 h 75665"/>
                          <a:gd name="connsiteX15" fmla="*/ 48704 w 73056"/>
                          <a:gd name="connsiteY15" fmla="*/ 73056 h 75665"/>
                          <a:gd name="connsiteX16" fmla="*/ 27831 w 73056"/>
                          <a:gd name="connsiteY16" fmla="*/ 73056 h 75665"/>
                          <a:gd name="connsiteX17" fmla="*/ 20873 w 73056"/>
                          <a:gd name="connsiteY17" fmla="*/ 69578 h 75665"/>
                          <a:gd name="connsiteX18" fmla="*/ 13916 w 73056"/>
                          <a:gd name="connsiteY18" fmla="*/ 66099 h 75665"/>
                          <a:gd name="connsiteX19" fmla="*/ 6958 w 73056"/>
                          <a:gd name="connsiteY19" fmla="*/ 62620 h 75665"/>
                          <a:gd name="connsiteX20" fmla="*/ 3479 w 73056"/>
                          <a:gd name="connsiteY20" fmla="*/ 55662 h 75665"/>
                          <a:gd name="connsiteX21" fmla="*/ 0 w 73056"/>
                          <a:gd name="connsiteY21" fmla="*/ 52183 h 75665"/>
                          <a:gd name="connsiteX22" fmla="*/ 0 w 73056"/>
                          <a:gd name="connsiteY22" fmla="*/ 48704 h 75665"/>
                          <a:gd name="connsiteX23" fmla="*/ 0 w 73056"/>
                          <a:gd name="connsiteY23" fmla="*/ 34789 h 75665"/>
                          <a:gd name="connsiteX24" fmla="*/ 0 w 73056"/>
                          <a:gd name="connsiteY24" fmla="*/ 34789 h 75665"/>
                          <a:gd name="connsiteX25" fmla="*/ 0 w 73056"/>
                          <a:gd name="connsiteY25" fmla="*/ 34789 h 75665"/>
                          <a:gd name="connsiteX26" fmla="*/ 0 w 73056"/>
                          <a:gd name="connsiteY26" fmla="*/ 34789 h 75665"/>
                          <a:gd name="connsiteX27" fmla="*/ 0 w 73056"/>
                          <a:gd name="connsiteY27" fmla="*/ 45225 h 75665"/>
                          <a:gd name="connsiteX28" fmla="*/ 0 w 73056"/>
                          <a:gd name="connsiteY28" fmla="*/ 48704 h 75665"/>
                          <a:gd name="connsiteX29" fmla="*/ 3479 w 73056"/>
                          <a:gd name="connsiteY29" fmla="*/ 52183 h 75665"/>
                          <a:gd name="connsiteX30" fmla="*/ 6958 w 73056"/>
                          <a:gd name="connsiteY30" fmla="*/ 55662 h 75665"/>
                          <a:gd name="connsiteX31" fmla="*/ 13916 w 73056"/>
                          <a:gd name="connsiteY31" fmla="*/ 59141 h 75665"/>
                          <a:gd name="connsiteX32" fmla="*/ 27831 w 73056"/>
                          <a:gd name="connsiteY32" fmla="*/ 62620 h 75665"/>
                          <a:gd name="connsiteX33" fmla="*/ 45225 w 73056"/>
                          <a:gd name="connsiteY33" fmla="*/ 59141 h 75665"/>
                          <a:gd name="connsiteX34" fmla="*/ 59141 w 73056"/>
                          <a:gd name="connsiteY34" fmla="*/ 48704 h 75665"/>
                          <a:gd name="connsiteX35" fmla="*/ 62620 w 73056"/>
                          <a:gd name="connsiteY35" fmla="*/ 41747 h 75665"/>
                          <a:gd name="connsiteX36" fmla="*/ 62620 w 73056"/>
                          <a:gd name="connsiteY36" fmla="*/ 31310 h 75665"/>
                          <a:gd name="connsiteX37" fmla="*/ 59141 w 73056"/>
                          <a:gd name="connsiteY37" fmla="*/ 13915 h 75665"/>
                          <a:gd name="connsiteX38" fmla="*/ 45225 w 73056"/>
                          <a:gd name="connsiteY38" fmla="*/ 3479 h 75665"/>
                          <a:gd name="connsiteX39" fmla="*/ 41746 w 73056"/>
                          <a:gd name="connsiteY39" fmla="*/ 3479 h 75665"/>
                          <a:gd name="connsiteX40" fmla="*/ 38268 w 73056"/>
                          <a:gd name="connsiteY40" fmla="*/ 3479 h 75665"/>
                          <a:gd name="connsiteX41" fmla="*/ 34789 w 73056"/>
                          <a:gd name="connsiteY41" fmla="*/ 3479 h 75665"/>
                          <a:gd name="connsiteX42" fmla="*/ 31310 w 73056"/>
                          <a:gd name="connsiteY42" fmla="*/ 3479 h 75665"/>
                          <a:gd name="connsiteX43" fmla="*/ 17394 w 73056"/>
                          <a:gd name="connsiteY43" fmla="*/ 6958 h 75665"/>
                          <a:gd name="connsiteX44" fmla="*/ 10436 w 73056"/>
                          <a:gd name="connsiteY44" fmla="*/ 10437 h 75665"/>
                          <a:gd name="connsiteX45" fmla="*/ 6958 w 73056"/>
                          <a:gd name="connsiteY45" fmla="*/ 13915 h 75665"/>
                          <a:gd name="connsiteX46" fmla="*/ 3479 w 73056"/>
                          <a:gd name="connsiteY46" fmla="*/ 17394 h 75665"/>
                          <a:gd name="connsiteX47" fmla="*/ 3479 w 73056"/>
                          <a:gd name="connsiteY47" fmla="*/ 20873 h 75665"/>
                          <a:gd name="connsiteX48" fmla="*/ 0 w 73056"/>
                          <a:gd name="connsiteY48" fmla="*/ 34789 h 75665"/>
                          <a:gd name="connsiteX49" fmla="*/ 0 w 73056"/>
                          <a:gd name="connsiteY49" fmla="*/ 34789 h 75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73056" h="75665">
                            <a:moveTo>
                              <a:pt x="0" y="34789"/>
                            </a:moveTo>
                            <a:cubicBezTo>
                              <a:pt x="0" y="34789"/>
                              <a:pt x="0" y="34789"/>
                              <a:pt x="0" y="34789"/>
                            </a:cubicBezTo>
                            <a:cubicBezTo>
                              <a:pt x="0" y="31310"/>
                              <a:pt x="0" y="27831"/>
                              <a:pt x="0" y="24352"/>
                            </a:cubicBezTo>
                            <a:cubicBezTo>
                              <a:pt x="0" y="24352"/>
                              <a:pt x="0" y="20873"/>
                              <a:pt x="0" y="20873"/>
                            </a:cubicBezTo>
                            <a:cubicBezTo>
                              <a:pt x="0" y="20873"/>
                              <a:pt x="0" y="17394"/>
                              <a:pt x="3479" y="17394"/>
                            </a:cubicBezTo>
                            <a:cubicBezTo>
                              <a:pt x="3479" y="13915"/>
                              <a:pt x="6958" y="13915"/>
                              <a:pt x="6958" y="10437"/>
                            </a:cubicBezTo>
                            <a:cubicBezTo>
                              <a:pt x="6958" y="10437"/>
                              <a:pt x="10436" y="6958"/>
                              <a:pt x="13916" y="6958"/>
                            </a:cubicBezTo>
                            <a:cubicBezTo>
                              <a:pt x="17394" y="3479"/>
                              <a:pt x="24352" y="0"/>
                              <a:pt x="31310" y="0"/>
                            </a:cubicBezTo>
                            <a:cubicBezTo>
                              <a:pt x="31310" y="0"/>
                              <a:pt x="34789" y="0"/>
                              <a:pt x="34789" y="0"/>
                            </a:cubicBezTo>
                            <a:cubicBezTo>
                              <a:pt x="34789" y="0"/>
                              <a:pt x="38268" y="0"/>
                              <a:pt x="38268" y="0"/>
                            </a:cubicBezTo>
                            <a:cubicBezTo>
                              <a:pt x="41746" y="0"/>
                              <a:pt x="45225" y="0"/>
                              <a:pt x="48704" y="3479"/>
                            </a:cubicBezTo>
                            <a:cubicBezTo>
                              <a:pt x="55662" y="6958"/>
                              <a:pt x="62620" y="10437"/>
                              <a:pt x="66099" y="17394"/>
                            </a:cubicBezTo>
                            <a:cubicBezTo>
                              <a:pt x="69578" y="24352"/>
                              <a:pt x="73056" y="31310"/>
                              <a:pt x="73056" y="38268"/>
                            </a:cubicBezTo>
                            <a:cubicBezTo>
                              <a:pt x="73056" y="41747"/>
                              <a:pt x="73056" y="45225"/>
                              <a:pt x="69578" y="48704"/>
                            </a:cubicBezTo>
                            <a:cubicBezTo>
                              <a:pt x="69578" y="52183"/>
                              <a:pt x="66099" y="55662"/>
                              <a:pt x="66099" y="59141"/>
                            </a:cubicBezTo>
                            <a:cubicBezTo>
                              <a:pt x="62620" y="66099"/>
                              <a:pt x="55662" y="69578"/>
                              <a:pt x="48704" y="73056"/>
                            </a:cubicBezTo>
                            <a:cubicBezTo>
                              <a:pt x="41746" y="76535"/>
                              <a:pt x="34789" y="76535"/>
                              <a:pt x="27831" y="73056"/>
                            </a:cubicBezTo>
                            <a:cubicBezTo>
                              <a:pt x="24352" y="73056"/>
                              <a:pt x="20873" y="73056"/>
                              <a:pt x="20873" y="69578"/>
                            </a:cubicBezTo>
                            <a:cubicBezTo>
                              <a:pt x="17394" y="69578"/>
                              <a:pt x="17394" y="66099"/>
                              <a:pt x="13916" y="66099"/>
                            </a:cubicBezTo>
                            <a:cubicBezTo>
                              <a:pt x="10436" y="66099"/>
                              <a:pt x="10436" y="62620"/>
                              <a:pt x="6958" y="62620"/>
                            </a:cubicBezTo>
                            <a:cubicBezTo>
                              <a:pt x="6958" y="59141"/>
                              <a:pt x="3479" y="59141"/>
                              <a:pt x="3479" y="55662"/>
                            </a:cubicBezTo>
                            <a:cubicBezTo>
                              <a:pt x="3479" y="52183"/>
                              <a:pt x="3479" y="52183"/>
                              <a:pt x="0" y="52183"/>
                            </a:cubicBezTo>
                            <a:cubicBezTo>
                              <a:pt x="0" y="52183"/>
                              <a:pt x="0" y="48704"/>
                              <a:pt x="0" y="48704"/>
                            </a:cubicBezTo>
                            <a:cubicBezTo>
                              <a:pt x="0" y="41747"/>
                              <a:pt x="0" y="38268"/>
                              <a:pt x="0" y="34789"/>
                            </a:cubicBezTo>
                            <a:cubicBezTo>
                              <a:pt x="0" y="34789"/>
                              <a:pt x="0" y="34789"/>
                              <a:pt x="0" y="34789"/>
                            </a:cubicBezTo>
                            <a:close/>
                            <a:moveTo>
                              <a:pt x="0" y="34789"/>
                            </a:moveTo>
                            <a:cubicBezTo>
                              <a:pt x="0" y="34789"/>
                              <a:pt x="0" y="34789"/>
                              <a:pt x="0" y="34789"/>
                            </a:cubicBezTo>
                            <a:cubicBezTo>
                              <a:pt x="0" y="38268"/>
                              <a:pt x="0" y="41747"/>
                              <a:pt x="0" y="45225"/>
                            </a:cubicBezTo>
                            <a:cubicBezTo>
                              <a:pt x="0" y="45225"/>
                              <a:pt x="0" y="48704"/>
                              <a:pt x="0" y="48704"/>
                            </a:cubicBezTo>
                            <a:cubicBezTo>
                              <a:pt x="0" y="48704"/>
                              <a:pt x="3479" y="52183"/>
                              <a:pt x="3479" y="52183"/>
                            </a:cubicBezTo>
                            <a:cubicBezTo>
                              <a:pt x="3479" y="52183"/>
                              <a:pt x="6958" y="55662"/>
                              <a:pt x="6958" y="55662"/>
                            </a:cubicBezTo>
                            <a:cubicBezTo>
                              <a:pt x="6958" y="55662"/>
                              <a:pt x="10436" y="59141"/>
                              <a:pt x="13916" y="59141"/>
                            </a:cubicBezTo>
                            <a:cubicBezTo>
                              <a:pt x="17394" y="62620"/>
                              <a:pt x="24352" y="62620"/>
                              <a:pt x="27831" y="62620"/>
                            </a:cubicBezTo>
                            <a:cubicBezTo>
                              <a:pt x="34789" y="62620"/>
                              <a:pt x="38268" y="62620"/>
                              <a:pt x="45225" y="59141"/>
                            </a:cubicBezTo>
                            <a:cubicBezTo>
                              <a:pt x="48704" y="55662"/>
                              <a:pt x="55662" y="52183"/>
                              <a:pt x="59141" y="48704"/>
                            </a:cubicBezTo>
                            <a:cubicBezTo>
                              <a:pt x="59141" y="45225"/>
                              <a:pt x="62620" y="45225"/>
                              <a:pt x="62620" y="41747"/>
                            </a:cubicBezTo>
                            <a:cubicBezTo>
                              <a:pt x="62620" y="38268"/>
                              <a:pt x="62620" y="34789"/>
                              <a:pt x="62620" y="31310"/>
                            </a:cubicBezTo>
                            <a:cubicBezTo>
                              <a:pt x="62620" y="24352"/>
                              <a:pt x="62620" y="20873"/>
                              <a:pt x="59141" y="13915"/>
                            </a:cubicBezTo>
                            <a:cubicBezTo>
                              <a:pt x="55662" y="10437"/>
                              <a:pt x="52183" y="3479"/>
                              <a:pt x="45225" y="3479"/>
                            </a:cubicBezTo>
                            <a:cubicBezTo>
                              <a:pt x="45225" y="3479"/>
                              <a:pt x="41746" y="3479"/>
                              <a:pt x="41746" y="3479"/>
                            </a:cubicBezTo>
                            <a:cubicBezTo>
                              <a:pt x="41746" y="3479"/>
                              <a:pt x="38268" y="3479"/>
                              <a:pt x="38268" y="3479"/>
                            </a:cubicBezTo>
                            <a:cubicBezTo>
                              <a:pt x="38268" y="3479"/>
                              <a:pt x="34789" y="3479"/>
                              <a:pt x="34789" y="3479"/>
                            </a:cubicBezTo>
                            <a:cubicBezTo>
                              <a:pt x="34789" y="3479"/>
                              <a:pt x="31310" y="3479"/>
                              <a:pt x="31310" y="3479"/>
                            </a:cubicBezTo>
                            <a:cubicBezTo>
                              <a:pt x="24352" y="3479"/>
                              <a:pt x="20873" y="6958"/>
                              <a:pt x="17394" y="6958"/>
                            </a:cubicBezTo>
                            <a:cubicBezTo>
                              <a:pt x="13916" y="6958"/>
                              <a:pt x="13916" y="10437"/>
                              <a:pt x="10436" y="10437"/>
                            </a:cubicBezTo>
                            <a:cubicBezTo>
                              <a:pt x="10436" y="10437"/>
                              <a:pt x="6958" y="13915"/>
                              <a:pt x="6958" y="13915"/>
                            </a:cubicBezTo>
                            <a:cubicBezTo>
                              <a:pt x="6958" y="17394"/>
                              <a:pt x="3479" y="17394"/>
                              <a:pt x="3479" y="17394"/>
                            </a:cubicBezTo>
                            <a:cubicBezTo>
                              <a:pt x="3479" y="17394"/>
                              <a:pt x="3479" y="20873"/>
                              <a:pt x="3479" y="20873"/>
                            </a:cubicBezTo>
                            <a:cubicBezTo>
                              <a:pt x="0" y="27831"/>
                              <a:pt x="0" y="31310"/>
                              <a:pt x="0" y="34789"/>
                            </a:cubicBezTo>
                            <a:cubicBezTo>
                              <a:pt x="0" y="34789"/>
                              <a:pt x="0" y="34789"/>
                              <a:pt x="0" y="34789"/>
                            </a:cubicBezTo>
                            <a:close/>
                          </a:path>
                        </a:pathLst>
                      </a:custGeom>
                      <a:solidFill>
                        <a:srgbClr val="9E5116"/>
                      </a:solidFill>
                      <a:ln w="34755" cap="flat">
                        <a:noFill/>
                        <a:prstDash val="solid"/>
                        <a:miter/>
                      </a:ln>
                    </p:spPr>
                    <p:txBody>
                      <a:bodyPr rtlCol="0" anchor="ctr"/>
                      <a:lstStyle/>
                      <a:p>
                        <a:endParaRPr lang="en-US"/>
                      </a:p>
                    </p:txBody>
                  </p:sp>
                </p:grpSp>
                <p:sp>
                  <p:nvSpPr>
                    <p:cNvPr id="1438" name="Freeform: Shape 1437">
                      <a:extLst>
                        <a:ext uri="{FF2B5EF4-FFF2-40B4-BE49-F238E27FC236}">
                          <a16:creationId xmlns:a16="http://schemas.microsoft.com/office/drawing/2014/main" xmlns="" id="{3F804055-5EEF-47C1-8FB9-743C2D1638C9}"/>
                        </a:ext>
                      </a:extLst>
                    </p:cNvPr>
                    <p:cNvSpPr/>
                    <p:nvPr/>
                  </p:nvSpPr>
                  <p:spPr>
                    <a:xfrm>
                      <a:off x="2963206" y="7747421"/>
                      <a:ext cx="69577" cy="69577"/>
                    </a:xfrm>
                    <a:custGeom>
                      <a:avLst/>
                      <a:gdLst>
                        <a:gd name="connsiteX0" fmla="*/ 34789 w 69577"/>
                        <a:gd name="connsiteY0" fmla="*/ 0 h 69577"/>
                        <a:gd name="connsiteX1" fmla="*/ 34789 w 69577"/>
                        <a:gd name="connsiteY1" fmla="*/ 0 h 69577"/>
                        <a:gd name="connsiteX2" fmla="*/ 55662 w 69577"/>
                        <a:gd name="connsiteY2" fmla="*/ 27831 h 69577"/>
                        <a:gd name="connsiteX3" fmla="*/ 27831 w 69577"/>
                        <a:gd name="connsiteY3" fmla="*/ 55662 h 69577"/>
                        <a:gd name="connsiteX4" fmla="*/ 0 w 69577"/>
                        <a:gd name="connsiteY4" fmla="*/ 31310 h 69577"/>
                        <a:gd name="connsiteX5" fmla="*/ 0 w 69577"/>
                        <a:gd name="connsiteY5" fmla="*/ 34789 h 69577"/>
                        <a:gd name="connsiteX6" fmla="*/ 34789 w 69577"/>
                        <a:gd name="connsiteY6" fmla="*/ 69578 h 69577"/>
                        <a:gd name="connsiteX7" fmla="*/ 69578 w 69577"/>
                        <a:gd name="connsiteY7" fmla="*/ 34789 h 69577"/>
                        <a:gd name="connsiteX8" fmla="*/ 34789 w 69577"/>
                        <a:gd name="connsiteY8" fmla="*/ 0 h 69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577" h="69577">
                          <a:moveTo>
                            <a:pt x="34789" y="0"/>
                          </a:moveTo>
                          <a:cubicBezTo>
                            <a:pt x="34789" y="0"/>
                            <a:pt x="34789" y="0"/>
                            <a:pt x="34789" y="0"/>
                          </a:cubicBezTo>
                          <a:cubicBezTo>
                            <a:pt x="45225" y="3479"/>
                            <a:pt x="55662" y="13915"/>
                            <a:pt x="55662" y="27831"/>
                          </a:cubicBezTo>
                          <a:cubicBezTo>
                            <a:pt x="55662" y="41747"/>
                            <a:pt x="41746" y="55662"/>
                            <a:pt x="27831" y="55662"/>
                          </a:cubicBezTo>
                          <a:cubicBezTo>
                            <a:pt x="13916" y="55662"/>
                            <a:pt x="0" y="45225"/>
                            <a:pt x="0" y="31310"/>
                          </a:cubicBezTo>
                          <a:cubicBezTo>
                            <a:pt x="0" y="31310"/>
                            <a:pt x="0" y="34789"/>
                            <a:pt x="0" y="34789"/>
                          </a:cubicBezTo>
                          <a:cubicBezTo>
                            <a:pt x="0" y="52183"/>
                            <a:pt x="13916" y="69578"/>
                            <a:pt x="34789" y="69578"/>
                          </a:cubicBezTo>
                          <a:cubicBezTo>
                            <a:pt x="55662" y="69578"/>
                            <a:pt x="69578" y="55662"/>
                            <a:pt x="69578" y="34789"/>
                          </a:cubicBezTo>
                          <a:cubicBezTo>
                            <a:pt x="69578" y="17394"/>
                            <a:pt x="55662" y="0"/>
                            <a:pt x="34789" y="0"/>
                          </a:cubicBezTo>
                          <a:close/>
                        </a:path>
                      </a:pathLst>
                    </a:custGeom>
                    <a:solidFill>
                      <a:srgbClr val="AF0000"/>
                    </a:solidFill>
                    <a:ln w="34755" cap="flat">
                      <a:noFill/>
                      <a:prstDash val="solid"/>
                      <a:miter/>
                    </a:ln>
                  </p:spPr>
                  <p:txBody>
                    <a:bodyPr rtlCol="0" anchor="ctr"/>
                    <a:lstStyle/>
                    <a:p>
                      <a:endParaRPr lang="en-US"/>
                    </a:p>
                  </p:txBody>
                </p:sp>
              </p:grpSp>
              <p:grpSp>
                <p:nvGrpSpPr>
                  <p:cNvPr id="1439" name="Graphic 30">
                    <a:extLst>
                      <a:ext uri="{FF2B5EF4-FFF2-40B4-BE49-F238E27FC236}">
                        <a16:creationId xmlns:a16="http://schemas.microsoft.com/office/drawing/2014/main" xmlns="" id="{58CEACD5-C5E7-4DDB-A7FA-46D9F992D93C}"/>
                      </a:ext>
                    </a:extLst>
                  </p:cNvPr>
                  <p:cNvGrpSpPr/>
                  <p:nvPr/>
                </p:nvGrpSpPr>
                <p:grpSpPr>
                  <a:xfrm>
                    <a:off x="3676376" y="7761336"/>
                    <a:ext cx="114802" cy="74602"/>
                    <a:chOff x="3676376" y="7761336"/>
                    <a:chExt cx="114802" cy="74602"/>
                  </a:xfrm>
                </p:grpSpPr>
                <p:grpSp>
                  <p:nvGrpSpPr>
                    <p:cNvPr id="1440" name="Graphic 30">
                      <a:extLst>
                        <a:ext uri="{FF2B5EF4-FFF2-40B4-BE49-F238E27FC236}">
                          <a16:creationId xmlns:a16="http://schemas.microsoft.com/office/drawing/2014/main" xmlns="" id="{B4A00FAE-5A98-482E-897B-8915E3CD30ED}"/>
                        </a:ext>
                      </a:extLst>
                    </p:cNvPr>
                    <p:cNvGrpSpPr/>
                    <p:nvPr/>
                  </p:nvGrpSpPr>
                  <p:grpSpPr>
                    <a:xfrm>
                      <a:off x="3676376" y="7771773"/>
                      <a:ext cx="62619" cy="62619"/>
                      <a:chOff x="3676376" y="7771773"/>
                      <a:chExt cx="62619" cy="62619"/>
                    </a:xfrm>
                  </p:grpSpPr>
                  <p:sp>
                    <p:nvSpPr>
                      <p:cNvPr id="1441" name="Freeform: Shape 1440">
                        <a:extLst>
                          <a:ext uri="{FF2B5EF4-FFF2-40B4-BE49-F238E27FC236}">
                            <a16:creationId xmlns:a16="http://schemas.microsoft.com/office/drawing/2014/main" xmlns="" id="{00A15676-4D49-4FFF-BF0C-4888DE6DFC92}"/>
                          </a:ext>
                        </a:extLst>
                      </p:cNvPr>
                      <p:cNvSpPr/>
                      <p:nvPr/>
                    </p:nvSpPr>
                    <p:spPr>
                      <a:xfrm>
                        <a:off x="3677125" y="7776001"/>
                        <a:ext cx="57642" cy="57642"/>
                      </a:xfrm>
                      <a:custGeom>
                        <a:avLst/>
                        <a:gdLst>
                          <a:gd name="connsiteX0" fmla="*/ 2730 w 57642"/>
                          <a:gd name="connsiteY0" fmla="*/ 40997 h 57642"/>
                          <a:gd name="connsiteX1" fmla="*/ 16645 w 57642"/>
                          <a:gd name="connsiteY1" fmla="*/ 2730 h 57642"/>
                          <a:gd name="connsiteX2" fmla="*/ 54913 w 57642"/>
                          <a:gd name="connsiteY2" fmla="*/ 16645 h 57642"/>
                          <a:gd name="connsiteX3" fmla="*/ 40997 w 57642"/>
                          <a:gd name="connsiteY3" fmla="*/ 54913 h 57642"/>
                          <a:gd name="connsiteX4" fmla="*/ 2730 w 57642"/>
                          <a:gd name="connsiteY4" fmla="*/ 40997 h 57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42" h="57642">
                            <a:moveTo>
                              <a:pt x="2730" y="40997"/>
                            </a:moveTo>
                            <a:cubicBezTo>
                              <a:pt x="-4228" y="27082"/>
                              <a:pt x="2730" y="9687"/>
                              <a:pt x="16645" y="2730"/>
                            </a:cubicBezTo>
                            <a:cubicBezTo>
                              <a:pt x="30561" y="-4228"/>
                              <a:pt x="47955" y="2730"/>
                              <a:pt x="54913" y="16645"/>
                            </a:cubicBezTo>
                            <a:cubicBezTo>
                              <a:pt x="61870" y="30561"/>
                              <a:pt x="54913" y="47955"/>
                              <a:pt x="40997" y="54913"/>
                            </a:cubicBezTo>
                            <a:cubicBezTo>
                              <a:pt x="27082" y="61870"/>
                              <a:pt x="9687" y="54913"/>
                              <a:pt x="2730" y="40997"/>
                            </a:cubicBezTo>
                            <a:close/>
                          </a:path>
                        </a:pathLst>
                      </a:custGeom>
                      <a:solidFill>
                        <a:srgbClr val="DD0000"/>
                      </a:solidFill>
                      <a:ln w="34755" cap="flat">
                        <a:noFill/>
                        <a:prstDash val="solid"/>
                        <a:miter/>
                      </a:ln>
                    </p:spPr>
                    <p:txBody>
                      <a:bodyPr rtlCol="0" anchor="ctr"/>
                      <a:lstStyle/>
                      <a:p>
                        <a:endParaRPr lang="en-US"/>
                      </a:p>
                    </p:txBody>
                  </p:sp>
                  <p:sp>
                    <p:nvSpPr>
                      <p:cNvPr id="1442" name="Freeform: Shape 1441">
                        <a:extLst>
                          <a:ext uri="{FF2B5EF4-FFF2-40B4-BE49-F238E27FC236}">
                            <a16:creationId xmlns:a16="http://schemas.microsoft.com/office/drawing/2014/main" xmlns="" id="{AD822FA6-402F-416F-8B17-A6BA2B028821}"/>
                          </a:ext>
                        </a:extLst>
                      </p:cNvPr>
                      <p:cNvSpPr/>
                      <p:nvPr/>
                    </p:nvSpPr>
                    <p:spPr>
                      <a:xfrm>
                        <a:off x="3676376" y="7771773"/>
                        <a:ext cx="62619" cy="62619"/>
                      </a:xfrm>
                      <a:custGeom>
                        <a:avLst/>
                        <a:gdLst>
                          <a:gd name="connsiteX0" fmla="*/ 3479 w 62619"/>
                          <a:gd name="connsiteY0" fmla="*/ 45225 h 62619"/>
                          <a:gd name="connsiteX1" fmla="*/ 3479 w 62619"/>
                          <a:gd name="connsiteY1" fmla="*/ 45225 h 62619"/>
                          <a:gd name="connsiteX2" fmla="*/ 0 w 62619"/>
                          <a:gd name="connsiteY2" fmla="*/ 38268 h 62619"/>
                          <a:gd name="connsiteX3" fmla="*/ 0 w 62619"/>
                          <a:gd name="connsiteY3" fmla="*/ 34789 h 62619"/>
                          <a:gd name="connsiteX4" fmla="*/ 0 w 62619"/>
                          <a:gd name="connsiteY4" fmla="*/ 31310 h 62619"/>
                          <a:gd name="connsiteX5" fmla="*/ 0 w 62619"/>
                          <a:gd name="connsiteY5" fmla="*/ 24352 h 62619"/>
                          <a:gd name="connsiteX6" fmla="*/ 3479 w 62619"/>
                          <a:gd name="connsiteY6" fmla="*/ 17394 h 62619"/>
                          <a:gd name="connsiteX7" fmla="*/ 13916 w 62619"/>
                          <a:gd name="connsiteY7" fmla="*/ 6958 h 62619"/>
                          <a:gd name="connsiteX8" fmla="*/ 17394 w 62619"/>
                          <a:gd name="connsiteY8" fmla="*/ 3479 h 62619"/>
                          <a:gd name="connsiteX9" fmla="*/ 20873 w 62619"/>
                          <a:gd name="connsiteY9" fmla="*/ 3479 h 62619"/>
                          <a:gd name="connsiteX10" fmla="*/ 27831 w 62619"/>
                          <a:gd name="connsiteY10" fmla="*/ 0 h 62619"/>
                          <a:gd name="connsiteX11" fmla="*/ 45225 w 62619"/>
                          <a:gd name="connsiteY11" fmla="*/ 3479 h 62619"/>
                          <a:gd name="connsiteX12" fmla="*/ 59141 w 62619"/>
                          <a:gd name="connsiteY12" fmla="*/ 17394 h 62619"/>
                          <a:gd name="connsiteX13" fmla="*/ 62620 w 62619"/>
                          <a:gd name="connsiteY13" fmla="*/ 34789 h 62619"/>
                          <a:gd name="connsiteX14" fmla="*/ 55662 w 62619"/>
                          <a:gd name="connsiteY14" fmla="*/ 48704 h 62619"/>
                          <a:gd name="connsiteX15" fmla="*/ 41746 w 62619"/>
                          <a:gd name="connsiteY15" fmla="*/ 55662 h 62619"/>
                          <a:gd name="connsiteX16" fmla="*/ 27831 w 62619"/>
                          <a:gd name="connsiteY16" fmla="*/ 55662 h 62619"/>
                          <a:gd name="connsiteX17" fmla="*/ 20873 w 62619"/>
                          <a:gd name="connsiteY17" fmla="*/ 52183 h 62619"/>
                          <a:gd name="connsiteX18" fmla="*/ 17394 w 62619"/>
                          <a:gd name="connsiteY18" fmla="*/ 48704 h 62619"/>
                          <a:gd name="connsiteX19" fmla="*/ 13916 w 62619"/>
                          <a:gd name="connsiteY19" fmla="*/ 45225 h 62619"/>
                          <a:gd name="connsiteX20" fmla="*/ 10436 w 62619"/>
                          <a:gd name="connsiteY20" fmla="*/ 41746 h 62619"/>
                          <a:gd name="connsiteX21" fmla="*/ 3479 w 62619"/>
                          <a:gd name="connsiteY21" fmla="*/ 45225 h 62619"/>
                          <a:gd name="connsiteX22" fmla="*/ 3479 w 62619"/>
                          <a:gd name="connsiteY22" fmla="*/ 45225 h 62619"/>
                          <a:gd name="connsiteX23" fmla="*/ 3479 w 62619"/>
                          <a:gd name="connsiteY23" fmla="*/ 45225 h 62619"/>
                          <a:gd name="connsiteX24" fmla="*/ 3479 w 62619"/>
                          <a:gd name="connsiteY24" fmla="*/ 45225 h 62619"/>
                          <a:gd name="connsiteX25" fmla="*/ 6958 w 62619"/>
                          <a:gd name="connsiteY25" fmla="*/ 52183 h 62619"/>
                          <a:gd name="connsiteX26" fmla="*/ 10436 w 62619"/>
                          <a:gd name="connsiteY26" fmla="*/ 55662 h 62619"/>
                          <a:gd name="connsiteX27" fmla="*/ 13916 w 62619"/>
                          <a:gd name="connsiteY27" fmla="*/ 59141 h 62619"/>
                          <a:gd name="connsiteX28" fmla="*/ 17394 w 62619"/>
                          <a:gd name="connsiteY28" fmla="*/ 62620 h 62619"/>
                          <a:gd name="connsiteX29" fmla="*/ 24352 w 62619"/>
                          <a:gd name="connsiteY29" fmla="*/ 62620 h 62619"/>
                          <a:gd name="connsiteX30" fmla="*/ 38268 w 62619"/>
                          <a:gd name="connsiteY30" fmla="*/ 59141 h 62619"/>
                          <a:gd name="connsiteX31" fmla="*/ 48704 w 62619"/>
                          <a:gd name="connsiteY31" fmla="*/ 52183 h 62619"/>
                          <a:gd name="connsiteX32" fmla="*/ 55662 w 62619"/>
                          <a:gd name="connsiteY32" fmla="*/ 38268 h 62619"/>
                          <a:gd name="connsiteX33" fmla="*/ 52183 w 62619"/>
                          <a:gd name="connsiteY33" fmla="*/ 24352 h 62619"/>
                          <a:gd name="connsiteX34" fmla="*/ 41746 w 62619"/>
                          <a:gd name="connsiteY34" fmla="*/ 13915 h 62619"/>
                          <a:gd name="connsiteX35" fmla="*/ 27831 w 62619"/>
                          <a:gd name="connsiteY35" fmla="*/ 10437 h 62619"/>
                          <a:gd name="connsiteX36" fmla="*/ 20873 w 62619"/>
                          <a:gd name="connsiteY36" fmla="*/ 10437 h 62619"/>
                          <a:gd name="connsiteX37" fmla="*/ 17394 w 62619"/>
                          <a:gd name="connsiteY37" fmla="*/ 10437 h 62619"/>
                          <a:gd name="connsiteX38" fmla="*/ 13916 w 62619"/>
                          <a:gd name="connsiteY38" fmla="*/ 10437 h 62619"/>
                          <a:gd name="connsiteX39" fmla="*/ 3479 w 62619"/>
                          <a:gd name="connsiteY39" fmla="*/ 17394 h 62619"/>
                          <a:gd name="connsiteX40" fmla="*/ 0 w 62619"/>
                          <a:gd name="connsiteY40" fmla="*/ 20873 h 62619"/>
                          <a:gd name="connsiteX41" fmla="*/ 0 w 62619"/>
                          <a:gd name="connsiteY41" fmla="*/ 24352 h 62619"/>
                          <a:gd name="connsiteX42" fmla="*/ 0 w 62619"/>
                          <a:gd name="connsiteY42" fmla="*/ 27831 h 62619"/>
                          <a:gd name="connsiteX43" fmla="*/ 0 w 62619"/>
                          <a:gd name="connsiteY43" fmla="*/ 31310 h 62619"/>
                          <a:gd name="connsiteX44" fmla="*/ 3479 w 62619"/>
                          <a:gd name="connsiteY44" fmla="*/ 45225 h 62619"/>
                          <a:gd name="connsiteX45" fmla="*/ 3479 w 62619"/>
                          <a:gd name="connsiteY45" fmla="*/ 45225 h 62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62619" h="62619">
                            <a:moveTo>
                              <a:pt x="3479" y="45225"/>
                            </a:moveTo>
                            <a:cubicBezTo>
                              <a:pt x="3479" y="45225"/>
                              <a:pt x="3479" y="45225"/>
                              <a:pt x="3479" y="45225"/>
                            </a:cubicBezTo>
                            <a:cubicBezTo>
                              <a:pt x="3479" y="41746"/>
                              <a:pt x="0" y="41746"/>
                              <a:pt x="0" y="38268"/>
                            </a:cubicBezTo>
                            <a:cubicBezTo>
                              <a:pt x="0" y="38268"/>
                              <a:pt x="0" y="34789"/>
                              <a:pt x="0" y="34789"/>
                            </a:cubicBezTo>
                            <a:cubicBezTo>
                              <a:pt x="0" y="34789"/>
                              <a:pt x="0" y="31310"/>
                              <a:pt x="0" y="31310"/>
                            </a:cubicBezTo>
                            <a:cubicBezTo>
                              <a:pt x="0" y="31310"/>
                              <a:pt x="0" y="27831"/>
                              <a:pt x="0" y="24352"/>
                            </a:cubicBezTo>
                            <a:cubicBezTo>
                              <a:pt x="0" y="20873"/>
                              <a:pt x="0" y="20873"/>
                              <a:pt x="3479" y="17394"/>
                            </a:cubicBezTo>
                            <a:cubicBezTo>
                              <a:pt x="6958" y="13915"/>
                              <a:pt x="10436" y="10437"/>
                              <a:pt x="13916" y="6958"/>
                            </a:cubicBezTo>
                            <a:cubicBezTo>
                              <a:pt x="13916" y="6958"/>
                              <a:pt x="17394" y="6958"/>
                              <a:pt x="17394" y="3479"/>
                            </a:cubicBezTo>
                            <a:lnTo>
                              <a:pt x="20873" y="3479"/>
                            </a:lnTo>
                            <a:cubicBezTo>
                              <a:pt x="24352" y="3479"/>
                              <a:pt x="27831" y="3479"/>
                              <a:pt x="27831" y="0"/>
                            </a:cubicBezTo>
                            <a:cubicBezTo>
                              <a:pt x="34789" y="0"/>
                              <a:pt x="38268" y="0"/>
                              <a:pt x="45225" y="3479"/>
                            </a:cubicBezTo>
                            <a:cubicBezTo>
                              <a:pt x="52183" y="6958"/>
                              <a:pt x="55662" y="10437"/>
                              <a:pt x="59141" y="17394"/>
                            </a:cubicBezTo>
                            <a:cubicBezTo>
                              <a:pt x="62620" y="20873"/>
                              <a:pt x="62620" y="31310"/>
                              <a:pt x="62620" y="34789"/>
                            </a:cubicBezTo>
                            <a:cubicBezTo>
                              <a:pt x="62620" y="41746"/>
                              <a:pt x="59141" y="45225"/>
                              <a:pt x="55662" y="48704"/>
                            </a:cubicBezTo>
                            <a:cubicBezTo>
                              <a:pt x="52183" y="52183"/>
                              <a:pt x="45225" y="55662"/>
                              <a:pt x="41746" y="55662"/>
                            </a:cubicBezTo>
                            <a:cubicBezTo>
                              <a:pt x="38268" y="55662"/>
                              <a:pt x="31310" y="55662"/>
                              <a:pt x="27831" y="55662"/>
                            </a:cubicBezTo>
                            <a:cubicBezTo>
                              <a:pt x="24352" y="55662"/>
                              <a:pt x="24352" y="55662"/>
                              <a:pt x="20873" y="52183"/>
                            </a:cubicBezTo>
                            <a:cubicBezTo>
                              <a:pt x="17394" y="52183"/>
                              <a:pt x="17394" y="48704"/>
                              <a:pt x="17394" y="48704"/>
                            </a:cubicBezTo>
                            <a:cubicBezTo>
                              <a:pt x="17394" y="48704"/>
                              <a:pt x="13916" y="45225"/>
                              <a:pt x="13916" y="45225"/>
                            </a:cubicBezTo>
                            <a:cubicBezTo>
                              <a:pt x="13916" y="45225"/>
                              <a:pt x="10436" y="41746"/>
                              <a:pt x="10436" y="41746"/>
                            </a:cubicBezTo>
                            <a:cubicBezTo>
                              <a:pt x="3479" y="48704"/>
                              <a:pt x="3479" y="48704"/>
                              <a:pt x="3479" y="45225"/>
                            </a:cubicBezTo>
                            <a:cubicBezTo>
                              <a:pt x="3479" y="45225"/>
                              <a:pt x="3479" y="45225"/>
                              <a:pt x="3479" y="45225"/>
                            </a:cubicBezTo>
                            <a:close/>
                            <a:moveTo>
                              <a:pt x="3479" y="45225"/>
                            </a:moveTo>
                            <a:cubicBezTo>
                              <a:pt x="3479" y="45225"/>
                              <a:pt x="3479" y="45225"/>
                              <a:pt x="3479" y="45225"/>
                            </a:cubicBezTo>
                            <a:cubicBezTo>
                              <a:pt x="6958" y="48704"/>
                              <a:pt x="6958" y="48704"/>
                              <a:pt x="6958" y="52183"/>
                            </a:cubicBezTo>
                            <a:cubicBezTo>
                              <a:pt x="6958" y="52183"/>
                              <a:pt x="6958" y="55662"/>
                              <a:pt x="10436" y="55662"/>
                            </a:cubicBezTo>
                            <a:cubicBezTo>
                              <a:pt x="10436" y="55662"/>
                              <a:pt x="13916" y="55662"/>
                              <a:pt x="13916" y="59141"/>
                            </a:cubicBezTo>
                            <a:cubicBezTo>
                              <a:pt x="13916" y="59141"/>
                              <a:pt x="17394" y="59141"/>
                              <a:pt x="17394" y="62620"/>
                            </a:cubicBezTo>
                            <a:cubicBezTo>
                              <a:pt x="20873" y="62620"/>
                              <a:pt x="20873" y="62620"/>
                              <a:pt x="24352" y="62620"/>
                            </a:cubicBezTo>
                            <a:cubicBezTo>
                              <a:pt x="27831" y="62620"/>
                              <a:pt x="31310" y="62620"/>
                              <a:pt x="38268" y="59141"/>
                            </a:cubicBezTo>
                            <a:cubicBezTo>
                              <a:pt x="41746" y="59141"/>
                              <a:pt x="45225" y="55662"/>
                              <a:pt x="48704" y="52183"/>
                            </a:cubicBezTo>
                            <a:cubicBezTo>
                              <a:pt x="52183" y="48704"/>
                              <a:pt x="52183" y="45225"/>
                              <a:pt x="55662" y="38268"/>
                            </a:cubicBezTo>
                            <a:cubicBezTo>
                              <a:pt x="55662" y="34789"/>
                              <a:pt x="55662" y="27831"/>
                              <a:pt x="52183" y="24352"/>
                            </a:cubicBezTo>
                            <a:cubicBezTo>
                              <a:pt x="48704" y="20873"/>
                              <a:pt x="45225" y="17394"/>
                              <a:pt x="41746" y="13915"/>
                            </a:cubicBezTo>
                            <a:cubicBezTo>
                              <a:pt x="38268" y="10437"/>
                              <a:pt x="31310" y="10437"/>
                              <a:pt x="27831" y="10437"/>
                            </a:cubicBezTo>
                            <a:cubicBezTo>
                              <a:pt x="24352" y="10437"/>
                              <a:pt x="24352" y="10437"/>
                              <a:pt x="20873" y="10437"/>
                            </a:cubicBezTo>
                            <a:lnTo>
                              <a:pt x="17394" y="10437"/>
                            </a:lnTo>
                            <a:cubicBezTo>
                              <a:pt x="17394" y="10437"/>
                              <a:pt x="13916" y="10437"/>
                              <a:pt x="13916" y="10437"/>
                            </a:cubicBezTo>
                            <a:cubicBezTo>
                              <a:pt x="10436" y="13915"/>
                              <a:pt x="6958" y="13915"/>
                              <a:pt x="3479" y="17394"/>
                            </a:cubicBezTo>
                            <a:cubicBezTo>
                              <a:pt x="3479" y="17394"/>
                              <a:pt x="0" y="20873"/>
                              <a:pt x="0" y="20873"/>
                            </a:cubicBezTo>
                            <a:cubicBezTo>
                              <a:pt x="0" y="24352"/>
                              <a:pt x="0" y="24352"/>
                              <a:pt x="0" y="24352"/>
                            </a:cubicBezTo>
                            <a:cubicBezTo>
                              <a:pt x="0" y="24352"/>
                              <a:pt x="0" y="27831"/>
                              <a:pt x="0" y="27831"/>
                            </a:cubicBezTo>
                            <a:cubicBezTo>
                              <a:pt x="0" y="27831"/>
                              <a:pt x="0" y="31310"/>
                              <a:pt x="0" y="31310"/>
                            </a:cubicBezTo>
                            <a:cubicBezTo>
                              <a:pt x="0" y="41746"/>
                              <a:pt x="3479" y="41746"/>
                              <a:pt x="3479" y="45225"/>
                            </a:cubicBezTo>
                            <a:cubicBezTo>
                              <a:pt x="3479" y="45225"/>
                              <a:pt x="3479" y="45225"/>
                              <a:pt x="3479" y="45225"/>
                            </a:cubicBezTo>
                            <a:close/>
                          </a:path>
                        </a:pathLst>
                      </a:custGeom>
                      <a:solidFill>
                        <a:srgbClr val="9E5116"/>
                      </a:solidFill>
                      <a:ln w="34755" cap="flat">
                        <a:noFill/>
                        <a:prstDash val="solid"/>
                        <a:miter/>
                      </a:ln>
                    </p:spPr>
                    <p:txBody>
                      <a:bodyPr rtlCol="0" anchor="ctr"/>
                      <a:lstStyle/>
                      <a:p>
                        <a:endParaRPr lang="en-US"/>
                      </a:p>
                    </p:txBody>
                  </p:sp>
                </p:grpSp>
                <p:sp>
                  <p:nvSpPr>
                    <p:cNvPr id="1443" name="Freeform: Shape 1442">
                      <a:extLst>
                        <a:ext uri="{FF2B5EF4-FFF2-40B4-BE49-F238E27FC236}">
                          <a16:creationId xmlns:a16="http://schemas.microsoft.com/office/drawing/2014/main" xmlns="" id="{F618D9C7-A255-4372-935A-3C8604F3BA76}"/>
                        </a:ext>
                      </a:extLst>
                    </p:cNvPr>
                    <p:cNvSpPr/>
                    <p:nvPr/>
                  </p:nvSpPr>
                  <p:spPr>
                    <a:xfrm>
                      <a:off x="3677054" y="7777366"/>
                      <a:ext cx="58462" cy="56277"/>
                    </a:xfrm>
                    <a:custGeom>
                      <a:avLst/>
                      <a:gdLst>
                        <a:gd name="connsiteX0" fmla="*/ 44547 w 58462"/>
                        <a:gd name="connsiteY0" fmla="*/ 46590 h 56277"/>
                        <a:gd name="connsiteX1" fmla="*/ 13237 w 58462"/>
                        <a:gd name="connsiteY1" fmla="*/ 36154 h 56277"/>
                        <a:gd name="connsiteX2" fmla="*/ 23674 w 58462"/>
                        <a:gd name="connsiteY2" fmla="*/ 4844 h 56277"/>
                        <a:gd name="connsiteX3" fmla="*/ 48026 w 58462"/>
                        <a:gd name="connsiteY3" fmla="*/ 8323 h 56277"/>
                        <a:gd name="connsiteX4" fmla="*/ 13237 w 58462"/>
                        <a:gd name="connsiteY4" fmla="*/ 1365 h 56277"/>
                        <a:gd name="connsiteX5" fmla="*/ 2801 w 58462"/>
                        <a:gd name="connsiteY5" fmla="*/ 39632 h 56277"/>
                        <a:gd name="connsiteX6" fmla="*/ 41068 w 58462"/>
                        <a:gd name="connsiteY6" fmla="*/ 53548 h 56277"/>
                        <a:gd name="connsiteX7" fmla="*/ 58463 w 58462"/>
                        <a:gd name="connsiteY7" fmla="*/ 25717 h 56277"/>
                        <a:gd name="connsiteX8" fmla="*/ 44547 w 58462"/>
                        <a:gd name="connsiteY8" fmla="*/ 46590 h 56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62" h="56277">
                          <a:moveTo>
                            <a:pt x="44547" y="46590"/>
                          </a:moveTo>
                          <a:cubicBezTo>
                            <a:pt x="34111" y="50069"/>
                            <a:pt x="20195" y="46590"/>
                            <a:pt x="13237" y="36154"/>
                          </a:cubicBezTo>
                          <a:cubicBezTo>
                            <a:pt x="9758" y="25717"/>
                            <a:pt x="13237" y="11801"/>
                            <a:pt x="23674" y="4844"/>
                          </a:cubicBezTo>
                          <a:cubicBezTo>
                            <a:pt x="30632" y="1365"/>
                            <a:pt x="41068" y="1365"/>
                            <a:pt x="48026" y="8323"/>
                          </a:cubicBezTo>
                          <a:cubicBezTo>
                            <a:pt x="41068" y="1365"/>
                            <a:pt x="27153" y="-2114"/>
                            <a:pt x="13237" y="1365"/>
                          </a:cubicBezTo>
                          <a:cubicBezTo>
                            <a:pt x="2801" y="8323"/>
                            <a:pt x="-4157" y="25717"/>
                            <a:pt x="2801" y="39632"/>
                          </a:cubicBezTo>
                          <a:cubicBezTo>
                            <a:pt x="9758" y="53548"/>
                            <a:pt x="27153" y="60506"/>
                            <a:pt x="41068" y="53548"/>
                          </a:cubicBezTo>
                          <a:cubicBezTo>
                            <a:pt x="51505" y="50069"/>
                            <a:pt x="58463" y="36154"/>
                            <a:pt x="58463" y="25717"/>
                          </a:cubicBezTo>
                          <a:cubicBezTo>
                            <a:pt x="58463" y="36154"/>
                            <a:pt x="51505" y="43111"/>
                            <a:pt x="44547" y="46590"/>
                          </a:cubicBezTo>
                          <a:close/>
                        </a:path>
                      </a:pathLst>
                    </a:custGeom>
                    <a:solidFill>
                      <a:srgbClr val="AF0000"/>
                    </a:solidFill>
                    <a:ln w="34755" cap="flat">
                      <a:noFill/>
                      <a:prstDash val="solid"/>
                      <a:miter/>
                    </a:ln>
                  </p:spPr>
                  <p:txBody>
                    <a:bodyPr rtlCol="0" anchor="ctr"/>
                    <a:lstStyle/>
                    <a:p>
                      <a:endParaRPr lang="en-US"/>
                    </a:p>
                  </p:txBody>
                </p:sp>
                <p:grpSp>
                  <p:nvGrpSpPr>
                    <p:cNvPr id="1444" name="Graphic 30">
                      <a:extLst>
                        <a:ext uri="{FF2B5EF4-FFF2-40B4-BE49-F238E27FC236}">
                          <a16:creationId xmlns:a16="http://schemas.microsoft.com/office/drawing/2014/main" xmlns="" id="{0AC7C3A0-C654-4B0F-8927-73F5C3A5A021}"/>
                        </a:ext>
                      </a:extLst>
                    </p:cNvPr>
                    <p:cNvGrpSpPr/>
                    <p:nvPr/>
                  </p:nvGrpSpPr>
                  <p:grpSpPr>
                    <a:xfrm>
                      <a:off x="3721601" y="7761336"/>
                      <a:ext cx="69577" cy="74602"/>
                      <a:chOff x="3721601" y="7761336"/>
                      <a:chExt cx="69577" cy="74602"/>
                    </a:xfrm>
                  </p:grpSpPr>
                  <p:sp>
                    <p:nvSpPr>
                      <p:cNvPr id="1445" name="Freeform: Shape 1444">
                        <a:extLst>
                          <a:ext uri="{FF2B5EF4-FFF2-40B4-BE49-F238E27FC236}">
                            <a16:creationId xmlns:a16="http://schemas.microsoft.com/office/drawing/2014/main" xmlns="" id="{7A556979-F615-4F68-B53D-F08039C7F3D4}"/>
                          </a:ext>
                        </a:extLst>
                      </p:cNvPr>
                      <p:cNvSpPr/>
                      <p:nvPr/>
                    </p:nvSpPr>
                    <p:spPr>
                      <a:xfrm>
                        <a:off x="3722414" y="7765628"/>
                        <a:ext cx="67952" cy="67952"/>
                      </a:xfrm>
                      <a:custGeom>
                        <a:avLst/>
                        <a:gdLst>
                          <a:gd name="connsiteX0" fmla="*/ 2666 w 67952"/>
                          <a:gd name="connsiteY0" fmla="*/ 47892 h 67952"/>
                          <a:gd name="connsiteX1" fmla="*/ 20061 w 67952"/>
                          <a:gd name="connsiteY1" fmla="*/ 2666 h 67952"/>
                          <a:gd name="connsiteX2" fmla="*/ 65286 w 67952"/>
                          <a:gd name="connsiteY2" fmla="*/ 20061 h 67952"/>
                          <a:gd name="connsiteX3" fmla="*/ 47892 w 67952"/>
                          <a:gd name="connsiteY3" fmla="*/ 65286 h 67952"/>
                          <a:gd name="connsiteX4" fmla="*/ 2666 w 67952"/>
                          <a:gd name="connsiteY4" fmla="*/ 47892 h 6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952" h="67952">
                            <a:moveTo>
                              <a:pt x="2666" y="47892"/>
                            </a:moveTo>
                            <a:cubicBezTo>
                              <a:pt x="-4292" y="30497"/>
                              <a:pt x="2666" y="9624"/>
                              <a:pt x="20061" y="2666"/>
                            </a:cubicBezTo>
                            <a:cubicBezTo>
                              <a:pt x="37455" y="-4292"/>
                              <a:pt x="58328" y="2666"/>
                              <a:pt x="65286" y="20061"/>
                            </a:cubicBezTo>
                            <a:cubicBezTo>
                              <a:pt x="72244" y="37455"/>
                              <a:pt x="65286" y="58328"/>
                              <a:pt x="47892" y="65286"/>
                            </a:cubicBezTo>
                            <a:cubicBezTo>
                              <a:pt x="30497" y="72244"/>
                              <a:pt x="9624" y="65286"/>
                              <a:pt x="2666" y="47892"/>
                            </a:cubicBezTo>
                            <a:close/>
                          </a:path>
                        </a:pathLst>
                      </a:custGeom>
                      <a:solidFill>
                        <a:srgbClr val="DD0000"/>
                      </a:solidFill>
                      <a:ln w="34755" cap="flat">
                        <a:noFill/>
                        <a:prstDash val="solid"/>
                        <a:miter/>
                      </a:ln>
                    </p:spPr>
                    <p:txBody>
                      <a:bodyPr rtlCol="0" anchor="ctr"/>
                      <a:lstStyle/>
                      <a:p>
                        <a:endParaRPr lang="en-US"/>
                      </a:p>
                    </p:txBody>
                  </p:sp>
                  <p:sp>
                    <p:nvSpPr>
                      <p:cNvPr id="1446" name="Freeform: Shape 1445">
                        <a:extLst>
                          <a:ext uri="{FF2B5EF4-FFF2-40B4-BE49-F238E27FC236}">
                            <a16:creationId xmlns:a16="http://schemas.microsoft.com/office/drawing/2014/main" xmlns="" id="{5E9C57A1-1E71-4EE0-83AD-39A3E89DF790}"/>
                          </a:ext>
                        </a:extLst>
                      </p:cNvPr>
                      <p:cNvSpPr/>
                      <p:nvPr/>
                    </p:nvSpPr>
                    <p:spPr>
                      <a:xfrm>
                        <a:off x="3721601" y="7761336"/>
                        <a:ext cx="69577" cy="74602"/>
                      </a:xfrm>
                      <a:custGeom>
                        <a:avLst/>
                        <a:gdLst>
                          <a:gd name="connsiteX0" fmla="*/ 3479 w 69577"/>
                          <a:gd name="connsiteY0" fmla="*/ 52183 h 74602"/>
                          <a:gd name="connsiteX1" fmla="*/ 3479 w 69577"/>
                          <a:gd name="connsiteY1" fmla="*/ 52183 h 74602"/>
                          <a:gd name="connsiteX2" fmla="*/ 0 w 69577"/>
                          <a:gd name="connsiteY2" fmla="*/ 45225 h 74602"/>
                          <a:gd name="connsiteX3" fmla="*/ 0 w 69577"/>
                          <a:gd name="connsiteY3" fmla="*/ 41747 h 74602"/>
                          <a:gd name="connsiteX4" fmla="*/ 0 w 69577"/>
                          <a:gd name="connsiteY4" fmla="*/ 34789 h 74602"/>
                          <a:gd name="connsiteX5" fmla="*/ 0 w 69577"/>
                          <a:gd name="connsiteY5" fmla="*/ 27831 h 74602"/>
                          <a:gd name="connsiteX6" fmla="*/ 3479 w 69577"/>
                          <a:gd name="connsiteY6" fmla="*/ 20873 h 74602"/>
                          <a:gd name="connsiteX7" fmla="*/ 13916 w 69577"/>
                          <a:gd name="connsiteY7" fmla="*/ 10437 h 74602"/>
                          <a:gd name="connsiteX8" fmla="*/ 17394 w 69577"/>
                          <a:gd name="connsiteY8" fmla="*/ 6958 h 74602"/>
                          <a:gd name="connsiteX9" fmla="*/ 20873 w 69577"/>
                          <a:gd name="connsiteY9" fmla="*/ 6958 h 74602"/>
                          <a:gd name="connsiteX10" fmla="*/ 31310 w 69577"/>
                          <a:gd name="connsiteY10" fmla="*/ 3479 h 74602"/>
                          <a:gd name="connsiteX11" fmla="*/ 52183 w 69577"/>
                          <a:gd name="connsiteY11" fmla="*/ 6958 h 74602"/>
                          <a:gd name="connsiteX12" fmla="*/ 66099 w 69577"/>
                          <a:gd name="connsiteY12" fmla="*/ 24352 h 74602"/>
                          <a:gd name="connsiteX13" fmla="*/ 69578 w 69577"/>
                          <a:gd name="connsiteY13" fmla="*/ 34789 h 74602"/>
                          <a:gd name="connsiteX14" fmla="*/ 69578 w 69577"/>
                          <a:gd name="connsiteY14" fmla="*/ 45225 h 74602"/>
                          <a:gd name="connsiteX15" fmla="*/ 59141 w 69577"/>
                          <a:gd name="connsiteY15" fmla="*/ 62620 h 74602"/>
                          <a:gd name="connsiteX16" fmla="*/ 41747 w 69577"/>
                          <a:gd name="connsiteY16" fmla="*/ 73056 h 74602"/>
                          <a:gd name="connsiteX17" fmla="*/ 24352 w 69577"/>
                          <a:gd name="connsiteY17" fmla="*/ 73056 h 74602"/>
                          <a:gd name="connsiteX18" fmla="*/ 17394 w 69577"/>
                          <a:gd name="connsiteY18" fmla="*/ 69578 h 74602"/>
                          <a:gd name="connsiteX19" fmla="*/ 10437 w 69577"/>
                          <a:gd name="connsiteY19" fmla="*/ 66099 h 74602"/>
                          <a:gd name="connsiteX20" fmla="*/ 6958 w 69577"/>
                          <a:gd name="connsiteY20" fmla="*/ 62620 h 74602"/>
                          <a:gd name="connsiteX21" fmla="*/ 3479 w 69577"/>
                          <a:gd name="connsiteY21" fmla="*/ 59141 h 74602"/>
                          <a:gd name="connsiteX22" fmla="*/ 3479 w 69577"/>
                          <a:gd name="connsiteY22" fmla="*/ 52183 h 74602"/>
                          <a:gd name="connsiteX23" fmla="*/ 3479 w 69577"/>
                          <a:gd name="connsiteY23" fmla="*/ 52183 h 74602"/>
                          <a:gd name="connsiteX24" fmla="*/ 3479 w 69577"/>
                          <a:gd name="connsiteY24" fmla="*/ 52183 h 74602"/>
                          <a:gd name="connsiteX25" fmla="*/ 3479 w 69577"/>
                          <a:gd name="connsiteY25" fmla="*/ 52183 h 74602"/>
                          <a:gd name="connsiteX26" fmla="*/ 6958 w 69577"/>
                          <a:gd name="connsiteY26" fmla="*/ 59141 h 74602"/>
                          <a:gd name="connsiteX27" fmla="*/ 10437 w 69577"/>
                          <a:gd name="connsiteY27" fmla="*/ 62620 h 74602"/>
                          <a:gd name="connsiteX28" fmla="*/ 13916 w 69577"/>
                          <a:gd name="connsiteY28" fmla="*/ 66099 h 74602"/>
                          <a:gd name="connsiteX29" fmla="*/ 20873 w 69577"/>
                          <a:gd name="connsiteY29" fmla="*/ 69578 h 74602"/>
                          <a:gd name="connsiteX30" fmla="*/ 27831 w 69577"/>
                          <a:gd name="connsiteY30" fmla="*/ 69578 h 74602"/>
                          <a:gd name="connsiteX31" fmla="*/ 41747 w 69577"/>
                          <a:gd name="connsiteY31" fmla="*/ 66099 h 74602"/>
                          <a:gd name="connsiteX32" fmla="*/ 55662 w 69577"/>
                          <a:gd name="connsiteY32" fmla="*/ 55662 h 74602"/>
                          <a:gd name="connsiteX33" fmla="*/ 62620 w 69577"/>
                          <a:gd name="connsiteY33" fmla="*/ 38268 h 74602"/>
                          <a:gd name="connsiteX34" fmla="*/ 59141 w 69577"/>
                          <a:gd name="connsiteY34" fmla="*/ 20873 h 74602"/>
                          <a:gd name="connsiteX35" fmla="*/ 48704 w 69577"/>
                          <a:gd name="connsiteY35" fmla="*/ 6958 h 74602"/>
                          <a:gd name="connsiteX36" fmla="*/ 31310 w 69577"/>
                          <a:gd name="connsiteY36" fmla="*/ 0 h 74602"/>
                          <a:gd name="connsiteX37" fmla="*/ 24352 w 69577"/>
                          <a:gd name="connsiteY37" fmla="*/ 0 h 74602"/>
                          <a:gd name="connsiteX38" fmla="*/ 20873 w 69577"/>
                          <a:gd name="connsiteY38" fmla="*/ 0 h 74602"/>
                          <a:gd name="connsiteX39" fmla="*/ 17394 w 69577"/>
                          <a:gd name="connsiteY39" fmla="*/ 0 h 74602"/>
                          <a:gd name="connsiteX40" fmla="*/ 6958 w 69577"/>
                          <a:gd name="connsiteY40" fmla="*/ 10437 h 74602"/>
                          <a:gd name="connsiteX41" fmla="*/ 3479 w 69577"/>
                          <a:gd name="connsiteY41" fmla="*/ 17394 h 74602"/>
                          <a:gd name="connsiteX42" fmla="*/ 0 w 69577"/>
                          <a:gd name="connsiteY42" fmla="*/ 24352 h 74602"/>
                          <a:gd name="connsiteX43" fmla="*/ 0 w 69577"/>
                          <a:gd name="connsiteY43" fmla="*/ 31310 h 74602"/>
                          <a:gd name="connsiteX44" fmla="*/ 0 w 69577"/>
                          <a:gd name="connsiteY44" fmla="*/ 34789 h 74602"/>
                          <a:gd name="connsiteX45" fmla="*/ 3479 w 69577"/>
                          <a:gd name="connsiteY45" fmla="*/ 52183 h 74602"/>
                          <a:gd name="connsiteX46" fmla="*/ 3479 w 69577"/>
                          <a:gd name="connsiteY46" fmla="*/ 52183 h 7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9577" h="74602">
                            <a:moveTo>
                              <a:pt x="3479" y="52183"/>
                            </a:moveTo>
                            <a:cubicBezTo>
                              <a:pt x="3479" y="52183"/>
                              <a:pt x="3479" y="52183"/>
                              <a:pt x="3479" y="52183"/>
                            </a:cubicBezTo>
                            <a:cubicBezTo>
                              <a:pt x="3479" y="48704"/>
                              <a:pt x="0" y="45225"/>
                              <a:pt x="0" y="45225"/>
                            </a:cubicBezTo>
                            <a:cubicBezTo>
                              <a:pt x="0" y="45225"/>
                              <a:pt x="0" y="41747"/>
                              <a:pt x="0" y="41747"/>
                            </a:cubicBezTo>
                            <a:cubicBezTo>
                              <a:pt x="0" y="38268"/>
                              <a:pt x="0" y="38268"/>
                              <a:pt x="0" y="34789"/>
                            </a:cubicBezTo>
                            <a:cubicBezTo>
                              <a:pt x="0" y="31310"/>
                              <a:pt x="0" y="31310"/>
                              <a:pt x="0" y="27831"/>
                            </a:cubicBezTo>
                            <a:cubicBezTo>
                              <a:pt x="0" y="24352"/>
                              <a:pt x="3479" y="24352"/>
                              <a:pt x="3479" y="20873"/>
                            </a:cubicBezTo>
                            <a:cubicBezTo>
                              <a:pt x="6958" y="17394"/>
                              <a:pt x="10437" y="10437"/>
                              <a:pt x="13916" y="10437"/>
                            </a:cubicBezTo>
                            <a:cubicBezTo>
                              <a:pt x="13916" y="10437"/>
                              <a:pt x="17394" y="10437"/>
                              <a:pt x="17394" y="6958"/>
                            </a:cubicBezTo>
                            <a:cubicBezTo>
                              <a:pt x="17394" y="6958"/>
                              <a:pt x="20873" y="6958"/>
                              <a:pt x="20873" y="6958"/>
                            </a:cubicBezTo>
                            <a:cubicBezTo>
                              <a:pt x="24352" y="6958"/>
                              <a:pt x="27831" y="6958"/>
                              <a:pt x="31310" y="3479"/>
                            </a:cubicBezTo>
                            <a:cubicBezTo>
                              <a:pt x="38268" y="3479"/>
                              <a:pt x="45225" y="3479"/>
                              <a:pt x="52183" y="6958"/>
                            </a:cubicBezTo>
                            <a:cubicBezTo>
                              <a:pt x="59141" y="10437"/>
                              <a:pt x="62620" y="17394"/>
                              <a:pt x="66099" y="24352"/>
                            </a:cubicBezTo>
                            <a:cubicBezTo>
                              <a:pt x="66099" y="27831"/>
                              <a:pt x="69578" y="31310"/>
                              <a:pt x="69578" y="34789"/>
                            </a:cubicBezTo>
                            <a:cubicBezTo>
                              <a:pt x="69578" y="38268"/>
                              <a:pt x="69578" y="41747"/>
                              <a:pt x="69578" y="45225"/>
                            </a:cubicBezTo>
                            <a:cubicBezTo>
                              <a:pt x="69578" y="52183"/>
                              <a:pt x="66099" y="59141"/>
                              <a:pt x="59141" y="62620"/>
                            </a:cubicBezTo>
                            <a:cubicBezTo>
                              <a:pt x="55662" y="66099"/>
                              <a:pt x="48704" y="69578"/>
                              <a:pt x="41747" y="73056"/>
                            </a:cubicBezTo>
                            <a:cubicBezTo>
                              <a:pt x="34789" y="76535"/>
                              <a:pt x="31310" y="73056"/>
                              <a:pt x="24352" y="73056"/>
                            </a:cubicBezTo>
                            <a:cubicBezTo>
                              <a:pt x="20873" y="73056"/>
                              <a:pt x="20873" y="73056"/>
                              <a:pt x="17394" y="69578"/>
                            </a:cubicBezTo>
                            <a:cubicBezTo>
                              <a:pt x="13916" y="69578"/>
                              <a:pt x="13916" y="66099"/>
                              <a:pt x="10437" y="66099"/>
                            </a:cubicBezTo>
                            <a:cubicBezTo>
                              <a:pt x="10437" y="66099"/>
                              <a:pt x="6958" y="62620"/>
                              <a:pt x="6958" y="62620"/>
                            </a:cubicBezTo>
                            <a:cubicBezTo>
                              <a:pt x="6958" y="62620"/>
                              <a:pt x="3479" y="59141"/>
                              <a:pt x="3479" y="59141"/>
                            </a:cubicBezTo>
                            <a:cubicBezTo>
                              <a:pt x="3479" y="55662"/>
                              <a:pt x="3479" y="55662"/>
                              <a:pt x="3479" y="52183"/>
                            </a:cubicBezTo>
                            <a:cubicBezTo>
                              <a:pt x="3479" y="52183"/>
                              <a:pt x="3479" y="52183"/>
                              <a:pt x="3479" y="52183"/>
                            </a:cubicBezTo>
                            <a:close/>
                            <a:moveTo>
                              <a:pt x="3479" y="52183"/>
                            </a:moveTo>
                            <a:cubicBezTo>
                              <a:pt x="3479" y="52183"/>
                              <a:pt x="3479" y="52183"/>
                              <a:pt x="3479" y="52183"/>
                            </a:cubicBezTo>
                            <a:cubicBezTo>
                              <a:pt x="6958" y="55662"/>
                              <a:pt x="6958" y="59141"/>
                              <a:pt x="6958" y="59141"/>
                            </a:cubicBezTo>
                            <a:cubicBezTo>
                              <a:pt x="6958" y="59141"/>
                              <a:pt x="10437" y="62620"/>
                              <a:pt x="10437" y="62620"/>
                            </a:cubicBezTo>
                            <a:cubicBezTo>
                              <a:pt x="10437" y="62620"/>
                              <a:pt x="13916" y="66099"/>
                              <a:pt x="13916" y="66099"/>
                            </a:cubicBezTo>
                            <a:cubicBezTo>
                              <a:pt x="17394" y="66099"/>
                              <a:pt x="17394" y="69578"/>
                              <a:pt x="20873" y="69578"/>
                            </a:cubicBezTo>
                            <a:cubicBezTo>
                              <a:pt x="24352" y="69578"/>
                              <a:pt x="24352" y="69578"/>
                              <a:pt x="27831" y="69578"/>
                            </a:cubicBezTo>
                            <a:cubicBezTo>
                              <a:pt x="31310" y="69578"/>
                              <a:pt x="38268" y="69578"/>
                              <a:pt x="41747" y="66099"/>
                            </a:cubicBezTo>
                            <a:cubicBezTo>
                              <a:pt x="48704" y="66099"/>
                              <a:pt x="52183" y="59141"/>
                              <a:pt x="55662" y="55662"/>
                            </a:cubicBezTo>
                            <a:cubicBezTo>
                              <a:pt x="59141" y="52183"/>
                              <a:pt x="62620" y="45225"/>
                              <a:pt x="62620" y="38268"/>
                            </a:cubicBezTo>
                            <a:cubicBezTo>
                              <a:pt x="62620" y="31310"/>
                              <a:pt x="62620" y="27831"/>
                              <a:pt x="59141" y="20873"/>
                            </a:cubicBezTo>
                            <a:cubicBezTo>
                              <a:pt x="55662" y="13915"/>
                              <a:pt x="52183" y="10437"/>
                              <a:pt x="48704" y="6958"/>
                            </a:cubicBezTo>
                            <a:cubicBezTo>
                              <a:pt x="45225" y="3479"/>
                              <a:pt x="38268" y="3479"/>
                              <a:pt x="31310" y="0"/>
                            </a:cubicBezTo>
                            <a:cubicBezTo>
                              <a:pt x="27831" y="0"/>
                              <a:pt x="24352" y="0"/>
                              <a:pt x="24352" y="0"/>
                            </a:cubicBezTo>
                            <a:cubicBezTo>
                              <a:pt x="24352" y="0"/>
                              <a:pt x="20873" y="0"/>
                              <a:pt x="20873" y="0"/>
                            </a:cubicBezTo>
                            <a:cubicBezTo>
                              <a:pt x="20873" y="0"/>
                              <a:pt x="17394" y="0"/>
                              <a:pt x="17394" y="0"/>
                            </a:cubicBezTo>
                            <a:cubicBezTo>
                              <a:pt x="13916" y="3479"/>
                              <a:pt x="6958" y="6958"/>
                              <a:pt x="6958" y="10437"/>
                            </a:cubicBezTo>
                            <a:cubicBezTo>
                              <a:pt x="6958" y="13915"/>
                              <a:pt x="3479" y="13915"/>
                              <a:pt x="3479" y="17394"/>
                            </a:cubicBezTo>
                            <a:cubicBezTo>
                              <a:pt x="3479" y="20873"/>
                              <a:pt x="3479" y="20873"/>
                              <a:pt x="0" y="24352"/>
                            </a:cubicBezTo>
                            <a:cubicBezTo>
                              <a:pt x="0" y="27831"/>
                              <a:pt x="0" y="27831"/>
                              <a:pt x="0" y="31310"/>
                            </a:cubicBezTo>
                            <a:cubicBezTo>
                              <a:pt x="0" y="31310"/>
                              <a:pt x="0" y="34789"/>
                              <a:pt x="0" y="34789"/>
                            </a:cubicBezTo>
                            <a:cubicBezTo>
                              <a:pt x="0" y="45225"/>
                              <a:pt x="0" y="48704"/>
                              <a:pt x="3479" y="52183"/>
                            </a:cubicBezTo>
                            <a:cubicBezTo>
                              <a:pt x="3479" y="52183"/>
                              <a:pt x="3479" y="52183"/>
                              <a:pt x="3479" y="52183"/>
                            </a:cubicBezTo>
                            <a:close/>
                          </a:path>
                        </a:pathLst>
                      </a:custGeom>
                      <a:solidFill>
                        <a:srgbClr val="9E5116"/>
                      </a:solidFill>
                      <a:ln w="34755" cap="flat">
                        <a:noFill/>
                        <a:prstDash val="solid"/>
                        <a:miter/>
                      </a:ln>
                    </p:spPr>
                    <p:txBody>
                      <a:bodyPr rtlCol="0" anchor="ctr"/>
                      <a:lstStyle/>
                      <a:p>
                        <a:endParaRPr lang="en-US"/>
                      </a:p>
                    </p:txBody>
                  </p:sp>
                </p:grpSp>
                <p:sp>
                  <p:nvSpPr>
                    <p:cNvPr id="1447" name="Freeform: Shape 1446">
                      <a:extLst>
                        <a:ext uri="{FF2B5EF4-FFF2-40B4-BE49-F238E27FC236}">
                          <a16:creationId xmlns:a16="http://schemas.microsoft.com/office/drawing/2014/main" xmlns="" id="{70AFD2D9-F202-4B6E-B025-661A291E7148}"/>
                        </a:ext>
                      </a:extLst>
                    </p:cNvPr>
                    <p:cNvSpPr/>
                    <p:nvPr/>
                  </p:nvSpPr>
                  <p:spPr>
                    <a:xfrm>
                      <a:off x="3722414" y="7762086"/>
                      <a:ext cx="67500" cy="68015"/>
                    </a:xfrm>
                    <a:custGeom>
                      <a:avLst/>
                      <a:gdLst>
                        <a:gd name="connsiteX0" fmla="*/ 65286 w 67500"/>
                        <a:gd name="connsiteY0" fmla="*/ 27082 h 68015"/>
                        <a:gd name="connsiteX1" fmla="*/ 51370 w 67500"/>
                        <a:gd name="connsiteY1" fmla="*/ 54913 h 68015"/>
                        <a:gd name="connsiteX2" fmla="*/ 16582 w 67500"/>
                        <a:gd name="connsiteY2" fmla="*/ 40997 h 68015"/>
                        <a:gd name="connsiteX3" fmla="*/ 30497 w 67500"/>
                        <a:gd name="connsiteY3" fmla="*/ 9687 h 68015"/>
                        <a:gd name="connsiteX4" fmla="*/ 61807 w 67500"/>
                        <a:gd name="connsiteY4" fmla="*/ 16645 h 68015"/>
                        <a:gd name="connsiteX5" fmla="*/ 20061 w 67500"/>
                        <a:gd name="connsiteY5" fmla="*/ 2730 h 68015"/>
                        <a:gd name="connsiteX6" fmla="*/ 2666 w 67500"/>
                        <a:gd name="connsiteY6" fmla="*/ 47955 h 68015"/>
                        <a:gd name="connsiteX7" fmla="*/ 47892 w 67500"/>
                        <a:gd name="connsiteY7" fmla="*/ 65349 h 68015"/>
                        <a:gd name="connsiteX8" fmla="*/ 65286 w 67500"/>
                        <a:gd name="connsiteY8" fmla="*/ 27082 h 68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500" h="68015">
                          <a:moveTo>
                            <a:pt x="65286" y="27082"/>
                          </a:moveTo>
                          <a:cubicBezTo>
                            <a:pt x="68765" y="37518"/>
                            <a:pt x="61807" y="51434"/>
                            <a:pt x="51370" y="54913"/>
                          </a:cubicBezTo>
                          <a:cubicBezTo>
                            <a:pt x="37455" y="61870"/>
                            <a:pt x="23539" y="54913"/>
                            <a:pt x="16582" y="40997"/>
                          </a:cubicBezTo>
                          <a:cubicBezTo>
                            <a:pt x="9624" y="27082"/>
                            <a:pt x="16582" y="13166"/>
                            <a:pt x="30497" y="9687"/>
                          </a:cubicBezTo>
                          <a:cubicBezTo>
                            <a:pt x="40934" y="6208"/>
                            <a:pt x="54849" y="9687"/>
                            <a:pt x="61807" y="16645"/>
                          </a:cubicBezTo>
                          <a:cubicBezTo>
                            <a:pt x="51370" y="2730"/>
                            <a:pt x="33976" y="-4228"/>
                            <a:pt x="20061" y="2730"/>
                          </a:cubicBezTo>
                          <a:cubicBezTo>
                            <a:pt x="2666" y="9687"/>
                            <a:pt x="-4292" y="30561"/>
                            <a:pt x="2666" y="47955"/>
                          </a:cubicBezTo>
                          <a:cubicBezTo>
                            <a:pt x="9624" y="65349"/>
                            <a:pt x="30497" y="72307"/>
                            <a:pt x="47892" y="65349"/>
                          </a:cubicBezTo>
                          <a:cubicBezTo>
                            <a:pt x="61807" y="61870"/>
                            <a:pt x="72244" y="44476"/>
                            <a:pt x="65286" y="27082"/>
                          </a:cubicBezTo>
                          <a:close/>
                        </a:path>
                      </a:pathLst>
                    </a:custGeom>
                    <a:solidFill>
                      <a:srgbClr val="AF0000"/>
                    </a:solidFill>
                    <a:ln w="34755" cap="flat">
                      <a:noFill/>
                      <a:prstDash val="solid"/>
                      <a:miter/>
                    </a:ln>
                  </p:spPr>
                  <p:txBody>
                    <a:bodyPr rtlCol="0" anchor="ctr"/>
                    <a:lstStyle/>
                    <a:p>
                      <a:endParaRPr lang="en-US"/>
                    </a:p>
                  </p:txBody>
                </p:sp>
              </p:grpSp>
              <p:sp>
                <p:nvSpPr>
                  <p:cNvPr id="1448" name="Freeform: Shape 1447">
                    <a:extLst>
                      <a:ext uri="{FF2B5EF4-FFF2-40B4-BE49-F238E27FC236}">
                        <a16:creationId xmlns:a16="http://schemas.microsoft.com/office/drawing/2014/main" xmlns="" id="{B513AF09-83B5-4FE5-B153-6F03EA83B56F}"/>
                      </a:ext>
                    </a:extLst>
                  </p:cNvPr>
                  <p:cNvSpPr/>
                  <p:nvPr/>
                </p:nvSpPr>
                <p:spPr>
                  <a:xfrm>
                    <a:off x="2931897" y="7883097"/>
                    <a:ext cx="27831" cy="194817"/>
                  </a:xfrm>
                  <a:custGeom>
                    <a:avLst/>
                    <a:gdLst>
                      <a:gd name="connsiteX0" fmla="*/ 27831 w 27831"/>
                      <a:gd name="connsiteY0" fmla="*/ 0 h 194817"/>
                      <a:gd name="connsiteX1" fmla="*/ 24352 w 27831"/>
                      <a:gd name="connsiteY1" fmla="*/ 6958 h 194817"/>
                      <a:gd name="connsiteX2" fmla="*/ 17394 w 27831"/>
                      <a:gd name="connsiteY2" fmla="*/ 27831 h 194817"/>
                      <a:gd name="connsiteX3" fmla="*/ 13916 w 27831"/>
                      <a:gd name="connsiteY3" fmla="*/ 41746 h 194817"/>
                      <a:gd name="connsiteX4" fmla="*/ 10437 w 27831"/>
                      <a:gd name="connsiteY4" fmla="*/ 59141 h 194817"/>
                      <a:gd name="connsiteX5" fmla="*/ 6958 w 27831"/>
                      <a:gd name="connsiteY5" fmla="*/ 76535 h 194817"/>
                      <a:gd name="connsiteX6" fmla="*/ 3479 w 27831"/>
                      <a:gd name="connsiteY6" fmla="*/ 93930 h 194817"/>
                      <a:gd name="connsiteX7" fmla="*/ 3479 w 27831"/>
                      <a:gd name="connsiteY7" fmla="*/ 111324 h 194817"/>
                      <a:gd name="connsiteX8" fmla="*/ 3479 w 27831"/>
                      <a:gd name="connsiteY8" fmla="*/ 121761 h 194817"/>
                      <a:gd name="connsiteX9" fmla="*/ 3479 w 27831"/>
                      <a:gd name="connsiteY9" fmla="*/ 132197 h 194817"/>
                      <a:gd name="connsiteX10" fmla="*/ 3479 w 27831"/>
                      <a:gd name="connsiteY10" fmla="*/ 149592 h 194817"/>
                      <a:gd name="connsiteX11" fmla="*/ 6958 w 27831"/>
                      <a:gd name="connsiteY11" fmla="*/ 163507 h 194817"/>
                      <a:gd name="connsiteX12" fmla="*/ 10437 w 27831"/>
                      <a:gd name="connsiteY12" fmla="*/ 177423 h 194817"/>
                      <a:gd name="connsiteX13" fmla="*/ 13916 w 27831"/>
                      <a:gd name="connsiteY13" fmla="*/ 187859 h 194817"/>
                      <a:gd name="connsiteX14" fmla="*/ 17394 w 27831"/>
                      <a:gd name="connsiteY14" fmla="*/ 194817 h 194817"/>
                      <a:gd name="connsiteX15" fmla="*/ 13916 w 27831"/>
                      <a:gd name="connsiteY15" fmla="*/ 187859 h 194817"/>
                      <a:gd name="connsiteX16" fmla="*/ 10437 w 27831"/>
                      <a:gd name="connsiteY16" fmla="*/ 177423 h 194817"/>
                      <a:gd name="connsiteX17" fmla="*/ 6958 w 27831"/>
                      <a:gd name="connsiteY17" fmla="*/ 163507 h 194817"/>
                      <a:gd name="connsiteX18" fmla="*/ 3479 w 27831"/>
                      <a:gd name="connsiteY18" fmla="*/ 156549 h 194817"/>
                      <a:gd name="connsiteX19" fmla="*/ 3479 w 27831"/>
                      <a:gd name="connsiteY19" fmla="*/ 149592 h 194817"/>
                      <a:gd name="connsiteX20" fmla="*/ 0 w 27831"/>
                      <a:gd name="connsiteY20" fmla="*/ 132197 h 194817"/>
                      <a:gd name="connsiteX21" fmla="*/ 0 w 27831"/>
                      <a:gd name="connsiteY21" fmla="*/ 114803 h 194817"/>
                      <a:gd name="connsiteX22" fmla="*/ 0 w 27831"/>
                      <a:gd name="connsiteY22" fmla="*/ 93930 h 194817"/>
                      <a:gd name="connsiteX23" fmla="*/ 3479 w 27831"/>
                      <a:gd name="connsiteY23" fmla="*/ 73056 h 194817"/>
                      <a:gd name="connsiteX24" fmla="*/ 6958 w 27831"/>
                      <a:gd name="connsiteY24" fmla="*/ 55662 h 194817"/>
                      <a:gd name="connsiteX25" fmla="*/ 13916 w 27831"/>
                      <a:gd name="connsiteY25" fmla="*/ 38268 h 194817"/>
                      <a:gd name="connsiteX26" fmla="*/ 20873 w 27831"/>
                      <a:gd name="connsiteY26" fmla="*/ 24352 h 194817"/>
                      <a:gd name="connsiteX27" fmla="*/ 27831 w 27831"/>
                      <a:gd name="connsiteY27" fmla="*/ 0 h 19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7831" h="194817">
                        <a:moveTo>
                          <a:pt x="27831" y="0"/>
                        </a:moveTo>
                        <a:cubicBezTo>
                          <a:pt x="27831" y="0"/>
                          <a:pt x="27831" y="3479"/>
                          <a:pt x="24352" y="6958"/>
                        </a:cubicBezTo>
                        <a:cubicBezTo>
                          <a:pt x="20873" y="10437"/>
                          <a:pt x="20873" y="20873"/>
                          <a:pt x="17394" y="27831"/>
                        </a:cubicBezTo>
                        <a:cubicBezTo>
                          <a:pt x="17394" y="31310"/>
                          <a:pt x="13916" y="38268"/>
                          <a:pt x="13916" y="41746"/>
                        </a:cubicBezTo>
                        <a:cubicBezTo>
                          <a:pt x="13916" y="45225"/>
                          <a:pt x="10437" y="52183"/>
                          <a:pt x="10437" y="59141"/>
                        </a:cubicBezTo>
                        <a:cubicBezTo>
                          <a:pt x="10437" y="66099"/>
                          <a:pt x="6958" y="69578"/>
                          <a:pt x="6958" y="76535"/>
                        </a:cubicBezTo>
                        <a:cubicBezTo>
                          <a:pt x="6958" y="83493"/>
                          <a:pt x="3479" y="90451"/>
                          <a:pt x="3479" y="93930"/>
                        </a:cubicBezTo>
                        <a:cubicBezTo>
                          <a:pt x="3479" y="100887"/>
                          <a:pt x="3479" y="107845"/>
                          <a:pt x="3479" y="111324"/>
                        </a:cubicBezTo>
                        <a:cubicBezTo>
                          <a:pt x="3479" y="114803"/>
                          <a:pt x="3479" y="118282"/>
                          <a:pt x="3479" y="121761"/>
                        </a:cubicBezTo>
                        <a:cubicBezTo>
                          <a:pt x="3479" y="125240"/>
                          <a:pt x="3479" y="128718"/>
                          <a:pt x="3479" y="132197"/>
                        </a:cubicBezTo>
                        <a:cubicBezTo>
                          <a:pt x="3479" y="139155"/>
                          <a:pt x="3479" y="142634"/>
                          <a:pt x="3479" y="149592"/>
                        </a:cubicBezTo>
                        <a:cubicBezTo>
                          <a:pt x="3479" y="156549"/>
                          <a:pt x="3479" y="160028"/>
                          <a:pt x="6958" y="163507"/>
                        </a:cubicBezTo>
                        <a:cubicBezTo>
                          <a:pt x="6958" y="166986"/>
                          <a:pt x="6958" y="173944"/>
                          <a:pt x="10437" y="177423"/>
                        </a:cubicBezTo>
                        <a:cubicBezTo>
                          <a:pt x="10437" y="180901"/>
                          <a:pt x="13916" y="184380"/>
                          <a:pt x="13916" y="187859"/>
                        </a:cubicBezTo>
                        <a:cubicBezTo>
                          <a:pt x="13916" y="194817"/>
                          <a:pt x="17394" y="194817"/>
                          <a:pt x="17394" y="194817"/>
                        </a:cubicBezTo>
                        <a:cubicBezTo>
                          <a:pt x="17394" y="194817"/>
                          <a:pt x="17394" y="191338"/>
                          <a:pt x="13916" y="187859"/>
                        </a:cubicBezTo>
                        <a:cubicBezTo>
                          <a:pt x="13916" y="184380"/>
                          <a:pt x="10437" y="180901"/>
                          <a:pt x="10437" y="177423"/>
                        </a:cubicBezTo>
                        <a:cubicBezTo>
                          <a:pt x="10437" y="173944"/>
                          <a:pt x="6958" y="170465"/>
                          <a:pt x="6958" y="163507"/>
                        </a:cubicBezTo>
                        <a:cubicBezTo>
                          <a:pt x="6958" y="160028"/>
                          <a:pt x="6958" y="160028"/>
                          <a:pt x="3479" y="156549"/>
                        </a:cubicBezTo>
                        <a:cubicBezTo>
                          <a:pt x="3479" y="153070"/>
                          <a:pt x="3479" y="149592"/>
                          <a:pt x="3479" y="149592"/>
                        </a:cubicBezTo>
                        <a:cubicBezTo>
                          <a:pt x="3479" y="142634"/>
                          <a:pt x="0" y="139155"/>
                          <a:pt x="0" y="132197"/>
                        </a:cubicBezTo>
                        <a:cubicBezTo>
                          <a:pt x="0" y="125240"/>
                          <a:pt x="0" y="118282"/>
                          <a:pt x="0" y="114803"/>
                        </a:cubicBezTo>
                        <a:cubicBezTo>
                          <a:pt x="0" y="107845"/>
                          <a:pt x="0" y="100887"/>
                          <a:pt x="0" y="93930"/>
                        </a:cubicBezTo>
                        <a:cubicBezTo>
                          <a:pt x="0" y="86972"/>
                          <a:pt x="3479" y="80014"/>
                          <a:pt x="3479" y="73056"/>
                        </a:cubicBezTo>
                        <a:cubicBezTo>
                          <a:pt x="3479" y="66099"/>
                          <a:pt x="6958" y="59141"/>
                          <a:pt x="6958" y="55662"/>
                        </a:cubicBezTo>
                        <a:cubicBezTo>
                          <a:pt x="10437" y="48704"/>
                          <a:pt x="10437" y="45225"/>
                          <a:pt x="13916" y="38268"/>
                        </a:cubicBezTo>
                        <a:cubicBezTo>
                          <a:pt x="17394" y="34789"/>
                          <a:pt x="17394" y="27831"/>
                          <a:pt x="20873" y="24352"/>
                        </a:cubicBezTo>
                        <a:cubicBezTo>
                          <a:pt x="20873" y="10437"/>
                          <a:pt x="27831" y="0"/>
                          <a:pt x="27831" y="0"/>
                        </a:cubicBezTo>
                        <a:close/>
                      </a:path>
                    </a:pathLst>
                  </a:custGeom>
                  <a:solidFill>
                    <a:srgbClr val="9E5116"/>
                  </a:solidFill>
                  <a:ln w="34755" cap="flat">
                    <a:noFill/>
                    <a:prstDash val="solid"/>
                    <a:miter/>
                  </a:ln>
                </p:spPr>
                <p:txBody>
                  <a:bodyPr rtlCol="0" anchor="ctr"/>
                  <a:lstStyle/>
                  <a:p>
                    <a:endParaRPr lang="en-US"/>
                  </a:p>
                </p:txBody>
              </p:sp>
              <p:sp>
                <p:nvSpPr>
                  <p:cNvPr id="1449" name="Freeform: Shape 1448">
                    <a:extLst>
                      <a:ext uri="{FF2B5EF4-FFF2-40B4-BE49-F238E27FC236}">
                        <a16:creationId xmlns:a16="http://schemas.microsoft.com/office/drawing/2014/main" xmlns="" id="{43B20B38-B090-4F26-AEEA-C6C096CD8584}"/>
                      </a:ext>
                    </a:extLst>
                  </p:cNvPr>
                  <p:cNvSpPr/>
                  <p:nvPr/>
                </p:nvSpPr>
                <p:spPr>
                  <a:xfrm>
                    <a:off x="2980601" y="7973548"/>
                    <a:ext cx="34788" cy="125239"/>
                  </a:xfrm>
                  <a:custGeom>
                    <a:avLst/>
                    <a:gdLst>
                      <a:gd name="connsiteX0" fmla="*/ 24352 w 34788"/>
                      <a:gd name="connsiteY0" fmla="*/ 0 h 125239"/>
                      <a:gd name="connsiteX1" fmla="*/ 31310 w 34788"/>
                      <a:gd name="connsiteY1" fmla="*/ 20873 h 125239"/>
                      <a:gd name="connsiteX2" fmla="*/ 34789 w 34788"/>
                      <a:gd name="connsiteY2" fmla="*/ 41747 h 125239"/>
                      <a:gd name="connsiteX3" fmla="*/ 31310 w 34788"/>
                      <a:gd name="connsiteY3" fmla="*/ 66099 h 125239"/>
                      <a:gd name="connsiteX4" fmla="*/ 24352 w 34788"/>
                      <a:gd name="connsiteY4" fmla="*/ 90451 h 125239"/>
                      <a:gd name="connsiteX5" fmla="*/ 20873 w 34788"/>
                      <a:gd name="connsiteY5" fmla="*/ 100887 h 125239"/>
                      <a:gd name="connsiteX6" fmla="*/ 13916 w 34788"/>
                      <a:gd name="connsiteY6" fmla="*/ 111324 h 125239"/>
                      <a:gd name="connsiteX7" fmla="*/ 10436 w 34788"/>
                      <a:gd name="connsiteY7" fmla="*/ 118282 h 125239"/>
                      <a:gd name="connsiteX8" fmla="*/ 3479 w 34788"/>
                      <a:gd name="connsiteY8" fmla="*/ 121761 h 125239"/>
                      <a:gd name="connsiteX9" fmla="*/ 0 w 34788"/>
                      <a:gd name="connsiteY9" fmla="*/ 125239 h 125239"/>
                      <a:gd name="connsiteX10" fmla="*/ 3479 w 34788"/>
                      <a:gd name="connsiteY10" fmla="*/ 118282 h 125239"/>
                      <a:gd name="connsiteX11" fmla="*/ 6958 w 34788"/>
                      <a:gd name="connsiteY11" fmla="*/ 111324 h 125239"/>
                      <a:gd name="connsiteX12" fmla="*/ 10436 w 34788"/>
                      <a:gd name="connsiteY12" fmla="*/ 104366 h 125239"/>
                      <a:gd name="connsiteX13" fmla="*/ 13916 w 34788"/>
                      <a:gd name="connsiteY13" fmla="*/ 93930 h 125239"/>
                      <a:gd name="connsiteX14" fmla="*/ 17394 w 34788"/>
                      <a:gd name="connsiteY14" fmla="*/ 83493 h 125239"/>
                      <a:gd name="connsiteX15" fmla="*/ 20873 w 34788"/>
                      <a:gd name="connsiteY15" fmla="*/ 73056 h 125239"/>
                      <a:gd name="connsiteX16" fmla="*/ 24352 w 34788"/>
                      <a:gd name="connsiteY16" fmla="*/ 62620 h 125239"/>
                      <a:gd name="connsiteX17" fmla="*/ 27831 w 34788"/>
                      <a:gd name="connsiteY17" fmla="*/ 38268 h 125239"/>
                      <a:gd name="connsiteX18" fmla="*/ 27831 w 34788"/>
                      <a:gd name="connsiteY18" fmla="*/ 17394 h 125239"/>
                      <a:gd name="connsiteX19" fmla="*/ 24352 w 34788"/>
                      <a:gd name="connsiteY19" fmla="*/ 0 h 12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4788" h="125239">
                        <a:moveTo>
                          <a:pt x="24352" y="0"/>
                        </a:moveTo>
                        <a:cubicBezTo>
                          <a:pt x="24352" y="0"/>
                          <a:pt x="27831" y="6958"/>
                          <a:pt x="31310" y="20873"/>
                        </a:cubicBezTo>
                        <a:cubicBezTo>
                          <a:pt x="31310" y="27831"/>
                          <a:pt x="31310" y="34789"/>
                          <a:pt x="34789" y="41747"/>
                        </a:cubicBezTo>
                        <a:cubicBezTo>
                          <a:pt x="34789" y="48704"/>
                          <a:pt x="34789" y="59141"/>
                          <a:pt x="31310" y="66099"/>
                        </a:cubicBezTo>
                        <a:cubicBezTo>
                          <a:pt x="31310" y="73056"/>
                          <a:pt x="27831" y="83493"/>
                          <a:pt x="24352" y="90451"/>
                        </a:cubicBezTo>
                        <a:cubicBezTo>
                          <a:pt x="24352" y="93930"/>
                          <a:pt x="20873" y="97408"/>
                          <a:pt x="20873" y="100887"/>
                        </a:cubicBezTo>
                        <a:cubicBezTo>
                          <a:pt x="17394" y="104366"/>
                          <a:pt x="17394" y="107845"/>
                          <a:pt x="13916" y="111324"/>
                        </a:cubicBezTo>
                        <a:cubicBezTo>
                          <a:pt x="10436" y="114803"/>
                          <a:pt x="10436" y="114803"/>
                          <a:pt x="10436" y="118282"/>
                        </a:cubicBezTo>
                        <a:cubicBezTo>
                          <a:pt x="3479" y="118282"/>
                          <a:pt x="3479" y="121761"/>
                          <a:pt x="3479" y="121761"/>
                        </a:cubicBezTo>
                        <a:cubicBezTo>
                          <a:pt x="0" y="125239"/>
                          <a:pt x="0" y="125239"/>
                          <a:pt x="0" y="125239"/>
                        </a:cubicBezTo>
                        <a:cubicBezTo>
                          <a:pt x="0" y="125239"/>
                          <a:pt x="0" y="121761"/>
                          <a:pt x="3479" y="118282"/>
                        </a:cubicBezTo>
                        <a:cubicBezTo>
                          <a:pt x="3479" y="118282"/>
                          <a:pt x="6958" y="114803"/>
                          <a:pt x="6958" y="111324"/>
                        </a:cubicBezTo>
                        <a:cubicBezTo>
                          <a:pt x="6958" y="107845"/>
                          <a:pt x="10436" y="107845"/>
                          <a:pt x="10436" y="104366"/>
                        </a:cubicBezTo>
                        <a:cubicBezTo>
                          <a:pt x="10436" y="100887"/>
                          <a:pt x="13916" y="97408"/>
                          <a:pt x="13916" y="93930"/>
                        </a:cubicBezTo>
                        <a:cubicBezTo>
                          <a:pt x="13916" y="90451"/>
                          <a:pt x="17394" y="86972"/>
                          <a:pt x="17394" y="83493"/>
                        </a:cubicBezTo>
                        <a:cubicBezTo>
                          <a:pt x="17394" y="80014"/>
                          <a:pt x="20873" y="76535"/>
                          <a:pt x="20873" y="73056"/>
                        </a:cubicBezTo>
                        <a:cubicBezTo>
                          <a:pt x="20873" y="69578"/>
                          <a:pt x="20873" y="66099"/>
                          <a:pt x="24352" y="62620"/>
                        </a:cubicBezTo>
                        <a:cubicBezTo>
                          <a:pt x="24352" y="55662"/>
                          <a:pt x="27831" y="45225"/>
                          <a:pt x="27831" y="38268"/>
                        </a:cubicBezTo>
                        <a:cubicBezTo>
                          <a:pt x="27831" y="31310"/>
                          <a:pt x="27831" y="24352"/>
                          <a:pt x="27831" y="17394"/>
                        </a:cubicBezTo>
                        <a:cubicBezTo>
                          <a:pt x="24352" y="6958"/>
                          <a:pt x="24352" y="0"/>
                          <a:pt x="24352" y="0"/>
                        </a:cubicBezTo>
                        <a:close/>
                      </a:path>
                    </a:pathLst>
                  </a:custGeom>
                  <a:solidFill>
                    <a:srgbClr val="9E5116"/>
                  </a:solidFill>
                  <a:ln w="34755" cap="flat">
                    <a:noFill/>
                    <a:prstDash val="solid"/>
                    <a:miter/>
                  </a:ln>
                </p:spPr>
                <p:txBody>
                  <a:bodyPr rtlCol="0" anchor="ctr"/>
                  <a:lstStyle/>
                  <a:p>
                    <a:endParaRPr lang="en-US"/>
                  </a:p>
                </p:txBody>
              </p:sp>
              <p:sp>
                <p:nvSpPr>
                  <p:cNvPr id="1450" name="Freeform: Shape 1449">
                    <a:extLst>
                      <a:ext uri="{FF2B5EF4-FFF2-40B4-BE49-F238E27FC236}">
                        <a16:creationId xmlns:a16="http://schemas.microsoft.com/office/drawing/2014/main" xmlns="" id="{F8843FBC-1A07-4A06-902B-E1F0F921E1A9}"/>
                      </a:ext>
                    </a:extLst>
                  </p:cNvPr>
                  <p:cNvSpPr/>
                  <p:nvPr/>
                </p:nvSpPr>
                <p:spPr>
                  <a:xfrm>
                    <a:off x="2924939" y="7827435"/>
                    <a:ext cx="83492" cy="34788"/>
                  </a:xfrm>
                  <a:custGeom>
                    <a:avLst/>
                    <a:gdLst>
                      <a:gd name="connsiteX0" fmla="*/ 0 w 83492"/>
                      <a:gd name="connsiteY0" fmla="*/ 34789 h 34788"/>
                      <a:gd name="connsiteX1" fmla="*/ 13915 w 83492"/>
                      <a:gd name="connsiteY1" fmla="*/ 31310 h 34788"/>
                      <a:gd name="connsiteX2" fmla="*/ 27831 w 83492"/>
                      <a:gd name="connsiteY2" fmla="*/ 27831 h 34788"/>
                      <a:gd name="connsiteX3" fmla="*/ 45225 w 83492"/>
                      <a:gd name="connsiteY3" fmla="*/ 24352 h 34788"/>
                      <a:gd name="connsiteX4" fmla="*/ 59141 w 83492"/>
                      <a:gd name="connsiteY4" fmla="*/ 17394 h 34788"/>
                      <a:gd name="connsiteX5" fmla="*/ 66098 w 83492"/>
                      <a:gd name="connsiteY5" fmla="*/ 13916 h 34788"/>
                      <a:gd name="connsiteX6" fmla="*/ 73056 w 83492"/>
                      <a:gd name="connsiteY6" fmla="*/ 10437 h 34788"/>
                      <a:gd name="connsiteX7" fmla="*/ 76535 w 83492"/>
                      <a:gd name="connsiteY7" fmla="*/ 6958 h 34788"/>
                      <a:gd name="connsiteX8" fmla="*/ 80014 w 83492"/>
                      <a:gd name="connsiteY8" fmla="*/ 3479 h 34788"/>
                      <a:gd name="connsiteX9" fmla="*/ 83493 w 83492"/>
                      <a:gd name="connsiteY9" fmla="*/ 0 h 34788"/>
                      <a:gd name="connsiteX10" fmla="*/ 80014 w 83492"/>
                      <a:gd name="connsiteY10" fmla="*/ 3479 h 34788"/>
                      <a:gd name="connsiteX11" fmla="*/ 76535 w 83492"/>
                      <a:gd name="connsiteY11" fmla="*/ 6958 h 34788"/>
                      <a:gd name="connsiteX12" fmla="*/ 73056 w 83492"/>
                      <a:gd name="connsiteY12" fmla="*/ 10437 h 34788"/>
                      <a:gd name="connsiteX13" fmla="*/ 62620 w 83492"/>
                      <a:gd name="connsiteY13" fmla="*/ 20873 h 34788"/>
                      <a:gd name="connsiteX14" fmla="*/ 45225 w 83492"/>
                      <a:gd name="connsiteY14" fmla="*/ 27831 h 34788"/>
                      <a:gd name="connsiteX15" fmla="*/ 27831 w 83492"/>
                      <a:gd name="connsiteY15" fmla="*/ 31310 h 34788"/>
                      <a:gd name="connsiteX16" fmla="*/ 13915 w 83492"/>
                      <a:gd name="connsiteY16" fmla="*/ 34789 h 34788"/>
                      <a:gd name="connsiteX17" fmla="*/ 0 w 83492"/>
                      <a:gd name="connsiteY17" fmla="*/ 34789 h 34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3492" h="34788">
                        <a:moveTo>
                          <a:pt x="0" y="34789"/>
                        </a:moveTo>
                        <a:cubicBezTo>
                          <a:pt x="0" y="34789"/>
                          <a:pt x="6958" y="34789"/>
                          <a:pt x="13915" y="31310"/>
                        </a:cubicBezTo>
                        <a:cubicBezTo>
                          <a:pt x="17394" y="31310"/>
                          <a:pt x="24352" y="27831"/>
                          <a:pt x="27831" y="27831"/>
                        </a:cubicBezTo>
                        <a:cubicBezTo>
                          <a:pt x="34789" y="27831"/>
                          <a:pt x="38268" y="24352"/>
                          <a:pt x="45225" y="24352"/>
                        </a:cubicBezTo>
                        <a:cubicBezTo>
                          <a:pt x="52183" y="20873"/>
                          <a:pt x="55662" y="20873"/>
                          <a:pt x="59141" y="17394"/>
                        </a:cubicBezTo>
                        <a:cubicBezTo>
                          <a:pt x="62620" y="17394"/>
                          <a:pt x="62620" y="13916"/>
                          <a:pt x="66098" y="13916"/>
                        </a:cubicBezTo>
                        <a:cubicBezTo>
                          <a:pt x="69578" y="13916"/>
                          <a:pt x="69578" y="10437"/>
                          <a:pt x="73056" y="10437"/>
                        </a:cubicBezTo>
                        <a:cubicBezTo>
                          <a:pt x="73056" y="10437"/>
                          <a:pt x="76535" y="6958"/>
                          <a:pt x="76535" y="6958"/>
                        </a:cubicBezTo>
                        <a:cubicBezTo>
                          <a:pt x="76535" y="6958"/>
                          <a:pt x="80014" y="3479"/>
                          <a:pt x="80014" y="3479"/>
                        </a:cubicBezTo>
                        <a:cubicBezTo>
                          <a:pt x="80014" y="0"/>
                          <a:pt x="83493" y="0"/>
                          <a:pt x="83493" y="0"/>
                        </a:cubicBezTo>
                        <a:cubicBezTo>
                          <a:pt x="83493" y="0"/>
                          <a:pt x="83493" y="0"/>
                          <a:pt x="80014" y="3479"/>
                        </a:cubicBezTo>
                        <a:cubicBezTo>
                          <a:pt x="80014" y="3479"/>
                          <a:pt x="80014" y="6958"/>
                          <a:pt x="76535" y="6958"/>
                        </a:cubicBezTo>
                        <a:cubicBezTo>
                          <a:pt x="76535" y="6958"/>
                          <a:pt x="73056" y="10437"/>
                          <a:pt x="73056" y="10437"/>
                        </a:cubicBezTo>
                        <a:cubicBezTo>
                          <a:pt x="69578" y="13916"/>
                          <a:pt x="66098" y="17394"/>
                          <a:pt x="62620" y="20873"/>
                        </a:cubicBezTo>
                        <a:cubicBezTo>
                          <a:pt x="59141" y="24352"/>
                          <a:pt x="52183" y="27831"/>
                          <a:pt x="45225" y="27831"/>
                        </a:cubicBezTo>
                        <a:cubicBezTo>
                          <a:pt x="38268" y="31310"/>
                          <a:pt x="34789" y="31310"/>
                          <a:pt x="27831" y="31310"/>
                        </a:cubicBezTo>
                        <a:cubicBezTo>
                          <a:pt x="20873" y="31310"/>
                          <a:pt x="17394" y="31310"/>
                          <a:pt x="13915" y="34789"/>
                        </a:cubicBezTo>
                        <a:cubicBezTo>
                          <a:pt x="3479" y="34789"/>
                          <a:pt x="0" y="34789"/>
                          <a:pt x="0" y="34789"/>
                        </a:cubicBezTo>
                        <a:close/>
                      </a:path>
                    </a:pathLst>
                  </a:custGeom>
                  <a:solidFill>
                    <a:srgbClr val="9E5116"/>
                  </a:solidFill>
                  <a:ln w="34755" cap="flat">
                    <a:noFill/>
                    <a:prstDash val="solid"/>
                    <a:miter/>
                  </a:ln>
                </p:spPr>
                <p:txBody>
                  <a:bodyPr rtlCol="0" anchor="ctr"/>
                  <a:lstStyle/>
                  <a:p>
                    <a:endParaRPr lang="en-US"/>
                  </a:p>
                </p:txBody>
              </p:sp>
              <p:sp>
                <p:nvSpPr>
                  <p:cNvPr id="1451" name="Freeform: Shape 1450">
                    <a:extLst>
                      <a:ext uri="{FF2B5EF4-FFF2-40B4-BE49-F238E27FC236}">
                        <a16:creationId xmlns:a16="http://schemas.microsoft.com/office/drawing/2014/main" xmlns="" id="{6BB0CE15-19BB-4A2B-8BF4-B8B139DB5BC9}"/>
                      </a:ext>
                    </a:extLst>
                  </p:cNvPr>
                  <p:cNvSpPr/>
                  <p:nvPr/>
                </p:nvSpPr>
                <p:spPr>
                  <a:xfrm>
                    <a:off x="2984080" y="7816998"/>
                    <a:ext cx="38267" cy="100887"/>
                  </a:xfrm>
                  <a:custGeom>
                    <a:avLst/>
                    <a:gdLst>
                      <a:gd name="connsiteX0" fmla="*/ 38268 w 38267"/>
                      <a:gd name="connsiteY0" fmla="*/ 0 h 100887"/>
                      <a:gd name="connsiteX1" fmla="*/ 34789 w 38267"/>
                      <a:gd name="connsiteY1" fmla="*/ 3479 h 100887"/>
                      <a:gd name="connsiteX2" fmla="*/ 27831 w 38267"/>
                      <a:gd name="connsiteY2" fmla="*/ 13915 h 100887"/>
                      <a:gd name="connsiteX3" fmla="*/ 24352 w 38267"/>
                      <a:gd name="connsiteY3" fmla="*/ 20873 h 100887"/>
                      <a:gd name="connsiteX4" fmla="*/ 20873 w 38267"/>
                      <a:gd name="connsiteY4" fmla="*/ 27831 h 100887"/>
                      <a:gd name="connsiteX5" fmla="*/ 17394 w 38267"/>
                      <a:gd name="connsiteY5" fmla="*/ 38268 h 100887"/>
                      <a:gd name="connsiteX6" fmla="*/ 13916 w 38267"/>
                      <a:gd name="connsiteY6" fmla="*/ 48704 h 100887"/>
                      <a:gd name="connsiteX7" fmla="*/ 10437 w 38267"/>
                      <a:gd name="connsiteY7" fmla="*/ 59141 h 100887"/>
                      <a:gd name="connsiteX8" fmla="*/ 6958 w 38267"/>
                      <a:gd name="connsiteY8" fmla="*/ 69578 h 100887"/>
                      <a:gd name="connsiteX9" fmla="*/ 3479 w 38267"/>
                      <a:gd name="connsiteY9" fmla="*/ 80014 h 100887"/>
                      <a:gd name="connsiteX10" fmla="*/ 3479 w 38267"/>
                      <a:gd name="connsiteY10" fmla="*/ 86972 h 100887"/>
                      <a:gd name="connsiteX11" fmla="*/ 0 w 38267"/>
                      <a:gd name="connsiteY11" fmla="*/ 100887 h 100887"/>
                      <a:gd name="connsiteX12" fmla="*/ 0 w 38267"/>
                      <a:gd name="connsiteY12" fmla="*/ 83493 h 100887"/>
                      <a:gd name="connsiteX13" fmla="*/ 0 w 38267"/>
                      <a:gd name="connsiteY13" fmla="*/ 76535 h 100887"/>
                      <a:gd name="connsiteX14" fmla="*/ 3479 w 38267"/>
                      <a:gd name="connsiteY14" fmla="*/ 66099 h 100887"/>
                      <a:gd name="connsiteX15" fmla="*/ 6958 w 38267"/>
                      <a:gd name="connsiteY15" fmla="*/ 55662 h 100887"/>
                      <a:gd name="connsiteX16" fmla="*/ 10437 w 38267"/>
                      <a:gd name="connsiteY16" fmla="*/ 45225 h 100887"/>
                      <a:gd name="connsiteX17" fmla="*/ 13916 w 38267"/>
                      <a:gd name="connsiteY17" fmla="*/ 34789 h 100887"/>
                      <a:gd name="connsiteX18" fmla="*/ 17394 w 38267"/>
                      <a:gd name="connsiteY18" fmla="*/ 24352 h 100887"/>
                      <a:gd name="connsiteX19" fmla="*/ 20873 w 38267"/>
                      <a:gd name="connsiteY19" fmla="*/ 17394 h 100887"/>
                      <a:gd name="connsiteX20" fmla="*/ 24352 w 38267"/>
                      <a:gd name="connsiteY20" fmla="*/ 10437 h 100887"/>
                      <a:gd name="connsiteX21" fmla="*/ 38268 w 38267"/>
                      <a:gd name="connsiteY21" fmla="*/ 0 h 100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267" h="100887">
                        <a:moveTo>
                          <a:pt x="38268" y="0"/>
                        </a:moveTo>
                        <a:cubicBezTo>
                          <a:pt x="38268" y="0"/>
                          <a:pt x="38268" y="0"/>
                          <a:pt x="34789" y="3479"/>
                        </a:cubicBezTo>
                        <a:cubicBezTo>
                          <a:pt x="31310" y="6958"/>
                          <a:pt x="31310" y="10437"/>
                          <a:pt x="27831" y="13915"/>
                        </a:cubicBezTo>
                        <a:cubicBezTo>
                          <a:pt x="27831" y="17394"/>
                          <a:pt x="24352" y="17394"/>
                          <a:pt x="24352" y="20873"/>
                        </a:cubicBezTo>
                        <a:cubicBezTo>
                          <a:pt x="24352" y="24352"/>
                          <a:pt x="20873" y="27831"/>
                          <a:pt x="20873" y="27831"/>
                        </a:cubicBezTo>
                        <a:cubicBezTo>
                          <a:pt x="20873" y="31310"/>
                          <a:pt x="17394" y="34789"/>
                          <a:pt x="17394" y="38268"/>
                        </a:cubicBezTo>
                        <a:cubicBezTo>
                          <a:pt x="17394" y="41747"/>
                          <a:pt x="13916" y="45225"/>
                          <a:pt x="13916" y="48704"/>
                        </a:cubicBezTo>
                        <a:cubicBezTo>
                          <a:pt x="13916" y="52183"/>
                          <a:pt x="10437" y="55662"/>
                          <a:pt x="10437" y="59141"/>
                        </a:cubicBezTo>
                        <a:cubicBezTo>
                          <a:pt x="10437" y="62620"/>
                          <a:pt x="6958" y="66099"/>
                          <a:pt x="6958" y="69578"/>
                        </a:cubicBezTo>
                        <a:cubicBezTo>
                          <a:pt x="6958" y="73056"/>
                          <a:pt x="3479" y="76535"/>
                          <a:pt x="3479" y="80014"/>
                        </a:cubicBezTo>
                        <a:cubicBezTo>
                          <a:pt x="3479" y="83493"/>
                          <a:pt x="3479" y="86972"/>
                          <a:pt x="3479" y="86972"/>
                        </a:cubicBezTo>
                        <a:cubicBezTo>
                          <a:pt x="0" y="93930"/>
                          <a:pt x="0" y="100887"/>
                          <a:pt x="0" y="100887"/>
                        </a:cubicBezTo>
                        <a:cubicBezTo>
                          <a:pt x="0" y="100887"/>
                          <a:pt x="0" y="93930"/>
                          <a:pt x="0" y="83493"/>
                        </a:cubicBezTo>
                        <a:cubicBezTo>
                          <a:pt x="0" y="80014"/>
                          <a:pt x="0" y="76535"/>
                          <a:pt x="0" y="76535"/>
                        </a:cubicBezTo>
                        <a:cubicBezTo>
                          <a:pt x="0" y="73056"/>
                          <a:pt x="0" y="69578"/>
                          <a:pt x="3479" y="66099"/>
                        </a:cubicBezTo>
                        <a:cubicBezTo>
                          <a:pt x="3479" y="62620"/>
                          <a:pt x="3479" y="59141"/>
                          <a:pt x="6958" y="55662"/>
                        </a:cubicBezTo>
                        <a:cubicBezTo>
                          <a:pt x="6958" y="52183"/>
                          <a:pt x="10437" y="48704"/>
                          <a:pt x="10437" y="45225"/>
                        </a:cubicBezTo>
                        <a:cubicBezTo>
                          <a:pt x="10437" y="41747"/>
                          <a:pt x="13916" y="38268"/>
                          <a:pt x="13916" y="34789"/>
                        </a:cubicBezTo>
                        <a:cubicBezTo>
                          <a:pt x="13916" y="31310"/>
                          <a:pt x="17394" y="27831"/>
                          <a:pt x="17394" y="24352"/>
                        </a:cubicBezTo>
                        <a:cubicBezTo>
                          <a:pt x="17394" y="20873"/>
                          <a:pt x="20873" y="17394"/>
                          <a:pt x="20873" y="17394"/>
                        </a:cubicBezTo>
                        <a:cubicBezTo>
                          <a:pt x="24352" y="13915"/>
                          <a:pt x="24352" y="13915"/>
                          <a:pt x="24352" y="10437"/>
                        </a:cubicBezTo>
                        <a:cubicBezTo>
                          <a:pt x="34789" y="3479"/>
                          <a:pt x="38268" y="0"/>
                          <a:pt x="38268" y="0"/>
                        </a:cubicBezTo>
                        <a:close/>
                      </a:path>
                    </a:pathLst>
                  </a:custGeom>
                  <a:solidFill>
                    <a:srgbClr val="9E5116"/>
                  </a:solidFill>
                  <a:ln w="34755" cap="flat">
                    <a:noFill/>
                    <a:prstDash val="solid"/>
                    <a:miter/>
                  </a:ln>
                </p:spPr>
                <p:txBody>
                  <a:bodyPr rtlCol="0" anchor="ctr"/>
                  <a:lstStyle/>
                  <a:p>
                    <a:endParaRPr lang="en-US"/>
                  </a:p>
                </p:txBody>
              </p:sp>
              <p:sp>
                <p:nvSpPr>
                  <p:cNvPr id="1452" name="Freeform: Shape 1451">
                    <a:extLst>
                      <a:ext uri="{FF2B5EF4-FFF2-40B4-BE49-F238E27FC236}">
                        <a16:creationId xmlns:a16="http://schemas.microsoft.com/office/drawing/2014/main" xmlns="" id="{15CB6780-0955-45D1-87D7-8E4D81C8EDD2}"/>
                      </a:ext>
                    </a:extLst>
                  </p:cNvPr>
                  <p:cNvSpPr/>
                  <p:nvPr/>
                </p:nvSpPr>
                <p:spPr>
                  <a:xfrm>
                    <a:off x="3011911" y="7841350"/>
                    <a:ext cx="10436" cy="97408"/>
                  </a:xfrm>
                  <a:custGeom>
                    <a:avLst/>
                    <a:gdLst>
                      <a:gd name="connsiteX0" fmla="*/ 6958 w 10436"/>
                      <a:gd name="connsiteY0" fmla="*/ 0 h 97408"/>
                      <a:gd name="connsiteX1" fmla="*/ 6958 w 10436"/>
                      <a:gd name="connsiteY1" fmla="*/ 3479 h 97408"/>
                      <a:gd name="connsiteX2" fmla="*/ 3479 w 10436"/>
                      <a:gd name="connsiteY2" fmla="*/ 13915 h 97408"/>
                      <a:gd name="connsiteX3" fmla="*/ 3479 w 10436"/>
                      <a:gd name="connsiteY3" fmla="*/ 20873 h 97408"/>
                      <a:gd name="connsiteX4" fmla="*/ 3479 w 10436"/>
                      <a:gd name="connsiteY4" fmla="*/ 27831 h 97408"/>
                      <a:gd name="connsiteX5" fmla="*/ 3479 w 10436"/>
                      <a:gd name="connsiteY5" fmla="*/ 45225 h 97408"/>
                      <a:gd name="connsiteX6" fmla="*/ 3479 w 10436"/>
                      <a:gd name="connsiteY6" fmla="*/ 55662 h 97408"/>
                      <a:gd name="connsiteX7" fmla="*/ 3479 w 10436"/>
                      <a:gd name="connsiteY7" fmla="*/ 66099 h 97408"/>
                      <a:gd name="connsiteX8" fmla="*/ 3479 w 10436"/>
                      <a:gd name="connsiteY8" fmla="*/ 73056 h 97408"/>
                      <a:gd name="connsiteX9" fmla="*/ 3479 w 10436"/>
                      <a:gd name="connsiteY9" fmla="*/ 80014 h 97408"/>
                      <a:gd name="connsiteX10" fmla="*/ 3479 w 10436"/>
                      <a:gd name="connsiteY10" fmla="*/ 97408 h 97408"/>
                      <a:gd name="connsiteX11" fmla="*/ 0 w 10436"/>
                      <a:gd name="connsiteY11" fmla="*/ 80014 h 97408"/>
                      <a:gd name="connsiteX12" fmla="*/ 0 w 10436"/>
                      <a:gd name="connsiteY12" fmla="*/ 62620 h 97408"/>
                      <a:gd name="connsiteX13" fmla="*/ 0 w 10436"/>
                      <a:gd name="connsiteY13" fmla="*/ 45225 h 97408"/>
                      <a:gd name="connsiteX14" fmla="*/ 3479 w 10436"/>
                      <a:gd name="connsiteY14" fmla="*/ 27831 h 97408"/>
                      <a:gd name="connsiteX15" fmla="*/ 6958 w 10436"/>
                      <a:gd name="connsiteY15" fmla="*/ 10437 h 97408"/>
                      <a:gd name="connsiteX16" fmla="*/ 10436 w 10436"/>
                      <a:gd name="connsiteY16" fmla="*/ 0 h 97408"/>
                      <a:gd name="connsiteX17" fmla="*/ 6958 w 10436"/>
                      <a:gd name="connsiteY17" fmla="*/ 0 h 97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36" h="97408">
                        <a:moveTo>
                          <a:pt x="6958" y="0"/>
                        </a:moveTo>
                        <a:cubicBezTo>
                          <a:pt x="6958" y="0"/>
                          <a:pt x="6958" y="0"/>
                          <a:pt x="6958" y="3479"/>
                        </a:cubicBezTo>
                        <a:cubicBezTo>
                          <a:pt x="6958" y="6958"/>
                          <a:pt x="6958" y="10437"/>
                          <a:pt x="3479" y="13915"/>
                        </a:cubicBezTo>
                        <a:cubicBezTo>
                          <a:pt x="3479" y="17394"/>
                          <a:pt x="3479" y="17394"/>
                          <a:pt x="3479" y="20873"/>
                        </a:cubicBezTo>
                        <a:cubicBezTo>
                          <a:pt x="3479" y="24352"/>
                          <a:pt x="3479" y="27831"/>
                          <a:pt x="3479" y="27831"/>
                        </a:cubicBezTo>
                        <a:cubicBezTo>
                          <a:pt x="3479" y="34789"/>
                          <a:pt x="3479" y="41746"/>
                          <a:pt x="3479" y="45225"/>
                        </a:cubicBezTo>
                        <a:cubicBezTo>
                          <a:pt x="3479" y="48704"/>
                          <a:pt x="3479" y="52183"/>
                          <a:pt x="3479" y="55662"/>
                        </a:cubicBezTo>
                        <a:cubicBezTo>
                          <a:pt x="3479" y="59141"/>
                          <a:pt x="3479" y="62620"/>
                          <a:pt x="3479" y="66099"/>
                        </a:cubicBezTo>
                        <a:cubicBezTo>
                          <a:pt x="3479" y="69578"/>
                          <a:pt x="3479" y="73056"/>
                          <a:pt x="3479" y="73056"/>
                        </a:cubicBezTo>
                        <a:cubicBezTo>
                          <a:pt x="3479" y="76535"/>
                          <a:pt x="3479" y="80014"/>
                          <a:pt x="3479" y="80014"/>
                        </a:cubicBezTo>
                        <a:cubicBezTo>
                          <a:pt x="3479" y="90451"/>
                          <a:pt x="3479" y="97408"/>
                          <a:pt x="3479" y="97408"/>
                        </a:cubicBezTo>
                        <a:cubicBezTo>
                          <a:pt x="3479" y="97408"/>
                          <a:pt x="3479" y="90451"/>
                          <a:pt x="0" y="80014"/>
                        </a:cubicBezTo>
                        <a:cubicBezTo>
                          <a:pt x="0" y="76535"/>
                          <a:pt x="0" y="69578"/>
                          <a:pt x="0" y="62620"/>
                        </a:cubicBezTo>
                        <a:cubicBezTo>
                          <a:pt x="0" y="55662"/>
                          <a:pt x="0" y="48704"/>
                          <a:pt x="0" y="45225"/>
                        </a:cubicBezTo>
                        <a:cubicBezTo>
                          <a:pt x="0" y="38268"/>
                          <a:pt x="0" y="31310"/>
                          <a:pt x="3479" y="27831"/>
                        </a:cubicBezTo>
                        <a:cubicBezTo>
                          <a:pt x="3479" y="20873"/>
                          <a:pt x="6958" y="17394"/>
                          <a:pt x="6958" y="10437"/>
                        </a:cubicBezTo>
                        <a:cubicBezTo>
                          <a:pt x="6958" y="6958"/>
                          <a:pt x="10436" y="3479"/>
                          <a:pt x="10436" y="0"/>
                        </a:cubicBezTo>
                        <a:cubicBezTo>
                          <a:pt x="6958" y="0"/>
                          <a:pt x="6958" y="0"/>
                          <a:pt x="6958" y="0"/>
                        </a:cubicBezTo>
                        <a:close/>
                      </a:path>
                    </a:pathLst>
                  </a:custGeom>
                  <a:solidFill>
                    <a:srgbClr val="9E5116"/>
                  </a:solidFill>
                  <a:ln w="34755" cap="flat">
                    <a:noFill/>
                    <a:prstDash val="solid"/>
                    <a:miter/>
                  </a:ln>
                </p:spPr>
                <p:txBody>
                  <a:bodyPr rtlCol="0" anchor="ctr"/>
                  <a:lstStyle/>
                  <a:p>
                    <a:endParaRPr lang="en-US"/>
                  </a:p>
                </p:txBody>
              </p:sp>
              <p:sp>
                <p:nvSpPr>
                  <p:cNvPr id="1453" name="Freeform: Shape 1452">
                    <a:extLst>
                      <a:ext uri="{FF2B5EF4-FFF2-40B4-BE49-F238E27FC236}">
                        <a16:creationId xmlns:a16="http://schemas.microsoft.com/office/drawing/2014/main" xmlns="" id="{BB973CF6-3B10-420E-BCDF-16BD911F4E34}"/>
                      </a:ext>
                    </a:extLst>
                  </p:cNvPr>
                  <p:cNvSpPr/>
                  <p:nvPr/>
                </p:nvSpPr>
                <p:spPr>
                  <a:xfrm>
                    <a:off x="3766826" y="7858745"/>
                    <a:ext cx="41746" cy="125239"/>
                  </a:xfrm>
                  <a:custGeom>
                    <a:avLst/>
                    <a:gdLst>
                      <a:gd name="connsiteX0" fmla="*/ 0 w 41746"/>
                      <a:gd name="connsiteY0" fmla="*/ 0 h 125239"/>
                      <a:gd name="connsiteX1" fmla="*/ 17394 w 41746"/>
                      <a:gd name="connsiteY1" fmla="*/ 13915 h 125239"/>
                      <a:gd name="connsiteX2" fmla="*/ 24352 w 41746"/>
                      <a:gd name="connsiteY2" fmla="*/ 20873 h 125239"/>
                      <a:gd name="connsiteX3" fmla="*/ 31310 w 41746"/>
                      <a:gd name="connsiteY3" fmla="*/ 31310 h 125239"/>
                      <a:gd name="connsiteX4" fmla="*/ 34789 w 41746"/>
                      <a:gd name="connsiteY4" fmla="*/ 41746 h 125239"/>
                      <a:gd name="connsiteX5" fmla="*/ 38268 w 41746"/>
                      <a:gd name="connsiteY5" fmla="*/ 55662 h 125239"/>
                      <a:gd name="connsiteX6" fmla="*/ 41746 w 41746"/>
                      <a:gd name="connsiteY6" fmla="*/ 69578 h 125239"/>
                      <a:gd name="connsiteX7" fmla="*/ 41746 w 41746"/>
                      <a:gd name="connsiteY7" fmla="*/ 83493 h 125239"/>
                      <a:gd name="connsiteX8" fmla="*/ 41746 w 41746"/>
                      <a:gd name="connsiteY8" fmla="*/ 93930 h 125239"/>
                      <a:gd name="connsiteX9" fmla="*/ 41746 w 41746"/>
                      <a:gd name="connsiteY9" fmla="*/ 104366 h 125239"/>
                      <a:gd name="connsiteX10" fmla="*/ 38268 w 41746"/>
                      <a:gd name="connsiteY10" fmla="*/ 118282 h 125239"/>
                      <a:gd name="connsiteX11" fmla="*/ 38268 w 41746"/>
                      <a:gd name="connsiteY11" fmla="*/ 125239 h 125239"/>
                      <a:gd name="connsiteX12" fmla="*/ 38268 w 41746"/>
                      <a:gd name="connsiteY12" fmla="*/ 118282 h 125239"/>
                      <a:gd name="connsiteX13" fmla="*/ 38268 w 41746"/>
                      <a:gd name="connsiteY13" fmla="*/ 104366 h 125239"/>
                      <a:gd name="connsiteX14" fmla="*/ 38268 w 41746"/>
                      <a:gd name="connsiteY14" fmla="*/ 93930 h 125239"/>
                      <a:gd name="connsiteX15" fmla="*/ 38268 w 41746"/>
                      <a:gd name="connsiteY15" fmla="*/ 83493 h 125239"/>
                      <a:gd name="connsiteX16" fmla="*/ 38268 w 41746"/>
                      <a:gd name="connsiteY16" fmla="*/ 73056 h 125239"/>
                      <a:gd name="connsiteX17" fmla="*/ 34789 w 41746"/>
                      <a:gd name="connsiteY17" fmla="*/ 59141 h 125239"/>
                      <a:gd name="connsiteX18" fmla="*/ 31310 w 41746"/>
                      <a:gd name="connsiteY18" fmla="*/ 48704 h 125239"/>
                      <a:gd name="connsiteX19" fmla="*/ 27831 w 41746"/>
                      <a:gd name="connsiteY19" fmla="*/ 38268 h 125239"/>
                      <a:gd name="connsiteX20" fmla="*/ 24352 w 41746"/>
                      <a:gd name="connsiteY20" fmla="*/ 27831 h 125239"/>
                      <a:gd name="connsiteX21" fmla="*/ 17394 w 41746"/>
                      <a:gd name="connsiteY21" fmla="*/ 17394 h 125239"/>
                      <a:gd name="connsiteX22" fmla="*/ 6958 w 41746"/>
                      <a:gd name="connsiteY22" fmla="*/ 6958 h 125239"/>
                      <a:gd name="connsiteX23" fmla="*/ 0 w 41746"/>
                      <a:gd name="connsiteY23" fmla="*/ 0 h 12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1746" h="125239">
                        <a:moveTo>
                          <a:pt x="0" y="0"/>
                        </a:moveTo>
                        <a:cubicBezTo>
                          <a:pt x="0" y="0"/>
                          <a:pt x="6958" y="3479"/>
                          <a:pt x="17394" y="13915"/>
                        </a:cubicBezTo>
                        <a:cubicBezTo>
                          <a:pt x="20873" y="17394"/>
                          <a:pt x="20873" y="20873"/>
                          <a:pt x="24352" y="20873"/>
                        </a:cubicBezTo>
                        <a:cubicBezTo>
                          <a:pt x="27831" y="24352"/>
                          <a:pt x="27831" y="27831"/>
                          <a:pt x="31310" y="31310"/>
                        </a:cubicBezTo>
                        <a:cubicBezTo>
                          <a:pt x="34789" y="34789"/>
                          <a:pt x="34789" y="38268"/>
                          <a:pt x="34789" y="41746"/>
                        </a:cubicBezTo>
                        <a:cubicBezTo>
                          <a:pt x="34789" y="45225"/>
                          <a:pt x="38268" y="48704"/>
                          <a:pt x="38268" y="55662"/>
                        </a:cubicBezTo>
                        <a:cubicBezTo>
                          <a:pt x="38268" y="59141"/>
                          <a:pt x="38268" y="62620"/>
                          <a:pt x="41746" y="69578"/>
                        </a:cubicBezTo>
                        <a:cubicBezTo>
                          <a:pt x="41746" y="73056"/>
                          <a:pt x="41746" y="76535"/>
                          <a:pt x="41746" y="83493"/>
                        </a:cubicBezTo>
                        <a:cubicBezTo>
                          <a:pt x="41746" y="86972"/>
                          <a:pt x="41746" y="90451"/>
                          <a:pt x="41746" y="93930"/>
                        </a:cubicBezTo>
                        <a:cubicBezTo>
                          <a:pt x="41746" y="97408"/>
                          <a:pt x="41746" y="100887"/>
                          <a:pt x="41746" y="104366"/>
                        </a:cubicBezTo>
                        <a:cubicBezTo>
                          <a:pt x="41746" y="111324"/>
                          <a:pt x="38268" y="114803"/>
                          <a:pt x="38268" y="118282"/>
                        </a:cubicBezTo>
                        <a:cubicBezTo>
                          <a:pt x="38268" y="121761"/>
                          <a:pt x="38268" y="125239"/>
                          <a:pt x="38268" y="125239"/>
                        </a:cubicBezTo>
                        <a:cubicBezTo>
                          <a:pt x="38268" y="125239"/>
                          <a:pt x="38268" y="121761"/>
                          <a:pt x="38268" y="118282"/>
                        </a:cubicBezTo>
                        <a:cubicBezTo>
                          <a:pt x="38268" y="114803"/>
                          <a:pt x="38268" y="107845"/>
                          <a:pt x="38268" y="104366"/>
                        </a:cubicBezTo>
                        <a:cubicBezTo>
                          <a:pt x="38268" y="100887"/>
                          <a:pt x="38268" y="97408"/>
                          <a:pt x="38268" y="93930"/>
                        </a:cubicBezTo>
                        <a:cubicBezTo>
                          <a:pt x="38268" y="90451"/>
                          <a:pt x="38268" y="86972"/>
                          <a:pt x="38268" y="83493"/>
                        </a:cubicBezTo>
                        <a:cubicBezTo>
                          <a:pt x="38268" y="80014"/>
                          <a:pt x="38268" y="76535"/>
                          <a:pt x="38268" y="73056"/>
                        </a:cubicBezTo>
                        <a:cubicBezTo>
                          <a:pt x="38268" y="69578"/>
                          <a:pt x="38268" y="66099"/>
                          <a:pt x="34789" y="59141"/>
                        </a:cubicBezTo>
                        <a:cubicBezTo>
                          <a:pt x="34789" y="55662"/>
                          <a:pt x="31310" y="52183"/>
                          <a:pt x="31310" y="48704"/>
                        </a:cubicBezTo>
                        <a:cubicBezTo>
                          <a:pt x="31310" y="45225"/>
                          <a:pt x="27831" y="41746"/>
                          <a:pt x="27831" y="38268"/>
                        </a:cubicBezTo>
                        <a:cubicBezTo>
                          <a:pt x="27831" y="34789"/>
                          <a:pt x="24352" y="31310"/>
                          <a:pt x="24352" y="27831"/>
                        </a:cubicBezTo>
                        <a:cubicBezTo>
                          <a:pt x="24352" y="24352"/>
                          <a:pt x="20873" y="20873"/>
                          <a:pt x="17394" y="17394"/>
                        </a:cubicBezTo>
                        <a:cubicBezTo>
                          <a:pt x="13916" y="13915"/>
                          <a:pt x="10437" y="6958"/>
                          <a:pt x="6958" y="6958"/>
                        </a:cubicBezTo>
                        <a:cubicBezTo>
                          <a:pt x="0" y="0"/>
                          <a:pt x="0" y="0"/>
                          <a:pt x="0" y="0"/>
                        </a:cubicBezTo>
                        <a:close/>
                      </a:path>
                    </a:pathLst>
                  </a:custGeom>
                  <a:solidFill>
                    <a:srgbClr val="9E5116"/>
                  </a:solidFill>
                  <a:ln w="34755" cap="flat">
                    <a:noFill/>
                    <a:prstDash val="solid"/>
                    <a:miter/>
                  </a:ln>
                </p:spPr>
                <p:txBody>
                  <a:bodyPr rtlCol="0" anchor="ctr"/>
                  <a:lstStyle/>
                  <a:p>
                    <a:endParaRPr lang="en-US"/>
                  </a:p>
                </p:txBody>
              </p:sp>
              <p:sp>
                <p:nvSpPr>
                  <p:cNvPr id="1454" name="Freeform: Shape 1453">
                    <a:extLst>
                      <a:ext uri="{FF2B5EF4-FFF2-40B4-BE49-F238E27FC236}">
                        <a16:creationId xmlns:a16="http://schemas.microsoft.com/office/drawing/2014/main" xmlns="" id="{BCE401A1-44A2-4708-914F-068F640DD964}"/>
                      </a:ext>
                    </a:extLst>
                  </p:cNvPr>
                  <p:cNvSpPr/>
                  <p:nvPr/>
                </p:nvSpPr>
                <p:spPr>
                  <a:xfrm>
                    <a:off x="3495474" y="6811603"/>
                    <a:ext cx="111324" cy="76535"/>
                  </a:xfrm>
                  <a:custGeom>
                    <a:avLst/>
                    <a:gdLst>
                      <a:gd name="connsiteX0" fmla="*/ 0 w 111324"/>
                      <a:gd name="connsiteY0" fmla="*/ 0 h 76535"/>
                      <a:gd name="connsiteX1" fmla="*/ 6958 w 111324"/>
                      <a:gd name="connsiteY1" fmla="*/ 0 h 76535"/>
                      <a:gd name="connsiteX2" fmla="*/ 24352 w 111324"/>
                      <a:gd name="connsiteY2" fmla="*/ 3479 h 76535"/>
                      <a:gd name="connsiteX3" fmla="*/ 45225 w 111324"/>
                      <a:gd name="connsiteY3" fmla="*/ 10437 h 76535"/>
                      <a:gd name="connsiteX4" fmla="*/ 66099 w 111324"/>
                      <a:gd name="connsiteY4" fmla="*/ 24352 h 76535"/>
                      <a:gd name="connsiteX5" fmla="*/ 76535 w 111324"/>
                      <a:gd name="connsiteY5" fmla="*/ 31310 h 76535"/>
                      <a:gd name="connsiteX6" fmla="*/ 83493 w 111324"/>
                      <a:gd name="connsiteY6" fmla="*/ 41747 h 76535"/>
                      <a:gd name="connsiteX7" fmla="*/ 97409 w 111324"/>
                      <a:gd name="connsiteY7" fmla="*/ 59141 h 76535"/>
                      <a:gd name="connsiteX8" fmla="*/ 107845 w 111324"/>
                      <a:gd name="connsiteY8" fmla="*/ 73056 h 76535"/>
                      <a:gd name="connsiteX9" fmla="*/ 111324 w 111324"/>
                      <a:gd name="connsiteY9" fmla="*/ 76535 h 76535"/>
                      <a:gd name="connsiteX10" fmla="*/ 107845 w 111324"/>
                      <a:gd name="connsiteY10" fmla="*/ 73056 h 76535"/>
                      <a:gd name="connsiteX11" fmla="*/ 97409 w 111324"/>
                      <a:gd name="connsiteY11" fmla="*/ 62620 h 76535"/>
                      <a:gd name="connsiteX12" fmla="*/ 80014 w 111324"/>
                      <a:gd name="connsiteY12" fmla="*/ 48704 h 76535"/>
                      <a:gd name="connsiteX13" fmla="*/ 69578 w 111324"/>
                      <a:gd name="connsiteY13" fmla="*/ 41747 h 76535"/>
                      <a:gd name="connsiteX14" fmla="*/ 59141 w 111324"/>
                      <a:gd name="connsiteY14" fmla="*/ 34789 h 76535"/>
                      <a:gd name="connsiteX15" fmla="*/ 48704 w 111324"/>
                      <a:gd name="connsiteY15" fmla="*/ 27831 h 76535"/>
                      <a:gd name="connsiteX16" fmla="*/ 38268 w 111324"/>
                      <a:gd name="connsiteY16" fmla="*/ 20873 h 76535"/>
                      <a:gd name="connsiteX17" fmla="*/ 17394 w 111324"/>
                      <a:gd name="connsiteY17" fmla="*/ 10437 h 76535"/>
                      <a:gd name="connsiteX18" fmla="*/ 0 w 111324"/>
                      <a:gd name="connsiteY18" fmla="*/ 0 h 7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1324" h="76535">
                        <a:moveTo>
                          <a:pt x="0" y="0"/>
                        </a:moveTo>
                        <a:cubicBezTo>
                          <a:pt x="0" y="0"/>
                          <a:pt x="3479" y="0"/>
                          <a:pt x="6958" y="0"/>
                        </a:cubicBezTo>
                        <a:cubicBezTo>
                          <a:pt x="10437" y="0"/>
                          <a:pt x="17394" y="0"/>
                          <a:pt x="24352" y="3479"/>
                        </a:cubicBezTo>
                        <a:cubicBezTo>
                          <a:pt x="31310" y="3479"/>
                          <a:pt x="38268" y="6958"/>
                          <a:pt x="45225" y="10437"/>
                        </a:cubicBezTo>
                        <a:cubicBezTo>
                          <a:pt x="52183" y="13916"/>
                          <a:pt x="59141" y="17394"/>
                          <a:pt x="66099" y="24352"/>
                        </a:cubicBezTo>
                        <a:cubicBezTo>
                          <a:pt x="69578" y="27831"/>
                          <a:pt x="73057" y="31310"/>
                          <a:pt x="76535" y="31310"/>
                        </a:cubicBezTo>
                        <a:cubicBezTo>
                          <a:pt x="80014" y="34789"/>
                          <a:pt x="80014" y="38268"/>
                          <a:pt x="83493" y="41747"/>
                        </a:cubicBezTo>
                        <a:cubicBezTo>
                          <a:pt x="90451" y="48704"/>
                          <a:pt x="93930" y="52183"/>
                          <a:pt x="97409" y="59141"/>
                        </a:cubicBezTo>
                        <a:cubicBezTo>
                          <a:pt x="100887" y="62620"/>
                          <a:pt x="104366" y="69578"/>
                          <a:pt x="107845" y="73056"/>
                        </a:cubicBezTo>
                        <a:cubicBezTo>
                          <a:pt x="111324" y="76535"/>
                          <a:pt x="111324" y="76535"/>
                          <a:pt x="111324" y="76535"/>
                        </a:cubicBezTo>
                        <a:cubicBezTo>
                          <a:pt x="111324" y="76535"/>
                          <a:pt x="111324" y="76535"/>
                          <a:pt x="107845" y="73056"/>
                        </a:cubicBezTo>
                        <a:cubicBezTo>
                          <a:pt x="104366" y="69578"/>
                          <a:pt x="100887" y="66099"/>
                          <a:pt x="97409" y="62620"/>
                        </a:cubicBezTo>
                        <a:cubicBezTo>
                          <a:pt x="93930" y="59141"/>
                          <a:pt x="86972" y="52183"/>
                          <a:pt x="80014" y="48704"/>
                        </a:cubicBezTo>
                        <a:cubicBezTo>
                          <a:pt x="76535" y="45225"/>
                          <a:pt x="73057" y="45225"/>
                          <a:pt x="69578" y="41747"/>
                        </a:cubicBezTo>
                        <a:cubicBezTo>
                          <a:pt x="66099" y="38268"/>
                          <a:pt x="62620" y="38268"/>
                          <a:pt x="59141" y="34789"/>
                        </a:cubicBezTo>
                        <a:cubicBezTo>
                          <a:pt x="55662" y="31310"/>
                          <a:pt x="52183" y="31310"/>
                          <a:pt x="48704" y="27831"/>
                        </a:cubicBezTo>
                        <a:cubicBezTo>
                          <a:pt x="45225" y="24352"/>
                          <a:pt x="41747" y="24352"/>
                          <a:pt x="38268" y="20873"/>
                        </a:cubicBezTo>
                        <a:cubicBezTo>
                          <a:pt x="31310" y="17394"/>
                          <a:pt x="24352" y="13916"/>
                          <a:pt x="17394" y="10437"/>
                        </a:cubicBezTo>
                        <a:cubicBezTo>
                          <a:pt x="6958" y="3479"/>
                          <a:pt x="0" y="0"/>
                          <a:pt x="0" y="0"/>
                        </a:cubicBezTo>
                        <a:close/>
                      </a:path>
                    </a:pathLst>
                  </a:custGeom>
                  <a:solidFill>
                    <a:srgbClr val="9E5116"/>
                  </a:solidFill>
                  <a:ln w="34755" cap="flat">
                    <a:noFill/>
                    <a:prstDash val="solid"/>
                    <a:miter/>
                  </a:ln>
                </p:spPr>
                <p:txBody>
                  <a:bodyPr rtlCol="0" anchor="ctr"/>
                  <a:lstStyle/>
                  <a:p>
                    <a:endParaRPr lang="en-US"/>
                  </a:p>
                </p:txBody>
              </p:sp>
            </p:grpSp>
            <p:grpSp>
              <p:nvGrpSpPr>
                <p:cNvPr id="1455" name="Graphic 30">
                  <a:extLst>
                    <a:ext uri="{FF2B5EF4-FFF2-40B4-BE49-F238E27FC236}">
                      <a16:creationId xmlns:a16="http://schemas.microsoft.com/office/drawing/2014/main" xmlns="" id="{39313E46-CDEB-40E2-A9B3-C022294A8E71}"/>
                    </a:ext>
                  </a:extLst>
                </p:cNvPr>
                <p:cNvGrpSpPr/>
                <p:nvPr/>
              </p:nvGrpSpPr>
              <p:grpSpPr>
                <a:xfrm>
                  <a:off x="3025826" y="7743741"/>
                  <a:ext cx="758852" cy="1196547"/>
                  <a:chOff x="3025826" y="7743741"/>
                  <a:chExt cx="758852" cy="1196547"/>
                </a:xfrm>
              </p:grpSpPr>
              <p:grpSp>
                <p:nvGrpSpPr>
                  <p:cNvPr id="1456" name="Graphic 30">
                    <a:extLst>
                      <a:ext uri="{FF2B5EF4-FFF2-40B4-BE49-F238E27FC236}">
                        <a16:creationId xmlns:a16="http://schemas.microsoft.com/office/drawing/2014/main" xmlns="" id="{A00BC2CC-F4C6-4C9A-82C2-3E44E43B9AC6}"/>
                      </a:ext>
                    </a:extLst>
                  </p:cNvPr>
                  <p:cNvGrpSpPr/>
                  <p:nvPr/>
                </p:nvGrpSpPr>
                <p:grpSpPr>
                  <a:xfrm>
                    <a:off x="3250512" y="7743741"/>
                    <a:ext cx="317313" cy="196255"/>
                    <a:chOff x="3250512" y="7743741"/>
                    <a:chExt cx="317313" cy="196255"/>
                  </a:xfrm>
                </p:grpSpPr>
                <p:grpSp>
                  <p:nvGrpSpPr>
                    <p:cNvPr id="1457" name="Graphic 30">
                      <a:extLst>
                        <a:ext uri="{FF2B5EF4-FFF2-40B4-BE49-F238E27FC236}">
                          <a16:creationId xmlns:a16="http://schemas.microsoft.com/office/drawing/2014/main" xmlns="" id="{3E38E3A2-E67C-4C26-B1C6-FB19D73FFE31}"/>
                        </a:ext>
                      </a:extLst>
                    </p:cNvPr>
                    <p:cNvGrpSpPr/>
                    <p:nvPr/>
                  </p:nvGrpSpPr>
                  <p:grpSpPr>
                    <a:xfrm>
                      <a:off x="3250512" y="7753430"/>
                      <a:ext cx="147553" cy="185592"/>
                      <a:chOff x="3250512" y="7753430"/>
                      <a:chExt cx="147553" cy="185592"/>
                    </a:xfrm>
                  </p:grpSpPr>
                  <p:sp>
                    <p:nvSpPr>
                      <p:cNvPr id="1458" name="Freeform: Shape 1457">
                        <a:extLst>
                          <a:ext uri="{FF2B5EF4-FFF2-40B4-BE49-F238E27FC236}">
                            <a16:creationId xmlns:a16="http://schemas.microsoft.com/office/drawing/2014/main" xmlns="" id="{73A1039D-5B90-451A-B5FD-31F8F4257506}"/>
                          </a:ext>
                        </a:extLst>
                      </p:cNvPr>
                      <p:cNvSpPr/>
                      <p:nvPr/>
                    </p:nvSpPr>
                    <p:spPr>
                      <a:xfrm>
                        <a:off x="3262307" y="7757857"/>
                        <a:ext cx="135758" cy="178728"/>
                      </a:xfrm>
                      <a:custGeom>
                        <a:avLst/>
                        <a:gdLst>
                          <a:gd name="connsiteX0" fmla="*/ 73139 w 135758"/>
                          <a:gd name="connsiteY0" fmla="*/ 41747 h 178728"/>
                          <a:gd name="connsiteX1" fmla="*/ 90533 w 135758"/>
                          <a:gd name="connsiteY1" fmla="*/ 20873 h 178728"/>
                          <a:gd name="connsiteX2" fmla="*/ 83575 w 135758"/>
                          <a:gd name="connsiteY2" fmla="*/ 3479 h 178728"/>
                          <a:gd name="connsiteX3" fmla="*/ 83575 w 135758"/>
                          <a:gd name="connsiteY3" fmla="*/ 3479 h 178728"/>
                          <a:gd name="connsiteX4" fmla="*/ 62702 w 135758"/>
                          <a:gd name="connsiteY4" fmla="*/ 0 h 178728"/>
                          <a:gd name="connsiteX5" fmla="*/ 55744 w 135758"/>
                          <a:gd name="connsiteY5" fmla="*/ 0 h 178728"/>
                          <a:gd name="connsiteX6" fmla="*/ 24434 w 135758"/>
                          <a:gd name="connsiteY6" fmla="*/ 17394 h 178728"/>
                          <a:gd name="connsiteX7" fmla="*/ 82 w 135758"/>
                          <a:gd name="connsiteY7" fmla="*/ 45225 h 178728"/>
                          <a:gd name="connsiteX8" fmla="*/ 34871 w 135758"/>
                          <a:gd name="connsiteY8" fmla="*/ 173944 h 178728"/>
                          <a:gd name="connsiteX9" fmla="*/ 135759 w 135758"/>
                          <a:gd name="connsiteY9" fmla="*/ 114803 h 178728"/>
                          <a:gd name="connsiteX10" fmla="*/ 73139 w 135758"/>
                          <a:gd name="connsiteY10" fmla="*/ 41747 h 17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5758" h="178728">
                            <a:moveTo>
                              <a:pt x="73139" y="41747"/>
                            </a:moveTo>
                            <a:cubicBezTo>
                              <a:pt x="73139" y="34789"/>
                              <a:pt x="90533" y="20873"/>
                              <a:pt x="90533" y="20873"/>
                            </a:cubicBezTo>
                            <a:cubicBezTo>
                              <a:pt x="87054" y="6958"/>
                              <a:pt x="83575" y="3479"/>
                              <a:pt x="83575" y="3479"/>
                            </a:cubicBezTo>
                            <a:lnTo>
                              <a:pt x="83575" y="3479"/>
                            </a:lnTo>
                            <a:cubicBezTo>
                              <a:pt x="69660" y="0"/>
                              <a:pt x="62702" y="0"/>
                              <a:pt x="62702" y="0"/>
                            </a:cubicBezTo>
                            <a:lnTo>
                              <a:pt x="55744" y="0"/>
                            </a:lnTo>
                            <a:cubicBezTo>
                              <a:pt x="48787" y="3479"/>
                              <a:pt x="41829" y="6958"/>
                              <a:pt x="24434" y="17394"/>
                            </a:cubicBezTo>
                            <a:cubicBezTo>
                              <a:pt x="82" y="31310"/>
                              <a:pt x="82" y="45225"/>
                              <a:pt x="82" y="45225"/>
                            </a:cubicBezTo>
                            <a:cubicBezTo>
                              <a:pt x="82" y="45225"/>
                              <a:pt x="-3396" y="121761"/>
                              <a:pt x="34871" y="173944"/>
                            </a:cubicBezTo>
                            <a:cubicBezTo>
                              <a:pt x="41829" y="180902"/>
                              <a:pt x="104449" y="191338"/>
                              <a:pt x="135759" y="114803"/>
                            </a:cubicBezTo>
                            <a:cubicBezTo>
                              <a:pt x="90533" y="107845"/>
                              <a:pt x="73139" y="45225"/>
                              <a:pt x="73139" y="41747"/>
                            </a:cubicBezTo>
                            <a:close/>
                          </a:path>
                        </a:pathLst>
                      </a:custGeom>
                      <a:solidFill>
                        <a:srgbClr val="9FBFFF"/>
                      </a:solidFill>
                      <a:ln w="34755" cap="flat">
                        <a:noFill/>
                        <a:prstDash val="solid"/>
                        <a:miter/>
                      </a:ln>
                    </p:spPr>
                    <p:txBody>
                      <a:bodyPr rtlCol="0" anchor="ctr"/>
                      <a:lstStyle/>
                      <a:p>
                        <a:endParaRPr lang="en-US"/>
                      </a:p>
                    </p:txBody>
                  </p:sp>
                  <p:sp>
                    <p:nvSpPr>
                      <p:cNvPr id="1459" name="Freeform: Shape 1458">
                        <a:extLst>
                          <a:ext uri="{FF2B5EF4-FFF2-40B4-BE49-F238E27FC236}">
                            <a16:creationId xmlns:a16="http://schemas.microsoft.com/office/drawing/2014/main" xmlns="" id="{482F8F89-0716-4326-9EE3-D9FF001A4C06}"/>
                          </a:ext>
                        </a:extLst>
                      </p:cNvPr>
                      <p:cNvSpPr/>
                      <p:nvPr/>
                    </p:nvSpPr>
                    <p:spPr>
                      <a:xfrm>
                        <a:off x="3250512" y="7753430"/>
                        <a:ext cx="144075" cy="185592"/>
                      </a:xfrm>
                      <a:custGeom>
                        <a:avLst/>
                        <a:gdLst>
                          <a:gd name="connsiteX0" fmla="*/ 88413 w 144075"/>
                          <a:gd name="connsiteY0" fmla="*/ 46174 h 185592"/>
                          <a:gd name="connsiteX1" fmla="*/ 105807 w 144075"/>
                          <a:gd name="connsiteY1" fmla="*/ 25300 h 185592"/>
                          <a:gd name="connsiteX2" fmla="*/ 105807 w 144075"/>
                          <a:gd name="connsiteY2" fmla="*/ 25300 h 185592"/>
                          <a:gd name="connsiteX3" fmla="*/ 77976 w 144075"/>
                          <a:gd name="connsiteY3" fmla="*/ 948 h 185592"/>
                          <a:gd name="connsiteX4" fmla="*/ 46666 w 144075"/>
                          <a:gd name="connsiteY4" fmla="*/ 7906 h 185592"/>
                          <a:gd name="connsiteX5" fmla="*/ 1441 w 144075"/>
                          <a:gd name="connsiteY5" fmla="*/ 46174 h 185592"/>
                          <a:gd name="connsiteX6" fmla="*/ 4920 w 144075"/>
                          <a:gd name="connsiteY6" fmla="*/ 91399 h 185592"/>
                          <a:gd name="connsiteX7" fmla="*/ 53624 w 144075"/>
                          <a:gd name="connsiteY7" fmla="*/ 185329 h 185592"/>
                          <a:gd name="connsiteX8" fmla="*/ 144075 w 144075"/>
                          <a:gd name="connsiteY8" fmla="*/ 119230 h 185592"/>
                          <a:gd name="connsiteX9" fmla="*/ 140596 w 144075"/>
                          <a:gd name="connsiteY9" fmla="*/ 115751 h 185592"/>
                          <a:gd name="connsiteX10" fmla="*/ 88413 w 144075"/>
                          <a:gd name="connsiteY10" fmla="*/ 46174 h 185592"/>
                          <a:gd name="connsiteX11" fmla="*/ 77976 w 144075"/>
                          <a:gd name="connsiteY11" fmla="*/ 46174 h 185592"/>
                          <a:gd name="connsiteX12" fmla="*/ 133638 w 144075"/>
                          <a:gd name="connsiteY12" fmla="*/ 119230 h 185592"/>
                          <a:gd name="connsiteX13" fmla="*/ 112765 w 144075"/>
                          <a:gd name="connsiteY13" fmla="*/ 154019 h 185592"/>
                          <a:gd name="connsiteX14" fmla="*/ 77976 w 144075"/>
                          <a:gd name="connsiteY14" fmla="*/ 178371 h 185592"/>
                          <a:gd name="connsiteX15" fmla="*/ 46666 w 144075"/>
                          <a:gd name="connsiteY15" fmla="*/ 181850 h 185592"/>
                          <a:gd name="connsiteX16" fmla="*/ 22314 w 144075"/>
                          <a:gd name="connsiteY16" fmla="*/ 140103 h 185592"/>
                          <a:gd name="connsiteX17" fmla="*/ 22314 w 144075"/>
                          <a:gd name="connsiteY17" fmla="*/ 32258 h 185592"/>
                          <a:gd name="connsiteX18" fmla="*/ 60582 w 144075"/>
                          <a:gd name="connsiteY18" fmla="*/ 7906 h 185592"/>
                          <a:gd name="connsiteX19" fmla="*/ 77976 w 144075"/>
                          <a:gd name="connsiteY19" fmla="*/ 4427 h 185592"/>
                          <a:gd name="connsiteX20" fmla="*/ 88413 w 144075"/>
                          <a:gd name="connsiteY20" fmla="*/ 7906 h 185592"/>
                          <a:gd name="connsiteX21" fmla="*/ 91892 w 144075"/>
                          <a:gd name="connsiteY21" fmla="*/ 21821 h 185592"/>
                          <a:gd name="connsiteX22" fmla="*/ 81455 w 144075"/>
                          <a:gd name="connsiteY22" fmla="*/ 42695 h 185592"/>
                          <a:gd name="connsiteX23" fmla="*/ 88413 w 144075"/>
                          <a:gd name="connsiteY23" fmla="*/ 46174 h 185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4075" h="185592">
                            <a:moveTo>
                              <a:pt x="88413" y="46174"/>
                            </a:moveTo>
                            <a:cubicBezTo>
                              <a:pt x="91892" y="39216"/>
                              <a:pt x="98850" y="32258"/>
                              <a:pt x="105807" y="25300"/>
                            </a:cubicBezTo>
                            <a:cubicBezTo>
                              <a:pt x="105807" y="25300"/>
                              <a:pt x="105807" y="25300"/>
                              <a:pt x="105807" y="25300"/>
                            </a:cubicBezTo>
                            <a:cubicBezTo>
                              <a:pt x="98850" y="4427"/>
                              <a:pt x="98850" y="4427"/>
                              <a:pt x="77976" y="948"/>
                            </a:cubicBezTo>
                            <a:cubicBezTo>
                              <a:pt x="67540" y="-2531"/>
                              <a:pt x="57103" y="4427"/>
                              <a:pt x="46666" y="7906"/>
                            </a:cubicBezTo>
                            <a:cubicBezTo>
                              <a:pt x="32751" y="18343"/>
                              <a:pt x="8399" y="25300"/>
                              <a:pt x="1441" y="46174"/>
                            </a:cubicBezTo>
                            <a:cubicBezTo>
                              <a:pt x="-2038" y="60089"/>
                              <a:pt x="1441" y="77483"/>
                              <a:pt x="4920" y="91399"/>
                            </a:cubicBezTo>
                            <a:cubicBezTo>
                              <a:pt x="8399" y="119230"/>
                              <a:pt x="18835" y="181850"/>
                              <a:pt x="53624" y="185329"/>
                            </a:cubicBezTo>
                            <a:cubicBezTo>
                              <a:pt x="98850" y="188807"/>
                              <a:pt x="130159" y="157498"/>
                              <a:pt x="144075" y="119230"/>
                            </a:cubicBezTo>
                            <a:cubicBezTo>
                              <a:pt x="144075" y="119230"/>
                              <a:pt x="140596" y="115751"/>
                              <a:pt x="140596" y="115751"/>
                            </a:cubicBezTo>
                            <a:cubicBezTo>
                              <a:pt x="116244" y="108793"/>
                              <a:pt x="91892" y="74004"/>
                              <a:pt x="88413" y="46174"/>
                            </a:cubicBezTo>
                            <a:cubicBezTo>
                              <a:pt x="88413" y="42695"/>
                              <a:pt x="77976" y="42695"/>
                              <a:pt x="77976" y="46174"/>
                            </a:cubicBezTo>
                            <a:cubicBezTo>
                              <a:pt x="81455" y="74004"/>
                              <a:pt x="105807" y="108793"/>
                              <a:pt x="133638" y="119230"/>
                            </a:cubicBezTo>
                            <a:cubicBezTo>
                              <a:pt x="140596" y="122709"/>
                              <a:pt x="116244" y="150540"/>
                              <a:pt x="112765" y="154019"/>
                            </a:cubicBezTo>
                            <a:cubicBezTo>
                              <a:pt x="102328" y="164455"/>
                              <a:pt x="91892" y="171413"/>
                              <a:pt x="77976" y="178371"/>
                            </a:cubicBezTo>
                            <a:cubicBezTo>
                              <a:pt x="67540" y="181850"/>
                              <a:pt x="57103" y="185329"/>
                              <a:pt x="46666" y="181850"/>
                            </a:cubicBezTo>
                            <a:cubicBezTo>
                              <a:pt x="36230" y="178371"/>
                              <a:pt x="25793" y="150540"/>
                              <a:pt x="22314" y="140103"/>
                            </a:cubicBezTo>
                            <a:cubicBezTo>
                              <a:pt x="11878" y="112272"/>
                              <a:pt x="-5517" y="56610"/>
                              <a:pt x="22314" y="32258"/>
                            </a:cubicBezTo>
                            <a:cubicBezTo>
                              <a:pt x="32751" y="21821"/>
                              <a:pt x="46666" y="14864"/>
                              <a:pt x="60582" y="7906"/>
                            </a:cubicBezTo>
                            <a:cubicBezTo>
                              <a:pt x="71018" y="948"/>
                              <a:pt x="71018" y="4427"/>
                              <a:pt x="77976" y="4427"/>
                            </a:cubicBezTo>
                            <a:cubicBezTo>
                              <a:pt x="81455" y="4427"/>
                              <a:pt x="88413" y="4427"/>
                              <a:pt x="88413" y="7906"/>
                            </a:cubicBezTo>
                            <a:cubicBezTo>
                              <a:pt x="88413" y="11385"/>
                              <a:pt x="95371" y="21821"/>
                              <a:pt x="91892" y="21821"/>
                            </a:cubicBezTo>
                            <a:cubicBezTo>
                              <a:pt x="88413" y="28779"/>
                              <a:pt x="81455" y="35737"/>
                              <a:pt x="81455" y="42695"/>
                            </a:cubicBezTo>
                            <a:cubicBezTo>
                              <a:pt x="77976" y="46174"/>
                              <a:pt x="88413" y="49652"/>
                              <a:pt x="88413" y="46174"/>
                            </a:cubicBezTo>
                            <a:close/>
                          </a:path>
                        </a:pathLst>
                      </a:custGeom>
                      <a:solidFill>
                        <a:srgbClr val="9E5116"/>
                      </a:solidFill>
                      <a:ln w="34755" cap="flat">
                        <a:noFill/>
                        <a:prstDash val="solid"/>
                        <a:miter/>
                      </a:ln>
                    </p:spPr>
                    <p:txBody>
                      <a:bodyPr rtlCol="0" anchor="ctr"/>
                      <a:lstStyle/>
                      <a:p>
                        <a:endParaRPr lang="en-US"/>
                      </a:p>
                    </p:txBody>
                  </p:sp>
                </p:grpSp>
                <p:grpSp>
                  <p:nvGrpSpPr>
                    <p:cNvPr id="1460" name="Graphic 30">
                      <a:extLst>
                        <a:ext uri="{FF2B5EF4-FFF2-40B4-BE49-F238E27FC236}">
                          <a16:creationId xmlns:a16="http://schemas.microsoft.com/office/drawing/2014/main" xmlns="" id="{BCD5C6C6-1CAC-4167-9E15-ABD3E8DDC93B}"/>
                        </a:ext>
                      </a:extLst>
                    </p:cNvPr>
                    <p:cNvGrpSpPr/>
                    <p:nvPr/>
                  </p:nvGrpSpPr>
                  <p:grpSpPr>
                    <a:xfrm>
                      <a:off x="3432855" y="7743741"/>
                      <a:ext cx="134971" cy="196255"/>
                      <a:chOff x="3432855" y="7743741"/>
                      <a:chExt cx="134971" cy="196255"/>
                    </a:xfrm>
                  </p:grpSpPr>
                  <p:sp>
                    <p:nvSpPr>
                      <p:cNvPr id="1461" name="Freeform: Shape 1460">
                        <a:extLst>
                          <a:ext uri="{FF2B5EF4-FFF2-40B4-BE49-F238E27FC236}">
                            <a16:creationId xmlns:a16="http://schemas.microsoft.com/office/drawing/2014/main" xmlns="" id="{115F9036-B18C-4202-800E-D1B062721FC4}"/>
                          </a:ext>
                        </a:extLst>
                      </p:cNvPr>
                      <p:cNvSpPr/>
                      <p:nvPr/>
                    </p:nvSpPr>
                    <p:spPr>
                      <a:xfrm>
                        <a:off x="3436333" y="7747421"/>
                        <a:ext cx="125127" cy="188059"/>
                      </a:xfrm>
                      <a:custGeom>
                        <a:avLst/>
                        <a:gdLst>
                          <a:gd name="connsiteX0" fmla="*/ 121761 w 125127"/>
                          <a:gd name="connsiteY0" fmla="*/ 45225 h 188059"/>
                          <a:gd name="connsiteX1" fmla="*/ 38268 w 125127"/>
                          <a:gd name="connsiteY1" fmla="*/ 0 h 188059"/>
                          <a:gd name="connsiteX2" fmla="*/ 27831 w 125127"/>
                          <a:gd name="connsiteY2" fmla="*/ 3479 h 188059"/>
                          <a:gd name="connsiteX3" fmla="*/ 27831 w 125127"/>
                          <a:gd name="connsiteY3" fmla="*/ 3479 h 188059"/>
                          <a:gd name="connsiteX4" fmla="*/ 24352 w 125127"/>
                          <a:gd name="connsiteY4" fmla="*/ 27831 h 188059"/>
                          <a:gd name="connsiteX5" fmla="*/ 38268 w 125127"/>
                          <a:gd name="connsiteY5" fmla="*/ 31310 h 188059"/>
                          <a:gd name="connsiteX6" fmla="*/ 0 w 125127"/>
                          <a:gd name="connsiteY6" fmla="*/ 111324 h 188059"/>
                          <a:gd name="connsiteX7" fmla="*/ 83493 w 125127"/>
                          <a:gd name="connsiteY7" fmla="*/ 187859 h 188059"/>
                          <a:gd name="connsiteX8" fmla="*/ 121761 w 125127"/>
                          <a:gd name="connsiteY8" fmla="*/ 45225 h 188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127" h="188059">
                            <a:moveTo>
                              <a:pt x="121761" y="45225"/>
                            </a:moveTo>
                            <a:cubicBezTo>
                              <a:pt x="97409" y="0"/>
                              <a:pt x="38268" y="0"/>
                              <a:pt x="38268" y="0"/>
                            </a:cubicBezTo>
                            <a:cubicBezTo>
                              <a:pt x="34789" y="0"/>
                              <a:pt x="31310" y="3479"/>
                              <a:pt x="27831" y="3479"/>
                            </a:cubicBezTo>
                            <a:lnTo>
                              <a:pt x="27831" y="3479"/>
                            </a:lnTo>
                            <a:lnTo>
                              <a:pt x="24352" y="27831"/>
                            </a:lnTo>
                            <a:cubicBezTo>
                              <a:pt x="24352" y="27831"/>
                              <a:pt x="34789" y="20873"/>
                              <a:pt x="38268" y="31310"/>
                            </a:cubicBezTo>
                            <a:cubicBezTo>
                              <a:pt x="41746" y="41747"/>
                              <a:pt x="34789" y="93930"/>
                              <a:pt x="0" y="111324"/>
                            </a:cubicBezTo>
                            <a:cubicBezTo>
                              <a:pt x="0" y="111324"/>
                              <a:pt x="34789" y="173944"/>
                              <a:pt x="83493" y="187859"/>
                            </a:cubicBezTo>
                            <a:cubicBezTo>
                              <a:pt x="83493" y="191338"/>
                              <a:pt x="139155" y="149592"/>
                              <a:pt x="121761" y="45225"/>
                            </a:cubicBezTo>
                            <a:close/>
                          </a:path>
                        </a:pathLst>
                      </a:custGeom>
                      <a:solidFill>
                        <a:srgbClr val="9FBFFF"/>
                      </a:solidFill>
                      <a:ln w="34755" cap="flat">
                        <a:noFill/>
                        <a:prstDash val="solid"/>
                        <a:miter/>
                      </a:ln>
                    </p:spPr>
                    <p:txBody>
                      <a:bodyPr rtlCol="0" anchor="ctr"/>
                      <a:lstStyle/>
                      <a:p>
                        <a:endParaRPr lang="en-US"/>
                      </a:p>
                    </p:txBody>
                  </p:sp>
                  <p:sp>
                    <p:nvSpPr>
                      <p:cNvPr id="1462" name="Freeform: Shape 1461">
                        <a:extLst>
                          <a:ext uri="{FF2B5EF4-FFF2-40B4-BE49-F238E27FC236}">
                            <a16:creationId xmlns:a16="http://schemas.microsoft.com/office/drawing/2014/main" xmlns="" id="{C3318CAF-98AF-4D6B-A9F3-48600186F723}"/>
                          </a:ext>
                        </a:extLst>
                      </p:cNvPr>
                      <p:cNvSpPr/>
                      <p:nvPr/>
                    </p:nvSpPr>
                    <p:spPr>
                      <a:xfrm>
                        <a:off x="3432855" y="7743741"/>
                        <a:ext cx="134971" cy="196255"/>
                      </a:xfrm>
                      <a:custGeom>
                        <a:avLst/>
                        <a:gdLst>
                          <a:gd name="connsiteX0" fmla="*/ 132197 w 134971"/>
                          <a:gd name="connsiteY0" fmla="*/ 48905 h 196255"/>
                          <a:gd name="connsiteX1" fmla="*/ 27831 w 134971"/>
                          <a:gd name="connsiteY1" fmla="*/ 3680 h 196255"/>
                          <a:gd name="connsiteX2" fmla="*/ 27831 w 134971"/>
                          <a:gd name="connsiteY2" fmla="*/ 3680 h 196255"/>
                          <a:gd name="connsiteX3" fmla="*/ 24352 w 134971"/>
                          <a:gd name="connsiteY3" fmla="*/ 28032 h 196255"/>
                          <a:gd name="connsiteX4" fmla="*/ 31310 w 134971"/>
                          <a:gd name="connsiteY4" fmla="*/ 31511 h 196255"/>
                          <a:gd name="connsiteX5" fmla="*/ 34789 w 134971"/>
                          <a:gd name="connsiteY5" fmla="*/ 62821 h 196255"/>
                          <a:gd name="connsiteX6" fmla="*/ 0 w 134971"/>
                          <a:gd name="connsiteY6" fmla="*/ 115004 h 196255"/>
                          <a:gd name="connsiteX7" fmla="*/ 0 w 134971"/>
                          <a:gd name="connsiteY7" fmla="*/ 115004 h 196255"/>
                          <a:gd name="connsiteX8" fmla="*/ 45225 w 134971"/>
                          <a:gd name="connsiteY8" fmla="*/ 170666 h 196255"/>
                          <a:gd name="connsiteX9" fmla="*/ 90451 w 134971"/>
                          <a:gd name="connsiteY9" fmla="*/ 195018 h 196255"/>
                          <a:gd name="connsiteX10" fmla="*/ 132197 w 134971"/>
                          <a:gd name="connsiteY10" fmla="*/ 48905 h 196255"/>
                          <a:gd name="connsiteX11" fmla="*/ 121761 w 134971"/>
                          <a:gd name="connsiteY11" fmla="*/ 48905 h 196255"/>
                          <a:gd name="connsiteX12" fmla="*/ 97408 w 134971"/>
                          <a:gd name="connsiteY12" fmla="*/ 174145 h 196255"/>
                          <a:gd name="connsiteX13" fmla="*/ 80014 w 134971"/>
                          <a:gd name="connsiteY13" fmla="*/ 191539 h 196255"/>
                          <a:gd name="connsiteX14" fmla="*/ 52183 w 134971"/>
                          <a:gd name="connsiteY14" fmla="*/ 170666 h 196255"/>
                          <a:gd name="connsiteX15" fmla="*/ 27831 w 134971"/>
                          <a:gd name="connsiteY15" fmla="*/ 142835 h 196255"/>
                          <a:gd name="connsiteX16" fmla="*/ 13916 w 134971"/>
                          <a:gd name="connsiteY16" fmla="*/ 121962 h 196255"/>
                          <a:gd name="connsiteX17" fmla="*/ 17394 w 134971"/>
                          <a:gd name="connsiteY17" fmla="*/ 108046 h 196255"/>
                          <a:gd name="connsiteX18" fmla="*/ 41746 w 134971"/>
                          <a:gd name="connsiteY18" fmla="*/ 59342 h 196255"/>
                          <a:gd name="connsiteX19" fmla="*/ 20873 w 134971"/>
                          <a:gd name="connsiteY19" fmla="*/ 28032 h 196255"/>
                          <a:gd name="connsiteX20" fmla="*/ 27831 w 134971"/>
                          <a:gd name="connsiteY20" fmla="*/ 31511 h 196255"/>
                          <a:gd name="connsiteX21" fmla="*/ 41746 w 134971"/>
                          <a:gd name="connsiteY21" fmla="*/ 3680 h 196255"/>
                          <a:gd name="connsiteX22" fmla="*/ 114803 w 134971"/>
                          <a:gd name="connsiteY22" fmla="*/ 48905 h 196255"/>
                          <a:gd name="connsiteX23" fmla="*/ 132197 w 134971"/>
                          <a:gd name="connsiteY23" fmla="*/ 48905 h 19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4971" h="196255">
                            <a:moveTo>
                              <a:pt x="132197" y="48905"/>
                            </a:moveTo>
                            <a:cubicBezTo>
                              <a:pt x="111324" y="17596"/>
                              <a:pt x="66099" y="-10235"/>
                              <a:pt x="27831" y="3680"/>
                            </a:cubicBezTo>
                            <a:cubicBezTo>
                              <a:pt x="27831" y="3680"/>
                              <a:pt x="27831" y="3680"/>
                              <a:pt x="27831" y="3680"/>
                            </a:cubicBezTo>
                            <a:cubicBezTo>
                              <a:pt x="27831" y="10638"/>
                              <a:pt x="24352" y="21075"/>
                              <a:pt x="24352" y="28032"/>
                            </a:cubicBezTo>
                            <a:cubicBezTo>
                              <a:pt x="24352" y="31511"/>
                              <a:pt x="31310" y="31511"/>
                              <a:pt x="31310" y="31511"/>
                            </a:cubicBezTo>
                            <a:cubicBezTo>
                              <a:pt x="41746" y="28032"/>
                              <a:pt x="34789" y="59342"/>
                              <a:pt x="34789" y="62821"/>
                            </a:cubicBezTo>
                            <a:cubicBezTo>
                              <a:pt x="31310" y="83694"/>
                              <a:pt x="17394" y="101089"/>
                              <a:pt x="0" y="115004"/>
                            </a:cubicBezTo>
                            <a:cubicBezTo>
                              <a:pt x="0" y="115004"/>
                              <a:pt x="0" y="115004"/>
                              <a:pt x="0" y="115004"/>
                            </a:cubicBezTo>
                            <a:cubicBezTo>
                              <a:pt x="10436" y="135877"/>
                              <a:pt x="27831" y="156751"/>
                              <a:pt x="45225" y="170666"/>
                            </a:cubicBezTo>
                            <a:cubicBezTo>
                              <a:pt x="52183" y="177624"/>
                              <a:pt x="80014" y="201976"/>
                              <a:pt x="90451" y="195018"/>
                            </a:cubicBezTo>
                            <a:cubicBezTo>
                              <a:pt x="135676" y="160230"/>
                              <a:pt x="139155" y="97610"/>
                              <a:pt x="132197" y="48905"/>
                            </a:cubicBezTo>
                            <a:cubicBezTo>
                              <a:pt x="132197" y="45427"/>
                              <a:pt x="121761" y="45427"/>
                              <a:pt x="121761" y="48905"/>
                            </a:cubicBezTo>
                            <a:cubicBezTo>
                              <a:pt x="128718" y="94131"/>
                              <a:pt x="125239" y="139356"/>
                              <a:pt x="97408" y="174145"/>
                            </a:cubicBezTo>
                            <a:cubicBezTo>
                              <a:pt x="93930" y="181103"/>
                              <a:pt x="86972" y="184582"/>
                              <a:pt x="80014" y="191539"/>
                            </a:cubicBezTo>
                            <a:cubicBezTo>
                              <a:pt x="80014" y="191539"/>
                              <a:pt x="52183" y="174145"/>
                              <a:pt x="52183" y="170666"/>
                            </a:cubicBezTo>
                            <a:cubicBezTo>
                              <a:pt x="41746" y="163708"/>
                              <a:pt x="34789" y="153272"/>
                              <a:pt x="27831" y="142835"/>
                            </a:cubicBezTo>
                            <a:cubicBezTo>
                              <a:pt x="20873" y="135877"/>
                              <a:pt x="17394" y="128920"/>
                              <a:pt x="13916" y="121962"/>
                            </a:cubicBezTo>
                            <a:cubicBezTo>
                              <a:pt x="6958" y="115004"/>
                              <a:pt x="10436" y="115004"/>
                              <a:pt x="17394" y="108046"/>
                            </a:cubicBezTo>
                            <a:cubicBezTo>
                              <a:pt x="31310" y="97610"/>
                              <a:pt x="38268" y="76737"/>
                              <a:pt x="41746" y="59342"/>
                            </a:cubicBezTo>
                            <a:cubicBezTo>
                              <a:pt x="45225" y="41948"/>
                              <a:pt x="45225" y="17596"/>
                              <a:pt x="20873" y="28032"/>
                            </a:cubicBezTo>
                            <a:cubicBezTo>
                              <a:pt x="24352" y="28032"/>
                              <a:pt x="27831" y="31511"/>
                              <a:pt x="27831" y="31511"/>
                            </a:cubicBezTo>
                            <a:cubicBezTo>
                              <a:pt x="27831" y="17596"/>
                              <a:pt x="27831" y="3680"/>
                              <a:pt x="41746" y="3680"/>
                            </a:cubicBezTo>
                            <a:cubicBezTo>
                              <a:pt x="73056" y="7159"/>
                              <a:pt x="100887" y="21075"/>
                              <a:pt x="114803" y="48905"/>
                            </a:cubicBezTo>
                            <a:cubicBezTo>
                              <a:pt x="121761" y="52384"/>
                              <a:pt x="132197" y="52384"/>
                              <a:pt x="132197" y="48905"/>
                            </a:cubicBezTo>
                            <a:close/>
                          </a:path>
                        </a:pathLst>
                      </a:custGeom>
                      <a:solidFill>
                        <a:srgbClr val="9E5116"/>
                      </a:solidFill>
                      <a:ln w="34755" cap="flat">
                        <a:noFill/>
                        <a:prstDash val="solid"/>
                        <a:miter/>
                      </a:ln>
                    </p:spPr>
                    <p:txBody>
                      <a:bodyPr rtlCol="0" anchor="ctr"/>
                      <a:lstStyle/>
                      <a:p>
                        <a:endParaRPr lang="en-US"/>
                      </a:p>
                    </p:txBody>
                  </p:sp>
                </p:grpSp>
                <p:grpSp>
                  <p:nvGrpSpPr>
                    <p:cNvPr id="1463" name="Graphic 30">
                      <a:extLst>
                        <a:ext uri="{FF2B5EF4-FFF2-40B4-BE49-F238E27FC236}">
                          <a16:creationId xmlns:a16="http://schemas.microsoft.com/office/drawing/2014/main" xmlns="" id="{E4CD56A2-D13B-4A04-9E1A-3EB3042B5C64}"/>
                        </a:ext>
                      </a:extLst>
                    </p:cNvPr>
                    <p:cNvGrpSpPr/>
                    <p:nvPr/>
                  </p:nvGrpSpPr>
                  <p:grpSpPr>
                    <a:xfrm>
                      <a:off x="3331429" y="7748290"/>
                      <a:ext cx="147317" cy="125644"/>
                      <a:chOff x="3331429" y="7748290"/>
                      <a:chExt cx="147317" cy="125644"/>
                    </a:xfrm>
                  </p:grpSpPr>
                  <p:sp>
                    <p:nvSpPr>
                      <p:cNvPr id="1464" name="Freeform: Shape 1463">
                        <a:extLst>
                          <a:ext uri="{FF2B5EF4-FFF2-40B4-BE49-F238E27FC236}">
                            <a16:creationId xmlns:a16="http://schemas.microsoft.com/office/drawing/2014/main" xmlns="" id="{B2FFE28B-518A-4B57-B064-9E8654B26C9C}"/>
                          </a:ext>
                        </a:extLst>
                      </p:cNvPr>
                      <p:cNvSpPr/>
                      <p:nvPr/>
                    </p:nvSpPr>
                    <p:spPr>
                      <a:xfrm>
                        <a:off x="3335446" y="7750900"/>
                        <a:ext cx="139969" cy="118281"/>
                      </a:xfrm>
                      <a:custGeom>
                        <a:avLst/>
                        <a:gdLst>
                          <a:gd name="connsiteX0" fmla="*/ 139155 w 139969"/>
                          <a:gd name="connsiteY0" fmla="*/ 27831 h 118281"/>
                          <a:gd name="connsiteX1" fmla="*/ 125239 w 139969"/>
                          <a:gd name="connsiteY1" fmla="*/ 24352 h 118281"/>
                          <a:gd name="connsiteX2" fmla="*/ 128719 w 139969"/>
                          <a:gd name="connsiteY2" fmla="*/ 0 h 118281"/>
                          <a:gd name="connsiteX3" fmla="*/ 128719 w 139969"/>
                          <a:gd name="connsiteY3" fmla="*/ 0 h 118281"/>
                          <a:gd name="connsiteX4" fmla="*/ 10437 w 139969"/>
                          <a:gd name="connsiteY4" fmla="*/ 6958 h 118281"/>
                          <a:gd name="connsiteX5" fmla="*/ 10437 w 139969"/>
                          <a:gd name="connsiteY5" fmla="*/ 6958 h 118281"/>
                          <a:gd name="connsiteX6" fmla="*/ 17394 w 139969"/>
                          <a:gd name="connsiteY6" fmla="*/ 24352 h 118281"/>
                          <a:gd name="connsiteX7" fmla="*/ 0 w 139969"/>
                          <a:gd name="connsiteY7" fmla="*/ 45225 h 118281"/>
                          <a:gd name="connsiteX8" fmla="*/ 59141 w 139969"/>
                          <a:gd name="connsiteY8" fmla="*/ 118282 h 118281"/>
                          <a:gd name="connsiteX9" fmla="*/ 104366 w 139969"/>
                          <a:gd name="connsiteY9" fmla="*/ 107845 h 118281"/>
                          <a:gd name="connsiteX10" fmla="*/ 139155 w 139969"/>
                          <a:gd name="connsiteY10" fmla="*/ 27831 h 118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969" h="118281">
                            <a:moveTo>
                              <a:pt x="139155" y="27831"/>
                            </a:moveTo>
                            <a:cubicBezTo>
                              <a:pt x="135676" y="17394"/>
                              <a:pt x="125239" y="24352"/>
                              <a:pt x="125239" y="24352"/>
                            </a:cubicBezTo>
                            <a:lnTo>
                              <a:pt x="128719" y="0"/>
                            </a:lnTo>
                            <a:lnTo>
                              <a:pt x="128719" y="0"/>
                            </a:lnTo>
                            <a:cubicBezTo>
                              <a:pt x="83493" y="17394"/>
                              <a:pt x="38268" y="13915"/>
                              <a:pt x="10437" y="6958"/>
                            </a:cubicBezTo>
                            <a:lnTo>
                              <a:pt x="10437" y="6958"/>
                            </a:lnTo>
                            <a:cubicBezTo>
                              <a:pt x="10437" y="6958"/>
                              <a:pt x="13916" y="13915"/>
                              <a:pt x="17394" y="24352"/>
                            </a:cubicBezTo>
                            <a:cubicBezTo>
                              <a:pt x="17394" y="24352"/>
                              <a:pt x="0" y="38268"/>
                              <a:pt x="0" y="45225"/>
                            </a:cubicBezTo>
                            <a:cubicBezTo>
                              <a:pt x="0" y="52183"/>
                              <a:pt x="17394" y="111324"/>
                              <a:pt x="59141" y="118282"/>
                            </a:cubicBezTo>
                            <a:cubicBezTo>
                              <a:pt x="59141" y="118282"/>
                              <a:pt x="90451" y="118282"/>
                              <a:pt x="104366" y="107845"/>
                            </a:cubicBezTo>
                            <a:cubicBezTo>
                              <a:pt x="135676" y="90451"/>
                              <a:pt x="142634" y="38268"/>
                              <a:pt x="139155" y="27831"/>
                            </a:cubicBezTo>
                            <a:close/>
                          </a:path>
                        </a:pathLst>
                      </a:custGeom>
                      <a:solidFill>
                        <a:srgbClr val="FFD5B8"/>
                      </a:solidFill>
                      <a:ln w="34755" cap="flat">
                        <a:noFill/>
                        <a:prstDash val="solid"/>
                        <a:miter/>
                      </a:ln>
                    </p:spPr>
                    <p:txBody>
                      <a:bodyPr rtlCol="0" anchor="ctr"/>
                      <a:lstStyle/>
                      <a:p>
                        <a:endParaRPr lang="en-US"/>
                      </a:p>
                    </p:txBody>
                  </p:sp>
                  <p:sp>
                    <p:nvSpPr>
                      <p:cNvPr id="1465" name="Freeform: Shape 1464">
                        <a:extLst>
                          <a:ext uri="{FF2B5EF4-FFF2-40B4-BE49-F238E27FC236}">
                            <a16:creationId xmlns:a16="http://schemas.microsoft.com/office/drawing/2014/main" xmlns="" id="{34A19A5F-5B67-4892-971B-3531EF0003F7}"/>
                          </a:ext>
                        </a:extLst>
                      </p:cNvPr>
                      <p:cNvSpPr/>
                      <p:nvPr/>
                    </p:nvSpPr>
                    <p:spPr>
                      <a:xfrm>
                        <a:off x="3331429" y="7748290"/>
                        <a:ext cx="147317" cy="125644"/>
                      </a:xfrm>
                      <a:custGeom>
                        <a:avLst/>
                        <a:gdLst>
                          <a:gd name="connsiteX0" fmla="*/ 146651 w 147317"/>
                          <a:gd name="connsiteY0" fmla="*/ 30440 h 125644"/>
                          <a:gd name="connsiteX1" fmla="*/ 125778 w 147317"/>
                          <a:gd name="connsiteY1" fmla="*/ 26961 h 125644"/>
                          <a:gd name="connsiteX2" fmla="*/ 132736 w 147317"/>
                          <a:gd name="connsiteY2" fmla="*/ 26961 h 125644"/>
                          <a:gd name="connsiteX3" fmla="*/ 136214 w 147317"/>
                          <a:gd name="connsiteY3" fmla="*/ 2609 h 125644"/>
                          <a:gd name="connsiteX4" fmla="*/ 129256 w 147317"/>
                          <a:gd name="connsiteY4" fmla="*/ 2609 h 125644"/>
                          <a:gd name="connsiteX5" fmla="*/ 14454 w 147317"/>
                          <a:gd name="connsiteY5" fmla="*/ 9567 h 125644"/>
                          <a:gd name="connsiteX6" fmla="*/ 10975 w 147317"/>
                          <a:gd name="connsiteY6" fmla="*/ 9567 h 125644"/>
                          <a:gd name="connsiteX7" fmla="*/ 4017 w 147317"/>
                          <a:gd name="connsiteY7" fmla="*/ 40877 h 125644"/>
                          <a:gd name="connsiteX8" fmla="*/ 4017 w 147317"/>
                          <a:gd name="connsiteY8" fmla="*/ 65229 h 125644"/>
                          <a:gd name="connsiteX9" fmla="*/ 56200 w 147317"/>
                          <a:gd name="connsiteY9" fmla="*/ 124370 h 125644"/>
                          <a:gd name="connsiteX10" fmla="*/ 146651 w 147317"/>
                          <a:gd name="connsiteY10" fmla="*/ 30440 h 125644"/>
                          <a:gd name="connsiteX11" fmla="*/ 139693 w 147317"/>
                          <a:gd name="connsiteY11" fmla="*/ 30440 h 125644"/>
                          <a:gd name="connsiteX12" fmla="*/ 63158 w 147317"/>
                          <a:gd name="connsiteY12" fmla="*/ 120891 h 125644"/>
                          <a:gd name="connsiteX13" fmla="*/ 14454 w 147317"/>
                          <a:gd name="connsiteY13" fmla="*/ 68708 h 125644"/>
                          <a:gd name="connsiteX14" fmla="*/ 24890 w 147317"/>
                          <a:gd name="connsiteY14" fmla="*/ 30440 h 125644"/>
                          <a:gd name="connsiteX15" fmla="*/ 24890 w 147317"/>
                          <a:gd name="connsiteY15" fmla="*/ 30440 h 125644"/>
                          <a:gd name="connsiteX16" fmla="*/ 17933 w 147317"/>
                          <a:gd name="connsiteY16" fmla="*/ 9567 h 125644"/>
                          <a:gd name="connsiteX17" fmla="*/ 45764 w 147317"/>
                          <a:gd name="connsiteY17" fmla="*/ 13046 h 125644"/>
                          <a:gd name="connsiteX18" fmla="*/ 132736 w 147317"/>
                          <a:gd name="connsiteY18" fmla="*/ 2609 h 125644"/>
                          <a:gd name="connsiteX19" fmla="*/ 125778 w 147317"/>
                          <a:gd name="connsiteY19" fmla="*/ 2609 h 125644"/>
                          <a:gd name="connsiteX20" fmla="*/ 122299 w 147317"/>
                          <a:gd name="connsiteY20" fmla="*/ 26961 h 125644"/>
                          <a:gd name="connsiteX21" fmla="*/ 129256 w 147317"/>
                          <a:gd name="connsiteY21" fmla="*/ 26961 h 125644"/>
                          <a:gd name="connsiteX22" fmla="*/ 136214 w 147317"/>
                          <a:gd name="connsiteY22" fmla="*/ 30440 h 125644"/>
                          <a:gd name="connsiteX23" fmla="*/ 146651 w 147317"/>
                          <a:gd name="connsiteY23" fmla="*/ 30440 h 125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7317" h="125644">
                            <a:moveTo>
                              <a:pt x="146651" y="30440"/>
                            </a:moveTo>
                            <a:cubicBezTo>
                              <a:pt x="143172" y="23482"/>
                              <a:pt x="132736" y="20004"/>
                              <a:pt x="125778" y="26961"/>
                            </a:cubicBezTo>
                            <a:cubicBezTo>
                              <a:pt x="129256" y="26961"/>
                              <a:pt x="129256" y="26961"/>
                              <a:pt x="132736" y="26961"/>
                            </a:cubicBezTo>
                            <a:cubicBezTo>
                              <a:pt x="132736" y="20004"/>
                              <a:pt x="132736" y="9567"/>
                              <a:pt x="136214" y="2609"/>
                            </a:cubicBezTo>
                            <a:cubicBezTo>
                              <a:pt x="136214" y="-870"/>
                              <a:pt x="132736" y="-870"/>
                              <a:pt x="129256" y="2609"/>
                            </a:cubicBezTo>
                            <a:cubicBezTo>
                              <a:pt x="90989" y="13046"/>
                              <a:pt x="52721" y="16525"/>
                              <a:pt x="14454" y="9567"/>
                            </a:cubicBezTo>
                            <a:cubicBezTo>
                              <a:pt x="14454" y="9567"/>
                              <a:pt x="7496" y="9567"/>
                              <a:pt x="10975" y="9567"/>
                            </a:cubicBezTo>
                            <a:cubicBezTo>
                              <a:pt x="24890" y="23482"/>
                              <a:pt x="14454" y="30440"/>
                              <a:pt x="4017" y="40877"/>
                            </a:cubicBezTo>
                            <a:cubicBezTo>
                              <a:pt x="-2941" y="47835"/>
                              <a:pt x="538" y="54792"/>
                              <a:pt x="4017" y="65229"/>
                            </a:cubicBezTo>
                            <a:cubicBezTo>
                              <a:pt x="10975" y="86102"/>
                              <a:pt x="28369" y="117412"/>
                              <a:pt x="56200" y="124370"/>
                            </a:cubicBezTo>
                            <a:cubicBezTo>
                              <a:pt x="104904" y="134806"/>
                              <a:pt x="153609" y="79144"/>
                              <a:pt x="146651" y="30440"/>
                            </a:cubicBezTo>
                            <a:cubicBezTo>
                              <a:pt x="146651" y="26961"/>
                              <a:pt x="139693" y="26961"/>
                              <a:pt x="139693" y="30440"/>
                            </a:cubicBezTo>
                            <a:cubicBezTo>
                              <a:pt x="146651" y="79144"/>
                              <a:pt x="108383" y="120891"/>
                              <a:pt x="63158" y="120891"/>
                            </a:cubicBezTo>
                            <a:cubicBezTo>
                              <a:pt x="38806" y="120891"/>
                              <a:pt x="21411" y="86102"/>
                              <a:pt x="14454" y="68708"/>
                            </a:cubicBezTo>
                            <a:cubicBezTo>
                              <a:pt x="7496" y="51313"/>
                              <a:pt x="10975" y="40877"/>
                              <a:pt x="24890" y="30440"/>
                            </a:cubicBezTo>
                            <a:cubicBezTo>
                              <a:pt x="24890" y="30440"/>
                              <a:pt x="24890" y="30440"/>
                              <a:pt x="24890" y="30440"/>
                            </a:cubicBezTo>
                            <a:cubicBezTo>
                              <a:pt x="21411" y="23482"/>
                              <a:pt x="21411" y="16525"/>
                              <a:pt x="17933" y="9567"/>
                            </a:cubicBezTo>
                            <a:cubicBezTo>
                              <a:pt x="24890" y="16525"/>
                              <a:pt x="38806" y="13046"/>
                              <a:pt x="45764" y="13046"/>
                            </a:cubicBezTo>
                            <a:cubicBezTo>
                              <a:pt x="77073" y="16525"/>
                              <a:pt x="104904" y="9567"/>
                              <a:pt x="132736" y="2609"/>
                            </a:cubicBezTo>
                            <a:cubicBezTo>
                              <a:pt x="129256" y="2609"/>
                              <a:pt x="129256" y="2609"/>
                              <a:pt x="125778" y="2609"/>
                            </a:cubicBezTo>
                            <a:cubicBezTo>
                              <a:pt x="125778" y="9567"/>
                              <a:pt x="122299" y="20004"/>
                              <a:pt x="122299" y="26961"/>
                            </a:cubicBezTo>
                            <a:cubicBezTo>
                              <a:pt x="122299" y="30440"/>
                              <a:pt x="129256" y="30440"/>
                              <a:pt x="129256" y="26961"/>
                            </a:cubicBezTo>
                            <a:cubicBezTo>
                              <a:pt x="132736" y="26961"/>
                              <a:pt x="136214" y="30440"/>
                              <a:pt x="136214" y="30440"/>
                            </a:cubicBezTo>
                            <a:cubicBezTo>
                              <a:pt x="139693" y="30440"/>
                              <a:pt x="146651" y="30440"/>
                              <a:pt x="146651" y="30440"/>
                            </a:cubicBezTo>
                            <a:close/>
                          </a:path>
                        </a:pathLst>
                      </a:custGeom>
                      <a:solidFill>
                        <a:srgbClr val="9E5116"/>
                      </a:solidFill>
                      <a:ln w="34755" cap="flat">
                        <a:noFill/>
                        <a:prstDash val="solid"/>
                        <a:miter/>
                      </a:ln>
                    </p:spPr>
                    <p:txBody>
                      <a:bodyPr rtlCol="0" anchor="ctr"/>
                      <a:lstStyle/>
                      <a:p>
                        <a:endParaRPr lang="en-US"/>
                      </a:p>
                    </p:txBody>
                  </p:sp>
                </p:grpSp>
              </p:grpSp>
              <p:grpSp>
                <p:nvGrpSpPr>
                  <p:cNvPr id="1466" name="Graphic 30">
                    <a:extLst>
                      <a:ext uri="{FF2B5EF4-FFF2-40B4-BE49-F238E27FC236}">
                        <a16:creationId xmlns:a16="http://schemas.microsoft.com/office/drawing/2014/main" xmlns="" id="{EAB0CBB7-16C9-4AE2-8D87-4CC4A4DA7D73}"/>
                      </a:ext>
                    </a:extLst>
                  </p:cNvPr>
                  <p:cNvGrpSpPr/>
                  <p:nvPr/>
                </p:nvGrpSpPr>
                <p:grpSpPr>
                  <a:xfrm>
                    <a:off x="3025826" y="7785688"/>
                    <a:ext cx="758852" cy="1154599"/>
                    <a:chOff x="3025826" y="7785688"/>
                    <a:chExt cx="758852" cy="1154599"/>
                  </a:xfrm>
                </p:grpSpPr>
                <p:grpSp>
                  <p:nvGrpSpPr>
                    <p:cNvPr id="1467" name="Graphic 30">
                      <a:extLst>
                        <a:ext uri="{FF2B5EF4-FFF2-40B4-BE49-F238E27FC236}">
                          <a16:creationId xmlns:a16="http://schemas.microsoft.com/office/drawing/2014/main" xmlns="" id="{53558281-6FBF-41BE-8705-38BA478475D4}"/>
                        </a:ext>
                      </a:extLst>
                    </p:cNvPr>
                    <p:cNvGrpSpPr/>
                    <p:nvPr/>
                  </p:nvGrpSpPr>
                  <p:grpSpPr>
                    <a:xfrm>
                      <a:off x="3025826" y="7785688"/>
                      <a:ext cx="758852" cy="1154599"/>
                      <a:chOff x="3025826" y="7785688"/>
                      <a:chExt cx="758852" cy="1154599"/>
                    </a:xfrm>
                  </p:grpSpPr>
                  <p:grpSp>
                    <p:nvGrpSpPr>
                      <p:cNvPr id="1468" name="Graphic 30">
                        <a:extLst>
                          <a:ext uri="{FF2B5EF4-FFF2-40B4-BE49-F238E27FC236}">
                            <a16:creationId xmlns:a16="http://schemas.microsoft.com/office/drawing/2014/main" xmlns="" id="{6E0C6F8E-5396-46E4-B76B-7DD273DBDB37}"/>
                          </a:ext>
                        </a:extLst>
                      </p:cNvPr>
                      <p:cNvGrpSpPr/>
                      <p:nvPr/>
                    </p:nvGrpSpPr>
                    <p:grpSpPr>
                      <a:xfrm>
                        <a:off x="3025826" y="7785688"/>
                        <a:ext cx="758852" cy="1154599"/>
                        <a:chOff x="3025826" y="7785688"/>
                        <a:chExt cx="758852" cy="1154599"/>
                      </a:xfrm>
                    </p:grpSpPr>
                    <p:sp>
                      <p:nvSpPr>
                        <p:cNvPr id="1469" name="Freeform: Shape 1468">
                          <a:extLst>
                            <a:ext uri="{FF2B5EF4-FFF2-40B4-BE49-F238E27FC236}">
                              <a16:creationId xmlns:a16="http://schemas.microsoft.com/office/drawing/2014/main" xmlns="" id="{9AEB3333-8816-407F-B3CC-C25F2737C65A}"/>
                            </a:ext>
                          </a:extLst>
                        </p:cNvPr>
                        <p:cNvSpPr/>
                        <p:nvPr/>
                      </p:nvSpPr>
                      <p:spPr>
                        <a:xfrm>
                          <a:off x="3029305" y="7796125"/>
                          <a:ext cx="751660" cy="1140684"/>
                        </a:xfrm>
                        <a:custGeom>
                          <a:avLst/>
                          <a:gdLst>
                            <a:gd name="connsiteX0" fmla="*/ 643592 w 751660"/>
                            <a:gd name="connsiteY0" fmla="*/ 243521 h 1140684"/>
                            <a:gd name="connsiteX1" fmla="*/ 716648 w 751660"/>
                            <a:gd name="connsiteY1" fmla="*/ 205254 h 1140684"/>
                            <a:gd name="connsiteX2" fmla="*/ 751437 w 751660"/>
                            <a:gd name="connsiteY2" fmla="*/ 166986 h 1140684"/>
                            <a:gd name="connsiteX3" fmla="*/ 709690 w 751660"/>
                            <a:gd name="connsiteY3" fmla="*/ 107845 h 1140684"/>
                            <a:gd name="connsiteX4" fmla="*/ 636634 w 751660"/>
                            <a:gd name="connsiteY4" fmla="*/ 45225 h 1140684"/>
                            <a:gd name="connsiteX5" fmla="*/ 528789 w 751660"/>
                            <a:gd name="connsiteY5" fmla="*/ 0 h 1140684"/>
                            <a:gd name="connsiteX6" fmla="*/ 490521 w 751660"/>
                            <a:gd name="connsiteY6" fmla="*/ 146113 h 1140684"/>
                            <a:gd name="connsiteX7" fmla="*/ 407028 w 751660"/>
                            <a:gd name="connsiteY7" fmla="*/ 69578 h 1140684"/>
                            <a:gd name="connsiteX8" fmla="*/ 361803 w 751660"/>
                            <a:gd name="connsiteY8" fmla="*/ 80014 h 1140684"/>
                            <a:gd name="connsiteX9" fmla="*/ 260916 w 751660"/>
                            <a:gd name="connsiteY9" fmla="*/ 139155 h 1140684"/>
                            <a:gd name="connsiteX10" fmla="*/ 226127 w 751660"/>
                            <a:gd name="connsiteY10" fmla="*/ 10437 h 1140684"/>
                            <a:gd name="connsiteX11" fmla="*/ 170465 w 751660"/>
                            <a:gd name="connsiteY11" fmla="*/ 31310 h 1140684"/>
                            <a:gd name="connsiteX12" fmla="*/ 62620 w 751660"/>
                            <a:gd name="connsiteY12" fmla="*/ 93930 h 1140684"/>
                            <a:gd name="connsiteX13" fmla="*/ 0 w 751660"/>
                            <a:gd name="connsiteY13" fmla="*/ 149592 h 1140684"/>
                            <a:gd name="connsiteX14" fmla="*/ 34789 w 751660"/>
                            <a:gd name="connsiteY14" fmla="*/ 208733 h 1140684"/>
                            <a:gd name="connsiteX15" fmla="*/ 48704 w 751660"/>
                            <a:gd name="connsiteY15" fmla="*/ 226127 h 1140684"/>
                            <a:gd name="connsiteX16" fmla="*/ 104366 w 751660"/>
                            <a:gd name="connsiteY16" fmla="*/ 253958 h 1140684"/>
                            <a:gd name="connsiteX17" fmla="*/ 111324 w 751660"/>
                            <a:gd name="connsiteY17" fmla="*/ 323535 h 1140684"/>
                            <a:gd name="connsiteX18" fmla="*/ 86972 w 751660"/>
                            <a:gd name="connsiteY18" fmla="*/ 821015 h 1140684"/>
                            <a:gd name="connsiteX19" fmla="*/ 34789 w 751660"/>
                            <a:gd name="connsiteY19" fmla="*/ 981043 h 1140684"/>
                            <a:gd name="connsiteX20" fmla="*/ 34789 w 751660"/>
                            <a:gd name="connsiteY20" fmla="*/ 1054099 h 1140684"/>
                            <a:gd name="connsiteX21" fmla="*/ 38268 w 751660"/>
                            <a:gd name="connsiteY21" fmla="*/ 1057578 h 1140684"/>
                            <a:gd name="connsiteX22" fmla="*/ 191338 w 751660"/>
                            <a:gd name="connsiteY22" fmla="*/ 1085409 h 1140684"/>
                            <a:gd name="connsiteX23" fmla="*/ 361803 w 751660"/>
                            <a:gd name="connsiteY23" fmla="*/ 1137592 h 1140684"/>
                            <a:gd name="connsiteX24" fmla="*/ 431380 w 751660"/>
                            <a:gd name="connsiteY24" fmla="*/ 1137592 h 1140684"/>
                            <a:gd name="connsiteX25" fmla="*/ 608803 w 751660"/>
                            <a:gd name="connsiteY25" fmla="*/ 1102803 h 1140684"/>
                            <a:gd name="connsiteX26" fmla="*/ 727085 w 751660"/>
                            <a:gd name="connsiteY26" fmla="*/ 1036705 h 1140684"/>
                            <a:gd name="connsiteX27" fmla="*/ 654028 w 751660"/>
                            <a:gd name="connsiteY27" fmla="*/ 796662 h 1140684"/>
                            <a:gd name="connsiteX28" fmla="*/ 643592 w 751660"/>
                            <a:gd name="connsiteY28" fmla="*/ 243521 h 1140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51660" h="1140684">
                              <a:moveTo>
                                <a:pt x="643592" y="243521"/>
                              </a:moveTo>
                              <a:cubicBezTo>
                                <a:pt x="643592" y="243521"/>
                                <a:pt x="685338" y="226127"/>
                                <a:pt x="716648" y="205254"/>
                              </a:cubicBezTo>
                              <a:cubicBezTo>
                                <a:pt x="716648" y="205254"/>
                                <a:pt x="754916" y="170465"/>
                                <a:pt x="751437" y="166986"/>
                              </a:cubicBezTo>
                              <a:cubicBezTo>
                                <a:pt x="747958" y="163507"/>
                                <a:pt x="734043" y="146113"/>
                                <a:pt x="709690" y="107845"/>
                              </a:cubicBezTo>
                              <a:cubicBezTo>
                                <a:pt x="685338" y="69578"/>
                                <a:pt x="695775" y="66099"/>
                                <a:pt x="636634" y="45225"/>
                              </a:cubicBezTo>
                              <a:cubicBezTo>
                                <a:pt x="577493" y="24352"/>
                                <a:pt x="528789" y="0"/>
                                <a:pt x="528789" y="0"/>
                              </a:cubicBezTo>
                              <a:cubicBezTo>
                                <a:pt x="546183" y="104366"/>
                                <a:pt x="490521" y="146113"/>
                                <a:pt x="490521" y="146113"/>
                              </a:cubicBezTo>
                              <a:cubicBezTo>
                                <a:pt x="445296" y="132197"/>
                                <a:pt x="407028" y="69578"/>
                                <a:pt x="407028" y="69578"/>
                              </a:cubicBezTo>
                              <a:cubicBezTo>
                                <a:pt x="393113" y="80014"/>
                                <a:pt x="361803" y="80014"/>
                                <a:pt x="361803" y="80014"/>
                              </a:cubicBezTo>
                              <a:cubicBezTo>
                                <a:pt x="330493" y="156549"/>
                                <a:pt x="267873" y="149592"/>
                                <a:pt x="260916" y="139155"/>
                              </a:cubicBezTo>
                              <a:cubicBezTo>
                                <a:pt x="222648" y="86972"/>
                                <a:pt x="226127" y="10437"/>
                                <a:pt x="226127" y="10437"/>
                              </a:cubicBezTo>
                              <a:cubicBezTo>
                                <a:pt x="226127" y="10437"/>
                                <a:pt x="212211" y="24352"/>
                                <a:pt x="170465" y="31310"/>
                              </a:cubicBezTo>
                              <a:cubicBezTo>
                                <a:pt x="128718" y="38268"/>
                                <a:pt x="93930" y="48704"/>
                                <a:pt x="62620" y="93930"/>
                              </a:cubicBezTo>
                              <a:cubicBezTo>
                                <a:pt x="31310" y="139155"/>
                                <a:pt x="0" y="149592"/>
                                <a:pt x="0" y="149592"/>
                              </a:cubicBezTo>
                              <a:cubicBezTo>
                                <a:pt x="0" y="170465"/>
                                <a:pt x="34789" y="208733"/>
                                <a:pt x="34789" y="208733"/>
                              </a:cubicBezTo>
                              <a:lnTo>
                                <a:pt x="48704" y="226127"/>
                              </a:lnTo>
                              <a:cubicBezTo>
                                <a:pt x="66098" y="250479"/>
                                <a:pt x="104366" y="253958"/>
                                <a:pt x="104366" y="253958"/>
                              </a:cubicBezTo>
                              <a:cubicBezTo>
                                <a:pt x="97408" y="281789"/>
                                <a:pt x="111324" y="323535"/>
                                <a:pt x="111324" y="323535"/>
                              </a:cubicBezTo>
                              <a:cubicBezTo>
                                <a:pt x="69578" y="556620"/>
                                <a:pt x="107845" y="768831"/>
                                <a:pt x="86972" y="821015"/>
                              </a:cubicBezTo>
                              <a:cubicBezTo>
                                <a:pt x="66098" y="873198"/>
                                <a:pt x="34789" y="981043"/>
                                <a:pt x="34789" y="981043"/>
                              </a:cubicBezTo>
                              <a:cubicBezTo>
                                <a:pt x="34789" y="981043"/>
                                <a:pt x="31310" y="1040184"/>
                                <a:pt x="34789" y="1054099"/>
                              </a:cubicBezTo>
                              <a:cubicBezTo>
                                <a:pt x="34789" y="1054099"/>
                                <a:pt x="34789" y="1057578"/>
                                <a:pt x="38268" y="1057578"/>
                              </a:cubicBezTo>
                              <a:cubicBezTo>
                                <a:pt x="20873" y="1033226"/>
                                <a:pt x="191338" y="1085409"/>
                                <a:pt x="191338" y="1085409"/>
                              </a:cubicBezTo>
                              <a:cubicBezTo>
                                <a:pt x="191338" y="1085409"/>
                                <a:pt x="247000" y="1116719"/>
                                <a:pt x="361803" y="1137592"/>
                              </a:cubicBezTo>
                              <a:cubicBezTo>
                                <a:pt x="361803" y="1137592"/>
                                <a:pt x="403549" y="1144550"/>
                                <a:pt x="431380" y="1137592"/>
                              </a:cubicBezTo>
                              <a:cubicBezTo>
                                <a:pt x="431380" y="1137592"/>
                                <a:pt x="521831" y="1134113"/>
                                <a:pt x="608803" y="1102803"/>
                              </a:cubicBezTo>
                              <a:cubicBezTo>
                                <a:pt x="608803" y="1102803"/>
                                <a:pt x="685338" y="1078451"/>
                                <a:pt x="727085" y="1036705"/>
                              </a:cubicBezTo>
                              <a:cubicBezTo>
                                <a:pt x="727085" y="1036705"/>
                                <a:pt x="660986" y="862761"/>
                                <a:pt x="654028" y="796662"/>
                              </a:cubicBezTo>
                              <a:cubicBezTo>
                                <a:pt x="647071" y="723606"/>
                                <a:pt x="660986" y="372240"/>
                                <a:pt x="643592" y="243521"/>
                              </a:cubicBezTo>
                              <a:close/>
                            </a:path>
                          </a:pathLst>
                        </a:custGeom>
                        <a:solidFill>
                          <a:srgbClr val="FF6C45"/>
                        </a:solidFill>
                        <a:ln w="34755" cap="flat">
                          <a:noFill/>
                          <a:prstDash val="solid"/>
                          <a:miter/>
                        </a:ln>
                      </p:spPr>
                      <p:txBody>
                        <a:bodyPr rtlCol="0" anchor="ctr"/>
                        <a:lstStyle/>
                        <a:p>
                          <a:endParaRPr lang="en-US"/>
                        </a:p>
                      </p:txBody>
                    </p:sp>
                    <p:sp>
                      <p:nvSpPr>
                        <p:cNvPr id="1470" name="Freeform: Shape 1469">
                          <a:extLst>
                            <a:ext uri="{FF2B5EF4-FFF2-40B4-BE49-F238E27FC236}">
                              <a16:creationId xmlns:a16="http://schemas.microsoft.com/office/drawing/2014/main" xmlns="" id="{A0903F93-2791-42B3-9EAC-20854854AF1D}"/>
                            </a:ext>
                          </a:extLst>
                        </p:cNvPr>
                        <p:cNvSpPr/>
                        <p:nvPr/>
                      </p:nvSpPr>
                      <p:spPr>
                        <a:xfrm>
                          <a:off x="3025826" y="7785688"/>
                          <a:ext cx="758852" cy="1154599"/>
                        </a:xfrm>
                        <a:custGeom>
                          <a:avLst/>
                          <a:gdLst>
                            <a:gd name="connsiteX0" fmla="*/ 650550 w 758852"/>
                            <a:gd name="connsiteY0" fmla="*/ 253958 h 1154599"/>
                            <a:gd name="connsiteX1" fmla="*/ 741000 w 758852"/>
                            <a:gd name="connsiteY1" fmla="*/ 201775 h 1154599"/>
                            <a:gd name="connsiteX2" fmla="*/ 758395 w 758852"/>
                            <a:gd name="connsiteY2" fmla="*/ 177423 h 1154599"/>
                            <a:gd name="connsiteX3" fmla="*/ 747958 w 758852"/>
                            <a:gd name="connsiteY3" fmla="*/ 166986 h 1154599"/>
                            <a:gd name="connsiteX4" fmla="*/ 727085 w 758852"/>
                            <a:gd name="connsiteY4" fmla="*/ 139155 h 1154599"/>
                            <a:gd name="connsiteX5" fmla="*/ 664465 w 758852"/>
                            <a:gd name="connsiteY5" fmla="*/ 62620 h 1154599"/>
                            <a:gd name="connsiteX6" fmla="*/ 532268 w 758852"/>
                            <a:gd name="connsiteY6" fmla="*/ 6958 h 1154599"/>
                            <a:gd name="connsiteX7" fmla="*/ 521831 w 758852"/>
                            <a:gd name="connsiteY7" fmla="*/ 6958 h 1154599"/>
                            <a:gd name="connsiteX8" fmla="*/ 487042 w 758852"/>
                            <a:gd name="connsiteY8" fmla="*/ 146113 h 1154599"/>
                            <a:gd name="connsiteX9" fmla="*/ 480085 w 758852"/>
                            <a:gd name="connsiteY9" fmla="*/ 146113 h 1154599"/>
                            <a:gd name="connsiteX10" fmla="*/ 441817 w 758852"/>
                            <a:gd name="connsiteY10" fmla="*/ 114803 h 1154599"/>
                            <a:gd name="connsiteX11" fmla="*/ 410507 w 758852"/>
                            <a:gd name="connsiteY11" fmla="*/ 73056 h 1154599"/>
                            <a:gd name="connsiteX12" fmla="*/ 400071 w 758852"/>
                            <a:gd name="connsiteY12" fmla="*/ 73056 h 1154599"/>
                            <a:gd name="connsiteX13" fmla="*/ 361803 w 758852"/>
                            <a:gd name="connsiteY13" fmla="*/ 83493 h 1154599"/>
                            <a:gd name="connsiteX14" fmla="*/ 354845 w 758852"/>
                            <a:gd name="connsiteY14" fmla="*/ 86972 h 1154599"/>
                            <a:gd name="connsiteX15" fmla="*/ 253958 w 758852"/>
                            <a:gd name="connsiteY15" fmla="*/ 132197 h 1154599"/>
                            <a:gd name="connsiteX16" fmla="*/ 229606 w 758852"/>
                            <a:gd name="connsiteY16" fmla="*/ 13915 h 1154599"/>
                            <a:gd name="connsiteX17" fmla="*/ 219169 w 758852"/>
                            <a:gd name="connsiteY17" fmla="*/ 13915 h 1154599"/>
                            <a:gd name="connsiteX18" fmla="*/ 166986 w 758852"/>
                            <a:gd name="connsiteY18" fmla="*/ 34789 h 1154599"/>
                            <a:gd name="connsiteX19" fmla="*/ 104366 w 758852"/>
                            <a:gd name="connsiteY19" fmla="*/ 55662 h 1154599"/>
                            <a:gd name="connsiteX20" fmla="*/ 3479 w 758852"/>
                            <a:gd name="connsiteY20" fmla="*/ 149592 h 1154599"/>
                            <a:gd name="connsiteX21" fmla="*/ 0 w 758852"/>
                            <a:gd name="connsiteY21" fmla="*/ 153070 h 1154599"/>
                            <a:gd name="connsiteX22" fmla="*/ 48704 w 758852"/>
                            <a:gd name="connsiteY22" fmla="*/ 226127 h 1154599"/>
                            <a:gd name="connsiteX23" fmla="*/ 86972 w 758852"/>
                            <a:gd name="connsiteY23" fmla="*/ 253958 h 1154599"/>
                            <a:gd name="connsiteX24" fmla="*/ 107845 w 758852"/>
                            <a:gd name="connsiteY24" fmla="*/ 260916 h 1154599"/>
                            <a:gd name="connsiteX25" fmla="*/ 107845 w 758852"/>
                            <a:gd name="connsiteY25" fmla="*/ 295704 h 1154599"/>
                            <a:gd name="connsiteX26" fmla="*/ 114803 w 758852"/>
                            <a:gd name="connsiteY26" fmla="*/ 323535 h 1154599"/>
                            <a:gd name="connsiteX27" fmla="*/ 111324 w 758852"/>
                            <a:gd name="connsiteY27" fmla="*/ 358324 h 1154599"/>
                            <a:gd name="connsiteX28" fmla="*/ 100887 w 758852"/>
                            <a:gd name="connsiteY28" fmla="*/ 462690 h 1154599"/>
                            <a:gd name="connsiteX29" fmla="*/ 97409 w 758852"/>
                            <a:gd name="connsiteY29" fmla="*/ 654029 h 1154599"/>
                            <a:gd name="connsiteX30" fmla="*/ 100887 w 758852"/>
                            <a:gd name="connsiteY30" fmla="*/ 786226 h 1154599"/>
                            <a:gd name="connsiteX31" fmla="*/ 73057 w 758852"/>
                            <a:gd name="connsiteY31" fmla="*/ 890592 h 1154599"/>
                            <a:gd name="connsiteX32" fmla="*/ 41747 w 758852"/>
                            <a:gd name="connsiteY32" fmla="*/ 988001 h 1154599"/>
                            <a:gd name="connsiteX33" fmla="*/ 41747 w 758852"/>
                            <a:gd name="connsiteY33" fmla="*/ 1019310 h 1154599"/>
                            <a:gd name="connsiteX34" fmla="*/ 45225 w 758852"/>
                            <a:gd name="connsiteY34" fmla="*/ 1068015 h 1154599"/>
                            <a:gd name="connsiteX35" fmla="*/ 55662 w 758852"/>
                            <a:gd name="connsiteY35" fmla="*/ 1068015 h 1154599"/>
                            <a:gd name="connsiteX36" fmla="*/ 80014 w 758852"/>
                            <a:gd name="connsiteY36" fmla="*/ 1068015 h 1154599"/>
                            <a:gd name="connsiteX37" fmla="*/ 125240 w 758852"/>
                            <a:gd name="connsiteY37" fmla="*/ 1078451 h 1154599"/>
                            <a:gd name="connsiteX38" fmla="*/ 194817 w 758852"/>
                            <a:gd name="connsiteY38" fmla="*/ 1095846 h 1154599"/>
                            <a:gd name="connsiteX39" fmla="*/ 229606 w 758852"/>
                            <a:gd name="connsiteY39" fmla="*/ 1109761 h 1154599"/>
                            <a:gd name="connsiteX40" fmla="*/ 351367 w 758852"/>
                            <a:gd name="connsiteY40" fmla="*/ 1148029 h 1154599"/>
                            <a:gd name="connsiteX41" fmla="*/ 535747 w 758852"/>
                            <a:gd name="connsiteY41" fmla="*/ 1137592 h 1154599"/>
                            <a:gd name="connsiteX42" fmla="*/ 741000 w 758852"/>
                            <a:gd name="connsiteY42" fmla="*/ 1047141 h 1154599"/>
                            <a:gd name="connsiteX43" fmla="*/ 741000 w 758852"/>
                            <a:gd name="connsiteY43" fmla="*/ 1047141 h 1154599"/>
                            <a:gd name="connsiteX44" fmla="*/ 685339 w 758852"/>
                            <a:gd name="connsiteY44" fmla="*/ 883634 h 1154599"/>
                            <a:gd name="connsiteX45" fmla="*/ 664465 w 758852"/>
                            <a:gd name="connsiteY45" fmla="*/ 723606 h 1154599"/>
                            <a:gd name="connsiteX46" fmla="*/ 664465 w 758852"/>
                            <a:gd name="connsiteY46" fmla="*/ 483564 h 1154599"/>
                            <a:gd name="connsiteX47" fmla="*/ 650550 w 758852"/>
                            <a:gd name="connsiteY47" fmla="*/ 253958 h 1154599"/>
                            <a:gd name="connsiteX48" fmla="*/ 643592 w 758852"/>
                            <a:gd name="connsiteY48" fmla="*/ 253958 h 1154599"/>
                            <a:gd name="connsiteX49" fmla="*/ 654029 w 758852"/>
                            <a:gd name="connsiteY49" fmla="*/ 782747 h 1154599"/>
                            <a:gd name="connsiteX50" fmla="*/ 674902 w 758852"/>
                            <a:gd name="connsiteY50" fmla="*/ 883634 h 1154599"/>
                            <a:gd name="connsiteX51" fmla="*/ 716648 w 758852"/>
                            <a:gd name="connsiteY51" fmla="*/ 1008874 h 1154599"/>
                            <a:gd name="connsiteX52" fmla="*/ 727085 w 758852"/>
                            <a:gd name="connsiteY52" fmla="*/ 1036705 h 1154599"/>
                            <a:gd name="connsiteX53" fmla="*/ 657507 w 758852"/>
                            <a:gd name="connsiteY53" fmla="*/ 1081930 h 1154599"/>
                            <a:gd name="connsiteX54" fmla="*/ 504437 w 758852"/>
                            <a:gd name="connsiteY54" fmla="*/ 1127156 h 1154599"/>
                            <a:gd name="connsiteX55" fmla="*/ 340930 w 758852"/>
                            <a:gd name="connsiteY55" fmla="*/ 1130634 h 1154599"/>
                            <a:gd name="connsiteX56" fmla="*/ 233085 w 758852"/>
                            <a:gd name="connsiteY56" fmla="*/ 1099325 h 1154599"/>
                            <a:gd name="connsiteX57" fmla="*/ 198296 w 758852"/>
                            <a:gd name="connsiteY57" fmla="*/ 1085409 h 1154599"/>
                            <a:gd name="connsiteX58" fmla="*/ 97409 w 758852"/>
                            <a:gd name="connsiteY58" fmla="*/ 1057578 h 1154599"/>
                            <a:gd name="connsiteX59" fmla="*/ 38268 w 758852"/>
                            <a:gd name="connsiteY59" fmla="*/ 1061057 h 1154599"/>
                            <a:gd name="connsiteX60" fmla="*/ 48704 w 758852"/>
                            <a:gd name="connsiteY60" fmla="*/ 1061057 h 1154599"/>
                            <a:gd name="connsiteX61" fmla="*/ 45225 w 758852"/>
                            <a:gd name="connsiteY61" fmla="*/ 1022789 h 1154599"/>
                            <a:gd name="connsiteX62" fmla="*/ 45225 w 758852"/>
                            <a:gd name="connsiteY62" fmla="*/ 984522 h 1154599"/>
                            <a:gd name="connsiteX63" fmla="*/ 62620 w 758852"/>
                            <a:gd name="connsiteY63" fmla="*/ 928860 h 1154599"/>
                            <a:gd name="connsiteX64" fmla="*/ 104366 w 758852"/>
                            <a:gd name="connsiteY64" fmla="*/ 765352 h 1154599"/>
                            <a:gd name="connsiteX65" fmla="*/ 100887 w 758852"/>
                            <a:gd name="connsiteY65" fmla="*/ 528789 h 1154599"/>
                            <a:gd name="connsiteX66" fmla="*/ 114803 w 758852"/>
                            <a:gd name="connsiteY66" fmla="*/ 372240 h 1154599"/>
                            <a:gd name="connsiteX67" fmla="*/ 118282 w 758852"/>
                            <a:gd name="connsiteY67" fmla="*/ 313099 h 1154599"/>
                            <a:gd name="connsiteX68" fmla="*/ 114803 w 758852"/>
                            <a:gd name="connsiteY68" fmla="*/ 253958 h 1154599"/>
                            <a:gd name="connsiteX69" fmla="*/ 111324 w 758852"/>
                            <a:gd name="connsiteY69" fmla="*/ 253958 h 1154599"/>
                            <a:gd name="connsiteX70" fmla="*/ 62620 w 758852"/>
                            <a:gd name="connsiteY70" fmla="*/ 229606 h 1154599"/>
                            <a:gd name="connsiteX71" fmla="*/ 41747 w 758852"/>
                            <a:gd name="connsiteY71" fmla="*/ 201775 h 1154599"/>
                            <a:gd name="connsiteX72" fmla="*/ 10437 w 758852"/>
                            <a:gd name="connsiteY72" fmla="*/ 156549 h 1154599"/>
                            <a:gd name="connsiteX73" fmla="*/ 10437 w 758852"/>
                            <a:gd name="connsiteY73" fmla="*/ 149592 h 1154599"/>
                            <a:gd name="connsiteX74" fmla="*/ 24352 w 758852"/>
                            <a:gd name="connsiteY74" fmla="*/ 139155 h 1154599"/>
                            <a:gd name="connsiteX75" fmla="*/ 69578 w 758852"/>
                            <a:gd name="connsiteY75" fmla="*/ 93930 h 1154599"/>
                            <a:gd name="connsiteX76" fmla="*/ 142634 w 758852"/>
                            <a:gd name="connsiteY76" fmla="*/ 41746 h 1154599"/>
                            <a:gd name="connsiteX77" fmla="*/ 233085 w 758852"/>
                            <a:gd name="connsiteY77" fmla="*/ 13915 h 1154599"/>
                            <a:gd name="connsiteX78" fmla="*/ 222648 w 758852"/>
                            <a:gd name="connsiteY78" fmla="*/ 13915 h 1154599"/>
                            <a:gd name="connsiteX79" fmla="*/ 236564 w 758852"/>
                            <a:gd name="connsiteY79" fmla="*/ 104366 h 1154599"/>
                            <a:gd name="connsiteX80" fmla="*/ 281789 w 758852"/>
                            <a:gd name="connsiteY80" fmla="*/ 149592 h 1154599"/>
                            <a:gd name="connsiteX81" fmla="*/ 344409 w 758852"/>
                            <a:gd name="connsiteY81" fmla="*/ 118282 h 1154599"/>
                            <a:gd name="connsiteX82" fmla="*/ 361803 w 758852"/>
                            <a:gd name="connsiteY82" fmla="*/ 90451 h 1154599"/>
                            <a:gd name="connsiteX83" fmla="*/ 361803 w 758852"/>
                            <a:gd name="connsiteY83" fmla="*/ 83493 h 1154599"/>
                            <a:gd name="connsiteX84" fmla="*/ 372240 w 758852"/>
                            <a:gd name="connsiteY84" fmla="*/ 83493 h 1154599"/>
                            <a:gd name="connsiteX85" fmla="*/ 410507 w 758852"/>
                            <a:gd name="connsiteY85" fmla="*/ 69578 h 1154599"/>
                            <a:gd name="connsiteX86" fmla="*/ 400071 w 758852"/>
                            <a:gd name="connsiteY86" fmla="*/ 69578 h 1154599"/>
                            <a:gd name="connsiteX87" fmla="*/ 445296 w 758852"/>
                            <a:gd name="connsiteY87" fmla="*/ 125240 h 1154599"/>
                            <a:gd name="connsiteX88" fmla="*/ 490522 w 758852"/>
                            <a:gd name="connsiteY88" fmla="*/ 146113 h 1154599"/>
                            <a:gd name="connsiteX89" fmla="*/ 528789 w 758852"/>
                            <a:gd name="connsiteY89" fmla="*/ 0 h 1154599"/>
                            <a:gd name="connsiteX90" fmla="*/ 518352 w 758852"/>
                            <a:gd name="connsiteY90" fmla="*/ 0 h 1154599"/>
                            <a:gd name="connsiteX91" fmla="*/ 615761 w 758852"/>
                            <a:gd name="connsiteY91" fmla="*/ 41746 h 1154599"/>
                            <a:gd name="connsiteX92" fmla="*/ 671423 w 758852"/>
                            <a:gd name="connsiteY92" fmla="*/ 69578 h 1154599"/>
                            <a:gd name="connsiteX93" fmla="*/ 692296 w 758852"/>
                            <a:gd name="connsiteY93" fmla="*/ 104366 h 1154599"/>
                            <a:gd name="connsiteX94" fmla="*/ 727085 w 758852"/>
                            <a:gd name="connsiteY94" fmla="*/ 160028 h 1154599"/>
                            <a:gd name="connsiteX95" fmla="*/ 720127 w 758852"/>
                            <a:gd name="connsiteY95" fmla="*/ 191338 h 1154599"/>
                            <a:gd name="connsiteX96" fmla="*/ 629677 w 758852"/>
                            <a:gd name="connsiteY96" fmla="*/ 247000 h 1154599"/>
                            <a:gd name="connsiteX97" fmla="*/ 650550 w 758852"/>
                            <a:gd name="connsiteY97" fmla="*/ 253958 h 1154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758852" h="1154599">
                              <a:moveTo>
                                <a:pt x="650550" y="253958"/>
                              </a:moveTo>
                              <a:cubicBezTo>
                                <a:pt x="681860" y="240042"/>
                                <a:pt x="716648" y="226127"/>
                                <a:pt x="741000" y="201775"/>
                              </a:cubicBezTo>
                              <a:cubicBezTo>
                                <a:pt x="744479" y="198296"/>
                                <a:pt x="761874" y="184380"/>
                                <a:pt x="758395" y="177423"/>
                              </a:cubicBezTo>
                              <a:cubicBezTo>
                                <a:pt x="758395" y="173944"/>
                                <a:pt x="751437" y="170465"/>
                                <a:pt x="747958" y="166986"/>
                              </a:cubicBezTo>
                              <a:cubicBezTo>
                                <a:pt x="741000" y="156549"/>
                                <a:pt x="734043" y="149592"/>
                                <a:pt x="727085" y="139155"/>
                              </a:cubicBezTo>
                              <a:cubicBezTo>
                                <a:pt x="709691" y="111324"/>
                                <a:pt x="699254" y="76535"/>
                                <a:pt x="664465" y="62620"/>
                              </a:cubicBezTo>
                              <a:cubicBezTo>
                                <a:pt x="619240" y="45225"/>
                                <a:pt x="574014" y="31310"/>
                                <a:pt x="532268" y="6958"/>
                              </a:cubicBezTo>
                              <a:cubicBezTo>
                                <a:pt x="532268" y="6958"/>
                                <a:pt x="521831" y="6958"/>
                                <a:pt x="521831" y="6958"/>
                              </a:cubicBezTo>
                              <a:cubicBezTo>
                                <a:pt x="528789" y="55662"/>
                                <a:pt x="525310" y="111324"/>
                                <a:pt x="487042" y="146113"/>
                              </a:cubicBezTo>
                              <a:cubicBezTo>
                                <a:pt x="480085" y="153070"/>
                                <a:pt x="483564" y="149592"/>
                                <a:pt x="480085" y="146113"/>
                              </a:cubicBezTo>
                              <a:cubicBezTo>
                                <a:pt x="466169" y="139155"/>
                                <a:pt x="452254" y="128718"/>
                                <a:pt x="441817" y="114803"/>
                              </a:cubicBezTo>
                              <a:cubicBezTo>
                                <a:pt x="431381" y="100887"/>
                                <a:pt x="417465" y="86972"/>
                                <a:pt x="410507" y="73056"/>
                              </a:cubicBezTo>
                              <a:cubicBezTo>
                                <a:pt x="410507" y="69578"/>
                                <a:pt x="403550" y="73056"/>
                                <a:pt x="400071" y="73056"/>
                              </a:cubicBezTo>
                              <a:cubicBezTo>
                                <a:pt x="389634" y="80014"/>
                                <a:pt x="375719" y="83493"/>
                                <a:pt x="361803" y="83493"/>
                              </a:cubicBezTo>
                              <a:cubicBezTo>
                                <a:pt x="361803" y="83493"/>
                                <a:pt x="358324" y="83493"/>
                                <a:pt x="354845" y="86972"/>
                              </a:cubicBezTo>
                              <a:cubicBezTo>
                                <a:pt x="340930" y="118282"/>
                                <a:pt x="285268" y="184380"/>
                                <a:pt x="253958" y="132197"/>
                              </a:cubicBezTo>
                              <a:cubicBezTo>
                                <a:pt x="233085" y="97408"/>
                                <a:pt x="226127" y="52183"/>
                                <a:pt x="229606" y="13915"/>
                              </a:cubicBezTo>
                              <a:cubicBezTo>
                                <a:pt x="229606" y="10437"/>
                                <a:pt x="222648" y="13915"/>
                                <a:pt x="219169" y="13915"/>
                              </a:cubicBezTo>
                              <a:cubicBezTo>
                                <a:pt x="212212" y="31310"/>
                                <a:pt x="187859" y="31310"/>
                                <a:pt x="166986" y="34789"/>
                              </a:cubicBezTo>
                              <a:cubicBezTo>
                                <a:pt x="146113" y="38268"/>
                                <a:pt x="125240" y="45225"/>
                                <a:pt x="104366" y="55662"/>
                              </a:cubicBezTo>
                              <a:cubicBezTo>
                                <a:pt x="62620" y="80014"/>
                                <a:pt x="48704" y="132197"/>
                                <a:pt x="3479" y="149592"/>
                              </a:cubicBezTo>
                              <a:cubicBezTo>
                                <a:pt x="3479" y="149592"/>
                                <a:pt x="0" y="149592"/>
                                <a:pt x="0" y="153070"/>
                              </a:cubicBezTo>
                              <a:cubicBezTo>
                                <a:pt x="3479" y="180901"/>
                                <a:pt x="31310" y="205254"/>
                                <a:pt x="48704" y="226127"/>
                              </a:cubicBezTo>
                              <a:cubicBezTo>
                                <a:pt x="59141" y="240042"/>
                                <a:pt x="73057" y="247000"/>
                                <a:pt x="86972" y="253958"/>
                              </a:cubicBezTo>
                              <a:cubicBezTo>
                                <a:pt x="93930" y="257437"/>
                                <a:pt x="100887" y="257437"/>
                                <a:pt x="107845" y="260916"/>
                              </a:cubicBezTo>
                              <a:cubicBezTo>
                                <a:pt x="104366" y="260916"/>
                                <a:pt x="107845" y="288747"/>
                                <a:pt x="107845" y="295704"/>
                              </a:cubicBezTo>
                              <a:cubicBezTo>
                                <a:pt x="107845" y="306141"/>
                                <a:pt x="111324" y="313099"/>
                                <a:pt x="114803" y="323535"/>
                              </a:cubicBezTo>
                              <a:cubicBezTo>
                                <a:pt x="118282" y="333972"/>
                                <a:pt x="114803" y="347887"/>
                                <a:pt x="111324" y="358324"/>
                              </a:cubicBezTo>
                              <a:cubicBezTo>
                                <a:pt x="104366" y="393113"/>
                                <a:pt x="100887" y="427902"/>
                                <a:pt x="100887" y="462690"/>
                              </a:cubicBezTo>
                              <a:cubicBezTo>
                                <a:pt x="97409" y="525310"/>
                                <a:pt x="97409" y="591409"/>
                                <a:pt x="97409" y="654029"/>
                              </a:cubicBezTo>
                              <a:cubicBezTo>
                                <a:pt x="97409" y="699254"/>
                                <a:pt x="100887" y="741000"/>
                                <a:pt x="100887" y="786226"/>
                              </a:cubicBezTo>
                              <a:cubicBezTo>
                                <a:pt x="100887" y="824493"/>
                                <a:pt x="83493" y="855803"/>
                                <a:pt x="73057" y="890592"/>
                              </a:cubicBezTo>
                              <a:cubicBezTo>
                                <a:pt x="62620" y="921902"/>
                                <a:pt x="52183" y="956691"/>
                                <a:pt x="41747" y="988001"/>
                              </a:cubicBezTo>
                              <a:cubicBezTo>
                                <a:pt x="38268" y="998437"/>
                                <a:pt x="41747" y="1008874"/>
                                <a:pt x="41747" y="1019310"/>
                              </a:cubicBezTo>
                              <a:cubicBezTo>
                                <a:pt x="41747" y="1033226"/>
                                <a:pt x="38268" y="1054099"/>
                                <a:pt x="45225" y="1068015"/>
                              </a:cubicBezTo>
                              <a:cubicBezTo>
                                <a:pt x="45225" y="1071494"/>
                                <a:pt x="55662" y="1068015"/>
                                <a:pt x="55662" y="1068015"/>
                              </a:cubicBezTo>
                              <a:cubicBezTo>
                                <a:pt x="52183" y="1061057"/>
                                <a:pt x="76535" y="1068015"/>
                                <a:pt x="80014" y="1068015"/>
                              </a:cubicBezTo>
                              <a:cubicBezTo>
                                <a:pt x="93930" y="1071494"/>
                                <a:pt x="111324" y="1074972"/>
                                <a:pt x="125240" y="1078451"/>
                              </a:cubicBezTo>
                              <a:cubicBezTo>
                                <a:pt x="149592" y="1085409"/>
                                <a:pt x="170465" y="1088888"/>
                                <a:pt x="194817" y="1095846"/>
                              </a:cubicBezTo>
                              <a:cubicBezTo>
                                <a:pt x="205254" y="1099325"/>
                                <a:pt x="215690" y="1106282"/>
                                <a:pt x="229606" y="1109761"/>
                              </a:cubicBezTo>
                              <a:cubicBezTo>
                                <a:pt x="267874" y="1127156"/>
                                <a:pt x="309620" y="1137592"/>
                                <a:pt x="351367" y="1148029"/>
                              </a:cubicBezTo>
                              <a:cubicBezTo>
                                <a:pt x="410507" y="1161944"/>
                                <a:pt x="476606" y="1151508"/>
                                <a:pt x="535747" y="1137592"/>
                              </a:cubicBezTo>
                              <a:cubicBezTo>
                                <a:pt x="605324" y="1123677"/>
                                <a:pt x="688817" y="1095846"/>
                                <a:pt x="741000" y="1047141"/>
                              </a:cubicBezTo>
                              <a:cubicBezTo>
                                <a:pt x="741000" y="1047141"/>
                                <a:pt x="741000" y="1047141"/>
                                <a:pt x="741000" y="1047141"/>
                              </a:cubicBezTo>
                              <a:cubicBezTo>
                                <a:pt x="720127" y="991479"/>
                                <a:pt x="702733" y="939296"/>
                                <a:pt x="685339" y="883634"/>
                              </a:cubicBezTo>
                              <a:cubicBezTo>
                                <a:pt x="667944" y="827972"/>
                                <a:pt x="664465" y="779268"/>
                                <a:pt x="664465" y="723606"/>
                              </a:cubicBezTo>
                              <a:cubicBezTo>
                                <a:pt x="664465" y="643592"/>
                                <a:pt x="664465" y="563578"/>
                                <a:pt x="664465" y="483564"/>
                              </a:cubicBezTo>
                              <a:cubicBezTo>
                                <a:pt x="660986" y="396592"/>
                                <a:pt x="660986" y="323535"/>
                                <a:pt x="650550" y="253958"/>
                              </a:cubicBezTo>
                              <a:cubicBezTo>
                                <a:pt x="650550" y="250479"/>
                                <a:pt x="643592" y="250479"/>
                                <a:pt x="643592" y="253958"/>
                              </a:cubicBezTo>
                              <a:cubicBezTo>
                                <a:pt x="667944" y="427902"/>
                                <a:pt x="643592" y="608803"/>
                                <a:pt x="654029" y="782747"/>
                              </a:cubicBezTo>
                              <a:cubicBezTo>
                                <a:pt x="654029" y="817536"/>
                                <a:pt x="667944" y="852324"/>
                                <a:pt x="674902" y="883634"/>
                              </a:cubicBezTo>
                              <a:cubicBezTo>
                                <a:pt x="688817" y="925381"/>
                                <a:pt x="702733" y="967127"/>
                                <a:pt x="716648" y="1008874"/>
                              </a:cubicBezTo>
                              <a:cubicBezTo>
                                <a:pt x="720127" y="1019310"/>
                                <a:pt x="723606" y="1026268"/>
                                <a:pt x="727085" y="1036705"/>
                              </a:cubicBezTo>
                              <a:cubicBezTo>
                                <a:pt x="730564" y="1047141"/>
                                <a:pt x="667944" y="1078451"/>
                                <a:pt x="657507" y="1081930"/>
                              </a:cubicBezTo>
                              <a:cubicBezTo>
                                <a:pt x="608803" y="1106282"/>
                                <a:pt x="556620" y="1120198"/>
                                <a:pt x="504437" y="1127156"/>
                              </a:cubicBezTo>
                              <a:cubicBezTo>
                                <a:pt x="448775" y="1137592"/>
                                <a:pt x="396592" y="1141071"/>
                                <a:pt x="340930" y="1130634"/>
                              </a:cubicBezTo>
                              <a:cubicBezTo>
                                <a:pt x="302662" y="1123677"/>
                                <a:pt x="267874" y="1113240"/>
                                <a:pt x="233085" y="1099325"/>
                              </a:cubicBezTo>
                              <a:cubicBezTo>
                                <a:pt x="222648" y="1095846"/>
                                <a:pt x="212212" y="1088888"/>
                                <a:pt x="198296" y="1085409"/>
                              </a:cubicBezTo>
                              <a:cubicBezTo>
                                <a:pt x="163507" y="1074972"/>
                                <a:pt x="132197" y="1068015"/>
                                <a:pt x="97409" y="1057578"/>
                              </a:cubicBezTo>
                              <a:cubicBezTo>
                                <a:pt x="93930" y="1057578"/>
                                <a:pt x="27831" y="1043662"/>
                                <a:pt x="38268" y="1061057"/>
                              </a:cubicBezTo>
                              <a:cubicBezTo>
                                <a:pt x="41747" y="1061057"/>
                                <a:pt x="45225" y="1061057"/>
                                <a:pt x="48704" y="1061057"/>
                              </a:cubicBezTo>
                              <a:cubicBezTo>
                                <a:pt x="41747" y="1050620"/>
                                <a:pt x="45225" y="1033226"/>
                                <a:pt x="45225" y="1022789"/>
                              </a:cubicBezTo>
                              <a:cubicBezTo>
                                <a:pt x="45225" y="1008874"/>
                                <a:pt x="45225" y="998437"/>
                                <a:pt x="45225" y="984522"/>
                              </a:cubicBezTo>
                              <a:cubicBezTo>
                                <a:pt x="45225" y="967127"/>
                                <a:pt x="55662" y="946254"/>
                                <a:pt x="62620" y="928860"/>
                              </a:cubicBezTo>
                              <a:cubicBezTo>
                                <a:pt x="80014" y="873198"/>
                                <a:pt x="104366" y="824493"/>
                                <a:pt x="104366" y="765352"/>
                              </a:cubicBezTo>
                              <a:cubicBezTo>
                                <a:pt x="104366" y="685338"/>
                                <a:pt x="100887" y="608803"/>
                                <a:pt x="100887" y="528789"/>
                              </a:cubicBezTo>
                              <a:cubicBezTo>
                                <a:pt x="100887" y="476606"/>
                                <a:pt x="107845" y="424423"/>
                                <a:pt x="114803" y="372240"/>
                              </a:cubicBezTo>
                              <a:cubicBezTo>
                                <a:pt x="118282" y="351366"/>
                                <a:pt x="125240" y="333972"/>
                                <a:pt x="118282" y="313099"/>
                              </a:cubicBezTo>
                              <a:cubicBezTo>
                                <a:pt x="111324" y="295704"/>
                                <a:pt x="111324" y="274831"/>
                                <a:pt x="114803" y="253958"/>
                              </a:cubicBezTo>
                              <a:cubicBezTo>
                                <a:pt x="114803" y="253958"/>
                                <a:pt x="111324" y="253958"/>
                                <a:pt x="111324" y="253958"/>
                              </a:cubicBezTo>
                              <a:cubicBezTo>
                                <a:pt x="93930" y="250479"/>
                                <a:pt x="76535" y="243521"/>
                                <a:pt x="62620" y="229606"/>
                              </a:cubicBezTo>
                              <a:cubicBezTo>
                                <a:pt x="55662" y="222648"/>
                                <a:pt x="48704" y="212211"/>
                                <a:pt x="41747" y="201775"/>
                              </a:cubicBezTo>
                              <a:cubicBezTo>
                                <a:pt x="27831" y="187859"/>
                                <a:pt x="17394" y="173944"/>
                                <a:pt x="10437" y="156549"/>
                              </a:cubicBezTo>
                              <a:cubicBezTo>
                                <a:pt x="6958" y="153070"/>
                                <a:pt x="6958" y="149592"/>
                                <a:pt x="10437" y="149592"/>
                              </a:cubicBezTo>
                              <a:cubicBezTo>
                                <a:pt x="17394" y="146113"/>
                                <a:pt x="20873" y="142634"/>
                                <a:pt x="24352" y="139155"/>
                              </a:cubicBezTo>
                              <a:cubicBezTo>
                                <a:pt x="41747" y="128718"/>
                                <a:pt x="55662" y="111324"/>
                                <a:pt x="69578" y="93930"/>
                              </a:cubicBezTo>
                              <a:cubicBezTo>
                                <a:pt x="86972" y="66099"/>
                                <a:pt x="111324" y="48704"/>
                                <a:pt x="142634" y="41746"/>
                              </a:cubicBezTo>
                              <a:cubicBezTo>
                                <a:pt x="170465" y="34789"/>
                                <a:pt x="212212" y="38268"/>
                                <a:pt x="233085" y="13915"/>
                              </a:cubicBezTo>
                              <a:cubicBezTo>
                                <a:pt x="229606" y="13915"/>
                                <a:pt x="226127" y="13915"/>
                                <a:pt x="222648" y="13915"/>
                              </a:cubicBezTo>
                              <a:cubicBezTo>
                                <a:pt x="219169" y="45225"/>
                                <a:pt x="226127" y="76535"/>
                                <a:pt x="236564" y="104366"/>
                              </a:cubicBezTo>
                              <a:cubicBezTo>
                                <a:pt x="247000" y="128718"/>
                                <a:pt x="253958" y="149592"/>
                                <a:pt x="281789" y="149592"/>
                              </a:cubicBezTo>
                              <a:cubicBezTo>
                                <a:pt x="306141" y="149592"/>
                                <a:pt x="330493" y="135676"/>
                                <a:pt x="344409" y="118282"/>
                              </a:cubicBezTo>
                              <a:cubicBezTo>
                                <a:pt x="351367" y="107845"/>
                                <a:pt x="358324" y="100887"/>
                                <a:pt x="361803" y="90451"/>
                              </a:cubicBezTo>
                              <a:cubicBezTo>
                                <a:pt x="358324" y="86972"/>
                                <a:pt x="358324" y="83493"/>
                                <a:pt x="361803" y="83493"/>
                              </a:cubicBezTo>
                              <a:cubicBezTo>
                                <a:pt x="365282" y="83493"/>
                                <a:pt x="368761" y="83493"/>
                                <a:pt x="372240" y="83493"/>
                              </a:cubicBezTo>
                              <a:cubicBezTo>
                                <a:pt x="386155" y="83493"/>
                                <a:pt x="400071" y="80014"/>
                                <a:pt x="410507" y="69578"/>
                              </a:cubicBezTo>
                              <a:cubicBezTo>
                                <a:pt x="407029" y="69578"/>
                                <a:pt x="403550" y="69578"/>
                                <a:pt x="400071" y="69578"/>
                              </a:cubicBezTo>
                              <a:cubicBezTo>
                                <a:pt x="410507" y="90451"/>
                                <a:pt x="427902" y="107845"/>
                                <a:pt x="445296" y="125240"/>
                              </a:cubicBezTo>
                              <a:cubicBezTo>
                                <a:pt x="452254" y="132197"/>
                                <a:pt x="480085" y="156549"/>
                                <a:pt x="490522" y="146113"/>
                              </a:cubicBezTo>
                              <a:cubicBezTo>
                                <a:pt x="532268" y="114803"/>
                                <a:pt x="539226" y="48704"/>
                                <a:pt x="528789" y="0"/>
                              </a:cubicBezTo>
                              <a:cubicBezTo>
                                <a:pt x="525310" y="0"/>
                                <a:pt x="521831" y="0"/>
                                <a:pt x="518352" y="0"/>
                              </a:cubicBezTo>
                              <a:cubicBezTo>
                                <a:pt x="549662" y="17394"/>
                                <a:pt x="584451" y="31310"/>
                                <a:pt x="615761" y="41746"/>
                              </a:cubicBezTo>
                              <a:cubicBezTo>
                                <a:pt x="636634" y="48704"/>
                                <a:pt x="657507" y="52183"/>
                                <a:pt x="671423" y="69578"/>
                              </a:cubicBezTo>
                              <a:cubicBezTo>
                                <a:pt x="681860" y="80014"/>
                                <a:pt x="685339" y="93930"/>
                                <a:pt x="692296" y="104366"/>
                              </a:cubicBezTo>
                              <a:cubicBezTo>
                                <a:pt x="702733" y="125240"/>
                                <a:pt x="716648" y="142634"/>
                                <a:pt x="727085" y="160028"/>
                              </a:cubicBezTo>
                              <a:cubicBezTo>
                                <a:pt x="737522" y="173944"/>
                                <a:pt x="734043" y="177423"/>
                                <a:pt x="720127" y="191338"/>
                              </a:cubicBezTo>
                              <a:cubicBezTo>
                                <a:pt x="695775" y="219169"/>
                                <a:pt x="660986" y="233085"/>
                                <a:pt x="629677" y="247000"/>
                              </a:cubicBezTo>
                              <a:cubicBezTo>
                                <a:pt x="640113" y="253958"/>
                                <a:pt x="647071" y="253958"/>
                                <a:pt x="650550" y="253958"/>
                              </a:cubicBezTo>
                              <a:close/>
                            </a:path>
                          </a:pathLst>
                        </a:custGeom>
                        <a:solidFill>
                          <a:srgbClr val="9E5116"/>
                        </a:solidFill>
                        <a:ln w="34755" cap="flat">
                          <a:noFill/>
                          <a:prstDash val="solid"/>
                          <a:miter/>
                        </a:ln>
                      </p:spPr>
                      <p:txBody>
                        <a:bodyPr rtlCol="0" anchor="ctr"/>
                        <a:lstStyle/>
                        <a:p>
                          <a:endParaRPr lang="en-US"/>
                        </a:p>
                      </p:txBody>
                    </p:sp>
                  </p:grpSp>
                  <p:grpSp>
                    <p:nvGrpSpPr>
                      <p:cNvPr id="1471" name="Graphic 30">
                        <a:extLst>
                          <a:ext uri="{FF2B5EF4-FFF2-40B4-BE49-F238E27FC236}">
                            <a16:creationId xmlns:a16="http://schemas.microsoft.com/office/drawing/2014/main" xmlns="" id="{DD7591E2-3A5C-464F-ADED-8DA9577C814C}"/>
                          </a:ext>
                        </a:extLst>
                      </p:cNvPr>
                      <p:cNvGrpSpPr/>
                      <p:nvPr/>
                    </p:nvGrpSpPr>
                    <p:grpSpPr>
                      <a:xfrm>
                        <a:off x="3066401" y="8837997"/>
                        <a:ext cx="161199" cy="57452"/>
                        <a:chOff x="3066401" y="8837997"/>
                        <a:chExt cx="161199" cy="57452"/>
                      </a:xfrm>
                    </p:grpSpPr>
                    <p:sp>
                      <p:nvSpPr>
                        <p:cNvPr id="1472" name="Freeform: Shape 1471">
                          <a:extLst>
                            <a:ext uri="{FF2B5EF4-FFF2-40B4-BE49-F238E27FC236}">
                              <a16:creationId xmlns:a16="http://schemas.microsoft.com/office/drawing/2014/main" xmlns="" id="{7855BEC3-AF88-405F-B084-808C2AE84403}"/>
                            </a:ext>
                          </a:extLst>
                        </p:cNvPr>
                        <p:cNvSpPr/>
                        <p:nvPr/>
                      </p:nvSpPr>
                      <p:spPr>
                        <a:xfrm>
                          <a:off x="3069805" y="8838066"/>
                          <a:ext cx="154316" cy="50425"/>
                        </a:xfrm>
                        <a:custGeom>
                          <a:avLst/>
                          <a:gdLst>
                            <a:gd name="connsiteX0" fmla="*/ 1246 w 154316"/>
                            <a:gd name="connsiteY0" fmla="*/ 5200 h 50425"/>
                            <a:gd name="connsiteX1" fmla="*/ 154317 w 154316"/>
                            <a:gd name="connsiteY1" fmla="*/ 50426 h 50425"/>
                            <a:gd name="connsiteX2" fmla="*/ 154317 w 154316"/>
                            <a:gd name="connsiteY2" fmla="*/ 33031 h 50425"/>
                            <a:gd name="connsiteX3" fmla="*/ 1246 w 154316"/>
                            <a:gd name="connsiteY3" fmla="*/ 5200 h 50425"/>
                          </a:gdLst>
                          <a:ahLst/>
                          <a:cxnLst>
                            <a:cxn ang="0">
                              <a:pos x="connsiteX0" y="connsiteY0"/>
                            </a:cxn>
                            <a:cxn ang="0">
                              <a:pos x="connsiteX1" y="connsiteY1"/>
                            </a:cxn>
                            <a:cxn ang="0">
                              <a:pos x="connsiteX2" y="connsiteY2"/>
                            </a:cxn>
                            <a:cxn ang="0">
                              <a:pos x="connsiteX3" y="connsiteY3"/>
                            </a:cxn>
                          </a:cxnLst>
                          <a:rect l="l" t="t" r="r" b="b"/>
                          <a:pathLst>
                            <a:path w="154316" h="50425">
                              <a:moveTo>
                                <a:pt x="1246" y="5200"/>
                              </a:moveTo>
                              <a:cubicBezTo>
                                <a:pt x="15162" y="19116"/>
                                <a:pt x="95176" y="50426"/>
                                <a:pt x="154317" y="50426"/>
                              </a:cubicBezTo>
                              <a:lnTo>
                                <a:pt x="154317" y="33031"/>
                              </a:lnTo>
                              <a:cubicBezTo>
                                <a:pt x="154317" y="33031"/>
                                <a:pt x="-16148" y="-15673"/>
                                <a:pt x="1246" y="5200"/>
                              </a:cubicBezTo>
                              <a:close/>
                            </a:path>
                          </a:pathLst>
                        </a:custGeom>
                        <a:solidFill>
                          <a:srgbClr val="E83113"/>
                        </a:solidFill>
                        <a:ln w="34755" cap="flat">
                          <a:noFill/>
                          <a:prstDash val="solid"/>
                          <a:miter/>
                        </a:ln>
                      </p:spPr>
                      <p:txBody>
                        <a:bodyPr rtlCol="0" anchor="ctr"/>
                        <a:lstStyle/>
                        <a:p>
                          <a:endParaRPr lang="en-US"/>
                        </a:p>
                      </p:txBody>
                    </p:sp>
                    <p:sp>
                      <p:nvSpPr>
                        <p:cNvPr id="1473" name="Freeform: Shape 1472">
                          <a:extLst>
                            <a:ext uri="{FF2B5EF4-FFF2-40B4-BE49-F238E27FC236}">
                              <a16:creationId xmlns:a16="http://schemas.microsoft.com/office/drawing/2014/main" xmlns="" id="{EFA9A85C-E0C7-445C-845D-2E5ABCDEF04E}"/>
                            </a:ext>
                          </a:extLst>
                        </p:cNvPr>
                        <p:cNvSpPr/>
                        <p:nvPr/>
                      </p:nvSpPr>
                      <p:spPr>
                        <a:xfrm>
                          <a:off x="3066401" y="8837997"/>
                          <a:ext cx="161199" cy="57452"/>
                        </a:xfrm>
                        <a:custGeom>
                          <a:avLst/>
                          <a:gdLst>
                            <a:gd name="connsiteX0" fmla="*/ 1172 w 161199"/>
                            <a:gd name="connsiteY0" fmla="*/ 8749 h 57452"/>
                            <a:gd name="connsiteX1" fmla="*/ 67270 w 161199"/>
                            <a:gd name="connsiteY1" fmla="*/ 40059 h 57452"/>
                            <a:gd name="connsiteX2" fmla="*/ 157721 w 161199"/>
                            <a:gd name="connsiteY2" fmla="*/ 57453 h 57452"/>
                            <a:gd name="connsiteX3" fmla="*/ 161200 w 161199"/>
                            <a:gd name="connsiteY3" fmla="*/ 57453 h 57452"/>
                            <a:gd name="connsiteX4" fmla="*/ 161200 w 161199"/>
                            <a:gd name="connsiteY4" fmla="*/ 40059 h 57452"/>
                            <a:gd name="connsiteX5" fmla="*/ 157721 w 161199"/>
                            <a:gd name="connsiteY5" fmla="*/ 36580 h 57452"/>
                            <a:gd name="connsiteX6" fmla="*/ 56834 w 161199"/>
                            <a:gd name="connsiteY6" fmla="*/ 5270 h 57452"/>
                            <a:gd name="connsiteX7" fmla="*/ 1172 w 161199"/>
                            <a:gd name="connsiteY7" fmla="*/ 8749 h 57452"/>
                            <a:gd name="connsiteX8" fmla="*/ 11608 w 161199"/>
                            <a:gd name="connsiteY8" fmla="*/ 8749 h 57452"/>
                            <a:gd name="connsiteX9" fmla="*/ 32482 w 161199"/>
                            <a:gd name="connsiteY9" fmla="*/ 5270 h 57452"/>
                            <a:gd name="connsiteX10" fmla="*/ 70749 w 161199"/>
                            <a:gd name="connsiteY10" fmla="*/ 12228 h 57452"/>
                            <a:gd name="connsiteX11" fmla="*/ 143806 w 161199"/>
                            <a:gd name="connsiteY11" fmla="*/ 29622 h 57452"/>
                            <a:gd name="connsiteX12" fmla="*/ 157721 w 161199"/>
                            <a:gd name="connsiteY12" fmla="*/ 33101 h 57452"/>
                            <a:gd name="connsiteX13" fmla="*/ 154242 w 161199"/>
                            <a:gd name="connsiteY13" fmla="*/ 43537 h 57452"/>
                            <a:gd name="connsiteX14" fmla="*/ 126411 w 161199"/>
                            <a:gd name="connsiteY14" fmla="*/ 43537 h 57452"/>
                            <a:gd name="connsiteX15" fmla="*/ 11608 w 161199"/>
                            <a:gd name="connsiteY15" fmla="*/ 1791 h 57452"/>
                            <a:gd name="connsiteX16" fmla="*/ 1172 w 161199"/>
                            <a:gd name="connsiteY16" fmla="*/ 8749 h 57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199" h="57452">
                              <a:moveTo>
                                <a:pt x="1172" y="8749"/>
                              </a:moveTo>
                              <a:cubicBezTo>
                                <a:pt x="18566" y="26143"/>
                                <a:pt x="46397" y="33101"/>
                                <a:pt x="67270" y="40059"/>
                              </a:cubicBezTo>
                              <a:cubicBezTo>
                                <a:pt x="98580" y="50495"/>
                                <a:pt x="126411" y="57453"/>
                                <a:pt x="157721" y="57453"/>
                              </a:cubicBezTo>
                              <a:cubicBezTo>
                                <a:pt x="157721" y="57453"/>
                                <a:pt x="161200" y="57453"/>
                                <a:pt x="161200" y="57453"/>
                              </a:cubicBezTo>
                              <a:cubicBezTo>
                                <a:pt x="161200" y="50495"/>
                                <a:pt x="161200" y="43537"/>
                                <a:pt x="161200" y="40059"/>
                              </a:cubicBezTo>
                              <a:cubicBezTo>
                                <a:pt x="161200" y="40059"/>
                                <a:pt x="157721" y="36580"/>
                                <a:pt x="157721" y="36580"/>
                              </a:cubicBezTo>
                              <a:cubicBezTo>
                                <a:pt x="126411" y="22664"/>
                                <a:pt x="91622" y="12228"/>
                                <a:pt x="56834" y="5270"/>
                              </a:cubicBezTo>
                              <a:cubicBezTo>
                                <a:pt x="53355" y="5270"/>
                                <a:pt x="-9265" y="-8646"/>
                                <a:pt x="1172" y="8749"/>
                              </a:cubicBezTo>
                              <a:cubicBezTo>
                                <a:pt x="1172" y="12228"/>
                                <a:pt x="11608" y="8749"/>
                                <a:pt x="11608" y="8749"/>
                              </a:cubicBezTo>
                              <a:cubicBezTo>
                                <a:pt x="8129" y="1791"/>
                                <a:pt x="29003" y="5270"/>
                                <a:pt x="32482" y="5270"/>
                              </a:cubicBezTo>
                              <a:cubicBezTo>
                                <a:pt x="46397" y="8749"/>
                                <a:pt x="60313" y="8749"/>
                                <a:pt x="70749" y="12228"/>
                              </a:cubicBezTo>
                              <a:cubicBezTo>
                                <a:pt x="95101" y="19185"/>
                                <a:pt x="119454" y="22664"/>
                                <a:pt x="143806" y="29622"/>
                              </a:cubicBezTo>
                              <a:cubicBezTo>
                                <a:pt x="147284" y="29622"/>
                                <a:pt x="154242" y="33101"/>
                                <a:pt x="157721" y="33101"/>
                              </a:cubicBezTo>
                              <a:cubicBezTo>
                                <a:pt x="150763" y="33101"/>
                                <a:pt x="154242" y="40059"/>
                                <a:pt x="154242" y="43537"/>
                              </a:cubicBezTo>
                              <a:cubicBezTo>
                                <a:pt x="154242" y="50495"/>
                                <a:pt x="133369" y="43537"/>
                                <a:pt x="126411" y="43537"/>
                              </a:cubicBezTo>
                              <a:cubicBezTo>
                                <a:pt x="91622" y="36580"/>
                                <a:pt x="39439" y="29622"/>
                                <a:pt x="11608" y="1791"/>
                              </a:cubicBezTo>
                              <a:cubicBezTo>
                                <a:pt x="8129" y="5270"/>
                                <a:pt x="-2307" y="5270"/>
                                <a:pt x="1172" y="8749"/>
                              </a:cubicBezTo>
                              <a:close/>
                            </a:path>
                          </a:pathLst>
                        </a:custGeom>
                        <a:solidFill>
                          <a:srgbClr val="9E5116"/>
                        </a:solidFill>
                        <a:ln w="34755" cap="flat">
                          <a:noFill/>
                          <a:prstDash val="solid"/>
                          <a:miter/>
                        </a:ln>
                      </p:spPr>
                      <p:txBody>
                        <a:bodyPr rtlCol="0" anchor="ctr"/>
                        <a:lstStyle/>
                        <a:p>
                          <a:endParaRPr lang="en-US"/>
                        </a:p>
                      </p:txBody>
                    </p:sp>
                  </p:grpSp>
                </p:grpSp>
                <p:sp>
                  <p:nvSpPr>
                    <p:cNvPr id="1474" name="Freeform: Shape 1473">
                      <a:extLst>
                        <a:ext uri="{FF2B5EF4-FFF2-40B4-BE49-F238E27FC236}">
                          <a16:creationId xmlns:a16="http://schemas.microsoft.com/office/drawing/2014/main" xmlns="" id="{60E0DA99-5AB6-454C-B337-820C4A3C684F}"/>
                        </a:ext>
                      </a:extLst>
                    </p:cNvPr>
                    <p:cNvSpPr/>
                    <p:nvPr/>
                  </p:nvSpPr>
                  <p:spPr>
                    <a:xfrm>
                      <a:off x="3123235" y="8460590"/>
                      <a:ext cx="24352" cy="333971"/>
                    </a:xfrm>
                    <a:custGeom>
                      <a:avLst/>
                      <a:gdLst>
                        <a:gd name="connsiteX0" fmla="*/ 6958 w 24352"/>
                        <a:gd name="connsiteY0" fmla="*/ 0 h 333971"/>
                        <a:gd name="connsiteX1" fmla="*/ 6958 w 24352"/>
                        <a:gd name="connsiteY1" fmla="*/ 13916 h 333971"/>
                        <a:gd name="connsiteX2" fmla="*/ 10437 w 24352"/>
                        <a:gd name="connsiteY2" fmla="*/ 52183 h 333971"/>
                        <a:gd name="connsiteX3" fmla="*/ 13916 w 24352"/>
                        <a:gd name="connsiteY3" fmla="*/ 104366 h 333971"/>
                        <a:gd name="connsiteX4" fmla="*/ 17394 w 24352"/>
                        <a:gd name="connsiteY4" fmla="*/ 135676 h 333971"/>
                        <a:gd name="connsiteX5" fmla="*/ 17394 w 24352"/>
                        <a:gd name="connsiteY5" fmla="*/ 166986 h 333971"/>
                        <a:gd name="connsiteX6" fmla="*/ 17394 w 24352"/>
                        <a:gd name="connsiteY6" fmla="*/ 198296 h 333971"/>
                        <a:gd name="connsiteX7" fmla="*/ 17394 w 24352"/>
                        <a:gd name="connsiteY7" fmla="*/ 229606 h 333971"/>
                        <a:gd name="connsiteX8" fmla="*/ 20873 w 24352"/>
                        <a:gd name="connsiteY8" fmla="*/ 281789 h 333971"/>
                        <a:gd name="connsiteX9" fmla="*/ 24352 w 24352"/>
                        <a:gd name="connsiteY9" fmla="*/ 320057 h 333971"/>
                        <a:gd name="connsiteX10" fmla="*/ 24352 w 24352"/>
                        <a:gd name="connsiteY10" fmla="*/ 333972 h 333971"/>
                        <a:gd name="connsiteX11" fmla="*/ 20873 w 24352"/>
                        <a:gd name="connsiteY11" fmla="*/ 320057 h 333971"/>
                        <a:gd name="connsiteX12" fmla="*/ 13916 w 24352"/>
                        <a:gd name="connsiteY12" fmla="*/ 281789 h 333971"/>
                        <a:gd name="connsiteX13" fmla="*/ 6958 w 24352"/>
                        <a:gd name="connsiteY13" fmla="*/ 229606 h 333971"/>
                        <a:gd name="connsiteX14" fmla="*/ 3479 w 24352"/>
                        <a:gd name="connsiteY14" fmla="*/ 198296 h 333971"/>
                        <a:gd name="connsiteX15" fmla="*/ 3479 w 24352"/>
                        <a:gd name="connsiteY15" fmla="*/ 166986 h 333971"/>
                        <a:gd name="connsiteX16" fmla="*/ 0 w 24352"/>
                        <a:gd name="connsiteY16" fmla="*/ 107845 h 333971"/>
                        <a:gd name="connsiteX17" fmla="*/ 0 w 24352"/>
                        <a:gd name="connsiteY17" fmla="*/ 55662 h 333971"/>
                        <a:gd name="connsiteX18" fmla="*/ 0 w 24352"/>
                        <a:gd name="connsiteY18" fmla="*/ 17394 h 333971"/>
                        <a:gd name="connsiteX19" fmla="*/ 6958 w 24352"/>
                        <a:gd name="connsiteY19" fmla="*/ 0 h 333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4352" h="333971">
                          <a:moveTo>
                            <a:pt x="6958" y="0"/>
                          </a:moveTo>
                          <a:cubicBezTo>
                            <a:pt x="6958" y="0"/>
                            <a:pt x="6958" y="3479"/>
                            <a:pt x="6958" y="13916"/>
                          </a:cubicBezTo>
                          <a:cubicBezTo>
                            <a:pt x="6958" y="24352"/>
                            <a:pt x="6958" y="34789"/>
                            <a:pt x="10437" y="52183"/>
                          </a:cubicBezTo>
                          <a:cubicBezTo>
                            <a:pt x="10437" y="66099"/>
                            <a:pt x="13916" y="86972"/>
                            <a:pt x="13916" y="104366"/>
                          </a:cubicBezTo>
                          <a:cubicBezTo>
                            <a:pt x="13916" y="114803"/>
                            <a:pt x="13916" y="125239"/>
                            <a:pt x="17394" y="135676"/>
                          </a:cubicBezTo>
                          <a:cubicBezTo>
                            <a:pt x="17394" y="146113"/>
                            <a:pt x="17394" y="156549"/>
                            <a:pt x="17394" y="166986"/>
                          </a:cubicBezTo>
                          <a:cubicBezTo>
                            <a:pt x="17394" y="177423"/>
                            <a:pt x="17394" y="187859"/>
                            <a:pt x="17394" y="198296"/>
                          </a:cubicBezTo>
                          <a:cubicBezTo>
                            <a:pt x="17394" y="208733"/>
                            <a:pt x="17394" y="219169"/>
                            <a:pt x="17394" y="229606"/>
                          </a:cubicBezTo>
                          <a:cubicBezTo>
                            <a:pt x="17394" y="250479"/>
                            <a:pt x="20873" y="267873"/>
                            <a:pt x="20873" y="281789"/>
                          </a:cubicBezTo>
                          <a:cubicBezTo>
                            <a:pt x="20873" y="295704"/>
                            <a:pt x="20873" y="309620"/>
                            <a:pt x="24352" y="320057"/>
                          </a:cubicBezTo>
                          <a:cubicBezTo>
                            <a:pt x="24352" y="330493"/>
                            <a:pt x="24352" y="333972"/>
                            <a:pt x="24352" y="333972"/>
                          </a:cubicBezTo>
                          <a:cubicBezTo>
                            <a:pt x="24352" y="333972"/>
                            <a:pt x="24352" y="330493"/>
                            <a:pt x="20873" y="320057"/>
                          </a:cubicBezTo>
                          <a:cubicBezTo>
                            <a:pt x="20873" y="309620"/>
                            <a:pt x="17394" y="299183"/>
                            <a:pt x="13916" y="281789"/>
                          </a:cubicBezTo>
                          <a:cubicBezTo>
                            <a:pt x="10437" y="267873"/>
                            <a:pt x="10437" y="247000"/>
                            <a:pt x="6958" y="229606"/>
                          </a:cubicBezTo>
                          <a:cubicBezTo>
                            <a:pt x="6958" y="219169"/>
                            <a:pt x="6958" y="208733"/>
                            <a:pt x="3479" y="198296"/>
                          </a:cubicBezTo>
                          <a:cubicBezTo>
                            <a:pt x="3479" y="187859"/>
                            <a:pt x="3479" y="177423"/>
                            <a:pt x="3479" y="166986"/>
                          </a:cubicBezTo>
                          <a:cubicBezTo>
                            <a:pt x="3479" y="146113"/>
                            <a:pt x="0" y="125239"/>
                            <a:pt x="0" y="107845"/>
                          </a:cubicBezTo>
                          <a:cubicBezTo>
                            <a:pt x="0" y="86972"/>
                            <a:pt x="0" y="69578"/>
                            <a:pt x="0" y="55662"/>
                          </a:cubicBezTo>
                          <a:cubicBezTo>
                            <a:pt x="0" y="41747"/>
                            <a:pt x="0" y="27831"/>
                            <a:pt x="0" y="17394"/>
                          </a:cubicBezTo>
                          <a:cubicBezTo>
                            <a:pt x="3479" y="6958"/>
                            <a:pt x="6958" y="0"/>
                            <a:pt x="6958" y="0"/>
                          </a:cubicBezTo>
                          <a:close/>
                        </a:path>
                      </a:pathLst>
                    </a:custGeom>
                    <a:solidFill>
                      <a:srgbClr val="9E5116"/>
                    </a:solidFill>
                    <a:ln w="34755" cap="flat">
                      <a:noFill/>
                      <a:prstDash val="solid"/>
                      <a:miter/>
                    </a:ln>
                  </p:spPr>
                  <p:txBody>
                    <a:bodyPr rtlCol="0" anchor="ctr"/>
                    <a:lstStyle/>
                    <a:p>
                      <a:endParaRPr lang="en-US"/>
                    </a:p>
                  </p:txBody>
                </p:sp>
                <p:sp>
                  <p:nvSpPr>
                    <p:cNvPr id="1475" name="Freeform: Shape 1474">
                      <a:extLst>
                        <a:ext uri="{FF2B5EF4-FFF2-40B4-BE49-F238E27FC236}">
                          <a16:creationId xmlns:a16="http://schemas.microsoft.com/office/drawing/2014/main" xmlns="" id="{C885E994-0B45-4D65-9348-181BA087E505}"/>
                        </a:ext>
                      </a:extLst>
                    </p:cNvPr>
                    <p:cNvSpPr/>
                    <p:nvPr/>
                  </p:nvSpPr>
                  <p:spPr>
                    <a:xfrm>
                      <a:off x="3665939" y="8429280"/>
                      <a:ext cx="10436" cy="354845"/>
                    </a:xfrm>
                    <a:custGeom>
                      <a:avLst/>
                      <a:gdLst>
                        <a:gd name="connsiteX0" fmla="*/ 3479 w 10436"/>
                        <a:gd name="connsiteY0" fmla="*/ 354845 h 354845"/>
                        <a:gd name="connsiteX1" fmla="*/ 3479 w 10436"/>
                        <a:gd name="connsiteY1" fmla="*/ 340930 h 354845"/>
                        <a:gd name="connsiteX2" fmla="*/ 3479 w 10436"/>
                        <a:gd name="connsiteY2" fmla="*/ 299183 h 354845"/>
                        <a:gd name="connsiteX3" fmla="*/ 6958 w 10436"/>
                        <a:gd name="connsiteY3" fmla="*/ 177423 h 354845"/>
                        <a:gd name="connsiteX4" fmla="*/ 6958 w 10436"/>
                        <a:gd name="connsiteY4" fmla="*/ 142634 h 354845"/>
                        <a:gd name="connsiteX5" fmla="*/ 6958 w 10436"/>
                        <a:gd name="connsiteY5" fmla="*/ 111324 h 354845"/>
                        <a:gd name="connsiteX6" fmla="*/ 6958 w 10436"/>
                        <a:gd name="connsiteY6" fmla="*/ 55662 h 354845"/>
                        <a:gd name="connsiteX7" fmla="*/ 6958 w 10436"/>
                        <a:gd name="connsiteY7" fmla="*/ 13916 h 354845"/>
                        <a:gd name="connsiteX8" fmla="*/ 6958 w 10436"/>
                        <a:gd name="connsiteY8" fmla="*/ 0 h 354845"/>
                        <a:gd name="connsiteX9" fmla="*/ 6958 w 10436"/>
                        <a:gd name="connsiteY9" fmla="*/ 13916 h 354845"/>
                        <a:gd name="connsiteX10" fmla="*/ 10437 w 10436"/>
                        <a:gd name="connsiteY10" fmla="*/ 55662 h 354845"/>
                        <a:gd name="connsiteX11" fmla="*/ 10437 w 10436"/>
                        <a:gd name="connsiteY11" fmla="*/ 111324 h 354845"/>
                        <a:gd name="connsiteX12" fmla="*/ 10437 w 10436"/>
                        <a:gd name="connsiteY12" fmla="*/ 142634 h 354845"/>
                        <a:gd name="connsiteX13" fmla="*/ 10437 w 10436"/>
                        <a:gd name="connsiteY13" fmla="*/ 177423 h 354845"/>
                        <a:gd name="connsiteX14" fmla="*/ 6958 w 10436"/>
                        <a:gd name="connsiteY14" fmla="*/ 243521 h 354845"/>
                        <a:gd name="connsiteX15" fmla="*/ 3479 w 10436"/>
                        <a:gd name="connsiteY15" fmla="*/ 299183 h 354845"/>
                        <a:gd name="connsiteX16" fmla="*/ 0 w 10436"/>
                        <a:gd name="connsiteY16" fmla="*/ 340930 h 354845"/>
                        <a:gd name="connsiteX17" fmla="*/ 3479 w 10436"/>
                        <a:gd name="connsiteY17" fmla="*/ 354845 h 354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36" h="354845">
                          <a:moveTo>
                            <a:pt x="3479" y="354845"/>
                          </a:moveTo>
                          <a:cubicBezTo>
                            <a:pt x="3479" y="354845"/>
                            <a:pt x="3479" y="347888"/>
                            <a:pt x="3479" y="340930"/>
                          </a:cubicBezTo>
                          <a:cubicBezTo>
                            <a:pt x="3479" y="330493"/>
                            <a:pt x="3479" y="316578"/>
                            <a:pt x="3479" y="299183"/>
                          </a:cubicBezTo>
                          <a:cubicBezTo>
                            <a:pt x="3479" y="264395"/>
                            <a:pt x="6958" y="222648"/>
                            <a:pt x="6958" y="177423"/>
                          </a:cubicBezTo>
                          <a:cubicBezTo>
                            <a:pt x="6958" y="166986"/>
                            <a:pt x="6958" y="156549"/>
                            <a:pt x="6958" y="142634"/>
                          </a:cubicBezTo>
                          <a:cubicBezTo>
                            <a:pt x="6958" y="132197"/>
                            <a:pt x="6958" y="121761"/>
                            <a:pt x="6958" y="111324"/>
                          </a:cubicBezTo>
                          <a:cubicBezTo>
                            <a:pt x="6958" y="90451"/>
                            <a:pt x="6958" y="69578"/>
                            <a:pt x="6958" y="55662"/>
                          </a:cubicBezTo>
                          <a:cubicBezTo>
                            <a:pt x="6958" y="38268"/>
                            <a:pt x="6958" y="24352"/>
                            <a:pt x="6958" y="13916"/>
                          </a:cubicBezTo>
                          <a:cubicBezTo>
                            <a:pt x="6958" y="3479"/>
                            <a:pt x="6958" y="0"/>
                            <a:pt x="6958" y="0"/>
                          </a:cubicBezTo>
                          <a:cubicBezTo>
                            <a:pt x="6958" y="0"/>
                            <a:pt x="6958" y="6958"/>
                            <a:pt x="6958" y="13916"/>
                          </a:cubicBezTo>
                          <a:cubicBezTo>
                            <a:pt x="6958" y="24352"/>
                            <a:pt x="6958" y="38268"/>
                            <a:pt x="10437" y="55662"/>
                          </a:cubicBezTo>
                          <a:cubicBezTo>
                            <a:pt x="10437" y="73056"/>
                            <a:pt x="10437" y="90451"/>
                            <a:pt x="10437" y="111324"/>
                          </a:cubicBezTo>
                          <a:cubicBezTo>
                            <a:pt x="10437" y="121761"/>
                            <a:pt x="10437" y="132197"/>
                            <a:pt x="10437" y="142634"/>
                          </a:cubicBezTo>
                          <a:cubicBezTo>
                            <a:pt x="10437" y="153071"/>
                            <a:pt x="10437" y="163507"/>
                            <a:pt x="10437" y="177423"/>
                          </a:cubicBezTo>
                          <a:cubicBezTo>
                            <a:pt x="10437" y="198296"/>
                            <a:pt x="10437" y="222648"/>
                            <a:pt x="6958" y="243521"/>
                          </a:cubicBezTo>
                          <a:cubicBezTo>
                            <a:pt x="6958" y="264395"/>
                            <a:pt x="3479" y="285268"/>
                            <a:pt x="3479" y="299183"/>
                          </a:cubicBezTo>
                          <a:cubicBezTo>
                            <a:pt x="3479" y="316578"/>
                            <a:pt x="0" y="330493"/>
                            <a:pt x="0" y="340930"/>
                          </a:cubicBezTo>
                          <a:cubicBezTo>
                            <a:pt x="6958" y="347888"/>
                            <a:pt x="3479" y="354845"/>
                            <a:pt x="3479" y="354845"/>
                          </a:cubicBezTo>
                          <a:close/>
                        </a:path>
                      </a:pathLst>
                    </a:custGeom>
                    <a:solidFill>
                      <a:srgbClr val="9E5116"/>
                    </a:solidFill>
                    <a:ln w="34755" cap="flat">
                      <a:noFill/>
                      <a:prstDash val="solid"/>
                      <a:miter/>
                    </a:ln>
                  </p:spPr>
                  <p:txBody>
                    <a:bodyPr rtlCol="0" anchor="ctr"/>
                    <a:lstStyle/>
                    <a:p>
                      <a:endParaRPr lang="en-US"/>
                    </a:p>
                  </p:txBody>
                </p:sp>
                <p:sp>
                  <p:nvSpPr>
                    <p:cNvPr id="1476" name="Freeform: Shape 1475">
                      <a:extLst>
                        <a:ext uri="{FF2B5EF4-FFF2-40B4-BE49-F238E27FC236}">
                          <a16:creationId xmlns:a16="http://schemas.microsoft.com/office/drawing/2014/main" xmlns="" id="{55D3756B-89B7-4941-AE24-C70EE00CBF60}"/>
                        </a:ext>
                      </a:extLst>
                    </p:cNvPr>
                    <p:cNvSpPr/>
                    <p:nvPr/>
                  </p:nvSpPr>
                  <p:spPr>
                    <a:xfrm>
                      <a:off x="3126713" y="7924843"/>
                      <a:ext cx="20873" cy="163507"/>
                    </a:xfrm>
                    <a:custGeom>
                      <a:avLst/>
                      <a:gdLst>
                        <a:gd name="connsiteX0" fmla="*/ 20873 w 20873"/>
                        <a:gd name="connsiteY0" fmla="*/ 0 h 163507"/>
                        <a:gd name="connsiteX1" fmla="*/ 20873 w 20873"/>
                        <a:gd name="connsiteY1" fmla="*/ 6958 h 163507"/>
                        <a:gd name="connsiteX2" fmla="*/ 20873 w 20873"/>
                        <a:gd name="connsiteY2" fmla="*/ 24352 h 163507"/>
                        <a:gd name="connsiteX3" fmla="*/ 17394 w 20873"/>
                        <a:gd name="connsiteY3" fmla="*/ 80014 h 163507"/>
                        <a:gd name="connsiteX4" fmla="*/ 13916 w 20873"/>
                        <a:gd name="connsiteY4" fmla="*/ 111324 h 163507"/>
                        <a:gd name="connsiteX5" fmla="*/ 13916 w 20873"/>
                        <a:gd name="connsiteY5" fmla="*/ 125240 h 163507"/>
                        <a:gd name="connsiteX6" fmla="*/ 13916 w 20873"/>
                        <a:gd name="connsiteY6" fmla="*/ 139155 h 163507"/>
                        <a:gd name="connsiteX7" fmla="*/ 13916 w 20873"/>
                        <a:gd name="connsiteY7" fmla="*/ 149592 h 163507"/>
                        <a:gd name="connsiteX8" fmla="*/ 13916 w 20873"/>
                        <a:gd name="connsiteY8" fmla="*/ 156549 h 163507"/>
                        <a:gd name="connsiteX9" fmla="*/ 13916 w 20873"/>
                        <a:gd name="connsiteY9" fmla="*/ 163507 h 163507"/>
                        <a:gd name="connsiteX10" fmla="*/ 10437 w 20873"/>
                        <a:gd name="connsiteY10" fmla="*/ 156549 h 163507"/>
                        <a:gd name="connsiteX11" fmla="*/ 6958 w 20873"/>
                        <a:gd name="connsiteY11" fmla="*/ 149592 h 163507"/>
                        <a:gd name="connsiteX12" fmla="*/ 3479 w 20873"/>
                        <a:gd name="connsiteY12" fmla="*/ 139155 h 163507"/>
                        <a:gd name="connsiteX13" fmla="*/ 0 w 20873"/>
                        <a:gd name="connsiteY13" fmla="*/ 111324 h 163507"/>
                        <a:gd name="connsiteX14" fmla="*/ 0 w 20873"/>
                        <a:gd name="connsiteY14" fmla="*/ 80014 h 163507"/>
                        <a:gd name="connsiteX15" fmla="*/ 3479 w 20873"/>
                        <a:gd name="connsiteY15" fmla="*/ 48704 h 163507"/>
                        <a:gd name="connsiteX16" fmla="*/ 6958 w 20873"/>
                        <a:gd name="connsiteY16" fmla="*/ 20873 h 163507"/>
                        <a:gd name="connsiteX17" fmla="*/ 10437 w 20873"/>
                        <a:gd name="connsiteY17" fmla="*/ 3479 h 163507"/>
                        <a:gd name="connsiteX18" fmla="*/ 20873 w 20873"/>
                        <a:gd name="connsiteY18" fmla="*/ 0 h 163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873" h="163507">
                          <a:moveTo>
                            <a:pt x="20873" y="0"/>
                          </a:moveTo>
                          <a:cubicBezTo>
                            <a:pt x="20873" y="0"/>
                            <a:pt x="20873" y="3479"/>
                            <a:pt x="20873" y="6958"/>
                          </a:cubicBezTo>
                          <a:cubicBezTo>
                            <a:pt x="20873" y="10437"/>
                            <a:pt x="20873" y="17394"/>
                            <a:pt x="20873" y="24352"/>
                          </a:cubicBezTo>
                          <a:cubicBezTo>
                            <a:pt x="20873" y="38268"/>
                            <a:pt x="17394" y="59141"/>
                            <a:pt x="17394" y="80014"/>
                          </a:cubicBezTo>
                          <a:cubicBezTo>
                            <a:pt x="17394" y="90451"/>
                            <a:pt x="17394" y="100887"/>
                            <a:pt x="13916" y="111324"/>
                          </a:cubicBezTo>
                          <a:cubicBezTo>
                            <a:pt x="13916" y="114803"/>
                            <a:pt x="13916" y="121761"/>
                            <a:pt x="13916" y="125240"/>
                          </a:cubicBezTo>
                          <a:cubicBezTo>
                            <a:pt x="13916" y="128718"/>
                            <a:pt x="13916" y="135676"/>
                            <a:pt x="13916" y="139155"/>
                          </a:cubicBezTo>
                          <a:cubicBezTo>
                            <a:pt x="13916" y="142634"/>
                            <a:pt x="13916" y="146113"/>
                            <a:pt x="13916" y="149592"/>
                          </a:cubicBezTo>
                          <a:cubicBezTo>
                            <a:pt x="13916" y="153071"/>
                            <a:pt x="13916" y="156549"/>
                            <a:pt x="13916" y="156549"/>
                          </a:cubicBezTo>
                          <a:cubicBezTo>
                            <a:pt x="13916" y="160028"/>
                            <a:pt x="13916" y="163507"/>
                            <a:pt x="13916" y="163507"/>
                          </a:cubicBezTo>
                          <a:cubicBezTo>
                            <a:pt x="13916" y="163507"/>
                            <a:pt x="13916" y="160028"/>
                            <a:pt x="10437" y="156549"/>
                          </a:cubicBezTo>
                          <a:cubicBezTo>
                            <a:pt x="10437" y="153071"/>
                            <a:pt x="10437" y="153071"/>
                            <a:pt x="6958" y="149592"/>
                          </a:cubicBezTo>
                          <a:cubicBezTo>
                            <a:pt x="6958" y="146113"/>
                            <a:pt x="6958" y="142634"/>
                            <a:pt x="3479" y="139155"/>
                          </a:cubicBezTo>
                          <a:cubicBezTo>
                            <a:pt x="3479" y="132197"/>
                            <a:pt x="0" y="121761"/>
                            <a:pt x="0" y="111324"/>
                          </a:cubicBezTo>
                          <a:cubicBezTo>
                            <a:pt x="0" y="100887"/>
                            <a:pt x="0" y="90451"/>
                            <a:pt x="0" y="80014"/>
                          </a:cubicBezTo>
                          <a:cubicBezTo>
                            <a:pt x="0" y="69578"/>
                            <a:pt x="3479" y="59141"/>
                            <a:pt x="3479" y="48704"/>
                          </a:cubicBezTo>
                          <a:cubicBezTo>
                            <a:pt x="3479" y="38268"/>
                            <a:pt x="6958" y="31310"/>
                            <a:pt x="6958" y="20873"/>
                          </a:cubicBezTo>
                          <a:cubicBezTo>
                            <a:pt x="6958" y="13916"/>
                            <a:pt x="10437" y="6958"/>
                            <a:pt x="10437" y="3479"/>
                          </a:cubicBezTo>
                          <a:cubicBezTo>
                            <a:pt x="17394" y="3479"/>
                            <a:pt x="20873" y="0"/>
                            <a:pt x="20873" y="0"/>
                          </a:cubicBezTo>
                          <a:close/>
                        </a:path>
                      </a:pathLst>
                    </a:custGeom>
                    <a:solidFill>
                      <a:srgbClr val="9E5116"/>
                    </a:solidFill>
                    <a:ln w="34755" cap="flat">
                      <a:noFill/>
                      <a:prstDash val="solid"/>
                      <a:miter/>
                    </a:ln>
                  </p:spPr>
                  <p:txBody>
                    <a:bodyPr rtlCol="0" anchor="ctr"/>
                    <a:lstStyle/>
                    <a:p>
                      <a:endParaRPr lang="en-US"/>
                    </a:p>
                  </p:txBody>
                </p:sp>
                <p:sp>
                  <p:nvSpPr>
                    <p:cNvPr id="1477" name="Freeform: Shape 1476">
                      <a:extLst>
                        <a:ext uri="{FF2B5EF4-FFF2-40B4-BE49-F238E27FC236}">
                          <a16:creationId xmlns:a16="http://schemas.microsoft.com/office/drawing/2014/main" xmlns="" id="{99D569AE-8E30-438F-97CE-0F3CA4F2455E}"/>
                        </a:ext>
                      </a:extLst>
                    </p:cNvPr>
                    <p:cNvSpPr/>
                    <p:nvPr/>
                  </p:nvSpPr>
                  <p:spPr>
                    <a:xfrm>
                      <a:off x="3130192" y="7956153"/>
                      <a:ext cx="55662" cy="222648"/>
                    </a:xfrm>
                    <a:custGeom>
                      <a:avLst/>
                      <a:gdLst>
                        <a:gd name="connsiteX0" fmla="*/ 55662 w 55662"/>
                        <a:gd name="connsiteY0" fmla="*/ 0 h 222648"/>
                        <a:gd name="connsiteX1" fmla="*/ 52183 w 55662"/>
                        <a:gd name="connsiteY1" fmla="*/ 10437 h 222648"/>
                        <a:gd name="connsiteX2" fmla="*/ 45225 w 55662"/>
                        <a:gd name="connsiteY2" fmla="*/ 34789 h 222648"/>
                        <a:gd name="connsiteX3" fmla="*/ 38268 w 55662"/>
                        <a:gd name="connsiteY3" fmla="*/ 69578 h 222648"/>
                        <a:gd name="connsiteX4" fmla="*/ 27831 w 55662"/>
                        <a:gd name="connsiteY4" fmla="*/ 111324 h 222648"/>
                        <a:gd name="connsiteX5" fmla="*/ 10437 w 55662"/>
                        <a:gd name="connsiteY5" fmla="*/ 187859 h 222648"/>
                        <a:gd name="connsiteX6" fmla="*/ 3479 w 55662"/>
                        <a:gd name="connsiteY6" fmla="*/ 212211 h 222648"/>
                        <a:gd name="connsiteX7" fmla="*/ 0 w 55662"/>
                        <a:gd name="connsiteY7" fmla="*/ 222648 h 222648"/>
                        <a:gd name="connsiteX8" fmla="*/ 0 w 55662"/>
                        <a:gd name="connsiteY8" fmla="*/ 212211 h 222648"/>
                        <a:gd name="connsiteX9" fmla="*/ 3479 w 55662"/>
                        <a:gd name="connsiteY9" fmla="*/ 187859 h 222648"/>
                        <a:gd name="connsiteX10" fmla="*/ 17394 w 55662"/>
                        <a:gd name="connsiteY10" fmla="*/ 111324 h 222648"/>
                        <a:gd name="connsiteX11" fmla="*/ 27831 w 55662"/>
                        <a:gd name="connsiteY11" fmla="*/ 69578 h 222648"/>
                        <a:gd name="connsiteX12" fmla="*/ 31310 w 55662"/>
                        <a:gd name="connsiteY12" fmla="*/ 52183 h 222648"/>
                        <a:gd name="connsiteX13" fmla="*/ 38268 w 55662"/>
                        <a:gd name="connsiteY13" fmla="*/ 34789 h 222648"/>
                        <a:gd name="connsiteX14" fmla="*/ 48704 w 55662"/>
                        <a:gd name="connsiteY14" fmla="*/ 10437 h 222648"/>
                        <a:gd name="connsiteX15" fmla="*/ 55662 w 55662"/>
                        <a:gd name="connsiteY15" fmla="*/ 0 h 222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62" h="222648">
                          <a:moveTo>
                            <a:pt x="55662" y="0"/>
                          </a:moveTo>
                          <a:cubicBezTo>
                            <a:pt x="55662" y="0"/>
                            <a:pt x="55662" y="3479"/>
                            <a:pt x="52183" y="10437"/>
                          </a:cubicBezTo>
                          <a:cubicBezTo>
                            <a:pt x="52183" y="17394"/>
                            <a:pt x="48704" y="24352"/>
                            <a:pt x="45225" y="34789"/>
                          </a:cubicBezTo>
                          <a:cubicBezTo>
                            <a:pt x="41747" y="45225"/>
                            <a:pt x="41747" y="55662"/>
                            <a:pt x="38268" y="69578"/>
                          </a:cubicBezTo>
                          <a:cubicBezTo>
                            <a:pt x="34789" y="83493"/>
                            <a:pt x="31310" y="97408"/>
                            <a:pt x="27831" y="111324"/>
                          </a:cubicBezTo>
                          <a:cubicBezTo>
                            <a:pt x="20873" y="139155"/>
                            <a:pt x="17394" y="166986"/>
                            <a:pt x="10437" y="187859"/>
                          </a:cubicBezTo>
                          <a:cubicBezTo>
                            <a:pt x="6958" y="198296"/>
                            <a:pt x="3479" y="205254"/>
                            <a:pt x="3479" y="212211"/>
                          </a:cubicBezTo>
                          <a:cubicBezTo>
                            <a:pt x="3479" y="219169"/>
                            <a:pt x="0" y="222648"/>
                            <a:pt x="0" y="222648"/>
                          </a:cubicBezTo>
                          <a:cubicBezTo>
                            <a:pt x="0" y="222648"/>
                            <a:pt x="0" y="219169"/>
                            <a:pt x="0" y="212211"/>
                          </a:cubicBezTo>
                          <a:cubicBezTo>
                            <a:pt x="0" y="205254"/>
                            <a:pt x="0" y="198296"/>
                            <a:pt x="3479" y="187859"/>
                          </a:cubicBezTo>
                          <a:cubicBezTo>
                            <a:pt x="6958" y="166986"/>
                            <a:pt x="10437" y="139155"/>
                            <a:pt x="17394" y="111324"/>
                          </a:cubicBezTo>
                          <a:cubicBezTo>
                            <a:pt x="20873" y="97408"/>
                            <a:pt x="24352" y="83493"/>
                            <a:pt x="27831" y="69578"/>
                          </a:cubicBezTo>
                          <a:cubicBezTo>
                            <a:pt x="31310" y="62620"/>
                            <a:pt x="31310" y="55662"/>
                            <a:pt x="31310" y="52183"/>
                          </a:cubicBezTo>
                          <a:cubicBezTo>
                            <a:pt x="31310" y="45225"/>
                            <a:pt x="34789" y="41747"/>
                            <a:pt x="38268" y="34789"/>
                          </a:cubicBezTo>
                          <a:cubicBezTo>
                            <a:pt x="41747" y="24352"/>
                            <a:pt x="45225" y="17394"/>
                            <a:pt x="48704" y="10437"/>
                          </a:cubicBezTo>
                          <a:cubicBezTo>
                            <a:pt x="55662" y="3479"/>
                            <a:pt x="55662" y="0"/>
                            <a:pt x="55662" y="0"/>
                          </a:cubicBezTo>
                          <a:close/>
                        </a:path>
                      </a:pathLst>
                    </a:custGeom>
                    <a:solidFill>
                      <a:srgbClr val="9E5116"/>
                    </a:solidFill>
                    <a:ln w="34755" cap="flat">
                      <a:noFill/>
                      <a:prstDash val="solid"/>
                      <a:miter/>
                    </a:ln>
                  </p:spPr>
                  <p:txBody>
                    <a:bodyPr rtlCol="0" anchor="ctr"/>
                    <a:lstStyle/>
                    <a:p>
                      <a:endParaRPr lang="en-US"/>
                    </a:p>
                  </p:txBody>
                </p:sp>
                <p:sp>
                  <p:nvSpPr>
                    <p:cNvPr id="1478" name="Freeform: Shape 1477">
                      <a:extLst>
                        <a:ext uri="{FF2B5EF4-FFF2-40B4-BE49-F238E27FC236}">
                          <a16:creationId xmlns:a16="http://schemas.microsoft.com/office/drawing/2014/main" xmlns="" id="{2673E950-5B0D-4835-BA36-CEAF7602DF22}"/>
                        </a:ext>
                      </a:extLst>
                    </p:cNvPr>
                    <p:cNvSpPr/>
                    <p:nvPr/>
                  </p:nvSpPr>
                  <p:spPr>
                    <a:xfrm>
                      <a:off x="3648545" y="7914407"/>
                      <a:ext cx="27831" cy="177422"/>
                    </a:xfrm>
                    <a:custGeom>
                      <a:avLst/>
                      <a:gdLst>
                        <a:gd name="connsiteX0" fmla="*/ 0 w 27831"/>
                        <a:gd name="connsiteY0" fmla="*/ 0 h 177422"/>
                        <a:gd name="connsiteX1" fmla="*/ 3479 w 27831"/>
                        <a:gd name="connsiteY1" fmla="*/ 6958 h 177422"/>
                        <a:gd name="connsiteX2" fmla="*/ 10437 w 27831"/>
                        <a:gd name="connsiteY2" fmla="*/ 27831 h 177422"/>
                        <a:gd name="connsiteX3" fmla="*/ 17394 w 27831"/>
                        <a:gd name="connsiteY3" fmla="*/ 55662 h 177422"/>
                        <a:gd name="connsiteX4" fmla="*/ 24352 w 27831"/>
                        <a:gd name="connsiteY4" fmla="*/ 86972 h 177422"/>
                        <a:gd name="connsiteX5" fmla="*/ 27831 w 27831"/>
                        <a:gd name="connsiteY5" fmla="*/ 121761 h 177422"/>
                        <a:gd name="connsiteX6" fmla="*/ 27831 w 27831"/>
                        <a:gd name="connsiteY6" fmla="*/ 149592 h 177422"/>
                        <a:gd name="connsiteX7" fmla="*/ 27831 w 27831"/>
                        <a:gd name="connsiteY7" fmla="*/ 170465 h 177422"/>
                        <a:gd name="connsiteX8" fmla="*/ 27831 w 27831"/>
                        <a:gd name="connsiteY8" fmla="*/ 177423 h 177422"/>
                        <a:gd name="connsiteX9" fmla="*/ 27831 w 27831"/>
                        <a:gd name="connsiteY9" fmla="*/ 170465 h 177422"/>
                        <a:gd name="connsiteX10" fmla="*/ 24352 w 27831"/>
                        <a:gd name="connsiteY10" fmla="*/ 149592 h 177422"/>
                        <a:gd name="connsiteX11" fmla="*/ 20873 w 27831"/>
                        <a:gd name="connsiteY11" fmla="*/ 121761 h 177422"/>
                        <a:gd name="connsiteX12" fmla="*/ 17394 w 27831"/>
                        <a:gd name="connsiteY12" fmla="*/ 104366 h 177422"/>
                        <a:gd name="connsiteX13" fmla="*/ 13916 w 27831"/>
                        <a:gd name="connsiteY13" fmla="*/ 86972 h 177422"/>
                        <a:gd name="connsiteX14" fmla="*/ 10437 w 27831"/>
                        <a:gd name="connsiteY14" fmla="*/ 55662 h 177422"/>
                        <a:gd name="connsiteX15" fmla="*/ 6958 w 27831"/>
                        <a:gd name="connsiteY15" fmla="*/ 27831 h 177422"/>
                        <a:gd name="connsiteX16" fmla="*/ 3479 w 27831"/>
                        <a:gd name="connsiteY16" fmla="*/ 6958 h 177422"/>
                        <a:gd name="connsiteX17" fmla="*/ 0 w 27831"/>
                        <a:gd name="connsiteY17" fmla="*/ 0 h 177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831" h="177422">
                          <a:moveTo>
                            <a:pt x="0" y="0"/>
                          </a:moveTo>
                          <a:cubicBezTo>
                            <a:pt x="0" y="0"/>
                            <a:pt x="0" y="3479"/>
                            <a:pt x="3479" y="6958"/>
                          </a:cubicBezTo>
                          <a:cubicBezTo>
                            <a:pt x="3479" y="10437"/>
                            <a:pt x="6958" y="17394"/>
                            <a:pt x="10437" y="27831"/>
                          </a:cubicBezTo>
                          <a:cubicBezTo>
                            <a:pt x="13916" y="34789"/>
                            <a:pt x="13916" y="45225"/>
                            <a:pt x="17394" y="55662"/>
                          </a:cubicBezTo>
                          <a:cubicBezTo>
                            <a:pt x="20873" y="66099"/>
                            <a:pt x="20873" y="76535"/>
                            <a:pt x="24352" y="86972"/>
                          </a:cubicBezTo>
                          <a:cubicBezTo>
                            <a:pt x="24352" y="97408"/>
                            <a:pt x="27831" y="107845"/>
                            <a:pt x="27831" y="121761"/>
                          </a:cubicBezTo>
                          <a:cubicBezTo>
                            <a:pt x="27831" y="132197"/>
                            <a:pt x="27831" y="142634"/>
                            <a:pt x="27831" y="149592"/>
                          </a:cubicBezTo>
                          <a:cubicBezTo>
                            <a:pt x="27831" y="156549"/>
                            <a:pt x="27831" y="166986"/>
                            <a:pt x="27831" y="170465"/>
                          </a:cubicBezTo>
                          <a:cubicBezTo>
                            <a:pt x="27831" y="173944"/>
                            <a:pt x="27831" y="177423"/>
                            <a:pt x="27831" y="177423"/>
                          </a:cubicBezTo>
                          <a:cubicBezTo>
                            <a:pt x="27831" y="177423"/>
                            <a:pt x="27831" y="173944"/>
                            <a:pt x="27831" y="170465"/>
                          </a:cubicBezTo>
                          <a:cubicBezTo>
                            <a:pt x="27831" y="166986"/>
                            <a:pt x="24352" y="160028"/>
                            <a:pt x="24352" y="149592"/>
                          </a:cubicBezTo>
                          <a:cubicBezTo>
                            <a:pt x="24352" y="142634"/>
                            <a:pt x="20873" y="132197"/>
                            <a:pt x="20873" y="121761"/>
                          </a:cubicBezTo>
                          <a:cubicBezTo>
                            <a:pt x="20873" y="114803"/>
                            <a:pt x="20873" y="111324"/>
                            <a:pt x="17394" y="104366"/>
                          </a:cubicBezTo>
                          <a:cubicBezTo>
                            <a:pt x="17394" y="97408"/>
                            <a:pt x="13916" y="93930"/>
                            <a:pt x="13916" y="86972"/>
                          </a:cubicBezTo>
                          <a:cubicBezTo>
                            <a:pt x="10437" y="76535"/>
                            <a:pt x="10437" y="66099"/>
                            <a:pt x="10437" y="55662"/>
                          </a:cubicBezTo>
                          <a:cubicBezTo>
                            <a:pt x="6958" y="45225"/>
                            <a:pt x="6958" y="34789"/>
                            <a:pt x="6958" y="27831"/>
                          </a:cubicBezTo>
                          <a:cubicBezTo>
                            <a:pt x="6958" y="20873"/>
                            <a:pt x="3479" y="13916"/>
                            <a:pt x="3479" y="6958"/>
                          </a:cubicBezTo>
                          <a:cubicBezTo>
                            <a:pt x="0" y="0"/>
                            <a:pt x="0" y="0"/>
                            <a:pt x="0" y="0"/>
                          </a:cubicBezTo>
                          <a:close/>
                        </a:path>
                      </a:pathLst>
                    </a:custGeom>
                    <a:solidFill>
                      <a:srgbClr val="9E5116"/>
                    </a:solidFill>
                    <a:ln w="34755" cap="flat">
                      <a:noFill/>
                      <a:prstDash val="solid"/>
                      <a:miter/>
                    </a:ln>
                  </p:spPr>
                  <p:txBody>
                    <a:bodyPr rtlCol="0" anchor="ctr"/>
                    <a:lstStyle/>
                    <a:p>
                      <a:endParaRPr lang="en-US"/>
                    </a:p>
                  </p:txBody>
                </p:sp>
              </p:grpSp>
              <p:sp>
                <p:nvSpPr>
                  <p:cNvPr id="1479" name="Freeform: Shape 1478">
                    <a:extLst>
                      <a:ext uri="{FF2B5EF4-FFF2-40B4-BE49-F238E27FC236}">
                        <a16:creationId xmlns:a16="http://schemas.microsoft.com/office/drawing/2014/main" xmlns="" id="{D26B7D3D-5085-48E6-8C32-9BEA65398EA5}"/>
                      </a:ext>
                    </a:extLst>
                  </p:cNvPr>
                  <p:cNvSpPr/>
                  <p:nvPr/>
                </p:nvSpPr>
                <p:spPr>
                  <a:xfrm>
                    <a:off x="3394587" y="7914407"/>
                    <a:ext cx="55661" cy="62619"/>
                  </a:xfrm>
                  <a:custGeom>
                    <a:avLst/>
                    <a:gdLst>
                      <a:gd name="connsiteX0" fmla="*/ 55662 w 55661"/>
                      <a:gd name="connsiteY0" fmla="*/ 31310 h 62619"/>
                      <a:gd name="connsiteX1" fmla="*/ 27831 w 55661"/>
                      <a:gd name="connsiteY1" fmla="*/ 62620 h 62619"/>
                      <a:gd name="connsiteX2" fmla="*/ 0 w 55661"/>
                      <a:gd name="connsiteY2" fmla="*/ 31310 h 62619"/>
                      <a:gd name="connsiteX3" fmla="*/ 27831 w 55661"/>
                      <a:gd name="connsiteY3" fmla="*/ 0 h 62619"/>
                      <a:gd name="connsiteX4" fmla="*/ 55662 w 55661"/>
                      <a:gd name="connsiteY4" fmla="*/ 31310 h 62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61" h="62619">
                        <a:moveTo>
                          <a:pt x="55662" y="31310"/>
                        </a:moveTo>
                        <a:cubicBezTo>
                          <a:pt x="55662" y="48602"/>
                          <a:pt x="43202" y="62620"/>
                          <a:pt x="27831" y="62620"/>
                        </a:cubicBezTo>
                        <a:cubicBezTo>
                          <a:pt x="12460" y="62620"/>
                          <a:pt x="0" y="48602"/>
                          <a:pt x="0" y="31310"/>
                        </a:cubicBezTo>
                        <a:cubicBezTo>
                          <a:pt x="0" y="14018"/>
                          <a:pt x="12460" y="0"/>
                          <a:pt x="27831" y="0"/>
                        </a:cubicBezTo>
                        <a:cubicBezTo>
                          <a:pt x="43202" y="0"/>
                          <a:pt x="55662" y="14018"/>
                          <a:pt x="55662" y="31310"/>
                        </a:cubicBezTo>
                        <a:close/>
                      </a:path>
                    </a:pathLst>
                  </a:custGeom>
                  <a:solidFill>
                    <a:srgbClr val="FF6C45"/>
                  </a:solidFill>
                  <a:ln w="34755" cap="flat">
                    <a:noFill/>
                    <a:prstDash val="solid"/>
                    <a:miter/>
                  </a:ln>
                </p:spPr>
                <p:txBody>
                  <a:bodyPr rtlCol="0" anchor="ctr"/>
                  <a:lstStyle/>
                  <a:p>
                    <a:endParaRPr lang="en-US"/>
                  </a:p>
                </p:txBody>
              </p:sp>
              <p:grpSp>
                <p:nvGrpSpPr>
                  <p:cNvPr id="1480" name="Graphic 30">
                    <a:extLst>
                      <a:ext uri="{FF2B5EF4-FFF2-40B4-BE49-F238E27FC236}">
                        <a16:creationId xmlns:a16="http://schemas.microsoft.com/office/drawing/2014/main" xmlns="" id="{732E9DE6-E38D-45EE-9464-D0C103ED3921}"/>
                      </a:ext>
                    </a:extLst>
                  </p:cNvPr>
                  <p:cNvGrpSpPr/>
                  <p:nvPr/>
                </p:nvGrpSpPr>
                <p:grpSpPr>
                  <a:xfrm>
                    <a:off x="3391108" y="7910928"/>
                    <a:ext cx="52183" cy="66098"/>
                    <a:chOff x="3391108" y="7910928"/>
                    <a:chExt cx="52183" cy="66098"/>
                  </a:xfrm>
                </p:grpSpPr>
                <p:sp>
                  <p:nvSpPr>
                    <p:cNvPr id="1481" name="Freeform: Shape 1480">
                      <a:extLst>
                        <a:ext uri="{FF2B5EF4-FFF2-40B4-BE49-F238E27FC236}">
                          <a16:creationId xmlns:a16="http://schemas.microsoft.com/office/drawing/2014/main" xmlns="" id="{40246D3A-3997-40B9-8A69-ED7ACB3B3820}"/>
                        </a:ext>
                      </a:extLst>
                    </p:cNvPr>
                    <p:cNvSpPr/>
                    <p:nvPr/>
                  </p:nvSpPr>
                  <p:spPr>
                    <a:xfrm>
                      <a:off x="3394587" y="7910928"/>
                      <a:ext cx="48704" cy="62619"/>
                    </a:xfrm>
                    <a:custGeom>
                      <a:avLst/>
                      <a:gdLst>
                        <a:gd name="connsiteX0" fmla="*/ 48704 w 48704"/>
                        <a:gd name="connsiteY0" fmla="*/ 31310 h 62619"/>
                        <a:gd name="connsiteX1" fmla="*/ 24352 w 48704"/>
                        <a:gd name="connsiteY1" fmla="*/ 62620 h 62619"/>
                        <a:gd name="connsiteX2" fmla="*/ 0 w 48704"/>
                        <a:gd name="connsiteY2" fmla="*/ 31310 h 62619"/>
                        <a:gd name="connsiteX3" fmla="*/ 24352 w 48704"/>
                        <a:gd name="connsiteY3" fmla="*/ 0 h 62619"/>
                        <a:gd name="connsiteX4" fmla="*/ 48704 w 48704"/>
                        <a:gd name="connsiteY4" fmla="*/ 31310 h 62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04" h="62619">
                          <a:moveTo>
                            <a:pt x="48704" y="31310"/>
                          </a:moveTo>
                          <a:cubicBezTo>
                            <a:pt x="48704" y="48602"/>
                            <a:pt x="37801" y="62620"/>
                            <a:pt x="24352" y="62620"/>
                          </a:cubicBezTo>
                          <a:cubicBezTo>
                            <a:pt x="10903" y="62620"/>
                            <a:pt x="0" y="48602"/>
                            <a:pt x="0" y="31310"/>
                          </a:cubicBezTo>
                          <a:cubicBezTo>
                            <a:pt x="0" y="14018"/>
                            <a:pt x="10903" y="0"/>
                            <a:pt x="24352" y="0"/>
                          </a:cubicBezTo>
                          <a:cubicBezTo>
                            <a:pt x="37801" y="0"/>
                            <a:pt x="48704" y="14018"/>
                            <a:pt x="48704" y="31310"/>
                          </a:cubicBezTo>
                          <a:close/>
                        </a:path>
                      </a:pathLst>
                    </a:custGeom>
                    <a:solidFill>
                      <a:srgbClr val="FFD99C"/>
                    </a:solidFill>
                    <a:ln w="34755" cap="flat">
                      <a:noFill/>
                      <a:prstDash val="solid"/>
                      <a:miter/>
                    </a:ln>
                  </p:spPr>
                  <p:txBody>
                    <a:bodyPr rtlCol="0" anchor="ctr"/>
                    <a:lstStyle/>
                    <a:p>
                      <a:endParaRPr lang="en-US"/>
                    </a:p>
                  </p:txBody>
                </p:sp>
                <p:sp>
                  <p:nvSpPr>
                    <p:cNvPr id="1482" name="Freeform: Shape 1481">
                      <a:extLst>
                        <a:ext uri="{FF2B5EF4-FFF2-40B4-BE49-F238E27FC236}">
                          <a16:creationId xmlns:a16="http://schemas.microsoft.com/office/drawing/2014/main" xmlns="" id="{874F3075-52E2-4EF8-B2C0-46E596F0CA4D}"/>
                        </a:ext>
                      </a:extLst>
                    </p:cNvPr>
                    <p:cNvSpPr/>
                    <p:nvPr/>
                  </p:nvSpPr>
                  <p:spPr>
                    <a:xfrm>
                      <a:off x="3391108" y="7910928"/>
                      <a:ext cx="52183" cy="66098"/>
                    </a:xfrm>
                    <a:custGeom>
                      <a:avLst/>
                      <a:gdLst>
                        <a:gd name="connsiteX0" fmla="*/ 3479 w 52183"/>
                        <a:gd name="connsiteY0" fmla="*/ 31310 h 66098"/>
                        <a:gd name="connsiteX1" fmla="*/ 3479 w 52183"/>
                        <a:gd name="connsiteY1" fmla="*/ 31310 h 66098"/>
                        <a:gd name="connsiteX2" fmla="*/ 3479 w 52183"/>
                        <a:gd name="connsiteY2" fmla="*/ 24352 h 66098"/>
                        <a:gd name="connsiteX3" fmla="*/ 6958 w 52183"/>
                        <a:gd name="connsiteY3" fmla="*/ 17394 h 66098"/>
                        <a:gd name="connsiteX4" fmla="*/ 13916 w 52183"/>
                        <a:gd name="connsiteY4" fmla="*/ 6958 h 66098"/>
                        <a:gd name="connsiteX5" fmla="*/ 17394 w 52183"/>
                        <a:gd name="connsiteY5" fmla="*/ 3479 h 66098"/>
                        <a:gd name="connsiteX6" fmla="*/ 24352 w 52183"/>
                        <a:gd name="connsiteY6" fmla="*/ 0 h 66098"/>
                        <a:gd name="connsiteX7" fmla="*/ 27831 w 52183"/>
                        <a:gd name="connsiteY7" fmla="*/ 0 h 66098"/>
                        <a:gd name="connsiteX8" fmla="*/ 31310 w 52183"/>
                        <a:gd name="connsiteY8" fmla="*/ 0 h 66098"/>
                        <a:gd name="connsiteX9" fmla="*/ 38268 w 52183"/>
                        <a:gd name="connsiteY9" fmla="*/ 3479 h 66098"/>
                        <a:gd name="connsiteX10" fmla="*/ 48704 w 52183"/>
                        <a:gd name="connsiteY10" fmla="*/ 17394 h 66098"/>
                        <a:gd name="connsiteX11" fmla="*/ 52183 w 52183"/>
                        <a:gd name="connsiteY11" fmla="*/ 20873 h 66098"/>
                        <a:gd name="connsiteX12" fmla="*/ 52183 w 52183"/>
                        <a:gd name="connsiteY12" fmla="*/ 24352 h 66098"/>
                        <a:gd name="connsiteX13" fmla="*/ 52183 w 52183"/>
                        <a:gd name="connsiteY13" fmla="*/ 34789 h 66098"/>
                        <a:gd name="connsiteX14" fmla="*/ 52183 w 52183"/>
                        <a:gd name="connsiteY14" fmla="*/ 41747 h 66098"/>
                        <a:gd name="connsiteX15" fmla="*/ 52183 w 52183"/>
                        <a:gd name="connsiteY15" fmla="*/ 45225 h 66098"/>
                        <a:gd name="connsiteX16" fmla="*/ 48704 w 52183"/>
                        <a:gd name="connsiteY16" fmla="*/ 48704 h 66098"/>
                        <a:gd name="connsiteX17" fmla="*/ 38268 w 52183"/>
                        <a:gd name="connsiteY17" fmla="*/ 62620 h 66098"/>
                        <a:gd name="connsiteX18" fmla="*/ 20873 w 52183"/>
                        <a:gd name="connsiteY18" fmla="*/ 66099 h 66098"/>
                        <a:gd name="connsiteX19" fmla="*/ 13916 w 52183"/>
                        <a:gd name="connsiteY19" fmla="*/ 62620 h 66098"/>
                        <a:gd name="connsiteX20" fmla="*/ 10437 w 52183"/>
                        <a:gd name="connsiteY20" fmla="*/ 59141 h 66098"/>
                        <a:gd name="connsiteX21" fmla="*/ 3479 w 52183"/>
                        <a:gd name="connsiteY21" fmla="*/ 48704 h 66098"/>
                        <a:gd name="connsiteX22" fmla="*/ 0 w 52183"/>
                        <a:gd name="connsiteY22" fmla="*/ 41747 h 66098"/>
                        <a:gd name="connsiteX23" fmla="*/ 3479 w 52183"/>
                        <a:gd name="connsiteY23" fmla="*/ 31310 h 66098"/>
                        <a:gd name="connsiteX24" fmla="*/ 3479 w 52183"/>
                        <a:gd name="connsiteY24" fmla="*/ 31310 h 66098"/>
                        <a:gd name="connsiteX25" fmla="*/ 3479 w 52183"/>
                        <a:gd name="connsiteY25" fmla="*/ 31310 h 66098"/>
                        <a:gd name="connsiteX26" fmla="*/ 3479 w 52183"/>
                        <a:gd name="connsiteY26" fmla="*/ 31310 h 66098"/>
                        <a:gd name="connsiteX27" fmla="*/ 3479 w 52183"/>
                        <a:gd name="connsiteY27" fmla="*/ 38268 h 66098"/>
                        <a:gd name="connsiteX28" fmla="*/ 6958 w 52183"/>
                        <a:gd name="connsiteY28" fmla="*/ 45225 h 66098"/>
                        <a:gd name="connsiteX29" fmla="*/ 13916 w 52183"/>
                        <a:gd name="connsiteY29" fmla="*/ 52183 h 66098"/>
                        <a:gd name="connsiteX30" fmla="*/ 17394 w 52183"/>
                        <a:gd name="connsiteY30" fmla="*/ 55662 h 66098"/>
                        <a:gd name="connsiteX31" fmla="*/ 24352 w 52183"/>
                        <a:gd name="connsiteY31" fmla="*/ 55662 h 66098"/>
                        <a:gd name="connsiteX32" fmla="*/ 34789 w 52183"/>
                        <a:gd name="connsiteY32" fmla="*/ 52183 h 66098"/>
                        <a:gd name="connsiteX33" fmla="*/ 41747 w 52183"/>
                        <a:gd name="connsiteY33" fmla="*/ 41747 h 66098"/>
                        <a:gd name="connsiteX34" fmla="*/ 45225 w 52183"/>
                        <a:gd name="connsiteY34" fmla="*/ 34789 h 66098"/>
                        <a:gd name="connsiteX35" fmla="*/ 45225 w 52183"/>
                        <a:gd name="connsiteY35" fmla="*/ 27831 h 66098"/>
                        <a:gd name="connsiteX36" fmla="*/ 41747 w 52183"/>
                        <a:gd name="connsiteY36" fmla="*/ 13915 h 66098"/>
                        <a:gd name="connsiteX37" fmla="*/ 34789 w 52183"/>
                        <a:gd name="connsiteY37" fmla="*/ 3479 h 66098"/>
                        <a:gd name="connsiteX38" fmla="*/ 31310 w 52183"/>
                        <a:gd name="connsiteY38" fmla="*/ 3479 h 66098"/>
                        <a:gd name="connsiteX39" fmla="*/ 27831 w 52183"/>
                        <a:gd name="connsiteY39" fmla="*/ 3479 h 66098"/>
                        <a:gd name="connsiteX40" fmla="*/ 24352 w 52183"/>
                        <a:gd name="connsiteY40" fmla="*/ 3479 h 66098"/>
                        <a:gd name="connsiteX41" fmla="*/ 20873 w 52183"/>
                        <a:gd name="connsiteY41" fmla="*/ 3479 h 66098"/>
                        <a:gd name="connsiteX42" fmla="*/ 13916 w 52183"/>
                        <a:gd name="connsiteY42" fmla="*/ 3479 h 66098"/>
                        <a:gd name="connsiteX43" fmla="*/ 10437 w 52183"/>
                        <a:gd name="connsiteY43" fmla="*/ 6958 h 66098"/>
                        <a:gd name="connsiteX44" fmla="*/ 6958 w 52183"/>
                        <a:gd name="connsiteY44" fmla="*/ 17394 h 66098"/>
                        <a:gd name="connsiteX45" fmla="*/ 3479 w 52183"/>
                        <a:gd name="connsiteY45" fmla="*/ 24352 h 66098"/>
                        <a:gd name="connsiteX46" fmla="*/ 3479 w 52183"/>
                        <a:gd name="connsiteY46" fmla="*/ 31310 h 66098"/>
                        <a:gd name="connsiteX47" fmla="*/ 3479 w 52183"/>
                        <a:gd name="connsiteY47" fmla="*/ 31310 h 6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52183" h="66098">
                          <a:moveTo>
                            <a:pt x="3479" y="31310"/>
                          </a:moveTo>
                          <a:cubicBezTo>
                            <a:pt x="3479" y="31310"/>
                            <a:pt x="3479" y="31310"/>
                            <a:pt x="3479" y="31310"/>
                          </a:cubicBezTo>
                          <a:cubicBezTo>
                            <a:pt x="3479" y="27831"/>
                            <a:pt x="3479" y="27831"/>
                            <a:pt x="3479" y="24352"/>
                          </a:cubicBezTo>
                          <a:cubicBezTo>
                            <a:pt x="3479" y="20873"/>
                            <a:pt x="3479" y="20873"/>
                            <a:pt x="6958" y="17394"/>
                          </a:cubicBezTo>
                          <a:cubicBezTo>
                            <a:pt x="6958" y="13915"/>
                            <a:pt x="10437" y="10437"/>
                            <a:pt x="13916" y="6958"/>
                          </a:cubicBezTo>
                          <a:cubicBezTo>
                            <a:pt x="13916" y="3479"/>
                            <a:pt x="17394" y="3479"/>
                            <a:pt x="17394" y="3479"/>
                          </a:cubicBezTo>
                          <a:cubicBezTo>
                            <a:pt x="20873" y="3479"/>
                            <a:pt x="20873" y="0"/>
                            <a:pt x="24352" y="0"/>
                          </a:cubicBezTo>
                          <a:cubicBezTo>
                            <a:pt x="24352" y="0"/>
                            <a:pt x="27831" y="0"/>
                            <a:pt x="27831" y="0"/>
                          </a:cubicBezTo>
                          <a:lnTo>
                            <a:pt x="31310" y="0"/>
                          </a:lnTo>
                          <a:cubicBezTo>
                            <a:pt x="34789" y="0"/>
                            <a:pt x="38268" y="0"/>
                            <a:pt x="38268" y="3479"/>
                          </a:cubicBezTo>
                          <a:cubicBezTo>
                            <a:pt x="45225" y="6958"/>
                            <a:pt x="48704" y="10437"/>
                            <a:pt x="48704" y="17394"/>
                          </a:cubicBezTo>
                          <a:lnTo>
                            <a:pt x="52183" y="20873"/>
                          </a:lnTo>
                          <a:lnTo>
                            <a:pt x="52183" y="24352"/>
                          </a:lnTo>
                          <a:cubicBezTo>
                            <a:pt x="52183" y="27831"/>
                            <a:pt x="52183" y="31310"/>
                            <a:pt x="52183" y="34789"/>
                          </a:cubicBezTo>
                          <a:cubicBezTo>
                            <a:pt x="52183" y="38268"/>
                            <a:pt x="52183" y="38268"/>
                            <a:pt x="52183" y="41747"/>
                          </a:cubicBezTo>
                          <a:lnTo>
                            <a:pt x="52183" y="45225"/>
                          </a:lnTo>
                          <a:lnTo>
                            <a:pt x="48704" y="48704"/>
                          </a:lnTo>
                          <a:cubicBezTo>
                            <a:pt x="45225" y="55662"/>
                            <a:pt x="41747" y="59141"/>
                            <a:pt x="38268" y="62620"/>
                          </a:cubicBezTo>
                          <a:cubicBezTo>
                            <a:pt x="34789" y="66099"/>
                            <a:pt x="27831" y="66099"/>
                            <a:pt x="20873" y="66099"/>
                          </a:cubicBezTo>
                          <a:cubicBezTo>
                            <a:pt x="17394" y="66099"/>
                            <a:pt x="17394" y="62620"/>
                            <a:pt x="13916" y="62620"/>
                          </a:cubicBezTo>
                          <a:cubicBezTo>
                            <a:pt x="13916" y="62620"/>
                            <a:pt x="10437" y="59141"/>
                            <a:pt x="10437" y="59141"/>
                          </a:cubicBezTo>
                          <a:cubicBezTo>
                            <a:pt x="6958" y="55662"/>
                            <a:pt x="6958" y="52183"/>
                            <a:pt x="3479" y="48704"/>
                          </a:cubicBezTo>
                          <a:cubicBezTo>
                            <a:pt x="3479" y="45225"/>
                            <a:pt x="0" y="41747"/>
                            <a:pt x="0" y="41747"/>
                          </a:cubicBezTo>
                          <a:cubicBezTo>
                            <a:pt x="3479" y="38268"/>
                            <a:pt x="3479" y="34789"/>
                            <a:pt x="3479" y="31310"/>
                          </a:cubicBezTo>
                          <a:cubicBezTo>
                            <a:pt x="3479" y="31310"/>
                            <a:pt x="3479" y="31310"/>
                            <a:pt x="3479" y="31310"/>
                          </a:cubicBezTo>
                          <a:close/>
                          <a:moveTo>
                            <a:pt x="3479" y="31310"/>
                          </a:moveTo>
                          <a:cubicBezTo>
                            <a:pt x="3479" y="31310"/>
                            <a:pt x="3479" y="31310"/>
                            <a:pt x="3479" y="31310"/>
                          </a:cubicBezTo>
                          <a:cubicBezTo>
                            <a:pt x="3479" y="34789"/>
                            <a:pt x="3479" y="34789"/>
                            <a:pt x="3479" y="38268"/>
                          </a:cubicBezTo>
                          <a:cubicBezTo>
                            <a:pt x="3479" y="41747"/>
                            <a:pt x="3479" y="41747"/>
                            <a:pt x="6958" y="45225"/>
                          </a:cubicBezTo>
                          <a:cubicBezTo>
                            <a:pt x="6958" y="48704"/>
                            <a:pt x="10437" y="52183"/>
                            <a:pt x="13916" y="52183"/>
                          </a:cubicBezTo>
                          <a:cubicBezTo>
                            <a:pt x="13916" y="52183"/>
                            <a:pt x="17394" y="55662"/>
                            <a:pt x="17394" y="55662"/>
                          </a:cubicBezTo>
                          <a:cubicBezTo>
                            <a:pt x="20873" y="55662"/>
                            <a:pt x="20873" y="55662"/>
                            <a:pt x="24352" y="55662"/>
                          </a:cubicBezTo>
                          <a:cubicBezTo>
                            <a:pt x="27831" y="55662"/>
                            <a:pt x="31310" y="55662"/>
                            <a:pt x="34789" y="52183"/>
                          </a:cubicBezTo>
                          <a:cubicBezTo>
                            <a:pt x="38268" y="48704"/>
                            <a:pt x="41747" y="45225"/>
                            <a:pt x="41747" y="41747"/>
                          </a:cubicBezTo>
                          <a:cubicBezTo>
                            <a:pt x="41747" y="38268"/>
                            <a:pt x="41747" y="38268"/>
                            <a:pt x="45225" y="34789"/>
                          </a:cubicBezTo>
                          <a:cubicBezTo>
                            <a:pt x="45225" y="31310"/>
                            <a:pt x="45225" y="31310"/>
                            <a:pt x="45225" y="27831"/>
                          </a:cubicBezTo>
                          <a:cubicBezTo>
                            <a:pt x="45225" y="24352"/>
                            <a:pt x="45225" y="17394"/>
                            <a:pt x="41747" y="13915"/>
                          </a:cubicBezTo>
                          <a:cubicBezTo>
                            <a:pt x="38268" y="10437"/>
                            <a:pt x="38268" y="6958"/>
                            <a:pt x="34789" y="3479"/>
                          </a:cubicBezTo>
                          <a:cubicBezTo>
                            <a:pt x="34789" y="3479"/>
                            <a:pt x="34789" y="3479"/>
                            <a:pt x="31310" y="3479"/>
                          </a:cubicBezTo>
                          <a:cubicBezTo>
                            <a:pt x="31310" y="3479"/>
                            <a:pt x="31310" y="3479"/>
                            <a:pt x="27831" y="3479"/>
                          </a:cubicBezTo>
                          <a:lnTo>
                            <a:pt x="24352" y="3479"/>
                          </a:lnTo>
                          <a:cubicBezTo>
                            <a:pt x="24352" y="3479"/>
                            <a:pt x="20873" y="3479"/>
                            <a:pt x="20873" y="3479"/>
                          </a:cubicBezTo>
                          <a:cubicBezTo>
                            <a:pt x="17394" y="3479"/>
                            <a:pt x="17394" y="3479"/>
                            <a:pt x="13916" y="3479"/>
                          </a:cubicBezTo>
                          <a:cubicBezTo>
                            <a:pt x="13916" y="3479"/>
                            <a:pt x="10437" y="3479"/>
                            <a:pt x="10437" y="6958"/>
                          </a:cubicBezTo>
                          <a:cubicBezTo>
                            <a:pt x="10437" y="10437"/>
                            <a:pt x="10437" y="13915"/>
                            <a:pt x="6958" y="17394"/>
                          </a:cubicBezTo>
                          <a:cubicBezTo>
                            <a:pt x="6958" y="20873"/>
                            <a:pt x="3479" y="24352"/>
                            <a:pt x="3479" y="24352"/>
                          </a:cubicBezTo>
                          <a:cubicBezTo>
                            <a:pt x="3479" y="27831"/>
                            <a:pt x="3479" y="27831"/>
                            <a:pt x="3479" y="31310"/>
                          </a:cubicBezTo>
                          <a:cubicBezTo>
                            <a:pt x="3479" y="31310"/>
                            <a:pt x="3479" y="31310"/>
                            <a:pt x="3479" y="31310"/>
                          </a:cubicBezTo>
                          <a:close/>
                        </a:path>
                      </a:pathLst>
                    </a:custGeom>
                    <a:solidFill>
                      <a:srgbClr val="9E5116"/>
                    </a:solidFill>
                    <a:ln w="34755" cap="flat">
                      <a:noFill/>
                      <a:prstDash val="solid"/>
                      <a:miter/>
                    </a:ln>
                  </p:spPr>
                  <p:txBody>
                    <a:bodyPr rtlCol="0" anchor="ctr"/>
                    <a:lstStyle/>
                    <a:p>
                      <a:endParaRPr lang="en-US"/>
                    </a:p>
                  </p:txBody>
                </p:sp>
              </p:grpSp>
              <p:sp>
                <p:nvSpPr>
                  <p:cNvPr id="1483" name="Freeform: Shape 1482">
                    <a:extLst>
                      <a:ext uri="{FF2B5EF4-FFF2-40B4-BE49-F238E27FC236}">
                        <a16:creationId xmlns:a16="http://schemas.microsoft.com/office/drawing/2014/main" xmlns="" id="{478DFF36-5A61-46FF-99F5-344D7C11F879}"/>
                      </a:ext>
                    </a:extLst>
                  </p:cNvPr>
                  <p:cNvSpPr/>
                  <p:nvPr/>
                </p:nvSpPr>
                <p:spPr>
                  <a:xfrm>
                    <a:off x="3335446" y="7750900"/>
                    <a:ext cx="139969" cy="118281"/>
                  </a:xfrm>
                  <a:custGeom>
                    <a:avLst/>
                    <a:gdLst>
                      <a:gd name="connsiteX0" fmla="*/ 139155 w 139969"/>
                      <a:gd name="connsiteY0" fmla="*/ 27831 h 118281"/>
                      <a:gd name="connsiteX1" fmla="*/ 125239 w 139969"/>
                      <a:gd name="connsiteY1" fmla="*/ 24352 h 118281"/>
                      <a:gd name="connsiteX2" fmla="*/ 128719 w 139969"/>
                      <a:gd name="connsiteY2" fmla="*/ 0 h 118281"/>
                      <a:gd name="connsiteX3" fmla="*/ 128719 w 139969"/>
                      <a:gd name="connsiteY3" fmla="*/ 0 h 118281"/>
                      <a:gd name="connsiteX4" fmla="*/ 10437 w 139969"/>
                      <a:gd name="connsiteY4" fmla="*/ 6958 h 118281"/>
                      <a:gd name="connsiteX5" fmla="*/ 10437 w 139969"/>
                      <a:gd name="connsiteY5" fmla="*/ 6958 h 118281"/>
                      <a:gd name="connsiteX6" fmla="*/ 17394 w 139969"/>
                      <a:gd name="connsiteY6" fmla="*/ 24352 h 118281"/>
                      <a:gd name="connsiteX7" fmla="*/ 0 w 139969"/>
                      <a:gd name="connsiteY7" fmla="*/ 45225 h 118281"/>
                      <a:gd name="connsiteX8" fmla="*/ 59141 w 139969"/>
                      <a:gd name="connsiteY8" fmla="*/ 118282 h 118281"/>
                      <a:gd name="connsiteX9" fmla="*/ 104366 w 139969"/>
                      <a:gd name="connsiteY9" fmla="*/ 107845 h 118281"/>
                      <a:gd name="connsiteX10" fmla="*/ 139155 w 139969"/>
                      <a:gd name="connsiteY10" fmla="*/ 27831 h 118281"/>
                      <a:gd name="connsiteX11" fmla="*/ 73056 w 139969"/>
                      <a:gd name="connsiteY11" fmla="*/ 107845 h 118281"/>
                      <a:gd name="connsiteX12" fmla="*/ 24352 w 139969"/>
                      <a:gd name="connsiteY12" fmla="*/ 90451 h 118281"/>
                      <a:gd name="connsiteX13" fmla="*/ 34789 w 139969"/>
                      <a:gd name="connsiteY13" fmla="*/ 41746 h 118281"/>
                      <a:gd name="connsiteX14" fmla="*/ 31310 w 139969"/>
                      <a:gd name="connsiteY14" fmla="*/ 17394 h 118281"/>
                      <a:gd name="connsiteX15" fmla="*/ 104366 w 139969"/>
                      <a:gd name="connsiteY15" fmla="*/ 13915 h 118281"/>
                      <a:gd name="connsiteX16" fmla="*/ 93930 w 139969"/>
                      <a:gd name="connsiteY16" fmla="*/ 27831 h 118281"/>
                      <a:gd name="connsiteX17" fmla="*/ 114803 w 139969"/>
                      <a:gd name="connsiteY17" fmla="*/ 34789 h 118281"/>
                      <a:gd name="connsiteX18" fmla="*/ 73056 w 139969"/>
                      <a:gd name="connsiteY18" fmla="*/ 107845 h 118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9969" h="118281">
                        <a:moveTo>
                          <a:pt x="139155" y="27831"/>
                        </a:moveTo>
                        <a:cubicBezTo>
                          <a:pt x="135676" y="17394"/>
                          <a:pt x="125239" y="24352"/>
                          <a:pt x="125239" y="24352"/>
                        </a:cubicBezTo>
                        <a:lnTo>
                          <a:pt x="128719" y="0"/>
                        </a:lnTo>
                        <a:lnTo>
                          <a:pt x="128719" y="0"/>
                        </a:lnTo>
                        <a:cubicBezTo>
                          <a:pt x="83493" y="17394"/>
                          <a:pt x="38268" y="13915"/>
                          <a:pt x="10437" y="6958"/>
                        </a:cubicBezTo>
                        <a:lnTo>
                          <a:pt x="10437" y="6958"/>
                        </a:lnTo>
                        <a:cubicBezTo>
                          <a:pt x="10437" y="6958"/>
                          <a:pt x="13916" y="13915"/>
                          <a:pt x="17394" y="24352"/>
                        </a:cubicBezTo>
                        <a:cubicBezTo>
                          <a:pt x="17394" y="24352"/>
                          <a:pt x="0" y="38268"/>
                          <a:pt x="0" y="45225"/>
                        </a:cubicBezTo>
                        <a:cubicBezTo>
                          <a:pt x="0" y="52183"/>
                          <a:pt x="17394" y="111324"/>
                          <a:pt x="59141" y="118282"/>
                        </a:cubicBezTo>
                        <a:cubicBezTo>
                          <a:pt x="59141" y="118282"/>
                          <a:pt x="90451" y="118282"/>
                          <a:pt x="104366" y="107845"/>
                        </a:cubicBezTo>
                        <a:cubicBezTo>
                          <a:pt x="135676" y="90451"/>
                          <a:pt x="142634" y="38268"/>
                          <a:pt x="139155" y="27831"/>
                        </a:cubicBezTo>
                        <a:close/>
                        <a:moveTo>
                          <a:pt x="73056" y="107845"/>
                        </a:moveTo>
                        <a:cubicBezTo>
                          <a:pt x="48704" y="114803"/>
                          <a:pt x="31310" y="104366"/>
                          <a:pt x="24352" y="90451"/>
                        </a:cubicBezTo>
                        <a:cubicBezTo>
                          <a:pt x="3479" y="59141"/>
                          <a:pt x="10437" y="45225"/>
                          <a:pt x="34789" y="41746"/>
                        </a:cubicBezTo>
                        <a:cubicBezTo>
                          <a:pt x="55662" y="38268"/>
                          <a:pt x="13916" y="13915"/>
                          <a:pt x="31310" y="17394"/>
                        </a:cubicBezTo>
                        <a:cubicBezTo>
                          <a:pt x="52183" y="20873"/>
                          <a:pt x="86972" y="17394"/>
                          <a:pt x="104366" y="13915"/>
                        </a:cubicBezTo>
                        <a:cubicBezTo>
                          <a:pt x="125239" y="6958"/>
                          <a:pt x="104366" y="20873"/>
                          <a:pt x="93930" y="27831"/>
                        </a:cubicBezTo>
                        <a:cubicBezTo>
                          <a:pt x="83493" y="34789"/>
                          <a:pt x="90451" y="41746"/>
                          <a:pt x="114803" y="34789"/>
                        </a:cubicBezTo>
                        <a:cubicBezTo>
                          <a:pt x="139155" y="27831"/>
                          <a:pt x="107845" y="93930"/>
                          <a:pt x="73056" y="107845"/>
                        </a:cubicBezTo>
                        <a:close/>
                      </a:path>
                    </a:pathLst>
                  </a:custGeom>
                  <a:solidFill>
                    <a:srgbClr val="FFD5B8"/>
                  </a:solidFill>
                  <a:ln w="34755" cap="flat">
                    <a:noFill/>
                    <a:prstDash val="solid"/>
                    <a:miter/>
                  </a:ln>
                </p:spPr>
                <p:txBody>
                  <a:bodyPr rtlCol="0" anchor="ctr"/>
                  <a:lstStyle/>
                  <a:p>
                    <a:endParaRPr lang="en-US"/>
                  </a:p>
                </p:txBody>
              </p:sp>
              <p:sp>
                <p:nvSpPr>
                  <p:cNvPr id="1484" name="Freeform: Shape 1483">
                    <a:extLst>
                      <a:ext uri="{FF2B5EF4-FFF2-40B4-BE49-F238E27FC236}">
                        <a16:creationId xmlns:a16="http://schemas.microsoft.com/office/drawing/2014/main" xmlns="" id="{F1D91110-0211-4748-AFAF-4ECFD44E986C}"/>
                      </a:ext>
                    </a:extLst>
                  </p:cNvPr>
                  <p:cNvSpPr/>
                  <p:nvPr/>
                </p:nvSpPr>
                <p:spPr>
                  <a:xfrm>
                    <a:off x="3029305" y="7796125"/>
                    <a:ext cx="751660" cy="1140684"/>
                  </a:xfrm>
                  <a:custGeom>
                    <a:avLst/>
                    <a:gdLst>
                      <a:gd name="connsiteX0" fmla="*/ 643592 w 751660"/>
                      <a:gd name="connsiteY0" fmla="*/ 243521 h 1140684"/>
                      <a:gd name="connsiteX1" fmla="*/ 716648 w 751660"/>
                      <a:gd name="connsiteY1" fmla="*/ 205254 h 1140684"/>
                      <a:gd name="connsiteX2" fmla="*/ 751437 w 751660"/>
                      <a:gd name="connsiteY2" fmla="*/ 166986 h 1140684"/>
                      <a:gd name="connsiteX3" fmla="*/ 709690 w 751660"/>
                      <a:gd name="connsiteY3" fmla="*/ 107845 h 1140684"/>
                      <a:gd name="connsiteX4" fmla="*/ 636634 w 751660"/>
                      <a:gd name="connsiteY4" fmla="*/ 45225 h 1140684"/>
                      <a:gd name="connsiteX5" fmla="*/ 528789 w 751660"/>
                      <a:gd name="connsiteY5" fmla="*/ 0 h 1140684"/>
                      <a:gd name="connsiteX6" fmla="*/ 490521 w 751660"/>
                      <a:gd name="connsiteY6" fmla="*/ 146113 h 1140684"/>
                      <a:gd name="connsiteX7" fmla="*/ 407028 w 751660"/>
                      <a:gd name="connsiteY7" fmla="*/ 69578 h 1140684"/>
                      <a:gd name="connsiteX8" fmla="*/ 361803 w 751660"/>
                      <a:gd name="connsiteY8" fmla="*/ 80014 h 1140684"/>
                      <a:gd name="connsiteX9" fmla="*/ 260916 w 751660"/>
                      <a:gd name="connsiteY9" fmla="*/ 139155 h 1140684"/>
                      <a:gd name="connsiteX10" fmla="*/ 226127 w 751660"/>
                      <a:gd name="connsiteY10" fmla="*/ 10437 h 1140684"/>
                      <a:gd name="connsiteX11" fmla="*/ 170465 w 751660"/>
                      <a:gd name="connsiteY11" fmla="*/ 31310 h 1140684"/>
                      <a:gd name="connsiteX12" fmla="*/ 62620 w 751660"/>
                      <a:gd name="connsiteY12" fmla="*/ 93930 h 1140684"/>
                      <a:gd name="connsiteX13" fmla="*/ 0 w 751660"/>
                      <a:gd name="connsiteY13" fmla="*/ 149592 h 1140684"/>
                      <a:gd name="connsiteX14" fmla="*/ 34789 w 751660"/>
                      <a:gd name="connsiteY14" fmla="*/ 208733 h 1140684"/>
                      <a:gd name="connsiteX15" fmla="*/ 48704 w 751660"/>
                      <a:gd name="connsiteY15" fmla="*/ 226127 h 1140684"/>
                      <a:gd name="connsiteX16" fmla="*/ 104366 w 751660"/>
                      <a:gd name="connsiteY16" fmla="*/ 253958 h 1140684"/>
                      <a:gd name="connsiteX17" fmla="*/ 111324 w 751660"/>
                      <a:gd name="connsiteY17" fmla="*/ 323535 h 1140684"/>
                      <a:gd name="connsiteX18" fmla="*/ 86972 w 751660"/>
                      <a:gd name="connsiteY18" fmla="*/ 821015 h 1140684"/>
                      <a:gd name="connsiteX19" fmla="*/ 34789 w 751660"/>
                      <a:gd name="connsiteY19" fmla="*/ 981043 h 1140684"/>
                      <a:gd name="connsiteX20" fmla="*/ 34789 w 751660"/>
                      <a:gd name="connsiteY20" fmla="*/ 1054099 h 1140684"/>
                      <a:gd name="connsiteX21" fmla="*/ 38268 w 751660"/>
                      <a:gd name="connsiteY21" fmla="*/ 1057578 h 1140684"/>
                      <a:gd name="connsiteX22" fmla="*/ 191338 w 751660"/>
                      <a:gd name="connsiteY22" fmla="*/ 1085409 h 1140684"/>
                      <a:gd name="connsiteX23" fmla="*/ 361803 w 751660"/>
                      <a:gd name="connsiteY23" fmla="*/ 1137592 h 1140684"/>
                      <a:gd name="connsiteX24" fmla="*/ 431380 w 751660"/>
                      <a:gd name="connsiteY24" fmla="*/ 1137592 h 1140684"/>
                      <a:gd name="connsiteX25" fmla="*/ 608803 w 751660"/>
                      <a:gd name="connsiteY25" fmla="*/ 1102803 h 1140684"/>
                      <a:gd name="connsiteX26" fmla="*/ 727085 w 751660"/>
                      <a:gd name="connsiteY26" fmla="*/ 1036705 h 1140684"/>
                      <a:gd name="connsiteX27" fmla="*/ 654028 w 751660"/>
                      <a:gd name="connsiteY27" fmla="*/ 796662 h 1140684"/>
                      <a:gd name="connsiteX28" fmla="*/ 643592 w 751660"/>
                      <a:gd name="connsiteY28" fmla="*/ 243521 h 1140684"/>
                      <a:gd name="connsiteX29" fmla="*/ 584451 w 751660"/>
                      <a:gd name="connsiteY29" fmla="*/ 34789 h 1140684"/>
                      <a:gd name="connsiteX30" fmla="*/ 678381 w 751660"/>
                      <a:gd name="connsiteY30" fmla="*/ 69578 h 1140684"/>
                      <a:gd name="connsiteX31" fmla="*/ 737521 w 751660"/>
                      <a:gd name="connsiteY31" fmla="*/ 163507 h 1140684"/>
                      <a:gd name="connsiteX32" fmla="*/ 667944 w 751660"/>
                      <a:gd name="connsiteY32" fmla="*/ 226127 h 1140684"/>
                      <a:gd name="connsiteX33" fmla="*/ 633155 w 751660"/>
                      <a:gd name="connsiteY33" fmla="*/ 111324 h 1140684"/>
                      <a:gd name="connsiteX34" fmla="*/ 598366 w 751660"/>
                      <a:gd name="connsiteY34" fmla="*/ 55662 h 1140684"/>
                      <a:gd name="connsiteX35" fmla="*/ 584451 w 751660"/>
                      <a:gd name="connsiteY35" fmla="*/ 34789 h 1140684"/>
                      <a:gd name="connsiteX36" fmla="*/ 97408 w 751660"/>
                      <a:gd name="connsiteY36" fmla="*/ 184380 h 1140684"/>
                      <a:gd name="connsiteX37" fmla="*/ 66098 w 751660"/>
                      <a:gd name="connsiteY37" fmla="*/ 198296 h 1140684"/>
                      <a:gd name="connsiteX38" fmla="*/ 27831 w 751660"/>
                      <a:gd name="connsiteY38" fmla="*/ 139155 h 1140684"/>
                      <a:gd name="connsiteX39" fmla="*/ 80014 w 751660"/>
                      <a:gd name="connsiteY39" fmla="*/ 86972 h 1140684"/>
                      <a:gd name="connsiteX40" fmla="*/ 160028 w 751660"/>
                      <a:gd name="connsiteY40" fmla="*/ 34789 h 1140684"/>
                      <a:gd name="connsiteX41" fmla="*/ 146113 w 751660"/>
                      <a:gd name="connsiteY41" fmla="*/ 153070 h 1140684"/>
                      <a:gd name="connsiteX42" fmla="*/ 139155 w 751660"/>
                      <a:gd name="connsiteY42" fmla="*/ 114803 h 1140684"/>
                      <a:gd name="connsiteX43" fmla="*/ 97408 w 751660"/>
                      <a:gd name="connsiteY43" fmla="*/ 184380 h 1140684"/>
                      <a:gd name="connsiteX44" fmla="*/ 660986 w 751660"/>
                      <a:gd name="connsiteY44" fmla="*/ 904508 h 1140684"/>
                      <a:gd name="connsiteX45" fmla="*/ 685338 w 751660"/>
                      <a:gd name="connsiteY45" fmla="*/ 1005395 h 1140684"/>
                      <a:gd name="connsiteX46" fmla="*/ 473127 w 751660"/>
                      <a:gd name="connsiteY46" fmla="*/ 1109761 h 1140684"/>
                      <a:gd name="connsiteX47" fmla="*/ 142634 w 751660"/>
                      <a:gd name="connsiteY47" fmla="*/ 1040184 h 1140684"/>
                      <a:gd name="connsiteX48" fmla="*/ 62620 w 751660"/>
                      <a:gd name="connsiteY48" fmla="*/ 1019310 h 1140684"/>
                      <a:gd name="connsiteX49" fmla="*/ 62620 w 751660"/>
                      <a:gd name="connsiteY49" fmla="*/ 946254 h 1140684"/>
                      <a:gd name="connsiteX50" fmla="*/ 97408 w 751660"/>
                      <a:gd name="connsiteY50" fmla="*/ 911465 h 1140684"/>
                      <a:gd name="connsiteX51" fmla="*/ 125239 w 751660"/>
                      <a:gd name="connsiteY51" fmla="*/ 984522 h 1140684"/>
                      <a:gd name="connsiteX52" fmla="*/ 139155 w 751660"/>
                      <a:gd name="connsiteY52" fmla="*/ 932339 h 1140684"/>
                      <a:gd name="connsiteX53" fmla="*/ 170465 w 751660"/>
                      <a:gd name="connsiteY53" fmla="*/ 170465 h 1140684"/>
                      <a:gd name="connsiteX54" fmla="*/ 212211 w 751660"/>
                      <a:gd name="connsiteY54" fmla="*/ 90451 h 1140684"/>
                      <a:gd name="connsiteX55" fmla="*/ 337451 w 751660"/>
                      <a:gd name="connsiteY55" fmla="*/ 156549 h 1140684"/>
                      <a:gd name="connsiteX56" fmla="*/ 410507 w 751660"/>
                      <a:gd name="connsiteY56" fmla="*/ 107845 h 1140684"/>
                      <a:gd name="connsiteX57" fmla="*/ 490521 w 751660"/>
                      <a:gd name="connsiteY57" fmla="*/ 173944 h 1140684"/>
                      <a:gd name="connsiteX58" fmla="*/ 546183 w 751660"/>
                      <a:gd name="connsiteY58" fmla="*/ 100887 h 1140684"/>
                      <a:gd name="connsiteX59" fmla="*/ 567056 w 751660"/>
                      <a:gd name="connsiteY59" fmla="*/ 139155 h 1140684"/>
                      <a:gd name="connsiteX60" fmla="*/ 601845 w 751660"/>
                      <a:gd name="connsiteY60" fmla="*/ 215690 h 1140684"/>
                      <a:gd name="connsiteX61" fmla="*/ 612282 w 751660"/>
                      <a:gd name="connsiteY61" fmla="*/ 845367 h 1140684"/>
                      <a:gd name="connsiteX62" fmla="*/ 647071 w 751660"/>
                      <a:gd name="connsiteY62" fmla="*/ 970606 h 1140684"/>
                      <a:gd name="connsiteX63" fmla="*/ 660986 w 751660"/>
                      <a:gd name="connsiteY63" fmla="*/ 904508 h 1140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751660" h="1140684">
                        <a:moveTo>
                          <a:pt x="643592" y="243521"/>
                        </a:moveTo>
                        <a:cubicBezTo>
                          <a:pt x="643592" y="243521"/>
                          <a:pt x="685338" y="226127"/>
                          <a:pt x="716648" y="205254"/>
                        </a:cubicBezTo>
                        <a:cubicBezTo>
                          <a:pt x="716648" y="205254"/>
                          <a:pt x="754916" y="170465"/>
                          <a:pt x="751437" y="166986"/>
                        </a:cubicBezTo>
                        <a:cubicBezTo>
                          <a:pt x="747958" y="163507"/>
                          <a:pt x="734043" y="146113"/>
                          <a:pt x="709690" y="107845"/>
                        </a:cubicBezTo>
                        <a:cubicBezTo>
                          <a:pt x="685338" y="69578"/>
                          <a:pt x="695775" y="66099"/>
                          <a:pt x="636634" y="45225"/>
                        </a:cubicBezTo>
                        <a:cubicBezTo>
                          <a:pt x="577493" y="24352"/>
                          <a:pt x="528789" y="0"/>
                          <a:pt x="528789" y="0"/>
                        </a:cubicBezTo>
                        <a:cubicBezTo>
                          <a:pt x="546183" y="104366"/>
                          <a:pt x="490521" y="146113"/>
                          <a:pt x="490521" y="146113"/>
                        </a:cubicBezTo>
                        <a:cubicBezTo>
                          <a:pt x="445296" y="132197"/>
                          <a:pt x="407028" y="69578"/>
                          <a:pt x="407028" y="69578"/>
                        </a:cubicBezTo>
                        <a:cubicBezTo>
                          <a:pt x="393113" y="80014"/>
                          <a:pt x="361803" y="80014"/>
                          <a:pt x="361803" y="80014"/>
                        </a:cubicBezTo>
                        <a:cubicBezTo>
                          <a:pt x="330493" y="156549"/>
                          <a:pt x="267873" y="149592"/>
                          <a:pt x="260916" y="139155"/>
                        </a:cubicBezTo>
                        <a:cubicBezTo>
                          <a:pt x="222648" y="86972"/>
                          <a:pt x="226127" y="10437"/>
                          <a:pt x="226127" y="10437"/>
                        </a:cubicBezTo>
                        <a:cubicBezTo>
                          <a:pt x="226127" y="10437"/>
                          <a:pt x="212211" y="24352"/>
                          <a:pt x="170465" y="31310"/>
                        </a:cubicBezTo>
                        <a:cubicBezTo>
                          <a:pt x="128718" y="38268"/>
                          <a:pt x="93930" y="48704"/>
                          <a:pt x="62620" y="93930"/>
                        </a:cubicBezTo>
                        <a:cubicBezTo>
                          <a:pt x="31310" y="139155"/>
                          <a:pt x="0" y="149592"/>
                          <a:pt x="0" y="149592"/>
                        </a:cubicBezTo>
                        <a:cubicBezTo>
                          <a:pt x="0" y="170465"/>
                          <a:pt x="34789" y="208733"/>
                          <a:pt x="34789" y="208733"/>
                        </a:cubicBezTo>
                        <a:lnTo>
                          <a:pt x="48704" y="226127"/>
                        </a:lnTo>
                        <a:cubicBezTo>
                          <a:pt x="66098" y="250479"/>
                          <a:pt x="104366" y="253958"/>
                          <a:pt x="104366" y="253958"/>
                        </a:cubicBezTo>
                        <a:cubicBezTo>
                          <a:pt x="97408" y="281789"/>
                          <a:pt x="111324" y="323535"/>
                          <a:pt x="111324" y="323535"/>
                        </a:cubicBezTo>
                        <a:cubicBezTo>
                          <a:pt x="69578" y="556620"/>
                          <a:pt x="107845" y="768831"/>
                          <a:pt x="86972" y="821015"/>
                        </a:cubicBezTo>
                        <a:cubicBezTo>
                          <a:pt x="66098" y="873198"/>
                          <a:pt x="34789" y="981043"/>
                          <a:pt x="34789" y="981043"/>
                        </a:cubicBezTo>
                        <a:cubicBezTo>
                          <a:pt x="34789" y="981043"/>
                          <a:pt x="31310" y="1040184"/>
                          <a:pt x="34789" y="1054099"/>
                        </a:cubicBezTo>
                        <a:cubicBezTo>
                          <a:pt x="34789" y="1054099"/>
                          <a:pt x="34789" y="1057578"/>
                          <a:pt x="38268" y="1057578"/>
                        </a:cubicBezTo>
                        <a:cubicBezTo>
                          <a:pt x="20873" y="1033226"/>
                          <a:pt x="191338" y="1085409"/>
                          <a:pt x="191338" y="1085409"/>
                        </a:cubicBezTo>
                        <a:cubicBezTo>
                          <a:pt x="191338" y="1085409"/>
                          <a:pt x="247000" y="1116719"/>
                          <a:pt x="361803" y="1137592"/>
                        </a:cubicBezTo>
                        <a:cubicBezTo>
                          <a:pt x="361803" y="1137592"/>
                          <a:pt x="403549" y="1144550"/>
                          <a:pt x="431380" y="1137592"/>
                        </a:cubicBezTo>
                        <a:cubicBezTo>
                          <a:pt x="431380" y="1137592"/>
                          <a:pt x="521831" y="1134113"/>
                          <a:pt x="608803" y="1102803"/>
                        </a:cubicBezTo>
                        <a:cubicBezTo>
                          <a:pt x="608803" y="1102803"/>
                          <a:pt x="685338" y="1078451"/>
                          <a:pt x="727085" y="1036705"/>
                        </a:cubicBezTo>
                        <a:cubicBezTo>
                          <a:pt x="727085" y="1036705"/>
                          <a:pt x="660986" y="862761"/>
                          <a:pt x="654028" y="796662"/>
                        </a:cubicBezTo>
                        <a:cubicBezTo>
                          <a:pt x="647071" y="723606"/>
                          <a:pt x="660986" y="372240"/>
                          <a:pt x="643592" y="243521"/>
                        </a:cubicBezTo>
                        <a:close/>
                        <a:moveTo>
                          <a:pt x="584451" y="34789"/>
                        </a:moveTo>
                        <a:cubicBezTo>
                          <a:pt x="612282" y="45225"/>
                          <a:pt x="667944" y="55662"/>
                          <a:pt x="678381" y="69578"/>
                        </a:cubicBezTo>
                        <a:cubicBezTo>
                          <a:pt x="685338" y="80014"/>
                          <a:pt x="716648" y="142634"/>
                          <a:pt x="737521" y="163507"/>
                        </a:cubicBezTo>
                        <a:cubicBezTo>
                          <a:pt x="747958" y="177423"/>
                          <a:pt x="685338" y="215690"/>
                          <a:pt x="667944" y="226127"/>
                        </a:cubicBezTo>
                        <a:cubicBezTo>
                          <a:pt x="650550" y="236564"/>
                          <a:pt x="674902" y="208733"/>
                          <a:pt x="633155" y="111324"/>
                        </a:cubicBezTo>
                        <a:cubicBezTo>
                          <a:pt x="626197" y="93930"/>
                          <a:pt x="553141" y="45225"/>
                          <a:pt x="598366" y="55662"/>
                        </a:cubicBezTo>
                        <a:cubicBezTo>
                          <a:pt x="636634" y="66099"/>
                          <a:pt x="535747" y="17394"/>
                          <a:pt x="584451" y="34789"/>
                        </a:cubicBezTo>
                        <a:close/>
                        <a:moveTo>
                          <a:pt x="97408" y="184380"/>
                        </a:moveTo>
                        <a:cubicBezTo>
                          <a:pt x="86972" y="243521"/>
                          <a:pt x="80014" y="212211"/>
                          <a:pt x="66098" y="198296"/>
                        </a:cubicBezTo>
                        <a:cubicBezTo>
                          <a:pt x="48704" y="184380"/>
                          <a:pt x="20873" y="153070"/>
                          <a:pt x="27831" y="139155"/>
                        </a:cubicBezTo>
                        <a:cubicBezTo>
                          <a:pt x="45225" y="128718"/>
                          <a:pt x="52183" y="125240"/>
                          <a:pt x="80014" y="86972"/>
                        </a:cubicBezTo>
                        <a:cubicBezTo>
                          <a:pt x="107845" y="48704"/>
                          <a:pt x="139155" y="38268"/>
                          <a:pt x="160028" y="34789"/>
                        </a:cubicBezTo>
                        <a:cubicBezTo>
                          <a:pt x="184380" y="34789"/>
                          <a:pt x="173944" y="80014"/>
                          <a:pt x="146113" y="153070"/>
                        </a:cubicBezTo>
                        <a:cubicBezTo>
                          <a:pt x="118282" y="226127"/>
                          <a:pt x="132197" y="149592"/>
                          <a:pt x="139155" y="114803"/>
                        </a:cubicBezTo>
                        <a:cubicBezTo>
                          <a:pt x="142634" y="80014"/>
                          <a:pt x="111324" y="107845"/>
                          <a:pt x="97408" y="184380"/>
                        </a:cubicBezTo>
                        <a:close/>
                        <a:moveTo>
                          <a:pt x="660986" y="904508"/>
                        </a:moveTo>
                        <a:cubicBezTo>
                          <a:pt x="660986" y="904508"/>
                          <a:pt x="688817" y="991479"/>
                          <a:pt x="685338" y="1005395"/>
                        </a:cubicBezTo>
                        <a:cubicBezTo>
                          <a:pt x="681859" y="1019310"/>
                          <a:pt x="619240" y="1085409"/>
                          <a:pt x="473127" y="1109761"/>
                        </a:cubicBezTo>
                        <a:cubicBezTo>
                          <a:pt x="330493" y="1134113"/>
                          <a:pt x="240042" y="1064536"/>
                          <a:pt x="142634" y="1040184"/>
                        </a:cubicBezTo>
                        <a:cubicBezTo>
                          <a:pt x="73056" y="1022789"/>
                          <a:pt x="66098" y="1033226"/>
                          <a:pt x="62620" y="1019310"/>
                        </a:cubicBezTo>
                        <a:cubicBezTo>
                          <a:pt x="59141" y="1005395"/>
                          <a:pt x="52183" y="981043"/>
                          <a:pt x="62620" y="946254"/>
                        </a:cubicBezTo>
                        <a:cubicBezTo>
                          <a:pt x="80014" y="890592"/>
                          <a:pt x="90451" y="852324"/>
                          <a:pt x="97408" y="911465"/>
                        </a:cubicBezTo>
                        <a:cubicBezTo>
                          <a:pt x="104366" y="970606"/>
                          <a:pt x="125239" y="1050620"/>
                          <a:pt x="125239" y="984522"/>
                        </a:cubicBezTo>
                        <a:cubicBezTo>
                          <a:pt x="125239" y="918423"/>
                          <a:pt x="146113" y="1054099"/>
                          <a:pt x="139155" y="932339"/>
                        </a:cubicBezTo>
                        <a:cubicBezTo>
                          <a:pt x="118282" y="574014"/>
                          <a:pt x="135676" y="313099"/>
                          <a:pt x="170465" y="170465"/>
                        </a:cubicBezTo>
                        <a:cubicBezTo>
                          <a:pt x="187859" y="93930"/>
                          <a:pt x="177423" y="-10437"/>
                          <a:pt x="212211" y="90451"/>
                        </a:cubicBezTo>
                        <a:cubicBezTo>
                          <a:pt x="247000" y="191338"/>
                          <a:pt x="313099" y="208733"/>
                          <a:pt x="337451" y="156549"/>
                        </a:cubicBezTo>
                        <a:cubicBezTo>
                          <a:pt x="361803" y="100887"/>
                          <a:pt x="382676" y="69578"/>
                          <a:pt x="410507" y="107845"/>
                        </a:cubicBezTo>
                        <a:cubicBezTo>
                          <a:pt x="438338" y="146113"/>
                          <a:pt x="455733" y="226127"/>
                          <a:pt x="490521" y="173944"/>
                        </a:cubicBezTo>
                        <a:cubicBezTo>
                          <a:pt x="525310" y="121761"/>
                          <a:pt x="549662" y="45225"/>
                          <a:pt x="546183" y="100887"/>
                        </a:cubicBezTo>
                        <a:cubicBezTo>
                          <a:pt x="542704" y="156549"/>
                          <a:pt x="556620" y="215690"/>
                          <a:pt x="567056" y="139155"/>
                        </a:cubicBezTo>
                        <a:cubicBezTo>
                          <a:pt x="577493" y="62620"/>
                          <a:pt x="574014" y="62620"/>
                          <a:pt x="601845" y="215690"/>
                        </a:cubicBezTo>
                        <a:cubicBezTo>
                          <a:pt x="629676" y="361803"/>
                          <a:pt x="619240" y="657507"/>
                          <a:pt x="612282" y="845367"/>
                        </a:cubicBezTo>
                        <a:cubicBezTo>
                          <a:pt x="605324" y="1036705"/>
                          <a:pt x="636634" y="1029747"/>
                          <a:pt x="647071" y="970606"/>
                        </a:cubicBezTo>
                        <a:cubicBezTo>
                          <a:pt x="660986" y="914944"/>
                          <a:pt x="657507" y="862761"/>
                          <a:pt x="660986" y="904508"/>
                        </a:cubicBezTo>
                        <a:close/>
                      </a:path>
                    </a:pathLst>
                  </a:custGeom>
                  <a:solidFill>
                    <a:srgbClr val="FF6C45"/>
                  </a:solidFill>
                  <a:ln w="34755" cap="flat">
                    <a:noFill/>
                    <a:prstDash val="solid"/>
                    <a:miter/>
                  </a:ln>
                </p:spPr>
                <p:txBody>
                  <a:bodyPr rtlCol="0" anchor="ctr"/>
                  <a:lstStyle/>
                  <a:p>
                    <a:endParaRPr lang="en-US"/>
                  </a:p>
                </p:txBody>
              </p:sp>
              <p:sp>
                <p:nvSpPr>
                  <p:cNvPr id="1485" name="Freeform: Shape 1484">
                    <a:extLst>
                      <a:ext uri="{FF2B5EF4-FFF2-40B4-BE49-F238E27FC236}">
                        <a16:creationId xmlns:a16="http://schemas.microsoft.com/office/drawing/2014/main" xmlns="" id="{02CA494A-9668-4C9D-9E5C-1FE84E963047}"/>
                      </a:ext>
                    </a:extLst>
                  </p:cNvPr>
                  <p:cNvSpPr/>
                  <p:nvPr/>
                </p:nvSpPr>
                <p:spPr>
                  <a:xfrm>
                    <a:off x="3183403" y="7972745"/>
                    <a:ext cx="454761" cy="905788"/>
                  </a:xfrm>
                  <a:custGeom>
                    <a:avLst/>
                    <a:gdLst>
                      <a:gd name="connsiteX0" fmla="*/ 12888 w 454761"/>
                      <a:gd name="connsiteY0" fmla="*/ 233887 h 905788"/>
                      <a:gd name="connsiteX1" fmla="*/ 75508 w 454761"/>
                      <a:gd name="connsiteY1" fmla="*/ 35591 h 905788"/>
                      <a:gd name="connsiteX2" fmla="*/ 218142 w 454761"/>
                      <a:gd name="connsiteY2" fmla="*/ 66901 h 905788"/>
                      <a:gd name="connsiteX3" fmla="*/ 346860 w 454761"/>
                      <a:gd name="connsiteY3" fmla="*/ 77338 h 905788"/>
                      <a:gd name="connsiteX4" fmla="*/ 416438 w 454761"/>
                      <a:gd name="connsiteY4" fmla="*/ 338253 h 905788"/>
                      <a:gd name="connsiteX5" fmla="*/ 454706 w 454761"/>
                      <a:gd name="connsiteY5" fmla="*/ 849648 h 905788"/>
                      <a:gd name="connsiteX6" fmla="*/ 148565 w 454761"/>
                      <a:gd name="connsiteY6" fmla="*/ 880958 h 905788"/>
                      <a:gd name="connsiteX7" fmla="*/ 19846 w 454761"/>
                      <a:gd name="connsiteY7" fmla="*/ 821817 h 905788"/>
                      <a:gd name="connsiteX8" fmla="*/ 12888 w 454761"/>
                      <a:gd name="connsiteY8" fmla="*/ 233887 h 90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4761" h="905788">
                        <a:moveTo>
                          <a:pt x="12888" y="233887"/>
                        </a:moveTo>
                        <a:cubicBezTo>
                          <a:pt x="37241" y="42549"/>
                          <a:pt x="30283" y="-58339"/>
                          <a:pt x="75508" y="35591"/>
                        </a:cubicBezTo>
                        <a:cubicBezTo>
                          <a:pt x="117255" y="133000"/>
                          <a:pt x="179874" y="11239"/>
                          <a:pt x="218142" y="66901"/>
                        </a:cubicBezTo>
                        <a:cubicBezTo>
                          <a:pt x="252931" y="119084"/>
                          <a:pt x="315551" y="105169"/>
                          <a:pt x="346860" y="77338"/>
                        </a:cubicBezTo>
                        <a:cubicBezTo>
                          <a:pt x="378170" y="49507"/>
                          <a:pt x="416438" y="39070"/>
                          <a:pt x="416438" y="338253"/>
                        </a:cubicBezTo>
                        <a:cubicBezTo>
                          <a:pt x="416438" y="637436"/>
                          <a:pt x="444269" y="800944"/>
                          <a:pt x="454706" y="849648"/>
                        </a:cubicBezTo>
                        <a:cubicBezTo>
                          <a:pt x="458184" y="870521"/>
                          <a:pt x="298156" y="943577"/>
                          <a:pt x="148565" y="880958"/>
                        </a:cubicBezTo>
                        <a:cubicBezTo>
                          <a:pt x="78987" y="849648"/>
                          <a:pt x="23325" y="839211"/>
                          <a:pt x="19846" y="821817"/>
                        </a:cubicBezTo>
                        <a:cubicBezTo>
                          <a:pt x="9410" y="800944"/>
                          <a:pt x="-14942" y="463493"/>
                          <a:pt x="12888" y="233887"/>
                        </a:cubicBezTo>
                        <a:close/>
                      </a:path>
                    </a:pathLst>
                  </a:custGeom>
                  <a:solidFill>
                    <a:srgbClr val="FF6C45"/>
                  </a:solidFill>
                  <a:ln w="34755" cap="flat">
                    <a:noFill/>
                    <a:prstDash val="solid"/>
                    <a:miter/>
                  </a:ln>
                </p:spPr>
                <p:txBody>
                  <a:bodyPr rtlCol="0" anchor="ctr"/>
                  <a:lstStyle/>
                  <a:p>
                    <a:endParaRPr lang="en-US"/>
                  </a:p>
                </p:txBody>
              </p:sp>
              <p:sp>
                <p:nvSpPr>
                  <p:cNvPr id="1486" name="Freeform: Shape 1485">
                    <a:extLst>
                      <a:ext uri="{FF2B5EF4-FFF2-40B4-BE49-F238E27FC236}">
                        <a16:creationId xmlns:a16="http://schemas.microsoft.com/office/drawing/2014/main" xmlns="" id="{A99EB3EC-F79A-416F-BD39-71EB56963264}"/>
                      </a:ext>
                    </a:extLst>
                  </p:cNvPr>
                  <p:cNvSpPr/>
                  <p:nvPr/>
                </p:nvSpPr>
                <p:spPr>
                  <a:xfrm>
                    <a:off x="3199770" y="8084872"/>
                    <a:ext cx="38267" cy="674901"/>
                  </a:xfrm>
                  <a:custGeom>
                    <a:avLst/>
                    <a:gdLst>
                      <a:gd name="connsiteX0" fmla="*/ 38268 w 38267"/>
                      <a:gd name="connsiteY0" fmla="*/ 0 h 674901"/>
                      <a:gd name="connsiteX1" fmla="*/ 34789 w 38267"/>
                      <a:gd name="connsiteY1" fmla="*/ 27831 h 674901"/>
                      <a:gd name="connsiteX2" fmla="*/ 31310 w 38267"/>
                      <a:gd name="connsiteY2" fmla="*/ 62620 h 674901"/>
                      <a:gd name="connsiteX3" fmla="*/ 27831 w 38267"/>
                      <a:gd name="connsiteY3" fmla="*/ 104366 h 674901"/>
                      <a:gd name="connsiteX4" fmla="*/ 24352 w 38267"/>
                      <a:gd name="connsiteY4" fmla="*/ 156549 h 674901"/>
                      <a:gd name="connsiteX5" fmla="*/ 20873 w 38267"/>
                      <a:gd name="connsiteY5" fmla="*/ 212211 h 674901"/>
                      <a:gd name="connsiteX6" fmla="*/ 17394 w 38267"/>
                      <a:gd name="connsiteY6" fmla="*/ 271352 h 674901"/>
                      <a:gd name="connsiteX7" fmla="*/ 17394 w 38267"/>
                      <a:gd name="connsiteY7" fmla="*/ 302662 h 674901"/>
                      <a:gd name="connsiteX8" fmla="*/ 17394 w 38267"/>
                      <a:gd name="connsiteY8" fmla="*/ 333972 h 674901"/>
                      <a:gd name="connsiteX9" fmla="*/ 17394 w 38267"/>
                      <a:gd name="connsiteY9" fmla="*/ 396592 h 674901"/>
                      <a:gd name="connsiteX10" fmla="*/ 17394 w 38267"/>
                      <a:gd name="connsiteY10" fmla="*/ 455733 h 674901"/>
                      <a:gd name="connsiteX11" fmla="*/ 17394 w 38267"/>
                      <a:gd name="connsiteY11" fmla="*/ 511395 h 674901"/>
                      <a:gd name="connsiteX12" fmla="*/ 17394 w 38267"/>
                      <a:gd name="connsiteY12" fmla="*/ 539226 h 674901"/>
                      <a:gd name="connsiteX13" fmla="*/ 17394 w 38267"/>
                      <a:gd name="connsiteY13" fmla="*/ 563578 h 674901"/>
                      <a:gd name="connsiteX14" fmla="*/ 27831 w 38267"/>
                      <a:gd name="connsiteY14" fmla="*/ 647071 h 674901"/>
                      <a:gd name="connsiteX15" fmla="*/ 27831 w 38267"/>
                      <a:gd name="connsiteY15" fmla="*/ 674902 h 674901"/>
                      <a:gd name="connsiteX16" fmla="*/ 24352 w 38267"/>
                      <a:gd name="connsiteY16" fmla="*/ 647071 h 674901"/>
                      <a:gd name="connsiteX17" fmla="*/ 13916 w 38267"/>
                      <a:gd name="connsiteY17" fmla="*/ 570535 h 674901"/>
                      <a:gd name="connsiteX18" fmla="*/ 10437 w 38267"/>
                      <a:gd name="connsiteY18" fmla="*/ 546183 h 674901"/>
                      <a:gd name="connsiteX19" fmla="*/ 6958 w 38267"/>
                      <a:gd name="connsiteY19" fmla="*/ 518352 h 674901"/>
                      <a:gd name="connsiteX20" fmla="*/ 3479 w 38267"/>
                      <a:gd name="connsiteY20" fmla="*/ 462690 h 674901"/>
                      <a:gd name="connsiteX21" fmla="*/ 0 w 38267"/>
                      <a:gd name="connsiteY21" fmla="*/ 400071 h 674901"/>
                      <a:gd name="connsiteX22" fmla="*/ 0 w 38267"/>
                      <a:gd name="connsiteY22" fmla="*/ 337451 h 674901"/>
                      <a:gd name="connsiteX23" fmla="*/ 0 w 38267"/>
                      <a:gd name="connsiteY23" fmla="*/ 306141 h 674901"/>
                      <a:gd name="connsiteX24" fmla="*/ 0 w 38267"/>
                      <a:gd name="connsiteY24" fmla="*/ 274831 h 674901"/>
                      <a:gd name="connsiteX25" fmla="*/ 3479 w 38267"/>
                      <a:gd name="connsiteY25" fmla="*/ 212211 h 674901"/>
                      <a:gd name="connsiteX26" fmla="*/ 10437 w 38267"/>
                      <a:gd name="connsiteY26" fmla="*/ 156549 h 674901"/>
                      <a:gd name="connsiteX27" fmla="*/ 17394 w 38267"/>
                      <a:gd name="connsiteY27" fmla="*/ 104366 h 674901"/>
                      <a:gd name="connsiteX28" fmla="*/ 24352 w 38267"/>
                      <a:gd name="connsiteY28" fmla="*/ 62620 h 674901"/>
                      <a:gd name="connsiteX29" fmla="*/ 31310 w 38267"/>
                      <a:gd name="connsiteY29" fmla="*/ 31310 h 674901"/>
                      <a:gd name="connsiteX30" fmla="*/ 34789 w 38267"/>
                      <a:gd name="connsiteY30" fmla="*/ 10437 h 674901"/>
                      <a:gd name="connsiteX31" fmla="*/ 38268 w 38267"/>
                      <a:gd name="connsiteY31" fmla="*/ 0 h 674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8267" h="674901">
                        <a:moveTo>
                          <a:pt x="38268" y="0"/>
                        </a:moveTo>
                        <a:cubicBezTo>
                          <a:pt x="38268" y="0"/>
                          <a:pt x="38268" y="10437"/>
                          <a:pt x="34789" y="27831"/>
                        </a:cubicBezTo>
                        <a:cubicBezTo>
                          <a:pt x="34789" y="38268"/>
                          <a:pt x="31310" y="48704"/>
                          <a:pt x="31310" y="62620"/>
                        </a:cubicBezTo>
                        <a:cubicBezTo>
                          <a:pt x="31310" y="76535"/>
                          <a:pt x="31310" y="90451"/>
                          <a:pt x="27831" y="104366"/>
                        </a:cubicBezTo>
                        <a:cubicBezTo>
                          <a:pt x="27831" y="121761"/>
                          <a:pt x="24352" y="135676"/>
                          <a:pt x="24352" y="156549"/>
                        </a:cubicBezTo>
                        <a:cubicBezTo>
                          <a:pt x="24352" y="173944"/>
                          <a:pt x="20873" y="194817"/>
                          <a:pt x="20873" y="212211"/>
                        </a:cubicBezTo>
                        <a:cubicBezTo>
                          <a:pt x="20873" y="233085"/>
                          <a:pt x="20873" y="253958"/>
                          <a:pt x="17394" y="271352"/>
                        </a:cubicBezTo>
                        <a:cubicBezTo>
                          <a:pt x="17394" y="281789"/>
                          <a:pt x="17394" y="292225"/>
                          <a:pt x="17394" y="302662"/>
                        </a:cubicBezTo>
                        <a:cubicBezTo>
                          <a:pt x="17394" y="313099"/>
                          <a:pt x="17394" y="323535"/>
                          <a:pt x="17394" y="333972"/>
                        </a:cubicBezTo>
                        <a:cubicBezTo>
                          <a:pt x="17394" y="354845"/>
                          <a:pt x="17394" y="375718"/>
                          <a:pt x="17394" y="396592"/>
                        </a:cubicBezTo>
                        <a:cubicBezTo>
                          <a:pt x="17394" y="417465"/>
                          <a:pt x="17394" y="438338"/>
                          <a:pt x="17394" y="455733"/>
                        </a:cubicBezTo>
                        <a:cubicBezTo>
                          <a:pt x="17394" y="476606"/>
                          <a:pt x="17394" y="494000"/>
                          <a:pt x="17394" y="511395"/>
                        </a:cubicBezTo>
                        <a:cubicBezTo>
                          <a:pt x="17394" y="521831"/>
                          <a:pt x="17394" y="528789"/>
                          <a:pt x="17394" y="539226"/>
                        </a:cubicBezTo>
                        <a:cubicBezTo>
                          <a:pt x="17394" y="546183"/>
                          <a:pt x="17394" y="556620"/>
                          <a:pt x="17394" y="563578"/>
                        </a:cubicBezTo>
                        <a:cubicBezTo>
                          <a:pt x="27831" y="601845"/>
                          <a:pt x="27831" y="629676"/>
                          <a:pt x="27831" y="647071"/>
                        </a:cubicBezTo>
                        <a:cubicBezTo>
                          <a:pt x="27831" y="664465"/>
                          <a:pt x="27831" y="674902"/>
                          <a:pt x="27831" y="674902"/>
                        </a:cubicBezTo>
                        <a:cubicBezTo>
                          <a:pt x="27831" y="674902"/>
                          <a:pt x="24352" y="664465"/>
                          <a:pt x="24352" y="647071"/>
                        </a:cubicBezTo>
                        <a:cubicBezTo>
                          <a:pt x="20873" y="629676"/>
                          <a:pt x="17394" y="601845"/>
                          <a:pt x="13916" y="570535"/>
                        </a:cubicBezTo>
                        <a:cubicBezTo>
                          <a:pt x="13916" y="563578"/>
                          <a:pt x="10437" y="553141"/>
                          <a:pt x="10437" y="546183"/>
                        </a:cubicBezTo>
                        <a:cubicBezTo>
                          <a:pt x="10437" y="539226"/>
                          <a:pt x="10437" y="528789"/>
                          <a:pt x="6958" y="518352"/>
                        </a:cubicBezTo>
                        <a:cubicBezTo>
                          <a:pt x="6958" y="500958"/>
                          <a:pt x="3479" y="480085"/>
                          <a:pt x="3479" y="462690"/>
                        </a:cubicBezTo>
                        <a:cubicBezTo>
                          <a:pt x="3479" y="441817"/>
                          <a:pt x="0" y="420944"/>
                          <a:pt x="0" y="400071"/>
                        </a:cubicBezTo>
                        <a:cubicBezTo>
                          <a:pt x="0" y="379197"/>
                          <a:pt x="0" y="358324"/>
                          <a:pt x="0" y="337451"/>
                        </a:cubicBezTo>
                        <a:cubicBezTo>
                          <a:pt x="0" y="327014"/>
                          <a:pt x="0" y="316578"/>
                          <a:pt x="0" y="306141"/>
                        </a:cubicBezTo>
                        <a:cubicBezTo>
                          <a:pt x="0" y="295704"/>
                          <a:pt x="0" y="285268"/>
                          <a:pt x="0" y="274831"/>
                        </a:cubicBezTo>
                        <a:cubicBezTo>
                          <a:pt x="0" y="253958"/>
                          <a:pt x="3479" y="233085"/>
                          <a:pt x="3479" y="212211"/>
                        </a:cubicBezTo>
                        <a:cubicBezTo>
                          <a:pt x="3479" y="191338"/>
                          <a:pt x="6958" y="173944"/>
                          <a:pt x="10437" y="156549"/>
                        </a:cubicBezTo>
                        <a:cubicBezTo>
                          <a:pt x="13916" y="139155"/>
                          <a:pt x="13916" y="121761"/>
                          <a:pt x="17394" y="104366"/>
                        </a:cubicBezTo>
                        <a:cubicBezTo>
                          <a:pt x="20873" y="86972"/>
                          <a:pt x="20873" y="73056"/>
                          <a:pt x="24352" y="62620"/>
                        </a:cubicBezTo>
                        <a:cubicBezTo>
                          <a:pt x="27831" y="48704"/>
                          <a:pt x="27831" y="38268"/>
                          <a:pt x="31310" y="31310"/>
                        </a:cubicBezTo>
                        <a:cubicBezTo>
                          <a:pt x="31310" y="20873"/>
                          <a:pt x="34789" y="13915"/>
                          <a:pt x="34789" y="10437"/>
                        </a:cubicBezTo>
                        <a:cubicBezTo>
                          <a:pt x="38268" y="3479"/>
                          <a:pt x="38268" y="0"/>
                          <a:pt x="38268" y="0"/>
                        </a:cubicBezTo>
                        <a:close/>
                      </a:path>
                    </a:pathLst>
                  </a:custGeom>
                  <a:solidFill>
                    <a:srgbClr val="FF6C45"/>
                  </a:solidFill>
                  <a:ln w="34755" cap="flat">
                    <a:noFill/>
                    <a:prstDash val="solid"/>
                    <a:miter/>
                  </a:ln>
                </p:spPr>
                <p:txBody>
                  <a:bodyPr rtlCol="0" anchor="ctr"/>
                  <a:lstStyle/>
                  <a:p>
                    <a:endParaRPr lang="en-US"/>
                  </a:p>
                </p:txBody>
              </p:sp>
              <p:sp>
                <p:nvSpPr>
                  <p:cNvPr id="1487" name="Freeform: Shape 1486">
                    <a:extLst>
                      <a:ext uri="{FF2B5EF4-FFF2-40B4-BE49-F238E27FC236}">
                        <a16:creationId xmlns:a16="http://schemas.microsoft.com/office/drawing/2014/main" xmlns="" id="{60E45F48-0DA8-49B7-8980-18BF8BA4D110}"/>
                      </a:ext>
                    </a:extLst>
                  </p:cNvPr>
                  <p:cNvSpPr/>
                  <p:nvPr/>
                </p:nvSpPr>
                <p:spPr>
                  <a:xfrm>
                    <a:off x="3061947" y="7845535"/>
                    <a:ext cx="100518" cy="150046"/>
                  </a:xfrm>
                  <a:custGeom>
                    <a:avLst/>
                    <a:gdLst>
                      <a:gd name="connsiteX0" fmla="*/ 2147 w 100518"/>
                      <a:gd name="connsiteY0" fmla="*/ 89745 h 150046"/>
                      <a:gd name="connsiteX1" fmla="*/ 78682 w 100518"/>
                      <a:gd name="connsiteY1" fmla="*/ 6252 h 150046"/>
                      <a:gd name="connsiteX2" fmla="*/ 85639 w 100518"/>
                      <a:gd name="connsiteY2" fmla="*/ 44520 h 150046"/>
                      <a:gd name="connsiteX3" fmla="*/ 54330 w 100518"/>
                      <a:gd name="connsiteY3" fmla="*/ 141928 h 150046"/>
                      <a:gd name="connsiteX4" fmla="*/ 26499 w 100518"/>
                      <a:gd name="connsiteY4" fmla="*/ 124534 h 150046"/>
                      <a:gd name="connsiteX5" fmla="*/ 2147 w 100518"/>
                      <a:gd name="connsiteY5" fmla="*/ 89745 h 15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518" h="150046">
                        <a:moveTo>
                          <a:pt x="2147" y="89745"/>
                        </a:moveTo>
                        <a:cubicBezTo>
                          <a:pt x="19541" y="75830"/>
                          <a:pt x="47372" y="23647"/>
                          <a:pt x="78682" y="6252"/>
                        </a:cubicBezTo>
                        <a:cubicBezTo>
                          <a:pt x="106513" y="-11142"/>
                          <a:pt x="106513" y="9731"/>
                          <a:pt x="85639" y="44520"/>
                        </a:cubicBezTo>
                        <a:cubicBezTo>
                          <a:pt x="61287" y="79309"/>
                          <a:pt x="61287" y="121055"/>
                          <a:pt x="54330" y="141928"/>
                        </a:cubicBezTo>
                        <a:cubicBezTo>
                          <a:pt x="47372" y="162802"/>
                          <a:pt x="43893" y="138449"/>
                          <a:pt x="26499" y="124534"/>
                        </a:cubicBezTo>
                        <a:cubicBezTo>
                          <a:pt x="5626" y="114097"/>
                          <a:pt x="-4811" y="96703"/>
                          <a:pt x="2147" y="89745"/>
                        </a:cubicBezTo>
                        <a:close/>
                      </a:path>
                    </a:pathLst>
                  </a:custGeom>
                  <a:solidFill>
                    <a:srgbClr val="FF6C45"/>
                  </a:solidFill>
                  <a:ln w="34755" cap="flat">
                    <a:noFill/>
                    <a:prstDash val="solid"/>
                    <a:miter/>
                  </a:ln>
                </p:spPr>
                <p:txBody>
                  <a:bodyPr rtlCol="0" anchor="ctr"/>
                  <a:lstStyle/>
                  <a:p>
                    <a:endParaRPr lang="en-US"/>
                  </a:p>
                </p:txBody>
              </p:sp>
              <p:sp>
                <p:nvSpPr>
                  <p:cNvPr id="1488" name="Freeform: Shape 1487">
                    <a:extLst>
                      <a:ext uri="{FF2B5EF4-FFF2-40B4-BE49-F238E27FC236}">
                        <a16:creationId xmlns:a16="http://schemas.microsoft.com/office/drawing/2014/main" xmlns="" id="{9950633F-B43E-415C-A770-396F8DF89129}"/>
                      </a:ext>
                    </a:extLst>
                  </p:cNvPr>
                  <p:cNvSpPr/>
                  <p:nvPr/>
                </p:nvSpPr>
                <p:spPr>
                  <a:xfrm>
                    <a:off x="3655439" y="7851446"/>
                    <a:ext cx="103895" cy="147371"/>
                  </a:xfrm>
                  <a:custGeom>
                    <a:avLst/>
                    <a:gdLst>
                      <a:gd name="connsiteX0" fmla="*/ 13979 w 103895"/>
                      <a:gd name="connsiteY0" fmla="*/ 341 h 147371"/>
                      <a:gd name="connsiteX1" fmla="*/ 55726 w 103895"/>
                      <a:gd name="connsiteY1" fmla="*/ 24693 h 147371"/>
                      <a:gd name="connsiteX2" fmla="*/ 100951 w 103895"/>
                      <a:gd name="connsiteY2" fmla="*/ 97750 h 147371"/>
                      <a:gd name="connsiteX3" fmla="*/ 69641 w 103895"/>
                      <a:gd name="connsiteY3" fmla="*/ 142975 h 147371"/>
                      <a:gd name="connsiteX4" fmla="*/ 27895 w 103895"/>
                      <a:gd name="connsiteY4" fmla="*/ 56003 h 147371"/>
                      <a:gd name="connsiteX5" fmla="*/ 7021 w 103895"/>
                      <a:gd name="connsiteY5" fmla="*/ 17736 h 147371"/>
                      <a:gd name="connsiteX6" fmla="*/ 13979 w 103895"/>
                      <a:gd name="connsiteY6" fmla="*/ 341 h 147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895" h="147371">
                        <a:moveTo>
                          <a:pt x="13979" y="341"/>
                        </a:moveTo>
                        <a:cubicBezTo>
                          <a:pt x="27895" y="3820"/>
                          <a:pt x="45289" y="7299"/>
                          <a:pt x="55726" y="24693"/>
                        </a:cubicBezTo>
                        <a:cubicBezTo>
                          <a:pt x="66162" y="42088"/>
                          <a:pt x="90514" y="87313"/>
                          <a:pt x="100951" y="97750"/>
                        </a:cubicBezTo>
                        <a:cubicBezTo>
                          <a:pt x="107909" y="108186"/>
                          <a:pt x="104430" y="118623"/>
                          <a:pt x="69641" y="142975"/>
                        </a:cubicBezTo>
                        <a:cubicBezTo>
                          <a:pt x="34853" y="167327"/>
                          <a:pt x="38331" y="83834"/>
                          <a:pt x="27895" y="56003"/>
                        </a:cubicBezTo>
                        <a:cubicBezTo>
                          <a:pt x="17458" y="28172"/>
                          <a:pt x="-13852" y="14257"/>
                          <a:pt x="7021" y="17736"/>
                        </a:cubicBezTo>
                        <a:cubicBezTo>
                          <a:pt x="24416" y="21214"/>
                          <a:pt x="64" y="-3138"/>
                          <a:pt x="13979" y="341"/>
                        </a:cubicBezTo>
                        <a:close/>
                      </a:path>
                    </a:pathLst>
                  </a:custGeom>
                  <a:solidFill>
                    <a:srgbClr val="FF6C45"/>
                  </a:solidFill>
                  <a:ln w="34755" cap="flat">
                    <a:noFill/>
                    <a:prstDash val="solid"/>
                    <a:miter/>
                  </a:ln>
                </p:spPr>
                <p:txBody>
                  <a:bodyPr rtlCol="0" anchor="ctr"/>
                  <a:lstStyle/>
                  <a:p>
                    <a:endParaRPr lang="en-US"/>
                  </a:p>
                </p:txBody>
              </p:sp>
              <p:sp>
                <p:nvSpPr>
                  <p:cNvPr id="1489" name="Freeform: Shape 1488">
                    <a:extLst>
                      <a:ext uri="{FF2B5EF4-FFF2-40B4-BE49-F238E27FC236}">
                        <a16:creationId xmlns:a16="http://schemas.microsoft.com/office/drawing/2014/main" xmlns="" id="{A90F3306-22BA-4CDC-8BFB-06912FAFFE20}"/>
                      </a:ext>
                    </a:extLst>
                  </p:cNvPr>
                  <p:cNvSpPr/>
                  <p:nvPr/>
                </p:nvSpPr>
                <p:spPr>
                  <a:xfrm>
                    <a:off x="3262307" y="7757857"/>
                    <a:ext cx="135758" cy="178728"/>
                  </a:xfrm>
                  <a:custGeom>
                    <a:avLst/>
                    <a:gdLst>
                      <a:gd name="connsiteX0" fmla="*/ 73139 w 135758"/>
                      <a:gd name="connsiteY0" fmla="*/ 41747 h 178728"/>
                      <a:gd name="connsiteX1" fmla="*/ 90533 w 135758"/>
                      <a:gd name="connsiteY1" fmla="*/ 20873 h 178728"/>
                      <a:gd name="connsiteX2" fmla="*/ 83575 w 135758"/>
                      <a:gd name="connsiteY2" fmla="*/ 3479 h 178728"/>
                      <a:gd name="connsiteX3" fmla="*/ 83575 w 135758"/>
                      <a:gd name="connsiteY3" fmla="*/ 3479 h 178728"/>
                      <a:gd name="connsiteX4" fmla="*/ 62702 w 135758"/>
                      <a:gd name="connsiteY4" fmla="*/ 0 h 178728"/>
                      <a:gd name="connsiteX5" fmla="*/ 55744 w 135758"/>
                      <a:gd name="connsiteY5" fmla="*/ 0 h 178728"/>
                      <a:gd name="connsiteX6" fmla="*/ 24434 w 135758"/>
                      <a:gd name="connsiteY6" fmla="*/ 17394 h 178728"/>
                      <a:gd name="connsiteX7" fmla="*/ 82 w 135758"/>
                      <a:gd name="connsiteY7" fmla="*/ 45225 h 178728"/>
                      <a:gd name="connsiteX8" fmla="*/ 34871 w 135758"/>
                      <a:gd name="connsiteY8" fmla="*/ 173944 h 178728"/>
                      <a:gd name="connsiteX9" fmla="*/ 135759 w 135758"/>
                      <a:gd name="connsiteY9" fmla="*/ 114803 h 178728"/>
                      <a:gd name="connsiteX10" fmla="*/ 73139 w 135758"/>
                      <a:gd name="connsiteY10" fmla="*/ 41747 h 178728"/>
                      <a:gd name="connsiteX11" fmla="*/ 41829 w 135758"/>
                      <a:gd name="connsiteY11" fmla="*/ 166986 h 178728"/>
                      <a:gd name="connsiteX12" fmla="*/ 10519 w 135758"/>
                      <a:gd name="connsiteY12" fmla="*/ 41747 h 178728"/>
                      <a:gd name="connsiteX13" fmla="*/ 55744 w 135758"/>
                      <a:gd name="connsiteY13" fmla="*/ 6958 h 178728"/>
                      <a:gd name="connsiteX14" fmla="*/ 52265 w 135758"/>
                      <a:gd name="connsiteY14" fmla="*/ 41747 h 178728"/>
                      <a:gd name="connsiteX15" fmla="*/ 80097 w 135758"/>
                      <a:gd name="connsiteY15" fmla="*/ 90451 h 178728"/>
                      <a:gd name="connsiteX16" fmla="*/ 107927 w 135758"/>
                      <a:gd name="connsiteY16" fmla="*/ 118282 h 178728"/>
                      <a:gd name="connsiteX17" fmla="*/ 41829 w 135758"/>
                      <a:gd name="connsiteY17" fmla="*/ 166986 h 17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5758" h="178728">
                        <a:moveTo>
                          <a:pt x="73139" y="41747"/>
                        </a:moveTo>
                        <a:cubicBezTo>
                          <a:pt x="73139" y="34789"/>
                          <a:pt x="90533" y="20873"/>
                          <a:pt x="90533" y="20873"/>
                        </a:cubicBezTo>
                        <a:cubicBezTo>
                          <a:pt x="87054" y="6958"/>
                          <a:pt x="83575" y="3479"/>
                          <a:pt x="83575" y="3479"/>
                        </a:cubicBezTo>
                        <a:lnTo>
                          <a:pt x="83575" y="3479"/>
                        </a:lnTo>
                        <a:cubicBezTo>
                          <a:pt x="69660" y="0"/>
                          <a:pt x="62702" y="0"/>
                          <a:pt x="62702" y="0"/>
                        </a:cubicBezTo>
                        <a:lnTo>
                          <a:pt x="55744" y="0"/>
                        </a:lnTo>
                        <a:cubicBezTo>
                          <a:pt x="48787" y="3479"/>
                          <a:pt x="41829" y="6958"/>
                          <a:pt x="24434" y="17394"/>
                        </a:cubicBezTo>
                        <a:cubicBezTo>
                          <a:pt x="82" y="31310"/>
                          <a:pt x="82" y="45225"/>
                          <a:pt x="82" y="45225"/>
                        </a:cubicBezTo>
                        <a:cubicBezTo>
                          <a:pt x="82" y="45225"/>
                          <a:pt x="-3396" y="121761"/>
                          <a:pt x="34871" y="173944"/>
                        </a:cubicBezTo>
                        <a:cubicBezTo>
                          <a:pt x="41829" y="180902"/>
                          <a:pt x="104449" y="191338"/>
                          <a:pt x="135759" y="114803"/>
                        </a:cubicBezTo>
                        <a:cubicBezTo>
                          <a:pt x="90533" y="107845"/>
                          <a:pt x="73139" y="45225"/>
                          <a:pt x="73139" y="41747"/>
                        </a:cubicBezTo>
                        <a:close/>
                        <a:moveTo>
                          <a:pt x="41829" y="166986"/>
                        </a:moveTo>
                        <a:cubicBezTo>
                          <a:pt x="24434" y="166986"/>
                          <a:pt x="82" y="52183"/>
                          <a:pt x="10519" y="41747"/>
                        </a:cubicBezTo>
                        <a:cubicBezTo>
                          <a:pt x="17477" y="34789"/>
                          <a:pt x="41829" y="17394"/>
                          <a:pt x="55744" y="6958"/>
                        </a:cubicBezTo>
                        <a:cubicBezTo>
                          <a:pt x="69660" y="0"/>
                          <a:pt x="55744" y="31310"/>
                          <a:pt x="52265" y="41747"/>
                        </a:cubicBezTo>
                        <a:cubicBezTo>
                          <a:pt x="48787" y="48704"/>
                          <a:pt x="62702" y="66099"/>
                          <a:pt x="80097" y="90451"/>
                        </a:cubicBezTo>
                        <a:cubicBezTo>
                          <a:pt x="97491" y="114803"/>
                          <a:pt x="100970" y="111324"/>
                          <a:pt x="107927" y="118282"/>
                        </a:cubicBezTo>
                        <a:cubicBezTo>
                          <a:pt x="111406" y="121761"/>
                          <a:pt x="87054" y="160028"/>
                          <a:pt x="41829" y="166986"/>
                        </a:cubicBezTo>
                        <a:close/>
                      </a:path>
                    </a:pathLst>
                  </a:custGeom>
                  <a:solidFill>
                    <a:srgbClr val="9FBFFF"/>
                  </a:solidFill>
                  <a:ln w="34755" cap="flat">
                    <a:noFill/>
                    <a:prstDash val="solid"/>
                    <a:miter/>
                  </a:ln>
                </p:spPr>
                <p:txBody>
                  <a:bodyPr rtlCol="0" anchor="ctr"/>
                  <a:lstStyle/>
                  <a:p>
                    <a:endParaRPr lang="en-US"/>
                  </a:p>
                </p:txBody>
              </p:sp>
              <p:sp>
                <p:nvSpPr>
                  <p:cNvPr id="1490" name="Freeform: Shape 1489">
                    <a:extLst>
                      <a:ext uri="{FF2B5EF4-FFF2-40B4-BE49-F238E27FC236}">
                        <a16:creationId xmlns:a16="http://schemas.microsoft.com/office/drawing/2014/main" xmlns="" id="{0CF51426-4C95-43D3-984E-9C5B5562AE50}"/>
                      </a:ext>
                    </a:extLst>
                  </p:cNvPr>
                  <p:cNvSpPr/>
                  <p:nvPr/>
                </p:nvSpPr>
                <p:spPr>
                  <a:xfrm>
                    <a:off x="3436333" y="7747421"/>
                    <a:ext cx="125127" cy="188059"/>
                  </a:xfrm>
                  <a:custGeom>
                    <a:avLst/>
                    <a:gdLst>
                      <a:gd name="connsiteX0" fmla="*/ 121761 w 125127"/>
                      <a:gd name="connsiteY0" fmla="*/ 45225 h 188059"/>
                      <a:gd name="connsiteX1" fmla="*/ 38268 w 125127"/>
                      <a:gd name="connsiteY1" fmla="*/ 0 h 188059"/>
                      <a:gd name="connsiteX2" fmla="*/ 27831 w 125127"/>
                      <a:gd name="connsiteY2" fmla="*/ 3479 h 188059"/>
                      <a:gd name="connsiteX3" fmla="*/ 27831 w 125127"/>
                      <a:gd name="connsiteY3" fmla="*/ 3479 h 188059"/>
                      <a:gd name="connsiteX4" fmla="*/ 24352 w 125127"/>
                      <a:gd name="connsiteY4" fmla="*/ 27831 h 188059"/>
                      <a:gd name="connsiteX5" fmla="*/ 38268 w 125127"/>
                      <a:gd name="connsiteY5" fmla="*/ 31310 h 188059"/>
                      <a:gd name="connsiteX6" fmla="*/ 0 w 125127"/>
                      <a:gd name="connsiteY6" fmla="*/ 111324 h 188059"/>
                      <a:gd name="connsiteX7" fmla="*/ 83493 w 125127"/>
                      <a:gd name="connsiteY7" fmla="*/ 187859 h 188059"/>
                      <a:gd name="connsiteX8" fmla="*/ 121761 w 125127"/>
                      <a:gd name="connsiteY8" fmla="*/ 45225 h 188059"/>
                      <a:gd name="connsiteX9" fmla="*/ 76535 w 125127"/>
                      <a:gd name="connsiteY9" fmla="*/ 166986 h 188059"/>
                      <a:gd name="connsiteX10" fmla="*/ 24352 w 125127"/>
                      <a:gd name="connsiteY10" fmla="*/ 118282 h 188059"/>
                      <a:gd name="connsiteX11" fmla="*/ 48704 w 125127"/>
                      <a:gd name="connsiteY11" fmla="*/ 73056 h 188059"/>
                      <a:gd name="connsiteX12" fmla="*/ 45225 w 125127"/>
                      <a:gd name="connsiteY12" fmla="*/ 20873 h 188059"/>
                      <a:gd name="connsiteX13" fmla="*/ 104366 w 125127"/>
                      <a:gd name="connsiteY13" fmla="*/ 48704 h 188059"/>
                      <a:gd name="connsiteX14" fmla="*/ 76535 w 125127"/>
                      <a:gd name="connsiteY14" fmla="*/ 166986 h 188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5127" h="188059">
                        <a:moveTo>
                          <a:pt x="121761" y="45225"/>
                        </a:moveTo>
                        <a:cubicBezTo>
                          <a:pt x="97409" y="0"/>
                          <a:pt x="38268" y="0"/>
                          <a:pt x="38268" y="0"/>
                        </a:cubicBezTo>
                        <a:cubicBezTo>
                          <a:pt x="34789" y="0"/>
                          <a:pt x="31310" y="3479"/>
                          <a:pt x="27831" y="3479"/>
                        </a:cubicBezTo>
                        <a:lnTo>
                          <a:pt x="27831" y="3479"/>
                        </a:lnTo>
                        <a:lnTo>
                          <a:pt x="24352" y="27831"/>
                        </a:lnTo>
                        <a:cubicBezTo>
                          <a:pt x="24352" y="27831"/>
                          <a:pt x="34789" y="20873"/>
                          <a:pt x="38268" y="31310"/>
                        </a:cubicBezTo>
                        <a:cubicBezTo>
                          <a:pt x="41746" y="41747"/>
                          <a:pt x="34789" y="93930"/>
                          <a:pt x="0" y="111324"/>
                        </a:cubicBezTo>
                        <a:cubicBezTo>
                          <a:pt x="0" y="111324"/>
                          <a:pt x="34789" y="173944"/>
                          <a:pt x="83493" y="187859"/>
                        </a:cubicBezTo>
                        <a:cubicBezTo>
                          <a:pt x="83493" y="191338"/>
                          <a:pt x="139155" y="149592"/>
                          <a:pt x="121761" y="45225"/>
                        </a:cubicBezTo>
                        <a:close/>
                        <a:moveTo>
                          <a:pt x="76535" y="166986"/>
                        </a:moveTo>
                        <a:cubicBezTo>
                          <a:pt x="45225" y="156549"/>
                          <a:pt x="24352" y="121761"/>
                          <a:pt x="24352" y="118282"/>
                        </a:cubicBezTo>
                        <a:cubicBezTo>
                          <a:pt x="24352" y="114803"/>
                          <a:pt x="45225" y="86972"/>
                          <a:pt x="48704" y="73056"/>
                        </a:cubicBezTo>
                        <a:cubicBezTo>
                          <a:pt x="52183" y="55662"/>
                          <a:pt x="48704" y="27831"/>
                          <a:pt x="45225" y="20873"/>
                        </a:cubicBezTo>
                        <a:cubicBezTo>
                          <a:pt x="34789" y="0"/>
                          <a:pt x="100887" y="31310"/>
                          <a:pt x="104366" y="48704"/>
                        </a:cubicBezTo>
                        <a:cubicBezTo>
                          <a:pt x="118282" y="93930"/>
                          <a:pt x="86972" y="166986"/>
                          <a:pt x="76535" y="166986"/>
                        </a:cubicBezTo>
                        <a:close/>
                      </a:path>
                    </a:pathLst>
                  </a:custGeom>
                  <a:solidFill>
                    <a:srgbClr val="9FBFFF"/>
                  </a:solidFill>
                  <a:ln w="34755" cap="flat">
                    <a:noFill/>
                    <a:prstDash val="solid"/>
                    <a:miter/>
                  </a:ln>
                </p:spPr>
                <p:txBody>
                  <a:bodyPr rtlCol="0" anchor="ctr"/>
                  <a:lstStyle/>
                  <a:p>
                    <a:endParaRPr lang="en-US"/>
                  </a:p>
                </p:txBody>
              </p:sp>
              <p:sp>
                <p:nvSpPr>
                  <p:cNvPr id="1491" name="Freeform: Shape 1490">
                    <a:extLst>
                      <a:ext uri="{FF2B5EF4-FFF2-40B4-BE49-F238E27FC236}">
                        <a16:creationId xmlns:a16="http://schemas.microsoft.com/office/drawing/2014/main" xmlns="" id="{9C23C14D-C365-4D61-917F-52A93B0AD716}"/>
                      </a:ext>
                    </a:extLst>
                  </p:cNvPr>
                  <p:cNvSpPr/>
                  <p:nvPr/>
                </p:nvSpPr>
                <p:spPr>
                  <a:xfrm>
                    <a:off x="3278238" y="7815080"/>
                    <a:ext cx="74602" cy="101016"/>
                  </a:xfrm>
                  <a:custGeom>
                    <a:avLst/>
                    <a:gdLst>
                      <a:gd name="connsiteX0" fmla="*/ 5025 w 74602"/>
                      <a:gd name="connsiteY0" fmla="*/ 26271 h 101016"/>
                      <a:gd name="connsiteX1" fmla="*/ 15462 w 74602"/>
                      <a:gd name="connsiteY1" fmla="*/ 15834 h 101016"/>
                      <a:gd name="connsiteX2" fmla="*/ 22419 w 74602"/>
                      <a:gd name="connsiteY2" fmla="*/ 5397 h 101016"/>
                      <a:gd name="connsiteX3" fmla="*/ 53729 w 74602"/>
                      <a:gd name="connsiteY3" fmla="*/ 43665 h 101016"/>
                      <a:gd name="connsiteX4" fmla="*/ 74602 w 74602"/>
                      <a:gd name="connsiteY4" fmla="*/ 71496 h 101016"/>
                      <a:gd name="connsiteX5" fmla="*/ 46772 w 74602"/>
                      <a:gd name="connsiteY5" fmla="*/ 68017 h 101016"/>
                      <a:gd name="connsiteX6" fmla="*/ 43293 w 74602"/>
                      <a:gd name="connsiteY6" fmla="*/ 95848 h 101016"/>
                      <a:gd name="connsiteX7" fmla="*/ 5025 w 74602"/>
                      <a:gd name="connsiteY7" fmla="*/ 26271 h 101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4602" h="101016">
                        <a:moveTo>
                          <a:pt x="5025" y="26271"/>
                        </a:moveTo>
                        <a:cubicBezTo>
                          <a:pt x="-5412" y="-15476"/>
                          <a:pt x="1546" y="1918"/>
                          <a:pt x="15462" y="15834"/>
                        </a:cubicBezTo>
                        <a:cubicBezTo>
                          <a:pt x="29377" y="29749"/>
                          <a:pt x="25898" y="22792"/>
                          <a:pt x="22419" y="5397"/>
                        </a:cubicBezTo>
                        <a:cubicBezTo>
                          <a:pt x="18941" y="-11997"/>
                          <a:pt x="32856" y="15834"/>
                          <a:pt x="53729" y="43665"/>
                        </a:cubicBezTo>
                        <a:cubicBezTo>
                          <a:pt x="67645" y="61059"/>
                          <a:pt x="74602" y="61059"/>
                          <a:pt x="74602" y="71496"/>
                        </a:cubicBezTo>
                        <a:cubicBezTo>
                          <a:pt x="74602" y="81932"/>
                          <a:pt x="39814" y="54101"/>
                          <a:pt x="46772" y="68017"/>
                        </a:cubicBezTo>
                        <a:cubicBezTo>
                          <a:pt x="53729" y="85411"/>
                          <a:pt x="60687" y="85411"/>
                          <a:pt x="43293" y="95848"/>
                        </a:cubicBezTo>
                        <a:cubicBezTo>
                          <a:pt x="29377" y="102806"/>
                          <a:pt x="29377" y="116721"/>
                          <a:pt x="5025" y="26271"/>
                        </a:cubicBezTo>
                        <a:close/>
                      </a:path>
                    </a:pathLst>
                  </a:custGeom>
                  <a:solidFill>
                    <a:srgbClr val="9FBFFF"/>
                  </a:solidFill>
                  <a:ln w="34755" cap="flat">
                    <a:noFill/>
                    <a:prstDash val="solid"/>
                    <a:miter/>
                  </a:ln>
                </p:spPr>
                <p:txBody>
                  <a:bodyPr rtlCol="0" anchor="ctr"/>
                  <a:lstStyle/>
                  <a:p>
                    <a:endParaRPr lang="en-US"/>
                  </a:p>
                </p:txBody>
              </p:sp>
              <p:sp>
                <p:nvSpPr>
                  <p:cNvPr id="1492" name="Freeform: Shape 1491">
                    <a:extLst>
                      <a:ext uri="{FF2B5EF4-FFF2-40B4-BE49-F238E27FC236}">
                        <a16:creationId xmlns:a16="http://schemas.microsoft.com/office/drawing/2014/main" xmlns="" id="{DFD8DD76-AFEC-4D06-B09C-E6D77E77AAFD}"/>
                      </a:ext>
                    </a:extLst>
                  </p:cNvPr>
                  <p:cNvSpPr/>
                  <p:nvPr/>
                </p:nvSpPr>
                <p:spPr>
                  <a:xfrm>
                    <a:off x="3475704" y="7771625"/>
                    <a:ext cx="59268" cy="120511"/>
                  </a:xfrm>
                  <a:custGeom>
                    <a:avLst/>
                    <a:gdLst>
                      <a:gd name="connsiteX0" fmla="*/ 19770 w 59268"/>
                      <a:gd name="connsiteY0" fmla="*/ 148 h 120511"/>
                      <a:gd name="connsiteX1" fmla="*/ 37165 w 59268"/>
                      <a:gd name="connsiteY1" fmla="*/ 38416 h 120511"/>
                      <a:gd name="connsiteX2" fmla="*/ 58038 w 59268"/>
                      <a:gd name="connsiteY2" fmla="*/ 38416 h 120511"/>
                      <a:gd name="connsiteX3" fmla="*/ 30207 w 59268"/>
                      <a:gd name="connsiteY3" fmla="*/ 118430 h 120511"/>
                      <a:gd name="connsiteX4" fmla="*/ 16291 w 59268"/>
                      <a:gd name="connsiteY4" fmla="*/ 97557 h 120511"/>
                      <a:gd name="connsiteX5" fmla="*/ 5855 w 59268"/>
                      <a:gd name="connsiteY5" fmla="*/ 66247 h 120511"/>
                      <a:gd name="connsiteX6" fmla="*/ 19770 w 59268"/>
                      <a:gd name="connsiteY6" fmla="*/ 148 h 120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268" h="120511">
                        <a:moveTo>
                          <a:pt x="19770" y="148"/>
                        </a:moveTo>
                        <a:cubicBezTo>
                          <a:pt x="30207" y="-3331"/>
                          <a:pt x="30207" y="55810"/>
                          <a:pt x="37165" y="38416"/>
                        </a:cubicBezTo>
                        <a:cubicBezTo>
                          <a:pt x="44123" y="21021"/>
                          <a:pt x="51080" y="3627"/>
                          <a:pt x="58038" y="38416"/>
                        </a:cubicBezTo>
                        <a:cubicBezTo>
                          <a:pt x="64996" y="73204"/>
                          <a:pt x="40644" y="132345"/>
                          <a:pt x="30207" y="118430"/>
                        </a:cubicBezTo>
                        <a:cubicBezTo>
                          <a:pt x="19770" y="104514"/>
                          <a:pt x="26728" y="73204"/>
                          <a:pt x="16291" y="97557"/>
                        </a:cubicBezTo>
                        <a:cubicBezTo>
                          <a:pt x="5855" y="121909"/>
                          <a:pt x="-8061" y="97557"/>
                          <a:pt x="5855" y="66247"/>
                        </a:cubicBezTo>
                        <a:cubicBezTo>
                          <a:pt x="19770" y="41895"/>
                          <a:pt x="9334" y="7106"/>
                          <a:pt x="19770" y="148"/>
                        </a:cubicBezTo>
                        <a:close/>
                      </a:path>
                    </a:pathLst>
                  </a:custGeom>
                  <a:solidFill>
                    <a:srgbClr val="9FBFFF"/>
                  </a:solidFill>
                  <a:ln w="34755" cap="flat">
                    <a:noFill/>
                    <a:prstDash val="solid"/>
                    <a:miter/>
                  </a:ln>
                </p:spPr>
                <p:txBody>
                  <a:bodyPr rtlCol="0" anchor="ctr"/>
                  <a:lstStyle/>
                  <a:p>
                    <a:endParaRPr lang="en-US"/>
                  </a:p>
                </p:txBody>
              </p:sp>
            </p:grpSp>
            <p:grpSp>
              <p:nvGrpSpPr>
                <p:cNvPr id="1493" name="Graphic 30">
                  <a:extLst>
                    <a:ext uri="{FF2B5EF4-FFF2-40B4-BE49-F238E27FC236}">
                      <a16:creationId xmlns:a16="http://schemas.microsoft.com/office/drawing/2014/main" xmlns="" id="{F89C2C73-617D-4233-A185-2F04980F3304}"/>
                    </a:ext>
                  </a:extLst>
                </p:cNvPr>
                <p:cNvGrpSpPr/>
                <p:nvPr/>
              </p:nvGrpSpPr>
              <p:grpSpPr>
                <a:xfrm>
                  <a:off x="3669418" y="7999832"/>
                  <a:ext cx="323020" cy="948089"/>
                  <a:chOff x="3669418" y="7999832"/>
                  <a:chExt cx="323020" cy="948089"/>
                </a:xfrm>
              </p:grpSpPr>
              <p:grpSp>
                <p:nvGrpSpPr>
                  <p:cNvPr id="1494" name="Graphic 30">
                    <a:extLst>
                      <a:ext uri="{FF2B5EF4-FFF2-40B4-BE49-F238E27FC236}">
                        <a16:creationId xmlns:a16="http://schemas.microsoft.com/office/drawing/2014/main" xmlns="" id="{3A49F7C2-C116-4F24-AAD1-B30967D57E6F}"/>
                      </a:ext>
                    </a:extLst>
                  </p:cNvPr>
                  <p:cNvGrpSpPr/>
                  <p:nvPr/>
                </p:nvGrpSpPr>
                <p:grpSpPr>
                  <a:xfrm>
                    <a:off x="3669418" y="7999832"/>
                    <a:ext cx="323020" cy="948089"/>
                    <a:chOff x="3669418" y="7999832"/>
                    <a:chExt cx="323020" cy="948089"/>
                  </a:xfrm>
                </p:grpSpPr>
                <p:sp>
                  <p:nvSpPr>
                    <p:cNvPr id="1495" name="Freeform: Shape 1494">
                      <a:extLst>
                        <a:ext uri="{FF2B5EF4-FFF2-40B4-BE49-F238E27FC236}">
                          <a16:creationId xmlns:a16="http://schemas.microsoft.com/office/drawing/2014/main" xmlns="" id="{31F0DF25-D0A8-4C0E-BFA2-8E4CA19FA7CD}"/>
                        </a:ext>
                      </a:extLst>
                    </p:cNvPr>
                    <p:cNvSpPr/>
                    <p:nvPr/>
                  </p:nvSpPr>
                  <p:spPr>
                    <a:xfrm>
                      <a:off x="3672897" y="8001379"/>
                      <a:ext cx="313476" cy="946542"/>
                    </a:xfrm>
                    <a:custGeom>
                      <a:avLst/>
                      <a:gdLst>
                        <a:gd name="connsiteX0" fmla="*/ 264394 w 313476"/>
                        <a:gd name="connsiteY0" fmla="*/ 678381 h 946542"/>
                        <a:gd name="connsiteX1" fmla="*/ 201775 w 313476"/>
                        <a:gd name="connsiteY1" fmla="*/ 619240 h 946542"/>
                        <a:gd name="connsiteX2" fmla="*/ 114803 w 313476"/>
                        <a:gd name="connsiteY2" fmla="*/ 306141 h 946542"/>
                        <a:gd name="connsiteX3" fmla="*/ 76535 w 313476"/>
                        <a:gd name="connsiteY3" fmla="*/ 48704 h 946542"/>
                        <a:gd name="connsiteX4" fmla="*/ 73056 w 313476"/>
                        <a:gd name="connsiteY4" fmla="*/ 0 h 946542"/>
                        <a:gd name="connsiteX5" fmla="*/ 0 w 313476"/>
                        <a:gd name="connsiteY5" fmla="*/ 38268 h 946542"/>
                        <a:gd name="connsiteX6" fmla="*/ 10436 w 313476"/>
                        <a:gd name="connsiteY6" fmla="*/ 347888 h 946542"/>
                        <a:gd name="connsiteX7" fmla="*/ 10436 w 313476"/>
                        <a:gd name="connsiteY7" fmla="*/ 347888 h 946542"/>
                        <a:gd name="connsiteX8" fmla="*/ 142634 w 313476"/>
                        <a:gd name="connsiteY8" fmla="*/ 650550 h 946542"/>
                        <a:gd name="connsiteX9" fmla="*/ 107845 w 313476"/>
                        <a:gd name="connsiteY9" fmla="*/ 716648 h 946542"/>
                        <a:gd name="connsiteX10" fmla="*/ 86972 w 313476"/>
                        <a:gd name="connsiteY10" fmla="*/ 827972 h 946542"/>
                        <a:gd name="connsiteX11" fmla="*/ 86972 w 313476"/>
                        <a:gd name="connsiteY11" fmla="*/ 862761 h 946542"/>
                        <a:gd name="connsiteX12" fmla="*/ 146113 w 313476"/>
                        <a:gd name="connsiteY12" fmla="*/ 800141 h 946542"/>
                        <a:gd name="connsiteX13" fmla="*/ 170465 w 313476"/>
                        <a:gd name="connsiteY13" fmla="*/ 772310 h 946542"/>
                        <a:gd name="connsiteX14" fmla="*/ 201775 w 313476"/>
                        <a:gd name="connsiteY14" fmla="*/ 890592 h 946542"/>
                        <a:gd name="connsiteX15" fmla="*/ 247000 w 313476"/>
                        <a:gd name="connsiteY15" fmla="*/ 897550 h 946542"/>
                        <a:gd name="connsiteX16" fmla="*/ 264394 w 313476"/>
                        <a:gd name="connsiteY16" fmla="*/ 883634 h 946542"/>
                        <a:gd name="connsiteX17" fmla="*/ 292225 w 313476"/>
                        <a:gd name="connsiteY17" fmla="*/ 869719 h 946542"/>
                        <a:gd name="connsiteX18" fmla="*/ 313099 w 313476"/>
                        <a:gd name="connsiteY18" fmla="*/ 810578 h 946542"/>
                        <a:gd name="connsiteX19" fmla="*/ 264394 w 313476"/>
                        <a:gd name="connsiteY19" fmla="*/ 678381 h 94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13476" h="946542">
                          <a:moveTo>
                            <a:pt x="264394" y="678381"/>
                          </a:moveTo>
                          <a:cubicBezTo>
                            <a:pt x="233085" y="626198"/>
                            <a:pt x="201775" y="619240"/>
                            <a:pt x="201775" y="619240"/>
                          </a:cubicBezTo>
                          <a:cubicBezTo>
                            <a:pt x="201775" y="619240"/>
                            <a:pt x="149591" y="413986"/>
                            <a:pt x="114803" y="306141"/>
                          </a:cubicBezTo>
                          <a:cubicBezTo>
                            <a:pt x="97408" y="253958"/>
                            <a:pt x="80014" y="118282"/>
                            <a:pt x="76535" y="48704"/>
                          </a:cubicBezTo>
                          <a:lnTo>
                            <a:pt x="73056" y="0"/>
                          </a:lnTo>
                          <a:cubicBezTo>
                            <a:pt x="38268" y="20873"/>
                            <a:pt x="0" y="38268"/>
                            <a:pt x="0" y="38268"/>
                          </a:cubicBezTo>
                          <a:cubicBezTo>
                            <a:pt x="10436" y="104366"/>
                            <a:pt x="10436" y="233085"/>
                            <a:pt x="10436" y="347888"/>
                          </a:cubicBezTo>
                          <a:lnTo>
                            <a:pt x="10436" y="347888"/>
                          </a:lnTo>
                          <a:cubicBezTo>
                            <a:pt x="52183" y="420944"/>
                            <a:pt x="142634" y="650550"/>
                            <a:pt x="142634" y="650550"/>
                          </a:cubicBezTo>
                          <a:cubicBezTo>
                            <a:pt x="142634" y="650550"/>
                            <a:pt x="107845" y="671423"/>
                            <a:pt x="107845" y="716648"/>
                          </a:cubicBezTo>
                          <a:cubicBezTo>
                            <a:pt x="104366" y="758395"/>
                            <a:pt x="100887" y="807099"/>
                            <a:pt x="86972" y="827972"/>
                          </a:cubicBezTo>
                          <a:cubicBezTo>
                            <a:pt x="86972" y="831451"/>
                            <a:pt x="83493" y="838409"/>
                            <a:pt x="86972" y="862761"/>
                          </a:cubicBezTo>
                          <a:cubicBezTo>
                            <a:pt x="90451" y="890592"/>
                            <a:pt x="146113" y="855803"/>
                            <a:pt x="146113" y="800141"/>
                          </a:cubicBezTo>
                          <a:cubicBezTo>
                            <a:pt x="149591" y="747958"/>
                            <a:pt x="149591" y="727085"/>
                            <a:pt x="170465" y="772310"/>
                          </a:cubicBezTo>
                          <a:cubicBezTo>
                            <a:pt x="191338" y="821015"/>
                            <a:pt x="205253" y="803620"/>
                            <a:pt x="201775" y="890592"/>
                          </a:cubicBezTo>
                          <a:cubicBezTo>
                            <a:pt x="198296" y="977564"/>
                            <a:pt x="247000" y="949733"/>
                            <a:pt x="247000" y="897550"/>
                          </a:cubicBezTo>
                          <a:cubicBezTo>
                            <a:pt x="247000" y="897550"/>
                            <a:pt x="257437" y="897550"/>
                            <a:pt x="264394" y="883634"/>
                          </a:cubicBezTo>
                          <a:cubicBezTo>
                            <a:pt x="264394" y="883634"/>
                            <a:pt x="274831" y="894071"/>
                            <a:pt x="292225" y="869719"/>
                          </a:cubicBezTo>
                          <a:cubicBezTo>
                            <a:pt x="309620" y="845367"/>
                            <a:pt x="313099" y="831451"/>
                            <a:pt x="313099" y="810578"/>
                          </a:cubicBezTo>
                          <a:cubicBezTo>
                            <a:pt x="316578" y="789705"/>
                            <a:pt x="295704" y="730564"/>
                            <a:pt x="264394" y="678381"/>
                          </a:cubicBezTo>
                          <a:close/>
                        </a:path>
                      </a:pathLst>
                    </a:custGeom>
                    <a:solidFill>
                      <a:srgbClr val="FFD5B8"/>
                    </a:solidFill>
                    <a:ln w="34755" cap="flat">
                      <a:noFill/>
                      <a:prstDash val="solid"/>
                      <a:miter/>
                    </a:ln>
                  </p:spPr>
                  <p:txBody>
                    <a:bodyPr rtlCol="0" anchor="ctr"/>
                    <a:lstStyle/>
                    <a:p>
                      <a:endParaRPr lang="en-US"/>
                    </a:p>
                  </p:txBody>
                </p:sp>
                <p:sp>
                  <p:nvSpPr>
                    <p:cNvPr id="1496" name="Freeform: Shape 1495">
                      <a:extLst>
                        <a:ext uri="{FF2B5EF4-FFF2-40B4-BE49-F238E27FC236}">
                          <a16:creationId xmlns:a16="http://schemas.microsoft.com/office/drawing/2014/main" xmlns="" id="{B514515B-2CA8-4580-9D5C-9D18A23ABDEC}"/>
                        </a:ext>
                      </a:extLst>
                    </p:cNvPr>
                    <p:cNvSpPr/>
                    <p:nvPr/>
                  </p:nvSpPr>
                  <p:spPr>
                    <a:xfrm>
                      <a:off x="3669418" y="7999832"/>
                      <a:ext cx="323020" cy="946930"/>
                    </a:xfrm>
                    <a:custGeom>
                      <a:avLst/>
                      <a:gdLst>
                        <a:gd name="connsiteX0" fmla="*/ 271352 w 323020"/>
                        <a:gd name="connsiteY0" fmla="*/ 679927 h 946930"/>
                        <a:gd name="connsiteX1" fmla="*/ 212212 w 323020"/>
                        <a:gd name="connsiteY1" fmla="*/ 620786 h 946930"/>
                        <a:gd name="connsiteX2" fmla="*/ 208732 w 323020"/>
                        <a:gd name="connsiteY2" fmla="*/ 617307 h 946930"/>
                        <a:gd name="connsiteX3" fmla="*/ 201775 w 323020"/>
                        <a:gd name="connsiteY3" fmla="*/ 592955 h 946930"/>
                        <a:gd name="connsiteX4" fmla="*/ 149592 w 323020"/>
                        <a:gd name="connsiteY4" fmla="*/ 394659 h 946930"/>
                        <a:gd name="connsiteX5" fmla="*/ 118282 w 323020"/>
                        <a:gd name="connsiteY5" fmla="*/ 300729 h 946930"/>
                        <a:gd name="connsiteX6" fmla="*/ 97409 w 323020"/>
                        <a:gd name="connsiteY6" fmla="*/ 189405 h 946930"/>
                        <a:gd name="connsiteX7" fmla="*/ 80014 w 323020"/>
                        <a:gd name="connsiteY7" fmla="*/ 1546 h 946930"/>
                        <a:gd name="connsiteX8" fmla="*/ 73057 w 323020"/>
                        <a:gd name="connsiteY8" fmla="*/ 1546 h 946930"/>
                        <a:gd name="connsiteX9" fmla="*/ 0 w 323020"/>
                        <a:gd name="connsiteY9" fmla="*/ 39814 h 946930"/>
                        <a:gd name="connsiteX10" fmla="*/ 0 w 323020"/>
                        <a:gd name="connsiteY10" fmla="*/ 39814 h 946930"/>
                        <a:gd name="connsiteX11" fmla="*/ 10437 w 323020"/>
                        <a:gd name="connsiteY11" fmla="*/ 224194 h 946930"/>
                        <a:gd name="connsiteX12" fmla="*/ 10437 w 323020"/>
                        <a:gd name="connsiteY12" fmla="*/ 332039 h 946930"/>
                        <a:gd name="connsiteX13" fmla="*/ 27831 w 323020"/>
                        <a:gd name="connsiteY13" fmla="*/ 387701 h 946930"/>
                        <a:gd name="connsiteX14" fmla="*/ 132197 w 323020"/>
                        <a:gd name="connsiteY14" fmla="*/ 627744 h 946930"/>
                        <a:gd name="connsiteX15" fmla="*/ 139155 w 323020"/>
                        <a:gd name="connsiteY15" fmla="*/ 648617 h 946930"/>
                        <a:gd name="connsiteX16" fmla="*/ 114803 w 323020"/>
                        <a:gd name="connsiteY16" fmla="*/ 676448 h 946930"/>
                        <a:gd name="connsiteX17" fmla="*/ 100887 w 323020"/>
                        <a:gd name="connsiteY17" fmla="*/ 756462 h 946930"/>
                        <a:gd name="connsiteX18" fmla="*/ 90451 w 323020"/>
                        <a:gd name="connsiteY18" fmla="*/ 805166 h 946930"/>
                        <a:gd name="connsiteX19" fmla="*/ 80014 w 323020"/>
                        <a:gd name="connsiteY19" fmla="*/ 829518 h 946930"/>
                        <a:gd name="connsiteX20" fmla="*/ 111324 w 323020"/>
                        <a:gd name="connsiteY20" fmla="*/ 867786 h 946930"/>
                        <a:gd name="connsiteX21" fmla="*/ 142634 w 323020"/>
                        <a:gd name="connsiteY21" fmla="*/ 826040 h 946930"/>
                        <a:gd name="connsiteX22" fmla="*/ 153071 w 323020"/>
                        <a:gd name="connsiteY22" fmla="*/ 749504 h 946930"/>
                        <a:gd name="connsiteX23" fmla="*/ 166986 w 323020"/>
                        <a:gd name="connsiteY23" fmla="*/ 773856 h 946930"/>
                        <a:gd name="connsiteX24" fmla="*/ 177423 w 323020"/>
                        <a:gd name="connsiteY24" fmla="*/ 794730 h 946930"/>
                        <a:gd name="connsiteX25" fmla="*/ 194817 w 323020"/>
                        <a:gd name="connsiteY25" fmla="*/ 826040 h 946930"/>
                        <a:gd name="connsiteX26" fmla="*/ 205254 w 323020"/>
                        <a:gd name="connsiteY26" fmla="*/ 937364 h 946930"/>
                        <a:gd name="connsiteX27" fmla="*/ 236564 w 323020"/>
                        <a:gd name="connsiteY27" fmla="*/ 940842 h 946930"/>
                        <a:gd name="connsiteX28" fmla="*/ 250479 w 323020"/>
                        <a:gd name="connsiteY28" fmla="*/ 913011 h 946930"/>
                        <a:gd name="connsiteX29" fmla="*/ 253958 w 323020"/>
                        <a:gd name="connsiteY29" fmla="*/ 899096 h 946930"/>
                        <a:gd name="connsiteX30" fmla="*/ 271352 w 323020"/>
                        <a:gd name="connsiteY30" fmla="*/ 885180 h 946930"/>
                        <a:gd name="connsiteX31" fmla="*/ 264395 w 323020"/>
                        <a:gd name="connsiteY31" fmla="*/ 885180 h 946930"/>
                        <a:gd name="connsiteX32" fmla="*/ 320057 w 323020"/>
                        <a:gd name="connsiteY32" fmla="*/ 832997 h 946930"/>
                        <a:gd name="connsiteX33" fmla="*/ 271352 w 323020"/>
                        <a:gd name="connsiteY33" fmla="*/ 679927 h 946930"/>
                        <a:gd name="connsiteX34" fmla="*/ 264395 w 323020"/>
                        <a:gd name="connsiteY34" fmla="*/ 679927 h 946930"/>
                        <a:gd name="connsiteX35" fmla="*/ 313099 w 323020"/>
                        <a:gd name="connsiteY35" fmla="*/ 794730 h 946930"/>
                        <a:gd name="connsiteX36" fmla="*/ 309620 w 323020"/>
                        <a:gd name="connsiteY36" fmla="*/ 836476 h 946930"/>
                        <a:gd name="connsiteX37" fmla="*/ 271352 w 323020"/>
                        <a:gd name="connsiteY37" fmla="*/ 881702 h 946930"/>
                        <a:gd name="connsiteX38" fmla="*/ 264395 w 323020"/>
                        <a:gd name="connsiteY38" fmla="*/ 881702 h 946930"/>
                        <a:gd name="connsiteX39" fmla="*/ 247000 w 323020"/>
                        <a:gd name="connsiteY39" fmla="*/ 892138 h 946930"/>
                        <a:gd name="connsiteX40" fmla="*/ 243521 w 323020"/>
                        <a:gd name="connsiteY40" fmla="*/ 892138 h 946930"/>
                        <a:gd name="connsiteX41" fmla="*/ 233085 w 323020"/>
                        <a:gd name="connsiteY41" fmla="*/ 930406 h 946930"/>
                        <a:gd name="connsiteX42" fmla="*/ 205254 w 323020"/>
                        <a:gd name="connsiteY42" fmla="*/ 913011 h 946930"/>
                        <a:gd name="connsiteX43" fmla="*/ 198296 w 323020"/>
                        <a:gd name="connsiteY43" fmla="*/ 815603 h 946930"/>
                        <a:gd name="connsiteX44" fmla="*/ 170465 w 323020"/>
                        <a:gd name="connsiteY44" fmla="*/ 766899 h 946930"/>
                        <a:gd name="connsiteX45" fmla="*/ 146113 w 323020"/>
                        <a:gd name="connsiteY45" fmla="*/ 739068 h 946930"/>
                        <a:gd name="connsiteX46" fmla="*/ 142634 w 323020"/>
                        <a:gd name="connsiteY46" fmla="*/ 763420 h 946930"/>
                        <a:gd name="connsiteX47" fmla="*/ 132197 w 323020"/>
                        <a:gd name="connsiteY47" fmla="*/ 822561 h 946930"/>
                        <a:gd name="connsiteX48" fmla="*/ 100887 w 323020"/>
                        <a:gd name="connsiteY48" fmla="*/ 860828 h 946930"/>
                        <a:gd name="connsiteX49" fmla="*/ 86972 w 323020"/>
                        <a:gd name="connsiteY49" fmla="*/ 822561 h 946930"/>
                        <a:gd name="connsiteX50" fmla="*/ 100887 w 323020"/>
                        <a:gd name="connsiteY50" fmla="*/ 787772 h 946930"/>
                        <a:gd name="connsiteX51" fmla="*/ 107845 w 323020"/>
                        <a:gd name="connsiteY51" fmla="*/ 725152 h 946930"/>
                        <a:gd name="connsiteX52" fmla="*/ 142634 w 323020"/>
                        <a:gd name="connsiteY52" fmla="*/ 645138 h 946930"/>
                        <a:gd name="connsiteX53" fmla="*/ 142634 w 323020"/>
                        <a:gd name="connsiteY53" fmla="*/ 645138 h 946930"/>
                        <a:gd name="connsiteX54" fmla="*/ 31310 w 323020"/>
                        <a:gd name="connsiteY54" fmla="*/ 387701 h 946930"/>
                        <a:gd name="connsiteX55" fmla="*/ 17394 w 323020"/>
                        <a:gd name="connsiteY55" fmla="*/ 359870 h 946930"/>
                        <a:gd name="connsiteX56" fmla="*/ 10437 w 323020"/>
                        <a:gd name="connsiteY56" fmla="*/ 300729 h 946930"/>
                        <a:gd name="connsiteX57" fmla="*/ 10437 w 323020"/>
                        <a:gd name="connsiteY57" fmla="*/ 161574 h 946930"/>
                        <a:gd name="connsiteX58" fmla="*/ 3479 w 323020"/>
                        <a:gd name="connsiteY58" fmla="*/ 50250 h 946930"/>
                        <a:gd name="connsiteX59" fmla="*/ 6958 w 323020"/>
                        <a:gd name="connsiteY59" fmla="*/ 39814 h 946930"/>
                        <a:gd name="connsiteX60" fmla="*/ 27831 w 323020"/>
                        <a:gd name="connsiteY60" fmla="*/ 32856 h 946930"/>
                        <a:gd name="connsiteX61" fmla="*/ 76535 w 323020"/>
                        <a:gd name="connsiteY61" fmla="*/ 5025 h 946930"/>
                        <a:gd name="connsiteX62" fmla="*/ 69578 w 323020"/>
                        <a:gd name="connsiteY62" fmla="*/ 5025 h 946930"/>
                        <a:gd name="connsiteX63" fmla="*/ 118282 w 323020"/>
                        <a:gd name="connsiteY63" fmla="*/ 332039 h 946930"/>
                        <a:gd name="connsiteX64" fmla="*/ 198296 w 323020"/>
                        <a:gd name="connsiteY64" fmla="*/ 624265 h 946930"/>
                        <a:gd name="connsiteX65" fmla="*/ 201775 w 323020"/>
                        <a:gd name="connsiteY65" fmla="*/ 624265 h 946930"/>
                        <a:gd name="connsiteX66" fmla="*/ 264395 w 323020"/>
                        <a:gd name="connsiteY66" fmla="*/ 683406 h 946930"/>
                        <a:gd name="connsiteX67" fmla="*/ 271352 w 323020"/>
                        <a:gd name="connsiteY67" fmla="*/ 679927 h 946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323020" h="946930">
                          <a:moveTo>
                            <a:pt x="271352" y="679927"/>
                          </a:moveTo>
                          <a:cubicBezTo>
                            <a:pt x="257437" y="655575"/>
                            <a:pt x="236564" y="631223"/>
                            <a:pt x="212212" y="620786"/>
                          </a:cubicBezTo>
                          <a:cubicBezTo>
                            <a:pt x="205254" y="617307"/>
                            <a:pt x="208732" y="620786"/>
                            <a:pt x="208732" y="617307"/>
                          </a:cubicBezTo>
                          <a:cubicBezTo>
                            <a:pt x="205254" y="610349"/>
                            <a:pt x="205254" y="603392"/>
                            <a:pt x="201775" y="592955"/>
                          </a:cubicBezTo>
                          <a:cubicBezTo>
                            <a:pt x="184380" y="526856"/>
                            <a:pt x="166986" y="460758"/>
                            <a:pt x="149592" y="394659"/>
                          </a:cubicBezTo>
                          <a:cubicBezTo>
                            <a:pt x="139155" y="363349"/>
                            <a:pt x="128719" y="332039"/>
                            <a:pt x="118282" y="300729"/>
                          </a:cubicBezTo>
                          <a:cubicBezTo>
                            <a:pt x="107845" y="265941"/>
                            <a:pt x="100887" y="227673"/>
                            <a:pt x="97409" y="189405"/>
                          </a:cubicBezTo>
                          <a:cubicBezTo>
                            <a:pt x="86972" y="126786"/>
                            <a:pt x="83493" y="64166"/>
                            <a:pt x="80014" y="1546"/>
                          </a:cubicBezTo>
                          <a:cubicBezTo>
                            <a:pt x="80014" y="-1933"/>
                            <a:pt x="73057" y="1546"/>
                            <a:pt x="73057" y="1546"/>
                          </a:cubicBezTo>
                          <a:cubicBezTo>
                            <a:pt x="48704" y="15462"/>
                            <a:pt x="24352" y="29377"/>
                            <a:pt x="0" y="39814"/>
                          </a:cubicBezTo>
                          <a:cubicBezTo>
                            <a:pt x="0" y="39814"/>
                            <a:pt x="0" y="39814"/>
                            <a:pt x="0" y="39814"/>
                          </a:cubicBezTo>
                          <a:cubicBezTo>
                            <a:pt x="6958" y="98955"/>
                            <a:pt x="6958" y="161574"/>
                            <a:pt x="10437" y="224194"/>
                          </a:cubicBezTo>
                          <a:cubicBezTo>
                            <a:pt x="10437" y="258983"/>
                            <a:pt x="10437" y="293772"/>
                            <a:pt x="10437" y="332039"/>
                          </a:cubicBezTo>
                          <a:cubicBezTo>
                            <a:pt x="10437" y="352913"/>
                            <a:pt x="20873" y="366828"/>
                            <a:pt x="27831" y="387701"/>
                          </a:cubicBezTo>
                          <a:cubicBezTo>
                            <a:pt x="66099" y="467715"/>
                            <a:pt x="97409" y="547730"/>
                            <a:pt x="132197" y="627744"/>
                          </a:cubicBezTo>
                          <a:cubicBezTo>
                            <a:pt x="135676" y="634701"/>
                            <a:pt x="139155" y="641659"/>
                            <a:pt x="139155" y="648617"/>
                          </a:cubicBezTo>
                          <a:cubicBezTo>
                            <a:pt x="139155" y="645138"/>
                            <a:pt x="114803" y="672969"/>
                            <a:pt x="114803" y="676448"/>
                          </a:cubicBezTo>
                          <a:cubicBezTo>
                            <a:pt x="100887" y="700800"/>
                            <a:pt x="104366" y="728631"/>
                            <a:pt x="100887" y="756462"/>
                          </a:cubicBezTo>
                          <a:cubicBezTo>
                            <a:pt x="97409" y="773856"/>
                            <a:pt x="97409" y="791251"/>
                            <a:pt x="90451" y="805166"/>
                          </a:cubicBezTo>
                          <a:cubicBezTo>
                            <a:pt x="86972" y="812124"/>
                            <a:pt x="83493" y="819082"/>
                            <a:pt x="80014" y="829518"/>
                          </a:cubicBezTo>
                          <a:cubicBezTo>
                            <a:pt x="76535" y="853871"/>
                            <a:pt x="80014" y="881702"/>
                            <a:pt x="111324" y="867786"/>
                          </a:cubicBezTo>
                          <a:cubicBezTo>
                            <a:pt x="128719" y="857350"/>
                            <a:pt x="139155" y="839955"/>
                            <a:pt x="142634" y="826040"/>
                          </a:cubicBezTo>
                          <a:cubicBezTo>
                            <a:pt x="153071" y="801687"/>
                            <a:pt x="142634" y="773856"/>
                            <a:pt x="153071" y="749504"/>
                          </a:cubicBezTo>
                          <a:cubicBezTo>
                            <a:pt x="153071" y="752983"/>
                            <a:pt x="163507" y="770378"/>
                            <a:pt x="166986" y="773856"/>
                          </a:cubicBezTo>
                          <a:cubicBezTo>
                            <a:pt x="170465" y="780814"/>
                            <a:pt x="173944" y="787772"/>
                            <a:pt x="177423" y="794730"/>
                          </a:cubicBezTo>
                          <a:cubicBezTo>
                            <a:pt x="184380" y="805166"/>
                            <a:pt x="191338" y="815603"/>
                            <a:pt x="194817" y="826040"/>
                          </a:cubicBezTo>
                          <a:cubicBezTo>
                            <a:pt x="205254" y="860828"/>
                            <a:pt x="187859" y="902575"/>
                            <a:pt x="205254" y="937364"/>
                          </a:cubicBezTo>
                          <a:cubicBezTo>
                            <a:pt x="212212" y="951279"/>
                            <a:pt x="226127" y="947800"/>
                            <a:pt x="236564" y="940842"/>
                          </a:cubicBezTo>
                          <a:cubicBezTo>
                            <a:pt x="243521" y="933885"/>
                            <a:pt x="247000" y="923448"/>
                            <a:pt x="250479" y="913011"/>
                          </a:cubicBezTo>
                          <a:cubicBezTo>
                            <a:pt x="250479" y="906054"/>
                            <a:pt x="247000" y="899096"/>
                            <a:pt x="253958" y="899096"/>
                          </a:cubicBezTo>
                          <a:cubicBezTo>
                            <a:pt x="260916" y="895617"/>
                            <a:pt x="264395" y="892138"/>
                            <a:pt x="271352" y="885180"/>
                          </a:cubicBezTo>
                          <a:cubicBezTo>
                            <a:pt x="267874" y="885180"/>
                            <a:pt x="267874" y="885180"/>
                            <a:pt x="264395" y="885180"/>
                          </a:cubicBezTo>
                          <a:cubicBezTo>
                            <a:pt x="285268" y="906054"/>
                            <a:pt x="316578" y="846913"/>
                            <a:pt x="320057" y="832997"/>
                          </a:cubicBezTo>
                          <a:cubicBezTo>
                            <a:pt x="333972" y="784293"/>
                            <a:pt x="295704" y="718195"/>
                            <a:pt x="271352" y="679927"/>
                          </a:cubicBezTo>
                          <a:cubicBezTo>
                            <a:pt x="271352" y="679927"/>
                            <a:pt x="264395" y="679927"/>
                            <a:pt x="264395" y="679927"/>
                          </a:cubicBezTo>
                          <a:cubicBezTo>
                            <a:pt x="285268" y="714716"/>
                            <a:pt x="302662" y="752983"/>
                            <a:pt x="313099" y="794730"/>
                          </a:cubicBezTo>
                          <a:cubicBezTo>
                            <a:pt x="316578" y="808645"/>
                            <a:pt x="316578" y="822561"/>
                            <a:pt x="309620" y="836476"/>
                          </a:cubicBezTo>
                          <a:cubicBezTo>
                            <a:pt x="306141" y="846913"/>
                            <a:pt x="281789" y="892138"/>
                            <a:pt x="271352" y="881702"/>
                          </a:cubicBezTo>
                          <a:cubicBezTo>
                            <a:pt x="271352" y="881702"/>
                            <a:pt x="264395" y="881702"/>
                            <a:pt x="264395" y="881702"/>
                          </a:cubicBezTo>
                          <a:cubicBezTo>
                            <a:pt x="257437" y="885180"/>
                            <a:pt x="253958" y="888659"/>
                            <a:pt x="247000" y="892138"/>
                          </a:cubicBezTo>
                          <a:cubicBezTo>
                            <a:pt x="247000" y="892138"/>
                            <a:pt x="243521" y="892138"/>
                            <a:pt x="243521" y="892138"/>
                          </a:cubicBezTo>
                          <a:cubicBezTo>
                            <a:pt x="243521" y="906054"/>
                            <a:pt x="240042" y="919969"/>
                            <a:pt x="233085" y="930406"/>
                          </a:cubicBezTo>
                          <a:cubicBezTo>
                            <a:pt x="219169" y="951279"/>
                            <a:pt x="208732" y="926927"/>
                            <a:pt x="205254" y="913011"/>
                          </a:cubicBezTo>
                          <a:cubicBezTo>
                            <a:pt x="198296" y="881702"/>
                            <a:pt x="208732" y="846913"/>
                            <a:pt x="198296" y="815603"/>
                          </a:cubicBezTo>
                          <a:cubicBezTo>
                            <a:pt x="191338" y="798209"/>
                            <a:pt x="177423" y="784293"/>
                            <a:pt x="170465" y="766899"/>
                          </a:cubicBezTo>
                          <a:cubicBezTo>
                            <a:pt x="166986" y="759941"/>
                            <a:pt x="156549" y="732110"/>
                            <a:pt x="146113" y="739068"/>
                          </a:cubicBezTo>
                          <a:cubicBezTo>
                            <a:pt x="139155" y="742547"/>
                            <a:pt x="142634" y="756462"/>
                            <a:pt x="142634" y="763420"/>
                          </a:cubicBezTo>
                          <a:cubicBezTo>
                            <a:pt x="142634" y="784293"/>
                            <a:pt x="142634" y="805166"/>
                            <a:pt x="132197" y="822561"/>
                          </a:cubicBezTo>
                          <a:cubicBezTo>
                            <a:pt x="125240" y="836476"/>
                            <a:pt x="114803" y="850392"/>
                            <a:pt x="100887" y="860828"/>
                          </a:cubicBezTo>
                          <a:cubicBezTo>
                            <a:pt x="83493" y="871265"/>
                            <a:pt x="86972" y="832997"/>
                            <a:pt x="86972" y="822561"/>
                          </a:cubicBezTo>
                          <a:cubicBezTo>
                            <a:pt x="86972" y="812124"/>
                            <a:pt x="97409" y="798209"/>
                            <a:pt x="100887" y="787772"/>
                          </a:cubicBezTo>
                          <a:cubicBezTo>
                            <a:pt x="104366" y="766899"/>
                            <a:pt x="107845" y="746025"/>
                            <a:pt x="107845" y="725152"/>
                          </a:cubicBezTo>
                          <a:cubicBezTo>
                            <a:pt x="111324" y="693842"/>
                            <a:pt x="114803" y="662532"/>
                            <a:pt x="142634" y="645138"/>
                          </a:cubicBezTo>
                          <a:cubicBezTo>
                            <a:pt x="142634" y="645138"/>
                            <a:pt x="142634" y="645138"/>
                            <a:pt x="142634" y="645138"/>
                          </a:cubicBezTo>
                          <a:cubicBezTo>
                            <a:pt x="107845" y="558166"/>
                            <a:pt x="73057" y="471194"/>
                            <a:pt x="31310" y="387701"/>
                          </a:cubicBezTo>
                          <a:cubicBezTo>
                            <a:pt x="27831" y="377265"/>
                            <a:pt x="20873" y="366828"/>
                            <a:pt x="17394" y="359870"/>
                          </a:cubicBezTo>
                          <a:cubicBezTo>
                            <a:pt x="6958" y="342476"/>
                            <a:pt x="10437" y="321603"/>
                            <a:pt x="10437" y="300729"/>
                          </a:cubicBezTo>
                          <a:cubicBezTo>
                            <a:pt x="10437" y="255504"/>
                            <a:pt x="10437" y="206800"/>
                            <a:pt x="10437" y="161574"/>
                          </a:cubicBezTo>
                          <a:cubicBezTo>
                            <a:pt x="10437" y="123307"/>
                            <a:pt x="6958" y="85039"/>
                            <a:pt x="3479" y="50250"/>
                          </a:cubicBezTo>
                          <a:cubicBezTo>
                            <a:pt x="3479" y="43293"/>
                            <a:pt x="0" y="39814"/>
                            <a:pt x="6958" y="39814"/>
                          </a:cubicBezTo>
                          <a:cubicBezTo>
                            <a:pt x="13916" y="36335"/>
                            <a:pt x="20873" y="32856"/>
                            <a:pt x="27831" y="32856"/>
                          </a:cubicBezTo>
                          <a:cubicBezTo>
                            <a:pt x="45225" y="25898"/>
                            <a:pt x="62620" y="15462"/>
                            <a:pt x="76535" y="5025"/>
                          </a:cubicBezTo>
                          <a:cubicBezTo>
                            <a:pt x="73057" y="5025"/>
                            <a:pt x="73057" y="5025"/>
                            <a:pt x="69578" y="5025"/>
                          </a:cubicBezTo>
                          <a:cubicBezTo>
                            <a:pt x="76535" y="116349"/>
                            <a:pt x="83493" y="227673"/>
                            <a:pt x="118282" y="332039"/>
                          </a:cubicBezTo>
                          <a:cubicBezTo>
                            <a:pt x="149592" y="425969"/>
                            <a:pt x="173944" y="526856"/>
                            <a:pt x="198296" y="624265"/>
                          </a:cubicBezTo>
                          <a:cubicBezTo>
                            <a:pt x="198296" y="624265"/>
                            <a:pt x="198296" y="624265"/>
                            <a:pt x="201775" y="624265"/>
                          </a:cubicBezTo>
                          <a:cubicBezTo>
                            <a:pt x="229606" y="631223"/>
                            <a:pt x="250479" y="662532"/>
                            <a:pt x="264395" y="683406"/>
                          </a:cubicBezTo>
                          <a:cubicBezTo>
                            <a:pt x="267874" y="679927"/>
                            <a:pt x="274831" y="679927"/>
                            <a:pt x="271352" y="679927"/>
                          </a:cubicBezTo>
                          <a:close/>
                        </a:path>
                      </a:pathLst>
                    </a:custGeom>
                    <a:solidFill>
                      <a:srgbClr val="9E5116"/>
                    </a:solidFill>
                    <a:ln w="34755" cap="flat">
                      <a:noFill/>
                      <a:prstDash val="solid"/>
                      <a:miter/>
                    </a:ln>
                  </p:spPr>
                  <p:txBody>
                    <a:bodyPr rtlCol="0" anchor="ctr"/>
                    <a:lstStyle/>
                    <a:p>
                      <a:endParaRPr lang="en-US"/>
                    </a:p>
                  </p:txBody>
                </p:sp>
              </p:grpSp>
              <p:grpSp>
                <p:nvGrpSpPr>
                  <p:cNvPr id="1497" name="Graphic 30">
                    <a:extLst>
                      <a:ext uri="{FF2B5EF4-FFF2-40B4-BE49-F238E27FC236}">
                        <a16:creationId xmlns:a16="http://schemas.microsoft.com/office/drawing/2014/main" xmlns="" id="{6B9FBFBE-7CB4-49CB-B38A-5C7B13F97123}"/>
                      </a:ext>
                    </a:extLst>
                  </p:cNvPr>
                  <p:cNvGrpSpPr/>
                  <p:nvPr/>
                </p:nvGrpSpPr>
                <p:grpSpPr>
                  <a:xfrm>
                    <a:off x="3874672" y="8721506"/>
                    <a:ext cx="90450" cy="201774"/>
                    <a:chOff x="3874672" y="8721506"/>
                    <a:chExt cx="90450" cy="201774"/>
                  </a:xfrm>
                  <a:solidFill>
                    <a:srgbClr val="9E5116"/>
                  </a:solidFill>
                </p:grpSpPr>
                <p:sp>
                  <p:nvSpPr>
                    <p:cNvPr id="1498" name="Freeform: Shape 1497">
                      <a:extLst>
                        <a:ext uri="{FF2B5EF4-FFF2-40B4-BE49-F238E27FC236}">
                          <a16:creationId xmlns:a16="http://schemas.microsoft.com/office/drawing/2014/main" xmlns="" id="{12DFCD06-2673-4579-B9AF-030C33E56271}"/>
                        </a:ext>
                      </a:extLst>
                    </p:cNvPr>
                    <p:cNvSpPr/>
                    <p:nvPr/>
                  </p:nvSpPr>
                  <p:spPr>
                    <a:xfrm>
                      <a:off x="3874672" y="8724985"/>
                      <a:ext cx="48704" cy="198295"/>
                    </a:xfrm>
                    <a:custGeom>
                      <a:avLst/>
                      <a:gdLst>
                        <a:gd name="connsiteX0" fmla="*/ 0 w 48704"/>
                        <a:gd name="connsiteY0" fmla="*/ 0 h 198295"/>
                        <a:gd name="connsiteX1" fmla="*/ 3479 w 48704"/>
                        <a:gd name="connsiteY1" fmla="*/ 6958 h 198295"/>
                        <a:gd name="connsiteX2" fmla="*/ 13916 w 48704"/>
                        <a:gd name="connsiteY2" fmla="*/ 27831 h 198295"/>
                        <a:gd name="connsiteX3" fmla="*/ 27831 w 48704"/>
                        <a:gd name="connsiteY3" fmla="*/ 59141 h 198295"/>
                        <a:gd name="connsiteX4" fmla="*/ 34789 w 48704"/>
                        <a:gd name="connsiteY4" fmla="*/ 76535 h 198295"/>
                        <a:gd name="connsiteX5" fmla="*/ 41747 w 48704"/>
                        <a:gd name="connsiteY5" fmla="*/ 93930 h 198295"/>
                        <a:gd name="connsiteX6" fmla="*/ 48704 w 48704"/>
                        <a:gd name="connsiteY6" fmla="*/ 132197 h 198295"/>
                        <a:gd name="connsiteX7" fmla="*/ 48704 w 48704"/>
                        <a:gd name="connsiteY7" fmla="*/ 149592 h 198295"/>
                        <a:gd name="connsiteX8" fmla="*/ 48704 w 48704"/>
                        <a:gd name="connsiteY8" fmla="*/ 166986 h 198295"/>
                        <a:gd name="connsiteX9" fmla="*/ 48704 w 48704"/>
                        <a:gd name="connsiteY9" fmla="*/ 173944 h 198295"/>
                        <a:gd name="connsiteX10" fmla="*/ 48704 w 48704"/>
                        <a:gd name="connsiteY10" fmla="*/ 180902 h 198295"/>
                        <a:gd name="connsiteX11" fmla="*/ 45225 w 48704"/>
                        <a:gd name="connsiteY11" fmla="*/ 191338 h 198295"/>
                        <a:gd name="connsiteX12" fmla="*/ 41747 w 48704"/>
                        <a:gd name="connsiteY12" fmla="*/ 198296 h 198295"/>
                        <a:gd name="connsiteX13" fmla="*/ 45225 w 48704"/>
                        <a:gd name="connsiteY13" fmla="*/ 191338 h 198295"/>
                        <a:gd name="connsiteX14" fmla="*/ 45225 w 48704"/>
                        <a:gd name="connsiteY14" fmla="*/ 180902 h 198295"/>
                        <a:gd name="connsiteX15" fmla="*/ 45225 w 48704"/>
                        <a:gd name="connsiteY15" fmla="*/ 166986 h 198295"/>
                        <a:gd name="connsiteX16" fmla="*/ 34789 w 48704"/>
                        <a:gd name="connsiteY16" fmla="*/ 97409 h 198295"/>
                        <a:gd name="connsiteX17" fmla="*/ 31310 w 48704"/>
                        <a:gd name="connsiteY17" fmla="*/ 80014 h 198295"/>
                        <a:gd name="connsiteX18" fmla="*/ 24352 w 48704"/>
                        <a:gd name="connsiteY18" fmla="*/ 62620 h 198295"/>
                        <a:gd name="connsiteX19" fmla="*/ 13916 w 48704"/>
                        <a:gd name="connsiteY19" fmla="*/ 31310 h 198295"/>
                        <a:gd name="connsiteX20" fmla="*/ 6958 w 48704"/>
                        <a:gd name="connsiteY20" fmla="*/ 10437 h 198295"/>
                        <a:gd name="connsiteX21" fmla="*/ 0 w 48704"/>
                        <a:gd name="connsiteY21" fmla="*/ 0 h 198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8704" h="198295">
                          <a:moveTo>
                            <a:pt x="0" y="0"/>
                          </a:moveTo>
                          <a:cubicBezTo>
                            <a:pt x="0" y="0"/>
                            <a:pt x="0" y="3479"/>
                            <a:pt x="3479" y="6958"/>
                          </a:cubicBezTo>
                          <a:cubicBezTo>
                            <a:pt x="6958" y="10437"/>
                            <a:pt x="10437" y="17394"/>
                            <a:pt x="13916" y="27831"/>
                          </a:cubicBezTo>
                          <a:cubicBezTo>
                            <a:pt x="17394" y="38268"/>
                            <a:pt x="24352" y="45225"/>
                            <a:pt x="27831" y="59141"/>
                          </a:cubicBezTo>
                          <a:cubicBezTo>
                            <a:pt x="31310" y="66099"/>
                            <a:pt x="31310" y="69578"/>
                            <a:pt x="34789" y="76535"/>
                          </a:cubicBezTo>
                          <a:cubicBezTo>
                            <a:pt x="38268" y="83493"/>
                            <a:pt x="38268" y="90451"/>
                            <a:pt x="41747" y="93930"/>
                          </a:cubicBezTo>
                          <a:cubicBezTo>
                            <a:pt x="45225" y="107845"/>
                            <a:pt x="48704" y="118282"/>
                            <a:pt x="48704" y="132197"/>
                          </a:cubicBezTo>
                          <a:cubicBezTo>
                            <a:pt x="48704" y="139155"/>
                            <a:pt x="48704" y="142634"/>
                            <a:pt x="48704" y="149592"/>
                          </a:cubicBezTo>
                          <a:cubicBezTo>
                            <a:pt x="48704" y="156549"/>
                            <a:pt x="48704" y="160028"/>
                            <a:pt x="48704" y="166986"/>
                          </a:cubicBezTo>
                          <a:cubicBezTo>
                            <a:pt x="48704" y="170465"/>
                            <a:pt x="48704" y="170465"/>
                            <a:pt x="48704" y="173944"/>
                          </a:cubicBezTo>
                          <a:cubicBezTo>
                            <a:pt x="48704" y="177423"/>
                            <a:pt x="48704" y="177423"/>
                            <a:pt x="48704" y="180902"/>
                          </a:cubicBezTo>
                          <a:cubicBezTo>
                            <a:pt x="48704" y="184380"/>
                            <a:pt x="45225" y="187859"/>
                            <a:pt x="45225" y="191338"/>
                          </a:cubicBezTo>
                          <a:cubicBezTo>
                            <a:pt x="41747" y="198296"/>
                            <a:pt x="41747" y="198296"/>
                            <a:pt x="41747" y="198296"/>
                          </a:cubicBezTo>
                          <a:cubicBezTo>
                            <a:pt x="41747" y="198296"/>
                            <a:pt x="41747" y="194817"/>
                            <a:pt x="45225" y="191338"/>
                          </a:cubicBezTo>
                          <a:cubicBezTo>
                            <a:pt x="45225" y="187859"/>
                            <a:pt x="45225" y="184380"/>
                            <a:pt x="45225" y="180902"/>
                          </a:cubicBezTo>
                          <a:cubicBezTo>
                            <a:pt x="45225" y="177423"/>
                            <a:pt x="45225" y="173944"/>
                            <a:pt x="45225" y="166986"/>
                          </a:cubicBezTo>
                          <a:cubicBezTo>
                            <a:pt x="45225" y="149592"/>
                            <a:pt x="41747" y="121761"/>
                            <a:pt x="34789" y="97409"/>
                          </a:cubicBezTo>
                          <a:cubicBezTo>
                            <a:pt x="34789" y="90451"/>
                            <a:pt x="31310" y="83493"/>
                            <a:pt x="31310" y="80014"/>
                          </a:cubicBezTo>
                          <a:cubicBezTo>
                            <a:pt x="27831" y="73056"/>
                            <a:pt x="27831" y="69578"/>
                            <a:pt x="24352" y="62620"/>
                          </a:cubicBezTo>
                          <a:cubicBezTo>
                            <a:pt x="20873" y="52183"/>
                            <a:pt x="17394" y="41747"/>
                            <a:pt x="13916" y="31310"/>
                          </a:cubicBezTo>
                          <a:cubicBezTo>
                            <a:pt x="10437" y="20873"/>
                            <a:pt x="6958" y="13916"/>
                            <a:pt x="6958" y="10437"/>
                          </a:cubicBezTo>
                          <a:cubicBezTo>
                            <a:pt x="0" y="3479"/>
                            <a:pt x="0" y="0"/>
                            <a:pt x="0" y="0"/>
                          </a:cubicBezTo>
                          <a:close/>
                        </a:path>
                      </a:pathLst>
                    </a:custGeom>
                    <a:solidFill>
                      <a:srgbClr val="9E5116"/>
                    </a:solidFill>
                    <a:ln w="34755" cap="flat">
                      <a:noFill/>
                      <a:prstDash val="solid"/>
                      <a:miter/>
                    </a:ln>
                  </p:spPr>
                  <p:txBody>
                    <a:bodyPr rtlCol="0" anchor="ctr"/>
                    <a:lstStyle/>
                    <a:p>
                      <a:endParaRPr lang="en-US"/>
                    </a:p>
                  </p:txBody>
                </p:sp>
                <p:sp>
                  <p:nvSpPr>
                    <p:cNvPr id="1499" name="Freeform: Shape 1498">
                      <a:extLst>
                        <a:ext uri="{FF2B5EF4-FFF2-40B4-BE49-F238E27FC236}">
                          <a16:creationId xmlns:a16="http://schemas.microsoft.com/office/drawing/2014/main" xmlns="" id="{16BE1422-CABF-4D67-8CED-58B5017DEDF0}"/>
                        </a:ext>
                      </a:extLst>
                    </p:cNvPr>
                    <p:cNvSpPr/>
                    <p:nvPr/>
                  </p:nvSpPr>
                  <p:spPr>
                    <a:xfrm>
                      <a:off x="3916418" y="8721506"/>
                      <a:ext cx="31309" cy="160028"/>
                    </a:xfrm>
                    <a:custGeom>
                      <a:avLst/>
                      <a:gdLst>
                        <a:gd name="connsiteX0" fmla="*/ 0 w 31309"/>
                        <a:gd name="connsiteY0" fmla="*/ 0 h 160028"/>
                        <a:gd name="connsiteX1" fmla="*/ 10436 w 31309"/>
                        <a:gd name="connsiteY1" fmla="*/ 24352 h 160028"/>
                        <a:gd name="connsiteX2" fmla="*/ 20873 w 31309"/>
                        <a:gd name="connsiteY2" fmla="*/ 48704 h 160028"/>
                        <a:gd name="connsiteX3" fmla="*/ 27831 w 31309"/>
                        <a:gd name="connsiteY3" fmla="*/ 62620 h 160028"/>
                        <a:gd name="connsiteX4" fmla="*/ 31310 w 31309"/>
                        <a:gd name="connsiteY4" fmla="*/ 76535 h 160028"/>
                        <a:gd name="connsiteX5" fmla="*/ 31310 w 31309"/>
                        <a:gd name="connsiteY5" fmla="*/ 80014 h 160028"/>
                        <a:gd name="connsiteX6" fmla="*/ 31310 w 31309"/>
                        <a:gd name="connsiteY6" fmla="*/ 83493 h 160028"/>
                        <a:gd name="connsiteX7" fmla="*/ 31310 w 31309"/>
                        <a:gd name="connsiteY7" fmla="*/ 86972 h 160028"/>
                        <a:gd name="connsiteX8" fmla="*/ 31310 w 31309"/>
                        <a:gd name="connsiteY8" fmla="*/ 97408 h 160028"/>
                        <a:gd name="connsiteX9" fmla="*/ 27831 w 31309"/>
                        <a:gd name="connsiteY9" fmla="*/ 111324 h 160028"/>
                        <a:gd name="connsiteX10" fmla="*/ 17394 w 31309"/>
                        <a:gd name="connsiteY10" fmla="*/ 135676 h 160028"/>
                        <a:gd name="connsiteX11" fmla="*/ 3479 w 31309"/>
                        <a:gd name="connsiteY11" fmla="*/ 160028 h 160028"/>
                        <a:gd name="connsiteX12" fmla="*/ 10436 w 31309"/>
                        <a:gd name="connsiteY12" fmla="*/ 135676 h 160028"/>
                        <a:gd name="connsiteX13" fmla="*/ 17394 w 31309"/>
                        <a:gd name="connsiteY13" fmla="*/ 107845 h 160028"/>
                        <a:gd name="connsiteX14" fmla="*/ 20873 w 31309"/>
                        <a:gd name="connsiteY14" fmla="*/ 93930 h 160028"/>
                        <a:gd name="connsiteX15" fmla="*/ 20873 w 31309"/>
                        <a:gd name="connsiteY15" fmla="*/ 86972 h 160028"/>
                        <a:gd name="connsiteX16" fmla="*/ 20873 w 31309"/>
                        <a:gd name="connsiteY16" fmla="*/ 83493 h 160028"/>
                        <a:gd name="connsiteX17" fmla="*/ 20873 w 31309"/>
                        <a:gd name="connsiteY17" fmla="*/ 83493 h 160028"/>
                        <a:gd name="connsiteX18" fmla="*/ 20873 w 31309"/>
                        <a:gd name="connsiteY18" fmla="*/ 80014 h 160028"/>
                        <a:gd name="connsiteX19" fmla="*/ 10436 w 31309"/>
                        <a:gd name="connsiteY19" fmla="*/ 48704 h 160028"/>
                        <a:gd name="connsiteX20" fmla="*/ 6958 w 31309"/>
                        <a:gd name="connsiteY20" fmla="*/ 27831 h 160028"/>
                        <a:gd name="connsiteX21" fmla="*/ 3479 w 31309"/>
                        <a:gd name="connsiteY21" fmla="*/ 10437 h 160028"/>
                        <a:gd name="connsiteX22" fmla="*/ 0 w 31309"/>
                        <a:gd name="connsiteY22" fmla="*/ 0 h 16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1309" h="160028">
                          <a:moveTo>
                            <a:pt x="0" y="0"/>
                          </a:moveTo>
                          <a:cubicBezTo>
                            <a:pt x="0" y="0"/>
                            <a:pt x="3479" y="10437"/>
                            <a:pt x="10436" y="24352"/>
                          </a:cubicBezTo>
                          <a:cubicBezTo>
                            <a:pt x="13915" y="31310"/>
                            <a:pt x="17394" y="41747"/>
                            <a:pt x="20873" y="48704"/>
                          </a:cubicBezTo>
                          <a:cubicBezTo>
                            <a:pt x="20873" y="52183"/>
                            <a:pt x="24352" y="59141"/>
                            <a:pt x="27831" y="62620"/>
                          </a:cubicBezTo>
                          <a:cubicBezTo>
                            <a:pt x="27831" y="66099"/>
                            <a:pt x="31310" y="73056"/>
                            <a:pt x="31310" y="76535"/>
                          </a:cubicBezTo>
                          <a:lnTo>
                            <a:pt x="31310" y="80014"/>
                          </a:lnTo>
                          <a:cubicBezTo>
                            <a:pt x="31310" y="80014"/>
                            <a:pt x="31310" y="80014"/>
                            <a:pt x="31310" y="83493"/>
                          </a:cubicBezTo>
                          <a:cubicBezTo>
                            <a:pt x="31310" y="83493"/>
                            <a:pt x="31310" y="86972"/>
                            <a:pt x="31310" y="86972"/>
                          </a:cubicBezTo>
                          <a:cubicBezTo>
                            <a:pt x="31310" y="90451"/>
                            <a:pt x="31310" y="93930"/>
                            <a:pt x="31310" y="97408"/>
                          </a:cubicBezTo>
                          <a:cubicBezTo>
                            <a:pt x="31310" y="104366"/>
                            <a:pt x="27831" y="107845"/>
                            <a:pt x="27831" y="111324"/>
                          </a:cubicBezTo>
                          <a:cubicBezTo>
                            <a:pt x="24352" y="121761"/>
                            <a:pt x="20873" y="128718"/>
                            <a:pt x="17394" y="135676"/>
                          </a:cubicBezTo>
                          <a:cubicBezTo>
                            <a:pt x="10436" y="149592"/>
                            <a:pt x="3479" y="160028"/>
                            <a:pt x="3479" y="160028"/>
                          </a:cubicBezTo>
                          <a:cubicBezTo>
                            <a:pt x="3479" y="160028"/>
                            <a:pt x="6958" y="149592"/>
                            <a:pt x="10436" y="135676"/>
                          </a:cubicBezTo>
                          <a:cubicBezTo>
                            <a:pt x="13915" y="128718"/>
                            <a:pt x="13915" y="118282"/>
                            <a:pt x="17394" y="107845"/>
                          </a:cubicBezTo>
                          <a:cubicBezTo>
                            <a:pt x="17394" y="104366"/>
                            <a:pt x="20873" y="97408"/>
                            <a:pt x="20873" y="93930"/>
                          </a:cubicBezTo>
                          <a:cubicBezTo>
                            <a:pt x="20873" y="90451"/>
                            <a:pt x="20873" y="90451"/>
                            <a:pt x="20873" y="86972"/>
                          </a:cubicBezTo>
                          <a:cubicBezTo>
                            <a:pt x="20873" y="86972"/>
                            <a:pt x="20873" y="83493"/>
                            <a:pt x="20873" y="83493"/>
                          </a:cubicBezTo>
                          <a:cubicBezTo>
                            <a:pt x="20873" y="83493"/>
                            <a:pt x="20873" y="80014"/>
                            <a:pt x="20873" y="83493"/>
                          </a:cubicBezTo>
                          <a:lnTo>
                            <a:pt x="20873" y="80014"/>
                          </a:lnTo>
                          <a:cubicBezTo>
                            <a:pt x="17394" y="69578"/>
                            <a:pt x="13915" y="59141"/>
                            <a:pt x="10436" y="48704"/>
                          </a:cubicBezTo>
                          <a:cubicBezTo>
                            <a:pt x="10436" y="45225"/>
                            <a:pt x="6958" y="34789"/>
                            <a:pt x="6958" y="27831"/>
                          </a:cubicBezTo>
                          <a:cubicBezTo>
                            <a:pt x="3479" y="20873"/>
                            <a:pt x="3479" y="13916"/>
                            <a:pt x="3479" y="10437"/>
                          </a:cubicBezTo>
                          <a:cubicBezTo>
                            <a:pt x="0" y="3479"/>
                            <a:pt x="0" y="0"/>
                            <a:pt x="0" y="0"/>
                          </a:cubicBezTo>
                          <a:close/>
                        </a:path>
                      </a:pathLst>
                    </a:custGeom>
                    <a:solidFill>
                      <a:srgbClr val="9E5116"/>
                    </a:solidFill>
                    <a:ln w="34755" cap="flat">
                      <a:noFill/>
                      <a:prstDash val="solid"/>
                      <a:miter/>
                    </a:ln>
                  </p:spPr>
                  <p:txBody>
                    <a:bodyPr rtlCol="0" anchor="ctr"/>
                    <a:lstStyle/>
                    <a:p>
                      <a:endParaRPr lang="en-US"/>
                    </a:p>
                  </p:txBody>
                </p:sp>
                <p:sp>
                  <p:nvSpPr>
                    <p:cNvPr id="1500" name="Freeform: Shape 1499">
                      <a:extLst>
                        <a:ext uri="{FF2B5EF4-FFF2-40B4-BE49-F238E27FC236}">
                          <a16:creationId xmlns:a16="http://schemas.microsoft.com/office/drawing/2014/main" xmlns="" id="{958BAE14-E62D-48B3-88AC-C7FF2ADCE797}"/>
                        </a:ext>
                      </a:extLst>
                    </p:cNvPr>
                    <p:cNvSpPr/>
                    <p:nvPr/>
                  </p:nvSpPr>
                  <p:spPr>
                    <a:xfrm>
                      <a:off x="3919897" y="8724985"/>
                      <a:ext cx="45225" cy="173943"/>
                    </a:xfrm>
                    <a:custGeom>
                      <a:avLst/>
                      <a:gdLst>
                        <a:gd name="connsiteX0" fmla="*/ 24352 w 45225"/>
                        <a:gd name="connsiteY0" fmla="*/ 0 h 173943"/>
                        <a:gd name="connsiteX1" fmla="*/ 34789 w 45225"/>
                        <a:gd name="connsiteY1" fmla="*/ 27831 h 173943"/>
                        <a:gd name="connsiteX2" fmla="*/ 41746 w 45225"/>
                        <a:gd name="connsiteY2" fmla="*/ 55662 h 173943"/>
                        <a:gd name="connsiteX3" fmla="*/ 45225 w 45225"/>
                        <a:gd name="connsiteY3" fmla="*/ 73056 h 173943"/>
                        <a:gd name="connsiteX4" fmla="*/ 45225 w 45225"/>
                        <a:gd name="connsiteY4" fmla="*/ 90451 h 173943"/>
                        <a:gd name="connsiteX5" fmla="*/ 38268 w 45225"/>
                        <a:gd name="connsiteY5" fmla="*/ 125240 h 173943"/>
                        <a:gd name="connsiteX6" fmla="*/ 24352 w 45225"/>
                        <a:gd name="connsiteY6" fmla="*/ 153071 h 173943"/>
                        <a:gd name="connsiteX7" fmla="*/ 17394 w 45225"/>
                        <a:gd name="connsiteY7" fmla="*/ 163507 h 173943"/>
                        <a:gd name="connsiteX8" fmla="*/ 10436 w 45225"/>
                        <a:gd name="connsiteY8" fmla="*/ 170465 h 173943"/>
                        <a:gd name="connsiteX9" fmla="*/ 3479 w 45225"/>
                        <a:gd name="connsiteY9" fmla="*/ 173944 h 173943"/>
                        <a:gd name="connsiteX10" fmla="*/ 0 w 45225"/>
                        <a:gd name="connsiteY10" fmla="*/ 173944 h 173943"/>
                        <a:gd name="connsiteX11" fmla="*/ 0 w 45225"/>
                        <a:gd name="connsiteY11" fmla="*/ 173944 h 173943"/>
                        <a:gd name="connsiteX12" fmla="*/ 3479 w 45225"/>
                        <a:gd name="connsiteY12" fmla="*/ 170465 h 173943"/>
                        <a:gd name="connsiteX13" fmla="*/ 10436 w 45225"/>
                        <a:gd name="connsiteY13" fmla="*/ 163507 h 173943"/>
                        <a:gd name="connsiteX14" fmla="*/ 17394 w 45225"/>
                        <a:gd name="connsiteY14" fmla="*/ 153071 h 173943"/>
                        <a:gd name="connsiteX15" fmla="*/ 27831 w 45225"/>
                        <a:gd name="connsiteY15" fmla="*/ 125240 h 173943"/>
                        <a:gd name="connsiteX16" fmla="*/ 34789 w 45225"/>
                        <a:gd name="connsiteY16" fmla="*/ 93930 h 173943"/>
                        <a:gd name="connsiteX17" fmla="*/ 34789 w 45225"/>
                        <a:gd name="connsiteY17" fmla="*/ 76535 h 173943"/>
                        <a:gd name="connsiteX18" fmla="*/ 31310 w 45225"/>
                        <a:gd name="connsiteY18" fmla="*/ 59141 h 173943"/>
                        <a:gd name="connsiteX19" fmla="*/ 27831 w 45225"/>
                        <a:gd name="connsiteY19" fmla="*/ 31310 h 173943"/>
                        <a:gd name="connsiteX20" fmla="*/ 24352 w 45225"/>
                        <a:gd name="connsiteY20" fmla="*/ 10437 h 173943"/>
                        <a:gd name="connsiteX21" fmla="*/ 24352 w 45225"/>
                        <a:gd name="connsiteY21" fmla="*/ 0 h 173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5225" h="173943">
                          <a:moveTo>
                            <a:pt x="24352" y="0"/>
                          </a:moveTo>
                          <a:cubicBezTo>
                            <a:pt x="24352" y="0"/>
                            <a:pt x="27831" y="10437"/>
                            <a:pt x="34789" y="27831"/>
                          </a:cubicBezTo>
                          <a:cubicBezTo>
                            <a:pt x="38268" y="34789"/>
                            <a:pt x="41746" y="45225"/>
                            <a:pt x="41746" y="55662"/>
                          </a:cubicBezTo>
                          <a:cubicBezTo>
                            <a:pt x="41746" y="62620"/>
                            <a:pt x="45225" y="66099"/>
                            <a:pt x="45225" y="73056"/>
                          </a:cubicBezTo>
                          <a:cubicBezTo>
                            <a:pt x="45225" y="80014"/>
                            <a:pt x="45225" y="86972"/>
                            <a:pt x="45225" y="90451"/>
                          </a:cubicBezTo>
                          <a:cubicBezTo>
                            <a:pt x="45225" y="100887"/>
                            <a:pt x="41746" y="114803"/>
                            <a:pt x="38268" y="125240"/>
                          </a:cubicBezTo>
                          <a:cubicBezTo>
                            <a:pt x="34789" y="135676"/>
                            <a:pt x="27831" y="146113"/>
                            <a:pt x="24352" y="153071"/>
                          </a:cubicBezTo>
                          <a:cubicBezTo>
                            <a:pt x="20873" y="156549"/>
                            <a:pt x="17394" y="160028"/>
                            <a:pt x="17394" y="163507"/>
                          </a:cubicBezTo>
                          <a:cubicBezTo>
                            <a:pt x="13916" y="166986"/>
                            <a:pt x="10436" y="166986"/>
                            <a:pt x="10436" y="170465"/>
                          </a:cubicBezTo>
                          <a:cubicBezTo>
                            <a:pt x="6958" y="170465"/>
                            <a:pt x="6958" y="173944"/>
                            <a:pt x="3479" y="173944"/>
                          </a:cubicBezTo>
                          <a:cubicBezTo>
                            <a:pt x="3479" y="173944"/>
                            <a:pt x="0" y="173944"/>
                            <a:pt x="0" y="173944"/>
                          </a:cubicBezTo>
                          <a:cubicBezTo>
                            <a:pt x="0" y="173944"/>
                            <a:pt x="0" y="173944"/>
                            <a:pt x="0" y="173944"/>
                          </a:cubicBezTo>
                          <a:cubicBezTo>
                            <a:pt x="0" y="173944"/>
                            <a:pt x="3479" y="173944"/>
                            <a:pt x="3479" y="170465"/>
                          </a:cubicBezTo>
                          <a:cubicBezTo>
                            <a:pt x="6958" y="170465"/>
                            <a:pt x="6958" y="166986"/>
                            <a:pt x="10436" y="163507"/>
                          </a:cubicBezTo>
                          <a:cubicBezTo>
                            <a:pt x="13916" y="160028"/>
                            <a:pt x="13916" y="156549"/>
                            <a:pt x="17394" y="153071"/>
                          </a:cubicBezTo>
                          <a:cubicBezTo>
                            <a:pt x="20873" y="146113"/>
                            <a:pt x="24352" y="135676"/>
                            <a:pt x="27831" y="125240"/>
                          </a:cubicBezTo>
                          <a:cubicBezTo>
                            <a:pt x="31310" y="114803"/>
                            <a:pt x="34789" y="104366"/>
                            <a:pt x="34789" y="93930"/>
                          </a:cubicBezTo>
                          <a:cubicBezTo>
                            <a:pt x="34789" y="86972"/>
                            <a:pt x="34789" y="83493"/>
                            <a:pt x="34789" y="76535"/>
                          </a:cubicBezTo>
                          <a:cubicBezTo>
                            <a:pt x="34789" y="69578"/>
                            <a:pt x="34789" y="66099"/>
                            <a:pt x="31310" y="59141"/>
                          </a:cubicBezTo>
                          <a:cubicBezTo>
                            <a:pt x="27831" y="48704"/>
                            <a:pt x="27831" y="38268"/>
                            <a:pt x="27831" y="31310"/>
                          </a:cubicBezTo>
                          <a:cubicBezTo>
                            <a:pt x="27831" y="24352"/>
                            <a:pt x="24352" y="17394"/>
                            <a:pt x="24352" y="10437"/>
                          </a:cubicBezTo>
                          <a:cubicBezTo>
                            <a:pt x="24352" y="3479"/>
                            <a:pt x="24352" y="0"/>
                            <a:pt x="24352" y="0"/>
                          </a:cubicBezTo>
                          <a:close/>
                        </a:path>
                      </a:pathLst>
                    </a:custGeom>
                    <a:solidFill>
                      <a:srgbClr val="9E5116"/>
                    </a:solidFill>
                    <a:ln w="34755" cap="flat">
                      <a:noFill/>
                      <a:prstDash val="solid"/>
                      <a:miter/>
                    </a:ln>
                  </p:spPr>
                  <p:txBody>
                    <a:bodyPr rtlCol="0" anchor="ctr"/>
                    <a:lstStyle/>
                    <a:p>
                      <a:endParaRPr lang="en-US"/>
                    </a:p>
                  </p:txBody>
                </p:sp>
              </p:grpSp>
              <p:sp>
                <p:nvSpPr>
                  <p:cNvPr id="1501" name="Freeform: Shape 1500">
                    <a:extLst>
                      <a:ext uri="{FF2B5EF4-FFF2-40B4-BE49-F238E27FC236}">
                        <a16:creationId xmlns:a16="http://schemas.microsoft.com/office/drawing/2014/main" xmlns="" id="{82D068E4-B52D-4A24-A66B-9CC83595B1F1}"/>
                      </a:ext>
                    </a:extLst>
                  </p:cNvPr>
                  <p:cNvSpPr/>
                  <p:nvPr/>
                </p:nvSpPr>
                <p:spPr>
                  <a:xfrm>
                    <a:off x="3672897" y="8001379"/>
                    <a:ext cx="313476" cy="946542"/>
                  </a:xfrm>
                  <a:custGeom>
                    <a:avLst/>
                    <a:gdLst>
                      <a:gd name="connsiteX0" fmla="*/ 264394 w 313476"/>
                      <a:gd name="connsiteY0" fmla="*/ 678381 h 946542"/>
                      <a:gd name="connsiteX1" fmla="*/ 201775 w 313476"/>
                      <a:gd name="connsiteY1" fmla="*/ 619240 h 946542"/>
                      <a:gd name="connsiteX2" fmla="*/ 114803 w 313476"/>
                      <a:gd name="connsiteY2" fmla="*/ 306141 h 946542"/>
                      <a:gd name="connsiteX3" fmla="*/ 76535 w 313476"/>
                      <a:gd name="connsiteY3" fmla="*/ 48704 h 946542"/>
                      <a:gd name="connsiteX4" fmla="*/ 73056 w 313476"/>
                      <a:gd name="connsiteY4" fmla="*/ 0 h 946542"/>
                      <a:gd name="connsiteX5" fmla="*/ 0 w 313476"/>
                      <a:gd name="connsiteY5" fmla="*/ 38268 h 946542"/>
                      <a:gd name="connsiteX6" fmla="*/ 10436 w 313476"/>
                      <a:gd name="connsiteY6" fmla="*/ 347888 h 946542"/>
                      <a:gd name="connsiteX7" fmla="*/ 142634 w 313476"/>
                      <a:gd name="connsiteY7" fmla="*/ 650550 h 946542"/>
                      <a:gd name="connsiteX8" fmla="*/ 107845 w 313476"/>
                      <a:gd name="connsiteY8" fmla="*/ 716648 h 946542"/>
                      <a:gd name="connsiteX9" fmla="*/ 86972 w 313476"/>
                      <a:gd name="connsiteY9" fmla="*/ 827972 h 946542"/>
                      <a:gd name="connsiteX10" fmla="*/ 86972 w 313476"/>
                      <a:gd name="connsiteY10" fmla="*/ 862761 h 946542"/>
                      <a:gd name="connsiteX11" fmla="*/ 146113 w 313476"/>
                      <a:gd name="connsiteY11" fmla="*/ 800141 h 946542"/>
                      <a:gd name="connsiteX12" fmla="*/ 170465 w 313476"/>
                      <a:gd name="connsiteY12" fmla="*/ 772310 h 946542"/>
                      <a:gd name="connsiteX13" fmla="*/ 201775 w 313476"/>
                      <a:gd name="connsiteY13" fmla="*/ 890592 h 946542"/>
                      <a:gd name="connsiteX14" fmla="*/ 247000 w 313476"/>
                      <a:gd name="connsiteY14" fmla="*/ 897550 h 946542"/>
                      <a:gd name="connsiteX15" fmla="*/ 264394 w 313476"/>
                      <a:gd name="connsiteY15" fmla="*/ 883634 h 946542"/>
                      <a:gd name="connsiteX16" fmla="*/ 292225 w 313476"/>
                      <a:gd name="connsiteY16" fmla="*/ 869719 h 946542"/>
                      <a:gd name="connsiteX17" fmla="*/ 313099 w 313476"/>
                      <a:gd name="connsiteY17" fmla="*/ 810578 h 946542"/>
                      <a:gd name="connsiteX18" fmla="*/ 264394 w 313476"/>
                      <a:gd name="connsiteY18" fmla="*/ 678381 h 946542"/>
                      <a:gd name="connsiteX19" fmla="*/ 45225 w 313476"/>
                      <a:gd name="connsiteY19" fmla="*/ 358324 h 946542"/>
                      <a:gd name="connsiteX20" fmla="*/ 27831 w 313476"/>
                      <a:gd name="connsiteY20" fmla="*/ 146113 h 946542"/>
                      <a:gd name="connsiteX21" fmla="*/ 45225 w 313476"/>
                      <a:gd name="connsiteY21" fmla="*/ 34789 h 946542"/>
                      <a:gd name="connsiteX22" fmla="*/ 80014 w 313476"/>
                      <a:gd name="connsiteY22" fmla="*/ 187859 h 946542"/>
                      <a:gd name="connsiteX23" fmla="*/ 104366 w 313476"/>
                      <a:gd name="connsiteY23" fmla="*/ 299183 h 946542"/>
                      <a:gd name="connsiteX24" fmla="*/ 166986 w 313476"/>
                      <a:gd name="connsiteY24" fmla="*/ 629676 h 946542"/>
                      <a:gd name="connsiteX25" fmla="*/ 45225 w 313476"/>
                      <a:gd name="connsiteY25" fmla="*/ 358324 h 946542"/>
                      <a:gd name="connsiteX26" fmla="*/ 132197 w 313476"/>
                      <a:gd name="connsiteY26" fmla="*/ 782747 h 946542"/>
                      <a:gd name="connsiteX27" fmla="*/ 86972 w 313476"/>
                      <a:gd name="connsiteY27" fmla="*/ 845367 h 946542"/>
                      <a:gd name="connsiteX28" fmla="*/ 104366 w 313476"/>
                      <a:gd name="connsiteY28" fmla="*/ 744479 h 946542"/>
                      <a:gd name="connsiteX29" fmla="*/ 132197 w 313476"/>
                      <a:gd name="connsiteY29" fmla="*/ 782747 h 946542"/>
                      <a:gd name="connsiteX30" fmla="*/ 184380 w 313476"/>
                      <a:gd name="connsiteY30" fmla="*/ 695775 h 946542"/>
                      <a:gd name="connsiteX31" fmla="*/ 146113 w 313476"/>
                      <a:gd name="connsiteY31" fmla="*/ 657507 h 946542"/>
                      <a:gd name="connsiteX32" fmla="*/ 215690 w 313476"/>
                      <a:gd name="connsiteY32" fmla="*/ 636634 h 946542"/>
                      <a:gd name="connsiteX33" fmla="*/ 243521 w 313476"/>
                      <a:gd name="connsiteY33" fmla="*/ 706212 h 946542"/>
                      <a:gd name="connsiteX34" fmla="*/ 184380 w 313476"/>
                      <a:gd name="connsiteY34" fmla="*/ 695775 h 946542"/>
                      <a:gd name="connsiteX35" fmla="*/ 222648 w 313476"/>
                      <a:gd name="connsiteY35" fmla="*/ 928860 h 946542"/>
                      <a:gd name="connsiteX36" fmla="*/ 212211 w 313476"/>
                      <a:gd name="connsiteY36" fmla="*/ 855803 h 946542"/>
                      <a:gd name="connsiteX37" fmla="*/ 177423 w 313476"/>
                      <a:gd name="connsiteY37" fmla="*/ 754916 h 946542"/>
                      <a:gd name="connsiteX38" fmla="*/ 229606 w 313476"/>
                      <a:gd name="connsiteY38" fmla="*/ 807099 h 946542"/>
                      <a:gd name="connsiteX39" fmla="*/ 222648 w 313476"/>
                      <a:gd name="connsiteY39" fmla="*/ 928860 h 946542"/>
                      <a:gd name="connsiteX40" fmla="*/ 222648 w 313476"/>
                      <a:gd name="connsiteY40" fmla="*/ 758395 h 946542"/>
                      <a:gd name="connsiteX41" fmla="*/ 250479 w 313476"/>
                      <a:gd name="connsiteY41" fmla="*/ 751437 h 946542"/>
                      <a:gd name="connsiteX42" fmla="*/ 222648 w 313476"/>
                      <a:gd name="connsiteY42" fmla="*/ 758395 h 946542"/>
                      <a:gd name="connsiteX43" fmla="*/ 260916 w 313476"/>
                      <a:gd name="connsiteY43" fmla="*/ 754916 h 946542"/>
                      <a:gd name="connsiteX44" fmla="*/ 274831 w 313476"/>
                      <a:gd name="connsiteY44" fmla="*/ 751437 h 946542"/>
                      <a:gd name="connsiteX45" fmla="*/ 260916 w 313476"/>
                      <a:gd name="connsiteY45" fmla="*/ 754916 h 946542"/>
                      <a:gd name="connsiteX46" fmla="*/ 299183 w 313476"/>
                      <a:gd name="connsiteY46" fmla="*/ 814057 h 946542"/>
                      <a:gd name="connsiteX47" fmla="*/ 288746 w 313476"/>
                      <a:gd name="connsiteY47" fmla="*/ 772310 h 946542"/>
                      <a:gd name="connsiteX48" fmla="*/ 306141 w 313476"/>
                      <a:gd name="connsiteY48" fmla="*/ 772310 h 946542"/>
                      <a:gd name="connsiteX49" fmla="*/ 295704 w 313476"/>
                      <a:gd name="connsiteY49" fmla="*/ 852324 h 946542"/>
                      <a:gd name="connsiteX50" fmla="*/ 299183 w 313476"/>
                      <a:gd name="connsiteY50" fmla="*/ 814057 h 94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13476" h="946542">
                        <a:moveTo>
                          <a:pt x="264394" y="678381"/>
                        </a:moveTo>
                        <a:cubicBezTo>
                          <a:pt x="233085" y="626198"/>
                          <a:pt x="201775" y="619240"/>
                          <a:pt x="201775" y="619240"/>
                        </a:cubicBezTo>
                        <a:cubicBezTo>
                          <a:pt x="201775" y="619240"/>
                          <a:pt x="149591" y="413986"/>
                          <a:pt x="114803" y="306141"/>
                        </a:cubicBezTo>
                        <a:cubicBezTo>
                          <a:pt x="97408" y="253958"/>
                          <a:pt x="80014" y="118282"/>
                          <a:pt x="76535" y="48704"/>
                        </a:cubicBezTo>
                        <a:lnTo>
                          <a:pt x="73056" y="0"/>
                        </a:lnTo>
                        <a:cubicBezTo>
                          <a:pt x="38268" y="20873"/>
                          <a:pt x="0" y="38268"/>
                          <a:pt x="0" y="38268"/>
                        </a:cubicBezTo>
                        <a:cubicBezTo>
                          <a:pt x="10436" y="104366"/>
                          <a:pt x="10436" y="233085"/>
                          <a:pt x="10436" y="347888"/>
                        </a:cubicBezTo>
                        <a:cubicBezTo>
                          <a:pt x="52183" y="420944"/>
                          <a:pt x="142634" y="650550"/>
                          <a:pt x="142634" y="650550"/>
                        </a:cubicBezTo>
                        <a:cubicBezTo>
                          <a:pt x="142634" y="650550"/>
                          <a:pt x="107845" y="671423"/>
                          <a:pt x="107845" y="716648"/>
                        </a:cubicBezTo>
                        <a:cubicBezTo>
                          <a:pt x="104366" y="758395"/>
                          <a:pt x="100887" y="807099"/>
                          <a:pt x="86972" y="827972"/>
                        </a:cubicBezTo>
                        <a:cubicBezTo>
                          <a:pt x="86972" y="831451"/>
                          <a:pt x="83493" y="838409"/>
                          <a:pt x="86972" y="862761"/>
                        </a:cubicBezTo>
                        <a:cubicBezTo>
                          <a:pt x="90451" y="890592"/>
                          <a:pt x="146113" y="855803"/>
                          <a:pt x="146113" y="800141"/>
                        </a:cubicBezTo>
                        <a:cubicBezTo>
                          <a:pt x="149591" y="747958"/>
                          <a:pt x="149591" y="727085"/>
                          <a:pt x="170465" y="772310"/>
                        </a:cubicBezTo>
                        <a:cubicBezTo>
                          <a:pt x="191338" y="821015"/>
                          <a:pt x="205253" y="803620"/>
                          <a:pt x="201775" y="890592"/>
                        </a:cubicBezTo>
                        <a:cubicBezTo>
                          <a:pt x="198296" y="977564"/>
                          <a:pt x="247000" y="949733"/>
                          <a:pt x="247000" y="897550"/>
                        </a:cubicBezTo>
                        <a:cubicBezTo>
                          <a:pt x="247000" y="897550"/>
                          <a:pt x="257437" y="897550"/>
                          <a:pt x="264394" y="883634"/>
                        </a:cubicBezTo>
                        <a:cubicBezTo>
                          <a:pt x="264394" y="883634"/>
                          <a:pt x="274831" y="894071"/>
                          <a:pt x="292225" y="869719"/>
                        </a:cubicBezTo>
                        <a:cubicBezTo>
                          <a:pt x="309620" y="845367"/>
                          <a:pt x="313099" y="831451"/>
                          <a:pt x="313099" y="810578"/>
                        </a:cubicBezTo>
                        <a:cubicBezTo>
                          <a:pt x="316578" y="789705"/>
                          <a:pt x="295704" y="730564"/>
                          <a:pt x="264394" y="678381"/>
                        </a:cubicBezTo>
                        <a:close/>
                        <a:moveTo>
                          <a:pt x="45225" y="358324"/>
                        </a:moveTo>
                        <a:cubicBezTo>
                          <a:pt x="27831" y="313099"/>
                          <a:pt x="34789" y="285268"/>
                          <a:pt x="27831" y="146113"/>
                        </a:cubicBezTo>
                        <a:cubicBezTo>
                          <a:pt x="24352" y="52183"/>
                          <a:pt x="31310" y="34789"/>
                          <a:pt x="45225" y="34789"/>
                        </a:cubicBezTo>
                        <a:cubicBezTo>
                          <a:pt x="59141" y="34789"/>
                          <a:pt x="69578" y="48704"/>
                          <a:pt x="80014" y="187859"/>
                        </a:cubicBezTo>
                        <a:cubicBezTo>
                          <a:pt x="83493" y="229606"/>
                          <a:pt x="97408" y="267873"/>
                          <a:pt x="104366" y="299183"/>
                        </a:cubicBezTo>
                        <a:cubicBezTo>
                          <a:pt x="160028" y="487043"/>
                          <a:pt x="194817" y="636634"/>
                          <a:pt x="166986" y="629676"/>
                        </a:cubicBezTo>
                        <a:cubicBezTo>
                          <a:pt x="142634" y="626198"/>
                          <a:pt x="62620" y="407028"/>
                          <a:pt x="45225" y="358324"/>
                        </a:cubicBezTo>
                        <a:close/>
                        <a:moveTo>
                          <a:pt x="132197" y="782747"/>
                        </a:moveTo>
                        <a:cubicBezTo>
                          <a:pt x="128718" y="841888"/>
                          <a:pt x="97408" y="859282"/>
                          <a:pt x="86972" y="845367"/>
                        </a:cubicBezTo>
                        <a:cubicBezTo>
                          <a:pt x="73056" y="827972"/>
                          <a:pt x="107845" y="807099"/>
                          <a:pt x="104366" y="744479"/>
                        </a:cubicBezTo>
                        <a:cubicBezTo>
                          <a:pt x="104366" y="706212"/>
                          <a:pt x="135676" y="723606"/>
                          <a:pt x="132197" y="782747"/>
                        </a:cubicBezTo>
                        <a:close/>
                        <a:moveTo>
                          <a:pt x="184380" y="695775"/>
                        </a:moveTo>
                        <a:cubicBezTo>
                          <a:pt x="173944" y="660986"/>
                          <a:pt x="139155" y="667944"/>
                          <a:pt x="146113" y="657507"/>
                        </a:cubicBezTo>
                        <a:cubicBezTo>
                          <a:pt x="149591" y="650550"/>
                          <a:pt x="191338" y="622719"/>
                          <a:pt x="215690" y="636634"/>
                        </a:cubicBezTo>
                        <a:cubicBezTo>
                          <a:pt x="250479" y="654029"/>
                          <a:pt x="278310" y="699254"/>
                          <a:pt x="243521" y="706212"/>
                        </a:cubicBezTo>
                        <a:cubicBezTo>
                          <a:pt x="205253" y="709691"/>
                          <a:pt x="191338" y="720127"/>
                          <a:pt x="184380" y="695775"/>
                        </a:cubicBezTo>
                        <a:close/>
                        <a:moveTo>
                          <a:pt x="222648" y="928860"/>
                        </a:moveTo>
                        <a:cubicBezTo>
                          <a:pt x="205253" y="925381"/>
                          <a:pt x="208732" y="904508"/>
                          <a:pt x="212211" y="855803"/>
                        </a:cubicBezTo>
                        <a:cubicBezTo>
                          <a:pt x="212211" y="807099"/>
                          <a:pt x="184380" y="786226"/>
                          <a:pt x="177423" y="754916"/>
                        </a:cubicBezTo>
                        <a:cubicBezTo>
                          <a:pt x="170465" y="720127"/>
                          <a:pt x="205253" y="737522"/>
                          <a:pt x="229606" y="807099"/>
                        </a:cubicBezTo>
                        <a:cubicBezTo>
                          <a:pt x="253958" y="876677"/>
                          <a:pt x="243521" y="928860"/>
                          <a:pt x="222648" y="928860"/>
                        </a:cubicBezTo>
                        <a:close/>
                        <a:moveTo>
                          <a:pt x="222648" y="758395"/>
                        </a:moveTo>
                        <a:cubicBezTo>
                          <a:pt x="212211" y="737522"/>
                          <a:pt x="233085" y="706212"/>
                          <a:pt x="250479" y="751437"/>
                        </a:cubicBezTo>
                        <a:cubicBezTo>
                          <a:pt x="267873" y="796662"/>
                          <a:pt x="271352" y="852324"/>
                          <a:pt x="222648" y="758395"/>
                        </a:cubicBezTo>
                        <a:close/>
                        <a:moveTo>
                          <a:pt x="260916" y="754916"/>
                        </a:moveTo>
                        <a:cubicBezTo>
                          <a:pt x="250479" y="727085"/>
                          <a:pt x="267873" y="713169"/>
                          <a:pt x="274831" y="751437"/>
                        </a:cubicBezTo>
                        <a:cubicBezTo>
                          <a:pt x="285268" y="789705"/>
                          <a:pt x="285268" y="814057"/>
                          <a:pt x="260916" y="754916"/>
                        </a:cubicBezTo>
                        <a:close/>
                        <a:moveTo>
                          <a:pt x="299183" y="814057"/>
                        </a:moveTo>
                        <a:cubicBezTo>
                          <a:pt x="299183" y="796662"/>
                          <a:pt x="295704" y="782747"/>
                          <a:pt x="288746" y="772310"/>
                        </a:cubicBezTo>
                        <a:cubicBezTo>
                          <a:pt x="274831" y="734043"/>
                          <a:pt x="295704" y="737522"/>
                          <a:pt x="306141" y="772310"/>
                        </a:cubicBezTo>
                        <a:cubicBezTo>
                          <a:pt x="316578" y="807099"/>
                          <a:pt x="309620" y="838409"/>
                          <a:pt x="295704" y="852324"/>
                        </a:cubicBezTo>
                        <a:cubicBezTo>
                          <a:pt x="281789" y="869719"/>
                          <a:pt x="299183" y="831451"/>
                          <a:pt x="299183" y="814057"/>
                        </a:cubicBezTo>
                        <a:close/>
                      </a:path>
                    </a:pathLst>
                  </a:custGeom>
                  <a:solidFill>
                    <a:srgbClr val="FFD5B8"/>
                  </a:solidFill>
                  <a:ln w="34755" cap="flat">
                    <a:noFill/>
                    <a:prstDash val="solid"/>
                    <a:miter/>
                  </a:ln>
                </p:spPr>
                <p:txBody>
                  <a:bodyPr rtlCol="0" anchor="ctr"/>
                  <a:lstStyle/>
                  <a:p>
                    <a:endParaRPr lang="en-US"/>
                  </a:p>
                </p:txBody>
              </p:sp>
              <p:sp>
                <p:nvSpPr>
                  <p:cNvPr id="1502" name="Freeform: Shape 1501">
                    <a:extLst>
                      <a:ext uri="{FF2B5EF4-FFF2-40B4-BE49-F238E27FC236}">
                        <a16:creationId xmlns:a16="http://schemas.microsoft.com/office/drawing/2014/main" xmlns="" id="{60DFAB50-BFE3-402B-A701-0E4CE6EA0D6B}"/>
                      </a:ext>
                    </a:extLst>
                  </p:cNvPr>
                  <p:cNvSpPr/>
                  <p:nvPr/>
                </p:nvSpPr>
                <p:spPr>
                  <a:xfrm>
                    <a:off x="3712543" y="8120451"/>
                    <a:ext cx="92627" cy="325415"/>
                  </a:xfrm>
                  <a:custGeom>
                    <a:avLst/>
                    <a:gdLst>
                      <a:gd name="connsiteX0" fmla="*/ 2101 w 92627"/>
                      <a:gd name="connsiteY0" fmla="*/ 107054 h 325415"/>
                      <a:gd name="connsiteX1" fmla="*/ 33410 w 92627"/>
                      <a:gd name="connsiteY1" fmla="*/ 51392 h 325415"/>
                      <a:gd name="connsiteX2" fmla="*/ 89072 w 92627"/>
                      <a:gd name="connsiteY2" fmla="*/ 277519 h 325415"/>
                      <a:gd name="connsiteX3" fmla="*/ 2101 w 92627"/>
                      <a:gd name="connsiteY3" fmla="*/ 107054 h 325415"/>
                    </a:gdLst>
                    <a:ahLst/>
                    <a:cxnLst>
                      <a:cxn ang="0">
                        <a:pos x="connsiteX0" y="connsiteY0"/>
                      </a:cxn>
                      <a:cxn ang="0">
                        <a:pos x="connsiteX1" y="connsiteY1"/>
                      </a:cxn>
                      <a:cxn ang="0">
                        <a:pos x="connsiteX2" y="connsiteY2"/>
                      </a:cxn>
                      <a:cxn ang="0">
                        <a:pos x="connsiteX3" y="connsiteY3"/>
                      </a:cxn>
                    </a:cxnLst>
                    <a:rect l="l" t="t" r="r" b="b"/>
                    <a:pathLst>
                      <a:path w="92627" h="325415">
                        <a:moveTo>
                          <a:pt x="2101" y="107054"/>
                        </a:moveTo>
                        <a:cubicBezTo>
                          <a:pt x="-8336" y="20082"/>
                          <a:pt x="22974" y="-52974"/>
                          <a:pt x="33410" y="51392"/>
                        </a:cubicBezTo>
                        <a:cubicBezTo>
                          <a:pt x="43847" y="155759"/>
                          <a:pt x="64720" y="190547"/>
                          <a:pt x="89072" y="277519"/>
                        </a:cubicBezTo>
                        <a:cubicBezTo>
                          <a:pt x="109946" y="364491"/>
                          <a:pt x="33410" y="347097"/>
                          <a:pt x="2101" y="107054"/>
                        </a:cubicBezTo>
                        <a:close/>
                      </a:path>
                    </a:pathLst>
                  </a:custGeom>
                  <a:solidFill>
                    <a:srgbClr val="FFD5B8"/>
                  </a:solidFill>
                  <a:ln w="34755" cap="flat">
                    <a:noFill/>
                    <a:prstDash val="solid"/>
                    <a:miter/>
                  </a:ln>
                </p:spPr>
                <p:txBody>
                  <a:bodyPr rtlCol="0" anchor="ctr"/>
                  <a:lstStyle/>
                  <a:p>
                    <a:endParaRPr lang="en-US"/>
                  </a:p>
                </p:txBody>
              </p:sp>
            </p:grpSp>
            <p:grpSp>
              <p:nvGrpSpPr>
                <p:cNvPr id="1503" name="Graphic 30">
                  <a:extLst>
                    <a:ext uri="{FF2B5EF4-FFF2-40B4-BE49-F238E27FC236}">
                      <a16:creationId xmlns:a16="http://schemas.microsoft.com/office/drawing/2014/main" xmlns="" id="{950D489B-685B-451D-944E-F7251E0C17D0}"/>
                    </a:ext>
                  </a:extLst>
                </p:cNvPr>
                <p:cNvGrpSpPr/>
                <p:nvPr/>
              </p:nvGrpSpPr>
              <p:grpSpPr>
                <a:xfrm>
                  <a:off x="3088446" y="8869551"/>
                  <a:ext cx="306141" cy="916640"/>
                  <a:chOff x="3088446" y="8869551"/>
                  <a:chExt cx="306141" cy="916640"/>
                </a:xfrm>
              </p:grpSpPr>
              <p:grpSp>
                <p:nvGrpSpPr>
                  <p:cNvPr id="1504" name="Graphic 30">
                    <a:extLst>
                      <a:ext uri="{FF2B5EF4-FFF2-40B4-BE49-F238E27FC236}">
                        <a16:creationId xmlns:a16="http://schemas.microsoft.com/office/drawing/2014/main" xmlns="" id="{D9020D04-9B8F-40F1-9C29-FFCC7B6FCAF9}"/>
                      </a:ext>
                    </a:extLst>
                  </p:cNvPr>
                  <p:cNvGrpSpPr/>
                  <p:nvPr/>
                </p:nvGrpSpPr>
                <p:grpSpPr>
                  <a:xfrm>
                    <a:off x="3088446" y="8869551"/>
                    <a:ext cx="306141" cy="916640"/>
                    <a:chOff x="3088446" y="8869551"/>
                    <a:chExt cx="306141" cy="916640"/>
                  </a:xfrm>
                </p:grpSpPr>
                <p:sp>
                  <p:nvSpPr>
                    <p:cNvPr id="1505" name="Freeform: Shape 1504">
                      <a:extLst>
                        <a:ext uri="{FF2B5EF4-FFF2-40B4-BE49-F238E27FC236}">
                          <a16:creationId xmlns:a16="http://schemas.microsoft.com/office/drawing/2014/main" xmlns="" id="{88705687-74A0-460B-88A3-1D45C186D8DC}"/>
                        </a:ext>
                      </a:extLst>
                    </p:cNvPr>
                    <p:cNvSpPr/>
                    <p:nvPr/>
                  </p:nvSpPr>
                  <p:spPr>
                    <a:xfrm>
                      <a:off x="3088446" y="8871097"/>
                      <a:ext cx="302662" cy="907986"/>
                    </a:xfrm>
                    <a:custGeom>
                      <a:avLst/>
                      <a:gdLst>
                        <a:gd name="connsiteX0" fmla="*/ 274831 w 302662"/>
                        <a:gd name="connsiteY0" fmla="*/ 240042 h 907986"/>
                        <a:gd name="connsiteX1" fmla="*/ 302662 w 302662"/>
                        <a:gd name="connsiteY1" fmla="*/ 52183 h 907986"/>
                        <a:gd name="connsiteX2" fmla="*/ 132197 w 302662"/>
                        <a:gd name="connsiteY2" fmla="*/ 0 h 907986"/>
                        <a:gd name="connsiteX3" fmla="*/ 132197 w 302662"/>
                        <a:gd name="connsiteY3" fmla="*/ 17394 h 907986"/>
                        <a:gd name="connsiteX4" fmla="*/ 121761 w 302662"/>
                        <a:gd name="connsiteY4" fmla="*/ 177423 h 907986"/>
                        <a:gd name="connsiteX5" fmla="*/ 24352 w 302662"/>
                        <a:gd name="connsiteY5" fmla="*/ 580972 h 907986"/>
                        <a:gd name="connsiteX6" fmla="*/ 0 w 302662"/>
                        <a:gd name="connsiteY6" fmla="*/ 883634 h 907986"/>
                        <a:gd name="connsiteX7" fmla="*/ 93930 w 302662"/>
                        <a:gd name="connsiteY7" fmla="*/ 907986 h 907986"/>
                        <a:gd name="connsiteX8" fmla="*/ 163507 w 302662"/>
                        <a:gd name="connsiteY8" fmla="*/ 654029 h 907986"/>
                        <a:gd name="connsiteX9" fmla="*/ 274831 w 302662"/>
                        <a:gd name="connsiteY9" fmla="*/ 240042 h 907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2662" h="907986">
                          <a:moveTo>
                            <a:pt x="274831" y="240042"/>
                          </a:moveTo>
                          <a:cubicBezTo>
                            <a:pt x="295704" y="201775"/>
                            <a:pt x="299183" y="121761"/>
                            <a:pt x="302662" y="52183"/>
                          </a:cubicBezTo>
                          <a:cubicBezTo>
                            <a:pt x="187859" y="31310"/>
                            <a:pt x="132197" y="0"/>
                            <a:pt x="132197" y="0"/>
                          </a:cubicBezTo>
                          <a:lnTo>
                            <a:pt x="132197" y="17394"/>
                          </a:lnTo>
                          <a:cubicBezTo>
                            <a:pt x="132197" y="17394"/>
                            <a:pt x="128718" y="80014"/>
                            <a:pt x="121761" y="177423"/>
                          </a:cubicBezTo>
                          <a:cubicBezTo>
                            <a:pt x="118282" y="240042"/>
                            <a:pt x="62620" y="302662"/>
                            <a:pt x="24352" y="580972"/>
                          </a:cubicBezTo>
                          <a:cubicBezTo>
                            <a:pt x="6958" y="723606"/>
                            <a:pt x="0" y="821015"/>
                            <a:pt x="0" y="883634"/>
                          </a:cubicBezTo>
                          <a:cubicBezTo>
                            <a:pt x="24352" y="897550"/>
                            <a:pt x="55662" y="907986"/>
                            <a:pt x="93930" y="907986"/>
                          </a:cubicBezTo>
                          <a:cubicBezTo>
                            <a:pt x="111324" y="834930"/>
                            <a:pt x="135676" y="734043"/>
                            <a:pt x="163507" y="654029"/>
                          </a:cubicBezTo>
                          <a:cubicBezTo>
                            <a:pt x="222648" y="494000"/>
                            <a:pt x="247000" y="295705"/>
                            <a:pt x="274831" y="240042"/>
                          </a:cubicBezTo>
                          <a:close/>
                        </a:path>
                      </a:pathLst>
                    </a:custGeom>
                    <a:solidFill>
                      <a:srgbClr val="FFD5B8"/>
                    </a:solidFill>
                    <a:ln w="34755" cap="flat">
                      <a:noFill/>
                      <a:prstDash val="solid"/>
                      <a:miter/>
                    </a:ln>
                  </p:spPr>
                  <p:txBody>
                    <a:bodyPr rtlCol="0" anchor="ctr"/>
                    <a:lstStyle/>
                    <a:p>
                      <a:endParaRPr lang="en-US"/>
                    </a:p>
                  </p:txBody>
                </p:sp>
                <p:sp>
                  <p:nvSpPr>
                    <p:cNvPr id="1506" name="Freeform: Shape 1505">
                      <a:extLst>
                        <a:ext uri="{FF2B5EF4-FFF2-40B4-BE49-F238E27FC236}">
                          <a16:creationId xmlns:a16="http://schemas.microsoft.com/office/drawing/2014/main" xmlns="" id="{08454A12-9E69-4826-9C26-044EC06C6B56}"/>
                        </a:ext>
                      </a:extLst>
                    </p:cNvPr>
                    <p:cNvSpPr/>
                    <p:nvPr/>
                  </p:nvSpPr>
                  <p:spPr>
                    <a:xfrm>
                      <a:off x="3088446" y="8869551"/>
                      <a:ext cx="306141" cy="916640"/>
                    </a:xfrm>
                    <a:custGeom>
                      <a:avLst/>
                      <a:gdLst>
                        <a:gd name="connsiteX0" fmla="*/ 278310 w 306141"/>
                        <a:gd name="connsiteY0" fmla="*/ 245068 h 916640"/>
                        <a:gd name="connsiteX1" fmla="*/ 306141 w 306141"/>
                        <a:gd name="connsiteY1" fmla="*/ 57208 h 916640"/>
                        <a:gd name="connsiteX2" fmla="*/ 302662 w 306141"/>
                        <a:gd name="connsiteY2" fmla="*/ 53729 h 916640"/>
                        <a:gd name="connsiteX3" fmla="*/ 135676 w 306141"/>
                        <a:gd name="connsiteY3" fmla="*/ 1546 h 916640"/>
                        <a:gd name="connsiteX4" fmla="*/ 128718 w 306141"/>
                        <a:gd name="connsiteY4" fmla="*/ 1546 h 916640"/>
                        <a:gd name="connsiteX5" fmla="*/ 125239 w 306141"/>
                        <a:gd name="connsiteY5" fmla="*/ 60687 h 916640"/>
                        <a:gd name="connsiteX6" fmla="*/ 118282 w 306141"/>
                        <a:gd name="connsiteY6" fmla="*/ 192884 h 916640"/>
                        <a:gd name="connsiteX7" fmla="*/ 80014 w 306141"/>
                        <a:gd name="connsiteY7" fmla="*/ 314645 h 916640"/>
                        <a:gd name="connsiteX8" fmla="*/ 20873 w 306141"/>
                        <a:gd name="connsiteY8" fmla="*/ 592955 h 916640"/>
                        <a:gd name="connsiteX9" fmla="*/ 0 w 306141"/>
                        <a:gd name="connsiteY9" fmla="*/ 888659 h 916640"/>
                        <a:gd name="connsiteX10" fmla="*/ 0 w 306141"/>
                        <a:gd name="connsiteY10" fmla="*/ 888659 h 916640"/>
                        <a:gd name="connsiteX11" fmla="*/ 97409 w 306141"/>
                        <a:gd name="connsiteY11" fmla="*/ 913011 h 916640"/>
                        <a:gd name="connsiteX12" fmla="*/ 100887 w 306141"/>
                        <a:gd name="connsiteY12" fmla="*/ 913011 h 916640"/>
                        <a:gd name="connsiteX13" fmla="*/ 146113 w 306141"/>
                        <a:gd name="connsiteY13" fmla="*/ 728631 h 916640"/>
                        <a:gd name="connsiteX14" fmla="*/ 205254 w 306141"/>
                        <a:gd name="connsiteY14" fmla="*/ 537293 h 916640"/>
                        <a:gd name="connsiteX15" fmla="*/ 247000 w 306141"/>
                        <a:gd name="connsiteY15" fmla="*/ 356391 h 916640"/>
                        <a:gd name="connsiteX16" fmla="*/ 278310 w 306141"/>
                        <a:gd name="connsiteY16" fmla="*/ 245068 h 916640"/>
                        <a:gd name="connsiteX17" fmla="*/ 271352 w 306141"/>
                        <a:gd name="connsiteY17" fmla="*/ 245068 h 916640"/>
                        <a:gd name="connsiteX18" fmla="*/ 236564 w 306141"/>
                        <a:gd name="connsiteY18" fmla="*/ 366828 h 916640"/>
                        <a:gd name="connsiteX19" fmla="*/ 191338 w 306141"/>
                        <a:gd name="connsiteY19" fmla="*/ 558166 h 916640"/>
                        <a:gd name="connsiteX20" fmla="*/ 132197 w 306141"/>
                        <a:gd name="connsiteY20" fmla="*/ 759941 h 916640"/>
                        <a:gd name="connsiteX21" fmla="*/ 107845 w 306141"/>
                        <a:gd name="connsiteY21" fmla="*/ 857350 h 916640"/>
                        <a:gd name="connsiteX22" fmla="*/ 97409 w 306141"/>
                        <a:gd name="connsiteY22" fmla="*/ 902575 h 916640"/>
                        <a:gd name="connsiteX23" fmla="*/ 27831 w 306141"/>
                        <a:gd name="connsiteY23" fmla="*/ 902575 h 916640"/>
                        <a:gd name="connsiteX24" fmla="*/ 6958 w 306141"/>
                        <a:gd name="connsiteY24" fmla="*/ 874744 h 916640"/>
                        <a:gd name="connsiteX25" fmla="*/ 6958 w 306141"/>
                        <a:gd name="connsiteY25" fmla="*/ 843434 h 916640"/>
                        <a:gd name="connsiteX26" fmla="*/ 10437 w 306141"/>
                        <a:gd name="connsiteY26" fmla="*/ 759941 h 916640"/>
                        <a:gd name="connsiteX27" fmla="*/ 34789 w 306141"/>
                        <a:gd name="connsiteY27" fmla="*/ 544251 h 916640"/>
                        <a:gd name="connsiteX28" fmla="*/ 104366 w 306141"/>
                        <a:gd name="connsiteY28" fmla="*/ 265941 h 916640"/>
                        <a:gd name="connsiteX29" fmla="*/ 125239 w 306141"/>
                        <a:gd name="connsiteY29" fmla="*/ 168532 h 916640"/>
                        <a:gd name="connsiteX30" fmla="*/ 135676 w 306141"/>
                        <a:gd name="connsiteY30" fmla="*/ 8504 h 916640"/>
                        <a:gd name="connsiteX31" fmla="*/ 128718 w 306141"/>
                        <a:gd name="connsiteY31" fmla="*/ 8504 h 916640"/>
                        <a:gd name="connsiteX32" fmla="*/ 240042 w 306141"/>
                        <a:gd name="connsiteY32" fmla="*/ 50250 h 916640"/>
                        <a:gd name="connsiteX33" fmla="*/ 295704 w 306141"/>
                        <a:gd name="connsiteY33" fmla="*/ 71124 h 916640"/>
                        <a:gd name="connsiteX34" fmla="*/ 292226 w 306141"/>
                        <a:gd name="connsiteY34" fmla="*/ 140701 h 916640"/>
                        <a:gd name="connsiteX35" fmla="*/ 267873 w 306141"/>
                        <a:gd name="connsiteY35" fmla="*/ 252025 h 916640"/>
                        <a:gd name="connsiteX36" fmla="*/ 278310 w 306141"/>
                        <a:gd name="connsiteY36" fmla="*/ 245068 h 916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06141" h="916640">
                          <a:moveTo>
                            <a:pt x="278310" y="245068"/>
                          </a:moveTo>
                          <a:cubicBezTo>
                            <a:pt x="306141" y="189405"/>
                            <a:pt x="302662" y="119828"/>
                            <a:pt x="306141" y="57208"/>
                          </a:cubicBezTo>
                          <a:cubicBezTo>
                            <a:pt x="306141" y="57208"/>
                            <a:pt x="302662" y="53729"/>
                            <a:pt x="302662" y="53729"/>
                          </a:cubicBezTo>
                          <a:cubicBezTo>
                            <a:pt x="247000" y="43293"/>
                            <a:pt x="184380" y="29377"/>
                            <a:pt x="135676" y="1546"/>
                          </a:cubicBezTo>
                          <a:cubicBezTo>
                            <a:pt x="135676" y="1546"/>
                            <a:pt x="128718" y="-1933"/>
                            <a:pt x="128718" y="1546"/>
                          </a:cubicBezTo>
                          <a:cubicBezTo>
                            <a:pt x="128718" y="22419"/>
                            <a:pt x="128718" y="39814"/>
                            <a:pt x="125239" y="60687"/>
                          </a:cubicBezTo>
                          <a:cubicBezTo>
                            <a:pt x="121761" y="105912"/>
                            <a:pt x="121761" y="151138"/>
                            <a:pt x="118282" y="192884"/>
                          </a:cubicBezTo>
                          <a:cubicBezTo>
                            <a:pt x="111324" y="234631"/>
                            <a:pt x="93930" y="276377"/>
                            <a:pt x="80014" y="314645"/>
                          </a:cubicBezTo>
                          <a:cubicBezTo>
                            <a:pt x="52183" y="405096"/>
                            <a:pt x="34789" y="499025"/>
                            <a:pt x="20873" y="592955"/>
                          </a:cubicBezTo>
                          <a:cubicBezTo>
                            <a:pt x="10437" y="693842"/>
                            <a:pt x="0" y="791251"/>
                            <a:pt x="0" y="888659"/>
                          </a:cubicBezTo>
                          <a:cubicBezTo>
                            <a:pt x="0" y="888659"/>
                            <a:pt x="0" y="888659"/>
                            <a:pt x="0" y="888659"/>
                          </a:cubicBezTo>
                          <a:cubicBezTo>
                            <a:pt x="31310" y="906054"/>
                            <a:pt x="62620" y="913011"/>
                            <a:pt x="97409" y="913011"/>
                          </a:cubicBezTo>
                          <a:cubicBezTo>
                            <a:pt x="97409" y="913011"/>
                            <a:pt x="100887" y="913011"/>
                            <a:pt x="100887" y="913011"/>
                          </a:cubicBezTo>
                          <a:cubicBezTo>
                            <a:pt x="114803" y="850392"/>
                            <a:pt x="128718" y="791251"/>
                            <a:pt x="146113" y="728631"/>
                          </a:cubicBezTo>
                          <a:cubicBezTo>
                            <a:pt x="163507" y="666011"/>
                            <a:pt x="187859" y="603392"/>
                            <a:pt x="205254" y="537293"/>
                          </a:cubicBezTo>
                          <a:cubicBezTo>
                            <a:pt x="219169" y="478152"/>
                            <a:pt x="233085" y="415532"/>
                            <a:pt x="247000" y="356391"/>
                          </a:cubicBezTo>
                          <a:cubicBezTo>
                            <a:pt x="253958" y="321603"/>
                            <a:pt x="260916" y="279856"/>
                            <a:pt x="278310" y="245068"/>
                          </a:cubicBezTo>
                          <a:cubicBezTo>
                            <a:pt x="278310" y="245068"/>
                            <a:pt x="271352" y="241588"/>
                            <a:pt x="271352" y="245068"/>
                          </a:cubicBezTo>
                          <a:cubicBezTo>
                            <a:pt x="253958" y="283335"/>
                            <a:pt x="247000" y="325082"/>
                            <a:pt x="236564" y="366828"/>
                          </a:cubicBezTo>
                          <a:cubicBezTo>
                            <a:pt x="222648" y="429448"/>
                            <a:pt x="208732" y="495546"/>
                            <a:pt x="191338" y="558166"/>
                          </a:cubicBezTo>
                          <a:cubicBezTo>
                            <a:pt x="173944" y="624265"/>
                            <a:pt x="149592" y="690363"/>
                            <a:pt x="132197" y="759941"/>
                          </a:cubicBezTo>
                          <a:cubicBezTo>
                            <a:pt x="121761" y="791251"/>
                            <a:pt x="114803" y="826040"/>
                            <a:pt x="107845" y="857350"/>
                          </a:cubicBezTo>
                          <a:cubicBezTo>
                            <a:pt x="104366" y="871265"/>
                            <a:pt x="100887" y="888659"/>
                            <a:pt x="97409" y="902575"/>
                          </a:cubicBezTo>
                          <a:cubicBezTo>
                            <a:pt x="90451" y="930406"/>
                            <a:pt x="45225" y="909533"/>
                            <a:pt x="27831" y="902575"/>
                          </a:cubicBezTo>
                          <a:cubicBezTo>
                            <a:pt x="10437" y="895617"/>
                            <a:pt x="6958" y="892138"/>
                            <a:pt x="6958" y="874744"/>
                          </a:cubicBezTo>
                          <a:cubicBezTo>
                            <a:pt x="6958" y="864307"/>
                            <a:pt x="6958" y="853871"/>
                            <a:pt x="6958" y="843434"/>
                          </a:cubicBezTo>
                          <a:cubicBezTo>
                            <a:pt x="6958" y="815603"/>
                            <a:pt x="10437" y="787772"/>
                            <a:pt x="10437" y="759941"/>
                          </a:cubicBezTo>
                          <a:cubicBezTo>
                            <a:pt x="17394" y="686885"/>
                            <a:pt x="24352" y="613828"/>
                            <a:pt x="34789" y="544251"/>
                          </a:cubicBezTo>
                          <a:cubicBezTo>
                            <a:pt x="48704" y="450321"/>
                            <a:pt x="69578" y="356391"/>
                            <a:pt x="104366" y="265941"/>
                          </a:cubicBezTo>
                          <a:cubicBezTo>
                            <a:pt x="114803" y="234631"/>
                            <a:pt x="125239" y="203321"/>
                            <a:pt x="125239" y="168532"/>
                          </a:cubicBezTo>
                          <a:cubicBezTo>
                            <a:pt x="128718" y="116349"/>
                            <a:pt x="135676" y="60687"/>
                            <a:pt x="135676" y="8504"/>
                          </a:cubicBezTo>
                          <a:cubicBezTo>
                            <a:pt x="132197" y="8504"/>
                            <a:pt x="132197" y="8504"/>
                            <a:pt x="128718" y="8504"/>
                          </a:cubicBezTo>
                          <a:cubicBezTo>
                            <a:pt x="163507" y="29377"/>
                            <a:pt x="201775" y="39814"/>
                            <a:pt x="240042" y="50250"/>
                          </a:cubicBezTo>
                          <a:cubicBezTo>
                            <a:pt x="250479" y="53729"/>
                            <a:pt x="299183" y="57208"/>
                            <a:pt x="295704" y="71124"/>
                          </a:cubicBezTo>
                          <a:cubicBezTo>
                            <a:pt x="295704" y="95476"/>
                            <a:pt x="295704" y="116349"/>
                            <a:pt x="292226" y="140701"/>
                          </a:cubicBezTo>
                          <a:cubicBezTo>
                            <a:pt x="288747" y="178969"/>
                            <a:pt x="285268" y="217236"/>
                            <a:pt x="267873" y="252025"/>
                          </a:cubicBezTo>
                          <a:cubicBezTo>
                            <a:pt x="271352" y="245068"/>
                            <a:pt x="278310" y="245068"/>
                            <a:pt x="278310" y="245068"/>
                          </a:cubicBezTo>
                          <a:close/>
                        </a:path>
                      </a:pathLst>
                    </a:custGeom>
                    <a:solidFill>
                      <a:srgbClr val="9E5116"/>
                    </a:solidFill>
                    <a:ln w="34755" cap="flat">
                      <a:noFill/>
                      <a:prstDash val="solid"/>
                      <a:miter/>
                    </a:ln>
                  </p:spPr>
                  <p:txBody>
                    <a:bodyPr rtlCol="0" anchor="ctr"/>
                    <a:lstStyle/>
                    <a:p>
                      <a:endParaRPr lang="en-US"/>
                    </a:p>
                  </p:txBody>
                </p:sp>
              </p:grpSp>
              <p:sp>
                <p:nvSpPr>
                  <p:cNvPr id="1507" name="Freeform: Shape 1506">
                    <a:extLst>
                      <a:ext uri="{FF2B5EF4-FFF2-40B4-BE49-F238E27FC236}">
                        <a16:creationId xmlns:a16="http://schemas.microsoft.com/office/drawing/2014/main" xmlns="" id="{069162D0-7C10-4BDA-ACA6-E1F4F47B60D9}"/>
                      </a:ext>
                    </a:extLst>
                  </p:cNvPr>
                  <p:cNvSpPr/>
                  <p:nvPr/>
                </p:nvSpPr>
                <p:spPr>
                  <a:xfrm>
                    <a:off x="3088446" y="8871097"/>
                    <a:ext cx="299183" cy="907986"/>
                  </a:xfrm>
                  <a:custGeom>
                    <a:avLst/>
                    <a:gdLst>
                      <a:gd name="connsiteX0" fmla="*/ 132197 w 299183"/>
                      <a:gd name="connsiteY0" fmla="*/ 0 h 907986"/>
                      <a:gd name="connsiteX1" fmla="*/ 132197 w 299183"/>
                      <a:gd name="connsiteY1" fmla="*/ 17394 h 907986"/>
                      <a:gd name="connsiteX2" fmla="*/ 121761 w 299183"/>
                      <a:gd name="connsiteY2" fmla="*/ 177423 h 907986"/>
                      <a:gd name="connsiteX3" fmla="*/ 24352 w 299183"/>
                      <a:gd name="connsiteY3" fmla="*/ 580972 h 907986"/>
                      <a:gd name="connsiteX4" fmla="*/ 0 w 299183"/>
                      <a:gd name="connsiteY4" fmla="*/ 883634 h 907986"/>
                      <a:gd name="connsiteX5" fmla="*/ 93930 w 299183"/>
                      <a:gd name="connsiteY5" fmla="*/ 907986 h 907986"/>
                      <a:gd name="connsiteX6" fmla="*/ 163507 w 299183"/>
                      <a:gd name="connsiteY6" fmla="*/ 654029 h 907986"/>
                      <a:gd name="connsiteX7" fmla="*/ 271352 w 299183"/>
                      <a:gd name="connsiteY7" fmla="*/ 236563 h 907986"/>
                      <a:gd name="connsiteX8" fmla="*/ 299183 w 299183"/>
                      <a:gd name="connsiteY8" fmla="*/ 48704 h 907986"/>
                      <a:gd name="connsiteX9" fmla="*/ 132197 w 299183"/>
                      <a:gd name="connsiteY9" fmla="*/ 0 h 907986"/>
                      <a:gd name="connsiteX10" fmla="*/ 253958 w 299183"/>
                      <a:gd name="connsiteY10" fmla="*/ 264395 h 907986"/>
                      <a:gd name="connsiteX11" fmla="*/ 132197 w 299183"/>
                      <a:gd name="connsiteY11" fmla="*/ 727085 h 907986"/>
                      <a:gd name="connsiteX12" fmla="*/ 66099 w 299183"/>
                      <a:gd name="connsiteY12" fmla="*/ 887113 h 907986"/>
                      <a:gd name="connsiteX13" fmla="*/ 52183 w 299183"/>
                      <a:gd name="connsiteY13" fmla="*/ 525310 h 907986"/>
                      <a:gd name="connsiteX14" fmla="*/ 153071 w 299183"/>
                      <a:gd name="connsiteY14" fmla="*/ 194817 h 907986"/>
                      <a:gd name="connsiteX15" fmla="*/ 205254 w 299183"/>
                      <a:gd name="connsiteY15" fmla="*/ 45225 h 907986"/>
                      <a:gd name="connsiteX16" fmla="*/ 285268 w 299183"/>
                      <a:gd name="connsiteY16" fmla="*/ 100887 h 907986"/>
                      <a:gd name="connsiteX17" fmla="*/ 253958 w 299183"/>
                      <a:gd name="connsiteY17" fmla="*/ 264395 h 907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99183" h="907986">
                        <a:moveTo>
                          <a:pt x="132197" y="0"/>
                        </a:moveTo>
                        <a:lnTo>
                          <a:pt x="132197" y="17394"/>
                        </a:lnTo>
                        <a:cubicBezTo>
                          <a:pt x="132197" y="17394"/>
                          <a:pt x="128718" y="80014"/>
                          <a:pt x="121761" y="177423"/>
                        </a:cubicBezTo>
                        <a:cubicBezTo>
                          <a:pt x="118282" y="240042"/>
                          <a:pt x="62620" y="302662"/>
                          <a:pt x="24352" y="580972"/>
                        </a:cubicBezTo>
                        <a:cubicBezTo>
                          <a:pt x="6958" y="723606"/>
                          <a:pt x="0" y="821015"/>
                          <a:pt x="0" y="883634"/>
                        </a:cubicBezTo>
                        <a:cubicBezTo>
                          <a:pt x="24352" y="897550"/>
                          <a:pt x="55662" y="907986"/>
                          <a:pt x="93930" y="907986"/>
                        </a:cubicBezTo>
                        <a:cubicBezTo>
                          <a:pt x="111324" y="834930"/>
                          <a:pt x="135676" y="734043"/>
                          <a:pt x="163507" y="654029"/>
                        </a:cubicBezTo>
                        <a:cubicBezTo>
                          <a:pt x="219169" y="494000"/>
                          <a:pt x="243521" y="292225"/>
                          <a:pt x="271352" y="236563"/>
                        </a:cubicBezTo>
                        <a:cubicBezTo>
                          <a:pt x="292226" y="198296"/>
                          <a:pt x="295704" y="118282"/>
                          <a:pt x="299183" y="48704"/>
                        </a:cubicBezTo>
                        <a:cubicBezTo>
                          <a:pt x="187859" y="34789"/>
                          <a:pt x="132197" y="0"/>
                          <a:pt x="132197" y="0"/>
                        </a:cubicBezTo>
                        <a:close/>
                        <a:moveTo>
                          <a:pt x="253958" y="264395"/>
                        </a:moveTo>
                        <a:cubicBezTo>
                          <a:pt x="233085" y="323535"/>
                          <a:pt x="205254" y="507916"/>
                          <a:pt x="132197" y="727085"/>
                        </a:cubicBezTo>
                        <a:cubicBezTo>
                          <a:pt x="93930" y="838409"/>
                          <a:pt x="100887" y="883634"/>
                          <a:pt x="66099" y="887113"/>
                        </a:cubicBezTo>
                        <a:cubicBezTo>
                          <a:pt x="31310" y="890592"/>
                          <a:pt x="17394" y="758395"/>
                          <a:pt x="52183" y="525310"/>
                        </a:cubicBezTo>
                        <a:cubicBezTo>
                          <a:pt x="90451" y="288747"/>
                          <a:pt x="149592" y="288747"/>
                          <a:pt x="153071" y="194817"/>
                        </a:cubicBezTo>
                        <a:cubicBezTo>
                          <a:pt x="156549" y="86972"/>
                          <a:pt x="142634" y="24352"/>
                          <a:pt x="205254" y="45225"/>
                        </a:cubicBezTo>
                        <a:cubicBezTo>
                          <a:pt x="267873" y="66099"/>
                          <a:pt x="278310" y="38268"/>
                          <a:pt x="285268" y="100887"/>
                        </a:cubicBezTo>
                        <a:cubicBezTo>
                          <a:pt x="292226" y="191338"/>
                          <a:pt x="274831" y="208733"/>
                          <a:pt x="253958" y="264395"/>
                        </a:cubicBezTo>
                        <a:close/>
                      </a:path>
                    </a:pathLst>
                  </a:custGeom>
                  <a:solidFill>
                    <a:srgbClr val="FFD5B8"/>
                  </a:solidFill>
                  <a:ln w="34755" cap="flat">
                    <a:noFill/>
                    <a:prstDash val="solid"/>
                    <a:miter/>
                  </a:ln>
                </p:spPr>
                <p:txBody>
                  <a:bodyPr rtlCol="0" anchor="ctr"/>
                  <a:lstStyle/>
                  <a:p>
                    <a:endParaRPr lang="en-US"/>
                  </a:p>
                </p:txBody>
              </p:sp>
              <p:sp>
                <p:nvSpPr>
                  <p:cNvPr id="1508" name="Freeform: Shape 1507">
                    <a:extLst>
                      <a:ext uri="{FF2B5EF4-FFF2-40B4-BE49-F238E27FC236}">
                        <a16:creationId xmlns:a16="http://schemas.microsoft.com/office/drawing/2014/main" xmlns="" id="{CC31765E-2E50-4CCF-AAFD-0A78FE6C5298}"/>
                      </a:ext>
                    </a:extLst>
                  </p:cNvPr>
                  <p:cNvSpPr/>
                  <p:nvPr/>
                </p:nvSpPr>
                <p:spPr>
                  <a:xfrm>
                    <a:off x="3267287" y="9106738"/>
                    <a:ext cx="79126" cy="25520"/>
                  </a:xfrm>
                  <a:custGeom>
                    <a:avLst/>
                    <a:gdLst>
                      <a:gd name="connsiteX0" fmla="*/ 9018 w 79126"/>
                      <a:gd name="connsiteY0" fmla="*/ 923 h 25520"/>
                      <a:gd name="connsiteX1" fmla="*/ 71638 w 79126"/>
                      <a:gd name="connsiteY1" fmla="*/ 7881 h 25520"/>
                      <a:gd name="connsiteX2" fmla="*/ 40328 w 79126"/>
                      <a:gd name="connsiteY2" fmla="*/ 25275 h 25520"/>
                      <a:gd name="connsiteX3" fmla="*/ 9018 w 79126"/>
                      <a:gd name="connsiteY3" fmla="*/ 923 h 25520"/>
                    </a:gdLst>
                    <a:ahLst/>
                    <a:cxnLst>
                      <a:cxn ang="0">
                        <a:pos x="connsiteX0" y="connsiteY0"/>
                      </a:cxn>
                      <a:cxn ang="0">
                        <a:pos x="connsiteX1" y="connsiteY1"/>
                      </a:cxn>
                      <a:cxn ang="0">
                        <a:pos x="connsiteX2" y="connsiteY2"/>
                      </a:cxn>
                      <a:cxn ang="0">
                        <a:pos x="connsiteX3" y="connsiteY3"/>
                      </a:cxn>
                    </a:cxnLst>
                    <a:rect l="l" t="t" r="r" b="b"/>
                    <a:pathLst>
                      <a:path w="79126" h="25520">
                        <a:moveTo>
                          <a:pt x="9018" y="923"/>
                        </a:moveTo>
                        <a:cubicBezTo>
                          <a:pt x="29891" y="7881"/>
                          <a:pt x="54243" y="11359"/>
                          <a:pt x="71638" y="7881"/>
                        </a:cubicBezTo>
                        <a:cubicBezTo>
                          <a:pt x="89032" y="4401"/>
                          <a:pt x="75117" y="25275"/>
                          <a:pt x="40328" y="25275"/>
                        </a:cubicBezTo>
                        <a:cubicBezTo>
                          <a:pt x="5539" y="28754"/>
                          <a:pt x="-11855" y="-6035"/>
                          <a:pt x="9018" y="923"/>
                        </a:cubicBezTo>
                        <a:close/>
                      </a:path>
                    </a:pathLst>
                  </a:custGeom>
                  <a:solidFill>
                    <a:srgbClr val="FFD5B8"/>
                  </a:solidFill>
                  <a:ln w="34755" cap="flat">
                    <a:noFill/>
                    <a:prstDash val="solid"/>
                    <a:miter/>
                  </a:ln>
                </p:spPr>
                <p:txBody>
                  <a:bodyPr rtlCol="0" anchor="ctr"/>
                  <a:lstStyle/>
                  <a:p>
                    <a:endParaRPr lang="en-US"/>
                  </a:p>
                </p:txBody>
              </p:sp>
              <p:sp>
                <p:nvSpPr>
                  <p:cNvPr id="1509" name="Freeform: Shape 1508">
                    <a:extLst>
                      <a:ext uri="{FF2B5EF4-FFF2-40B4-BE49-F238E27FC236}">
                        <a16:creationId xmlns:a16="http://schemas.microsoft.com/office/drawing/2014/main" xmlns="" id="{D7074687-DEAE-46EA-8592-2AF1771E971C}"/>
                      </a:ext>
                    </a:extLst>
                  </p:cNvPr>
                  <p:cNvSpPr/>
                  <p:nvPr/>
                </p:nvSpPr>
                <p:spPr>
                  <a:xfrm>
                    <a:off x="3156040" y="9169671"/>
                    <a:ext cx="157121" cy="490324"/>
                  </a:xfrm>
                  <a:custGeom>
                    <a:avLst/>
                    <a:gdLst>
                      <a:gd name="connsiteX0" fmla="*/ 12420 w 157121"/>
                      <a:gd name="connsiteY0" fmla="*/ 247610 h 490324"/>
                      <a:gd name="connsiteX1" fmla="*/ 141139 w 157121"/>
                      <a:gd name="connsiteY1" fmla="*/ 610 h 490324"/>
                      <a:gd name="connsiteX2" fmla="*/ 68082 w 157121"/>
                      <a:gd name="connsiteY2" fmla="*/ 383286 h 490324"/>
                      <a:gd name="connsiteX3" fmla="*/ 12420 w 157121"/>
                      <a:gd name="connsiteY3" fmla="*/ 247610 h 490324"/>
                    </a:gdLst>
                    <a:ahLst/>
                    <a:cxnLst>
                      <a:cxn ang="0">
                        <a:pos x="connsiteX0" y="connsiteY0"/>
                      </a:cxn>
                      <a:cxn ang="0">
                        <a:pos x="connsiteX1" y="connsiteY1"/>
                      </a:cxn>
                      <a:cxn ang="0">
                        <a:pos x="connsiteX2" y="connsiteY2"/>
                      </a:cxn>
                      <a:cxn ang="0">
                        <a:pos x="connsiteX3" y="connsiteY3"/>
                      </a:cxn>
                    </a:cxnLst>
                    <a:rect l="l" t="t" r="r" b="b"/>
                    <a:pathLst>
                      <a:path w="157121" h="490324">
                        <a:moveTo>
                          <a:pt x="12420" y="247610"/>
                        </a:moveTo>
                        <a:cubicBezTo>
                          <a:pt x="26336" y="115412"/>
                          <a:pt x="95913" y="-9827"/>
                          <a:pt x="141139" y="610"/>
                        </a:cubicBezTo>
                        <a:cubicBezTo>
                          <a:pt x="186364" y="11046"/>
                          <a:pt x="127223" y="205863"/>
                          <a:pt x="68082" y="383286"/>
                        </a:cubicBezTo>
                        <a:cubicBezTo>
                          <a:pt x="12420" y="560709"/>
                          <a:pt x="-18889" y="518962"/>
                          <a:pt x="12420" y="247610"/>
                        </a:cubicBezTo>
                        <a:close/>
                      </a:path>
                    </a:pathLst>
                  </a:custGeom>
                  <a:solidFill>
                    <a:srgbClr val="FFD5B8"/>
                  </a:solidFill>
                  <a:ln w="34755" cap="flat">
                    <a:noFill/>
                    <a:prstDash val="solid"/>
                    <a:miter/>
                  </a:ln>
                </p:spPr>
                <p:txBody>
                  <a:bodyPr rtlCol="0" anchor="ctr"/>
                  <a:lstStyle/>
                  <a:p>
                    <a:endParaRPr lang="en-US"/>
                  </a:p>
                </p:txBody>
              </p:sp>
              <p:sp>
                <p:nvSpPr>
                  <p:cNvPr id="1510" name="Freeform: Shape 1509">
                    <a:extLst>
                      <a:ext uri="{FF2B5EF4-FFF2-40B4-BE49-F238E27FC236}">
                        <a16:creationId xmlns:a16="http://schemas.microsoft.com/office/drawing/2014/main" xmlns="" id="{287F2572-5B31-4913-B995-88C797090029}"/>
                      </a:ext>
                    </a:extLst>
                  </p:cNvPr>
                  <p:cNvSpPr/>
                  <p:nvPr/>
                </p:nvSpPr>
                <p:spPr>
                  <a:xfrm>
                    <a:off x="3261621" y="8954590"/>
                    <a:ext cx="105082" cy="148958"/>
                  </a:xfrm>
                  <a:custGeom>
                    <a:avLst/>
                    <a:gdLst>
                      <a:gd name="connsiteX0" fmla="*/ 769 w 105082"/>
                      <a:gd name="connsiteY0" fmla="*/ 73056 h 148958"/>
                      <a:gd name="connsiteX1" fmla="*/ 66867 w 105082"/>
                      <a:gd name="connsiteY1" fmla="*/ 0 h 148958"/>
                      <a:gd name="connsiteX2" fmla="*/ 101656 w 105082"/>
                      <a:gd name="connsiteY2" fmla="*/ 111324 h 148958"/>
                      <a:gd name="connsiteX3" fmla="*/ 769 w 105082"/>
                      <a:gd name="connsiteY3" fmla="*/ 73056 h 148958"/>
                    </a:gdLst>
                    <a:ahLst/>
                    <a:cxnLst>
                      <a:cxn ang="0">
                        <a:pos x="connsiteX0" y="connsiteY0"/>
                      </a:cxn>
                      <a:cxn ang="0">
                        <a:pos x="connsiteX1" y="connsiteY1"/>
                      </a:cxn>
                      <a:cxn ang="0">
                        <a:pos x="connsiteX2" y="connsiteY2"/>
                      </a:cxn>
                      <a:cxn ang="0">
                        <a:pos x="connsiteX3" y="connsiteY3"/>
                      </a:cxn>
                    </a:cxnLst>
                    <a:rect l="l" t="t" r="r" b="b"/>
                    <a:pathLst>
                      <a:path w="105082" h="148958">
                        <a:moveTo>
                          <a:pt x="769" y="73056"/>
                        </a:moveTo>
                        <a:cubicBezTo>
                          <a:pt x="-6189" y="3479"/>
                          <a:pt x="35557" y="3479"/>
                          <a:pt x="66867" y="0"/>
                        </a:cubicBezTo>
                        <a:cubicBezTo>
                          <a:pt x="98177" y="0"/>
                          <a:pt x="112092" y="45225"/>
                          <a:pt x="101656" y="111324"/>
                        </a:cubicBezTo>
                        <a:cubicBezTo>
                          <a:pt x="84262" y="173944"/>
                          <a:pt x="7726" y="156549"/>
                          <a:pt x="769" y="73056"/>
                        </a:cubicBezTo>
                        <a:close/>
                      </a:path>
                    </a:pathLst>
                  </a:custGeom>
                  <a:solidFill>
                    <a:srgbClr val="FFD5B8"/>
                  </a:solidFill>
                  <a:ln w="34755" cap="flat">
                    <a:noFill/>
                    <a:prstDash val="solid"/>
                    <a:miter/>
                  </a:ln>
                </p:spPr>
                <p:txBody>
                  <a:bodyPr rtlCol="0" anchor="ctr"/>
                  <a:lstStyle/>
                  <a:p>
                    <a:endParaRPr lang="en-US"/>
                  </a:p>
                </p:txBody>
              </p:sp>
            </p:grpSp>
            <p:grpSp>
              <p:nvGrpSpPr>
                <p:cNvPr id="1511" name="Graphic 30">
                  <a:extLst>
                    <a:ext uri="{FF2B5EF4-FFF2-40B4-BE49-F238E27FC236}">
                      <a16:creationId xmlns:a16="http://schemas.microsoft.com/office/drawing/2014/main" xmlns="" id="{A469297D-8232-4FE4-AF95-9C241728E499}"/>
                    </a:ext>
                  </a:extLst>
                </p:cNvPr>
                <p:cNvGrpSpPr/>
                <p:nvPr/>
              </p:nvGrpSpPr>
              <p:grpSpPr>
                <a:xfrm>
                  <a:off x="3460685" y="8885013"/>
                  <a:ext cx="219851" cy="916035"/>
                  <a:chOff x="3460685" y="8885013"/>
                  <a:chExt cx="219851" cy="916035"/>
                </a:xfrm>
              </p:grpSpPr>
              <p:grpSp>
                <p:nvGrpSpPr>
                  <p:cNvPr id="1512" name="Graphic 30">
                    <a:extLst>
                      <a:ext uri="{FF2B5EF4-FFF2-40B4-BE49-F238E27FC236}">
                        <a16:creationId xmlns:a16="http://schemas.microsoft.com/office/drawing/2014/main" xmlns="" id="{0A588A45-7A52-4372-A12A-4A7AFB721BF4}"/>
                      </a:ext>
                    </a:extLst>
                  </p:cNvPr>
                  <p:cNvGrpSpPr/>
                  <p:nvPr/>
                </p:nvGrpSpPr>
                <p:grpSpPr>
                  <a:xfrm>
                    <a:off x="3460685" y="8885013"/>
                    <a:ext cx="219851" cy="916035"/>
                    <a:chOff x="3460685" y="8885013"/>
                    <a:chExt cx="219851" cy="916035"/>
                  </a:xfrm>
                </p:grpSpPr>
                <p:sp>
                  <p:nvSpPr>
                    <p:cNvPr id="1513" name="Freeform: Shape 1512">
                      <a:extLst>
                        <a:ext uri="{FF2B5EF4-FFF2-40B4-BE49-F238E27FC236}">
                          <a16:creationId xmlns:a16="http://schemas.microsoft.com/office/drawing/2014/main" xmlns="" id="{D8864F2B-6435-46E8-80AE-80228DD27431}"/>
                        </a:ext>
                      </a:extLst>
                    </p:cNvPr>
                    <p:cNvSpPr/>
                    <p:nvPr/>
                  </p:nvSpPr>
                  <p:spPr>
                    <a:xfrm>
                      <a:off x="3464164" y="8888492"/>
                      <a:ext cx="212218" cy="910809"/>
                    </a:xfrm>
                    <a:custGeom>
                      <a:avLst/>
                      <a:gdLst>
                        <a:gd name="connsiteX0" fmla="*/ 191338 w 212218"/>
                        <a:gd name="connsiteY0" fmla="*/ 904508 h 910809"/>
                        <a:gd name="connsiteX1" fmla="*/ 208732 w 212218"/>
                        <a:gd name="connsiteY1" fmla="*/ 681860 h 910809"/>
                        <a:gd name="connsiteX2" fmla="*/ 177423 w 212218"/>
                        <a:gd name="connsiteY2" fmla="*/ 194817 h 910809"/>
                        <a:gd name="connsiteX3" fmla="*/ 177423 w 212218"/>
                        <a:gd name="connsiteY3" fmla="*/ 0 h 910809"/>
                        <a:gd name="connsiteX4" fmla="*/ 0 w 212218"/>
                        <a:gd name="connsiteY4" fmla="*/ 34789 h 910809"/>
                        <a:gd name="connsiteX5" fmla="*/ 24352 w 212218"/>
                        <a:gd name="connsiteY5" fmla="*/ 233085 h 910809"/>
                        <a:gd name="connsiteX6" fmla="*/ 62620 w 212218"/>
                        <a:gd name="connsiteY6" fmla="*/ 626198 h 910809"/>
                        <a:gd name="connsiteX7" fmla="*/ 93930 w 212218"/>
                        <a:gd name="connsiteY7" fmla="*/ 901029 h 910809"/>
                        <a:gd name="connsiteX8" fmla="*/ 191338 w 212218"/>
                        <a:gd name="connsiteY8" fmla="*/ 904508 h 910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218" h="910809">
                          <a:moveTo>
                            <a:pt x="191338" y="904508"/>
                          </a:moveTo>
                          <a:cubicBezTo>
                            <a:pt x="194817" y="838409"/>
                            <a:pt x="201775" y="751437"/>
                            <a:pt x="208732" y="681860"/>
                          </a:cubicBezTo>
                          <a:cubicBezTo>
                            <a:pt x="222648" y="490521"/>
                            <a:pt x="191338" y="365282"/>
                            <a:pt x="177423" y="194817"/>
                          </a:cubicBezTo>
                          <a:cubicBezTo>
                            <a:pt x="163507" y="24352"/>
                            <a:pt x="177423" y="0"/>
                            <a:pt x="177423" y="0"/>
                          </a:cubicBezTo>
                          <a:cubicBezTo>
                            <a:pt x="90451" y="34789"/>
                            <a:pt x="0" y="34789"/>
                            <a:pt x="0" y="34789"/>
                          </a:cubicBezTo>
                          <a:cubicBezTo>
                            <a:pt x="0" y="34789"/>
                            <a:pt x="6958" y="118282"/>
                            <a:pt x="24352" y="233085"/>
                          </a:cubicBezTo>
                          <a:cubicBezTo>
                            <a:pt x="41746" y="354845"/>
                            <a:pt x="31310" y="382676"/>
                            <a:pt x="62620" y="626198"/>
                          </a:cubicBezTo>
                          <a:cubicBezTo>
                            <a:pt x="76535" y="754916"/>
                            <a:pt x="90451" y="841888"/>
                            <a:pt x="93930" y="901029"/>
                          </a:cubicBezTo>
                          <a:cubicBezTo>
                            <a:pt x="118282" y="911465"/>
                            <a:pt x="153070" y="914944"/>
                            <a:pt x="191338" y="904508"/>
                          </a:cubicBezTo>
                          <a:close/>
                        </a:path>
                      </a:pathLst>
                    </a:custGeom>
                    <a:solidFill>
                      <a:srgbClr val="FFD5B8"/>
                    </a:solidFill>
                    <a:ln w="34755" cap="flat">
                      <a:noFill/>
                      <a:prstDash val="solid"/>
                      <a:miter/>
                    </a:ln>
                  </p:spPr>
                  <p:txBody>
                    <a:bodyPr rtlCol="0" anchor="ctr"/>
                    <a:lstStyle/>
                    <a:p>
                      <a:endParaRPr lang="en-US"/>
                    </a:p>
                  </p:txBody>
                </p:sp>
                <p:sp>
                  <p:nvSpPr>
                    <p:cNvPr id="1514" name="Freeform: Shape 1513">
                      <a:extLst>
                        <a:ext uri="{FF2B5EF4-FFF2-40B4-BE49-F238E27FC236}">
                          <a16:creationId xmlns:a16="http://schemas.microsoft.com/office/drawing/2014/main" xmlns="" id="{146E3F65-91DE-48E0-BD08-D12FD14EE4EC}"/>
                        </a:ext>
                      </a:extLst>
                    </p:cNvPr>
                    <p:cNvSpPr/>
                    <p:nvPr/>
                  </p:nvSpPr>
                  <p:spPr>
                    <a:xfrm>
                      <a:off x="3460685" y="8885013"/>
                      <a:ext cx="219851" cy="916035"/>
                    </a:xfrm>
                    <a:custGeom>
                      <a:avLst/>
                      <a:gdLst>
                        <a:gd name="connsiteX0" fmla="*/ 198296 w 219851"/>
                        <a:gd name="connsiteY0" fmla="*/ 911465 h 916035"/>
                        <a:gd name="connsiteX1" fmla="*/ 219169 w 219851"/>
                        <a:gd name="connsiteY1" fmla="*/ 629676 h 916035"/>
                        <a:gd name="connsiteX2" fmla="*/ 201775 w 219851"/>
                        <a:gd name="connsiteY2" fmla="*/ 354845 h 916035"/>
                        <a:gd name="connsiteX3" fmla="*/ 177423 w 219851"/>
                        <a:gd name="connsiteY3" fmla="*/ 76535 h 916035"/>
                        <a:gd name="connsiteX4" fmla="*/ 184380 w 219851"/>
                        <a:gd name="connsiteY4" fmla="*/ 3479 h 916035"/>
                        <a:gd name="connsiteX5" fmla="*/ 177423 w 219851"/>
                        <a:gd name="connsiteY5" fmla="*/ 0 h 916035"/>
                        <a:gd name="connsiteX6" fmla="*/ 0 w 219851"/>
                        <a:gd name="connsiteY6" fmla="*/ 34789 h 916035"/>
                        <a:gd name="connsiteX7" fmla="*/ 0 w 219851"/>
                        <a:gd name="connsiteY7" fmla="*/ 34789 h 916035"/>
                        <a:gd name="connsiteX8" fmla="*/ 41747 w 219851"/>
                        <a:gd name="connsiteY8" fmla="*/ 389634 h 916035"/>
                        <a:gd name="connsiteX9" fmla="*/ 97409 w 219851"/>
                        <a:gd name="connsiteY9" fmla="*/ 901029 h 916035"/>
                        <a:gd name="connsiteX10" fmla="*/ 100887 w 219851"/>
                        <a:gd name="connsiteY10" fmla="*/ 904507 h 916035"/>
                        <a:gd name="connsiteX11" fmla="*/ 198296 w 219851"/>
                        <a:gd name="connsiteY11" fmla="*/ 911465 h 916035"/>
                        <a:gd name="connsiteX12" fmla="*/ 191338 w 219851"/>
                        <a:gd name="connsiteY12" fmla="*/ 907986 h 916035"/>
                        <a:gd name="connsiteX13" fmla="*/ 100887 w 219851"/>
                        <a:gd name="connsiteY13" fmla="*/ 894071 h 916035"/>
                        <a:gd name="connsiteX14" fmla="*/ 93930 w 219851"/>
                        <a:gd name="connsiteY14" fmla="*/ 827972 h 916035"/>
                        <a:gd name="connsiteX15" fmla="*/ 69578 w 219851"/>
                        <a:gd name="connsiteY15" fmla="*/ 636634 h 916035"/>
                        <a:gd name="connsiteX16" fmla="*/ 45225 w 219851"/>
                        <a:gd name="connsiteY16" fmla="*/ 354845 h 916035"/>
                        <a:gd name="connsiteX17" fmla="*/ 13916 w 219851"/>
                        <a:gd name="connsiteY17" fmla="*/ 93930 h 916035"/>
                        <a:gd name="connsiteX18" fmla="*/ 10437 w 219851"/>
                        <a:gd name="connsiteY18" fmla="*/ 52183 h 916035"/>
                        <a:gd name="connsiteX19" fmla="*/ 20873 w 219851"/>
                        <a:gd name="connsiteY19" fmla="*/ 45225 h 916035"/>
                        <a:gd name="connsiteX20" fmla="*/ 184380 w 219851"/>
                        <a:gd name="connsiteY20" fmla="*/ 10437 h 916035"/>
                        <a:gd name="connsiteX21" fmla="*/ 177423 w 219851"/>
                        <a:gd name="connsiteY21" fmla="*/ 6958 h 916035"/>
                        <a:gd name="connsiteX22" fmla="*/ 170465 w 219851"/>
                        <a:gd name="connsiteY22" fmla="*/ 73056 h 916035"/>
                        <a:gd name="connsiteX23" fmla="*/ 191338 w 219851"/>
                        <a:gd name="connsiteY23" fmla="*/ 333972 h 916035"/>
                        <a:gd name="connsiteX24" fmla="*/ 212212 w 219851"/>
                        <a:gd name="connsiteY24" fmla="*/ 622719 h 916035"/>
                        <a:gd name="connsiteX25" fmla="*/ 191338 w 219851"/>
                        <a:gd name="connsiteY25" fmla="*/ 911465 h 916035"/>
                        <a:gd name="connsiteX26" fmla="*/ 198296 w 219851"/>
                        <a:gd name="connsiteY26" fmla="*/ 911465 h 916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9851" h="916035">
                          <a:moveTo>
                            <a:pt x="198296" y="911465"/>
                          </a:moveTo>
                          <a:cubicBezTo>
                            <a:pt x="205254" y="817536"/>
                            <a:pt x="215690" y="723606"/>
                            <a:pt x="219169" y="629676"/>
                          </a:cubicBezTo>
                          <a:cubicBezTo>
                            <a:pt x="222648" y="535747"/>
                            <a:pt x="212212" y="445296"/>
                            <a:pt x="201775" y="354845"/>
                          </a:cubicBezTo>
                          <a:cubicBezTo>
                            <a:pt x="191338" y="260916"/>
                            <a:pt x="177423" y="170465"/>
                            <a:pt x="177423" y="76535"/>
                          </a:cubicBezTo>
                          <a:cubicBezTo>
                            <a:pt x="177423" y="55662"/>
                            <a:pt x="173944" y="24352"/>
                            <a:pt x="184380" y="3479"/>
                          </a:cubicBezTo>
                          <a:cubicBezTo>
                            <a:pt x="184380" y="0"/>
                            <a:pt x="180902" y="0"/>
                            <a:pt x="177423" y="0"/>
                          </a:cubicBezTo>
                          <a:cubicBezTo>
                            <a:pt x="121761" y="20873"/>
                            <a:pt x="59141" y="34789"/>
                            <a:pt x="0" y="34789"/>
                          </a:cubicBezTo>
                          <a:cubicBezTo>
                            <a:pt x="0" y="34789"/>
                            <a:pt x="0" y="34789"/>
                            <a:pt x="0" y="34789"/>
                          </a:cubicBezTo>
                          <a:cubicBezTo>
                            <a:pt x="13916" y="153070"/>
                            <a:pt x="31310" y="271352"/>
                            <a:pt x="41747" y="389634"/>
                          </a:cubicBezTo>
                          <a:cubicBezTo>
                            <a:pt x="52183" y="560099"/>
                            <a:pt x="83493" y="730564"/>
                            <a:pt x="97409" y="901029"/>
                          </a:cubicBezTo>
                          <a:cubicBezTo>
                            <a:pt x="97409" y="901029"/>
                            <a:pt x="100887" y="901029"/>
                            <a:pt x="100887" y="904507"/>
                          </a:cubicBezTo>
                          <a:cubicBezTo>
                            <a:pt x="128719" y="918423"/>
                            <a:pt x="163507" y="918423"/>
                            <a:pt x="198296" y="911465"/>
                          </a:cubicBezTo>
                          <a:cubicBezTo>
                            <a:pt x="201775" y="911465"/>
                            <a:pt x="194817" y="907986"/>
                            <a:pt x="191338" y="907986"/>
                          </a:cubicBezTo>
                          <a:cubicBezTo>
                            <a:pt x="170465" y="914944"/>
                            <a:pt x="100887" y="925381"/>
                            <a:pt x="100887" y="894071"/>
                          </a:cubicBezTo>
                          <a:cubicBezTo>
                            <a:pt x="97409" y="873198"/>
                            <a:pt x="97409" y="848845"/>
                            <a:pt x="93930" y="827972"/>
                          </a:cubicBezTo>
                          <a:cubicBezTo>
                            <a:pt x="86972" y="765352"/>
                            <a:pt x="76535" y="699254"/>
                            <a:pt x="69578" y="636634"/>
                          </a:cubicBezTo>
                          <a:cubicBezTo>
                            <a:pt x="59141" y="542705"/>
                            <a:pt x="48704" y="448775"/>
                            <a:pt x="45225" y="354845"/>
                          </a:cubicBezTo>
                          <a:cubicBezTo>
                            <a:pt x="38268" y="267873"/>
                            <a:pt x="24352" y="180902"/>
                            <a:pt x="13916" y="93930"/>
                          </a:cubicBezTo>
                          <a:cubicBezTo>
                            <a:pt x="10437" y="80014"/>
                            <a:pt x="10437" y="66099"/>
                            <a:pt x="10437" y="52183"/>
                          </a:cubicBezTo>
                          <a:cubicBezTo>
                            <a:pt x="10437" y="41747"/>
                            <a:pt x="10437" y="45225"/>
                            <a:pt x="20873" y="45225"/>
                          </a:cubicBezTo>
                          <a:cubicBezTo>
                            <a:pt x="76535" y="41747"/>
                            <a:pt x="132197" y="27831"/>
                            <a:pt x="184380" y="10437"/>
                          </a:cubicBezTo>
                          <a:cubicBezTo>
                            <a:pt x="180902" y="10437"/>
                            <a:pt x="180902" y="6958"/>
                            <a:pt x="177423" y="6958"/>
                          </a:cubicBezTo>
                          <a:cubicBezTo>
                            <a:pt x="166986" y="24352"/>
                            <a:pt x="170465" y="55662"/>
                            <a:pt x="170465" y="73056"/>
                          </a:cubicBezTo>
                          <a:cubicBezTo>
                            <a:pt x="170465" y="160028"/>
                            <a:pt x="180902" y="247000"/>
                            <a:pt x="191338" y="333972"/>
                          </a:cubicBezTo>
                          <a:cubicBezTo>
                            <a:pt x="205254" y="431380"/>
                            <a:pt x="215690" y="525310"/>
                            <a:pt x="212212" y="622719"/>
                          </a:cubicBezTo>
                          <a:cubicBezTo>
                            <a:pt x="208732" y="720127"/>
                            <a:pt x="198296" y="814057"/>
                            <a:pt x="191338" y="911465"/>
                          </a:cubicBezTo>
                          <a:cubicBezTo>
                            <a:pt x="191338" y="911465"/>
                            <a:pt x="198296" y="911465"/>
                            <a:pt x="198296" y="911465"/>
                          </a:cubicBezTo>
                          <a:close/>
                        </a:path>
                      </a:pathLst>
                    </a:custGeom>
                    <a:solidFill>
                      <a:srgbClr val="9E5116"/>
                    </a:solidFill>
                    <a:ln w="34755" cap="flat">
                      <a:noFill/>
                      <a:prstDash val="solid"/>
                      <a:miter/>
                    </a:ln>
                  </p:spPr>
                  <p:txBody>
                    <a:bodyPr rtlCol="0" anchor="ctr"/>
                    <a:lstStyle/>
                    <a:p>
                      <a:endParaRPr lang="en-US"/>
                    </a:p>
                  </p:txBody>
                </p:sp>
              </p:grpSp>
              <p:sp>
                <p:nvSpPr>
                  <p:cNvPr id="1515" name="Freeform: Shape 1514">
                    <a:extLst>
                      <a:ext uri="{FF2B5EF4-FFF2-40B4-BE49-F238E27FC236}">
                        <a16:creationId xmlns:a16="http://schemas.microsoft.com/office/drawing/2014/main" xmlns="" id="{3F70A431-AF9B-4DFB-9E2A-718E0146195D}"/>
                      </a:ext>
                    </a:extLst>
                  </p:cNvPr>
                  <p:cNvSpPr/>
                  <p:nvPr/>
                </p:nvSpPr>
                <p:spPr>
                  <a:xfrm>
                    <a:off x="3460685" y="8888492"/>
                    <a:ext cx="213497" cy="910809"/>
                  </a:xfrm>
                  <a:custGeom>
                    <a:avLst/>
                    <a:gdLst>
                      <a:gd name="connsiteX0" fmla="*/ 177423 w 213497"/>
                      <a:gd name="connsiteY0" fmla="*/ 194817 h 910809"/>
                      <a:gd name="connsiteX1" fmla="*/ 177423 w 213497"/>
                      <a:gd name="connsiteY1" fmla="*/ 0 h 910809"/>
                      <a:gd name="connsiteX2" fmla="*/ 0 w 213497"/>
                      <a:gd name="connsiteY2" fmla="*/ 34789 h 910809"/>
                      <a:gd name="connsiteX3" fmla="*/ 24352 w 213497"/>
                      <a:gd name="connsiteY3" fmla="*/ 233085 h 910809"/>
                      <a:gd name="connsiteX4" fmla="*/ 62620 w 213497"/>
                      <a:gd name="connsiteY4" fmla="*/ 626198 h 910809"/>
                      <a:gd name="connsiteX5" fmla="*/ 93930 w 213497"/>
                      <a:gd name="connsiteY5" fmla="*/ 901029 h 910809"/>
                      <a:gd name="connsiteX6" fmla="*/ 191338 w 213497"/>
                      <a:gd name="connsiteY6" fmla="*/ 904508 h 910809"/>
                      <a:gd name="connsiteX7" fmla="*/ 208732 w 213497"/>
                      <a:gd name="connsiteY7" fmla="*/ 681860 h 910809"/>
                      <a:gd name="connsiteX8" fmla="*/ 177423 w 213497"/>
                      <a:gd name="connsiteY8" fmla="*/ 194817 h 910809"/>
                      <a:gd name="connsiteX9" fmla="*/ 128719 w 213497"/>
                      <a:gd name="connsiteY9" fmla="*/ 897550 h 910809"/>
                      <a:gd name="connsiteX10" fmla="*/ 59141 w 213497"/>
                      <a:gd name="connsiteY10" fmla="*/ 424423 h 910809"/>
                      <a:gd name="connsiteX11" fmla="*/ 31310 w 213497"/>
                      <a:gd name="connsiteY11" fmla="*/ 191338 h 910809"/>
                      <a:gd name="connsiteX12" fmla="*/ 59141 w 213497"/>
                      <a:gd name="connsiteY12" fmla="*/ 52183 h 910809"/>
                      <a:gd name="connsiteX13" fmla="*/ 142634 w 213497"/>
                      <a:gd name="connsiteY13" fmla="*/ 107845 h 910809"/>
                      <a:gd name="connsiteX14" fmla="*/ 160028 w 213497"/>
                      <a:gd name="connsiteY14" fmla="*/ 323535 h 910809"/>
                      <a:gd name="connsiteX15" fmla="*/ 128719 w 213497"/>
                      <a:gd name="connsiteY15" fmla="*/ 897550 h 910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3497" h="910809">
                        <a:moveTo>
                          <a:pt x="177423" y="194817"/>
                        </a:moveTo>
                        <a:cubicBezTo>
                          <a:pt x="163507" y="24352"/>
                          <a:pt x="177423" y="0"/>
                          <a:pt x="177423" y="0"/>
                        </a:cubicBezTo>
                        <a:cubicBezTo>
                          <a:pt x="90451" y="34789"/>
                          <a:pt x="0" y="34789"/>
                          <a:pt x="0" y="34789"/>
                        </a:cubicBezTo>
                        <a:cubicBezTo>
                          <a:pt x="0" y="34789"/>
                          <a:pt x="6958" y="118282"/>
                          <a:pt x="24352" y="233085"/>
                        </a:cubicBezTo>
                        <a:cubicBezTo>
                          <a:pt x="41747" y="354845"/>
                          <a:pt x="31310" y="382676"/>
                          <a:pt x="62620" y="626198"/>
                        </a:cubicBezTo>
                        <a:cubicBezTo>
                          <a:pt x="76535" y="754916"/>
                          <a:pt x="90451" y="841888"/>
                          <a:pt x="93930" y="901029"/>
                        </a:cubicBezTo>
                        <a:cubicBezTo>
                          <a:pt x="118282" y="911465"/>
                          <a:pt x="153071" y="914944"/>
                          <a:pt x="191338" y="904508"/>
                        </a:cubicBezTo>
                        <a:cubicBezTo>
                          <a:pt x="194817" y="838409"/>
                          <a:pt x="201775" y="751437"/>
                          <a:pt x="208732" y="681860"/>
                        </a:cubicBezTo>
                        <a:cubicBezTo>
                          <a:pt x="226127" y="490521"/>
                          <a:pt x="191338" y="365282"/>
                          <a:pt x="177423" y="194817"/>
                        </a:cubicBezTo>
                        <a:close/>
                        <a:moveTo>
                          <a:pt x="128719" y="897550"/>
                        </a:moveTo>
                        <a:cubicBezTo>
                          <a:pt x="93930" y="897550"/>
                          <a:pt x="66099" y="535747"/>
                          <a:pt x="59141" y="424423"/>
                        </a:cubicBezTo>
                        <a:cubicBezTo>
                          <a:pt x="48704" y="313099"/>
                          <a:pt x="38268" y="236563"/>
                          <a:pt x="31310" y="191338"/>
                        </a:cubicBezTo>
                        <a:cubicBezTo>
                          <a:pt x="13916" y="83493"/>
                          <a:pt x="0" y="69578"/>
                          <a:pt x="59141" y="52183"/>
                        </a:cubicBezTo>
                        <a:cubicBezTo>
                          <a:pt x="118282" y="34789"/>
                          <a:pt x="139155" y="13916"/>
                          <a:pt x="142634" y="107845"/>
                        </a:cubicBezTo>
                        <a:cubicBezTo>
                          <a:pt x="146113" y="205254"/>
                          <a:pt x="135676" y="226127"/>
                          <a:pt x="160028" y="323535"/>
                        </a:cubicBezTo>
                        <a:cubicBezTo>
                          <a:pt x="198296" y="500958"/>
                          <a:pt x="201775" y="897550"/>
                          <a:pt x="128719" y="897550"/>
                        </a:cubicBezTo>
                        <a:close/>
                      </a:path>
                    </a:pathLst>
                  </a:custGeom>
                  <a:solidFill>
                    <a:srgbClr val="FFD5B8"/>
                  </a:solidFill>
                  <a:ln w="34755" cap="flat">
                    <a:noFill/>
                    <a:prstDash val="solid"/>
                    <a:miter/>
                  </a:ln>
                </p:spPr>
                <p:txBody>
                  <a:bodyPr rtlCol="0" anchor="ctr"/>
                  <a:lstStyle/>
                  <a:p>
                    <a:endParaRPr lang="en-US"/>
                  </a:p>
                </p:txBody>
              </p:sp>
              <p:sp>
                <p:nvSpPr>
                  <p:cNvPr id="1516" name="Freeform: Shape 1515">
                    <a:extLst>
                      <a:ext uri="{FF2B5EF4-FFF2-40B4-BE49-F238E27FC236}">
                        <a16:creationId xmlns:a16="http://schemas.microsoft.com/office/drawing/2014/main" xmlns="" id="{4AA0DCCE-14C8-4081-B117-FD994ACC27CA}"/>
                      </a:ext>
                    </a:extLst>
                  </p:cNvPr>
                  <p:cNvSpPr/>
                  <p:nvPr/>
                </p:nvSpPr>
                <p:spPr>
                  <a:xfrm>
                    <a:off x="3499342" y="9106652"/>
                    <a:ext cx="71178" cy="25752"/>
                  </a:xfrm>
                  <a:custGeom>
                    <a:avLst/>
                    <a:gdLst>
                      <a:gd name="connsiteX0" fmla="*/ 3090 w 71178"/>
                      <a:gd name="connsiteY0" fmla="*/ 7967 h 25752"/>
                      <a:gd name="connsiteX1" fmla="*/ 65709 w 71178"/>
                      <a:gd name="connsiteY1" fmla="*/ 1009 h 25752"/>
                      <a:gd name="connsiteX2" fmla="*/ 34400 w 71178"/>
                      <a:gd name="connsiteY2" fmla="*/ 25361 h 25752"/>
                      <a:gd name="connsiteX3" fmla="*/ 3090 w 71178"/>
                      <a:gd name="connsiteY3" fmla="*/ 7967 h 25752"/>
                    </a:gdLst>
                    <a:ahLst/>
                    <a:cxnLst>
                      <a:cxn ang="0">
                        <a:pos x="connsiteX0" y="connsiteY0"/>
                      </a:cxn>
                      <a:cxn ang="0">
                        <a:pos x="connsiteX1" y="connsiteY1"/>
                      </a:cxn>
                      <a:cxn ang="0">
                        <a:pos x="connsiteX2" y="connsiteY2"/>
                      </a:cxn>
                      <a:cxn ang="0">
                        <a:pos x="connsiteX3" y="connsiteY3"/>
                      </a:cxn>
                    </a:cxnLst>
                    <a:rect l="l" t="t" r="r" b="b"/>
                    <a:pathLst>
                      <a:path w="71178" h="25752">
                        <a:moveTo>
                          <a:pt x="3090" y="7967"/>
                        </a:moveTo>
                        <a:cubicBezTo>
                          <a:pt x="17005" y="11446"/>
                          <a:pt x="48315" y="7967"/>
                          <a:pt x="65709" y="1009"/>
                        </a:cubicBezTo>
                        <a:cubicBezTo>
                          <a:pt x="83104" y="-5949"/>
                          <a:pt x="55273" y="25361"/>
                          <a:pt x="34400" y="25361"/>
                        </a:cubicBezTo>
                        <a:cubicBezTo>
                          <a:pt x="10048" y="28840"/>
                          <a:pt x="-7347" y="7967"/>
                          <a:pt x="3090" y="7967"/>
                        </a:cubicBezTo>
                        <a:close/>
                      </a:path>
                    </a:pathLst>
                  </a:custGeom>
                  <a:solidFill>
                    <a:srgbClr val="FFD5B8"/>
                  </a:solidFill>
                  <a:ln w="34755" cap="flat">
                    <a:noFill/>
                    <a:prstDash val="solid"/>
                    <a:miter/>
                  </a:ln>
                </p:spPr>
                <p:txBody>
                  <a:bodyPr rtlCol="0" anchor="ctr"/>
                  <a:lstStyle/>
                  <a:p>
                    <a:endParaRPr lang="en-US"/>
                  </a:p>
                </p:txBody>
              </p:sp>
              <p:sp>
                <p:nvSpPr>
                  <p:cNvPr id="1517" name="Freeform: Shape 1516">
                    <a:extLst>
                      <a:ext uri="{FF2B5EF4-FFF2-40B4-BE49-F238E27FC236}">
                        <a16:creationId xmlns:a16="http://schemas.microsoft.com/office/drawing/2014/main" xmlns="" id="{0CA0C159-451A-478A-9C87-1D4E6D800AC5}"/>
                      </a:ext>
                    </a:extLst>
                  </p:cNvPr>
                  <p:cNvSpPr/>
                  <p:nvPr/>
                </p:nvSpPr>
                <p:spPr>
                  <a:xfrm>
                    <a:off x="3525572" y="9179443"/>
                    <a:ext cx="99784" cy="523172"/>
                  </a:xfrm>
                  <a:custGeom>
                    <a:avLst/>
                    <a:gdLst>
                      <a:gd name="connsiteX0" fmla="*/ 18607 w 99784"/>
                      <a:gd name="connsiteY0" fmla="*/ 1274 h 523172"/>
                      <a:gd name="connsiteX1" fmla="*/ 98621 w 99784"/>
                      <a:gd name="connsiteY1" fmla="*/ 262190 h 523172"/>
                      <a:gd name="connsiteX2" fmla="*/ 25565 w 99784"/>
                      <a:gd name="connsiteY2" fmla="*/ 432655 h 523172"/>
                      <a:gd name="connsiteX3" fmla="*/ 18607 w 99784"/>
                      <a:gd name="connsiteY3" fmla="*/ 1274 h 523172"/>
                    </a:gdLst>
                    <a:ahLst/>
                    <a:cxnLst>
                      <a:cxn ang="0">
                        <a:pos x="connsiteX0" y="connsiteY0"/>
                      </a:cxn>
                      <a:cxn ang="0">
                        <a:pos x="connsiteX1" y="connsiteY1"/>
                      </a:cxn>
                      <a:cxn ang="0">
                        <a:pos x="connsiteX2" y="connsiteY2"/>
                      </a:cxn>
                      <a:cxn ang="0">
                        <a:pos x="connsiteX3" y="connsiteY3"/>
                      </a:cxn>
                    </a:cxnLst>
                    <a:rect l="l" t="t" r="r" b="b"/>
                    <a:pathLst>
                      <a:path w="99784" h="523172">
                        <a:moveTo>
                          <a:pt x="18607" y="1274"/>
                        </a:moveTo>
                        <a:cubicBezTo>
                          <a:pt x="53395" y="-12641"/>
                          <a:pt x="88184" y="88246"/>
                          <a:pt x="98621" y="262190"/>
                        </a:cubicBezTo>
                        <a:cubicBezTo>
                          <a:pt x="109057" y="432655"/>
                          <a:pt x="46438" y="648345"/>
                          <a:pt x="25565" y="432655"/>
                        </a:cubicBezTo>
                        <a:cubicBezTo>
                          <a:pt x="4691" y="216965"/>
                          <a:pt x="-16182" y="15190"/>
                          <a:pt x="18607" y="1274"/>
                        </a:cubicBezTo>
                        <a:close/>
                      </a:path>
                    </a:pathLst>
                  </a:custGeom>
                  <a:solidFill>
                    <a:srgbClr val="FFD5B8"/>
                  </a:solidFill>
                  <a:ln w="34755" cap="flat">
                    <a:noFill/>
                    <a:prstDash val="solid"/>
                    <a:miter/>
                  </a:ln>
                </p:spPr>
                <p:txBody>
                  <a:bodyPr rtlCol="0" anchor="ctr"/>
                  <a:lstStyle/>
                  <a:p>
                    <a:endParaRPr lang="en-US"/>
                  </a:p>
                </p:txBody>
              </p:sp>
              <p:sp>
                <p:nvSpPr>
                  <p:cNvPr id="1518" name="Freeform: Shape 1517">
                    <a:extLst>
                      <a:ext uri="{FF2B5EF4-FFF2-40B4-BE49-F238E27FC236}">
                        <a16:creationId xmlns:a16="http://schemas.microsoft.com/office/drawing/2014/main" xmlns="" id="{2B9B5A8C-98DB-4FEC-B5D3-EC7A12D3B554}"/>
                      </a:ext>
                    </a:extLst>
                  </p:cNvPr>
                  <p:cNvSpPr/>
                  <p:nvPr/>
                </p:nvSpPr>
                <p:spPr>
                  <a:xfrm>
                    <a:off x="3487552" y="8977524"/>
                    <a:ext cx="81309" cy="123872"/>
                  </a:xfrm>
                  <a:custGeom>
                    <a:avLst/>
                    <a:gdLst>
                      <a:gd name="connsiteX0" fmla="*/ 11401 w 81309"/>
                      <a:gd name="connsiteY0" fmla="*/ 84911 h 123872"/>
                      <a:gd name="connsiteX1" fmla="*/ 25317 w 81309"/>
                      <a:gd name="connsiteY1" fmla="*/ 1418 h 123872"/>
                      <a:gd name="connsiteX2" fmla="*/ 80979 w 81309"/>
                      <a:gd name="connsiteY2" fmla="*/ 81432 h 123872"/>
                      <a:gd name="connsiteX3" fmla="*/ 11401 w 81309"/>
                      <a:gd name="connsiteY3" fmla="*/ 84911 h 123872"/>
                    </a:gdLst>
                    <a:ahLst/>
                    <a:cxnLst>
                      <a:cxn ang="0">
                        <a:pos x="connsiteX0" y="connsiteY0"/>
                      </a:cxn>
                      <a:cxn ang="0">
                        <a:pos x="connsiteX1" y="connsiteY1"/>
                      </a:cxn>
                      <a:cxn ang="0">
                        <a:pos x="connsiteX2" y="connsiteY2"/>
                      </a:cxn>
                      <a:cxn ang="0">
                        <a:pos x="connsiteX3" y="connsiteY3"/>
                      </a:cxn>
                    </a:cxnLst>
                    <a:rect l="l" t="t" r="r" b="b"/>
                    <a:pathLst>
                      <a:path w="81309" h="123872">
                        <a:moveTo>
                          <a:pt x="11401" y="84911"/>
                        </a:moveTo>
                        <a:cubicBezTo>
                          <a:pt x="-2514" y="39686"/>
                          <a:pt x="-9472" y="8376"/>
                          <a:pt x="25317" y="1418"/>
                        </a:cubicBezTo>
                        <a:cubicBezTo>
                          <a:pt x="60105" y="-5539"/>
                          <a:pt x="84458" y="11855"/>
                          <a:pt x="80979" y="81432"/>
                        </a:cubicBezTo>
                        <a:cubicBezTo>
                          <a:pt x="77500" y="147531"/>
                          <a:pt x="25317" y="126658"/>
                          <a:pt x="11401" y="84911"/>
                        </a:cubicBezTo>
                        <a:close/>
                      </a:path>
                    </a:pathLst>
                  </a:custGeom>
                  <a:solidFill>
                    <a:srgbClr val="FFD5B8"/>
                  </a:solidFill>
                  <a:ln w="34755" cap="flat">
                    <a:noFill/>
                    <a:prstDash val="solid"/>
                    <a:miter/>
                  </a:ln>
                </p:spPr>
                <p:txBody>
                  <a:bodyPr rtlCol="0" anchor="ctr"/>
                  <a:lstStyle/>
                  <a:p>
                    <a:endParaRPr lang="en-US"/>
                  </a:p>
                </p:txBody>
              </p:sp>
            </p:grpSp>
            <p:grpSp>
              <p:nvGrpSpPr>
                <p:cNvPr id="1519" name="Graphic 30">
                  <a:extLst>
                    <a:ext uri="{FF2B5EF4-FFF2-40B4-BE49-F238E27FC236}">
                      <a16:creationId xmlns:a16="http://schemas.microsoft.com/office/drawing/2014/main" xmlns="" id="{C17014ED-52FE-43AD-A9A3-B4F26A6743B5}"/>
                    </a:ext>
                  </a:extLst>
                </p:cNvPr>
                <p:cNvGrpSpPr/>
                <p:nvPr/>
              </p:nvGrpSpPr>
              <p:grpSpPr>
                <a:xfrm>
                  <a:off x="2870931" y="9754732"/>
                  <a:ext cx="334122" cy="435350"/>
                  <a:chOff x="2870931" y="9754732"/>
                  <a:chExt cx="334122" cy="435350"/>
                </a:xfrm>
              </p:grpSpPr>
              <p:grpSp>
                <p:nvGrpSpPr>
                  <p:cNvPr id="1520" name="Graphic 30">
                    <a:extLst>
                      <a:ext uri="{FF2B5EF4-FFF2-40B4-BE49-F238E27FC236}">
                        <a16:creationId xmlns:a16="http://schemas.microsoft.com/office/drawing/2014/main" xmlns="" id="{8B4B955E-6808-4CC2-9EB8-939085F9AB69}"/>
                      </a:ext>
                    </a:extLst>
                  </p:cNvPr>
                  <p:cNvGrpSpPr/>
                  <p:nvPr/>
                </p:nvGrpSpPr>
                <p:grpSpPr>
                  <a:xfrm>
                    <a:off x="2870931" y="9858322"/>
                    <a:ext cx="334122" cy="312149"/>
                    <a:chOff x="2870931" y="9858322"/>
                    <a:chExt cx="334122" cy="312149"/>
                  </a:xfrm>
                </p:grpSpPr>
                <p:sp>
                  <p:nvSpPr>
                    <p:cNvPr id="1521" name="Freeform: Shape 1520">
                      <a:extLst>
                        <a:ext uri="{FF2B5EF4-FFF2-40B4-BE49-F238E27FC236}">
                          <a16:creationId xmlns:a16="http://schemas.microsoft.com/office/drawing/2014/main" xmlns="" id="{7C38AF37-4ABD-4E5D-B64E-D316E9AD4671}"/>
                        </a:ext>
                      </a:extLst>
                    </p:cNvPr>
                    <p:cNvSpPr/>
                    <p:nvPr/>
                  </p:nvSpPr>
                  <p:spPr>
                    <a:xfrm>
                      <a:off x="2876235" y="9858322"/>
                      <a:ext cx="322585" cy="312149"/>
                    </a:xfrm>
                    <a:custGeom>
                      <a:avLst/>
                      <a:gdLst>
                        <a:gd name="connsiteX0" fmla="*/ 146113 w 322585"/>
                        <a:gd name="connsiteY0" fmla="*/ 310396 h 312149"/>
                        <a:gd name="connsiteX1" fmla="*/ 302662 w 322585"/>
                        <a:gd name="connsiteY1" fmla="*/ 202551 h 312149"/>
                        <a:gd name="connsiteX2" fmla="*/ 320056 w 322585"/>
                        <a:gd name="connsiteY2" fmla="*/ 132974 h 312149"/>
                        <a:gd name="connsiteX3" fmla="*/ 292226 w 322585"/>
                        <a:gd name="connsiteY3" fmla="*/ 14692 h 312149"/>
                        <a:gd name="connsiteX4" fmla="*/ 281789 w 322585"/>
                        <a:gd name="connsiteY4" fmla="*/ 46002 h 312149"/>
                        <a:gd name="connsiteX5" fmla="*/ 212211 w 322585"/>
                        <a:gd name="connsiteY5" fmla="*/ 776 h 312149"/>
                        <a:gd name="connsiteX6" fmla="*/ 163507 w 322585"/>
                        <a:gd name="connsiteY6" fmla="*/ 39044 h 312149"/>
                        <a:gd name="connsiteX7" fmla="*/ 121761 w 322585"/>
                        <a:gd name="connsiteY7" fmla="*/ 80790 h 312149"/>
                        <a:gd name="connsiteX8" fmla="*/ 0 w 322585"/>
                        <a:gd name="connsiteY8" fmla="*/ 219945 h 312149"/>
                        <a:gd name="connsiteX9" fmla="*/ 0 w 322585"/>
                        <a:gd name="connsiteY9" fmla="*/ 251255 h 312149"/>
                        <a:gd name="connsiteX10" fmla="*/ 146113 w 322585"/>
                        <a:gd name="connsiteY10" fmla="*/ 310396 h 312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2585" h="312149">
                          <a:moveTo>
                            <a:pt x="146113" y="310396"/>
                          </a:moveTo>
                          <a:cubicBezTo>
                            <a:pt x="222648" y="299960"/>
                            <a:pt x="260916" y="247777"/>
                            <a:pt x="302662" y="202551"/>
                          </a:cubicBezTo>
                          <a:cubicBezTo>
                            <a:pt x="313099" y="178199"/>
                            <a:pt x="320056" y="157326"/>
                            <a:pt x="320056" y="132974"/>
                          </a:cubicBezTo>
                          <a:cubicBezTo>
                            <a:pt x="330493" y="52959"/>
                            <a:pt x="306141" y="32086"/>
                            <a:pt x="292226" y="14692"/>
                          </a:cubicBezTo>
                          <a:cubicBezTo>
                            <a:pt x="299183" y="46002"/>
                            <a:pt x="281789" y="46002"/>
                            <a:pt x="281789" y="46002"/>
                          </a:cubicBezTo>
                          <a:cubicBezTo>
                            <a:pt x="260916" y="-9660"/>
                            <a:pt x="212211" y="776"/>
                            <a:pt x="212211" y="776"/>
                          </a:cubicBezTo>
                          <a:cubicBezTo>
                            <a:pt x="212211" y="776"/>
                            <a:pt x="173944" y="4255"/>
                            <a:pt x="163507" y="39044"/>
                          </a:cubicBezTo>
                          <a:cubicBezTo>
                            <a:pt x="163507" y="39044"/>
                            <a:pt x="135676" y="46002"/>
                            <a:pt x="121761" y="80790"/>
                          </a:cubicBezTo>
                          <a:cubicBezTo>
                            <a:pt x="107845" y="115579"/>
                            <a:pt x="10436" y="153847"/>
                            <a:pt x="0" y="219945"/>
                          </a:cubicBezTo>
                          <a:cubicBezTo>
                            <a:pt x="0" y="230382"/>
                            <a:pt x="0" y="240819"/>
                            <a:pt x="0" y="251255"/>
                          </a:cubicBezTo>
                          <a:cubicBezTo>
                            <a:pt x="20873" y="282565"/>
                            <a:pt x="76535" y="320833"/>
                            <a:pt x="146113" y="310396"/>
                          </a:cubicBezTo>
                          <a:close/>
                        </a:path>
                      </a:pathLst>
                    </a:custGeom>
                    <a:solidFill>
                      <a:srgbClr val="9B643B"/>
                    </a:solidFill>
                    <a:ln w="34755" cap="flat">
                      <a:noFill/>
                      <a:prstDash val="solid"/>
                      <a:miter/>
                    </a:ln>
                  </p:spPr>
                  <p:txBody>
                    <a:bodyPr rtlCol="0" anchor="ctr"/>
                    <a:lstStyle/>
                    <a:p>
                      <a:endParaRPr lang="en-US"/>
                    </a:p>
                  </p:txBody>
                </p:sp>
                <p:sp>
                  <p:nvSpPr>
                    <p:cNvPr id="1522" name="Freeform: Shape 1521">
                      <a:extLst>
                        <a:ext uri="{FF2B5EF4-FFF2-40B4-BE49-F238E27FC236}">
                          <a16:creationId xmlns:a16="http://schemas.microsoft.com/office/drawing/2014/main" xmlns="" id="{7A9409C8-E162-48EE-961D-54E3FA0F1E1C}"/>
                        </a:ext>
                      </a:extLst>
                    </p:cNvPr>
                    <p:cNvSpPr/>
                    <p:nvPr/>
                  </p:nvSpPr>
                  <p:spPr>
                    <a:xfrm>
                      <a:off x="2870931" y="9862244"/>
                      <a:ext cx="334122" cy="307611"/>
                    </a:xfrm>
                    <a:custGeom>
                      <a:avLst/>
                      <a:gdLst>
                        <a:gd name="connsiteX0" fmla="*/ 151416 w 334122"/>
                        <a:gd name="connsiteY0" fmla="*/ 306474 h 307611"/>
                        <a:gd name="connsiteX1" fmla="*/ 238388 w 334122"/>
                        <a:gd name="connsiteY1" fmla="*/ 271685 h 307611"/>
                        <a:gd name="connsiteX2" fmla="*/ 280135 w 334122"/>
                        <a:gd name="connsiteY2" fmla="*/ 229939 h 307611"/>
                        <a:gd name="connsiteX3" fmla="*/ 314923 w 334122"/>
                        <a:gd name="connsiteY3" fmla="*/ 188192 h 307611"/>
                        <a:gd name="connsiteX4" fmla="*/ 301008 w 334122"/>
                        <a:gd name="connsiteY4" fmla="*/ 10770 h 307611"/>
                        <a:gd name="connsiteX5" fmla="*/ 294050 w 334122"/>
                        <a:gd name="connsiteY5" fmla="*/ 10770 h 307611"/>
                        <a:gd name="connsiteX6" fmla="*/ 290571 w 334122"/>
                        <a:gd name="connsiteY6" fmla="*/ 38601 h 307611"/>
                        <a:gd name="connsiteX7" fmla="*/ 283613 w 334122"/>
                        <a:gd name="connsiteY7" fmla="*/ 31643 h 307611"/>
                        <a:gd name="connsiteX8" fmla="*/ 252303 w 334122"/>
                        <a:gd name="connsiteY8" fmla="*/ 3812 h 307611"/>
                        <a:gd name="connsiteX9" fmla="*/ 217515 w 334122"/>
                        <a:gd name="connsiteY9" fmla="*/ 333 h 307611"/>
                        <a:gd name="connsiteX10" fmla="*/ 168810 w 334122"/>
                        <a:gd name="connsiteY10" fmla="*/ 31643 h 307611"/>
                        <a:gd name="connsiteX11" fmla="*/ 151416 w 334122"/>
                        <a:gd name="connsiteY11" fmla="*/ 45559 h 307611"/>
                        <a:gd name="connsiteX12" fmla="*/ 123585 w 334122"/>
                        <a:gd name="connsiteY12" fmla="*/ 80347 h 307611"/>
                        <a:gd name="connsiteX13" fmla="*/ 60965 w 334122"/>
                        <a:gd name="connsiteY13" fmla="*/ 139488 h 307611"/>
                        <a:gd name="connsiteX14" fmla="*/ 1824 w 334122"/>
                        <a:gd name="connsiteY14" fmla="*/ 216023 h 307611"/>
                        <a:gd name="connsiteX15" fmla="*/ 151416 w 334122"/>
                        <a:gd name="connsiteY15" fmla="*/ 306474 h 307611"/>
                        <a:gd name="connsiteX16" fmla="*/ 151416 w 334122"/>
                        <a:gd name="connsiteY16" fmla="*/ 306474 h 307611"/>
                        <a:gd name="connsiteX17" fmla="*/ 40092 w 334122"/>
                        <a:gd name="connsiteY17" fmla="*/ 278643 h 307611"/>
                        <a:gd name="connsiteX18" fmla="*/ 12261 w 334122"/>
                        <a:gd name="connsiteY18" fmla="*/ 202108 h 307611"/>
                        <a:gd name="connsiteX19" fmla="*/ 113148 w 334122"/>
                        <a:gd name="connsiteY19" fmla="*/ 101220 h 307611"/>
                        <a:gd name="connsiteX20" fmla="*/ 147937 w 334122"/>
                        <a:gd name="connsiteY20" fmla="*/ 52516 h 307611"/>
                        <a:gd name="connsiteX21" fmla="*/ 168810 w 334122"/>
                        <a:gd name="connsiteY21" fmla="*/ 38601 h 307611"/>
                        <a:gd name="connsiteX22" fmla="*/ 175768 w 334122"/>
                        <a:gd name="connsiteY22" fmla="*/ 24685 h 307611"/>
                        <a:gd name="connsiteX23" fmla="*/ 217515 w 334122"/>
                        <a:gd name="connsiteY23" fmla="*/ 333 h 307611"/>
                        <a:gd name="connsiteX24" fmla="*/ 280135 w 334122"/>
                        <a:gd name="connsiteY24" fmla="*/ 45559 h 307611"/>
                        <a:gd name="connsiteX25" fmla="*/ 283613 w 334122"/>
                        <a:gd name="connsiteY25" fmla="*/ 45559 h 307611"/>
                        <a:gd name="connsiteX26" fmla="*/ 297529 w 334122"/>
                        <a:gd name="connsiteY26" fmla="*/ 10770 h 307611"/>
                        <a:gd name="connsiteX27" fmla="*/ 290571 w 334122"/>
                        <a:gd name="connsiteY27" fmla="*/ 10770 h 307611"/>
                        <a:gd name="connsiteX28" fmla="*/ 311444 w 334122"/>
                        <a:gd name="connsiteY28" fmla="*/ 160362 h 307611"/>
                        <a:gd name="connsiteX29" fmla="*/ 252303 w 334122"/>
                        <a:gd name="connsiteY29" fmla="*/ 247333 h 307611"/>
                        <a:gd name="connsiteX30" fmla="*/ 151416 w 334122"/>
                        <a:gd name="connsiteY30" fmla="*/ 306474 h 307611"/>
                        <a:gd name="connsiteX31" fmla="*/ 151416 w 334122"/>
                        <a:gd name="connsiteY31" fmla="*/ 306474 h 30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34122" h="307611">
                          <a:moveTo>
                            <a:pt x="151416" y="306474"/>
                          </a:moveTo>
                          <a:cubicBezTo>
                            <a:pt x="182726" y="302995"/>
                            <a:pt x="214036" y="289080"/>
                            <a:pt x="238388" y="271685"/>
                          </a:cubicBezTo>
                          <a:cubicBezTo>
                            <a:pt x="255782" y="261249"/>
                            <a:pt x="266219" y="247333"/>
                            <a:pt x="280135" y="229939"/>
                          </a:cubicBezTo>
                          <a:cubicBezTo>
                            <a:pt x="290571" y="216023"/>
                            <a:pt x="307965" y="202108"/>
                            <a:pt x="314923" y="188192"/>
                          </a:cubicBezTo>
                          <a:cubicBezTo>
                            <a:pt x="339275" y="132530"/>
                            <a:pt x="346233" y="55995"/>
                            <a:pt x="301008" y="10770"/>
                          </a:cubicBezTo>
                          <a:cubicBezTo>
                            <a:pt x="301008" y="10770"/>
                            <a:pt x="294050" y="10770"/>
                            <a:pt x="294050" y="10770"/>
                          </a:cubicBezTo>
                          <a:cubicBezTo>
                            <a:pt x="294050" y="21207"/>
                            <a:pt x="297529" y="28164"/>
                            <a:pt x="290571" y="38601"/>
                          </a:cubicBezTo>
                          <a:cubicBezTo>
                            <a:pt x="287092" y="45559"/>
                            <a:pt x="283613" y="35122"/>
                            <a:pt x="283613" y="31643"/>
                          </a:cubicBezTo>
                          <a:cubicBezTo>
                            <a:pt x="276655" y="17728"/>
                            <a:pt x="262740" y="7291"/>
                            <a:pt x="252303" y="3812"/>
                          </a:cubicBezTo>
                          <a:cubicBezTo>
                            <a:pt x="241867" y="333"/>
                            <a:pt x="227951" y="333"/>
                            <a:pt x="217515" y="333"/>
                          </a:cubicBezTo>
                          <a:cubicBezTo>
                            <a:pt x="196641" y="3812"/>
                            <a:pt x="179247" y="14249"/>
                            <a:pt x="168810" y="31643"/>
                          </a:cubicBezTo>
                          <a:cubicBezTo>
                            <a:pt x="165332" y="38601"/>
                            <a:pt x="158374" y="38601"/>
                            <a:pt x="151416" y="45559"/>
                          </a:cubicBezTo>
                          <a:cubicBezTo>
                            <a:pt x="137500" y="52516"/>
                            <a:pt x="130543" y="66432"/>
                            <a:pt x="123585" y="80347"/>
                          </a:cubicBezTo>
                          <a:cubicBezTo>
                            <a:pt x="113148" y="104700"/>
                            <a:pt x="81838" y="122094"/>
                            <a:pt x="60965" y="139488"/>
                          </a:cubicBezTo>
                          <a:cubicBezTo>
                            <a:pt x="36613" y="160362"/>
                            <a:pt x="12261" y="184714"/>
                            <a:pt x="1824" y="216023"/>
                          </a:cubicBezTo>
                          <a:cubicBezTo>
                            <a:pt x="-15570" y="289080"/>
                            <a:pt x="95754" y="313432"/>
                            <a:pt x="151416" y="306474"/>
                          </a:cubicBezTo>
                          <a:cubicBezTo>
                            <a:pt x="154895" y="306474"/>
                            <a:pt x="154895" y="302995"/>
                            <a:pt x="151416" y="306474"/>
                          </a:cubicBezTo>
                          <a:cubicBezTo>
                            <a:pt x="109670" y="306474"/>
                            <a:pt x="74881" y="299517"/>
                            <a:pt x="40092" y="278643"/>
                          </a:cubicBezTo>
                          <a:cubicBezTo>
                            <a:pt x="12261" y="261249"/>
                            <a:pt x="1824" y="236897"/>
                            <a:pt x="12261" y="202108"/>
                          </a:cubicBezTo>
                          <a:cubicBezTo>
                            <a:pt x="26177" y="156883"/>
                            <a:pt x="78360" y="129052"/>
                            <a:pt x="113148" y="101220"/>
                          </a:cubicBezTo>
                          <a:cubicBezTo>
                            <a:pt x="127064" y="87305"/>
                            <a:pt x="134022" y="66432"/>
                            <a:pt x="147937" y="52516"/>
                          </a:cubicBezTo>
                          <a:cubicBezTo>
                            <a:pt x="154895" y="45559"/>
                            <a:pt x="161853" y="42080"/>
                            <a:pt x="168810" y="38601"/>
                          </a:cubicBezTo>
                          <a:cubicBezTo>
                            <a:pt x="172289" y="38601"/>
                            <a:pt x="175768" y="28164"/>
                            <a:pt x="175768" y="24685"/>
                          </a:cubicBezTo>
                          <a:cubicBezTo>
                            <a:pt x="182726" y="10770"/>
                            <a:pt x="203599" y="333"/>
                            <a:pt x="217515" y="333"/>
                          </a:cubicBezTo>
                          <a:cubicBezTo>
                            <a:pt x="248825" y="-3146"/>
                            <a:pt x="269698" y="21207"/>
                            <a:pt x="280135" y="45559"/>
                          </a:cubicBezTo>
                          <a:cubicBezTo>
                            <a:pt x="280135" y="45559"/>
                            <a:pt x="283613" y="45559"/>
                            <a:pt x="283613" y="45559"/>
                          </a:cubicBezTo>
                          <a:cubicBezTo>
                            <a:pt x="297529" y="42080"/>
                            <a:pt x="297529" y="21207"/>
                            <a:pt x="297529" y="10770"/>
                          </a:cubicBezTo>
                          <a:cubicBezTo>
                            <a:pt x="294050" y="10770"/>
                            <a:pt x="294050" y="10770"/>
                            <a:pt x="290571" y="10770"/>
                          </a:cubicBezTo>
                          <a:cubicBezTo>
                            <a:pt x="328839" y="52516"/>
                            <a:pt x="325360" y="108178"/>
                            <a:pt x="311444" y="160362"/>
                          </a:cubicBezTo>
                          <a:cubicBezTo>
                            <a:pt x="301008" y="195150"/>
                            <a:pt x="276655" y="222981"/>
                            <a:pt x="252303" y="247333"/>
                          </a:cubicBezTo>
                          <a:cubicBezTo>
                            <a:pt x="227951" y="278643"/>
                            <a:pt x="193163" y="299517"/>
                            <a:pt x="151416" y="306474"/>
                          </a:cubicBezTo>
                          <a:cubicBezTo>
                            <a:pt x="147937" y="306474"/>
                            <a:pt x="147937" y="306474"/>
                            <a:pt x="151416" y="306474"/>
                          </a:cubicBezTo>
                          <a:close/>
                        </a:path>
                      </a:pathLst>
                    </a:custGeom>
                    <a:solidFill>
                      <a:srgbClr val="9E5116"/>
                    </a:solidFill>
                    <a:ln w="34755" cap="flat">
                      <a:noFill/>
                      <a:prstDash val="solid"/>
                      <a:miter/>
                    </a:ln>
                  </p:spPr>
                  <p:txBody>
                    <a:bodyPr rtlCol="0" anchor="ctr"/>
                    <a:lstStyle/>
                    <a:p>
                      <a:endParaRPr lang="en-US"/>
                    </a:p>
                  </p:txBody>
                </p:sp>
              </p:grpSp>
              <p:grpSp>
                <p:nvGrpSpPr>
                  <p:cNvPr id="1523" name="Graphic 30">
                    <a:extLst>
                      <a:ext uri="{FF2B5EF4-FFF2-40B4-BE49-F238E27FC236}">
                        <a16:creationId xmlns:a16="http://schemas.microsoft.com/office/drawing/2014/main" xmlns="" id="{8D9D6C96-DA1C-4A07-8570-CFD5B1183648}"/>
                      </a:ext>
                    </a:extLst>
                  </p:cNvPr>
                  <p:cNvGrpSpPr/>
                  <p:nvPr/>
                </p:nvGrpSpPr>
                <p:grpSpPr>
                  <a:xfrm>
                    <a:off x="2872756" y="10055848"/>
                    <a:ext cx="309619" cy="134234"/>
                    <a:chOff x="2872756" y="10055848"/>
                    <a:chExt cx="309619" cy="134234"/>
                  </a:xfrm>
                </p:grpSpPr>
                <p:sp>
                  <p:nvSpPr>
                    <p:cNvPr id="1524" name="Freeform: Shape 1523">
                      <a:extLst>
                        <a:ext uri="{FF2B5EF4-FFF2-40B4-BE49-F238E27FC236}">
                          <a16:creationId xmlns:a16="http://schemas.microsoft.com/office/drawing/2014/main" xmlns="" id="{F77BFA18-EA32-4BE7-9ED4-EBBBF5B6DA5B}"/>
                        </a:ext>
                      </a:extLst>
                    </p:cNvPr>
                    <p:cNvSpPr/>
                    <p:nvPr/>
                  </p:nvSpPr>
                  <p:spPr>
                    <a:xfrm>
                      <a:off x="2879713" y="10060873"/>
                      <a:ext cx="299183" cy="128981"/>
                    </a:xfrm>
                    <a:custGeom>
                      <a:avLst/>
                      <a:gdLst>
                        <a:gd name="connsiteX0" fmla="*/ 142634 w 299183"/>
                        <a:gd name="connsiteY0" fmla="*/ 107845 h 128981"/>
                        <a:gd name="connsiteX1" fmla="*/ 0 w 299183"/>
                        <a:gd name="connsiteY1" fmla="*/ 52183 h 128981"/>
                        <a:gd name="connsiteX2" fmla="*/ 142634 w 299183"/>
                        <a:gd name="connsiteY2" fmla="*/ 128718 h 128981"/>
                        <a:gd name="connsiteX3" fmla="*/ 299183 w 299183"/>
                        <a:gd name="connsiteY3" fmla="*/ 0 h 128981"/>
                        <a:gd name="connsiteX4" fmla="*/ 142634 w 299183"/>
                        <a:gd name="connsiteY4" fmla="*/ 107845 h 12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183" h="128981">
                          <a:moveTo>
                            <a:pt x="142634" y="107845"/>
                          </a:moveTo>
                          <a:cubicBezTo>
                            <a:pt x="73056" y="118282"/>
                            <a:pt x="17394" y="80014"/>
                            <a:pt x="0" y="52183"/>
                          </a:cubicBezTo>
                          <a:cubicBezTo>
                            <a:pt x="10437" y="100887"/>
                            <a:pt x="59141" y="132197"/>
                            <a:pt x="142634" y="128718"/>
                          </a:cubicBezTo>
                          <a:cubicBezTo>
                            <a:pt x="219169" y="125239"/>
                            <a:pt x="271352" y="62620"/>
                            <a:pt x="299183" y="0"/>
                          </a:cubicBezTo>
                          <a:cubicBezTo>
                            <a:pt x="257437" y="45225"/>
                            <a:pt x="219169" y="97409"/>
                            <a:pt x="142634" y="107845"/>
                          </a:cubicBezTo>
                          <a:close/>
                        </a:path>
                      </a:pathLst>
                    </a:custGeom>
                    <a:solidFill>
                      <a:srgbClr val="BC8057"/>
                    </a:solidFill>
                    <a:ln w="34755" cap="flat">
                      <a:noFill/>
                      <a:prstDash val="solid"/>
                      <a:miter/>
                    </a:ln>
                  </p:spPr>
                  <p:txBody>
                    <a:bodyPr rtlCol="0" anchor="ctr"/>
                    <a:lstStyle/>
                    <a:p>
                      <a:endParaRPr lang="en-US"/>
                    </a:p>
                  </p:txBody>
                </p:sp>
                <p:sp>
                  <p:nvSpPr>
                    <p:cNvPr id="1525" name="Freeform: Shape 1524">
                      <a:extLst>
                        <a:ext uri="{FF2B5EF4-FFF2-40B4-BE49-F238E27FC236}">
                          <a16:creationId xmlns:a16="http://schemas.microsoft.com/office/drawing/2014/main" xmlns="" id="{02EEF835-1D17-463D-8C82-2E8383A5E24C}"/>
                        </a:ext>
                      </a:extLst>
                    </p:cNvPr>
                    <p:cNvSpPr/>
                    <p:nvPr/>
                  </p:nvSpPr>
                  <p:spPr>
                    <a:xfrm>
                      <a:off x="2872756" y="10055848"/>
                      <a:ext cx="309619" cy="134234"/>
                    </a:xfrm>
                    <a:custGeom>
                      <a:avLst/>
                      <a:gdLst>
                        <a:gd name="connsiteX0" fmla="*/ 149592 w 309619"/>
                        <a:gd name="connsiteY0" fmla="*/ 109391 h 134234"/>
                        <a:gd name="connsiteX1" fmla="*/ 10437 w 309619"/>
                        <a:gd name="connsiteY1" fmla="*/ 57208 h 134234"/>
                        <a:gd name="connsiteX2" fmla="*/ 3479 w 309619"/>
                        <a:gd name="connsiteY2" fmla="*/ 57208 h 134234"/>
                        <a:gd name="connsiteX3" fmla="*/ 149592 w 309619"/>
                        <a:gd name="connsiteY3" fmla="*/ 133743 h 134234"/>
                        <a:gd name="connsiteX4" fmla="*/ 309620 w 309619"/>
                        <a:gd name="connsiteY4" fmla="*/ 1546 h 134234"/>
                        <a:gd name="connsiteX5" fmla="*/ 302662 w 309619"/>
                        <a:gd name="connsiteY5" fmla="*/ 1546 h 134234"/>
                        <a:gd name="connsiteX6" fmla="*/ 149592 w 309619"/>
                        <a:gd name="connsiteY6" fmla="*/ 109391 h 134234"/>
                        <a:gd name="connsiteX7" fmla="*/ 149592 w 309619"/>
                        <a:gd name="connsiteY7" fmla="*/ 109391 h 134234"/>
                        <a:gd name="connsiteX8" fmla="*/ 309620 w 309619"/>
                        <a:gd name="connsiteY8" fmla="*/ 1546 h 134234"/>
                        <a:gd name="connsiteX9" fmla="*/ 302662 w 309619"/>
                        <a:gd name="connsiteY9" fmla="*/ 1546 h 134234"/>
                        <a:gd name="connsiteX10" fmla="*/ 160028 w 309619"/>
                        <a:gd name="connsiteY10" fmla="*/ 130264 h 134234"/>
                        <a:gd name="connsiteX11" fmla="*/ 6958 w 309619"/>
                        <a:gd name="connsiteY11" fmla="*/ 57208 h 134234"/>
                        <a:gd name="connsiteX12" fmla="*/ 0 w 309619"/>
                        <a:gd name="connsiteY12" fmla="*/ 57208 h 134234"/>
                        <a:gd name="connsiteX13" fmla="*/ 149592 w 309619"/>
                        <a:gd name="connsiteY13" fmla="*/ 109391 h 134234"/>
                        <a:gd name="connsiteX14" fmla="*/ 149592 w 309619"/>
                        <a:gd name="connsiteY14" fmla="*/ 109391 h 134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9619" h="134234">
                          <a:moveTo>
                            <a:pt x="149592" y="109391"/>
                          </a:moveTo>
                          <a:cubicBezTo>
                            <a:pt x="100887" y="112870"/>
                            <a:pt x="41747" y="98954"/>
                            <a:pt x="10437" y="57208"/>
                          </a:cubicBezTo>
                          <a:cubicBezTo>
                            <a:pt x="10437" y="57208"/>
                            <a:pt x="3479" y="53729"/>
                            <a:pt x="3479" y="57208"/>
                          </a:cubicBezTo>
                          <a:cubicBezTo>
                            <a:pt x="17395" y="123307"/>
                            <a:pt x="93930" y="137222"/>
                            <a:pt x="149592" y="133743"/>
                          </a:cubicBezTo>
                          <a:cubicBezTo>
                            <a:pt x="226127" y="130264"/>
                            <a:pt x="281789" y="67645"/>
                            <a:pt x="309620" y="1546"/>
                          </a:cubicBezTo>
                          <a:cubicBezTo>
                            <a:pt x="309620" y="1546"/>
                            <a:pt x="302662" y="-1933"/>
                            <a:pt x="302662" y="1546"/>
                          </a:cubicBezTo>
                          <a:cubicBezTo>
                            <a:pt x="260916" y="53729"/>
                            <a:pt x="215690" y="98954"/>
                            <a:pt x="149592" y="109391"/>
                          </a:cubicBezTo>
                          <a:cubicBezTo>
                            <a:pt x="142634" y="112870"/>
                            <a:pt x="149592" y="112870"/>
                            <a:pt x="149592" y="109391"/>
                          </a:cubicBezTo>
                          <a:cubicBezTo>
                            <a:pt x="222648" y="102434"/>
                            <a:pt x="267873" y="53729"/>
                            <a:pt x="309620" y="1546"/>
                          </a:cubicBezTo>
                          <a:cubicBezTo>
                            <a:pt x="306141" y="1546"/>
                            <a:pt x="306141" y="1546"/>
                            <a:pt x="302662" y="1546"/>
                          </a:cubicBezTo>
                          <a:cubicBezTo>
                            <a:pt x="274831" y="60687"/>
                            <a:pt x="229606" y="116349"/>
                            <a:pt x="160028" y="130264"/>
                          </a:cubicBezTo>
                          <a:cubicBezTo>
                            <a:pt x="100887" y="140701"/>
                            <a:pt x="24352" y="123307"/>
                            <a:pt x="6958" y="57208"/>
                          </a:cubicBezTo>
                          <a:cubicBezTo>
                            <a:pt x="3479" y="57208"/>
                            <a:pt x="3479" y="57208"/>
                            <a:pt x="0" y="57208"/>
                          </a:cubicBezTo>
                          <a:cubicBezTo>
                            <a:pt x="34789" y="105912"/>
                            <a:pt x="97408" y="119828"/>
                            <a:pt x="149592" y="109391"/>
                          </a:cubicBezTo>
                          <a:cubicBezTo>
                            <a:pt x="156550" y="112870"/>
                            <a:pt x="149592" y="109391"/>
                            <a:pt x="149592" y="109391"/>
                          </a:cubicBezTo>
                          <a:close/>
                        </a:path>
                      </a:pathLst>
                    </a:custGeom>
                    <a:solidFill>
                      <a:srgbClr val="9E5116"/>
                    </a:solidFill>
                    <a:ln w="34755" cap="flat">
                      <a:noFill/>
                      <a:prstDash val="solid"/>
                      <a:miter/>
                    </a:ln>
                  </p:spPr>
                  <p:txBody>
                    <a:bodyPr rtlCol="0" anchor="ctr"/>
                    <a:lstStyle/>
                    <a:p>
                      <a:endParaRPr lang="en-US"/>
                    </a:p>
                  </p:txBody>
                </p:sp>
              </p:grpSp>
              <p:grpSp>
                <p:nvGrpSpPr>
                  <p:cNvPr id="1526" name="Graphic 30">
                    <a:extLst>
                      <a:ext uri="{FF2B5EF4-FFF2-40B4-BE49-F238E27FC236}">
                        <a16:creationId xmlns:a16="http://schemas.microsoft.com/office/drawing/2014/main" xmlns="" id="{C226051A-3F08-4652-B672-336D13D57158}"/>
                      </a:ext>
                    </a:extLst>
                  </p:cNvPr>
                  <p:cNvGrpSpPr/>
                  <p:nvPr/>
                </p:nvGrpSpPr>
                <p:grpSpPr>
                  <a:xfrm>
                    <a:off x="3088446" y="9754732"/>
                    <a:ext cx="107845" cy="155355"/>
                    <a:chOff x="3088446" y="9754732"/>
                    <a:chExt cx="107845" cy="155355"/>
                  </a:xfrm>
                </p:grpSpPr>
                <p:sp>
                  <p:nvSpPr>
                    <p:cNvPr id="1527" name="Freeform: Shape 1526">
                      <a:extLst>
                        <a:ext uri="{FF2B5EF4-FFF2-40B4-BE49-F238E27FC236}">
                          <a16:creationId xmlns:a16="http://schemas.microsoft.com/office/drawing/2014/main" xmlns="" id="{E08D61DA-59D6-40B9-BFA8-4DA2E2CF273A}"/>
                        </a:ext>
                      </a:extLst>
                    </p:cNvPr>
                    <p:cNvSpPr/>
                    <p:nvPr/>
                  </p:nvSpPr>
                  <p:spPr>
                    <a:xfrm>
                      <a:off x="3091748" y="9761689"/>
                      <a:ext cx="97585" cy="146112"/>
                    </a:xfrm>
                    <a:custGeom>
                      <a:avLst/>
                      <a:gdLst>
                        <a:gd name="connsiteX0" fmla="*/ 66276 w 97585"/>
                        <a:gd name="connsiteY0" fmla="*/ 146113 h 146112"/>
                        <a:gd name="connsiteX1" fmla="*/ 76712 w 97585"/>
                        <a:gd name="connsiteY1" fmla="*/ 114803 h 146112"/>
                        <a:gd name="connsiteX2" fmla="*/ 97586 w 97585"/>
                        <a:gd name="connsiteY2" fmla="*/ 24352 h 146112"/>
                        <a:gd name="connsiteX3" fmla="*/ 3656 w 97585"/>
                        <a:gd name="connsiteY3" fmla="*/ 0 h 146112"/>
                        <a:gd name="connsiteX4" fmla="*/ 177 w 97585"/>
                        <a:gd name="connsiteY4" fmla="*/ 104366 h 146112"/>
                        <a:gd name="connsiteX5" fmla="*/ 66276 w 97585"/>
                        <a:gd name="connsiteY5" fmla="*/ 146113 h 146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585" h="146112">
                          <a:moveTo>
                            <a:pt x="66276" y="146113"/>
                          </a:moveTo>
                          <a:cubicBezTo>
                            <a:pt x="66276" y="146113"/>
                            <a:pt x="80191" y="142634"/>
                            <a:pt x="76712" y="114803"/>
                          </a:cubicBezTo>
                          <a:cubicBezTo>
                            <a:pt x="76712" y="114803"/>
                            <a:pt x="83670" y="76535"/>
                            <a:pt x="97586" y="24352"/>
                          </a:cubicBezTo>
                          <a:cubicBezTo>
                            <a:pt x="55839" y="27831"/>
                            <a:pt x="24529" y="13916"/>
                            <a:pt x="3656" y="0"/>
                          </a:cubicBezTo>
                          <a:cubicBezTo>
                            <a:pt x="3656" y="62620"/>
                            <a:pt x="3656" y="93930"/>
                            <a:pt x="177" y="104366"/>
                          </a:cubicBezTo>
                          <a:cubicBezTo>
                            <a:pt x="-3302" y="100887"/>
                            <a:pt x="45403" y="90451"/>
                            <a:pt x="66276" y="146113"/>
                          </a:cubicBezTo>
                          <a:close/>
                        </a:path>
                      </a:pathLst>
                    </a:custGeom>
                    <a:solidFill>
                      <a:srgbClr val="9FBFFF"/>
                    </a:solidFill>
                    <a:ln w="34755" cap="flat">
                      <a:noFill/>
                      <a:prstDash val="solid"/>
                      <a:miter/>
                    </a:ln>
                  </p:spPr>
                  <p:txBody>
                    <a:bodyPr rtlCol="0" anchor="ctr"/>
                    <a:lstStyle/>
                    <a:p>
                      <a:endParaRPr lang="en-US"/>
                    </a:p>
                  </p:txBody>
                </p:sp>
                <p:sp>
                  <p:nvSpPr>
                    <p:cNvPr id="1528" name="Freeform: Shape 1527">
                      <a:extLst>
                        <a:ext uri="{FF2B5EF4-FFF2-40B4-BE49-F238E27FC236}">
                          <a16:creationId xmlns:a16="http://schemas.microsoft.com/office/drawing/2014/main" xmlns="" id="{B1E923FF-11E3-442A-A4B9-0C63FB697521}"/>
                        </a:ext>
                      </a:extLst>
                    </p:cNvPr>
                    <p:cNvSpPr/>
                    <p:nvPr/>
                  </p:nvSpPr>
                  <p:spPr>
                    <a:xfrm>
                      <a:off x="3088446" y="9754732"/>
                      <a:ext cx="107845" cy="155355"/>
                    </a:xfrm>
                    <a:custGeom>
                      <a:avLst/>
                      <a:gdLst>
                        <a:gd name="connsiteX0" fmla="*/ 73056 w 107845"/>
                        <a:gd name="connsiteY0" fmla="*/ 153071 h 155355"/>
                        <a:gd name="connsiteX1" fmla="*/ 86972 w 107845"/>
                        <a:gd name="connsiteY1" fmla="*/ 118282 h 155355"/>
                        <a:gd name="connsiteX2" fmla="*/ 107845 w 107845"/>
                        <a:gd name="connsiteY2" fmla="*/ 27831 h 155355"/>
                        <a:gd name="connsiteX3" fmla="*/ 104366 w 107845"/>
                        <a:gd name="connsiteY3" fmla="*/ 24352 h 155355"/>
                        <a:gd name="connsiteX4" fmla="*/ 10437 w 107845"/>
                        <a:gd name="connsiteY4" fmla="*/ 0 h 155355"/>
                        <a:gd name="connsiteX5" fmla="*/ 3479 w 107845"/>
                        <a:gd name="connsiteY5" fmla="*/ 0 h 155355"/>
                        <a:gd name="connsiteX6" fmla="*/ 3479 w 107845"/>
                        <a:gd name="connsiteY6" fmla="*/ 66099 h 155355"/>
                        <a:gd name="connsiteX7" fmla="*/ 0 w 107845"/>
                        <a:gd name="connsiteY7" fmla="*/ 100887 h 155355"/>
                        <a:gd name="connsiteX8" fmla="*/ 6958 w 107845"/>
                        <a:gd name="connsiteY8" fmla="*/ 104366 h 155355"/>
                        <a:gd name="connsiteX9" fmla="*/ 69578 w 107845"/>
                        <a:gd name="connsiteY9" fmla="*/ 149592 h 155355"/>
                        <a:gd name="connsiteX10" fmla="*/ 73056 w 107845"/>
                        <a:gd name="connsiteY10" fmla="*/ 153071 h 155355"/>
                        <a:gd name="connsiteX11" fmla="*/ 0 w 107845"/>
                        <a:gd name="connsiteY11" fmla="*/ 104366 h 155355"/>
                        <a:gd name="connsiteX12" fmla="*/ 6958 w 107845"/>
                        <a:gd name="connsiteY12" fmla="*/ 107845 h 155355"/>
                        <a:gd name="connsiteX13" fmla="*/ 10437 w 107845"/>
                        <a:gd name="connsiteY13" fmla="*/ 80014 h 155355"/>
                        <a:gd name="connsiteX14" fmla="*/ 10437 w 107845"/>
                        <a:gd name="connsiteY14" fmla="*/ 3479 h 155355"/>
                        <a:gd name="connsiteX15" fmla="*/ 3479 w 107845"/>
                        <a:gd name="connsiteY15" fmla="*/ 3479 h 155355"/>
                        <a:gd name="connsiteX16" fmla="*/ 55662 w 107845"/>
                        <a:gd name="connsiteY16" fmla="*/ 24352 h 155355"/>
                        <a:gd name="connsiteX17" fmla="*/ 83493 w 107845"/>
                        <a:gd name="connsiteY17" fmla="*/ 27831 h 155355"/>
                        <a:gd name="connsiteX18" fmla="*/ 90451 w 107845"/>
                        <a:gd name="connsiteY18" fmla="*/ 62620 h 155355"/>
                        <a:gd name="connsiteX19" fmla="*/ 80014 w 107845"/>
                        <a:gd name="connsiteY19" fmla="*/ 114803 h 155355"/>
                        <a:gd name="connsiteX20" fmla="*/ 73056 w 107845"/>
                        <a:gd name="connsiteY20" fmla="*/ 149592 h 155355"/>
                        <a:gd name="connsiteX21" fmla="*/ 73056 w 107845"/>
                        <a:gd name="connsiteY21" fmla="*/ 153071 h 155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7845" h="155355">
                          <a:moveTo>
                            <a:pt x="73056" y="153071"/>
                          </a:moveTo>
                          <a:cubicBezTo>
                            <a:pt x="90451" y="149592"/>
                            <a:pt x="83493" y="128719"/>
                            <a:pt x="86972" y="118282"/>
                          </a:cubicBezTo>
                          <a:cubicBezTo>
                            <a:pt x="93930" y="86972"/>
                            <a:pt x="100887" y="55662"/>
                            <a:pt x="107845" y="27831"/>
                          </a:cubicBezTo>
                          <a:cubicBezTo>
                            <a:pt x="107845" y="27831"/>
                            <a:pt x="104366" y="24352"/>
                            <a:pt x="104366" y="24352"/>
                          </a:cubicBezTo>
                          <a:cubicBezTo>
                            <a:pt x="73056" y="24352"/>
                            <a:pt x="41746" y="17394"/>
                            <a:pt x="10437" y="0"/>
                          </a:cubicBezTo>
                          <a:cubicBezTo>
                            <a:pt x="10437" y="0"/>
                            <a:pt x="3479" y="0"/>
                            <a:pt x="3479" y="0"/>
                          </a:cubicBezTo>
                          <a:cubicBezTo>
                            <a:pt x="3479" y="20873"/>
                            <a:pt x="3479" y="45225"/>
                            <a:pt x="3479" y="66099"/>
                          </a:cubicBezTo>
                          <a:cubicBezTo>
                            <a:pt x="3479" y="76535"/>
                            <a:pt x="3479" y="90451"/>
                            <a:pt x="0" y="100887"/>
                          </a:cubicBezTo>
                          <a:cubicBezTo>
                            <a:pt x="0" y="104366"/>
                            <a:pt x="6958" y="104366"/>
                            <a:pt x="6958" y="104366"/>
                          </a:cubicBezTo>
                          <a:cubicBezTo>
                            <a:pt x="34789" y="97409"/>
                            <a:pt x="59141" y="125240"/>
                            <a:pt x="69578" y="149592"/>
                          </a:cubicBezTo>
                          <a:cubicBezTo>
                            <a:pt x="66099" y="156549"/>
                            <a:pt x="76535" y="156549"/>
                            <a:pt x="73056" y="153071"/>
                          </a:cubicBezTo>
                          <a:cubicBezTo>
                            <a:pt x="62620" y="121761"/>
                            <a:pt x="34789" y="97409"/>
                            <a:pt x="0" y="104366"/>
                          </a:cubicBezTo>
                          <a:cubicBezTo>
                            <a:pt x="3479" y="104366"/>
                            <a:pt x="3479" y="104366"/>
                            <a:pt x="6958" y="107845"/>
                          </a:cubicBezTo>
                          <a:cubicBezTo>
                            <a:pt x="10437" y="100887"/>
                            <a:pt x="10437" y="90451"/>
                            <a:pt x="10437" y="80014"/>
                          </a:cubicBezTo>
                          <a:cubicBezTo>
                            <a:pt x="10437" y="55662"/>
                            <a:pt x="10437" y="27831"/>
                            <a:pt x="10437" y="3479"/>
                          </a:cubicBezTo>
                          <a:cubicBezTo>
                            <a:pt x="6958" y="3479"/>
                            <a:pt x="3479" y="3479"/>
                            <a:pt x="3479" y="3479"/>
                          </a:cubicBezTo>
                          <a:cubicBezTo>
                            <a:pt x="20873" y="13916"/>
                            <a:pt x="38268" y="20873"/>
                            <a:pt x="55662" y="24352"/>
                          </a:cubicBezTo>
                          <a:cubicBezTo>
                            <a:pt x="66099" y="27831"/>
                            <a:pt x="73056" y="27831"/>
                            <a:pt x="83493" y="27831"/>
                          </a:cubicBezTo>
                          <a:cubicBezTo>
                            <a:pt x="100887" y="27831"/>
                            <a:pt x="90451" y="48704"/>
                            <a:pt x="90451" y="62620"/>
                          </a:cubicBezTo>
                          <a:cubicBezTo>
                            <a:pt x="86972" y="80014"/>
                            <a:pt x="83493" y="97409"/>
                            <a:pt x="80014" y="114803"/>
                          </a:cubicBezTo>
                          <a:cubicBezTo>
                            <a:pt x="76535" y="125240"/>
                            <a:pt x="86972" y="146113"/>
                            <a:pt x="73056" y="149592"/>
                          </a:cubicBezTo>
                          <a:cubicBezTo>
                            <a:pt x="62620" y="153071"/>
                            <a:pt x="69578" y="156549"/>
                            <a:pt x="73056" y="153071"/>
                          </a:cubicBezTo>
                          <a:close/>
                        </a:path>
                      </a:pathLst>
                    </a:custGeom>
                    <a:solidFill>
                      <a:srgbClr val="9E5116"/>
                    </a:solidFill>
                    <a:ln w="34755" cap="flat">
                      <a:noFill/>
                      <a:prstDash val="solid"/>
                      <a:miter/>
                    </a:ln>
                  </p:spPr>
                  <p:txBody>
                    <a:bodyPr rtlCol="0" anchor="ctr"/>
                    <a:lstStyle/>
                    <a:p>
                      <a:endParaRPr lang="en-US"/>
                    </a:p>
                  </p:txBody>
                </p:sp>
              </p:grpSp>
              <p:sp>
                <p:nvSpPr>
                  <p:cNvPr id="1529" name="Freeform: Shape 1528">
                    <a:extLst>
                      <a:ext uri="{FF2B5EF4-FFF2-40B4-BE49-F238E27FC236}">
                        <a16:creationId xmlns:a16="http://schemas.microsoft.com/office/drawing/2014/main" xmlns="" id="{6704905A-709B-4367-AB3A-2F43C27C2B95}"/>
                      </a:ext>
                    </a:extLst>
                  </p:cNvPr>
                  <p:cNvSpPr/>
                  <p:nvPr/>
                </p:nvSpPr>
                <p:spPr>
                  <a:xfrm>
                    <a:off x="2991886" y="9933675"/>
                    <a:ext cx="135755" cy="64590"/>
                  </a:xfrm>
                  <a:custGeom>
                    <a:avLst/>
                    <a:gdLst>
                      <a:gd name="connsiteX0" fmla="*/ 6109 w 135755"/>
                      <a:gd name="connsiteY0" fmla="*/ 40226 h 64590"/>
                      <a:gd name="connsiteX1" fmla="*/ 117433 w 135755"/>
                      <a:gd name="connsiteY1" fmla="*/ 61099 h 64590"/>
                      <a:gd name="connsiteX2" fmla="*/ 96560 w 135755"/>
                      <a:gd name="connsiteY2" fmla="*/ 5437 h 64590"/>
                      <a:gd name="connsiteX3" fmla="*/ 6109 w 135755"/>
                      <a:gd name="connsiteY3" fmla="*/ 40226 h 64590"/>
                    </a:gdLst>
                    <a:ahLst/>
                    <a:cxnLst>
                      <a:cxn ang="0">
                        <a:pos x="connsiteX0" y="connsiteY0"/>
                      </a:cxn>
                      <a:cxn ang="0">
                        <a:pos x="connsiteX1" y="connsiteY1"/>
                      </a:cxn>
                      <a:cxn ang="0">
                        <a:pos x="connsiteX2" y="connsiteY2"/>
                      </a:cxn>
                      <a:cxn ang="0">
                        <a:pos x="connsiteX3" y="connsiteY3"/>
                      </a:cxn>
                    </a:cxnLst>
                    <a:rect l="l" t="t" r="r" b="b"/>
                    <a:pathLst>
                      <a:path w="135755" h="64590">
                        <a:moveTo>
                          <a:pt x="6109" y="40226"/>
                        </a:moveTo>
                        <a:cubicBezTo>
                          <a:pt x="6109" y="40226"/>
                          <a:pt x="79166" y="15874"/>
                          <a:pt x="117433" y="61099"/>
                        </a:cubicBezTo>
                        <a:cubicBezTo>
                          <a:pt x="131349" y="78493"/>
                          <a:pt x="159180" y="26310"/>
                          <a:pt x="96560" y="5437"/>
                        </a:cubicBezTo>
                        <a:cubicBezTo>
                          <a:pt x="33940" y="-15436"/>
                          <a:pt x="-18243" y="29789"/>
                          <a:pt x="6109" y="40226"/>
                        </a:cubicBezTo>
                        <a:close/>
                      </a:path>
                    </a:pathLst>
                  </a:custGeom>
                  <a:solidFill>
                    <a:srgbClr val="9B643B"/>
                  </a:solidFill>
                  <a:ln w="34755" cap="flat">
                    <a:noFill/>
                    <a:prstDash val="solid"/>
                    <a:miter/>
                  </a:ln>
                </p:spPr>
                <p:txBody>
                  <a:bodyPr rtlCol="0" anchor="ctr"/>
                  <a:lstStyle/>
                  <a:p>
                    <a:endParaRPr lang="en-US"/>
                  </a:p>
                </p:txBody>
              </p:sp>
              <p:grpSp>
                <p:nvGrpSpPr>
                  <p:cNvPr id="1530" name="Graphic 30">
                    <a:extLst>
                      <a:ext uri="{FF2B5EF4-FFF2-40B4-BE49-F238E27FC236}">
                        <a16:creationId xmlns:a16="http://schemas.microsoft.com/office/drawing/2014/main" xmlns="" id="{473A9393-E326-4DAA-B314-4DA6A3E60BEB}"/>
                      </a:ext>
                    </a:extLst>
                  </p:cNvPr>
                  <p:cNvGrpSpPr/>
                  <p:nvPr/>
                </p:nvGrpSpPr>
                <p:grpSpPr>
                  <a:xfrm>
                    <a:off x="2997599" y="9921084"/>
                    <a:ext cx="143696" cy="70886"/>
                    <a:chOff x="2997599" y="9921084"/>
                    <a:chExt cx="143696" cy="70886"/>
                  </a:xfrm>
                </p:grpSpPr>
                <p:sp>
                  <p:nvSpPr>
                    <p:cNvPr id="1531" name="Freeform: Shape 1530">
                      <a:extLst>
                        <a:ext uri="{FF2B5EF4-FFF2-40B4-BE49-F238E27FC236}">
                          <a16:creationId xmlns:a16="http://schemas.microsoft.com/office/drawing/2014/main" xmlns="" id="{B41B9BC7-2CF0-42F4-A867-37B9DC0ED35F}"/>
                        </a:ext>
                      </a:extLst>
                    </p:cNvPr>
                    <p:cNvSpPr/>
                    <p:nvPr/>
                  </p:nvSpPr>
                  <p:spPr>
                    <a:xfrm>
                      <a:off x="3002322" y="9926717"/>
                      <a:ext cx="135755" cy="64590"/>
                    </a:xfrm>
                    <a:custGeom>
                      <a:avLst/>
                      <a:gdLst>
                        <a:gd name="connsiteX0" fmla="*/ 6109 w 135755"/>
                        <a:gd name="connsiteY0" fmla="*/ 40226 h 64590"/>
                        <a:gd name="connsiteX1" fmla="*/ 117433 w 135755"/>
                        <a:gd name="connsiteY1" fmla="*/ 61099 h 64590"/>
                        <a:gd name="connsiteX2" fmla="*/ 96560 w 135755"/>
                        <a:gd name="connsiteY2" fmla="*/ 5437 h 64590"/>
                        <a:gd name="connsiteX3" fmla="*/ 6109 w 135755"/>
                        <a:gd name="connsiteY3" fmla="*/ 40226 h 64590"/>
                      </a:gdLst>
                      <a:ahLst/>
                      <a:cxnLst>
                        <a:cxn ang="0">
                          <a:pos x="connsiteX0" y="connsiteY0"/>
                        </a:cxn>
                        <a:cxn ang="0">
                          <a:pos x="connsiteX1" y="connsiteY1"/>
                        </a:cxn>
                        <a:cxn ang="0">
                          <a:pos x="connsiteX2" y="connsiteY2"/>
                        </a:cxn>
                        <a:cxn ang="0">
                          <a:pos x="connsiteX3" y="connsiteY3"/>
                        </a:cxn>
                      </a:cxnLst>
                      <a:rect l="l" t="t" r="r" b="b"/>
                      <a:pathLst>
                        <a:path w="135755" h="64590">
                          <a:moveTo>
                            <a:pt x="6109" y="40226"/>
                          </a:moveTo>
                          <a:cubicBezTo>
                            <a:pt x="6109" y="40226"/>
                            <a:pt x="79166" y="15874"/>
                            <a:pt x="117433" y="61099"/>
                          </a:cubicBezTo>
                          <a:cubicBezTo>
                            <a:pt x="131349" y="78493"/>
                            <a:pt x="159180" y="26310"/>
                            <a:pt x="96560" y="5437"/>
                          </a:cubicBezTo>
                          <a:cubicBezTo>
                            <a:pt x="33940" y="-15436"/>
                            <a:pt x="-18243" y="29789"/>
                            <a:pt x="6109" y="40226"/>
                          </a:cubicBezTo>
                          <a:close/>
                        </a:path>
                      </a:pathLst>
                    </a:custGeom>
                    <a:solidFill>
                      <a:srgbClr val="FFE0A1"/>
                    </a:solidFill>
                    <a:ln w="34755" cap="flat">
                      <a:noFill/>
                      <a:prstDash val="solid"/>
                      <a:miter/>
                    </a:ln>
                  </p:spPr>
                  <p:txBody>
                    <a:bodyPr rtlCol="0" anchor="ctr"/>
                    <a:lstStyle/>
                    <a:p>
                      <a:endParaRPr lang="en-US"/>
                    </a:p>
                  </p:txBody>
                </p:sp>
                <p:sp>
                  <p:nvSpPr>
                    <p:cNvPr id="1532" name="Freeform: Shape 1531">
                      <a:extLst>
                        <a:ext uri="{FF2B5EF4-FFF2-40B4-BE49-F238E27FC236}">
                          <a16:creationId xmlns:a16="http://schemas.microsoft.com/office/drawing/2014/main" xmlns="" id="{A2FFC5FA-C082-4AB7-9503-F02724795F57}"/>
                        </a:ext>
                      </a:extLst>
                    </p:cNvPr>
                    <p:cNvSpPr/>
                    <p:nvPr/>
                  </p:nvSpPr>
                  <p:spPr>
                    <a:xfrm>
                      <a:off x="2997599" y="9921084"/>
                      <a:ext cx="143696" cy="70886"/>
                    </a:xfrm>
                    <a:custGeom>
                      <a:avLst/>
                      <a:gdLst>
                        <a:gd name="connsiteX0" fmla="*/ 14312 w 143696"/>
                        <a:gd name="connsiteY0" fmla="*/ 49338 h 70886"/>
                        <a:gd name="connsiteX1" fmla="*/ 45621 w 143696"/>
                        <a:gd name="connsiteY1" fmla="*/ 42380 h 70886"/>
                        <a:gd name="connsiteX2" fmla="*/ 87368 w 143696"/>
                        <a:gd name="connsiteY2" fmla="*/ 45859 h 70886"/>
                        <a:gd name="connsiteX3" fmla="*/ 118678 w 143696"/>
                        <a:gd name="connsiteY3" fmla="*/ 66732 h 70886"/>
                        <a:gd name="connsiteX4" fmla="*/ 143030 w 143696"/>
                        <a:gd name="connsiteY4" fmla="*/ 42380 h 70886"/>
                        <a:gd name="connsiteX5" fmla="*/ 52579 w 143696"/>
                        <a:gd name="connsiteY5" fmla="*/ 633 h 70886"/>
                        <a:gd name="connsiteX6" fmla="*/ 7354 w 143696"/>
                        <a:gd name="connsiteY6" fmla="*/ 42380 h 70886"/>
                        <a:gd name="connsiteX7" fmla="*/ 14312 w 143696"/>
                        <a:gd name="connsiteY7" fmla="*/ 49338 h 70886"/>
                        <a:gd name="connsiteX8" fmla="*/ 28227 w 143696"/>
                        <a:gd name="connsiteY8" fmla="*/ 18028 h 70886"/>
                        <a:gd name="connsiteX9" fmla="*/ 115199 w 143696"/>
                        <a:gd name="connsiteY9" fmla="*/ 21506 h 70886"/>
                        <a:gd name="connsiteX10" fmla="*/ 136072 w 143696"/>
                        <a:gd name="connsiteY10" fmla="*/ 56295 h 70886"/>
                        <a:gd name="connsiteX11" fmla="*/ 132593 w 143696"/>
                        <a:gd name="connsiteY11" fmla="*/ 66732 h 70886"/>
                        <a:gd name="connsiteX12" fmla="*/ 118678 w 143696"/>
                        <a:gd name="connsiteY12" fmla="*/ 59774 h 70886"/>
                        <a:gd name="connsiteX13" fmla="*/ 10833 w 143696"/>
                        <a:gd name="connsiteY13" fmla="*/ 45859 h 70886"/>
                        <a:gd name="connsiteX14" fmla="*/ 14312 w 143696"/>
                        <a:gd name="connsiteY14" fmla="*/ 49338 h 70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3696" h="70886">
                          <a:moveTo>
                            <a:pt x="14312" y="49338"/>
                          </a:moveTo>
                          <a:cubicBezTo>
                            <a:pt x="24748" y="45859"/>
                            <a:pt x="35185" y="45859"/>
                            <a:pt x="45621" y="42380"/>
                          </a:cubicBezTo>
                          <a:cubicBezTo>
                            <a:pt x="59537" y="42380"/>
                            <a:pt x="73452" y="42380"/>
                            <a:pt x="87368" y="45859"/>
                          </a:cubicBezTo>
                          <a:cubicBezTo>
                            <a:pt x="101283" y="49338"/>
                            <a:pt x="108241" y="59774"/>
                            <a:pt x="118678" y="66732"/>
                          </a:cubicBezTo>
                          <a:cubicBezTo>
                            <a:pt x="136072" y="80647"/>
                            <a:pt x="146509" y="56295"/>
                            <a:pt x="143030" y="42380"/>
                          </a:cubicBezTo>
                          <a:cubicBezTo>
                            <a:pt x="136072" y="7591"/>
                            <a:pt x="80410" y="-2846"/>
                            <a:pt x="52579" y="633"/>
                          </a:cubicBezTo>
                          <a:cubicBezTo>
                            <a:pt x="38664" y="633"/>
                            <a:pt x="-20477" y="24985"/>
                            <a:pt x="7354" y="42380"/>
                          </a:cubicBezTo>
                          <a:cubicBezTo>
                            <a:pt x="10833" y="49338"/>
                            <a:pt x="17790" y="49338"/>
                            <a:pt x="14312" y="49338"/>
                          </a:cubicBezTo>
                          <a:cubicBezTo>
                            <a:pt x="396" y="38901"/>
                            <a:pt x="21269" y="21506"/>
                            <a:pt x="28227" y="18028"/>
                          </a:cubicBezTo>
                          <a:cubicBezTo>
                            <a:pt x="52579" y="633"/>
                            <a:pt x="87368" y="4112"/>
                            <a:pt x="115199" y="21506"/>
                          </a:cubicBezTo>
                          <a:cubicBezTo>
                            <a:pt x="129114" y="28464"/>
                            <a:pt x="136072" y="42380"/>
                            <a:pt x="136072" y="56295"/>
                          </a:cubicBezTo>
                          <a:cubicBezTo>
                            <a:pt x="136072" y="59774"/>
                            <a:pt x="136072" y="63253"/>
                            <a:pt x="132593" y="66732"/>
                          </a:cubicBezTo>
                          <a:cubicBezTo>
                            <a:pt x="129114" y="73690"/>
                            <a:pt x="122157" y="63253"/>
                            <a:pt x="118678" y="59774"/>
                          </a:cubicBezTo>
                          <a:cubicBezTo>
                            <a:pt x="90847" y="35422"/>
                            <a:pt x="42142" y="35422"/>
                            <a:pt x="10833" y="45859"/>
                          </a:cubicBezTo>
                          <a:cubicBezTo>
                            <a:pt x="3875" y="45859"/>
                            <a:pt x="10833" y="49338"/>
                            <a:pt x="14312" y="49338"/>
                          </a:cubicBezTo>
                          <a:close/>
                        </a:path>
                      </a:pathLst>
                    </a:custGeom>
                    <a:solidFill>
                      <a:srgbClr val="9E5116"/>
                    </a:solidFill>
                    <a:ln w="34755" cap="flat">
                      <a:noFill/>
                      <a:prstDash val="solid"/>
                      <a:miter/>
                    </a:ln>
                  </p:spPr>
                  <p:txBody>
                    <a:bodyPr rtlCol="0" anchor="ctr"/>
                    <a:lstStyle/>
                    <a:p>
                      <a:endParaRPr lang="en-US"/>
                    </a:p>
                  </p:txBody>
                </p:sp>
              </p:grpSp>
              <p:sp>
                <p:nvSpPr>
                  <p:cNvPr id="1533" name="Freeform: Shape 1532">
                    <a:extLst>
                      <a:ext uri="{FF2B5EF4-FFF2-40B4-BE49-F238E27FC236}">
                        <a16:creationId xmlns:a16="http://schemas.microsoft.com/office/drawing/2014/main" xmlns="" id="{5F85E43A-DB8F-4E4E-9C03-D17982310B61}"/>
                      </a:ext>
                    </a:extLst>
                  </p:cNvPr>
                  <p:cNvSpPr/>
                  <p:nvPr/>
                </p:nvSpPr>
                <p:spPr>
                  <a:xfrm>
                    <a:off x="2957097" y="9987700"/>
                    <a:ext cx="135755" cy="66227"/>
                  </a:xfrm>
                  <a:custGeom>
                    <a:avLst/>
                    <a:gdLst>
                      <a:gd name="connsiteX0" fmla="*/ 6109 w 135755"/>
                      <a:gd name="connsiteY0" fmla="*/ 41863 h 66227"/>
                      <a:gd name="connsiteX1" fmla="*/ 117433 w 135755"/>
                      <a:gd name="connsiteY1" fmla="*/ 62736 h 66227"/>
                      <a:gd name="connsiteX2" fmla="*/ 96560 w 135755"/>
                      <a:gd name="connsiteY2" fmla="*/ 7074 h 66227"/>
                      <a:gd name="connsiteX3" fmla="*/ 6109 w 135755"/>
                      <a:gd name="connsiteY3" fmla="*/ 41863 h 66227"/>
                    </a:gdLst>
                    <a:ahLst/>
                    <a:cxnLst>
                      <a:cxn ang="0">
                        <a:pos x="connsiteX0" y="connsiteY0"/>
                      </a:cxn>
                      <a:cxn ang="0">
                        <a:pos x="connsiteX1" y="connsiteY1"/>
                      </a:cxn>
                      <a:cxn ang="0">
                        <a:pos x="connsiteX2" y="connsiteY2"/>
                      </a:cxn>
                      <a:cxn ang="0">
                        <a:pos x="connsiteX3" y="connsiteY3"/>
                      </a:cxn>
                    </a:cxnLst>
                    <a:rect l="l" t="t" r="r" b="b"/>
                    <a:pathLst>
                      <a:path w="135755" h="66227">
                        <a:moveTo>
                          <a:pt x="6109" y="41863"/>
                        </a:moveTo>
                        <a:cubicBezTo>
                          <a:pt x="6109" y="41863"/>
                          <a:pt x="79166" y="17510"/>
                          <a:pt x="117433" y="62736"/>
                        </a:cubicBezTo>
                        <a:cubicBezTo>
                          <a:pt x="131349" y="80130"/>
                          <a:pt x="159180" y="27947"/>
                          <a:pt x="96560" y="7074"/>
                        </a:cubicBezTo>
                        <a:cubicBezTo>
                          <a:pt x="33940" y="-17278"/>
                          <a:pt x="-18243" y="27947"/>
                          <a:pt x="6109" y="41863"/>
                        </a:cubicBezTo>
                        <a:close/>
                      </a:path>
                    </a:pathLst>
                  </a:custGeom>
                  <a:solidFill>
                    <a:srgbClr val="9B643B"/>
                  </a:solidFill>
                  <a:ln w="34755" cap="flat">
                    <a:noFill/>
                    <a:prstDash val="solid"/>
                    <a:miter/>
                  </a:ln>
                </p:spPr>
                <p:txBody>
                  <a:bodyPr rtlCol="0" anchor="ctr"/>
                  <a:lstStyle/>
                  <a:p>
                    <a:endParaRPr lang="en-US"/>
                  </a:p>
                </p:txBody>
              </p:sp>
              <p:sp>
                <p:nvSpPr>
                  <p:cNvPr id="1534" name="Freeform: Shape 1533">
                    <a:extLst>
                      <a:ext uri="{FF2B5EF4-FFF2-40B4-BE49-F238E27FC236}">
                        <a16:creationId xmlns:a16="http://schemas.microsoft.com/office/drawing/2014/main" xmlns="" id="{78B8764C-B500-4C70-ABA2-AD73A9373A34}"/>
                      </a:ext>
                    </a:extLst>
                  </p:cNvPr>
                  <p:cNvSpPr/>
                  <p:nvPr/>
                </p:nvSpPr>
                <p:spPr>
                  <a:xfrm>
                    <a:off x="3004953" y="9946070"/>
                    <a:ext cx="132000" cy="45178"/>
                  </a:xfrm>
                  <a:custGeom>
                    <a:avLst/>
                    <a:gdLst>
                      <a:gd name="connsiteX0" fmla="*/ 118282 w 132000"/>
                      <a:gd name="connsiteY0" fmla="*/ 0 h 45178"/>
                      <a:gd name="connsiteX1" fmla="*/ 104366 w 132000"/>
                      <a:gd name="connsiteY1" fmla="*/ 24352 h 45178"/>
                      <a:gd name="connsiteX2" fmla="*/ 0 w 132000"/>
                      <a:gd name="connsiteY2" fmla="*/ 20873 h 45178"/>
                      <a:gd name="connsiteX3" fmla="*/ 0 w 132000"/>
                      <a:gd name="connsiteY3" fmla="*/ 20873 h 45178"/>
                      <a:gd name="connsiteX4" fmla="*/ 111324 w 132000"/>
                      <a:gd name="connsiteY4" fmla="*/ 41747 h 45178"/>
                      <a:gd name="connsiteX5" fmla="*/ 118282 w 132000"/>
                      <a:gd name="connsiteY5" fmla="*/ 0 h 45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2000" h="45178">
                        <a:moveTo>
                          <a:pt x="118282" y="0"/>
                        </a:moveTo>
                        <a:cubicBezTo>
                          <a:pt x="125239" y="17394"/>
                          <a:pt x="114803" y="31310"/>
                          <a:pt x="104366" y="24352"/>
                        </a:cubicBezTo>
                        <a:cubicBezTo>
                          <a:pt x="69578" y="-3479"/>
                          <a:pt x="17394" y="13916"/>
                          <a:pt x="0" y="20873"/>
                        </a:cubicBezTo>
                        <a:cubicBezTo>
                          <a:pt x="0" y="20873"/>
                          <a:pt x="0" y="20873"/>
                          <a:pt x="0" y="20873"/>
                        </a:cubicBezTo>
                        <a:cubicBezTo>
                          <a:pt x="0" y="20873"/>
                          <a:pt x="73056" y="-3479"/>
                          <a:pt x="111324" y="41747"/>
                        </a:cubicBezTo>
                        <a:cubicBezTo>
                          <a:pt x="125239" y="55662"/>
                          <a:pt x="146113" y="24352"/>
                          <a:pt x="118282" y="0"/>
                        </a:cubicBezTo>
                        <a:close/>
                      </a:path>
                    </a:pathLst>
                  </a:custGeom>
                  <a:solidFill>
                    <a:srgbClr val="FFE0A1"/>
                  </a:solidFill>
                  <a:ln w="34755" cap="flat">
                    <a:noFill/>
                    <a:prstDash val="solid"/>
                    <a:miter/>
                  </a:ln>
                </p:spPr>
                <p:txBody>
                  <a:bodyPr rtlCol="0" anchor="ctr"/>
                  <a:lstStyle/>
                  <a:p>
                    <a:endParaRPr lang="en-US"/>
                  </a:p>
                </p:txBody>
              </p:sp>
              <p:grpSp>
                <p:nvGrpSpPr>
                  <p:cNvPr id="1535" name="Graphic 30">
                    <a:extLst>
                      <a:ext uri="{FF2B5EF4-FFF2-40B4-BE49-F238E27FC236}">
                        <a16:creationId xmlns:a16="http://schemas.microsoft.com/office/drawing/2014/main" xmlns="" id="{9B317840-3DCE-4943-A1F6-4DA562401053}"/>
                      </a:ext>
                    </a:extLst>
                  </p:cNvPr>
                  <p:cNvGrpSpPr/>
                  <p:nvPr/>
                </p:nvGrpSpPr>
                <p:grpSpPr>
                  <a:xfrm>
                    <a:off x="2961816" y="9975345"/>
                    <a:ext cx="144690" cy="71624"/>
                    <a:chOff x="2961816" y="9975345"/>
                    <a:chExt cx="144690" cy="71624"/>
                  </a:xfrm>
                </p:grpSpPr>
                <p:sp>
                  <p:nvSpPr>
                    <p:cNvPr id="1536" name="Freeform: Shape 1535">
                      <a:extLst>
                        <a:ext uri="{FF2B5EF4-FFF2-40B4-BE49-F238E27FC236}">
                          <a16:creationId xmlns:a16="http://schemas.microsoft.com/office/drawing/2014/main" xmlns="" id="{83B5D0A7-D036-4EAD-935A-AC9A451EEFB0}"/>
                        </a:ext>
                      </a:extLst>
                    </p:cNvPr>
                    <p:cNvSpPr/>
                    <p:nvPr/>
                  </p:nvSpPr>
                  <p:spPr>
                    <a:xfrm>
                      <a:off x="2967534" y="9980742"/>
                      <a:ext cx="135755" cy="66227"/>
                    </a:xfrm>
                    <a:custGeom>
                      <a:avLst/>
                      <a:gdLst>
                        <a:gd name="connsiteX0" fmla="*/ 6109 w 135755"/>
                        <a:gd name="connsiteY0" fmla="*/ 41863 h 66227"/>
                        <a:gd name="connsiteX1" fmla="*/ 117433 w 135755"/>
                        <a:gd name="connsiteY1" fmla="*/ 62736 h 66227"/>
                        <a:gd name="connsiteX2" fmla="*/ 96560 w 135755"/>
                        <a:gd name="connsiteY2" fmla="*/ 7074 h 66227"/>
                        <a:gd name="connsiteX3" fmla="*/ 6109 w 135755"/>
                        <a:gd name="connsiteY3" fmla="*/ 41863 h 66227"/>
                      </a:gdLst>
                      <a:ahLst/>
                      <a:cxnLst>
                        <a:cxn ang="0">
                          <a:pos x="connsiteX0" y="connsiteY0"/>
                        </a:cxn>
                        <a:cxn ang="0">
                          <a:pos x="connsiteX1" y="connsiteY1"/>
                        </a:cxn>
                        <a:cxn ang="0">
                          <a:pos x="connsiteX2" y="connsiteY2"/>
                        </a:cxn>
                        <a:cxn ang="0">
                          <a:pos x="connsiteX3" y="connsiteY3"/>
                        </a:cxn>
                      </a:cxnLst>
                      <a:rect l="l" t="t" r="r" b="b"/>
                      <a:pathLst>
                        <a:path w="135755" h="66227">
                          <a:moveTo>
                            <a:pt x="6109" y="41863"/>
                          </a:moveTo>
                          <a:cubicBezTo>
                            <a:pt x="6109" y="41863"/>
                            <a:pt x="79166" y="17510"/>
                            <a:pt x="117433" y="62736"/>
                          </a:cubicBezTo>
                          <a:cubicBezTo>
                            <a:pt x="131349" y="80130"/>
                            <a:pt x="159180" y="27947"/>
                            <a:pt x="96560" y="7074"/>
                          </a:cubicBezTo>
                          <a:cubicBezTo>
                            <a:pt x="33940" y="-17278"/>
                            <a:pt x="-18243" y="27947"/>
                            <a:pt x="6109" y="41863"/>
                          </a:cubicBezTo>
                          <a:close/>
                        </a:path>
                      </a:pathLst>
                    </a:custGeom>
                    <a:solidFill>
                      <a:srgbClr val="FFE0A1"/>
                    </a:solidFill>
                    <a:ln w="34755" cap="flat">
                      <a:noFill/>
                      <a:prstDash val="solid"/>
                      <a:miter/>
                    </a:ln>
                  </p:spPr>
                  <p:txBody>
                    <a:bodyPr rtlCol="0" anchor="ctr"/>
                    <a:lstStyle/>
                    <a:p>
                      <a:endParaRPr lang="en-US"/>
                    </a:p>
                  </p:txBody>
                </p:sp>
                <p:sp>
                  <p:nvSpPr>
                    <p:cNvPr id="1537" name="Freeform: Shape 1536">
                      <a:extLst>
                        <a:ext uri="{FF2B5EF4-FFF2-40B4-BE49-F238E27FC236}">
                          <a16:creationId xmlns:a16="http://schemas.microsoft.com/office/drawing/2014/main" xmlns="" id="{978D53D0-2C13-40D9-8F47-69FB5B1A640E}"/>
                        </a:ext>
                      </a:extLst>
                    </p:cNvPr>
                    <p:cNvSpPr/>
                    <p:nvPr/>
                  </p:nvSpPr>
                  <p:spPr>
                    <a:xfrm>
                      <a:off x="2961816" y="9975345"/>
                      <a:ext cx="144690" cy="70931"/>
                    </a:xfrm>
                    <a:custGeom>
                      <a:avLst/>
                      <a:gdLst>
                        <a:gd name="connsiteX0" fmla="*/ 15305 w 144690"/>
                        <a:gd name="connsiteY0" fmla="*/ 47260 h 70931"/>
                        <a:gd name="connsiteX1" fmla="*/ 50094 w 144690"/>
                        <a:gd name="connsiteY1" fmla="*/ 40302 h 70931"/>
                        <a:gd name="connsiteX2" fmla="*/ 88362 w 144690"/>
                        <a:gd name="connsiteY2" fmla="*/ 47260 h 70931"/>
                        <a:gd name="connsiteX3" fmla="*/ 119672 w 144690"/>
                        <a:gd name="connsiteY3" fmla="*/ 68133 h 70931"/>
                        <a:gd name="connsiteX4" fmla="*/ 144024 w 144690"/>
                        <a:gd name="connsiteY4" fmla="*/ 40302 h 70931"/>
                        <a:gd name="connsiteX5" fmla="*/ 53573 w 144690"/>
                        <a:gd name="connsiteY5" fmla="*/ 2035 h 70931"/>
                        <a:gd name="connsiteX6" fmla="*/ 8348 w 144690"/>
                        <a:gd name="connsiteY6" fmla="*/ 47260 h 70931"/>
                        <a:gd name="connsiteX7" fmla="*/ 15305 w 144690"/>
                        <a:gd name="connsiteY7" fmla="*/ 47260 h 70931"/>
                        <a:gd name="connsiteX8" fmla="*/ 25742 w 144690"/>
                        <a:gd name="connsiteY8" fmla="*/ 19429 h 70931"/>
                        <a:gd name="connsiteX9" fmla="*/ 116193 w 144690"/>
                        <a:gd name="connsiteY9" fmla="*/ 19429 h 70931"/>
                        <a:gd name="connsiteX10" fmla="*/ 137066 w 144690"/>
                        <a:gd name="connsiteY10" fmla="*/ 50739 h 70931"/>
                        <a:gd name="connsiteX11" fmla="*/ 133587 w 144690"/>
                        <a:gd name="connsiteY11" fmla="*/ 64655 h 70931"/>
                        <a:gd name="connsiteX12" fmla="*/ 119672 w 144690"/>
                        <a:gd name="connsiteY12" fmla="*/ 61176 h 70931"/>
                        <a:gd name="connsiteX13" fmla="*/ 8348 w 144690"/>
                        <a:gd name="connsiteY13" fmla="*/ 43781 h 70931"/>
                        <a:gd name="connsiteX14" fmla="*/ 15305 w 144690"/>
                        <a:gd name="connsiteY14" fmla="*/ 47260 h 70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4690" h="70931">
                          <a:moveTo>
                            <a:pt x="15305" y="47260"/>
                          </a:moveTo>
                          <a:cubicBezTo>
                            <a:pt x="25742" y="43781"/>
                            <a:pt x="39657" y="43781"/>
                            <a:pt x="50094" y="40302"/>
                          </a:cubicBezTo>
                          <a:cubicBezTo>
                            <a:pt x="64010" y="40302"/>
                            <a:pt x="77925" y="40302"/>
                            <a:pt x="88362" y="47260"/>
                          </a:cubicBezTo>
                          <a:cubicBezTo>
                            <a:pt x="102277" y="50739"/>
                            <a:pt x="109235" y="61176"/>
                            <a:pt x="119672" y="68133"/>
                          </a:cubicBezTo>
                          <a:cubicBezTo>
                            <a:pt x="137066" y="78570"/>
                            <a:pt x="147503" y="57697"/>
                            <a:pt x="144024" y="40302"/>
                          </a:cubicBezTo>
                          <a:cubicBezTo>
                            <a:pt x="137066" y="5514"/>
                            <a:pt x="81404" y="-4923"/>
                            <a:pt x="53573" y="2035"/>
                          </a:cubicBezTo>
                          <a:cubicBezTo>
                            <a:pt x="43136" y="5514"/>
                            <a:pt x="-22962" y="26387"/>
                            <a:pt x="8348" y="47260"/>
                          </a:cubicBezTo>
                          <a:cubicBezTo>
                            <a:pt x="11826" y="50739"/>
                            <a:pt x="18784" y="47260"/>
                            <a:pt x="15305" y="47260"/>
                          </a:cubicBezTo>
                          <a:cubicBezTo>
                            <a:pt x="4869" y="36823"/>
                            <a:pt x="18784" y="22908"/>
                            <a:pt x="25742" y="19429"/>
                          </a:cubicBezTo>
                          <a:cubicBezTo>
                            <a:pt x="50094" y="2035"/>
                            <a:pt x="88362" y="5514"/>
                            <a:pt x="116193" y="19429"/>
                          </a:cubicBezTo>
                          <a:cubicBezTo>
                            <a:pt x="126629" y="26387"/>
                            <a:pt x="137066" y="36823"/>
                            <a:pt x="137066" y="50739"/>
                          </a:cubicBezTo>
                          <a:cubicBezTo>
                            <a:pt x="137066" y="54218"/>
                            <a:pt x="137066" y="61176"/>
                            <a:pt x="133587" y="64655"/>
                          </a:cubicBezTo>
                          <a:cubicBezTo>
                            <a:pt x="130108" y="75091"/>
                            <a:pt x="123151" y="64655"/>
                            <a:pt x="119672" y="61176"/>
                          </a:cubicBezTo>
                          <a:cubicBezTo>
                            <a:pt x="91841" y="33345"/>
                            <a:pt x="43136" y="33345"/>
                            <a:pt x="8348" y="43781"/>
                          </a:cubicBezTo>
                          <a:cubicBezTo>
                            <a:pt x="4869" y="47260"/>
                            <a:pt x="11826" y="50739"/>
                            <a:pt x="15305" y="47260"/>
                          </a:cubicBezTo>
                          <a:close/>
                        </a:path>
                      </a:pathLst>
                    </a:custGeom>
                    <a:solidFill>
                      <a:srgbClr val="9E5116"/>
                    </a:solidFill>
                    <a:ln w="34755" cap="flat">
                      <a:noFill/>
                      <a:prstDash val="solid"/>
                      <a:miter/>
                    </a:ln>
                  </p:spPr>
                  <p:txBody>
                    <a:bodyPr rtlCol="0" anchor="ctr"/>
                    <a:lstStyle/>
                    <a:p>
                      <a:endParaRPr lang="en-US"/>
                    </a:p>
                  </p:txBody>
                </p:sp>
              </p:grpSp>
              <p:sp>
                <p:nvSpPr>
                  <p:cNvPr id="1538" name="Freeform: Shape 1537">
                    <a:extLst>
                      <a:ext uri="{FF2B5EF4-FFF2-40B4-BE49-F238E27FC236}">
                        <a16:creationId xmlns:a16="http://schemas.microsoft.com/office/drawing/2014/main" xmlns="" id="{DABA26F1-5AAB-45F0-8FE6-CD17A0651A35}"/>
                      </a:ext>
                    </a:extLst>
                  </p:cNvPr>
                  <p:cNvSpPr/>
                  <p:nvPr/>
                </p:nvSpPr>
                <p:spPr>
                  <a:xfrm>
                    <a:off x="2968425" y="9994774"/>
                    <a:ext cx="134247" cy="51668"/>
                  </a:xfrm>
                  <a:custGeom>
                    <a:avLst/>
                    <a:gdLst>
                      <a:gd name="connsiteX0" fmla="*/ 109584 w 134247"/>
                      <a:gd name="connsiteY0" fmla="*/ 0 h 51668"/>
                      <a:gd name="connsiteX1" fmla="*/ 106106 w 134247"/>
                      <a:gd name="connsiteY1" fmla="*/ 31310 h 51668"/>
                      <a:gd name="connsiteX2" fmla="*/ 8697 w 134247"/>
                      <a:gd name="connsiteY2" fmla="*/ 20873 h 51668"/>
                      <a:gd name="connsiteX3" fmla="*/ 5218 w 134247"/>
                      <a:gd name="connsiteY3" fmla="*/ 10437 h 51668"/>
                      <a:gd name="connsiteX4" fmla="*/ 5218 w 134247"/>
                      <a:gd name="connsiteY4" fmla="*/ 27831 h 51668"/>
                      <a:gd name="connsiteX5" fmla="*/ 116542 w 134247"/>
                      <a:gd name="connsiteY5" fmla="*/ 48704 h 51668"/>
                      <a:gd name="connsiteX6" fmla="*/ 109584 w 134247"/>
                      <a:gd name="connsiteY6" fmla="*/ 0 h 51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247" h="51668">
                        <a:moveTo>
                          <a:pt x="109584" y="0"/>
                        </a:moveTo>
                        <a:cubicBezTo>
                          <a:pt x="126979" y="17394"/>
                          <a:pt x="116542" y="41747"/>
                          <a:pt x="106106" y="31310"/>
                        </a:cubicBezTo>
                        <a:cubicBezTo>
                          <a:pt x="71317" y="-3479"/>
                          <a:pt x="8697" y="20873"/>
                          <a:pt x="8697" y="20873"/>
                        </a:cubicBezTo>
                        <a:cubicBezTo>
                          <a:pt x="1739" y="17394"/>
                          <a:pt x="1739" y="13916"/>
                          <a:pt x="5218" y="10437"/>
                        </a:cubicBezTo>
                        <a:cubicBezTo>
                          <a:pt x="-1739" y="17394"/>
                          <a:pt x="-1739" y="24352"/>
                          <a:pt x="5218" y="27831"/>
                        </a:cubicBezTo>
                        <a:cubicBezTo>
                          <a:pt x="5218" y="27831"/>
                          <a:pt x="78275" y="3479"/>
                          <a:pt x="116542" y="48704"/>
                        </a:cubicBezTo>
                        <a:cubicBezTo>
                          <a:pt x="130458" y="62620"/>
                          <a:pt x="151331" y="24352"/>
                          <a:pt x="109584" y="0"/>
                        </a:cubicBezTo>
                        <a:close/>
                      </a:path>
                    </a:pathLst>
                  </a:custGeom>
                  <a:solidFill>
                    <a:srgbClr val="FFE0A1"/>
                  </a:solidFill>
                  <a:ln w="34755" cap="flat">
                    <a:noFill/>
                    <a:prstDash val="solid"/>
                    <a:miter/>
                  </a:ln>
                </p:spPr>
                <p:txBody>
                  <a:bodyPr rtlCol="0" anchor="ctr"/>
                  <a:lstStyle/>
                  <a:p>
                    <a:endParaRPr lang="en-US"/>
                  </a:p>
                </p:txBody>
              </p:sp>
              <p:sp>
                <p:nvSpPr>
                  <p:cNvPr id="1539" name="Freeform: Shape 1538">
                    <a:extLst>
                      <a:ext uri="{FF2B5EF4-FFF2-40B4-BE49-F238E27FC236}">
                        <a16:creationId xmlns:a16="http://schemas.microsoft.com/office/drawing/2014/main" xmlns="" id="{23A1E168-60E2-4F45-8D07-3FAC1F23DEC4}"/>
                      </a:ext>
                    </a:extLst>
                  </p:cNvPr>
                  <p:cNvSpPr/>
                  <p:nvPr/>
                </p:nvSpPr>
                <p:spPr>
                  <a:xfrm>
                    <a:off x="3084967" y="9859098"/>
                    <a:ext cx="86971" cy="86971"/>
                  </a:xfrm>
                  <a:custGeom>
                    <a:avLst/>
                    <a:gdLst>
                      <a:gd name="connsiteX0" fmla="*/ 83493 w 86971"/>
                      <a:gd name="connsiteY0" fmla="*/ 86972 h 86971"/>
                      <a:gd name="connsiteX1" fmla="*/ 80014 w 86971"/>
                      <a:gd name="connsiteY1" fmla="*/ 73057 h 86971"/>
                      <a:gd name="connsiteX2" fmla="*/ 76535 w 86971"/>
                      <a:gd name="connsiteY2" fmla="*/ 59141 h 86971"/>
                      <a:gd name="connsiteX3" fmla="*/ 73056 w 86971"/>
                      <a:gd name="connsiteY3" fmla="*/ 52183 h 86971"/>
                      <a:gd name="connsiteX4" fmla="*/ 69578 w 86971"/>
                      <a:gd name="connsiteY4" fmla="*/ 45225 h 86971"/>
                      <a:gd name="connsiteX5" fmla="*/ 66099 w 86971"/>
                      <a:gd name="connsiteY5" fmla="*/ 38268 h 86971"/>
                      <a:gd name="connsiteX6" fmla="*/ 62620 w 86971"/>
                      <a:gd name="connsiteY6" fmla="*/ 34789 h 86971"/>
                      <a:gd name="connsiteX7" fmla="*/ 59141 w 86971"/>
                      <a:gd name="connsiteY7" fmla="*/ 31310 h 86971"/>
                      <a:gd name="connsiteX8" fmla="*/ 59141 w 86971"/>
                      <a:gd name="connsiteY8" fmla="*/ 31310 h 86971"/>
                      <a:gd name="connsiteX9" fmla="*/ 59141 w 86971"/>
                      <a:gd name="connsiteY9" fmla="*/ 31310 h 86971"/>
                      <a:gd name="connsiteX10" fmla="*/ 48704 w 86971"/>
                      <a:gd name="connsiteY10" fmla="*/ 20873 h 86971"/>
                      <a:gd name="connsiteX11" fmla="*/ 34789 w 86971"/>
                      <a:gd name="connsiteY11" fmla="*/ 10437 h 86971"/>
                      <a:gd name="connsiteX12" fmla="*/ 17394 w 86971"/>
                      <a:gd name="connsiteY12" fmla="*/ 3479 h 86971"/>
                      <a:gd name="connsiteX13" fmla="*/ 0 w 86971"/>
                      <a:gd name="connsiteY13" fmla="*/ 3479 h 86971"/>
                      <a:gd name="connsiteX14" fmla="*/ 17394 w 86971"/>
                      <a:gd name="connsiteY14" fmla="*/ 0 h 86971"/>
                      <a:gd name="connsiteX15" fmla="*/ 34789 w 86971"/>
                      <a:gd name="connsiteY15" fmla="*/ 3479 h 86971"/>
                      <a:gd name="connsiteX16" fmla="*/ 52183 w 86971"/>
                      <a:gd name="connsiteY16" fmla="*/ 13916 h 86971"/>
                      <a:gd name="connsiteX17" fmla="*/ 66099 w 86971"/>
                      <a:gd name="connsiteY17" fmla="*/ 27831 h 86971"/>
                      <a:gd name="connsiteX18" fmla="*/ 66099 w 86971"/>
                      <a:gd name="connsiteY18" fmla="*/ 27831 h 86971"/>
                      <a:gd name="connsiteX19" fmla="*/ 69578 w 86971"/>
                      <a:gd name="connsiteY19" fmla="*/ 31310 h 86971"/>
                      <a:gd name="connsiteX20" fmla="*/ 73056 w 86971"/>
                      <a:gd name="connsiteY20" fmla="*/ 34789 h 86971"/>
                      <a:gd name="connsiteX21" fmla="*/ 76535 w 86971"/>
                      <a:gd name="connsiteY21" fmla="*/ 41747 h 86971"/>
                      <a:gd name="connsiteX22" fmla="*/ 80014 w 86971"/>
                      <a:gd name="connsiteY22" fmla="*/ 48704 h 86971"/>
                      <a:gd name="connsiteX23" fmla="*/ 83493 w 86971"/>
                      <a:gd name="connsiteY23" fmla="*/ 55662 h 86971"/>
                      <a:gd name="connsiteX24" fmla="*/ 86972 w 86971"/>
                      <a:gd name="connsiteY24" fmla="*/ 73057 h 86971"/>
                      <a:gd name="connsiteX25" fmla="*/ 83493 w 86971"/>
                      <a:gd name="connsiteY25" fmla="*/ 86972 h 8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6971" h="86971">
                        <a:moveTo>
                          <a:pt x="83493" y="86972"/>
                        </a:moveTo>
                        <a:cubicBezTo>
                          <a:pt x="83493" y="83493"/>
                          <a:pt x="80014" y="76535"/>
                          <a:pt x="80014" y="73057"/>
                        </a:cubicBezTo>
                        <a:cubicBezTo>
                          <a:pt x="80014" y="69578"/>
                          <a:pt x="76535" y="62620"/>
                          <a:pt x="76535" y="59141"/>
                        </a:cubicBezTo>
                        <a:lnTo>
                          <a:pt x="73056" y="52183"/>
                        </a:lnTo>
                        <a:lnTo>
                          <a:pt x="69578" y="45225"/>
                        </a:lnTo>
                        <a:cubicBezTo>
                          <a:pt x="69578" y="41747"/>
                          <a:pt x="66099" y="41747"/>
                          <a:pt x="66099" y="38268"/>
                        </a:cubicBezTo>
                        <a:lnTo>
                          <a:pt x="62620" y="34789"/>
                        </a:lnTo>
                        <a:cubicBezTo>
                          <a:pt x="62620" y="34789"/>
                          <a:pt x="62620" y="31310"/>
                          <a:pt x="59141" y="31310"/>
                        </a:cubicBezTo>
                        <a:lnTo>
                          <a:pt x="59141" y="31310"/>
                        </a:lnTo>
                        <a:lnTo>
                          <a:pt x="59141" y="31310"/>
                        </a:lnTo>
                        <a:cubicBezTo>
                          <a:pt x="55662" y="27831"/>
                          <a:pt x="52183" y="24352"/>
                          <a:pt x="48704" y="20873"/>
                        </a:cubicBezTo>
                        <a:cubicBezTo>
                          <a:pt x="45225" y="17394"/>
                          <a:pt x="38268" y="13916"/>
                          <a:pt x="34789" y="10437"/>
                        </a:cubicBezTo>
                        <a:cubicBezTo>
                          <a:pt x="31310" y="6958"/>
                          <a:pt x="24352" y="6958"/>
                          <a:pt x="17394" y="3479"/>
                        </a:cubicBezTo>
                        <a:cubicBezTo>
                          <a:pt x="10436" y="3479"/>
                          <a:pt x="6958" y="3479"/>
                          <a:pt x="0" y="3479"/>
                        </a:cubicBezTo>
                        <a:cubicBezTo>
                          <a:pt x="6958" y="0"/>
                          <a:pt x="10436" y="0"/>
                          <a:pt x="17394" y="0"/>
                        </a:cubicBezTo>
                        <a:cubicBezTo>
                          <a:pt x="24352" y="0"/>
                          <a:pt x="31310" y="3479"/>
                          <a:pt x="34789" y="3479"/>
                        </a:cubicBezTo>
                        <a:cubicBezTo>
                          <a:pt x="41746" y="6958"/>
                          <a:pt x="45225" y="10437"/>
                          <a:pt x="52183" y="13916"/>
                        </a:cubicBezTo>
                        <a:cubicBezTo>
                          <a:pt x="55662" y="17394"/>
                          <a:pt x="62620" y="20873"/>
                          <a:pt x="66099" y="27831"/>
                        </a:cubicBezTo>
                        <a:lnTo>
                          <a:pt x="66099" y="27831"/>
                        </a:lnTo>
                        <a:cubicBezTo>
                          <a:pt x="66099" y="27831"/>
                          <a:pt x="69578" y="31310"/>
                          <a:pt x="69578" y="31310"/>
                        </a:cubicBezTo>
                        <a:lnTo>
                          <a:pt x="73056" y="34789"/>
                        </a:lnTo>
                        <a:cubicBezTo>
                          <a:pt x="73056" y="38268"/>
                          <a:pt x="76535" y="38268"/>
                          <a:pt x="76535" y="41747"/>
                        </a:cubicBezTo>
                        <a:lnTo>
                          <a:pt x="80014" y="48704"/>
                        </a:lnTo>
                        <a:cubicBezTo>
                          <a:pt x="80014" y="52183"/>
                          <a:pt x="80014" y="55662"/>
                          <a:pt x="83493" y="55662"/>
                        </a:cubicBezTo>
                        <a:cubicBezTo>
                          <a:pt x="83493" y="62620"/>
                          <a:pt x="86972" y="66099"/>
                          <a:pt x="86972" y="73057"/>
                        </a:cubicBezTo>
                        <a:cubicBezTo>
                          <a:pt x="83493" y="76535"/>
                          <a:pt x="83493" y="83493"/>
                          <a:pt x="83493" y="86972"/>
                        </a:cubicBezTo>
                        <a:close/>
                      </a:path>
                    </a:pathLst>
                  </a:custGeom>
                  <a:solidFill>
                    <a:srgbClr val="9E5116"/>
                  </a:solidFill>
                  <a:ln w="34755" cap="flat">
                    <a:noFill/>
                    <a:prstDash val="solid"/>
                    <a:miter/>
                  </a:ln>
                </p:spPr>
                <p:txBody>
                  <a:bodyPr rtlCol="0" anchor="ctr"/>
                  <a:lstStyle/>
                  <a:p>
                    <a:endParaRPr lang="en-US"/>
                  </a:p>
                </p:txBody>
              </p:sp>
              <p:sp>
                <p:nvSpPr>
                  <p:cNvPr id="1540" name="Freeform: Shape 1539">
                    <a:extLst>
                      <a:ext uri="{FF2B5EF4-FFF2-40B4-BE49-F238E27FC236}">
                        <a16:creationId xmlns:a16="http://schemas.microsoft.com/office/drawing/2014/main" xmlns="" id="{9316882D-61E0-4DE9-84B1-31AD4491B391}"/>
                      </a:ext>
                    </a:extLst>
                  </p:cNvPr>
                  <p:cNvSpPr/>
                  <p:nvPr/>
                </p:nvSpPr>
                <p:spPr>
                  <a:xfrm>
                    <a:off x="3091925" y="9758211"/>
                    <a:ext cx="97408" cy="149591"/>
                  </a:xfrm>
                  <a:custGeom>
                    <a:avLst/>
                    <a:gdLst>
                      <a:gd name="connsiteX0" fmla="*/ 97409 w 97408"/>
                      <a:gd name="connsiteY0" fmla="*/ 24352 h 149591"/>
                      <a:gd name="connsiteX1" fmla="*/ 3479 w 97408"/>
                      <a:gd name="connsiteY1" fmla="*/ 0 h 149591"/>
                      <a:gd name="connsiteX2" fmla="*/ 0 w 97408"/>
                      <a:gd name="connsiteY2" fmla="*/ 104366 h 149591"/>
                      <a:gd name="connsiteX3" fmla="*/ 69578 w 97408"/>
                      <a:gd name="connsiteY3" fmla="*/ 149591 h 149591"/>
                      <a:gd name="connsiteX4" fmla="*/ 80014 w 97408"/>
                      <a:gd name="connsiteY4" fmla="*/ 118282 h 149591"/>
                      <a:gd name="connsiteX5" fmla="*/ 97409 w 97408"/>
                      <a:gd name="connsiteY5" fmla="*/ 24352 h 149591"/>
                      <a:gd name="connsiteX6" fmla="*/ 55662 w 97408"/>
                      <a:gd name="connsiteY6" fmla="*/ 93930 h 149591"/>
                      <a:gd name="connsiteX7" fmla="*/ 10437 w 97408"/>
                      <a:gd name="connsiteY7" fmla="*/ 66098 h 149591"/>
                      <a:gd name="connsiteX8" fmla="*/ 27831 w 97408"/>
                      <a:gd name="connsiteY8" fmla="*/ 20873 h 149591"/>
                      <a:gd name="connsiteX9" fmla="*/ 73056 w 97408"/>
                      <a:gd name="connsiteY9" fmla="*/ 38268 h 149591"/>
                      <a:gd name="connsiteX10" fmla="*/ 55662 w 97408"/>
                      <a:gd name="connsiteY10" fmla="*/ 93930 h 149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408" h="149591">
                        <a:moveTo>
                          <a:pt x="97409" y="24352"/>
                        </a:moveTo>
                        <a:cubicBezTo>
                          <a:pt x="55662" y="27831"/>
                          <a:pt x="24352" y="13915"/>
                          <a:pt x="3479" y="0"/>
                        </a:cubicBezTo>
                        <a:cubicBezTo>
                          <a:pt x="3479" y="62620"/>
                          <a:pt x="3479" y="93930"/>
                          <a:pt x="0" y="104366"/>
                        </a:cubicBezTo>
                        <a:cubicBezTo>
                          <a:pt x="0" y="104366"/>
                          <a:pt x="48704" y="93930"/>
                          <a:pt x="69578" y="149591"/>
                        </a:cubicBezTo>
                        <a:cubicBezTo>
                          <a:pt x="69578" y="149591"/>
                          <a:pt x="83493" y="146113"/>
                          <a:pt x="80014" y="118282"/>
                        </a:cubicBezTo>
                        <a:cubicBezTo>
                          <a:pt x="76535" y="114803"/>
                          <a:pt x="83493" y="80014"/>
                          <a:pt x="97409" y="24352"/>
                        </a:cubicBezTo>
                        <a:close/>
                        <a:moveTo>
                          <a:pt x="55662" y="93930"/>
                        </a:moveTo>
                        <a:cubicBezTo>
                          <a:pt x="31310" y="104366"/>
                          <a:pt x="13916" y="93930"/>
                          <a:pt x="10437" y="66098"/>
                        </a:cubicBezTo>
                        <a:cubicBezTo>
                          <a:pt x="6958" y="17394"/>
                          <a:pt x="3479" y="13915"/>
                          <a:pt x="27831" y="20873"/>
                        </a:cubicBezTo>
                        <a:cubicBezTo>
                          <a:pt x="55662" y="27831"/>
                          <a:pt x="80014" y="24352"/>
                          <a:pt x="73056" y="38268"/>
                        </a:cubicBezTo>
                        <a:cubicBezTo>
                          <a:pt x="73056" y="55662"/>
                          <a:pt x="73056" y="86972"/>
                          <a:pt x="55662" y="93930"/>
                        </a:cubicBezTo>
                        <a:close/>
                      </a:path>
                    </a:pathLst>
                  </a:custGeom>
                  <a:solidFill>
                    <a:srgbClr val="9FBFFF"/>
                  </a:solidFill>
                  <a:ln w="34755" cap="flat">
                    <a:noFill/>
                    <a:prstDash val="solid"/>
                    <a:miter/>
                  </a:ln>
                </p:spPr>
                <p:txBody>
                  <a:bodyPr rtlCol="0" anchor="ctr"/>
                  <a:lstStyle/>
                  <a:p>
                    <a:endParaRPr lang="en-US"/>
                  </a:p>
                </p:txBody>
              </p:sp>
              <p:sp>
                <p:nvSpPr>
                  <p:cNvPr id="1541" name="Freeform: Shape 1540">
                    <a:extLst>
                      <a:ext uri="{FF2B5EF4-FFF2-40B4-BE49-F238E27FC236}">
                        <a16:creationId xmlns:a16="http://schemas.microsoft.com/office/drawing/2014/main" xmlns="" id="{97FEA499-F2EE-4053-A56E-9DFC14E40BB4}"/>
                      </a:ext>
                    </a:extLst>
                  </p:cNvPr>
                  <p:cNvSpPr/>
                  <p:nvPr/>
                </p:nvSpPr>
                <p:spPr>
                  <a:xfrm>
                    <a:off x="3032784" y="9883450"/>
                    <a:ext cx="17394" cy="34788"/>
                  </a:xfrm>
                  <a:custGeom>
                    <a:avLst/>
                    <a:gdLst>
                      <a:gd name="connsiteX0" fmla="*/ 3479 w 17394"/>
                      <a:gd name="connsiteY0" fmla="*/ 34789 h 34788"/>
                      <a:gd name="connsiteX1" fmla="*/ 3479 w 17394"/>
                      <a:gd name="connsiteY1" fmla="*/ 27831 h 34788"/>
                      <a:gd name="connsiteX2" fmla="*/ 3479 w 17394"/>
                      <a:gd name="connsiteY2" fmla="*/ 20873 h 34788"/>
                      <a:gd name="connsiteX3" fmla="*/ 6958 w 17394"/>
                      <a:gd name="connsiteY3" fmla="*/ 13916 h 34788"/>
                      <a:gd name="connsiteX4" fmla="*/ 13916 w 17394"/>
                      <a:gd name="connsiteY4" fmla="*/ 3479 h 34788"/>
                      <a:gd name="connsiteX5" fmla="*/ 17394 w 17394"/>
                      <a:gd name="connsiteY5" fmla="*/ 0 h 34788"/>
                      <a:gd name="connsiteX6" fmla="*/ 13916 w 17394"/>
                      <a:gd name="connsiteY6" fmla="*/ 6958 h 34788"/>
                      <a:gd name="connsiteX7" fmla="*/ 10436 w 17394"/>
                      <a:gd name="connsiteY7" fmla="*/ 13916 h 34788"/>
                      <a:gd name="connsiteX8" fmla="*/ 6958 w 17394"/>
                      <a:gd name="connsiteY8" fmla="*/ 20873 h 34788"/>
                      <a:gd name="connsiteX9" fmla="*/ 3479 w 17394"/>
                      <a:gd name="connsiteY9" fmla="*/ 27831 h 34788"/>
                      <a:gd name="connsiteX10" fmla="*/ 0 w 17394"/>
                      <a:gd name="connsiteY10" fmla="*/ 34789 h 34788"/>
                      <a:gd name="connsiteX11" fmla="*/ 3479 w 17394"/>
                      <a:gd name="connsiteY11" fmla="*/ 34789 h 34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94" h="34788">
                        <a:moveTo>
                          <a:pt x="3479" y="34789"/>
                        </a:moveTo>
                        <a:cubicBezTo>
                          <a:pt x="3479" y="34789"/>
                          <a:pt x="3479" y="31310"/>
                          <a:pt x="3479" y="27831"/>
                        </a:cubicBezTo>
                        <a:cubicBezTo>
                          <a:pt x="3479" y="24352"/>
                          <a:pt x="3479" y="24352"/>
                          <a:pt x="3479" y="20873"/>
                        </a:cubicBezTo>
                        <a:cubicBezTo>
                          <a:pt x="3479" y="17394"/>
                          <a:pt x="3479" y="17394"/>
                          <a:pt x="6958" y="13916"/>
                        </a:cubicBezTo>
                        <a:cubicBezTo>
                          <a:pt x="10436" y="10436"/>
                          <a:pt x="13916" y="3479"/>
                          <a:pt x="13916" y="3479"/>
                        </a:cubicBezTo>
                        <a:cubicBezTo>
                          <a:pt x="17394" y="0"/>
                          <a:pt x="17394" y="0"/>
                          <a:pt x="17394" y="0"/>
                        </a:cubicBezTo>
                        <a:cubicBezTo>
                          <a:pt x="17394" y="0"/>
                          <a:pt x="17394" y="3479"/>
                          <a:pt x="13916" y="6958"/>
                        </a:cubicBezTo>
                        <a:cubicBezTo>
                          <a:pt x="13916" y="6958"/>
                          <a:pt x="10436" y="10436"/>
                          <a:pt x="10436" y="13916"/>
                        </a:cubicBezTo>
                        <a:cubicBezTo>
                          <a:pt x="10436" y="17394"/>
                          <a:pt x="6958" y="17394"/>
                          <a:pt x="6958" y="20873"/>
                        </a:cubicBezTo>
                        <a:cubicBezTo>
                          <a:pt x="6958" y="24352"/>
                          <a:pt x="3479" y="24352"/>
                          <a:pt x="3479" y="27831"/>
                        </a:cubicBezTo>
                        <a:cubicBezTo>
                          <a:pt x="3479" y="31310"/>
                          <a:pt x="3479" y="31310"/>
                          <a:pt x="0" y="34789"/>
                        </a:cubicBezTo>
                        <a:cubicBezTo>
                          <a:pt x="3479" y="31310"/>
                          <a:pt x="3479" y="34789"/>
                          <a:pt x="3479" y="34789"/>
                        </a:cubicBezTo>
                        <a:close/>
                      </a:path>
                    </a:pathLst>
                  </a:custGeom>
                  <a:solidFill>
                    <a:srgbClr val="9E5116"/>
                  </a:solidFill>
                  <a:ln w="34755" cap="flat">
                    <a:noFill/>
                    <a:prstDash val="solid"/>
                    <a:miter/>
                  </a:ln>
                </p:spPr>
                <p:txBody>
                  <a:bodyPr rtlCol="0" anchor="ctr"/>
                  <a:lstStyle/>
                  <a:p>
                    <a:endParaRPr lang="en-US"/>
                  </a:p>
                </p:txBody>
              </p:sp>
              <p:sp>
                <p:nvSpPr>
                  <p:cNvPr id="1542" name="Freeform: Shape 1541">
                    <a:extLst>
                      <a:ext uri="{FF2B5EF4-FFF2-40B4-BE49-F238E27FC236}">
                        <a16:creationId xmlns:a16="http://schemas.microsoft.com/office/drawing/2014/main" xmlns="" id="{501FD083-2A5A-418E-AF69-A687C3D37844}"/>
                      </a:ext>
                    </a:extLst>
                  </p:cNvPr>
                  <p:cNvSpPr/>
                  <p:nvPr/>
                </p:nvSpPr>
                <p:spPr>
                  <a:xfrm>
                    <a:off x="2876235" y="9858322"/>
                    <a:ext cx="321124" cy="307817"/>
                  </a:xfrm>
                  <a:custGeom>
                    <a:avLst/>
                    <a:gdLst>
                      <a:gd name="connsiteX0" fmla="*/ 292226 w 321124"/>
                      <a:gd name="connsiteY0" fmla="*/ 14692 h 307817"/>
                      <a:gd name="connsiteX1" fmla="*/ 281789 w 321124"/>
                      <a:gd name="connsiteY1" fmla="*/ 46002 h 307817"/>
                      <a:gd name="connsiteX2" fmla="*/ 212211 w 321124"/>
                      <a:gd name="connsiteY2" fmla="*/ 776 h 307817"/>
                      <a:gd name="connsiteX3" fmla="*/ 163507 w 321124"/>
                      <a:gd name="connsiteY3" fmla="*/ 39044 h 307817"/>
                      <a:gd name="connsiteX4" fmla="*/ 121761 w 321124"/>
                      <a:gd name="connsiteY4" fmla="*/ 80790 h 307817"/>
                      <a:gd name="connsiteX5" fmla="*/ 0 w 321124"/>
                      <a:gd name="connsiteY5" fmla="*/ 219945 h 307817"/>
                      <a:gd name="connsiteX6" fmla="*/ 0 w 321124"/>
                      <a:gd name="connsiteY6" fmla="*/ 251255 h 307817"/>
                      <a:gd name="connsiteX7" fmla="*/ 142634 w 321124"/>
                      <a:gd name="connsiteY7" fmla="*/ 306917 h 307817"/>
                      <a:gd name="connsiteX8" fmla="*/ 299183 w 321124"/>
                      <a:gd name="connsiteY8" fmla="*/ 199072 h 307817"/>
                      <a:gd name="connsiteX9" fmla="*/ 316578 w 321124"/>
                      <a:gd name="connsiteY9" fmla="*/ 129495 h 307817"/>
                      <a:gd name="connsiteX10" fmla="*/ 292226 w 321124"/>
                      <a:gd name="connsiteY10" fmla="*/ 14692 h 307817"/>
                      <a:gd name="connsiteX11" fmla="*/ 250479 w 321124"/>
                      <a:gd name="connsiteY11" fmla="*/ 237340 h 307817"/>
                      <a:gd name="connsiteX12" fmla="*/ 24352 w 321124"/>
                      <a:gd name="connsiteY12" fmla="*/ 188636 h 307817"/>
                      <a:gd name="connsiteX13" fmla="*/ 121761 w 321124"/>
                      <a:gd name="connsiteY13" fmla="*/ 94706 h 307817"/>
                      <a:gd name="connsiteX14" fmla="*/ 153071 w 321124"/>
                      <a:gd name="connsiteY14" fmla="*/ 59917 h 307817"/>
                      <a:gd name="connsiteX15" fmla="*/ 166986 w 321124"/>
                      <a:gd name="connsiteY15" fmla="*/ 49481 h 307817"/>
                      <a:gd name="connsiteX16" fmla="*/ 219169 w 321124"/>
                      <a:gd name="connsiteY16" fmla="*/ 14692 h 307817"/>
                      <a:gd name="connsiteX17" fmla="*/ 278310 w 321124"/>
                      <a:gd name="connsiteY17" fmla="*/ 101664 h 307817"/>
                      <a:gd name="connsiteX18" fmla="*/ 299183 w 321124"/>
                      <a:gd name="connsiteY18" fmla="*/ 94706 h 307817"/>
                      <a:gd name="connsiteX19" fmla="*/ 250479 w 321124"/>
                      <a:gd name="connsiteY19" fmla="*/ 237340 h 30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21124" h="307817">
                        <a:moveTo>
                          <a:pt x="292226" y="14692"/>
                        </a:moveTo>
                        <a:cubicBezTo>
                          <a:pt x="299183" y="46002"/>
                          <a:pt x="281789" y="46002"/>
                          <a:pt x="281789" y="46002"/>
                        </a:cubicBezTo>
                        <a:cubicBezTo>
                          <a:pt x="260916" y="-9660"/>
                          <a:pt x="212211" y="776"/>
                          <a:pt x="212211" y="776"/>
                        </a:cubicBezTo>
                        <a:cubicBezTo>
                          <a:pt x="212211" y="776"/>
                          <a:pt x="173944" y="4255"/>
                          <a:pt x="163507" y="39044"/>
                        </a:cubicBezTo>
                        <a:cubicBezTo>
                          <a:pt x="163507" y="39044"/>
                          <a:pt x="135676" y="46002"/>
                          <a:pt x="121761" y="80790"/>
                        </a:cubicBezTo>
                        <a:cubicBezTo>
                          <a:pt x="107845" y="115579"/>
                          <a:pt x="10436" y="153847"/>
                          <a:pt x="0" y="219945"/>
                        </a:cubicBezTo>
                        <a:cubicBezTo>
                          <a:pt x="0" y="230382"/>
                          <a:pt x="0" y="240819"/>
                          <a:pt x="0" y="251255"/>
                        </a:cubicBezTo>
                        <a:cubicBezTo>
                          <a:pt x="17394" y="279086"/>
                          <a:pt x="73056" y="313875"/>
                          <a:pt x="142634" y="306917"/>
                        </a:cubicBezTo>
                        <a:cubicBezTo>
                          <a:pt x="219169" y="296481"/>
                          <a:pt x="257437" y="244298"/>
                          <a:pt x="299183" y="199072"/>
                        </a:cubicBezTo>
                        <a:cubicBezTo>
                          <a:pt x="309620" y="174720"/>
                          <a:pt x="316578" y="153847"/>
                          <a:pt x="316578" y="129495"/>
                        </a:cubicBezTo>
                        <a:cubicBezTo>
                          <a:pt x="330493" y="52959"/>
                          <a:pt x="309620" y="32086"/>
                          <a:pt x="292226" y="14692"/>
                        </a:cubicBezTo>
                        <a:close/>
                        <a:moveTo>
                          <a:pt x="250479" y="237340"/>
                        </a:moveTo>
                        <a:cubicBezTo>
                          <a:pt x="160028" y="324312"/>
                          <a:pt x="-24352" y="275607"/>
                          <a:pt x="24352" y="188636"/>
                        </a:cubicBezTo>
                        <a:cubicBezTo>
                          <a:pt x="45225" y="153847"/>
                          <a:pt x="100887" y="129495"/>
                          <a:pt x="121761" y="94706"/>
                        </a:cubicBezTo>
                        <a:cubicBezTo>
                          <a:pt x="139155" y="70354"/>
                          <a:pt x="149591" y="49481"/>
                          <a:pt x="153071" y="59917"/>
                        </a:cubicBezTo>
                        <a:cubicBezTo>
                          <a:pt x="156549" y="70354"/>
                          <a:pt x="160028" y="70354"/>
                          <a:pt x="166986" y="49481"/>
                        </a:cubicBezTo>
                        <a:cubicBezTo>
                          <a:pt x="177423" y="28607"/>
                          <a:pt x="191338" y="7734"/>
                          <a:pt x="219169" y="14692"/>
                        </a:cubicBezTo>
                        <a:cubicBezTo>
                          <a:pt x="247000" y="18171"/>
                          <a:pt x="278310" y="66875"/>
                          <a:pt x="278310" y="101664"/>
                        </a:cubicBezTo>
                        <a:cubicBezTo>
                          <a:pt x="278310" y="136452"/>
                          <a:pt x="295704" y="108622"/>
                          <a:pt x="299183" y="94706"/>
                        </a:cubicBezTo>
                        <a:cubicBezTo>
                          <a:pt x="302662" y="80790"/>
                          <a:pt x="340930" y="146889"/>
                          <a:pt x="250479" y="237340"/>
                        </a:cubicBezTo>
                        <a:close/>
                      </a:path>
                    </a:pathLst>
                  </a:custGeom>
                  <a:solidFill>
                    <a:srgbClr val="9B643B"/>
                  </a:solidFill>
                  <a:ln w="34755" cap="flat">
                    <a:noFill/>
                    <a:prstDash val="solid"/>
                    <a:miter/>
                  </a:ln>
                </p:spPr>
                <p:txBody>
                  <a:bodyPr rtlCol="0" anchor="ctr"/>
                  <a:lstStyle/>
                  <a:p>
                    <a:endParaRPr lang="en-US"/>
                  </a:p>
                </p:txBody>
              </p:sp>
              <p:sp>
                <p:nvSpPr>
                  <p:cNvPr id="1543" name="Freeform: Shape 1542">
                    <a:extLst>
                      <a:ext uri="{FF2B5EF4-FFF2-40B4-BE49-F238E27FC236}">
                        <a16:creationId xmlns:a16="http://schemas.microsoft.com/office/drawing/2014/main" xmlns="" id="{4535E924-93D4-4060-931C-B8F0987D2531}"/>
                      </a:ext>
                    </a:extLst>
                  </p:cNvPr>
                  <p:cNvSpPr/>
                  <p:nvPr/>
                </p:nvSpPr>
                <p:spPr>
                  <a:xfrm>
                    <a:off x="2914502" y="10060873"/>
                    <a:ext cx="264394" cy="128718"/>
                  </a:xfrm>
                  <a:custGeom>
                    <a:avLst/>
                    <a:gdLst>
                      <a:gd name="connsiteX0" fmla="*/ 107845 w 264394"/>
                      <a:gd name="connsiteY0" fmla="*/ 107845 h 128718"/>
                      <a:gd name="connsiteX1" fmla="*/ 76535 w 264394"/>
                      <a:gd name="connsiteY1" fmla="*/ 107845 h 128718"/>
                      <a:gd name="connsiteX2" fmla="*/ 0 w 264394"/>
                      <a:gd name="connsiteY2" fmla="*/ 104366 h 128718"/>
                      <a:gd name="connsiteX3" fmla="*/ 107845 w 264394"/>
                      <a:gd name="connsiteY3" fmla="*/ 128718 h 128718"/>
                      <a:gd name="connsiteX4" fmla="*/ 264394 w 264394"/>
                      <a:gd name="connsiteY4" fmla="*/ 0 h 128718"/>
                      <a:gd name="connsiteX5" fmla="*/ 107845 w 264394"/>
                      <a:gd name="connsiteY5" fmla="*/ 107845 h 1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4394" h="128718">
                        <a:moveTo>
                          <a:pt x="107845" y="107845"/>
                        </a:moveTo>
                        <a:cubicBezTo>
                          <a:pt x="97409" y="107845"/>
                          <a:pt x="86972" y="107845"/>
                          <a:pt x="76535" y="107845"/>
                        </a:cubicBezTo>
                        <a:cubicBezTo>
                          <a:pt x="52183" y="114803"/>
                          <a:pt x="24352" y="114803"/>
                          <a:pt x="0" y="104366"/>
                        </a:cubicBezTo>
                        <a:cubicBezTo>
                          <a:pt x="24352" y="121761"/>
                          <a:pt x="59141" y="128718"/>
                          <a:pt x="107845" y="128718"/>
                        </a:cubicBezTo>
                        <a:cubicBezTo>
                          <a:pt x="184380" y="125239"/>
                          <a:pt x="236564" y="62620"/>
                          <a:pt x="264394" y="0"/>
                        </a:cubicBezTo>
                        <a:cubicBezTo>
                          <a:pt x="222648" y="45225"/>
                          <a:pt x="184380" y="97409"/>
                          <a:pt x="107845" y="107845"/>
                        </a:cubicBezTo>
                        <a:close/>
                      </a:path>
                    </a:pathLst>
                  </a:custGeom>
                  <a:solidFill>
                    <a:srgbClr val="DBA886"/>
                  </a:solidFill>
                  <a:ln w="34755" cap="flat">
                    <a:noFill/>
                    <a:prstDash val="solid"/>
                    <a:miter/>
                  </a:ln>
                </p:spPr>
                <p:txBody>
                  <a:bodyPr rtlCol="0" anchor="ctr"/>
                  <a:lstStyle/>
                  <a:p>
                    <a:endParaRPr lang="en-US"/>
                  </a:p>
                </p:txBody>
              </p:sp>
              <p:sp>
                <p:nvSpPr>
                  <p:cNvPr id="1544" name="Freeform: Shape 1543">
                    <a:extLst>
                      <a:ext uri="{FF2B5EF4-FFF2-40B4-BE49-F238E27FC236}">
                        <a16:creationId xmlns:a16="http://schemas.microsoft.com/office/drawing/2014/main" xmlns="" id="{A925320D-9B3C-46EC-B09C-57A3192D323A}"/>
                      </a:ext>
                    </a:extLst>
                  </p:cNvPr>
                  <p:cNvSpPr/>
                  <p:nvPr/>
                </p:nvSpPr>
                <p:spPr>
                  <a:xfrm>
                    <a:off x="2912617" y="10025449"/>
                    <a:ext cx="173952" cy="105288"/>
                  </a:xfrm>
                  <a:custGeom>
                    <a:avLst/>
                    <a:gdLst>
                      <a:gd name="connsiteX0" fmla="*/ 109731 w 173952"/>
                      <a:gd name="connsiteY0" fmla="*/ 635 h 105288"/>
                      <a:gd name="connsiteX1" fmla="*/ 99294 w 173952"/>
                      <a:gd name="connsiteY1" fmla="*/ 105001 h 105288"/>
                      <a:gd name="connsiteX2" fmla="*/ 109731 w 173952"/>
                      <a:gd name="connsiteY2" fmla="*/ 635 h 105288"/>
                    </a:gdLst>
                    <a:ahLst/>
                    <a:cxnLst>
                      <a:cxn ang="0">
                        <a:pos x="connsiteX0" y="connsiteY0"/>
                      </a:cxn>
                      <a:cxn ang="0">
                        <a:pos x="connsiteX1" y="connsiteY1"/>
                      </a:cxn>
                      <a:cxn ang="0">
                        <a:pos x="connsiteX2" y="connsiteY2"/>
                      </a:cxn>
                    </a:cxnLst>
                    <a:rect l="l" t="t" r="r" b="b"/>
                    <a:pathLst>
                      <a:path w="173952" h="105288">
                        <a:moveTo>
                          <a:pt x="109731" y="635"/>
                        </a:moveTo>
                        <a:cubicBezTo>
                          <a:pt x="179308" y="4114"/>
                          <a:pt x="214097" y="94565"/>
                          <a:pt x="99294" y="105001"/>
                        </a:cubicBezTo>
                        <a:cubicBezTo>
                          <a:pt x="-18988" y="111959"/>
                          <a:pt x="-50298" y="-9802"/>
                          <a:pt x="109731" y="635"/>
                        </a:cubicBezTo>
                        <a:close/>
                      </a:path>
                    </a:pathLst>
                  </a:custGeom>
                  <a:solidFill>
                    <a:srgbClr val="9B643B"/>
                  </a:solidFill>
                  <a:ln w="34755" cap="flat">
                    <a:noFill/>
                    <a:prstDash val="solid"/>
                    <a:miter/>
                  </a:ln>
                </p:spPr>
                <p:txBody>
                  <a:bodyPr rtlCol="0" anchor="ctr"/>
                  <a:lstStyle/>
                  <a:p>
                    <a:endParaRPr lang="en-US"/>
                  </a:p>
                </p:txBody>
              </p:sp>
              <p:sp>
                <p:nvSpPr>
                  <p:cNvPr id="1545" name="Freeform: Shape 1544">
                    <a:extLst>
                      <a:ext uri="{FF2B5EF4-FFF2-40B4-BE49-F238E27FC236}">
                        <a16:creationId xmlns:a16="http://schemas.microsoft.com/office/drawing/2014/main" xmlns="" id="{008DADAD-320C-4009-819E-3BFC19EDB3D0}"/>
                      </a:ext>
                    </a:extLst>
                  </p:cNvPr>
                  <p:cNvSpPr/>
                  <p:nvPr/>
                </p:nvSpPr>
                <p:spPr>
                  <a:xfrm>
                    <a:off x="3042958" y="9876492"/>
                    <a:ext cx="90060" cy="59680"/>
                  </a:xfrm>
                  <a:custGeom>
                    <a:avLst/>
                    <a:gdLst>
                      <a:gd name="connsiteX0" fmla="*/ 262 w 90060"/>
                      <a:gd name="connsiteY0" fmla="*/ 41747 h 59680"/>
                      <a:gd name="connsiteX1" fmla="*/ 48967 w 90060"/>
                      <a:gd name="connsiteY1" fmla="*/ 0 h 59680"/>
                      <a:gd name="connsiteX2" fmla="*/ 83755 w 90060"/>
                      <a:gd name="connsiteY2" fmla="*/ 59141 h 59680"/>
                      <a:gd name="connsiteX3" fmla="*/ 262 w 90060"/>
                      <a:gd name="connsiteY3" fmla="*/ 41747 h 59680"/>
                    </a:gdLst>
                    <a:ahLst/>
                    <a:cxnLst>
                      <a:cxn ang="0">
                        <a:pos x="connsiteX0" y="connsiteY0"/>
                      </a:cxn>
                      <a:cxn ang="0">
                        <a:pos x="connsiteX1" y="connsiteY1"/>
                      </a:cxn>
                      <a:cxn ang="0">
                        <a:pos x="connsiteX2" y="connsiteY2"/>
                      </a:cxn>
                      <a:cxn ang="0">
                        <a:pos x="connsiteX3" y="connsiteY3"/>
                      </a:cxn>
                    </a:cxnLst>
                    <a:rect l="l" t="t" r="r" b="b"/>
                    <a:pathLst>
                      <a:path w="90060" h="59680">
                        <a:moveTo>
                          <a:pt x="262" y="41747"/>
                        </a:moveTo>
                        <a:cubicBezTo>
                          <a:pt x="10699" y="13916"/>
                          <a:pt x="28093" y="0"/>
                          <a:pt x="48967" y="0"/>
                        </a:cubicBezTo>
                        <a:cubicBezTo>
                          <a:pt x="80276" y="3479"/>
                          <a:pt x="101150" y="66099"/>
                          <a:pt x="83755" y="59141"/>
                        </a:cubicBezTo>
                        <a:cubicBezTo>
                          <a:pt x="28093" y="34789"/>
                          <a:pt x="-3217" y="52183"/>
                          <a:pt x="262" y="41747"/>
                        </a:cubicBezTo>
                        <a:close/>
                      </a:path>
                    </a:pathLst>
                  </a:custGeom>
                  <a:solidFill>
                    <a:srgbClr val="9B643B"/>
                  </a:solidFill>
                  <a:ln w="34755" cap="flat">
                    <a:noFill/>
                    <a:prstDash val="solid"/>
                    <a:miter/>
                  </a:ln>
                </p:spPr>
                <p:txBody>
                  <a:bodyPr rtlCol="0" anchor="ctr"/>
                  <a:lstStyle/>
                  <a:p>
                    <a:endParaRPr lang="en-US"/>
                  </a:p>
                </p:txBody>
              </p:sp>
            </p:grpSp>
            <p:grpSp>
              <p:nvGrpSpPr>
                <p:cNvPr id="1546" name="Graphic 30">
                  <a:extLst>
                    <a:ext uri="{FF2B5EF4-FFF2-40B4-BE49-F238E27FC236}">
                      <a16:creationId xmlns:a16="http://schemas.microsoft.com/office/drawing/2014/main" xmlns="" id="{4BB09061-770A-478A-984F-3921593AA98E}"/>
                    </a:ext>
                  </a:extLst>
                </p:cNvPr>
                <p:cNvGrpSpPr/>
                <p:nvPr/>
              </p:nvGrpSpPr>
              <p:grpSpPr>
                <a:xfrm>
                  <a:off x="3418939" y="9789520"/>
                  <a:ext cx="289651" cy="442440"/>
                  <a:chOff x="3418939" y="9789520"/>
                  <a:chExt cx="289651" cy="442440"/>
                </a:xfrm>
              </p:grpSpPr>
              <p:grpSp>
                <p:nvGrpSpPr>
                  <p:cNvPr id="1547" name="Graphic 30">
                    <a:extLst>
                      <a:ext uri="{FF2B5EF4-FFF2-40B4-BE49-F238E27FC236}">
                        <a16:creationId xmlns:a16="http://schemas.microsoft.com/office/drawing/2014/main" xmlns="" id="{97158955-D769-4504-AFA6-EF1C15201051}"/>
                      </a:ext>
                    </a:extLst>
                  </p:cNvPr>
                  <p:cNvGrpSpPr/>
                  <p:nvPr/>
                </p:nvGrpSpPr>
                <p:grpSpPr>
                  <a:xfrm>
                    <a:off x="3422418" y="9875101"/>
                    <a:ext cx="286172" cy="332102"/>
                    <a:chOff x="3422418" y="9875101"/>
                    <a:chExt cx="286172" cy="332102"/>
                  </a:xfrm>
                </p:grpSpPr>
                <p:sp>
                  <p:nvSpPr>
                    <p:cNvPr id="1548" name="Freeform: Shape 1547">
                      <a:extLst>
                        <a:ext uri="{FF2B5EF4-FFF2-40B4-BE49-F238E27FC236}">
                          <a16:creationId xmlns:a16="http://schemas.microsoft.com/office/drawing/2014/main" xmlns="" id="{604DED4F-8144-4F02-99A8-AC5E76369BF1}"/>
                        </a:ext>
                      </a:extLst>
                    </p:cNvPr>
                    <p:cNvSpPr/>
                    <p:nvPr/>
                  </p:nvSpPr>
                  <p:spPr>
                    <a:xfrm>
                      <a:off x="3422418" y="9881780"/>
                      <a:ext cx="284670" cy="325393"/>
                    </a:xfrm>
                    <a:custGeom>
                      <a:avLst/>
                      <a:gdLst>
                        <a:gd name="connsiteX0" fmla="*/ 142634 w 284670"/>
                        <a:gd name="connsiteY0" fmla="*/ 325205 h 325393"/>
                        <a:gd name="connsiteX1" fmla="*/ 281789 w 284670"/>
                        <a:gd name="connsiteY1" fmla="*/ 234754 h 325393"/>
                        <a:gd name="connsiteX2" fmla="*/ 274831 w 284670"/>
                        <a:gd name="connsiteY2" fmla="*/ 102557 h 325393"/>
                        <a:gd name="connsiteX3" fmla="*/ 226127 w 284670"/>
                        <a:gd name="connsiteY3" fmla="*/ 1670 h 325393"/>
                        <a:gd name="connsiteX4" fmla="*/ 226127 w 284670"/>
                        <a:gd name="connsiteY4" fmla="*/ 39937 h 325393"/>
                        <a:gd name="connsiteX5" fmla="*/ 173944 w 284670"/>
                        <a:gd name="connsiteY5" fmla="*/ 8628 h 325393"/>
                        <a:gd name="connsiteX6" fmla="*/ 121761 w 284670"/>
                        <a:gd name="connsiteY6" fmla="*/ 29501 h 325393"/>
                        <a:gd name="connsiteX7" fmla="*/ 121761 w 284670"/>
                        <a:gd name="connsiteY7" fmla="*/ 1670 h 325393"/>
                        <a:gd name="connsiteX8" fmla="*/ 93930 w 284670"/>
                        <a:gd name="connsiteY8" fmla="*/ 22543 h 325393"/>
                        <a:gd name="connsiteX9" fmla="*/ 13916 w 284670"/>
                        <a:gd name="connsiteY9" fmla="*/ 193008 h 325393"/>
                        <a:gd name="connsiteX10" fmla="*/ 0 w 284670"/>
                        <a:gd name="connsiteY10" fmla="*/ 238233 h 325393"/>
                        <a:gd name="connsiteX11" fmla="*/ 142634 w 284670"/>
                        <a:gd name="connsiteY11" fmla="*/ 325205 h 325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670" h="325393">
                          <a:moveTo>
                            <a:pt x="142634" y="325205"/>
                          </a:moveTo>
                          <a:cubicBezTo>
                            <a:pt x="226127" y="328684"/>
                            <a:pt x="264394" y="283459"/>
                            <a:pt x="281789" y="234754"/>
                          </a:cubicBezTo>
                          <a:cubicBezTo>
                            <a:pt x="288747" y="196487"/>
                            <a:pt x="281789" y="151261"/>
                            <a:pt x="274831" y="102557"/>
                          </a:cubicBezTo>
                          <a:cubicBezTo>
                            <a:pt x="267874" y="60811"/>
                            <a:pt x="260916" y="5149"/>
                            <a:pt x="226127" y="1670"/>
                          </a:cubicBezTo>
                          <a:cubicBezTo>
                            <a:pt x="226127" y="19064"/>
                            <a:pt x="226127" y="39937"/>
                            <a:pt x="226127" y="39937"/>
                          </a:cubicBezTo>
                          <a:cubicBezTo>
                            <a:pt x="226127" y="39937"/>
                            <a:pt x="201775" y="15585"/>
                            <a:pt x="173944" y="8628"/>
                          </a:cubicBezTo>
                          <a:cubicBezTo>
                            <a:pt x="146113" y="5149"/>
                            <a:pt x="121761" y="29501"/>
                            <a:pt x="121761" y="29501"/>
                          </a:cubicBezTo>
                          <a:cubicBezTo>
                            <a:pt x="125239" y="8628"/>
                            <a:pt x="121761" y="1670"/>
                            <a:pt x="121761" y="1670"/>
                          </a:cubicBezTo>
                          <a:cubicBezTo>
                            <a:pt x="121761" y="1670"/>
                            <a:pt x="100887" y="-8767"/>
                            <a:pt x="93930" y="22543"/>
                          </a:cubicBezTo>
                          <a:cubicBezTo>
                            <a:pt x="69578" y="109515"/>
                            <a:pt x="48704" y="126909"/>
                            <a:pt x="13916" y="193008"/>
                          </a:cubicBezTo>
                          <a:cubicBezTo>
                            <a:pt x="6958" y="206924"/>
                            <a:pt x="0" y="224318"/>
                            <a:pt x="0" y="238233"/>
                          </a:cubicBezTo>
                          <a:cubicBezTo>
                            <a:pt x="10437" y="273022"/>
                            <a:pt x="41747" y="318247"/>
                            <a:pt x="142634" y="325205"/>
                          </a:cubicBezTo>
                          <a:close/>
                        </a:path>
                      </a:pathLst>
                    </a:custGeom>
                    <a:solidFill>
                      <a:srgbClr val="9B643B"/>
                    </a:solidFill>
                    <a:ln w="34755" cap="flat">
                      <a:noFill/>
                      <a:prstDash val="solid"/>
                      <a:miter/>
                    </a:ln>
                  </p:spPr>
                  <p:txBody>
                    <a:bodyPr rtlCol="0" anchor="ctr"/>
                    <a:lstStyle/>
                    <a:p>
                      <a:endParaRPr lang="en-US"/>
                    </a:p>
                  </p:txBody>
                </p:sp>
                <p:sp>
                  <p:nvSpPr>
                    <p:cNvPr id="1549" name="Freeform: Shape 1548">
                      <a:extLst>
                        <a:ext uri="{FF2B5EF4-FFF2-40B4-BE49-F238E27FC236}">
                          <a16:creationId xmlns:a16="http://schemas.microsoft.com/office/drawing/2014/main" xmlns="" id="{314526FF-146D-4825-BFB7-B2AA31C93E9B}"/>
                        </a:ext>
                      </a:extLst>
                    </p:cNvPr>
                    <p:cNvSpPr/>
                    <p:nvPr/>
                  </p:nvSpPr>
                  <p:spPr>
                    <a:xfrm>
                      <a:off x="3425214" y="9875101"/>
                      <a:ext cx="283376" cy="332102"/>
                    </a:xfrm>
                    <a:custGeom>
                      <a:avLst/>
                      <a:gdLst>
                        <a:gd name="connsiteX0" fmla="*/ 139837 w 283376"/>
                        <a:gd name="connsiteY0" fmla="*/ 331884 h 332102"/>
                        <a:gd name="connsiteX1" fmla="*/ 282471 w 283376"/>
                        <a:gd name="connsiteY1" fmla="*/ 224039 h 332102"/>
                        <a:gd name="connsiteX2" fmla="*/ 268556 w 283376"/>
                        <a:gd name="connsiteY2" fmla="*/ 67490 h 332102"/>
                        <a:gd name="connsiteX3" fmla="*/ 223330 w 283376"/>
                        <a:gd name="connsiteY3" fmla="*/ 4870 h 332102"/>
                        <a:gd name="connsiteX4" fmla="*/ 219852 w 283376"/>
                        <a:gd name="connsiteY4" fmla="*/ 4870 h 332102"/>
                        <a:gd name="connsiteX5" fmla="*/ 219852 w 283376"/>
                        <a:gd name="connsiteY5" fmla="*/ 43138 h 332102"/>
                        <a:gd name="connsiteX6" fmla="*/ 226809 w 283376"/>
                        <a:gd name="connsiteY6" fmla="*/ 43138 h 332102"/>
                        <a:gd name="connsiteX7" fmla="*/ 115485 w 283376"/>
                        <a:gd name="connsiteY7" fmla="*/ 32701 h 332102"/>
                        <a:gd name="connsiteX8" fmla="*/ 122443 w 283376"/>
                        <a:gd name="connsiteY8" fmla="*/ 32701 h 332102"/>
                        <a:gd name="connsiteX9" fmla="*/ 118964 w 283376"/>
                        <a:gd name="connsiteY9" fmla="*/ 1391 h 332102"/>
                        <a:gd name="connsiteX10" fmla="*/ 98091 w 283376"/>
                        <a:gd name="connsiteY10" fmla="*/ 8349 h 332102"/>
                        <a:gd name="connsiteX11" fmla="*/ 80697 w 283376"/>
                        <a:gd name="connsiteY11" fmla="*/ 50096 h 332102"/>
                        <a:gd name="connsiteX12" fmla="*/ 66781 w 283376"/>
                        <a:gd name="connsiteY12" fmla="*/ 91842 h 332102"/>
                        <a:gd name="connsiteX13" fmla="*/ 31992 w 283376"/>
                        <a:gd name="connsiteY13" fmla="*/ 161420 h 332102"/>
                        <a:gd name="connsiteX14" fmla="*/ 682 w 283376"/>
                        <a:gd name="connsiteY14" fmla="*/ 237955 h 332102"/>
                        <a:gd name="connsiteX15" fmla="*/ 18077 w 283376"/>
                        <a:gd name="connsiteY15" fmla="*/ 283180 h 332102"/>
                        <a:gd name="connsiteX16" fmla="*/ 139837 w 283376"/>
                        <a:gd name="connsiteY16" fmla="*/ 331884 h 332102"/>
                        <a:gd name="connsiteX17" fmla="*/ 139837 w 283376"/>
                        <a:gd name="connsiteY17" fmla="*/ 331884 h 332102"/>
                        <a:gd name="connsiteX18" fmla="*/ 25035 w 283376"/>
                        <a:gd name="connsiteY18" fmla="*/ 283180 h 332102"/>
                        <a:gd name="connsiteX19" fmla="*/ 25035 w 283376"/>
                        <a:gd name="connsiteY19" fmla="*/ 182293 h 332102"/>
                        <a:gd name="connsiteX20" fmla="*/ 73739 w 283376"/>
                        <a:gd name="connsiteY20" fmla="*/ 88363 h 332102"/>
                        <a:gd name="connsiteX21" fmla="*/ 98091 w 283376"/>
                        <a:gd name="connsiteY21" fmla="*/ 22265 h 332102"/>
                        <a:gd name="connsiteX22" fmla="*/ 118964 w 283376"/>
                        <a:gd name="connsiteY22" fmla="*/ 4870 h 332102"/>
                        <a:gd name="connsiteX23" fmla="*/ 118964 w 283376"/>
                        <a:gd name="connsiteY23" fmla="*/ 32701 h 332102"/>
                        <a:gd name="connsiteX24" fmla="*/ 125922 w 283376"/>
                        <a:gd name="connsiteY24" fmla="*/ 32701 h 332102"/>
                        <a:gd name="connsiteX25" fmla="*/ 223330 w 283376"/>
                        <a:gd name="connsiteY25" fmla="*/ 43138 h 332102"/>
                        <a:gd name="connsiteX26" fmla="*/ 230288 w 283376"/>
                        <a:gd name="connsiteY26" fmla="*/ 43138 h 332102"/>
                        <a:gd name="connsiteX27" fmla="*/ 233767 w 283376"/>
                        <a:gd name="connsiteY27" fmla="*/ 8349 h 332102"/>
                        <a:gd name="connsiteX28" fmla="*/ 258119 w 283376"/>
                        <a:gd name="connsiteY28" fmla="*/ 53574 h 332102"/>
                        <a:gd name="connsiteX29" fmla="*/ 275514 w 283376"/>
                        <a:gd name="connsiteY29" fmla="*/ 168377 h 332102"/>
                        <a:gd name="connsiteX30" fmla="*/ 254640 w 283376"/>
                        <a:gd name="connsiteY30" fmla="*/ 276223 h 332102"/>
                        <a:gd name="connsiteX31" fmla="*/ 139837 w 283376"/>
                        <a:gd name="connsiteY31" fmla="*/ 331884 h 332102"/>
                        <a:gd name="connsiteX32" fmla="*/ 139837 w 283376"/>
                        <a:gd name="connsiteY32" fmla="*/ 331884 h 332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83376" h="332102">
                          <a:moveTo>
                            <a:pt x="139837" y="331884"/>
                          </a:moveTo>
                          <a:cubicBezTo>
                            <a:pt x="205936" y="335364"/>
                            <a:pt x="278992" y="297096"/>
                            <a:pt x="282471" y="224039"/>
                          </a:cubicBezTo>
                          <a:cubicBezTo>
                            <a:pt x="285950" y="171856"/>
                            <a:pt x="278992" y="119673"/>
                            <a:pt x="268556" y="67490"/>
                          </a:cubicBezTo>
                          <a:cubicBezTo>
                            <a:pt x="265077" y="43138"/>
                            <a:pt x="254640" y="8349"/>
                            <a:pt x="223330" y="4870"/>
                          </a:cubicBezTo>
                          <a:cubicBezTo>
                            <a:pt x="223330" y="4870"/>
                            <a:pt x="219852" y="4870"/>
                            <a:pt x="219852" y="4870"/>
                          </a:cubicBezTo>
                          <a:cubicBezTo>
                            <a:pt x="219852" y="18786"/>
                            <a:pt x="219852" y="29222"/>
                            <a:pt x="219852" y="43138"/>
                          </a:cubicBezTo>
                          <a:cubicBezTo>
                            <a:pt x="223330" y="43138"/>
                            <a:pt x="223330" y="43138"/>
                            <a:pt x="226809" y="43138"/>
                          </a:cubicBezTo>
                          <a:cubicBezTo>
                            <a:pt x="195500" y="11828"/>
                            <a:pt x="150274" y="-2087"/>
                            <a:pt x="115485" y="32701"/>
                          </a:cubicBezTo>
                          <a:cubicBezTo>
                            <a:pt x="118964" y="32701"/>
                            <a:pt x="118964" y="32701"/>
                            <a:pt x="122443" y="32701"/>
                          </a:cubicBezTo>
                          <a:cubicBezTo>
                            <a:pt x="122443" y="25744"/>
                            <a:pt x="129401" y="4870"/>
                            <a:pt x="118964" y="1391"/>
                          </a:cubicBezTo>
                          <a:cubicBezTo>
                            <a:pt x="112007" y="-2087"/>
                            <a:pt x="101570" y="1391"/>
                            <a:pt x="98091" y="8349"/>
                          </a:cubicBezTo>
                          <a:cubicBezTo>
                            <a:pt x="87654" y="18786"/>
                            <a:pt x="84175" y="36180"/>
                            <a:pt x="80697" y="50096"/>
                          </a:cubicBezTo>
                          <a:cubicBezTo>
                            <a:pt x="77218" y="64011"/>
                            <a:pt x="70260" y="77927"/>
                            <a:pt x="66781" y="91842"/>
                          </a:cubicBezTo>
                          <a:cubicBezTo>
                            <a:pt x="56345" y="116194"/>
                            <a:pt x="45908" y="137068"/>
                            <a:pt x="31992" y="161420"/>
                          </a:cubicBezTo>
                          <a:cubicBezTo>
                            <a:pt x="18077" y="185772"/>
                            <a:pt x="4161" y="210124"/>
                            <a:pt x="682" y="237955"/>
                          </a:cubicBezTo>
                          <a:cubicBezTo>
                            <a:pt x="-2796" y="255349"/>
                            <a:pt x="7640" y="272744"/>
                            <a:pt x="18077" y="283180"/>
                          </a:cubicBezTo>
                          <a:cubicBezTo>
                            <a:pt x="42429" y="317969"/>
                            <a:pt x="94612" y="328406"/>
                            <a:pt x="139837" y="331884"/>
                          </a:cubicBezTo>
                          <a:cubicBezTo>
                            <a:pt x="139837" y="331884"/>
                            <a:pt x="143316" y="328406"/>
                            <a:pt x="139837" y="331884"/>
                          </a:cubicBezTo>
                          <a:cubicBezTo>
                            <a:pt x="98091" y="324927"/>
                            <a:pt x="52865" y="317969"/>
                            <a:pt x="25035" y="283180"/>
                          </a:cubicBezTo>
                          <a:cubicBezTo>
                            <a:pt x="-2796" y="251871"/>
                            <a:pt x="4161" y="217082"/>
                            <a:pt x="25035" y="182293"/>
                          </a:cubicBezTo>
                          <a:cubicBezTo>
                            <a:pt x="42429" y="150983"/>
                            <a:pt x="59823" y="123152"/>
                            <a:pt x="73739" y="88363"/>
                          </a:cubicBezTo>
                          <a:cubicBezTo>
                            <a:pt x="84175" y="67490"/>
                            <a:pt x="91133" y="43138"/>
                            <a:pt x="98091" y="22265"/>
                          </a:cubicBezTo>
                          <a:cubicBezTo>
                            <a:pt x="98091" y="22265"/>
                            <a:pt x="115485" y="-12524"/>
                            <a:pt x="118964" y="4870"/>
                          </a:cubicBezTo>
                          <a:cubicBezTo>
                            <a:pt x="122443" y="11828"/>
                            <a:pt x="118964" y="22265"/>
                            <a:pt x="118964" y="32701"/>
                          </a:cubicBezTo>
                          <a:cubicBezTo>
                            <a:pt x="118964" y="36180"/>
                            <a:pt x="125922" y="32701"/>
                            <a:pt x="125922" y="32701"/>
                          </a:cubicBezTo>
                          <a:cubicBezTo>
                            <a:pt x="153753" y="1391"/>
                            <a:pt x="198978" y="15307"/>
                            <a:pt x="223330" y="43138"/>
                          </a:cubicBezTo>
                          <a:cubicBezTo>
                            <a:pt x="223330" y="43138"/>
                            <a:pt x="230288" y="43138"/>
                            <a:pt x="230288" y="43138"/>
                          </a:cubicBezTo>
                          <a:cubicBezTo>
                            <a:pt x="230288" y="39659"/>
                            <a:pt x="223330" y="4870"/>
                            <a:pt x="233767" y="8349"/>
                          </a:cubicBezTo>
                          <a:cubicBezTo>
                            <a:pt x="247683" y="15307"/>
                            <a:pt x="254640" y="39659"/>
                            <a:pt x="258119" y="53574"/>
                          </a:cubicBezTo>
                          <a:cubicBezTo>
                            <a:pt x="268556" y="91842"/>
                            <a:pt x="272035" y="130110"/>
                            <a:pt x="275514" y="168377"/>
                          </a:cubicBezTo>
                          <a:cubicBezTo>
                            <a:pt x="278992" y="206645"/>
                            <a:pt x="275514" y="241434"/>
                            <a:pt x="254640" y="276223"/>
                          </a:cubicBezTo>
                          <a:cubicBezTo>
                            <a:pt x="226809" y="317969"/>
                            <a:pt x="185063" y="331884"/>
                            <a:pt x="139837" y="331884"/>
                          </a:cubicBezTo>
                          <a:cubicBezTo>
                            <a:pt x="136359" y="328406"/>
                            <a:pt x="132880" y="331884"/>
                            <a:pt x="139837" y="331884"/>
                          </a:cubicBezTo>
                          <a:close/>
                        </a:path>
                      </a:pathLst>
                    </a:custGeom>
                    <a:solidFill>
                      <a:srgbClr val="9E5116"/>
                    </a:solidFill>
                    <a:ln w="34755" cap="flat">
                      <a:noFill/>
                      <a:prstDash val="solid"/>
                      <a:miter/>
                    </a:ln>
                  </p:spPr>
                  <p:txBody>
                    <a:bodyPr rtlCol="0" anchor="ctr"/>
                    <a:lstStyle/>
                    <a:p>
                      <a:endParaRPr lang="en-US"/>
                    </a:p>
                  </p:txBody>
                </p:sp>
              </p:grpSp>
              <p:sp>
                <p:nvSpPr>
                  <p:cNvPr id="1550" name="Freeform: Shape 1549">
                    <a:extLst>
                      <a:ext uri="{FF2B5EF4-FFF2-40B4-BE49-F238E27FC236}">
                        <a16:creationId xmlns:a16="http://schemas.microsoft.com/office/drawing/2014/main" xmlns="" id="{4B486FDC-9E91-4484-9ACC-967C68125882}"/>
                      </a:ext>
                    </a:extLst>
                  </p:cNvPr>
                  <p:cNvSpPr/>
                  <p:nvPr/>
                </p:nvSpPr>
                <p:spPr>
                  <a:xfrm>
                    <a:off x="3496225" y="10022465"/>
                    <a:ext cx="160742" cy="66238"/>
                  </a:xfrm>
                  <a:custGeom>
                    <a:avLst/>
                    <a:gdLst>
                      <a:gd name="connsiteX0" fmla="*/ 148841 w 160742"/>
                      <a:gd name="connsiteY0" fmla="*/ 66238 h 66238"/>
                      <a:gd name="connsiteX1" fmla="*/ 16643 w 160742"/>
                      <a:gd name="connsiteY1" fmla="*/ 55802 h 66238"/>
                      <a:gd name="connsiteX2" fmla="*/ 61869 w 160742"/>
                      <a:gd name="connsiteY2" fmla="*/ 140 h 66238"/>
                      <a:gd name="connsiteX3" fmla="*/ 148841 w 160742"/>
                      <a:gd name="connsiteY3" fmla="*/ 66238 h 66238"/>
                    </a:gdLst>
                    <a:ahLst/>
                    <a:cxnLst>
                      <a:cxn ang="0">
                        <a:pos x="connsiteX0" y="connsiteY0"/>
                      </a:cxn>
                      <a:cxn ang="0">
                        <a:pos x="connsiteX1" y="connsiteY1"/>
                      </a:cxn>
                      <a:cxn ang="0">
                        <a:pos x="connsiteX2" y="connsiteY2"/>
                      </a:cxn>
                      <a:cxn ang="0">
                        <a:pos x="connsiteX3" y="connsiteY3"/>
                      </a:cxn>
                    </a:cxnLst>
                    <a:rect l="l" t="t" r="r" b="b"/>
                    <a:pathLst>
                      <a:path w="160742" h="66238">
                        <a:moveTo>
                          <a:pt x="148841" y="66238"/>
                        </a:moveTo>
                        <a:cubicBezTo>
                          <a:pt x="148841" y="66238"/>
                          <a:pt x="75784" y="21013"/>
                          <a:pt x="16643" y="55802"/>
                        </a:cubicBezTo>
                        <a:cubicBezTo>
                          <a:pt x="-7709" y="69717"/>
                          <a:pt x="-14667" y="7097"/>
                          <a:pt x="61869" y="140"/>
                        </a:cubicBezTo>
                        <a:cubicBezTo>
                          <a:pt x="138404" y="-3339"/>
                          <a:pt x="183629" y="59280"/>
                          <a:pt x="148841" y="66238"/>
                        </a:cubicBezTo>
                        <a:close/>
                      </a:path>
                    </a:pathLst>
                  </a:custGeom>
                  <a:solidFill>
                    <a:srgbClr val="9B643B"/>
                  </a:solidFill>
                  <a:ln w="34755" cap="flat">
                    <a:noFill/>
                    <a:prstDash val="solid"/>
                    <a:miter/>
                  </a:ln>
                </p:spPr>
                <p:txBody>
                  <a:bodyPr rtlCol="0" anchor="ctr"/>
                  <a:lstStyle/>
                  <a:p>
                    <a:endParaRPr lang="en-US"/>
                  </a:p>
                </p:txBody>
              </p:sp>
              <p:sp>
                <p:nvSpPr>
                  <p:cNvPr id="1551" name="Freeform: Shape 1550">
                    <a:extLst>
                      <a:ext uri="{FF2B5EF4-FFF2-40B4-BE49-F238E27FC236}">
                        <a16:creationId xmlns:a16="http://schemas.microsoft.com/office/drawing/2014/main" xmlns="" id="{2A1AB073-96CB-47F8-957D-2E96828E435E}"/>
                      </a:ext>
                    </a:extLst>
                  </p:cNvPr>
                  <p:cNvSpPr/>
                  <p:nvPr/>
                </p:nvSpPr>
                <p:spPr>
                  <a:xfrm>
                    <a:off x="3514640" y="9959385"/>
                    <a:ext cx="143048" cy="56262"/>
                  </a:xfrm>
                  <a:custGeom>
                    <a:avLst/>
                    <a:gdLst>
                      <a:gd name="connsiteX0" fmla="*/ 133905 w 143048"/>
                      <a:gd name="connsiteY0" fmla="*/ 56262 h 56262"/>
                      <a:gd name="connsiteX1" fmla="*/ 15623 w 143048"/>
                      <a:gd name="connsiteY1" fmla="*/ 49305 h 56262"/>
                      <a:gd name="connsiteX2" fmla="*/ 53891 w 143048"/>
                      <a:gd name="connsiteY2" fmla="*/ 600 h 56262"/>
                      <a:gd name="connsiteX3" fmla="*/ 133905 w 143048"/>
                      <a:gd name="connsiteY3" fmla="*/ 56262 h 56262"/>
                    </a:gdLst>
                    <a:ahLst/>
                    <a:cxnLst>
                      <a:cxn ang="0">
                        <a:pos x="connsiteX0" y="connsiteY0"/>
                      </a:cxn>
                      <a:cxn ang="0">
                        <a:pos x="connsiteX1" y="connsiteY1"/>
                      </a:cxn>
                      <a:cxn ang="0">
                        <a:pos x="connsiteX2" y="connsiteY2"/>
                      </a:cxn>
                      <a:cxn ang="0">
                        <a:pos x="connsiteX3" y="connsiteY3"/>
                      </a:cxn>
                    </a:cxnLst>
                    <a:rect l="l" t="t" r="r" b="b"/>
                    <a:pathLst>
                      <a:path w="143048" h="56262">
                        <a:moveTo>
                          <a:pt x="133905" y="56262"/>
                        </a:moveTo>
                        <a:cubicBezTo>
                          <a:pt x="133905" y="56262"/>
                          <a:pt x="64327" y="14516"/>
                          <a:pt x="15623" y="49305"/>
                        </a:cubicBezTo>
                        <a:cubicBezTo>
                          <a:pt x="-5250" y="63220"/>
                          <a:pt x="-15687" y="4079"/>
                          <a:pt x="53891" y="600"/>
                        </a:cubicBezTo>
                        <a:cubicBezTo>
                          <a:pt x="123468" y="-6357"/>
                          <a:pt x="161736" y="49305"/>
                          <a:pt x="133905" y="56262"/>
                        </a:cubicBezTo>
                        <a:close/>
                      </a:path>
                    </a:pathLst>
                  </a:custGeom>
                  <a:solidFill>
                    <a:srgbClr val="9B643B"/>
                  </a:solidFill>
                  <a:ln w="34755" cap="flat">
                    <a:noFill/>
                    <a:prstDash val="solid"/>
                    <a:miter/>
                  </a:ln>
                </p:spPr>
                <p:txBody>
                  <a:bodyPr rtlCol="0" anchor="ctr"/>
                  <a:lstStyle/>
                  <a:p>
                    <a:endParaRPr lang="en-US"/>
                  </a:p>
                </p:txBody>
              </p:sp>
              <p:grpSp>
                <p:nvGrpSpPr>
                  <p:cNvPr id="1552" name="Graphic 30">
                    <a:extLst>
                      <a:ext uri="{FF2B5EF4-FFF2-40B4-BE49-F238E27FC236}">
                        <a16:creationId xmlns:a16="http://schemas.microsoft.com/office/drawing/2014/main" xmlns="" id="{8C4612AB-1E8F-4A32-95D3-E2FB1BFBAB31}"/>
                      </a:ext>
                    </a:extLst>
                  </p:cNvPr>
                  <p:cNvGrpSpPr/>
                  <p:nvPr/>
                </p:nvGrpSpPr>
                <p:grpSpPr>
                  <a:xfrm>
                    <a:off x="3418939" y="10108031"/>
                    <a:ext cx="288746" cy="120451"/>
                    <a:chOff x="3418939" y="10108031"/>
                    <a:chExt cx="288746" cy="120451"/>
                  </a:xfrm>
                </p:grpSpPr>
                <p:sp>
                  <p:nvSpPr>
                    <p:cNvPr id="1553" name="Freeform: Shape 1552">
                      <a:extLst>
                        <a:ext uri="{FF2B5EF4-FFF2-40B4-BE49-F238E27FC236}">
                          <a16:creationId xmlns:a16="http://schemas.microsoft.com/office/drawing/2014/main" xmlns="" id="{CA2050F8-286F-4412-98F9-E9F93AB58FA9}"/>
                        </a:ext>
                      </a:extLst>
                    </p:cNvPr>
                    <p:cNvSpPr/>
                    <p:nvPr/>
                  </p:nvSpPr>
                  <p:spPr>
                    <a:xfrm>
                      <a:off x="3425897" y="10116535"/>
                      <a:ext cx="278309" cy="111947"/>
                    </a:xfrm>
                    <a:custGeom>
                      <a:avLst/>
                      <a:gdLst>
                        <a:gd name="connsiteX0" fmla="*/ 139155 w 278309"/>
                        <a:gd name="connsiteY0" fmla="*/ 90451 h 111947"/>
                        <a:gd name="connsiteX1" fmla="*/ 0 w 278309"/>
                        <a:gd name="connsiteY1" fmla="*/ 3479 h 111947"/>
                        <a:gd name="connsiteX2" fmla="*/ 139155 w 278309"/>
                        <a:gd name="connsiteY2" fmla="*/ 111324 h 111947"/>
                        <a:gd name="connsiteX3" fmla="*/ 278310 w 278309"/>
                        <a:gd name="connsiteY3" fmla="*/ 0 h 111947"/>
                        <a:gd name="connsiteX4" fmla="*/ 139155 w 278309"/>
                        <a:gd name="connsiteY4" fmla="*/ 90451 h 111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309" h="111947">
                          <a:moveTo>
                            <a:pt x="139155" y="90451"/>
                          </a:moveTo>
                          <a:cubicBezTo>
                            <a:pt x="38268" y="83493"/>
                            <a:pt x="6958" y="41747"/>
                            <a:pt x="0" y="3479"/>
                          </a:cubicBezTo>
                          <a:cubicBezTo>
                            <a:pt x="0" y="52183"/>
                            <a:pt x="38268" y="104366"/>
                            <a:pt x="139155" y="111324"/>
                          </a:cubicBezTo>
                          <a:cubicBezTo>
                            <a:pt x="226127" y="118282"/>
                            <a:pt x="267874" y="66099"/>
                            <a:pt x="278310" y="0"/>
                          </a:cubicBezTo>
                          <a:cubicBezTo>
                            <a:pt x="257437" y="48704"/>
                            <a:pt x="219169" y="93930"/>
                            <a:pt x="139155" y="90451"/>
                          </a:cubicBezTo>
                          <a:close/>
                        </a:path>
                      </a:pathLst>
                    </a:custGeom>
                    <a:solidFill>
                      <a:srgbClr val="BC8057"/>
                    </a:solidFill>
                    <a:ln w="34755" cap="flat">
                      <a:noFill/>
                      <a:prstDash val="solid"/>
                      <a:miter/>
                    </a:ln>
                  </p:spPr>
                  <p:txBody>
                    <a:bodyPr rtlCol="0" anchor="ctr"/>
                    <a:lstStyle/>
                    <a:p>
                      <a:endParaRPr lang="en-US"/>
                    </a:p>
                  </p:txBody>
                </p:sp>
                <p:sp>
                  <p:nvSpPr>
                    <p:cNvPr id="1554" name="Freeform: Shape 1553">
                      <a:extLst>
                        <a:ext uri="{FF2B5EF4-FFF2-40B4-BE49-F238E27FC236}">
                          <a16:creationId xmlns:a16="http://schemas.microsoft.com/office/drawing/2014/main" xmlns="" id="{2987DB66-D18B-45C4-8ACD-565CB4165693}"/>
                        </a:ext>
                      </a:extLst>
                    </p:cNvPr>
                    <p:cNvSpPr/>
                    <p:nvPr/>
                  </p:nvSpPr>
                  <p:spPr>
                    <a:xfrm>
                      <a:off x="3418939" y="10108031"/>
                      <a:ext cx="288746" cy="117009"/>
                    </a:xfrm>
                    <a:custGeom>
                      <a:avLst/>
                      <a:gdLst>
                        <a:gd name="connsiteX0" fmla="*/ 146113 w 288746"/>
                        <a:gd name="connsiteY0" fmla="*/ 95476 h 117009"/>
                        <a:gd name="connsiteX1" fmla="*/ 10437 w 288746"/>
                        <a:gd name="connsiteY1" fmla="*/ 8504 h 117009"/>
                        <a:gd name="connsiteX2" fmla="*/ 3479 w 288746"/>
                        <a:gd name="connsiteY2" fmla="*/ 8504 h 117009"/>
                        <a:gd name="connsiteX3" fmla="*/ 146113 w 288746"/>
                        <a:gd name="connsiteY3" fmla="*/ 116349 h 117009"/>
                        <a:gd name="connsiteX4" fmla="*/ 288747 w 288746"/>
                        <a:gd name="connsiteY4" fmla="*/ 1546 h 117009"/>
                        <a:gd name="connsiteX5" fmla="*/ 281789 w 288746"/>
                        <a:gd name="connsiteY5" fmla="*/ 1546 h 117009"/>
                        <a:gd name="connsiteX6" fmla="*/ 146113 w 288746"/>
                        <a:gd name="connsiteY6" fmla="*/ 95476 h 117009"/>
                        <a:gd name="connsiteX7" fmla="*/ 146113 w 288746"/>
                        <a:gd name="connsiteY7" fmla="*/ 95476 h 117009"/>
                        <a:gd name="connsiteX8" fmla="*/ 285268 w 288746"/>
                        <a:gd name="connsiteY8" fmla="*/ 5025 h 117009"/>
                        <a:gd name="connsiteX9" fmla="*/ 278310 w 288746"/>
                        <a:gd name="connsiteY9" fmla="*/ 5025 h 117009"/>
                        <a:gd name="connsiteX10" fmla="*/ 240042 w 288746"/>
                        <a:gd name="connsiteY10" fmla="*/ 85039 h 117009"/>
                        <a:gd name="connsiteX11" fmla="*/ 121761 w 288746"/>
                        <a:gd name="connsiteY11" fmla="*/ 112870 h 117009"/>
                        <a:gd name="connsiteX12" fmla="*/ 6958 w 288746"/>
                        <a:gd name="connsiteY12" fmla="*/ 8504 h 117009"/>
                        <a:gd name="connsiteX13" fmla="*/ 0 w 288746"/>
                        <a:gd name="connsiteY13" fmla="*/ 8504 h 117009"/>
                        <a:gd name="connsiteX14" fmla="*/ 146113 w 288746"/>
                        <a:gd name="connsiteY14" fmla="*/ 95476 h 117009"/>
                        <a:gd name="connsiteX15" fmla="*/ 146113 w 288746"/>
                        <a:gd name="connsiteY15" fmla="*/ 95476 h 117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8746" h="117009">
                          <a:moveTo>
                            <a:pt x="146113" y="95476"/>
                          </a:moveTo>
                          <a:cubicBezTo>
                            <a:pt x="86972" y="91997"/>
                            <a:pt x="24352" y="71124"/>
                            <a:pt x="10437" y="8504"/>
                          </a:cubicBezTo>
                          <a:cubicBezTo>
                            <a:pt x="10437" y="5025"/>
                            <a:pt x="3479" y="8504"/>
                            <a:pt x="3479" y="8504"/>
                          </a:cubicBezTo>
                          <a:cubicBezTo>
                            <a:pt x="3479" y="85039"/>
                            <a:pt x="83493" y="112870"/>
                            <a:pt x="146113" y="116349"/>
                          </a:cubicBezTo>
                          <a:cubicBezTo>
                            <a:pt x="222648" y="123307"/>
                            <a:pt x="278310" y="74602"/>
                            <a:pt x="288747" y="1546"/>
                          </a:cubicBezTo>
                          <a:cubicBezTo>
                            <a:pt x="288747" y="-1933"/>
                            <a:pt x="281789" y="1546"/>
                            <a:pt x="281789" y="1546"/>
                          </a:cubicBezTo>
                          <a:cubicBezTo>
                            <a:pt x="257437" y="64166"/>
                            <a:pt x="212211" y="98954"/>
                            <a:pt x="146113" y="95476"/>
                          </a:cubicBezTo>
                          <a:cubicBezTo>
                            <a:pt x="142634" y="95476"/>
                            <a:pt x="139155" y="98954"/>
                            <a:pt x="146113" y="95476"/>
                          </a:cubicBezTo>
                          <a:cubicBezTo>
                            <a:pt x="212211" y="102434"/>
                            <a:pt x="264394" y="71124"/>
                            <a:pt x="285268" y="5025"/>
                          </a:cubicBezTo>
                          <a:cubicBezTo>
                            <a:pt x="281789" y="5025"/>
                            <a:pt x="281789" y="5025"/>
                            <a:pt x="278310" y="5025"/>
                          </a:cubicBezTo>
                          <a:cubicBezTo>
                            <a:pt x="274831" y="36335"/>
                            <a:pt x="260916" y="64166"/>
                            <a:pt x="240042" y="85039"/>
                          </a:cubicBezTo>
                          <a:cubicBezTo>
                            <a:pt x="208732" y="116349"/>
                            <a:pt x="160028" y="119828"/>
                            <a:pt x="121761" y="112870"/>
                          </a:cubicBezTo>
                          <a:cubicBezTo>
                            <a:pt x="66099" y="105912"/>
                            <a:pt x="10437" y="71124"/>
                            <a:pt x="6958" y="8504"/>
                          </a:cubicBezTo>
                          <a:cubicBezTo>
                            <a:pt x="3479" y="8504"/>
                            <a:pt x="3479" y="8504"/>
                            <a:pt x="0" y="8504"/>
                          </a:cubicBezTo>
                          <a:cubicBezTo>
                            <a:pt x="17394" y="74602"/>
                            <a:pt x="86972" y="95476"/>
                            <a:pt x="146113" y="95476"/>
                          </a:cubicBezTo>
                          <a:cubicBezTo>
                            <a:pt x="146113" y="98954"/>
                            <a:pt x="149592" y="95476"/>
                            <a:pt x="146113" y="95476"/>
                          </a:cubicBezTo>
                          <a:close/>
                        </a:path>
                      </a:pathLst>
                    </a:custGeom>
                    <a:solidFill>
                      <a:srgbClr val="9E5116"/>
                    </a:solidFill>
                    <a:ln w="34755" cap="flat">
                      <a:noFill/>
                      <a:prstDash val="solid"/>
                      <a:miter/>
                    </a:ln>
                  </p:spPr>
                  <p:txBody>
                    <a:bodyPr rtlCol="0" anchor="ctr"/>
                    <a:lstStyle/>
                    <a:p>
                      <a:endParaRPr lang="en-US"/>
                    </a:p>
                  </p:txBody>
                </p:sp>
              </p:grpSp>
              <p:grpSp>
                <p:nvGrpSpPr>
                  <p:cNvPr id="1555" name="Graphic 30">
                    <a:extLst>
                      <a:ext uri="{FF2B5EF4-FFF2-40B4-BE49-F238E27FC236}">
                        <a16:creationId xmlns:a16="http://schemas.microsoft.com/office/drawing/2014/main" xmlns="" id="{CB6F127B-593B-4504-8977-63A5EA6B9B57}"/>
                      </a:ext>
                    </a:extLst>
                  </p:cNvPr>
                  <p:cNvGrpSpPr/>
                  <p:nvPr/>
                </p:nvGrpSpPr>
                <p:grpSpPr>
                  <a:xfrm>
                    <a:off x="3539990" y="9789520"/>
                    <a:ext cx="118991" cy="128718"/>
                    <a:chOff x="3539990" y="9789520"/>
                    <a:chExt cx="118991" cy="128718"/>
                  </a:xfrm>
                </p:grpSpPr>
                <p:sp>
                  <p:nvSpPr>
                    <p:cNvPr id="1556" name="Freeform: Shape 1555">
                      <a:extLst>
                        <a:ext uri="{FF2B5EF4-FFF2-40B4-BE49-F238E27FC236}">
                          <a16:creationId xmlns:a16="http://schemas.microsoft.com/office/drawing/2014/main" xmlns="" id="{1929C203-1AE9-4590-B345-A42E78762510}"/>
                        </a:ext>
                      </a:extLst>
                    </p:cNvPr>
                    <p:cNvSpPr/>
                    <p:nvPr/>
                  </p:nvSpPr>
                  <p:spPr>
                    <a:xfrm>
                      <a:off x="3544178" y="9789520"/>
                      <a:ext cx="111324" cy="128718"/>
                    </a:xfrm>
                    <a:custGeom>
                      <a:avLst/>
                      <a:gdLst>
                        <a:gd name="connsiteX0" fmla="*/ 0 w 111324"/>
                        <a:gd name="connsiteY0" fmla="*/ 118282 h 128718"/>
                        <a:gd name="connsiteX1" fmla="*/ 52183 w 111324"/>
                        <a:gd name="connsiteY1" fmla="*/ 97409 h 128718"/>
                        <a:gd name="connsiteX2" fmla="*/ 104366 w 111324"/>
                        <a:gd name="connsiteY2" fmla="*/ 128719 h 128718"/>
                        <a:gd name="connsiteX3" fmla="*/ 104366 w 111324"/>
                        <a:gd name="connsiteY3" fmla="*/ 90451 h 128718"/>
                        <a:gd name="connsiteX4" fmla="*/ 111324 w 111324"/>
                        <a:gd name="connsiteY4" fmla="*/ 3479 h 128718"/>
                        <a:gd name="connsiteX5" fmla="*/ 13916 w 111324"/>
                        <a:gd name="connsiteY5" fmla="*/ 0 h 128718"/>
                        <a:gd name="connsiteX6" fmla="*/ 0 w 111324"/>
                        <a:gd name="connsiteY6" fmla="*/ 90451 h 128718"/>
                        <a:gd name="connsiteX7" fmla="*/ 0 w 111324"/>
                        <a:gd name="connsiteY7" fmla="*/ 118282 h 1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1324" h="128718">
                          <a:moveTo>
                            <a:pt x="0" y="118282"/>
                          </a:moveTo>
                          <a:cubicBezTo>
                            <a:pt x="0" y="118282"/>
                            <a:pt x="24352" y="93930"/>
                            <a:pt x="52183" y="97409"/>
                          </a:cubicBezTo>
                          <a:cubicBezTo>
                            <a:pt x="80014" y="100887"/>
                            <a:pt x="104366" y="128719"/>
                            <a:pt x="104366" y="128719"/>
                          </a:cubicBezTo>
                          <a:cubicBezTo>
                            <a:pt x="104366" y="128719"/>
                            <a:pt x="100887" y="107845"/>
                            <a:pt x="104366" y="90451"/>
                          </a:cubicBezTo>
                          <a:cubicBezTo>
                            <a:pt x="104366" y="90451"/>
                            <a:pt x="107845" y="55662"/>
                            <a:pt x="111324" y="3479"/>
                          </a:cubicBezTo>
                          <a:cubicBezTo>
                            <a:pt x="73056" y="13916"/>
                            <a:pt x="41747" y="10437"/>
                            <a:pt x="13916" y="0"/>
                          </a:cubicBezTo>
                          <a:cubicBezTo>
                            <a:pt x="17394" y="52183"/>
                            <a:pt x="13916" y="80014"/>
                            <a:pt x="0" y="90451"/>
                          </a:cubicBezTo>
                          <a:cubicBezTo>
                            <a:pt x="0" y="90451"/>
                            <a:pt x="3479" y="100887"/>
                            <a:pt x="0" y="118282"/>
                          </a:cubicBezTo>
                          <a:close/>
                        </a:path>
                      </a:pathLst>
                    </a:custGeom>
                    <a:solidFill>
                      <a:srgbClr val="9FBFFF"/>
                    </a:solidFill>
                    <a:ln w="34755" cap="flat">
                      <a:noFill/>
                      <a:prstDash val="solid"/>
                      <a:miter/>
                    </a:ln>
                  </p:spPr>
                  <p:txBody>
                    <a:bodyPr rtlCol="0" anchor="ctr"/>
                    <a:lstStyle/>
                    <a:p>
                      <a:endParaRPr lang="en-US"/>
                    </a:p>
                  </p:txBody>
                </p:sp>
                <p:sp>
                  <p:nvSpPr>
                    <p:cNvPr id="1557" name="Freeform: Shape 1556">
                      <a:extLst>
                        <a:ext uri="{FF2B5EF4-FFF2-40B4-BE49-F238E27FC236}">
                          <a16:creationId xmlns:a16="http://schemas.microsoft.com/office/drawing/2014/main" xmlns="" id="{C9ADC929-14FE-4700-81BC-8E140436DC8B}"/>
                        </a:ext>
                      </a:extLst>
                    </p:cNvPr>
                    <p:cNvSpPr/>
                    <p:nvPr/>
                  </p:nvSpPr>
                  <p:spPr>
                    <a:xfrm>
                      <a:off x="3539990" y="9789520"/>
                      <a:ext cx="118991" cy="128718"/>
                    </a:xfrm>
                    <a:custGeom>
                      <a:avLst/>
                      <a:gdLst>
                        <a:gd name="connsiteX0" fmla="*/ 7668 w 118991"/>
                        <a:gd name="connsiteY0" fmla="*/ 118282 h 128718"/>
                        <a:gd name="connsiteX1" fmla="*/ 105076 w 118991"/>
                        <a:gd name="connsiteY1" fmla="*/ 128719 h 128718"/>
                        <a:gd name="connsiteX2" fmla="*/ 115513 w 118991"/>
                        <a:gd name="connsiteY2" fmla="*/ 128719 h 128718"/>
                        <a:gd name="connsiteX3" fmla="*/ 118992 w 118991"/>
                        <a:gd name="connsiteY3" fmla="*/ 3479 h 128718"/>
                        <a:gd name="connsiteX4" fmla="*/ 112034 w 118991"/>
                        <a:gd name="connsiteY4" fmla="*/ 3479 h 128718"/>
                        <a:gd name="connsiteX5" fmla="*/ 21583 w 118991"/>
                        <a:gd name="connsiteY5" fmla="*/ 0 h 128718"/>
                        <a:gd name="connsiteX6" fmla="*/ 14626 w 118991"/>
                        <a:gd name="connsiteY6" fmla="*/ 3479 h 128718"/>
                        <a:gd name="connsiteX7" fmla="*/ 710 w 118991"/>
                        <a:gd name="connsiteY7" fmla="*/ 93930 h 128718"/>
                        <a:gd name="connsiteX8" fmla="*/ 710 w 118991"/>
                        <a:gd name="connsiteY8" fmla="*/ 93930 h 128718"/>
                        <a:gd name="connsiteX9" fmla="*/ 710 w 118991"/>
                        <a:gd name="connsiteY9" fmla="*/ 121761 h 128718"/>
                        <a:gd name="connsiteX10" fmla="*/ 7668 w 118991"/>
                        <a:gd name="connsiteY10" fmla="*/ 118282 h 128718"/>
                        <a:gd name="connsiteX11" fmla="*/ 11147 w 118991"/>
                        <a:gd name="connsiteY11" fmla="*/ 90451 h 128718"/>
                        <a:gd name="connsiteX12" fmla="*/ 21583 w 118991"/>
                        <a:gd name="connsiteY12" fmla="*/ 76535 h 128718"/>
                        <a:gd name="connsiteX13" fmla="*/ 25062 w 118991"/>
                        <a:gd name="connsiteY13" fmla="*/ 3479 h 128718"/>
                        <a:gd name="connsiteX14" fmla="*/ 18104 w 118991"/>
                        <a:gd name="connsiteY14" fmla="*/ 6958 h 128718"/>
                        <a:gd name="connsiteX15" fmla="*/ 118992 w 118991"/>
                        <a:gd name="connsiteY15" fmla="*/ 10437 h 128718"/>
                        <a:gd name="connsiteX16" fmla="*/ 112034 w 118991"/>
                        <a:gd name="connsiteY16" fmla="*/ 10437 h 128718"/>
                        <a:gd name="connsiteX17" fmla="*/ 105076 w 118991"/>
                        <a:gd name="connsiteY17" fmla="*/ 128719 h 128718"/>
                        <a:gd name="connsiteX18" fmla="*/ 115513 w 118991"/>
                        <a:gd name="connsiteY18" fmla="*/ 128719 h 128718"/>
                        <a:gd name="connsiteX19" fmla="*/ 710 w 118991"/>
                        <a:gd name="connsiteY19" fmla="*/ 118282 h 128718"/>
                        <a:gd name="connsiteX20" fmla="*/ 7668 w 118991"/>
                        <a:gd name="connsiteY20" fmla="*/ 118282 h 1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8991" h="128718">
                          <a:moveTo>
                            <a:pt x="7668" y="118282"/>
                          </a:moveTo>
                          <a:cubicBezTo>
                            <a:pt x="35499" y="86972"/>
                            <a:pt x="77245" y="104366"/>
                            <a:pt x="105076" y="128719"/>
                          </a:cubicBezTo>
                          <a:cubicBezTo>
                            <a:pt x="105076" y="128719"/>
                            <a:pt x="115513" y="128719"/>
                            <a:pt x="115513" y="128719"/>
                          </a:cubicBezTo>
                          <a:cubicBezTo>
                            <a:pt x="112034" y="86972"/>
                            <a:pt x="115513" y="45225"/>
                            <a:pt x="118992" y="3479"/>
                          </a:cubicBezTo>
                          <a:cubicBezTo>
                            <a:pt x="118992" y="0"/>
                            <a:pt x="112034" y="3479"/>
                            <a:pt x="112034" y="3479"/>
                          </a:cubicBezTo>
                          <a:cubicBezTo>
                            <a:pt x="80724" y="10437"/>
                            <a:pt x="49414" y="10437"/>
                            <a:pt x="21583" y="0"/>
                          </a:cubicBezTo>
                          <a:cubicBezTo>
                            <a:pt x="21583" y="0"/>
                            <a:pt x="14626" y="0"/>
                            <a:pt x="14626" y="3479"/>
                          </a:cubicBezTo>
                          <a:cubicBezTo>
                            <a:pt x="14626" y="27831"/>
                            <a:pt x="25062" y="76535"/>
                            <a:pt x="710" y="93930"/>
                          </a:cubicBezTo>
                          <a:cubicBezTo>
                            <a:pt x="710" y="93930"/>
                            <a:pt x="710" y="93930"/>
                            <a:pt x="710" y="93930"/>
                          </a:cubicBezTo>
                          <a:cubicBezTo>
                            <a:pt x="4189" y="104366"/>
                            <a:pt x="710" y="111324"/>
                            <a:pt x="710" y="121761"/>
                          </a:cubicBezTo>
                          <a:cubicBezTo>
                            <a:pt x="710" y="121761"/>
                            <a:pt x="7668" y="121761"/>
                            <a:pt x="7668" y="118282"/>
                          </a:cubicBezTo>
                          <a:cubicBezTo>
                            <a:pt x="7668" y="111324"/>
                            <a:pt x="7668" y="90451"/>
                            <a:pt x="11147" y="90451"/>
                          </a:cubicBezTo>
                          <a:cubicBezTo>
                            <a:pt x="14626" y="86972"/>
                            <a:pt x="18104" y="80014"/>
                            <a:pt x="21583" y="76535"/>
                          </a:cubicBezTo>
                          <a:cubicBezTo>
                            <a:pt x="28541" y="52183"/>
                            <a:pt x="25062" y="24352"/>
                            <a:pt x="25062" y="3479"/>
                          </a:cubicBezTo>
                          <a:cubicBezTo>
                            <a:pt x="21583" y="3479"/>
                            <a:pt x="18104" y="3479"/>
                            <a:pt x="18104" y="6958"/>
                          </a:cubicBezTo>
                          <a:cubicBezTo>
                            <a:pt x="52893" y="17394"/>
                            <a:pt x="84203" y="17394"/>
                            <a:pt x="118992" y="10437"/>
                          </a:cubicBezTo>
                          <a:cubicBezTo>
                            <a:pt x="115513" y="10437"/>
                            <a:pt x="115513" y="10437"/>
                            <a:pt x="112034" y="10437"/>
                          </a:cubicBezTo>
                          <a:cubicBezTo>
                            <a:pt x="105076" y="45225"/>
                            <a:pt x="101597" y="90451"/>
                            <a:pt x="105076" y="128719"/>
                          </a:cubicBezTo>
                          <a:cubicBezTo>
                            <a:pt x="108555" y="128719"/>
                            <a:pt x="112034" y="128719"/>
                            <a:pt x="115513" y="128719"/>
                          </a:cubicBezTo>
                          <a:cubicBezTo>
                            <a:pt x="84203" y="97409"/>
                            <a:pt x="35499" y="83493"/>
                            <a:pt x="710" y="118282"/>
                          </a:cubicBezTo>
                          <a:cubicBezTo>
                            <a:pt x="-2769" y="121761"/>
                            <a:pt x="7668" y="121761"/>
                            <a:pt x="7668" y="118282"/>
                          </a:cubicBezTo>
                          <a:close/>
                        </a:path>
                      </a:pathLst>
                    </a:custGeom>
                    <a:solidFill>
                      <a:srgbClr val="9E5116"/>
                    </a:solidFill>
                    <a:ln w="34755" cap="flat">
                      <a:noFill/>
                      <a:prstDash val="solid"/>
                      <a:miter/>
                    </a:ln>
                  </p:spPr>
                  <p:txBody>
                    <a:bodyPr rtlCol="0" anchor="ctr"/>
                    <a:lstStyle/>
                    <a:p>
                      <a:endParaRPr lang="en-US"/>
                    </a:p>
                  </p:txBody>
                </p:sp>
              </p:grpSp>
              <p:grpSp>
                <p:nvGrpSpPr>
                  <p:cNvPr id="1558" name="Graphic 30">
                    <a:extLst>
                      <a:ext uri="{FF2B5EF4-FFF2-40B4-BE49-F238E27FC236}">
                        <a16:creationId xmlns:a16="http://schemas.microsoft.com/office/drawing/2014/main" xmlns="" id="{B616C197-5780-49D5-8B4F-2BF6C287987D}"/>
                      </a:ext>
                    </a:extLst>
                  </p:cNvPr>
                  <p:cNvGrpSpPr/>
                  <p:nvPr/>
                </p:nvGrpSpPr>
                <p:grpSpPr>
                  <a:xfrm>
                    <a:off x="3509789" y="9945403"/>
                    <a:ext cx="144688" cy="63286"/>
                    <a:chOff x="3509789" y="9945403"/>
                    <a:chExt cx="144688" cy="63286"/>
                  </a:xfrm>
                </p:grpSpPr>
                <p:sp>
                  <p:nvSpPr>
                    <p:cNvPr id="1559" name="Freeform: Shape 1558">
                      <a:extLst>
                        <a:ext uri="{FF2B5EF4-FFF2-40B4-BE49-F238E27FC236}">
                          <a16:creationId xmlns:a16="http://schemas.microsoft.com/office/drawing/2014/main" xmlns="" id="{248FA899-164B-4CCF-B819-840D756A49F9}"/>
                        </a:ext>
                      </a:extLst>
                    </p:cNvPr>
                    <p:cNvSpPr/>
                    <p:nvPr/>
                  </p:nvSpPr>
                  <p:spPr>
                    <a:xfrm>
                      <a:off x="3515545" y="9945913"/>
                      <a:ext cx="134793" cy="55818"/>
                    </a:xfrm>
                    <a:custGeom>
                      <a:avLst/>
                      <a:gdLst>
                        <a:gd name="connsiteX0" fmla="*/ 126042 w 134793"/>
                        <a:gd name="connsiteY0" fmla="*/ 55819 h 55818"/>
                        <a:gd name="connsiteX1" fmla="*/ 14717 w 134793"/>
                        <a:gd name="connsiteY1" fmla="*/ 52340 h 55818"/>
                        <a:gd name="connsiteX2" fmla="*/ 46027 w 134793"/>
                        <a:gd name="connsiteY2" fmla="*/ 156 h 55818"/>
                        <a:gd name="connsiteX3" fmla="*/ 126042 w 134793"/>
                        <a:gd name="connsiteY3" fmla="*/ 55819 h 55818"/>
                      </a:gdLst>
                      <a:ahLst/>
                      <a:cxnLst>
                        <a:cxn ang="0">
                          <a:pos x="connsiteX0" y="connsiteY0"/>
                        </a:cxn>
                        <a:cxn ang="0">
                          <a:pos x="connsiteX1" y="connsiteY1"/>
                        </a:cxn>
                        <a:cxn ang="0">
                          <a:pos x="connsiteX2" y="connsiteY2"/>
                        </a:cxn>
                        <a:cxn ang="0">
                          <a:pos x="connsiteX3" y="connsiteY3"/>
                        </a:cxn>
                      </a:cxnLst>
                      <a:rect l="l" t="t" r="r" b="b"/>
                      <a:pathLst>
                        <a:path w="134793" h="55818">
                          <a:moveTo>
                            <a:pt x="126042" y="55819"/>
                          </a:moveTo>
                          <a:cubicBezTo>
                            <a:pt x="126042" y="55819"/>
                            <a:pt x="59943" y="17551"/>
                            <a:pt x="14717" y="52340"/>
                          </a:cubicBezTo>
                          <a:cubicBezTo>
                            <a:pt x="-2677" y="66255"/>
                            <a:pt x="-16592" y="10593"/>
                            <a:pt x="46027" y="156"/>
                          </a:cubicBezTo>
                          <a:cubicBezTo>
                            <a:pt x="112126" y="-3322"/>
                            <a:pt x="153872" y="52340"/>
                            <a:pt x="126042" y="55819"/>
                          </a:cubicBezTo>
                          <a:close/>
                        </a:path>
                      </a:pathLst>
                    </a:custGeom>
                    <a:solidFill>
                      <a:srgbClr val="FFE0A1"/>
                    </a:solidFill>
                    <a:ln w="34755" cap="flat">
                      <a:noFill/>
                      <a:prstDash val="solid"/>
                      <a:miter/>
                    </a:ln>
                  </p:spPr>
                  <p:txBody>
                    <a:bodyPr rtlCol="0" anchor="ctr"/>
                    <a:lstStyle/>
                    <a:p>
                      <a:endParaRPr lang="en-US"/>
                    </a:p>
                  </p:txBody>
                </p:sp>
                <p:sp>
                  <p:nvSpPr>
                    <p:cNvPr id="1560" name="Freeform: Shape 1559">
                      <a:extLst>
                        <a:ext uri="{FF2B5EF4-FFF2-40B4-BE49-F238E27FC236}">
                          <a16:creationId xmlns:a16="http://schemas.microsoft.com/office/drawing/2014/main" xmlns="" id="{50A78A10-71F6-435C-9072-DF02C1520FF2}"/>
                        </a:ext>
                      </a:extLst>
                    </p:cNvPr>
                    <p:cNvSpPr/>
                    <p:nvPr/>
                  </p:nvSpPr>
                  <p:spPr>
                    <a:xfrm>
                      <a:off x="3509789" y="9945403"/>
                      <a:ext cx="144688" cy="63286"/>
                    </a:xfrm>
                    <a:custGeom>
                      <a:avLst/>
                      <a:gdLst>
                        <a:gd name="connsiteX0" fmla="*/ 135277 w 144688"/>
                        <a:gd name="connsiteY0" fmla="*/ 56329 h 63286"/>
                        <a:gd name="connsiteX1" fmla="*/ 86573 w 144688"/>
                        <a:gd name="connsiteY1" fmla="*/ 38934 h 63286"/>
                        <a:gd name="connsiteX2" fmla="*/ 48305 w 144688"/>
                        <a:gd name="connsiteY2" fmla="*/ 38934 h 63286"/>
                        <a:gd name="connsiteX3" fmla="*/ 10038 w 144688"/>
                        <a:gd name="connsiteY3" fmla="*/ 52850 h 63286"/>
                        <a:gd name="connsiteX4" fmla="*/ 10038 w 144688"/>
                        <a:gd name="connsiteY4" fmla="*/ 28498 h 63286"/>
                        <a:gd name="connsiteX5" fmla="*/ 58742 w 144688"/>
                        <a:gd name="connsiteY5" fmla="*/ 667 h 63286"/>
                        <a:gd name="connsiteX6" fmla="*/ 124840 w 144688"/>
                        <a:gd name="connsiteY6" fmla="*/ 25019 h 63286"/>
                        <a:gd name="connsiteX7" fmla="*/ 128319 w 144688"/>
                        <a:gd name="connsiteY7" fmla="*/ 52850 h 63286"/>
                        <a:gd name="connsiteX8" fmla="*/ 135277 w 144688"/>
                        <a:gd name="connsiteY8" fmla="*/ 56329 h 63286"/>
                        <a:gd name="connsiteX9" fmla="*/ 110925 w 144688"/>
                        <a:gd name="connsiteY9" fmla="*/ 11103 h 63286"/>
                        <a:gd name="connsiteX10" fmla="*/ 10038 w 144688"/>
                        <a:gd name="connsiteY10" fmla="*/ 18061 h 63286"/>
                        <a:gd name="connsiteX11" fmla="*/ 13516 w 144688"/>
                        <a:gd name="connsiteY11" fmla="*/ 59808 h 63286"/>
                        <a:gd name="connsiteX12" fmla="*/ 20474 w 144688"/>
                        <a:gd name="connsiteY12" fmla="*/ 59808 h 63286"/>
                        <a:gd name="connsiteX13" fmla="*/ 34390 w 144688"/>
                        <a:gd name="connsiteY13" fmla="*/ 52850 h 63286"/>
                        <a:gd name="connsiteX14" fmla="*/ 72657 w 144688"/>
                        <a:gd name="connsiteY14" fmla="*/ 45892 h 63286"/>
                        <a:gd name="connsiteX15" fmla="*/ 128319 w 144688"/>
                        <a:gd name="connsiteY15" fmla="*/ 63286 h 63286"/>
                        <a:gd name="connsiteX16" fmla="*/ 135277 w 144688"/>
                        <a:gd name="connsiteY16" fmla="*/ 56329 h 63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4688" h="63286">
                          <a:moveTo>
                            <a:pt x="135277" y="56329"/>
                          </a:moveTo>
                          <a:cubicBezTo>
                            <a:pt x="121361" y="49371"/>
                            <a:pt x="103967" y="42413"/>
                            <a:pt x="86573" y="38934"/>
                          </a:cubicBezTo>
                          <a:cubicBezTo>
                            <a:pt x="76136" y="35455"/>
                            <a:pt x="62221" y="35455"/>
                            <a:pt x="48305" y="38934"/>
                          </a:cubicBezTo>
                          <a:cubicBezTo>
                            <a:pt x="44826" y="38934"/>
                            <a:pt x="10038" y="52850"/>
                            <a:pt x="10038" y="52850"/>
                          </a:cubicBezTo>
                          <a:cubicBezTo>
                            <a:pt x="3080" y="45892"/>
                            <a:pt x="6559" y="35455"/>
                            <a:pt x="10038" y="28498"/>
                          </a:cubicBezTo>
                          <a:cubicBezTo>
                            <a:pt x="16995" y="11103"/>
                            <a:pt x="41347" y="4146"/>
                            <a:pt x="58742" y="667"/>
                          </a:cubicBezTo>
                          <a:cubicBezTo>
                            <a:pt x="83094" y="-2812"/>
                            <a:pt x="107446" y="7624"/>
                            <a:pt x="124840" y="25019"/>
                          </a:cubicBezTo>
                          <a:cubicBezTo>
                            <a:pt x="131798" y="31976"/>
                            <a:pt x="138756" y="45892"/>
                            <a:pt x="128319" y="52850"/>
                          </a:cubicBezTo>
                          <a:cubicBezTo>
                            <a:pt x="124840" y="56329"/>
                            <a:pt x="135277" y="59808"/>
                            <a:pt x="135277" y="56329"/>
                          </a:cubicBezTo>
                          <a:cubicBezTo>
                            <a:pt x="163108" y="49371"/>
                            <a:pt x="121361" y="18061"/>
                            <a:pt x="110925" y="11103"/>
                          </a:cubicBezTo>
                          <a:cubicBezTo>
                            <a:pt x="79615" y="-2812"/>
                            <a:pt x="37868" y="-6291"/>
                            <a:pt x="10038" y="18061"/>
                          </a:cubicBezTo>
                          <a:cubicBezTo>
                            <a:pt x="-399" y="28498"/>
                            <a:pt x="-7357" y="56329"/>
                            <a:pt x="13516" y="59808"/>
                          </a:cubicBezTo>
                          <a:cubicBezTo>
                            <a:pt x="16995" y="59808"/>
                            <a:pt x="20474" y="59808"/>
                            <a:pt x="20474" y="59808"/>
                          </a:cubicBezTo>
                          <a:cubicBezTo>
                            <a:pt x="20474" y="59808"/>
                            <a:pt x="41347" y="45892"/>
                            <a:pt x="34390" y="52850"/>
                          </a:cubicBezTo>
                          <a:cubicBezTo>
                            <a:pt x="44826" y="45892"/>
                            <a:pt x="58742" y="45892"/>
                            <a:pt x="72657" y="45892"/>
                          </a:cubicBezTo>
                          <a:cubicBezTo>
                            <a:pt x="90052" y="45892"/>
                            <a:pt x="110925" y="52850"/>
                            <a:pt x="128319" y="63286"/>
                          </a:cubicBezTo>
                          <a:cubicBezTo>
                            <a:pt x="131798" y="59808"/>
                            <a:pt x="142235" y="59808"/>
                            <a:pt x="135277" y="56329"/>
                          </a:cubicBezTo>
                          <a:close/>
                        </a:path>
                      </a:pathLst>
                    </a:custGeom>
                    <a:solidFill>
                      <a:srgbClr val="9E5116"/>
                    </a:solidFill>
                    <a:ln w="34755" cap="flat">
                      <a:noFill/>
                      <a:prstDash val="solid"/>
                      <a:miter/>
                    </a:ln>
                  </p:spPr>
                  <p:txBody>
                    <a:bodyPr rtlCol="0" anchor="ctr"/>
                    <a:lstStyle/>
                    <a:p>
                      <a:endParaRPr lang="en-US"/>
                    </a:p>
                  </p:txBody>
                </p:sp>
              </p:grpSp>
              <p:grpSp>
                <p:nvGrpSpPr>
                  <p:cNvPr id="1561" name="Graphic 30">
                    <a:extLst>
                      <a:ext uri="{FF2B5EF4-FFF2-40B4-BE49-F238E27FC236}">
                        <a16:creationId xmlns:a16="http://schemas.microsoft.com/office/drawing/2014/main" xmlns="" id="{60680D83-9490-40E0-BFF6-1AD096B48BA9}"/>
                      </a:ext>
                    </a:extLst>
                  </p:cNvPr>
                  <p:cNvGrpSpPr/>
                  <p:nvPr/>
                </p:nvGrpSpPr>
                <p:grpSpPr>
                  <a:xfrm>
                    <a:off x="3497840" y="10010322"/>
                    <a:ext cx="158605" cy="71424"/>
                    <a:chOff x="3497840" y="10010322"/>
                    <a:chExt cx="158605" cy="71424"/>
                  </a:xfrm>
                </p:grpSpPr>
                <p:sp>
                  <p:nvSpPr>
                    <p:cNvPr id="1562" name="Freeform: Shape 1561">
                      <a:extLst>
                        <a:ext uri="{FF2B5EF4-FFF2-40B4-BE49-F238E27FC236}">
                          <a16:creationId xmlns:a16="http://schemas.microsoft.com/office/drawing/2014/main" xmlns="" id="{6EAF643A-B61B-468A-85C2-85C35E3EA33F}"/>
                        </a:ext>
                      </a:extLst>
                    </p:cNvPr>
                    <p:cNvSpPr/>
                    <p:nvPr/>
                  </p:nvSpPr>
                  <p:spPr>
                    <a:xfrm>
                      <a:off x="3504203" y="10018588"/>
                      <a:ext cx="146100" cy="63158"/>
                    </a:xfrm>
                    <a:custGeom>
                      <a:avLst/>
                      <a:gdLst>
                        <a:gd name="connsiteX0" fmla="*/ 137384 w 146100"/>
                        <a:gd name="connsiteY0" fmla="*/ 63158 h 63158"/>
                        <a:gd name="connsiteX1" fmla="*/ 15623 w 146100"/>
                        <a:gd name="connsiteY1" fmla="*/ 52722 h 63158"/>
                        <a:gd name="connsiteX2" fmla="*/ 53890 w 146100"/>
                        <a:gd name="connsiteY2" fmla="*/ 539 h 63158"/>
                        <a:gd name="connsiteX3" fmla="*/ 137384 w 146100"/>
                        <a:gd name="connsiteY3" fmla="*/ 63158 h 63158"/>
                      </a:gdLst>
                      <a:ahLst/>
                      <a:cxnLst>
                        <a:cxn ang="0">
                          <a:pos x="connsiteX0" y="connsiteY0"/>
                        </a:cxn>
                        <a:cxn ang="0">
                          <a:pos x="connsiteX1" y="connsiteY1"/>
                        </a:cxn>
                        <a:cxn ang="0">
                          <a:pos x="connsiteX2" y="connsiteY2"/>
                        </a:cxn>
                        <a:cxn ang="0">
                          <a:pos x="connsiteX3" y="connsiteY3"/>
                        </a:cxn>
                      </a:cxnLst>
                      <a:rect l="l" t="t" r="r" b="b"/>
                      <a:pathLst>
                        <a:path w="146100" h="63158">
                          <a:moveTo>
                            <a:pt x="137384" y="63158"/>
                          </a:moveTo>
                          <a:cubicBezTo>
                            <a:pt x="137384" y="63158"/>
                            <a:pt x="67806" y="14454"/>
                            <a:pt x="15623" y="52722"/>
                          </a:cubicBezTo>
                          <a:cubicBezTo>
                            <a:pt x="-5250" y="66637"/>
                            <a:pt x="-15687" y="4017"/>
                            <a:pt x="53890" y="539"/>
                          </a:cubicBezTo>
                          <a:cubicBezTo>
                            <a:pt x="123468" y="-6419"/>
                            <a:pt x="165214" y="56201"/>
                            <a:pt x="137384" y="63158"/>
                          </a:cubicBezTo>
                          <a:close/>
                        </a:path>
                      </a:pathLst>
                    </a:custGeom>
                    <a:solidFill>
                      <a:srgbClr val="FFE0A1"/>
                    </a:solidFill>
                    <a:ln w="34755" cap="flat">
                      <a:noFill/>
                      <a:prstDash val="solid"/>
                      <a:miter/>
                    </a:ln>
                  </p:spPr>
                  <p:txBody>
                    <a:bodyPr rtlCol="0" anchor="ctr"/>
                    <a:lstStyle/>
                    <a:p>
                      <a:endParaRPr lang="en-US"/>
                    </a:p>
                  </p:txBody>
                </p:sp>
                <p:sp>
                  <p:nvSpPr>
                    <p:cNvPr id="1563" name="Freeform: Shape 1562">
                      <a:extLst>
                        <a:ext uri="{FF2B5EF4-FFF2-40B4-BE49-F238E27FC236}">
                          <a16:creationId xmlns:a16="http://schemas.microsoft.com/office/drawing/2014/main" xmlns="" id="{B46A211A-48DB-4CCA-B8AF-D983D3D9AAC5}"/>
                        </a:ext>
                      </a:extLst>
                    </p:cNvPr>
                    <p:cNvSpPr/>
                    <p:nvPr/>
                  </p:nvSpPr>
                  <p:spPr>
                    <a:xfrm>
                      <a:off x="3497840" y="10010322"/>
                      <a:ext cx="158605" cy="71424"/>
                    </a:xfrm>
                    <a:custGeom>
                      <a:avLst/>
                      <a:gdLst>
                        <a:gd name="connsiteX0" fmla="*/ 147226 w 158605"/>
                        <a:gd name="connsiteY0" fmla="*/ 67945 h 71424"/>
                        <a:gd name="connsiteX1" fmla="*/ 91564 w 158605"/>
                        <a:gd name="connsiteY1" fmla="*/ 43593 h 71424"/>
                        <a:gd name="connsiteX2" fmla="*/ 49817 w 158605"/>
                        <a:gd name="connsiteY2" fmla="*/ 40114 h 71424"/>
                        <a:gd name="connsiteX3" fmla="*/ 11550 w 158605"/>
                        <a:gd name="connsiteY3" fmla="*/ 50551 h 71424"/>
                        <a:gd name="connsiteX4" fmla="*/ 15029 w 158605"/>
                        <a:gd name="connsiteY4" fmla="*/ 22720 h 71424"/>
                        <a:gd name="connsiteX5" fmla="*/ 81127 w 158605"/>
                        <a:gd name="connsiteY5" fmla="*/ 1847 h 71424"/>
                        <a:gd name="connsiteX6" fmla="*/ 140268 w 158605"/>
                        <a:gd name="connsiteY6" fmla="*/ 33157 h 71424"/>
                        <a:gd name="connsiteX7" fmla="*/ 140268 w 158605"/>
                        <a:gd name="connsiteY7" fmla="*/ 60988 h 71424"/>
                        <a:gd name="connsiteX8" fmla="*/ 147226 w 158605"/>
                        <a:gd name="connsiteY8" fmla="*/ 67945 h 71424"/>
                        <a:gd name="connsiteX9" fmla="*/ 122874 w 158605"/>
                        <a:gd name="connsiteY9" fmla="*/ 15762 h 71424"/>
                        <a:gd name="connsiteX10" fmla="*/ 15029 w 158605"/>
                        <a:gd name="connsiteY10" fmla="*/ 15762 h 71424"/>
                        <a:gd name="connsiteX11" fmla="*/ 15029 w 158605"/>
                        <a:gd name="connsiteY11" fmla="*/ 60988 h 71424"/>
                        <a:gd name="connsiteX12" fmla="*/ 21987 w 158605"/>
                        <a:gd name="connsiteY12" fmla="*/ 60988 h 71424"/>
                        <a:gd name="connsiteX13" fmla="*/ 88085 w 158605"/>
                        <a:gd name="connsiteY13" fmla="*/ 50551 h 71424"/>
                        <a:gd name="connsiteX14" fmla="*/ 140268 w 158605"/>
                        <a:gd name="connsiteY14" fmla="*/ 71424 h 71424"/>
                        <a:gd name="connsiteX15" fmla="*/ 147226 w 158605"/>
                        <a:gd name="connsiteY15" fmla="*/ 67945 h 7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8605" h="71424">
                          <a:moveTo>
                            <a:pt x="147226" y="67945"/>
                          </a:moveTo>
                          <a:cubicBezTo>
                            <a:pt x="129832" y="57509"/>
                            <a:pt x="112437" y="50551"/>
                            <a:pt x="91564" y="43593"/>
                          </a:cubicBezTo>
                          <a:cubicBezTo>
                            <a:pt x="77648" y="40114"/>
                            <a:pt x="63733" y="40114"/>
                            <a:pt x="49817" y="40114"/>
                          </a:cubicBezTo>
                          <a:cubicBezTo>
                            <a:pt x="42860" y="40114"/>
                            <a:pt x="11550" y="54030"/>
                            <a:pt x="11550" y="50551"/>
                          </a:cubicBezTo>
                          <a:cubicBezTo>
                            <a:pt x="8071" y="43593"/>
                            <a:pt x="11550" y="29678"/>
                            <a:pt x="15029" y="22720"/>
                          </a:cubicBezTo>
                          <a:cubicBezTo>
                            <a:pt x="28944" y="1847"/>
                            <a:pt x="60254" y="1847"/>
                            <a:pt x="81127" y="1847"/>
                          </a:cubicBezTo>
                          <a:cubicBezTo>
                            <a:pt x="105480" y="5325"/>
                            <a:pt x="126353" y="15762"/>
                            <a:pt x="140268" y="33157"/>
                          </a:cubicBezTo>
                          <a:cubicBezTo>
                            <a:pt x="147226" y="40114"/>
                            <a:pt x="154184" y="57509"/>
                            <a:pt x="140268" y="60988"/>
                          </a:cubicBezTo>
                          <a:cubicBezTo>
                            <a:pt x="133310" y="71424"/>
                            <a:pt x="143747" y="71424"/>
                            <a:pt x="147226" y="67945"/>
                          </a:cubicBezTo>
                          <a:cubicBezTo>
                            <a:pt x="178536" y="60988"/>
                            <a:pt x="136789" y="22720"/>
                            <a:pt x="122874" y="15762"/>
                          </a:cubicBezTo>
                          <a:cubicBezTo>
                            <a:pt x="95043" y="-1632"/>
                            <a:pt x="42860" y="-8590"/>
                            <a:pt x="15029" y="15762"/>
                          </a:cubicBezTo>
                          <a:cubicBezTo>
                            <a:pt x="4592" y="26199"/>
                            <a:pt x="-12802" y="57509"/>
                            <a:pt x="15029" y="60988"/>
                          </a:cubicBezTo>
                          <a:cubicBezTo>
                            <a:pt x="18508" y="60988"/>
                            <a:pt x="21987" y="60988"/>
                            <a:pt x="21987" y="60988"/>
                          </a:cubicBezTo>
                          <a:cubicBezTo>
                            <a:pt x="42860" y="50551"/>
                            <a:pt x="63733" y="43593"/>
                            <a:pt x="88085" y="50551"/>
                          </a:cubicBezTo>
                          <a:cubicBezTo>
                            <a:pt x="105480" y="54030"/>
                            <a:pt x="122874" y="60988"/>
                            <a:pt x="140268" y="71424"/>
                          </a:cubicBezTo>
                          <a:cubicBezTo>
                            <a:pt x="140268" y="71424"/>
                            <a:pt x="150705" y="71424"/>
                            <a:pt x="147226" y="67945"/>
                          </a:cubicBezTo>
                          <a:close/>
                        </a:path>
                      </a:pathLst>
                    </a:custGeom>
                    <a:solidFill>
                      <a:srgbClr val="9E5116"/>
                    </a:solidFill>
                    <a:ln w="34755" cap="flat">
                      <a:noFill/>
                      <a:prstDash val="solid"/>
                      <a:miter/>
                    </a:ln>
                  </p:spPr>
                  <p:txBody>
                    <a:bodyPr rtlCol="0" anchor="ctr"/>
                    <a:lstStyle/>
                    <a:p>
                      <a:endParaRPr lang="en-US"/>
                    </a:p>
                  </p:txBody>
                </p:sp>
              </p:grpSp>
              <p:sp>
                <p:nvSpPr>
                  <p:cNvPr id="1564" name="Freeform: Shape 1563">
                    <a:extLst>
                      <a:ext uri="{FF2B5EF4-FFF2-40B4-BE49-F238E27FC236}">
                        <a16:creationId xmlns:a16="http://schemas.microsoft.com/office/drawing/2014/main" xmlns="" id="{C15B2B05-2DF6-4C4A-AE66-1B602893AE1B}"/>
                      </a:ext>
                    </a:extLst>
                  </p:cNvPr>
                  <p:cNvSpPr/>
                  <p:nvPr/>
                </p:nvSpPr>
                <p:spPr>
                  <a:xfrm>
                    <a:off x="3523305" y="9890408"/>
                    <a:ext cx="62619" cy="45225"/>
                  </a:xfrm>
                  <a:custGeom>
                    <a:avLst/>
                    <a:gdLst>
                      <a:gd name="connsiteX0" fmla="*/ 0 w 62619"/>
                      <a:gd name="connsiteY0" fmla="*/ 45225 h 45225"/>
                      <a:gd name="connsiteX1" fmla="*/ 3479 w 62619"/>
                      <a:gd name="connsiteY1" fmla="*/ 31310 h 45225"/>
                      <a:gd name="connsiteX2" fmla="*/ 10437 w 62619"/>
                      <a:gd name="connsiteY2" fmla="*/ 20873 h 45225"/>
                      <a:gd name="connsiteX3" fmla="*/ 20873 w 62619"/>
                      <a:gd name="connsiteY3" fmla="*/ 10437 h 45225"/>
                      <a:gd name="connsiteX4" fmla="*/ 27831 w 62619"/>
                      <a:gd name="connsiteY4" fmla="*/ 6958 h 45225"/>
                      <a:gd name="connsiteX5" fmla="*/ 34789 w 62619"/>
                      <a:gd name="connsiteY5" fmla="*/ 3479 h 45225"/>
                      <a:gd name="connsiteX6" fmla="*/ 41746 w 62619"/>
                      <a:gd name="connsiteY6" fmla="*/ 0 h 45225"/>
                      <a:gd name="connsiteX7" fmla="*/ 48704 w 62619"/>
                      <a:gd name="connsiteY7" fmla="*/ 0 h 45225"/>
                      <a:gd name="connsiteX8" fmla="*/ 59141 w 62619"/>
                      <a:gd name="connsiteY8" fmla="*/ 0 h 45225"/>
                      <a:gd name="connsiteX9" fmla="*/ 62620 w 62619"/>
                      <a:gd name="connsiteY9" fmla="*/ 0 h 45225"/>
                      <a:gd name="connsiteX10" fmla="*/ 59141 w 62619"/>
                      <a:gd name="connsiteY10" fmla="*/ 0 h 45225"/>
                      <a:gd name="connsiteX11" fmla="*/ 55662 w 62619"/>
                      <a:gd name="connsiteY11" fmla="*/ 0 h 45225"/>
                      <a:gd name="connsiteX12" fmla="*/ 48704 w 62619"/>
                      <a:gd name="connsiteY12" fmla="*/ 0 h 45225"/>
                      <a:gd name="connsiteX13" fmla="*/ 41746 w 62619"/>
                      <a:gd name="connsiteY13" fmla="*/ 3479 h 45225"/>
                      <a:gd name="connsiteX14" fmla="*/ 34789 w 62619"/>
                      <a:gd name="connsiteY14" fmla="*/ 6958 h 45225"/>
                      <a:gd name="connsiteX15" fmla="*/ 27831 w 62619"/>
                      <a:gd name="connsiteY15" fmla="*/ 10437 h 45225"/>
                      <a:gd name="connsiteX16" fmla="*/ 20873 w 62619"/>
                      <a:gd name="connsiteY16" fmla="*/ 13916 h 45225"/>
                      <a:gd name="connsiteX17" fmla="*/ 0 w 62619"/>
                      <a:gd name="connsiteY17" fmla="*/ 34789 h 45225"/>
                      <a:gd name="connsiteX18" fmla="*/ 0 w 62619"/>
                      <a:gd name="connsiteY18" fmla="*/ 45225 h 45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2619" h="45225">
                        <a:moveTo>
                          <a:pt x="0" y="45225"/>
                        </a:moveTo>
                        <a:cubicBezTo>
                          <a:pt x="0" y="45225"/>
                          <a:pt x="0" y="38268"/>
                          <a:pt x="3479" y="31310"/>
                        </a:cubicBezTo>
                        <a:cubicBezTo>
                          <a:pt x="6958" y="27831"/>
                          <a:pt x="6958" y="24352"/>
                          <a:pt x="10437" y="20873"/>
                        </a:cubicBezTo>
                        <a:cubicBezTo>
                          <a:pt x="13916" y="17394"/>
                          <a:pt x="17394" y="13916"/>
                          <a:pt x="20873" y="10437"/>
                        </a:cubicBezTo>
                        <a:cubicBezTo>
                          <a:pt x="24352" y="10437"/>
                          <a:pt x="24352" y="6958"/>
                          <a:pt x="27831" y="6958"/>
                        </a:cubicBezTo>
                        <a:cubicBezTo>
                          <a:pt x="31310" y="6958"/>
                          <a:pt x="31310" y="3479"/>
                          <a:pt x="34789" y="3479"/>
                        </a:cubicBezTo>
                        <a:cubicBezTo>
                          <a:pt x="38268" y="3479"/>
                          <a:pt x="38268" y="0"/>
                          <a:pt x="41746" y="0"/>
                        </a:cubicBezTo>
                        <a:cubicBezTo>
                          <a:pt x="45225" y="0"/>
                          <a:pt x="45225" y="0"/>
                          <a:pt x="48704" y="0"/>
                        </a:cubicBezTo>
                        <a:cubicBezTo>
                          <a:pt x="52183" y="0"/>
                          <a:pt x="55662" y="0"/>
                          <a:pt x="59141" y="0"/>
                        </a:cubicBezTo>
                        <a:cubicBezTo>
                          <a:pt x="62620" y="0"/>
                          <a:pt x="62620" y="0"/>
                          <a:pt x="62620" y="0"/>
                        </a:cubicBezTo>
                        <a:cubicBezTo>
                          <a:pt x="62620" y="0"/>
                          <a:pt x="62620" y="0"/>
                          <a:pt x="59141" y="0"/>
                        </a:cubicBezTo>
                        <a:cubicBezTo>
                          <a:pt x="59141" y="0"/>
                          <a:pt x="55662" y="0"/>
                          <a:pt x="55662" y="0"/>
                        </a:cubicBezTo>
                        <a:cubicBezTo>
                          <a:pt x="55662" y="0"/>
                          <a:pt x="52183" y="0"/>
                          <a:pt x="48704" y="0"/>
                        </a:cubicBezTo>
                        <a:cubicBezTo>
                          <a:pt x="45225" y="0"/>
                          <a:pt x="45225" y="0"/>
                          <a:pt x="41746" y="3479"/>
                        </a:cubicBezTo>
                        <a:cubicBezTo>
                          <a:pt x="38268" y="3479"/>
                          <a:pt x="38268" y="3479"/>
                          <a:pt x="34789" y="6958"/>
                        </a:cubicBezTo>
                        <a:cubicBezTo>
                          <a:pt x="31310" y="6958"/>
                          <a:pt x="31310" y="10437"/>
                          <a:pt x="27831" y="10437"/>
                        </a:cubicBezTo>
                        <a:cubicBezTo>
                          <a:pt x="24352" y="10437"/>
                          <a:pt x="24352" y="13916"/>
                          <a:pt x="20873" y="13916"/>
                        </a:cubicBezTo>
                        <a:cubicBezTo>
                          <a:pt x="13916" y="20873"/>
                          <a:pt x="6958" y="27831"/>
                          <a:pt x="0" y="34789"/>
                        </a:cubicBezTo>
                        <a:cubicBezTo>
                          <a:pt x="3479" y="41747"/>
                          <a:pt x="0" y="45225"/>
                          <a:pt x="0" y="45225"/>
                        </a:cubicBezTo>
                        <a:close/>
                      </a:path>
                    </a:pathLst>
                  </a:custGeom>
                  <a:solidFill>
                    <a:srgbClr val="9E5116"/>
                  </a:solidFill>
                  <a:ln w="34755" cap="flat">
                    <a:noFill/>
                    <a:prstDash val="solid"/>
                    <a:miter/>
                  </a:ln>
                </p:spPr>
                <p:txBody>
                  <a:bodyPr rtlCol="0" anchor="ctr"/>
                  <a:lstStyle/>
                  <a:p>
                    <a:endParaRPr lang="en-US"/>
                  </a:p>
                </p:txBody>
              </p:sp>
              <p:sp>
                <p:nvSpPr>
                  <p:cNvPr id="1565" name="Freeform: Shape 1564">
                    <a:extLst>
                      <a:ext uri="{FF2B5EF4-FFF2-40B4-BE49-F238E27FC236}">
                        <a16:creationId xmlns:a16="http://schemas.microsoft.com/office/drawing/2014/main" xmlns="" id="{3529DDEF-A3F1-4B31-BBAF-44E954F9B186}"/>
                      </a:ext>
                    </a:extLst>
                  </p:cNvPr>
                  <p:cNvSpPr/>
                  <p:nvPr/>
                </p:nvSpPr>
                <p:spPr>
                  <a:xfrm>
                    <a:off x="3613756" y="9893887"/>
                    <a:ext cx="59141" cy="55662"/>
                  </a:xfrm>
                  <a:custGeom>
                    <a:avLst/>
                    <a:gdLst>
                      <a:gd name="connsiteX0" fmla="*/ 0 w 59141"/>
                      <a:gd name="connsiteY0" fmla="*/ 0 h 55662"/>
                      <a:gd name="connsiteX1" fmla="*/ 13916 w 59141"/>
                      <a:gd name="connsiteY1" fmla="*/ 3479 h 55662"/>
                      <a:gd name="connsiteX2" fmla="*/ 24352 w 59141"/>
                      <a:gd name="connsiteY2" fmla="*/ 10437 h 55662"/>
                      <a:gd name="connsiteX3" fmla="*/ 31310 w 59141"/>
                      <a:gd name="connsiteY3" fmla="*/ 13916 h 55662"/>
                      <a:gd name="connsiteX4" fmla="*/ 38268 w 59141"/>
                      <a:gd name="connsiteY4" fmla="*/ 20873 h 55662"/>
                      <a:gd name="connsiteX5" fmla="*/ 48704 w 59141"/>
                      <a:gd name="connsiteY5" fmla="*/ 31310 h 55662"/>
                      <a:gd name="connsiteX6" fmla="*/ 55662 w 59141"/>
                      <a:gd name="connsiteY6" fmla="*/ 41747 h 55662"/>
                      <a:gd name="connsiteX7" fmla="*/ 59141 w 59141"/>
                      <a:gd name="connsiteY7" fmla="*/ 55662 h 55662"/>
                      <a:gd name="connsiteX8" fmla="*/ 52183 w 59141"/>
                      <a:gd name="connsiteY8" fmla="*/ 45225 h 55662"/>
                      <a:gd name="connsiteX9" fmla="*/ 48704 w 59141"/>
                      <a:gd name="connsiteY9" fmla="*/ 41747 h 55662"/>
                      <a:gd name="connsiteX10" fmla="*/ 45225 w 59141"/>
                      <a:gd name="connsiteY10" fmla="*/ 38268 h 55662"/>
                      <a:gd name="connsiteX11" fmla="*/ 41747 w 59141"/>
                      <a:gd name="connsiteY11" fmla="*/ 31310 h 55662"/>
                      <a:gd name="connsiteX12" fmla="*/ 34789 w 59141"/>
                      <a:gd name="connsiteY12" fmla="*/ 24352 h 55662"/>
                      <a:gd name="connsiteX13" fmla="*/ 27831 w 59141"/>
                      <a:gd name="connsiteY13" fmla="*/ 20873 h 55662"/>
                      <a:gd name="connsiteX14" fmla="*/ 20873 w 59141"/>
                      <a:gd name="connsiteY14" fmla="*/ 17394 h 55662"/>
                      <a:gd name="connsiteX15" fmla="*/ 10437 w 59141"/>
                      <a:gd name="connsiteY15" fmla="*/ 10437 h 55662"/>
                      <a:gd name="connsiteX16" fmla="*/ 0 w 59141"/>
                      <a:gd name="connsiteY16" fmla="*/ 0 h 55662"/>
                      <a:gd name="connsiteX17" fmla="*/ 0 w 59141"/>
                      <a:gd name="connsiteY17" fmla="*/ 0 h 55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9141" h="55662">
                        <a:moveTo>
                          <a:pt x="0" y="0"/>
                        </a:moveTo>
                        <a:cubicBezTo>
                          <a:pt x="0" y="0"/>
                          <a:pt x="6958" y="0"/>
                          <a:pt x="13916" y="3479"/>
                        </a:cubicBezTo>
                        <a:cubicBezTo>
                          <a:pt x="17394" y="3479"/>
                          <a:pt x="20873" y="6958"/>
                          <a:pt x="24352" y="10437"/>
                        </a:cubicBezTo>
                        <a:cubicBezTo>
                          <a:pt x="27831" y="10437"/>
                          <a:pt x="27831" y="13916"/>
                          <a:pt x="31310" y="13916"/>
                        </a:cubicBezTo>
                        <a:cubicBezTo>
                          <a:pt x="34789" y="13916"/>
                          <a:pt x="34789" y="17394"/>
                          <a:pt x="38268" y="20873"/>
                        </a:cubicBezTo>
                        <a:cubicBezTo>
                          <a:pt x="41747" y="24352"/>
                          <a:pt x="45225" y="27831"/>
                          <a:pt x="48704" y="31310"/>
                        </a:cubicBezTo>
                        <a:cubicBezTo>
                          <a:pt x="52183" y="34789"/>
                          <a:pt x="55662" y="38268"/>
                          <a:pt x="55662" y="41747"/>
                        </a:cubicBezTo>
                        <a:cubicBezTo>
                          <a:pt x="59141" y="48704"/>
                          <a:pt x="59141" y="55662"/>
                          <a:pt x="59141" y="55662"/>
                        </a:cubicBezTo>
                        <a:cubicBezTo>
                          <a:pt x="59141" y="55662"/>
                          <a:pt x="55662" y="52183"/>
                          <a:pt x="52183" y="45225"/>
                        </a:cubicBezTo>
                        <a:cubicBezTo>
                          <a:pt x="52183" y="45225"/>
                          <a:pt x="48704" y="41747"/>
                          <a:pt x="48704" y="41747"/>
                        </a:cubicBezTo>
                        <a:cubicBezTo>
                          <a:pt x="48704" y="41747"/>
                          <a:pt x="45225" y="38268"/>
                          <a:pt x="45225" y="38268"/>
                        </a:cubicBezTo>
                        <a:cubicBezTo>
                          <a:pt x="45225" y="34789"/>
                          <a:pt x="41747" y="34789"/>
                          <a:pt x="41747" y="31310"/>
                        </a:cubicBezTo>
                        <a:cubicBezTo>
                          <a:pt x="38268" y="27831"/>
                          <a:pt x="38268" y="27831"/>
                          <a:pt x="34789" y="24352"/>
                        </a:cubicBezTo>
                        <a:cubicBezTo>
                          <a:pt x="34789" y="20873"/>
                          <a:pt x="31310" y="20873"/>
                          <a:pt x="27831" y="20873"/>
                        </a:cubicBezTo>
                        <a:cubicBezTo>
                          <a:pt x="24352" y="20873"/>
                          <a:pt x="24352" y="17394"/>
                          <a:pt x="20873" y="17394"/>
                        </a:cubicBezTo>
                        <a:cubicBezTo>
                          <a:pt x="17394" y="13916"/>
                          <a:pt x="13916" y="10437"/>
                          <a:pt x="10437" y="10437"/>
                        </a:cubicBezTo>
                        <a:cubicBezTo>
                          <a:pt x="10437" y="6958"/>
                          <a:pt x="6958" y="3479"/>
                          <a:pt x="0" y="0"/>
                        </a:cubicBezTo>
                        <a:cubicBezTo>
                          <a:pt x="3479" y="0"/>
                          <a:pt x="0" y="0"/>
                          <a:pt x="0" y="0"/>
                        </a:cubicBezTo>
                        <a:close/>
                      </a:path>
                    </a:pathLst>
                  </a:custGeom>
                  <a:solidFill>
                    <a:srgbClr val="9E5116"/>
                  </a:solidFill>
                  <a:ln w="34755" cap="flat">
                    <a:noFill/>
                    <a:prstDash val="solid"/>
                    <a:miter/>
                  </a:ln>
                </p:spPr>
                <p:txBody>
                  <a:bodyPr rtlCol="0" anchor="ctr"/>
                  <a:lstStyle/>
                  <a:p>
                    <a:endParaRPr lang="en-US"/>
                  </a:p>
                </p:txBody>
              </p:sp>
              <p:sp>
                <p:nvSpPr>
                  <p:cNvPr id="1566" name="Freeform: Shape 1565">
                    <a:extLst>
                      <a:ext uri="{FF2B5EF4-FFF2-40B4-BE49-F238E27FC236}">
                        <a16:creationId xmlns:a16="http://schemas.microsoft.com/office/drawing/2014/main" xmlns="" id="{632C23E7-E1BE-4C22-9207-1B5C70F5674D}"/>
                      </a:ext>
                    </a:extLst>
                  </p:cNvPr>
                  <p:cNvSpPr/>
                  <p:nvPr/>
                </p:nvSpPr>
                <p:spPr>
                  <a:xfrm>
                    <a:off x="3544178" y="9789520"/>
                    <a:ext cx="111324" cy="128718"/>
                  </a:xfrm>
                  <a:custGeom>
                    <a:avLst/>
                    <a:gdLst>
                      <a:gd name="connsiteX0" fmla="*/ 104366 w 111324"/>
                      <a:gd name="connsiteY0" fmla="*/ 90451 h 128718"/>
                      <a:gd name="connsiteX1" fmla="*/ 111324 w 111324"/>
                      <a:gd name="connsiteY1" fmla="*/ 3479 h 128718"/>
                      <a:gd name="connsiteX2" fmla="*/ 13916 w 111324"/>
                      <a:gd name="connsiteY2" fmla="*/ 0 h 128718"/>
                      <a:gd name="connsiteX3" fmla="*/ 0 w 111324"/>
                      <a:gd name="connsiteY3" fmla="*/ 90451 h 128718"/>
                      <a:gd name="connsiteX4" fmla="*/ 0 w 111324"/>
                      <a:gd name="connsiteY4" fmla="*/ 118282 h 128718"/>
                      <a:gd name="connsiteX5" fmla="*/ 52183 w 111324"/>
                      <a:gd name="connsiteY5" fmla="*/ 97409 h 128718"/>
                      <a:gd name="connsiteX6" fmla="*/ 104366 w 111324"/>
                      <a:gd name="connsiteY6" fmla="*/ 128719 h 128718"/>
                      <a:gd name="connsiteX7" fmla="*/ 104366 w 111324"/>
                      <a:gd name="connsiteY7" fmla="*/ 90451 h 128718"/>
                      <a:gd name="connsiteX8" fmla="*/ 93930 w 111324"/>
                      <a:gd name="connsiteY8" fmla="*/ 34789 h 128718"/>
                      <a:gd name="connsiteX9" fmla="*/ 59141 w 111324"/>
                      <a:gd name="connsiteY9" fmla="*/ 86972 h 128718"/>
                      <a:gd name="connsiteX10" fmla="*/ 31310 w 111324"/>
                      <a:gd name="connsiteY10" fmla="*/ 59141 h 128718"/>
                      <a:gd name="connsiteX11" fmla="*/ 48704 w 111324"/>
                      <a:gd name="connsiteY11" fmla="*/ 20873 h 128718"/>
                      <a:gd name="connsiteX12" fmla="*/ 93930 w 111324"/>
                      <a:gd name="connsiteY12" fmla="*/ 34789 h 1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1324" h="128718">
                        <a:moveTo>
                          <a:pt x="104366" y="90451"/>
                        </a:moveTo>
                        <a:cubicBezTo>
                          <a:pt x="104366" y="90451"/>
                          <a:pt x="107845" y="55662"/>
                          <a:pt x="111324" y="3479"/>
                        </a:cubicBezTo>
                        <a:cubicBezTo>
                          <a:pt x="73056" y="13916"/>
                          <a:pt x="41747" y="10437"/>
                          <a:pt x="13916" y="0"/>
                        </a:cubicBezTo>
                        <a:cubicBezTo>
                          <a:pt x="17394" y="52183"/>
                          <a:pt x="13916" y="80014"/>
                          <a:pt x="0" y="90451"/>
                        </a:cubicBezTo>
                        <a:cubicBezTo>
                          <a:pt x="0" y="90451"/>
                          <a:pt x="3479" y="97409"/>
                          <a:pt x="0" y="118282"/>
                        </a:cubicBezTo>
                        <a:cubicBezTo>
                          <a:pt x="0" y="118282"/>
                          <a:pt x="24352" y="93930"/>
                          <a:pt x="52183" y="97409"/>
                        </a:cubicBezTo>
                        <a:cubicBezTo>
                          <a:pt x="80014" y="100887"/>
                          <a:pt x="104366" y="128719"/>
                          <a:pt x="104366" y="128719"/>
                        </a:cubicBezTo>
                        <a:cubicBezTo>
                          <a:pt x="104366" y="128719"/>
                          <a:pt x="104366" y="107845"/>
                          <a:pt x="104366" y="90451"/>
                        </a:cubicBezTo>
                        <a:close/>
                        <a:moveTo>
                          <a:pt x="93930" y="34789"/>
                        </a:moveTo>
                        <a:cubicBezTo>
                          <a:pt x="90451" y="55662"/>
                          <a:pt x="90451" y="90451"/>
                          <a:pt x="59141" y="86972"/>
                        </a:cubicBezTo>
                        <a:cubicBezTo>
                          <a:pt x="27831" y="86972"/>
                          <a:pt x="31310" y="59141"/>
                          <a:pt x="31310" y="59141"/>
                        </a:cubicBezTo>
                        <a:cubicBezTo>
                          <a:pt x="24352" y="24352"/>
                          <a:pt x="20873" y="17394"/>
                          <a:pt x="48704" y="20873"/>
                        </a:cubicBezTo>
                        <a:cubicBezTo>
                          <a:pt x="73056" y="24352"/>
                          <a:pt x="97409" y="13916"/>
                          <a:pt x="93930" y="34789"/>
                        </a:cubicBezTo>
                        <a:close/>
                      </a:path>
                    </a:pathLst>
                  </a:custGeom>
                  <a:solidFill>
                    <a:srgbClr val="9FBFFF"/>
                  </a:solidFill>
                  <a:ln w="34755" cap="flat">
                    <a:noFill/>
                    <a:prstDash val="solid"/>
                    <a:miter/>
                  </a:ln>
                </p:spPr>
                <p:txBody>
                  <a:bodyPr rtlCol="0" anchor="ctr"/>
                  <a:lstStyle/>
                  <a:p>
                    <a:endParaRPr lang="en-US"/>
                  </a:p>
                </p:txBody>
              </p:sp>
              <p:sp>
                <p:nvSpPr>
                  <p:cNvPr id="1567" name="Freeform: Shape 1566">
                    <a:extLst>
                      <a:ext uri="{FF2B5EF4-FFF2-40B4-BE49-F238E27FC236}">
                        <a16:creationId xmlns:a16="http://schemas.microsoft.com/office/drawing/2014/main" xmlns="" id="{913A8294-8710-4180-BAFD-A6C19B59113C}"/>
                      </a:ext>
                    </a:extLst>
                  </p:cNvPr>
                  <p:cNvSpPr/>
                  <p:nvPr/>
                </p:nvSpPr>
                <p:spPr>
                  <a:xfrm>
                    <a:off x="3422418" y="9878301"/>
                    <a:ext cx="282102" cy="325393"/>
                  </a:xfrm>
                  <a:custGeom>
                    <a:avLst/>
                    <a:gdLst>
                      <a:gd name="connsiteX0" fmla="*/ 274831 w 282102"/>
                      <a:gd name="connsiteY0" fmla="*/ 102557 h 325393"/>
                      <a:gd name="connsiteX1" fmla="*/ 226127 w 282102"/>
                      <a:gd name="connsiteY1" fmla="*/ 1670 h 325393"/>
                      <a:gd name="connsiteX2" fmla="*/ 226127 w 282102"/>
                      <a:gd name="connsiteY2" fmla="*/ 39937 h 325393"/>
                      <a:gd name="connsiteX3" fmla="*/ 173944 w 282102"/>
                      <a:gd name="connsiteY3" fmla="*/ 8628 h 325393"/>
                      <a:gd name="connsiteX4" fmla="*/ 121761 w 282102"/>
                      <a:gd name="connsiteY4" fmla="*/ 29501 h 325393"/>
                      <a:gd name="connsiteX5" fmla="*/ 121761 w 282102"/>
                      <a:gd name="connsiteY5" fmla="*/ 1670 h 325393"/>
                      <a:gd name="connsiteX6" fmla="*/ 93930 w 282102"/>
                      <a:gd name="connsiteY6" fmla="*/ 22543 h 325393"/>
                      <a:gd name="connsiteX7" fmla="*/ 13916 w 282102"/>
                      <a:gd name="connsiteY7" fmla="*/ 193008 h 325393"/>
                      <a:gd name="connsiteX8" fmla="*/ 0 w 282102"/>
                      <a:gd name="connsiteY8" fmla="*/ 238233 h 325393"/>
                      <a:gd name="connsiteX9" fmla="*/ 139155 w 282102"/>
                      <a:gd name="connsiteY9" fmla="*/ 325205 h 325393"/>
                      <a:gd name="connsiteX10" fmla="*/ 278310 w 282102"/>
                      <a:gd name="connsiteY10" fmla="*/ 234754 h 325393"/>
                      <a:gd name="connsiteX11" fmla="*/ 274831 w 282102"/>
                      <a:gd name="connsiteY11" fmla="*/ 102557 h 325393"/>
                      <a:gd name="connsiteX12" fmla="*/ 135676 w 282102"/>
                      <a:gd name="connsiteY12" fmla="*/ 297374 h 325393"/>
                      <a:gd name="connsiteX13" fmla="*/ 34789 w 282102"/>
                      <a:gd name="connsiteY13" fmla="*/ 182571 h 325393"/>
                      <a:gd name="connsiteX14" fmla="*/ 90451 w 282102"/>
                      <a:gd name="connsiteY14" fmla="*/ 64289 h 325393"/>
                      <a:gd name="connsiteX15" fmla="*/ 100887 w 282102"/>
                      <a:gd name="connsiteY15" fmla="*/ 64289 h 325393"/>
                      <a:gd name="connsiteX16" fmla="*/ 160028 w 282102"/>
                      <a:gd name="connsiteY16" fmla="*/ 22543 h 325393"/>
                      <a:gd name="connsiteX17" fmla="*/ 247000 w 282102"/>
                      <a:gd name="connsiteY17" fmla="*/ 88642 h 325393"/>
                      <a:gd name="connsiteX18" fmla="*/ 260916 w 282102"/>
                      <a:gd name="connsiteY18" fmla="*/ 81684 h 325393"/>
                      <a:gd name="connsiteX19" fmla="*/ 271352 w 282102"/>
                      <a:gd name="connsiteY19" fmla="*/ 168656 h 325393"/>
                      <a:gd name="connsiteX20" fmla="*/ 135676 w 282102"/>
                      <a:gd name="connsiteY20" fmla="*/ 297374 h 325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82102" h="325393">
                        <a:moveTo>
                          <a:pt x="274831" y="102557"/>
                        </a:moveTo>
                        <a:cubicBezTo>
                          <a:pt x="267874" y="60811"/>
                          <a:pt x="260916" y="5149"/>
                          <a:pt x="226127" y="1670"/>
                        </a:cubicBezTo>
                        <a:cubicBezTo>
                          <a:pt x="226127" y="19064"/>
                          <a:pt x="226127" y="39937"/>
                          <a:pt x="226127" y="39937"/>
                        </a:cubicBezTo>
                        <a:cubicBezTo>
                          <a:pt x="226127" y="39937"/>
                          <a:pt x="201775" y="15585"/>
                          <a:pt x="173944" y="8628"/>
                        </a:cubicBezTo>
                        <a:cubicBezTo>
                          <a:pt x="146113" y="5149"/>
                          <a:pt x="121761" y="29501"/>
                          <a:pt x="121761" y="29501"/>
                        </a:cubicBezTo>
                        <a:cubicBezTo>
                          <a:pt x="125239" y="8628"/>
                          <a:pt x="121761" y="1670"/>
                          <a:pt x="121761" y="1670"/>
                        </a:cubicBezTo>
                        <a:cubicBezTo>
                          <a:pt x="121761" y="1670"/>
                          <a:pt x="100887" y="-8767"/>
                          <a:pt x="93930" y="22543"/>
                        </a:cubicBezTo>
                        <a:cubicBezTo>
                          <a:pt x="69578" y="109515"/>
                          <a:pt x="48704" y="126909"/>
                          <a:pt x="13916" y="193008"/>
                        </a:cubicBezTo>
                        <a:cubicBezTo>
                          <a:pt x="6958" y="206923"/>
                          <a:pt x="0" y="224318"/>
                          <a:pt x="0" y="238233"/>
                        </a:cubicBezTo>
                        <a:cubicBezTo>
                          <a:pt x="6958" y="276501"/>
                          <a:pt x="38268" y="318247"/>
                          <a:pt x="139155" y="325205"/>
                        </a:cubicBezTo>
                        <a:cubicBezTo>
                          <a:pt x="222648" y="328684"/>
                          <a:pt x="260916" y="283459"/>
                          <a:pt x="278310" y="234754"/>
                        </a:cubicBezTo>
                        <a:cubicBezTo>
                          <a:pt x="285268" y="196487"/>
                          <a:pt x="281789" y="151261"/>
                          <a:pt x="274831" y="102557"/>
                        </a:cubicBezTo>
                        <a:close/>
                        <a:moveTo>
                          <a:pt x="135676" y="297374"/>
                        </a:moveTo>
                        <a:cubicBezTo>
                          <a:pt x="41747" y="293895"/>
                          <a:pt x="3479" y="245191"/>
                          <a:pt x="34789" y="182571"/>
                        </a:cubicBezTo>
                        <a:cubicBezTo>
                          <a:pt x="66099" y="119951"/>
                          <a:pt x="80014" y="85163"/>
                          <a:pt x="90451" y="64289"/>
                        </a:cubicBezTo>
                        <a:cubicBezTo>
                          <a:pt x="97409" y="43416"/>
                          <a:pt x="104366" y="46895"/>
                          <a:pt x="100887" y="64289"/>
                        </a:cubicBezTo>
                        <a:cubicBezTo>
                          <a:pt x="97409" y="81684"/>
                          <a:pt x="121761" y="26022"/>
                          <a:pt x="160028" y="22543"/>
                        </a:cubicBezTo>
                        <a:cubicBezTo>
                          <a:pt x="198296" y="19064"/>
                          <a:pt x="233085" y="43416"/>
                          <a:pt x="247000" y="88642"/>
                        </a:cubicBezTo>
                        <a:cubicBezTo>
                          <a:pt x="250479" y="102557"/>
                          <a:pt x="260916" y="99078"/>
                          <a:pt x="260916" y="81684"/>
                        </a:cubicBezTo>
                        <a:cubicBezTo>
                          <a:pt x="260916" y="64289"/>
                          <a:pt x="271352" y="95599"/>
                          <a:pt x="271352" y="168656"/>
                        </a:cubicBezTo>
                        <a:cubicBezTo>
                          <a:pt x="267874" y="245191"/>
                          <a:pt x="229606" y="300853"/>
                          <a:pt x="135676" y="297374"/>
                        </a:cubicBezTo>
                        <a:close/>
                      </a:path>
                    </a:pathLst>
                  </a:custGeom>
                  <a:solidFill>
                    <a:srgbClr val="9B643B"/>
                  </a:solidFill>
                  <a:ln w="34755" cap="flat">
                    <a:noFill/>
                    <a:prstDash val="solid"/>
                    <a:miter/>
                  </a:ln>
                </p:spPr>
                <p:txBody>
                  <a:bodyPr rtlCol="0" anchor="ctr"/>
                  <a:lstStyle/>
                  <a:p>
                    <a:endParaRPr lang="en-US"/>
                  </a:p>
                </p:txBody>
              </p:sp>
              <p:sp>
                <p:nvSpPr>
                  <p:cNvPr id="1568" name="Freeform: Shape 1567">
                    <a:extLst>
                      <a:ext uri="{FF2B5EF4-FFF2-40B4-BE49-F238E27FC236}">
                        <a16:creationId xmlns:a16="http://schemas.microsoft.com/office/drawing/2014/main" xmlns="" id="{1B8B7638-39F5-4343-B73C-A9EA98727382}"/>
                      </a:ext>
                    </a:extLst>
                  </p:cNvPr>
                  <p:cNvSpPr/>
                  <p:nvPr/>
                </p:nvSpPr>
                <p:spPr>
                  <a:xfrm>
                    <a:off x="3478080" y="10120013"/>
                    <a:ext cx="226126" cy="111947"/>
                  </a:xfrm>
                  <a:custGeom>
                    <a:avLst/>
                    <a:gdLst>
                      <a:gd name="connsiteX0" fmla="*/ 86972 w 226126"/>
                      <a:gd name="connsiteY0" fmla="*/ 86972 h 111947"/>
                      <a:gd name="connsiteX1" fmla="*/ 69578 w 226126"/>
                      <a:gd name="connsiteY1" fmla="*/ 86972 h 111947"/>
                      <a:gd name="connsiteX2" fmla="*/ 0 w 226126"/>
                      <a:gd name="connsiteY2" fmla="*/ 86972 h 111947"/>
                      <a:gd name="connsiteX3" fmla="*/ 86972 w 226126"/>
                      <a:gd name="connsiteY3" fmla="*/ 111324 h 111947"/>
                      <a:gd name="connsiteX4" fmla="*/ 226127 w 226126"/>
                      <a:gd name="connsiteY4" fmla="*/ 0 h 111947"/>
                      <a:gd name="connsiteX5" fmla="*/ 86972 w 226126"/>
                      <a:gd name="connsiteY5" fmla="*/ 86972 h 11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6126" h="111947">
                        <a:moveTo>
                          <a:pt x="86972" y="86972"/>
                        </a:moveTo>
                        <a:cubicBezTo>
                          <a:pt x="80014" y="86972"/>
                          <a:pt x="73057" y="86972"/>
                          <a:pt x="69578" y="86972"/>
                        </a:cubicBezTo>
                        <a:cubicBezTo>
                          <a:pt x="48704" y="90451"/>
                          <a:pt x="27831" y="93930"/>
                          <a:pt x="0" y="86972"/>
                        </a:cubicBezTo>
                        <a:cubicBezTo>
                          <a:pt x="20873" y="97409"/>
                          <a:pt x="52183" y="107845"/>
                          <a:pt x="86972" y="111324"/>
                        </a:cubicBezTo>
                        <a:cubicBezTo>
                          <a:pt x="173944" y="118282"/>
                          <a:pt x="215690" y="66099"/>
                          <a:pt x="226127" y="0"/>
                        </a:cubicBezTo>
                        <a:cubicBezTo>
                          <a:pt x="205254" y="45225"/>
                          <a:pt x="166986" y="90451"/>
                          <a:pt x="86972" y="86972"/>
                        </a:cubicBezTo>
                        <a:close/>
                      </a:path>
                    </a:pathLst>
                  </a:custGeom>
                  <a:solidFill>
                    <a:srgbClr val="DBA886"/>
                  </a:solidFill>
                  <a:ln w="34755" cap="flat">
                    <a:noFill/>
                    <a:prstDash val="solid"/>
                    <a:miter/>
                  </a:ln>
                </p:spPr>
                <p:txBody>
                  <a:bodyPr rtlCol="0" anchor="ctr"/>
                  <a:lstStyle/>
                  <a:p>
                    <a:endParaRPr lang="en-US"/>
                  </a:p>
                </p:txBody>
              </p:sp>
              <p:sp>
                <p:nvSpPr>
                  <p:cNvPr id="1569" name="Freeform: Shape 1568">
                    <a:extLst>
                      <a:ext uri="{FF2B5EF4-FFF2-40B4-BE49-F238E27FC236}">
                        <a16:creationId xmlns:a16="http://schemas.microsoft.com/office/drawing/2014/main" xmlns="" id="{E659D681-E5BF-4F92-9F1C-0BCDC89BF51A}"/>
                      </a:ext>
                    </a:extLst>
                  </p:cNvPr>
                  <p:cNvSpPr/>
                  <p:nvPr/>
                </p:nvSpPr>
                <p:spPr>
                  <a:xfrm>
                    <a:off x="3470078" y="10066745"/>
                    <a:ext cx="178704" cy="105673"/>
                  </a:xfrm>
                  <a:custGeom>
                    <a:avLst/>
                    <a:gdLst>
                      <a:gd name="connsiteX0" fmla="*/ 81058 w 178704"/>
                      <a:gd name="connsiteY0" fmla="*/ 1085 h 105673"/>
                      <a:gd name="connsiteX1" fmla="*/ 178466 w 178704"/>
                      <a:gd name="connsiteY1" fmla="*/ 46311 h 105673"/>
                      <a:gd name="connsiteX2" fmla="*/ 84537 w 178704"/>
                      <a:gd name="connsiteY2" fmla="*/ 105452 h 105673"/>
                      <a:gd name="connsiteX3" fmla="*/ 1044 w 178704"/>
                      <a:gd name="connsiteY3" fmla="*/ 46311 h 105673"/>
                      <a:gd name="connsiteX4" fmla="*/ 81058 w 178704"/>
                      <a:gd name="connsiteY4" fmla="*/ 1085 h 105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704" h="105673">
                        <a:moveTo>
                          <a:pt x="81058" y="1085"/>
                        </a:moveTo>
                        <a:cubicBezTo>
                          <a:pt x="136720" y="-5872"/>
                          <a:pt x="174987" y="21959"/>
                          <a:pt x="178466" y="46311"/>
                        </a:cubicBezTo>
                        <a:cubicBezTo>
                          <a:pt x="181945" y="70663"/>
                          <a:pt x="147156" y="108931"/>
                          <a:pt x="84537" y="105452"/>
                        </a:cubicBezTo>
                        <a:cubicBezTo>
                          <a:pt x="21917" y="101973"/>
                          <a:pt x="-5914" y="74142"/>
                          <a:pt x="1044" y="46311"/>
                        </a:cubicBezTo>
                        <a:cubicBezTo>
                          <a:pt x="11480" y="18480"/>
                          <a:pt x="46269" y="4565"/>
                          <a:pt x="81058" y="1085"/>
                        </a:cubicBezTo>
                        <a:close/>
                      </a:path>
                    </a:pathLst>
                  </a:custGeom>
                  <a:solidFill>
                    <a:srgbClr val="9B643B"/>
                  </a:solidFill>
                  <a:ln w="34755" cap="flat">
                    <a:noFill/>
                    <a:prstDash val="solid"/>
                    <a:miter/>
                  </a:ln>
                </p:spPr>
                <p:txBody>
                  <a:bodyPr rtlCol="0" anchor="ctr"/>
                  <a:lstStyle/>
                  <a:p>
                    <a:endParaRPr lang="en-US"/>
                  </a:p>
                </p:txBody>
              </p:sp>
              <p:sp>
                <p:nvSpPr>
                  <p:cNvPr id="1570" name="Freeform: Shape 1569">
                    <a:extLst>
                      <a:ext uri="{FF2B5EF4-FFF2-40B4-BE49-F238E27FC236}">
                        <a16:creationId xmlns:a16="http://schemas.microsoft.com/office/drawing/2014/main" xmlns="" id="{CAED1D18-2DE6-4660-9344-4F1A4266AF26}"/>
                      </a:ext>
                    </a:extLst>
                  </p:cNvPr>
                  <p:cNvSpPr/>
                  <p:nvPr/>
                </p:nvSpPr>
                <p:spPr>
                  <a:xfrm>
                    <a:off x="3536318" y="9904828"/>
                    <a:ext cx="108444" cy="49412"/>
                  </a:xfrm>
                  <a:custGeom>
                    <a:avLst/>
                    <a:gdLst>
                      <a:gd name="connsiteX0" fmla="*/ 903 w 108444"/>
                      <a:gd name="connsiteY0" fmla="*/ 27326 h 49412"/>
                      <a:gd name="connsiteX1" fmla="*/ 98311 w 108444"/>
                      <a:gd name="connsiteY1" fmla="*/ 23847 h 49412"/>
                      <a:gd name="connsiteX2" fmla="*/ 53086 w 108444"/>
                      <a:gd name="connsiteY2" fmla="*/ 37763 h 49412"/>
                      <a:gd name="connsiteX3" fmla="*/ 903 w 108444"/>
                      <a:gd name="connsiteY3" fmla="*/ 27326 h 49412"/>
                    </a:gdLst>
                    <a:ahLst/>
                    <a:cxnLst>
                      <a:cxn ang="0">
                        <a:pos x="connsiteX0" y="connsiteY0"/>
                      </a:cxn>
                      <a:cxn ang="0">
                        <a:pos x="connsiteX1" y="connsiteY1"/>
                      </a:cxn>
                      <a:cxn ang="0">
                        <a:pos x="connsiteX2" y="connsiteY2"/>
                      </a:cxn>
                      <a:cxn ang="0">
                        <a:pos x="connsiteX3" y="connsiteY3"/>
                      </a:cxn>
                    </a:cxnLst>
                    <a:rect l="l" t="t" r="r" b="b"/>
                    <a:pathLst>
                      <a:path w="108444" h="49412">
                        <a:moveTo>
                          <a:pt x="903" y="27326"/>
                        </a:moveTo>
                        <a:cubicBezTo>
                          <a:pt x="4381" y="2974"/>
                          <a:pt x="67001" y="-17899"/>
                          <a:pt x="98311" y="23847"/>
                        </a:cubicBezTo>
                        <a:cubicBezTo>
                          <a:pt x="129621" y="69073"/>
                          <a:pt x="80917" y="41242"/>
                          <a:pt x="53086" y="37763"/>
                        </a:cubicBezTo>
                        <a:cubicBezTo>
                          <a:pt x="28733" y="30805"/>
                          <a:pt x="-6055" y="44721"/>
                          <a:pt x="903" y="27326"/>
                        </a:cubicBezTo>
                        <a:close/>
                      </a:path>
                    </a:pathLst>
                  </a:custGeom>
                  <a:solidFill>
                    <a:srgbClr val="9B643B"/>
                  </a:solidFill>
                  <a:ln w="34755" cap="flat">
                    <a:noFill/>
                    <a:prstDash val="solid"/>
                    <a:miter/>
                  </a:ln>
                </p:spPr>
                <p:txBody>
                  <a:bodyPr rtlCol="0" anchor="ctr"/>
                  <a:lstStyle/>
                  <a:p>
                    <a:endParaRPr lang="en-US"/>
                  </a:p>
                </p:txBody>
              </p:sp>
              <p:sp>
                <p:nvSpPr>
                  <p:cNvPr id="1571" name="Freeform: Shape 1570">
                    <a:extLst>
                      <a:ext uri="{FF2B5EF4-FFF2-40B4-BE49-F238E27FC236}">
                        <a16:creationId xmlns:a16="http://schemas.microsoft.com/office/drawing/2014/main" xmlns="" id="{F172C5CB-1210-4F63-A0B1-3BBBDAE0A0C0}"/>
                      </a:ext>
                    </a:extLst>
                  </p:cNvPr>
                  <p:cNvSpPr/>
                  <p:nvPr/>
                </p:nvSpPr>
                <p:spPr>
                  <a:xfrm>
                    <a:off x="3516552" y="9956506"/>
                    <a:ext cx="131993" cy="45225"/>
                  </a:xfrm>
                  <a:custGeom>
                    <a:avLst/>
                    <a:gdLst>
                      <a:gd name="connsiteX0" fmla="*/ 24148 w 131993"/>
                      <a:gd name="connsiteY0" fmla="*/ 0 h 45225"/>
                      <a:gd name="connsiteX1" fmla="*/ 31106 w 131993"/>
                      <a:gd name="connsiteY1" fmla="*/ 24352 h 45225"/>
                      <a:gd name="connsiteX2" fmla="*/ 131993 w 131993"/>
                      <a:gd name="connsiteY2" fmla="*/ 41746 h 45225"/>
                      <a:gd name="connsiteX3" fmla="*/ 125035 w 131993"/>
                      <a:gd name="connsiteY3" fmla="*/ 45225 h 45225"/>
                      <a:gd name="connsiteX4" fmla="*/ 10232 w 131993"/>
                      <a:gd name="connsiteY4" fmla="*/ 41746 h 45225"/>
                      <a:gd name="connsiteX5" fmla="*/ 24148 w 131993"/>
                      <a:gd name="connsiteY5" fmla="*/ 0 h 45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993" h="45225">
                        <a:moveTo>
                          <a:pt x="24148" y="0"/>
                        </a:moveTo>
                        <a:cubicBezTo>
                          <a:pt x="13711" y="13916"/>
                          <a:pt x="17190" y="27831"/>
                          <a:pt x="31106" y="24352"/>
                        </a:cubicBezTo>
                        <a:cubicBezTo>
                          <a:pt x="72852" y="6958"/>
                          <a:pt x="121557" y="34789"/>
                          <a:pt x="131993" y="41746"/>
                        </a:cubicBezTo>
                        <a:cubicBezTo>
                          <a:pt x="131993" y="41746"/>
                          <a:pt x="125035" y="45225"/>
                          <a:pt x="125035" y="45225"/>
                        </a:cubicBezTo>
                        <a:cubicBezTo>
                          <a:pt x="125035" y="45225"/>
                          <a:pt x="76331" y="10437"/>
                          <a:pt x="10232" y="41746"/>
                        </a:cubicBezTo>
                        <a:cubicBezTo>
                          <a:pt x="-3683" y="48704"/>
                          <a:pt x="-7162" y="13916"/>
                          <a:pt x="24148" y="0"/>
                        </a:cubicBezTo>
                        <a:close/>
                      </a:path>
                    </a:pathLst>
                  </a:custGeom>
                  <a:solidFill>
                    <a:srgbClr val="FFE0A1"/>
                  </a:solidFill>
                  <a:ln w="34755" cap="flat">
                    <a:noFill/>
                    <a:prstDash val="solid"/>
                    <a:miter/>
                  </a:ln>
                </p:spPr>
                <p:txBody>
                  <a:bodyPr rtlCol="0" anchor="ctr"/>
                  <a:lstStyle/>
                  <a:p>
                    <a:endParaRPr lang="en-US"/>
                  </a:p>
                </p:txBody>
              </p:sp>
              <p:sp>
                <p:nvSpPr>
                  <p:cNvPr id="1572" name="Freeform: Shape 1571">
                    <a:extLst>
                      <a:ext uri="{FF2B5EF4-FFF2-40B4-BE49-F238E27FC236}">
                        <a16:creationId xmlns:a16="http://schemas.microsoft.com/office/drawing/2014/main" xmlns="" id="{FB7AD773-1A73-4CF2-99FC-E8F8B998E9D4}"/>
                      </a:ext>
                    </a:extLst>
                  </p:cNvPr>
                  <p:cNvSpPr/>
                  <p:nvPr/>
                </p:nvSpPr>
                <p:spPr>
                  <a:xfrm>
                    <a:off x="3503228" y="10019126"/>
                    <a:ext cx="142375" cy="62619"/>
                  </a:xfrm>
                  <a:custGeom>
                    <a:avLst/>
                    <a:gdLst>
                      <a:gd name="connsiteX0" fmla="*/ 30513 w 142375"/>
                      <a:gd name="connsiteY0" fmla="*/ 0 h 62619"/>
                      <a:gd name="connsiteX1" fmla="*/ 27034 w 142375"/>
                      <a:gd name="connsiteY1" fmla="*/ 31310 h 62619"/>
                      <a:gd name="connsiteX2" fmla="*/ 124443 w 142375"/>
                      <a:gd name="connsiteY2" fmla="*/ 45225 h 62619"/>
                      <a:gd name="connsiteX3" fmla="*/ 138359 w 142375"/>
                      <a:gd name="connsiteY3" fmla="*/ 38268 h 62619"/>
                      <a:gd name="connsiteX4" fmla="*/ 138359 w 142375"/>
                      <a:gd name="connsiteY4" fmla="*/ 62620 h 62619"/>
                      <a:gd name="connsiteX5" fmla="*/ 16598 w 142375"/>
                      <a:gd name="connsiteY5" fmla="*/ 48704 h 62619"/>
                      <a:gd name="connsiteX6" fmla="*/ 30513 w 142375"/>
                      <a:gd name="connsiteY6" fmla="*/ 0 h 62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375" h="62619">
                        <a:moveTo>
                          <a:pt x="30513" y="0"/>
                        </a:moveTo>
                        <a:cubicBezTo>
                          <a:pt x="9640" y="13915"/>
                          <a:pt x="13119" y="38268"/>
                          <a:pt x="27034" y="31310"/>
                        </a:cubicBezTo>
                        <a:cubicBezTo>
                          <a:pt x="68781" y="6958"/>
                          <a:pt x="124443" y="45225"/>
                          <a:pt x="124443" y="45225"/>
                        </a:cubicBezTo>
                        <a:cubicBezTo>
                          <a:pt x="134880" y="48704"/>
                          <a:pt x="138359" y="41746"/>
                          <a:pt x="138359" y="38268"/>
                        </a:cubicBezTo>
                        <a:cubicBezTo>
                          <a:pt x="141837" y="48704"/>
                          <a:pt x="145316" y="59141"/>
                          <a:pt x="138359" y="62620"/>
                        </a:cubicBezTo>
                        <a:cubicBezTo>
                          <a:pt x="138359" y="62620"/>
                          <a:pt x="72260" y="17394"/>
                          <a:pt x="16598" y="48704"/>
                        </a:cubicBezTo>
                        <a:cubicBezTo>
                          <a:pt x="-4275" y="55662"/>
                          <a:pt x="-11233" y="13915"/>
                          <a:pt x="30513" y="0"/>
                        </a:cubicBezTo>
                        <a:close/>
                      </a:path>
                    </a:pathLst>
                  </a:custGeom>
                  <a:solidFill>
                    <a:srgbClr val="FFE0A1"/>
                  </a:solidFill>
                  <a:ln w="34755" cap="flat">
                    <a:noFill/>
                    <a:prstDash val="solid"/>
                    <a:miter/>
                  </a:ln>
                </p:spPr>
                <p:txBody>
                  <a:bodyPr rtlCol="0" anchor="ctr"/>
                  <a:lstStyle/>
                  <a:p>
                    <a:endParaRPr lang="en-US"/>
                  </a:p>
                </p:txBody>
              </p:sp>
            </p:grpSp>
          </p:grpSp>
          <p:grpSp>
            <p:nvGrpSpPr>
              <p:cNvPr id="1573" name="Graphic 30">
                <a:extLst>
                  <a:ext uri="{FF2B5EF4-FFF2-40B4-BE49-F238E27FC236}">
                    <a16:creationId xmlns:a16="http://schemas.microsoft.com/office/drawing/2014/main" xmlns="" id="{7EFB8D7E-1B4B-426C-A6AA-ECD25BE39BA1}"/>
                  </a:ext>
                </a:extLst>
              </p:cNvPr>
              <p:cNvGrpSpPr/>
              <p:nvPr/>
            </p:nvGrpSpPr>
            <p:grpSpPr>
              <a:xfrm>
                <a:off x="801712" y="7907309"/>
                <a:ext cx="1048635" cy="2198788"/>
                <a:chOff x="801712" y="7907309"/>
                <a:chExt cx="1048635" cy="2198788"/>
              </a:xfrm>
            </p:grpSpPr>
            <p:grpSp>
              <p:nvGrpSpPr>
                <p:cNvPr id="1574" name="Graphic 30">
                  <a:extLst>
                    <a:ext uri="{FF2B5EF4-FFF2-40B4-BE49-F238E27FC236}">
                      <a16:creationId xmlns:a16="http://schemas.microsoft.com/office/drawing/2014/main" xmlns="" id="{3F6A12C4-E9AC-41E4-AE6A-911915BA3959}"/>
                    </a:ext>
                  </a:extLst>
                </p:cNvPr>
                <p:cNvGrpSpPr/>
                <p:nvPr/>
              </p:nvGrpSpPr>
              <p:grpSpPr>
                <a:xfrm>
                  <a:off x="1190913" y="9507731"/>
                  <a:ext cx="443363" cy="571202"/>
                  <a:chOff x="1190913" y="9507731"/>
                  <a:chExt cx="443363" cy="571202"/>
                </a:xfrm>
              </p:grpSpPr>
              <p:grpSp>
                <p:nvGrpSpPr>
                  <p:cNvPr id="1575" name="Graphic 30">
                    <a:extLst>
                      <a:ext uri="{FF2B5EF4-FFF2-40B4-BE49-F238E27FC236}">
                        <a16:creationId xmlns:a16="http://schemas.microsoft.com/office/drawing/2014/main" xmlns="" id="{0D1A163E-712A-4499-821C-D15F238A0BA5}"/>
                      </a:ext>
                    </a:extLst>
                  </p:cNvPr>
                  <p:cNvGrpSpPr/>
                  <p:nvPr/>
                </p:nvGrpSpPr>
                <p:grpSpPr>
                  <a:xfrm>
                    <a:off x="1252692" y="9507731"/>
                    <a:ext cx="169372" cy="332039"/>
                    <a:chOff x="1252692" y="9507731"/>
                    <a:chExt cx="169372" cy="332039"/>
                  </a:xfrm>
                </p:grpSpPr>
                <p:grpSp>
                  <p:nvGrpSpPr>
                    <p:cNvPr id="1576" name="Graphic 30">
                      <a:extLst>
                        <a:ext uri="{FF2B5EF4-FFF2-40B4-BE49-F238E27FC236}">
                          <a16:creationId xmlns:a16="http://schemas.microsoft.com/office/drawing/2014/main" xmlns="" id="{0120650C-60C2-481F-9EE9-D082064ABF14}"/>
                        </a:ext>
                      </a:extLst>
                    </p:cNvPr>
                    <p:cNvGrpSpPr/>
                    <p:nvPr/>
                  </p:nvGrpSpPr>
                  <p:grpSpPr>
                    <a:xfrm>
                      <a:off x="1252692" y="9507731"/>
                      <a:ext cx="169372" cy="332039"/>
                      <a:chOff x="1252692" y="9507731"/>
                      <a:chExt cx="169372" cy="332039"/>
                    </a:xfrm>
                  </p:grpSpPr>
                  <p:sp>
                    <p:nvSpPr>
                      <p:cNvPr id="1577" name="Freeform: Shape 1576">
                        <a:extLst>
                          <a:ext uri="{FF2B5EF4-FFF2-40B4-BE49-F238E27FC236}">
                            <a16:creationId xmlns:a16="http://schemas.microsoft.com/office/drawing/2014/main" xmlns="" id="{186D6431-A1F4-4C75-A2A7-FEC3FE746FA9}"/>
                          </a:ext>
                        </a:extLst>
                      </p:cNvPr>
                      <p:cNvSpPr/>
                      <p:nvPr/>
                    </p:nvSpPr>
                    <p:spPr>
                      <a:xfrm>
                        <a:off x="1254182" y="9514689"/>
                        <a:ext cx="164403" cy="322656"/>
                      </a:xfrm>
                      <a:custGeom>
                        <a:avLst/>
                        <a:gdLst>
                          <a:gd name="connsiteX0" fmla="*/ 39164 w 164403"/>
                          <a:gd name="connsiteY0" fmla="*/ 320056 h 322656"/>
                          <a:gd name="connsiteX1" fmla="*/ 4376 w 164403"/>
                          <a:gd name="connsiteY1" fmla="*/ 271352 h 322656"/>
                          <a:gd name="connsiteX2" fmla="*/ 60038 w 164403"/>
                          <a:gd name="connsiteY2" fmla="*/ 6958 h 322656"/>
                          <a:gd name="connsiteX3" fmla="*/ 164404 w 164403"/>
                          <a:gd name="connsiteY3" fmla="*/ 0 h 322656"/>
                          <a:gd name="connsiteX4" fmla="*/ 91348 w 164403"/>
                          <a:gd name="connsiteY4" fmla="*/ 306141 h 322656"/>
                          <a:gd name="connsiteX5" fmla="*/ 39164 w 164403"/>
                          <a:gd name="connsiteY5" fmla="*/ 320056 h 322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4403" h="322656">
                            <a:moveTo>
                              <a:pt x="39164" y="320056"/>
                            </a:moveTo>
                            <a:cubicBezTo>
                              <a:pt x="897" y="306141"/>
                              <a:pt x="-6061" y="299183"/>
                              <a:pt x="4376" y="271352"/>
                            </a:cubicBezTo>
                            <a:cubicBezTo>
                              <a:pt x="39164" y="153070"/>
                              <a:pt x="60038" y="6958"/>
                              <a:pt x="60038" y="6958"/>
                            </a:cubicBezTo>
                            <a:lnTo>
                              <a:pt x="164404" y="0"/>
                            </a:lnTo>
                            <a:cubicBezTo>
                              <a:pt x="164404" y="0"/>
                              <a:pt x="150488" y="177423"/>
                              <a:pt x="91348" y="306141"/>
                            </a:cubicBezTo>
                            <a:cubicBezTo>
                              <a:pt x="91348" y="306141"/>
                              <a:pt x="77432" y="330493"/>
                              <a:pt x="39164" y="320056"/>
                            </a:cubicBezTo>
                            <a:close/>
                          </a:path>
                        </a:pathLst>
                      </a:custGeom>
                      <a:solidFill>
                        <a:srgbClr val="FDD0B3"/>
                      </a:solidFill>
                      <a:ln w="34755" cap="flat">
                        <a:noFill/>
                        <a:prstDash val="solid"/>
                        <a:miter/>
                      </a:ln>
                    </p:spPr>
                    <p:txBody>
                      <a:bodyPr rtlCol="0" anchor="ctr"/>
                      <a:lstStyle/>
                      <a:p>
                        <a:endParaRPr lang="en-US"/>
                      </a:p>
                    </p:txBody>
                  </p:sp>
                  <p:sp>
                    <p:nvSpPr>
                      <p:cNvPr id="1578" name="Freeform: Shape 1577">
                        <a:extLst>
                          <a:ext uri="{FF2B5EF4-FFF2-40B4-BE49-F238E27FC236}">
                            <a16:creationId xmlns:a16="http://schemas.microsoft.com/office/drawing/2014/main" xmlns="" id="{E1BEC10F-D13D-454B-B06A-3D93114B4495}"/>
                          </a:ext>
                        </a:extLst>
                      </p:cNvPr>
                      <p:cNvSpPr/>
                      <p:nvPr/>
                    </p:nvSpPr>
                    <p:spPr>
                      <a:xfrm>
                        <a:off x="1252692" y="9507731"/>
                        <a:ext cx="169372" cy="332039"/>
                      </a:xfrm>
                      <a:custGeom>
                        <a:avLst/>
                        <a:gdLst>
                          <a:gd name="connsiteX0" fmla="*/ 40654 w 169372"/>
                          <a:gd name="connsiteY0" fmla="*/ 330493 h 332039"/>
                          <a:gd name="connsiteX1" fmla="*/ 2386 w 169372"/>
                          <a:gd name="connsiteY1" fmla="*/ 278310 h 332039"/>
                          <a:gd name="connsiteX2" fmla="*/ 58048 w 169372"/>
                          <a:gd name="connsiteY2" fmla="*/ 13916 h 332039"/>
                          <a:gd name="connsiteX3" fmla="*/ 58048 w 169372"/>
                          <a:gd name="connsiteY3" fmla="*/ 10437 h 332039"/>
                          <a:gd name="connsiteX4" fmla="*/ 169372 w 169372"/>
                          <a:gd name="connsiteY4" fmla="*/ 0 h 332039"/>
                          <a:gd name="connsiteX5" fmla="*/ 169372 w 169372"/>
                          <a:gd name="connsiteY5" fmla="*/ 3479 h 332039"/>
                          <a:gd name="connsiteX6" fmla="*/ 96316 w 169372"/>
                          <a:gd name="connsiteY6" fmla="*/ 313099 h 332039"/>
                          <a:gd name="connsiteX7" fmla="*/ 65006 w 169372"/>
                          <a:gd name="connsiteY7" fmla="*/ 330493 h 332039"/>
                          <a:gd name="connsiteX8" fmla="*/ 65006 w 169372"/>
                          <a:gd name="connsiteY8" fmla="*/ 330493 h 332039"/>
                          <a:gd name="connsiteX9" fmla="*/ 40654 w 169372"/>
                          <a:gd name="connsiteY9" fmla="*/ 330493 h 332039"/>
                          <a:gd name="connsiteX10" fmla="*/ 65006 w 169372"/>
                          <a:gd name="connsiteY10" fmla="*/ 17394 h 332039"/>
                          <a:gd name="connsiteX11" fmla="*/ 9344 w 169372"/>
                          <a:gd name="connsiteY11" fmla="*/ 281789 h 332039"/>
                          <a:gd name="connsiteX12" fmla="*/ 44133 w 169372"/>
                          <a:gd name="connsiteY12" fmla="*/ 327014 h 332039"/>
                          <a:gd name="connsiteX13" fmla="*/ 61527 w 169372"/>
                          <a:gd name="connsiteY13" fmla="*/ 327014 h 332039"/>
                          <a:gd name="connsiteX14" fmla="*/ 89358 w 169372"/>
                          <a:gd name="connsiteY14" fmla="*/ 313099 h 332039"/>
                          <a:gd name="connsiteX15" fmla="*/ 162415 w 169372"/>
                          <a:gd name="connsiteY15" fmla="*/ 10437 h 332039"/>
                          <a:gd name="connsiteX16" fmla="*/ 65006 w 169372"/>
                          <a:gd name="connsiteY16" fmla="*/ 17394 h 332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9372" h="332039">
                            <a:moveTo>
                              <a:pt x="40654" y="330493"/>
                            </a:moveTo>
                            <a:cubicBezTo>
                              <a:pt x="2386" y="316578"/>
                              <a:pt x="-4571" y="309620"/>
                              <a:pt x="2386" y="278310"/>
                            </a:cubicBezTo>
                            <a:cubicBezTo>
                              <a:pt x="37175" y="163507"/>
                              <a:pt x="58048" y="13916"/>
                              <a:pt x="58048" y="13916"/>
                            </a:cubicBezTo>
                            <a:lnTo>
                              <a:pt x="58048" y="10437"/>
                            </a:lnTo>
                            <a:lnTo>
                              <a:pt x="169372" y="0"/>
                            </a:lnTo>
                            <a:lnTo>
                              <a:pt x="169372" y="3479"/>
                            </a:lnTo>
                            <a:cubicBezTo>
                              <a:pt x="169372" y="6958"/>
                              <a:pt x="155457" y="184380"/>
                              <a:pt x="96316" y="313099"/>
                            </a:cubicBezTo>
                            <a:cubicBezTo>
                              <a:pt x="96316" y="313099"/>
                              <a:pt x="89358" y="330493"/>
                              <a:pt x="65006" y="330493"/>
                            </a:cubicBezTo>
                            <a:lnTo>
                              <a:pt x="65006" y="330493"/>
                            </a:lnTo>
                            <a:cubicBezTo>
                              <a:pt x="54569" y="333972"/>
                              <a:pt x="47612" y="330493"/>
                              <a:pt x="40654" y="330493"/>
                            </a:cubicBezTo>
                            <a:close/>
                            <a:moveTo>
                              <a:pt x="65006" y="17394"/>
                            </a:moveTo>
                            <a:cubicBezTo>
                              <a:pt x="61527" y="38268"/>
                              <a:pt x="40654" y="173944"/>
                              <a:pt x="9344" y="281789"/>
                            </a:cubicBezTo>
                            <a:cubicBezTo>
                              <a:pt x="2386" y="306141"/>
                              <a:pt x="5865" y="313099"/>
                              <a:pt x="44133" y="327014"/>
                            </a:cubicBezTo>
                            <a:cubicBezTo>
                              <a:pt x="47612" y="327014"/>
                              <a:pt x="54569" y="327014"/>
                              <a:pt x="61527" y="327014"/>
                            </a:cubicBezTo>
                            <a:cubicBezTo>
                              <a:pt x="82401" y="327014"/>
                              <a:pt x="89358" y="313099"/>
                              <a:pt x="89358" y="313099"/>
                            </a:cubicBezTo>
                            <a:cubicBezTo>
                              <a:pt x="145020" y="194817"/>
                              <a:pt x="158936" y="38268"/>
                              <a:pt x="162415" y="10437"/>
                            </a:cubicBezTo>
                            <a:lnTo>
                              <a:pt x="65006" y="17394"/>
                            </a:lnTo>
                            <a:close/>
                          </a:path>
                        </a:pathLst>
                      </a:custGeom>
                      <a:solidFill>
                        <a:srgbClr val="9B4F13"/>
                      </a:solidFill>
                      <a:ln w="34755" cap="flat">
                        <a:noFill/>
                        <a:prstDash val="solid"/>
                        <a:miter/>
                      </a:ln>
                    </p:spPr>
                    <p:txBody>
                      <a:bodyPr rtlCol="0" anchor="ctr"/>
                      <a:lstStyle/>
                      <a:p>
                        <a:endParaRPr lang="en-US"/>
                      </a:p>
                    </p:txBody>
                  </p:sp>
                </p:grpSp>
                <p:grpSp>
                  <p:nvGrpSpPr>
                    <p:cNvPr id="1579" name="Graphic 30">
                      <a:extLst>
                        <a:ext uri="{FF2B5EF4-FFF2-40B4-BE49-F238E27FC236}">
                          <a16:creationId xmlns:a16="http://schemas.microsoft.com/office/drawing/2014/main" xmlns="" id="{DF9863E6-B469-4D39-94D8-5C5D2D43DF4D}"/>
                        </a:ext>
                      </a:extLst>
                    </p:cNvPr>
                    <p:cNvGrpSpPr/>
                    <p:nvPr/>
                  </p:nvGrpSpPr>
                  <p:grpSpPr>
                    <a:xfrm>
                      <a:off x="1349008" y="9556436"/>
                      <a:ext cx="41746" cy="5870"/>
                      <a:chOff x="1349008" y="9556436"/>
                      <a:chExt cx="41746" cy="5870"/>
                    </a:xfrm>
                  </p:grpSpPr>
                  <p:sp>
                    <p:nvSpPr>
                      <p:cNvPr id="1580" name="Freeform: Shape 1579">
                        <a:extLst>
                          <a:ext uri="{FF2B5EF4-FFF2-40B4-BE49-F238E27FC236}">
                            <a16:creationId xmlns:a16="http://schemas.microsoft.com/office/drawing/2014/main" xmlns="" id="{9A38E585-F7A3-465F-ABC6-868ED97FD17B}"/>
                          </a:ext>
                        </a:extLst>
                      </p:cNvPr>
                      <p:cNvSpPr/>
                      <p:nvPr/>
                    </p:nvSpPr>
                    <p:spPr>
                      <a:xfrm>
                        <a:off x="1355966" y="9556436"/>
                        <a:ext cx="34788" cy="5870"/>
                      </a:xfrm>
                      <a:custGeom>
                        <a:avLst/>
                        <a:gdLst>
                          <a:gd name="connsiteX0" fmla="*/ 34789 w 34788"/>
                          <a:gd name="connsiteY0" fmla="*/ 0 h 5870"/>
                          <a:gd name="connsiteX1" fmla="*/ 0 w 34788"/>
                          <a:gd name="connsiteY1" fmla="*/ 3479 h 5870"/>
                          <a:gd name="connsiteX2" fmla="*/ 34789 w 34788"/>
                          <a:gd name="connsiteY2" fmla="*/ 0 h 5870"/>
                        </a:gdLst>
                        <a:ahLst/>
                        <a:cxnLst>
                          <a:cxn ang="0">
                            <a:pos x="connsiteX0" y="connsiteY0"/>
                          </a:cxn>
                          <a:cxn ang="0">
                            <a:pos x="connsiteX1" y="connsiteY1"/>
                          </a:cxn>
                          <a:cxn ang="0">
                            <a:pos x="connsiteX2" y="connsiteY2"/>
                          </a:cxn>
                        </a:cxnLst>
                        <a:rect l="l" t="t" r="r" b="b"/>
                        <a:pathLst>
                          <a:path w="34788" h="5870">
                            <a:moveTo>
                              <a:pt x="34789" y="0"/>
                            </a:moveTo>
                            <a:cubicBezTo>
                              <a:pt x="34789" y="0"/>
                              <a:pt x="20873" y="10437"/>
                              <a:pt x="0" y="3479"/>
                            </a:cubicBezTo>
                            <a:lnTo>
                              <a:pt x="34789" y="0"/>
                            </a:lnTo>
                            <a:close/>
                          </a:path>
                        </a:pathLst>
                      </a:custGeom>
                      <a:solidFill>
                        <a:srgbClr val="FDD0B3"/>
                      </a:solidFill>
                      <a:ln w="34755" cap="flat">
                        <a:noFill/>
                        <a:prstDash val="solid"/>
                        <a:miter/>
                      </a:ln>
                    </p:spPr>
                    <p:txBody>
                      <a:bodyPr rtlCol="0" anchor="ctr"/>
                      <a:lstStyle/>
                      <a:p>
                        <a:endParaRPr lang="en-US"/>
                      </a:p>
                    </p:txBody>
                  </p:sp>
                  <p:sp>
                    <p:nvSpPr>
                      <p:cNvPr id="1581" name="Freeform: Shape 1580">
                        <a:extLst>
                          <a:ext uri="{FF2B5EF4-FFF2-40B4-BE49-F238E27FC236}">
                            <a16:creationId xmlns:a16="http://schemas.microsoft.com/office/drawing/2014/main" xmlns="" id="{E827A6EA-4FF6-4908-A2D3-90B9E1BA455C}"/>
                          </a:ext>
                        </a:extLst>
                      </p:cNvPr>
                      <p:cNvSpPr/>
                      <p:nvPr/>
                    </p:nvSpPr>
                    <p:spPr>
                      <a:xfrm>
                        <a:off x="1349008" y="9556436"/>
                        <a:ext cx="41746" cy="3478"/>
                      </a:xfrm>
                      <a:custGeom>
                        <a:avLst/>
                        <a:gdLst>
                          <a:gd name="connsiteX0" fmla="*/ 41747 w 41746"/>
                          <a:gd name="connsiteY0" fmla="*/ 0 h 3478"/>
                          <a:gd name="connsiteX1" fmla="*/ 34789 w 41746"/>
                          <a:gd name="connsiteY1" fmla="*/ 0 h 3478"/>
                          <a:gd name="connsiteX2" fmla="*/ 27831 w 41746"/>
                          <a:gd name="connsiteY2" fmla="*/ 0 h 3478"/>
                          <a:gd name="connsiteX3" fmla="*/ 20873 w 41746"/>
                          <a:gd name="connsiteY3" fmla="*/ 0 h 3478"/>
                          <a:gd name="connsiteX4" fmla="*/ 13915 w 41746"/>
                          <a:gd name="connsiteY4" fmla="*/ 0 h 3478"/>
                          <a:gd name="connsiteX5" fmla="*/ 6958 w 41746"/>
                          <a:gd name="connsiteY5" fmla="*/ 0 h 3478"/>
                          <a:gd name="connsiteX6" fmla="*/ 0 w 41746"/>
                          <a:gd name="connsiteY6" fmla="*/ 0 h 3478"/>
                          <a:gd name="connsiteX7" fmla="*/ 3479 w 41746"/>
                          <a:gd name="connsiteY7" fmla="*/ 3479 h 3478"/>
                          <a:gd name="connsiteX8" fmla="*/ 10437 w 41746"/>
                          <a:gd name="connsiteY8" fmla="*/ 3479 h 3478"/>
                          <a:gd name="connsiteX9" fmla="*/ 13915 w 41746"/>
                          <a:gd name="connsiteY9" fmla="*/ 3479 h 3478"/>
                          <a:gd name="connsiteX10" fmla="*/ 17394 w 41746"/>
                          <a:gd name="connsiteY10" fmla="*/ 3479 h 3478"/>
                          <a:gd name="connsiteX11" fmla="*/ 27831 w 41746"/>
                          <a:gd name="connsiteY11" fmla="*/ 0 h 3478"/>
                          <a:gd name="connsiteX12" fmla="*/ 41747 w 41746"/>
                          <a:gd name="connsiteY12" fmla="*/ 0 h 3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746" h="3478">
                            <a:moveTo>
                              <a:pt x="41747" y="0"/>
                            </a:moveTo>
                            <a:cubicBezTo>
                              <a:pt x="41747" y="0"/>
                              <a:pt x="38268" y="0"/>
                              <a:pt x="34789" y="0"/>
                            </a:cubicBezTo>
                            <a:cubicBezTo>
                              <a:pt x="34789" y="0"/>
                              <a:pt x="31310" y="0"/>
                              <a:pt x="27831" y="0"/>
                            </a:cubicBezTo>
                            <a:cubicBezTo>
                              <a:pt x="24352" y="0"/>
                              <a:pt x="24352" y="0"/>
                              <a:pt x="20873" y="0"/>
                            </a:cubicBezTo>
                            <a:cubicBezTo>
                              <a:pt x="17394" y="0"/>
                              <a:pt x="17394" y="0"/>
                              <a:pt x="13915" y="0"/>
                            </a:cubicBezTo>
                            <a:cubicBezTo>
                              <a:pt x="10437" y="0"/>
                              <a:pt x="10437" y="0"/>
                              <a:pt x="6958" y="0"/>
                            </a:cubicBezTo>
                            <a:cubicBezTo>
                              <a:pt x="3479" y="0"/>
                              <a:pt x="0" y="0"/>
                              <a:pt x="0" y="0"/>
                            </a:cubicBezTo>
                            <a:cubicBezTo>
                              <a:pt x="0" y="0"/>
                              <a:pt x="3479" y="0"/>
                              <a:pt x="3479" y="3479"/>
                            </a:cubicBezTo>
                            <a:cubicBezTo>
                              <a:pt x="3479" y="3479"/>
                              <a:pt x="6958" y="3479"/>
                              <a:pt x="10437" y="3479"/>
                            </a:cubicBezTo>
                            <a:cubicBezTo>
                              <a:pt x="10437" y="3479"/>
                              <a:pt x="13915" y="3479"/>
                              <a:pt x="13915" y="3479"/>
                            </a:cubicBezTo>
                            <a:cubicBezTo>
                              <a:pt x="13915" y="3479"/>
                              <a:pt x="17394" y="3479"/>
                              <a:pt x="17394" y="3479"/>
                            </a:cubicBezTo>
                            <a:cubicBezTo>
                              <a:pt x="20873" y="3479"/>
                              <a:pt x="27831" y="0"/>
                              <a:pt x="27831" y="0"/>
                            </a:cubicBezTo>
                            <a:cubicBezTo>
                              <a:pt x="38268" y="3479"/>
                              <a:pt x="41747" y="0"/>
                              <a:pt x="41747" y="0"/>
                            </a:cubicBezTo>
                            <a:close/>
                          </a:path>
                        </a:pathLst>
                      </a:custGeom>
                      <a:solidFill>
                        <a:srgbClr val="9B4F13"/>
                      </a:solidFill>
                      <a:ln w="34755" cap="flat">
                        <a:noFill/>
                        <a:prstDash val="solid"/>
                        <a:miter/>
                      </a:ln>
                    </p:spPr>
                    <p:txBody>
                      <a:bodyPr rtlCol="0" anchor="ctr"/>
                      <a:lstStyle/>
                      <a:p>
                        <a:endParaRPr lang="en-US"/>
                      </a:p>
                    </p:txBody>
                  </p:sp>
                </p:grpSp>
                <p:sp>
                  <p:nvSpPr>
                    <p:cNvPr id="1582" name="Freeform: Shape 1581">
                      <a:extLst>
                        <a:ext uri="{FF2B5EF4-FFF2-40B4-BE49-F238E27FC236}">
                          <a16:creationId xmlns:a16="http://schemas.microsoft.com/office/drawing/2014/main" xmlns="" id="{974B6D74-B265-4D91-B360-F88B5712164A}"/>
                        </a:ext>
                      </a:extLst>
                    </p:cNvPr>
                    <p:cNvSpPr/>
                    <p:nvPr/>
                  </p:nvSpPr>
                  <p:spPr>
                    <a:xfrm>
                      <a:off x="1255675" y="9514689"/>
                      <a:ext cx="162911" cy="319177"/>
                    </a:xfrm>
                    <a:custGeom>
                      <a:avLst/>
                      <a:gdLst>
                        <a:gd name="connsiteX0" fmla="*/ 2883 w 162911"/>
                        <a:gd name="connsiteY0" fmla="*/ 271352 h 319177"/>
                        <a:gd name="connsiteX1" fmla="*/ 58545 w 162911"/>
                        <a:gd name="connsiteY1" fmla="*/ 6958 h 319177"/>
                        <a:gd name="connsiteX2" fmla="*/ 162911 w 162911"/>
                        <a:gd name="connsiteY2" fmla="*/ 0 h 319177"/>
                        <a:gd name="connsiteX3" fmla="*/ 135080 w 162911"/>
                        <a:gd name="connsiteY3" fmla="*/ 177423 h 319177"/>
                        <a:gd name="connsiteX4" fmla="*/ 135080 w 162911"/>
                        <a:gd name="connsiteY4" fmla="*/ 177423 h 319177"/>
                        <a:gd name="connsiteX5" fmla="*/ 117686 w 162911"/>
                        <a:gd name="connsiteY5" fmla="*/ 62620 h 319177"/>
                        <a:gd name="connsiteX6" fmla="*/ 41151 w 162911"/>
                        <a:gd name="connsiteY6" fmla="*/ 240042 h 319177"/>
                        <a:gd name="connsiteX7" fmla="*/ 114207 w 162911"/>
                        <a:gd name="connsiteY7" fmla="*/ 240042 h 319177"/>
                        <a:gd name="connsiteX8" fmla="*/ 114207 w 162911"/>
                        <a:gd name="connsiteY8" fmla="*/ 240042 h 319177"/>
                        <a:gd name="connsiteX9" fmla="*/ 89855 w 162911"/>
                        <a:gd name="connsiteY9" fmla="*/ 302662 h 319177"/>
                        <a:gd name="connsiteX10" fmla="*/ 37672 w 162911"/>
                        <a:gd name="connsiteY10" fmla="*/ 316578 h 319177"/>
                        <a:gd name="connsiteX11" fmla="*/ 2883 w 162911"/>
                        <a:gd name="connsiteY11" fmla="*/ 271352 h 319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2911" h="319177">
                          <a:moveTo>
                            <a:pt x="2883" y="271352"/>
                          </a:moveTo>
                          <a:cubicBezTo>
                            <a:pt x="37672" y="153070"/>
                            <a:pt x="58545" y="6958"/>
                            <a:pt x="58545" y="6958"/>
                          </a:cubicBezTo>
                          <a:lnTo>
                            <a:pt x="162911" y="0"/>
                          </a:lnTo>
                          <a:cubicBezTo>
                            <a:pt x="162911" y="0"/>
                            <a:pt x="155954" y="83493"/>
                            <a:pt x="135080" y="177423"/>
                          </a:cubicBezTo>
                          <a:lnTo>
                            <a:pt x="135080" y="177423"/>
                          </a:lnTo>
                          <a:cubicBezTo>
                            <a:pt x="135080" y="177423"/>
                            <a:pt x="159432" y="69578"/>
                            <a:pt x="117686" y="62620"/>
                          </a:cubicBezTo>
                          <a:cubicBezTo>
                            <a:pt x="75939" y="55662"/>
                            <a:pt x="58545" y="173944"/>
                            <a:pt x="41151" y="240042"/>
                          </a:cubicBezTo>
                          <a:cubicBezTo>
                            <a:pt x="23756" y="309620"/>
                            <a:pt x="82897" y="323535"/>
                            <a:pt x="114207" y="240042"/>
                          </a:cubicBezTo>
                          <a:cubicBezTo>
                            <a:pt x="114207" y="240042"/>
                            <a:pt x="114207" y="240042"/>
                            <a:pt x="114207" y="240042"/>
                          </a:cubicBezTo>
                          <a:cubicBezTo>
                            <a:pt x="107249" y="260916"/>
                            <a:pt x="96813" y="285268"/>
                            <a:pt x="89855" y="302662"/>
                          </a:cubicBezTo>
                          <a:cubicBezTo>
                            <a:pt x="89855" y="302662"/>
                            <a:pt x="79418" y="327014"/>
                            <a:pt x="37672" y="316578"/>
                          </a:cubicBezTo>
                          <a:cubicBezTo>
                            <a:pt x="-596" y="306141"/>
                            <a:pt x="-4075" y="299183"/>
                            <a:pt x="2883" y="271352"/>
                          </a:cubicBezTo>
                          <a:close/>
                        </a:path>
                      </a:pathLst>
                    </a:custGeom>
                    <a:solidFill>
                      <a:srgbClr val="FBD0B4"/>
                    </a:solidFill>
                    <a:ln w="34755" cap="flat">
                      <a:noFill/>
                      <a:prstDash val="solid"/>
                      <a:miter/>
                    </a:ln>
                  </p:spPr>
                  <p:txBody>
                    <a:bodyPr rtlCol="0" anchor="ctr"/>
                    <a:lstStyle/>
                    <a:p>
                      <a:endParaRPr lang="en-US"/>
                    </a:p>
                  </p:txBody>
                </p:sp>
                <p:sp>
                  <p:nvSpPr>
                    <p:cNvPr id="1583" name="Freeform: Shape 1582">
                      <a:extLst>
                        <a:ext uri="{FF2B5EF4-FFF2-40B4-BE49-F238E27FC236}">
                          <a16:creationId xmlns:a16="http://schemas.microsoft.com/office/drawing/2014/main" xmlns="" id="{FEFDF825-3173-4B5E-B2A9-BCCAADD9E8AD}"/>
                        </a:ext>
                      </a:extLst>
                    </p:cNvPr>
                    <p:cNvSpPr/>
                    <p:nvPr/>
                  </p:nvSpPr>
                  <p:spPr>
                    <a:xfrm>
                      <a:off x="1255675" y="9514689"/>
                      <a:ext cx="162911" cy="323033"/>
                    </a:xfrm>
                    <a:custGeom>
                      <a:avLst/>
                      <a:gdLst>
                        <a:gd name="connsiteX0" fmla="*/ 2883 w 162911"/>
                        <a:gd name="connsiteY0" fmla="*/ 271352 h 323033"/>
                        <a:gd name="connsiteX1" fmla="*/ 58545 w 162911"/>
                        <a:gd name="connsiteY1" fmla="*/ 6958 h 323033"/>
                        <a:gd name="connsiteX2" fmla="*/ 162911 w 162911"/>
                        <a:gd name="connsiteY2" fmla="*/ 0 h 323033"/>
                        <a:gd name="connsiteX3" fmla="*/ 159432 w 162911"/>
                        <a:gd name="connsiteY3" fmla="*/ 34789 h 323033"/>
                        <a:gd name="connsiteX4" fmla="*/ 86376 w 162911"/>
                        <a:gd name="connsiteY4" fmla="*/ 41746 h 323033"/>
                        <a:gd name="connsiteX5" fmla="*/ 27235 w 162911"/>
                        <a:gd name="connsiteY5" fmla="*/ 236563 h 323033"/>
                        <a:gd name="connsiteX6" fmla="*/ 79418 w 162911"/>
                        <a:gd name="connsiteY6" fmla="*/ 316578 h 323033"/>
                        <a:gd name="connsiteX7" fmla="*/ 37672 w 162911"/>
                        <a:gd name="connsiteY7" fmla="*/ 320056 h 323033"/>
                        <a:gd name="connsiteX8" fmla="*/ 2883 w 162911"/>
                        <a:gd name="connsiteY8" fmla="*/ 271352 h 32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2911" h="323033">
                          <a:moveTo>
                            <a:pt x="2883" y="271352"/>
                          </a:moveTo>
                          <a:cubicBezTo>
                            <a:pt x="37672" y="153070"/>
                            <a:pt x="58545" y="6958"/>
                            <a:pt x="58545" y="6958"/>
                          </a:cubicBezTo>
                          <a:lnTo>
                            <a:pt x="162911" y="0"/>
                          </a:lnTo>
                          <a:cubicBezTo>
                            <a:pt x="162911" y="0"/>
                            <a:pt x="162911" y="13915"/>
                            <a:pt x="159432" y="34789"/>
                          </a:cubicBezTo>
                          <a:cubicBezTo>
                            <a:pt x="145517" y="41746"/>
                            <a:pt x="121165" y="52183"/>
                            <a:pt x="86376" y="41746"/>
                          </a:cubicBezTo>
                          <a:cubicBezTo>
                            <a:pt x="65503" y="38268"/>
                            <a:pt x="44630" y="160028"/>
                            <a:pt x="27235" y="236563"/>
                          </a:cubicBezTo>
                          <a:cubicBezTo>
                            <a:pt x="13320" y="302662"/>
                            <a:pt x="34193" y="323535"/>
                            <a:pt x="79418" y="316578"/>
                          </a:cubicBezTo>
                          <a:cubicBezTo>
                            <a:pt x="72461" y="320056"/>
                            <a:pt x="58545" y="327014"/>
                            <a:pt x="37672" y="320056"/>
                          </a:cubicBezTo>
                          <a:cubicBezTo>
                            <a:pt x="-596" y="306141"/>
                            <a:pt x="-4075" y="299183"/>
                            <a:pt x="2883" y="271352"/>
                          </a:cubicBezTo>
                          <a:close/>
                        </a:path>
                      </a:pathLst>
                    </a:custGeom>
                    <a:solidFill>
                      <a:srgbClr val="FBD0B4"/>
                    </a:solidFill>
                    <a:ln w="34755" cap="flat">
                      <a:noFill/>
                      <a:prstDash val="solid"/>
                      <a:miter/>
                    </a:ln>
                  </p:spPr>
                  <p:txBody>
                    <a:bodyPr rtlCol="0" anchor="ctr"/>
                    <a:lstStyle/>
                    <a:p>
                      <a:endParaRPr lang="en-US"/>
                    </a:p>
                  </p:txBody>
                </p:sp>
                <p:sp>
                  <p:nvSpPr>
                    <p:cNvPr id="1584" name="Freeform: Shape 1583">
                      <a:extLst>
                        <a:ext uri="{FF2B5EF4-FFF2-40B4-BE49-F238E27FC236}">
                          <a16:creationId xmlns:a16="http://schemas.microsoft.com/office/drawing/2014/main" xmlns="" id="{466C9CA5-D9C8-4CE0-B629-AD38527416B8}"/>
                        </a:ext>
                      </a:extLst>
                    </p:cNvPr>
                    <p:cNvSpPr/>
                    <p:nvPr/>
                  </p:nvSpPr>
                  <p:spPr>
                    <a:xfrm>
                      <a:off x="1345530" y="9615577"/>
                      <a:ext cx="45225" cy="170464"/>
                    </a:xfrm>
                    <a:custGeom>
                      <a:avLst/>
                      <a:gdLst>
                        <a:gd name="connsiteX0" fmla="*/ 38268 w 45225"/>
                        <a:gd name="connsiteY0" fmla="*/ 0 h 170464"/>
                        <a:gd name="connsiteX1" fmla="*/ 38268 w 45225"/>
                        <a:gd name="connsiteY1" fmla="*/ 6958 h 170464"/>
                        <a:gd name="connsiteX2" fmla="*/ 34789 w 45225"/>
                        <a:gd name="connsiteY2" fmla="*/ 27831 h 170464"/>
                        <a:gd name="connsiteX3" fmla="*/ 31310 w 45225"/>
                        <a:gd name="connsiteY3" fmla="*/ 55662 h 170464"/>
                        <a:gd name="connsiteX4" fmla="*/ 27831 w 45225"/>
                        <a:gd name="connsiteY4" fmla="*/ 69578 h 170464"/>
                        <a:gd name="connsiteX5" fmla="*/ 24352 w 45225"/>
                        <a:gd name="connsiteY5" fmla="*/ 86972 h 170464"/>
                        <a:gd name="connsiteX6" fmla="*/ 20873 w 45225"/>
                        <a:gd name="connsiteY6" fmla="*/ 104366 h 170464"/>
                        <a:gd name="connsiteX7" fmla="*/ 17394 w 45225"/>
                        <a:gd name="connsiteY7" fmla="*/ 118282 h 170464"/>
                        <a:gd name="connsiteX8" fmla="*/ 13915 w 45225"/>
                        <a:gd name="connsiteY8" fmla="*/ 132197 h 170464"/>
                        <a:gd name="connsiteX9" fmla="*/ 10437 w 45225"/>
                        <a:gd name="connsiteY9" fmla="*/ 146113 h 170464"/>
                        <a:gd name="connsiteX10" fmla="*/ 6958 w 45225"/>
                        <a:gd name="connsiteY10" fmla="*/ 156549 h 170464"/>
                        <a:gd name="connsiteX11" fmla="*/ 3479 w 45225"/>
                        <a:gd name="connsiteY11" fmla="*/ 163507 h 170464"/>
                        <a:gd name="connsiteX12" fmla="*/ 0 w 45225"/>
                        <a:gd name="connsiteY12" fmla="*/ 170465 h 170464"/>
                        <a:gd name="connsiteX13" fmla="*/ 3479 w 45225"/>
                        <a:gd name="connsiteY13" fmla="*/ 163507 h 170464"/>
                        <a:gd name="connsiteX14" fmla="*/ 13915 w 45225"/>
                        <a:gd name="connsiteY14" fmla="*/ 146113 h 170464"/>
                        <a:gd name="connsiteX15" fmla="*/ 20873 w 45225"/>
                        <a:gd name="connsiteY15" fmla="*/ 135676 h 170464"/>
                        <a:gd name="connsiteX16" fmla="*/ 27831 w 45225"/>
                        <a:gd name="connsiteY16" fmla="*/ 121761 h 170464"/>
                        <a:gd name="connsiteX17" fmla="*/ 31310 w 45225"/>
                        <a:gd name="connsiteY17" fmla="*/ 107845 h 170464"/>
                        <a:gd name="connsiteX18" fmla="*/ 34789 w 45225"/>
                        <a:gd name="connsiteY18" fmla="*/ 90451 h 170464"/>
                        <a:gd name="connsiteX19" fmla="*/ 41747 w 45225"/>
                        <a:gd name="connsiteY19" fmla="*/ 59141 h 170464"/>
                        <a:gd name="connsiteX20" fmla="*/ 45225 w 45225"/>
                        <a:gd name="connsiteY20" fmla="*/ 31310 h 170464"/>
                        <a:gd name="connsiteX21" fmla="*/ 45225 w 45225"/>
                        <a:gd name="connsiteY21" fmla="*/ 10437 h 170464"/>
                        <a:gd name="connsiteX22" fmla="*/ 38268 w 45225"/>
                        <a:gd name="connsiteY22" fmla="*/ 0 h 170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5225" h="170464">
                          <a:moveTo>
                            <a:pt x="38268" y="0"/>
                          </a:moveTo>
                          <a:cubicBezTo>
                            <a:pt x="38268" y="0"/>
                            <a:pt x="38268" y="3479"/>
                            <a:pt x="38268" y="6958"/>
                          </a:cubicBezTo>
                          <a:cubicBezTo>
                            <a:pt x="38268" y="10437"/>
                            <a:pt x="38268" y="17394"/>
                            <a:pt x="34789" y="27831"/>
                          </a:cubicBezTo>
                          <a:cubicBezTo>
                            <a:pt x="34789" y="34789"/>
                            <a:pt x="31310" y="45225"/>
                            <a:pt x="31310" y="55662"/>
                          </a:cubicBezTo>
                          <a:cubicBezTo>
                            <a:pt x="31310" y="59141"/>
                            <a:pt x="27831" y="66099"/>
                            <a:pt x="27831" y="69578"/>
                          </a:cubicBezTo>
                          <a:cubicBezTo>
                            <a:pt x="27831" y="76535"/>
                            <a:pt x="24352" y="80014"/>
                            <a:pt x="24352" y="86972"/>
                          </a:cubicBezTo>
                          <a:cubicBezTo>
                            <a:pt x="24352" y="93930"/>
                            <a:pt x="20873" y="97409"/>
                            <a:pt x="20873" y="104366"/>
                          </a:cubicBezTo>
                          <a:cubicBezTo>
                            <a:pt x="20873" y="107845"/>
                            <a:pt x="17394" y="114803"/>
                            <a:pt x="17394" y="118282"/>
                          </a:cubicBezTo>
                          <a:cubicBezTo>
                            <a:pt x="17394" y="121761"/>
                            <a:pt x="13915" y="128719"/>
                            <a:pt x="13915" y="132197"/>
                          </a:cubicBezTo>
                          <a:cubicBezTo>
                            <a:pt x="13915" y="135676"/>
                            <a:pt x="10437" y="139155"/>
                            <a:pt x="10437" y="146113"/>
                          </a:cubicBezTo>
                          <a:cubicBezTo>
                            <a:pt x="10437" y="149592"/>
                            <a:pt x="6958" y="153071"/>
                            <a:pt x="6958" y="156549"/>
                          </a:cubicBezTo>
                          <a:cubicBezTo>
                            <a:pt x="6958" y="160028"/>
                            <a:pt x="3479" y="163507"/>
                            <a:pt x="3479" y="163507"/>
                          </a:cubicBezTo>
                          <a:cubicBezTo>
                            <a:pt x="0" y="166986"/>
                            <a:pt x="0" y="170465"/>
                            <a:pt x="0" y="170465"/>
                          </a:cubicBezTo>
                          <a:cubicBezTo>
                            <a:pt x="0" y="170465"/>
                            <a:pt x="0" y="166986"/>
                            <a:pt x="3479" y="163507"/>
                          </a:cubicBezTo>
                          <a:cubicBezTo>
                            <a:pt x="6958" y="160028"/>
                            <a:pt x="10437" y="153071"/>
                            <a:pt x="13915" y="146113"/>
                          </a:cubicBezTo>
                          <a:cubicBezTo>
                            <a:pt x="17394" y="142634"/>
                            <a:pt x="17394" y="139155"/>
                            <a:pt x="20873" y="135676"/>
                          </a:cubicBezTo>
                          <a:cubicBezTo>
                            <a:pt x="24352" y="132197"/>
                            <a:pt x="24352" y="125240"/>
                            <a:pt x="27831" y="121761"/>
                          </a:cubicBezTo>
                          <a:cubicBezTo>
                            <a:pt x="31310" y="118282"/>
                            <a:pt x="31310" y="111324"/>
                            <a:pt x="31310" y="107845"/>
                          </a:cubicBezTo>
                          <a:cubicBezTo>
                            <a:pt x="31310" y="100887"/>
                            <a:pt x="34789" y="97409"/>
                            <a:pt x="34789" y="90451"/>
                          </a:cubicBezTo>
                          <a:cubicBezTo>
                            <a:pt x="38268" y="80014"/>
                            <a:pt x="38268" y="69578"/>
                            <a:pt x="41747" y="59141"/>
                          </a:cubicBezTo>
                          <a:cubicBezTo>
                            <a:pt x="41747" y="48704"/>
                            <a:pt x="45225" y="38268"/>
                            <a:pt x="45225" y="31310"/>
                          </a:cubicBezTo>
                          <a:cubicBezTo>
                            <a:pt x="45225" y="24352"/>
                            <a:pt x="45225" y="17394"/>
                            <a:pt x="45225" y="10437"/>
                          </a:cubicBezTo>
                          <a:cubicBezTo>
                            <a:pt x="38268" y="3479"/>
                            <a:pt x="38268" y="0"/>
                            <a:pt x="38268" y="0"/>
                          </a:cubicBezTo>
                          <a:close/>
                        </a:path>
                      </a:pathLst>
                    </a:custGeom>
                    <a:solidFill>
                      <a:srgbClr val="FCECE3"/>
                    </a:solidFill>
                    <a:ln w="34755" cap="flat">
                      <a:noFill/>
                      <a:prstDash val="solid"/>
                      <a:miter/>
                    </a:ln>
                  </p:spPr>
                  <p:txBody>
                    <a:bodyPr rtlCol="0" anchor="ctr"/>
                    <a:lstStyle/>
                    <a:p>
                      <a:endParaRPr lang="en-US"/>
                    </a:p>
                  </p:txBody>
                </p:sp>
              </p:grpSp>
              <p:grpSp>
                <p:nvGrpSpPr>
                  <p:cNvPr id="1585" name="Graphic 30">
                    <a:extLst>
                      <a:ext uri="{FF2B5EF4-FFF2-40B4-BE49-F238E27FC236}">
                        <a16:creationId xmlns:a16="http://schemas.microsoft.com/office/drawing/2014/main" xmlns="" id="{C318E442-73E2-41B2-A458-DA27C4A5742D}"/>
                      </a:ext>
                    </a:extLst>
                  </p:cNvPr>
                  <p:cNvGrpSpPr/>
                  <p:nvPr/>
                </p:nvGrpSpPr>
                <p:grpSpPr>
                  <a:xfrm>
                    <a:off x="1190913" y="9782682"/>
                    <a:ext cx="443363" cy="296251"/>
                    <a:chOff x="1190913" y="9782682"/>
                    <a:chExt cx="443363" cy="296251"/>
                  </a:xfrm>
                </p:grpSpPr>
                <p:grpSp>
                  <p:nvGrpSpPr>
                    <p:cNvPr id="1586" name="Graphic 30">
                      <a:extLst>
                        <a:ext uri="{FF2B5EF4-FFF2-40B4-BE49-F238E27FC236}">
                          <a16:creationId xmlns:a16="http://schemas.microsoft.com/office/drawing/2014/main" xmlns="" id="{571C6E35-AA30-4139-9B86-F292AAE085A2}"/>
                        </a:ext>
                      </a:extLst>
                    </p:cNvPr>
                    <p:cNvGrpSpPr/>
                    <p:nvPr/>
                  </p:nvGrpSpPr>
                  <p:grpSpPr>
                    <a:xfrm>
                      <a:off x="1192459" y="9970422"/>
                      <a:ext cx="441817" cy="108511"/>
                      <a:chOff x="1192459" y="9970422"/>
                      <a:chExt cx="441817" cy="108511"/>
                    </a:xfrm>
                  </p:grpSpPr>
                  <p:sp>
                    <p:nvSpPr>
                      <p:cNvPr id="1587" name="Freeform: Shape 1586">
                        <a:extLst>
                          <a:ext uri="{FF2B5EF4-FFF2-40B4-BE49-F238E27FC236}">
                            <a16:creationId xmlns:a16="http://schemas.microsoft.com/office/drawing/2014/main" xmlns="" id="{9C2EC355-6921-40AD-A76C-4582357D3A8A}"/>
                          </a:ext>
                        </a:extLst>
                      </p:cNvPr>
                      <p:cNvSpPr/>
                      <p:nvPr/>
                    </p:nvSpPr>
                    <p:spPr>
                      <a:xfrm>
                        <a:off x="1195938" y="9977380"/>
                        <a:ext cx="434859" cy="96349"/>
                      </a:xfrm>
                      <a:custGeom>
                        <a:avLst/>
                        <a:gdLst>
                          <a:gd name="connsiteX0" fmla="*/ 424423 w 434859"/>
                          <a:gd name="connsiteY0" fmla="*/ 17394 h 96349"/>
                          <a:gd name="connsiteX1" fmla="*/ 434859 w 434859"/>
                          <a:gd name="connsiteY1" fmla="*/ 27831 h 96349"/>
                          <a:gd name="connsiteX2" fmla="*/ 379197 w 434859"/>
                          <a:gd name="connsiteY2" fmla="*/ 76535 h 96349"/>
                          <a:gd name="connsiteX3" fmla="*/ 83493 w 434859"/>
                          <a:gd name="connsiteY3" fmla="*/ 73056 h 96349"/>
                          <a:gd name="connsiteX4" fmla="*/ 0 w 434859"/>
                          <a:gd name="connsiteY4" fmla="*/ 0 h 96349"/>
                          <a:gd name="connsiteX5" fmla="*/ 187859 w 434859"/>
                          <a:gd name="connsiteY5" fmla="*/ 62620 h 96349"/>
                          <a:gd name="connsiteX6" fmla="*/ 424423 w 434859"/>
                          <a:gd name="connsiteY6" fmla="*/ 17394 h 96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4859" h="96349">
                            <a:moveTo>
                              <a:pt x="424423" y="17394"/>
                            </a:moveTo>
                            <a:cubicBezTo>
                              <a:pt x="424423" y="17394"/>
                              <a:pt x="434859" y="17394"/>
                              <a:pt x="434859" y="27831"/>
                            </a:cubicBezTo>
                            <a:cubicBezTo>
                              <a:pt x="434859" y="38268"/>
                              <a:pt x="424423" y="62620"/>
                              <a:pt x="379197" y="76535"/>
                            </a:cubicBezTo>
                            <a:cubicBezTo>
                              <a:pt x="333972" y="90451"/>
                              <a:pt x="208732" y="114803"/>
                              <a:pt x="83493" y="73056"/>
                            </a:cubicBezTo>
                            <a:cubicBezTo>
                              <a:pt x="24352" y="52183"/>
                              <a:pt x="3479" y="31310"/>
                              <a:pt x="0" y="0"/>
                            </a:cubicBezTo>
                            <a:cubicBezTo>
                              <a:pt x="31310" y="24352"/>
                              <a:pt x="90451" y="48704"/>
                              <a:pt x="187859" y="62620"/>
                            </a:cubicBezTo>
                            <a:cubicBezTo>
                              <a:pt x="347887" y="86972"/>
                              <a:pt x="424423" y="17394"/>
                              <a:pt x="424423" y="17394"/>
                            </a:cubicBezTo>
                            <a:close/>
                          </a:path>
                        </a:pathLst>
                      </a:custGeom>
                      <a:solidFill>
                        <a:srgbClr val="FDF6EC"/>
                      </a:solidFill>
                      <a:ln w="34755" cap="flat">
                        <a:noFill/>
                        <a:prstDash val="solid"/>
                        <a:miter/>
                      </a:ln>
                    </p:spPr>
                    <p:txBody>
                      <a:bodyPr rtlCol="0" anchor="ctr"/>
                      <a:lstStyle/>
                      <a:p>
                        <a:endParaRPr lang="en-US"/>
                      </a:p>
                    </p:txBody>
                  </p:sp>
                  <p:sp>
                    <p:nvSpPr>
                      <p:cNvPr id="1588" name="Freeform: Shape 1587">
                        <a:extLst>
                          <a:ext uri="{FF2B5EF4-FFF2-40B4-BE49-F238E27FC236}">
                            <a16:creationId xmlns:a16="http://schemas.microsoft.com/office/drawing/2014/main" xmlns="" id="{77DAB754-0E97-4F71-A11E-CC6168999AE0}"/>
                          </a:ext>
                        </a:extLst>
                      </p:cNvPr>
                      <p:cNvSpPr/>
                      <p:nvPr/>
                    </p:nvSpPr>
                    <p:spPr>
                      <a:xfrm>
                        <a:off x="1192459" y="9970422"/>
                        <a:ext cx="441817" cy="108511"/>
                      </a:xfrm>
                      <a:custGeom>
                        <a:avLst/>
                        <a:gdLst>
                          <a:gd name="connsiteX0" fmla="*/ 86972 w 441817"/>
                          <a:gd name="connsiteY0" fmla="*/ 83493 h 108511"/>
                          <a:gd name="connsiteX1" fmla="*/ 0 w 441817"/>
                          <a:gd name="connsiteY1" fmla="*/ 6958 h 108511"/>
                          <a:gd name="connsiteX2" fmla="*/ 0 w 441817"/>
                          <a:gd name="connsiteY2" fmla="*/ 0 h 108511"/>
                          <a:gd name="connsiteX3" fmla="*/ 6958 w 441817"/>
                          <a:gd name="connsiteY3" fmla="*/ 3479 h 108511"/>
                          <a:gd name="connsiteX4" fmla="*/ 194817 w 441817"/>
                          <a:gd name="connsiteY4" fmla="*/ 66099 h 108511"/>
                          <a:gd name="connsiteX5" fmla="*/ 264395 w 441817"/>
                          <a:gd name="connsiteY5" fmla="*/ 69578 h 108511"/>
                          <a:gd name="connsiteX6" fmla="*/ 427902 w 441817"/>
                          <a:gd name="connsiteY6" fmla="*/ 20873 h 108511"/>
                          <a:gd name="connsiteX7" fmla="*/ 427902 w 441817"/>
                          <a:gd name="connsiteY7" fmla="*/ 20873 h 108511"/>
                          <a:gd name="connsiteX8" fmla="*/ 427902 w 441817"/>
                          <a:gd name="connsiteY8" fmla="*/ 20873 h 108511"/>
                          <a:gd name="connsiteX9" fmla="*/ 441817 w 441817"/>
                          <a:gd name="connsiteY9" fmla="*/ 34789 h 108511"/>
                          <a:gd name="connsiteX10" fmla="*/ 382676 w 441817"/>
                          <a:gd name="connsiteY10" fmla="*/ 86972 h 108511"/>
                          <a:gd name="connsiteX11" fmla="*/ 253958 w 441817"/>
                          <a:gd name="connsiteY11" fmla="*/ 107845 h 108511"/>
                          <a:gd name="connsiteX12" fmla="*/ 86972 w 441817"/>
                          <a:gd name="connsiteY12" fmla="*/ 83493 h 108511"/>
                          <a:gd name="connsiteX13" fmla="*/ 260916 w 441817"/>
                          <a:gd name="connsiteY13" fmla="*/ 80014 h 108511"/>
                          <a:gd name="connsiteX14" fmla="*/ 191338 w 441817"/>
                          <a:gd name="connsiteY14" fmla="*/ 76535 h 108511"/>
                          <a:gd name="connsiteX15" fmla="*/ 6958 w 441817"/>
                          <a:gd name="connsiteY15" fmla="*/ 17394 h 108511"/>
                          <a:gd name="connsiteX16" fmla="*/ 86972 w 441817"/>
                          <a:gd name="connsiteY16" fmla="*/ 80014 h 108511"/>
                          <a:gd name="connsiteX17" fmla="*/ 253958 w 441817"/>
                          <a:gd name="connsiteY17" fmla="*/ 104366 h 108511"/>
                          <a:gd name="connsiteX18" fmla="*/ 382676 w 441817"/>
                          <a:gd name="connsiteY18" fmla="*/ 86972 h 108511"/>
                          <a:gd name="connsiteX19" fmla="*/ 434859 w 441817"/>
                          <a:gd name="connsiteY19" fmla="*/ 38268 h 108511"/>
                          <a:gd name="connsiteX20" fmla="*/ 427902 w 441817"/>
                          <a:gd name="connsiteY20" fmla="*/ 27831 h 108511"/>
                          <a:gd name="connsiteX21" fmla="*/ 260916 w 441817"/>
                          <a:gd name="connsiteY21" fmla="*/ 80014 h 10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41817" h="108511">
                            <a:moveTo>
                              <a:pt x="86972" y="83493"/>
                            </a:moveTo>
                            <a:cubicBezTo>
                              <a:pt x="31310" y="66099"/>
                              <a:pt x="6958" y="41746"/>
                              <a:pt x="0" y="6958"/>
                            </a:cubicBezTo>
                            <a:lnTo>
                              <a:pt x="0" y="0"/>
                            </a:lnTo>
                            <a:lnTo>
                              <a:pt x="6958" y="3479"/>
                            </a:lnTo>
                            <a:cubicBezTo>
                              <a:pt x="34789" y="24352"/>
                              <a:pt x="86972" y="52183"/>
                              <a:pt x="194817" y="66099"/>
                            </a:cubicBezTo>
                            <a:cubicBezTo>
                              <a:pt x="219169" y="69578"/>
                              <a:pt x="243521" y="69578"/>
                              <a:pt x="264395" y="69578"/>
                            </a:cubicBezTo>
                            <a:cubicBezTo>
                              <a:pt x="372240" y="66099"/>
                              <a:pt x="427902" y="20873"/>
                              <a:pt x="427902" y="20873"/>
                            </a:cubicBezTo>
                            <a:lnTo>
                              <a:pt x="427902" y="20873"/>
                            </a:lnTo>
                            <a:lnTo>
                              <a:pt x="427902" y="20873"/>
                            </a:lnTo>
                            <a:cubicBezTo>
                              <a:pt x="431380" y="20873"/>
                              <a:pt x="441817" y="24352"/>
                              <a:pt x="441817" y="34789"/>
                            </a:cubicBezTo>
                            <a:cubicBezTo>
                              <a:pt x="441817" y="48704"/>
                              <a:pt x="427902" y="73056"/>
                              <a:pt x="382676" y="86972"/>
                            </a:cubicBezTo>
                            <a:cubicBezTo>
                              <a:pt x="368761" y="90451"/>
                              <a:pt x="323535" y="104366"/>
                              <a:pt x="253958" y="107845"/>
                            </a:cubicBezTo>
                            <a:cubicBezTo>
                              <a:pt x="194817" y="111324"/>
                              <a:pt x="135676" y="100887"/>
                              <a:pt x="86972" y="83493"/>
                            </a:cubicBezTo>
                            <a:close/>
                            <a:moveTo>
                              <a:pt x="260916" y="80014"/>
                            </a:moveTo>
                            <a:cubicBezTo>
                              <a:pt x="236563" y="80014"/>
                              <a:pt x="215690" y="80014"/>
                              <a:pt x="191338" y="76535"/>
                            </a:cubicBezTo>
                            <a:cubicBezTo>
                              <a:pt x="90451" y="62620"/>
                              <a:pt x="38268" y="38268"/>
                              <a:pt x="6958" y="17394"/>
                            </a:cubicBezTo>
                            <a:cubicBezTo>
                              <a:pt x="13915" y="45225"/>
                              <a:pt x="38268" y="62620"/>
                              <a:pt x="86972" y="80014"/>
                            </a:cubicBezTo>
                            <a:cubicBezTo>
                              <a:pt x="139155" y="97408"/>
                              <a:pt x="194817" y="104366"/>
                              <a:pt x="253958" y="104366"/>
                            </a:cubicBezTo>
                            <a:cubicBezTo>
                              <a:pt x="309620" y="104366"/>
                              <a:pt x="354845" y="93930"/>
                              <a:pt x="382676" y="86972"/>
                            </a:cubicBezTo>
                            <a:cubicBezTo>
                              <a:pt x="434859" y="66099"/>
                              <a:pt x="434859" y="41746"/>
                              <a:pt x="434859" y="38268"/>
                            </a:cubicBezTo>
                            <a:cubicBezTo>
                              <a:pt x="434859" y="31310"/>
                              <a:pt x="431380" y="31310"/>
                              <a:pt x="427902" y="27831"/>
                            </a:cubicBezTo>
                            <a:cubicBezTo>
                              <a:pt x="420944" y="34789"/>
                              <a:pt x="365282" y="76535"/>
                              <a:pt x="260916" y="80014"/>
                            </a:cubicBezTo>
                            <a:close/>
                          </a:path>
                        </a:pathLst>
                      </a:custGeom>
                      <a:solidFill>
                        <a:srgbClr val="AAA59F"/>
                      </a:solidFill>
                      <a:ln w="34755" cap="flat">
                        <a:noFill/>
                        <a:prstDash val="solid"/>
                        <a:miter/>
                      </a:ln>
                    </p:spPr>
                    <p:txBody>
                      <a:bodyPr rtlCol="0" anchor="ctr"/>
                      <a:lstStyle/>
                      <a:p>
                        <a:endParaRPr lang="en-US"/>
                      </a:p>
                    </p:txBody>
                  </p:sp>
                </p:grpSp>
                <p:sp>
                  <p:nvSpPr>
                    <p:cNvPr id="1589" name="Freeform: Shape 1588">
                      <a:extLst>
                        <a:ext uri="{FF2B5EF4-FFF2-40B4-BE49-F238E27FC236}">
                          <a16:creationId xmlns:a16="http://schemas.microsoft.com/office/drawing/2014/main" xmlns="" id="{2E238DFB-7AA1-4DD0-B2BD-58AB8B565FCD}"/>
                        </a:ext>
                      </a:extLst>
                    </p:cNvPr>
                    <p:cNvSpPr/>
                    <p:nvPr/>
                  </p:nvSpPr>
                  <p:spPr>
                    <a:xfrm>
                      <a:off x="1195938" y="9973901"/>
                      <a:ext cx="434859" cy="96349"/>
                    </a:xfrm>
                    <a:custGeom>
                      <a:avLst/>
                      <a:gdLst>
                        <a:gd name="connsiteX0" fmla="*/ 187859 w 434859"/>
                        <a:gd name="connsiteY0" fmla="*/ 66099 h 96349"/>
                        <a:gd name="connsiteX1" fmla="*/ 424423 w 434859"/>
                        <a:gd name="connsiteY1" fmla="*/ 20873 h 96349"/>
                        <a:gd name="connsiteX2" fmla="*/ 434859 w 434859"/>
                        <a:gd name="connsiteY2" fmla="*/ 31310 h 96349"/>
                        <a:gd name="connsiteX3" fmla="*/ 434859 w 434859"/>
                        <a:gd name="connsiteY3" fmla="*/ 31310 h 96349"/>
                        <a:gd name="connsiteX4" fmla="*/ 420944 w 434859"/>
                        <a:gd name="connsiteY4" fmla="*/ 31310 h 96349"/>
                        <a:gd name="connsiteX5" fmla="*/ 205254 w 434859"/>
                        <a:gd name="connsiteY5" fmla="*/ 76535 h 96349"/>
                        <a:gd name="connsiteX6" fmla="*/ 393113 w 434859"/>
                        <a:gd name="connsiteY6" fmla="*/ 73056 h 96349"/>
                        <a:gd name="connsiteX7" fmla="*/ 393113 w 434859"/>
                        <a:gd name="connsiteY7" fmla="*/ 73056 h 96349"/>
                        <a:gd name="connsiteX8" fmla="*/ 379197 w 434859"/>
                        <a:gd name="connsiteY8" fmla="*/ 76535 h 96349"/>
                        <a:gd name="connsiteX9" fmla="*/ 83493 w 434859"/>
                        <a:gd name="connsiteY9" fmla="*/ 73056 h 96349"/>
                        <a:gd name="connsiteX10" fmla="*/ 0 w 434859"/>
                        <a:gd name="connsiteY10" fmla="*/ 0 h 96349"/>
                        <a:gd name="connsiteX11" fmla="*/ 187859 w 434859"/>
                        <a:gd name="connsiteY11" fmla="*/ 66099 h 96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4859" h="96349">
                          <a:moveTo>
                            <a:pt x="187859" y="66099"/>
                          </a:moveTo>
                          <a:cubicBezTo>
                            <a:pt x="347887" y="86972"/>
                            <a:pt x="424423" y="20873"/>
                            <a:pt x="424423" y="20873"/>
                          </a:cubicBezTo>
                          <a:cubicBezTo>
                            <a:pt x="424423" y="20873"/>
                            <a:pt x="434859" y="20873"/>
                            <a:pt x="434859" y="31310"/>
                          </a:cubicBezTo>
                          <a:cubicBezTo>
                            <a:pt x="434859" y="31310"/>
                            <a:pt x="434859" y="31310"/>
                            <a:pt x="434859" y="31310"/>
                          </a:cubicBezTo>
                          <a:cubicBezTo>
                            <a:pt x="431380" y="27831"/>
                            <a:pt x="427902" y="27831"/>
                            <a:pt x="420944" y="31310"/>
                          </a:cubicBezTo>
                          <a:cubicBezTo>
                            <a:pt x="403550" y="45225"/>
                            <a:pt x="351366" y="80014"/>
                            <a:pt x="205254" y="76535"/>
                          </a:cubicBezTo>
                          <a:cubicBezTo>
                            <a:pt x="160028" y="73056"/>
                            <a:pt x="278310" y="111324"/>
                            <a:pt x="393113" y="73056"/>
                          </a:cubicBezTo>
                          <a:lnTo>
                            <a:pt x="393113" y="73056"/>
                          </a:lnTo>
                          <a:cubicBezTo>
                            <a:pt x="389634" y="76535"/>
                            <a:pt x="382676" y="76535"/>
                            <a:pt x="379197" y="76535"/>
                          </a:cubicBezTo>
                          <a:cubicBezTo>
                            <a:pt x="333972" y="90451"/>
                            <a:pt x="208732" y="114803"/>
                            <a:pt x="83493" y="73056"/>
                          </a:cubicBezTo>
                          <a:cubicBezTo>
                            <a:pt x="24352" y="52183"/>
                            <a:pt x="3479" y="31310"/>
                            <a:pt x="0" y="0"/>
                          </a:cubicBezTo>
                          <a:cubicBezTo>
                            <a:pt x="31310" y="27831"/>
                            <a:pt x="86972" y="55662"/>
                            <a:pt x="187859" y="66099"/>
                          </a:cubicBezTo>
                          <a:close/>
                        </a:path>
                      </a:pathLst>
                    </a:custGeom>
                    <a:solidFill>
                      <a:srgbClr val="D6D0C8"/>
                    </a:solidFill>
                    <a:ln w="34755" cap="flat">
                      <a:noFill/>
                      <a:prstDash val="solid"/>
                      <a:miter/>
                    </a:ln>
                  </p:spPr>
                  <p:txBody>
                    <a:bodyPr rtlCol="0" anchor="ctr"/>
                    <a:lstStyle/>
                    <a:p>
                      <a:endParaRPr lang="en-US"/>
                    </a:p>
                  </p:txBody>
                </p:sp>
                <p:grpSp>
                  <p:nvGrpSpPr>
                    <p:cNvPr id="1590" name="Graphic 30">
                      <a:extLst>
                        <a:ext uri="{FF2B5EF4-FFF2-40B4-BE49-F238E27FC236}">
                          <a16:creationId xmlns:a16="http://schemas.microsoft.com/office/drawing/2014/main" xmlns="" id="{98624E13-43BD-4BBB-BFBE-92E84D8698B2}"/>
                        </a:ext>
                      </a:extLst>
                    </p:cNvPr>
                    <p:cNvGrpSpPr/>
                    <p:nvPr/>
                  </p:nvGrpSpPr>
                  <p:grpSpPr>
                    <a:xfrm>
                      <a:off x="1190913" y="9831267"/>
                      <a:ext cx="436502" cy="222648"/>
                      <a:chOff x="1190913" y="9831267"/>
                      <a:chExt cx="436502" cy="222648"/>
                    </a:xfrm>
                  </p:grpSpPr>
                  <p:grpSp>
                    <p:nvGrpSpPr>
                      <p:cNvPr id="1591" name="Graphic 30">
                        <a:extLst>
                          <a:ext uri="{FF2B5EF4-FFF2-40B4-BE49-F238E27FC236}">
                            <a16:creationId xmlns:a16="http://schemas.microsoft.com/office/drawing/2014/main" xmlns="" id="{8CCA089F-B145-4ADA-BABE-5F0C253776BF}"/>
                          </a:ext>
                        </a:extLst>
                      </p:cNvPr>
                      <p:cNvGrpSpPr/>
                      <p:nvPr/>
                    </p:nvGrpSpPr>
                    <p:grpSpPr>
                      <a:xfrm>
                        <a:off x="1190913" y="9831267"/>
                        <a:ext cx="349433" cy="222648"/>
                        <a:chOff x="1190913" y="9831267"/>
                        <a:chExt cx="349433" cy="222648"/>
                      </a:xfrm>
                    </p:grpSpPr>
                    <p:sp>
                      <p:nvSpPr>
                        <p:cNvPr id="1592" name="Freeform: Shape 1591">
                          <a:extLst>
                            <a:ext uri="{FF2B5EF4-FFF2-40B4-BE49-F238E27FC236}">
                              <a16:creationId xmlns:a16="http://schemas.microsoft.com/office/drawing/2014/main" xmlns="" id="{10C11FD1-B077-4660-9B51-0C8C725A2BBF}"/>
                            </a:ext>
                          </a:extLst>
                        </p:cNvPr>
                        <p:cNvSpPr/>
                        <p:nvPr/>
                      </p:nvSpPr>
                      <p:spPr>
                        <a:xfrm>
                          <a:off x="1194392" y="9831267"/>
                          <a:ext cx="345954" cy="212211"/>
                        </a:xfrm>
                        <a:custGeom>
                          <a:avLst/>
                          <a:gdLst>
                            <a:gd name="connsiteX0" fmla="*/ 1546 w 345954"/>
                            <a:gd name="connsiteY0" fmla="*/ 107845 h 212211"/>
                            <a:gd name="connsiteX1" fmla="*/ 29377 w 345954"/>
                            <a:gd name="connsiteY1" fmla="*/ 0 h 212211"/>
                            <a:gd name="connsiteX2" fmla="*/ 151138 w 345954"/>
                            <a:gd name="connsiteY2" fmla="*/ 24352 h 212211"/>
                            <a:gd name="connsiteX3" fmla="*/ 262462 w 345954"/>
                            <a:gd name="connsiteY3" fmla="*/ 80014 h 212211"/>
                            <a:gd name="connsiteX4" fmla="*/ 345955 w 345954"/>
                            <a:gd name="connsiteY4" fmla="*/ 86972 h 212211"/>
                            <a:gd name="connsiteX5" fmla="*/ 279856 w 345954"/>
                            <a:gd name="connsiteY5" fmla="*/ 100887 h 212211"/>
                            <a:gd name="connsiteX6" fmla="*/ 234631 w 345954"/>
                            <a:gd name="connsiteY6" fmla="*/ 212211 h 212211"/>
                            <a:gd name="connsiteX7" fmla="*/ 189405 w 345954"/>
                            <a:gd name="connsiteY7" fmla="*/ 208733 h 212211"/>
                            <a:gd name="connsiteX8" fmla="*/ 1546 w 345954"/>
                            <a:gd name="connsiteY8" fmla="*/ 146113 h 212211"/>
                            <a:gd name="connsiteX9" fmla="*/ 1546 w 345954"/>
                            <a:gd name="connsiteY9" fmla="*/ 107845 h 212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5954" h="212211">
                              <a:moveTo>
                                <a:pt x="1546" y="107845"/>
                              </a:moveTo>
                              <a:cubicBezTo>
                                <a:pt x="8504" y="55662"/>
                                <a:pt x="29377" y="0"/>
                                <a:pt x="29377" y="0"/>
                              </a:cubicBezTo>
                              <a:lnTo>
                                <a:pt x="151138" y="24352"/>
                              </a:lnTo>
                              <a:cubicBezTo>
                                <a:pt x="151138" y="24352"/>
                                <a:pt x="182448" y="73056"/>
                                <a:pt x="262462" y="80014"/>
                              </a:cubicBezTo>
                              <a:cubicBezTo>
                                <a:pt x="300729" y="80014"/>
                                <a:pt x="325082" y="83493"/>
                                <a:pt x="345955" y="86972"/>
                              </a:cubicBezTo>
                              <a:cubicBezTo>
                                <a:pt x="328560" y="83493"/>
                                <a:pt x="304208" y="83493"/>
                                <a:pt x="279856" y="100887"/>
                              </a:cubicBezTo>
                              <a:cubicBezTo>
                                <a:pt x="245067" y="128718"/>
                                <a:pt x="227673" y="177423"/>
                                <a:pt x="234631" y="212211"/>
                              </a:cubicBezTo>
                              <a:cubicBezTo>
                                <a:pt x="220715" y="212211"/>
                                <a:pt x="206800" y="212211"/>
                                <a:pt x="189405" y="208733"/>
                              </a:cubicBezTo>
                              <a:cubicBezTo>
                                <a:pt x="88518" y="194817"/>
                                <a:pt x="32856" y="170465"/>
                                <a:pt x="1546" y="146113"/>
                              </a:cubicBezTo>
                              <a:cubicBezTo>
                                <a:pt x="-1933" y="135676"/>
                                <a:pt x="1546" y="121761"/>
                                <a:pt x="1546" y="107845"/>
                              </a:cubicBezTo>
                              <a:close/>
                            </a:path>
                          </a:pathLst>
                        </a:custGeom>
                        <a:solidFill>
                          <a:srgbClr val="C70037"/>
                        </a:solidFill>
                        <a:ln w="34755" cap="flat">
                          <a:noFill/>
                          <a:prstDash val="solid"/>
                          <a:miter/>
                        </a:ln>
                      </p:spPr>
                      <p:txBody>
                        <a:bodyPr rtlCol="0" anchor="ctr"/>
                        <a:lstStyle/>
                        <a:p>
                          <a:endParaRPr lang="en-US"/>
                        </a:p>
                      </p:txBody>
                    </p:sp>
                    <p:sp>
                      <p:nvSpPr>
                        <p:cNvPr id="1593" name="Freeform: Shape 1592">
                          <a:extLst>
                            <a:ext uri="{FF2B5EF4-FFF2-40B4-BE49-F238E27FC236}">
                              <a16:creationId xmlns:a16="http://schemas.microsoft.com/office/drawing/2014/main" xmlns="" id="{A9F1D372-5D52-4C8B-B511-A626DE3EA6BD}"/>
                            </a:ext>
                          </a:extLst>
                        </p:cNvPr>
                        <p:cNvSpPr/>
                        <p:nvPr/>
                      </p:nvSpPr>
                      <p:spPr>
                        <a:xfrm>
                          <a:off x="1190913" y="9831267"/>
                          <a:ext cx="345954" cy="222648"/>
                        </a:xfrm>
                        <a:custGeom>
                          <a:avLst/>
                          <a:gdLst>
                            <a:gd name="connsiteX0" fmla="*/ 238110 w 345954"/>
                            <a:gd name="connsiteY0" fmla="*/ 219169 h 222648"/>
                            <a:gd name="connsiteX1" fmla="*/ 192884 w 345954"/>
                            <a:gd name="connsiteY1" fmla="*/ 215690 h 222648"/>
                            <a:gd name="connsiteX2" fmla="*/ 1546 w 345954"/>
                            <a:gd name="connsiteY2" fmla="*/ 153071 h 222648"/>
                            <a:gd name="connsiteX3" fmla="*/ 1546 w 345954"/>
                            <a:gd name="connsiteY3" fmla="*/ 153071 h 222648"/>
                            <a:gd name="connsiteX4" fmla="*/ 1546 w 345954"/>
                            <a:gd name="connsiteY4" fmla="*/ 153071 h 222648"/>
                            <a:gd name="connsiteX5" fmla="*/ 1546 w 345954"/>
                            <a:gd name="connsiteY5" fmla="*/ 111324 h 222648"/>
                            <a:gd name="connsiteX6" fmla="*/ 29377 w 345954"/>
                            <a:gd name="connsiteY6" fmla="*/ 3479 h 222648"/>
                            <a:gd name="connsiteX7" fmla="*/ 29377 w 345954"/>
                            <a:gd name="connsiteY7" fmla="*/ 0 h 222648"/>
                            <a:gd name="connsiteX8" fmla="*/ 154617 w 345954"/>
                            <a:gd name="connsiteY8" fmla="*/ 27831 h 222648"/>
                            <a:gd name="connsiteX9" fmla="*/ 154617 w 345954"/>
                            <a:gd name="connsiteY9" fmla="*/ 27831 h 222648"/>
                            <a:gd name="connsiteX10" fmla="*/ 154617 w 345954"/>
                            <a:gd name="connsiteY10" fmla="*/ 27831 h 222648"/>
                            <a:gd name="connsiteX11" fmla="*/ 262462 w 345954"/>
                            <a:gd name="connsiteY11" fmla="*/ 83493 h 222648"/>
                            <a:gd name="connsiteX12" fmla="*/ 345955 w 345954"/>
                            <a:gd name="connsiteY12" fmla="*/ 90451 h 222648"/>
                            <a:gd name="connsiteX13" fmla="*/ 345955 w 345954"/>
                            <a:gd name="connsiteY13" fmla="*/ 97408 h 222648"/>
                            <a:gd name="connsiteX14" fmla="*/ 328560 w 345954"/>
                            <a:gd name="connsiteY14" fmla="*/ 97408 h 222648"/>
                            <a:gd name="connsiteX15" fmla="*/ 283335 w 345954"/>
                            <a:gd name="connsiteY15" fmla="*/ 111324 h 222648"/>
                            <a:gd name="connsiteX16" fmla="*/ 238110 w 345954"/>
                            <a:gd name="connsiteY16" fmla="*/ 219169 h 222648"/>
                            <a:gd name="connsiteX17" fmla="*/ 238110 w 345954"/>
                            <a:gd name="connsiteY17" fmla="*/ 222648 h 222648"/>
                            <a:gd name="connsiteX18" fmla="*/ 238110 w 345954"/>
                            <a:gd name="connsiteY18" fmla="*/ 219169 h 222648"/>
                            <a:gd name="connsiteX19" fmla="*/ 265941 w 345954"/>
                            <a:gd name="connsiteY19" fmla="*/ 83493 h 222648"/>
                            <a:gd name="connsiteX20" fmla="*/ 154617 w 345954"/>
                            <a:gd name="connsiteY20" fmla="*/ 27831 h 222648"/>
                            <a:gd name="connsiteX21" fmla="*/ 36335 w 345954"/>
                            <a:gd name="connsiteY21" fmla="*/ 3479 h 222648"/>
                            <a:gd name="connsiteX22" fmla="*/ 8504 w 345954"/>
                            <a:gd name="connsiteY22" fmla="*/ 107845 h 222648"/>
                            <a:gd name="connsiteX23" fmla="*/ 8504 w 345954"/>
                            <a:gd name="connsiteY23" fmla="*/ 146113 h 222648"/>
                            <a:gd name="connsiteX24" fmla="*/ 192884 w 345954"/>
                            <a:gd name="connsiteY24" fmla="*/ 208733 h 222648"/>
                            <a:gd name="connsiteX25" fmla="*/ 231152 w 345954"/>
                            <a:gd name="connsiteY25" fmla="*/ 212211 h 222648"/>
                            <a:gd name="connsiteX26" fmla="*/ 279856 w 345954"/>
                            <a:gd name="connsiteY26" fmla="*/ 104366 h 222648"/>
                            <a:gd name="connsiteX27" fmla="*/ 311166 w 345954"/>
                            <a:gd name="connsiteY27" fmla="*/ 90451 h 222648"/>
                            <a:gd name="connsiteX28" fmla="*/ 265941 w 345954"/>
                            <a:gd name="connsiteY28" fmla="*/ 83493 h 222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45954" h="222648">
                              <a:moveTo>
                                <a:pt x="238110" y="219169"/>
                              </a:moveTo>
                              <a:cubicBezTo>
                                <a:pt x="224194" y="219169"/>
                                <a:pt x="210279" y="215690"/>
                                <a:pt x="192884" y="215690"/>
                              </a:cubicBezTo>
                              <a:cubicBezTo>
                                <a:pt x="85039" y="201775"/>
                                <a:pt x="29377" y="173944"/>
                                <a:pt x="1546" y="153071"/>
                              </a:cubicBezTo>
                              <a:lnTo>
                                <a:pt x="1546" y="153071"/>
                              </a:lnTo>
                              <a:lnTo>
                                <a:pt x="1546" y="153071"/>
                              </a:lnTo>
                              <a:cubicBezTo>
                                <a:pt x="-1933" y="139155"/>
                                <a:pt x="1546" y="125239"/>
                                <a:pt x="1546" y="111324"/>
                              </a:cubicBezTo>
                              <a:cubicBezTo>
                                <a:pt x="8504" y="59141"/>
                                <a:pt x="29377" y="3479"/>
                                <a:pt x="29377" y="3479"/>
                              </a:cubicBezTo>
                              <a:lnTo>
                                <a:pt x="29377" y="0"/>
                              </a:lnTo>
                              <a:lnTo>
                                <a:pt x="154617" y="27831"/>
                              </a:lnTo>
                              <a:lnTo>
                                <a:pt x="154617" y="27831"/>
                              </a:lnTo>
                              <a:lnTo>
                                <a:pt x="154617" y="27831"/>
                              </a:lnTo>
                              <a:cubicBezTo>
                                <a:pt x="154617" y="27831"/>
                                <a:pt x="185927" y="76535"/>
                                <a:pt x="262462" y="83493"/>
                              </a:cubicBezTo>
                              <a:cubicBezTo>
                                <a:pt x="300729" y="83493"/>
                                <a:pt x="325082" y="86972"/>
                                <a:pt x="345955" y="90451"/>
                              </a:cubicBezTo>
                              <a:lnTo>
                                <a:pt x="345955" y="97408"/>
                              </a:lnTo>
                              <a:cubicBezTo>
                                <a:pt x="338997" y="97408"/>
                                <a:pt x="332039" y="97408"/>
                                <a:pt x="328560" y="97408"/>
                              </a:cubicBezTo>
                              <a:cubicBezTo>
                                <a:pt x="311166" y="97408"/>
                                <a:pt x="297251" y="104366"/>
                                <a:pt x="283335" y="111324"/>
                              </a:cubicBezTo>
                              <a:cubicBezTo>
                                <a:pt x="248546" y="139155"/>
                                <a:pt x="234631" y="187859"/>
                                <a:pt x="238110" y="219169"/>
                              </a:cubicBezTo>
                              <a:lnTo>
                                <a:pt x="238110" y="222648"/>
                              </a:lnTo>
                              <a:lnTo>
                                <a:pt x="238110" y="219169"/>
                              </a:lnTo>
                              <a:close/>
                              <a:moveTo>
                                <a:pt x="265941" y="83493"/>
                              </a:moveTo>
                              <a:cubicBezTo>
                                <a:pt x="192884" y="76535"/>
                                <a:pt x="161574" y="34789"/>
                                <a:pt x="154617" y="27831"/>
                              </a:cubicBezTo>
                              <a:lnTo>
                                <a:pt x="36335" y="3479"/>
                              </a:lnTo>
                              <a:cubicBezTo>
                                <a:pt x="32856" y="13916"/>
                                <a:pt x="15462" y="62620"/>
                                <a:pt x="8504" y="107845"/>
                              </a:cubicBezTo>
                              <a:cubicBezTo>
                                <a:pt x="5025" y="125239"/>
                                <a:pt x="5025" y="135676"/>
                                <a:pt x="8504" y="146113"/>
                              </a:cubicBezTo>
                              <a:cubicBezTo>
                                <a:pt x="36335" y="166986"/>
                                <a:pt x="88518" y="191338"/>
                                <a:pt x="192884" y="208733"/>
                              </a:cubicBezTo>
                              <a:cubicBezTo>
                                <a:pt x="206800" y="208733"/>
                                <a:pt x="220715" y="212211"/>
                                <a:pt x="231152" y="212211"/>
                              </a:cubicBezTo>
                              <a:cubicBezTo>
                                <a:pt x="227673" y="180901"/>
                                <a:pt x="241589" y="128718"/>
                                <a:pt x="279856" y="104366"/>
                              </a:cubicBezTo>
                              <a:cubicBezTo>
                                <a:pt x="290293" y="97408"/>
                                <a:pt x="300729" y="93930"/>
                                <a:pt x="311166" y="90451"/>
                              </a:cubicBezTo>
                              <a:cubicBezTo>
                                <a:pt x="297251" y="86972"/>
                                <a:pt x="283335" y="86972"/>
                                <a:pt x="265941" y="83493"/>
                              </a:cubicBezTo>
                              <a:close/>
                            </a:path>
                          </a:pathLst>
                        </a:custGeom>
                        <a:solidFill>
                          <a:srgbClr val="450037"/>
                        </a:solidFill>
                        <a:ln w="34755" cap="flat">
                          <a:noFill/>
                          <a:prstDash val="solid"/>
                          <a:miter/>
                        </a:ln>
                      </p:spPr>
                      <p:txBody>
                        <a:bodyPr rtlCol="0" anchor="ctr"/>
                        <a:lstStyle/>
                        <a:p>
                          <a:endParaRPr lang="en-US"/>
                        </a:p>
                      </p:txBody>
                    </p:sp>
                  </p:grpSp>
                  <p:grpSp>
                    <p:nvGrpSpPr>
                      <p:cNvPr id="1594" name="Graphic 30">
                        <a:extLst>
                          <a:ext uri="{FF2B5EF4-FFF2-40B4-BE49-F238E27FC236}">
                            <a16:creationId xmlns:a16="http://schemas.microsoft.com/office/drawing/2014/main" xmlns="" id="{928D2110-A24E-4CB7-B243-10B6F0B3F3D5}"/>
                          </a:ext>
                        </a:extLst>
                      </p:cNvPr>
                      <p:cNvGrpSpPr/>
                      <p:nvPr/>
                    </p:nvGrpSpPr>
                    <p:grpSpPr>
                      <a:xfrm>
                        <a:off x="1426040" y="9918988"/>
                        <a:ext cx="201375" cy="131447"/>
                        <a:chOff x="1426040" y="9918988"/>
                        <a:chExt cx="201375" cy="131447"/>
                      </a:xfrm>
                    </p:grpSpPr>
                    <p:sp>
                      <p:nvSpPr>
                        <p:cNvPr id="1595" name="Freeform: Shape 1594">
                          <a:extLst>
                            <a:ext uri="{FF2B5EF4-FFF2-40B4-BE49-F238E27FC236}">
                              <a16:creationId xmlns:a16="http://schemas.microsoft.com/office/drawing/2014/main" xmlns="" id="{5C6F396D-BC34-4232-B933-9D249760EA72}"/>
                            </a:ext>
                          </a:extLst>
                        </p:cNvPr>
                        <p:cNvSpPr/>
                        <p:nvPr/>
                      </p:nvSpPr>
                      <p:spPr>
                        <a:xfrm>
                          <a:off x="1429493" y="9919900"/>
                          <a:ext cx="194442" cy="127659"/>
                        </a:xfrm>
                        <a:custGeom>
                          <a:avLst/>
                          <a:gdLst>
                            <a:gd name="connsiteX0" fmla="*/ 44755 w 194442"/>
                            <a:gd name="connsiteY0" fmla="*/ 15733 h 127659"/>
                            <a:gd name="connsiteX1" fmla="*/ 110853 w 194442"/>
                            <a:gd name="connsiteY1" fmla="*/ 1818 h 127659"/>
                            <a:gd name="connsiteX2" fmla="*/ 163036 w 194442"/>
                            <a:gd name="connsiteY2" fmla="*/ 29649 h 127659"/>
                            <a:gd name="connsiteX3" fmla="*/ 194346 w 194442"/>
                            <a:gd name="connsiteY3" fmla="*/ 78353 h 127659"/>
                            <a:gd name="connsiteX4" fmla="*/ 3008 w 194442"/>
                            <a:gd name="connsiteY4" fmla="*/ 127057 h 127659"/>
                            <a:gd name="connsiteX5" fmla="*/ 44755 w 194442"/>
                            <a:gd name="connsiteY5" fmla="*/ 15733 h 127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4442" h="127659">
                              <a:moveTo>
                                <a:pt x="44755" y="15733"/>
                              </a:moveTo>
                              <a:cubicBezTo>
                                <a:pt x="69107" y="-1661"/>
                                <a:pt x="93459" y="-1661"/>
                                <a:pt x="110853" y="1818"/>
                              </a:cubicBezTo>
                              <a:cubicBezTo>
                                <a:pt x="128248" y="5297"/>
                                <a:pt x="145642" y="15733"/>
                                <a:pt x="163036" y="29649"/>
                              </a:cubicBezTo>
                              <a:cubicBezTo>
                                <a:pt x="197825" y="60959"/>
                                <a:pt x="194346" y="78353"/>
                                <a:pt x="194346" y="78353"/>
                              </a:cubicBezTo>
                              <a:cubicBezTo>
                                <a:pt x="194346" y="78353"/>
                                <a:pt x="131726" y="134015"/>
                                <a:pt x="3008" y="127057"/>
                              </a:cubicBezTo>
                              <a:cubicBezTo>
                                <a:pt x="-7429" y="92269"/>
                                <a:pt x="9966" y="43564"/>
                                <a:pt x="44755" y="15733"/>
                              </a:cubicBezTo>
                              <a:close/>
                            </a:path>
                          </a:pathLst>
                        </a:custGeom>
                        <a:solidFill>
                          <a:srgbClr val="FDF6EC"/>
                        </a:solidFill>
                        <a:ln w="34755" cap="flat">
                          <a:noFill/>
                          <a:prstDash val="solid"/>
                          <a:miter/>
                        </a:ln>
                      </p:spPr>
                      <p:txBody>
                        <a:bodyPr rtlCol="0" anchor="ctr"/>
                        <a:lstStyle/>
                        <a:p>
                          <a:endParaRPr lang="en-US"/>
                        </a:p>
                      </p:txBody>
                    </p:sp>
                    <p:sp>
                      <p:nvSpPr>
                        <p:cNvPr id="1596" name="Freeform: Shape 1595">
                          <a:extLst>
                            <a:ext uri="{FF2B5EF4-FFF2-40B4-BE49-F238E27FC236}">
                              <a16:creationId xmlns:a16="http://schemas.microsoft.com/office/drawing/2014/main" xmlns="" id="{A1BD2D44-5FE4-41D5-84E9-A91877652484}"/>
                            </a:ext>
                          </a:extLst>
                        </p:cNvPr>
                        <p:cNvSpPr/>
                        <p:nvPr/>
                      </p:nvSpPr>
                      <p:spPr>
                        <a:xfrm>
                          <a:off x="1426040" y="9918988"/>
                          <a:ext cx="201375" cy="131447"/>
                        </a:xfrm>
                        <a:custGeom>
                          <a:avLst/>
                          <a:gdLst>
                            <a:gd name="connsiteX0" fmla="*/ 2983 w 201375"/>
                            <a:gd name="connsiteY0" fmla="*/ 131448 h 131447"/>
                            <a:gd name="connsiteX1" fmla="*/ 2983 w 201375"/>
                            <a:gd name="connsiteY1" fmla="*/ 131448 h 131447"/>
                            <a:gd name="connsiteX2" fmla="*/ 2983 w 201375"/>
                            <a:gd name="connsiteY2" fmla="*/ 131448 h 131447"/>
                            <a:gd name="connsiteX3" fmla="*/ 48208 w 201375"/>
                            <a:gd name="connsiteY3" fmla="*/ 16645 h 131447"/>
                            <a:gd name="connsiteX4" fmla="*/ 117786 w 201375"/>
                            <a:gd name="connsiteY4" fmla="*/ 2730 h 131447"/>
                            <a:gd name="connsiteX5" fmla="*/ 169969 w 201375"/>
                            <a:gd name="connsiteY5" fmla="*/ 30561 h 131447"/>
                            <a:gd name="connsiteX6" fmla="*/ 201279 w 201375"/>
                            <a:gd name="connsiteY6" fmla="*/ 82744 h 131447"/>
                            <a:gd name="connsiteX7" fmla="*/ 201279 w 201375"/>
                            <a:gd name="connsiteY7" fmla="*/ 82744 h 131447"/>
                            <a:gd name="connsiteX8" fmla="*/ 201279 w 201375"/>
                            <a:gd name="connsiteY8" fmla="*/ 82744 h 131447"/>
                            <a:gd name="connsiteX9" fmla="*/ 34293 w 201375"/>
                            <a:gd name="connsiteY9" fmla="*/ 131448 h 131447"/>
                            <a:gd name="connsiteX10" fmla="*/ 34293 w 201375"/>
                            <a:gd name="connsiteY10" fmla="*/ 131448 h 131447"/>
                            <a:gd name="connsiteX11" fmla="*/ 2983 w 201375"/>
                            <a:gd name="connsiteY11" fmla="*/ 131448 h 131447"/>
                            <a:gd name="connsiteX12" fmla="*/ 163011 w 201375"/>
                            <a:gd name="connsiteY12" fmla="*/ 30561 h 131447"/>
                            <a:gd name="connsiteX13" fmla="*/ 114307 w 201375"/>
                            <a:gd name="connsiteY13" fmla="*/ 2730 h 131447"/>
                            <a:gd name="connsiteX14" fmla="*/ 96912 w 201375"/>
                            <a:gd name="connsiteY14" fmla="*/ 2730 h 131447"/>
                            <a:gd name="connsiteX15" fmla="*/ 51687 w 201375"/>
                            <a:gd name="connsiteY15" fmla="*/ 16645 h 131447"/>
                            <a:gd name="connsiteX16" fmla="*/ 6462 w 201375"/>
                            <a:gd name="connsiteY16" fmla="*/ 121011 h 131447"/>
                            <a:gd name="connsiteX17" fmla="*/ 30814 w 201375"/>
                            <a:gd name="connsiteY17" fmla="*/ 121011 h 131447"/>
                            <a:gd name="connsiteX18" fmla="*/ 30814 w 201375"/>
                            <a:gd name="connsiteY18" fmla="*/ 121011 h 131447"/>
                            <a:gd name="connsiteX19" fmla="*/ 194321 w 201375"/>
                            <a:gd name="connsiteY19" fmla="*/ 72307 h 131447"/>
                            <a:gd name="connsiteX20" fmla="*/ 163011 w 201375"/>
                            <a:gd name="connsiteY20" fmla="*/ 30561 h 131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1375" h="131447">
                              <a:moveTo>
                                <a:pt x="2983" y="131448"/>
                              </a:moveTo>
                              <a:lnTo>
                                <a:pt x="2983" y="131448"/>
                              </a:lnTo>
                              <a:lnTo>
                                <a:pt x="2983" y="131448"/>
                              </a:lnTo>
                              <a:cubicBezTo>
                                <a:pt x="-7454" y="96659"/>
                                <a:pt x="9941" y="44476"/>
                                <a:pt x="48208" y="16645"/>
                              </a:cubicBezTo>
                              <a:cubicBezTo>
                                <a:pt x="69082" y="2730"/>
                                <a:pt x="89955" y="-4228"/>
                                <a:pt x="117786" y="2730"/>
                              </a:cubicBezTo>
                              <a:cubicBezTo>
                                <a:pt x="138659" y="6208"/>
                                <a:pt x="152575" y="16645"/>
                                <a:pt x="169969" y="30561"/>
                              </a:cubicBezTo>
                              <a:cubicBezTo>
                                <a:pt x="204758" y="61870"/>
                                <a:pt x="201279" y="79265"/>
                                <a:pt x="201279" y="82744"/>
                              </a:cubicBezTo>
                              <a:lnTo>
                                <a:pt x="201279" y="82744"/>
                              </a:lnTo>
                              <a:lnTo>
                                <a:pt x="201279" y="82744"/>
                              </a:lnTo>
                              <a:cubicBezTo>
                                <a:pt x="197800" y="86223"/>
                                <a:pt x="145617" y="131448"/>
                                <a:pt x="34293" y="131448"/>
                              </a:cubicBezTo>
                              <a:lnTo>
                                <a:pt x="34293" y="131448"/>
                              </a:lnTo>
                              <a:cubicBezTo>
                                <a:pt x="20377" y="131448"/>
                                <a:pt x="9941" y="131448"/>
                                <a:pt x="2983" y="131448"/>
                              </a:cubicBezTo>
                              <a:close/>
                              <a:moveTo>
                                <a:pt x="163011" y="30561"/>
                              </a:moveTo>
                              <a:cubicBezTo>
                                <a:pt x="145617" y="16645"/>
                                <a:pt x="131701" y="9687"/>
                                <a:pt x="114307" y="2730"/>
                              </a:cubicBezTo>
                              <a:cubicBezTo>
                                <a:pt x="107349" y="2730"/>
                                <a:pt x="100391" y="2730"/>
                                <a:pt x="96912" y="2730"/>
                              </a:cubicBezTo>
                              <a:cubicBezTo>
                                <a:pt x="79518" y="2730"/>
                                <a:pt x="65603" y="9687"/>
                                <a:pt x="51687" y="16645"/>
                              </a:cubicBezTo>
                              <a:cubicBezTo>
                                <a:pt x="16898" y="40997"/>
                                <a:pt x="2983" y="89701"/>
                                <a:pt x="6462" y="121011"/>
                              </a:cubicBezTo>
                              <a:cubicBezTo>
                                <a:pt x="13420" y="121011"/>
                                <a:pt x="23856" y="121011"/>
                                <a:pt x="30814" y="121011"/>
                              </a:cubicBezTo>
                              <a:lnTo>
                                <a:pt x="30814" y="121011"/>
                              </a:lnTo>
                              <a:cubicBezTo>
                                <a:pt x="131701" y="117532"/>
                                <a:pt x="187363" y="79265"/>
                                <a:pt x="194321" y="72307"/>
                              </a:cubicBezTo>
                              <a:cubicBezTo>
                                <a:pt x="190842" y="72307"/>
                                <a:pt x="190842" y="58391"/>
                                <a:pt x="163011" y="30561"/>
                              </a:cubicBezTo>
                              <a:close/>
                            </a:path>
                          </a:pathLst>
                        </a:custGeom>
                        <a:solidFill>
                          <a:srgbClr val="AAA59F"/>
                        </a:solidFill>
                        <a:ln w="34755" cap="flat">
                          <a:noFill/>
                          <a:prstDash val="solid"/>
                          <a:miter/>
                        </a:ln>
                      </p:spPr>
                      <p:txBody>
                        <a:bodyPr rtlCol="0" anchor="ctr"/>
                        <a:lstStyle/>
                        <a:p>
                          <a:endParaRPr lang="en-US"/>
                        </a:p>
                      </p:txBody>
                    </p:sp>
                  </p:grpSp>
                  <p:sp>
                    <p:nvSpPr>
                      <p:cNvPr id="1597" name="Freeform: Shape 1596">
                        <a:extLst>
                          <a:ext uri="{FF2B5EF4-FFF2-40B4-BE49-F238E27FC236}">
                            <a16:creationId xmlns:a16="http://schemas.microsoft.com/office/drawing/2014/main" xmlns="" id="{D1D59CF3-0ADC-4707-A2A3-008F88D1D7EF}"/>
                          </a:ext>
                        </a:extLst>
                      </p:cNvPr>
                      <p:cNvSpPr/>
                      <p:nvPr/>
                    </p:nvSpPr>
                    <p:spPr>
                      <a:xfrm>
                        <a:off x="1192459" y="9831267"/>
                        <a:ext cx="344408" cy="212211"/>
                      </a:xfrm>
                      <a:custGeom>
                        <a:avLst/>
                        <a:gdLst>
                          <a:gd name="connsiteX0" fmla="*/ 3479 w 344408"/>
                          <a:gd name="connsiteY0" fmla="*/ 107845 h 212211"/>
                          <a:gd name="connsiteX1" fmla="*/ 31310 w 344408"/>
                          <a:gd name="connsiteY1" fmla="*/ 0 h 212211"/>
                          <a:gd name="connsiteX2" fmla="*/ 153070 w 344408"/>
                          <a:gd name="connsiteY2" fmla="*/ 24352 h 212211"/>
                          <a:gd name="connsiteX3" fmla="*/ 253958 w 344408"/>
                          <a:gd name="connsiteY3" fmla="*/ 80014 h 212211"/>
                          <a:gd name="connsiteX4" fmla="*/ 205254 w 344408"/>
                          <a:gd name="connsiteY4" fmla="*/ 118282 h 212211"/>
                          <a:gd name="connsiteX5" fmla="*/ 146113 w 344408"/>
                          <a:gd name="connsiteY5" fmla="*/ 121761 h 212211"/>
                          <a:gd name="connsiteX6" fmla="*/ 104366 w 344408"/>
                          <a:gd name="connsiteY6" fmla="*/ 111324 h 212211"/>
                          <a:gd name="connsiteX7" fmla="*/ 76535 w 344408"/>
                          <a:gd name="connsiteY7" fmla="*/ 59141 h 212211"/>
                          <a:gd name="connsiteX8" fmla="*/ 38268 w 344408"/>
                          <a:gd name="connsiteY8" fmla="*/ 38268 h 212211"/>
                          <a:gd name="connsiteX9" fmla="*/ 48704 w 344408"/>
                          <a:gd name="connsiteY9" fmla="*/ 100887 h 212211"/>
                          <a:gd name="connsiteX10" fmla="*/ 135676 w 344408"/>
                          <a:gd name="connsiteY10" fmla="*/ 166986 h 212211"/>
                          <a:gd name="connsiteX11" fmla="*/ 198296 w 344408"/>
                          <a:gd name="connsiteY11" fmla="*/ 191338 h 212211"/>
                          <a:gd name="connsiteX12" fmla="*/ 299183 w 344408"/>
                          <a:gd name="connsiteY12" fmla="*/ 80014 h 212211"/>
                          <a:gd name="connsiteX13" fmla="*/ 299183 w 344408"/>
                          <a:gd name="connsiteY13" fmla="*/ 80014 h 212211"/>
                          <a:gd name="connsiteX14" fmla="*/ 344409 w 344408"/>
                          <a:gd name="connsiteY14" fmla="*/ 86972 h 212211"/>
                          <a:gd name="connsiteX15" fmla="*/ 278310 w 344408"/>
                          <a:gd name="connsiteY15" fmla="*/ 100887 h 212211"/>
                          <a:gd name="connsiteX16" fmla="*/ 233085 w 344408"/>
                          <a:gd name="connsiteY16" fmla="*/ 212211 h 212211"/>
                          <a:gd name="connsiteX17" fmla="*/ 187859 w 344408"/>
                          <a:gd name="connsiteY17" fmla="*/ 208733 h 212211"/>
                          <a:gd name="connsiteX18" fmla="*/ 0 w 344408"/>
                          <a:gd name="connsiteY18" fmla="*/ 146113 h 212211"/>
                          <a:gd name="connsiteX19" fmla="*/ 3479 w 344408"/>
                          <a:gd name="connsiteY19" fmla="*/ 107845 h 212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44408" h="212211">
                            <a:moveTo>
                              <a:pt x="3479" y="107845"/>
                            </a:moveTo>
                            <a:cubicBezTo>
                              <a:pt x="10437" y="55662"/>
                              <a:pt x="31310" y="0"/>
                              <a:pt x="31310" y="0"/>
                            </a:cubicBezTo>
                            <a:lnTo>
                              <a:pt x="153070" y="24352"/>
                            </a:lnTo>
                            <a:cubicBezTo>
                              <a:pt x="153070" y="24352"/>
                              <a:pt x="184380" y="69578"/>
                              <a:pt x="253958" y="80014"/>
                            </a:cubicBezTo>
                            <a:cubicBezTo>
                              <a:pt x="236563" y="86972"/>
                              <a:pt x="219169" y="100887"/>
                              <a:pt x="205254" y="118282"/>
                            </a:cubicBezTo>
                            <a:cubicBezTo>
                              <a:pt x="187859" y="156549"/>
                              <a:pt x="156549" y="142634"/>
                              <a:pt x="146113" y="121761"/>
                            </a:cubicBezTo>
                            <a:cubicBezTo>
                              <a:pt x="142634" y="111324"/>
                              <a:pt x="121761" y="125239"/>
                              <a:pt x="104366" y="111324"/>
                            </a:cubicBezTo>
                            <a:cubicBezTo>
                              <a:pt x="83493" y="97408"/>
                              <a:pt x="104366" y="66099"/>
                              <a:pt x="76535" y="59141"/>
                            </a:cubicBezTo>
                            <a:cubicBezTo>
                              <a:pt x="52183" y="48704"/>
                              <a:pt x="38268" y="38268"/>
                              <a:pt x="38268" y="38268"/>
                            </a:cubicBezTo>
                            <a:cubicBezTo>
                              <a:pt x="38268" y="38268"/>
                              <a:pt x="13915" y="83493"/>
                              <a:pt x="48704" y="100887"/>
                            </a:cubicBezTo>
                            <a:cubicBezTo>
                              <a:pt x="83493" y="118282"/>
                              <a:pt x="125240" y="142634"/>
                              <a:pt x="135676" y="166986"/>
                            </a:cubicBezTo>
                            <a:cubicBezTo>
                              <a:pt x="149592" y="191338"/>
                              <a:pt x="173944" y="191338"/>
                              <a:pt x="198296" y="191338"/>
                            </a:cubicBezTo>
                            <a:cubicBezTo>
                              <a:pt x="222648" y="191338"/>
                              <a:pt x="222648" y="97408"/>
                              <a:pt x="299183" y="80014"/>
                            </a:cubicBezTo>
                            <a:cubicBezTo>
                              <a:pt x="299183" y="80014"/>
                              <a:pt x="299183" y="80014"/>
                              <a:pt x="299183" y="80014"/>
                            </a:cubicBezTo>
                            <a:cubicBezTo>
                              <a:pt x="316578" y="80014"/>
                              <a:pt x="330493" y="83493"/>
                              <a:pt x="344409" y="86972"/>
                            </a:cubicBezTo>
                            <a:cubicBezTo>
                              <a:pt x="327014" y="83493"/>
                              <a:pt x="302662" y="83493"/>
                              <a:pt x="278310" y="100887"/>
                            </a:cubicBezTo>
                            <a:cubicBezTo>
                              <a:pt x="243521" y="128718"/>
                              <a:pt x="226127" y="177423"/>
                              <a:pt x="233085" y="212211"/>
                            </a:cubicBezTo>
                            <a:cubicBezTo>
                              <a:pt x="219169" y="212211"/>
                              <a:pt x="205254" y="212211"/>
                              <a:pt x="187859" y="208733"/>
                            </a:cubicBezTo>
                            <a:cubicBezTo>
                              <a:pt x="86972" y="194817"/>
                              <a:pt x="31310" y="170465"/>
                              <a:pt x="0" y="146113"/>
                            </a:cubicBezTo>
                            <a:cubicBezTo>
                              <a:pt x="0" y="135676"/>
                              <a:pt x="3479" y="121761"/>
                              <a:pt x="3479" y="107845"/>
                            </a:cubicBezTo>
                            <a:close/>
                          </a:path>
                        </a:pathLst>
                      </a:custGeom>
                      <a:solidFill>
                        <a:srgbClr val="932C07"/>
                      </a:solidFill>
                      <a:ln w="34755" cap="flat">
                        <a:noFill/>
                        <a:prstDash val="solid"/>
                        <a:miter/>
                      </a:ln>
                    </p:spPr>
                    <p:txBody>
                      <a:bodyPr rtlCol="0" anchor="ctr"/>
                      <a:lstStyle/>
                      <a:p>
                        <a:endParaRPr lang="en-US"/>
                      </a:p>
                    </p:txBody>
                  </p:sp>
                </p:grpSp>
                <p:grpSp>
                  <p:nvGrpSpPr>
                    <p:cNvPr id="1598" name="Graphic 30">
                      <a:extLst>
                        <a:ext uri="{FF2B5EF4-FFF2-40B4-BE49-F238E27FC236}">
                          <a16:creationId xmlns:a16="http://schemas.microsoft.com/office/drawing/2014/main" xmlns="" id="{AF026325-09B0-49E9-BC8F-164FF0A66A90}"/>
                        </a:ext>
                      </a:extLst>
                    </p:cNvPr>
                    <p:cNvGrpSpPr/>
                    <p:nvPr/>
                  </p:nvGrpSpPr>
                  <p:grpSpPr>
                    <a:xfrm>
                      <a:off x="1352487" y="9897366"/>
                      <a:ext cx="93929" cy="66098"/>
                      <a:chOff x="1352487" y="9897366"/>
                      <a:chExt cx="93929" cy="66098"/>
                    </a:xfrm>
                  </p:grpSpPr>
                  <p:sp>
                    <p:nvSpPr>
                      <p:cNvPr id="1599" name="Freeform: Shape 1598">
                        <a:extLst>
                          <a:ext uri="{FF2B5EF4-FFF2-40B4-BE49-F238E27FC236}">
                            <a16:creationId xmlns:a16="http://schemas.microsoft.com/office/drawing/2014/main" xmlns="" id="{C7FA77EA-88A3-4B0E-878E-A099EE6C380E}"/>
                          </a:ext>
                        </a:extLst>
                      </p:cNvPr>
                      <p:cNvSpPr/>
                      <p:nvPr/>
                    </p:nvSpPr>
                    <p:spPr>
                      <a:xfrm>
                        <a:off x="1355629" y="9900844"/>
                        <a:ext cx="86799" cy="59560"/>
                      </a:xfrm>
                      <a:custGeom>
                        <a:avLst/>
                        <a:gdLst>
                          <a:gd name="connsiteX0" fmla="*/ 80351 w 86799"/>
                          <a:gd name="connsiteY0" fmla="*/ 10436 h 59560"/>
                          <a:gd name="connsiteX1" fmla="*/ 31647 w 86799"/>
                          <a:gd name="connsiteY1" fmla="*/ 45225 h 59560"/>
                          <a:gd name="connsiteX2" fmla="*/ 337 w 86799"/>
                          <a:gd name="connsiteY2" fmla="*/ 41746 h 59560"/>
                          <a:gd name="connsiteX3" fmla="*/ 66436 w 86799"/>
                          <a:gd name="connsiteY3" fmla="*/ 0 h 59560"/>
                          <a:gd name="connsiteX4" fmla="*/ 80351 w 86799"/>
                          <a:gd name="connsiteY4" fmla="*/ 10436 h 595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799" h="59560">
                            <a:moveTo>
                              <a:pt x="80351" y="10436"/>
                            </a:moveTo>
                            <a:cubicBezTo>
                              <a:pt x="80351" y="10436"/>
                              <a:pt x="52520" y="10436"/>
                              <a:pt x="31647" y="45225"/>
                            </a:cubicBezTo>
                            <a:cubicBezTo>
                              <a:pt x="21210" y="69578"/>
                              <a:pt x="-3142" y="59141"/>
                              <a:pt x="337" y="41746"/>
                            </a:cubicBezTo>
                            <a:cubicBezTo>
                              <a:pt x="3816" y="24352"/>
                              <a:pt x="38605" y="0"/>
                              <a:pt x="66436" y="0"/>
                            </a:cubicBezTo>
                            <a:cubicBezTo>
                              <a:pt x="83830" y="0"/>
                              <a:pt x="94267" y="10436"/>
                              <a:pt x="80351" y="10436"/>
                            </a:cubicBezTo>
                            <a:close/>
                          </a:path>
                        </a:pathLst>
                      </a:custGeom>
                      <a:solidFill>
                        <a:srgbClr val="FDF6EC"/>
                      </a:solidFill>
                      <a:ln w="34755" cap="flat">
                        <a:noFill/>
                        <a:prstDash val="solid"/>
                        <a:miter/>
                      </a:ln>
                    </p:spPr>
                    <p:txBody>
                      <a:bodyPr rtlCol="0" anchor="ctr"/>
                      <a:lstStyle/>
                      <a:p>
                        <a:endParaRPr lang="en-US"/>
                      </a:p>
                    </p:txBody>
                  </p:sp>
                  <p:sp>
                    <p:nvSpPr>
                      <p:cNvPr id="1600" name="Freeform: Shape 1599">
                        <a:extLst>
                          <a:ext uri="{FF2B5EF4-FFF2-40B4-BE49-F238E27FC236}">
                            <a16:creationId xmlns:a16="http://schemas.microsoft.com/office/drawing/2014/main" xmlns="" id="{2B548A8F-F166-47E6-A0A7-9D93283E6668}"/>
                          </a:ext>
                        </a:extLst>
                      </p:cNvPr>
                      <p:cNvSpPr/>
                      <p:nvPr/>
                    </p:nvSpPr>
                    <p:spPr>
                      <a:xfrm>
                        <a:off x="1352487" y="9897366"/>
                        <a:ext cx="93929" cy="66098"/>
                      </a:xfrm>
                      <a:custGeom>
                        <a:avLst/>
                        <a:gdLst>
                          <a:gd name="connsiteX0" fmla="*/ 3479 w 93929"/>
                          <a:gd name="connsiteY0" fmla="*/ 59141 h 66098"/>
                          <a:gd name="connsiteX1" fmla="*/ 0 w 93929"/>
                          <a:gd name="connsiteY1" fmla="*/ 45225 h 66098"/>
                          <a:gd name="connsiteX2" fmla="*/ 69578 w 93929"/>
                          <a:gd name="connsiteY2" fmla="*/ 0 h 66098"/>
                          <a:gd name="connsiteX3" fmla="*/ 69578 w 93929"/>
                          <a:gd name="connsiteY3" fmla="*/ 0 h 66098"/>
                          <a:gd name="connsiteX4" fmla="*/ 93930 w 93929"/>
                          <a:gd name="connsiteY4" fmla="*/ 10436 h 66098"/>
                          <a:gd name="connsiteX5" fmla="*/ 83493 w 93929"/>
                          <a:gd name="connsiteY5" fmla="*/ 17394 h 66098"/>
                          <a:gd name="connsiteX6" fmla="*/ 83493 w 93929"/>
                          <a:gd name="connsiteY6" fmla="*/ 17394 h 66098"/>
                          <a:gd name="connsiteX7" fmla="*/ 83493 w 93929"/>
                          <a:gd name="connsiteY7" fmla="*/ 17394 h 66098"/>
                          <a:gd name="connsiteX8" fmla="*/ 38268 w 93929"/>
                          <a:gd name="connsiteY8" fmla="*/ 48704 h 66098"/>
                          <a:gd name="connsiteX9" fmla="*/ 17394 w 93929"/>
                          <a:gd name="connsiteY9" fmla="*/ 66098 h 66098"/>
                          <a:gd name="connsiteX10" fmla="*/ 3479 w 93929"/>
                          <a:gd name="connsiteY10" fmla="*/ 59141 h 66098"/>
                          <a:gd name="connsiteX11" fmla="*/ 83493 w 93929"/>
                          <a:gd name="connsiteY11" fmla="*/ 10436 h 66098"/>
                          <a:gd name="connsiteX12" fmla="*/ 83493 w 93929"/>
                          <a:gd name="connsiteY12" fmla="*/ 10436 h 66098"/>
                          <a:gd name="connsiteX13" fmla="*/ 69578 w 93929"/>
                          <a:gd name="connsiteY13" fmla="*/ 6958 h 66098"/>
                          <a:gd name="connsiteX14" fmla="*/ 69578 w 93929"/>
                          <a:gd name="connsiteY14" fmla="*/ 6958 h 66098"/>
                          <a:gd name="connsiteX15" fmla="*/ 6958 w 93929"/>
                          <a:gd name="connsiteY15" fmla="*/ 45225 h 66098"/>
                          <a:gd name="connsiteX16" fmla="*/ 10437 w 93929"/>
                          <a:gd name="connsiteY16" fmla="*/ 52183 h 66098"/>
                          <a:gd name="connsiteX17" fmla="*/ 20873 w 93929"/>
                          <a:gd name="connsiteY17" fmla="*/ 55662 h 66098"/>
                          <a:gd name="connsiteX18" fmla="*/ 34789 w 93929"/>
                          <a:gd name="connsiteY18" fmla="*/ 41746 h 66098"/>
                          <a:gd name="connsiteX19" fmla="*/ 83493 w 93929"/>
                          <a:gd name="connsiteY19" fmla="*/ 10436 h 66098"/>
                          <a:gd name="connsiteX20" fmla="*/ 83493 w 93929"/>
                          <a:gd name="connsiteY20" fmla="*/ 10436 h 6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3929" h="66098">
                            <a:moveTo>
                              <a:pt x="3479" y="59141"/>
                            </a:moveTo>
                            <a:cubicBezTo>
                              <a:pt x="0" y="55662"/>
                              <a:pt x="0" y="52183"/>
                              <a:pt x="0" y="45225"/>
                            </a:cubicBezTo>
                            <a:cubicBezTo>
                              <a:pt x="3479" y="27831"/>
                              <a:pt x="38268" y="0"/>
                              <a:pt x="69578" y="0"/>
                            </a:cubicBezTo>
                            <a:lnTo>
                              <a:pt x="69578" y="0"/>
                            </a:lnTo>
                            <a:cubicBezTo>
                              <a:pt x="83493" y="0"/>
                              <a:pt x="93930" y="6958"/>
                              <a:pt x="93930" y="10436"/>
                            </a:cubicBezTo>
                            <a:cubicBezTo>
                              <a:pt x="93930" y="10436"/>
                              <a:pt x="93930" y="17394"/>
                              <a:pt x="83493" y="17394"/>
                            </a:cubicBezTo>
                            <a:lnTo>
                              <a:pt x="83493" y="17394"/>
                            </a:lnTo>
                            <a:lnTo>
                              <a:pt x="83493" y="17394"/>
                            </a:lnTo>
                            <a:cubicBezTo>
                              <a:pt x="80014" y="17394"/>
                              <a:pt x="55662" y="20873"/>
                              <a:pt x="38268" y="48704"/>
                            </a:cubicBezTo>
                            <a:cubicBezTo>
                              <a:pt x="34789" y="59141"/>
                              <a:pt x="27831" y="66098"/>
                              <a:pt x="17394" y="66098"/>
                            </a:cubicBezTo>
                            <a:cubicBezTo>
                              <a:pt x="10437" y="66098"/>
                              <a:pt x="6958" y="62620"/>
                              <a:pt x="3479" y="59141"/>
                            </a:cubicBezTo>
                            <a:close/>
                            <a:moveTo>
                              <a:pt x="83493" y="10436"/>
                            </a:moveTo>
                            <a:cubicBezTo>
                              <a:pt x="83493" y="10436"/>
                              <a:pt x="86972" y="10436"/>
                              <a:pt x="83493" y="10436"/>
                            </a:cubicBezTo>
                            <a:cubicBezTo>
                              <a:pt x="83493" y="6958"/>
                              <a:pt x="80014" y="6958"/>
                              <a:pt x="69578" y="6958"/>
                            </a:cubicBezTo>
                            <a:lnTo>
                              <a:pt x="69578" y="6958"/>
                            </a:lnTo>
                            <a:cubicBezTo>
                              <a:pt x="41746" y="6958"/>
                              <a:pt x="10437" y="31310"/>
                              <a:pt x="6958" y="45225"/>
                            </a:cubicBezTo>
                            <a:cubicBezTo>
                              <a:pt x="6958" y="48704"/>
                              <a:pt x="6958" y="52183"/>
                              <a:pt x="10437" y="52183"/>
                            </a:cubicBezTo>
                            <a:cubicBezTo>
                              <a:pt x="13915" y="55662"/>
                              <a:pt x="17394" y="55662"/>
                              <a:pt x="20873" y="55662"/>
                            </a:cubicBezTo>
                            <a:cubicBezTo>
                              <a:pt x="27831" y="55662"/>
                              <a:pt x="31310" y="52183"/>
                              <a:pt x="34789" y="41746"/>
                            </a:cubicBezTo>
                            <a:cubicBezTo>
                              <a:pt x="48704" y="13915"/>
                              <a:pt x="76535" y="10436"/>
                              <a:pt x="83493" y="10436"/>
                            </a:cubicBezTo>
                            <a:cubicBezTo>
                              <a:pt x="83493" y="10436"/>
                              <a:pt x="83493" y="10436"/>
                              <a:pt x="83493" y="10436"/>
                            </a:cubicBezTo>
                            <a:close/>
                          </a:path>
                        </a:pathLst>
                      </a:custGeom>
                      <a:solidFill>
                        <a:srgbClr val="AAA59F"/>
                      </a:solidFill>
                      <a:ln w="34755" cap="flat">
                        <a:noFill/>
                        <a:prstDash val="solid"/>
                        <a:miter/>
                      </a:ln>
                    </p:spPr>
                    <p:txBody>
                      <a:bodyPr rtlCol="0" anchor="ctr"/>
                      <a:lstStyle/>
                      <a:p>
                        <a:endParaRPr lang="en-US"/>
                      </a:p>
                    </p:txBody>
                  </p:sp>
                </p:grpSp>
                <p:grpSp>
                  <p:nvGrpSpPr>
                    <p:cNvPr id="1601" name="Graphic 30">
                      <a:extLst>
                        <a:ext uri="{FF2B5EF4-FFF2-40B4-BE49-F238E27FC236}">
                          <a16:creationId xmlns:a16="http://schemas.microsoft.com/office/drawing/2014/main" xmlns="" id="{E029A408-6C69-4A89-905A-BC0AFC87650F}"/>
                        </a:ext>
                      </a:extLst>
                    </p:cNvPr>
                    <p:cNvGrpSpPr/>
                    <p:nvPr/>
                  </p:nvGrpSpPr>
                  <p:grpSpPr>
                    <a:xfrm>
                      <a:off x="1305821" y="9869535"/>
                      <a:ext cx="102328" cy="67539"/>
                      <a:chOff x="1305821" y="9869535"/>
                      <a:chExt cx="102328" cy="67539"/>
                    </a:xfrm>
                  </p:grpSpPr>
                  <p:sp>
                    <p:nvSpPr>
                      <p:cNvPr id="1602" name="Freeform: Shape 1601">
                        <a:extLst>
                          <a:ext uri="{FF2B5EF4-FFF2-40B4-BE49-F238E27FC236}">
                            <a16:creationId xmlns:a16="http://schemas.microsoft.com/office/drawing/2014/main" xmlns="" id="{BBB0F600-ADB8-42B3-A993-FD206C0B65F8}"/>
                          </a:ext>
                        </a:extLst>
                      </p:cNvPr>
                      <p:cNvSpPr/>
                      <p:nvPr/>
                    </p:nvSpPr>
                    <p:spPr>
                      <a:xfrm>
                        <a:off x="1310354" y="9873623"/>
                        <a:ext cx="95266" cy="63376"/>
                      </a:xfrm>
                      <a:custGeom>
                        <a:avLst/>
                        <a:gdLst>
                          <a:gd name="connsiteX0" fmla="*/ 90837 w 95266"/>
                          <a:gd name="connsiteY0" fmla="*/ 20263 h 63376"/>
                          <a:gd name="connsiteX1" fmla="*/ 28218 w 95266"/>
                          <a:gd name="connsiteY1" fmla="*/ 51573 h 63376"/>
                          <a:gd name="connsiteX2" fmla="*/ 387 w 95266"/>
                          <a:gd name="connsiteY2" fmla="*/ 48095 h 63376"/>
                          <a:gd name="connsiteX3" fmla="*/ 56049 w 95266"/>
                          <a:gd name="connsiteY3" fmla="*/ 2869 h 63376"/>
                          <a:gd name="connsiteX4" fmla="*/ 90837 w 95266"/>
                          <a:gd name="connsiteY4" fmla="*/ 20263 h 633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66" h="63376">
                            <a:moveTo>
                              <a:pt x="90837" y="20263"/>
                            </a:moveTo>
                            <a:cubicBezTo>
                              <a:pt x="90837" y="20263"/>
                              <a:pt x="49091" y="13306"/>
                              <a:pt x="28218" y="51573"/>
                            </a:cubicBezTo>
                            <a:cubicBezTo>
                              <a:pt x="17781" y="72447"/>
                              <a:pt x="-3092" y="62010"/>
                              <a:pt x="387" y="48095"/>
                            </a:cubicBezTo>
                            <a:cubicBezTo>
                              <a:pt x="387" y="34179"/>
                              <a:pt x="24739" y="9827"/>
                              <a:pt x="56049" y="2869"/>
                            </a:cubicBezTo>
                            <a:cubicBezTo>
                              <a:pt x="83879" y="-7567"/>
                              <a:pt x="104753" y="13306"/>
                              <a:pt x="90837" y="20263"/>
                            </a:cubicBezTo>
                            <a:close/>
                          </a:path>
                        </a:pathLst>
                      </a:custGeom>
                      <a:solidFill>
                        <a:srgbClr val="FDF6EC"/>
                      </a:solidFill>
                      <a:ln w="34755" cap="flat">
                        <a:noFill/>
                        <a:prstDash val="solid"/>
                        <a:miter/>
                      </a:ln>
                    </p:spPr>
                    <p:txBody>
                      <a:bodyPr rtlCol="0" anchor="ctr"/>
                      <a:lstStyle/>
                      <a:p>
                        <a:endParaRPr lang="en-US"/>
                      </a:p>
                    </p:txBody>
                  </p:sp>
                  <p:sp>
                    <p:nvSpPr>
                      <p:cNvPr id="1603" name="Freeform: Shape 1602">
                        <a:extLst>
                          <a:ext uri="{FF2B5EF4-FFF2-40B4-BE49-F238E27FC236}">
                            <a16:creationId xmlns:a16="http://schemas.microsoft.com/office/drawing/2014/main" xmlns="" id="{576CFEEC-0CDC-463D-AC58-552F25EF981E}"/>
                          </a:ext>
                        </a:extLst>
                      </p:cNvPr>
                      <p:cNvSpPr/>
                      <p:nvPr/>
                    </p:nvSpPr>
                    <p:spPr>
                      <a:xfrm>
                        <a:off x="1305821" y="9869535"/>
                        <a:ext cx="102328" cy="67539"/>
                      </a:xfrm>
                      <a:custGeom>
                        <a:avLst/>
                        <a:gdLst>
                          <a:gd name="connsiteX0" fmla="*/ 4920 w 102328"/>
                          <a:gd name="connsiteY0" fmla="*/ 62620 h 67539"/>
                          <a:gd name="connsiteX1" fmla="*/ 1441 w 102328"/>
                          <a:gd name="connsiteY1" fmla="*/ 48704 h 67539"/>
                          <a:gd name="connsiteX2" fmla="*/ 57103 w 102328"/>
                          <a:gd name="connsiteY2" fmla="*/ 3479 h 67539"/>
                          <a:gd name="connsiteX3" fmla="*/ 71018 w 102328"/>
                          <a:gd name="connsiteY3" fmla="*/ 0 h 67539"/>
                          <a:gd name="connsiteX4" fmla="*/ 102328 w 102328"/>
                          <a:gd name="connsiteY4" fmla="*/ 13916 h 67539"/>
                          <a:gd name="connsiteX5" fmla="*/ 95371 w 102328"/>
                          <a:gd name="connsiteY5" fmla="*/ 24352 h 67539"/>
                          <a:gd name="connsiteX6" fmla="*/ 95371 w 102328"/>
                          <a:gd name="connsiteY6" fmla="*/ 24352 h 67539"/>
                          <a:gd name="connsiteX7" fmla="*/ 95371 w 102328"/>
                          <a:gd name="connsiteY7" fmla="*/ 24352 h 67539"/>
                          <a:gd name="connsiteX8" fmla="*/ 36230 w 102328"/>
                          <a:gd name="connsiteY8" fmla="*/ 52183 h 67539"/>
                          <a:gd name="connsiteX9" fmla="*/ 18835 w 102328"/>
                          <a:gd name="connsiteY9" fmla="*/ 66099 h 67539"/>
                          <a:gd name="connsiteX10" fmla="*/ 18835 w 102328"/>
                          <a:gd name="connsiteY10" fmla="*/ 66099 h 67539"/>
                          <a:gd name="connsiteX11" fmla="*/ 4920 w 102328"/>
                          <a:gd name="connsiteY11" fmla="*/ 62620 h 67539"/>
                          <a:gd name="connsiteX12" fmla="*/ 95371 w 102328"/>
                          <a:gd name="connsiteY12" fmla="*/ 20873 h 67539"/>
                          <a:gd name="connsiteX13" fmla="*/ 95371 w 102328"/>
                          <a:gd name="connsiteY13" fmla="*/ 20873 h 67539"/>
                          <a:gd name="connsiteX14" fmla="*/ 71018 w 102328"/>
                          <a:gd name="connsiteY14" fmla="*/ 6958 h 67539"/>
                          <a:gd name="connsiteX15" fmla="*/ 57103 w 102328"/>
                          <a:gd name="connsiteY15" fmla="*/ 6958 h 67539"/>
                          <a:gd name="connsiteX16" fmla="*/ 4920 w 102328"/>
                          <a:gd name="connsiteY16" fmla="*/ 48704 h 67539"/>
                          <a:gd name="connsiteX17" fmla="*/ 8399 w 102328"/>
                          <a:gd name="connsiteY17" fmla="*/ 59141 h 67539"/>
                          <a:gd name="connsiteX18" fmla="*/ 15357 w 102328"/>
                          <a:gd name="connsiteY18" fmla="*/ 62620 h 67539"/>
                          <a:gd name="connsiteX19" fmla="*/ 15357 w 102328"/>
                          <a:gd name="connsiteY19" fmla="*/ 62620 h 67539"/>
                          <a:gd name="connsiteX20" fmla="*/ 25793 w 102328"/>
                          <a:gd name="connsiteY20" fmla="*/ 52183 h 67539"/>
                          <a:gd name="connsiteX21" fmla="*/ 81455 w 102328"/>
                          <a:gd name="connsiteY21" fmla="*/ 20873 h 67539"/>
                          <a:gd name="connsiteX22" fmla="*/ 95371 w 102328"/>
                          <a:gd name="connsiteY22" fmla="*/ 20873 h 67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2328" h="67539">
                            <a:moveTo>
                              <a:pt x="4920" y="62620"/>
                            </a:moveTo>
                            <a:cubicBezTo>
                              <a:pt x="1441" y="59141"/>
                              <a:pt x="-2038" y="52183"/>
                              <a:pt x="1441" y="48704"/>
                            </a:cubicBezTo>
                            <a:cubicBezTo>
                              <a:pt x="4920" y="31310"/>
                              <a:pt x="25793" y="10437"/>
                              <a:pt x="57103" y="3479"/>
                            </a:cubicBezTo>
                            <a:cubicBezTo>
                              <a:pt x="60582" y="3479"/>
                              <a:pt x="67540" y="3479"/>
                              <a:pt x="71018" y="0"/>
                            </a:cubicBezTo>
                            <a:cubicBezTo>
                              <a:pt x="88413" y="0"/>
                              <a:pt x="102328" y="6958"/>
                              <a:pt x="102328" y="13916"/>
                            </a:cubicBezTo>
                            <a:cubicBezTo>
                              <a:pt x="102328" y="17394"/>
                              <a:pt x="102328" y="20873"/>
                              <a:pt x="95371" y="24352"/>
                            </a:cubicBezTo>
                            <a:lnTo>
                              <a:pt x="95371" y="24352"/>
                            </a:lnTo>
                            <a:lnTo>
                              <a:pt x="95371" y="24352"/>
                            </a:lnTo>
                            <a:cubicBezTo>
                              <a:pt x="95371" y="24352"/>
                              <a:pt x="53624" y="17394"/>
                              <a:pt x="36230" y="52183"/>
                            </a:cubicBezTo>
                            <a:cubicBezTo>
                              <a:pt x="29272" y="62620"/>
                              <a:pt x="22314" y="66099"/>
                              <a:pt x="18835" y="66099"/>
                            </a:cubicBezTo>
                            <a:lnTo>
                              <a:pt x="18835" y="66099"/>
                            </a:lnTo>
                            <a:cubicBezTo>
                              <a:pt x="11878" y="69578"/>
                              <a:pt x="8399" y="66099"/>
                              <a:pt x="4920" y="62620"/>
                            </a:cubicBezTo>
                            <a:close/>
                            <a:moveTo>
                              <a:pt x="95371" y="20873"/>
                            </a:moveTo>
                            <a:cubicBezTo>
                              <a:pt x="95371" y="17394"/>
                              <a:pt x="95371" y="17394"/>
                              <a:pt x="95371" y="20873"/>
                            </a:cubicBezTo>
                            <a:cubicBezTo>
                              <a:pt x="95371" y="13916"/>
                              <a:pt x="84934" y="6958"/>
                              <a:pt x="71018" y="6958"/>
                            </a:cubicBezTo>
                            <a:cubicBezTo>
                              <a:pt x="67540" y="6958"/>
                              <a:pt x="64061" y="6958"/>
                              <a:pt x="57103" y="6958"/>
                            </a:cubicBezTo>
                            <a:cubicBezTo>
                              <a:pt x="25793" y="13916"/>
                              <a:pt x="8399" y="34789"/>
                              <a:pt x="4920" y="48704"/>
                            </a:cubicBezTo>
                            <a:cubicBezTo>
                              <a:pt x="4920" y="52183"/>
                              <a:pt x="4920" y="55662"/>
                              <a:pt x="8399" y="59141"/>
                            </a:cubicBezTo>
                            <a:cubicBezTo>
                              <a:pt x="11878" y="62620"/>
                              <a:pt x="11878" y="62620"/>
                              <a:pt x="15357" y="62620"/>
                            </a:cubicBezTo>
                            <a:lnTo>
                              <a:pt x="15357" y="62620"/>
                            </a:lnTo>
                            <a:cubicBezTo>
                              <a:pt x="18835" y="62620"/>
                              <a:pt x="25793" y="59141"/>
                              <a:pt x="25793" y="52183"/>
                            </a:cubicBezTo>
                            <a:cubicBezTo>
                              <a:pt x="39709" y="24352"/>
                              <a:pt x="67540" y="20873"/>
                              <a:pt x="81455" y="20873"/>
                            </a:cubicBezTo>
                            <a:cubicBezTo>
                              <a:pt x="88413" y="20873"/>
                              <a:pt x="91892" y="20873"/>
                              <a:pt x="95371" y="20873"/>
                            </a:cubicBezTo>
                            <a:close/>
                          </a:path>
                        </a:pathLst>
                      </a:custGeom>
                      <a:solidFill>
                        <a:srgbClr val="AAA59F"/>
                      </a:solidFill>
                      <a:ln w="34755" cap="flat">
                        <a:noFill/>
                        <a:prstDash val="solid"/>
                        <a:miter/>
                      </a:ln>
                    </p:spPr>
                    <p:txBody>
                      <a:bodyPr rtlCol="0" anchor="ctr"/>
                      <a:lstStyle/>
                      <a:p>
                        <a:endParaRPr lang="en-US"/>
                      </a:p>
                    </p:txBody>
                  </p:sp>
                </p:grpSp>
                <p:grpSp>
                  <p:nvGrpSpPr>
                    <p:cNvPr id="1604" name="Graphic 30">
                      <a:extLst>
                        <a:ext uri="{FF2B5EF4-FFF2-40B4-BE49-F238E27FC236}">
                          <a16:creationId xmlns:a16="http://schemas.microsoft.com/office/drawing/2014/main" xmlns="" id="{1273163E-4E54-4686-808D-48215B9B8560}"/>
                        </a:ext>
                      </a:extLst>
                    </p:cNvPr>
                    <p:cNvGrpSpPr/>
                    <p:nvPr/>
                  </p:nvGrpSpPr>
                  <p:grpSpPr>
                    <a:xfrm>
                      <a:off x="1211968" y="9782682"/>
                      <a:ext cx="151826" cy="100768"/>
                      <a:chOff x="1211968" y="9782682"/>
                      <a:chExt cx="151826" cy="100768"/>
                    </a:xfrm>
                  </p:grpSpPr>
                  <p:sp>
                    <p:nvSpPr>
                      <p:cNvPr id="1605" name="Freeform: Shape 1604">
                        <a:extLst>
                          <a:ext uri="{FF2B5EF4-FFF2-40B4-BE49-F238E27FC236}">
                            <a16:creationId xmlns:a16="http://schemas.microsoft.com/office/drawing/2014/main" xmlns="" id="{4C96043A-A22E-412F-8518-D49F71FA0250}"/>
                          </a:ext>
                        </a:extLst>
                      </p:cNvPr>
                      <p:cNvSpPr/>
                      <p:nvPr/>
                    </p:nvSpPr>
                    <p:spPr>
                      <a:xfrm>
                        <a:off x="1218549" y="9784224"/>
                        <a:ext cx="144374" cy="97435"/>
                      </a:xfrm>
                      <a:custGeom>
                        <a:avLst/>
                        <a:gdLst>
                          <a:gd name="connsiteX0" fmla="*/ 8699 w 144374"/>
                          <a:gd name="connsiteY0" fmla="*/ 15733 h 97435"/>
                          <a:gd name="connsiteX1" fmla="*/ 40009 w 144374"/>
                          <a:gd name="connsiteY1" fmla="*/ 1818 h 97435"/>
                          <a:gd name="connsiteX2" fmla="*/ 74797 w 144374"/>
                          <a:gd name="connsiteY2" fmla="*/ 50522 h 97435"/>
                          <a:gd name="connsiteX3" fmla="*/ 126981 w 144374"/>
                          <a:gd name="connsiteY3" fmla="*/ 36607 h 97435"/>
                          <a:gd name="connsiteX4" fmla="*/ 144375 w 144374"/>
                          <a:gd name="connsiteY4" fmla="*/ 67917 h 97435"/>
                          <a:gd name="connsiteX5" fmla="*/ 46966 w 144374"/>
                          <a:gd name="connsiteY5" fmla="*/ 88790 h 97435"/>
                          <a:gd name="connsiteX6" fmla="*/ 8699 w 144374"/>
                          <a:gd name="connsiteY6" fmla="*/ 15733 h 97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374" h="97435">
                            <a:moveTo>
                              <a:pt x="8699" y="15733"/>
                            </a:moveTo>
                            <a:cubicBezTo>
                              <a:pt x="22614" y="-1661"/>
                              <a:pt x="33051" y="-1661"/>
                              <a:pt x="40009" y="1818"/>
                            </a:cubicBezTo>
                            <a:cubicBezTo>
                              <a:pt x="33051" y="29649"/>
                              <a:pt x="36530" y="36607"/>
                              <a:pt x="74797" y="50522"/>
                            </a:cubicBezTo>
                            <a:cubicBezTo>
                              <a:pt x="113065" y="64438"/>
                              <a:pt x="126981" y="36607"/>
                              <a:pt x="126981" y="36607"/>
                            </a:cubicBezTo>
                            <a:cubicBezTo>
                              <a:pt x="144375" y="36607"/>
                              <a:pt x="144375" y="47043"/>
                              <a:pt x="144375" y="67917"/>
                            </a:cubicBezTo>
                            <a:cubicBezTo>
                              <a:pt x="144375" y="88790"/>
                              <a:pt x="102628" y="109663"/>
                              <a:pt x="46966" y="88790"/>
                            </a:cubicBezTo>
                            <a:cubicBezTo>
                              <a:pt x="-8696" y="64438"/>
                              <a:pt x="-5217" y="33128"/>
                              <a:pt x="8699" y="15733"/>
                            </a:cubicBezTo>
                            <a:close/>
                          </a:path>
                        </a:pathLst>
                      </a:custGeom>
                      <a:solidFill>
                        <a:srgbClr val="FDF6EC"/>
                      </a:solidFill>
                      <a:ln w="34755" cap="flat">
                        <a:noFill/>
                        <a:prstDash val="solid"/>
                        <a:miter/>
                      </a:ln>
                    </p:spPr>
                    <p:txBody>
                      <a:bodyPr rtlCol="0" anchor="ctr"/>
                      <a:lstStyle/>
                      <a:p>
                        <a:endParaRPr lang="en-US"/>
                      </a:p>
                    </p:txBody>
                  </p:sp>
                  <p:sp>
                    <p:nvSpPr>
                      <p:cNvPr id="1606" name="Freeform: Shape 1605">
                        <a:extLst>
                          <a:ext uri="{FF2B5EF4-FFF2-40B4-BE49-F238E27FC236}">
                            <a16:creationId xmlns:a16="http://schemas.microsoft.com/office/drawing/2014/main" xmlns="" id="{4B1DEC01-7F83-4BB3-BE7D-EE19A4A932A3}"/>
                          </a:ext>
                        </a:extLst>
                      </p:cNvPr>
                      <p:cNvSpPr/>
                      <p:nvPr/>
                    </p:nvSpPr>
                    <p:spPr>
                      <a:xfrm>
                        <a:off x="1211968" y="9782682"/>
                        <a:ext cx="151826" cy="100768"/>
                      </a:xfrm>
                      <a:custGeom>
                        <a:avLst/>
                        <a:gdLst>
                          <a:gd name="connsiteX0" fmla="*/ 50069 w 151826"/>
                          <a:gd name="connsiteY0" fmla="*/ 93810 h 100768"/>
                          <a:gd name="connsiteX1" fmla="*/ 1365 w 151826"/>
                          <a:gd name="connsiteY1" fmla="*/ 52064 h 100768"/>
                          <a:gd name="connsiteX2" fmla="*/ 8322 w 151826"/>
                          <a:gd name="connsiteY2" fmla="*/ 17275 h 100768"/>
                          <a:gd name="connsiteX3" fmla="*/ 43111 w 151826"/>
                          <a:gd name="connsiteY3" fmla="*/ 3360 h 100768"/>
                          <a:gd name="connsiteX4" fmla="*/ 46590 w 151826"/>
                          <a:gd name="connsiteY4" fmla="*/ 3360 h 100768"/>
                          <a:gd name="connsiteX5" fmla="*/ 46590 w 151826"/>
                          <a:gd name="connsiteY5" fmla="*/ 6838 h 100768"/>
                          <a:gd name="connsiteX6" fmla="*/ 81379 w 151826"/>
                          <a:gd name="connsiteY6" fmla="*/ 52064 h 100768"/>
                          <a:gd name="connsiteX7" fmla="*/ 102252 w 151826"/>
                          <a:gd name="connsiteY7" fmla="*/ 52064 h 100768"/>
                          <a:gd name="connsiteX8" fmla="*/ 130083 w 151826"/>
                          <a:gd name="connsiteY8" fmla="*/ 38148 h 100768"/>
                          <a:gd name="connsiteX9" fmla="*/ 130083 w 151826"/>
                          <a:gd name="connsiteY9" fmla="*/ 38148 h 100768"/>
                          <a:gd name="connsiteX10" fmla="*/ 133562 w 151826"/>
                          <a:gd name="connsiteY10" fmla="*/ 38148 h 100768"/>
                          <a:gd name="connsiteX11" fmla="*/ 147477 w 151826"/>
                          <a:gd name="connsiteY11" fmla="*/ 41627 h 100768"/>
                          <a:gd name="connsiteX12" fmla="*/ 150956 w 151826"/>
                          <a:gd name="connsiteY12" fmla="*/ 69458 h 100768"/>
                          <a:gd name="connsiteX13" fmla="*/ 150956 w 151826"/>
                          <a:gd name="connsiteY13" fmla="*/ 69458 h 100768"/>
                          <a:gd name="connsiteX14" fmla="*/ 98773 w 151826"/>
                          <a:gd name="connsiteY14" fmla="*/ 100768 h 100768"/>
                          <a:gd name="connsiteX15" fmla="*/ 98773 w 151826"/>
                          <a:gd name="connsiteY15" fmla="*/ 100768 h 100768"/>
                          <a:gd name="connsiteX16" fmla="*/ 50069 w 151826"/>
                          <a:gd name="connsiteY16" fmla="*/ 93810 h 100768"/>
                          <a:gd name="connsiteX17" fmla="*/ 133562 w 151826"/>
                          <a:gd name="connsiteY17" fmla="*/ 41627 h 100768"/>
                          <a:gd name="connsiteX18" fmla="*/ 102252 w 151826"/>
                          <a:gd name="connsiteY18" fmla="*/ 59022 h 100768"/>
                          <a:gd name="connsiteX19" fmla="*/ 102252 w 151826"/>
                          <a:gd name="connsiteY19" fmla="*/ 59022 h 100768"/>
                          <a:gd name="connsiteX20" fmla="*/ 81379 w 151826"/>
                          <a:gd name="connsiteY20" fmla="*/ 55543 h 100768"/>
                          <a:gd name="connsiteX21" fmla="*/ 43111 w 151826"/>
                          <a:gd name="connsiteY21" fmla="*/ 6838 h 100768"/>
                          <a:gd name="connsiteX22" fmla="*/ 18759 w 151826"/>
                          <a:gd name="connsiteY22" fmla="*/ 20754 h 100768"/>
                          <a:gd name="connsiteX23" fmla="*/ 11801 w 151826"/>
                          <a:gd name="connsiteY23" fmla="*/ 48585 h 100768"/>
                          <a:gd name="connsiteX24" fmla="*/ 57027 w 151826"/>
                          <a:gd name="connsiteY24" fmla="*/ 86853 h 100768"/>
                          <a:gd name="connsiteX25" fmla="*/ 102252 w 151826"/>
                          <a:gd name="connsiteY25" fmla="*/ 97289 h 100768"/>
                          <a:gd name="connsiteX26" fmla="*/ 102252 w 151826"/>
                          <a:gd name="connsiteY26" fmla="*/ 97289 h 100768"/>
                          <a:gd name="connsiteX27" fmla="*/ 150956 w 151826"/>
                          <a:gd name="connsiteY27" fmla="*/ 69458 h 100768"/>
                          <a:gd name="connsiteX28" fmla="*/ 150956 w 151826"/>
                          <a:gd name="connsiteY28" fmla="*/ 69458 h 100768"/>
                          <a:gd name="connsiteX29" fmla="*/ 147477 w 151826"/>
                          <a:gd name="connsiteY29" fmla="*/ 45106 h 100768"/>
                          <a:gd name="connsiteX30" fmla="*/ 133562 w 151826"/>
                          <a:gd name="connsiteY30" fmla="*/ 41627 h 100768"/>
                          <a:gd name="connsiteX31" fmla="*/ 133562 w 151826"/>
                          <a:gd name="connsiteY31" fmla="*/ 41627 h 100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51826" h="100768">
                            <a:moveTo>
                              <a:pt x="50069" y="93810"/>
                            </a:moveTo>
                            <a:cubicBezTo>
                              <a:pt x="22238" y="83374"/>
                              <a:pt x="8322" y="69458"/>
                              <a:pt x="1365" y="52064"/>
                            </a:cubicBezTo>
                            <a:cubicBezTo>
                              <a:pt x="-2114" y="41627"/>
                              <a:pt x="1365" y="27712"/>
                              <a:pt x="8322" y="17275"/>
                            </a:cubicBezTo>
                            <a:cubicBezTo>
                              <a:pt x="18759" y="-119"/>
                              <a:pt x="32675" y="-3598"/>
                              <a:pt x="43111" y="3360"/>
                            </a:cubicBezTo>
                            <a:lnTo>
                              <a:pt x="46590" y="3360"/>
                            </a:lnTo>
                            <a:lnTo>
                              <a:pt x="46590" y="6838"/>
                            </a:lnTo>
                            <a:cubicBezTo>
                              <a:pt x="39632" y="31191"/>
                              <a:pt x="43111" y="38148"/>
                              <a:pt x="81379" y="52064"/>
                            </a:cubicBezTo>
                            <a:cubicBezTo>
                              <a:pt x="88337" y="52064"/>
                              <a:pt x="95294" y="52064"/>
                              <a:pt x="102252" y="52064"/>
                            </a:cubicBezTo>
                            <a:cubicBezTo>
                              <a:pt x="123125" y="52064"/>
                              <a:pt x="130083" y="38148"/>
                              <a:pt x="130083" y="38148"/>
                            </a:cubicBezTo>
                            <a:lnTo>
                              <a:pt x="130083" y="38148"/>
                            </a:lnTo>
                            <a:lnTo>
                              <a:pt x="133562" y="38148"/>
                            </a:lnTo>
                            <a:cubicBezTo>
                              <a:pt x="140520" y="38148"/>
                              <a:pt x="143999" y="38148"/>
                              <a:pt x="147477" y="41627"/>
                            </a:cubicBezTo>
                            <a:cubicBezTo>
                              <a:pt x="154435" y="48585"/>
                              <a:pt x="150956" y="55543"/>
                              <a:pt x="150956" y="69458"/>
                            </a:cubicBezTo>
                            <a:lnTo>
                              <a:pt x="150956" y="69458"/>
                            </a:lnTo>
                            <a:cubicBezTo>
                              <a:pt x="150956" y="83374"/>
                              <a:pt x="130083" y="100768"/>
                              <a:pt x="98773" y="100768"/>
                            </a:cubicBezTo>
                            <a:lnTo>
                              <a:pt x="98773" y="100768"/>
                            </a:lnTo>
                            <a:cubicBezTo>
                              <a:pt x="84858" y="100768"/>
                              <a:pt x="67463" y="100768"/>
                              <a:pt x="50069" y="93810"/>
                            </a:cubicBezTo>
                            <a:close/>
                            <a:moveTo>
                              <a:pt x="133562" y="41627"/>
                            </a:moveTo>
                            <a:cubicBezTo>
                              <a:pt x="130083" y="45106"/>
                              <a:pt x="123125" y="59022"/>
                              <a:pt x="102252" y="59022"/>
                            </a:cubicBezTo>
                            <a:lnTo>
                              <a:pt x="102252" y="59022"/>
                            </a:lnTo>
                            <a:cubicBezTo>
                              <a:pt x="95294" y="59022"/>
                              <a:pt x="88337" y="59022"/>
                              <a:pt x="81379" y="55543"/>
                            </a:cubicBezTo>
                            <a:cubicBezTo>
                              <a:pt x="43111" y="41627"/>
                              <a:pt x="36154" y="34670"/>
                              <a:pt x="43111" y="6838"/>
                            </a:cubicBezTo>
                            <a:cubicBezTo>
                              <a:pt x="36154" y="3360"/>
                              <a:pt x="25717" y="6838"/>
                              <a:pt x="18759" y="20754"/>
                            </a:cubicBezTo>
                            <a:cubicBezTo>
                              <a:pt x="15280" y="27712"/>
                              <a:pt x="8322" y="38148"/>
                              <a:pt x="11801" y="48585"/>
                            </a:cubicBezTo>
                            <a:cubicBezTo>
                              <a:pt x="15280" y="62501"/>
                              <a:pt x="32675" y="76416"/>
                              <a:pt x="57027" y="86853"/>
                            </a:cubicBezTo>
                            <a:cubicBezTo>
                              <a:pt x="70942" y="93810"/>
                              <a:pt x="88337" y="97289"/>
                              <a:pt x="102252" y="97289"/>
                            </a:cubicBezTo>
                            <a:lnTo>
                              <a:pt x="102252" y="97289"/>
                            </a:lnTo>
                            <a:cubicBezTo>
                              <a:pt x="130083" y="97289"/>
                              <a:pt x="147477" y="83374"/>
                              <a:pt x="150956" y="69458"/>
                            </a:cubicBezTo>
                            <a:lnTo>
                              <a:pt x="150956" y="69458"/>
                            </a:lnTo>
                            <a:cubicBezTo>
                              <a:pt x="150956" y="59022"/>
                              <a:pt x="150956" y="48585"/>
                              <a:pt x="147477" y="45106"/>
                            </a:cubicBezTo>
                            <a:cubicBezTo>
                              <a:pt x="140520" y="41627"/>
                              <a:pt x="140520" y="41627"/>
                              <a:pt x="133562" y="41627"/>
                            </a:cubicBezTo>
                            <a:cubicBezTo>
                              <a:pt x="133562" y="41627"/>
                              <a:pt x="133562" y="41627"/>
                              <a:pt x="133562" y="41627"/>
                            </a:cubicBezTo>
                            <a:close/>
                          </a:path>
                        </a:pathLst>
                      </a:custGeom>
                      <a:solidFill>
                        <a:srgbClr val="AAA59F"/>
                      </a:solidFill>
                      <a:ln w="34755" cap="flat">
                        <a:noFill/>
                        <a:prstDash val="solid"/>
                        <a:miter/>
                      </a:ln>
                    </p:spPr>
                    <p:txBody>
                      <a:bodyPr rtlCol="0" anchor="ctr"/>
                      <a:lstStyle/>
                      <a:p>
                        <a:endParaRPr lang="en-US"/>
                      </a:p>
                    </p:txBody>
                  </p:sp>
                </p:grpSp>
                <p:sp>
                  <p:nvSpPr>
                    <p:cNvPr id="1607" name="Freeform: Shape 1606">
                      <a:extLst>
                        <a:ext uri="{FF2B5EF4-FFF2-40B4-BE49-F238E27FC236}">
                          <a16:creationId xmlns:a16="http://schemas.microsoft.com/office/drawing/2014/main" xmlns="" id="{69FEE9FE-3234-4A12-B49F-68E1C8ACA0B1}"/>
                        </a:ext>
                      </a:extLst>
                    </p:cNvPr>
                    <p:cNvSpPr/>
                    <p:nvPr/>
                  </p:nvSpPr>
                  <p:spPr>
                    <a:xfrm>
                      <a:off x="1218549" y="9784224"/>
                      <a:ext cx="144374" cy="100262"/>
                    </a:xfrm>
                    <a:custGeom>
                      <a:avLst/>
                      <a:gdLst>
                        <a:gd name="connsiteX0" fmla="*/ 8699 w 144374"/>
                        <a:gd name="connsiteY0" fmla="*/ 15733 h 100262"/>
                        <a:gd name="connsiteX1" fmla="*/ 40009 w 144374"/>
                        <a:gd name="connsiteY1" fmla="*/ 1818 h 100262"/>
                        <a:gd name="connsiteX2" fmla="*/ 74797 w 144374"/>
                        <a:gd name="connsiteY2" fmla="*/ 50522 h 100262"/>
                        <a:gd name="connsiteX3" fmla="*/ 126981 w 144374"/>
                        <a:gd name="connsiteY3" fmla="*/ 36607 h 100262"/>
                        <a:gd name="connsiteX4" fmla="*/ 144375 w 144374"/>
                        <a:gd name="connsiteY4" fmla="*/ 50522 h 100262"/>
                        <a:gd name="connsiteX5" fmla="*/ 130459 w 144374"/>
                        <a:gd name="connsiteY5" fmla="*/ 54001 h 100262"/>
                        <a:gd name="connsiteX6" fmla="*/ 60882 w 144374"/>
                        <a:gd name="connsiteY6" fmla="*/ 57480 h 100262"/>
                        <a:gd name="connsiteX7" fmla="*/ 57403 w 144374"/>
                        <a:gd name="connsiteY7" fmla="*/ 85311 h 100262"/>
                        <a:gd name="connsiteX8" fmla="*/ 140896 w 144374"/>
                        <a:gd name="connsiteY8" fmla="*/ 78353 h 100262"/>
                        <a:gd name="connsiteX9" fmla="*/ 46966 w 144374"/>
                        <a:gd name="connsiteY9" fmla="*/ 92269 h 100262"/>
                        <a:gd name="connsiteX10" fmla="*/ 8699 w 144374"/>
                        <a:gd name="connsiteY10" fmla="*/ 15733 h 100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374" h="100262">
                          <a:moveTo>
                            <a:pt x="8699" y="15733"/>
                          </a:moveTo>
                          <a:cubicBezTo>
                            <a:pt x="22614" y="-1661"/>
                            <a:pt x="33051" y="-1661"/>
                            <a:pt x="40009" y="1818"/>
                          </a:cubicBezTo>
                          <a:cubicBezTo>
                            <a:pt x="33051" y="29649"/>
                            <a:pt x="36530" y="36607"/>
                            <a:pt x="74797" y="50522"/>
                          </a:cubicBezTo>
                          <a:cubicBezTo>
                            <a:pt x="113065" y="64438"/>
                            <a:pt x="126981" y="36607"/>
                            <a:pt x="126981" y="36607"/>
                          </a:cubicBezTo>
                          <a:cubicBezTo>
                            <a:pt x="137417" y="36607"/>
                            <a:pt x="140896" y="40085"/>
                            <a:pt x="144375" y="50522"/>
                          </a:cubicBezTo>
                          <a:cubicBezTo>
                            <a:pt x="137417" y="50522"/>
                            <a:pt x="133938" y="50522"/>
                            <a:pt x="130459" y="54001"/>
                          </a:cubicBezTo>
                          <a:cubicBezTo>
                            <a:pt x="120023" y="64438"/>
                            <a:pt x="99150" y="71395"/>
                            <a:pt x="60882" y="57480"/>
                          </a:cubicBezTo>
                          <a:cubicBezTo>
                            <a:pt x="22614" y="43564"/>
                            <a:pt x="26093" y="74874"/>
                            <a:pt x="57403" y="85311"/>
                          </a:cubicBezTo>
                          <a:cubicBezTo>
                            <a:pt x="88713" y="92269"/>
                            <a:pt x="120023" y="92269"/>
                            <a:pt x="140896" y="78353"/>
                          </a:cubicBezTo>
                          <a:cubicBezTo>
                            <a:pt x="130459" y="95748"/>
                            <a:pt x="92192" y="109663"/>
                            <a:pt x="46966" y="92269"/>
                          </a:cubicBezTo>
                          <a:cubicBezTo>
                            <a:pt x="-8696" y="64438"/>
                            <a:pt x="-5217" y="33128"/>
                            <a:pt x="8699" y="15733"/>
                          </a:cubicBezTo>
                          <a:close/>
                        </a:path>
                      </a:pathLst>
                    </a:custGeom>
                    <a:solidFill>
                      <a:srgbClr val="D6D0C8"/>
                    </a:solidFill>
                    <a:ln w="34755" cap="flat">
                      <a:noFill/>
                      <a:prstDash val="solid"/>
                      <a:miter/>
                    </a:ln>
                  </p:spPr>
                  <p:txBody>
                    <a:bodyPr rtlCol="0" anchor="ctr"/>
                    <a:lstStyle/>
                    <a:p>
                      <a:endParaRPr lang="en-US"/>
                    </a:p>
                  </p:txBody>
                </p:sp>
                <p:sp>
                  <p:nvSpPr>
                    <p:cNvPr id="1608" name="Freeform: Shape 1607">
                      <a:extLst>
                        <a:ext uri="{FF2B5EF4-FFF2-40B4-BE49-F238E27FC236}">
                          <a16:creationId xmlns:a16="http://schemas.microsoft.com/office/drawing/2014/main" xmlns="" id="{1E170C8E-68FA-4100-BA5F-CBC2CEFA0DB3}"/>
                        </a:ext>
                      </a:extLst>
                    </p:cNvPr>
                    <p:cNvSpPr/>
                    <p:nvPr/>
                  </p:nvSpPr>
                  <p:spPr>
                    <a:xfrm>
                      <a:off x="1307262" y="9883450"/>
                      <a:ext cx="96538" cy="52390"/>
                    </a:xfrm>
                    <a:custGeom>
                      <a:avLst/>
                      <a:gdLst>
                        <a:gd name="connsiteX0" fmla="*/ 0 w 96538"/>
                        <a:gd name="connsiteY0" fmla="*/ 34789 h 52390"/>
                        <a:gd name="connsiteX1" fmla="*/ 38268 w 96538"/>
                        <a:gd name="connsiteY1" fmla="*/ 17394 h 52390"/>
                        <a:gd name="connsiteX2" fmla="*/ 93930 w 96538"/>
                        <a:gd name="connsiteY2" fmla="*/ 0 h 52390"/>
                        <a:gd name="connsiteX3" fmla="*/ 93930 w 96538"/>
                        <a:gd name="connsiteY3" fmla="*/ 10436 h 52390"/>
                        <a:gd name="connsiteX4" fmla="*/ 31310 w 96538"/>
                        <a:gd name="connsiteY4" fmla="*/ 41746 h 52390"/>
                        <a:gd name="connsiteX5" fmla="*/ 0 w 96538"/>
                        <a:gd name="connsiteY5" fmla="*/ 34789 h 52390"/>
                        <a:gd name="connsiteX6" fmla="*/ 0 w 96538"/>
                        <a:gd name="connsiteY6" fmla="*/ 34789 h 52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538" h="52390">
                          <a:moveTo>
                            <a:pt x="0" y="34789"/>
                          </a:moveTo>
                          <a:cubicBezTo>
                            <a:pt x="3479" y="41746"/>
                            <a:pt x="17394" y="34789"/>
                            <a:pt x="38268" y="17394"/>
                          </a:cubicBezTo>
                          <a:cubicBezTo>
                            <a:pt x="55662" y="0"/>
                            <a:pt x="80014" y="0"/>
                            <a:pt x="93930" y="0"/>
                          </a:cubicBezTo>
                          <a:cubicBezTo>
                            <a:pt x="97409" y="3479"/>
                            <a:pt x="97409" y="10436"/>
                            <a:pt x="93930" y="10436"/>
                          </a:cubicBezTo>
                          <a:cubicBezTo>
                            <a:pt x="93930" y="10436"/>
                            <a:pt x="52183" y="3479"/>
                            <a:pt x="31310" y="41746"/>
                          </a:cubicBezTo>
                          <a:cubicBezTo>
                            <a:pt x="20873" y="62620"/>
                            <a:pt x="0" y="48704"/>
                            <a:pt x="0" y="34789"/>
                          </a:cubicBezTo>
                          <a:cubicBezTo>
                            <a:pt x="0" y="34789"/>
                            <a:pt x="0" y="34789"/>
                            <a:pt x="0" y="34789"/>
                          </a:cubicBezTo>
                          <a:close/>
                        </a:path>
                      </a:pathLst>
                    </a:custGeom>
                    <a:solidFill>
                      <a:srgbClr val="D6D0C8"/>
                    </a:solidFill>
                    <a:ln w="34755" cap="flat">
                      <a:noFill/>
                      <a:prstDash val="solid"/>
                      <a:miter/>
                    </a:ln>
                  </p:spPr>
                  <p:txBody>
                    <a:bodyPr rtlCol="0" anchor="ctr"/>
                    <a:lstStyle/>
                    <a:p>
                      <a:endParaRPr lang="en-US"/>
                    </a:p>
                  </p:txBody>
                </p:sp>
                <p:sp>
                  <p:nvSpPr>
                    <p:cNvPr id="1609" name="Freeform: Shape 1608">
                      <a:extLst>
                        <a:ext uri="{FF2B5EF4-FFF2-40B4-BE49-F238E27FC236}">
                          <a16:creationId xmlns:a16="http://schemas.microsoft.com/office/drawing/2014/main" xmlns="" id="{C08740D2-4D88-4C50-BA19-E38C9C6524E9}"/>
                        </a:ext>
                      </a:extLst>
                    </p:cNvPr>
                    <p:cNvSpPr/>
                    <p:nvPr/>
                  </p:nvSpPr>
                  <p:spPr>
                    <a:xfrm>
                      <a:off x="1355629" y="9900844"/>
                      <a:ext cx="85200" cy="58399"/>
                    </a:xfrm>
                    <a:custGeom>
                      <a:avLst/>
                      <a:gdLst>
                        <a:gd name="connsiteX0" fmla="*/ 28168 w 85200"/>
                        <a:gd name="connsiteY0" fmla="*/ 34789 h 58399"/>
                        <a:gd name="connsiteX1" fmla="*/ 76872 w 85200"/>
                        <a:gd name="connsiteY1" fmla="*/ 0 h 58399"/>
                        <a:gd name="connsiteX2" fmla="*/ 80351 w 85200"/>
                        <a:gd name="connsiteY2" fmla="*/ 10436 h 58399"/>
                        <a:gd name="connsiteX3" fmla="*/ 31647 w 85200"/>
                        <a:gd name="connsiteY3" fmla="*/ 45225 h 58399"/>
                        <a:gd name="connsiteX4" fmla="*/ 337 w 85200"/>
                        <a:gd name="connsiteY4" fmla="*/ 45225 h 58399"/>
                        <a:gd name="connsiteX5" fmla="*/ 28168 w 85200"/>
                        <a:gd name="connsiteY5" fmla="*/ 34789 h 58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200" h="58399">
                          <a:moveTo>
                            <a:pt x="28168" y="34789"/>
                          </a:moveTo>
                          <a:cubicBezTo>
                            <a:pt x="42084" y="13916"/>
                            <a:pt x="62957" y="3479"/>
                            <a:pt x="76872" y="0"/>
                          </a:cubicBezTo>
                          <a:cubicBezTo>
                            <a:pt x="87309" y="3479"/>
                            <a:pt x="87309" y="10436"/>
                            <a:pt x="80351" y="10436"/>
                          </a:cubicBezTo>
                          <a:cubicBezTo>
                            <a:pt x="80351" y="10436"/>
                            <a:pt x="52520" y="10436"/>
                            <a:pt x="31647" y="45225"/>
                          </a:cubicBezTo>
                          <a:cubicBezTo>
                            <a:pt x="21210" y="66099"/>
                            <a:pt x="-3142" y="59141"/>
                            <a:pt x="337" y="45225"/>
                          </a:cubicBezTo>
                          <a:cubicBezTo>
                            <a:pt x="7295" y="48704"/>
                            <a:pt x="21210" y="48704"/>
                            <a:pt x="28168" y="34789"/>
                          </a:cubicBezTo>
                          <a:close/>
                        </a:path>
                      </a:pathLst>
                    </a:custGeom>
                    <a:solidFill>
                      <a:srgbClr val="D6D0C8"/>
                    </a:solidFill>
                    <a:ln w="34755" cap="flat">
                      <a:noFill/>
                      <a:prstDash val="solid"/>
                      <a:miter/>
                    </a:ln>
                  </p:spPr>
                  <p:txBody>
                    <a:bodyPr rtlCol="0" anchor="ctr"/>
                    <a:lstStyle/>
                    <a:p>
                      <a:endParaRPr lang="en-US"/>
                    </a:p>
                  </p:txBody>
                </p:sp>
                <p:sp>
                  <p:nvSpPr>
                    <p:cNvPr id="1610" name="Freeform: Shape 1609">
                      <a:extLst>
                        <a:ext uri="{FF2B5EF4-FFF2-40B4-BE49-F238E27FC236}">
                          <a16:creationId xmlns:a16="http://schemas.microsoft.com/office/drawing/2014/main" xmlns="" id="{E192CFCD-D822-4DF0-87C6-A107DD68CD6A}"/>
                        </a:ext>
                      </a:extLst>
                    </p:cNvPr>
                    <p:cNvSpPr/>
                    <p:nvPr/>
                  </p:nvSpPr>
                  <p:spPr>
                    <a:xfrm>
                      <a:off x="1427511" y="9919900"/>
                      <a:ext cx="194396" cy="127659"/>
                    </a:xfrm>
                    <a:custGeom>
                      <a:avLst/>
                      <a:gdLst>
                        <a:gd name="connsiteX0" fmla="*/ 46737 w 194396"/>
                        <a:gd name="connsiteY0" fmla="*/ 15733 h 127659"/>
                        <a:gd name="connsiteX1" fmla="*/ 112836 w 194396"/>
                        <a:gd name="connsiteY1" fmla="*/ 1818 h 127659"/>
                        <a:gd name="connsiteX2" fmla="*/ 165019 w 194396"/>
                        <a:gd name="connsiteY2" fmla="*/ 29649 h 127659"/>
                        <a:gd name="connsiteX3" fmla="*/ 175456 w 194396"/>
                        <a:gd name="connsiteY3" fmla="*/ 40085 h 127659"/>
                        <a:gd name="connsiteX4" fmla="*/ 175456 w 194396"/>
                        <a:gd name="connsiteY4" fmla="*/ 40085 h 127659"/>
                        <a:gd name="connsiteX5" fmla="*/ 88484 w 194396"/>
                        <a:gd name="connsiteY5" fmla="*/ 19212 h 127659"/>
                        <a:gd name="connsiteX6" fmla="*/ 81526 w 194396"/>
                        <a:gd name="connsiteY6" fmla="*/ 109663 h 127659"/>
                        <a:gd name="connsiteX7" fmla="*/ 192850 w 194396"/>
                        <a:gd name="connsiteY7" fmla="*/ 64438 h 127659"/>
                        <a:gd name="connsiteX8" fmla="*/ 192850 w 194396"/>
                        <a:gd name="connsiteY8" fmla="*/ 78353 h 127659"/>
                        <a:gd name="connsiteX9" fmla="*/ 1512 w 194396"/>
                        <a:gd name="connsiteY9" fmla="*/ 127057 h 127659"/>
                        <a:gd name="connsiteX10" fmla="*/ 46737 w 194396"/>
                        <a:gd name="connsiteY10" fmla="*/ 15733 h 127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4396" h="127659">
                          <a:moveTo>
                            <a:pt x="46737" y="15733"/>
                          </a:moveTo>
                          <a:cubicBezTo>
                            <a:pt x="71089" y="-1661"/>
                            <a:pt x="95442" y="-1661"/>
                            <a:pt x="112836" y="1818"/>
                          </a:cubicBezTo>
                          <a:cubicBezTo>
                            <a:pt x="130230" y="5297"/>
                            <a:pt x="147625" y="15733"/>
                            <a:pt x="165019" y="29649"/>
                          </a:cubicBezTo>
                          <a:cubicBezTo>
                            <a:pt x="168498" y="33128"/>
                            <a:pt x="171977" y="36607"/>
                            <a:pt x="175456" y="40085"/>
                          </a:cubicBezTo>
                          <a:lnTo>
                            <a:pt x="175456" y="40085"/>
                          </a:lnTo>
                          <a:cubicBezTo>
                            <a:pt x="175456" y="40085"/>
                            <a:pt x="137188" y="5297"/>
                            <a:pt x="88484" y="19212"/>
                          </a:cubicBezTo>
                          <a:cubicBezTo>
                            <a:pt x="39780" y="33128"/>
                            <a:pt x="4991" y="123578"/>
                            <a:pt x="81526" y="109663"/>
                          </a:cubicBezTo>
                          <a:cubicBezTo>
                            <a:pt x="137188" y="99226"/>
                            <a:pt x="175456" y="78353"/>
                            <a:pt x="192850" y="64438"/>
                          </a:cubicBezTo>
                          <a:cubicBezTo>
                            <a:pt x="196329" y="74874"/>
                            <a:pt x="192850" y="78353"/>
                            <a:pt x="192850" y="78353"/>
                          </a:cubicBezTo>
                          <a:cubicBezTo>
                            <a:pt x="192850" y="78353"/>
                            <a:pt x="130230" y="134015"/>
                            <a:pt x="1512" y="127057"/>
                          </a:cubicBezTo>
                          <a:cubicBezTo>
                            <a:pt x="-5446" y="92269"/>
                            <a:pt x="11949" y="43564"/>
                            <a:pt x="46737" y="15733"/>
                          </a:cubicBezTo>
                          <a:close/>
                        </a:path>
                      </a:pathLst>
                    </a:custGeom>
                    <a:solidFill>
                      <a:srgbClr val="D6D0C8"/>
                    </a:solidFill>
                    <a:ln w="34755" cap="flat">
                      <a:noFill/>
                      <a:prstDash val="solid"/>
                      <a:miter/>
                    </a:ln>
                  </p:spPr>
                  <p:txBody>
                    <a:bodyPr rtlCol="0" anchor="ctr"/>
                    <a:lstStyle/>
                    <a:p>
                      <a:endParaRPr lang="en-US"/>
                    </a:p>
                  </p:txBody>
                </p:sp>
                <p:sp>
                  <p:nvSpPr>
                    <p:cNvPr id="1611" name="Freeform: Shape 1610">
                      <a:extLst>
                        <a:ext uri="{FF2B5EF4-FFF2-40B4-BE49-F238E27FC236}">
                          <a16:creationId xmlns:a16="http://schemas.microsoft.com/office/drawing/2014/main" xmlns="" id="{B6FF48AE-1FE1-45D7-B709-72203AAF1488}"/>
                        </a:ext>
                      </a:extLst>
                    </p:cNvPr>
                    <p:cNvSpPr/>
                    <p:nvPr/>
                  </p:nvSpPr>
                  <p:spPr>
                    <a:xfrm>
                      <a:off x="1481206" y="10022605"/>
                      <a:ext cx="135676" cy="45225"/>
                    </a:xfrm>
                    <a:custGeom>
                      <a:avLst/>
                      <a:gdLst>
                        <a:gd name="connsiteX0" fmla="*/ 135676 w 135676"/>
                        <a:gd name="connsiteY0" fmla="*/ 0 h 45225"/>
                        <a:gd name="connsiteX1" fmla="*/ 135676 w 135676"/>
                        <a:gd name="connsiteY1" fmla="*/ 0 h 45225"/>
                        <a:gd name="connsiteX2" fmla="*/ 132197 w 135676"/>
                        <a:gd name="connsiteY2" fmla="*/ 3479 h 45225"/>
                        <a:gd name="connsiteX3" fmla="*/ 125240 w 135676"/>
                        <a:gd name="connsiteY3" fmla="*/ 6958 h 45225"/>
                        <a:gd name="connsiteX4" fmla="*/ 121761 w 135676"/>
                        <a:gd name="connsiteY4" fmla="*/ 10436 h 45225"/>
                        <a:gd name="connsiteX5" fmla="*/ 118282 w 135676"/>
                        <a:gd name="connsiteY5" fmla="*/ 13916 h 45225"/>
                        <a:gd name="connsiteX6" fmla="*/ 107845 w 135676"/>
                        <a:gd name="connsiteY6" fmla="*/ 17394 h 45225"/>
                        <a:gd name="connsiteX7" fmla="*/ 97409 w 135676"/>
                        <a:gd name="connsiteY7" fmla="*/ 20873 h 45225"/>
                        <a:gd name="connsiteX8" fmla="*/ 90451 w 135676"/>
                        <a:gd name="connsiteY8" fmla="*/ 24352 h 45225"/>
                        <a:gd name="connsiteX9" fmla="*/ 83493 w 135676"/>
                        <a:gd name="connsiteY9" fmla="*/ 24352 h 45225"/>
                        <a:gd name="connsiteX10" fmla="*/ 69578 w 135676"/>
                        <a:gd name="connsiteY10" fmla="*/ 27831 h 45225"/>
                        <a:gd name="connsiteX11" fmla="*/ 55662 w 135676"/>
                        <a:gd name="connsiteY11" fmla="*/ 31310 h 45225"/>
                        <a:gd name="connsiteX12" fmla="*/ 41747 w 135676"/>
                        <a:gd name="connsiteY12" fmla="*/ 34789 h 45225"/>
                        <a:gd name="connsiteX13" fmla="*/ 31310 w 135676"/>
                        <a:gd name="connsiteY13" fmla="*/ 38268 h 45225"/>
                        <a:gd name="connsiteX14" fmla="*/ 20873 w 135676"/>
                        <a:gd name="connsiteY14" fmla="*/ 41746 h 45225"/>
                        <a:gd name="connsiteX15" fmla="*/ 6958 w 135676"/>
                        <a:gd name="connsiteY15" fmla="*/ 45225 h 45225"/>
                        <a:gd name="connsiteX16" fmla="*/ 0 w 135676"/>
                        <a:gd name="connsiteY16" fmla="*/ 45225 h 45225"/>
                        <a:gd name="connsiteX17" fmla="*/ 6958 w 135676"/>
                        <a:gd name="connsiteY17" fmla="*/ 45225 h 45225"/>
                        <a:gd name="connsiteX18" fmla="*/ 24352 w 135676"/>
                        <a:gd name="connsiteY18" fmla="*/ 45225 h 45225"/>
                        <a:gd name="connsiteX19" fmla="*/ 34789 w 135676"/>
                        <a:gd name="connsiteY19" fmla="*/ 45225 h 45225"/>
                        <a:gd name="connsiteX20" fmla="*/ 45225 w 135676"/>
                        <a:gd name="connsiteY20" fmla="*/ 45225 h 45225"/>
                        <a:gd name="connsiteX21" fmla="*/ 59141 w 135676"/>
                        <a:gd name="connsiteY21" fmla="*/ 41746 h 45225"/>
                        <a:gd name="connsiteX22" fmla="*/ 73056 w 135676"/>
                        <a:gd name="connsiteY22" fmla="*/ 38268 h 45225"/>
                        <a:gd name="connsiteX23" fmla="*/ 86972 w 135676"/>
                        <a:gd name="connsiteY23" fmla="*/ 34789 h 45225"/>
                        <a:gd name="connsiteX24" fmla="*/ 97409 w 135676"/>
                        <a:gd name="connsiteY24" fmla="*/ 31310 h 45225"/>
                        <a:gd name="connsiteX25" fmla="*/ 107845 w 135676"/>
                        <a:gd name="connsiteY25" fmla="*/ 27831 h 45225"/>
                        <a:gd name="connsiteX26" fmla="*/ 118282 w 135676"/>
                        <a:gd name="connsiteY26" fmla="*/ 24352 h 45225"/>
                        <a:gd name="connsiteX27" fmla="*/ 121761 w 135676"/>
                        <a:gd name="connsiteY27" fmla="*/ 20873 h 45225"/>
                        <a:gd name="connsiteX28" fmla="*/ 125240 w 135676"/>
                        <a:gd name="connsiteY28" fmla="*/ 17394 h 45225"/>
                        <a:gd name="connsiteX29" fmla="*/ 132197 w 135676"/>
                        <a:gd name="connsiteY29" fmla="*/ 13916 h 45225"/>
                        <a:gd name="connsiteX30" fmla="*/ 135676 w 135676"/>
                        <a:gd name="connsiteY30" fmla="*/ 0 h 45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5676" h="45225">
                          <a:moveTo>
                            <a:pt x="135676" y="0"/>
                          </a:moveTo>
                          <a:cubicBezTo>
                            <a:pt x="135676" y="0"/>
                            <a:pt x="135676" y="0"/>
                            <a:pt x="135676" y="0"/>
                          </a:cubicBezTo>
                          <a:cubicBezTo>
                            <a:pt x="132197" y="0"/>
                            <a:pt x="132197" y="3479"/>
                            <a:pt x="132197" y="3479"/>
                          </a:cubicBezTo>
                          <a:cubicBezTo>
                            <a:pt x="132197" y="3479"/>
                            <a:pt x="128718" y="6958"/>
                            <a:pt x="125240" y="6958"/>
                          </a:cubicBezTo>
                          <a:cubicBezTo>
                            <a:pt x="125240" y="6958"/>
                            <a:pt x="121761" y="6958"/>
                            <a:pt x="121761" y="10436"/>
                          </a:cubicBezTo>
                          <a:cubicBezTo>
                            <a:pt x="121761" y="10436"/>
                            <a:pt x="118282" y="10436"/>
                            <a:pt x="118282" y="13916"/>
                          </a:cubicBezTo>
                          <a:cubicBezTo>
                            <a:pt x="114803" y="13916"/>
                            <a:pt x="111324" y="17394"/>
                            <a:pt x="107845" y="17394"/>
                          </a:cubicBezTo>
                          <a:cubicBezTo>
                            <a:pt x="104366" y="17394"/>
                            <a:pt x="100887" y="20873"/>
                            <a:pt x="97409" y="20873"/>
                          </a:cubicBezTo>
                          <a:cubicBezTo>
                            <a:pt x="93930" y="20873"/>
                            <a:pt x="93930" y="20873"/>
                            <a:pt x="90451" y="24352"/>
                          </a:cubicBezTo>
                          <a:cubicBezTo>
                            <a:pt x="86972" y="24352"/>
                            <a:pt x="86972" y="24352"/>
                            <a:pt x="83493" y="24352"/>
                          </a:cubicBezTo>
                          <a:cubicBezTo>
                            <a:pt x="80014" y="24352"/>
                            <a:pt x="76535" y="27831"/>
                            <a:pt x="69578" y="27831"/>
                          </a:cubicBezTo>
                          <a:cubicBezTo>
                            <a:pt x="66099" y="27831"/>
                            <a:pt x="62620" y="31310"/>
                            <a:pt x="55662" y="31310"/>
                          </a:cubicBezTo>
                          <a:cubicBezTo>
                            <a:pt x="52183" y="31310"/>
                            <a:pt x="48704" y="34789"/>
                            <a:pt x="41747" y="34789"/>
                          </a:cubicBezTo>
                          <a:cubicBezTo>
                            <a:pt x="38268" y="34789"/>
                            <a:pt x="34789" y="38268"/>
                            <a:pt x="31310" y="38268"/>
                          </a:cubicBezTo>
                          <a:cubicBezTo>
                            <a:pt x="27831" y="38268"/>
                            <a:pt x="24352" y="38268"/>
                            <a:pt x="20873" y="41746"/>
                          </a:cubicBezTo>
                          <a:cubicBezTo>
                            <a:pt x="13916" y="41746"/>
                            <a:pt x="10437" y="45225"/>
                            <a:pt x="6958" y="45225"/>
                          </a:cubicBezTo>
                          <a:cubicBezTo>
                            <a:pt x="3479" y="45225"/>
                            <a:pt x="0" y="45225"/>
                            <a:pt x="0" y="45225"/>
                          </a:cubicBezTo>
                          <a:cubicBezTo>
                            <a:pt x="0" y="45225"/>
                            <a:pt x="3479" y="45225"/>
                            <a:pt x="6958" y="45225"/>
                          </a:cubicBezTo>
                          <a:cubicBezTo>
                            <a:pt x="10437" y="45225"/>
                            <a:pt x="17394" y="45225"/>
                            <a:pt x="24352" y="45225"/>
                          </a:cubicBezTo>
                          <a:cubicBezTo>
                            <a:pt x="27831" y="45225"/>
                            <a:pt x="31310" y="45225"/>
                            <a:pt x="34789" y="45225"/>
                          </a:cubicBezTo>
                          <a:cubicBezTo>
                            <a:pt x="38268" y="45225"/>
                            <a:pt x="41747" y="45225"/>
                            <a:pt x="45225" y="45225"/>
                          </a:cubicBezTo>
                          <a:cubicBezTo>
                            <a:pt x="48704" y="45225"/>
                            <a:pt x="52183" y="45225"/>
                            <a:pt x="59141" y="41746"/>
                          </a:cubicBezTo>
                          <a:cubicBezTo>
                            <a:pt x="62620" y="41746"/>
                            <a:pt x="66099" y="41746"/>
                            <a:pt x="73056" y="38268"/>
                          </a:cubicBezTo>
                          <a:cubicBezTo>
                            <a:pt x="76535" y="38268"/>
                            <a:pt x="80014" y="34789"/>
                            <a:pt x="86972" y="34789"/>
                          </a:cubicBezTo>
                          <a:cubicBezTo>
                            <a:pt x="90451" y="34789"/>
                            <a:pt x="93930" y="31310"/>
                            <a:pt x="97409" y="31310"/>
                          </a:cubicBezTo>
                          <a:cubicBezTo>
                            <a:pt x="100887" y="31310"/>
                            <a:pt x="104366" y="27831"/>
                            <a:pt x="107845" y="27831"/>
                          </a:cubicBezTo>
                          <a:cubicBezTo>
                            <a:pt x="111324" y="27831"/>
                            <a:pt x="114803" y="24352"/>
                            <a:pt x="118282" y="24352"/>
                          </a:cubicBezTo>
                          <a:cubicBezTo>
                            <a:pt x="118282" y="24352"/>
                            <a:pt x="121761" y="24352"/>
                            <a:pt x="121761" y="20873"/>
                          </a:cubicBezTo>
                          <a:cubicBezTo>
                            <a:pt x="121761" y="20873"/>
                            <a:pt x="125240" y="17394"/>
                            <a:pt x="125240" y="17394"/>
                          </a:cubicBezTo>
                          <a:cubicBezTo>
                            <a:pt x="128718" y="17394"/>
                            <a:pt x="128718" y="13916"/>
                            <a:pt x="132197" y="13916"/>
                          </a:cubicBezTo>
                          <a:cubicBezTo>
                            <a:pt x="135676" y="3479"/>
                            <a:pt x="135676" y="0"/>
                            <a:pt x="135676" y="0"/>
                          </a:cubicBezTo>
                          <a:close/>
                        </a:path>
                      </a:pathLst>
                    </a:custGeom>
                    <a:solidFill>
                      <a:srgbClr val="FFFFFF"/>
                    </a:solidFill>
                    <a:ln w="34755" cap="flat">
                      <a:noFill/>
                      <a:prstDash val="solid"/>
                      <a:miter/>
                    </a:ln>
                  </p:spPr>
                  <p:txBody>
                    <a:bodyPr rtlCol="0" anchor="ctr"/>
                    <a:lstStyle/>
                    <a:p>
                      <a:endParaRPr lang="en-US"/>
                    </a:p>
                  </p:txBody>
                </p:sp>
                <p:sp>
                  <p:nvSpPr>
                    <p:cNvPr id="1612" name="Freeform: Shape 1611">
                      <a:extLst>
                        <a:ext uri="{FF2B5EF4-FFF2-40B4-BE49-F238E27FC236}">
                          <a16:creationId xmlns:a16="http://schemas.microsoft.com/office/drawing/2014/main" xmlns="" id="{B7CAACCD-3592-4AC7-936B-232D2A158C42}"/>
                        </a:ext>
                      </a:extLst>
                    </p:cNvPr>
                    <p:cNvSpPr/>
                    <p:nvPr/>
                  </p:nvSpPr>
                  <p:spPr>
                    <a:xfrm>
                      <a:off x="1342537" y="9923280"/>
                      <a:ext cx="102114" cy="89795"/>
                    </a:xfrm>
                    <a:custGeom>
                      <a:avLst/>
                      <a:gdLst>
                        <a:gd name="connsiteX0" fmla="*/ 96922 w 102114"/>
                        <a:gd name="connsiteY0" fmla="*/ 1916 h 89795"/>
                        <a:gd name="connsiteX1" fmla="*/ 58655 w 102114"/>
                        <a:gd name="connsiteY1" fmla="*/ 47142 h 89795"/>
                        <a:gd name="connsiteX2" fmla="*/ 9950 w 102114"/>
                        <a:gd name="connsiteY2" fmla="*/ 54099 h 89795"/>
                        <a:gd name="connsiteX3" fmla="*/ 27345 w 102114"/>
                        <a:gd name="connsiteY3" fmla="*/ 88888 h 89795"/>
                        <a:gd name="connsiteX4" fmla="*/ 76049 w 102114"/>
                        <a:gd name="connsiteY4" fmla="*/ 43663 h 89795"/>
                        <a:gd name="connsiteX5" fmla="*/ 96922 w 102114"/>
                        <a:gd name="connsiteY5" fmla="*/ 1916 h 89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2114" h="89795">
                          <a:moveTo>
                            <a:pt x="96922" y="1916"/>
                          </a:moveTo>
                          <a:cubicBezTo>
                            <a:pt x="96922" y="1916"/>
                            <a:pt x="69091" y="19311"/>
                            <a:pt x="58655" y="47142"/>
                          </a:cubicBezTo>
                          <a:cubicBezTo>
                            <a:pt x="48218" y="74973"/>
                            <a:pt x="23866" y="68015"/>
                            <a:pt x="9950" y="54099"/>
                          </a:cubicBezTo>
                          <a:cubicBezTo>
                            <a:pt x="-3965" y="40184"/>
                            <a:pt x="-7444" y="81931"/>
                            <a:pt x="27345" y="88888"/>
                          </a:cubicBezTo>
                          <a:cubicBezTo>
                            <a:pt x="62134" y="95846"/>
                            <a:pt x="65612" y="61057"/>
                            <a:pt x="76049" y="43663"/>
                          </a:cubicBezTo>
                          <a:cubicBezTo>
                            <a:pt x="83007" y="26269"/>
                            <a:pt x="114317" y="-8520"/>
                            <a:pt x="96922" y="1916"/>
                          </a:cubicBezTo>
                          <a:close/>
                        </a:path>
                      </a:pathLst>
                    </a:custGeom>
                    <a:solidFill>
                      <a:srgbClr val="C70037"/>
                    </a:solidFill>
                    <a:ln w="34755" cap="flat">
                      <a:noFill/>
                      <a:prstDash val="solid"/>
                      <a:miter/>
                    </a:ln>
                  </p:spPr>
                  <p:txBody>
                    <a:bodyPr rtlCol="0" anchor="ctr"/>
                    <a:lstStyle/>
                    <a:p>
                      <a:endParaRPr lang="en-US"/>
                    </a:p>
                  </p:txBody>
                </p:sp>
                <p:sp>
                  <p:nvSpPr>
                    <p:cNvPr id="1613" name="Freeform: Shape 1612">
                      <a:extLst>
                        <a:ext uri="{FF2B5EF4-FFF2-40B4-BE49-F238E27FC236}">
                          <a16:creationId xmlns:a16="http://schemas.microsoft.com/office/drawing/2014/main" xmlns="" id="{74F2B188-802B-4323-B6E4-07A3EC0F265D}"/>
                        </a:ext>
                      </a:extLst>
                    </p:cNvPr>
                    <p:cNvSpPr/>
                    <p:nvPr/>
                  </p:nvSpPr>
                  <p:spPr>
                    <a:xfrm>
                      <a:off x="1235855" y="9890552"/>
                      <a:ext cx="42837" cy="35881"/>
                    </a:xfrm>
                    <a:custGeom>
                      <a:avLst/>
                      <a:gdLst>
                        <a:gd name="connsiteX0" fmla="*/ 33140 w 42837"/>
                        <a:gd name="connsiteY0" fmla="*/ 10293 h 35881"/>
                        <a:gd name="connsiteX1" fmla="*/ 1830 w 42837"/>
                        <a:gd name="connsiteY1" fmla="*/ 3335 h 35881"/>
                        <a:gd name="connsiteX2" fmla="*/ 26182 w 42837"/>
                        <a:gd name="connsiteY2" fmla="*/ 34645 h 35881"/>
                        <a:gd name="connsiteX3" fmla="*/ 33140 w 42837"/>
                        <a:gd name="connsiteY3" fmla="*/ 10293 h 35881"/>
                      </a:gdLst>
                      <a:ahLst/>
                      <a:cxnLst>
                        <a:cxn ang="0">
                          <a:pos x="connsiteX0" y="connsiteY0"/>
                        </a:cxn>
                        <a:cxn ang="0">
                          <a:pos x="connsiteX1" y="connsiteY1"/>
                        </a:cxn>
                        <a:cxn ang="0">
                          <a:pos x="connsiteX2" y="connsiteY2"/>
                        </a:cxn>
                        <a:cxn ang="0">
                          <a:pos x="connsiteX3" y="connsiteY3"/>
                        </a:cxn>
                      </a:cxnLst>
                      <a:rect l="l" t="t" r="r" b="b"/>
                      <a:pathLst>
                        <a:path w="42837" h="35881">
                          <a:moveTo>
                            <a:pt x="33140" y="10293"/>
                          </a:moveTo>
                          <a:cubicBezTo>
                            <a:pt x="33140" y="10293"/>
                            <a:pt x="8788" y="-7102"/>
                            <a:pt x="1830" y="3335"/>
                          </a:cubicBezTo>
                          <a:cubicBezTo>
                            <a:pt x="-5128" y="13771"/>
                            <a:pt x="8788" y="31166"/>
                            <a:pt x="26182" y="34645"/>
                          </a:cubicBezTo>
                          <a:cubicBezTo>
                            <a:pt x="47055" y="41603"/>
                            <a:pt x="47055" y="17250"/>
                            <a:pt x="33140" y="10293"/>
                          </a:cubicBezTo>
                          <a:close/>
                        </a:path>
                      </a:pathLst>
                    </a:custGeom>
                    <a:solidFill>
                      <a:srgbClr val="C70037"/>
                    </a:solidFill>
                    <a:ln w="34755" cap="flat">
                      <a:noFill/>
                      <a:prstDash val="solid"/>
                      <a:miter/>
                    </a:ln>
                  </p:spPr>
                  <p:txBody>
                    <a:bodyPr rtlCol="0" anchor="ctr"/>
                    <a:lstStyle/>
                    <a:p>
                      <a:endParaRPr lang="en-US"/>
                    </a:p>
                  </p:txBody>
                </p:sp>
                <p:sp>
                  <p:nvSpPr>
                    <p:cNvPr id="1614" name="Freeform: Shape 1613">
                      <a:extLst>
                        <a:ext uri="{FF2B5EF4-FFF2-40B4-BE49-F238E27FC236}">
                          <a16:creationId xmlns:a16="http://schemas.microsoft.com/office/drawing/2014/main" xmlns="" id="{2046BB61-9201-4B16-BE4C-908C315BA1E7}"/>
                        </a:ext>
                      </a:extLst>
                    </p:cNvPr>
                    <p:cNvSpPr/>
                    <p:nvPr/>
                  </p:nvSpPr>
                  <p:spPr>
                    <a:xfrm>
                      <a:off x="1515168" y="9947121"/>
                      <a:ext cx="83893" cy="60874"/>
                    </a:xfrm>
                    <a:custGeom>
                      <a:avLst/>
                      <a:gdLst>
                        <a:gd name="connsiteX0" fmla="*/ 63446 w 83893"/>
                        <a:gd name="connsiteY0" fmla="*/ 5907 h 60874"/>
                        <a:gd name="connsiteX1" fmla="*/ 32136 w 83893"/>
                        <a:gd name="connsiteY1" fmla="*/ 58090 h 60874"/>
                        <a:gd name="connsiteX2" fmla="*/ 63446 w 83893"/>
                        <a:gd name="connsiteY2" fmla="*/ 5907 h 60874"/>
                      </a:gdLst>
                      <a:ahLst/>
                      <a:cxnLst>
                        <a:cxn ang="0">
                          <a:pos x="connsiteX0" y="connsiteY0"/>
                        </a:cxn>
                        <a:cxn ang="0">
                          <a:pos x="connsiteX1" y="connsiteY1"/>
                        </a:cxn>
                        <a:cxn ang="0">
                          <a:pos x="connsiteX2" y="connsiteY2"/>
                        </a:cxn>
                      </a:cxnLst>
                      <a:rect l="l" t="t" r="r" b="b"/>
                      <a:pathLst>
                        <a:path w="83893" h="60874">
                          <a:moveTo>
                            <a:pt x="63446" y="5907"/>
                          </a:moveTo>
                          <a:cubicBezTo>
                            <a:pt x="63446" y="5907"/>
                            <a:pt x="126066" y="33738"/>
                            <a:pt x="32136" y="58090"/>
                          </a:cubicBezTo>
                          <a:cubicBezTo>
                            <a:pt x="-33963" y="78963"/>
                            <a:pt x="14742" y="-25403"/>
                            <a:pt x="63446" y="5907"/>
                          </a:cubicBezTo>
                          <a:close/>
                        </a:path>
                      </a:pathLst>
                    </a:custGeom>
                    <a:solidFill>
                      <a:srgbClr val="FFFFFF"/>
                    </a:solidFill>
                    <a:ln w="34755" cap="flat">
                      <a:noFill/>
                      <a:prstDash val="solid"/>
                      <a:miter/>
                    </a:ln>
                  </p:spPr>
                  <p:txBody>
                    <a:bodyPr rtlCol="0" anchor="ctr"/>
                    <a:lstStyle/>
                    <a:p>
                      <a:endParaRPr lang="en-US"/>
                    </a:p>
                  </p:txBody>
                </p:sp>
              </p:grpSp>
            </p:grpSp>
            <p:grpSp>
              <p:nvGrpSpPr>
                <p:cNvPr id="1615" name="Graphic 30">
                  <a:extLst>
                    <a:ext uri="{FF2B5EF4-FFF2-40B4-BE49-F238E27FC236}">
                      <a16:creationId xmlns:a16="http://schemas.microsoft.com/office/drawing/2014/main" xmlns="" id="{5B30BCC2-843D-4FA6-82B9-3A5A013AC026}"/>
                    </a:ext>
                  </a:extLst>
                </p:cNvPr>
                <p:cNvGrpSpPr/>
                <p:nvPr/>
              </p:nvGrpSpPr>
              <p:grpSpPr>
                <a:xfrm>
                  <a:off x="910670" y="9476422"/>
                  <a:ext cx="428583" cy="629676"/>
                  <a:chOff x="910670" y="9476422"/>
                  <a:chExt cx="428583" cy="629676"/>
                </a:xfrm>
              </p:grpSpPr>
              <p:grpSp>
                <p:nvGrpSpPr>
                  <p:cNvPr id="1616" name="Graphic 30">
                    <a:extLst>
                      <a:ext uri="{FF2B5EF4-FFF2-40B4-BE49-F238E27FC236}">
                        <a16:creationId xmlns:a16="http://schemas.microsoft.com/office/drawing/2014/main" xmlns="" id="{611184D3-7B0C-4254-A5D1-EA1E976276AB}"/>
                      </a:ext>
                    </a:extLst>
                  </p:cNvPr>
                  <p:cNvGrpSpPr/>
                  <p:nvPr/>
                </p:nvGrpSpPr>
                <p:grpSpPr>
                  <a:xfrm>
                    <a:off x="1051019" y="9476422"/>
                    <a:ext cx="245806" cy="340929"/>
                    <a:chOff x="1051019" y="9476422"/>
                    <a:chExt cx="245806" cy="340929"/>
                  </a:xfrm>
                </p:grpSpPr>
                <p:grpSp>
                  <p:nvGrpSpPr>
                    <p:cNvPr id="1617" name="Graphic 30">
                      <a:extLst>
                        <a:ext uri="{FF2B5EF4-FFF2-40B4-BE49-F238E27FC236}">
                          <a16:creationId xmlns:a16="http://schemas.microsoft.com/office/drawing/2014/main" xmlns="" id="{7161A32F-3381-4770-B4D5-64A6862FCFBA}"/>
                        </a:ext>
                      </a:extLst>
                    </p:cNvPr>
                    <p:cNvGrpSpPr/>
                    <p:nvPr/>
                  </p:nvGrpSpPr>
                  <p:grpSpPr>
                    <a:xfrm>
                      <a:off x="1051019" y="9476422"/>
                      <a:ext cx="245806" cy="340929"/>
                      <a:chOff x="1051019" y="9476422"/>
                      <a:chExt cx="245806" cy="340929"/>
                    </a:xfrm>
                  </p:grpSpPr>
                  <p:sp>
                    <p:nvSpPr>
                      <p:cNvPr id="1618" name="Freeform: Shape 1617">
                        <a:extLst>
                          <a:ext uri="{FF2B5EF4-FFF2-40B4-BE49-F238E27FC236}">
                            <a16:creationId xmlns:a16="http://schemas.microsoft.com/office/drawing/2014/main" xmlns="" id="{B89045F0-91AF-457B-9DB6-9434487453D4}"/>
                          </a:ext>
                        </a:extLst>
                      </p:cNvPr>
                      <p:cNvSpPr/>
                      <p:nvPr/>
                    </p:nvSpPr>
                    <p:spPr>
                      <a:xfrm>
                        <a:off x="1051255" y="9476422"/>
                        <a:ext cx="238612" cy="333415"/>
                      </a:xfrm>
                      <a:custGeom>
                        <a:avLst/>
                        <a:gdLst>
                          <a:gd name="connsiteX0" fmla="*/ 29880 w 238612"/>
                          <a:gd name="connsiteY0" fmla="*/ 330493 h 333415"/>
                          <a:gd name="connsiteX1" fmla="*/ 5528 w 238612"/>
                          <a:gd name="connsiteY1" fmla="*/ 257437 h 333415"/>
                          <a:gd name="connsiteX2" fmla="*/ 137725 w 238612"/>
                          <a:gd name="connsiteY2" fmla="*/ 0 h 333415"/>
                          <a:gd name="connsiteX3" fmla="*/ 238613 w 238612"/>
                          <a:gd name="connsiteY3" fmla="*/ 34789 h 333415"/>
                          <a:gd name="connsiteX4" fmla="*/ 75106 w 238612"/>
                          <a:gd name="connsiteY4" fmla="*/ 320057 h 333415"/>
                          <a:gd name="connsiteX5" fmla="*/ 29880 w 238612"/>
                          <a:gd name="connsiteY5" fmla="*/ 330493 h 333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8612" h="333415">
                            <a:moveTo>
                              <a:pt x="29880" y="330493"/>
                            </a:moveTo>
                            <a:cubicBezTo>
                              <a:pt x="5528" y="320057"/>
                              <a:pt x="-8387" y="281789"/>
                              <a:pt x="5528" y="257437"/>
                            </a:cubicBezTo>
                            <a:cubicBezTo>
                              <a:pt x="54232" y="201775"/>
                              <a:pt x="127289" y="73057"/>
                              <a:pt x="137725" y="0"/>
                            </a:cubicBezTo>
                            <a:lnTo>
                              <a:pt x="238613" y="34789"/>
                            </a:lnTo>
                            <a:cubicBezTo>
                              <a:pt x="238613" y="34789"/>
                              <a:pt x="172514" y="236564"/>
                              <a:pt x="75106" y="320057"/>
                            </a:cubicBezTo>
                            <a:cubicBezTo>
                              <a:pt x="78584" y="320057"/>
                              <a:pt x="57711" y="340930"/>
                              <a:pt x="29880" y="330493"/>
                            </a:cubicBezTo>
                            <a:close/>
                          </a:path>
                        </a:pathLst>
                      </a:custGeom>
                      <a:solidFill>
                        <a:srgbClr val="FDD0B3"/>
                      </a:solidFill>
                      <a:ln w="34755" cap="flat">
                        <a:noFill/>
                        <a:prstDash val="solid"/>
                        <a:miter/>
                      </a:ln>
                    </p:spPr>
                    <p:txBody>
                      <a:bodyPr rtlCol="0" anchor="ctr"/>
                      <a:lstStyle/>
                      <a:p>
                        <a:endParaRPr lang="en-US"/>
                      </a:p>
                    </p:txBody>
                  </p:sp>
                  <p:sp>
                    <p:nvSpPr>
                      <p:cNvPr id="1619" name="Freeform: Shape 1618">
                        <a:extLst>
                          <a:ext uri="{FF2B5EF4-FFF2-40B4-BE49-F238E27FC236}">
                            <a16:creationId xmlns:a16="http://schemas.microsoft.com/office/drawing/2014/main" xmlns="" id="{7959B09B-ECE1-4F1B-9714-12CDAB07DBF9}"/>
                          </a:ext>
                        </a:extLst>
                      </p:cNvPr>
                      <p:cNvSpPr/>
                      <p:nvPr/>
                    </p:nvSpPr>
                    <p:spPr>
                      <a:xfrm>
                        <a:off x="1051019" y="9476422"/>
                        <a:ext cx="245806" cy="340929"/>
                      </a:xfrm>
                      <a:custGeom>
                        <a:avLst/>
                        <a:gdLst>
                          <a:gd name="connsiteX0" fmla="*/ 30116 w 245806"/>
                          <a:gd name="connsiteY0" fmla="*/ 333972 h 340929"/>
                          <a:gd name="connsiteX1" fmla="*/ 2285 w 245806"/>
                          <a:gd name="connsiteY1" fmla="*/ 299183 h 340929"/>
                          <a:gd name="connsiteX2" fmla="*/ 5764 w 245806"/>
                          <a:gd name="connsiteY2" fmla="*/ 257437 h 340929"/>
                          <a:gd name="connsiteX3" fmla="*/ 137961 w 245806"/>
                          <a:gd name="connsiteY3" fmla="*/ 3479 h 340929"/>
                          <a:gd name="connsiteX4" fmla="*/ 137961 w 245806"/>
                          <a:gd name="connsiteY4" fmla="*/ 0 h 340929"/>
                          <a:gd name="connsiteX5" fmla="*/ 245806 w 245806"/>
                          <a:gd name="connsiteY5" fmla="*/ 38268 h 340929"/>
                          <a:gd name="connsiteX6" fmla="*/ 245806 w 245806"/>
                          <a:gd name="connsiteY6" fmla="*/ 41747 h 340929"/>
                          <a:gd name="connsiteX7" fmla="*/ 78820 w 245806"/>
                          <a:gd name="connsiteY7" fmla="*/ 327014 h 340929"/>
                          <a:gd name="connsiteX8" fmla="*/ 47511 w 245806"/>
                          <a:gd name="connsiteY8" fmla="*/ 340930 h 340929"/>
                          <a:gd name="connsiteX9" fmla="*/ 47511 w 245806"/>
                          <a:gd name="connsiteY9" fmla="*/ 340930 h 340929"/>
                          <a:gd name="connsiteX10" fmla="*/ 30116 w 245806"/>
                          <a:gd name="connsiteY10" fmla="*/ 333972 h 340929"/>
                          <a:gd name="connsiteX11" fmla="*/ 144919 w 245806"/>
                          <a:gd name="connsiteY11" fmla="*/ 3479 h 340929"/>
                          <a:gd name="connsiteX12" fmla="*/ 12722 w 245806"/>
                          <a:gd name="connsiteY12" fmla="*/ 257437 h 340929"/>
                          <a:gd name="connsiteX13" fmla="*/ 9243 w 245806"/>
                          <a:gd name="connsiteY13" fmla="*/ 295704 h 340929"/>
                          <a:gd name="connsiteX14" fmla="*/ 33595 w 245806"/>
                          <a:gd name="connsiteY14" fmla="*/ 327014 h 340929"/>
                          <a:gd name="connsiteX15" fmla="*/ 47511 w 245806"/>
                          <a:gd name="connsiteY15" fmla="*/ 330493 h 340929"/>
                          <a:gd name="connsiteX16" fmla="*/ 47511 w 245806"/>
                          <a:gd name="connsiteY16" fmla="*/ 330493 h 340929"/>
                          <a:gd name="connsiteX17" fmla="*/ 75342 w 245806"/>
                          <a:gd name="connsiteY17" fmla="*/ 316578 h 340929"/>
                          <a:gd name="connsiteX18" fmla="*/ 238849 w 245806"/>
                          <a:gd name="connsiteY18" fmla="*/ 38268 h 340929"/>
                          <a:gd name="connsiteX19" fmla="*/ 144919 w 245806"/>
                          <a:gd name="connsiteY19" fmla="*/ 3479 h 340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45806" h="340929">
                            <a:moveTo>
                              <a:pt x="30116" y="333972"/>
                            </a:moveTo>
                            <a:cubicBezTo>
                              <a:pt x="16201" y="327014"/>
                              <a:pt x="5764" y="316578"/>
                              <a:pt x="2285" y="299183"/>
                            </a:cubicBezTo>
                            <a:cubicBezTo>
                              <a:pt x="-1194" y="285268"/>
                              <a:pt x="-1194" y="267874"/>
                              <a:pt x="5764" y="257437"/>
                            </a:cubicBezTo>
                            <a:cubicBezTo>
                              <a:pt x="54468" y="201775"/>
                              <a:pt x="124046" y="76535"/>
                              <a:pt x="137961" y="3479"/>
                            </a:cubicBezTo>
                            <a:lnTo>
                              <a:pt x="137961" y="0"/>
                            </a:lnTo>
                            <a:lnTo>
                              <a:pt x="245806" y="38268"/>
                            </a:lnTo>
                            <a:lnTo>
                              <a:pt x="245806" y="41747"/>
                            </a:lnTo>
                            <a:cubicBezTo>
                              <a:pt x="245806" y="45225"/>
                              <a:pt x="176229" y="247000"/>
                              <a:pt x="78820" y="327014"/>
                            </a:cubicBezTo>
                            <a:cubicBezTo>
                              <a:pt x="78820" y="327014"/>
                              <a:pt x="64905" y="340930"/>
                              <a:pt x="47511" y="340930"/>
                            </a:cubicBezTo>
                            <a:lnTo>
                              <a:pt x="47511" y="340930"/>
                            </a:lnTo>
                            <a:cubicBezTo>
                              <a:pt x="40553" y="337451"/>
                              <a:pt x="37074" y="333972"/>
                              <a:pt x="30116" y="333972"/>
                            </a:cubicBezTo>
                            <a:close/>
                            <a:moveTo>
                              <a:pt x="144919" y="3479"/>
                            </a:moveTo>
                            <a:cubicBezTo>
                              <a:pt x="131003" y="76535"/>
                              <a:pt x="61426" y="201775"/>
                              <a:pt x="12722" y="257437"/>
                            </a:cubicBezTo>
                            <a:cubicBezTo>
                              <a:pt x="5764" y="267874"/>
                              <a:pt x="5764" y="281789"/>
                              <a:pt x="9243" y="295704"/>
                            </a:cubicBezTo>
                            <a:cubicBezTo>
                              <a:pt x="12722" y="309620"/>
                              <a:pt x="23158" y="320057"/>
                              <a:pt x="33595" y="327014"/>
                            </a:cubicBezTo>
                            <a:cubicBezTo>
                              <a:pt x="37074" y="330493"/>
                              <a:pt x="44032" y="330493"/>
                              <a:pt x="47511" y="330493"/>
                            </a:cubicBezTo>
                            <a:lnTo>
                              <a:pt x="47511" y="330493"/>
                            </a:lnTo>
                            <a:cubicBezTo>
                              <a:pt x="64905" y="330493"/>
                              <a:pt x="75342" y="316578"/>
                              <a:pt x="75342" y="316578"/>
                            </a:cubicBezTo>
                            <a:cubicBezTo>
                              <a:pt x="165792" y="243521"/>
                              <a:pt x="228412" y="62620"/>
                              <a:pt x="238849" y="38268"/>
                            </a:cubicBezTo>
                            <a:lnTo>
                              <a:pt x="144919" y="3479"/>
                            </a:lnTo>
                            <a:close/>
                          </a:path>
                        </a:pathLst>
                      </a:custGeom>
                      <a:solidFill>
                        <a:srgbClr val="9B4F13"/>
                      </a:solidFill>
                      <a:ln w="34755" cap="flat">
                        <a:noFill/>
                        <a:prstDash val="solid"/>
                        <a:miter/>
                      </a:ln>
                    </p:spPr>
                    <p:txBody>
                      <a:bodyPr rtlCol="0" anchor="ctr"/>
                      <a:lstStyle/>
                      <a:p>
                        <a:endParaRPr lang="en-US"/>
                      </a:p>
                    </p:txBody>
                  </p:sp>
                </p:grpSp>
                <p:grpSp>
                  <p:nvGrpSpPr>
                    <p:cNvPr id="1620" name="Graphic 30">
                      <a:extLst>
                        <a:ext uri="{FF2B5EF4-FFF2-40B4-BE49-F238E27FC236}">
                          <a16:creationId xmlns:a16="http://schemas.microsoft.com/office/drawing/2014/main" xmlns="" id="{15BFA985-5420-490F-B83E-26F3BF9559A6}"/>
                        </a:ext>
                      </a:extLst>
                    </p:cNvPr>
                    <p:cNvGrpSpPr/>
                    <p:nvPr/>
                  </p:nvGrpSpPr>
                  <p:grpSpPr>
                    <a:xfrm>
                      <a:off x="1220290" y="9528605"/>
                      <a:ext cx="41746" cy="24352"/>
                      <a:chOff x="1220290" y="9528605"/>
                      <a:chExt cx="41746" cy="24352"/>
                    </a:xfrm>
                  </p:grpSpPr>
                  <p:sp>
                    <p:nvSpPr>
                      <p:cNvPr id="1621" name="Freeform: Shape 1620">
                        <a:extLst>
                          <a:ext uri="{FF2B5EF4-FFF2-40B4-BE49-F238E27FC236}">
                            <a16:creationId xmlns:a16="http://schemas.microsoft.com/office/drawing/2014/main" xmlns="" id="{399FE1DD-1A9F-4518-9646-C52E806F4AC7}"/>
                          </a:ext>
                        </a:extLst>
                      </p:cNvPr>
                      <p:cNvSpPr/>
                      <p:nvPr/>
                    </p:nvSpPr>
                    <p:spPr>
                      <a:xfrm>
                        <a:off x="1230727" y="9528605"/>
                        <a:ext cx="31309" cy="11811"/>
                      </a:xfrm>
                      <a:custGeom>
                        <a:avLst/>
                        <a:gdLst>
                          <a:gd name="connsiteX0" fmla="*/ 31310 w 31309"/>
                          <a:gd name="connsiteY0" fmla="*/ 10437 h 11811"/>
                          <a:gd name="connsiteX1" fmla="*/ 0 w 31309"/>
                          <a:gd name="connsiteY1" fmla="*/ 0 h 11811"/>
                          <a:gd name="connsiteX2" fmla="*/ 31310 w 31309"/>
                          <a:gd name="connsiteY2" fmla="*/ 10437 h 11811"/>
                        </a:gdLst>
                        <a:ahLst/>
                        <a:cxnLst>
                          <a:cxn ang="0">
                            <a:pos x="connsiteX0" y="connsiteY0"/>
                          </a:cxn>
                          <a:cxn ang="0">
                            <a:pos x="connsiteX1" y="connsiteY1"/>
                          </a:cxn>
                          <a:cxn ang="0">
                            <a:pos x="connsiteX2" y="connsiteY2"/>
                          </a:cxn>
                        </a:cxnLst>
                        <a:rect l="l" t="t" r="r" b="b"/>
                        <a:pathLst>
                          <a:path w="31309" h="11811">
                            <a:moveTo>
                              <a:pt x="31310" y="10437"/>
                            </a:moveTo>
                            <a:cubicBezTo>
                              <a:pt x="31310" y="10437"/>
                              <a:pt x="13915" y="17394"/>
                              <a:pt x="0" y="0"/>
                            </a:cubicBezTo>
                            <a:lnTo>
                              <a:pt x="31310" y="10437"/>
                            </a:lnTo>
                            <a:close/>
                          </a:path>
                        </a:pathLst>
                      </a:custGeom>
                      <a:solidFill>
                        <a:srgbClr val="FDD0B3"/>
                      </a:solidFill>
                      <a:ln w="34755" cap="flat">
                        <a:noFill/>
                        <a:prstDash val="solid"/>
                        <a:miter/>
                      </a:ln>
                    </p:spPr>
                    <p:txBody>
                      <a:bodyPr rtlCol="0" anchor="ctr"/>
                      <a:lstStyle/>
                      <a:p>
                        <a:endParaRPr lang="en-US"/>
                      </a:p>
                    </p:txBody>
                  </p:sp>
                  <p:sp>
                    <p:nvSpPr>
                      <p:cNvPr id="1622" name="Freeform: Shape 1621">
                        <a:extLst>
                          <a:ext uri="{FF2B5EF4-FFF2-40B4-BE49-F238E27FC236}">
                            <a16:creationId xmlns:a16="http://schemas.microsoft.com/office/drawing/2014/main" xmlns="" id="{B5CEE2CF-5104-4951-B848-E890A2722B08}"/>
                          </a:ext>
                        </a:extLst>
                      </p:cNvPr>
                      <p:cNvSpPr/>
                      <p:nvPr/>
                    </p:nvSpPr>
                    <p:spPr>
                      <a:xfrm>
                        <a:off x="1220290" y="9535563"/>
                        <a:ext cx="41746" cy="17394"/>
                      </a:xfrm>
                      <a:custGeom>
                        <a:avLst/>
                        <a:gdLst>
                          <a:gd name="connsiteX0" fmla="*/ 41747 w 41746"/>
                          <a:gd name="connsiteY0" fmla="*/ 3479 h 17394"/>
                          <a:gd name="connsiteX1" fmla="*/ 34789 w 41746"/>
                          <a:gd name="connsiteY1" fmla="*/ 3479 h 17394"/>
                          <a:gd name="connsiteX2" fmla="*/ 31310 w 41746"/>
                          <a:gd name="connsiteY2" fmla="*/ 3479 h 17394"/>
                          <a:gd name="connsiteX3" fmla="*/ 27831 w 41746"/>
                          <a:gd name="connsiteY3" fmla="*/ 3479 h 17394"/>
                          <a:gd name="connsiteX4" fmla="*/ 24352 w 41746"/>
                          <a:gd name="connsiteY4" fmla="*/ 3479 h 17394"/>
                          <a:gd name="connsiteX5" fmla="*/ 20873 w 41746"/>
                          <a:gd name="connsiteY5" fmla="*/ 3479 h 17394"/>
                          <a:gd name="connsiteX6" fmla="*/ 17394 w 41746"/>
                          <a:gd name="connsiteY6" fmla="*/ 3479 h 17394"/>
                          <a:gd name="connsiteX7" fmla="*/ 13916 w 41746"/>
                          <a:gd name="connsiteY7" fmla="*/ 3479 h 17394"/>
                          <a:gd name="connsiteX8" fmla="*/ 10437 w 41746"/>
                          <a:gd name="connsiteY8" fmla="*/ 3479 h 17394"/>
                          <a:gd name="connsiteX9" fmla="*/ 6958 w 41746"/>
                          <a:gd name="connsiteY9" fmla="*/ 3479 h 17394"/>
                          <a:gd name="connsiteX10" fmla="*/ 0 w 41746"/>
                          <a:gd name="connsiteY10" fmla="*/ 0 h 17394"/>
                          <a:gd name="connsiteX11" fmla="*/ 3479 w 41746"/>
                          <a:gd name="connsiteY11" fmla="*/ 6958 h 17394"/>
                          <a:gd name="connsiteX12" fmla="*/ 3479 w 41746"/>
                          <a:gd name="connsiteY12" fmla="*/ 10436 h 17394"/>
                          <a:gd name="connsiteX13" fmla="*/ 6958 w 41746"/>
                          <a:gd name="connsiteY13" fmla="*/ 13916 h 17394"/>
                          <a:gd name="connsiteX14" fmla="*/ 10437 w 41746"/>
                          <a:gd name="connsiteY14" fmla="*/ 17394 h 17394"/>
                          <a:gd name="connsiteX15" fmla="*/ 13916 w 41746"/>
                          <a:gd name="connsiteY15" fmla="*/ 17394 h 17394"/>
                          <a:gd name="connsiteX16" fmla="*/ 17394 w 41746"/>
                          <a:gd name="connsiteY16" fmla="*/ 17394 h 17394"/>
                          <a:gd name="connsiteX17" fmla="*/ 20873 w 41746"/>
                          <a:gd name="connsiteY17" fmla="*/ 17394 h 17394"/>
                          <a:gd name="connsiteX18" fmla="*/ 24352 w 41746"/>
                          <a:gd name="connsiteY18" fmla="*/ 17394 h 17394"/>
                          <a:gd name="connsiteX19" fmla="*/ 27831 w 41746"/>
                          <a:gd name="connsiteY19" fmla="*/ 17394 h 17394"/>
                          <a:gd name="connsiteX20" fmla="*/ 41747 w 41746"/>
                          <a:gd name="connsiteY20" fmla="*/ 3479 h 17394"/>
                          <a:gd name="connsiteX21" fmla="*/ 41747 w 41746"/>
                          <a:gd name="connsiteY21" fmla="*/ 3479 h 17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1746" h="17394">
                            <a:moveTo>
                              <a:pt x="41747" y="3479"/>
                            </a:moveTo>
                            <a:cubicBezTo>
                              <a:pt x="41747" y="3479"/>
                              <a:pt x="38268" y="3479"/>
                              <a:pt x="34789" y="3479"/>
                            </a:cubicBezTo>
                            <a:cubicBezTo>
                              <a:pt x="34789" y="3479"/>
                              <a:pt x="34789" y="3479"/>
                              <a:pt x="31310" y="3479"/>
                            </a:cubicBezTo>
                            <a:cubicBezTo>
                              <a:pt x="31310" y="3479"/>
                              <a:pt x="27831" y="3479"/>
                              <a:pt x="27831" y="3479"/>
                            </a:cubicBezTo>
                            <a:cubicBezTo>
                              <a:pt x="27831" y="3479"/>
                              <a:pt x="24352" y="3479"/>
                              <a:pt x="24352" y="3479"/>
                            </a:cubicBezTo>
                            <a:cubicBezTo>
                              <a:pt x="24352" y="3479"/>
                              <a:pt x="20873" y="3479"/>
                              <a:pt x="20873" y="3479"/>
                            </a:cubicBezTo>
                            <a:lnTo>
                              <a:pt x="17394" y="3479"/>
                            </a:lnTo>
                            <a:cubicBezTo>
                              <a:pt x="17394" y="3479"/>
                              <a:pt x="13916" y="3479"/>
                              <a:pt x="13916" y="3479"/>
                            </a:cubicBezTo>
                            <a:cubicBezTo>
                              <a:pt x="13916" y="3479"/>
                              <a:pt x="13916" y="3479"/>
                              <a:pt x="10437" y="3479"/>
                            </a:cubicBezTo>
                            <a:cubicBezTo>
                              <a:pt x="10437" y="3479"/>
                              <a:pt x="10437" y="3479"/>
                              <a:pt x="6958" y="3479"/>
                            </a:cubicBezTo>
                            <a:cubicBezTo>
                              <a:pt x="3479" y="3479"/>
                              <a:pt x="0" y="0"/>
                              <a:pt x="0" y="0"/>
                            </a:cubicBezTo>
                            <a:cubicBezTo>
                              <a:pt x="0" y="0"/>
                              <a:pt x="0" y="3479"/>
                              <a:pt x="3479" y="6958"/>
                            </a:cubicBezTo>
                            <a:cubicBezTo>
                              <a:pt x="3479" y="6958"/>
                              <a:pt x="3479" y="6958"/>
                              <a:pt x="3479" y="10436"/>
                            </a:cubicBezTo>
                            <a:cubicBezTo>
                              <a:pt x="3479" y="10436"/>
                              <a:pt x="3479" y="10436"/>
                              <a:pt x="6958" y="13916"/>
                            </a:cubicBezTo>
                            <a:cubicBezTo>
                              <a:pt x="6958" y="13916"/>
                              <a:pt x="6958" y="13916"/>
                              <a:pt x="10437" y="17394"/>
                            </a:cubicBezTo>
                            <a:cubicBezTo>
                              <a:pt x="10437" y="17394"/>
                              <a:pt x="13916" y="17394"/>
                              <a:pt x="13916" y="17394"/>
                            </a:cubicBezTo>
                            <a:cubicBezTo>
                              <a:pt x="13916" y="17394"/>
                              <a:pt x="17394" y="17394"/>
                              <a:pt x="17394" y="17394"/>
                            </a:cubicBezTo>
                            <a:cubicBezTo>
                              <a:pt x="17394" y="17394"/>
                              <a:pt x="20873" y="17394"/>
                              <a:pt x="20873" y="17394"/>
                            </a:cubicBezTo>
                            <a:cubicBezTo>
                              <a:pt x="20873" y="17394"/>
                              <a:pt x="24352" y="17394"/>
                              <a:pt x="24352" y="17394"/>
                            </a:cubicBezTo>
                            <a:cubicBezTo>
                              <a:pt x="24352" y="17394"/>
                              <a:pt x="27831" y="17394"/>
                              <a:pt x="27831" y="17394"/>
                            </a:cubicBezTo>
                            <a:cubicBezTo>
                              <a:pt x="38268" y="6958"/>
                              <a:pt x="38268" y="6958"/>
                              <a:pt x="41747" y="3479"/>
                            </a:cubicBezTo>
                            <a:cubicBezTo>
                              <a:pt x="41747" y="3479"/>
                              <a:pt x="41747" y="3479"/>
                              <a:pt x="41747" y="3479"/>
                            </a:cubicBezTo>
                            <a:close/>
                          </a:path>
                        </a:pathLst>
                      </a:custGeom>
                      <a:solidFill>
                        <a:srgbClr val="9B4F13"/>
                      </a:solidFill>
                      <a:ln w="34755" cap="flat">
                        <a:noFill/>
                        <a:prstDash val="solid"/>
                        <a:miter/>
                      </a:ln>
                    </p:spPr>
                    <p:txBody>
                      <a:bodyPr rtlCol="0" anchor="ctr"/>
                      <a:lstStyle/>
                      <a:p>
                        <a:endParaRPr lang="en-US"/>
                      </a:p>
                    </p:txBody>
                  </p:sp>
                </p:grpSp>
                <p:sp>
                  <p:nvSpPr>
                    <p:cNvPr id="1623" name="Freeform: Shape 1622">
                      <a:extLst>
                        <a:ext uri="{FF2B5EF4-FFF2-40B4-BE49-F238E27FC236}">
                          <a16:creationId xmlns:a16="http://schemas.microsoft.com/office/drawing/2014/main" xmlns="" id="{E8E7FECF-48FC-4208-ABFC-960F6FD18065}"/>
                        </a:ext>
                      </a:extLst>
                    </p:cNvPr>
                    <p:cNvSpPr/>
                    <p:nvPr/>
                  </p:nvSpPr>
                  <p:spPr>
                    <a:xfrm>
                      <a:off x="1052490" y="9476422"/>
                      <a:ext cx="240856" cy="336894"/>
                    </a:xfrm>
                    <a:custGeom>
                      <a:avLst/>
                      <a:gdLst>
                        <a:gd name="connsiteX0" fmla="*/ 7772 w 240856"/>
                        <a:gd name="connsiteY0" fmla="*/ 257437 h 336894"/>
                        <a:gd name="connsiteX1" fmla="*/ 139969 w 240856"/>
                        <a:gd name="connsiteY1" fmla="*/ 0 h 336894"/>
                        <a:gd name="connsiteX2" fmla="*/ 240857 w 240856"/>
                        <a:gd name="connsiteY2" fmla="*/ 34789 h 336894"/>
                        <a:gd name="connsiteX3" fmla="*/ 160842 w 240856"/>
                        <a:gd name="connsiteY3" fmla="*/ 212212 h 336894"/>
                        <a:gd name="connsiteX4" fmla="*/ 157364 w 240856"/>
                        <a:gd name="connsiteY4" fmla="*/ 212212 h 336894"/>
                        <a:gd name="connsiteX5" fmla="*/ 181716 w 240856"/>
                        <a:gd name="connsiteY5" fmla="*/ 97409 h 336894"/>
                        <a:gd name="connsiteX6" fmla="*/ 66913 w 240856"/>
                        <a:gd name="connsiteY6" fmla="*/ 236564 h 336894"/>
                        <a:gd name="connsiteX7" fmla="*/ 112138 w 240856"/>
                        <a:gd name="connsiteY7" fmla="*/ 285268 h 336894"/>
                        <a:gd name="connsiteX8" fmla="*/ 73871 w 240856"/>
                        <a:gd name="connsiteY8" fmla="*/ 323535 h 336894"/>
                        <a:gd name="connsiteX9" fmla="*/ 28645 w 240856"/>
                        <a:gd name="connsiteY9" fmla="*/ 333972 h 336894"/>
                        <a:gd name="connsiteX10" fmla="*/ 7772 w 240856"/>
                        <a:gd name="connsiteY10" fmla="*/ 257437 h 336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0856" h="336894">
                          <a:moveTo>
                            <a:pt x="7772" y="257437"/>
                          </a:moveTo>
                          <a:cubicBezTo>
                            <a:pt x="56476" y="201775"/>
                            <a:pt x="129533" y="73057"/>
                            <a:pt x="139969" y="0"/>
                          </a:cubicBezTo>
                          <a:lnTo>
                            <a:pt x="240857" y="34789"/>
                          </a:lnTo>
                          <a:cubicBezTo>
                            <a:pt x="240857" y="34789"/>
                            <a:pt x="209547" y="128719"/>
                            <a:pt x="160842" y="212212"/>
                          </a:cubicBezTo>
                          <a:lnTo>
                            <a:pt x="157364" y="212212"/>
                          </a:lnTo>
                          <a:cubicBezTo>
                            <a:pt x="157364" y="212212"/>
                            <a:pt x="209547" y="111324"/>
                            <a:pt x="181716" y="97409"/>
                          </a:cubicBezTo>
                          <a:cubicBezTo>
                            <a:pt x="153885" y="83493"/>
                            <a:pt x="115617" y="184380"/>
                            <a:pt x="66913" y="236564"/>
                          </a:cubicBezTo>
                          <a:cubicBezTo>
                            <a:pt x="21687" y="285268"/>
                            <a:pt x="46040" y="340930"/>
                            <a:pt x="112138" y="285268"/>
                          </a:cubicBezTo>
                          <a:cubicBezTo>
                            <a:pt x="101702" y="299183"/>
                            <a:pt x="87786" y="313099"/>
                            <a:pt x="73871" y="323535"/>
                          </a:cubicBezTo>
                          <a:cubicBezTo>
                            <a:pt x="73871" y="323535"/>
                            <a:pt x="52997" y="344409"/>
                            <a:pt x="28645" y="333972"/>
                          </a:cubicBezTo>
                          <a:cubicBezTo>
                            <a:pt x="4293" y="320057"/>
                            <a:pt x="-9622" y="281789"/>
                            <a:pt x="7772" y="257437"/>
                          </a:cubicBezTo>
                          <a:close/>
                        </a:path>
                      </a:pathLst>
                    </a:custGeom>
                    <a:solidFill>
                      <a:srgbClr val="FBD0B4"/>
                    </a:solidFill>
                    <a:ln w="34755" cap="flat">
                      <a:noFill/>
                      <a:prstDash val="solid"/>
                      <a:miter/>
                    </a:ln>
                  </p:spPr>
                  <p:txBody>
                    <a:bodyPr rtlCol="0" anchor="ctr"/>
                    <a:lstStyle/>
                    <a:p>
                      <a:endParaRPr lang="en-US"/>
                    </a:p>
                  </p:txBody>
                </p:sp>
                <p:sp>
                  <p:nvSpPr>
                    <p:cNvPr id="1624" name="Freeform: Shape 1623">
                      <a:extLst>
                        <a:ext uri="{FF2B5EF4-FFF2-40B4-BE49-F238E27FC236}">
                          <a16:creationId xmlns:a16="http://schemas.microsoft.com/office/drawing/2014/main" xmlns="" id="{AED71045-02BF-4263-B079-5F7679644A78}"/>
                        </a:ext>
                      </a:extLst>
                    </p:cNvPr>
                    <p:cNvSpPr/>
                    <p:nvPr/>
                  </p:nvSpPr>
                  <p:spPr>
                    <a:xfrm>
                      <a:off x="1052590" y="9476422"/>
                      <a:ext cx="240756" cy="330493"/>
                    </a:xfrm>
                    <a:custGeom>
                      <a:avLst/>
                      <a:gdLst>
                        <a:gd name="connsiteX0" fmla="*/ 7672 w 240756"/>
                        <a:gd name="connsiteY0" fmla="*/ 257437 h 330493"/>
                        <a:gd name="connsiteX1" fmla="*/ 139869 w 240756"/>
                        <a:gd name="connsiteY1" fmla="*/ 0 h 330493"/>
                        <a:gd name="connsiteX2" fmla="*/ 240756 w 240756"/>
                        <a:gd name="connsiteY2" fmla="*/ 34789 h 330493"/>
                        <a:gd name="connsiteX3" fmla="*/ 223362 w 240756"/>
                        <a:gd name="connsiteY3" fmla="*/ 80014 h 330493"/>
                        <a:gd name="connsiteX4" fmla="*/ 174658 w 240756"/>
                        <a:gd name="connsiteY4" fmla="*/ 59141 h 330493"/>
                        <a:gd name="connsiteX5" fmla="*/ 70292 w 240756"/>
                        <a:gd name="connsiteY5" fmla="*/ 201775 h 330493"/>
                        <a:gd name="connsiteX6" fmla="*/ 35503 w 240756"/>
                        <a:gd name="connsiteY6" fmla="*/ 330493 h 330493"/>
                        <a:gd name="connsiteX7" fmla="*/ 32024 w 240756"/>
                        <a:gd name="connsiteY7" fmla="*/ 330493 h 330493"/>
                        <a:gd name="connsiteX8" fmla="*/ 7672 w 240756"/>
                        <a:gd name="connsiteY8" fmla="*/ 257437 h 33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0756" h="330493">
                          <a:moveTo>
                            <a:pt x="7672" y="257437"/>
                          </a:moveTo>
                          <a:cubicBezTo>
                            <a:pt x="56376" y="201775"/>
                            <a:pt x="129432" y="73057"/>
                            <a:pt x="139869" y="0"/>
                          </a:cubicBezTo>
                          <a:lnTo>
                            <a:pt x="240756" y="34789"/>
                          </a:lnTo>
                          <a:cubicBezTo>
                            <a:pt x="240756" y="34789"/>
                            <a:pt x="233799" y="52183"/>
                            <a:pt x="223362" y="80014"/>
                          </a:cubicBezTo>
                          <a:cubicBezTo>
                            <a:pt x="209447" y="76535"/>
                            <a:pt x="192052" y="73057"/>
                            <a:pt x="174658" y="59141"/>
                          </a:cubicBezTo>
                          <a:cubicBezTo>
                            <a:pt x="150306" y="41747"/>
                            <a:pt x="118996" y="125240"/>
                            <a:pt x="70292" y="201775"/>
                          </a:cubicBezTo>
                          <a:cubicBezTo>
                            <a:pt x="28545" y="264395"/>
                            <a:pt x="4193" y="309620"/>
                            <a:pt x="35503" y="330493"/>
                          </a:cubicBezTo>
                          <a:cubicBezTo>
                            <a:pt x="35503" y="330493"/>
                            <a:pt x="32024" y="330493"/>
                            <a:pt x="32024" y="330493"/>
                          </a:cubicBezTo>
                          <a:cubicBezTo>
                            <a:pt x="4193" y="320057"/>
                            <a:pt x="-9723" y="281789"/>
                            <a:pt x="7672" y="257437"/>
                          </a:cubicBezTo>
                          <a:close/>
                        </a:path>
                      </a:pathLst>
                    </a:custGeom>
                    <a:solidFill>
                      <a:srgbClr val="FBD0B4"/>
                    </a:solidFill>
                    <a:ln w="34755" cap="flat">
                      <a:noFill/>
                      <a:prstDash val="solid"/>
                      <a:miter/>
                    </a:ln>
                  </p:spPr>
                  <p:txBody>
                    <a:bodyPr rtlCol="0" anchor="ctr"/>
                    <a:lstStyle/>
                    <a:p>
                      <a:endParaRPr lang="en-US"/>
                    </a:p>
                  </p:txBody>
                </p:sp>
                <p:sp>
                  <p:nvSpPr>
                    <p:cNvPr id="1625" name="Freeform: Shape 1624">
                      <a:extLst>
                        <a:ext uri="{FF2B5EF4-FFF2-40B4-BE49-F238E27FC236}">
                          <a16:creationId xmlns:a16="http://schemas.microsoft.com/office/drawing/2014/main" xmlns="" id="{0DEB36B5-56B4-4F3C-9918-B7C3426D439C}"/>
                        </a:ext>
                      </a:extLst>
                    </p:cNvPr>
                    <p:cNvSpPr/>
                    <p:nvPr/>
                  </p:nvSpPr>
                  <p:spPr>
                    <a:xfrm>
                      <a:off x="1143755" y="9612098"/>
                      <a:ext cx="93929" cy="149591"/>
                    </a:xfrm>
                    <a:custGeom>
                      <a:avLst/>
                      <a:gdLst>
                        <a:gd name="connsiteX0" fmla="*/ 90451 w 93929"/>
                        <a:gd name="connsiteY0" fmla="*/ 0 h 149591"/>
                        <a:gd name="connsiteX1" fmla="*/ 86972 w 93929"/>
                        <a:gd name="connsiteY1" fmla="*/ 6958 h 149591"/>
                        <a:gd name="connsiteX2" fmla="*/ 76535 w 93929"/>
                        <a:gd name="connsiteY2" fmla="*/ 24352 h 149591"/>
                        <a:gd name="connsiteX3" fmla="*/ 62620 w 93929"/>
                        <a:gd name="connsiteY3" fmla="*/ 48704 h 149591"/>
                        <a:gd name="connsiteX4" fmla="*/ 45225 w 93929"/>
                        <a:gd name="connsiteY4" fmla="*/ 76535 h 149591"/>
                        <a:gd name="connsiteX5" fmla="*/ 38268 w 93929"/>
                        <a:gd name="connsiteY5" fmla="*/ 90451 h 149591"/>
                        <a:gd name="connsiteX6" fmla="*/ 31310 w 93929"/>
                        <a:gd name="connsiteY6" fmla="*/ 104366 h 149591"/>
                        <a:gd name="connsiteX7" fmla="*/ 24352 w 93929"/>
                        <a:gd name="connsiteY7" fmla="*/ 114803 h 149591"/>
                        <a:gd name="connsiteX8" fmla="*/ 17394 w 93929"/>
                        <a:gd name="connsiteY8" fmla="*/ 125239 h 149591"/>
                        <a:gd name="connsiteX9" fmla="*/ 10437 w 93929"/>
                        <a:gd name="connsiteY9" fmla="*/ 135676 h 149591"/>
                        <a:gd name="connsiteX10" fmla="*/ 3479 w 93929"/>
                        <a:gd name="connsiteY10" fmla="*/ 142634 h 149591"/>
                        <a:gd name="connsiteX11" fmla="*/ 0 w 93929"/>
                        <a:gd name="connsiteY11" fmla="*/ 149592 h 149591"/>
                        <a:gd name="connsiteX12" fmla="*/ 6958 w 93929"/>
                        <a:gd name="connsiteY12" fmla="*/ 146113 h 149591"/>
                        <a:gd name="connsiteX13" fmla="*/ 20873 w 93929"/>
                        <a:gd name="connsiteY13" fmla="*/ 132197 h 149591"/>
                        <a:gd name="connsiteX14" fmla="*/ 31310 w 93929"/>
                        <a:gd name="connsiteY14" fmla="*/ 121761 h 149591"/>
                        <a:gd name="connsiteX15" fmla="*/ 41746 w 93929"/>
                        <a:gd name="connsiteY15" fmla="*/ 111324 h 149591"/>
                        <a:gd name="connsiteX16" fmla="*/ 52183 w 93929"/>
                        <a:gd name="connsiteY16" fmla="*/ 97409 h 149591"/>
                        <a:gd name="connsiteX17" fmla="*/ 62620 w 93929"/>
                        <a:gd name="connsiteY17" fmla="*/ 83493 h 149591"/>
                        <a:gd name="connsiteX18" fmla="*/ 76535 w 93929"/>
                        <a:gd name="connsiteY18" fmla="*/ 55662 h 149591"/>
                        <a:gd name="connsiteX19" fmla="*/ 86972 w 93929"/>
                        <a:gd name="connsiteY19" fmla="*/ 31310 h 149591"/>
                        <a:gd name="connsiteX20" fmla="*/ 93930 w 93929"/>
                        <a:gd name="connsiteY20" fmla="*/ 13916 h 149591"/>
                        <a:gd name="connsiteX21" fmla="*/ 90451 w 93929"/>
                        <a:gd name="connsiteY21" fmla="*/ 0 h 149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3929" h="149591">
                          <a:moveTo>
                            <a:pt x="90451" y="0"/>
                          </a:moveTo>
                          <a:cubicBezTo>
                            <a:pt x="90451" y="0"/>
                            <a:pt x="90451" y="3479"/>
                            <a:pt x="86972" y="6958"/>
                          </a:cubicBezTo>
                          <a:cubicBezTo>
                            <a:pt x="83493" y="10437"/>
                            <a:pt x="80014" y="17394"/>
                            <a:pt x="76535" y="24352"/>
                          </a:cubicBezTo>
                          <a:cubicBezTo>
                            <a:pt x="73056" y="31310"/>
                            <a:pt x="69578" y="38268"/>
                            <a:pt x="62620" y="48704"/>
                          </a:cubicBezTo>
                          <a:cubicBezTo>
                            <a:pt x="59141" y="59141"/>
                            <a:pt x="52183" y="66099"/>
                            <a:pt x="45225" y="76535"/>
                          </a:cubicBezTo>
                          <a:cubicBezTo>
                            <a:pt x="41746" y="80014"/>
                            <a:pt x="38268" y="86972"/>
                            <a:pt x="38268" y="90451"/>
                          </a:cubicBezTo>
                          <a:cubicBezTo>
                            <a:pt x="34789" y="93930"/>
                            <a:pt x="31310" y="100887"/>
                            <a:pt x="31310" y="104366"/>
                          </a:cubicBezTo>
                          <a:cubicBezTo>
                            <a:pt x="27831" y="107845"/>
                            <a:pt x="24352" y="111324"/>
                            <a:pt x="24352" y="114803"/>
                          </a:cubicBezTo>
                          <a:cubicBezTo>
                            <a:pt x="20873" y="118282"/>
                            <a:pt x="20873" y="121761"/>
                            <a:pt x="17394" y="125239"/>
                          </a:cubicBezTo>
                          <a:cubicBezTo>
                            <a:pt x="13915" y="128719"/>
                            <a:pt x="13915" y="132197"/>
                            <a:pt x="10437" y="135676"/>
                          </a:cubicBezTo>
                          <a:cubicBezTo>
                            <a:pt x="6958" y="139155"/>
                            <a:pt x="6958" y="139155"/>
                            <a:pt x="3479" y="142634"/>
                          </a:cubicBezTo>
                          <a:cubicBezTo>
                            <a:pt x="0" y="146113"/>
                            <a:pt x="0" y="149592"/>
                            <a:pt x="0" y="149592"/>
                          </a:cubicBezTo>
                          <a:cubicBezTo>
                            <a:pt x="0" y="149592"/>
                            <a:pt x="3479" y="149592"/>
                            <a:pt x="6958" y="146113"/>
                          </a:cubicBezTo>
                          <a:cubicBezTo>
                            <a:pt x="10437" y="142634"/>
                            <a:pt x="17394" y="139155"/>
                            <a:pt x="20873" y="132197"/>
                          </a:cubicBezTo>
                          <a:cubicBezTo>
                            <a:pt x="24352" y="128719"/>
                            <a:pt x="27831" y="125239"/>
                            <a:pt x="31310" y="121761"/>
                          </a:cubicBezTo>
                          <a:cubicBezTo>
                            <a:pt x="34789" y="118282"/>
                            <a:pt x="38268" y="114803"/>
                            <a:pt x="41746" y="111324"/>
                          </a:cubicBezTo>
                          <a:cubicBezTo>
                            <a:pt x="45225" y="107845"/>
                            <a:pt x="48704" y="104366"/>
                            <a:pt x="52183" y="97409"/>
                          </a:cubicBezTo>
                          <a:cubicBezTo>
                            <a:pt x="55662" y="93930"/>
                            <a:pt x="59141" y="86972"/>
                            <a:pt x="62620" y="83493"/>
                          </a:cubicBezTo>
                          <a:cubicBezTo>
                            <a:pt x="69578" y="73056"/>
                            <a:pt x="73056" y="66099"/>
                            <a:pt x="76535" y="55662"/>
                          </a:cubicBezTo>
                          <a:cubicBezTo>
                            <a:pt x="80014" y="45225"/>
                            <a:pt x="83493" y="38268"/>
                            <a:pt x="86972" y="31310"/>
                          </a:cubicBezTo>
                          <a:cubicBezTo>
                            <a:pt x="90451" y="24352"/>
                            <a:pt x="93930" y="17394"/>
                            <a:pt x="93930" y="13916"/>
                          </a:cubicBezTo>
                          <a:cubicBezTo>
                            <a:pt x="90451" y="0"/>
                            <a:pt x="90451" y="0"/>
                            <a:pt x="90451" y="0"/>
                          </a:cubicBezTo>
                          <a:close/>
                        </a:path>
                      </a:pathLst>
                    </a:custGeom>
                    <a:solidFill>
                      <a:srgbClr val="FCECE3"/>
                    </a:solidFill>
                    <a:ln w="34755" cap="flat">
                      <a:noFill/>
                      <a:prstDash val="solid"/>
                      <a:miter/>
                    </a:ln>
                  </p:spPr>
                  <p:txBody>
                    <a:bodyPr rtlCol="0" anchor="ctr"/>
                    <a:lstStyle/>
                    <a:p>
                      <a:endParaRPr lang="en-US"/>
                    </a:p>
                  </p:txBody>
                </p:sp>
              </p:grpSp>
              <p:grpSp>
                <p:nvGrpSpPr>
                  <p:cNvPr id="1626" name="Graphic 30">
                    <a:extLst>
                      <a:ext uri="{FF2B5EF4-FFF2-40B4-BE49-F238E27FC236}">
                        <a16:creationId xmlns:a16="http://schemas.microsoft.com/office/drawing/2014/main" xmlns="" id="{39F1ACB8-DEF3-46D5-9919-C636EF83FB82}"/>
                      </a:ext>
                    </a:extLst>
                  </p:cNvPr>
                  <p:cNvGrpSpPr/>
                  <p:nvPr/>
                </p:nvGrpSpPr>
                <p:grpSpPr>
                  <a:xfrm>
                    <a:off x="910670" y="9731192"/>
                    <a:ext cx="428583" cy="374905"/>
                    <a:chOff x="910670" y="9731192"/>
                    <a:chExt cx="428583" cy="374905"/>
                  </a:xfrm>
                </p:grpSpPr>
                <p:grpSp>
                  <p:nvGrpSpPr>
                    <p:cNvPr id="1627" name="Graphic 30">
                      <a:extLst>
                        <a:ext uri="{FF2B5EF4-FFF2-40B4-BE49-F238E27FC236}">
                          <a16:creationId xmlns:a16="http://schemas.microsoft.com/office/drawing/2014/main" xmlns="" id="{9B930A6A-EA95-4E7F-BB12-32B92AEC15D3}"/>
                        </a:ext>
                      </a:extLst>
                    </p:cNvPr>
                    <p:cNvGrpSpPr/>
                    <p:nvPr/>
                  </p:nvGrpSpPr>
                  <p:grpSpPr>
                    <a:xfrm>
                      <a:off x="914149" y="9761689"/>
                      <a:ext cx="406288" cy="320056"/>
                      <a:chOff x="914149" y="9761689"/>
                      <a:chExt cx="406288" cy="320056"/>
                    </a:xfrm>
                  </p:grpSpPr>
                  <p:grpSp>
                    <p:nvGrpSpPr>
                      <p:cNvPr id="1628" name="Graphic 30">
                        <a:extLst>
                          <a:ext uri="{FF2B5EF4-FFF2-40B4-BE49-F238E27FC236}">
                            <a16:creationId xmlns:a16="http://schemas.microsoft.com/office/drawing/2014/main" xmlns="" id="{37C6048E-690A-44D2-B309-3CB2B2FBA9C0}"/>
                          </a:ext>
                        </a:extLst>
                      </p:cNvPr>
                      <p:cNvGrpSpPr/>
                      <p:nvPr/>
                    </p:nvGrpSpPr>
                    <p:grpSpPr>
                      <a:xfrm>
                        <a:off x="914149" y="9761689"/>
                        <a:ext cx="320056" cy="302662"/>
                        <a:chOff x="914149" y="9761689"/>
                        <a:chExt cx="320056" cy="302662"/>
                      </a:xfrm>
                    </p:grpSpPr>
                    <p:sp>
                      <p:nvSpPr>
                        <p:cNvPr id="1629" name="Freeform: Shape 1628">
                          <a:extLst>
                            <a:ext uri="{FF2B5EF4-FFF2-40B4-BE49-F238E27FC236}">
                              <a16:creationId xmlns:a16="http://schemas.microsoft.com/office/drawing/2014/main" xmlns="" id="{D6748571-5737-4452-9C83-491D267EB729}"/>
                            </a:ext>
                          </a:extLst>
                        </p:cNvPr>
                        <p:cNvSpPr/>
                        <p:nvPr/>
                      </p:nvSpPr>
                      <p:spPr>
                        <a:xfrm>
                          <a:off x="917628" y="9765168"/>
                          <a:ext cx="316577" cy="299183"/>
                        </a:xfrm>
                        <a:custGeom>
                          <a:avLst/>
                          <a:gdLst>
                            <a:gd name="connsiteX0" fmla="*/ 0 w 316577"/>
                            <a:gd name="connsiteY0" fmla="*/ 59141 h 299183"/>
                            <a:gd name="connsiteX1" fmla="*/ 41747 w 316577"/>
                            <a:gd name="connsiteY1" fmla="*/ 24352 h 299183"/>
                            <a:gd name="connsiteX2" fmla="*/ 100887 w 316577"/>
                            <a:gd name="connsiteY2" fmla="*/ 0 h 299183"/>
                            <a:gd name="connsiteX3" fmla="*/ 194817 w 316577"/>
                            <a:gd name="connsiteY3" fmla="*/ 80014 h 299183"/>
                            <a:gd name="connsiteX4" fmla="*/ 243521 w 316577"/>
                            <a:gd name="connsiteY4" fmla="*/ 149592 h 299183"/>
                            <a:gd name="connsiteX5" fmla="*/ 316578 w 316577"/>
                            <a:gd name="connsiteY5" fmla="*/ 180901 h 299183"/>
                            <a:gd name="connsiteX6" fmla="*/ 247000 w 316577"/>
                            <a:gd name="connsiteY6" fmla="*/ 184380 h 299183"/>
                            <a:gd name="connsiteX7" fmla="*/ 153071 w 316577"/>
                            <a:gd name="connsiteY7" fmla="*/ 299183 h 299183"/>
                            <a:gd name="connsiteX8" fmla="*/ 24352 w 316577"/>
                            <a:gd name="connsiteY8" fmla="*/ 166986 h 299183"/>
                            <a:gd name="connsiteX9" fmla="*/ 0 w 316577"/>
                            <a:gd name="connsiteY9" fmla="*/ 59141 h 299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577" h="299183">
                              <a:moveTo>
                                <a:pt x="0" y="59141"/>
                              </a:moveTo>
                              <a:cubicBezTo>
                                <a:pt x="10437" y="38268"/>
                                <a:pt x="27831" y="34789"/>
                                <a:pt x="41747" y="24352"/>
                              </a:cubicBezTo>
                              <a:cubicBezTo>
                                <a:pt x="73056" y="6958"/>
                                <a:pt x="100887" y="0"/>
                                <a:pt x="100887" y="0"/>
                              </a:cubicBezTo>
                              <a:cubicBezTo>
                                <a:pt x="100887" y="0"/>
                                <a:pt x="111324" y="97409"/>
                                <a:pt x="194817" y="80014"/>
                              </a:cubicBezTo>
                              <a:cubicBezTo>
                                <a:pt x="194817" y="80014"/>
                                <a:pt x="215690" y="125239"/>
                                <a:pt x="243521" y="149592"/>
                              </a:cubicBezTo>
                              <a:cubicBezTo>
                                <a:pt x="257437" y="160028"/>
                                <a:pt x="285268" y="170465"/>
                                <a:pt x="316578" y="180901"/>
                              </a:cubicBezTo>
                              <a:cubicBezTo>
                                <a:pt x="299183" y="177423"/>
                                <a:pt x="274831" y="177423"/>
                                <a:pt x="247000" y="184380"/>
                              </a:cubicBezTo>
                              <a:cubicBezTo>
                                <a:pt x="187859" y="205254"/>
                                <a:pt x="160028" y="271352"/>
                                <a:pt x="153071" y="299183"/>
                              </a:cubicBezTo>
                              <a:cubicBezTo>
                                <a:pt x="100887" y="281789"/>
                                <a:pt x="55662" y="243521"/>
                                <a:pt x="24352" y="166986"/>
                              </a:cubicBezTo>
                              <a:cubicBezTo>
                                <a:pt x="0" y="121761"/>
                                <a:pt x="0" y="83493"/>
                                <a:pt x="0" y="59141"/>
                              </a:cubicBezTo>
                              <a:close/>
                            </a:path>
                          </a:pathLst>
                        </a:custGeom>
                        <a:solidFill>
                          <a:srgbClr val="C70037"/>
                        </a:solidFill>
                        <a:ln w="34755" cap="flat">
                          <a:noFill/>
                          <a:prstDash val="solid"/>
                          <a:miter/>
                        </a:ln>
                      </p:spPr>
                      <p:txBody>
                        <a:bodyPr rtlCol="0" anchor="ctr"/>
                        <a:lstStyle/>
                        <a:p>
                          <a:endParaRPr lang="en-US"/>
                        </a:p>
                      </p:txBody>
                    </p:sp>
                    <p:sp>
                      <p:nvSpPr>
                        <p:cNvPr id="1630" name="Freeform: Shape 1629">
                          <a:extLst>
                            <a:ext uri="{FF2B5EF4-FFF2-40B4-BE49-F238E27FC236}">
                              <a16:creationId xmlns:a16="http://schemas.microsoft.com/office/drawing/2014/main" xmlns="" id="{DD783A46-F7D7-495D-964D-DC0D09A54775}"/>
                            </a:ext>
                          </a:extLst>
                        </p:cNvPr>
                        <p:cNvSpPr/>
                        <p:nvPr/>
                      </p:nvSpPr>
                      <p:spPr>
                        <a:xfrm>
                          <a:off x="914149" y="9761689"/>
                          <a:ext cx="320056" cy="302662"/>
                        </a:xfrm>
                        <a:custGeom>
                          <a:avLst/>
                          <a:gdLst>
                            <a:gd name="connsiteX0" fmla="*/ 153070 w 320056"/>
                            <a:gd name="connsiteY0" fmla="*/ 302662 h 302662"/>
                            <a:gd name="connsiteX1" fmla="*/ 20873 w 320056"/>
                            <a:gd name="connsiteY1" fmla="*/ 170465 h 302662"/>
                            <a:gd name="connsiteX2" fmla="*/ 0 w 320056"/>
                            <a:gd name="connsiteY2" fmla="*/ 59141 h 302662"/>
                            <a:gd name="connsiteX3" fmla="*/ 0 w 320056"/>
                            <a:gd name="connsiteY3" fmla="*/ 59141 h 302662"/>
                            <a:gd name="connsiteX4" fmla="*/ 34789 w 320056"/>
                            <a:gd name="connsiteY4" fmla="*/ 27831 h 302662"/>
                            <a:gd name="connsiteX5" fmla="*/ 41746 w 320056"/>
                            <a:gd name="connsiteY5" fmla="*/ 24352 h 302662"/>
                            <a:gd name="connsiteX6" fmla="*/ 100887 w 320056"/>
                            <a:gd name="connsiteY6" fmla="*/ 0 h 302662"/>
                            <a:gd name="connsiteX7" fmla="*/ 104366 w 320056"/>
                            <a:gd name="connsiteY7" fmla="*/ 0 h 302662"/>
                            <a:gd name="connsiteX8" fmla="*/ 104366 w 320056"/>
                            <a:gd name="connsiteY8" fmla="*/ 3479 h 302662"/>
                            <a:gd name="connsiteX9" fmla="*/ 177423 w 320056"/>
                            <a:gd name="connsiteY9" fmla="*/ 80014 h 302662"/>
                            <a:gd name="connsiteX10" fmla="*/ 177423 w 320056"/>
                            <a:gd name="connsiteY10" fmla="*/ 80014 h 302662"/>
                            <a:gd name="connsiteX11" fmla="*/ 194817 w 320056"/>
                            <a:gd name="connsiteY11" fmla="*/ 76535 h 302662"/>
                            <a:gd name="connsiteX12" fmla="*/ 198296 w 320056"/>
                            <a:gd name="connsiteY12" fmla="*/ 76535 h 302662"/>
                            <a:gd name="connsiteX13" fmla="*/ 198296 w 320056"/>
                            <a:gd name="connsiteY13" fmla="*/ 80014 h 302662"/>
                            <a:gd name="connsiteX14" fmla="*/ 247000 w 320056"/>
                            <a:gd name="connsiteY14" fmla="*/ 149591 h 302662"/>
                            <a:gd name="connsiteX15" fmla="*/ 295704 w 320056"/>
                            <a:gd name="connsiteY15" fmla="*/ 170465 h 302662"/>
                            <a:gd name="connsiteX16" fmla="*/ 320057 w 320056"/>
                            <a:gd name="connsiteY16" fmla="*/ 177423 h 302662"/>
                            <a:gd name="connsiteX17" fmla="*/ 316578 w 320056"/>
                            <a:gd name="connsiteY17" fmla="*/ 184380 h 302662"/>
                            <a:gd name="connsiteX18" fmla="*/ 250479 w 320056"/>
                            <a:gd name="connsiteY18" fmla="*/ 187859 h 302662"/>
                            <a:gd name="connsiteX19" fmla="*/ 156549 w 320056"/>
                            <a:gd name="connsiteY19" fmla="*/ 299183 h 302662"/>
                            <a:gd name="connsiteX20" fmla="*/ 153070 w 320056"/>
                            <a:gd name="connsiteY20" fmla="*/ 302662 h 302662"/>
                            <a:gd name="connsiteX21" fmla="*/ 153070 w 320056"/>
                            <a:gd name="connsiteY21" fmla="*/ 302662 h 302662"/>
                            <a:gd name="connsiteX22" fmla="*/ 295704 w 320056"/>
                            <a:gd name="connsiteY22" fmla="*/ 177423 h 302662"/>
                            <a:gd name="connsiteX23" fmla="*/ 247000 w 320056"/>
                            <a:gd name="connsiteY23" fmla="*/ 153071 h 302662"/>
                            <a:gd name="connsiteX24" fmla="*/ 198296 w 320056"/>
                            <a:gd name="connsiteY24" fmla="*/ 83493 h 302662"/>
                            <a:gd name="connsiteX25" fmla="*/ 180901 w 320056"/>
                            <a:gd name="connsiteY25" fmla="*/ 86972 h 302662"/>
                            <a:gd name="connsiteX26" fmla="*/ 180901 w 320056"/>
                            <a:gd name="connsiteY26" fmla="*/ 86972 h 302662"/>
                            <a:gd name="connsiteX27" fmla="*/ 100887 w 320056"/>
                            <a:gd name="connsiteY27" fmla="*/ 6958 h 302662"/>
                            <a:gd name="connsiteX28" fmla="*/ 45225 w 320056"/>
                            <a:gd name="connsiteY28" fmla="*/ 27831 h 302662"/>
                            <a:gd name="connsiteX29" fmla="*/ 38268 w 320056"/>
                            <a:gd name="connsiteY29" fmla="*/ 31310 h 302662"/>
                            <a:gd name="connsiteX30" fmla="*/ 6958 w 320056"/>
                            <a:gd name="connsiteY30" fmla="*/ 59141 h 302662"/>
                            <a:gd name="connsiteX31" fmla="*/ 27831 w 320056"/>
                            <a:gd name="connsiteY31" fmla="*/ 166986 h 302662"/>
                            <a:gd name="connsiteX32" fmla="*/ 153070 w 320056"/>
                            <a:gd name="connsiteY32" fmla="*/ 295704 h 302662"/>
                            <a:gd name="connsiteX33" fmla="*/ 250479 w 320056"/>
                            <a:gd name="connsiteY33" fmla="*/ 184380 h 302662"/>
                            <a:gd name="connsiteX34" fmla="*/ 292225 w 320056"/>
                            <a:gd name="connsiteY34" fmla="*/ 177423 h 302662"/>
                            <a:gd name="connsiteX35" fmla="*/ 295704 w 320056"/>
                            <a:gd name="connsiteY35" fmla="*/ 177423 h 302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20056" h="302662">
                              <a:moveTo>
                                <a:pt x="153070" y="302662"/>
                              </a:moveTo>
                              <a:cubicBezTo>
                                <a:pt x="93930" y="281789"/>
                                <a:pt x="52183" y="240042"/>
                                <a:pt x="20873" y="170465"/>
                              </a:cubicBezTo>
                              <a:cubicBezTo>
                                <a:pt x="0" y="128718"/>
                                <a:pt x="0" y="86972"/>
                                <a:pt x="0" y="59141"/>
                              </a:cubicBezTo>
                              <a:lnTo>
                                <a:pt x="0" y="59141"/>
                              </a:lnTo>
                              <a:cubicBezTo>
                                <a:pt x="6958" y="41746"/>
                                <a:pt x="20873" y="34789"/>
                                <a:pt x="34789" y="27831"/>
                              </a:cubicBezTo>
                              <a:cubicBezTo>
                                <a:pt x="38268" y="27831"/>
                                <a:pt x="41746" y="24352"/>
                                <a:pt x="41746" y="24352"/>
                              </a:cubicBezTo>
                              <a:cubicBezTo>
                                <a:pt x="73056" y="6958"/>
                                <a:pt x="100887" y="0"/>
                                <a:pt x="100887" y="0"/>
                              </a:cubicBezTo>
                              <a:lnTo>
                                <a:pt x="104366" y="0"/>
                              </a:lnTo>
                              <a:lnTo>
                                <a:pt x="104366" y="3479"/>
                              </a:lnTo>
                              <a:cubicBezTo>
                                <a:pt x="104366" y="3479"/>
                                <a:pt x="114803" y="83493"/>
                                <a:pt x="177423" y="80014"/>
                              </a:cubicBezTo>
                              <a:lnTo>
                                <a:pt x="177423" y="80014"/>
                              </a:lnTo>
                              <a:cubicBezTo>
                                <a:pt x="184380" y="80014"/>
                                <a:pt x="187859" y="80014"/>
                                <a:pt x="194817" y="76535"/>
                              </a:cubicBezTo>
                              <a:lnTo>
                                <a:pt x="198296" y="76535"/>
                              </a:lnTo>
                              <a:lnTo>
                                <a:pt x="198296" y="80014"/>
                              </a:lnTo>
                              <a:cubicBezTo>
                                <a:pt x="198296" y="80014"/>
                                <a:pt x="219169" y="125239"/>
                                <a:pt x="247000" y="149591"/>
                              </a:cubicBezTo>
                              <a:cubicBezTo>
                                <a:pt x="257437" y="156549"/>
                                <a:pt x="274831" y="163507"/>
                                <a:pt x="295704" y="170465"/>
                              </a:cubicBezTo>
                              <a:cubicBezTo>
                                <a:pt x="302662" y="173944"/>
                                <a:pt x="309620" y="177423"/>
                                <a:pt x="320057" y="177423"/>
                              </a:cubicBezTo>
                              <a:lnTo>
                                <a:pt x="316578" y="184380"/>
                              </a:lnTo>
                              <a:cubicBezTo>
                                <a:pt x="295704" y="180901"/>
                                <a:pt x="271352" y="180901"/>
                                <a:pt x="250479" y="187859"/>
                              </a:cubicBezTo>
                              <a:cubicBezTo>
                                <a:pt x="194817" y="205254"/>
                                <a:pt x="166986" y="271352"/>
                                <a:pt x="156549" y="299183"/>
                              </a:cubicBezTo>
                              <a:lnTo>
                                <a:pt x="153070" y="302662"/>
                              </a:lnTo>
                              <a:lnTo>
                                <a:pt x="153070" y="302662"/>
                              </a:lnTo>
                              <a:close/>
                              <a:moveTo>
                                <a:pt x="295704" y="177423"/>
                              </a:moveTo>
                              <a:cubicBezTo>
                                <a:pt x="274831" y="170465"/>
                                <a:pt x="253958" y="163507"/>
                                <a:pt x="247000" y="153071"/>
                              </a:cubicBezTo>
                              <a:cubicBezTo>
                                <a:pt x="222648" y="132197"/>
                                <a:pt x="201775" y="93930"/>
                                <a:pt x="198296" y="83493"/>
                              </a:cubicBezTo>
                              <a:cubicBezTo>
                                <a:pt x="191338" y="83493"/>
                                <a:pt x="187859" y="83493"/>
                                <a:pt x="180901" y="86972"/>
                              </a:cubicBezTo>
                              <a:lnTo>
                                <a:pt x="180901" y="86972"/>
                              </a:lnTo>
                              <a:cubicBezTo>
                                <a:pt x="121761" y="86972"/>
                                <a:pt x="104366" y="24352"/>
                                <a:pt x="100887" y="6958"/>
                              </a:cubicBezTo>
                              <a:cubicBezTo>
                                <a:pt x="93930" y="10436"/>
                                <a:pt x="73056" y="17394"/>
                                <a:pt x="45225" y="27831"/>
                              </a:cubicBezTo>
                              <a:cubicBezTo>
                                <a:pt x="41746" y="27831"/>
                                <a:pt x="38268" y="31310"/>
                                <a:pt x="38268" y="31310"/>
                              </a:cubicBezTo>
                              <a:cubicBezTo>
                                <a:pt x="27831" y="38268"/>
                                <a:pt x="13916" y="45225"/>
                                <a:pt x="6958" y="59141"/>
                              </a:cubicBezTo>
                              <a:cubicBezTo>
                                <a:pt x="6958" y="83493"/>
                                <a:pt x="10437" y="125239"/>
                                <a:pt x="27831" y="166986"/>
                              </a:cubicBezTo>
                              <a:cubicBezTo>
                                <a:pt x="55662" y="233085"/>
                                <a:pt x="97409" y="274831"/>
                                <a:pt x="153070" y="295704"/>
                              </a:cubicBezTo>
                              <a:cubicBezTo>
                                <a:pt x="163507" y="264394"/>
                                <a:pt x="191338" y="201775"/>
                                <a:pt x="250479" y="184380"/>
                              </a:cubicBezTo>
                              <a:cubicBezTo>
                                <a:pt x="264395" y="180901"/>
                                <a:pt x="278310" y="177423"/>
                                <a:pt x="292225" y="177423"/>
                              </a:cubicBezTo>
                              <a:cubicBezTo>
                                <a:pt x="292225" y="177423"/>
                                <a:pt x="292225" y="177423"/>
                                <a:pt x="295704" y="177423"/>
                              </a:cubicBezTo>
                              <a:close/>
                            </a:path>
                          </a:pathLst>
                        </a:custGeom>
                        <a:solidFill>
                          <a:srgbClr val="450037"/>
                        </a:solidFill>
                        <a:ln w="34755" cap="flat">
                          <a:noFill/>
                          <a:prstDash val="solid"/>
                          <a:miter/>
                        </a:ln>
                      </p:spPr>
                      <p:txBody>
                        <a:bodyPr rtlCol="0" anchor="ctr"/>
                        <a:lstStyle/>
                        <a:p>
                          <a:endParaRPr lang="en-US"/>
                        </a:p>
                      </p:txBody>
                    </p:sp>
                  </p:grpSp>
                  <p:grpSp>
                    <p:nvGrpSpPr>
                      <p:cNvPr id="1631" name="Graphic 30">
                        <a:extLst>
                          <a:ext uri="{FF2B5EF4-FFF2-40B4-BE49-F238E27FC236}">
                            <a16:creationId xmlns:a16="http://schemas.microsoft.com/office/drawing/2014/main" xmlns="" id="{574607A0-D51F-4A6F-AB13-3E61A1AB9D7E}"/>
                          </a:ext>
                        </a:extLst>
                      </p:cNvPr>
                      <p:cNvGrpSpPr/>
                      <p:nvPr/>
                    </p:nvGrpSpPr>
                    <p:grpSpPr>
                      <a:xfrm>
                        <a:off x="1063741" y="9938798"/>
                        <a:ext cx="256697" cy="142947"/>
                        <a:chOff x="1063741" y="9938798"/>
                        <a:chExt cx="256697" cy="142947"/>
                      </a:xfrm>
                    </p:grpSpPr>
                    <p:sp>
                      <p:nvSpPr>
                        <p:cNvPr id="1632" name="Freeform: Shape 1631">
                          <a:extLst>
                            <a:ext uri="{FF2B5EF4-FFF2-40B4-BE49-F238E27FC236}">
                              <a16:creationId xmlns:a16="http://schemas.microsoft.com/office/drawing/2014/main" xmlns="" id="{EC5093A6-CCD4-44E9-8991-1AF1AE06597D}"/>
                            </a:ext>
                          </a:extLst>
                        </p:cNvPr>
                        <p:cNvSpPr/>
                        <p:nvPr/>
                      </p:nvSpPr>
                      <p:spPr>
                        <a:xfrm>
                          <a:off x="1070698" y="9942591"/>
                          <a:ext cx="249739" cy="134129"/>
                        </a:xfrm>
                        <a:custGeom>
                          <a:avLst/>
                          <a:gdLst>
                            <a:gd name="connsiteX0" fmla="*/ 93930 w 249739"/>
                            <a:gd name="connsiteY0" fmla="*/ 6958 h 134129"/>
                            <a:gd name="connsiteX1" fmla="*/ 163507 w 249739"/>
                            <a:gd name="connsiteY1" fmla="*/ 3479 h 134129"/>
                            <a:gd name="connsiteX2" fmla="*/ 247000 w 249739"/>
                            <a:gd name="connsiteY2" fmla="*/ 66099 h 134129"/>
                            <a:gd name="connsiteX3" fmla="*/ 153070 w 249739"/>
                            <a:gd name="connsiteY3" fmla="*/ 132197 h 134129"/>
                            <a:gd name="connsiteX4" fmla="*/ 0 w 249739"/>
                            <a:gd name="connsiteY4" fmla="*/ 121761 h 134129"/>
                            <a:gd name="connsiteX5" fmla="*/ 93930 w 249739"/>
                            <a:gd name="connsiteY5" fmla="*/ 6958 h 13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9739" h="134129">
                              <a:moveTo>
                                <a:pt x="93930" y="6958"/>
                              </a:moveTo>
                              <a:cubicBezTo>
                                <a:pt x="121761" y="-3479"/>
                                <a:pt x="142634" y="0"/>
                                <a:pt x="163507" y="3479"/>
                              </a:cubicBezTo>
                              <a:cubicBezTo>
                                <a:pt x="198296" y="17394"/>
                                <a:pt x="236563" y="34789"/>
                                <a:pt x="247000" y="66099"/>
                              </a:cubicBezTo>
                              <a:cubicBezTo>
                                <a:pt x="247000" y="66099"/>
                                <a:pt x="274831" y="121761"/>
                                <a:pt x="153070" y="132197"/>
                              </a:cubicBezTo>
                              <a:cubicBezTo>
                                <a:pt x="97409" y="135676"/>
                                <a:pt x="45225" y="135676"/>
                                <a:pt x="0" y="121761"/>
                              </a:cubicBezTo>
                              <a:cubicBezTo>
                                <a:pt x="6958" y="93930"/>
                                <a:pt x="34789" y="24352"/>
                                <a:pt x="93930" y="6958"/>
                              </a:cubicBezTo>
                              <a:close/>
                            </a:path>
                          </a:pathLst>
                        </a:custGeom>
                        <a:solidFill>
                          <a:srgbClr val="FDF6EC"/>
                        </a:solidFill>
                        <a:ln w="34755" cap="flat">
                          <a:noFill/>
                          <a:prstDash val="solid"/>
                          <a:miter/>
                        </a:ln>
                      </p:spPr>
                      <p:txBody>
                        <a:bodyPr rtlCol="0" anchor="ctr"/>
                        <a:lstStyle/>
                        <a:p>
                          <a:endParaRPr lang="en-US"/>
                        </a:p>
                      </p:txBody>
                    </p:sp>
                    <p:sp>
                      <p:nvSpPr>
                        <p:cNvPr id="1633" name="Freeform: Shape 1632">
                          <a:extLst>
                            <a:ext uri="{FF2B5EF4-FFF2-40B4-BE49-F238E27FC236}">
                              <a16:creationId xmlns:a16="http://schemas.microsoft.com/office/drawing/2014/main" xmlns="" id="{3C0A604D-A185-46AE-A168-EE1AA1388129}"/>
                            </a:ext>
                          </a:extLst>
                        </p:cNvPr>
                        <p:cNvSpPr/>
                        <p:nvPr/>
                      </p:nvSpPr>
                      <p:spPr>
                        <a:xfrm>
                          <a:off x="1063741" y="9938798"/>
                          <a:ext cx="253571" cy="142947"/>
                        </a:xfrm>
                        <a:custGeom>
                          <a:avLst/>
                          <a:gdLst>
                            <a:gd name="connsiteX0" fmla="*/ 3479 w 253571"/>
                            <a:gd name="connsiteY0" fmla="*/ 125553 h 142947"/>
                            <a:gd name="connsiteX1" fmla="*/ 3479 w 253571"/>
                            <a:gd name="connsiteY1" fmla="*/ 125553 h 142947"/>
                            <a:gd name="connsiteX2" fmla="*/ 0 w 253571"/>
                            <a:gd name="connsiteY2" fmla="*/ 122074 h 142947"/>
                            <a:gd name="connsiteX3" fmla="*/ 97409 w 253571"/>
                            <a:gd name="connsiteY3" fmla="*/ 7271 h 142947"/>
                            <a:gd name="connsiteX4" fmla="*/ 166986 w 253571"/>
                            <a:gd name="connsiteY4" fmla="*/ 3793 h 142947"/>
                            <a:gd name="connsiteX5" fmla="*/ 250479 w 253571"/>
                            <a:gd name="connsiteY5" fmla="*/ 69891 h 142947"/>
                            <a:gd name="connsiteX6" fmla="*/ 250479 w 253571"/>
                            <a:gd name="connsiteY6" fmla="*/ 101201 h 142947"/>
                            <a:gd name="connsiteX7" fmla="*/ 156549 w 253571"/>
                            <a:gd name="connsiteY7" fmla="*/ 139469 h 142947"/>
                            <a:gd name="connsiteX8" fmla="*/ 111324 w 253571"/>
                            <a:gd name="connsiteY8" fmla="*/ 142948 h 142947"/>
                            <a:gd name="connsiteX9" fmla="*/ 3479 w 253571"/>
                            <a:gd name="connsiteY9" fmla="*/ 125553 h 142947"/>
                            <a:gd name="connsiteX10" fmla="*/ 100887 w 253571"/>
                            <a:gd name="connsiteY10" fmla="*/ 14229 h 142947"/>
                            <a:gd name="connsiteX11" fmla="*/ 6958 w 253571"/>
                            <a:gd name="connsiteY11" fmla="*/ 122074 h 142947"/>
                            <a:gd name="connsiteX12" fmla="*/ 111324 w 253571"/>
                            <a:gd name="connsiteY12" fmla="*/ 135990 h 142947"/>
                            <a:gd name="connsiteX13" fmla="*/ 153071 w 253571"/>
                            <a:gd name="connsiteY13" fmla="*/ 132511 h 142947"/>
                            <a:gd name="connsiteX14" fmla="*/ 243521 w 253571"/>
                            <a:gd name="connsiteY14" fmla="*/ 97722 h 142947"/>
                            <a:gd name="connsiteX15" fmla="*/ 243521 w 253571"/>
                            <a:gd name="connsiteY15" fmla="*/ 69891 h 142947"/>
                            <a:gd name="connsiteX16" fmla="*/ 163507 w 253571"/>
                            <a:gd name="connsiteY16" fmla="*/ 7271 h 142947"/>
                            <a:gd name="connsiteX17" fmla="*/ 135676 w 253571"/>
                            <a:gd name="connsiteY17" fmla="*/ 3793 h 142947"/>
                            <a:gd name="connsiteX18" fmla="*/ 100887 w 253571"/>
                            <a:gd name="connsiteY18" fmla="*/ 14229 h 142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3571" h="142947">
                              <a:moveTo>
                                <a:pt x="3479" y="125553"/>
                              </a:moveTo>
                              <a:lnTo>
                                <a:pt x="3479" y="125553"/>
                              </a:lnTo>
                              <a:lnTo>
                                <a:pt x="0" y="122074"/>
                              </a:lnTo>
                              <a:cubicBezTo>
                                <a:pt x="10437" y="94243"/>
                                <a:pt x="38268" y="28145"/>
                                <a:pt x="97409" y="7271"/>
                              </a:cubicBezTo>
                              <a:cubicBezTo>
                                <a:pt x="121761" y="314"/>
                                <a:pt x="142634" y="-3165"/>
                                <a:pt x="166986" y="3793"/>
                              </a:cubicBezTo>
                              <a:cubicBezTo>
                                <a:pt x="201775" y="17708"/>
                                <a:pt x="240042" y="35102"/>
                                <a:pt x="250479" y="69891"/>
                              </a:cubicBezTo>
                              <a:cubicBezTo>
                                <a:pt x="250479" y="69891"/>
                                <a:pt x="257437" y="83807"/>
                                <a:pt x="250479" y="101201"/>
                              </a:cubicBezTo>
                              <a:cubicBezTo>
                                <a:pt x="240042" y="122074"/>
                                <a:pt x="205254" y="135990"/>
                                <a:pt x="156549" y="139469"/>
                              </a:cubicBezTo>
                              <a:cubicBezTo>
                                <a:pt x="139155" y="139469"/>
                                <a:pt x="125239" y="142948"/>
                                <a:pt x="111324" y="142948"/>
                              </a:cubicBezTo>
                              <a:cubicBezTo>
                                <a:pt x="69578" y="142948"/>
                                <a:pt x="34789" y="135990"/>
                                <a:pt x="3479" y="125553"/>
                              </a:cubicBezTo>
                              <a:close/>
                              <a:moveTo>
                                <a:pt x="100887" y="14229"/>
                              </a:moveTo>
                              <a:cubicBezTo>
                                <a:pt x="45225" y="31624"/>
                                <a:pt x="17394" y="94243"/>
                                <a:pt x="6958" y="122074"/>
                              </a:cubicBezTo>
                              <a:cubicBezTo>
                                <a:pt x="34789" y="132511"/>
                                <a:pt x="69578" y="135990"/>
                                <a:pt x="111324" y="135990"/>
                              </a:cubicBezTo>
                              <a:cubicBezTo>
                                <a:pt x="125239" y="135990"/>
                                <a:pt x="139155" y="135990"/>
                                <a:pt x="153071" y="132511"/>
                              </a:cubicBezTo>
                              <a:cubicBezTo>
                                <a:pt x="215690" y="125553"/>
                                <a:pt x="236564" y="111638"/>
                                <a:pt x="243521" y="97722"/>
                              </a:cubicBezTo>
                              <a:cubicBezTo>
                                <a:pt x="250479" y="83807"/>
                                <a:pt x="247000" y="73370"/>
                                <a:pt x="243521" y="69891"/>
                              </a:cubicBezTo>
                              <a:cubicBezTo>
                                <a:pt x="233085" y="38581"/>
                                <a:pt x="194817" y="21187"/>
                                <a:pt x="163507" y="7271"/>
                              </a:cubicBezTo>
                              <a:cubicBezTo>
                                <a:pt x="153071" y="3793"/>
                                <a:pt x="146113" y="3793"/>
                                <a:pt x="135676" y="3793"/>
                              </a:cubicBezTo>
                              <a:cubicBezTo>
                                <a:pt x="128718" y="7271"/>
                                <a:pt x="114803" y="7271"/>
                                <a:pt x="100887" y="14229"/>
                              </a:cubicBezTo>
                              <a:close/>
                            </a:path>
                          </a:pathLst>
                        </a:custGeom>
                        <a:solidFill>
                          <a:srgbClr val="AAA59F"/>
                        </a:solidFill>
                        <a:ln w="34755" cap="flat">
                          <a:noFill/>
                          <a:prstDash val="solid"/>
                          <a:miter/>
                        </a:ln>
                      </p:spPr>
                      <p:txBody>
                        <a:bodyPr rtlCol="0" anchor="ctr"/>
                        <a:lstStyle/>
                        <a:p>
                          <a:endParaRPr lang="en-US"/>
                        </a:p>
                      </p:txBody>
                    </p:sp>
                  </p:grpSp>
                  <p:sp>
                    <p:nvSpPr>
                      <p:cNvPr id="1634" name="Freeform: Shape 1633">
                        <a:extLst>
                          <a:ext uri="{FF2B5EF4-FFF2-40B4-BE49-F238E27FC236}">
                            <a16:creationId xmlns:a16="http://schemas.microsoft.com/office/drawing/2014/main" xmlns="" id="{2C13A401-2966-49B1-B061-1AA3E237F422}"/>
                          </a:ext>
                        </a:extLst>
                      </p:cNvPr>
                      <p:cNvSpPr/>
                      <p:nvPr/>
                    </p:nvSpPr>
                    <p:spPr>
                      <a:xfrm>
                        <a:off x="917628" y="9765168"/>
                        <a:ext cx="316577" cy="302662"/>
                      </a:xfrm>
                      <a:custGeom>
                        <a:avLst/>
                        <a:gdLst>
                          <a:gd name="connsiteX0" fmla="*/ 0 w 316577"/>
                          <a:gd name="connsiteY0" fmla="*/ 59141 h 302662"/>
                          <a:gd name="connsiteX1" fmla="*/ 41747 w 316577"/>
                          <a:gd name="connsiteY1" fmla="*/ 24352 h 302662"/>
                          <a:gd name="connsiteX2" fmla="*/ 100887 w 316577"/>
                          <a:gd name="connsiteY2" fmla="*/ 0 h 302662"/>
                          <a:gd name="connsiteX3" fmla="*/ 194817 w 316577"/>
                          <a:gd name="connsiteY3" fmla="*/ 80014 h 302662"/>
                          <a:gd name="connsiteX4" fmla="*/ 243521 w 316577"/>
                          <a:gd name="connsiteY4" fmla="*/ 149592 h 302662"/>
                          <a:gd name="connsiteX5" fmla="*/ 253958 w 316577"/>
                          <a:gd name="connsiteY5" fmla="*/ 156549 h 302662"/>
                          <a:gd name="connsiteX6" fmla="*/ 173944 w 316577"/>
                          <a:gd name="connsiteY6" fmla="*/ 198296 h 302662"/>
                          <a:gd name="connsiteX7" fmla="*/ 132197 w 316577"/>
                          <a:gd name="connsiteY7" fmla="*/ 177423 h 302662"/>
                          <a:gd name="connsiteX8" fmla="*/ 125239 w 316577"/>
                          <a:gd name="connsiteY8" fmla="*/ 100887 h 302662"/>
                          <a:gd name="connsiteX9" fmla="*/ 48704 w 316577"/>
                          <a:gd name="connsiteY9" fmla="*/ 34789 h 302662"/>
                          <a:gd name="connsiteX10" fmla="*/ 45225 w 316577"/>
                          <a:gd name="connsiteY10" fmla="*/ 180901 h 302662"/>
                          <a:gd name="connsiteX11" fmla="*/ 163507 w 316577"/>
                          <a:gd name="connsiteY11" fmla="*/ 243521 h 302662"/>
                          <a:gd name="connsiteX12" fmla="*/ 278310 w 316577"/>
                          <a:gd name="connsiteY12" fmla="*/ 170465 h 302662"/>
                          <a:gd name="connsiteX13" fmla="*/ 316578 w 316577"/>
                          <a:gd name="connsiteY13" fmla="*/ 184380 h 302662"/>
                          <a:gd name="connsiteX14" fmla="*/ 247000 w 316577"/>
                          <a:gd name="connsiteY14" fmla="*/ 187859 h 302662"/>
                          <a:gd name="connsiteX15" fmla="*/ 153071 w 316577"/>
                          <a:gd name="connsiteY15" fmla="*/ 302662 h 302662"/>
                          <a:gd name="connsiteX16" fmla="*/ 24352 w 316577"/>
                          <a:gd name="connsiteY16" fmla="*/ 170465 h 302662"/>
                          <a:gd name="connsiteX17" fmla="*/ 0 w 316577"/>
                          <a:gd name="connsiteY17" fmla="*/ 59141 h 302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16577" h="302662">
                            <a:moveTo>
                              <a:pt x="0" y="59141"/>
                            </a:moveTo>
                            <a:cubicBezTo>
                              <a:pt x="10437" y="38268"/>
                              <a:pt x="27831" y="34789"/>
                              <a:pt x="41747" y="24352"/>
                            </a:cubicBezTo>
                            <a:cubicBezTo>
                              <a:pt x="73056" y="6958"/>
                              <a:pt x="100887" y="0"/>
                              <a:pt x="100887" y="0"/>
                            </a:cubicBezTo>
                            <a:cubicBezTo>
                              <a:pt x="100887" y="0"/>
                              <a:pt x="111324" y="97409"/>
                              <a:pt x="194817" y="80014"/>
                            </a:cubicBezTo>
                            <a:cubicBezTo>
                              <a:pt x="194817" y="80014"/>
                              <a:pt x="215690" y="125239"/>
                              <a:pt x="243521" y="149592"/>
                            </a:cubicBezTo>
                            <a:cubicBezTo>
                              <a:pt x="247000" y="153071"/>
                              <a:pt x="250479" y="153071"/>
                              <a:pt x="253958" y="156549"/>
                            </a:cubicBezTo>
                            <a:cubicBezTo>
                              <a:pt x="229606" y="163507"/>
                              <a:pt x="187859" y="177423"/>
                              <a:pt x="173944" y="198296"/>
                            </a:cubicBezTo>
                            <a:cubicBezTo>
                              <a:pt x="149592" y="229606"/>
                              <a:pt x="135676" y="219169"/>
                              <a:pt x="132197" y="177423"/>
                            </a:cubicBezTo>
                            <a:cubicBezTo>
                              <a:pt x="83493" y="170465"/>
                              <a:pt x="149592" y="107845"/>
                              <a:pt x="125239" y="100887"/>
                            </a:cubicBezTo>
                            <a:cubicBezTo>
                              <a:pt x="66099" y="73056"/>
                              <a:pt x="80014" y="20873"/>
                              <a:pt x="48704" y="34789"/>
                            </a:cubicBezTo>
                            <a:cubicBezTo>
                              <a:pt x="0" y="62620"/>
                              <a:pt x="20873" y="121761"/>
                              <a:pt x="45225" y="180901"/>
                            </a:cubicBezTo>
                            <a:cubicBezTo>
                              <a:pt x="69578" y="240042"/>
                              <a:pt x="142634" y="285268"/>
                              <a:pt x="163507" y="243521"/>
                            </a:cubicBezTo>
                            <a:cubicBezTo>
                              <a:pt x="191338" y="194817"/>
                              <a:pt x="243521" y="173944"/>
                              <a:pt x="278310" y="170465"/>
                            </a:cubicBezTo>
                            <a:cubicBezTo>
                              <a:pt x="288747" y="173944"/>
                              <a:pt x="302662" y="180901"/>
                              <a:pt x="316578" y="184380"/>
                            </a:cubicBezTo>
                            <a:cubicBezTo>
                              <a:pt x="299183" y="180901"/>
                              <a:pt x="274831" y="180901"/>
                              <a:pt x="247000" y="187859"/>
                            </a:cubicBezTo>
                            <a:cubicBezTo>
                              <a:pt x="187859" y="208733"/>
                              <a:pt x="160028" y="274831"/>
                              <a:pt x="153071" y="302662"/>
                            </a:cubicBezTo>
                            <a:cubicBezTo>
                              <a:pt x="100887" y="285268"/>
                              <a:pt x="55662" y="247000"/>
                              <a:pt x="24352" y="170465"/>
                            </a:cubicBezTo>
                            <a:cubicBezTo>
                              <a:pt x="0" y="121761"/>
                              <a:pt x="0" y="83493"/>
                              <a:pt x="0" y="59141"/>
                            </a:cubicBezTo>
                            <a:close/>
                          </a:path>
                        </a:pathLst>
                      </a:custGeom>
                      <a:solidFill>
                        <a:srgbClr val="932C07"/>
                      </a:solidFill>
                      <a:ln w="34755" cap="flat">
                        <a:noFill/>
                        <a:prstDash val="solid"/>
                        <a:miter/>
                      </a:ln>
                    </p:spPr>
                    <p:txBody>
                      <a:bodyPr rtlCol="0" anchor="ctr"/>
                      <a:lstStyle/>
                      <a:p>
                        <a:endParaRPr lang="en-US"/>
                      </a:p>
                    </p:txBody>
                  </p:sp>
                </p:grpSp>
                <p:grpSp>
                  <p:nvGrpSpPr>
                    <p:cNvPr id="1635" name="Graphic 30">
                      <a:extLst>
                        <a:ext uri="{FF2B5EF4-FFF2-40B4-BE49-F238E27FC236}">
                          <a16:creationId xmlns:a16="http://schemas.microsoft.com/office/drawing/2014/main" xmlns="" id="{F536BA11-3CE5-4C04-81F6-6D7B1D5098E3}"/>
                        </a:ext>
                      </a:extLst>
                    </p:cNvPr>
                    <p:cNvGrpSpPr/>
                    <p:nvPr/>
                  </p:nvGrpSpPr>
                  <p:grpSpPr>
                    <a:xfrm>
                      <a:off x="910670" y="9806915"/>
                      <a:ext cx="428583" cy="299183"/>
                      <a:chOff x="910670" y="9806915"/>
                      <a:chExt cx="428583" cy="299183"/>
                    </a:xfrm>
                  </p:grpSpPr>
                  <p:sp>
                    <p:nvSpPr>
                      <p:cNvPr id="1636" name="Freeform: Shape 1635">
                        <a:extLst>
                          <a:ext uri="{FF2B5EF4-FFF2-40B4-BE49-F238E27FC236}">
                            <a16:creationId xmlns:a16="http://schemas.microsoft.com/office/drawing/2014/main" xmlns="" id="{1E9F9FC1-13FE-4D3C-9976-56020C2FBD94}"/>
                          </a:ext>
                        </a:extLst>
                      </p:cNvPr>
                      <p:cNvSpPr/>
                      <p:nvPr/>
                    </p:nvSpPr>
                    <p:spPr>
                      <a:xfrm>
                        <a:off x="910670" y="9824309"/>
                        <a:ext cx="420528" cy="277027"/>
                      </a:xfrm>
                      <a:custGeom>
                        <a:avLst/>
                        <a:gdLst>
                          <a:gd name="connsiteX0" fmla="*/ 6958 w 420528"/>
                          <a:gd name="connsiteY0" fmla="*/ 0 h 277027"/>
                          <a:gd name="connsiteX1" fmla="*/ 27831 w 420528"/>
                          <a:gd name="connsiteY1" fmla="*/ 107845 h 277027"/>
                          <a:gd name="connsiteX2" fmla="*/ 309620 w 420528"/>
                          <a:gd name="connsiteY2" fmla="*/ 250479 h 277027"/>
                          <a:gd name="connsiteX3" fmla="*/ 403549 w 420528"/>
                          <a:gd name="connsiteY3" fmla="*/ 184380 h 277027"/>
                          <a:gd name="connsiteX4" fmla="*/ 393113 w 420528"/>
                          <a:gd name="connsiteY4" fmla="*/ 257437 h 277027"/>
                          <a:gd name="connsiteX5" fmla="*/ 139155 w 420528"/>
                          <a:gd name="connsiteY5" fmla="*/ 257437 h 277027"/>
                          <a:gd name="connsiteX6" fmla="*/ 0 w 420528"/>
                          <a:gd name="connsiteY6" fmla="*/ 45225 h 277027"/>
                          <a:gd name="connsiteX7" fmla="*/ 6958 w 420528"/>
                          <a:gd name="connsiteY7" fmla="*/ 0 h 27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0528" h="277027">
                            <a:moveTo>
                              <a:pt x="6958" y="0"/>
                            </a:moveTo>
                            <a:cubicBezTo>
                              <a:pt x="6958" y="24352"/>
                              <a:pt x="10437" y="66099"/>
                              <a:pt x="27831" y="107845"/>
                            </a:cubicBezTo>
                            <a:cubicBezTo>
                              <a:pt x="86972" y="243521"/>
                              <a:pt x="187859" y="260916"/>
                              <a:pt x="309620" y="250479"/>
                            </a:cubicBezTo>
                            <a:cubicBezTo>
                              <a:pt x="431380" y="240042"/>
                              <a:pt x="403549" y="184380"/>
                              <a:pt x="403549" y="184380"/>
                            </a:cubicBezTo>
                            <a:cubicBezTo>
                              <a:pt x="420944" y="201775"/>
                              <a:pt x="434859" y="240042"/>
                              <a:pt x="393113" y="257437"/>
                            </a:cubicBezTo>
                            <a:cubicBezTo>
                              <a:pt x="323535" y="285268"/>
                              <a:pt x="198296" y="281789"/>
                              <a:pt x="139155" y="257437"/>
                            </a:cubicBezTo>
                            <a:cubicBezTo>
                              <a:pt x="80014" y="233085"/>
                              <a:pt x="6958" y="149592"/>
                              <a:pt x="0" y="45225"/>
                            </a:cubicBezTo>
                            <a:cubicBezTo>
                              <a:pt x="0" y="24352"/>
                              <a:pt x="3479" y="10437"/>
                              <a:pt x="6958" y="0"/>
                            </a:cubicBezTo>
                            <a:close/>
                          </a:path>
                        </a:pathLst>
                      </a:custGeom>
                      <a:solidFill>
                        <a:srgbClr val="FDF6EC"/>
                      </a:solidFill>
                      <a:ln w="34755" cap="flat">
                        <a:noFill/>
                        <a:prstDash val="solid"/>
                        <a:miter/>
                      </a:ln>
                    </p:spPr>
                    <p:txBody>
                      <a:bodyPr rtlCol="0" anchor="ctr"/>
                      <a:lstStyle/>
                      <a:p>
                        <a:endParaRPr lang="en-US"/>
                      </a:p>
                    </p:txBody>
                  </p:sp>
                  <p:sp>
                    <p:nvSpPr>
                      <p:cNvPr id="1637" name="Freeform: Shape 1636">
                        <a:extLst>
                          <a:ext uri="{FF2B5EF4-FFF2-40B4-BE49-F238E27FC236}">
                            <a16:creationId xmlns:a16="http://schemas.microsoft.com/office/drawing/2014/main" xmlns="" id="{E1A78060-260B-436C-9A40-0BDF05E86E37}"/>
                          </a:ext>
                        </a:extLst>
                      </p:cNvPr>
                      <p:cNvSpPr/>
                      <p:nvPr/>
                    </p:nvSpPr>
                    <p:spPr>
                      <a:xfrm>
                        <a:off x="910670" y="9806915"/>
                        <a:ext cx="428583" cy="299183"/>
                      </a:xfrm>
                      <a:custGeom>
                        <a:avLst/>
                        <a:gdLst>
                          <a:gd name="connsiteX0" fmla="*/ 139155 w 428583"/>
                          <a:gd name="connsiteY0" fmla="*/ 278310 h 299183"/>
                          <a:gd name="connsiteX1" fmla="*/ 0 w 428583"/>
                          <a:gd name="connsiteY1" fmla="*/ 62620 h 299183"/>
                          <a:gd name="connsiteX2" fmla="*/ 6958 w 428583"/>
                          <a:gd name="connsiteY2" fmla="*/ 13916 h 299183"/>
                          <a:gd name="connsiteX3" fmla="*/ 13916 w 428583"/>
                          <a:gd name="connsiteY3" fmla="*/ 0 h 299183"/>
                          <a:gd name="connsiteX4" fmla="*/ 13916 w 428583"/>
                          <a:gd name="connsiteY4" fmla="*/ 17394 h 299183"/>
                          <a:gd name="connsiteX5" fmla="*/ 34789 w 428583"/>
                          <a:gd name="connsiteY5" fmla="*/ 125240 h 299183"/>
                          <a:gd name="connsiteX6" fmla="*/ 271352 w 428583"/>
                          <a:gd name="connsiteY6" fmla="*/ 267874 h 299183"/>
                          <a:gd name="connsiteX7" fmla="*/ 313099 w 428583"/>
                          <a:gd name="connsiteY7" fmla="*/ 264395 h 299183"/>
                          <a:gd name="connsiteX8" fmla="*/ 403549 w 428583"/>
                          <a:gd name="connsiteY8" fmla="*/ 229606 h 299183"/>
                          <a:gd name="connsiteX9" fmla="*/ 403549 w 428583"/>
                          <a:gd name="connsiteY9" fmla="*/ 201775 h 299183"/>
                          <a:gd name="connsiteX10" fmla="*/ 396592 w 428583"/>
                          <a:gd name="connsiteY10" fmla="*/ 184380 h 299183"/>
                          <a:gd name="connsiteX11" fmla="*/ 410507 w 428583"/>
                          <a:gd name="connsiteY11" fmla="*/ 198296 h 299183"/>
                          <a:gd name="connsiteX12" fmla="*/ 427902 w 428583"/>
                          <a:gd name="connsiteY12" fmla="*/ 247000 h 299183"/>
                          <a:gd name="connsiteX13" fmla="*/ 400071 w 428583"/>
                          <a:gd name="connsiteY13" fmla="*/ 278310 h 299183"/>
                          <a:gd name="connsiteX14" fmla="*/ 278310 w 428583"/>
                          <a:gd name="connsiteY14" fmla="*/ 299183 h 299183"/>
                          <a:gd name="connsiteX15" fmla="*/ 278310 w 428583"/>
                          <a:gd name="connsiteY15" fmla="*/ 299183 h 299183"/>
                          <a:gd name="connsiteX16" fmla="*/ 139155 w 428583"/>
                          <a:gd name="connsiteY16" fmla="*/ 278310 h 299183"/>
                          <a:gd name="connsiteX17" fmla="*/ 407028 w 428583"/>
                          <a:gd name="connsiteY17" fmla="*/ 233085 h 299183"/>
                          <a:gd name="connsiteX18" fmla="*/ 313099 w 428583"/>
                          <a:gd name="connsiteY18" fmla="*/ 271352 h 299183"/>
                          <a:gd name="connsiteX19" fmla="*/ 267873 w 428583"/>
                          <a:gd name="connsiteY19" fmla="*/ 274831 h 299183"/>
                          <a:gd name="connsiteX20" fmla="*/ 27831 w 428583"/>
                          <a:gd name="connsiteY20" fmla="*/ 128719 h 299183"/>
                          <a:gd name="connsiteX21" fmla="*/ 6958 w 428583"/>
                          <a:gd name="connsiteY21" fmla="*/ 41747 h 299183"/>
                          <a:gd name="connsiteX22" fmla="*/ 6958 w 428583"/>
                          <a:gd name="connsiteY22" fmla="*/ 66099 h 299183"/>
                          <a:gd name="connsiteX23" fmla="*/ 142634 w 428583"/>
                          <a:gd name="connsiteY23" fmla="*/ 274831 h 299183"/>
                          <a:gd name="connsiteX24" fmla="*/ 274831 w 428583"/>
                          <a:gd name="connsiteY24" fmla="*/ 292226 h 299183"/>
                          <a:gd name="connsiteX25" fmla="*/ 274831 w 428583"/>
                          <a:gd name="connsiteY25" fmla="*/ 292226 h 299183"/>
                          <a:gd name="connsiteX26" fmla="*/ 393113 w 428583"/>
                          <a:gd name="connsiteY26" fmla="*/ 271352 h 299183"/>
                          <a:gd name="connsiteX27" fmla="*/ 417465 w 428583"/>
                          <a:gd name="connsiteY27" fmla="*/ 247000 h 299183"/>
                          <a:gd name="connsiteX28" fmla="*/ 410507 w 428583"/>
                          <a:gd name="connsiteY28" fmla="*/ 215690 h 299183"/>
                          <a:gd name="connsiteX29" fmla="*/ 407028 w 428583"/>
                          <a:gd name="connsiteY29" fmla="*/ 233085 h 299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28583" h="299183">
                            <a:moveTo>
                              <a:pt x="139155" y="278310"/>
                            </a:moveTo>
                            <a:cubicBezTo>
                              <a:pt x="76535" y="253958"/>
                              <a:pt x="3479" y="163507"/>
                              <a:pt x="0" y="62620"/>
                            </a:cubicBezTo>
                            <a:cubicBezTo>
                              <a:pt x="0" y="41747"/>
                              <a:pt x="0" y="24352"/>
                              <a:pt x="6958" y="13916"/>
                            </a:cubicBezTo>
                            <a:lnTo>
                              <a:pt x="13916" y="0"/>
                            </a:lnTo>
                            <a:lnTo>
                              <a:pt x="13916" y="17394"/>
                            </a:lnTo>
                            <a:cubicBezTo>
                              <a:pt x="13916" y="41747"/>
                              <a:pt x="17394" y="83493"/>
                              <a:pt x="34789" y="125240"/>
                            </a:cubicBezTo>
                            <a:cubicBezTo>
                              <a:pt x="80014" y="229606"/>
                              <a:pt x="149592" y="271352"/>
                              <a:pt x="271352" y="267874"/>
                            </a:cubicBezTo>
                            <a:cubicBezTo>
                              <a:pt x="285268" y="267874"/>
                              <a:pt x="299183" y="267874"/>
                              <a:pt x="313099" y="264395"/>
                            </a:cubicBezTo>
                            <a:cubicBezTo>
                              <a:pt x="375719" y="257437"/>
                              <a:pt x="396592" y="243521"/>
                              <a:pt x="403549" y="229606"/>
                            </a:cubicBezTo>
                            <a:cubicBezTo>
                              <a:pt x="410507" y="215690"/>
                              <a:pt x="407028" y="205254"/>
                              <a:pt x="403549" y="201775"/>
                            </a:cubicBezTo>
                            <a:lnTo>
                              <a:pt x="396592" y="184380"/>
                            </a:lnTo>
                            <a:lnTo>
                              <a:pt x="410507" y="198296"/>
                            </a:lnTo>
                            <a:cubicBezTo>
                              <a:pt x="420944" y="208733"/>
                              <a:pt x="431380" y="229606"/>
                              <a:pt x="427902" y="247000"/>
                            </a:cubicBezTo>
                            <a:cubicBezTo>
                              <a:pt x="424423" y="257437"/>
                              <a:pt x="420944" y="267874"/>
                              <a:pt x="400071" y="278310"/>
                            </a:cubicBezTo>
                            <a:cubicBezTo>
                              <a:pt x="368761" y="292226"/>
                              <a:pt x="327014" y="299183"/>
                              <a:pt x="278310" y="299183"/>
                            </a:cubicBezTo>
                            <a:lnTo>
                              <a:pt x="278310" y="299183"/>
                            </a:lnTo>
                            <a:cubicBezTo>
                              <a:pt x="219169" y="299183"/>
                              <a:pt x="170465" y="292226"/>
                              <a:pt x="139155" y="278310"/>
                            </a:cubicBezTo>
                            <a:close/>
                            <a:moveTo>
                              <a:pt x="407028" y="233085"/>
                            </a:moveTo>
                            <a:cubicBezTo>
                              <a:pt x="396592" y="253958"/>
                              <a:pt x="361803" y="267874"/>
                              <a:pt x="313099" y="271352"/>
                            </a:cubicBezTo>
                            <a:cubicBezTo>
                              <a:pt x="295704" y="271352"/>
                              <a:pt x="281789" y="274831"/>
                              <a:pt x="267873" y="274831"/>
                            </a:cubicBezTo>
                            <a:cubicBezTo>
                              <a:pt x="180902" y="278310"/>
                              <a:pt x="83493" y="260916"/>
                              <a:pt x="27831" y="128719"/>
                            </a:cubicBezTo>
                            <a:cubicBezTo>
                              <a:pt x="13916" y="97409"/>
                              <a:pt x="6958" y="66099"/>
                              <a:pt x="6958" y="41747"/>
                            </a:cubicBezTo>
                            <a:cubicBezTo>
                              <a:pt x="6958" y="48704"/>
                              <a:pt x="6958" y="55662"/>
                              <a:pt x="6958" y="66099"/>
                            </a:cubicBezTo>
                            <a:cubicBezTo>
                              <a:pt x="13916" y="163507"/>
                              <a:pt x="83493" y="250479"/>
                              <a:pt x="142634" y="274831"/>
                            </a:cubicBezTo>
                            <a:cubicBezTo>
                              <a:pt x="173944" y="288747"/>
                              <a:pt x="222648" y="295704"/>
                              <a:pt x="274831" y="292226"/>
                            </a:cubicBezTo>
                            <a:lnTo>
                              <a:pt x="274831" y="292226"/>
                            </a:lnTo>
                            <a:cubicBezTo>
                              <a:pt x="320057" y="292226"/>
                              <a:pt x="365282" y="285268"/>
                              <a:pt x="393113" y="271352"/>
                            </a:cubicBezTo>
                            <a:cubicBezTo>
                              <a:pt x="407028" y="264395"/>
                              <a:pt x="413986" y="257437"/>
                              <a:pt x="417465" y="247000"/>
                            </a:cubicBezTo>
                            <a:cubicBezTo>
                              <a:pt x="420944" y="236564"/>
                              <a:pt x="417465" y="222648"/>
                              <a:pt x="410507" y="215690"/>
                            </a:cubicBezTo>
                            <a:cubicBezTo>
                              <a:pt x="410507" y="219169"/>
                              <a:pt x="410507" y="226127"/>
                              <a:pt x="407028" y="233085"/>
                            </a:cubicBezTo>
                            <a:close/>
                          </a:path>
                        </a:pathLst>
                      </a:custGeom>
                      <a:solidFill>
                        <a:srgbClr val="AAA59F"/>
                      </a:solidFill>
                      <a:ln w="34755" cap="flat">
                        <a:noFill/>
                        <a:prstDash val="solid"/>
                        <a:miter/>
                      </a:ln>
                    </p:spPr>
                    <p:txBody>
                      <a:bodyPr rtlCol="0" anchor="ctr"/>
                      <a:lstStyle/>
                      <a:p>
                        <a:endParaRPr lang="en-US"/>
                      </a:p>
                    </p:txBody>
                  </p:sp>
                </p:grpSp>
                <p:grpSp>
                  <p:nvGrpSpPr>
                    <p:cNvPr id="1638" name="Graphic 30">
                      <a:extLst>
                        <a:ext uri="{FF2B5EF4-FFF2-40B4-BE49-F238E27FC236}">
                          <a16:creationId xmlns:a16="http://schemas.microsoft.com/office/drawing/2014/main" xmlns="" id="{795B3E87-2AF6-46A6-8808-440C618C9812}"/>
                        </a:ext>
                      </a:extLst>
                    </p:cNvPr>
                    <p:cNvGrpSpPr/>
                    <p:nvPr/>
                  </p:nvGrpSpPr>
                  <p:grpSpPr>
                    <a:xfrm>
                      <a:off x="1041426" y="9862577"/>
                      <a:ext cx="102328" cy="67539"/>
                      <a:chOff x="1041426" y="9862577"/>
                      <a:chExt cx="102328" cy="67539"/>
                    </a:xfrm>
                  </p:grpSpPr>
                  <p:sp>
                    <p:nvSpPr>
                      <p:cNvPr id="1639" name="Freeform: Shape 1638">
                        <a:extLst>
                          <a:ext uri="{FF2B5EF4-FFF2-40B4-BE49-F238E27FC236}">
                            <a16:creationId xmlns:a16="http://schemas.microsoft.com/office/drawing/2014/main" xmlns="" id="{0FBF6F22-E0C4-49BE-8789-380340BF8308}"/>
                          </a:ext>
                        </a:extLst>
                      </p:cNvPr>
                      <p:cNvSpPr/>
                      <p:nvPr/>
                    </p:nvSpPr>
                    <p:spPr>
                      <a:xfrm>
                        <a:off x="1045960" y="9866665"/>
                        <a:ext cx="95266" cy="63376"/>
                      </a:xfrm>
                      <a:custGeom>
                        <a:avLst/>
                        <a:gdLst>
                          <a:gd name="connsiteX0" fmla="*/ 90837 w 95266"/>
                          <a:gd name="connsiteY0" fmla="*/ 20264 h 63376"/>
                          <a:gd name="connsiteX1" fmla="*/ 28218 w 95266"/>
                          <a:gd name="connsiteY1" fmla="*/ 51574 h 63376"/>
                          <a:gd name="connsiteX2" fmla="*/ 387 w 95266"/>
                          <a:gd name="connsiteY2" fmla="*/ 48095 h 63376"/>
                          <a:gd name="connsiteX3" fmla="*/ 56048 w 95266"/>
                          <a:gd name="connsiteY3" fmla="*/ 2869 h 63376"/>
                          <a:gd name="connsiteX4" fmla="*/ 90837 w 95266"/>
                          <a:gd name="connsiteY4" fmla="*/ 20264 h 633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66" h="63376">
                            <a:moveTo>
                              <a:pt x="90837" y="20264"/>
                            </a:moveTo>
                            <a:cubicBezTo>
                              <a:pt x="90837" y="20264"/>
                              <a:pt x="49091" y="13306"/>
                              <a:pt x="28218" y="51574"/>
                            </a:cubicBezTo>
                            <a:cubicBezTo>
                              <a:pt x="17781" y="72447"/>
                              <a:pt x="-3092" y="62010"/>
                              <a:pt x="387" y="48095"/>
                            </a:cubicBezTo>
                            <a:cubicBezTo>
                              <a:pt x="387" y="34179"/>
                              <a:pt x="24739" y="9827"/>
                              <a:pt x="56048" y="2869"/>
                            </a:cubicBezTo>
                            <a:cubicBezTo>
                              <a:pt x="83879" y="-7568"/>
                              <a:pt x="104753" y="13306"/>
                              <a:pt x="90837" y="20264"/>
                            </a:cubicBezTo>
                            <a:close/>
                          </a:path>
                        </a:pathLst>
                      </a:custGeom>
                      <a:solidFill>
                        <a:srgbClr val="FDF6EC"/>
                      </a:solidFill>
                      <a:ln w="34755" cap="flat">
                        <a:noFill/>
                        <a:prstDash val="solid"/>
                        <a:miter/>
                      </a:ln>
                    </p:spPr>
                    <p:txBody>
                      <a:bodyPr rtlCol="0" anchor="ctr"/>
                      <a:lstStyle/>
                      <a:p>
                        <a:endParaRPr lang="en-US"/>
                      </a:p>
                    </p:txBody>
                  </p:sp>
                  <p:sp>
                    <p:nvSpPr>
                      <p:cNvPr id="1640" name="Freeform: Shape 1639">
                        <a:extLst>
                          <a:ext uri="{FF2B5EF4-FFF2-40B4-BE49-F238E27FC236}">
                            <a16:creationId xmlns:a16="http://schemas.microsoft.com/office/drawing/2014/main" xmlns="" id="{EB74EA0F-00DA-4F17-8299-7EF5F266BF26}"/>
                          </a:ext>
                        </a:extLst>
                      </p:cNvPr>
                      <p:cNvSpPr/>
                      <p:nvPr/>
                    </p:nvSpPr>
                    <p:spPr>
                      <a:xfrm>
                        <a:off x="1041426" y="9862577"/>
                        <a:ext cx="102328" cy="67539"/>
                      </a:xfrm>
                      <a:custGeom>
                        <a:avLst/>
                        <a:gdLst>
                          <a:gd name="connsiteX0" fmla="*/ 4920 w 102328"/>
                          <a:gd name="connsiteY0" fmla="*/ 62620 h 67539"/>
                          <a:gd name="connsiteX1" fmla="*/ 1441 w 102328"/>
                          <a:gd name="connsiteY1" fmla="*/ 48704 h 67539"/>
                          <a:gd name="connsiteX2" fmla="*/ 57103 w 102328"/>
                          <a:gd name="connsiteY2" fmla="*/ 3479 h 67539"/>
                          <a:gd name="connsiteX3" fmla="*/ 71018 w 102328"/>
                          <a:gd name="connsiteY3" fmla="*/ 0 h 67539"/>
                          <a:gd name="connsiteX4" fmla="*/ 102328 w 102328"/>
                          <a:gd name="connsiteY4" fmla="*/ 13915 h 67539"/>
                          <a:gd name="connsiteX5" fmla="*/ 95371 w 102328"/>
                          <a:gd name="connsiteY5" fmla="*/ 24352 h 67539"/>
                          <a:gd name="connsiteX6" fmla="*/ 95371 w 102328"/>
                          <a:gd name="connsiteY6" fmla="*/ 24352 h 67539"/>
                          <a:gd name="connsiteX7" fmla="*/ 95371 w 102328"/>
                          <a:gd name="connsiteY7" fmla="*/ 24352 h 67539"/>
                          <a:gd name="connsiteX8" fmla="*/ 36230 w 102328"/>
                          <a:gd name="connsiteY8" fmla="*/ 52183 h 67539"/>
                          <a:gd name="connsiteX9" fmla="*/ 18835 w 102328"/>
                          <a:gd name="connsiteY9" fmla="*/ 66098 h 67539"/>
                          <a:gd name="connsiteX10" fmla="*/ 18835 w 102328"/>
                          <a:gd name="connsiteY10" fmla="*/ 66098 h 67539"/>
                          <a:gd name="connsiteX11" fmla="*/ 4920 w 102328"/>
                          <a:gd name="connsiteY11" fmla="*/ 62620 h 67539"/>
                          <a:gd name="connsiteX12" fmla="*/ 95371 w 102328"/>
                          <a:gd name="connsiteY12" fmla="*/ 20873 h 67539"/>
                          <a:gd name="connsiteX13" fmla="*/ 95371 w 102328"/>
                          <a:gd name="connsiteY13" fmla="*/ 20873 h 67539"/>
                          <a:gd name="connsiteX14" fmla="*/ 71018 w 102328"/>
                          <a:gd name="connsiteY14" fmla="*/ 6958 h 67539"/>
                          <a:gd name="connsiteX15" fmla="*/ 57103 w 102328"/>
                          <a:gd name="connsiteY15" fmla="*/ 6958 h 67539"/>
                          <a:gd name="connsiteX16" fmla="*/ 4920 w 102328"/>
                          <a:gd name="connsiteY16" fmla="*/ 48704 h 67539"/>
                          <a:gd name="connsiteX17" fmla="*/ 8399 w 102328"/>
                          <a:gd name="connsiteY17" fmla="*/ 59141 h 67539"/>
                          <a:gd name="connsiteX18" fmla="*/ 15357 w 102328"/>
                          <a:gd name="connsiteY18" fmla="*/ 62620 h 67539"/>
                          <a:gd name="connsiteX19" fmla="*/ 15357 w 102328"/>
                          <a:gd name="connsiteY19" fmla="*/ 62620 h 67539"/>
                          <a:gd name="connsiteX20" fmla="*/ 25793 w 102328"/>
                          <a:gd name="connsiteY20" fmla="*/ 52183 h 67539"/>
                          <a:gd name="connsiteX21" fmla="*/ 81455 w 102328"/>
                          <a:gd name="connsiteY21" fmla="*/ 20873 h 67539"/>
                          <a:gd name="connsiteX22" fmla="*/ 95371 w 102328"/>
                          <a:gd name="connsiteY22" fmla="*/ 20873 h 67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2328" h="67539">
                            <a:moveTo>
                              <a:pt x="4920" y="62620"/>
                            </a:moveTo>
                            <a:cubicBezTo>
                              <a:pt x="1441" y="59141"/>
                              <a:pt x="-2038" y="52183"/>
                              <a:pt x="1441" y="48704"/>
                            </a:cubicBezTo>
                            <a:cubicBezTo>
                              <a:pt x="4920" y="31310"/>
                              <a:pt x="25793" y="10436"/>
                              <a:pt x="57103" y="3479"/>
                            </a:cubicBezTo>
                            <a:cubicBezTo>
                              <a:pt x="60582" y="3479"/>
                              <a:pt x="67540" y="3479"/>
                              <a:pt x="71018" y="0"/>
                            </a:cubicBezTo>
                            <a:cubicBezTo>
                              <a:pt x="88413" y="0"/>
                              <a:pt x="102328" y="6958"/>
                              <a:pt x="102328" y="13915"/>
                            </a:cubicBezTo>
                            <a:cubicBezTo>
                              <a:pt x="102328" y="17394"/>
                              <a:pt x="102328" y="20873"/>
                              <a:pt x="95371" y="24352"/>
                            </a:cubicBezTo>
                            <a:lnTo>
                              <a:pt x="95371" y="24352"/>
                            </a:lnTo>
                            <a:lnTo>
                              <a:pt x="95371" y="24352"/>
                            </a:lnTo>
                            <a:cubicBezTo>
                              <a:pt x="95371" y="24352"/>
                              <a:pt x="53624" y="17394"/>
                              <a:pt x="36230" y="52183"/>
                            </a:cubicBezTo>
                            <a:cubicBezTo>
                              <a:pt x="29272" y="62620"/>
                              <a:pt x="22314" y="66098"/>
                              <a:pt x="18835" y="66098"/>
                            </a:cubicBezTo>
                            <a:lnTo>
                              <a:pt x="18835" y="66098"/>
                            </a:lnTo>
                            <a:cubicBezTo>
                              <a:pt x="11878" y="69578"/>
                              <a:pt x="8399" y="66098"/>
                              <a:pt x="4920" y="62620"/>
                            </a:cubicBezTo>
                            <a:close/>
                            <a:moveTo>
                              <a:pt x="95371" y="20873"/>
                            </a:moveTo>
                            <a:cubicBezTo>
                              <a:pt x="98849" y="17394"/>
                              <a:pt x="98849" y="17394"/>
                              <a:pt x="95371" y="20873"/>
                            </a:cubicBezTo>
                            <a:cubicBezTo>
                              <a:pt x="95371" y="13915"/>
                              <a:pt x="84934" y="6958"/>
                              <a:pt x="71018" y="6958"/>
                            </a:cubicBezTo>
                            <a:cubicBezTo>
                              <a:pt x="67540" y="6958"/>
                              <a:pt x="64061" y="6958"/>
                              <a:pt x="57103" y="6958"/>
                            </a:cubicBezTo>
                            <a:cubicBezTo>
                              <a:pt x="25793" y="13915"/>
                              <a:pt x="8399" y="34789"/>
                              <a:pt x="4920" y="48704"/>
                            </a:cubicBezTo>
                            <a:cubicBezTo>
                              <a:pt x="4920" y="52183"/>
                              <a:pt x="4920" y="55662"/>
                              <a:pt x="8399" y="59141"/>
                            </a:cubicBezTo>
                            <a:cubicBezTo>
                              <a:pt x="11878" y="62620"/>
                              <a:pt x="11878" y="62620"/>
                              <a:pt x="15357" y="62620"/>
                            </a:cubicBezTo>
                            <a:lnTo>
                              <a:pt x="15357" y="62620"/>
                            </a:lnTo>
                            <a:cubicBezTo>
                              <a:pt x="18835" y="62620"/>
                              <a:pt x="25793" y="59141"/>
                              <a:pt x="25793" y="52183"/>
                            </a:cubicBezTo>
                            <a:cubicBezTo>
                              <a:pt x="43187" y="24352"/>
                              <a:pt x="67540" y="20873"/>
                              <a:pt x="81455" y="20873"/>
                            </a:cubicBezTo>
                            <a:cubicBezTo>
                              <a:pt x="91892" y="20873"/>
                              <a:pt x="95371" y="20873"/>
                              <a:pt x="95371" y="20873"/>
                            </a:cubicBezTo>
                            <a:close/>
                          </a:path>
                        </a:pathLst>
                      </a:custGeom>
                      <a:solidFill>
                        <a:srgbClr val="AAA59F"/>
                      </a:solidFill>
                      <a:ln w="34755" cap="flat">
                        <a:noFill/>
                        <a:prstDash val="solid"/>
                        <a:miter/>
                      </a:ln>
                    </p:spPr>
                    <p:txBody>
                      <a:bodyPr rtlCol="0" anchor="ctr"/>
                      <a:lstStyle/>
                      <a:p>
                        <a:endParaRPr lang="en-US"/>
                      </a:p>
                    </p:txBody>
                  </p:sp>
                </p:grpSp>
                <p:grpSp>
                  <p:nvGrpSpPr>
                    <p:cNvPr id="1641" name="Graphic 30">
                      <a:extLst>
                        <a:ext uri="{FF2B5EF4-FFF2-40B4-BE49-F238E27FC236}">
                          <a16:creationId xmlns:a16="http://schemas.microsoft.com/office/drawing/2014/main" xmlns="" id="{57A89E3B-454F-4485-BD1E-992105C585BA}"/>
                        </a:ext>
                      </a:extLst>
                    </p:cNvPr>
                    <p:cNvGrpSpPr/>
                    <p:nvPr/>
                  </p:nvGrpSpPr>
                  <p:grpSpPr>
                    <a:xfrm>
                      <a:off x="1059733" y="9897366"/>
                      <a:ext cx="113860" cy="73056"/>
                      <a:chOff x="1059733" y="9897366"/>
                      <a:chExt cx="113860" cy="73056"/>
                    </a:xfrm>
                  </p:grpSpPr>
                  <p:sp>
                    <p:nvSpPr>
                      <p:cNvPr id="1642" name="Freeform: Shape 1641">
                        <a:extLst>
                          <a:ext uri="{FF2B5EF4-FFF2-40B4-BE49-F238E27FC236}">
                            <a16:creationId xmlns:a16="http://schemas.microsoft.com/office/drawing/2014/main" xmlns="" id="{35B2698C-2784-4ADD-BC1F-4B0646D7D8D3}"/>
                          </a:ext>
                        </a:extLst>
                      </p:cNvPr>
                      <p:cNvSpPr/>
                      <p:nvPr/>
                    </p:nvSpPr>
                    <p:spPr>
                      <a:xfrm>
                        <a:off x="1066785" y="9898252"/>
                        <a:ext cx="106808" cy="69027"/>
                      </a:xfrm>
                      <a:custGeom>
                        <a:avLst/>
                        <a:gdLst>
                          <a:gd name="connsiteX0" fmla="*/ 104801 w 106808"/>
                          <a:gd name="connsiteY0" fmla="*/ 16508 h 69027"/>
                          <a:gd name="connsiteX1" fmla="*/ 45660 w 106808"/>
                          <a:gd name="connsiteY1" fmla="*/ 33903 h 69027"/>
                          <a:gd name="connsiteX2" fmla="*/ 3914 w 106808"/>
                          <a:gd name="connsiteY2" fmla="*/ 68691 h 69027"/>
                          <a:gd name="connsiteX3" fmla="*/ 35224 w 106808"/>
                          <a:gd name="connsiteY3" fmla="*/ 13029 h 69027"/>
                          <a:gd name="connsiteX4" fmla="*/ 104801 w 106808"/>
                          <a:gd name="connsiteY4" fmla="*/ 16508 h 69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08" h="69027">
                            <a:moveTo>
                              <a:pt x="104801" y="16508"/>
                            </a:moveTo>
                            <a:cubicBezTo>
                              <a:pt x="104801" y="16508"/>
                              <a:pt x="70012" y="19987"/>
                              <a:pt x="45660" y="33903"/>
                            </a:cubicBezTo>
                            <a:cubicBezTo>
                              <a:pt x="21308" y="47818"/>
                              <a:pt x="14350" y="72170"/>
                              <a:pt x="3914" y="68691"/>
                            </a:cubicBezTo>
                            <a:cubicBezTo>
                              <a:pt x="-6523" y="65212"/>
                              <a:pt x="3914" y="30423"/>
                              <a:pt x="35224" y="13029"/>
                            </a:cubicBezTo>
                            <a:cubicBezTo>
                              <a:pt x="83928" y="-14802"/>
                              <a:pt x="115238" y="9550"/>
                              <a:pt x="104801" y="16508"/>
                            </a:cubicBezTo>
                            <a:close/>
                          </a:path>
                        </a:pathLst>
                      </a:custGeom>
                      <a:solidFill>
                        <a:srgbClr val="FDF6EC"/>
                      </a:solidFill>
                      <a:ln w="34755" cap="flat">
                        <a:noFill/>
                        <a:prstDash val="solid"/>
                        <a:miter/>
                      </a:ln>
                    </p:spPr>
                    <p:txBody>
                      <a:bodyPr rtlCol="0" anchor="ctr"/>
                      <a:lstStyle/>
                      <a:p>
                        <a:endParaRPr lang="en-US"/>
                      </a:p>
                    </p:txBody>
                  </p:sp>
                  <p:sp>
                    <p:nvSpPr>
                      <p:cNvPr id="1643" name="Freeform: Shape 1642">
                        <a:extLst>
                          <a:ext uri="{FF2B5EF4-FFF2-40B4-BE49-F238E27FC236}">
                            <a16:creationId xmlns:a16="http://schemas.microsoft.com/office/drawing/2014/main" xmlns="" id="{038FF2DC-F5F3-4EF4-B037-71D87D5EFC41}"/>
                          </a:ext>
                        </a:extLst>
                      </p:cNvPr>
                      <p:cNvSpPr/>
                      <p:nvPr/>
                    </p:nvSpPr>
                    <p:spPr>
                      <a:xfrm>
                        <a:off x="1059733" y="9897366"/>
                        <a:ext cx="111852" cy="73056"/>
                      </a:xfrm>
                      <a:custGeom>
                        <a:avLst/>
                        <a:gdLst>
                          <a:gd name="connsiteX0" fmla="*/ 7487 w 111852"/>
                          <a:gd name="connsiteY0" fmla="*/ 73056 h 73056"/>
                          <a:gd name="connsiteX1" fmla="*/ 529 w 111852"/>
                          <a:gd name="connsiteY1" fmla="*/ 66098 h 73056"/>
                          <a:gd name="connsiteX2" fmla="*/ 35318 w 111852"/>
                          <a:gd name="connsiteY2" fmla="*/ 13915 h 73056"/>
                          <a:gd name="connsiteX3" fmla="*/ 80543 w 111852"/>
                          <a:gd name="connsiteY3" fmla="*/ 0 h 73056"/>
                          <a:gd name="connsiteX4" fmla="*/ 111853 w 111852"/>
                          <a:gd name="connsiteY4" fmla="*/ 13915 h 73056"/>
                          <a:gd name="connsiteX5" fmla="*/ 108374 w 111852"/>
                          <a:gd name="connsiteY5" fmla="*/ 20873 h 73056"/>
                          <a:gd name="connsiteX6" fmla="*/ 108374 w 111852"/>
                          <a:gd name="connsiteY6" fmla="*/ 20873 h 73056"/>
                          <a:gd name="connsiteX7" fmla="*/ 108374 w 111852"/>
                          <a:gd name="connsiteY7" fmla="*/ 20873 h 73056"/>
                          <a:gd name="connsiteX8" fmla="*/ 49233 w 111852"/>
                          <a:gd name="connsiteY8" fmla="*/ 38268 h 73056"/>
                          <a:gd name="connsiteX9" fmla="*/ 24881 w 111852"/>
                          <a:gd name="connsiteY9" fmla="*/ 62620 h 73056"/>
                          <a:gd name="connsiteX10" fmla="*/ 7487 w 111852"/>
                          <a:gd name="connsiteY10" fmla="*/ 73056 h 73056"/>
                          <a:gd name="connsiteX11" fmla="*/ 7487 w 111852"/>
                          <a:gd name="connsiteY11" fmla="*/ 73056 h 73056"/>
                          <a:gd name="connsiteX12" fmla="*/ 111853 w 111852"/>
                          <a:gd name="connsiteY12" fmla="*/ 13915 h 73056"/>
                          <a:gd name="connsiteX13" fmla="*/ 87501 w 111852"/>
                          <a:gd name="connsiteY13" fmla="*/ 6958 h 73056"/>
                          <a:gd name="connsiteX14" fmla="*/ 42275 w 111852"/>
                          <a:gd name="connsiteY14" fmla="*/ 20873 h 73056"/>
                          <a:gd name="connsiteX15" fmla="*/ 10966 w 111852"/>
                          <a:gd name="connsiteY15" fmla="*/ 66098 h 73056"/>
                          <a:gd name="connsiteX16" fmla="*/ 10966 w 111852"/>
                          <a:gd name="connsiteY16" fmla="*/ 69578 h 73056"/>
                          <a:gd name="connsiteX17" fmla="*/ 24881 w 111852"/>
                          <a:gd name="connsiteY17" fmla="*/ 59141 h 73056"/>
                          <a:gd name="connsiteX18" fmla="*/ 52712 w 111852"/>
                          <a:gd name="connsiteY18" fmla="*/ 34789 h 73056"/>
                          <a:gd name="connsiteX19" fmla="*/ 111853 w 111852"/>
                          <a:gd name="connsiteY19" fmla="*/ 13915 h 73056"/>
                          <a:gd name="connsiteX20" fmla="*/ 111853 w 111852"/>
                          <a:gd name="connsiteY20" fmla="*/ 13915 h 7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1852" h="73056">
                            <a:moveTo>
                              <a:pt x="7487" y="73056"/>
                            </a:moveTo>
                            <a:cubicBezTo>
                              <a:pt x="4008" y="73056"/>
                              <a:pt x="529" y="69578"/>
                              <a:pt x="529" y="66098"/>
                            </a:cubicBezTo>
                            <a:cubicBezTo>
                              <a:pt x="-2950" y="52183"/>
                              <a:pt x="10966" y="27831"/>
                              <a:pt x="35318" y="13915"/>
                            </a:cubicBezTo>
                            <a:cubicBezTo>
                              <a:pt x="52712" y="6958"/>
                              <a:pt x="66628" y="0"/>
                              <a:pt x="80543" y="0"/>
                            </a:cubicBezTo>
                            <a:cubicBezTo>
                              <a:pt x="97938" y="0"/>
                              <a:pt x="111853" y="6958"/>
                              <a:pt x="111853" y="13915"/>
                            </a:cubicBezTo>
                            <a:cubicBezTo>
                              <a:pt x="111853" y="17394"/>
                              <a:pt x="111853" y="20873"/>
                              <a:pt x="108374" y="20873"/>
                            </a:cubicBezTo>
                            <a:lnTo>
                              <a:pt x="108374" y="20873"/>
                            </a:lnTo>
                            <a:lnTo>
                              <a:pt x="108374" y="20873"/>
                            </a:lnTo>
                            <a:cubicBezTo>
                              <a:pt x="108374" y="20873"/>
                              <a:pt x="73585" y="24352"/>
                              <a:pt x="49233" y="38268"/>
                            </a:cubicBezTo>
                            <a:cubicBezTo>
                              <a:pt x="38797" y="45225"/>
                              <a:pt x="28360" y="52183"/>
                              <a:pt x="24881" y="62620"/>
                            </a:cubicBezTo>
                            <a:cubicBezTo>
                              <a:pt x="21402" y="66098"/>
                              <a:pt x="17923" y="73056"/>
                              <a:pt x="7487" y="73056"/>
                            </a:cubicBezTo>
                            <a:cubicBezTo>
                              <a:pt x="10966" y="73056"/>
                              <a:pt x="10966" y="73056"/>
                              <a:pt x="7487" y="73056"/>
                            </a:cubicBezTo>
                            <a:close/>
                            <a:moveTo>
                              <a:pt x="111853" y="13915"/>
                            </a:moveTo>
                            <a:cubicBezTo>
                              <a:pt x="111853" y="10436"/>
                              <a:pt x="101416" y="3479"/>
                              <a:pt x="87501" y="6958"/>
                            </a:cubicBezTo>
                            <a:cubicBezTo>
                              <a:pt x="73585" y="6958"/>
                              <a:pt x="59670" y="10436"/>
                              <a:pt x="42275" y="20873"/>
                            </a:cubicBezTo>
                            <a:cubicBezTo>
                              <a:pt x="17923" y="31310"/>
                              <a:pt x="7487" y="55662"/>
                              <a:pt x="10966" y="66098"/>
                            </a:cubicBezTo>
                            <a:cubicBezTo>
                              <a:pt x="10966" y="66098"/>
                              <a:pt x="10966" y="69578"/>
                              <a:pt x="10966" y="69578"/>
                            </a:cubicBezTo>
                            <a:cubicBezTo>
                              <a:pt x="14445" y="69578"/>
                              <a:pt x="17923" y="66098"/>
                              <a:pt x="24881" y="59141"/>
                            </a:cubicBezTo>
                            <a:cubicBezTo>
                              <a:pt x="31839" y="52183"/>
                              <a:pt x="38797" y="41746"/>
                              <a:pt x="52712" y="34789"/>
                            </a:cubicBezTo>
                            <a:cubicBezTo>
                              <a:pt x="73585" y="17394"/>
                              <a:pt x="104895" y="13915"/>
                              <a:pt x="111853" y="13915"/>
                            </a:cubicBezTo>
                            <a:cubicBezTo>
                              <a:pt x="111853" y="13915"/>
                              <a:pt x="111853" y="13915"/>
                              <a:pt x="111853" y="13915"/>
                            </a:cubicBezTo>
                            <a:close/>
                          </a:path>
                        </a:pathLst>
                      </a:custGeom>
                      <a:solidFill>
                        <a:srgbClr val="AAA59F"/>
                      </a:solidFill>
                      <a:ln w="34755" cap="flat">
                        <a:noFill/>
                        <a:prstDash val="solid"/>
                        <a:miter/>
                      </a:ln>
                    </p:spPr>
                    <p:txBody>
                      <a:bodyPr rtlCol="0" anchor="ctr"/>
                      <a:lstStyle/>
                      <a:p>
                        <a:endParaRPr lang="en-US"/>
                      </a:p>
                    </p:txBody>
                  </p:sp>
                </p:grpSp>
                <p:grpSp>
                  <p:nvGrpSpPr>
                    <p:cNvPr id="1644" name="Graphic 30">
                      <a:extLst>
                        <a:ext uri="{FF2B5EF4-FFF2-40B4-BE49-F238E27FC236}">
                          <a16:creationId xmlns:a16="http://schemas.microsoft.com/office/drawing/2014/main" xmlns="" id="{0F0C4665-B16F-460B-8A6B-F64FD9CEBEE5}"/>
                        </a:ext>
                      </a:extLst>
                    </p:cNvPr>
                    <p:cNvGrpSpPr/>
                    <p:nvPr/>
                  </p:nvGrpSpPr>
                  <p:grpSpPr>
                    <a:xfrm>
                      <a:off x="1004118" y="9731192"/>
                      <a:ext cx="142319" cy="141821"/>
                      <a:chOff x="1004118" y="9731192"/>
                      <a:chExt cx="142319" cy="141821"/>
                    </a:xfrm>
                  </p:grpSpPr>
                  <p:sp>
                    <p:nvSpPr>
                      <p:cNvPr id="1645" name="Freeform: Shape 1644">
                        <a:extLst>
                          <a:ext uri="{FF2B5EF4-FFF2-40B4-BE49-F238E27FC236}">
                            <a16:creationId xmlns:a16="http://schemas.microsoft.com/office/drawing/2014/main" xmlns="" id="{8944E178-7A66-4F45-B773-E4784B9121AE}"/>
                          </a:ext>
                        </a:extLst>
                      </p:cNvPr>
                      <p:cNvSpPr/>
                      <p:nvPr/>
                    </p:nvSpPr>
                    <p:spPr>
                      <a:xfrm>
                        <a:off x="1006704" y="9731439"/>
                        <a:ext cx="139733" cy="128425"/>
                      </a:xfrm>
                      <a:custGeom>
                        <a:avLst/>
                        <a:gdLst>
                          <a:gd name="connsiteX0" fmla="*/ 53558 w 139733"/>
                          <a:gd name="connsiteY0" fmla="*/ 2419 h 128425"/>
                          <a:gd name="connsiteX1" fmla="*/ 77910 w 139733"/>
                          <a:gd name="connsiteY1" fmla="*/ 75475 h 128425"/>
                          <a:gd name="connsiteX2" fmla="*/ 123135 w 139733"/>
                          <a:gd name="connsiteY2" fmla="*/ 65039 h 128425"/>
                          <a:gd name="connsiteX3" fmla="*/ 109220 w 139733"/>
                          <a:gd name="connsiteY3" fmla="*/ 124180 h 128425"/>
                          <a:gd name="connsiteX4" fmla="*/ 11811 w 139733"/>
                          <a:gd name="connsiteY4" fmla="*/ 82433 h 128425"/>
                          <a:gd name="connsiteX5" fmla="*/ 53558 w 139733"/>
                          <a:gd name="connsiteY5" fmla="*/ 2419 h 128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733" h="128425">
                            <a:moveTo>
                              <a:pt x="53558" y="2419"/>
                            </a:moveTo>
                            <a:cubicBezTo>
                              <a:pt x="36164" y="26771"/>
                              <a:pt x="50079" y="65039"/>
                              <a:pt x="77910" y="75475"/>
                            </a:cubicBezTo>
                            <a:cubicBezTo>
                              <a:pt x="102262" y="85912"/>
                              <a:pt x="123135" y="65039"/>
                              <a:pt x="123135" y="65039"/>
                            </a:cubicBezTo>
                            <a:cubicBezTo>
                              <a:pt x="144009" y="68518"/>
                              <a:pt x="150966" y="96349"/>
                              <a:pt x="109220" y="124180"/>
                            </a:cubicBezTo>
                            <a:cubicBezTo>
                              <a:pt x="88347" y="134616"/>
                              <a:pt x="39642" y="127658"/>
                              <a:pt x="11811" y="82433"/>
                            </a:cubicBezTo>
                            <a:cubicBezTo>
                              <a:pt x="-16020" y="37208"/>
                              <a:pt x="8333" y="-11497"/>
                              <a:pt x="53558" y="2419"/>
                            </a:cubicBezTo>
                            <a:close/>
                          </a:path>
                        </a:pathLst>
                      </a:custGeom>
                      <a:solidFill>
                        <a:srgbClr val="FDF6EC"/>
                      </a:solidFill>
                      <a:ln w="34755" cap="flat">
                        <a:noFill/>
                        <a:prstDash val="solid"/>
                        <a:miter/>
                      </a:ln>
                    </p:spPr>
                    <p:txBody>
                      <a:bodyPr rtlCol="0" anchor="ctr"/>
                      <a:lstStyle/>
                      <a:p>
                        <a:endParaRPr lang="en-US"/>
                      </a:p>
                    </p:txBody>
                  </p:sp>
                  <p:sp>
                    <p:nvSpPr>
                      <p:cNvPr id="1646" name="Freeform: Shape 1645">
                        <a:extLst>
                          <a:ext uri="{FF2B5EF4-FFF2-40B4-BE49-F238E27FC236}">
                            <a16:creationId xmlns:a16="http://schemas.microsoft.com/office/drawing/2014/main" xmlns="" id="{8D087373-FCE8-44CA-A8F5-32517726A1BE}"/>
                          </a:ext>
                        </a:extLst>
                      </p:cNvPr>
                      <p:cNvSpPr/>
                      <p:nvPr/>
                    </p:nvSpPr>
                    <p:spPr>
                      <a:xfrm>
                        <a:off x="1004118" y="9731192"/>
                        <a:ext cx="140288" cy="141821"/>
                      </a:xfrm>
                      <a:custGeom>
                        <a:avLst/>
                        <a:gdLst>
                          <a:gd name="connsiteX0" fmla="*/ 10918 w 140288"/>
                          <a:gd name="connsiteY0" fmla="*/ 86159 h 141821"/>
                          <a:gd name="connsiteX1" fmla="*/ 7439 w 140288"/>
                          <a:gd name="connsiteY1" fmla="*/ 20061 h 141821"/>
                          <a:gd name="connsiteX2" fmla="*/ 59622 w 140288"/>
                          <a:gd name="connsiteY2" fmla="*/ 2666 h 141821"/>
                          <a:gd name="connsiteX3" fmla="*/ 63101 w 140288"/>
                          <a:gd name="connsiteY3" fmla="*/ 2666 h 141821"/>
                          <a:gd name="connsiteX4" fmla="*/ 59622 w 140288"/>
                          <a:gd name="connsiteY4" fmla="*/ 6145 h 141821"/>
                          <a:gd name="connsiteX5" fmla="*/ 56144 w 140288"/>
                          <a:gd name="connsiteY5" fmla="*/ 44413 h 141821"/>
                          <a:gd name="connsiteX6" fmla="*/ 80496 w 140288"/>
                          <a:gd name="connsiteY6" fmla="*/ 75723 h 141821"/>
                          <a:gd name="connsiteX7" fmla="*/ 94411 w 140288"/>
                          <a:gd name="connsiteY7" fmla="*/ 79202 h 141821"/>
                          <a:gd name="connsiteX8" fmla="*/ 122242 w 140288"/>
                          <a:gd name="connsiteY8" fmla="*/ 65286 h 141821"/>
                          <a:gd name="connsiteX9" fmla="*/ 122242 w 140288"/>
                          <a:gd name="connsiteY9" fmla="*/ 65286 h 141821"/>
                          <a:gd name="connsiteX10" fmla="*/ 122242 w 140288"/>
                          <a:gd name="connsiteY10" fmla="*/ 65286 h 141821"/>
                          <a:gd name="connsiteX11" fmla="*/ 139637 w 140288"/>
                          <a:gd name="connsiteY11" fmla="*/ 82680 h 141821"/>
                          <a:gd name="connsiteX12" fmla="*/ 108327 w 140288"/>
                          <a:gd name="connsiteY12" fmla="*/ 134864 h 141821"/>
                          <a:gd name="connsiteX13" fmla="*/ 87453 w 140288"/>
                          <a:gd name="connsiteY13" fmla="*/ 141821 h 141821"/>
                          <a:gd name="connsiteX14" fmla="*/ 87453 w 140288"/>
                          <a:gd name="connsiteY14" fmla="*/ 141821 h 141821"/>
                          <a:gd name="connsiteX15" fmla="*/ 10918 w 140288"/>
                          <a:gd name="connsiteY15" fmla="*/ 86159 h 141821"/>
                          <a:gd name="connsiteX16" fmla="*/ 94411 w 140288"/>
                          <a:gd name="connsiteY16" fmla="*/ 82680 h 141821"/>
                          <a:gd name="connsiteX17" fmla="*/ 77017 w 140288"/>
                          <a:gd name="connsiteY17" fmla="*/ 79202 h 141821"/>
                          <a:gd name="connsiteX18" fmla="*/ 49186 w 140288"/>
                          <a:gd name="connsiteY18" fmla="*/ 44413 h 141821"/>
                          <a:gd name="connsiteX19" fmla="*/ 52665 w 140288"/>
                          <a:gd name="connsiteY19" fmla="*/ 6145 h 141821"/>
                          <a:gd name="connsiteX20" fmla="*/ 10918 w 140288"/>
                          <a:gd name="connsiteY20" fmla="*/ 23539 h 141821"/>
                          <a:gd name="connsiteX21" fmla="*/ 14397 w 140288"/>
                          <a:gd name="connsiteY21" fmla="*/ 82680 h 141821"/>
                          <a:gd name="connsiteX22" fmla="*/ 87453 w 140288"/>
                          <a:gd name="connsiteY22" fmla="*/ 127906 h 141821"/>
                          <a:gd name="connsiteX23" fmla="*/ 87453 w 140288"/>
                          <a:gd name="connsiteY23" fmla="*/ 127906 h 141821"/>
                          <a:gd name="connsiteX24" fmla="*/ 104848 w 140288"/>
                          <a:gd name="connsiteY24" fmla="*/ 124427 h 141821"/>
                          <a:gd name="connsiteX25" fmla="*/ 136158 w 140288"/>
                          <a:gd name="connsiteY25" fmla="*/ 79202 h 141821"/>
                          <a:gd name="connsiteX26" fmla="*/ 125721 w 140288"/>
                          <a:gd name="connsiteY26" fmla="*/ 68765 h 141821"/>
                          <a:gd name="connsiteX27" fmla="*/ 94411 w 140288"/>
                          <a:gd name="connsiteY27" fmla="*/ 82680 h 141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40288" h="141821">
                            <a:moveTo>
                              <a:pt x="10918" y="86159"/>
                            </a:moveTo>
                            <a:cubicBezTo>
                              <a:pt x="-2997" y="61807"/>
                              <a:pt x="-2997" y="37455"/>
                              <a:pt x="7439" y="20061"/>
                            </a:cubicBezTo>
                            <a:cubicBezTo>
                              <a:pt x="17876" y="2666"/>
                              <a:pt x="38749" y="-4291"/>
                              <a:pt x="59622" y="2666"/>
                            </a:cubicBezTo>
                            <a:lnTo>
                              <a:pt x="63101" y="2666"/>
                            </a:lnTo>
                            <a:lnTo>
                              <a:pt x="59622" y="6145"/>
                            </a:lnTo>
                            <a:cubicBezTo>
                              <a:pt x="52665" y="16582"/>
                              <a:pt x="52665" y="30497"/>
                              <a:pt x="56144" y="44413"/>
                            </a:cubicBezTo>
                            <a:cubicBezTo>
                              <a:pt x="59622" y="58328"/>
                              <a:pt x="70059" y="68765"/>
                              <a:pt x="80496" y="75723"/>
                            </a:cubicBezTo>
                            <a:cubicBezTo>
                              <a:pt x="83975" y="79202"/>
                              <a:pt x="90932" y="79202"/>
                              <a:pt x="94411" y="79202"/>
                            </a:cubicBezTo>
                            <a:cubicBezTo>
                              <a:pt x="111806" y="79202"/>
                              <a:pt x="122242" y="65286"/>
                              <a:pt x="122242" y="65286"/>
                            </a:cubicBezTo>
                            <a:lnTo>
                              <a:pt x="122242" y="65286"/>
                            </a:lnTo>
                            <a:lnTo>
                              <a:pt x="122242" y="65286"/>
                            </a:lnTo>
                            <a:cubicBezTo>
                              <a:pt x="132679" y="65286"/>
                              <a:pt x="139637" y="72244"/>
                              <a:pt x="139637" y="82680"/>
                            </a:cubicBezTo>
                            <a:cubicBezTo>
                              <a:pt x="143115" y="96596"/>
                              <a:pt x="132679" y="113990"/>
                              <a:pt x="108327" y="134864"/>
                            </a:cubicBezTo>
                            <a:cubicBezTo>
                              <a:pt x="101369" y="138342"/>
                              <a:pt x="94411" y="138342"/>
                              <a:pt x="87453" y="141821"/>
                            </a:cubicBezTo>
                            <a:lnTo>
                              <a:pt x="87453" y="141821"/>
                            </a:lnTo>
                            <a:cubicBezTo>
                              <a:pt x="63101" y="134864"/>
                              <a:pt x="31791" y="120948"/>
                              <a:pt x="10918" y="86159"/>
                            </a:cubicBezTo>
                            <a:close/>
                            <a:moveTo>
                              <a:pt x="94411" y="82680"/>
                            </a:moveTo>
                            <a:cubicBezTo>
                              <a:pt x="87453" y="82680"/>
                              <a:pt x="83975" y="82680"/>
                              <a:pt x="77017" y="79202"/>
                            </a:cubicBezTo>
                            <a:cubicBezTo>
                              <a:pt x="63101" y="72244"/>
                              <a:pt x="52665" y="61807"/>
                              <a:pt x="49186" y="44413"/>
                            </a:cubicBezTo>
                            <a:cubicBezTo>
                              <a:pt x="45707" y="30497"/>
                              <a:pt x="45707" y="16582"/>
                              <a:pt x="52665" y="6145"/>
                            </a:cubicBezTo>
                            <a:cubicBezTo>
                              <a:pt x="35270" y="2666"/>
                              <a:pt x="21355" y="9624"/>
                              <a:pt x="10918" y="23539"/>
                            </a:cubicBezTo>
                            <a:cubicBezTo>
                              <a:pt x="482" y="40934"/>
                              <a:pt x="3960" y="61807"/>
                              <a:pt x="14397" y="82680"/>
                            </a:cubicBezTo>
                            <a:cubicBezTo>
                              <a:pt x="35270" y="117469"/>
                              <a:pt x="66580" y="127906"/>
                              <a:pt x="87453" y="127906"/>
                            </a:cubicBezTo>
                            <a:lnTo>
                              <a:pt x="87453" y="127906"/>
                            </a:lnTo>
                            <a:cubicBezTo>
                              <a:pt x="94411" y="127906"/>
                              <a:pt x="101369" y="124427"/>
                              <a:pt x="104848" y="124427"/>
                            </a:cubicBezTo>
                            <a:cubicBezTo>
                              <a:pt x="125721" y="110511"/>
                              <a:pt x="136158" y="93117"/>
                              <a:pt x="136158" y="79202"/>
                            </a:cubicBezTo>
                            <a:cubicBezTo>
                              <a:pt x="136158" y="72244"/>
                              <a:pt x="129200" y="68765"/>
                              <a:pt x="125721" y="68765"/>
                            </a:cubicBezTo>
                            <a:cubicBezTo>
                              <a:pt x="122242" y="72244"/>
                              <a:pt x="108327" y="82680"/>
                              <a:pt x="94411" y="82680"/>
                            </a:cubicBezTo>
                            <a:close/>
                          </a:path>
                        </a:pathLst>
                      </a:custGeom>
                      <a:solidFill>
                        <a:srgbClr val="AAA59F"/>
                      </a:solidFill>
                      <a:ln w="34755" cap="flat">
                        <a:noFill/>
                        <a:prstDash val="solid"/>
                        <a:miter/>
                      </a:ln>
                    </p:spPr>
                    <p:txBody>
                      <a:bodyPr rtlCol="0" anchor="ctr"/>
                      <a:lstStyle/>
                      <a:p>
                        <a:endParaRPr lang="en-US"/>
                      </a:p>
                    </p:txBody>
                  </p:sp>
                </p:grpSp>
                <p:sp>
                  <p:nvSpPr>
                    <p:cNvPr id="1647" name="Freeform: Shape 1646">
                      <a:extLst>
                        <a:ext uri="{FF2B5EF4-FFF2-40B4-BE49-F238E27FC236}">
                          <a16:creationId xmlns:a16="http://schemas.microsoft.com/office/drawing/2014/main" xmlns="" id="{7DEC07EB-5613-4B47-B6E6-42ACF45EA1AD}"/>
                        </a:ext>
                      </a:extLst>
                    </p:cNvPr>
                    <p:cNvSpPr/>
                    <p:nvPr/>
                  </p:nvSpPr>
                  <p:spPr>
                    <a:xfrm>
                      <a:off x="1003908" y="9731439"/>
                      <a:ext cx="142576" cy="127658"/>
                    </a:xfrm>
                    <a:custGeom>
                      <a:avLst/>
                      <a:gdLst>
                        <a:gd name="connsiteX0" fmla="*/ 11128 w 142576"/>
                        <a:gd name="connsiteY0" fmla="*/ 82433 h 127658"/>
                        <a:gd name="connsiteX1" fmla="*/ 56354 w 142576"/>
                        <a:gd name="connsiteY1" fmla="*/ 2419 h 127658"/>
                        <a:gd name="connsiteX2" fmla="*/ 80706 w 142576"/>
                        <a:gd name="connsiteY2" fmla="*/ 75475 h 127658"/>
                        <a:gd name="connsiteX3" fmla="*/ 125931 w 142576"/>
                        <a:gd name="connsiteY3" fmla="*/ 65039 h 127658"/>
                        <a:gd name="connsiteX4" fmla="*/ 139847 w 142576"/>
                        <a:gd name="connsiteY4" fmla="*/ 96349 h 127658"/>
                        <a:gd name="connsiteX5" fmla="*/ 112016 w 142576"/>
                        <a:gd name="connsiteY5" fmla="*/ 85912 h 127658"/>
                        <a:gd name="connsiteX6" fmla="*/ 42438 w 142576"/>
                        <a:gd name="connsiteY6" fmla="*/ 44166 h 127658"/>
                        <a:gd name="connsiteX7" fmla="*/ 63311 w 142576"/>
                        <a:gd name="connsiteY7" fmla="*/ 124180 h 127658"/>
                        <a:gd name="connsiteX8" fmla="*/ 63311 w 142576"/>
                        <a:gd name="connsiteY8" fmla="*/ 127658 h 127658"/>
                        <a:gd name="connsiteX9" fmla="*/ 11128 w 142576"/>
                        <a:gd name="connsiteY9" fmla="*/ 82433 h 127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2576" h="127658">
                          <a:moveTo>
                            <a:pt x="11128" y="82433"/>
                          </a:moveTo>
                          <a:cubicBezTo>
                            <a:pt x="-16703" y="37208"/>
                            <a:pt x="11128" y="-11497"/>
                            <a:pt x="56354" y="2419"/>
                          </a:cubicBezTo>
                          <a:cubicBezTo>
                            <a:pt x="38959" y="26771"/>
                            <a:pt x="52875" y="65039"/>
                            <a:pt x="80706" y="75475"/>
                          </a:cubicBezTo>
                          <a:cubicBezTo>
                            <a:pt x="105058" y="85912"/>
                            <a:pt x="125931" y="65039"/>
                            <a:pt x="125931" y="65039"/>
                          </a:cubicBezTo>
                          <a:cubicBezTo>
                            <a:pt x="139847" y="68518"/>
                            <a:pt x="146804" y="78954"/>
                            <a:pt x="139847" y="96349"/>
                          </a:cubicBezTo>
                          <a:cubicBezTo>
                            <a:pt x="139847" y="96349"/>
                            <a:pt x="132889" y="75475"/>
                            <a:pt x="112016" y="85912"/>
                          </a:cubicBezTo>
                          <a:cubicBezTo>
                            <a:pt x="91142" y="96349"/>
                            <a:pt x="56354" y="82433"/>
                            <a:pt x="42438" y="44166"/>
                          </a:cubicBezTo>
                          <a:cubicBezTo>
                            <a:pt x="32002" y="5898"/>
                            <a:pt x="-16703" y="89391"/>
                            <a:pt x="63311" y="124180"/>
                          </a:cubicBezTo>
                          <a:cubicBezTo>
                            <a:pt x="63311" y="124180"/>
                            <a:pt x="63311" y="124180"/>
                            <a:pt x="63311" y="127658"/>
                          </a:cubicBezTo>
                          <a:cubicBezTo>
                            <a:pt x="42438" y="117222"/>
                            <a:pt x="25044" y="106785"/>
                            <a:pt x="11128" y="82433"/>
                          </a:cubicBezTo>
                          <a:close/>
                        </a:path>
                      </a:pathLst>
                    </a:custGeom>
                    <a:solidFill>
                      <a:srgbClr val="D6D0C8"/>
                    </a:solidFill>
                    <a:ln w="34755" cap="flat">
                      <a:noFill/>
                      <a:prstDash val="solid"/>
                      <a:miter/>
                    </a:ln>
                  </p:spPr>
                  <p:txBody>
                    <a:bodyPr rtlCol="0" anchor="ctr"/>
                    <a:lstStyle/>
                    <a:p>
                      <a:endParaRPr lang="en-US"/>
                    </a:p>
                  </p:txBody>
                </p:sp>
                <p:sp>
                  <p:nvSpPr>
                    <p:cNvPr id="1648" name="Freeform: Shape 1647">
                      <a:extLst>
                        <a:ext uri="{FF2B5EF4-FFF2-40B4-BE49-F238E27FC236}">
                          <a16:creationId xmlns:a16="http://schemas.microsoft.com/office/drawing/2014/main" xmlns="" id="{5AC39E7A-A9DB-447E-A22D-651414CCF65C}"/>
                        </a:ext>
                      </a:extLst>
                    </p:cNvPr>
                    <p:cNvSpPr/>
                    <p:nvPr/>
                  </p:nvSpPr>
                  <p:spPr>
                    <a:xfrm>
                      <a:off x="1067220" y="9942591"/>
                      <a:ext cx="249739" cy="134129"/>
                    </a:xfrm>
                    <a:custGeom>
                      <a:avLst/>
                      <a:gdLst>
                        <a:gd name="connsiteX0" fmla="*/ 97409 w 249739"/>
                        <a:gd name="connsiteY0" fmla="*/ 6958 h 134129"/>
                        <a:gd name="connsiteX1" fmla="*/ 166986 w 249739"/>
                        <a:gd name="connsiteY1" fmla="*/ 3479 h 134129"/>
                        <a:gd name="connsiteX2" fmla="*/ 233085 w 249739"/>
                        <a:gd name="connsiteY2" fmla="*/ 41747 h 134129"/>
                        <a:gd name="connsiteX3" fmla="*/ 135676 w 249739"/>
                        <a:gd name="connsiteY3" fmla="*/ 13916 h 134129"/>
                        <a:gd name="connsiteX4" fmla="*/ 52183 w 249739"/>
                        <a:gd name="connsiteY4" fmla="*/ 104366 h 134129"/>
                        <a:gd name="connsiteX5" fmla="*/ 198296 w 249739"/>
                        <a:gd name="connsiteY5" fmla="*/ 111324 h 134129"/>
                        <a:gd name="connsiteX6" fmla="*/ 243521 w 249739"/>
                        <a:gd name="connsiteY6" fmla="*/ 59141 h 134129"/>
                        <a:gd name="connsiteX7" fmla="*/ 243521 w 249739"/>
                        <a:gd name="connsiteY7" fmla="*/ 59141 h 134129"/>
                        <a:gd name="connsiteX8" fmla="*/ 247000 w 249739"/>
                        <a:gd name="connsiteY8" fmla="*/ 66099 h 134129"/>
                        <a:gd name="connsiteX9" fmla="*/ 153070 w 249739"/>
                        <a:gd name="connsiteY9" fmla="*/ 132197 h 134129"/>
                        <a:gd name="connsiteX10" fmla="*/ 0 w 249739"/>
                        <a:gd name="connsiteY10" fmla="*/ 121761 h 134129"/>
                        <a:gd name="connsiteX11" fmla="*/ 97409 w 249739"/>
                        <a:gd name="connsiteY11" fmla="*/ 6958 h 134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9739" h="134129">
                          <a:moveTo>
                            <a:pt x="97409" y="6958"/>
                          </a:moveTo>
                          <a:cubicBezTo>
                            <a:pt x="125240" y="-3479"/>
                            <a:pt x="146113" y="0"/>
                            <a:pt x="166986" y="3479"/>
                          </a:cubicBezTo>
                          <a:cubicBezTo>
                            <a:pt x="191338" y="13916"/>
                            <a:pt x="215690" y="24352"/>
                            <a:pt x="233085" y="41747"/>
                          </a:cubicBezTo>
                          <a:cubicBezTo>
                            <a:pt x="222648" y="34789"/>
                            <a:pt x="184380" y="10437"/>
                            <a:pt x="135676" y="13916"/>
                          </a:cubicBezTo>
                          <a:cubicBezTo>
                            <a:pt x="80014" y="20873"/>
                            <a:pt x="52183" y="76535"/>
                            <a:pt x="52183" y="104366"/>
                          </a:cubicBezTo>
                          <a:cubicBezTo>
                            <a:pt x="55662" y="128719"/>
                            <a:pt x="146113" y="128719"/>
                            <a:pt x="198296" y="111324"/>
                          </a:cubicBezTo>
                          <a:cubicBezTo>
                            <a:pt x="250479" y="93930"/>
                            <a:pt x="250479" y="73056"/>
                            <a:pt x="243521" y="59141"/>
                          </a:cubicBezTo>
                          <a:cubicBezTo>
                            <a:pt x="243521" y="59141"/>
                            <a:pt x="243521" y="59141"/>
                            <a:pt x="243521" y="59141"/>
                          </a:cubicBezTo>
                          <a:cubicBezTo>
                            <a:pt x="243521" y="62620"/>
                            <a:pt x="247000" y="62620"/>
                            <a:pt x="247000" y="66099"/>
                          </a:cubicBezTo>
                          <a:cubicBezTo>
                            <a:pt x="247000" y="66099"/>
                            <a:pt x="274831" y="121761"/>
                            <a:pt x="153070" y="132197"/>
                          </a:cubicBezTo>
                          <a:cubicBezTo>
                            <a:pt x="97409" y="135676"/>
                            <a:pt x="45225" y="135676"/>
                            <a:pt x="0" y="121761"/>
                          </a:cubicBezTo>
                          <a:cubicBezTo>
                            <a:pt x="10437" y="93930"/>
                            <a:pt x="38268" y="24352"/>
                            <a:pt x="97409" y="6958"/>
                          </a:cubicBezTo>
                          <a:close/>
                        </a:path>
                      </a:pathLst>
                    </a:custGeom>
                    <a:solidFill>
                      <a:srgbClr val="D6D0C8"/>
                    </a:solidFill>
                    <a:ln w="34755" cap="flat">
                      <a:noFill/>
                      <a:prstDash val="solid"/>
                      <a:miter/>
                    </a:ln>
                  </p:spPr>
                  <p:txBody>
                    <a:bodyPr rtlCol="0" anchor="ctr"/>
                    <a:lstStyle/>
                    <a:p>
                      <a:endParaRPr lang="en-US"/>
                    </a:p>
                  </p:txBody>
                </p:sp>
                <p:sp>
                  <p:nvSpPr>
                    <p:cNvPr id="1649" name="Freeform: Shape 1648">
                      <a:extLst>
                        <a:ext uri="{FF2B5EF4-FFF2-40B4-BE49-F238E27FC236}">
                          <a16:creationId xmlns:a16="http://schemas.microsoft.com/office/drawing/2014/main" xmlns="" id="{397C2FF8-F3EE-4CBD-A7F7-8AA479F7B779}"/>
                        </a:ext>
                      </a:extLst>
                    </p:cNvPr>
                    <p:cNvSpPr/>
                    <p:nvPr/>
                  </p:nvSpPr>
                  <p:spPr>
                    <a:xfrm>
                      <a:off x="1067220" y="9907802"/>
                      <a:ext cx="106975" cy="59477"/>
                    </a:xfrm>
                    <a:custGeom>
                      <a:avLst/>
                      <a:gdLst>
                        <a:gd name="connsiteX0" fmla="*/ 104366 w 106975"/>
                        <a:gd name="connsiteY0" fmla="*/ 0 h 59477"/>
                        <a:gd name="connsiteX1" fmla="*/ 104366 w 106975"/>
                        <a:gd name="connsiteY1" fmla="*/ 6958 h 59477"/>
                        <a:gd name="connsiteX2" fmla="*/ 45225 w 106975"/>
                        <a:gd name="connsiteY2" fmla="*/ 24352 h 59477"/>
                        <a:gd name="connsiteX3" fmla="*/ 3479 w 106975"/>
                        <a:gd name="connsiteY3" fmla="*/ 59141 h 59477"/>
                        <a:gd name="connsiteX4" fmla="*/ 0 w 106975"/>
                        <a:gd name="connsiteY4" fmla="*/ 52183 h 59477"/>
                        <a:gd name="connsiteX5" fmla="*/ 52183 w 106975"/>
                        <a:gd name="connsiteY5" fmla="*/ 13916 h 59477"/>
                        <a:gd name="connsiteX6" fmla="*/ 104366 w 106975"/>
                        <a:gd name="connsiteY6" fmla="*/ 0 h 59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975" h="59477">
                          <a:moveTo>
                            <a:pt x="104366" y="0"/>
                          </a:moveTo>
                          <a:cubicBezTo>
                            <a:pt x="107845" y="3479"/>
                            <a:pt x="107845" y="6958"/>
                            <a:pt x="104366" y="6958"/>
                          </a:cubicBezTo>
                          <a:cubicBezTo>
                            <a:pt x="104366" y="6958"/>
                            <a:pt x="69578" y="10437"/>
                            <a:pt x="45225" y="24352"/>
                          </a:cubicBezTo>
                          <a:cubicBezTo>
                            <a:pt x="20873" y="38268"/>
                            <a:pt x="13916" y="62620"/>
                            <a:pt x="3479" y="59141"/>
                          </a:cubicBezTo>
                          <a:cubicBezTo>
                            <a:pt x="0" y="59141"/>
                            <a:pt x="0" y="55662"/>
                            <a:pt x="0" y="52183"/>
                          </a:cubicBezTo>
                          <a:cubicBezTo>
                            <a:pt x="13916" y="45225"/>
                            <a:pt x="31310" y="24352"/>
                            <a:pt x="52183" y="13916"/>
                          </a:cubicBezTo>
                          <a:cubicBezTo>
                            <a:pt x="69578" y="3479"/>
                            <a:pt x="90451" y="0"/>
                            <a:pt x="104366" y="0"/>
                          </a:cubicBezTo>
                          <a:close/>
                        </a:path>
                      </a:pathLst>
                    </a:custGeom>
                    <a:solidFill>
                      <a:srgbClr val="D6D0C8"/>
                    </a:solidFill>
                    <a:ln w="34755" cap="flat">
                      <a:noFill/>
                      <a:prstDash val="solid"/>
                      <a:miter/>
                    </a:ln>
                  </p:spPr>
                  <p:txBody>
                    <a:bodyPr rtlCol="0" anchor="ctr"/>
                    <a:lstStyle/>
                    <a:p>
                      <a:endParaRPr lang="en-US"/>
                    </a:p>
                  </p:txBody>
                </p:sp>
                <p:sp>
                  <p:nvSpPr>
                    <p:cNvPr id="1650" name="Freeform: Shape 1649">
                      <a:extLst>
                        <a:ext uri="{FF2B5EF4-FFF2-40B4-BE49-F238E27FC236}">
                          <a16:creationId xmlns:a16="http://schemas.microsoft.com/office/drawing/2014/main" xmlns="" id="{D091BB2D-CD09-4A86-B0DD-7353D12A3A0C}"/>
                        </a:ext>
                      </a:extLst>
                    </p:cNvPr>
                    <p:cNvSpPr/>
                    <p:nvPr/>
                  </p:nvSpPr>
                  <p:spPr>
                    <a:xfrm>
                      <a:off x="1049825" y="9873013"/>
                      <a:ext cx="93059" cy="53797"/>
                    </a:xfrm>
                    <a:custGeom>
                      <a:avLst/>
                      <a:gdLst>
                        <a:gd name="connsiteX0" fmla="*/ 20873 w 93059"/>
                        <a:gd name="connsiteY0" fmla="*/ 27831 h 53797"/>
                        <a:gd name="connsiteX1" fmla="*/ 80014 w 93059"/>
                        <a:gd name="connsiteY1" fmla="*/ 3479 h 53797"/>
                        <a:gd name="connsiteX2" fmla="*/ 90451 w 93059"/>
                        <a:gd name="connsiteY2" fmla="*/ 0 h 53797"/>
                        <a:gd name="connsiteX3" fmla="*/ 90451 w 93059"/>
                        <a:gd name="connsiteY3" fmla="*/ 10437 h 53797"/>
                        <a:gd name="connsiteX4" fmla="*/ 27831 w 93059"/>
                        <a:gd name="connsiteY4" fmla="*/ 41747 h 53797"/>
                        <a:gd name="connsiteX5" fmla="*/ 0 w 93059"/>
                        <a:gd name="connsiteY5" fmla="*/ 41747 h 53797"/>
                        <a:gd name="connsiteX6" fmla="*/ 20873 w 93059"/>
                        <a:gd name="connsiteY6" fmla="*/ 27831 h 53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059" h="53797">
                          <a:moveTo>
                            <a:pt x="20873" y="27831"/>
                          </a:moveTo>
                          <a:cubicBezTo>
                            <a:pt x="38268" y="6958"/>
                            <a:pt x="59141" y="3479"/>
                            <a:pt x="80014" y="3479"/>
                          </a:cubicBezTo>
                          <a:cubicBezTo>
                            <a:pt x="86972" y="3479"/>
                            <a:pt x="90451" y="3479"/>
                            <a:pt x="90451" y="0"/>
                          </a:cubicBezTo>
                          <a:cubicBezTo>
                            <a:pt x="93930" y="3479"/>
                            <a:pt x="93930" y="10437"/>
                            <a:pt x="90451" y="10437"/>
                          </a:cubicBezTo>
                          <a:cubicBezTo>
                            <a:pt x="90451" y="10437"/>
                            <a:pt x="48704" y="3479"/>
                            <a:pt x="27831" y="41747"/>
                          </a:cubicBezTo>
                          <a:cubicBezTo>
                            <a:pt x="17394" y="62620"/>
                            <a:pt x="0" y="52183"/>
                            <a:pt x="0" y="41747"/>
                          </a:cubicBezTo>
                          <a:cubicBezTo>
                            <a:pt x="0" y="45225"/>
                            <a:pt x="10437" y="41747"/>
                            <a:pt x="20873" y="27831"/>
                          </a:cubicBezTo>
                          <a:close/>
                        </a:path>
                      </a:pathLst>
                    </a:custGeom>
                    <a:solidFill>
                      <a:srgbClr val="D6D0C8"/>
                    </a:solidFill>
                    <a:ln w="34755" cap="flat">
                      <a:noFill/>
                      <a:prstDash val="solid"/>
                      <a:miter/>
                    </a:ln>
                  </p:spPr>
                  <p:txBody>
                    <a:bodyPr rtlCol="0" anchor="ctr"/>
                    <a:lstStyle/>
                    <a:p>
                      <a:endParaRPr lang="en-US"/>
                    </a:p>
                  </p:txBody>
                </p:sp>
                <p:sp>
                  <p:nvSpPr>
                    <p:cNvPr id="1651" name="Freeform: Shape 1650">
                      <a:extLst>
                        <a:ext uri="{FF2B5EF4-FFF2-40B4-BE49-F238E27FC236}">
                          <a16:creationId xmlns:a16="http://schemas.microsoft.com/office/drawing/2014/main" xmlns="" id="{DBC4DC44-C70C-4F18-ADCE-1B3C89729E81}"/>
                        </a:ext>
                      </a:extLst>
                    </p:cNvPr>
                    <p:cNvSpPr/>
                    <p:nvPr/>
                  </p:nvSpPr>
                  <p:spPr>
                    <a:xfrm>
                      <a:off x="910670" y="9824309"/>
                      <a:ext cx="419717" cy="277051"/>
                    </a:xfrm>
                    <a:custGeom>
                      <a:avLst/>
                      <a:gdLst>
                        <a:gd name="connsiteX0" fmla="*/ 6958 w 419717"/>
                        <a:gd name="connsiteY0" fmla="*/ 0 h 277051"/>
                        <a:gd name="connsiteX1" fmla="*/ 27831 w 419717"/>
                        <a:gd name="connsiteY1" fmla="*/ 107845 h 277051"/>
                        <a:gd name="connsiteX2" fmla="*/ 309620 w 419717"/>
                        <a:gd name="connsiteY2" fmla="*/ 250479 h 277051"/>
                        <a:gd name="connsiteX3" fmla="*/ 403549 w 419717"/>
                        <a:gd name="connsiteY3" fmla="*/ 184380 h 277051"/>
                        <a:gd name="connsiteX4" fmla="*/ 417465 w 419717"/>
                        <a:gd name="connsiteY4" fmla="*/ 233085 h 277051"/>
                        <a:gd name="connsiteX5" fmla="*/ 403549 w 419717"/>
                        <a:gd name="connsiteY5" fmla="*/ 229606 h 277051"/>
                        <a:gd name="connsiteX6" fmla="*/ 184380 w 419717"/>
                        <a:gd name="connsiteY6" fmla="*/ 253958 h 277051"/>
                        <a:gd name="connsiteX7" fmla="*/ 340930 w 419717"/>
                        <a:gd name="connsiteY7" fmla="*/ 271352 h 277051"/>
                        <a:gd name="connsiteX8" fmla="*/ 340930 w 419717"/>
                        <a:gd name="connsiteY8" fmla="*/ 271352 h 277051"/>
                        <a:gd name="connsiteX9" fmla="*/ 139155 w 419717"/>
                        <a:gd name="connsiteY9" fmla="*/ 257437 h 277051"/>
                        <a:gd name="connsiteX10" fmla="*/ 0 w 419717"/>
                        <a:gd name="connsiteY10" fmla="*/ 45225 h 277051"/>
                        <a:gd name="connsiteX11" fmla="*/ 6958 w 419717"/>
                        <a:gd name="connsiteY11" fmla="*/ 0 h 277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19717" h="277051">
                          <a:moveTo>
                            <a:pt x="6958" y="0"/>
                          </a:moveTo>
                          <a:cubicBezTo>
                            <a:pt x="6958" y="24352"/>
                            <a:pt x="10437" y="66099"/>
                            <a:pt x="27831" y="107845"/>
                          </a:cubicBezTo>
                          <a:cubicBezTo>
                            <a:pt x="86972" y="243521"/>
                            <a:pt x="187859" y="260916"/>
                            <a:pt x="309620" y="250479"/>
                          </a:cubicBezTo>
                          <a:cubicBezTo>
                            <a:pt x="431380" y="240042"/>
                            <a:pt x="403549" y="184380"/>
                            <a:pt x="403549" y="184380"/>
                          </a:cubicBezTo>
                          <a:cubicBezTo>
                            <a:pt x="413986" y="194817"/>
                            <a:pt x="424423" y="215690"/>
                            <a:pt x="417465" y="233085"/>
                          </a:cubicBezTo>
                          <a:cubicBezTo>
                            <a:pt x="413986" y="226127"/>
                            <a:pt x="410507" y="222648"/>
                            <a:pt x="403549" y="229606"/>
                          </a:cubicBezTo>
                          <a:cubicBezTo>
                            <a:pt x="386155" y="243521"/>
                            <a:pt x="306141" y="274831"/>
                            <a:pt x="184380" y="253958"/>
                          </a:cubicBezTo>
                          <a:cubicBezTo>
                            <a:pt x="156549" y="250479"/>
                            <a:pt x="191338" y="288747"/>
                            <a:pt x="340930" y="271352"/>
                          </a:cubicBezTo>
                          <a:cubicBezTo>
                            <a:pt x="340930" y="271352"/>
                            <a:pt x="340930" y="271352"/>
                            <a:pt x="340930" y="271352"/>
                          </a:cubicBezTo>
                          <a:cubicBezTo>
                            <a:pt x="271352" y="281789"/>
                            <a:pt x="184380" y="278310"/>
                            <a:pt x="139155" y="257437"/>
                          </a:cubicBezTo>
                          <a:cubicBezTo>
                            <a:pt x="80014" y="233085"/>
                            <a:pt x="6958" y="149592"/>
                            <a:pt x="0" y="45225"/>
                          </a:cubicBezTo>
                          <a:cubicBezTo>
                            <a:pt x="0" y="24352"/>
                            <a:pt x="3479" y="10437"/>
                            <a:pt x="6958" y="0"/>
                          </a:cubicBezTo>
                          <a:close/>
                        </a:path>
                      </a:pathLst>
                    </a:custGeom>
                    <a:solidFill>
                      <a:srgbClr val="D6D0C8"/>
                    </a:solidFill>
                    <a:ln w="34755" cap="flat">
                      <a:noFill/>
                      <a:prstDash val="solid"/>
                      <a:miter/>
                    </a:ln>
                  </p:spPr>
                  <p:txBody>
                    <a:bodyPr rtlCol="0" anchor="ctr"/>
                    <a:lstStyle/>
                    <a:p>
                      <a:endParaRPr lang="en-US"/>
                    </a:p>
                  </p:txBody>
                </p:sp>
                <p:sp>
                  <p:nvSpPr>
                    <p:cNvPr id="1652" name="Freeform: Shape 1651">
                      <a:extLst>
                        <a:ext uri="{FF2B5EF4-FFF2-40B4-BE49-F238E27FC236}">
                          <a16:creationId xmlns:a16="http://schemas.microsoft.com/office/drawing/2014/main" xmlns="" id="{93584FC1-C153-41EE-A4E1-09C7BED45DCF}"/>
                        </a:ext>
                      </a:extLst>
                    </p:cNvPr>
                    <p:cNvSpPr/>
                    <p:nvPr/>
                  </p:nvSpPr>
                  <p:spPr>
                    <a:xfrm>
                      <a:off x="1161149" y="10071309"/>
                      <a:ext cx="142633" cy="20873"/>
                    </a:xfrm>
                    <a:custGeom>
                      <a:avLst/>
                      <a:gdLst>
                        <a:gd name="connsiteX0" fmla="*/ 142634 w 142633"/>
                        <a:gd name="connsiteY0" fmla="*/ 0 h 20873"/>
                        <a:gd name="connsiteX1" fmla="*/ 135676 w 142633"/>
                        <a:gd name="connsiteY1" fmla="*/ 0 h 20873"/>
                        <a:gd name="connsiteX2" fmla="*/ 121761 w 142633"/>
                        <a:gd name="connsiteY2" fmla="*/ 3479 h 20873"/>
                        <a:gd name="connsiteX3" fmla="*/ 100887 w 142633"/>
                        <a:gd name="connsiteY3" fmla="*/ 6958 h 20873"/>
                        <a:gd name="connsiteX4" fmla="*/ 86972 w 142633"/>
                        <a:gd name="connsiteY4" fmla="*/ 10436 h 20873"/>
                        <a:gd name="connsiteX5" fmla="*/ 73056 w 142633"/>
                        <a:gd name="connsiteY5" fmla="*/ 13915 h 20873"/>
                        <a:gd name="connsiteX6" fmla="*/ 59141 w 142633"/>
                        <a:gd name="connsiteY6" fmla="*/ 17394 h 20873"/>
                        <a:gd name="connsiteX7" fmla="*/ 45225 w 142633"/>
                        <a:gd name="connsiteY7" fmla="*/ 17394 h 20873"/>
                        <a:gd name="connsiteX8" fmla="*/ 24352 w 142633"/>
                        <a:gd name="connsiteY8" fmla="*/ 20873 h 20873"/>
                        <a:gd name="connsiteX9" fmla="*/ 6958 w 142633"/>
                        <a:gd name="connsiteY9" fmla="*/ 20873 h 20873"/>
                        <a:gd name="connsiteX10" fmla="*/ 0 w 142633"/>
                        <a:gd name="connsiteY10" fmla="*/ 20873 h 20873"/>
                        <a:gd name="connsiteX11" fmla="*/ 6958 w 142633"/>
                        <a:gd name="connsiteY11" fmla="*/ 20873 h 20873"/>
                        <a:gd name="connsiteX12" fmla="*/ 24352 w 142633"/>
                        <a:gd name="connsiteY12" fmla="*/ 20873 h 20873"/>
                        <a:gd name="connsiteX13" fmla="*/ 27831 w 142633"/>
                        <a:gd name="connsiteY13" fmla="*/ 20873 h 20873"/>
                        <a:gd name="connsiteX14" fmla="*/ 34789 w 142633"/>
                        <a:gd name="connsiteY14" fmla="*/ 20873 h 20873"/>
                        <a:gd name="connsiteX15" fmla="*/ 45225 w 142633"/>
                        <a:gd name="connsiteY15" fmla="*/ 20873 h 20873"/>
                        <a:gd name="connsiteX16" fmla="*/ 59141 w 142633"/>
                        <a:gd name="connsiteY16" fmla="*/ 20873 h 20873"/>
                        <a:gd name="connsiteX17" fmla="*/ 73056 w 142633"/>
                        <a:gd name="connsiteY17" fmla="*/ 17394 h 20873"/>
                        <a:gd name="connsiteX18" fmla="*/ 97408 w 142633"/>
                        <a:gd name="connsiteY18" fmla="*/ 10436 h 20873"/>
                        <a:gd name="connsiteX19" fmla="*/ 107845 w 142633"/>
                        <a:gd name="connsiteY19" fmla="*/ 6958 h 20873"/>
                        <a:gd name="connsiteX20" fmla="*/ 118282 w 142633"/>
                        <a:gd name="connsiteY20" fmla="*/ 3479 h 20873"/>
                        <a:gd name="connsiteX21" fmla="*/ 142634 w 142633"/>
                        <a:gd name="connsiteY21" fmla="*/ 0 h 20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2633" h="20873">
                          <a:moveTo>
                            <a:pt x="142634" y="0"/>
                          </a:moveTo>
                          <a:cubicBezTo>
                            <a:pt x="142634" y="0"/>
                            <a:pt x="139155" y="0"/>
                            <a:pt x="135676" y="0"/>
                          </a:cubicBezTo>
                          <a:cubicBezTo>
                            <a:pt x="132197" y="0"/>
                            <a:pt x="125240" y="3479"/>
                            <a:pt x="121761" y="3479"/>
                          </a:cubicBezTo>
                          <a:cubicBezTo>
                            <a:pt x="114803" y="3479"/>
                            <a:pt x="107845" y="6958"/>
                            <a:pt x="100887" y="6958"/>
                          </a:cubicBezTo>
                          <a:cubicBezTo>
                            <a:pt x="97408" y="6958"/>
                            <a:pt x="93930" y="6958"/>
                            <a:pt x="86972" y="10436"/>
                          </a:cubicBezTo>
                          <a:cubicBezTo>
                            <a:pt x="83493" y="10436"/>
                            <a:pt x="80014" y="13915"/>
                            <a:pt x="73056" y="13915"/>
                          </a:cubicBezTo>
                          <a:cubicBezTo>
                            <a:pt x="69578" y="13915"/>
                            <a:pt x="66099" y="13915"/>
                            <a:pt x="59141" y="17394"/>
                          </a:cubicBezTo>
                          <a:cubicBezTo>
                            <a:pt x="55662" y="17394"/>
                            <a:pt x="52183" y="17394"/>
                            <a:pt x="45225" y="17394"/>
                          </a:cubicBezTo>
                          <a:cubicBezTo>
                            <a:pt x="38268" y="17394"/>
                            <a:pt x="27831" y="20873"/>
                            <a:pt x="24352" y="20873"/>
                          </a:cubicBezTo>
                          <a:cubicBezTo>
                            <a:pt x="17394" y="20873"/>
                            <a:pt x="13915" y="20873"/>
                            <a:pt x="6958" y="20873"/>
                          </a:cubicBezTo>
                          <a:cubicBezTo>
                            <a:pt x="3479" y="20873"/>
                            <a:pt x="0" y="20873"/>
                            <a:pt x="0" y="20873"/>
                          </a:cubicBezTo>
                          <a:cubicBezTo>
                            <a:pt x="0" y="20873"/>
                            <a:pt x="3479" y="20873"/>
                            <a:pt x="6958" y="20873"/>
                          </a:cubicBezTo>
                          <a:cubicBezTo>
                            <a:pt x="10437" y="20873"/>
                            <a:pt x="17394" y="20873"/>
                            <a:pt x="24352" y="20873"/>
                          </a:cubicBezTo>
                          <a:cubicBezTo>
                            <a:pt x="24352" y="20873"/>
                            <a:pt x="27831" y="20873"/>
                            <a:pt x="27831" y="20873"/>
                          </a:cubicBezTo>
                          <a:cubicBezTo>
                            <a:pt x="31310" y="20873"/>
                            <a:pt x="31310" y="20873"/>
                            <a:pt x="34789" y="20873"/>
                          </a:cubicBezTo>
                          <a:cubicBezTo>
                            <a:pt x="38268" y="20873"/>
                            <a:pt x="41746" y="20873"/>
                            <a:pt x="45225" y="20873"/>
                          </a:cubicBezTo>
                          <a:cubicBezTo>
                            <a:pt x="48704" y="20873"/>
                            <a:pt x="52183" y="20873"/>
                            <a:pt x="59141" y="20873"/>
                          </a:cubicBezTo>
                          <a:cubicBezTo>
                            <a:pt x="62620" y="20873"/>
                            <a:pt x="69578" y="20873"/>
                            <a:pt x="73056" y="17394"/>
                          </a:cubicBezTo>
                          <a:cubicBezTo>
                            <a:pt x="83493" y="17394"/>
                            <a:pt x="90451" y="13915"/>
                            <a:pt x="97408" y="10436"/>
                          </a:cubicBezTo>
                          <a:cubicBezTo>
                            <a:pt x="100887" y="10436"/>
                            <a:pt x="104366" y="6958"/>
                            <a:pt x="107845" y="6958"/>
                          </a:cubicBezTo>
                          <a:cubicBezTo>
                            <a:pt x="111324" y="6958"/>
                            <a:pt x="114803" y="3479"/>
                            <a:pt x="118282" y="3479"/>
                          </a:cubicBezTo>
                          <a:cubicBezTo>
                            <a:pt x="135676" y="3479"/>
                            <a:pt x="142634" y="0"/>
                            <a:pt x="142634" y="0"/>
                          </a:cubicBezTo>
                          <a:close/>
                        </a:path>
                      </a:pathLst>
                    </a:custGeom>
                    <a:solidFill>
                      <a:srgbClr val="FFFFFF"/>
                    </a:solidFill>
                    <a:ln w="34755" cap="flat">
                      <a:noFill/>
                      <a:prstDash val="solid"/>
                      <a:miter/>
                    </a:ln>
                  </p:spPr>
                  <p:txBody>
                    <a:bodyPr rtlCol="0" anchor="ctr"/>
                    <a:lstStyle/>
                    <a:p>
                      <a:endParaRPr lang="en-US"/>
                    </a:p>
                  </p:txBody>
                </p:sp>
              </p:grpSp>
              <p:sp>
                <p:nvSpPr>
                  <p:cNvPr id="1653" name="Freeform: Shape 1652">
                    <a:extLst>
                      <a:ext uri="{FF2B5EF4-FFF2-40B4-BE49-F238E27FC236}">
                        <a16:creationId xmlns:a16="http://schemas.microsoft.com/office/drawing/2014/main" xmlns="" id="{C7526A16-DE46-4DA6-8ECD-D7034847B458}"/>
                      </a:ext>
                    </a:extLst>
                  </p:cNvPr>
                  <p:cNvSpPr/>
                  <p:nvPr/>
                </p:nvSpPr>
                <p:spPr>
                  <a:xfrm>
                    <a:off x="947740" y="9819461"/>
                    <a:ext cx="95127" cy="172125"/>
                  </a:xfrm>
                  <a:custGeom>
                    <a:avLst/>
                    <a:gdLst>
                      <a:gd name="connsiteX0" fmla="*/ 70775 w 95127"/>
                      <a:gd name="connsiteY0" fmla="*/ 46594 h 172125"/>
                      <a:gd name="connsiteX1" fmla="*/ 32507 w 95127"/>
                      <a:gd name="connsiteY1" fmla="*/ 4848 h 172125"/>
                      <a:gd name="connsiteX2" fmla="*/ 15113 w 95127"/>
                      <a:gd name="connsiteY2" fmla="*/ 109214 h 172125"/>
                      <a:gd name="connsiteX3" fmla="*/ 95127 w 95127"/>
                      <a:gd name="connsiteY3" fmla="*/ 154440 h 172125"/>
                      <a:gd name="connsiteX4" fmla="*/ 74254 w 95127"/>
                      <a:gd name="connsiteY4" fmla="*/ 126608 h 172125"/>
                      <a:gd name="connsiteX5" fmla="*/ 74254 w 95127"/>
                      <a:gd name="connsiteY5" fmla="*/ 77904 h 172125"/>
                      <a:gd name="connsiteX6" fmla="*/ 70775 w 95127"/>
                      <a:gd name="connsiteY6" fmla="*/ 46594 h 17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127" h="172125">
                        <a:moveTo>
                          <a:pt x="70775" y="46594"/>
                        </a:moveTo>
                        <a:cubicBezTo>
                          <a:pt x="70775" y="46594"/>
                          <a:pt x="46423" y="32679"/>
                          <a:pt x="32507" y="4848"/>
                        </a:cubicBezTo>
                        <a:cubicBezTo>
                          <a:pt x="22071" y="-16025"/>
                          <a:pt x="-23155" y="32679"/>
                          <a:pt x="15113" y="109214"/>
                        </a:cubicBezTo>
                        <a:cubicBezTo>
                          <a:pt x="46423" y="164876"/>
                          <a:pt x="95127" y="192707"/>
                          <a:pt x="95127" y="154440"/>
                        </a:cubicBezTo>
                        <a:cubicBezTo>
                          <a:pt x="95127" y="116172"/>
                          <a:pt x="84690" y="119651"/>
                          <a:pt x="74254" y="126608"/>
                        </a:cubicBezTo>
                        <a:cubicBezTo>
                          <a:pt x="63817" y="133566"/>
                          <a:pt x="67296" y="98778"/>
                          <a:pt x="74254" y="77904"/>
                        </a:cubicBezTo>
                        <a:cubicBezTo>
                          <a:pt x="81212" y="53552"/>
                          <a:pt x="84690" y="50073"/>
                          <a:pt x="70775" y="46594"/>
                        </a:cubicBezTo>
                        <a:close/>
                      </a:path>
                    </a:pathLst>
                  </a:custGeom>
                  <a:solidFill>
                    <a:srgbClr val="C70037"/>
                  </a:solidFill>
                  <a:ln w="34755" cap="flat">
                    <a:noFill/>
                    <a:prstDash val="solid"/>
                    <a:miter/>
                  </a:ln>
                </p:spPr>
                <p:txBody>
                  <a:bodyPr rtlCol="0" anchor="ctr"/>
                  <a:lstStyle/>
                  <a:p>
                    <a:endParaRPr lang="en-US"/>
                  </a:p>
                </p:txBody>
              </p:sp>
              <p:sp>
                <p:nvSpPr>
                  <p:cNvPr id="1654" name="Freeform: Shape 1653">
                    <a:extLst>
                      <a:ext uri="{FF2B5EF4-FFF2-40B4-BE49-F238E27FC236}">
                        <a16:creationId xmlns:a16="http://schemas.microsoft.com/office/drawing/2014/main" xmlns="" id="{0B126DA5-DA47-4C67-89B5-E2AF6AF3BB7B}"/>
                      </a:ext>
                    </a:extLst>
                  </p:cNvPr>
                  <p:cNvSpPr/>
                  <p:nvPr/>
                </p:nvSpPr>
                <p:spPr>
                  <a:xfrm>
                    <a:off x="1105433" y="9931511"/>
                    <a:ext cx="62673" cy="32044"/>
                  </a:xfrm>
                  <a:custGeom>
                    <a:avLst/>
                    <a:gdLst>
                      <a:gd name="connsiteX0" fmla="*/ 62674 w 62673"/>
                      <a:gd name="connsiteY0" fmla="*/ 643 h 32044"/>
                      <a:gd name="connsiteX1" fmla="*/ 7012 w 62673"/>
                      <a:gd name="connsiteY1" fmla="*/ 28474 h 32044"/>
                      <a:gd name="connsiteX2" fmla="*/ 62674 w 62673"/>
                      <a:gd name="connsiteY2" fmla="*/ 643 h 32044"/>
                    </a:gdLst>
                    <a:ahLst/>
                    <a:cxnLst>
                      <a:cxn ang="0">
                        <a:pos x="connsiteX0" y="connsiteY0"/>
                      </a:cxn>
                      <a:cxn ang="0">
                        <a:pos x="connsiteX1" y="connsiteY1"/>
                      </a:cxn>
                      <a:cxn ang="0">
                        <a:pos x="connsiteX2" y="connsiteY2"/>
                      </a:cxn>
                    </a:cxnLst>
                    <a:rect l="l" t="t" r="r" b="b"/>
                    <a:pathLst>
                      <a:path w="62673" h="32044">
                        <a:moveTo>
                          <a:pt x="62674" y="643"/>
                        </a:moveTo>
                        <a:cubicBezTo>
                          <a:pt x="62674" y="643"/>
                          <a:pt x="31364" y="11080"/>
                          <a:pt x="7012" y="28474"/>
                        </a:cubicBezTo>
                        <a:cubicBezTo>
                          <a:pt x="-13861" y="45868"/>
                          <a:pt x="13970" y="-6315"/>
                          <a:pt x="62674" y="643"/>
                        </a:cubicBezTo>
                        <a:close/>
                      </a:path>
                    </a:pathLst>
                  </a:custGeom>
                  <a:solidFill>
                    <a:srgbClr val="C70037"/>
                  </a:solidFill>
                  <a:ln w="34755" cap="flat">
                    <a:noFill/>
                    <a:prstDash val="solid"/>
                    <a:miter/>
                  </a:ln>
                </p:spPr>
                <p:txBody>
                  <a:bodyPr rtlCol="0" anchor="ctr"/>
                  <a:lstStyle/>
                  <a:p>
                    <a:endParaRPr lang="en-US"/>
                  </a:p>
                </p:txBody>
              </p:sp>
              <p:sp>
                <p:nvSpPr>
                  <p:cNvPr id="1655" name="Freeform: Shape 1654">
                    <a:extLst>
                      <a:ext uri="{FF2B5EF4-FFF2-40B4-BE49-F238E27FC236}">
                        <a16:creationId xmlns:a16="http://schemas.microsoft.com/office/drawing/2014/main" xmlns="" id="{E740A861-5CEB-4449-9807-3BE0A82FB8FF}"/>
                      </a:ext>
                    </a:extLst>
                  </p:cNvPr>
                  <p:cNvSpPr/>
                  <p:nvPr/>
                </p:nvSpPr>
                <p:spPr>
                  <a:xfrm>
                    <a:off x="1217920" y="9984875"/>
                    <a:ext cx="76864" cy="59417"/>
                  </a:xfrm>
                  <a:custGeom>
                    <a:avLst/>
                    <a:gdLst>
                      <a:gd name="connsiteX0" fmla="*/ 64990 w 76864"/>
                      <a:gd name="connsiteY0" fmla="*/ 6421 h 59417"/>
                      <a:gd name="connsiteX1" fmla="*/ 33680 w 76864"/>
                      <a:gd name="connsiteY1" fmla="*/ 58604 h 59417"/>
                      <a:gd name="connsiteX2" fmla="*/ 64990 w 76864"/>
                      <a:gd name="connsiteY2" fmla="*/ 6421 h 59417"/>
                    </a:gdLst>
                    <a:ahLst/>
                    <a:cxnLst>
                      <a:cxn ang="0">
                        <a:pos x="connsiteX0" y="connsiteY0"/>
                      </a:cxn>
                      <a:cxn ang="0">
                        <a:pos x="connsiteX1" y="connsiteY1"/>
                      </a:cxn>
                      <a:cxn ang="0">
                        <a:pos x="connsiteX2" y="connsiteY2"/>
                      </a:cxn>
                    </a:cxnLst>
                    <a:rect l="l" t="t" r="r" b="b"/>
                    <a:pathLst>
                      <a:path w="76864" h="59417">
                        <a:moveTo>
                          <a:pt x="64990" y="6421"/>
                        </a:moveTo>
                        <a:cubicBezTo>
                          <a:pt x="64990" y="6421"/>
                          <a:pt x="106736" y="48167"/>
                          <a:pt x="33680" y="58604"/>
                        </a:cubicBezTo>
                        <a:cubicBezTo>
                          <a:pt x="-35898" y="69040"/>
                          <a:pt x="16286" y="-24889"/>
                          <a:pt x="64990" y="6421"/>
                        </a:cubicBezTo>
                        <a:close/>
                      </a:path>
                    </a:pathLst>
                  </a:custGeom>
                  <a:solidFill>
                    <a:srgbClr val="FFFFFF"/>
                  </a:solidFill>
                  <a:ln w="34755" cap="flat">
                    <a:noFill/>
                    <a:prstDash val="solid"/>
                    <a:miter/>
                  </a:ln>
                </p:spPr>
                <p:txBody>
                  <a:bodyPr rtlCol="0" anchor="ctr"/>
                  <a:lstStyle/>
                  <a:p>
                    <a:endParaRPr lang="en-US"/>
                  </a:p>
                </p:txBody>
              </p:sp>
            </p:grpSp>
            <p:grpSp>
              <p:nvGrpSpPr>
                <p:cNvPr id="1656" name="Graphic 30">
                  <a:extLst>
                    <a:ext uri="{FF2B5EF4-FFF2-40B4-BE49-F238E27FC236}">
                      <a16:creationId xmlns:a16="http://schemas.microsoft.com/office/drawing/2014/main" xmlns="" id="{2A9AC201-B1F0-4379-9C5F-86203C0206BD}"/>
                    </a:ext>
                  </a:extLst>
                </p:cNvPr>
                <p:cNvGrpSpPr/>
                <p:nvPr/>
              </p:nvGrpSpPr>
              <p:grpSpPr>
                <a:xfrm>
                  <a:off x="931543" y="9138971"/>
                  <a:ext cx="723605" cy="400070"/>
                  <a:chOff x="931543" y="9138971"/>
                  <a:chExt cx="723605" cy="400070"/>
                </a:xfrm>
              </p:grpSpPr>
              <p:grpSp>
                <p:nvGrpSpPr>
                  <p:cNvPr id="1657" name="Graphic 30">
                    <a:extLst>
                      <a:ext uri="{FF2B5EF4-FFF2-40B4-BE49-F238E27FC236}">
                        <a16:creationId xmlns:a16="http://schemas.microsoft.com/office/drawing/2014/main" xmlns="" id="{B2E1CF04-4645-4CD8-9A70-2F54D236F539}"/>
                      </a:ext>
                    </a:extLst>
                  </p:cNvPr>
                  <p:cNvGrpSpPr/>
                  <p:nvPr/>
                </p:nvGrpSpPr>
                <p:grpSpPr>
                  <a:xfrm>
                    <a:off x="931543" y="9138971"/>
                    <a:ext cx="723605" cy="400070"/>
                    <a:chOff x="931543" y="9138971"/>
                    <a:chExt cx="723605" cy="400070"/>
                  </a:xfrm>
                </p:grpSpPr>
                <p:grpSp>
                  <p:nvGrpSpPr>
                    <p:cNvPr id="1658" name="Graphic 30">
                      <a:extLst>
                        <a:ext uri="{FF2B5EF4-FFF2-40B4-BE49-F238E27FC236}">
                          <a16:creationId xmlns:a16="http://schemas.microsoft.com/office/drawing/2014/main" xmlns="" id="{C636A3C8-87F9-45A8-A2FD-879FBB4A992C}"/>
                        </a:ext>
                      </a:extLst>
                    </p:cNvPr>
                    <p:cNvGrpSpPr/>
                    <p:nvPr/>
                  </p:nvGrpSpPr>
                  <p:grpSpPr>
                    <a:xfrm>
                      <a:off x="1248121" y="9288562"/>
                      <a:ext cx="93929" cy="244079"/>
                      <a:chOff x="1248121" y="9288562"/>
                      <a:chExt cx="93929" cy="244079"/>
                    </a:xfrm>
                  </p:grpSpPr>
                  <p:sp>
                    <p:nvSpPr>
                      <p:cNvPr id="1659" name="Freeform: Shape 1658">
                        <a:extLst>
                          <a:ext uri="{FF2B5EF4-FFF2-40B4-BE49-F238E27FC236}">
                            <a16:creationId xmlns:a16="http://schemas.microsoft.com/office/drawing/2014/main" xmlns="" id="{3C2902C1-5C7D-420D-8078-55A19858175D}"/>
                          </a:ext>
                        </a:extLst>
                      </p:cNvPr>
                      <p:cNvSpPr/>
                      <p:nvPr/>
                    </p:nvSpPr>
                    <p:spPr>
                      <a:xfrm>
                        <a:off x="1251600" y="9293974"/>
                        <a:ext cx="90450" cy="238668"/>
                      </a:xfrm>
                      <a:custGeom>
                        <a:avLst/>
                        <a:gdLst>
                          <a:gd name="connsiteX0" fmla="*/ 55662 w 90450"/>
                          <a:gd name="connsiteY0" fmla="*/ 1546 h 238668"/>
                          <a:gd name="connsiteX1" fmla="*/ 90451 w 90450"/>
                          <a:gd name="connsiteY1" fmla="*/ 1546 h 238668"/>
                          <a:gd name="connsiteX2" fmla="*/ 83493 w 90450"/>
                          <a:gd name="connsiteY2" fmla="*/ 238110 h 238668"/>
                          <a:gd name="connsiteX3" fmla="*/ 0 w 90450"/>
                          <a:gd name="connsiteY3" fmla="*/ 227673 h 238668"/>
                          <a:gd name="connsiteX4" fmla="*/ 3479 w 90450"/>
                          <a:gd name="connsiteY4" fmla="*/ 213757 h 238668"/>
                          <a:gd name="connsiteX5" fmla="*/ 48704 w 90450"/>
                          <a:gd name="connsiteY5" fmla="*/ 1546 h 238668"/>
                          <a:gd name="connsiteX6" fmla="*/ 55662 w 90450"/>
                          <a:gd name="connsiteY6" fmla="*/ 1546 h 238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450" h="238668">
                            <a:moveTo>
                              <a:pt x="55662" y="1546"/>
                            </a:moveTo>
                            <a:cubicBezTo>
                              <a:pt x="66099" y="1546"/>
                              <a:pt x="80014" y="1546"/>
                              <a:pt x="90451" y="1546"/>
                            </a:cubicBezTo>
                            <a:lnTo>
                              <a:pt x="83493" y="238110"/>
                            </a:lnTo>
                            <a:cubicBezTo>
                              <a:pt x="76535" y="241589"/>
                              <a:pt x="0" y="227673"/>
                              <a:pt x="0" y="227673"/>
                            </a:cubicBezTo>
                            <a:lnTo>
                              <a:pt x="3479" y="213757"/>
                            </a:lnTo>
                            <a:lnTo>
                              <a:pt x="48704" y="1546"/>
                            </a:lnTo>
                            <a:cubicBezTo>
                              <a:pt x="52183" y="-1933"/>
                              <a:pt x="52183" y="1546"/>
                              <a:pt x="55662" y="1546"/>
                            </a:cubicBezTo>
                            <a:close/>
                          </a:path>
                        </a:pathLst>
                      </a:custGeom>
                      <a:solidFill>
                        <a:srgbClr val="FFF292"/>
                      </a:solidFill>
                      <a:ln w="34755" cap="flat">
                        <a:noFill/>
                        <a:prstDash val="solid"/>
                        <a:miter/>
                      </a:ln>
                    </p:spPr>
                    <p:txBody>
                      <a:bodyPr rtlCol="0" anchor="ctr"/>
                      <a:lstStyle/>
                      <a:p>
                        <a:endParaRPr lang="en-US"/>
                      </a:p>
                    </p:txBody>
                  </p:sp>
                  <p:sp>
                    <p:nvSpPr>
                      <p:cNvPr id="1660" name="Freeform: Shape 1659">
                        <a:extLst>
                          <a:ext uri="{FF2B5EF4-FFF2-40B4-BE49-F238E27FC236}">
                            <a16:creationId xmlns:a16="http://schemas.microsoft.com/office/drawing/2014/main" xmlns="" id="{289107B0-69AB-4ACD-B6AA-6142F71E287C}"/>
                          </a:ext>
                        </a:extLst>
                      </p:cNvPr>
                      <p:cNvSpPr/>
                      <p:nvPr/>
                    </p:nvSpPr>
                    <p:spPr>
                      <a:xfrm>
                        <a:off x="1248121" y="9288562"/>
                        <a:ext cx="93929" cy="243521"/>
                      </a:xfrm>
                      <a:custGeom>
                        <a:avLst/>
                        <a:gdLst>
                          <a:gd name="connsiteX0" fmla="*/ 0 w 93929"/>
                          <a:gd name="connsiteY0" fmla="*/ 233085 h 243521"/>
                          <a:gd name="connsiteX1" fmla="*/ 0 w 93929"/>
                          <a:gd name="connsiteY1" fmla="*/ 233085 h 243521"/>
                          <a:gd name="connsiteX2" fmla="*/ 0 w 93929"/>
                          <a:gd name="connsiteY2" fmla="*/ 215690 h 243521"/>
                          <a:gd name="connsiteX3" fmla="*/ 45225 w 93929"/>
                          <a:gd name="connsiteY3" fmla="*/ 0 h 243521"/>
                          <a:gd name="connsiteX4" fmla="*/ 52183 w 93929"/>
                          <a:gd name="connsiteY4" fmla="*/ 0 h 243521"/>
                          <a:gd name="connsiteX5" fmla="*/ 55662 w 93929"/>
                          <a:gd name="connsiteY5" fmla="*/ 0 h 243521"/>
                          <a:gd name="connsiteX6" fmla="*/ 90451 w 93929"/>
                          <a:gd name="connsiteY6" fmla="*/ 0 h 243521"/>
                          <a:gd name="connsiteX7" fmla="*/ 93930 w 93929"/>
                          <a:gd name="connsiteY7" fmla="*/ 0 h 243521"/>
                          <a:gd name="connsiteX8" fmla="*/ 86972 w 93929"/>
                          <a:gd name="connsiteY8" fmla="*/ 240042 h 243521"/>
                          <a:gd name="connsiteX9" fmla="*/ 86972 w 93929"/>
                          <a:gd name="connsiteY9" fmla="*/ 240042 h 243521"/>
                          <a:gd name="connsiteX10" fmla="*/ 80014 w 93929"/>
                          <a:gd name="connsiteY10" fmla="*/ 240042 h 243521"/>
                          <a:gd name="connsiteX11" fmla="*/ 0 w 93929"/>
                          <a:gd name="connsiteY11" fmla="*/ 233085 h 243521"/>
                          <a:gd name="connsiteX12" fmla="*/ 90451 w 93929"/>
                          <a:gd name="connsiteY12" fmla="*/ 10436 h 243521"/>
                          <a:gd name="connsiteX13" fmla="*/ 55662 w 93929"/>
                          <a:gd name="connsiteY13" fmla="*/ 10436 h 243521"/>
                          <a:gd name="connsiteX14" fmla="*/ 52183 w 93929"/>
                          <a:gd name="connsiteY14" fmla="*/ 10436 h 243521"/>
                          <a:gd name="connsiteX15" fmla="*/ 6958 w 93929"/>
                          <a:gd name="connsiteY15" fmla="*/ 222648 h 243521"/>
                          <a:gd name="connsiteX16" fmla="*/ 3479 w 93929"/>
                          <a:gd name="connsiteY16" fmla="*/ 233085 h 243521"/>
                          <a:gd name="connsiteX17" fmla="*/ 80014 w 93929"/>
                          <a:gd name="connsiteY17" fmla="*/ 243521 h 243521"/>
                          <a:gd name="connsiteX18" fmla="*/ 80014 w 93929"/>
                          <a:gd name="connsiteY18" fmla="*/ 243521 h 243521"/>
                          <a:gd name="connsiteX19" fmla="*/ 90451 w 93929"/>
                          <a:gd name="connsiteY19" fmla="*/ 10436 h 243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3929" h="243521">
                            <a:moveTo>
                              <a:pt x="0" y="233085"/>
                            </a:moveTo>
                            <a:lnTo>
                              <a:pt x="0" y="233085"/>
                            </a:lnTo>
                            <a:lnTo>
                              <a:pt x="0" y="215690"/>
                            </a:lnTo>
                            <a:lnTo>
                              <a:pt x="45225" y="0"/>
                            </a:lnTo>
                            <a:lnTo>
                              <a:pt x="52183" y="0"/>
                            </a:lnTo>
                            <a:cubicBezTo>
                              <a:pt x="52183" y="0"/>
                              <a:pt x="55662" y="0"/>
                              <a:pt x="55662" y="0"/>
                            </a:cubicBezTo>
                            <a:cubicBezTo>
                              <a:pt x="66099" y="0"/>
                              <a:pt x="80014" y="0"/>
                              <a:pt x="90451" y="0"/>
                            </a:cubicBezTo>
                            <a:lnTo>
                              <a:pt x="93930" y="0"/>
                            </a:lnTo>
                            <a:lnTo>
                              <a:pt x="86972" y="240042"/>
                            </a:lnTo>
                            <a:lnTo>
                              <a:pt x="86972" y="240042"/>
                            </a:lnTo>
                            <a:cubicBezTo>
                              <a:pt x="86972" y="240042"/>
                              <a:pt x="83493" y="240042"/>
                              <a:pt x="80014" y="240042"/>
                            </a:cubicBezTo>
                            <a:cubicBezTo>
                              <a:pt x="62620" y="247000"/>
                              <a:pt x="3479" y="236563"/>
                              <a:pt x="0" y="233085"/>
                            </a:cubicBezTo>
                            <a:close/>
                            <a:moveTo>
                              <a:pt x="90451" y="10436"/>
                            </a:moveTo>
                            <a:cubicBezTo>
                              <a:pt x="80014" y="10436"/>
                              <a:pt x="69578" y="10436"/>
                              <a:pt x="55662" y="10436"/>
                            </a:cubicBezTo>
                            <a:cubicBezTo>
                              <a:pt x="55662" y="10436"/>
                              <a:pt x="52183" y="10436"/>
                              <a:pt x="52183" y="10436"/>
                            </a:cubicBezTo>
                            <a:lnTo>
                              <a:pt x="6958" y="222648"/>
                            </a:lnTo>
                            <a:lnTo>
                              <a:pt x="3479" y="233085"/>
                            </a:lnTo>
                            <a:cubicBezTo>
                              <a:pt x="17394" y="236563"/>
                              <a:pt x="62620" y="243521"/>
                              <a:pt x="80014" y="243521"/>
                            </a:cubicBezTo>
                            <a:cubicBezTo>
                              <a:pt x="80014" y="243521"/>
                              <a:pt x="80014" y="243521"/>
                              <a:pt x="80014" y="243521"/>
                            </a:cubicBezTo>
                            <a:lnTo>
                              <a:pt x="90451" y="10436"/>
                            </a:lnTo>
                            <a:close/>
                          </a:path>
                        </a:pathLst>
                      </a:custGeom>
                      <a:solidFill>
                        <a:srgbClr val="DDAA3A"/>
                      </a:solidFill>
                      <a:ln w="34755" cap="flat">
                        <a:noFill/>
                        <a:prstDash val="solid"/>
                        <a:miter/>
                      </a:ln>
                    </p:spPr>
                    <p:txBody>
                      <a:bodyPr rtlCol="0" anchor="ctr"/>
                      <a:lstStyle/>
                      <a:p>
                        <a:endParaRPr lang="en-US"/>
                      </a:p>
                    </p:txBody>
                  </p:sp>
                </p:grpSp>
                <p:grpSp>
                  <p:nvGrpSpPr>
                    <p:cNvPr id="1661" name="Graphic 30">
                      <a:extLst>
                        <a:ext uri="{FF2B5EF4-FFF2-40B4-BE49-F238E27FC236}">
                          <a16:creationId xmlns:a16="http://schemas.microsoft.com/office/drawing/2014/main" xmlns="" id="{B916C4D8-CA17-47EB-B01D-C6D84EF88A82}"/>
                        </a:ext>
                      </a:extLst>
                    </p:cNvPr>
                    <p:cNvGrpSpPr/>
                    <p:nvPr/>
                  </p:nvGrpSpPr>
                  <p:grpSpPr>
                    <a:xfrm>
                      <a:off x="1418586" y="9253774"/>
                      <a:ext cx="180901" cy="260915"/>
                      <a:chOff x="1418586" y="9253774"/>
                      <a:chExt cx="180901" cy="260915"/>
                    </a:xfrm>
                  </p:grpSpPr>
                  <p:sp>
                    <p:nvSpPr>
                      <p:cNvPr id="1662" name="Freeform: Shape 1661">
                        <a:extLst>
                          <a:ext uri="{FF2B5EF4-FFF2-40B4-BE49-F238E27FC236}">
                            <a16:creationId xmlns:a16="http://schemas.microsoft.com/office/drawing/2014/main" xmlns="" id="{E31007BC-7CD8-4381-A6D8-BB46760A3C5A}"/>
                          </a:ext>
                        </a:extLst>
                      </p:cNvPr>
                      <p:cNvSpPr/>
                      <p:nvPr/>
                    </p:nvSpPr>
                    <p:spPr>
                      <a:xfrm>
                        <a:off x="1418586" y="9253774"/>
                        <a:ext cx="173943" cy="253957"/>
                      </a:xfrm>
                      <a:custGeom>
                        <a:avLst/>
                        <a:gdLst>
                          <a:gd name="connsiteX0" fmla="*/ 55662 w 173943"/>
                          <a:gd name="connsiteY0" fmla="*/ 0 h 253957"/>
                          <a:gd name="connsiteX1" fmla="*/ 173944 w 173943"/>
                          <a:gd name="connsiteY1" fmla="*/ 149591 h 253957"/>
                          <a:gd name="connsiteX2" fmla="*/ 83493 w 173943"/>
                          <a:gd name="connsiteY2" fmla="*/ 253958 h 253957"/>
                          <a:gd name="connsiteX3" fmla="*/ 73056 w 173943"/>
                          <a:gd name="connsiteY3" fmla="*/ 247000 h 253957"/>
                          <a:gd name="connsiteX4" fmla="*/ 0 w 173943"/>
                          <a:gd name="connsiteY4" fmla="*/ 24352 h 253957"/>
                          <a:gd name="connsiteX5" fmla="*/ 55662 w 173943"/>
                          <a:gd name="connsiteY5" fmla="*/ 0 h 253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943" h="253957">
                            <a:moveTo>
                              <a:pt x="55662" y="0"/>
                            </a:moveTo>
                            <a:lnTo>
                              <a:pt x="173944" y="149591"/>
                            </a:lnTo>
                            <a:cubicBezTo>
                              <a:pt x="173944" y="149591"/>
                              <a:pt x="135676" y="226127"/>
                              <a:pt x="83493" y="253958"/>
                            </a:cubicBezTo>
                            <a:cubicBezTo>
                              <a:pt x="73056" y="247000"/>
                              <a:pt x="73056" y="247000"/>
                              <a:pt x="73056" y="247000"/>
                            </a:cubicBezTo>
                            <a:lnTo>
                              <a:pt x="0" y="24352"/>
                            </a:lnTo>
                            <a:cubicBezTo>
                              <a:pt x="20873" y="17394"/>
                              <a:pt x="38268" y="10436"/>
                              <a:pt x="55662" y="0"/>
                            </a:cubicBezTo>
                            <a:close/>
                          </a:path>
                        </a:pathLst>
                      </a:custGeom>
                      <a:solidFill>
                        <a:srgbClr val="FFF292"/>
                      </a:solidFill>
                      <a:ln w="34755" cap="flat">
                        <a:noFill/>
                        <a:prstDash val="solid"/>
                        <a:miter/>
                      </a:ln>
                    </p:spPr>
                    <p:txBody>
                      <a:bodyPr rtlCol="0" anchor="ctr"/>
                      <a:lstStyle/>
                      <a:p>
                        <a:endParaRPr lang="en-US"/>
                      </a:p>
                    </p:txBody>
                  </p:sp>
                  <p:sp>
                    <p:nvSpPr>
                      <p:cNvPr id="1663" name="Freeform: Shape 1662">
                        <a:extLst>
                          <a:ext uri="{FF2B5EF4-FFF2-40B4-BE49-F238E27FC236}">
                            <a16:creationId xmlns:a16="http://schemas.microsoft.com/office/drawing/2014/main" xmlns="" id="{DD93499D-6584-4B15-BBEE-A4FC772A6CFF}"/>
                          </a:ext>
                        </a:extLst>
                      </p:cNvPr>
                      <p:cNvSpPr/>
                      <p:nvPr/>
                    </p:nvSpPr>
                    <p:spPr>
                      <a:xfrm>
                        <a:off x="1418586" y="9253774"/>
                        <a:ext cx="180901" cy="260915"/>
                      </a:xfrm>
                      <a:custGeom>
                        <a:avLst/>
                        <a:gdLst>
                          <a:gd name="connsiteX0" fmla="*/ 69578 w 180901"/>
                          <a:gd name="connsiteY0" fmla="*/ 247000 h 260915"/>
                          <a:gd name="connsiteX1" fmla="*/ 0 w 180901"/>
                          <a:gd name="connsiteY1" fmla="*/ 24352 h 260915"/>
                          <a:gd name="connsiteX2" fmla="*/ 3479 w 180901"/>
                          <a:gd name="connsiteY2" fmla="*/ 24352 h 260915"/>
                          <a:gd name="connsiteX3" fmla="*/ 55662 w 180901"/>
                          <a:gd name="connsiteY3" fmla="*/ 0 h 260915"/>
                          <a:gd name="connsiteX4" fmla="*/ 59141 w 180901"/>
                          <a:gd name="connsiteY4" fmla="*/ 0 h 260915"/>
                          <a:gd name="connsiteX5" fmla="*/ 180902 w 180901"/>
                          <a:gd name="connsiteY5" fmla="*/ 153070 h 260915"/>
                          <a:gd name="connsiteX6" fmla="*/ 180902 w 180901"/>
                          <a:gd name="connsiteY6" fmla="*/ 156549 h 260915"/>
                          <a:gd name="connsiteX7" fmla="*/ 86972 w 180901"/>
                          <a:gd name="connsiteY7" fmla="*/ 260916 h 260915"/>
                          <a:gd name="connsiteX8" fmla="*/ 86972 w 180901"/>
                          <a:gd name="connsiteY8" fmla="*/ 260916 h 260915"/>
                          <a:gd name="connsiteX9" fmla="*/ 69578 w 180901"/>
                          <a:gd name="connsiteY9" fmla="*/ 247000 h 260915"/>
                          <a:gd name="connsiteX10" fmla="*/ 55662 w 180901"/>
                          <a:gd name="connsiteY10" fmla="*/ 3479 h 260915"/>
                          <a:gd name="connsiteX11" fmla="*/ 6958 w 180901"/>
                          <a:gd name="connsiteY11" fmla="*/ 27831 h 260915"/>
                          <a:gd name="connsiteX12" fmla="*/ 76535 w 180901"/>
                          <a:gd name="connsiteY12" fmla="*/ 243521 h 260915"/>
                          <a:gd name="connsiteX13" fmla="*/ 83493 w 180901"/>
                          <a:gd name="connsiteY13" fmla="*/ 250479 h 260915"/>
                          <a:gd name="connsiteX14" fmla="*/ 170465 w 180901"/>
                          <a:gd name="connsiteY14" fmla="*/ 149591 h 260915"/>
                          <a:gd name="connsiteX15" fmla="*/ 55662 w 180901"/>
                          <a:gd name="connsiteY15" fmla="*/ 3479 h 260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901" h="260915">
                            <a:moveTo>
                              <a:pt x="69578" y="247000"/>
                            </a:moveTo>
                            <a:lnTo>
                              <a:pt x="0" y="24352"/>
                            </a:lnTo>
                            <a:lnTo>
                              <a:pt x="3479" y="24352"/>
                            </a:lnTo>
                            <a:cubicBezTo>
                              <a:pt x="20873" y="17394"/>
                              <a:pt x="38268" y="10436"/>
                              <a:pt x="55662" y="0"/>
                            </a:cubicBezTo>
                            <a:lnTo>
                              <a:pt x="59141" y="0"/>
                            </a:lnTo>
                            <a:lnTo>
                              <a:pt x="180902" y="153070"/>
                            </a:lnTo>
                            <a:lnTo>
                              <a:pt x="180902" y="156549"/>
                            </a:lnTo>
                            <a:cubicBezTo>
                              <a:pt x="180902" y="160028"/>
                              <a:pt x="142634" y="236563"/>
                              <a:pt x="86972" y="260916"/>
                            </a:cubicBezTo>
                            <a:lnTo>
                              <a:pt x="86972" y="260916"/>
                            </a:lnTo>
                            <a:lnTo>
                              <a:pt x="69578" y="247000"/>
                            </a:lnTo>
                            <a:close/>
                            <a:moveTo>
                              <a:pt x="55662" y="3479"/>
                            </a:moveTo>
                            <a:cubicBezTo>
                              <a:pt x="38268" y="13915"/>
                              <a:pt x="24352" y="20873"/>
                              <a:pt x="6958" y="27831"/>
                            </a:cubicBezTo>
                            <a:lnTo>
                              <a:pt x="76535" y="243521"/>
                            </a:lnTo>
                            <a:lnTo>
                              <a:pt x="83493" y="250479"/>
                            </a:lnTo>
                            <a:cubicBezTo>
                              <a:pt x="128718" y="226127"/>
                              <a:pt x="163507" y="163507"/>
                              <a:pt x="170465" y="149591"/>
                            </a:cubicBezTo>
                            <a:lnTo>
                              <a:pt x="55662" y="3479"/>
                            </a:lnTo>
                            <a:close/>
                          </a:path>
                        </a:pathLst>
                      </a:custGeom>
                      <a:solidFill>
                        <a:srgbClr val="DDAA3A"/>
                      </a:solidFill>
                      <a:ln w="34755" cap="flat">
                        <a:noFill/>
                        <a:prstDash val="solid"/>
                        <a:miter/>
                      </a:ln>
                    </p:spPr>
                    <p:txBody>
                      <a:bodyPr rtlCol="0" anchor="ctr"/>
                      <a:lstStyle/>
                      <a:p>
                        <a:endParaRPr lang="en-US"/>
                      </a:p>
                    </p:txBody>
                  </p:sp>
                </p:grpSp>
                <p:grpSp>
                  <p:nvGrpSpPr>
                    <p:cNvPr id="1664" name="Graphic 30">
                      <a:extLst>
                        <a:ext uri="{FF2B5EF4-FFF2-40B4-BE49-F238E27FC236}">
                          <a16:creationId xmlns:a16="http://schemas.microsoft.com/office/drawing/2014/main" xmlns="" id="{7B27FF38-70B6-406D-ADC7-6FEC77710A90}"/>
                        </a:ext>
                      </a:extLst>
                    </p:cNvPr>
                    <p:cNvGrpSpPr/>
                    <p:nvPr/>
                  </p:nvGrpSpPr>
                  <p:grpSpPr>
                    <a:xfrm>
                      <a:off x="1470769" y="9198112"/>
                      <a:ext cx="184380" cy="208732"/>
                      <a:chOff x="1470769" y="9198112"/>
                      <a:chExt cx="184380" cy="208732"/>
                    </a:xfrm>
                  </p:grpSpPr>
                  <p:sp>
                    <p:nvSpPr>
                      <p:cNvPr id="1665" name="Freeform: Shape 1664">
                        <a:extLst>
                          <a:ext uri="{FF2B5EF4-FFF2-40B4-BE49-F238E27FC236}">
                            <a16:creationId xmlns:a16="http://schemas.microsoft.com/office/drawing/2014/main" xmlns="" id="{006AF799-710E-4A14-A07E-95843A66FECD}"/>
                          </a:ext>
                        </a:extLst>
                      </p:cNvPr>
                      <p:cNvSpPr/>
                      <p:nvPr/>
                    </p:nvSpPr>
                    <p:spPr>
                      <a:xfrm>
                        <a:off x="1474248" y="9208548"/>
                        <a:ext cx="173943" cy="198295"/>
                      </a:xfrm>
                      <a:custGeom>
                        <a:avLst/>
                        <a:gdLst>
                          <a:gd name="connsiteX0" fmla="*/ 55662 w 173943"/>
                          <a:gd name="connsiteY0" fmla="*/ 0 h 198295"/>
                          <a:gd name="connsiteX1" fmla="*/ 173944 w 173943"/>
                          <a:gd name="connsiteY1" fmla="*/ 100887 h 198295"/>
                          <a:gd name="connsiteX2" fmla="*/ 125240 w 173943"/>
                          <a:gd name="connsiteY2" fmla="*/ 198296 h 198295"/>
                          <a:gd name="connsiteX3" fmla="*/ 118282 w 173943"/>
                          <a:gd name="connsiteY3" fmla="*/ 191338 h 198295"/>
                          <a:gd name="connsiteX4" fmla="*/ 0 w 173943"/>
                          <a:gd name="connsiteY4" fmla="*/ 41746 h 198295"/>
                          <a:gd name="connsiteX5" fmla="*/ 55662 w 173943"/>
                          <a:gd name="connsiteY5" fmla="*/ 0 h 198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943" h="198295">
                            <a:moveTo>
                              <a:pt x="55662" y="0"/>
                            </a:moveTo>
                            <a:lnTo>
                              <a:pt x="173944" y="100887"/>
                            </a:lnTo>
                            <a:lnTo>
                              <a:pt x="125240" y="198296"/>
                            </a:lnTo>
                            <a:lnTo>
                              <a:pt x="118282" y="191338"/>
                            </a:lnTo>
                            <a:lnTo>
                              <a:pt x="0" y="41746"/>
                            </a:lnTo>
                            <a:cubicBezTo>
                              <a:pt x="27831" y="27831"/>
                              <a:pt x="48704" y="10437"/>
                              <a:pt x="55662" y="0"/>
                            </a:cubicBezTo>
                            <a:close/>
                          </a:path>
                        </a:pathLst>
                      </a:custGeom>
                      <a:solidFill>
                        <a:srgbClr val="FFF292"/>
                      </a:solidFill>
                      <a:ln w="34755" cap="flat">
                        <a:noFill/>
                        <a:prstDash val="solid"/>
                        <a:miter/>
                      </a:ln>
                    </p:spPr>
                    <p:txBody>
                      <a:bodyPr rtlCol="0" anchor="ctr"/>
                      <a:lstStyle/>
                      <a:p>
                        <a:endParaRPr lang="en-US"/>
                      </a:p>
                    </p:txBody>
                  </p:sp>
                  <p:sp>
                    <p:nvSpPr>
                      <p:cNvPr id="1666" name="Freeform: Shape 1665">
                        <a:extLst>
                          <a:ext uri="{FF2B5EF4-FFF2-40B4-BE49-F238E27FC236}">
                            <a16:creationId xmlns:a16="http://schemas.microsoft.com/office/drawing/2014/main" xmlns="" id="{D41764B6-5E4D-4F6D-B391-6D9DCC218CF8}"/>
                          </a:ext>
                        </a:extLst>
                      </p:cNvPr>
                      <p:cNvSpPr/>
                      <p:nvPr/>
                    </p:nvSpPr>
                    <p:spPr>
                      <a:xfrm>
                        <a:off x="1470769" y="9198112"/>
                        <a:ext cx="184380" cy="205253"/>
                      </a:xfrm>
                      <a:custGeom>
                        <a:avLst/>
                        <a:gdLst>
                          <a:gd name="connsiteX0" fmla="*/ 121761 w 184380"/>
                          <a:gd name="connsiteY0" fmla="*/ 205254 h 205253"/>
                          <a:gd name="connsiteX1" fmla="*/ 0 w 184380"/>
                          <a:gd name="connsiteY1" fmla="*/ 52183 h 205253"/>
                          <a:gd name="connsiteX2" fmla="*/ 3479 w 184380"/>
                          <a:gd name="connsiteY2" fmla="*/ 48704 h 205253"/>
                          <a:gd name="connsiteX3" fmla="*/ 59141 w 184380"/>
                          <a:gd name="connsiteY3" fmla="*/ 3479 h 205253"/>
                          <a:gd name="connsiteX4" fmla="*/ 62620 w 184380"/>
                          <a:gd name="connsiteY4" fmla="*/ 0 h 205253"/>
                          <a:gd name="connsiteX5" fmla="*/ 184380 w 184380"/>
                          <a:gd name="connsiteY5" fmla="*/ 104366 h 205253"/>
                          <a:gd name="connsiteX6" fmla="*/ 132197 w 184380"/>
                          <a:gd name="connsiteY6" fmla="*/ 205254 h 205253"/>
                          <a:gd name="connsiteX7" fmla="*/ 121761 w 184380"/>
                          <a:gd name="connsiteY7" fmla="*/ 205254 h 205253"/>
                          <a:gd name="connsiteX8" fmla="*/ 59141 w 184380"/>
                          <a:gd name="connsiteY8" fmla="*/ 13916 h 205253"/>
                          <a:gd name="connsiteX9" fmla="*/ 6958 w 184380"/>
                          <a:gd name="connsiteY9" fmla="*/ 55662 h 205253"/>
                          <a:gd name="connsiteX10" fmla="*/ 121761 w 184380"/>
                          <a:gd name="connsiteY10" fmla="*/ 201775 h 205253"/>
                          <a:gd name="connsiteX11" fmla="*/ 125240 w 184380"/>
                          <a:gd name="connsiteY11" fmla="*/ 205254 h 205253"/>
                          <a:gd name="connsiteX12" fmla="*/ 170465 w 184380"/>
                          <a:gd name="connsiteY12" fmla="*/ 114803 h 205253"/>
                          <a:gd name="connsiteX13" fmla="*/ 59141 w 184380"/>
                          <a:gd name="connsiteY13" fmla="*/ 13916 h 205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380" h="205253">
                            <a:moveTo>
                              <a:pt x="121761" y="205254"/>
                            </a:moveTo>
                            <a:lnTo>
                              <a:pt x="0" y="52183"/>
                            </a:lnTo>
                            <a:lnTo>
                              <a:pt x="3479" y="48704"/>
                            </a:lnTo>
                            <a:cubicBezTo>
                              <a:pt x="31310" y="31310"/>
                              <a:pt x="52183" y="13916"/>
                              <a:pt x="59141" y="3479"/>
                            </a:cubicBezTo>
                            <a:lnTo>
                              <a:pt x="62620" y="0"/>
                            </a:lnTo>
                            <a:lnTo>
                              <a:pt x="184380" y="104366"/>
                            </a:lnTo>
                            <a:lnTo>
                              <a:pt x="132197" y="205254"/>
                            </a:lnTo>
                            <a:lnTo>
                              <a:pt x="121761" y="205254"/>
                            </a:lnTo>
                            <a:close/>
                            <a:moveTo>
                              <a:pt x="59141" y="13916"/>
                            </a:moveTo>
                            <a:cubicBezTo>
                              <a:pt x="48704" y="24352"/>
                              <a:pt x="31310" y="38268"/>
                              <a:pt x="6958" y="55662"/>
                            </a:cubicBezTo>
                            <a:lnTo>
                              <a:pt x="121761" y="201775"/>
                            </a:lnTo>
                            <a:lnTo>
                              <a:pt x="125240" y="205254"/>
                            </a:lnTo>
                            <a:lnTo>
                              <a:pt x="170465" y="114803"/>
                            </a:lnTo>
                            <a:lnTo>
                              <a:pt x="59141" y="13916"/>
                            </a:lnTo>
                            <a:close/>
                          </a:path>
                        </a:pathLst>
                      </a:custGeom>
                      <a:solidFill>
                        <a:srgbClr val="DDAA3A"/>
                      </a:solidFill>
                      <a:ln w="34755" cap="flat">
                        <a:noFill/>
                        <a:prstDash val="solid"/>
                        <a:miter/>
                      </a:ln>
                    </p:spPr>
                    <p:txBody>
                      <a:bodyPr rtlCol="0" anchor="ctr"/>
                      <a:lstStyle/>
                      <a:p>
                        <a:endParaRPr lang="en-US"/>
                      </a:p>
                    </p:txBody>
                  </p:sp>
                </p:grpSp>
                <p:grpSp>
                  <p:nvGrpSpPr>
                    <p:cNvPr id="1667" name="Graphic 30">
                      <a:extLst>
                        <a:ext uri="{FF2B5EF4-FFF2-40B4-BE49-F238E27FC236}">
                          <a16:creationId xmlns:a16="http://schemas.microsoft.com/office/drawing/2014/main" xmlns="" id="{1CA3746C-D052-4AB2-899F-3A4EADBED035}"/>
                        </a:ext>
                      </a:extLst>
                    </p:cNvPr>
                    <p:cNvGrpSpPr/>
                    <p:nvPr/>
                  </p:nvGrpSpPr>
                  <p:grpSpPr>
                    <a:xfrm>
                      <a:off x="1331614" y="9274647"/>
                      <a:ext cx="160028" cy="264394"/>
                      <a:chOff x="1331614" y="9274647"/>
                      <a:chExt cx="160028" cy="264394"/>
                    </a:xfrm>
                  </p:grpSpPr>
                  <p:sp>
                    <p:nvSpPr>
                      <p:cNvPr id="1668" name="Freeform: Shape 1667">
                        <a:extLst>
                          <a:ext uri="{FF2B5EF4-FFF2-40B4-BE49-F238E27FC236}">
                            <a16:creationId xmlns:a16="http://schemas.microsoft.com/office/drawing/2014/main" xmlns="" id="{948080E7-6933-4318-AF23-D7F197D0AAEB}"/>
                          </a:ext>
                        </a:extLst>
                      </p:cNvPr>
                      <p:cNvSpPr/>
                      <p:nvPr/>
                    </p:nvSpPr>
                    <p:spPr>
                      <a:xfrm>
                        <a:off x="1331614" y="9278126"/>
                        <a:ext cx="156549" cy="255208"/>
                      </a:xfrm>
                      <a:custGeom>
                        <a:avLst/>
                        <a:gdLst>
                          <a:gd name="connsiteX0" fmla="*/ 86972 w 156549"/>
                          <a:gd name="connsiteY0" fmla="*/ 0 h 255208"/>
                          <a:gd name="connsiteX1" fmla="*/ 156549 w 156549"/>
                          <a:gd name="connsiteY1" fmla="*/ 219169 h 255208"/>
                          <a:gd name="connsiteX2" fmla="*/ 156549 w 156549"/>
                          <a:gd name="connsiteY2" fmla="*/ 236564 h 255208"/>
                          <a:gd name="connsiteX3" fmla="*/ 0 w 156549"/>
                          <a:gd name="connsiteY3" fmla="*/ 253958 h 255208"/>
                          <a:gd name="connsiteX4" fmla="*/ 0 w 156549"/>
                          <a:gd name="connsiteY4" fmla="*/ 253958 h 255208"/>
                          <a:gd name="connsiteX5" fmla="*/ 6958 w 156549"/>
                          <a:gd name="connsiteY5" fmla="*/ 17394 h 255208"/>
                          <a:gd name="connsiteX6" fmla="*/ 86972 w 156549"/>
                          <a:gd name="connsiteY6" fmla="*/ 0 h 255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549" h="255208">
                            <a:moveTo>
                              <a:pt x="86972" y="0"/>
                            </a:moveTo>
                            <a:lnTo>
                              <a:pt x="156549" y="219169"/>
                            </a:lnTo>
                            <a:lnTo>
                              <a:pt x="156549" y="236564"/>
                            </a:lnTo>
                            <a:cubicBezTo>
                              <a:pt x="156549" y="236564"/>
                              <a:pt x="34789" y="260916"/>
                              <a:pt x="0" y="253958"/>
                            </a:cubicBezTo>
                            <a:cubicBezTo>
                              <a:pt x="0" y="253958"/>
                              <a:pt x="0" y="253958"/>
                              <a:pt x="0" y="253958"/>
                            </a:cubicBezTo>
                            <a:lnTo>
                              <a:pt x="6958" y="17394"/>
                            </a:lnTo>
                            <a:cubicBezTo>
                              <a:pt x="38268" y="17394"/>
                              <a:pt x="66099" y="10437"/>
                              <a:pt x="86972" y="0"/>
                            </a:cubicBezTo>
                            <a:close/>
                          </a:path>
                        </a:pathLst>
                      </a:custGeom>
                      <a:solidFill>
                        <a:srgbClr val="FFF292"/>
                      </a:solidFill>
                      <a:ln w="34755" cap="flat">
                        <a:noFill/>
                        <a:prstDash val="solid"/>
                        <a:miter/>
                      </a:ln>
                    </p:spPr>
                    <p:txBody>
                      <a:bodyPr rtlCol="0" anchor="ctr"/>
                      <a:lstStyle/>
                      <a:p>
                        <a:endParaRPr lang="en-US"/>
                      </a:p>
                    </p:txBody>
                  </p:sp>
                  <p:sp>
                    <p:nvSpPr>
                      <p:cNvPr id="1669" name="Freeform: Shape 1668">
                        <a:extLst>
                          <a:ext uri="{FF2B5EF4-FFF2-40B4-BE49-F238E27FC236}">
                            <a16:creationId xmlns:a16="http://schemas.microsoft.com/office/drawing/2014/main" xmlns="" id="{64006777-9E40-42FF-8CBA-78F7F84C6B1B}"/>
                          </a:ext>
                        </a:extLst>
                      </p:cNvPr>
                      <p:cNvSpPr/>
                      <p:nvPr/>
                    </p:nvSpPr>
                    <p:spPr>
                      <a:xfrm>
                        <a:off x="1331614" y="9274647"/>
                        <a:ext cx="160028" cy="264394"/>
                      </a:xfrm>
                      <a:custGeom>
                        <a:avLst/>
                        <a:gdLst>
                          <a:gd name="connsiteX0" fmla="*/ 6958 w 160028"/>
                          <a:gd name="connsiteY0" fmla="*/ 17394 h 264394"/>
                          <a:gd name="connsiteX1" fmla="*/ 6958 w 160028"/>
                          <a:gd name="connsiteY1" fmla="*/ 17394 h 264394"/>
                          <a:gd name="connsiteX2" fmla="*/ 86972 w 160028"/>
                          <a:gd name="connsiteY2" fmla="*/ 0 h 264394"/>
                          <a:gd name="connsiteX3" fmla="*/ 90451 w 160028"/>
                          <a:gd name="connsiteY3" fmla="*/ 0 h 264394"/>
                          <a:gd name="connsiteX4" fmla="*/ 160028 w 160028"/>
                          <a:gd name="connsiteY4" fmla="*/ 222648 h 264394"/>
                          <a:gd name="connsiteX5" fmla="*/ 160028 w 160028"/>
                          <a:gd name="connsiteY5" fmla="*/ 243521 h 264394"/>
                          <a:gd name="connsiteX6" fmla="*/ 156549 w 160028"/>
                          <a:gd name="connsiteY6" fmla="*/ 243521 h 264394"/>
                          <a:gd name="connsiteX7" fmla="*/ 27831 w 160028"/>
                          <a:gd name="connsiteY7" fmla="*/ 260916 h 264394"/>
                          <a:gd name="connsiteX8" fmla="*/ 3479 w 160028"/>
                          <a:gd name="connsiteY8" fmla="*/ 260916 h 264394"/>
                          <a:gd name="connsiteX9" fmla="*/ 3479 w 160028"/>
                          <a:gd name="connsiteY9" fmla="*/ 260916 h 264394"/>
                          <a:gd name="connsiteX10" fmla="*/ 0 w 160028"/>
                          <a:gd name="connsiteY10" fmla="*/ 264394 h 264394"/>
                          <a:gd name="connsiteX11" fmla="*/ 6958 w 160028"/>
                          <a:gd name="connsiteY11" fmla="*/ 17394 h 264394"/>
                          <a:gd name="connsiteX12" fmla="*/ 156549 w 160028"/>
                          <a:gd name="connsiteY12" fmla="*/ 222648 h 264394"/>
                          <a:gd name="connsiteX13" fmla="*/ 86972 w 160028"/>
                          <a:gd name="connsiteY13" fmla="*/ 6958 h 264394"/>
                          <a:gd name="connsiteX14" fmla="*/ 13915 w 160028"/>
                          <a:gd name="connsiteY14" fmla="*/ 20873 h 264394"/>
                          <a:gd name="connsiteX15" fmla="*/ 6958 w 160028"/>
                          <a:gd name="connsiteY15" fmla="*/ 250479 h 264394"/>
                          <a:gd name="connsiteX16" fmla="*/ 31310 w 160028"/>
                          <a:gd name="connsiteY16" fmla="*/ 250479 h 264394"/>
                          <a:gd name="connsiteX17" fmla="*/ 156549 w 160028"/>
                          <a:gd name="connsiteY17" fmla="*/ 233085 h 264394"/>
                          <a:gd name="connsiteX18" fmla="*/ 156549 w 160028"/>
                          <a:gd name="connsiteY18" fmla="*/ 222648 h 264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0028" h="264394">
                            <a:moveTo>
                              <a:pt x="6958" y="17394"/>
                            </a:moveTo>
                            <a:lnTo>
                              <a:pt x="6958" y="17394"/>
                            </a:lnTo>
                            <a:cubicBezTo>
                              <a:pt x="34789" y="17394"/>
                              <a:pt x="62620" y="10436"/>
                              <a:pt x="86972" y="0"/>
                            </a:cubicBezTo>
                            <a:lnTo>
                              <a:pt x="90451" y="0"/>
                            </a:lnTo>
                            <a:lnTo>
                              <a:pt x="160028" y="222648"/>
                            </a:lnTo>
                            <a:lnTo>
                              <a:pt x="160028" y="243521"/>
                            </a:lnTo>
                            <a:lnTo>
                              <a:pt x="156549" y="243521"/>
                            </a:lnTo>
                            <a:cubicBezTo>
                              <a:pt x="156549" y="243521"/>
                              <a:pt x="73056" y="260916"/>
                              <a:pt x="27831" y="260916"/>
                            </a:cubicBezTo>
                            <a:cubicBezTo>
                              <a:pt x="17394" y="260916"/>
                              <a:pt x="10437" y="260916"/>
                              <a:pt x="3479" y="260916"/>
                            </a:cubicBezTo>
                            <a:cubicBezTo>
                              <a:pt x="3479" y="260916"/>
                              <a:pt x="3479" y="260916"/>
                              <a:pt x="3479" y="260916"/>
                            </a:cubicBezTo>
                            <a:lnTo>
                              <a:pt x="0" y="264394"/>
                            </a:lnTo>
                            <a:lnTo>
                              <a:pt x="6958" y="17394"/>
                            </a:lnTo>
                            <a:close/>
                            <a:moveTo>
                              <a:pt x="156549" y="222648"/>
                            </a:moveTo>
                            <a:lnTo>
                              <a:pt x="86972" y="6958"/>
                            </a:lnTo>
                            <a:cubicBezTo>
                              <a:pt x="62620" y="13916"/>
                              <a:pt x="38268" y="20873"/>
                              <a:pt x="13915" y="20873"/>
                            </a:cubicBezTo>
                            <a:lnTo>
                              <a:pt x="6958" y="250479"/>
                            </a:lnTo>
                            <a:cubicBezTo>
                              <a:pt x="13915" y="250479"/>
                              <a:pt x="20873" y="250479"/>
                              <a:pt x="31310" y="250479"/>
                            </a:cubicBezTo>
                            <a:cubicBezTo>
                              <a:pt x="73056" y="250479"/>
                              <a:pt x="142634" y="236563"/>
                              <a:pt x="156549" y="233085"/>
                            </a:cubicBezTo>
                            <a:lnTo>
                              <a:pt x="156549" y="222648"/>
                            </a:lnTo>
                            <a:close/>
                          </a:path>
                        </a:pathLst>
                      </a:custGeom>
                      <a:solidFill>
                        <a:srgbClr val="DDAA3A"/>
                      </a:solidFill>
                      <a:ln w="34755" cap="flat">
                        <a:noFill/>
                        <a:prstDash val="solid"/>
                        <a:miter/>
                      </a:ln>
                    </p:spPr>
                    <p:txBody>
                      <a:bodyPr rtlCol="0" anchor="ctr"/>
                      <a:lstStyle/>
                      <a:p>
                        <a:endParaRPr lang="en-US"/>
                      </a:p>
                    </p:txBody>
                  </p:sp>
                </p:grpSp>
                <p:grpSp>
                  <p:nvGrpSpPr>
                    <p:cNvPr id="1670" name="Graphic 30">
                      <a:extLst>
                        <a:ext uri="{FF2B5EF4-FFF2-40B4-BE49-F238E27FC236}">
                          <a16:creationId xmlns:a16="http://schemas.microsoft.com/office/drawing/2014/main" xmlns="" id="{7D2456AE-C501-42B3-A2BF-1455458A462C}"/>
                        </a:ext>
                      </a:extLst>
                    </p:cNvPr>
                    <p:cNvGrpSpPr/>
                    <p:nvPr/>
                  </p:nvGrpSpPr>
                  <p:grpSpPr>
                    <a:xfrm>
                      <a:off x="931543" y="9138971"/>
                      <a:ext cx="205253" cy="208732"/>
                      <a:chOff x="931543" y="9138971"/>
                      <a:chExt cx="205253" cy="208732"/>
                    </a:xfrm>
                  </p:grpSpPr>
                  <p:sp>
                    <p:nvSpPr>
                      <p:cNvPr id="1671" name="Freeform: Shape 1670">
                        <a:extLst>
                          <a:ext uri="{FF2B5EF4-FFF2-40B4-BE49-F238E27FC236}">
                            <a16:creationId xmlns:a16="http://schemas.microsoft.com/office/drawing/2014/main" xmlns="" id="{EF0CE343-E36E-464D-ABA4-1BDC44DFBEB3}"/>
                          </a:ext>
                        </a:extLst>
                      </p:cNvPr>
                      <p:cNvSpPr/>
                      <p:nvPr/>
                    </p:nvSpPr>
                    <p:spPr>
                      <a:xfrm>
                        <a:off x="938501" y="9142450"/>
                        <a:ext cx="198295" cy="201774"/>
                      </a:xfrm>
                      <a:custGeom>
                        <a:avLst/>
                        <a:gdLst>
                          <a:gd name="connsiteX0" fmla="*/ 0 w 198295"/>
                          <a:gd name="connsiteY0" fmla="*/ 104366 h 201774"/>
                          <a:gd name="connsiteX1" fmla="*/ 156549 w 198295"/>
                          <a:gd name="connsiteY1" fmla="*/ 0 h 201774"/>
                          <a:gd name="connsiteX2" fmla="*/ 198296 w 198295"/>
                          <a:gd name="connsiteY2" fmla="*/ 59141 h 201774"/>
                          <a:gd name="connsiteX3" fmla="*/ 45225 w 198295"/>
                          <a:gd name="connsiteY3" fmla="*/ 201775 h 201774"/>
                          <a:gd name="connsiteX4" fmla="*/ 34789 w 198295"/>
                          <a:gd name="connsiteY4" fmla="*/ 201775 h 201774"/>
                          <a:gd name="connsiteX5" fmla="*/ 0 w 198295"/>
                          <a:gd name="connsiteY5" fmla="*/ 104366 h 201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295" h="201774">
                            <a:moveTo>
                              <a:pt x="0" y="104366"/>
                            </a:moveTo>
                            <a:lnTo>
                              <a:pt x="156549" y="0"/>
                            </a:lnTo>
                            <a:cubicBezTo>
                              <a:pt x="156549" y="0"/>
                              <a:pt x="170465" y="27831"/>
                              <a:pt x="198296" y="59141"/>
                            </a:cubicBezTo>
                            <a:lnTo>
                              <a:pt x="45225" y="201775"/>
                            </a:lnTo>
                            <a:lnTo>
                              <a:pt x="34789" y="201775"/>
                            </a:lnTo>
                            <a:cubicBezTo>
                              <a:pt x="34789" y="201775"/>
                              <a:pt x="10437" y="170465"/>
                              <a:pt x="0" y="104366"/>
                            </a:cubicBezTo>
                            <a:close/>
                          </a:path>
                        </a:pathLst>
                      </a:custGeom>
                      <a:solidFill>
                        <a:srgbClr val="FFF292"/>
                      </a:solidFill>
                      <a:ln w="34755" cap="flat">
                        <a:noFill/>
                        <a:prstDash val="solid"/>
                        <a:miter/>
                      </a:ln>
                    </p:spPr>
                    <p:txBody>
                      <a:bodyPr rtlCol="0" anchor="ctr"/>
                      <a:lstStyle/>
                      <a:p>
                        <a:endParaRPr lang="en-US"/>
                      </a:p>
                    </p:txBody>
                  </p:sp>
                  <p:sp>
                    <p:nvSpPr>
                      <p:cNvPr id="1672" name="Freeform: Shape 1671">
                        <a:extLst>
                          <a:ext uri="{FF2B5EF4-FFF2-40B4-BE49-F238E27FC236}">
                            <a16:creationId xmlns:a16="http://schemas.microsoft.com/office/drawing/2014/main" xmlns="" id="{BD51FF83-4EEE-4C80-8E1F-513BBB9C6BAD}"/>
                          </a:ext>
                        </a:extLst>
                      </p:cNvPr>
                      <p:cNvSpPr/>
                      <p:nvPr/>
                    </p:nvSpPr>
                    <p:spPr>
                      <a:xfrm>
                        <a:off x="931543" y="9138971"/>
                        <a:ext cx="205253" cy="208732"/>
                      </a:xfrm>
                      <a:custGeom>
                        <a:avLst/>
                        <a:gdLst>
                          <a:gd name="connsiteX0" fmla="*/ 38268 w 205253"/>
                          <a:gd name="connsiteY0" fmla="*/ 208733 h 208732"/>
                          <a:gd name="connsiteX1" fmla="*/ 38268 w 205253"/>
                          <a:gd name="connsiteY1" fmla="*/ 208733 h 208732"/>
                          <a:gd name="connsiteX2" fmla="*/ 0 w 205253"/>
                          <a:gd name="connsiteY2" fmla="*/ 107845 h 208732"/>
                          <a:gd name="connsiteX3" fmla="*/ 0 w 205253"/>
                          <a:gd name="connsiteY3" fmla="*/ 104366 h 208732"/>
                          <a:gd name="connsiteX4" fmla="*/ 160028 w 205253"/>
                          <a:gd name="connsiteY4" fmla="*/ 0 h 208732"/>
                          <a:gd name="connsiteX5" fmla="*/ 160028 w 205253"/>
                          <a:gd name="connsiteY5" fmla="*/ 3479 h 208732"/>
                          <a:gd name="connsiteX6" fmla="*/ 201775 w 205253"/>
                          <a:gd name="connsiteY6" fmla="*/ 62620 h 208732"/>
                          <a:gd name="connsiteX7" fmla="*/ 205254 w 205253"/>
                          <a:gd name="connsiteY7" fmla="*/ 66099 h 208732"/>
                          <a:gd name="connsiteX8" fmla="*/ 55662 w 205253"/>
                          <a:gd name="connsiteY8" fmla="*/ 208733 h 208732"/>
                          <a:gd name="connsiteX9" fmla="*/ 55662 w 205253"/>
                          <a:gd name="connsiteY9" fmla="*/ 208733 h 208732"/>
                          <a:gd name="connsiteX10" fmla="*/ 38268 w 205253"/>
                          <a:gd name="connsiteY10" fmla="*/ 208733 h 208732"/>
                          <a:gd name="connsiteX11" fmla="*/ 160028 w 205253"/>
                          <a:gd name="connsiteY11" fmla="*/ 10437 h 208732"/>
                          <a:gd name="connsiteX12" fmla="*/ 6958 w 205253"/>
                          <a:gd name="connsiteY12" fmla="*/ 111324 h 208732"/>
                          <a:gd name="connsiteX13" fmla="*/ 41746 w 205253"/>
                          <a:gd name="connsiteY13" fmla="*/ 205254 h 208732"/>
                          <a:gd name="connsiteX14" fmla="*/ 48704 w 205253"/>
                          <a:gd name="connsiteY14" fmla="*/ 205254 h 208732"/>
                          <a:gd name="connsiteX15" fmla="*/ 198296 w 205253"/>
                          <a:gd name="connsiteY15" fmla="*/ 66099 h 208732"/>
                          <a:gd name="connsiteX16" fmla="*/ 160028 w 205253"/>
                          <a:gd name="connsiteY16" fmla="*/ 10437 h 208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5253" h="208732">
                            <a:moveTo>
                              <a:pt x="38268" y="208733"/>
                            </a:moveTo>
                            <a:lnTo>
                              <a:pt x="38268" y="208733"/>
                            </a:lnTo>
                            <a:cubicBezTo>
                              <a:pt x="34789" y="205254"/>
                              <a:pt x="13915" y="173944"/>
                              <a:pt x="0" y="107845"/>
                            </a:cubicBezTo>
                            <a:lnTo>
                              <a:pt x="0" y="104366"/>
                            </a:lnTo>
                            <a:lnTo>
                              <a:pt x="160028" y="0"/>
                            </a:lnTo>
                            <a:lnTo>
                              <a:pt x="160028" y="3479"/>
                            </a:lnTo>
                            <a:cubicBezTo>
                              <a:pt x="160028" y="3479"/>
                              <a:pt x="173944" y="31310"/>
                              <a:pt x="201775" y="62620"/>
                            </a:cubicBezTo>
                            <a:lnTo>
                              <a:pt x="205254" y="66099"/>
                            </a:lnTo>
                            <a:lnTo>
                              <a:pt x="55662" y="208733"/>
                            </a:lnTo>
                            <a:lnTo>
                              <a:pt x="55662" y="208733"/>
                            </a:lnTo>
                            <a:lnTo>
                              <a:pt x="38268" y="208733"/>
                            </a:lnTo>
                            <a:close/>
                            <a:moveTo>
                              <a:pt x="160028" y="10437"/>
                            </a:moveTo>
                            <a:lnTo>
                              <a:pt x="6958" y="111324"/>
                            </a:lnTo>
                            <a:cubicBezTo>
                              <a:pt x="17394" y="166986"/>
                              <a:pt x="38268" y="198296"/>
                              <a:pt x="41746" y="205254"/>
                            </a:cubicBezTo>
                            <a:lnTo>
                              <a:pt x="48704" y="205254"/>
                            </a:lnTo>
                            <a:lnTo>
                              <a:pt x="198296" y="66099"/>
                            </a:lnTo>
                            <a:cubicBezTo>
                              <a:pt x="177423" y="38268"/>
                              <a:pt x="163507" y="17394"/>
                              <a:pt x="160028" y="10437"/>
                            </a:cubicBezTo>
                            <a:close/>
                          </a:path>
                        </a:pathLst>
                      </a:custGeom>
                      <a:solidFill>
                        <a:srgbClr val="DDAA3A"/>
                      </a:solidFill>
                      <a:ln w="34755" cap="flat">
                        <a:noFill/>
                        <a:prstDash val="solid"/>
                        <a:miter/>
                      </a:ln>
                    </p:spPr>
                    <p:txBody>
                      <a:bodyPr rtlCol="0" anchor="ctr"/>
                      <a:lstStyle/>
                      <a:p>
                        <a:endParaRPr lang="en-US"/>
                      </a:p>
                    </p:txBody>
                  </p:sp>
                </p:grpSp>
                <p:grpSp>
                  <p:nvGrpSpPr>
                    <p:cNvPr id="1673" name="Graphic 30">
                      <a:extLst>
                        <a:ext uri="{FF2B5EF4-FFF2-40B4-BE49-F238E27FC236}">
                          <a16:creationId xmlns:a16="http://schemas.microsoft.com/office/drawing/2014/main" xmlns="" id="{F0B0C23A-130B-4B47-994E-F78A0BF2D0E9}"/>
                        </a:ext>
                      </a:extLst>
                    </p:cNvPr>
                    <p:cNvGrpSpPr/>
                    <p:nvPr/>
                  </p:nvGrpSpPr>
                  <p:grpSpPr>
                    <a:xfrm>
                      <a:off x="1091572" y="9246816"/>
                      <a:ext cx="208732" cy="264394"/>
                      <a:chOff x="1091572" y="9246816"/>
                      <a:chExt cx="208732" cy="264394"/>
                    </a:xfrm>
                  </p:grpSpPr>
                  <p:sp>
                    <p:nvSpPr>
                      <p:cNvPr id="1674" name="Freeform: Shape 1673">
                        <a:extLst>
                          <a:ext uri="{FF2B5EF4-FFF2-40B4-BE49-F238E27FC236}">
                            <a16:creationId xmlns:a16="http://schemas.microsoft.com/office/drawing/2014/main" xmlns="" id="{2FA4A286-5FBC-4D19-862B-7D4EDB26F103}"/>
                          </a:ext>
                        </a:extLst>
                      </p:cNvPr>
                      <p:cNvSpPr/>
                      <p:nvPr/>
                    </p:nvSpPr>
                    <p:spPr>
                      <a:xfrm>
                        <a:off x="1102008" y="9250295"/>
                        <a:ext cx="198295" cy="253957"/>
                      </a:xfrm>
                      <a:custGeom>
                        <a:avLst/>
                        <a:gdLst>
                          <a:gd name="connsiteX0" fmla="*/ 198296 w 198295"/>
                          <a:gd name="connsiteY0" fmla="*/ 41747 h 253957"/>
                          <a:gd name="connsiteX1" fmla="*/ 153070 w 198295"/>
                          <a:gd name="connsiteY1" fmla="*/ 253958 h 253957"/>
                          <a:gd name="connsiteX2" fmla="*/ 0 w 198295"/>
                          <a:gd name="connsiteY2" fmla="*/ 187859 h 253957"/>
                          <a:gd name="connsiteX3" fmla="*/ 97409 w 198295"/>
                          <a:gd name="connsiteY3" fmla="*/ 0 h 253957"/>
                          <a:gd name="connsiteX4" fmla="*/ 198296 w 198295"/>
                          <a:gd name="connsiteY4" fmla="*/ 41747 h 2539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295" h="253957">
                            <a:moveTo>
                              <a:pt x="198296" y="41747"/>
                            </a:moveTo>
                            <a:lnTo>
                              <a:pt x="153070" y="253958"/>
                            </a:lnTo>
                            <a:cubicBezTo>
                              <a:pt x="153070" y="253958"/>
                              <a:pt x="66099" y="243521"/>
                              <a:pt x="0" y="187859"/>
                            </a:cubicBezTo>
                            <a:lnTo>
                              <a:pt x="97409" y="0"/>
                            </a:lnTo>
                            <a:cubicBezTo>
                              <a:pt x="121761" y="17394"/>
                              <a:pt x="156549" y="34789"/>
                              <a:pt x="198296" y="41747"/>
                            </a:cubicBezTo>
                            <a:close/>
                          </a:path>
                        </a:pathLst>
                      </a:custGeom>
                      <a:solidFill>
                        <a:srgbClr val="FFF292"/>
                      </a:solidFill>
                      <a:ln w="34755" cap="flat">
                        <a:noFill/>
                        <a:prstDash val="solid"/>
                        <a:miter/>
                      </a:ln>
                    </p:spPr>
                    <p:txBody>
                      <a:bodyPr rtlCol="0" anchor="ctr"/>
                      <a:lstStyle/>
                      <a:p>
                        <a:endParaRPr lang="en-US"/>
                      </a:p>
                    </p:txBody>
                  </p:sp>
                  <p:sp>
                    <p:nvSpPr>
                      <p:cNvPr id="1675" name="Freeform: Shape 1674">
                        <a:extLst>
                          <a:ext uri="{FF2B5EF4-FFF2-40B4-BE49-F238E27FC236}">
                            <a16:creationId xmlns:a16="http://schemas.microsoft.com/office/drawing/2014/main" xmlns="" id="{36BF91DF-2DE9-40B9-B046-ECB6ED9A4E05}"/>
                          </a:ext>
                        </a:extLst>
                      </p:cNvPr>
                      <p:cNvSpPr/>
                      <p:nvPr/>
                    </p:nvSpPr>
                    <p:spPr>
                      <a:xfrm>
                        <a:off x="1091572" y="9246816"/>
                        <a:ext cx="208732" cy="264394"/>
                      </a:xfrm>
                      <a:custGeom>
                        <a:avLst/>
                        <a:gdLst>
                          <a:gd name="connsiteX0" fmla="*/ 160028 w 208732"/>
                          <a:gd name="connsiteY0" fmla="*/ 264394 h 264394"/>
                          <a:gd name="connsiteX1" fmla="*/ 3479 w 208732"/>
                          <a:gd name="connsiteY1" fmla="*/ 194817 h 264394"/>
                          <a:gd name="connsiteX2" fmla="*/ 0 w 208732"/>
                          <a:gd name="connsiteY2" fmla="*/ 194817 h 264394"/>
                          <a:gd name="connsiteX3" fmla="*/ 97408 w 208732"/>
                          <a:gd name="connsiteY3" fmla="*/ 0 h 264394"/>
                          <a:gd name="connsiteX4" fmla="*/ 100887 w 208732"/>
                          <a:gd name="connsiteY4" fmla="*/ 3479 h 264394"/>
                          <a:gd name="connsiteX5" fmla="*/ 205254 w 208732"/>
                          <a:gd name="connsiteY5" fmla="*/ 45225 h 264394"/>
                          <a:gd name="connsiteX6" fmla="*/ 208732 w 208732"/>
                          <a:gd name="connsiteY6" fmla="*/ 45225 h 264394"/>
                          <a:gd name="connsiteX7" fmla="*/ 160028 w 208732"/>
                          <a:gd name="connsiteY7" fmla="*/ 264394 h 264394"/>
                          <a:gd name="connsiteX8" fmla="*/ 160028 w 208732"/>
                          <a:gd name="connsiteY8" fmla="*/ 264394 h 264394"/>
                          <a:gd name="connsiteX9" fmla="*/ 104366 w 208732"/>
                          <a:gd name="connsiteY9" fmla="*/ 6958 h 264394"/>
                          <a:gd name="connsiteX10" fmla="*/ 10437 w 208732"/>
                          <a:gd name="connsiteY10" fmla="*/ 191338 h 264394"/>
                          <a:gd name="connsiteX11" fmla="*/ 160028 w 208732"/>
                          <a:gd name="connsiteY11" fmla="*/ 257437 h 264394"/>
                          <a:gd name="connsiteX12" fmla="*/ 205254 w 208732"/>
                          <a:gd name="connsiteY12" fmla="*/ 48704 h 264394"/>
                          <a:gd name="connsiteX13" fmla="*/ 104366 w 208732"/>
                          <a:gd name="connsiteY13" fmla="*/ 6958 h 264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8732" h="264394">
                            <a:moveTo>
                              <a:pt x="160028" y="264394"/>
                            </a:moveTo>
                            <a:cubicBezTo>
                              <a:pt x="160028" y="264394"/>
                              <a:pt x="73056" y="253958"/>
                              <a:pt x="3479" y="194817"/>
                            </a:cubicBezTo>
                            <a:lnTo>
                              <a:pt x="0" y="194817"/>
                            </a:lnTo>
                            <a:lnTo>
                              <a:pt x="97408" y="0"/>
                            </a:lnTo>
                            <a:lnTo>
                              <a:pt x="100887" y="3479"/>
                            </a:lnTo>
                            <a:cubicBezTo>
                              <a:pt x="132197" y="24352"/>
                              <a:pt x="166986" y="38268"/>
                              <a:pt x="205254" y="45225"/>
                            </a:cubicBezTo>
                            <a:lnTo>
                              <a:pt x="208732" y="45225"/>
                            </a:lnTo>
                            <a:lnTo>
                              <a:pt x="160028" y="264394"/>
                            </a:lnTo>
                            <a:lnTo>
                              <a:pt x="160028" y="264394"/>
                            </a:lnTo>
                            <a:close/>
                            <a:moveTo>
                              <a:pt x="104366" y="6958"/>
                            </a:moveTo>
                            <a:lnTo>
                              <a:pt x="10437" y="191338"/>
                            </a:lnTo>
                            <a:cubicBezTo>
                              <a:pt x="69578" y="240042"/>
                              <a:pt x="142634" y="253958"/>
                              <a:pt x="160028" y="257437"/>
                            </a:cubicBezTo>
                            <a:lnTo>
                              <a:pt x="205254" y="48704"/>
                            </a:lnTo>
                            <a:cubicBezTo>
                              <a:pt x="166986" y="41747"/>
                              <a:pt x="135676" y="27831"/>
                              <a:pt x="104366" y="6958"/>
                            </a:cubicBezTo>
                            <a:close/>
                          </a:path>
                        </a:pathLst>
                      </a:custGeom>
                      <a:solidFill>
                        <a:srgbClr val="DDAA3A"/>
                      </a:solidFill>
                      <a:ln w="34755" cap="flat">
                        <a:noFill/>
                        <a:prstDash val="solid"/>
                        <a:miter/>
                      </a:ln>
                    </p:spPr>
                    <p:txBody>
                      <a:bodyPr rtlCol="0" anchor="ctr"/>
                      <a:lstStyle/>
                      <a:p>
                        <a:endParaRPr lang="en-US"/>
                      </a:p>
                    </p:txBody>
                  </p:sp>
                </p:grpSp>
                <p:grpSp>
                  <p:nvGrpSpPr>
                    <p:cNvPr id="1676" name="Graphic 30">
                      <a:extLst>
                        <a:ext uri="{FF2B5EF4-FFF2-40B4-BE49-F238E27FC236}">
                          <a16:creationId xmlns:a16="http://schemas.microsoft.com/office/drawing/2014/main" xmlns="" id="{3E975039-F132-49F0-9604-56B1135B991A}"/>
                        </a:ext>
                      </a:extLst>
                    </p:cNvPr>
                    <p:cNvGrpSpPr/>
                    <p:nvPr/>
                  </p:nvGrpSpPr>
                  <p:grpSpPr>
                    <a:xfrm>
                      <a:off x="976769" y="9198112"/>
                      <a:ext cx="229605" cy="250479"/>
                      <a:chOff x="976769" y="9198112"/>
                      <a:chExt cx="229605" cy="250479"/>
                    </a:xfrm>
                  </p:grpSpPr>
                  <p:sp>
                    <p:nvSpPr>
                      <p:cNvPr id="1677" name="Freeform: Shape 1676">
                        <a:extLst>
                          <a:ext uri="{FF2B5EF4-FFF2-40B4-BE49-F238E27FC236}">
                            <a16:creationId xmlns:a16="http://schemas.microsoft.com/office/drawing/2014/main" xmlns="" id="{AA9B5E82-62D1-486A-B64B-319C6E183ACE}"/>
                          </a:ext>
                        </a:extLst>
                      </p:cNvPr>
                      <p:cNvSpPr/>
                      <p:nvPr/>
                    </p:nvSpPr>
                    <p:spPr>
                      <a:xfrm>
                        <a:off x="976769" y="9201591"/>
                        <a:ext cx="219169" cy="243521"/>
                      </a:xfrm>
                      <a:custGeom>
                        <a:avLst/>
                        <a:gdLst>
                          <a:gd name="connsiteX0" fmla="*/ 219169 w 219169"/>
                          <a:gd name="connsiteY0" fmla="*/ 48704 h 243521"/>
                          <a:gd name="connsiteX1" fmla="*/ 121761 w 219169"/>
                          <a:gd name="connsiteY1" fmla="*/ 236563 h 243521"/>
                          <a:gd name="connsiteX2" fmla="*/ 118282 w 219169"/>
                          <a:gd name="connsiteY2" fmla="*/ 243521 h 243521"/>
                          <a:gd name="connsiteX3" fmla="*/ 0 w 219169"/>
                          <a:gd name="connsiteY3" fmla="*/ 149591 h 243521"/>
                          <a:gd name="connsiteX4" fmla="*/ 6958 w 219169"/>
                          <a:gd name="connsiteY4" fmla="*/ 142634 h 243521"/>
                          <a:gd name="connsiteX5" fmla="*/ 160028 w 219169"/>
                          <a:gd name="connsiteY5" fmla="*/ 0 h 243521"/>
                          <a:gd name="connsiteX6" fmla="*/ 219169 w 219169"/>
                          <a:gd name="connsiteY6" fmla="*/ 48704 h 243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169" h="243521">
                            <a:moveTo>
                              <a:pt x="219169" y="48704"/>
                            </a:moveTo>
                            <a:lnTo>
                              <a:pt x="121761" y="236563"/>
                            </a:lnTo>
                            <a:lnTo>
                              <a:pt x="118282" y="243521"/>
                            </a:lnTo>
                            <a:cubicBezTo>
                              <a:pt x="118282" y="243521"/>
                              <a:pt x="45225" y="212211"/>
                              <a:pt x="0" y="149591"/>
                            </a:cubicBezTo>
                            <a:cubicBezTo>
                              <a:pt x="6958" y="142634"/>
                              <a:pt x="6958" y="142634"/>
                              <a:pt x="6958" y="142634"/>
                            </a:cubicBezTo>
                            <a:lnTo>
                              <a:pt x="160028" y="0"/>
                            </a:lnTo>
                            <a:cubicBezTo>
                              <a:pt x="173944" y="17394"/>
                              <a:pt x="194817" y="34789"/>
                              <a:pt x="219169" y="48704"/>
                            </a:cubicBezTo>
                            <a:close/>
                          </a:path>
                        </a:pathLst>
                      </a:custGeom>
                      <a:solidFill>
                        <a:srgbClr val="FFF292"/>
                      </a:solidFill>
                      <a:ln w="34755" cap="flat">
                        <a:noFill/>
                        <a:prstDash val="solid"/>
                        <a:miter/>
                      </a:ln>
                    </p:spPr>
                    <p:txBody>
                      <a:bodyPr rtlCol="0" anchor="ctr"/>
                      <a:lstStyle/>
                      <a:p>
                        <a:endParaRPr lang="en-US"/>
                      </a:p>
                    </p:txBody>
                  </p:sp>
                  <p:sp>
                    <p:nvSpPr>
                      <p:cNvPr id="1678" name="Freeform: Shape 1677">
                        <a:extLst>
                          <a:ext uri="{FF2B5EF4-FFF2-40B4-BE49-F238E27FC236}">
                            <a16:creationId xmlns:a16="http://schemas.microsoft.com/office/drawing/2014/main" xmlns="" id="{88AF0A4E-DA2F-4145-8652-F838BA33E576}"/>
                          </a:ext>
                        </a:extLst>
                      </p:cNvPr>
                      <p:cNvSpPr/>
                      <p:nvPr/>
                    </p:nvSpPr>
                    <p:spPr>
                      <a:xfrm>
                        <a:off x="976769" y="9198112"/>
                        <a:ext cx="229605" cy="250479"/>
                      </a:xfrm>
                      <a:custGeom>
                        <a:avLst/>
                        <a:gdLst>
                          <a:gd name="connsiteX0" fmla="*/ 118282 w 229605"/>
                          <a:gd name="connsiteY0" fmla="*/ 250479 h 250479"/>
                          <a:gd name="connsiteX1" fmla="*/ 0 w 229605"/>
                          <a:gd name="connsiteY1" fmla="*/ 156549 h 250479"/>
                          <a:gd name="connsiteX2" fmla="*/ 0 w 229605"/>
                          <a:gd name="connsiteY2" fmla="*/ 153071 h 250479"/>
                          <a:gd name="connsiteX3" fmla="*/ 6958 w 229605"/>
                          <a:gd name="connsiteY3" fmla="*/ 146113 h 250479"/>
                          <a:gd name="connsiteX4" fmla="*/ 163507 w 229605"/>
                          <a:gd name="connsiteY4" fmla="*/ 0 h 250479"/>
                          <a:gd name="connsiteX5" fmla="*/ 166986 w 229605"/>
                          <a:gd name="connsiteY5" fmla="*/ 3479 h 250479"/>
                          <a:gd name="connsiteX6" fmla="*/ 226127 w 229605"/>
                          <a:gd name="connsiteY6" fmla="*/ 52183 h 250479"/>
                          <a:gd name="connsiteX7" fmla="*/ 229606 w 229605"/>
                          <a:gd name="connsiteY7" fmla="*/ 52183 h 250479"/>
                          <a:gd name="connsiteX8" fmla="*/ 132197 w 229605"/>
                          <a:gd name="connsiteY8" fmla="*/ 243521 h 250479"/>
                          <a:gd name="connsiteX9" fmla="*/ 118282 w 229605"/>
                          <a:gd name="connsiteY9" fmla="*/ 250479 h 250479"/>
                          <a:gd name="connsiteX10" fmla="*/ 118282 w 229605"/>
                          <a:gd name="connsiteY10" fmla="*/ 250479 h 250479"/>
                          <a:gd name="connsiteX11" fmla="*/ 160028 w 229605"/>
                          <a:gd name="connsiteY11" fmla="*/ 6958 h 250479"/>
                          <a:gd name="connsiteX12" fmla="*/ 10437 w 229605"/>
                          <a:gd name="connsiteY12" fmla="*/ 149592 h 250479"/>
                          <a:gd name="connsiteX13" fmla="*/ 6958 w 229605"/>
                          <a:gd name="connsiteY13" fmla="*/ 153071 h 250479"/>
                          <a:gd name="connsiteX14" fmla="*/ 118282 w 229605"/>
                          <a:gd name="connsiteY14" fmla="*/ 243521 h 250479"/>
                          <a:gd name="connsiteX15" fmla="*/ 121761 w 229605"/>
                          <a:gd name="connsiteY15" fmla="*/ 240042 h 250479"/>
                          <a:gd name="connsiteX16" fmla="*/ 215690 w 229605"/>
                          <a:gd name="connsiteY16" fmla="*/ 52183 h 250479"/>
                          <a:gd name="connsiteX17" fmla="*/ 160028 w 229605"/>
                          <a:gd name="connsiteY17" fmla="*/ 6958 h 250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9605" h="250479">
                            <a:moveTo>
                              <a:pt x="118282" y="250479"/>
                            </a:moveTo>
                            <a:cubicBezTo>
                              <a:pt x="118282" y="250479"/>
                              <a:pt x="45225" y="219169"/>
                              <a:pt x="0" y="156549"/>
                            </a:cubicBezTo>
                            <a:lnTo>
                              <a:pt x="0" y="153071"/>
                            </a:lnTo>
                            <a:lnTo>
                              <a:pt x="6958" y="146113"/>
                            </a:lnTo>
                            <a:lnTo>
                              <a:pt x="163507" y="0"/>
                            </a:lnTo>
                            <a:lnTo>
                              <a:pt x="166986" y="3479"/>
                            </a:lnTo>
                            <a:cubicBezTo>
                              <a:pt x="184380" y="20873"/>
                              <a:pt x="205254" y="38268"/>
                              <a:pt x="226127" y="52183"/>
                            </a:cubicBezTo>
                            <a:lnTo>
                              <a:pt x="229606" y="52183"/>
                            </a:lnTo>
                            <a:lnTo>
                              <a:pt x="132197" y="243521"/>
                            </a:lnTo>
                            <a:lnTo>
                              <a:pt x="118282" y="250479"/>
                            </a:lnTo>
                            <a:lnTo>
                              <a:pt x="118282" y="250479"/>
                            </a:lnTo>
                            <a:close/>
                            <a:moveTo>
                              <a:pt x="160028" y="6958"/>
                            </a:moveTo>
                            <a:lnTo>
                              <a:pt x="10437" y="149592"/>
                            </a:lnTo>
                            <a:lnTo>
                              <a:pt x="6958" y="153071"/>
                            </a:lnTo>
                            <a:cubicBezTo>
                              <a:pt x="48704" y="205254"/>
                              <a:pt x="107845" y="236564"/>
                              <a:pt x="118282" y="243521"/>
                            </a:cubicBezTo>
                            <a:lnTo>
                              <a:pt x="121761" y="240042"/>
                            </a:lnTo>
                            <a:lnTo>
                              <a:pt x="215690" y="52183"/>
                            </a:lnTo>
                            <a:cubicBezTo>
                              <a:pt x="194817" y="41747"/>
                              <a:pt x="177423" y="24352"/>
                              <a:pt x="160028" y="6958"/>
                            </a:cubicBezTo>
                            <a:close/>
                          </a:path>
                        </a:pathLst>
                      </a:custGeom>
                      <a:solidFill>
                        <a:srgbClr val="DDAA3A"/>
                      </a:solidFill>
                      <a:ln w="34755" cap="flat">
                        <a:noFill/>
                        <a:prstDash val="solid"/>
                        <a:miter/>
                      </a:ln>
                    </p:spPr>
                    <p:txBody>
                      <a:bodyPr rtlCol="0" anchor="ctr"/>
                      <a:lstStyle/>
                      <a:p>
                        <a:endParaRPr lang="en-US"/>
                      </a:p>
                    </p:txBody>
                  </p:sp>
                </p:grpSp>
              </p:grpSp>
              <p:sp>
                <p:nvSpPr>
                  <p:cNvPr id="1679" name="Freeform: Shape 1678">
                    <a:extLst>
                      <a:ext uri="{FF2B5EF4-FFF2-40B4-BE49-F238E27FC236}">
                        <a16:creationId xmlns:a16="http://schemas.microsoft.com/office/drawing/2014/main" xmlns="" id="{84024C83-78BC-4408-B352-6B8BB73384AF}"/>
                      </a:ext>
                    </a:extLst>
                  </p:cNvPr>
                  <p:cNvSpPr/>
                  <p:nvPr/>
                </p:nvSpPr>
                <p:spPr>
                  <a:xfrm>
                    <a:off x="941980" y="9138971"/>
                    <a:ext cx="706211" cy="389633"/>
                  </a:xfrm>
                  <a:custGeom>
                    <a:avLst/>
                    <a:gdLst>
                      <a:gd name="connsiteX0" fmla="*/ 24352 w 706211"/>
                      <a:gd name="connsiteY0" fmla="*/ 191338 h 389633"/>
                      <a:gd name="connsiteX1" fmla="*/ 125239 w 706211"/>
                      <a:gd name="connsiteY1" fmla="*/ 73056 h 389633"/>
                      <a:gd name="connsiteX2" fmla="*/ 3479 w 706211"/>
                      <a:gd name="connsiteY2" fmla="*/ 125239 h 389633"/>
                      <a:gd name="connsiteX3" fmla="*/ 0 w 706211"/>
                      <a:gd name="connsiteY3" fmla="*/ 104366 h 389633"/>
                      <a:gd name="connsiteX4" fmla="*/ 156549 w 706211"/>
                      <a:gd name="connsiteY4" fmla="*/ 0 h 389633"/>
                      <a:gd name="connsiteX5" fmla="*/ 198296 w 706211"/>
                      <a:gd name="connsiteY5" fmla="*/ 59141 h 389633"/>
                      <a:gd name="connsiteX6" fmla="*/ 257437 w 706211"/>
                      <a:gd name="connsiteY6" fmla="*/ 107845 h 389633"/>
                      <a:gd name="connsiteX7" fmla="*/ 361803 w 706211"/>
                      <a:gd name="connsiteY7" fmla="*/ 149592 h 389633"/>
                      <a:gd name="connsiteX8" fmla="*/ 368761 w 706211"/>
                      <a:gd name="connsiteY8" fmla="*/ 149592 h 389633"/>
                      <a:gd name="connsiteX9" fmla="*/ 403549 w 706211"/>
                      <a:gd name="connsiteY9" fmla="*/ 149592 h 389633"/>
                      <a:gd name="connsiteX10" fmla="*/ 480085 w 706211"/>
                      <a:gd name="connsiteY10" fmla="*/ 132197 h 389633"/>
                      <a:gd name="connsiteX11" fmla="*/ 532268 w 706211"/>
                      <a:gd name="connsiteY11" fmla="*/ 107845 h 389633"/>
                      <a:gd name="connsiteX12" fmla="*/ 587930 w 706211"/>
                      <a:gd name="connsiteY12" fmla="*/ 62620 h 389633"/>
                      <a:gd name="connsiteX13" fmla="*/ 706212 w 706211"/>
                      <a:gd name="connsiteY13" fmla="*/ 163507 h 389633"/>
                      <a:gd name="connsiteX14" fmla="*/ 695775 w 706211"/>
                      <a:gd name="connsiteY14" fmla="*/ 180901 h 389633"/>
                      <a:gd name="connsiteX15" fmla="*/ 587930 w 706211"/>
                      <a:gd name="connsiteY15" fmla="*/ 118282 h 389633"/>
                      <a:gd name="connsiteX16" fmla="*/ 660986 w 706211"/>
                      <a:gd name="connsiteY16" fmla="*/ 247000 h 389633"/>
                      <a:gd name="connsiteX17" fmla="*/ 654029 w 706211"/>
                      <a:gd name="connsiteY17" fmla="*/ 257437 h 389633"/>
                      <a:gd name="connsiteX18" fmla="*/ 650550 w 706211"/>
                      <a:gd name="connsiteY18" fmla="*/ 260916 h 389633"/>
                      <a:gd name="connsiteX19" fmla="*/ 640113 w 706211"/>
                      <a:gd name="connsiteY19" fmla="*/ 281789 h 389633"/>
                      <a:gd name="connsiteX20" fmla="*/ 535747 w 706211"/>
                      <a:gd name="connsiteY20" fmla="*/ 170465 h 389633"/>
                      <a:gd name="connsiteX21" fmla="*/ 574014 w 706211"/>
                      <a:gd name="connsiteY21" fmla="*/ 354845 h 389633"/>
                      <a:gd name="connsiteX22" fmla="*/ 560099 w 706211"/>
                      <a:gd name="connsiteY22" fmla="*/ 361803 h 389633"/>
                      <a:gd name="connsiteX23" fmla="*/ 549662 w 706211"/>
                      <a:gd name="connsiteY23" fmla="*/ 354845 h 389633"/>
                      <a:gd name="connsiteX24" fmla="*/ 549662 w 706211"/>
                      <a:gd name="connsiteY24" fmla="*/ 372240 h 389633"/>
                      <a:gd name="connsiteX25" fmla="*/ 525310 w 706211"/>
                      <a:gd name="connsiteY25" fmla="*/ 375719 h 389633"/>
                      <a:gd name="connsiteX26" fmla="*/ 452254 w 706211"/>
                      <a:gd name="connsiteY26" fmla="*/ 187859 h 389633"/>
                      <a:gd name="connsiteX27" fmla="*/ 403549 w 706211"/>
                      <a:gd name="connsiteY27" fmla="*/ 389634 h 389633"/>
                      <a:gd name="connsiteX28" fmla="*/ 393113 w 706211"/>
                      <a:gd name="connsiteY28" fmla="*/ 386155 h 389633"/>
                      <a:gd name="connsiteX29" fmla="*/ 393113 w 706211"/>
                      <a:gd name="connsiteY29" fmla="*/ 386155 h 389633"/>
                      <a:gd name="connsiteX30" fmla="*/ 372240 w 706211"/>
                      <a:gd name="connsiteY30" fmla="*/ 386155 h 389633"/>
                      <a:gd name="connsiteX31" fmla="*/ 372240 w 706211"/>
                      <a:gd name="connsiteY31" fmla="*/ 191338 h 389633"/>
                      <a:gd name="connsiteX32" fmla="*/ 327014 w 706211"/>
                      <a:gd name="connsiteY32" fmla="*/ 379197 h 389633"/>
                      <a:gd name="connsiteX33" fmla="*/ 309620 w 706211"/>
                      <a:gd name="connsiteY33" fmla="*/ 382676 h 389633"/>
                      <a:gd name="connsiteX34" fmla="*/ 313099 w 706211"/>
                      <a:gd name="connsiteY34" fmla="*/ 368761 h 389633"/>
                      <a:gd name="connsiteX35" fmla="*/ 285268 w 706211"/>
                      <a:gd name="connsiteY35" fmla="*/ 361803 h 389633"/>
                      <a:gd name="connsiteX36" fmla="*/ 292226 w 706211"/>
                      <a:gd name="connsiteY36" fmla="*/ 170465 h 389633"/>
                      <a:gd name="connsiteX37" fmla="*/ 180901 w 706211"/>
                      <a:gd name="connsiteY37" fmla="*/ 313099 h 389633"/>
                      <a:gd name="connsiteX38" fmla="*/ 160028 w 706211"/>
                      <a:gd name="connsiteY38" fmla="*/ 299183 h 389633"/>
                      <a:gd name="connsiteX39" fmla="*/ 156549 w 706211"/>
                      <a:gd name="connsiteY39" fmla="*/ 306141 h 389633"/>
                      <a:gd name="connsiteX40" fmla="*/ 128718 w 706211"/>
                      <a:gd name="connsiteY40" fmla="*/ 292226 h 389633"/>
                      <a:gd name="connsiteX41" fmla="*/ 201775 w 706211"/>
                      <a:gd name="connsiteY41" fmla="*/ 121761 h 389633"/>
                      <a:gd name="connsiteX42" fmla="*/ 52183 w 706211"/>
                      <a:gd name="connsiteY42" fmla="*/ 229606 h 389633"/>
                      <a:gd name="connsiteX43" fmla="*/ 38268 w 706211"/>
                      <a:gd name="connsiteY43" fmla="*/ 212211 h 389633"/>
                      <a:gd name="connsiteX44" fmla="*/ 45225 w 706211"/>
                      <a:gd name="connsiteY44" fmla="*/ 205254 h 389633"/>
                      <a:gd name="connsiteX45" fmla="*/ 34789 w 706211"/>
                      <a:gd name="connsiteY45" fmla="*/ 205254 h 389633"/>
                      <a:gd name="connsiteX46" fmla="*/ 24352 w 706211"/>
                      <a:gd name="connsiteY46" fmla="*/ 191338 h 389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706211" h="389633">
                        <a:moveTo>
                          <a:pt x="24352" y="191338"/>
                        </a:moveTo>
                        <a:cubicBezTo>
                          <a:pt x="55662" y="166986"/>
                          <a:pt x="135676" y="97409"/>
                          <a:pt x="125239" y="73056"/>
                        </a:cubicBezTo>
                        <a:cubicBezTo>
                          <a:pt x="111324" y="48704"/>
                          <a:pt x="38268" y="100887"/>
                          <a:pt x="3479" y="125239"/>
                        </a:cubicBezTo>
                        <a:cubicBezTo>
                          <a:pt x="3479" y="118282"/>
                          <a:pt x="0" y="111324"/>
                          <a:pt x="0" y="104366"/>
                        </a:cubicBezTo>
                        <a:lnTo>
                          <a:pt x="156549" y="0"/>
                        </a:lnTo>
                        <a:cubicBezTo>
                          <a:pt x="156549" y="0"/>
                          <a:pt x="170465" y="27831"/>
                          <a:pt x="198296" y="59141"/>
                        </a:cubicBezTo>
                        <a:cubicBezTo>
                          <a:pt x="212211" y="76535"/>
                          <a:pt x="233085" y="93930"/>
                          <a:pt x="257437" y="107845"/>
                        </a:cubicBezTo>
                        <a:cubicBezTo>
                          <a:pt x="285268" y="125239"/>
                          <a:pt x="320056" y="142634"/>
                          <a:pt x="361803" y="149592"/>
                        </a:cubicBezTo>
                        <a:cubicBezTo>
                          <a:pt x="365282" y="149592"/>
                          <a:pt x="365282" y="149592"/>
                          <a:pt x="368761" y="149592"/>
                        </a:cubicBezTo>
                        <a:cubicBezTo>
                          <a:pt x="379197" y="149592"/>
                          <a:pt x="393113" y="149592"/>
                          <a:pt x="403549" y="149592"/>
                        </a:cubicBezTo>
                        <a:cubicBezTo>
                          <a:pt x="431381" y="149592"/>
                          <a:pt x="459211" y="142634"/>
                          <a:pt x="480085" y="132197"/>
                        </a:cubicBezTo>
                        <a:cubicBezTo>
                          <a:pt x="500958" y="125239"/>
                          <a:pt x="518352" y="114803"/>
                          <a:pt x="532268" y="107845"/>
                        </a:cubicBezTo>
                        <a:cubicBezTo>
                          <a:pt x="560099" y="90451"/>
                          <a:pt x="580972" y="73056"/>
                          <a:pt x="587930" y="62620"/>
                        </a:cubicBezTo>
                        <a:lnTo>
                          <a:pt x="706212" y="163507"/>
                        </a:lnTo>
                        <a:lnTo>
                          <a:pt x="695775" y="180901"/>
                        </a:lnTo>
                        <a:cubicBezTo>
                          <a:pt x="664465" y="156549"/>
                          <a:pt x="615761" y="118282"/>
                          <a:pt x="587930" y="118282"/>
                        </a:cubicBezTo>
                        <a:cubicBezTo>
                          <a:pt x="560099" y="118282"/>
                          <a:pt x="622719" y="198296"/>
                          <a:pt x="660986" y="247000"/>
                        </a:cubicBezTo>
                        <a:lnTo>
                          <a:pt x="654029" y="257437"/>
                        </a:lnTo>
                        <a:lnTo>
                          <a:pt x="650550" y="260916"/>
                        </a:lnTo>
                        <a:cubicBezTo>
                          <a:pt x="650550" y="260916"/>
                          <a:pt x="647071" y="267873"/>
                          <a:pt x="640113" y="281789"/>
                        </a:cubicBezTo>
                        <a:cubicBezTo>
                          <a:pt x="612282" y="243521"/>
                          <a:pt x="560099" y="173944"/>
                          <a:pt x="535747" y="170465"/>
                        </a:cubicBezTo>
                        <a:cubicBezTo>
                          <a:pt x="511395" y="166986"/>
                          <a:pt x="553141" y="295704"/>
                          <a:pt x="574014" y="354845"/>
                        </a:cubicBezTo>
                        <a:cubicBezTo>
                          <a:pt x="570536" y="358324"/>
                          <a:pt x="563578" y="361803"/>
                          <a:pt x="560099" y="361803"/>
                        </a:cubicBezTo>
                        <a:cubicBezTo>
                          <a:pt x="549662" y="354845"/>
                          <a:pt x="549662" y="354845"/>
                          <a:pt x="549662" y="354845"/>
                        </a:cubicBezTo>
                        <a:lnTo>
                          <a:pt x="549662" y="372240"/>
                        </a:lnTo>
                        <a:cubicBezTo>
                          <a:pt x="549662" y="372240"/>
                          <a:pt x="539226" y="375719"/>
                          <a:pt x="525310" y="375719"/>
                        </a:cubicBezTo>
                        <a:cubicBezTo>
                          <a:pt x="511395" y="316578"/>
                          <a:pt x="476606" y="187859"/>
                          <a:pt x="452254" y="187859"/>
                        </a:cubicBezTo>
                        <a:cubicBezTo>
                          <a:pt x="431381" y="187859"/>
                          <a:pt x="410507" y="320056"/>
                          <a:pt x="403549" y="389634"/>
                        </a:cubicBezTo>
                        <a:cubicBezTo>
                          <a:pt x="400071" y="389634"/>
                          <a:pt x="396592" y="389634"/>
                          <a:pt x="393113" y="386155"/>
                        </a:cubicBezTo>
                        <a:cubicBezTo>
                          <a:pt x="393113" y="386155"/>
                          <a:pt x="393113" y="386155"/>
                          <a:pt x="393113" y="386155"/>
                        </a:cubicBezTo>
                        <a:cubicBezTo>
                          <a:pt x="389634" y="386155"/>
                          <a:pt x="382676" y="386155"/>
                          <a:pt x="372240" y="386155"/>
                        </a:cubicBezTo>
                        <a:cubicBezTo>
                          <a:pt x="375719" y="337451"/>
                          <a:pt x="389634" y="198296"/>
                          <a:pt x="372240" y="191338"/>
                        </a:cubicBezTo>
                        <a:cubicBezTo>
                          <a:pt x="358324" y="184380"/>
                          <a:pt x="333972" y="323535"/>
                          <a:pt x="327014" y="379197"/>
                        </a:cubicBezTo>
                        <a:cubicBezTo>
                          <a:pt x="316578" y="382676"/>
                          <a:pt x="309620" y="382676"/>
                          <a:pt x="309620" y="382676"/>
                        </a:cubicBezTo>
                        <a:lnTo>
                          <a:pt x="313099" y="368761"/>
                        </a:lnTo>
                        <a:cubicBezTo>
                          <a:pt x="313099" y="368761"/>
                          <a:pt x="302662" y="368761"/>
                          <a:pt x="285268" y="361803"/>
                        </a:cubicBezTo>
                        <a:cubicBezTo>
                          <a:pt x="295704" y="320056"/>
                          <a:pt x="323535" y="187859"/>
                          <a:pt x="292226" y="170465"/>
                        </a:cubicBezTo>
                        <a:cubicBezTo>
                          <a:pt x="260916" y="156549"/>
                          <a:pt x="201775" y="271352"/>
                          <a:pt x="180901" y="313099"/>
                        </a:cubicBezTo>
                        <a:cubicBezTo>
                          <a:pt x="173944" y="309620"/>
                          <a:pt x="166986" y="302662"/>
                          <a:pt x="160028" y="299183"/>
                        </a:cubicBezTo>
                        <a:lnTo>
                          <a:pt x="156549" y="306141"/>
                        </a:lnTo>
                        <a:cubicBezTo>
                          <a:pt x="156549" y="306141"/>
                          <a:pt x="146113" y="302662"/>
                          <a:pt x="128718" y="292226"/>
                        </a:cubicBezTo>
                        <a:cubicBezTo>
                          <a:pt x="153070" y="253958"/>
                          <a:pt x="222648" y="142634"/>
                          <a:pt x="201775" y="121761"/>
                        </a:cubicBezTo>
                        <a:cubicBezTo>
                          <a:pt x="180901" y="104366"/>
                          <a:pt x="93930" y="187859"/>
                          <a:pt x="52183" y="229606"/>
                        </a:cubicBezTo>
                        <a:cubicBezTo>
                          <a:pt x="48704" y="222648"/>
                          <a:pt x="41746" y="219169"/>
                          <a:pt x="38268" y="212211"/>
                        </a:cubicBezTo>
                        <a:cubicBezTo>
                          <a:pt x="45225" y="205254"/>
                          <a:pt x="45225" y="205254"/>
                          <a:pt x="45225" y="205254"/>
                        </a:cubicBezTo>
                        <a:lnTo>
                          <a:pt x="34789" y="205254"/>
                        </a:lnTo>
                        <a:cubicBezTo>
                          <a:pt x="31310" y="205254"/>
                          <a:pt x="27831" y="201775"/>
                          <a:pt x="24352" y="191338"/>
                        </a:cubicBezTo>
                        <a:close/>
                      </a:path>
                    </a:pathLst>
                  </a:custGeom>
                  <a:solidFill>
                    <a:srgbClr val="EDD964"/>
                  </a:solidFill>
                  <a:ln w="34755" cap="flat">
                    <a:noFill/>
                    <a:prstDash val="solid"/>
                    <a:miter/>
                  </a:ln>
                </p:spPr>
                <p:txBody>
                  <a:bodyPr rtlCol="0" anchor="ctr"/>
                  <a:lstStyle/>
                  <a:p>
                    <a:endParaRPr lang="en-US"/>
                  </a:p>
                </p:txBody>
              </p:sp>
              <p:sp>
                <p:nvSpPr>
                  <p:cNvPr id="1680" name="Freeform: Shape 1679">
                    <a:extLst>
                      <a:ext uri="{FF2B5EF4-FFF2-40B4-BE49-F238E27FC236}">
                        <a16:creationId xmlns:a16="http://schemas.microsoft.com/office/drawing/2014/main" xmlns="" id="{53812060-786B-4F28-8758-F6C36B33BBE0}"/>
                      </a:ext>
                    </a:extLst>
                  </p:cNvPr>
                  <p:cNvSpPr/>
                  <p:nvPr/>
                </p:nvSpPr>
                <p:spPr>
                  <a:xfrm>
                    <a:off x="1559295" y="9291863"/>
                    <a:ext cx="74981" cy="87149"/>
                  </a:xfrm>
                  <a:custGeom>
                    <a:avLst/>
                    <a:gdLst>
                      <a:gd name="connsiteX0" fmla="*/ 74981 w 74981"/>
                      <a:gd name="connsiteY0" fmla="*/ 45403 h 87149"/>
                      <a:gd name="connsiteX1" fmla="*/ 1925 w 74981"/>
                      <a:gd name="connsiteY1" fmla="*/ 178 h 87149"/>
                      <a:gd name="connsiteX2" fmla="*/ 54108 w 74981"/>
                      <a:gd name="connsiteY2" fmla="*/ 87150 h 87149"/>
                      <a:gd name="connsiteX3" fmla="*/ 74981 w 74981"/>
                      <a:gd name="connsiteY3" fmla="*/ 45403 h 87149"/>
                    </a:gdLst>
                    <a:ahLst/>
                    <a:cxnLst>
                      <a:cxn ang="0">
                        <a:pos x="connsiteX0" y="connsiteY0"/>
                      </a:cxn>
                      <a:cxn ang="0">
                        <a:pos x="connsiteX1" y="connsiteY1"/>
                      </a:cxn>
                      <a:cxn ang="0">
                        <a:pos x="connsiteX2" y="connsiteY2"/>
                      </a:cxn>
                      <a:cxn ang="0">
                        <a:pos x="connsiteX3" y="connsiteY3"/>
                      </a:cxn>
                    </a:cxnLst>
                    <a:rect l="l" t="t" r="r" b="b"/>
                    <a:pathLst>
                      <a:path w="74981" h="87149">
                        <a:moveTo>
                          <a:pt x="74981" y="45403"/>
                        </a:moveTo>
                        <a:cubicBezTo>
                          <a:pt x="74981" y="45403"/>
                          <a:pt x="15840" y="-3301"/>
                          <a:pt x="1925" y="178"/>
                        </a:cubicBezTo>
                        <a:cubicBezTo>
                          <a:pt x="-11991" y="178"/>
                          <a:pt x="54108" y="87150"/>
                          <a:pt x="54108" y="87150"/>
                        </a:cubicBezTo>
                        <a:lnTo>
                          <a:pt x="74981" y="45403"/>
                        </a:lnTo>
                        <a:close/>
                      </a:path>
                    </a:pathLst>
                  </a:custGeom>
                  <a:solidFill>
                    <a:srgbClr val="FFF292"/>
                  </a:solidFill>
                  <a:ln w="34755" cap="flat">
                    <a:noFill/>
                    <a:prstDash val="solid"/>
                    <a:miter/>
                  </a:ln>
                </p:spPr>
                <p:txBody>
                  <a:bodyPr rtlCol="0" anchor="ctr"/>
                  <a:lstStyle/>
                  <a:p>
                    <a:endParaRPr lang="en-US"/>
                  </a:p>
                </p:txBody>
              </p:sp>
              <p:sp>
                <p:nvSpPr>
                  <p:cNvPr id="1681" name="Freeform: Shape 1680">
                    <a:extLst>
                      <a:ext uri="{FF2B5EF4-FFF2-40B4-BE49-F238E27FC236}">
                        <a16:creationId xmlns:a16="http://schemas.microsoft.com/office/drawing/2014/main" xmlns="" id="{86091CEE-7BED-4110-A6DB-675931589610}"/>
                      </a:ext>
                    </a:extLst>
                  </p:cNvPr>
                  <p:cNvSpPr/>
                  <p:nvPr/>
                </p:nvSpPr>
                <p:spPr>
                  <a:xfrm>
                    <a:off x="1491754" y="9344157"/>
                    <a:ext cx="79902" cy="128785"/>
                  </a:xfrm>
                  <a:custGeom>
                    <a:avLst/>
                    <a:gdLst>
                      <a:gd name="connsiteX0" fmla="*/ 79902 w 79902"/>
                      <a:gd name="connsiteY0" fmla="*/ 87039 h 128785"/>
                      <a:gd name="connsiteX1" fmla="*/ 3367 w 79902"/>
                      <a:gd name="connsiteY1" fmla="*/ 67 h 128785"/>
                      <a:gd name="connsiteX2" fmla="*/ 41635 w 79902"/>
                      <a:gd name="connsiteY2" fmla="*/ 128786 h 128785"/>
                      <a:gd name="connsiteX3" fmla="*/ 79902 w 79902"/>
                      <a:gd name="connsiteY3" fmla="*/ 87039 h 128785"/>
                    </a:gdLst>
                    <a:ahLst/>
                    <a:cxnLst>
                      <a:cxn ang="0">
                        <a:pos x="connsiteX0" y="connsiteY0"/>
                      </a:cxn>
                      <a:cxn ang="0">
                        <a:pos x="connsiteX1" y="connsiteY1"/>
                      </a:cxn>
                      <a:cxn ang="0">
                        <a:pos x="connsiteX2" y="connsiteY2"/>
                      </a:cxn>
                      <a:cxn ang="0">
                        <a:pos x="connsiteX3" y="connsiteY3"/>
                      </a:cxn>
                    </a:cxnLst>
                    <a:rect l="l" t="t" r="r" b="b"/>
                    <a:pathLst>
                      <a:path w="79902" h="128785">
                        <a:moveTo>
                          <a:pt x="79902" y="87039"/>
                        </a:moveTo>
                        <a:cubicBezTo>
                          <a:pt x="79902" y="87039"/>
                          <a:pt x="20761" y="7025"/>
                          <a:pt x="3367" y="67"/>
                        </a:cubicBezTo>
                        <a:cubicBezTo>
                          <a:pt x="-14027" y="-3411"/>
                          <a:pt x="41635" y="128786"/>
                          <a:pt x="41635" y="128786"/>
                        </a:cubicBezTo>
                        <a:lnTo>
                          <a:pt x="79902" y="87039"/>
                        </a:lnTo>
                        <a:close/>
                      </a:path>
                    </a:pathLst>
                  </a:custGeom>
                  <a:solidFill>
                    <a:srgbClr val="FFF292"/>
                  </a:solidFill>
                  <a:ln w="34755" cap="flat">
                    <a:noFill/>
                    <a:prstDash val="solid"/>
                    <a:miter/>
                  </a:ln>
                </p:spPr>
                <p:txBody>
                  <a:bodyPr rtlCol="0" anchor="ctr"/>
                  <a:lstStyle/>
                  <a:p>
                    <a:endParaRPr lang="en-US"/>
                  </a:p>
                </p:txBody>
              </p:sp>
              <p:sp>
                <p:nvSpPr>
                  <p:cNvPr id="1682" name="Freeform: Shape 1681">
                    <a:extLst>
                      <a:ext uri="{FF2B5EF4-FFF2-40B4-BE49-F238E27FC236}">
                        <a16:creationId xmlns:a16="http://schemas.microsoft.com/office/drawing/2014/main" xmlns="" id="{B36B6CEE-5896-40E5-9761-3F04BCA3C2CE}"/>
                      </a:ext>
                    </a:extLst>
                  </p:cNvPr>
                  <p:cNvSpPr/>
                  <p:nvPr/>
                </p:nvSpPr>
                <p:spPr>
                  <a:xfrm>
                    <a:off x="1373361" y="9368522"/>
                    <a:ext cx="69577" cy="160082"/>
                  </a:xfrm>
                  <a:custGeom>
                    <a:avLst/>
                    <a:gdLst>
                      <a:gd name="connsiteX0" fmla="*/ 69578 w 69577"/>
                      <a:gd name="connsiteY0" fmla="*/ 149646 h 160082"/>
                      <a:gd name="connsiteX1" fmla="*/ 27831 w 69577"/>
                      <a:gd name="connsiteY1" fmla="*/ 55 h 160082"/>
                      <a:gd name="connsiteX2" fmla="*/ 0 w 69577"/>
                      <a:gd name="connsiteY2" fmla="*/ 160083 h 160082"/>
                      <a:gd name="connsiteX3" fmla="*/ 69578 w 69577"/>
                      <a:gd name="connsiteY3" fmla="*/ 149646 h 160082"/>
                    </a:gdLst>
                    <a:ahLst/>
                    <a:cxnLst>
                      <a:cxn ang="0">
                        <a:pos x="connsiteX0" y="connsiteY0"/>
                      </a:cxn>
                      <a:cxn ang="0">
                        <a:pos x="connsiteX1" y="connsiteY1"/>
                      </a:cxn>
                      <a:cxn ang="0">
                        <a:pos x="connsiteX2" y="connsiteY2"/>
                      </a:cxn>
                      <a:cxn ang="0">
                        <a:pos x="connsiteX3" y="connsiteY3"/>
                      </a:cxn>
                    </a:cxnLst>
                    <a:rect l="l" t="t" r="r" b="b"/>
                    <a:pathLst>
                      <a:path w="69577" h="160082">
                        <a:moveTo>
                          <a:pt x="69578" y="149646"/>
                        </a:moveTo>
                        <a:cubicBezTo>
                          <a:pt x="69578" y="149646"/>
                          <a:pt x="55662" y="7013"/>
                          <a:pt x="27831" y="55"/>
                        </a:cubicBezTo>
                        <a:cubicBezTo>
                          <a:pt x="0" y="-3424"/>
                          <a:pt x="0" y="160083"/>
                          <a:pt x="0" y="160083"/>
                        </a:cubicBezTo>
                        <a:cubicBezTo>
                          <a:pt x="0" y="160083"/>
                          <a:pt x="62620" y="156604"/>
                          <a:pt x="69578" y="149646"/>
                        </a:cubicBezTo>
                        <a:close/>
                      </a:path>
                    </a:pathLst>
                  </a:custGeom>
                  <a:solidFill>
                    <a:srgbClr val="FFF292"/>
                  </a:solidFill>
                  <a:ln w="34755" cap="flat">
                    <a:noFill/>
                    <a:prstDash val="solid"/>
                    <a:miter/>
                  </a:ln>
                </p:spPr>
                <p:txBody>
                  <a:bodyPr rtlCol="0" anchor="ctr"/>
                  <a:lstStyle/>
                  <a:p>
                    <a:endParaRPr lang="en-US"/>
                  </a:p>
                </p:txBody>
              </p:sp>
              <p:sp>
                <p:nvSpPr>
                  <p:cNvPr id="1683" name="Freeform: Shape 1682">
                    <a:extLst>
                      <a:ext uri="{FF2B5EF4-FFF2-40B4-BE49-F238E27FC236}">
                        <a16:creationId xmlns:a16="http://schemas.microsoft.com/office/drawing/2014/main" xmlns="" id="{41112230-E186-4AE0-B172-DE8653BE378C}"/>
                      </a:ext>
                    </a:extLst>
                  </p:cNvPr>
                  <p:cNvSpPr/>
                  <p:nvPr/>
                </p:nvSpPr>
                <p:spPr>
                  <a:xfrm>
                    <a:off x="1282910" y="9378952"/>
                    <a:ext cx="32614" cy="149652"/>
                  </a:xfrm>
                  <a:custGeom>
                    <a:avLst/>
                    <a:gdLst>
                      <a:gd name="connsiteX0" fmla="*/ 20873 w 32614"/>
                      <a:gd name="connsiteY0" fmla="*/ 149653 h 149652"/>
                      <a:gd name="connsiteX1" fmla="*/ 27831 w 32614"/>
                      <a:gd name="connsiteY1" fmla="*/ 61 h 149652"/>
                      <a:gd name="connsiteX2" fmla="*/ 0 w 32614"/>
                      <a:gd name="connsiteY2" fmla="*/ 142695 h 149652"/>
                      <a:gd name="connsiteX3" fmla="*/ 20873 w 32614"/>
                      <a:gd name="connsiteY3" fmla="*/ 149653 h 149652"/>
                    </a:gdLst>
                    <a:ahLst/>
                    <a:cxnLst>
                      <a:cxn ang="0">
                        <a:pos x="connsiteX0" y="connsiteY0"/>
                      </a:cxn>
                      <a:cxn ang="0">
                        <a:pos x="connsiteX1" y="connsiteY1"/>
                      </a:cxn>
                      <a:cxn ang="0">
                        <a:pos x="connsiteX2" y="connsiteY2"/>
                      </a:cxn>
                      <a:cxn ang="0">
                        <a:pos x="connsiteX3" y="connsiteY3"/>
                      </a:cxn>
                    </a:cxnLst>
                    <a:rect l="l" t="t" r="r" b="b"/>
                    <a:pathLst>
                      <a:path w="32614" h="149652">
                        <a:moveTo>
                          <a:pt x="20873" y="149653"/>
                        </a:moveTo>
                        <a:cubicBezTo>
                          <a:pt x="20873" y="149653"/>
                          <a:pt x="41746" y="7019"/>
                          <a:pt x="27831" y="61"/>
                        </a:cubicBezTo>
                        <a:cubicBezTo>
                          <a:pt x="13915" y="-3418"/>
                          <a:pt x="0" y="142695"/>
                          <a:pt x="0" y="142695"/>
                        </a:cubicBezTo>
                        <a:lnTo>
                          <a:pt x="20873" y="149653"/>
                        </a:lnTo>
                        <a:close/>
                      </a:path>
                    </a:pathLst>
                  </a:custGeom>
                  <a:solidFill>
                    <a:srgbClr val="FFF292"/>
                  </a:solidFill>
                  <a:ln w="34755" cap="flat">
                    <a:noFill/>
                    <a:prstDash val="solid"/>
                    <a:miter/>
                  </a:ln>
                </p:spPr>
                <p:txBody>
                  <a:bodyPr rtlCol="0" anchor="ctr"/>
                  <a:lstStyle/>
                  <a:p>
                    <a:endParaRPr lang="en-US"/>
                  </a:p>
                </p:txBody>
              </p:sp>
              <p:sp>
                <p:nvSpPr>
                  <p:cNvPr id="1684" name="Freeform: Shape 1683">
                    <a:extLst>
                      <a:ext uri="{FF2B5EF4-FFF2-40B4-BE49-F238E27FC236}">
                        <a16:creationId xmlns:a16="http://schemas.microsoft.com/office/drawing/2014/main" xmlns="" id="{A6B7E661-08A5-4C49-8E1A-7503A8F42D0F}"/>
                      </a:ext>
                    </a:extLst>
                  </p:cNvPr>
                  <p:cNvSpPr/>
                  <p:nvPr/>
                </p:nvSpPr>
                <p:spPr>
                  <a:xfrm>
                    <a:off x="1136797" y="9339744"/>
                    <a:ext cx="91600" cy="150593"/>
                  </a:xfrm>
                  <a:custGeom>
                    <a:avLst/>
                    <a:gdLst>
                      <a:gd name="connsiteX0" fmla="*/ 69578 w 91600"/>
                      <a:gd name="connsiteY0" fmla="*/ 150593 h 150593"/>
                      <a:gd name="connsiteX1" fmla="*/ 83493 w 91600"/>
                      <a:gd name="connsiteY1" fmla="*/ 1002 h 150593"/>
                      <a:gd name="connsiteX2" fmla="*/ 0 w 91600"/>
                      <a:gd name="connsiteY2" fmla="*/ 122762 h 150593"/>
                      <a:gd name="connsiteX3" fmla="*/ 69578 w 91600"/>
                      <a:gd name="connsiteY3" fmla="*/ 150593 h 150593"/>
                    </a:gdLst>
                    <a:ahLst/>
                    <a:cxnLst>
                      <a:cxn ang="0">
                        <a:pos x="connsiteX0" y="connsiteY0"/>
                      </a:cxn>
                      <a:cxn ang="0">
                        <a:pos x="connsiteX1" y="connsiteY1"/>
                      </a:cxn>
                      <a:cxn ang="0">
                        <a:pos x="connsiteX2" y="connsiteY2"/>
                      </a:cxn>
                      <a:cxn ang="0">
                        <a:pos x="connsiteX3" y="connsiteY3"/>
                      </a:cxn>
                    </a:cxnLst>
                    <a:rect l="l" t="t" r="r" b="b"/>
                    <a:pathLst>
                      <a:path w="91600" h="150593">
                        <a:moveTo>
                          <a:pt x="69578" y="150593"/>
                        </a:moveTo>
                        <a:cubicBezTo>
                          <a:pt x="69578" y="150593"/>
                          <a:pt x="107845" y="14917"/>
                          <a:pt x="83493" y="1002"/>
                        </a:cubicBezTo>
                        <a:cubicBezTo>
                          <a:pt x="59141" y="-12914"/>
                          <a:pt x="0" y="122762"/>
                          <a:pt x="0" y="122762"/>
                        </a:cubicBezTo>
                        <a:cubicBezTo>
                          <a:pt x="0" y="122762"/>
                          <a:pt x="41747" y="150593"/>
                          <a:pt x="69578" y="150593"/>
                        </a:cubicBezTo>
                        <a:close/>
                      </a:path>
                    </a:pathLst>
                  </a:custGeom>
                  <a:solidFill>
                    <a:srgbClr val="FFF292"/>
                  </a:solidFill>
                  <a:ln w="34755" cap="flat">
                    <a:noFill/>
                    <a:prstDash val="solid"/>
                    <a:miter/>
                  </a:ln>
                </p:spPr>
                <p:txBody>
                  <a:bodyPr rtlCol="0" anchor="ctr"/>
                  <a:lstStyle/>
                  <a:p>
                    <a:endParaRPr lang="en-US"/>
                  </a:p>
                </p:txBody>
              </p:sp>
              <p:sp>
                <p:nvSpPr>
                  <p:cNvPr id="1685" name="Freeform: Shape 1684">
                    <a:extLst>
                      <a:ext uri="{FF2B5EF4-FFF2-40B4-BE49-F238E27FC236}">
                        <a16:creationId xmlns:a16="http://schemas.microsoft.com/office/drawing/2014/main" xmlns="" id="{E6592D62-C790-4E59-B5FC-EFE69DF19DF3}"/>
                      </a:ext>
                    </a:extLst>
                  </p:cNvPr>
                  <p:cNvSpPr/>
                  <p:nvPr/>
                </p:nvSpPr>
                <p:spPr>
                  <a:xfrm>
                    <a:off x="1001121" y="9279068"/>
                    <a:ext cx="120665" cy="138212"/>
                  </a:xfrm>
                  <a:custGeom>
                    <a:avLst/>
                    <a:gdLst>
                      <a:gd name="connsiteX0" fmla="*/ 52183 w 120665"/>
                      <a:gd name="connsiteY0" fmla="*/ 138213 h 138212"/>
                      <a:gd name="connsiteX1" fmla="*/ 118282 w 120665"/>
                      <a:gd name="connsiteY1" fmla="*/ 2537 h 138212"/>
                      <a:gd name="connsiteX2" fmla="*/ 0 w 120665"/>
                      <a:gd name="connsiteY2" fmla="*/ 96466 h 138212"/>
                      <a:gd name="connsiteX3" fmla="*/ 52183 w 120665"/>
                      <a:gd name="connsiteY3" fmla="*/ 138213 h 138212"/>
                    </a:gdLst>
                    <a:ahLst/>
                    <a:cxnLst>
                      <a:cxn ang="0">
                        <a:pos x="connsiteX0" y="connsiteY0"/>
                      </a:cxn>
                      <a:cxn ang="0">
                        <a:pos x="connsiteX1" y="connsiteY1"/>
                      </a:cxn>
                      <a:cxn ang="0">
                        <a:pos x="connsiteX2" y="connsiteY2"/>
                      </a:cxn>
                      <a:cxn ang="0">
                        <a:pos x="connsiteX3" y="connsiteY3"/>
                      </a:cxn>
                    </a:cxnLst>
                    <a:rect l="l" t="t" r="r" b="b"/>
                    <a:pathLst>
                      <a:path w="120665" h="138212">
                        <a:moveTo>
                          <a:pt x="52183" y="138213"/>
                        </a:moveTo>
                        <a:cubicBezTo>
                          <a:pt x="52183" y="138213"/>
                          <a:pt x="135676" y="23410"/>
                          <a:pt x="118282" y="2537"/>
                        </a:cubicBezTo>
                        <a:cubicBezTo>
                          <a:pt x="100887" y="-18337"/>
                          <a:pt x="0" y="96466"/>
                          <a:pt x="0" y="96466"/>
                        </a:cubicBezTo>
                        <a:cubicBezTo>
                          <a:pt x="0" y="96466"/>
                          <a:pt x="31310" y="131255"/>
                          <a:pt x="52183" y="138213"/>
                        </a:cubicBezTo>
                        <a:close/>
                      </a:path>
                    </a:pathLst>
                  </a:custGeom>
                  <a:solidFill>
                    <a:srgbClr val="FFF292"/>
                  </a:solidFill>
                  <a:ln w="34755" cap="flat">
                    <a:noFill/>
                    <a:prstDash val="solid"/>
                    <a:miter/>
                  </a:ln>
                </p:spPr>
                <p:txBody>
                  <a:bodyPr rtlCol="0" anchor="ctr"/>
                  <a:lstStyle/>
                  <a:p>
                    <a:endParaRPr lang="en-US"/>
                  </a:p>
                </p:txBody>
              </p:sp>
              <p:sp>
                <p:nvSpPr>
                  <p:cNvPr id="1686" name="Freeform: Shape 1685">
                    <a:extLst>
                      <a:ext uri="{FF2B5EF4-FFF2-40B4-BE49-F238E27FC236}">
                        <a16:creationId xmlns:a16="http://schemas.microsoft.com/office/drawing/2014/main" xmlns="" id="{83B6CCA5-CE7D-40EC-B4AB-0D0904F09974}"/>
                      </a:ext>
                    </a:extLst>
                  </p:cNvPr>
                  <p:cNvSpPr/>
                  <p:nvPr/>
                </p:nvSpPr>
                <p:spPr>
                  <a:xfrm>
                    <a:off x="945459" y="9226369"/>
                    <a:ext cx="97790" cy="86545"/>
                  </a:xfrm>
                  <a:custGeom>
                    <a:avLst/>
                    <a:gdLst>
                      <a:gd name="connsiteX0" fmla="*/ 13916 w 97790"/>
                      <a:gd name="connsiteY0" fmla="*/ 86546 h 86545"/>
                      <a:gd name="connsiteX1" fmla="*/ 97409 w 97790"/>
                      <a:gd name="connsiteY1" fmla="*/ 3053 h 86545"/>
                      <a:gd name="connsiteX2" fmla="*/ 0 w 97790"/>
                      <a:gd name="connsiteY2" fmla="*/ 48278 h 86545"/>
                      <a:gd name="connsiteX3" fmla="*/ 13916 w 97790"/>
                      <a:gd name="connsiteY3" fmla="*/ 86546 h 86545"/>
                    </a:gdLst>
                    <a:ahLst/>
                    <a:cxnLst>
                      <a:cxn ang="0">
                        <a:pos x="connsiteX0" y="connsiteY0"/>
                      </a:cxn>
                      <a:cxn ang="0">
                        <a:pos x="connsiteX1" y="connsiteY1"/>
                      </a:cxn>
                      <a:cxn ang="0">
                        <a:pos x="connsiteX2" y="connsiteY2"/>
                      </a:cxn>
                      <a:cxn ang="0">
                        <a:pos x="connsiteX3" y="connsiteY3"/>
                      </a:cxn>
                    </a:cxnLst>
                    <a:rect l="l" t="t" r="r" b="b"/>
                    <a:pathLst>
                      <a:path w="97790" h="86545">
                        <a:moveTo>
                          <a:pt x="13916" y="86546"/>
                        </a:moveTo>
                        <a:cubicBezTo>
                          <a:pt x="13916" y="86546"/>
                          <a:pt x="104366" y="20447"/>
                          <a:pt x="97409" y="3053"/>
                        </a:cubicBezTo>
                        <a:cubicBezTo>
                          <a:pt x="90451" y="-14342"/>
                          <a:pt x="0" y="48278"/>
                          <a:pt x="0" y="48278"/>
                        </a:cubicBezTo>
                        <a:lnTo>
                          <a:pt x="13916" y="86546"/>
                        </a:lnTo>
                        <a:close/>
                      </a:path>
                    </a:pathLst>
                  </a:custGeom>
                  <a:solidFill>
                    <a:srgbClr val="FFF292"/>
                  </a:solidFill>
                  <a:ln w="34755" cap="flat">
                    <a:noFill/>
                    <a:prstDash val="solid"/>
                    <a:miter/>
                  </a:ln>
                </p:spPr>
                <p:txBody>
                  <a:bodyPr rtlCol="0" anchor="ctr"/>
                  <a:lstStyle/>
                  <a:p>
                    <a:endParaRPr lang="en-US"/>
                  </a:p>
                </p:txBody>
              </p:sp>
            </p:grpSp>
            <p:grpSp>
              <p:nvGrpSpPr>
                <p:cNvPr id="1687" name="Graphic 30">
                  <a:extLst>
                    <a:ext uri="{FF2B5EF4-FFF2-40B4-BE49-F238E27FC236}">
                      <a16:creationId xmlns:a16="http://schemas.microsoft.com/office/drawing/2014/main" xmlns="" id="{E810E600-AC1B-4375-8999-90B2E26BA968}"/>
                    </a:ext>
                  </a:extLst>
                </p:cNvPr>
                <p:cNvGrpSpPr/>
                <p:nvPr/>
              </p:nvGrpSpPr>
              <p:grpSpPr>
                <a:xfrm>
                  <a:off x="963456" y="8850224"/>
                  <a:ext cx="155946" cy="253957"/>
                  <a:chOff x="963456" y="8850224"/>
                  <a:chExt cx="155946" cy="253957"/>
                </a:xfrm>
              </p:grpSpPr>
              <p:grpSp>
                <p:nvGrpSpPr>
                  <p:cNvPr id="1688" name="Graphic 30">
                    <a:extLst>
                      <a:ext uri="{FF2B5EF4-FFF2-40B4-BE49-F238E27FC236}">
                        <a16:creationId xmlns:a16="http://schemas.microsoft.com/office/drawing/2014/main" xmlns="" id="{B52CF547-5D58-4EFE-B9A0-862CFEEBBC86}"/>
                      </a:ext>
                    </a:extLst>
                  </p:cNvPr>
                  <p:cNvGrpSpPr/>
                  <p:nvPr/>
                </p:nvGrpSpPr>
                <p:grpSpPr>
                  <a:xfrm>
                    <a:off x="963456" y="8850224"/>
                    <a:ext cx="155946" cy="253957"/>
                    <a:chOff x="963456" y="8850224"/>
                    <a:chExt cx="155946" cy="253957"/>
                  </a:xfrm>
                </p:grpSpPr>
                <p:grpSp>
                  <p:nvGrpSpPr>
                    <p:cNvPr id="1689" name="Graphic 30">
                      <a:extLst>
                        <a:ext uri="{FF2B5EF4-FFF2-40B4-BE49-F238E27FC236}">
                          <a16:creationId xmlns:a16="http://schemas.microsoft.com/office/drawing/2014/main" xmlns="" id="{7C75FD2A-6720-4C28-B28F-3F6528233C76}"/>
                        </a:ext>
                      </a:extLst>
                    </p:cNvPr>
                    <p:cNvGrpSpPr/>
                    <p:nvPr/>
                  </p:nvGrpSpPr>
                  <p:grpSpPr>
                    <a:xfrm>
                      <a:off x="963456" y="8850224"/>
                      <a:ext cx="155946" cy="253957"/>
                      <a:chOff x="963456" y="8850224"/>
                      <a:chExt cx="155946" cy="253957"/>
                    </a:xfrm>
                  </p:grpSpPr>
                  <p:sp>
                    <p:nvSpPr>
                      <p:cNvPr id="1690" name="Freeform: Shape 1689">
                        <a:extLst>
                          <a:ext uri="{FF2B5EF4-FFF2-40B4-BE49-F238E27FC236}">
                            <a16:creationId xmlns:a16="http://schemas.microsoft.com/office/drawing/2014/main" xmlns="" id="{0EFE2BBA-05CA-4865-B4E0-4BDBA37DEF7F}"/>
                          </a:ext>
                        </a:extLst>
                      </p:cNvPr>
                      <p:cNvSpPr/>
                      <p:nvPr/>
                    </p:nvSpPr>
                    <p:spPr>
                      <a:xfrm>
                        <a:off x="966935" y="8857182"/>
                        <a:ext cx="148988" cy="243521"/>
                      </a:xfrm>
                      <a:custGeom>
                        <a:avLst/>
                        <a:gdLst>
                          <a:gd name="connsiteX0" fmla="*/ 148989 w 148988"/>
                          <a:gd name="connsiteY0" fmla="*/ 76535 h 243521"/>
                          <a:gd name="connsiteX1" fmla="*/ 117679 w 148988"/>
                          <a:gd name="connsiteY1" fmla="*/ 128718 h 243521"/>
                          <a:gd name="connsiteX2" fmla="*/ 124637 w 148988"/>
                          <a:gd name="connsiteY2" fmla="*/ 184380 h 243521"/>
                          <a:gd name="connsiteX3" fmla="*/ 23749 w 148988"/>
                          <a:gd name="connsiteY3" fmla="*/ 243521 h 243521"/>
                          <a:gd name="connsiteX4" fmla="*/ 86369 w 148988"/>
                          <a:gd name="connsiteY4" fmla="*/ 0 h 243521"/>
                          <a:gd name="connsiteX5" fmla="*/ 148989 w 148988"/>
                          <a:gd name="connsiteY5" fmla="*/ 76535 h 243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988" h="243521">
                            <a:moveTo>
                              <a:pt x="148989" y="76535"/>
                            </a:moveTo>
                            <a:cubicBezTo>
                              <a:pt x="148989" y="76535"/>
                              <a:pt x="117679" y="97408"/>
                              <a:pt x="117679" y="128718"/>
                            </a:cubicBezTo>
                            <a:cubicBezTo>
                              <a:pt x="117679" y="160028"/>
                              <a:pt x="124637" y="184380"/>
                              <a:pt x="124637" y="184380"/>
                            </a:cubicBezTo>
                            <a:lnTo>
                              <a:pt x="23749" y="243521"/>
                            </a:lnTo>
                            <a:cubicBezTo>
                              <a:pt x="23749" y="243521"/>
                              <a:pt x="-59744" y="118282"/>
                              <a:pt x="86369" y="0"/>
                            </a:cubicBezTo>
                            <a:lnTo>
                              <a:pt x="148989" y="76535"/>
                            </a:lnTo>
                            <a:close/>
                          </a:path>
                        </a:pathLst>
                      </a:custGeom>
                      <a:solidFill>
                        <a:srgbClr val="FDD0B3"/>
                      </a:solidFill>
                      <a:ln w="34755" cap="flat">
                        <a:noFill/>
                        <a:prstDash val="solid"/>
                        <a:miter/>
                      </a:ln>
                    </p:spPr>
                    <p:txBody>
                      <a:bodyPr rtlCol="0" anchor="ctr"/>
                      <a:lstStyle/>
                      <a:p>
                        <a:endParaRPr lang="en-US"/>
                      </a:p>
                    </p:txBody>
                  </p:sp>
                  <p:sp>
                    <p:nvSpPr>
                      <p:cNvPr id="1691" name="Freeform: Shape 1690">
                        <a:extLst>
                          <a:ext uri="{FF2B5EF4-FFF2-40B4-BE49-F238E27FC236}">
                            <a16:creationId xmlns:a16="http://schemas.microsoft.com/office/drawing/2014/main" xmlns="" id="{047D4334-5E78-4EA6-BAB5-0C9DA1A2F7C8}"/>
                          </a:ext>
                        </a:extLst>
                      </p:cNvPr>
                      <p:cNvSpPr/>
                      <p:nvPr/>
                    </p:nvSpPr>
                    <p:spPr>
                      <a:xfrm>
                        <a:off x="963456" y="8850224"/>
                        <a:ext cx="155946" cy="253957"/>
                      </a:xfrm>
                      <a:custGeom>
                        <a:avLst/>
                        <a:gdLst>
                          <a:gd name="connsiteX0" fmla="*/ 23749 w 155946"/>
                          <a:gd name="connsiteY0" fmla="*/ 253958 h 253957"/>
                          <a:gd name="connsiteX1" fmla="*/ 86369 w 155946"/>
                          <a:gd name="connsiteY1" fmla="*/ 3479 h 253957"/>
                          <a:gd name="connsiteX2" fmla="*/ 89848 w 155946"/>
                          <a:gd name="connsiteY2" fmla="*/ 0 h 253957"/>
                          <a:gd name="connsiteX3" fmla="*/ 155946 w 155946"/>
                          <a:gd name="connsiteY3" fmla="*/ 83493 h 253957"/>
                          <a:gd name="connsiteX4" fmla="*/ 152467 w 155946"/>
                          <a:gd name="connsiteY4" fmla="*/ 86972 h 253957"/>
                          <a:gd name="connsiteX5" fmla="*/ 121158 w 155946"/>
                          <a:gd name="connsiteY5" fmla="*/ 135676 h 253957"/>
                          <a:gd name="connsiteX6" fmla="*/ 128115 w 155946"/>
                          <a:gd name="connsiteY6" fmla="*/ 191338 h 253957"/>
                          <a:gd name="connsiteX7" fmla="*/ 128115 w 155946"/>
                          <a:gd name="connsiteY7" fmla="*/ 194817 h 253957"/>
                          <a:gd name="connsiteX8" fmla="*/ 23749 w 155946"/>
                          <a:gd name="connsiteY8" fmla="*/ 253958 h 253957"/>
                          <a:gd name="connsiteX9" fmla="*/ 23749 w 155946"/>
                          <a:gd name="connsiteY9" fmla="*/ 253958 h 253957"/>
                          <a:gd name="connsiteX10" fmla="*/ 117679 w 155946"/>
                          <a:gd name="connsiteY10" fmla="*/ 139155 h 253957"/>
                          <a:gd name="connsiteX11" fmla="*/ 148989 w 155946"/>
                          <a:gd name="connsiteY11" fmla="*/ 86972 h 253957"/>
                          <a:gd name="connsiteX12" fmla="*/ 89848 w 155946"/>
                          <a:gd name="connsiteY12" fmla="*/ 10437 h 253957"/>
                          <a:gd name="connsiteX13" fmla="*/ 27228 w 155946"/>
                          <a:gd name="connsiteY13" fmla="*/ 247000 h 253957"/>
                          <a:gd name="connsiteX14" fmla="*/ 124636 w 155946"/>
                          <a:gd name="connsiteY14" fmla="*/ 191338 h 253957"/>
                          <a:gd name="connsiteX15" fmla="*/ 117679 w 155946"/>
                          <a:gd name="connsiteY15" fmla="*/ 139155 h 253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5946" h="253957">
                            <a:moveTo>
                              <a:pt x="23749" y="253958"/>
                            </a:moveTo>
                            <a:cubicBezTo>
                              <a:pt x="23749" y="253958"/>
                              <a:pt x="-59744" y="125239"/>
                              <a:pt x="86369" y="3479"/>
                            </a:cubicBezTo>
                            <a:lnTo>
                              <a:pt x="89848" y="0"/>
                            </a:lnTo>
                            <a:lnTo>
                              <a:pt x="155946" y="83493"/>
                            </a:lnTo>
                            <a:lnTo>
                              <a:pt x="152467" y="86972"/>
                            </a:lnTo>
                            <a:cubicBezTo>
                              <a:pt x="152467" y="86972"/>
                              <a:pt x="121158" y="107845"/>
                              <a:pt x="121158" y="135676"/>
                            </a:cubicBezTo>
                            <a:cubicBezTo>
                              <a:pt x="121158" y="166986"/>
                              <a:pt x="128115" y="187859"/>
                              <a:pt x="128115" y="191338"/>
                            </a:cubicBezTo>
                            <a:lnTo>
                              <a:pt x="128115" y="194817"/>
                            </a:lnTo>
                            <a:lnTo>
                              <a:pt x="23749" y="253958"/>
                            </a:lnTo>
                            <a:lnTo>
                              <a:pt x="23749" y="253958"/>
                            </a:lnTo>
                            <a:close/>
                            <a:moveTo>
                              <a:pt x="117679" y="139155"/>
                            </a:moveTo>
                            <a:cubicBezTo>
                              <a:pt x="117679" y="111324"/>
                              <a:pt x="138552" y="90451"/>
                              <a:pt x="148989" y="86972"/>
                            </a:cubicBezTo>
                            <a:lnTo>
                              <a:pt x="89848" y="10437"/>
                            </a:lnTo>
                            <a:cubicBezTo>
                              <a:pt x="-38871" y="118282"/>
                              <a:pt x="16791" y="229606"/>
                              <a:pt x="27228" y="247000"/>
                            </a:cubicBezTo>
                            <a:lnTo>
                              <a:pt x="124636" y="191338"/>
                            </a:lnTo>
                            <a:cubicBezTo>
                              <a:pt x="124636" y="184380"/>
                              <a:pt x="117679" y="163507"/>
                              <a:pt x="117679" y="139155"/>
                            </a:cubicBezTo>
                            <a:close/>
                          </a:path>
                        </a:pathLst>
                      </a:custGeom>
                      <a:solidFill>
                        <a:srgbClr val="9B4F13"/>
                      </a:solidFill>
                      <a:ln w="34755" cap="flat">
                        <a:noFill/>
                        <a:prstDash val="solid"/>
                        <a:miter/>
                      </a:ln>
                    </p:spPr>
                    <p:txBody>
                      <a:bodyPr rtlCol="0" anchor="ctr"/>
                      <a:lstStyle/>
                      <a:p>
                        <a:endParaRPr lang="en-US"/>
                      </a:p>
                    </p:txBody>
                  </p:sp>
                </p:grpSp>
                <p:sp>
                  <p:nvSpPr>
                    <p:cNvPr id="1692" name="Freeform: Shape 1691">
                      <a:extLst>
                        <a:ext uri="{FF2B5EF4-FFF2-40B4-BE49-F238E27FC236}">
                          <a16:creationId xmlns:a16="http://schemas.microsoft.com/office/drawing/2014/main" xmlns="" id="{E872BB58-EB8A-4142-AFE7-7C72282D0BB6}"/>
                        </a:ext>
                      </a:extLst>
                    </p:cNvPr>
                    <p:cNvSpPr/>
                    <p:nvPr/>
                  </p:nvSpPr>
                  <p:spPr>
                    <a:xfrm>
                      <a:off x="969811" y="8857182"/>
                      <a:ext cx="146112" cy="247000"/>
                    </a:xfrm>
                    <a:custGeom>
                      <a:avLst/>
                      <a:gdLst>
                        <a:gd name="connsiteX0" fmla="*/ 76535 w 146112"/>
                        <a:gd name="connsiteY0" fmla="*/ 142634 h 247000"/>
                        <a:gd name="connsiteX1" fmla="*/ 62620 w 146112"/>
                        <a:gd name="connsiteY1" fmla="*/ 55662 h 247000"/>
                        <a:gd name="connsiteX2" fmla="*/ 0 w 146112"/>
                        <a:gd name="connsiteY2" fmla="*/ 125239 h 247000"/>
                        <a:gd name="connsiteX3" fmla="*/ 83493 w 146112"/>
                        <a:gd name="connsiteY3" fmla="*/ 0 h 247000"/>
                        <a:gd name="connsiteX4" fmla="*/ 146113 w 146112"/>
                        <a:gd name="connsiteY4" fmla="*/ 80014 h 247000"/>
                        <a:gd name="connsiteX5" fmla="*/ 114803 w 146112"/>
                        <a:gd name="connsiteY5" fmla="*/ 132197 h 247000"/>
                        <a:gd name="connsiteX6" fmla="*/ 121761 w 146112"/>
                        <a:gd name="connsiteY6" fmla="*/ 187859 h 247000"/>
                        <a:gd name="connsiteX7" fmla="*/ 20873 w 146112"/>
                        <a:gd name="connsiteY7" fmla="*/ 247000 h 247000"/>
                        <a:gd name="connsiteX8" fmla="*/ 10437 w 146112"/>
                        <a:gd name="connsiteY8" fmla="*/ 226127 h 247000"/>
                        <a:gd name="connsiteX9" fmla="*/ 10437 w 146112"/>
                        <a:gd name="connsiteY9" fmla="*/ 226127 h 247000"/>
                        <a:gd name="connsiteX10" fmla="*/ 76535 w 146112"/>
                        <a:gd name="connsiteY10" fmla="*/ 142634 h 24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112" h="247000">
                          <a:moveTo>
                            <a:pt x="76535" y="142634"/>
                          </a:moveTo>
                          <a:cubicBezTo>
                            <a:pt x="73056" y="93930"/>
                            <a:pt x="90451" y="59141"/>
                            <a:pt x="62620" y="55662"/>
                          </a:cubicBezTo>
                          <a:cubicBezTo>
                            <a:pt x="31310" y="48704"/>
                            <a:pt x="3479" y="114803"/>
                            <a:pt x="0" y="125239"/>
                          </a:cubicBezTo>
                          <a:cubicBezTo>
                            <a:pt x="6958" y="86972"/>
                            <a:pt x="31310" y="41746"/>
                            <a:pt x="83493" y="0"/>
                          </a:cubicBezTo>
                          <a:lnTo>
                            <a:pt x="146113" y="80014"/>
                          </a:lnTo>
                          <a:cubicBezTo>
                            <a:pt x="146113" y="80014"/>
                            <a:pt x="114803" y="100887"/>
                            <a:pt x="114803" y="132197"/>
                          </a:cubicBezTo>
                          <a:cubicBezTo>
                            <a:pt x="114803" y="163507"/>
                            <a:pt x="121761" y="187859"/>
                            <a:pt x="121761" y="187859"/>
                          </a:cubicBezTo>
                          <a:lnTo>
                            <a:pt x="20873" y="247000"/>
                          </a:lnTo>
                          <a:cubicBezTo>
                            <a:pt x="20873" y="247000"/>
                            <a:pt x="17394" y="240042"/>
                            <a:pt x="10437" y="226127"/>
                          </a:cubicBezTo>
                          <a:cubicBezTo>
                            <a:pt x="10437" y="226127"/>
                            <a:pt x="10437" y="226127"/>
                            <a:pt x="10437" y="226127"/>
                          </a:cubicBezTo>
                          <a:cubicBezTo>
                            <a:pt x="41746" y="163507"/>
                            <a:pt x="80014" y="163507"/>
                            <a:pt x="76535" y="142634"/>
                          </a:cubicBezTo>
                          <a:close/>
                        </a:path>
                      </a:pathLst>
                    </a:custGeom>
                    <a:solidFill>
                      <a:srgbClr val="FBD0B4"/>
                    </a:solidFill>
                    <a:ln w="34755" cap="flat">
                      <a:noFill/>
                      <a:prstDash val="solid"/>
                      <a:miter/>
                    </a:ln>
                  </p:spPr>
                  <p:txBody>
                    <a:bodyPr rtlCol="0" anchor="ctr"/>
                    <a:lstStyle/>
                    <a:p>
                      <a:endParaRPr lang="en-US"/>
                    </a:p>
                  </p:txBody>
                </p:sp>
                <p:sp>
                  <p:nvSpPr>
                    <p:cNvPr id="1693" name="Freeform: Shape 1692">
                      <a:extLst>
                        <a:ext uri="{FF2B5EF4-FFF2-40B4-BE49-F238E27FC236}">
                          <a16:creationId xmlns:a16="http://schemas.microsoft.com/office/drawing/2014/main" xmlns="" id="{9023F2F8-2045-4037-AA42-5954990E9224}"/>
                        </a:ext>
                      </a:extLst>
                    </p:cNvPr>
                    <p:cNvSpPr/>
                    <p:nvPr/>
                  </p:nvSpPr>
                  <p:spPr>
                    <a:xfrm>
                      <a:off x="983727" y="8853703"/>
                      <a:ext cx="132197" cy="247000"/>
                    </a:xfrm>
                    <a:custGeom>
                      <a:avLst/>
                      <a:gdLst>
                        <a:gd name="connsiteX0" fmla="*/ 90451 w 132197"/>
                        <a:gd name="connsiteY0" fmla="*/ 166986 h 247000"/>
                        <a:gd name="connsiteX1" fmla="*/ 93930 w 132197"/>
                        <a:gd name="connsiteY1" fmla="*/ 80014 h 247000"/>
                        <a:gd name="connsiteX2" fmla="*/ 52183 w 132197"/>
                        <a:gd name="connsiteY2" fmla="*/ 38268 h 247000"/>
                        <a:gd name="connsiteX3" fmla="*/ 17394 w 132197"/>
                        <a:gd name="connsiteY3" fmla="*/ 59141 h 247000"/>
                        <a:gd name="connsiteX4" fmla="*/ 69578 w 132197"/>
                        <a:gd name="connsiteY4" fmla="*/ 0 h 247000"/>
                        <a:gd name="connsiteX5" fmla="*/ 132197 w 132197"/>
                        <a:gd name="connsiteY5" fmla="*/ 80014 h 247000"/>
                        <a:gd name="connsiteX6" fmla="*/ 100887 w 132197"/>
                        <a:gd name="connsiteY6" fmla="*/ 132197 h 247000"/>
                        <a:gd name="connsiteX7" fmla="*/ 107845 w 132197"/>
                        <a:gd name="connsiteY7" fmla="*/ 187859 h 247000"/>
                        <a:gd name="connsiteX8" fmla="*/ 6958 w 132197"/>
                        <a:gd name="connsiteY8" fmla="*/ 247000 h 247000"/>
                        <a:gd name="connsiteX9" fmla="*/ 0 w 132197"/>
                        <a:gd name="connsiteY9" fmla="*/ 233085 h 247000"/>
                        <a:gd name="connsiteX10" fmla="*/ 90451 w 132197"/>
                        <a:gd name="connsiteY10" fmla="*/ 166986 h 24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197" h="247000">
                          <a:moveTo>
                            <a:pt x="90451" y="166986"/>
                          </a:moveTo>
                          <a:cubicBezTo>
                            <a:pt x="90451" y="166986"/>
                            <a:pt x="83493" y="146113"/>
                            <a:pt x="93930" y="80014"/>
                          </a:cubicBezTo>
                          <a:cubicBezTo>
                            <a:pt x="69578" y="66099"/>
                            <a:pt x="73056" y="38268"/>
                            <a:pt x="52183" y="38268"/>
                          </a:cubicBezTo>
                          <a:cubicBezTo>
                            <a:pt x="45225" y="38268"/>
                            <a:pt x="31310" y="48704"/>
                            <a:pt x="17394" y="59141"/>
                          </a:cubicBezTo>
                          <a:cubicBezTo>
                            <a:pt x="31310" y="41747"/>
                            <a:pt x="48704" y="20873"/>
                            <a:pt x="69578" y="0"/>
                          </a:cubicBezTo>
                          <a:lnTo>
                            <a:pt x="132197" y="80014"/>
                          </a:lnTo>
                          <a:cubicBezTo>
                            <a:pt x="132197" y="80014"/>
                            <a:pt x="100887" y="100887"/>
                            <a:pt x="100887" y="132197"/>
                          </a:cubicBezTo>
                          <a:cubicBezTo>
                            <a:pt x="100887" y="163507"/>
                            <a:pt x="107845" y="187859"/>
                            <a:pt x="107845" y="187859"/>
                          </a:cubicBezTo>
                          <a:lnTo>
                            <a:pt x="6958" y="247000"/>
                          </a:lnTo>
                          <a:cubicBezTo>
                            <a:pt x="6958" y="247000"/>
                            <a:pt x="3479" y="243521"/>
                            <a:pt x="0" y="233085"/>
                          </a:cubicBezTo>
                          <a:cubicBezTo>
                            <a:pt x="41746" y="173944"/>
                            <a:pt x="90451" y="166986"/>
                            <a:pt x="90451" y="166986"/>
                          </a:cubicBezTo>
                          <a:close/>
                        </a:path>
                      </a:pathLst>
                    </a:custGeom>
                    <a:solidFill>
                      <a:srgbClr val="FBD0B4"/>
                    </a:solidFill>
                    <a:ln w="34755" cap="flat">
                      <a:noFill/>
                      <a:prstDash val="solid"/>
                      <a:miter/>
                    </a:ln>
                  </p:spPr>
                  <p:txBody>
                    <a:bodyPr rtlCol="0" anchor="ctr"/>
                    <a:lstStyle/>
                    <a:p>
                      <a:endParaRPr lang="en-US"/>
                    </a:p>
                  </p:txBody>
                </p:sp>
              </p:grpSp>
              <p:sp>
                <p:nvSpPr>
                  <p:cNvPr id="1694" name="Freeform: Shape 1693">
                    <a:extLst>
                      <a:ext uri="{FF2B5EF4-FFF2-40B4-BE49-F238E27FC236}">
                        <a16:creationId xmlns:a16="http://schemas.microsoft.com/office/drawing/2014/main" xmlns="" id="{0B3B4270-584C-42A3-AB90-689365ADCC6A}"/>
                      </a:ext>
                    </a:extLst>
                  </p:cNvPr>
                  <p:cNvSpPr/>
                  <p:nvPr/>
                </p:nvSpPr>
                <p:spPr>
                  <a:xfrm>
                    <a:off x="976769" y="8958069"/>
                    <a:ext cx="13915" cy="93929"/>
                  </a:xfrm>
                  <a:custGeom>
                    <a:avLst/>
                    <a:gdLst>
                      <a:gd name="connsiteX0" fmla="*/ 13915 w 13915"/>
                      <a:gd name="connsiteY0" fmla="*/ 0 h 93929"/>
                      <a:gd name="connsiteX1" fmla="*/ 6958 w 13915"/>
                      <a:gd name="connsiteY1" fmla="*/ 13916 h 93929"/>
                      <a:gd name="connsiteX2" fmla="*/ 3479 w 13915"/>
                      <a:gd name="connsiteY2" fmla="*/ 20873 h 93929"/>
                      <a:gd name="connsiteX3" fmla="*/ 0 w 13915"/>
                      <a:gd name="connsiteY3" fmla="*/ 27831 h 93929"/>
                      <a:gd name="connsiteX4" fmla="*/ 0 w 13915"/>
                      <a:gd name="connsiteY4" fmla="*/ 34789 h 93929"/>
                      <a:gd name="connsiteX5" fmla="*/ 0 w 13915"/>
                      <a:gd name="connsiteY5" fmla="*/ 45225 h 93929"/>
                      <a:gd name="connsiteX6" fmla="*/ 0 w 13915"/>
                      <a:gd name="connsiteY6" fmla="*/ 55662 h 93929"/>
                      <a:gd name="connsiteX7" fmla="*/ 0 w 13915"/>
                      <a:gd name="connsiteY7" fmla="*/ 66099 h 93929"/>
                      <a:gd name="connsiteX8" fmla="*/ 0 w 13915"/>
                      <a:gd name="connsiteY8" fmla="*/ 73056 h 93929"/>
                      <a:gd name="connsiteX9" fmla="*/ 0 w 13915"/>
                      <a:gd name="connsiteY9" fmla="*/ 80014 h 93929"/>
                      <a:gd name="connsiteX10" fmla="*/ 3479 w 13915"/>
                      <a:gd name="connsiteY10" fmla="*/ 93930 h 93929"/>
                      <a:gd name="connsiteX11" fmla="*/ 3479 w 13915"/>
                      <a:gd name="connsiteY11" fmla="*/ 80014 h 93929"/>
                      <a:gd name="connsiteX12" fmla="*/ 3479 w 13915"/>
                      <a:gd name="connsiteY12" fmla="*/ 73056 h 93929"/>
                      <a:gd name="connsiteX13" fmla="*/ 3479 w 13915"/>
                      <a:gd name="connsiteY13" fmla="*/ 66099 h 93929"/>
                      <a:gd name="connsiteX14" fmla="*/ 3479 w 13915"/>
                      <a:gd name="connsiteY14" fmla="*/ 59141 h 93929"/>
                      <a:gd name="connsiteX15" fmla="*/ 3479 w 13915"/>
                      <a:gd name="connsiteY15" fmla="*/ 48704 h 93929"/>
                      <a:gd name="connsiteX16" fmla="*/ 3479 w 13915"/>
                      <a:gd name="connsiteY16" fmla="*/ 38268 h 93929"/>
                      <a:gd name="connsiteX17" fmla="*/ 3479 w 13915"/>
                      <a:gd name="connsiteY17" fmla="*/ 31310 h 93929"/>
                      <a:gd name="connsiteX18" fmla="*/ 3479 w 13915"/>
                      <a:gd name="connsiteY18" fmla="*/ 24352 h 93929"/>
                      <a:gd name="connsiteX19" fmla="*/ 3479 w 13915"/>
                      <a:gd name="connsiteY19" fmla="*/ 17394 h 93929"/>
                      <a:gd name="connsiteX20" fmla="*/ 6958 w 13915"/>
                      <a:gd name="connsiteY20" fmla="*/ 6958 h 93929"/>
                      <a:gd name="connsiteX21" fmla="*/ 13915 w 13915"/>
                      <a:gd name="connsiteY21" fmla="*/ 0 h 93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915" h="93929">
                        <a:moveTo>
                          <a:pt x="13915" y="0"/>
                        </a:moveTo>
                        <a:cubicBezTo>
                          <a:pt x="13915" y="0"/>
                          <a:pt x="10437" y="3479"/>
                          <a:pt x="6958" y="13916"/>
                        </a:cubicBezTo>
                        <a:cubicBezTo>
                          <a:pt x="6958" y="17394"/>
                          <a:pt x="6958" y="17394"/>
                          <a:pt x="3479" y="20873"/>
                        </a:cubicBezTo>
                        <a:cubicBezTo>
                          <a:pt x="3479" y="24352"/>
                          <a:pt x="3479" y="24352"/>
                          <a:pt x="0" y="27831"/>
                        </a:cubicBezTo>
                        <a:cubicBezTo>
                          <a:pt x="0" y="31310"/>
                          <a:pt x="0" y="34789"/>
                          <a:pt x="0" y="34789"/>
                        </a:cubicBezTo>
                        <a:cubicBezTo>
                          <a:pt x="0" y="38268"/>
                          <a:pt x="0" y="41747"/>
                          <a:pt x="0" y="45225"/>
                        </a:cubicBezTo>
                        <a:cubicBezTo>
                          <a:pt x="0" y="48704"/>
                          <a:pt x="0" y="52183"/>
                          <a:pt x="0" y="55662"/>
                        </a:cubicBezTo>
                        <a:cubicBezTo>
                          <a:pt x="0" y="59141"/>
                          <a:pt x="0" y="62620"/>
                          <a:pt x="0" y="66099"/>
                        </a:cubicBezTo>
                        <a:cubicBezTo>
                          <a:pt x="0" y="69578"/>
                          <a:pt x="0" y="73056"/>
                          <a:pt x="0" y="73056"/>
                        </a:cubicBezTo>
                        <a:cubicBezTo>
                          <a:pt x="0" y="76535"/>
                          <a:pt x="0" y="76535"/>
                          <a:pt x="0" y="80014"/>
                        </a:cubicBezTo>
                        <a:cubicBezTo>
                          <a:pt x="3479" y="90451"/>
                          <a:pt x="3479" y="93930"/>
                          <a:pt x="3479" y="93930"/>
                        </a:cubicBezTo>
                        <a:cubicBezTo>
                          <a:pt x="3479" y="93930"/>
                          <a:pt x="3479" y="86972"/>
                          <a:pt x="3479" y="80014"/>
                        </a:cubicBezTo>
                        <a:cubicBezTo>
                          <a:pt x="3479" y="76535"/>
                          <a:pt x="3479" y="76535"/>
                          <a:pt x="3479" y="73056"/>
                        </a:cubicBezTo>
                        <a:cubicBezTo>
                          <a:pt x="3479" y="69578"/>
                          <a:pt x="3479" y="69578"/>
                          <a:pt x="3479" y="66099"/>
                        </a:cubicBezTo>
                        <a:cubicBezTo>
                          <a:pt x="3479" y="62620"/>
                          <a:pt x="3479" y="59141"/>
                          <a:pt x="3479" y="59141"/>
                        </a:cubicBezTo>
                        <a:cubicBezTo>
                          <a:pt x="3479" y="55662"/>
                          <a:pt x="3479" y="52183"/>
                          <a:pt x="3479" y="48704"/>
                        </a:cubicBezTo>
                        <a:cubicBezTo>
                          <a:pt x="3479" y="45225"/>
                          <a:pt x="3479" y="41747"/>
                          <a:pt x="3479" y="38268"/>
                        </a:cubicBezTo>
                        <a:cubicBezTo>
                          <a:pt x="3479" y="34789"/>
                          <a:pt x="3479" y="31310"/>
                          <a:pt x="3479" y="31310"/>
                        </a:cubicBezTo>
                        <a:cubicBezTo>
                          <a:pt x="3479" y="27831"/>
                          <a:pt x="3479" y="24352"/>
                          <a:pt x="3479" y="24352"/>
                        </a:cubicBezTo>
                        <a:cubicBezTo>
                          <a:pt x="3479" y="20873"/>
                          <a:pt x="3479" y="20873"/>
                          <a:pt x="3479" y="17394"/>
                        </a:cubicBezTo>
                        <a:cubicBezTo>
                          <a:pt x="3479" y="13916"/>
                          <a:pt x="3479" y="10437"/>
                          <a:pt x="6958" y="6958"/>
                        </a:cubicBezTo>
                        <a:cubicBezTo>
                          <a:pt x="13915" y="0"/>
                          <a:pt x="13915" y="0"/>
                          <a:pt x="13915" y="0"/>
                        </a:cubicBezTo>
                        <a:close/>
                      </a:path>
                    </a:pathLst>
                  </a:custGeom>
                  <a:solidFill>
                    <a:srgbClr val="FCECE3"/>
                  </a:solidFill>
                  <a:ln w="34755" cap="flat">
                    <a:noFill/>
                    <a:prstDash val="solid"/>
                    <a:miter/>
                  </a:ln>
                </p:spPr>
                <p:txBody>
                  <a:bodyPr rtlCol="0" anchor="ctr"/>
                  <a:lstStyle/>
                  <a:p>
                    <a:endParaRPr lang="en-US"/>
                  </a:p>
                </p:txBody>
              </p:sp>
            </p:grpSp>
            <p:grpSp>
              <p:nvGrpSpPr>
                <p:cNvPr id="1695" name="Graphic 30">
                  <a:extLst>
                    <a:ext uri="{FF2B5EF4-FFF2-40B4-BE49-F238E27FC236}">
                      <a16:creationId xmlns:a16="http://schemas.microsoft.com/office/drawing/2014/main" xmlns="" id="{F01A6734-9D06-4F85-95F0-96DF114717C9}"/>
                    </a:ext>
                  </a:extLst>
                </p:cNvPr>
                <p:cNvGrpSpPr/>
                <p:nvPr/>
              </p:nvGrpSpPr>
              <p:grpSpPr>
                <a:xfrm>
                  <a:off x="1401192" y="8759773"/>
                  <a:ext cx="139154" cy="153070"/>
                  <a:chOff x="1401192" y="8759773"/>
                  <a:chExt cx="139154" cy="153070"/>
                </a:xfrm>
              </p:grpSpPr>
              <p:sp>
                <p:nvSpPr>
                  <p:cNvPr id="1696" name="Freeform: Shape 1695">
                    <a:extLst>
                      <a:ext uri="{FF2B5EF4-FFF2-40B4-BE49-F238E27FC236}">
                        <a16:creationId xmlns:a16="http://schemas.microsoft.com/office/drawing/2014/main" xmlns="" id="{041C9580-0EA3-4047-8EB6-B7733A840B12}"/>
                      </a:ext>
                    </a:extLst>
                  </p:cNvPr>
                  <p:cNvSpPr/>
                  <p:nvPr/>
                </p:nvSpPr>
                <p:spPr>
                  <a:xfrm>
                    <a:off x="1404670" y="8763252"/>
                    <a:ext cx="125239" cy="139155"/>
                  </a:xfrm>
                  <a:custGeom>
                    <a:avLst/>
                    <a:gdLst>
                      <a:gd name="connsiteX0" fmla="*/ 0 w 125239"/>
                      <a:gd name="connsiteY0" fmla="*/ 0 h 139155"/>
                      <a:gd name="connsiteX1" fmla="*/ 0 w 125239"/>
                      <a:gd name="connsiteY1" fmla="*/ 0 h 139155"/>
                      <a:gd name="connsiteX2" fmla="*/ 24352 w 125239"/>
                      <a:gd name="connsiteY2" fmla="*/ 13915 h 139155"/>
                      <a:gd name="connsiteX3" fmla="*/ 125240 w 125239"/>
                      <a:gd name="connsiteY3" fmla="*/ 97408 h 139155"/>
                      <a:gd name="connsiteX4" fmla="*/ 83493 w 125239"/>
                      <a:gd name="connsiteY4" fmla="*/ 139155 h 139155"/>
                      <a:gd name="connsiteX5" fmla="*/ 0 w 125239"/>
                      <a:gd name="connsiteY5" fmla="*/ 0 h 139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239" h="139155">
                        <a:moveTo>
                          <a:pt x="0" y="0"/>
                        </a:moveTo>
                        <a:lnTo>
                          <a:pt x="0" y="0"/>
                        </a:lnTo>
                        <a:cubicBezTo>
                          <a:pt x="6958" y="3479"/>
                          <a:pt x="13915" y="6958"/>
                          <a:pt x="24352" y="13915"/>
                        </a:cubicBezTo>
                        <a:cubicBezTo>
                          <a:pt x="62620" y="38268"/>
                          <a:pt x="125240" y="97408"/>
                          <a:pt x="125240" y="97408"/>
                        </a:cubicBezTo>
                        <a:cubicBezTo>
                          <a:pt x="125240" y="97408"/>
                          <a:pt x="83493" y="132197"/>
                          <a:pt x="83493" y="139155"/>
                        </a:cubicBezTo>
                        <a:cubicBezTo>
                          <a:pt x="83493" y="139155"/>
                          <a:pt x="38268" y="27831"/>
                          <a:pt x="0" y="0"/>
                        </a:cubicBezTo>
                        <a:close/>
                      </a:path>
                    </a:pathLst>
                  </a:custGeom>
                  <a:solidFill>
                    <a:srgbClr val="68E1FF"/>
                  </a:solidFill>
                  <a:ln w="34755" cap="flat">
                    <a:noFill/>
                    <a:prstDash val="solid"/>
                    <a:miter/>
                  </a:ln>
                </p:spPr>
                <p:txBody>
                  <a:bodyPr rtlCol="0" anchor="ctr"/>
                  <a:lstStyle/>
                  <a:p>
                    <a:endParaRPr lang="en-US"/>
                  </a:p>
                </p:txBody>
              </p:sp>
              <p:sp>
                <p:nvSpPr>
                  <p:cNvPr id="1697" name="Freeform: Shape 1696">
                    <a:extLst>
                      <a:ext uri="{FF2B5EF4-FFF2-40B4-BE49-F238E27FC236}">
                        <a16:creationId xmlns:a16="http://schemas.microsoft.com/office/drawing/2014/main" xmlns="" id="{9409443E-4580-476F-ADDE-B15570A14ACD}"/>
                      </a:ext>
                    </a:extLst>
                  </p:cNvPr>
                  <p:cNvSpPr/>
                  <p:nvPr/>
                </p:nvSpPr>
                <p:spPr>
                  <a:xfrm>
                    <a:off x="1401192" y="8759773"/>
                    <a:ext cx="139154" cy="153070"/>
                  </a:xfrm>
                  <a:custGeom>
                    <a:avLst/>
                    <a:gdLst>
                      <a:gd name="connsiteX0" fmla="*/ 83493 w 139154"/>
                      <a:gd name="connsiteY0" fmla="*/ 142634 h 153070"/>
                      <a:gd name="connsiteX1" fmla="*/ 3479 w 139154"/>
                      <a:gd name="connsiteY1" fmla="*/ 6958 h 153070"/>
                      <a:gd name="connsiteX2" fmla="*/ 0 w 139154"/>
                      <a:gd name="connsiteY2" fmla="*/ 3479 h 153070"/>
                      <a:gd name="connsiteX3" fmla="*/ 3479 w 139154"/>
                      <a:gd name="connsiteY3" fmla="*/ 0 h 153070"/>
                      <a:gd name="connsiteX4" fmla="*/ 6958 w 139154"/>
                      <a:gd name="connsiteY4" fmla="*/ 0 h 153070"/>
                      <a:gd name="connsiteX5" fmla="*/ 31310 w 139154"/>
                      <a:gd name="connsiteY5" fmla="*/ 13916 h 153070"/>
                      <a:gd name="connsiteX6" fmla="*/ 135676 w 139154"/>
                      <a:gd name="connsiteY6" fmla="*/ 97409 h 153070"/>
                      <a:gd name="connsiteX7" fmla="*/ 139155 w 139154"/>
                      <a:gd name="connsiteY7" fmla="*/ 100887 h 153070"/>
                      <a:gd name="connsiteX8" fmla="*/ 132197 w 139154"/>
                      <a:gd name="connsiteY8" fmla="*/ 100887 h 153070"/>
                      <a:gd name="connsiteX9" fmla="*/ 86972 w 139154"/>
                      <a:gd name="connsiteY9" fmla="*/ 142634 h 153070"/>
                      <a:gd name="connsiteX10" fmla="*/ 86972 w 139154"/>
                      <a:gd name="connsiteY10" fmla="*/ 153071 h 153070"/>
                      <a:gd name="connsiteX11" fmla="*/ 83493 w 139154"/>
                      <a:gd name="connsiteY11" fmla="*/ 142634 h 153070"/>
                      <a:gd name="connsiteX12" fmla="*/ 27831 w 139154"/>
                      <a:gd name="connsiteY12" fmla="*/ 20873 h 153070"/>
                      <a:gd name="connsiteX13" fmla="*/ 24352 w 139154"/>
                      <a:gd name="connsiteY13" fmla="*/ 17394 h 153070"/>
                      <a:gd name="connsiteX14" fmla="*/ 86972 w 139154"/>
                      <a:gd name="connsiteY14" fmla="*/ 135676 h 153070"/>
                      <a:gd name="connsiteX15" fmla="*/ 125240 w 139154"/>
                      <a:gd name="connsiteY15" fmla="*/ 100887 h 153070"/>
                      <a:gd name="connsiteX16" fmla="*/ 27831 w 139154"/>
                      <a:gd name="connsiteY16" fmla="*/ 20873 h 153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9154" h="153070">
                        <a:moveTo>
                          <a:pt x="83493" y="142634"/>
                        </a:moveTo>
                        <a:cubicBezTo>
                          <a:pt x="83493" y="142634"/>
                          <a:pt x="38268" y="31310"/>
                          <a:pt x="3479" y="6958"/>
                        </a:cubicBezTo>
                        <a:lnTo>
                          <a:pt x="0" y="3479"/>
                        </a:lnTo>
                        <a:lnTo>
                          <a:pt x="3479" y="0"/>
                        </a:lnTo>
                        <a:lnTo>
                          <a:pt x="6958" y="0"/>
                        </a:lnTo>
                        <a:cubicBezTo>
                          <a:pt x="13915" y="3479"/>
                          <a:pt x="20873" y="6958"/>
                          <a:pt x="31310" y="13916"/>
                        </a:cubicBezTo>
                        <a:cubicBezTo>
                          <a:pt x="69578" y="38268"/>
                          <a:pt x="132197" y="97409"/>
                          <a:pt x="135676" y="97409"/>
                        </a:cubicBezTo>
                        <a:lnTo>
                          <a:pt x="139155" y="100887"/>
                        </a:lnTo>
                        <a:lnTo>
                          <a:pt x="132197" y="100887"/>
                        </a:lnTo>
                        <a:cubicBezTo>
                          <a:pt x="111324" y="118282"/>
                          <a:pt x="90451" y="139155"/>
                          <a:pt x="86972" y="142634"/>
                        </a:cubicBezTo>
                        <a:lnTo>
                          <a:pt x="86972" y="153071"/>
                        </a:lnTo>
                        <a:lnTo>
                          <a:pt x="83493" y="142634"/>
                        </a:lnTo>
                        <a:close/>
                        <a:moveTo>
                          <a:pt x="27831" y="20873"/>
                        </a:moveTo>
                        <a:cubicBezTo>
                          <a:pt x="27831" y="20873"/>
                          <a:pt x="24352" y="17394"/>
                          <a:pt x="24352" y="17394"/>
                        </a:cubicBezTo>
                        <a:cubicBezTo>
                          <a:pt x="52183" y="52183"/>
                          <a:pt x="80014" y="114803"/>
                          <a:pt x="86972" y="135676"/>
                        </a:cubicBezTo>
                        <a:cubicBezTo>
                          <a:pt x="93930" y="125240"/>
                          <a:pt x="114803" y="107845"/>
                          <a:pt x="125240" y="100887"/>
                        </a:cubicBezTo>
                        <a:cubicBezTo>
                          <a:pt x="114803" y="86972"/>
                          <a:pt x="59141" y="41747"/>
                          <a:pt x="27831" y="20873"/>
                        </a:cubicBezTo>
                        <a:close/>
                      </a:path>
                    </a:pathLst>
                  </a:custGeom>
                  <a:solidFill>
                    <a:srgbClr val="15A5EE"/>
                  </a:solidFill>
                  <a:ln w="34755" cap="flat">
                    <a:noFill/>
                    <a:prstDash val="solid"/>
                    <a:miter/>
                  </a:ln>
                </p:spPr>
                <p:txBody>
                  <a:bodyPr rtlCol="0" anchor="ctr"/>
                  <a:lstStyle/>
                  <a:p>
                    <a:endParaRPr lang="en-US"/>
                  </a:p>
                </p:txBody>
              </p:sp>
            </p:grpSp>
            <p:grpSp>
              <p:nvGrpSpPr>
                <p:cNvPr id="1698" name="Graphic 30">
                  <a:extLst>
                    <a:ext uri="{FF2B5EF4-FFF2-40B4-BE49-F238E27FC236}">
                      <a16:creationId xmlns:a16="http://schemas.microsoft.com/office/drawing/2014/main" xmlns="" id="{17EDED09-DA86-471A-A7C1-D793F6539B7D}"/>
                    </a:ext>
                  </a:extLst>
                </p:cNvPr>
                <p:cNvGrpSpPr/>
                <p:nvPr/>
              </p:nvGrpSpPr>
              <p:grpSpPr>
                <a:xfrm>
                  <a:off x="1401051" y="8366660"/>
                  <a:ext cx="424563" cy="393112"/>
                  <a:chOff x="1401051" y="8366660"/>
                  <a:chExt cx="424563" cy="393112"/>
                </a:xfrm>
              </p:grpSpPr>
              <p:grpSp>
                <p:nvGrpSpPr>
                  <p:cNvPr id="1699" name="Graphic 30">
                    <a:extLst>
                      <a:ext uri="{FF2B5EF4-FFF2-40B4-BE49-F238E27FC236}">
                        <a16:creationId xmlns:a16="http://schemas.microsoft.com/office/drawing/2014/main" xmlns="" id="{AF3C27C0-3830-490C-BCC9-0AFED05DE064}"/>
                      </a:ext>
                    </a:extLst>
                  </p:cNvPr>
                  <p:cNvGrpSpPr/>
                  <p:nvPr/>
                </p:nvGrpSpPr>
                <p:grpSpPr>
                  <a:xfrm>
                    <a:off x="1401051" y="8366660"/>
                    <a:ext cx="424563" cy="393112"/>
                    <a:chOff x="1401051" y="8366660"/>
                    <a:chExt cx="424563" cy="393112"/>
                  </a:xfrm>
                </p:grpSpPr>
                <p:grpSp>
                  <p:nvGrpSpPr>
                    <p:cNvPr id="1700" name="Graphic 30">
                      <a:extLst>
                        <a:ext uri="{FF2B5EF4-FFF2-40B4-BE49-F238E27FC236}">
                          <a16:creationId xmlns:a16="http://schemas.microsoft.com/office/drawing/2014/main" xmlns="" id="{2F92EE3F-7696-42E1-9EE7-A1BD2055B3FA}"/>
                        </a:ext>
                      </a:extLst>
                    </p:cNvPr>
                    <p:cNvGrpSpPr/>
                    <p:nvPr/>
                  </p:nvGrpSpPr>
                  <p:grpSpPr>
                    <a:xfrm>
                      <a:off x="1401051" y="8366660"/>
                      <a:ext cx="424563" cy="393112"/>
                      <a:chOff x="1401051" y="8366660"/>
                      <a:chExt cx="424563" cy="393112"/>
                    </a:xfrm>
                  </p:grpSpPr>
                  <p:sp>
                    <p:nvSpPr>
                      <p:cNvPr id="1701" name="Freeform: Shape 1700">
                        <a:extLst>
                          <a:ext uri="{FF2B5EF4-FFF2-40B4-BE49-F238E27FC236}">
                            <a16:creationId xmlns:a16="http://schemas.microsoft.com/office/drawing/2014/main" xmlns="" id="{FC87E1D2-1011-4EFA-ADF3-418F668DB1A6}"/>
                          </a:ext>
                        </a:extLst>
                      </p:cNvPr>
                      <p:cNvSpPr/>
                      <p:nvPr/>
                    </p:nvSpPr>
                    <p:spPr>
                      <a:xfrm>
                        <a:off x="1403768" y="8367159"/>
                        <a:ext cx="412171" cy="390004"/>
                      </a:xfrm>
                      <a:custGeom>
                        <a:avLst/>
                        <a:gdLst>
                          <a:gd name="connsiteX0" fmla="*/ 327917 w 412171"/>
                          <a:gd name="connsiteY0" fmla="*/ 6459 h 390004"/>
                          <a:gd name="connsiteX1" fmla="*/ 265297 w 412171"/>
                          <a:gd name="connsiteY1" fmla="*/ 93431 h 390004"/>
                          <a:gd name="connsiteX2" fmla="*/ 289649 w 412171"/>
                          <a:gd name="connsiteY2" fmla="*/ 187360 h 390004"/>
                          <a:gd name="connsiteX3" fmla="*/ 390537 w 412171"/>
                          <a:gd name="connsiteY3" fmla="*/ 243022 h 390004"/>
                          <a:gd name="connsiteX4" fmla="*/ 359227 w 412171"/>
                          <a:gd name="connsiteY4" fmla="*/ 309121 h 390004"/>
                          <a:gd name="connsiteX5" fmla="*/ 373142 w 412171"/>
                          <a:gd name="connsiteY5" fmla="*/ 312600 h 390004"/>
                          <a:gd name="connsiteX6" fmla="*/ 251382 w 412171"/>
                          <a:gd name="connsiteY6" fmla="*/ 364783 h 390004"/>
                          <a:gd name="connsiteX7" fmla="*/ 133100 w 412171"/>
                          <a:gd name="connsiteY7" fmla="*/ 375220 h 390004"/>
                          <a:gd name="connsiteX8" fmla="*/ 4382 w 412171"/>
                          <a:gd name="connsiteY8" fmla="*/ 357825 h 390004"/>
                          <a:gd name="connsiteX9" fmla="*/ 327917 w 412171"/>
                          <a:gd name="connsiteY9" fmla="*/ 6459 h 390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2171" h="390004">
                            <a:moveTo>
                              <a:pt x="327917" y="6459"/>
                            </a:moveTo>
                            <a:cubicBezTo>
                              <a:pt x="327917" y="6459"/>
                              <a:pt x="307044" y="65600"/>
                              <a:pt x="265297" y="93431"/>
                            </a:cubicBezTo>
                            <a:cubicBezTo>
                              <a:pt x="268776" y="142135"/>
                              <a:pt x="286170" y="149093"/>
                              <a:pt x="289649" y="187360"/>
                            </a:cubicBezTo>
                            <a:cubicBezTo>
                              <a:pt x="293128" y="222149"/>
                              <a:pt x="334875" y="270853"/>
                              <a:pt x="390537" y="243022"/>
                            </a:cubicBezTo>
                            <a:cubicBezTo>
                              <a:pt x="421847" y="229107"/>
                              <a:pt x="425325" y="298684"/>
                              <a:pt x="359227" y="309121"/>
                            </a:cubicBezTo>
                            <a:cubicBezTo>
                              <a:pt x="359227" y="309121"/>
                              <a:pt x="352269" y="312600"/>
                              <a:pt x="373142" y="312600"/>
                            </a:cubicBezTo>
                            <a:cubicBezTo>
                              <a:pt x="394016" y="309121"/>
                              <a:pt x="345311" y="382177"/>
                              <a:pt x="251382" y="364783"/>
                            </a:cubicBezTo>
                            <a:cubicBezTo>
                              <a:pt x="265297" y="375220"/>
                              <a:pt x="195720" y="399572"/>
                              <a:pt x="133100" y="375220"/>
                            </a:cubicBezTo>
                            <a:cubicBezTo>
                              <a:pt x="136579" y="389135"/>
                              <a:pt x="49607" y="406530"/>
                              <a:pt x="4382" y="357825"/>
                            </a:cubicBezTo>
                            <a:cubicBezTo>
                              <a:pt x="-37365" y="312600"/>
                              <a:pt x="230508" y="-52682"/>
                              <a:pt x="327917" y="6459"/>
                            </a:cubicBezTo>
                            <a:close/>
                          </a:path>
                        </a:pathLst>
                      </a:custGeom>
                      <a:solidFill>
                        <a:srgbClr val="0E2435"/>
                      </a:solidFill>
                      <a:ln w="34755" cap="flat">
                        <a:noFill/>
                        <a:prstDash val="solid"/>
                        <a:miter/>
                      </a:ln>
                    </p:spPr>
                    <p:txBody>
                      <a:bodyPr rtlCol="0" anchor="ctr"/>
                      <a:lstStyle/>
                      <a:p>
                        <a:endParaRPr lang="en-US"/>
                      </a:p>
                    </p:txBody>
                  </p:sp>
                  <p:sp>
                    <p:nvSpPr>
                      <p:cNvPr id="1702" name="Freeform: Shape 1701">
                        <a:extLst>
                          <a:ext uri="{FF2B5EF4-FFF2-40B4-BE49-F238E27FC236}">
                            <a16:creationId xmlns:a16="http://schemas.microsoft.com/office/drawing/2014/main" xmlns="" id="{4AFECA39-8706-4EE0-A394-084DF7EADB94}"/>
                          </a:ext>
                        </a:extLst>
                      </p:cNvPr>
                      <p:cNvSpPr/>
                      <p:nvPr/>
                    </p:nvSpPr>
                    <p:spPr>
                      <a:xfrm>
                        <a:off x="1401051" y="8366660"/>
                        <a:ext cx="424563" cy="393112"/>
                      </a:xfrm>
                      <a:custGeom>
                        <a:avLst/>
                        <a:gdLst>
                          <a:gd name="connsiteX0" fmla="*/ 7099 w 424563"/>
                          <a:gd name="connsiteY0" fmla="*/ 361803 h 393112"/>
                          <a:gd name="connsiteX1" fmla="*/ 14056 w 424563"/>
                          <a:gd name="connsiteY1" fmla="*/ 299183 h 393112"/>
                          <a:gd name="connsiteX2" fmla="*/ 142775 w 424563"/>
                          <a:gd name="connsiteY2" fmla="*/ 111324 h 393112"/>
                          <a:gd name="connsiteX3" fmla="*/ 306282 w 424563"/>
                          <a:gd name="connsiteY3" fmla="*/ 0 h 393112"/>
                          <a:gd name="connsiteX4" fmla="*/ 334113 w 424563"/>
                          <a:gd name="connsiteY4" fmla="*/ 6958 h 393112"/>
                          <a:gd name="connsiteX5" fmla="*/ 337592 w 424563"/>
                          <a:gd name="connsiteY5" fmla="*/ 6958 h 393112"/>
                          <a:gd name="connsiteX6" fmla="*/ 337592 w 424563"/>
                          <a:gd name="connsiteY6" fmla="*/ 10437 h 393112"/>
                          <a:gd name="connsiteX7" fmla="*/ 274972 w 424563"/>
                          <a:gd name="connsiteY7" fmla="*/ 97408 h 393112"/>
                          <a:gd name="connsiteX8" fmla="*/ 288888 w 424563"/>
                          <a:gd name="connsiteY8" fmla="*/ 149592 h 393112"/>
                          <a:gd name="connsiteX9" fmla="*/ 299324 w 424563"/>
                          <a:gd name="connsiteY9" fmla="*/ 187859 h 393112"/>
                          <a:gd name="connsiteX10" fmla="*/ 365423 w 424563"/>
                          <a:gd name="connsiteY10" fmla="*/ 250479 h 393112"/>
                          <a:gd name="connsiteX11" fmla="*/ 396733 w 424563"/>
                          <a:gd name="connsiteY11" fmla="*/ 243521 h 393112"/>
                          <a:gd name="connsiteX12" fmla="*/ 407169 w 424563"/>
                          <a:gd name="connsiteY12" fmla="*/ 240042 h 393112"/>
                          <a:gd name="connsiteX13" fmla="*/ 424564 w 424563"/>
                          <a:gd name="connsiteY13" fmla="*/ 257437 h 393112"/>
                          <a:gd name="connsiteX14" fmla="*/ 382817 w 424563"/>
                          <a:gd name="connsiteY14" fmla="*/ 306141 h 393112"/>
                          <a:gd name="connsiteX15" fmla="*/ 386296 w 424563"/>
                          <a:gd name="connsiteY15" fmla="*/ 309620 h 393112"/>
                          <a:gd name="connsiteX16" fmla="*/ 389775 w 424563"/>
                          <a:gd name="connsiteY16" fmla="*/ 313099 h 393112"/>
                          <a:gd name="connsiteX17" fmla="*/ 288888 w 424563"/>
                          <a:gd name="connsiteY17" fmla="*/ 368761 h 393112"/>
                          <a:gd name="connsiteX18" fmla="*/ 264535 w 424563"/>
                          <a:gd name="connsiteY18" fmla="*/ 368761 h 393112"/>
                          <a:gd name="connsiteX19" fmla="*/ 264535 w 424563"/>
                          <a:gd name="connsiteY19" fmla="*/ 368761 h 393112"/>
                          <a:gd name="connsiteX20" fmla="*/ 198437 w 424563"/>
                          <a:gd name="connsiteY20" fmla="*/ 389634 h 393112"/>
                          <a:gd name="connsiteX21" fmla="*/ 139296 w 424563"/>
                          <a:gd name="connsiteY21" fmla="*/ 379197 h 393112"/>
                          <a:gd name="connsiteX22" fmla="*/ 139296 w 424563"/>
                          <a:gd name="connsiteY22" fmla="*/ 379197 h 393112"/>
                          <a:gd name="connsiteX23" fmla="*/ 94071 w 424563"/>
                          <a:gd name="connsiteY23" fmla="*/ 393113 h 393112"/>
                          <a:gd name="connsiteX24" fmla="*/ 94071 w 424563"/>
                          <a:gd name="connsiteY24" fmla="*/ 393113 h 393112"/>
                          <a:gd name="connsiteX25" fmla="*/ 7099 w 424563"/>
                          <a:gd name="connsiteY25" fmla="*/ 361803 h 393112"/>
                          <a:gd name="connsiteX26" fmla="*/ 135817 w 424563"/>
                          <a:gd name="connsiteY26" fmla="*/ 372240 h 393112"/>
                          <a:gd name="connsiteX27" fmla="*/ 194958 w 424563"/>
                          <a:gd name="connsiteY27" fmla="*/ 382676 h 393112"/>
                          <a:gd name="connsiteX28" fmla="*/ 250620 w 424563"/>
                          <a:gd name="connsiteY28" fmla="*/ 368761 h 393112"/>
                          <a:gd name="connsiteX29" fmla="*/ 250620 w 424563"/>
                          <a:gd name="connsiteY29" fmla="*/ 368761 h 393112"/>
                          <a:gd name="connsiteX30" fmla="*/ 240183 w 424563"/>
                          <a:gd name="connsiteY30" fmla="*/ 361803 h 393112"/>
                          <a:gd name="connsiteX31" fmla="*/ 250620 w 424563"/>
                          <a:gd name="connsiteY31" fmla="*/ 365282 h 393112"/>
                          <a:gd name="connsiteX32" fmla="*/ 278451 w 424563"/>
                          <a:gd name="connsiteY32" fmla="*/ 368761 h 393112"/>
                          <a:gd name="connsiteX33" fmla="*/ 368902 w 424563"/>
                          <a:gd name="connsiteY33" fmla="*/ 327014 h 393112"/>
                          <a:gd name="connsiteX34" fmla="*/ 372381 w 424563"/>
                          <a:gd name="connsiteY34" fmla="*/ 320057 h 393112"/>
                          <a:gd name="connsiteX35" fmla="*/ 372381 w 424563"/>
                          <a:gd name="connsiteY35" fmla="*/ 320057 h 393112"/>
                          <a:gd name="connsiteX36" fmla="*/ 365423 w 424563"/>
                          <a:gd name="connsiteY36" fmla="*/ 320057 h 393112"/>
                          <a:gd name="connsiteX37" fmla="*/ 354986 w 424563"/>
                          <a:gd name="connsiteY37" fmla="*/ 316578 h 393112"/>
                          <a:gd name="connsiteX38" fmla="*/ 354986 w 424563"/>
                          <a:gd name="connsiteY38" fmla="*/ 313099 h 393112"/>
                          <a:gd name="connsiteX39" fmla="*/ 354986 w 424563"/>
                          <a:gd name="connsiteY39" fmla="*/ 313099 h 393112"/>
                          <a:gd name="connsiteX40" fmla="*/ 354986 w 424563"/>
                          <a:gd name="connsiteY40" fmla="*/ 313099 h 393112"/>
                          <a:gd name="connsiteX41" fmla="*/ 407169 w 424563"/>
                          <a:gd name="connsiteY41" fmla="*/ 264395 h 393112"/>
                          <a:gd name="connsiteX42" fmla="*/ 396733 w 424563"/>
                          <a:gd name="connsiteY42" fmla="*/ 250479 h 393112"/>
                          <a:gd name="connsiteX43" fmla="*/ 389775 w 424563"/>
                          <a:gd name="connsiteY43" fmla="*/ 253958 h 393112"/>
                          <a:gd name="connsiteX44" fmla="*/ 358465 w 424563"/>
                          <a:gd name="connsiteY44" fmla="*/ 260916 h 393112"/>
                          <a:gd name="connsiteX45" fmla="*/ 285409 w 424563"/>
                          <a:gd name="connsiteY45" fmla="*/ 191338 h 393112"/>
                          <a:gd name="connsiteX46" fmla="*/ 274972 w 424563"/>
                          <a:gd name="connsiteY46" fmla="*/ 153071 h 393112"/>
                          <a:gd name="connsiteX47" fmla="*/ 261057 w 424563"/>
                          <a:gd name="connsiteY47" fmla="*/ 97408 h 393112"/>
                          <a:gd name="connsiteX48" fmla="*/ 261057 w 424563"/>
                          <a:gd name="connsiteY48" fmla="*/ 93930 h 393112"/>
                          <a:gd name="connsiteX49" fmla="*/ 261057 w 424563"/>
                          <a:gd name="connsiteY49" fmla="*/ 93930 h 393112"/>
                          <a:gd name="connsiteX50" fmla="*/ 320197 w 424563"/>
                          <a:gd name="connsiteY50" fmla="*/ 10437 h 393112"/>
                          <a:gd name="connsiteX51" fmla="*/ 299324 w 424563"/>
                          <a:gd name="connsiteY51" fmla="*/ 6958 h 393112"/>
                          <a:gd name="connsiteX52" fmla="*/ 10578 w 424563"/>
                          <a:gd name="connsiteY52" fmla="*/ 306141 h 393112"/>
                          <a:gd name="connsiteX53" fmla="*/ 3620 w 424563"/>
                          <a:gd name="connsiteY53" fmla="*/ 361803 h 393112"/>
                          <a:gd name="connsiteX54" fmla="*/ 87113 w 424563"/>
                          <a:gd name="connsiteY54" fmla="*/ 393113 h 393112"/>
                          <a:gd name="connsiteX55" fmla="*/ 87113 w 424563"/>
                          <a:gd name="connsiteY55" fmla="*/ 393113 h 393112"/>
                          <a:gd name="connsiteX56" fmla="*/ 125380 w 424563"/>
                          <a:gd name="connsiteY56" fmla="*/ 382676 h 393112"/>
                          <a:gd name="connsiteX57" fmla="*/ 125380 w 424563"/>
                          <a:gd name="connsiteY57" fmla="*/ 382676 h 393112"/>
                          <a:gd name="connsiteX58" fmla="*/ 125380 w 424563"/>
                          <a:gd name="connsiteY58" fmla="*/ 375718 h 393112"/>
                          <a:gd name="connsiteX59" fmla="*/ 135817 w 424563"/>
                          <a:gd name="connsiteY59" fmla="*/ 372240 h 393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424563" h="393112">
                            <a:moveTo>
                              <a:pt x="7099" y="361803"/>
                            </a:moveTo>
                            <a:cubicBezTo>
                              <a:pt x="-3338" y="351366"/>
                              <a:pt x="141" y="330493"/>
                              <a:pt x="14056" y="299183"/>
                            </a:cubicBezTo>
                            <a:cubicBezTo>
                              <a:pt x="34930" y="247000"/>
                              <a:pt x="87113" y="170465"/>
                              <a:pt x="142775" y="111324"/>
                            </a:cubicBezTo>
                            <a:cubicBezTo>
                              <a:pt x="181042" y="69578"/>
                              <a:pt x="250620" y="0"/>
                              <a:pt x="306282" y="0"/>
                            </a:cubicBezTo>
                            <a:cubicBezTo>
                              <a:pt x="316719" y="0"/>
                              <a:pt x="327155" y="3479"/>
                              <a:pt x="334113" y="6958"/>
                            </a:cubicBezTo>
                            <a:lnTo>
                              <a:pt x="337592" y="6958"/>
                            </a:lnTo>
                            <a:lnTo>
                              <a:pt x="337592" y="10437"/>
                            </a:lnTo>
                            <a:cubicBezTo>
                              <a:pt x="337592" y="13916"/>
                              <a:pt x="316719" y="69578"/>
                              <a:pt x="274972" y="97408"/>
                            </a:cubicBezTo>
                            <a:cubicBezTo>
                              <a:pt x="278451" y="121761"/>
                              <a:pt x="281930" y="135676"/>
                              <a:pt x="288888" y="149592"/>
                            </a:cubicBezTo>
                            <a:cubicBezTo>
                              <a:pt x="292366" y="160028"/>
                              <a:pt x="299324" y="170465"/>
                              <a:pt x="299324" y="187859"/>
                            </a:cubicBezTo>
                            <a:cubicBezTo>
                              <a:pt x="302803" y="212211"/>
                              <a:pt x="327155" y="250479"/>
                              <a:pt x="365423" y="250479"/>
                            </a:cubicBezTo>
                            <a:cubicBezTo>
                              <a:pt x="375859" y="250479"/>
                              <a:pt x="386296" y="247000"/>
                              <a:pt x="396733" y="243521"/>
                            </a:cubicBezTo>
                            <a:cubicBezTo>
                              <a:pt x="400212" y="243521"/>
                              <a:pt x="403690" y="240042"/>
                              <a:pt x="407169" y="240042"/>
                            </a:cubicBezTo>
                            <a:cubicBezTo>
                              <a:pt x="417606" y="240042"/>
                              <a:pt x="424564" y="247000"/>
                              <a:pt x="424564" y="257437"/>
                            </a:cubicBezTo>
                            <a:cubicBezTo>
                              <a:pt x="424564" y="271352"/>
                              <a:pt x="414127" y="299183"/>
                              <a:pt x="382817" y="306141"/>
                            </a:cubicBezTo>
                            <a:cubicBezTo>
                              <a:pt x="386296" y="306141"/>
                              <a:pt x="386296" y="306141"/>
                              <a:pt x="386296" y="309620"/>
                            </a:cubicBezTo>
                            <a:cubicBezTo>
                              <a:pt x="386296" y="309620"/>
                              <a:pt x="389775" y="313099"/>
                              <a:pt x="389775" y="313099"/>
                            </a:cubicBezTo>
                            <a:cubicBezTo>
                              <a:pt x="389775" y="330493"/>
                              <a:pt x="351507" y="368761"/>
                              <a:pt x="288888" y="368761"/>
                            </a:cubicBezTo>
                            <a:cubicBezTo>
                              <a:pt x="281930" y="368761"/>
                              <a:pt x="271493" y="368761"/>
                              <a:pt x="264535" y="368761"/>
                            </a:cubicBezTo>
                            <a:cubicBezTo>
                              <a:pt x="264535" y="368761"/>
                              <a:pt x="264535" y="368761"/>
                              <a:pt x="264535" y="368761"/>
                            </a:cubicBezTo>
                            <a:cubicBezTo>
                              <a:pt x="254099" y="379197"/>
                              <a:pt x="226268" y="389634"/>
                              <a:pt x="198437" y="389634"/>
                            </a:cubicBezTo>
                            <a:cubicBezTo>
                              <a:pt x="177564" y="389634"/>
                              <a:pt x="156690" y="386155"/>
                              <a:pt x="139296" y="379197"/>
                            </a:cubicBezTo>
                            <a:cubicBezTo>
                              <a:pt x="139296" y="379197"/>
                              <a:pt x="139296" y="379197"/>
                              <a:pt x="139296" y="379197"/>
                            </a:cubicBezTo>
                            <a:cubicBezTo>
                              <a:pt x="135817" y="386155"/>
                              <a:pt x="114944" y="389634"/>
                              <a:pt x="94071" y="393113"/>
                            </a:cubicBezTo>
                            <a:lnTo>
                              <a:pt x="94071" y="393113"/>
                            </a:lnTo>
                            <a:cubicBezTo>
                              <a:pt x="76676" y="393113"/>
                              <a:pt x="34930" y="389634"/>
                              <a:pt x="7099" y="361803"/>
                            </a:cubicBezTo>
                            <a:close/>
                            <a:moveTo>
                              <a:pt x="135817" y="372240"/>
                            </a:moveTo>
                            <a:cubicBezTo>
                              <a:pt x="153211" y="379197"/>
                              <a:pt x="174085" y="382676"/>
                              <a:pt x="194958" y="382676"/>
                            </a:cubicBezTo>
                            <a:cubicBezTo>
                              <a:pt x="226268" y="382676"/>
                              <a:pt x="247141" y="372240"/>
                              <a:pt x="250620" y="368761"/>
                            </a:cubicBezTo>
                            <a:cubicBezTo>
                              <a:pt x="250620" y="368761"/>
                              <a:pt x="250620" y="368761"/>
                              <a:pt x="250620" y="368761"/>
                            </a:cubicBezTo>
                            <a:lnTo>
                              <a:pt x="240183" y="361803"/>
                            </a:lnTo>
                            <a:lnTo>
                              <a:pt x="250620" y="365282"/>
                            </a:lnTo>
                            <a:cubicBezTo>
                              <a:pt x="261057" y="365282"/>
                              <a:pt x="271493" y="368761"/>
                              <a:pt x="278451" y="368761"/>
                            </a:cubicBezTo>
                            <a:cubicBezTo>
                              <a:pt x="327155" y="368761"/>
                              <a:pt x="358465" y="344409"/>
                              <a:pt x="368902" y="327014"/>
                            </a:cubicBezTo>
                            <a:cubicBezTo>
                              <a:pt x="372381" y="323535"/>
                              <a:pt x="372381" y="320057"/>
                              <a:pt x="372381" y="320057"/>
                            </a:cubicBezTo>
                            <a:cubicBezTo>
                              <a:pt x="372381" y="320057"/>
                              <a:pt x="372381" y="320057"/>
                              <a:pt x="372381" y="320057"/>
                            </a:cubicBezTo>
                            <a:cubicBezTo>
                              <a:pt x="368902" y="320057"/>
                              <a:pt x="365423" y="320057"/>
                              <a:pt x="365423" y="320057"/>
                            </a:cubicBezTo>
                            <a:cubicBezTo>
                              <a:pt x="358465" y="320057"/>
                              <a:pt x="354986" y="320057"/>
                              <a:pt x="354986" y="316578"/>
                            </a:cubicBezTo>
                            <a:cubicBezTo>
                              <a:pt x="354986" y="313099"/>
                              <a:pt x="354986" y="313099"/>
                              <a:pt x="354986" y="313099"/>
                            </a:cubicBezTo>
                            <a:lnTo>
                              <a:pt x="354986" y="313099"/>
                            </a:lnTo>
                            <a:lnTo>
                              <a:pt x="354986" y="313099"/>
                            </a:lnTo>
                            <a:cubicBezTo>
                              <a:pt x="393254" y="309620"/>
                              <a:pt x="407169" y="281789"/>
                              <a:pt x="407169" y="264395"/>
                            </a:cubicBezTo>
                            <a:cubicBezTo>
                              <a:pt x="407169" y="257437"/>
                              <a:pt x="403690" y="250479"/>
                              <a:pt x="396733" y="250479"/>
                            </a:cubicBezTo>
                            <a:cubicBezTo>
                              <a:pt x="393254" y="250479"/>
                              <a:pt x="393254" y="250479"/>
                              <a:pt x="389775" y="253958"/>
                            </a:cubicBezTo>
                            <a:cubicBezTo>
                              <a:pt x="379338" y="257437"/>
                              <a:pt x="368902" y="260916"/>
                              <a:pt x="358465" y="260916"/>
                            </a:cubicBezTo>
                            <a:cubicBezTo>
                              <a:pt x="320197" y="260916"/>
                              <a:pt x="288888" y="226127"/>
                              <a:pt x="285409" y="191338"/>
                            </a:cubicBezTo>
                            <a:cubicBezTo>
                              <a:pt x="285409" y="173944"/>
                              <a:pt x="278451" y="163507"/>
                              <a:pt x="274972" y="153071"/>
                            </a:cubicBezTo>
                            <a:cubicBezTo>
                              <a:pt x="268014" y="139155"/>
                              <a:pt x="264535" y="125240"/>
                              <a:pt x="261057" y="97408"/>
                            </a:cubicBezTo>
                            <a:lnTo>
                              <a:pt x="261057" y="93930"/>
                            </a:lnTo>
                            <a:lnTo>
                              <a:pt x="261057" y="93930"/>
                            </a:lnTo>
                            <a:cubicBezTo>
                              <a:pt x="295845" y="73056"/>
                              <a:pt x="316719" y="24352"/>
                              <a:pt x="320197" y="10437"/>
                            </a:cubicBezTo>
                            <a:cubicBezTo>
                              <a:pt x="313240" y="6958"/>
                              <a:pt x="306282" y="6958"/>
                              <a:pt x="299324" y="6958"/>
                            </a:cubicBezTo>
                            <a:cubicBezTo>
                              <a:pt x="215831" y="10437"/>
                              <a:pt x="55803" y="198296"/>
                              <a:pt x="10578" y="306141"/>
                            </a:cubicBezTo>
                            <a:cubicBezTo>
                              <a:pt x="141" y="333972"/>
                              <a:pt x="-3338" y="354845"/>
                              <a:pt x="3620" y="361803"/>
                            </a:cubicBezTo>
                            <a:cubicBezTo>
                              <a:pt x="31451" y="389634"/>
                              <a:pt x="69718" y="393113"/>
                              <a:pt x="87113" y="393113"/>
                            </a:cubicBezTo>
                            <a:lnTo>
                              <a:pt x="87113" y="393113"/>
                            </a:lnTo>
                            <a:cubicBezTo>
                              <a:pt x="107986" y="393113"/>
                              <a:pt x="125380" y="386155"/>
                              <a:pt x="125380" y="382676"/>
                            </a:cubicBezTo>
                            <a:cubicBezTo>
                              <a:pt x="125380" y="382676"/>
                              <a:pt x="125380" y="382676"/>
                              <a:pt x="125380" y="382676"/>
                            </a:cubicBezTo>
                            <a:lnTo>
                              <a:pt x="125380" y="375718"/>
                            </a:lnTo>
                            <a:lnTo>
                              <a:pt x="135817" y="372240"/>
                            </a:lnTo>
                            <a:close/>
                          </a:path>
                        </a:pathLst>
                      </a:custGeom>
                      <a:solidFill>
                        <a:srgbClr val="292B2D"/>
                      </a:solidFill>
                      <a:ln w="34755" cap="flat">
                        <a:noFill/>
                        <a:prstDash val="solid"/>
                        <a:miter/>
                      </a:ln>
                    </p:spPr>
                    <p:txBody>
                      <a:bodyPr rtlCol="0" anchor="ctr"/>
                      <a:lstStyle/>
                      <a:p>
                        <a:endParaRPr lang="en-US"/>
                      </a:p>
                    </p:txBody>
                  </p:sp>
                </p:grpSp>
                <p:sp>
                  <p:nvSpPr>
                    <p:cNvPr id="1703" name="Freeform: Shape 1702">
                      <a:extLst>
                        <a:ext uri="{FF2B5EF4-FFF2-40B4-BE49-F238E27FC236}">
                          <a16:creationId xmlns:a16="http://schemas.microsoft.com/office/drawing/2014/main" xmlns="" id="{3DD60127-6C9B-4C45-9B8E-C976018CA755}"/>
                        </a:ext>
                      </a:extLst>
                    </p:cNvPr>
                    <p:cNvSpPr/>
                    <p:nvPr/>
                  </p:nvSpPr>
                  <p:spPr>
                    <a:xfrm>
                      <a:off x="1403768" y="8367159"/>
                      <a:ext cx="369663" cy="390004"/>
                    </a:xfrm>
                    <a:custGeom>
                      <a:avLst/>
                      <a:gdLst>
                        <a:gd name="connsiteX0" fmla="*/ 327917 w 369663"/>
                        <a:gd name="connsiteY0" fmla="*/ 6459 h 390004"/>
                        <a:gd name="connsiteX1" fmla="*/ 293128 w 369663"/>
                        <a:gd name="connsiteY1" fmla="*/ 65600 h 390004"/>
                        <a:gd name="connsiteX2" fmla="*/ 282692 w 369663"/>
                        <a:gd name="connsiteY2" fmla="*/ 44726 h 390004"/>
                        <a:gd name="connsiteX3" fmla="*/ 275734 w 369663"/>
                        <a:gd name="connsiteY3" fmla="*/ 82994 h 390004"/>
                        <a:gd name="connsiteX4" fmla="*/ 265297 w 369663"/>
                        <a:gd name="connsiteY4" fmla="*/ 93431 h 390004"/>
                        <a:gd name="connsiteX5" fmla="*/ 289649 w 369663"/>
                        <a:gd name="connsiteY5" fmla="*/ 187360 h 390004"/>
                        <a:gd name="connsiteX6" fmla="*/ 369663 w 369663"/>
                        <a:gd name="connsiteY6" fmla="*/ 249980 h 390004"/>
                        <a:gd name="connsiteX7" fmla="*/ 286170 w 369663"/>
                        <a:gd name="connsiteY7" fmla="*/ 225628 h 390004"/>
                        <a:gd name="connsiteX8" fmla="*/ 195720 w 369663"/>
                        <a:gd name="connsiteY8" fmla="*/ 336952 h 390004"/>
                        <a:gd name="connsiteX9" fmla="*/ 230508 w 369663"/>
                        <a:gd name="connsiteY9" fmla="*/ 343910 h 390004"/>
                        <a:gd name="connsiteX10" fmla="*/ 327917 w 369663"/>
                        <a:gd name="connsiteY10" fmla="*/ 357825 h 390004"/>
                        <a:gd name="connsiteX11" fmla="*/ 251382 w 369663"/>
                        <a:gd name="connsiteY11" fmla="*/ 364783 h 390004"/>
                        <a:gd name="connsiteX12" fmla="*/ 133100 w 369663"/>
                        <a:gd name="connsiteY12" fmla="*/ 375220 h 390004"/>
                        <a:gd name="connsiteX13" fmla="*/ 4382 w 369663"/>
                        <a:gd name="connsiteY13" fmla="*/ 357825 h 390004"/>
                        <a:gd name="connsiteX14" fmla="*/ 327917 w 369663"/>
                        <a:gd name="connsiteY14" fmla="*/ 6459 h 390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9663" h="390004">
                          <a:moveTo>
                            <a:pt x="327917" y="6459"/>
                          </a:moveTo>
                          <a:cubicBezTo>
                            <a:pt x="327917" y="6459"/>
                            <a:pt x="317480" y="37769"/>
                            <a:pt x="293128" y="65600"/>
                          </a:cubicBezTo>
                          <a:cubicBezTo>
                            <a:pt x="296607" y="58642"/>
                            <a:pt x="296607" y="44726"/>
                            <a:pt x="282692" y="44726"/>
                          </a:cubicBezTo>
                          <a:cubicBezTo>
                            <a:pt x="265297" y="44726"/>
                            <a:pt x="244424" y="96910"/>
                            <a:pt x="275734" y="82994"/>
                          </a:cubicBezTo>
                          <a:cubicBezTo>
                            <a:pt x="272255" y="86473"/>
                            <a:pt x="268776" y="89952"/>
                            <a:pt x="265297" y="93431"/>
                          </a:cubicBezTo>
                          <a:cubicBezTo>
                            <a:pt x="268776" y="142135"/>
                            <a:pt x="286170" y="149093"/>
                            <a:pt x="289649" y="187360"/>
                          </a:cubicBezTo>
                          <a:cubicBezTo>
                            <a:pt x="293128" y="218670"/>
                            <a:pt x="324438" y="256938"/>
                            <a:pt x="369663" y="249980"/>
                          </a:cubicBezTo>
                          <a:cubicBezTo>
                            <a:pt x="348790" y="256938"/>
                            <a:pt x="320959" y="256938"/>
                            <a:pt x="286170" y="225628"/>
                          </a:cubicBezTo>
                          <a:cubicBezTo>
                            <a:pt x="261818" y="201276"/>
                            <a:pt x="282692" y="302163"/>
                            <a:pt x="195720" y="336952"/>
                          </a:cubicBezTo>
                          <a:cubicBezTo>
                            <a:pt x="108748" y="371741"/>
                            <a:pt x="216593" y="392614"/>
                            <a:pt x="230508" y="343910"/>
                          </a:cubicBezTo>
                          <a:cubicBezTo>
                            <a:pt x="251382" y="354346"/>
                            <a:pt x="289649" y="361304"/>
                            <a:pt x="327917" y="357825"/>
                          </a:cubicBezTo>
                          <a:cubicBezTo>
                            <a:pt x="307044" y="364783"/>
                            <a:pt x="282692" y="371741"/>
                            <a:pt x="251382" y="364783"/>
                          </a:cubicBezTo>
                          <a:cubicBezTo>
                            <a:pt x="265297" y="375220"/>
                            <a:pt x="195720" y="399572"/>
                            <a:pt x="133100" y="375220"/>
                          </a:cubicBezTo>
                          <a:cubicBezTo>
                            <a:pt x="136579" y="389135"/>
                            <a:pt x="49607" y="406530"/>
                            <a:pt x="4382" y="357825"/>
                          </a:cubicBezTo>
                          <a:cubicBezTo>
                            <a:pt x="-37365" y="312600"/>
                            <a:pt x="230508" y="-52682"/>
                            <a:pt x="327917" y="6459"/>
                          </a:cubicBezTo>
                          <a:close/>
                        </a:path>
                      </a:pathLst>
                    </a:custGeom>
                    <a:solidFill>
                      <a:srgbClr val="152A3D"/>
                    </a:solidFill>
                    <a:ln w="34755" cap="flat">
                      <a:noFill/>
                      <a:prstDash val="solid"/>
                      <a:miter/>
                    </a:ln>
                  </p:spPr>
                  <p:txBody>
                    <a:bodyPr rtlCol="0" anchor="ctr"/>
                    <a:lstStyle/>
                    <a:p>
                      <a:endParaRPr lang="en-US"/>
                    </a:p>
                  </p:txBody>
                </p:sp>
                <p:sp>
                  <p:nvSpPr>
                    <p:cNvPr id="1704" name="Freeform: Shape 1703">
                      <a:extLst>
                        <a:ext uri="{FF2B5EF4-FFF2-40B4-BE49-F238E27FC236}">
                          <a16:creationId xmlns:a16="http://schemas.microsoft.com/office/drawing/2014/main" xmlns="" id="{4C575EDC-77EE-4EC1-B727-FA01D61A6B51}"/>
                        </a:ext>
                      </a:extLst>
                    </p:cNvPr>
                    <p:cNvSpPr/>
                    <p:nvPr/>
                  </p:nvSpPr>
                  <p:spPr>
                    <a:xfrm>
                      <a:off x="1716857" y="8634534"/>
                      <a:ext cx="98320" cy="38267"/>
                    </a:xfrm>
                    <a:custGeom>
                      <a:avLst/>
                      <a:gdLst>
                        <a:gd name="connsiteX0" fmla="*/ 14828 w 98320"/>
                        <a:gd name="connsiteY0" fmla="*/ 17394 h 38267"/>
                        <a:gd name="connsiteX1" fmla="*/ 98321 w 98320"/>
                        <a:gd name="connsiteY1" fmla="*/ 0 h 38267"/>
                        <a:gd name="connsiteX2" fmla="*/ 53095 w 98320"/>
                        <a:gd name="connsiteY2" fmla="*/ 38268 h 38267"/>
                        <a:gd name="connsiteX3" fmla="*/ 14828 w 98320"/>
                        <a:gd name="connsiteY3" fmla="*/ 17394 h 38267"/>
                      </a:gdLst>
                      <a:ahLst/>
                      <a:cxnLst>
                        <a:cxn ang="0">
                          <a:pos x="connsiteX0" y="connsiteY0"/>
                        </a:cxn>
                        <a:cxn ang="0">
                          <a:pos x="connsiteX1" y="connsiteY1"/>
                        </a:cxn>
                        <a:cxn ang="0">
                          <a:pos x="connsiteX2" y="connsiteY2"/>
                        </a:cxn>
                        <a:cxn ang="0">
                          <a:pos x="connsiteX3" y="connsiteY3"/>
                        </a:cxn>
                      </a:cxnLst>
                      <a:rect l="l" t="t" r="r" b="b"/>
                      <a:pathLst>
                        <a:path w="98320" h="38267">
                          <a:moveTo>
                            <a:pt x="14828" y="17394"/>
                          </a:moveTo>
                          <a:cubicBezTo>
                            <a:pt x="56574" y="24352"/>
                            <a:pt x="80926" y="13916"/>
                            <a:pt x="98321" y="0"/>
                          </a:cubicBezTo>
                          <a:cubicBezTo>
                            <a:pt x="94842" y="13916"/>
                            <a:pt x="80926" y="31310"/>
                            <a:pt x="53095" y="38268"/>
                          </a:cubicBezTo>
                          <a:cubicBezTo>
                            <a:pt x="4391" y="38268"/>
                            <a:pt x="-16482" y="13916"/>
                            <a:pt x="14828" y="17394"/>
                          </a:cubicBezTo>
                          <a:close/>
                        </a:path>
                      </a:pathLst>
                    </a:custGeom>
                    <a:solidFill>
                      <a:srgbClr val="152A3D"/>
                    </a:solidFill>
                    <a:ln w="34755" cap="flat">
                      <a:noFill/>
                      <a:prstDash val="solid"/>
                      <a:miter/>
                    </a:ln>
                  </p:spPr>
                  <p:txBody>
                    <a:bodyPr rtlCol="0" anchor="ctr"/>
                    <a:lstStyle/>
                    <a:p>
                      <a:endParaRPr lang="en-US"/>
                    </a:p>
                  </p:txBody>
                </p:sp>
              </p:grpSp>
              <p:sp>
                <p:nvSpPr>
                  <p:cNvPr id="1705" name="Freeform: Shape 1704">
                    <a:extLst>
                      <a:ext uri="{FF2B5EF4-FFF2-40B4-BE49-F238E27FC236}">
                        <a16:creationId xmlns:a16="http://schemas.microsoft.com/office/drawing/2014/main" xmlns="" id="{53CDF497-8D90-400D-A1B8-C57271200CEC}"/>
                      </a:ext>
                    </a:extLst>
                  </p:cNvPr>
                  <p:cNvSpPr/>
                  <p:nvPr/>
                </p:nvSpPr>
                <p:spPr>
                  <a:xfrm>
                    <a:off x="1700375" y="8617140"/>
                    <a:ext cx="90450" cy="24352"/>
                  </a:xfrm>
                  <a:custGeom>
                    <a:avLst/>
                    <a:gdLst>
                      <a:gd name="connsiteX0" fmla="*/ 0 w 90450"/>
                      <a:gd name="connsiteY0" fmla="*/ 0 h 24352"/>
                      <a:gd name="connsiteX1" fmla="*/ 10437 w 90450"/>
                      <a:gd name="connsiteY1" fmla="*/ 10437 h 24352"/>
                      <a:gd name="connsiteX2" fmla="*/ 24352 w 90450"/>
                      <a:gd name="connsiteY2" fmla="*/ 17394 h 24352"/>
                      <a:gd name="connsiteX3" fmla="*/ 41746 w 90450"/>
                      <a:gd name="connsiteY3" fmla="*/ 24352 h 24352"/>
                      <a:gd name="connsiteX4" fmla="*/ 52183 w 90450"/>
                      <a:gd name="connsiteY4" fmla="*/ 24352 h 24352"/>
                      <a:gd name="connsiteX5" fmla="*/ 62620 w 90450"/>
                      <a:gd name="connsiteY5" fmla="*/ 24352 h 24352"/>
                      <a:gd name="connsiteX6" fmla="*/ 69577 w 90450"/>
                      <a:gd name="connsiteY6" fmla="*/ 24352 h 24352"/>
                      <a:gd name="connsiteX7" fmla="*/ 76535 w 90450"/>
                      <a:gd name="connsiteY7" fmla="*/ 20873 h 24352"/>
                      <a:gd name="connsiteX8" fmla="*/ 83493 w 90450"/>
                      <a:gd name="connsiteY8" fmla="*/ 17394 h 24352"/>
                      <a:gd name="connsiteX9" fmla="*/ 86972 w 90450"/>
                      <a:gd name="connsiteY9" fmla="*/ 13916 h 24352"/>
                      <a:gd name="connsiteX10" fmla="*/ 90451 w 90450"/>
                      <a:gd name="connsiteY10" fmla="*/ 10437 h 24352"/>
                      <a:gd name="connsiteX11" fmla="*/ 86972 w 90450"/>
                      <a:gd name="connsiteY11" fmla="*/ 10437 h 24352"/>
                      <a:gd name="connsiteX12" fmla="*/ 83493 w 90450"/>
                      <a:gd name="connsiteY12" fmla="*/ 10437 h 24352"/>
                      <a:gd name="connsiteX13" fmla="*/ 76535 w 90450"/>
                      <a:gd name="connsiteY13" fmla="*/ 10437 h 24352"/>
                      <a:gd name="connsiteX14" fmla="*/ 69577 w 90450"/>
                      <a:gd name="connsiteY14" fmla="*/ 10437 h 24352"/>
                      <a:gd name="connsiteX15" fmla="*/ 62620 w 90450"/>
                      <a:gd name="connsiteY15" fmla="*/ 10437 h 24352"/>
                      <a:gd name="connsiteX16" fmla="*/ 55662 w 90450"/>
                      <a:gd name="connsiteY16" fmla="*/ 10437 h 24352"/>
                      <a:gd name="connsiteX17" fmla="*/ 48704 w 90450"/>
                      <a:gd name="connsiteY17" fmla="*/ 10437 h 24352"/>
                      <a:gd name="connsiteX18" fmla="*/ 41746 w 90450"/>
                      <a:gd name="connsiteY18" fmla="*/ 10437 h 24352"/>
                      <a:gd name="connsiteX19" fmla="*/ 34789 w 90450"/>
                      <a:gd name="connsiteY19" fmla="*/ 6958 h 24352"/>
                      <a:gd name="connsiteX20" fmla="*/ 20873 w 90450"/>
                      <a:gd name="connsiteY20" fmla="*/ 3479 h 24352"/>
                      <a:gd name="connsiteX21" fmla="*/ 0 w 90450"/>
                      <a:gd name="connsiteY21" fmla="*/ 0 h 24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0450" h="24352">
                        <a:moveTo>
                          <a:pt x="0" y="0"/>
                        </a:moveTo>
                        <a:cubicBezTo>
                          <a:pt x="0" y="0"/>
                          <a:pt x="3479" y="3479"/>
                          <a:pt x="10437" y="10437"/>
                        </a:cubicBezTo>
                        <a:cubicBezTo>
                          <a:pt x="13915" y="13916"/>
                          <a:pt x="17394" y="17394"/>
                          <a:pt x="24352" y="17394"/>
                        </a:cubicBezTo>
                        <a:cubicBezTo>
                          <a:pt x="31310" y="20873"/>
                          <a:pt x="34789" y="20873"/>
                          <a:pt x="41746" y="24352"/>
                        </a:cubicBezTo>
                        <a:cubicBezTo>
                          <a:pt x="45225" y="24352"/>
                          <a:pt x="48704" y="24352"/>
                          <a:pt x="52183" y="24352"/>
                        </a:cubicBezTo>
                        <a:cubicBezTo>
                          <a:pt x="55662" y="24352"/>
                          <a:pt x="59141" y="24352"/>
                          <a:pt x="62620" y="24352"/>
                        </a:cubicBezTo>
                        <a:cubicBezTo>
                          <a:pt x="66099" y="24352"/>
                          <a:pt x="69577" y="24352"/>
                          <a:pt x="69577" y="24352"/>
                        </a:cubicBezTo>
                        <a:cubicBezTo>
                          <a:pt x="73056" y="24352"/>
                          <a:pt x="73056" y="24352"/>
                          <a:pt x="76535" y="20873"/>
                        </a:cubicBezTo>
                        <a:cubicBezTo>
                          <a:pt x="80014" y="20873"/>
                          <a:pt x="80014" y="17394"/>
                          <a:pt x="83493" y="17394"/>
                        </a:cubicBezTo>
                        <a:cubicBezTo>
                          <a:pt x="83493" y="17394"/>
                          <a:pt x="86972" y="13916"/>
                          <a:pt x="86972" y="13916"/>
                        </a:cubicBezTo>
                        <a:cubicBezTo>
                          <a:pt x="90451" y="13916"/>
                          <a:pt x="90451" y="10437"/>
                          <a:pt x="90451" y="10437"/>
                        </a:cubicBezTo>
                        <a:cubicBezTo>
                          <a:pt x="90451" y="10437"/>
                          <a:pt x="90451" y="10437"/>
                          <a:pt x="86972" y="10437"/>
                        </a:cubicBezTo>
                        <a:cubicBezTo>
                          <a:pt x="86972" y="10437"/>
                          <a:pt x="83493" y="10437"/>
                          <a:pt x="83493" y="10437"/>
                        </a:cubicBezTo>
                        <a:cubicBezTo>
                          <a:pt x="80014" y="10437"/>
                          <a:pt x="80014" y="10437"/>
                          <a:pt x="76535" y="10437"/>
                        </a:cubicBezTo>
                        <a:cubicBezTo>
                          <a:pt x="73056" y="10437"/>
                          <a:pt x="73056" y="10437"/>
                          <a:pt x="69577" y="10437"/>
                        </a:cubicBezTo>
                        <a:cubicBezTo>
                          <a:pt x="66099" y="10437"/>
                          <a:pt x="66099" y="10437"/>
                          <a:pt x="62620" y="10437"/>
                        </a:cubicBezTo>
                        <a:cubicBezTo>
                          <a:pt x="59141" y="10437"/>
                          <a:pt x="55662" y="10437"/>
                          <a:pt x="55662" y="10437"/>
                        </a:cubicBezTo>
                        <a:cubicBezTo>
                          <a:pt x="52183" y="10437"/>
                          <a:pt x="48704" y="10437"/>
                          <a:pt x="48704" y="10437"/>
                        </a:cubicBezTo>
                        <a:cubicBezTo>
                          <a:pt x="45225" y="10437"/>
                          <a:pt x="41746" y="10437"/>
                          <a:pt x="41746" y="10437"/>
                        </a:cubicBezTo>
                        <a:cubicBezTo>
                          <a:pt x="38268" y="10437"/>
                          <a:pt x="34789" y="10437"/>
                          <a:pt x="34789" y="6958"/>
                        </a:cubicBezTo>
                        <a:cubicBezTo>
                          <a:pt x="31310" y="6958"/>
                          <a:pt x="24352" y="3479"/>
                          <a:pt x="20873" y="3479"/>
                        </a:cubicBezTo>
                        <a:cubicBezTo>
                          <a:pt x="3479" y="0"/>
                          <a:pt x="0" y="0"/>
                          <a:pt x="0" y="0"/>
                        </a:cubicBezTo>
                        <a:close/>
                      </a:path>
                    </a:pathLst>
                  </a:custGeom>
                  <a:solidFill>
                    <a:srgbClr val="203A55"/>
                  </a:solidFill>
                  <a:ln w="34755" cap="flat">
                    <a:noFill/>
                    <a:prstDash val="solid"/>
                    <a:miter/>
                  </a:ln>
                </p:spPr>
                <p:txBody>
                  <a:bodyPr rtlCol="0" anchor="ctr"/>
                  <a:lstStyle/>
                  <a:p>
                    <a:endParaRPr lang="en-US"/>
                  </a:p>
                </p:txBody>
              </p:sp>
              <p:sp>
                <p:nvSpPr>
                  <p:cNvPr id="1706" name="Freeform: Shape 1705">
                    <a:extLst>
                      <a:ext uri="{FF2B5EF4-FFF2-40B4-BE49-F238E27FC236}">
                        <a16:creationId xmlns:a16="http://schemas.microsoft.com/office/drawing/2014/main" xmlns="" id="{50A98999-03AE-461A-8714-DB359741CD2D}"/>
                      </a:ext>
                    </a:extLst>
                  </p:cNvPr>
                  <p:cNvSpPr/>
                  <p:nvPr/>
                </p:nvSpPr>
                <p:spPr>
                  <a:xfrm>
                    <a:off x="1676023" y="8648449"/>
                    <a:ext cx="69577" cy="45225"/>
                  </a:xfrm>
                  <a:custGeom>
                    <a:avLst/>
                    <a:gdLst>
                      <a:gd name="connsiteX0" fmla="*/ 0 w 69577"/>
                      <a:gd name="connsiteY0" fmla="*/ 0 h 45225"/>
                      <a:gd name="connsiteX1" fmla="*/ 0 w 69577"/>
                      <a:gd name="connsiteY1" fmla="*/ 3479 h 45225"/>
                      <a:gd name="connsiteX2" fmla="*/ 3479 w 69577"/>
                      <a:gd name="connsiteY2" fmla="*/ 13915 h 45225"/>
                      <a:gd name="connsiteX3" fmla="*/ 6958 w 69577"/>
                      <a:gd name="connsiteY3" fmla="*/ 20873 h 45225"/>
                      <a:gd name="connsiteX4" fmla="*/ 13915 w 69577"/>
                      <a:gd name="connsiteY4" fmla="*/ 27831 h 45225"/>
                      <a:gd name="connsiteX5" fmla="*/ 20873 w 69577"/>
                      <a:gd name="connsiteY5" fmla="*/ 34789 h 45225"/>
                      <a:gd name="connsiteX6" fmla="*/ 27831 w 69577"/>
                      <a:gd name="connsiteY6" fmla="*/ 38268 h 45225"/>
                      <a:gd name="connsiteX7" fmla="*/ 34789 w 69577"/>
                      <a:gd name="connsiteY7" fmla="*/ 41746 h 45225"/>
                      <a:gd name="connsiteX8" fmla="*/ 41747 w 69577"/>
                      <a:gd name="connsiteY8" fmla="*/ 45225 h 45225"/>
                      <a:gd name="connsiteX9" fmla="*/ 48704 w 69577"/>
                      <a:gd name="connsiteY9" fmla="*/ 45225 h 45225"/>
                      <a:gd name="connsiteX10" fmla="*/ 55662 w 69577"/>
                      <a:gd name="connsiteY10" fmla="*/ 45225 h 45225"/>
                      <a:gd name="connsiteX11" fmla="*/ 66099 w 69577"/>
                      <a:gd name="connsiteY11" fmla="*/ 41746 h 45225"/>
                      <a:gd name="connsiteX12" fmla="*/ 69578 w 69577"/>
                      <a:gd name="connsiteY12" fmla="*/ 41746 h 45225"/>
                      <a:gd name="connsiteX13" fmla="*/ 66099 w 69577"/>
                      <a:gd name="connsiteY13" fmla="*/ 41746 h 45225"/>
                      <a:gd name="connsiteX14" fmla="*/ 55662 w 69577"/>
                      <a:gd name="connsiteY14" fmla="*/ 38268 h 45225"/>
                      <a:gd name="connsiteX15" fmla="*/ 48704 w 69577"/>
                      <a:gd name="connsiteY15" fmla="*/ 38268 h 45225"/>
                      <a:gd name="connsiteX16" fmla="*/ 41747 w 69577"/>
                      <a:gd name="connsiteY16" fmla="*/ 34789 h 45225"/>
                      <a:gd name="connsiteX17" fmla="*/ 34789 w 69577"/>
                      <a:gd name="connsiteY17" fmla="*/ 31310 h 45225"/>
                      <a:gd name="connsiteX18" fmla="*/ 27831 w 69577"/>
                      <a:gd name="connsiteY18" fmla="*/ 27831 h 45225"/>
                      <a:gd name="connsiteX19" fmla="*/ 20873 w 69577"/>
                      <a:gd name="connsiteY19" fmla="*/ 24352 h 45225"/>
                      <a:gd name="connsiteX20" fmla="*/ 17394 w 69577"/>
                      <a:gd name="connsiteY20" fmla="*/ 20873 h 45225"/>
                      <a:gd name="connsiteX21" fmla="*/ 13915 w 69577"/>
                      <a:gd name="connsiteY21" fmla="*/ 17394 h 45225"/>
                      <a:gd name="connsiteX22" fmla="*/ 6958 w 69577"/>
                      <a:gd name="connsiteY22" fmla="*/ 13915 h 45225"/>
                      <a:gd name="connsiteX23" fmla="*/ 3479 w 69577"/>
                      <a:gd name="connsiteY23" fmla="*/ 10437 h 45225"/>
                      <a:gd name="connsiteX24" fmla="*/ 0 w 69577"/>
                      <a:gd name="connsiteY24" fmla="*/ 0 h 45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9577" h="45225">
                        <a:moveTo>
                          <a:pt x="0" y="0"/>
                        </a:moveTo>
                        <a:cubicBezTo>
                          <a:pt x="0" y="0"/>
                          <a:pt x="0" y="0"/>
                          <a:pt x="0" y="3479"/>
                        </a:cubicBezTo>
                        <a:cubicBezTo>
                          <a:pt x="0" y="6958"/>
                          <a:pt x="3479" y="10437"/>
                          <a:pt x="3479" y="13915"/>
                        </a:cubicBezTo>
                        <a:cubicBezTo>
                          <a:pt x="3479" y="17394"/>
                          <a:pt x="6958" y="17394"/>
                          <a:pt x="6958" y="20873"/>
                        </a:cubicBezTo>
                        <a:cubicBezTo>
                          <a:pt x="6958" y="24352"/>
                          <a:pt x="10437" y="24352"/>
                          <a:pt x="13915" y="27831"/>
                        </a:cubicBezTo>
                        <a:cubicBezTo>
                          <a:pt x="17394" y="31310"/>
                          <a:pt x="17394" y="31310"/>
                          <a:pt x="20873" y="34789"/>
                        </a:cubicBezTo>
                        <a:cubicBezTo>
                          <a:pt x="24352" y="38268"/>
                          <a:pt x="27831" y="38268"/>
                          <a:pt x="27831" y="38268"/>
                        </a:cubicBezTo>
                        <a:cubicBezTo>
                          <a:pt x="31310" y="38268"/>
                          <a:pt x="34789" y="41746"/>
                          <a:pt x="34789" y="41746"/>
                        </a:cubicBezTo>
                        <a:cubicBezTo>
                          <a:pt x="38268" y="41746"/>
                          <a:pt x="41747" y="41746"/>
                          <a:pt x="41747" y="45225"/>
                        </a:cubicBezTo>
                        <a:cubicBezTo>
                          <a:pt x="45225" y="45225"/>
                          <a:pt x="48704" y="45225"/>
                          <a:pt x="48704" y="45225"/>
                        </a:cubicBezTo>
                        <a:cubicBezTo>
                          <a:pt x="52183" y="45225"/>
                          <a:pt x="52183" y="45225"/>
                          <a:pt x="55662" y="45225"/>
                        </a:cubicBezTo>
                        <a:cubicBezTo>
                          <a:pt x="59141" y="45225"/>
                          <a:pt x="62620" y="45225"/>
                          <a:pt x="66099" y="41746"/>
                        </a:cubicBezTo>
                        <a:cubicBezTo>
                          <a:pt x="69578" y="41746"/>
                          <a:pt x="69578" y="41746"/>
                          <a:pt x="69578" y="41746"/>
                        </a:cubicBezTo>
                        <a:cubicBezTo>
                          <a:pt x="69578" y="41746"/>
                          <a:pt x="69578" y="41746"/>
                          <a:pt x="66099" y="41746"/>
                        </a:cubicBezTo>
                        <a:cubicBezTo>
                          <a:pt x="62620" y="41746"/>
                          <a:pt x="59141" y="41746"/>
                          <a:pt x="55662" y="38268"/>
                        </a:cubicBezTo>
                        <a:cubicBezTo>
                          <a:pt x="52183" y="38268"/>
                          <a:pt x="52183" y="38268"/>
                          <a:pt x="48704" y="38268"/>
                        </a:cubicBezTo>
                        <a:cubicBezTo>
                          <a:pt x="45225" y="38268"/>
                          <a:pt x="45225" y="38268"/>
                          <a:pt x="41747" y="34789"/>
                        </a:cubicBezTo>
                        <a:cubicBezTo>
                          <a:pt x="38268" y="34789"/>
                          <a:pt x="38268" y="31310"/>
                          <a:pt x="34789" y="31310"/>
                        </a:cubicBezTo>
                        <a:cubicBezTo>
                          <a:pt x="31310" y="31310"/>
                          <a:pt x="31310" y="27831"/>
                          <a:pt x="27831" y="27831"/>
                        </a:cubicBezTo>
                        <a:cubicBezTo>
                          <a:pt x="24352" y="27831"/>
                          <a:pt x="24352" y="24352"/>
                          <a:pt x="20873" y="24352"/>
                        </a:cubicBezTo>
                        <a:cubicBezTo>
                          <a:pt x="20873" y="24352"/>
                          <a:pt x="17394" y="24352"/>
                          <a:pt x="17394" y="20873"/>
                        </a:cubicBezTo>
                        <a:cubicBezTo>
                          <a:pt x="17394" y="20873"/>
                          <a:pt x="13915" y="20873"/>
                          <a:pt x="13915" y="17394"/>
                        </a:cubicBezTo>
                        <a:cubicBezTo>
                          <a:pt x="10437" y="17394"/>
                          <a:pt x="10437" y="13915"/>
                          <a:pt x="6958" y="13915"/>
                        </a:cubicBezTo>
                        <a:cubicBezTo>
                          <a:pt x="3479" y="13915"/>
                          <a:pt x="3479" y="10437"/>
                          <a:pt x="3479" y="10437"/>
                        </a:cubicBezTo>
                        <a:cubicBezTo>
                          <a:pt x="3479" y="3479"/>
                          <a:pt x="0" y="0"/>
                          <a:pt x="0" y="0"/>
                        </a:cubicBezTo>
                        <a:close/>
                      </a:path>
                    </a:pathLst>
                  </a:custGeom>
                  <a:solidFill>
                    <a:srgbClr val="203A55"/>
                  </a:solidFill>
                  <a:ln w="34755" cap="flat">
                    <a:noFill/>
                    <a:prstDash val="solid"/>
                    <a:miter/>
                  </a:ln>
                </p:spPr>
                <p:txBody>
                  <a:bodyPr rtlCol="0" anchor="ctr"/>
                  <a:lstStyle/>
                  <a:p>
                    <a:endParaRPr lang="en-US"/>
                  </a:p>
                </p:txBody>
              </p:sp>
            </p:grpSp>
            <p:grpSp>
              <p:nvGrpSpPr>
                <p:cNvPr id="1707" name="Graphic 30">
                  <a:extLst>
                    <a:ext uri="{FF2B5EF4-FFF2-40B4-BE49-F238E27FC236}">
                      <a16:creationId xmlns:a16="http://schemas.microsoft.com/office/drawing/2014/main" xmlns="" id="{58650BAF-2747-4103-B332-F50C7F516A31}"/>
                    </a:ext>
                  </a:extLst>
                </p:cNvPr>
                <p:cNvGrpSpPr/>
                <p:nvPr/>
              </p:nvGrpSpPr>
              <p:grpSpPr>
                <a:xfrm>
                  <a:off x="801712" y="7907309"/>
                  <a:ext cx="703845" cy="855943"/>
                  <a:chOff x="801712" y="7907309"/>
                  <a:chExt cx="703845" cy="855943"/>
                </a:xfrm>
              </p:grpSpPr>
              <p:grpSp>
                <p:nvGrpSpPr>
                  <p:cNvPr id="1708" name="Graphic 30">
                    <a:extLst>
                      <a:ext uri="{FF2B5EF4-FFF2-40B4-BE49-F238E27FC236}">
                        <a16:creationId xmlns:a16="http://schemas.microsoft.com/office/drawing/2014/main" xmlns="" id="{9C6FDBEA-5779-46EA-A5D9-EDCE7A281247}"/>
                      </a:ext>
                    </a:extLst>
                  </p:cNvPr>
                  <p:cNvGrpSpPr/>
                  <p:nvPr/>
                </p:nvGrpSpPr>
                <p:grpSpPr>
                  <a:xfrm>
                    <a:off x="801712" y="7907309"/>
                    <a:ext cx="703845" cy="855943"/>
                    <a:chOff x="801712" y="7907309"/>
                    <a:chExt cx="703845" cy="855943"/>
                  </a:xfrm>
                </p:grpSpPr>
                <p:grpSp>
                  <p:nvGrpSpPr>
                    <p:cNvPr id="1709" name="Graphic 30">
                      <a:extLst>
                        <a:ext uri="{FF2B5EF4-FFF2-40B4-BE49-F238E27FC236}">
                          <a16:creationId xmlns:a16="http://schemas.microsoft.com/office/drawing/2014/main" xmlns="" id="{4B71D9DD-471A-4C9F-ACC4-40976180EE10}"/>
                        </a:ext>
                      </a:extLst>
                    </p:cNvPr>
                    <p:cNvGrpSpPr/>
                    <p:nvPr/>
                  </p:nvGrpSpPr>
                  <p:grpSpPr>
                    <a:xfrm>
                      <a:off x="801712" y="7907309"/>
                      <a:ext cx="703845" cy="855943"/>
                      <a:chOff x="801712" y="7907309"/>
                      <a:chExt cx="703845" cy="855943"/>
                    </a:xfrm>
                  </p:grpSpPr>
                  <p:sp>
                    <p:nvSpPr>
                      <p:cNvPr id="1710" name="Freeform: Shape 1709">
                        <a:extLst>
                          <a:ext uri="{FF2B5EF4-FFF2-40B4-BE49-F238E27FC236}">
                            <a16:creationId xmlns:a16="http://schemas.microsoft.com/office/drawing/2014/main" xmlns="" id="{39D14627-BF57-468E-9572-C3E88CA388D2}"/>
                          </a:ext>
                        </a:extLst>
                      </p:cNvPr>
                      <p:cNvSpPr/>
                      <p:nvPr/>
                    </p:nvSpPr>
                    <p:spPr>
                      <a:xfrm>
                        <a:off x="807960" y="7909060"/>
                        <a:ext cx="694118" cy="844782"/>
                      </a:xfrm>
                      <a:custGeom>
                        <a:avLst/>
                        <a:gdLst>
                          <a:gd name="connsiteX0" fmla="*/ 694119 w 694118"/>
                          <a:gd name="connsiteY0" fmla="*/ 57530 h 844782"/>
                          <a:gd name="connsiteX1" fmla="*/ 422766 w 694118"/>
                          <a:gd name="connsiteY1" fmla="*/ 15783 h 844782"/>
                          <a:gd name="connsiteX2" fmla="*/ 123583 w 694118"/>
                          <a:gd name="connsiteY2" fmla="*/ 440206 h 844782"/>
                          <a:gd name="connsiteX3" fmla="*/ 12259 w 694118"/>
                          <a:gd name="connsiteY3" fmla="*/ 551530 h 844782"/>
                          <a:gd name="connsiteX4" fmla="*/ 29654 w 694118"/>
                          <a:gd name="connsiteY4" fmla="*/ 641981 h 844782"/>
                          <a:gd name="connsiteX5" fmla="*/ 85316 w 694118"/>
                          <a:gd name="connsiteY5" fmla="*/ 711558 h 844782"/>
                          <a:gd name="connsiteX6" fmla="*/ 217513 w 694118"/>
                          <a:gd name="connsiteY6" fmla="*/ 784615 h 844782"/>
                          <a:gd name="connsiteX7" fmla="*/ 335795 w 694118"/>
                          <a:gd name="connsiteY7" fmla="*/ 822882 h 844782"/>
                          <a:gd name="connsiteX8" fmla="*/ 520175 w 694118"/>
                          <a:gd name="connsiteY8" fmla="*/ 777657 h 844782"/>
                          <a:gd name="connsiteX9" fmla="*/ 304485 w 694118"/>
                          <a:gd name="connsiteY9" fmla="*/ 398459 h 844782"/>
                          <a:gd name="connsiteX10" fmla="*/ 694119 w 694118"/>
                          <a:gd name="connsiteY10" fmla="*/ 57530 h 84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4118" h="844782">
                            <a:moveTo>
                              <a:pt x="694119" y="57530"/>
                            </a:moveTo>
                            <a:cubicBezTo>
                              <a:pt x="694119" y="57530"/>
                              <a:pt x="596710" y="-36400"/>
                              <a:pt x="422766" y="15783"/>
                            </a:cubicBezTo>
                            <a:cubicBezTo>
                              <a:pt x="248823" y="67966"/>
                              <a:pt x="140978" y="276699"/>
                              <a:pt x="123583" y="440206"/>
                            </a:cubicBezTo>
                            <a:cubicBezTo>
                              <a:pt x="106189" y="575882"/>
                              <a:pt x="54006" y="579361"/>
                              <a:pt x="12259" y="551530"/>
                            </a:cubicBezTo>
                            <a:cubicBezTo>
                              <a:pt x="-1656" y="544572"/>
                              <a:pt x="-12093" y="621107"/>
                              <a:pt x="29654" y="641981"/>
                            </a:cubicBezTo>
                            <a:cubicBezTo>
                              <a:pt x="8780" y="662854"/>
                              <a:pt x="60963" y="704601"/>
                              <a:pt x="85316" y="711558"/>
                            </a:cubicBezTo>
                            <a:cubicBezTo>
                              <a:pt x="85316" y="746347"/>
                              <a:pt x="168809" y="791572"/>
                              <a:pt x="217513" y="784615"/>
                            </a:cubicBezTo>
                            <a:cubicBezTo>
                              <a:pt x="207076" y="808967"/>
                              <a:pt x="304485" y="829840"/>
                              <a:pt x="335795" y="822882"/>
                            </a:cubicBezTo>
                            <a:cubicBezTo>
                              <a:pt x="346231" y="843756"/>
                              <a:pt x="509738" y="875065"/>
                              <a:pt x="520175" y="777657"/>
                            </a:cubicBezTo>
                            <a:cubicBezTo>
                              <a:pt x="530612" y="680248"/>
                              <a:pt x="234907" y="701122"/>
                              <a:pt x="304485" y="398459"/>
                            </a:cubicBezTo>
                            <a:cubicBezTo>
                              <a:pt x="377541" y="99276"/>
                              <a:pt x="694119" y="57530"/>
                              <a:pt x="694119" y="57530"/>
                            </a:cubicBezTo>
                            <a:close/>
                          </a:path>
                        </a:pathLst>
                      </a:custGeom>
                      <a:solidFill>
                        <a:srgbClr val="203A55"/>
                      </a:solidFill>
                      <a:ln w="34755" cap="flat">
                        <a:noFill/>
                        <a:prstDash val="solid"/>
                        <a:miter/>
                      </a:ln>
                    </p:spPr>
                    <p:txBody>
                      <a:bodyPr rtlCol="0" anchor="ctr"/>
                      <a:lstStyle/>
                      <a:p>
                        <a:endParaRPr lang="en-US"/>
                      </a:p>
                    </p:txBody>
                  </p:sp>
                  <p:sp>
                    <p:nvSpPr>
                      <p:cNvPr id="1711" name="Freeform: Shape 1710">
                        <a:extLst>
                          <a:ext uri="{FF2B5EF4-FFF2-40B4-BE49-F238E27FC236}">
                            <a16:creationId xmlns:a16="http://schemas.microsoft.com/office/drawing/2014/main" xmlns="" id="{2FCF9421-0A27-411F-B02F-F9D94EB69DFF}"/>
                          </a:ext>
                        </a:extLst>
                      </p:cNvPr>
                      <p:cNvSpPr/>
                      <p:nvPr/>
                    </p:nvSpPr>
                    <p:spPr>
                      <a:xfrm>
                        <a:off x="801712" y="7907309"/>
                        <a:ext cx="703845" cy="855943"/>
                      </a:xfrm>
                      <a:custGeom>
                        <a:avLst/>
                        <a:gdLst>
                          <a:gd name="connsiteX0" fmla="*/ 342043 w 703845"/>
                          <a:gd name="connsiteY0" fmla="*/ 831591 h 855943"/>
                          <a:gd name="connsiteX1" fmla="*/ 223761 w 703845"/>
                          <a:gd name="connsiteY1" fmla="*/ 803760 h 855943"/>
                          <a:gd name="connsiteX2" fmla="*/ 220282 w 703845"/>
                          <a:gd name="connsiteY2" fmla="*/ 796802 h 855943"/>
                          <a:gd name="connsiteX3" fmla="*/ 213325 w 703845"/>
                          <a:gd name="connsiteY3" fmla="*/ 796802 h 855943"/>
                          <a:gd name="connsiteX4" fmla="*/ 213325 w 703845"/>
                          <a:gd name="connsiteY4" fmla="*/ 796802 h 855943"/>
                          <a:gd name="connsiteX5" fmla="*/ 102001 w 703845"/>
                          <a:gd name="connsiteY5" fmla="*/ 751577 h 855943"/>
                          <a:gd name="connsiteX6" fmla="*/ 84606 w 703845"/>
                          <a:gd name="connsiteY6" fmla="*/ 720267 h 855943"/>
                          <a:gd name="connsiteX7" fmla="*/ 25465 w 703845"/>
                          <a:gd name="connsiteY7" fmla="*/ 664605 h 855943"/>
                          <a:gd name="connsiteX8" fmla="*/ 28944 w 703845"/>
                          <a:gd name="connsiteY8" fmla="*/ 647211 h 855943"/>
                          <a:gd name="connsiteX9" fmla="*/ 1113 w 703845"/>
                          <a:gd name="connsiteY9" fmla="*/ 567196 h 855943"/>
                          <a:gd name="connsiteX10" fmla="*/ 11550 w 703845"/>
                          <a:gd name="connsiteY10" fmla="*/ 549802 h 855943"/>
                          <a:gd name="connsiteX11" fmla="*/ 15029 w 703845"/>
                          <a:gd name="connsiteY11" fmla="*/ 549802 h 855943"/>
                          <a:gd name="connsiteX12" fmla="*/ 53296 w 703845"/>
                          <a:gd name="connsiteY12" fmla="*/ 563718 h 855943"/>
                          <a:gd name="connsiteX13" fmla="*/ 122874 w 703845"/>
                          <a:gd name="connsiteY13" fmla="*/ 441957 h 855943"/>
                          <a:gd name="connsiteX14" fmla="*/ 213325 w 703845"/>
                          <a:gd name="connsiteY14" fmla="*/ 184520 h 855943"/>
                          <a:gd name="connsiteX15" fmla="*/ 425536 w 703845"/>
                          <a:gd name="connsiteY15" fmla="*/ 14055 h 855943"/>
                          <a:gd name="connsiteX16" fmla="*/ 519466 w 703845"/>
                          <a:gd name="connsiteY16" fmla="*/ 140 h 855943"/>
                          <a:gd name="connsiteX17" fmla="*/ 700367 w 703845"/>
                          <a:gd name="connsiteY17" fmla="*/ 59281 h 855943"/>
                          <a:gd name="connsiteX18" fmla="*/ 703846 w 703845"/>
                          <a:gd name="connsiteY18" fmla="*/ 62760 h 855943"/>
                          <a:gd name="connsiteX19" fmla="*/ 696888 w 703845"/>
                          <a:gd name="connsiteY19" fmla="*/ 62760 h 855943"/>
                          <a:gd name="connsiteX20" fmla="*/ 314212 w 703845"/>
                          <a:gd name="connsiteY20" fmla="*/ 403689 h 855943"/>
                          <a:gd name="connsiteX21" fmla="*/ 453367 w 703845"/>
                          <a:gd name="connsiteY21" fmla="*/ 702873 h 855943"/>
                          <a:gd name="connsiteX22" fmla="*/ 529902 w 703845"/>
                          <a:gd name="connsiteY22" fmla="*/ 782887 h 855943"/>
                          <a:gd name="connsiteX23" fmla="*/ 432494 w 703845"/>
                          <a:gd name="connsiteY23" fmla="*/ 852464 h 855943"/>
                          <a:gd name="connsiteX24" fmla="*/ 342043 w 703845"/>
                          <a:gd name="connsiteY24" fmla="*/ 831591 h 855943"/>
                          <a:gd name="connsiteX25" fmla="*/ 519466 w 703845"/>
                          <a:gd name="connsiteY25" fmla="*/ 7097 h 855943"/>
                          <a:gd name="connsiteX26" fmla="*/ 425536 w 703845"/>
                          <a:gd name="connsiteY26" fmla="*/ 21013 h 855943"/>
                          <a:gd name="connsiteX27" fmla="*/ 129832 w 703845"/>
                          <a:gd name="connsiteY27" fmla="*/ 445436 h 855943"/>
                          <a:gd name="connsiteX28" fmla="*/ 56775 w 703845"/>
                          <a:gd name="connsiteY28" fmla="*/ 574154 h 855943"/>
                          <a:gd name="connsiteX29" fmla="*/ 15029 w 703845"/>
                          <a:gd name="connsiteY29" fmla="*/ 560239 h 855943"/>
                          <a:gd name="connsiteX30" fmla="*/ 8071 w 703845"/>
                          <a:gd name="connsiteY30" fmla="*/ 577633 h 855943"/>
                          <a:gd name="connsiteX31" fmla="*/ 35902 w 703845"/>
                          <a:gd name="connsiteY31" fmla="*/ 643732 h 855943"/>
                          <a:gd name="connsiteX32" fmla="*/ 39381 w 703845"/>
                          <a:gd name="connsiteY32" fmla="*/ 647211 h 855943"/>
                          <a:gd name="connsiteX33" fmla="*/ 35902 w 703845"/>
                          <a:gd name="connsiteY33" fmla="*/ 650689 h 855943"/>
                          <a:gd name="connsiteX34" fmla="*/ 32423 w 703845"/>
                          <a:gd name="connsiteY34" fmla="*/ 664605 h 855943"/>
                          <a:gd name="connsiteX35" fmla="*/ 91564 w 703845"/>
                          <a:gd name="connsiteY35" fmla="*/ 716788 h 855943"/>
                          <a:gd name="connsiteX36" fmla="*/ 95043 w 703845"/>
                          <a:gd name="connsiteY36" fmla="*/ 716788 h 855943"/>
                          <a:gd name="connsiteX37" fmla="*/ 95043 w 703845"/>
                          <a:gd name="connsiteY37" fmla="*/ 720267 h 855943"/>
                          <a:gd name="connsiteX38" fmla="*/ 108958 w 703845"/>
                          <a:gd name="connsiteY38" fmla="*/ 748098 h 855943"/>
                          <a:gd name="connsiteX39" fmla="*/ 213325 w 703845"/>
                          <a:gd name="connsiteY39" fmla="*/ 793323 h 855943"/>
                          <a:gd name="connsiteX40" fmla="*/ 213325 w 703845"/>
                          <a:gd name="connsiteY40" fmla="*/ 793323 h 855943"/>
                          <a:gd name="connsiteX41" fmla="*/ 223761 w 703845"/>
                          <a:gd name="connsiteY41" fmla="*/ 793323 h 855943"/>
                          <a:gd name="connsiteX42" fmla="*/ 230719 w 703845"/>
                          <a:gd name="connsiteY42" fmla="*/ 793323 h 855943"/>
                          <a:gd name="connsiteX43" fmla="*/ 227240 w 703845"/>
                          <a:gd name="connsiteY43" fmla="*/ 796802 h 855943"/>
                          <a:gd name="connsiteX44" fmla="*/ 227240 w 703845"/>
                          <a:gd name="connsiteY44" fmla="*/ 803760 h 855943"/>
                          <a:gd name="connsiteX45" fmla="*/ 328127 w 703845"/>
                          <a:gd name="connsiteY45" fmla="*/ 831591 h 855943"/>
                          <a:gd name="connsiteX46" fmla="*/ 342043 w 703845"/>
                          <a:gd name="connsiteY46" fmla="*/ 831591 h 855943"/>
                          <a:gd name="connsiteX47" fmla="*/ 345522 w 703845"/>
                          <a:gd name="connsiteY47" fmla="*/ 831591 h 855943"/>
                          <a:gd name="connsiteX48" fmla="*/ 345522 w 703845"/>
                          <a:gd name="connsiteY48" fmla="*/ 835070 h 855943"/>
                          <a:gd name="connsiteX49" fmla="*/ 432494 w 703845"/>
                          <a:gd name="connsiteY49" fmla="*/ 855943 h 855943"/>
                          <a:gd name="connsiteX50" fmla="*/ 526423 w 703845"/>
                          <a:gd name="connsiteY50" fmla="*/ 793323 h 855943"/>
                          <a:gd name="connsiteX51" fmla="*/ 453367 w 703845"/>
                          <a:gd name="connsiteY51" fmla="*/ 720267 h 855943"/>
                          <a:gd name="connsiteX52" fmla="*/ 310733 w 703845"/>
                          <a:gd name="connsiteY52" fmla="*/ 414126 h 855943"/>
                          <a:gd name="connsiteX53" fmla="*/ 693409 w 703845"/>
                          <a:gd name="connsiteY53" fmla="*/ 69717 h 855943"/>
                          <a:gd name="connsiteX54" fmla="*/ 519466 w 703845"/>
                          <a:gd name="connsiteY54" fmla="*/ 7097 h 855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703845" h="855943">
                            <a:moveTo>
                              <a:pt x="342043" y="831591"/>
                            </a:moveTo>
                            <a:cubicBezTo>
                              <a:pt x="314212" y="835070"/>
                              <a:pt x="237677" y="824633"/>
                              <a:pt x="223761" y="803760"/>
                            </a:cubicBezTo>
                            <a:cubicBezTo>
                              <a:pt x="220282" y="800281"/>
                              <a:pt x="220282" y="796802"/>
                              <a:pt x="220282" y="796802"/>
                            </a:cubicBezTo>
                            <a:cubicBezTo>
                              <a:pt x="216803" y="796802"/>
                              <a:pt x="216803" y="796802"/>
                              <a:pt x="213325" y="796802"/>
                            </a:cubicBezTo>
                            <a:lnTo>
                              <a:pt x="213325" y="796802"/>
                            </a:lnTo>
                            <a:cubicBezTo>
                              <a:pt x="178536" y="796802"/>
                              <a:pt x="126353" y="775929"/>
                              <a:pt x="102001" y="751577"/>
                            </a:cubicBezTo>
                            <a:cubicBezTo>
                              <a:pt x="91564" y="741140"/>
                              <a:pt x="88085" y="730703"/>
                              <a:pt x="84606" y="720267"/>
                            </a:cubicBezTo>
                            <a:cubicBezTo>
                              <a:pt x="63733" y="713309"/>
                              <a:pt x="28944" y="685478"/>
                              <a:pt x="25465" y="664605"/>
                            </a:cubicBezTo>
                            <a:cubicBezTo>
                              <a:pt x="25465" y="657647"/>
                              <a:pt x="25465" y="650689"/>
                              <a:pt x="28944" y="647211"/>
                            </a:cubicBezTo>
                            <a:cubicBezTo>
                              <a:pt x="1113" y="629816"/>
                              <a:pt x="-2366" y="591548"/>
                              <a:pt x="1113" y="567196"/>
                            </a:cubicBezTo>
                            <a:cubicBezTo>
                              <a:pt x="1113" y="560239"/>
                              <a:pt x="4592" y="549802"/>
                              <a:pt x="11550" y="549802"/>
                            </a:cubicBezTo>
                            <a:cubicBezTo>
                              <a:pt x="11550" y="549802"/>
                              <a:pt x="15029" y="549802"/>
                              <a:pt x="15029" y="549802"/>
                            </a:cubicBezTo>
                            <a:cubicBezTo>
                              <a:pt x="28944" y="560239"/>
                              <a:pt x="42860" y="563718"/>
                              <a:pt x="53296" y="563718"/>
                            </a:cubicBezTo>
                            <a:cubicBezTo>
                              <a:pt x="88085" y="563718"/>
                              <a:pt x="112437" y="521971"/>
                              <a:pt x="122874" y="441957"/>
                            </a:cubicBezTo>
                            <a:cubicBezTo>
                              <a:pt x="129832" y="354985"/>
                              <a:pt x="164620" y="261055"/>
                              <a:pt x="213325" y="184520"/>
                            </a:cubicBezTo>
                            <a:cubicBezTo>
                              <a:pt x="251592" y="121900"/>
                              <a:pt x="321170" y="41886"/>
                              <a:pt x="425536" y="14055"/>
                            </a:cubicBezTo>
                            <a:cubicBezTo>
                              <a:pt x="456846" y="3619"/>
                              <a:pt x="488156" y="140"/>
                              <a:pt x="519466" y="140"/>
                            </a:cubicBezTo>
                            <a:cubicBezTo>
                              <a:pt x="634268" y="-3339"/>
                              <a:pt x="700367" y="59281"/>
                              <a:pt x="700367" y="59281"/>
                            </a:cubicBezTo>
                            <a:lnTo>
                              <a:pt x="703846" y="62760"/>
                            </a:lnTo>
                            <a:lnTo>
                              <a:pt x="696888" y="62760"/>
                            </a:lnTo>
                            <a:cubicBezTo>
                              <a:pt x="693409" y="62760"/>
                              <a:pt x="383789" y="104506"/>
                              <a:pt x="314212" y="403689"/>
                            </a:cubicBezTo>
                            <a:cubicBezTo>
                              <a:pt x="268987" y="598506"/>
                              <a:pt x="376832" y="657647"/>
                              <a:pt x="453367" y="702873"/>
                            </a:cubicBezTo>
                            <a:cubicBezTo>
                              <a:pt x="498592" y="727225"/>
                              <a:pt x="533381" y="748098"/>
                              <a:pt x="529902" y="782887"/>
                            </a:cubicBezTo>
                            <a:cubicBezTo>
                              <a:pt x="526423" y="807239"/>
                              <a:pt x="509029" y="848985"/>
                              <a:pt x="432494" y="852464"/>
                            </a:cubicBezTo>
                            <a:cubicBezTo>
                              <a:pt x="394226" y="852464"/>
                              <a:pt x="352480" y="842028"/>
                              <a:pt x="342043" y="831591"/>
                            </a:cubicBezTo>
                            <a:close/>
                            <a:moveTo>
                              <a:pt x="519466" y="7097"/>
                            </a:moveTo>
                            <a:cubicBezTo>
                              <a:pt x="488156" y="7097"/>
                              <a:pt x="456846" y="14055"/>
                              <a:pt x="425536" y="21013"/>
                            </a:cubicBezTo>
                            <a:cubicBezTo>
                              <a:pt x="296818" y="59281"/>
                              <a:pt x="150705" y="219309"/>
                              <a:pt x="129832" y="445436"/>
                            </a:cubicBezTo>
                            <a:cubicBezTo>
                              <a:pt x="115916" y="549802"/>
                              <a:pt x="81127" y="574154"/>
                              <a:pt x="56775" y="574154"/>
                            </a:cubicBezTo>
                            <a:cubicBezTo>
                              <a:pt x="42860" y="574154"/>
                              <a:pt x="28944" y="570675"/>
                              <a:pt x="15029" y="560239"/>
                            </a:cubicBezTo>
                            <a:cubicBezTo>
                              <a:pt x="15029" y="560239"/>
                              <a:pt x="11550" y="563718"/>
                              <a:pt x="8071" y="577633"/>
                            </a:cubicBezTo>
                            <a:cubicBezTo>
                              <a:pt x="4592" y="601985"/>
                              <a:pt x="11550" y="633295"/>
                              <a:pt x="35902" y="643732"/>
                            </a:cubicBezTo>
                            <a:lnTo>
                              <a:pt x="39381" y="647211"/>
                            </a:lnTo>
                            <a:lnTo>
                              <a:pt x="35902" y="650689"/>
                            </a:lnTo>
                            <a:cubicBezTo>
                              <a:pt x="32423" y="654168"/>
                              <a:pt x="32423" y="657647"/>
                              <a:pt x="32423" y="664605"/>
                            </a:cubicBezTo>
                            <a:cubicBezTo>
                              <a:pt x="35902" y="685478"/>
                              <a:pt x="70691" y="709830"/>
                              <a:pt x="91564" y="716788"/>
                            </a:cubicBezTo>
                            <a:lnTo>
                              <a:pt x="95043" y="716788"/>
                            </a:lnTo>
                            <a:lnTo>
                              <a:pt x="95043" y="720267"/>
                            </a:lnTo>
                            <a:cubicBezTo>
                              <a:pt x="95043" y="727225"/>
                              <a:pt x="98522" y="737661"/>
                              <a:pt x="108958" y="748098"/>
                            </a:cubicBezTo>
                            <a:cubicBezTo>
                              <a:pt x="133311" y="772450"/>
                              <a:pt x="182015" y="793323"/>
                              <a:pt x="213325" y="793323"/>
                            </a:cubicBezTo>
                            <a:lnTo>
                              <a:pt x="213325" y="793323"/>
                            </a:lnTo>
                            <a:cubicBezTo>
                              <a:pt x="216803" y="793323"/>
                              <a:pt x="220282" y="793323"/>
                              <a:pt x="223761" y="793323"/>
                            </a:cubicBezTo>
                            <a:lnTo>
                              <a:pt x="230719" y="793323"/>
                            </a:lnTo>
                            <a:lnTo>
                              <a:pt x="227240" y="796802"/>
                            </a:lnTo>
                            <a:cubicBezTo>
                              <a:pt x="227240" y="800281"/>
                              <a:pt x="227240" y="800281"/>
                              <a:pt x="227240" y="803760"/>
                            </a:cubicBezTo>
                            <a:cubicBezTo>
                              <a:pt x="237677" y="817675"/>
                              <a:pt x="293339" y="831591"/>
                              <a:pt x="328127" y="831591"/>
                            </a:cubicBezTo>
                            <a:cubicBezTo>
                              <a:pt x="335085" y="831591"/>
                              <a:pt x="338564" y="831591"/>
                              <a:pt x="342043" y="831591"/>
                            </a:cubicBezTo>
                            <a:lnTo>
                              <a:pt x="345522" y="831591"/>
                            </a:lnTo>
                            <a:lnTo>
                              <a:pt x="345522" y="835070"/>
                            </a:lnTo>
                            <a:cubicBezTo>
                              <a:pt x="349001" y="842028"/>
                              <a:pt x="387268" y="855943"/>
                              <a:pt x="432494" y="855943"/>
                            </a:cubicBezTo>
                            <a:cubicBezTo>
                              <a:pt x="463804" y="855943"/>
                              <a:pt x="519466" y="845506"/>
                              <a:pt x="526423" y="793323"/>
                            </a:cubicBezTo>
                            <a:cubicBezTo>
                              <a:pt x="529902" y="762013"/>
                              <a:pt x="495113" y="741140"/>
                              <a:pt x="453367" y="720267"/>
                            </a:cubicBezTo>
                            <a:cubicBezTo>
                              <a:pt x="373353" y="675042"/>
                              <a:pt x="265508" y="612422"/>
                              <a:pt x="310733" y="414126"/>
                            </a:cubicBezTo>
                            <a:cubicBezTo>
                              <a:pt x="373353" y="135816"/>
                              <a:pt x="644705" y="80154"/>
                              <a:pt x="693409" y="69717"/>
                            </a:cubicBezTo>
                            <a:cubicBezTo>
                              <a:pt x="676015" y="45365"/>
                              <a:pt x="613395" y="3619"/>
                              <a:pt x="519466" y="7097"/>
                            </a:cubicBezTo>
                            <a:close/>
                          </a:path>
                        </a:pathLst>
                      </a:custGeom>
                      <a:solidFill>
                        <a:srgbClr val="292B2D"/>
                      </a:solidFill>
                      <a:ln w="34755" cap="flat">
                        <a:noFill/>
                        <a:prstDash val="solid"/>
                        <a:miter/>
                      </a:ln>
                    </p:spPr>
                    <p:txBody>
                      <a:bodyPr rtlCol="0" anchor="ctr"/>
                      <a:lstStyle/>
                      <a:p>
                        <a:endParaRPr lang="en-US"/>
                      </a:p>
                    </p:txBody>
                  </p:sp>
                </p:grpSp>
                <p:sp>
                  <p:nvSpPr>
                    <p:cNvPr id="1712" name="Freeform: Shape 1711">
                      <a:extLst>
                        <a:ext uri="{FF2B5EF4-FFF2-40B4-BE49-F238E27FC236}">
                          <a16:creationId xmlns:a16="http://schemas.microsoft.com/office/drawing/2014/main" xmlns="" id="{5CDCF48D-CB3C-443D-AF80-E4C8EC01029F}"/>
                        </a:ext>
                      </a:extLst>
                    </p:cNvPr>
                    <p:cNvSpPr/>
                    <p:nvPr/>
                  </p:nvSpPr>
                  <p:spPr>
                    <a:xfrm>
                      <a:off x="806304" y="7913921"/>
                      <a:ext cx="695774" cy="843400"/>
                    </a:xfrm>
                    <a:custGeom>
                      <a:avLst/>
                      <a:gdLst>
                        <a:gd name="connsiteX0" fmla="*/ 132197 w 695774"/>
                        <a:gd name="connsiteY0" fmla="*/ 574500 h 843400"/>
                        <a:gd name="connsiteX1" fmla="*/ 0 w 695774"/>
                        <a:gd name="connsiteY1" fmla="*/ 567542 h 843400"/>
                        <a:gd name="connsiteX2" fmla="*/ 10437 w 695774"/>
                        <a:gd name="connsiteY2" fmla="*/ 546669 h 843400"/>
                        <a:gd name="connsiteX3" fmla="*/ 142634 w 695774"/>
                        <a:gd name="connsiteY3" fmla="*/ 431866 h 843400"/>
                        <a:gd name="connsiteX4" fmla="*/ 201775 w 695774"/>
                        <a:gd name="connsiteY4" fmla="*/ 320542 h 843400"/>
                        <a:gd name="connsiteX5" fmla="*/ 219169 w 695774"/>
                        <a:gd name="connsiteY5" fmla="*/ 404035 h 843400"/>
                        <a:gd name="connsiteX6" fmla="*/ 299183 w 695774"/>
                        <a:gd name="connsiteY6" fmla="*/ 195303 h 843400"/>
                        <a:gd name="connsiteX7" fmla="*/ 260916 w 695774"/>
                        <a:gd name="connsiteY7" fmla="*/ 351852 h 843400"/>
                        <a:gd name="connsiteX8" fmla="*/ 591409 w 695774"/>
                        <a:gd name="connsiteY8" fmla="*/ 21359 h 843400"/>
                        <a:gd name="connsiteX9" fmla="*/ 424423 w 695774"/>
                        <a:gd name="connsiteY9" fmla="*/ 14401 h 843400"/>
                        <a:gd name="connsiteX10" fmla="*/ 695775 w 695774"/>
                        <a:gd name="connsiteY10" fmla="*/ 56148 h 843400"/>
                        <a:gd name="connsiteX11" fmla="*/ 309620 w 695774"/>
                        <a:gd name="connsiteY11" fmla="*/ 397077 h 843400"/>
                        <a:gd name="connsiteX12" fmla="*/ 525310 w 695774"/>
                        <a:gd name="connsiteY12" fmla="*/ 776275 h 843400"/>
                        <a:gd name="connsiteX13" fmla="*/ 340930 w 695774"/>
                        <a:gd name="connsiteY13" fmla="*/ 821500 h 843400"/>
                        <a:gd name="connsiteX14" fmla="*/ 320057 w 695774"/>
                        <a:gd name="connsiteY14" fmla="*/ 821500 h 843400"/>
                        <a:gd name="connsiteX15" fmla="*/ 302662 w 695774"/>
                        <a:gd name="connsiteY15" fmla="*/ 755401 h 843400"/>
                        <a:gd name="connsiteX16" fmla="*/ 219169 w 695774"/>
                        <a:gd name="connsiteY16" fmla="*/ 790190 h 843400"/>
                        <a:gd name="connsiteX17" fmla="*/ 219169 w 695774"/>
                        <a:gd name="connsiteY17" fmla="*/ 783232 h 843400"/>
                        <a:gd name="connsiteX18" fmla="*/ 191338 w 695774"/>
                        <a:gd name="connsiteY18" fmla="*/ 783232 h 843400"/>
                        <a:gd name="connsiteX19" fmla="*/ 226127 w 695774"/>
                        <a:gd name="connsiteY19" fmla="*/ 675387 h 843400"/>
                        <a:gd name="connsiteX20" fmla="*/ 93930 w 695774"/>
                        <a:gd name="connsiteY20" fmla="*/ 734528 h 843400"/>
                        <a:gd name="connsiteX21" fmla="*/ 83493 w 695774"/>
                        <a:gd name="connsiteY21" fmla="*/ 713655 h 843400"/>
                        <a:gd name="connsiteX22" fmla="*/ 180902 w 695774"/>
                        <a:gd name="connsiteY22" fmla="*/ 633641 h 843400"/>
                        <a:gd name="connsiteX23" fmla="*/ 20873 w 695774"/>
                        <a:gd name="connsiteY23" fmla="*/ 654514 h 843400"/>
                        <a:gd name="connsiteX24" fmla="*/ 24352 w 695774"/>
                        <a:gd name="connsiteY24" fmla="*/ 637120 h 843400"/>
                        <a:gd name="connsiteX25" fmla="*/ 20873 w 695774"/>
                        <a:gd name="connsiteY25" fmla="*/ 633641 h 843400"/>
                        <a:gd name="connsiteX26" fmla="*/ 132197 w 695774"/>
                        <a:gd name="connsiteY26" fmla="*/ 574500 h 84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95774" h="843400">
                          <a:moveTo>
                            <a:pt x="132197" y="574500"/>
                          </a:moveTo>
                          <a:cubicBezTo>
                            <a:pt x="73056" y="616246"/>
                            <a:pt x="24352" y="591894"/>
                            <a:pt x="0" y="567542"/>
                          </a:cubicBezTo>
                          <a:cubicBezTo>
                            <a:pt x="0" y="557106"/>
                            <a:pt x="3479" y="546669"/>
                            <a:pt x="10437" y="546669"/>
                          </a:cubicBezTo>
                          <a:cubicBezTo>
                            <a:pt x="62620" y="588415"/>
                            <a:pt x="125239" y="571021"/>
                            <a:pt x="142634" y="431866"/>
                          </a:cubicBezTo>
                          <a:cubicBezTo>
                            <a:pt x="163507" y="278796"/>
                            <a:pt x="226127" y="181387"/>
                            <a:pt x="201775" y="320542"/>
                          </a:cubicBezTo>
                          <a:cubicBezTo>
                            <a:pt x="180902" y="459697"/>
                            <a:pt x="205254" y="504922"/>
                            <a:pt x="219169" y="404035"/>
                          </a:cubicBezTo>
                          <a:cubicBezTo>
                            <a:pt x="236563" y="195303"/>
                            <a:pt x="358324" y="73542"/>
                            <a:pt x="299183" y="195303"/>
                          </a:cubicBezTo>
                          <a:cubicBezTo>
                            <a:pt x="236563" y="317063"/>
                            <a:pt x="253958" y="414472"/>
                            <a:pt x="260916" y="351852"/>
                          </a:cubicBezTo>
                          <a:cubicBezTo>
                            <a:pt x="320057" y="10922"/>
                            <a:pt x="636634" y="45711"/>
                            <a:pt x="591409" y="21359"/>
                          </a:cubicBezTo>
                          <a:cubicBezTo>
                            <a:pt x="553141" y="-2993"/>
                            <a:pt x="448775" y="10922"/>
                            <a:pt x="424423" y="14401"/>
                          </a:cubicBezTo>
                          <a:cubicBezTo>
                            <a:pt x="598367" y="-34303"/>
                            <a:pt x="695775" y="56148"/>
                            <a:pt x="695775" y="56148"/>
                          </a:cubicBezTo>
                          <a:cubicBezTo>
                            <a:pt x="695775" y="56148"/>
                            <a:pt x="379197" y="94415"/>
                            <a:pt x="309620" y="397077"/>
                          </a:cubicBezTo>
                          <a:cubicBezTo>
                            <a:pt x="240042" y="699740"/>
                            <a:pt x="535747" y="682345"/>
                            <a:pt x="525310" y="776275"/>
                          </a:cubicBezTo>
                          <a:cubicBezTo>
                            <a:pt x="514874" y="873683"/>
                            <a:pt x="351366" y="842373"/>
                            <a:pt x="340930" y="821500"/>
                          </a:cubicBezTo>
                          <a:cubicBezTo>
                            <a:pt x="337451" y="821500"/>
                            <a:pt x="330493" y="821500"/>
                            <a:pt x="320057" y="821500"/>
                          </a:cubicBezTo>
                          <a:cubicBezTo>
                            <a:pt x="372240" y="783232"/>
                            <a:pt x="340930" y="724092"/>
                            <a:pt x="302662" y="755401"/>
                          </a:cubicBezTo>
                          <a:cubicBezTo>
                            <a:pt x="278310" y="776275"/>
                            <a:pt x="243521" y="786711"/>
                            <a:pt x="219169" y="790190"/>
                          </a:cubicBezTo>
                          <a:cubicBezTo>
                            <a:pt x="219169" y="786711"/>
                            <a:pt x="219169" y="786711"/>
                            <a:pt x="219169" y="783232"/>
                          </a:cubicBezTo>
                          <a:cubicBezTo>
                            <a:pt x="212211" y="783232"/>
                            <a:pt x="201775" y="783232"/>
                            <a:pt x="191338" y="783232"/>
                          </a:cubicBezTo>
                          <a:cubicBezTo>
                            <a:pt x="292226" y="751923"/>
                            <a:pt x="260916" y="633641"/>
                            <a:pt x="226127" y="675387"/>
                          </a:cubicBezTo>
                          <a:cubicBezTo>
                            <a:pt x="173944" y="727570"/>
                            <a:pt x="125239" y="734528"/>
                            <a:pt x="93930" y="734528"/>
                          </a:cubicBezTo>
                          <a:cubicBezTo>
                            <a:pt x="86972" y="727570"/>
                            <a:pt x="83493" y="720613"/>
                            <a:pt x="83493" y="713655"/>
                          </a:cubicBezTo>
                          <a:cubicBezTo>
                            <a:pt x="184380" y="713655"/>
                            <a:pt x="208732" y="612768"/>
                            <a:pt x="180902" y="633641"/>
                          </a:cubicBezTo>
                          <a:cubicBezTo>
                            <a:pt x="118282" y="689303"/>
                            <a:pt x="52183" y="671908"/>
                            <a:pt x="20873" y="654514"/>
                          </a:cubicBezTo>
                          <a:cubicBezTo>
                            <a:pt x="20873" y="647556"/>
                            <a:pt x="20873" y="644077"/>
                            <a:pt x="24352" y="637120"/>
                          </a:cubicBezTo>
                          <a:cubicBezTo>
                            <a:pt x="24352" y="637120"/>
                            <a:pt x="20873" y="637120"/>
                            <a:pt x="20873" y="633641"/>
                          </a:cubicBezTo>
                          <a:cubicBezTo>
                            <a:pt x="166986" y="689303"/>
                            <a:pt x="184380" y="532753"/>
                            <a:pt x="132197" y="574500"/>
                          </a:cubicBezTo>
                          <a:close/>
                        </a:path>
                      </a:pathLst>
                    </a:custGeom>
                    <a:solidFill>
                      <a:srgbClr val="203A55"/>
                    </a:solidFill>
                    <a:ln w="34755" cap="flat">
                      <a:noFill/>
                      <a:prstDash val="solid"/>
                      <a:miter/>
                    </a:ln>
                  </p:spPr>
                  <p:txBody>
                    <a:bodyPr rtlCol="0" anchor="ctr"/>
                    <a:lstStyle/>
                    <a:p>
                      <a:endParaRPr lang="en-US"/>
                    </a:p>
                  </p:txBody>
                </p:sp>
              </p:grpSp>
              <p:sp>
                <p:nvSpPr>
                  <p:cNvPr id="1713" name="Freeform: Shape 1712">
                    <a:extLst>
                      <a:ext uri="{FF2B5EF4-FFF2-40B4-BE49-F238E27FC236}">
                        <a16:creationId xmlns:a16="http://schemas.microsoft.com/office/drawing/2014/main" xmlns="" id="{27F22843-F081-43C3-9D20-54E6FBA1489F}"/>
                      </a:ext>
                    </a:extLst>
                  </p:cNvPr>
                  <p:cNvSpPr/>
                  <p:nvPr/>
                </p:nvSpPr>
                <p:spPr>
                  <a:xfrm>
                    <a:off x="952417" y="8613661"/>
                    <a:ext cx="90450" cy="59140"/>
                  </a:xfrm>
                  <a:custGeom>
                    <a:avLst/>
                    <a:gdLst>
                      <a:gd name="connsiteX0" fmla="*/ 90451 w 90450"/>
                      <a:gd name="connsiteY0" fmla="*/ 3479 h 59140"/>
                      <a:gd name="connsiteX1" fmla="*/ 86972 w 90450"/>
                      <a:gd name="connsiteY1" fmla="*/ 6958 h 59140"/>
                      <a:gd name="connsiteX2" fmla="*/ 76535 w 90450"/>
                      <a:gd name="connsiteY2" fmla="*/ 13915 h 59140"/>
                      <a:gd name="connsiteX3" fmla="*/ 69578 w 90450"/>
                      <a:gd name="connsiteY3" fmla="*/ 20873 h 59140"/>
                      <a:gd name="connsiteX4" fmla="*/ 62620 w 90450"/>
                      <a:gd name="connsiteY4" fmla="*/ 27831 h 59140"/>
                      <a:gd name="connsiteX5" fmla="*/ 55662 w 90450"/>
                      <a:gd name="connsiteY5" fmla="*/ 34789 h 59140"/>
                      <a:gd name="connsiteX6" fmla="*/ 48704 w 90450"/>
                      <a:gd name="connsiteY6" fmla="*/ 41746 h 59140"/>
                      <a:gd name="connsiteX7" fmla="*/ 38268 w 90450"/>
                      <a:gd name="connsiteY7" fmla="*/ 38268 h 59140"/>
                      <a:gd name="connsiteX8" fmla="*/ 31310 w 90450"/>
                      <a:gd name="connsiteY8" fmla="*/ 41746 h 59140"/>
                      <a:gd name="connsiteX9" fmla="*/ 24352 w 90450"/>
                      <a:gd name="connsiteY9" fmla="*/ 45225 h 59140"/>
                      <a:gd name="connsiteX10" fmla="*/ 17394 w 90450"/>
                      <a:gd name="connsiteY10" fmla="*/ 48704 h 59140"/>
                      <a:gd name="connsiteX11" fmla="*/ 10437 w 90450"/>
                      <a:gd name="connsiteY11" fmla="*/ 52183 h 59140"/>
                      <a:gd name="connsiteX12" fmla="*/ 3479 w 90450"/>
                      <a:gd name="connsiteY12" fmla="*/ 55662 h 59140"/>
                      <a:gd name="connsiteX13" fmla="*/ 0 w 90450"/>
                      <a:gd name="connsiteY13" fmla="*/ 59141 h 59140"/>
                      <a:gd name="connsiteX14" fmla="*/ 3479 w 90450"/>
                      <a:gd name="connsiteY14" fmla="*/ 59141 h 59140"/>
                      <a:gd name="connsiteX15" fmla="*/ 10437 w 90450"/>
                      <a:gd name="connsiteY15" fmla="*/ 59141 h 59140"/>
                      <a:gd name="connsiteX16" fmla="*/ 17394 w 90450"/>
                      <a:gd name="connsiteY16" fmla="*/ 59141 h 59140"/>
                      <a:gd name="connsiteX17" fmla="*/ 27831 w 90450"/>
                      <a:gd name="connsiteY17" fmla="*/ 59141 h 59140"/>
                      <a:gd name="connsiteX18" fmla="*/ 38268 w 90450"/>
                      <a:gd name="connsiteY18" fmla="*/ 55662 h 59140"/>
                      <a:gd name="connsiteX19" fmla="*/ 45225 w 90450"/>
                      <a:gd name="connsiteY19" fmla="*/ 55662 h 59140"/>
                      <a:gd name="connsiteX20" fmla="*/ 52183 w 90450"/>
                      <a:gd name="connsiteY20" fmla="*/ 52183 h 59140"/>
                      <a:gd name="connsiteX21" fmla="*/ 62620 w 90450"/>
                      <a:gd name="connsiteY21" fmla="*/ 45225 h 59140"/>
                      <a:gd name="connsiteX22" fmla="*/ 66099 w 90450"/>
                      <a:gd name="connsiteY22" fmla="*/ 41746 h 59140"/>
                      <a:gd name="connsiteX23" fmla="*/ 69578 w 90450"/>
                      <a:gd name="connsiteY23" fmla="*/ 38268 h 59140"/>
                      <a:gd name="connsiteX24" fmla="*/ 76535 w 90450"/>
                      <a:gd name="connsiteY24" fmla="*/ 31310 h 59140"/>
                      <a:gd name="connsiteX25" fmla="*/ 86972 w 90450"/>
                      <a:gd name="connsiteY25" fmla="*/ 13915 h 59140"/>
                      <a:gd name="connsiteX26" fmla="*/ 90451 w 90450"/>
                      <a:gd name="connsiteY26" fmla="*/ 0 h 59140"/>
                      <a:gd name="connsiteX27" fmla="*/ 90451 w 90450"/>
                      <a:gd name="connsiteY27" fmla="*/ 3479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0450" h="59140">
                        <a:moveTo>
                          <a:pt x="90451" y="3479"/>
                        </a:moveTo>
                        <a:cubicBezTo>
                          <a:pt x="90451" y="3479"/>
                          <a:pt x="90451" y="3479"/>
                          <a:pt x="86972" y="6958"/>
                        </a:cubicBezTo>
                        <a:cubicBezTo>
                          <a:pt x="83493" y="10437"/>
                          <a:pt x="80014" y="10437"/>
                          <a:pt x="76535" y="13915"/>
                        </a:cubicBezTo>
                        <a:cubicBezTo>
                          <a:pt x="73056" y="13915"/>
                          <a:pt x="73056" y="17394"/>
                          <a:pt x="69578" y="20873"/>
                        </a:cubicBezTo>
                        <a:cubicBezTo>
                          <a:pt x="66099" y="24352"/>
                          <a:pt x="66099" y="24352"/>
                          <a:pt x="62620" y="27831"/>
                        </a:cubicBezTo>
                        <a:cubicBezTo>
                          <a:pt x="59141" y="31310"/>
                          <a:pt x="59141" y="31310"/>
                          <a:pt x="55662" y="34789"/>
                        </a:cubicBezTo>
                        <a:cubicBezTo>
                          <a:pt x="52183" y="38268"/>
                          <a:pt x="48704" y="38268"/>
                          <a:pt x="48704" y="41746"/>
                        </a:cubicBezTo>
                        <a:cubicBezTo>
                          <a:pt x="41746" y="38268"/>
                          <a:pt x="38268" y="38268"/>
                          <a:pt x="38268" y="38268"/>
                        </a:cubicBezTo>
                        <a:cubicBezTo>
                          <a:pt x="34789" y="41746"/>
                          <a:pt x="31310" y="41746"/>
                          <a:pt x="31310" y="41746"/>
                        </a:cubicBezTo>
                        <a:cubicBezTo>
                          <a:pt x="27831" y="41746"/>
                          <a:pt x="24352" y="45225"/>
                          <a:pt x="24352" y="45225"/>
                        </a:cubicBezTo>
                        <a:cubicBezTo>
                          <a:pt x="20873" y="45225"/>
                          <a:pt x="17394" y="48704"/>
                          <a:pt x="17394" y="48704"/>
                        </a:cubicBezTo>
                        <a:cubicBezTo>
                          <a:pt x="13915" y="48704"/>
                          <a:pt x="13915" y="52183"/>
                          <a:pt x="10437" y="52183"/>
                        </a:cubicBezTo>
                        <a:cubicBezTo>
                          <a:pt x="6958" y="52183"/>
                          <a:pt x="6958" y="52183"/>
                          <a:pt x="3479" y="55662"/>
                        </a:cubicBezTo>
                        <a:cubicBezTo>
                          <a:pt x="0" y="55662"/>
                          <a:pt x="0" y="59141"/>
                          <a:pt x="0" y="59141"/>
                        </a:cubicBezTo>
                        <a:cubicBezTo>
                          <a:pt x="0" y="59141"/>
                          <a:pt x="3479" y="59141"/>
                          <a:pt x="3479" y="59141"/>
                        </a:cubicBezTo>
                        <a:cubicBezTo>
                          <a:pt x="3479" y="59141"/>
                          <a:pt x="6958" y="59141"/>
                          <a:pt x="10437" y="59141"/>
                        </a:cubicBezTo>
                        <a:cubicBezTo>
                          <a:pt x="13915" y="59141"/>
                          <a:pt x="13915" y="59141"/>
                          <a:pt x="17394" y="59141"/>
                        </a:cubicBezTo>
                        <a:cubicBezTo>
                          <a:pt x="20873" y="59141"/>
                          <a:pt x="24352" y="59141"/>
                          <a:pt x="27831" y="59141"/>
                        </a:cubicBezTo>
                        <a:cubicBezTo>
                          <a:pt x="31310" y="59141"/>
                          <a:pt x="34789" y="59141"/>
                          <a:pt x="38268" y="55662"/>
                        </a:cubicBezTo>
                        <a:cubicBezTo>
                          <a:pt x="41746" y="55662"/>
                          <a:pt x="41746" y="55662"/>
                          <a:pt x="45225" y="55662"/>
                        </a:cubicBezTo>
                        <a:cubicBezTo>
                          <a:pt x="48704" y="55662"/>
                          <a:pt x="48704" y="55662"/>
                          <a:pt x="52183" y="52183"/>
                        </a:cubicBezTo>
                        <a:cubicBezTo>
                          <a:pt x="55662" y="52183"/>
                          <a:pt x="59141" y="48704"/>
                          <a:pt x="62620" y="45225"/>
                        </a:cubicBezTo>
                        <a:lnTo>
                          <a:pt x="66099" y="41746"/>
                        </a:lnTo>
                        <a:cubicBezTo>
                          <a:pt x="66099" y="41746"/>
                          <a:pt x="69578" y="38268"/>
                          <a:pt x="69578" y="38268"/>
                        </a:cubicBezTo>
                        <a:cubicBezTo>
                          <a:pt x="73056" y="34789"/>
                          <a:pt x="76535" y="31310"/>
                          <a:pt x="76535" y="31310"/>
                        </a:cubicBezTo>
                        <a:cubicBezTo>
                          <a:pt x="80014" y="24352"/>
                          <a:pt x="83493" y="20873"/>
                          <a:pt x="86972" y="13915"/>
                        </a:cubicBezTo>
                        <a:cubicBezTo>
                          <a:pt x="90451" y="10437"/>
                          <a:pt x="90451" y="3479"/>
                          <a:pt x="90451" y="0"/>
                        </a:cubicBezTo>
                        <a:cubicBezTo>
                          <a:pt x="90451" y="3479"/>
                          <a:pt x="90451" y="3479"/>
                          <a:pt x="90451" y="3479"/>
                        </a:cubicBezTo>
                        <a:close/>
                      </a:path>
                    </a:pathLst>
                  </a:custGeom>
                  <a:solidFill>
                    <a:srgbClr val="203A55"/>
                  </a:solidFill>
                  <a:ln w="34755" cap="flat">
                    <a:noFill/>
                    <a:prstDash val="solid"/>
                    <a:miter/>
                  </a:ln>
                </p:spPr>
                <p:txBody>
                  <a:bodyPr rtlCol="0" anchor="ctr"/>
                  <a:lstStyle/>
                  <a:p>
                    <a:endParaRPr lang="en-US"/>
                  </a:p>
                </p:txBody>
              </p:sp>
              <p:sp>
                <p:nvSpPr>
                  <p:cNvPr id="1714" name="Freeform: Shape 1713">
                    <a:extLst>
                      <a:ext uri="{FF2B5EF4-FFF2-40B4-BE49-F238E27FC236}">
                        <a16:creationId xmlns:a16="http://schemas.microsoft.com/office/drawing/2014/main" xmlns="" id="{369941ED-57DE-481E-8DB1-2FEE3F033E71}"/>
                      </a:ext>
                    </a:extLst>
                  </p:cNvPr>
                  <p:cNvSpPr/>
                  <p:nvPr/>
                </p:nvSpPr>
                <p:spPr>
                  <a:xfrm>
                    <a:off x="1060262" y="8683238"/>
                    <a:ext cx="69577" cy="41746"/>
                  </a:xfrm>
                  <a:custGeom>
                    <a:avLst/>
                    <a:gdLst>
                      <a:gd name="connsiteX0" fmla="*/ 69578 w 69577"/>
                      <a:gd name="connsiteY0" fmla="*/ 0 h 41746"/>
                      <a:gd name="connsiteX1" fmla="*/ 69578 w 69577"/>
                      <a:gd name="connsiteY1" fmla="*/ 0 h 41746"/>
                      <a:gd name="connsiteX2" fmla="*/ 59141 w 69577"/>
                      <a:gd name="connsiteY2" fmla="*/ 6958 h 41746"/>
                      <a:gd name="connsiteX3" fmla="*/ 48704 w 69577"/>
                      <a:gd name="connsiteY3" fmla="*/ 13915 h 41746"/>
                      <a:gd name="connsiteX4" fmla="*/ 41746 w 69577"/>
                      <a:gd name="connsiteY4" fmla="*/ 17394 h 41746"/>
                      <a:gd name="connsiteX5" fmla="*/ 34789 w 69577"/>
                      <a:gd name="connsiteY5" fmla="*/ 20873 h 41746"/>
                      <a:gd name="connsiteX6" fmla="*/ 27831 w 69577"/>
                      <a:gd name="connsiteY6" fmla="*/ 24352 h 41746"/>
                      <a:gd name="connsiteX7" fmla="*/ 20873 w 69577"/>
                      <a:gd name="connsiteY7" fmla="*/ 27831 h 41746"/>
                      <a:gd name="connsiteX8" fmla="*/ 13916 w 69577"/>
                      <a:gd name="connsiteY8" fmla="*/ 31310 h 41746"/>
                      <a:gd name="connsiteX9" fmla="*/ 10437 w 69577"/>
                      <a:gd name="connsiteY9" fmla="*/ 34789 h 41746"/>
                      <a:gd name="connsiteX10" fmla="*/ 6958 w 69577"/>
                      <a:gd name="connsiteY10" fmla="*/ 34789 h 41746"/>
                      <a:gd name="connsiteX11" fmla="*/ 3479 w 69577"/>
                      <a:gd name="connsiteY11" fmla="*/ 34789 h 41746"/>
                      <a:gd name="connsiteX12" fmla="*/ 0 w 69577"/>
                      <a:gd name="connsiteY12" fmla="*/ 34789 h 41746"/>
                      <a:gd name="connsiteX13" fmla="*/ 3479 w 69577"/>
                      <a:gd name="connsiteY13" fmla="*/ 38268 h 41746"/>
                      <a:gd name="connsiteX14" fmla="*/ 13916 w 69577"/>
                      <a:gd name="connsiteY14" fmla="*/ 41746 h 41746"/>
                      <a:gd name="connsiteX15" fmla="*/ 17394 w 69577"/>
                      <a:gd name="connsiteY15" fmla="*/ 41746 h 41746"/>
                      <a:gd name="connsiteX16" fmla="*/ 20873 w 69577"/>
                      <a:gd name="connsiteY16" fmla="*/ 41746 h 41746"/>
                      <a:gd name="connsiteX17" fmla="*/ 27831 w 69577"/>
                      <a:gd name="connsiteY17" fmla="*/ 41746 h 41746"/>
                      <a:gd name="connsiteX18" fmla="*/ 34789 w 69577"/>
                      <a:gd name="connsiteY18" fmla="*/ 41746 h 41746"/>
                      <a:gd name="connsiteX19" fmla="*/ 41746 w 69577"/>
                      <a:gd name="connsiteY19" fmla="*/ 38268 h 41746"/>
                      <a:gd name="connsiteX20" fmla="*/ 55662 w 69577"/>
                      <a:gd name="connsiteY20" fmla="*/ 27831 h 41746"/>
                      <a:gd name="connsiteX21" fmla="*/ 62620 w 69577"/>
                      <a:gd name="connsiteY21" fmla="*/ 17394 h 41746"/>
                      <a:gd name="connsiteX22" fmla="*/ 66099 w 69577"/>
                      <a:gd name="connsiteY22" fmla="*/ 6958 h 41746"/>
                      <a:gd name="connsiteX23" fmla="*/ 69578 w 69577"/>
                      <a:gd name="connsiteY23" fmla="*/ 0 h 4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9577" h="41746">
                        <a:moveTo>
                          <a:pt x="69578" y="0"/>
                        </a:moveTo>
                        <a:cubicBezTo>
                          <a:pt x="69578" y="0"/>
                          <a:pt x="66099" y="3479"/>
                          <a:pt x="69578" y="0"/>
                        </a:cubicBezTo>
                        <a:cubicBezTo>
                          <a:pt x="62620" y="3479"/>
                          <a:pt x="62620" y="3479"/>
                          <a:pt x="59141" y="6958"/>
                        </a:cubicBezTo>
                        <a:cubicBezTo>
                          <a:pt x="55662" y="6958"/>
                          <a:pt x="52183" y="10437"/>
                          <a:pt x="48704" y="13915"/>
                        </a:cubicBezTo>
                        <a:cubicBezTo>
                          <a:pt x="48704" y="13915"/>
                          <a:pt x="45225" y="17394"/>
                          <a:pt x="41746" y="17394"/>
                        </a:cubicBezTo>
                        <a:cubicBezTo>
                          <a:pt x="38268" y="17394"/>
                          <a:pt x="38268" y="20873"/>
                          <a:pt x="34789" y="20873"/>
                        </a:cubicBezTo>
                        <a:cubicBezTo>
                          <a:pt x="31310" y="20873"/>
                          <a:pt x="31310" y="24352"/>
                          <a:pt x="27831" y="24352"/>
                        </a:cubicBezTo>
                        <a:cubicBezTo>
                          <a:pt x="24352" y="24352"/>
                          <a:pt x="24352" y="24352"/>
                          <a:pt x="20873" y="27831"/>
                        </a:cubicBezTo>
                        <a:cubicBezTo>
                          <a:pt x="17394" y="27831"/>
                          <a:pt x="17394" y="27831"/>
                          <a:pt x="13916" y="31310"/>
                        </a:cubicBezTo>
                        <a:cubicBezTo>
                          <a:pt x="13916" y="31310"/>
                          <a:pt x="10437" y="31310"/>
                          <a:pt x="10437" y="34789"/>
                        </a:cubicBezTo>
                        <a:cubicBezTo>
                          <a:pt x="10437" y="34789"/>
                          <a:pt x="6958" y="34789"/>
                          <a:pt x="6958" y="34789"/>
                        </a:cubicBezTo>
                        <a:cubicBezTo>
                          <a:pt x="6958" y="34789"/>
                          <a:pt x="3479" y="34789"/>
                          <a:pt x="3479" y="34789"/>
                        </a:cubicBezTo>
                        <a:cubicBezTo>
                          <a:pt x="0" y="34789"/>
                          <a:pt x="0" y="34789"/>
                          <a:pt x="0" y="34789"/>
                        </a:cubicBezTo>
                        <a:cubicBezTo>
                          <a:pt x="0" y="34789"/>
                          <a:pt x="0" y="34789"/>
                          <a:pt x="3479" y="38268"/>
                        </a:cubicBezTo>
                        <a:cubicBezTo>
                          <a:pt x="6958" y="38268"/>
                          <a:pt x="6958" y="41746"/>
                          <a:pt x="13916" y="41746"/>
                        </a:cubicBezTo>
                        <a:cubicBezTo>
                          <a:pt x="13916" y="41746"/>
                          <a:pt x="17394" y="41746"/>
                          <a:pt x="17394" y="41746"/>
                        </a:cubicBezTo>
                        <a:cubicBezTo>
                          <a:pt x="17394" y="41746"/>
                          <a:pt x="20873" y="41746"/>
                          <a:pt x="20873" y="41746"/>
                        </a:cubicBezTo>
                        <a:cubicBezTo>
                          <a:pt x="24352" y="41746"/>
                          <a:pt x="24352" y="41746"/>
                          <a:pt x="27831" y="41746"/>
                        </a:cubicBezTo>
                        <a:cubicBezTo>
                          <a:pt x="31310" y="41746"/>
                          <a:pt x="34789" y="41746"/>
                          <a:pt x="34789" y="41746"/>
                        </a:cubicBezTo>
                        <a:cubicBezTo>
                          <a:pt x="38268" y="41746"/>
                          <a:pt x="41746" y="41746"/>
                          <a:pt x="41746" y="38268"/>
                        </a:cubicBezTo>
                        <a:cubicBezTo>
                          <a:pt x="45225" y="34789"/>
                          <a:pt x="52183" y="31310"/>
                          <a:pt x="55662" y="27831"/>
                        </a:cubicBezTo>
                        <a:cubicBezTo>
                          <a:pt x="59141" y="24352"/>
                          <a:pt x="62620" y="20873"/>
                          <a:pt x="62620" y="17394"/>
                        </a:cubicBezTo>
                        <a:cubicBezTo>
                          <a:pt x="62620" y="13915"/>
                          <a:pt x="66099" y="10437"/>
                          <a:pt x="66099" y="6958"/>
                        </a:cubicBezTo>
                        <a:cubicBezTo>
                          <a:pt x="69578" y="3479"/>
                          <a:pt x="69578" y="0"/>
                          <a:pt x="69578" y="0"/>
                        </a:cubicBezTo>
                        <a:close/>
                      </a:path>
                    </a:pathLst>
                  </a:custGeom>
                  <a:solidFill>
                    <a:srgbClr val="203A55"/>
                  </a:solidFill>
                  <a:ln w="34755" cap="flat">
                    <a:noFill/>
                    <a:prstDash val="solid"/>
                    <a:miter/>
                  </a:ln>
                </p:spPr>
                <p:txBody>
                  <a:bodyPr rtlCol="0" anchor="ctr"/>
                  <a:lstStyle/>
                  <a:p>
                    <a:endParaRPr lang="en-US"/>
                  </a:p>
                </p:txBody>
              </p:sp>
              <p:sp>
                <p:nvSpPr>
                  <p:cNvPr id="1715" name="Freeform: Shape 1714">
                    <a:extLst>
                      <a:ext uri="{FF2B5EF4-FFF2-40B4-BE49-F238E27FC236}">
                        <a16:creationId xmlns:a16="http://schemas.microsoft.com/office/drawing/2014/main" xmlns="" id="{86E1AA83-9065-4C1A-814A-8DA840491B2F}"/>
                      </a:ext>
                    </a:extLst>
                  </p:cNvPr>
                  <p:cNvSpPr/>
                  <p:nvPr/>
                </p:nvSpPr>
                <p:spPr>
                  <a:xfrm>
                    <a:off x="1157670" y="7935280"/>
                    <a:ext cx="173943" cy="104366"/>
                  </a:xfrm>
                  <a:custGeom>
                    <a:avLst/>
                    <a:gdLst>
                      <a:gd name="connsiteX0" fmla="*/ 173944 w 173943"/>
                      <a:gd name="connsiteY0" fmla="*/ 0 h 104366"/>
                      <a:gd name="connsiteX1" fmla="*/ 163507 w 173943"/>
                      <a:gd name="connsiteY1" fmla="*/ 0 h 104366"/>
                      <a:gd name="connsiteX2" fmla="*/ 153070 w 173943"/>
                      <a:gd name="connsiteY2" fmla="*/ 0 h 104366"/>
                      <a:gd name="connsiteX3" fmla="*/ 139155 w 173943"/>
                      <a:gd name="connsiteY3" fmla="*/ 0 h 104366"/>
                      <a:gd name="connsiteX4" fmla="*/ 121761 w 173943"/>
                      <a:gd name="connsiteY4" fmla="*/ 3479 h 104366"/>
                      <a:gd name="connsiteX5" fmla="*/ 104366 w 173943"/>
                      <a:gd name="connsiteY5" fmla="*/ 6958 h 104366"/>
                      <a:gd name="connsiteX6" fmla="*/ 86972 w 173943"/>
                      <a:gd name="connsiteY6" fmla="*/ 13915 h 104366"/>
                      <a:gd name="connsiteX7" fmla="*/ 69578 w 173943"/>
                      <a:gd name="connsiteY7" fmla="*/ 24352 h 104366"/>
                      <a:gd name="connsiteX8" fmla="*/ 52183 w 173943"/>
                      <a:gd name="connsiteY8" fmla="*/ 34789 h 104366"/>
                      <a:gd name="connsiteX9" fmla="*/ 38268 w 173943"/>
                      <a:gd name="connsiteY9" fmla="*/ 48704 h 104366"/>
                      <a:gd name="connsiteX10" fmla="*/ 24352 w 173943"/>
                      <a:gd name="connsiteY10" fmla="*/ 62620 h 104366"/>
                      <a:gd name="connsiteX11" fmla="*/ 13915 w 173943"/>
                      <a:gd name="connsiteY11" fmla="*/ 76535 h 104366"/>
                      <a:gd name="connsiteX12" fmla="*/ 6958 w 173943"/>
                      <a:gd name="connsiteY12" fmla="*/ 86972 h 104366"/>
                      <a:gd name="connsiteX13" fmla="*/ 3479 w 173943"/>
                      <a:gd name="connsiteY13" fmla="*/ 97408 h 104366"/>
                      <a:gd name="connsiteX14" fmla="*/ 0 w 173943"/>
                      <a:gd name="connsiteY14" fmla="*/ 104366 h 104366"/>
                      <a:gd name="connsiteX15" fmla="*/ 6958 w 173943"/>
                      <a:gd name="connsiteY15" fmla="*/ 97408 h 104366"/>
                      <a:gd name="connsiteX16" fmla="*/ 13915 w 173943"/>
                      <a:gd name="connsiteY16" fmla="*/ 90451 h 104366"/>
                      <a:gd name="connsiteX17" fmla="*/ 24352 w 173943"/>
                      <a:gd name="connsiteY17" fmla="*/ 80014 h 104366"/>
                      <a:gd name="connsiteX18" fmla="*/ 38268 w 173943"/>
                      <a:gd name="connsiteY18" fmla="*/ 69578 h 104366"/>
                      <a:gd name="connsiteX19" fmla="*/ 52183 w 173943"/>
                      <a:gd name="connsiteY19" fmla="*/ 59141 h 104366"/>
                      <a:gd name="connsiteX20" fmla="*/ 66099 w 173943"/>
                      <a:gd name="connsiteY20" fmla="*/ 48704 h 104366"/>
                      <a:gd name="connsiteX21" fmla="*/ 83493 w 173943"/>
                      <a:gd name="connsiteY21" fmla="*/ 38268 h 104366"/>
                      <a:gd name="connsiteX22" fmla="*/ 100887 w 173943"/>
                      <a:gd name="connsiteY22" fmla="*/ 27831 h 104366"/>
                      <a:gd name="connsiteX23" fmla="*/ 107845 w 173943"/>
                      <a:gd name="connsiteY23" fmla="*/ 24352 h 104366"/>
                      <a:gd name="connsiteX24" fmla="*/ 114803 w 173943"/>
                      <a:gd name="connsiteY24" fmla="*/ 20873 h 104366"/>
                      <a:gd name="connsiteX25" fmla="*/ 132197 w 173943"/>
                      <a:gd name="connsiteY25" fmla="*/ 13915 h 104366"/>
                      <a:gd name="connsiteX26" fmla="*/ 146113 w 173943"/>
                      <a:gd name="connsiteY26" fmla="*/ 6958 h 104366"/>
                      <a:gd name="connsiteX27" fmla="*/ 170465 w 173943"/>
                      <a:gd name="connsiteY27" fmla="*/ 0 h 104366"/>
                      <a:gd name="connsiteX28" fmla="*/ 173944 w 173943"/>
                      <a:gd name="connsiteY28" fmla="*/ 0 h 104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73943" h="104366">
                        <a:moveTo>
                          <a:pt x="173944" y="0"/>
                        </a:moveTo>
                        <a:cubicBezTo>
                          <a:pt x="173944" y="0"/>
                          <a:pt x="170465" y="0"/>
                          <a:pt x="163507" y="0"/>
                        </a:cubicBezTo>
                        <a:cubicBezTo>
                          <a:pt x="160028" y="0"/>
                          <a:pt x="156549" y="0"/>
                          <a:pt x="153070" y="0"/>
                        </a:cubicBezTo>
                        <a:cubicBezTo>
                          <a:pt x="149592" y="0"/>
                          <a:pt x="142634" y="0"/>
                          <a:pt x="139155" y="0"/>
                        </a:cubicBezTo>
                        <a:cubicBezTo>
                          <a:pt x="135676" y="0"/>
                          <a:pt x="128718" y="0"/>
                          <a:pt x="121761" y="3479"/>
                        </a:cubicBezTo>
                        <a:cubicBezTo>
                          <a:pt x="114803" y="3479"/>
                          <a:pt x="111324" y="6958"/>
                          <a:pt x="104366" y="6958"/>
                        </a:cubicBezTo>
                        <a:cubicBezTo>
                          <a:pt x="97408" y="10437"/>
                          <a:pt x="90451" y="10437"/>
                          <a:pt x="86972" y="13915"/>
                        </a:cubicBezTo>
                        <a:cubicBezTo>
                          <a:pt x="80014" y="17394"/>
                          <a:pt x="73056" y="20873"/>
                          <a:pt x="69578" y="24352"/>
                        </a:cubicBezTo>
                        <a:cubicBezTo>
                          <a:pt x="62620" y="27831"/>
                          <a:pt x="59141" y="31310"/>
                          <a:pt x="52183" y="34789"/>
                        </a:cubicBezTo>
                        <a:cubicBezTo>
                          <a:pt x="45225" y="38268"/>
                          <a:pt x="41746" y="45225"/>
                          <a:pt x="38268" y="48704"/>
                        </a:cubicBezTo>
                        <a:cubicBezTo>
                          <a:pt x="34789" y="52183"/>
                          <a:pt x="27831" y="59141"/>
                          <a:pt x="24352" y="62620"/>
                        </a:cubicBezTo>
                        <a:cubicBezTo>
                          <a:pt x="20873" y="66099"/>
                          <a:pt x="17394" y="73056"/>
                          <a:pt x="13915" y="76535"/>
                        </a:cubicBezTo>
                        <a:cubicBezTo>
                          <a:pt x="10437" y="80014"/>
                          <a:pt x="6958" y="83493"/>
                          <a:pt x="6958" y="86972"/>
                        </a:cubicBezTo>
                        <a:cubicBezTo>
                          <a:pt x="3479" y="90451"/>
                          <a:pt x="3479" y="93930"/>
                          <a:pt x="3479" y="97408"/>
                        </a:cubicBezTo>
                        <a:cubicBezTo>
                          <a:pt x="0" y="104366"/>
                          <a:pt x="0" y="104366"/>
                          <a:pt x="0" y="104366"/>
                        </a:cubicBezTo>
                        <a:cubicBezTo>
                          <a:pt x="0" y="104366"/>
                          <a:pt x="3479" y="100887"/>
                          <a:pt x="6958" y="97408"/>
                        </a:cubicBezTo>
                        <a:cubicBezTo>
                          <a:pt x="10437" y="93930"/>
                          <a:pt x="10437" y="93930"/>
                          <a:pt x="13915" y="90451"/>
                        </a:cubicBezTo>
                        <a:cubicBezTo>
                          <a:pt x="17394" y="86972"/>
                          <a:pt x="20873" y="83493"/>
                          <a:pt x="24352" y="80014"/>
                        </a:cubicBezTo>
                        <a:cubicBezTo>
                          <a:pt x="27831" y="76535"/>
                          <a:pt x="31310" y="73056"/>
                          <a:pt x="38268" y="69578"/>
                        </a:cubicBezTo>
                        <a:cubicBezTo>
                          <a:pt x="41746" y="66099"/>
                          <a:pt x="48704" y="62620"/>
                          <a:pt x="52183" y="59141"/>
                        </a:cubicBezTo>
                        <a:cubicBezTo>
                          <a:pt x="55662" y="55662"/>
                          <a:pt x="62620" y="52183"/>
                          <a:pt x="66099" y="48704"/>
                        </a:cubicBezTo>
                        <a:cubicBezTo>
                          <a:pt x="73056" y="45225"/>
                          <a:pt x="76535" y="41746"/>
                          <a:pt x="83493" y="38268"/>
                        </a:cubicBezTo>
                        <a:cubicBezTo>
                          <a:pt x="90451" y="34789"/>
                          <a:pt x="93930" y="31310"/>
                          <a:pt x="100887" y="27831"/>
                        </a:cubicBezTo>
                        <a:cubicBezTo>
                          <a:pt x="104366" y="27831"/>
                          <a:pt x="107845" y="24352"/>
                          <a:pt x="107845" y="24352"/>
                        </a:cubicBezTo>
                        <a:cubicBezTo>
                          <a:pt x="111324" y="24352"/>
                          <a:pt x="114803" y="20873"/>
                          <a:pt x="114803" y="20873"/>
                        </a:cubicBezTo>
                        <a:cubicBezTo>
                          <a:pt x="121761" y="17394"/>
                          <a:pt x="125240" y="17394"/>
                          <a:pt x="132197" y="13915"/>
                        </a:cubicBezTo>
                        <a:cubicBezTo>
                          <a:pt x="135676" y="10437"/>
                          <a:pt x="142634" y="10437"/>
                          <a:pt x="146113" y="6958"/>
                        </a:cubicBezTo>
                        <a:cubicBezTo>
                          <a:pt x="156549" y="3479"/>
                          <a:pt x="163507" y="0"/>
                          <a:pt x="170465" y="0"/>
                        </a:cubicBezTo>
                        <a:cubicBezTo>
                          <a:pt x="170465" y="0"/>
                          <a:pt x="173944" y="0"/>
                          <a:pt x="173944" y="0"/>
                        </a:cubicBezTo>
                        <a:close/>
                      </a:path>
                    </a:pathLst>
                  </a:custGeom>
                  <a:solidFill>
                    <a:srgbClr val="203A55"/>
                  </a:solidFill>
                  <a:ln w="34755" cap="flat">
                    <a:noFill/>
                    <a:prstDash val="solid"/>
                    <a:miter/>
                  </a:ln>
                </p:spPr>
                <p:txBody>
                  <a:bodyPr rtlCol="0" anchor="ctr"/>
                  <a:lstStyle/>
                  <a:p>
                    <a:endParaRPr lang="en-US"/>
                  </a:p>
                </p:txBody>
              </p:sp>
              <p:sp>
                <p:nvSpPr>
                  <p:cNvPr id="1716" name="Freeform: Shape 1715">
                    <a:extLst>
                      <a:ext uri="{FF2B5EF4-FFF2-40B4-BE49-F238E27FC236}">
                        <a16:creationId xmlns:a16="http://schemas.microsoft.com/office/drawing/2014/main" xmlns="" id="{7D7FB8FF-18E3-4C62-97CD-A91755FD5F08}"/>
                      </a:ext>
                    </a:extLst>
                  </p:cNvPr>
                  <p:cNvSpPr/>
                  <p:nvPr/>
                </p:nvSpPr>
                <p:spPr>
                  <a:xfrm>
                    <a:off x="1011558" y="7966590"/>
                    <a:ext cx="163507" cy="278310"/>
                  </a:xfrm>
                  <a:custGeom>
                    <a:avLst/>
                    <a:gdLst>
                      <a:gd name="connsiteX0" fmla="*/ 163507 w 163507"/>
                      <a:gd name="connsiteY0" fmla="*/ 0 h 278310"/>
                      <a:gd name="connsiteX1" fmla="*/ 149592 w 163507"/>
                      <a:gd name="connsiteY1" fmla="*/ 6958 h 278310"/>
                      <a:gd name="connsiteX2" fmla="*/ 135676 w 163507"/>
                      <a:gd name="connsiteY2" fmla="*/ 13916 h 278310"/>
                      <a:gd name="connsiteX3" fmla="*/ 118282 w 163507"/>
                      <a:gd name="connsiteY3" fmla="*/ 27831 h 278310"/>
                      <a:gd name="connsiteX4" fmla="*/ 97409 w 163507"/>
                      <a:gd name="connsiteY4" fmla="*/ 45225 h 278310"/>
                      <a:gd name="connsiteX5" fmla="*/ 86972 w 163507"/>
                      <a:gd name="connsiteY5" fmla="*/ 55662 h 278310"/>
                      <a:gd name="connsiteX6" fmla="*/ 76535 w 163507"/>
                      <a:gd name="connsiteY6" fmla="*/ 66099 h 278310"/>
                      <a:gd name="connsiteX7" fmla="*/ 66099 w 163507"/>
                      <a:gd name="connsiteY7" fmla="*/ 76535 h 278310"/>
                      <a:gd name="connsiteX8" fmla="*/ 55662 w 163507"/>
                      <a:gd name="connsiteY8" fmla="*/ 90451 h 278310"/>
                      <a:gd name="connsiteX9" fmla="*/ 38268 w 163507"/>
                      <a:gd name="connsiteY9" fmla="*/ 118282 h 278310"/>
                      <a:gd name="connsiteX10" fmla="*/ 31310 w 163507"/>
                      <a:gd name="connsiteY10" fmla="*/ 132197 h 278310"/>
                      <a:gd name="connsiteX11" fmla="*/ 24352 w 163507"/>
                      <a:gd name="connsiteY11" fmla="*/ 146113 h 278310"/>
                      <a:gd name="connsiteX12" fmla="*/ 17394 w 163507"/>
                      <a:gd name="connsiteY12" fmla="*/ 160028 h 278310"/>
                      <a:gd name="connsiteX13" fmla="*/ 13915 w 163507"/>
                      <a:gd name="connsiteY13" fmla="*/ 173944 h 278310"/>
                      <a:gd name="connsiteX14" fmla="*/ 6958 w 163507"/>
                      <a:gd name="connsiteY14" fmla="*/ 201775 h 278310"/>
                      <a:gd name="connsiteX15" fmla="*/ 3479 w 163507"/>
                      <a:gd name="connsiteY15" fmla="*/ 226127 h 278310"/>
                      <a:gd name="connsiteX16" fmla="*/ 0 w 163507"/>
                      <a:gd name="connsiteY16" fmla="*/ 236563 h 278310"/>
                      <a:gd name="connsiteX17" fmla="*/ 0 w 163507"/>
                      <a:gd name="connsiteY17" fmla="*/ 247000 h 278310"/>
                      <a:gd name="connsiteX18" fmla="*/ 0 w 163507"/>
                      <a:gd name="connsiteY18" fmla="*/ 264395 h 278310"/>
                      <a:gd name="connsiteX19" fmla="*/ 0 w 163507"/>
                      <a:gd name="connsiteY19" fmla="*/ 278310 h 278310"/>
                      <a:gd name="connsiteX20" fmla="*/ 3479 w 163507"/>
                      <a:gd name="connsiteY20" fmla="*/ 264395 h 278310"/>
                      <a:gd name="connsiteX21" fmla="*/ 6958 w 163507"/>
                      <a:gd name="connsiteY21" fmla="*/ 247000 h 278310"/>
                      <a:gd name="connsiteX22" fmla="*/ 10437 w 163507"/>
                      <a:gd name="connsiteY22" fmla="*/ 236563 h 278310"/>
                      <a:gd name="connsiteX23" fmla="*/ 13915 w 163507"/>
                      <a:gd name="connsiteY23" fmla="*/ 226127 h 278310"/>
                      <a:gd name="connsiteX24" fmla="*/ 20873 w 163507"/>
                      <a:gd name="connsiteY24" fmla="*/ 201775 h 278310"/>
                      <a:gd name="connsiteX25" fmla="*/ 31310 w 163507"/>
                      <a:gd name="connsiteY25" fmla="*/ 177423 h 278310"/>
                      <a:gd name="connsiteX26" fmla="*/ 41746 w 163507"/>
                      <a:gd name="connsiteY26" fmla="*/ 149592 h 278310"/>
                      <a:gd name="connsiteX27" fmla="*/ 48704 w 163507"/>
                      <a:gd name="connsiteY27" fmla="*/ 135676 h 278310"/>
                      <a:gd name="connsiteX28" fmla="*/ 55662 w 163507"/>
                      <a:gd name="connsiteY28" fmla="*/ 121761 h 278310"/>
                      <a:gd name="connsiteX29" fmla="*/ 69578 w 163507"/>
                      <a:gd name="connsiteY29" fmla="*/ 93930 h 278310"/>
                      <a:gd name="connsiteX30" fmla="*/ 86972 w 163507"/>
                      <a:gd name="connsiteY30" fmla="*/ 69578 h 278310"/>
                      <a:gd name="connsiteX31" fmla="*/ 93930 w 163507"/>
                      <a:gd name="connsiteY31" fmla="*/ 59141 h 278310"/>
                      <a:gd name="connsiteX32" fmla="*/ 100887 w 163507"/>
                      <a:gd name="connsiteY32" fmla="*/ 48704 h 278310"/>
                      <a:gd name="connsiteX33" fmla="*/ 107845 w 163507"/>
                      <a:gd name="connsiteY33" fmla="*/ 38268 h 278310"/>
                      <a:gd name="connsiteX34" fmla="*/ 114803 w 163507"/>
                      <a:gd name="connsiteY34" fmla="*/ 27831 h 278310"/>
                      <a:gd name="connsiteX35" fmla="*/ 128718 w 163507"/>
                      <a:gd name="connsiteY35" fmla="*/ 13916 h 278310"/>
                      <a:gd name="connsiteX36" fmla="*/ 139155 w 163507"/>
                      <a:gd name="connsiteY36" fmla="*/ 3479 h 278310"/>
                      <a:gd name="connsiteX37" fmla="*/ 163507 w 163507"/>
                      <a:gd name="connsiteY37" fmla="*/ 0 h 278310"/>
                      <a:gd name="connsiteX38" fmla="*/ 163507 w 163507"/>
                      <a:gd name="connsiteY38" fmla="*/ 0 h 278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63507" h="278310">
                        <a:moveTo>
                          <a:pt x="163507" y="0"/>
                        </a:moveTo>
                        <a:cubicBezTo>
                          <a:pt x="163507" y="0"/>
                          <a:pt x="160028" y="0"/>
                          <a:pt x="149592" y="6958"/>
                        </a:cubicBezTo>
                        <a:cubicBezTo>
                          <a:pt x="146113" y="10437"/>
                          <a:pt x="139155" y="10437"/>
                          <a:pt x="135676" y="13916"/>
                        </a:cubicBezTo>
                        <a:cubicBezTo>
                          <a:pt x="128718" y="17394"/>
                          <a:pt x="125239" y="20873"/>
                          <a:pt x="118282" y="27831"/>
                        </a:cubicBezTo>
                        <a:cubicBezTo>
                          <a:pt x="111324" y="31310"/>
                          <a:pt x="104366" y="38268"/>
                          <a:pt x="97409" y="45225"/>
                        </a:cubicBezTo>
                        <a:cubicBezTo>
                          <a:pt x="93930" y="48704"/>
                          <a:pt x="90451" y="52183"/>
                          <a:pt x="86972" y="55662"/>
                        </a:cubicBezTo>
                        <a:cubicBezTo>
                          <a:pt x="83493" y="59141"/>
                          <a:pt x="80014" y="62620"/>
                          <a:pt x="76535" y="66099"/>
                        </a:cubicBezTo>
                        <a:cubicBezTo>
                          <a:pt x="73056" y="69578"/>
                          <a:pt x="69578" y="73056"/>
                          <a:pt x="66099" y="76535"/>
                        </a:cubicBezTo>
                        <a:cubicBezTo>
                          <a:pt x="62620" y="80014"/>
                          <a:pt x="59141" y="83493"/>
                          <a:pt x="55662" y="90451"/>
                        </a:cubicBezTo>
                        <a:cubicBezTo>
                          <a:pt x="48704" y="100887"/>
                          <a:pt x="45225" y="107845"/>
                          <a:pt x="38268" y="118282"/>
                        </a:cubicBezTo>
                        <a:cubicBezTo>
                          <a:pt x="34789" y="121761"/>
                          <a:pt x="34789" y="128718"/>
                          <a:pt x="31310" y="132197"/>
                        </a:cubicBezTo>
                        <a:cubicBezTo>
                          <a:pt x="27831" y="135676"/>
                          <a:pt x="27831" y="142634"/>
                          <a:pt x="24352" y="146113"/>
                        </a:cubicBezTo>
                        <a:cubicBezTo>
                          <a:pt x="20873" y="149592"/>
                          <a:pt x="20873" y="156549"/>
                          <a:pt x="17394" y="160028"/>
                        </a:cubicBezTo>
                        <a:cubicBezTo>
                          <a:pt x="17394" y="163507"/>
                          <a:pt x="13915" y="170465"/>
                          <a:pt x="13915" y="173944"/>
                        </a:cubicBezTo>
                        <a:cubicBezTo>
                          <a:pt x="10437" y="184380"/>
                          <a:pt x="6958" y="191338"/>
                          <a:pt x="6958" y="201775"/>
                        </a:cubicBezTo>
                        <a:cubicBezTo>
                          <a:pt x="3479" y="212211"/>
                          <a:pt x="3479" y="219169"/>
                          <a:pt x="3479" y="226127"/>
                        </a:cubicBezTo>
                        <a:cubicBezTo>
                          <a:pt x="3479" y="229606"/>
                          <a:pt x="3479" y="233085"/>
                          <a:pt x="0" y="236563"/>
                        </a:cubicBezTo>
                        <a:cubicBezTo>
                          <a:pt x="0" y="240042"/>
                          <a:pt x="0" y="243521"/>
                          <a:pt x="0" y="247000"/>
                        </a:cubicBezTo>
                        <a:cubicBezTo>
                          <a:pt x="0" y="253958"/>
                          <a:pt x="0" y="257437"/>
                          <a:pt x="0" y="264395"/>
                        </a:cubicBezTo>
                        <a:cubicBezTo>
                          <a:pt x="0" y="274831"/>
                          <a:pt x="0" y="278310"/>
                          <a:pt x="0" y="278310"/>
                        </a:cubicBezTo>
                        <a:cubicBezTo>
                          <a:pt x="0" y="278310"/>
                          <a:pt x="0" y="274831"/>
                          <a:pt x="3479" y="264395"/>
                        </a:cubicBezTo>
                        <a:cubicBezTo>
                          <a:pt x="3479" y="260916"/>
                          <a:pt x="6958" y="253958"/>
                          <a:pt x="6958" y="247000"/>
                        </a:cubicBezTo>
                        <a:cubicBezTo>
                          <a:pt x="6958" y="243521"/>
                          <a:pt x="6958" y="240042"/>
                          <a:pt x="10437" y="236563"/>
                        </a:cubicBezTo>
                        <a:cubicBezTo>
                          <a:pt x="10437" y="233085"/>
                          <a:pt x="13915" y="229606"/>
                          <a:pt x="13915" y="226127"/>
                        </a:cubicBezTo>
                        <a:cubicBezTo>
                          <a:pt x="17394" y="219169"/>
                          <a:pt x="17394" y="212211"/>
                          <a:pt x="20873" y="201775"/>
                        </a:cubicBezTo>
                        <a:cubicBezTo>
                          <a:pt x="24352" y="194817"/>
                          <a:pt x="27831" y="184380"/>
                          <a:pt x="31310" y="177423"/>
                        </a:cubicBezTo>
                        <a:cubicBezTo>
                          <a:pt x="34789" y="166986"/>
                          <a:pt x="38268" y="160028"/>
                          <a:pt x="41746" y="149592"/>
                        </a:cubicBezTo>
                        <a:cubicBezTo>
                          <a:pt x="45225" y="146113"/>
                          <a:pt x="45225" y="139155"/>
                          <a:pt x="48704" y="135676"/>
                        </a:cubicBezTo>
                        <a:cubicBezTo>
                          <a:pt x="52183" y="132197"/>
                          <a:pt x="52183" y="125240"/>
                          <a:pt x="55662" y="121761"/>
                        </a:cubicBezTo>
                        <a:cubicBezTo>
                          <a:pt x="59141" y="111324"/>
                          <a:pt x="66099" y="104366"/>
                          <a:pt x="69578" y="93930"/>
                        </a:cubicBezTo>
                        <a:cubicBezTo>
                          <a:pt x="76535" y="86972"/>
                          <a:pt x="80014" y="76535"/>
                          <a:pt x="86972" y="69578"/>
                        </a:cubicBezTo>
                        <a:cubicBezTo>
                          <a:pt x="90451" y="66099"/>
                          <a:pt x="93930" y="62620"/>
                          <a:pt x="93930" y="59141"/>
                        </a:cubicBezTo>
                        <a:cubicBezTo>
                          <a:pt x="97409" y="55662"/>
                          <a:pt x="100887" y="52183"/>
                          <a:pt x="100887" y="48704"/>
                        </a:cubicBezTo>
                        <a:cubicBezTo>
                          <a:pt x="104366" y="45225"/>
                          <a:pt x="107845" y="41747"/>
                          <a:pt x="107845" y="38268"/>
                        </a:cubicBezTo>
                        <a:cubicBezTo>
                          <a:pt x="111324" y="34789"/>
                          <a:pt x="114803" y="31310"/>
                          <a:pt x="114803" y="27831"/>
                        </a:cubicBezTo>
                        <a:cubicBezTo>
                          <a:pt x="121761" y="20873"/>
                          <a:pt x="125239" y="17394"/>
                          <a:pt x="128718" y="13916"/>
                        </a:cubicBezTo>
                        <a:cubicBezTo>
                          <a:pt x="132197" y="10437"/>
                          <a:pt x="139155" y="6958"/>
                          <a:pt x="139155" y="3479"/>
                        </a:cubicBezTo>
                        <a:cubicBezTo>
                          <a:pt x="156549" y="6958"/>
                          <a:pt x="160028" y="3479"/>
                          <a:pt x="163507" y="0"/>
                        </a:cubicBezTo>
                        <a:cubicBezTo>
                          <a:pt x="163507" y="0"/>
                          <a:pt x="163507" y="0"/>
                          <a:pt x="163507" y="0"/>
                        </a:cubicBezTo>
                        <a:close/>
                      </a:path>
                    </a:pathLst>
                  </a:custGeom>
                  <a:solidFill>
                    <a:srgbClr val="203A55"/>
                  </a:solidFill>
                  <a:ln w="34755" cap="flat">
                    <a:noFill/>
                    <a:prstDash val="solid"/>
                    <a:miter/>
                  </a:ln>
                </p:spPr>
                <p:txBody>
                  <a:bodyPr rtlCol="0" anchor="ctr"/>
                  <a:lstStyle/>
                  <a:p>
                    <a:endParaRPr lang="en-US"/>
                  </a:p>
                </p:txBody>
              </p:sp>
              <p:sp>
                <p:nvSpPr>
                  <p:cNvPr id="1717" name="Freeform: Shape 1716">
                    <a:extLst>
                      <a:ext uri="{FF2B5EF4-FFF2-40B4-BE49-F238E27FC236}">
                        <a16:creationId xmlns:a16="http://schemas.microsoft.com/office/drawing/2014/main" xmlns="" id="{1C2976A7-D6E0-49A1-88F4-DEE63766DF25}"/>
                      </a:ext>
                    </a:extLst>
                  </p:cNvPr>
                  <p:cNvSpPr/>
                  <p:nvPr/>
                </p:nvSpPr>
                <p:spPr>
                  <a:xfrm>
                    <a:off x="816741" y="8502337"/>
                    <a:ext cx="114802" cy="34788"/>
                  </a:xfrm>
                  <a:custGeom>
                    <a:avLst/>
                    <a:gdLst>
                      <a:gd name="connsiteX0" fmla="*/ 114803 w 114802"/>
                      <a:gd name="connsiteY0" fmla="*/ 6958 h 34788"/>
                      <a:gd name="connsiteX1" fmla="*/ 107845 w 114802"/>
                      <a:gd name="connsiteY1" fmla="*/ 6958 h 34788"/>
                      <a:gd name="connsiteX2" fmla="*/ 93930 w 114802"/>
                      <a:gd name="connsiteY2" fmla="*/ 10437 h 34788"/>
                      <a:gd name="connsiteX3" fmla="*/ 83493 w 114802"/>
                      <a:gd name="connsiteY3" fmla="*/ 10437 h 34788"/>
                      <a:gd name="connsiteX4" fmla="*/ 73056 w 114802"/>
                      <a:gd name="connsiteY4" fmla="*/ 10437 h 34788"/>
                      <a:gd name="connsiteX5" fmla="*/ 69578 w 114802"/>
                      <a:gd name="connsiteY5" fmla="*/ 10437 h 34788"/>
                      <a:gd name="connsiteX6" fmla="*/ 66099 w 114802"/>
                      <a:gd name="connsiteY6" fmla="*/ 10437 h 34788"/>
                      <a:gd name="connsiteX7" fmla="*/ 55662 w 114802"/>
                      <a:gd name="connsiteY7" fmla="*/ 10437 h 34788"/>
                      <a:gd name="connsiteX8" fmla="*/ 45225 w 114802"/>
                      <a:gd name="connsiteY8" fmla="*/ 10437 h 34788"/>
                      <a:gd name="connsiteX9" fmla="*/ 34789 w 114802"/>
                      <a:gd name="connsiteY9" fmla="*/ 6958 h 34788"/>
                      <a:gd name="connsiteX10" fmla="*/ 27831 w 114802"/>
                      <a:gd name="connsiteY10" fmla="*/ 10437 h 34788"/>
                      <a:gd name="connsiteX11" fmla="*/ 20873 w 114802"/>
                      <a:gd name="connsiteY11" fmla="*/ 6958 h 34788"/>
                      <a:gd name="connsiteX12" fmla="*/ 13916 w 114802"/>
                      <a:gd name="connsiteY12" fmla="*/ 3479 h 34788"/>
                      <a:gd name="connsiteX13" fmla="*/ 6958 w 114802"/>
                      <a:gd name="connsiteY13" fmla="*/ 0 h 34788"/>
                      <a:gd name="connsiteX14" fmla="*/ 0 w 114802"/>
                      <a:gd name="connsiteY14" fmla="*/ 0 h 34788"/>
                      <a:gd name="connsiteX15" fmla="*/ 3479 w 114802"/>
                      <a:gd name="connsiteY15" fmla="*/ 3479 h 34788"/>
                      <a:gd name="connsiteX16" fmla="*/ 6958 w 114802"/>
                      <a:gd name="connsiteY16" fmla="*/ 6958 h 34788"/>
                      <a:gd name="connsiteX17" fmla="*/ 13916 w 114802"/>
                      <a:gd name="connsiteY17" fmla="*/ 13915 h 34788"/>
                      <a:gd name="connsiteX18" fmla="*/ 20873 w 114802"/>
                      <a:gd name="connsiteY18" fmla="*/ 20873 h 34788"/>
                      <a:gd name="connsiteX19" fmla="*/ 31310 w 114802"/>
                      <a:gd name="connsiteY19" fmla="*/ 27831 h 34788"/>
                      <a:gd name="connsiteX20" fmla="*/ 41747 w 114802"/>
                      <a:gd name="connsiteY20" fmla="*/ 31310 h 34788"/>
                      <a:gd name="connsiteX21" fmla="*/ 55662 w 114802"/>
                      <a:gd name="connsiteY21" fmla="*/ 34789 h 34788"/>
                      <a:gd name="connsiteX22" fmla="*/ 69578 w 114802"/>
                      <a:gd name="connsiteY22" fmla="*/ 34789 h 34788"/>
                      <a:gd name="connsiteX23" fmla="*/ 83493 w 114802"/>
                      <a:gd name="connsiteY23" fmla="*/ 31310 h 34788"/>
                      <a:gd name="connsiteX24" fmla="*/ 93930 w 114802"/>
                      <a:gd name="connsiteY24" fmla="*/ 27831 h 34788"/>
                      <a:gd name="connsiteX25" fmla="*/ 104366 w 114802"/>
                      <a:gd name="connsiteY25" fmla="*/ 24352 h 34788"/>
                      <a:gd name="connsiteX26" fmla="*/ 111324 w 114802"/>
                      <a:gd name="connsiteY26" fmla="*/ 17394 h 34788"/>
                      <a:gd name="connsiteX27" fmla="*/ 114803 w 114802"/>
                      <a:gd name="connsiteY27" fmla="*/ 13915 h 34788"/>
                      <a:gd name="connsiteX28" fmla="*/ 114803 w 114802"/>
                      <a:gd name="connsiteY28" fmla="*/ 6958 h 34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4802" h="34788">
                        <a:moveTo>
                          <a:pt x="114803" y="6958"/>
                        </a:moveTo>
                        <a:cubicBezTo>
                          <a:pt x="114803" y="6958"/>
                          <a:pt x="111324" y="6958"/>
                          <a:pt x="107845" y="6958"/>
                        </a:cubicBezTo>
                        <a:cubicBezTo>
                          <a:pt x="104366" y="6958"/>
                          <a:pt x="100887" y="10437"/>
                          <a:pt x="93930" y="10437"/>
                        </a:cubicBezTo>
                        <a:cubicBezTo>
                          <a:pt x="90451" y="10437"/>
                          <a:pt x="86972" y="10437"/>
                          <a:pt x="83493" y="10437"/>
                        </a:cubicBezTo>
                        <a:cubicBezTo>
                          <a:pt x="80014" y="10437"/>
                          <a:pt x="76535" y="10437"/>
                          <a:pt x="73056" y="10437"/>
                        </a:cubicBezTo>
                        <a:cubicBezTo>
                          <a:pt x="73056" y="10437"/>
                          <a:pt x="69578" y="10437"/>
                          <a:pt x="69578" y="10437"/>
                        </a:cubicBezTo>
                        <a:cubicBezTo>
                          <a:pt x="69578" y="10437"/>
                          <a:pt x="66099" y="10437"/>
                          <a:pt x="66099" y="10437"/>
                        </a:cubicBezTo>
                        <a:cubicBezTo>
                          <a:pt x="62620" y="10437"/>
                          <a:pt x="59141" y="10437"/>
                          <a:pt x="55662" y="10437"/>
                        </a:cubicBezTo>
                        <a:cubicBezTo>
                          <a:pt x="52183" y="10437"/>
                          <a:pt x="48704" y="10437"/>
                          <a:pt x="45225" y="10437"/>
                        </a:cubicBezTo>
                        <a:cubicBezTo>
                          <a:pt x="41747" y="10437"/>
                          <a:pt x="38268" y="10437"/>
                          <a:pt x="34789" y="6958"/>
                        </a:cubicBezTo>
                        <a:cubicBezTo>
                          <a:pt x="34789" y="10437"/>
                          <a:pt x="31310" y="10437"/>
                          <a:pt x="27831" y="10437"/>
                        </a:cubicBezTo>
                        <a:cubicBezTo>
                          <a:pt x="24352" y="10437"/>
                          <a:pt x="20873" y="6958"/>
                          <a:pt x="20873" y="6958"/>
                        </a:cubicBezTo>
                        <a:cubicBezTo>
                          <a:pt x="17394" y="6958"/>
                          <a:pt x="13916" y="6958"/>
                          <a:pt x="13916" y="3479"/>
                        </a:cubicBezTo>
                        <a:cubicBezTo>
                          <a:pt x="10437" y="3479"/>
                          <a:pt x="10437" y="3479"/>
                          <a:pt x="6958" y="0"/>
                        </a:cubicBezTo>
                        <a:cubicBezTo>
                          <a:pt x="3479" y="0"/>
                          <a:pt x="0" y="0"/>
                          <a:pt x="0" y="0"/>
                        </a:cubicBezTo>
                        <a:cubicBezTo>
                          <a:pt x="0" y="0"/>
                          <a:pt x="0" y="3479"/>
                          <a:pt x="3479" y="3479"/>
                        </a:cubicBezTo>
                        <a:cubicBezTo>
                          <a:pt x="3479" y="3479"/>
                          <a:pt x="6958" y="6958"/>
                          <a:pt x="6958" y="6958"/>
                        </a:cubicBezTo>
                        <a:cubicBezTo>
                          <a:pt x="6958" y="10437"/>
                          <a:pt x="10437" y="10437"/>
                          <a:pt x="13916" y="13915"/>
                        </a:cubicBezTo>
                        <a:cubicBezTo>
                          <a:pt x="17394" y="17394"/>
                          <a:pt x="17394" y="17394"/>
                          <a:pt x="20873" y="20873"/>
                        </a:cubicBezTo>
                        <a:cubicBezTo>
                          <a:pt x="24352" y="24352"/>
                          <a:pt x="27831" y="24352"/>
                          <a:pt x="31310" y="27831"/>
                        </a:cubicBezTo>
                        <a:cubicBezTo>
                          <a:pt x="34789" y="27831"/>
                          <a:pt x="38268" y="31310"/>
                          <a:pt x="41747" y="31310"/>
                        </a:cubicBezTo>
                        <a:cubicBezTo>
                          <a:pt x="45225" y="31310"/>
                          <a:pt x="48704" y="34789"/>
                          <a:pt x="55662" y="34789"/>
                        </a:cubicBezTo>
                        <a:cubicBezTo>
                          <a:pt x="59141" y="34789"/>
                          <a:pt x="66099" y="34789"/>
                          <a:pt x="69578" y="34789"/>
                        </a:cubicBezTo>
                        <a:cubicBezTo>
                          <a:pt x="73056" y="34789"/>
                          <a:pt x="76535" y="34789"/>
                          <a:pt x="83493" y="31310"/>
                        </a:cubicBezTo>
                        <a:cubicBezTo>
                          <a:pt x="86972" y="31310"/>
                          <a:pt x="90451" y="27831"/>
                          <a:pt x="93930" y="27831"/>
                        </a:cubicBezTo>
                        <a:cubicBezTo>
                          <a:pt x="97409" y="27831"/>
                          <a:pt x="100887" y="24352"/>
                          <a:pt x="104366" y="24352"/>
                        </a:cubicBezTo>
                        <a:cubicBezTo>
                          <a:pt x="107845" y="20873"/>
                          <a:pt x="107845" y="20873"/>
                          <a:pt x="111324" y="17394"/>
                        </a:cubicBezTo>
                        <a:cubicBezTo>
                          <a:pt x="114803" y="17394"/>
                          <a:pt x="114803" y="13915"/>
                          <a:pt x="114803" y="13915"/>
                        </a:cubicBezTo>
                        <a:cubicBezTo>
                          <a:pt x="114803" y="10437"/>
                          <a:pt x="114803" y="6958"/>
                          <a:pt x="114803" y="6958"/>
                        </a:cubicBezTo>
                        <a:close/>
                      </a:path>
                    </a:pathLst>
                  </a:custGeom>
                  <a:solidFill>
                    <a:srgbClr val="203A55"/>
                  </a:solidFill>
                  <a:ln w="34755" cap="flat">
                    <a:noFill/>
                    <a:prstDash val="solid"/>
                    <a:miter/>
                  </a:ln>
                </p:spPr>
                <p:txBody>
                  <a:bodyPr rtlCol="0" anchor="ctr"/>
                  <a:lstStyle/>
                  <a:p>
                    <a:endParaRPr lang="en-US"/>
                  </a:p>
                </p:txBody>
              </p:sp>
              <p:sp>
                <p:nvSpPr>
                  <p:cNvPr id="1718" name="Freeform: Shape 1717">
                    <a:extLst>
                      <a:ext uri="{FF2B5EF4-FFF2-40B4-BE49-F238E27FC236}">
                        <a16:creationId xmlns:a16="http://schemas.microsoft.com/office/drawing/2014/main" xmlns="" id="{E21A8FA5-D15F-4C03-8D35-96C096494001}"/>
                      </a:ext>
                    </a:extLst>
                  </p:cNvPr>
                  <p:cNvSpPr/>
                  <p:nvPr/>
                </p:nvSpPr>
                <p:spPr>
                  <a:xfrm>
                    <a:off x="844572" y="8568435"/>
                    <a:ext cx="139154" cy="45225"/>
                  </a:xfrm>
                  <a:custGeom>
                    <a:avLst/>
                    <a:gdLst>
                      <a:gd name="connsiteX0" fmla="*/ 139155 w 139154"/>
                      <a:gd name="connsiteY0" fmla="*/ 0 h 45225"/>
                      <a:gd name="connsiteX1" fmla="*/ 132197 w 139154"/>
                      <a:gd name="connsiteY1" fmla="*/ 3479 h 45225"/>
                      <a:gd name="connsiteX2" fmla="*/ 125240 w 139154"/>
                      <a:gd name="connsiteY2" fmla="*/ 6958 h 45225"/>
                      <a:gd name="connsiteX3" fmla="*/ 118282 w 139154"/>
                      <a:gd name="connsiteY3" fmla="*/ 10437 h 45225"/>
                      <a:gd name="connsiteX4" fmla="*/ 111324 w 139154"/>
                      <a:gd name="connsiteY4" fmla="*/ 13916 h 45225"/>
                      <a:gd name="connsiteX5" fmla="*/ 100887 w 139154"/>
                      <a:gd name="connsiteY5" fmla="*/ 17394 h 45225"/>
                      <a:gd name="connsiteX6" fmla="*/ 93930 w 139154"/>
                      <a:gd name="connsiteY6" fmla="*/ 17394 h 45225"/>
                      <a:gd name="connsiteX7" fmla="*/ 86972 w 139154"/>
                      <a:gd name="connsiteY7" fmla="*/ 17394 h 45225"/>
                      <a:gd name="connsiteX8" fmla="*/ 73056 w 139154"/>
                      <a:gd name="connsiteY8" fmla="*/ 20873 h 45225"/>
                      <a:gd name="connsiteX9" fmla="*/ 59141 w 139154"/>
                      <a:gd name="connsiteY9" fmla="*/ 20873 h 45225"/>
                      <a:gd name="connsiteX10" fmla="*/ 45225 w 139154"/>
                      <a:gd name="connsiteY10" fmla="*/ 20873 h 45225"/>
                      <a:gd name="connsiteX11" fmla="*/ 34789 w 139154"/>
                      <a:gd name="connsiteY11" fmla="*/ 20873 h 45225"/>
                      <a:gd name="connsiteX12" fmla="*/ 24352 w 139154"/>
                      <a:gd name="connsiteY12" fmla="*/ 20873 h 45225"/>
                      <a:gd name="connsiteX13" fmla="*/ 13916 w 139154"/>
                      <a:gd name="connsiteY13" fmla="*/ 20873 h 45225"/>
                      <a:gd name="connsiteX14" fmla="*/ 6958 w 139154"/>
                      <a:gd name="connsiteY14" fmla="*/ 20873 h 45225"/>
                      <a:gd name="connsiteX15" fmla="*/ 0 w 139154"/>
                      <a:gd name="connsiteY15" fmla="*/ 20873 h 45225"/>
                      <a:gd name="connsiteX16" fmla="*/ 3479 w 139154"/>
                      <a:gd name="connsiteY16" fmla="*/ 24352 h 45225"/>
                      <a:gd name="connsiteX17" fmla="*/ 10437 w 139154"/>
                      <a:gd name="connsiteY17" fmla="*/ 27831 h 45225"/>
                      <a:gd name="connsiteX18" fmla="*/ 13916 w 139154"/>
                      <a:gd name="connsiteY18" fmla="*/ 31310 h 45225"/>
                      <a:gd name="connsiteX19" fmla="*/ 17394 w 139154"/>
                      <a:gd name="connsiteY19" fmla="*/ 34789 h 45225"/>
                      <a:gd name="connsiteX20" fmla="*/ 27831 w 139154"/>
                      <a:gd name="connsiteY20" fmla="*/ 38268 h 45225"/>
                      <a:gd name="connsiteX21" fmla="*/ 41746 w 139154"/>
                      <a:gd name="connsiteY21" fmla="*/ 41747 h 45225"/>
                      <a:gd name="connsiteX22" fmla="*/ 55662 w 139154"/>
                      <a:gd name="connsiteY22" fmla="*/ 45225 h 45225"/>
                      <a:gd name="connsiteX23" fmla="*/ 69578 w 139154"/>
                      <a:gd name="connsiteY23" fmla="*/ 45225 h 45225"/>
                      <a:gd name="connsiteX24" fmla="*/ 83493 w 139154"/>
                      <a:gd name="connsiteY24" fmla="*/ 41747 h 45225"/>
                      <a:gd name="connsiteX25" fmla="*/ 97409 w 139154"/>
                      <a:gd name="connsiteY25" fmla="*/ 38268 h 45225"/>
                      <a:gd name="connsiteX26" fmla="*/ 107845 w 139154"/>
                      <a:gd name="connsiteY26" fmla="*/ 31310 h 45225"/>
                      <a:gd name="connsiteX27" fmla="*/ 125240 w 139154"/>
                      <a:gd name="connsiteY27" fmla="*/ 20873 h 45225"/>
                      <a:gd name="connsiteX28" fmla="*/ 132197 w 139154"/>
                      <a:gd name="connsiteY28" fmla="*/ 13916 h 45225"/>
                      <a:gd name="connsiteX29" fmla="*/ 135676 w 139154"/>
                      <a:gd name="connsiteY29" fmla="*/ 6958 h 45225"/>
                      <a:gd name="connsiteX30" fmla="*/ 139155 w 139154"/>
                      <a:gd name="connsiteY30" fmla="*/ 0 h 45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9154" h="45225">
                        <a:moveTo>
                          <a:pt x="139155" y="0"/>
                        </a:moveTo>
                        <a:cubicBezTo>
                          <a:pt x="139155" y="0"/>
                          <a:pt x="135676" y="0"/>
                          <a:pt x="132197" y="3479"/>
                        </a:cubicBezTo>
                        <a:cubicBezTo>
                          <a:pt x="132197" y="3479"/>
                          <a:pt x="128718" y="6958"/>
                          <a:pt x="125240" y="6958"/>
                        </a:cubicBezTo>
                        <a:cubicBezTo>
                          <a:pt x="121761" y="6958"/>
                          <a:pt x="118282" y="10437"/>
                          <a:pt x="118282" y="10437"/>
                        </a:cubicBezTo>
                        <a:cubicBezTo>
                          <a:pt x="118282" y="13916"/>
                          <a:pt x="114803" y="13916"/>
                          <a:pt x="111324" y="13916"/>
                        </a:cubicBezTo>
                        <a:cubicBezTo>
                          <a:pt x="107845" y="13916"/>
                          <a:pt x="104366" y="17394"/>
                          <a:pt x="100887" y="17394"/>
                        </a:cubicBezTo>
                        <a:cubicBezTo>
                          <a:pt x="97409" y="17394"/>
                          <a:pt x="97409" y="17394"/>
                          <a:pt x="93930" y="17394"/>
                        </a:cubicBezTo>
                        <a:cubicBezTo>
                          <a:pt x="90451" y="17394"/>
                          <a:pt x="90451" y="17394"/>
                          <a:pt x="86972" y="17394"/>
                        </a:cubicBezTo>
                        <a:cubicBezTo>
                          <a:pt x="83493" y="17394"/>
                          <a:pt x="80014" y="17394"/>
                          <a:pt x="73056" y="20873"/>
                        </a:cubicBezTo>
                        <a:cubicBezTo>
                          <a:pt x="69578" y="20873"/>
                          <a:pt x="66099" y="20873"/>
                          <a:pt x="59141" y="20873"/>
                        </a:cubicBezTo>
                        <a:cubicBezTo>
                          <a:pt x="55662" y="20873"/>
                          <a:pt x="52183" y="20873"/>
                          <a:pt x="45225" y="20873"/>
                        </a:cubicBezTo>
                        <a:cubicBezTo>
                          <a:pt x="41746" y="20873"/>
                          <a:pt x="38268" y="20873"/>
                          <a:pt x="34789" y="20873"/>
                        </a:cubicBezTo>
                        <a:cubicBezTo>
                          <a:pt x="31310" y="20873"/>
                          <a:pt x="27831" y="20873"/>
                          <a:pt x="24352" y="20873"/>
                        </a:cubicBezTo>
                        <a:cubicBezTo>
                          <a:pt x="20873" y="20873"/>
                          <a:pt x="17394" y="20873"/>
                          <a:pt x="13916" y="20873"/>
                        </a:cubicBezTo>
                        <a:cubicBezTo>
                          <a:pt x="10437" y="20873"/>
                          <a:pt x="6958" y="20873"/>
                          <a:pt x="6958" y="20873"/>
                        </a:cubicBezTo>
                        <a:cubicBezTo>
                          <a:pt x="3479" y="20873"/>
                          <a:pt x="0" y="20873"/>
                          <a:pt x="0" y="20873"/>
                        </a:cubicBezTo>
                        <a:cubicBezTo>
                          <a:pt x="0" y="20873"/>
                          <a:pt x="3479" y="20873"/>
                          <a:pt x="3479" y="24352"/>
                        </a:cubicBezTo>
                        <a:cubicBezTo>
                          <a:pt x="3479" y="24352"/>
                          <a:pt x="6958" y="27831"/>
                          <a:pt x="10437" y="27831"/>
                        </a:cubicBezTo>
                        <a:cubicBezTo>
                          <a:pt x="10437" y="27831"/>
                          <a:pt x="13916" y="27831"/>
                          <a:pt x="13916" y="31310"/>
                        </a:cubicBezTo>
                        <a:cubicBezTo>
                          <a:pt x="13916" y="31310"/>
                          <a:pt x="17394" y="31310"/>
                          <a:pt x="17394" y="34789"/>
                        </a:cubicBezTo>
                        <a:cubicBezTo>
                          <a:pt x="20873" y="34789"/>
                          <a:pt x="24352" y="38268"/>
                          <a:pt x="27831" y="38268"/>
                        </a:cubicBezTo>
                        <a:cubicBezTo>
                          <a:pt x="31310" y="38268"/>
                          <a:pt x="34789" y="41747"/>
                          <a:pt x="41746" y="41747"/>
                        </a:cubicBezTo>
                        <a:cubicBezTo>
                          <a:pt x="45225" y="41747"/>
                          <a:pt x="52183" y="41747"/>
                          <a:pt x="55662" y="45225"/>
                        </a:cubicBezTo>
                        <a:cubicBezTo>
                          <a:pt x="59141" y="45225"/>
                          <a:pt x="66099" y="45225"/>
                          <a:pt x="69578" y="45225"/>
                        </a:cubicBezTo>
                        <a:cubicBezTo>
                          <a:pt x="73056" y="45225"/>
                          <a:pt x="80014" y="45225"/>
                          <a:pt x="83493" y="41747"/>
                        </a:cubicBezTo>
                        <a:cubicBezTo>
                          <a:pt x="86972" y="41747"/>
                          <a:pt x="93930" y="38268"/>
                          <a:pt x="97409" y="38268"/>
                        </a:cubicBezTo>
                        <a:cubicBezTo>
                          <a:pt x="100887" y="38268"/>
                          <a:pt x="104366" y="34789"/>
                          <a:pt x="107845" y="31310"/>
                        </a:cubicBezTo>
                        <a:cubicBezTo>
                          <a:pt x="121761" y="24352"/>
                          <a:pt x="121761" y="24352"/>
                          <a:pt x="125240" y="20873"/>
                        </a:cubicBezTo>
                        <a:cubicBezTo>
                          <a:pt x="128718" y="17394"/>
                          <a:pt x="132197" y="13916"/>
                          <a:pt x="132197" y="13916"/>
                        </a:cubicBezTo>
                        <a:cubicBezTo>
                          <a:pt x="135676" y="10437"/>
                          <a:pt x="135676" y="10437"/>
                          <a:pt x="135676" y="6958"/>
                        </a:cubicBezTo>
                        <a:cubicBezTo>
                          <a:pt x="139155" y="3479"/>
                          <a:pt x="139155" y="0"/>
                          <a:pt x="139155" y="0"/>
                        </a:cubicBezTo>
                        <a:close/>
                      </a:path>
                    </a:pathLst>
                  </a:custGeom>
                  <a:solidFill>
                    <a:srgbClr val="203A55"/>
                  </a:solidFill>
                  <a:ln w="34755" cap="flat">
                    <a:noFill/>
                    <a:prstDash val="solid"/>
                    <a:miter/>
                  </a:ln>
                </p:spPr>
                <p:txBody>
                  <a:bodyPr rtlCol="0" anchor="ctr"/>
                  <a:lstStyle/>
                  <a:p>
                    <a:endParaRPr lang="en-US"/>
                  </a:p>
                </p:txBody>
              </p:sp>
              <p:grpSp>
                <p:nvGrpSpPr>
                  <p:cNvPr id="1719" name="Graphic 30">
                    <a:extLst>
                      <a:ext uri="{FF2B5EF4-FFF2-40B4-BE49-F238E27FC236}">
                        <a16:creationId xmlns:a16="http://schemas.microsoft.com/office/drawing/2014/main" xmlns="" id="{4279F653-D1DF-4DF9-AAB1-F96562F8F64E}"/>
                      </a:ext>
                    </a:extLst>
                  </p:cNvPr>
                  <p:cNvGrpSpPr/>
                  <p:nvPr/>
                </p:nvGrpSpPr>
                <p:grpSpPr>
                  <a:xfrm>
                    <a:off x="834135" y="8554520"/>
                    <a:ext cx="358324" cy="187859"/>
                    <a:chOff x="834135" y="8554520"/>
                    <a:chExt cx="358324" cy="187859"/>
                  </a:xfrm>
                  <a:solidFill>
                    <a:srgbClr val="292B2D"/>
                  </a:solidFill>
                </p:grpSpPr>
                <p:sp>
                  <p:nvSpPr>
                    <p:cNvPr id="1720" name="Freeform: Shape 1719">
                      <a:extLst>
                        <a:ext uri="{FF2B5EF4-FFF2-40B4-BE49-F238E27FC236}">
                          <a16:creationId xmlns:a16="http://schemas.microsoft.com/office/drawing/2014/main" xmlns="" id="{645389B6-0816-4A04-A736-FCDF709E0144}"/>
                        </a:ext>
                      </a:extLst>
                    </p:cNvPr>
                    <p:cNvSpPr/>
                    <p:nvPr/>
                  </p:nvSpPr>
                  <p:spPr>
                    <a:xfrm>
                      <a:off x="834135" y="8554520"/>
                      <a:ext cx="80014" cy="17394"/>
                    </a:xfrm>
                    <a:custGeom>
                      <a:avLst/>
                      <a:gdLst>
                        <a:gd name="connsiteX0" fmla="*/ 80014 w 80014"/>
                        <a:gd name="connsiteY0" fmla="*/ 6958 h 17394"/>
                        <a:gd name="connsiteX1" fmla="*/ 80014 w 80014"/>
                        <a:gd name="connsiteY1" fmla="*/ 6958 h 17394"/>
                        <a:gd name="connsiteX2" fmla="*/ 66099 w 80014"/>
                        <a:gd name="connsiteY2" fmla="*/ 6958 h 17394"/>
                        <a:gd name="connsiteX3" fmla="*/ 59141 w 80014"/>
                        <a:gd name="connsiteY3" fmla="*/ 6958 h 17394"/>
                        <a:gd name="connsiteX4" fmla="*/ 52183 w 80014"/>
                        <a:gd name="connsiteY4" fmla="*/ 6958 h 17394"/>
                        <a:gd name="connsiteX5" fmla="*/ 45225 w 80014"/>
                        <a:gd name="connsiteY5" fmla="*/ 6958 h 17394"/>
                        <a:gd name="connsiteX6" fmla="*/ 38268 w 80014"/>
                        <a:gd name="connsiteY6" fmla="*/ 6958 h 17394"/>
                        <a:gd name="connsiteX7" fmla="*/ 31310 w 80014"/>
                        <a:gd name="connsiteY7" fmla="*/ 6958 h 17394"/>
                        <a:gd name="connsiteX8" fmla="*/ 24352 w 80014"/>
                        <a:gd name="connsiteY8" fmla="*/ 6958 h 17394"/>
                        <a:gd name="connsiteX9" fmla="*/ 17394 w 80014"/>
                        <a:gd name="connsiteY9" fmla="*/ 6958 h 17394"/>
                        <a:gd name="connsiteX10" fmla="*/ 10437 w 80014"/>
                        <a:gd name="connsiteY10" fmla="*/ 3479 h 17394"/>
                        <a:gd name="connsiteX11" fmla="*/ 0 w 80014"/>
                        <a:gd name="connsiteY11" fmla="*/ 0 h 17394"/>
                        <a:gd name="connsiteX12" fmla="*/ 10437 w 80014"/>
                        <a:gd name="connsiteY12" fmla="*/ 6958 h 17394"/>
                        <a:gd name="connsiteX13" fmla="*/ 17394 w 80014"/>
                        <a:gd name="connsiteY13" fmla="*/ 10437 h 17394"/>
                        <a:gd name="connsiteX14" fmla="*/ 24352 w 80014"/>
                        <a:gd name="connsiteY14" fmla="*/ 13915 h 17394"/>
                        <a:gd name="connsiteX15" fmla="*/ 31310 w 80014"/>
                        <a:gd name="connsiteY15" fmla="*/ 17394 h 17394"/>
                        <a:gd name="connsiteX16" fmla="*/ 38268 w 80014"/>
                        <a:gd name="connsiteY16" fmla="*/ 17394 h 17394"/>
                        <a:gd name="connsiteX17" fmla="*/ 45225 w 80014"/>
                        <a:gd name="connsiteY17" fmla="*/ 17394 h 17394"/>
                        <a:gd name="connsiteX18" fmla="*/ 52183 w 80014"/>
                        <a:gd name="connsiteY18" fmla="*/ 17394 h 17394"/>
                        <a:gd name="connsiteX19" fmla="*/ 59141 w 80014"/>
                        <a:gd name="connsiteY19" fmla="*/ 17394 h 17394"/>
                        <a:gd name="connsiteX20" fmla="*/ 66099 w 80014"/>
                        <a:gd name="connsiteY20" fmla="*/ 17394 h 17394"/>
                        <a:gd name="connsiteX21" fmla="*/ 80014 w 80014"/>
                        <a:gd name="connsiteY21" fmla="*/ 6958 h 17394"/>
                        <a:gd name="connsiteX22" fmla="*/ 80014 w 80014"/>
                        <a:gd name="connsiteY22" fmla="*/ 6958 h 17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014" h="17394">
                          <a:moveTo>
                            <a:pt x="80014" y="6958"/>
                          </a:moveTo>
                          <a:cubicBezTo>
                            <a:pt x="80014" y="6958"/>
                            <a:pt x="76535" y="6958"/>
                            <a:pt x="80014" y="6958"/>
                          </a:cubicBezTo>
                          <a:cubicBezTo>
                            <a:pt x="73056" y="6958"/>
                            <a:pt x="69578" y="6958"/>
                            <a:pt x="66099" y="6958"/>
                          </a:cubicBezTo>
                          <a:cubicBezTo>
                            <a:pt x="62620" y="6958"/>
                            <a:pt x="62620" y="6958"/>
                            <a:pt x="59141" y="6958"/>
                          </a:cubicBezTo>
                          <a:cubicBezTo>
                            <a:pt x="55662" y="6958"/>
                            <a:pt x="55662" y="6958"/>
                            <a:pt x="52183" y="6958"/>
                          </a:cubicBezTo>
                          <a:cubicBezTo>
                            <a:pt x="48704" y="6958"/>
                            <a:pt x="48704" y="6958"/>
                            <a:pt x="45225" y="6958"/>
                          </a:cubicBezTo>
                          <a:cubicBezTo>
                            <a:pt x="41747" y="6958"/>
                            <a:pt x="41747" y="6958"/>
                            <a:pt x="38268" y="6958"/>
                          </a:cubicBezTo>
                          <a:cubicBezTo>
                            <a:pt x="34789" y="6958"/>
                            <a:pt x="34789" y="6958"/>
                            <a:pt x="31310" y="6958"/>
                          </a:cubicBezTo>
                          <a:cubicBezTo>
                            <a:pt x="27831" y="6958"/>
                            <a:pt x="27831" y="6958"/>
                            <a:pt x="24352" y="6958"/>
                          </a:cubicBezTo>
                          <a:cubicBezTo>
                            <a:pt x="20873" y="6958"/>
                            <a:pt x="20873" y="6958"/>
                            <a:pt x="17394" y="6958"/>
                          </a:cubicBezTo>
                          <a:cubicBezTo>
                            <a:pt x="13916" y="6958"/>
                            <a:pt x="13916" y="6958"/>
                            <a:pt x="10437" y="3479"/>
                          </a:cubicBezTo>
                          <a:cubicBezTo>
                            <a:pt x="3479" y="0"/>
                            <a:pt x="0" y="0"/>
                            <a:pt x="0" y="0"/>
                          </a:cubicBezTo>
                          <a:cubicBezTo>
                            <a:pt x="0" y="0"/>
                            <a:pt x="3479" y="3479"/>
                            <a:pt x="10437" y="6958"/>
                          </a:cubicBezTo>
                          <a:cubicBezTo>
                            <a:pt x="10437" y="6958"/>
                            <a:pt x="13916" y="10437"/>
                            <a:pt x="17394" y="10437"/>
                          </a:cubicBezTo>
                          <a:cubicBezTo>
                            <a:pt x="20873" y="10437"/>
                            <a:pt x="20873" y="10437"/>
                            <a:pt x="24352" y="13915"/>
                          </a:cubicBezTo>
                          <a:cubicBezTo>
                            <a:pt x="27831" y="13915"/>
                            <a:pt x="27831" y="13915"/>
                            <a:pt x="31310" y="17394"/>
                          </a:cubicBezTo>
                          <a:cubicBezTo>
                            <a:pt x="34789" y="17394"/>
                            <a:pt x="34789" y="17394"/>
                            <a:pt x="38268" y="17394"/>
                          </a:cubicBezTo>
                          <a:cubicBezTo>
                            <a:pt x="41747" y="17394"/>
                            <a:pt x="41747" y="17394"/>
                            <a:pt x="45225" y="17394"/>
                          </a:cubicBezTo>
                          <a:cubicBezTo>
                            <a:pt x="48704" y="17394"/>
                            <a:pt x="48704" y="17394"/>
                            <a:pt x="52183" y="17394"/>
                          </a:cubicBezTo>
                          <a:cubicBezTo>
                            <a:pt x="55662" y="17394"/>
                            <a:pt x="55662" y="17394"/>
                            <a:pt x="59141" y="17394"/>
                          </a:cubicBezTo>
                          <a:cubicBezTo>
                            <a:pt x="62620" y="17394"/>
                            <a:pt x="62620" y="17394"/>
                            <a:pt x="66099" y="17394"/>
                          </a:cubicBezTo>
                          <a:cubicBezTo>
                            <a:pt x="69578" y="10437"/>
                            <a:pt x="73056" y="10437"/>
                            <a:pt x="80014" y="6958"/>
                          </a:cubicBezTo>
                          <a:cubicBezTo>
                            <a:pt x="76535" y="6958"/>
                            <a:pt x="80014" y="6958"/>
                            <a:pt x="80014" y="6958"/>
                          </a:cubicBezTo>
                          <a:close/>
                        </a:path>
                      </a:pathLst>
                    </a:custGeom>
                    <a:solidFill>
                      <a:srgbClr val="292B2D"/>
                    </a:solidFill>
                    <a:ln w="34755" cap="flat">
                      <a:noFill/>
                      <a:prstDash val="solid"/>
                      <a:miter/>
                    </a:ln>
                  </p:spPr>
                  <p:txBody>
                    <a:bodyPr rtlCol="0" anchor="ctr"/>
                    <a:lstStyle/>
                    <a:p>
                      <a:endParaRPr lang="en-US"/>
                    </a:p>
                  </p:txBody>
                </p:sp>
                <p:sp>
                  <p:nvSpPr>
                    <p:cNvPr id="1721" name="Freeform: Shape 1720">
                      <a:extLst>
                        <a:ext uri="{FF2B5EF4-FFF2-40B4-BE49-F238E27FC236}">
                          <a16:creationId xmlns:a16="http://schemas.microsoft.com/office/drawing/2014/main" xmlns="" id="{7749431F-1084-486B-A2A3-EEF08AF09785}"/>
                        </a:ext>
                      </a:extLst>
                    </p:cNvPr>
                    <p:cNvSpPr/>
                    <p:nvPr/>
                  </p:nvSpPr>
                  <p:spPr>
                    <a:xfrm>
                      <a:off x="889797" y="8620618"/>
                      <a:ext cx="62619" cy="3478"/>
                    </a:xfrm>
                    <a:custGeom>
                      <a:avLst/>
                      <a:gdLst>
                        <a:gd name="connsiteX0" fmla="*/ 62620 w 62619"/>
                        <a:gd name="connsiteY0" fmla="*/ 0 h 3478"/>
                        <a:gd name="connsiteX1" fmla="*/ 52183 w 62619"/>
                        <a:gd name="connsiteY1" fmla="*/ 0 h 3478"/>
                        <a:gd name="connsiteX2" fmla="*/ 41746 w 62619"/>
                        <a:gd name="connsiteY2" fmla="*/ 0 h 3478"/>
                        <a:gd name="connsiteX3" fmla="*/ 34789 w 62619"/>
                        <a:gd name="connsiteY3" fmla="*/ 0 h 3478"/>
                        <a:gd name="connsiteX4" fmla="*/ 27831 w 62619"/>
                        <a:gd name="connsiteY4" fmla="*/ 0 h 3478"/>
                        <a:gd name="connsiteX5" fmla="*/ 20873 w 62619"/>
                        <a:gd name="connsiteY5" fmla="*/ 0 h 3478"/>
                        <a:gd name="connsiteX6" fmla="*/ 17394 w 62619"/>
                        <a:gd name="connsiteY6" fmla="*/ 0 h 3478"/>
                        <a:gd name="connsiteX7" fmla="*/ 13915 w 62619"/>
                        <a:gd name="connsiteY7" fmla="*/ 0 h 3478"/>
                        <a:gd name="connsiteX8" fmla="*/ 10437 w 62619"/>
                        <a:gd name="connsiteY8" fmla="*/ 0 h 3478"/>
                        <a:gd name="connsiteX9" fmla="*/ 0 w 62619"/>
                        <a:gd name="connsiteY9" fmla="*/ 0 h 3478"/>
                        <a:gd name="connsiteX10" fmla="*/ 6958 w 62619"/>
                        <a:gd name="connsiteY10" fmla="*/ 3479 h 3478"/>
                        <a:gd name="connsiteX11" fmla="*/ 10437 w 62619"/>
                        <a:gd name="connsiteY11" fmla="*/ 3479 h 3478"/>
                        <a:gd name="connsiteX12" fmla="*/ 17394 w 62619"/>
                        <a:gd name="connsiteY12" fmla="*/ 3479 h 3478"/>
                        <a:gd name="connsiteX13" fmla="*/ 27831 w 62619"/>
                        <a:gd name="connsiteY13" fmla="*/ 3479 h 3478"/>
                        <a:gd name="connsiteX14" fmla="*/ 34789 w 62619"/>
                        <a:gd name="connsiteY14" fmla="*/ 3479 h 3478"/>
                        <a:gd name="connsiteX15" fmla="*/ 41746 w 62619"/>
                        <a:gd name="connsiteY15" fmla="*/ 3479 h 3478"/>
                        <a:gd name="connsiteX16" fmla="*/ 52183 w 62619"/>
                        <a:gd name="connsiteY16" fmla="*/ 0 h 3478"/>
                        <a:gd name="connsiteX17" fmla="*/ 62620 w 62619"/>
                        <a:gd name="connsiteY17" fmla="*/ 0 h 3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2619" h="3478">
                          <a:moveTo>
                            <a:pt x="62620" y="0"/>
                          </a:moveTo>
                          <a:cubicBezTo>
                            <a:pt x="62620" y="0"/>
                            <a:pt x="59141" y="0"/>
                            <a:pt x="52183" y="0"/>
                          </a:cubicBezTo>
                          <a:cubicBezTo>
                            <a:pt x="48704" y="0"/>
                            <a:pt x="45225" y="0"/>
                            <a:pt x="41746" y="0"/>
                          </a:cubicBezTo>
                          <a:cubicBezTo>
                            <a:pt x="41746" y="0"/>
                            <a:pt x="38268" y="0"/>
                            <a:pt x="34789" y="0"/>
                          </a:cubicBezTo>
                          <a:cubicBezTo>
                            <a:pt x="31310" y="0"/>
                            <a:pt x="31310" y="0"/>
                            <a:pt x="27831" y="0"/>
                          </a:cubicBezTo>
                          <a:cubicBezTo>
                            <a:pt x="24352" y="0"/>
                            <a:pt x="24352" y="0"/>
                            <a:pt x="20873" y="0"/>
                          </a:cubicBezTo>
                          <a:cubicBezTo>
                            <a:pt x="20873" y="0"/>
                            <a:pt x="17394" y="0"/>
                            <a:pt x="17394" y="0"/>
                          </a:cubicBezTo>
                          <a:cubicBezTo>
                            <a:pt x="17394" y="0"/>
                            <a:pt x="13915" y="0"/>
                            <a:pt x="13915" y="0"/>
                          </a:cubicBezTo>
                          <a:cubicBezTo>
                            <a:pt x="13915" y="0"/>
                            <a:pt x="10437" y="0"/>
                            <a:pt x="10437" y="0"/>
                          </a:cubicBezTo>
                          <a:cubicBezTo>
                            <a:pt x="3479" y="0"/>
                            <a:pt x="0" y="0"/>
                            <a:pt x="0" y="0"/>
                          </a:cubicBezTo>
                          <a:cubicBezTo>
                            <a:pt x="0" y="0"/>
                            <a:pt x="3479" y="3479"/>
                            <a:pt x="6958" y="3479"/>
                          </a:cubicBezTo>
                          <a:cubicBezTo>
                            <a:pt x="6958" y="3479"/>
                            <a:pt x="10437" y="3479"/>
                            <a:pt x="10437" y="3479"/>
                          </a:cubicBezTo>
                          <a:cubicBezTo>
                            <a:pt x="10437" y="3479"/>
                            <a:pt x="13915" y="3479"/>
                            <a:pt x="17394" y="3479"/>
                          </a:cubicBezTo>
                          <a:cubicBezTo>
                            <a:pt x="20873" y="3479"/>
                            <a:pt x="24352" y="3479"/>
                            <a:pt x="27831" y="3479"/>
                          </a:cubicBezTo>
                          <a:cubicBezTo>
                            <a:pt x="31310" y="3479"/>
                            <a:pt x="31310" y="3479"/>
                            <a:pt x="34789" y="3479"/>
                          </a:cubicBezTo>
                          <a:cubicBezTo>
                            <a:pt x="38268" y="3479"/>
                            <a:pt x="38268" y="3479"/>
                            <a:pt x="41746" y="3479"/>
                          </a:cubicBezTo>
                          <a:cubicBezTo>
                            <a:pt x="45225" y="3479"/>
                            <a:pt x="48704" y="3479"/>
                            <a:pt x="52183" y="0"/>
                          </a:cubicBezTo>
                          <a:cubicBezTo>
                            <a:pt x="59141" y="3479"/>
                            <a:pt x="62620" y="0"/>
                            <a:pt x="62620" y="0"/>
                          </a:cubicBezTo>
                          <a:close/>
                        </a:path>
                      </a:pathLst>
                    </a:custGeom>
                    <a:solidFill>
                      <a:srgbClr val="292B2D"/>
                    </a:solidFill>
                    <a:ln w="34755" cap="flat">
                      <a:noFill/>
                      <a:prstDash val="solid"/>
                      <a:miter/>
                    </a:ln>
                  </p:spPr>
                  <p:txBody>
                    <a:bodyPr rtlCol="0" anchor="ctr"/>
                    <a:lstStyle/>
                    <a:p>
                      <a:endParaRPr lang="en-US"/>
                    </a:p>
                  </p:txBody>
                </p:sp>
                <p:sp>
                  <p:nvSpPr>
                    <p:cNvPr id="1722" name="Freeform: Shape 1721">
                      <a:extLst>
                        <a:ext uri="{FF2B5EF4-FFF2-40B4-BE49-F238E27FC236}">
                          <a16:creationId xmlns:a16="http://schemas.microsoft.com/office/drawing/2014/main" xmlns="" id="{723B7D9F-5582-4B35-B6DF-E9F5A8AE9AF7}"/>
                        </a:ext>
                      </a:extLst>
                    </p:cNvPr>
                    <p:cNvSpPr/>
                    <p:nvPr/>
                  </p:nvSpPr>
                  <p:spPr>
                    <a:xfrm>
                      <a:off x="1021994" y="8669323"/>
                      <a:ext cx="62619" cy="27830"/>
                    </a:xfrm>
                    <a:custGeom>
                      <a:avLst/>
                      <a:gdLst>
                        <a:gd name="connsiteX0" fmla="*/ 62620 w 62619"/>
                        <a:gd name="connsiteY0" fmla="*/ 0 h 27830"/>
                        <a:gd name="connsiteX1" fmla="*/ 52183 w 62619"/>
                        <a:gd name="connsiteY1" fmla="*/ 3479 h 27830"/>
                        <a:gd name="connsiteX2" fmla="*/ 41746 w 62619"/>
                        <a:gd name="connsiteY2" fmla="*/ 6958 h 27830"/>
                        <a:gd name="connsiteX3" fmla="*/ 31310 w 62619"/>
                        <a:gd name="connsiteY3" fmla="*/ 10437 h 27830"/>
                        <a:gd name="connsiteX4" fmla="*/ 24352 w 62619"/>
                        <a:gd name="connsiteY4" fmla="*/ 13916 h 27830"/>
                        <a:gd name="connsiteX5" fmla="*/ 17394 w 62619"/>
                        <a:gd name="connsiteY5" fmla="*/ 17394 h 27830"/>
                        <a:gd name="connsiteX6" fmla="*/ 13915 w 62619"/>
                        <a:gd name="connsiteY6" fmla="*/ 20873 h 27830"/>
                        <a:gd name="connsiteX7" fmla="*/ 10437 w 62619"/>
                        <a:gd name="connsiteY7" fmla="*/ 24352 h 27830"/>
                        <a:gd name="connsiteX8" fmla="*/ 0 w 62619"/>
                        <a:gd name="connsiteY8" fmla="*/ 27831 h 27830"/>
                        <a:gd name="connsiteX9" fmla="*/ 10437 w 62619"/>
                        <a:gd name="connsiteY9" fmla="*/ 27831 h 27830"/>
                        <a:gd name="connsiteX10" fmla="*/ 20873 w 62619"/>
                        <a:gd name="connsiteY10" fmla="*/ 24352 h 27830"/>
                        <a:gd name="connsiteX11" fmla="*/ 27831 w 62619"/>
                        <a:gd name="connsiteY11" fmla="*/ 24352 h 27830"/>
                        <a:gd name="connsiteX12" fmla="*/ 34789 w 62619"/>
                        <a:gd name="connsiteY12" fmla="*/ 20873 h 27830"/>
                        <a:gd name="connsiteX13" fmla="*/ 45225 w 62619"/>
                        <a:gd name="connsiteY13" fmla="*/ 13916 h 27830"/>
                        <a:gd name="connsiteX14" fmla="*/ 55662 w 62619"/>
                        <a:gd name="connsiteY14" fmla="*/ 6958 h 27830"/>
                        <a:gd name="connsiteX15" fmla="*/ 62620 w 62619"/>
                        <a:gd name="connsiteY15" fmla="*/ 0 h 27830"/>
                        <a:gd name="connsiteX16" fmla="*/ 62620 w 62619"/>
                        <a:gd name="connsiteY16" fmla="*/ 0 h 27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2619" h="27830">
                          <a:moveTo>
                            <a:pt x="62620" y="0"/>
                          </a:moveTo>
                          <a:cubicBezTo>
                            <a:pt x="62620" y="0"/>
                            <a:pt x="59141" y="3479"/>
                            <a:pt x="52183" y="3479"/>
                          </a:cubicBezTo>
                          <a:cubicBezTo>
                            <a:pt x="48704" y="3479"/>
                            <a:pt x="45225" y="6958"/>
                            <a:pt x="41746" y="6958"/>
                          </a:cubicBezTo>
                          <a:cubicBezTo>
                            <a:pt x="38268" y="6958"/>
                            <a:pt x="34789" y="10437"/>
                            <a:pt x="31310" y="10437"/>
                          </a:cubicBezTo>
                          <a:cubicBezTo>
                            <a:pt x="27831" y="10437"/>
                            <a:pt x="27831" y="10437"/>
                            <a:pt x="24352" y="13916"/>
                          </a:cubicBezTo>
                          <a:cubicBezTo>
                            <a:pt x="20873" y="13916"/>
                            <a:pt x="20873" y="13916"/>
                            <a:pt x="17394" y="17394"/>
                          </a:cubicBezTo>
                          <a:cubicBezTo>
                            <a:pt x="13915" y="17394"/>
                            <a:pt x="13915" y="17394"/>
                            <a:pt x="13915" y="20873"/>
                          </a:cubicBezTo>
                          <a:cubicBezTo>
                            <a:pt x="13915" y="20873"/>
                            <a:pt x="10437" y="20873"/>
                            <a:pt x="10437" y="24352"/>
                          </a:cubicBezTo>
                          <a:cubicBezTo>
                            <a:pt x="3479" y="27831"/>
                            <a:pt x="0" y="27831"/>
                            <a:pt x="0" y="27831"/>
                          </a:cubicBezTo>
                          <a:cubicBezTo>
                            <a:pt x="0" y="27831"/>
                            <a:pt x="3479" y="27831"/>
                            <a:pt x="10437" y="27831"/>
                          </a:cubicBezTo>
                          <a:cubicBezTo>
                            <a:pt x="13915" y="27831"/>
                            <a:pt x="17394" y="27831"/>
                            <a:pt x="20873" y="24352"/>
                          </a:cubicBezTo>
                          <a:cubicBezTo>
                            <a:pt x="24352" y="24352"/>
                            <a:pt x="24352" y="24352"/>
                            <a:pt x="27831" y="24352"/>
                          </a:cubicBezTo>
                          <a:cubicBezTo>
                            <a:pt x="31310" y="24352"/>
                            <a:pt x="31310" y="24352"/>
                            <a:pt x="34789" y="20873"/>
                          </a:cubicBezTo>
                          <a:cubicBezTo>
                            <a:pt x="38268" y="20873"/>
                            <a:pt x="41746" y="17394"/>
                            <a:pt x="45225" y="13916"/>
                          </a:cubicBezTo>
                          <a:cubicBezTo>
                            <a:pt x="48704" y="10437"/>
                            <a:pt x="52183" y="10437"/>
                            <a:pt x="55662" y="6958"/>
                          </a:cubicBezTo>
                          <a:cubicBezTo>
                            <a:pt x="59141" y="6958"/>
                            <a:pt x="59141" y="3479"/>
                            <a:pt x="62620" y="0"/>
                          </a:cubicBezTo>
                          <a:cubicBezTo>
                            <a:pt x="62620" y="3479"/>
                            <a:pt x="62620" y="0"/>
                            <a:pt x="62620" y="0"/>
                          </a:cubicBezTo>
                          <a:close/>
                        </a:path>
                      </a:pathLst>
                    </a:custGeom>
                    <a:solidFill>
                      <a:srgbClr val="292B2D"/>
                    </a:solidFill>
                    <a:ln w="34755" cap="flat">
                      <a:noFill/>
                      <a:prstDash val="solid"/>
                      <a:miter/>
                    </a:ln>
                  </p:spPr>
                  <p:txBody>
                    <a:bodyPr rtlCol="0" anchor="ctr"/>
                    <a:lstStyle/>
                    <a:p>
                      <a:endParaRPr lang="en-US"/>
                    </a:p>
                  </p:txBody>
                </p:sp>
                <p:sp>
                  <p:nvSpPr>
                    <p:cNvPr id="1723" name="Freeform: Shape 1722">
                      <a:extLst>
                        <a:ext uri="{FF2B5EF4-FFF2-40B4-BE49-F238E27FC236}">
                          <a16:creationId xmlns:a16="http://schemas.microsoft.com/office/drawing/2014/main" xmlns="" id="{8FFEE3EB-42BD-42D2-BE67-B4289EBA7C25}"/>
                        </a:ext>
                      </a:extLst>
                    </p:cNvPr>
                    <p:cNvSpPr/>
                    <p:nvPr/>
                  </p:nvSpPr>
                  <p:spPr>
                    <a:xfrm>
                      <a:off x="1150713" y="8704111"/>
                      <a:ext cx="41746" cy="38267"/>
                    </a:xfrm>
                    <a:custGeom>
                      <a:avLst/>
                      <a:gdLst>
                        <a:gd name="connsiteX0" fmla="*/ 41746 w 41746"/>
                        <a:gd name="connsiteY0" fmla="*/ 0 h 38267"/>
                        <a:gd name="connsiteX1" fmla="*/ 41746 w 41746"/>
                        <a:gd name="connsiteY1" fmla="*/ 0 h 38267"/>
                        <a:gd name="connsiteX2" fmla="*/ 34789 w 41746"/>
                        <a:gd name="connsiteY2" fmla="*/ 6958 h 38267"/>
                        <a:gd name="connsiteX3" fmla="*/ 31310 w 41746"/>
                        <a:gd name="connsiteY3" fmla="*/ 10437 h 38267"/>
                        <a:gd name="connsiteX4" fmla="*/ 27831 w 41746"/>
                        <a:gd name="connsiteY4" fmla="*/ 13916 h 38267"/>
                        <a:gd name="connsiteX5" fmla="*/ 24352 w 41746"/>
                        <a:gd name="connsiteY5" fmla="*/ 17394 h 38267"/>
                        <a:gd name="connsiteX6" fmla="*/ 20873 w 41746"/>
                        <a:gd name="connsiteY6" fmla="*/ 20873 h 38267"/>
                        <a:gd name="connsiteX7" fmla="*/ 17394 w 41746"/>
                        <a:gd name="connsiteY7" fmla="*/ 24352 h 38267"/>
                        <a:gd name="connsiteX8" fmla="*/ 13915 w 41746"/>
                        <a:gd name="connsiteY8" fmla="*/ 27831 h 38267"/>
                        <a:gd name="connsiteX9" fmla="*/ 10437 w 41746"/>
                        <a:gd name="connsiteY9" fmla="*/ 31310 h 38267"/>
                        <a:gd name="connsiteX10" fmla="*/ 6958 w 41746"/>
                        <a:gd name="connsiteY10" fmla="*/ 34789 h 38267"/>
                        <a:gd name="connsiteX11" fmla="*/ 0 w 41746"/>
                        <a:gd name="connsiteY11" fmla="*/ 38268 h 38267"/>
                        <a:gd name="connsiteX12" fmla="*/ 10437 w 41746"/>
                        <a:gd name="connsiteY12" fmla="*/ 38268 h 38267"/>
                        <a:gd name="connsiteX13" fmla="*/ 13915 w 41746"/>
                        <a:gd name="connsiteY13" fmla="*/ 38268 h 38267"/>
                        <a:gd name="connsiteX14" fmla="*/ 17394 w 41746"/>
                        <a:gd name="connsiteY14" fmla="*/ 38268 h 38267"/>
                        <a:gd name="connsiteX15" fmla="*/ 20873 w 41746"/>
                        <a:gd name="connsiteY15" fmla="*/ 34789 h 38267"/>
                        <a:gd name="connsiteX16" fmla="*/ 24352 w 41746"/>
                        <a:gd name="connsiteY16" fmla="*/ 31310 h 38267"/>
                        <a:gd name="connsiteX17" fmla="*/ 27831 w 41746"/>
                        <a:gd name="connsiteY17" fmla="*/ 27831 h 38267"/>
                        <a:gd name="connsiteX18" fmla="*/ 31310 w 41746"/>
                        <a:gd name="connsiteY18" fmla="*/ 24352 h 38267"/>
                        <a:gd name="connsiteX19" fmla="*/ 34789 w 41746"/>
                        <a:gd name="connsiteY19" fmla="*/ 20873 h 38267"/>
                        <a:gd name="connsiteX20" fmla="*/ 38268 w 41746"/>
                        <a:gd name="connsiteY20" fmla="*/ 17394 h 38267"/>
                        <a:gd name="connsiteX21" fmla="*/ 41746 w 41746"/>
                        <a:gd name="connsiteY21" fmla="*/ 0 h 38267"/>
                        <a:gd name="connsiteX22" fmla="*/ 41746 w 41746"/>
                        <a:gd name="connsiteY22" fmla="*/ 0 h 3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1746" h="38267">
                          <a:moveTo>
                            <a:pt x="41746" y="0"/>
                          </a:moveTo>
                          <a:cubicBezTo>
                            <a:pt x="41746" y="0"/>
                            <a:pt x="38268" y="0"/>
                            <a:pt x="41746" y="0"/>
                          </a:cubicBezTo>
                          <a:cubicBezTo>
                            <a:pt x="38268" y="3479"/>
                            <a:pt x="38268" y="3479"/>
                            <a:pt x="34789" y="6958"/>
                          </a:cubicBezTo>
                          <a:cubicBezTo>
                            <a:pt x="34789" y="6958"/>
                            <a:pt x="31310" y="10437"/>
                            <a:pt x="31310" y="10437"/>
                          </a:cubicBezTo>
                          <a:cubicBezTo>
                            <a:pt x="31310" y="10437"/>
                            <a:pt x="27831" y="13916"/>
                            <a:pt x="27831" y="13916"/>
                          </a:cubicBezTo>
                          <a:cubicBezTo>
                            <a:pt x="27831" y="13916"/>
                            <a:pt x="24352" y="17394"/>
                            <a:pt x="24352" y="17394"/>
                          </a:cubicBezTo>
                          <a:cubicBezTo>
                            <a:pt x="24352" y="17394"/>
                            <a:pt x="20873" y="20873"/>
                            <a:pt x="20873" y="20873"/>
                          </a:cubicBezTo>
                          <a:cubicBezTo>
                            <a:pt x="20873" y="20873"/>
                            <a:pt x="17394" y="24352"/>
                            <a:pt x="17394" y="24352"/>
                          </a:cubicBezTo>
                          <a:cubicBezTo>
                            <a:pt x="17394" y="24352"/>
                            <a:pt x="13915" y="24352"/>
                            <a:pt x="13915" y="27831"/>
                          </a:cubicBezTo>
                          <a:cubicBezTo>
                            <a:pt x="13915" y="27831"/>
                            <a:pt x="10437" y="27831"/>
                            <a:pt x="10437" y="31310"/>
                          </a:cubicBezTo>
                          <a:cubicBezTo>
                            <a:pt x="10437" y="31310"/>
                            <a:pt x="6958" y="31310"/>
                            <a:pt x="6958" y="34789"/>
                          </a:cubicBezTo>
                          <a:cubicBezTo>
                            <a:pt x="3479" y="38268"/>
                            <a:pt x="0" y="38268"/>
                            <a:pt x="0" y="38268"/>
                          </a:cubicBezTo>
                          <a:cubicBezTo>
                            <a:pt x="0" y="38268"/>
                            <a:pt x="3479" y="38268"/>
                            <a:pt x="10437" y="38268"/>
                          </a:cubicBezTo>
                          <a:cubicBezTo>
                            <a:pt x="10437" y="38268"/>
                            <a:pt x="13915" y="38268"/>
                            <a:pt x="13915" y="38268"/>
                          </a:cubicBezTo>
                          <a:cubicBezTo>
                            <a:pt x="13915" y="38268"/>
                            <a:pt x="17394" y="38268"/>
                            <a:pt x="17394" y="38268"/>
                          </a:cubicBezTo>
                          <a:cubicBezTo>
                            <a:pt x="17394" y="38268"/>
                            <a:pt x="20873" y="38268"/>
                            <a:pt x="20873" y="34789"/>
                          </a:cubicBezTo>
                          <a:cubicBezTo>
                            <a:pt x="20873" y="34789"/>
                            <a:pt x="24352" y="31310"/>
                            <a:pt x="24352" y="31310"/>
                          </a:cubicBezTo>
                          <a:cubicBezTo>
                            <a:pt x="24352" y="31310"/>
                            <a:pt x="27831" y="27831"/>
                            <a:pt x="27831" y="27831"/>
                          </a:cubicBezTo>
                          <a:cubicBezTo>
                            <a:pt x="27831" y="27831"/>
                            <a:pt x="31310" y="24352"/>
                            <a:pt x="31310" y="24352"/>
                          </a:cubicBezTo>
                          <a:cubicBezTo>
                            <a:pt x="31310" y="24352"/>
                            <a:pt x="34789" y="20873"/>
                            <a:pt x="34789" y="20873"/>
                          </a:cubicBezTo>
                          <a:cubicBezTo>
                            <a:pt x="34789" y="20873"/>
                            <a:pt x="38268" y="17394"/>
                            <a:pt x="38268" y="17394"/>
                          </a:cubicBezTo>
                          <a:cubicBezTo>
                            <a:pt x="38268" y="6958"/>
                            <a:pt x="38268" y="3479"/>
                            <a:pt x="41746" y="0"/>
                          </a:cubicBezTo>
                          <a:cubicBezTo>
                            <a:pt x="41746" y="0"/>
                            <a:pt x="41746" y="0"/>
                            <a:pt x="41746" y="0"/>
                          </a:cubicBezTo>
                          <a:close/>
                        </a:path>
                      </a:pathLst>
                    </a:custGeom>
                    <a:solidFill>
                      <a:srgbClr val="292B2D"/>
                    </a:solidFill>
                    <a:ln w="34755" cap="flat">
                      <a:noFill/>
                      <a:prstDash val="solid"/>
                      <a:miter/>
                    </a:ln>
                  </p:spPr>
                  <p:txBody>
                    <a:bodyPr rtlCol="0" anchor="ctr"/>
                    <a:lstStyle/>
                    <a:p>
                      <a:endParaRPr lang="en-US"/>
                    </a:p>
                  </p:txBody>
                </p:sp>
              </p:grpSp>
            </p:grpSp>
            <p:grpSp>
              <p:nvGrpSpPr>
                <p:cNvPr id="1724" name="Graphic 30">
                  <a:extLst>
                    <a:ext uri="{FF2B5EF4-FFF2-40B4-BE49-F238E27FC236}">
                      <a16:creationId xmlns:a16="http://schemas.microsoft.com/office/drawing/2014/main" xmlns="" id="{F6352DB4-70A0-44F3-ACD2-D2B0781B36D2}"/>
                    </a:ext>
                  </a:extLst>
                </p:cNvPr>
                <p:cNvGrpSpPr/>
                <p:nvPr/>
              </p:nvGrpSpPr>
              <p:grpSpPr>
                <a:xfrm>
                  <a:off x="1070438" y="7956153"/>
                  <a:ext cx="685598" cy="459211"/>
                  <a:chOff x="1070438" y="7956153"/>
                  <a:chExt cx="685598" cy="459211"/>
                </a:xfrm>
              </p:grpSpPr>
              <p:grpSp>
                <p:nvGrpSpPr>
                  <p:cNvPr id="1725" name="Graphic 30">
                    <a:extLst>
                      <a:ext uri="{FF2B5EF4-FFF2-40B4-BE49-F238E27FC236}">
                        <a16:creationId xmlns:a16="http://schemas.microsoft.com/office/drawing/2014/main" xmlns="" id="{0EC7F4D0-A97D-4605-96BF-73022031752C}"/>
                      </a:ext>
                    </a:extLst>
                  </p:cNvPr>
                  <p:cNvGrpSpPr/>
                  <p:nvPr/>
                </p:nvGrpSpPr>
                <p:grpSpPr>
                  <a:xfrm>
                    <a:off x="1070438" y="7956153"/>
                    <a:ext cx="685598" cy="459211"/>
                    <a:chOff x="1070438" y="7956153"/>
                    <a:chExt cx="685598" cy="459211"/>
                  </a:xfrm>
                </p:grpSpPr>
                <p:sp>
                  <p:nvSpPr>
                    <p:cNvPr id="1726" name="Freeform: Shape 1725">
                      <a:extLst>
                        <a:ext uri="{FF2B5EF4-FFF2-40B4-BE49-F238E27FC236}">
                          <a16:creationId xmlns:a16="http://schemas.microsoft.com/office/drawing/2014/main" xmlns="" id="{7372BA93-82C4-4A0D-B59E-C7402D8819D7}"/>
                        </a:ext>
                      </a:extLst>
                    </p:cNvPr>
                    <p:cNvSpPr/>
                    <p:nvPr/>
                  </p:nvSpPr>
                  <p:spPr>
                    <a:xfrm>
                      <a:off x="1073819" y="7959551"/>
                      <a:ext cx="678739" cy="448856"/>
                    </a:xfrm>
                    <a:custGeom>
                      <a:avLst/>
                      <a:gdLst>
                        <a:gd name="connsiteX0" fmla="*/ 678739 w 678739"/>
                        <a:gd name="connsiteY0" fmla="*/ 153152 h 448856"/>
                        <a:gd name="connsiteX1" fmla="*/ 421303 w 678739"/>
                        <a:gd name="connsiteY1" fmla="*/ 81 h 448856"/>
                        <a:gd name="connsiteX2" fmla="*/ 359 w 678739"/>
                        <a:gd name="connsiteY2" fmla="*/ 427983 h 448856"/>
                        <a:gd name="connsiteX3" fmla="*/ 49063 w 678739"/>
                        <a:gd name="connsiteY3" fmla="*/ 448856 h 448856"/>
                        <a:gd name="connsiteX4" fmla="*/ 678739 w 678739"/>
                        <a:gd name="connsiteY4" fmla="*/ 153152 h 4488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739" h="448856">
                          <a:moveTo>
                            <a:pt x="678739" y="153152"/>
                          </a:moveTo>
                          <a:cubicBezTo>
                            <a:pt x="678739" y="153152"/>
                            <a:pt x="612641" y="3560"/>
                            <a:pt x="421303" y="81"/>
                          </a:cubicBezTo>
                          <a:cubicBezTo>
                            <a:pt x="209091" y="-3398"/>
                            <a:pt x="-10078" y="104447"/>
                            <a:pt x="359" y="427983"/>
                          </a:cubicBezTo>
                          <a:lnTo>
                            <a:pt x="49063" y="448856"/>
                          </a:lnTo>
                          <a:lnTo>
                            <a:pt x="678739" y="153152"/>
                          </a:lnTo>
                          <a:close/>
                        </a:path>
                      </a:pathLst>
                    </a:custGeom>
                    <a:solidFill>
                      <a:srgbClr val="C70037"/>
                    </a:solidFill>
                    <a:ln w="34755" cap="flat">
                      <a:noFill/>
                      <a:prstDash val="solid"/>
                      <a:miter/>
                    </a:ln>
                  </p:spPr>
                  <p:txBody>
                    <a:bodyPr rtlCol="0" anchor="ctr"/>
                    <a:lstStyle/>
                    <a:p>
                      <a:endParaRPr lang="en-US"/>
                    </a:p>
                  </p:txBody>
                </p:sp>
                <p:sp>
                  <p:nvSpPr>
                    <p:cNvPr id="1727" name="Freeform: Shape 1726">
                      <a:extLst>
                        <a:ext uri="{FF2B5EF4-FFF2-40B4-BE49-F238E27FC236}">
                          <a16:creationId xmlns:a16="http://schemas.microsoft.com/office/drawing/2014/main" xmlns="" id="{CC6FC796-84EB-4757-AB65-BF8858DD3DAB}"/>
                        </a:ext>
                      </a:extLst>
                    </p:cNvPr>
                    <p:cNvSpPr/>
                    <p:nvPr/>
                  </p:nvSpPr>
                  <p:spPr>
                    <a:xfrm>
                      <a:off x="1070438" y="7956153"/>
                      <a:ext cx="685598" cy="459211"/>
                    </a:xfrm>
                    <a:custGeom>
                      <a:avLst/>
                      <a:gdLst>
                        <a:gd name="connsiteX0" fmla="*/ 260 w 685598"/>
                        <a:gd name="connsiteY0" fmla="*/ 434859 h 459211"/>
                        <a:gd name="connsiteX1" fmla="*/ 260 w 685598"/>
                        <a:gd name="connsiteY1" fmla="*/ 434859 h 459211"/>
                        <a:gd name="connsiteX2" fmla="*/ 101147 w 685598"/>
                        <a:gd name="connsiteY2" fmla="*/ 118282 h 459211"/>
                        <a:gd name="connsiteX3" fmla="*/ 403810 w 685598"/>
                        <a:gd name="connsiteY3" fmla="*/ 0 h 459211"/>
                        <a:gd name="connsiteX4" fmla="*/ 424683 w 685598"/>
                        <a:gd name="connsiteY4" fmla="*/ 0 h 459211"/>
                        <a:gd name="connsiteX5" fmla="*/ 685598 w 685598"/>
                        <a:gd name="connsiteY5" fmla="*/ 156549 h 459211"/>
                        <a:gd name="connsiteX6" fmla="*/ 685598 w 685598"/>
                        <a:gd name="connsiteY6" fmla="*/ 160028 h 459211"/>
                        <a:gd name="connsiteX7" fmla="*/ 52443 w 685598"/>
                        <a:gd name="connsiteY7" fmla="*/ 459212 h 459211"/>
                        <a:gd name="connsiteX8" fmla="*/ 52443 w 685598"/>
                        <a:gd name="connsiteY8" fmla="*/ 459212 h 459211"/>
                        <a:gd name="connsiteX9" fmla="*/ 260 w 685598"/>
                        <a:gd name="connsiteY9" fmla="*/ 434859 h 459211"/>
                        <a:gd name="connsiteX10" fmla="*/ 424683 w 685598"/>
                        <a:gd name="connsiteY10" fmla="*/ 6958 h 459211"/>
                        <a:gd name="connsiteX11" fmla="*/ 403810 w 685598"/>
                        <a:gd name="connsiteY11" fmla="*/ 6958 h 459211"/>
                        <a:gd name="connsiteX12" fmla="*/ 104626 w 685598"/>
                        <a:gd name="connsiteY12" fmla="*/ 121761 h 459211"/>
                        <a:gd name="connsiteX13" fmla="*/ 7218 w 685598"/>
                        <a:gd name="connsiteY13" fmla="*/ 427902 h 459211"/>
                        <a:gd name="connsiteX14" fmla="*/ 52443 w 685598"/>
                        <a:gd name="connsiteY14" fmla="*/ 448775 h 459211"/>
                        <a:gd name="connsiteX15" fmla="*/ 678641 w 685598"/>
                        <a:gd name="connsiteY15" fmla="*/ 153071 h 459211"/>
                        <a:gd name="connsiteX16" fmla="*/ 424683 w 685598"/>
                        <a:gd name="connsiteY16" fmla="*/ 6958 h 459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85598" h="459211">
                          <a:moveTo>
                            <a:pt x="260" y="434859"/>
                          </a:moveTo>
                          <a:lnTo>
                            <a:pt x="260" y="434859"/>
                          </a:lnTo>
                          <a:cubicBezTo>
                            <a:pt x="-3219" y="299183"/>
                            <a:pt x="28091" y="194817"/>
                            <a:pt x="101147" y="118282"/>
                          </a:cubicBezTo>
                          <a:cubicBezTo>
                            <a:pt x="170725" y="45225"/>
                            <a:pt x="278570" y="3479"/>
                            <a:pt x="403810" y="0"/>
                          </a:cubicBezTo>
                          <a:cubicBezTo>
                            <a:pt x="410767" y="0"/>
                            <a:pt x="417725" y="0"/>
                            <a:pt x="424683" y="0"/>
                          </a:cubicBezTo>
                          <a:cubicBezTo>
                            <a:pt x="616021" y="3479"/>
                            <a:pt x="685598" y="153071"/>
                            <a:pt x="685598" y="156549"/>
                          </a:cubicBezTo>
                          <a:lnTo>
                            <a:pt x="685598" y="160028"/>
                          </a:lnTo>
                          <a:lnTo>
                            <a:pt x="52443" y="459212"/>
                          </a:lnTo>
                          <a:lnTo>
                            <a:pt x="52443" y="459212"/>
                          </a:lnTo>
                          <a:lnTo>
                            <a:pt x="260" y="434859"/>
                          </a:lnTo>
                          <a:close/>
                          <a:moveTo>
                            <a:pt x="424683" y="6958"/>
                          </a:moveTo>
                          <a:cubicBezTo>
                            <a:pt x="417725" y="6958"/>
                            <a:pt x="410767" y="6958"/>
                            <a:pt x="403810" y="6958"/>
                          </a:cubicBezTo>
                          <a:cubicBezTo>
                            <a:pt x="278570" y="10437"/>
                            <a:pt x="174204" y="52183"/>
                            <a:pt x="104626" y="121761"/>
                          </a:cubicBezTo>
                          <a:cubicBezTo>
                            <a:pt x="35049" y="194817"/>
                            <a:pt x="260" y="299183"/>
                            <a:pt x="7218" y="427902"/>
                          </a:cubicBezTo>
                          <a:lnTo>
                            <a:pt x="52443" y="448775"/>
                          </a:lnTo>
                          <a:lnTo>
                            <a:pt x="678641" y="153071"/>
                          </a:lnTo>
                          <a:cubicBezTo>
                            <a:pt x="668204" y="135676"/>
                            <a:pt x="598627" y="10437"/>
                            <a:pt x="424683" y="6958"/>
                          </a:cubicBezTo>
                          <a:close/>
                        </a:path>
                      </a:pathLst>
                    </a:custGeom>
                    <a:solidFill>
                      <a:srgbClr val="450037"/>
                    </a:solidFill>
                    <a:ln w="34755" cap="flat">
                      <a:noFill/>
                      <a:prstDash val="solid"/>
                      <a:miter/>
                    </a:ln>
                  </p:spPr>
                  <p:txBody>
                    <a:bodyPr rtlCol="0" anchor="ctr"/>
                    <a:lstStyle/>
                    <a:p>
                      <a:endParaRPr lang="en-US"/>
                    </a:p>
                  </p:txBody>
                </p:sp>
              </p:grpSp>
              <p:sp>
                <p:nvSpPr>
                  <p:cNvPr id="1728" name="Freeform: Shape 1727">
                    <a:extLst>
                      <a:ext uri="{FF2B5EF4-FFF2-40B4-BE49-F238E27FC236}">
                        <a16:creationId xmlns:a16="http://schemas.microsoft.com/office/drawing/2014/main" xmlns="" id="{33DE25EE-4B55-4DA4-8A98-74F3E241FDE6}"/>
                      </a:ext>
                    </a:extLst>
                  </p:cNvPr>
                  <p:cNvSpPr/>
                  <p:nvPr/>
                </p:nvSpPr>
                <p:spPr>
                  <a:xfrm>
                    <a:off x="1073819" y="7959551"/>
                    <a:ext cx="682218" cy="448856"/>
                  </a:xfrm>
                  <a:custGeom>
                    <a:avLst/>
                    <a:gdLst>
                      <a:gd name="connsiteX0" fmla="*/ 421303 w 682218"/>
                      <a:gd name="connsiteY0" fmla="*/ 81 h 448856"/>
                      <a:gd name="connsiteX1" fmla="*/ 483922 w 682218"/>
                      <a:gd name="connsiteY1" fmla="*/ 7039 h 448856"/>
                      <a:gd name="connsiteX2" fmla="*/ 480443 w 682218"/>
                      <a:gd name="connsiteY2" fmla="*/ 7039 h 448856"/>
                      <a:gd name="connsiteX3" fmla="*/ 45584 w 682218"/>
                      <a:gd name="connsiteY3" fmla="*/ 260997 h 448856"/>
                      <a:gd name="connsiteX4" fmla="*/ 344767 w 682218"/>
                      <a:gd name="connsiteY4" fmla="*/ 41828 h 448856"/>
                      <a:gd name="connsiteX5" fmla="*/ 619598 w 682218"/>
                      <a:gd name="connsiteY5" fmla="*/ 114884 h 448856"/>
                      <a:gd name="connsiteX6" fmla="*/ 619598 w 682218"/>
                      <a:gd name="connsiteY6" fmla="*/ 73138 h 448856"/>
                      <a:gd name="connsiteX7" fmla="*/ 682218 w 682218"/>
                      <a:gd name="connsiteY7" fmla="*/ 153152 h 448856"/>
                      <a:gd name="connsiteX8" fmla="*/ 49063 w 682218"/>
                      <a:gd name="connsiteY8" fmla="*/ 448856 h 448856"/>
                      <a:gd name="connsiteX9" fmla="*/ 359 w 682218"/>
                      <a:gd name="connsiteY9" fmla="*/ 427983 h 448856"/>
                      <a:gd name="connsiteX10" fmla="*/ 421303 w 682218"/>
                      <a:gd name="connsiteY10" fmla="*/ 81 h 448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82218" h="448856">
                        <a:moveTo>
                          <a:pt x="421303" y="81"/>
                        </a:moveTo>
                        <a:cubicBezTo>
                          <a:pt x="442176" y="81"/>
                          <a:pt x="463049" y="3560"/>
                          <a:pt x="483922" y="7039"/>
                        </a:cubicBezTo>
                        <a:cubicBezTo>
                          <a:pt x="483922" y="7039"/>
                          <a:pt x="480443" y="7039"/>
                          <a:pt x="480443" y="7039"/>
                        </a:cubicBezTo>
                        <a:cubicBezTo>
                          <a:pt x="73415" y="-34708"/>
                          <a:pt x="10795" y="358405"/>
                          <a:pt x="45584" y="260997"/>
                        </a:cubicBezTo>
                        <a:cubicBezTo>
                          <a:pt x="76894" y="163588"/>
                          <a:pt x="223007" y="59222"/>
                          <a:pt x="344767" y="41828"/>
                        </a:cubicBezTo>
                        <a:cubicBezTo>
                          <a:pt x="577852" y="7039"/>
                          <a:pt x="588288" y="121842"/>
                          <a:pt x="619598" y="114884"/>
                        </a:cubicBezTo>
                        <a:cubicBezTo>
                          <a:pt x="643950" y="107926"/>
                          <a:pt x="626556" y="83574"/>
                          <a:pt x="619598" y="73138"/>
                        </a:cubicBezTo>
                        <a:cubicBezTo>
                          <a:pt x="664824" y="111405"/>
                          <a:pt x="682218" y="153152"/>
                          <a:pt x="682218" y="153152"/>
                        </a:cubicBezTo>
                        <a:lnTo>
                          <a:pt x="49063" y="448856"/>
                        </a:lnTo>
                        <a:lnTo>
                          <a:pt x="359" y="427983"/>
                        </a:lnTo>
                        <a:cubicBezTo>
                          <a:pt x="-10078" y="104447"/>
                          <a:pt x="209091" y="-3398"/>
                          <a:pt x="421303" y="81"/>
                        </a:cubicBezTo>
                        <a:close/>
                      </a:path>
                    </a:pathLst>
                  </a:custGeom>
                  <a:solidFill>
                    <a:srgbClr val="C70037"/>
                  </a:solidFill>
                  <a:ln w="34755" cap="flat">
                    <a:noFill/>
                    <a:prstDash val="solid"/>
                    <a:miter/>
                  </a:ln>
                </p:spPr>
                <p:txBody>
                  <a:bodyPr rtlCol="0" anchor="ctr"/>
                  <a:lstStyle/>
                  <a:p>
                    <a:endParaRPr lang="en-US"/>
                  </a:p>
                </p:txBody>
              </p:sp>
              <p:sp>
                <p:nvSpPr>
                  <p:cNvPr id="1729" name="Freeform: Shape 1728">
                    <a:extLst>
                      <a:ext uri="{FF2B5EF4-FFF2-40B4-BE49-F238E27FC236}">
                        <a16:creationId xmlns:a16="http://schemas.microsoft.com/office/drawing/2014/main" xmlns="" id="{DC504061-2B1A-4E58-A22A-52835FA33CCC}"/>
                      </a:ext>
                    </a:extLst>
                  </p:cNvPr>
                  <p:cNvSpPr/>
                  <p:nvPr/>
                </p:nvSpPr>
                <p:spPr>
                  <a:xfrm>
                    <a:off x="1404364" y="7964900"/>
                    <a:ext cx="249514" cy="54595"/>
                  </a:xfrm>
                  <a:custGeom>
                    <a:avLst/>
                    <a:gdLst>
                      <a:gd name="connsiteX0" fmla="*/ 240349 w 249514"/>
                      <a:gd name="connsiteY0" fmla="*/ 53873 h 54595"/>
                      <a:gd name="connsiteX1" fmla="*/ 38574 w 249514"/>
                      <a:gd name="connsiteY1" fmla="*/ 22563 h 54595"/>
                      <a:gd name="connsiteX2" fmla="*/ 125546 w 249514"/>
                      <a:gd name="connsiteY2" fmla="*/ 1690 h 54595"/>
                      <a:gd name="connsiteX3" fmla="*/ 240349 w 249514"/>
                      <a:gd name="connsiteY3" fmla="*/ 53873 h 54595"/>
                    </a:gdLst>
                    <a:ahLst/>
                    <a:cxnLst>
                      <a:cxn ang="0">
                        <a:pos x="connsiteX0" y="connsiteY0"/>
                      </a:cxn>
                      <a:cxn ang="0">
                        <a:pos x="connsiteX1" y="connsiteY1"/>
                      </a:cxn>
                      <a:cxn ang="0">
                        <a:pos x="connsiteX2" y="connsiteY2"/>
                      </a:cxn>
                      <a:cxn ang="0">
                        <a:pos x="connsiteX3" y="connsiteY3"/>
                      </a:cxn>
                    </a:cxnLst>
                    <a:rect l="l" t="t" r="r" b="b"/>
                    <a:pathLst>
                      <a:path w="249514" h="54595">
                        <a:moveTo>
                          <a:pt x="240349" y="53873"/>
                        </a:moveTo>
                        <a:cubicBezTo>
                          <a:pt x="240349" y="53873"/>
                          <a:pt x="167292" y="1690"/>
                          <a:pt x="38574" y="22563"/>
                        </a:cubicBezTo>
                        <a:cubicBezTo>
                          <a:pt x="-44919" y="33000"/>
                          <a:pt x="17701" y="-8747"/>
                          <a:pt x="125546" y="1690"/>
                        </a:cubicBezTo>
                        <a:cubicBezTo>
                          <a:pt x="233391" y="15605"/>
                          <a:pt x="268180" y="60831"/>
                          <a:pt x="240349" y="53873"/>
                        </a:cubicBezTo>
                        <a:close/>
                      </a:path>
                    </a:pathLst>
                  </a:custGeom>
                  <a:solidFill>
                    <a:srgbClr val="EF4B7E"/>
                  </a:solidFill>
                  <a:ln w="34755" cap="flat">
                    <a:noFill/>
                    <a:prstDash val="solid"/>
                    <a:miter/>
                  </a:ln>
                </p:spPr>
                <p:txBody>
                  <a:bodyPr rtlCol="0" anchor="ctr"/>
                  <a:lstStyle/>
                  <a:p>
                    <a:endParaRPr lang="en-US"/>
                  </a:p>
                </p:txBody>
              </p:sp>
              <p:sp>
                <p:nvSpPr>
                  <p:cNvPr id="1730" name="Freeform: Shape 1729">
                    <a:extLst>
                      <a:ext uri="{FF2B5EF4-FFF2-40B4-BE49-F238E27FC236}">
                        <a16:creationId xmlns:a16="http://schemas.microsoft.com/office/drawing/2014/main" xmlns="" id="{5BC1727B-E41D-4F89-81E4-788FDC2EAF27}"/>
                      </a:ext>
                    </a:extLst>
                  </p:cNvPr>
                  <p:cNvSpPr/>
                  <p:nvPr/>
                </p:nvSpPr>
                <p:spPr>
                  <a:xfrm rot="10719182">
                    <a:off x="1485434" y="7972795"/>
                    <a:ext cx="27830" cy="6957"/>
                  </a:xfrm>
                  <a:custGeom>
                    <a:avLst/>
                    <a:gdLst>
                      <a:gd name="connsiteX0" fmla="*/ 27830 w 27830"/>
                      <a:gd name="connsiteY0" fmla="*/ 3479 h 6957"/>
                      <a:gd name="connsiteX1" fmla="*/ 13915 w 27830"/>
                      <a:gd name="connsiteY1" fmla="*/ 6958 h 6957"/>
                      <a:gd name="connsiteX2" fmla="*/ 0 w 27830"/>
                      <a:gd name="connsiteY2" fmla="*/ 3479 h 6957"/>
                      <a:gd name="connsiteX3" fmla="*/ 13915 w 27830"/>
                      <a:gd name="connsiteY3" fmla="*/ 0 h 6957"/>
                      <a:gd name="connsiteX4" fmla="*/ 27830 w 27830"/>
                      <a:gd name="connsiteY4" fmla="*/ 3479 h 69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30" h="6957">
                        <a:moveTo>
                          <a:pt x="27830" y="3479"/>
                        </a:moveTo>
                        <a:cubicBezTo>
                          <a:pt x="27830" y="5400"/>
                          <a:pt x="21600" y="6958"/>
                          <a:pt x="13915" y="6958"/>
                        </a:cubicBezTo>
                        <a:cubicBezTo>
                          <a:pt x="6230" y="6958"/>
                          <a:pt x="0" y="5400"/>
                          <a:pt x="0" y="3479"/>
                        </a:cubicBezTo>
                        <a:cubicBezTo>
                          <a:pt x="0" y="1558"/>
                          <a:pt x="6230" y="0"/>
                          <a:pt x="13915" y="0"/>
                        </a:cubicBezTo>
                        <a:cubicBezTo>
                          <a:pt x="21600" y="0"/>
                          <a:pt x="27830" y="1558"/>
                          <a:pt x="27830" y="3479"/>
                        </a:cubicBezTo>
                        <a:close/>
                      </a:path>
                    </a:pathLst>
                  </a:custGeom>
                  <a:solidFill>
                    <a:srgbClr val="F980AC"/>
                  </a:solidFill>
                  <a:ln w="34754" cap="flat">
                    <a:noFill/>
                    <a:prstDash val="solid"/>
                    <a:miter/>
                  </a:ln>
                </p:spPr>
                <p:txBody>
                  <a:bodyPr rtlCol="0" anchor="ctr"/>
                  <a:lstStyle/>
                  <a:p>
                    <a:endParaRPr lang="en-US"/>
                  </a:p>
                </p:txBody>
              </p:sp>
            </p:grpSp>
            <p:grpSp>
              <p:nvGrpSpPr>
                <p:cNvPr id="1731" name="Graphic 30">
                  <a:extLst>
                    <a:ext uri="{FF2B5EF4-FFF2-40B4-BE49-F238E27FC236}">
                      <a16:creationId xmlns:a16="http://schemas.microsoft.com/office/drawing/2014/main" xmlns="" id="{4552D9FC-8CAF-4BBF-9096-919597DC5EFD}"/>
                    </a:ext>
                  </a:extLst>
                </p:cNvPr>
                <p:cNvGrpSpPr/>
                <p:nvPr/>
              </p:nvGrpSpPr>
              <p:grpSpPr>
                <a:xfrm>
                  <a:off x="1296825" y="8690196"/>
                  <a:ext cx="95850" cy="136650"/>
                  <a:chOff x="1296825" y="8690196"/>
                  <a:chExt cx="95850" cy="136650"/>
                </a:xfrm>
              </p:grpSpPr>
              <p:grpSp>
                <p:nvGrpSpPr>
                  <p:cNvPr id="1732" name="Graphic 30">
                    <a:extLst>
                      <a:ext uri="{FF2B5EF4-FFF2-40B4-BE49-F238E27FC236}">
                        <a16:creationId xmlns:a16="http://schemas.microsoft.com/office/drawing/2014/main" xmlns="" id="{B9AF40FF-832E-4109-9DC0-0C17DE01ED18}"/>
                      </a:ext>
                    </a:extLst>
                  </p:cNvPr>
                  <p:cNvGrpSpPr/>
                  <p:nvPr/>
                </p:nvGrpSpPr>
                <p:grpSpPr>
                  <a:xfrm>
                    <a:off x="1296825" y="8690196"/>
                    <a:ext cx="95850" cy="135676"/>
                    <a:chOff x="1296825" y="8690196"/>
                    <a:chExt cx="95850" cy="135676"/>
                  </a:xfrm>
                </p:grpSpPr>
                <p:sp>
                  <p:nvSpPr>
                    <p:cNvPr id="1733" name="Freeform: Shape 1732">
                      <a:extLst>
                        <a:ext uri="{FF2B5EF4-FFF2-40B4-BE49-F238E27FC236}">
                          <a16:creationId xmlns:a16="http://schemas.microsoft.com/office/drawing/2014/main" xmlns="" id="{4F30EE7E-4447-4A46-9942-9C022C98FDA0}"/>
                        </a:ext>
                      </a:extLst>
                    </p:cNvPr>
                    <p:cNvSpPr/>
                    <p:nvPr/>
                  </p:nvSpPr>
                  <p:spPr>
                    <a:xfrm>
                      <a:off x="1300304" y="8693675"/>
                      <a:ext cx="92076" cy="129692"/>
                    </a:xfrm>
                    <a:custGeom>
                      <a:avLst/>
                      <a:gdLst>
                        <a:gd name="connsiteX0" fmla="*/ 73056 w 92076"/>
                        <a:gd name="connsiteY0" fmla="*/ 128718 h 129692"/>
                        <a:gd name="connsiteX1" fmla="*/ 0 w 92076"/>
                        <a:gd name="connsiteY1" fmla="*/ 48704 h 129692"/>
                        <a:gd name="connsiteX2" fmla="*/ 3479 w 92076"/>
                        <a:gd name="connsiteY2" fmla="*/ 0 h 129692"/>
                        <a:gd name="connsiteX3" fmla="*/ 80014 w 92076"/>
                        <a:gd name="connsiteY3" fmla="*/ 38268 h 129692"/>
                        <a:gd name="connsiteX4" fmla="*/ 80014 w 92076"/>
                        <a:gd name="connsiteY4" fmla="*/ 69578 h 129692"/>
                        <a:gd name="connsiteX5" fmla="*/ 73056 w 92076"/>
                        <a:gd name="connsiteY5" fmla="*/ 128718 h 129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076" h="129692">
                          <a:moveTo>
                            <a:pt x="73056" y="128718"/>
                          </a:moveTo>
                          <a:cubicBezTo>
                            <a:pt x="38268" y="139155"/>
                            <a:pt x="24352" y="62620"/>
                            <a:pt x="0" y="48704"/>
                          </a:cubicBezTo>
                          <a:lnTo>
                            <a:pt x="3479" y="0"/>
                          </a:lnTo>
                          <a:lnTo>
                            <a:pt x="80014" y="38268"/>
                          </a:lnTo>
                          <a:lnTo>
                            <a:pt x="80014" y="69578"/>
                          </a:lnTo>
                          <a:cubicBezTo>
                            <a:pt x="80014" y="62620"/>
                            <a:pt x="111324" y="118282"/>
                            <a:pt x="73056" y="128718"/>
                          </a:cubicBezTo>
                          <a:close/>
                        </a:path>
                      </a:pathLst>
                    </a:custGeom>
                    <a:solidFill>
                      <a:srgbClr val="FDD0B3"/>
                    </a:solidFill>
                    <a:ln w="34755" cap="flat">
                      <a:noFill/>
                      <a:prstDash val="solid"/>
                      <a:miter/>
                    </a:ln>
                  </p:spPr>
                  <p:txBody>
                    <a:bodyPr rtlCol="0" anchor="ctr"/>
                    <a:lstStyle/>
                    <a:p>
                      <a:endParaRPr lang="en-US"/>
                    </a:p>
                  </p:txBody>
                </p:sp>
                <p:sp>
                  <p:nvSpPr>
                    <p:cNvPr id="1734" name="Freeform: Shape 1733">
                      <a:extLst>
                        <a:ext uri="{FF2B5EF4-FFF2-40B4-BE49-F238E27FC236}">
                          <a16:creationId xmlns:a16="http://schemas.microsoft.com/office/drawing/2014/main" xmlns="" id="{BD9B7016-BF53-4677-9E6B-302157855F90}"/>
                        </a:ext>
                      </a:extLst>
                    </p:cNvPr>
                    <p:cNvSpPr/>
                    <p:nvPr/>
                  </p:nvSpPr>
                  <p:spPr>
                    <a:xfrm>
                      <a:off x="1296825" y="8690196"/>
                      <a:ext cx="95850" cy="135676"/>
                    </a:xfrm>
                    <a:custGeom>
                      <a:avLst/>
                      <a:gdLst>
                        <a:gd name="connsiteX0" fmla="*/ 27831 w 95850"/>
                        <a:gd name="connsiteY0" fmla="*/ 90451 h 135676"/>
                        <a:gd name="connsiteX1" fmla="*/ 3479 w 95850"/>
                        <a:gd name="connsiteY1" fmla="*/ 55662 h 135676"/>
                        <a:gd name="connsiteX2" fmla="*/ 0 w 95850"/>
                        <a:gd name="connsiteY2" fmla="*/ 55662 h 135676"/>
                        <a:gd name="connsiteX3" fmla="*/ 3479 w 95850"/>
                        <a:gd name="connsiteY3" fmla="*/ 0 h 135676"/>
                        <a:gd name="connsiteX4" fmla="*/ 83493 w 95850"/>
                        <a:gd name="connsiteY4" fmla="*/ 38268 h 135676"/>
                        <a:gd name="connsiteX5" fmla="*/ 83493 w 95850"/>
                        <a:gd name="connsiteY5" fmla="*/ 69578 h 135676"/>
                        <a:gd name="connsiteX6" fmla="*/ 93930 w 95850"/>
                        <a:gd name="connsiteY6" fmla="*/ 121761 h 135676"/>
                        <a:gd name="connsiteX7" fmla="*/ 76535 w 95850"/>
                        <a:gd name="connsiteY7" fmla="*/ 135676 h 135676"/>
                        <a:gd name="connsiteX8" fmla="*/ 69578 w 95850"/>
                        <a:gd name="connsiteY8" fmla="*/ 135676 h 135676"/>
                        <a:gd name="connsiteX9" fmla="*/ 69578 w 95850"/>
                        <a:gd name="connsiteY9" fmla="*/ 135676 h 135676"/>
                        <a:gd name="connsiteX10" fmla="*/ 27831 w 95850"/>
                        <a:gd name="connsiteY10" fmla="*/ 90451 h 135676"/>
                        <a:gd name="connsiteX11" fmla="*/ 10437 w 95850"/>
                        <a:gd name="connsiteY11" fmla="*/ 6958 h 135676"/>
                        <a:gd name="connsiteX12" fmla="*/ 6958 w 95850"/>
                        <a:gd name="connsiteY12" fmla="*/ 48704 h 135676"/>
                        <a:gd name="connsiteX13" fmla="*/ 34789 w 95850"/>
                        <a:gd name="connsiteY13" fmla="*/ 86972 h 135676"/>
                        <a:gd name="connsiteX14" fmla="*/ 73056 w 95850"/>
                        <a:gd name="connsiteY14" fmla="*/ 128718 h 135676"/>
                        <a:gd name="connsiteX15" fmla="*/ 76535 w 95850"/>
                        <a:gd name="connsiteY15" fmla="*/ 128718 h 135676"/>
                        <a:gd name="connsiteX16" fmla="*/ 90451 w 95850"/>
                        <a:gd name="connsiteY16" fmla="*/ 118282 h 135676"/>
                        <a:gd name="connsiteX17" fmla="*/ 80014 w 95850"/>
                        <a:gd name="connsiteY17" fmla="*/ 69578 h 135676"/>
                        <a:gd name="connsiteX18" fmla="*/ 80014 w 95850"/>
                        <a:gd name="connsiteY18" fmla="*/ 69578 h 135676"/>
                        <a:gd name="connsiteX19" fmla="*/ 80014 w 95850"/>
                        <a:gd name="connsiteY19" fmla="*/ 41747 h 135676"/>
                        <a:gd name="connsiteX20" fmla="*/ 10437 w 95850"/>
                        <a:gd name="connsiteY20" fmla="*/ 6958 h 13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5850" h="135676">
                          <a:moveTo>
                            <a:pt x="27831" y="90451"/>
                          </a:moveTo>
                          <a:cubicBezTo>
                            <a:pt x="20873" y="76535"/>
                            <a:pt x="10437" y="59141"/>
                            <a:pt x="3479" y="55662"/>
                          </a:cubicBezTo>
                          <a:lnTo>
                            <a:pt x="0" y="55662"/>
                          </a:lnTo>
                          <a:lnTo>
                            <a:pt x="3479" y="0"/>
                          </a:lnTo>
                          <a:lnTo>
                            <a:pt x="83493" y="38268"/>
                          </a:lnTo>
                          <a:lnTo>
                            <a:pt x="83493" y="69578"/>
                          </a:lnTo>
                          <a:cubicBezTo>
                            <a:pt x="86972" y="73056"/>
                            <a:pt x="100887" y="104366"/>
                            <a:pt x="93930" y="121761"/>
                          </a:cubicBezTo>
                          <a:cubicBezTo>
                            <a:pt x="90451" y="128718"/>
                            <a:pt x="83493" y="135676"/>
                            <a:pt x="76535" y="135676"/>
                          </a:cubicBezTo>
                          <a:cubicBezTo>
                            <a:pt x="73056" y="135676"/>
                            <a:pt x="73056" y="135676"/>
                            <a:pt x="69578" y="135676"/>
                          </a:cubicBezTo>
                          <a:lnTo>
                            <a:pt x="69578" y="135676"/>
                          </a:lnTo>
                          <a:cubicBezTo>
                            <a:pt x="52183" y="135676"/>
                            <a:pt x="38268" y="111324"/>
                            <a:pt x="27831" y="90451"/>
                          </a:cubicBezTo>
                          <a:close/>
                          <a:moveTo>
                            <a:pt x="10437" y="6958"/>
                          </a:moveTo>
                          <a:lnTo>
                            <a:pt x="6958" y="48704"/>
                          </a:lnTo>
                          <a:cubicBezTo>
                            <a:pt x="17394" y="55662"/>
                            <a:pt x="24352" y="69578"/>
                            <a:pt x="34789" y="86972"/>
                          </a:cubicBezTo>
                          <a:cubicBezTo>
                            <a:pt x="45225" y="107845"/>
                            <a:pt x="55662" y="128718"/>
                            <a:pt x="73056" y="128718"/>
                          </a:cubicBezTo>
                          <a:cubicBezTo>
                            <a:pt x="73056" y="128718"/>
                            <a:pt x="76535" y="128718"/>
                            <a:pt x="76535" y="128718"/>
                          </a:cubicBezTo>
                          <a:cubicBezTo>
                            <a:pt x="83493" y="125240"/>
                            <a:pt x="86972" y="121761"/>
                            <a:pt x="90451" y="118282"/>
                          </a:cubicBezTo>
                          <a:cubicBezTo>
                            <a:pt x="97408" y="100887"/>
                            <a:pt x="80014" y="69578"/>
                            <a:pt x="80014" y="69578"/>
                          </a:cubicBezTo>
                          <a:lnTo>
                            <a:pt x="80014" y="69578"/>
                          </a:lnTo>
                          <a:lnTo>
                            <a:pt x="80014" y="41747"/>
                          </a:lnTo>
                          <a:lnTo>
                            <a:pt x="10437" y="6958"/>
                          </a:lnTo>
                          <a:close/>
                        </a:path>
                      </a:pathLst>
                    </a:custGeom>
                    <a:solidFill>
                      <a:srgbClr val="9B4F13"/>
                    </a:solidFill>
                    <a:ln w="34755" cap="flat">
                      <a:noFill/>
                      <a:prstDash val="solid"/>
                      <a:miter/>
                    </a:ln>
                  </p:spPr>
                  <p:txBody>
                    <a:bodyPr rtlCol="0" anchor="ctr"/>
                    <a:lstStyle/>
                    <a:p>
                      <a:endParaRPr lang="en-US"/>
                    </a:p>
                  </p:txBody>
                </p:sp>
              </p:grpSp>
              <p:sp>
                <p:nvSpPr>
                  <p:cNvPr id="1735" name="Freeform: Shape 1734">
                    <a:extLst>
                      <a:ext uri="{FF2B5EF4-FFF2-40B4-BE49-F238E27FC236}">
                        <a16:creationId xmlns:a16="http://schemas.microsoft.com/office/drawing/2014/main" xmlns="" id="{2E58ABE6-E6EC-4CB0-9512-62D2EB3A975D}"/>
                      </a:ext>
                    </a:extLst>
                  </p:cNvPr>
                  <p:cNvSpPr/>
                  <p:nvPr/>
                </p:nvSpPr>
                <p:spPr>
                  <a:xfrm>
                    <a:off x="1300304" y="8690196"/>
                    <a:ext cx="91815" cy="136650"/>
                  </a:xfrm>
                  <a:custGeom>
                    <a:avLst/>
                    <a:gdLst>
                      <a:gd name="connsiteX0" fmla="*/ 3479 w 91815"/>
                      <a:gd name="connsiteY0" fmla="*/ 0 h 136650"/>
                      <a:gd name="connsiteX1" fmla="*/ 80014 w 91815"/>
                      <a:gd name="connsiteY1" fmla="*/ 38268 h 136650"/>
                      <a:gd name="connsiteX2" fmla="*/ 80014 w 91815"/>
                      <a:gd name="connsiteY2" fmla="*/ 59141 h 136650"/>
                      <a:gd name="connsiteX3" fmla="*/ 80014 w 91815"/>
                      <a:gd name="connsiteY3" fmla="*/ 59141 h 136650"/>
                      <a:gd name="connsiteX4" fmla="*/ 38268 w 91815"/>
                      <a:gd name="connsiteY4" fmla="*/ 52183 h 136650"/>
                      <a:gd name="connsiteX5" fmla="*/ 55662 w 91815"/>
                      <a:gd name="connsiteY5" fmla="*/ 114803 h 136650"/>
                      <a:gd name="connsiteX6" fmla="*/ 90451 w 91815"/>
                      <a:gd name="connsiteY6" fmla="*/ 100887 h 136650"/>
                      <a:gd name="connsiteX7" fmla="*/ 90451 w 91815"/>
                      <a:gd name="connsiteY7" fmla="*/ 100887 h 136650"/>
                      <a:gd name="connsiteX8" fmla="*/ 73056 w 91815"/>
                      <a:gd name="connsiteY8" fmla="*/ 135676 h 136650"/>
                      <a:gd name="connsiteX9" fmla="*/ 0 w 91815"/>
                      <a:gd name="connsiteY9" fmla="*/ 55662 h 136650"/>
                      <a:gd name="connsiteX10" fmla="*/ 3479 w 91815"/>
                      <a:gd name="connsiteY10" fmla="*/ 0 h 136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815" h="136650">
                        <a:moveTo>
                          <a:pt x="3479" y="0"/>
                        </a:moveTo>
                        <a:lnTo>
                          <a:pt x="80014" y="38268"/>
                        </a:lnTo>
                        <a:lnTo>
                          <a:pt x="80014" y="59141"/>
                        </a:lnTo>
                        <a:lnTo>
                          <a:pt x="80014" y="59141"/>
                        </a:lnTo>
                        <a:cubicBezTo>
                          <a:pt x="80014" y="59141"/>
                          <a:pt x="66099" y="62620"/>
                          <a:pt x="38268" y="52183"/>
                        </a:cubicBezTo>
                        <a:cubicBezTo>
                          <a:pt x="10437" y="38268"/>
                          <a:pt x="34789" y="90451"/>
                          <a:pt x="55662" y="114803"/>
                        </a:cubicBezTo>
                        <a:cubicBezTo>
                          <a:pt x="76535" y="135676"/>
                          <a:pt x="97408" y="121761"/>
                          <a:pt x="90451" y="100887"/>
                        </a:cubicBezTo>
                        <a:lnTo>
                          <a:pt x="90451" y="100887"/>
                        </a:lnTo>
                        <a:cubicBezTo>
                          <a:pt x="93930" y="114803"/>
                          <a:pt x="90451" y="132197"/>
                          <a:pt x="73056" y="135676"/>
                        </a:cubicBezTo>
                        <a:cubicBezTo>
                          <a:pt x="38268" y="146113"/>
                          <a:pt x="24352" y="69578"/>
                          <a:pt x="0" y="55662"/>
                        </a:cubicBezTo>
                        <a:lnTo>
                          <a:pt x="3479" y="0"/>
                        </a:lnTo>
                        <a:close/>
                      </a:path>
                    </a:pathLst>
                  </a:custGeom>
                  <a:solidFill>
                    <a:srgbClr val="FBD0B4"/>
                  </a:solidFill>
                  <a:ln w="34755" cap="flat">
                    <a:noFill/>
                    <a:prstDash val="solid"/>
                    <a:miter/>
                  </a:ln>
                </p:spPr>
                <p:txBody>
                  <a:bodyPr rtlCol="0" anchor="ctr"/>
                  <a:lstStyle/>
                  <a:p>
                    <a:endParaRPr lang="en-US"/>
                  </a:p>
                </p:txBody>
              </p:sp>
            </p:grpSp>
            <p:grpSp>
              <p:nvGrpSpPr>
                <p:cNvPr id="1736" name="Graphic 30">
                  <a:extLst>
                    <a:ext uri="{FF2B5EF4-FFF2-40B4-BE49-F238E27FC236}">
                      <a16:creationId xmlns:a16="http://schemas.microsoft.com/office/drawing/2014/main" xmlns="" id="{3A921440-A641-4EBB-960B-D3DA41979F77}"/>
                    </a:ext>
                  </a:extLst>
                </p:cNvPr>
                <p:cNvGrpSpPr/>
                <p:nvPr/>
              </p:nvGrpSpPr>
              <p:grpSpPr>
                <a:xfrm>
                  <a:off x="1042867" y="8735421"/>
                  <a:ext cx="496235" cy="567056"/>
                  <a:chOff x="1042867" y="8735421"/>
                  <a:chExt cx="496235" cy="567056"/>
                </a:xfrm>
              </p:grpSpPr>
              <p:grpSp>
                <p:nvGrpSpPr>
                  <p:cNvPr id="1737" name="Graphic 30">
                    <a:extLst>
                      <a:ext uri="{FF2B5EF4-FFF2-40B4-BE49-F238E27FC236}">
                        <a16:creationId xmlns:a16="http://schemas.microsoft.com/office/drawing/2014/main" xmlns="" id="{5FFA338C-083A-4F13-951D-3A12BE5CECFE}"/>
                      </a:ext>
                    </a:extLst>
                  </p:cNvPr>
                  <p:cNvGrpSpPr/>
                  <p:nvPr/>
                </p:nvGrpSpPr>
                <p:grpSpPr>
                  <a:xfrm>
                    <a:off x="1102218" y="8735421"/>
                    <a:ext cx="436885" cy="567056"/>
                    <a:chOff x="1102218" y="8735421"/>
                    <a:chExt cx="436885" cy="567056"/>
                  </a:xfrm>
                </p:grpSpPr>
                <p:sp>
                  <p:nvSpPr>
                    <p:cNvPr id="1738" name="Freeform: Shape 1737">
                      <a:extLst>
                        <a:ext uri="{FF2B5EF4-FFF2-40B4-BE49-F238E27FC236}">
                          <a16:creationId xmlns:a16="http://schemas.microsoft.com/office/drawing/2014/main" xmlns="" id="{9C6B071B-2527-4A81-9BA5-898AABA681D6}"/>
                        </a:ext>
                      </a:extLst>
                    </p:cNvPr>
                    <p:cNvSpPr/>
                    <p:nvPr/>
                  </p:nvSpPr>
                  <p:spPr>
                    <a:xfrm>
                      <a:off x="1102441" y="8738514"/>
                      <a:ext cx="430435" cy="561260"/>
                    </a:xfrm>
                    <a:custGeom>
                      <a:avLst/>
                      <a:gdLst>
                        <a:gd name="connsiteX0" fmla="*/ 103934 w 430435"/>
                        <a:gd name="connsiteY0" fmla="*/ 118668 h 561260"/>
                        <a:gd name="connsiteX1" fmla="*/ 138723 w 430435"/>
                        <a:gd name="connsiteY1" fmla="*/ 10823 h 561260"/>
                        <a:gd name="connsiteX2" fmla="*/ 197864 w 430435"/>
                        <a:gd name="connsiteY2" fmla="*/ 387 h 561260"/>
                        <a:gd name="connsiteX3" fmla="*/ 270920 w 430435"/>
                        <a:gd name="connsiteY3" fmla="*/ 80401 h 561260"/>
                        <a:gd name="connsiteX4" fmla="*/ 277878 w 430435"/>
                        <a:gd name="connsiteY4" fmla="*/ 17781 h 561260"/>
                        <a:gd name="connsiteX5" fmla="*/ 281357 w 430435"/>
                        <a:gd name="connsiteY5" fmla="*/ 17781 h 561260"/>
                        <a:gd name="connsiteX6" fmla="*/ 302230 w 430435"/>
                        <a:gd name="connsiteY6" fmla="*/ 24739 h 561260"/>
                        <a:gd name="connsiteX7" fmla="*/ 302230 w 430435"/>
                        <a:gd name="connsiteY7" fmla="*/ 24739 h 561260"/>
                        <a:gd name="connsiteX8" fmla="*/ 382244 w 430435"/>
                        <a:gd name="connsiteY8" fmla="*/ 163894 h 561260"/>
                        <a:gd name="connsiteX9" fmla="*/ 417033 w 430435"/>
                        <a:gd name="connsiteY9" fmla="*/ 476992 h 561260"/>
                        <a:gd name="connsiteX10" fmla="*/ 3047 w 430435"/>
                        <a:gd name="connsiteY10" fmla="*/ 435246 h 561260"/>
                        <a:gd name="connsiteX11" fmla="*/ 27399 w 430435"/>
                        <a:gd name="connsiteY11" fmla="*/ 202161 h 561260"/>
                        <a:gd name="connsiteX12" fmla="*/ 103934 w 430435"/>
                        <a:gd name="connsiteY12" fmla="*/ 118668 h 561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0435" h="561260">
                          <a:moveTo>
                            <a:pt x="103934" y="118668"/>
                          </a:moveTo>
                          <a:cubicBezTo>
                            <a:pt x="142202" y="87358"/>
                            <a:pt x="159596" y="38654"/>
                            <a:pt x="138723" y="10823"/>
                          </a:cubicBezTo>
                          <a:cubicBezTo>
                            <a:pt x="163075" y="-3092"/>
                            <a:pt x="197864" y="387"/>
                            <a:pt x="197864" y="387"/>
                          </a:cubicBezTo>
                          <a:cubicBezTo>
                            <a:pt x="222216" y="14302"/>
                            <a:pt x="236131" y="90837"/>
                            <a:pt x="270920" y="80401"/>
                          </a:cubicBezTo>
                          <a:cubicBezTo>
                            <a:pt x="305709" y="69964"/>
                            <a:pt x="277878" y="17781"/>
                            <a:pt x="277878" y="17781"/>
                          </a:cubicBezTo>
                          <a:lnTo>
                            <a:pt x="281357" y="17781"/>
                          </a:lnTo>
                          <a:cubicBezTo>
                            <a:pt x="284835" y="17781"/>
                            <a:pt x="291793" y="17781"/>
                            <a:pt x="302230" y="24739"/>
                          </a:cubicBezTo>
                          <a:lnTo>
                            <a:pt x="302230" y="24739"/>
                          </a:lnTo>
                          <a:cubicBezTo>
                            <a:pt x="337019" y="52570"/>
                            <a:pt x="382244" y="163894"/>
                            <a:pt x="382244" y="163894"/>
                          </a:cubicBezTo>
                          <a:cubicBezTo>
                            <a:pt x="427469" y="275218"/>
                            <a:pt x="444864" y="358711"/>
                            <a:pt x="417033" y="476992"/>
                          </a:cubicBezTo>
                          <a:cubicBezTo>
                            <a:pt x="378765" y="550049"/>
                            <a:pt x="138723" y="640500"/>
                            <a:pt x="3047" y="435246"/>
                          </a:cubicBezTo>
                          <a:cubicBezTo>
                            <a:pt x="-10869" y="383063"/>
                            <a:pt x="27399" y="202161"/>
                            <a:pt x="27399" y="202161"/>
                          </a:cubicBezTo>
                          <a:cubicBezTo>
                            <a:pt x="27399" y="202161"/>
                            <a:pt x="65666" y="149978"/>
                            <a:pt x="103934" y="118668"/>
                          </a:cubicBezTo>
                          <a:close/>
                        </a:path>
                      </a:pathLst>
                    </a:custGeom>
                    <a:solidFill>
                      <a:srgbClr val="337AE5"/>
                    </a:solidFill>
                    <a:ln w="34755" cap="flat">
                      <a:noFill/>
                      <a:prstDash val="solid"/>
                      <a:miter/>
                    </a:ln>
                  </p:spPr>
                  <p:txBody>
                    <a:bodyPr rtlCol="0" anchor="ctr"/>
                    <a:lstStyle/>
                    <a:p>
                      <a:endParaRPr lang="en-US"/>
                    </a:p>
                  </p:txBody>
                </p:sp>
                <p:sp>
                  <p:nvSpPr>
                    <p:cNvPr id="1739" name="Freeform: Shape 1738">
                      <a:extLst>
                        <a:ext uri="{FF2B5EF4-FFF2-40B4-BE49-F238E27FC236}">
                          <a16:creationId xmlns:a16="http://schemas.microsoft.com/office/drawing/2014/main" xmlns="" id="{FB314417-F6C8-4C51-AFDD-4AD57DE0E2FF}"/>
                        </a:ext>
                      </a:extLst>
                    </p:cNvPr>
                    <p:cNvSpPr/>
                    <p:nvPr/>
                  </p:nvSpPr>
                  <p:spPr>
                    <a:xfrm>
                      <a:off x="1102218" y="8735421"/>
                      <a:ext cx="436885" cy="567056"/>
                    </a:xfrm>
                    <a:custGeom>
                      <a:avLst/>
                      <a:gdLst>
                        <a:gd name="connsiteX0" fmla="*/ 3270 w 436885"/>
                        <a:gd name="connsiteY0" fmla="*/ 438338 h 567056"/>
                        <a:gd name="connsiteX1" fmla="*/ 3270 w 436885"/>
                        <a:gd name="connsiteY1" fmla="*/ 438338 h 567056"/>
                        <a:gd name="connsiteX2" fmla="*/ 27622 w 436885"/>
                        <a:gd name="connsiteY2" fmla="*/ 201775 h 567056"/>
                        <a:gd name="connsiteX3" fmla="*/ 27622 w 436885"/>
                        <a:gd name="connsiteY3" fmla="*/ 201775 h 567056"/>
                        <a:gd name="connsiteX4" fmla="*/ 100678 w 436885"/>
                        <a:gd name="connsiteY4" fmla="*/ 121761 h 567056"/>
                        <a:gd name="connsiteX5" fmla="*/ 138946 w 436885"/>
                        <a:gd name="connsiteY5" fmla="*/ 66099 h 567056"/>
                        <a:gd name="connsiteX6" fmla="*/ 135467 w 436885"/>
                        <a:gd name="connsiteY6" fmla="*/ 17394 h 567056"/>
                        <a:gd name="connsiteX7" fmla="*/ 131988 w 436885"/>
                        <a:gd name="connsiteY7" fmla="*/ 13915 h 567056"/>
                        <a:gd name="connsiteX8" fmla="*/ 135467 w 436885"/>
                        <a:gd name="connsiteY8" fmla="*/ 10437 h 567056"/>
                        <a:gd name="connsiteX9" fmla="*/ 177213 w 436885"/>
                        <a:gd name="connsiteY9" fmla="*/ 0 h 567056"/>
                        <a:gd name="connsiteX10" fmla="*/ 194608 w 436885"/>
                        <a:gd name="connsiteY10" fmla="*/ 0 h 567056"/>
                        <a:gd name="connsiteX11" fmla="*/ 194608 w 436885"/>
                        <a:gd name="connsiteY11" fmla="*/ 0 h 567056"/>
                        <a:gd name="connsiteX12" fmla="*/ 222439 w 436885"/>
                        <a:gd name="connsiteY12" fmla="*/ 38268 h 567056"/>
                        <a:gd name="connsiteX13" fmla="*/ 260706 w 436885"/>
                        <a:gd name="connsiteY13" fmla="*/ 80014 h 567056"/>
                        <a:gd name="connsiteX14" fmla="*/ 260706 w 436885"/>
                        <a:gd name="connsiteY14" fmla="*/ 80014 h 567056"/>
                        <a:gd name="connsiteX15" fmla="*/ 264185 w 436885"/>
                        <a:gd name="connsiteY15" fmla="*/ 80014 h 567056"/>
                        <a:gd name="connsiteX16" fmla="*/ 278101 w 436885"/>
                        <a:gd name="connsiteY16" fmla="*/ 69578 h 567056"/>
                        <a:gd name="connsiteX17" fmla="*/ 267664 w 436885"/>
                        <a:gd name="connsiteY17" fmla="*/ 20873 h 567056"/>
                        <a:gd name="connsiteX18" fmla="*/ 274622 w 436885"/>
                        <a:gd name="connsiteY18" fmla="*/ 20873 h 567056"/>
                        <a:gd name="connsiteX19" fmla="*/ 281580 w 436885"/>
                        <a:gd name="connsiteY19" fmla="*/ 20873 h 567056"/>
                        <a:gd name="connsiteX20" fmla="*/ 281580 w 436885"/>
                        <a:gd name="connsiteY20" fmla="*/ 20873 h 567056"/>
                        <a:gd name="connsiteX21" fmla="*/ 305932 w 436885"/>
                        <a:gd name="connsiteY21" fmla="*/ 27831 h 567056"/>
                        <a:gd name="connsiteX22" fmla="*/ 309411 w 436885"/>
                        <a:gd name="connsiteY22" fmla="*/ 31310 h 567056"/>
                        <a:gd name="connsiteX23" fmla="*/ 309411 w 436885"/>
                        <a:gd name="connsiteY23" fmla="*/ 31310 h 567056"/>
                        <a:gd name="connsiteX24" fmla="*/ 389425 w 436885"/>
                        <a:gd name="connsiteY24" fmla="*/ 166986 h 567056"/>
                        <a:gd name="connsiteX25" fmla="*/ 424214 w 436885"/>
                        <a:gd name="connsiteY25" fmla="*/ 480085 h 567056"/>
                        <a:gd name="connsiteX26" fmla="*/ 424214 w 436885"/>
                        <a:gd name="connsiteY26" fmla="*/ 480085 h 567056"/>
                        <a:gd name="connsiteX27" fmla="*/ 236354 w 436885"/>
                        <a:gd name="connsiteY27" fmla="*/ 567056 h 567056"/>
                        <a:gd name="connsiteX28" fmla="*/ 236354 w 436885"/>
                        <a:gd name="connsiteY28" fmla="*/ 567056 h 567056"/>
                        <a:gd name="connsiteX29" fmla="*/ 3270 w 436885"/>
                        <a:gd name="connsiteY29" fmla="*/ 438338 h 567056"/>
                        <a:gd name="connsiteX30" fmla="*/ 382467 w 436885"/>
                        <a:gd name="connsiteY30" fmla="*/ 166986 h 567056"/>
                        <a:gd name="connsiteX31" fmla="*/ 302453 w 436885"/>
                        <a:gd name="connsiteY31" fmla="*/ 31310 h 567056"/>
                        <a:gd name="connsiteX32" fmla="*/ 285059 w 436885"/>
                        <a:gd name="connsiteY32" fmla="*/ 24352 h 567056"/>
                        <a:gd name="connsiteX33" fmla="*/ 292016 w 436885"/>
                        <a:gd name="connsiteY33" fmla="*/ 73056 h 567056"/>
                        <a:gd name="connsiteX34" fmla="*/ 274622 w 436885"/>
                        <a:gd name="connsiteY34" fmla="*/ 86972 h 567056"/>
                        <a:gd name="connsiteX35" fmla="*/ 267664 w 436885"/>
                        <a:gd name="connsiteY35" fmla="*/ 86972 h 567056"/>
                        <a:gd name="connsiteX36" fmla="*/ 267664 w 436885"/>
                        <a:gd name="connsiteY36" fmla="*/ 86972 h 567056"/>
                        <a:gd name="connsiteX37" fmla="*/ 222439 w 436885"/>
                        <a:gd name="connsiteY37" fmla="*/ 41746 h 567056"/>
                        <a:gd name="connsiteX38" fmla="*/ 198087 w 436885"/>
                        <a:gd name="connsiteY38" fmla="*/ 6958 h 567056"/>
                        <a:gd name="connsiteX39" fmla="*/ 180692 w 436885"/>
                        <a:gd name="connsiteY39" fmla="*/ 6958 h 567056"/>
                        <a:gd name="connsiteX40" fmla="*/ 145904 w 436885"/>
                        <a:gd name="connsiteY40" fmla="*/ 13915 h 567056"/>
                        <a:gd name="connsiteX41" fmla="*/ 107636 w 436885"/>
                        <a:gd name="connsiteY41" fmla="*/ 121761 h 567056"/>
                        <a:gd name="connsiteX42" fmla="*/ 34580 w 436885"/>
                        <a:gd name="connsiteY42" fmla="*/ 201775 h 567056"/>
                        <a:gd name="connsiteX43" fmla="*/ 10227 w 436885"/>
                        <a:gd name="connsiteY43" fmla="*/ 434859 h 567056"/>
                        <a:gd name="connsiteX44" fmla="*/ 232875 w 436885"/>
                        <a:gd name="connsiteY44" fmla="*/ 560099 h 567056"/>
                        <a:gd name="connsiteX45" fmla="*/ 232875 w 436885"/>
                        <a:gd name="connsiteY45" fmla="*/ 560099 h 567056"/>
                        <a:gd name="connsiteX46" fmla="*/ 413777 w 436885"/>
                        <a:gd name="connsiteY46" fmla="*/ 476606 h 567056"/>
                        <a:gd name="connsiteX47" fmla="*/ 382467 w 436885"/>
                        <a:gd name="connsiteY47" fmla="*/ 166986 h 567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36885" h="567056">
                          <a:moveTo>
                            <a:pt x="3270" y="438338"/>
                          </a:moveTo>
                          <a:lnTo>
                            <a:pt x="3270" y="438338"/>
                          </a:lnTo>
                          <a:cubicBezTo>
                            <a:pt x="-10646" y="386155"/>
                            <a:pt x="24143" y="208733"/>
                            <a:pt x="27622" y="201775"/>
                          </a:cubicBezTo>
                          <a:lnTo>
                            <a:pt x="27622" y="201775"/>
                          </a:lnTo>
                          <a:cubicBezTo>
                            <a:pt x="27622" y="201775"/>
                            <a:pt x="62411" y="153070"/>
                            <a:pt x="100678" y="121761"/>
                          </a:cubicBezTo>
                          <a:cubicBezTo>
                            <a:pt x="118073" y="107845"/>
                            <a:pt x="131988" y="86972"/>
                            <a:pt x="138946" y="66099"/>
                          </a:cubicBezTo>
                          <a:cubicBezTo>
                            <a:pt x="145904" y="45225"/>
                            <a:pt x="145904" y="27831"/>
                            <a:pt x="135467" y="17394"/>
                          </a:cubicBezTo>
                          <a:lnTo>
                            <a:pt x="131988" y="13915"/>
                          </a:lnTo>
                          <a:lnTo>
                            <a:pt x="135467" y="10437"/>
                          </a:lnTo>
                          <a:cubicBezTo>
                            <a:pt x="149382" y="3479"/>
                            <a:pt x="166777" y="0"/>
                            <a:pt x="177213" y="0"/>
                          </a:cubicBezTo>
                          <a:cubicBezTo>
                            <a:pt x="187650" y="0"/>
                            <a:pt x="194608" y="0"/>
                            <a:pt x="194608" y="0"/>
                          </a:cubicBezTo>
                          <a:lnTo>
                            <a:pt x="194608" y="0"/>
                          </a:lnTo>
                          <a:cubicBezTo>
                            <a:pt x="205044" y="6958"/>
                            <a:pt x="215481" y="20873"/>
                            <a:pt x="222439" y="38268"/>
                          </a:cubicBezTo>
                          <a:cubicBezTo>
                            <a:pt x="232875" y="59141"/>
                            <a:pt x="243312" y="80014"/>
                            <a:pt x="260706" y="80014"/>
                          </a:cubicBezTo>
                          <a:lnTo>
                            <a:pt x="260706" y="80014"/>
                          </a:lnTo>
                          <a:cubicBezTo>
                            <a:pt x="260706" y="80014"/>
                            <a:pt x="264185" y="80014"/>
                            <a:pt x="264185" y="80014"/>
                          </a:cubicBezTo>
                          <a:cubicBezTo>
                            <a:pt x="271143" y="76535"/>
                            <a:pt x="274622" y="73056"/>
                            <a:pt x="278101" y="69578"/>
                          </a:cubicBezTo>
                          <a:cubicBezTo>
                            <a:pt x="285059" y="52183"/>
                            <a:pt x="267664" y="20873"/>
                            <a:pt x="267664" y="20873"/>
                          </a:cubicBezTo>
                          <a:lnTo>
                            <a:pt x="274622" y="20873"/>
                          </a:lnTo>
                          <a:lnTo>
                            <a:pt x="281580" y="20873"/>
                          </a:lnTo>
                          <a:lnTo>
                            <a:pt x="281580" y="20873"/>
                          </a:lnTo>
                          <a:cubicBezTo>
                            <a:pt x="285059" y="20873"/>
                            <a:pt x="292016" y="20873"/>
                            <a:pt x="305932" y="27831"/>
                          </a:cubicBezTo>
                          <a:lnTo>
                            <a:pt x="309411" y="31310"/>
                          </a:lnTo>
                          <a:lnTo>
                            <a:pt x="309411" y="31310"/>
                          </a:lnTo>
                          <a:cubicBezTo>
                            <a:pt x="344199" y="62620"/>
                            <a:pt x="385946" y="163507"/>
                            <a:pt x="389425" y="166986"/>
                          </a:cubicBezTo>
                          <a:cubicBezTo>
                            <a:pt x="431171" y="274831"/>
                            <a:pt x="452045" y="361803"/>
                            <a:pt x="424214" y="480085"/>
                          </a:cubicBezTo>
                          <a:lnTo>
                            <a:pt x="424214" y="480085"/>
                          </a:lnTo>
                          <a:cubicBezTo>
                            <a:pt x="403340" y="518352"/>
                            <a:pt x="323326" y="563578"/>
                            <a:pt x="236354" y="567056"/>
                          </a:cubicBezTo>
                          <a:lnTo>
                            <a:pt x="236354" y="567056"/>
                          </a:lnTo>
                          <a:cubicBezTo>
                            <a:pt x="166777" y="567056"/>
                            <a:pt x="72847" y="546183"/>
                            <a:pt x="3270" y="438338"/>
                          </a:cubicBezTo>
                          <a:close/>
                          <a:moveTo>
                            <a:pt x="382467" y="166986"/>
                          </a:moveTo>
                          <a:cubicBezTo>
                            <a:pt x="382467" y="166986"/>
                            <a:pt x="337242" y="55662"/>
                            <a:pt x="302453" y="31310"/>
                          </a:cubicBezTo>
                          <a:cubicBezTo>
                            <a:pt x="292016" y="27831"/>
                            <a:pt x="288537" y="24352"/>
                            <a:pt x="285059" y="24352"/>
                          </a:cubicBezTo>
                          <a:cubicBezTo>
                            <a:pt x="288537" y="34789"/>
                            <a:pt x="298974" y="55662"/>
                            <a:pt x="292016" y="73056"/>
                          </a:cubicBezTo>
                          <a:cubicBezTo>
                            <a:pt x="288537" y="80014"/>
                            <a:pt x="281580" y="86972"/>
                            <a:pt x="274622" y="86972"/>
                          </a:cubicBezTo>
                          <a:cubicBezTo>
                            <a:pt x="271143" y="86972"/>
                            <a:pt x="271143" y="86972"/>
                            <a:pt x="267664" y="86972"/>
                          </a:cubicBezTo>
                          <a:lnTo>
                            <a:pt x="267664" y="86972"/>
                          </a:lnTo>
                          <a:cubicBezTo>
                            <a:pt x="246791" y="86972"/>
                            <a:pt x="236354" y="62620"/>
                            <a:pt x="222439" y="41746"/>
                          </a:cubicBezTo>
                          <a:cubicBezTo>
                            <a:pt x="215481" y="27831"/>
                            <a:pt x="208523" y="10437"/>
                            <a:pt x="198087" y="6958"/>
                          </a:cubicBezTo>
                          <a:cubicBezTo>
                            <a:pt x="194608" y="6958"/>
                            <a:pt x="187650" y="6958"/>
                            <a:pt x="180692" y="6958"/>
                          </a:cubicBezTo>
                          <a:cubicBezTo>
                            <a:pt x="170256" y="6958"/>
                            <a:pt x="156340" y="10437"/>
                            <a:pt x="145904" y="13915"/>
                          </a:cubicBezTo>
                          <a:cubicBezTo>
                            <a:pt x="163298" y="41746"/>
                            <a:pt x="145904" y="90451"/>
                            <a:pt x="107636" y="121761"/>
                          </a:cubicBezTo>
                          <a:cubicBezTo>
                            <a:pt x="72847" y="149592"/>
                            <a:pt x="38058" y="194817"/>
                            <a:pt x="34580" y="201775"/>
                          </a:cubicBezTo>
                          <a:cubicBezTo>
                            <a:pt x="31101" y="215690"/>
                            <a:pt x="-209" y="386155"/>
                            <a:pt x="10227" y="434859"/>
                          </a:cubicBezTo>
                          <a:cubicBezTo>
                            <a:pt x="79805" y="539226"/>
                            <a:pt x="170256" y="560099"/>
                            <a:pt x="232875" y="560099"/>
                          </a:cubicBezTo>
                          <a:lnTo>
                            <a:pt x="232875" y="560099"/>
                          </a:lnTo>
                          <a:cubicBezTo>
                            <a:pt x="319847" y="556620"/>
                            <a:pt x="392904" y="514873"/>
                            <a:pt x="413777" y="476606"/>
                          </a:cubicBezTo>
                          <a:cubicBezTo>
                            <a:pt x="441608" y="358324"/>
                            <a:pt x="424214" y="274831"/>
                            <a:pt x="382467" y="166986"/>
                          </a:cubicBezTo>
                          <a:close/>
                        </a:path>
                      </a:pathLst>
                    </a:custGeom>
                    <a:solidFill>
                      <a:srgbClr val="3321E5"/>
                    </a:solidFill>
                    <a:ln w="34755" cap="flat">
                      <a:noFill/>
                      <a:prstDash val="solid"/>
                      <a:miter/>
                    </a:ln>
                  </p:spPr>
                  <p:txBody>
                    <a:bodyPr rtlCol="0" anchor="ctr"/>
                    <a:lstStyle/>
                    <a:p>
                      <a:endParaRPr lang="en-US"/>
                    </a:p>
                  </p:txBody>
                </p:sp>
              </p:grpSp>
              <p:grpSp>
                <p:nvGrpSpPr>
                  <p:cNvPr id="1740" name="Graphic 30">
                    <a:extLst>
                      <a:ext uri="{FF2B5EF4-FFF2-40B4-BE49-F238E27FC236}">
                        <a16:creationId xmlns:a16="http://schemas.microsoft.com/office/drawing/2014/main" xmlns="" id="{5CFE7884-A32C-44D6-BFF0-C051915C75E7}"/>
                      </a:ext>
                    </a:extLst>
                  </p:cNvPr>
                  <p:cNvGrpSpPr/>
                  <p:nvPr/>
                </p:nvGrpSpPr>
                <p:grpSpPr>
                  <a:xfrm>
                    <a:off x="1042867" y="8735421"/>
                    <a:ext cx="210619" cy="201791"/>
                    <a:chOff x="1042867" y="8735421"/>
                    <a:chExt cx="210619" cy="201791"/>
                  </a:xfrm>
                </p:grpSpPr>
                <p:sp>
                  <p:nvSpPr>
                    <p:cNvPr id="1741" name="Freeform: Shape 1740">
                      <a:extLst>
                        <a:ext uri="{FF2B5EF4-FFF2-40B4-BE49-F238E27FC236}">
                          <a16:creationId xmlns:a16="http://schemas.microsoft.com/office/drawing/2014/main" xmlns="" id="{043F4D0B-8374-47F1-BCD2-F826463D5EF9}"/>
                        </a:ext>
                      </a:extLst>
                    </p:cNvPr>
                    <p:cNvSpPr/>
                    <p:nvPr/>
                  </p:nvSpPr>
                  <p:spPr>
                    <a:xfrm>
                      <a:off x="1046346" y="8741382"/>
                      <a:ext cx="202221" cy="195830"/>
                    </a:xfrm>
                    <a:custGeom>
                      <a:avLst/>
                      <a:gdLst>
                        <a:gd name="connsiteX0" fmla="*/ 0 w 202221"/>
                        <a:gd name="connsiteY0" fmla="*/ 105363 h 195830"/>
                        <a:gd name="connsiteX1" fmla="*/ 194817 w 202221"/>
                        <a:gd name="connsiteY1" fmla="*/ 7955 h 195830"/>
                        <a:gd name="connsiteX2" fmla="*/ 160028 w 202221"/>
                        <a:gd name="connsiteY2" fmla="*/ 115800 h 195830"/>
                        <a:gd name="connsiteX3" fmla="*/ 86972 w 202221"/>
                        <a:gd name="connsiteY3" fmla="*/ 195814 h 195830"/>
                        <a:gd name="connsiteX4" fmla="*/ 0 w 202221"/>
                        <a:gd name="connsiteY4" fmla="*/ 105363 h 195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221" h="195830">
                          <a:moveTo>
                            <a:pt x="0" y="105363"/>
                          </a:moveTo>
                          <a:cubicBezTo>
                            <a:pt x="73056" y="14912"/>
                            <a:pt x="166986" y="-16398"/>
                            <a:pt x="194817" y="7955"/>
                          </a:cubicBezTo>
                          <a:cubicBezTo>
                            <a:pt x="212211" y="35785"/>
                            <a:pt x="198296" y="84490"/>
                            <a:pt x="160028" y="115800"/>
                          </a:cubicBezTo>
                          <a:cubicBezTo>
                            <a:pt x="121761" y="147110"/>
                            <a:pt x="86972" y="195814"/>
                            <a:pt x="86972" y="195814"/>
                          </a:cubicBezTo>
                          <a:cubicBezTo>
                            <a:pt x="86972" y="195814"/>
                            <a:pt x="20873" y="199293"/>
                            <a:pt x="0" y="105363"/>
                          </a:cubicBezTo>
                          <a:close/>
                        </a:path>
                      </a:pathLst>
                    </a:custGeom>
                    <a:solidFill>
                      <a:srgbClr val="68E1FF"/>
                    </a:solidFill>
                    <a:ln w="34755" cap="flat">
                      <a:noFill/>
                      <a:prstDash val="solid"/>
                      <a:miter/>
                    </a:ln>
                  </p:spPr>
                  <p:txBody>
                    <a:bodyPr rtlCol="0" anchor="ctr"/>
                    <a:lstStyle/>
                    <a:p>
                      <a:endParaRPr lang="en-US"/>
                    </a:p>
                  </p:txBody>
                </p:sp>
                <p:sp>
                  <p:nvSpPr>
                    <p:cNvPr id="1742" name="Freeform: Shape 1741">
                      <a:extLst>
                        <a:ext uri="{FF2B5EF4-FFF2-40B4-BE49-F238E27FC236}">
                          <a16:creationId xmlns:a16="http://schemas.microsoft.com/office/drawing/2014/main" xmlns="" id="{917C245B-70CF-422B-BE2E-3476B709CCF8}"/>
                        </a:ext>
                      </a:extLst>
                    </p:cNvPr>
                    <p:cNvSpPr/>
                    <p:nvPr/>
                  </p:nvSpPr>
                  <p:spPr>
                    <a:xfrm>
                      <a:off x="1042867" y="8735421"/>
                      <a:ext cx="210619" cy="200608"/>
                    </a:xfrm>
                    <a:custGeom>
                      <a:avLst/>
                      <a:gdLst>
                        <a:gd name="connsiteX0" fmla="*/ 0 w 210619"/>
                        <a:gd name="connsiteY0" fmla="*/ 111324 h 200608"/>
                        <a:gd name="connsiteX1" fmla="*/ 0 w 210619"/>
                        <a:gd name="connsiteY1" fmla="*/ 111324 h 200608"/>
                        <a:gd name="connsiteX2" fmla="*/ 0 w 210619"/>
                        <a:gd name="connsiteY2" fmla="*/ 111324 h 200608"/>
                        <a:gd name="connsiteX3" fmla="*/ 170465 w 210619"/>
                        <a:gd name="connsiteY3" fmla="*/ 0 h 200608"/>
                        <a:gd name="connsiteX4" fmla="*/ 201775 w 210619"/>
                        <a:gd name="connsiteY4" fmla="*/ 6958 h 200608"/>
                        <a:gd name="connsiteX5" fmla="*/ 201775 w 210619"/>
                        <a:gd name="connsiteY5" fmla="*/ 6958 h 200608"/>
                        <a:gd name="connsiteX6" fmla="*/ 163507 w 210619"/>
                        <a:gd name="connsiteY6" fmla="*/ 118282 h 200608"/>
                        <a:gd name="connsiteX7" fmla="*/ 90451 w 210619"/>
                        <a:gd name="connsiteY7" fmla="*/ 198296 h 200608"/>
                        <a:gd name="connsiteX8" fmla="*/ 90451 w 210619"/>
                        <a:gd name="connsiteY8" fmla="*/ 198296 h 200608"/>
                        <a:gd name="connsiteX9" fmla="*/ 86972 w 210619"/>
                        <a:gd name="connsiteY9" fmla="*/ 198296 h 200608"/>
                        <a:gd name="connsiteX10" fmla="*/ 86972 w 210619"/>
                        <a:gd name="connsiteY10" fmla="*/ 198296 h 200608"/>
                        <a:gd name="connsiteX11" fmla="*/ 0 w 210619"/>
                        <a:gd name="connsiteY11" fmla="*/ 111324 h 200608"/>
                        <a:gd name="connsiteX12" fmla="*/ 170465 w 210619"/>
                        <a:gd name="connsiteY12" fmla="*/ 10437 h 200608"/>
                        <a:gd name="connsiteX13" fmla="*/ 6958 w 210619"/>
                        <a:gd name="connsiteY13" fmla="*/ 114803 h 200608"/>
                        <a:gd name="connsiteX14" fmla="*/ 86972 w 210619"/>
                        <a:gd name="connsiteY14" fmla="*/ 198296 h 200608"/>
                        <a:gd name="connsiteX15" fmla="*/ 160028 w 210619"/>
                        <a:gd name="connsiteY15" fmla="*/ 118282 h 200608"/>
                        <a:gd name="connsiteX16" fmla="*/ 194817 w 210619"/>
                        <a:gd name="connsiteY16" fmla="*/ 17394 h 200608"/>
                        <a:gd name="connsiteX17" fmla="*/ 170465 w 210619"/>
                        <a:gd name="connsiteY17" fmla="*/ 10437 h 20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0619" h="200608">
                          <a:moveTo>
                            <a:pt x="0" y="111324"/>
                          </a:moveTo>
                          <a:lnTo>
                            <a:pt x="0" y="111324"/>
                          </a:lnTo>
                          <a:lnTo>
                            <a:pt x="0" y="111324"/>
                          </a:lnTo>
                          <a:cubicBezTo>
                            <a:pt x="59141" y="34789"/>
                            <a:pt x="128718" y="3479"/>
                            <a:pt x="170465" y="0"/>
                          </a:cubicBezTo>
                          <a:cubicBezTo>
                            <a:pt x="184380" y="0"/>
                            <a:pt x="194817" y="3479"/>
                            <a:pt x="201775" y="6958"/>
                          </a:cubicBezTo>
                          <a:lnTo>
                            <a:pt x="201775" y="6958"/>
                          </a:lnTo>
                          <a:cubicBezTo>
                            <a:pt x="222648" y="34789"/>
                            <a:pt x="205254" y="86972"/>
                            <a:pt x="163507" y="118282"/>
                          </a:cubicBezTo>
                          <a:cubicBezTo>
                            <a:pt x="125240" y="149592"/>
                            <a:pt x="90451" y="198296"/>
                            <a:pt x="90451" y="198296"/>
                          </a:cubicBezTo>
                          <a:lnTo>
                            <a:pt x="90451" y="198296"/>
                          </a:lnTo>
                          <a:lnTo>
                            <a:pt x="86972" y="198296"/>
                          </a:lnTo>
                          <a:lnTo>
                            <a:pt x="86972" y="198296"/>
                          </a:lnTo>
                          <a:cubicBezTo>
                            <a:pt x="80014" y="205254"/>
                            <a:pt x="20873" y="201775"/>
                            <a:pt x="0" y="111324"/>
                          </a:cubicBezTo>
                          <a:close/>
                          <a:moveTo>
                            <a:pt x="170465" y="10437"/>
                          </a:moveTo>
                          <a:cubicBezTo>
                            <a:pt x="132197" y="10437"/>
                            <a:pt x="62620" y="45225"/>
                            <a:pt x="6958" y="114803"/>
                          </a:cubicBezTo>
                          <a:cubicBezTo>
                            <a:pt x="24352" y="194817"/>
                            <a:pt x="76535" y="198296"/>
                            <a:pt x="86972" y="198296"/>
                          </a:cubicBezTo>
                          <a:cubicBezTo>
                            <a:pt x="93930" y="191338"/>
                            <a:pt x="125240" y="146113"/>
                            <a:pt x="160028" y="118282"/>
                          </a:cubicBezTo>
                          <a:cubicBezTo>
                            <a:pt x="198296" y="86972"/>
                            <a:pt x="215690" y="41746"/>
                            <a:pt x="194817" y="17394"/>
                          </a:cubicBezTo>
                          <a:cubicBezTo>
                            <a:pt x="191338" y="10437"/>
                            <a:pt x="180901" y="10437"/>
                            <a:pt x="170465" y="10437"/>
                          </a:cubicBezTo>
                          <a:close/>
                        </a:path>
                      </a:pathLst>
                    </a:custGeom>
                    <a:solidFill>
                      <a:srgbClr val="15A5EE"/>
                    </a:solidFill>
                    <a:ln w="34755" cap="flat">
                      <a:noFill/>
                      <a:prstDash val="solid"/>
                      <a:miter/>
                    </a:ln>
                  </p:spPr>
                  <p:txBody>
                    <a:bodyPr rtlCol="0" anchor="ctr"/>
                    <a:lstStyle/>
                    <a:p>
                      <a:endParaRPr lang="en-US"/>
                    </a:p>
                  </p:txBody>
                </p:sp>
              </p:grpSp>
              <p:sp>
                <p:nvSpPr>
                  <p:cNvPr id="1743" name="Freeform: Shape 1742">
                    <a:extLst>
                      <a:ext uri="{FF2B5EF4-FFF2-40B4-BE49-F238E27FC236}">
                        <a16:creationId xmlns:a16="http://schemas.microsoft.com/office/drawing/2014/main" xmlns="" id="{4BAF0D08-4F7B-4BBF-B278-FF0F32D0BEDC}"/>
                      </a:ext>
                    </a:extLst>
                  </p:cNvPr>
                  <p:cNvSpPr/>
                  <p:nvPr/>
                </p:nvSpPr>
                <p:spPr>
                  <a:xfrm>
                    <a:off x="1105920" y="8738514"/>
                    <a:ext cx="430435" cy="557781"/>
                  </a:xfrm>
                  <a:custGeom>
                    <a:avLst/>
                    <a:gdLst>
                      <a:gd name="connsiteX0" fmla="*/ 27399 w 430435"/>
                      <a:gd name="connsiteY0" fmla="*/ 198682 h 557781"/>
                      <a:gd name="connsiteX1" fmla="*/ 100455 w 430435"/>
                      <a:gd name="connsiteY1" fmla="*/ 118668 h 557781"/>
                      <a:gd name="connsiteX2" fmla="*/ 135244 w 430435"/>
                      <a:gd name="connsiteY2" fmla="*/ 10823 h 557781"/>
                      <a:gd name="connsiteX3" fmla="*/ 194385 w 430435"/>
                      <a:gd name="connsiteY3" fmla="*/ 387 h 557781"/>
                      <a:gd name="connsiteX4" fmla="*/ 267441 w 430435"/>
                      <a:gd name="connsiteY4" fmla="*/ 80401 h 557781"/>
                      <a:gd name="connsiteX5" fmla="*/ 274399 w 430435"/>
                      <a:gd name="connsiteY5" fmla="*/ 17781 h 557781"/>
                      <a:gd name="connsiteX6" fmla="*/ 277878 w 430435"/>
                      <a:gd name="connsiteY6" fmla="*/ 17781 h 557781"/>
                      <a:gd name="connsiteX7" fmla="*/ 298751 w 430435"/>
                      <a:gd name="connsiteY7" fmla="*/ 24739 h 557781"/>
                      <a:gd name="connsiteX8" fmla="*/ 298751 w 430435"/>
                      <a:gd name="connsiteY8" fmla="*/ 24739 h 557781"/>
                      <a:gd name="connsiteX9" fmla="*/ 326582 w 430435"/>
                      <a:gd name="connsiteY9" fmla="*/ 56048 h 557781"/>
                      <a:gd name="connsiteX10" fmla="*/ 305709 w 430435"/>
                      <a:gd name="connsiteY10" fmla="*/ 45612 h 557781"/>
                      <a:gd name="connsiteX11" fmla="*/ 274399 w 430435"/>
                      <a:gd name="connsiteY11" fmla="*/ 97795 h 557781"/>
                      <a:gd name="connsiteX12" fmla="*/ 218737 w 430435"/>
                      <a:gd name="connsiteY12" fmla="*/ 52570 h 557781"/>
                      <a:gd name="connsiteX13" fmla="*/ 176990 w 430435"/>
                      <a:gd name="connsiteY13" fmla="*/ 28218 h 557781"/>
                      <a:gd name="connsiteX14" fmla="*/ 128286 w 430435"/>
                      <a:gd name="connsiteY14" fmla="*/ 115189 h 557781"/>
                      <a:gd name="connsiteX15" fmla="*/ 166554 w 430435"/>
                      <a:gd name="connsiteY15" fmla="*/ 494387 h 557781"/>
                      <a:gd name="connsiteX16" fmla="*/ 406596 w 430435"/>
                      <a:gd name="connsiteY16" fmla="*/ 337837 h 557781"/>
                      <a:gd name="connsiteX17" fmla="*/ 340497 w 430435"/>
                      <a:gd name="connsiteY17" fmla="*/ 271739 h 557781"/>
                      <a:gd name="connsiteX18" fmla="*/ 312666 w 430435"/>
                      <a:gd name="connsiteY18" fmla="*/ 219556 h 557781"/>
                      <a:gd name="connsiteX19" fmla="*/ 291793 w 430435"/>
                      <a:gd name="connsiteY19" fmla="*/ 233471 h 557781"/>
                      <a:gd name="connsiteX20" fmla="*/ 222216 w 430435"/>
                      <a:gd name="connsiteY20" fmla="*/ 254344 h 557781"/>
                      <a:gd name="connsiteX21" fmla="*/ 215258 w 430435"/>
                      <a:gd name="connsiteY21" fmla="*/ 209119 h 557781"/>
                      <a:gd name="connsiteX22" fmla="*/ 180469 w 430435"/>
                      <a:gd name="connsiteY22" fmla="*/ 146499 h 557781"/>
                      <a:gd name="connsiteX23" fmla="*/ 229173 w 430435"/>
                      <a:gd name="connsiteY23" fmla="*/ 115189 h 557781"/>
                      <a:gd name="connsiteX24" fmla="*/ 343976 w 430435"/>
                      <a:gd name="connsiteY24" fmla="*/ 111711 h 557781"/>
                      <a:gd name="connsiteX25" fmla="*/ 357892 w 430435"/>
                      <a:gd name="connsiteY25" fmla="*/ 104753 h 557781"/>
                      <a:gd name="connsiteX26" fmla="*/ 382244 w 430435"/>
                      <a:gd name="connsiteY26" fmla="*/ 160415 h 557781"/>
                      <a:gd name="connsiteX27" fmla="*/ 417033 w 430435"/>
                      <a:gd name="connsiteY27" fmla="*/ 473513 h 557781"/>
                      <a:gd name="connsiteX28" fmla="*/ 3047 w 430435"/>
                      <a:gd name="connsiteY28" fmla="*/ 431767 h 557781"/>
                      <a:gd name="connsiteX29" fmla="*/ 27399 w 430435"/>
                      <a:gd name="connsiteY29" fmla="*/ 198682 h 557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30435" h="557781">
                        <a:moveTo>
                          <a:pt x="27399" y="198682"/>
                        </a:moveTo>
                        <a:cubicBezTo>
                          <a:pt x="27399" y="198682"/>
                          <a:pt x="62187" y="149978"/>
                          <a:pt x="100455" y="118668"/>
                        </a:cubicBezTo>
                        <a:cubicBezTo>
                          <a:pt x="138723" y="87358"/>
                          <a:pt x="156117" y="38654"/>
                          <a:pt x="135244" y="10823"/>
                        </a:cubicBezTo>
                        <a:cubicBezTo>
                          <a:pt x="159596" y="-3092"/>
                          <a:pt x="194385" y="387"/>
                          <a:pt x="194385" y="387"/>
                        </a:cubicBezTo>
                        <a:cubicBezTo>
                          <a:pt x="218737" y="14302"/>
                          <a:pt x="232652" y="90837"/>
                          <a:pt x="267441" y="80401"/>
                        </a:cubicBezTo>
                        <a:cubicBezTo>
                          <a:pt x="302230" y="69964"/>
                          <a:pt x="274399" y="17781"/>
                          <a:pt x="274399" y="17781"/>
                        </a:cubicBezTo>
                        <a:lnTo>
                          <a:pt x="277878" y="17781"/>
                        </a:lnTo>
                        <a:cubicBezTo>
                          <a:pt x="281357" y="17781"/>
                          <a:pt x="288314" y="17781"/>
                          <a:pt x="298751" y="24739"/>
                        </a:cubicBezTo>
                        <a:lnTo>
                          <a:pt x="298751" y="24739"/>
                        </a:lnTo>
                        <a:cubicBezTo>
                          <a:pt x="305709" y="31696"/>
                          <a:pt x="316145" y="42133"/>
                          <a:pt x="326582" y="56048"/>
                        </a:cubicBezTo>
                        <a:cubicBezTo>
                          <a:pt x="319624" y="52570"/>
                          <a:pt x="312666" y="45612"/>
                          <a:pt x="305709" y="45612"/>
                        </a:cubicBezTo>
                        <a:cubicBezTo>
                          <a:pt x="295272" y="45612"/>
                          <a:pt x="305709" y="97795"/>
                          <a:pt x="274399" y="97795"/>
                        </a:cubicBezTo>
                        <a:cubicBezTo>
                          <a:pt x="243089" y="97795"/>
                          <a:pt x="232652" y="73443"/>
                          <a:pt x="218737" y="52570"/>
                        </a:cubicBezTo>
                        <a:cubicBezTo>
                          <a:pt x="201342" y="31696"/>
                          <a:pt x="197864" y="24739"/>
                          <a:pt x="176990" y="28218"/>
                        </a:cubicBezTo>
                        <a:cubicBezTo>
                          <a:pt x="156117" y="31696"/>
                          <a:pt x="176990" y="56048"/>
                          <a:pt x="128286" y="115189"/>
                        </a:cubicBezTo>
                        <a:cubicBezTo>
                          <a:pt x="55230" y="202161"/>
                          <a:pt x="3047" y="424809"/>
                          <a:pt x="166554" y="494387"/>
                        </a:cubicBezTo>
                        <a:cubicBezTo>
                          <a:pt x="267441" y="536133"/>
                          <a:pt x="417033" y="497866"/>
                          <a:pt x="406596" y="337837"/>
                        </a:cubicBezTo>
                        <a:cubicBezTo>
                          <a:pt x="399638" y="257823"/>
                          <a:pt x="382244" y="271739"/>
                          <a:pt x="340497" y="271739"/>
                        </a:cubicBezTo>
                        <a:cubicBezTo>
                          <a:pt x="298751" y="271739"/>
                          <a:pt x="319624" y="268260"/>
                          <a:pt x="312666" y="219556"/>
                        </a:cubicBezTo>
                        <a:cubicBezTo>
                          <a:pt x="305709" y="170851"/>
                          <a:pt x="291793" y="191725"/>
                          <a:pt x="291793" y="233471"/>
                        </a:cubicBezTo>
                        <a:cubicBezTo>
                          <a:pt x="291793" y="264781"/>
                          <a:pt x="263962" y="268260"/>
                          <a:pt x="222216" y="254344"/>
                        </a:cubicBezTo>
                        <a:cubicBezTo>
                          <a:pt x="180469" y="240429"/>
                          <a:pt x="208300" y="226513"/>
                          <a:pt x="215258" y="209119"/>
                        </a:cubicBezTo>
                        <a:cubicBezTo>
                          <a:pt x="187427" y="209119"/>
                          <a:pt x="187427" y="188246"/>
                          <a:pt x="180469" y="146499"/>
                        </a:cubicBezTo>
                        <a:cubicBezTo>
                          <a:pt x="173511" y="104753"/>
                          <a:pt x="194385" y="108232"/>
                          <a:pt x="229173" y="115189"/>
                        </a:cubicBezTo>
                        <a:cubicBezTo>
                          <a:pt x="263962" y="122147"/>
                          <a:pt x="319624" y="129105"/>
                          <a:pt x="343976" y="111711"/>
                        </a:cubicBezTo>
                        <a:cubicBezTo>
                          <a:pt x="350934" y="108232"/>
                          <a:pt x="354413" y="104753"/>
                          <a:pt x="357892" y="104753"/>
                        </a:cubicBezTo>
                        <a:cubicBezTo>
                          <a:pt x="371807" y="132584"/>
                          <a:pt x="382244" y="160415"/>
                          <a:pt x="382244" y="160415"/>
                        </a:cubicBezTo>
                        <a:cubicBezTo>
                          <a:pt x="427469" y="271739"/>
                          <a:pt x="444864" y="355232"/>
                          <a:pt x="417033" y="473513"/>
                        </a:cubicBezTo>
                        <a:cubicBezTo>
                          <a:pt x="378765" y="546570"/>
                          <a:pt x="138723" y="637021"/>
                          <a:pt x="3047" y="431767"/>
                        </a:cubicBezTo>
                        <a:cubicBezTo>
                          <a:pt x="-10869" y="383063"/>
                          <a:pt x="27399" y="198682"/>
                          <a:pt x="27399" y="198682"/>
                        </a:cubicBezTo>
                        <a:close/>
                      </a:path>
                    </a:pathLst>
                  </a:custGeom>
                  <a:solidFill>
                    <a:srgbClr val="337AE5"/>
                  </a:solidFill>
                  <a:ln w="34755" cap="flat">
                    <a:noFill/>
                    <a:prstDash val="solid"/>
                    <a:miter/>
                  </a:ln>
                </p:spPr>
                <p:txBody>
                  <a:bodyPr rtlCol="0" anchor="ctr"/>
                  <a:lstStyle/>
                  <a:p>
                    <a:endParaRPr lang="en-US"/>
                  </a:p>
                </p:txBody>
              </p:sp>
              <p:sp>
                <p:nvSpPr>
                  <p:cNvPr id="1744" name="Freeform: Shape 1743">
                    <a:extLst>
                      <a:ext uri="{FF2B5EF4-FFF2-40B4-BE49-F238E27FC236}">
                        <a16:creationId xmlns:a16="http://schemas.microsoft.com/office/drawing/2014/main" xmlns="" id="{7879290C-17B2-4DD9-9909-8C206BDD4B7F}"/>
                      </a:ext>
                    </a:extLst>
                  </p:cNvPr>
                  <p:cNvSpPr/>
                  <p:nvPr/>
                </p:nvSpPr>
                <p:spPr>
                  <a:xfrm>
                    <a:off x="1212811" y="8949048"/>
                    <a:ext cx="289546" cy="281500"/>
                  </a:xfrm>
                  <a:custGeom>
                    <a:avLst/>
                    <a:gdLst>
                      <a:gd name="connsiteX0" fmla="*/ 282310 w 289546"/>
                      <a:gd name="connsiteY0" fmla="*/ 92514 h 281500"/>
                      <a:gd name="connsiteX1" fmla="*/ 191860 w 289546"/>
                      <a:gd name="connsiteY1" fmla="*/ 273416 h 281500"/>
                      <a:gd name="connsiteX2" fmla="*/ 521 w 289546"/>
                      <a:gd name="connsiteY2" fmla="*/ 102951 h 281500"/>
                      <a:gd name="connsiteX3" fmla="*/ 56183 w 289546"/>
                      <a:gd name="connsiteY3" fmla="*/ 19458 h 281500"/>
                      <a:gd name="connsiteX4" fmla="*/ 143155 w 289546"/>
                      <a:gd name="connsiteY4" fmla="*/ 85556 h 281500"/>
                      <a:gd name="connsiteX5" fmla="*/ 282310 w 289546"/>
                      <a:gd name="connsiteY5" fmla="*/ 92514 h 28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9546" h="281500">
                        <a:moveTo>
                          <a:pt x="282310" y="92514"/>
                        </a:moveTo>
                        <a:cubicBezTo>
                          <a:pt x="282310" y="92514"/>
                          <a:pt x="327536" y="231669"/>
                          <a:pt x="191860" y="273416"/>
                        </a:cubicBezTo>
                        <a:cubicBezTo>
                          <a:pt x="56183" y="311683"/>
                          <a:pt x="-6436" y="207317"/>
                          <a:pt x="521" y="102951"/>
                        </a:cubicBezTo>
                        <a:cubicBezTo>
                          <a:pt x="7479" y="2063"/>
                          <a:pt x="63141" y="-22289"/>
                          <a:pt x="56183" y="19458"/>
                        </a:cubicBezTo>
                        <a:cubicBezTo>
                          <a:pt x="49226" y="61204"/>
                          <a:pt x="97930" y="85556"/>
                          <a:pt x="143155" y="85556"/>
                        </a:cubicBezTo>
                        <a:cubicBezTo>
                          <a:pt x="188381" y="82078"/>
                          <a:pt x="268395" y="57725"/>
                          <a:pt x="282310" y="92514"/>
                        </a:cubicBezTo>
                        <a:close/>
                      </a:path>
                    </a:pathLst>
                  </a:custGeom>
                  <a:solidFill>
                    <a:srgbClr val="337AE5"/>
                  </a:solidFill>
                  <a:ln w="34755" cap="flat">
                    <a:noFill/>
                    <a:prstDash val="solid"/>
                    <a:miter/>
                  </a:ln>
                </p:spPr>
                <p:txBody>
                  <a:bodyPr rtlCol="0" anchor="ctr"/>
                  <a:lstStyle/>
                  <a:p>
                    <a:endParaRPr lang="en-US"/>
                  </a:p>
                </p:txBody>
              </p:sp>
              <p:sp>
                <p:nvSpPr>
                  <p:cNvPr id="1745" name="Freeform: Shape 1744">
                    <a:extLst>
                      <a:ext uri="{FF2B5EF4-FFF2-40B4-BE49-F238E27FC236}">
                        <a16:creationId xmlns:a16="http://schemas.microsoft.com/office/drawing/2014/main" xmlns="" id="{DDF97302-9E3B-40DA-91FC-C6C5257A17F5}"/>
                      </a:ext>
                    </a:extLst>
                  </p:cNvPr>
                  <p:cNvSpPr/>
                  <p:nvPr/>
                </p:nvSpPr>
                <p:spPr>
                  <a:xfrm>
                    <a:off x="1244844" y="8864867"/>
                    <a:ext cx="19802" cy="62679"/>
                  </a:xfrm>
                  <a:custGeom>
                    <a:avLst/>
                    <a:gdLst>
                      <a:gd name="connsiteX0" fmla="*/ 17193 w 19802"/>
                      <a:gd name="connsiteY0" fmla="*/ 6231 h 62679"/>
                      <a:gd name="connsiteX1" fmla="*/ 6756 w 19802"/>
                      <a:gd name="connsiteY1" fmla="*/ 61893 h 62679"/>
                      <a:gd name="connsiteX2" fmla="*/ 17193 w 19802"/>
                      <a:gd name="connsiteY2" fmla="*/ 6231 h 62679"/>
                    </a:gdLst>
                    <a:ahLst/>
                    <a:cxnLst>
                      <a:cxn ang="0">
                        <a:pos x="connsiteX0" y="connsiteY0"/>
                      </a:cxn>
                      <a:cxn ang="0">
                        <a:pos x="connsiteX1" y="connsiteY1"/>
                      </a:cxn>
                      <a:cxn ang="0">
                        <a:pos x="connsiteX2" y="connsiteY2"/>
                      </a:cxn>
                    </a:cxnLst>
                    <a:rect l="l" t="t" r="r" b="b"/>
                    <a:pathLst>
                      <a:path w="19802" h="62679">
                        <a:moveTo>
                          <a:pt x="17193" y="6231"/>
                        </a:moveTo>
                        <a:cubicBezTo>
                          <a:pt x="17193" y="6231"/>
                          <a:pt x="27630" y="54935"/>
                          <a:pt x="6756" y="61893"/>
                        </a:cubicBezTo>
                        <a:cubicBezTo>
                          <a:pt x="-10638" y="72329"/>
                          <a:pt x="10235" y="-25079"/>
                          <a:pt x="17193" y="6231"/>
                        </a:cubicBezTo>
                        <a:close/>
                      </a:path>
                    </a:pathLst>
                  </a:custGeom>
                  <a:solidFill>
                    <a:srgbClr val="337AE5"/>
                  </a:solidFill>
                  <a:ln w="34755" cap="flat">
                    <a:noFill/>
                    <a:prstDash val="solid"/>
                    <a:miter/>
                  </a:ln>
                </p:spPr>
                <p:txBody>
                  <a:bodyPr rtlCol="0" anchor="ctr"/>
                  <a:lstStyle/>
                  <a:p>
                    <a:endParaRPr lang="en-US"/>
                  </a:p>
                </p:txBody>
              </p:sp>
            </p:grpSp>
            <p:grpSp>
              <p:nvGrpSpPr>
                <p:cNvPr id="1746" name="Graphic 30">
                  <a:extLst>
                    <a:ext uri="{FF2B5EF4-FFF2-40B4-BE49-F238E27FC236}">
                      <a16:creationId xmlns:a16="http://schemas.microsoft.com/office/drawing/2014/main" xmlns="" id="{52C82406-708B-4514-87E6-11FCC70C1690}"/>
                    </a:ext>
                  </a:extLst>
                </p:cNvPr>
                <p:cNvGrpSpPr/>
                <p:nvPr/>
              </p:nvGrpSpPr>
              <p:grpSpPr>
                <a:xfrm>
                  <a:off x="1090968" y="8011815"/>
                  <a:ext cx="759379" cy="466169"/>
                  <a:chOff x="1090968" y="8011815"/>
                  <a:chExt cx="759379" cy="466169"/>
                </a:xfrm>
              </p:grpSpPr>
              <p:sp>
                <p:nvSpPr>
                  <p:cNvPr id="1747" name="Freeform: Shape 1746">
                    <a:extLst>
                      <a:ext uri="{FF2B5EF4-FFF2-40B4-BE49-F238E27FC236}">
                        <a16:creationId xmlns:a16="http://schemas.microsoft.com/office/drawing/2014/main" xmlns="" id="{DF86C626-9E61-485E-BC38-963C6881F58F}"/>
                      </a:ext>
                    </a:extLst>
                  </p:cNvPr>
                  <p:cNvSpPr/>
                  <p:nvPr/>
                </p:nvSpPr>
                <p:spPr>
                  <a:xfrm>
                    <a:off x="1101377" y="8017455"/>
                    <a:ext cx="748969" cy="455625"/>
                  </a:xfrm>
                  <a:custGeom>
                    <a:avLst/>
                    <a:gdLst>
                      <a:gd name="connsiteX0" fmla="*/ 557251 w 748969"/>
                      <a:gd name="connsiteY0" fmla="*/ 251797 h 455625"/>
                      <a:gd name="connsiteX1" fmla="*/ 438969 w 748969"/>
                      <a:gd name="connsiteY1" fmla="*/ 276149 h 455625"/>
                      <a:gd name="connsiteX2" fmla="*/ 292856 w 748969"/>
                      <a:gd name="connsiteY2" fmla="*/ 241360 h 455625"/>
                      <a:gd name="connsiteX3" fmla="*/ 216321 w 748969"/>
                      <a:gd name="connsiteY3" fmla="*/ 241360 h 455625"/>
                      <a:gd name="connsiteX4" fmla="*/ 87603 w 748969"/>
                      <a:gd name="connsiteY4" fmla="*/ 307459 h 455625"/>
                      <a:gd name="connsiteX5" fmla="*/ 73687 w 748969"/>
                      <a:gd name="connsiteY5" fmla="*/ 436177 h 455625"/>
                      <a:gd name="connsiteX6" fmla="*/ 631 w 748969"/>
                      <a:gd name="connsiteY6" fmla="*/ 377036 h 455625"/>
                      <a:gd name="connsiteX7" fmla="*/ 369392 w 748969"/>
                      <a:gd name="connsiteY7" fmla="*/ 1318 h 455625"/>
                      <a:gd name="connsiteX8" fmla="*/ 574645 w 748969"/>
                      <a:gd name="connsiteY8" fmla="*/ 88290 h 455625"/>
                      <a:gd name="connsiteX9" fmla="*/ 748589 w 748969"/>
                      <a:gd name="connsiteY9" fmla="*/ 227445 h 455625"/>
                      <a:gd name="connsiteX10" fmla="*/ 644223 w 748969"/>
                      <a:gd name="connsiteY10" fmla="*/ 370079 h 455625"/>
                      <a:gd name="connsiteX11" fmla="*/ 612913 w 748969"/>
                      <a:gd name="connsiteY11" fmla="*/ 363121 h 455625"/>
                      <a:gd name="connsiteX12" fmla="*/ 571166 w 748969"/>
                      <a:gd name="connsiteY12" fmla="*/ 370079 h 455625"/>
                      <a:gd name="connsiteX13" fmla="*/ 557251 w 748969"/>
                      <a:gd name="connsiteY13" fmla="*/ 251797 h 45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8969" h="455625">
                        <a:moveTo>
                          <a:pt x="557251" y="251797"/>
                        </a:moveTo>
                        <a:cubicBezTo>
                          <a:pt x="543335" y="290064"/>
                          <a:pt x="470279" y="314416"/>
                          <a:pt x="438969" y="276149"/>
                        </a:cubicBezTo>
                        <a:cubicBezTo>
                          <a:pt x="404180" y="300501"/>
                          <a:pt x="317209" y="283107"/>
                          <a:pt x="292856" y="241360"/>
                        </a:cubicBezTo>
                        <a:cubicBezTo>
                          <a:pt x="278941" y="258754"/>
                          <a:pt x="216321" y="241360"/>
                          <a:pt x="216321" y="241360"/>
                        </a:cubicBezTo>
                        <a:cubicBezTo>
                          <a:pt x="216321" y="276149"/>
                          <a:pt x="181533" y="297022"/>
                          <a:pt x="87603" y="307459"/>
                        </a:cubicBezTo>
                        <a:cubicBezTo>
                          <a:pt x="52814" y="370079"/>
                          <a:pt x="63251" y="415304"/>
                          <a:pt x="73687" y="436177"/>
                        </a:cubicBezTo>
                        <a:cubicBezTo>
                          <a:pt x="84124" y="457050"/>
                          <a:pt x="14547" y="484881"/>
                          <a:pt x="631" y="377036"/>
                        </a:cubicBezTo>
                        <a:cubicBezTo>
                          <a:pt x="-13285" y="126557"/>
                          <a:pt x="205885" y="15233"/>
                          <a:pt x="369392" y="1318"/>
                        </a:cubicBezTo>
                        <a:cubicBezTo>
                          <a:pt x="532899" y="-12598"/>
                          <a:pt x="574645" y="88290"/>
                          <a:pt x="574645" y="88290"/>
                        </a:cubicBezTo>
                        <a:cubicBezTo>
                          <a:pt x="640744" y="56980"/>
                          <a:pt x="745110" y="133515"/>
                          <a:pt x="748589" y="227445"/>
                        </a:cubicBezTo>
                        <a:cubicBezTo>
                          <a:pt x="755547" y="321374"/>
                          <a:pt x="665096" y="387473"/>
                          <a:pt x="644223" y="370079"/>
                        </a:cubicBezTo>
                        <a:cubicBezTo>
                          <a:pt x="612913" y="383994"/>
                          <a:pt x="602476" y="373557"/>
                          <a:pt x="612913" y="363121"/>
                        </a:cubicBezTo>
                        <a:cubicBezTo>
                          <a:pt x="598998" y="370079"/>
                          <a:pt x="571166" y="370079"/>
                          <a:pt x="571166" y="370079"/>
                        </a:cubicBezTo>
                        <a:cubicBezTo>
                          <a:pt x="571166" y="370079"/>
                          <a:pt x="595519" y="310938"/>
                          <a:pt x="557251" y="251797"/>
                        </a:cubicBezTo>
                        <a:close/>
                      </a:path>
                    </a:pathLst>
                  </a:custGeom>
                  <a:solidFill>
                    <a:srgbClr val="203A55"/>
                  </a:solidFill>
                  <a:ln w="34755" cap="flat">
                    <a:noFill/>
                    <a:prstDash val="solid"/>
                    <a:miter/>
                  </a:ln>
                </p:spPr>
                <p:txBody>
                  <a:bodyPr rtlCol="0" anchor="ctr"/>
                  <a:lstStyle/>
                  <a:p>
                    <a:endParaRPr lang="en-US"/>
                  </a:p>
                </p:txBody>
              </p:sp>
              <p:sp>
                <p:nvSpPr>
                  <p:cNvPr id="1748" name="Freeform: Shape 1747">
                    <a:extLst>
                      <a:ext uri="{FF2B5EF4-FFF2-40B4-BE49-F238E27FC236}">
                        <a16:creationId xmlns:a16="http://schemas.microsoft.com/office/drawing/2014/main" xmlns="" id="{5DBE7230-C9D0-4D69-976C-C0262517ADD5}"/>
                      </a:ext>
                    </a:extLst>
                  </p:cNvPr>
                  <p:cNvSpPr/>
                  <p:nvPr/>
                </p:nvSpPr>
                <p:spPr>
                  <a:xfrm>
                    <a:off x="1090968" y="8011815"/>
                    <a:ext cx="755960" cy="466169"/>
                  </a:xfrm>
                  <a:custGeom>
                    <a:avLst/>
                    <a:gdLst>
                      <a:gd name="connsiteX0" fmla="*/ 604 w 755960"/>
                      <a:gd name="connsiteY0" fmla="*/ 379197 h 466169"/>
                      <a:gd name="connsiteX1" fmla="*/ 372844 w 755960"/>
                      <a:gd name="connsiteY1" fmla="*/ 0 h 466169"/>
                      <a:gd name="connsiteX2" fmla="*/ 393717 w 755960"/>
                      <a:gd name="connsiteY2" fmla="*/ 0 h 466169"/>
                      <a:gd name="connsiteX3" fmla="*/ 543308 w 755960"/>
                      <a:gd name="connsiteY3" fmla="*/ 45225 h 466169"/>
                      <a:gd name="connsiteX4" fmla="*/ 578097 w 755960"/>
                      <a:gd name="connsiteY4" fmla="*/ 90451 h 466169"/>
                      <a:gd name="connsiteX5" fmla="*/ 609407 w 755960"/>
                      <a:gd name="connsiteY5" fmla="*/ 83493 h 466169"/>
                      <a:gd name="connsiteX6" fmla="*/ 755520 w 755960"/>
                      <a:gd name="connsiteY6" fmla="*/ 233085 h 466169"/>
                      <a:gd name="connsiteX7" fmla="*/ 713773 w 755960"/>
                      <a:gd name="connsiteY7" fmla="*/ 347888 h 466169"/>
                      <a:gd name="connsiteX8" fmla="*/ 658111 w 755960"/>
                      <a:gd name="connsiteY8" fmla="*/ 382676 h 466169"/>
                      <a:gd name="connsiteX9" fmla="*/ 647675 w 755960"/>
                      <a:gd name="connsiteY9" fmla="*/ 379197 h 466169"/>
                      <a:gd name="connsiteX10" fmla="*/ 623323 w 755960"/>
                      <a:gd name="connsiteY10" fmla="*/ 386155 h 466169"/>
                      <a:gd name="connsiteX11" fmla="*/ 609407 w 755960"/>
                      <a:gd name="connsiteY11" fmla="*/ 379197 h 466169"/>
                      <a:gd name="connsiteX12" fmla="*/ 609407 w 755960"/>
                      <a:gd name="connsiteY12" fmla="*/ 372240 h 466169"/>
                      <a:gd name="connsiteX13" fmla="*/ 574618 w 755960"/>
                      <a:gd name="connsiteY13" fmla="*/ 375719 h 466169"/>
                      <a:gd name="connsiteX14" fmla="*/ 567661 w 755960"/>
                      <a:gd name="connsiteY14" fmla="*/ 375719 h 466169"/>
                      <a:gd name="connsiteX15" fmla="*/ 571139 w 755960"/>
                      <a:gd name="connsiteY15" fmla="*/ 372240 h 466169"/>
                      <a:gd name="connsiteX16" fmla="*/ 564182 w 755960"/>
                      <a:gd name="connsiteY16" fmla="*/ 264395 h 466169"/>
                      <a:gd name="connsiteX17" fmla="*/ 494604 w 755960"/>
                      <a:gd name="connsiteY17" fmla="*/ 302662 h 466169"/>
                      <a:gd name="connsiteX18" fmla="*/ 445900 w 755960"/>
                      <a:gd name="connsiteY18" fmla="*/ 285268 h 466169"/>
                      <a:gd name="connsiteX19" fmla="*/ 404153 w 755960"/>
                      <a:gd name="connsiteY19" fmla="*/ 295704 h 466169"/>
                      <a:gd name="connsiteX20" fmla="*/ 299787 w 755960"/>
                      <a:gd name="connsiteY20" fmla="*/ 250479 h 466169"/>
                      <a:gd name="connsiteX21" fmla="*/ 275435 w 755960"/>
                      <a:gd name="connsiteY21" fmla="*/ 257437 h 466169"/>
                      <a:gd name="connsiteX22" fmla="*/ 226731 w 755960"/>
                      <a:gd name="connsiteY22" fmla="*/ 253958 h 466169"/>
                      <a:gd name="connsiteX23" fmla="*/ 94534 w 755960"/>
                      <a:gd name="connsiteY23" fmla="*/ 320057 h 466169"/>
                      <a:gd name="connsiteX24" fmla="*/ 80618 w 755960"/>
                      <a:gd name="connsiteY24" fmla="*/ 441817 h 466169"/>
                      <a:gd name="connsiteX25" fmla="*/ 80618 w 755960"/>
                      <a:gd name="connsiteY25" fmla="*/ 455733 h 466169"/>
                      <a:gd name="connsiteX26" fmla="*/ 59745 w 755960"/>
                      <a:gd name="connsiteY26" fmla="*/ 466169 h 466169"/>
                      <a:gd name="connsiteX27" fmla="*/ 604 w 755960"/>
                      <a:gd name="connsiteY27" fmla="*/ 379197 h 466169"/>
                      <a:gd name="connsiteX28" fmla="*/ 223252 w 755960"/>
                      <a:gd name="connsiteY28" fmla="*/ 243521 h 466169"/>
                      <a:gd name="connsiteX29" fmla="*/ 271956 w 755960"/>
                      <a:gd name="connsiteY29" fmla="*/ 250479 h 466169"/>
                      <a:gd name="connsiteX30" fmla="*/ 296308 w 755960"/>
                      <a:gd name="connsiteY30" fmla="*/ 243521 h 466169"/>
                      <a:gd name="connsiteX31" fmla="*/ 299787 w 755960"/>
                      <a:gd name="connsiteY31" fmla="*/ 240042 h 466169"/>
                      <a:gd name="connsiteX32" fmla="*/ 303266 w 755960"/>
                      <a:gd name="connsiteY32" fmla="*/ 243521 h 466169"/>
                      <a:gd name="connsiteX33" fmla="*/ 404153 w 755960"/>
                      <a:gd name="connsiteY33" fmla="*/ 288747 h 466169"/>
                      <a:gd name="connsiteX34" fmla="*/ 445900 w 755960"/>
                      <a:gd name="connsiteY34" fmla="*/ 278310 h 466169"/>
                      <a:gd name="connsiteX35" fmla="*/ 449379 w 755960"/>
                      <a:gd name="connsiteY35" fmla="*/ 274831 h 466169"/>
                      <a:gd name="connsiteX36" fmla="*/ 452858 w 755960"/>
                      <a:gd name="connsiteY36" fmla="*/ 278310 h 466169"/>
                      <a:gd name="connsiteX37" fmla="*/ 498083 w 755960"/>
                      <a:gd name="connsiteY37" fmla="*/ 295704 h 466169"/>
                      <a:gd name="connsiteX38" fmla="*/ 564182 w 755960"/>
                      <a:gd name="connsiteY38" fmla="*/ 253958 h 466169"/>
                      <a:gd name="connsiteX39" fmla="*/ 567661 w 755960"/>
                      <a:gd name="connsiteY39" fmla="*/ 247000 h 466169"/>
                      <a:gd name="connsiteX40" fmla="*/ 571139 w 755960"/>
                      <a:gd name="connsiteY40" fmla="*/ 253958 h 466169"/>
                      <a:gd name="connsiteX41" fmla="*/ 585055 w 755960"/>
                      <a:gd name="connsiteY41" fmla="*/ 368761 h 466169"/>
                      <a:gd name="connsiteX42" fmla="*/ 619844 w 755960"/>
                      <a:gd name="connsiteY42" fmla="*/ 361803 h 466169"/>
                      <a:gd name="connsiteX43" fmla="*/ 640717 w 755960"/>
                      <a:gd name="connsiteY43" fmla="*/ 351366 h 466169"/>
                      <a:gd name="connsiteX44" fmla="*/ 623323 w 755960"/>
                      <a:gd name="connsiteY44" fmla="*/ 365282 h 466169"/>
                      <a:gd name="connsiteX45" fmla="*/ 619844 w 755960"/>
                      <a:gd name="connsiteY45" fmla="*/ 372240 h 466169"/>
                      <a:gd name="connsiteX46" fmla="*/ 626801 w 755960"/>
                      <a:gd name="connsiteY46" fmla="*/ 375719 h 466169"/>
                      <a:gd name="connsiteX47" fmla="*/ 651154 w 755960"/>
                      <a:gd name="connsiteY47" fmla="*/ 368761 h 466169"/>
                      <a:gd name="connsiteX48" fmla="*/ 651154 w 755960"/>
                      <a:gd name="connsiteY48" fmla="*/ 368761 h 466169"/>
                      <a:gd name="connsiteX49" fmla="*/ 651154 w 755960"/>
                      <a:gd name="connsiteY49" fmla="*/ 368761 h 466169"/>
                      <a:gd name="connsiteX50" fmla="*/ 658111 w 755960"/>
                      <a:gd name="connsiteY50" fmla="*/ 372240 h 466169"/>
                      <a:gd name="connsiteX51" fmla="*/ 710294 w 755960"/>
                      <a:gd name="connsiteY51" fmla="*/ 340930 h 466169"/>
                      <a:gd name="connsiteX52" fmla="*/ 752041 w 755960"/>
                      <a:gd name="connsiteY52" fmla="*/ 229606 h 466169"/>
                      <a:gd name="connsiteX53" fmla="*/ 612886 w 755960"/>
                      <a:gd name="connsiteY53" fmla="*/ 86972 h 466169"/>
                      <a:gd name="connsiteX54" fmla="*/ 581576 w 755960"/>
                      <a:gd name="connsiteY54" fmla="*/ 93930 h 466169"/>
                      <a:gd name="connsiteX55" fmla="*/ 578097 w 755960"/>
                      <a:gd name="connsiteY55" fmla="*/ 93930 h 466169"/>
                      <a:gd name="connsiteX56" fmla="*/ 578097 w 755960"/>
                      <a:gd name="connsiteY56" fmla="*/ 90451 h 466169"/>
                      <a:gd name="connsiteX57" fmla="*/ 397196 w 755960"/>
                      <a:gd name="connsiteY57" fmla="*/ 3479 h 466169"/>
                      <a:gd name="connsiteX58" fmla="*/ 376322 w 755960"/>
                      <a:gd name="connsiteY58" fmla="*/ 3479 h 466169"/>
                      <a:gd name="connsiteX59" fmla="*/ 11041 w 755960"/>
                      <a:gd name="connsiteY59" fmla="*/ 375719 h 466169"/>
                      <a:gd name="connsiteX60" fmla="*/ 63224 w 755960"/>
                      <a:gd name="connsiteY60" fmla="*/ 452254 h 466169"/>
                      <a:gd name="connsiteX61" fmla="*/ 80618 w 755960"/>
                      <a:gd name="connsiteY61" fmla="*/ 445296 h 466169"/>
                      <a:gd name="connsiteX62" fmla="*/ 80618 w 755960"/>
                      <a:gd name="connsiteY62" fmla="*/ 438338 h 466169"/>
                      <a:gd name="connsiteX63" fmla="*/ 94534 w 755960"/>
                      <a:gd name="connsiteY63" fmla="*/ 306141 h 466169"/>
                      <a:gd name="connsiteX64" fmla="*/ 94534 w 755960"/>
                      <a:gd name="connsiteY64" fmla="*/ 306141 h 466169"/>
                      <a:gd name="connsiteX65" fmla="*/ 94534 w 755960"/>
                      <a:gd name="connsiteY65" fmla="*/ 306141 h 466169"/>
                      <a:gd name="connsiteX66" fmla="*/ 223252 w 755960"/>
                      <a:gd name="connsiteY66" fmla="*/ 243521 h 466169"/>
                      <a:gd name="connsiteX67" fmla="*/ 223252 w 755960"/>
                      <a:gd name="connsiteY67" fmla="*/ 240042 h 466169"/>
                      <a:gd name="connsiteX68" fmla="*/ 223252 w 755960"/>
                      <a:gd name="connsiteY68" fmla="*/ 243521 h 466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55960" h="466169">
                        <a:moveTo>
                          <a:pt x="604" y="379197"/>
                        </a:moveTo>
                        <a:cubicBezTo>
                          <a:pt x="-13312" y="125240"/>
                          <a:pt x="216294" y="13916"/>
                          <a:pt x="372844" y="0"/>
                        </a:cubicBezTo>
                        <a:cubicBezTo>
                          <a:pt x="379801" y="0"/>
                          <a:pt x="386759" y="0"/>
                          <a:pt x="393717" y="0"/>
                        </a:cubicBezTo>
                        <a:cubicBezTo>
                          <a:pt x="470252" y="0"/>
                          <a:pt x="515477" y="24352"/>
                          <a:pt x="543308" y="45225"/>
                        </a:cubicBezTo>
                        <a:cubicBezTo>
                          <a:pt x="564182" y="62620"/>
                          <a:pt x="574618" y="83493"/>
                          <a:pt x="578097" y="90451"/>
                        </a:cubicBezTo>
                        <a:cubicBezTo>
                          <a:pt x="588534" y="86972"/>
                          <a:pt x="598970" y="83493"/>
                          <a:pt x="609407" y="83493"/>
                        </a:cubicBezTo>
                        <a:cubicBezTo>
                          <a:pt x="672027" y="83493"/>
                          <a:pt x="748562" y="146113"/>
                          <a:pt x="755520" y="233085"/>
                        </a:cubicBezTo>
                        <a:cubicBezTo>
                          <a:pt x="758999" y="274831"/>
                          <a:pt x="741604" y="316578"/>
                          <a:pt x="713773" y="347888"/>
                        </a:cubicBezTo>
                        <a:cubicBezTo>
                          <a:pt x="696379" y="368761"/>
                          <a:pt x="672027" y="382676"/>
                          <a:pt x="658111" y="382676"/>
                        </a:cubicBezTo>
                        <a:cubicBezTo>
                          <a:pt x="654632" y="382676"/>
                          <a:pt x="651154" y="382676"/>
                          <a:pt x="647675" y="379197"/>
                        </a:cubicBezTo>
                        <a:cubicBezTo>
                          <a:pt x="637238" y="382676"/>
                          <a:pt x="630280" y="386155"/>
                          <a:pt x="623323" y="386155"/>
                        </a:cubicBezTo>
                        <a:cubicBezTo>
                          <a:pt x="612886" y="386155"/>
                          <a:pt x="609407" y="382676"/>
                          <a:pt x="609407" y="379197"/>
                        </a:cubicBezTo>
                        <a:cubicBezTo>
                          <a:pt x="609407" y="379197"/>
                          <a:pt x="609407" y="375719"/>
                          <a:pt x="609407" y="372240"/>
                        </a:cubicBezTo>
                        <a:cubicBezTo>
                          <a:pt x="595492" y="375719"/>
                          <a:pt x="578097" y="375719"/>
                          <a:pt x="574618" y="375719"/>
                        </a:cubicBezTo>
                        <a:lnTo>
                          <a:pt x="567661" y="375719"/>
                        </a:lnTo>
                        <a:lnTo>
                          <a:pt x="571139" y="372240"/>
                        </a:lnTo>
                        <a:cubicBezTo>
                          <a:pt x="571139" y="372240"/>
                          <a:pt x="598970" y="323535"/>
                          <a:pt x="564182" y="264395"/>
                        </a:cubicBezTo>
                        <a:cubicBezTo>
                          <a:pt x="553745" y="285268"/>
                          <a:pt x="525914" y="302662"/>
                          <a:pt x="494604" y="302662"/>
                        </a:cubicBezTo>
                        <a:cubicBezTo>
                          <a:pt x="473731" y="302662"/>
                          <a:pt x="456337" y="295704"/>
                          <a:pt x="445900" y="285268"/>
                        </a:cubicBezTo>
                        <a:cubicBezTo>
                          <a:pt x="435463" y="292226"/>
                          <a:pt x="421548" y="295704"/>
                          <a:pt x="404153" y="295704"/>
                        </a:cubicBezTo>
                        <a:cubicBezTo>
                          <a:pt x="365886" y="295704"/>
                          <a:pt x="317182" y="278310"/>
                          <a:pt x="299787" y="250479"/>
                        </a:cubicBezTo>
                        <a:cubicBezTo>
                          <a:pt x="292829" y="253958"/>
                          <a:pt x="285872" y="257437"/>
                          <a:pt x="275435" y="257437"/>
                        </a:cubicBezTo>
                        <a:cubicBezTo>
                          <a:pt x="258041" y="257437"/>
                          <a:pt x="237167" y="253958"/>
                          <a:pt x="226731" y="253958"/>
                        </a:cubicBezTo>
                        <a:cubicBezTo>
                          <a:pt x="223252" y="288747"/>
                          <a:pt x="181505" y="309620"/>
                          <a:pt x="94534" y="320057"/>
                        </a:cubicBezTo>
                        <a:cubicBezTo>
                          <a:pt x="59745" y="386155"/>
                          <a:pt x="73660" y="427902"/>
                          <a:pt x="80618" y="441817"/>
                        </a:cubicBezTo>
                        <a:cubicBezTo>
                          <a:pt x="84097" y="445296"/>
                          <a:pt x="84097" y="452254"/>
                          <a:pt x="80618" y="455733"/>
                        </a:cubicBezTo>
                        <a:cubicBezTo>
                          <a:pt x="77139" y="462690"/>
                          <a:pt x="70181" y="466169"/>
                          <a:pt x="59745" y="466169"/>
                        </a:cubicBezTo>
                        <a:cubicBezTo>
                          <a:pt x="38872" y="462690"/>
                          <a:pt x="11041" y="441817"/>
                          <a:pt x="604" y="379197"/>
                        </a:cubicBezTo>
                        <a:close/>
                        <a:moveTo>
                          <a:pt x="223252" y="243521"/>
                        </a:moveTo>
                        <a:cubicBezTo>
                          <a:pt x="223252" y="243521"/>
                          <a:pt x="251083" y="250479"/>
                          <a:pt x="271956" y="250479"/>
                        </a:cubicBezTo>
                        <a:cubicBezTo>
                          <a:pt x="285872" y="250479"/>
                          <a:pt x="292829" y="247000"/>
                          <a:pt x="296308" y="243521"/>
                        </a:cubicBezTo>
                        <a:lnTo>
                          <a:pt x="299787" y="240042"/>
                        </a:lnTo>
                        <a:lnTo>
                          <a:pt x="303266" y="243521"/>
                        </a:lnTo>
                        <a:cubicBezTo>
                          <a:pt x="320660" y="274831"/>
                          <a:pt x="369365" y="288747"/>
                          <a:pt x="404153" y="288747"/>
                        </a:cubicBezTo>
                        <a:cubicBezTo>
                          <a:pt x="421548" y="288747"/>
                          <a:pt x="435463" y="285268"/>
                          <a:pt x="445900" y="278310"/>
                        </a:cubicBezTo>
                        <a:lnTo>
                          <a:pt x="449379" y="274831"/>
                        </a:lnTo>
                        <a:lnTo>
                          <a:pt x="452858" y="278310"/>
                        </a:lnTo>
                        <a:cubicBezTo>
                          <a:pt x="463294" y="288747"/>
                          <a:pt x="480689" y="295704"/>
                          <a:pt x="498083" y="295704"/>
                        </a:cubicBezTo>
                        <a:cubicBezTo>
                          <a:pt x="529393" y="295704"/>
                          <a:pt x="557224" y="278310"/>
                          <a:pt x="564182" y="253958"/>
                        </a:cubicBezTo>
                        <a:lnTo>
                          <a:pt x="567661" y="247000"/>
                        </a:lnTo>
                        <a:lnTo>
                          <a:pt x="571139" y="253958"/>
                        </a:lnTo>
                        <a:cubicBezTo>
                          <a:pt x="605928" y="306141"/>
                          <a:pt x="592013" y="351366"/>
                          <a:pt x="585055" y="368761"/>
                        </a:cubicBezTo>
                        <a:cubicBezTo>
                          <a:pt x="592013" y="368761"/>
                          <a:pt x="609407" y="365282"/>
                          <a:pt x="619844" y="361803"/>
                        </a:cubicBezTo>
                        <a:lnTo>
                          <a:pt x="640717" y="351366"/>
                        </a:lnTo>
                        <a:lnTo>
                          <a:pt x="623323" y="365282"/>
                        </a:lnTo>
                        <a:cubicBezTo>
                          <a:pt x="619844" y="368761"/>
                          <a:pt x="619844" y="372240"/>
                          <a:pt x="619844" y="372240"/>
                        </a:cubicBezTo>
                        <a:cubicBezTo>
                          <a:pt x="619844" y="372240"/>
                          <a:pt x="623323" y="375719"/>
                          <a:pt x="626801" y="375719"/>
                        </a:cubicBezTo>
                        <a:cubicBezTo>
                          <a:pt x="630280" y="375719"/>
                          <a:pt x="637238" y="375719"/>
                          <a:pt x="651154" y="368761"/>
                        </a:cubicBezTo>
                        <a:lnTo>
                          <a:pt x="651154" y="368761"/>
                        </a:lnTo>
                        <a:lnTo>
                          <a:pt x="651154" y="368761"/>
                        </a:lnTo>
                        <a:cubicBezTo>
                          <a:pt x="654632" y="368761"/>
                          <a:pt x="654632" y="372240"/>
                          <a:pt x="658111" y="372240"/>
                        </a:cubicBezTo>
                        <a:cubicBezTo>
                          <a:pt x="668548" y="372240"/>
                          <a:pt x="689421" y="361803"/>
                          <a:pt x="710294" y="340930"/>
                        </a:cubicBezTo>
                        <a:cubicBezTo>
                          <a:pt x="738125" y="309620"/>
                          <a:pt x="752041" y="267873"/>
                          <a:pt x="752041" y="229606"/>
                        </a:cubicBezTo>
                        <a:cubicBezTo>
                          <a:pt x="748562" y="163507"/>
                          <a:pt x="685942" y="86972"/>
                          <a:pt x="612886" y="86972"/>
                        </a:cubicBezTo>
                        <a:cubicBezTo>
                          <a:pt x="602449" y="86972"/>
                          <a:pt x="592013" y="90451"/>
                          <a:pt x="581576" y="93930"/>
                        </a:cubicBezTo>
                        <a:lnTo>
                          <a:pt x="578097" y="93930"/>
                        </a:lnTo>
                        <a:lnTo>
                          <a:pt x="578097" y="90451"/>
                        </a:lnTo>
                        <a:cubicBezTo>
                          <a:pt x="578097" y="90451"/>
                          <a:pt x="539830" y="0"/>
                          <a:pt x="397196" y="3479"/>
                        </a:cubicBezTo>
                        <a:cubicBezTo>
                          <a:pt x="390238" y="3479"/>
                          <a:pt x="383280" y="3479"/>
                          <a:pt x="376322" y="3479"/>
                        </a:cubicBezTo>
                        <a:cubicBezTo>
                          <a:pt x="219773" y="17394"/>
                          <a:pt x="-6354" y="125240"/>
                          <a:pt x="11041" y="375719"/>
                        </a:cubicBezTo>
                        <a:cubicBezTo>
                          <a:pt x="17998" y="431381"/>
                          <a:pt x="42350" y="452254"/>
                          <a:pt x="63224" y="452254"/>
                        </a:cubicBezTo>
                        <a:cubicBezTo>
                          <a:pt x="70181" y="452254"/>
                          <a:pt x="77139" y="448775"/>
                          <a:pt x="80618" y="445296"/>
                        </a:cubicBezTo>
                        <a:cubicBezTo>
                          <a:pt x="80618" y="441817"/>
                          <a:pt x="80618" y="441817"/>
                          <a:pt x="80618" y="438338"/>
                        </a:cubicBezTo>
                        <a:cubicBezTo>
                          <a:pt x="73660" y="420944"/>
                          <a:pt x="56266" y="375719"/>
                          <a:pt x="94534" y="306141"/>
                        </a:cubicBezTo>
                        <a:lnTo>
                          <a:pt x="94534" y="306141"/>
                        </a:lnTo>
                        <a:lnTo>
                          <a:pt x="94534" y="306141"/>
                        </a:lnTo>
                        <a:cubicBezTo>
                          <a:pt x="181505" y="299183"/>
                          <a:pt x="223252" y="278310"/>
                          <a:pt x="223252" y="243521"/>
                        </a:cubicBezTo>
                        <a:lnTo>
                          <a:pt x="223252" y="240042"/>
                        </a:lnTo>
                        <a:lnTo>
                          <a:pt x="223252" y="243521"/>
                        </a:lnTo>
                        <a:close/>
                      </a:path>
                    </a:pathLst>
                  </a:custGeom>
                  <a:solidFill>
                    <a:srgbClr val="292B2D"/>
                  </a:solidFill>
                  <a:ln w="34755" cap="flat">
                    <a:noFill/>
                    <a:prstDash val="solid"/>
                    <a:miter/>
                  </a:ln>
                </p:spPr>
                <p:txBody>
                  <a:bodyPr rtlCol="0" anchor="ctr"/>
                  <a:lstStyle/>
                  <a:p>
                    <a:endParaRPr lang="en-US"/>
                  </a:p>
                </p:txBody>
              </p:sp>
            </p:grpSp>
            <p:sp>
              <p:nvSpPr>
                <p:cNvPr id="1749" name="Freeform: Shape 1748">
                  <a:extLst>
                    <a:ext uri="{FF2B5EF4-FFF2-40B4-BE49-F238E27FC236}">
                      <a16:creationId xmlns:a16="http://schemas.microsoft.com/office/drawing/2014/main" xmlns="" id="{1D8774CE-6C05-4AFA-B7A6-6133D4300F27}"/>
                    </a:ext>
                  </a:extLst>
                </p:cNvPr>
                <p:cNvSpPr/>
                <p:nvPr/>
              </p:nvSpPr>
              <p:spPr>
                <a:xfrm>
                  <a:off x="1046346" y="8741382"/>
                  <a:ext cx="202221" cy="195813"/>
                </a:xfrm>
                <a:custGeom>
                  <a:avLst/>
                  <a:gdLst>
                    <a:gd name="connsiteX0" fmla="*/ 0 w 202221"/>
                    <a:gd name="connsiteY0" fmla="*/ 105363 h 195813"/>
                    <a:gd name="connsiteX1" fmla="*/ 194817 w 202221"/>
                    <a:gd name="connsiteY1" fmla="*/ 7955 h 195813"/>
                    <a:gd name="connsiteX2" fmla="*/ 160028 w 202221"/>
                    <a:gd name="connsiteY2" fmla="*/ 115800 h 195813"/>
                    <a:gd name="connsiteX3" fmla="*/ 97409 w 202221"/>
                    <a:gd name="connsiteY3" fmla="*/ 181898 h 195813"/>
                    <a:gd name="connsiteX4" fmla="*/ 97409 w 202221"/>
                    <a:gd name="connsiteY4" fmla="*/ 181898 h 195813"/>
                    <a:gd name="connsiteX5" fmla="*/ 135676 w 202221"/>
                    <a:gd name="connsiteY5" fmla="*/ 126236 h 195813"/>
                    <a:gd name="connsiteX6" fmla="*/ 173944 w 202221"/>
                    <a:gd name="connsiteY6" fmla="*/ 32307 h 195813"/>
                    <a:gd name="connsiteX7" fmla="*/ 24352 w 202221"/>
                    <a:gd name="connsiteY7" fmla="*/ 108842 h 195813"/>
                    <a:gd name="connsiteX8" fmla="*/ 76535 w 202221"/>
                    <a:gd name="connsiteY8" fmla="*/ 195814 h 195813"/>
                    <a:gd name="connsiteX9" fmla="*/ 76535 w 202221"/>
                    <a:gd name="connsiteY9" fmla="*/ 195814 h 195813"/>
                    <a:gd name="connsiteX10" fmla="*/ 0 w 202221"/>
                    <a:gd name="connsiteY10" fmla="*/ 105363 h 195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2221" h="195813">
                      <a:moveTo>
                        <a:pt x="0" y="105363"/>
                      </a:moveTo>
                      <a:cubicBezTo>
                        <a:pt x="73056" y="14912"/>
                        <a:pt x="166986" y="-16398"/>
                        <a:pt x="194817" y="7955"/>
                      </a:cubicBezTo>
                      <a:cubicBezTo>
                        <a:pt x="212211" y="35785"/>
                        <a:pt x="198296" y="84490"/>
                        <a:pt x="160028" y="115800"/>
                      </a:cubicBezTo>
                      <a:cubicBezTo>
                        <a:pt x="135676" y="136673"/>
                        <a:pt x="111324" y="164504"/>
                        <a:pt x="97409" y="181898"/>
                      </a:cubicBezTo>
                      <a:lnTo>
                        <a:pt x="97409" y="181898"/>
                      </a:lnTo>
                      <a:cubicBezTo>
                        <a:pt x="97409" y="181898"/>
                        <a:pt x="100887" y="157546"/>
                        <a:pt x="135676" y="126236"/>
                      </a:cubicBezTo>
                      <a:cubicBezTo>
                        <a:pt x="170465" y="94926"/>
                        <a:pt x="194817" y="60138"/>
                        <a:pt x="173944" y="32307"/>
                      </a:cubicBezTo>
                      <a:cubicBezTo>
                        <a:pt x="160028" y="11433"/>
                        <a:pt x="90451" y="42743"/>
                        <a:pt x="24352" y="108842"/>
                      </a:cubicBezTo>
                      <a:cubicBezTo>
                        <a:pt x="17394" y="161025"/>
                        <a:pt x="59141" y="188856"/>
                        <a:pt x="76535" y="195814"/>
                      </a:cubicBezTo>
                      <a:cubicBezTo>
                        <a:pt x="76535" y="195814"/>
                        <a:pt x="76535" y="195814"/>
                        <a:pt x="76535" y="195814"/>
                      </a:cubicBezTo>
                      <a:cubicBezTo>
                        <a:pt x="52183" y="188856"/>
                        <a:pt x="13915" y="171462"/>
                        <a:pt x="0" y="105363"/>
                      </a:cubicBezTo>
                      <a:close/>
                    </a:path>
                  </a:pathLst>
                </a:custGeom>
                <a:solidFill>
                  <a:srgbClr val="68E1FF"/>
                </a:solidFill>
                <a:ln w="34755" cap="flat">
                  <a:noFill/>
                  <a:prstDash val="solid"/>
                  <a:miter/>
                </a:ln>
              </p:spPr>
              <p:txBody>
                <a:bodyPr rtlCol="0" anchor="ctr"/>
                <a:lstStyle/>
                <a:p>
                  <a:endParaRPr lang="en-US"/>
                </a:p>
              </p:txBody>
            </p:sp>
            <p:grpSp>
              <p:nvGrpSpPr>
                <p:cNvPr id="1750" name="Graphic 30">
                  <a:extLst>
                    <a:ext uri="{FF2B5EF4-FFF2-40B4-BE49-F238E27FC236}">
                      <a16:creationId xmlns:a16="http://schemas.microsoft.com/office/drawing/2014/main" xmlns="" id="{39FF2133-CCB0-4328-B485-77DB94C60269}"/>
                    </a:ext>
                  </a:extLst>
                </p:cNvPr>
                <p:cNvGrpSpPr/>
                <p:nvPr/>
              </p:nvGrpSpPr>
              <p:grpSpPr>
                <a:xfrm>
                  <a:off x="994163" y="8248379"/>
                  <a:ext cx="717314" cy="488010"/>
                  <a:chOff x="994163" y="8248379"/>
                  <a:chExt cx="717314" cy="488010"/>
                </a:xfrm>
              </p:grpSpPr>
              <p:grpSp>
                <p:nvGrpSpPr>
                  <p:cNvPr id="1751" name="Graphic 30">
                    <a:extLst>
                      <a:ext uri="{FF2B5EF4-FFF2-40B4-BE49-F238E27FC236}">
                        <a16:creationId xmlns:a16="http://schemas.microsoft.com/office/drawing/2014/main" xmlns="" id="{1C2E105E-4B99-4219-8703-3EF1249A48BF}"/>
                      </a:ext>
                    </a:extLst>
                  </p:cNvPr>
                  <p:cNvGrpSpPr/>
                  <p:nvPr/>
                </p:nvGrpSpPr>
                <p:grpSpPr>
                  <a:xfrm>
                    <a:off x="997516" y="8248379"/>
                    <a:ext cx="686299" cy="487593"/>
                    <a:chOff x="997516" y="8248379"/>
                    <a:chExt cx="686299" cy="487593"/>
                  </a:xfrm>
                </p:grpSpPr>
                <p:sp>
                  <p:nvSpPr>
                    <p:cNvPr id="1752" name="Freeform: Shape 1751">
                      <a:extLst>
                        <a:ext uri="{FF2B5EF4-FFF2-40B4-BE49-F238E27FC236}">
                          <a16:creationId xmlns:a16="http://schemas.microsoft.com/office/drawing/2014/main" xmlns="" id="{159ACD29-A62D-467E-9E9E-02BAE2393EEB}"/>
                        </a:ext>
                      </a:extLst>
                    </p:cNvPr>
                    <p:cNvSpPr/>
                    <p:nvPr/>
                  </p:nvSpPr>
                  <p:spPr>
                    <a:xfrm>
                      <a:off x="997516" y="8255336"/>
                      <a:ext cx="675862" cy="477574"/>
                    </a:xfrm>
                    <a:custGeom>
                      <a:avLst/>
                      <a:gdLst>
                        <a:gd name="connsiteX0" fmla="*/ 97534 w 675862"/>
                        <a:gd name="connsiteY0" fmla="*/ 135676 h 477574"/>
                        <a:gd name="connsiteX1" fmla="*/ 170591 w 675862"/>
                        <a:gd name="connsiteY1" fmla="*/ 194817 h 477574"/>
                        <a:gd name="connsiteX2" fmla="*/ 184506 w 675862"/>
                        <a:gd name="connsiteY2" fmla="*/ 66099 h 477574"/>
                        <a:gd name="connsiteX3" fmla="*/ 313225 w 675862"/>
                        <a:gd name="connsiteY3" fmla="*/ 0 h 477574"/>
                        <a:gd name="connsiteX4" fmla="*/ 389760 w 675862"/>
                        <a:gd name="connsiteY4" fmla="*/ 0 h 477574"/>
                        <a:gd name="connsiteX5" fmla="*/ 535873 w 675862"/>
                        <a:gd name="connsiteY5" fmla="*/ 34789 h 477574"/>
                        <a:gd name="connsiteX6" fmla="*/ 654154 w 675862"/>
                        <a:gd name="connsiteY6" fmla="*/ 10437 h 477574"/>
                        <a:gd name="connsiteX7" fmla="*/ 664591 w 675862"/>
                        <a:gd name="connsiteY7" fmla="*/ 125240 h 477574"/>
                        <a:gd name="connsiteX8" fmla="*/ 640239 w 675862"/>
                        <a:gd name="connsiteY8" fmla="*/ 278310 h 477574"/>
                        <a:gd name="connsiteX9" fmla="*/ 633281 w 675862"/>
                        <a:gd name="connsiteY9" fmla="*/ 382676 h 477574"/>
                        <a:gd name="connsiteX10" fmla="*/ 434985 w 675862"/>
                        <a:gd name="connsiteY10" fmla="*/ 473127 h 477574"/>
                        <a:gd name="connsiteX11" fmla="*/ 313225 w 675862"/>
                        <a:gd name="connsiteY11" fmla="*/ 441817 h 477574"/>
                        <a:gd name="connsiteX12" fmla="*/ 101013 w 675862"/>
                        <a:gd name="connsiteY12" fmla="*/ 264395 h 477574"/>
                        <a:gd name="connsiteX13" fmla="*/ 126 w 675862"/>
                        <a:gd name="connsiteY13" fmla="*/ 208733 h 477574"/>
                        <a:gd name="connsiteX14" fmla="*/ 97534 w 675862"/>
                        <a:gd name="connsiteY14" fmla="*/ 135676 h 477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5862" h="477574">
                          <a:moveTo>
                            <a:pt x="97534" y="135676"/>
                          </a:moveTo>
                          <a:cubicBezTo>
                            <a:pt x="111450" y="243521"/>
                            <a:pt x="181027" y="215690"/>
                            <a:pt x="170591" y="194817"/>
                          </a:cubicBezTo>
                          <a:cubicBezTo>
                            <a:pt x="160154" y="173944"/>
                            <a:pt x="149717" y="128718"/>
                            <a:pt x="184506" y="66099"/>
                          </a:cubicBezTo>
                          <a:cubicBezTo>
                            <a:pt x="278436" y="55662"/>
                            <a:pt x="316703" y="34789"/>
                            <a:pt x="313225" y="0"/>
                          </a:cubicBezTo>
                          <a:cubicBezTo>
                            <a:pt x="313225" y="0"/>
                            <a:pt x="375844" y="13916"/>
                            <a:pt x="389760" y="0"/>
                          </a:cubicBezTo>
                          <a:cubicBezTo>
                            <a:pt x="414112" y="41747"/>
                            <a:pt x="501084" y="62620"/>
                            <a:pt x="535873" y="34789"/>
                          </a:cubicBezTo>
                          <a:cubicBezTo>
                            <a:pt x="567182" y="73056"/>
                            <a:pt x="643718" y="52183"/>
                            <a:pt x="654154" y="10437"/>
                          </a:cubicBezTo>
                          <a:cubicBezTo>
                            <a:pt x="695901" y="69578"/>
                            <a:pt x="664591" y="125240"/>
                            <a:pt x="664591" y="125240"/>
                          </a:cubicBezTo>
                          <a:cubicBezTo>
                            <a:pt x="664591" y="125240"/>
                            <a:pt x="626323" y="226127"/>
                            <a:pt x="640239" y="278310"/>
                          </a:cubicBezTo>
                          <a:cubicBezTo>
                            <a:pt x="654154" y="330493"/>
                            <a:pt x="643718" y="365282"/>
                            <a:pt x="633281" y="382676"/>
                          </a:cubicBezTo>
                          <a:cubicBezTo>
                            <a:pt x="588056" y="469648"/>
                            <a:pt x="462816" y="483564"/>
                            <a:pt x="434985" y="473127"/>
                          </a:cubicBezTo>
                          <a:cubicBezTo>
                            <a:pt x="400196" y="483564"/>
                            <a:pt x="337577" y="476606"/>
                            <a:pt x="313225" y="441817"/>
                          </a:cubicBezTo>
                          <a:cubicBezTo>
                            <a:pt x="187985" y="431381"/>
                            <a:pt x="114929" y="323535"/>
                            <a:pt x="101013" y="264395"/>
                          </a:cubicBezTo>
                          <a:cubicBezTo>
                            <a:pt x="83619" y="292226"/>
                            <a:pt x="10562" y="299183"/>
                            <a:pt x="126" y="208733"/>
                          </a:cubicBezTo>
                          <a:cubicBezTo>
                            <a:pt x="-3353" y="125240"/>
                            <a:pt x="66224" y="100887"/>
                            <a:pt x="97534" y="135676"/>
                          </a:cubicBezTo>
                          <a:close/>
                        </a:path>
                      </a:pathLst>
                    </a:custGeom>
                    <a:solidFill>
                      <a:srgbClr val="FDD0B3"/>
                    </a:solidFill>
                    <a:ln w="34755" cap="flat">
                      <a:noFill/>
                      <a:prstDash val="solid"/>
                      <a:miter/>
                    </a:ln>
                  </p:spPr>
                  <p:txBody>
                    <a:bodyPr rtlCol="0" anchor="ctr"/>
                    <a:lstStyle/>
                    <a:p>
                      <a:endParaRPr lang="en-US"/>
                    </a:p>
                  </p:txBody>
                </p:sp>
                <p:sp>
                  <p:nvSpPr>
                    <p:cNvPr id="1753" name="Freeform: Shape 1752">
                      <a:extLst>
                        <a:ext uri="{FF2B5EF4-FFF2-40B4-BE49-F238E27FC236}">
                          <a16:creationId xmlns:a16="http://schemas.microsoft.com/office/drawing/2014/main" xmlns="" id="{73A995D1-F72D-439B-9640-3815A5E04E17}"/>
                        </a:ext>
                      </a:extLst>
                    </p:cNvPr>
                    <p:cNvSpPr/>
                    <p:nvPr/>
                  </p:nvSpPr>
                  <p:spPr>
                    <a:xfrm>
                      <a:off x="1000251" y="8248379"/>
                      <a:ext cx="683564" cy="487593"/>
                    </a:xfrm>
                    <a:custGeom>
                      <a:avLst/>
                      <a:gdLst>
                        <a:gd name="connsiteX0" fmla="*/ 313968 w 683564"/>
                        <a:gd name="connsiteY0" fmla="*/ 459211 h 487593"/>
                        <a:gd name="connsiteX1" fmla="*/ 101757 w 683564"/>
                        <a:gd name="connsiteY1" fmla="*/ 285268 h 487593"/>
                        <a:gd name="connsiteX2" fmla="*/ 66968 w 683564"/>
                        <a:gd name="connsiteY2" fmla="*/ 299183 h 487593"/>
                        <a:gd name="connsiteX3" fmla="*/ 66968 w 683564"/>
                        <a:gd name="connsiteY3" fmla="*/ 299183 h 487593"/>
                        <a:gd name="connsiteX4" fmla="*/ 870 w 683564"/>
                        <a:gd name="connsiteY4" fmla="*/ 222648 h 487593"/>
                        <a:gd name="connsiteX5" fmla="*/ 21743 w 683564"/>
                        <a:gd name="connsiteY5" fmla="*/ 142634 h 487593"/>
                        <a:gd name="connsiteX6" fmla="*/ 60011 w 683564"/>
                        <a:gd name="connsiteY6" fmla="*/ 121761 h 487593"/>
                        <a:gd name="connsiteX7" fmla="*/ 98278 w 683564"/>
                        <a:gd name="connsiteY7" fmla="*/ 139155 h 487593"/>
                        <a:gd name="connsiteX8" fmla="*/ 98278 w 683564"/>
                        <a:gd name="connsiteY8" fmla="*/ 139155 h 487593"/>
                        <a:gd name="connsiteX9" fmla="*/ 98278 w 683564"/>
                        <a:gd name="connsiteY9" fmla="*/ 139155 h 487593"/>
                        <a:gd name="connsiteX10" fmla="*/ 150461 w 683564"/>
                        <a:gd name="connsiteY10" fmla="*/ 215690 h 487593"/>
                        <a:gd name="connsiteX11" fmla="*/ 150461 w 683564"/>
                        <a:gd name="connsiteY11" fmla="*/ 215690 h 487593"/>
                        <a:gd name="connsiteX12" fmla="*/ 167856 w 683564"/>
                        <a:gd name="connsiteY12" fmla="*/ 208733 h 487593"/>
                        <a:gd name="connsiteX13" fmla="*/ 167856 w 683564"/>
                        <a:gd name="connsiteY13" fmla="*/ 201775 h 487593"/>
                        <a:gd name="connsiteX14" fmla="*/ 181771 w 683564"/>
                        <a:gd name="connsiteY14" fmla="*/ 69578 h 487593"/>
                        <a:gd name="connsiteX15" fmla="*/ 181771 w 683564"/>
                        <a:gd name="connsiteY15" fmla="*/ 69578 h 487593"/>
                        <a:gd name="connsiteX16" fmla="*/ 181771 w 683564"/>
                        <a:gd name="connsiteY16" fmla="*/ 69578 h 487593"/>
                        <a:gd name="connsiteX17" fmla="*/ 310490 w 683564"/>
                        <a:gd name="connsiteY17" fmla="*/ 6958 h 487593"/>
                        <a:gd name="connsiteX18" fmla="*/ 310490 w 683564"/>
                        <a:gd name="connsiteY18" fmla="*/ 3479 h 487593"/>
                        <a:gd name="connsiteX19" fmla="*/ 313968 w 683564"/>
                        <a:gd name="connsiteY19" fmla="*/ 3479 h 487593"/>
                        <a:gd name="connsiteX20" fmla="*/ 362673 w 683564"/>
                        <a:gd name="connsiteY20" fmla="*/ 10437 h 487593"/>
                        <a:gd name="connsiteX21" fmla="*/ 387025 w 683564"/>
                        <a:gd name="connsiteY21" fmla="*/ 3479 h 487593"/>
                        <a:gd name="connsiteX22" fmla="*/ 390504 w 683564"/>
                        <a:gd name="connsiteY22" fmla="*/ 0 h 487593"/>
                        <a:gd name="connsiteX23" fmla="*/ 393983 w 683564"/>
                        <a:gd name="connsiteY23" fmla="*/ 3479 h 487593"/>
                        <a:gd name="connsiteX24" fmla="*/ 494870 w 683564"/>
                        <a:gd name="connsiteY24" fmla="*/ 48704 h 487593"/>
                        <a:gd name="connsiteX25" fmla="*/ 536616 w 683564"/>
                        <a:gd name="connsiteY25" fmla="*/ 38268 h 487593"/>
                        <a:gd name="connsiteX26" fmla="*/ 540095 w 683564"/>
                        <a:gd name="connsiteY26" fmla="*/ 34789 h 487593"/>
                        <a:gd name="connsiteX27" fmla="*/ 543574 w 683564"/>
                        <a:gd name="connsiteY27" fmla="*/ 38268 h 487593"/>
                        <a:gd name="connsiteX28" fmla="*/ 588800 w 683564"/>
                        <a:gd name="connsiteY28" fmla="*/ 55662 h 487593"/>
                        <a:gd name="connsiteX29" fmla="*/ 654898 w 683564"/>
                        <a:gd name="connsiteY29" fmla="*/ 13915 h 487593"/>
                        <a:gd name="connsiteX30" fmla="*/ 658377 w 683564"/>
                        <a:gd name="connsiteY30" fmla="*/ 6958 h 487593"/>
                        <a:gd name="connsiteX31" fmla="*/ 661856 w 683564"/>
                        <a:gd name="connsiteY31" fmla="*/ 13915 h 487593"/>
                        <a:gd name="connsiteX32" fmla="*/ 672293 w 683564"/>
                        <a:gd name="connsiteY32" fmla="*/ 132197 h 487593"/>
                        <a:gd name="connsiteX33" fmla="*/ 647940 w 683564"/>
                        <a:gd name="connsiteY33" fmla="*/ 281789 h 487593"/>
                        <a:gd name="connsiteX34" fmla="*/ 640983 w 683564"/>
                        <a:gd name="connsiteY34" fmla="*/ 389634 h 487593"/>
                        <a:gd name="connsiteX35" fmla="*/ 467039 w 683564"/>
                        <a:gd name="connsiteY35" fmla="*/ 483564 h 487593"/>
                        <a:gd name="connsiteX36" fmla="*/ 442687 w 683564"/>
                        <a:gd name="connsiteY36" fmla="*/ 480085 h 487593"/>
                        <a:gd name="connsiteX37" fmla="*/ 411377 w 683564"/>
                        <a:gd name="connsiteY37" fmla="*/ 483564 h 487593"/>
                        <a:gd name="connsiteX38" fmla="*/ 313968 w 683564"/>
                        <a:gd name="connsiteY38" fmla="*/ 459211 h 487593"/>
                        <a:gd name="connsiteX39" fmla="*/ 439208 w 683564"/>
                        <a:gd name="connsiteY39" fmla="*/ 483564 h 487593"/>
                        <a:gd name="connsiteX40" fmla="*/ 463560 w 683564"/>
                        <a:gd name="connsiteY40" fmla="*/ 487043 h 487593"/>
                        <a:gd name="connsiteX41" fmla="*/ 634025 w 683564"/>
                        <a:gd name="connsiteY41" fmla="*/ 393113 h 487593"/>
                        <a:gd name="connsiteX42" fmla="*/ 640983 w 683564"/>
                        <a:gd name="connsiteY42" fmla="*/ 288747 h 487593"/>
                        <a:gd name="connsiteX43" fmla="*/ 665335 w 683564"/>
                        <a:gd name="connsiteY43" fmla="*/ 132197 h 487593"/>
                        <a:gd name="connsiteX44" fmla="*/ 658377 w 683564"/>
                        <a:gd name="connsiteY44" fmla="*/ 24352 h 487593"/>
                        <a:gd name="connsiteX45" fmla="*/ 588800 w 683564"/>
                        <a:gd name="connsiteY45" fmla="*/ 62620 h 487593"/>
                        <a:gd name="connsiteX46" fmla="*/ 540095 w 683564"/>
                        <a:gd name="connsiteY46" fmla="*/ 45225 h 487593"/>
                        <a:gd name="connsiteX47" fmla="*/ 498349 w 683564"/>
                        <a:gd name="connsiteY47" fmla="*/ 55662 h 487593"/>
                        <a:gd name="connsiteX48" fmla="*/ 393983 w 683564"/>
                        <a:gd name="connsiteY48" fmla="*/ 10437 h 487593"/>
                        <a:gd name="connsiteX49" fmla="*/ 369630 w 683564"/>
                        <a:gd name="connsiteY49" fmla="*/ 17394 h 487593"/>
                        <a:gd name="connsiteX50" fmla="*/ 320926 w 683564"/>
                        <a:gd name="connsiteY50" fmla="*/ 13915 h 487593"/>
                        <a:gd name="connsiteX51" fmla="*/ 188729 w 683564"/>
                        <a:gd name="connsiteY51" fmla="*/ 80014 h 487593"/>
                        <a:gd name="connsiteX52" fmla="*/ 174813 w 683564"/>
                        <a:gd name="connsiteY52" fmla="*/ 201775 h 487593"/>
                        <a:gd name="connsiteX53" fmla="*/ 174813 w 683564"/>
                        <a:gd name="connsiteY53" fmla="*/ 215690 h 487593"/>
                        <a:gd name="connsiteX54" fmla="*/ 153940 w 683564"/>
                        <a:gd name="connsiteY54" fmla="*/ 226127 h 487593"/>
                        <a:gd name="connsiteX55" fmla="*/ 153940 w 683564"/>
                        <a:gd name="connsiteY55" fmla="*/ 226127 h 487593"/>
                        <a:gd name="connsiteX56" fmla="*/ 94799 w 683564"/>
                        <a:gd name="connsiteY56" fmla="*/ 146113 h 487593"/>
                        <a:gd name="connsiteX57" fmla="*/ 63489 w 683564"/>
                        <a:gd name="connsiteY57" fmla="*/ 132197 h 487593"/>
                        <a:gd name="connsiteX58" fmla="*/ 28701 w 683564"/>
                        <a:gd name="connsiteY58" fmla="*/ 149592 h 487593"/>
                        <a:gd name="connsiteX59" fmla="*/ 11306 w 683564"/>
                        <a:gd name="connsiteY59" fmla="*/ 222648 h 487593"/>
                        <a:gd name="connsiteX60" fmla="*/ 70447 w 683564"/>
                        <a:gd name="connsiteY60" fmla="*/ 292225 h 487593"/>
                        <a:gd name="connsiteX61" fmla="*/ 70447 w 683564"/>
                        <a:gd name="connsiteY61" fmla="*/ 292225 h 487593"/>
                        <a:gd name="connsiteX62" fmla="*/ 105236 w 683564"/>
                        <a:gd name="connsiteY62" fmla="*/ 274831 h 487593"/>
                        <a:gd name="connsiteX63" fmla="*/ 108715 w 683564"/>
                        <a:gd name="connsiteY63" fmla="*/ 267873 h 487593"/>
                        <a:gd name="connsiteX64" fmla="*/ 108715 w 683564"/>
                        <a:gd name="connsiteY64" fmla="*/ 274831 h 487593"/>
                        <a:gd name="connsiteX65" fmla="*/ 317447 w 683564"/>
                        <a:gd name="connsiteY65" fmla="*/ 448775 h 487593"/>
                        <a:gd name="connsiteX66" fmla="*/ 317447 w 683564"/>
                        <a:gd name="connsiteY66" fmla="*/ 448775 h 487593"/>
                        <a:gd name="connsiteX67" fmla="*/ 317447 w 683564"/>
                        <a:gd name="connsiteY67" fmla="*/ 448775 h 487593"/>
                        <a:gd name="connsiteX68" fmla="*/ 407898 w 683564"/>
                        <a:gd name="connsiteY68" fmla="*/ 483564 h 487593"/>
                        <a:gd name="connsiteX69" fmla="*/ 439208 w 683564"/>
                        <a:gd name="connsiteY69" fmla="*/ 483564 h 487593"/>
                        <a:gd name="connsiteX70" fmla="*/ 439208 w 683564"/>
                        <a:gd name="connsiteY70" fmla="*/ 483564 h 487593"/>
                        <a:gd name="connsiteX71" fmla="*/ 439208 w 683564"/>
                        <a:gd name="connsiteY71" fmla="*/ 483564 h 487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683564" h="487593">
                          <a:moveTo>
                            <a:pt x="313968" y="459211"/>
                          </a:moveTo>
                          <a:cubicBezTo>
                            <a:pt x="192208" y="445296"/>
                            <a:pt x="119151" y="344409"/>
                            <a:pt x="101757" y="285268"/>
                          </a:cubicBezTo>
                          <a:cubicBezTo>
                            <a:pt x="94799" y="292225"/>
                            <a:pt x="80884" y="299183"/>
                            <a:pt x="66968" y="299183"/>
                          </a:cubicBezTo>
                          <a:lnTo>
                            <a:pt x="66968" y="299183"/>
                          </a:lnTo>
                          <a:cubicBezTo>
                            <a:pt x="39137" y="299183"/>
                            <a:pt x="7827" y="278310"/>
                            <a:pt x="870" y="222648"/>
                          </a:cubicBezTo>
                          <a:cubicBezTo>
                            <a:pt x="-2609" y="187859"/>
                            <a:pt x="4349" y="160028"/>
                            <a:pt x="21743" y="142634"/>
                          </a:cubicBezTo>
                          <a:cubicBezTo>
                            <a:pt x="32180" y="128718"/>
                            <a:pt x="46095" y="125239"/>
                            <a:pt x="60011" y="121761"/>
                          </a:cubicBezTo>
                          <a:cubicBezTo>
                            <a:pt x="73926" y="121761"/>
                            <a:pt x="87842" y="128718"/>
                            <a:pt x="98278" y="139155"/>
                          </a:cubicBezTo>
                          <a:lnTo>
                            <a:pt x="98278" y="139155"/>
                          </a:lnTo>
                          <a:lnTo>
                            <a:pt x="98278" y="139155"/>
                          </a:lnTo>
                          <a:cubicBezTo>
                            <a:pt x="105236" y="194817"/>
                            <a:pt x="129588" y="215690"/>
                            <a:pt x="150461" y="215690"/>
                          </a:cubicBezTo>
                          <a:lnTo>
                            <a:pt x="150461" y="215690"/>
                          </a:lnTo>
                          <a:cubicBezTo>
                            <a:pt x="157419" y="215690"/>
                            <a:pt x="164377" y="212211"/>
                            <a:pt x="167856" y="208733"/>
                          </a:cubicBezTo>
                          <a:cubicBezTo>
                            <a:pt x="167856" y="205254"/>
                            <a:pt x="167856" y="205254"/>
                            <a:pt x="167856" y="201775"/>
                          </a:cubicBezTo>
                          <a:cubicBezTo>
                            <a:pt x="160898" y="184380"/>
                            <a:pt x="143504" y="139155"/>
                            <a:pt x="181771" y="69578"/>
                          </a:cubicBezTo>
                          <a:lnTo>
                            <a:pt x="181771" y="69578"/>
                          </a:lnTo>
                          <a:lnTo>
                            <a:pt x="181771" y="69578"/>
                          </a:lnTo>
                          <a:cubicBezTo>
                            <a:pt x="268743" y="62620"/>
                            <a:pt x="310490" y="41746"/>
                            <a:pt x="310490" y="6958"/>
                          </a:cubicBezTo>
                          <a:lnTo>
                            <a:pt x="310490" y="3479"/>
                          </a:lnTo>
                          <a:lnTo>
                            <a:pt x="313968" y="3479"/>
                          </a:lnTo>
                          <a:cubicBezTo>
                            <a:pt x="313968" y="3479"/>
                            <a:pt x="341799" y="10437"/>
                            <a:pt x="362673" y="10437"/>
                          </a:cubicBezTo>
                          <a:cubicBezTo>
                            <a:pt x="376588" y="10437"/>
                            <a:pt x="383546" y="6958"/>
                            <a:pt x="387025" y="3479"/>
                          </a:cubicBezTo>
                          <a:lnTo>
                            <a:pt x="390504" y="0"/>
                          </a:lnTo>
                          <a:lnTo>
                            <a:pt x="393983" y="3479"/>
                          </a:lnTo>
                          <a:cubicBezTo>
                            <a:pt x="411377" y="34789"/>
                            <a:pt x="460081" y="48704"/>
                            <a:pt x="494870" y="48704"/>
                          </a:cubicBezTo>
                          <a:cubicBezTo>
                            <a:pt x="512264" y="48704"/>
                            <a:pt x="526180" y="45225"/>
                            <a:pt x="536616" y="38268"/>
                          </a:cubicBezTo>
                          <a:lnTo>
                            <a:pt x="540095" y="34789"/>
                          </a:lnTo>
                          <a:lnTo>
                            <a:pt x="543574" y="38268"/>
                          </a:lnTo>
                          <a:cubicBezTo>
                            <a:pt x="554011" y="48704"/>
                            <a:pt x="571405" y="55662"/>
                            <a:pt x="588800" y="55662"/>
                          </a:cubicBezTo>
                          <a:cubicBezTo>
                            <a:pt x="620109" y="55662"/>
                            <a:pt x="647940" y="38268"/>
                            <a:pt x="654898" y="13915"/>
                          </a:cubicBezTo>
                          <a:lnTo>
                            <a:pt x="658377" y="6958"/>
                          </a:lnTo>
                          <a:lnTo>
                            <a:pt x="661856" y="13915"/>
                          </a:lnTo>
                          <a:cubicBezTo>
                            <a:pt x="703602" y="76535"/>
                            <a:pt x="672293" y="132197"/>
                            <a:pt x="672293" y="132197"/>
                          </a:cubicBezTo>
                          <a:cubicBezTo>
                            <a:pt x="672293" y="132197"/>
                            <a:pt x="634025" y="229606"/>
                            <a:pt x="647940" y="281789"/>
                          </a:cubicBezTo>
                          <a:cubicBezTo>
                            <a:pt x="661856" y="337451"/>
                            <a:pt x="651419" y="372240"/>
                            <a:pt x="640983" y="389634"/>
                          </a:cubicBezTo>
                          <a:cubicBezTo>
                            <a:pt x="602715" y="462690"/>
                            <a:pt x="508785" y="483564"/>
                            <a:pt x="467039" y="483564"/>
                          </a:cubicBezTo>
                          <a:cubicBezTo>
                            <a:pt x="456602" y="483564"/>
                            <a:pt x="446166" y="483564"/>
                            <a:pt x="442687" y="480085"/>
                          </a:cubicBezTo>
                          <a:cubicBezTo>
                            <a:pt x="432250" y="483564"/>
                            <a:pt x="421814" y="483564"/>
                            <a:pt x="411377" y="483564"/>
                          </a:cubicBezTo>
                          <a:cubicBezTo>
                            <a:pt x="376588" y="494000"/>
                            <a:pt x="334842" y="483564"/>
                            <a:pt x="313968" y="459211"/>
                          </a:cubicBezTo>
                          <a:close/>
                          <a:moveTo>
                            <a:pt x="439208" y="483564"/>
                          </a:moveTo>
                          <a:cubicBezTo>
                            <a:pt x="442687" y="487043"/>
                            <a:pt x="453123" y="487043"/>
                            <a:pt x="463560" y="487043"/>
                          </a:cubicBezTo>
                          <a:cubicBezTo>
                            <a:pt x="505307" y="487043"/>
                            <a:pt x="595757" y="466169"/>
                            <a:pt x="634025" y="393113"/>
                          </a:cubicBezTo>
                          <a:cubicBezTo>
                            <a:pt x="644462" y="375718"/>
                            <a:pt x="654898" y="344409"/>
                            <a:pt x="640983" y="288747"/>
                          </a:cubicBezTo>
                          <a:cubicBezTo>
                            <a:pt x="627067" y="236563"/>
                            <a:pt x="665335" y="139155"/>
                            <a:pt x="665335" y="132197"/>
                          </a:cubicBezTo>
                          <a:cubicBezTo>
                            <a:pt x="665335" y="132197"/>
                            <a:pt x="693166" y="80014"/>
                            <a:pt x="658377" y="24352"/>
                          </a:cubicBezTo>
                          <a:cubicBezTo>
                            <a:pt x="647940" y="45225"/>
                            <a:pt x="620109" y="62620"/>
                            <a:pt x="588800" y="62620"/>
                          </a:cubicBezTo>
                          <a:cubicBezTo>
                            <a:pt x="567926" y="62620"/>
                            <a:pt x="550532" y="55662"/>
                            <a:pt x="540095" y="45225"/>
                          </a:cubicBezTo>
                          <a:cubicBezTo>
                            <a:pt x="529659" y="52183"/>
                            <a:pt x="515743" y="55662"/>
                            <a:pt x="498349" y="55662"/>
                          </a:cubicBezTo>
                          <a:cubicBezTo>
                            <a:pt x="460081" y="55662"/>
                            <a:pt x="411377" y="38268"/>
                            <a:pt x="393983" y="10437"/>
                          </a:cubicBezTo>
                          <a:cubicBezTo>
                            <a:pt x="387025" y="13915"/>
                            <a:pt x="380067" y="17394"/>
                            <a:pt x="369630" y="17394"/>
                          </a:cubicBezTo>
                          <a:cubicBezTo>
                            <a:pt x="352236" y="17394"/>
                            <a:pt x="331363" y="13915"/>
                            <a:pt x="320926" y="13915"/>
                          </a:cubicBezTo>
                          <a:cubicBezTo>
                            <a:pt x="317447" y="48704"/>
                            <a:pt x="275701" y="69578"/>
                            <a:pt x="188729" y="80014"/>
                          </a:cubicBezTo>
                          <a:cubicBezTo>
                            <a:pt x="153940" y="146113"/>
                            <a:pt x="167856" y="187859"/>
                            <a:pt x="174813" y="201775"/>
                          </a:cubicBezTo>
                          <a:cubicBezTo>
                            <a:pt x="178292" y="205254"/>
                            <a:pt x="178292" y="212211"/>
                            <a:pt x="174813" y="215690"/>
                          </a:cubicBezTo>
                          <a:cubicBezTo>
                            <a:pt x="171335" y="222648"/>
                            <a:pt x="164377" y="226127"/>
                            <a:pt x="153940" y="226127"/>
                          </a:cubicBezTo>
                          <a:lnTo>
                            <a:pt x="153940" y="226127"/>
                          </a:lnTo>
                          <a:cubicBezTo>
                            <a:pt x="133067" y="226127"/>
                            <a:pt x="105236" y="205254"/>
                            <a:pt x="94799" y="146113"/>
                          </a:cubicBezTo>
                          <a:cubicBezTo>
                            <a:pt x="84363" y="135676"/>
                            <a:pt x="73926" y="132197"/>
                            <a:pt x="63489" y="132197"/>
                          </a:cubicBezTo>
                          <a:cubicBezTo>
                            <a:pt x="49574" y="132197"/>
                            <a:pt x="39137" y="139155"/>
                            <a:pt x="28701" y="149592"/>
                          </a:cubicBezTo>
                          <a:cubicBezTo>
                            <a:pt x="14785" y="166986"/>
                            <a:pt x="7827" y="191338"/>
                            <a:pt x="11306" y="222648"/>
                          </a:cubicBezTo>
                          <a:cubicBezTo>
                            <a:pt x="14785" y="274831"/>
                            <a:pt x="46095" y="295704"/>
                            <a:pt x="70447" y="292225"/>
                          </a:cubicBezTo>
                          <a:lnTo>
                            <a:pt x="70447" y="292225"/>
                          </a:lnTo>
                          <a:cubicBezTo>
                            <a:pt x="84363" y="292225"/>
                            <a:pt x="98278" y="285268"/>
                            <a:pt x="105236" y="274831"/>
                          </a:cubicBezTo>
                          <a:lnTo>
                            <a:pt x="108715" y="267873"/>
                          </a:lnTo>
                          <a:lnTo>
                            <a:pt x="108715" y="274831"/>
                          </a:lnTo>
                          <a:cubicBezTo>
                            <a:pt x="119151" y="330493"/>
                            <a:pt x="192208" y="438338"/>
                            <a:pt x="317447" y="448775"/>
                          </a:cubicBezTo>
                          <a:lnTo>
                            <a:pt x="317447" y="448775"/>
                          </a:lnTo>
                          <a:lnTo>
                            <a:pt x="317447" y="448775"/>
                          </a:lnTo>
                          <a:cubicBezTo>
                            <a:pt x="338321" y="473127"/>
                            <a:pt x="376588" y="483564"/>
                            <a:pt x="407898" y="483564"/>
                          </a:cubicBezTo>
                          <a:cubicBezTo>
                            <a:pt x="418335" y="487043"/>
                            <a:pt x="428771" y="483564"/>
                            <a:pt x="439208" y="483564"/>
                          </a:cubicBezTo>
                          <a:lnTo>
                            <a:pt x="439208" y="483564"/>
                          </a:lnTo>
                          <a:lnTo>
                            <a:pt x="439208" y="483564"/>
                          </a:lnTo>
                          <a:close/>
                        </a:path>
                      </a:pathLst>
                    </a:custGeom>
                    <a:solidFill>
                      <a:srgbClr val="9B4F13"/>
                    </a:solidFill>
                    <a:ln w="34755" cap="flat">
                      <a:noFill/>
                      <a:prstDash val="solid"/>
                      <a:miter/>
                    </a:ln>
                  </p:spPr>
                  <p:txBody>
                    <a:bodyPr rtlCol="0" anchor="ctr"/>
                    <a:lstStyle/>
                    <a:p>
                      <a:endParaRPr lang="en-US"/>
                    </a:p>
                  </p:txBody>
                </p:sp>
              </p:grpSp>
              <p:sp>
                <p:nvSpPr>
                  <p:cNvPr id="1754" name="Freeform: Shape 1753">
                    <a:extLst>
                      <a:ext uri="{FF2B5EF4-FFF2-40B4-BE49-F238E27FC236}">
                        <a16:creationId xmlns:a16="http://schemas.microsoft.com/office/drawing/2014/main" xmlns="" id="{64F691AB-2B53-4B47-8FB8-99EE95F17AB5}"/>
                      </a:ext>
                    </a:extLst>
                  </p:cNvPr>
                  <p:cNvSpPr/>
                  <p:nvPr/>
                </p:nvSpPr>
                <p:spPr>
                  <a:xfrm>
                    <a:off x="1483644" y="8454369"/>
                    <a:ext cx="25937" cy="100223"/>
                  </a:xfrm>
                  <a:custGeom>
                    <a:avLst/>
                    <a:gdLst>
                      <a:gd name="connsiteX0" fmla="*/ 25392 w 25937"/>
                      <a:gd name="connsiteY0" fmla="*/ 9700 h 100223"/>
                      <a:gd name="connsiteX1" fmla="*/ 7998 w 25937"/>
                      <a:gd name="connsiteY1" fmla="*/ 89714 h 100223"/>
                      <a:gd name="connsiteX2" fmla="*/ 4519 w 25937"/>
                      <a:gd name="connsiteY2" fmla="*/ 41010 h 100223"/>
                      <a:gd name="connsiteX3" fmla="*/ 25392 w 25937"/>
                      <a:gd name="connsiteY3" fmla="*/ 9700 h 100223"/>
                    </a:gdLst>
                    <a:ahLst/>
                    <a:cxnLst>
                      <a:cxn ang="0">
                        <a:pos x="connsiteX0" y="connsiteY0"/>
                      </a:cxn>
                      <a:cxn ang="0">
                        <a:pos x="connsiteX1" y="connsiteY1"/>
                      </a:cxn>
                      <a:cxn ang="0">
                        <a:pos x="connsiteX2" y="connsiteY2"/>
                      </a:cxn>
                      <a:cxn ang="0">
                        <a:pos x="connsiteX3" y="connsiteY3"/>
                      </a:cxn>
                    </a:cxnLst>
                    <a:rect l="l" t="t" r="r" b="b"/>
                    <a:pathLst>
                      <a:path w="25937" h="100223">
                        <a:moveTo>
                          <a:pt x="25392" y="9700"/>
                        </a:moveTo>
                        <a:cubicBezTo>
                          <a:pt x="25392" y="9700"/>
                          <a:pt x="7998" y="61883"/>
                          <a:pt x="7998" y="89714"/>
                        </a:cubicBezTo>
                        <a:cubicBezTo>
                          <a:pt x="4519" y="117545"/>
                          <a:pt x="-5917" y="86235"/>
                          <a:pt x="4519" y="41010"/>
                        </a:cubicBezTo>
                        <a:cubicBezTo>
                          <a:pt x="14956" y="-4216"/>
                          <a:pt x="28871" y="-7695"/>
                          <a:pt x="25392" y="9700"/>
                        </a:cubicBezTo>
                        <a:close/>
                      </a:path>
                    </a:pathLst>
                  </a:custGeom>
                  <a:solidFill>
                    <a:srgbClr val="FCECE3"/>
                  </a:solidFill>
                  <a:ln w="34755" cap="flat">
                    <a:noFill/>
                    <a:prstDash val="solid"/>
                    <a:miter/>
                  </a:ln>
                </p:spPr>
                <p:txBody>
                  <a:bodyPr rtlCol="0" anchor="ctr"/>
                  <a:lstStyle/>
                  <a:p>
                    <a:endParaRPr lang="en-US"/>
                  </a:p>
                </p:txBody>
              </p:sp>
              <p:sp>
                <p:nvSpPr>
                  <p:cNvPr id="1755" name="Freeform: Shape 1754">
                    <a:extLst>
                      <a:ext uri="{FF2B5EF4-FFF2-40B4-BE49-F238E27FC236}">
                        <a16:creationId xmlns:a16="http://schemas.microsoft.com/office/drawing/2014/main" xmlns="" id="{EDF413D3-9EDD-4B33-899B-3C6EB55E93C7}"/>
                      </a:ext>
                    </a:extLst>
                  </p:cNvPr>
                  <p:cNvSpPr/>
                  <p:nvPr/>
                </p:nvSpPr>
                <p:spPr>
                  <a:xfrm>
                    <a:off x="1335093" y="8601175"/>
                    <a:ext cx="205253" cy="104787"/>
                  </a:xfrm>
                  <a:custGeom>
                    <a:avLst/>
                    <a:gdLst>
                      <a:gd name="connsiteX0" fmla="*/ 205254 w 205253"/>
                      <a:gd name="connsiteY0" fmla="*/ 40317 h 104787"/>
                      <a:gd name="connsiteX1" fmla="*/ 20873 w 205253"/>
                      <a:gd name="connsiteY1" fmla="*/ 12486 h 104787"/>
                      <a:gd name="connsiteX2" fmla="*/ 38268 w 205253"/>
                      <a:gd name="connsiteY2" fmla="*/ 5528 h 104787"/>
                      <a:gd name="connsiteX3" fmla="*/ 0 w 205253"/>
                      <a:gd name="connsiteY3" fmla="*/ 29880 h 104787"/>
                      <a:gd name="connsiteX4" fmla="*/ 45225 w 205253"/>
                      <a:gd name="connsiteY4" fmla="*/ 102937 h 104787"/>
                      <a:gd name="connsiteX5" fmla="*/ 135676 w 205253"/>
                      <a:gd name="connsiteY5" fmla="*/ 82063 h 104787"/>
                      <a:gd name="connsiteX6" fmla="*/ 205254 w 205253"/>
                      <a:gd name="connsiteY6" fmla="*/ 40317 h 104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253" h="104787">
                        <a:moveTo>
                          <a:pt x="205254" y="40317"/>
                        </a:moveTo>
                        <a:cubicBezTo>
                          <a:pt x="205254" y="40317"/>
                          <a:pt x="139155" y="99458"/>
                          <a:pt x="20873" y="12486"/>
                        </a:cubicBezTo>
                        <a:cubicBezTo>
                          <a:pt x="20873" y="12486"/>
                          <a:pt x="20873" y="5528"/>
                          <a:pt x="38268" y="5528"/>
                        </a:cubicBezTo>
                        <a:cubicBezTo>
                          <a:pt x="17394" y="-8387"/>
                          <a:pt x="0" y="5528"/>
                          <a:pt x="0" y="29880"/>
                        </a:cubicBezTo>
                        <a:cubicBezTo>
                          <a:pt x="6958" y="29880"/>
                          <a:pt x="-10437" y="85542"/>
                          <a:pt x="45225" y="102937"/>
                        </a:cubicBezTo>
                        <a:cubicBezTo>
                          <a:pt x="66099" y="109894"/>
                          <a:pt x="111324" y="95979"/>
                          <a:pt x="135676" y="82063"/>
                        </a:cubicBezTo>
                        <a:cubicBezTo>
                          <a:pt x="191338" y="82063"/>
                          <a:pt x="205254" y="57711"/>
                          <a:pt x="205254" y="40317"/>
                        </a:cubicBezTo>
                        <a:close/>
                      </a:path>
                    </a:pathLst>
                  </a:custGeom>
                  <a:solidFill>
                    <a:srgbClr val="FBD0B4"/>
                  </a:solidFill>
                  <a:ln w="34755" cap="flat">
                    <a:noFill/>
                    <a:prstDash val="solid"/>
                    <a:miter/>
                  </a:ln>
                </p:spPr>
                <p:txBody>
                  <a:bodyPr rtlCol="0" anchor="ctr"/>
                  <a:lstStyle/>
                  <a:p>
                    <a:endParaRPr lang="en-US"/>
                  </a:p>
                </p:txBody>
              </p:sp>
              <p:sp>
                <p:nvSpPr>
                  <p:cNvPr id="1756" name="Freeform: Shape 1755">
                    <a:extLst>
                      <a:ext uri="{FF2B5EF4-FFF2-40B4-BE49-F238E27FC236}">
                        <a16:creationId xmlns:a16="http://schemas.microsoft.com/office/drawing/2014/main" xmlns="" id="{E62D04FF-BD32-40D4-8991-2AB31E9BC046}"/>
                      </a:ext>
                    </a:extLst>
                  </p:cNvPr>
                  <p:cNvSpPr/>
                  <p:nvPr/>
                </p:nvSpPr>
                <p:spPr>
                  <a:xfrm>
                    <a:off x="994163" y="8255336"/>
                    <a:ext cx="679215" cy="481052"/>
                  </a:xfrm>
                  <a:custGeom>
                    <a:avLst/>
                    <a:gdLst>
                      <a:gd name="connsiteX0" fmla="*/ 100887 w 679215"/>
                      <a:gd name="connsiteY0" fmla="*/ 135676 h 481052"/>
                      <a:gd name="connsiteX1" fmla="*/ 173944 w 679215"/>
                      <a:gd name="connsiteY1" fmla="*/ 194817 h 481052"/>
                      <a:gd name="connsiteX2" fmla="*/ 187859 w 679215"/>
                      <a:gd name="connsiteY2" fmla="*/ 66099 h 481052"/>
                      <a:gd name="connsiteX3" fmla="*/ 316578 w 679215"/>
                      <a:gd name="connsiteY3" fmla="*/ 0 h 481052"/>
                      <a:gd name="connsiteX4" fmla="*/ 393113 w 679215"/>
                      <a:gd name="connsiteY4" fmla="*/ 0 h 481052"/>
                      <a:gd name="connsiteX5" fmla="*/ 539226 w 679215"/>
                      <a:gd name="connsiteY5" fmla="*/ 34789 h 481052"/>
                      <a:gd name="connsiteX6" fmla="*/ 657507 w 679215"/>
                      <a:gd name="connsiteY6" fmla="*/ 10437 h 481052"/>
                      <a:gd name="connsiteX7" fmla="*/ 667944 w 679215"/>
                      <a:gd name="connsiteY7" fmla="*/ 125240 h 481052"/>
                      <a:gd name="connsiteX8" fmla="*/ 650550 w 679215"/>
                      <a:gd name="connsiteY8" fmla="*/ 187859 h 481052"/>
                      <a:gd name="connsiteX9" fmla="*/ 577493 w 679215"/>
                      <a:gd name="connsiteY9" fmla="*/ 180902 h 481052"/>
                      <a:gd name="connsiteX10" fmla="*/ 633155 w 679215"/>
                      <a:gd name="connsiteY10" fmla="*/ 316578 h 481052"/>
                      <a:gd name="connsiteX11" fmla="*/ 525310 w 679215"/>
                      <a:gd name="connsiteY11" fmla="*/ 333972 h 481052"/>
                      <a:gd name="connsiteX12" fmla="*/ 494000 w 679215"/>
                      <a:gd name="connsiteY12" fmla="*/ 313099 h 481052"/>
                      <a:gd name="connsiteX13" fmla="*/ 546183 w 679215"/>
                      <a:gd name="connsiteY13" fmla="*/ 149592 h 481052"/>
                      <a:gd name="connsiteX14" fmla="*/ 445296 w 679215"/>
                      <a:gd name="connsiteY14" fmla="*/ 173944 h 481052"/>
                      <a:gd name="connsiteX15" fmla="*/ 330493 w 679215"/>
                      <a:gd name="connsiteY15" fmla="*/ 299183 h 481052"/>
                      <a:gd name="connsiteX16" fmla="*/ 323535 w 679215"/>
                      <a:gd name="connsiteY16" fmla="*/ 320057 h 481052"/>
                      <a:gd name="connsiteX17" fmla="*/ 250479 w 679215"/>
                      <a:gd name="connsiteY17" fmla="*/ 264395 h 481052"/>
                      <a:gd name="connsiteX18" fmla="*/ 285268 w 679215"/>
                      <a:gd name="connsiteY18" fmla="*/ 247000 h 481052"/>
                      <a:gd name="connsiteX19" fmla="*/ 382676 w 679215"/>
                      <a:gd name="connsiteY19" fmla="*/ 125240 h 481052"/>
                      <a:gd name="connsiteX20" fmla="*/ 316578 w 679215"/>
                      <a:gd name="connsiteY20" fmla="*/ 128718 h 481052"/>
                      <a:gd name="connsiteX21" fmla="*/ 299183 w 679215"/>
                      <a:gd name="connsiteY21" fmla="*/ 107845 h 481052"/>
                      <a:gd name="connsiteX22" fmla="*/ 194817 w 679215"/>
                      <a:gd name="connsiteY22" fmla="*/ 180902 h 481052"/>
                      <a:gd name="connsiteX23" fmla="*/ 156549 w 679215"/>
                      <a:gd name="connsiteY23" fmla="*/ 253958 h 481052"/>
                      <a:gd name="connsiteX24" fmla="*/ 278310 w 679215"/>
                      <a:gd name="connsiteY24" fmla="*/ 427902 h 481052"/>
                      <a:gd name="connsiteX25" fmla="*/ 274831 w 679215"/>
                      <a:gd name="connsiteY25" fmla="*/ 393113 h 481052"/>
                      <a:gd name="connsiteX26" fmla="*/ 459211 w 679215"/>
                      <a:gd name="connsiteY26" fmla="*/ 459212 h 481052"/>
                      <a:gd name="connsiteX27" fmla="*/ 462690 w 679215"/>
                      <a:gd name="connsiteY27" fmla="*/ 469648 h 481052"/>
                      <a:gd name="connsiteX28" fmla="*/ 643592 w 679215"/>
                      <a:gd name="connsiteY28" fmla="*/ 358324 h 481052"/>
                      <a:gd name="connsiteX29" fmla="*/ 633155 w 679215"/>
                      <a:gd name="connsiteY29" fmla="*/ 386155 h 481052"/>
                      <a:gd name="connsiteX30" fmla="*/ 434859 w 679215"/>
                      <a:gd name="connsiteY30" fmla="*/ 476606 h 481052"/>
                      <a:gd name="connsiteX31" fmla="*/ 313099 w 679215"/>
                      <a:gd name="connsiteY31" fmla="*/ 445296 h 481052"/>
                      <a:gd name="connsiteX32" fmla="*/ 100887 w 679215"/>
                      <a:gd name="connsiteY32" fmla="*/ 267873 h 481052"/>
                      <a:gd name="connsiteX33" fmla="*/ 0 w 679215"/>
                      <a:gd name="connsiteY33" fmla="*/ 212211 h 481052"/>
                      <a:gd name="connsiteX34" fmla="*/ 100887 w 679215"/>
                      <a:gd name="connsiteY34" fmla="*/ 135676 h 481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679215" h="481052">
                        <a:moveTo>
                          <a:pt x="100887" y="135676"/>
                        </a:moveTo>
                        <a:cubicBezTo>
                          <a:pt x="114803" y="243521"/>
                          <a:pt x="184380" y="215690"/>
                          <a:pt x="173944" y="194817"/>
                        </a:cubicBezTo>
                        <a:cubicBezTo>
                          <a:pt x="163507" y="173944"/>
                          <a:pt x="153070" y="128718"/>
                          <a:pt x="187859" y="66099"/>
                        </a:cubicBezTo>
                        <a:cubicBezTo>
                          <a:pt x="281789" y="55662"/>
                          <a:pt x="320056" y="34789"/>
                          <a:pt x="316578" y="0"/>
                        </a:cubicBezTo>
                        <a:cubicBezTo>
                          <a:pt x="316578" y="0"/>
                          <a:pt x="379197" y="13916"/>
                          <a:pt x="393113" y="0"/>
                        </a:cubicBezTo>
                        <a:cubicBezTo>
                          <a:pt x="417465" y="41747"/>
                          <a:pt x="504437" y="62620"/>
                          <a:pt x="539226" y="34789"/>
                        </a:cubicBezTo>
                        <a:cubicBezTo>
                          <a:pt x="570536" y="73056"/>
                          <a:pt x="647071" y="52183"/>
                          <a:pt x="657507" y="10437"/>
                        </a:cubicBezTo>
                        <a:cubicBezTo>
                          <a:pt x="699254" y="69578"/>
                          <a:pt x="667944" y="125240"/>
                          <a:pt x="667944" y="125240"/>
                        </a:cubicBezTo>
                        <a:cubicBezTo>
                          <a:pt x="667944" y="125240"/>
                          <a:pt x="657507" y="153071"/>
                          <a:pt x="650550" y="187859"/>
                        </a:cubicBezTo>
                        <a:cubicBezTo>
                          <a:pt x="605324" y="121761"/>
                          <a:pt x="556620" y="191338"/>
                          <a:pt x="577493" y="180902"/>
                        </a:cubicBezTo>
                        <a:cubicBezTo>
                          <a:pt x="643592" y="153071"/>
                          <a:pt x="647071" y="253958"/>
                          <a:pt x="633155" y="316578"/>
                        </a:cubicBezTo>
                        <a:cubicBezTo>
                          <a:pt x="605324" y="299183"/>
                          <a:pt x="539226" y="320057"/>
                          <a:pt x="525310" y="333972"/>
                        </a:cubicBezTo>
                        <a:cubicBezTo>
                          <a:pt x="528789" y="323535"/>
                          <a:pt x="511395" y="313099"/>
                          <a:pt x="494000" y="313099"/>
                        </a:cubicBezTo>
                        <a:cubicBezTo>
                          <a:pt x="500958" y="212211"/>
                          <a:pt x="546183" y="149592"/>
                          <a:pt x="546183" y="149592"/>
                        </a:cubicBezTo>
                        <a:cubicBezTo>
                          <a:pt x="567057" y="118282"/>
                          <a:pt x="441817" y="90451"/>
                          <a:pt x="445296" y="173944"/>
                        </a:cubicBezTo>
                        <a:cubicBezTo>
                          <a:pt x="448775" y="274831"/>
                          <a:pt x="400071" y="295704"/>
                          <a:pt x="330493" y="299183"/>
                        </a:cubicBezTo>
                        <a:cubicBezTo>
                          <a:pt x="330493" y="299183"/>
                          <a:pt x="330493" y="302662"/>
                          <a:pt x="323535" y="320057"/>
                        </a:cubicBezTo>
                        <a:cubicBezTo>
                          <a:pt x="313099" y="278310"/>
                          <a:pt x="288747" y="250479"/>
                          <a:pt x="250479" y="264395"/>
                        </a:cubicBezTo>
                        <a:cubicBezTo>
                          <a:pt x="253958" y="243521"/>
                          <a:pt x="285268" y="247000"/>
                          <a:pt x="285268" y="247000"/>
                        </a:cubicBezTo>
                        <a:cubicBezTo>
                          <a:pt x="285268" y="247000"/>
                          <a:pt x="264394" y="132197"/>
                          <a:pt x="382676" y="125240"/>
                        </a:cubicBezTo>
                        <a:cubicBezTo>
                          <a:pt x="417465" y="121761"/>
                          <a:pt x="365282" y="83493"/>
                          <a:pt x="316578" y="128718"/>
                        </a:cubicBezTo>
                        <a:cubicBezTo>
                          <a:pt x="316578" y="128718"/>
                          <a:pt x="285268" y="146113"/>
                          <a:pt x="299183" y="107845"/>
                        </a:cubicBezTo>
                        <a:cubicBezTo>
                          <a:pt x="313099" y="69578"/>
                          <a:pt x="180901" y="90451"/>
                          <a:pt x="194817" y="180902"/>
                        </a:cubicBezTo>
                        <a:cubicBezTo>
                          <a:pt x="215690" y="243521"/>
                          <a:pt x="177423" y="260916"/>
                          <a:pt x="156549" y="253958"/>
                        </a:cubicBezTo>
                        <a:cubicBezTo>
                          <a:pt x="135676" y="243521"/>
                          <a:pt x="149592" y="400071"/>
                          <a:pt x="278310" y="427902"/>
                        </a:cubicBezTo>
                        <a:cubicBezTo>
                          <a:pt x="271352" y="410507"/>
                          <a:pt x="274831" y="389634"/>
                          <a:pt x="274831" y="393113"/>
                        </a:cubicBezTo>
                        <a:cubicBezTo>
                          <a:pt x="274831" y="396592"/>
                          <a:pt x="337451" y="507916"/>
                          <a:pt x="459211" y="459212"/>
                        </a:cubicBezTo>
                        <a:cubicBezTo>
                          <a:pt x="497479" y="441817"/>
                          <a:pt x="469648" y="466169"/>
                          <a:pt x="462690" y="469648"/>
                        </a:cubicBezTo>
                        <a:cubicBezTo>
                          <a:pt x="507916" y="466169"/>
                          <a:pt x="608803" y="441817"/>
                          <a:pt x="643592" y="358324"/>
                        </a:cubicBezTo>
                        <a:cubicBezTo>
                          <a:pt x="640113" y="368761"/>
                          <a:pt x="636634" y="379197"/>
                          <a:pt x="633155" y="386155"/>
                        </a:cubicBezTo>
                        <a:cubicBezTo>
                          <a:pt x="587930" y="473127"/>
                          <a:pt x="462690" y="487043"/>
                          <a:pt x="434859" y="476606"/>
                        </a:cubicBezTo>
                        <a:cubicBezTo>
                          <a:pt x="400071" y="487043"/>
                          <a:pt x="337451" y="480085"/>
                          <a:pt x="313099" y="445296"/>
                        </a:cubicBezTo>
                        <a:cubicBezTo>
                          <a:pt x="187859" y="434859"/>
                          <a:pt x="114803" y="327014"/>
                          <a:pt x="100887" y="267873"/>
                        </a:cubicBezTo>
                        <a:cubicBezTo>
                          <a:pt x="83493" y="295704"/>
                          <a:pt x="10437" y="302662"/>
                          <a:pt x="0" y="212211"/>
                        </a:cubicBezTo>
                        <a:cubicBezTo>
                          <a:pt x="0" y="125240"/>
                          <a:pt x="69578" y="100887"/>
                          <a:pt x="100887" y="135676"/>
                        </a:cubicBezTo>
                        <a:close/>
                      </a:path>
                    </a:pathLst>
                  </a:custGeom>
                  <a:solidFill>
                    <a:srgbClr val="FBD0B4"/>
                  </a:solidFill>
                  <a:ln w="34755" cap="flat">
                    <a:noFill/>
                    <a:prstDash val="solid"/>
                    <a:miter/>
                  </a:ln>
                </p:spPr>
                <p:txBody>
                  <a:bodyPr rtlCol="0" anchor="ctr"/>
                  <a:lstStyle/>
                  <a:p>
                    <a:endParaRPr lang="en-US"/>
                  </a:p>
                </p:txBody>
              </p:sp>
              <p:sp>
                <p:nvSpPr>
                  <p:cNvPr id="1757" name="Freeform: Shape 1756">
                    <a:extLst>
                      <a:ext uri="{FF2B5EF4-FFF2-40B4-BE49-F238E27FC236}">
                        <a16:creationId xmlns:a16="http://schemas.microsoft.com/office/drawing/2014/main" xmlns="" id="{D01D7714-6143-40EF-9093-B80D3AEA9FFD}"/>
                      </a:ext>
                    </a:extLst>
                  </p:cNvPr>
                  <p:cNvSpPr/>
                  <p:nvPr/>
                </p:nvSpPr>
                <p:spPr>
                  <a:xfrm>
                    <a:off x="1265515" y="8384055"/>
                    <a:ext cx="176016" cy="187859"/>
                  </a:xfrm>
                  <a:custGeom>
                    <a:avLst/>
                    <a:gdLst>
                      <a:gd name="connsiteX0" fmla="*/ 66099 w 176016"/>
                      <a:gd name="connsiteY0" fmla="*/ 187859 h 187859"/>
                      <a:gd name="connsiteX1" fmla="*/ 66099 w 176016"/>
                      <a:gd name="connsiteY1" fmla="*/ 160028 h 187859"/>
                      <a:gd name="connsiteX2" fmla="*/ 170465 w 176016"/>
                      <a:gd name="connsiteY2" fmla="*/ 104366 h 187859"/>
                      <a:gd name="connsiteX3" fmla="*/ 107845 w 176016"/>
                      <a:gd name="connsiteY3" fmla="*/ 0 h 187859"/>
                      <a:gd name="connsiteX4" fmla="*/ 31310 w 176016"/>
                      <a:gd name="connsiteY4" fmla="*/ 125240 h 187859"/>
                      <a:gd name="connsiteX5" fmla="*/ 0 w 176016"/>
                      <a:gd name="connsiteY5" fmla="*/ 132197 h 187859"/>
                      <a:gd name="connsiteX6" fmla="*/ 66099 w 176016"/>
                      <a:gd name="connsiteY6" fmla="*/ 187859 h 187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016" h="187859">
                        <a:moveTo>
                          <a:pt x="66099" y="187859"/>
                        </a:moveTo>
                        <a:cubicBezTo>
                          <a:pt x="66099" y="187859"/>
                          <a:pt x="73056" y="177423"/>
                          <a:pt x="66099" y="160028"/>
                        </a:cubicBezTo>
                        <a:cubicBezTo>
                          <a:pt x="86972" y="170465"/>
                          <a:pt x="153070" y="177423"/>
                          <a:pt x="170465" y="104366"/>
                        </a:cubicBezTo>
                        <a:cubicBezTo>
                          <a:pt x="191338" y="31310"/>
                          <a:pt x="149592" y="0"/>
                          <a:pt x="107845" y="0"/>
                        </a:cubicBezTo>
                        <a:cubicBezTo>
                          <a:pt x="66099" y="0"/>
                          <a:pt x="17394" y="38268"/>
                          <a:pt x="31310" y="125240"/>
                        </a:cubicBezTo>
                        <a:cubicBezTo>
                          <a:pt x="13915" y="118282"/>
                          <a:pt x="0" y="132197"/>
                          <a:pt x="0" y="132197"/>
                        </a:cubicBezTo>
                        <a:cubicBezTo>
                          <a:pt x="0" y="132197"/>
                          <a:pt x="45225" y="114803"/>
                          <a:pt x="66099" y="187859"/>
                        </a:cubicBezTo>
                        <a:close/>
                      </a:path>
                    </a:pathLst>
                  </a:custGeom>
                  <a:solidFill>
                    <a:srgbClr val="FBD0B4"/>
                  </a:solidFill>
                  <a:ln w="34755" cap="flat">
                    <a:noFill/>
                    <a:prstDash val="solid"/>
                    <a:miter/>
                  </a:ln>
                </p:spPr>
                <p:txBody>
                  <a:bodyPr rtlCol="0" anchor="ctr"/>
                  <a:lstStyle/>
                  <a:p>
                    <a:endParaRPr lang="en-US"/>
                  </a:p>
                </p:txBody>
              </p:sp>
              <p:sp>
                <p:nvSpPr>
                  <p:cNvPr id="1758" name="Freeform: Shape 1757">
                    <a:extLst>
                      <a:ext uri="{FF2B5EF4-FFF2-40B4-BE49-F238E27FC236}">
                        <a16:creationId xmlns:a16="http://schemas.microsoft.com/office/drawing/2014/main" xmlns="" id="{387A91CB-A711-45B5-8E98-1E17145519E4}"/>
                      </a:ext>
                    </a:extLst>
                  </p:cNvPr>
                  <p:cNvSpPr/>
                  <p:nvPr/>
                </p:nvSpPr>
                <p:spPr>
                  <a:xfrm>
                    <a:off x="1547737" y="8432662"/>
                    <a:ext cx="96908" cy="146210"/>
                  </a:xfrm>
                  <a:custGeom>
                    <a:avLst/>
                    <a:gdLst>
                      <a:gd name="connsiteX0" fmla="*/ 90018 w 96908"/>
                      <a:gd name="connsiteY0" fmla="*/ 139252 h 146210"/>
                      <a:gd name="connsiteX1" fmla="*/ 23920 w 96908"/>
                      <a:gd name="connsiteY1" fmla="*/ 146210 h 146210"/>
                      <a:gd name="connsiteX2" fmla="*/ 27399 w 96908"/>
                      <a:gd name="connsiteY2" fmla="*/ 135774 h 146210"/>
                      <a:gd name="connsiteX3" fmla="*/ 3047 w 96908"/>
                      <a:gd name="connsiteY3" fmla="*/ 59238 h 146210"/>
                      <a:gd name="connsiteX4" fmla="*/ 72624 w 96908"/>
                      <a:gd name="connsiteY4" fmla="*/ 3576 h 146210"/>
                      <a:gd name="connsiteX5" fmla="*/ 86540 w 96908"/>
                      <a:gd name="connsiteY5" fmla="*/ 104464 h 146210"/>
                      <a:gd name="connsiteX6" fmla="*/ 76103 w 96908"/>
                      <a:gd name="connsiteY6" fmla="*/ 125337 h 146210"/>
                      <a:gd name="connsiteX7" fmla="*/ 90018 w 96908"/>
                      <a:gd name="connsiteY7" fmla="*/ 139252 h 146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6908" h="146210">
                        <a:moveTo>
                          <a:pt x="90018" y="139252"/>
                        </a:moveTo>
                        <a:cubicBezTo>
                          <a:pt x="90018" y="139252"/>
                          <a:pt x="55230" y="125337"/>
                          <a:pt x="23920" y="146210"/>
                        </a:cubicBezTo>
                        <a:cubicBezTo>
                          <a:pt x="16962" y="139252"/>
                          <a:pt x="27399" y="135774"/>
                          <a:pt x="27399" y="135774"/>
                        </a:cubicBezTo>
                        <a:cubicBezTo>
                          <a:pt x="27399" y="135774"/>
                          <a:pt x="-10869" y="125337"/>
                          <a:pt x="3047" y="59238"/>
                        </a:cubicBezTo>
                        <a:cubicBezTo>
                          <a:pt x="16962" y="-6860"/>
                          <a:pt x="55230" y="-3381"/>
                          <a:pt x="72624" y="3576"/>
                        </a:cubicBezTo>
                        <a:cubicBezTo>
                          <a:pt x="86540" y="10534"/>
                          <a:pt x="110892" y="48802"/>
                          <a:pt x="86540" y="104464"/>
                        </a:cubicBezTo>
                        <a:cubicBezTo>
                          <a:pt x="76103" y="125337"/>
                          <a:pt x="76103" y="125337"/>
                          <a:pt x="76103" y="125337"/>
                        </a:cubicBezTo>
                        <a:lnTo>
                          <a:pt x="90018" y="139252"/>
                        </a:lnTo>
                        <a:close/>
                      </a:path>
                    </a:pathLst>
                  </a:custGeom>
                  <a:solidFill>
                    <a:srgbClr val="FBD0B4"/>
                  </a:solidFill>
                  <a:ln w="34755" cap="flat">
                    <a:noFill/>
                    <a:prstDash val="solid"/>
                    <a:miter/>
                  </a:ln>
                </p:spPr>
                <p:txBody>
                  <a:bodyPr rtlCol="0" anchor="ctr"/>
                  <a:lstStyle/>
                  <a:p>
                    <a:endParaRPr lang="en-US"/>
                  </a:p>
                </p:txBody>
              </p:sp>
              <p:grpSp>
                <p:nvGrpSpPr>
                  <p:cNvPr id="1759" name="Graphic 30">
                    <a:extLst>
                      <a:ext uri="{FF2B5EF4-FFF2-40B4-BE49-F238E27FC236}">
                        <a16:creationId xmlns:a16="http://schemas.microsoft.com/office/drawing/2014/main" xmlns="" id="{11B98545-2857-441F-A4F6-961BD20C8DE8}"/>
                      </a:ext>
                    </a:extLst>
                  </p:cNvPr>
                  <p:cNvGrpSpPr/>
                  <p:nvPr/>
                </p:nvGrpSpPr>
                <p:grpSpPr>
                  <a:xfrm>
                    <a:off x="1637755" y="8457111"/>
                    <a:ext cx="73722" cy="114802"/>
                    <a:chOff x="1637755" y="8457111"/>
                    <a:chExt cx="73722" cy="114802"/>
                  </a:xfrm>
                </p:grpSpPr>
                <p:grpSp>
                  <p:nvGrpSpPr>
                    <p:cNvPr id="1760" name="Graphic 30">
                      <a:extLst>
                        <a:ext uri="{FF2B5EF4-FFF2-40B4-BE49-F238E27FC236}">
                          <a16:creationId xmlns:a16="http://schemas.microsoft.com/office/drawing/2014/main" xmlns="" id="{5F1FF266-B5B2-4656-98F6-D9D51B6524DC}"/>
                        </a:ext>
                      </a:extLst>
                    </p:cNvPr>
                    <p:cNvGrpSpPr/>
                    <p:nvPr/>
                  </p:nvGrpSpPr>
                  <p:grpSpPr>
                    <a:xfrm>
                      <a:off x="1637755" y="8457111"/>
                      <a:ext cx="73722" cy="114802"/>
                      <a:chOff x="1637755" y="8457111"/>
                      <a:chExt cx="73722" cy="114802"/>
                    </a:xfrm>
                  </p:grpSpPr>
                  <p:sp>
                    <p:nvSpPr>
                      <p:cNvPr id="1761" name="Freeform: Shape 1760">
                        <a:extLst>
                          <a:ext uri="{FF2B5EF4-FFF2-40B4-BE49-F238E27FC236}">
                            <a16:creationId xmlns:a16="http://schemas.microsoft.com/office/drawing/2014/main" xmlns="" id="{53FE280F-DFBD-4EFC-BC81-5583D6FCA63E}"/>
                          </a:ext>
                        </a:extLst>
                      </p:cNvPr>
                      <p:cNvSpPr/>
                      <p:nvPr/>
                    </p:nvSpPr>
                    <p:spPr>
                      <a:xfrm>
                        <a:off x="1640795" y="8464501"/>
                        <a:ext cx="69218" cy="106163"/>
                      </a:xfrm>
                      <a:custGeom>
                        <a:avLst/>
                        <a:gdLst>
                          <a:gd name="connsiteX0" fmla="*/ 439 w 69218"/>
                          <a:gd name="connsiteY0" fmla="*/ 27399 h 106163"/>
                          <a:gd name="connsiteX1" fmla="*/ 45664 w 69218"/>
                          <a:gd name="connsiteY1" fmla="*/ 3047 h 106163"/>
                          <a:gd name="connsiteX2" fmla="*/ 45664 w 69218"/>
                          <a:gd name="connsiteY2" fmla="*/ 100455 h 106163"/>
                          <a:gd name="connsiteX3" fmla="*/ 439 w 69218"/>
                          <a:gd name="connsiteY3" fmla="*/ 27399 h 106163"/>
                        </a:gdLst>
                        <a:ahLst/>
                        <a:cxnLst>
                          <a:cxn ang="0">
                            <a:pos x="connsiteX0" y="connsiteY0"/>
                          </a:cxn>
                          <a:cxn ang="0">
                            <a:pos x="connsiteX1" y="connsiteY1"/>
                          </a:cxn>
                          <a:cxn ang="0">
                            <a:pos x="connsiteX2" y="connsiteY2"/>
                          </a:cxn>
                          <a:cxn ang="0">
                            <a:pos x="connsiteX3" y="connsiteY3"/>
                          </a:cxn>
                        </a:cxnLst>
                        <a:rect l="l" t="t" r="r" b="b"/>
                        <a:pathLst>
                          <a:path w="69218" h="106163">
                            <a:moveTo>
                              <a:pt x="439" y="27399"/>
                            </a:moveTo>
                            <a:cubicBezTo>
                              <a:pt x="439" y="27399"/>
                              <a:pt x="10876" y="-10869"/>
                              <a:pt x="45664" y="3047"/>
                            </a:cubicBezTo>
                            <a:cubicBezTo>
                              <a:pt x="80453" y="13483"/>
                              <a:pt x="73495" y="86540"/>
                              <a:pt x="45664" y="100455"/>
                            </a:cubicBezTo>
                            <a:cubicBezTo>
                              <a:pt x="14354" y="114371"/>
                              <a:pt x="-3040" y="107413"/>
                              <a:pt x="439" y="27399"/>
                            </a:cubicBezTo>
                            <a:close/>
                          </a:path>
                        </a:pathLst>
                      </a:custGeom>
                      <a:solidFill>
                        <a:srgbClr val="FDD0B3"/>
                      </a:solidFill>
                      <a:ln w="34755" cap="flat">
                        <a:noFill/>
                        <a:prstDash val="solid"/>
                        <a:miter/>
                      </a:ln>
                    </p:spPr>
                    <p:txBody>
                      <a:bodyPr rtlCol="0" anchor="ctr"/>
                      <a:lstStyle/>
                      <a:p>
                        <a:endParaRPr lang="en-US"/>
                      </a:p>
                    </p:txBody>
                  </p:sp>
                  <p:sp>
                    <p:nvSpPr>
                      <p:cNvPr id="1762" name="Freeform: Shape 1761">
                        <a:extLst>
                          <a:ext uri="{FF2B5EF4-FFF2-40B4-BE49-F238E27FC236}">
                            <a16:creationId xmlns:a16="http://schemas.microsoft.com/office/drawing/2014/main" xmlns="" id="{29B32B8A-E141-467F-9116-600114AF9450}"/>
                          </a:ext>
                        </a:extLst>
                      </p:cNvPr>
                      <p:cNvSpPr/>
                      <p:nvPr/>
                    </p:nvSpPr>
                    <p:spPr>
                      <a:xfrm>
                        <a:off x="1637755" y="8457111"/>
                        <a:ext cx="73722" cy="114802"/>
                      </a:xfrm>
                      <a:custGeom>
                        <a:avLst/>
                        <a:gdLst>
                          <a:gd name="connsiteX0" fmla="*/ 13916 w 73722"/>
                          <a:gd name="connsiteY0" fmla="*/ 107845 h 114802"/>
                          <a:gd name="connsiteX1" fmla="*/ 0 w 73722"/>
                          <a:gd name="connsiteY1" fmla="*/ 31310 h 114802"/>
                          <a:gd name="connsiteX2" fmla="*/ 0 w 73722"/>
                          <a:gd name="connsiteY2" fmla="*/ 31310 h 114802"/>
                          <a:gd name="connsiteX3" fmla="*/ 34789 w 73722"/>
                          <a:gd name="connsiteY3" fmla="*/ 0 h 114802"/>
                          <a:gd name="connsiteX4" fmla="*/ 48704 w 73722"/>
                          <a:gd name="connsiteY4" fmla="*/ 3479 h 114802"/>
                          <a:gd name="connsiteX5" fmla="*/ 73056 w 73722"/>
                          <a:gd name="connsiteY5" fmla="*/ 41746 h 114802"/>
                          <a:gd name="connsiteX6" fmla="*/ 48704 w 73722"/>
                          <a:gd name="connsiteY6" fmla="*/ 107845 h 114802"/>
                          <a:gd name="connsiteX7" fmla="*/ 27831 w 73722"/>
                          <a:gd name="connsiteY7" fmla="*/ 114803 h 114802"/>
                          <a:gd name="connsiteX8" fmla="*/ 27831 w 73722"/>
                          <a:gd name="connsiteY8" fmla="*/ 114803 h 114802"/>
                          <a:gd name="connsiteX9" fmla="*/ 13916 w 73722"/>
                          <a:gd name="connsiteY9" fmla="*/ 107845 h 114802"/>
                          <a:gd name="connsiteX10" fmla="*/ 6958 w 73722"/>
                          <a:gd name="connsiteY10" fmla="*/ 34789 h 114802"/>
                          <a:gd name="connsiteX11" fmla="*/ 17394 w 73722"/>
                          <a:gd name="connsiteY11" fmla="*/ 107845 h 114802"/>
                          <a:gd name="connsiteX12" fmla="*/ 27831 w 73722"/>
                          <a:gd name="connsiteY12" fmla="*/ 111324 h 114802"/>
                          <a:gd name="connsiteX13" fmla="*/ 27831 w 73722"/>
                          <a:gd name="connsiteY13" fmla="*/ 111324 h 114802"/>
                          <a:gd name="connsiteX14" fmla="*/ 45225 w 73722"/>
                          <a:gd name="connsiteY14" fmla="*/ 104366 h 114802"/>
                          <a:gd name="connsiteX15" fmla="*/ 66099 w 73722"/>
                          <a:gd name="connsiteY15" fmla="*/ 45225 h 114802"/>
                          <a:gd name="connsiteX16" fmla="*/ 45225 w 73722"/>
                          <a:gd name="connsiteY16" fmla="*/ 10437 h 114802"/>
                          <a:gd name="connsiteX17" fmla="*/ 34789 w 73722"/>
                          <a:gd name="connsiteY17" fmla="*/ 6958 h 114802"/>
                          <a:gd name="connsiteX18" fmla="*/ 6958 w 73722"/>
                          <a:gd name="connsiteY18" fmla="*/ 34789 h 11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722" h="114802">
                            <a:moveTo>
                              <a:pt x="13916" y="107845"/>
                            </a:moveTo>
                            <a:cubicBezTo>
                              <a:pt x="3479" y="97408"/>
                              <a:pt x="0" y="73056"/>
                              <a:pt x="0" y="31310"/>
                            </a:cubicBezTo>
                            <a:lnTo>
                              <a:pt x="0" y="31310"/>
                            </a:lnTo>
                            <a:cubicBezTo>
                              <a:pt x="0" y="31310"/>
                              <a:pt x="10437" y="0"/>
                              <a:pt x="34789" y="0"/>
                            </a:cubicBezTo>
                            <a:cubicBezTo>
                              <a:pt x="38268" y="0"/>
                              <a:pt x="45225" y="0"/>
                              <a:pt x="48704" y="3479"/>
                            </a:cubicBezTo>
                            <a:cubicBezTo>
                              <a:pt x="62620" y="6958"/>
                              <a:pt x="73056" y="20873"/>
                              <a:pt x="73056" y="41746"/>
                            </a:cubicBezTo>
                            <a:cubicBezTo>
                              <a:pt x="76535" y="66099"/>
                              <a:pt x="66099" y="97408"/>
                              <a:pt x="48704" y="107845"/>
                            </a:cubicBezTo>
                            <a:cubicBezTo>
                              <a:pt x="41747" y="111324"/>
                              <a:pt x="34789" y="114803"/>
                              <a:pt x="27831" y="114803"/>
                            </a:cubicBezTo>
                            <a:lnTo>
                              <a:pt x="27831" y="114803"/>
                            </a:lnTo>
                            <a:cubicBezTo>
                              <a:pt x="20873" y="114803"/>
                              <a:pt x="17394" y="114803"/>
                              <a:pt x="13916" y="107845"/>
                            </a:cubicBezTo>
                            <a:close/>
                            <a:moveTo>
                              <a:pt x="6958" y="34789"/>
                            </a:moveTo>
                            <a:cubicBezTo>
                              <a:pt x="6958" y="73056"/>
                              <a:pt x="6958" y="97408"/>
                              <a:pt x="17394" y="107845"/>
                            </a:cubicBezTo>
                            <a:cubicBezTo>
                              <a:pt x="20873" y="111324"/>
                              <a:pt x="24352" y="111324"/>
                              <a:pt x="27831" y="111324"/>
                            </a:cubicBezTo>
                            <a:lnTo>
                              <a:pt x="27831" y="111324"/>
                            </a:lnTo>
                            <a:cubicBezTo>
                              <a:pt x="31310" y="111324"/>
                              <a:pt x="38268" y="107845"/>
                              <a:pt x="45225" y="104366"/>
                            </a:cubicBezTo>
                            <a:cubicBezTo>
                              <a:pt x="59141" y="97408"/>
                              <a:pt x="69578" y="69578"/>
                              <a:pt x="66099" y="45225"/>
                            </a:cubicBezTo>
                            <a:cubicBezTo>
                              <a:pt x="66099" y="27831"/>
                              <a:pt x="55662" y="13915"/>
                              <a:pt x="45225" y="10437"/>
                            </a:cubicBezTo>
                            <a:cubicBezTo>
                              <a:pt x="41747" y="10437"/>
                              <a:pt x="38268" y="6958"/>
                              <a:pt x="34789" y="6958"/>
                            </a:cubicBezTo>
                            <a:cubicBezTo>
                              <a:pt x="13916" y="10437"/>
                              <a:pt x="6958" y="31310"/>
                              <a:pt x="6958" y="34789"/>
                            </a:cubicBezTo>
                            <a:close/>
                          </a:path>
                        </a:pathLst>
                      </a:custGeom>
                      <a:solidFill>
                        <a:srgbClr val="9B4F13"/>
                      </a:solidFill>
                      <a:ln w="34755" cap="flat">
                        <a:noFill/>
                        <a:prstDash val="solid"/>
                        <a:miter/>
                      </a:ln>
                    </p:spPr>
                    <p:txBody>
                      <a:bodyPr rtlCol="0" anchor="ctr"/>
                      <a:lstStyle/>
                      <a:p>
                        <a:endParaRPr lang="en-US"/>
                      </a:p>
                    </p:txBody>
                  </p:sp>
                </p:grpSp>
                <p:sp>
                  <p:nvSpPr>
                    <p:cNvPr id="1763" name="Freeform: Shape 1762">
                      <a:extLst>
                        <a:ext uri="{FF2B5EF4-FFF2-40B4-BE49-F238E27FC236}">
                          <a16:creationId xmlns:a16="http://schemas.microsoft.com/office/drawing/2014/main" xmlns="" id="{BDE4651A-8988-4991-8D7D-93FF37F96201}"/>
                        </a:ext>
                      </a:extLst>
                    </p:cNvPr>
                    <p:cNvSpPr/>
                    <p:nvPr/>
                  </p:nvSpPr>
                  <p:spPr>
                    <a:xfrm>
                      <a:off x="1648192" y="8519731"/>
                      <a:ext cx="34788" cy="24352"/>
                    </a:xfrm>
                    <a:custGeom>
                      <a:avLst/>
                      <a:gdLst>
                        <a:gd name="connsiteX0" fmla="*/ 34789 w 34788"/>
                        <a:gd name="connsiteY0" fmla="*/ 3479 h 24352"/>
                        <a:gd name="connsiteX1" fmla="*/ 34789 w 34788"/>
                        <a:gd name="connsiteY1" fmla="*/ 3479 h 24352"/>
                        <a:gd name="connsiteX2" fmla="*/ 27831 w 34788"/>
                        <a:gd name="connsiteY2" fmla="*/ 0 h 24352"/>
                        <a:gd name="connsiteX3" fmla="*/ 24352 w 34788"/>
                        <a:gd name="connsiteY3" fmla="*/ 0 h 24352"/>
                        <a:gd name="connsiteX4" fmla="*/ 20873 w 34788"/>
                        <a:gd name="connsiteY4" fmla="*/ 0 h 24352"/>
                        <a:gd name="connsiteX5" fmla="*/ 17394 w 34788"/>
                        <a:gd name="connsiteY5" fmla="*/ 0 h 24352"/>
                        <a:gd name="connsiteX6" fmla="*/ 13915 w 34788"/>
                        <a:gd name="connsiteY6" fmla="*/ 3479 h 24352"/>
                        <a:gd name="connsiteX7" fmla="*/ 10437 w 34788"/>
                        <a:gd name="connsiteY7" fmla="*/ 6958 h 24352"/>
                        <a:gd name="connsiteX8" fmla="*/ 6958 w 34788"/>
                        <a:gd name="connsiteY8" fmla="*/ 10437 h 24352"/>
                        <a:gd name="connsiteX9" fmla="*/ 3479 w 34788"/>
                        <a:gd name="connsiteY9" fmla="*/ 17394 h 24352"/>
                        <a:gd name="connsiteX10" fmla="*/ 0 w 34788"/>
                        <a:gd name="connsiteY10" fmla="*/ 24352 h 24352"/>
                        <a:gd name="connsiteX11" fmla="*/ 6958 w 34788"/>
                        <a:gd name="connsiteY11" fmla="*/ 20873 h 24352"/>
                        <a:gd name="connsiteX12" fmla="*/ 20873 w 34788"/>
                        <a:gd name="connsiteY12" fmla="*/ 10437 h 24352"/>
                        <a:gd name="connsiteX13" fmla="*/ 24352 w 34788"/>
                        <a:gd name="connsiteY13" fmla="*/ 6958 h 24352"/>
                        <a:gd name="connsiteX14" fmla="*/ 27831 w 34788"/>
                        <a:gd name="connsiteY14" fmla="*/ 6958 h 24352"/>
                        <a:gd name="connsiteX15" fmla="*/ 31310 w 34788"/>
                        <a:gd name="connsiteY15" fmla="*/ 6958 h 24352"/>
                        <a:gd name="connsiteX16" fmla="*/ 34789 w 34788"/>
                        <a:gd name="connsiteY16" fmla="*/ 6958 h 24352"/>
                        <a:gd name="connsiteX17" fmla="*/ 34789 w 34788"/>
                        <a:gd name="connsiteY17" fmla="*/ 3479 h 24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788" h="24352">
                          <a:moveTo>
                            <a:pt x="34789" y="3479"/>
                          </a:moveTo>
                          <a:cubicBezTo>
                            <a:pt x="34789" y="3479"/>
                            <a:pt x="34789" y="3479"/>
                            <a:pt x="34789" y="3479"/>
                          </a:cubicBezTo>
                          <a:cubicBezTo>
                            <a:pt x="31310" y="0"/>
                            <a:pt x="31310" y="0"/>
                            <a:pt x="27831" y="0"/>
                          </a:cubicBezTo>
                          <a:cubicBezTo>
                            <a:pt x="27831" y="0"/>
                            <a:pt x="24352" y="0"/>
                            <a:pt x="24352" y="0"/>
                          </a:cubicBezTo>
                          <a:cubicBezTo>
                            <a:pt x="24352" y="0"/>
                            <a:pt x="20873" y="0"/>
                            <a:pt x="20873" y="0"/>
                          </a:cubicBezTo>
                          <a:cubicBezTo>
                            <a:pt x="20873" y="0"/>
                            <a:pt x="17394" y="0"/>
                            <a:pt x="17394" y="0"/>
                          </a:cubicBezTo>
                          <a:cubicBezTo>
                            <a:pt x="17394" y="0"/>
                            <a:pt x="13915" y="0"/>
                            <a:pt x="13915" y="3479"/>
                          </a:cubicBezTo>
                          <a:cubicBezTo>
                            <a:pt x="13915" y="3479"/>
                            <a:pt x="10437" y="6958"/>
                            <a:pt x="10437" y="6958"/>
                          </a:cubicBezTo>
                          <a:cubicBezTo>
                            <a:pt x="10437" y="6958"/>
                            <a:pt x="6958" y="10437"/>
                            <a:pt x="6958" y="10437"/>
                          </a:cubicBezTo>
                          <a:cubicBezTo>
                            <a:pt x="3479" y="13915"/>
                            <a:pt x="3479" y="13915"/>
                            <a:pt x="3479" y="17394"/>
                          </a:cubicBezTo>
                          <a:cubicBezTo>
                            <a:pt x="0" y="20873"/>
                            <a:pt x="0" y="24352"/>
                            <a:pt x="0" y="24352"/>
                          </a:cubicBezTo>
                          <a:cubicBezTo>
                            <a:pt x="0" y="24352"/>
                            <a:pt x="3479" y="20873"/>
                            <a:pt x="6958" y="20873"/>
                          </a:cubicBezTo>
                          <a:cubicBezTo>
                            <a:pt x="10437" y="17394"/>
                            <a:pt x="13915" y="13915"/>
                            <a:pt x="20873" y="10437"/>
                          </a:cubicBezTo>
                          <a:cubicBezTo>
                            <a:pt x="20873" y="10437"/>
                            <a:pt x="24352" y="10437"/>
                            <a:pt x="24352" y="6958"/>
                          </a:cubicBezTo>
                          <a:cubicBezTo>
                            <a:pt x="24352" y="6958"/>
                            <a:pt x="27831" y="6958"/>
                            <a:pt x="27831" y="6958"/>
                          </a:cubicBezTo>
                          <a:cubicBezTo>
                            <a:pt x="27831" y="6958"/>
                            <a:pt x="31310" y="6958"/>
                            <a:pt x="31310" y="6958"/>
                          </a:cubicBezTo>
                          <a:cubicBezTo>
                            <a:pt x="31310" y="6958"/>
                            <a:pt x="34789" y="6958"/>
                            <a:pt x="34789" y="6958"/>
                          </a:cubicBezTo>
                          <a:cubicBezTo>
                            <a:pt x="31310" y="3479"/>
                            <a:pt x="34789" y="3479"/>
                            <a:pt x="34789" y="3479"/>
                          </a:cubicBezTo>
                          <a:close/>
                        </a:path>
                      </a:pathLst>
                    </a:custGeom>
                    <a:solidFill>
                      <a:srgbClr val="9B4F13"/>
                    </a:solidFill>
                    <a:ln w="34755" cap="flat">
                      <a:noFill/>
                      <a:prstDash val="solid"/>
                      <a:miter/>
                    </a:ln>
                  </p:spPr>
                  <p:txBody>
                    <a:bodyPr rtlCol="0" anchor="ctr"/>
                    <a:lstStyle/>
                    <a:p>
                      <a:endParaRPr lang="en-US"/>
                    </a:p>
                  </p:txBody>
                </p:sp>
                <p:sp>
                  <p:nvSpPr>
                    <p:cNvPr id="1764" name="Freeform: Shape 1763">
                      <a:extLst>
                        <a:ext uri="{FF2B5EF4-FFF2-40B4-BE49-F238E27FC236}">
                          <a16:creationId xmlns:a16="http://schemas.microsoft.com/office/drawing/2014/main" xmlns="" id="{1BC2FE27-6C7D-4F13-948E-96831C642023}"/>
                        </a:ext>
                      </a:extLst>
                    </p:cNvPr>
                    <p:cNvSpPr/>
                    <p:nvPr/>
                  </p:nvSpPr>
                  <p:spPr>
                    <a:xfrm>
                      <a:off x="1640560" y="8464501"/>
                      <a:ext cx="70251" cy="103933"/>
                    </a:xfrm>
                    <a:custGeom>
                      <a:avLst/>
                      <a:gdLst>
                        <a:gd name="connsiteX0" fmla="*/ 674 w 70251"/>
                        <a:gd name="connsiteY0" fmla="*/ 27399 h 103933"/>
                        <a:gd name="connsiteX1" fmla="*/ 45900 w 70251"/>
                        <a:gd name="connsiteY1" fmla="*/ 3047 h 103933"/>
                        <a:gd name="connsiteX2" fmla="*/ 70252 w 70251"/>
                        <a:gd name="connsiteY2" fmla="*/ 48272 h 103933"/>
                        <a:gd name="connsiteX3" fmla="*/ 70252 w 70251"/>
                        <a:gd name="connsiteY3" fmla="*/ 48272 h 103933"/>
                        <a:gd name="connsiteX4" fmla="*/ 38942 w 70251"/>
                        <a:gd name="connsiteY4" fmla="*/ 16962 h 103933"/>
                        <a:gd name="connsiteX5" fmla="*/ 38942 w 70251"/>
                        <a:gd name="connsiteY5" fmla="*/ 48272 h 103933"/>
                        <a:gd name="connsiteX6" fmla="*/ 42421 w 70251"/>
                        <a:gd name="connsiteY6" fmla="*/ 65666 h 103933"/>
                        <a:gd name="connsiteX7" fmla="*/ 21548 w 70251"/>
                        <a:gd name="connsiteY7" fmla="*/ 103934 h 103933"/>
                        <a:gd name="connsiteX8" fmla="*/ 674 w 70251"/>
                        <a:gd name="connsiteY8" fmla="*/ 27399 h 103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251" h="103933">
                          <a:moveTo>
                            <a:pt x="674" y="27399"/>
                          </a:moveTo>
                          <a:cubicBezTo>
                            <a:pt x="674" y="27399"/>
                            <a:pt x="11111" y="-10869"/>
                            <a:pt x="45900" y="3047"/>
                          </a:cubicBezTo>
                          <a:cubicBezTo>
                            <a:pt x="63294" y="10004"/>
                            <a:pt x="70252" y="27399"/>
                            <a:pt x="70252" y="48272"/>
                          </a:cubicBezTo>
                          <a:lnTo>
                            <a:pt x="70252" y="48272"/>
                          </a:lnTo>
                          <a:cubicBezTo>
                            <a:pt x="70252" y="48272"/>
                            <a:pt x="63294" y="13483"/>
                            <a:pt x="38942" y="16962"/>
                          </a:cubicBezTo>
                          <a:cubicBezTo>
                            <a:pt x="14590" y="20441"/>
                            <a:pt x="25026" y="48272"/>
                            <a:pt x="38942" y="48272"/>
                          </a:cubicBezTo>
                          <a:cubicBezTo>
                            <a:pt x="52857" y="48272"/>
                            <a:pt x="63294" y="65666"/>
                            <a:pt x="42421" y="65666"/>
                          </a:cubicBezTo>
                          <a:cubicBezTo>
                            <a:pt x="25026" y="65666"/>
                            <a:pt x="7632" y="86540"/>
                            <a:pt x="21548" y="103934"/>
                          </a:cubicBezTo>
                          <a:cubicBezTo>
                            <a:pt x="7632" y="103934"/>
                            <a:pt x="-2805" y="83061"/>
                            <a:pt x="674" y="27399"/>
                          </a:cubicBezTo>
                          <a:close/>
                        </a:path>
                      </a:pathLst>
                    </a:custGeom>
                    <a:solidFill>
                      <a:srgbClr val="FBD0B4"/>
                    </a:solidFill>
                    <a:ln w="34755" cap="flat">
                      <a:noFill/>
                      <a:prstDash val="solid"/>
                      <a:miter/>
                    </a:ln>
                  </p:spPr>
                  <p:txBody>
                    <a:bodyPr rtlCol="0" anchor="ctr"/>
                    <a:lstStyle/>
                    <a:p>
                      <a:endParaRPr lang="en-US"/>
                    </a:p>
                  </p:txBody>
                </p:sp>
              </p:grpSp>
              <p:grpSp>
                <p:nvGrpSpPr>
                  <p:cNvPr id="1765" name="Graphic 30">
                    <a:extLst>
                      <a:ext uri="{FF2B5EF4-FFF2-40B4-BE49-F238E27FC236}">
                        <a16:creationId xmlns:a16="http://schemas.microsoft.com/office/drawing/2014/main" xmlns="" id="{DEFA4E4C-AEFE-4347-AAC6-F33631448786}"/>
                      </a:ext>
                    </a:extLst>
                  </p:cNvPr>
                  <p:cNvGrpSpPr/>
                  <p:nvPr/>
                </p:nvGrpSpPr>
                <p:grpSpPr>
                  <a:xfrm>
                    <a:off x="1032431" y="8447544"/>
                    <a:ext cx="48704" cy="61750"/>
                    <a:chOff x="1032431" y="8447544"/>
                    <a:chExt cx="48704" cy="61750"/>
                  </a:xfrm>
                  <a:solidFill>
                    <a:srgbClr val="9B4F13"/>
                  </a:solidFill>
                </p:grpSpPr>
                <p:sp>
                  <p:nvSpPr>
                    <p:cNvPr id="1766" name="Freeform: Shape 1765">
                      <a:extLst>
                        <a:ext uri="{FF2B5EF4-FFF2-40B4-BE49-F238E27FC236}">
                          <a16:creationId xmlns:a16="http://schemas.microsoft.com/office/drawing/2014/main" xmlns="" id="{8BEFED35-CA45-4C50-841E-937F2D1E0DE6}"/>
                        </a:ext>
                      </a:extLst>
                    </p:cNvPr>
                    <p:cNvSpPr/>
                    <p:nvPr/>
                  </p:nvSpPr>
                  <p:spPr>
                    <a:xfrm>
                      <a:off x="1032431" y="8447544"/>
                      <a:ext cx="48704" cy="61750"/>
                    </a:xfrm>
                    <a:custGeom>
                      <a:avLst/>
                      <a:gdLst>
                        <a:gd name="connsiteX0" fmla="*/ 0 w 48704"/>
                        <a:gd name="connsiteY0" fmla="*/ 2609 h 61750"/>
                        <a:gd name="connsiteX1" fmla="*/ 3479 w 48704"/>
                        <a:gd name="connsiteY1" fmla="*/ 2609 h 61750"/>
                        <a:gd name="connsiteX2" fmla="*/ 13916 w 48704"/>
                        <a:gd name="connsiteY2" fmla="*/ 2609 h 61750"/>
                        <a:gd name="connsiteX3" fmla="*/ 20873 w 48704"/>
                        <a:gd name="connsiteY3" fmla="*/ 2609 h 61750"/>
                        <a:gd name="connsiteX4" fmla="*/ 24352 w 48704"/>
                        <a:gd name="connsiteY4" fmla="*/ 6088 h 61750"/>
                        <a:gd name="connsiteX5" fmla="*/ 27831 w 48704"/>
                        <a:gd name="connsiteY5" fmla="*/ 9567 h 61750"/>
                        <a:gd name="connsiteX6" fmla="*/ 31310 w 48704"/>
                        <a:gd name="connsiteY6" fmla="*/ 13046 h 61750"/>
                        <a:gd name="connsiteX7" fmla="*/ 34789 w 48704"/>
                        <a:gd name="connsiteY7" fmla="*/ 20004 h 61750"/>
                        <a:gd name="connsiteX8" fmla="*/ 38268 w 48704"/>
                        <a:gd name="connsiteY8" fmla="*/ 26961 h 61750"/>
                        <a:gd name="connsiteX9" fmla="*/ 41747 w 48704"/>
                        <a:gd name="connsiteY9" fmla="*/ 33919 h 61750"/>
                        <a:gd name="connsiteX10" fmla="*/ 41747 w 48704"/>
                        <a:gd name="connsiteY10" fmla="*/ 40877 h 61750"/>
                        <a:gd name="connsiteX11" fmla="*/ 41747 w 48704"/>
                        <a:gd name="connsiteY11" fmla="*/ 47835 h 61750"/>
                        <a:gd name="connsiteX12" fmla="*/ 41747 w 48704"/>
                        <a:gd name="connsiteY12" fmla="*/ 58271 h 61750"/>
                        <a:gd name="connsiteX13" fmla="*/ 41747 w 48704"/>
                        <a:gd name="connsiteY13" fmla="*/ 61750 h 61750"/>
                        <a:gd name="connsiteX14" fmla="*/ 45225 w 48704"/>
                        <a:gd name="connsiteY14" fmla="*/ 58271 h 61750"/>
                        <a:gd name="connsiteX15" fmla="*/ 48704 w 48704"/>
                        <a:gd name="connsiteY15" fmla="*/ 47835 h 61750"/>
                        <a:gd name="connsiteX16" fmla="*/ 48704 w 48704"/>
                        <a:gd name="connsiteY16" fmla="*/ 40877 h 61750"/>
                        <a:gd name="connsiteX17" fmla="*/ 48704 w 48704"/>
                        <a:gd name="connsiteY17" fmla="*/ 33919 h 61750"/>
                        <a:gd name="connsiteX18" fmla="*/ 48704 w 48704"/>
                        <a:gd name="connsiteY18" fmla="*/ 26961 h 61750"/>
                        <a:gd name="connsiteX19" fmla="*/ 45225 w 48704"/>
                        <a:gd name="connsiteY19" fmla="*/ 20004 h 61750"/>
                        <a:gd name="connsiteX20" fmla="*/ 41747 w 48704"/>
                        <a:gd name="connsiteY20" fmla="*/ 13046 h 61750"/>
                        <a:gd name="connsiteX21" fmla="*/ 38268 w 48704"/>
                        <a:gd name="connsiteY21" fmla="*/ 9567 h 61750"/>
                        <a:gd name="connsiteX22" fmla="*/ 34789 w 48704"/>
                        <a:gd name="connsiteY22" fmla="*/ 6088 h 61750"/>
                        <a:gd name="connsiteX23" fmla="*/ 27831 w 48704"/>
                        <a:gd name="connsiteY23" fmla="*/ 2609 h 61750"/>
                        <a:gd name="connsiteX24" fmla="*/ 20873 w 48704"/>
                        <a:gd name="connsiteY24" fmla="*/ 2609 h 61750"/>
                        <a:gd name="connsiteX25" fmla="*/ 0 w 48704"/>
                        <a:gd name="connsiteY25" fmla="*/ 2609 h 61750"/>
                        <a:gd name="connsiteX26" fmla="*/ 0 w 48704"/>
                        <a:gd name="connsiteY26" fmla="*/ 2609 h 61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8704" h="61750">
                          <a:moveTo>
                            <a:pt x="0" y="2609"/>
                          </a:moveTo>
                          <a:cubicBezTo>
                            <a:pt x="0" y="2609"/>
                            <a:pt x="0" y="2609"/>
                            <a:pt x="3479" y="2609"/>
                          </a:cubicBezTo>
                          <a:cubicBezTo>
                            <a:pt x="6958" y="2609"/>
                            <a:pt x="10437" y="2609"/>
                            <a:pt x="13916" y="2609"/>
                          </a:cubicBezTo>
                          <a:cubicBezTo>
                            <a:pt x="17394" y="2609"/>
                            <a:pt x="17394" y="2609"/>
                            <a:pt x="20873" y="2609"/>
                          </a:cubicBezTo>
                          <a:cubicBezTo>
                            <a:pt x="24352" y="2609"/>
                            <a:pt x="24352" y="6088"/>
                            <a:pt x="24352" y="6088"/>
                          </a:cubicBezTo>
                          <a:cubicBezTo>
                            <a:pt x="24352" y="6088"/>
                            <a:pt x="24352" y="6088"/>
                            <a:pt x="27831" y="9567"/>
                          </a:cubicBezTo>
                          <a:cubicBezTo>
                            <a:pt x="27831" y="9567"/>
                            <a:pt x="27831" y="13046"/>
                            <a:pt x="31310" y="13046"/>
                          </a:cubicBezTo>
                          <a:cubicBezTo>
                            <a:pt x="31310" y="16525"/>
                            <a:pt x="34789" y="16525"/>
                            <a:pt x="34789" y="20004"/>
                          </a:cubicBezTo>
                          <a:cubicBezTo>
                            <a:pt x="34789" y="23482"/>
                            <a:pt x="34789" y="23482"/>
                            <a:pt x="38268" y="26961"/>
                          </a:cubicBezTo>
                          <a:cubicBezTo>
                            <a:pt x="38268" y="30440"/>
                            <a:pt x="38268" y="30440"/>
                            <a:pt x="41747" y="33919"/>
                          </a:cubicBezTo>
                          <a:cubicBezTo>
                            <a:pt x="41747" y="37398"/>
                            <a:pt x="41747" y="37398"/>
                            <a:pt x="41747" y="40877"/>
                          </a:cubicBezTo>
                          <a:cubicBezTo>
                            <a:pt x="41747" y="44356"/>
                            <a:pt x="41747" y="44356"/>
                            <a:pt x="41747" y="47835"/>
                          </a:cubicBezTo>
                          <a:cubicBezTo>
                            <a:pt x="41747" y="51313"/>
                            <a:pt x="41747" y="54792"/>
                            <a:pt x="41747" y="58271"/>
                          </a:cubicBezTo>
                          <a:cubicBezTo>
                            <a:pt x="41747" y="61750"/>
                            <a:pt x="41747" y="61750"/>
                            <a:pt x="41747" y="61750"/>
                          </a:cubicBezTo>
                          <a:cubicBezTo>
                            <a:pt x="41747" y="61750"/>
                            <a:pt x="41747" y="61750"/>
                            <a:pt x="45225" y="58271"/>
                          </a:cubicBezTo>
                          <a:cubicBezTo>
                            <a:pt x="45225" y="54792"/>
                            <a:pt x="48704" y="51313"/>
                            <a:pt x="48704" y="47835"/>
                          </a:cubicBezTo>
                          <a:cubicBezTo>
                            <a:pt x="48704" y="44356"/>
                            <a:pt x="48704" y="44356"/>
                            <a:pt x="48704" y="40877"/>
                          </a:cubicBezTo>
                          <a:cubicBezTo>
                            <a:pt x="48704" y="37398"/>
                            <a:pt x="48704" y="37398"/>
                            <a:pt x="48704" y="33919"/>
                          </a:cubicBezTo>
                          <a:cubicBezTo>
                            <a:pt x="48704" y="30440"/>
                            <a:pt x="48704" y="26961"/>
                            <a:pt x="48704" y="26961"/>
                          </a:cubicBezTo>
                          <a:cubicBezTo>
                            <a:pt x="48704" y="23482"/>
                            <a:pt x="48704" y="23482"/>
                            <a:pt x="45225" y="20004"/>
                          </a:cubicBezTo>
                          <a:cubicBezTo>
                            <a:pt x="45225" y="16525"/>
                            <a:pt x="41747" y="13046"/>
                            <a:pt x="41747" y="13046"/>
                          </a:cubicBezTo>
                          <a:cubicBezTo>
                            <a:pt x="41747" y="13046"/>
                            <a:pt x="41747" y="9567"/>
                            <a:pt x="38268" y="9567"/>
                          </a:cubicBezTo>
                          <a:cubicBezTo>
                            <a:pt x="38268" y="9567"/>
                            <a:pt x="34789" y="6088"/>
                            <a:pt x="34789" y="6088"/>
                          </a:cubicBezTo>
                          <a:cubicBezTo>
                            <a:pt x="31310" y="2609"/>
                            <a:pt x="31310" y="2609"/>
                            <a:pt x="27831" y="2609"/>
                          </a:cubicBezTo>
                          <a:cubicBezTo>
                            <a:pt x="24352" y="2609"/>
                            <a:pt x="24352" y="2609"/>
                            <a:pt x="20873" y="2609"/>
                          </a:cubicBezTo>
                          <a:cubicBezTo>
                            <a:pt x="10437" y="-870"/>
                            <a:pt x="6958" y="-870"/>
                            <a:pt x="0" y="2609"/>
                          </a:cubicBezTo>
                          <a:cubicBezTo>
                            <a:pt x="3479" y="2609"/>
                            <a:pt x="0" y="2609"/>
                            <a:pt x="0" y="2609"/>
                          </a:cubicBezTo>
                          <a:close/>
                        </a:path>
                      </a:pathLst>
                    </a:custGeom>
                    <a:solidFill>
                      <a:srgbClr val="9B4F13"/>
                    </a:solidFill>
                    <a:ln w="34755" cap="flat">
                      <a:noFill/>
                      <a:prstDash val="solid"/>
                      <a:miter/>
                    </a:ln>
                  </p:spPr>
                  <p:txBody>
                    <a:bodyPr rtlCol="0" anchor="ctr"/>
                    <a:lstStyle/>
                    <a:p>
                      <a:endParaRPr lang="en-US"/>
                    </a:p>
                  </p:txBody>
                </p:sp>
                <p:sp>
                  <p:nvSpPr>
                    <p:cNvPr id="1767" name="Freeform: Shape 1766">
                      <a:extLst>
                        <a:ext uri="{FF2B5EF4-FFF2-40B4-BE49-F238E27FC236}">
                          <a16:creationId xmlns:a16="http://schemas.microsoft.com/office/drawing/2014/main" xmlns="" id="{546B448A-EBBC-4644-90E7-0640F457500E}"/>
                        </a:ext>
                      </a:extLst>
                    </p:cNvPr>
                    <p:cNvSpPr/>
                    <p:nvPr/>
                  </p:nvSpPr>
                  <p:spPr>
                    <a:xfrm>
                      <a:off x="1035910" y="8467548"/>
                      <a:ext cx="34788" cy="17394"/>
                    </a:xfrm>
                    <a:custGeom>
                      <a:avLst/>
                      <a:gdLst>
                        <a:gd name="connsiteX0" fmla="*/ 34789 w 34788"/>
                        <a:gd name="connsiteY0" fmla="*/ 3479 h 17394"/>
                        <a:gd name="connsiteX1" fmla="*/ 27831 w 34788"/>
                        <a:gd name="connsiteY1" fmla="*/ 0 h 17394"/>
                        <a:gd name="connsiteX2" fmla="*/ 20873 w 34788"/>
                        <a:gd name="connsiteY2" fmla="*/ 0 h 17394"/>
                        <a:gd name="connsiteX3" fmla="*/ 13915 w 34788"/>
                        <a:gd name="connsiteY3" fmla="*/ 0 h 17394"/>
                        <a:gd name="connsiteX4" fmla="*/ 6958 w 34788"/>
                        <a:gd name="connsiteY4" fmla="*/ 3479 h 17394"/>
                        <a:gd name="connsiteX5" fmla="*/ 3479 w 34788"/>
                        <a:gd name="connsiteY5" fmla="*/ 6958 h 17394"/>
                        <a:gd name="connsiteX6" fmla="*/ 0 w 34788"/>
                        <a:gd name="connsiteY6" fmla="*/ 17394 h 17394"/>
                        <a:gd name="connsiteX7" fmla="*/ 3479 w 34788"/>
                        <a:gd name="connsiteY7" fmla="*/ 13915 h 17394"/>
                        <a:gd name="connsiteX8" fmla="*/ 6958 w 34788"/>
                        <a:gd name="connsiteY8" fmla="*/ 10437 h 17394"/>
                        <a:gd name="connsiteX9" fmla="*/ 10437 w 34788"/>
                        <a:gd name="connsiteY9" fmla="*/ 10437 h 17394"/>
                        <a:gd name="connsiteX10" fmla="*/ 13915 w 34788"/>
                        <a:gd name="connsiteY10" fmla="*/ 10437 h 17394"/>
                        <a:gd name="connsiteX11" fmla="*/ 24352 w 34788"/>
                        <a:gd name="connsiteY11" fmla="*/ 6958 h 17394"/>
                        <a:gd name="connsiteX12" fmla="*/ 34789 w 34788"/>
                        <a:gd name="connsiteY12" fmla="*/ 3479 h 17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788" h="17394">
                          <a:moveTo>
                            <a:pt x="34789" y="3479"/>
                          </a:moveTo>
                          <a:cubicBezTo>
                            <a:pt x="34789" y="3479"/>
                            <a:pt x="31310" y="3479"/>
                            <a:pt x="27831" y="0"/>
                          </a:cubicBezTo>
                          <a:cubicBezTo>
                            <a:pt x="24352" y="0"/>
                            <a:pt x="24352" y="0"/>
                            <a:pt x="20873" y="0"/>
                          </a:cubicBezTo>
                          <a:cubicBezTo>
                            <a:pt x="17394" y="0"/>
                            <a:pt x="17394" y="0"/>
                            <a:pt x="13915" y="0"/>
                          </a:cubicBezTo>
                          <a:cubicBezTo>
                            <a:pt x="10437" y="0"/>
                            <a:pt x="10437" y="3479"/>
                            <a:pt x="6958" y="3479"/>
                          </a:cubicBezTo>
                          <a:cubicBezTo>
                            <a:pt x="3479" y="3479"/>
                            <a:pt x="3479" y="6958"/>
                            <a:pt x="3479" y="6958"/>
                          </a:cubicBezTo>
                          <a:cubicBezTo>
                            <a:pt x="0" y="13915"/>
                            <a:pt x="0" y="17394"/>
                            <a:pt x="0" y="17394"/>
                          </a:cubicBezTo>
                          <a:cubicBezTo>
                            <a:pt x="0" y="17394"/>
                            <a:pt x="3479" y="17394"/>
                            <a:pt x="3479" y="13915"/>
                          </a:cubicBezTo>
                          <a:cubicBezTo>
                            <a:pt x="3479" y="13915"/>
                            <a:pt x="6958" y="10437"/>
                            <a:pt x="6958" y="10437"/>
                          </a:cubicBezTo>
                          <a:cubicBezTo>
                            <a:pt x="6958" y="10437"/>
                            <a:pt x="10437" y="10437"/>
                            <a:pt x="10437" y="10437"/>
                          </a:cubicBezTo>
                          <a:cubicBezTo>
                            <a:pt x="10437" y="10437"/>
                            <a:pt x="13915" y="10437"/>
                            <a:pt x="13915" y="10437"/>
                          </a:cubicBezTo>
                          <a:cubicBezTo>
                            <a:pt x="17394" y="10437"/>
                            <a:pt x="20873" y="6958"/>
                            <a:pt x="24352" y="6958"/>
                          </a:cubicBezTo>
                          <a:cubicBezTo>
                            <a:pt x="31310" y="3479"/>
                            <a:pt x="34789" y="3479"/>
                            <a:pt x="34789" y="3479"/>
                          </a:cubicBezTo>
                          <a:close/>
                        </a:path>
                      </a:pathLst>
                    </a:custGeom>
                    <a:solidFill>
                      <a:srgbClr val="9B4F13"/>
                    </a:solidFill>
                    <a:ln w="34755" cap="flat">
                      <a:noFill/>
                      <a:prstDash val="solid"/>
                      <a:miter/>
                    </a:ln>
                  </p:spPr>
                  <p:txBody>
                    <a:bodyPr rtlCol="0" anchor="ctr"/>
                    <a:lstStyle/>
                    <a:p>
                      <a:endParaRPr lang="en-US"/>
                    </a:p>
                  </p:txBody>
                </p:sp>
              </p:grpSp>
              <p:grpSp>
                <p:nvGrpSpPr>
                  <p:cNvPr id="1768" name="Graphic 30">
                    <a:extLst>
                      <a:ext uri="{FF2B5EF4-FFF2-40B4-BE49-F238E27FC236}">
                        <a16:creationId xmlns:a16="http://schemas.microsoft.com/office/drawing/2014/main" xmlns="" id="{E526E48C-83A7-40CD-BA8F-ABEDC60FDF1E}"/>
                      </a:ext>
                    </a:extLst>
                  </p:cNvPr>
                  <p:cNvGrpSpPr/>
                  <p:nvPr/>
                </p:nvGrpSpPr>
                <p:grpSpPr>
                  <a:xfrm>
                    <a:off x="1300304" y="8683238"/>
                    <a:ext cx="160028" cy="48704"/>
                    <a:chOff x="1300304" y="8683238"/>
                    <a:chExt cx="160028" cy="48704"/>
                  </a:xfrm>
                  <a:solidFill>
                    <a:srgbClr val="9B4F13"/>
                  </a:solidFill>
                </p:grpSpPr>
                <p:sp>
                  <p:nvSpPr>
                    <p:cNvPr id="1769" name="Freeform: Shape 1768">
                      <a:extLst>
                        <a:ext uri="{FF2B5EF4-FFF2-40B4-BE49-F238E27FC236}">
                          <a16:creationId xmlns:a16="http://schemas.microsoft.com/office/drawing/2014/main" xmlns="" id="{11554C20-7490-4F0C-BA4D-2641420072D5}"/>
                        </a:ext>
                      </a:extLst>
                    </p:cNvPr>
                    <p:cNvSpPr/>
                    <p:nvPr/>
                  </p:nvSpPr>
                  <p:spPr>
                    <a:xfrm>
                      <a:off x="1432501" y="8721506"/>
                      <a:ext cx="27831" cy="10436"/>
                    </a:xfrm>
                    <a:custGeom>
                      <a:avLst/>
                      <a:gdLst>
                        <a:gd name="connsiteX0" fmla="*/ 27831 w 27831"/>
                        <a:gd name="connsiteY0" fmla="*/ 0 h 10436"/>
                        <a:gd name="connsiteX1" fmla="*/ 27831 w 27831"/>
                        <a:gd name="connsiteY1" fmla="*/ 0 h 10436"/>
                        <a:gd name="connsiteX2" fmla="*/ 24352 w 27831"/>
                        <a:gd name="connsiteY2" fmla="*/ 0 h 10436"/>
                        <a:gd name="connsiteX3" fmla="*/ 20873 w 27831"/>
                        <a:gd name="connsiteY3" fmla="*/ 0 h 10436"/>
                        <a:gd name="connsiteX4" fmla="*/ 13915 w 27831"/>
                        <a:gd name="connsiteY4" fmla="*/ 3479 h 10436"/>
                        <a:gd name="connsiteX5" fmla="*/ 3479 w 27831"/>
                        <a:gd name="connsiteY5" fmla="*/ 6958 h 10436"/>
                        <a:gd name="connsiteX6" fmla="*/ 0 w 27831"/>
                        <a:gd name="connsiteY6" fmla="*/ 10437 h 10436"/>
                        <a:gd name="connsiteX7" fmla="*/ 6958 w 27831"/>
                        <a:gd name="connsiteY7" fmla="*/ 10437 h 10436"/>
                        <a:gd name="connsiteX8" fmla="*/ 17394 w 27831"/>
                        <a:gd name="connsiteY8" fmla="*/ 6958 h 10436"/>
                        <a:gd name="connsiteX9" fmla="*/ 24352 w 27831"/>
                        <a:gd name="connsiteY9" fmla="*/ 3479 h 10436"/>
                        <a:gd name="connsiteX10" fmla="*/ 27831 w 27831"/>
                        <a:gd name="connsiteY10" fmla="*/ 0 h 10436"/>
                        <a:gd name="connsiteX11" fmla="*/ 27831 w 27831"/>
                        <a:gd name="connsiteY11" fmla="*/ 0 h 10436"/>
                        <a:gd name="connsiteX12" fmla="*/ 27831 w 27831"/>
                        <a:gd name="connsiteY12" fmla="*/ 0 h 10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831" h="10436">
                          <a:moveTo>
                            <a:pt x="27831" y="0"/>
                          </a:moveTo>
                          <a:cubicBezTo>
                            <a:pt x="27831" y="0"/>
                            <a:pt x="27831" y="0"/>
                            <a:pt x="27831" y="0"/>
                          </a:cubicBezTo>
                          <a:cubicBezTo>
                            <a:pt x="24352" y="0"/>
                            <a:pt x="24352" y="0"/>
                            <a:pt x="24352" y="0"/>
                          </a:cubicBezTo>
                          <a:cubicBezTo>
                            <a:pt x="24352" y="0"/>
                            <a:pt x="20873" y="0"/>
                            <a:pt x="20873" y="0"/>
                          </a:cubicBezTo>
                          <a:cubicBezTo>
                            <a:pt x="17394" y="0"/>
                            <a:pt x="17394" y="0"/>
                            <a:pt x="13915" y="3479"/>
                          </a:cubicBezTo>
                          <a:cubicBezTo>
                            <a:pt x="10437" y="3479"/>
                            <a:pt x="6958" y="6958"/>
                            <a:pt x="3479" y="6958"/>
                          </a:cubicBezTo>
                          <a:cubicBezTo>
                            <a:pt x="0" y="10437"/>
                            <a:pt x="0" y="10437"/>
                            <a:pt x="0" y="10437"/>
                          </a:cubicBezTo>
                          <a:cubicBezTo>
                            <a:pt x="0" y="10437"/>
                            <a:pt x="3479" y="10437"/>
                            <a:pt x="6958" y="10437"/>
                          </a:cubicBezTo>
                          <a:cubicBezTo>
                            <a:pt x="10437" y="10437"/>
                            <a:pt x="13915" y="10437"/>
                            <a:pt x="17394" y="6958"/>
                          </a:cubicBezTo>
                          <a:cubicBezTo>
                            <a:pt x="20873" y="6958"/>
                            <a:pt x="20873" y="3479"/>
                            <a:pt x="24352" y="3479"/>
                          </a:cubicBezTo>
                          <a:cubicBezTo>
                            <a:pt x="27831" y="3479"/>
                            <a:pt x="27831" y="0"/>
                            <a:pt x="27831" y="0"/>
                          </a:cubicBezTo>
                          <a:cubicBezTo>
                            <a:pt x="27831" y="3479"/>
                            <a:pt x="27831" y="3479"/>
                            <a:pt x="27831" y="0"/>
                          </a:cubicBezTo>
                          <a:cubicBezTo>
                            <a:pt x="27831" y="0"/>
                            <a:pt x="27831" y="0"/>
                            <a:pt x="27831" y="0"/>
                          </a:cubicBezTo>
                          <a:close/>
                        </a:path>
                      </a:pathLst>
                    </a:custGeom>
                    <a:solidFill>
                      <a:srgbClr val="9B4F13"/>
                    </a:solidFill>
                    <a:ln w="34755" cap="flat">
                      <a:noFill/>
                      <a:prstDash val="solid"/>
                      <a:miter/>
                    </a:ln>
                  </p:spPr>
                  <p:txBody>
                    <a:bodyPr rtlCol="0" anchor="ctr"/>
                    <a:lstStyle/>
                    <a:p>
                      <a:endParaRPr lang="en-US"/>
                    </a:p>
                  </p:txBody>
                </p:sp>
                <p:sp>
                  <p:nvSpPr>
                    <p:cNvPr id="1770" name="Freeform: Shape 1769">
                      <a:extLst>
                        <a:ext uri="{FF2B5EF4-FFF2-40B4-BE49-F238E27FC236}">
                          <a16:creationId xmlns:a16="http://schemas.microsoft.com/office/drawing/2014/main" xmlns="" id="{34A58608-5359-40F3-ACDE-0693B37AAF5F}"/>
                        </a:ext>
                      </a:extLst>
                    </p:cNvPr>
                    <p:cNvSpPr/>
                    <p:nvPr/>
                  </p:nvSpPr>
                  <p:spPr>
                    <a:xfrm>
                      <a:off x="1300304" y="8683238"/>
                      <a:ext cx="24352" cy="27830"/>
                    </a:xfrm>
                    <a:custGeom>
                      <a:avLst/>
                      <a:gdLst>
                        <a:gd name="connsiteX0" fmla="*/ 24352 w 24352"/>
                        <a:gd name="connsiteY0" fmla="*/ 27831 h 27830"/>
                        <a:gd name="connsiteX1" fmla="*/ 20873 w 24352"/>
                        <a:gd name="connsiteY1" fmla="*/ 24352 h 27830"/>
                        <a:gd name="connsiteX2" fmla="*/ 13915 w 24352"/>
                        <a:gd name="connsiteY2" fmla="*/ 13915 h 27830"/>
                        <a:gd name="connsiteX3" fmla="*/ 10437 w 24352"/>
                        <a:gd name="connsiteY3" fmla="*/ 10437 h 27830"/>
                        <a:gd name="connsiteX4" fmla="*/ 6958 w 24352"/>
                        <a:gd name="connsiteY4" fmla="*/ 6958 h 27830"/>
                        <a:gd name="connsiteX5" fmla="*/ 3479 w 24352"/>
                        <a:gd name="connsiteY5" fmla="*/ 3479 h 27830"/>
                        <a:gd name="connsiteX6" fmla="*/ 0 w 24352"/>
                        <a:gd name="connsiteY6" fmla="*/ 0 h 27830"/>
                        <a:gd name="connsiteX7" fmla="*/ 0 w 24352"/>
                        <a:gd name="connsiteY7" fmla="*/ 6958 h 27830"/>
                        <a:gd name="connsiteX8" fmla="*/ 3479 w 24352"/>
                        <a:gd name="connsiteY8" fmla="*/ 13915 h 27830"/>
                        <a:gd name="connsiteX9" fmla="*/ 6958 w 24352"/>
                        <a:gd name="connsiteY9" fmla="*/ 20873 h 27830"/>
                        <a:gd name="connsiteX10" fmla="*/ 17394 w 24352"/>
                        <a:gd name="connsiteY10" fmla="*/ 27831 h 27830"/>
                        <a:gd name="connsiteX11" fmla="*/ 24352 w 24352"/>
                        <a:gd name="connsiteY11" fmla="*/ 27831 h 27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352" h="27830">
                          <a:moveTo>
                            <a:pt x="24352" y="27831"/>
                          </a:moveTo>
                          <a:cubicBezTo>
                            <a:pt x="24352" y="27831"/>
                            <a:pt x="24352" y="24352"/>
                            <a:pt x="20873" y="24352"/>
                          </a:cubicBezTo>
                          <a:cubicBezTo>
                            <a:pt x="17394" y="20873"/>
                            <a:pt x="13915" y="17394"/>
                            <a:pt x="13915" y="13915"/>
                          </a:cubicBezTo>
                          <a:lnTo>
                            <a:pt x="10437" y="10437"/>
                          </a:lnTo>
                          <a:cubicBezTo>
                            <a:pt x="10437" y="10437"/>
                            <a:pt x="10437" y="10437"/>
                            <a:pt x="6958" y="6958"/>
                          </a:cubicBezTo>
                          <a:cubicBezTo>
                            <a:pt x="6958" y="6958"/>
                            <a:pt x="3479" y="3479"/>
                            <a:pt x="3479" y="3479"/>
                          </a:cubicBezTo>
                          <a:cubicBezTo>
                            <a:pt x="0" y="0"/>
                            <a:pt x="0" y="0"/>
                            <a:pt x="0" y="0"/>
                          </a:cubicBezTo>
                          <a:cubicBezTo>
                            <a:pt x="0" y="0"/>
                            <a:pt x="0" y="3479"/>
                            <a:pt x="0" y="6958"/>
                          </a:cubicBezTo>
                          <a:cubicBezTo>
                            <a:pt x="0" y="10437"/>
                            <a:pt x="3479" y="10437"/>
                            <a:pt x="3479" y="13915"/>
                          </a:cubicBezTo>
                          <a:cubicBezTo>
                            <a:pt x="3479" y="17394"/>
                            <a:pt x="6958" y="17394"/>
                            <a:pt x="6958" y="20873"/>
                          </a:cubicBezTo>
                          <a:cubicBezTo>
                            <a:pt x="10437" y="24352"/>
                            <a:pt x="13915" y="27831"/>
                            <a:pt x="17394" y="27831"/>
                          </a:cubicBezTo>
                          <a:cubicBezTo>
                            <a:pt x="20873" y="27831"/>
                            <a:pt x="24352" y="27831"/>
                            <a:pt x="24352" y="27831"/>
                          </a:cubicBezTo>
                          <a:close/>
                        </a:path>
                      </a:pathLst>
                    </a:custGeom>
                    <a:solidFill>
                      <a:srgbClr val="9B4F13"/>
                    </a:solidFill>
                    <a:ln w="34755" cap="flat">
                      <a:noFill/>
                      <a:prstDash val="solid"/>
                      <a:miter/>
                    </a:ln>
                  </p:spPr>
                  <p:txBody>
                    <a:bodyPr rtlCol="0" anchor="ctr"/>
                    <a:lstStyle/>
                    <a:p>
                      <a:endParaRPr lang="en-US"/>
                    </a:p>
                  </p:txBody>
                </p:sp>
              </p:grpSp>
              <p:sp>
                <p:nvSpPr>
                  <p:cNvPr id="1771" name="Freeform: Shape 1770">
                    <a:extLst>
                      <a:ext uri="{FF2B5EF4-FFF2-40B4-BE49-F238E27FC236}">
                        <a16:creationId xmlns:a16="http://schemas.microsoft.com/office/drawing/2014/main" xmlns="" id="{64C6440C-0263-4FDF-9F22-FA704CCBF4F3}"/>
                      </a:ext>
                    </a:extLst>
                  </p:cNvPr>
                  <p:cNvSpPr/>
                  <p:nvPr/>
                </p:nvSpPr>
                <p:spPr>
                  <a:xfrm>
                    <a:off x="1477727" y="8557999"/>
                    <a:ext cx="48704" cy="55662"/>
                  </a:xfrm>
                  <a:custGeom>
                    <a:avLst/>
                    <a:gdLst>
                      <a:gd name="connsiteX0" fmla="*/ 20873 w 48704"/>
                      <a:gd name="connsiteY0" fmla="*/ 0 h 55662"/>
                      <a:gd name="connsiteX1" fmla="*/ 17394 w 48704"/>
                      <a:gd name="connsiteY1" fmla="*/ 10437 h 55662"/>
                      <a:gd name="connsiteX2" fmla="*/ 13915 w 48704"/>
                      <a:gd name="connsiteY2" fmla="*/ 20873 h 55662"/>
                      <a:gd name="connsiteX3" fmla="*/ 13915 w 48704"/>
                      <a:gd name="connsiteY3" fmla="*/ 24352 h 55662"/>
                      <a:gd name="connsiteX4" fmla="*/ 17394 w 48704"/>
                      <a:gd name="connsiteY4" fmla="*/ 20873 h 55662"/>
                      <a:gd name="connsiteX5" fmla="*/ 38268 w 48704"/>
                      <a:gd name="connsiteY5" fmla="*/ 20873 h 55662"/>
                      <a:gd name="connsiteX6" fmla="*/ 41746 w 48704"/>
                      <a:gd name="connsiteY6" fmla="*/ 20873 h 55662"/>
                      <a:gd name="connsiteX7" fmla="*/ 45225 w 48704"/>
                      <a:gd name="connsiteY7" fmla="*/ 24352 h 55662"/>
                      <a:gd name="connsiteX8" fmla="*/ 45225 w 48704"/>
                      <a:gd name="connsiteY8" fmla="*/ 24352 h 55662"/>
                      <a:gd name="connsiteX9" fmla="*/ 45225 w 48704"/>
                      <a:gd name="connsiteY9" fmla="*/ 24352 h 55662"/>
                      <a:gd name="connsiteX10" fmla="*/ 45225 w 48704"/>
                      <a:gd name="connsiteY10" fmla="*/ 27831 h 55662"/>
                      <a:gd name="connsiteX11" fmla="*/ 45225 w 48704"/>
                      <a:gd name="connsiteY11" fmla="*/ 31310 h 55662"/>
                      <a:gd name="connsiteX12" fmla="*/ 45225 w 48704"/>
                      <a:gd name="connsiteY12" fmla="*/ 34789 h 55662"/>
                      <a:gd name="connsiteX13" fmla="*/ 45225 w 48704"/>
                      <a:gd name="connsiteY13" fmla="*/ 38268 h 55662"/>
                      <a:gd name="connsiteX14" fmla="*/ 41746 w 48704"/>
                      <a:gd name="connsiteY14" fmla="*/ 41747 h 55662"/>
                      <a:gd name="connsiteX15" fmla="*/ 38268 w 48704"/>
                      <a:gd name="connsiteY15" fmla="*/ 45225 h 55662"/>
                      <a:gd name="connsiteX16" fmla="*/ 34789 w 48704"/>
                      <a:gd name="connsiteY16" fmla="*/ 48704 h 55662"/>
                      <a:gd name="connsiteX17" fmla="*/ 31310 w 48704"/>
                      <a:gd name="connsiteY17" fmla="*/ 48704 h 55662"/>
                      <a:gd name="connsiteX18" fmla="*/ 27831 w 48704"/>
                      <a:gd name="connsiteY18" fmla="*/ 52183 h 55662"/>
                      <a:gd name="connsiteX19" fmla="*/ 20873 w 48704"/>
                      <a:gd name="connsiteY19" fmla="*/ 52183 h 55662"/>
                      <a:gd name="connsiteX20" fmla="*/ 13915 w 48704"/>
                      <a:gd name="connsiteY20" fmla="*/ 52183 h 55662"/>
                      <a:gd name="connsiteX21" fmla="*/ 6958 w 48704"/>
                      <a:gd name="connsiteY21" fmla="*/ 52183 h 55662"/>
                      <a:gd name="connsiteX22" fmla="*/ 0 w 48704"/>
                      <a:gd name="connsiteY22" fmla="*/ 52183 h 55662"/>
                      <a:gd name="connsiteX23" fmla="*/ 6958 w 48704"/>
                      <a:gd name="connsiteY23" fmla="*/ 55662 h 55662"/>
                      <a:gd name="connsiteX24" fmla="*/ 13915 w 48704"/>
                      <a:gd name="connsiteY24" fmla="*/ 55662 h 55662"/>
                      <a:gd name="connsiteX25" fmla="*/ 20873 w 48704"/>
                      <a:gd name="connsiteY25" fmla="*/ 55662 h 55662"/>
                      <a:gd name="connsiteX26" fmla="*/ 27831 w 48704"/>
                      <a:gd name="connsiteY26" fmla="*/ 55662 h 55662"/>
                      <a:gd name="connsiteX27" fmla="*/ 34789 w 48704"/>
                      <a:gd name="connsiteY27" fmla="*/ 52183 h 55662"/>
                      <a:gd name="connsiteX28" fmla="*/ 38268 w 48704"/>
                      <a:gd name="connsiteY28" fmla="*/ 48704 h 55662"/>
                      <a:gd name="connsiteX29" fmla="*/ 41746 w 48704"/>
                      <a:gd name="connsiteY29" fmla="*/ 45225 h 55662"/>
                      <a:gd name="connsiteX30" fmla="*/ 45225 w 48704"/>
                      <a:gd name="connsiteY30" fmla="*/ 38268 h 55662"/>
                      <a:gd name="connsiteX31" fmla="*/ 48704 w 48704"/>
                      <a:gd name="connsiteY31" fmla="*/ 31310 h 55662"/>
                      <a:gd name="connsiteX32" fmla="*/ 48704 w 48704"/>
                      <a:gd name="connsiteY32" fmla="*/ 27831 h 55662"/>
                      <a:gd name="connsiteX33" fmla="*/ 48704 w 48704"/>
                      <a:gd name="connsiteY33" fmla="*/ 24352 h 55662"/>
                      <a:gd name="connsiteX34" fmla="*/ 48704 w 48704"/>
                      <a:gd name="connsiteY34" fmla="*/ 17394 h 55662"/>
                      <a:gd name="connsiteX35" fmla="*/ 48704 w 48704"/>
                      <a:gd name="connsiteY35" fmla="*/ 13916 h 55662"/>
                      <a:gd name="connsiteX36" fmla="*/ 48704 w 48704"/>
                      <a:gd name="connsiteY36" fmla="*/ 13916 h 55662"/>
                      <a:gd name="connsiteX37" fmla="*/ 48704 w 48704"/>
                      <a:gd name="connsiteY37" fmla="*/ 13916 h 55662"/>
                      <a:gd name="connsiteX38" fmla="*/ 45225 w 48704"/>
                      <a:gd name="connsiteY38" fmla="*/ 10437 h 55662"/>
                      <a:gd name="connsiteX39" fmla="*/ 41746 w 48704"/>
                      <a:gd name="connsiteY39" fmla="*/ 6958 h 55662"/>
                      <a:gd name="connsiteX40" fmla="*/ 27831 w 48704"/>
                      <a:gd name="connsiteY40" fmla="*/ 3479 h 55662"/>
                      <a:gd name="connsiteX41" fmla="*/ 20873 w 48704"/>
                      <a:gd name="connsiteY41" fmla="*/ 6958 h 55662"/>
                      <a:gd name="connsiteX42" fmla="*/ 13915 w 48704"/>
                      <a:gd name="connsiteY42" fmla="*/ 10437 h 55662"/>
                      <a:gd name="connsiteX43" fmla="*/ 17394 w 48704"/>
                      <a:gd name="connsiteY43" fmla="*/ 13916 h 55662"/>
                      <a:gd name="connsiteX44" fmla="*/ 17394 w 48704"/>
                      <a:gd name="connsiteY44" fmla="*/ 3479 h 55662"/>
                      <a:gd name="connsiteX45" fmla="*/ 20873 w 48704"/>
                      <a:gd name="connsiteY45" fmla="*/ 0 h 55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8704" h="55662">
                        <a:moveTo>
                          <a:pt x="20873" y="0"/>
                        </a:moveTo>
                        <a:cubicBezTo>
                          <a:pt x="20873" y="3479"/>
                          <a:pt x="17394" y="6958"/>
                          <a:pt x="17394" y="10437"/>
                        </a:cubicBezTo>
                        <a:cubicBezTo>
                          <a:pt x="17394" y="13916"/>
                          <a:pt x="13915" y="17394"/>
                          <a:pt x="13915" y="20873"/>
                        </a:cubicBezTo>
                        <a:lnTo>
                          <a:pt x="13915" y="24352"/>
                        </a:lnTo>
                        <a:lnTo>
                          <a:pt x="17394" y="20873"/>
                        </a:lnTo>
                        <a:cubicBezTo>
                          <a:pt x="24352" y="17394"/>
                          <a:pt x="31310" y="17394"/>
                          <a:pt x="38268" y="20873"/>
                        </a:cubicBezTo>
                        <a:cubicBezTo>
                          <a:pt x="38268" y="20873"/>
                          <a:pt x="38268" y="20873"/>
                          <a:pt x="41746" y="20873"/>
                        </a:cubicBezTo>
                        <a:cubicBezTo>
                          <a:pt x="41746" y="20873"/>
                          <a:pt x="41746" y="20873"/>
                          <a:pt x="45225" y="24352"/>
                        </a:cubicBezTo>
                        <a:lnTo>
                          <a:pt x="45225" y="24352"/>
                        </a:lnTo>
                        <a:cubicBezTo>
                          <a:pt x="45225" y="24352"/>
                          <a:pt x="45225" y="24352"/>
                          <a:pt x="45225" y="24352"/>
                        </a:cubicBezTo>
                        <a:cubicBezTo>
                          <a:pt x="45225" y="24352"/>
                          <a:pt x="45225" y="27831"/>
                          <a:pt x="45225" y="27831"/>
                        </a:cubicBezTo>
                        <a:cubicBezTo>
                          <a:pt x="45225" y="27831"/>
                          <a:pt x="45225" y="31310"/>
                          <a:pt x="45225" y="31310"/>
                        </a:cubicBezTo>
                        <a:lnTo>
                          <a:pt x="45225" y="34789"/>
                        </a:lnTo>
                        <a:lnTo>
                          <a:pt x="45225" y="38268"/>
                        </a:lnTo>
                        <a:cubicBezTo>
                          <a:pt x="45225" y="38268"/>
                          <a:pt x="45225" y="41747"/>
                          <a:pt x="41746" y="41747"/>
                        </a:cubicBezTo>
                        <a:cubicBezTo>
                          <a:pt x="41746" y="41747"/>
                          <a:pt x="38268" y="45225"/>
                          <a:pt x="38268" y="45225"/>
                        </a:cubicBezTo>
                        <a:lnTo>
                          <a:pt x="34789" y="48704"/>
                        </a:lnTo>
                        <a:lnTo>
                          <a:pt x="31310" y="48704"/>
                        </a:lnTo>
                        <a:cubicBezTo>
                          <a:pt x="31310" y="48704"/>
                          <a:pt x="27831" y="52183"/>
                          <a:pt x="27831" y="52183"/>
                        </a:cubicBezTo>
                        <a:cubicBezTo>
                          <a:pt x="24352" y="52183"/>
                          <a:pt x="24352" y="52183"/>
                          <a:pt x="20873" y="52183"/>
                        </a:cubicBezTo>
                        <a:cubicBezTo>
                          <a:pt x="17394" y="52183"/>
                          <a:pt x="17394" y="52183"/>
                          <a:pt x="13915" y="52183"/>
                        </a:cubicBezTo>
                        <a:cubicBezTo>
                          <a:pt x="10437" y="52183"/>
                          <a:pt x="10437" y="52183"/>
                          <a:pt x="6958" y="52183"/>
                        </a:cubicBezTo>
                        <a:lnTo>
                          <a:pt x="0" y="52183"/>
                        </a:lnTo>
                        <a:cubicBezTo>
                          <a:pt x="3479" y="52183"/>
                          <a:pt x="3479" y="52183"/>
                          <a:pt x="6958" y="55662"/>
                        </a:cubicBezTo>
                        <a:cubicBezTo>
                          <a:pt x="10437" y="55662"/>
                          <a:pt x="10437" y="55662"/>
                          <a:pt x="13915" y="55662"/>
                        </a:cubicBezTo>
                        <a:cubicBezTo>
                          <a:pt x="17394" y="55662"/>
                          <a:pt x="17394" y="55662"/>
                          <a:pt x="20873" y="55662"/>
                        </a:cubicBezTo>
                        <a:cubicBezTo>
                          <a:pt x="24352" y="55662"/>
                          <a:pt x="24352" y="55662"/>
                          <a:pt x="27831" y="55662"/>
                        </a:cubicBezTo>
                        <a:cubicBezTo>
                          <a:pt x="31310" y="55662"/>
                          <a:pt x="31310" y="55662"/>
                          <a:pt x="34789" y="52183"/>
                        </a:cubicBezTo>
                        <a:lnTo>
                          <a:pt x="38268" y="48704"/>
                        </a:lnTo>
                        <a:lnTo>
                          <a:pt x="41746" y="45225"/>
                        </a:lnTo>
                        <a:cubicBezTo>
                          <a:pt x="41746" y="45225"/>
                          <a:pt x="45225" y="41747"/>
                          <a:pt x="45225" y="38268"/>
                        </a:cubicBezTo>
                        <a:cubicBezTo>
                          <a:pt x="45225" y="34789"/>
                          <a:pt x="48704" y="34789"/>
                          <a:pt x="48704" y="31310"/>
                        </a:cubicBezTo>
                        <a:lnTo>
                          <a:pt x="48704" y="27831"/>
                        </a:lnTo>
                        <a:lnTo>
                          <a:pt x="48704" y="24352"/>
                        </a:lnTo>
                        <a:cubicBezTo>
                          <a:pt x="48704" y="20873"/>
                          <a:pt x="48704" y="20873"/>
                          <a:pt x="48704" y="17394"/>
                        </a:cubicBezTo>
                        <a:cubicBezTo>
                          <a:pt x="48704" y="17394"/>
                          <a:pt x="48704" y="13916"/>
                          <a:pt x="48704" y="13916"/>
                        </a:cubicBezTo>
                        <a:cubicBezTo>
                          <a:pt x="48704" y="13916"/>
                          <a:pt x="48704" y="13916"/>
                          <a:pt x="48704" y="13916"/>
                        </a:cubicBezTo>
                        <a:lnTo>
                          <a:pt x="48704" y="13916"/>
                        </a:lnTo>
                        <a:cubicBezTo>
                          <a:pt x="48704" y="13916"/>
                          <a:pt x="48704" y="10437"/>
                          <a:pt x="45225" y="10437"/>
                        </a:cubicBezTo>
                        <a:cubicBezTo>
                          <a:pt x="45225" y="10437"/>
                          <a:pt x="41746" y="10437"/>
                          <a:pt x="41746" y="6958"/>
                        </a:cubicBezTo>
                        <a:cubicBezTo>
                          <a:pt x="38268" y="3479"/>
                          <a:pt x="31310" y="3479"/>
                          <a:pt x="27831" y="3479"/>
                        </a:cubicBezTo>
                        <a:cubicBezTo>
                          <a:pt x="24352" y="3479"/>
                          <a:pt x="24352" y="3479"/>
                          <a:pt x="20873" y="6958"/>
                        </a:cubicBezTo>
                        <a:cubicBezTo>
                          <a:pt x="17394" y="6958"/>
                          <a:pt x="17394" y="10437"/>
                          <a:pt x="13915" y="10437"/>
                        </a:cubicBezTo>
                        <a:lnTo>
                          <a:pt x="17394" y="13916"/>
                        </a:lnTo>
                        <a:cubicBezTo>
                          <a:pt x="17394" y="10437"/>
                          <a:pt x="17394" y="6958"/>
                          <a:pt x="17394" y="3479"/>
                        </a:cubicBezTo>
                        <a:cubicBezTo>
                          <a:pt x="20873" y="6958"/>
                          <a:pt x="20873" y="3479"/>
                          <a:pt x="20873" y="0"/>
                        </a:cubicBezTo>
                        <a:close/>
                      </a:path>
                    </a:pathLst>
                  </a:custGeom>
                  <a:solidFill>
                    <a:srgbClr val="9B4F13"/>
                  </a:solidFill>
                  <a:ln w="34755" cap="flat">
                    <a:noFill/>
                    <a:prstDash val="solid"/>
                    <a:miter/>
                  </a:ln>
                </p:spPr>
                <p:txBody>
                  <a:bodyPr rtlCol="0" anchor="ctr"/>
                  <a:lstStyle/>
                  <a:p>
                    <a:endParaRPr lang="en-US"/>
                  </a:p>
                </p:txBody>
              </p:sp>
              <p:sp>
                <p:nvSpPr>
                  <p:cNvPr id="1772" name="Freeform: Shape 1771">
                    <a:extLst>
                      <a:ext uri="{FF2B5EF4-FFF2-40B4-BE49-F238E27FC236}">
                        <a16:creationId xmlns:a16="http://schemas.microsoft.com/office/drawing/2014/main" xmlns="" id="{4B250367-1245-407A-B563-D898F3D07DFA}"/>
                      </a:ext>
                    </a:extLst>
                  </p:cNvPr>
                  <p:cNvSpPr/>
                  <p:nvPr/>
                </p:nvSpPr>
                <p:spPr>
                  <a:xfrm>
                    <a:off x="1350221" y="8613661"/>
                    <a:ext cx="124026" cy="79080"/>
                  </a:xfrm>
                  <a:custGeom>
                    <a:avLst/>
                    <a:gdLst>
                      <a:gd name="connsiteX0" fmla="*/ 124027 w 124026"/>
                      <a:gd name="connsiteY0" fmla="*/ 52183 h 79080"/>
                      <a:gd name="connsiteX1" fmla="*/ 2266 w 124026"/>
                      <a:gd name="connsiteY1" fmla="*/ 0 h 79080"/>
                      <a:gd name="connsiteX2" fmla="*/ 40534 w 124026"/>
                      <a:gd name="connsiteY2" fmla="*/ 76535 h 79080"/>
                      <a:gd name="connsiteX3" fmla="*/ 124027 w 124026"/>
                      <a:gd name="connsiteY3" fmla="*/ 52183 h 79080"/>
                    </a:gdLst>
                    <a:ahLst/>
                    <a:cxnLst>
                      <a:cxn ang="0">
                        <a:pos x="connsiteX0" y="connsiteY0"/>
                      </a:cxn>
                      <a:cxn ang="0">
                        <a:pos x="connsiteX1" y="connsiteY1"/>
                      </a:cxn>
                      <a:cxn ang="0">
                        <a:pos x="connsiteX2" y="connsiteY2"/>
                      </a:cxn>
                      <a:cxn ang="0">
                        <a:pos x="connsiteX3" y="connsiteY3"/>
                      </a:cxn>
                    </a:cxnLst>
                    <a:rect l="l" t="t" r="r" b="b"/>
                    <a:pathLst>
                      <a:path w="124026" h="79080">
                        <a:moveTo>
                          <a:pt x="124027" y="52183"/>
                        </a:moveTo>
                        <a:cubicBezTo>
                          <a:pt x="124027" y="52183"/>
                          <a:pt x="47491" y="52183"/>
                          <a:pt x="2266" y="0"/>
                        </a:cubicBezTo>
                        <a:cubicBezTo>
                          <a:pt x="-8171" y="52183"/>
                          <a:pt x="19660" y="73056"/>
                          <a:pt x="40534" y="76535"/>
                        </a:cubicBezTo>
                        <a:cubicBezTo>
                          <a:pt x="61407" y="86972"/>
                          <a:pt x="103153" y="62620"/>
                          <a:pt x="124027" y="52183"/>
                        </a:cubicBezTo>
                        <a:close/>
                      </a:path>
                    </a:pathLst>
                  </a:custGeom>
                  <a:solidFill>
                    <a:srgbClr val="660C00"/>
                  </a:solidFill>
                  <a:ln w="34755" cap="flat">
                    <a:noFill/>
                    <a:prstDash val="solid"/>
                    <a:miter/>
                  </a:ln>
                </p:spPr>
                <p:txBody>
                  <a:bodyPr rtlCol="0" anchor="ctr"/>
                  <a:lstStyle/>
                  <a:p>
                    <a:endParaRPr lang="en-US"/>
                  </a:p>
                </p:txBody>
              </p:sp>
              <p:sp>
                <p:nvSpPr>
                  <p:cNvPr id="1773" name="Freeform: Shape 1772">
                    <a:extLst>
                      <a:ext uri="{FF2B5EF4-FFF2-40B4-BE49-F238E27FC236}">
                        <a16:creationId xmlns:a16="http://schemas.microsoft.com/office/drawing/2014/main" xmlns="" id="{41B73ADD-66F9-4E3D-A01A-8EA96CBA6453}"/>
                      </a:ext>
                    </a:extLst>
                  </p:cNvPr>
                  <p:cNvSpPr/>
                  <p:nvPr/>
                </p:nvSpPr>
                <p:spPr>
                  <a:xfrm>
                    <a:off x="1352487" y="8654313"/>
                    <a:ext cx="66098" cy="42840"/>
                  </a:xfrm>
                  <a:custGeom>
                    <a:avLst/>
                    <a:gdLst>
                      <a:gd name="connsiteX0" fmla="*/ 66099 w 66098"/>
                      <a:gd name="connsiteY0" fmla="*/ 39362 h 42840"/>
                      <a:gd name="connsiteX1" fmla="*/ 38268 w 66098"/>
                      <a:gd name="connsiteY1" fmla="*/ 42840 h 42840"/>
                      <a:gd name="connsiteX2" fmla="*/ 0 w 66098"/>
                      <a:gd name="connsiteY2" fmla="*/ 1094 h 42840"/>
                      <a:gd name="connsiteX3" fmla="*/ 66099 w 66098"/>
                      <a:gd name="connsiteY3" fmla="*/ 39362 h 42840"/>
                    </a:gdLst>
                    <a:ahLst/>
                    <a:cxnLst>
                      <a:cxn ang="0">
                        <a:pos x="connsiteX0" y="connsiteY0"/>
                      </a:cxn>
                      <a:cxn ang="0">
                        <a:pos x="connsiteX1" y="connsiteY1"/>
                      </a:cxn>
                      <a:cxn ang="0">
                        <a:pos x="connsiteX2" y="connsiteY2"/>
                      </a:cxn>
                      <a:cxn ang="0">
                        <a:pos x="connsiteX3" y="connsiteY3"/>
                      </a:cxn>
                    </a:cxnLst>
                    <a:rect l="l" t="t" r="r" b="b"/>
                    <a:pathLst>
                      <a:path w="66098" h="42840">
                        <a:moveTo>
                          <a:pt x="66099" y="39362"/>
                        </a:moveTo>
                        <a:cubicBezTo>
                          <a:pt x="55662" y="42840"/>
                          <a:pt x="45225" y="42840"/>
                          <a:pt x="38268" y="42840"/>
                        </a:cubicBezTo>
                        <a:cubicBezTo>
                          <a:pt x="20873" y="39362"/>
                          <a:pt x="3479" y="25446"/>
                          <a:pt x="0" y="1094"/>
                        </a:cubicBezTo>
                        <a:cubicBezTo>
                          <a:pt x="38268" y="-5864"/>
                          <a:pt x="55662" y="21967"/>
                          <a:pt x="66099" y="39362"/>
                        </a:cubicBezTo>
                        <a:close/>
                      </a:path>
                    </a:pathLst>
                  </a:custGeom>
                  <a:solidFill>
                    <a:srgbClr val="CC2B56"/>
                  </a:solidFill>
                  <a:ln w="34755" cap="flat">
                    <a:noFill/>
                    <a:prstDash val="solid"/>
                    <a:miter/>
                  </a:ln>
                </p:spPr>
                <p:txBody>
                  <a:bodyPr rtlCol="0" anchor="ctr"/>
                  <a:lstStyle/>
                  <a:p>
                    <a:endParaRPr lang="en-US"/>
                  </a:p>
                </p:txBody>
              </p:sp>
              <p:sp>
                <p:nvSpPr>
                  <p:cNvPr id="1774" name="Freeform: Shape 1773">
                    <a:extLst>
                      <a:ext uri="{FF2B5EF4-FFF2-40B4-BE49-F238E27FC236}">
                        <a16:creationId xmlns:a16="http://schemas.microsoft.com/office/drawing/2014/main" xmlns="" id="{8535FD6F-C24A-445E-84E0-FE7953A32A06}"/>
                      </a:ext>
                    </a:extLst>
                  </p:cNvPr>
                  <p:cNvSpPr/>
                  <p:nvPr/>
                </p:nvSpPr>
                <p:spPr>
                  <a:xfrm>
                    <a:off x="1470769" y="8651928"/>
                    <a:ext cx="66098" cy="24352"/>
                  </a:xfrm>
                  <a:custGeom>
                    <a:avLst/>
                    <a:gdLst>
                      <a:gd name="connsiteX0" fmla="*/ 0 w 66098"/>
                      <a:gd name="connsiteY0" fmla="*/ 17394 h 24352"/>
                      <a:gd name="connsiteX1" fmla="*/ 10437 w 66098"/>
                      <a:gd name="connsiteY1" fmla="*/ 20873 h 24352"/>
                      <a:gd name="connsiteX2" fmla="*/ 20873 w 66098"/>
                      <a:gd name="connsiteY2" fmla="*/ 20873 h 24352"/>
                      <a:gd name="connsiteX3" fmla="*/ 34789 w 66098"/>
                      <a:gd name="connsiteY3" fmla="*/ 20873 h 24352"/>
                      <a:gd name="connsiteX4" fmla="*/ 48704 w 66098"/>
                      <a:gd name="connsiteY4" fmla="*/ 17394 h 24352"/>
                      <a:gd name="connsiteX5" fmla="*/ 55662 w 66098"/>
                      <a:gd name="connsiteY5" fmla="*/ 13916 h 24352"/>
                      <a:gd name="connsiteX6" fmla="*/ 59141 w 66098"/>
                      <a:gd name="connsiteY6" fmla="*/ 10437 h 24352"/>
                      <a:gd name="connsiteX7" fmla="*/ 62620 w 66098"/>
                      <a:gd name="connsiteY7" fmla="*/ 6958 h 24352"/>
                      <a:gd name="connsiteX8" fmla="*/ 66099 w 66098"/>
                      <a:gd name="connsiteY8" fmla="*/ 3479 h 24352"/>
                      <a:gd name="connsiteX9" fmla="*/ 66099 w 66098"/>
                      <a:gd name="connsiteY9" fmla="*/ 0 h 24352"/>
                      <a:gd name="connsiteX10" fmla="*/ 62620 w 66098"/>
                      <a:gd name="connsiteY10" fmla="*/ 3479 h 24352"/>
                      <a:gd name="connsiteX11" fmla="*/ 59141 w 66098"/>
                      <a:gd name="connsiteY11" fmla="*/ 6958 h 24352"/>
                      <a:gd name="connsiteX12" fmla="*/ 55662 w 66098"/>
                      <a:gd name="connsiteY12" fmla="*/ 10437 h 24352"/>
                      <a:gd name="connsiteX13" fmla="*/ 52183 w 66098"/>
                      <a:gd name="connsiteY13" fmla="*/ 13916 h 24352"/>
                      <a:gd name="connsiteX14" fmla="*/ 45225 w 66098"/>
                      <a:gd name="connsiteY14" fmla="*/ 17394 h 24352"/>
                      <a:gd name="connsiteX15" fmla="*/ 34789 w 66098"/>
                      <a:gd name="connsiteY15" fmla="*/ 20873 h 24352"/>
                      <a:gd name="connsiteX16" fmla="*/ 20873 w 66098"/>
                      <a:gd name="connsiteY16" fmla="*/ 24352 h 24352"/>
                      <a:gd name="connsiteX17" fmla="*/ 10437 w 66098"/>
                      <a:gd name="connsiteY17" fmla="*/ 24352 h 24352"/>
                      <a:gd name="connsiteX18" fmla="*/ 0 w 66098"/>
                      <a:gd name="connsiteY18" fmla="*/ 17394 h 24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6098" h="24352">
                        <a:moveTo>
                          <a:pt x="0" y="17394"/>
                        </a:moveTo>
                        <a:cubicBezTo>
                          <a:pt x="0" y="17394"/>
                          <a:pt x="3479" y="17394"/>
                          <a:pt x="10437" y="20873"/>
                        </a:cubicBezTo>
                        <a:cubicBezTo>
                          <a:pt x="13915" y="20873"/>
                          <a:pt x="17394" y="20873"/>
                          <a:pt x="20873" y="20873"/>
                        </a:cubicBezTo>
                        <a:cubicBezTo>
                          <a:pt x="24352" y="20873"/>
                          <a:pt x="31310" y="20873"/>
                          <a:pt x="34789" y="20873"/>
                        </a:cubicBezTo>
                        <a:cubicBezTo>
                          <a:pt x="38268" y="20873"/>
                          <a:pt x="45225" y="17394"/>
                          <a:pt x="48704" y="17394"/>
                        </a:cubicBezTo>
                        <a:cubicBezTo>
                          <a:pt x="52183" y="17394"/>
                          <a:pt x="52183" y="13916"/>
                          <a:pt x="55662" y="13916"/>
                        </a:cubicBezTo>
                        <a:cubicBezTo>
                          <a:pt x="59141" y="13916"/>
                          <a:pt x="59141" y="10437"/>
                          <a:pt x="59141" y="10437"/>
                        </a:cubicBezTo>
                        <a:cubicBezTo>
                          <a:pt x="59141" y="10437"/>
                          <a:pt x="62620" y="6958"/>
                          <a:pt x="62620" y="6958"/>
                        </a:cubicBezTo>
                        <a:cubicBezTo>
                          <a:pt x="62620" y="6958"/>
                          <a:pt x="62620" y="3479"/>
                          <a:pt x="66099" y="3479"/>
                        </a:cubicBezTo>
                        <a:cubicBezTo>
                          <a:pt x="66099" y="0"/>
                          <a:pt x="66099" y="0"/>
                          <a:pt x="66099" y="0"/>
                        </a:cubicBezTo>
                        <a:cubicBezTo>
                          <a:pt x="66099" y="0"/>
                          <a:pt x="66099" y="0"/>
                          <a:pt x="62620" y="3479"/>
                        </a:cubicBezTo>
                        <a:cubicBezTo>
                          <a:pt x="62620" y="3479"/>
                          <a:pt x="62620" y="3479"/>
                          <a:pt x="59141" y="6958"/>
                        </a:cubicBezTo>
                        <a:cubicBezTo>
                          <a:pt x="59141" y="6958"/>
                          <a:pt x="55662" y="6958"/>
                          <a:pt x="55662" y="10437"/>
                        </a:cubicBezTo>
                        <a:cubicBezTo>
                          <a:pt x="55662" y="10437"/>
                          <a:pt x="52183" y="10437"/>
                          <a:pt x="52183" y="13916"/>
                        </a:cubicBezTo>
                        <a:cubicBezTo>
                          <a:pt x="52183" y="13916"/>
                          <a:pt x="48704" y="13916"/>
                          <a:pt x="45225" y="17394"/>
                        </a:cubicBezTo>
                        <a:cubicBezTo>
                          <a:pt x="41747" y="17394"/>
                          <a:pt x="38268" y="20873"/>
                          <a:pt x="34789" y="20873"/>
                        </a:cubicBezTo>
                        <a:cubicBezTo>
                          <a:pt x="31310" y="20873"/>
                          <a:pt x="27831" y="20873"/>
                          <a:pt x="20873" y="24352"/>
                        </a:cubicBezTo>
                        <a:cubicBezTo>
                          <a:pt x="17394" y="24352"/>
                          <a:pt x="13915" y="24352"/>
                          <a:pt x="10437" y="24352"/>
                        </a:cubicBezTo>
                        <a:cubicBezTo>
                          <a:pt x="3479" y="17394"/>
                          <a:pt x="0" y="17394"/>
                          <a:pt x="0" y="17394"/>
                        </a:cubicBezTo>
                        <a:close/>
                      </a:path>
                    </a:pathLst>
                  </a:custGeom>
                  <a:solidFill>
                    <a:srgbClr val="9B4F13"/>
                  </a:solidFill>
                  <a:ln w="34755" cap="flat">
                    <a:noFill/>
                    <a:prstDash val="solid"/>
                    <a:miter/>
                  </a:ln>
                </p:spPr>
                <p:txBody>
                  <a:bodyPr rtlCol="0" anchor="ctr"/>
                  <a:lstStyle/>
                  <a:p>
                    <a:endParaRPr lang="en-US"/>
                  </a:p>
                </p:txBody>
              </p:sp>
              <p:sp>
                <p:nvSpPr>
                  <p:cNvPr id="1775" name="Freeform: Shape 1774">
                    <a:extLst>
                      <a:ext uri="{FF2B5EF4-FFF2-40B4-BE49-F238E27FC236}">
                        <a16:creationId xmlns:a16="http://schemas.microsoft.com/office/drawing/2014/main" xmlns="" id="{6D6BF611-97A9-46D4-965C-BD3B7941C5E6}"/>
                      </a:ext>
                    </a:extLst>
                  </p:cNvPr>
                  <p:cNvSpPr/>
                  <p:nvPr/>
                </p:nvSpPr>
                <p:spPr>
                  <a:xfrm>
                    <a:off x="1345530" y="8603224"/>
                    <a:ext cx="24352" cy="20873"/>
                  </a:xfrm>
                  <a:custGeom>
                    <a:avLst/>
                    <a:gdLst>
                      <a:gd name="connsiteX0" fmla="*/ 17394 w 24352"/>
                      <a:gd name="connsiteY0" fmla="*/ 0 h 20873"/>
                      <a:gd name="connsiteX1" fmla="*/ 13915 w 24352"/>
                      <a:gd name="connsiteY1" fmla="*/ 0 h 20873"/>
                      <a:gd name="connsiteX2" fmla="*/ 10437 w 24352"/>
                      <a:gd name="connsiteY2" fmla="*/ 0 h 20873"/>
                      <a:gd name="connsiteX3" fmla="*/ 3479 w 24352"/>
                      <a:gd name="connsiteY3" fmla="*/ 3479 h 20873"/>
                      <a:gd name="connsiteX4" fmla="*/ 0 w 24352"/>
                      <a:gd name="connsiteY4" fmla="*/ 6958 h 20873"/>
                      <a:gd name="connsiteX5" fmla="*/ 0 w 24352"/>
                      <a:gd name="connsiteY5" fmla="*/ 10437 h 20873"/>
                      <a:gd name="connsiteX6" fmla="*/ 0 w 24352"/>
                      <a:gd name="connsiteY6" fmla="*/ 13916 h 20873"/>
                      <a:gd name="connsiteX7" fmla="*/ 0 w 24352"/>
                      <a:gd name="connsiteY7" fmla="*/ 20873 h 20873"/>
                      <a:gd name="connsiteX8" fmla="*/ 3479 w 24352"/>
                      <a:gd name="connsiteY8" fmla="*/ 17394 h 20873"/>
                      <a:gd name="connsiteX9" fmla="*/ 3479 w 24352"/>
                      <a:gd name="connsiteY9" fmla="*/ 17394 h 20873"/>
                      <a:gd name="connsiteX10" fmla="*/ 6958 w 24352"/>
                      <a:gd name="connsiteY10" fmla="*/ 17394 h 20873"/>
                      <a:gd name="connsiteX11" fmla="*/ 10437 w 24352"/>
                      <a:gd name="connsiteY11" fmla="*/ 17394 h 20873"/>
                      <a:gd name="connsiteX12" fmla="*/ 13915 w 24352"/>
                      <a:gd name="connsiteY12" fmla="*/ 17394 h 20873"/>
                      <a:gd name="connsiteX13" fmla="*/ 17394 w 24352"/>
                      <a:gd name="connsiteY13" fmla="*/ 17394 h 20873"/>
                      <a:gd name="connsiteX14" fmla="*/ 20873 w 24352"/>
                      <a:gd name="connsiteY14" fmla="*/ 17394 h 20873"/>
                      <a:gd name="connsiteX15" fmla="*/ 24352 w 24352"/>
                      <a:gd name="connsiteY15" fmla="*/ 13916 h 20873"/>
                      <a:gd name="connsiteX16" fmla="*/ 17394 w 24352"/>
                      <a:gd name="connsiteY16" fmla="*/ 0 h 20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352" h="20873">
                        <a:moveTo>
                          <a:pt x="17394" y="0"/>
                        </a:moveTo>
                        <a:cubicBezTo>
                          <a:pt x="17394" y="0"/>
                          <a:pt x="13915" y="0"/>
                          <a:pt x="13915" y="0"/>
                        </a:cubicBezTo>
                        <a:cubicBezTo>
                          <a:pt x="13915" y="0"/>
                          <a:pt x="10437" y="0"/>
                          <a:pt x="10437" y="0"/>
                        </a:cubicBezTo>
                        <a:cubicBezTo>
                          <a:pt x="6958" y="0"/>
                          <a:pt x="6958" y="3479"/>
                          <a:pt x="3479" y="3479"/>
                        </a:cubicBezTo>
                        <a:cubicBezTo>
                          <a:pt x="3479" y="3479"/>
                          <a:pt x="0" y="6958"/>
                          <a:pt x="0" y="6958"/>
                        </a:cubicBezTo>
                        <a:cubicBezTo>
                          <a:pt x="0" y="6958"/>
                          <a:pt x="0" y="6958"/>
                          <a:pt x="0" y="10437"/>
                        </a:cubicBezTo>
                        <a:cubicBezTo>
                          <a:pt x="0" y="10437"/>
                          <a:pt x="0" y="10437"/>
                          <a:pt x="0" y="13916"/>
                        </a:cubicBezTo>
                        <a:cubicBezTo>
                          <a:pt x="0" y="17394"/>
                          <a:pt x="0" y="20873"/>
                          <a:pt x="0" y="20873"/>
                        </a:cubicBezTo>
                        <a:cubicBezTo>
                          <a:pt x="0" y="20873"/>
                          <a:pt x="3479" y="20873"/>
                          <a:pt x="3479" y="17394"/>
                        </a:cubicBezTo>
                        <a:cubicBezTo>
                          <a:pt x="3479" y="17394"/>
                          <a:pt x="3479" y="17394"/>
                          <a:pt x="3479" y="17394"/>
                        </a:cubicBezTo>
                        <a:cubicBezTo>
                          <a:pt x="3479" y="17394"/>
                          <a:pt x="3479" y="17394"/>
                          <a:pt x="6958" y="17394"/>
                        </a:cubicBezTo>
                        <a:cubicBezTo>
                          <a:pt x="6958" y="17394"/>
                          <a:pt x="6958" y="17394"/>
                          <a:pt x="10437" y="17394"/>
                        </a:cubicBezTo>
                        <a:lnTo>
                          <a:pt x="13915" y="17394"/>
                        </a:lnTo>
                        <a:lnTo>
                          <a:pt x="17394" y="17394"/>
                        </a:lnTo>
                        <a:cubicBezTo>
                          <a:pt x="17394" y="17394"/>
                          <a:pt x="17394" y="17394"/>
                          <a:pt x="20873" y="17394"/>
                        </a:cubicBezTo>
                        <a:cubicBezTo>
                          <a:pt x="20873" y="17394"/>
                          <a:pt x="24352" y="13916"/>
                          <a:pt x="24352" y="13916"/>
                        </a:cubicBezTo>
                        <a:cubicBezTo>
                          <a:pt x="17394" y="0"/>
                          <a:pt x="17394" y="0"/>
                          <a:pt x="17394" y="0"/>
                        </a:cubicBezTo>
                        <a:close/>
                      </a:path>
                    </a:pathLst>
                  </a:custGeom>
                  <a:solidFill>
                    <a:srgbClr val="9B4F13"/>
                  </a:solidFill>
                  <a:ln w="34755" cap="flat">
                    <a:noFill/>
                    <a:prstDash val="solid"/>
                    <a:miter/>
                  </a:ln>
                </p:spPr>
                <p:txBody>
                  <a:bodyPr rtlCol="0" anchor="ctr"/>
                  <a:lstStyle/>
                  <a:p>
                    <a:endParaRPr lang="en-US"/>
                  </a:p>
                </p:txBody>
              </p:sp>
              <p:sp>
                <p:nvSpPr>
                  <p:cNvPr id="1776" name="Freeform: Shape 1775">
                    <a:extLst>
                      <a:ext uri="{FF2B5EF4-FFF2-40B4-BE49-F238E27FC236}">
                        <a16:creationId xmlns:a16="http://schemas.microsoft.com/office/drawing/2014/main" xmlns="" id="{31F3E380-96E5-414C-A886-5DB607ACCC51}"/>
                      </a:ext>
                    </a:extLst>
                  </p:cNvPr>
                  <p:cNvSpPr/>
                  <p:nvPr/>
                </p:nvSpPr>
                <p:spPr>
                  <a:xfrm rot="-10224235">
                    <a:off x="1555654" y="8439192"/>
                    <a:ext cx="90450" cy="125238"/>
                  </a:xfrm>
                  <a:custGeom>
                    <a:avLst/>
                    <a:gdLst>
                      <a:gd name="connsiteX0" fmla="*/ 90450 w 90450"/>
                      <a:gd name="connsiteY0" fmla="*/ 62619 h 125238"/>
                      <a:gd name="connsiteX1" fmla="*/ 45225 w 90450"/>
                      <a:gd name="connsiteY1" fmla="*/ 125239 h 125238"/>
                      <a:gd name="connsiteX2" fmla="*/ 0 w 90450"/>
                      <a:gd name="connsiteY2" fmla="*/ 62619 h 125238"/>
                      <a:gd name="connsiteX3" fmla="*/ 45225 w 90450"/>
                      <a:gd name="connsiteY3" fmla="*/ 0 h 125238"/>
                      <a:gd name="connsiteX4" fmla="*/ 90450 w 90450"/>
                      <a:gd name="connsiteY4" fmla="*/ 62619 h 125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50" h="125238">
                        <a:moveTo>
                          <a:pt x="90450" y="62619"/>
                        </a:moveTo>
                        <a:cubicBezTo>
                          <a:pt x="90450" y="97203"/>
                          <a:pt x="70202" y="125239"/>
                          <a:pt x="45225" y="125239"/>
                        </a:cubicBezTo>
                        <a:cubicBezTo>
                          <a:pt x="20248" y="125239"/>
                          <a:pt x="0" y="97203"/>
                          <a:pt x="0" y="62619"/>
                        </a:cubicBezTo>
                        <a:cubicBezTo>
                          <a:pt x="0" y="28036"/>
                          <a:pt x="20248" y="0"/>
                          <a:pt x="45225" y="0"/>
                        </a:cubicBezTo>
                        <a:cubicBezTo>
                          <a:pt x="70202" y="0"/>
                          <a:pt x="90450" y="28036"/>
                          <a:pt x="90450" y="62619"/>
                        </a:cubicBezTo>
                        <a:close/>
                      </a:path>
                    </a:pathLst>
                  </a:custGeom>
                  <a:solidFill>
                    <a:srgbClr val="FDF6EC"/>
                  </a:solidFill>
                  <a:ln w="34755" cap="flat">
                    <a:noFill/>
                    <a:prstDash val="solid"/>
                    <a:miter/>
                  </a:ln>
                </p:spPr>
                <p:txBody>
                  <a:bodyPr rtlCol="0" anchor="ctr"/>
                  <a:lstStyle/>
                  <a:p>
                    <a:endParaRPr lang="en-US"/>
                  </a:p>
                </p:txBody>
              </p:sp>
              <p:sp>
                <p:nvSpPr>
                  <p:cNvPr id="1777" name="Freeform: Shape 1776">
                    <a:extLst>
                      <a:ext uri="{FF2B5EF4-FFF2-40B4-BE49-F238E27FC236}">
                        <a16:creationId xmlns:a16="http://schemas.microsoft.com/office/drawing/2014/main" xmlns="" id="{519F520E-63C8-446A-8DFD-60CC5BA8656E}"/>
                      </a:ext>
                    </a:extLst>
                  </p:cNvPr>
                  <p:cNvSpPr/>
                  <p:nvPr/>
                </p:nvSpPr>
                <p:spPr>
                  <a:xfrm rot="-9777728">
                    <a:off x="1303114" y="8394549"/>
                    <a:ext cx="125238" cy="153068"/>
                  </a:xfrm>
                  <a:custGeom>
                    <a:avLst/>
                    <a:gdLst>
                      <a:gd name="connsiteX0" fmla="*/ 125238 w 125238"/>
                      <a:gd name="connsiteY0" fmla="*/ 76534 h 153068"/>
                      <a:gd name="connsiteX1" fmla="*/ 62619 w 125238"/>
                      <a:gd name="connsiteY1" fmla="*/ 153069 h 153068"/>
                      <a:gd name="connsiteX2" fmla="*/ 0 w 125238"/>
                      <a:gd name="connsiteY2" fmla="*/ 76534 h 153068"/>
                      <a:gd name="connsiteX3" fmla="*/ 62619 w 125238"/>
                      <a:gd name="connsiteY3" fmla="*/ 0 h 153068"/>
                      <a:gd name="connsiteX4" fmla="*/ 125238 w 125238"/>
                      <a:gd name="connsiteY4" fmla="*/ 76534 h 153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238" h="153068">
                        <a:moveTo>
                          <a:pt x="125238" y="76534"/>
                        </a:moveTo>
                        <a:cubicBezTo>
                          <a:pt x="125238" y="118803"/>
                          <a:pt x="97203" y="153069"/>
                          <a:pt x="62619" y="153069"/>
                        </a:cubicBezTo>
                        <a:cubicBezTo>
                          <a:pt x="28036" y="153069"/>
                          <a:pt x="0" y="118803"/>
                          <a:pt x="0" y="76534"/>
                        </a:cubicBezTo>
                        <a:cubicBezTo>
                          <a:pt x="0" y="34266"/>
                          <a:pt x="28036" y="0"/>
                          <a:pt x="62619" y="0"/>
                        </a:cubicBezTo>
                        <a:cubicBezTo>
                          <a:pt x="97203" y="0"/>
                          <a:pt x="125238" y="34266"/>
                          <a:pt x="125238" y="76534"/>
                        </a:cubicBezTo>
                        <a:close/>
                      </a:path>
                    </a:pathLst>
                  </a:custGeom>
                  <a:solidFill>
                    <a:srgbClr val="FDF6EC"/>
                  </a:solidFill>
                  <a:ln w="34755" cap="flat">
                    <a:noFill/>
                    <a:prstDash val="solid"/>
                    <a:miter/>
                  </a:ln>
                </p:spPr>
                <p:txBody>
                  <a:bodyPr rtlCol="0" anchor="ctr"/>
                  <a:lstStyle/>
                  <a:p>
                    <a:endParaRPr lang="en-US"/>
                  </a:p>
                </p:txBody>
              </p:sp>
              <p:sp>
                <p:nvSpPr>
                  <p:cNvPr id="1778" name="Freeform: Shape 1777">
                    <a:extLst>
                      <a:ext uri="{FF2B5EF4-FFF2-40B4-BE49-F238E27FC236}">
                        <a16:creationId xmlns:a16="http://schemas.microsoft.com/office/drawing/2014/main" xmlns="" id="{E22E8E29-E0F3-4B1A-9F3D-06C5874FC42C}"/>
                      </a:ext>
                    </a:extLst>
                  </p:cNvPr>
                  <p:cNvSpPr/>
                  <p:nvPr/>
                </p:nvSpPr>
                <p:spPr>
                  <a:xfrm>
                    <a:off x="1298979" y="8395546"/>
                    <a:ext cx="131368" cy="147481"/>
                  </a:xfrm>
                  <a:custGeom>
                    <a:avLst/>
                    <a:gdLst>
                      <a:gd name="connsiteX0" fmla="*/ 43071 w 131368"/>
                      <a:gd name="connsiteY0" fmla="*/ 145058 h 147481"/>
                      <a:gd name="connsiteX1" fmla="*/ 126564 w 131368"/>
                      <a:gd name="connsiteY1" fmla="*/ 92875 h 147481"/>
                      <a:gd name="connsiteX2" fmla="*/ 88297 w 131368"/>
                      <a:gd name="connsiteY2" fmla="*/ 2424 h 147481"/>
                      <a:gd name="connsiteX3" fmla="*/ 4804 w 131368"/>
                      <a:gd name="connsiteY3" fmla="*/ 54607 h 147481"/>
                      <a:gd name="connsiteX4" fmla="*/ 43071 w 131368"/>
                      <a:gd name="connsiteY4" fmla="*/ 145058 h 147481"/>
                      <a:gd name="connsiteX5" fmla="*/ 11762 w 131368"/>
                      <a:gd name="connsiteY5" fmla="*/ 58086 h 147481"/>
                      <a:gd name="connsiteX6" fmla="*/ 81339 w 131368"/>
                      <a:gd name="connsiteY6" fmla="*/ 12861 h 147481"/>
                      <a:gd name="connsiteX7" fmla="*/ 112649 w 131368"/>
                      <a:gd name="connsiteY7" fmla="*/ 89396 h 147481"/>
                      <a:gd name="connsiteX8" fmla="*/ 43071 w 131368"/>
                      <a:gd name="connsiteY8" fmla="*/ 134621 h 147481"/>
                      <a:gd name="connsiteX9" fmla="*/ 11762 w 131368"/>
                      <a:gd name="connsiteY9" fmla="*/ 58086 h 147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1368" h="147481">
                        <a:moveTo>
                          <a:pt x="43071" y="145058"/>
                        </a:moveTo>
                        <a:cubicBezTo>
                          <a:pt x="77860" y="155494"/>
                          <a:pt x="112649" y="131142"/>
                          <a:pt x="126564" y="92875"/>
                        </a:cubicBezTo>
                        <a:cubicBezTo>
                          <a:pt x="140480" y="54607"/>
                          <a:pt x="123086" y="12861"/>
                          <a:pt x="88297" y="2424"/>
                        </a:cubicBezTo>
                        <a:cubicBezTo>
                          <a:pt x="53508" y="-8013"/>
                          <a:pt x="18719" y="16339"/>
                          <a:pt x="4804" y="54607"/>
                        </a:cubicBezTo>
                        <a:cubicBezTo>
                          <a:pt x="-9112" y="96354"/>
                          <a:pt x="8283" y="134621"/>
                          <a:pt x="43071" y="145058"/>
                        </a:cubicBezTo>
                        <a:close/>
                        <a:moveTo>
                          <a:pt x="11762" y="58086"/>
                        </a:moveTo>
                        <a:cubicBezTo>
                          <a:pt x="22198" y="26776"/>
                          <a:pt x="53508" y="5903"/>
                          <a:pt x="81339" y="12861"/>
                        </a:cubicBezTo>
                        <a:cubicBezTo>
                          <a:pt x="109170" y="19818"/>
                          <a:pt x="123086" y="54607"/>
                          <a:pt x="112649" y="89396"/>
                        </a:cubicBezTo>
                        <a:cubicBezTo>
                          <a:pt x="102212" y="124185"/>
                          <a:pt x="70902" y="141579"/>
                          <a:pt x="43071" y="134621"/>
                        </a:cubicBezTo>
                        <a:cubicBezTo>
                          <a:pt x="18719" y="124185"/>
                          <a:pt x="1325" y="89396"/>
                          <a:pt x="11762" y="58086"/>
                        </a:cubicBezTo>
                        <a:close/>
                      </a:path>
                    </a:pathLst>
                  </a:custGeom>
                  <a:solidFill>
                    <a:srgbClr val="BAAB99"/>
                  </a:solidFill>
                  <a:ln w="34755" cap="flat">
                    <a:noFill/>
                    <a:prstDash val="solid"/>
                    <a:miter/>
                  </a:ln>
                </p:spPr>
                <p:txBody>
                  <a:bodyPr rtlCol="0" anchor="ctr"/>
                  <a:lstStyle/>
                  <a:p>
                    <a:endParaRPr lang="en-US"/>
                  </a:p>
                </p:txBody>
              </p:sp>
              <p:grpSp>
                <p:nvGrpSpPr>
                  <p:cNvPr id="1779" name="Graphic 30">
                    <a:extLst>
                      <a:ext uri="{FF2B5EF4-FFF2-40B4-BE49-F238E27FC236}">
                        <a16:creationId xmlns:a16="http://schemas.microsoft.com/office/drawing/2014/main" xmlns="" id="{42A4ECC0-4C85-4D2D-8860-B9E231EF12E3}"/>
                      </a:ext>
                    </a:extLst>
                  </p:cNvPr>
                  <p:cNvGrpSpPr/>
                  <p:nvPr/>
                </p:nvGrpSpPr>
                <p:grpSpPr>
                  <a:xfrm>
                    <a:off x="1566438" y="8466678"/>
                    <a:ext cx="61971" cy="95835"/>
                    <a:chOff x="1566438" y="8466678"/>
                    <a:chExt cx="61971" cy="95835"/>
                  </a:xfrm>
                </p:grpSpPr>
                <p:sp>
                  <p:nvSpPr>
                    <p:cNvPr id="1780" name="Freeform: Shape 1779">
                      <a:extLst>
                        <a:ext uri="{FF2B5EF4-FFF2-40B4-BE49-F238E27FC236}">
                          <a16:creationId xmlns:a16="http://schemas.microsoft.com/office/drawing/2014/main" xmlns="" id="{AE27B3FA-CC32-426F-8C9A-95EDA42F9D44}"/>
                        </a:ext>
                      </a:extLst>
                    </p:cNvPr>
                    <p:cNvSpPr/>
                    <p:nvPr/>
                  </p:nvSpPr>
                  <p:spPr>
                    <a:xfrm>
                      <a:off x="1566807" y="8470157"/>
                      <a:ext cx="59621" cy="92356"/>
                    </a:xfrm>
                    <a:custGeom>
                      <a:avLst/>
                      <a:gdLst>
                        <a:gd name="connsiteX0" fmla="*/ 4849 w 59621"/>
                        <a:gd name="connsiteY0" fmla="*/ 21743 h 92356"/>
                        <a:gd name="connsiteX1" fmla="*/ 11807 w 59621"/>
                        <a:gd name="connsiteY1" fmla="*/ 7827 h 92356"/>
                        <a:gd name="connsiteX2" fmla="*/ 11807 w 59621"/>
                        <a:gd name="connsiteY2" fmla="*/ 7827 h 92356"/>
                        <a:gd name="connsiteX3" fmla="*/ 46596 w 59621"/>
                        <a:gd name="connsiteY3" fmla="*/ 7827 h 92356"/>
                        <a:gd name="connsiteX4" fmla="*/ 53553 w 59621"/>
                        <a:gd name="connsiteY4" fmla="*/ 70447 h 92356"/>
                        <a:gd name="connsiteX5" fmla="*/ 8328 w 59621"/>
                        <a:gd name="connsiteY5" fmla="*/ 84363 h 92356"/>
                        <a:gd name="connsiteX6" fmla="*/ 4849 w 59621"/>
                        <a:gd name="connsiteY6" fmla="*/ 21743 h 92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21" h="92356">
                          <a:moveTo>
                            <a:pt x="4849" y="21743"/>
                          </a:moveTo>
                          <a:cubicBezTo>
                            <a:pt x="4849" y="14785"/>
                            <a:pt x="8328" y="11306"/>
                            <a:pt x="11807" y="7827"/>
                          </a:cubicBezTo>
                          <a:cubicBezTo>
                            <a:pt x="11807" y="7827"/>
                            <a:pt x="11807" y="7827"/>
                            <a:pt x="11807" y="7827"/>
                          </a:cubicBezTo>
                          <a:cubicBezTo>
                            <a:pt x="18765" y="-2609"/>
                            <a:pt x="39638" y="-2609"/>
                            <a:pt x="46596" y="7827"/>
                          </a:cubicBezTo>
                          <a:cubicBezTo>
                            <a:pt x="60511" y="25222"/>
                            <a:pt x="63990" y="49574"/>
                            <a:pt x="53553" y="70447"/>
                          </a:cubicBezTo>
                          <a:cubicBezTo>
                            <a:pt x="46596" y="87842"/>
                            <a:pt x="22243" y="101757"/>
                            <a:pt x="8328" y="84363"/>
                          </a:cubicBezTo>
                          <a:cubicBezTo>
                            <a:pt x="-2109" y="63489"/>
                            <a:pt x="-2109" y="39137"/>
                            <a:pt x="4849" y="21743"/>
                          </a:cubicBezTo>
                          <a:close/>
                        </a:path>
                      </a:pathLst>
                    </a:custGeom>
                    <a:solidFill>
                      <a:srgbClr val="006CA7"/>
                    </a:solidFill>
                    <a:ln w="34755" cap="flat">
                      <a:noFill/>
                      <a:prstDash val="solid"/>
                      <a:miter/>
                    </a:ln>
                  </p:spPr>
                  <p:txBody>
                    <a:bodyPr rtlCol="0" anchor="ctr"/>
                    <a:lstStyle/>
                    <a:p>
                      <a:endParaRPr lang="en-US"/>
                    </a:p>
                  </p:txBody>
                </p:sp>
                <p:sp>
                  <p:nvSpPr>
                    <p:cNvPr id="1781" name="Freeform: Shape 1780">
                      <a:extLst>
                        <a:ext uri="{FF2B5EF4-FFF2-40B4-BE49-F238E27FC236}">
                          <a16:creationId xmlns:a16="http://schemas.microsoft.com/office/drawing/2014/main" xmlns="" id="{32DB22CA-C8A9-47EF-8431-E57E257C36C2}"/>
                        </a:ext>
                      </a:extLst>
                    </p:cNvPr>
                    <p:cNvSpPr/>
                    <p:nvPr/>
                  </p:nvSpPr>
                  <p:spPr>
                    <a:xfrm>
                      <a:off x="1566438" y="8470157"/>
                      <a:ext cx="59990" cy="91320"/>
                    </a:xfrm>
                    <a:custGeom>
                      <a:avLst/>
                      <a:gdLst>
                        <a:gd name="connsiteX0" fmla="*/ 5218 w 59990"/>
                        <a:gd name="connsiteY0" fmla="*/ 21743 h 91320"/>
                        <a:gd name="connsiteX1" fmla="*/ 12176 w 59990"/>
                        <a:gd name="connsiteY1" fmla="*/ 7827 h 91320"/>
                        <a:gd name="connsiteX2" fmla="*/ 12176 w 59990"/>
                        <a:gd name="connsiteY2" fmla="*/ 7827 h 91320"/>
                        <a:gd name="connsiteX3" fmla="*/ 46965 w 59990"/>
                        <a:gd name="connsiteY3" fmla="*/ 7827 h 91320"/>
                        <a:gd name="connsiteX4" fmla="*/ 53923 w 59990"/>
                        <a:gd name="connsiteY4" fmla="*/ 70447 h 91320"/>
                        <a:gd name="connsiteX5" fmla="*/ 26092 w 59990"/>
                        <a:gd name="connsiteY5" fmla="*/ 91321 h 91320"/>
                        <a:gd name="connsiteX6" fmla="*/ 36528 w 59990"/>
                        <a:gd name="connsiteY6" fmla="*/ 84363 h 91320"/>
                        <a:gd name="connsiteX7" fmla="*/ 50444 w 59990"/>
                        <a:gd name="connsiteY7" fmla="*/ 46095 h 91320"/>
                        <a:gd name="connsiteX8" fmla="*/ 46965 w 59990"/>
                        <a:gd name="connsiteY8" fmla="*/ 32180 h 91320"/>
                        <a:gd name="connsiteX9" fmla="*/ 43486 w 59990"/>
                        <a:gd name="connsiteY9" fmla="*/ 39137 h 91320"/>
                        <a:gd name="connsiteX10" fmla="*/ 40007 w 59990"/>
                        <a:gd name="connsiteY10" fmla="*/ 56532 h 91320"/>
                        <a:gd name="connsiteX11" fmla="*/ 8697 w 59990"/>
                        <a:gd name="connsiteY11" fmla="*/ 63489 h 91320"/>
                        <a:gd name="connsiteX12" fmla="*/ 5218 w 59990"/>
                        <a:gd name="connsiteY12" fmla="*/ 63489 h 91320"/>
                        <a:gd name="connsiteX13" fmla="*/ 8697 w 59990"/>
                        <a:gd name="connsiteY13" fmla="*/ 80884 h 91320"/>
                        <a:gd name="connsiteX14" fmla="*/ 5218 w 59990"/>
                        <a:gd name="connsiteY14" fmla="*/ 77405 h 91320"/>
                        <a:gd name="connsiteX15" fmla="*/ 5218 w 59990"/>
                        <a:gd name="connsiteY15" fmla="*/ 21743 h 91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9990" h="91320">
                          <a:moveTo>
                            <a:pt x="5218" y="21743"/>
                          </a:moveTo>
                          <a:cubicBezTo>
                            <a:pt x="5218" y="14785"/>
                            <a:pt x="8697" y="11306"/>
                            <a:pt x="12176" y="7827"/>
                          </a:cubicBezTo>
                          <a:cubicBezTo>
                            <a:pt x="12176" y="7827"/>
                            <a:pt x="12176" y="7827"/>
                            <a:pt x="12176" y="7827"/>
                          </a:cubicBezTo>
                          <a:cubicBezTo>
                            <a:pt x="19134" y="-2609"/>
                            <a:pt x="40007" y="-2609"/>
                            <a:pt x="46965" y="7827"/>
                          </a:cubicBezTo>
                          <a:cubicBezTo>
                            <a:pt x="60880" y="25222"/>
                            <a:pt x="64359" y="49574"/>
                            <a:pt x="53923" y="70447"/>
                          </a:cubicBezTo>
                          <a:cubicBezTo>
                            <a:pt x="50444" y="80884"/>
                            <a:pt x="36528" y="91321"/>
                            <a:pt x="26092" y="91321"/>
                          </a:cubicBezTo>
                          <a:cubicBezTo>
                            <a:pt x="29570" y="91321"/>
                            <a:pt x="33049" y="87842"/>
                            <a:pt x="36528" y="84363"/>
                          </a:cubicBezTo>
                          <a:cubicBezTo>
                            <a:pt x="46965" y="73926"/>
                            <a:pt x="53923" y="60011"/>
                            <a:pt x="50444" y="46095"/>
                          </a:cubicBezTo>
                          <a:cubicBezTo>
                            <a:pt x="50444" y="46095"/>
                            <a:pt x="50444" y="28701"/>
                            <a:pt x="46965" y="32180"/>
                          </a:cubicBezTo>
                          <a:cubicBezTo>
                            <a:pt x="43486" y="35658"/>
                            <a:pt x="43486" y="39137"/>
                            <a:pt x="43486" y="39137"/>
                          </a:cubicBezTo>
                          <a:cubicBezTo>
                            <a:pt x="43486" y="46095"/>
                            <a:pt x="40007" y="49574"/>
                            <a:pt x="40007" y="56532"/>
                          </a:cubicBezTo>
                          <a:cubicBezTo>
                            <a:pt x="33049" y="70447"/>
                            <a:pt x="19134" y="80884"/>
                            <a:pt x="8697" y="63489"/>
                          </a:cubicBezTo>
                          <a:cubicBezTo>
                            <a:pt x="8697" y="63489"/>
                            <a:pt x="5218" y="63489"/>
                            <a:pt x="5218" y="63489"/>
                          </a:cubicBezTo>
                          <a:cubicBezTo>
                            <a:pt x="5218" y="70447"/>
                            <a:pt x="8697" y="73926"/>
                            <a:pt x="8697" y="80884"/>
                          </a:cubicBezTo>
                          <a:cubicBezTo>
                            <a:pt x="8697" y="80884"/>
                            <a:pt x="5218" y="80884"/>
                            <a:pt x="5218" y="77405"/>
                          </a:cubicBezTo>
                          <a:cubicBezTo>
                            <a:pt x="-1739" y="63489"/>
                            <a:pt x="-1739" y="39137"/>
                            <a:pt x="5218" y="21743"/>
                          </a:cubicBezTo>
                          <a:close/>
                        </a:path>
                      </a:pathLst>
                    </a:custGeom>
                    <a:solidFill>
                      <a:srgbClr val="0A7BA2"/>
                    </a:solidFill>
                    <a:ln w="34755" cap="flat">
                      <a:noFill/>
                      <a:prstDash val="solid"/>
                      <a:miter/>
                    </a:ln>
                  </p:spPr>
                  <p:txBody>
                    <a:bodyPr rtlCol="0" anchor="ctr"/>
                    <a:lstStyle/>
                    <a:p>
                      <a:endParaRPr lang="en-US"/>
                    </a:p>
                  </p:txBody>
                </p:sp>
                <p:sp>
                  <p:nvSpPr>
                    <p:cNvPr id="1782" name="Freeform: Shape 1781">
                      <a:extLst>
                        <a:ext uri="{FF2B5EF4-FFF2-40B4-BE49-F238E27FC236}">
                          <a16:creationId xmlns:a16="http://schemas.microsoft.com/office/drawing/2014/main" xmlns="" id="{96A84B26-3033-4254-868F-750A156845B0}"/>
                        </a:ext>
                      </a:extLst>
                    </p:cNvPr>
                    <p:cNvSpPr/>
                    <p:nvPr/>
                  </p:nvSpPr>
                  <p:spPr>
                    <a:xfrm>
                      <a:off x="1574300" y="8475764"/>
                      <a:ext cx="36463" cy="63277"/>
                    </a:xfrm>
                    <a:custGeom>
                      <a:avLst/>
                      <a:gdLst>
                        <a:gd name="connsiteX0" fmla="*/ 11272 w 36463"/>
                        <a:gd name="connsiteY0" fmla="*/ 5699 h 63277"/>
                        <a:gd name="connsiteX1" fmla="*/ 35624 w 36463"/>
                        <a:gd name="connsiteY1" fmla="*/ 19614 h 63277"/>
                        <a:gd name="connsiteX2" fmla="*/ 7793 w 36463"/>
                        <a:gd name="connsiteY2" fmla="*/ 61361 h 63277"/>
                        <a:gd name="connsiteX3" fmla="*/ 11272 w 36463"/>
                        <a:gd name="connsiteY3" fmla="*/ 5699 h 63277"/>
                      </a:gdLst>
                      <a:ahLst/>
                      <a:cxnLst>
                        <a:cxn ang="0">
                          <a:pos x="connsiteX0" y="connsiteY0"/>
                        </a:cxn>
                        <a:cxn ang="0">
                          <a:pos x="connsiteX1" y="connsiteY1"/>
                        </a:cxn>
                        <a:cxn ang="0">
                          <a:pos x="connsiteX2" y="connsiteY2"/>
                        </a:cxn>
                        <a:cxn ang="0">
                          <a:pos x="connsiteX3" y="connsiteY3"/>
                        </a:cxn>
                      </a:cxnLst>
                      <a:rect l="l" t="t" r="r" b="b"/>
                      <a:pathLst>
                        <a:path w="36463" h="63277">
                          <a:moveTo>
                            <a:pt x="11272" y="5699"/>
                          </a:moveTo>
                          <a:cubicBezTo>
                            <a:pt x="21708" y="-4738"/>
                            <a:pt x="32145" y="-1259"/>
                            <a:pt x="35624" y="19614"/>
                          </a:cubicBezTo>
                          <a:cubicBezTo>
                            <a:pt x="39103" y="37009"/>
                            <a:pt x="32145" y="71798"/>
                            <a:pt x="7793" y="61361"/>
                          </a:cubicBezTo>
                          <a:cubicBezTo>
                            <a:pt x="-6123" y="54403"/>
                            <a:pt x="835" y="19614"/>
                            <a:pt x="11272" y="5699"/>
                          </a:cubicBezTo>
                          <a:close/>
                        </a:path>
                      </a:pathLst>
                    </a:custGeom>
                    <a:solidFill>
                      <a:srgbClr val="0A7BA2"/>
                    </a:solidFill>
                    <a:ln w="34755" cap="flat">
                      <a:noFill/>
                      <a:prstDash val="solid"/>
                      <a:miter/>
                    </a:ln>
                  </p:spPr>
                  <p:txBody>
                    <a:bodyPr rtlCol="0" anchor="ctr"/>
                    <a:lstStyle/>
                    <a:p>
                      <a:endParaRPr lang="en-US"/>
                    </a:p>
                  </p:txBody>
                </p:sp>
                <p:sp>
                  <p:nvSpPr>
                    <p:cNvPr id="1783" name="Freeform: Shape 1782">
                      <a:extLst>
                        <a:ext uri="{FF2B5EF4-FFF2-40B4-BE49-F238E27FC236}">
                          <a16:creationId xmlns:a16="http://schemas.microsoft.com/office/drawing/2014/main" xmlns="" id="{F9F11E09-F45F-4297-B43B-8B5E85CA12AD}"/>
                        </a:ext>
                      </a:extLst>
                    </p:cNvPr>
                    <p:cNvSpPr/>
                    <p:nvPr/>
                  </p:nvSpPr>
                  <p:spPr>
                    <a:xfrm>
                      <a:off x="1577779" y="8484074"/>
                      <a:ext cx="32999" cy="48383"/>
                    </a:xfrm>
                    <a:custGeom>
                      <a:avLst/>
                      <a:gdLst>
                        <a:gd name="connsiteX0" fmla="*/ 11272 w 32999"/>
                        <a:gd name="connsiteY0" fmla="*/ 4347 h 48383"/>
                        <a:gd name="connsiteX1" fmla="*/ 32145 w 32999"/>
                        <a:gd name="connsiteY1" fmla="*/ 14783 h 48383"/>
                        <a:gd name="connsiteX2" fmla="*/ 7793 w 32999"/>
                        <a:gd name="connsiteY2" fmla="*/ 46093 h 48383"/>
                        <a:gd name="connsiteX3" fmla="*/ 11272 w 32999"/>
                        <a:gd name="connsiteY3" fmla="*/ 4347 h 48383"/>
                      </a:gdLst>
                      <a:ahLst/>
                      <a:cxnLst>
                        <a:cxn ang="0">
                          <a:pos x="connsiteX0" y="connsiteY0"/>
                        </a:cxn>
                        <a:cxn ang="0">
                          <a:pos x="connsiteX1" y="connsiteY1"/>
                        </a:cxn>
                        <a:cxn ang="0">
                          <a:pos x="connsiteX2" y="connsiteY2"/>
                        </a:cxn>
                        <a:cxn ang="0">
                          <a:pos x="connsiteX3" y="connsiteY3"/>
                        </a:cxn>
                      </a:cxnLst>
                      <a:rect l="l" t="t" r="r" b="b"/>
                      <a:pathLst>
                        <a:path w="32999" h="48383">
                          <a:moveTo>
                            <a:pt x="11272" y="4347"/>
                          </a:moveTo>
                          <a:cubicBezTo>
                            <a:pt x="18229" y="-2611"/>
                            <a:pt x="32145" y="-2611"/>
                            <a:pt x="32145" y="14783"/>
                          </a:cubicBezTo>
                          <a:cubicBezTo>
                            <a:pt x="35624" y="28699"/>
                            <a:pt x="28666" y="56530"/>
                            <a:pt x="7793" y="46093"/>
                          </a:cubicBezTo>
                          <a:cubicBezTo>
                            <a:pt x="-6123" y="42615"/>
                            <a:pt x="835" y="14783"/>
                            <a:pt x="11272" y="4347"/>
                          </a:cubicBezTo>
                          <a:close/>
                        </a:path>
                      </a:pathLst>
                    </a:custGeom>
                    <a:solidFill>
                      <a:srgbClr val="161615"/>
                    </a:solidFill>
                    <a:ln w="34755" cap="flat">
                      <a:noFill/>
                      <a:prstDash val="solid"/>
                      <a:miter/>
                    </a:ln>
                  </p:spPr>
                  <p:txBody>
                    <a:bodyPr rtlCol="0" anchor="ctr"/>
                    <a:lstStyle/>
                    <a:p>
                      <a:endParaRPr lang="en-US"/>
                    </a:p>
                  </p:txBody>
                </p:sp>
                <p:sp>
                  <p:nvSpPr>
                    <p:cNvPr id="1784" name="Freeform: Shape 1783">
                      <a:extLst>
                        <a:ext uri="{FF2B5EF4-FFF2-40B4-BE49-F238E27FC236}">
                          <a16:creationId xmlns:a16="http://schemas.microsoft.com/office/drawing/2014/main" xmlns="" id="{69ABAF8F-6B70-44B3-BB62-5C1D89B60B7C}"/>
                        </a:ext>
                      </a:extLst>
                    </p:cNvPr>
                    <p:cNvSpPr/>
                    <p:nvPr/>
                  </p:nvSpPr>
                  <p:spPr>
                    <a:xfrm>
                      <a:off x="1575135" y="8476584"/>
                      <a:ext cx="18485" cy="27193"/>
                    </a:xfrm>
                    <a:custGeom>
                      <a:avLst/>
                      <a:gdLst>
                        <a:gd name="connsiteX0" fmla="*/ 6958 w 18485"/>
                        <a:gd name="connsiteY0" fmla="*/ 1400 h 27193"/>
                        <a:gd name="connsiteX1" fmla="*/ 3479 w 18485"/>
                        <a:gd name="connsiteY1" fmla="*/ 4879 h 27193"/>
                        <a:gd name="connsiteX2" fmla="*/ 3479 w 18485"/>
                        <a:gd name="connsiteY2" fmla="*/ 4879 h 27193"/>
                        <a:gd name="connsiteX3" fmla="*/ 0 w 18485"/>
                        <a:gd name="connsiteY3" fmla="*/ 15316 h 27193"/>
                        <a:gd name="connsiteX4" fmla="*/ 3479 w 18485"/>
                        <a:gd name="connsiteY4" fmla="*/ 25753 h 27193"/>
                        <a:gd name="connsiteX5" fmla="*/ 13915 w 18485"/>
                        <a:gd name="connsiteY5" fmla="*/ 22274 h 27193"/>
                        <a:gd name="connsiteX6" fmla="*/ 6958 w 18485"/>
                        <a:gd name="connsiteY6" fmla="*/ 1400 h 2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85" h="27193">
                          <a:moveTo>
                            <a:pt x="6958" y="1400"/>
                          </a:moveTo>
                          <a:cubicBezTo>
                            <a:pt x="6958" y="1400"/>
                            <a:pt x="3479" y="4879"/>
                            <a:pt x="3479" y="4879"/>
                          </a:cubicBezTo>
                          <a:cubicBezTo>
                            <a:pt x="3479" y="4879"/>
                            <a:pt x="3479" y="4879"/>
                            <a:pt x="3479" y="4879"/>
                          </a:cubicBezTo>
                          <a:cubicBezTo>
                            <a:pt x="0" y="8358"/>
                            <a:pt x="0" y="11837"/>
                            <a:pt x="0" y="15316"/>
                          </a:cubicBezTo>
                          <a:cubicBezTo>
                            <a:pt x="0" y="18795"/>
                            <a:pt x="0" y="22274"/>
                            <a:pt x="3479" y="25753"/>
                          </a:cubicBezTo>
                          <a:cubicBezTo>
                            <a:pt x="6958" y="29231"/>
                            <a:pt x="10437" y="25753"/>
                            <a:pt x="13915" y="22274"/>
                          </a:cubicBezTo>
                          <a:cubicBezTo>
                            <a:pt x="20873" y="15316"/>
                            <a:pt x="20873" y="-5557"/>
                            <a:pt x="6958" y="1400"/>
                          </a:cubicBezTo>
                          <a:close/>
                        </a:path>
                      </a:pathLst>
                    </a:custGeom>
                    <a:solidFill>
                      <a:srgbClr val="AEDBE4"/>
                    </a:solidFill>
                    <a:ln w="34755" cap="flat">
                      <a:noFill/>
                      <a:prstDash val="solid"/>
                      <a:miter/>
                    </a:ln>
                  </p:spPr>
                  <p:txBody>
                    <a:bodyPr rtlCol="0" anchor="ctr"/>
                    <a:lstStyle/>
                    <a:p>
                      <a:endParaRPr lang="en-US"/>
                    </a:p>
                  </p:txBody>
                </p:sp>
                <p:sp>
                  <p:nvSpPr>
                    <p:cNvPr id="1785" name="Freeform: Shape 1784">
                      <a:extLst>
                        <a:ext uri="{FF2B5EF4-FFF2-40B4-BE49-F238E27FC236}">
                          <a16:creationId xmlns:a16="http://schemas.microsoft.com/office/drawing/2014/main" xmlns="" id="{175E2862-E686-468E-B000-2A5551CC9A22}"/>
                        </a:ext>
                      </a:extLst>
                    </p:cNvPr>
                    <p:cNvSpPr/>
                    <p:nvPr/>
                  </p:nvSpPr>
                  <p:spPr>
                    <a:xfrm>
                      <a:off x="1567696" y="8466678"/>
                      <a:ext cx="60713" cy="92356"/>
                    </a:xfrm>
                    <a:custGeom>
                      <a:avLst/>
                      <a:gdLst>
                        <a:gd name="connsiteX0" fmla="*/ 10918 w 60713"/>
                        <a:gd name="connsiteY0" fmla="*/ 84363 h 92356"/>
                        <a:gd name="connsiteX1" fmla="*/ 56144 w 60713"/>
                        <a:gd name="connsiteY1" fmla="*/ 70447 h 92356"/>
                        <a:gd name="connsiteX2" fmla="*/ 49186 w 60713"/>
                        <a:gd name="connsiteY2" fmla="*/ 7828 h 92356"/>
                        <a:gd name="connsiteX3" fmla="*/ 14397 w 60713"/>
                        <a:gd name="connsiteY3" fmla="*/ 7828 h 92356"/>
                        <a:gd name="connsiteX4" fmla="*/ 14397 w 60713"/>
                        <a:gd name="connsiteY4" fmla="*/ 7828 h 92356"/>
                        <a:gd name="connsiteX5" fmla="*/ 7439 w 60713"/>
                        <a:gd name="connsiteY5" fmla="*/ 21743 h 92356"/>
                        <a:gd name="connsiteX6" fmla="*/ 10918 w 60713"/>
                        <a:gd name="connsiteY6" fmla="*/ 84363 h 92356"/>
                        <a:gd name="connsiteX7" fmla="*/ 21355 w 60713"/>
                        <a:gd name="connsiteY7" fmla="*/ 32180 h 92356"/>
                        <a:gd name="connsiteX8" fmla="*/ 10918 w 60713"/>
                        <a:gd name="connsiteY8" fmla="*/ 35659 h 92356"/>
                        <a:gd name="connsiteX9" fmla="*/ 7439 w 60713"/>
                        <a:gd name="connsiteY9" fmla="*/ 25222 h 92356"/>
                        <a:gd name="connsiteX10" fmla="*/ 10918 w 60713"/>
                        <a:gd name="connsiteY10" fmla="*/ 14785 h 92356"/>
                        <a:gd name="connsiteX11" fmla="*/ 10918 w 60713"/>
                        <a:gd name="connsiteY11" fmla="*/ 14785 h 92356"/>
                        <a:gd name="connsiteX12" fmla="*/ 14397 w 60713"/>
                        <a:gd name="connsiteY12" fmla="*/ 11306 h 92356"/>
                        <a:gd name="connsiteX13" fmla="*/ 21355 w 60713"/>
                        <a:gd name="connsiteY13" fmla="*/ 32180 h 92356"/>
                        <a:gd name="connsiteX14" fmla="*/ 3960 w 60713"/>
                        <a:gd name="connsiteY14" fmla="*/ 28701 h 92356"/>
                        <a:gd name="connsiteX15" fmla="*/ 3960 w 60713"/>
                        <a:gd name="connsiteY15" fmla="*/ 32180 h 92356"/>
                        <a:gd name="connsiteX16" fmla="*/ 21355 w 60713"/>
                        <a:gd name="connsiteY16" fmla="*/ 35659 h 92356"/>
                        <a:gd name="connsiteX17" fmla="*/ 24834 w 60713"/>
                        <a:gd name="connsiteY17" fmla="*/ 11306 h 92356"/>
                        <a:gd name="connsiteX18" fmla="*/ 14397 w 60713"/>
                        <a:gd name="connsiteY18" fmla="*/ 4349 h 92356"/>
                        <a:gd name="connsiteX19" fmla="*/ 24834 w 60713"/>
                        <a:gd name="connsiteY19" fmla="*/ 870 h 92356"/>
                        <a:gd name="connsiteX20" fmla="*/ 45707 w 60713"/>
                        <a:gd name="connsiteY20" fmla="*/ 18264 h 92356"/>
                        <a:gd name="connsiteX21" fmla="*/ 45707 w 60713"/>
                        <a:gd name="connsiteY21" fmla="*/ 66968 h 92356"/>
                        <a:gd name="connsiteX22" fmla="*/ 3960 w 60713"/>
                        <a:gd name="connsiteY22" fmla="*/ 73926 h 92356"/>
                        <a:gd name="connsiteX23" fmla="*/ 3960 w 60713"/>
                        <a:gd name="connsiteY23" fmla="*/ 28701 h 92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0713" h="92356">
                          <a:moveTo>
                            <a:pt x="10918" y="84363"/>
                          </a:moveTo>
                          <a:cubicBezTo>
                            <a:pt x="24834" y="101757"/>
                            <a:pt x="49186" y="87842"/>
                            <a:pt x="56144" y="70447"/>
                          </a:cubicBezTo>
                          <a:cubicBezTo>
                            <a:pt x="63101" y="53053"/>
                            <a:pt x="63101" y="25222"/>
                            <a:pt x="49186" y="7828"/>
                          </a:cubicBezTo>
                          <a:cubicBezTo>
                            <a:pt x="38749" y="-2609"/>
                            <a:pt x="21355" y="-2609"/>
                            <a:pt x="14397" y="7828"/>
                          </a:cubicBezTo>
                          <a:cubicBezTo>
                            <a:pt x="14397" y="7828"/>
                            <a:pt x="14397" y="7828"/>
                            <a:pt x="14397" y="7828"/>
                          </a:cubicBezTo>
                          <a:cubicBezTo>
                            <a:pt x="10918" y="11306"/>
                            <a:pt x="7439" y="18264"/>
                            <a:pt x="7439" y="21743"/>
                          </a:cubicBezTo>
                          <a:cubicBezTo>
                            <a:pt x="-2997" y="42616"/>
                            <a:pt x="-2997" y="66968"/>
                            <a:pt x="10918" y="84363"/>
                          </a:cubicBezTo>
                          <a:close/>
                          <a:moveTo>
                            <a:pt x="21355" y="32180"/>
                          </a:moveTo>
                          <a:cubicBezTo>
                            <a:pt x="17876" y="35659"/>
                            <a:pt x="14397" y="39137"/>
                            <a:pt x="10918" y="35659"/>
                          </a:cubicBezTo>
                          <a:cubicBezTo>
                            <a:pt x="7439" y="32180"/>
                            <a:pt x="7439" y="28701"/>
                            <a:pt x="7439" y="25222"/>
                          </a:cubicBezTo>
                          <a:cubicBezTo>
                            <a:pt x="7439" y="21743"/>
                            <a:pt x="7439" y="18264"/>
                            <a:pt x="10918" y="14785"/>
                          </a:cubicBezTo>
                          <a:cubicBezTo>
                            <a:pt x="10918" y="14785"/>
                            <a:pt x="10918" y="14785"/>
                            <a:pt x="10918" y="14785"/>
                          </a:cubicBezTo>
                          <a:cubicBezTo>
                            <a:pt x="10918" y="14785"/>
                            <a:pt x="14397" y="11306"/>
                            <a:pt x="14397" y="11306"/>
                          </a:cubicBezTo>
                          <a:cubicBezTo>
                            <a:pt x="28313" y="4349"/>
                            <a:pt x="28313" y="25222"/>
                            <a:pt x="21355" y="32180"/>
                          </a:cubicBezTo>
                          <a:close/>
                          <a:moveTo>
                            <a:pt x="3960" y="28701"/>
                          </a:moveTo>
                          <a:cubicBezTo>
                            <a:pt x="3960" y="28701"/>
                            <a:pt x="3960" y="32180"/>
                            <a:pt x="3960" y="32180"/>
                          </a:cubicBezTo>
                          <a:cubicBezTo>
                            <a:pt x="7439" y="39137"/>
                            <a:pt x="14397" y="39137"/>
                            <a:pt x="21355" y="35659"/>
                          </a:cubicBezTo>
                          <a:cubicBezTo>
                            <a:pt x="28313" y="28701"/>
                            <a:pt x="31791" y="18264"/>
                            <a:pt x="24834" y="11306"/>
                          </a:cubicBezTo>
                          <a:cubicBezTo>
                            <a:pt x="24834" y="7828"/>
                            <a:pt x="17876" y="4349"/>
                            <a:pt x="14397" y="4349"/>
                          </a:cubicBezTo>
                          <a:cubicBezTo>
                            <a:pt x="17876" y="870"/>
                            <a:pt x="21355" y="870"/>
                            <a:pt x="24834" y="870"/>
                          </a:cubicBezTo>
                          <a:cubicBezTo>
                            <a:pt x="35270" y="870"/>
                            <a:pt x="42228" y="7828"/>
                            <a:pt x="45707" y="18264"/>
                          </a:cubicBezTo>
                          <a:cubicBezTo>
                            <a:pt x="52665" y="32180"/>
                            <a:pt x="52665" y="53053"/>
                            <a:pt x="45707" y="66968"/>
                          </a:cubicBezTo>
                          <a:cubicBezTo>
                            <a:pt x="38749" y="84363"/>
                            <a:pt x="14397" y="94799"/>
                            <a:pt x="3960" y="73926"/>
                          </a:cubicBezTo>
                          <a:cubicBezTo>
                            <a:pt x="482" y="60011"/>
                            <a:pt x="482" y="46095"/>
                            <a:pt x="3960" y="28701"/>
                          </a:cubicBezTo>
                          <a:close/>
                        </a:path>
                      </a:pathLst>
                    </a:custGeom>
                    <a:solidFill>
                      <a:srgbClr val="162039"/>
                    </a:solidFill>
                    <a:ln w="34755" cap="flat">
                      <a:noFill/>
                      <a:prstDash val="solid"/>
                      <a:miter/>
                    </a:ln>
                  </p:spPr>
                  <p:txBody>
                    <a:bodyPr rtlCol="0" anchor="ctr"/>
                    <a:lstStyle/>
                    <a:p>
                      <a:endParaRPr lang="en-US"/>
                    </a:p>
                  </p:txBody>
                </p:sp>
                <p:sp>
                  <p:nvSpPr>
                    <p:cNvPr id="1786" name="Freeform: Shape 1785">
                      <a:extLst>
                        <a:ext uri="{FF2B5EF4-FFF2-40B4-BE49-F238E27FC236}">
                          <a16:creationId xmlns:a16="http://schemas.microsoft.com/office/drawing/2014/main" xmlns="" id="{8D86753E-9094-4EF2-AD66-A7283CC90DBD}"/>
                        </a:ext>
                      </a:extLst>
                    </p:cNvPr>
                    <p:cNvSpPr/>
                    <p:nvPr/>
                  </p:nvSpPr>
                  <p:spPr>
                    <a:xfrm>
                      <a:off x="1573694" y="8474506"/>
                      <a:ext cx="20276" cy="24352"/>
                    </a:xfrm>
                    <a:custGeom>
                      <a:avLst/>
                      <a:gdLst>
                        <a:gd name="connsiteX0" fmla="*/ 1441 w 20276"/>
                        <a:gd name="connsiteY0" fmla="*/ 10437 h 24352"/>
                        <a:gd name="connsiteX1" fmla="*/ 4920 w 20276"/>
                        <a:gd name="connsiteY1" fmla="*/ 24352 h 24352"/>
                        <a:gd name="connsiteX2" fmla="*/ 18835 w 20276"/>
                        <a:gd name="connsiteY2" fmla="*/ 13915 h 24352"/>
                        <a:gd name="connsiteX3" fmla="*/ 15356 w 20276"/>
                        <a:gd name="connsiteY3" fmla="*/ 0 h 24352"/>
                        <a:gd name="connsiteX4" fmla="*/ 1441 w 20276"/>
                        <a:gd name="connsiteY4" fmla="*/ 10437 h 24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76" h="24352">
                          <a:moveTo>
                            <a:pt x="1441" y="10437"/>
                          </a:moveTo>
                          <a:cubicBezTo>
                            <a:pt x="-2038" y="17394"/>
                            <a:pt x="1441" y="24352"/>
                            <a:pt x="4920" y="24352"/>
                          </a:cubicBezTo>
                          <a:cubicBezTo>
                            <a:pt x="8399" y="24352"/>
                            <a:pt x="15356" y="20873"/>
                            <a:pt x="18835" y="13915"/>
                          </a:cubicBezTo>
                          <a:cubicBezTo>
                            <a:pt x="22314" y="6958"/>
                            <a:pt x="18835" y="0"/>
                            <a:pt x="15356" y="0"/>
                          </a:cubicBezTo>
                          <a:cubicBezTo>
                            <a:pt x="8399" y="0"/>
                            <a:pt x="4920" y="3479"/>
                            <a:pt x="1441" y="10437"/>
                          </a:cubicBezTo>
                          <a:close/>
                        </a:path>
                      </a:pathLst>
                    </a:custGeom>
                    <a:solidFill>
                      <a:srgbClr val="FFFFFF"/>
                    </a:solidFill>
                    <a:ln w="34755" cap="flat">
                      <a:noFill/>
                      <a:prstDash val="solid"/>
                      <a:miter/>
                    </a:ln>
                  </p:spPr>
                  <p:txBody>
                    <a:bodyPr rtlCol="0" anchor="ctr"/>
                    <a:lstStyle/>
                    <a:p>
                      <a:endParaRPr lang="en-US"/>
                    </a:p>
                  </p:txBody>
                </p:sp>
                <p:sp>
                  <p:nvSpPr>
                    <p:cNvPr id="1787" name="Freeform: Shape 1786">
                      <a:extLst>
                        <a:ext uri="{FF2B5EF4-FFF2-40B4-BE49-F238E27FC236}">
                          <a16:creationId xmlns:a16="http://schemas.microsoft.com/office/drawing/2014/main" xmlns="" id="{06E1ADAE-25A1-4821-8E5B-EFE865F00447}"/>
                        </a:ext>
                      </a:extLst>
                    </p:cNvPr>
                    <p:cNvSpPr/>
                    <p:nvPr/>
                  </p:nvSpPr>
                  <p:spPr>
                    <a:xfrm>
                      <a:off x="1593399" y="8512773"/>
                      <a:ext cx="26961" cy="36334"/>
                    </a:xfrm>
                    <a:custGeom>
                      <a:avLst/>
                      <a:gdLst>
                        <a:gd name="connsiteX0" fmla="*/ 2609 w 26961"/>
                        <a:gd name="connsiteY0" fmla="*/ 34789 h 36334"/>
                        <a:gd name="connsiteX1" fmla="*/ 20004 w 26961"/>
                        <a:gd name="connsiteY1" fmla="*/ 20873 h 36334"/>
                        <a:gd name="connsiteX2" fmla="*/ 26961 w 26961"/>
                        <a:gd name="connsiteY2" fmla="*/ 0 h 36334"/>
                        <a:gd name="connsiteX3" fmla="*/ 26961 w 26961"/>
                        <a:gd name="connsiteY3" fmla="*/ 0 h 36334"/>
                        <a:gd name="connsiteX4" fmla="*/ 20004 w 26961"/>
                        <a:gd name="connsiteY4" fmla="*/ 27831 h 36334"/>
                        <a:gd name="connsiteX5" fmla="*/ 2609 w 26961"/>
                        <a:gd name="connsiteY5" fmla="*/ 34789 h 36334"/>
                        <a:gd name="connsiteX6" fmla="*/ 2609 w 26961"/>
                        <a:gd name="connsiteY6" fmla="*/ 34789 h 36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61" h="36334">
                          <a:moveTo>
                            <a:pt x="2609" y="34789"/>
                          </a:moveTo>
                          <a:cubicBezTo>
                            <a:pt x="9567" y="31310"/>
                            <a:pt x="16525" y="27831"/>
                            <a:pt x="20004" y="20873"/>
                          </a:cubicBezTo>
                          <a:cubicBezTo>
                            <a:pt x="23482" y="13916"/>
                            <a:pt x="23482" y="6958"/>
                            <a:pt x="26961" y="0"/>
                          </a:cubicBezTo>
                          <a:cubicBezTo>
                            <a:pt x="26961" y="0"/>
                            <a:pt x="26961" y="0"/>
                            <a:pt x="26961" y="0"/>
                          </a:cubicBezTo>
                          <a:cubicBezTo>
                            <a:pt x="26961" y="10437"/>
                            <a:pt x="23482" y="20873"/>
                            <a:pt x="20004" y="27831"/>
                          </a:cubicBezTo>
                          <a:cubicBezTo>
                            <a:pt x="16525" y="31310"/>
                            <a:pt x="9567" y="38268"/>
                            <a:pt x="2609" y="34789"/>
                          </a:cubicBezTo>
                          <a:cubicBezTo>
                            <a:pt x="-870" y="38268"/>
                            <a:pt x="-870" y="34789"/>
                            <a:pt x="2609" y="34789"/>
                          </a:cubicBezTo>
                          <a:close/>
                        </a:path>
                      </a:pathLst>
                    </a:custGeom>
                    <a:solidFill>
                      <a:srgbClr val="AEDBE4"/>
                    </a:solidFill>
                    <a:ln w="34755" cap="flat">
                      <a:noFill/>
                      <a:prstDash val="solid"/>
                      <a:miter/>
                    </a:ln>
                  </p:spPr>
                  <p:txBody>
                    <a:bodyPr rtlCol="0" anchor="ctr"/>
                    <a:lstStyle/>
                    <a:p>
                      <a:endParaRPr lang="en-US"/>
                    </a:p>
                  </p:txBody>
                </p:sp>
              </p:grpSp>
              <p:grpSp>
                <p:nvGrpSpPr>
                  <p:cNvPr id="1788" name="Graphic 30">
                    <a:extLst>
                      <a:ext uri="{FF2B5EF4-FFF2-40B4-BE49-F238E27FC236}">
                        <a16:creationId xmlns:a16="http://schemas.microsoft.com/office/drawing/2014/main" xmlns="" id="{9085169B-0801-4C79-9A8C-C3F9EEC99459}"/>
                      </a:ext>
                    </a:extLst>
                  </p:cNvPr>
                  <p:cNvGrpSpPr/>
                  <p:nvPr/>
                </p:nvGrpSpPr>
                <p:grpSpPr>
                  <a:xfrm>
                    <a:off x="1321019" y="8418362"/>
                    <a:ext cx="79773" cy="104889"/>
                    <a:chOff x="1321019" y="8418362"/>
                    <a:chExt cx="79773" cy="104889"/>
                  </a:xfrm>
                </p:grpSpPr>
                <p:sp>
                  <p:nvSpPr>
                    <p:cNvPr id="1789" name="Freeform: Shape 1788">
                      <a:extLst>
                        <a:ext uri="{FF2B5EF4-FFF2-40B4-BE49-F238E27FC236}">
                          <a16:creationId xmlns:a16="http://schemas.microsoft.com/office/drawing/2014/main" xmlns="" id="{F1EAC115-E6CA-4097-8034-F61DC82BB7CB}"/>
                        </a:ext>
                      </a:extLst>
                    </p:cNvPr>
                    <p:cNvSpPr/>
                    <p:nvPr/>
                  </p:nvSpPr>
                  <p:spPr>
                    <a:xfrm>
                      <a:off x="1321019" y="8418362"/>
                      <a:ext cx="77175" cy="101410"/>
                    </a:xfrm>
                    <a:custGeom>
                      <a:avLst/>
                      <a:gdLst>
                        <a:gd name="connsiteX0" fmla="*/ 10595 w 77175"/>
                        <a:gd name="connsiteY0" fmla="*/ 24834 h 101410"/>
                        <a:gd name="connsiteX1" fmla="*/ 21032 w 77175"/>
                        <a:gd name="connsiteY1" fmla="*/ 7439 h 101410"/>
                        <a:gd name="connsiteX2" fmla="*/ 21032 w 77175"/>
                        <a:gd name="connsiteY2" fmla="*/ 7439 h 101410"/>
                        <a:gd name="connsiteX3" fmla="*/ 66257 w 77175"/>
                        <a:gd name="connsiteY3" fmla="*/ 10918 h 101410"/>
                        <a:gd name="connsiteX4" fmla="*/ 69736 w 77175"/>
                        <a:gd name="connsiteY4" fmla="*/ 80496 h 101410"/>
                        <a:gd name="connsiteX5" fmla="*/ 10595 w 77175"/>
                        <a:gd name="connsiteY5" fmla="*/ 90932 h 101410"/>
                        <a:gd name="connsiteX6" fmla="*/ 10595 w 77175"/>
                        <a:gd name="connsiteY6" fmla="*/ 24834 h 10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175" h="101410">
                          <a:moveTo>
                            <a:pt x="10595" y="24834"/>
                          </a:moveTo>
                          <a:cubicBezTo>
                            <a:pt x="10595" y="17876"/>
                            <a:pt x="17553" y="10918"/>
                            <a:pt x="21032" y="7439"/>
                          </a:cubicBezTo>
                          <a:cubicBezTo>
                            <a:pt x="21032" y="7439"/>
                            <a:pt x="21032" y="7439"/>
                            <a:pt x="21032" y="7439"/>
                          </a:cubicBezTo>
                          <a:cubicBezTo>
                            <a:pt x="31468" y="-2997"/>
                            <a:pt x="55820" y="-2997"/>
                            <a:pt x="66257" y="10918"/>
                          </a:cubicBezTo>
                          <a:cubicBezTo>
                            <a:pt x="80172" y="31791"/>
                            <a:pt x="80172" y="63101"/>
                            <a:pt x="69736" y="80496"/>
                          </a:cubicBezTo>
                          <a:cubicBezTo>
                            <a:pt x="59299" y="97890"/>
                            <a:pt x="27989" y="111806"/>
                            <a:pt x="10595" y="90932"/>
                          </a:cubicBezTo>
                          <a:cubicBezTo>
                            <a:pt x="-6799" y="73538"/>
                            <a:pt x="158" y="45707"/>
                            <a:pt x="10595" y="24834"/>
                          </a:cubicBezTo>
                          <a:close/>
                        </a:path>
                      </a:pathLst>
                    </a:custGeom>
                    <a:solidFill>
                      <a:srgbClr val="006CA7"/>
                    </a:solidFill>
                    <a:ln w="34755" cap="flat">
                      <a:noFill/>
                      <a:prstDash val="solid"/>
                      <a:miter/>
                    </a:ln>
                  </p:spPr>
                  <p:txBody>
                    <a:bodyPr rtlCol="0" anchor="ctr"/>
                    <a:lstStyle/>
                    <a:p>
                      <a:endParaRPr lang="en-US"/>
                    </a:p>
                  </p:txBody>
                </p:sp>
                <p:sp>
                  <p:nvSpPr>
                    <p:cNvPr id="1790" name="Freeform: Shape 1789">
                      <a:extLst>
                        <a:ext uri="{FF2B5EF4-FFF2-40B4-BE49-F238E27FC236}">
                          <a16:creationId xmlns:a16="http://schemas.microsoft.com/office/drawing/2014/main" xmlns="" id="{9C0173E6-56ED-4E87-B07A-AF02714DC037}"/>
                        </a:ext>
                      </a:extLst>
                    </p:cNvPr>
                    <p:cNvSpPr/>
                    <p:nvPr/>
                  </p:nvSpPr>
                  <p:spPr>
                    <a:xfrm>
                      <a:off x="1321577" y="8418362"/>
                      <a:ext cx="76617" cy="101368"/>
                    </a:xfrm>
                    <a:custGeom>
                      <a:avLst/>
                      <a:gdLst>
                        <a:gd name="connsiteX0" fmla="*/ 10037 w 76617"/>
                        <a:gd name="connsiteY0" fmla="*/ 24834 h 101368"/>
                        <a:gd name="connsiteX1" fmla="*/ 20474 w 76617"/>
                        <a:gd name="connsiteY1" fmla="*/ 7439 h 101368"/>
                        <a:gd name="connsiteX2" fmla="*/ 20474 w 76617"/>
                        <a:gd name="connsiteY2" fmla="*/ 7439 h 101368"/>
                        <a:gd name="connsiteX3" fmla="*/ 65700 w 76617"/>
                        <a:gd name="connsiteY3" fmla="*/ 10918 h 101368"/>
                        <a:gd name="connsiteX4" fmla="*/ 69178 w 76617"/>
                        <a:gd name="connsiteY4" fmla="*/ 80496 h 101368"/>
                        <a:gd name="connsiteX5" fmla="*/ 30911 w 76617"/>
                        <a:gd name="connsiteY5" fmla="*/ 101369 h 101368"/>
                        <a:gd name="connsiteX6" fmla="*/ 48305 w 76617"/>
                        <a:gd name="connsiteY6" fmla="*/ 94411 h 101368"/>
                        <a:gd name="connsiteX7" fmla="*/ 72657 w 76617"/>
                        <a:gd name="connsiteY7" fmla="*/ 52665 h 101368"/>
                        <a:gd name="connsiteX8" fmla="*/ 69178 w 76617"/>
                        <a:gd name="connsiteY8" fmla="*/ 38749 h 101368"/>
                        <a:gd name="connsiteX9" fmla="*/ 65700 w 76617"/>
                        <a:gd name="connsiteY9" fmla="*/ 49186 h 101368"/>
                        <a:gd name="connsiteX10" fmla="*/ 58742 w 76617"/>
                        <a:gd name="connsiteY10" fmla="*/ 66580 h 101368"/>
                        <a:gd name="connsiteX11" fmla="*/ 16995 w 76617"/>
                        <a:gd name="connsiteY11" fmla="*/ 70059 h 101368"/>
                        <a:gd name="connsiteX12" fmla="*/ 13516 w 76617"/>
                        <a:gd name="connsiteY12" fmla="*/ 70059 h 101368"/>
                        <a:gd name="connsiteX13" fmla="*/ 16995 w 76617"/>
                        <a:gd name="connsiteY13" fmla="*/ 90932 h 101368"/>
                        <a:gd name="connsiteX14" fmla="*/ 13516 w 76617"/>
                        <a:gd name="connsiteY14" fmla="*/ 87453 h 101368"/>
                        <a:gd name="connsiteX15" fmla="*/ 10037 w 76617"/>
                        <a:gd name="connsiteY15" fmla="*/ 24834 h 101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617" h="101368">
                          <a:moveTo>
                            <a:pt x="10037" y="24834"/>
                          </a:moveTo>
                          <a:cubicBezTo>
                            <a:pt x="10037" y="17876"/>
                            <a:pt x="16995" y="10918"/>
                            <a:pt x="20474" y="7439"/>
                          </a:cubicBezTo>
                          <a:cubicBezTo>
                            <a:pt x="20474" y="7439"/>
                            <a:pt x="20474" y="7439"/>
                            <a:pt x="20474" y="7439"/>
                          </a:cubicBezTo>
                          <a:cubicBezTo>
                            <a:pt x="30911" y="-2997"/>
                            <a:pt x="55263" y="-2997"/>
                            <a:pt x="65700" y="10918"/>
                          </a:cubicBezTo>
                          <a:cubicBezTo>
                            <a:pt x="79615" y="31791"/>
                            <a:pt x="79615" y="63101"/>
                            <a:pt x="69178" y="80496"/>
                          </a:cubicBezTo>
                          <a:cubicBezTo>
                            <a:pt x="62221" y="94411"/>
                            <a:pt x="44826" y="101369"/>
                            <a:pt x="30911" y="101369"/>
                          </a:cubicBezTo>
                          <a:cubicBezTo>
                            <a:pt x="37868" y="101369"/>
                            <a:pt x="41347" y="97890"/>
                            <a:pt x="48305" y="94411"/>
                          </a:cubicBezTo>
                          <a:cubicBezTo>
                            <a:pt x="62221" y="83975"/>
                            <a:pt x="72657" y="70059"/>
                            <a:pt x="72657" y="52665"/>
                          </a:cubicBezTo>
                          <a:cubicBezTo>
                            <a:pt x="72657" y="52665"/>
                            <a:pt x="76136" y="35270"/>
                            <a:pt x="69178" y="38749"/>
                          </a:cubicBezTo>
                          <a:cubicBezTo>
                            <a:pt x="65700" y="42228"/>
                            <a:pt x="65700" y="45707"/>
                            <a:pt x="65700" y="49186"/>
                          </a:cubicBezTo>
                          <a:cubicBezTo>
                            <a:pt x="65700" y="56144"/>
                            <a:pt x="62221" y="63101"/>
                            <a:pt x="58742" y="66580"/>
                          </a:cubicBezTo>
                          <a:cubicBezTo>
                            <a:pt x="48305" y="80496"/>
                            <a:pt x="27432" y="90932"/>
                            <a:pt x="16995" y="70059"/>
                          </a:cubicBezTo>
                          <a:cubicBezTo>
                            <a:pt x="16995" y="66580"/>
                            <a:pt x="13516" y="70059"/>
                            <a:pt x="13516" y="70059"/>
                          </a:cubicBezTo>
                          <a:cubicBezTo>
                            <a:pt x="13516" y="77017"/>
                            <a:pt x="13516" y="83975"/>
                            <a:pt x="16995" y="90932"/>
                          </a:cubicBezTo>
                          <a:cubicBezTo>
                            <a:pt x="16995" y="90932"/>
                            <a:pt x="13516" y="87453"/>
                            <a:pt x="13516" y="87453"/>
                          </a:cubicBezTo>
                          <a:cubicBezTo>
                            <a:pt x="-7357" y="73538"/>
                            <a:pt x="-399" y="45707"/>
                            <a:pt x="10037" y="24834"/>
                          </a:cubicBezTo>
                          <a:close/>
                        </a:path>
                      </a:pathLst>
                    </a:custGeom>
                    <a:solidFill>
                      <a:srgbClr val="0A7BA2"/>
                    </a:solidFill>
                    <a:ln w="34755" cap="flat">
                      <a:noFill/>
                      <a:prstDash val="solid"/>
                      <a:miter/>
                    </a:ln>
                  </p:spPr>
                  <p:txBody>
                    <a:bodyPr rtlCol="0" anchor="ctr"/>
                    <a:lstStyle/>
                    <a:p>
                      <a:endParaRPr lang="en-US"/>
                    </a:p>
                  </p:txBody>
                </p:sp>
                <p:sp>
                  <p:nvSpPr>
                    <p:cNvPr id="1791" name="Freeform: Shape 1790">
                      <a:extLst>
                        <a:ext uri="{FF2B5EF4-FFF2-40B4-BE49-F238E27FC236}">
                          <a16:creationId xmlns:a16="http://schemas.microsoft.com/office/drawing/2014/main" xmlns="" id="{DDB1BEB3-8A75-40DD-A4D0-669242B3AE96}"/>
                        </a:ext>
                      </a:extLst>
                    </p:cNvPr>
                    <p:cNvSpPr/>
                    <p:nvPr/>
                  </p:nvSpPr>
                  <p:spPr>
                    <a:xfrm>
                      <a:off x="1332434" y="8435020"/>
                      <a:ext cx="51806" cy="70302"/>
                    </a:xfrm>
                    <a:custGeom>
                      <a:avLst/>
                      <a:gdLst>
                        <a:gd name="connsiteX0" fmla="*/ 20053 w 51806"/>
                        <a:gd name="connsiteY0" fmla="*/ 4697 h 70302"/>
                        <a:gd name="connsiteX1" fmla="*/ 51363 w 51806"/>
                        <a:gd name="connsiteY1" fmla="*/ 25570 h 70302"/>
                        <a:gd name="connsiteX2" fmla="*/ 13095 w 51806"/>
                        <a:gd name="connsiteY2" fmla="*/ 67316 h 70302"/>
                        <a:gd name="connsiteX3" fmla="*/ 20053 w 51806"/>
                        <a:gd name="connsiteY3" fmla="*/ 4697 h 70302"/>
                      </a:gdLst>
                      <a:ahLst/>
                      <a:cxnLst>
                        <a:cxn ang="0">
                          <a:pos x="connsiteX0" y="connsiteY0"/>
                        </a:cxn>
                        <a:cxn ang="0">
                          <a:pos x="connsiteX1" y="connsiteY1"/>
                        </a:cxn>
                        <a:cxn ang="0">
                          <a:pos x="connsiteX2" y="connsiteY2"/>
                        </a:cxn>
                        <a:cxn ang="0">
                          <a:pos x="connsiteX3" y="connsiteY3"/>
                        </a:cxn>
                      </a:cxnLst>
                      <a:rect l="l" t="t" r="r" b="b"/>
                      <a:pathLst>
                        <a:path w="51806" h="70302">
                          <a:moveTo>
                            <a:pt x="20053" y="4697"/>
                          </a:moveTo>
                          <a:cubicBezTo>
                            <a:pt x="33969" y="-5740"/>
                            <a:pt x="47884" y="1218"/>
                            <a:pt x="51363" y="25570"/>
                          </a:cubicBezTo>
                          <a:cubicBezTo>
                            <a:pt x="54842" y="42964"/>
                            <a:pt x="37448" y="81232"/>
                            <a:pt x="13095" y="67316"/>
                          </a:cubicBezTo>
                          <a:cubicBezTo>
                            <a:pt x="-11257" y="53401"/>
                            <a:pt x="2659" y="15133"/>
                            <a:pt x="20053" y="4697"/>
                          </a:cubicBezTo>
                          <a:close/>
                        </a:path>
                      </a:pathLst>
                    </a:custGeom>
                    <a:solidFill>
                      <a:srgbClr val="0A7BA2"/>
                    </a:solidFill>
                    <a:ln w="34755" cap="flat">
                      <a:noFill/>
                      <a:prstDash val="solid"/>
                      <a:miter/>
                    </a:ln>
                  </p:spPr>
                  <p:txBody>
                    <a:bodyPr rtlCol="0" anchor="ctr"/>
                    <a:lstStyle/>
                    <a:p>
                      <a:endParaRPr lang="en-US"/>
                    </a:p>
                  </p:txBody>
                </p:sp>
                <p:sp>
                  <p:nvSpPr>
                    <p:cNvPr id="1792" name="Freeform: Shape 1791">
                      <a:extLst>
                        <a:ext uri="{FF2B5EF4-FFF2-40B4-BE49-F238E27FC236}">
                          <a16:creationId xmlns:a16="http://schemas.microsoft.com/office/drawing/2014/main" xmlns="" id="{D8D4D790-B14C-4CEB-9ED8-C9D142C54060}"/>
                        </a:ext>
                      </a:extLst>
                    </p:cNvPr>
                    <p:cNvSpPr/>
                    <p:nvPr/>
                  </p:nvSpPr>
                  <p:spPr>
                    <a:xfrm>
                      <a:off x="1334885" y="8443315"/>
                      <a:ext cx="45432" cy="54155"/>
                    </a:xfrm>
                    <a:custGeom>
                      <a:avLst/>
                      <a:gdLst>
                        <a:gd name="connsiteX0" fmla="*/ 17602 w 45432"/>
                        <a:gd name="connsiteY0" fmla="*/ 3360 h 54155"/>
                        <a:gd name="connsiteX1" fmla="*/ 45433 w 45432"/>
                        <a:gd name="connsiteY1" fmla="*/ 17275 h 54155"/>
                        <a:gd name="connsiteX2" fmla="*/ 10644 w 45432"/>
                        <a:gd name="connsiteY2" fmla="*/ 52064 h 54155"/>
                        <a:gd name="connsiteX3" fmla="*/ 17602 w 45432"/>
                        <a:gd name="connsiteY3" fmla="*/ 3360 h 54155"/>
                      </a:gdLst>
                      <a:ahLst/>
                      <a:cxnLst>
                        <a:cxn ang="0">
                          <a:pos x="connsiteX0" y="connsiteY0"/>
                        </a:cxn>
                        <a:cxn ang="0">
                          <a:pos x="connsiteX1" y="connsiteY1"/>
                        </a:cxn>
                        <a:cxn ang="0">
                          <a:pos x="connsiteX2" y="connsiteY2"/>
                        </a:cxn>
                        <a:cxn ang="0">
                          <a:pos x="connsiteX3" y="connsiteY3"/>
                        </a:cxn>
                      </a:cxnLst>
                      <a:rect l="l" t="t" r="r" b="b"/>
                      <a:pathLst>
                        <a:path w="45432" h="54155">
                          <a:moveTo>
                            <a:pt x="17602" y="3360"/>
                          </a:moveTo>
                          <a:cubicBezTo>
                            <a:pt x="28038" y="-3598"/>
                            <a:pt x="41954" y="-119"/>
                            <a:pt x="45433" y="17275"/>
                          </a:cubicBezTo>
                          <a:cubicBezTo>
                            <a:pt x="45433" y="31191"/>
                            <a:pt x="34996" y="62501"/>
                            <a:pt x="10644" y="52064"/>
                          </a:cubicBezTo>
                          <a:cubicBezTo>
                            <a:pt x="-10229" y="41627"/>
                            <a:pt x="3686" y="10317"/>
                            <a:pt x="17602" y="3360"/>
                          </a:cubicBezTo>
                          <a:close/>
                        </a:path>
                      </a:pathLst>
                    </a:custGeom>
                    <a:solidFill>
                      <a:srgbClr val="161615"/>
                    </a:solidFill>
                    <a:ln w="34755" cap="flat">
                      <a:noFill/>
                      <a:prstDash val="solid"/>
                      <a:miter/>
                    </a:ln>
                  </p:spPr>
                  <p:txBody>
                    <a:bodyPr rtlCol="0" anchor="ctr"/>
                    <a:lstStyle/>
                    <a:p>
                      <a:endParaRPr lang="en-US"/>
                    </a:p>
                  </p:txBody>
                </p:sp>
                <p:sp>
                  <p:nvSpPr>
                    <p:cNvPr id="1793" name="Freeform: Shape 1792">
                      <a:extLst>
                        <a:ext uri="{FF2B5EF4-FFF2-40B4-BE49-F238E27FC236}">
                          <a16:creationId xmlns:a16="http://schemas.microsoft.com/office/drawing/2014/main" xmlns="" id="{7EC83107-9D8B-42E5-831F-5FF42167749A}"/>
                        </a:ext>
                      </a:extLst>
                    </p:cNvPr>
                    <p:cNvSpPr/>
                    <p:nvPr/>
                  </p:nvSpPr>
                  <p:spPr>
                    <a:xfrm>
                      <a:off x="1335093" y="8428940"/>
                      <a:ext cx="23094" cy="26133"/>
                    </a:xfrm>
                    <a:custGeom>
                      <a:avLst/>
                      <a:gdLst>
                        <a:gd name="connsiteX0" fmla="*/ 10437 w 23094"/>
                        <a:gd name="connsiteY0" fmla="*/ 340 h 26133"/>
                        <a:gd name="connsiteX1" fmla="*/ 3479 w 23094"/>
                        <a:gd name="connsiteY1" fmla="*/ 3819 h 26133"/>
                        <a:gd name="connsiteX2" fmla="*/ 3479 w 23094"/>
                        <a:gd name="connsiteY2" fmla="*/ 3819 h 26133"/>
                        <a:gd name="connsiteX3" fmla="*/ 0 w 23094"/>
                        <a:gd name="connsiteY3" fmla="*/ 14256 h 26133"/>
                        <a:gd name="connsiteX4" fmla="*/ 3479 w 23094"/>
                        <a:gd name="connsiteY4" fmla="*/ 24692 h 26133"/>
                        <a:gd name="connsiteX5" fmla="*/ 17394 w 23094"/>
                        <a:gd name="connsiteY5" fmla="*/ 21213 h 26133"/>
                        <a:gd name="connsiteX6" fmla="*/ 10437 w 23094"/>
                        <a:gd name="connsiteY6" fmla="*/ 340 h 26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94" h="26133">
                          <a:moveTo>
                            <a:pt x="10437" y="340"/>
                          </a:moveTo>
                          <a:cubicBezTo>
                            <a:pt x="6958" y="340"/>
                            <a:pt x="6958" y="3819"/>
                            <a:pt x="3479" y="3819"/>
                          </a:cubicBezTo>
                          <a:cubicBezTo>
                            <a:pt x="3479" y="3819"/>
                            <a:pt x="3479" y="3819"/>
                            <a:pt x="3479" y="3819"/>
                          </a:cubicBezTo>
                          <a:cubicBezTo>
                            <a:pt x="0" y="7298"/>
                            <a:pt x="0" y="10777"/>
                            <a:pt x="0" y="14256"/>
                          </a:cubicBezTo>
                          <a:cubicBezTo>
                            <a:pt x="0" y="17735"/>
                            <a:pt x="0" y="21213"/>
                            <a:pt x="3479" y="24692"/>
                          </a:cubicBezTo>
                          <a:cubicBezTo>
                            <a:pt x="6958" y="28171"/>
                            <a:pt x="13915" y="24692"/>
                            <a:pt x="17394" y="21213"/>
                          </a:cubicBezTo>
                          <a:cubicBezTo>
                            <a:pt x="24352" y="21213"/>
                            <a:pt x="27831" y="-3139"/>
                            <a:pt x="10437" y="340"/>
                          </a:cubicBezTo>
                          <a:close/>
                        </a:path>
                      </a:pathLst>
                    </a:custGeom>
                    <a:solidFill>
                      <a:srgbClr val="AEDBE4"/>
                    </a:solidFill>
                    <a:ln w="34755" cap="flat">
                      <a:noFill/>
                      <a:prstDash val="solid"/>
                      <a:miter/>
                    </a:ln>
                  </p:spPr>
                  <p:txBody>
                    <a:bodyPr rtlCol="0" anchor="ctr"/>
                    <a:lstStyle/>
                    <a:p>
                      <a:endParaRPr lang="en-US"/>
                    </a:p>
                  </p:txBody>
                </p:sp>
                <p:sp>
                  <p:nvSpPr>
                    <p:cNvPr id="1794" name="Freeform: Shape 1793">
                      <a:extLst>
                        <a:ext uri="{FF2B5EF4-FFF2-40B4-BE49-F238E27FC236}">
                          <a16:creationId xmlns:a16="http://schemas.microsoft.com/office/drawing/2014/main" xmlns="" id="{06F3D1C1-AE04-4A09-BCF1-7F7B8AE68EC0}"/>
                        </a:ext>
                      </a:extLst>
                    </p:cNvPr>
                    <p:cNvSpPr/>
                    <p:nvPr/>
                  </p:nvSpPr>
                  <p:spPr>
                    <a:xfrm>
                      <a:off x="1321019" y="8421841"/>
                      <a:ext cx="79773" cy="101410"/>
                    </a:xfrm>
                    <a:custGeom>
                      <a:avLst/>
                      <a:gdLst>
                        <a:gd name="connsiteX0" fmla="*/ 10595 w 79773"/>
                        <a:gd name="connsiteY0" fmla="*/ 90932 h 101410"/>
                        <a:gd name="connsiteX1" fmla="*/ 69736 w 79773"/>
                        <a:gd name="connsiteY1" fmla="*/ 80496 h 101410"/>
                        <a:gd name="connsiteX2" fmla="*/ 66257 w 79773"/>
                        <a:gd name="connsiteY2" fmla="*/ 10918 h 101410"/>
                        <a:gd name="connsiteX3" fmla="*/ 21032 w 79773"/>
                        <a:gd name="connsiteY3" fmla="*/ 7439 h 101410"/>
                        <a:gd name="connsiteX4" fmla="*/ 21032 w 79773"/>
                        <a:gd name="connsiteY4" fmla="*/ 7439 h 101410"/>
                        <a:gd name="connsiteX5" fmla="*/ 10595 w 79773"/>
                        <a:gd name="connsiteY5" fmla="*/ 24834 h 101410"/>
                        <a:gd name="connsiteX6" fmla="*/ 10595 w 79773"/>
                        <a:gd name="connsiteY6" fmla="*/ 90932 h 101410"/>
                        <a:gd name="connsiteX7" fmla="*/ 31468 w 79773"/>
                        <a:gd name="connsiteY7" fmla="*/ 35270 h 101410"/>
                        <a:gd name="connsiteX8" fmla="*/ 17553 w 79773"/>
                        <a:gd name="connsiteY8" fmla="*/ 38749 h 101410"/>
                        <a:gd name="connsiteX9" fmla="*/ 14074 w 79773"/>
                        <a:gd name="connsiteY9" fmla="*/ 28313 h 101410"/>
                        <a:gd name="connsiteX10" fmla="*/ 17553 w 79773"/>
                        <a:gd name="connsiteY10" fmla="*/ 17876 h 101410"/>
                        <a:gd name="connsiteX11" fmla="*/ 17553 w 79773"/>
                        <a:gd name="connsiteY11" fmla="*/ 17876 h 101410"/>
                        <a:gd name="connsiteX12" fmla="*/ 24510 w 79773"/>
                        <a:gd name="connsiteY12" fmla="*/ 14397 h 101410"/>
                        <a:gd name="connsiteX13" fmla="*/ 31468 w 79773"/>
                        <a:gd name="connsiteY13" fmla="*/ 35270 h 101410"/>
                        <a:gd name="connsiteX14" fmla="*/ 10595 w 79773"/>
                        <a:gd name="connsiteY14" fmla="*/ 28313 h 101410"/>
                        <a:gd name="connsiteX15" fmla="*/ 10595 w 79773"/>
                        <a:gd name="connsiteY15" fmla="*/ 35270 h 101410"/>
                        <a:gd name="connsiteX16" fmla="*/ 31468 w 79773"/>
                        <a:gd name="connsiteY16" fmla="*/ 38749 h 101410"/>
                        <a:gd name="connsiteX17" fmla="*/ 41905 w 79773"/>
                        <a:gd name="connsiteY17" fmla="*/ 10918 h 101410"/>
                        <a:gd name="connsiteX18" fmla="*/ 31468 w 79773"/>
                        <a:gd name="connsiteY18" fmla="*/ 3961 h 101410"/>
                        <a:gd name="connsiteX19" fmla="*/ 45384 w 79773"/>
                        <a:gd name="connsiteY19" fmla="*/ 482 h 101410"/>
                        <a:gd name="connsiteX20" fmla="*/ 69736 w 79773"/>
                        <a:gd name="connsiteY20" fmla="*/ 21355 h 101410"/>
                        <a:gd name="connsiteX21" fmla="*/ 62778 w 79773"/>
                        <a:gd name="connsiteY21" fmla="*/ 77017 h 101410"/>
                        <a:gd name="connsiteX22" fmla="*/ 7116 w 79773"/>
                        <a:gd name="connsiteY22" fmla="*/ 80496 h 101410"/>
                        <a:gd name="connsiteX23" fmla="*/ 10595 w 79773"/>
                        <a:gd name="connsiteY23" fmla="*/ 28313 h 10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9773" h="101410">
                          <a:moveTo>
                            <a:pt x="10595" y="90932"/>
                          </a:moveTo>
                          <a:cubicBezTo>
                            <a:pt x="27989" y="111806"/>
                            <a:pt x="59299" y="97890"/>
                            <a:pt x="69736" y="80496"/>
                          </a:cubicBezTo>
                          <a:cubicBezTo>
                            <a:pt x="83651" y="59622"/>
                            <a:pt x="83651" y="28313"/>
                            <a:pt x="66257" y="10918"/>
                          </a:cubicBezTo>
                          <a:cubicBezTo>
                            <a:pt x="55820" y="-2997"/>
                            <a:pt x="31468" y="-2997"/>
                            <a:pt x="21032" y="7439"/>
                          </a:cubicBezTo>
                          <a:cubicBezTo>
                            <a:pt x="21032" y="7439"/>
                            <a:pt x="21032" y="7439"/>
                            <a:pt x="21032" y="7439"/>
                          </a:cubicBezTo>
                          <a:cubicBezTo>
                            <a:pt x="14074" y="10918"/>
                            <a:pt x="10595" y="17876"/>
                            <a:pt x="10595" y="24834"/>
                          </a:cubicBezTo>
                          <a:cubicBezTo>
                            <a:pt x="158" y="42228"/>
                            <a:pt x="-6799" y="70059"/>
                            <a:pt x="10595" y="90932"/>
                          </a:cubicBezTo>
                          <a:close/>
                          <a:moveTo>
                            <a:pt x="31468" y="35270"/>
                          </a:moveTo>
                          <a:cubicBezTo>
                            <a:pt x="27989" y="38749"/>
                            <a:pt x="21032" y="42228"/>
                            <a:pt x="17553" y="38749"/>
                          </a:cubicBezTo>
                          <a:cubicBezTo>
                            <a:pt x="14074" y="35270"/>
                            <a:pt x="14074" y="31791"/>
                            <a:pt x="14074" y="28313"/>
                          </a:cubicBezTo>
                          <a:cubicBezTo>
                            <a:pt x="14074" y="24834"/>
                            <a:pt x="17553" y="21355"/>
                            <a:pt x="17553" y="17876"/>
                          </a:cubicBezTo>
                          <a:cubicBezTo>
                            <a:pt x="17553" y="17876"/>
                            <a:pt x="17553" y="17876"/>
                            <a:pt x="17553" y="17876"/>
                          </a:cubicBezTo>
                          <a:cubicBezTo>
                            <a:pt x="21032" y="14397"/>
                            <a:pt x="21032" y="14397"/>
                            <a:pt x="24510" y="14397"/>
                          </a:cubicBezTo>
                          <a:cubicBezTo>
                            <a:pt x="41905" y="3961"/>
                            <a:pt x="38426" y="28313"/>
                            <a:pt x="31468" y="35270"/>
                          </a:cubicBezTo>
                          <a:close/>
                          <a:moveTo>
                            <a:pt x="10595" y="28313"/>
                          </a:moveTo>
                          <a:cubicBezTo>
                            <a:pt x="10595" y="31791"/>
                            <a:pt x="10595" y="31791"/>
                            <a:pt x="10595" y="35270"/>
                          </a:cubicBezTo>
                          <a:cubicBezTo>
                            <a:pt x="14074" y="45707"/>
                            <a:pt x="24510" y="45707"/>
                            <a:pt x="31468" y="38749"/>
                          </a:cubicBezTo>
                          <a:cubicBezTo>
                            <a:pt x="38426" y="31791"/>
                            <a:pt x="45384" y="21355"/>
                            <a:pt x="41905" y="10918"/>
                          </a:cubicBezTo>
                          <a:cubicBezTo>
                            <a:pt x="41905" y="7439"/>
                            <a:pt x="34947" y="3961"/>
                            <a:pt x="31468" y="3961"/>
                          </a:cubicBezTo>
                          <a:cubicBezTo>
                            <a:pt x="34947" y="482"/>
                            <a:pt x="41905" y="482"/>
                            <a:pt x="45384" y="482"/>
                          </a:cubicBezTo>
                          <a:cubicBezTo>
                            <a:pt x="59299" y="482"/>
                            <a:pt x="66257" y="10918"/>
                            <a:pt x="69736" y="21355"/>
                          </a:cubicBezTo>
                          <a:cubicBezTo>
                            <a:pt x="73215" y="38749"/>
                            <a:pt x="76694" y="59622"/>
                            <a:pt x="62778" y="77017"/>
                          </a:cubicBezTo>
                          <a:cubicBezTo>
                            <a:pt x="52341" y="94411"/>
                            <a:pt x="21032" y="104848"/>
                            <a:pt x="7116" y="80496"/>
                          </a:cubicBezTo>
                          <a:cubicBezTo>
                            <a:pt x="3637" y="63101"/>
                            <a:pt x="3637" y="45707"/>
                            <a:pt x="10595" y="28313"/>
                          </a:cubicBezTo>
                          <a:close/>
                        </a:path>
                      </a:pathLst>
                    </a:custGeom>
                    <a:solidFill>
                      <a:srgbClr val="162039"/>
                    </a:solidFill>
                    <a:ln w="34755" cap="flat">
                      <a:noFill/>
                      <a:prstDash val="solid"/>
                      <a:miter/>
                    </a:ln>
                  </p:spPr>
                  <p:txBody>
                    <a:bodyPr rtlCol="0" anchor="ctr"/>
                    <a:lstStyle/>
                    <a:p>
                      <a:endParaRPr lang="en-US"/>
                    </a:p>
                  </p:txBody>
                </p:sp>
                <p:sp>
                  <p:nvSpPr>
                    <p:cNvPr id="1795" name="Freeform: Shape 1794">
                      <a:extLst>
                        <a:ext uri="{FF2B5EF4-FFF2-40B4-BE49-F238E27FC236}">
                          <a16:creationId xmlns:a16="http://schemas.microsoft.com/office/drawing/2014/main" xmlns="" id="{BE142D33-F2E1-4F99-A7A5-5D0ABDDC1543}"/>
                        </a:ext>
                      </a:extLst>
                    </p:cNvPr>
                    <p:cNvSpPr/>
                    <p:nvPr/>
                  </p:nvSpPr>
                  <p:spPr>
                    <a:xfrm>
                      <a:off x="1332808" y="8427915"/>
                      <a:ext cx="25443" cy="27081"/>
                    </a:xfrm>
                    <a:custGeom>
                      <a:avLst/>
                      <a:gdLst>
                        <a:gd name="connsiteX0" fmla="*/ 2285 w 25443"/>
                        <a:gd name="connsiteY0" fmla="*/ 8323 h 27081"/>
                        <a:gd name="connsiteX1" fmla="*/ 5764 w 25443"/>
                        <a:gd name="connsiteY1" fmla="*/ 25717 h 27081"/>
                        <a:gd name="connsiteX2" fmla="*/ 23158 w 25443"/>
                        <a:gd name="connsiteY2" fmla="*/ 18759 h 27081"/>
                        <a:gd name="connsiteX3" fmla="*/ 19679 w 25443"/>
                        <a:gd name="connsiteY3" fmla="*/ 1365 h 27081"/>
                        <a:gd name="connsiteX4" fmla="*/ 2285 w 25443"/>
                        <a:gd name="connsiteY4" fmla="*/ 8323 h 270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43" h="27081">
                          <a:moveTo>
                            <a:pt x="2285" y="8323"/>
                          </a:moveTo>
                          <a:cubicBezTo>
                            <a:pt x="-1194" y="15280"/>
                            <a:pt x="-1194" y="22238"/>
                            <a:pt x="5764" y="25717"/>
                          </a:cubicBezTo>
                          <a:cubicBezTo>
                            <a:pt x="12722" y="29196"/>
                            <a:pt x="19679" y="25717"/>
                            <a:pt x="23158" y="18759"/>
                          </a:cubicBezTo>
                          <a:cubicBezTo>
                            <a:pt x="26637" y="11801"/>
                            <a:pt x="26637" y="4844"/>
                            <a:pt x="19679" y="1365"/>
                          </a:cubicBezTo>
                          <a:cubicBezTo>
                            <a:pt x="16201" y="-2114"/>
                            <a:pt x="5764" y="1365"/>
                            <a:pt x="2285" y="8323"/>
                          </a:cubicBezTo>
                          <a:close/>
                        </a:path>
                      </a:pathLst>
                    </a:custGeom>
                    <a:solidFill>
                      <a:srgbClr val="FFFFFF"/>
                    </a:solidFill>
                    <a:ln w="34755" cap="flat">
                      <a:noFill/>
                      <a:prstDash val="solid"/>
                      <a:miter/>
                    </a:ln>
                  </p:spPr>
                  <p:txBody>
                    <a:bodyPr rtlCol="0" anchor="ctr"/>
                    <a:lstStyle/>
                    <a:p>
                      <a:endParaRPr lang="en-US"/>
                    </a:p>
                  </p:txBody>
                </p:sp>
                <p:sp>
                  <p:nvSpPr>
                    <p:cNvPr id="1796" name="Freeform: Shape 1795">
                      <a:extLst>
                        <a:ext uri="{FF2B5EF4-FFF2-40B4-BE49-F238E27FC236}">
                          <a16:creationId xmlns:a16="http://schemas.microsoft.com/office/drawing/2014/main" xmlns="" id="{0715650F-91EE-4FB4-B053-B751DB4375B0}"/>
                        </a:ext>
                      </a:extLst>
                    </p:cNvPr>
                    <p:cNvSpPr/>
                    <p:nvPr/>
                  </p:nvSpPr>
                  <p:spPr>
                    <a:xfrm>
                      <a:off x="1352487" y="8471027"/>
                      <a:ext cx="34788" cy="41149"/>
                    </a:xfrm>
                    <a:custGeom>
                      <a:avLst/>
                      <a:gdLst>
                        <a:gd name="connsiteX0" fmla="*/ 0 w 34788"/>
                        <a:gd name="connsiteY0" fmla="*/ 38268 h 41149"/>
                        <a:gd name="connsiteX1" fmla="*/ 24352 w 34788"/>
                        <a:gd name="connsiteY1" fmla="*/ 24352 h 41149"/>
                        <a:gd name="connsiteX2" fmla="*/ 34789 w 34788"/>
                        <a:gd name="connsiteY2" fmla="*/ 0 h 41149"/>
                        <a:gd name="connsiteX3" fmla="*/ 34789 w 34788"/>
                        <a:gd name="connsiteY3" fmla="*/ 0 h 41149"/>
                        <a:gd name="connsiteX4" fmla="*/ 24352 w 34788"/>
                        <a:gd name="connsiteY4" fmla="*/ 31310 h 41149"/>
                        <a:gd name="connsiteX5" fmla="*/ 0 w 34788"/>
                        <a:gd name="connsiteY5" fmla="*/ 38268 h 41149"/>
                        <a:gd name="connsiteX6" fmla="*/ 0 w 34788"/>
                        <a:gd name="connsiteY6" fmla="*/ 38268 h 41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788" h="41149">
                          <a:moveTo>
                            <a:pt x="0" y="38268"/>
                          </a:moveTo>
                          <a:cubicBezTo>
                            <a:pt x="10437" y="38268"/>
                            <a:pt x="17394" y="31310"/>
                            <a:pt x="24352" y="24352"/>
                          </a:cubicBezTo>
                          <a:cubicBezTo>
                            <a:pt x="31310" y="17394"/>
                            <a:pt x="31310" y="6958"/>
                            <a:pt x="34789" y="0"/>
                          </a:cubicBezTo>
                          <a:cubicBezTo>
                            <a:pt x="34789" y="0"/>
                            <a:pt x="34789" y="0"/>
                            <a:pt x="34789" y="0"/>
                          </a:cubicBezTo>
                          <a:cubicBezTo>
                            <a:pt x="34789" y="10437"/>
                            <a:pt x="31310" y="20873"/>
                            <a:pt x="24352" y="31310"/>
                          </a:cubicBezTo>
                          <a:cubicBezTo>
                            <a:pt x="20873" y="38268"/>
                            <a:pt x="10437" y="45225"/>
                            <a:pt x="0" y="38268"/>
                          </a:cubicBezTo>
                          <a:cubicBezTo>
                            <a:pt x="0" y="41747"/>
                            <a:pt x="0" y="41747"/>
                            <a:pt x="0" y="38268"/>
                          </a:cubicBezTo>
                          <a:close/>
                        </a:path>
                      </a:pathLst>
                    </a:custGeom>
                    <a:solidFill>
                      <a:srgbClr val="AEDBE4"/>
                    </a:solidFill>
                    <a:ln w="34755" cap="flat">
                      <a:noFill/>
                      <a:prstDash val="solid"/>
                      <a:miter/>
                    </a:ln>
                  </p:spPr>
                  <p:txBody>
                    <a:bodyPr rtlCol="0" anchor="ctr"/>
                    <a:lstStyle/>
                    <a:p>
                      <a:endParaRPr lang="en-US"/>
                    </a:p>
                  </p:txBody>
                </p:sp>
              </p:grpSp>
              <p:sp>
                <p:nvSpPr>
                  <p:cNvPr id="1797" name="Freeform: Shape 1796">
                    <a:extLst>
                      <a:ext uri="{FF2B5EF4-FFF2-40B4-BE49-F238E27FC236}">
                        <a16:creationId xmlns:a16="http://schemas.microsoft.com/office/drawing/2014/main" xmlns="" id="{F16C6E59-BD7A-4A6C-B8A5-D7050349FDCF}"/>
                      </a:ext>
                    </a:extLst>
                  </p:cNvPr>
                  <p:cNvSpPr/>
                  <p:nvPr/>
                </p:nvSpPr>
                <p:spPr>
                  <a:xfrm>
                    <a:off x="1272473" y="8512773"/>
                    <a:ext cx="59140" cy="52183"/>
                  </a:xfrm>
                  <a:custGeom>
                    <a:avLst/>
                    <a:gdLst>
                      <a:gd name="connsiteX0" fmla="*/ 55662 w 59140"/>
                      <a:gd name="connsiteY0" fmla="*/ 52183 h 52183"/>
                      <a:gd name="connsiteX1" fmla="*/ 55662 w 59140"/>
                      <a:gd name="connsiteY1" fmla="*/ 38268 h 52183"/>
                      <a:gd name="connsiteX2" fmla="*/ 55662 w 59140"/>
                      <a:gd name="connsiteY2" fmla="*/ 31310 h 52183"/>
                      <a:gd name="connsiteX3" fmla="*/ 52183 w 59140"/>
                      <a:gd name="connsiteY3" fmla="*/ 24352 h 52183"/>
                      <a:gd name="connsiteX4" fmla="*/ 48704 w 59140"/>
                      <a:gd name="connsiteY4" fmla="*/ 17394 h 52183"/>
                      <a:gd name="connsiteX5" fmla="*/ 41747 w 59140"/>
                      <a:gd name="connsiteY5" fmla="*/ 10437 h 52183"/>
                      <a:gd name="connsiteX6" fmla="*/ 34789 w 59140"/>
                      <a:gd name="connsiteY6" fmla="*/ 3479 h 52183"/>
                      <a:gd name="connsiteX7" fmla="*/ 27831 w 59140"/>
                      <a:gd name="connsiteY7" fmla="*/ 0 h 52183"/>
                      <a:gd name="connsiteX8" fmla="*/ 24352 w 59140"/>
                      <a:gd name="connsiteY8" fmla="*/ 0 h 52183"/>
                      <a:gd name="connsiteX9" fmla="*/ 20873 w 59140"/>
                      <a:gd name="connsiteY9" fmla="*/ 0 h 52183"/>
                      <a:gd name="connsiteX10" fmla="*/ 17394 w 59140"/>
                      <a:gd name="connsiteY10" fmla="*/ 0 h 52183"/>
                      <a:gd name="connsiteX11" fmla="*/ 13916 w 59140"/>
                      <a:gd name="connsiteY11" fmla="*/ 0 h 52183"/>
                      <a:gd name="connsiteX12" fmla="*/ 6958 w 59140"/>
                      <a:gd name="connsiteY12" fmla="*/ 0 h 52183"/>
                      <a:gd name="connsiteX13" fmla="*/ 3479 w 59140"/>
                      <a:gd name="connsiteY13" fmla="*/ 0 h 52183"/>
                      <a:gd name="connsiteX14" fmla="*/ 0 w 59140"/>
                      <a:gd name="connsiteY14" fmla="*/ 0 h 52183"/>
                      <a:gd name="connsiteX15" fmla="*/ 3479 w 59140"/>
                      <a:gd name="connsiteY15" fmla="*/ 0 h 52183"/>
                      <a:gd name="connsiteX16" fmla="*/ 6958 w 59140"/>
                      <a:gd name="connsiteY16" fmla="*/ 0 h 52183"/>
                      <a:gd name="connsiteX17" fmla="*/ 13916 w 59140"/>
                      <a:gd name="connsiteY17" fmla="*/ 0 h 52183"/>
                      <a:gd name="connsiteX18" fmla="*/ 17394 w 59140"/>
                      <a:gd name="connsiteY18" fmla="*/ 0 h 52183"/>
                      <a:gd name="connsiteX19" fmla="*/ 20873 w 59140"/>
                      <a:gd name="connsiteY19" fmla="*/ 0 h 52183"/>
                      <a:gd name="connsiteX20" fmla="*/ 24352 w 59140"/>
                      <a:gd name="connsiteY20" fmla="*/ 0 h 52183"/>
                      <a:gd name="connsiteX21" fmla="*/ 27831 w 59140"/>
                      <a:gd name="connsiteY21" fmla="*/ 0 h 52183"/>
                      <a:gd name="connsiteX22" fmla="*/ 31310 w 59140"/>
                      <a:gd name="connsiteY22" fmla="*/ 0 h 52183"/>
                      <a:gd name="connsiteX23" fmla="*/ 34789 w 59140"/>
                      <a:gd name="connsiteY23" fmla="*/ 3479 h 52183"/>
                      <a:gd name="connsiteX24" fmla="*/ 41747 w 59140"/>
                      <a:gd name="connsiteY24" fmla="*/ 6958 h 52183"/>
                      <a:gd name="connsiteX25" fmla="*/ 45225 w 59140"/>
                      <a:gd name="connsiteY25" fmla="*/ 13916 h 52183"/>
                      <a:gd name="connsiteX26" fmla="*/ 48704 w 59140"/>
                      <a:gd name="connsiteY26" fmla="*/ 17394 h 52183"/>
                      <a:gd name="connsiteX27" fmla="*/ 52183 w 59140"/>
                      <a:gd name="connsiteY27" fmla="*/ 20873 h 52183"/>
                      <a:gd name="connsiteX28" fmla="*/ 59141 w 59140"/>
                      <a:gd name="connsiteY28" fmla="*/ 34789 h 52183"/>
                      <a:gd name="connsiteX29" fmla="*/ 55662 w 59140"/>
                      <a:gd name="connsiteY29" fmla="*/ 52183 h 52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9140" h="52183">
                        <a:moveTo>
                          <a:pt x="55662" y="52183"/>
                        </a:moveTo>
                        <a:cubicBezTo>
                          <a:pt x="55662" y="52183"/>
                          <a:pt x="55662" y="45225"/>
                          <a:pt x="55662" y="38268"/>
                        </a:cubicBezTo>
                        <a:cubicBezTo>
                          <a:pt x="55662" y="34789"/>
                          <a:pt x="55662" y="34789"/>
                          <a:pt x="55662" y="31310"/>
                        </a:cubicBezTo>
                        <a:cubicBezTo>
                          <a:pt x="55662" y="27831"/>
                          <a:pt x="55662" y="27831"/>
                          <a:pt x="52183" y="24352"/>
                        </a:cubicBezTo>
                        <a:cubicBezTo>
                          <a:pt x="52183" y="20873"/>
                          <a:pt x="48704" y="20873"/>
                          <a:pt x="48704" y="17394"/>
                        </a:cubicBezTo>
                        <a:cubicBezTo>
                          <a:pt x="48704" y="13916"/>
                          <a:pt x="45225" y="13916"/>
                          <a:pt x="41747" y="10437"/>
                        </a:cubicBezTo>
                        <a:cubicBezTo>
                          <a:pt x="38268" y="6958"/>
                          <a:pt x="38268" y="6958"/>
                          <a:pt x="34789" y="3479"/>
                        </a:cubicBezTo>
                        <a:cubicBezTo>
                          <a:pt x="31310" y="3479"/>
                          <a:pt x="31310" y="0"/>
                          <a:pt x="27831" y="0"/>
                        </a:cubicBezTo>
                        <a:cubicBezTo>
                          <a:pt x="27831" y="0"/>
                          <a:pt x="24352" y="0"/>
                          <a:pt x="24352" y="0"/>
                        </a:cubicBezTo>
                        <a:cubicBezTo>
                          <a:pt x="24352" y="0"/>
                          <a:pt x="20873" y="0"/>
                          <a:pt x="20873" y="0"/>
                        </a:cubicBezTo>
                        <a:cubicBezTo>
                          <a:pt x="20873" y="0"/>
                          <a:pt x="17394" y="0"/>
                          <a:pt x="17394" y="0"/>
                        </a:cubicBezTo>
                        <a:cubicBezTo>
                          <a:pt x="17394" y="0"/>
                          <a:pt x="13916" y="0"/>
                          <a:pt x="13916" y="0"/>
                        </a:cubicBezTo>
                        <a:cubicBezTo>
                          <a:pt x="10437" y="0"/>
                          <a:pt x="10437" y="0"/>
                          <a:pt x="6958" y="0"/>
                        </a:cubicBezTo>
                        <a:cubicBezTo>
                          <a:pt x="6958" y="0"/>
                          <a:pt x="3479" y="0"/>
                          <a:pt x="3479" y="0"/>
                        </a:cubicBezTo>
                        <a:cubicBezTo>
                          <a:pt x="0" y="0"/>
                          <a:pt x="0" y="0"/>
                          <a:pt x="0" y="0"/>
                        </a:cubicBezTo>
                        <a:cubicBezTo>
                          <a:pt x="0" y="0"/>
                          <a:pt x="0" y="0"/>
                          <a:pt x="3479" y="0"/>
                        </a:cubicBezTo>
                        <a:cubicBezTo>
                          <a:pt x="3479" y="0"/>
                          <a:pt x="6958" y="0"/>
                          <a:pt x="6958" y="0"/>
                        </a:cubicBezTo>
                        <a:cubicBezTo>
                          <a:pt x="6958" y="0"/>
                          <a:pt x="10437" y="0"/>
                          <a:pt x="13916" y="0"/>
                        </a:cubicBezTo>
                        <a:cubicBezTo>
                          <a:pt x="13916" y="0"/>
                          <a:pt x="17394" y="0"/>
                          <a:pt x="17394" y="0"/>
                        </a:cubicBezTo>
                        <a:cubicBezTo>
                          <a:pt x="17394" y="0"/>
                          <a:pt x="20873" y="0"/>
                          <a:pt x="20873" y="0"/>
                        </a:cubicBezTo>
                        <a:cubicBezTo>
                          <a:pt x="20873" y="0"/>
                          <a:pt x="24352" y="0"/>
                          <a:pt x="24352" y="0"/>
                        </a:cubicBezTo>
                        <a:cubicBezTo>
                          <a:pt x="24352" y="0"/>
                          <a:pt x="27831" y="0"/>
                          <a:pt x="27831" y="0"/>
                        </a:cubicBezTo>
                        <a:cubicBezTo>
                          <a:pt x="27831" y="0"/>
                          <a:pt x="31310" y="0"/>
                          <a:pt x="31310" y="0"/>
                        </a:cubicBezTo>
                        <a:cubicBezTo>
                          <a:pt x="31310" y="0"/>
                          <a:pt x="34789" y="0"/>
                          <a:pt x="34789" y="3479"/>
                        </a:cubicBezTo>
                        <a:cubicBezTo>
                          <a:pt x="38268" y="3479"/>
                          <a:pt x="38268" y="6958"/>
                          <a:pt x="41747" y="6958"/>
                        </a:cubicBezTo>
                        <a:cubicBezTo>
                          <a:pt x="41747" y="10437"/>
                          <a:pt x="45225" y="10437"/>
                          <a:pt x="45225" y="13916"/>
                        </a:cubicBezTo>
                        <a:cubicBezTo>
                          <a:pt x="45225" y="13916"/>
                          <a:pt x="45225" y="17394"/>
                          <a:pt x="48704" y="17394"/>
                        </a:cubicBezTo>
                        <a:cubicBezTo>
                          <a:pt x="48704" y="17394"/>
                          <a:pt x="48704" y="20873"/>
                          <a:pt x="52183" y="20873"/>
                        </a:cubicBezTo>
                        <a:cubicBezTo>
                          <a:pt x="55662" y="24352"/>
                          <a:pt x="55662" y="31310"/>
                          <a:pt x="59141" y="34789"/>
                        </a:cubicBezTo>
                        <a:cubicBezTo>
                          <a:pt x="52183" y="45225"/>
                          <a:pt x="55662" y="52183"/>
                          <a:pt x="55662" y="52183"/>
                        </a:cubicBezTo>
                        <a:close/>
                      </a:path>
                    </a:pathLst>
                  </a:custGeom>
                  <a:solidFill>
                    <a:srgbClr val="9B4F13"/>
                  </a:solidFill>
                  <a:ln w="34755" cap="flat">
                    <a:noFill/>
                    <a:prstDash val="solid"/>
                    <a:miter/>
                  </a:ln>
                </p:spPr>
                <p:txBody>
                  <a:bodyPr rtlCol="0" anchor="ctr"/>
                  <a:lstStyle/>
                  <a:p>
                    <a:endParaRPr lang="en-US"/>
                  </a:p>
                </p:txBody>
              </p:sp>
              <p:sp>
                <p:nvSpPr>
                  <p:cNvPr id="1798" name="Freeform: Shape 1797">
                    <a:extLst>
                      <a:ext uri="{FF2B5EF4-FFF2-40B4-BE49-F238E27FC236}">
                        <a16:creationId xmlns:a16="http://schemas.microsoft.com/office/drawing/2014/main" xmlns="" id="{798A039F-DCAE-474C-9B2F-0D8A5E6F4B01}"/>
                      </a:ext>
                    </a:extLst>
                  </p:cNvPr>
                  <p:cNvSpPr/>
                  <p:nvPr/>
                </p:nvSpPr>
                <p:spPr>
                  <a:xfrm>
                    <a:off x="1300304" y="8389572"/>
                    <a:ext cx="132197" cy="151032"/>
                  </a:xfrm>
                  <a:custGeom>
                    <a:avLst/>
                    <a:gdLst>
                      <a:gd name="connsiteX0" fmla="*/ 3479 w 132197"/>
                      <a:gd name="connsiteY0" fmla="*/ 57103 h 151032"/>
                      <a:gd name="connsiteX1" fmla="*/ 6958 w 132197"/>
                      <a:gd name="connsiteY1" fmla="*/ 50145 h 151032"/>
                      <a:gd name="connsiteX2" fmla="*/ 10437 w 132197"/>
                      <a:gd name="connsiteY2" fmla="*/ 43188 h 151032"/>
                      <a:gd name="connsiteX3" fmla="*/ 24352 w 132197"/>
                      <a:gd name="connsiteY3" fmla="*/ 25793 h 151032"/>
                      <a:gd name="connsiteX4" fmla="*/ 48704 w 132197"/>
                      <a:gd name="connsiteY4" fmla="*/ 8399 h 151032"/>
                      <a:gd name="connsiteX5" fmla="*/ 80014 w 132197"/>
                      <a:gd name="connsiteY5" fmla="*/ 1441 h 151032"/>
                      <a:gd name="connsiteX6" fmla="*/ 114803 w 132197"/>
                      <a:gd name="connsiteY6" fmla="*/ 18835 h 151032"/>
                      <a:gd name="connsiteX7" fmla="*/ 132197 w 132197"/>
                      <a:gd name="connsiteY7" fmla="*/ 53624 h 151032"/>
                      <a:gd name="connsiteX8" fmla="*/ 132197 w 132197"/>
                      <a:gd name="connsiteY8" fmla="*/ 74497 h 151032"/>
                      <a:gd name="connsiteX9" fmla="*/ 128718 w 132197"/>
                      <a:gd name="connsiteY9" fmla="*/ 95371 h 151032"/>
                      <a:gd name="connsiteX10" fmla="*/ 107845 w 132197"/>
                      <a:gd name="connsiteY10" fmla="*/ 130159 h 151032"/>
                      <a:gd name="connsiteX11" fmla="*/ 73056 w 132197"/>
                      <a:gd name="connsiteY11" fmla="*/ 151033 h 151032"/>
                      <a:gd name="connsiteX12" fmla="*/ 52183 w 132197"/>
                      <a:gd name="connsiteY12" fmla="*/ 151033 h 151032"/>
                      <a:gd name="connsiteX13" fmla="*/ 41746 w 132197"/>
                      <a:gd name="connsiteY13" fmla="*/ 147554 h 151032"/>
                      <a:gd name="connsiteX14" fmla="*/ 34789 w 132197"/>
                      <a:gd name="connsiteY14" fmla="*/ 144075 h 151032"/>
                      <a:gd name="connsiteX15" fmla="*/ 10437 w 132197"/>
                      <a:gd name="connsiteY15" fmla="*/ 119723 h 151032"/>
                      <a:gd name="connsiteX16" fmla="*/ 0 w 132197"/>
                      <a:gd name="connsiteY16" fmla="*/ 91892 h 151032"/>
                      <a:gd name="connsiteX17" fmla="*/ 0 w 132197"/>
                      <a:gd name="connsiteY17" fmla="*/ 71018 h 151032"/>
                      <a:gd name="connsiteX18" fmla="*/ 0 w 132197"/>
                      <a:gd name="connsiteY18" fmla="*/ 64061 h 151032"/>
                      <a:gd name="connsiteX19" fmla="*/ 0 w 132197"/>
                      <a:gd name="connsiteY19" fmla="*/ 57103 h 151032"/>
                      <a:gd name="connsiteX20" fmla="*/ 0 w 132197"/>
                      <a:gd name="connsiteY20" fmla="*/ 53624 h 151032"/>
                      <a:gd name="connsiteX21" fmla="*/ 3479 w 132197"/>
                      <a:gd name="connsiteY21" fmla="*/ 57103 h 151032"/>
                      <a:gd name="connsiteX22" fmla="*/ 3479 w 132197"/>
                      <a:gd name="connsiteY22" fmla="*/ 64061 h 151032"/>
                      <a:gd name="connsiteX23" fmla="*/ 3479 w 132197"/>
                      <a:gd name="connsiteY23" fmla="*/ 71018 h 151032"/>
                      <a:gd name="connsiteX24" fmla="*/ 3479 w 132197"/>
                      <a:gd name="connsiteY24" fmla="*/ 77976 h 151032"/>
                      <a:gd name="connsiteX25" fmla="*/ 3479 w 132197"/>
                      <a:gd name="connsiteY25" fmla="*/ 98849 h 151032"/>
                      <a:gd name="connsiteX26" fmla="*/ 13915 w 132197"/>
                      <a:gd name="connsiteY26" fmla="*/ 123202 h 151032"/>
                      <a:gd name="connsiteX27" fmla="*/ 38268 w 132197"/>
                      <a:gd name="connsiteY27" fmla="*/ 144075 h 151032"/>
                      <a:gd name="connsiteX28" fmla="*/ 45225 w 132197"/>
                      <a:gd name="connsiteY28" fmla="*/ 147554 h 151032"/>
                      <a:gd name="connsiteX29" fmla="*/ 55662 w 132197"/>
                      <a:gd name="connsiteY29" fmla="*/ 147554 h 151032"/>
                      <a:gd name="connsiteX30" fmla="*/ 73056 w 132197"/>
                      <a:gd name="connsiteY30" fmla="*/ 147554 h 151032"/>
                      <a:gd name="connsiteX31" fmla="*/ 90451 w 132197"/>
                      <a:gd name="connsiteY31" fmla="*/ 140596 h 151032"/>
                      <a:gd name="connsiteX32" fmla="*/ 104366 w 132197"/>
                      <a:gd name="connsiteY32" fmla="*/ 130159 h 151032"/>
                      <a:gd name="connsiteX33" fmla="*/ 125240 w 132197"/>
                      <a:gd name="connsiteY33" fmla="*/ 95371 h 151032"/>
                      <a:gd name="connsiteX34" fmla="*/ 128718 w 132197"/>
                      <a:gd name="connsiteY34" fmla="*/ 74497 h 151032"/>
                      <a:gd name="connsiteX35" fmla="*/ 128718 w 132197"/>
                      <a:gd name="connsiteY35" fmla="*/ 53624 h 151032"/>
                      <a:gd name="connsiteX36" fmla="*/ 121761 w 132197"/>
                      <a:gd name="connsiteY36" fmla="*/ 36230 h 151032"/>
                      <a:gd name="connsiteX37" fmla="*/ 111324 w 132197"/>
                      <a:gd name="connsiteY37" fmla="*/ 18835 h 151032"/>
                      <a:gd name="connsiteX38" fmla="*/ 80014 w 132197"/>
                      <a:gd name="connsiteY38" fmla="*/ 1441 h 151032"/>
                      <a:gd name="connsiteX39" fmla="*/ 48704 w 132197"/>
                      <a:gd name="connsiteY39" fmla="*/ 4920 h 151032"/>
                      <a:gd name="connsiteX40" fmla="*/ 24352 w 132197"/>
                      <a:gd name="connsiteY40" fmla="*/ 22314 h 151032"/>
                      <a:gd name="connsiteX41" fmla="*/ 10437 w 132197"/>
                      <a:gd name="connsiteY41" fmla="*/ 39709 h 151032"/>
                      <a:gd name="connsiteX42" fmla="*/ 6958 w 132197"/>
                      <a:gd name="connsiteY42" fmla="*/ 46666 h 151032"/>
                      <a:gd name="connsiteX43" fmla="*/ 3479 w 132197"/>
                      <a:gd name="connsiteY43" fmla="*/ 53624 h 151032"/>
                      <a:gd name="connsiteX44" fmla="*/ 3479 w 132197"/>
                      <a:gd name="connsiteY44" fmla="*/ 57103 h 151032"/>
                      <a:gd name="connsiteX45" fmla="*/ 3479 w 132197"/>
                      <a:gd name="connsiteY45" fmla="*/ 64061 h 151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32197" h="151032">
                        <a:moveTo>
                          <a:pt x="3479" y="57103"/>
                        </a:moveTo>
                        <a:cubicBezTo>
                          <a:pt x="3479" y="57103"/>
                          <a:pt x="3479" y="53624"/>
                          <a:pt x="6958" y="50145"/>
                        </a:cubicBezTo>
                        <a:cubicBezTo>
                          <a:pt x="6958" y="46666"/>
                          <a:pt x="10437" y="46666"/>
                          <a:pt x="10437" y="43188"/>
                        </a:cubicBezTo>
                        <a:cubicBezTo>
                          <a:pt x="13915" y="36230"/>
                          <a:pt x="17394" y="32751"/>
                          <a:pt x="24352" y="25793"/>
                        </a:cubicBezTo>
                        <a:cubicBezTo>
                          <a:pt x="31310" y="18835"/>
                          <a:pt x="38268" y="15357"/>
                          <a:pt x="48704" y="8399"/>
                        </a:cubicBezTo>
                        <a:cubicBezTo>
                          <a:pt x="59141" y="4920"/>
                          <a:pt x="69578" y="1441"/>
                          <a:pt x="80014" y="1441"/>
                        </a:cubicBezTo>
                        <a:cubicBezTo>
                          <a:pt x="90451" y="1441"/>
                          <a:pt x="104366" y="8399"/>
                          <a:pt x="114803" y="18835"/>
                        </a:cubicBezTo>
                        <a:cubicBezTo>
                          <a:pt x="125240" y="29272"/>
                          <a:pt x="132197" y="39709"/>
                          <a:pt x="132197" y="53624"/>
                        </a:cubicBezTo>
                        <a:cubicBezTo>
                          <a:pt x="132197" y="60582"/>
                          <a:pt x="132197" y="67540"/>
                          <a:pt x="132197" y="74497"/>
                        </a:cubicBezTo>
                        <a:cubicBezTo>
                          <a:pt x="132197" y="81455"/>
                          <a:pt x="128718" y="88413"/>
                          <a:pt x="128718" y="95371"/>
                        </a:cubicBezTo>
                        <a:cubicBezTo>
                          <a:pt x="125240" y="109286"/>
                          <a:pt x="118282" y="123202"/>
                          <a:pt x="107845" y="130159"/>
                        </a:cubicBezTo>
                        <a:cubicBezTo>
                          <a:pt x="97408" y="140596"/>
                          <a:pt x="86972" y="147554"/>
                          <a:pt x="73056" y="151033"/>
                        </a:cubicBezTo>
                        <a:cubicBezTo>
                          <a:pt x="66099" y="151033"/>
                          <a:pt x="59141" y="151033"/>
                          <a:pt x="52183" y="151033"/>
                        </a:cubicBezTo>
                        <a:cubicBezTo>
                          <a:pt x="48704" y="151033"/>
                          <a:pt x="45225" y="151033"/>
                          <a:pt x="41746" y="147554"/>
                        </a:cubicBezTo>
                        <a:cubicBezTo>
                          <a:pt x="38268" y="147554"/>
                          <a:pt x="34789" y="144075"/>
                          <a:pt x="34789" y="144075"/>
                        </a:cubicBezTo>
                        <a:cubicBezTo>
                          <a:pt x="24352" y="137117"/>
                          <a:pt x="17394" y="130159"/>
                          <a:pt x="10437" y="119723"/>
                        </a:cubicBezTo>
                        <a:cubicBezTo>
                          <a:pt x="6958" y="109286"/>
                          <a:pt x="3479" y="102328"/>
                          <a:pt x="0" y="91892"/>
                        </a:cubicBezTo>
                        <a:cubicBezTo>
                          <a:pt x="0" y="84934"/>
                          <a:pt x="0" y="74497"/>
                          <a:pt x="0" y="71018"/>
                        </a:cubicBezTo>
                        <a:cubicBezTo>
                          <a:pt x="0" y="67540"/>
                          <a:pt x="0" y="64061"/>
                          <a:pt x="0" y="64061"/>
                        </a:cubicBezTo>
                        <a:cubicBezTo>
                          <a:pt x="0" y="60582"/>
                          <a:pt x="0" y="60582"/>
                          <a:pt x="0" y="57103"/>
                        </a:cubicBezTo>
                        <a:cubicBezTo>
                          <a:pt x="0" y="53624"/>
                          <a:pt x="0" y="53624"/>
                          <a:pt x="0" y="53624"/>
                        </a:cubicBezTo>
                        <a:cubicBezTo>
                          <a:pt x="0" y="53624"/>
                          <a:pt x="3479" y="60582"/>
                          <a:pt x="3479" y="57103"/>
                        </a:cubicBezTo>
                        <a:close/>
                        <a:moveTo>
                          <a:pt x="3479" y="64061"/>
                        </a:moveTo>
                        <a:cubicBezTo>
                          <a:pt x="3479" y="64061"/>
                          <a:pt x="3479" y="67540"/>
                          <a:pt x="3479" y="71018"/>
                        </a:cubicBezTo>
                        <a:cubicBezTo>
                          <a:pt x="3479" y="74497"/>
                          <a:pt x="3479" y="74497"/>
                          <a:pt x="3479" y="77976"/>
                        </a:cubicBezTo>
                        <a:cubicBezTo>
                          <a:pt x="3479" y="84934"/>
                          <a:pt x="3479" y="91892"/>
                          <a:pt x="3479" y="98849"/>
                        </a:cubicBezTo>
                        <a:cubicBezTo>
                          <a:pt x="3479" y="105807"/>
                          <a:pt x="6958" y="116244"/>
                          <a:pt x="13915" y="123202"/>
                        </a:cubicBezTo>
                        <a:cubicBezTo>
                          <a:pt x="20873" y="130159"/>
                          <a:pt x="27831" y="140596"/>
                          <a:pt x="38268" y="144075"/>
                        </a:cubicBezTo>
                        <a:cubicBezTo>
                          <a:pt x="41746" y="144075"/>
                          <a:pt x="45225" y="147554"/>
                          <a:pt x="45225" y="147554"/>
                        </a:cubicBezTo>
                        <a:cubicBezTo>
                          <a:pt x="48704" y="147554"/>
                          <a:pt x="52183" y="147554"/>
                          <a:pt x="55662" y="147554"/>
                        </a:cubicBezTo>
                        <a:cubicBezTo>
                          <a:pt x="62620" y="147554"/>
                          <a:pt x="66099" y="147554"/>
                          <a:pt x="73056" y="147554"/>
                        </a:cubicBezTo>
                        <a:cubicBezTo>
                          <a:pt x="80014" y="147554"/>
                          <a:pt x="83493" y="144075"/>
                          <a:pt x="90451" y="140596"/>
                        </a:cubicBezTo>
                        <a:cubicBezTo>
                          <a:pt x="97408" y="137117"/>
                          <a:pt x="100887" y="133638"/>
                          <a:pt x="104366" y="130159"/>
                        </a:cubicBezTo>
                        <a:cubicBezTo>
                          <a:pt x="114803" y="119723"/>
                          <a:pt x="118282" y="109286"/>
                          <a:pt x="125240" y="95371"/>
                        </a:cubicBezTo>
                        <a:cubicBezTo>
                          <a:pt x="128718" y="88413"/>
                          <a:pt x="128718" y="81455"/>
                          <a:pt x="128718" y="74497"/>
                        </a:cubicBezTo>
                        <a:cubicBezTo>
                          <a:pt x="128718" y="67540"/>
                          <a:pt x="128718" y="60582"/>
                          <a:pt x="128718" y="53624"/>
                        </a:cubicBezTo>
                        <a:cubicBezTo>
                          <a:pt x="128718" y="46666"/>
                          <a:pt x="125240" y="39709"/>
                          <a:pt x="121761" y="36230"/>
                        </a:cubicBezTo>
                        <a:cubicBezTo>
                          <a:pt x="118282" y="29272"/>
                          <a:pt x="114803" y="25793"/>
                          <a:pt x="111324" y="18835"/>
                        </a:cubicBezTo>
                        <a:cubicBezTo>
                          <a:pt x="104366" y="8399"/>
                          <a:pt x="90451" y="4920"/>
                          <a:pt x="80014" y="1441"/>
                        </a:cubicBezTo>
                        <a:cubicBezTo>
                          <a:pt x="69578" y="-2038"/>
                          <a:pt x="59141" y="1441"/>
                          <a:pt x="48704" y="4920"/>
                        </a:cubicBezTo>
                        <a:cubicBezTo>
                          <a:pt x="38268" y="8399"/>
                          <a:pt x="31310" y="15357"/>
                          <a:pt x="24352" y="22314"/>
                        </a:cubicBezTo>
                        <a:cubicBezTo>
                          <a:pt x="17394" y="29272"/>
                          <a:pt x="13915" y="32751"/>
                          <a:pt x="10437" y="39709"/>
                        </a:cubicBezTo>
                        <a:cubicBezTo>
                          <a:pt x="10437" y="43188"/>
                          <a:pt x="6958" y="43188"/>
                          <a:pt x="6958" y="46666"/>
                        </a:cubicBezTo>
                        <a:cubicBezTo>
                          <a:pt x="6958" y="50145"/>
                          <a:pt x="6958" y="50145"/>
                          <a:pt x="3479" y="53624"/>
                        </a:cubicBezTo>
                        <a:cubicBezTo>
                          <a:pt x="3479" y="57103"/>
                          <a:pt x="3479" y="57103"/>
                          <a:pt x="3479" y="57103"/>
                        </a:cubicBezTo>
                        <a:cubicBezTo>
                          <a:pt x="3479" y="57103"/>
                          <a:pt x="3479" y="64061"/>
                          <a:pt x="3479" y="64061"/>
                        </a:cubicBezTo>
                        <a:close/>
                      </a:path>
                    </a:pathLst>
                  </a:custGeom>
                  <a:solidFill>
                    <a:srgbClr val="9B4F13"/>
                  </a:solidFill>
                  <a:ln w="34755" cap="flat">
                    <a:noFill/>
                    <a:prstDash val="solid"/>
                    <a:miter/>
                  </a:ln>
                </p:spPr>
                <p:txBody>
                  <a:bodyPr rtlCol="0" anchor="ctr"/>
                  <a:lstStyle/>
                  <a:p>
                    <a:endParaRPr lang="en-US"/>
                  </a:p>
                </p:txBody>
              </p:sp>
              <p:sp>
                <p:nvSpPr>
                  <p:cNvPr id="1799" name="Freeform: Shape 1798">
                    <a:extLst>
                      <a:ext uri="{FF2B5EF4-FFF2-40B4-BE49-F238E27FC236}">
                        <a16:creationId xmlns:a16="http://schemas.microsoft.com/office/drawing/2014/main" xmlns="" id="{629BA7F3-2AF3-4859-BE74-6C741BA8BC37}"/>
                      </a:ext>
                    </a:extLst>
                  </p:cNvPr>
                  <p:cNvSpPr/>
                  <p:nvPr/>
                </p:nvSpPr>
                <p:spPr>
                  <a:xfrm>
                    <a:off x="1557741" y="8439717"/>
                    <a:ext cx="97408" cy="132197"/>
                  </a:xfrm>
                  <a:custGeom>
                    <a:avLst/>
                    <a:gdLst>
                      <a:gd name="connsiteX0" fmla="*/ 0 w 97408"/>
                      <a:gd name="connsiteY0" fmla="*/ 52183 h 132197"/>
                      <a:gd name="connsiteX1" fmla="*/ 3479 w 97408"/>
                      <a:gd name="connsiteY1" fmla="*/ 41746 h 132197"/>
                      <a:gd name="connsiteX2" fmla="*/ 10437 w 97408"/>
                      <a:gd name="connsiteY2" fmla="*/ 27831 h 132197"/>
                      <a:gd name="connsiteX3" fmla="*/ 24352 w 97408"/>
                      <a:gd name="connsiteY3" fmla="*/ 10437 h 132197"/>
                      <a:gd name="connsiteX4" fmla="*/ 48704 w 97408"/>
                      <a:gd name="connsiteY4" fmla="*/ 0 h 132197"/>
                      <a:gd name="connsiteX5" fmla="*/ 76535 w 97408"/>
                      <a:gd name="connsiteY5" fmla="*/ 10437 h 132197"/>
                      <a:gd name="connsiteX6" fmla="*/ 86972 w 97408"/>
                      <a:gd name="connsiteY6" fmla="*/ 24352 h 132197"/>
                      <a:gd name="connsiteX7" fmla="*/ 93930 w 97408"/>
                      <a:gd name="connsiteY7" fmla="*/ 38268 h 132197"/>
                      <a:gd name="connsiteX8" fmla="*/ 97408 w 97408"/>
                      <a:gd name="connsiteY8" fmla="*/ 55662 h 132197"/>
                      <a:gd name="connsiteX9" fmla="*/ 97408 w 97408"/>
                      <a:gd name="connsiteY9" fmla="*/ 73056 h 132197"/>
                      <a:gd name="connsiteX10" fmla="*/ 86972 w 97408"/>
                      <a:gd name="connsiteY10" fmla="*/ 104366 h 132197"/>
                      <a:gd name="connsiteX11" fmla="*/ 76535 w 97408"/>
                      <a:gd name="connsiteY11" fmla="*/ 118282 h 132197"/>
                      <a:gd name="connsiteX12" fmla="*/ 62620 w 97408"/>
                      <a:gd name="connsiteY12" fmla="*/ 128718 h 132197"/>
                      <a:gd name="connsiteX13" fmla="*/ 48704 w 97408"/>
                      <a:gd name="connsiteY13" fmla="*/ 132197 h 132197"/>
                      <a:gd name="connsiteX14" fmla="*/ 45225 w 97408"/>
                      <a:gd name="connsiteY14" fmla="*/ 132197 h 132197"/>
                      <a:gd name="connsiteX15" fmla="*/ 41747 w 97408"/>
                      <a:gd name="connsiteY15" fmla="*/ 132197 h 132197"/>
                      <a:gd name="connsiteX16" fmla="*/ 34789 w 97408"/>
                      <a:gd name="connsiteY16" fmla="*/ 128718 h 132197"/>
                      <a:gd name="connsiteX17" fmla="*/ 13915 w 97408"/>
                      <a:gd name="connsiteY17" fmla="*/ 111324 h 132197"/>
                      <a:gd name="connsiteX18" fmla="*/ 6958 w 97408"/>
                      <a:gd name="connsiteY18" fmla="*/ 90451 h 132197"/>
                      <a:gd name="connsiteX19" fmla="*/ 6958 w 97408"/>
                      <a:gd name="connsiteY19" fmla="*/ 73056 h 132197"/>
                      <a:gd name="connsiteX20" fmla="*/ 6958 w 97408"/>
                      <a:gd name="connsiteY20" fmla="*/ 62620 h 132197"/>
                      <a:gd name="connsiteX21" fmla="*/ 6958 w 97408"/>
                      <a:gd name="connsiteY21" fmla="*/ 59141 h 132197"/>
                      <a:gd name="connsiteX22" fmla="*/ 0 w 97408"/>
                      <a:gd name="connsiteY22" fmla="*/ 52183 h 132197"/>
                      <a:gd name="connsiteX23" fmla="*/ 0 w 97408"/>
                      <a:gd name="connsiteY23" fmla="*/ 59141 h 132197"/>
                      <a:gd name="connsiteX24" fmla="*/ 0 w 97408"/>
                      <a:gd name="connsiteY24" fmla="*/ 69578 h 132197"/>
                      <a:gd name="connsiteX25" fmla="*/ 3479 w 97408"/>
                      <a:gd name="connsiteY25" fmla="*/ 86972 h 132197"/>
                      <a:gd name="connsiteX26" fmla="*/ 10437 w 97408"/>
                      <a:gd name="connsiteY26" fmla="*/ 107845 h 132197"/>
                      <a:gd name="connsiteX27" fmla="*/ 31310 w 97408"/>
                      <a:gd name="connsiteY27" fmla="*/ 125239 h 132197"/>
                      <a:gd name="connsiteX28" fmla="*/ 38268 w 97408"/>
                      <a:gd name="connsiteY28" fmla="*/ 125239 h 132197"/>
                      <a:gd name="connsiteX29" fmla="*/ 41747 w 97408"/>
                      <a:gd name="connsiteY29" fmla="*/ 125239 h 132197"/>
                      <a:gd name="connsiteX30" fmla="*/ 45225 w 97408"/>
                      <a:gd name="connsiteY30" fmla="*/ 125239 h 132197"/>
                      <a:gd name="connsiteX31" fmla="*/ 59141 w 97408"/>
                      <a:gd name="connsiteY31" fmla="*/ 121761 h 132197"/>
                      <a:gd name="connsiteX32" fmla="*/ 80014 w 97408"/>
                      <a:gd name="connsiteY32" fmla="*/ 100887 h 132197"/>
                      <a:gd name="connsiteX33" fmla="*/ 90451 w 97408"/>
                      <a:gd name="connsiteY33" fmla="*/ 73056 h 132197"/>
                      <a:gd name="connsiteX34" fmla="*/ 90451 w 97408"/>
                      <a:gd name="connsiteY34" fmla="*/ 55662 h 132197"/>
                      <a:gd name="connsiteX35" fmla="*/ 90451 w 97408"/>
                      <a:gd name="connsiteY35" fmla="*/ 41746 h 132197"/>
                      <a:gd name="connsiteX36" fmla="*/ 76535 w 97408"/>
                      <a:gd name="connsiteY36" fmla="*/ 13915 h 132197"/>
                      <a:gd name="connsiteX37" fmla="*/ 52183 w 97408"/>
                      <a:gd name="connsiteY37" fmla="*/ 3479 h 132197"/>
                      <a:gd name="connsiteX38" fmla="*/ 27831 w 97408"/>
                      <a:gd name="connsiteY38" fmla="*/ 10437 h 132197"/>
                      <a:gd name="connsiteX39" fmla="*/ 13915 w 97408"/>
                      <a:gd name="connsiteY39" fmla="*/ 27831 h 132197"/>
                      <a:gd name="connsiteX40" fmla="*/ 6958 w 97408"/>
                      <a:gd name="connsiteY40" fmla="*/ 41746 h 132197"/>
                      <a:gd name="connsiteX41" fmla="*/ 3479 w 97408"/>
                      <a:gd name="connsiteY41" fmla="*/ 52183 h 132197"/>
                      <a:gd name="connsiteX42" fmla="*/ 3479 w 97408"/>
                      <a:gd name="connsiteY42" fmla="*/ 55662 h 132197"/>
                      <a:gd name="connsiteX43" fmla="*/ 0 w 97408"/>
                      <a:gd name="connsiteY43" fmla="*/ 59141 h 13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97408" h="132197">
                        <a:moveTo>
                          <a:pt x="0" y="52183"/>
                        </a:moveTo>
                        <a:cubicBezTo>
                          <a:pt x="0" y="48704"/>
                          <a:pt x="0" y="45225"/>
                          <a:pt x="3479" y="41746"/>
                        </a:cubicBezTo>
                        <a:cubicBezTo>
                          <a:pt x="3479" y="38268"/>
                          <a:pt x="6958" y="31310"/>
                          <a:pt x="10437" y="27831"/>
                        </a:cubicBezTo>
                        <a:cubicBezTo>
                          <a:pt x="13915" y="20873"/>
                          <a:pt x="17394" y="17394"/>
                          <a:pt x="24352" y="10437"/>
                        </a:cubicBezTo>
                        <a:cubicBezTo>
                          <a:pt x="31310" y="3479"/>
                          <a:pt x="38268" y="0"/>
                          <a:pt x="48704" y="0"/>
                        </a:cubicBezTo>
                        <a:cubicBezTo>
                          <a:pt x="59141" y="0"/>
                          <a:pt x="69578" y="3479"/>
                          <a:pt x="76535" y="10437"/>
                        </a:cubicBezTo>
                        <a:cubicBezTo>
                          <a:pt x="80014" y="13915"/>
                          <a:pt x="83493" y="17394"/>
                          <a:pt x="86972" y="24352"/>
                        </a:cubicBezTo>
                        <a:cubicBezTo>
                          <a:pt x="90451" y="27831"/>
                          <a:pt x="90451" y="34789"/>
                          <a:pt x="93930" y="38268"/>
                        </a:cubicBezTo>
                        <a:cubicBezTo>
                          <a:pt x="93930" y="45225"/>
                          <a:pt x="97408" y="48704"/>
                          <a:pt x="97408" y="55662"/>
                        </a:cubicBezTo>
                        <a:cubicBezTo>
                          <a:pt x="97408" y="62620"/>
                          <a:pt x="97408" y="66099"/>
                          <a:pt x="97408" y="73056"/>
                        </a:cubicBezTo>
                        <a:cubicBezTo>
                          <a:pt x="93930" y="83493"/>
                          <a:pt x="90451" y="93930"/>
                          <a:pt x="86972" y="104366"/>
                        </a:cubicBezTo>
                        <a:cubicBezTo>
                          <a:pt x="83493" y="107845"/>
                          <a:pt x="80014" y="114803"/>
                          <a:pt x="76535" y="118282"/>
                        </a:cubicBezTo>
                        <a:cubicBezTo>
                          <a:pt x="73056" y="121761"/>
                          <a:pt x="69578" y="125239"/>
                          <a:pt x="62620" y="128718"/>
                        </a:cubicBezTo>
                        <a:cubicBezTo>
                          <a:pt x="59141" y="132197"/>
                          <a:pt x="52183" y="132197"/>
                          <a:pt x="48704" y="132197"/>
                        </a:cubicBezTo>
                        <a:cubicBezTo>
                          <a:pt x="48704" y="132197"/>
                          <a:pt x="45225" y="132197"/>
                          <a:pt x="45225" y="132197"/>
                        </a:cubicBezTo>
                        <a:lnTo>
                          <a:pt x="41747" y="132197"/>
                        </a:lnTo>
                        <a:cubicBezTo>
                          <a:pt x="38268" y="132197"/>
                          <a:pt x="38268" y="132197"/>
                          <a:pt x="34789" y="128718"/>
                        </a:cubicBezTo>
                        <a:cubicBezTo>
                          <a:pt x="24352" y="125239"/>
                          <a:pt x="20873" y="118282"/>
                          <a:pt x="13915" y="111324"/>
                        </a:cubicBezTo>
                        <a:cubicBezTo>
                          <a:pt x="10437" y="104366"/>
                          <a:pt x="6958" y="97408"/>
                          <a:pt x="6958" y="90451"/>
                        </a:cubicBezTo>
                        <a:cubicBezTo>
                          <a:pt x="6958" y="83493"/>
                          <a:pt x="6958" y="80014"/>
                          <a:pt x="6958" y="73056"/>
                        </a:cubicBezTo>
                        <a:cubicBezTo>
                          <a:pt x="6958" y="69578"/>
                          <a:pt x="6958" y="66099"/>
                          <a:pt x="6958" y="62620"/>
                        </a:cubicBezTo>
                        <a:cubicBezTo>
                          <a:pt x="6958" y="59141"/>
                          <a:pt x="6958" y="59141"/>
                          <a:pt x="6958" y="59141"/>
                        </a:cubicBezTo>
                        <a:cubicBezTo>
                          <a:pt x="6958" y="59141"/>
                          <a:pt x="0" y="52183"/>
                          <a:pt x="0" y="52183"/>
                        </a:cubicBezTo>
                        <a:close/>
                        <a:moveTo>
                          <a:pt x="0" y="59141"/>
                        </a:moveTo>
                        <a:cubicBezTo>
                          <a:pt x="0" y="62620"/>
                          <a:pt x="0" y="66099"/>
                          <a:pt x="0" y="69578"/>
                        </a:cubicBezTo>
                        <a:cubicBezTo>
                          <a:pt x="0" y="73056"/>
                          <a:pt x="0" y="80014"/>
                          <a:pt x="3479" y="86972"/>
                        </a:cubicBezTo>
                        <a:cubicBezTo>
                          <a:pt x="3479" y="93930"/>
                          <a:pt x="6958" y="100887"/>
                          <a:pt x="10437" y="107845"/>
                        </a:cubicBezTo>
                        <a:cubicBezTo>
                          <a:pt x="13915" y="114803"/>
                          <a:pt x="20873" y="121761"/>
                          <a:pt x="31310" y="125239"/>
                        </a:cubicBezTo>
                        <a:cubicBezTo>
                          <a:pt x="34789" y="125239"/>
                          <a:pt x="34789" y="125239"/>
                          <a:pt x="38268" y="125239"/>
                        </a:cubicBezTo>
                        <a:lnTo>
                          <a:pt x="41747" y="125239"/>
                        </a:lnTo>
                        <a:cubicBezTo>
                          <a:pt x="41747" y="125239"/>
                          <a:pt x="45225" y="125239"/>
                          <a:pt x="45225" y="125239"/>
                        </a:cubicBezTo>
                        <a:cubicBezTo>
                          <a:pt x="48704" y="125239"/>
                          <a:pt x="55662" y="121761"/>
                          <a:pt x="59141" y="121761"/>
                        </a:cubicBezTo>
                        <a:cubicBezTo>
                          <a:pt x="66099" y="118282"/>
                          <a:pt x="73056" y="107845"/>
                          <a:pt x="80014" y="100887"/>
                        </a:cubicBezTo>
                        <a:cubicBezTo>
                          <a:pt x="83493" y="90451"/>
                          <a:pt x="90451" y="83493"/>
                          <a:pt x="90451" y="73056"/>
                        </a:cubicBezTo>
                        <a:cubicBezTo>
                          <a:pt x="90451" y="66099"/>
                          <a:pt x="90451" y="62620"/>
                          <a:pt x="90451" y="55662"/>
                        </a:cubicBezTo>
                        <a:cubicBezTo>
                          <a:pt x="90451" y="52183"/>
                          <a:pt x="90451" y="45225"/>
                          <a:pt x="90451" y="41746"/>
                        </a:cubicBezTo>
                        <a:cubicBezTo>
                          <a:pt x="86972" y="31310"/>
                          <a:pt x="83493" y="20873"/>
                          <a:pt x="76535" y="13915"/>
                        </a:cubicBezTo>
                        <a:cubicBezTo>
                          <a:pt x="69578" y="6958"/>
                          <a:pt x="62620" y="3479"/>
                          <a:pt x="52183" y="3479"/>
                        </a:cubicBezTo>
                        <a:cubicBezTo>
                          <a:pt x="41747" y="3479"/>
                          <a:pt x="34789" y="6958"/>
                          <a:pt x="27831" y="10437"/>
                        </a:cubicBezTo>
                        <a:cubicBezTo>
                          <a:pt x="20873" y="13915"/>
                          <a:pt x="17394" y="20873"/>
                          <a:pt x="13915" y="27831"/>
                        </a:cubicBezTo>
                        <a:cubicBezTo>
                          <a:pt x="10437" y="34789"/>
                          <a:pt x="6958" y="38268"/>
                          <a:pt x="6958" y="41746"/>
                        </a:cubicBezTo>
                        <a:cubicBezTo>
                          <a:pt x="6958" y="45225"/>
                          <a:pt x="3479" y="48704"/>
                          <a:pt x="3479" y="52183"/>
                        </a:cubicBezTo>
                        <a:cubicBezTo>
                          <a:pt x="3479" y="55662"/>
                          <a:pt x="3479" y="55662"/>
                          <a:pt x="3479" y="55662"/>
                        </a:cubicBezTo>
                        <a:cubicBezTo>
                          <a:pt x="3479" y="55662"/>
                          <a:pt x="0" y="55662"/>
                          <a:pt x="0" y="59141"/>
                        </a:cubicBezTo>
                        <a:close/>
                      </a:path>
                    </a:pathLst>
                  </a:custGeom>
                  <a:solidFill>
                    <a:srgbClr val="9B4F13"/>
                  </a:solidFill>
                  <a:ln w="34755" cap="flat">
                    <a:noFill/>
                    <a:prstDash val="solid"/>
                    <a:miter/>
                  </a:ln>
                </p:spPr>
                <p:txBody>
                  <a:bodyPr rtlCol="0" anchor="ctr"/>
                  <a:lstStyle/>
                  <a:p>
                    <a:endParaRPr lang="en-US"/>
                  </a:p>
                </p:txBody>
              </p:sp>
              <p:sp>
                <p:nvSpPr>
                  <p:cNvPr id="1800" name="Freeform: Shape 1799">
                    <a:extLst>
                      <a:ext uri="{FF2B5EF4-FFF2-40B4-BE49-F238E27FC236}">
                        <a16:creationId xmlns:a16="http://schemas.microsoft.com/office/drawing/2014/main" xmlns="" id="{58D47D24-DBA7-46CB-96C7-8BA17277BDEA}"/>
                      </a:ext>
                    </a:extLst>
                  </p:cNvPr>
                  <p:cNvSpPr/>
                  <p:nvPr/>
                </p:nvSpPr>
                <p:spPr>
                  <a:xfrm>
                    <a:off x="1578614" y="8561478"/>
                    <a:ext cx="66098" cy="20873"/>
                  </a:xfrm>
                  <a:custGeom>
                    <a:avLst/>
                    <a:gdLst>
                      <a:gd name="connsiteX0" fmla="*/ 66099 w 66098"/>
                      <a:gd name="connsiteY0" fmla="*/ 20873 h 20873"/>
                      <a:gd name="connsiteX1" fmla="*/ 66099 w 66098"/>
                      <a:gd name="connsiteY1" fmla="*/ 20873 h 20873"/>
                      <a:gd name="connsiteX2" fmla="*/ 59141 w 66098"/>
                      <a:gd name="connsiteY2" fmla="*/ 10437 h 20873"/>
                      <a:gd name="connsiteX3" fmla="*/ 55662 w 66098"/>
                      <a:gd name="connsiteY3" fmla="*/ 6958 h 20873"/>
                      <a:gd name="connsiteX4" fmla="*/ 48704 w 66098"/>
                      <a:gd name="connsiteY4" fmla="*/ 3479 h 20873"/>
                      <a:gd name="connsiteX5" fmla="*/ 41746 w 66098"/>
                      <a:gd name="connsiteY5" fmla="*/ 0 h 20873"/>
                      <a:gd name="connsiteX6" fmla="*/ 34789 w 66098"/>
                      <a:gd name="connsiteY6" fmla="*/ 0 h 20873"/>
                      <a:gd name="connsiteX7" fmla="*/ 27831 w 66098"/>
                      <a:gd name="connsiteY7" fmla="*/ 0 h 20873"/>
                      <a:gd name="connsiteX8" fmla="*/ 20873 w 66098"/>
                      <a:gd name="connsiteY8" fmla="*/ 0 h 20873"/>
                      <a:gd name="connsiteX9" fmla="*/ 13915 w 66098"/>
                      <a:gd name="connsiteY9" fmla="*/ 3479 h 20873"/>
                      <a:gd name="connsiteX10" fmla="*/ 10437 w 66098"/>
                      <a:gd name="connsiteY10" fmla="*/ 6958 h 20873"/>
                      <a:gd name="connsiteX11" fmla="*/ 3479 w 66098"/>
                      <a:gd name="connsiteY11" fmla="*/ 10437 h 20873"/>
                      <a:gd name="connsiteX12" fmla="*/ 0 w 66098"/>
                      <a:gd name="connsiteY12" fmla="*/ 13915 h 20873"/>
                      <a:gd name="connsiteX13" fmla="*/ 3479 w 66098"/>
                      <a:gd name="connsiteY13" fmla="*/ 13915 h 20873"/>
                      <a:gd name="connsiteX14" fmla="*/ 10437 w 66098"/>
                      <a:gd name="connsiteY14" fmla="*/ 10437 h 20873"/>
                      <a:gd name="connsiteX15" fmla="*/ 17394 w 66098"/>
                      <a:gd name="connsiteY15" fmla="*/ 10437 h 20873"/>
                      <a:gd name="connsiteX16" fmla="*/ 24352 w 66098"/>
                      <a:gd name="connsiteY16" fmla="*/ 10437 h 20873"/>
                      <a:gd name="connsiteX17" fmla="*/ 31310 w 66098"/>
                      <a:gd name="connsiteY17" fmla="*/ 10437 h 20873"/>
                      <a:gd name="connsiteX18" fmla="*/ 38268 w 66098"/>
                      <a:gd name="connsiteY18" fmla="*/ 10437 h 20873"/>
                      <a:gd name="connsiteX19" fmla="*/ 45225 w 66098"/>
                      <a:gd name="connsiteY19" fmla="*/ 10437 h 20873"/>
                      <a:gd name="connsiteX20" fmla="*/ 52183 w 66098"/>
                      <a:gd name="connsiteY20" fmla="*/ 10437 h 20873"/>
                      <a:gd name="connsiteX21" fmla="*/ 59141 w 66098"/>
                      <a:gd name="connsiteY21" fmla="*/ 13915 h 20873"/>
                      <a:gd name="connsiteX22" fmla="*/ 62620 w 66098"/>
                      <a:gd name="connsiteY22" fmla="*/ 17394 h 20873"/>
                      <a:gd name="connsiteX23" fmla="*/ 66099 w 66098"/>
                      <a:gd name="connsiteY23" fmla="*/ 20873 h 20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6098" h="20873">
                        <a:moveTo>
                          <a:pt x="66099" y="20873"/>
                        </a:moveTo>
                        <a:cubicBezTo>
                          <a:pt x="66099" y="20873"/>
                          <a:pt x="66099" y="17394"/>
                          <a:pt x="66099" y="20873"/>
                        </a:cubicBezTo>
                        <a:cubicBezTo>
                          <a:pt x="62620" y="17394"/>
                          <a:pt x="62620" y="13915"/>
                          <a:pt x="59141" y="10437"/>
                        </a:cubicBezTo>
                        <a:cubicBezTo>
                          <a:pt x="59141" y="10437"/>
                          <a:pt x="55662" y="6958"/>
                          <a:pt x="55662" y="6958"/>
                        </a:cubicBezTo>
                        <a:cubicBezTo>
                          <a:pt x="55662" y="6958"/>
                          <a:pt x="52183" y="3479"/>
                          <a:pt x="48704" y="3479"/>
                        </a:cubicBezTo>
                        <a:cubicBezTo>
                          <a:pt x="45225" y="3479"/>
                          <a:pt x="45225" y="3479"/>
                          <a:pt x="41746" y="0"/>
                        </a:cubicBezTo>
                        <a:cubicBezTo>
                          <a:pt x="38268" y="0"/>
                          <a:pt x="38268" y="0"/>
                          <a:pt x="34789" y="0"/>
                        </a:cubicBezTo>
                        <a:cubicBezTo>
                          <a:pt x="31310" y="0"/>
                          <a:pt x="31310" y="0"/>
                          <a:pt x="27831" y="0"/>
                        </a:cubicBezTo>
                        <a:cubicBezTo>
                          <a:pt x="24352" y="0"/>
                          <a:pt x="24352" y="0"/>
                          <a:pt x="20873" y="0"/>
                        </a:cubicBezTo>
                        <a:cubicBezTo>
                          <a:pt x="17394" y="0"/>
                          <a:pt x="17394" y="0"/>
                          <a:pt x="13915" y="3479"/>
                        </a:cubicBezTo>
                        <a:cubicBezTo>
                          <a:pt x="10437" y="3479"/>
                          <a:pt x="10437" y="6958"/>
                          <a:pt x="10437" y="6958"/>
                        </a:cubicBezTo>
                        <a:cubicBezTo>
                          <a:pt x="6958" y="6958"/>
                          <a:pt x="3479" y="10437"/>
                          <a:pt x="3479" y="10437"/>
                        </a:cubicBezTo>
                        <a:cubicBezTo>
                          <a:pt x="3479" y="10437"/>
                          <a:pt x="0" y="13915"/>
                          <a:pt x="0" y="13915"/>
                        </a:cubicBezTo>
                        <a:cubicBezTo>
                          <a:pt x="0" y="13915"/>
                          <a:pt x="0" y="13915"/>
                          <a:pt x="3479" y="13915"/>
                        </a:cubicBezTo>
                        <a:cubicBezTo>
                          <a:pt x="6958" y="13915"/>
                          <a:pt x="6958" y="13915"/>
                          <a:pt x="10437" y="10437"/>
                        </a:cubicBezTo>
                        <a:cubicBezTo>
                          <a:pt x="10437" y="10437"/>
                          <a:pt x="13915" y="10437"/>
                          <a:pt x="17394" y="10437"/>
                        </a:cubicBezTo>
                        <a:cubicBezTo>
                          <a:pt x="20873" y="10437"/>
                          <a:pt x="20873" y="10437"/>
                          <a:pt x="24352" y="10437"/>
                        </a:cubicBezTo>
                        <a:cubicBezTo>
                          <a:pt x="27831" y="10437"/>
                          <a:pt x="27831" y="10437"/>
                          <a:pt x="31310" y="10437"/>
                        </a:cubicBezTo>
                        <a:cubicBezTo>
                          <a:pt x="34789" y="10437"/>
                          <a:pt x="34789" y="10437"/>
                          <a:pt x="38268" y="10437"/>
                        </a:cubicBezTo>
                        <a:cubicBezTo>
                          <a:pt x="41746" y="10437"/>
                          <a:pt x="41746" y="10437"/>
                          <a:pt x="45225" y="10437"/>
                        </a:cubicBezTo>
                        <a:cubicBezTo>
                          <a:pt x="48704" y="10437"/>
                          <a:pt x="48704" y="10437"/>
                          <a:pt x="52183" y="10437"/>
                        </a:cubicBezTo>
                        <a:cubicBezTo>
                          <a:pt x="55662" y="10437"/>
                          <a:pt x="55662" y="10437"/>
                          <a:pt x="59141" y="13915"/>
                        </a:cubicBezTo>
                        <a:cubicBezTo>
                          <a:pt x="59141" y="13915"/>
                          <a:pt x="62620" y="13915"/>
                          <a:pt x="62620" y="17394"/>
                        </a:cubicBezTo>
                        <a:cubicBezTo>
                          <a:pt x="62620" y="17394"/>
                          <a:pt x="66099" y="20873"/>
                          <a:pt x="66099" y="20873"/>
                        </a:cubicBezTo>
                        <a:close/>
                      </a:path>
                    </a:pathLst>
                  </a:custGeom>
                  <a:solidFill>
                    <a:srgbClr val="9B4F13"/>
                  </a:solidFill>
                  <a:ln w="34755" cap="flat">
                    <a:noFill/>
                    <a:prstDash val="solid"/>
                    <a:miter/>
                  </a:ln>
                </p:spPr>
                <p:txBody>
                  <a:bodyPr rtlCol="0" anchor="ctr"/>
                  <a:lstStyle/>
                  <a:p>
                    <a:endParaRPr lang="en-US"/>
                  </a:p>
                </p:txBody>
              </p:sp>
              <p:grpSp>
                <p:nvGrpSpPr>
                  <p:cNvPr id="1801" name="Graphic 30">
                    <a:extLst>
                      <a:ext uri="{FF2B5EF4-FFF2-40B4-BE49-F238E27FC236}">
                        <a16:creationId xmlns:a16="http://schemas.microsoft.com/office/drawing/2014/main" xmlns="" id="{FC893DA3-26F0-4EDE-8E95-790B2361DFE4}"/>
                      </a:ext>
                    </a:extLst>
                  </p:cNvPr>
                  <p:cNvGrpSpPr/>
                  <p:nvPr/>
                </p:nvGrpSpPr>
                <p:grpSpPr>
                  <a:xfrm>
                    <a:off x="1550853" y="8557911"/>
                    <a:ext cx="112041" cy="104076"/>
                    <a:chOff x="1550853" y="8557911"/>
                    <a:chExt cx="112041" cy="104076"/>
                  </a:xfrm>
                </p:grpSpPr>
                <p:sp>
                  <p:nvSpPr>
                    <p:cNvPr id="1802" name="Freeform: Shape 1801">
                      <a:extLst>
                        <a:ext uri="{FF2B5EF4-FFF2-40B4-BE49-F238E27FC236}">
                          <a16:creationId xmlns:a16="http://schemas.microsoft.com/office/drawing/2014/main" xmlns="" id="{4448250C-D1C9-4CF6-B706-EE08C8A6A970}"/>
                        </a:ext>
                      </a:extLst>
                    </p:cNvPr>
                    <p:cNvSpPr/>
                    <p:nvPr/>
                  </p:nvSpPr>
                  <p:spPr>
                    <a:xfrm rot="-82596">
                      <a:off x="1589057" y="8575357"/>
                      <a:ext cx="13915" cy="13915"/>
                    </a:xfrm>
                    <a:custGeom>
                      <a:avLst/>
                      <a:gdLst>
                        <a:gd name="connsiteX0" fmla="*/ 0 w 13915"/>
                        <a:gd name="connsiteY0" fmla="*/ 0 h 13915"/>
                        <a:gd name="connsiteX1" fmla="*/ 13915 w 13915"/>
                        <a:gd name="connsiteY1" fmla="*/ 0 h 13915"/>
                        <a:gd name="connsiteX2" fmla="*/ 13915 w 13915"/>
                        <a:gd name="connsiteY2" fmla="*/ 13915 h 13915"/>
                        <a:gd name="connsiteX3" fmla="*/ 0 w 13915"/>
                        <a:gd name="connsiteY3" fmla="*/ 13915 h 13915"/>
                      </a:gdLst>
                      <a:ahLst/>
                      <a:cxnLst>
                        <a:cxn ang="0">
                          <a:pos x="connsiteX0" y="connsiteY0"/>
                        </a:cxn>
                        <a:cxn ang="0">
                          <a:pos x="connsiteX1" y="connsiteY1"/>
                        </a:cxn>
                        <a:cxn ang="0">
                          <a:pos x="connsiteX2" y="connsiteY2"/>
                        </a:cxn>
                        <a:cxn ang="0">
                          <a:pos x="connsiteX3" y="connsiteY3"/>
                        </a:cxn>
                      </a:cxnLst>
                      <a:rect l="l" t="t" r="r" b="b"/>
                      <a:pathLst>
                        <a:path w="13915" h="13915">
                          <a:moveTo>
                            <a:pt x="0" y="0"/>
                          </a:moveTo>
                          <a:lnTo>
                            <a:pt x="13915" y="0"/>
                          </a:lnTo>
                          <a:lnTo>
                            <a:pt x="13915" y="13915"/>
                          </a:lnTo>
                          <a:lnTo>
                            <a:pt x="0" y="13915"/>
                          </a:lnTo>
                          <a:close/>
                        </a:path>
                      </a:pathLst>
                    </a:custGeom>
                    <a:solidFill>
                      <a:srgbClr val="FFFFFF"/>
                    </a:solidFill>
                    <a:ln w="34755" cap="flat">
                      <a:noFill/>
                      <a:prstDash val="solid"/>
                      <a:miter/>
                    </a:ln>
                  </p:spPr>
                  <p:txBody>
                    <a:bodyPr rtlCol="0" anchor="ctr"/>
                    <a:lstStyle/>
                    <a:p>
                      <a:endParaRPr lang="en-US"/>
                    </a:p>
                  </p:txBody>
                </p:sp>
                <p:sp>
                  <p:nvSpPr>
                    <p:cNvPr id="1803" name="Freeform: Shape 1802">
                      <a:extLst>
                        <a:ext uri="{FF2B5EF4-FFF2-40B4-BE49-F238E27FC236}">
                          <a16:creationId xmlns:a16="http://schemas.microsoft.com/office/drawing/2014/main" xmlns="" id="{D7FDB44D-4347-4767-96DA-B700BF227DB1}"/>
                        </a:ext>
                      </a:extLst>
                    </p:cNvPr>
                    <p:cNvSpPr/>
                    <p:nvPr/>
                  </p:nvSpPr>
                  <p:spPr>
                    <a:xfrm>
                      <a:off x="1562583" y="8569305"/>
                      <a:ext cx="87725" cy="75665"/>
                    </a:xfrm>
                    <a:custGeom>
                      <a:avLst/>
                      <a:gdLst>
                        <a:gd name="connsiteX0" fmla="*/ 85609 w 87725"/>
                        <a:gd name="connsiteY0" fmla="*/ 23482 h 75665"/>
                        <a:gd name="connsiteX1" fmla="*/ 57778 w 87725"/>
                        <a:gd name="connsiteY1" fmla="*/ 75665 h 75665"/>
                        <a:gd name="connsiteX2" fmla="*/ 57778 w 87725"/>
                        <a:gd name="connsiteY2" fmla="*/ 44356 h 75665"/>
                        <a:gd name="connsiteX3" fmla="*/ 2116 w 87725"/>
                        <a:gd name="connsiteY3" fmla="*/ 44356 h 75665"/>
                        <a:gd name="connsiteX4" fmla="*/ 2116 w 87725"/>
                        <a:gd name="connsiteY4" fmla="*/ 51313 h 75665"/>
                        <a:gd name="connsiteX5" fmla="*/ 29947 w 87725"/>
                        <a:gd name="connsiteY5" fmla="*/ 2609 h 75665"/>
                        <a:gd name="connsiteX6" fmla="*/ 85609 w 87725"/>
                        <a:gd name="connsiteY6" fmla="*/ 23482 h 75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725" h="75665">
                          <a:moveTo>
                            <a:pt x="85609" y="23482"/>
                          </a:moveTo>
                          <a:cubicBezTo>
                            <a:pt x="92567" y="44356"/>
                            <a:pt x="82130" y="68708"/>
                            <a:pt x="57778" y="75665"/>
                          </a:cubicBezTo>
                          <a:lnTo>
                            <a:pt x="57778" y="44356"/>
                          </a:lnTo>
                          <a:lnTo>
                            <a:pt x="2116" y="44356"/>
                          </a:lnTo>
                          <a:lnTo>
                            <a:pt x="2116" y="51313"/>
                          </a:lnTo>
                          <a:cubicBezTo>
                            <a:pt x="-4842" y="33919"/>
                            <a:pt x="5595" y="13046"/>
                            <a:pt x="29947" y="2609"/>
                          </a:cubicBezTo>
                          <a:cubicBezTo>
                            <a:pt x="50820" y="-4349"/>
                            <a:pt x="78651" y="2609"/>
                            <a:pt x="85609" y="23482"/>
                          </a:cubicBezTo>
                          <a:close/>
                        </a:path>
                      </a:pathLst>
                    </a:custGeom>
                    <a:solidFill>
                      <a:srgbClr val="FFFFFF"/>
                    </a:solidFill>
                    <a:ln w="34755" cap="flat">
                      <a:noFill/>
                      <a:prstDash val="solid"/>
                      <a:miter/>
                    </a:ln>
                  </p:spPr>
                  <p:txBody>
                    <a:bodyPr rtlCol="0" anchor="ctr"/>
                    <a:lstStyle/>
                    <a:p>
                      <a:endParaRPr lang="en-US"/>
                    </a:p>
                  </p:txBody>
                </p:sp>
                <p:sp>
                  <p:nvSpPr>
                    <p:cNvPr id="1804" name="Freeform: Shape 1803">
                      <a:extLst>
                        <a:ext uri="{FF2B5EF4-FFF2-40B4-BE49-F238E27FC236}">
                          <a16:creationId xmlns:a16="http://schemas.microsoft.com/office/drawing/2014/main" xmlns="" id="{1BEE73F3-1B69-48C9-9F67-184E347092D8}"/>
                        </a:ext>
                      </a:extLst>
                    </p:cNvPr>
                    <p:cNvSpPr/>
                    <p:nvPr/>
                  </p:nvSpPr>
                  <p:spPr>
                    <a:xfrm>
                      <a:off x="1562583" y="8569305"/>
                      <a:ext cx="87725" cy="75665"/>
                    </a:xfrm>
                    <a:custGeom>
                      <a:avLst/>
                      <a:gdLst>
                        <a:gd name="connsiteX0" fmla="*/ 85609 w 87725"/>
                        <a:gd name="connsiteY0" fmla="*/ 23482 h 75665"/>
                        <a:gd name="connsiteX1" fmla="*/ 57778 w 87725"/>
                        <a:gd name="connsiteY1" fmla="*/ 75665 h 75665"/>
                        <a:gd name="connsiteX2" fmla="*/ 57778 w 87725"/>
                        <a:gd name="connsiteY2" fmla="*/ 44356 h 75665"/>
                        <a:gd name="connsiteX3" fmla="*/ 2116 w 87725"/>
                        <a:gd name="connsiteY3" fmla="*/ 44356 h 75665"/>
                        <a:gd name="connsiteX4" fmla="*/ 2116 w 87725"/>
                        <a:gd name="connsiteY4" fmla="*/ 51313 h 75665"/>
                        <a:gd name="connsiteX5" fmla="*/ 29947 w 87725"/>
                        <a:gd name="connsiteY5" fmla="*/ 2609 h 75665"/>
                        <a:gd name="connsiteX6" fmla="*/ 85609 w 87725"/>
                        <a:gd name="connsiteY6" fmla="*/ 23482 h 75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725" h="75665">
                          <a:moveTo>
                            <a:pt x="85609" y="23482"/>
                          </a:moveTo>
                          <a:cubicBezTo>
                            <a:pt x="92567" y="44356"/>
                            <a:pt x="82130" y="68708"/>
                            <a:pt x="57778" y="75665"/>
                          </a:cubicBezTo>
                          <a:lnTo>
                            <a:pt x="57778" y="44356"/>
                          </a:lnTo>
                          <a:lnTo>
                            <a:pt x="2116" y="44356"/>
                          </a:lnTo>
                          <a:lnTo>
                            <a:pt x="2116" y="51313"/>
                          </a:lnTo>
                          <a:cubicBezTo>
                            <a:pt x="-4842" y="33919"/>
                            <a:pt x="5595" y="13046"/>
                            <a:pt x="29947" y="2609"/>
                          </a:cubicBezTo>
                          <a:cubicBezTo>
                            <a:pt x="50820" y="-4349"/>
                            <a:pt x="78651" y="2609"/>
                            <a:pt x="85609" y="23482"/>
                          </a:cubicBezTo>
                          <a:close/>
                        </a:path>
                      </a:pathLst>
                    </a:custGeom>
                    <a:solidFill>
                      <a:srgbClr val="FFFEFE"/>
                    </a:solidFill>
                    <a:ln w="34755" cap="flat">
                      <a:noFill/>
                      <a:prstDash val="solid"/>
                      <a:miter/>
                    </a:ln>
                  </p:spPr>
                  <p:txBody>
                    <a:bodyPr rtlCol="0" anchor="ctr"/>
                    <a:lstStyle/>
                    <a:p>
                      <a:endParaRPr lang="en-US"/>
                    </a:p>
                  </p:txBody>
                </p:sp>
                <p:sp>
                  <p:nvSpPr>
                    <p:cNvPr id="1805" name="Freeform: Shape 1804">
                      <a:extLst>
                        <a:ext uri="{FF2B5EF4-FFF2-40B4-BE49-F238E27FC236}">
                          <a16:creationId xmlns:a16="http://schemas.microsoft.com/office/drawing/2014/main" xmlns="" id="{4FC9C6FE-B091-436A-AD6D-80F5504A041D}"/>
                        </a:ext>
                      </a:extLst>
                    </p:cNvPr>
                    <p:cNvSpPr/>
                    <p:nvPr/>
                  </p:nvSpPr>
                  <p:spPr>
                    <a:xfrm>
                      <a:off x="1562583" y="8569305"/>
                      <a:ext cx="87725" cy="75665"/>
                    </a:xfrm>
                    <a:custGeom>
                      <a:avLst/>
                      <a:gdLst>
                        <a:gd name="connsiteX0" fmla="*/ 85609 w 87725"/>
                        <a:gd name="connsiteY0" fmla="*/ 23482 h 75665"/>
                        <a:gd name="connsiteX1" fmla="*/ 57778 w 87725"/>
                        <a:gd name="connsiteY1" fmla="*/ 75665 h 75665"/>
                        <a:gd name="connsiteX2" fmla="*/ 57778 w 87725"/>
                        <a:gd name="connsiteY2" fmla="*/ 47835 h 75665"/>
                        <a:gd name="connsiteX3" fmla="*/ 2116 w 87725"/>
                        <a:gd name="connsiteY3" fmla="*/ 47835 h 75665"/>
                        <a:gd name="connsiteX4" fmla="*/ 2116 w 87725"/>
                        <a:gd name="connsiteY4" fmla="*/ 54792 h 75665"/>
                        <a:gd name="connsiteX5" fmla="*/ 29947 w 87725"/>
                        <a:gd name="connsiteY5" fmla="*/ 2609 h 75665"/>
                        <a:gd name="connsiteX6" fmla="*/ 85609 w 87725"/>
                        <a:gd name="connsiteY6" fmla="*/ 23482 h 75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725" h="75665">
                          <a:moveTo>
                            <a:pt x="85609" y="23482"/>
                          </a:moveTo>
                          <a:cubicBezTo>
                            <a:pt x="92567" y="44356"/>
                            <a:pt x="82130" y="68708"/>
                            <a:pt x="57778" y="75665"/>
                          </a:cubicBezTo>
                          <a:lnTo>
                            <a:pt x="57778" y="47835"/>
                          </a:lnTo>
                          <a:lnTo>
                            <a:pt x="2116" y="47835"/>
                          </a:lnTo>
                          <a:lnTo>
                            <a:pt x="2116" y="54792"/>
                          </a:lnTo>
                          <a:cubicBezTo>
                            <a:pt x="-4842" y="33919"/>
                            <a:pt x="5595" y="13046"/>
                            <a:pt x="29947" y="2609"/>
                          </a:cubicBezTo>
                          <a:cubicBezTo>
                            <a:pt x="50820" y="-4349"/>
                            <a:pt x="75172" y="2609"/>
                            <a:pt x="85609" y="23482"/>
                          </a:cubicBezTo>
                          <a:close/>
                        </a:path>
                      </a:pathLst>
                    </a:custGeom>
                    <a:solidFill>
                      <a:srgbClr val="FFFDFD"/>
                    </a:solidFill>
                    <a:ln w="34755" cap="flat">
                      <a:noFill/>
                      <a:prstDash val="solid"/>
                      <a:miter/>
                    </a:ln>
                  </p:spPr>
                  <p:txBody>
                    <a:bodyPr rtlCol="0" anchor="ctr"/>
                    <a:lstStyle/>
                    <a:p>
                      <a:endParaRPr lang="en-US"/>
                    </a:p>
                  </p:txBody>
                </p:sp>
                <p:sp>
                  <p:nvSpPr>
                    <p:cNvPr id="1806" name="Freeform: Shape 1805">
                      <a:extLst>
                        <a:ext uri="{FF2B5EF4-FFF2-40B4-BE49-F238E27FC236}">
                          <a16:creationId xmlns:a16="http://schemas.microsoft.com/office/drawing/2014/main" xmlns="" id="{33D4190B-8C9E-48E2-8C31-9CD74E7FE18D}"/>
                        </a:ext>
                      </a:extLst>
                    </p:cNvPr>
                    <p:cNvSpPr/>
                    <p:nvPr/>
                  </p:nvSpPr>
                  <p:spPr>
                    <a:xfrm>
                      <a:off x="1562889" y="8569305"/>
                      <a:ext cx="87418" cy="75665"/>
                    </a:xfrm>
                    <a:custGeom>
                      <a:avLst/>
                      <a:gdLst>
                        <a:gd name="connsiteX0" fmla="*/ 85303 w 87418"/>
                        <a:gd name="connsiteY0" fmla="*/ 23482 h 75665"/>
                        <a:gd name="connsiteX1" fmla="*/ 57472 w 87418"/>
                        <a:gd name="connsiteY1" fmla="*/ 75665 h 75665"/>
                        <a:gd name="connsiteX2" fmla="*/ 57472 w 87418"/>
                        <a:gd name="connsiteY2" fmla="*/ 47835 h 75665"/>
                        <a:gd name="connsiteX3" fmla="*/ 1810 w 87418"/>
                        <a:gd name="connsiteY3" fmla="*/ 47835 h 75665"/>
                        <a:gd name="connsiteX4" fmla="*/ 1810 w 87418"/>
                        <a:gd name="connsiteY4" fmla="*/ 54792 h 75665"/>
                        <a:gd name="connsiteX5" fmla="*/ 29641 w 87418"/>
                        <a:gd name="connsiteY5" fmla="*/ 2609 h 75665"/>
                        <a:gd name="connsiteX6" fmla="*/ 85303 w 87418"/>
                        <a:gd name="connsiteY6" fmla="*/ 23482 h 75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418" h="75665">
                          <a:moveTo>
                            <a:pt x="85303" y="23482"/>
                          </a:moveTo>
                          <a:cubicBezTo>
                            <a:pt x="92261" y="44356"/>
                            <a:pt x="81824" y="65229"/>
                            <a:pt x="57472" y="75665"/>
                          </a:cubicBezTo>
                          <a:lnTo>
                            <a:pt x="57472" y="47835"/>
                          </a:lnTo>
                          <a:lnTo>
                            <a:pt x="1810" y="47835"/>
                          </a:lnTo>
                          <a:lnTo>
                            <a:pt x="1810" y="54792"/>
                          </a:lnTo>
                          <a:cubicBezTo>
                            <a:pt x="-5148" y="33919"/>
                            <a:pt x="8768" y="13046"/>
                            <a:pt x="29641" y="2609"/>
                          </a:cubicBezTo>
                          <a:cubicBezTo>
                            <a:pt x="50514" y="-4349"/>
                            <a:pt x="74866" y="2609"/>
                            <a:pt x="85303" y="23482"/>
                          </a:cubicBezTo>
                          <a:close/>
                        </a:path>
                      </a:pathLst>
                    </a:custGeom>
                    <a:solidFill>
                      <a:srgbClr val="FFFCFC"/>
                    </a:solidFill>
                    <a:ln w="34755" cap="flat">
                      <a:noFill/>
                      <a:prstDash val="solid"/>
                      <a:miter/>
                    </a:ln>
                  </p:spPr>
                  <p:txBody>
                    <a:bodyPr rtlCol="0" anchor="ctr"/>
                    <a:lstStyle/>
                    <a:p>
                      <a:endParaRPr lang="en-US"/>
                    </a:p>
                  </p:txBody>
                </p:sp>
                <p:sp>
                  <p:nvSpPr>
                    <p:cNvPr id="1807" name="Freeform: Shape 1806">
                      <a:extLst>
                        <a:ext uri="{FF2B5EF4-FFF2-40B4-BE49-F238E27FC236}">
                          <a16:creationId xmlns:a16="http://schemas.microsoft.com/office/drawing/2014/main" xmlns="" id="{BBADDBF4-ABE4-4975-BFE1-778925DB8485}"/>
                        </a:ext>
                      </a:extLst>
                    </p:cNvPr>
                    <p:cNvSpPr/>
                    <p:nvPr/>
                  </p:nvSpPr>
                  <p:spPr>
                    <a:xfrm>
                      <a:off x="1564628" y="8569305"/>
                      <a:ext cx="85679" cy="75665"/>
                    </a:xfrm>
                    <a:custGeom>
                      <a:avLst/>
                      <a:gdLst>
                        <a:gd name="connsiteX0" fmla="*/ 83563 w 85679"/>
                        <a:gd name="connsiteY0" fmla="*/ 23482 h 75665"/>
                        <a:gd name="connsiteX1" fmla="*/ 55732 w 85679"/>
                        <a:gd name="connsiteY1" fmla="*/ 75665 h 75665"/>
                        <a:gd name="connsiteX2" fmla="*/ 55732 w 85679"/>
                        <a:gd name="connsiteY2" fmla="*/ 47835 h 75665"/>
                        <a:gd name="connsiteX3" fmla="*/ 3549 w 85679"/>
                        <a:gd name="connsiteY3" fmla="*/ 47835 h 75665"/>
                        <a:gd name="connsiteX4" fmla="*/ 3549 w 85679"/>
                        <a:gd name="connsiteY4" fmla="*/ 54792 h 75665"/>
                        <a:gd name="connsiteX5" fmla="*/ 27901 w 85679"/>
                        <a:gd name="connsiteY5" fmla="*/ 2609 h 75665"/>
                        <a:gd name="connsiteX6" fmla="*/ 83563 w 85679"/>
                        <a:gd name="connsiteY6" fmla="*/ 23482 h 75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679" h="75665">
                          <a:moveTo>
                            <a:pt x="83563" y="23482"/>
                          </a:moveTo>
                          <a:cubicBezTo>
                            <a:pt x="90521" y="44356"/>
                            <a:pt x="80084" y="65229"/>
                            <a:pt x="55732" y="75665"/>
                          </a:cubicBezTo>
                          <a:lnTo>
                            <a:pt x="55732" y="47835"/>
                          </a:lnTo>
                          <a:lnTo>
                            <a:pt x="3549" y="47835"/>
                          </a:lnTo>
                          <a:lnTo>
                            <a:pt x="3549" y="54792"/>
                          </a:lnTo>
                          <a:cubicBezTo>
                            <a:pt x="-6888" y="33919"/>
                            <a:pt x="7028" y="13046"/>
                            <a:pt x="27901" y="2609"/>
                          </a:cubicBezTo>
                          <a:cubicBezTo>
                            <a:pt x="48775" y="-4349"/>
                            <a:pt x="73127" y="2609"/>
                            <a:pt x="83563" y="23482"/>
                          </a:cubicBezTo>
                          <a:close/>
                        </a:path>
                      </a:pathLst>
                    </a:custGeom>
                    <a:solidFill>
                      <a:srgbClr val="FFFBFB"/>
                    </a:solidFill>
                    <a:ln w="34755" cap="flat">
                      <a:noFill/>
                      <a:prstDash val="solid"/>
                      <a:miter/>
                    </a:ln>
                  </p:spPr>
                  <p:txBody>
                    <a:bodyPr rtlCol="0" anchor="ctr"/>
                    <a:lstStyle/>
                    <a:p>
                      <a:endParaRPr lang="en-US"/>
                    </a:p>
                  </p:txBody>
                </p:sp>
                <p:sp>
                  <p:nvSpPr>
                    <p:cNvPr id="1808" name="Freeform: Shape 1807">
                      <a:extLst>
                        <a:ext uri="{FF2B5EF4-FFF2-40B4-BE49-F238E27FC236}">
                          <a16:creationId xmlns:a16="http://schemas.microsoft.com/office/drawing/2014/main" xmlns="" id="{25F637CC-05AD-4C7B-956C-01E0F181E1EF}"/>
                        </a:ext>
                      </a:extLst>
                    </p:cNvPr>
                    <p:cNvSpPr/>
                    <p:nvPr/>
                  </p:nvSpPr>
                  <p:spPr>
                    <a:xfrm>
                      <a:off x="1562889" y="8569735"/>
                      <a:ext cx="83940" cy="75235"/>
                    </a:xfrm>
                    <a:custGeom>
                      <a:avLst/>
                      <a:gdLst>
                        <a:gd name="connsiteX0" fmla="*/ 81824 w 83940"/>
                        <a:gd name="connsiteY0" fmla="*/ 23053 h 75235"/>
                        <a:gd name="connsiteX1" fmla="*/ 53993 w 83940"/>
                        <a:gd name="connsiteY1" fmla="*/ 75236 h 75235"/>
                        <a:gd name="connsiteX2" fmla="*/ 53993 w 83940"/>
                        <a:gd name="connsiteY2" fmla="*/ 47405 h 75235"/>
                        <a:gd name="connsiteX3" fmla="*/ 1810 w 83940"/>
                        <a:gd name="connsiteY3" fmla="*/ 47405 h 75235"/>
                        <a:gd name="connsiteX4" fmla="*/ 1810 w 83940"/>
                        <a:gd name="connsiteY4" fmla="*/ 54363 h 75235"/>
                        <a:gd name="connsiteX5" fmla="*/ 29641 w 83940"/>
                        <a:gd name="connsiteY5" fmla="*/ 2179 h 75235"/>
                        <a:gd name="connsiteX6" fmla="*/ 81824 w 83940"/>
                        <a:gd name="connsiteY6" fmla="*/ 23053 h 75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940" h="75235">
                          <a:moveTo>
                            <a:pt x="81824" y="23053"/>
                          </a:moveTo>
                          <a:cubicBezTo>
                            <a:pt x="88782" y="43926"/>
                            <a:pt x="78345" y="64799"/>
                            <a:pt x="53993" y="75236"/>
                          </a:cubicBezTo>
                          <a:lnTo>
                            <a:pt x="53993" y="47405"/>
                          </a:lnTo>
                          <a:lnTo>
                            <a:pt x="1810" y="47405"/>
                          </a:lnTo>
                          <a:lnTo>
                            <a:pt x="1810" y="54363"/>
                          </a:lnTo>
                          <a:cubicBezTo>
                            <a:pt x="-5148" y="33489"/>
                            <a:pt x="8768" y="12616"/>
                            <a:pt x="29641" y="2179"/>
                          </a:cubicBezTo>
                          <a:cubicBezTo>
                            <a:pt x="50514" y="-4778"/>
                            <a:pt x="74866" y="5658"/>
                            <a:pt x="81824" y="23053"/>
                          </a:cubicBezTo>
                          <a:close/>
                        </a:path>
                      </a:pathLst>
                    </a:custGeom>
                    <a:solidFill>
                      <a:srgbClr val="FFFAFA"/>
                    </a:solidFill>
                    <a:ln w="34755" cap="flat">
                      <a:noFill/>
                      <a:prstDash val="solid"/>
                      <a:miter/>
                    </a:ln>
                  </p:spPr>
                  <p:txBody>
                    <a:bodyPr rtlCol="0" anchor="ctr"/>
                    <a:lstStyle/>
                    <a:p>
                      <a:endParaRPr lang="en-US"/>
                    </a:p>
                  </p:txBody>
                </p:sp>
                <p:sp>
                  <p:nvSpPr>
                    <p:cNvPr id="1809" name="Freeform: Shape 1808">
                      <a:extLst>
                        <a:ext uri="{FF2B5EF4-FFF2-40B4-BE49-F238E27FC236}">
                          <a16:creationId xmlns:a16="http://schemas.microsoft.com/office/drawing/2014/main" xmlns="" id="{7FC9F5AB-F689-45D2-BE67-0104608F6107}"/>
                        </a:ext>
                      </a:extLst>
                    </p:cNvPr>
                    <p:cNvSpPr/>
                    <p:nvPr/>
                  </p:nvSpPr>
                  <p:spPr>
                    <a:xfrm>
                      <a:off x="1562889" y="8569735"/>
                      <a:ext cx="83940" cy="75235"/>
                    </a:xfrm>
                    <a:custGeom>
                      <a:avLst/>
                      <a:gdLst>
                        <a:gd name="connsiteX0" fmla="*/ 81824 w 83940"/>
                        <a:gd name="connsiteY0" fmla="*/ 23053 h 75235"/>
                        <a:gd name="connsiteX1" fmla="*/ 53993 w 83940"/>
                        <a:gd name="connsiteY1" fmla="*/ 75236 h 75235"/>
                        <a:gd name="connsiteX2" fmla="*/ 53993 w 83940"/>
                        <a:gd name="connsiteY2" fmla="*/ 47405 h 75235"/>
                        <a:gd name="connsiteX3" fmla="*/ 1810 w 83940"/>
                        <a:gd name="connsiteY3" fmla="*/ 47405 h 75235"/>
                        <a:gd name="connsiteX4" fmla="*/ 1810 w 83940"/>
                        <a:gd name="connsiteY4" fmla="*/ 54363 h 75235"/>
                        <a:gd name="connsiteX5" fmla="*/ 29641 w 83940"/>
                        <a:gd name="connsiteY5" fmla="*/ 2179 h 75235"/>
                        <a:gd name="connsiteX6" fmla="*/ 81824 w 83940"/>
                        <a:gd name="connsiteY6" fmla="*/ 23053 h 75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940" h="75235">
                          <a:moveTo>
                            <a:pt x="81824" y="23053"/>
                          </a:moveTo>
                          <a:cubicBezTo>
                            <a:pt x="88782" y="43926"/>
                            <a:pt x="78345" y="64799"/>
                            <a:pt x="53993" y="75236"/>
                          </a:cubicBezTo>
                          <a:lnTo>
                            <a:pt x="53993" y="47405"/>
                          </a:lnTo>
                          <a:lnTo>
                            <a:pt x="1810" y="47405"/>
                          </a:lnTo>
                          <a:lnTo>
                            <a:pt x="1810" y="54363"/>
                          </a:lnTo>
                          <a:cubicBezTo>
                            <a:pt x="-5148" y="33489"/>
                            <a:pt x="8768" y="12616"/>
                            <a:pt x="29641" y="2179"/>
                          </a:cubicBezTo>
                          <a:cubicBezTo>
                            <a:pt x="50514" y="-4778"/>
                            <a:pt x="74866" y="5658"/>
                            <a:pt x="81824" y="23053"/>
                          </a:cubicBezTo>
                          <a:close/>
                        </a:path>
                      </a:pathLst>
                    </a:custGeom>
                    <a:solidFill>
                      <a:srgbClr val="FFF9F9"/>
                    </a:solidFill>
                    <a:ln w="34755" cap="flat">
                      <a:noFill/>
                      <a:prstDash val="solid"/>
                      <a:miter/>
                    </a:ln>
                  </p:spPr>
                  <p:txBody>
                    <a:bodyPr rtlCol="0" anchor="ctr"/>
                    <a:lstStyle/>
                    <a:p>
                      <a:endParaRPr lang="en-US"/>
                    </a:p>
                  </p:txBody>
                </p:sp>
                <p:sp>
                  <p:nvSpPr>
                    <p:cNvPr id="1810" name="Freeform: Shape 1809">
                      <a:extLst>
                        <a:ext uri="{FF2B5EF4-FFF2-40B4-BE49-F238E27FC236}">
                          <a16:creationId xmlns:a16="http://schemas.microsoft.com/office/drawing/2014/main" xmlns="" id="{66DEE3F4-3803-4EF8-939E-01C07012A69A}"/>
                        </a:ext>
                      </a:extLst>
                    </p:cNvPr>
                    <p:cNvSpPr/>
                    <p:nvPr/>
                  </p:nvSpPr>
                  <p:spPr>
                    <a:xfrm>
                      <a:off x="1564628" y="8571229"/>
                      <a:ext cx="82231" cy="73741"/>
                    </a:xfrm>
                    <a:custGeom>
                      <a:avLst/>
                      <a:gdLst>
                        <a:gd name="connsiteX0" fmla="*/ 80084 w 82231"/>
                        <a:gd name="connsiteY0" fmla="*/ 21558 h 73741"/>
                        <a:gd name="connsiteX1" fmla="*/ 55732 w 82231"/>
                        <a:gd name="connsiteY1" fmla="*/ 73741 h 73741"/>
                        <a:gd name="connsiteX2" fmla="*/ 55732 w 82231"/>
                        <a:gd name="connsiteY2" fmla="*/ 45911 h 73741"/>
                        <a:gd name="connsiteX3" fmla="*/ 3549 w 82231"/>
                        <a:gd name="connsiteY3" fmla="*/ 45911 h 73741"/>
                        <a:gd name="connsiteX4" fmla="*/ 3549 w 82231"/>
                        <a:gd name="connsiteY4" fmla="*/ 52868 h 73741"/>
                        <a:gd name="connsiteX5" fmla="*/ 27901 w 82231"/>
                        <a:gd name="connsiteY5" fmla="*/ 4164 h 73741"/>
                        <a:gd name="connsiteX6" fmla="*/ 80084 w 82231"/>
                        <a:gd name="connsiteY6" fmla="*/ 21558 h 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231" h="73741">
                          <a:moveTo>
                            <a:pt x="80084" y="21558"/>
                          </a:moveTo>
                          <a:cubicBezTo>
                            <a:pt x="87042" y="42432"/>
                            <a:pt x="76605" y="63305"/>
                            <a:pt x="55732" y="73741"/>
                          </a:cubicBezTo>
                          <a:lnTo>
                            <a:pt x="55732" y="45911"/>
                          </a:lnTo>
                          <a:lnTo>
                            <a:pt x="3549" y="45911"/>
                          </a:lnTo>
                          <a:lnTo>
                            <a:pt x="3549" y="52868"/>
                          </a:lnTo>
                          <a:cubicBezTo>
                            <a:pt x="-6888" y="31995"/>
                            <a:pt x="7028" y="11122"/>
                            <a:pt x="27901" y="4164"/>
                          </a:cubicBezTo>
                          <a:cubicBezTo>
                            <a:pt x="48775" y="-6273"/>
                            <a:pt x="73127" y="4164"/>
                            <a:pt x="80084" y="21558"/>
                          </a:cubicBezTo>
                          <a:close/>
                        </a:path>
                      </a:pathLst>
                    </a:custGeom>
                    <a:solidFill>
                      <a:srgbClr val="FEF8F8"/>
                    </a:solidFill>
                    <a:ln w="34755" cap="flat">
                      <a:noFill/>
                      <a:prstDash val="solid"/>
                      <a:miter/>
                    </a:ln>
                  </p:spPr>
                  <p:txBody>
                    <a:bodyPr rtlCol="0" anchor="ctr"/>
                    <a:lstStyle/>
                    <a:p>
                      <a:endParaRPr lang="en-US"/>
                    </a:p>
                  </p:txBody>
                </p:sp>
                <p:sp>
                  <p:nvSpPr>
                    <p:cNvPr id="1811" name="Freeform: Shape 1810">
                      <a:extLst>
                        <a:ext uri="{FF2B5EF4-FFF2-40B4-BE49-F238E27FC236}">
                          <a16:creationId xmlns:a16="http://schemas.microsoft.com/office/drawing/2014/main" xmlns="" id="{34FC9237-FFB0-4BE7-A91B-CFFE50082DBA}"/>
                        </a:ext>
                      </a:extLst>
                    </p:cNvPr>
                    <p:cNvSpPr/>
                    <p:nvPr/>
                  </p:nvSpPr>
                  <p:spPr>
                    <a:xfrm>
                      <a:off x="1566031" y="8569735"/>
                      <a:ext cx="80828" cy="71756"/>
                    </a:xfrm>
                    <a:custGeom>
                      <a:avLst/>
                      <a:gdLst>
                        <a:gd name="connsiteX0" fmla="*/ 78682 w 80828"/>
                        <a:gd name="connsiteY0" fmla="*/ 23053 h 71756"/>
                        <a:gd name="connsiteX1" fmla="*/ 54330 w 80828"/>
                        <a:gd name="connsiteY1" fmla="*/ 71757 h 71756"/>
                        <a:gd name="connsiteX2" fmla="*/ 54330 w 80828"/>
                        <a:gd name="connsiteY2" fmla="*/ 43926 h 71756"/>
                        <a:gd name="connsiteX3" fmla="*/ 2147 w 80828"/>
                        <a:gd name="connsiteY3" fmla="*/ 43926 h 71756"/>
                        <a:gd name="connsiteX4" fmla="*/ 2147 w 80828"/>
                        <a:gd name="connsiteY4" fmla="*/ 50884 h 71756"/>
                        <a:gd name="connsiteX5" fmla="*/ 26499 w 80828"/>
                        <a:gd name="connsiteY5" fmla="*/ 2179 h 71756"/>
                        <a:gd name="connsiteX6" fmla="*/ 78682 w 80828"/>
                        <a:gd name="connsiteY6" fmla="*/ 23053 h 7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828" h="71756">
                          <a:moveTo>
                            <a:pt x="78682" y="23053"/>
                          </a:moveTo>
                          <a:cubicBezTo>
                            <a:pt x="85640" y="43926"/>
                            <a:pt x="75203" y="64799"/>
                            <a:pt x="54330" y="71757"/>
                          </a:cubicBezTo>
                          <a:lnTo>
                            <a:pt x="54330" y="43926"/>
                          </a:lnTo>
                          <a:lnTo>
                            <a:pt x="2147" y="43926"/>
                          </a:lnTo>
                          <a:lnTo>
                            <a:pt x="2147" y="50884"/>
                          </a:lnTo>
                          <a:cubicBezTo>
                            <a:pt x="-4811" y="30010"/>
                            <a:pt x="5625" y="9137"/>
                            <a:pt x="26499" y="2179"/>
                          </a:cubicBezTo>
                          <a:cubicBezTo>
                            <a:pt x="47372" y="-4778"/>
                            <a:pt x="71724" y="5658"/>
                            <a:pt x="78682" y="23053"/>
                          </a:cubicBezTo>
                          <a:close/>
                        </a:path>
                      </a:pathLst>
                    </a:custGeom>
                    <a:solidFill>
                      <a:srgbClr val="FEF7F7"/>
                    </a:solidFill>
                    <a:ln w="34755" cap="flat">
                      <a:noFill/>
                      <a:prstDash val="solid"/>
                      <a:miter/>
                    </a:ln>
                  </p:spPr>
                  <p:txBody>
                    <a:bodyPr rtlCol="0" anchor="ctr"/>
                    <a:lstStyle/>
                    <a:p>
                      <a:endParaRPr lang="en-US"/>
                    </a:p>
                  </p:txBody>
                </p:sp>
                <p:sp>
                  <p:nvSpPr>
                    <p:cNvPr id="1812" name="Freeform: Shape 1811">
                      <a:extLst>
                        <a:ext uri="{FF2B5EF4-FFF2-40B4-BE49-F238E27FC236}">
                          <a16:creationId xmlns:a16="http://schemas.microsoft.com/office/drawing/2014/main" xmlns="" id="{931370E7-9CFD-4174-8B9C-0B7743F33F34}"/>
                        </a:ext>
                      </a:extLst>
                    </p:cNvPr>
                    <p:cNvSpPr/>
                    <p:nvPr/>
                  </p:nvSpPr>
                  <p:spPr>
                    <a:xfrm>
                      <a:off x="1566031" y="8569735"/>
                      <a:ext cx="80828" cy="71756"/>
                    </a:xfrm>
                    <a:custGeom>
                      <a:avLst/>
                      <a:gdLst>
                        <a:gd name="connsiteX0" fmla="*/ 78682 w 80828"/>
                        <a:gd name="connsiteY0" fmla="*/ 23053 h 71756"/>
                        <a:gd name="connsiteX1" fmla="*/ 54330 w 80828"/>
                        <a:gd name="connsiteY1" fmla="*/ 71757 h 71756"/>
                        <a:gd name="connsiteX2" fmla="*/ 54330 w 80828"/>
                        <a:gd name="connsiteY2" fmla="*/ 43926 h 71756"/>
                        <a:gd name="connsiteX3" fmla="*/ 2147 w 80828"/>
                        <a:gd name="connsiteY3" fmla="*/ 43926 h 71756"/>
                        <a:gd name="connsiteX4" fmla="*/ 2147 w 80828"/>
                        <a:gd name="connsiteY4" fmla="*/ 50884 h 71756"/>
                        <a:gd name="connsiteX5" fmla="*/ 26499 w 80828"/>
                        <a:gd name="connsiteY5" fmla="*/ 2179 h 71756"/>
                        <a:gd name="connsiteX6" fmla="*/ 78682 w 80828"/>
                        <a:gd name="connsiteY6" fmla="*/ 23053 h 7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828" h="71756">
                          <a:moveTo>
                            <a:pt x="78682" y="23053"/>
                          </a:moveTo>
                          <a:cubicBezTo>
                            <a:pt x="85640" y="43926"/>
                            <a:pt x="75203" y="64799"/>
                            <a:pt x="54330" y="71757"/>
                          </a:cubicBezTo>
                          <a:lnTo>
                            <a:pt x="54330" y="43926"/>
                          </a:lnTo>
                          <a:lnTo>
                            <a:pt x="2147" y="43926"/>
                          </a:lnTo>
                          <a:lnTo>
                            <a:pt x="2147" y="50884"/>
                          </a:lnTo>
                          <a:cubicBezTo>
                            <a:pt x="-4811" y="30010"/>
                            <a:pt x="5625" y="9137"/>
                            <a:pt x="26499" y="2179"/>
                          </a:cubicBezTo>
                          <a:cubicBezTo>
                            <a:pt x="47372" y="-4778"/>
                            <a:pt x="71724" y="5658"/>
                            <a:pt x="78682" y="23053"/>
                          </a:cubicBezTo>
                          <a:close/>
                        </a:path>
                      </a:pathLst>
                    </a:custGeom>
                    <a:solidFill>
                      <a:srgbClr val="FEF6F6"/>
                    </a:solidFill>
                    <a:ln w="34755" cap="flat">
                      <a:noFill/>
                      <a:prstDash val="solid"/>
                      <a:miter/>
                    </a:ln>
                  </p:spPr>
                  <p:txBody>
                    <a:bodyPr rtlCol="0" anchor="ctr"/>
                    <a:lstStyle/>
                    <a:p>
                      <a:endParaRPr lang="en-US"/>
                    </a:p>
                  </p:txBody>
                </p:sp>
                <p:sp>
                  <p:nvSpPr>
                    <p:cNvPr id="1813" name="Freeform: Shape 1812">
                      <a:extLst>
                        <a:ext uri="{FF2B5EF4-FFF2-40B4-BE49-F238E27FC236}">
                          <a16:creationId xmlns:a16="http://schemas.microsoft.com/office/drawing/2014/main" xmlns="" id="{8F5774C3-32A3-47DB-92B7-7CD865FA8B67}"/>
                        </a:ext>
                      </a:extLst>
                    </p:cNvPr>
                    <p:cNvSpPr/>
                    <p:nvPr/>
                  </p:nvSpPr>
                  <p:spPr>
                    <a:xfrm>
                      <a:off x="1566031" y="8569735"/>
                      <a:ext cx="80828" cy="71756"/>
                    </a:xfrm>
                    <a:custGeom>
                      <a:avLst/>
                      <a:gdLst>
                        <a:gd name="connsiteX0" fmla="*/ 78682 w 80828"/>
                        <a:gd name="connsiteY0" fmla="*/ 23053 h 71756"/>
                        <a:gd name="connsiteX1" fmla="*/ 54330 w 80828"/>
                        <a:gd name="connsiteY1" fmla="*/ 71757 h 71756"/>
                        <a:gd name="connsiteX2" fmla="*/ 54330 w 80828"/>
                        <a:gd name="connsiteY2" fmla="*/ 43926 h 71756"/>
                        <a:gd name="connsiteX3" fmla="*/ 2147 w 80828"/>
                        <a:gd name="connsiteY3" fmla="*/ 43926 h 71756"/>
                        <a:gd name="connsiteX4" fmla="*/ 2147 w 80828"/>
                        <a:gd name="connsiteY4" fmla="*/ 50884 h 71756"/>
                        <a:gd name="connsiteX5" fmla="*/ 26499 w 80828"/>
                        <a:gd name="connsiteY5" fmla="*/ 2179 h 71756"/>
                        <a:gd name="connsiteX6" fmla="*/ 78682 w 80828"/>
                        <a:gd name="connsiteY6" fmla="*/ 23053 h 7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828" h="71756">
                          <a:moveTo>
                            <a:pt x="78682" y="23053"/>
                          </a:moveTo>
                          <a:cubicBezTo>
                            <a:pt x="85640" y="40447"/>
                            <a:pt x="75203" y="64799"/>
                            <a:pt x="54330" y="71757"/>
                          </a:cubicBezTo>
                          <a:lnTo>
                            <a:pt x="54330" y="43926"/>
                          </a:lnTo>
                          <a:lnTo>
                            <a:pt x="2147" y="43926"/>
                          </a:lnTo>
                          <a:lnTo>
                            <a:pt x="2147" y="50884"/>
                          </a:lnTo>
                          <a:cubicBezTo>
                            <a:pt x="-4811" y="33489"/>
                            <a:pt x="5625" y="9137"/>
                            <a:pt x="26499" y="2179"/>
                          </a:cubicBezTo>
                          <a:cubicBezTo>
                            <a:pt x="47372" y="-4778"/>
                            <a:pt x="71724" y="5658"/>
                            <a:pt x="78682" y="23053"/>
                          </a:cubicBezTo>
                          <a:close/>
                        </a:path>
                      </a:pathLst>
                    </a:custGeom>
                    <a:solidFill>
                      <a:srgbClr val="FEF5F5"/>
                    </a:solidFill>
                    <a:ln w="34755" cap="flat">
                      <a:noFill/>
                      <a:prstDash val="solid"/>
                      <a:miter/>
                    </a:ln>
                  </p:spPr>
                  <p:txBody>
                    <a:bodyPr rtlCol="0" anchor="ctr"/>
                    <a:lstStyle/>
                    <a:p>
                      <a:endParaRPr lang="en-US"/>
                    </a:p>
                  </p:txBody>
                </p:sp>
                <p:sp>
                  <p:nvSpPr>
                    <p:cNvPr id="1814" name="Freeform: Shape 1813">
                      <a:extLst>
                        <a:ext uri="{FF2B5EF4-FFF2-40B4-BE49-F238E27FC236}">
                          <a16:creationId xmlns:a16="http://schemas.microsoft.com/office/drawing/2014/main" xmlns="" id="{8C5F63B4-07BC-4C3E-A441-AE5814F003D3}"/>
                        </a:ext>
                      </a:extLst>
                    </p:cNvPr>
                    <p:cNvSpPr/>
                    <p:nvPr/>
                  </p:nvSpPr>
                  <p:spPr>
                    <a:xfrm>
                      <a:off x="1566031" y="8569735"/>
                      <a:ext cx="80828" cy="71756"/>
                    </a:xfrm>
                    <a:custGeom>
                      <a:avLst/>
                      <a:gdLst>
                        <a:gd name="connsiteX0" fmla="*/ 78682 w 80828"/>
                        <a:gd name="connsiteY0" fmla="*/ 23053 h 71756"/>
                        <a:gd name="connsiteX1" fmla="*/ 54330 w 80828"/>
                        <a:gd name="connsiteY1" fmla="*/ 71757 h 71756"/>
                        <a:gd name="connsiteX2" fmla="*/ 54330 w 80828"/>
                        <a:gd name="connsiteY2" fmla="*/ 43926 h 71756"/>
                        <a:gd name="connsiteX3" fmla="*/ 2147 w 80828"/>
                        <a:gd name="connsiteY3" fmla="*/ 43926 h 71756"/>
                        <a:gd name="connsiteX4" fmla="*/ 2147 w 80828"/>
                        <a:gd name="connsiteY4" fmla="*/ 50884 h 71756"/>
                        <a:gd name="connsiteX5" fmla="*/ 26499 w 80828"/>
                        <a:gd name="connsiteY5" fmla="*/ 2179 h 71756"/>
                        <a:gd name="connsiteX6" fmla="*/ 78682 w 80828"/>
                        <a:gd name="connsiteY6" fmla="*/ 23053 h 7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828" h="71756">
                          <a:moveTo>
                            <a:pt x="78682" y="23053"/>
                          </a:moveTo>
                          <a:cubicBezTo>
                            <a:pt x="85640" y="40447"/>
                            <a:pt x="75203" y="64799"/>
                            <a:pt x="54330" y="71757"/>
                          </a:cubicBezTo>
                          <a:lnTo>
                            <a:pt x="54330" y="43926"/>
                          </a:lnTo>
                          <a:lnTo>
                            <a:pt x="2147" y="43926"/>
                          </a:lnTo>
                          <a:lnTo>
                            <a:pt x="2147" y="50884"/>
                          </a:lnTo>
                          <a:cubicBezTo>
                            <a:pt x="-4811" y="33489"/>
                            <a:pt x="5625" y="9137"/>
                            <a:pt x="26499" y="2179"/>
                          </a:cubicBezTo>
                          <a:cubicBezTo>
                            <a:pt x="47372" y="-4778"/>
                            <a:pt x="71724" y="5658"/>
                            <a:pt x="78682" y="23053"/>
                          </a:cubicBezTo>
                          <a:close/>
                        </a:path>
                      </a:pathLst>
                    </a:custGeom>
                    <a:solidFill>
                      <a:srgbClr val="FEF4F4"/>
                    </a:solidFill>
                    <a:ln w="34755" cap="flat">
                      <a:noFill/>
                      <a:prstDash val="solid"/>
                      <a:miter/>
                    </a:ln>
                  </p:spPr>
                  <p:txBody>
                    <a:bodyPr rtlCol="0" anchor="ctr"/>
                    <a:lstStyle/>
                    <a:p>
                      <a:endParaRPr lang="en-US"/>
                    </a:p>
                  </p:txBody>
                </p:sp>
                <p:sp>
                  <p:nvSpPr>
                    <p:cNvPr id="1815" name="Freeform: Shape 1814">
                      <a:extLst>
                        <a:ext uri="{FF2B5EF4-FFF2-40B4-BE49-F238E27FC236}">
                          <a16:creationId xmlns:a16="http://schemas.microsoft.com/office/drawing/2014/main" xmlns="" id="{FE1C0DD2-1626-474C-9C3D-4C3A0792E3D9}"/>
                        </a:ext>
                      </a:extLst>
                    </p:cNvPr>
                    <p:cNvSpPr/>
                    <p:nvPr/>
                  </p:nvSpPr>
                  <p:spPr>
                    <a:xfrm>
                      <a:off x="1566031" y="8569735"/>
                      <a:ext cx="80828" cy="71756"/>
                    </a:xfrm>
                    <a:custGeom>
                      <a:avLst/>
                      <a:gdLst>
                        <a:gd name="connsiteX0" fmla="*/ 78682 w 80828"/>
                        <a:gd name="connsiteY0" fmla="*/ 23053 h 71756"/>
                        <a:gd name="connsiteX1" fmla="*/ 54330 w 80828"/>
                        <a:gd name="connsiteY1" fmla="*/ 71757 h 71756"/>
                        <a:gd name="connsiteX2" fmla="*/ 54330 w 80828"/>
                        <a:gd name="connsiteY2" fmla="*/ 43926 h 71756"/>
                        <a:gd name="connsiteX3" fmla="*/ 2147 w 80828"/>
                        <a:gd name="connsiteY3" fmla="*/ 43926 h 71756"/>
                        <a:gd name="connsiteX4" fmla="*/ 2147 w 80828"/>
                        <a:gd name="connsiteY4" fmla="*/ 50884 h 71756"/>
                        <a:gd name="connsiteX5" fmla="*/ 26499 w 80828"/>
                        <a:gd name="connsiteY5" fmla="*/ 2179 h 71756"/>
                        <a:gd name="connsiteX6" fmla="*/ 78682 w 80828"/>
                        <a:gd name="connsiteY6" fmla="*/ 23053 h 7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828" h="71756">
                          <a:moveTo>
                            <a:pt x="78682" y="23053"/>
                          </a:moveTo>
                          <a:cubicBezTo>
                            <a:pt x="85640" y="40447"/>
                            <a:pt x="75203" y="64799"/>
                            <a:pt x="54330" y="71757"/>
                          </a:cubicBezTo>
                          <a:lnTo>
                            <a:pt x="54330" y="43926"/>
                          </a:lnTo>
                          <a:lnTo>
                            <a:pt x="2147" y="43926"/>
                          </a:lnTo>
                          <a:lnTo>
                            <a:pt x="2147" y="50884"/>
                          </a:lnTo>
                          <a:cubicBezTo>
                            <a:pt x="-4811" y="33489"/>
                            <a:pt x="5625" y="9137"/>
                            <a:pt x="26499" y="2179"/>
                          </a:cubicBezTo>
                          <a:cubicBezTo>
                            <a:pt x="47372" y="-4778"/>
                            <a:pt x="71724" y="5658"/>
                            <a:pt x="78682" y="23053"/>
                          </a:cubicBezTo>
                          <a:close/>
                        </a:path>
                      </a:pathLst>
                    </a:custGeom>
                    <a:solidFill>
                      <a:srgbClr val="FEF3F3"/>
                    </a:solidFill>
                    <a:ln w="34755" cap="flat">
                      <a:noFill/>
                      <a:prstDash val="solid"/>
                      <a:miter/>
                    </a:ln>
                  </p:spPr>
                  <p:txBody>
                    <a:bodyPr rtlCol="0" anchor="ctr"/>
                    <a:lstStyle/>
                    <a:p>
                      <a:endParaRPr lang="en-US"/>
                    </a:p>
                  </p:txBody>
                </p:sp>
                <p:sp>
                  <p:nvSpPr>
                    <p:cNvPr id="1816" name="Freeform: Shape 1815">
                      <a:extLst>
                        <a:ext uri="{FF2B5EF4-FFF2-40B4-BE49-F238E27FC236}">
                          <a16:creationId xmlns:a16="http://schemas.microsoft.com/office/drawing/2014/main" xmlns="" id="{10FF29C2-747A-4FF3-B66F-4C7D3C86462C}"/>
                        </a:ext>
                      </a:extLst>
                    </p:cNvPr>
                    <p:cNvSpPr/>
                    <p:nvPr/>
                  </p:nvSpPr>
                  <p:spPr>
                    <a:xfrm>
                      <a:off x="1566031" y="8571044"/>
                      <a:ext cx="80828" cy="70447"/>
                    </a:xfrm>
                    <a:custGeom>
                      <a:avLst/>
                      <a:gdLst>
                        <a:gd name="connsiteX0" fmla="*/ 78682 w 80828"/>
                        <a:gd name="connsiteY0" fmla="*/ 21743 h 70447"/>
                        <a:gd name="connsiteX1" fmla="*/ 54330 w 80828"/>
                        <a:gd name="connsiteY1" fmla="*/ 70447 h 70447"/>
                        <a:gd name="connsiteX2" fmla="*/ 54330 w 80828"/>
                        <a:gd name="connsiteY2" fmla="*/ 42616 h 70447"/>
                        <a:gd name="connsiteX3" fmla="*/ 2147 w 80828"/>
                        <a:gd name="connsiteY3" fmla="*/ 42616 h 70447"/>
                        <a:gd name="connsiteX4" fmla="*/ 2147 w 80828"/>
                        <a:gd name="connsiteY4" fmla="*/ 49574 h 70447"/>
                        <a:gd name="connsiteX5" fmla="*/ 26499 w 80828"/>
                        <a:gd name="connsiteY5" fmla="*/ 870 h 70447"/>
                        <a:gd name="connsiteX6" fmla="*/ 78682 w 80828"/>
                        <a:gd name="connsiteY6" fmla="*/ 21743 h 70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828" h="70447">
                          <a:moveTo>
                            <a:pt x="78682" y="21743"/>
                          </a:moveTo>
                          <a:cubicBezTo>
                            <a:pt x="85640" y="39137"/>
                            <a:pt x="75203" y="63489"/>
                            <a:pt x="54330" y="70447"/>
                          </a:cubicBezTo>
                          <a:lnTo>
                            <a:pt x="54330" y="42616"/>
                          </a:lnTo>
                          <a:lnTo>
                            <a:pt x="2147" y="42616"/>
                          </a:lnTo>
                          <a:lnTo>
                            <a:pt x="2147" y="49574"/>
                          </a:lnTo>
                          <a:cubicBezTo>
                            <a:pt x="-4811" y="32180"/>
                            <a:pt x="5625" y="7828"/>
                            <a:pt x="26499" y="870"/>
                          </a:cubicBezTo>
                          <a:cubicBezTo>
                            <a:pt x="47372" y="-2609"/>
                            <a:pt x="71724" y="4349"/>
                            <a:pt x="78682" y="21743"/>
                          </a:cubicBezTo>
                          <a:close/>
                        </a:path>
                      </a:pathLst>
                    </a:custGeom>
                    <a:solidFill>
                      <a:srgbClr val="FEF2F2"/>
                    </a:solidFill>
                    <a:ln w="34755" cap="flat">
                      <a:noFill/>
                      <a:prstDash val="solid"/>
                      <a:miter/>
                    </a:ln>
                  </p:spPr>
                  <p:txBody>
                    <a:bodyPr rtlCol="0" anchor="ctr"/>
                    <a:lstStyle/>
                    <a:p>
                      <a:endParaRPr lang="en-US"/>
                    </a:p>
                  </p:txBody>
                </p:sp>
                <p:sp>
                  <p:nvSpPr>
                    <p:cNvPr id="1817" name="Freeform: Shape 1816">
                      <a:extLst>
                        <a:ext uri="{FF2B5EF4-FFF2-40B4-BE49-F238E27FC236}">
                          <a16:creationId xmlns:a16="http://schemas.microsoft.com/office/drawing/2014/main" xmlns="" id="{60050BF6-76D8-4192-86D6-C9B4A44CDAF5}"/>
                        </a:ext>
                      </a:extLst>
                    </p:cNvPr>
                    <p:cNvSpPr/>
                    <p:nvPr/>
                  </p:nvSpPr>
                  <p:spPr>
                    <a:xfrm>
                      <a:off x="1569510" y="8571044"/>
                      <a:ext cx="77349" cy="70447"/>
                    </a:xfrm>
                    <a:custGeom>
                      <a:avLst/>
                      <a:gdLst>
                        <a:gd name="connsiteX0" fmla="*/ 75203 w 77349"/>
                        <a:gd name="connsiteY0" fmla="*/ 21743 h 70447"/>
                        <a:gd name="connsiteX1" fmla="*/ 50851 w 77349"/>
                        <a:gd name="connsiteY1" fmla="*/ 70447 h 70447"/>
                        <a:gd name="connsiteX2" fmla="*/ 50851 w 77349"/>
                        <a:gd name="connsiteY2" fmla="*/ 42616 h 70447"/>
                        <a:gd name="connsiteX3" fmla="*/ 2147 w 77349"/>
                        <a:gd name="connsiteY3" fmla="*/ 42616 h 70447"/>
                        <a:gd name="connsiteX4" fmla="*/ 2147 w 77349"/>
                        <a:gd name="connsiteY4" fmla="*/ 49574 h 70447"/>
                        <a:gd name="connsiteX5" fmla="*/ 26499 w 77349"/>
                        <a:gd name="connsiteY5" fmla="*/ 870 h 70447"/>
                        <a:gd name="connsiteX6" fmla="*/ 75203 w 77349"/>
                        <a:gd name="connsiteY6" fmla="*/ 21743 h 70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349" h="70447">
                          <a:moveTo>
                            <a:pt x="75203" y="21743"/>
                          </a:moveTo>
                          <a:cubicBezTo>
                            <a:pt x="82161" y="39137"/>
                            <a:pt x="71724" y="63489"/>
                            <a:pt x="50851" y="70447"/>
                          </a:cubicBezTo>
                          <a:lnTo>
                            <a:pt x="50851" y="42616"/>
                          </a:lnTo>
                          <a:lnTo>
                            <a:pt x="2147" y="42616"/>
                          </a:lnTo>
                          <a:lnTo>
                            <a:pt x="2147" y="49574"/>
                          </a:lnTo>
                          <a:cubicBezTo>
                            <a:pt x="-4811" y="32180"/>
                            <a:pt x="5625" y="7828"/>
                            <a:pt x="26499" y="870"/>
                          </a:cubicBezTo>
                          <a:cubicBezTo>
                            <a:pt x="43893" y="-2609"/>
                            <a:pt x="68245" y="4349"/>
                            <a:pt x="75203" y="21743"/>
                          </a:cubicBezTo>
                          <a:close/>
                        </a:path>
                      </a:pathLst>
                    </a:custGeom>
                    <a:solidFill>
                      <a:srgbClr val="FEF1F1"/>
                    </a:solidFill>
                    <a:ln w="34755" cap="flat">
                      <a:noFill/>
                      <a:prstDash val="solid"/>
                      <a:miter/>
                    </a:ln>
                  </p:spPr>
                  <p:txBody>
                    <a:bodyPr rtlCol="0" anchor="ctr"/>
                    <a:lstStyle/>
                    <a:p>
                      <a:endParaRPr lang="en-US"/>
                    </a:p>
                  </p:txBody>
                </p:sp>
                <p:sp>
                  <p:nvSpPr>
                    <p:cNvPr id="1818" name="Freeform: Shape 1817">
                      <a:extLst>
                        <a:ext uri="{FF2B5EF4-FFF2-40B4-BE49-F238E27FC236}">
                          <a16:creationId xmlns:a16="http://schemas.microsoft.com/office/drawing/2014/main" xmlns="" id="{53222F69-9B17-4501-89D3-AC722D7E6594}"/>
                        </a:ext>
                      </a:extLst>
                    </p:cNvPr>
                    <p:cNvSpPr/>
                    <p:nvPr/>
                  </p:nvSpPr>
                  <p:spPr>
                    <a:xfrm>
                      <a:off x="1569510" y="8571044"/>
                      <a:ext cx="77349" cy="70447"/>
                    </a:xfrm>
                    <a:custGeom>
                      <a:avLst/>
                      <a:gdLst>
                        <a:gd name="connsiteX0" fmla="*/ 75203 w 77349"/>
                        <a:gd name="connsiteY0" fmla="*/ 21743 h 70447"/>
                        <a:gd name="connsiteX1" fmla="*/ 50851 w 77349"/>
                        <a:gd name="connsiteY1" fmla="*/ 70447 h 70447"/>
                        <a:gd name="connsiteX2" fmla="*/ 50851 w 77349"/>
                        <a:gd name="connsiteY2" fmla="*/ 42616 h 70447"/>
                        <a:gd name="connsiteX3" fmla="*/ 2147 w 77349"/>
                        <a:gd name="connsiteY3" fmla="*/ 42616 h 70447"/>
                        <a:gd name="connsiteX4" fmla="*/ 2147 w 77349"/>
                        <a:gd name="connsiteY4" fmla="*/ 49574 h 70447"/>
                        <a:gd name="connsiteX5" fmla="*/ 26499 w 77349"/>
                        <a:gd name="connsiteY5" fmla="*/ 870 h 70447"/>
                        <a:gd name="connsiteX6" fmla="*/ 75203 w 77349"/>
                        <a:gd name="connsiteY6" fmla="*/ 21743 h 70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349" h="70447">
                          <a:moveTo>
                            <a:pt x="75203" y="21743"/>
                          </a:moveTo>
                          <a:cubicBezTo>
                            <a:pt x="82161" y="39137"/>
                            <a:pt x="71724" y="63489"/>
                            <a:pt x="50851" y="70447"/>
                          </a:cubicBezTo>
                          <a:lnTo>
                            <a:pt x="50851" y="42616"/>
                          </a:lnTo>
                          <a:lnTo>
                            <a:pt x="2147" y="42616"/>
                          </a:lnTo>
                          <a:lnTo>
                            <a:pt x="2147" y="49574"/>
                          </a:lnTo>
                          <a:cubicBezTo>
                            <a:pt x="-4811" y="32180"/>
                            <a:pt x="5625" y="7828"/>
                            <a:pt x="26499" y="870"/>
                          </a:cubicBezTo>
                          <a:cubicBezTo>
                            <a:pt x="43893" y="-2609"/>
                            <a:pt x="68245" y="4349"/>
                            <a:pt x="75203" y="21743"/>
                          </a:cubicBezTo>
                          <a:close/>
                        </a:path>
                      </a:pathLst>
                    </a:custGeom>
                    <a:solidFill>
                      <a:srgbClr val="FEF0F0"/>
                    </a:solidFill>
                    <a:ln w="34755" cap="flat">
                      <a:noFill/>
                      <a:prstDash val="solid"/>
                      <a:miter/>
                    </a:ln>
                  </p:spPr>
                  <p:txBody>
                    <a:bodyPr rtlCol="0" anchor="ctr"/>
                    <a:lstStyle/>
                    <a:p>
                      <a:endParaRPr lang="en-US"/>
                    </a:p>
                  </p:txBody>
                </p:sp>
                <p:sp>
                  <p:nvSpPr>
                    <p:cNvPr id="1819" name="Freeform: Shape 1818">
                      <a:extLst>
                        <a:ext uri="{FF2B5EF4-FFF2-40B4-BE49-F238E27FC236}">
                          <a16:creationId xmlns:a16="http://schemas.microsoft.com/office/drawing/2014/main" xmlns="" id="{8FD4FE0E-1846-476A-BD1D-0650A251A679}"/>
                        </a:ext>
                      </a:extLst>
                    </p:cNvPr>
                    <p:cNvSpPr/>
                    <p:nvPr/>
                  </p:nvSpPr>
                  <p:spPr>
                    <a:xfrm>
                      <a:off x="1569510" y="8572784"/>
                      <a:ext cx="77349" cy="72186"/>
                    </a:xfrm>
                    <a:custGeom>
                      <a:avLst/>
                      <a:gdLst>
                        <a:gd name="connsiteX0" fmla="*/ 75203 w 77349"/>
                        <a:gd name="connsiteY0" fmla="*/ 23482 h 72186"/>
                        <a:gd name="connsiteX1" fmla="*/ 50851 w 77349"/>
                        <a:gd name="connsiteY1" fmla="*/ 72187 h 72186"/>
                        <a:gd name="connsiteX2" fmla="*/ 50851 w 77349"/>
                        <a:gd name="connsiteY2" fmla="*/ 44356 h 72186"/>
                        <a:gd name="connsiteX3" fmla="*/ 2147 w 77349"/>
                        <a:gd name="connsiteY3" fmla="*/ 44356 h 72186"/>
                        <a:gd name="connsiteX4" fmla="*/ 2147 w 77349"/>
                        <a:gd name="connsiteY4" fmla="*/ 51313 h 72186"/>
                        <a:gd name="connsiteX5" fmla="*/ 26499 w 77349"/>
                        <a:gd name="connsiteY5" fmla="*/ 2609 h 72186"/>
                        <a:gd name="connsiteX6" fmla="*/ 75203 w 77349"/>
                        <a:gd name="connsiteY6" fmla="*/ 23482 h 72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349" h="72186">
                          <a:moveTo>
                            <a:pt x="75203" y="23482"/>
                          </a:moveTo>
                          <a:cubicBezTo>
                            <a:pt x="82161" y="40877"/>
                            <a:pt x="71724" y="61750"/>
                            <a:pt x="50851" y="72187"/>
                          </a:cubicBezTo>
                          <a:lnTo>
                            <a:pt x="50851" y="44356"/>
                          </a:lnTo>
                          <a:lnTo>
                            <a:pt x="2147" y="44356"/>
                          </a:lnTo>
                          <a:lnTo>
                            <a:pt x="2147" y="51313"/>
                          </a:lnTo>
                          <a:cubicBezTo>
                            <a:pt x="-4811" y="33919"/>
                            <a:pt x="5625" y="13046"/>
                            <a:pt x="26499" y="2609"/>
                          </a:cubicBezTo>
                          <a:cubicBezTo>
                            <a:pt x="43893" y="-4349"/>
                            <a:pt x="68245" y="2609"/>
                            <a:pt x="75203" y="23482"/>
                          </a:cubicBezTo>
                          <a:close/>
                        </a:path>
                      </a:pathLst>
                    </a:custGeom>
                    <a:solidFill>
                      <a:srgbClr val="FEEFEF"/>
                    </a:solidFill>
                    <a:ln w="34755" cap="flat">
                      <a:noFill/>
                      <a:prstDash val="solid"/>
                      <a:miter/>
                    </a:ln>
                  </p:spPr>
                  <p:txBody>
                    <a:bodyPr rtlCol="0" anchor="ctr"/>
                    <a:lstStyle/>
                    <a:p>
                      <a:endParaRPr lang="en-US"/>
                    </a:p>
                  </p:txBody>
                </p:sp>
                <p:sp>
                  <p:nvSpPr>
                    <p:cNvPr id="1820" name="Freeform: Shape 1819">
                      <a:extLst>
                        <a:ext uri="{FF2B5EF4-FFF2-40B4-BE49-F238E27FC236}">
                          <a16:creationId xmlns:a16="http://schemas.microsoft.com/office/drawing/2014/main" xmlns="" id="{8169E84E-9E40-4F6C-87F0-4A9CBC3E609D}"/>
                        </a:ext>
                      </a:extLst>
                    </p:cNvPr>
                    <p:cNvSpPr/>
                    <p:nvPr/>
                  </p:nvSpPr>
                  <p:spPr>
                    <a:xfrm>
                      <a:off x="1569510" y="8572784"/>
                      <a:ext cx="77349" cy="72186"/>
                    </a:xfrm>
                    <a:custGeom>
                      <a:avLst/>
                      <a:gdLst>
                        <a:gd name="connsiteX0" fmla="*/ 75203 w 77349"/>
                        <a:gd name="connsiteY0" fmla="*/ 23482 h 72186"/>
                        <a:gd name="connsiteX1" fmla="*/ 50851 w 77349"/>
                        <a:gd name="connsiteY1" fmla="*/ 72187 h 72186"/>
                        <a:gd name="connsiteX2" fmla="*/ 50851 w 77349"/>
                        <a:gd name="connsiteY2" fmla="*/ 44356 h 72186"/>
                        <a:gd name="connsiteX3" fmla="*/ 2147 w 77349"/>
                        <a:gd name="connsiteY3" fmla="*/ 44356 h 72186"/>
                        <a:gd name="connsiteX4" fmla="*/ 2147 w 77349"/>
                        <a:gd name="connsiteY4" fmla="*/ 51313 h 72186"/>
                        <a:gd name="connsiteX5" fmla="*/ 26499 w 77349"/>
                        <a:gd name="connsiteY5" fmla="*/ 2609 h 72186"/>
                        <a:gd name="connsiteX6" fmla="*/ 75203 w 77349"/>
                        <a:gd name="connsiteY6" fmla="*/ 23482 h 72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349" h="72186">
                          <a:moveTo>
                            <a:pt x="75203" y="23482"/>
                          </a:moveTo>
                          <a:cubicBezTo>
                            <a:pt x="82161" y="40877"/>
                            <a:pt x="71724" y="61750"/>
                            <a:pt x="50851" y="72187"/>
                          </a:cubicBezTo>
                          <a:lnTo>
                            <a:pt x="50851" y="44356"/>
                          </a:lnTo>
                          <a:lnTo>
                            <a:pt x="2147" y="44356"/>
                          </a:lnTo>
                          <a:lnTo>
                            <a:pt x="2147" y="51313"/>
                          </a:lnTo>
                          <a:cubicBezTo>
                            <a:pt x="-4811" y="33919"/>
                            <a:pt x="5625" y="13046"/>
                            <a:pt x="26499" y="2609"/>
                          </a:cubicBezTo>
                          <a:cubicBezTo>
                            <a:pt x="43893" y="-4349"/>
                            <a:pt x="68245" y="2609"/>
                            <a:pt x="75203" y="23482"/>
                          </a:cubicBezTo>
                          <a:close/>
                        </a:path>
                      </a:pathLst>
                    </a:custGeom>
                    <a:solidFill>
                      <a:srgbClr val="FEEEEE"/>
                    </a:solidFill>
                    <a:ln w="34755" cap="flat">
                      <a:noFill/>
                      <a:prstDash val="solid"/>
                      <a:miter/>
                    </a:ln>
                  </p:spPr>
                  <p:txBody>
                    <a:bodyPr rtlCol="0" anchor="ctr"/>
                    <a:lstStyle/>
                    <a:p>
                      <a:endParaRPr lang="en-US"/>
                    </a:p>
                  </p:txBody>
                </p:sp>
                <p:sp>
                  <p:nvSpPr>
                    <p:cNvPr id="1821" name="Freeform: Shape 1820">
                      <a:extLst>
                        <a:ext uri="{FF2B5EF4-FFF2-40B4-BE49-F238E27FC236}">
                          <a16:creationId xmlns:a16="http://schemas.microsoft.com/office/drawing/2014/main" xmlns="" id="{D9743375-C49B-43BF-9CA0-7F147A8705DA}"/>
                        </a:ext>
                      </a:extLst>
                    </p:cNvPr>
                    <p:cNvSpPr/>
                    <p:nvPr/>
                  </p:nvSpPr>
                  <p:spPr>
                    <a:xfrm>
                      <a:off x="1569510" y="8574077"/>
                      <a:ext cx="77349" cy="70893"/>
                    </a:xfrm>
                    <a:custGeom>
                      <a:avLst/>
                      <a:gdLst>
                        <a:gd name="connsiteX0" fmla="*/ 75203 w 77349"/>
                        <a:gd name="connsiteY0" fmla="*/ 22189 h 70893"/>
                        <a:gd name="connsiteX1" fmla="*/ 50851 w 77349"/>
                        <a:gd name="connsiteY1" fmla="*/ 70894 h 70893"/>
                        <a:gd name="connsiteX2" fmla="*/ 50851 w 77349"/>
                        <a:gd name="connsiteY2" fmla="*/ 46541 h 70893"/>
                        <a:gd name="connsiteX3" fmla="*/ 2147 w 77349"/>
                        <a:gd name="connsiteY3" fmla="*/ 46541 h 70893"/>
                        <a:gd name="connsiteX4" fmla="*/ 2147 w 77349"/>
                        <a:gd name="connsiteY4" fmla="*/ 53499 h 70893"/>
                        <a:gd name="connsiteX5" fmla="*/ 26499 w 77349"/>
                        <a:gd name="connsiteY5" fmla="*/ 4795 h 70893"/>
                        <a:gd name="connsiteX6" fmla="*/ 75203 w 77349"/>
                        <a:gd name="connsiteY6" fmla="*/ 22189 h 70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349" h="70893">
                          <a:moveTo>
                            <a:pt x="75203" y="22189"/>
                          </a:moveTo>
                          <a:cubicBezTo>
                            <a:pt x="82161" y="39584"/>
                            <a:pt x="71724" y="60457"/>
                            <a:pt x="50851" y="70894"/>
                          </a:cubicBezTo>
                          <a:lnTo>
                            <a:pt x="50851" y="46541"/>
                          </a:lnTo>
                          <a:lnTo>
                            <a:pt x="2147" y="46541"/>
                          </a:lnTo>
                          <a:lnTo>
                            <a:pt x="2147" y="53499"/>
                          </a:lnTo>
                          <a:cubicBezTo>
                            <a:pt x="-4811" y="36105"/>
                            <a:pt x="5625" y="15232"/>
                            <a:pt x="26499" y="4795"/>
                          </a:cubicBezTo>
                          <a:cubicBezTo>
                            <a:pt x="43893" y="-5642"/>
                            <a:pt x="68245" y="1316"/>
                            <a:pt x="75203" y="22189"/>
                          </a:cubicBezTo>
                          <a:close/>
                        </a:path>
                      </a:pathLst>
                    </a:custGeom>
                    <a:solidFill>
                      <a:srgbClr val="FEEDED"/>
                    </a:solidFill>
                    <a:ln w="34755" cap="flat">
                      <a:noFill/>
                      <a:prstDash val="solid"/>
                      <a:miter/>
                    </a:ln>
                  </p:spPr>
                  <p:txBody>
                    <a:bodyPr rtlCol="0" anchor="ctr"/>
                    <a:lstStyle/>
                    <a:p>
                      <a:endParaRPr lang="en-US"/>
                    </a:p>
                  </p:txBody>
                </p:sp>
                <p:sp>
                  <p:nvSpPr>
                    <p:cNvPr id="1822" name="Freeform: Shape 1821">
                      <a:extLst>
                        <a:ext uri="{FF2B5EF4-FFF2-40B4-BE49-F238E27FC236}">
                          <a16:creationId xmlns:a16="http://schemas.microsoft.com/office/drawing/2014/main" xmlns="" id="{899D1A4D-0A67-4D60-91C6-E96A9B5010CC}"/>
                        </a:ext>
                      </a:extLst>
                    </p:cNvPr>
                    <p:cNvSpPr/>
                    <p:nvPr/>
                  </p:nvSpPr>
                  <p:spPr>
                    <a:xfrm>
                      <a:off x="1566031" y="8574077"/>
                      <a:ext cx="77349" cy="67414"/>
                    </a:xfrm>
                    <a:custGeom>
                      <a:avLst/>
                      <a:gdLst>
                        <a:gd name="connsiteX0" fmla="*/ 75203 w 77349"/>
                        <a:gd name="connsiteY0" fmla="*/ 22189 h 67414"/>
                        <a:gd name="connsiteX1" fmla="*/ 50851 w 77349"/>
                        <a:gd name="connsiteY1" fmla="*/ 67415 h 67414"/>
                        <a:gd name="connsiteX2" fmla="*/ 50851 w 77349"/>
                        <a:gd name="connsiteY2" fmla="*/ 43063 h 67414"/>
                        <a:gd name="connsiteX3" fmla="*/ 2147 w 77349"/>
                        <a:gd name="connsiteY3" fmla="*/ 43063 h 67414"/>
                        <a:gd name="connsiteX4" fmla="*/ 2147 w 77349"/>
                        <a:gd name="connsiteY4" fmla="*/ 50020 h 67414"/>
                        <a:gd name="connsiteX5" fmla="*/ 26499 w 77349"/>
                        <a:gd name="connsiteY5" fmla="*/ 4795 h 67414"/>
                        <a:gd name="connsiteX6" fmla="*/ 75203 w 77349"/>
                        <a:gd name="connsiteY6" fmla="*/ 22189 h 67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349" h="67414">
                          <a:moveTo>
                            <a:pt x="75203" y="22189"/>
                          </a:moveTo>
                          <a:cubicBezTo>
                            <a:pt x="82161" y="39584"/>
                            <a:pt x="71724" y="60457"/>
                            <a:pt x="50851" y="67415"/>
                          </a:cubicBezTo>
                          <a:lnTo>
                            <a:pt x="50851" y="43063"/>
                          </a:lnTo>
                          <a:lnTo>
                            <a:pt x="2147" y="43063"/>
                          </a:lnTo>
                          <a:lnTo>
                            <a:pt x="2147" y="50020"/>
                          </a:lnTo>
                          <a:cubicBezTo>
                            <a:pt x="-4811" y="32626"/>
                            <a:pt x="5625" y="11753"/>
                            <a:pt x="26499" y="4795"/>
                          </a:cubicBezTo>
                          <a:cubicBezTo>
                            <a:pt x="47372" y="-5642"/>
                            <a:pt x="68245" y="1316"/>
                            <a:pt x="75203" y="22189"/>
                          </a:cubicBezTo>
                          <a:close/>
                        </a:path>
                      </a:pathLst>
                    </a:custGeom>
                    <a:solidFill>
                      <a:srgbClr val="FEECEC"/>
                    </a:solidFill>
                    <a:ln w="34755" cap="flat">
                      <a:noFill/>
                      <a:prstDash val="solid"/>
                      <a:miter/>
                    </a:ln>
                  </p:spPr>
                  <p:txBody>
                    <a:bodyPr rtlCol="0" anchor="ctr"/>
                    <a:lstStyle/>
                    <a:p>
                      <a:endParaRPr lang="en-US"/>
                    </a:p>
                  </p:txBody>
                </p:sp>
                <p:sp>
                  <p:nvSpPr>
                    <p:cNvPr id="1823" name="Freeform: Shape 1822">
                      <a:extLst>
                        <a:ext uri="{FF2B5EF4-FFF2-40B4-BE49-F238E27FC236}">
                          <a16:creationId xmlns:a16="http://schemas.microsoft.com/office/drawing/2014/main" xmlns="" id="{73CE995D-6E79-4556-A9BB-3EC84FEB5813}"/>
                        </a:ext>
                      </a:extLst>
                    </p:cNvPr>
                    <p:cNvSpPr/>
                    <p:nvPr/>
                  </p:nvSpPr>
                  <p:spPr>
                    <a:xfrm>
                      <a:off x="1566031" y="8574077"/>
                      <a:ext cx="77349" cy="67414"/>
                    </a:xfrm>
                    <a:custGeom>
                      <a:avLst/>
                      <a:gdLst>
                        <a:gd name="connsiteX0" fmla="*/ 75203 w 77349"/>
                        <a:gd name="connsiteY0" fmla="*/ 22189 h 67414"/>
                        <a:gd name="connsiteX1" fmla="*/ 50851 w 77349"/>
                        <a:gd name="connsiteY1" fmla="*/ 67415 h 67414"/>
                        <a:gd name="connsiteX2" fmla="*/ 50851 w 77349"/>
                        <a:gd name="connsiteY2" fmla="*/ 43063 h 67414"/>
                        <a:gd name="connsiteX3" fmla="*/ 2147 w 77349"/>
                        <a:gd name="connsiteY3" fmla="*/ 43063 h 67414"/>
                        <a:gd name="connsiteX4" fmla="*/ 2147 w 77349"/>
                        <a:gd name="connsiteY4" fmla="*/ 50020 h 67414"/>
                        <a:gd name="connsiteX5" fmla="*/ 26499 w 77349"/>
                        <a:gd name="connsiteY5" fmla="*/ 4795 h 67414"/>
                        <a:gd name="connsiteX6" fmla="*/ 75203 w 77349"/>
                        <a:gd name="connsiteY6" fmla="*/ 22189 h 67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349" h="67414">
                          <a:moveTo>
                            <a:pt x="75203" y="22189"/>
                          </a:moveTo>
                          <a:cubicBezTo>
                            <a:pt x="82161" y="39584"/>
                            <a:pt x="71724" y="60457"/>
                            <a:pt x="50851" y="67415"/>
                          </a:cubicBezTo>
                          <a:lnTo>
                            <a:pt x="50851" y="43063"/>
                          </a:lnTo>
                          <a:lnTo>
                            <a:pt x="2147" y="43063"/>
                          </a:lnTo>
                          <a:lnTo>
                            <a:pt x="2147" y="50020"/>
                          </a:lnTo>
                          <a:cubicBezTo>
                            <a:pt x="-4811" y="32626"/>
                            <a:pt x="5625" y="11753"/>
                            <a:pt x="26499" y="4795"/>
                          </a:cubicBezTo>
                          <a:cubicBezTo>
                            <a:pt x="47372" y="-5642"/>
                            <a:pt x="68245" y="1316"/>
                            <a:pt x="75203" y="22189"/>
                          </a:cubicBezTo>
                          <a:close/>
                        </a:path>
                      </a:pathLst>
                    </a:custGeom>
                    <a:solidFill>
                      <a:srgbClr val="FDEBEB"/>
                    </a:solidFill>
                    <a:ln w="34755" cap="flat">
                      <a:noFill/>
                      <a:prstDash val="solid"/>
                      <a:miter/>
                    </a:ln>
                  </p:spPr>
                  <p:txBody>
                    <a:bodyPr rtlCol="0" anchor="ctr"/>
                    <a:lstStyle/>
                    <a:p>
                      <a:endParaRPr lang="en-US"/>
                    </a:p>
                  </p:txBody>
                </p:sp>
                <p:sp>
                  <p:nvSpPr>
                    <p:cNvPr id="1824" name="Freeform: Shape 1823">
                      <a:extLst>
                        <a:ext uri="{FF2B5EF4-FFF2-40B4-BE49-F238E27FC236}">
                          <a16:creationId xmlns:a16="http://schemas.microsoft.com/office/drawing/2014/main" xmlns="" id="{0F0A5CB3-4F23-4794-A7FD-C4C8E9C97A8C}"/>
                        </a:ext>
                      </a:extLst>
                    </p:cNvPr>
                    <p:cNvSpPr/>
                    <p:nvPr/>
                  </p:nvSpPr>
                  <p:spPr>
                    <a:xfrm>
                      <a:off x="1566031" y="8574708"/>
                      <a:ext cx="77349" cy="66783"/>
                    </a:xfrm>
                    <a:custGeom>
                      <a:avLst/>
                      <a:gdLst>
                        <a:gd name="connsiteX0" fmla="*/ 75203 w 77349"/>
                        <a:gd name="connsiteY0" fmla="*/ 21558 h 66783"/>
                        <a:gd name="connsiteX1" fmla="*/ 50851 w 77349"/>
                        <a:gd name="connsiteY1" fmla="*/ 66784 h 66783"/>
                        <a:gd name="connsiteX2" fmla="*/ 50851 w 77349"/>
                        <a:gd name="connsiteY2" fmla="*/ 42432 h 66783"/>
                        <a:gd name="connsiteX3" fmla="*/ 2147 w 77349"/>
                        <a:gd name="connsiteY3" fmla="*/ 42432 h 66783"/>
                        <a:gd name="connsiteX4" fmla="*/ 2147 w 77349"/>
                        <a:gd name="connsiteY4" fmla="*/ 49389 h 66783"/>
                        <a:gd name="connsiteX5" fmla="*/ 26499 w 77349"/>
                        <a:gd name="connsiteY5" fmla="*/ 4164 h 66783"/>
                        <a:gd name="connsiteX6" fmla="*/ 75203 w 77349"/>
                        <a:gd name="connsiteY6" fmla="*/ 21558 h 66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349" h="66783">
                          <a:moveTo>
                            <a:pt x="75203" y="21558"/>
                          </a:moveTo>
                          <a:cubicBezTo>
                            <a:pt x="82161" y="38953"/>
                            <a:pt x="71724" y="59826"/>
                            <a:pt x="50851" y="66784"/>
                          </a:cubicBezTo>
                          <a:lnTo>
                            <a:pt x="50851" y="42432"/>
                          </a:lnTo>
                          <a:lnTo>
                            <a:pt x="2147" y="42432"/>
                          </a:lnTo>
                          <a:lnTo>
                            <a:pt x="2147" y="49389"/>
                          </a:lnTo>
                          <a:cubicBezTo>
                            <a:pt x="-4811" y="31995"/>
                            <a:pt x="5625" y="11122"/>
                            <a:pt x="26499" y="4164"/>
                          </a:cubicBezTo>
                          <a:cubicBezTo>
                            <a:pt x="47372" y="-6273"/>
                            <a:pt x="68245" y="4164"/>
                            <a:pt x="75203" y="21558"/>
                          </a:cubicBezTo>
                          <a:close/>
                        </a:path>
                      </a:pathLst>
                    </a:custGeom>
                    <a:solidFill>
                      <a:srgbClr val="FDEAEA"/>
                    </a:solidFill>
                    <a:ln w="34755" cap="flat">
                      <a:noFill/>
                      <a:prstDash val="solid"/>
                      <a:miter/>
                    </a:ln>
                  </p:spPr>
                  <p:txBody>
                    <a:bodyPr rtlCol="0" anchor="ctr"/>
                    <a:lstStyle/>
                    <a:p>
                      <a:endParaRPr lang="en-US"/>
                    </a:p>
                  </p:txBody>
                </p:sp>
                <p:sp>
                  <p:nvSpPr>
                    <p:cNvPr id="1825" name="Freeform: Shape 1824">
                      <a:extLst>
                        <a:ext uri="{FF2B5EF4-FFF2-40B4-BE49-F238E27FC236}">
                          <a16:creationId xmlns:a16="http://schemas.microsoft.com/office/drawing/2014/main" xmlns="" id="{E4D4E5B0-5DB0-4AEE-A71C-CE66239BB72A}"/>
                        </a:ext>
                      </a:extLst>
                    </p:cNvPr>
                    <p:cNvSpPr/>
                    <p:nvPr/>
                  </p:nvSpPr>
                  <p:spPr>
                    <a:xfrm>
                      <a:off x="1566031" y="8574708"/>
                      <a:ext cx="77349" cy="66783"/>
                    </a:xfrm>
                    <a:custGeom>
                      <a:avLst/>
                      <a:gdLst>
                        <a:gd name="connsiteX0" fmla="*/ 75203 w 77349"/>
                        <a:gd name="connsiteY0" fmla="*/ 21558 h 66783"/>
                        <a:gd name="connsiteX1" fmla="*/ 50851 w 77349"/>
                        <a:gd name="connsiteY1" fmla="*/ 66784 h 66783"/>
                        <a:gd name="connsiteX2" fmla="*/ 50851 w 77349"/>
                        <a:gd name="connsiteY2" fmla="*/ 42432 h 66783"/>
                        <a:gd name="connsiteX3" fmla="*/ 2147 w 77349"/>
                        <a:gd name="connsiteY3" fmla="*/ 42432 h 66783"/>
                        <a:gd name="connsiteX4" fmla="*/ 2147 w 77349"/>
                        <a:gd name="connsiteY4" fmla="*/ 49389 h 66783"/>
                        <a:gd name="connsiteX5" fmla="*/ 26499 w 77349"/>
                        <a:gd name="connsiteY5" fmla="*/ 4164 h 66783"/>
                        <a:gd name="connsiteX6" fmla="*/ 75203 w 77349"/>
                        <a:gd name="connsiteY6" fmla="*/ 21558 h 66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349" h="66783">
                          <a:moveTo>
                            <a:pt x="75203" y="21558"/>
                          </a:moveTo>
                          <a:cubicBezTo>
                            <a:pt x="82161" y="38953"/>
                            <a:pt x="71724" y="59826"/>
                            <a:pt x="50851" y="66784"/>
                          </a:cubicBezTo>
                          <a:lnTo>
                            <a:pt x="50851" y="42432"/>
                          </a:lnTo>
                          <a:lnTo>
                            <a:pt x="2147" y="42432"/>
                          </a:lnTo>
                          <a:lnTo>
                            <a:pt x="2147" y="49389"/>
                          </a:lnTo>
                          <a:cubicBezTo>
                            <a:pt x="-4811" y="31995"/>
                            <a:pt x="5625" y="11122"/>
                            <a:pt x="26499" y="4164"/>
                          </a:cubicBezTo>
                          <a:cubicBezTo>
                            <a:pt x="47372" y="-6273"/>
                            <a:pt x="68245" y="4164"/>
                            <a:pt x="75203" y="21558"/>
                          </a:cubicBezTo>
                          <a:close/>
                        </a:path>
                      </a:pathLst>
                    </a:custGeom>
                    <a:solidFill>
                      <a:srgbClr val="FDE9E9"/>
                    </a:solidFill>
                    <a:ln w="34755" cap="flat">
                      <a:noFill/>
                      <a:prstDash val="solid"/>
                      <a:miter/>
                    </a:ln>
                  </p:spPr>
                  <p:txBody>
                    <a:bodyPr rtlCol="0" anchor="ctr"/>
                    <a:lstStyle/>
                    <a:p>
                      <a:endParaRPr lang="en-US"/>
                    </a:p>
                  </p:txBody>
                </p:sp>
                <p:sp>
                  <p:nvSpPr>
                    <p:cNvPr id="1826" name="Freeform: Shape 1825">
                      <a:extLst>
                        <a:ext uri="{FF2B5EF4-FFF2-40B4-BE49-F238E27FC236}">
                          <a16:creationId xmlns:a16="http://schemas.microsoft.com/office/drawing/2014/main" xmlns="" id="{72A1D28F-F53D-4D5A-BF0F-7F7DBD4727B3}"/>
                        </a:ext>
                      </a:extLst>
                    </p:cNvPr>
                    <p:cNvSpPr/>
                    <p:nvPr/>
                  </p:nvSpPr>
                  <p:spPr>
                    <a:xfrm>
                      <a:off x="1566031" y="8574708"/>
                      <a:ext cx="77349" cy="66783"/>
                    </a:xfrm>
                    <a:custGeom>
                      <a:avLst/>
                      <a:gdLst>
                        <a:gd name="connsiteX0" fmla="*/ 75203 w 77349"/>
                        <a:gd name="connsiteY0" fmla="*/ 21558 h 66783"/>
                        <a:gd name="connsiteX1" fmla="*/ 50851 w 77349"/>
                        <a:gd name="connsiteY1" fmla="*/ 66784 h 66783"/>
                        <a:gd name="connsiteX2" fmla="*/ 50851 w 77349"/>
                        <a:gd name="connsiteY2" fmla="*/ 42432 h 66783"/>
                        <a:gd name="connsiteX3" fmla="*/ 2147 w 77349"/>
                        <a:gd name="connsiteY3" fmla="*/ 42432 h 66783"/>
                        <a:gd name="connsiteX4" fmla="*/ 2147 w 77349"/>
                        <a:gd name="connsiteY4" fmla="*/ 49389 h 66783"/>
                        <a:gd name="connsiteX5" fmla="*/ 26499 w 77349"/>
                        <a:gd name="connsiteY5" fmla="*/ 4164 h 66783"/>
                        <a:gd name="connsiteX6" fmla="*/ 75203 w 77349"/>
                        <a:gd name="connsiteY6" fmla="*/ 21558 h 66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349" h="66783">
                          <a:moveTo>
                            <a:pt x="75203" y="21558"/>
                          </a:moveTo>
                          <a:cubicBezTo>
                            <a:pt x="82161" y="38953"/>
                            <a:pt x="71724" y="59826"/>
                            <a:pt x="50851" y="66784"/>
                          </a:cubicBezTo>
                          <a:lnTo>
                            <a:pt x="50851" y="42432"/>
                          </a:lnTo>
                          <a:lnTo>
                            <a:pt x="2147" y="42432"/>
                          </a:lnTo>
                          <a:lnTo>
                            <a:pt x="2147" y="49389"/>
                          </a:lnTo>
                          <a:cubicBezTo>
                            <a:pt x="-4811" y="31995"/>
                            <a:pt x="5625" y="11122"/>
                            <a:pt x="26499" y="4164"/>
                          </a:cubicBezTo>
                          <a:cubicBezTo>
                            <a:pt x="47372" y="-6273"/>
                            <a:pt x="68245" y="4164"/>
                            <a:pt x="75203" y="21558"/>
                          </a:cubicBezTo>
                          <a:close/>
                        </a:path>
                      </a:pathLst>
                    </a:custGeom>
                    <a:solidFill>
                      <a:srgbClr val="FDE8E8"/>
                    </a:solidFill>
                    <a:ln w="34755" cap="flat">
                      <a:noFill/>
                      <a:prstDash val="solid"/>
                      <a:miter/>
                    </a:ln>
                  </p:spPr>
                  <p:txBody>
                    <a:bodyPr rtlCol="0" anchor="ctr"/>
                    <a:lstStyle/>
                    <a:p>
                      <a:endParaRPr lang="en-US"/>
                    </a:p>
                  </p:txBody>
                </p:sp>
                <p:sp>
                  <p:nvSpPr>
                    <p:cNvPr id="1827" name="Freeform: Shape 1826">
                      <a:extLst>
                        <a:ext uri="{FF2B5EF4-FFF2-40B4-BE49-F238E27FC236}">
                          <a16:creationId xmlns:a16="http://schemas.microsoft.com/office/drawing/2014/main" xmlns="" id="{F3750C6B-6E1A-4B54-AE3A-03FB68929F32}"/>
                        </a:ext>
                      </a:extLst>
                    </p:cNvPr>
                    <p:cNvSpPr/>
                    <p:nvPr/>
                  </p:nvSpPr>
                  <p:spPr>
                    <a:xfrm>
                      <a:off x="1566031" y="8574708"/>
                      <a:ext cx="77349" cy="66783"/>
                    </a:xfrm>
                    <a:custGeom>
                      <a:avLst/>
                      <a:gdLst>
                        <a:gd name="connsiteX0" fmla="*/ 75203 w 77349"/>
                        <a:gd name="connsiteY0" fmla="*/ 21558 h 66783"/>
                        <a:gd name="connsiteX1" fmla="*/ 50851 w 77349"/>
                        <a:gd name="connsiteY1" fmla="*/ 66784 h 66783"/>
                        <a:gd name="connsiteX2" fmla="*/ 50851 w 77349"/>
                        <a:gd name="connsiteY2" fmla="*/ 42432 h 66783"/>
                        <a:gd name="connsiteX3" fmla="*/ 2147 w 77349"/>
                        <a:gd name="connsiteY3" fmla="*/ 42432 h 66783"/>
                        <a:gd name="connsiteX4" fmla="*/ 2147 w 77349"/>
                        <a:gd name="connsiteY4" fmla="*/ 49389 h 66783"/>
                        <a:gd name="connsiteX5" fmla="*/ 26499 w 77349"/>
                        <a:gd name="connsiteY5" fmla="*/ 4164 h 66783"/>
                        <a:gd name="connsiteX6" fmla="*/ 75203 w 77349"/>
                        <a:gd name="connsiteY6" fmla="*/ 21558 h 66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349" h="66783">
                          <a:moveTo>
                            <a:pt x="75203" y="21558"/>
                          </a:moveTo>
                          <a:cubicBezTo>
                            <a:pt x="82161" y="38953"/>
                            <a:pt x="71724" y="59826"/>
                            <a:pt x="50851" y="66784"/>
                          </a:cubicBezTo>
                          <a:lnTo>
                            <a:pt x="50851" y="42432"/>
                          </a:lnTo>
                          <a:lnTo>
                            <a:pt x="2147" y="42432"/>
                          </a:lnTo>
                          <a:lnTo>
                            <a:pt x="2147" y="49389"/>
                          </a:lnTo>
                          <a:cubicBezTo>
                            <a:pt x="-4811" y="31995"/>
                            <a:pt x="5625" y="11122"/>
                            <a:pt x="26499" y="4164"/>
                          </a:cubicBezTo>
                          <a:cubicBezTo>
                            <a:pt x="47372" y="-6273"/>
                            <a:pt x="68245" y="4164"/>
                            <a:pt x="75203" y="21558"/>
                          </a:cubicBezTo>
                          <a:close/>
                        </a:path>
                      </a:pathLst>
                    </a:custGeom>
                    <a:solidFill>
                      <a:srgbClr val="FDE7E7"/>
                    </a:solidFill>
                    <a:ln w="34755" cap="flat">
                      <a:noFill/>
                      <a:prstDash val="solid"/>
                      <a:miter/>
                    </a:ln>
                  </p:spPr>
                  <p:txBody>
                    <a:bodyPr rtlCol="0" anchor="ctr"/>
                    <a:lstStyle/>
                    <a:p>
                      <a:endParaRPr lang="en-US"/>
                    </a:p>
                  </p:txBody>
                </p:sp>
                <p:sp>
                  <p:nvSpPr>
                    <p:cNvPr id="1828" name="Freeform: Shape 1827">
                      <a:extLst>
                        <a:ext uri="{FF2B5EF4-FFF2-40B4-BE49-F238E27FC236}">
                          <a16:creationId xmlns:a16="http://schemas.microsoft.com/office/drawing/2014/main" xmlns="" id="{BA8A6C28-BDE0-4F00-B895-E6FCEA5DDB5A}"/>
                        </a:ext>
                      </a:extLst>
                    </p:cNvPr>
                    <p:cNvSpPr/>
                    <p:nvPr/>
                  </p:nvSpPr>
                  <p:spPr>
                    <a:xfrm>
                      <a:off x="1569510" y="8574708"/>
                      <a:ext cx="73870" cy="66783"/>
                    </a:xfrm>
                    <a:custGeom>
                      <a:avLst/>
                      <a:gdLst>
                        <a:gd name="connsiteX0" fmla="*/ 71724 w 73870"/>
                        <a:gd name="connsiteY0" fmla="*/ 21558 h 66783"/>
                        <a:gd name="connsiteX1" fmla="*/ 47372 w 73870"/>
                        <a:gd name="connsiteY1" fmla="*/ 66784 h 66783"/>
                        <a:gd name="connsiteX2" fmla="*/ 47372 w 73870"/>
                        <a:gd name="connsiteY2" fmla="*/ 42432 h 66783"/>
                        <a:gd name="connsiteX3" fmla="*/ 2147 w 73870"/>
                        <a:gd name="connsiteY3" fmla="*/ 42432 h 66783"/>
                        <a:gd name="connsiteX4" fmla="*/ 2147 w 73870"/>
                        <a:gd name="connsiteY4" fmla="*/ 49389 h 66783"/>
                        <a:gd name="connsiteX5" fmla="*/ 26499 w 73870"/>
                        <a:gd name="connsiteY5" fmla="*/ 4164 h 66783"/>
                        <a:gd name="connsiteX6" fmla="*/ 71724 w 73870"/>
                        <a:gd name="connsiteY6" fmla="*/ 21558 h 66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870" h="66783">
                          <a:moveTo>
                            <a:pt x="71724" y="21558"/>
                          </a:moveTo>
                          <a:cubicBezTo>
                            <a:pt x="78682" y="38953"/>
                            <a:pt x="68245" y="59826"/>
                            <a:pt x="47372" y="66784"/>
                          </a:cubicBezTo>
                          <a:lnTo>
                            <a:pt x="47372" y="42432"/>
                          </a:lnTo>
                          <a:lnTo>
                            <a:pt x="2147" y="42432"/>
                          </a:lnTo>
                          <a:lnTo>
                            <a:pt x="2147" y="49389"/>
                          </a:lnTo>
                          <a:cubicBezTo>
                            <a:pt x="-4811" y="31995"/>
                            <a:pt x="5625" y="11122"/>
                            <a:pt x="26499" y="4164"/>
                          </a:cubicBezTo>
                          <a:cubicBezTo>
                            <a:pt x="43893" y="-6273"/>
                            <a:pt x="64766" y="4164"/>
                            <a:pt x="71724" y="21558"/>
                          </a:cubicBezTo>
                          <a:close/>
                        </a:path>
                      </a:pathLst>
                    </a:custGeom>
                    <a:solidFill>
                      <a:srgbClr val="FDE6E6"/>
                    </a:solidFill>
                    <a:ln w="34755" cap="flat">
                      <a:noFill/>
                      <a:prstDash val="solid"/>
                      <a:miter/>
                    </a:ln>
                  </p:spPr>
                  <p:txBody>
                    <a:bodyPr rtlCol="0" anchor="ctr"/>
                    <a:lstStyle/>
                    <a:p>
                      <a:endParaRPr lang="en-US"/>
                    </a:p>
                  </p:txBody>
                </p:sp>
                <p:sp>
                  <p:nvSpPr>
                    <p:cNvPr id="1829" name="Freeform: Shape 1828">
                      <a:extLst>
                        <a:ext uri="{FF2B5EF4-FFF2-40B4-BE49-F238E27FC236}">
                          <a16:creationId xmlns:a16="http://schemas.microsoft.com/office/drawing/2014/main" xmlns="" id="{1B3A26F2-3D83-4DB8-9D06-431625B855DF}"/>
                        </a:ext>
                      </a:extLst>
                    </p:cNvPr>
                    <p:cNvSpPr/>
                    <p:nvPr/>
                  </p:nvSpPr>
                  <p:spPr>
                    <a:xfrm>
                      <a:off x="1569510" y="8576206"/>
                      <a:ext cx="73870" cy="65285"/>
                    </a:xfrm>
                    <a:custGeom>
                      <a:avLst/>
                      <a:gdLst>
                        <a:gd name="connsiteX0" fmla="*/ 71724 w 73870"/>
                        <a:gd name="connsiteY0" fmla="*/ 20061 h 65285"/>
                        <a:gd name="connsiteX1" fmla="*/ 47372 w 73870"/>
                        <a:gd name="connsiteY1" fmla="*/ 65286 h 65285"/>
                        <a:gd name="connsiteX2" fmla="*/ 47372 w 73870"/>
                        <a:gd name="connsiteY2" fmla="*/ 40934 h 65285"/>
                        <a:gd name="connsiteX3" fmla="*/ 2147 w 73870"/>
                        <a:gd name="connsiteY3" fmla="*/ 40934 h 65285"/>
                        <a:gd name="connsiteX4" fmla="*/ 2147 w 73870"/>
                        <a:gd name="connsiteY4" fmla="*/ 47892 h 65285"/>
                        <a:gd name="connsiteX5" fmla="*/ 26499 w 73870"/>
                        <a:gd name="connsiteY5" fmla="*/ 2666 h 65285"/>
                        <a:gd name="connsiteX6" fmla="*/ 71724 w 73870"/>
                        <a:gd name="connsiteY6" fmla="*/ 20061 h 65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870" h="65285">
                          <a:moveTo>
                            <a:pt x="71724" y="20061"/>
                          </a:moveTo>
                          <a:cubicBezTo>
                            <a:pt x="78682" y="37455"/>
                            <a:pt x="68245" y="58328"/>
                            <a:pt x="47372" y="65286"/>
                          </a:cubicBezTo>
                          <a:lnTo>
                            <a:pt x="47372" y="40934"/>
                          </a:lnTo>
                          <a:lnTo>
                            <a:pt x="2147" y="40934"/>
                          </a:lnTo>
                          <a:lnTo>
                            <a:pt x="2147" y="47892"/>
                          </a:lnTo>
                          <a:cubicBezTo>
                            <a:pt x="-4811" y="30497"/>
                            <a:pt x="5625" y="9624"/>
                            <a:pt x="26499" y="2666"/>
                          </a:cubicBezTo>
                          <a:cubicBezTo>
                            <a:pt x="43893" y="-4292"/>
                            <a:pt x="64766" y="2666"/>
                            <a:pt x="71724" y="20061"/>
                          </a:cubicBezTo>
                          <a:close/>
                        </a:path>
                      </a:pathLst>
                    </a:custGeom>
                    <a:solidFill>
                      <a:srgbClr val="FDE5E5"/>
                    </a:solidFill>
                    <a:ln w="34755" cap="flat">
                      <a:noFill/>
                      <a:prstDash val="solid"/>
                      <a:miter/>
                    </a:ln>
                  </p:spPr>
                  <p:txBody>
                    <a:bodyPr rtlCol="0" anchor="ctr"/>
                    <a:lstStyle/>
                    <a:p>
                      <a:endParaRPr lang="en-US"/>
                    </a:p>
                  </p:txBody>
                </p:sp>
                <p:sp>
                  <p:nvSpPr>
                    <p:cNvPr id="1830" name="Freeform: Shape 1829">
                      <a:extLst>
                        <a:ext uri="{FF2B5EF4-FFF2-40B4-BE49-F238E27FC236}">
                          <a16:creationId xmlns:a16="http://schemas.microsoft.com/office/drawing/2014/main" xmlns="" id="{18008CC5-EB70-43C9-9BD8-196A5D790255}"/>
                        </a:ext>
                      </a:extLst>
                    </p:cNvPr>
                    <p:cNvSpPr/>
                    <p:nvPr/>
                  </p:nvSpPr>
                  <p:spPr>
                    <a:xfrm>
                      <a:off x="1569510" y="8576206"/>
                      <a:ext cx="73870" cy="65285"/>
                    </a:xfrm>
                    <a:custGeom>
                      <a:avLst/>
                      <a:gdLst>
                        <a:gd name="connsiteX0" fmla="*/ 71724 w 73870"/>
                        <a:gd name="connsiteY0" fmla="*/ 20061 h 65285"/>
                        <a:gd name="connsiteX1" fmla="*/ 47372 w 73870"/>
                        <a:gd name="connsiteY1" fmla="*/ 65286 h 65285"/>
                        <a:gd name="connsiteX2" fmla="*/ 47372 w 73870"/>
                        <a:gd name="connsiteY2" fmla="*/ 40934 h 65285"/>
                        <a:gd name="connsiteX3" fmla="*/ 2147 w 73870"/>
                        <a:gd name="connsiteY3" fmla="*/ 40934 h 65285"/>
                        <a:gd name="connsiteX4" fmla="*/ 2147 w 73870"/>
                        <a:gd name="connsiteY4" fmla="*/ 47892 h 65285"/>
                        <a:gd name="connsiteX5" fmla="*/ 26499 w 73870"/>
                        <a:gd name="connsiteY5" fmla="*/ 2666 h 65285"/>
                        <a:gd name="connsiteX6" fmla="*/ 71724 w 73870"/>
                        <a:gd name="connsiteY6" fmla="*/ 20061 h 65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870" h="65285">
                          <a:moveTo>
                            <a:pt x="71724" y="20061"/>
                          </a:moveTo>
                          <a:cubicBezTo>
                            <a:pt x="78682" y="37455"/>
                            <a:pt x="68245" y="58328"/>
                            <a:pt x="47372" y="65286"/>
                          </a:cubicBezTo>
                          <a:lnTo>
                            <a:pt x="47372" y="40934"/>
                          </a:lnTo>
                          <a:lnTo>
                            <a:pt x="2147" y="40934"/>
                          </a:lnTo>
                          <a:lnTo>
                            <a:pt x="2147" y="47892"/>
                          </a:lnTo>
                          <a:cubicBezTo>
                            <a:pt x="-4811" y="30497"/>
                            <a:pt x="5625" y="9624"/>
                            <a:pt x="26499" y="2666"/>
                          </a:cubicBezTo>
                          <a:cubicBezTo>
                            <a:pt x="43893" y="-4292"/>
                            <a:pt x="64766" y="2666"/>
                            <a:pt x="71724" y="20061"/>
                          </a:cubicBezTo>
                          <a:close/>
                        </a:path>
                      </a:pathLst>
                    </a:custGeom>
                    <a:solidFill>
                      <a:srgbClr val="FDE4E4"/>
                    </a:solidFill>
                    <a:ln w="34755" cap="flat">
                      <a:noFill/>
                      <a:prstDash val="solid"/>
                      <a:miter/>
                    </a:ln>
                  </p:spPr>
                  <p:txBody>
                    <a:bodyPr rtlCol="0" anchor="ctr"/>
                    <a:lstStyle/>
                    <a:p>
                      <a:endParaRPr lang="en-US"/>
                    </a:p>
                  </p:txBody>
                </p:sp>
                <p:sp>
                  <p:nvSpPr>
                    <p:cNvPr id="1831" name="Freeform: Shape 1830">
                      <a:extLst>
                        <a:ext uri="{FF2B5EF4-FFF2-40B4-BE49-F238E27FC236}">
                          <a16:creationId xmlns:a16="http://schemas.microsoft.com/office/drawing/2014/main" xmlns="" id="{7AD5DCE7-9FEF-4E34-A1B6-107AF291BC96}"/>
                        </a:ext>
                      </a:extLst>
                    </p:cNvPr>
                    <p:cNvSpPr/>
                    <p:nvPr/>
                  </p:nvSpPr>
                  <p:spPr>
                    <a:xfrm>
                      <a:off x="1572956" y="8576206"/>
                      <a:ext cx="70457" cy="65285"/>
                    </a:xfrm>
                    <a:custGeom>
                      <a:avLst/>
                      <a:gdLst>
                        <a:gd name="connsiteX0" fmla="*/ 68278 w 70457"/>
                        <a:gd name="connsiteY0" fmla="*/ 20061 h 65285"/>
                        <a:gd name="connsiteX1" fmla="*/ 47405 w 70457"/>
                        <a:gd name="connsiteY1" fmla="*/ 65286 h 65285"/>
                        <a:gd name="connsiteX2" fmla="*/ 47405 w 70457"/>
                        <a:gd name="connsiteY2" fmla="*/ 40934 h 65285"/>
                        <a:gd name="connsiteX3" fmla="*/ 2179 w 70457"/>
                        <a:gd name="connsiteY3" fmla="*/ 40934 h 65285"/>
                        <a:gd name="connsiteX4" fmla="*/ 2179 w 70457"/>
                        <a:gd name="connsiteY4" fmla="*/ 47892 h 65285"/>
                        <a:gd name="connsiteX5" fmla="*/ 23053 w 70457"/>
                        <a:gd name="connsiteY5" fmla="*/ 2666 h 65285"/>
                        <a:gd name="connsiteX6" fmla="*/ 68278 w 70457"/>
                        <a:gd name="connsiteY6" fmla="*/ 20061 h 65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457" h="65285">
                          <a:moveTo>
                            <a:pt x="68278" y="20061"/>
                          </a:moveTo>
                          <a:cubicBezTo>
                            <a:pt x="75236" y="37455"/>
                            <a:pt x="64799" y="54849"/>
                            <a:pt x="47405" y="65286"/>
                          </a:cubicBezTo>
                          <a:lnTo>
                            <a:pt x="47405" y="40934"/>
                          </a:lnTo>
                          <a:lnTo>
                            <a:pt x="2179" y="40934"/>
                          </a:lnTo>
                          <a:lnTo>
                            <a:pt x="2179" y="47892"/>
                          </a:lnTo>
                          <a:cubicBezTo>
                            <a:pt x="-4778" y="30497"/>
                            <a:pt x="5658" y="9624"/>
                            <a:pt x="23053" y="2666"/>
                          </a:cubicBezTo>
                          <a:cubicBezTo>
                            <a:pt x="40447" y="-4292"/>
                            <a:pt x="61320" y="2666"/>
                            <a:pt x="68278" y="20061"/>
                          </a:cubicBezTo>
                          <a:close/>
                        </a:path>
                      </a:pathLst>
                    </a:custGeom>
                    <a:solidFill>
                      <a:srgbClr val="FDE3E3"/>
                    </a:solidFill>
                    <a:ln w="34755" cap="flat">
                      <a:noFill/>
                      <a:prstDash val="solid"/>
                      <a:miter/>
                    </a:ln>
                  </p:spPr>
                  <p:txBody>
                    <a:bodyPr rtlCol="0" anchor="ctr"/>
                    <a:lstStyle/>
                    <a:p>
                      <a:endParaRPr lang="en-US"/>
                    </a:p>
                  </p:txBody>
                </p:sp>
                <p:sp>
                  <p:nvSpPr>
                    <p:cNvPr id="1832" name="Freeform: Shape 1831">
                      <a:extLst>
                        <a:ext uri="{FF2B5EF4-FFF2-40B4-BE49-F238E27FC236}">
                          <a16:creationId xmlns:a16="http://schemas.microsoft.com/office/drawing/2014/main" xmlns="" id="{ECBC3D7A-BF2A-4C7A-B9E1-583D190467AC}"/>
                        </a:ext>
                      </a:extLst>
                    </p:cNvPr>
                    <p:cNvSpPr/>
                    <p:nvPr/>
                  </p:nvSpPr>
                  <p:spPr>
                    <a:xfrm>
                      <a:off x="1572956" y="8576206"/>
                      <a:ext cx="70457" cy="65285"/>
                    </a:xfrm>
                    <a:custGeom>
                      <a:avLst/>
                      <a:gdLst>
                        <a:gd name="connsiteX0" fmla="*/ 68278 w 70457"/>
                        <a:gd name="connsiteY0" fmla="*/ 20061 h 65285"/>
                        <a:gd name="connsiteX1" fmla="*/ 47405 w 70457"/>
                        <a:gd name="connsiteY1" fmla="*/ 65286 h 65285"/>
                        <a:gd name="connsiteX2" fmla="*/ 47405 w 70457"/>
                        <a:gd name="connsiteY2" fmla="*/ 40934 h 65285"/>
                        <a:gd name="connsiteX3" fmla="*/ 2179 w 70457"/>
                        <a:gd name="connsiteY3" fmla="*/ 40934 h 65285"/>
                        <a:gd name="connsiteX4" fmla="*/ 2179 w 70457"/>
                        <a:gd name="connsiteY4" fmla="*/ 47892 h 65285"/>
                        <a:gd name="connsiteX5" fmla="*/ 23053 w 70457"/>
                        <a:gd name="connsiteY5" fmla="*/ 2666 h 65285"/>
                        <a:gd name="connsiteX6" fmla="*/ 68278 w 70457"/>
                        <a:gd name="connsiteY6" fmla="*/ 20061 h 65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457" h="65285">
                          <a:moveTo>
                            <a:pt x="68278" y="20061"/>
                          </a:moveTo>
                          <a:cubicBezTo>
                            <a:pt x="75236" y="37455"/>
                            <a:pt x="64799" y="54849"/>
                            <a:pt x="47405" y="65286"/>
                          </a:cubicBezTo>
                          <a:lnTo>
                            <a:pt x="47405" y="40934"/>
                          </a:lnTo>
                          <a:lnTo>
                            <a:pt x="2179" y="40934"/>
                          </a:lnTo>
                          <a:lnTo>
                            <a:pt x="2179" y="47892"/>
                          </a:lnTo>
                          <a:cubicBezTo>
                            <a:pt x="-4778" y="30497"/>
                            <a:pt x="5658" y="13103"/>
                            <a:pt x="23053" y="2666"/>
                          </a:cubicBezTo>
                          <a:cubicBezTo>
                            <a:pt x="40447" y="-4292"/>
                            <a:pt x="61320" y="2666"/>
                            <a:pt x="68278" y="20061"/>
                          </a:cubicBezTo>
                          <a:close/>
                        </a:path>
                      </a:pathLst>
                    </a:custGeom>
                    <a:solidFill>
                      <a:srgbClr val="FDE2E2"/>
                    </a:solidFill>
                    <a:ln w="34755" cap="flat">
                      <a:noFill/>
                      <a:prstDash val="solid"/>
                      <a:miter/>
                    </a:ln>
                  </p:spPr>
                  <p:txBody>
                    <a:bodyPr rtlCol="0" anchor="ctr"/>
                    <a:lstStyle/>
                    <a:p>
                      <a:endParaRPr lang="en-US"/>
                    </a:p>
                  </p:txBody>
                </p:sp>
                <p:sp>
                  <p:nvSpPr>
                    <p:cNvPr id="1833" name="Freeform: Shape 1832">
                      <a:extLst>
                        <a:ext uri="{FF2B5EF4-FFF2-40B4-BE49-F238E27FC236}">
                          <a16:creationId xmlns:a16="http://schemas.microsoft.com/office/drawing/2014/main" xmlns="" id="{8144EF6C-B702-4EE6-8C1F-5A56744C5AB2}"/>
                        </a:ext>
                      </a:extLst>
                    </p:cNvPr>
                    <p:cNvSpPr/>
                    <p:nvPr/>
                  </p:nvSpPr>
                  <p:spPr>
                    <a:xfrm>
                      <a:off x="1572956" y="8574523"/>
                      <a:ext cx="70457" cy="63489"/>
                    </a:xfrm>
                    <a:custGeom>
                      <a:avLst/>
                      <a:gdLst>
                        <a:gd name="connsiteX0" fmla="*/ 68278 w 70457"/>
                        <a:gd name="connsiteY0" fmla="*/ 21743 h 63489"/>
                        <a:gd name="connsiteX1" fmla="*/ 47405 w 70457"/>
                        <a:gd name="connsiteY1" fmla="*/ 63489 h 63489"/>
                        <a:gd name="connsiteX2" fmla="*/ 47405 w 70457"/>
                        <a:gd name="connsiteY2" fmla="*/ 39137 h 63489"/>
                        <a:gd name="connsiteX3" fmla="*/ 2179 w 70457"/>
                        <a:gd name="connsiteY3" fmla="*/ 39137 h 63489"/>
                        <a:gd name="connsiteX4" fmla="*/ 2179 w 70457"/>
                        <a:gd name="connsiteY4" fmla="*/ 42616 h 63489"/>
                        <a:gd name="connsiteX5" fmla="*/ 23053 w 70457"/>
                        <a:gd name="connsiteY5" fmla="*/ 870 h 63489"/>
                        <a:gd name="connsiteX6" fmla="*/ 68278 w 70457"/>
                        <a:gd name="connsiteY6" fmla="*/ 21743 h 6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457" h="63489">
                          <a:moveTo>
                            <a:pt x="68278" y="21743"/>
                          </a:moveTo>
                          <a:cubicBezTo>
                            <a:pt x="75236" y="39137"/>
                            <a:pt x="64799" y="56532"/>
                            <a:pt x="47405" y="63489"/>
                          </a:cubicBezTo>
                          <a:lnTo>
                            <a:pt x="47405" y="39137"/>
                          </a:lnTo>
                          <a:lnTo>
                            <a:pt x="2179" y="39137"/>
                          </a:lnTo>
                          <a:lnTo>
                            <a:pt x="2179" y="42616"/>
                          </a:lnTo>
                          <a:cubicBezTo>
                            <a:pt x="-4778" y="25222"/>
                            <a:pt x="5658" y="7827"/>
                            <a:pt x="23053" y="870"/>
                          </a:cubicBezTo>
                          <a:cubicBezTo>
                            <a:pt x="40447" y="-2609"/>
                            <a:pt x="61320" y="4349"/>
                            <a:pt x="68278" y="21743"/>
                          </a:cubicBezTo>
                          <a:close/>
                        </a:path>
                      </a:pathLst>
                    </a:custGeom>
                    <a:solidFill>
                      <a:srgbClr val="FDE1E1"/>
                    </a:solidFill>
                    <a:ln w="34755" cap="flat">
                      <a:noFill/>
                      <a:prstDash val="solid"/>
                      <a:miter/>
                    </a:ln>
                  </p:spPr>
                  <p:txBody>
                    <a:bodyPr rtlCol="0" anchor="ctr"/>
                    <a:lstStyle/>
                    <a:p>
                      <a:endParaRPr lang="en-US"/>
                    </a:p>
                  </p:txBody>
                </p:sp>
                <p:sp>
                  <p:nvSpPr>
                    <p:cNvPr id="1834" name="Freeform: Shape 1833">
                      <a:extLst>
                        <a:ext uri="{FF2B5EF4-FFF2-40B4-BE49-F238E27FC236}">
                          <a16:creationId xmlns:a16="http://schemas.microsoft.com/office/drawing/2014/main" xmlns="" id="{FFFEF4D8-D2A4-4F52-93A8-8039FC20B849}"/>
                        </a:ext>
                      </a:extLst>
                    </p:cNvPr>
                    <p:cNvSpPr/>
                    <p:nvPr/>
                  </p:nvSpPr>
                  <p:spPr>
                    <a:xfrm>
                      <a:off x="1572956" y="8574523"/>
                      <a:ext cx="70457" cy="63489"/>
                    </a:xfrm>
                    <a:custGeom>
                      <a:avLst/>
                      <a:gdLst>
                        <a:gd name="connsiteX0" fmla="*/ 68278 w 70457"/>
                        <a:gd name="connsiteY0" fmla="*/ 21743 h 63489"/>
                        <a:gd name="connsiteX1" fmla="*/ 47405 w 70457"/>
                        <a:gd name="connsiteY1" fmla="*/ 63489 h 63489"/>
                        <a:gd name="connsiteX2" fmla="*/ 47405 w 70457"/>
                        <a:gd name="connsiteY2" fmla="*/ 39137 h 63489"/>
                        <a:gd name="connsiteX3" fmla="*/ 2179 w 70457"/>
                        <a:gd name="connsiteY3" fmla="*/ 39137 h 63489"/>
                        <a:gd name="connsiteX4" fmla="*/ 2179 w 70457"/>
                        <a:gd name="connsiteY4" fmla="*/ 42616 h 63489"/>
                        <a:gd name="connsiteX5" fmla="*/ 23053 w 70457"/>
                        <a:gd name="connsiteY5" fmla="*/ 870 h 63489"/>
                        <a:gd name="connsiteX6" fmla="*/ 68278 w 70457"/>
                        <a:gd name="connsiteY6" fmla="*/ 21743 h 6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457" h="63489">
                          <a:moveTo>
                            <a:pt x="68278" y="21743"/>
                          </a:moveTo>
                          <a:cubicBezTo>
                            <a:pt x="75236" y="39137"/>
                            <a:pt x="64799" y="56532"/>
                            <a:pt x="47405" y="63489"/>
                          </a:cubicBezTo>
                          <a:lnTo>
                            <a:pt x="47405" y="39137"/>
                          </a:lnTo>
                          <a:lnTo>
                            <a:pt x="2179" y="39137"/>
                          </a:lnTo>
                          <a:lnTo>
                            <a:pt x="2179" y="42616"/>
                          </a:lnTo>
                          <a:cubicBezTo>
                            <a:pt x="-4778" y="25222"/>
                            <a:pt x="5658" y="7827"/>
                            <a:pt x="23053" y="870"/>
                          </a:cubicBezTo>
                          <a:cubicBezTo>
                            <a:pt x="40447" y="-2609"/>
                            <a:pt x="61320" y="4349"/>
                            <a:pt x="68278" y="21743"/>
                          </a:cubicBezTo>
                          <a:close/>
                        </a:path>
                      </a:pathLst>
                    </a:custGeom>
                    <a:solidFill>
                      <a:srgbClr val="FDE0E0"/>
                    </a:solidFill>
                    <a:ln w="34755" cap="flat">
                      <a:noFill/>
                      <a:prstDash val="solid"/>
                      <a:miter/>
                    </a:ln>
                  </p:spPr>
                  <p:txBody>
                    <a:bodyPr rtlCol="0" anchor="ctr"/>
                    <a:lstStyle/>
                    <a:p>
                      <a:endParaRPr lang="en-US"/>
                    </a:p>
                  </p:txBody>
                </p:sp>
                <p:sp>
                  <p:nvSpPr>
                    <p:cNvPr id="1835" name="Freeform: Shape 1834">
                      <a:extLst>
                        <a:ext uri="{FF2B5EF4-FFF2-40B4-BE49-F238E27FC236}">
                          <a16:creationId xmlns:a16="http://schemas.microsoft.com/office/drawing/2014/main" xmlns="" id="{F1913413-C08F-4278-834F-C5B73D8335EB}"/>
                        </a:ext>
                      </a:extLst>
                    </p:cNvPr>
                    <p:cNvSpPr/>
                    <p:nvPr/>
                  </p:nvSpPr>
                  <p:spPr>
                    <a:xfrm>
                      <a:off x="1572956" y="8574523"/>
                      <a:ext cx="70457" cy="63489"/>
                    </a:xfrm>
                    <a:custGeom>
                      <a:avLst/>
                      <a:gdLst>
                        <a:gd name="connsiteX0" fmla="*/ 68278 w 70457"/>
                        <a:gd name="connsiteY0" fmla="*/ 21743 h 63489"/>
                        <a:gd name="connsiteX1" fmla="*/ 47405 w 70457"/>
                        <a:gd name="connsiteY1" fmla="*/ 63489 h 63489"/>
                        <a:gd name="connsiteX2" fmla="*/ 47405 w 70457"/>
                        <a:gd name="connsiteY2" fmla="*/ 39137 h 63489"/>
                        <a:gd name="connsiteX3" fmla="*/ 2179 w 70457"/>
                        <a:gd name="connsiteY3" fmla="*/ 39137 h 63489"/>
                        <a:gd name="connsiteX4" fmla="*/ 2179 w 70457"/>
                        <a:gd name="connsiteY4" fmla="*/ 42616 h 63489"/>
                        <a:gd name="connsiteX5" fmla="*/ 23053 w 70457"/>
                        <a:gd name="connsiteY5" fmla="*/ 870 h 63489"/>
                        <a:gd name="connsiteX6" fmla="*/ 68278 w 70457"/>
                        <a:gd name="connsiteY6" fmla="*/ 21743 h 6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457" h="63489">
                          <a:moveTo>
                            <a:pt x="68278" y="21743"/>
                          </a:moveTo>
                          <a:cubicBezTo>
                            <a:pt x="75236" y="39137"/>
                            <a:pt x="64799" y="56532"/>
                            <a:pt x="47405" y="63489"/>
                          </a:cubicBezTo>
                          <a:lnTo>
                            <a:pt x="47405" y="39137"/>
                          </a:lnTo>
                          <a:lnTo>
                            <a:pt x="2179" y="39137"/>
                          </a:lnTo>
                          <a:lnTo>
                            <a:pt x="2179" y="42616"/>
                          </a:lnTo>
                          <a:cubicBezTo>
                            <a:pt x="-4778" y="25222"/>
                            <a:pt x="5658" y="7827"/>
                            <a:pt x="23053" y="870"/>
                          </a:cubicBezTo>
                          <a:cubicBezTo>
                            <a:pt x="40447" y="-2609"/>
                            <a:pt x="61320" y="4349"/>
                            <a:pt x="68278" y="21743"/>
                          </a:cubicBezTo>
                          <a:close/>
                        </a:path>
                      </a:pathLst>
                    </a:custGeom>
                    <a:solidFill>
                      <a:srgbClr val="FDDFDF"/>
                    </a:solidFill>
                    <a:ln w="34755" cap="flat">
                      <a:noFill/>
                      <a:prstDash val="solid"/>
                      <a:miter/>
                    </a:ln>
                  </p:spPr>
                  <p:txBody>
                    <a:bodyPr rtlCol="0" anchor="ctr"/>
                    <a:lstStyle/>
                    <a:p>
                      <a:endParaRPr lang="en-US"/>
                    </a:p>
                  </p:txBody>
                </p:sp>
                <p:sp>
                  <p:nvSpPr>
                    <p:cNvPr id="1836" name="Freeform: Shape 1835">
                      <a:extLst>
                        <a:ext uri="{FF2B5EF4-FFF2-40B4-BE49-F238E27FC236}">
                          <a16:creationId xmlns:a16="http://schemas.microsoft.com/office/drawing/2014/main" xmlns="" id="{40C4C321-856B-4FE6-9DC6-AB25E7AF1137}"/>
                        </a:ext>
                      </a:extLst>
                    </p:cNvPr>
                    <p:cNvSpPr/>
                    <p:nvPr/>
                  </p:nvSpPr>
                  <p:spPr>
                    <a:xfrm>
                      <a:off x="1572956" y="8574523"/>
                      <a:ext cx="70457" cy="63489"/>
                    </a:xfrm>
                    <a:custGeom>
                      <a:avLst/>
                      <a:gdLst>
                        <a:gd name="connsiteX0" fmla="*/ 68278 w 70457"/>
                        <a:gd name="connsiteY0" fmla="*/ 21743 h 63489"/>
                        <a:gd name="connsiteX1" fmla="*/ 47405 w 70457"/>
                        <a:gd name="connsiteY1" fmla="*/ 63489 h 63489"/>
                        <a:gd name="connsiteX2" fmla="*/ 47405 w 70457"/>
                        <a:gd name="connsiteY2" fmla="*/ 39137 h 63489"/>
                        <a:gd name="connsiteX3" fmla="*/ 2179 w 70457"/>
                        <a:gd name="connsiteY3" fmla="*/ 39137 h 63489"/>
                        <a:gd name="connsiteX4" fmla="*/ 2179 w 70457"/>
                        <a:gd name="connsiteY4" fmla="*/ 42616 h 63489"/>
                        <a:gd name="connsiteX5" fmla="*/ 23053 w 70457"/>
                        <a:gd name="connsiteY5" fmla="*/ 870 h 63489"/>
                        <a:gd name="connsiteX6" fmla="*/ 68278 w 70457"/>
                        <a:gd name="connsiteY6" fmla="*/ 21743 h 6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457" h="63489">
                          <a:moveTo>
                            <a:pt x="68278" y="21743"/>
                          </a:moveTo>
                          <a:cubicBezTo>
                            <a:pt x="75236" y="39137"/>
                            <a:pt x="64799" y="56532"/>
                            <a:pt x="47405" y="63489"/>
                          </a:cubicBezTo>
                          <a:lnTo>
                            <a:pt x="47405" y="39137"/>
                          </a:lnTo>
                          <a:lnTo>
                            <a:pt x="2179" y="39137"/>
                          </a:lnTo>
                          <a:lnTo>
                            <a:pt x="2179" y="42616"/>
                          </a:lnTo>
                          <a:cubicBezTo>
                            <a:pt x="-4778" y="25222"/>
                            <a:pt x="5658" y="7827"/>
                            <a:pt x="23053" y="870"/>
                          </a:cubicBezTo>
                          <a:cubicBezTo>
                            <a:pt x="40447" y="-2609"/>
                            <a:pt x="61320" y="4349"/>
                            <a:pt x="68278" y="21743"/>
                          </a:cubicBezTo>
                          <a:close/>
                        </a:path>
                      </a:pathLst>
                    </a:custGeom>
                    <a:solidFill>
                      <a:srgbClr val="FCDEDE"/>
                    </a:solidFill>
                    <a:ln w="34755" cap="flat">
                      <a:noFill/>
                      <a:prstDash val="solid"/>
                      <a:miter/>
                    </a:ln>
                  </p:spPr>
                  <p:txBody>
                    <a:bodyPr rtlCol="0" anchor="ctr"/>
                    <a:lstStyle/>
                    <a:p>
                      <a:endParaRPr lang="en-US"/>
                    </a:p>
                  </p:txBody>
                </p:sp>
                <p:sp>
                  <p:nvSpPr>
                    <p:cNvPr id="1837" name="Freeform: Shape 1836">
                      <a:extLst>
                        <a:ext uri="{FF2B5EF4-FFF2-40B4-BE49-F238E27FC236}">
                          <a16:creationId xmlns:a16="http://schemas.microsoft.com/office/drawing/2014/main" xmlns="" id="{5554EBC4-E89A-4B99-83AB-84BD6BE37896}"/>
                        </a:ext>
                      </a:extLst>
                    </p:cNvPr>
                    <p:cNvSpPr/>
                    <p:nvPr/>
                  </p:nvSpPr>
                  <p:spPr>
                    <a:xfrm>
                      <a:off x="1569477" y="8576206"/>
                      <a:ext cx="70457" cy="61807"/>
                    </a:xfrm>
                    <a:custGeom>
                      <a:avLst/>
                      <a:gdLst>
                        <a:gd name="connsiteX0" fmla="*/ 68278 w 70457"/>
                        <a:gd name="connsiteY0" fmla="*/ 20061 h 61807"/>
                        <a:gd name="connsiteX1" fmla="*/ 47405 w 70457"/>
                        <a:gd name="connsiteY1" fmla="*/ 61807 h 61807"/>
                        <a:gd name="connsiteX2" fmla="*/ 47405 w 70457"/>
                        <a:gd name="connsiteY2" fmla="*/ 40934 h 61807"/>
                        <a:gd name="connsiteX3" fmla="*/ 2179 w 70457"/>
                        <a:gd name="connsiteY3" fmla="*/ 40934 h 61807"/>
                        <a:gd name="connsiteX4" fmla="*/ 2179 w 70457"/>
                        <a:gd name="connsiteY4" fmla="*/ 44413 h 61807"/>
                        <a:gd name="connsiteX5" fmla="*/ 23053 w 70457"/>
                        <a:gd name="connsiteY5" fmla="*/ 2666 h 61807"/>
                        <a:gd name="connsiteX6" fmla="*/ 68278 w 70457"/>
                        <a:gd name="connsiteY6" fmla="*/ 20061 h 61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457" h="61807">
                          <a:moveTo>
                            <a:pt x="68278" y="20061"/>
                          </a:moveTo>
                          <a:cubicBezTo>
                            <a:pt x="75236" y="37455"/>
                            <a:pt x="64799" y="54849"/>
                            <a:pt x="47405" y="61807"/>
                          </a:cubicBezTo>
                          <a:lnTo>
                            <a:pt x="47405" y="40934"/>
                          </a:lnTo>
                          <a:lnTo>
                            <a:pt x="2179" y="40934"/>
                          </a:lnTo>
                          <a:lnTo>
                            <a:pt x="2179" y="44413"/>
                          </a:lnTo>
                          <a:cubicBezTo>
                            <a:pt x="-4778" y="27018"/>
                            <a:pt x="5658" y="9624"/>
                            <a:pt x="23053" y="2666"/>
                          </a:cubicBezTo>
                          <a:cubicBezTo>
                            <a:pt x="43926" y="-4292"/>
                            <a:pt x="64799" y="2666"/>
                            <a:pt x="68278" y="20061"/>
                          </a:cubicBezTo>
                          <a:close/>
                        </a:path>
                      </a:pathLst>
                    </a:custGeom>
                    <a:solidFill>
                      <a:srgbClr val="FCDDDD"/>
                    </a:solidFill>
                    <a:ln w="34755" cap="flat">
                      <a:noFill/>
                      <a:prstDash val="solid"/>
                      <a:miter/>
                    </a:ln>
                  </p:spPr>
                  <p:txBody>
                    <a:bodyPr rtlCol="0" anchor="ctr"/>
                    <a:lstStyle/>
                    <a:p>
                      <a:endParaRPr lang="en-US"/>
                    </a:p>
                  </p:txBody>
                </p:sp>
                <p:sp>
                  <p:nvSpPr>
                    <p:cNvPr id="1838" name="Freeform: Shape 1837">
                      <a:extLst>
                        <a:ext uri="{FF2B5EF4-FFF2-40B4-BE49-F238E27FC236}">
                          <a16:creationId xmlns:a16="http://schemas.microsoft.com/office/drawing/2014/main" xmlns="" id="{4396839B-933F-4313-900D-3ECAEADA6284}"/>
                        </a:ext>
                      </a:extLst>
                    </p:cNvPr>
                    <p:cNvSpPr/>
                    <p:nvPr/>
                  </p:nvSpPr>
                  <p:spPr>
                    <a:xfrm>
                      <a:off x="1569477" y="8576206"/>
                      <a:ext cx="70457" cy="61807"/>
                    </a:xfrm>
                    <a:custGeom>
                      <a:avLst/>
                      <a:gdLst>
                        <a:gd name="connsiteX0" fmla="*/ 68278 w 70457"/>
                        <a:gd name="connsiteY0" fmla="*/ 20061 h 61807"/>
                        <a:gd name="connsiteX1" fmla="*/ 47405 w 70457"/>
                        <a:gd name="connsiteY1" fmla="*/ 61807 h 61807"/>
                        <a:gd name="connsiteX2" fmla="*/ 47405 w 70457"/>
                        <a:gd name="connsiteY2" fmla="*/ 40934 h 61807"/>
                        <a:gd name="connsiteX3" fmla="*/ 2179 w 70457"/>
                        <a:gd name="connsiteY3" fmla="*/ 40934 h 61807"/>
                        <a:gd name="connsiteX4" fmla="*/ 2179 w 70457"/>
                        <a:gd name="connsiteY4" fmla="*/ 44413 h 61807"/>
                        <a:gd name="connsiteX5" fmla="*/ 23053 w 70457"/>
                        <a:gd name="connsiteY5" fmla="*/ 2666 h 61807"/>
                        <a:gd name="connsiteX6" fmla="*/ 68278 w 70457"/>
                        <a:gd name="connsiteY6" fmla="*/ 20061 h 61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457" h="61807">
                          <a:moveTo>
                            <a:pt x="68278" y="20061"/>
                          </a:moveTo>
                          <a:cubicBezTo>
                            <a:pt x="75236" y="37455"/>
                            <a:pt x="64799" y="54849"/>
                            <a:pt x="47405" y="61807"/>
                          </a:cubicBezTo>
                          <a:lnTo>
                            <a:pt x="47405" y="40934"/>
                          </a:lnTo>
                          <a:lnTo>
                            <a:pt x="2179" y="40934"/>
                          </a:lnTo>
                          <a:lnTo>
                            <a:pt x="2179" y="44413"/>
                          </a:lnTo>
                          <a:cubicBezTo>
                            <a:pt x="-4778" y="27018"/>
                            <a:pt x="5658" y="9624"/>
                            <a:pt x="23053" y="2666"/>
                          </a:cubicBezTo>
                          <a:cubicBezTo>
                            <a:pt x="43926" y="-4292"/>
                            <a:pt x="64799" y="2666"/>
                            <a:pt x="68278" y="20061"/>
                          </a:cubicBezTo>
                          <a:close/>
                        </a:path>
                      </a:pathLst>
                    </a:custGeom>
                    <a:solidFill>
                      <a:srgbClr val="FCDCDC"/>
                    </a:solidFill>
                    <a:ln w="34755" cap="flat">
                      <a:noFill/>
                      <a:prstDash val="solid"/>
                      <a:miter/>
                    </a:ln>
                  </p:spPr>
                  <p:txBody>
                    <a:bodyPr rtlCol="0" anchor="ctr"/>
                    <a:lstStyle/>
                    <a:p>
                      <a:endParaRPr lang="en-US"/>
                    </a:p>
                  </p:txBody>
                </p:sp>
                <p:sp>
                  <p:nvSpPr>
                    <p:cNvPr id="1839" name="Freeform: Shape 1838">
                      <a:extLst>
                        <a:ext uri="{FF2B5EF4-FFF2-40B4-BE49-F238E27FC236}">
                          <a16:creationId xmlns:a16="http://schemas.microsoft.com/office/drawing/2014/main" xmlns="" id="{37D63B7E-FD7C-4D3F-AF38-89951538BD50}"/>
                        </a:ext>
                      </a:extLst>
                    </p:cNvPr>
                    <p:cNvSpPr/>
                    <p:nvPr/>
                  </p:nvSpPr>
                  <p:spPr>
                    <a:xfrm>
                      <a:off x="1572956" y="8576206"/>
                      <a:ext cx="66978" cy="61807"/>
                    </a:xfrm>
                    <a:custGeom>
                      <a:avLst/>
                      <a:gdLst>
                        <a:gd name="connsiteX0" fmla="*/ 64799 w 66978"/>
                        <a:gd name="connsiteY0" fmla="*/ 20061 h 61807"/>
                        <a:gd name="connsiteX1" fmla="*/ 43926 w 66978"/>
                        <a:gd name="connsiteY1" fmla="*/ 61807 h 61807"/>
                        <a:gd name="connsiteX2" fmla="*/ 43926 w 66978"/>
                        <a:gd name="connsiteY2" fmla="*/ 40934 h 61807"/>
                        <a:gd name="connsiteX3" fmla="*/ 2179 w 66978"/>
                        <a:gd name="connsiteY3" fmla="*/ 40934 h 61807"/>
                        <a:gd name="connsiteX4" fmla="*/ 2179 w 66978"/>
                        <a:gd name="connsiteY4" fmla="*/ 44413 h 61807"/>
                        <a:gd name="connsiteX5" fmla="*/ 23053 w 66978"/>
                        <a:gd name="connsiteY5" fmla="*/ 2666 h 61807"/>
                        <a:gd name="connsiteX6" fmla="*/ 64799 w 66978"/>
                        <a:gd name="connsiteY6" fmla="*/ 20061 h 61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978" h="61807">
                          <a:moveTo>
                            <a:pt x="64799" y="20061"/>
                          </a:moveTo>
                          <a:cubicBezTo>
                            <a:pt x="71757" y="37455"/>
                            <a:pt x="61320" y="54849"/>
                            <a:pt x="43926" y="61807"/>
                          </a:cubicBezTo>
                          <a:lnTo>
                            <a:pt x="43926" y="40934"/>
                          </a:lnTo>
                          <a:lnTo>
                            <a:pt x="2179" y="40934"/>
                          </a:lnTo>
                          <a:lnTo>
                            <a:pt x="2179" y="44413"/>
                          </a:lnTo>
                          <a:cubicBezTo>
                            <a:pt x="-4778" y="27018"/>
                            <a:pt x="5658" y="9624"/>
                            <a:pt x="23053" y="2666"/>
                          </a:cubicBezTo>
                          <a:cubicBezTo>
                            <a:pt x="40447" y="-4292"/>
                            <a:pt x="61320" y="2666"/>
                            <a:pt x="64799" y="20061"/>
                          </a:cubicBezTo>
                          <a:close/>
                        </a:path>
                      </a:pathLst>
                    </a:custGeom>
                    <a:solidFill>
                      <a:srgbClr val="FCDBDB"/>
                    </a:solidFill>
                    <a:ln w="34755" cap="flat">
                      <a:noFill/>
                      <a:prstDash val="solid"/>
                      <a:miter/>
                    </a:ln>
                  </p:spPr>
                  <p:txBody>
                    <a:bodyPr rtlCol="0" anchor="ctr"/>
                    <a:lstStyle/>
                    <a:p>
                      <a:endParaRPr lang="en-US"/>
                    </a:p>
                  </p:txBody>
                </p:sp>
                <p:sp>
                  <p:nvSpPr>
                    <p:cNvPr id="1840" name="Freeform: Shape 1839">
                      <a:extLst>
                        <a:ext uri="{FF2B5EF4-FFF2-40B4-BE49-F238E27FC236}">
                          <a16:creationId xmlns:a16="http://schemas.microsoft.com/office/drawing/2014/main" xmlns="" id="{DAB61A29-C988-40F5-8E70-7465E04715FA}"/>
                        </a:ext>
                      </a:extLst>
                    </p:cNvPr>
                    <p:cNvSpPr/>
                    <p:nvPr/>
                  </p:nvSpPr>
                  <p:spPr>
                    <a:xfrm>
                      <a:off x="1572956" y="8576657"/>
                      <a:ext cx="66978" cy="61355"/>
                    </a:xfrm>
                    <a:custGeom>
                      <a:avLst/>
                      <a:gdLst>
                        <a:gd name="connsiteX0" fmla="*/ 64799 w 66978"/>
                        <a:gd name="connsiteY0" fmla="*/ 19609 h 61355"/>
                        <a:gd name="connsiteX1" fmla="*/ 43926 w 66978"/>
                        <a:gd name="connsiteY1" fmla="*/ 61355 h 61355"/>
                        <a:gd name="connsiteX2" fmla="*/ 43926 w 66978"/>
                        <a:gd name="connsiteY2" fmla="*/ 40482 h 61355"/>
                        <a:gd name="connsiteX3" fmla="*/ 2179 w 66978"/>
                        <a:gd name="connsiteY3" fmla="*/ 40482 h 61355"/>
                        <a:gd name="connsiteX4" fmla="*/ 2179 w 66978"/>
                        <a:gd name="connsiteY4" fmla="*/ 43961 h 61355"/>
                        <a:gd name="connsiteX5" fmla="*/ 23053 w 66978"/>
                        <a:gd name="connsiteY5" fmla="*/ 2215 h 61355"/>
                        <a:gd name="connsiteX6" fmla="*/ 64799 w 66978"/>
                        <a:gd name="connsiteY6" fmla="*/ 19609 h 61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978" h="61355">
                          <a:moveTo>
                            <a:pt x="64799" y="19609"/>
                          </a:moveTo>
                          <a:cubicBezTo>
                            <a:pt x="71757" y="37003"/>
                            <a:pt x="61320" y="54398"/>
                            <a:pt x="43926" y="61355"/>
                          </a:cubicBezTo>
                          <a:lnTo>
                            <a:pt x="43926" y="40482"/>
                          </a:lnTo>
                          <a:lnTo>
                            <a:pt x="2179" y="40482"/>
                          </a:lnTo>
                          <a:lnTo>
                            <a:pt x="2179" y="43961"/>
                          </a:lnTo>
                          <a:cubicBezTo>
                            <a:pt x="-4778" y="26567"/>
                            <a:pt x="5658" y="9172"/>
                            <a:pt x="23053" y="2215"/>
                          </a:cubicBezTo>
                          <a:cubicBezTo>
                            <a:pt x="40447" y="-4743"/>
                            <a:pt x="57841" y="5693"/>
                            <a:pt x="64799" y="19609"/>
                          </a:cubicBezTo>
                          <a:close/>
                        </a:path>
                      </a:pathLst>
                    </a:custGeom>
                    <a:solidFill>
                      <a:srgbClr val="FCDADA"/>
                    </a:solidFill>
                    <a:ln w="34755" cap="flat">
                      <a:noFill/>
                      <a:prstDash val="solid"/>
                      <a:miter/>
                    </a:ln>
                  </p:spPr>
                  <p:txBody>
                    <a:bodyPr rtlCol="0" anchor="ctr"/>
                    <a:lstStyle/>
                    <a:p>
                      <a:endParaRPr lang="en-US"/>
                    </a:p>
                  </p:txBody>
                </p:sp>
                <p:sp>
                  <p:nvSpPr>
                    <p:cNvPr id="1841" name="Freeform: Shape 1840">
                      <a:extLst>
                        <a:ext uri="{FF2B5EF4-FFF2-40B4-BE49-F238E27FC236}">
                          <a16:creationId xmlns:a16="http://schemas.microsoft.com/office/drawing/2014/main" xmlns="" id="{CA2283C5-A9CA-44F9-88E1-B88F4C34CDA1}"/>
                        </a:ext>
                      </a:extLst>
                    </p:cNvPr>
                    <p:cNvSpPr/>
                    <p:nvPr/>
                  </p:nvSpPr>
                  <p:spPr>
                    <a:xfrm>
                      <a:off x="1572956" y="8577985"/>
                      <a:ext cx="66978" cy="60027"/>
                    </a:xfrm>
                    <a:custGeom>
                      <a:avLst/>
                      <a:gdLst>
                        <a:gd name="connsiteX0" fmla="*/ 64799 w 66978"/>
                        <a:gd name="connsiteY0" fmla="*/ 18281 h 60027"/>
                        <a:gd name="connsiteX1" fmla="*/ 43926 w 66978"/>
                        <a:gd name="connsiteY1" fmla="*/ 60027 h 60027"/>
                        <a:gd name="connsiteX2" fmla="*/ 43926 w 66978"/>
                        <a:gd name="connsiteY2" fmla="*/ 39154 h 60027"/>
                        <a:gd name="connsiteX3" fmla="*/ 2179 w 66978"/>
                        <a:gd name="connsiteY3" fmla="*/ 39154 h 60027"/>
                        <a:gd name="connsiteX4" fmla="*/ 2179 w 66978"/>
                        <a:gd name="connsiteY4" fmla="*/ 42633 h 60027"/>
                        <a:gd name="connsiteX5" fmla="*/ 23053 w 66978"/>
                        <a:gd name="connsiteY5" fmla="*/ 887 h 60027"/>
                        <a:gd name="connsiteX6" fmla="*/ 64799 w 66978"/>
                        <a:gd name="connsiteY6" fmla="*/ 18281 h 60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978" h="60027">
                          <a:moveTo>
                            <a:pt x="64799" y="18281"/>
                          </a:moveTo>
                          <a:cubicBezTo>
                            <a:pt x="71757" y="35675"/>
                            <a:pt x="61320" y="53070"/>
                            <a:pt x="43926" y="60027"/>
                          </a:cubicBezTo>
                          <a:lnTo>
                            <a:pt x="43926" y="39154"/>
                          </a:lnTo>
                          <a:lnTo>
                            <a:pt x="2179" y="39154"/>
                          </a:lnTo>
                          <a:lnTo>
                            <a:pt x="2179" y="42633"/>
                          </a:lnTo>
                          <a:cubicBezTo>
                            <a:pt x="-4778" y="25239"/>
                            <a:pt x="5658" y="7844"/>
                            <a:pt x="23053" y="887"/>
                          </a:cubicBezTo>
                          <a:cubicBezTo>
                            <a:pt x="40447" y="-2592"/>
                            <a:pt x="57841" y="4365"/>
                            <a:pt x="64799" y="18281"/>
                          </a:cubicBezTo>
                          <a:close/>
                        </a:path>
                      </a:pathLst>
                    </a:custGeom>
                    <a:solidFill>
                      <a:srgbClr val="FCD9D9"/>
                    </a:solidFill>
                    <a:ln w="34755" cap="flat">
                      <a:noFill/>
                      <a:prstDash val="solid"/>
                      <a:miter/>
                    </a:ln>
                  </p:spPr>
                  <p:txBody>
                    <a:bodyPr rtlCol="0" anchor="ctr"/>
                    <a:lstStyle/>
                    <a:p>
                      <a:endParaRPr lang="en-US"/>
                    </a:p>
                  </p:txBody>
                </p:sp>
                <p:sp>
                  <p:nvSpPr>
                    <p:cNvPr id="1842" name="Freeform: Shape 1841">
                      <a:extLst>
                        <a:ext uri="{FF2B5EF4-FFF2-40B4-BE49-F238E27FC236}">
                          <a16:creationId xmlns:a16="http://schemas.microsoft.com/office/drawing/2014/main" xmlns="" id="{95A9DB68-4C55-44B0-9D9D-1E06C03F50DA}"/>
                        </a:ext>
                      </a:extLst>
                    </p:cNvPr>
                    <p:cNvSpPr/>
                    <p:nvPr/>
                  </p:nvSpPr>
                  <p:spPr>
                    <a:xfrm>
                      <a:off x="1572956" y="8577985"/>
                      <a:ext cx="66978" cy="60027"/>
                    </a:xfrm>
                    <a:custGeom>
                      <a:avLst/>
                      <a:gdLst>
                        <a:gd name="connsiteX0" fmla="*/ 64799 w 66978"/>
                        <a:gd name="connsiteY0" fmla="*/ 18281 h 60027"/>
                        <a:gd name="connsiteX1" fmla="*/ 43926 w 66978"/>
                        <a:gd name="connsiteY1" fmla="*/ 60027 h 60027"/>
                        <a:gd name="connsiteX2" fmla="*/ 43926 w 66978"/>
                        <a:gd name="connsiteY2" fmla="*/ 39154 h 60027"/>
                        <a:gd name="connsiteX3" fmla="*/ 2179 w 66978"/>
                        <a:gd name="connsiteY3" fmla="*/ 39154 h 60027"/>
                        <a:gd name="connsiteX4" fmla="*/ 2179 w 66978"/>
                        <a:gd name="connsiteY4" fmla="*/ 42633 h 60027"/>
                        <a:gd name="connsiteX5" fmla="*/ 23053 w 66978"/>
                        <a:gd name="connsiteY5" fmla="*/ 887 h 60027"/>
                        <a:gd name="connsiteX6" fmla="*/ 64799 w 66978"/>
                        <a:gd name="connsiteY6" fmla="*/ 18281 h 60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978" h="60027">
                          <a:moveTo>
                            <a:pt x="64799" y="18281"/>
                          </a:moveTo>
                          <a:cubicBezTo>
                            <a:pt x="71757" y="32196"/>
                            <a:pt x="61320" y="53070"/>
                            <a:pt x="43926" y="60027"/>
                          </a:cubicBezTo>
                          <a:lnTo>
                            <a:pt x="43926" y="39154"/>
                          </a:lnTo>
                          <a:lnTo>
                            <a:pt x="2179" y="39154"/>
                          </a:lnTo>
                          <a:lnTo>
                            <a:pt x="2179" y="42633"/>
                          </a:lnTo>
                          <a:cubicBezTo>
                            <a:pt x="-4778" y="28718"/>
                            <a:pt x="5658" y="7844"/>
                            <a:pt x="23053" y="887"/>
                          </a:cubicBezTo>
                          <a:cubicBezTo>
                            <a:pt x="40447" y="-2592"/>
                            <a:pt x="57841" y="4365"/>
                            <a:pt x="64799" y="18281"/>
                          </a:cubicBezTo>
                          <a:close/>
                        </a:path>
                      </a:pathLst>
                    </a:custGeom>
                    <a:solidFill>
                      <a:srgbClr val="FCD8D8"/>
                    </a:solidFill>
                    <a:ln w="34755" cap="flat">
                      <a:noFill/>
                      <a:prstDash val="solid"/>
                      <a:miter/>
                    </a:ln>
                  </p:spPr>
                  <p:txBody>
                    <a:bodyPr rtlCol="0" anchor="ctr"/>
                    <a:lstStyle/>
                    <a:p>
                      <a:endParaRPr lang="en-US"/>
                    </a:p>
                  </p:txBody>
                </p:sp>
                <p:sp>
                  <p:nvSpPr>
                    <p:cNvPr id="1843" name="Freeform: Shape 1842">
                      <a:extLst>
                        <a:ext uri="{FF2B5EF4-FFF2-40B4-BE49-F238E27FC236}">
                          <a16:creationId xmlns:a16="http://schemas.microsoft.com/office/drawing/2014/main" xmlns="" id="{F51D3746-CE79-4953-B04E-FBFC7A522E56}"/>
                        </a:ext>
                      </a:extLst>
                    </p:cNvPr>
                    <p:cNvSpPr/>
                    <p:nvPr/>
                  </p:nvSpPr>
                  <p:spPr>
                    <a:xfrm>
                      <a:off x="1572956" y="8577985"/>
                      <a:ext cx="66978" cy="60027"/>
                    </a:xfrm>
                    <a:custGeom>
                      <a:avLst/>
                      <a:gdLst>
                        <a:gd name="connsiteX0" fmla="*/ 64799 w 66978"/>
                        <a:gd name="connsiteY0" fmla="*/ 18281 h 60027"/>
                        <a:gd name="connsiteX1" fmla="*/ 43926 w 66978"/>
                        <a:gd name="connsiteY1" fmla="*/ 60027 h 60027"/>
                        <a:gd name="connsiteX2" fmla="*/ 43926 w 66978"/>
                        <a:gd name="connsiteY2" fmla="*/ 39154 h 60027"/>
                        <a:gd name="connsiteX3" fmla="*/ 2179 w 66978"/>
                        <a:gd name="connsiteY3" fmla="*/ 39154 h 60027"/>
                        <a:gd name="connsiteX4" fmla="*/ 2179 w 66978"/>
                        <a:gd name="connsiteY4" fmla="*/ 42633 h 60027"/>
                        <a:gd name="connsiteX5" fmla="*/ 23053 w 66978"/>
                        <a:gd name="connsiteY5" fmla="*/ 887 h 60027"/>
                        <a:gd name="connsiteX6" fmla="*/ 64799 w 66978"/>
                        <a:gd name="connsiteY6" fmla="*/ 18281 h 60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978" h="60027">
                          <a:moveTo>
                            <a:pt x="64799" y="18281"/>
                          </a:moveTo>
                          <a:cubicBezTo>
                            <a:pt x="71757" y="32196"/>
                            <a:pt x="61320" y="53070"/>
                            <a:pt x="43926" y="60027"/>
                          </a:cubicBezTo>
                          <a:lnTo>
                            <a:pt x="43926" y="39154"/>
                          </a:lnTo>
                          <a:lnTo>
                            <a:pt x="2179" y="39154"/>
                          </a:lnTo>
                          <a:lnTo>
                            <a:pt x="2179" y="42633"/>
                          </a:lnTo>
                          <a:cubicBezTo>
                            <a:pt x="-4778" y="28718"/>
                            <a:pt x="5658" y="7844"/>
                            <a:pt x="23053" y="887"/>
                          </a:cubicBezTo>
                          <a:cubicBezTo>
                            <a:pt x="40447" y="-2592"/>
                            <a:pt x="57841" y="4365"/>
                            <a:pt x="64799" y="18281"/>
                          </a:cubicBezTo>
                          <a:close/>
                        </a:path>
                      </a:pathLst>
                    </a:custGeom>
                    <a:solidFill>
                      <a:srgbClr val="FCD7D7"/>
                    </a:solidFill>
                    <a:ln w="34755" cap="flat">
                      <a:noFill/>
                      <a:prstDash val="solid"/>
                      <a:miter/>
                    </a:ln>
                  </p:spPr>
                  <p:txBody>
                    <a:bodyPr rtlCol="0" anchor="ctr"/>
                    <a:lstStyle/>
                    <a:p>
                      <a:endParaRPr lang="en-US"/>
                    </a:p>
                  </p:txBody>
                </p:sp>
                <p:sp>
                  <p:nvSpPr>
                    <p:cNvPr id="1844" name="Freeform: Shape 1843">
                      <a:extLst>
                        <a:ext uri="{FF2B5EF4-FFF2-40B4-BE49-F238E27FC236}">
                          <a16:creationId xmlns:a16="http://schemas.microsoft.com/office/drawing/2014/main" xmlns="" id="{61BCB75F-FE95-4980-8787-3C9581B96ED1}"/>
                        </a:ext>
                      </a:extLst>
                    </p:cNvPr>
                    <p:cNvSpPr/>
                    <p:nvPr/>
                  </p:nvSpPr>
                  <p:spPr>
                    <a:xfrm>
                      <a:off x="1572956" y="8577985"/>
                      <a:ext cx="66978" cy="56548"/>
                    </a:xfrm>
                    <a:custGeom>
                      <a:avLst/>
                      <a:gdLst>
                        <a:gd name="connsiteX0" fmla="*/ 64799 w 66978"/>
                        <a:gd name="connsiteY0" fmla="*/ 18281 h 56548"/>
                        <a:gd name="connsiteX1" fmla="*/ 43926 w 66978"/>
                        <a:gd name="connsiteY1" fmla="*/ 56549 h 56548"/>
                        <a:gd name="connsiteX2" fmla="*/ 43926 w 66978"/>
                        <a:gd name="connsiteY2" fmla="*/ 35675 h 56548"/>
                        <a:gd name="connsiteX3" fmla="*/ 2179 w 66978"/>
                        <a:gd name="connsiteY3" fmla="*/ 35675 h 56548"/>
                        <a:gd name="connsiteX4" fmla="*/ 2179 w 66978"/>
                        <a:gd name="connsiteY4" fmla="*/ 39154 h 56548"/>
                        <a:gd name="connsiteX5" fmla="*/ 23053 w 66978"/>
                        <a:gd name="connsiteY5" fmla="*/ 887 h 56548"/>
                        <a:gd name="connsiteX6" fmla="*/ 64799 w 66978"/>
                        <a:gd name="connsiteY6" fmla="*/ 18281 h 56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978" h="56548">
                          <a:moveTo>
                            <a:pt x="64799" y="18281"/>
                          </a:moveTo>
                          <a:cubicBezTo>
                            <a:pt x="71757" y="32196"/>
                            <a:pt x="61320" y="53070"/>
                            <a:pt x="43926" y="56549"/>
                          </a:cubicBezTo>
                          <a:lnTo>
                            <a:pt x="43926" y="35675"/>
                          </a:lnTo>
                          <a:lnTo>
                            <a:pt x="2179" y="35675"/>
                          </a:lnTo>
                          <a:lnTo>
                            <a:pt x="2179" y="39154"/>
                          </a:lnTo>
                          <a:cubicBezTo>
                            <a:pt x="-4778" y="25239"/>
                            <a:pt x="5658" y="7844"/>
                            <a:pt x="23053" y="887"/>
                          </a:cubicBezTo>
                          <a:cubicBezTo>
                            <a:pt x="40447" y="-2592"/>
                            <a:pt x="57841" y="4365"/>
                            <a:pt x="64799" y="18281"/>
                          </a:cubicBezTo>
                          <a:close/>
                        </a:path>
                      </a:pathLst>
                    </a:custGeom>
                    <a:solidFill>
                      <a:srgbClr val="FCD6D6"/>
                    </a:solidFill>
                    <a:ln w="34755" cap="flat">
                      <a:noFill/>
                      <a:prstDash val="solid"/>
                      <a:miter/>
                    </a:ln>
                  </p:spPr>
                  <p:txBody>
                    <a:bodyPr rtlCol="0" anchor="ctr"/>
                    <a:lstStyle/>
                    <a:p>
                      <a:endParaRPr lang="en-US"/>
                    </a:p>
                  </p:txBody>
                </p:sp>
                <p:sp>
                  <p:nvSpPr>
                    <p:cNvPr id="1845" name="Freeform: Shape 1844">
                      <a:extLst>
                        <a:ext uri="{FF2B5EF4-FFF2-40B4-BE49-F238E27FC236}">
                          <a16:creationId xmlns:a16="http://schemas.microsoft.com/office/drawing/2014/main" xmlns="" id="{18789B24-0A47-48BB-B767-2F6928D7C288}"/>
                        </a:ext>
                      </a:extLst>
                    </p:cNvPr>
                    <p:cNvSpPr/>
                    <p:nvPr/>
                  </p:nvSpPr>
                  <p:spPr>
                    <a:xfrm>
                      <a:off x="1572956" y="8577985"/>
                      <a:ext cx="66978" cy="56548"/>
                    </a:xfrm>
                    <a:custGeom>
                      <a:avLst/>
                      <a:gdLst>
                        <a:gd name="connsiteX0" fmla="*/ 64799 w 66978"/>
                        <a:gd name="connsiteY0" fmla="*/ 18281 h 56548"/>
                        <a:gd name="connsiteX1" fmla="*/ 43926 w 66978"/>
                        <a:gd name="connsiteY1" fmla="*/ 56549 h 56548"/>
                        <a:gd name="connsiteX2" fmla="*/ 43926 w 66978"/>
                        <a:gd name="connsiteY2" fmla="*/ 35675 h 56548"/>
                        <a:gd name="connsiteX3" fmla="*/ 2179 w 66978"/>
                        <a:gd name="connsiteY3" fmla="*/ 35675 h 56548"/>
                        <a:gd name="connsiteX4" fmla="*/ 2179 w 66978"/>
                        <a:gd name="connsiteY4" fmla="*/ 39154 h 56548"/>
                        <a:gd name="connsiteX5" fmla="*/ 23053 w 66978"/>
                        <a:gd name="connsiteY5" fmla="*/ 887 h 56548"/>
                        <a:gd name="connsiteX6" fmla="*/ 64799 w 66978"/>
                        <a:gd name="connsiteY6" fmla="*/ 18281 h 56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978" h="56548">
                          <a:moveTo>
                            <a:pt x="64799" y="18281"/>
                          </a:moveTo>
                          <a:cubicBezTo>
                            <a:pt x="71757" y="32196"/>
                            <a:pt x="61320" y="49591"/>
                            <a:pt x="43926" y="56549"/>
                          </a:cubicBezTo>
                          <a:lnTo>
                            <a:pt x="43926" y="35675"/>
                          </a:lnTo>
                          <a:lnTo>
                            <a:pt x="2179" y="35675"/>
                          </a:lnTo>
                          <a:lnTo>
                            <a:pt x="2179" y="39154"/>
                          </a:lnTo>
                          <a:cubicBezTo>
                            <a:pt x="-4778" y="25239"/>
                            <a:pt x="5658" y="7844"/>
                            <a:pt x="23053" y="887"/>
                          </a:cubicBezTo>
                          <a:cubicBezTo>
                            <a:pt x="40447" y="-2592"/>
                            <a:pt x="57841" y="4365"/>
                            <a:pt x="64799" y="18281"/>
                          </a:cubicBezTo>
                          <a:close/>
                        </a:path>
                      </a:pathLst>
                    </a:custGeom>
                    <a:solidFill>
                      <a:srgbClr val="FCD5D5"/>
                    </a:solidFill>
                    <a:ln w="34755" cap="flat">
                      <a:noFill/>
                      <a:prstDash val="solid"/>
                      <a:miter/>
                    </a:ln>
                  </p:spPr>
                  <p:txBody>
                    <a:bodyPr rtlCol="0" anchor="ctr"/>
                    <a:lstStyle/>
                    <a:p>
                      <a:endParaRPr lang="en-US"/>
                    </a:p>
                  </p:txBody>
                </p:sp>
                <p:sp>
                  <p:nvSpPr>
                    <p:cNvPr id="1846" name="Freeform: Shape 1845">
                      <a:extLst>
                        <a:ext uri="{FF2B5EF4-FFF2-40B4-BE49-F238E27FC236}">
                          <a16:creationId xmlns:a16="http://schemas.microsoft.com/office/drawing/2014/main" xmlns="" id="{2DF98396-4616-43C5-A1DB-5854CFF7F190}"/>
                        </a:ext>
                      </a:extLst>
                    </p:cNvPr>
                    <p:cNvSpPr/>
                    <p:nvPr/>
                  </p:nvSpPr>
                  <p:spPr>
                    <a:xfrm>
                      <a:off x="1572956" y="8577985"/>
                      <a:ext cx="66978" cy="56548"/>
                    </a:xfrm>
                    <a:custGeom>
                      <a:avLst/>
                      <a:gdLst>
                        <a:gd name="connsiteX0" fmla="*/ 64799 w 66978"/>
                        <a:gd name="connsiteY0" fmla="*/ 18281 h 56548"/>
                        <a:gd name="connsiteX1" fmla="*/ 43926 w 66978"/>
                        <a:gd name="connsiteY1" fmla="*/ 56549 h 56548"/>
                        <a:gd name="connsiteX2" fmla="*/ 43926 w 66978"/>
                        <a:gd name="connsiteY2" fmla="*/ 35675 h 56548"/>
                        <a:gd name="connsiteX3" fmla="*/ 2179 w 66978"/>
                        <a:gd name="connsiteY3" fmla="*/ 35675 h 56548"/>
                        <a:gd name="connsiteX4" fmla="*/ 2179 w 66978"/>
                        <a:gd name="connsiteY4" fmla="*/ 39154 h 56548"/>
                        <a:gd name="connsiteX5" fmla="*/ 23053 w 66978"/>
                        <a:gd name="connsiteY5" fmla="*/ 887 h 56548"/>
                        <a:gd name="connsiteX6" fmla="*/ 64799 w 66978"/>
                        <a:gd name="connsiteY6" fmla="*/ 18281 h 56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978" h="56548">
                          <a:moveTo>
                            <a:pt x="64799" y="18281"/>
                          </a:moveTo>
                          <a:cubicBezTo>
                            <a:pt x="71757" y="32196"/>
                            <a:pt x="61320" y="49591"/>
                            <a:pt x="43926" y="56549"/>
                          </a:cubicBezTo>
                          <a:lnTo>
                            <a:pt x="43926" y="35675"/>
                          </a:lnTo>
                          <a:lnTo>
                            <a:pt x="2179" y="35675"/>
                          </a:lnTo>
                          <a:lnTo>
                            <a:pt x="2179" y="39154"/>
                          </a:lnTo>
                          <a:cubicBezTo>
                            <a:pt x="-4778" y="25239"/>
                            <a:pt x="5658" y="7844"/>
                            <a:pt x="23053" y="887"/>
                          </a:cubicBezTo>
                          <a:cubicBezTo>
                            <a:pt x="40447" y="-2592"/>
                            <a:pt x="57841" y="4365"/>
                            <a:pt x="64799" y="18281"/>
                          </a:cubicBezTo>
                          <a:close/>
                        </a:path>
                      </a:pathLst>
                    </a:custGeom>
                    <a:solidFill>
                      <a:srgbClr val="FCD4D4"/>
                    </a:solidFill>
                    <a:ln w="34755" cap="flat">
                      <a:noFill/>
                      <a:prstDash val="solid"/>
                      <a:miter/>
                    </a:ln>
                  </p:spPr>
                  <p:txBody>
                    <a:bodyPr rtlCol="0" anchor="ctr"/>
                    <a:lstStyle/>
                    <a:p>
                      <a:endParaRPr lang="en-US"/>
                    </a:p>
                  </p:txBody>
                </p:sp>
                <p:sp>
                  <p:nvSpPr>
                    <p:cNvPr id="1847" name="Freeform: Shape 1846">
                      <a:extLst>
                        <a:ext uri="{FF2B5EF4-FFF2-40B4-BE49-F238E27FC236}">
                          <a16:creationId xmlns:a16="http://schemas.microsoft.com/office/drawing/2014/main" xmlns="" id="{4CED9AB9-4C12-402F-A383-D1AD516B471F}"/>
                        </a:ext>
                      </a:extLst>
                    </p:cNvPr>
                    <p:cNvSpPr/>
                    <p:nvPr/>
                  </p:nvSpPr>
                  <p:spPr>
                    <a:xfrm>
                      <a:off x="1572956" y="8577985"/>
                      <a:ext cx="66978" cy="56548"/>
                    </a:xfrm>
                    <a:custGeom>
                      <a:avLst/>
                      <a:gdLst>
                        <a:gd name="connsiteX0" fmla="*/ 64799 w 66978"/>
                        <a:gd name="connsiteY0" fmla="*/ 18281 h 56548"/>
                        <a:gd name="connsiteX1" fmla="*/ 43926 w 66978"/>
                        <a:gd name="connsiteY1" fmla="*/ 56549 h 56548"/>
                        <a:gd name="connsiteX2" fmla="*/ 43926 w 66978"/>
                        <a:gd name="connsiteY2" fmla="*/ 35675 h 56548"/>
                        <a:gd name="connsiteX3" fmla="*/ 2179 w 66978"/>
                        <a:gd name="connsiteY3" fmla="*/ 35675 h 56548"/>
                        <a:gd name="connsiteX4" fmla="*/ 2179 w 66978"/>
                        <a:gd name="connsiteY4" fmla="*/ 39154 h 56548"/>
                        <a:gd name="connsiteX5" fmla="*/ 23053 w 66978"/>
                        <a:gd name="connsiteY5" fmla="*/ 887 h 56548"/>
                        <a:gd name="connsiteX6" fmla="*/ 64799 w 66978"/>
                        <a:gd name="connsiteY6" fmla="*/ 18281 h 56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978" h="56548">
                          <a:moveTo>
                            <a:pt x="64799" y="18281"/>
                          </a:moveTo>
                          <a:cubicBezTo>
                            <a:pt x="71757" y="32196"/>
                            <a:pt x="61320" y="49591"/>
                            <a:pt x="43926" y="56549"/>
                          </a:cubicBezTo>
                          <a:lnTo>
                            <a:pt x="43926" y="35675"/>
                          </a:lnTo>
                          <a:lnTo>
                            <a:pt x="2179" y="35675"/>
                          </a:lnTo>
                          <a:lnTo>
                            <a:pt x="2179" y="39154"/>
                          </a:lnTo>
                          <a:cubicBezTo>
                            <a:pt x="-4778" y="25239"/>
                            <a:pt x="5658" y="7844"/>
                            <a:pt x="23053" y="887"/>
                          </a:cubicBezTo>
                          <a:cubicBezTo>
                            <a:pt x="40447" y="-2592"/>
                            <a:pt x="57841" y="4365"/>
                            <a:pt x="64799" y="18281"/>
                          </a:cubicBezTo>
                          <a:close/>
                        </a:path>
                      </a:pathLst>
                    </a:custGeom>
                    <a:solidFill>
                      <a:srgbClr val="FCD3D3"/>
                    </a:solidFill>
                    <a:ln w="34755" cap="flat">
                      <a:noFill/>
                      <a:prstDash val="solid"/>
                      <a:miter/>
                    </a:ln>
                  </p:spPr>
                  <p:txBody>
                    <a:bodyPr rtlCol="0" anchor="ctr"/>
                    <a:lstStyle/>
                    <a:p>
                      <a:endParaRPr lang="en-US"/>
                    </a:p>
                  </p:txBody>
                </p:sp>
                <p:sp>
                  <p:nvSpPr>
                    <p:cNvPr id="1848" name="Freeform: Shape 1847">
                      <a:extLst>
                        <a:ext uri="{FF2B5EF4-FFF2-40B4-BE49-F238E27FC236}">
                          <a16:creationId xmlns:a16="http://schemas.microsoft.com/office/drawing/2014/main" xmlns="" id="{DB94F7D6-16B0-471F-8937-6212D893E51C}"/>
                        </a:ext>
                      </a:extLst>
                    </p:cNvPr>
                    <p:cNvSpPr/>
                    <p:nvPr/>
                  </p:nvSpPr>
                  <p:spPr>
                    <a:xfrm>
                      <a:off x="1572956" y="8577985"/>
                      <a:ext cx="66978" cy="56548"/>
                    </a:xfrm>
                    <a:custGeom>
                      <a:avLst/>
                      <a:gdLst>
                        <a:gd name="connsiteX0" fmla="*/ 64799 w 66978"/>
                        <a:gd name="connsiteY0" fmla="*/ 18281 h 56548"/>
                        <a:gd name="connsiteX1" fmla="*/ 43926 w 66978"/>
                        <a:gd name="connsiteY1" fmla="*/ 56549 h 56548"/>
                        <a:gd name="connsiteX2" fmla="*/ 43926 w 66978"/>
                        <a:gd name="connsiteY2" fmla="*/ 35675 h 56548"/>
                        <a:gd name="connsiteX3" fmla="*/ 2179 w 66978"/>
                        <a:gd name="connsiteY3" fmla="*/ 35675 h 56548"/>
                        <a:gd name="connsiteX4" fmla="*/ 2179 w 66978"/>
                        <a:gd name="connsiteY4" fmla="*/ 39154 h 56548"/>
                        <a:gd name="connsiteX5" fmla="*/ 23053 w 66978"/>
                        <a:gd name="connsiteY5" fmla="*/ 887 h 56548"/>
                        <a:gd name="connsiteX6" fmla="*/ 64799 w 66978"/>
                        <a:gd name="connsiteY6" fmla="*/ 18281 h 56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978" h="56548">
                          <a:moveTo>
                            <a:pt x="64799" y="18281"/>
                          </a:moveTo>
                          <a:cubicBezTo>
                            <a:pt x="71757" y="32196"/>
                            <a:pt x="61320" y="49591"/>
                            <a:pt x="43926" y="56549"/>
                          </a:cubicBezTo>
                          <a:lnTo>
                            <a:pt x="43926" y="35675"/>
                          </a:lnTo>
                          <a:lnTo>
                            <a:pt x="2179" y="35675"/>
                          </a:lnTo>
                          <a:lnTo>
                            <a:pt x="2179" y="39154"/>
                          </a:lnTo>
                          <a:cubicBezTo>
                            <a:pt x="-4778" y="25239"/>
                            <a:pt x="5658" y="7844"/>
                            <a:pt x="23053" y="887"/>
                          </a:cubicBezTo>
                          <a:cubicBezTo>
                            <a:pt x="40447" y="-2592"/>
                            <a:pt x="57841" y="4365"/>
                            <a:pt x="64799" y="18281"/>
                          </a:cubicBezTo>
                          <a:close/>
                        </a:path>
                      </a:pathLst>
                    </a:custGeom>
                    <a:solidFill>
                      <a:srgbClr val="FCD2D2"/>
                    </a:solidFill>
                    <a:ln w="34755" cap="flat">
                      <a:noFill/>
                      <a:prstDash val="solid"/>
                      <a:miter/>
                    </a:ln>
                  </p:spPr>
                  <p:txBody>
                    <a:bodyPr rtlCol="0" anchor="ctr"/>
                    <a:lstStyle/>
                    <a:p>
                      <a:endParaRPr lang="en-US"/>
                    </a:p>
                  </p:txBody>
                </p:sp>
                <p:sp>
                  <p:nvSpPr>
                    <p:cNvPr id="1849" name="Freeform: Shape 1848">
                      <a:extLst>
                        <a:ext uri="{FF2B5EF4-FFF2-40B4-BE49-F238E27FC236}">
                          <a16:creationId xmlns:a16="http://schemas.microsoft.com/office/drawing/2014/main" xmlns="" id="{9451A76E-C8D3-4486-A4C4-D41302CE1E19}"/>
                        </a:ext>
                      </a:extLst>
                    </p:cNvPr>
                    <p:cNvSpPr/>
                    <p:nvPr/>
                  </p:nvSpPr>
                  <p:spPr>
                    <a:xfrm>
                      <a:off x="1576435" y="8577985"/>
                      <a:ext cx="63499" cy="56548"/>
                    </a:xfrm>
                    <a:custGeom>
                      <a:avLst/>
                      <a:gdLst>
                        <a:gd name="connsiteX0" fmla="*/ 61320 w 63499"/>
                        <a:gd name="connsiteY0" fmla="*/ 18281 h 56548"/>
                        <a:gd name="connsiteX1" fmla="*/ 40447 w 63499"/>
                        <a:gd name="connsiteY1" fmla="*/ 56549 h 56548"/>
                        <a:gd name="connsiteX2" fmla="*/ 40447 w 63499"/>
                        <a:gd name="connsiteY2" fmla="*/ 35675 h 56548"/>
                        <a:gd name="connsiteX3" fmla="*/ 2179 w 63499"/>
                        <a:gd name="connsiteY3" fmla="*/ 35675 h 56548"/>
                        <a:gd name="connsiteX4" fmla="*/ 2179 w 63499"/>
                        <a:gd name="connsiteY4" fmla="*/ 39154 h 56548"/>
                        <a:gd name="connsiteX5" fmla="*/ 23053 w 63499"/>
                        <a:gd name="connsiteY5" fmla="*/ 887 h 56548"/>
                        <a:gd name="connsiteX6" fmla="*/ 61320 w 63499"/>
                        <a:gd name="connsiteY6" fmla="*/ 18281 h 56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499" h="56548">
                          <a:moveTo>
                            <a:pt x="61320" y="18281"/>
                          </a:moveTo>
                          <a:cubicBezTo>
                            <a:pt x="68278" y="32196"/>
                            <a:pt x="57841" y="49591"/>
                            <a:pt x="40447" y="56549"/>
                          </a:cubicBezTo>
                          <a:lnTo>
                            <a:pt x="40447" y="35675"/>
                          </a:lnTo>
                          <a:lnTo>
                            <a:pt x="2179" y="35675"/>
                          </a:lnTo>
                          <a:lnTo>
                            <a:pt x="2179" y="39154"/>
                          </a:lnTo>
                          <a:cubicBezTo>
                            <a:pt x="-4778" y="25239"/>
                            <a:pt x="5658" y="7844"/>
                            <a:pt x="23053" y="887"/>
                          </a:cubicBezTo>
                          <a:cubicBezTo>
                            <a:pt x="36968" y="-2592"/>
                            <a:pt x="54363" y="4365"/>
                            <a:pt x="61320" y="18281"/>
                          </a:cubicBezTo>
                          <a:close/>
                        </a:path>
                      </a:pathLst>
                    </a:custGeom>
                    <a:solidFill>
                      <a:srgbClr val="FCD1D1"/>
                    </a:solidFill>
                    <a:ln w="34755" cap="flat">
                      <a:noFill/>
                      <a:prstDash val="solid"/>
                      <a:miter/>
                    </a:ln>
                  </p:spPr>
                  <p:txBody>
                    <a:bodyPr rtlCol="0" anchor="ctr"/>
                    <a:lstStyle/>
                    <a:p>
                      <a:endParaRPr lang="en-US"/>
                    </a:p>
                  </p:txBody>
                </p:sp>
                <p:sp>
                  <p:nvSpPr>
                    <p:cNvPr id="1850" name="Freeform: Shape 1849">
                      <a:extLst>
                        <a:ext uri="{FF2B5EF4-FFF2-40B4-BE49-F238E27FC236}">
                          <a16:creationId xmlns:a16="http://schemas.microsoft.com/office/drawing/2014/main" xmlns="" id="{333ACAD2-5F42-495B-9B8D-87BB8ACACDB6}"/>
                        </a:ext>
                      </a:extLst>
                    </p:cNvPr>
                    <p:cNvSpPr/>
                    <p:nvPr/>
                  </p:nvSpPr>
                  <p:spPr>
                    <a:xfrm>
                      <a:off x="1572956" y="8577985"/>
                      <a:ext cx="63499" cy="56548"/>
                    </a:xfrm>
                    <a:custGeom>
                      <a:avLst/>
                      <a:gdLst>
                        <a:gd name="connsiteX0" fmla="*/ 61320 w 63499"/>
                        <a:gd name="connsiteY0" fmla="*/ 18281 h 56548"/>
                        <a:gd name="connsiteX1" fmla="*/ 40447 w 63499"/>
                        <a:gd name="connsiteY1" fmla="*/ 56549 h 56548"/>
                        <a:gd name="connsiteX2" fmla="*/ 40447 w 63499"/>
                        <a:gd name="connsiteY2" fmla="*/ 35675 h 56548"/>
                        <a:gd name="connsiteX3" fmla="*/ 2179 w 63499"/>
                        <a:gd name="connsiteY3" fmla="*/ 35675 h 56548"/>
                        <a:gd name="connsiteX4" fmla="*/ 2179 w 63499"/>
                        <a:gd name="connsiteY4" fmla="*/ 39154 h 56548"/>
                        <a:gd name="connsiteX5" fmla="*/ 23053 w 63499"/>
                        <a:gd name="connsiteY5" fmla="*/ 887 h 56548"/>
                        <a:gd name="connsiteX6" fmla="*/ 61320 w 63499"/>
                        <a:gd name="connsiteY6" fmla="*/ 18281 h 56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499" h="56548">
                          <a:moveTo>
                            <a:pt x="61320" y="18281"/>
                          </a:moveTo>
                          <a:cubicBezTo>
                            <a:pt x="68278" y="32196"/>
                            <a:pt x="57841" y="49591"/>
                            <a:pt x="40447" y="56549"/>
                          </a:cubicBezTo>
                          <a:lnTo>
                            <a:pt x="40447" y="35675"/>
                          </a:lnTo>
                          <a:lnTo>
                            <a:pt x="2179" y="35675"/>
                          </a:lnTo>
                          <a:lnTo>
                            <a:pt x="2179" y="39154"/>
                          </a:lnTo>
                          <a:cubicBezTo>
                            <a:pt x="-4778" y="25239"/>
                            <a:pt x="5658" y="7844"/>
                            <a:pt x="23053" y="887"/>
                          </a:cubicBezTo>
                          <a:cubicBezTo>
                            <a:pt x="40447" y="-2592"/>
                            <a:pt x="57841" y="4365"/>
                            <a:pt x="61320" y="18281"/>
                          </a:cubicBezTo>
                          <a:close/>
                        </a:path>
                      </a:pathLst>
                    </a:custGeom>
                    <a:solidFill>
                      <a:srgbClr val="FBCFCF"/>
                    </a:solidFill>
                    <a:ln w="34755" cap="flat">
                      <a:noFill/>
                      <a:prstDash val="solid"/>
                      <a:miter/>
                    </a:ln>
                  </p:spPr>
                  <p:txBody>
                    <a:bodyPr rtlCol="0" anchor="ctr"/>
                    <a:lstStyle/>
                    <a:p>
                      <a:endParaRPr lang="en-US"/>
                    </a:p>
                  </p:txBody>
                </p:sp>
                <p:sp>
                  <p:nvSpPr>
                    <p:cNvPr id="1851" name="Freeform: Shape 1850">
                      <a:extLst>
                        <a:ext uri="{FF2B5EF4-FFF2-40B4-BE49-F238E27FC236}">
                          <a16:creationId xmlns:a16="http://schemas.microsoft.com/office/drawing/2014/main" xmlns="" id="{3DFE7106-8EE6-495D-BE6B-922EF78235C1}"/>
                        </a:ext>
                      </a:extLst>
                    </p:cNvPr>
                    <p:cNvSpPr/>
                    <p:nvPr/>
                  </p:nvSpPr>
                  <p:spPr>
                    <a:xfrm>
                      <a:off x="1572956" y="8577985"/>
                      <a:ext cx="63499" cy="56548"/>
                    </a:xfrm>
                    <a:custGeom>
                      <a:avLst/>
                      <a:gdLst>
                        <a:gd name="connsiteX0" fmla="*/ 61320 w 63499"/>
                        <a:gd name="connsiteY0" fmla="*/ 18281 h 56548"/>
                        <a:gd name="connsiteX1" fmla="*/ 40447 w 63499"/>
                        <a:gd name="connsiteY1" fmla="*/ 56549 h 56548"/>
                        <a:gd name="connsiteX2" fmla="*/ 40447 w 63499"/>
                        <a:gd name="connsiteY2" fmla="*/ 35675 h 56548"/>
                        <a:gd name="connsiteX3" fmla="*/ 2179 w 63499"/>
                        <a:gd name="connsiteY3" fmla="*/ 35675 h 56548"/>
                        <a:gd name="connsiteX4" fmla="*/ 2179 w 63499"/>
                        <a:gd name="connsiteY4" fmla="*/ 39154 h 56548"/>
                        <a:gd name="connsiteX5" fmla="*/ 23053 w 63499"/>
                        <a:gd name="connsiteY5" fmla="*/ 887 h 56548"/>
                        <a:gd name="connsiteX6" fmla="*/ 61320 w 63499"/>
                        <a:gd name="connsiteY6" fmla="*/ 18281 h 56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499" h="56548">
                          <a:moveTo>
                            <a:pt x="61320" y="18281"/>
                          </a:moveTo>
                          <a:cubicBezTo>
                            <a:pt x="68278" y="32196"/>
                            <a:pt x="57841" y="49591"/>
                            <a:pt x="40447" y="56549"/>
                          </a:cubicBezTo>
                          <a:lnTo>
                            <a:pt x="40447" y="35675"/>
                          </a:lnTo>
                          <a:lnTo>
                            <a:pt x="2179" y="35675"/>
                          </a:lnTo>
                          <a:lnTo>
                            <a:pt x="2179" y="39154"/>
                          </a:lnTo>
                          <a:cubicBezTo>
                            <a:pt x="-4778" y="25239"/>
                            <a:pt x="5658" y="7844"/>
                            <a:pt x="23053" y="887"/>
                          </a:cubicBezTo>
                          <a:cubicBezTo>
                            <a:pt x="40447" y="-2592"/>
                            <a:pt x="57841" y="4365"/>
                            <a:pt x="61320" y="18281"/>
                          </a:cubicBezTo>
                          <a:close/>
                        </a:path>
                      </a:pathLst>
                    </a:custGeom>
                    <a:solidFill>
                      <a:srgbClr val="FBCECE"/>
                    </a:solidFill>
                    <a:ln w="34755" cap="flat">
                      <a:noFill/>
                      <a:prstDash val="solid"/>
                      <a:miter/>
                    </a:ln>
                  </p:spPr>
                  <p:txBody>
                    <a:bodyPr rtlCol="0" anchor="ctr"/>
                    <a:lstStyle/>
                    <a:p>
                      <a:endParaRPr lang="en-US"/>
                    </a:p>
                  </p:txBody>
                </p:sp>
                <p:sp>
                  <p:nvSpPr>
                    <p:cNvPr id="1852" name="Freeform: Shape 1851">
                      <a:extLst>
                        <a:ext uri="{FF2B5EF4-FFF2-40B4-BE49-F238E27FC236}">
                          <a16:creationId xmlns:a16="http://schemas.microsoft.com/office/drawing/2014/main" xmlns="" id="{5A2CC52C-AE8A-4345-9DA4-B28500E4F693}"/>
                        </a:ext>
                      </a:extLst>
                    </p:cNvPr>
                    <p:cNvSpPr/>
                    <p:nvPr/>
                  </p:nvSpPr>
                  <p:spPr>
                    <a:xfrm>
                      <a:off x="1576400" y="8579621"/>
                      <a:ext cx="60091" cy="54912"/>
                    </a:xfrm>
                    <a:custGeom>
                      <a:avLst/>
                      <a:gdLst>
                        <a:gd name="connsiteX0" fmla="*/ 57877 w 60091"/>
                        <a:gd name="connsiteY0" fmla="*/ 16645 h 54912"/>
                        <a:gd name="connsiteX1" fmla="*/ 40482 w 60091"/>
                        <a:gd name="connsiteY1" fmla="*/ 54913 h 54912"/>
                        <a:gd name="connsiteX2" fmla="*/ 40482 w 60091"/>
                        <a:gd name="connsiteY2" fmla="*/ 37518 h 54912"/>
                        <a:gd name="connsiteX3" fmla="*/ 2215 w 60091"/>
                        <a:gd name="connsiteY3" fmla="*/ 37518 h 54912"/>
                        <a:gd name="connsiteX4" fmla="*/ 2215 w 60091"/>
                        <a:gd name="connsiteY4" fmla="*/ 40997 h 54912"/>
                        <a:gd name="connsiteX5" fmla="*/ 19609 w 60091"/>
                        <a:gd name="connsiteY5" fmla="*/ 2730 h 54912"/>
                        <a:gd name="connsiteX6" fmla="*/ 57877 w 60091"/>
                        <a:gd name="connsiteY6" fmla="*/ 16645 h 54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91" h="54912">
                          <a:moveTo>
                            <a:pt x="57877" y="16645"/>
                          </a:moveTo>
                          <a:cubicBezTo>
                            <a:pt x="64834" y="30561"/>
                            <a:pt x="54398" y="47955"/>
                            <a:pt x="40482" y="54913"/>
                          </a:cubicBezTo>
                          <a:lnTo>
                            <a:pt x="40482" y="37518"/>
                          </a:lnTo>
                          <a:lnTo>
                            <a:pt x="2215" y="37518"/>
                          </a:lnTo>
                          <a:lnTo>
                            <a:pt x="2215" y="40997"/>
                          </a:lnTo>
                          <a:cubicBezTo>
                            <a:pt x="-4743" y="27082"/>
                            <a:pt x="5694" y="9687"/>
                            <a:pt x="19609" y="2730"/>
                          </a:cubicBezTo>
                          <a:cubicBezTo>
                            <a:pt x="37003" y="-4228"/>
                            <a:pt x="54398" y="2730"/>
                            <a:pt x="57877" y="16645"/>
                          </a:cubicBezTo>
                          <a:close/>
                        </a:path>
                      </a:pathLst>
                    </a:custGeom>
                    <a:solidFill>
                      <a:srgbClr val="FBCDCD"/>
                    </a:solidFill>
                    <a:ln w="34755" cap="flat">
                      <a:noFill/>
                      <a:prstDash val="solid"/>
                      <a:miter/>
                    </a:ln>
                  </p:spPr>
                  <p:txBody>
                    <a:bodyPr rtlCol="0" anchor="ctr"/>
                    <a:lstStyle/>
                    <a:p>
                      <a:endParaRPr lang="en-US"/>
                    </a:p>
                  </p:txBody>
                </p:sp>
                <p:sp>
                  <p:nvSpPr>
                    <p:cNvPr id="1853" name="Freeform: Shape 1852">
                      <a:extLst>
                        <a:ext uri="{FF2B5EF4-FFF2-40B4-BE49-F238E27FC236}">
                          <a16:creationId xmlns:a16="http://schemas.microsoft.com/office/drawing/2014/main" xmlns="" id="{24527071-F5BB-4AE2-9E3F-18936B4DF4C6}"/>
                        </a:ext>
                      </a:extLst>
                    </p:cNvPr>
                    <p:cNvSpPr/>
                    <p:nvPr/>
                  </p:nvSpPr>
                  <p:spPr>
                    <a:xfrm>
                      <a:off x="1576400" y="8579621"/>
                      <a:ext cx="60091" cy="54912"/>
                    </a:xfrm>
                    <a:custGeom>
                      <a:avLst/>
                      <a:gdLst>
                        <a:gd name="connsiteX0" fmla="*/ 57877 w 60091"/>
                        <a:gd name="connsiteY0" fmla="*/ 16645 h 54912"/>
                        <a:gd name="connsiteX1" fmla="*/ 40482 w 60091"/>
                        <a:gd name="connsiteY1" fmla="*/ 54913 h 54912"/>
                        <a:gd name="connsiteX2" fmla="*/ 40482 w 60091"/>
                        <a:gd name="connsiteY2" fmla="*/ 37518 h 54912"/>
                        <a:gd name="connsiteX3" fmla="*/ 2215 w 60091"/>
                        <a:gd name="connsiteY3" fmla="*/ 37518 h 54912"/>
                        <a:gd name="connsiteX4" fmla="*/ 2215 w 60091"/>
                        <a:gd name="connsiteY4" fmla="*/ 40997 h 54912"/>
                        <a:gd name="connsiteX5" fmla="*/ 19609 w 60091"/>
                        <a:gd name="connsiteY5" fmla="*/ 2730 h 54912"/>
                        <a:gd name="connsiteX6" fmla="*/ 57877 w 60091"/>
                        <a:gd name="connsiteY6" fmla="*/ 16645 h 54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91" h="54912">
                          <a:moveTo>
                            <a:pt x="57877" y="16645"/>
                          </a:moveTo>
                          <a:cubicBezTo>
                            <a:pt x="64834" y="30561"/>
                            <a:pt x="54398" y="47955"/>
                            <a:pt x="40482" y="54913"/>
                          </a:cubicBezTo>
                          <a:lnTo>
                            <a:pt x="40482" y="37518"/>
                          </a:lnTo>
                          <a:lnTo>
                            <a:pt x="2215" y="37518"/>
                          </a:lnTo>
                          <a:lnTo>
                            <a:pt x="2215" y="40997"/>
                          </a:lnTo>
                          <a:cubicBezTo>
                            <a:pt x="-4743" y="27082"/>
                            <a:pt x="5694" y="9687"/>
                            <a:pt x="19609" y="2730"/>
                          </a:cubicBezTo>
                          <a:cubicBezTo>
                            <a:pt x="37003" y="-4228"/>
                            <a:pt x="54398" y="2730"/>
                            <a:pt x="57877" y="16645"/>
                          </a:cubicBezTo>
                          <a:close/>
                        </a:path>
                      </a:pathLst>
                    </a:custGeom>
                    <a:solidFill>
                      <a:srgbClr val="FBCCCC"/>
                    </a:solidFill>
                    <a:ln w="34755" cap="flat">
                      <a:noFill/>
                      <a:prstDash val="solid"/>
                      <a:miter/>
                    </a:ln>
                  </p:spPr>
                  <p:txBody>
                    <a:bodyPr rtlCol="0" anchor="ctr"/>
                    <a:lstStyle/>
                    <a:p>
                      <a:endParaRPr lang="en-US"/>
                    </a:p>
                  </p:txBody>
                </p:sp>
                <p:sp>
                  <p:nvSpPr>
                    <p:cNvPr id="1854" name="Freeform: Shape 1853">
                      <a:extLst>
                        <a:ext uri="{FF2B5EF4-FFF2-40B4-BE49-F238E27FC236}">
                          <a16:creationId xmlns:a16="http://schemas.microsoft.com/office/drawing/2014/main" xmlns="" id="{95F8562E-F2CF-4EB1-9DB9-273407C5C52E}"/>
                        </a:ext>
                      </a:extLst>
                    </p:cNvPr>
                    <p:cNvSpPr/>
                    <p:nvPr/>
                  </p:nvSpPr>
                  <p:spPr>
                    <a:xfrm>
                      <a:off x="1576400" y="8581096"/>
                      <a:ext cx="60091" cy="53437"/>
                    </a:xfrm>
                    <a:custGeom>
                      <a:avLst/>
                      <a:gdLst>
                        <a:gd name="connsiteX0" fmla="*/ 57877 w 60091"/>
                        <a:gd name="connsiteY0" fmla="*/ 15170 h 53437"/>
                        <a:gd name="connsiteX1" fmla="*/ 40482 w 60091"/>
                        <a:gd name="connsiteY1" fmla="*/ 53438 h 53437"/>
                        <a:gd name="connsiteX2" fmla="*/ 40482 w 60091"/>
                        <a:gd name="connsiteY2" fmla="*/ 36043 h 53437"/>
                        <a:gd name="connsiteX3" fmla="*/ 2215 w 60091"/>
                        <a:gd name="connsiteY3" fmla="*/ 36043 h 53437"/>
                        <a:gd name="connsiteX4" fmla="*/ 2215 w 60091"/>
                        <a:gd name="connsiteY4" fmla="*/ 39522 h 53437"/>
                        <a:gd name="connsiteX5" fmla="*/ 19609 w 60091"/>
                        <a:gd name="connsiteY5" fmla="*/ 1255 h 53437"/>
                        <a:gd name="connsiteX6" fmla="*/ 57877 w 60091"/>
                        <a:gd name="connsiteY6" fmla="*/ 15170 h 5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91" h="53437">
                          <a:moveTo>
                            <a:pt x="57877" y="15170"/>
                          </a:moveTo>
                          <a:cubicBezTo>
                            <a:pt x="64834" y="29086"/>
                            <a:pt x="54398" y="46480"/>
                            <a:pt x="40482" y="53438"/>
                          </a:cubicBezTo>
                          <a:lnTo>
                            <a:pt x="40482" y="36043"/>
                          </a:lnTo>
                          <a:lnTo>
                            <a:pt x="2215" y="36043"/>
                          </a:lnTo>
                          <a:lnTo>
                            <a:pt x="2215" y="39522"/>
                          </a:lnTo>
                          <a:cubicBezTo>
                            <a:pt x="-4743" y="25607"/>
                            <a:pt x="5694" y="8213"/>
                            <a:pt x="19609" y="1255"/>
                          </a:cubicBezTo>
                          <a:cubicBezTo>
                            <a:pt x="37003" y="-2224"/>
                            <a:pt x="54398" y="1255"/>
                            <a:pt x="57877" y="15170"/>
                          </a:cubicBezTo>
                          <a:close/>
                        </a:path>
                      </a:pathLst>
                    </a:custGeom>
                    <a:solidFill>
                      <a:srgbClr val="FBCBCB"/>
                    </a:solidFill>
                    <a:ln w="34755" cap="flat">
                      <a:noFill/>
                      <a:prstDash val="solid"/>
                      <a:miter/>
                    </a:ln>
                  </p:spPr>
                  <p:txBody>
                    <a:bodyPr rtlCol="0" anchor="ctr"/>
                    <a:lstStyle/>
                    <a:p>
                      <a:endParaRPr lang="en-US"/>
                    </a:p>
                  </p:txBody>
                </p:sp>
                <p:sp>
                  <p:nvSpPr>
                    <p:cNvPr id="1855" name="Freeform: Shape 1854">
                      <a:extLst>
                        <a:ext uri="{FF2B5EF4-FFF2-40B4-BE49-F238E27FC236}">
                          <a16:creationId xmlns:a16="http://schemas.microsoft.com/office/drawing/2014/main" xmlns="" id="{955FD969-C1BD-4A57-A181-C8CE2A87FD26}"/>
                        </a:ext>
                      </a:extLst>
                    </p:cNvPr>
                    <p:cNvSpPr/>
                    <p:nvPr/>
                  </p:nvSpPr>
                  <p:spPr>
                    <a:xfrm>
                      <a:off x="1576400" y="8581096"/>
                      <a:ext cx="60091" cy="49959"/>
                    </a:xfrm>
                    <a:custGeom>
                      <a:avLst/>
                      <a:gdLst>
                        <a:gd name="connsiteX0" fmla="*/ 57877 w 60091"/>
                        <a:gd name="connsiteY0" fmla="*/ 15170 h 49959"/>
                        <a:gd name="connsiteX1" fmla="*/ 40482 w 60091"/>
                        <a:gd name="connsiteY1" fmla="*/ 49959 h 49959"/>
                        <a:gd name="connsiteX2" fmla="*/ 40482 w 60091"/>
                        <a:gd name="connsiteY2" fmla="*/ 32565 h 49959"/>
                        <a:gd name="connsiteX3" fmla="*/ 2215 w 60091"/>
                        <a:gd name="connsiteY3" fmla="*/ 32565 h 49959"/>
                        <a:gd name="connsiteX4" fmla="*/ 2215 w 60091"/>
                        <a:gd name="connsiteY4" fmla="*/ 36043 h 49959"/>
                        <a:gd name="connsiteX5" fmla="*/ 19609 w 60091"/>
                        <a:gd name="connsiteY5" fmla="*/ 1255 h 49959"/>
                        <a:gd name="connsiteX6" fmla="*/ 57877 w 60091"/>
                        <a:gd name="connsiteY6" fmla="*/ 15170 h 49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91" h="49959">
                          <a:moveTo>
                            <a:pt x="57877" y="15170"/>
                          </a:moveTo>
                          <a:cubicBezTo>
                            <a:pt x="64834" y="29086"/>
                            <a:pt x="54398" y="46480"/>
                            <a:pt x="40482" y="49959"/>
                          </a:cubicBezTo>
                          <a:lnTo>
                            <a:pt x="40482" y="32565"/>
                          </a:lnTo>
                          <a:lnTo>
                            <a:pt x="2215" y="32565"/>
                          </a:lnTo>
                          <a:lnTo>
                            <a:pt x="2215" y="36043"/>
                          </a:lnTo>
                          <a:cubicBezTo>
                            <a:pt x="-4743" y="22128"/>
                            <a:pt x="5694" y="4734"/>
                            <a:pt x="19609" y="1255"/>
                          </a:cubicBezTo>
                          <a:cubicBezTo>
                            <a:pt x="37003" y="-2224"/>
                            <a:pt x="54398" y="1255"/>
                            <a:pt x="57877" y="15170"/>
                          </a:cubicBezTo>
                          <a:close/>
                        </a:path>
                      </a:pathLst>
                    </a:custGeom>
                    <a:solidFill>
                      <a:srgbClr val="FBCACA"/>
                    </a:solidFill>
                    <a:ln w="34755" cap="flat">
                      <a:noFill/>
                      <a:prstDash val="solid"/>
                      <a:miter/>
                    </a:ln>
                  </p:spPr>
                  <p:txBody>
                    <a:bodyPr rtlCol="0" anchor="ctr"/>
                    <a:lstStyle/>
                    <a:p>
                      <a:endParaRPr lang="en-US"/>
                    </a:p>
                  </p:txBody>
                </p:sp>
                <p:sp>
                  <p:nvSpPr>
                    <p:cNvPr id="1856" name="Freeform: Shape 1855">
                      <a:extLst>
                        <a:ext uri="{FF2B5EF4-FFF2-40B4-BE49-F238E27FC236}">
                          <a16:creationId xmlns:a16="http://schemas.microsoft.com/office/drawing/2014/main" xmlns="" id="{F78E408A-BD0D-40EE-9B08-DC366E7F3222}"/>
                        </a:ext>
                      </a:extLst>
                    </p:cNvPr>
                    <p:cNvSpPr/>
                    <p:nvPr/>
                  </p:nvSpPr>
                  <p:spPr>
                    <a:xfrm>
                      <a:off x="1576400" y="8583100"/>
                      <a:ext cx="60091" cy="51433"/>
                    </a:xfrm>
                    <a:custGeom>
                      <a:avLst/>
                      <a:gdLst>
                        <a:gd name="connsiteX0" fmla="*/ 57877 w 60091"/>
                        <a:gd name="connsiteY0" fmla="*/ 16645 h 51433"/>
                        <a:gd name="connsiteX1" fmla="*/ 40482 w 60091"/>
                        <a:gd name="connsiteY1" fmla="*/ 51434 h 51433"/>
                        <a:gd name="connsiteX2" fmla="*/ 40482 w 60091"/>
                        <a:gd name="connsiteY2" fmla="*/ 34039 h 51433"/>
                        <a:gd name="connsiteX3" fmla="*/ 2215 w 60091"/>
                        <a:gd name="connsiteY3" fmla="*/ 34039 h 51433"/>
                        <a:gd name="connsiteX4" fmla="*/ 2215 w 60091"/>
                        <a:gd name="connsiteY4" fmla="*/ 37518 h 51433"/>
                        <a:gd name="connsiteX5" fmla="*/ 19609 w 60091"/>
                        <a:gd name="connsiteY5" fmla="*/ 2730 h 51433"/>
                        <a:gd name="connsiteX6" fmla="*/ 57877 w 60091"/>
                        <a:gd name="connsiteY6" fmla="*/ 16645 h 5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91" h="51433">
                          <a:moveTo>
                            <a:pt x="57877" y="16645"/>
                          </a:moveTo>
                          <a:cubicBezTo>
                            <a:pt x="64834" y="30561"/>
                            <a:pt x="54398" y="47955"/>
                            <a:pt x="40482" y="51434"/>
                          </a:cubicBezTo>
                          <a:lnTo>
                            <a:pt x="40482" y="34039"/>
                          </a:lnTo>
                          <a:lnTo>
                            <a:pt x="2215" y="34039"/>
                          </a:lnTo>
                          <a:lnTo>
                            <a:pt x="2215" y="37518"/>
                          </a:lnTo>
                          <a:cubicBezTo>
                            <a:pt x="-4743" y="23603"/>
                            <a:pt x="5694" y="6208"/>
                            <a:pt x="19609" y="2730"/>
                          </a:cubicBezTo>
                          <a:cubicBezTo>
                            <a:pt x="37003" y="-4228"/>
                            <a:pt x="54398" y="2730"/>
                            <a:pt x="57877" y="16645"/>
                          </a:cubicBezTo>
                          <a:close/>
                        </a:path>
                      </a:pathLst>
                    </a:custGeom>
                    <a:solidFill>
                      <a:srgbClr val="FBC9C9"/>
                    </a:solidFill>
                    <a:ln w="34755" cap="flat">
                      <a:noFill/>
                      <a:prstDash val="solid"/>
                      <a:miter/>
                    </a:ln>
                  </p:spPr>
                  <p:txBody>
                    <a:bodyPr rtlCol="0" anchor="ctr"/>
                    <a:lstStyle/>
                    <a:p>
                      <a:endParaRPr lang="en-US"/>
                    </a:p>
                  </p:txBody>
                </p:sp>
                <p:sp>
                  <p:nvSpPr>
                    <p:cNvPr id="1857" name="Freeform: Shape 1856">
                      <a:extLst>
                        <a:ext uri="{FF2B5EF4-FFF2-40B4-BE49-F238E27FC236}">
                          <a16:creationId xmlns:a16="http://schemas.microsoft.com/office/drawing/2014/main" xmlns="" id="{C3506973-31C8-404E-A4C1-3C011D63CB07}"/>
                        </a:ext>
                      </a:extLst>
                    </p:cNvPr>
                    <p:cNvSpPr/>
                    <p:nvPr/>
                  </p:nvSpPr>
                  <p:spPr>
                    <a:xfrm>
                      <a:off x="1576400" y="8583100"/>
                      <a:ext cx="60091" cy="51433"/>
                    </a:xfrm>
                    <a:custGeom>
                      <a:avLst/>
                      <a:gdLst>
                        <a:gd name="connsiteX0" fmla="*/ 57877 w 60091"/>
                        <a:gd name="connsiteY0" fmla="*/ 16645 h 51433"/>
                        <a:gd name="connsiteX1" fmla="*/ 40482 w 60091"/>
                        <a:gd name="connsiteY1" fmla="*/ 51434 h 51433"/>
                        <a:gd name="connsiteX2" fmla="*/ 40482 w 60091"/>
                        <a:gd name="connsiteY2" fmla="*/ 34039 h 51433"/>
                        <a:gd name="connsiteX3" fmla="*/ 2215 w 60091"/>
                        <a:gd name="connsiteY3" fmla="*/ 34039 h 51433"/>
                        <a:gd name="connsiteX4" fmla="*/ 2215 w 60091"/>
                        <a:gd name="connsiteY4" fmla="*/ 37518 h 51433"/>
                        <a:gd name="connsiteX5" fmla="*/ 19609 w 60091"/>
                        <a:gd name="connsiteY5" fmla="*/ 2730 h 51433"/>
                        <a:gd name="connsiteX6" fmla="*/ 57877 w 60091"/>
                        <a:gd name="connsiteY6" fmla="*/ 16645 h 5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91" h="51433">
                          <a:moveTo>
                            <a:pt x="57877" y="16645"/>
                          </a:moveTo>
                          <a:cubicBezTo>
                            <a:pt x="64834" y="30561"/>
                            <a:pt x="54398" y="47955"/>
                            <a:pt x="40482" y="51434"/>
                          </a:cubicBezTo>
                          <a:lnTo>
                            <a:pt x="40482" y="34039"/>
                          </a:lnTo>
                          <a:lnTo>
                            <a:pt x="2215" y="34039"/>
                          </a:lnTo>
                          <a:lnTo>
                            <a:pt x="2215" y="37518"/>
                          </a:lnTo>
                          <a:cubicBezTo>
                            <a:pt x="-4743" y="23603"/>
                            <a:pt x="5694" y="6208"/>
                            <a:pt x="19609" y="2730"/>
                          </a:cubicBezTo>
                          <a:cubicBezTo>
                            <a:pt x="37003" y="-4228"/>
                            <a:pt x="50919" y="2730"/>
                            <a:pt x="57877" y="16645"/>
                          </a:cubicBezTo>
                          <a:close/>
                        </a:path>
                      </a:pathLst>
                    </a:custGeom>
                    <a:solidFill>
                      <a:srgbClr val="FBC8C8"/>
                    </a:solidFill>
                    <a:ln w="34755" cap="flat">
                      <a:noFill/>
                      <a:prstDash val="solid"/>
                      <a:miter/>
                    </a:ln>
                  </p:spPr>
                  <p:txBody>
                    <a:bodyPr rtlCol="0" anchor="ctr"/>
                    <a:lstStyle/>
                    <a:p>
                      <a:endParaRPr lang="en-US"/>
                    </a:p>
                  </p:txBody>
                </p:sp>
                <p:sp>
                  <p:nvSpPr>
                    <p:cNvPr id="1858" name="Freeform: Shape 1857">
                      <a:extLst>
                        <a:ext uri="{FF2B5EF4-FFF2-40B4-BE49-F238E27FC236}">
                          <a16:creationId xmlns:a16="http://schemas.microsoft.com/office/drawing/2014/main" xmlns="" id="{2F709216-8065-4296-BA7A-42D600100BFD}"/>
                        </a:ext>
                      </a:extLst>
                    </p:cNvPr>
                    <p:cNvSpPr/>
                    <p:nvPr/>
                  </p:nvSpPr>
                  <p:spPr>
                    <a:xfrm>
                      <a:off x="1576400" y="8583100"/>
                      <a:ext cx="60091" cy="51433"/>
                    </a:xfrm>
                    <a:custGeom>
                      <a:avLst/>
                      <a:gdLst>
                        <a:gd name="connsiteX0" fmla="*/ 57877 w 60091"/>
                        <a:gd name="connsiteY0" fmla="*/ 16645 h 51433"/>
                        <a:gd name="connsiteX1" fmla="*/ 40482 w 60091"/>
                        <a:gd name="connsiteY1" fmla="*/ 51434 h 51433"/>
                        <a:gd name="connsiteX2" fmla="*/ 40482 w 60091"/>
                        <a:gd name="connsiteY2" fmla="*/ 34039 h 51433"/>
                        <a:gd name="connsiteX3" fmla="*/ 2215 w 60091"/>
                        <a:gd name="connsiteY3" fmla="*/ 34039 h 51433"/>
                        <a:gd name="connsiteX4" fmla="*/ 2215 w 60091"/>
                        <a:gd name="connsiteY4" fmla="*/ 37518 h 51433"/>
                        <a:gd name="connsiteX5" fmla="*/ 19609 w 60091"/>
                        <a:gd name="connsiteY5" fmla="*/ 2730 h 51433"/>
                        <a:gd name="connsiteX6" fmla="*/ 57877 w 60091"/>
                        <a:gd name="connsiteY6" fmla="*/ 16645 h 5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091" h="51433">
                          <a:moveTo>
                            <a:pt x="57877" y="16645"/>
                          </a:moveTo>
                          <a:cubicBezTo>
                            <a:pt x="64834" y="30561"/>
                            <a:pt x="54398" y="44476"/>
                            <a:pt x="40482" y="51434"/>
                          </a:cubicBezTo>
                          <a:lnTo>
                            <a:pt x="40482" y="34039"/>
                          </a:lnTo>
                          <a:lnTo>
                            <a:pt x="2215" y="34039"/>
                          </a:lnTo>
                          <a:lnTo>
                            <a:pt x="2215" y="37518"/>
                          </a:lnTo>
                          <a:cubicBezTo>
                            <a:pt x="-4743" y="23603"/>
                            <a:pt x="5694" y="9687"/>
                            <a:pt x="19609" y="2730"/>
                          </a:cubicBezTo>
                          <a:cubicBezTo>
                            <a:pt x="37003" y="-4228"/>
                            <a:pt x="50919" y="2730"/>
                            <a:pt x="57877" y="16645"/>
                          </a:cubicBezTo>
                          <a:close/>
                        </a:path>
                      </a:pathLst>
                    </a:custGeom>
                    <a:solidFill>
                      <a:srgbClr val="FBC7C7"/>
                    </a:solidFill>
                    <a:ln w="34755" cap="flat">
                      <a:noFill/>
                      <a:prstDash val="solid"/>
                      <a:miter/>
                    </a:ln>
                  </p:spPr>
                  <p:txBody>
                    <a:bodyPr rtlCol="0" anchor="ctr"/>
                    <a:lstStyle/>
                    <a:p>
                      <a:endParaRPr lang="en-US"/>
                    </a:p>
                  </p:txBody>
                </p:sp>
                <p:sp>
                  <p:nvSpPr>
                    <p:cNvPr id="1859" name="Freeform: Shape 1858">
                      <a:extLst>
                        <a:ext uri="{FF2B5EF4-FFF2-40B4-BE49-F238E27FC236}">
                          <a16:creationId xmlns:a16="http://schemas.microsoft.com/office/drawing/2014/main" xmlns="" id="{99318223-9DB4-4419-A1A8-A49D251F13DD}"/>
                        </a:ext>
                      </a:extLst>
                    </p:cNvPr>
                    <p:cNvSpPr/>
                    <p:nvPr/>
                  </p:nvSpPr>
                  <p:spPr>
                    <a:xfrm>
                      <a:off x="1576400" y="8583100"/>
                      <a:ext cx="58763" cy="51433"/>
                    </a:xfrm>
                    <a:custGeom>
                      <a:avLst/>
                      <a:gdLst>
                        <a:gd name="connsiteX0" fmla="*/ 57877 w 58763"/>
                        <a:gd name="connsiteY0" fmla="*/ 16645 h 51433"/>
                        <a:gd name="connsiteX1" fmla="*/ 40482 w 58763"/>
                        <a:gd name="connsiteY1" fmla="*/ 51434 h 51433"/>
                        <a:gd name="connsiteX2" fmla="*/ 40482 w 58763"/>
                        <a:gd name="connsiteY2" fmla="*/ 34039 h 51433"/>
                        <a:gd name="connsiteX3" fmla="*/ 2215 w 58763"/>
                        <a:gd name="connsiteY3" fmla="*/ 34039 h 51433"/>
                        <a:gd name="connsiteX4" fmla="*/ 2215 w 58763"/>
                        <a:gd name="connsiteY4" fmla="*/ 37518 h 51433"/>
                        <a:gd name="connsiteX5" fmla="*/ 19609 w 58763"/>
                        <a:gd name="connsiteY5" fmla="*/ 2730 h 51433"/>
                        <a:gd name="connsiteX6" fmla="*/ 57877 w 58763"/>
                        <a:gd name="connsiteY6" fmla="*/ 16645 h 5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763" h="51433">
                          <a:moveTo>
                            <a:pt x="57877" y="16645"/>
                          </a:moveTo>
                          <a:cubicBezTo>
                            <a:pt x="61355" y="30561"/>
                            <a:pt x="54398" y="44476"/>
                            <a:pt x="40482" y="51434"/>
                          </a:cubicBezTo>
                          <a:lnTo>
                            <a:pt x="40482" y="34039"/>
                          </a:lnTo>
                          <a:lnTo>
                            <a:pt x="2215" y="34039"/>
                          </a:lnTo>
                          <a:lnTo>
                            <a:pt x="2215" y="37518"/>
                          </a:lnTo>
                          <a:cubicBezTo>
                            <a:pt x="-4743" y="23603"/>
                            <a:pt x="5694" y="9687"/>
                            <a:pt x="19609" y="2730"/>
                          </a:cubicBezTo>
                          <a:cubicBezTo>
                            <a:pt x="37003" y="-4228"/>
                            <a:pt x="50919" y="2730"/>
                            <a:pt x="57877" y="16645"/>
                          </a:cubicBezTo>
                          <a:close/>
                        </a:path>
                      </a:pathLst>
                    </a:custGeom>
                    <a:solidFill>
                      <a:srgbClr val="FBC6C6"/>
                    </a:solidFill>
                    <a:ln w="34755" cap="flat">
                      <a:noFill/>
                      <a:prstDash val="solid"/>
                      <a:miter/>
                    </a:ln>
                  </p:spPr>
                  <p:txBody>
                    <a:bodyPr rtlCol="0" anchor="ctr"/>
                    <a:lstStyle/>
                    <a:p>
                      <a:endParaRPr lang="en-US"/>
                    </a:p>
                  </p:txBody>
                </p:sp>
                <p:sp>
                  <p:nvSpPr>
                    <p:cNvPr id="1860" name="Freeform: Shape 1859">
                      <a:extLst>
                        <a:ext uri="{FF2B5EF4-FFF2-40B4-BE49-F238E27FC236}">
                          <a16:creationId xmlns:a16="http://schemas.microsoft.com/office/drawing/2014/main" xmlns="" id="{37DE6314-162F-429C-BB0A-E4EADA5FCA70}"/>
                        </a:ext>
                      </a:extLst>
                    </p:cNvPr>
                    <p:cNvSpPr/>
                    <p:nvPr/>
                  </p:nvSpPr>
                  <p:spPr>
                    <a:xfrm>
                      <a:off x="1581207" y="8583100"/>
                      <a:ext cx="53956" cy="51433"/>
                    </a:xfrm>
                    <a:custGeom>
                      <a:avLst/>
                      <a:gdLst>
                        <a:gd name="connsiteX0" fmla="*/ 53070 w 53956"/>
                        <a:gd name="connsiteY0" fmla="*/ 16645 h 51433"/>
                        <a:gd name="connsiteX1" fmla="*/ 35675 w 53956"/>
                        <a:gd name="connsiteY1" fmla="*/ 51434 h 51433"/>
                        <a:gd name="connsiteX2" fmla="*/ 35675 w 53956"/>
                        <a:gd name="connsiteY2" fmla="*/ 34039 h 51433"/>
                        <a:gd name="connsiteX3" fmla="*/ 887 w 53956"/>
                        <a:gd name="connsiteY3" fmla="*/ 34039 h 51433"/>
                        <a:gd name="connsiteX4" fmla="*/ 887 w 53956"/>
                        <a:gd name="connsiteY4" fmla="*/ 37518 h 51433"/>
                        <a:gd name="connsiteX5" fmla="*/ 18281 w 53956"/>
                        <a:gd name="connsiteY5" fmla="*/ 2730 h 51433"/>
                        <a:gd name="connsiteX6" fmla="*/ 53070 w 53956"/>
                        <a:gd name="connsiteY6" fmla="*/ 16645 h 5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56" h="51433">
                          <a:moveTo>
                            <a:pt x="53070" y="16645"/>
                          </a:moveTo>
                          <a:cubicBezTo>
                            <a:pt x="56548" y="30561"/>
                            <a:pt x="49591" y="44476"/>
                            <a:pt x="35675" y="51434"/>
                          </a:cubicBezTo>
                          <a:lnTo>
                            <a:pt x="35675" y="34039"/>
                          </a:lnTo>
                          <a:lnTo>
                            <a:pt x="887" y="34039"/>
                          </a:lnTo>
                          <a:lnTo>
                            <a:pt x="887" y="37518"/>
                          </a:lnTo>
                          <a:cubicBezTo>
                            <a:pt x="-2592" y="23603"/>
                            <a:pt x="4365" y="9687"/>
                            <a:pt x="18281" y="2730"/>
                          </a:cubicBezTo>
                          <a:cubicBezTo>
                            <a:pt x="32196" y="-4228"/>
                            <a:pt x="46112" y="2730"/>
                            <a:pt x="53070" y="16645"/>
                          </a:cubicBezTo>
                          <a:close/>
                        </a:path>
                      </a:pathLst>
                    </a:custGeom>
                    <a:solidFill>
                      <a:srgbClr val="FBC5C5"/>
                    </a:solidFill>
                    <a:ln w="34755" cap="flat">
                      <a:noFill/>
                      <a:prstDash val="solid"/>
                      <a:miter/>
                    </a:ln>
                  </p:spPr>
                  <p:txBody>
                    <a:bodyPr rtlCol="0" anchor="ctr"/>
                    <a:lstStyle/>
                    <a:p>
                      <a:endParaRPr lang="en-US"/>
                    </a:p>
                  </p:txBody>
                </p:sp>
                <p:sp>
                  <p:nvSpPr>
                    <p:cNvPr id="1861" name="Freeform: Shape 1860">
                      <a:extLst>
                        <a:ext uri="{FF2B5EF4-FFF2-40B4-BE49-F238E27FC236}">
                          <a16:creationId xmlns:a16="http://schemas.microsoft.com/office/drawing/2014/main" xmlns="" id="{E6B77964-F986-4320-8150-B13723EAA962}"/>
                        </a:ext>
                      </a:extLst>
                    </p:cNvPr>
                    <p:cNvSpPr/>
                    <p:nvPr/>
                  </p:nvSpPr>
                  <p:spPr>
                    <a:xfrm>
                      <a:off x="1581207" y="8583100"/>
                      <a:ext cx="53956" cy="51433"/>
                    </a:xfrm>
                    <a:custGeom>
                      <a:avLst/>
                      <a:gdLst>
                        <a:gd name="connsiteX0" fmla="*/ 53070 w 53956"/>
                        <a:gd name="connsiteY0" fmla="*/ 16645 h 51433"/>
                        <a:gd name="connsiteX1" fmla="*/ 35675 w 53956"/>
                        <a:gd name="connsiteY1" fmla="*/ 51434 h 51433"/>
                        <a:gd name="connsiteX2" fmla="*/ 35675 w 53956"/>
                        <a:gd name="connsiteY2" fmla="*/ 34039 h 51433"/>
                        <a:gd name="connsiteX3" fmla="*/ 887 w 53956"/>
                        <a:gd name="connsiteY3" fmla="*/ 34039 h 51433"/>
                        <a:gd name="connsiteX4" fmla="*/ 887 w 53956"/>
                        <a:gd name="connsiteY4" fmla="*/ 37518 h 51433"/>
                        <a:gd name="connsiteX5" fmla="*/ 18281 w 53956"/>
                        <a:gd name="connsiteY5" fmla="*/ 2730 h 51433"/>
                        <a:gd name="connsiteX6" fmla="*/ 53070 w 53956"/>
                        <a:gd name="connsiteY6" fmla="*/ 16645 h 5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56" h="51433">
                          <a:moveTo>
                            <a:pt x="53070" y="16645"/>
                          </a:moveTo>
                          <a:cubicBezTo>
                            <a:pt x="56548" y="30561"/>
                            <a:pt x="49591" y="44476"/>
                            <a:pt x="35675" y="51434"/>
                          </a:cubicBezTo>
                          <a:lnTo>
                            <a:pt x="35675" y="34039"/>
                          </a:lnTo>
                          <a:lnTo>
                            <a:pt x="887" y="34039"/>
                          </a:lnTo>
                          <a:lnTo>
                            <a:pt x="887" y="37518"/>
                          </a:lnTo>
                          <a:cubicBezTo>
                            <a:pt x="-2592" y="23603"/>
                            <a:pt x="4365" y="9687"/>
                            <a:pt x="18281" y="2730"/>
                          </a:cubicBezTo>
                          <a:cubicBezTo>
                            <a:pt x="32196" y="-4228"/>
                            <a:pt x="46112" y="2730"/>
                            <a:pt x="53070" y="16645"/>
                          </a:cubicBezTo>
                          <a:close/>
                        </a:path>
                      </a:pathLst>
                    </a:custGeom>
                    <a:solidFill>
                      <a:srgbClr val="FBC4C4"/>
                    </a:solidFill>
                    <a:ln w="34755" cap="flat">
                      <a:noFill/>
                      <a:prstDash val="solid"/>
                      <a:miter/>
                    </a:ln>
                  </p:spPr>
                  <p:txBody>
                    <a:bodyPr rtlCol="0" anchor="ctr"/>
                    <a:lstStyle/>
                    <a:p>
                      <a:endParaRPr lang="en-US"/>
                    </a:p>
                  </p:txBody>
                </p:sp>
                <p:sp>
                  <p:nvSpPr>
                    <p:cNvPr id="1862" name="Freeform: Shape 1861">
                      <a:extLst>
                        <a:ext uri="{FF2B5EF4-FFF2-40B4-BE49-F238E27FC236}">
                          <a16:creationId xmlns:a16="http://schemas.microsoft.com/office/drawing/2014/main" xmlns="" id="{C331DA9C-82B8-4312-8FE4-0FE90BEFC437}"/>
                        </a:ext>
                      </a:extLst>
                    </p:cNvPr>
                    <p:cNvSpPr/>
                    <p:nvPr/>
                  </p:nvSpPr>
                  <p:spPr>
                    <a:xfrm>
                      <a:off x="1581207" y="8583100"/>
                      <a:ext cx="53956" cy="51433"/>
                    </a:xfrm>
                    <a:custGeom>
                      <a:avLst/>
                      <a:gdLst>
                        <a:gd name="connsiteX0" fmla="*/ 53070 w 53956"/>
                        <a:gd name="connsiteY0" fmla="*/ 16645 h 51433"/>
                        <a:gd name="connsiteX1" fmla="*/ 35675 w 53956"/>
                        <a:gd name="connsiteY1" fmla="*/ 51434 h 51433"/>
                        <a:gd name="connsiteX2" fmla="*/ 35675 w 53956"/>
                        <a:gd name="connsiteY2" fmla="*/ 34039 h 51433"/>
                        <a:gd name="connsiteX3" fmla="*/ 887 w 53956"/>
                        <a:gd name="connsiteY3" fmla="*/ 34039 h 51433"/>
                        <a:gd name="connsiteX4" fmla="*/ 887 w 53956"/>
                        <a:gd name="connsiteY4" fmla="*/ 37518 h 51433"/>
                        <a:gd name="connsiteX5" fmla="*/ 18281 w 53956"/>
                        <a:gd name="connsiteY5" fmla="*/ 2730 h 51433"/>
                        <a:gd name="connsiteX6" fmla="*/ 53070 w 53956"/>
                        <a:gd name="connsiteY6" fmla="*/ 16645 h 5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56" h="51433">
                          <a:moveTo>
                            <a:pt x="53070" y="16645"/>
                          </a:moveTo>
                          <a:cubicBezTo>
                            <a:pt x="56548" y="30561"/>
                            <a:pt x="49591" y="44476"/>
                            <a:pt x="35675" y="51434"/>
                          </a:cubicBezTo>
                          <a:lnTo>
                            <a:pt x="35675" y="34039"/>
                          </a:lnTo>
                          <a:lnTo>
                            <a:pt x="887" y="34039"/>
                          </a:lnTo>
                          <a:lnTo>
                            <a:pt x="887" y="37518"/>
                          </a:lnTo>
                          <a:cubicBezTo>
                            <a:pt x="-2592" y="23603"/>
                            <a:pt x="4365" y="9687"/>
                            <a:pt x="18281" y="2730"/>
                          </a:cubicBezTo>
                          <a:cubicBezTo>
                            <a:pt x="32196" y="-4228"/>
                            <a:pt x="46112" y="2730"/>
                            <a:pt x="53070" y="16645"/>
                          </a:cubicBezTo>
                          <a:close/>
                        </a:path>
                      </a:pathLst>
                    </a:custGeom>
                    <a:solidFill>
                      <a:srgbClr val="FBC3C3"/>
                    </a:solidFill>
                    <a:ln w="34755" cap="flat">
                      <a:noFill/>
                      <a:prstDash val="solid"/>
                      <a:miter/>
                    </a:ln>
                  </p:spPr>
                  <p:txBody>
                    <a:bodyPr rtlCol="0" anchor="ctr"/>
                    <a:lstStyle/>
                    <a:p>
                      <a:endParaRPr lang="en-US"/>
                    </a:p>
                  </p:txBody>
                </p:sp>
                <p:sp>
                  <p:nvSpPr>
                    <p:cNvPr id="1863" name="Freeform: Shape 1862">
                      <a:extLst>
                        <a:ext uri="{FF2B5EF4-FFF2-40B4-BE49-F238E27FC236}">
                          <a16:creationId xmlns:a16="http://schemas.microsoft.com/office/drawing/2014/main" xmlns="" id="{4DEDC6BD-2A02-41FF-8F52-A35A41094E1B}"/>
                        </a:ext>
                      </a:extLst>
                    </p:cNvPr>
                    <p:cNvSpPr/>
                    <p:nvPr/>
                  </p:nvSpPr>
                  <p:spPr>
                    <a:xfrm>
                      <a:off x="1581207" y="8583100"/>
                      <a:ext cx="53956" cy="51433"/>
                    </a:xfrm>
                    <a:custGeom>
                      <a:avLst/>
                      <a:gdLst>
                        <a:gd name="connsiteX0" fmla="*/ 53070 w 53956"/>
                        <a:gd name="connsiteY0" fmla="*/ 16645 h 51433"/>
                        <a:gd name="connsiteX1" fmla="*/ 35675 w 53956"/>
                        <a:gd name="connsiteY1" fmla="*/ 51434 h 51433"/>
                        <a:gd name="connsiteX2" fmla="*/ 35675 w 53956"/>
                        <a:gd name="connsiteY2" fmla="*/ 34039 h 51433"/>
                        <a:gd name="connsiteX3" fmla="*/ 887 w 53956"/>
                        <a:gd name="connsiteY3" fmla="*/ 34039 h 51433"/>
                        <a:gd name="connsiteX4" fmla="*/ 887 w 53956"/>
                        <a:gd name="connsiteY4" fmla="*/ 37518 h 51433"/>
                        <a:gd name="connsiteX5" fmla="*/ 18281 w 53956"/>
                        <a:gd name="connsiteY5" fmla="*/ 2730 h 51433"/>
                        <a:gd name="connsiteX6" fmla="*/ 53070 w 53956"/>
                        <a:gd name="connsiteY6" fmla="*/ 16645 h 5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56" h="51433">
                          <a:moveTo>
                            <a:pt x="53070" y="16645"/>
                          </a:moveTo>
                          <a:cubicBezTo>
                            <a:pt x="56548" y="30561"/>
                            <a:pt x="49591" y="44476"/>
                            <a:pt x="35675" y="51434"/>
                          </a:cubicBezTo>
                          <a:lnTo>
                            <a:pt x="35675" y="34039"/>
                          </a:lnTo>
                          <a:lnTo>
                            <a:pt x="887" y="34039"/>
                          </a:lnTo>
                          <a:lnTo>
                            <a:pt x="887" y="37518"/>
                          </a:lnTo>
                          <a:cubicBezTo>
                            <a:pt x="-2592" y="23603"/>
                            <a:pt x="4365" y="9687"/>
                            <a:pt x="18281" y="2730"/>
                          </a:cubicBezTo>
                          <a:cubicBezTo>
                            <a:pt x="32196" y="-4228"/>
                            <a:pt x="46112" y="2730"/>
                            <a:pt x="53070" y="16645"/>
                          </a:cubicBezTo>
                          <a:close/>
                        </a:path>
                      </a:pathLst>
                    </a:custGeom>
                    <a:solidFill>
                      <a:srgbClr val="FAC2C2"/>
                    </a:solidFill>
                    <a:ln w="34755" cap="flat">
                      <a:noFill/>
                      <a:prstDash val="solid"/>
                      <a:miter/>
                    </a:ln>
                  </p:spPr>
                  <p:txBody>
                    <a:bodyPr rtlCol="0" anchor="ctr"/>
                    <a:lstStyle/>
                    <a:p>
                      <a:endParaRPr lang="en-US"/>
                    </a:p>
                  </p:txBody>
                </p:sp>
                <p:sp>
                  <p:nvSpPr>
                    <p:cNvPr id="1864" name="Freeform: Shape 1863">
                      <a:extLst>
                        <a:ext uri="{FF2B5EF4-FFF2-40B4-BE49-F238E27FC236}">
                          <a16:creationId xmlns:a16="http://schemas.microsoft.com/office/drawing/2014/main" xmlns="" id="{B73709B1-410E-4FBA-8B9C-EB874DCF01FF}"/>
                        </a:ext>
                      </a:extLst>
                    </p:cNvPr>
                    <p:cNvSpPr/>
                    <p:nvPr/>
                  </p:nvSpPr>
                  <p:spPr>
                    <a:xfrm>
                      <a:off x="1577728" y="8583100"/>
                      <a:ext cx="53956" cy="51433"/>
                    </a:xfrm>
                    <a:custGeom>
                      <a:avLst/>
                      <a:gdLst>
                        <a:gd name="connsiteX0" fmla="*/ 53070 w 53956"/>
                        <a:gd name="connsiteY0" fmla="*/ 16645 h 51433"/>
                        <a:gd name="connsiteX1" fmla="*/ 35675 w 53956"/>
                        <a:gd name="connsiteY1" fmla="*/ 51434 h 51433"/>
                        <a:gd name="connsiteX2" fmla="*/ 35675 w 53956"/>
                        <a:gd name="connsiteY2" fmla="*/ 34039 h 51433"/>
                        <a:gd name="connsiteX3" fmla="*/ 887 w 53956"/>
                        <a:gd name="connsiteY3" fmla="*/ 34039 h 51433"/>
                        <a:gd name="connsiteX4" fmla="*/ 887 w 53956"/>
                        <a:gd name="connsiteY4" fmla="*/ 37518 h 51433"/>
                        <a:gd name="connsiteX5" fmla="*/ 18281 w 53956"/>
                        <a:gd name="connsiteY5" fmla="*/ 2730 h 51433"/>
                        <a:gd name="connsiteX6" fmla="*/ 53070 w 53956"/>
                        <a:gd name="connsiteY6" fmla="*/ 16645 h 5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56" h="51433">
                          <a:moveTo>
                            <a:pt x="53070" y="16645"/>
                          </a:moveTo>
                          <a:cubicBezTo>
                            <a:pt x="56549" y="30561"/>
                            <a:pt x="49591" y="44476"/>
                            <a:pt x="35675" y="51434"/>
                          </a:cubicBezTo>
                          <a:lnTo>
                            <a:pt x="35675" y="34039"/>
                          </a:lnTo>
                          <a:lnTo>
                            <a:pt x="887" y="34039"/>
                          </a:lnTo>
                          <a:lnTo>
                            <a:pt x="887" y="37518"/>
                          </a:lnTo>
                          <a:cubicBezTo>
                            <a:pt x="-2592" y="23603"/>
                            <a:pt x="4365" y="9687"/>
                            <a:pt x="18281" y="2730"/>
                          </a:cubicBezTo>
                          <a:cubicBezTo>
                            <a:pt x="35675" y="-4228"/>
                            <a:pt x="49591" y="2730"/>
                            <a:pt x="53070" y="16645"/>
                          </a:cubicBezTo>
                          <a:close/>
                        </a:path>
                      </a:pathLst>
                    </a:custGeom>
                    <a:solidFill>
                      <a:srgbClr val="FAC1C1"/>
                    </a:solidFill>
                    <a:ln w="34755" cap="flat">
                      <a:noFill/>
                      <a:prstDash val="solid"/>
                      <a:miter/>
                    </a:ln>
                  </p:spPr>
                  <p:txBody>
                    <a:bodyPr rtlCol="0" anchor="ctr"/>
                    <a:lstStyle/>
                    <a:p>
                      <a:endParaRPr lang="en-US"/>
                    </a:p>
                  </p:txBody>
                </p:sp>
                <p:sp>
                  <p:nvSpPr>
                    <p:cNvPr id="1865" name="Freeform: Shape 1864">
                      <a:extLst>
                        <a:ext uri="{FF2B5EF4-FFF2-40B4-BE49-F238E27FC236}">
                          <a16:creationId xmlns:a16="http://schemas.microsoft.com/office/drawing/2014/main" xmlns="" id="{C7481E73-5382-4F2F-BD74-C0780FA71A98}"/>
                        </a:ext>
                      </a:extLst>
                    </p:cNvPr>
                    <p:cNvSpPr/>
                    <p:nvPr/>
                  </p:nvSpPr>
                  <p:spPr>
                    <a:xfrm>
                      <a:off x="1577728" y="8581464"/>
                      <a:ext cx="53956" cy="49590"/>
                    </a:xfrm>
                    <a:custGeom>
                      <a:avLst/>
                      <a:gdLst>
                        <a:gd name="connsiteX0" fmla="*/ 53070 w 53956"/>
                        <a:gd name="connsiteY0" fmla="*/ 18281 h 49590"/>
                        <a:gd name="connsiteX1" fmla="*/ 35675 w 53956"/>
                        <a:gd name="connsiteY1" fmla="*/ 49591 h 49590"/>
                        <a:gd name="connsiteX2" fmla="*/ 35675 w 53956"/>
                        <a:gd name="connsiteY2" fmla="*/ 32196 h 49590"/>
                        <a:gd name="connsiteX3" fmla="*/ 887 w 53956"/>
                        <a:gd name="connsiteY3" fmla="*/ 32196 h 49590"/>
                        <a:gd name="connsiteX4" fmla="*/ 887 w 53956"/>
                        <a:gd name="connsiteY4" fmla="*/ 35675 h 49590"/>
                        <a:gd name="connsiteX5" fmla="*/ 18281 w 53956"/>
                        <a:gd name="connsiteY5" fmla="*/ 887 h 49590"/>
                        <a:gd name="connsiteX6" fmla="*/ 53070 w 53956"/>
                        <a:gd name="connsiteY6" fmla="*/ 18281 h 49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56" h="49590">
                          <a:moveTo>
                            <a:pt x="53070" y="18281"/>
                          </a:moveTo>
                          <a:cubicBezTo>
                            <a:pt x="56549" y="32196"/>
                            <a:pt x="49591" y="46112"/>
                            <a:pt x="35675" y="49591"/>
                          </a:cubicBezTo>
                          <a:lnTo>
                            <a:pt x="35675" y="32196"/>
                          </a:lnTo>
                          <a:lnTo>
                            <a:pt x="887" y="32196"/>
                          </a:lnTo>
                          <a:lnTo>
                            <a:pt x="887" y="35675"/>
                          </a:lnTo>
                          <a:cubicBezTo>
                            <a:pt x="-2592" y="21760"/>
                            <a:pt x="4365" y="7844"/>
                            <a:pt x="18281" y="887"/>
                          </a:cubicBezTo>
                          <a:cubicBezTo>
                            <a:pt x="35675" y="-2592"/>
                            <a:pt x="49591" y="4365"/>
                            <a:pt x="53070" y="18281"/>
                          </a:cubicBezTo>
                          <a:close/>
                        </a:path>
                      </a:pathLst>
                    </a:custGeom>
                    <a:solidFill>
                      <a:srgbClr val="FAC0C0"/>
                    </a:solidFill>
                    <a:ln w="34755" cap="flat">
                      <a:noFill/>
                      <a:prstDash val="solid"/>
                      <a:miter/>
                    </a:ln>
                  </p:spPr>
                  <p:txBody>
                    <a:bodyPr rtlCol="0" anchor="ctr"/>
                    <a:lstStyle/>
                    <a:p>
                      <a:endParaRPr lang="en-US"/>
                    </a:p>
                  </p:txBody>
                </p:sp>
                <p:sp>
                  <p:nvSpPr>
                    <p:cNvPr id="1866" name="Freeform: Shape 1865">
                      <a:extLst>
                        <a:ext uri="{FF2B5EF4-FFF2-40B4-BE49-F238E27FC236}">
                          <a16:creationId xmlns:a16="http://schemas.microsoft.com/office/drawing/2014/main" xmlns="" id="{764D9A22-3D23-4A52-96D2-614F2739AC7B}"/>
                        </a:ext>
                      </a:extLst>
                    </p:cNvPr>
                    <p:cNvSpPr/>
                    <p:nvPr/>
                  </p:nvSpPr>
                  <p:spPr>
                    <a:xfrm>
                      <a:off x="1577728" y="8584575"/>
                      <a:ext cx="53956" cy="46480"/>
                    </a:xfrm>
                    <a:custGeom>
                      <a:avLst/>
                      <a:gdLst>
                        <a:gd name="connsiteX0" fmla="*/ 53070 w 53956"/>
                        <a:gd name="connsiteY0" fmla="*/ 15170 h 46480"/>
                        <a:gd name="connsiteX1" fmla="*/ 35675 w 53956"/>
                        <a:gd name="connsiteY1" fmla="*/ 46480 h 46480"/>
                        <a:gd name="connsiteX2" fmla="*/ 35675 w 53956"/>
                        <a:gd name="connsiteY2" fmla="*/ 29086 h 46480"/>
                        <a:gd name="connsiteX3" fmla="*/ 887 w 53956"/>
                        <a:gd name="connsiteY3" fmla="*/ 29086 h 46480"/>
                        <a:gd name="connsiteX4" fmla="*/ 887 w 53956"/>
                        <a:gd name="connsiteY4" fmla="*/ 32565 h 46480"/>
                        <a:gd name="connsiteX5" fmla="*/ 18281 w 53956"/>
                        <a:gd name="connsiteY5" fmla="*/ 1255 h 46480"/>
                        <a:gd name="connsiteX6" fmla="*/ 53070 w 53956"/>
                        <a:gd name="connsiteY6" fmla="*/ 15170 h 46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56" h="46480">
                          <a:moveTo>
                            <a:pt x="53070" y="15170"/>
                          </a:moveTo>
                          <a:cubicBezTo>
                            <a:pt x="56549" y="29086"/>
                            <a:pt x="49591" y="43001"/>
                            <a:pt x="35675" y="46480"/>
                          </a:cubicBezTo>
                          <a:lnTo>
                            <a:pt x="35675" y="29086"/>
                          </a:lnTo>
                          <a:lnTo>
                            <a:pt x="887" y="29086"/>
                          </a:lnTo>
                          <a:lnTo>
                            <a:pt x="887" y="32565"/>
                          </a:lnTo>
                          <a:cubicBezTo>
                            <a:pt x="-2592" y="18649"/>
                            <a:pt x="4365" y="4734"/>
                            <a:pt x="18281" y="1255"/>
                          </a:cubicBezTo>
                          <a:cubicBezTo>
                            <a:pt x="35675" y="-2224"/>
                            <a:pt x="49591" y="1255"/>
                            <a:pt x="53070" y="15170"/>
                          </a:cubicBezTo>
                          <a:close/>
                        </a:path>
                      </a:pathLst>
                    </a:custGeom>
                    <a:solidFill>
                      <a:srgbClr val="FABFBF"/>
                    </a:solidFill>
                    <a:ln w="34755" cap="flat">
                      <a:noFill/>
                      <a:prstDash val="solid"/>
                      <a:miter/>
                    </a:ln>
                  </p:spPr>
                  <p:txBody>
                    <a:bodyPr rtlCol="0" anchor="ctr"/>
                    <a:lstStyle/>
                    <a:p>
                      <a:endParaRPr lang="en-US"/>
                    </a:p>
                  </p:txBody>
                </p:sp>
                <p:sp>
                  <p:nvSpPr>
                    <p:cNvPr id="1867" name="Freeform: Shape 1866">
                      <a:extLst>
                        <a:ext uri="{FF2B5EF4-FFF2-40B4-BE49-F238E27FC236}">
                          <a16:creationId xmlns:a16="http://schemas.microsoft.com/office/drawing/2014/main" xmlns="" id="{5CF2F8A8-F296-4E29-A53F-67B2D11E340A}"/>
                        </a:ext>
                      </a:extLst>
                    </p:cNvPr>
                    <p:cNvSpPr/>
                    <p:nvPr/>
                  </p:nvSpPr>
                  <p:spPr>
                    <a:xfrm>
                      <a:off x="1577728" y="8584575"/>
                      <a:ext cx="53956" cy="46480"/>
                    </a:xfrm>
                    <a:custGeom>
                      <a:avLst/>
                      <a:gdLst>
                        <a:gd name="connsiteX0" fmla="*/ 53070 w 53956"/>
                        <a:gd name="connsiteY0" fmla="*/ 15170 h 46480"/>
                        <a:gd name="connsiteX1" fmla="*/ 35675 w 53956"/>
                        <a:gd name="connsiteY1" fmla="*/ 46480 h 46480"/>
                        <a:gd name="connsiteX2" fmla="*/ 35675 w 53956"/>
                        <a:gd name="connsiteY2" fmla="*/ 29086 h 46480"/>
                        <a:gd name="connsiteX3" fmla="*/ 887 w 53956"/>
                        <a:gd name="connsiteY3" fmla="*/ 29086 h 46480"/>
                        <a:gd name="connsiteX4" fmla="*/ 887 w 53956"/>
                        <a:gd name="connsiteY4" fmla="*/ 32565 h 46480"/>
                        <a:gd name="connsiteX5" fmla="*/ 18281 w 53956"/>
                        <a:gd name="connsiteY5" fmla="*/ 1255 h 46480"/>
                        <a:gd name="connsiteX6" fmla="*/ 53070 w 53956"/>
                        <a:gd name="connsiteY6" fmla="*/ 15170 h 46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56" h="46480">
                          <a:moveTo>
                            <a:pt x="53070" y="15170"/>
                          </a:moveTo>
                          <a:cubicBezTo>
                            <a:pt x="56549" y="29086"/>
                            <a:pt x="49591" y="43001"/>
                            <a:pt x="35675" y="46480"/>
                          </a:cubicBezTo>
                          <a:lnTo>
                            <a:pt x="35675" y="29086"/>
                          </a:lnTo>
                          <a:lnTo>
                            <a:pt x="887" y="29086"/>
                          </a:lnTo>
                          <a:lnTo>
                            <a:pt x="887" y="32565"/>
                          </a:lnTo>
                          <a:cubicBezTo>
                            <a:pt x="-2592" y="18649"/>
                            <a:pt x="4365" y="4734"/>
                            <a:pt x="18281" y="1255"/>
                          </a:cubicBezTo>
                          <a:cubicBezTo>
                            <a:pt x="32196" y="-2224"/>
                            <a:pt x="49591" y="1255"/>
                            <a:pt x="53070" y="15170"/>
                          </a:cubicBezTo>
                          <a:close/>
                        </a:path>
                      </a:pathLst>
                    </a:custGeom>
                    <a:solidFill>
                      <a:srgbClr val="FABEBE"/>
                    </a:solidFill>
                    <a:ln w="34755" cap="flat">
                      <a:noFill/>
                      <a:prstDash val="solid"/>
                      <a:miter/>
                    </a:ln>
                  </p:spPr>
                  <p:txBody>
                    <a:bodyPr rtlCol="0" anchor="ctr"/>
                    <a:lstStyle/>
                    <a:p>
                      <a:endParaRPr lang="en-US"/>
                    </a:p>
                  </p:txBody>
                </p:sp>
                <p:sp>
                  <p:nvSpPr>
                    <p:cNvPr id="1868" name="Freeform: Shape 1867">
                      <a:extLst>
                        <a:ext uri="{FF2B5EF4-FFF2-40B4-BE49-F238E27FC236}">
                          <a16:creationId xmlns:a16="http://schemas.microsoft.com/office/drawing/2014/main" xmlns="" id="{B4346797-F903-4DB6-82EE-017A7EEC78B1}"/>
                        </a:ext>
                      </a:extLst>
                    </p:cNvPr>
                    <p:cNvSpPr/>
                    <p:nvPr/>
                  </p:nvSpPr>
                  <p:spPr>
                    <a:xfrm>
                      <a:off x="1577728" y="8585830"/>
                      <a:ext cx="53956" cy="45225"/>
                    </a:xfrm>
                    <a:custGeom>
                      <a:avLst/>
                      <a:gdLst>
                        <a:gd name="connsiteX0" fmla="*/ 53070 w 53956"/>
                        <a:gd name="connsiteY0" fmla="*/ 13916 h 45225"/>
                        <a:gd name="connsiteX1" fmla="*/ 35675 w 53956"/>
                        <a:gd name="connsiteY1" fmla="*/ 45225 h 45225"/>
                        <a:gd name="connsiteX2" fmla="*/ 35675 w 53956"/>
                        <a:gd name="connsiteY2" fmla="*/ 31310 h 45225"/>
                        <a:gd name="connsiteX3" fmla="*/ 887 w 53956"/>
                        <a:gd name="connsiteY3" fmla="*/ 31310 h 45225"/>
                        <a:gd name="connsiteX4" fmla="*/ 887 w 53956"/>
                        <a:gd name="connsiteY4" fmla="*/ 34789 h 45225"/>
                        <a:gd name="connsiteX5" fmla="*/ 18281 w 53956"/>
                        <a:gd name="connsiteY5" fmla="*/ 3479 h 45225"/>
                        <a:gd name="connsiteX6" fmla="*/ 53070 w 53956"/>
                        <a:gd name="connsiteY6" fmla="*/ 13916 h 45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56" h="45225">
                          <a:moveTo>
                            <a:pt x="53070" y="13916"/>
                          </a:moveTo>
                          <a:cubicBezTo>
                            <a:pt x="56549" y="27831"/>
                            <a:pt x="49591" y="41746"/>
                            <a:pt x="35675" y="45225"/>
                          </a:cubicBezTo>
                          <a:lnTo>
                            <a:pt x="35675" y="31310"/>
                          </a:lnTo>
                          <a:lnTo>
                            <a:pt x="887" y="31310"/>
                          </a:lnTo>
                          <a:lnTo>
                            <a:pt x="887" y="34789"/>
                          </a:lnTo>
                          <a:cubicBezTo>
                            <a:pt x="-2592" y="20873"/>
                            <a:pt x="4365" y="6958"/>
                            <a:pt x="18281" y="3479"/>
                          </a:cubicBezTo>
                          <a:cubicBezTo>
                            <a:pt x="32196" y="-3479"/>
                            <a:pt x="49591" y="0"/>
                            <a:pt x="53070" y="13916"/>
                          </a:cubicBezTo>
                          <a:close/>
                        </a:path>
                      </a:pathLst>
                    </a:custGeom>
                    <a:solidFill>
                      <a:srgbClr val="FABDBD"/>
                    </a:solidFill>
                    <a:ln w="34755" cap="flat">
                      <a:noFill/>
                      <a:prstDash val="solid"/>
                      <a:miter/>
                    </a:ln>
                  </p:spPr>
                  <p:txBody>
                    <a:bodyPr rtlCol="0" anchor="ctr"/>
                    <a:lstStyle/>
                    <a:p>
                      <a:endParaRPr lang="en-US"/>
                    </a:p>
                  </p:txBody>
                </p:sp>
                <p:sp>
                  <p:nvSpPr>
                    <p:cNvPr id="1869" name="Freeform: Shape 1868">
                      <a:extLst>
                        <a:ext uri="{FF2B5EF4-FFF2-40B4-BE49-F238E27FC236}">
                          <a16:creationId xmlns:a16="http://schemas.microsoft.com/office/drawing/2014/main" xmlns="" id="{97AA3A16-9087-402A-A506-952BE2F9FAB4}"/>
                        </a:ext>
                      </a:extLst>
                    </p:cNvPr>
                    <p:cNvSpPr/>
                    <p:nvPr/>
                  </p:nvSpPr>
                  <p:spPr>
                    <a:xfrm>
                      <a:off x="1577728" y="8584575"/>
                      <a:ext cx="53956" cy="46480"/>
                    </a:xfrm>
                    <a:custGeom>
                      <a:avLst/>
                      <a:gdLst>
                        <a:gd name="connsiteX0" fmla="*/ 53070 w 53956"/>
                        <a:gd name="connsiteY0" fmla="*/ 15170 h 46480"/>
                        <a:gd name="connsiteX1" fmla="*/ 35675 w 53956"/>
                        <a:gd name="connsiteY1" fmla="*/ 46480 h 46480"/>
                        <a:gd name="connsiteX2" fmla="*/ 35675 w 53956"/>
                        <a:gd name="connsiteY2" fmla="*/ 32565 h 46480"/>
                        <a:gd name="connsiteX3" fmla="*/ 887 w 53956"/>
                        <a:gd name="connsiteY3" fmla="*/ 32565 h 46480"/>
                        <a:gd name="connsiteX4" fmla="*/ 887 w 53956"/>
                        <a:gd name="connsiteY4" fmla="*/ 32565 h 46480"/>
                        <a:gd name="connsiteX5" fmla="*/ 18281 w 53956"/>
                        <a:gd name="connsiteY5" fmla="*/ 1255 h 46480"/>
                        <a:gd name="connsiteX6" fmla="*/ 53070 w 53956"/>
                        <a:gd name="connsiteY6" fmla="*/ 15170 h 46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56" h="46480">
                          <a:moveTo>
                            <a:pt x="53070" y="15170"/>
                          </a:moveTo>
                          <a:cubicBezTo>
                            <a:pt x="56549" y="25607"/>
                            <a:pt x="49591" y="43001"/>
                            <a:pt x="35675" y="46480"/>
                          </a:cubicBezTo>
                          <a:lnTo>
                            <a:pt x="35675" y="32565"/>
                          </a:lnTo>
                          <a:lnTo>
                            <a:pt x="887" y="32565"/>
                          </a:lnTo>
                          <a:lnTo>
                            <a:pt x="887" y="32565"/>
                          </a:lnTo>
                          <a:cubicBezTo>
                            <a:pt x="-2592" y="18649"/>
                            <a:pt x="4365" y="4734"/>
                            <a:pt x="18281" y="1255"/>
                          </a:cubicBezTo>
                          <a:cubicBezTo>
                            <a:pt x="32196" y="-2224"/>
                            <a:pt x="49591" y="1255"/>
                            <a:pt x="53070" y="15170"/>
                          </a:cubicBezTo>
                          <a:close/>
                        </a:path>
                      </a:pathLst>
                    </a:custGeom>
                    <a:solidFill>
                      <a:srgbClr val="FABCBC"/>
                    </a:solidFill>
                    <a:ln w="34755" cap="flat">
                      <a:noFill/>
                      <a:prstDash val="solid"/>
                      <a:miter/>
                    </a:ln>
                  </p:spPr>
                  <p:txBody>
                    <a:bodyPr rtlCol="0" anchor="ctr"/>
                    <a:lstStyle/>
                    <a:p>
                      <a:endParaRPr lang="en-US"/>
                    </a:p>
                  </p:txBody>
                </p:sp>
                <p:sp>
                  <p:nvSpPr>
                    <p:cNvPr id="1870" name="Freeform: Shape 1869">
                      <a:extLst>
                        <a:ext uri="{FF2B5EF4-FFF2-40B4-BE49-F238E27FC236}">
                          <a16:creationId xmlns:a16="http://schemas.microsoft.com/office/drawing/2014/main" xmlns="" id="{C1A72D9E-DC24-4F7E-A8E3-0A0B83779EF8}"/>
                        </a:ext>
                      </a:extLst>
                    </p:cNvPr>
                    <p:cNvSpPr/>
                    <p:nvPr/>
                  </p:nvSpPr>
                  <p:spPr>
                    <a:xfrm>
                      <a:off x="1581207" y="8585830"/>
                      <a:ext cx="50477" cy="45225"/>
                    </a:xfrm>
                    <a:custGeom>
                      <a:avLst/>
                      <a:gdLst>
                        <a:gd name="connsiteX0" fmla="*/ 49591 w 50477"/>
                        <a:gd name="connsiteY0" fmla="*/ 13916 h 45225"/>
                        <a:gd name="connsiteX1" fmla="*/ 32196 w 50477"/>
                        <a:gd name="connsiteY1" fmla="*/ 45225 h 45225"/>
                        <a:gd name="connsiteX2" fmla="*/ 32196 w 50477"/>
                        <a:gd name="connsiteY2" fmla="*/ 31310 h 45225"/>
                        <a:gd name="connsiteX3" fmla="*/ 887 w 50477"/>
                        <a:gd name="connsiteY3" fmla="*/ 31310 h 45225"/>
                        <a:gd name="connsiteX4" fmla="*/ 887 w 50477"/>
                        <a:gd name="connsiteY4" fmla="*/ 34789 h 45225"/>
                        <a:gd name="connsiteX5" fmla="*/ 18281 w 50477"/>
                        <a:gd name="connsiteY5" fmla="*/ 3479 h 45225"/>
                        <a:gd name="connsiteX6" fmla="*/ 49591 w 50477"/>
                        <a:gd name="connsiteY6" fmla="*/ 13916 h 45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477" h="45225">
                          <a:moveTo>
                            <a:pt x="49591" y="13916"/>
                          </a:moveTo>
                          <a:cubicBezTo>
                            <a:pt x="53070" y="24352"/>
                            <a:pt x="46112" y="41746"/>
                            <a:pt x="32196" y="45225"/>
                          </a:cubicBezTo>
                          <a:lnTo>
                            <a:pt x="32196" y="31310"/>
                          </a:lnTo>
                          <a:lnTo>
                            <a:pt x="887" y="31310"/>
                          </a:lnTo>
                          <a:lnTo>
                            <a:pt x="887" y="34789"/>
                          </a:lnTo>
                          <a:cubicBezTo>
                            <a:pt x="-2592" y="20873"/>
                            <a:pt x="4365" y="6958"/>
                            <a:pt x="18281" y="3479"/>
                          </a:cubicBezTo>
                          <a:cubicBezTo>
                            <a:pt x="28718" y="-3479"/>
                            <a:pt x="46112" y="0"/>
                            <a:pt x="49591" y="13916"/>
                          </a:cubicBezTo>
                          <a:close/>
                        </a:path>
                      </a:pathLst>
                    </a:custGeom>
                    <a:solidFill>
                      <a:srgbClr val="FABBBB"/>
                    </a:solidFill>
                    <a:ln w="34755" cap="flat">
                      <a:noFill/>
                      <a:prstDash val="solid"/>
                      <a:miter/>
                    </a:ln>
                  </p:spPr>
                  <p:txBody>
                    <a:bodyPr rtlCol="0" anchor="ctr"/>
                    <a:lstStyle/>
                    <a:p>
                      <a:endParaRPr lang="en-US"/>
                    </a:p>
                  </p:txBody>
                </p:sp>
                <p:sp>
                  <p:nvSpPr>
                    <p:cNvPr id="1871" name="Freeform: Shape 1870">
                      <a:extLst>
                        <a:ext uri="{FF2B5EF4-FFF2-40B4-BE49-F238E27FC236}">
                          <a16:creationId xmlns:a16="http://schemas.microsoft.com/office/drawing/2014/main" xmlns="" id="{FA71C573-AD30-4288-997C-03EDD48458E0}"/>
                        </a:ext>
                      </a:extLst>
                    </p:cNvPr>
                    <p:cNvSpPr/>
                    <p:nvPr/>
                  </p:nvSpPr>
                  <p:spPr>
                    <a:xfrm>
                      <a:off x="1581207" y="8584575"/>
                      <a:ext cx="50477" cy="46480"/>
                    </a:xfrm>
                    <a:custGeom>
                      <a:avLst/>
                      <a:gdLst>
                        <a:gd name="connsiteX0" fmla="*/ 49591 w 50477"/>
                        <a:gd name="connsiteY0" fmla="*/ 15170 h 46480"/>
                        <a:gd name="connsiteX1" fmla="*/ 32196 w 50477"/>
                        <a:gd name="connsiteY1" fmla="*/ 46480 h 46480"/>
                        <a:gd name="connsiteX2" fmla="*/ 32196 w 50477"/>
                        <a:gd name="connsiteY2" fmla="*/ 32565 h 46480"/>
                        <a:gd name="connsiteX3" fmla="*/ 887 w 50477"/>
                        <a:gd name="connsiteY3" fmla="*/ 32565 h 46480"/>
                        <a:gd name="connsiteX4" fmla="*/ 887 w 50477"/>
                        <a:gd name="connsiteY4" fmla="*/ 32565 h 46480"/>
                        <a:gd name="connsiteX5" fmla="*/ 18281 w 50477"/>
                        <a:gd name="connsiteY5" fmla="*/ 1255 h 46480"/>
                        <a:gd name="connsiteX6" fmla="*/ 49591 w 50477"/>
                        <a:gd name="connsiteY6" fmla="*/ 15170 h 46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477" h="46480">
                          <a:moveTo>
                            <a:pt x="49591" y="15170"/>
                          </a:moveTo>
                          <a:cubicBezTo>
                            <a:pt x="53070" y="25607"/>
                            <a:pt x="46112" y="43001"/>
                            <a:pt x="32196" y="46480"/>
                          </a:cubicBezTo>
                          <a:lnTo>
                            <a:pt x="32196" y="32565"/>
                          </a:lnTo>
                          <a:lnTo>
                            <a:pt x="887" y="32565"/>
                          </a:lnTo>
                          <a:lnTo>
                            <a:pt x="887" y="32565"/>
                          </a:lnTo>
                          <a:cubicBezTo>
                            <a:pt x="-2592" y="22128"/>
                            <a:pt x="4365" y="8213"/>
                            <a:pt x="18281" y="1255"/>
                          </a:cubicBezTo>
                          <a:cubicBezTo>
                            <a:pt x="28718" y="-2224"/>
                            <a:pt x="46112" y="1255"/>
                            <a:pt x="49591" y="15170"/>
                          </a:cubicBezTo>
                          <a:close/>
                        </a:path>
                      </a:pathLst>
                    </a:custGeom>
                    <a:solidFill>
                      <a:srgbClr val="FABABA"/>
                    </a:solidFill>
                    <a:ln w="34755" cap="flat">
                      <a:noFill/>
                      <a:prstDash val="solid"/>
                      <a:miter/>
                    </a:ln>
                  </p:spPr>
                  <p:txBody>
                    <a:bodyPr rtlCol="0" anchor="ctr"/>
                    <a:lstStyle/>
                    <a:p>
                      <a:endParaRPr lang="en-US"/>
                    </a:p>
                  </p:txBody>
                </p:sp>
                <p:sp>
                  <p:nvSpPr>
                    <p:cNvPr id="1872" name="Freeform: Shape 1871">
                      <a:extLst>
                        <a:ext uri="{FF2B5EF4-FFF2-40B4-BE49-F238E27FC236}">
                          <a16:creationId xmlns:a16="http://schemas.microsoft.com/office/drawing/2014/main" xmlns="" id="{0199D003-402A-457C-845C-AB7395C6EA35}"/>
                        </a:ext>
                      </a:extLst>
                    </p:cNvPr>
                    <p:cNvSpPr/>
                    <p:nvPr/>
                  </p:nvSpPr>
                  <p:spPr>
                    <a:xfrm>
                      <a:off x="1581207" y="8584925"/>
                      <a:ext cx="50477" cy="46130"/>
                    </a:xfrm>
                    <a:custGeom>
                      <a:avLst/>
                      <a:gdLst>
                        <a:gd name="connsiteX0" fmla="*/ 49591 w 50477"/>
                        <a:gd name="connsiteY0" fmla="*/ 14820 h 46130"/>
                        <a:gd name="connsiteX1" fmla="*/ 32196 w 50477"/>
                        <a:gd name="connsiteY1" fmla="*/ 46130 h 46130"/>
                        <a:gd name="connsiteX2" fmla="*/ 32196 w 50477"/>
                        <a:gd name="connsiteY2" fmla="*/ 32215 h 46130"/>
                        <a:gd name="connsiteX3" fmla="*/ 887 w 50477"/>
                        <a:gd name="connsiteY3" fmla="*/ 32215 h 46130"/>
                        <a:gd name="connsiteX4" fmla="*/ 887 w 50477"/>
                        <a:gd name="connsiteY4" fmla="*/ 32215 h 46130"/>
                        <a:gd name="connsiteX5" fmla="*/ 18281 w 50477"/>
                        <a:gd name="connsiteY5" fmla="*/ 905 h 46130"/>
                        <a:gd name="connsiteX6" fmla="*/ 49591 w 50477"/>
                        <a:gd name="connsiteY6" fmla="*/ 14820 h 46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477" h="46130">
                          <a:moveTo>
                            <a:pt x="49591" y="14820"/>
                          </a:moveTo>
                          <a:cubicBezTo>
                            <a:pt x="53070" y="25257"/>
                            <a:pt x="46112" y="39173"/>
                            <a:pt x="32196" y="46130"/>
                          </a:cubicBezTo>
                          <a:lnTo>
                            <a:pt x="32196" y="32215"/>
                          </a:lnTo>
                          <a:lnTo>
                            <a:pt x="887" y="32215"/>
                          </a:lnTo>
                          <a:lnTo>
                            <a:pt x="887" y="32215"/>
                          </a:lnTo>
                          <a:cubicBezTo>
                            <a:pt x="-2592" y="21778"/>
                            <a:pt x="4365" y="7863"/>
                            <a:pt x="18281" y="905"/>
                          </a:cubicBezTo>
                          <a:cubicBezTo>
                            <a:pt x="28718" y="-2574"/>
                            <a:pt x="46112" y="4384"/>
                            <a:pt x="49591" y="14820"/>
                          </a:cubicBezTo>
                          <a:close/>
                        </a:path>
                      </a:pathLst>
                    </a:custGeom>
                    <a:solidFill>
                      <a:srgbClr val="FAB9B9"/>
                    </a:solidFill>
                    <a:ln w="34755" cap="flat">
                      <a:noFill/>
                      <a:prstDash val="solid"/>
                      <a:miter/>
                    </a:ln>
                  </p:spPr>
                  <p:txBody>
                    <a:bodyPr rtlCol="0" anchor="ctr"/>
                    <a:lstStyle/>
                    <a:p>
                      <a:endParaRPr lang="en-US"/>
                    </a:p>
                  </p:txBody>
                </p:sp>
                <p:sp>
                  <p:nvSpPr>
                    <p:cNvPr id="1873" name="Freeform: Shape 1872">
                      <a:extLst>
                        <a:ext uri="{FF2B5EF4-FFF2-40B4-BE49-F238E27FC236}">
                          <a16:creationId xmlns:a16="http://schemas.microsoft.com/office/drawing/2014/main" xmlns="" id="{346C1825-8513-446A-B82B-4131217B71A3}"/>
                        </a:ext>
                      </a:extLst>
                    </p:cNvPr>
                    <p:cNvSpPr/>
                    <p:nvPr/>
                  </p:nvSpPr>
                  <p:spPr>
                    <a:xfrm>
                      <a:off x="1581188" y="8584925"/>
                      <a:ext cx="50495" cy="46130"/>
                    </a:xfrm>
                    <a:custGeom>
                      <a:avLst/>
                      <a:gdLst>
                        <a:gd name="connsiteX0" fmla="*/ 49609 w 50495"/>
                        <a:gd name="connsiteY0" fmla="*/ 14820 h 46130"/>
                        <a:gd name="connsiteX1" fmla="*/ 32215 w 50495"/>
                        <a:gd name="connsiteY1" fmla="*/ 46130 h 46130"/>
                        <a:gd name="connsiteX2" fmla="*/ 32215 w 50495"/>
                        <a:gd name="connsiteY2" fmla="*/ 32215 h 46130"/>
                        <a:gd name="connsiteX3" fmla="*/ 905 w 50495"/>
                        <a:gd name="connsiteY3" fmla="*/ 32215 h 46130"/>
                        <a:gd name="connsiteX4" fmla="*/ 905 w 50495"/>
                        <a:gd name="connsiteY4" fmla="*/ 32215 h 46130"/>
                        <a:gd name="connsiteX5" fmla="*/ 14820 w 50495"/>
                        <a:gd name="connsiteY5" fmla="*/ 905 h 46130"/>
                        <a:gd name="connsiteX6" fmla="*/ 49609 w 50495"/>
                        <a:gd name="connsiteY6" fmla="*/ 14820 h 46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495" h="46130">
                          <a:moveTo>
                            <a:pt x="49609" y="14820"/>
                          </a:moveTo>
                          <a:cubicBezTo>
                            <a:pt x="53088" y="25257"/>
                            <a:pt x="46130" y="39173"/>
                            <a:pt x="32215" y="46130"/>
                          </a:cubicBezTo>
                          <a:lnTo>
                            <a:pt x="32215" y="32215"/>
                          </a:lnTo>
                          <a:lnTo>
                            <a:pt x="905" y="32215"/>
                          </a:lnTo>
                          <a:lnTo>
                            <a:pt x="905" y="32215"/>
                          </a:lnTo>
                          <a:cubicBezTo>
                            <a:pt x="-2574" y="21778"/>
                            <a:pt x="4384" y="7863"/>
                            <a:pt x="14820" y="905"/>
                          </a:cubicBezTo>
                          <a:cubicBezTo>
                            <a:pt x="28736" y="-2574"/>
                            <a:pt x="46130" y="4384"/>
                            <a:pt x="49609" y="14820"/>
                          </a:cubicBezTo>
                          <a:close/>
                        </a:path>
                      </a:pathLst>
                    </a:custGeom>
                    <a:solidFill>
                      <a:srgbClr val="FAB8B8"/>
                    </a:solidFill>
                    <a:ln w="34755" cap="flat">
                      <a:noFill/>
                      <a:prstDash val="solid"/>
                      <a:miter/>
                    </a:ln>
                  </p:spPr>
                  <p:txBody>
                    <a:bodyPr rtlCol="0" anchor="ctr"/>
                    <a:lstStyle/>
                    <a:p>
                      <a:endParaRPr lang="en-US"/>
                    </a:p>
                  </p:txBody>
                </p:sp>
                <p:sp>
                  <p:nvSpPr>
                    <p:cNvPr id="1874" name="Freeform: Shape 1873">
                      <a:extLst>
                        <a:ext uri="{FF2B5EF4-FFF2-40B4-BE49-F238E27FC236}">
                          <a16:creationId xmlns:a16="http://schemas.microsoft.com/office/drawing/2014/main" xmlns="" id="{78128FDC-6890-4099-8615-EA6CFCA272DA}"/>
                        </a:ext>
                      </a:extLst>
                    </p:cNvPr>
                    <p:cNvSpPr/>
                    <p:nvPr/>
                  </p:nvSpPr>
                  <p:spPr>
                    <a:xfrm>
                      <a:off x="1581188" y="8584925"/>
                      <a:ext cx="50495" cy="46130"/>
                    </a:xfrm>
                    <a:custGeom>
                      <a:avLst/>
                      <a:gdLst>
                        <a:gd name="connsiteX0" fmla="*/ 49609 w 50495"/>
                        <a:gd name="connsiteY0" fmla="*/ 14820 h 46130"/>
                        <a:gd name="connsiteX1" fmla="*/ 32215 w 50495"/>
                        <a:gd name="connsiteY1" fmla="*/ 46130 h 46130"/>
                        <a:gd name="connsiteX2" fmla="*/ 32215 w 50495"/>
                        <a:gd name="connsiteY2" fmla="*/ 32215 h 46130"/>
                        <a:gd name="connsiteX3" fmla="*/ 905 w 50495"/>
                        <a:gd name="connsiteY3" fmla="*/ 32215 h 46130"/>
                        <a:gd name="connsiteX4" fmla="*/ 905 w 50495"/>
                        <a:gd name="connsiteY4" fmla="*/ 32215 h 46130"/>
                        <a:gd name="connsiteX5" fmla="*/ 14820 w 50495"/>
                        <a:gd name="connsiteY5" fmla="*/ 905 h 46130"/>
                        <a:gd name="connsiteX6" fmla="*/ 49609 w 50495"/>
                        <a:gd name="connsiteY6" fmla="*/ 14820 h 46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495" h="46130">
                          <a:moveTo>
                            <a:pt x="49609" y="14820"/>
                          </a:moveTo>
                          <a:cubicBezTo>
                            <a:pt x="53088" y="25257"/>
                            <a:pt x="46130" y="39173"/>
                            <a:pt x="32215" y="46130"/>
                          </a:cubicBezTo>
                          <a:lnTo>
                            <a:pt x="32215" y="32215"/>
                          </a:lnTo>
                          <a:lnTo>
                            <a:pt x="905" y="32215"/>
                          </a:lnTo>
                          <a:lnTo>
                            <a:pt x="905" y="32215"/>
                          </a:lnTo>
                          <a:cubicBezTo>
                            <a:pt x="-2574" y="21778"/>
                            <a:pt x="4384" y="7863"/>
                            <a:pt x="14820" y="905"/>
                          </a:cubicBezTo>
                          <a:cubicBezTo>
                            <a:pt x="28736" y="-2574"/>
                            <a:pt x="42651" y="4384"/>
                            <a:pt x="49609" y="14820"/>
                          </a:cubicBezTo>
                          <a:close/>
                        </a:path>
                      </a:pathLst>
                    </a:custGeom>
                    <a:solidFill>
                      <a:srgbClr val="FAB7B7"/>
                    </a:solidFill>
                    <a:ln w="34755" cap="flat">
                      <a:noFill/>
                      <a:prstDash val="solid"/>
                      <a:miter/>
                    </a:ln>
                  </p:spPr>
                  <p:txBody>
                    <a:bodyPr rtlCol="0" anchor="ctr"/>
                    <a:lstStyle/>
                    <a:p>
                      <a:endParaRPr lang="en-US"/>
                    </a:p>
                  </p:txBody>
                </p:sp>
                <p:sp>
                  <p:nvSpPr>
                    <p:cNvPr id="1875" name="Freeform: Shape 1874">
                      <a:extLst>
                        <a:ext uri="{FF2B5EF4-FFF2-40B4-BE49-F238E27FC236}">
                          <a16:creationId xmlns:a16="http://schemas.microsoft.com/office/drawing/2014/main" xmlns="" id="{56830E8A-513F-4360-8A0D-ACF4E6BF06F3}"/>
                        </a:ext>
                      </a:extLst>
                    </p:cNvPr>
                    <p:cNvSpPr/>
                    <p:nvPr/>
                  </p:nvSpPr>
                  <p:spPr>
                    <a:xfrm>
                      <a:off x="1584667" y="8584925"/>
                      <a:ext cx="47035" cy="46130"/>
                    </a:xfrm>
                    <a:custGeom>
                      <a:avLst/>
                      <a:gdLst>
                        <a:gd name="connsiteX0" fmla="*/ 46130 w 47035"/>
                        <a:gd name="connsiteY0" fmla="*/ 14820 h 46130"/>
                        <a:gd name="connsiteX1" fmla="*/ 32215 w 47035"/>
                        <a:gd name="connsiteY1" fmla="*/ 46130 h 46130"/>
                        <a:gd name="connsiteX2" fmla="*/ 32215 w 47035"/>
                        <a:gd name="connsiteY2" fmla="*/ 32215 h 46130"/>
                        <a:gd name="connsiteX3" fmla="*/ 905 w 47035"/>
                        <a:gd name="connsiteY3" fmla="*/ 32215 h 46130"/>
                        <a:gd name="connsiteX4" fmla="*/ 905 w 47035"/>
                        <a:gd name="connsiteY4" fmla="*/ 32215 h 46130"/>
                        <a:gd name="connsiteX5" fmla="*/ 14820 w 47035"/>
                        <a:gd name="connsiteY5" fmla="*/ 905 h 46130"/>
                        <a:gd name="connsiteX6" fmla="*/ 46130 w 47035"/>
                        <a:gd name="connsiteY6" fmla="*/ 14820 h 46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035" h="46130">
                          <a:moveTo>
                            <a:pt x="46130" y="14820"/>
                          </a:moveTo>
                          <a:cubicBezTo>
                            <a:pt x="49609" y="25257"/>
                            <a:pt x="42651" y="39173"/>
                            <a:pt x="32215" y="46130"/>
                          </a:cubicBezTo>
                          <a:lnTo>
                            <a:pt x="32215" y="32215"/>
                          </a:lnTo>
                          <a:lnTo>
                            <a:pt x="905" y="32215"/>
                          </a:lnTo>
                          <a:lnTo>
                            <a:pt x="905" y="32215"/>
                          </a:lnTo>
                          <a:cubicBezTo>
                            <a:pt x="-2574" y="21778"/>
                            <a:pt x="4384" y="7863"/>
                            <a:pt x="14820" y="905"/>
                          </a:cubicBezTo>
                          <a:cubicBezTo>
                            <a:pt x="25257" y="-2574"/>
                            <a:pt x="39173" y="4384"/>
                            <a:pt x="46130" y="14820"/>
                          </a:cubicBezTo>
                          <a:close/>
                        </a:path>
                      </a:pathLst>
                    </a:custGeom>
                    <a:solidFill>
                      <a:srgbClr val="FAB6B6"/>
                    </a:solidFill>
                    <a:ln w="34755" cap="flat">
                      <a:noFill/>
                      <a:prstDash val="solid"/>
                      <a:miter/>
                    </a:ln>
                  </p:spPr>
                  <p:txBody>
                    <a:bodyPr rtlCol="0" anchor="ctr"/>
                    <a:lstStyle/>
                    <a:p>
                      <a:endParaRPr lang="en-US"/>
                    </a:p>
                  </p:txBody>
                </p:sp>
                <p:sp>
                  <p:nvSpPr>
                    <p:cNvPr id="1876" name="Freeform: Shape 1875">
                      <a:extLst>
                        <a:ext uri="{FF2B5EF4-FFF2-40B4-BE49-F238E27FC236}">
                          <a16:creationId xmlns:a16="http://schemas.microsoft.com/office/drawing/2014/main" xmlns="" id="{6B192092-FD05-45FF-B3E0-783EB1E6B9A3}"/>
                        </a:ext>
                      </a:extLst>
                    </p:cNvPr>
                    <p:cNvSpPr/>
                    <p:nvPr/>
                  </p:nvSpPr>
                  <p:spPr>
                    <a:xfrm>
                      <a:off x="1584667" y="8586508"/>
                      <a:ext cx="47035" cy="44547"/>
                    </a:xfrm>
                    <a:custGeom>
                      <a:avLst/>
                      <a:gdLst>
                        <a:gd name="connsiteX0" fmla="*/ 46130 w 47035"/>
                        <a:gd name="connsiteY0" fmla="*/ 13237 h 44547"/>
                        <a:gd name="connsiteX1" fmla="*/ 32215 w 47035"/>
                        <a:gd name="connsiteY1" fmla="*/ 44547 h 44547"/>
                        <a:gd name="connsiteX2" fmla="*/ 32215 w 47035"/>
                        <a:gd name="connsiteY2" fmla="*/ 30632 h 44547"/>
                        <a:gd name="connsiteX3" fmla="*/ 905 w 47035"/>
                        <a:gd name="connsiteY3" fmla="*/ 30632 h 44547"/>
                        <a:gd name="connsiteX4" fmla="*/ 905 w 47035"/>
                        <a:gd name="connsiteY4" fmla="*/ 30632 h 44547"/>
                        <a:gd name="connsiteX5" fmla="*/ 14820 w 47035"/>
                        <a:gd name="connsiteY5" fmla="*/ 2801 h 44547"/>
                        <a:gd name="connsiteX6" fmla="*/ 46130 w 47035"/>
                        <a:gd name="connsiteY6" fmla="*/ 13237 h 44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035" h="44547">
                          <a:moveTo>
                            <a:pt x="46130" y="13237"/>
                          </a:moveTo>
                          <a:cubicBezTo>
                            <a:pt x="49609" y="23674"/>
                            <a:pt x="42651" y="37589"/>
                            <a:pt x="32215" y="44547"/>
                          </a:cubicBezTo>
                          <a:lnTo>
                            <a:pt x="32215" y="30632"/>
                          </a:lnTo>
                          <a:lnTo>
                            <a:pt x="905" y="30632"/>
                          </a:lnTo>
                          <a:lnTo>
                            <a:pt x="905" y="30632"/>
                          </a:lnTo>
                          <a:cubicBezTo>
                            <a:pt x="-2574" y="20195"/>
                            <a:pt x="4384" y="6280"/>
                            <a:pt x="14820" y="2801"/>
                          </a:cubicBezTo>
                          <a:cubicBezTo>
                            <a:pt x="25257" y="-4157"/>
                            <a:pt x="39173" y="2801"/>
                            <a:pt x="46130" y="13237"/>
                          </a:cubicBezTo>
                          <a:close/>
                        </a:path>
                      </a:pathLst>
                    </a:custGeom>
                    <a:solidFill>
                      <a:srgbClr val="F9B5B5"/>
                    </a:solidFill>
                    <a:ln w="34755" cap="flat">
                      <a:noFill/>
                      <a:prstDash val="solid"/>
                      <a:miter/>
                    </a:ln>
                  </p:spPr>
                  <p:txBody>
                    <a:bodyPr rtlCol="0" anchor="ctr"/>
                    <a:lstStyle/>
                    <a:p>
                      <a:endParaRPr lang="en-US"/>
                    </a:p>
                  </p:txBody>
                </p:sp>
                <p:sp>
                  <p:nvSpPr>
                    <p:cNvPr id="1877" name="Freeform: Shape 1876">
                      <a:extLst>
                        <a:ext uri="{FF2B5EF4-FFF2-40B4-BE49-F238E27FC236}">
                          <a16:creationId xmlns:a16="http://schemas.microsoft.com/office/drawing/2014/main" xmlns="" id="{F2278861-D304-4530-B5A0-4DC9908E2B51}"/>
                        </a:ext>
                      </a:extLst>
                    </p:cNvPr>
                    <p:cNvSpPr/>
                    <p:nvPr/>
                  </p:nvSpPr>
                  <p:spPr>
                    <a:xfrm>
                      <a:off x="1584667" y="8584925"/>
                      <a:ext cx="47035" cy="42651"/>
                    </a:xfrm>
                    <a:custGeom>
                      <a:avLst/>
                      <a:gdLst>
                        <a:gd name="connsiteX0" fmla="*/ 46130 w 47035"/>
                        <a:gd name="connsiteY0" fmla="*/ 14820 h 42651"/>
                        <a:gd name="connsiteX1" fmla="*/ 32215 w 47035"/>
                        <a:gd name="connsiteY1" fmla="*/ 42651 h 42651"/>
                        <a:gd name="connsiteX2" fmla="*/ 32215 w 47035"/>
                        <a:gd name="connsiteY2" fmla="*/ 28736 h 42651"/>
                        <a:gd name="connsiteX3" fmla="*/ 905 w 47035"/>
                        <a:gd name="connsiteY3" fmla="*/ 28736 h 42651"/>
                        <a:gd name="connsiteX4" fmla="*/ 905 w 47035"/>
                        <a:gd name="connsiteY4" fmla="*/ 28736 h 42651"/>
                        <a:gd name="connsiteX5" fmla="*/ 14820 w 47035"/>
                        <a:gd name="connsiteY5" fmla="*/ 905 h 42651"/>
                        <a:gd name="connsiteX6" fmla="*/ 46130 w 47035"/>
                        <a:gd name="connsiteY6" fmla="*/ 14820 h 42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035" h="42651">
                          <a:moveTo>
                            <a:pt x="46130" y="14820"/>
                          </a:moveTo>
                          <a:cubicBezTo>
                            <a:pt x="49609" y="25257"/>
                            <a:pt x="42651" y="39173"/>
                            <a:pt x="32215" y="42651"/>
                          </a:cubicBezTo>
                          <a:lnTo>
                            <a:pt x="32215" y="28736"/>
                          </a:lnTo>
                          <a:lnTo>
                            <a:pt x="905" y="28736"/>
                          </a:lnTo>
                          <a:lnTo>
                            <a:pt x="905" y="28736"/>
                          </a:lnTo>
                          <a:cubicBezTo>
                            <a:pt x="-2574" y="18299"/>
                            <a:pt x="4384" y="4384"/>
                            <a:pt x="14820" y="905"/>
                          </a:cubicBezTo>
                          <a:cubicBezTo>
                            <a:pt x="25257" y="-2574"/>
                            <a:pt x="39173" y="4384"/>
                            <a:pt x="46130" y="14820"/>
                          </a:cubicBezTo>
                          <a:close/>
                        </a:path>
                      </a:pathLst>
                    </a:custGeom>
                    <a:solidFill>
                      <a:srgbClr val="F9B4B4"/>
                    </a:solidFill>
                    <a:ln w="34755" cap="flat">
                      <a:noFill/>
                      <a:prstDash val="solid"/>
                      <a:miter/>
                    </a:ln>
                  </p:spPr>
                  <p:txBody>
                    <a:bodyPr rtlCol="0" anchor="ctr"/>
                    <a:lstStyle/>
                    <a:p>
                      <a:endParaRPr lang="en-US"/>
                    </a:p>
                  </p:txBody>
                </p:sp>
                <p:sp>
                  <p:nvSpPr>
                    <p:cNvPr id="1878" name="Freeform: Shape 1877">
                      <a:extLst>
                        <a:ext uri="{FF2B5EF4-FFF2-40B4-BE49-F238E27FC236}">
                          <a16:creationId xmlns:a16="http://schemas.microsoft.com/office/drawing/2014/main" xmlns="" id="{7F8C50A2-2529-47DC-8C3E-38CD4FF97C6D}"/>
                        </a:ext>
                      </a:extLst>
                    </p:cNvPr>
                    <p:cNvSpPr/>
                    <p:nvPr/>
                  </p:nvSpPr>
                  <p:spPr>
                    <a:xfrm>
                      <a:off x="1581188" y="8584925"/>
                      <a:ext cx="47035" cy="42651"/>
                    </a:xfrm>
                    <a:custGeom>
                      <a:avLst/>
                      <a:gdLst>
                        <a:gd name="connsiteX0" fmla="*/ 46130 w 47035"/>
                        <a:gd name="connsiteY0" fmla="*/ 14820 h 42651"/>
                        <a:gd name="connsiteX1" fmla="*/ 32215 w 47035"/>
                        <a:gd name="connsiteY1" fmla="*/ 42651 h 42651"/>
                        <a:gd name="connsiteX2" fmla="*/ 32215 w 47035"/>
                        <a:gd name="connsiteY2" fmla="*/ 28736 h 42651"/>
                        <a:gd name="connsiteX3" fmla="*/ 905 w 47035"/>
                        <a:gd name="connsiteY3" fmla="*/ 28736 h 42651"/>
                        <a:gd name="connsiteX4" fmla="*/ 905 w 47035"/>
                        <a:gd name="connsiteY4" fmla="*/ 28736 h 42651"/>
                        <a:gd name="connsiteX5" fmla="*/ 14820 w 47035"/>
                        <a:gd name="connsiteY5" fmla="*/ 905 h 42651"/>
                        <a:gd name="connsiteX6" fmla="*/ 46130 w 47035"/>
                        <a:gd name="connsiteY6" fmla="*/ 14820 h 42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035" h="42651">
                          <a:moveTo>
                            <a:pt x="46130" y="14820"/>
                          </a:moveTo>
                          <a:cubicBezTo>
                            <a:pt x="49609" y="25257"/>
                            <a:pt x="42651" y="39173"/>
                            <a:pt x="32215" y="42651"/>
                          </a:cubicBezTo>
                          <a:lnTo>
                            <a:pt x="32215" y="28736"/>
                          </a:lnTo>
                          <a:lnTo>
                            <a:pt x="905" y="28736"/>
                          </a:lnTo>
                          <a:lnTo>
                            <a:pt x="905" y="28736"/>
                          </a:lnTo>
                          <a:cubicBezTo>
                            <a:pt x="-2574" y="18299"/>
                            <a:pt x="4384" y="4384"/>
                            <a:pt x="14820" y="905"/>
                          </a:cubicBezTo>
                          <a:cubicBezTo>
                            <a:pt x="28736" y="-2574"/>
                            <a:pt x="42651" y="4384"/>
                            <a:pt x="46130" y="14820"/>
                          </a:cubicBezTo>
                          <a:close/>
                        </a:path>
                      </a:pathLst>
                    </a:custGeom>
                    <a:solidFill>
                      <a:srgbClr val="F9B3B3"/>
                    </a:solidFill>
                    <a:ln w="34755" cap="flat">
                      <a:noFill/>
                      <a:prstDash val="solid"/>
                      <a:miter/>
                    </a:ln>
                  </p:spPr>
                  <p:txBody>
                    <a:bodyPr rtlCol="0" anchor="ctr"/>
                    <a:lstStyle/>
                    <a:p>
                      <a:endParaRPr lang="en-US"/>
                    </a:p>
                  </p:txBody>
                </p:sp>
                <p:sp>
                  <p:nvSpPr>
                    <p:cNvPr id="1879" name="Freeform: Shape 1878">
                      <a:extLst>
                        <a:ext uri="{FF2B5EF4-FFF2-40B4-BE49-F238E27FC236}">
                          <a16:creationId xmlns:a16="http://schemas.microsoft.com/office/drawing/2014/main" xmlns="" id="{600A33F6-7899-43A3-BCCE-D052B3F0F749}"/>
                        </a:ext>
                      </a:extLst>
                    </p:cNvPr>
                    <p:cNvSpPr/>
                    <p:nvPr/>
                  </p:nvSpPr>
                  <p:spPr>
                    <a:xfrm>
                      <a:off x="1581188" y="8585830"/>
                      <a:ext cx="47035" cy="41746"/>
                    </a:xfrm>
                    <a:custGeom>
                      <a:avLst/>
                      <a:gdLst>
                        <a:gd name="connsiteX0" fmla="*/ 46130 w 47035"/>
                        <a:gd name="connsiteY0" fmla="*/ 13916 h 41746"/>
                        <a:gd name="connsiteX1" fmla="*/ 32215 w 47035"/>
                        <a:gd name="connsiteY1" fmla="*/ 41747 h 41746"/>
                        <a:gd name="connsiteX2" fmla="*/ 32215 w 47035"/>
                        <a:gd name="connsiteY2" fmla="*/ 27831 h 41746"/>
                        <a:gd name="connsiteX3" fmla="*/ 905 w 47035"/>
                        <a:gd name="connsiteY3" fmla="*/ 27831 h 41746"/>
                        <a:gd name="connsiteX4" fmla="*/ 905 w 47035"/>
                        <a:gd name="connsiteY4" fmla="*/ 27831 h 41746"/>
                        <a:gd name="connsiteX5" fmla="*/ 14820 w 47035"/>
                        <a:gd name="connsiteY5" fmla="*/ 0 h 41746"/>
                        <a:gd name="connsiteX6" fmla="*/ 46130 w 47035"/>
                        <a:gd name="connsiteY6" fmla="*/ 13916 h 4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035" h="41746">
                          <a:moveTo>
                            <a:pt x="46130" y="13916"/>
                          </a:moveTo>
                          <a:cubicBezTo>
                            <a:pt x="49609" y="24352"/>
                            <a:pt x="42651" y="38268"/>
                            <a:pt x="32215" y="41747"/>
                          </a:cubicBezTo>
                          <a:lnTo>
                            <a:pt x="32215" y="27831"/>
                          </a:lnTo>
                          <a:lnTo>
                            <a:pt x="905" y="27831"/>
                          </a:lnTo>
                          <a:lnTo>
                            <a:pt x="905" y="27831"/>
                          </a:lnTo>
                          <a:cubicBezTo>
                            <a:pt x="-2574" y="17394"/>
                            <a:pt x="4384" y="3479"/>
                            <a:pt x="14820" y="0"/>
                          </a:cubicBezTo>
                          <a:cubicBezTo>
                            <a:pt x="28736" y="0"/>
                            <a:pt x="42651" y="3479"/>
                            <a:pt x="46130" y="13916"/>
                          </a:cubicBezTo>
                          <a:close/>
                        </a:path>
                      </a:pathLst>
                    </a:custGeom>
                    <a:solidFill>
                      <a:srgbClr val="F9B2B2"/>
                    </a:solidFill>
                    <a:ln w="34755" cap="flat">
                      <a:noFill/>
                      <a:prstDash val="solid"/>
                      <a:miter/>
                    </a:ln>
                  </p:spPr>
                  <p:txBody>
                    <a:bodyPr rtlCol="0" anchor="ctr"/>
                    <a:lstStyle/>
                    <a:p>
                      <a:endParaRPr lang="en-US"/>
                    </a:p>
                  </p:txBody>
                </p:sp>
                <p:sp>
                  <p:nvSpPr>
                    <p:cNvPr id="1880" name="Freeform: Shape 1879">
                      <a:extLst>
                        <a:ext uri="{FF2B5EF4-FFF2-40B4-BE49-F238E27FC236}">
                          <a16:creationId xmlns:a16="http://schemas.microsoft.com/office/drawing/2014/main" xmlns="" id="{0FFBDBAE-16B1-4145-827E-D6A566CDB465}"/>
                        </a:ext>
                      </a:extLst>
                    </p:cNvPr>
                    <p:cNvSpPr/>
                    <p:nvPr/>
                  </p:nvSpPr>
                  <p:spPr>
                    <a:xfrm>
                      <a:off x="1584667" y="8585830"/>
                      <a:ext cx="43556" cy="41746"/>
                    </a:xfrm>
                    <a:custGeom>
                      <a:avLst/>
                      <a:gdLst>
                        <a:gd name="connsiteX0" fmla="*/ 42651 w 43556"/>
                        <a:gd name="connsiteY0" fmla="*/ 13916 h 41746"/>
                        <a:gd name="connsiteX1" fmla="*/ 28736 w 43556"/>
                        <a:gd name="connsiteY1" fmla="*/ 41747 h 41746"/>
                        <a:gd name="connsiteX2" fmla="*/ 28736 w 43556"/>
                        <a:gd name="connsiteY2" fmla="*/ 27831 h 41746"/>
                        <a:gd name="connsiteX3" fmla="*/ 905 w 43556"/>
                        <a:gd name="connsiteY3" fmla="*/ 27831 h 41746"/>
                        <a:gd name="connsiteX4" fmla="*/ 905 w 43556"/>
                        <a:gd name="connsiteY4" fmla="*/ 27831 h 41746"/>
                        <a:gd name="connsiteX5" fmla="*/ 14820 w 43556"/>
                        <a:gd name="connsiteY5" fmla="*/ 0 h 41746"/>
                        <a:gd name="connsiteX6" fmla="*/ 42651 w 43556"/>
                        <a:gd name="connsiteY6" fmla="*/ 13916 h 4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556" h="41746">
                          <a:moveTo>
                            <a:pt x="42651" y="13916"/>
                          </a:moveTo>
                          <a:cubicBezTo>
                            <a:pt x="46130" y="24352"/>
                            <a:pt x="39173" y="38268"/>
                            <a:pt x="28736" y="41747"/>
                          </a:cubicBezTo>
                          <a:lnTo>
                            <a:pt x="28736" y="27831"/>
                          </a:lnTo>
                          <a:lnTo>
                            <a:pt x="905" y="27831"/>
                          </a:lnTo>
                          <a:lnTo>
                            <a:pt x="905" y="27831"/>
                          </a:lnTo>
                          <a:cubicBezTo>
                            <a:pt x="-2574" y="17394"/>
                            <a:pt x="4384" y="3479"/>
                            <a:pt x="14820" y="0"/>
                          </a:cubicBezTo>
                          <a:cubicBezTo>
                            <a:pt x="25257" y="0"/>
                            <a:pt x="39173" y="3479"/>
                            <a:pt x="42651" y="13916"/>
                          </a:cubicBezTo>
                          <a:close/>
                        </a:path>
                      </a:pathLst>
                    </a:custGeom>
                    <a:solidFill>
                      <a:srgbClr val="F9B1B1"/>
                    </a:solidFill>
                    <a:ln w="34755" cap="flat">
                      <a:noFill/>
                      <a:prstDash val="solid"/>
                      <a:miter/>
                    </a:ln>
                  </p:spPr>
                  <p:txBody>
                    <a:bodyPr rtlCol="0" anchor="ctr"/>
                    <a:lstStyle/>
                    <a:p>
                      <a:endParaRPr lang="en-US"/>
                    </a:p>
                  </p:txBody>
                </p:sp>
                <p:sp>
                  <p:nvSpPr>
                    <p:cNvPr id="1881" name="Freeform: Shape 1880">
                      <a:extLst>
                        <a:ext uri="{FF2B5EF4-FFF2-40B4-BE49-F238E27FC236}">
                          <a16:creationId xmlns:a16="http://schemas.microsoft.com/office/drawing/2014/main" xmlns="" id="{FE182D15-FBFB-406E-BD31-DE99F6953376}"/>
                        </a:ext>
                      </a:extLst>
                    </p:cNvPr>
                    <p:cNvSpPr/>
                    <p:nvPr/>
                  </p:nvSpPr>
                  <p:spPr>
                    <a:xfrm>
                      <a:off x="1584667" y="8585830"/>
                      <a:ext cx="43556" cy="41746"/>
                    </a:xfrm>
                    <a:custGeom>
                      <a:avLst/>
                      <a:gdLst>
                        <a:gd name="connsiteX0" fmla="*/ 42651 w 43556"/>
                        <a:gd name="connsiteY0" fmla="*/ 13916 h 41746"/>
                        <a:gd name="connsiteX1" fmla="*/ 28736 w 43556"/>
                        <a:gd name="connsiteY1" fmla="*/ 41747 h 41746"/>
                        <a:gd name="connsiteX2" fmla="*/ 28736 w 43556"/>
                        <a:gd name="connsiteY2" fmla="*/ 27831 h 41746"/>
                        <a:gd name="connsiteX3" fmla="*/ 905 w 43556"/>
                        <a:gd name="connsiteY3" fmla="*/ 27831 h 41746"/>
                        <a:gd name="connsiteX4" fmla="*/ 905 w 43556"/>
                        <a:gd name="connsiteY4" fmla="*/ 27831 h 41746"/>
                        <a:gd name="connsiteX5" fmla="*/ 14820 w 43556"/>
                        <a:gd name="connsiteY5" fmla="*/ 0 h 41746"/>
                        <a:gd name="connsiteX6" fmla="*/ 42651 w 43556"/>
                        <a:gd name="connsiteY6" fmla="*/ 13916 h 4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556" h="41746">
                          <a:moveTo>
                            <a:pt x="42651" y="13916"/>
                          </a:moveTo>
                          <a:cubicBezTo>
                            <a:pt x="46130" y="24352"/>
                            <a:pt x="39173" y="38268"/>
                            <a:pt x="28736" y="41747"/>
                          </a:cubicBezTo>
                          <a:lnTo>
                            <a:pt x="28736" y="27831"/>
                          </a:lnTo>
                          <a:lnTo>
                            <a:pt x="905" y="27831"/>
                          </a:lnTo>
                          <a:lnTo>
                            <a:pt x="905" y="27831"/>
                          </a:lnTo>
                          <a:cubicBezTo>
                            <a:pt x="-2574" y="17394"/>
                            <a:pt x="4384" y="3479"/>
                            <a:pt x="14820" y="0"/>
                          </a:cubicBezTo>
                          <a:cubicBezTo>
                            <a:pt x="25257" y="0"/>
                            <a:pt x="39173" y="3479"/>
                            <a:pt x="42651" y="13916"/>
                          </a:cubicBezTo>
                          <a:close/>
                        </a:path>
                      </a:pathLst>
                    </a:custGeom>
                    <a:solidFill>
                      <a:srgbClr val="F9B0B0"/>
                    </a:solidFill>
                    <a:ln w="34755" cap="flat">
                      <a:noFill/>
                      <a:prstDash val="solid"/>
                      <a:miter/>
                    </a:ln>
                  </p:spPr>
                  <p:txBody>
                    <a:bodyPr rtlCol="0" anchor="ctr"/>
                    <a:lstStyle/>
                    <a:p>
                      <a:endParaRPr lang="en-US"/>
                    </a:p>
                  </p:txBody>
                </p:sp>
                <p:sp>
                  <p:nvSpPr>
                    <p:cNvPr id="1882" name="Freeform: Shape 1881">
                      <a:extLst>
                        <a:ext uri="{FF2B5EF4-FFF2-40B4-BE49-F238E27FC236}">
                          <a16:creationId xmlns:a16="http://schemas.microsoft.com/office/drawing/2014/main" xmlns="" id="{7A1FDA85-9195-48FA-ABEE-6BFBB1087FDE}"/>
                        </a:ext>
                      </a:extLst>
                    </p:cNvPr>
                    <p:cNvSpPr/>
                    <p:nvPr/>
                  </p:nvSpPr>
                  <p:spPr>
                    <a:xfrm>
                      <a:off x="1584667" y="8585830"/>
                      <a:ext cx="43556" cy="41746"/>
                    </a:xfrm>
                    <a:custGeom>
                      <a:avLst/>
                      <a:gdLst>
                        <a:gd name="connsiteX0" fmla="*/ 42651 w 43556"/>
                        <a:gd name="connsiteY0" fmla="*/ 13916 h 41746"/>
                        <a:gd name="connsiteX1" fmla="*/ 28736 w 43556"/>
                        <a:gd name="connsiteY1" fmla="*/ 41747 h 41746"/>
                        <a:gd name="connsiteX2" fmla="*/ 28736 w 43556"/>
                        <a:gd name="connsiteY2" fmla="*/ 27831 h 41746"/>
                        <a:gd name="connsiteX3" fmla="*/ 905 w 43556"/>
                        <a:gd name="connsiteY3" fmla="*/ 27831 h 41746"/>
                        <a:gd name="connsiteX4" fmla="*/ 905 w 43556"/>
                        <a:gd name="connsiteY4" fmla="*/ 27831 h 41746"/>
                        <a:gd name="connsiteX5" fmla="*/ 14820 w 43556"/>
                        <a:gd name="connsiteY5" fmla="*/ 0 h 41746"/>
                        <a:gd name="connsiteX6" fmla="*/ 42651 w 43556"/>
                        <a:gd name="connsiteY6" fmla="*/ 13916 h 4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556" h="41746">
                          <a:moveTo>
                            <a:pt x="42651" y="13916"/>
                          </a:moveTo>
                          <a:cubicBezTo>
                            <a:pt x="46130" y="24352"/>
                            <a:pt x="39173" y="38268"/>
                            <a:pt x="28736" y="41747"/>
                          </a:cubicBezTo>
                          <a:lnTo>
                            <a:pt x="28736" y="27831"/>
                          </a:lnTo>
                          <a:lnTo>
                            <a:pt x="905" y="27831"/>
                          </a:lnTo>
                          <a:lnTo>
                            <a:pt x="905" y="27831"/>
                          </a:lnTo>
                          <a:cubicBezTo>
                            <a:pt x="-2574" y="17394"/>
                            <a:pt x="4384" y="3479"/>
                            <a:pt x="14820" y="0"/>
                          </a:cubicBezTo>
                          <a:cubicBezTo>
                            <a:pt x="25257" y="0"/>
                            <a:pt x="39173" y="3479"/>
                            <a:pt x="42651" y="13916"/>
                          </a:cubicBezTo>
                          <a:close/>
                        </a:path>
                      </a:pathLst>
                    </a:custGeom>
                    <a:solidFill>
                      <a:srgbClr val="F9AFAF"/>
                    </a:solidFill>
                    <a:ln w="34755" cap="flat">
                      <a:noFill/>
                      <a:prstDash val="solid"/>
                      <a:miter/>
                    </a:ln>
                  </p:spPr>
                  <p:txBody>
                    <a:bodyPr rtlCol="0" anchor="ctr"/>
                    <a:lstStyle/>
                    <a:p>
                      <a:endParaRPr lang="en-US"/>
                    </a:p>
                  </p:txBody>
                </p:sp>
                <p:sp>
                  <p:nvSpPr>
                    <p:cNvPr id="1883" name="Freeform: Shape 1882">
                      <a:extLst>
                        <a:ext uri="{FF2B5EF4-FFF2-40B4-BE49-F238E27FC236}">
                          <a16:creationId xmlns:a16="http://schemas.microsoft.com/office/drawing/2014/main" xmlns="" id="{1F85E48A-1A32-4733-8860-ED491D878B60}"/>
                        </a:ext>
                      </a:extLst>
                    </p:cNvPr>
                    <p:cNvSpPr/>
                    <p:nvPr/>
                  </p:nvSpPr>
                  <p:spPr>
                    <a:xfrm>
                      <a:off x="1584667" y="8588004"/>
                      <a:ext cx="43556" cy="39572"/>
                    </a:xfrm>
                    <a:custGeom>
                      <a:avLst/>
                      <a:gdLst>
                        <a:gd name="connsiteX0" fmla="*/ 42651 w 43556"/>
                        <a:gd name="connsiteY0" fmla="*/ 11741 h 39572"/>
                        <a:gd name="connsiteX1" fmla="*/ 28736 w 43556"/>
                        <a:gd name="connsiteY1" fmla="*/ 39572 h 39572"/>
                        <a:gd name="connsiteX2" fmla="*/ 28736 w 43556"/>
                        <a:gd name="connsiteY2" fmla="*/ 29136 h 39572"/>
                        <a:gd name="connsiteX3" fmla="*/ 905 w 43556"/>
                        <a:gd name="connsiteY3" fmla="*/ 29136 h 39572"/>
                        <a:gd name="connsiteX4" fmla="*/ 905 w 43556"/>
                        <a:gd name="connsiteY4" fmla="*/ 29136 h 39572"/>
                        <a:gd name="connsiteX5" fmla="*/ 14820 w 43556"/>
                        <a:gd name="connsiteY5" fmla="*/ 1305 h 39572"/>
                        <a:gd name="connsiteX6" fmla="*/ 42651 w 43556"/>
                        <a:gd name="connsiteY6" fmla="*/ 11741 h 39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556" h="39572">
                          <a:moveTo>
                            <a:pt x="42651" y="11741"/>
                          </a:moveTo>
                          <a:cubicBezTo>
                            <a:pt x="46130" y="22178"/>
                            <a:pt x="39173" y="36093"/>
                            <a:pt x="28736" y="39572"/>
                          </a:cubicBezTo>
                          <a:lnTo>
                            <a:pt x="28736" y="29136"/>
                          </a:lnTo>
                          <a:lnTo>
                            <a:pt x="905" y="29136"/>
                          </a:lnTo>
                          <a:lnTo>
                            <a:pt x="905" y="29136"/>
                          </a:lnTo>
                          <a:cubicBezTo>
                            <a:pt x="-2574" y="18699"/>
                            <a:pt x="4384" y="4783"/>
                            <a:pt x="14820" y="1305"/>
                          </a:cubicBezTo>
                          <a:cubicBezTo>
                            <a:pt x="25257" y="-2174"/>
                            <a:pt x="39173" y="1305"/>
                            <a:pt x="42651" y="11741"/>
                          </a:cubicBezTo>
                          <a:close/>
                        </a:path>
                      </a:pathLst>
                    </a:custGeom>
                    <a:solidFill>
                      <a:srgbClr val="F9AEAE"/>
                    </a:solidFill>
                    <a:ln w="34755" cap="flat">
                      <a:noFill/>
                      <a:prstDash val="solid"/>
                      <a:miter/>
                    </a:ln>
                  </p:spPr>
                  <p:txBody>
                    <a:bodyPr rtlCol="0" anchor="ctr"/>
                    <a:lstStyle/>
                    <a:p>
                      <a:endParaRPr lang="en-US"/>
                    </a:p>
                  </p:txBody>
                </p:sp>
                <p:sp>
                  <p:nvSpPr>
                    <p:cNvPr id="1884" name="Freeform: Shape 1883">
                      <a:extLst>
                        <a:ext uri="{FF2B5EF4-FFF2-40B4-BE49-F238E27FC236}">
                          <a16:creationId xmlns:a16="http://schemas.microsoft.com/office/drawing/2014/main" xmlns="" id="{94F39473-A739-4483-A6B2-B35621A3A5D7}"/>
                        </a:ext>
                      </a:extLst>
                    </p:cNvPr>
                    <p:cNvSpPr/>
                    <p:nvPr/>
                  </p:nvSpPr>
                  <p:spPr>
                    <a:xfrm>
                      <a:off x="1584667" y="8588004"/>
                      <a:ext cx="43556" cy="39572"/>
                    </a:xfrm>
                    <a:custGeom>
                      <a:avLst/>
                      <a:gdLst>
                        <a:gd name="connsiteX0" fmla="*/ 42651 w 43556"/>
                        <a:gd name="connsiteY0" fmla="*/ 11741 h 39572"/>
                        <a:gd name="connsiteX1" fmla="*/ 28736 w 43556"/>
                        <a:gd name="connsiteY1" fmla="*/ 39572 h 39572"/>
                        <a:gd name="connsiteX2" fmla="*/ 28736 w 43556"/>
                        <a:gd name="connsiteY2" fmla="*/ 29136 h 39572"/>
                        <a:gd name="connsiteX3" fmla="*/ 905 w 43556"/>
                        <a:gd name="connsiteY3" fmla="*/ 29136 h 39572"/>
                        <a:gd name="connsiteX4" fmla="*/ 905 w 43556"/>
                        <a:gd name="connsiteY4" fmla="*/ 29136 h 39572"/>
                        <a:gd name="connsiteX5" fmla="*/ 14820 w 43556"/>
                        <a:gd name="connsiteY5" fmla="*/ 1305 h 39572"/>
                        <a:gd name="connsiteX6" fmla="*/ 42651 w 43556"/>
                        <a:gd name="connsiteY6" fmla="*/ 11741 h 39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556" h="39572">
                          <a:moveTo>
                            <a:pt x="42651" y="11741"/>
                          </a:moveTo>
                          <a:cubicBezTo>
                            <a:pt x="46130" y="22178"/>
                            <a:pt x="39173" y="32614"/>
                            <a:pt x="28736" y="39572"/>
                          </a:cubicBezTo>
                          <a:lnTo>
                            <a:pt x="28736" y="29136"/>
                          </a:lnTo>
                          <a:lnTo>
                            <a:pt x="905" y="29136"/>
                          </a:lnTo>
                          <a:lnTo>
                            <a:pt x="905" y="29136"/>
                          </a:lnTo>
                          <a:cubicBezTo>
                            <a:pt x="-2574" y="18699"/>
                            <a:pt x="4384" y="8262"/>
                            <a:pt x="14820" y="1305"/>
                          </a:cubicBezTo>
                          <a:cubicBezTo>
                            <a:pt x="25257" y="-2174"/>
                            <a:pt x="39173" y="1305"/>
                            <a:pt x="42651" y="11741"/>
                          </a:cubicBezTo>
                          <a:close/>
                        </a:path>
                      </a:pathLst>
                    </a:custGeom>
                    <a:solidFill>
                      <a:srgbClr val="F9ADAD"/>
                    </a:solidFill>
                    <a:ln w="34755" cap="flat">
                      <a:noFill/>
                      <a:prstDash val="solid"/>
                      <a:miter/>
                    </a:ln>
                  </p:spPr>
                  <p:txBody>
                    <a:bodyPr rtlCol="0" anchor="ctr"/>
                    <a:lstStyle/>
                    <a:p>
                      <a:endParaRPr lang="en-US"/>
                    </a:p>
                  </p:txBody>
                </p:sp>
                <p:sp>
                  <p:nvSpPr>
                    <p:cNvPr id="1885" name="Freeform: Shape 1884">
                      <a:extLst>
                        <a:ext uri="{FF2B5EF4-FFF2-40B4-BE49-F238E27FC236}">
                          <a16:creationId xmlns:a16="http://schemas.microsoft.com/office/drawing/2014/main" xmlns="" id="{2E2DA0E3-C078-4A70-80B5-38A89446A0E0}"/>
                        </a:ext>
                      </a:extLst>
                    </p:cNvPr>
                    <p:cNvSpPr/>
                    <p:nvPr/>
                  </p:nvSpPr>
                  <p:spPr>
                    <a:xfrm>
                      <a:off x="1584667" y="8588004"/>
                      <a:ext cx="43556" cy="39572"/>
                    </a:xfrm>
                    <a:custGeom>
                      <a:avLst/>
                      <a:gdLst>
                        <a:gd name="connsiteX0" fmla="*/ 42651 w 43556"/>
                        <a:gd name="connsiteY0" fmla="*/ 11741 h 39572"/>
                        <a:gd name="connsiteX1" fmla="*/ 28736 w 43556"/>
                        <a:gd name="connsiteY1" fmla="*/ 39572 h 39572"/>
                        <a:gd name="connsiteX2" fmla="*/ 28736 w 43556"/>
                        <a:gd name="connsiteY2" fmla="*/ 29136 h 39572"/>
                        <a:gd name="connsiteX3" fmla="*/ 905 w 43556"/>
                        <a:gd name="connsiteY3" fmla="*/ 29136 h 39572"/>
                        <a:gd name="connsiteX4" fmla="*/ 905 w 43556"/>
                        <a:gd name="connsiteY4" fmla="*/ 29136 h 39572"/>
                        <a:gd name="connsiteX5" fmla="*/ 14820 w 43556"/>
                        <a:gd name="connsiteY5" fmla="*/ 1305 h 39572"/>
                        <a:gd name="connsiteX6" fmla="*/ 42651 w 43556"/>
                        <a:gd name="connsiteY6" fmla="*/ 11741 h 39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556" h="39572">
                          <a:moveTo>
                            <a:pt x="42651" y="11741"/>
                          </a:moveTo>
                          <a:cubicBezTo>
                            <a:pt x="46130" y="22178"/>
                            <a:pt x="39173" y="32614"/>
                            <a:pt x="28736" y="39572"/>
                          </a:cubicBezTo>
                          <a:lnTo>
                            <a:pt x="28736" y="29136"/>
                          </a:lnTo>
                          <a:lnTo>
                            <a:pt x="905" y="29136"/>
                          </a:lnTo>
                          <a:lnTo>
                            <a:pt x="905" y="29136"/>
                          </a:lnTo>
                          <a:cubicBezTo>
                            <a:pt x="-2574" y="18699"/>
                            <a:pt x="4384" y="8262"/>
                            <a:pt x="14820" y="1305"/>
                          </a:cubicBezTo>
                          <a:cubicBezTo>
                            <a:pt x="25257" y="-2174"/>
                            <a:pt x="39173" y="1305"/>
                            <a:pt x="42651" y="11741"/>
                          </a:cubicBezTo>
                          <a:close/>
                        </a:path>
                      </a:pathLst>
                    </a:custGeom>
                    <a:solidFill>
                      <a:srgbClr val="F9ACAC"/>
                    </a:solidFill>
                    <a:ln w="34755" cap="flat">
                      <a:noFill/>
                      <a:prstDash val="solid"/>
                      <a:miter/>
                    </a:ln>
                  </p:spPr>
                  <p:txBody>
                    <a:bodyPr rtlCol="0" anchor="ctr"/>
                    <a:lstStyle/>
                    <a:p>
                      <a:endParaRPr lang="en-US"/>
                    </a:p>
                  </p:txBody>
                </p:sp>
                <p:sp>
                  <p:nvSpPr>
                    <p:cNvPr id="1886" name="Freeform: Shape 1885">
                      <a:extLst>
                        <a:ext uri="{FF2B5EF4-FFF2-40B4-BE49-F238E27FC236}">
                          <a16:creationId xmlns:a16="http://schemas.microsoft.com/office/drawing/2014/main" xmlns="" id="{84D1DCAA-69FD-491A-89BC-BF9F82DC6601}"/>
                        </a:ext>
                      </a:extLst>
                    </p:cNvPr>
                    <p:cNvSpPr/>
                    <p:nvPr/>
                  </p:nvSpPr>
                  <p:spPr>
                    <a:xfrm>
                      <a:off x="1584667" y="8588004"/>
                      <a:ext cx="43556" cy="39572"/>
                    </a:xfrm>
                    <a:custGeom>
                      <a:avLst/>
                      <a:gdLst>
                        <a:gd name="connsiteX0" fmla="*/ 42651 w 43556"/>
                        <a:gd name="connsiteY0" fmla="*/ 11741 h 39572"/>
                        <a:gd name="connsiteX1" fmla="*/ 28736 w 43556"/>
                        <a:gd name="connsiteY1" fmla="*/ 39572 h 39572"/>
                        <a:gd name="connsiteX2" fmla="*/ 28736 w 43556"/>
                        <a:gd name="connsiteY2" fmla="*/ 29136 h 39572"/>
                        <a:gd name="connsiteX3" fmla="*/ 905 w 43556"/>
                        <a:gd name="connsiteY3" fmla="*/ 29136 h 39572"/>
                        <a:gd name="connsiteX4" fmla="*/ 905 w 43556"/>
                        <a:gd name="connsiteY4" fmla="*/ 29136 h 39572"/>
                        <a:gd name="connsiteX5" fmla="*/ 14820 w 43556"/>
                        <a:gd name="connsiteY5" fmla="*/ 1305 h 39572"/>
                        <a:gd name="connsiteX6" fmla="*/ 42651 w 43556"/>
                        <a:gd name="connsiteY6" fmla="*/ 11741 h 39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556" h="39572">
                          <a:moveTo>
                            <a:pt x="42651" y="11741"/>
                          </a:moveTo>
                          <a:cubicBezTo>
                            <a:pt x="46130" y="22178"/>
                            <a:pt x="39173" y="32614"/>
                            <a:pt x="28736" y="39572"/>
                          </a:cubicBezTo>
                          <a:lnTo>
                            <a:pt x="28736" y="29136"/>
                          </a:lnTo>
                          <a:lnTo>
                            <a:pt x="905" y="29136"/>
                          </a:lnTo>
                          <a:lnTo>
                            <a:pt x="905" y="29136"/>
                          </a:lnTo>
                          <a:cubicBezTo>
                            <a:pt x="-2574" y="18699"/>
                            <a:pt x="4384" y="8262"/>
                            <a:pt x="14820" y="1305"/>
                          </a:cubicBezTo>
                          <a:cubicBezTo>
                            <a:pt x="25257" y="-2174"/>
                            <a:pt x="39173" y="1305"/>
                            <a:pt x="42651" y="11741"/>
                          </a:cubicBezTo>
                          <a:close/>
                        </a:path>
                      </a:pathLst>
                    </a:custGeom>
                    <a:solidFill>
                      <a:srgbClr val="F9ABAB"/>
                    </a:solidFill>
                    <a:ln w="34755" cap="flat">
                      <a:noFill/>
                      <a:prstDash val="solid"/>
                      <a:miter/>
                    </a:ln>
                  </p:spPr>
                  <p:txBody>
                    <a:bodyPr rtlCol="0" anchor="ctr"/>
                    <a:lstStyle/>
                    <a:p>
                      <a:endParaRPr lang="en-US"/>
                    </a:p>
                  </p:txBody>
                </p:sp>
                <p:sp>
                  <p:nvSpPr>
                    <p:cNvPr id="1887" name="Freeform: Shape 1886">
                      <a:extLst>
                        <a:ext uri="{FF2B5EF4-FFF2-40B4-BE49-F238E27FC236}">
                          <a16:creationId xmlns:a16="http://schemas.microsoft.com/office/drawing/2014/main" xmlns="" id="{EDE8D4FA-3905-4C9D-9185-1897BFFE9832}"/>
                        </a:ext>
                      </a:extLst>
                    </p:cNvPr>
                    <p:cNvSpPr/>
                    <p:nvPr/>
                  </p:nvSpPr>
                  <p:spPr>
                    <a:xfrm>
                      <a:off x="1584667" y="8588004"/>
                      <a:ext cx="43556" cy="36093"/>
                    </a:xfrm>
                    <a:custGeom>
                      <a:avLst/>
                      <a:gdLst>
                        <a:gd name="connsiteX0" fmla="*/ 42651 w 43556"/>
                        <a:gd name="connsiteY0" fmla="*/ 11741 h 36093"/>
                        <a:gd name="connsiteX1" fmla="*/ 28736 w 43556"/>
                        <a:gd name="connsiteY1" fmla="*/ 36093 h 36093"/>
                        <a:gd name="connsiteX2" fmla="*/ 28736 w 43556"/>
                        <a:gd name="connsiteY2" fmla="*/ 25657 h 36093"/>
                        <a:gd name="connsiteX3" fmla="*/ 905 w 43556"/>
                        <a:gd name="connsiteY3" fmla="*/ 25657 h 36093"/>
                        <a:gd name="connsiteX4" fmla="*/ 905 w 43556"/>
                        <a:gd name="connsiteY4" fmla="*/ 25657 h 36093"/>
                        <a:gd name="connsiteX5" fmla="*/ 14820 w 43556"/>
                        <a:gd name="connsiteY5" fmla="*/ 1305 h 36093"/>
                        <a:gd name="connsiteX6" fmla="*/ 42651 w 43556"/>
                        <a:gd name="connsiteY6" fmla="*/ 11741 h 36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556" h="36093">
                          <a:moveTo>
                            <a:pt x="42651" y="11741"/>
                          </a:moveTo>
                          <a:cubicBezTo>
                            <a:pt x="46130" y="22178"/>
                            <a:pt x="39173" y="32614"/>
                            <a:pt x="28736" y="36093"/>
                          </a:cubicBezTo>
                          <a:lnTo>
                            <a:pt x="28736" y="25657"/>
                          </a:lnTo>
                          <a:lnTo>
                            <a:pt x="905" y="25657"/>
                          </a:lnTo>
                          <a:lnTo>
                            <a:pt x="905" y="25657"/>
                          </a:lnTo>
                          <a:cubicBezTo>
                            <a:pt x="-2574" y="15220"/>
                            <a:pt x="4384" y="4783"/>
                            <a:pt x="14820" y="1305"/>
                          </a:cubicBezTo>
                          <a:cubicBezTo>
                            <a:pt x="25257" y="-2174"/>
                            <a:pt x="39173" y="1305"/>
                            <a:pt x="42651" y="11741"/>
                          </a:cubicBezTo>
                          <a:close/>
                        </a:path>
                      </a:pathLst>
                    </a:custGeom>
                    <a:solidFill>
                      <a:srgbClr val="F9AAAA"/>
                    </a:solidFill>
                    <a:ln w="34755" cap="flat">
                      <a:noFill/>
                      <a:prstDash val="solid"/>
                      <a:miter/>
                    </a:ln>
                  </p:spPr>
                  <p:txBody>
                    <a:bodyPr rtlCol="0" anchor="ctr"/>
                    <a:lstStyle/>
                    <a:p>
                      <a:endParaRPr lang="en-US"/>
                    </a:p>
                  </p:txBody>
                </p:sp>
                <p:sp>
                  <p:nvSpPr>
                    <p:cNvPr id="1888" name="Freeform: Shape 1887">
                      <a:extLst>
                        <a:ext uri="{FF2B5EF4-FFF2-40B4-BE49-F238E27FC236}">
                          <a16:creationId xmlns:a16="http://schemas.microsoft.com/office/drawing/2014/main" xmlns="" id="{B2E4E0D9-EC8F-4407-B909-0A72DD886887}"/>
                        </a:ext>
                      </a:extLst>
                    </p:cNvPr>
                    <p:cNvSpPr/>
                    <p:nvPr/>
                  </p:nvSpPr>
                  <p:spPr>
                    <a:xfrm>
                      <a:off x="1584667" y="8588383"/>
                      <a:ext cx="43556" cy="35714"/>
                    </a:xfrm>
                    <a:custGeom>
                      <a:avLst/>
                      <a:gdLst>
                        <a:gd name="connsiteX0" fmla="*/ 42651 w 43556"/>
                        <a:gd name="connsiteY0" fmla="*/ 11362 h 35714"/>
                        <a:gd name="connsiteX1" fmla="*/ 28736 w 43556"/>
                        <a:gd name="connsiteY1" fmla="*/ 35714 h 35714"/>
                        <a:gd name="connsiteX2" fmla="*/ 28736 w 43556"/>
                        <a:gd name="connsiteY2" fmla="*/ 25278 h 35714"/>
                        <a:gd name="connsiteX3" fmla="*/ 905 w 43556"/>
                        <a:gd name="connsiteY3" fmla="*/ 25278 h 35714"/>
                        <a:gd name="connsiteX4" fmla="*/ 905 w 43556"/>
                        <a:gd name="connsiteY4" fmla="*/ 25278 h 35714"/>
                        <a:gd name="connsiteX5" fmla="*/ 14820 w 43556"/>
                        <a:gd name="connsiteY5" fmla="*/ 925 h 35714"/>
                        <a:gd name="connsiteX6" fmla="*/ 42651 w 43556"/>
                        <a:gd name="connsiteY6" fmla="*/ 11362 h 35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556" h="35714">
                          <a:moveTo>
                            <a:pt x="42651" y="11362"/>
                          </a:moveTo>
                          <a:cubicBezTo>
                            <a:pt x="46130" y="21799"/>
                            <a:pt x="39173" y="32235"/>
                            <a:pt x="28736" y="35714"/>
                          </a:cubicBezTo>
                          <a:lnTo>
                            <a:pt x="28736" y="25278"/>
                          </a:lnTo>
                          <a:lnTo>
                            <a:pt x="905" y="25278"/>
                          </a:lnTo>
                          <a:lnTo>
                            <a:pt x="905" y="25278"/>
                          </a:lnTo>
                          <a:cubicBezTo>
                            <a:pt x="-2574" y="14841"/>
                            <a:pt x="4384" y="4404"/>
                            <a:pt x="14820" y="925"/>
                          </a:cubicBezTo>
                          <a:cubicBezTo>
                            <a:pt x="25257" y="-2554"/>
                            <a:pt x="39173" y="4404"/>
                            <a:pt x="42651" y="11362"/>
                          </a:cubicBezTo>
                          <a:close/>
                        </a:path>
                      </a:pathLst>
                    </a:custGeom>
                    <a:solidFill>
                      <a:srgbClr val="F9A9A9"/>
                    </a:solidFill>
                    <a:ln w="34755" cap="flat">
                      <a:noFill/>
                      <a:prstDash val="solid"/>
                      <a:miter/>
                    </a:ln>
                  </p:spPr>
                  <p:txBody>
                    <a:bodyPr rtlCol="0" anchor="ctr"/>
                    <a:lstStyle/>
                    <a:p>
                      <a:endParaRPr lang="en-US"/>
                    </a:p>
                  </p:txBody>
                </p:sp>
                <p:sp>
                  <p:nvSpPr>
                    <p:cNvPr id="1889" name="Freeform: Shape 1888">
                      <a:extLst>
                        <a:ext uri="{FF2B5EF4-FFF2-40B4-BE49-F238E27FC236}">
                          <a16:creationId xmlns:a16="http://schemas.microsoft.com/office/drawing/2014/main" xmlns="" id="{0BC77BA7-48D0-4811-8FF2-FD0DF04B742A}"/>
                        </a:ext>
                      </a:extLst>
                    </p:cNvPr>
                    <p:cNvSpPr/>
                    <p:nvPr/>
                  </p:nvSpPr>
                  <p:spPr>
                    <a:xfrm>
                      <a:off x="1584667" y="8588383"/>
                      <a:ext cx="43556" cy="35714"/>
                    </a:xfrm>
                    <a:custGeom>
                      <a:avLst/>
                      <a:gdLst>
                        <a:gd name="connsiteX0" fmla="*/ 42651 w 43556"/>
                        <a:gd name="connsiteY0" fmla="*/ 11362 h 35714"/>
                        <a:gd name="connsiteX1" fmla="*/ 28736 w 43556"/>
                        <a:gd name="connsiteY1" fmla="*/ 35714 h 35714"/>
                        <a:gd name="connsiteX2" fmla="*/ 28736 w 43556"/>
                        <a:gd name="connsiteY2" fmla="*/ 25278 h 35714"/>
                        <a:gd name="connsiteX3" fmla="*/ 905 w 43556"/>
                        <a:gd name="connsiteY3" fmla="*/ 25278 h 35714"/>
                        <a:gd name="connsiteX4" fmla="*/ 905 w 43556"/>
                        <a:gd name="connsiteY4" fmla="*/ 25278 h 35714"/>
                        <a:gd name="connsiteX5" fmla="*/ 14820 w 43556"/>
                        <a:gd name="connsiteY5" fmla="*/ 925 h 35714"/>
                        <a:gd name="connsiteX6" fmla="*/ 42651 w 43556"/>
                        <a:gd name="connsiteY6" fmla="*/ 11362 h 35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556" h="35714">
                          <a:moveTo>
                            <a:pt x="42651" y="11362"/>
                          </a:moveTo>
                          <a:cubicBezTo>
                            <a:pt x="46130" y="21799"/>
                            <a:pt x="39173" y="32235"/>
                            <a:pt x="28736" y="35714"/>
                          </a:cubicBezTo>
                          <a:lnTo>
                            <a:pt x="28736" y="25278"/>
                          </a:lnTo>
                          <a:lnTo>
                            <a:pt x="905" y="25278"/>
                          </a:lnTo>
                          <a:lnTo>
                            <a:pt x="905" y="25278"/>
                          </a:lnTo>
                          <a:cubicBezTo>
                            <a:pt x="-2574" y="14841"/>
                            <a:pt x="4384" y="4404"/>
                            <a:pt x="14820" y="925"/>
                          </a:cubicBezTo>
                          <a:cubicBezTo>
                            <a:pt x="25257" y="-2554"/>
                            <a:pt x="39173" y="4404"/>
                            <a:pt x="42651" y="11362"/>
                          </a:cubicBezTo>
                          <a:close/>
                        </a:path>
                      </a:pathLst>
                    </a:custGeom>
                    <a:solidFill>
                      <a:srgbClr val="F8A8A8"/>
                    </a:solidFill>
                    <a:ln w="34755" cap="flat">
                      <a:noFill/>
                      <a:prstDash val="solid"/>
                      <a:miter/>
                    </a:ln>
                  </p:spPr>
                  <p:txBody>
                    <a:bodyPr rtlCol="0" anchor="ctr"/>
                    <a:lstStyle/>
                    <a:p>
                      <a:endParaRPr lang="en-US"/>
                    </a:p>
                  </p:txBody>
                </p:sp>
                <p:sp>
                  <p:nvSpPr>
                    <p:cNvPr id="1890" name="Freeform: Shape 1889">
                      <a:extLst>
                        <a:ext uri="{FF2B5EF4-FFF2-40B4-BE49-F238E27FC236}">
                          <a16:creationId xmlns:a16="http://schemas.microsoft.com/office/drawing/2014/main" xmlns="" id="{9A6028F8-CEB3-45FB-A4C1-846A0E9E343B}"/>
                        </a:ext>
                      </a:extLst>
                    </p:cNvPr>
                    <p:cNvSpPr/>
                    <p:nvPr/>
                  </p:nvSpPr>
                  <p:spPr>
                    <a:xfrm>
                      <a:off x="1584667" y="8588383"/>
                      <a:ext cx="43556" cy="35714"/>
                    </a:xfrm>
                    <a:custGeom>
                      <a:avLst/>
                      <a:gdLst>
                        <a:gd name="connsiteX0" fmla="*/ 42651 w 43556"/>
                        <a:gd name="connsiteY0" fmla="*/ 11362 h 35714"/>
                        <a:gd name="connsiteX1" fmla="*/ 28736 w 43556"/>
                        <a:gd name="connsiteY1" fmla="*/ 35714 h 35714"/>
                        <a:gd name="connsiteX2" fmla="*/ 28736 w 43556"/>
                        <a:gd name="connsiteY2" fmla="*/ 25278 h 35714"/>
                        <a:gd name="connsiteX3" fmla="*/ 905 w 43556"/>
                        <a:gd name="connsiteY3" fmla="*/ 25278 h 35714"/>
                        <a:gd name="connsiteX4" fmla="*/ 905 w 43556"/>
                        <a:gd name="connsiteY4" fmla="*/ 25278 h 35714"/>
                        <a:gd name="connsiteX5" fmla="*/ 14820 w 43556"/>
                        <a:gd name="connsiteY5" fmla="*/ 925 h 35714"/>
                        <a:gd name="connsiteX6" fmla="*/ 42651 w 43556"/>
                        <a:gd name="connsiteY6" fmla="*/ 11362 h 35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556" h="35714">
                          <a:moveTo>
                            <a:pt x="42651" y="11362"/>
                          </a:moveTo>
                          <a:cubicBezTo>
                            <a:pt x="46130" y="21799"/>
                            <a:pt x="39173" y="32235"/>
                            <a:pt x="28736" y="35714"/>
                          </a:cubicBezTo>
                          <a:lnTo>
                            <a:pt x="28736" y="25278"/>
                          </a:lnTo>
                          <a:lnTo>
                            <a:pt x="905" y="25278"/>
                          </a:lnTo>
                          <a:lnTo>
                            <a:pt x="905" y="25278"/>
                          </a:lnTo>
                          <a:cubicBezTo>
                            <a:pt x="-2574" y="14841"/>
                            <a:pt x="4384" y="4404"/>
                            <a:pt x="14820" y="925"/>
                          </a:cubicBezTo>
                          <a:cubicBezTo>
                            <a:pt x="25257" y="-2554"/>
                            <a:pt x="39173" y="4404"/>
                            <a:pt x="42651" y="11362"/>
                          </a:cubicBezTo>
                          <a:close/>
                        </a:path>
                      </a:pathLst>
                    </a:custGeom>
                    <a:solidFill>
                      <a:srgbClr val="F8A7A7"/>
                    </a:solidFill>
                    <a:ln w="34755" cap="flat">
                      <a:noFill/>
                      <a:prstDash val="solid"/>
                      <a:miter/>
                    </a:ln>
                  </p:spPr>
                  <p:txBody>
                    <a:bodyPr rtlCol="0" anchor="ctr"/>
                    <a:lstStyle/>
                    <a:p>
                      <a:endParaRPr lang="en-US"/>
                    </a:p>
                  </p:txBody>
                </p:sp>
                <p:sp>
                  <p:nvSpPr>
                    <p:cNvPr id="1891" name="Freeform: Shape 1890">
                      <a:extLst>
                        <a:ext uri="{FF2B5EF4-FFF2-40B4-BE49-F238E27FC236}">
                          <a16:creationId xmlns:a16="http://schemas.microsoft.com/office/drawing/2014/main" xmlns="" id="{F6129B24-7FA1-4F3B-98CF-1E21E2EDA48B}"/>
                        </a:ext>
                      </a:extLst>
                    </p:cNvPr>
                    <p:cNvSpPr/>
                    <p:nvPr/>
                  </p:nvSpPr>
                  <p:spPr>
                    <a:xfrm rot="-1267483">
                      <a:off x="1586074" y="8592599"/>
                      <a:ext cx="41746" cy="34788"/>
                    </a:xfrm>
                    <a:custGeom>
                      <a:avLst/>
                      <a:gdLst>
                        <a:gd name="connsiteX0" fmla="*/ 41747 w 41746"/>
                        <a:gd name="connsiteY0" fmla="*/ 17394 h 34788"/>
                        <a:gd name="connsiteX1" fmla="*/ 20873 w 41746"/>
                        <a:gd name="connsiteY1" fmla="*/ 34789 h 34788"/>
                        <a:gd name="connsiteX2" fmla="*/ 0 w 41746"/>
                        <a:gd name="connsiteY2" fmla="*/ 17394 h 34788"/>
                        <a:gd name="connsiteX3" fmla="*/ 20873 w 41746"/>
                        <a:gd name="connsiteY3" fmla="*/ 0 h 34788"/>
                        <a:gd name="connsiteX4" fmla="*/ 41747 w 41746"/>
                        <a:gd name="connsiteY4" fmla="*/ 17394 h 3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746" h="34788">
                          <a:moveTo>
                            <a:pt x="41747" y="17394"/>
                          </a:moveTo>
                          <a:cubicBezTo>
                            <a:pt x="41747" y="27001"/>
                            <a:pt x="32401" y="34789"/>
                            <a:pt x="20873" y="34789"/>
                          </a:cubicBezTo>
                          <a:cubicBezTo>
                            <a:pt x="9345" y="34789"/>
                            <a:pt x="0" y="27001"/>
                            <a:pt x="0" y="17394"/>
                          </a:cubicBezTo>
                          <a:cubicBezTo>
                            <a:pt x="0" y="7788"/>
                            <a:pt x="9345" y="0"/>
                            <a:pt x="20873" y="0"/>
                          </a:cubicBezTo>
                          <a:cubicBezTo>
                            <a:pt x="32401" y="0"/>
                            <a:pt x="41747" y="7788"/>
                            <a:pt x="41747" y="17394"/>
                          </a:cubicBezTo>
                          <a:close/>
                        </a:path>
                      </a:pathLst>
                    </a:custGeom>
                    <a:solidFill>
                      <a:srgbClr val="F8A6A6"/>
                    </a:solidFill>
                    <a:ln w="34755" cap="flat">
                      <a:noFill/>
                      <a:prstDash val="solid"/>
                      <a:miter/>
                    </a:ln>
                  </p:spPr>
                  <p:txBody>
                    <a:bodyPr rtlCol="0" anchor="ctr"/>
                    <a:lstStyle/>
                    <a:p>
                      <a:endParaRPr lang="en-US"/>
                    </a:p>
                  </p:txBody>
                </p:sp>
                <p:sp>
                  <p:nvSpPr>
                    <p:cNvPr id="1892" name="Freeform: Shape 1891">
                      <a:extLst>
                        <a:ext uri="{FF2B5EF4-FFF2-40B4-BE49-F238E27FC236}">
                          <a16:creationId xmlns:a16="http://schemas.microsoft.com/office/drawing/2014/main" xmlns="" id="{5AE35E2D-8699-479D-9E22-5F5D62E8AF37}"/>
                        </a:ext>
                      </a:extLst>
                    </p:cNvPr>
                    <p:cNvSpPr/>
                    <p:nvPr/>
                  </p:nvSpPr>
                  <p:spPr>
                    <a:xfrm rot="-1260844">
                      <a:off x="1585989" y="8592695"/>
                      <a:ext cx="41746" cy="34789"/>
                    </a:xfrm>
                    <a:custGeom>
                      <a:avLst/>
                      <a:gdLst>
                        <a:gd name="connsiteX0" fmla="*/ 41747 w 41746"/>
                        <a:gd name="connsiteY0" fmla="*/ 17394 h 34789"/>
                        <a:gd name="connsiteX1" fmla="*/ 20873 w 41746"/>
                        <a:gd name="connsiteY1" fmla="*/ 34789 h 34789"/>
                        <a:gd name="connsiteX2" fmla="*/ 0 w 41746"/>
                        <a:gd name="connsiteY2" fmla="*/ 17394 h 34789"/>
                        <a:gd name="connsiteX3" fmla="*/ 20873 w 41746"/>
                        <a:gd name="connsiteY3" fmla="*/ 0 h 34789"/>
                        <a:gd name="connsiteX4" fmla="*/ 41747 w 41746"/>
                        <a:gd name="connsiteY4" fmla="*/ 17394 h 347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746" h="34789">
                          <a:moveTo>
                            <a:pt x="41747" y="17394"/>
                          </a:moveTo>
                          <a:cubicBezTo>
                            <a:pt x="41747" y="27001"/>
                            <a:pt x="32402" y="34789"/>
                            <a:pt x="20873" y="34789"/>
                          </a:cubicBezTo>
                          <a:cubicBezTo>
                            <a:pt x="9345" y="34789"/>
                            <a:pt x="0" y="27001"/>
                            <a:pt x="0" y="17394"/>
                          </a:cubicBezTo>
                          <a:cubicBezTo>
                            <a:pt x="0" y="7788"/>
                            <a:pt x="9345" y="0"/>
                            <a:pt x="20873" y="0"/>
                          </a:cubicBezTo>
                          <a:cubicBezTo>
                            <a:pt x="32402" y="0"/>
                            <a:pt x="41747" y="7788"/>
                            <a:pt x="41747" y="17394"/>
                          </a:cubicBezTo>
                          <a:close/>
                        </a:path>
                      </a:pathLst>
                    </a:custGeom>
                    <a:solidFill>
                      <a:srgbClr val="F8A5A5"/>
                    </a:solidFill>
                    <a:ln w="34755" cap="flat">
                      <a:noFill/>
                      <a:prstDash val="solid"/>
                      <a:miter/>
                    </a:ln>
                  </p:spPr>
                  <p:txBody>
                    <a:bodyPr rtlCol="0" anchor="ctr"/>
                    <a:lstStyle/>
                    <a:p>
                      <a:endParaRPr lang="en-US"/>
                    </a:p>
                  </p:txBody>
                </p:sp>
                <p:sp>
                  <p:nvSpPr>
                    <p:cNvPr id="1893" name="Freeform: Shape 1892">
                      <a:extLst>
                        <a:ext uri="{FF2B5EF4-FFF2-40B4-BE49-F238E27FC236}">
                          <a16:creationId xmlns:a16="http://schemas.microsoft.com/office/drawing/2014/main" xmlns="" id="{8FE565EE-422B-4C78-8731-33BECE0520FB}"/>
                        </a:ext>
                      </a:extLst>
                    </p:cNvPr>
                    <p:cNvSpPr/>
                    <p:nvPr/>
                  </p:nvSpPr>
                  <p:spPr>
                    <a:xfrm>
                      <a:off x="1584667" y="8591483"/>
                      <a:ext cx="40077" cy="37397"/>
                    </a:xfrm>
                    <a:custGeom>
                      <a:avLst/>
                      <a:gdLst>
                        <a:gd name="connsiteX0" fmla="*/ 39173 w 40077"/>
                        <a:gd name="connsiteY0" fmla="*/ 11741 h 37397"/>
                        <a:gd name="connsiteX1" fmla="*/ 25257 w 40077"/>
                        <a:gd name="connsiteY1" fmla="*/ 36093 h 37397"/>
                        <a:gd name="connsiteX2" fmla="*/ 905 w 40077"/>
                        <a:gd name="connsiteY2" fmla="*/ 25657 h 37397"/>
                        <a:gd name="connsiteX3" fmla="*/ 14820 w 40077"/>
                        <a:gd name="connsiteY3" fmla="*/ 1305 h 37397"/>
                        <a:gd name="connsiteX4" fmla="*/ 39173 w 40077"/>
                        <a:gd name="connsiteY4" fmla="*/ 11741 h 37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77" h="37397">
                          <a:moveTo>
                            <a:pt x="39173" y="11741"/>
                          </a:moveTo>
                          <a:cubicBezTo>
                            <a:pt x="42651" y="22178"/>
                            <a:pt x="35694" y="32614"/>
                            <a:pt x="25257" y="36093"/>
                          </a:cubicBezTo>
                          <a:cubicBezTo>
                            <a:pt x="14820" y="39572"/>
                            <a:pt x="4384" y="36093"/>
                            <a:pt x="905" y="25657"/>
                          </a:cubicBezTo>
                          <a:cubicBezTo>
                            <a:pt x="-2574" y="15220"/>
                            <a:pt x="4384" y="4784"/>
                            <a:pt x="14820" y="1305"/>
                          </a:cubicBezTo>
                          <a:cubicBezTo>
                            <a:pt x="25257" y="-2174"/>
                            <a:pt x="35694" y="1305"/>
                            <a:pt x="39173" y="11741"/>
                          </a:cubicBezTo>
                          <a:close/>
                        </a:path>
                      </a:pathLst>
                    </a:custGeom>
                    <a:solidFill>
                      <a:srgbClr val="F8A4A4"/>
                    </a:solidFill>
                    <a:ln w="34755" cap="flat">
                      <a:noFill/>
                      <a:prstDash val="solid"/>
                      <a:miter/>
                    </a:ln>
                  </p:spPr>
                  <p:txBody>
                    <a:bodyPr rtlCol="0" anchor="ctr"/>
                    <a:lstStyle/>
                    <a:p>
                      <a:endParaRPr lang="en-US"/>
                    </a:p>
                  </p:txBody>
                </p:sp>
                <p:sp>
                  <p:nvSpPr>
                    <p:cNvPr id="1894" name="Freeform: Shape 1893">
                      <a:extLst>
                        <a:ext uri="{FF2B5EF4-FFF2-40B4-BE49-F238E27FC236}">
                          <a16:creationId xmlns:a16="http://schemas.microsoft.com/office/drawing/2014/main" xmlns="" id="{94DA82BA-9F0C-41DA-B1D3-A4109C20FB42}"/>
                        </a:ext>
                      </a:extLst>
                    </p:cNvPr>
                    <p:cNvSpPr/>
                    <p:nvPr/>
                  </p:nvSpPr>
                  <p:spPr>
                    <a:xfrm>
                      <a:off x="1584667" y="8591483"/>
                      <a:ext cx="40077" cy="37397"/>
                    </a:xfrm>
                    <a:custGeom>
                      <a:avLst/>
                      <a:gdLst>
                        <a:gd name="connsiteX0" fmla="*/ 39173 w 40077"/>
                        <a:gd name="connsiteY0" fmla="*/ 11741 h 37397"/>
                        <a:gd name="connsiteX1" fmla="*/ 25257 w 40077"/>
                        <a:gd name="connsiteY1" fmla="*/ 36093 h 37397"/>
                        <a:gd name="connsiteX2" fmla="*/ 905 w 40077"/>
                        <a:gd name="connsiteY2" fmla="*/ 25657 h 37397"/>
                        <a:gd name="connsiteX3" fmla="*/ 14820 w 40077"/>
                        <a:gd name="connsiteY3" fmla="*/ 1305 h 37397"/>
                        <a:gd name="connsiteX4" fmla="*/ 39173 w 40077"/>
                        <a:gd name="connsiteY4" fmla="*/ 11741 h 37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77" h="37397">
                          <a:moveTo>
                            <a:pt x="39173" y="11741"/>
                          </a:moveTo>
                          <a:cubicBezTo>
                            <a:pt x="42651" y="22178"/>
                            <a:pt x="35694" y="32614"/>
                            <a:pt x="25257" y="36093"/>
                          </a:cubicBezTo>
                          <a:cubicBezTo>
                            <a:pt x="14820" y="39572"/>
                            <a:pt x="4384" y="36093"/>
                            <a:pt x="905" y="25657"/>
                          </a:cubicBezTo>
                          <a:cubicBezTo>
                            <a:pt x="-2574" y="15220"/>
                            <a:pt x="4384" y="4784"/>
                            <a:pt x="14820" y="1305"/>
                          </a:cubicBezTo>
                          <a:cubicBezTo>
                            <a:pt x="25257" y="-2174"/>
                            <a:pt x="35694" y="1305"/>
                            <a:pt x="39173" y="11741"/>
                          </a:cubicBezTo>
                          <a:close/>
                        </a:path>
                      </a:pathLst>
                    </a:custGeom>
                    <a:solidFill>
                      <a:srgbClr val="F8A3A3"/>
                    </a:solidFill>
                    <a:ln w="34755" cap="flat">
                      <a:noFill/>
                      <a:prstDash val="solid"/>
                      <a:miter/>
                    </a:ln>
                  </p:spPr>
                  <p:txBody>
                    <a:bodyPr rtlCol="0" anchor="ctr"/>
                    <a:lstStyle/>
                    <a:p>
                      <a:endParaRPr lang="en-US"/>
                    </a:p>
                  </p:txBody>
                </p:sp>
                <p:sp>
                  <p:nvSpPr>
                    <p:cNvPr id="1895" name="Freeform: Shape 1894">
                      <a:extLst>
                        <a:ext uri="{FF2B5EF4-FFF2-40B4-BE49-F238E27FC236}">
                          <a16:creationId xmlns:a16="http://schemas.microsoft.com/office/drawing/2014/main" xmlns="" id="{62E5DD86-3F22-4C27-A2D3-13221896629E}"/>
                        </a:ext>
                      </a:extLst>
                    </p:cNvPr>
                    <p:cNvSpPr/>
                    <p:nvPr/>
                  </p:nvSpPr>
                  <p:spPr>
                    <a:xfrm rot="-1274123">
                      <a:off x="1585996" y="8592680"/>
                      <a:ext cx="41746" cy="34788"/>
                    </a:xfrm>
                    <a:custGeom>
                      <a:avLst/>
                      <a:gdLst>
                        <a:gd name="connsiteX0" fmla="*/ 41746 w 41746"/>
                        <a:gd name="connsiteY0" fmla="*/ 17394 h 34788"/>
                        <a:gd name="connsiteX1" fmla="*/ 20873 w 41746"/>
                        <a:gd name="connsiteY1" fmla="*/ 34789 h 34788"/>
                        <a:gd name="connsiteX2" fmla="*/ 0 w 41746"/>
                        <a:gd name="connsiteY2" fmla="*/ 17394 h 34788"/>
                        <a:gd name="connsiteX3" fmla="*/ 20873 w 41746"/>
                        <a:gd name="connsiteY3" fmla="*/ 0 h 34788"/>
                        <a:gd name="connsiteX4" fmla="*/ 41746 w 41746"/>
                        <a:gd name="connsiteY4" fmla="*/ 17394 h 3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746" h="34788">
                          <a:moveTo>
                            <a:pt x="41746" y="17394"/>
                          </a:moveTo>
                          <a:cubicBezTo>
                            <a:pt x="41746" y="27001"/>
                            <a:pt x="32401" y="34789"/>
                            <a:pt x="20873" y="34789"/>
                          </a:cubicBezTo>
                          <a:cubicBezTo>
                            <a:pt x="9345" y="34789"/>
                            <a:pt x="0" y="27001"/>
                            <a:pt x="0" y="17394"/>
                          </a:cubicBezTo>
                          <a:cubicBezTo>
                            <a:pt x="0" y="7788"/>
                            <a:pt x="9345" y="0"/>
                            <a:pt x="20873" y="0"/>
                          </a:cubicBezTo>
                          <a:cubicBezTo>
                            <a:pt x="32401" y="0"/>
                            <a:pt x="41746" y="7788"/>
                            <a:pt x="41746" y="17394"/>
                          </a:cubicBezTo>
                          <a:close/>
                        </a:path>
                      </a:pathLst>
                    </a:custGeom>
                    <a:solidFill>
                      <a:srgbClr val="F8A2A2"/>
                    </a:solidFill>
                    <a:ln w="34755" cap="flat">
                      <a:noFill/>
                      <a:prstDash val="solid"/>
                      <a:miter/>
                    </a:ln>
                  </p:spPr>
                  <p:txBody>
                    <a:bodyPr rtlCol="0" anchor="ctr"/>
                    <a:lstStyle/>
                    <a:p>
                      <a:endParaRPr lang="en-US"/>
                    </a:p>
                  </p:txBody>
                </p:sp>
                <p:sp>
                  <p:nvSpPr>
                    <p:cNvPr id="1896" name="Freeform: Shape 1895">
                      <a:extLst>
                        <a:ext uri="{FF2B5EF4-FFF2-40B4-BE49-F238E27FC236}">
                          <a16:creationId xmlns:a16="http://schemas.microsoft.com/office/drawing/2014/main" xmlns="" id="{B68BB32C-5973-4EFA-AE1B-3A3D857F37CD}"/>
                        </a:ext>
                      </a:extLst>
                    </p:cNvPr>
                    <p:cNvSpPr/>
                    <p:nvPr/>
                  </p:nvSpPr>
                  <p:spPr>
                    <a:xfrm rot="-70916">
                      <a:off x="1568198" y="8589317"/>
                      <a:ext cx="27831" cy="24352"/>
                    </a:xfrm>
                    <a:custGeom>
                      <a:avLst/>
                      <a:gdLst>
                        <a:gd name="connsiteX0" fmla="*/ 0 w 27831"/>
                        <a:gd name="connsiteY0" fmla="*/ 0 h 24352"/>
                        <a:gd name="connsiteX1" fmla="*/ 27831 w 27831"/>
                        <a:gd name="connsiteY1" fmla="*/ 0 h 24352"/>
                        <a:gd name="connsiteX2" fmla="*/ 27831 w 27831"/>
                        <a:gd name="connsiteY2" fmla="*/ 24352 h 24352"/>
                        <a:gd name="connsiteX3" fmla="*/ 0 w 27831"/>
                        <a:gd name="connsiteY3" fmla="*/ 24352 h 24352"/>
                      </a:gdLst>
                      <a:ahLst/>
                      <a:cxnLst>
                        <a:cxn ang="0">
                          <a:pos x="connsiteX0" y="connsiteY0"/>
                        </a:cxn>
                        <a:cxn ang="0">
                          <a:pos x="connsiteX1" y="connsiteY1"/>
                        </a:cxn>
                        <a:cxn ang="0">
                          <a:pos x="connsiteX2" y="connsiteY2"/>
                        </a:cxn>
                        <a:cxn ang="0">
                          <a:pos x="connsiteX3" y="connsiteY3"/>
                        </a:cxn>
                      </a:cxnLst>
                      <a:rect l="l" t="t" r="r" b="b"/>
                      <a:pathLst>
                        <a:path w="27831" h="24352">
                          <a:moveTo>
                            <a:pt x="0" y="0"/>
                          </a:moveTo>
                          <a:lnTo>
                            <a:pt x="27831" y="0"/>
                          </a:lnTo>
                          <a:lnTo>
                            <a:pt x="27831" y="24352"/>
                          </a:lnTo>
                          <a:lnTo>
                            <a:pt x="0" y="24352"/>
                          </a:lnTo>
                          <a:close/>
                        </a:path>
                      </a:pathLst>
                    </a:custGeom>
                    <a:solidFill>
                      <a:srgbClr val="FFFFFF"/>
                    </a:solidFill>
                    <a:ln w="34755" cap="flat">
                      <a:noFill/>
                      <a:prstDash val="solid"/>
                      <a:miter/>
                    </a:ln>
                  </p:spPr>
                  <p:txBody>
                    <a:bodyPr rtlCol="0" anchor="ctr"/>
                    <a:lstStyle/>
                    <a:p>
                      <a:endParaRPr lang="en-US"/>
                    </a:p>
                  </p:txBody>
                </p:sp>
                <p:sp>
                  <p:nvSpPr>
                    <p:cNvPr id="1897" name="Freeform: Shape 1896">
                      <a:extLst>
                        <a:ext uri="{FF2B5EF4-FFF2-40B4-BE49-F238E27FC236}">
                          <a16:creationId xmlns:a16="http://schemas.microsoft.com/office/drawing/2014/main" xmlns="" id="{35353DD3-1C2E-4551-9081-5C63C0A5BCA0}"/>
                        </a:ext>
                      </a:extLst>
                    </p:cNvPr>
                    <p:cNvSpPr/>
                    <p:nvPr/>
                  </p:nvSpPr>
                  <p:spPr>
                    <a:xfrm rot="-1271951">
                      <a:off x="1561670" y="8571675"/>
                      <a:ext cx="90447" cy="76532"/>
                    </a:xfrm>
                    <a:custGeom>
                      <a:avLst/>
                      <a:gdLst>
                        <a:gd name="connsiteX0" fmla="*/ 90448 w 90447"/>
                        <a:gd name="connsiteY0" fmla="*/ 38266 h 76532"/>
                        <a:gd name="connsiteX1" fmla="*/ 45224 w 90447"/>
                        <a:gd name="connsiteY1" fmla="*/ 76533 h 76532"/>
                        <a:gd name="connsiteX2" fmla="*/ 0 w 90447"/>
                        <a:gd name="connsiteY2" fmla="*/ 38266 h 76532"/>
                        <a:gd name="connsiteX3" fmla="*/ 45224 w 90447"/>
                        <a:gd name="connsiteY3" fmla="*/ 0 h 76532"/>
                        <a:gd name="connsiteX4" fmla="*/ 90448 w 90447"/>
                        <a:gd name="connsiteY4" fmla="*/ 38266 h 76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47" h="76532">
                          <a:moveTo>
                            <a:pt x="90448" y="38266"/>
                          </a:moveTo>
                          <a:cubicBezTo>
                            <a:pt x="90448" y="59400"/>
                            <a:pt x="70201" y="76533"/>
                            <a:pt x="45224" y="76533"/>
                          </a:cubicBezTo>
                          <a:cubicBezTo>
                            <a:pt x="20248" y="76533"/>
                            <a:pt x="0" y="59400"/>
                            <a:pt x="0" y="38266"/>
                          </a:cubicBezTo>
                          <a:cubicBezTo>
                            <a:pt x="0" y="17132"/>
                            <a:pt x="20248" y="0"/>
                            <a:pt x="45224" y="0"/>
                          </a:cubicBezTo>
                          <a:cubicBezTo>
                            <a:pt x="70201" y="0"/>
                            <a:pt x="90448" y="17132"/>
                            <a:pt x="90448" y="38266"/>
                          </a:cubicBezTo>
                          <a:close/>
                        </a:path>
                      </a:pathLst>
                    </a:custGeom>
                    <a:solidFill>
                      <a:srgbClr val="FFFFFF"/>
                    </a:solidFill>
                    <a:ln w="34754" cap="flat">
                      <a:noFill/>
                      <a:prstDash val="solid"/>
                      <a:miter/>
                    </a:ln>
                  </p:spPr>
                  <p:txBody>
                    <a:bodyPr rtlCol="0" anchor="ctr"/>
                    <a:lstStyle/>
                    <a:p>
                      <a:endParaRPr lang="en-US"/>
                    </a:p>
                  </p:txBody>
                </p:sp>
                <p:sp>
                  <p:nvSpPr>
                    <p:cNvPr id="1898" name="Freeform: Shape 1897">
                      <a:extLst>
                        <a:ext uri="{FF2B5EF4-FFF2-40B4-BE49-F238E27FC236}">
                          <a16:creationId xmlns:a16="http://schemas.microsoft.com/office/drawing/2014/main" xmlns="" id="{CE4E3D30-CF8B-4D5A-8ABD-2962DF10292C}"/>
                        </a:ext>
                      </a:extLst>
                    </p:cNvPr>
                    <p:cNvSpPr/>
                    <p:nvPr/>
                  </p:nvSpPr>
                  <p:spPr>
                    <a:xfrm rot="-1269014">
                      <a:off x="1561614" y="8571716"/>
                      <a:ext cx="90447" cy="76532"/>
                    </a:xfrm>
                    <a:custGeom>
                      <a:avLst/>
                      <a:gdLst>
                        <a:gd name="connsiteX0" fmla="*/ 90447 w 90447"/>
                        <a:gd name="connsiteY0" fmla="*/ 38266 h 76532"/>
                        <a:gd name="connsiteX1" fmla="*/ 45224 w 90447"/>
                        <a:gd name="connsiteY1" fmla="*/ 76532 h 76532"/>
                        <a:gd name="connsiteX2" fmla="*/ 0 w 90447"/>
                        <a:gd name="connsiteY2" fmla="*/ 38266 h 76532"/>
                        <a:gd name="connsiteX3" fmla="*/ 45224 w 90447"/>
                        <a:gd name="connsiteY3" fmla="*/ 0 h 76532"/>
                        <a:gd name="connsiteX4" fmla="*/ 90447 w 90447"/>
                        <a:gd name="connsiteY4" fmla="*/ 38266 h 76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47" h="76532">
                          <a:moveTo>
                            <a:pt x="90447" y="38266"/>
                          </a:moveTo>
                          <a:cubicBezTo>
                            <a:pt x="90447" y="59400"/>
                            <a:pt x="70200" y="76532"/>
                            <a:pt x="45224" y="76532"/>
                          </a:cubicBezTo>
                          <a:cubicBezTo>
                            <a:pt x="20247" y="76532"/>
                            <a:pt x="0" y="59400"/>
                            <a:pt x="0" y="38266"/>
                          </a:cubicBezTo>
                          <a:cubicBezTo>
                            <a:pt x="0" y="17132"/>
                            <a:pt x="20247" y="0"/>
                            <a:pt x="45224" y="0"/>
                          </a:cubicBezTo>
                          <a:cubicBezTo>
                            <a:pt x="70200" y="0"/>
                            <a:pt x="90447" y="17132"/>
                            <a:pt x="90447" y="38266"/>
                          </a:cubicBezTo>
                          <a:close/>
                        </a:path>
                      </a:pathLst>
                    </a:custGeom>
                    <a:solidFill>
                      <a:srgbClr val="FFFEFE"/>
                    </a:solidFill>
                    <a:ln w="34754" cap="flat">
                      <a:noFill/>
                      <a:prstDash val="solid"/>
                      <a:miter/>
                    </a:ln>
                  </p:spPr>
                  <p:txBody>
                    <a:bodyPr rtlCol="0" anchor="ctr"/>
                    <a:lstStyle/>
                    <a:p>
                      <a:endParaRPr lang="en-US"/>
                    </a:p>
                  </p:txBody>
                </p:sp>
                <p:sp>
                  <p:nvSpPr>
                    <p:cNvPr id="1899" name="Freeform: Shape 1898">
                      <a:extLst>
                        <a:ext uri="{FF2B5EF4-FFF2-40B4-BE49-F238E27FC236}">
                          <a16:creationId xmlns:a16="http://schemas.microsoft.com/office/drawing/2014/main" xmlns="" id="{2E22E0EB-EB65-42AD-9814-41B6B042AC28}"/>
                        </a:ext>
                      </a:extLst>
                    </p:cNvPr>
                    <p:cNvSpPr/>
                    <p:nvPr/>
                  </p:nvSpPr>
                  <p:spPr>
                    <a:xfrm>
                      <a:off x="1562583" y="8569305"/>
                      <a:ext cx="87725" cy="79759"/>
                    </a:xfrm>
                    <a:custGeom>
                      <a:avLst/>
                      <a:gdLst>
                        <a:gd name="connsiteX0" fmla="*/ 85609 w 87725"/>
                        <a:gd name="connsiteY0" fmla="*/ 23482 h 79759"/>
                        <a:gd name="connsiteX1" fmla="*/ 57778 w 87725"/>
                        <a:gd name="connsiteY1" fmla="*/ 75665 h 79759"/>
                        <a:gd name="connsiteX2" fmla="*/ 2116 w 87725"/>
                        <a:gd name="connsiteY2" fmla="*/ 54792 h 79759"/>
                        <a:gd name="connsiteX3" fmla="*/ 29947 w 87725"/>
                        <a:gd name="connsiteY3" fmla="*/ 2609 h 79759"/>
                        <a:gd name="connsiteX4" fmla="*/ 85609 w 87725"/>
                        <a:gd name="connsiteY4" fmla="*/ 23482 h 79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725" h="79759">
                          <a:moveTo>
                            <a:pt x="85609" y="23482"/>
                          </a:moveTo>
                          <a:cubicBezTo>
                            <a:pt x="92567" y="44356"/>
                            <a:pt x="82130" y="68708"/>
                            <a:pt x="57778" y="75665"/>
                          </a:cubicBezTo>
                          <a:cubicBezTo>
                            <a:pt x="33426" y="86102"/>
                            <a:pt x="9074" y="75665"/>
                            <a:pt x="2116" y="54792"/>
                          </a:cubicBezTo>
                          <a:cubicBezTo>
                            <a:pt x="-4842" y="33919"/>
                            <a:pt x="5595" y="13046"/>
                            <a:pt x="29947" y="2609"/>
                          </a:cubicBezTo>
                          <a:cubicBezTo>
                            <a:pt x="50820" y="-4349"/>
                            <a:pt x="75172" y="2609"/>
                            <a:pt x="85609" y="23482"/>
                          </a:cubicBezTo>
                          <a:close/>
                        </a:path>
                      </a:pathLst>
                    </a:custGeom>
                    <a:solidFill>
                      <a:srgbClr val="FFFDFD"/>
                    </a:solidFill>
                    <a:ln w="34755" cap="flat">
                      <a:noFill/>
                      <a:prstDash val="solid"/>
                      <a:miter/>
                    </a:ln>
                  </p:spPr>
                  <p:txBody>
                    <a:bodyPr rtlCol="0" anchor="ctr"/>
                    <a:lstStyle/>
                    <a:p>
                      <a:endParaRPr lang="en-US"/>
                    </a:p>
                  </p:txBody>
                </p:sp>
                <p:sp>
                  <p:nvSpPr>
                    <p:cNvPr id="1900" name="Freeform: Shape 1899">
                      <a:extLst>
                        <a:ext uri="{FF2B5EF4-FFF2-40B4-BE49-F238E27FC236}">
                          <a16:creationId xmlns:a16="http://schemas.microsoft.com/office/drawing/2014/main" xmlns="" id="{0BD40BB1-3046-4118-9055-A5C5B197F596}"/>
                        </a:ext>
                      </a:extLst>
                    </p:cNvPr>
                    <p:cNvSpPr/>
                    <p:nvPr/>
                  </p:nvSpPr>
                  <p:spPr>
                    <a:xfrm>
                      <a:off x="1562889" y="8569305"/>
                      <a:ext cx="87418" cy="79759"/>
                    </a:xfrm>
                    <a:custGeom>
                      <a:avLst/>
                      <a:gdLst>
                        <a:gd name="connsiteX0" fmla="*/ 85303 w 87418"/>
                        <a:gd name="connsiteY0" fmla="*/ 23482 h 79759"/>
                        <a:gd name="connsiteX1" fmla="*/ 57472 w 87418"/>
                        <a:gd name="connsiteY1" fmla="*/ 75665 h 79759"/>
                        <a:gd name="connsiteX2" fmla="*/ 1810 w 87418"/>
                        <a:gd name="connsiteY2" fmla="*/ 54792 h 79759"/>
                        <a:gd name="connsiteX3" fmla="*/ 29641 w 87418"/>
                        <a:gd name="connsiteY3" fmla="*/ 2609 h 79759"/>
                        <a:gd name="connsiteX4" fmla="*/ 85303 w 87418"/>
                        <a:gd name="connsiteY4" fmla="*/ 23482 h 79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418" h="79759">
                          <a:moveTo>
                            <a:pt x="85303" y="23482"/>
                          </a:moveTo>
                          <a:cubicBezTo>
                            <a:pt x="92261" y="44356"/>
                            <a:pt x="81824" y="65229"/>
                            <a:pt x="57472" y="75665"/>
                          </a:cubicBezTo>
                          <a:cubicBezTo>
                            <a:pt x="36599" y="86102"/>
                            <a:pt x="12247" y="75665"/>
                            <a:pt x="1810" y="54792"/>
                          </a:cubicBezTo>
                          <a:cubicBezTo>
                            <a:pt x="-5148" y="33919"/>
                            <a:pt x="8768" y="13046"/>
                            <a:pt x="29641" y="2609"/>
                          </a:cubicBezTo>
                          <a:cubicBezTo>
                            <a:pt x="50514" y="-4349"/>
                            <a:pt x="74866" y="2609"/>
                            <a:pt x="85303" y="23482"/>
                          </a:cubicBezTo>
                          <a:close/>
                        </a:path>
                      </a:pathLst>
                    </a:custGeom>
                    <a:solidFill>
                      <a:srgbClr val="FFFCFC"/>
                    </a:solidFill>
                    <a:ln w="34755" cap="flat">
                      <a:noFill/>
                      <a:prstDash val="solid"/>
                      <a:miter/>
                    </a:ln>
                  </p:spPr>
                  <p:txBody>
                    <a:bodyPr rtlCol="0" anchor="ctr"/>
                    <a:lstStyle/>
                    <a:p>
                      <a:endParaRPr lang="en-US"/>
                    </a:p>
                  </p:txBody>
                </p:sp>
                <p:sp>
                  <p:nvSpPr>
                    <p:cNvPr id="1901" name="Freeform: Shape 1900">
                      <a:extLst>
                        <a:ext uri="{FF2B5EF4-FFF2-40B4-BE49-F238E27FC236}">
                          <a16:creationId xmlns:a16="http://schemas.microsoft.com/office/drawing/2014/main" xmlns="" id="{9E01387E-FA25-433A-B391-231D3D520DDE}"/>
                        </a:ext>
                      </a:extLst>
                    </p:cNvPr>
                    <p:cNvSpPr/>
                    <p:nvPr/>
                  </p:nvSpPr>
                  <p:spPr>
                    <a:xfrm>
                      <a:off x="1562889" y="8569305"/>
                      <a:ext cx="87418" cy="78274"/>
                    </a:xfrm>
                    <a:custGeom>
                      <a:avLst/>
                      <a:gdLst>
                        <a:gd name="connsiteX0" fmla="*/ 85303 w 87418"/>
                        <a:gd name="connsiteY0" fmla="*/ 23482 h 78274"/>
                        <a:gd name="connsiteX1" fmla="*/ 57472 w 87418"/>
                        <a:gd name="connsiteY1" fmla="*/ 75665 h 78274"/>
                        <a:gd name="connsiteX2" fmla="*/ 1810 w 87418"/>
                        <a:gd name="connsiteY2" fmla="*/ 54792 h 78274"/>
                        <a:gd name="connsiteX3" fmla="*/ 29641 w 87418"/>
                        <a:gd name="connsiteY3" fmla="*/ 2609 h 78274"/>
                        <a:gd name="connsiteX4" fmla="*/ 85303 w 87418"/>
                        <a:gd name="connsiteY4" fmla="*/ 23482 h 782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418" h="78274">
                          <a:moveTo>
                            <a:pt x="85303" y="23482"/>
                          </a:moveTo>
                          <a:cubicBezTo>
                            <a:pt x="92261" y="44356"/>
                            <a:pt x="81824" y="65229"/>
                            <a:pt x="57472" y="75665"/>
                          </a:cubicBezTo>
                          <a:cubicBezTo>
                            <a:pt x="36599" y="82623"/>
                            <a:pt x="12247" y="75665"/>
                            <a:pt x="1810" y="54792"/>
                          </a:cubicBezTo>
                          <a:cubicBezTo>
                            <a:pt x="-5148" y="33919"/>
                            <a:pt x="8768" y="13046"/>
                            <a:pt x="29641" y="2609"/>
                          </a:cubicBezTo>
                          <a:cubicBezTo>
                            <a:pt x="50514" y="-4349"/>
                            <a:pt x="74866" y="2609"/>
                            <a:pt x="85303" y="23482"/>
                          </a:cubicBezTo>
                          <a:close/>
                        </a:path>
                      </a:pathLst>
                    </a:custGeom>
                    <a:solidFill>
                      <a:srgbClr val="FFFBFB"/>
                    </a:solidFill>
                    <a:ln w="34755" cap="flat">
                      <a:noFill/>
                      <a:prstDash val="solid"/>
                      <a:miter/>
                    </a:ln>
                  </p:spPr>
                  <p:txBody>
                    <a:bodyPr rtlCol="0" anchor="ctr"/>
                    <a:lstStyle/>
                    <a:p>
                      <a:endParaRPr lang="en-US"/>
                    </a:p>
                  </p:txBody>
                </p:sp>
                <p:sp>
                  <p:nvSpPr>
                    <p:cNvPr id="1902" name="Freeform: Shape 1901">
                      <a:extLst>
                        <a:ext uri="{FF2B5EF4-FFF2-40B4-BE49-F238E27FC236}">
                          <a16:creationId xmlns:a16="http://schemas.microsoft.com/office/drawing/2014/main" xmlns="" id="{18019992-0B11-4AA8-A708-956049174893}"/>
                        </a:ext>
                      </a:extLst>
                    </p:cNvPr>
                    <p:cNvSpPr/>
                    <p:nvPr/>
                  </p:nvSpPr>
                  <p:spPr>
                    <a:xfrm>
                      <a:off x="1562889" y="8569735"/>
                      <a:ext cx="83940" cy="77844"/>
                    </a:xfrm>
                    <a:custGeom>
                      <a:avLst/>
                      <a:gdLst>
                        <a:gd name="connsiteX0" fmla="*/ 81824 w 83940"/>
                        <a:gd name="connsiteY0" fmla="*/ 23053 h 77844"/>
                        <a:gd name="connsiteX1" fmla="*/ 53993 w 83940"/>
                        <a:gd name="connsiteY1" fmla="*/ 75236 h 77844"/>
                        <a:gd name="connsiteX2" fmla="*/ 1810 w 83940"/>
                        <a:gd name="connsiteY2" fmla="*/ 54363 h 77844"/>
                        <a:gd name="connsiteX3" fmla="*/ 29641 w 83940"/>
                        <a:gd name="connsiteY3" fmla="*/ 2179 h 77844"/>
                        <a:gd name="connsiteX4" fmla="*/ 81824 w 83940"/>
                        <a:gd name="connsiteY4" fmla="*/ 23053 h 778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940" h="77844">
                          <a:moveTo>
                            <a:pt x="81824" y="23053"/>
                          </a:moveTo>
                          <a:cubicBezTo>
                            <a:pt x="88782" y="43926"/>
                            <a:pt x="78345" y="64799"/>
                            <a:pt x="53993" y="75236"/>
                          </a:cubicBezTo>
                          <a:cubicBezTo>
                            <a:pt x="33120" y="82194"/>
                            <a:pt x="8768" y="75236"/>
                            <a:pt x="1810" y="54363"/>
                          </a:cubicBezTo>
                          <a:cubicBezTo>
                            <a:pt x="-5148" y="33489"/>
                            <a:pt x="8768" y="12616"/>
                            <a:pt x="29641" y="2179"/>
                          </a:cubicBezTo>
                          <a:cubicBezTo>
                            <a:pt x="50514" y="-4778"/>
                            <a:pt x="74866" y="5658"/>
                            <a:pt x="81824" y="23053"/>
                          </a:cubicBezTo>
                          <a:close/>
                        </a:path>
                      </a:pathLst>
                    </a:custGeom>
                    <a:solidFill>
                      <a:srgbClr val="FFFAFA"/>
                    </a:solidFill>
                    <a:ln w="34755" cap="flat">
                      <a:noFill/>
                      <a:prstDash val="solid"/>
                      <a:miter/>
                    </a:ln>
                  </p:spPr>
                  <p:txBody>
                    <a:bodyPr rtlCol="0" anchor="ctr"/>
                    <a:lstStyle/>
                    <a:p>
                      <a:endParaRPr lang="en-US"/>
                    </a:p>
                  </p:txBody>
                </p:sp>
                <p:sp>
                  <p:nvSpPr>
                    <p:cNvPr id="1903" name="Freeform: Shape 1902">
                      <a:extLst>
                        <a:ext uri="{FF2B5EF4-FFF2-40B4-BE49-F238E27FC236}">
                          <a16:creationId xmlns:a16="http://schemas.microsoft.com/office/drawing/2014/main" xmlns="" id="{358BA3B8-F6D5-46CD-91E4-50266570435E}"/>
                        </a:ext>
                      </a:extLst>
                    </p:cNvPr>
                    <p:cNvSpPr/>
                    <p:nvPr/>
                  </p:nvSpPr>
                  <p:spPr>
                    <a:xfrm>
                      <a:off x="1562889" y="8569735"/>
                      <a:ext cx="83940" cy="77844"/>
                    </a:xfrm>
                    <a:custGeom>
                      <a:avLst/>
                      <a:gdLst>
                        <a:gd name="connsiteX0" fmla="*/ 81824 w 83940"/>
                        <a:gd name="connsiteY0" fmla="*/ 23053 h 77844"/>
                        <a:gd name="connsiteX1" fmla="*/ 53993 w 83940"/>
                        <a:gd name="connsiteY1" fmla="*/ 75236 h 77844"/>
                        <a:gd name="connsiteX2" fmla="*/ 1810 w 83940"/>
                        <a:gd name="connsiteY2" fmla="*/ 54363 h 77844"/>
                        <a:gd name="connsiteX3" fmla="*/ 29641 w 83940"/>
                        <a:gd name="connsiteY3" fmla="*/ 2179 h 77844"/>
                        <a:gd name="connsiteX4" fmla="*/ 81824 w 83940"/>
                        <a:gd name="connsiteY4" fmla="*/ 23053 h 778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940" h="77844">
                          <a:moveTo>
                            <a:pt x="81824" y="23053"/>
                          </a:moveTo>
                          <a:cubicBezTo>
                            <a:pt x="88782" y="43926"/>
                            <a:pt x="78345" y="64799"/>
                            <a:pt x="53993" y="75236"/>
                          </a:cubicBezTo>
                          <a:cubicBezTo>
                            <a:pt x="33120" y="82194"/>
                            <a:pt x="8768" y="75236"/>
                            <a:pt x="1810" y="54363"/>
                          </a:cubicBezTo>
                          <a:cubicBezTo>
                            <a:pt x="-5148" y="33489"/>
                            <a:pt x="8768" y="12616"/>
                            <a:pt x="29641" y="2179"/>
                          </a:cubicBezTo>
                          <a:cubicBezTo>
                            <a:pt x="50514" y="-4778"/>
                            <a:pt x="74866" y="5658"/>
                            <a:pt x="81824" y="23053"/>
                          </a:cubicBezTo>
                          <a:close/>
                        </a:path>
                      </a:pathLst>
                    </a:custGeom>
                    <a:solidFill>
                      <a:srgbClr val="FFF9F9"/>
                    </a:solidFill>
                    <a:ln w="34755" cap="flat">
                      <a:noFill/>
                      <a:prstDash val="solid"/>
                      <a:miter/>
                    </a:ln>
                  </p:spPr>
                  <p:txBody>
                    <a:bodyPr rtlCol="0" anchor="ctr"/>
                    <a:lstStyle/>
                    <a:p>
                      <a:endParaRPr lang="en-US"/>
                    </a:p>
                  </p:txBody>
                </p:sp>
                <p:sp>
                  <p:nvSpPr>
                    <p:cNvPr id="1904" name="Freeform: Shape 1903">
                      <a:extLst>
                        <a:ext uri="{FF2B5EF4-FFF2-40B4-BE49-F238E27FC236}">
                          <a16:creationId xmlns:a16="http://schemas.microsoft.com/office/drawing/2014/main" xmlns="" id="{BCE865A6-60E5-4CBF-AEB9-C3B38A8CB9E8}"/>
                        </a:ext>
                      </a:extLst>
                    </p:cNvPr>
                    <p:cNvSpPr/>
                    <p:nvPr/>
                  </p:nvSpPr>
                  <p:spPr>
                    <a:xfrm rot="-1266397">
                      <a:off x="1565177" y="8571691"/>
                      <a:ext cx="83491" cy="76534"/>
                    </a:xfrm>
                    <a:custGeom>
                      <a:avLst/>
                      <a:gdLst>
                        <a:gd name="connsiteX0" fmla="*/ 83492 w 83491"/>
                        <a:gd name="connsiteY0" fmla="*/ 38267 h 76534"/>
                        <a:gd name="connsiteX1" fmla="*/ 41746 w 83491"/>
                        <a:gd name="connsiteY1" fmla="*/ 76534 h 76534"/>
                        <a:gd name="connsiteX2" fmla="*/ 0 w 83491"/>
                        <a:gd name="connsiteY2" fmla="*/ 38267 h 76534"/>
                        <a:gd name="connsiteX3" fmla="*/ 41746 w 83491"/>
                        <a:gd name="connsiteY3" fmla="*/ 0 h 76534"/>
                        <a:gd name="connsiteX4" fmla="*/ 83492 w 83491"/>
                        <a:gd name="connsiteY4" fmla="*/ 38267 h 76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91" h="76534">
                          <a:moveTo>
                            <a:pt x="83492" y="38267"/>
                          </a:moveTo>
                          <a:cubicBezTo>
                            <a:pt x="83492" y="59401"/>
                            <a:pt x="64802" y="76534"/>
                            <a:pt x="41746" y="76534"/>
                          </a:cubicBezTo>
                          <a:cubicBezTo>
                            <a:pt x="18690" y="76534"/>
                            <a:pt x="0" y="59401"/>
                            <a:pt x="0" y="38267"/>
                          </a:cubicBezTo>
                          <a:cubicBezTo>
                            <a:pt x="0" y="17133"/>
                            <a:pt x="18690" y="0"/>
                            <a:pt x="41746" y="0"/>
                          </a:cubicBezTo>
                          <a:cubicBezTo>
                            <a:pt x="64802" y="0"/>
                            <a:pt x="83492" y="17133"/>
                            <a:pt x="83492" y="38267"/>
                          </a:cubicBezTo>
                          <a:close/>
                        </a:path>
                      </a:pathLst>
                    </a:custGeom>
                    <a:solidFill>
                      <a:srgbClr val="FEF8F8"/>
                    </a:solidFill>
                    <a:ln w="34755" cap="flat">
                      <a:noFill/>
                      <a:prstDash val="solid"/>
                      <a:miter/>
                    </a:ln>
                  </p:spPr>
                  <p:txBody>
                    <a:bodyPr rtlCol="0" anchor="ctr"/>
                    <a:lstStyle/>
                    <a:p>
                      <a:endParaRPr lang="en-US"/>
                    </a:p>
                  </p:txBody>
                </p:sp>
                <p:sp>
                  <p:nvSpPr>
                    <p:cNvPr id="1905" name="Freeform: Shape 1904">
                      <a:extLst>
                        <a:ext uri="{FF2B5EF4-FFF2-40B4-BE49-F238E27FC236}">
                          <a16:creationId xmlns:a16="http://schemas.microsoft.com/office/drawing/2014/main" xmlns="" id="{01A5DA78-DD1C-4DAC-806E-25E565363BE7}"/>
                        </a:ext>
                      </a:extLst>
                    </p:cNvPr>
                    <p:cNvSpPr/>
                    <p:nvPr/>
                  </p:nvSpPr>
                  <p:spPr>
                    <a:xfrm>
                      <a:off x="1566031" y="8569735"/>
                      <a:ext cx="80828" cy="74366"/>
                    </a:xfrm>
                    <a:custGeom>
                      <a:avLst/>
                      <a:gdLst>
                        <a:gd name="connsiteX0" fmla="*/ 78682 w 80828"/>
                        <a:gd name="connsiteY0" fmla="*/ 23053 h 74366"/>
                        <a:gd name="connsiteX1" fmla="*/ 54330 w 80828"/>
                        <a:gd name="connsiteY1" fmla="*/ 71757 h 74366"/>
                        <a:gd name="connsiteX2" fmla="*/ 2147 w 80828"/>
                        <a:gd name="connsiteY2" fmla="*/ 50884 h 74366"/>
                        <a:gd name="connsiteX3" fmla="*/ 26499 w 80828"/>
                        <a:gd name="connsiteY3" fmla="*/ 2179 h 74366"/>
                        <a:gd name="connsiteX4" fmla="*/ 78682 w 80828"/>
                        <a:gd name="connsiteY4" fmla="*/ 23053 h 74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28" h="74366">
                          <a:moveTo>
                            <a:pt x="78682" y="23053"/>
                          </a:moveTo>
                          <a:cubicBezTo>
                            <a:pt x="85640" y="43926"/>
                            <a:pt x="75203" y="64799"/>
                            <a:pt x="54330" y="71757"/>
                          </a:cubicBezTo>
                          <a:cubicBezTo>
                            <a:pt x="33457" y="78715"/>
                            <a:pt x="9104" y="71757"/>
                            <a:pt x="2147" y="50884"/>
                          </a:cubicBezTo>
                          <a:cubicBezTo>
                            <a:pt x="-4811" y="30010"/>
                            <a:pt x="5625" y="9137"/>
                            <a:pt x="26499" y="2179"/>
                          </a:cubicBezTo>
                          <a:cubicBezTo>
                            <a:pt x="47372" y="-4778"/>
                            <a:pt x="71724" y="5658"/>
                            <a:pt x="78682" y="23053"/>
                          </a:cubicBezTo>
                          <a:close/>
                        </a:path>
                      </a:pathLst>
                    </a:custGeom>
                    <a:solidFill>
                      <a:srgbClr val="FEF7F7"/>
                    </a:solidFill>
                    <a:ln w="34755" cap="flat">
                      <a:noFill/>
                      <a:prstDash val="solid"/>
                      <a:miter/>
                    </a:ln>
                  </p:spPr>
                  <p:txBody>
                    <a:bodyPr rtlCol="0" anchor="ctr"/>
                    <a:lstStyle/>
                    <a:p>
                      <a:endParaRPr lang="en-US"/>
                    </a:p>
                  </p:txBody>
                </p:sp>
                <p:sp>
                  <p:nvSpPr>
                    <p:cNvPr id="1906" name="Freeform: Shape 1905">
                      <a:extLst>
                        <a:ext uri="{FF2B5EF4-FFF2-40B4-BE49-F238E27FC236}">
                          <a16:creationId xmlns:a16="http://schemas.microsoft.com/office/drawing/2014/main" xmlns="" id="{9E118706-C80B-48AC-82B0-EF348499EFBB}"/>
                        </a:ext>
                      </a:extLst>
                    </p:cNvPr>
                    <p:cNvSpPr/>
                    <p:nvPr/>
                  </p:nvSpPr>
                  <p:spPr>
                    <a:xfrm>
                      <a:off x="1566031" y="8569735"/>
                      <a:ext cx="80828" cy="74366"/>
                    </a:xfrm>
                    <a:custGeom>
                      <a:avLst/>
                      <a:gdLst>
                        <a:gd name="connsiteX0" fmla="*/ 78682 w 80828"/>
                        <a:gd name="connsiteY0" fmla="*/ 23053 h 74366"/>
                        <a:gd name="connsiteX1" fmla="*/ 54330 w 80828"/>
                        <a:gd name="connsiteY1" fmla="*/ 71757 h 74366"/>
                        <a:gd name="connsiteX2" fmla="*/ 2147 w 80828"/>
                        <a:gd name="connsiteY2" fmla="*/ 50884 h 74366"/>
                        <a:gd name="connsiteX3" fmla="*/ 26499 w 80828"/>
                        <a:gd name="connsiteY3" fmla="*/ 2179 h 74366"/>
                        <a:gd name="connsiteX4" fmla="*/ 78682 w 80828"/>
                        <a:gd name="connsiteY4" fmla="*/ 23053 h 74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28" h="74366">
                          <a:moveTo>
                            <a:pt x="78682" y="23053"/>
                          </a:moveTo>
                          <a:cubicBezTo>
                            <a:pt x="85640" y="43926"/>
                            <a:pt x="75203" y="64799"/>
                            <a:pt x="54330" y="71757"/>
                          </a:cubicBezTo>
                          <a:cubicBezTo>
                            <a:pt x="33457" y="78715"/>
                            <a:pt x="9104" y="71757"/>
                            <a:pt x="2147" y="50884"/>
                          </a:cubicBezTo>
                          <a:cubicBezTo>
                            <a:pt x="-4811" y="30010"/>
                            <a:pt x="5625" y="9137"/>
                            <a:pt x="26499" y="2179"/>
                          </a:cubicBezTo>
                          <a:cubicBezTo>
                            <a:pt x="47372" y="-4778"/>
                            <a:pt x="71724" y="5658"/>
                            <a:pt x="78682" y="23053"/>
                          </a:cubicBezTo>
                          <a:close/>
                        </a:path>
                      </a:pathLst>
                    </a:custGeom>
                    <a:solidFill>
                      <a:srgbClr val="FEF6F6"/>
                    </a:solidFill>
                    <a:ln w="34755" cap="flat">
                      <a:noFill/>
                      <a:prstDash val="solid"/>
                      <a:miter/>
                    </a:ln>
                  </p:spPr>
                  <p:txBody>
                    <a:bodyPr rtlCol="0" anchor="ctr"/>
                    <a:lstStyle/>
                    <a:p>
                      <a:endParaRPr lang="en-US"/>
                    </a:p>
                  </p:txBody>
                </p:sp>
                <p:sp>
                  <p:nvSpPr>
                    <p:cNvPr id="1907" name="Freeform: Shape 1906">
                      <a:extLst>
                        <a:ext uri="{FF2B5EF4-FFF2-40B4-BE49-F238E27FC236}">
                          <a16:creationId xmlns:a16="http://schemas.microsoft.com/office/drawing/2014/main" xmlns="" id="{65E4F90A-7917-4302-BBD8-ABD682318818}"/>
                        </a:ext>
                      </a:extLst>
                    </p:cNvPr>
                    <p:cNvSpPr/>
                    <p:nvPr/>
                  </p:nvSpPr>
                  <p:spPr>
                    <a:xfrm rot="-1269334">
                      <a:off x="1565122" y="8571797"/>
                      <a:ext cx="83492" cy="76534"/>
                    </a:xfrm>
                    <a:custGeom>
                      <a:avLst/>
                      <a:gdLst>
                        <a:gd name="connsiteX0" fmla="*/ 83493 w 83492"/>
                        <a:gd name="connsiteY0" fmla="*/ 38267 h 76534"/>
                        <a:gd name="connsiteX1" fmla="*/ 41746 w 83492"/>
                        <a:gd name="connsiteY1" fmla="*/ 76535 h 76534"/>
                        <a:gd name="connsiteX2" fmla="*/ 0 w 83492"/>
                        <a:gd name="connsiteY2" fmla="*/ 38267 h 76534"/>
                        <a:gd name="connsiteX3" fmla="*/ 41746 w 83492"/>
                        <a:gd name="connsiteY3" fmla="*/ 0 h 76534"/>
                        <a:gd name="connsiteX4" fmla="*/ 83493 w 83492"/>
                        <a:gd name="connsiteY4" fmla="*/ 38267 h 76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92" h="76534">
                          <a:moveTo>
                            <a:pt x="83493" y="38267"/>
                          </a:moveTo>
                          <a:cubicBezTo>
                            <a:pt x="83493" y="59402"/>
                            <a:pt x="64802" y="76535"/>
                            <a:pt x="41746" y="76535"/>
                          </a:cubicBezTo>
                          <a:cubicBezTo>
                            <a:pt x="18690" y="76535"/>
                            <a:pt x="0" y="59402"/>
                            <a:pt x="0" y="38267"/>
                          </a:cubicBezTo>
                          <a:cubicBezTo>
                            <a:pt x="0" y="17133"/>
                            <a:pt x="18690" y="0"/>
                            <a:pt x="41746" y="0"/>
                          </a:cubicBezTo>
                          <a:cubicBezTo>
                            <a:pt x="64802" y="0"/>
                            <a:pt x="83493" y="17133"/>
                            <a:pt x="83493" y="38267"/>
                          </a:cubicBezTo>
                          <a:close/>
                        </a:path>
                      </a:pathLst>
                    </a:custGeom>
                    <a:solidFill>
                      <a:srgbClr val="FEF5F5"/>
                    </a:solidFill>
                    <a:ln w="34755" cap="flat">
                      <a:noFill/>
                      <a:prstDash val="solid"/>
                      <a:miter/>
                    </a:ln>
                  </p:spPr>
                  <p:txBody>
                    <a:bodyPr rtlCol="0" anchor="ctr"/>
                    <a:lstStyle/>
                    <a:p>
                      <a:endParaRPr lang="en-US"/>
                    </a:p>
                  </p:txBody>
                </p:sp>
                <p:sp>
                  <p:nvSpPr>
                    <p:cNvPr id="1908" name="Freeform: Shape 1907">
                      <a:extLst>
                        <a:ext uri="{FF2B5EF4-FFF2-40B4-BE49-F238E27FC236}">
                          <a16:creationId xmlns:a16="http://schemas.microsoft.com/office/drawing/2014/main" xmlns="" id="{B372790A-2471-4B61-A273-204088914B23}"/>
                        </a:ext>
                      </a:extLst>
                    </p:cNvPr>
                    <p:cNvSpPr/>
                    <p:nvPr/>
                  </p:nvSpPr>
                  <p:spPr>
                    <a:xfrm rot="-1267928">
                      <a:off x="1565017" y="8571762"/>
                      <a:ext cx="83488" cy="76531"/>
                    </a:xfrm>
                    <a:custGeom>
                      <a:avLst/>
                      <a:gdLst>
                        <a:gd name="connsiteX0" fmla="*/ 83488 w 83488"/>
                        <a:gd name="connsiteY0" fmla="*/ 38265 h 76531"/>
                        <a:gd name="connsiteX1" fmla="*/ 41744 w 83488"/>
                        <a:gd name="connsiteY1" fmla="*/ 76531 h 76531"/>
                        <a:gd name="connsiteX2" fmla="*/ 0 w 83488"/>
                        <a:gd name="connsiteY2" fmla="*/ 38265 h 76531"/>
                        <a:gd name="connsiteX3" fmla="*/ 41744 w 83488"/>
                        <a:gd name="connsiteY3" fmla="*/ 0 h 76531"/>
                        <a:gd name="connsiteX4" fmla="*/ 83488 w 83488"/>
                        <a:gd name="connsiteY4" fmla="*/ 38265 h 76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88" h="76531">
                          <a:moveTo>
                            <a:pt x="83488" y="38265"/>
                          </a:moveTo>
                          <a:cubicBezTo>
                            <a:pt x="83488" y="59399"/>
                            <a:pt x="64799" y="76531"/>
                            <a:pt x="41744" y="76531"/>
                          </a:cubicBezTo>
                          <a:cubicBezTo>
                            <a:pt x="18689" y="76531"/>
                            <a:pt x="0" y="59399"/>
                            <a:pt x="0" y="38265"/>
                          </a:cubicBezTo>
                          <a:cubicBezTo>
                            <a:pt x="0" y="17132"/>
                            <a:pt x="18689" y="0"/>
                            <a:pt x="41744" y="0"/>
                          </a:cubicBezTo>
                          <a:cubicBezTo>
                            <a:pt x="64799" y="0"/>
                            <a:pt x="83488" y="17132"/>
                            <a:pt x="83488" y="38265"/>
                          </a:cubicBezTo>
                          <a:close/>
                        </a:path>
                      </a:pathLst>
                    </a:custGeom>
                    <a:solidFill>
                      <a:srgbClr val="FEF4F4"/>
                    </a:solidFill>
                    <a:ln w="34753" cap="flat">
                      <a:noFill/>
                      <a:prstDash val="solid"/>
                      <a:miter/>
                    </a:ln>
                  </p:spPr>
                  <p:txBody>
                    <a:bodyPr rtlCol="0" anchor="ctr"/>
                    <a:lstStyle/>
                    <a:p>
                      <a:endParaRPr lang="en-US"/>
                    </a:p>
                  </p:txBody>
                </p:sp>
                <p:sp>
                  <p:nvSpPr>
                    <p:cNvPr id="1909" name="Freeform: Shape 1908">
                      <a:extLst>
                        <a:ext uri="{FF2B5EF4-FFF2-40B4-BE49-F238E27FC236}">
                          <a16:creationId xmlns:a16="http://schemas.microsoft.com/office/drawing/2014/main" xmlns="" id="{D048EFA6-D2F9-45B6-ACA3-601F4F2B86FD}"/>
                        </a:ext>
                      </a:extLst>
                    </p:cNvPr>
                    <p:cNvSpPr/>
                    <p:nvPr/>
                  </p:nvSpPr>
                  <p:spPr>
                    <a:xfrm>
                      <a:off x="1566031" y="8569735"/>
                      <a:ext cx="80828" cy="74366"/>
                    </a:xfrm>
                    <a:custGeom>
                      <a:avLst/>
                      <a:gdLst>
                        <a:gd name="connsiteX0" fmla="*/ 78682 w 80828"/>
                        <a:gd name="connsiteY0" fmla="*/ 23053 h 74366"/>
                        <a:gd name="connsiteX1" fmla="*/ 54330 w 80828"/>
                        <a:gd name="connsiteY1" fmla="*/ 71757 h 74366"/>
                        <a:gd name="connsiteX2" fmla="*/ 2147 w 80828"/>
                        <a:gd name="connsiteY2" fmla="*/ 50884 h 74366"/>
                        <a:gd name="connsiteX3" fmla="*/ 26499 w 80828"/>
                        <a:gd name="connsiteY3" fmla="*/ 2179 h 74366"/>
                        <a:gd name="connsiteX4" fmla="*/ 78682 w 80828"/>
                        <a:gd name="connsiteY4" fmla="*/ 23053 h 74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28" h="74366">
                          <a:moveTo>
                            <a:pt x="78682" y="23053"/>
                          </a:moveTo>
                          <a:cubicBezTo>
                            <a:pt x="85640" y="40447"/>
                            <a:pt x="75203" y="64799"/>
                            <a:pt x="54330" y="71757"/>
                          </a:cubicBezTo>
                          <a:cubicBezTo>
                            <a:pt x="33457" y="78715"/>
                            <a:pt x="9104" y="71757"/>
                            <a:pt x="2147" y="50884"/>
                          </a:cubicBezTo>
                          <a:cubicBezTo>
                            <a:pt x="-4811" y="33489"/>
                            <a:pt x="5625" y="9137"/>
                            <a:pt x="26499" y="2179"/>
                          </a:cubicBezTo>
                          <a:cubicBezTo>
                            <a:pt x="47372" y="-4778"/>
                            <a:pt x="71724" y="5658"/>
                            <a:pt x="78682" y="23053"/>
                          </a:cubicBezTo>
                          <a:close/>
                        </a:path>
                      </a:pathLst>
                    </a:custGeom>
                    <a:solidFill>
                      <a:srgbClr val="FEF3F3"/>
                    </a:solidFill>
                    <a:ln w="34755" cap="flat">
                      <a:noFill/>
                      <a:prstDash val="solid"/>
                      <a:miter/>
                    </a:ln>
                  </p:spPr>
                  <p:txBody>
                    <a:bodyPr rtlCol="0" anchor="ctr"/>
                    <a:lstStyle/>
                    <a:p>
                      <a:endParaRPr lang="en-US"/>
                    </a:p>
                  </p:txBody>
                </p:sp>
                <p:sp>
                  <p:nvSpPr>
                    <p:cNvPr id="1910" name="Freeform: Shape 1909">
                      <a:extLst>
                        <a:ext uri="{FF2B5EF4-FFF2-40B4-BE49-F238E27FC236}">
                          <a16:creationId xmlns:a16="http://schemas.microsoft.com/office/drawing/2014/main" xmlns="" id="{DD0B4AE9-7222-4BD5-AFAD-A903984C462A}"/>
                        </a:ext>
                      </a:extLst>
                    </p:cNvPr>
                    <p:cNvSpPr/>
                    <p:nvPr/>
                  </p:nvSpPr>
                  <p:spPr>
                    <a:xfrm>
                      <a:off x="1566031" y="8571044"/>
                      <a:ext cx="80828" cy="73056"/>
                    </a:xfrm>
                    <a:custGeom>
                      <a:avLst/>
                      <a:gdLst>
                        <a:gd name="connsiteX0" fmla="*/ 78682 w 80828"/>
                        <a:gd name="connsiteY0" fmla="*/ 21743 h 73056"/>
                        <a:gd name="connsiteX1" fmla="*/ 54330 w 80828"/>
                        <a:gd name="connsiteY1" fmla="*/ 70447 h 73056"/>
                        <a:gd name="connsiteX2" fmla="*/ 2147 w 80828"/>
                        <a:gd name="connsiteY2" fmla="*/ 49574 h 73056"/>
                        <a:gd name="connsiteX3" fmla="*/ 26499 w 80828"/>
                        <a:gd name="connsiteY3" fmla="*/ 870 h 73056"/>
                        <a:gd name="connsiteX4" fmla="*/ 78682 w 80828"/>
                        <a:gd name="connsiteY4" fmla="*/ 21743 h 7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28" h="73056">
                          <a:moveTo>
                            <a:pt x="78682" y="21743"/>
                          </a:moveTo>
                          <a:cubicBezTo>
                            <a:pt x="85640" y="39137"/>
                            <a:pt x="75203" y="63489"/>
                            <a:pt x="54330" y="70447"/>
                          </a:cubicBezTo>
                          <a:cubicBezTo>
                            <a:pt x="33457" y="77405"/>
                            <a:pt x="9104" y="70447"/>
                            <a:pt x="2147" y="49574"/>
                          </a:cubicBezTo>
                          <a:cubicBezTo>
                            <a:pt x="-4811" y="32180"/>
                            <a:pt x="5625" y="7828"/>
                            <a:pt x="26499" y="870"/>
                          </a:cubicBezTo>
                          <a:cubicBezTo>
                            <a:pt x="47372" y="-2609"/>
                            <a:pt x="71724" y="4349"/>
                            <a:pt x="78682" y="21743"/>
                          </a:cubicBezTo>
                          <a:close/>
                        </a:path>
                      </a:pathLst>
                    </a:custGeom>
                    <a:solidFill>
                      <a:srgbClr val="FEF2F2"/>
                    </a:solidFill>
                    <a:ln w="34755" cap="flat">
                      <a:noFill/>
                      <a:prstDash val="solid"/>
                      <a:miter/>
                    </a:ln>
                  </p:spPr>
                  <p:txBody>
                    <a:bodyPr rtlCol="0" anchor="ctr"/>
                    <a:lstStyle/>
                    <a:p>
                      <a:endParaRPr lang="en-US"/>
                    </a:p>
                  </p:txBody>
                </p:sp>
                <p:sp>
                  <p:nvSpPr>
                    <p:cNvPr id="1911" name="Freeform: Shape 1910">
                      <a:extLst>
                        <a:ext uri="{FF2B5EF4-FFF2-40B4-BE49-F238E27FC236}">
                          <a16:creationId xmlns:a16="http://schemas.microsoft.com/office/drawing/2014/main" xmlns="" id="{DB217C54-6744-43C9-8034-390A09A0D615}"/>
                        </a:ext>
                      </a:extLst>
                    </p:cNvPr>
                    <p:cNvSpPr/>
                    <p:nvPr/>
                  </p:nvSpPr>
                  <p:spPr>
                    <a:xfrm>
                      <a:off x="1566031" y="8572727"/>
                      <a:ext cx="80828" cy="71431"/>
                    </a:xfrm>
                    <a:custGeom>
                      <a:avLst/>
                      <a:gdLst>
                        <a:gd name="connsiteX0" fmla="*/ 78682 w 80828"/>
                        <a:gd name="connsiteY0" fmla="*/ 20061 h 71431"/>
                        <a:gd name="connsiteX1" fmla="*/ 54330 w 80828"/>
                        <a:gd name="connsiteY1" fmla="*/ 68765 h 71431"/>
                        <a:gd name="connsiteX2" fmla="*/ 2147 w 80828"/>
                        <a:gd name="connsiteY2" fmla="*/ 51371 h 71431"/>
                        <a:gd name="connsiteX3" fmla="*/ 26499 w 80828"/>
                        <a:gd name="connsiteY3" fmla="*/ 2666 h 71431"/>
                        <a:gd name="connsiteX4" fmla="*/ 78682 w 80828"/>
                        <a:gd name="connsiteY4" fmla="*/ 20061 h 71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28" h="71431">
                          <a:moveTo>
                            <a:pt x="78682" y="20061"/>
                          </a:moveTo>
                          <a:cubicBezTo>
                            <a:pt x="85640" y="37455"/>
                            <a:pt x="75203" y="61807"/>
                            <a:pt x="54330" y="68765"/>
                          </a:cubicBezTo>
                          <a:cubicBezTo>
                            <a:pt x="33457" y="75723"/>
                            <a:pt x="9104" y="68765"/>
                            <a:pt x="2147" y="51371"/>
                          </a:cubicBezTo>
                          <a:cubicBezTo>
                            <a:pt x="-4811" y="33976"/>
                            <a:pt x="5625" y="9624"/>
                            <a:pt x="26499" y="2666"/>
                          </a:cubicBezTo>
                          <a:cubicBezTo>
                            <a:pt x="47372" y="-4292"/>
                            <a:pt x="71724" y="2666"/>
                            <a:pt x="78682" y="20061"/>
                          </a:cubicBezTo>
                          <a:close/>
                        </a:path>
                      </a:pathLst>
                    </a:custGeom>
                    <a:solidFill>
                      <a:srgbClr val="FEF1F1"/>
                    </a:solidFill>
                    <a:ln w="34755" cap="flat">
                      <a:noFill/>
                      <a:prstDash val="solid"/>
                      <a:miter/>
                    </a:ln>
                  </p:spPr>
                  <p:txBody>
                    <a:bodyPr rtlCol="0" anchor="ctr"/>
                    <a:lstStyle/>
                    <a:p>
                      <a:endParaRPr lang="en-US"/>
                    </a:p>
                  </p:txBody>
                </p:sp>
                <p:sp>
                  <p:nvSpPr>
                    <p:cNvPr id="1912" name="Freeform: Shape 1911">
                      <a:extLst>
                        <a:ext uri="{FF2B5EF4-FFF2-40B4-BE49-F238E27FC236}">
                          <a16:creationId xmlns:a16="http://schemas.microsoft.com/office/drawing/2014/main" xmlns="" id="{07756C9F-A1C1-47E4-8F18-D6B4FB9FAD0A}"/>
                        </a:ext>
                      </a:extLst>
                    </p:cNvPr>
                    <p:cNvSpPr/>
                    <p:nvPr/>
                  </p:nvSpPr>
                  <p:spPr>
                    <a:xfrm rot="-1273037">
                      <a:off x="1565086" y="8575282"/>
                      <a:ext cx="83491" cy="69576"/>
                    </a:xfrm>
                    <a:custGeom>
                      <a:avLst/>
                      <a:gdLst>
                        <a:gd name="connsiteX0" fmla="*/ 83492 w 83491"/>
                        <a:gd name="connsiteY0" fmla="*/ 34788 h 69576"/>
                        <a:gd name="connsiteX1" fmla="*/ 41746 w 83491"/>
                        <a:gd name="connsiteY1" fmla="*/ 69576 h 69576"/>
                        <a:gd name="connsiteX2" fmla="*/ 0 w 83491"/>
                        <a:gd name="connsiteY2" fmla="*/ 34788 h 69576"/>
                        <a:gd name="connsiteX3" fmla="*/ 41746 w 83491"/>
                        <a:gd name="connsiteY3" fmla="*/ 0 h 69576"/>
                        <a:gd name="connsiteX4" fmla="*/ 83492 w 83491"/>
                        <a:gd name="connsiteY4" fmla="*/ 34788 h 69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91" h="69576">
                          <a:moveTo>
                            <a:pt x="83492" y="34788"/>
                          </a:moveTo>
                          <a:cubicBezTo>
                            <a:pt x="83492" y="54001"/>
                            <a:pt x="64801" y="69576"/>
                            <a:pt x="41746" y="69576"/>
                          </a:cubicBezTo>
                          <a:cubicBezTo>
                            <a:pt x="18690" y="69576"/>
                            <a:pt x="0" y="54001"/>
                            <a:pt x="0" y="34788"/>
                          </a:cubicBezTo>
                          <a:cubicBezTo>
                            <a:pt x="0" y="15575"/>
                            <a:pt x="18690" y="0"/>
                            <a:pt x="41746" y="0"/>
                          </a:cubicBezTo>
                          <a:cubicBezTo>
                            <a:pt x="64801" y="0"/>
                            <a:pt x="83492" y="15575"/>
                            <a:pt x="83492" y="34788"/>
                          </a:cubicBezTo>
                          <a:close/>
                        </a:path>
                      </a:pathLst>
                    </a:custGeom>
                    <a:solidFill>
                      <a:srgbClr val="FEF0F0"/>
                    </a:solidFill>
                    <a:ln w="34754" cap="flat">
                      <a:noFill/>
                      <a:prstDash val="solid"/>
                      <a:miter/>
                    </a:ln>
                  </p:spPr>
                  <p:txBody>
                    <a:bodyPr rtlCol="0" anchor="ctr"/>
                    <a:lstStyle/>
                    <a:p>
                      <a:endParaRPr lang="en-US"/>
                    </a:p>
                  </p:txBody>
                </p:sp>
                <p:sp>
                  <p:nvSpPr>
                    <p:cNvPr id="1913" name="Freeform: Shape 1912">
                      <a:extLst>
                        <a:ext uri="{FF2B5EF4-FFF2-40B4-BE49-F238E27FC236}">
                          <a16:creationId xmlns:a16="http://schemas.microsoft.com/office/drawing/2014/main" xmlns="" id="{09B4559B-D7BC-4696-BA55-691CAA5A83A1}"/>
                        </a:ext>
                      </a:extLst>
                    </p:cNvPr>
                    <p:cNvSpPr/>
                    <p:nvPr/>
                  </p:nvSpPr>
                  <p:spPr>
                    <a:xfrm>
                      <a:off x="1569510" y="8574077"/>
                      <a:ext cx="77349" cy="73559"/>
                    </a:xfrm>
                    <a:custGeom>
                      <a:avLst/>
                      <a:gdLst>
                        <a:gd name="connsiteX0" fmla="*/ 75203 w 77349"/>
                        <a:gd name="connsiteY0" fmla="*/ 22189 h 73559"/>
                        <a:gd name="connsiteX1" fmla="*/ 50851 w 77349"/>
                        <a:gd name="connsiteY1" fmla="*/ 70894 h 73559"/>
                        <a:gd name="connsiteX2" fmla="*/ 2147 w 77349"/>
                        <a:gd name="connsiteY2" fmla="*/ 53499 h 73559"/>
                        <a:gd name="connsiteX3" fmla="*/ 26499 w 77349"/>
                        <a:gd name="connsiteY3" fmla="*/ 4795 h 73559"/>
                        <a:gd name="connsiteX4" fmla="*/ 75203 w 77349"/>
                        <a:gd name="connsiteY4" fmla="*/ 22189 h 735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349" h="73559">
                          <a:moveTo>
                            <a:pt x="75203" y="22189"/>
                          </a:moveTo>
                          <a:cubicBezTo>
                            <a:pt x="82161" y="39584"/>
                            <a:pt x="71724" y="60457"/>
                            <a:pt x="50851" y="70894"/>
                          </a:cubicBezTo>
                          <a:cubicBezTo>
                            <a:pt x="29978" y="77851"/>
                            <a:pt x="9104" y="70894"/>
                            <a:pt x="2147" y="53499"/>
                          </a:cubicBezTo>
                          <a:cubicBezTo>
                            <a:pt x="-4811" y="36105"/>
                            <a:pt x="5625" y="15232"/>
                            <a:pt x="26499" y="4795"/>
                          </a:cubicBezTo>
                          <a:cubicBezTo>
                            <a:pt x="43893" y="-5642"/>
                            <a:pt x="68245" y="1316"/>
                            <a:pt x="75203" y="22189"/>
                          </a:cubicBezTo>
                          <a:close/>
                        </a:path>
                      </a:pathLst>
                    </a:custGeom>
                    <a:solidFill>
                      <a:srgbClr val="FEEFEF"/>
                    </a:solidFill>
                    <a:ln w="34755" cap="flat">
                      <a:noFill/>
                      <a:prstDash val="solid"/>
                      <a:miter/>
                    </a:ln>
                  </p:spPr>
                  <p:txBody>
                    <a:bodyPr rtlCol="0" anchor="ctr"/>
                    <a:lstStyle/>
                    <a:p>
                      <a:endParaRPr lang="en-US"/>
                    </a:p>
                  </p:txBody>
                </p:sp>
                <p:sp>
                  <p:nvSpPr>
                    <p:cNvPr id="1914" name="Freeform: Shape 1913">
                      <a:extLst>
                        <a:ext uri="{FF2B5EF4-FFF2-40B4-BE49-F238E27FC236}">
                          <a16:creationId xmlns:a16="http://schemas.microsoft.com/office/drawing/2014/main" xmlns="" id="{32C4DB0A-A074-47F8-BDB0-3D14FF39D3BD}"/>
                        </a:ext>
                      </a:extLst>
                    </p:cNvPr>
                    <p:cNvSpPr/>
                    <p:nvPr/>
                  </p:nvSpPr>
                  <p:spPr>
                    <a:xfrm>
                      <a:off x="1569510" y="8574077"/>
                      <a:ext cx="77349" cy="73559"/>
                    </a:xfrm>
                    <a:custGeom>
                      <a:avLst/>
                      <a:gdLst>
                        <a:gd name="connsiteX0" fmla="*/ 75203 w 77349"/>
                        <a:gd name="connsiteY0" fmla="*/ 22189 h 73559"/>
                        <a:gd name="connsiteX1" fmla="*/ 50851 w 77349"/>
                        <a:gd name="connsiteY1" fmla="*/ 70894 h 73559"/>
                        <a:gd name="connsiteX2" fmla="*/ 2147 w 77349"/>
                        <a:gd name="connsiteY2" fmla="*/ 53499 h 73559"/>
                        <a:gd name="connsiteX3" fmla="*/ 26499 w 77349"/>
                        <a:gd name="connsiteY3" fmla="*/ 4795 h 73559"/>
                        <a:gd name="connsiteX4" fmla="*/ 75203 w 77349"/>
                        <a:gd name="connsiteY4" fmla="*/ 22189 h 735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349" h="73559">
                          <a:moveTo>
                            <a:pt x="75203" y="22189"/>
                          </a:moveTo>
                          <a:cubicBezTo>
                            <a:pt x="82161" y="39584"/>
                            <a:pt x="71724" y="60457"/>
                            <a:pt x="50851" y="70894"/>
                          </a:cubicBezTo>
                          <a:cubicBezTo>
                            <a:pt x="29978" y="77851"/>
                            <a:pt x="9104" y="70894"/>
                            <a:pt x="2147" y="53499"/>
                          </a:cubicBezTo>
                          <a:cubicBezTo>
                            <a:pt x="-4811" y="36105"/>
                            <a:pt x="5625" y="15232"/>
                            <a:pt x="26499" y="4795"/>
                          </a:cubicBezTo>
                          <a:cubicBezTo>
                            <a:pt x="43893" y="-5642"/>
                            <a:pt x="68245" y="1316"/>
                            <a:pt x="75203" y="22189"/>
                          </a:cubicBezTo>
                          <a:close/>
                        </a:path>
                      </a:pathLst>
                    </a:custGeom>
                    <a:solidFill>
                      <a:srgbClr val="FEEEEE"/>
                    </a:solidFill>
                    <a:ln w="34755" cap="flat">
                      <a:noFill/>
                      <a:prstDash val="solid"/>
                      <a:miter/>
                    </a:ln>
                  </p:spPr>
                  <p:txBody>
                    <a:bodyPr rtlCol="0" anchor="ctr"/>
                    <a:lstStyle/>
                    <a:p>
                      <a:endParaRPr lang="en-US"/>
                    </a:p>
                  </p:txBody>
                </p:sp>
                <p:sp>
                  <p:nvSpPr>
                    <p:cNvPr id="1915" name="Freeform: Shape 1914">
                      <a:extLst>
                        <a:ext uri="{FF2B5EF4-FFF2-40B4-BE49-F238E27FC236}">
                          <a16:creationId xmlns:a16="http://schemas.microsoft.com/office/drawing/2014/main" xmlns="" id="{6A9AD849-E116-4342-868C-5D1BB5830A11}"/>
                        </a:ext>
                      </a:extLst>
                    </p:cNvPr>
                    <p:cNvSpPr/>
                    <p:nvPr/>
                  </p:nvSpPr>
                  <p:spPr>
                    <a:xfrm>
                      <a:off x="1569510" y="8574077"/>
                      <a:ext cx="77349" cy="73559"/>
                    </a:xfrm>
                    <a:custGeom>
                      <a:avLst/>
                      <a:gdLst>
                        <a:gd name="connsiteX0" fmla="*/ 75203 w 77349"/>
                        <a:gd name="connsiteY0" fmla="*/ 22189 h 73559"/>
                        <a:gd name="connsiteX1" fmla="*/ 50851 w 77349"/>
                        <a:gd name="connsiteY1" fmla="*/ 70894 h 73559"/>
                        <a:gd name="connsiteX2" fmla="*/ 2147 w 77349"/>
                        <a:gd name="connsiteY2" fmla="*/ 53499 h 73559"/>
                        <a:gd name="connsiteX3" fmla="*/ 26499 w 77349"/>
                        <a:gd name="connsiteY3" fmla="*/ 4795 h 73559"/>
                        <a:gd name="connsiteX4" fmla="*/ 75203 w 77349"/>
                        <a:gd name="connsiteY4" fmla="*/ 22189 h 735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349" h="73559">
                          <a:moveTo>
                            <a:pt x="75203" y="22189"/>
                          </a:moveTo>
                          <a:cubicBezTo>
                            <a:pt x="82161" y="39584"/>
                            <a:pt x="71724" y="60457"/>
                            <a:pt x="50851" y="70894"/>
                          </a:cubicBezTo>
                          <a:cubicBezTo>
                            <a:pt x="29978" y="77851"/>
                            <a:pt x="9104" y="70894"/>
                            <a:pt x="2147" y="53499"/>
                          </a:cubicBezTo>
                          <a:cubicBezTo>
                            <a:pt x="-4811" y="36105"/>
                            <a:pt x="5625" y="15232"/>
                            <a:pt x="26499" y="4795"/>
                          </a:cubicBezTo>
                          <a:cubicBezTo>
                            <a:pt x="43893" y="-5642"/>
                            <a:pt x="68245" y="1316"/>
                            <a:pt x="75203" y="22189"/>
                          </a:cubicBezTo>
                          <a:close/>
                        </a:path>
                      </a:pathLst>
                    </a:custGeom>
                    <a:solidFill>
                      <a:srgbClr val="FEEDED"/>
                    </a:solidFill>
                    <a:ln w="34755" cap="flat">
                      <a:noFill/>
                      <a:prstDash val="solid"/>
                      <a:miter/>
                    </a:ln>
                  </p:spPr>
                  <p:txBody>
                    <a:bodyPr rtlCol="0" anchor="ctr"/>
                    <a:lstStyle/>
                    <a:p>
                      <a:endParaRPr lang="en-US"/>
                    </a:p>
                  </p:txBody>
                </p:sp>
                <p:sp>
                  <p:nvSpPr>
                    <p:cNvPr id="1916" name="Freeform: Shape 1915">
                      <a:extLst>
                        <a:ext uri="{FF2B5EF4-FFF2-40B4-BE49-F238E27FC236}">
                          <a16:creationId xmlns:a16="http://schemas.microsoft.com/office/drawing/2014/main" xmlns="" id="{90A578E0-9B1F-4AAD-ABD8-3B5DE481C883}"/>
                        </a:ext>
                      </a:extLst>
                    </p:cNvPr>
                    <p:cNvSpPr/>
                    <p:nvPr/>
                  </p:nvSpPr>
                  <p:spPr>
                    <a:xfrm>
                      <a:off x="1566031" y="8574077"/>
                      <a:ext cx="77349" cy="70080"/>
                    </a:xfrm>
                    <a:custGeom>
                      <a:avLst/>
                      <a:gdLst>
                        <a:gd name="connsiteX0" fmla="*/ 75203 w 77349"/>
                        <a:gd name="connsiteY0" fmla="*/ 22189 h 70080"/>
                        <a:gd name="connsiteX1" fmla="*/ 50851 w 77349"/>
                        <a:gd name="connsiteY1" fmla="*/ 67415 h 70080"/>
                        <a:gd name="connsiteX2" fmla="*/ 2147 w 77349"/>
                        <a:gd name="connsiteY2" fmla="*/ 50020 h 70080"/>
                        <a:gd name="connsiteX3" fmla="*/ 26499 w 77349"/>
                        <a:gd name="connsiteY3" fmla="*/ 4795 h 70080"/>
                        <a:gd name="connsiteX4" fmla="*/ 75203 w 77349"/>
                        <a:gd name="connsiteY4" fmla="*/ 22189 h 70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349" h="70080">
                          <a:moveTo>
                            <a:pt x="75203" y="22189"/>
                          </a:moveTo>
                          <a:cubicBezTo>
                            <a:pt x="82161" y="39584"/>
                            <a:pt x="71724" y="60457"/>
                            <a:pt x="50851" y="67415"/>
                          </a:cubicBezTo>
                          <a:cubicBezTo>
                            <a:pt x="29978" y="74372"/>
                            <a:pt x="9104" y="67415"/>
                            <a:pt x="2147" y="50020"/>
                          </a:cubicBezTo>
                          <a:cubicBezTo>
                            <a:pt x="-4811" y="32626"/>
                            <a:pt x="5625" y="11753"/>
                            <a:pt x="26499" y="4795"/>
                          </a:cubicBezTo>
                          <a:cubicBezTo>
                            <a:pt x="47372" y="-5642"/>
                            <a:pt x="68245" y="1316"/>
                            <a:pt x="75203" y="22189"/>
                          </a:cubicBezTo>
                          <a:close/>
                        </a:path>
                      </a:pathLst>
                    </a:custGeom>
                    <a:solidFill>
                      <a:srgbClr val="FEECEC"/>
                    </a:solidFill>
                    <a:ln w="34755" cap="flat">
                      <a:noFill/>
                      <a:prstDash val="solid"/>
                      <a:miter/>
                    </a:ln>
                  </p:spPr>
                  <p:txBody>
                    <a:bodyPr rtlCol="0" anchor="ctr"/>
                    <a:lstStyle/>
                    <a:p>
                      <a:endParaRPr lang="en-US"/>
                    </a:p>
                  </p:txBody>
                </p:sp>
                <p:sp>
                  <p:nvSpPr>
                    <p:cNvPr id="1917" name="Freeform: Shape 1916">
                      <a:extLst>
                        <a:ext uri="{FF2B5EF4-FFF2-40B4-BE49-F238E27FC236}">
                          <a16:creationId xmlns:a16="http://schemas.microsoft.com/office/drawing/2014/main" xmlns="" id="{7BABA015-322E-467E-9C15-640C797DC127}"/>
                        </a:ext>
                      </a:extLst>
                    </p:cNvPr>
                    <p:cNvSpPr/>
                    <p:nvPr/>
                  </p:nvSpPr>
                  <p:spPr>
                    <a:xfrm>
                      <a:off x="1566031" y="8574077"/>
                      <a:ext cx="77349" cy="70080"/>
                    </a:xfrm>
                    <a:custGeom>
                      <a:avLst/>
                      <a:gdLst>
                        <a:gd name="connsiteX0" fmla="*/ 75203 w 77349"/>
                        <a:gd name="connsiteY0" fmla="*/ 22189 h 70080"/>
                        <a:gd name="connsiteX1" fmla="*/ 50851 w 77349"/>
                        <a:gd name="connsiteY1" fmla="*/ 67415 h 70080"/>
                        <a:gd name="connsiteX2" fmla="*/ 2147 w 77349"/>
                        <a:gd name="connsiteY2" fmla="*/ 50020 h 70080"/>
                        <a:gd name="connsiteX3" fmla="*/ 26499 w 77349"/>
                        <a:gd name="connsiteY3" fmla="*/ 4795 h 70080"/>
                        <a:gd name="connsiteX4" fmla="*/ 75203 w 77349"/>
                        <a:gd name="connsiteY4" fmla="*/ 22189 h 70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349" h="70080">
                          <a:moveTo>
                            <a:pt x="75203" y="22189"/>
                          </a:moveTo>
                          <a:cubicBezTo>
                            <a:pt x="82161" y="39584"/>
                            <a:pt x="71724" y="60457"/>
                            <a:pt x="50851" y="67415"/>
                          </a:cubicBezTo>
                          <a:cubicBezTo>
                            <a:pt x="29978" y="74372"/>
                            <a:pt x="9104" y="67415"/>
                            <a:pt x="2147" y="50020"/>
                          </a:cubicBezTo>
                          <a:cubicBezTo>
                            <a:pt x="-4811" y="32626"/>
                            <a:pt x="5625" y="11753"/>
                            <a:pt x="26499" y="4795"/>
                          </a:cubicBezTo>
                          <a:cubicBezTo>
                            <a:pt x="47372" y="-5642"/>
                            <a:pt x="68245" y="1316"/>
                            <a:pt x="75203" y="22189"/>
                          </a:cubicBezTo>
                          <a:close/>
                        </a:path>
                      </a:pathLst>
                    </a:custGeom>
                    <a:solidFill>
                      <a:srgbClr val="FDEBEB"/>
                    </a:solidFill>
                    <a:ln w="34755" cap="flat">
                      <a:noFill/>
                      <a:prstDash val="solid"/>
                      <a:miter/>
                    </a:ln>
                  </p:spPr>
                  <p:txBody>
                    <a:bodyPr rtlCol="0" anchor="ctr"/>
                    <a:lstStyle/>
                    <a:p>
                      <a:endParaRPr lang="en-US"/>
                    </a:p>
                  </p:txBody>
                </p:sp>
                <p:sp>
                  <p:nvSpPr>
                    <p:cNvPr id="1918" name="Freeform: Shape 1917">
                      <a:extLst>
                        <a:ext uri="{FF2B5EF4-FFF2-40B4-BE49-F238E27FC236}">
                          <a16:creationId xmlns:a16="http://schemas.microsoft.com/office/drawing/2014/main" xmlns="" id="{AD9183BD-899C-44C0-BADA-A2B728F975FA}"/>
                        </a:ext>
                      </a:extLst>
                    </p:cNvPr>
                    <p:cNvSpPr/>
                    <p:nvPr/>
                  </p:nvSpPr>
                  <p:spPr>
                    <a:xfrm rot="-1269655">
                      <a:off x="1568700" y="8575259"/>
                      <a:ext cx="76537" cy="69579"/>
                    </a:xfrm>
                    <a:custGeom>
                      <a:avLst/>
                      <a:gdLst>
                        <a:gd name="connsiteX0" fmla="*/ 76538 w 76537"/>
                        <a:gd name="connsiteY0" fmla="*/ 34790 h 69579"/>
                        <a:gd name="connsiteX1" fmla="*/ 38269 w 76537"/>
                        <a:gd name="connsiteY1" fmla="*/ 69580 h 69579"/>
                        <a:gd name="connsiteX2" fmla="*/ 0 w 76537"/>
                        <a:gd name="connsiteY2" fmla="*/ 34790 h 69579"/>
                        <a:gd name="connsiteX3" fmla="*/ 38269 w 76537"/>
                        <a:gd name="connsiteY3" fmla="*/ 0 h 69579"/>
                        <a:gd name="connsiteX4" fmla="*/ 76538 w 76537"/>
                        <a:gd name="connsiteY4" fmla="*/ 34790 h 69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37" h="69579">
                          <a:moveTo>
                            <a:pt x="76538" y="34790"/>
                          </a:moveTo>
                          <a:cubicBezTo>
                            <a:pt x="76538" y="54004"/>
                            <a:pt x="59404" y="69580"/>
                            <a:pt x="38269" y="69580"/>
                          </a:cubicBezTo>
                          <a:cubicBezTo>
                            <a:pt x="17134" y="69580"/>
                            <a:pt x="0" y="54004"/>
                            <a:pt x="0" y="34790"/>
                          </a:cubicBezTo>
                          <a:cubicBezTo>
                            <a:pt x="0" y="15576"/>
                            <a:pt x="17134" y="0"/>
                            <a:pt x="38269" y="0"/>
                          </a:cubicBezTo>
                          <a:cubicBezTo>
                            <a:pt x="59404" y="0"/>
                            <a:pt x="76538" y="15576"/>
                            <a:pt x="76538" y="34790"/>
                          </a:cubicBezTo>
                          <a:close/>
                        </a:path>
                      </a:pathLst>
                    </a:custGeom>
                    <a:solidFill>
                      <a:srgbClr val="FDEAEA"/>
                    </a:solidFill>
                    <a:ln w="34756" cap="flat">
                      <a:noFill/>
                      <a:prstDash val="solid"/>
                      <a:miter/>
                    </a:ln>
                  </p:spPr>
                  <p:txBody>
                    <a:bodyPr rtlCol="0" anchor="ctr"/>
                    <a:lstStyle/>
                    <a:p>
                      <a:endParaRPr lang="en-US"/>
                    </a:p>
                  </p:txBody>
                </p:sp>
                <p:sp>
                  <p:nvSpPr>
                    <p:cNvPr id="1919" name="Freeform: Shape 1918">
                      <a:extLst>
                        <a:ext uri="{FF2B5EF4-FFF2-40B4-BE49-F238E27FC236}">
                          <a16:creationId xmlns:a16="http://schemas.microsoft.com/office/drawing/2014/main" xmlns="" id="{3940434C-FB99-40BE-823A-DA679BF065C3}"/>
                        </a:ext>
                      </a:extLst>
                    </p:cNvPr>
                    <p:cNvSpPr/>
                    <p:nvPr/>
                  </p:nvSpPr>
                  <p:spPr>
                    <a:xfrm rot="-1266718">
                      <a:off x="1568616" y="8575345"/>
                      <a:ext cx="76537" cy="69579"/>
                    </a:xfrm>
                    <a:custGeom>
                      <a:avLst/>
                      <a:gdLst>
                        <a:gd name="connsiteX0" fmla="*/ 76537 w 76537"/>
                        <a:gd name="connsiteY0" fmla="*/ 34790 h 69579"/>
                        <a:gd name="connsiteX1" fmla="*/ 38269 w 76537"/>
                        <a:gd name="connsiteY1" fmla="*/ 69579 h 69579"/>
                        <a:gd name="connsiteX2" fmla="*/ 0 w 76537"/>
                        <a:gd name="connsiteY2" fmla="*/ 34790 h 69579"/>
                        <a:gd name="connsiteX3" fmla="*/ 38269 w 76537"/>
                        <a:gd name="connsiteY3" fmla="*/ 0 h 69579"/>
                        <a:gd name="connsiteX4" fmla="*/ 76537 w 76537"/>
                        <a:gd name="connsiteY4" fmla="*/ 34790 h 69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37" h="69579">
                          <a:moveTo>
                            <a:pt x="76537" y="34790"/>
                          </a:moveTo>
                          <a:cubicBezTo>
                            <a:pt x="76537" y="54003"/>
                            <a:pt x="59404" y="69579"/>
                            <a:pt x="38269" y="69579"/>
                          </a:cubicBezTo>
                          <a:cubicBezTo>
                            <a:pt x="17133" y="69579"/>
                            <a:pt x="0" y="54003"/>
                            <a:pt x="0" y="34790"/>
                          </a:cubicBezTo>
                          <a:cubicBezTo>
                            <a:pt x="0" y="15576"/>
                            <a:pt x="17133" y="0"/>
                            <a:pt x="38269" y="0"/>
                          </a:cubicBezTo>
                          <a:cubicBezTo>
                            <a:pt x="59404" y="0"/>
                            <a:pt x="76537" y="15576"/>
                            <a:pt x="76537" y="34790"/>
                          </a:cubicBezTo>
                          <a:close/>
                        </a:path>
                      </a:pathLst>
                    </a:custGeom>
                    <a:solidFill>
                      <a:srgbClr val="FDE9E9"/>
                    </a:solidFill>
                    <a:ln w="34756" cap="flat">
                      <a:noFill/>
                      <a:prstDash val="solid"/>
                      <a:miter/>
                    </a:ln>
                  </p:spPr>
                  <p:txBody>
                    <a:bodyPr rtlCol="0" anchor="ctr"/>
                    <a:lstStyle/>
                    <a:p>
                      <a:endParaRPr lang="en-US"/>
                    </a:p>
                  </p:txBody>
                </p:sp>
                <p:sp>
                  <p:nvSpPr>
                    <p:cNvPr id="1920" name="Freeform: Shape 1919">
                      <a:extLst>
                        <a:ext uri="{FF2B5EF4-FFF2-40B4-BE49-F238E27FC236}">
                          <a16:creationId xmlns:a16="http://schemas.microsoft.com/office/drawing/2014/main" xmlns="" id="{2E132A3E-9707-4E3B-B545-5D1E1EA4E896}"/>
                        </a:ext>
                      </a:extLst>
                    </p:cNvPr>
                    <p:cNvSpPr/>
                    <p:nvPr/>
                  </p:nvSpPr>
                  <p:spPr>
                    <a:xfrm rot="-1267039">
                      <a:off x="1568728" y="8575325"/>
                      <a:ext cx="76539" cy="69581"/>
                    </a:xfrm>
                    <a:custGeom>
                      <a:avLst/>
                      <a:gdLst>
                        <a:gd name="connsiteX0" fmla="*/ 76540 w 76539"/>
                        <a:gd name="connsiteY0" fmla="*/ 34791 h 69581"/>
                        <a:gd name="connsiteX1" fmla="*/ 38270 w 76539"/>
                        <a:gd name="connsiteY1" fmla="*/ 69582 h 69581"/>
                        <a:gd name="connsiteX2" fmla="*/ 0 w 76539"/>
                        <a:gd name="connsiteY2" fmla="*/ 34791 h 69581"/>
                        <a:gd name="connsiteX3" fmla="*/ 38270 w 76539"/>
                        <a:gd name="connsiteY3" fmla="*/ 0 h 69581"/>
                        <a:gd name="connsiteX4" fmla="*/ 76540 w 76539"/>
                        <a:gd name="connsiteY4" fmla="*/ 34791 h 69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39" h="69581">
                          <a:moveTo>
                            <a:pt x="76540" y="34791"/>
                          </a:moveTo>
                          <a:cubicBezTo>
                            <a:pt x="76540" y="54005"/>
                            <a:pt x="59406" y="69582"/>
                            <a:pt x="38270" y="69582"/>
                          </a:cubicBezTo>
                          <a:cubicBezTo>
                            <a:pt x="17134" y="69582"/>
                            <a:pt x="0" y="54005"/>
                            <a:pt x="0" y="34791"/>
                          </a:cubicBezTo>
                          <a:cubicBezTo>
                            <a:pt x="0" y="15576"/>
                            <a:pt x="17134" y="0"/>
                            <a:pt x="38270" y="0"/>
                          </a:cubicBezTo>
                          <a:cubicBezTo>
                            <a:pt x="59406" y="0"/>
                            <a:pt x="76540" y="15576"/>
                            <a:pt x="76540" y="34791"/>
                          </a:cubicBezTo>
                          <a:close/>
                        </a:path>
                      </a:pathLst>
                    </a:custGeom>
                    <a:solidFill>
                      <a:srgbClr val="FDE8E8"/>
                    </a:solidFill>
                    <a:ln w="34757" cap="flat">
                      <a:noFill/>
                      <a:prstDash val="solid"/>
                      <a:miter/>
                    </a:ln>
                  </p:spPr>
                  <p:txBody>
                    <a:bodyPr rtlCol="0" anchor="ctr"/>
                    <a:lstStyle/>
                    <a:p>
                      <a:endParaRPr lang="en-US"/>
                    </a:p>
                  </p:txBody>
                </p:sp>
                <p:sp>
                  <p:nvSpPr>
                    <p:cNvPr id="1921" name="Freeform: Shape 1920">
                      <a:extLst>
                        <a:ext uri="{FF2B5EF4-FFF2-40B4-BE49-F238E27FC236}">
                          <a16:creationId xmlns:a16="http://schemas.microsoft.com/office/drawing/2014/main" xmlns="" id="{A878C059-4D76-466E-A8B5-D1C95EF1C268}"/>
                        </a:ext>
                      </a:extLst>
                    </p:cNvPr>
                    <p:cNvSpPr/>
                    <p:nvPr/>
                  </p:nvSpPr>
                  <p:spPr>
                    <a:xfrm rot="-1272271">
                      <a:off x="1568615" y="8575301"/>
                      <a:ext cx="76535" cy="69577"/>
                    </a:xfrm>
                    <a:custGeom>
                      <a:avLst/>
                      <a:gdLst>
                        <a:gd name="connsiteX0" fmla="*/ 76536 w 76535"/>
                        <a:gd name="connsiteY0" fmla="*/ 34789 h 69577"/>
                        <a:gd name="connsiteX1" fmla="*/ 38268 w 76535"/>
                        <a:gd name="connsiteY1" fmla="*/ 69578 h 69577"/>
                        <a:gd name="connsiteX2" fmla="*/ 0 w 76535"/>
                        <a:gd name="connsiteY2" fmla="*/ 34789 h 69577"/>
                        <a:gd name="connsiteX3" fmla="*/ 38268 w 76535"/>
                        <a:gd name="connsiteY3" fmla="*/ 0 h 69577"/>
                        <a:gd name="connsiteX4" fmla="*/ 76536 w 76535"/>
                        <a:gd name="connsiteY4" fmla="*/ 34789 h 69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35" h="69577">
                          <a:moveTo>
                            <a:pt x="76536" y="34789"/>
                          </a:moveTo>
                          <a:cubicBezTo>
                            <a:pt x="76536" y="54002"/>
                            <a:pt x="59403" y="69578"/>
                            <a:pt x="38268" y="69578"/>
                          </a:cubicBezTo>
                          <a:cubicBezTo>
                            <a:pt x="17133" y="69578"/>
                            <a:pt x="0" y="54002"/>
                            <a:pt x="0" y="34789"/>
                          </a:cubicBezTo>
                          <a:cubicBezTo>
                            <a:pt x="0" y="15576"/>
                            <a:pt x="17133" y="0"/>
                            <a:pt x="38268" y="0"/>
                          </a:cubicBezTo>
                          <a:cubicBezTo>
                            <a:pt x="59403" y="0"/>
                            <a:pt x="76536" y="15576"/>
                            <a:pt x="76536" y="34789"/>
                          </a:cubicBezTo>
                          <a:close/>
                        </a:path>
                      </a:pathLst>
                    </a:custGeom>
                    <a:solidFill>
                      <a:srgbClr val="FDE7E7"/>
                    </a:solidFill>
                    <a:ln w="34755" cap="flat">
                      <a:noFill/>
                      <a:prstDash val="solid"/>
                      <a:miter/>
                    </a:ln>
                  </p:spPr>
                  <p:txBody>
                    <a:bodyPr rtlCol="0" anchor="ctr"/>
                    <a:lstStyle/>
                    <a:p>
                      <a:endParaRPr lang="en-US"/>
                    </a:p>
                  </p:txBody>
                </p:sp>
                <p:sp>
                  <p:nvSpPr>
                    <p:cNvPr id="1922" name="Freeform: Shape 1921">
                      <a:extLst>
                        <a:ext uri="{FF2B5EF4-FFF2-40B4-BE49-F238E27FC236}">
                          <a16:creationId xmlns:a16="http://schemas.microsoft.com/office/drawing/2014/main" xmlns="" id="{E2861A80-3909-4134-8BBB-563FF87CE526}"/>
                        </a:ext>
                      </a:extLst>
                    </p:cNvPr>
                    <p:cNvSpPr/>
                    <p:nvPr/>
                  </p:nvSpPr>
                  <p:spPr>
                    <a:xfrm rot="-1270865">
                      <a:off x="1568534" y="8575224"/>
                      <a:ext cx="76531" cy="69574"/>
                    </a:xfrm>
                    <a:custGeom>
                      <a:avLst/>
                      <a:gdLst>
                        <a:gd name="connsiteX0" fmla="*/ 76532 w 76531"/>
                        <a:gd name="connsiteY0" fmla="*/ 34787 h 69574"/>
                        <a:gd name="connsiteX1" fmla="*/ 38266 w 76531"/>
                        <a:gd name="connsiteY1" fmla="*/ 69574 h 69574"/>
                        <a:gd name="connsiteX2" fmla="*/ 0 w 76531"/>
                        <a:gd name="connsiteY2" fmla="*/ 34787 h 69574"/>
                        <a:gd name="connsiteX3" fmla="*/ 38266 w 76531"/>
                        <a:gd name="connsiteY3" fmla="*/ 0 h 69574"/>
                        <a:gd name="connsiteX4" fmla="*/ 76532 w 76531"/>
                        <a:gd name="connsiteY4" fmla="*/ 34787 h 69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31" h="69574">
                          <a:moveTo>
                            <a:pt x="76532" y="34787"/>
                          </a:moveTo>
                          <a:cubicBezTo>
                            <a:pt x="76532" y="53999"/>
                            <a:pt x="59400" y="69574"/>
                            <a:pt x="38266" y="69574"/>
                          </a:cubicBezTo>
                          <a:cubicBezTo>
                            <a:pt x="17132" y="69574"/>
                            <a:pt x="0" y="53999"/>
                            <a:pt x="0" y="34787"/>
                          </a:cubicBezTo>
                          <a:cubicBezTo>
                            <a:pt x="0" y="15575"/>
                            <a:pt x="17132" y="0"/>
                            <a:pt x="38266" y="0"/>
                          </a:cubicBezTo>
                          <a:cubicBezTo>
                            <a:pt x="59400" y="0"/>
                            <a:pt x="76532" y="15575"/>
                            <a:pt x="76532" y="34787"/>
                          </a:cubicBezTo>
                          <a:close/>
                        </a:path>
                      </a:pathLst>
                    </a:custGeom>
                    <a:solidFill>
                      <a:srgbClr val="FDE6E6"/>
                    </a:solidFill>
                    <a:ln w="34753" cap="flat">
                      <a:noFill/>
                      <a:prstDash val="solid"/>
                      <a:miter/>
                    </a:ln>
                  </p:spPr>
                  <p:txBody>
                    <a:bodyPr rtlCol="0" anchor="ctr"/>
                    <a:lstStyle/>
                    <a:p>
                      <a:endParaRPr lang="en-US"/>
                    </a:p>
                  </p:txBody>
                </p:sp>
                <p:sp>
                  <p:nvSpPr>
                    <p:cNvPr id="1923" name="Freeform: Shape 1922">
                      <a:extLst>
                        <a:ext uri="{FF2B5EF4-FFF2-40B4-BE49-F238E27FC236}">
                          <a16:creationId xmlns:a16="http://schemas.microsoft.com/office/drawing/2014/main" xmlns="" id="{95982F31-1479-4E10-9755-1CBC0146EDCB}"/>
                        </a:ext>
                      </a:extLst>
                    </p:cNvPr>
                    <p:cNvSpPr/>
                    <p:nvPr/>
                  </p:nvSpPr>
                  <p:spPr>
                    <a:xfrm rot="-1273802">
                      <a:off x="1568583" y="8575194"/>
                      <a:ext cx="76532" cy="69574"/>
                    </a:xfrm>
                    <a:custGeom>
                      <a:avLst/>
                      <a:gdLst>
                        <a:gd name="connsiteX0" fmla="*/ 76532 w 76532"/>
                        <a:gd name="connsiteY0" fmla="*/ 34787 h 69574"/>
                        <a:gd name="connsiteX1" fmla="*/ 38266 w 76532"/>
                        <a:gd name="connsiteY1" fmla="*/ 69575 h 69574"/>
                        <a:gd name="connsiteX2" fmla="*/ 0 w 76532"/>
                        <a:gd name="connsiteY2" fmla="*/ 34787 h 69574"/>
                        <a:gd name="connsiteX3" fmla="*/ 38266 w 76532"/>
                        <a:gd name="connsiteY3" fmla="*/ 0 h 69574"/>
                        <a:gd name="connsiteX4" fmla="*/ 76532 w 76532"/>
                        <a:gd name="connsiteY4" fmla="*/ 34787 h 69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32" h="69574">
                          <a:moveTo>
                            <a:pt x="76532" y="34787"/>
                          </a:moveTo>
                          <a:cubicBezTo>
                            <a:pt x="76532" y="54000"/>
                            <a:pt x="59400" y="69575"/>
                            <a:pt x="38266" y="69575"/>
                          </a:cubicBezTo>
                          <a:cubicBezTo>
                            <a:pt x="17132" y="69575"/>
                            <a:pt x="0" y="54000"/>
                            <a:pt x="0" y="34787"/>
                          </a:cubicBezTo>
                          <a:cubicBezTo>
                            <a:pt x="0" y="15575"/>
                            <a:pt x="17132" y="0"/>
                            <a:pt x="38266" y="0"/>
                          </a:cubicBezTo>
                          <a:cubicBezTo>
                            <a:pt x="59400" y="0"/>
                            <a:pt x="76532" y="15575"/>
                            <a:pt x="76532" y="34787"/>
                          </a:cubicBezTo>
                          <a:close/>
                        </a:path>
                      </a:pathLst>
                    </a:custGeom>
                    <a:solidFill>
                      <a:srgbClr val="FDE5E5"/>
                    </a:solidFill>
                    <a:ln w="34754" cap="flat">
                      <a:noFill/>
                      <a:prstDash val="solid"/>
                      <a:miter/>
                    </a:ln>
                  </p:spPr>
                  <p:txBody>
                    <a:bodyPr rtlCol="0" anchor="ctr"/>
                    <a:lstStyle/>
                    <a:p>
                      <a:endParaRPr lang="en-US"/>
                    </a:p>
                  </p:txBody>
                </p:sp>
                <p:sp>
                  <p:nvSpPr>
                    <p:cNvPr id="1924" name="Freeform: Shape 1923">
                      <a:extLst>
                        <a:ext uri="{FF2B5EF4-FFF2-40B4-BE49-F238E27FC236}">
                          <a16:creationId xmlns:a16="http://schemas.microsoft.com/office/drawing/2014/main" xmlns="" id="{D458D42E-378A-474E-A9AB-99C187F63F12}"/>
                        </a:ext>
                      </a:extLst>
                    </p:cNvPr>
                    <p:cNvSpPr/>
                    <p:nvPr/>
                  </p:nvSpPr>
                  <p:spPr>
                    <a:xfrm>
                      <a:off x="1569510" y="8576206"/>
                      <a:ext cx="73870" cy="67952"/>
                    </a:xfrm>
                    <a:custGeom>
                      <a:avLst/>
                      <a:gdLst>
                        <a:gd name="connsiteX0" fmla="*/ 71724 w 73870"/>
                        <a:gd name="connsiteY0" fmla="*/ 20061 h 67952"/>
                        <a:gd name="connsiteX1" fmla="*/ 47372 w 73870"/>
                        <a:gd name="connsiteY1" fmla="*/ 65286 h 67952"/>
                        <a:gd name="connsiteX2" fmla="*/ 2147 w 73870"/>
                        <a:gd name="connsiteY2" fmla="*/ 47892 h 67952"/>
                        <a:gd name="connsiteX3" fmla="*/ 26499 w 73870"/>
                        <a:gd name="connsiteY3" fmla="*/ 2666 h 67952"/>
                        <a:gd name="connsiteX4" fmla="*/ 71724 w 73870"/>
                        <a:gd name="connsiteY4" fmla="*/ 20061 h 6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70" h="67952">
                          <a:moveTo>
                            <a:pt x="71724" y="20061"/>
                          </a:moveTo>
                          <a:cubicBezTo>
                            <a:pt x="78682" y="37455"/>
                            <a:pt x="68245" y="58328"/>
                            <a:pt x="47372" y="65286"/>
                          </a:cubicBezTo>
                          <a:cubicBezTo>
                            <a:pt x="26499" y="72244"/>
                            <a:pt x="9104" y="65286"/>
                            <a:pt x="2147" y="47892"/>
                          </a:cubicBezTo>
                          <a:cubicBezTo>
                            <a:pt x="-4811" y="30497"/>
                            <a:pt x="5625" y="9624"/>
                            <a:pt x="26499" y="2666"/>
                          </a:cubicBezTo>
                          <a:cubicBezTo>
                            <a:pt x="43893" y="-4292"/>
                            <a:pt x="64766" y="2666"/>
                            <a:pt x="71724" y="20061"/>
                          </a:cubicBezTo>
                          <a:close/>
                        </a:path>
                      </a:pathLst>
                    </a:custGeom>
                    <a:solidFill>
                      <a:srgbClr val="FDE4E4"/>
                    </a:solidFill>
                    <a:ln w="34755" cap="flat">
                      <a:noFill/>
                      <a:prstDash val="solid"/>
                      <a:miter/>
                    </a:ln>
                  </p:spPr>
                  <p:txBody>
                    <a:bodyPr rtlCol="0" anchor="ctr"/>
                    <a:lstStyle/>
                    <a:p>
                      <a:endParaRPr lang="en-US"/>
                    </a:p>
                  </p:txBody>
                </p:sp>
                <p:sp>
                  <p:nvSpPr>
                    <p:cNvPr id="1925" name="Freeform: Shape 1924">
                      <a:extLst>
                        <a:ext uri="{FF2B5EF4-FFF2-40B4-BE49-F238E27FC236}">
                          <a16:creationId xmlns:a16="http://schemas.microsoft.com/office/drawing/2014/main" xmlns="" id="{D45BE5CB-302F-41C5-866C-B0B4CF207DC6}"/>
                        </a:ext>
                      </a:extLst>
                    </p:cNvPr>
                    <p:cNvSpPr/>
                    <p:nvPr/>
                  </p:nvSpPr>
                  <p:spPr>
                    <a:xfrm>
                      <a:off x="1572956" y="8576206"/>
                      <a:ext cx="70457" cy="67952"/>
                    </a:xfrm>
                    <a:custGeom>
                      <a:avLst/>
                      <a:gdLst>
                        <a:gd name="connsiteX0" fmla="*/ 68278 w 70457"/>
                        <a:gd name="connsiteY0" fmla="*/ 20061 h 67952"/>
                        <a:gd name="connsiteX1" fmla="*/ 47405 w 70457"/>
                        <a:gd name="connsiteY1" fmla="*/ 65286 h 67952"/>
                        <a:gd name="connsiteX2" fmla="*/ 2179 w 70457"/>
                        <a:gd name="connsiteY2" fmla="*/ 47892 h 67952"/>
                        <a:gd name="connsiteX3" fmla="*/ 23053 w 70457"/>
                        <a:gd name="connsiteY3" fmla="*/ 2666 h 67952"/>
                        <a:gd name="connsiteX4" fmla="*/ 68278 w 70457"/>
                        <a:gd name="connsiteY4" fmla="*/ 20061 h 6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57" h="67952">
                          <a:moveTo>
                            <a:pt x="68278" y="20061"/>
                          </a:moveTo>
                          <a:cubicBezTo>
                            <a:pt x="75236" y="37455"/>
                            <a:pt x="64799" y="54849"/>
                            <a:pt x="47405" y="65286"/>
                          </a:cubicBezTo>
                          <a:cubicBezTo>
                            <a:pt x="30010" y="72244"/>
                            <a:pt x="9137" y="65286"/>
                            <a:pt x="2179" y="47892"/>
                          </a:cubicBezTo>
                          <a:cubicBezTo>
                            <a:pt x="-4778" y="30497"/>
                            <a:pt x="5658" y="9624"/>
                            <a:pt x="23053" y="2666"/>
                          </a:cubicBezTo>
                          <a:cubicBezTo>
                            <a:pt x="40447" y="-4292"/>
                            <a:pt x="61320" y="2666"/>
                            <a:pt x="68278" y="20061"/>
                          </a:cubicBezTo>
                          <a:close/>
                        </a:path>
                      </a:pathLst>
                    </a:custGeom>
                    <a:solidFill>
                      <a:srgbClr val="FDE3E3"/>
                    </a:solidFill>
                    <a:ln w="34755" cap="flat">
                      <a:noFill/>
                      <a:prstDash val="solid"/>
                      <a:miter/>
                    </a:ln>
                  </p:spPr>
                  <p:txBody>
                    <a:bodyPr rtlCol="0" anchor="ctr"/>
                    <a:lstStyle/>
                    <a:p>
                      <a:endParaRPr lang="en-US"/>
                    </a:p>
                  </p:txBody>
                </p:sp>
                <p:sp>
                  <p:nvSpPr>
                    <p:cNvPr id="1926" name="Freeform: Shape 1925">
                      <a:extLst>
                        <a:ext uri="{FF2B5EF4-FFF2-40B4-BE49-F238E27FC236}">
                          <a16:creationId xmlns:a16="http://schemas.microsoft.com/office/drawing/2014/main" xmlns="" id="{9A6FF29F-7871-44A1-9988-DB9D50F99279}"/>
                        </a:ext>
                      </a:extLst>
                    </p:cNvPr>
                    <p:cNvSpPr/>
                    <p:nvPr/>
                  </p:nvSpPr>
                  <p:spPr>
                    <a:xfrm rot="-1264225">
                      <a:off x="1568532" y="8578716"/>
                      <a:ext cx="76532" cy="62617"/>
                    </a:xfrm>
                    <a:custGeom>
                      <a:avLst/>
                      <a:gdLst>
                        <a:gd name="connsiteX0" fmla="*/ 76532 w 76532"/>
                        <a:gd name="connsiteY0" fmla="*/ 31309 h 62617"/>
                        <a:gd name="connsiteX1" fmla="*/ 38266 w 76532"/>
                        <a:gd name="connsiteY1" fmla="*/ 62617 h 62617"/>
                        <a:gd name="connsiteX2" fmla="*/ 0 w 76532"/>
                        <a:gd name="connsiteY2" fmla="*/ 31309 h 62617"/>
                        <a:gd name="connsiteX3" fmla="*/ 38266 w 76532"/>
                        <a:gd name="connsiteY3" fmla="*/ 0 h 62617"/>
                        <a:gd name="connsiteX4" fmla="*/ 76532 w 76532"/>
                        <a:gd name="connsiteY4" fmla="*/ 31309 h 626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32" h="62617">
                          <a:moveTo>
                            <a:pt x="76532" y="31309"/>
                          </a:moveTo>
                          <a:cubicBezTo>
                            <a:pt x="76532" y="48600"/>
                            <a:pt x="59400" y="62617"/>
                            <a:pt x="38266" y="62617"/>
                          </a:cubicBezTo>
                          <a:cubicBezTo>
                            <a:pt x="17132" y="62617"/>
                            <a:pt x="0" y="48600"/>
                            <a:pt x="0" y="31309"/>
                          </a:cubicBezTo>
                          <a:cubicBezTo>
                            <a:pt x="0" y="14017"/>
                            <a:pt x="17132" y="0"/>
                            <a:pt x="38266" y="0"/>
                          </a:cubicBezTo>
                          <a:cubicBezTo>
                            <a:pt x="59400" y="0"/>
                            <a:pt x="76532" y="14017"/>
                            <a:pt x="76532" y="31309"/>
                          </a:cubicBezTo>
                          <a:close/>
                        </a:path>
                      </a:pathLst>
                    </a:custGeom>
                    <a:solidFill>
                      <a:srgbClr val="FDE2E2"/>
                    </a:solidFill>
                    <a:ln w="34754" cap="flat">
                      <a:noFill/>
                      <a:prstDash val="solid"/>
                      <a:miter/>
                    </a:ln>
                  </p:spPr>
                  <p:txBody>
                    <a:bodyPr rtlCol="0" anchor="ctr"/>
                    <a:lstStyle/>
                    <a:p>
                      <a:endParaRPr lang="en-US"/>
                    </a:p>
                  </p:txBody>
                </p:sp>
                <p:sp>
                  <p:nvSpPr>
                    <p:cNvPr id="1927" name="Freeform: Shape 1926">
                      <a:extLst>
                        <a:ext uri="{FF2B5EF4-FFF2-40B4-BE49-F238E27FC236}">
                          <a16:creationId xmlns:a16="http://schemas.microsoft.com/office/drawing/2014/main" xmlns="" id="{7D5844DF-8927-4D06-935E-E86362044CEC}"/>
                        </a:ext>
                      </a:extLst>
                    </p:cNvPr>
                    <p:cNvSpPr/>
                    <p:nvPr/>
                  </p:nvSpPr>
                  <p:spPr>
                    <a:xfrm>
                      <a:off x="1572956" y="8576206"/>
                      <a:ext cx="70457" cy="64473"/>
                    </a:xfrm>
                    <a:custGeom>
                      <a:avLst/>
                      <a:gdLst>
                        <a:gd name="connsiteX0" fmla="*/ 68278 w 70457"/>
                        <a:gd name="connsiteY0" fmla="*/ 20061 h 64473"/>
                        <a:gd name="connsiteX1" fmla="*/ 47405 w 70457"/>
                        <a:gd name="connsiteY1" fmla="*/ 61807 h 64473"/>
                        <a:gd name="connsiteX2" fmla="*/ 2179 w 70457"/>
                        <a:gd name="connsiteY2" fmla="*/ 44413 h 64473"/>
                        <a:gd name="connsiteX3" fmla="*/ 23053 w 70457"/>
                        <a:gd name="connsiteY3" fmla="*/ 2666 h 64473"/>
                        <a:gd name="connsiteX4" fmla="*/ 68278 w 70457"/>
                        <a:gd name="connsiteY4" fmla="*/ 20061 h 64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57" h="64473">
                          <a:moveTo>
                            <a:pt x="68278" y="20061"/>
                          </a:moveTo>
                          <a:cubicBezTo>
                            <a:pt x="75236" y="37455"/>
                            <a:pt x="64799" y="54849"/>
                            <a:pt x="47405" y="61807"/>
                          </a:cubicBezTo>
                          <a:cubicBezTo>
                            <a:pt x="30010" y="68765"/>
                            <a:pt x="9137" y="61807"/>
                            <a:pt x="2179" y="44413"/>
                          </a:cubicBezTo>
                          <a:cubicBezTo>
                            <a:pt x="-4778" y="27018"/>
                            <a:pt x="5658" y="9624"/>
                            <a:pt x="23053" y="2666"/>
                          </a:cubicBezTo>
                          <a:cubicBezTo>
                            <a:pt x="40447" y="-4292"/>
                            <a:pt x="61320" y="2666"/>
                            <a:pt x="68278" y="20061"/>
                          </a:cubicBezTo>
                          <a:close/>
                        </a:path>
                      </a:pathLst>
                    </a:custGeom>
                    <a:solidFill>
                      <a:srgbClr val="FDE1E1"/>
                    </a:solidFill>
                    <a:ln w="34755" cap="flat">
                      <a:noFill/>
                      <a:prstDash val="solid"/>
                      <a:miter/>
                    </a:ln>
                  </p:spPr>
                  <p:txBody>
                    <a:bodyPr rtlCol="0" anchor="ctr"/>
                    <a:lstStyle/>
                    <a:p>
                      <a:endParaRPr lang="en-US"/>
                    </a:p>
                  </p:txBody>
                </p:sp>
                <p:sp>
                  <p:nvSpPr>
                    <p:cNvPr id="1928" name="Freeform: Shape 1927">
                      <a:extLst>
                        <a:ext uri="{FF2B5EF4-FFF2-40B4-BE49-F238E27FC236}">
                          <a16:creationId xmlns:a16="http://schemas.microsoft.com/office/drawing/2014/main" xmlns="" id="{84BCD1A6-C53D-4DEA-9F99-97E3F99C9C9D}"/>
                        </a:ext>
                      </a:extLst>
                    </p:cNvPr>
                    <p:cNvSpPr/>
                    <p:nvPr/>
                  </p:nvSpPr>
                  <p:spPr>
                    <a:xfrm>
                      <a:off x="1572956" y="8576206"/>
                      <a:ext cx="70457" cy="64473"/>
                    </a:xfrm>
                    <a:custGeom>
                      <a:avLst/>
                      <a:gdLst>
                        <a:gd name="connsiteX0" fmla="*/ 68278 w 70457"/>
                        <a:gd name="connsiteY0" fmla="*/ 20061 h 64473"/>
                        <a:gd name="connsiteX1" fmla="*/ 47405 w 70457"/>
                        <a:gd name="connsiteY1" fmla="*/ 61807 h 64473"/>
                        <a:gd name="connsiteX2" fmla="*/ 2179 w 70457"/>
                        <a:gd name="connsiteY2" fmla="*/ 44413 h 64473"/>
                        <a:gd name="connsiteX3" fmla="*/ 23053 w 70457"/>
                        <a:gd name="connsiteY3" fmla="*/ 2666 h 64473"/>
                        <a:gd name="connsiteX4" fmla="*/ 68278 w 70457"/>
                        <a:gd name="connsiteY4" fmla="*/ 20061 h 64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57" h="64473">
                          <a:moveTo>
                            <a:pt x="68278" y="20061"/>
                          </a:moveTo>
                          <a:cubicBezTo>
                            <a:pt x="75236" y="37455"/>
                            <a:pt x="64799" y="54849"/>
                            <a:pt x="47405" y="61807"/>
                          </a:cubicBezTo>
                          <a:cubicBezTo>
                            <a:pt x="30010" y="68765"/>
                            <a:pt x="9137" y="61807"/>
                            <a:pt x="2179" y="44413"/>
                          </a:cubicBezTo>
                          <a:cubicBezTo>
                            <a:pt x="-4778" y="27018"/>
                            <a:pt x="5658" y="9624"/>
                            <a:pt x="23053" y="2666"/>
                          </a:cubicBezTo>
                          <a:cubicBezTo>
                            <a:pt x="40447" y="-4292"/>
                            <a:pt x="61320" y="2666"/>
                            <a:pt x="68278" y="20061"/>
                          </a:cubicBezTo>
                          <a:close/>
                        </a:path>
                      </a:pathLst>
                    </a:custGeom>
                    <a:solidFill>
                      <a:srgbClr val="FDE0E0"/>
                    </a:solidFill>
                    <a:ln w="34755" cap="flat">
                      <a:noFill/>
                      <a:prstDash val="solid"/>
                      <a:miter/>
                    </a:ln>
                  </p:spPr>
                  <p:txBody>
                    <a:bodyPr rtlCol="0" anchor="ctr"/>
                    <a:lstStyle/>
                    <a:p>
                      <a:endParaRPr lang="en-US"/>
                    </a:p>
                  </p:txBody>
                </p:sp>
                <p:sp>
                  <p:nvSpPr>
                    <p:cNvPr id="1929" name="Freeform: Shape 1928">
                      <a:extLst>
                        <a:ext uri="{FF2B5EF4-FFF2-40B4-BE49-F238E27FC236}">
                          <a16:creationId xmlns:a16="http://schemas.microsoft.com/office/drawing/2014/main" xmlns="" id="{06E13CB4-A301-4BE3-BDCF-D3C9BEB217D7}"/>
                        </a:ext>
                      </a:extLst>
                    </p:cNvPr>
                    <p:cNvSpPr/>
                    <p:nvPr/>
                  </p:nvSpPr>
                  <p:spPr>
                    <a:xfrm>
                      <a:off x="1572956" y="8576206"/>
                      <a:ext cx="70457" cy="64473"/>
                    </a:xfrm>
                    <a:custGeom>
                      <a:avLst/>
                      <a:gdLst>
                        <a:gd name="connsiteX0" fmla="*/ 68278 w 70457"/>
                        <a:gd name="connsiteY0" fmla="*/ 20061 h 64473"/>
                        <a:gd name="connsiteX1" fmla="*/ 47405 w 70457"/>
                        <a:gd name="connsiteY1" fmla="*/ 61807 h 64473"/>
                        <a:gd name="connsiteX2" fmla="*/ 2179 w 70457"/>
                        <a:gd name="connsiteY2" fmla="*/ 44413 h 64473"/>
                        <a:gd name="connsiteX3" fmla="*/ 23053 w 70457"/>
                        <a:gd name="connsiteY3" fmla="*/ 2666 h 64473"/>
                        <a:gd name="connsiteX4" fmla="*/ 68278 w 70457"/>
                        <a:gd name="connsiteY4" fmla="*/ 20061 h 64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57" h="64473">
                          <a:moveTo>
                            <a:pt x="68278" y="20061"/>
                          </a:moveTo>
                          <a:cubicBezTo>
                            <a:pt x="75236" y="37455"/>
                            <a:pt x="64799" y="54849"/>
                            <a:pt x="47405" y="61807"/>
                          </a:cubicBezTo>
                          <a:cubicBezTo>
                            <a:pt x="30010" y="68765"/>
                            <a:pt x="9137" y="61807"/>
                            <a:pt x="2179" y="44413"/>
                          </a:cubicBezTo>
                          <a:cubicBezTo>
                            <a:pt x="-4778" y="27018"/>
                            <a:pt x="5658" y="9624"/>
                            <a:pt x="23053" y="2666"/>
                          </a:cubicBezTo>
                          <a:cubicBezTo>
                            <a:pt x="40447" y="-4292"/>
                            <a:pt x="61320" y="2666"/>
                            <a:pt x="68278" y="20061"/>
                          </a:cubicBezTo>
                          <a:close/>
                        </a:path>
                      </a:pathLst>
                    </a:custGeom>
                    <a:solidFill>
                      <a:srgbClr val="FDDFDF"/>
                    </a:solidFill>
                    <a:ln w="34755" cap="flat">
                      <a:noFill/>
                      <a:prstDash val="solid"/>
                      <a:miter/>
                    </a:ln>
                  </p:spPr>
                  <p:txBody>
                    <a:bodyPr rtlCol="0" anchor="ctr"/>
                    <a:lstStyle/>
                    <a:p>
                      <a:endParaRPr lang="en-US"/>
                    </a:p>
                  </p:txBody>
                </p:sp>
                <p:sp>
                  <p:nvSpPr>
                    <p:cNvPr id="1930" name="Freeform: Shape 1929">
                      <a:extLst>
                        <a:ext uri="{FF2B5EF4-FFF2-40B4-BE49-F238E27FC236}">
                          <a16:creationId xmlns:a16="http://schemas.microsoft.com/office/drawing/2014/main" xmlns="" id="{FC24F6D8-EE30-4286-AD00-E5BEFD3A20DD}"/>
                        </a:ext>
                      </a:extLst>
                    </p:cNvPr>
                    <p:cNvSpPr/>
                    <p:nvPr/>
                  </p:nvSpPr>
                  <p:spPr>
                    <a:xfrm>
                      <a:off x="1572956" y="8576206"/>
                      <a:ext cx="70457" cy="64473"/>
                    </a:xfrm>
                    <a:custGeom>
                      <a:avLst/>
                      <a:gdLst>
                        <a:gd name="connsiteX0" fmla="*/ 68278 w 70457"/>
                        <a:gd name="connsiteY0" fmla="*/ 20061 h 64473"/>
                        <a:gd name="connsiteX1" fmla="*/ 47405 w 70457"/>
                        <a:gd name="connsiteY1" fmla="*/ 61807 h 64473"/>
                        <a:gd name="connsiteX2" fmla="*/ 2179 w 70457"/>
                        <a:gd name="connsiteY2" fmla="*/ 44413 h 64473"/>
                        <a:gd name="connsiteX3" fmla="*/ 23053 w 70457"/>
                        <a:gd name="connsiteY3" fmla="*/ 2666 h 64473"/>
                        <a:gd name="connsiteX4" fmla="*/ 68278 w 70457"/>
                        <a:gd name="connsiteY4" fmla="*/ 20061 h 64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57" h="64473">
                          <a:moveTo>
                            <a:pt x="68278" y="20061"/>
                          </a:moveTo>
                          <a:cubicBezTo>
                            <a:pt x="75236" y="37455"/>
                            <a:pt x="64799" y="54849"/>
                            <a:pt x="47405" y="61807"/>
                          </a:cubicBezTo>
                          <a:cubicBezTo>
                            <a:pt x="30010" y="68765"/>
                            <a:pt x="9137" y="61807"/>
                            <a:pt x="2179" y="44413"/>
                          </a:cubicBezTo>
                          <a:cubicBezTo>
                            <a:pt x="-4778" y="27018"/>
                            <a:pt x="5658" y="9624"/>
                            <a:pt x="23053" y="2666"/>
                          </a:cubicBezTo>
                          <a:cubicBezTo>
                            <a:pt x="40447" y="-4292"/>
                            <a:pt x="61320" y="2666"/>
                            <a:pt x="68278" y="20061"/>
                          </a:cubicBezTo>
                          <a:close/>
                        </a:path>
                      </a:pathLst>
                    </a:custGeom>
                    <a:solidFill>
                      <a:srgbClr val="FCDEDE"/>
                    </a:solidFill>
                    <a:ln w="34755" cap="flat">
                      <a:noFill/>
                      <a:prstDash val="solid"/>
                      <a:miter/>
                    </a:ln>
                  </p:spPr>
                  <p:txBody>
                    <a:bodyPr rtlCol="0" anchor="ctr"/>
                    <a:lstStyle/>
                    <a:p>
                      <a:endParaRPr lang="en-US"/>
                    </a:p>
                  </p:txBody>
                </p:sp>
                <p:sp>
                  <p:nvSpPr>
                    <p:cNvPr id="1931" name="Freeform: Shape 1930">
                      <a:extLst>
                        <a:ext uri="{FF2B5EF4-FFF2-40B4-BE49-F238E27FC236}">
                          <a16:creationId xmlns:a16="http://schemas.microsoft.com/office/drawing/2014/main" xmlns="" id="{C5DE5A37-EC2F-46D7-A489-536FF0D24A8B}"/>
                        </a:ext>
                      </a:extLst>
                    </p:cNvPr>
                    <p:cNvSpPr/>
                    <p:nvPr/>
                  </p:nvSpPr>
                  <p:spPr>
                    <a:xfrm>
                      <a:off x="1569477" y="8576206"/>
                      <a:ext cx="70457" cy="64473"/>
                    </a:xfrm>
                    <a:custGeom>
                      <a:avLst/>
                      <a:gdLst>
                        <a:gd name="connsiteX0" fmla="*/ 68278 w 70457"/>
                        <a:gd name="connsiteY0" fmla="*/ 20061 h 64473"/>
                        <a:gd name="connsiteX1" fmla="*/ 47405 w 70457"/>
                        <a:gd name="connsiteY1" fmla="*/ 61807 h 64473"/>
                        <a:gd name="connsiteX2" fmla="*/ 2179 w 70457"/>
                        <a:gd name="connsiteY2" fmla="*/ 44413 h 64473"/>
                        <a:gd name="connsiteX3" fmla="*/ 23053 w 70457"/>
                        <a:gd name="connsiteY3" fmla="*/ 2666 h 64473"/>
                        <a:gd name="connsiteX4" fmla="*/ 68278 w 70457"/>
                        <a:gd name="connsiteY4" fmla="*/ 20061 h 64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57" h="64473">
                          <a:moveTo>
                            <a:pt x="68278" y="20061"/>
                          </a:moveTo>
                          <a:cubicBezTo>
                            <a:pt x="75236" y="37455"/>
                            <a:pt x="64799" y="54849"/>
                            <a:pt x="47405" y="61807"/>
                          </a:cubicBezTo>
                          <a:cubicBezTo>
                            <a:pt x="30010" y="68765"/>
                            <a:pt x="9137" y="61807"/>
                            <a:pt x="2179" y="44413"/>
                          </a:cubicBezTo>
                          <a:cubicBezTo>
                            <a:pt x="-4778" y="27018"/>
                            <a:pt x="5658" y="9624"/>
                            <a:pt x="23053" y="2666"/>
                          </a:cubicBezTo>
                          <a:cubicBezTo>
                            <a:pt x="43926" y="-4292"/>
                            <a:pt x="64799" y="2666"/>
                            <a:pt x="68278" y="20061"/>
                          </a:cubicBezTo>
                          <a:close/>
                        </a:path>
                      </a:pathLst>
                    </a:custGeom>
                    <a:solidFill>
                      <a:srgbClr val="FCDDDD"/>
                    </a:solidFill>
                    <a:ln w="34755" cap="flat">
                      <a:noFill/>
                      <a:prstDash val="solid"/>
                      <a:miter/>
                    </a:ln>
                  </p:spPr>
                  <p:txBody>
                    <a:bodyPr rtlCol="0" anchor="ctr"/>
                    <a:lstStyle/>
                    <a:p>
                      <a:endParaRPr lang="en-US"/>
                    </a:p>
                  </p:txBody>
                </p:sp>
                <p:sp>
                  <p:nvSpPr>
                    <p:cNvPr id="1932" name="Freeform: Shape 1931">
                      <a:extLst>
                        <a:ext uri="{FF2B5EF4-FFF2-40B4-BE49-F238E27FC236}">
                          <a16:creationId xmlns:a16="http://schemas.microsoft.com/office/drawing/2014/main" xmlns="" id="{3BEC69AC-1058-4A44-B6CF-F21B671002F8}"/>
                        </a:ext>
                      </a:extLst>
                    </p:cNvPr>
                    <p:cNvSpPr/>
                    <p:nvPr/>
                  </p:nvSpPr>
                  <p:spPr>
                    <a:xfrm>
                      <a:off x="1569477" y="8576206"/>
                      <a:ext cx="70457" cy="64473"/>
                    </a:xfrm>
                    <a:custGeom>
                      <a:avLst/>
                      <a:gdLst>
                        <a:gd name="connsiteX0" fmla="*/ 68278 w 70457"/>
                        <a:gd name="connsiteY0" fmla="*/ 20061 h 64473"/>
                        <a:gd name="connsiteX1" fmla="*/ 47405 w 70457"/>
                        <a:gd name="connsiteY1" fmla="*/ 61807 h 64473"/>
                        <a:gd name="connsiteX2" fmla="*/ 2179 w 70457"/>
                        <a:gd name="connsiteY2" fmla="*/ 44413 h 64473"/>
                        <a:gd name="connsiteX3" fmla="*/ 23053 w 70457"/>
                        <a:gd name="connsiteY3" fmla="*/ 2666 h 64473"/>
                        <a:gd name="connsiteX4" fmla="*/ 68278 w 70457"/>
                        <a:gd name="connsiteY4" fmla="*/ 20061 h 64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57" h="64473">
                          <a:moveTo>
                            <a:pt x="68278" y="20061"/>
                          </a:moveTo>
                          <a:cubicBezTo>
                            <a:pt x="75236" y="37455"/>
                            <a:pt x="64799" y="54849"/>
                            <a:pt x="47405" y="61807"/>
                          </a:cubicBezTo>
                          <a:cubicBezTo>
                            <a:pt x="30010" y="68765"/>
                            <a:pt x="9137" y="61807"/>
                            <a:pt x="2179" y="44413"/>
                          </a:cubicBezTo>
                          <a:cubicBezTo>
                            <a:pt x="-4778" y="27018"/>
                            <a:pt x="5658" y="9624"/>
                            <a:pt x="23053" y="2666"/>
                          </a:cubicBezTo>
                          <a:cubicBezTo>
                            <a:pt x="43926" y="-4292"/>
                            <a:pt x="64799" y="2666"/>
                            <a:pt x="68278" y="20061"/>
                          </a:cubicBezTo>
                          <a:close/>
                        </a:path>
                      </a:pathLst>
                    </a:custGeom>
                    <a:solidFill>
                      <a:srgbClr val="FCDCDC"/>
                    </a:solidFill>
                    <a:ln w="34755" cap="flat">
                      <a:noFill/>
                      <a:prstDash val="solid"/>
                      <a:miter/>
                    </a:ln>
                  </p:spPr>
                  <p:txBody>
                    <a:bodyPr rtlCol="0" anchor="ctr"/>
                    <a:lstStyle/>
                    <a:p>
                      <a:endParaRPr lang="en-US"/>
                    </a:p>
                  </p:txBody>
                </p:sp>
                <p:sp>
                  <p:nvSpPr>
                    <p:cNvPr id="1933" name="Freeform: Shape 1932">
                      <a:extLst>
                        <a:ext uri="{FF2B5EF4-FFF2-40B4-BE49-F238E27FC236}">
                          <a16:creationId xmlns:a16="http://schemas.microsoft.com/office/drawing/2014/main" xmlns="" id="{A3585A9F-E16D-4D8A-B273-8164113CE7BE}"/>
                        </a:ext>
                      </a:extLst>
                    </p:cNvPr>
                    <p:cNvSpPr/>
                    <p:nvPr/>
                  </p:nvSpPr>
                  <p:spPr>
                    <a:xfrm>
                      <a:off x="1569477" y="8576206"/>
                      <a:ext cx="70457" cy="64473"/>
                    </a:xfrm>
                    <a:custGeom>
                      <a:avLst/>
                      <a:gdLst>
                        <a:gd name="connsiteX0" fmla="*/ 68278 w 70457"/>
                        <a:gd name="connsiteY0" fmla="*/ 20061 h 64473"/>
                        <a:gd name="connsiteX1" fmla="*/ 47405 w 70457"/>
                        <a:gd name="connsiteY1" fmla="*/ 61807 h 64473"/>
                        <a:gd name="connsiteX2" fmla="*/ 2179 w 70457"/>
                        <a:gd name="connsiteY2" fmla="*/ 44413 h 64473"/>
                        <a:gd name="connsiteX3" fmla="*/ 23053 w 70457"/>
                        <a:gd name="connsiteY3" fmla="*/ 2666 h 64473"/>
                        <a:gd name="connsiteX4" fmla="*/ 68278 w 70457"/>
                        <a:gd name="connsiteY4" fmla="*/ 20061 h 64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57" h="64473">
                          <a:moveTo>
                            <a:pt x="68278" y="20061"/>
                          </a:moveTo>
                          <a:cubicBezTo>
                            <a:pt x="75236" y="37455"/>
                            <a:pt x="64799" y="54849"/>
                            <a:pt x="47405" y="61807"/>
                          </a:cubicBezTo>
                          <a:cubicBezTo>
                            <a:pt x="30010" y="68765"/>
                            <a:pt x="9137" y="61807"/>
                            <a:pt x="2179" y="44413"/>
                          </a:cubicBezTo>
                          <a:cubicBezTo>
                            <a:pt x="-4778" y="27018"/>
                            <a:pt x="5658" y="9624"/>
                            <a:pt x="23053" y="2666"/>
                          </a:cubicBezTo>
                          <a:cubicBezTo>
                            <a:pt x="43926" y="-4292"/>
                            <a:pt x="64799" y="2666"/>
                            <a:pt x="68278" y="20061"/>
                          </a:cubicBezTo>
                          <a:close/>
                        </a:path>
                      </a:pathLst>
                    </a:custGeom>
                    <a:solidFill>
                      <a:srgbClr val="FCDBDB"/>
                    </a:solidFill>
                    <a:ln w="34755" cap="flat">
                      <a:noFill/>
                      <a:prstDash val="solid"/>
                      <a:miter/>
                    </a:ln>
                  </p:spPr>
                  <p:txBody>
                    <a:bodyPr rtlCol="0" anchor="ctr"/>
                    <a:lstStyle/>
                    <a:p>
                      <a:endParaRPr lang="en-US"/>
                    </a:p>
                  </p:txBody>
                </p:sp>
                <p:sp>
                  <p:nvSpPr>
                    <p:cNvPr id="1934" name="Freeform: Shape 1933">
                      <a:extLst>
                        <a:ext uri="{FF2B5EF4-FFF2-40B4-BE49-F238E27FC236}">
                          <a16:creationId xmlns:a16="http://schemas.microsoft.com/office/drawing/2014/main" xmlns="" id="{95AA9A6D-CC96-4CCC-947A-39EF35F90214}"/>
                        </a:ext>
                      </a:extLst>
                    </p:cNvPr>
                    <p:cNvSpPr/>
                    <p:nvPr/>
                  </p:nvSpPr>
                  <p:spPr>
                    <a:xfrm rot="-1270100">
                      <a:off x="1572102" y="8578642"/>
                      <a:ext cx="69575" cy="62618"/>
                    </a:xfrm>
                    <a:custGeom>
                      <a:avLst/>
                      <a:gdLst>
                        <a:gd name="connsiteX0" fmla="*/ 69576 w 69575"/>
                        <a:gd name="connsiteY0" fmla="*/ 31309 h 62618"/>
                        <a:gd name="connsiteX1" fmla="*/ 34788 w 69575"/>
                        <a:gd name="connsiteY1" fmla="*/ 62618 h 62618"/>
                        <a:gd name="connsiteX2" fmla="*/ 0 w 69575"/>
                        <a:gd name="connsiteY2" fmla="*/ 31309 h 62618"/>
                        <a:gd name="connsiteX3" fmla="*/ 34788 w 69575"/>
                        <a:gd name="connsiteY3" fmla="*/ 0 h 62618"/>
                        <a:gd name="connsiteX4" fmla="*/ 69576 w 69575"/>
                        <a:gd name="connsiteY4" fmla="*/ 31309 h 626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75" h="62618">
                          <a:moveTo>
                            <a:pt x="69576" y="31309"/>
                          </a:moveTo>
                          <a:cubicBezTo>
                            <a:pt x="69576" y="48601"/>
                            <a:pt x="54001" y="62618"/>
                            <a:pt x="34788" y="62618"/>
                          </a:cubicBezTo>
                          <a:cubicBezTo>
                            <a:pt x="15575" y="62618"/>
                            <a:pt x="0" y="48601"/>
                            <a:pt x="0" y="31309"/>
                          </a:cubicBezTo>
                          <a:cubicBezTo>
                            <a:pt x="0" y="14018"/>
                            <a:pt x="15575" y="0"/>
                            <a:pt x="34788" y="0"/>
                          </a:cubicBezTo>
                          <a:cubicBezTo>
                            <a:pt x="54001" y="0"/>
                            <a:pt x="69576" y="14017"/>
                            <a:pt x="69576" y="31309"/>
                          </a:cubicBezTo>
                          <a:close/>
                        </a:path>
                      </a:pathLst>
                    </a:custGeom>
                    <a:solidFill>
                      <a:srgbClr val="FCDADA"/>
                    </a:solidFill>
                    <a:ln w="34754" cap="flat">
                      <a:noFill/>
                      <a:prstDash val="solid"/>
                      <a:miter/>
                    </a:ln>
                  </p:spPr>
                  <p:txBody>
                    <a:bodyPr rtlCol="0" anchor="ctr"/>
                    <a:lstStyle/>
                    <a:p>
                      <a:endParaRPr lang="en-US"/>
                    </a:p>
                  </p:txBody>
                </p:sp>
                <p:sp>
                  <p:nvSpPr>
                    <p:cNvPr id="1935" name="Freeform: Shape 1934">
                      <a:extLst>
                        <a:ext uri="{FF2B5EF4-FFF2-40B4-BE49-F238E27FC236}">
                          <a16:creationId xmlns:a16="http://schemas.microsoft.com/office/drawing/2014/main" xmlns="" id="{8D046553-C38E-4C6A-923B-47258A838C15}"/>
                        </a:ext>
                      </a:extLst>
                    </p:cNvPr>
                    <p:cNvSpPr/>
                    <p:nvPr/>
                  </p:nvSpPr>
                  <p:spPr>
                    <a:xfrm rot="-1270420">
                      <a:off x="1572096" y="8578771"/>
                      <a:ext cx="69578" cy="62620"/>
                    </a:xfrm>
                    <a:custGeom>
                      <a:avLst/>
                      <a:gdLst>
                        <a:gd name="connsiteX0" fmla="*/ 69578 w 69578"/>
                        <a:gd name="connsiteY0" fmla="*/ 31310 h 62620"/>
                        <a:gd name="connsiteX1" fmla="*/ 34789 w 69578"/>
                        <a:gd name="connsiteY1" fmla="*/ 62620 h 62620"/>
                        <a:gd name="connsiteX2" fmla="*/ 0 w 69578"/>
                        <a:gd name="connsiteY2" fmla="*/ 31310 h 62620"/>
                        <a:gd name="connsiteX3" fmla="*/ 34789 w 69578"/>
                        <a:gd name="connsiteY3" fmla="*/ 0 h 62620"/>
                        <a:gd name="connsiteX4" fmla="*/ 69578 w 69578"/>
                        <a:gd name="connsiteY4" fmla="*/ 31310 h 62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78" h="62620">
                          <a:moveTo>
                            <a:pt x="69578" y="31310"/>
                          </a:moveTo>
                          <a:cubicBezTo>
                            <a:pt x="69578" y="48602"/>
                            <a:pt x="54003" y="62620"/>
                            <a:pt x="34789" y="62620"/>
                          </a:cubicBezTo>
                          <a:cubicBezTo>
                            <a:pt x="15576" y="62620"/>
                            <a:pt x="0" y="48602"/>
                            <a:pt x="0" y="31310"/>
                          </a:cubicBezTo>
                          <a:cubicBezTo>
                            <a:pt x="0" y="14018"/>
                            <a:pt x="15576" y="0"/>
                            <a:pt x="34789" y="0"/>
                          </a:cubicBezTo>
                          <a:cubicBezTo>
                            <a:pt x="54003" y="0"/>
                            <a:pt x="69578" y="14018"/>
                            <a:pt x="69578" y="31310"/>
                          </a:cubicBezTo>
                          <a:close/>
                        </a:path>
                      </a:pathLst>
                    </a:custGeom>
                    <a:solidFill>
                      <a:srgbClr val="FCD9D9"/>
                    </a:solidFill>
                    <a:ln w="34755" cap="flat">
                      <a:noFill/>
                      <a:prstDash val="solid"/>
                      <a:miter/>
                    </a:ln>
                  </p:spPr>
                  <p:txBody>
                    <a:bodyPr rtlCol="0" anchor="ctr"/>
                    <a:lstStyle/>
                    <a:p>
                      <a:endParaRPr lang="en-US"/>
                    </a:p>
                  </p:txBody>
                </p:sp>
                <p:sp>
                  <p:nvSpPr>
                    <p:cNvPr id="1936" name="Freeform: Shape 1935">
                      <a:extLst>
                        <a:ext uri="{FF2B5EF4-FFF2-40B4-BE49-F238E27FC236}">
                          <a16:creationId xmlns:a16="http://schemas.microsoft.com/office/drawing/2014/main" xmlns="" id="{B95D57CB-CCF2-424C-82CF-B98B129C4320}"/>
                        </a:ext>
                      </a:extLst>
                    </p:cNvPr>
                    <p:cNvSpPr/>
                    <p:nvPr/>
                  </p:nvSpPr>
                  <p:spPr>
                    <a:xfrm>
                      <a:off x="1572956" y="8577985"/>
                      <a:ext cx="66978" cy="62693"/>
                    </a:xfrm>
                    <a:custGeom>
                      <a:avLst/>
                      <a:gdLst>
                        <a:gd name="connsiteX0" fmla="*/ 64799 w 66978"/>
                        <a:gd name="connsiteY0" fmla="*/ 18281 h 62693"/>
                        <a:gd name="connsiteX1" fmla="*/ 43926 w 66978"/>
                        <a:gd name="connsiteY1" fmla="*/ 60027 h 62693"/>
                        <a:gd name="connsiteX2" fmla="*/ 2179 w 66978"/>
                        <a:gd name="connsiteY2" fmla="*/ 42633 h 62693"/>
                        <a:gd name="connsiteX3" fmla="*/ 23053 w 66978"/>
                        <a:gd name="connsiteY3" fmla="*/ 887 h 62693"/>
                        <a:gd name="connsiteX4" fmla="*/ 64799 w 66978"/>
                        <a:gd name="connsiteY4" fmla="*/ 18281 h 62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78" h="62693">
                          <a:moveTo>
                            <a:pt x="64799" y="18281"/>
                          </a:moveTo>
                          <a:cubicBezTo>
                            <a:pt x="71757" y="32196"/>
                            <a:pt x="61320" y="53070"/>
                            <a:pt x="43926" y="60027"/>
                          </a:cubicBezTo>
                          <a:cubicBezTo>
                            <a:pt x="26532" y="66985"/>
                            <a:pt x="9137" y="60027"/>
                            <a:pt x="2179" y="42633"/>
                          </a:cubicBezTo>
                          <a:cubicBezTo>
                            <a:pt x="-4778" y="28718"/>
                            <a:pt x="5658" y="7844"/>
                            <a:pt x="23053" y="887"/>
                          </a:cubicBezTo>
                          <a:cubicBezTo>
                            <a:pt x="40447" y="-2592"/>
                            <a:pt x="57841" y="4365"/>
                            <a:pt x="64799" y="18281"/>
                          </a:cubicBezTo>
                          <a:close/>
                        </a:path>
                      </a:pathLst>
                    </a:custGeom>
                    <a:solidFill>
                      <a:srgbClr val="FCD8D8"/>
                    </a:solidFill>
                    <a:ln w="34755" cap="flat">
                      <a:noFill/>
                      <a:prstDash val="solid"/>
                      <a:miter/>
                    </a:ln>
                  </p:spPr>
                  <p:txBody>
                    <a:bodyPr rtlCol="0" anchor="ctr"/>
                    <a:lstStyle/>
                    <a:p>
                      <a:endParaRPr lang="en-US"/>
                    </a:p>
                  </p:txBody>
                </p:sp>
                <p:sp>
                  <p:nvSpPr>
                    <p:cNvPr id="1937" name="Freeform: Shape 1936">
                      <a:extLst>
                        <a:ext uri="{FF2B5EF4-FFF2-40B4-BE49-F238E27FC236}">
                          <a16:creationId xmlns:a16="http://schemas.microsoft.com/office/drawing/2014/main" xmlns="" id="{5D995120-FDC7-4ABC-97C4-68BEB34A3819}"/>
                        </a:ext>
                      </a:extLst>
                    </p:cNvPr>
                    <p:cNvSpPr/>
                    <p:nvPr/>
                  </p:nvSpPr>
                  <p:spPr>
                    <a:xfrm rot="-1264867">
                      <a:off x="1572129" y="8578787"/>
                      <a:ext cx="69579" cy="62621"/>
                    </a:xfrm>
                    <a:custGeom>
                      <a:avLst/>
                      <a:gdLst>
                        <a:gd name="connsiteX0" fmla="*/ 69580 w 69579"/>
                        <a:gd name="connsiteY0" fmla="*/ 31311 h 62621"/>
                        <a:gd name="connsiteX1" fmla="*/ 34790 w 69579"/>
                        <a:gd name="connsiteY1" fmla="*/ 62622 h 62621"/>
                        <a:gd name="connsiteX2" fmla="*/ 0 w 69579"/>
                        <a:gd name="connsiteY2" fmla="*/ 31311 h 62621"/>
                        <a:gd name="connsiteX3" fmla="*/ 34790 w 69579"/>
                        <a:gd name="connsiteY3" fmla="*/ 0 h 62621"/>
                        <a:gd name="connsiteX4" fmla="*/ 69580 w 69579"/>
                        <a:gd name="connsiteY4" fmla="*/ 31311 h 62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79" h="62621">
                          <a:moveTo>
                            <a:pt x="69580" y="31311"/>
                          </a:moveTo>
                          <a:cubicBezTo>
                            <a:pt x="69580" y="48603"/>
                            <a:pt x="54004" y="62622"/>
                            <a:pt x="34790" y="62622"/>
                          </a:cubicBezTo>
                          <a:cubicBezTo>
                            <a:pt x="15576" y="62622"/>
                            <a:pt x="0" y="48603"/>
                            <a:pt x="0" y="31311"/>
                          </a:cubicBezTo>
                          <a:cubicBezTo>
                            <a:pt x="0" y="14018"/>
                            <a:pt x="15576" y="0"/>
                            <a:pt x="34790" y="0"/>
                          </a:cubicBezTo>
                          <a:cubicBezTo>
                            <a:pt x="54004" y="0"/>
                            <a:pt x="69580" y="14018"/>
                            <a:pt x="69580" y="31311"/>
                          </a:cubicBezTo>
                          <a:close/>
                        </a:path>
                      </a:pathLst>
                    </a:custGeom>
                    <a:solidFill>
                      <a:srgbClr val="FCD7D7"/>
                    </a:solidFill>
                    <a:ln w="34756" cap="flat">
                      <a:noFill/>
                      <a:prstDash val="solid"/>
                      <a:miter/>
                    </a:ln>
                  </p:spPr>
                  <p:txBody>
                    <a:bodyPr rtlCol="0" anchor="ctr"/>
                    <a:lstStyle/>
                    <a:p>
                      <a:endParaRPr lang="en-US"/>
                    </a:p>
                  </p:txBody>
                </p:sp>
                <p:sp>
                  <p:nvSpPr>
                    <p:cNvPr id="1938" name="Freeform: Shape 1937">
                      <a:extLst>
                        <a:ext uri="{FF2B5EF4-FFF2-40B4-BE49-F238E27FC236}">
                          <a16:creationId xmlns:a16="http://schemas.microsoft.com/office/drawing/2014/main" xmlns="" id="{F440B6BD-4779-4F8E-AEB2-7FEB26694CB7}"/>
                        </a:ext>
                      </a:extLst>
                    </p:cNvPr>
                    <p:cNvSpPr/>
                    <p:nvPr/>
                  </p:nvSpPr>
                  <p:spPr>
                    <a:xfrm>
                      <a:off x="1572956" y="8577985"/>
                      <a:ext cx="66978" cy="59214"/>
                    </a:xfrm>
                    <a:custGeom>
                      <a:avLst/>
                      <a:gdLst>
                        <a:gd name="connsiteX0" fmla="*/ 64799 w 66978"/>
                        <a:gd name="connsiteY0" fmla="*/ 18281 h 59214"/>
                        <a:gd name="connsiteX1" fmla="*/ 43926 w 66978"/>
                        <a:gd name="connsiteY1" fmla="*/ 56549 h 59214"/>
                        <a:gd name="connsiteX2" fmla="*/ 2179 w 66978"/>
                        <a:gd name="connsiteY2" fmla="*/ 39154 h 59214"/>
                        <a:gd name="connsiteX3" fmla="*/ 23053 w 66978"/>
                        <a:gd name="connsiteY3" fmla="*/ 887 h 59214"/>
                        <a:gd name="connsiteX4" fmla="*/ 64799 w 66978"/>
                        <a:gd name="connsiteY4" fmla="*/ 18281 h 59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78" h="59214">
                          <a:moveTo>
                            <a:pt x="64799" y="18281"/>
                          </a:moveTo>
                          <a:cubicBezTo>
                            <a:pt x="71757" y="32196"/>
                            <a:pt x="61320" y="53070"/>
                            <a:pt x="43926" y="56549"/>
                          </a:cubicBezTo>
                          <a:cubicBezTo>
                            <a:pt x="26532" y="63506"/>
                            <a:pt x="9137" y="56549"/>
                            <a:pt x="2179" y="39154"/>
                          </a:cubicBezTo>
                          <a:cubicBezTo>
                            <a:pt x="-4778" y="25239"/>
                            <a:pt x="5658" y="7844"/>
                            <a:pt x="23053" y="887"/>
                          </a:cubicBezTo>
                          <a:cubicBezTo>
                            <a:pt x="40447" y="-2592"/>
                            <a:pt x="57841" y="4365"/>
                            <a:pt x="64799" y="18281"/>
                          </a:cubicBezTo>
                          <a:close/>
                        </a:path>
                      </a:pathLst>
                    </a:custGeom>
                    <a:solidFill>
                      <a:srgbClr val="FCD6D6"/>
                    </a:solidFill>
                    <a:ln w="34755" cap="flat">
                      <a:noFill/>
                      <a:prstDash val="solid"/>
                      <a:miter/>
                    </a:ln>
                  </p:spPr>
                  <p:txBody>
                    <a:bodyPr rtlCol="0" anchor="ctr"/>
                    <a:lstStyle/>
                    <a:p>
                      <a:endParaRPr lang="en-US"/>
                    </a:p>
                  </p:txBody>
                </p:sp>
                <p:sp>
                  <p:nvSpPr>
                    <p:cNvPr id="1939" name="Freeform: Shape 1938">
                      <a:extLst>
                        <a:ext uri="{FF2B5EF4-FFF2-40B4-BE49-F238E27FC236}">
                          <a16:creationId xmlns:a16="http://schemas.microsoft.com/office/drawing/2014/main" xmlns="" id="{01E98B84-BF40-47F9-871A-702AD6D8DD0F}"/>
                        </a:ext>
                      </a:extLst>
                    </p:cNvPr>
                    <p:cNvSpPr/>
                    <p:nvPr/>
                  </p:nvSpPr>
                  <p:spPr>
                    <a:xfrm>
                      <a:off x="1572956" y="8579621"/>
                      <a:ext cx="66978" cy="57642"/>
                    </a:xfrm>
                    <a:custGeom>
                      <a:avLst/>
                      <a:gdLst>
                        <a:gd name="connsiteX0" fmla="*/ 64799 w 66978"/>
                        <a:gd name="connsiteY0" fmla="*/ 16645 h 57642"/>
                        <a:gd name="connsiteX1" fmla="*/ 43926 w 66978"/>
                        <a:gd name="connsiteY1" fmla="*/ 54913 h 57642"/>
                        <a:gd name="connsiteX2" fmla="*/ 2179 w 66978"/>
                        <a:gd name="connsiteY2" fmla="*/ 40997 h 57642"/>
                        <a:gd name="connsiteX3" fmla="*/ 23053 w 66978"/>
                        <a:gd name="connsiteY3" fmla="*/ 2730 h 57642"/>
                        <a:gd name="connsiteX4" fmla="*/ 64799 w 66978"/>
                        <a:gd name="connsiteY4" fmla="*/ 16645 h 57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78" h="57642">
                          <a:moveTo>
                            <a:pt x="64799" y="16645"/>
                          </a:moveTo>
                          <a:cubicBezTo>
                            <a:pt x="71757" y="30561"/>
                            <a:pt x="61320" y="47955"/>
                            <a:pt x="43926" y="54913"/>
                          </a:cubicBezTo>
                          <a:cubicBezTo>
                            <a:pt x="26532" y="61870"/>
                            <a:pt x="9137" y="54913"/>
                            <a:pt x="2179" y="40997"/>
                          </a:cubicBezTo>
                          <a:cubicBezTo>
                            <a:pt x="-4778" y="27082"/>
                            <a:pt x="5658" y="9687"/>
                            <a:pt x="23053" y="2730"/>
                          </a:cubicBezTo>
                          <a:cubicBezTo>
                            <a:pt x="40447" y="-4228"/>
                            <a:pt x="57841" y="2730"/>
                            <a:pt x="64799" y="16645"/>
                          </a:cubicBezTo>
                          <a:close/>
                        </a:path>
                      </a:pathLst>
                    </a:custGeom>
                    <a:solidFill>
                      <a:srgbClr val="FCD5D5"/>
                    </a:solidFill>
                    <a:ln w="34755" cap="flat">
                      <a:noFill/>
                      <a:prstDash val="solid"/>
                      <a:miter/>
                    </a:ln>
                  </p:spPr>
                  <p:txBody>
                    <a:bodyPr rtlCol="0" anchor="ctr"/>
                    <a:lstStyle/>
                    <a:p>
                      <a:endParaRPr lang="en-US"/>
                    </a:p>
                  </p:txBody>
                </p:sp>
                <p:sp>
                  <p:nvSpPr>
                    <p:cNvPr id="1940" name="Freeform: Shape 1939">
                      <a:extLst>
                        <a:ext uri="{FF2B5EF4-FFF2-40B4-BE49-F238E27FC236}">
                          <a16:creationId xmlns:a16="http://schemas.microsoft.com/office/drawing/2014/main" xmlns="" id="{BA92763D-3249-4C95-8B4F-8094D4D27307}"/>
                        </a:ext>
                      </a:extLst>
                    </p:cNvPr>
                    <p:cNvSpPr/>
                    <p:nvPr/>
                  </p:nvSpPr>
                  <p:spPr>
                    <a:xfrm>
                      <a:off x="1572956" y="8579621"/>
                      <a:ext cx="66978" cy="57642"/>
                    </a:xfrm>
                    <a:custGeom>
                      <a:avLst/>
                      <a:gdLst>
                        <a:gd name="connsiteX0" fmla="*/ 64799 w 66978"/>
                        <a:gd name="connsiteY0" fmla="*/ 16645 h 57642"/>
                        <a:gd name="connsiteX1" fmla="*/ 43926 w 66978"/>
                        <a:gd name="connsiteY1" fmla="*/ 54913 h 57642"/>
                        <a:gd name="connsiteX2" fmla="*/ 2179 w 66978"/>
                        <a:gd name="connsiteY2" fmla="*/ 40997 h 57642"/>
                        <a:gd name="connsiteX3" fmla="*/ 23053 w 66978"/>
                        <a:gd name="connsiteY3" fmla="*/ 2730 h 57642"/>
                        <a:gd name="connsiteX4" fmla="*/ 64799 w 66978"/>
                        <a:gd name="connsiteY4" fmla="*/ 16645 h 57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78" h="57642">
                          <a:moveTo>
                            <a:pt x="64799" y="16645"/>
                          </a:moveTo>
                          <a:cubicBezTo>
                            <a:pt x="71757" y="30561"/>
                            <a:pt x="61320" y="47955"/>
                            <a:pt x="43926" y="54913"/>
                          </a:cubicBezTo>
                          <a:cubicBezTo>
                            <a:pt x="26532" y="61870"/>
                            <a:pt x="9137" y="54913"/>
                            <a:pt x="2179" y="40997"/>
                          </a:cubicBezTo>
                          <a:cubicBezTo>
                            <a:pt x="-4778" y="27082"/>
                            <a:pt x="5658" y="9687"/>
                            <a:pt x="23053" y="2730"/>
                          </a:cubicBezTo>
                          <a:cubicBezTo>
                            <a:pt x="40447" y="-4228"/>
                            <a:pt x="57841" y="2730"/>
                            <a:pt x="64799" y="16645"/>
                          </a:cubicBezTo>
                          <a:close/>
                        </a:path>
                      </a:pathLst>
                    </a:custGeom>
                    <a:solidFill>
                      <a:srgbClr val="FCD4D4"/>
                    </a:solidFill>
                    <a:ln w="34755" cap="flat">
                      <a:noFill/>
                      <a:prstDash val="solid"/>
                      <a:miter/>
                    </a:ln>
                  </p:spPr>
                  <p:txBody>
                    <a:bodyPr rtlCol="0" anchor="ctr"/>
                    <a:lstStyle/>
                    <a:p>
                      <a:endParaRPr lang="en-US"/>
                    </a:p>
                  </p:txBody>
                </p:sp>
                <p:sp>
                  <p:nvSpPr>
                    <p:cNvPr id="1941" name="Freeform: Shape 1940">
                      <a:extLst>
                        <a:ext uri="{FF2B5EF4-FFF2-40B4-BE49-F238E27FC236}">
                          <a16:creationId xmlns:a16="http://schemas.microsoft.com/office/drawing/2014/main" xmlns="" id="{072FB42D-4055-4F46-AD26-99EFF971A599}"/>
                        </a:ext>
                      </a:extLst>
                    </p:cNvPr>
                    <p:cNvSpPr/>
                    <p:nvPr/>
                  </p:nvSpPr>
                  <p:spPr>
                    <a:xfrm>
                      <a:off x="1572956" y="8579621"/>
                      <a:ext cx="66978" cy="57642"/>
                    </a:xfrm>
                    <a:custGeom>
                      <a:avLst/>
                      <a:gdLst>
                        <a:gd name="connsiteX0" fmla="*/ 64799 w 66978"/>
                        <a:gd name="connsiteY0" fmla="*/ 16645 h 57642"/>
                        <a:gd name="connsiteX1" fmla="*/ 43926 w 66978"/>
                        <a:gd name="connsiteY1" fmla="*/ 54913 h 57642"/>
                        <a:gd name="connsiteX2" fmla="*/ 2179 w 66978"/>
                        <a:gd name="connsiteY2" fmla="*/ 40997 h 57642"/>
                        <a:gd name="connsiteX3" fmla="*/ 23053 w 66978"/>
                        <a:gd name="connsiteY3" fmla="*/ 2730 h 57642"/>
                        <a:gd name="connsiteX4" fmla="*/ 64799 w 66978"/>
                        <a:gd name="connsiteY4" fmla="*/ 16645 h 57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78" h="57642">
                          <a:moveTo>
                            <a:pt x="64799" y="16645"/>
                          </a:moveTo>
                          <a:cubicBezTo>
                            <a:pt x="71757" y="30561"/>
                            <a:pt x="61320" y="47955"/>
                            <a:pt x="43926" y="54913"/>
                          </a:cubicBezTo>
                          <a:cubicBezTo>
                            <a:pt x="26532" y="61870"/>
                            <a:pt x="9137" y="54913"/>
                            <a:pt x="2179" y="40997"/>
                          </a:cubicBezTo>
                          <a:cubicBezTo>
                            <a:pt x="-4778" y="27082"/>
                            <a:pt x="5658" y="9687"/>
                            <a:pt x="23053" y="2730"/>
                          </a:cubicBezTo>
                          <a:cubicBezTo>
                            <a:pt x="40447" y="-4228"/>
                            <a:pt x="57841" y="2730"/>
                            <a:pt x="64799" y="16645"/>
                          </a:cubicBezTo>
                          <a:close/>
                        </a:path>
                      </a:pathLst>
                    </a:custGeom>
                    <a:solidFill>
                      <a:srgbClr val="FCD3D3"/>
                    </a:solidFill>
                    <a:ln w="34755" cap="flat">
                      <a:noFill/>
                      <a:prstDash val="solid"/>
                      <a:miter/>
                    </a:ln>
                  </p:spPr>
                  <p:txBody>
                    <a:bodyPr rtlCol="0" anchor="ctr"/>
                    <a:lstStyle/>
                    <a:p>
                      <a:endParaRPr lang="en-US"/>
                    </a:p>
                  </p:txBody>
                </p:sp>
                <p:sp>
                  <p:nvSpPr>
                    <p:cNvPr id="1942" name="Freeform: Shape 1941">
                      <a:extLst>
                        <a:ext uri="{FF2B5EF4-FFF2-40B4-BE49-F238E27FC236}">
                          <a16:creationId xmlns:a16="http://schemas.microsoft.com/office/drawing/2014/main" xmlns="" id="{18C2D729-6A1C-49CB-9B55-8BF2304F69FA}"/>
                        </a:ext>
                      </a:extLst>
                    </p:cNvPr>
                    <p:cNvSpPr/>
                    <p:nvPr/>
                  </p:nvSpPr>
                  <p:spPr>
                    <a:xfrm>
                      <a:off x="1572956" y="8579621"/>
                      <a:ext cx="66978" cy="57642"/>
                    </a:xfrm>
                    <a:custGeom>
                      <a:avLst/>
                      <a:gdLst>
                        <a:gd name="connsiteX0" fmla="*/ 64799 w 66978"/>
                        <a:gd name="connsiteY0" fmla="*/ 16645 h 57642"/>
                        <a:gd name="connsiteX1" fmla="*/ 43926 w 66978"/>
                        <a:gd name="connsiteY1" fmla="*/ 54913 h 57642"/>
                        <a:gd name="connsiteX2" fmla="*/ 2179 w 66978"/>
                        <a:gd name="connsiteY2" fmla="*/ 40997 h 57642"/>
                        <a:gd name="connsiteX3" fmla="*/ 23053 w 66978"/>
                        <a:gd name="connsiteY3" fmla="*/ 2730 h 57642"/>
                        <a:gd name="connsiteX4" fmla="*/ 64799 w 66978"/>
                        <a:gd name="connsiteY4" fmla="*/ 16645 h 57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78" h="57642">
                          <a:moveTo>
                            <a:pt x="64799" y="16645"/>
                          </a:moveTo>
                          <a:cubicBezTo>
                            <a:pt x="71757" y="30561"/>
                            <a:pt x="61320" y="47955"/>
                            <a:pt x="43926" y="54913"/>
                          </a:cubicBezTo>
                          <a:cubicBezTo>
                            <a:pt x="26532" y="61870"/>
                            <a:pt x="9137" y="54913"/>
                            <a:pt x="2179" y="40997"/>
                          </a:cubicBezTo>
                          <a:cubicBezTo>
                            <a:pt x="-4778" y="27082"/>
                            <a:pt x="5658" y="9687"/>
                            <a:pt x="23053" y="2730"/>
                          </a:cubicBezTo>
                          <a:cubicBezTo>
                            <a:pt x="40447" y="-4228"/>
                            <a:pt x="57841" y="2730"/>
                            <a:pt x="64799" y="16645"/>
                          </a:cubicBezTo>
                          <a:close/>
                        </a:path>
                      </a:pathLst>
                    </a:custGeom>
                    <a:solidFill>
                      <a:srgbClr val="FCD2D2"/>
                    </a:solidFill>
                    <a:ln w="34755" cap="flat">
                      <a:noFill/>
                      <a:prstDash val="solid"/>
                      <a:miter/>
                    </a:ln>
                  </p:spPr>
                  <p:txBody>
                    <a:bodyPr rtlCol="0" anchor="ctr"/>
                    <a:lstStyle/>
                    <a:p>
                      <a:endParaRPr lang="en-US"/>
                    </a:p>
                  </p:txBody>
                </p:sp>
                <p:sp>
                  <p:nvSpPr>
                    <p:cNvPr id="1943" name="Freeform: Shape 1942">
                      <a:extLst>
                        <a:ext uri="{FF2B5EF4-FFF2-40B4-BE49-F238E27FC236}">
                          <a16:creationId xmlns:a16="http://schemas.microsoft.com/office/drawing/2014/main" xmlns="" id="{5A2F5911-56B0-4686-B26C-124510C8A718}"/>
                        </a:ext>
                      </a:extLst>
                    </p:cNvPr>
                    <p:cNvSpPr/>
                    <p:nvPr/>
                  </p:nvSpPr>
                  <p:spPr>
                    <a:xfrm rot="-1272271">
                      <a:off x="1575611" y="8582210"/>
                      <a:ext cx="62620" cy="55662"/>
                    </a:xfrm>
                    <a:custGeom>
                      <a:avLst/>
                      <a:gdLst>
                        <a:gd name="connsiteX0" fmla="*/ 62620 w 62620"/>
                        <a:gd name="connsiteY0" fmla="*/ 27831 h 55662"/>
                        <a:gd name="connsiteX1" fmla="*/ 31310 w 62620"/>
                        <a:gd name="connsiteY1" fmla="*/ 55662 h 55662"/>
                        <a:gd name="connsiteX2" fmla="*/ 0 w 62620"/>
                        <a:gd name="connsiteY2" fmla="*/ 27831 h 55662"/>
                        <a:gd name="connsiteX3" fmla="*/ 31310 w 62620"/>
                        <a:gd name="connsiteY3" fmla="*/ 0 h 55662"/>
                        <a:gd name="connsiteX4" fmla="*/ 62620 w 62620"/>
                        <a:gd name="connsiteY4" fmla="*/ 27831 h 556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20" h="55662">
                          <a:moveTo>
                            <a:pt x="62620" y="27831"/>
                          </a:moveTo>
                          <a:cubicBezTo>
                            <a:pt x="62620" y="43202"/>
                            <a:pt x="48602" y="55662"/>
                            <a:pt x="31310" y="55662"/>
                          </a:cubicBezTo>
                          <a:cubicBezTo>
                            <a:pt x="14018" y="55662"/>
                            <a:pt x="0" y="43202"/>
                            <a:pt x="0" y="27831"/>
                          </a:cubicBezTo>
                          <a:cubicBezTo>
                            <a:pt x="0" y="12460"/>
                            <a:pt x="14018" y="0"/>
                            <a:pt x="31310" y="0"/>
                          </a:cubicBezTo>
                          <a:cubicBezTo>
                            <a:pt x="48602" y="0"/>
                            <a:pt x="62620" y="12460"/>
                            <a:pt x="62620" y="27831"/>
                          </a:cubicBezTo>
                          <a:close/>
                        </a:path>
                      </a:pathLst>
                    </a:custGeom>
                    <a:solidFill>
                      <a:srgbClr val="FCD1D1"/>
                    </a:solidFill>
                    <a:ln w="34755" cap="flat">
                      <a:noFill/>
                      <a:prstDash val="solid"/>
                      <a:miter/>
                    </a:ln>
                  </p:spPr>
                  <p:txBody>
                    <a:bodyPr rtlCol="0" anchor="ctr"/>
                    <a:lstStyle/>
                    <a:p>
                      <a:endParaRPr lang="en-US"/>
                    </a:p>
                  </p:txBody>
                </p:sp>
                <p:sp>
                  <p:nvSpPr>
                    <p:cNvPr id="1944" name="Freeform: Shape 1943">
                      <a:extLst>
                        <a:ext uri="{FF2B5EF4-FFF2-40B4-BE49-F238E27FC236}">
                          <a16:creationId xmlns:a16="http://schemas.microsoft.com/office/drawing/2014/main" xmlns="" id="{F503F199-56F3-41BE-9E0A-6C8F2977072C}"/>
                        </a:ext>
                      </a:extLst>
                    </p:cNvPr>
                    <p:cNvSpPr/>
                    <p:nvPr/>
                  </p:nvSpPr>
                  <p:spPr>
                    <a:xfrm>
                      <a:off x="1572956" y="8579621"/>
                      <a:ext cx="63499" cy="57642"/>
                    </a:xfrm>
                    <a:custGeom>
                      <a:avLst/>
                      <a:gdLst>
                        <a:gd name="connsiteX0" fmla="*/ 61320 w 63499"/>
                        <a:gd name="connsiteY0" fmla="*/ 16645 h 57642"/>
                        <a:gd name="connsiteX1" fmla="*/ 40447 w 63499"/>
                        <a:gd name="connsiteY1" fmla="*/ 54913 h 57642"/>
                        <a:gd name="connsiteX2" fmla="*/ 2179 w 63499"/>
                        <a:gd name="connsiteY2" fmla="*/ 40997 h 57642"/>
                        <a:gd name="connsiteX3" fmla="*/ 23053 w 63499"/>
                        <a:gd name="connsiteY3" fmla="*/ 2730 h 57642"/>
                        <a:gd name="connsiteX4" fmla="*/ 61320 w 63499"/>
                        <a:gd name="connsiteY4" fmla="*/ 16645 h 57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499" h="57642">
                          <a:moveTo>
                            <a:pt x="61320" y="16645"/>
                          </a:moveTo>
                          <a:cubicBezTo>
                            <a:pt x="68278" y="30561"/>
                            <a:pt x="57841" y="47955"/>
                            <a:pt x="40447" y="54913"/>
                          </a:cubicBezTo>
                          <a:cubicBezTo>
                            <a:pt x="23053" y="61870"/>
                            <a:pt x="5658" y="54913"/>
                            <a:pt x="2179" y="40997"/>
                          </a:cubicBezTo>
                          <a:cubicBezTo>
                            <a:pt x="-4778" y="27082"/>
                            <a:pt x="5658" y="9687"/>
                            <a:pt x="23053" y="2730"/>
                          </a:cubicBezTo>
                          <a:cubicBezTo>
                            <a:pt x="40447" y="-4228"/>
                            <a:pt x="57841" y="2730"/>
                            <a:pt x="61320" y="16645"/>
                          </a:cubicBezTo>
                          <a:close/>
                        </a:path>
                      </a:pathLst>
                    </a:custGeom>
                    <a:solidFill>
                      <a:srgbClr val="FBCFCF"/>
                    </a:solidFill>
                    <a:ln w="34755" cap="flat">
                      <a:noFill/>
                      <a:prstDash val="solid"/>
                      <a:miter/>
                    </a:ln>
                  </p:spPr>
                  <p:txBody>
                    <a:bodyPr rtlCol="0" anchor="ctr"/>
                    <a:lstStyle/>
                    <a:p>
                      <a:endParaRPr lang="en-US"/>
                    </a:p>
                  </p:txBody>
                </p:sp>
                <p:sp>
                  <p:nvSpPr>
                    <p:cNvPr id="1945" name="Freeform: Shape 1944">
                      <a:extLst>
                        <a:ext uri="{FF2B5EF4-FFF2-40B4-BE49-F238E27FC236}">
                          <a16:creationId xmlns:a16="http://schemas.microsoft.com/office/drawing/2014/main" xmlns="" id="{AE261786-B2EC-4F81-8AFD-4B98D1ED285D}"/>
                        </a:ext>
                      </a:extLst>
                    </p:cNvPr>
                    <p:cNvSpPr/>
                    <p:nvPr/>
                  </p:nvSpPr>
                  <p:spPr>
                    <a:xfrm rot="-1271186">
                      <a:off x="1575514" y="8582263"/>
                      <a:ext cx="62619" cy="55661"/>
                    </a:xfrm>
                    <a:custGeom>
                      <a:avLst/>
                      <a:gdLst>
                        <a:gd name="connsiteX0" fmla="*/ 62619 w 62619"/>
                        <a:gd name="connsiteY0" fmla="*/ 27831 h 55661"/>
                        <a:gd name="connsiteX1" fmla="*/ 31310 w 62619"/>
                        <a:gd name="connsiteY1" fmla="*/ 55661 h 55661"/>
                        <a:gd name="connsiteX2" fmla="*/ 0 w 62619"/>
                        <a:gd name="connsiteY2" fmla="*/ 27831 h 55661"/>
                        <a:gd name="connsiteX3" fmla="*/ 31310 w 62619"/>
                        <a:gd name="connsiteY3" fmla="*/ 0 h 55661"/>
                        <a:gd name="connsiteX4" fmla="*/ 62619 w 62619"/>
                        <a:gd name="connsiteY4" fmla="*/ 27831 h 556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19" h="55661">
                          <a:moveTo>
                            <a:pt x="62619" y="27831"/>
                          </a:moveTo>
                          <a:cubicBezTo>
                            <a:pt x="62619" y="43201"/>
                            <a:pt x="48601" y="55661"/>
                            <a:pt x="31310" y="55661"/>
                          </a:cubicBezTo>
                          <a:cubicBezTo>
                            <a:pt x="14018" y="55661"/>
                            <a:pt x="0" y="43201"/>
                            <a:pt x="0" y="27831"/>
                          </a:cubicBezTo>
                          <a:cubicBezTo>
                            <a:pt x="0" y="12460"/>
                            <a:pt x="14018" y="0"/>
                            <a:pt x="31310" y="0"/>
                          </a:cubicBezTo>
                          <a:cubicBezTo>
                            <a:pt x="48601" y="0"/>
                            <a:pt x="62619" y="12460"/>
                            <a:pt x="62619" y="27831"/>
                          </a:cubicBezTo>
                          <a:close/>
                        </a:path>
                      </a:pathLst>
                    </a:custGeom>
                    <a:solidFill>
                      <a:srgbClr val="FBCECE"/>
                    </a:solidFill>
                    <a:ln w="34755" cap="flat">
                      <a:noFill/>
                      <a:prstDash val="solid"/>
                      <a:miter/>
                    </a:ln>
                  </p:spPr>
                  <p:txBody>
                    <a:bodyPr rtlCol="0" anchor="ctr"/>
                    <a:lstStyle/>
                    <a:p>
                      <a:endParaRPr lang="en-US"/>
                    </a:p>
                  </p:txBody>
                </p:sp>
                <p:sp>
                  <p:nvSpPr>
                    <p:cNvPr id="1946" name="Freeform: Shape 1945">
                      <a:extLst>
                        <a:ext uri="{FF2B5EF4-FFF2-40B4-BE49-F238E27FC236}">
                          <a16:creationId xmlns:a16="http://schemas.microsoft.com/office/drawing/2014/main" xmlns="" id="{44962DD0-5BF6-439F-9F86-488769F6BF54}"/>
                        </a:ext>
                      </a:extLst>
                    </p:cNvPr>
                    <p:cNvSpPr/>
                    <p:nvPr/>
                  </p:nvSpPr>
                  <p:spPr>
                    <a:xfrm>
                      <a:off x="1576400" y="8579621"/>
                      <a:ext cx="60091" cy="57642"/>
                    </a:xfrm>
                    <a:custGeom>
                      <a:avLst/>
                      <a:gdLst>
                        <a:gd name="connsiteX0" fmla="*/ 57877 w 60091"/>
                        <a:gd name="connsiteY0" fmla="*/ 16645 h 57642"/>
                        <a:gd name="connsiteX1" fmla="*/ 40482 w 60091"/>
                        <a:gd name="connsiteY1" fmla="*/ 54913 h 57642"/>
                        <a:gd name="connsiteX2" fmla="*/ 2215 w 60091"/>
                        <a:gd name="connsiteY2" fmla="*/ 40997 h 57642"/>
                        <a:gd name="connsiteX3" fmla="*/ 19609 w 60091"/>
                        <a:gd name="connsiteY3" fmla="*/ 2730 h 57642"/>
                        <a:gd name="connsiteX4" fmla="*/ 57877 w 60091"/>
                        <a:gd name="connsiteY4" fmla="*/ 16645 h 57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91" h="57642">
                          <a:moveTo>
                            <a:pt x="57877" y="16645"/>
                          </a:moveTo>
                          <a:cubicBezTo>
                            <a:pt x="64834" y="30561"/>
                            <a:pt x="54398" y="47955"/>
                            <a:pt x="40482" y="54913"/>
                          </a:cubicBezTo>
                          <a:cubicBezTo>
                            <a:pt x="23088" y="61870"/>
                            <a:pt x="5694" y="54913"/>
                            <a:pt x="2215" y="40997"/>
                          </a:cubicBezTo>
                          <a:cubicBezTo>
                            <a:pt x="-4743" y="27082"/>
                            <a:pt x="5694" y="9687"/>
                            <a:pt x="19609" y="2730"/>
                          </a:cubicBezTo>
                          <a:cubicBezTo>
                            <a:pt x="37003" y="-4228"/>
                            <a:pt x="54398" y="2730"/>
                            <a:pt x="57877" y="16645"/>
                          </a:cubicBezTo>
                          <a:close/>
                        </a:path>
                      </a:pathLst>
                    </a:custGeom>
                    <a:solidFill>
                      <a:srgbClr val="FBCDCD"/>
                    </a:solidFill>
                    <a:ln w="34755" cap="flat">
                      <a:noFill/>
                      <a:prstDash val="solid"/>
                      <a:miter/>
                    </a:ln>
                  </p:spPr>
                  <p:txBody>
                    <a:bodyPr rtlCol="0" anchor="ctr"/>
                    <a:lstStyle/>
                    <a:p>
                      <a:endParaRPr lang="en-US"/>
                    </a:p>
                  </p:txBody>
                </p:sp>
                <p:sp>
                  <p:nvSpPr>
                    <p:cNvPr id="1947" name="Freeform: Shape 1946">
                      <a:extLst>
                        <a:ext uri="{FF2B5EF4-FFF2-40B4-BE49-F238E27FC236}">
                          <a16:creationId xmlns:a16="http://schemas.microsoft.com/office/drawing/2014/main" xmlns="" id="{C3CDD1D6-511B-4E2C-8761-1D4D6C1517A0}"/>
                        </a:ext>
                      </a:extLst>
                    </p:cNvPr>
                    <p:cNvSpPr/>
                    <p:nvPr/>
                  </p:nvSpPr>
                  <p:spPr>
                    <a:xfrm>
                      <a:off x="1576400" y="8579621"/>
                      <a:ext cx="60091" cy="57642"/>
                    </a:xfrm>
                    <a:custGeom>
                      <a:avLst/>
                      <a:gdLst>
                        <a:gd name="connsiteX0" fmla="*/ 57877 w 60091"/>
                        <a:gd name="connsiteY0" fmla="*/ 16645 h 57642"/>
                        <a:gd name="connsiteX1" fmla="*/ 40482 w 60091"/>
                        <a:gd name="connsiteY1" fmla="*/ 54913 h 57642"/>
                        <a:gd name="connsiteX2" fmla="*/ 2215 w 60091"/>
                        <a:gd name="connsiteY2" fmla="*/ 40997 h 57642"/>
                        <a:gd name="connsiteX3" fmla="*/ 19609 w 60091"/>
                        <a:gd name="connsiteY3" fmla="*/ 2730 h 57642"/>
                        <a:gd name="connsiteX4" fmla="*/ 57877 w 60091"/>
                        <a:gd name="connsiteY4" fmla="*/ 16645 h 57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91" h="57642">
                          <a:moveTo>
                            <a:pt x="57877" y="16645"/>
                          </a:moveTo>
                          <a:cubicBezTo>
                            <a:pt x="64834" y="30561"/>
                            <a:pt x="54398" y="47955"/>
                            <a:pt x="40482" y="54913"/>
                          </a:cubicBezTo>
                          <a:cubicBezTo>
                            <a:pt x="23088" y="61870"/>
                            <a:pt x="5694" y="54913"/>
                            <a:pt x="2215" y="40997"/>
                          </a:cubicBezTo>
                          <a:cubicBezTo>
                            <a:pt x="-4743" y="27082"/>
                            <a:pt x="5694" y="9687"/>
                            <a:pt x="19609" y="2730"/>
                          </a:cubicBezTo>
                          <a:cubicBezTo>
                            <a:pt x="37003" y="-4228"/>
                            <a:pt x="54398" y="2730"/>
                            <a:pt x="57877" y="16645"/>
                          </a:cubicBezTo>
                          <a:close/>
                        </a:path>
                      </a:pathLst>
                    </a:custGeom>
                    <a:solidFill>
                      <a:srgbClr val="FBCCCC"/>
                    </a:solidFill>
                    <a:ln w="34755" cap="flat">
                      <a:noFill/>
                      <a:prstDash val="solid"/>
                      <a:miter/>
                    </a:ln>
                  </p:spPr>
                  <p:txBody>
                    <a:bodyPr rtlCol="0" anchor="ctr"/>
                    <a:lstStyle/>
                    <a:p>
                      <a:endParaRPr lang="en-US"/>
                    </a:p>
                  </p:txBody>
                </p:sp>
                <p:sp>
                  <p:nvSpPr>
                    <p:cNvPr id="1948" name="Freeform: Shape 1947">
                      <a:extLst>
                        <a:ext uri="{FF2B5EF4-FFF2-40B4-BE49-F238E27FC236}">
                          <a16:creationId xmlns:a16="http://schemas.microsoft.com/office/drawing/2014/main" xmlns="" id="{0767A2D6-0E74-488B-9E47-6B1075AE44EB}"/>
                        </a:ext>
                      </a:extLst>
                    </p:cNvPr>
                    <p:cNvSpPr/>
                    <p:nvPr/>
                  </p:nvSpPr>
                  <p:spPr>
                    <a:xfrm>
                      <a:off x="1576400" y="8581096"/>
                      <a:ext cx="60091" cy="56167"/>
                    </a:xfrm>
                    <a:custGeom>
                      <a:avLst/>
                      <a:gdLst>
                        <a:gd name="connsiteX0" fmla="*/ 57877 w 60091"/>
                        <a:gd name="connsiteY0" fmla="*/ 15170 h 56167"/>
                        <a:gd name="connsiteX1" fmla="*/ 40482 w 60091"/>
                        <a:gd name="connsiteY1" fmla="*/ 53438 h 56167"/>
                        <a:gd name="connsiteX2" fmla="*/ 2215 w 60091"/>
                        <a:gd name="connsiteY2" fmla="*/ 39522 h 56167"/>
                        <a:gd name="connsiteX3" fmla="*/ 19609 w 60091"/>
                        <a:gd name="connsiteY3" fmla="*/ 1255 h 56167"/>
                        <a:gd name="connsiteX4" fmla="*/ 57877 w 60091"/>
                        <a:gd name="connsiteY4" fmla="*/ 15170 h 56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91" h="56167">
                          <a:moveTo>
                            <a:pt x="57877" y="15170"/>
                          </a:moveTo>
                          <a:cubicBezTo>
                            <a:pt x="64834" y="29086"/>
                            <a:pt x="54398" y="46480"/>
                            <a:pt x="40482" y="53438"/>
                          </a:cubicBezTo>
                          <a:cubicBezTo>
                            <a:pt x="23088" y="60396"/>
                            <a:pt x="5694" y="53438"/>
                            <a:pt x="2215" y="39522"/>
                          </a:cubicBezTo>
                          <a:cubicBezTo>
                            <a:pt x="-4743" y="25607"/>
                            <a:pt x="5694" y="8213"/>
                            <a:pt x="19609" y="1255"/>
                          </a:cubicBezTo>
                          <a:cubicBezTo>
                            <a:pt x="37003" y="-2224"/>
                            <a:pt x="54398" y="1255"/>
                            <a:pt x="57877" y="15170"/>
                          </a:cubicBezTo>
                          <a:close/>
                        </a:path>
                      </a:pathLst>
                    </a:custGeom>
                    <a:solidFill>
                      <a:srgbClr val="FBCBCB"/>
                    </a:solidFill>
                    <a:ln w="34755" cap="flat">
                      <a:noFill/>
                      <a:prstDash val="solid"/>
                      <a:miter/>
                    </a:ln>
                  </p:spPr>
                  <p:txBody>
                    <a:bodyPr rtlCol="0" anchor="ctr"/>
                    <a:lstStyle/>
                    <a:p>
                      <a:endParaRPr lang="en-US"/>
                    </a:p>
                  </p:txBody>
                </p:sp>
                <p:sp>
                  <p:nvSpPr>
                    <p:cNvPr id="1949" name="Freeform: Shape 1948">
                      <a:extLst>
                        <a:ext uri="{FF2B5EF4-FFF2-40B4-BE49-F238E27FC236}">
                          <a16:creationId xmlns:a16="http://schemas.microsoft.com/office/drawing/2014/main" xmlns="" id="{BD1A3DF1-7790-4E41-BEB0-D9616993864F}"/>
                        </a:ext>
                      </a:extLst>
                    </p:cNvPr>
                    <p:cNvSpPr/>
                    <p:nvPr/>
                  </p:nvSpPr>
                  <p:spPr>
                    <a:xfrm>
                      <a:off x="1576400" y="8581096"/>
                      <a:ext cx="60091" cy="52688"/>
                    </a:xfrm>
                    <a:custGeom>
                      <a:avLst/>
                      <a:gdLst>
                        <a:gd name="connsiteX0" fmla="*/ 57877 w 60091"/>
                        <a:gd name="connsiteY0" fmla="*/ 15170 h 52688"/>
                        <a:gd name="connsiteX1" fmla="*/ 40482 w 60091"/>
                        <a:gd name="connsiteY1" fmla="*/ 49959 h 52688"/>
                        <a:gd name="connsiteX2" fmla="*/ 2215 w 60091"/>
                        <a:gd name="connsiteY2" fmla="*/ 36043 h 52688"/>
                        <a:gd name="connsiteX3" fmla="*/ 19609 w 60091"/>
                        <a:gd name="connsiteY3" fmla="*/ 1255 h 52688"/>
                        <a:gd name="connsiteX4" fmla="*/ 57877 w 60091"/>
                        <a:gd name="connsiteY4" fmla="*/ 15170 h 526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91" h="52688">
                          <a:moveTo>
                            <a:pt x="57877" y="15170"/>
                          </a:moveTo>
                          <a:cubicBezTo>
                            <a:pt x="64834" y="29086"/>
                            <a:pt x="54398" y="46480"/>
                            <a:pt x="40482" y="49959"/>
                          </a:cubicBezTo>
                          <a:cubicBezTo>
                            <a:pt x="26567" y="56917"/>
                            <a:pt x="9172" y="49959"/>
                            <a:pt x="2215" y="36043"/>
                          </a:cubicBezTo>
                          <a:cubicBezTo>
                            <a:pt x="-4743" y="22128"/>
                            <a:pt x="5694" y="4734"/>
                            <a:pt x="19609" y="1255"/>
                          </a:cubicBezTo>
                          <a:cubicBezTo>
                            <a:pt x="37003" y="-2224"/>
                            <a:pt x="54398" y="1255"/>
                            <a:pt x="57877" y="15170"/>
                          </a:cubicBezTo>
                          <a:close/>
                        </a:path>
                      </a:pathLst>
                    </a:custGeom>
                    <a:solidFill>
                      <a:srgbClr val="FBCACA"/>
                    </a:solidFill>
                    <a:ln w="34755" cap="flat">
                      <a:noFill/>
                      <a:prstDash val="solid"/>
                      <a:miter/>
                    </a:ln>
                  </p:spPr>
                  <p:txBody>
                    <a:bodyPr rtlCol="0" anchor="ctr"/>
                    <a:lstStyle/>
                    <a:p>
                      <a:endParaRPr lang="en-US"/>
                    </a:p>
                  </p:txBody>
                </p:sp>
                <p:sp>
                  <p:nvSpPr>
                    <p:cNvPr id="1950" name="Freeform: Shape 1949">
                      <a:extLst>
                        <a:ext uri="{FF2B5EF4-FFF2-40B4-BE49-F238E27FC236}">
                          <a16:creationId xmlns:a16="http://schemas.microsoft.com/office/drawing/2014/main" xmlns="" id="{CC4C4F39-6D66-4044-8F05-46951F2EEE65}"/>
                        </a:ext>
                      </a:extLst>
                    </p:cNvPr>
                    <p:cNvSpPr/>
                    <p:nvPr/>
                  </p:nvSpPr>
                  <p:spPr>
                    <a:xfrm>
                      <a:off x="1576400" y="8583100"/>
                      <a:ext cx="60091" cy="54163"/>
                    </a:xfrm>
                    <a:custGeom>
                      <a:avLst/>
                      <a:gdLst>
                        <a:gd name="connsiteX0" fmla="*/ 57877 w 60091"/>
                        <a:gd name="connsiteY0" fmla="*/ 16645 h 54163"/>
                        <a:gd name="connsiteX1" fmla="*/ 40482 w 60091"/>
                        <a:gd name="connsiteY1" fmla="*/ 51434 h 54163"/>
                        <a:gd name="connsiteX2" fmla="*/ 2215 w 60091"/>
                        <a:gd name="connsiteY2" fmla="*/ 37518 h 54163"/>
                        <a:gd name="connsiteX3" fmla="*/ 19609 w 60091"/>
                        <a:gd name="connsiteY3" fmla="*/ 2730 h 54163"/>
                        <a:gd name="connsiteX4" fmla="*/ 57877 w 60091"/>
                        <a:gd name="connsiteY4" fmla="*/ 16645 h 541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91" h="54163">
                          <a:moveTo>
                            <a:pt x="57877" y="16645"/>
                          </a:moveTo>
                          <a:cubicBezTo>
                            <a:pt x="64834" y="30561"/>
                            <a:pt x="54398" y="47955"/>
                            <a:pt x="40482" y="51434"/>
                          </a:cubicBezTo>
                          <a:cubicBezTo>
                            <a:pt x="26567" y="58392"/>
                            <a:pt x="9172" y="51434"/>
                            <a:pt x="2215" y="37518"/>
                          </a:cubicBezTo>
                          <a:cubicBezTo>
                            <a:pt x="-4743" y="23603"/>
                            <a:pt x="5694" y="6208"/>
                            <a:pt x="19609" y="2730"/>
                          </a:cubicBezTo>
                          <a:cubicBezTo>
                            <a:pt x="37003" y="-4228"/>
                            <a:pt x="54398" y="2730"/>
                            <a:pt x="57877" y="16645"/>
                          </a:cubicBezTo>
                          <a:close/>
                        </a:path>
                      </a:pathLst>
                    </a:custGeom>
                    <a:solidFill>
                      <a:srgbClr val="FBC9C9"/>
                    </a:solidFill>
                    <a:ln w="34755" cap="flat">
                      <a:noFill/>
                      <a:prstDash val="solid"/>
                      <a:miter/>
                    </a:ln>
                  </p:spPr>
                  <p:txBody>
                    <a:bodyPr rtlCol="0" anchor="ctr"/>
                    <a:lstStyle/>
                    <a:p>
                      <a:endParaRPr lang="en-US"/>
                    </a:p>
                  </p:txBody>
                </p:sp>
                <p:sp>
                  <p:nvSpPr>
                    <p:cNvPr id="1951" name="Freeform: Shape 1950">
                      <a:extLst>
                        <a:ext uri="{FF2B5EF4-FFF2-40B4-BE49-F238E27FC236}">
                          <a16:creationId xmlns:a16="http://schemas.microsoft.com/office/drawing/2014/main" xmlns="" id="{AA286646-EB3B-4C0B-806B-A880D5D779C1}"/>
                        </a:ext>
                      </a:extLst>
                    </p:cNvPr>
                    <p:cNvSpPr/>
                    <p:nvPr/>
                  </p:nvSpPr>
                  <p:spPr>
                    <a:xfrm>
                      <a:off x="1576400" y="8583100"/>
                      <a:ext cx="60091" cy="54163"/>
                    </a:xfrm>
                    <a:custGeom>
                      <a:avLst/>
                      <a:gdLst>
                        <a:gd name="connsiteX0" fmla="*/ 57877 w 60091"/>
                        <a:gd name="connsiteY0" fmla="*/ 16645 h 54163"/>
                        <a:gd name="connsiteX1" fmla="*/ 40482 w 60091"/>
                        <a:gd name="connsiteY1" fmla="*/ 51434 h 54163"/>
                        <a:gd name="connsiteX2" fmla="*/ 2215 w 60091"/>
                        <a:gd name="connsiteY2" fmla="*/ 37518 h 54163"/>
                        <a:gd name="connsiteX3" fmla="*/ 19609 w 60091"/>
                        <a:gd name="connsiteY3" fmla="*/ 2730 h 54163"/>
                        <a:gd name="connsiteX4" fmla="*/ 57877 w 60091"/>
                        <a:gd name="connsiteY4" fmla="*/ 16645 h 541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91" h="54163">
                          <a:moveTo>
                            <a:pt x="57877" y="16645"/>
                          </a:moveTo>
                          <a:cubicBezTo>
                            <a:pt x="64834" y="30561"/>
                            <a:pt x="54398" y="47955"/>
                            <a:pt x="40482" y="51434"/>
                          </a:cubicBezTo>
                          <a:cubicBezTo>
                            <a:pt x="26567" y="58392"/>
                            <a:pt x="9172" y="51434"/>
                            <a:pt x="2215" y="37518"/>
                          </a:cubicBezTo>
                          <a:cubicBezTo>
                            <a:pt x="-4743" y="23603"/>
                            <a:pt x="5694" y="6208"/>
                            <a:pt x="19609" y="2730"/>
                          </a:cubicBezTo>
                          <a:cubicBezTo>
                            <a:pt x="37003" y="-4228"/>
                            <a:pt x="50919" y="2730"/>
                            <a:pt x="57877" y="16645"/>
                          </a:cubicBezTo>
                          <a:close/>
                        </a:path>
                      </a:pathLst>
                    </a:custGeom>
                    <a:solidFill>
                      <a:srgbClr val="FBC8C8"/>
                    </a:solidFill>
                    <a:ln w="34755" cap="flat">
                      <a:noFill/>
                      <a:prstDash val="solid"/>
                      <a:miter/>
                    </a:ln>
                  </p:spPr>
                  <p:txBody>
                    <a:bodyPr rtlCol="0" anchor="ctr"/>
                    <a:lstStyle/>
                    <a:p>
                      <a:endParaRPr lang="en-US"/>
                    </a:p>
                  </p:txBody>
                </p:sp>
                <p:sp>
                  <p:nvSpPr>
                    <p:cNvPr id="1952" name="Freeform: Shape 1951">
                      <a:extLst>
                        <a:ext uri="{FF2B5EF4-FFF2-40B4-BE49-F238E27FC236}">
                          <a16:creationId xmlns:a16="http://schemas.microsoft.com/office/drawing/2014/main" xmlns="" id="{DE289AE9-DA7E-4B64-95CD-E15DF006804B}"/>
                        </a:ext>
                      </a:extLst>
                    </p:cNvPr>
                    <p:cNvSpPr/>
                    <p:nvPr/>
                  </p:nvSpPr>
                  <p:spPr>
                    <a:xfrm rot="-1271186">
                      <a:off x="1575591" y="8582169"/>
                      <a:ext cx="62619" cy="55661"/>
                    </a:xfrm>
                    <a:custGeom>
                      <a:avLst/>
                      <a:gdLst>
                        <a:gd name="connsiteX0" fmla="*/ 62619 w 62619"/>
                        <a:gd name="connsiteY0" fmla="*/ 27831 h 55661"/>
                        <a:gd name="connsiteX1" fmla="*/ 31310 w 62619"/>
                        <a:gd name="connsiteY1" fmla="*/ 55661 h 55661"/>
                        <a:gd name="connsiteX2" fmla="*/ 0 w 62619"/>
                        <a:gd name="connsiteY2" fmla="*/ 27831 h 55661"/>
                        <a:gd name="connsiteX3" fmla="*/ 31310 w 62619"/>
                        <a:gd name="connsiteY3" fmla="*/ 0 h 55661"/>
                        <a:gd name="connsiteX4" fmla="*/ 62619 w 62619"/>
                        <a:gd name="connsiteY4" fmla="*/ 27831 h 556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19" h="55661">
                          <a:moveTo>
                            <a:pt x="62619" y="27831"/>
                          </a:moveTo>
                          <a:cubicBezTo>
                            <a:pt x="62619" y="43201"/>
                            <a:pt x="48601" y="55661"/>
                            <a:pt x="31310" y="55661"/>
                          </a:cubicBezTo>
                          <a:cubicBezTo>
                            <a:pt x="14018" y="55661"/>
                            <a:pt x="0" y="43201"/>
                            <a:pt x="0" y="27831"/>
                          </a:cubicBezTo>
                          <a:cubicBezTo>
                            <a:pt x="0" y="12460"/>
                            <a:pt x="14018" y="0"/>
                            <a:pt x="31310" y="0"/>
                          </a:cubicBezTo>
                          <a:cubicBezTo>
                            <a:pt x="48601" y="0"/>
                            <a:pt x="62619" y="12460"/>
                            <a:pt x="62619" y="27831"/>
                          </a:cubicBezTo>
                          <a:close/>
                        </a:path>
                      </a:pathLst>
                    </a:custGeom>
                    <a:solidFill>
                      <a:srgbClr val="FBC7C7"/>
                    </a:solidFill>
                    <a:ln w="34755" cap="flat">
                      <a:noFill/>
                      <a:prstDash val="solid"/>
                      <a:miter/>
                    </a:ln>
                  </p:spPr>
                  <p:txBody>
                    <a:bodyPr rtlCol="0" anchor="ctr"/>
                    <a:lstStyle/>
                    <a:p>
                      <a:endParaRPr lang="en-US"/>
                    </a:p>
                  </p:txBody>
                </p:sp>
                <p:sp>
                  <p:nvSpPr>
                    <p:cNvPr id="1953" name="Freeform: Shape 1952">
                      <a:extLst>
                        <a:ext uri="{FF2B5EF4-FFF2-40B4-BE49-F238E27FC236}">
                          <a16:creationId xmlns:a16="http://schemas.microsoft.com/office/drawing/2014/main" xmlns="" id="{EE00C826-435A-43BD-A7B2-9F6DBDE6B60F}"/>
                        </a:ext>
                      </a:extLst>
                    </p:cNvPr>
                    <p:cNvSpPr/>
                    <p:nvPr/>
                  </p:nvSpPr>
                  <p:spPr>
                    <a:xfrm>
                      <a:off x="1576400" y="8583100"/>
                      <a:ext cx="58763" cy="54163"/>
                    </a:xfrm>
                    <a:custGeom>
                      <a:avLst/>
                      <a:gdLst>
                        <a:gd name="connsiteX0" fmla="*/ 57877 w 58763"/>
                        <a:gd name="connsiteY0" fmla="*/ 16645 h 54163"/>
                        <a:gd name="connsiteX1" fmla="*/ 40482 w 58763"/>
                        <a:gd name="connsiteY1" fmla="*/ 51434 h 54163"/>
                        <a:gd name="connsiteX2" fmla="*/ 2215 w 58763"/>
                        <a:gd name="connsiteY2" fmla="*/ 37518 h 54163"/>
                        <a:gd name="connsiteX3" fmla="*/ 19609 w 58763"/>
                        <a:gd name="connsiteY3" fmla="*/ 2730 h 54163"/>
                        <a:gd name="connsiteX4" fmla="*/ 57877 w 58763"/>
                        <a:gd name="connsiteY4" fmla="*/ 16645 h 541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763" h="54163">
                          <a:moveTo>
                            <a:pt x="57877" y="16645"/>
                          </a:moveTo>
                          <a:cubicBezTo>
                            <a:pt x="61355" y="30561"/>
                            <a:pt x="54398" y="44476"/>
                            <a:pt x="40482" y="51434"/>
                          </a:cubicBezTo>
                          <a:cubicBezTo>
                            <a:pt x="26567" y="58392"/>
                            <a:pt x="9172" y="51434"/>
                            <a:pt x="2215" y="37518"/>
                          </a:cubicBezTo>
                          <a:cubicBezTo>
                            <a:pt x="-4743" y="23603"/>
                            <a:pt x="5694" y="9687"/>
                            <a:pt x="19609" y="2730"/>
                          </a:cubicBezTo>
                          <a:cubicBezTo>
                            <a:pt x="37003" y="-4228"/>
                            <a:pt x="50919" y="2730"/>
                            <a:pt x="57877" y="16645"/>
                          </a:cubicBezTo>
                          <a:close/>
                        </a:path>
                      </a:pathLst>
                    </a:custGeom>
                    <a:solidFill>
                      <a:srgbClr val="FBC6C6"/>
                    </a:solidFill>
                    <a:ln w="34755" cap="flat">
                      <a:noFill/>
                      <a:prstDash val="solid"/>
                      <a:miter/>
                    </a:ln>
                  </p:spPr>
                  <p:txBody>
                    <a:bodyPr rtlCol="0" anchor="ctr"/>
                    <a:lstStyle/>
                    <a:p>
                      <a:endParaRPr lang="en-US"/>
                    </a:p>
                  </p:txBody>
                </p:sp>
                <p:sp>
                  <p:nvSpPr>
                    <p:cNvPr id="1954" name="Freeform: Shape 1953">
                      <a:extLst>
                        <a:ext uri="{FF2B5EF4-FFF2-40B4-BE49-F238E27FC236}">
                          <a16:creationId xmlns:a16="http://schemas.microsoft.com/office/drawing/2014/main" xmlns="" id="{943FA617-18F9-49C2-BAB7-D8FABF3BB84B}"/>
                        </a:ext>
                      </a:extLst>
                    </p:cNvPr>
                    <p:cNvSpPr/>
                    <p:nvPr/>
                  </p:nvSpPr>
                  <p:spPr>
                    <a:xfrm>
                      <a:off x="1577728" y="8583100"/>
                      <a:ext cx="57435" cy="54163"/>
                    </a:xfrm>
                    <a:custGeom>
                      <a:avLst/>
                      <a:gdLst>
                        <a:gd name="connsiteX0" fmla="*/ 56549 w 57435"/>
                        <a:gd name="connsiteY0" fmla="*/ 16645 h 54163"/>
                        <a:gd name="connsiteX1" fmla="*/ 39154 w 57435"/>
                        <a:gd name="connsiteY1" fmla="*/ 51434 h 54163"/>
                        <a:gd name="connsiteX2" fmla="*/ 887 w 57435"/>
                        <a:gd name="connsiteY2" fmla="*/ 37518 h 54163"/>
                        <a:gd name="connsiteX3" fmla="*/ 18281 w 57435"/>
                        <a:gd name="connsiteY3" fmla="*/ 2730 h 54163"/>
                        <a:gd name="connsiteX4" fmla="*/ 56549 w 57435"/>
                        <a:gd name="connsiteY4" fmla="*/ 16645 h 541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35" h="54163">
                          <a:moveTo>
                            <a:pt x="56549" y="16645"/>
                          </a:moveTo>
                          <a:cubicBezTo>
                            <a:pt x="60027" y="30561"/>
                            <a:pt x="53070" y="44476"/>
                            <a:pt x="39154" y="51434"/>
                          </a:cubicBezTo>
                          <a:cubicBezTo>
                            <a:pt x="25239" y="58392"/>
                            <a:pt x="7844" y="51434"/>
                            <a:pt x="887" y="37518"/>
                          </a:cubicBezTo>
                          <a:cubicBezTo>
                            <a:pt x="-2592" y="23603"/>
                            <a:pt x="4365" y="9687"/>
                            <a:pt x="18281" y="2730"/>
                          </a:cubicBezTo>
                          <a:cubicBezTo>
                            <a:pt x="35675" y="-4228"/>
                            <a:pt x="49591" y="2730"/>
                            <a:pt x="56549" y="16645"/>
                          </a:cubicBezTo>
                          <a:close/>
                        </a:path>
                      </a:pathLst>
                    </a:custGeom>
                    <a:solidFill>
                      <a:srgbClr val="FBC5C5"/>
                    </a:solidFill>
                    <a:ln w="34755" cap="flat">
                      <a:noFill/>
                      <a:prstDash val="solid"/>
                      <a:miter/>
                    </a:ln>
                  </p:spPr>
                  <p:txBody>
                    <a:bodyPr rtlCol="0" anchor="ctr"/>
                    <a:lstStyle/>
                    <a:p>
                      <a:endParaRPr lang="en-US"/>
                    </a:p>
                  </p:txBody>
                </p:sp>
                <p:sp>
                  <p:nvSpPr>
                    <p:cNvPr id="1955" name="Freeform: Shape 1954">
                      <a:extLst>
                        <a:ext uri="{FF2B5EF4-FFF2-40B4-BE49-F238E27FC236}">
                          <a16:creationId xmlns:a16="http://schemas.microsoft.com/office/drawing/2014/main" xmlns="" id="{ED308F42-8181-41FB-8861-A0E456C1A3BC}"/>
                        </a:ext>
                      </a:extLst>
                    </p:cNvPr>
                    <p:cNvSpPr/>
                    <p:nvPr/>
                  </p:nvSpPr>
                  <p:spPr>
                    <a:xfrm>
                      <a:off x="1581207" y="8583100"/>
                      <a:ext cx="53956" cy="54163"/>
                    </a:xfrm>
                    <a:custGeom>
                      <a:avLst/>
                      <a:gdLst>
                        <a:gd name="connsiteX0" fmla="*/ 53070 w 53956"/>
                        <a:gd name="connsiteY0" fmla="*/ 16645 h 54163"/>
                        <a:gd name="connsiteX1" fmla="*/ 35675 w 53956"/>
                        <a:gd name="connsiteY1" fmla="*/ 51434 h 54163"/>
                        <a:gd name="connsiteX2" fmla="*/ 887 w 53956"/>
                        <a:gd name="connsiteY2" fmla="*/ 37518 h 54163"/>
                        <a:gd name="connsiteX3" fmla="*/ 18281 w 53956"/>
                        <a:gd name="connsiteY3" fmla="*/ 2730 h 54163"/>
                        <a:gd name="connsiteX4" fmla="*/ 53070 w 53956"/>
                        <a:gd name="connsiteY4" fmla="*/ 16645 h 541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56" h="54163">
                          <a:moveTo>
                            <a:pt x="53070" y="16645"/>
                          </a:moveTo>
                          <a:cubicBezTo>
                            <a:pt x="56548" y="30561"/>
                            <a:pt x="49591" y="44476"/>
                            <a:pt x="35675" y="51434"/>
                          </a:cubicBezTo>
                          <a:cubicBezTo>
                            <a:pt x="21760" y="58392"/>
                            <a:pt x="4365" y="51434"/>
                            <a:pt x="887" y="37518"/>
                          </a:cubicBezTo>
                          <a:cubicBezTo>
                            <a:pt x="-2592" y="23603"/>
                            <a:pt x="4365" y="9687"/>
                            <a:pt x="18281" y="2730"/>
                          </a:cubicBezTo>
                          <a:cubicBezTo>
                            <a:pt x="32196" y="-4228"/>
                            <a:pt x="46112" y="2730"/>
                            <a:pt x="53070" y="16645"/>
                          </a:cubicBezTo>
                          <a:close/>
                        </a:path>
                      </a:pathLst>
                    </a:custGeom>
                    <a:solidFill>
                      <a:srgbClr val="FBC4C4"/>
                    </a:solidFill>
                    <a:ln w="34755" cap="flat">
                      <a:noFill/>
                      <a:prstDash val="solid"/>
                      <a:miter/>
                    </a:ln>
                  </p:spPr>
                  <p:txBody>
                    <a:bodyPr rtlCol="0" anchor="ctr"/>
                    <a:lstStyle/>
                    <a:p>
                      <a:endParaRPr lang="en-US"/>
                    </a:p>
                  </p:txBody>
                </p:sp>
                <p:sp>
                  <p:nvSpPr>
                    <p:cNvPr id="1956" name="Freeform: Shape 1955">
                      <a:extLst>
                        <a:ext uri="{FF2B5EF4-FFF2-40B4-BE49-F238E27FC236}">
                          <a16:creationId xmlns:a16="http://schemas.microsoft.com/office/drawing/2014/main" xmlns="" id="{628913BD-9D78-448A-B258-20AF20CBCE0B}"/>
                        </a:ext>
                      </a:extLst>
                    </p:cNvPr>
                    <p:cNvSpPr/>
                    <p:nvPr/>
                  </p:nvSpPr>
                  <p:spPr>
                    <a:xfrm>
                      <a:off x="1581207" y="8583100"/>
                      <a:ext cx="53956" cy="54163"/>
                    </a:xfrm>
                    <a:custGeom>
                      <a:avLst/>
                      <a:gdLst>
                        <a:gd name="connsiteX0" fmla="*/ 53070 w 53956"/>
                        <a:gd name="connsiteY0" fmla="*/ 16645 h 54163"/>
                        <a:gd name="connsiteX1" fmla="*/ 35675 w 53956"/>
                        <a:gd name="connsiteY1" fmla="*/ 51434 h 54163"/>
                        <a:gd name="connsiteX2" fmla="*/ 887 w 53956"/>
                        <a:gd name="connsiteY2" fmla="*/ 37518 h 54163"/>
                        <a:gd name="connsiteX3" fmla="*/ 18281 w 53956"/>
                        <a:gd name="connsiteY3" fmla="*/ 2730 h 54163"/>
                        <a:gd name="connsiteX4" fmla="*/ 53070 w 53956"/>
                        <a:gd name="connsiteY4" fmla="*/ 16645 h 541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56" h="54163">
                          <a:moveTo>
                            <a:pt x="53070" y="16645"/>
                          </a:moveTo>
                          <a:cubicBezTo>
                            <a:pt x="56548" y="30561"/>
                            <a:pt x="49591" y="44476"/>
                            <a:pt x="35675" y="51434"/>
                          </a:cubicBezTo>
                          <a:cubicBezTo>
                            <a:pt x="21760" y="58392"/>
                            <a:pt x="4365" y="51434"/>
                            <a:pt x="887" y="37518"/>
                          </a:cubicBezTo>
                          <a:cubicBezTo>
                            <a:pt x="-2592" y="23603"/>
                            <a:pt x="4365" y="9687"/>
                            <a:pt x="18281" y="2730"/>
                          </a:cubicBezTo>
                          <a:cubicBezTo>
                            <a:pt x="32196" y="-4228"/>
                            <a:pt x="46112" y="2730"/>
                            <a:pt x="53070" y="16645"/>
                          </a:cubicBezTo>
                          <a:close/>
                        </a:path>
                      </a:pathLst>
                    </a:custGeom>
                    <a:solidFill>
                      <a:srgbClr val="FBC3C3"/>
                    </a:solidFill>
                    <a:ln w="34755" cap="flat">
                      <a:noFill/>
                      <a:prstDash val="solid"/>
                      <a:miter/>
                    </a:ln>
                  </p:spPr>
                  <p:txBody>
                    <a:bodyPr rtlCol="0" anchor="ctr"/>
                    <a:lstStyle/>
                    <a:p>
                      <a:endParaRPr lang="en-US"/>
                    </a:p>
                  </p:txBody>
                </p:sp>
                <p:sp>
                  <p:nvSpPr>
                    <p:cNvPr id="1957" name="Freeform: Shape 1956">
                      <a:extLst>
                        <a:ext uri="{FF2B5EF4-FFF2-40B4-BE49-F238E27FC236}">
                          <a16:creationId xmlns:a16="http://schemas.microsoft.com/office/drawing/2014/main" xmlns="" id="{A92308C0-071D-4E47-B514-777727A99A8A}"/>
                        </a:ext>
                      </a:extLst>
                    </p:cNvPr>
                    <p:cNvSpPr/>
                    <p:nvPr/>
                  </p:nvSpPr>
                  <p:spPr>
                    <a:xfrm>
                      <a:off x="1581207" y="8583100"/>
                      <a:ext cx="53956" cy="54163"/>
                    </a:xfrm>
                    <a:custGeom>
                      <a:avLst/>
                      <a:gdLst>
                        <a:gd name="connsiteX0" fmla="*/ 53070 w 53956"/>
                        <a:gd name="connsiteY0" fmla="*/ 16645 h 54163"/>
                        <a:gd name="connsiteX1" fmla="*/ 35675 w 53956"/>
                        <a:gd name="connsiteY1" fmla="*/ 51434 h 54163"/>
                        <a:gd name="connsiteX2" fmla="*/ 887 w 53956"/>
                        <a:gd name="connsiteY2" fmla="*/ 37518 h 54163"/>
                        <a:gd name="connsiteX3" fmla="*/ 18281 w 53956"/>
                        <a:gd name="connsiteY3" fmla="*/ 2730 h 54163"/>
                        <a:gd name="connsiteX4" fmla="*/ 53070 w 53956"/>
                        <a:gd name="connsiteY4" fmla="*/ 16645 h 541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56" h="54163">
                          <a:moveTo>
                            <a:pt x="53070" y="16645"/>
                          </a:moveTo>
                          <a:cubicBezTo>
                            <a:pt x="56548" y="30561"/>
                            <a:pt x="49591" y="44476"/>
                            <a:pt x="35675" y="51434"/>
                          </a:cubicBezTo>
                          <a:cubicBezTo>
                            <a:pt x="21760" y="58392"/>
                            <a:pt x="4365" y="51434"/>
                            <a:pt x="887" y="37518"/>
                          </a:cubicBezTo>
                          <a:cubicBezTo>
                            <a:pt x="-2592" y="23603"/>
                            <a:pt x="4365" y="9687"/>
                            <a:pt x="18281" y="2730"/>
                          </a:cubicBezTo>
                          <a:cubicBezTo>
                            <a:pt x="32196" y="-4228"/>
                            <a:pt x="46112" y="2730"/>
                            <a:pt x="53070" y="16645"/>
                          </a:cubicBezTo>
                          <a:close/>
                        </a:path>
                      </a:pathLst>
                    </a:custGeom>
                    <a:solidFill>
                      <a:srgbClr val="FAC2C2"/>
                    </a:solidFill>
                    <a:ln w="34755" cap="flat">
                      <a:noFill/>
                      <a:prstDash val="solid"/>
                      <a:miter/>
                    </a:ln>
                  </p:spPr>
                  <p:txBody>
                    <a:bodyPr rtlCol="0" anchor="ctr"/>
                    <a:lstStyle/>
                    <a:p>
                      <a:endParaRPr lang="en-US"/>
                    </a:p>
                  </p:txBody>
                </p:sp>
                <p:sp>
                  <p:nvSpPr>
                    <p:cNvPr id="1958" name="Freeform: Shape 1957">
                      <a:extLst>
                        <a:ext uri="{FF2B5EF4-FFF2-40B4-BE49-F238E27FC236}">
                          <a16:creationId xmlns:a16="http://schemas.microsoft.com/office/drawing/2014/main" xmlns="" id="{13374A0A-BF91-4510-8312-B33A5C97D479}"/>
                        </a:ext>
                      </a:extLst>
                    </p:cNvPr>
                    <p:cNvSpPr/>
                    <p:nvPr/>
                  </p:nvSpPr>
                  <p:spPr>
                    <a:xfrm rot="-1269014">
                      <a:off x="1578949" y="8585697"/>
                      <a:ext cx="55659" cy="48702"/>
                    </a:xfrm>
                    <a:custGeom>
                      <a:avLst/>
                      <a:gdLst>
                        <a:gd name="connsiteX0" fmla="*/ 55660 w 55659"/>
                        <a:gd name="connsiteY0" fmla="*/ 24351 h 48702"/>
                        <a:gd name="connsiteX1" fmla="*/ 27830 w 55659"/>
                        <a:gd name="connsiteY1" fmla="*/ 48702 h 48702"/>
                        <a:gd name="connsiteX2" fmla="*/ 0 w 55659"/>
                        <a:gd name="connsiteY2" fmla="*/ 24351 h 48702"/>
                        <a:gd name="connsiteX3" fmla="*/ 27830 w 55659"/>
                        <a:gd name="connsiteY3" fmla="*/ 0 h 48702"/>
                        <a:gd name="connsiteX4" fmla="*/ 55660 w 55659"/>
                        <a:gd name="connsiteY4" fmla="*/ 24351 h 48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59" h="48702">
                          <a:moveTo>
                            <a:pt x="55660" y="24351"/>
                          </a:moveTo>
                          <a:cubicBezTo>
                            <a:pt x="55660" y="37800"/>
                            <a:pt x="43200" y="48702"/>
                            <a:pt x="27830" y="48702"/>
                          </a:cubicBezTo>
                          <a:cubicBezTo>
                            <a:pt x="12460" y="48702"/>
                            <a:pt x="0" y="37800"/>
                            <a:pt x="0" y="24351"/>
                          </a:cubicBezTo>
                          <a:cubicBezTo>
                            <a:pt x="0" y="10902"/>
                            <a:pt x="12460" y="0"/>
                            <a:pt x="27830" y="0"/>
                          </a:cubicBezTo>
                          <a:cubicBezTo>
                            <a:pt x="43200" y="0"/>
                            <a:pt x="55660" y="10902"/>
                            <a:pt x="55660" y="24351"/>
                          </a:cubicBezTo>
                          <a:close/>
                        </a:path>
                      </a:pathLst>
                    </a:custGeom>
                    <a:solidFill>
                      <a:srgbClr val="FAC1C1"/>
                    </a:solidFill>
                    <a:ln w="34754" cap="flat">
                      <a:noFill/>
                      <a:prstDash val="solid"/>
                      <a:miter/>
                    </a:ln>
                  </p:spPr>
                  <p:txBody>
                    <a:bodyPr rtlCol="0" anchor="ctr"/>
                    <a:lstStyle/>
                    <a:p>
                      <a:endParaRPr lang="en-US"/>
                    </a:p>
                  </p:txBody>
                </p:sp>
                <p:sp>
                  <p:nvSpPr>
                    <p:cNvPr id="1959" name="Freeform: Shape 1958">
                      <a:extLst>
                        <a:ext uri="{FF2B5EF4-FFF2-40B4-BE49-F238E27FC236}">
                          <a16:creationId xmlns:a16="http://schemas.microsoft.com/office/drawing/2014/main" xmlns="" id="{0BC564E7-48E4-4A50-A0E4-738F7C7ED3E3}"/>
                        </a:ext>
                      </a:extLst>
                    </p:cNvPr>
                    <p:cNvSpPr/>
                    <p:nvPr/>
                  </p:nvSpPr>
                  <p:spPr>
                    <a:xfrm rot="-1264225">
                      <a:off x="1578958" y="8585670"/>
                      <a:ext cx="55659" cy="48702"/>
                    </a:xfrm>
                    <a:custGeom>
                      <a:avLst/>
                      <a:gdLst>
                        <a:gd name="connsiteX0" fmla="*/ 55660 w 55659"/>
                        <a:gd name="connsiteY0" fmla="*/ 24351 h 48702"/>
                        <a:gd name="connsiteX1" fmla="*/ 27830 w 55659"/>
                        <a:gd name="connsiteY1" fmla="*/ 48702 h 48702"/>
                        <a:gd name="connsiteX2" fmla="*/ 0 w 55659"/>
                        <a:gd name="connsiteY2" fmla="*/ 24351 h 48702"/>
                        <a:gd name="connsiteX3" fmla="*/ 27830 w 55659"/>
                        <a:gd name="connsiteY3" fmla="*/ 0 h 48702"/>
                        <a:gd name="connsiteX4" fmla="*/ 55660 w 55659"/>
                        <a:gd name="connsiteY4" fmla="*/ 24351 h 48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59" h="48702">
                          <a:moveTo>
                            <a:pt x="55660" y="24351"/>
                          </a:moveTo>
                          <a:cubicBezTo>
                            <a:pt x="55660" y="37800"/>
                            <a:pt x="43200" y="48702"/>
                            <a:pt x="27830" y="48702"/>
                          </a:cubicBezTo>
                          <a:cubicBezTo>
                            <a:pt x="12460" y="48702"/>
                            <a:pt x="0" y="37800"/>
                            <a:pt x="0" y="24351"/>
                          </a:cubicBezTo>
                          <a:cubicBezTo>
                            <a:pt x="0" y="10902"/>
                            <a:pt x="12460" y="0"/>
                            <a:pt x="27830" y="0"/>
                          </a:cubicBezTo>
                          <a:cubicBezTo>
                            <a:pt x="43200" y="0"/>
                            <a:pt x="55660" y="10902"/>
                            <a:pt x="55660" y="24351"/>
                          </a:cubicBezTo>
                          <a:close/>
                        </a:path>
                      </a:pathLst>
                    </a:custGeom>
                    <a:solidFill>
                      <a:srgbClr val="FAC0C0"/>
                    </a:solidFill>
                    <a:ln w="34754" cap="flat">
                      <a:noFill/>
                      <a:prstDash val="solid"/>
                      <a:miter/>
                    </a:ln>
                  </p:spPr>
                  <p:txBody>
                    <a:bodyPr rtlCol="0" anchor="ctr"/>
                    <a:lstStyle/>
                    <a:p>
                      <a:endParaRPr lang="en-US"/>
                    </a:p>
                  </p:txBody>
                </p:sp>
                <p:sp>
                  <p:nvSpPr>
                    <p:cNvPr id="1960" name="Freeform: Shape 1959">
                      <a:extLst>
                        <a:ext uri="{FF2B5EF4-FFF2-40B4-BE49-F238E27FC236}">
                          <a16:creationId xmlns:a16="http://schemas.microsoft.com/office/drawing/2014/main" xmlns="" id="{F97F3D09-9E1E-47DE-8FFD-30B19B510762}"/>
                        </a:ext>
                      </a:extLst>
                    </p:cNvPr>
                    <p:cNvSpPr/>
                    <p:nvPr/>
                  </p:nvSpPr>
                  <p:spPr>
                    <a:xfrm rot="-1267163">
                      <a:off x="1579021" y="8585647"/>
                      <a:ext cx="55660" cy="48702"/>
                    </a:xfrm>
                    <a:custGeom>
                      <a:avLst/>
                      <a:gdLst>
                        <a:gd name="connsiteX0" fmla="*/ 55660 w 55660"/>
                        <a:gd name="connsiteY0" fmla="*/ 24351 h 48702"/>
                        <a:gd name="connsiteX1" fmla="*/ 27830 w 55660"/>
                        <a:gd name="connsiteY1" fmla="*/ 48703 h 48702"/>
                        <a:gd name="connsiteX2" fmla="*/ 0 w 55660"/>
                        <a:gd name="connsiteY2" fmla="*/ 24351 h 48702"/>
                        <a:gd name="connsiteX3" fmla="*/ 27830 w 55660"/>
                        <a:gd name="connsiteY3" fmla="*/ 0 h 48702"/>
                        <a:gd name="connsiteX4" fmla="*/ 55660 w 55660"/>
                        <a:gd name="connsiteY4" fmla="*/ 24351 h 48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60" h="48702">
                          <a:moveTo>
                            <a:pt x="55660" y="24351"/>
                          </a:moveTo>
                          <a:cubicBezTo>
                            <a:pt x="55660" y="37800"/>
                            <a:pt x="43200" y="48703"/>
                            <a:pt x="27830" y="48703"/>
                          </a:cubicBezTo>
                          <a:cubicBezTo>
                            <a:pt x="12460" y="48703"/>
                            <a:pt x="0" y="37800"/>
                            <a:pt x="0" y="24351"/>
                          </a:cubicBezTo>
                          <a:cubicBezTo>
                            <a:pt x="0" y="10902"/>
                            <a:pt x="12460" y="0"/>
                            <a:pt x="27830" y="0"/>
                          </a:cubicBezTo>
                          <a:cubicBezTo>
                            <a:pt x="43200" y="0"/>
                            <a:pt x="55660" y="10902"/>
                            <a:pt x="55660" y="24351"/>
                          </a:cubicBezTo>
                          <a:close/>
                        </a:path>
                      </a:pathLst>
                    </a:custGeom>
                    <a:solidFill>
                      <a:srgbClr val="FABFBF"/>
                    </a:solidFill>
                    <a:ln w="34754" cap="flat">
                      <a:noFill/>
                      <a:prstDash val="solid"/>
                      <a:miter/>
                    </a:ln>
                  </p:spPr>
                  <p:txBody>
                    <a:bodyPr rtlCol="0" anchor="ctr"/>
                    <a:lstStyle/>
                    <a:p>
                      <a:endParaRPr lang="en-US"/>
                    </a:p>
                  </p:txBody>
                </p:sp>
                <p:sp>
                  <p:nvSpPr>
                    <p:cNvPr id="1961" name="Freeform: Shape 1960">
                      <a:extLst>
                        <a:ext uri="{FF2B5EF4-FFF2-40B4-BE49-F238E27FC236}">
                          <a16:creationId xmlns:a16="http://schemas.microsoft.com/office/drawing/2014/main" xmlns="" id="{912B3EA3-65DD-47F4-AE70-8B731C0BA3F5}"/>
                        </a:ext>
                      </a:extLst>
                    </p:cNvPr>
                    <p:cNvSpPr/>
                    <p:nvPr/>
                  </p:nvSpPr>
                  <p:spPr>
                    <a:xfrm rot="-1268248">
                      <a:off x="1578982" y="8585716"/>
                      <a:ext cx="55660" cy="48703"/>
                    </a:xfrm>
                    <a:custGeom>
                      <a:avLst/>
                      <a:gdLst>
                        <a:gd name="connsiteX0" fmla="*/ 55661 w 55660"/>
                        <a:gd name="connsiteY0" fmla="*/ 24352 h 48703"/>
                        <a:gd name="connsiteX1" fmla="*/ 27831 w 55660"/>
                        <a:gd name="connsiteY1" fmla="*/ 48703 h 48703"/>
                        <a:gd name="connsiteX2" fmla="*/ 0 w 55660"/>
                        <a:gd name="connsiteY2" fmla="*/ 24352 h 48703"/>
                        <a:gd name="connsiteX3" fmla="*/ 27831 w 55660"/>
                        <a:gd name="connsiteY3" fmla="*/ 0 h 48703"/>
                        <a:gd name="connsiteX4" fmla="*/ 55661 w 55660"/>
                        <a:gd name="connsiteY4" fmla="*/ 24352 h 48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60" h="48703">
                          <a:moveTo>
                            <a:pt x="55661" y="24352"/>
                          </a:moveTo>
                          <a:cubicBezTo>
                            <a:pt x="55661" y="37801"/>
                            <a:pt x="43201" y="48703"/>
                            <a:pt x="27831" y="48703"/>
                          </a:cubicBezTo>
                          <a:cubicBezTo>
                            <a:pt x="12460" y="48703"/>
                            <a:pt x="0" y="37801"/>
                            <a:pt x="0" y="24352"/>
                          </a:cubicBezTo>
                          <a:cubicBezTo>
                            <a:pt x="0" y="10903"/>
                            <a:pt x="12460" y="0"/>
                            <a:pt x="27831" y="0"/>
                          </a:cubicBezTo>
                          <a:cubicBezTo>
                            <a:pt x="43201" y="0"/>
                            <a:pt x="55661" y="10903"/>
                            <a:pt x="55661" y="24352"/>
                          </a:cubicBezTo>
                          <a:close/>
                        </a:path>
                      </a:pathLst>
                    </a:custGeom>
                    <a:solidFill>
                      <a:srgbClr val="FABEBE"/>
                    </a:solidFill>
                    <a:ln w="34754" cap="flat">
                      <a:noFill/>
                      <a:prstDash val="solid"/>
                      <a:miter/>
                    </a:ln>
                  </p:spPr>
                  <p:txBody>
                    <a:bodyPr rtlCol="0" anchor="ctr"/>
                    <a:lstStyle/>
                    <a:p>
                      <a:endParaRPr lang="en-US"/>
                    </a:p>
                  </p:txBody>
                </p:sp>
                <p:sp>
                  <p:nvSpPr>
                    <p:cNvPr id="1962" name="Freeform: Shape 1961">
                      <a:extLst>
                        <a:ext uri="{FF2B5EF4-FFF2-40B4-BE49-F238E27FC236}">
                          <a16:creationId xmlns:a16="http://schemas.microsoft.com/office/drawing/2014/main" xmlns="" id="{7D90CF85-09AE-4B84-A7E6-C778D80B8DC1}"/>
                        </a:ext>
                      </a:extLst>
                    </p:cNvPr>
                    <p:cNvSpPr/>
                    <p:nvPr/>
                  </p:nvSpPr>
                  <p:spPr>
                    <a:xfrm>
                      <a:off x="1577728" y="8584575"/>
                      <a:ext cx="53956" cy="49209"/>
                    </a:xfrm>
                    <a:custGeom>
                      <a:avLst/>
                      <a:gdLst>
                        <a:gd name="connsiteX0" fmla="*/ 53070 w 53956"/>
                        <a:gd name="connsiteY0" fmla="*/ 15170 h 49209"/>
                        <a:gd name="connsiteX1" fmla="*/ 35675 w 53956"/>
                        <a:gd name="connsiteY1" fmla="*/ 46480 h 49209"/>
                        <a:gd name="connsiteX2" fmla="*/ 887 w 53956"/>
                        <a:gd name="connsiteY2" fmla="*/ 32565 h 49209"/>
                        <a:gd name="connsiteX3" fmla="*/ 18281 w 53956"/>
                        <a:gd name="connsiteY3" fmla="*/ 1255 h 49209"/>
                        <a:gd name="connsiteX4" fmla="*/ 53070 w 53956"/>
                        <a:gd name="connsiteY4" fmla="*/ 15170 h 49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56" h="49209">
                          <a:moveTo>
                            <a:pt x="53070" y="15170"/>
                          </a:moveTo>
                          <a:cubicBezTo>
                            <a:pt x="56549" y="29086"/>
                            <a:pt x="49591" y="43001"/>
                            <a:pt x="35675" y="46480"/>
                          </a:cubicBezTo>
                          <a:cubicBezTo>
                            <a:pt x="21760" y="53438"/>
                            <a:pt x="7844" y="46480"/>
                            <a:pt x="887" y="32565"/>
                          </a:cubicBezTo>
                          <a:cubicBezTo>
                            <a:pt x="-2592" y="18649"/>
                            <a:pt x="4365" y="4734"/>
                            <a:pt x="18281" y="1255"/>
                          </a:cubicBezTo>
                          <a:cubicBezTo>
                            <a:pt x="32196" y="-2224"/>
                            <a:pt x="49591" y="1255"/>
                            <a:pt x="53070" y="15170"/>
                          </a:cubicBezTo>
                          <a:close/>
                        </a:path>
                      </a:pathLst>
                    </a:custGeom>
                    <a:solidFill>
                      <a:srgbClr val="FABDBD"/>
                    </a:solidFill>
                    <a:ln w="34755" cap="flat">
                      <a:noFill/>
                      <a:prstDash val="solid"/>
                      <a:miter/>
                    </a:ln>
                  </p:spPr>
                  <p:txBody>
                    <a:bodyPr rtlCol="0" anchor="ctr"/>
                    <a:lstStyle/>
                    <a:p>
                      <a:endParaRPr lang="en-US"/>
                    </a:p>
                  </p:txBody>
                </p:sp>
                <p:sp>
                  <p:nvSpPr>
                    <p:cNvPr id="1963" name="Freeform: Shape 1962">
                      <a:extLst>
                        <a:ext uri="{FF2B5EF4-FFF2-40B4-BE49-F238E27FC236}">
                          <a16:creationId xmlns:a16="http://schemas.microsoft.com/office/drawing/2014/main" xmlns="" id="{3629FD1A-3E00-4A49-AF9A-23E6A26151E6}"/>
                        </a:ext>
                      </a:extLst>
                    </p:cNvPr>
                    <p:cNvSpPr/>
                    <p:nvPr/>
                  </p:nvSpPr>
                  <p:spPr>
                    <a:xfrm>
                      <a:off x="1577728" y="8584575"/>
                      <a:ext cx="53956" cy="49209"/>
                    </a:xfrm>
                    <a:custGeom>
                      <a:avLst/>
                      <a:gdLst>
                        <a:gd name="connsiteX0" fmla="*/ 53070 w 53956"/>
                        <a:gd name="connsiteY0" fmla="*/ 15170 h 49209"/>
                        <a:gd name="connsiteX1" fmla="*/ 35675 w 53956"/>
                        <a:gd name="connsiteY1" fmla="*/ 46480 h 49209"/>
                        <a:gd name="connsiteX2" fmla="*/ 887 w 53956"/>
                        <a:gd name="connsiteY2" fmla="*/ 32565 h 49209"/>
                        <a:gd name="connsiteX3" fmla="*/ 18281 w 53956"/>
                        <a:gd name="connsiteY3" fmla="*/ 1255 h 49209"/>
                        <a:gd name="connsiteX4" fmla="*/ 53070 w 53956"/>
                        <a:gd name="connsiteY4" fmla="*/ 15170 h 49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56" h="49209">
                          <a:moveTo>
                            <a:pt x="53070" y="15170"/>
                          </a:moveTo>
                          <a:cubicBezTo>
                            <a:pt x="56549" y="25607"/>
                            <a:pt x="49591" y="43001"/>
                            <a:pt x="35675" y="46480"/>
                          </a:cubicBezTo>
                          <a:cubicBezTo>
                            <a:pt x="21760" y="53438"/>
                            <a:pt x="7844" y="46480"/>
                            <a:pt x="887" y="32565"/>
                          </a:cubicBezTo>
                          <a:cubicBezTo>
                            <a:pt x="-2592" y="18649"/>
                            <a:pt x="4365" y="4734"/>
                            <a:pt x="18281" y="1255"/>
                          </a:cubicBezTo>
                          <a:cubicBezTo>
                            <a:pt x="32196" y="-2224"/>
                            <a:pt x="49591" y="1255"/>
                            <a:pt x="53070" y="15170"/>
                          </a:cubicBezTo>
                          <a:close/>
                        </a:path>
                      </a:pathLst>
                    </a:custGeom>
                    <a:solidFill>
                      <a:srgbClr val="FABCBC"/>
                    </a:solidFill>
                    <a:ln w="34755" cap="flat">
                      <a:noFill/>
                      <a:prstDash val="solid"/>
                      <a:miter/>
                    </a:ln>
                  </p:spPr>
                  <p:txBody>
                    <a:bodyPr rtlCol="0" anchor="ctr"/>
                    <a:lstStyle/>
                    <a:p>
                      <a:endParaRPr lang="en-US"/>
                    </a:p>
                  </p:txBody>
                </p:sp>
                <p:sp>
                  <p:nvSpPr>
                    <p:cNvPr id="1964" name="Freeform: Shape 1963">
                      <a:extLst>
                        <a:ext uri="{FF2B5EF4-FFF2-40B4-BE49-F238E27FC236}">
                          <a16:creationId xmlns:a16="http://schemas.microsoft.com/office/drawing/2014/main" xmlns="" id="{1405CE45-3F4C-4C13-84D3-7ECB2C2557BD}"/>
                        </a:ext>
                      </a:extLst>
                    </p:cNvPr>
                    <p:cNvSpPr/>
                    <p:nvPr/>
                  </p:nvSpPr>
                  <p:spPr>
                    <a:xfrm>
                      <a:off x="1577728" y="8584575"/>
                      <a:ext cx="53956" cy="49209"/>
                    </a:xfrm>
                    <a:custGeom>
                      <a:avLst/>
                      <a:gdLst>
                        <a:gd name="connsiteX0" fmla="*/ 53070 w 53956"/>
                        <a:gd name="connsiteY0" fmla="*/ 15170 h 49209"/>
                        <a:gd name="connsiteX1" fmla="*/ 35675 w 53956"/>
                        <a:gd name="connsiteY1" fmla="*/ 46480 h 49209"/>
                        <a:gd name="connsiteX2" fmla="*/ 887 w 53956"/>
                        <a:gd name="connsiteY2" fmla="*/ 32565 h 49209"/>
                        <a:gd name="connsiteX3" fmla="*/ 18281 w 53956"/>
                        <a:gd name="connsiteY3" fmla="*/ 1255 h 49209"/>
                        <a:gd name="connsiteX4" fmla="*/ 53070 w 53956"/>
                        <a:gd name="connsiteY4" fmla="*/ 15170 h 49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56" h="49209">
                          <a:moveTo>
                            <a:pt x="53070" y="15170"/>
                          </a:moveTo>
                          <a:cubicBezTo>
                            <a:pt x="56549" y="25607"/>
                            <a:pt x="49591" y="43001"/>
                            <a:pt x="35675" y="46480"/>
                          </a:cubicBezTo>
                          <a:cubicBezTo>
                            <a:pt x="21760" y="53438"/>
                            <a:pt x="7844" y="46480"/>
                            <a:pt x="887" y="32565"/>
                          </a:cubicBezTo>
                          <a:cubicBezTo>
                            <a:pt x="-2592" y="18649"/>
                            <a:pt x="4365" y="4734"/>
                            <a:pt x="18281" y="1255"/>
                          </a:cubicBezTo>
                          <a:cubicBezTo>
                            <a:pt x="32196" y="-2224"/>
                            <a:pt x="49591" y="1255"/>
                            <a:pt x="53070" y="15170"/>
                          </a:cubicBezTo>
                          <a:close/>
                        </a:path>
                      </a:pathLst>
                    </a:custGeom>
                    <a:solidFill>
                      <a:srgbClr val="FABBBB"/>
                    </a:solidFill>
                    <a:ln w="34755" cap="flat">
                      <a:noFill/>
                      <a:prstDash val="solid"/>
                      <a:miter/>
                    </a:ln>
                  </p:spPr>
                  <p:txBody>
                    <a:bodyPr rtlCol="0" anchor="ctr"/>
                    <a:lstStyle/>
                    <a:p>
                      <a:endParaRPr lang="en-US"/>
                    </a:p>
                  </p:txBody>
                </p:sp>
                <p:sp>
                  <p:nvSpPr>
                    <p:cNvPr id="1965" name="Freeform: Shape 1964">
                      <a:extLst>
                        <a:ext uri="{FF2B5EF4-FFF2-40B4-BE49-F238E27FC236}">
                          <a16:creationId xmlns:a16="http://schemas.microsoft.com/office/drawing/2014/main" xmlns="" id="{B71F84E6-BAD8-4A71-A057-0D23AB19ACB8}"/>
                        </a:ext>
                      </a:extLst>
                    </p:cNvPr>
                    <p:cNvSpPr/>
                    <p:nvPr/>
                  </p:nvSpPr>
                  <p:spPr>
                    <a:xfrm>
                      <a:off x="1581207" y="8584575"/>
                      <a:ext cx="50477" cy="49209"/>
                    </a:xfrm>
                    <a:custGeom>
                      <a:avLst/>
                      <a:gdLst>
                        <a:gd name="connsiteX0" fmla="*/ 49591 w 50477"/>
                        <a:gd name="connsiteY0" fmla="*/ 15170 h 49209"/>
                        <a:gd name="connsiteX1" fmla="*/ 32196 w 50477"/>
                        <a:gd name="connsiteY1" fmla="*/ 46480 h 49209"/>
                        <a:gd name="connsiteX2" fmla="*/ 887 w 50477"/>
                        <a:gd name="connsiteY2" fmla="*/ 32565 h 49209"/>
                        <a:gd name="connsiteX3" fmla="*/ 18281 w 50477"/>
                        <a:gd name="connsiteY3" fmla="*/ 1255 h 49209"/>
                        <a:gd name="connsiteX4" fmla="*/ 49591 w 50477"/>
                        <a:gd name="connsiteY4" fmla="*/ 15170 h 49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77" h="49209">
                          <a:moveTo>
                            <a:pt x="49591" y="15170"/>
                          </a:moveTo>
                          <a:cubicBezTo>
                            <a:pt x="53070" y="25607"/>
                            <a:pt x="46112" y="43001"/>
                            <a:pt x="32196" y="46480"/>
                          </a:cubicBezTo>
                          <a:cubicBezTo>
                            <a:pt x="18281" y="53438"/>
                            <a:pt x="4365" y="46480"/>
                            <a:pt x="887" y="32565"/>
                          </a:cubicBezTo>
                          <a:cubicBezTo>
                            <a:pt x="-2592" y="22128"/>
                            <a:pt x="4365" y="8213"/>
                            <a:pt x="18281" y="1255"/>
                          </a:cubicBezTo>
                          <a:cubicBezTo>
                            <a:pt x="28718" y="-2224"/>
                            <a:pt x="46112" y="1255"/>
                            <a:pt x="49591" y="15170"/>
                          </a:cubicBezTo>
                          <a:close/>
                        </a:path>
                      </a:pathLst>
                    </a:custGeom>
                    <a:solidFill>
                      <a:srgbClr val="FABABA"/>
                    </a:solidFill>
                    <a:ln w="34755" cap="flat">
                      <a:noFill/>
                      <a:prstDash val="solid"/>
                      <a:miter/>
                    </a:ln>
                  </p:spPr>
                  <p:txBody>
                    <a:bodyPr rtlCol="0" anchor="ctr"/>
                    <a:lstStyle/>
                    <a:p>
                      <a:endParaRPr lang="en-US"/>
                    </a:p>
                  </p:txBody>
                </p:sp>
                <p:sp>
                  <p:nvSpPr>
                    <p:cNvPr id="1966" name="Freeform: Shape 1965">
                      <a:extLst>
                        <a:ext uri="{FF2B5EF4-FFF2-40B4-BE49-F238E27FC236}">
                          <a16:creationId xmlns:a16="http://schemas.microsoft.com/office/drawing/2014/main" xmlns="" id="{0196D591-9C7E-46D2-83A7-5CE61712E349}"/>
                        </a:ext>
                      </a:extLst>
                    </p:cNvPr>
                    <p:cNvSpPr/>
                    <p:nvPr/>
                  </p:nvSpPr>
                  <p:spPr>
                    <a:xfrm>
                      <a:off x="1581207" y="8584925"/>
                      <a:ext cx="50477" cy="47385"/>
                    </a:xfrm>
                    <a:custGeom>
                      <a:avLst/>
                      <a:gdLst>
                        <a:gd name="connsiteX0" fmla="*/ 49591 w 50477"/>
                        <a:gd name="connsiteY0" fmla="*/ 14820 h 47385"/>
                        <a:gd name="connsiteX1" fmla="*/ 32196 w 50477"/>
                        <a:gd name="connsiteY1" fmla="*/ 46130 h 47385"/>
                        <a:gd name="connsiteX2" fmla="*/ 887 w 50477"/>
                        <a:gd name="connsiteY2" fmla="*/ 32215 h 47385"/>
                        <a:gd name="connsiteX3" fmla="*/ 18281 w 50477"/>
                        <a:gd name="connsiteY3" fmla="*/ 905 h 47385"/>
                        <a:gd name="connsiteX4" fmla="*/ 49591 w 50477"/>
                        <a:gd name="connsiteY4" fmla="*/ 14820 h 47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77" h="47385">
                          <a:moveTo>
                            <a:pt x="49591" y="14820"/>
                          </a:moveTo>
                          <a:cubicBezTo>
                            <a:pt x="53070" y="25257"/>
                            <a:pt x="46112" y="39173"/>
                            <a:pt x="32196" y="46130"/>
                          </a:cubicBezTo>
                          <a:cubicBezTo>
                            <a:pt x="18281" y="49609"/>
                            <a:pt x="4365" y="46130"/>
                            <a:pt x="887" y="32215"/>
                          </a:cubicBezTo>
                          <a:cubicBezTo>
                            <a:pt x="-2592" y="21778"/>
                            <a:pt x="4365" y="7863"/>
                            <a:pt x="18281" y="905"/>
                          </a:cubicBezTo>
                          <a:cubicBezTo>
                            <a:pt x="28718" y="-2574"/>
                            <a:pt x="46112" y="4384"/>
                            <a:pt x="49591" y="14820"/>
                          </a:cubicBezTo>
                          <a:close/>
                        </a:path>
                      </a:pathLst>
                    </a:custGeom>
                    <a:solidFill>
                      <a:srgbClr val="FAB9B9"/>
                    </a:solidFill>
                    <a:ln w="34755" cap="flat">
                      <a:noFill/>
                      <a:prstDash val="solid"/>
                      <a:miter/>
                    </a:ln>
                  </p:spPr>
                  <p:txBody>
                    <a:bodyPr rtlCol="0" anchor="ctr"/>
                    <a:lstStyle/>
                    <a:p>
                      <a:endParaRPr lang="en-US"/>
                    </a:p>
                  </p:txBody>
                </p:sp>
                <p:sp>
                  <p:nvSpPr>
                    <p:cNvPr id="1967" name="Freeform: Shape 1966">
                      <a:extLst>
                        <a:ext uri="{FF2B5EF4-FFF2-40B4-BE49-F238E27FC236}">
                          <a16:creationId xmlns:a16="http://schemas.microsoft.com/office/drawing/2014/main" xmlns="" id="{E54B99BC-0E15-4AB6-9E8C-AB9BA4A45E28}"/>
                        </a:ext>
                      </a:extLst>
                    </p:cNvPr>
                    <p:cNvSpPr/>
                    <p:nvPr/>
                  </p:nvSpPr>
                  <p:spPr>
                    <a:xfrm>
                      <a:off x="1581188" y="8586508"/>
                      <a:ext cx="50495" cy="45851"/>
                    </a:xfrm>
                    <a:custGeom>
                      <a:avLst/>
                      <a:gdLst>
                        <a:gd name="connsiteX0" fmla="*/ 49609 w 50495"/>
                        <a:gd name="connsiteY0" fmla="*/ 13237 h 45851"/>
                        <a:gd name="connsiteX1" fmla="*/ 32215 w 50495"/>
                        <a:gd name="connsiteY1" fmla="*/ 44547 h 45851"/>
                        <a:gd name="connsiteX2" fmla="*/ 905 w 50495"/>
                        <a:gd name="connsiteY2" fmla="*/ 34111 h 45851"/>
                        <a:gd name="connsiteX3" fmla="*/ 14820 w 50495"/>
                        <a:gd name="connsiteY3" fmla="*/ 2801 h 45851"/>
                        <a:gd name="connsiteX4" fmla="*/ 49609 w 50495"/>
                        <a:gd name="connsiteY4" fmla="*/ 13237 h 45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95" h="45851">
                          <a:moveTo>
                            <a:pt x="49609" y="13237"/>
                          </a:moveTo>
                          <a:cubicBezTo>
                            <a:pt x="53088" y="23674"/>
                            <a:pt x="46130" y="37589"/>
                            <a:pt x="32215" y="44547"/>
                          </a:cubicBezTo>
                          <a:cubicBezTo>
                            <a:pt x="18299" y="48026"/>
                            <a:pt x="4384" y="44547"/>
                            <a:pt x="905" y="34111"/>
                          </a:cubicBezTo>
                          <a:cubicBezTo>
                            <a:pt x="-2574" y="23674"/>
                            <a:pt x="4384" y="9758"/>
                            <a:pt x="14820" y="2801"/>
                          </a:cubicBezTo>
                          <a:cubicBezTo>
                            <a:pt x="28736" y="-4157"/>
                            <a:pt x="46130" y="2801"/>
                            <a:pt x="49609" y="13237"/>
                          </a:cubicBezTo>
                          <a:close/>
                        </a:path>
                      </a:pathLst>
                    </a:custGeom>
                    <a:solidFill>
                      <a:srgbClr val="FAB8B8"/>
                    </a:solidFill>
                    <a:ln w="34755" cap="flat">
                      <a:noFill/>
                      <a:prstDash val="solid"/>
                      <a:miter/>
                    </a:ln>
                  </p:spPr>
                  <p:txBody>
                    <a:bodyPr rtlCol="0" anchor="ctr"/>
                    <a:lstStyle/>
                    <a:p>
                      <a:endParaRPr lang="en-US"/>
                    </a:p>
                  </p:txBody>
                </p:sp>
                <p:sp>
                  <p:nvSpPr>
                    <p:cNvPr id="1968" name="Freeform: Shape 1967">
                      <a:extLst>
                        <a:ext uri="{FF2B5EF4-FFF2-40B4-BE49-F238E27FC236}">
                          <a16:creationId xmlns:a16="http://schemas.microsoft.com/office/drawing/2014/main" xmlns="" id="{F52A7A10-B4B3-4668-A31D-E08520C7D84A}"/>
                        </a:ext>
                      </a:extLst>
                    </p:cNvPr>
                    <p:cNvSpPr/>
                    <p:nvPr/>
                  </p:nvSpPr>
                  <p:spPr>
                    <a:xfrm>
                      <a:off x="1581188" y="8586508"/>
                      <a:ext cx="50495" cy="45851"/>
                    </a:xfrm>
                    <a:custGeom>
                      <a:avLst/>
                      <a:gdLst>
                        <a:gd name="connsiteX0" fmla="*/ 49609 w 50495"/>
                        <a:gd name="connsiteY0" fmla="*/ 13237 h 45851"/>
                        <a:gd name="connsiteX1" fmla="*/ 32215 w 50495"/>
                        <a:gd name="connsiteY1" fmla="*/ 44547 h 45851"/>
                        <a:gd name="connsiteX2" fmla="*/ 905 w 50495"/>
                        <a:gd name="connsiteY2" fmla="*/ 34111 h 45851"/>
                        <a:gd name="connsiteX3" fmla="*/ 14820 w 50495"/>
                        <a:gd name="connsiteY3" fmla="*/ 2801 h 45851"/>
                        <a:gd name="connsiteX4" fmla="*/ 49609 w 50495"/>
                        <a:gd name="connsiteY4" fmla="*/ 13237 h 45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95" h="45851">
                          <a:moveTo>
                            <a:pt x="49609" y="13237"/>
                          </a:moveTo>
                          <a:cubicBezTo>
                            <a:pt x="53088" y="23674"/>
                            <a:pt x="46130" y="37589"/>
                            <a:pt x="32215" y="44547"/>
                          </a:cubicBezTo>
                          <a:cubicBezTo>
                            <a:pt x="18299" y="48026"/>
                            <a:pt x="4384" y="44547"/>
                            <a:pt x="905" y="34111"/>
                          </a:cubicBezTo>
                          <a:cubicBezTo>
                            <a:pt x="-2574" y="23674"/>
                            <a:pt x="4384" y="9758"/>
                            <a:pt x="14820" y="2801"/>
                          </a:cubicBezTo>
                          <a:cubicBezTo>
                            <a:pt x="28736" y="-4157"/>
                            <a:pt x="42651" y="2801"/>
                            <a:pt x="49609" y="13237"/>
                          </a:cubicBezTo>
                          <a:close/>
                        </a:path>
                      </a:pathLst>
                    </a:custGeom>
                    <a:solidFill>
                      <a:srgbClr val="FAB7B7"/>
                    </a:solidFill>
                    <a:ln w="34755" cap="flat">
                      <a:noFill/>
                      <a:prstDash val="solid"/>
                      <a:miter/>
                    </a:ln>
                  </p:spPr>
                  <p:txBody>
                    <a:bodyPr rtlCol="0" anchor="ctr"/>
                    <a:lstStyle/>
                    <a:p>
                      <a:endParaRPr lang="en-US"/>
                    </a:p>
                  </p:txBody>
                </p:sp>
                <p:sp>
                  <p:nvSpPr>
                    <p:cNvPr id="1969" name="Freeform: Shape 1968">
                      <a:extLst>
                        <a:ext uri="{FF2B5EF4-FFF2-40B4-BE49-F238E27FC236}">
                          <a16:creationId xmlns:a16="http://schemas.microsoft.com/office/drawing/2014/main" xmlns="" id="{4A4BF88D-0F2F-4B5E-AC39-02B8DF2B21BE}"/>
                        </a:ext>
                      </a:extLst>
                    </p:cNvPr>
                    <p:cNvSpPr/>
                    <p:nvPr/>
                  </p:nvSpPr>
                  <p:spPr>
                    <a:xfrm>
                      <a:off x="1584667" y="8586508"/>
                      <a:ext cx="47035" cy="45851"/>
                    </a:xfrm>
                    <a:custGeom>
                      <a:avLst/>
                      <a:gdLst>
                        <a:gd name="connsiteX0" fmla="*/ 46130 w 47035"/>
                        <a:gd name="connsiteY0" fmla="*/ 13237 h 45851"/>
                        <a:gd name="connsiteX1" fmla="*/ 32215 w 47035"/>
                        <a:gd name="connsiteY1" fmla="*/ 44547 h 45851"/>
                        <a:gd name="connsiteX2" fmla="*/ 905 w 47035"/>
                        <a:gd name="connsiteY2" fmla="*/ 34111 h 45851"/>
                        <a:gd name="connsiteX3" fmla="*/ 14820 w 47035"/>
                        <a:gd name="connsiteY3" fmla="*/ 2801 h 45851"/>
                        <a:gd name="connsiteX4" fmla="*/ 46130 w 47035"/>
                        <a:gd name="connsiteY4" fmla="*/ 13237 h 45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35" h="45851">
                          <a:moveTo>
                            <a:pt x="46130" y="13237"/>
                          </a:moveTo>
                          <a:cubicBezTo>
                            <a:pt x="49609" y="23674"/>
                            <a:pt x="42651" y="37589"/>
                            <a:pt x="32215" y="44547"/>
                          </a:cubicBezTo>
                          <a:cubicBezTo>
                            <a:pt x="18299" y="48026"/>
                            <a:pt x="4384" y="44547"/>
                            <a:pt x="905" y="34111"/>
                          </a:cubicBezTo>
                          <a:cubicBezTo>
                            <a:pt x="-2574" y="23674"/>
                            <a:pt x="4384" y="9758"/>
                            <a:pt x="14820" y="2801"/>
                          </a:cubicBezTo>
                          <a:cubicBezTo>
                            <a:pt x="25257" y="-4157"/>
                            <a:pt x="39173" y="2801"/>
                            <a:pt x="46130" y="13237"/>
                          </a:cubicBezTo>
                          <a:close/>
                        </a:path>
                      </a:pathLst>
                    </a:custGeom>
                    <a:solidFill>
                      <a:srgbClr val="FAB6B6"/>
                    </a:solidFill>
                    <a:ln w="34755" cap="flat">
                      <a:noFill/>
                      <a:prstDash val="solid"/>
                      <a:miter/>
                    </a:ln>
                  </p:spPr>
                  <p:txBody>
                    <a:bodyPr rtlCol="0" anchor="ctr"/>
                    <a:lstStyle/>
                    <a:p>
                      <a:endParaRPr lang="en-US"/>
                    </a:p>
                  </p:txBody>
                </p:sp>
                <p:sp>
                  <p:nvSpPr>
                    <p:cNvPr id="1970" name="Freeform: Shape 1969">
                      <a:extLst>
                        <a:ext uri="{FF2B5EF4-FFF2-40B4-BE49-F238E27FC236}">
                          <a16:creationId xmlns:a16="http://schemas.microsoft.com/office/drawing/2014/main" xmlns="" id="{32691AF3-B7EB-4F9C-8906-5FC78E613EC6}"/>
                        </a:ext>
                      </a:extLst>
                    </p:cNvPr>
                    <p:cNvSpPr/>
                    <p:nvPr/>
                  </p:nvSpPr>
                  <p:spPr>
                    <a:xfrm>
                      <a:off x="1584667" y="8587625"/>
                      <a:ext cx="47035" cy="44734"/>
                    </a:xfrm>
                    <a:custGeom>
                      <a:avLst/>
                      <a:gdLst>
                        <a:gd name="connsiteX0" fmla="*/ 46130 w 47035"/>
                        <a:gd name="connsiteY0" fmla="*/ 12120 h 44734"/>
                        <a:gd name="connsiteX1" fmla="*/ 32215 w 47035"/>
                        <a:gd name="connsiteY1" fmla="*/ 43430 h 44734"/>
                        <a:gd name="connsiteX2" fmla="*/ 905 w 47035"/>
                        <a:gd name="connsiteY2" fmla="*/ 32994 h 44734"/>
                        <a:gd name="connsiteX3" fmla="*/ 14820 w 47035"/>
                        <a:gd name="connsiteY3" fmla="*/ 5163 h 44734"/>
                        <a:gd name="connsiteX4" fmla="*/ 46130 w 47035"/>
                        <a:gd name="connsiteY4" fmla="*/ 12120 h 44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35" h="44734">
                          <a:moveTo>
                            <a:pt x="46130" y="12120"/>
                          </a:moveTo>
                          <a:cubicBezTo>
                            <a:pt x="49609" y="22557"/>
                            <a:pt x="42651" y="36473"/>
                            <a:pt x="32215" y="43430"/>
                          </a:cubicBezTo>
                          <a:cubicBezTo>
                            <a:pt x="18299" y="46909"/>
                            <a:pt x="4384" y="43430"/>
                            <a:pt x="905" y="32994"/>
                          </a:cubicBezTo>
                          <a:cubicBezTo>
                            <a:pt x="-2574" y="22557"/>
                            <a:pt x="4384" y="8642"/>
                            <a:pt x="14820" y="5163"/>
                          </a:cubicBezTo>
                          <a:cubicBezTo>
                            <a:pt x="25257" y="-5274"/>
                            <a:pt x="39173" y="1684"/>
                            <a:pt x="46130" y="12120"/>
                          </a:cubicBezTo>
                          <a:close/>
                        </a:path>
                      </a:pathLst>
                    </a:custGeom>
                    <a:solidFill>
                      <a:srgbClr val="F9B5B5"/>
                    </a:solidFill>
                    <a:ln w="34755" cap="flat">
                      <a:noFill/>
                      <a:prstDash val="solid"/>
                      <a:miter/>
                    </a:ln>
                  </p:spPr>
                  <p:txBody>
                    <a:bodyPr rtlCol="0" anchor="ctr"/>
                    <a:lstStyle/>
                    <a:p>
                      <a:endParaRPr lang="en-US"/>
                    </a:p>
                  </p:txBody>
                </p:sp>
                <p:sp>
                  <p:nvSpPr>
                    <p:cNvPr id="1971" name="Freeform: Shape 1970">
                      <a:extLst>
                        <a:ext uri="{FF2B5EF4-FFF2-40B4-BE49-F238E27FC236}">
                          <a16:creationId xmlns:a16="http://schemas.microsoft.com/office/drawing/2014/main" xmlns="" id="{35524367-60AF-4D8E-AABB-837CEF5C7738}"/>
                        </a:ext>
                      </a:extLst>
                    </p:cNvPr>
                    <p:cNvSpPr/>
                    <p:nvPr/>
                  </p:nvSpPr>
                  <p:spPr>
                    <a:xfrm>
                      <a:off x="1584667" y="8586508"/>
                      <a:ext cx="47035" cy="42372"/>
                    </a:xfrm>
                    <a:custGeom>
                      <a:avLst/>
                      <a:gdLst>
                        <a:gd name="connsiteX0" fmla="*/ 46130 w 47035"/>
                        <a:gd name="connsiteY0" fmla="*/ 13237 h 42372"/>
                        <a:gd name="connsiteX1" fmla="*/ 32215 w 47035"/>
                        <a:gd name="connsiteY1" fmla="*/ 41068 h 42372"/>
                        <a:gd name="connsiteX2" fmla="*/ 905 w 47035"/>
                        <a:gd name="connsiteY2" fmla="*/ 30632 h 42372"/>
                        <a:gd name="connsiteX3" fmla="*/ 14820 w 47035"/>
                        <a:gd name="connsiteY3" fmla="*/ 2801 h 42372"/>
                        <a:gd name="connsiteX4" fmla="*/ 46130 w 47035"/>
                        <a:gd name="connsiteY4" fmla="*/ 13237 h 42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35" h="42372">
                          <a:moveTo>
                            <a:pt x="46130" y="13237"/>
                          </a:moveTo>
                          <a:cubicBezTo>
                            <a:pt x="49609" y="23674"/>
                            <a:pt x="42651" y="37589"/>
                            <a:pt x="32215" y="41068"/>
                          </a:cubicBezTo>
                          <a:cubicBezTo>
                            <a:pt x="18299" y="44547"/>
                            <a:pt x="4384" y="41068"/>
                            <a:pt x="905" y="30632"/>
                          </a:cubicBezTo>
                          <a:cubicBezTo>
                            <a:pt x="-2574" y="20195"/>
                            <a:pt x="4384" y="6280"/>
                            <a:pt x="14820" y="2801"/>
                          </a:cubicBezTo>
                          <a:cubicBezTo>
                            <a:pt x="25257" y="-4157"/>
                            <a:pt x="39173" y="2801"/>
                            <a:pt x="46130" y="13237"/>
                          </a:cubicBezTo>
                          <a:close/>
                        </a:path>
                      </a:pathLst>
                    </a:custGeom>
                    <a:solidFill>
                      <a:srgbClr val="F9B4B4"/>
                    </a:solidFill>
                    <a:ln w="34755" cap="flat">
                      <a:noFill/>
                      <a:prstDash val="solid"/>
                      <a:miter/>
                    </a:ln>
                  </p:spPr>
                  <p:txBody>
                    <a:bodyPr rtlCol="0" anchor="ctr"/>
                    <a:lstStyle/>
                    <a:p>
                      <a:endParaRPr lang="en-US"/>
                    </a:p>
                  </p:txBody>
                </p:sp>
                <p:sp>
                  <p:nvSpPr>
                    <p:cNvPr id="1972" name="Freeform: Shape 1971">
                      <a:extLst>
                        <a:ext uri="{FF2B5EF4-FFF2-40B4-BE49-F238E27FC236}">
                          <a16:creationId xmlns:a16="http://schemas.microsoft.com/office/drawing/2014/main" xmlns="" id="{C2E5F77D-A87F-4D00-9CFB-EF3C7EBA4963}"/>
                        </a:ext>
                      </a:extLst>
                    </p:cNvPr>
                    <p:cNvSpPr/>
                    <p:nvPr/>
                  </p:nvSpPr>
                  <p:spPr>
                    <a:xfrm>
                      <a:off x="1581188" y="8586508"/>
                      <a:ext cx="47035" cy="42372"/>
                    </a:xfrm>
                    <a:custGeom>
                      <a:avLst/>
                      <a:gdLst>
                        <a:gd name="connsiteX0" fmla="*/ 46130 w 47035"/>
                        <a:gd name="connsiteY0" fmla="*/ 13237 h 42372"/>
                        <a:gd name="connsiteX1" fmla="*/ 32215 w 47035"/>
                        <a:gd name="connsiteY1" fmla="*/ 41068 h 42372"/>
                        <a:gd name="connsiteX2" fmla="*/ 905 w 47035"/>
                        <a:gd name="connsiteY2" fmla="*/ 30632 h 42372"/>
                        <a:gd name="connsiteX3" fmla="*/ 14820 w 47035"/>
                        <a:gd name="connsiteY3" fmla="*/ 2801 h 42372"/>
                        <a:gd name="connsiteX4" fmla="*/ 46130 w 47035"/>
                        <a:gd name="connsiteY4" fmla="*/ 13237 h 42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35" h="42372">
                          <a:moveTo>
                            <a:pt x="46130" y="13237"/>
                          </a:moveTo>
                          <a:cubicBezTo>
                            <a:pt x="49609" y="23674"/>
                            <a:pt x="42651" y="37589"/>
                            <a:pt x="32215" y="41068"/>
                          </a:cubicBezTo>
                          <a:cubicBezTo>
                            <a:pt x="18299" y="44547"/>
                            <a:pt x="4384" y="41068"/>
                            <a:pt x="905" y="30632"/>
                          </a:cubicBezTo>
                          <a:cubicBezTo>
                            <a:pt x="-2574" y="20195"/>
                            <a:pt x="4384" y="6280"/>
                            <a:pt x="14820" y="2801"/>
                          </a:cubicBezTo>
                          <a:cubicBezTo>
                            <a:pt x="28736" y="-4157"/>
                            <a:pt x="42651" y="2801"/>
                            <a:pt x="46130" y="13237"/>
                          </a:cubicBezTo>
                          <a:close/>
                        </a:path>
                      </a:pathLst>
                    </a:custGeom>
                    <a:solidFill>
                      <a:srgbClr val="F9B3B3"/>
                    </a:solidFill>
                    <a:ln w="34755" cap="flat">
                      <a:noFill/>
                      <a:prstDash val="solid"/>
                      <a:miter/>
                    </a:ln>
                  </p:spPr>
                  <p:txBody>
                    <a:bodyPr rtlCol="0" anchor="ctr"/>
                    <a:lstStyle/>
                    <a:p>
                      <a:endParaRPr lang="en-US"/>
                    </a:p>
                  </p:txBody>
                </p:sp>
                <p:sp>
                  <p:nvSpPr>
                    <p:cNvPr id="1973" name="Freeform: Shape 1972">
                      <a:extLst>
                        <a:ext uri="{FF2B5EF4-FFF2-40B4-BE49-F238E27FC236}">
                          <a16:creationId xmlns:a16="http://schemas.microsoft.com/office/drawing/2014/main" xmlns="" id="{024594CD-546E-4AA6-A247-13EA638080A4}"/>
                        </a:ext>
                      </a:extLst>
                    </p:cNvPr>
                    <p:cNvSpPr/>
                    <p:nvPr/>
                  </p:nvSpPr>
                  <p:spPr>
                    <a:xfrm>
                      <a:off x="1581188" y="8588004"/>
                      <a:ext cx="47035" cy="40876"/>
                    </a:xfrm>
                    <a:custGeom>
                      <a:avLst/>
                      <a:gdLst>
                        <a:gd name="connsiteX0" fmla="*/ 46130 w 47035"/>
                        <a:gd name="connsiteY0" fmla="*/ 11741 h 40876"/>
                        <a:gd name="connsiteX1" fmla="*/ 32215 w 47035"/>
                        <a:gd name="connsiteY1" fmla="*/ 39572 h 40876"/>
                        <a:gd name="connsiteX2" fmla="*/ 905 w 47035"/>
                        <a:gd name="connsiteY2" fmla="*/ 29136 h 40876"/>
                        <a:gd name="connsiteX3" fmla="*/ 14820 w 47035"/>
                        <a:gd name="connsiteY3" fmla="*/ 1305 h 40876"/>
                        <a:gd name="connsiteX4" fmla="*/ 46130 w 47035"/>
                        <a:gd name="connsiteY4" fmla="*/ 11741 h 40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35" h="40876">
                          <a:moveTo>
                            <a:pt x="46130" y="11741"/>
                          </a:moveTo>
                          <a:cubicBezTo>
                            <a:pt x="49609" y="22178"/>
                            <a:pt x="42651" y="36093"/>
                            <a:pt x="32215" y="39572"/>
                          </a:cubicBezTo>
                          <a:cubicBezTo>
                            <a:pt x="18299" y="43051"/>
                            <a:pt x="7863" y="39572"/>
                            <a:pt x="905" y="29136"/>
                          </a:cubicBezTo>
                          <a:cubicBezTo>
                            <a:pt x="-2574" y="18699"/>
                            <a:pt x="4384" y="4783"/>
                            <a:pt x="14820" y="1305"/>
                          </a:cubicBezTo>
                          <a:cubicBezTo>
                            <a:pt x="28736" y="-2174"/>
                            <a:pt x="42651" y="1305"/>
                            <a:pt x="46130" y="11741"/>
                          </a:cubicBezTo>
                          <a:close/>
                        </a:path>
                      </a:pathLst>
                    </a:custGeom>
                    <a:solidFill>
                      <a:srgbClr val="F9B2B2"/>
                    </a:solidFill>
                    <a:ln w="34755" cap="flat">
                      <a:noFill/>
                      <a:prstDash val="solid"/>
                      <a:miter/>
                    </a:ln>
                  </p:spPr>
                  <p:txBody>
                    <a:bodyPr rtlCol="0" anchor="ctr"/>
                    <a:lstStyle/>
                    <a:p>
                      <a:endParaRPr lang="en-US"/>
                    </a:p>
                  </p:txBody>
                </p:sp>
                <p:sp>
                  <p:nvSpPr>
                    <p:cNvPr id="1974" name="Freeform: Shape 1973">
                      <a:extLst>
                        <a:ext uri="{FF2B5EF4-FFF2-40B4-BE49-F238E27FC236}">
                          <a16:creationId xmlns:a16="http://schemas.microsoft.com/office/drawing/2014/main" xmlns="" id="{F11CAE3F-8508-41A6-A4FB-F9880D55C8F5}"/>
                        </a:ext>
                      </a:extLst>
                    </p:cNvPr>
                    <p:cNvSpPr/>
                    <p:nvPr/>
                  </p:nvSpPr>
                  <p:spPr>
                    <a:xfrm>
                      <a:off x="1581188" y="8588004"/>
                      <a:ext cx="47035" cy="40876"/>
                    </a:xfrm>
                    <a:custGeom>
                      <a:avLst/>
                      <a:gdLst>
                        <a:gd name="connsiteX0" fmla="*/ 46130 w 47035"/>
                        <a:gd name="connsiteY0" fmla="*/ 11741 h 40876"/>
                        <a:gd name="connsiteX1" fmla="*/ 32215 w 47035"/>
                        <a:gd name="connsiteY1" fmla="*/ 39572 h 40876"/>
                        <a:gd name="connsiteX2" fmla="*/ 905 w 47035"/>
                        <a:gd name="connsiteY2" fmla="*/ 29136 h 40876"/>
                        <a:gd name="connsiteX3" fmla="*/ 14820 w 47035"/>
                        <a:gd name="connsiteY3" fmla="*/ 1305 h 40876"/>
                        <a:gd name="connsiteX4" fmla="*/ 46130 w 47035"/>
                        <a:gd name="connsiteY4" fmla="*/ 11741 h 40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35" h="40876">
                          <a:moveTo>
                            <a:pt x="46130" y="11741"/>
                          </a:moveTo>
                          <a:cubicBezTo>
                            <a:pt x="49609" y="22178"/>
                            <a:pt x="42651" y="36093"/>
                            <a:pt x="32215" y="39572"/>
                          </a:cubicBezTo>
                          <a:cubicBezTo>
                            <a:pt x="18299" y="43051"/>
                            <a:pt x="7863" y="39572"/>
                            <a:pt x="905" y="29136"/>
                          </a:cubicBezTo>
                          <a:cubicBezTo>
                            <a:pt x="-2574" y="18699"/>
                            <a:pt x="4384" y="4783"/>
                            <a:pt x="14820" y="1305"/>
                          </a:cubicBezTo>
                          <a:cubicBezTo>
                            <a:pt x="28736" y="-2174"/>
                            <a:pt x="42651" y="1305"/>
                            <a:pt x="46130" y="11741"/>
                          </a:cubicBezTo>
                          <a:close/>
                        </a:path>
                      </a:pathLst>
                    </a:custGeom>
                    <a:solidFill>
                      <a:srgbClr val="F9B1B1"/>
                    </a:solidFill>
                    <a:ln w="34755" cap="flat">
                      <a:noFill/>
                      <a:prstDash val="solid"/>
                      <a:miter/>
                    </a:ln>
                  </p:spPr>
                  <p:txBody>
                    <a:bodyPr rtlCol="0" anchor="ctr"/>
                    <a:lstStyle/>
                    <a:p>
                      <a:endParaRPr lang="en-US"/>
                    </a:p>
                  </p:txBody>
                </p:sp>
                <p:sp>
                  <p:nvSpPr>
                    <p:cNvPr id="1975" name="Freeform: Shape 1974">
                      <a:extLst>
                        <a:ext uri="{FF2B5EF4-FFF2-40B4-BE49-F238E27FC236}">
                          <a16:creationId xmlns:a16="http://schemas.microsoft.com/office/drawing/2014/main" xmlns="" id="{96FED432-9C40-41FD-ABB9-33AE08A03506}"/>
                        </a:ext>
                      </a:extLst>
                    </p:cNvPr>
                    <p:cNvSpPr/>
                    <p:nvPr/>
                  </p:nvSpPr>
                  <p:spPr>
                    <a:xfrm>
                      <a:off x="1584667" y="8588004"/>
                      <a:ext cx="43556" cy="40876"/>
                    </a:xfrm>
                    <a:custGeom>
                      <a:avLst/>
                      <a:gdLst>
                        <a:gd name="connsiteX0" fmla="*/ 42651 w 43556"/>
                        <a:gd name="connsiteY0" fmla="*/ 11741 h 40876"/>
                        <a:gd name="connsiteX1" fmla="*/ 28736 w 43556"/>
                        <a:gd name="connsiteY1" fmla="*/ 39572 h 40876"/>
                        <a:gd name="connsiteX2" fmla="*/ 905 w 43556"/>
                        <a:gd name="connsiteY2" fmla="*/ 29136 h 40876"/>
                        <a:gd name="connsiteX3" fmla="*/ 14820 w 43556"/>
                        <a:gd name="connsiteY3" fmla="*/ 1305 h 40876"/>
                        <a:gd name="connsiteX4" fmla="*/ 42651 w 43556"/>
                        <a:gd name="connsiteY4" fmla="*/ 11741 h 40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556" h="40876">
                          <a:moveTo>
                            <a:pt x="42651" y="11741"/>
                          </a:moveTo>
                          <a:cubicBezTo>
                            <a:pt x="46130" y="22178"/>
                            <a:pt x="39173" y="36093"/>
                            <a:pt x="28736" y="39572"/>
                          </a:cubicBezTo>
                          <a:cubicBezTo>
                            <a:pt x="18299" y="43051"/>
                            <a:pt x="4384" y="39572"/>
                            <a:pt x="905" y="29136"/>
                          </a:cubicBezTo>
                          <a:cubicBezTo>
                            <a:pt x="-2574" y="18699"/>
                            <a:pt x="4384" y="4783"/>
                            <a:pt x="14820" y="1305"/>
                          </a:cubicBezTo>
                          <a:cubicBezTo>
                            <a:pt x="25257" y="-2174"/>
                            <a:pt x="39173" y="1305"/>
                            <a:pt x="42651" y="11741"/>
                          </a:cubicBezTo>
                          <a:close/>
                        </a:path>
                      </a:pathLst>
                    </a:custGeom>
                    <a:solidFill>
                      <a:srgbClr val="F9B0B0"/>
                    </a:solidFill>
                    <a:ln w="34755" cap="flat">
                      <a:noFill/>
                      <a:prstDash val="solid"/>
                      <a:miter/>
                    </a:ln>
                  </p:spPr>
                  <p:txBody>
                    <a:bodyPr rtlCol="0" anchor="ctr"/>
                    <a:lstStyle/>
                    <a:p>
                      <a:endParaRPr lang="en-US"/>
                    </a:p>
                  </p:txBody>
                </p:sp>
                <p:sp>
                  <p:nvSpPr>
                    <p:cNvPr id="1976" name="Freeform: Shape 1975">
                      <a:extLst>
                        <a:ext uri="{FF2B5EF4-FFF2-40B4-BE49-F238E27FC236}">
                          <a16:creationId xmlns:a16="http://schemas.microsoft.com/office/drawing/2014/main" xmlns="" id="{8B3A36DB-F18F-472E-BC49-BCB825B98BCC}"/>
                        </a:ext>
                      </a:extLst>
                    </p:cNvPr>
                    <p:cNvSpPr/>
                    <p:nvPr/>
                  </p:nvSpPr>
                  <p:spPr>
                    <a:xfrm rot="-1261609">
                      <a:off x="1582507" y="8589177"/>
                      <a:ext cx="48703" cy="41745"/>
                    </a:xfrm>
                    <a:custGeom>
                      <a:avLst/>
                      <a:gdLst>
                        <a:gd name="connsiteX0" fmla="*/ 48704 w 48703"/>
                        <a:gd name="connsiteY0" fmla="*/ 20873 h 41745"/>
                        <a:gd name="connsiteX1" fmla="*/ 24352 w 48703"/>
                        <a:gd name="connsiteY1" fmla="*/ 41746 h 41745"/>
                        <a:gd name="connsiteX2" fmla="*/ 0 w 48703"/>
                        <a:gd name="connsiteY2" fmla="*/ 20873 h 41745"/>
                        <a:gd name="connsiteX3" fmla="*/ 24352 w 48703"/>
                        <a:gd name="connsiteY3" fmla="*/ 0 h 41745"/>
                        <a:gd name="connsiteX4" fmla="*/ 48704 w 48703"/>
                        <a:gd name="connsiteY4" fmla="*/ 20873 h 41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03" h="41745">
                          <a:moveTo>
                            <a:pt x="48704" y="20873"/>
                          </a:moveTo>
                          <a:cubicBezTo>
                            <a:pt x="48704" y="32401"/>
                            <a:pt x="37801" y="41746"/>
                            <a:pt x="24352" y="41746"/>
                          </a:cubicBezTo>
                          <a:cubicBezTo>
                            <a:pt x="10903" y="41746"/>
                            <a:pt x="0" y="32401"/>
                            <a:pt x="0" y="20873"/>
                          </a:cubicBezTo>
                          <a:cubicBezTo>
                            <a:pt x="0" y="9345"/>
                            <a:pt x="10903" y="0"/>
                            <a:pt x="24352" y="0"/>
                          </a:cubicBezTo>
                          <a:cubicBezTo>
                            <a:pt x="37801" y="0"/>
                            <a:pt x="48704" y="9345"/>
                            <a:pt x="48704" y="20873"/>
                          </a:cubicBezTo>
                          <a:close/>
                        </a:path>
                      </a:pathLst>
                    </a:custGeom>
                    <a:solidFill>
                      <a:srgbClr val="F9AFAF"/>
                    </a:solidFill>
                    <a:ln w="34755" cap="flat">
                      <a:noFill/>
                      <a:prstDash val="solid"/>
                      <a:miter/>
                    </a:ln>
                  </p:spPr>
                  <p:txBody>
                    <a:bodyPr rtlCol="0" anchor="ctr"/>
                    <a:lstStyle/>
                    <a:p>
                      <a:endParaRPr lang="en-US"/>
                    </a:p>
                  </p:txBody>
                </p:sp>
                <p:sp>
                  <p:nvSpPr>
                    <p:cNvPr id="1977" name="Freeform: Shape 1976">
                      <a:extLst>
                        <a:ext uri="{FF2B5EF4-FFF2-40B4-BE49-F238E27FC236}">
                          <a16:creationId xmlns:a16="http://schemas.microsoft.com/office/drawing/2014/main" xmlns="" id="{238027B3-A6E8-4FAD-8BA3-724709E46947}"/>
                        </a:ext>
                      </a:extLst>
                    </p:cNvPr>
                    <p:cNvSpPr/>
                    <p:nvPr/>
                  </p:nvSpPr>
                  <p:spPr>
                    <a:xfrm>
                      <a:off x="1584667" y="8588004"/>
                      <a:ext cx="43556" cy="40876"/>
                    </a:xfrm>
                    <a:custGeom>
                      <a:avLst/>
                      <a:gdLst>
                        <a:gd name="connsiteX0" fmla="*/ 42651 w 43556"/>
                        <a:gd name="connsiteY0" fmla="*/ 11741 h 40876"/>
                        <a:gd name="connsiteX1" fmla="*/ 28736 w 43556"/>
                        <a:gd name="connsiteY1" fmla="*/ 39572 h 40876"/>
                        <a:gd name="connsiteX2" fmla="*/ 905 w 43556"/>
                        <a:gd name="connsiteY2" fmla="*/ 29136 h 40876"/>
                        <a:gd name="connsiteX3" fmla="*/ 14820 w 43556"/>
                        <a:gd name="connsiteY3" fmla="*/ 1305 h 40876"/>
                        <a:gd name="connsiteX4" fmla="*/ 42651 w 43556"/>
                        <a:gd name="connsiteY4" fmla="*/ 11741 h 40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556" h="40876">
                          <a:moveTo>
                            <a:pt x="42651" y="11741"/>
                          </a:moveTo>
                          <a:cubicBezTo>
                            <a:pt x="46130" y="22178"/>
                            <a:pt x="39173" y="36093"/>
                            <a:pt x="28736" y="39572"/>
                          </a:cubicBezTo>
                          <a:cubicBezTo>
                            <a:pt x="18299" y="43051"/>
                            <a:pt x="4384" y="39572"/>
                            <a:pt x="905" y="29136"/>
                          </a:cubicBezTo>
                          <a:cubicBezTo>
                            <a:pt x="-2574" y="18699"/>
                            <a:pt x="4384" y="4783"/>
                            <a:pt x="14820" y="1305"/>
                          </a:cubicBezTo>
                          <a:cubicBezTo>
                            <a:pt x="25257" y="-2174"/>
                            <a:pt x="39173" y="1305"/>
                            <a:pt x="42651" y="11741"/>
                          </a:cubicBezTo>
                          <a:close/>
                        </a:path>
                      </a:pathLst>
                    </a:custGeom>
                    <a:solidFill>
                      <a:srgbClr val="F9AEAE"/>
                    </a:solidFill>
                    <a:ln w="34755" cap="flat">
                      <a:noFill/>
                      <a:prstDash val="solid"/>
                      <a:miter/>
                    </a:ln>
                  </p:spPr>
                  <p:txBody>
                    <a:bodyPr rtlCol="0" anchor="ctr"/>
                    <a:lstStyle/>
                    <a:p>
                      <a:endParaRPr lang="en-US"/>
                    </a:p>
                  </p:txBody>
                </p:sp>
                <p:sp>
                  <p:nvSpPr>
                    <p:cNvPr id="1978" name="Freeform: Shape 1977">
                      <a:extLst>
                        <a:ext uri="{FF2B5EF4-FFF2-40B4-BE49-F238E27FC236}">
                          <a16:creationId xmlns:a16="http://schemas.microsoft.com/office/drawing/2014/main" xmlns="" id="{E0581F30-0A95-4F0A-A697-C2D03F3A745D}"/>
                        </a:ext>
                      </a:extLst>
                    </p:cNvPr>
                    <p:cNvSpPr/>
                    <p:nvPr/>
                  </p:nvSpPr>
                  <p:spPr>
                    <a:xfrm rot="-1270420">
                      <a:off x="1582523" y="8589232"/>
                      <a:ext cx="48704" cy="41746"/>
                    </a:xfrm>
                    <a:custGeom>
                      <a:avLst/>
                      <a:gdLst>
                        <a:gd name="connsiteX0" fmla="*/ 48705 w 48704"/>
                        <a:gd name="connsiteY0" fmla="*/ 20873 h 41746"/>
                        <a:gd name="connsiteX1" fmla="*/ 24352 w 48704"/>
                        <a:gd name="connsiteY1" fmla="*/ 41747 h 41746"/>
                        <a:gd name="connsiteX2" fmla="*/ 0 w 48704"/>
                        <a:gd name="connsiteY2" fmla="*/ 20873 h 41746"/>
                        <a:gd name="connsiteX3" fmla="*/ 24352 w 48704"/>
                        <a:gd name="connsiteY3" fmla="*/ 0 h 41746"/>
                        <a:gd name="connsiteX4" fmla="*/ 48705 w 48704"/>
                        <a:gd name="connsiteY4" fmla="*/ 20873 h 417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04" h="41746">
                          <a:moveTo>
                            <a:pt x="48705" y="20873"/>
                          </a:moveTo>
                          <a:cubicBezTo>
                            <a:pt x="48705" y="32402"/>
                            <a:pt x="37802" y="41747"/>
                            <a:pt x="24352" y="41747"/>
                          </a:cubicBezTo>
                          <a:cubicBezTo>
                            <a:pt x="10903" y="41747"/>
                            <a:pt x="0" y="32401"/>
                            <a:pt x="0" y="20873"/>
                          </a:cubicBezTo>
                          <a:cubicBezTo>
                            <a:pt x="0" y="9345"/>
                            <a:pt x="10903" y="0"/>
                            <a:pt x="24352" y="0"/>
                          </a:cubicBezTo>
                          <a:cubicBezTo>
                            <a:pt x="37802" y="0"/>
                            <a:pt x="48705" y="9345"/>
                            <a:pt x="48705" y="20873"/>
                          </a:cubicBezTo>
                          <a:close/>
                        </a:path>
                      </a:pathLst>
                    </a:custGeom>
                    <a:solidFill>
                      <a:srgbClr val="F9ADAD"/>
                    </a:solidFill>
                    <a:ln w="34755" cap="flat">
                      <a:noFill/>
                      <a:prstDash val="solid"/>
                      <a:miter/>
                    </a:ln>
                  </p:spPr>
                  <p:txBody>
                    <a:bodyPr rtlCol="0" anchor="ctr"/>
                    <a:lstStyle/>
                    <a:p>
                      <a:endParaRPr lang="en-US"/>
                    </a:p>
                  </p:txBody>
                </p:sp>
                <p:sp>
                  <p:nvSpPr>
                    <p:cNvPr id="1979" name="Freeform: Shape 1978">
                      <a:extLst>
                        <a:ext uri="{FF2B5EF4-FFF2-40B4-BE49-F238E27FC236}">
                          <a16:creationId xmlns:a16="http://schemas.microsoft.com/office/drawing/2014/main" xmlns="" id="{B3046F52-5217-4974-937E-A569BE7C6C19}"/>
                        </a:ext>
                      </a:extLst>
                    </p:cNvPr>
                    <p:cNvSpPr/>
                    <p:nvPr/>
                  </p:nvSpPr>
                  <p:spPr>
                    <a:xfrm rot="-1267163">
                      <a:off x="1586010" y="8589073"/>
                      <a:ext cx="41745" cy="41745"/>
                    </a:xfrm>
                    <a:custGeom>
                      <a:avLst/>
                      <a:gdLst>
                        <a:gd name="connsiteX0" fmla="*/ 41745 w 41745"/>
                        <a:gd name="connsiteY0" fmla="*/ 20873 h 41745"/>
                        <a:gd name="connsiteX1" fmla="*/ 20873 w 41745"/>
                        <a:gd name="connsiteY1" fmla="*/ 41745 h 41745"/>
                        <a:gd name="connsiteX2" fmla="*/ 0 w 41745"/>
                        <a:gd name="connsiteY2" fmla="*/ 20873 h 41745"/>
                        <a:gd name="connsiteX3" fmla="*/ 20873 w 41745"/>
                        <a:gd name="connsiteY3" fmla="*/ 0 h 41745"/>
                        <a:gd name="connsiteX4" fmla="*/ 41745 w 41745"/>
                        <a:gd name="connsiteY4" fmla="*/ 20873 h 41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745" h="41745">
                          <a:moveTo>
                            <a:pt x="41745" y="20873"/>
                          </a:moveTo>
                          <a:cubicBezTo>
                            <a:pt x="41745" y="32400"/>
                            <a:pt x="32400" y="41745"/>
                            <a:pt x="20873" y="41745"/>
                          </a:cubicBezTo>
                          <a:cubicBezTo>
                            <a:pt x="9345" y="41745"/>
                            <a:pt x="0" y="32400"/>
                            <a:pt x="0" y="20873"/>
                          </a:cubicBezTo>
                          <a:cubicBezTo>
                            <a:pt x="0" y="9345"/>
                            <a:pt x="9345" y="0"/>
                            <a:pt x="20873" y="0"/>
                          </a:cubicBezTo>
                          <a:cubicBezTo>
                            <a:pt x="32400" y="0"/>
                            <a:pt x="41745" y="9345"/>
                            <a:pt x="41745" y="20873"/>
                          </a:cubicBezTo>
                          <a:close/>
                        </a:path>
                      </a:pathLst>
                    </a:custGeom>
                    <a:solidFill>
                      <a:srgbClr val="F9ACAC"/>
                    </a:solidFill>
                    <a:ln w="34754" cap="flat">
                      <a:noFill/>
                      <a:prstDash val="solid"/>
                      <a:miter/>
                    </a:ln>
                  </p:spPr>
                  <p:txBody>
                    <a:bodyPr rtlCol="0" anchor="ctr"/>
                    <a:lstStyle/>
                    <a:p>
                      <a:endParaRPr lang="en-US"/>
                    </a:p>
                  </p:txBody>
                </p:sp>
                <p:sp>
                  <p:nvSpPr>
                    <p:cNvPr id="1980" name="Freeform: Shape 1979">
                      <a:extLst>
                        <a:ext uri="{FF2B5EF4-FFF2-40B4-BE49-F238E27FC236}">
                          <a16:creationId xmlns:a16="http://schemas.microsoft.com/office/drawing/2014/main" xmlns="" id="{0534B8E6-B47E-4333-8D0A-16183EC0C8F2}"/>
                        </a:ext>
                      </a:extLst>
                    </p:cNvPr>
                    <p:cNvSpPr/>
                    <p:nvPr/>
                  </p:nvSpPr>
                  <p:spPr>
                    <a:xfrm rot="-1262695">
                      <a:off x="1586062" y="8589121"/>
                      <a:ext cx="41746" cy="41746"/>
                    </a:xfrm>
                    <a:custGeom>
                      <a:avLst/>
                      <a:gdLst>
                        <a:gd name="connsiteX0" fmla="*/ 41747 w 41746"/>
                        <a:gd name="connsiteY0" fmla="*/ 20873 h 41746"/>
                        <a:gd name="connsiteX1" fmla="*/ 20873 w 41746"/>
                        <a:gd name="connsiteY1" fmla="*/ 41746 h 41746"/>
                        <a:gd name="connsiteX2" fmla="*/ 0 w 41746"/>
                        <a:gd name="connsiteY2" fmla="*/ 20873 h 41746"/>
                        <a:gd name="connsiteX3" fmla="*/ 20873 w 41746"/>
                        <a:gd name="connsiteY3" fmla="*/ 0 h 41746"/>
                        <a:gd name="connsiteX4" fmla="*/ 41747 w 41746"/>
                        <a:gd name="connsiteY4" fmla="*/ 20873 h 417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746" h="41746">
                          <a:moveTo>
                            <a:pt x="41747" y="20873"/>
                          </a:moveTo>
                          <a:cubicBezTo>
                            <a:pt x="41747" y="32401"/>
                            <a:pt x="32401" y="41746"/>
                            <a:pt x="20873" y="41746"/>
                          </a:cubicBezTo>
                          <a:cubicBezTo>
                            <a:pt x="9345" y="41746"/>
                            <a:pt x="0" y="32401"/>
                            <a:pt x="0" y="20873"/>
                          </a:cubicBezTo>
                          <a:cubicBezTo>
                            <a:pt x="0" y="9345"/>
                            <a:pt x="9345" y="0"/>
                            <a:pt x="20873" y="0"/>
                          </a:cubicBezTo>
                          <a:cubicBezTo>
                            <a:pt x="32401" y="0"/>
                            <a:pt x="41747" y="9345"/>
                            <a:pt x="41747" y="20873"/>
                          </a:cubicBezTo>
                          <a:close/>
                        </a:path>
                      </a:pathLst>
                    </a:custGeom>
                    <a:solidFill>
                      <a:srgbClr val="F9ABAB"/>
                    </a:solidFill>
                    <a:ln w="34755" cap="flat">
                      <a:noFill/>
                      <a:prstDash val="solid"/>
                      <a:miter/>
                    </a:ln>
                  </p:spPr>
                  <p:txBody>
                    <a:bodyPr rtlCol="0" anchor="ctr"/>
                    <a:lstStyle/>
                    <a:p>
                      <a:endParaRPr lang="en-US"/>
                    </a:p>
                  </p:txBody>
                </p:sp>
                <p:sp>
                  <p:nvSpPr>
                    <p:cNvPr id="1981" name="Freeform: Shape 1980">
                      <a:extLst>
                        <a:ext uri="{FF2B5EF4-FFF2-40B4-BE49-F238E27FC236}">
                          <a16:creationId xmlns:a16="http://schemas.microsoft.com/office/drawing/2014/main" xmlns="" id="{DC150B55-6050-4504-A6AB-CA6A3C3D6A8A}"/>
                        </a:ext>
                      </a:extLst>
                    </p:cNvPr>
                    <p:cNvSpPr/>
                    <p:nvPr/>
                  </p:nvSpPr>
                  <p:spPr>
                    <a:xfrm rot="-1262374">
                      <a:off x="1586015" y="8589071"/>
                      <a:ext cx="41745" cy="41745"/>
                    </a:xfrm>
                    <a:custGeom>
                      <a:avLst/>
                      <a:gdLst>
                        <a:gd name="connsiteX0" fmla="*/ 41745 w 41745"/>
                        <a:gd name="connsiteY0" fmla="*/ 20872 h 41745"/>
                        <a:gd name="connsiteX1" fmla="*/ 20873 w 41745"/>
                        <a:gd name="connsiteY1" fmla="*/ 41745 h 41745"/>
                        <a:gd name="connsiteX2" fmla="*/ 0 w 41745"/>
                        <a:gd name="connsiteY2" fmla="*/ 20872 h 41745"/>
                        <a:gd name="connsiteX3" fmla="*/ 20873 w 41745"/>
                        <a:gd name="connsiteY3" fmla="*/ 0 h 41745"/>
                        <a:gd name="connsiteX4" fmla="*/ 41745 w 41745"/>
                        <a:gd name="connsiteY4" fmla="*/ 20872 h 41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745" h="41745">
                          <a:moveTo>
                            <a:pt x="41745" y="20872"/>
                          </a:moveTo>
                          <a:cubicBezTo>
                            <a:pt x="41745" y="32400"/>
                            <a:pt x="32400" y="41745"/>
                            <a:pt x="20873" y="41745"/>
                          </a:cubicBezTo>
                          <a:cubicBezTo>
                            <a:pt x="9345" y="41745"/>
                            <a:pt x="0" y="32400"/>
                            <a:pt x="0" y="20872"/>
                          </a:cubicBezTo>
                          <a:cubicBezTo>
                            <a:pt x="0" y="9345"/>
                            <a:pt x="9345" y="0"/>
                            <a:pt x="20873" y="0"/>
                          </a:cubicBezTo>
                          <a:cubicBezTo>
                            <a:pt x="32400" y="0"/>
                            <a:pt x="41745" y="9345"/>
                            <a:pt x="41745" y="20872"/>
                          </a:cubicBezTo>
                          <a:close/>
                        </a:path>
                      </a:pathLst>
                    </a:custGeom>
                    <a:solidFill>
                      <a:srgbClr val="F9AAAA"/>
                    </a:solidFill>
                    <a:ln w="34754" cap="flat">
                      <a:noFill/>
                      <a:prstDash val="solid"/>
                      <a:miter/>
                    </a:ln>
                  </p:spPr>
                  <p:txBody>
                    <a:bodyPr rtlCol="0" anchor="ctr"/>
                    <a:lstStyle/>
                    <a:p>
                      <a:endParaRPr lang="en-US"/>
                    </a:p>
                  </p:txBody>
                </p:sp>
                <p:sp>
                  <p:nvSpPr>
                    <p:cNvPr id="1982" name="Freeform: Shape 1981">
                      <a:extLst>
                        <a:ext uri="{FF2B5EF4-FFF2-40B4-BE49-F238E27FC236}">
                          <a16:creationId xmlns:a16="http://schemas.microsoft.com/office/drawing/2014/main" xmlns="" id="{490F9309-9388-48B3-B628-F395D3296C80}"/>
                        </a:ext>
                      </a:extLst>
                    </p:cNvPr>
                    <p:cNvSpPr/>
                    <p:nvPr/>
                  </p:nvSpPr>
                  <p:spPr>
                    <a:xfrm>
                      <a:off x="1584667" y="8588383"/>
                      <a:ext cx="43556" cy="37018"/>
                    </a:xfrm>
                    <a:custGeom>
                      <a:avLst/>
                      <a:gdLst>
                        <a:gd name="connsiteX0" fmla="*/ 42651 w 43556"/>
                        <a:gd name="connsiteY0" fmla="*/ 11362 h 37018"/>
                        <a:gd name="connsiteX1" fmla="*/ 28736 w 43556"/>
                        <a:gd name="connsiteY1" fmla="*/ 35714 h 37018"/>
                        <a:gd name="connsiteX2" fmla="*/ 905 w 43556"/>
                        <a:gd name="connsiteY2" fmla="*/ 25278 h 37018"/>
                        <a:gd name="connsiteX3" fmla="*/ 14820 w 43556"/>
                        <a:gd name="connsiteY3" fmla="*/ 925 h 37018"/>
                        <a:gd name="connsiteX4" fmla="*/ 42651 w 43556"/>
                        <a:gd name="connsiteY4" fmla="*/ 11362 h 37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556" h="37018">
                          <a:moveTo>
                            <a:pt x="42651" y="11362"/>
                          </a:moveTo>
                          <a:cubicBezTo>
                            <a:pt x="46130" y="21799"/>
                            <a:pt x="39173" y="32235"/>
                            <a:pt x="28736" y="35714"/>
                          </a:cubicBezTo>
                          <a:cubicBezTo>
                            <a:pt x="18299" y="39193"/>
                            <a:pt x="4384" y="35714"/>
                            <a:pt x="905" y="25278"/>
                          </a:cubicBezTo>
                          <a:cubicBezTo>
                            <a:pt x="-2574" y="14841"/>
                            <a:pt x="4384" y="4404"/>
                            <a:pt x="14820" y="925"/>
                          </a:cubicBezTo>
                          <a:cubicBezTo>
                            <a:pt x="25257" y="-2554"/>
                            <a:pt x="39173" y="4404"/>
                            <a:pt x="42651" y="11362"/>
                          </a:cubicBezTo>
                          <a:close/>
                        </a:path>
                      </a:pathLst>
                    </a:custGeom>
                    <a:solidFill>
                      <a:srgbClr val="F9A9A9"/>
                    </a:solidFill>
                    <a:ln w="34755" cap="flat">
                      <a:noFill/>
                      <a:prstDash val="solid"/>
                      <a:miter/>
                    </a:ln>
                  </p:spPr>
                  <p:txBody>
                    <a:bodyPr rtlCol="0" anchor="ctr"/>
                    <a:lstStyle/>
                    <a:p>
                      <a:endParaRPr lang="en-US"/>
                    </a:p>
                  </p:txBody>
                </p:sp>
                <p:sp>
                  <p:nvSpPr>
                    <p:cNvPr id="1983" name="Freeform: Shape 1982">
                      <a:extLst>
                        <a:ext uri="{FF2B5EF4-FFF2-40B4-BE49-F238E27FC236}">
                          <a16:creationId xmlns:a16="http://schemas.microsoft.com/office/drawing/2014/main" xmlns="" id="{130ABC9D-FC57-4E85-A7F3-96BD57E53366}"/>
                        </a:ext>
                      </a:extLst>
                    </p:cNvPr>
                    <p:cNvSpPr/>
                    <p:nvPr/>
                  </p:nvSpPr>
                  <p:spPr>
                    <a:xfrm rot="-1275208">
                      <a:off x="1586006" y="8592721"/>
                      <a:ext cx="41747" cy="34789"/>
                    </a:xfrm>
                    <a:custGeom>
                      <a:avLst/>
                      <a:gdLst>
                        <a:gd name="connsiteX0" fmla="*/ 41747 w 41747"/>
                        <a:gd name="connsiteY0" fmla="*/ 17395 h 34789"/>
                        <a:gd name="connsiteX1" fmla="*/ 20874 w 41747"/>
                        <a:gd name="connsiteY1" fmla="*/ 34789 h 34789"/>
                        <a:gd name="connsiteX2" fmla="*/ 0 w 41747"/>
                        <a:gd name="connsiteY2" fmla="*/ 17395 h 34789"/>
                        <a:gd name="connsiteX3" fmla="*/ 20874 w 41747"/>
                        <a:gd name="connsiteY3" fmla="*/ 0 h 34789"/>
                        <a:gd name="connsiteX4" fmla="*/ 41747 w 41747"/>
                        <a:gd name="connsiteY4" fmla="*/ 17395 h 347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747" h="34789">
                          <a:moveTo>
                            <a:pt x="41747" y="17395"/>
                          </a:moveTo>
                          <a:cubicBezTo>
                            <a:pt x="41747" y="27001"/>
                            <a:pt x="32402" y="34789"/>
                            <a:pt x="20874" y="34789"/>
                          </a:cubicBezTo>
                          <a:cubicBezTo>
                            <a:pt x="9345" y="34789"/>
                            <a:pt x="0" y="27001"/>
                            <a:pt x="0" y="17395"/>
                          </a:cubicBezTo>
                          <a:cubicBezTo>
                            <a:pt x="0" y="7788"/>
                            <a:pt x="9345" y="0"/>
                            <a:pt x="20874" y="0"/>
                          </a:cubicBezTo>
                          <a:cubicBezTo>
                            <a:pt x="32402" y="0"/>
                            <a:pt x="41747" y="7788"/>
                            <a:pt x="41747" y="17395"/>
                          </a:cubicBezTo>
                          <a:close/>
                        </a:path>
                      </a:pathLst>
                    </a:custGeom>
                    <a:solidFill>
                      <a:srgbClr val="F8A8A8"/>
                    </a:solidFill>
                    <a:ln w="34756" cap="flat">
                      <a:noFill/>
                      <a:prstDash val="solid"/>
                      <a:miter/>
                    </a:ln>
                  </p:spPr>
                  <p:txBody>
                    <a:bodyPr rtlCol="0" anchor="ctr"/>
                    <a:lstStyle/>
                    <a:p>
                      <a:endParaRPr lang="en-US"/>
                    </a:p>
                  </p:txBody>
                </p:sp>
                <p:sp>
                  <p:nvSpPr>
                    <p:cNvPr id="1984" name="Freeform: Shape 1983">
                      <a:extLst>
                        <a:ext uri="{FF2B5EF4-FFF2-40B4-BE49-F238E27FC236}">
                          <a16:creationId xmlns:a16="http://schemas.microsoft.com/office/drawing/2014/main" xmlns="" id="{F14BED18-E2D2-4033-A341-CFCA94773E2D}"/>
                        </a:ext>
                      </a:extLst>
                    </p:cNvPr>
                    <p:cNvSpPr/>
                    <p:nvPr/>
                  </p:nvSpPr>
                  <p:spPr>
                    <a:xfrm rot="-1273357">
                      <a:off x="1586034" y="8592699"/>
                      <a:ext cx="41747" cy="34789"/>
                    </a:xfrm>
                    <a:custGeom>
                      <a:avLst/>
                      <a:gdLst>
                        <a:gd name="connsiteX0" fmla="*/ 41747 w 41747"/>
                        <a:gd name="connsiteY0" fmla="*/ 17395 h 34789"/>
                        <a:gd name="connsiteX1" fmla="*/ 20874 w 41747"/>
                        <a:gd name="connsiteY1" fmla="*/ 34789 h 34789"/>
                        <a:gd name="connsiteX2" fmla="*/ 0 w 41747"/>
                        <a:gd name="connsiteY2" fmla="*/ 17395 h 34789"/>
                        <a:gd name="connsiteX3" fmla="*/ 20874 w 41747"/>
                        <a:gd name="connsiteY3" fmla="*/ 0 h 34789"/>
                        <a:gd name="connsiteX4" fmla="*/ 41747 w 41747"/>
                        <a:gd name="connsiteY4" fmla="*/ 17395 h 347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747" h="34789">
                          <a:moveTo>
                            <a:pt x="41747" y="17395"/>
                          </a:moveTo>
                          <a:cubicBezTo>
                            <a:pt x="41747" y="27002"/>
                            <a:pt x="32402" y="34789"/>
                            <a:pt x="20874" y="34789"/>
                          </a:cubicBezTo>
                          <a:cubicBezTo>
                            <a:pt x="9345" y="34789"/>
                            <a:pt x="0" y="27002"/>
                            <a:pt x="0" y="17395"/>
                          </a:cubicBezTo>
                          <a:cubicBezTo>
                            <a:pt x="0" y="7788"/>
                            <a:pt x="9345" y="0"/>
                            <a:pt x="20874" y="0"/>
                          </a:cubicBezTo>
                          <a:cubicBezTo>
                            <a:pt x="32402" y="0"/>
                            <a:pt x="41747" y="7788"/>
                            <a:pt x="41747" y="17395"/>
                          </a:cubicBezTo>
                          <a:close/>
                        </a:path>
                      </a:pathLst>
                    </a:custGeom>
                    <a:solidFill>
                      <a:srgbClr val="F8A7A7"/>
                    </a:solidFill>
                    <a:ln w="34756" cap="flat">
                      <a:noFill/>
                      <a:prstDash val="solid"/>
                      <a:miter/>
                    </a:ln>
                  </p:spPr>
                  <p:txBody>
                    <a:bodyPr rtlCol="0" anchor="ctr"/>
                    <a:lstStyle/>
                    <a:p>
                      <a:endParaRPr lang="en-US"/>
                    </a:p>
                  </p:txBody>
                </p:sp>
                <p:sp>
                  <p:nvSpPr>
                    <p:cNvPr id="1985" name="Freeform: Shape 1984">
                      <a:extLst>
                        <a:ext uri="{FF2B5EF4-FFF2-40B4-BE49-F238E27FC236}">
                          <a16:creationId xmlns:a16="http://schemas.microsoft.com/office/drawing/2014/main" xmlns="" id="{D982E275-3873-48FC-BF07-2C50E223FA52}"/>
                        </a:ext>
                      </a:extLst>
                    </p:cNvPr>
                    <p:cNvSpPr/>
                    <p:nvPr/>
                  </p:nvSpPr>
                  <p:spPr>
                    <a:xfrm rot="-1267483">
                      <a:off x="1586074" y="8592599"/>
                      <a:ext cx="41746" cy="34788"/>
                    </a:xfrm>
                    <a:custGeom>
                      <a:avLst/>
                      <a:gdLst>
                        <a:gd name="connsiteX0" fmla="*/ 41747 w 41746"/>
                        <a:gd name="connsiteY0" fmla="*/ 17394 h 34788"/>
                        <a:gd name="connsiteX1" fmla="*/ 20873 w 41746"/>
                        <a:gd name="connsiteY1" fmla="*/ 34789 h 34788"/>
                        <a:gd name="connsiteX2" fmla="*/ 0 w 41746"/>
                        <a:gd name="connsiteY2" fmla="*/ 17394 h 34788"/>
                        <a:gd name="connsiteX3" fmla="*/ 20873 w 41746"/>
                        <a:gd name="connsiteY3" fmla="*/ 0 h 34788"/>
                        <a:gd name="connsiteX4" fmla="*/ 41747 w 41746"/>
                        <a:gd name="connsiteY4" fmla="*/ 17394 h 3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746" h="34788">
                          <a:moveTo>
                            <a:pt x="41747" y="17394"/>
                          </a:moveTo>
                          <a:cubicBezTo>
                            <a:pt x="41747" y="27001"/>
                            <a:pt x="32401" y="34789"/>
                            <a:pt x="20873" y="34789"/>
                          </a:cubicBezTo>
                          <a:cubicBezTo>
                            <a:pt x="9345" y="34789"/>
                            <a:pt x="0" y="27001"/>
                            <a:pt x="0" y="17394"/>
                          </a:cubicBezTo>
                          <a:cubicBezTo>
                            <a:pt x="0" y="7788"/>
                            <a:pt x="9345" y="0"/>
                            <a:pt x="20873" y="0"/>
                          </a:cubicBezTo>
                          <a:cubicBezTo>
                            <a:pt x="32401" y="0"/>
                            <a:pt x="41747" y="7788"/>
                            <a:pt x="41747" y="17394"/>
                          </a:cubicBezTo>
                          <a:close/>
                        </a:path>
                      </a:pathLst>
                    </a:custGeom>
                    <a:solidFill>
                      <a:srgbClr val="F8A6A6"/>
                    </a:solidFill>
                    <a:ln w="34755" cap="flat">
                      <a:noFill/>
                      <a:prstDash val="solid"/>
                      <a:miter/>
                    </a:ln>
                  </p:spPr>
                  <p:txBody>
                    <a:bodyPr rtlCol="0" anchor="ctr"/>
                    <a:lstStyle/>
                    <a:p>
                      <a:endParaRPr lang="en-US"/>
                    </a:p>
                  </p:txBody>
                </p:sp>
                <p:sp>
                  <p:nvSpPr>
                    <p:cNvPr id="1986" name="Freeform: Shape 1985">
                      <a:extLst>
                        <a:ext uri="{FF2B5EF4-FFF2-40B4-BE49-F238E27FC236}">
                          <a16:creationId xmlns:a16="http://schemas.microsoft.com/office/drawing/2014/main" xmlns="" id="{63FA6BD2-B98B-43BE-A54F-F9891CD5A50C}"/>
                        </a:ext>
                      </a:extLst>
                    </p:cNvPr>
                    <p:cNvSpPr/>
                    <p:nvPr/>
                  </p:nvSpPr>
                  <p:spPr>
                    <a:xfrm rot="-1260844">
                      <a:off x="1585989" y="8592695"/>
                      <a:ext cx="41746" cy="34789"/>
                    </a:xfrm>
                    <a:custGeom>
                      <a:avLst/>
                      <a:gdLst>
                        <a:gd name="connsiteX0" fmla="*/ 41747 w 41746"/>
                        <a:gd name="connsiteY0" fmla="*/ 17394 h 34789"/>
                        <a:gd name="connsiteX1" fmla="*/ 20873 w 41746"/>
                        <a:gd name="connsiteY1" fmla="*/ 34789 h 34789"/>
                        <a:gd name="connsiteX2" fmla="*/ 0 w 41746"/>
                        <a:gd name="connsiteY2" fmla="*/ 17394 h 34789"/>
                        <a:gd name="connsiteX3" fmla="*/ 20873 w 41746"/>
                        <a:gd name="connsiteY3" fmla="*/ 0 h 34789"/>
                        <a:gd name="connsiteX4" fmla="*/ 41747 w 41746"/>
                        <a:gd name="connsiteY4" fmla="*/ 17394 h 347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746" h="34789">
                          <a:moveTo>
                            <a:pt x="41747" y="17394"/>
                          </a:moveTo>
                          <a:cubicBezTo>
                            <a:pt x="41747" y="27001"/>
                            <a:pt x="32402" y="34789"/>
                            <a:pt x="20873" y="34789"/>
                          </a:cubicBezTo>
                          <a:cubicBezTo>
                            <a:pt x="9345" y="34789"/>
                            <a:pt x="0" y="27001"/>
                            <a:pt x="0" y="17394"/>
                          </a:cubicBezTo>
                          <a:cubicBezTo>
                            <a:pt x="0" y="7788"/>
                            <a:pt x="9345" y="0"/>
                            <a:pt x="20873" y="0"/>
                          </a:cubicBezTo>
                          <a:cubicBezTo>
                            <a:pt x="32402" y="0"/>
                            <a:pt x="41747" y="7788"/>
                            <a:pt x="41747" y="17394"/>
                          </a:cubicBezTo>
                          <a:close/>
                        </a:path>
                      </a:pathLst>
                    </a:custGeom>
                    <a:solidFill>
                      <a:srgbClr val="F8A5A5"/>
                    </a:solidFill>
                    <a:ln w="34755" cap="flat">
                      <a:noFill/>
                      <a:prstDash val="solid"/>
                      <a:miter/>
                    </a:ln>
                  </p:spPr>
                  <p:txBody>
                    <a:bodyPr rtlCol="0" anchor="ctr"/>
                    <a:lstStyle/>
                    <a:p>
                      <a:endParaRPr lang="en-US"/>
                    </a:p>
                  </p:txBody>
                </p:sp>
                <p:sp>
                  <p:nvSpPr>
                    <p:cNvPr id="1987" name="Freeform: Shape 1986">
                      <a:extLst>
                        <a:ext uri="{FF2B5EF4-FFF2-40B4-BE49-F238E27FC236}">
                          <a16:creationId xmlns:a16="http://schemas.microsoft.com/office/drawing/2014/main" xmlns="" id="{8BC96662-2654-482D-A710-52F3AA273F67}"/>
                        </a:ext>
                      </a:extLst>
                    </p:cNvPr>
                    <p:cNvSpPr/>
                    <p:nvPr/>
                  </p:nvSpPr>
                  <p:spPr>
                    <a:xfrm>
                      <a:off x="1584667" y="8591483"/>
                      <a:ext cx="40077" cy="37397"/>
                    </a:xfrm>
                    <a:custGeom>
                      <a:avLst/>
                      <a:gdLst>
                        <a:gd name="connsiteX0" fmla="*/ 39173 w 40077"/>
                        <a:gd name="connsiteY0" fmla="*/ 11741 h 37397"/>
                        <a:gd name="connsiteX1" fmla="*/ 25257 w 40077"/>
                        <a:gd name="connsiteY1" fmla="*/ 36093 h 37397"/>
                        <a:gd name="connsiteX2" fmla="*/ 905 w 40077"/>
                        <a:gd name="connsiteY2" fmla="*/ 25657 h 37397"/>
                        <a:gd name="connsiteX3" fmla="*/ 14820 w 40077"/>
                        <a:gd name="connsiteY3" fmla="*/ 1305 h 37397"/>
                        <a:gd name="connsiteX4" fmla="*/ 39173 w 40077"/>
                        <a:gd name="connsiteY4" fmla="*/ 11741 h 37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77" h="37397">
                          <a:moveTo>
                            <a:pt x="39173" y="11741"/>
                          </a:moveTo>
                          <a:cubicBezTo>
                            <a:pt x="42651" y="22178"/>
                            <a:pt x="35694" y="32614"/>
                            <a:pt x="25257" y="36093"/>
                          </a:cubicBezTo>
                          <a:cubicBezTo>
                            <a:pt x="14820" y="39572"/>
                            <a:pt x="4384" y="36093"/>
                            <a:pt x="905" y="25657"/>
                          </a:cubicBezTo>
                          <a:cubicBezTo>
                            <a:pt x="-2574" y="15220"/>
                            <a:pt x="4384" y="4784"/>
                            <a:pt x="14820" y="1305"/>
                          </a:cubicBezTo>
                          <a:cubicBezTo>
                            <a:pt x="25257" y="-2174"/>
                            <a:pt x="35694" y="1305"/>
                            <a:pt x="39173" y="11741"/>
                          </a:cubicBezTo>
                          <a:close/>
                        </a:path>
                      </a:pathLst>
                    </a:custGeom>
                    <a:solidFill>
                      <a:srgbClr val="F8A4A4"/>
                    </a:solidFill>
                    <a:ln w="34755" cap="flat">
                      <a:noFill/>
                      <a:prstDash val="solid"/>
                      <a:miter/>
                    </a:ln>
                  </p:spPr>
                  <p:txBody>
                    <a:bodyPr rtlCol="0" anchor="ctr"/>
                    <a:lstStyle/>
                    <a:p>
                      <a:endParaRPr lang="en-US"/>
                    </a:p>
                  </p:txBody>
                </p:sp>
                <p:sp>
                  <p:nvSpPr>
                    <p:cNvPr id="1988" name="Freeform: Shape 1987">
                      <a:extLst>
                        <a:ext uri="{FF2B5EF4-FFF2-40B4-BE49-F238E27FC236}">
                          <a16:creationId xmlns:a16="http://schemas.microsoft.com/office/drawing/2014/main" xmlns="" id="{623AD3F3-4F96-4FC6-971C-26CF4B79A458}"/>
                        </a:ext>
                      </a:extLst>
                    </p:cNvPr>
                    <p:cNvSpPr/>
                    <p:nvPr/>
                  </p:nvSpPr>
                  <p:spPr>
                    <a:xfrm>
                      <a:off x="1584667" y="8591483"/>
                      <a:ext cx="40077" cy="37397"/>
                    </a:xfrm>
                    <a:custGeom>
                      <a:avLst/>
                      <a:gdLst>
                        <a:gd name="connsiteX0" fmla="*/ 39173 w 40077"/>
                        <a:gd name="connsiteY0" fmla="*/ 11741 h 37397"/>
                        <a:gd name="connsiteX1" fmla="*/ 25257 w 40077"/>
                        <a:gd name="connsiteY1" fmla="*/ 36093 h 37397"/>
                        <a:gd name="connsiteX2" fmla="*/ 905 w 40077"/>
                        <a:gd name="connsiteY2" fmla="*/ 25657 h 37397"/>
                        <a:gd name="connsiteX3" fmla="*/ 14820 w 40077"/>
                        <a:gd name="connsiteY3" fmla="*/ 1305 h 37397"/>
                        <a:gd name="connsiteX4" fmla="*/ 39173 w 40077"/>
                        <a:gd name="connsiteY4" fmla="*/ 11741 h 37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77" h="37397">
                          <a:moveTo>
                            <a:pt x="39173" y="11741"/>
                          </a:moveTo>
                          <a:cubicBezTo>
                            <a:pt x="42651" y="22178"/>
                            <a:pt x="35694" y="32614"/>
                            <a:pt x="25257" y="36093"/>
                          </a:cubicBezTo>
                          <a:cubicBezTo>
                            <a:pt x="14820" y="39572"/>
                            <a:pt x="4384" y="36093"/>
                            <a:pt x="905" y="25657"/>
                          </a:cubicBezTo>
                          <a:cubicBezTo>
                            <a:pt x="-2574" y="15220"/>
                            <a:pt x="4384" y="4784"/>
                            <a:pt x="14820" y="1305"/>
                          </a:cubicBezTo>
                          <a:cubicBezTo>
                            <a:pt x="25257" y="-2174"/>
                            <a:pt x="35694" y="1305"/>
                            <a:pt x="39173" y="11741"/>
                          </a:cubicBezTo>
                          <a:close/>
                        </a:path>
                      </a:pathLst>
                    </a:custGeom>
                    <a:solidFill>
                      <a:srgbClr val="F8A3A3"/>
                    </a:solidFill>
                    <a:ln w="34755" cap="flat">
                      <a:noFill/>
                      <a:prstDash val="solid"/>
                      <a:miter/>
                    </a:ln>
                  </p:spPr>
                  <p:txBody>
                    <a:bodyPr rtlCol="0" anchor="ctr"/>
                    <a:lstStyle/>
                    <a:p>
                      <a:endParaRPr lang="en-US"/>
                    </a:p>
                  </p:txBody>
                </p:sp>
                <p:sp>
                  <p:nvSpPr>
                    <p:cNvPr id="1989" name="Freeform: Shape 1988">
                      <a:extLst>
                        <a:ext uri="{FF2B5EF4-FFF2-40B4-BE49-F238E27FC236}">
                          <a16:creationId xmlns:a16="http://schemas.microsoft.com/office/drawing/2014/main" xmlns="" id="{178DB5FB-D764-4B5E-ADD1-04170B2013B1}"/>
                        </a:ext>
                      </a:extLst>
                    </p:cNvPr>
                    <p:cNvSpPr/>
                    <p:nvPr/>
                  </p:nvSpPr>
                  <p:spPr>
                    <a:xfrm rot="-1274123">
                      <a:off x="1585996" y="8592680"/>
                      <a:ext cx="41746" cy="34788"/>
                    </a:xfrm>
                    <a:custGeom>
                      <a:avLst/>
                      <a:gdLst>
                        <a:gd name="connsiteX0" fmla="*/ 41746 w 41746"/>
                        <a:gd name="connsiteY0" fmla="*/ 17394 h 34788"/>
                        <a:gd name="connsiteX1" fmla="*/ 20873 w 41746"/>
                        <a:gd name="connsiteY1" fmla="*/ 34789 h 34788"/>
                        <a:gd name="connsiteX2" fmla="*/ 0 w 41746"/>
                        <a:gd name="connsiteY2" fmla="*/ 17394 h 34788"/>
                        <a:gd name="connsiteX3" fmla="*/ 20873 w 41746"/>
                        <a:gd name="connsiteY3" fmla="*/ 0 h 34788"/>
                        <a:gd name="connsiteX4" fmla="*/ 41746 w 41746"/>
                        <a:gd name="connsiteY4" fmla="*/ 17394 h 3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746" h="34788">
                          <a:moveTo>
                            <a:pt x="41746" y="17394"/>
                          </a:moveTo>
                          <a:cubicBezTo>
                            <a:pt x="41746" y="27001"/>
                            <a:pt x="32401" y="34789"/>
                            <a:pt x="20873" y="34789"/>
                          </a:cubicBezTo>
                          <a:cubicBezTo>
                            <a:pt x="9345" y="34789"/>
                            <a:pt x="0" y="27001"/>
                            <a:pt x="0" y="17394"/>
                          </a:cubicBezTo>
                          <a:cubicBezTo>
                            <a:pt x="0" y="7788"/>
                            <a:pt x="9345" y="0"/>
                            <a:pt x="20873" y="0"/>
                          </a:cubicBezTo>
                          <a:cubicBezTo>
                            <a:pt x="32401" y="0"/>
                            <a:pt x="41746" y="7788"/>
                            <a:pt x="41746" y="17394"/>
                          </a:cubicBezTo>
                          <a:close/>
                        </a:path>
                      </a:pathLst>
                    </a:custGeom>
                    <a:solidFill>
                      <a:srgbClr val="F8A2A2"/>
                    </a:solidFill>
                    <a:ln w="34755" cap="flat">
                      <a:noFill/>
                      <a:prstDash val="solid"/>
                      <a:miter/>
                    </a:ln>
                  </p:spPr>
                  <p:txBody>
                    <a:bodyPr rtlCol="0" anchor="ctr"/>
                    <a:lstStyle/>
                    <a:p>
                      <a:endParaRPr lang="en-US"/>
                    </a:p>
                  </p:txBody>
                </p:sp>
                <p:sp>
                  <p:nvSpPr>
                    <p:cNvPr id="1990" name="Freeform: Shape 1989">
                      <a:extLst>
                        <a:ext uri="{FF2B5EF4-FFF2-40B4-BE49-F238E27FC236}">
                          <a16:creationId xmlns:a16="http://schemas.microsoft.com/office/drawing/2014/main" xmlns="" id="{0C7A5966-0937-4D70-A339-D11663B0DE17}"/>
                        </a:ext>
                      </a:extLst>
                    </p:cNvPr>
                    <p:cNvSpPr/>
                    <p:nvPr/>
                  </p:nvSpPr>
                  <p:spPr>
                    <a:xfrm rot="-76851">
                      <a:off x="1557772" y="8565084"/>
                      <a:ext cx="97413" cy="86976"/>
                    </a:xfrm>
                    <a:custGeom>
                      <a:avLst/>
                      <a:gdLst>
                        <a:gd name="connsiteX0" fmla="*/ 0 w 97413"/>
                        <a:gd name="connsiteY0" fmla="*/ 0 h 86976"/>
                        <a:gd name="connsiteX1" fmla="*/ 97413 w 97413"/>
                        <a:gd name="connsiteY1" fmla="*/ 0 h 86976"/>
                        <a:gd name="connsiteX2" fmla="*/ 97413 w 97413"/>
                        <a:gd name="connsiteY2" fmla="*/ 86976 h 86976"/>
                        <a:gd name="connsiteX3" fmla="*/ 0 w 97413"/>
                        <a:gd name="connsiteY3" fmla="*/ 86976 h 86976"/>
                      </a:gdLst>
                      <a:ahLst/>
                      <a:cxnLst>
                        <a:cxn ang="0">
                          <a:pos x="connsiteX0" y="connsiteY0"/>
                        </a:cxn>
                        <a:cxn ang="0">
                          <a:pos x="connsiteX1" y="connsiteY1"/>
                        </a:cxn>
                        <a:cxn ang="0">
                          <a:pos x="connsiteX2" y="connsiteY2"/>
                        </a:cxn>
                        <a:cxn ang="0">
                          <a:pos x="connsiteX3" y="connsiteY3"/>
                        </a:cxn>
                      </a:cxnLst>
                      <a:rect l="l" t="t" r="r" b="b"/>
                      <a:pathLst>
                        <a:path w="97413" h="86976">
                          <a:moveTo>
                            <a:pt x="0" y="0"/>
                          </a:moveTo>
                          <a:lnTo>
                            <a:pt x="97413" y="0"/>
                          </a:lnTo>
                          <a:lnTo>
                            <a:pt x="97413" y="86976"/>
                          </a:lnTo>
                          <a:lnTo>
                            <a:pt x="0" y="86976"/>
                          </a:lnTo>
                          <a:close/>
                        </a:path>
                      </a:pathLst>
                    </a:custGeom>
                    <a:solidFill>
                      <a:srgbClr val="FFFFFF"/>
                    </a:solidFill>
                    <a:ln w="34757" cap="flat">
                      <a:noFill/>
                      <a:prstDash val="solid"/>
                      <a:miter/>
                    </a:ln>
                  </p:spPr>
                  <p:txBody>
                    <a:bodyPr rtlCol="0" anchor="ctr"/>
                    <a:lstStyle/>
                    <a:p>
                      <a:endParaRPr lang="en-US"/>
                    </a:p>
                  </p:txBody>
                </p:sp>
                <p:sp>
                  <p:nvSpPr>
                    <p:cNvPr id="1991" name="Freeform: Shape 1990">
                      <a:extLst>
                        <a:ext uri="{FF2B5EF4-FFF2-40B4-BE49-F238E27FC236}">
                          <a16:creationId xmlns:a16="http://schemas.microsoft.com/office/drawing/2014/main" xmlns="" id="{FA89A38F-DF86-40B6-96AB-149F82CE3582}"/>
                        </a:ext>
                      </a:extLst>
                    </p:cNvPr>
                    <p:cNvSpPr/>
                    <p:nvPr/>
                  </p:nvSpPr>
                  <p:spPr>
                    <a:xfrm rot="-1271951">
                      <a:off x="1561670" y="8571675"/>
                      <a:ext cx="90447" cy="76532"/>
                    </a:xfrm>
                    <a:custGeom>
                      <a:avLst/>
                      <a:gdLst>
                        <a:gd name="connsiteX0" fmla="*/ 90448 w 90447"/>
                        <a:gd name="connsiteY0" fmla="*/ 38266 h 76532"/>
                        <a:gd name="connsiteX1" fmla="*/ 45224 w 90447"/>
                        <a:gd name="connsiteY1" fmla="*/ 76533 h 76532"/>
                        <a:gd name="connsiteX2" fmla="*/ 0 w 90447"/>
                        <a:gd name="connsiteY2" fmla="*/ 38266 h 76532"/>
                        <a:gd name="connsiteX3" fmla="*/ 45224 w 90447"/>
                        <a:gd name="connsiteY3" fmla="*/ 0 h 76532"/>
                        <a:gd name="connsiteX4" fmla="*/ 90448 w 90447"/>
                        <a:gd name="connsiteY4" fmla="*/ 38266 h 76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47" h="76532">
                          <a:moveTo>
                            <a:pt x="90448" y="38266"/>
                          </a:moveTo>
                          <a:cubicBezTo>
                            <a:pt x="90448" y="59400"/>
                            <a:pt x="70201" y="76533"/>
                            <a:pt x="45224" y="76533"/>
                          </a:cubicBezTo>
                          <a:cubicBezTo>
                            <a:pt x="20248" y="76533"/>
                            <a:pt x="0" y="59400"/>
                            <a:pt x="0" y="38266"/>
                          </a:cubicBezTo>
                          <a:cubicBezTo>
                            <a:pt x="0" y="17132"/>
                            <a:pt x="20248" y="0"/>
                            <a:pt x="45224" y="0"/>
                          </a:cubicBezTo>
                          <a:cubicBezTo>
                            <a:pt x="70201" y="0"/>
                            <a:pt x="90448" y="17132"/>
                            <a:pt x="90448" y="38266"/>
                          </a:cubicBezTo>
                          <a:close/>
                        </a:path>
                      </a:pathLst>
                    </a:custGeom>
                    <a:solidFill>
                      <a:srgbClr val="FFFFFF"/>
                    </a:solidFill>
                    <a:ln w="34754" cap="flat">
                      <a:noFill/>
                      <a:prstDash val="solid"/>
                      <a:miter/>
                    </a:ln>
                  </p:spPr>
                  <p:txBody>
                    <a:bodyPr rtlCol="0" anchor="ctr"/>
                    <a:lstStyle/>
                    <a:p>
                      <a:endParaRPr lang="en-US"/>
                    </a:p>
                  </p:txBody>
                </p:sp>
                <p:sp>
                  <p:nvSpPr>
                    <p:cNvPr id="1992" name="Freeform: Shape 1991">
                      <a:extLst>
                        <a:ext uri="{FF2B5EF4-FFF2-40B4-BE49-F238E27FC236}">
                          <a16:creationId xmlns:a16="http://schemas.microsoft.com/office/drawing/2014/main" xmlns="" id="{1F0868FC-82E2-4042-855B-2C9AC8165BD1}"/>
                        </a:ext>
                      </a:extLst>
                    </p:cNvPr>
                    <p:cNvSpPr/>
                    <p:nvPr/>
                  </p:nvSpPr>
                  <p:spPr>
                    <a:xfrm rot="-1269014">
                      <a:off x="1561614" y="8571716"/>
                      <a:ext cx="90447" cy="76532"/>
                    </a:xfrm>
                    <a:custGeom>
                      <a:avLst/>
                      <a:gdLst>
                        <a:gd name="connsiteX0" fmla="*/ 90447 w 90447"/>
                        <a:gd name="connsiteY0" fmla="*/ 38266 h 76532"/>
                        <a:gd name="connsiteX1" fmla="*/ 45224 w 90447"/>
                        <a:gd name="connsiteY1" fmla="*/ 76532 h 76532"/>
                        <a:gd name="connsiteX2" fmla="*/ 0 w 90447"/>
                        <a:gd name="connsiteY2" fmla="*/ 38266 h 76532"/>
                        <a:gd name="connsiteX3" fmla="*/ 45224 w 90447"/>
                        <a:gd name="connsiteY3" fmla="*/ 0 h 76532"/>
                        <a:gd name="connsiteX4" fmla="*/ 90447 w 90447"/>
                        <a:gd name="connsiteY4" fmla="*/ 38266 h 76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47" h="76532">
                          <a:moveTo>
                            <a:pt x="90447" y="38266"/>
                          </a:moveTo>
                          <a:cubicBezTo>
                            <a:pt x="90447" y="59400"/>
                            <a:pt x="70200" y="76532"/>
                            <a:pt x="45224" y="76532"/>
                          </a:cubicBezTo>
                          <a:cubicBezTo>
                            <a:pt x="20247" y="76532"/>
                            <a:pt x="0" y="59400"/>
                            <a:pt x="0" y="38266"/>
                          </a:cubicBezTo>
                          <a:cubicBezTo>
                            <a:pt x="0" y="17132"/>
                            <a:pt x="20247" y="0"/>
                            <a:pt x="45224" y="0"/>
                          </a:cubicBezTo>
                          <a:cubicBezTo>
                            <a:pt x="70200" y="0"/>
                            <a:pt x="90447" y="17132"/>
                            <a:pt x="90447" y="38266"/>
                          </a:cubicBezTo>
                          <a:close/>
                        </a:path>
                      </a:pathLst>
                    </a:custGeom>
                    <a:solidFill>
                      <a:srgbClr val="FFFEFE"/>
                    </a:solidFill>
                    <a:ln w="34754" cap="flat">
                      <a:noFill/>
                      <a:prstDash val="solid"/>
                      <a:miter/>
                    </a:ln>
                  </p:spPr>
                  <p:txBody>
                    <a:bodyPr rtlCol="0" anchor="ctr"/>
                    <a:lstStyle/>
                    <a:p>
                      <a:endParaRPr lang="en-US"/>
                    </a:p>
                  </p:txBody>
                </p:sp>
                <p:sp>
                  <p:nvSpPr>
                    <p:cNvPr id="1993" name="Freeform: Shape 1992">
                      <a:extLst>
                        <a:ext uri="{FF2B5EF4-FFF2-40B4-BE49-F238E27FC236}">
                          <a16:creationId xmlns:a16="http://schemas.microsoft.com/office/drawing/2014/main" xmlns="" id="{48D6C38C-9F14-44D5-B66E-71DC5CFFDA81}"/>
                        </a:ext>
                      </a:extLst>
                    </p:cNvPr>
                    <p:cNvSpPr/>
                    <p:nvPr/>
                  </p:nvSpPr>
                  <p:spPr>
                    <a:xfrm>
                      <a:off x="1562583" y="8569305"/>
                      <a:ext cx="87725" cy="79759"/>
                    </a:xfrm>
                    <a:custGeom>
                      <a:avLst/>
                      <a:gdLst>
                        <a:gd name="connsiteX0" fmla="*/ 85609 w 87725"/>
                        <a:gd name="connsiteY0" fmla="*/ 23482 h 79759"/>
                        <a:gd name="connsiteX1" fmla="*/ 57778 w 87725"/>
                        <a:gd name="connsiteY1" fmla="*/ 75665 h 79759"/>
                        <a:gd name="connsiteX2" fmla="*/ 2116 w 87725"/>
                        <a:gd name="connsiteY2" fmla="*/ 54792 h 79759"/>
                        <a:gd name="connsiteX3" fmla="*/ 29947 w 87725"/>
                        <a:gd name="connsiteY3" fmla="*/ 2609 h 79759"/>
                        <a:gd name="connsiteX4" fmla="*/ 85609 w 87725"/>
                        <a:gd name="connsiteY4" fmla="*/ 23482 h 79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725" h="79759">
                          <a:moveTo>
                            <a:pt x="85609" y="23482"/>
                          </a:moveTo>
                          <a:cubicBezTo>
                            <a:pt x="92567" y="44356"/>
                            <a:pt x="82130" y="68708"/>
                            <a:pt x="57778" y="75665"/>
                          </a:cubicBezTo>
                          <a:cubicBezTo>
                            <a:pt x="33426" y="86102"/>
                            <a:pt x="9074" y="75665"/>
                            <a:pt x="2116" y="54792"/>
                          </a:cubicBezTo>
                          <a:cubicBezTo>
                            <a:pt x="-4842" y="33919"/>
                            <a:pt x="5595" y="13046"/>
                            <a:pt x="29947" y="2609"/>
                          </a:cubicBezTo>
                          <a:cubicBezTo>
                            <a:pt x="50820" y="-4349"/>
                            <a:pt x="75172" y="2609"/>
                            <a:pt x="85609" y="23482"/>
                          </a:cubicBezTo>
                          <a:close/>
                        </a:path>
                      </a:pathLst>
                    </a:custGeom>
                    <a:solidFill>
                      <a:srgbClr val="FFFDFD"/>
                    </a:solidFill>
                    <a:ln w="34755" cap="flat">
                      <a:noFill/>
                      <a:prstDash val="solid"/>
                      <a:miter/>
                    </a:ln>
                  </p:spPr>
                  <p:txBody>
                    <a:bodyPr rtlCol="0" anchor="ctr"/>
                    <a:lstStyle/>
                    <a:p>
                      <a:endParaRPr lang="en-US"/>
                    </a:p>
                  </p:txBody>
                </p:sp>
                <p:sp>
                  <p:nvSpPr>
                    <p:cNvPr id="1994" name="Freeform: Shape 1993">
                      <a:extLst>
                        <a:ext uri="{FF2B5EF4-FFF2-40B4-BE49-F238E27FC236}">
                          <a16:creationId xmlns:a16="http://schemas.microsoft.com/office/drawing/2014/main" xmlns="" id="{5763AF4B-C1C6-441E-84AA-2267FF9B1B2F}"/>
                        </a:ext>
                      </a:extLst>
                    </p:cNvPr>
                    <p:cNvSpPr/>
                    <p:nvPr/>
                  </p:nvSpPr>
                  <p:spPr>
                    <a:xfrm>
                      <a:off x="1562889" y="8569305"/>
                      <a:ext cx="87418" cy="79759"/>
                    </a:xfrm>
                    <a:custGeom>
                      <a:avLst/>
                      <a:gdLst>
                        <a:gd name="connsiteX0" fmla="*/ 85303 w 87418"/>
                        <a:gd name="connsiteY0" fmla="*/ 23482 h 79759"/>
                        <a:gd name="connsiteX1" fmla="*/ 57472 w 87418"/>
                        <a:gd name="connsiteY1" fmla="*/ 75665 h 79759"/>
                        <a:gd name="connsiteX2" fmla="*/ 1810 w 87418"/>
                        <a:gd name="connsiteY2" fmla="*/ 54792 h 79759"/>
                        <a:gd name="connsiteX3" fmla="*/ 29641 w 87418"/>
                        <a:gd name="connsiteY3" fmla="*/ 2609 h 79759"/>
                        <a:gd name="connsiteX4" fmla="*/ 85303 w 87418"/>
                        <a:gd name="connsiteY4" fmla="*/ 23482 h 79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418" h="79759">
                          <a:moveTo>
                            <a:pt x="85303" y="23482"/>
                          </a:moveTo>
                          <a:cubicBezTo>
                            <a:pt x="92261" y="44356"/>
                            <a:pt x="81824" y="65229"/>
                            <a:pt x="57472" y="75665"/>
                          </a:cubicBezTo>
                          <a:cubicBezTo>
                            <a:pt x="36599" y="86102"/>
                            <a:pt x="12247" y="75665"/>
                            <a:pt x="1810" y="54792"/>
                          </a:cubicBezTo>
                          <a:cubicBezTo>
                            <a:pt x="-5148" y="33919"/>
                            <a:pt x="8768" y="13046"/>
                            <a:pt x="29641" y="2609"/>
                          </a:cubicBezTo>
                          <a:cubicBezTo>
                            <a:pt x="50514" y="-4349"/>
                            <a:pt x="74866" y="2609"/>
                            <a:pt x="85303" y="23482"/>
                          </a:cubicBezTo>
                          <a:close/>
                        </a:path>
                      </a:pathLst>
                    </a:custGeom>
                    <a:solidFill>
                      <a:srgbClr val="FFFCFC"/>
                    </a:solidFill>
                    <a:ln w="34755" cap="flat">
                      <a:noFill/>
                      <a:prstDash val="solid"/>
                      <a:miter/>
                    </a:ln>
                  </p:spPr>
                  <p:txBody>
                    <a:bodyPr rtlCol="0" anchor="ctr"/>
                    <a:lstStyle/>
                    <a:p>
                      <a:endParaRPr lang="en-US"/>
                    </a:p>
                  </p:txBody>
                </p:sp>
                <p:sp>
                  <p:nvSpPr>
                    <p:cNvPr id="1995" name="Freeform: Shape 1994">
                      <a:extLst>
                        <a:ext uri="{FF2B5EF4-FFF2-40B4-BE49-F238E27FC236}">
                          <a16:creationId xmlns:a16="http://schemas.microsoft.com/office/drawing/2014/main" xmlns="" id="{F5755AE2-DBDB-42D6-A82B-33B75D86DF36}"/>
                        </a:ext>
                      </a:extLst>
                    </p:cNvPr>
                    <p:cNvSpPr/>
                    <p:nvPr/>
                  </p:nvSpPr>
                  <p:spPr>
                    <a:xfrm>
                      <a:off x="1562889" y="8569305"/>
                      <a:ext cx="87418" cy="78274"/>
                    </a:xfrm>
                    <a:custGeom>
                      <a:avLst/>
                      <a:gdLst>
                        <a:gd name="connsiteX0" fmla="*/ 85303 w 87418"/>
                        <a:gd name="connsiteY0" fmla="*/ 23482 h 78274"/>
                        <a:gd name="connsiteX1" fmla="*/ 57472 w 87418"/>
                        <a:gd name="connsiteY1" fmla="*/ 75665 h 78274"/>
                        <a:gd name="connsiteX2" fmla="*/ 1810 w 87418"/>
                        <a:gd name="connsiteY2" fmla="*/ 54792 h 78274"/>
                        <a:gd name="connsiteX3" fmla="*/ 29641 w 87418"/>
                        <a:gd name="connsiteY3" fmla="*/ 2609 h 78274"/>
                        <a:gd name="connsiteX4" fmla="*/ 85303 w 87418"/>
                        <a:gd name="connsiteY4" fmla="*/ 23482 h 782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418" h="78274">
                          <a:moveTo>
                            <a:pt x="85303" y="23482"/>
                          </a:moveTo>
                          <a:cubicBezTo>
                            <a:pt x="92261" y="44356"/>
                            <a:pt x="81824" y="65229"/>
                            <a:pt x="57472" y="75665"/>
                          </a:cubicBezTo>
                          <a:cubicBezTo>
                            <a:pt x="36599" y="82623"/>
                            <a:pt x="12247" y="75665"/>
                            <a:pt x="1810" y="54792"/>
                          </a:cubicBezTo>
                          <a:cubicBezTo>
                            <a:pt x="-5148" y="33919"/>
                            <a:pt x="8768" y="13046"/>
                            <a:pt x="29641" y="2609"/>
                          </a:cubicBezTo>
                          <a:cubicBezTo>
                            <a:pt x="50514" y="-4349"/>
                            <a:pt x="74866" y="2609"/>
                            <a:pt x="85303" y="23482"/>
                          </a:cubicBezTo>
                          <a:close/>
                        </a:path>
                      </a:pathLst>
                    </a:custGeom>
                    <a:solidFill>
                      <a:srgbClr val="FFFBFB"/>
                    </a:solidFill>
                    <a:ln w="34755" cap="flat">
                      <a:noFill/>
                      <a:prstDash val="solid"/>
                      <a:miter/>
                    </a:ln>
                  </p:spPr>
                  <p:txBody>
                    <a:bodyPr rtlCol="0" anchor="ctr"/>
                    <a:lstStyle/>
                    <a:p>
                      <a:endParaRPr lang="en-US"/>
                    </a:p>
                  </p:txBody>
                </p:sp>
                <p:sp>
                  <p:nvSpPr>
                    <p:cNvPr id="1996" name="Freeform: Shape 1995">
                      <a:extLst>
                        <a:ext uri="{FF2B5EF4-FFF2-40B4-BE49-F238E27FC236}">
                          <a16:creationId xmlns:a16="http://schemas.microsoft.com/office/drawing/2014/main" xmlns="" id="{3E2D7651-985A-4200-AC8D-85C81A475137}"/>
                        </a:ext>
                      </a:extLst>
                    </p:cNvPr>
                    <p:cNvSpPr/>
                    <p:nvPr/>
                  </p:nvSpPr>
                  <p:spPr>
                    <a:xfrm>
                      <a:off x="1562889" y="8569735"/>
                      <a:ext cx="83940" cy="77844"/>
                    </a:xfrm>
                    <a:custGeom>
                      <a:avLst/>
                      <a:gdLst>
                        <a:gd name="connsiteX0" fmla="*/ 81824 w 83940"/>
                        <a:gd name="connsiteY0" fmla="*/ 23053 h 77844"/>
                        <a:gd name="connsiteX1" fmla="*/ 53993 w 83940"/>
                        <a:gd name="connsiteY1" fmla="*/ 75236 h 77844"/>
                        <a:gd name="connsiteX2" fmla="*/ 1810 w 83940"/>
                        <a:gd name="connsiteY2" fmla="*/ 54363 h 77844"/>
                        <a:gd name="connsiteX3" fmla="*/ 29641 w 83940"/>
                        <a:gd name="connsiteY3" fmla="*/ 2179 h 77844"/>
                        <a:gd name="connsiteX4" fmla="*/ 81824 w 83940"/>
                        <a:gd name="connsiteY4" fmla="*/ 23053 h 778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940" h="77844">
                          <a:moveTo>
                            <a:pt x="81824" y="23053"/>
                          </a:moveTo>
                          <a:cubicBezTo>
                            <a:pt x="88782" y="43926"/>
                            <a:pt x="78345" y="64799"/>
                            <a:pt x="53993" y="75236"/>
                          </a:cubicBezTo>
                          <a:cubicBezTo>
                            <a:pt x="33120" y="82194"/>
                            <a:pt x="8768" y="75236"/>
                            <a:pt x="1810" y="54363"/>
                          </a:cubicBezTo>
                          <a:cubicBezTo>
                            <a:pt x="-5148" y="33489"/>
                            <a:pt x="8768" y="12616"/>
                            <a:pt x="29641" y="2179"/>
                          </a:cubicBezTo>
                          <a:cubicBezTo>
                            <a:pt x="50514" y="-4778"/>
                            <a:pt x="74866" y="5658"/>
                            <a:pt x="81824" y="23053"/>
                          </a:cubicBezTo>
                          <a:close/>
                        </a:path>
                      </a:pathLst>
                    </a:custGeom>
                    <a:solidFill>
                      <a:srgbClr val="FFFAFA"/>
                    </a:solidFill>
                    <a:ln w="34755" cap="flat">
                      <a:noFill/>
                      <a:prstDash val="solid"/>
                      <a:miter/>
                    </a:ln>
                  </p:spPr>
                  <p:txBody>
                    <a:bodyPr rtlCol="0" anchor="ctr"/>
                    <a:lstStyle/>
                    <a:p>
                      <a:endParaRPr lang="en-US"/>
                    </a:p>
                  </p:txBody>
                </p:sp>
                <p:sp>
                  <p:nvSpPr>
                    <p:cNvPr id="1997" name="Freeform: Shape 1996">
                      <a:extLst>
                        <a:ext uri="{FF2B5EF4-FFF2-40B4-BE49-F238E27FC236}">
                          <a16:creationId xmlns:a16="http://schemas.microsoft.com/office/drawing/2014/main" xmlns="" id="{9576AB28-726F-48A2-8A09-690C0C1B499F}"/>
                        </a:ext>
                      </a:extLst>
                    </p:cNvPr>
                    <p:cNvSpPr/>
                    <p:nvPr/>
                  </p:nvSpPr>
                  <p:spPr>
                    <a:xfrm>
                      <a:off x="1562889" y="8569735"/>
                      <a:ext cx="83940" cy="77844"/>
                    </a:xfrm>
                    <a:custGeom>
                      <a:avLst/>
                      <a:gdLst>
                        <a:gd name="connsiteX0" fmla="*/ 81824 w 83940"/>
                        <a:gd name="connsiteY0" fmla="*/ 23053 h 77844"/>
                        <a:gd name="connsiteX1" fmla="*/ 53993 w 83940"/>
                        <a:gd name="connsiteY1" fmla="*/ 75236 h 77844"/>
                        <a:gd name="connsiteX2" fmla="*/ 1810 w 83940"/>
                        <a:gd name="connsiteY2" fmla="*/ 54363 h 77844"/>
                        <a:gd name="connsiteX3" fmla="*/ 29641 w 83940"/>
                        <a:gd name="connsiteY3" fmla="*/ 2179 h 77844"/>
                        <a:gd name="connsiteX4" fmla="*/ 81824 w 83940"/>
                        <a:gd name="connsiteY4" fmla="*/ 23053 h 778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940" h="77844">
                          <a:moveTo>
                            <a:pt x="81824" y="23053"/>
                          </a:moveTo>
                          <a:cubicBezTo>
                            <a:pt x="88782" y="43926"/>
                            <a:pt x="78345" y="64799"/>
                            <a:pt x="53993" y="75236"/>
                          </a:cubicBezTo>
                          <a:cubicBezTo>
                            <a:pt x="33120" y="82194"/>
                            <a:pt x="8768" y="75236"/>
                            <a:pt x="1810" y="54363"/>
                          </a:cubicBezTo>
                          <a:cubicBezTo>
                            <a:pt x="-5148" y="33489"/>
                            <a:pt x="8768" y="12616"/>
                            <a:pt x="29641" y="2179"/>
                          </a:cubicBezTo>
                          <a:cubicBezTo>
                            <a:pt x="50514" y="-4778"/>
                            <a:pt x="74866" y="5658"/>
                            <a:pt x="81824" y="23053"/>
                          </a:cubicBezTo>
                          <a:close/>
                        </a:path>
                      </a:pathLst>
                    </a:custGeom>
                    <a:solidFill>
                      <a:srgbClr val="FFF9F9"/>
                    </a:solidFill>
                    <a:ln w="34755" cap="flat">
                      <a:noFill/>
                      <a:prstDash val="solid"/>
                      <a:miter/>
                    </a:ln>
                  </p:spPr>
                  <p:txBody>
                    <a:bodyPr rtlCol="0" anchor="ctr"/>
                    <a:lstStyle/>
                    <a:p>
                      <a:endParaRPr lang="en-US"/>
                    </a:p>
                  </p:txBody>
                </p:sp>
                <p:sp>
                  <p:nvSpPr>
                    <p:cNvPr id="1998" name="Freeform: Shape 1997">
                      <a:extLst>
                        <a:ext uri="{FF2B5EF4-FFF2-40B4-BE49-F238E27FC236}">
                          <a16:creationId xmlns:a16="http://schemas.microsoft.com/office/drawing/2014/main" xmlns="" id="{2BFC6E89-49A3-4D1F-9AC2-DF22059FD01F}"/>
                        </a:ext>
                      </a:extLst>
                    </p:cNvPr>
                    <p:cNvSpPr/>
                    <p:nvPr/>
                  </p:nvSpPr>
                  <p:spPr>
                    <a:xfrm rot="-1266397">
                      <a:off x="1565177" y="8571691"/>
                      <a:ext cx="83491" cy="76534"/>
                    </a:xfrm>
                    <a:custGeom>
                      <a:avLst/>
                      <a:gdLst>
                        <a:gd name="connsiteX0" fmla="*/ 83492 w 83491"/>
                        <a:gd name="connsiteY0" fmla="*/ 38267 h 76534"/>
                        <a:gd name="connsiteX1" fmla="*/ 41746 w 83491"/>
                        <a:gd name="connsiteY1" fmla="*/ 76534 h 76534"/>
                        <a:gd name="connsiteX2" fmla="*/ 0 w 83491"/>
                        <a:gd name="connsiteY2" fmla="*/ 38267 h 76534"/>
                        <a:gd name="connsiteX3" fmla="*/ 41746 w 83491"/>
                        <a:gd name="connsiteY3" fmla="*/ 0 h 76534"/>
                        <a:gd name="connsiteX4" fmla="*/ 83492 w 83491"/>
                        <a:gd name="connsiteY4" fmla="*/ 38267 h 76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91" h="76534">
                          <a:moveTo>
                            <a:pt x="83492" y="38267"/>
                          </a:moveTo>
                          <a:cubicBezTo>
                            <a:pt x="83492" y="59401"/>
                            <a:pt x="64802" y="76534"/>
                            <a:pt x="41746" y="76534"/>
                          </a:cubicBezTo>
                          <a:cubicBezTo>
                            <a:pt x="18690" y="76534"/>
                            <a:pt x="0" y="59401"/>
                            <a:pt x="0" y="38267"/>
                          </a:cubicBezTo>
                          <a:cubicBezTo>
                            <a:pt x="0" y="17133"/>
                            <a:pt x="18690" y="0"/>
                            <a:pt x="41746" y="0"/>
                          </a:cubicBezTo>
                          <a:cubicBezTo>
                            <a:pt x="64802" y="0"/>
                            <a:pt x="83492" y="17133"/>
                            <a:pt x="83492" y="38267"/>
                          </a:cubicBezTo>
                          <a:close/>
                        </a:path>
                      </a:pathLst>
                    </a:custGeom>
                    <a:solidFill>
                      <a:srgbClr val="FEF8F8"/>
                    </a:solidFill>
                    <a:ln w="34755" cap="flat">
                      <a:noFill/>
                      <a:prstDash val="solid"/>
                      <a:miter/>
                    </a:ln>
                  </p:spPr>
                  <p:txBody>
                    <a:bodyPr rtlCol="0" anchor="ctr"/>
                    <a:lstStyle/>
                    <a:p>
                      <a:endParaRPr lang="en-US"/>
                    </a:p>
                  </p:txBody>
                </p:sp>
                <p:sp>
                  <p:nvSpPr>
                    <p:cNvPr id="1999" name="Freeform: Shape 1998">
                      <a:extLst>
                        <a:ext uri="{FF2B5EF4-FFF2-40B4-BE49-F238E27FC236}">
                          <a16:creationId xmlns:a16="http://schemas.microsoft.com/office/drawing/2014/main" xmlns="" id="{24FB8D55-A4E3-42FC-9EEE-66708D5E255F}"/>
                        </a:ext>
                      </a:extLst>
                    </p:cNvPr>
                    <p:cNvSpPr/>
                    <p:nvPr/>
                  </p:nvSpPr>
                  <p:spPr>
                    <a:xfrm>
                      <a:off x="1566031" y="8569735"/>
                      <a:ext cx="80828" cy="74366"/>
                    </a:xfrm>
                    <a:custGeom>
                      <a:avLst/>
                      <a:gdLst>
                        <a:gd name="connsiteX0" fmla="*/ 78682 w 80828"/>
                        <a:gd name="connsiteY0" fmla="*/ 23053 h 74366"/>
                        <a:gd name="connsiteX1" fmla="*/ 54330 w 80828"/>
                        <a:gd name="connsiteY1" fmla="*/ 71757 h 74366"/>
                        <a:gd name="connsiteX2" fmla="*/ 2147 w 80828"/>
                        <a:gd name="connsiteY2" fmla="*/ 50884 h 74366"/>
                        <a:gd name="connsiteX3" fmla="*/ 26499 w 80828"/>
                        <a:gd name="connsiteY3" fmla="*/ 2179 h 74366"/>
                        <a:gd name="connsiteX4" fmla="*/ 78682 w 80828"/>
                        <a:gd name="connsiteY4" fmla="*/ 23053 h 74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28" h="74366">
                          <a:moveTo>
                            <a:pt x="78682" y="23053"/>
                          </a:moveTo>
                          <a:cubicBezTo>
                            <a:pt x="85640" y="43926"/>
                            <a:pt x="75203" y="64799"/>
                            <a:pt x="54330" y="71757"/>
                          </a:cubicBezTo>
                          <a:cubicBezTo>
                            <a:pt x="33457" y="78715"/>
                            <a:pt x="9104" y="71757"/>
                            <a:pt x="2147" y="50884"/>
                          </a:cubicBezTo>
                          <a:cubicBezTo>
                            <a:pt x="-4811" y="30010"/>
                            <a:pt x="5625" y="9137"/>
                            <a:pt x="26499" y="2179"/>
                          </a:cubicBezTo>
                          <a:cubicBezTo>
                            <a:pt x="47372" y="-4778"/>
                            <a:pt x="71724" y="5658"/>
                            <a:pt x="78682" y="23053"/>
                          </a:cubicBezTo>
                          <a:close/>
                        </a:path>
                      </a:pathLst>
                    </a:custGeom>
                    <a:solidFill>
                      <a:srgbClr val="FEF7F7"/>
                    </a:solidFill>
                    <a:ln w="34755" cap="flat">
                      <a:noFill/>
                      <a:prstDash val="solid"/>
                      <a:miter/>
                    </a:ln>
                  </p:spPr>
                  <p:txBody>
                    <a:bodyPr rtlCol="0" anchor="ctr"/>
                    <a:lstStyle/>
                    <a:p>
                      <a:endParaRPr lang="en-US"/>
                    </a:p>
                  </p:txBody>
                </p:sp>
                <p:sp>
                  <p:nvSpPr>
                    <p:cNvPr id="2000" name="Freeform: Shape 1999">
                      <a:extLst>
                        <a:ext uri="{FF2B5EF4-FFF2-40B4-BE49-F238E27FC236}">
                          <a16:creationId xmlns:a16="http://schemas.microsoft.com/office/drawing/2014/main" xmlns="" id="{C7360D17-A290-433B-BAFC-2C90B0748675}"/>
                        </a:ext>
                      </a:extLst>
                    </p:cNvPr>
                    <p:cNvSpPr/>
                    <p:nvPr/>
                  </p:nvSpPr>
                  <p:spPr>
                    <a:xfrm>
                      <a:off x="1566031" y="8569735"/>
                      <a:ext cx="80828" cy="74366"/>
                    </a:xfrm>
                    <a:custGeom>
                      <a:avLst/>
                      <a:gdLst>
                        <a:gd name="connsiteX0" fmla="*/ 78682 w 80828"/>
                        <a:gd name="connsiteY0" fmla="*/ 23053 h 74366"/>
                        <a:gd name="connsiteX1" fmla="*/ 54330 w 80828"/>
                        <a:gd name="connsiteY1" fmla="*/ 71757 h 74366"/>
                        <a:gd name="connsiteX2" fmla="*/ 2147 w 80828"/>
                        <a:gd name="connsiteY2" fmla="*/ 50884 h 74366"/>
                        <a:gd name="connsiteX3" fmla="*/ 26499 w 80828"/>
                        <a:gd name="connsiteY3" fmla="*/ 2179 h 74366"/>
                        <a:gd name="connsiteX4" fmla="*/ 78682 w 80828"/>
                        <a:gd name="connsiteY4" fmla="*/ 23053 h 74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28" h="74366">
                          <a:moveTo>
                            <a:pt x="78682" y="23053"/>
                          </a:moveTo>
                          <a:cubicBezTo>
                            <a:pt x="85640" y="43926"/>
                            <a:pt x="75203" y="64799"/>
                            <a:pt x="54330" y="71757"/>
                          </a:cubicBezTo>
                          <a:cubicBezTo>
                            <a:pt x="33457" y="78715"/>
                            <a:pt x="9104" y="71757"/>
                            <a:pt x="2147" y="50884"/>
                          </a:cubicBezTo>
                          <a:cubicBezTo>
                            <a:pt x="-4811" y="30010"/>
                            <a:pt x="5625" y="9137"/>
                            <a:pt x="26499" y="2179"/>
                          </a:cubicBezTo>
                          <a:cubicBezTo>
                            <a:pt x="47372" y="-4778"/>
                            <a:pt x="71724" y="5658"/>
                            <a:pt x="78682" y="23053"/>
                          </a:cubicBezTo>
                          <a:close/>
                        </a:path>
                      </a:pathLst>
                    </a:custGeom>
                    <a:solidFill>
                      <a:srgbClr val="FEF6F6"/>
                    </a:solidFill>
                    <a:ln w="34755" cap="flat">
                      <a:noFill/>
                      <a:prstDash val="solid"/>
                      <a:miter/>
                    </a:ln>
                  </p:spPr>
                  <p:txBody>
                    <a:bodyPr rtlCol="0" anchor="ctr"/>
                    <a:lstStyle/>
                    <a:p>
                      <a:endParaRPr lang="en-US"/>
                    </a:p>
                  </p:txBody>
                </p:sp>
                <p:sp>
                  <p:nvSpPr>
                    <p:cNvPr id="2001" name="Freeform: Shape 2000">
                      <a:extLst>
                        <a:ext uri="{FF2B5EF4-FFF2-40B4-BE49-F238E27FC236}">
                          <a16:creationId xmlns:a16="http://schemas.microsoft.com/office/drawing/2014/main" xmlns="" id="{E377EC8A-AC44-4231-85E4-506D0AD11F59}"/>
                        </a:ext>
                      </a:extLst>
                    </p:cNvPr>
                    <p:cNvSpPr/>
                    <p:nvPr/>
                  </p:nvSpPr>
                  <p:spPr>
                    <a:xfrm rot="-1269334">
                      <a:off x="1565122" y="8571797"/>
                      <a:ext cx="83492" cy="76534"/>
                    </a:xfrm>
                    <a:custGeom>
                      <a:avLst/>
                      <a:gdLst>
                        <a:gd name="connsiteX0" fmla="*/ 83493 w 83492"/>
                        <a:gd name="connsiteY0" fmla="*/ 38267 h 76534"/>
                        <a:gd name="connsiteX1" fmla="*/ 41746 w 83492"/>
                        <a:gd name="connsiteY1" fmla="*/ 76535 h 76534"/>
                        <a:gd name="connsiteX2" fmla="*/ 0 w 83492"/>
                        <a:gd name="connsiteY2" fmla="*/ 38267 h 76534"/>
                        <a:gd name="connsiteX3" fmla="*/ 41746 w 83492"/>
                        <a:gd name="connsiteY3" fmla="*/ 0 h 76534"/>
                        <a:gd name="connsiteX4" fmla="*/ 83493 w 83492"/>
                        <a:gd name="connsiteY4" fmla="*/ 38267 h 76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92" h="76534">
                          <a:moveTo>
                            <a:pt x="83493" y="38267"/>
                          </a:moveTo>
                          <a:cubicBezTo>
                            <a:pt x="83493" y="59402"/>
                            <a:pt x="64802" y="76535"/>
                            <a:pt x="41746" y="76535"/>
                          </a:cubicBezTo>
                          <a:cubicBezTo>
                            <a:pt x="18690" y="76535"/>
                            <a:pt x="0" y="59402"/>
                            <a:pt x="0" y="38267"/>
                          </a:cubicBezTo>
                          <a:cubicBezTo>
                            <a:pt x="0" y="17133"/>
                            <a:pt x="18690" y="0"/>
                            <a:pt x="41746" y="0"/>
                          </a:cubicBezTo>
                          <a:cubicBezTo>
                            <a:pt x="64802" y="0"/>
                            <a:pt x="83493" y="17133"/>
                            <a:pt x="83493" y="38267"/>
                          </a:cubicBezTo>
                          <a:close/>
                        </a:path>
                      </a:pathLst>
                    </a:custGeom>
                    <a:solidFill>
                      <a:srgbClr val="FEF5F5"/>
                    </a:solidFill>
                    <a:ln w="34755" cap="flat">
                      <a:noFill/>
                      <a:prstDash val="solid"/>
                      <a:miter/>
                    </a:ln>
                  </p:spPr>
                  <p:txBody>
                    <a:bodyPr rtlCol="0" anchor="ctr"/>
                    <a:lstStyle/>
                    <a:p>
                      <a:endParaRPr lang="en-US"/>
                    </a:p>
                  </p:txBody>
                </p:sp>
                <p:sp>
                  <p:nvSpPr>
                    <p:cNvPr id="2002" name="Freeform: Shape 2001">
                      <a:extLst>
                        <a:ext uri="{FF2B5EF4-FFF2-40B4-BE49-F238E27FC236}">
                          <a16:creationId xmlns:a16="http://schemas.microsoft.com/office/drawing/2014/main" xmlns="" id="{D3A12261-3DAB-4102-BF42-E56FF756A11F}"/>
                        </a:ext>
                      </a:extLst>
                    </p:cNvPr>
                    <p:cNvSpPr/>
                    <p:nvPr/>
                  </p:nvSpPr>
                  <p:spPr>
                    <a:xfrm rot="-1267928">
                      <a:off x="1565017" y="8571762"/>
                      <a:ext cx="83488" cy="76531"/>
                    </a:xfrm>
                    <a:custGeom>
                      <a:avLst/>
                      <a:gdLst>
                        <a:gd name="connsiteX0" fmla="*/ 83488 w 83488"/>
                        <a:gd name="connsiteY0" fmla="*/ 38265 h 76531"/>
                        <a:gd name="connsiteX1" fmla="*/ 41744 w 83488"/>
                        <a:gd name="connsiteY1" fmla="*/ 76531 h 76531"/>
                        <a:gd name="connsiteX2" fmla="*/ 0 w 83488"/>
                        <a:gd name="connsiteY2" fmla="*/ 38265 h 76531"/>
                        <a:gd name="connsiteX3" fmla="*/ 41744 w 83488"/>
                        <a:gd name="connsiteY3" fmla="*/ 0 h 76531"/>
                        <a:gd name="connsiteX4" fmla="*/ 83488 w 83488"/>
                        <a:gd name="connsiteY4" fmla="*/ 38265 h 76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88" h="76531">
                          <a:moveTo>
                            <a:pt x="83488" y="38265"/>
                          </a:moveTo>
                          <a:cubicBezTo>
                            <a:pt x="83488" y="59399"/>
                            <a:pt x="64799" y="76531"/>
                            <a:pt x="41744" y="76531"/>
                          </a:cubicBezTo>
                          <a:cubicBezTo>
                            <a:pt x="18689" y="76531"/>
                            <a:pt x="0" y="59399"/>
                            <a:pt x="0" y="38265"/>
                          </a:cubicBezTo>
                          <a:cubicBezTo>
                            <a:pt x="0" y="17132"/>
                            <a:pt x="18689" y="0"/>
                            <a:pt x="41744" y="0"/>
                          </a:cubicBezTo>
                          <a:cubicBezTo>
                            <a:pt x="64799" y="0"/>
                            <a:pt x="83488" y="17132"/>
                            <a:pt x="83488" y="38265"/>
                          </a:cubicBezTo>
                          <a:close/>
                        </a:path>
                      </a:pathLst>
                    </a:custGeom>
                    <a:solidFill>
                      <a:srgbClr val="FEF4F4"/>
                    </a:solidFill>
                    <a:ln w="34753" cap="flat">
                      <a:noFill/>
                      <a:prstDash val="solid"/>
                      <a:miter/>
                    </a:ln>
                  </p:spPr>
                  <p:txBody>
                    <a:bodyPr rtlCol="0" anchor="ctr"/>
                    <a:lstStyle/>
                    <a:p>
                      <a:endParaRPr lang="en-US"/>
                    </a:p>
                  </p:txBody>
                </p:sp>
                <p:sp>
                  <p:nvSpPr>
                    <p:cNvPr id="2003" name="Freeform: Shape 2002">
                      <a:extLst>
                        <a:ext uri="{FF2B5EF4-FFF2-40B4-BE49-F238E27FC236}">
                          <a16:creationId xmlns:a16="http://schemas.microsoft.com/office/drawing/2014/main" xmlns="" id="{BE29F29B-1B57-47F1-92BC-53CF7A8B4EC9}"/>
                        </a:ext>
                      </a:extLst>
                    </p:cNvPr>
                    <p:cNvSpPr/>
                    <p:nvPr/>
                  </p:nvSpPr>
                  <p:spPr>
                    <a:xfrm>
                      <a:off x="1566031" y="8569735"/>
                      <a:ext cx="80828" cy="74366"/>
                    </a:xfrm>
                    <a:custGeom>
                      <a:avLst/>
                      <a:gdLst>
                        <a:gd name="connsiteX0" fmla="*/ 78682 w 80828"/>
                        <a:gd name="connsiteY0" fmla="*/ 23053 h 74366"/>
                        <a:gd name="connsiteX1" fmla="*/ 54330 w 80828"/>
                        <a:gd name="connsiteY1" fmla="*/ 71757 h 74366"/>
                        <a:gd name="connsiteX2" fmla="*/ 2147 w 80828"/>
                        <a:gd name="connsiteY2" fmla="*/ 50884 h 74366"/>
                        <a:gd name="connsiteX3" fmla="*/ 26499 w 80828"/>
                        <a:gd name="connsiteY3" fmla="*/ 2179 h 74366"/>
                        <a:gd name="connsiteX4" fmla="*/ 78682 w 80828"/>
                        <a:gd name="connsiteY4" fmla="*/ 23053 h 74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28" h="74366">
                          <a:moveTo>
                            <a:pt x="78682" y="23053"/>
                          </a:moveTo>
                          <a:cubicBezTo>
                            <a:pt x="85640" y="40447"/>
                            <a:pt x="75203" y="64799"/>
                            <a:pt x="54330" y="71757"/>
                          </a:cubicBezTo>
                          <a:cubicBezTo>
                            <a:pt x="33457" y="78715"/>
                            <a:pt x="9104" y="71757"/>
                            <a:pt x="2147" y="50884"/>
                          </a:cubicBezTo>
                          <a:cubicBezTo>
                            <a:pt x="-4811" y="33489"/>
                            <a:pt x="5625" y="9137"/>
                            <a:pt x="26499" y="2179"/>
                          </a:cubicBezTo>
                          <a:cubicBezTo>
                            <a:pt x="47372" y="-4778"/>
                            <a:pt x="71724" y="5658"/>
                            <a:pt x="78682" y="23053"/>
                          </a:cubicBezTo>
                          <a:close/>
                        </a:path>
                      </a:pathLst>
                    </a:custGeom>
                    <a:solidFill>
                      <a:srgbClr val="FEF3F3"/>
                    </a:solidFill>
                    <a:ln w="34755" cap="flat">
                      <a:noFill/>
                      <a:prstDash val="solid"/>
                      <a:miter/>
                    </a:ln>
                  </p:spPr>
                  <p:txBody>
                    <a:bodyPr rtlCol="0" anchor="ctr"/>
                    <a:lstStyle/>
                    <a:p>
                      <a:endParaRPr lang="en-US"/>
                    </a:p>
                  </p:txBody>
                </p:sp>
                <p:sp>
                  <p:nvSpPr>
                    <p:cNvPr id="2004" name="Freeform: Shape 2003">
                      <a:extLst>
                        <a:ext uri="{FF2B5EF4-FFF2-40B4-BE49-F238E27FC236}">
                          <a16:creationId xmlns:a16="http://schemas.microsoft.com/office/drawing/2014/main" xmlns="" id="{1CDDCA5D-F8E3-48DC-98BD-7796240FA782}"/>
                        </a:ext>
                      </a:extLst>
                    </p:cNvPr>
                    <p:cNvSpPr/>
                    <p:nvPr/>
                  </p:nvSpPr>
                  <p:spPr>
                    <a:xfrm>
                      <a:off x="1566031" y="8571044"/>
                      <a:ext cx="80828" cy="73056"/>
                    </a:xfrm>
                    <a:custGeom>
                      <a:avLst/>
                      <a:gdLst>
                        <a:gd name="connsiteX0" fmla="*/ 78682 w 80828"/>
                        <a:gd name="connsiteY0" fmla="*/ 21743 h 73056"/>
                        <a:gd name="connsiteX1" fmla="*/ 54330 w 80828"/>
                        <a:gd name="connsiteY1" fmla="*/ 70447 h 73056"/>
                        <a:gd name="connsiteX2" fmla="*/ 2147 w 80828"/>
                        <a:gd name="connsiteY2" fmla="*/ 49574 h 73056"/>
                        <a:gd name="connsiteX3" fmla="*/ 26499 w 80828"/>
                        <a:gd name="connsiteY3" fmla="*/ 870 h 73056"/>
                        <a:gd name="connsiteX4" fmla="*/ 78682 w 80828"/>
                        <a:gd name="connsiteY4" fmla="*/ 21743 h 7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28" h="73056">
                          <a:moveTo>
                            <a:pt x="78682" y="21743"/>
                          </a:moveTo>
                          <a:cubicBezTo>
                            <a:pt x="85640" y="39137"/>
                            <a:pt x="75203" y="63489"/>
                            <a:pt x="54330" y="70447"/>
                          </a:cubicBezTo>
                          <a:cubicBezTo>
                            <a:pt x="33457" y="77405"/>
                            <a:pt x="9104" y="70447"/>
                            <a:pt x="2147" y="49574"/>
                          </a:cubicBezTo>
                          <a:cubicBezTo>
                            <a:pt x="-4811" y="32180"/>
                            <a:pt x="5625" y="7828"/>
                            <a:pt x="26499" y="870"/>
                          </a:cubicBezTo>
                          <a:cubicBezTo>
                            <a:pt x="47372" y="-2609"/>
                            <a:pt x="71724" y="4349"/>
                            <a:pt x="78682" y="21743"/>
                          </a:cubicBezTo>
                          <a:close/>
                        </a:path>
                      </a:pathLst>
                    </a:custGeom>
                    <a:solidFill>
                      <a:srgbClr val="FEF2F2"/>
                    </a:solidFill>
                    <a:ln w="34755" cap="flat">
                      <a:noFill/>
                      <a:prstDash val="solid"/>
                      <a:miter/>
                    </a:ln>
                  </p:spPr>
                  <p:txBody>
                    <a:bodyPr rtlCol="0" anchor="ctr"/>
                    <a:lstStyle/>
                    <a:p>
                      <a:endParaRPr lang="en-US"/>
                    </a:p>
                  </p:txBody>
                </p:sp>
                <p:sp>
                  <p:nvSpPr>
                    <p:cNvPr id="2005" name="Freeform: Shape 2004">
                      <a:extLst>
                        <a:ext uri="{FF2B5EF4-FFF2-40B4-BE49-F238E27FC236}">
                          <a16:creationId xmlns:a16="http://schemas.microsoft.com/office/drawing/2014/main" xmlns="" id="{6820BF2B-8E59-4CBF-878B-6908EAAC8026}"/>
                        </a:ext>
                      </a:extLst>
                    </p:cNvPr>
                    <p:cNvSpPr/>
                    <p:nvPr/>
                  </p:nvSpPr>
                  <p:spPr>
                    <a:xfrm>
                      <a:off x="1566031" y="8572727"/>
                      <a:ext cx="80828" cy="71431"/>
                    </a:xfrm>
                    <a:custGeom>
                      <a:avLst/>
                      <a:gdLst>
                        <a:gd name="connsiteX0" fmla="*/ 78682 w 80828"/>
                        <a:gd name="connsiteY0" fmla="*/ 20061 h 71431"/>
                        <a:gd name="connsiteX1" fmla="*/ 54330 w 80828"/>
                        <a:gd name="connsiteY1" fmla="*/ 68765 h 71431"/>
                        <a:gd name="connsiteX2" fmla="*/ 2147 w 80828"/>
                        <a:gd name="connsiteY2" fmla="*/ 51371 h 71431"/>
                        <a:gd name="connsiteX3" fmla="*/ 26499 w 80828"/>
                        <a:gd name="connsiteY3" fmla="*/ 2666 h 71431"/>
                        <a:gd name="connsiteX4" fmla="*/ 78682 w 80828"/>
                        <a:gd name="connsiteY4" fmla="*/ 20061 h 71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28" h="71431">
                          <a:moveTo>
                            <a:pt x="78682" y="20061"/>
                          </a:moveTo>
                          <a:cubicBezTo>
                            <a:pt x="85640" y="37455"/>
                            <a:pt x="75203" y="61807"/>
                            <a:pt x="54330" y="68765"/>
                          </a:cubicBezTo>
                          <a:cubicBezTo>
                            <a:pt x="33457" y="75723"/>
                            <a:pt x="9104" y="68765"/>
                            <a:pt x="2147" y="51371"/>
                          </a:cubicBezTo>
                          <a:cubicBezTo>
                            <a:pt x="-4811" y="33976"/>
                            <a:pt x="5625" y="9624"/>
                            <a:pt x="26499" y="2666"/>
                          </a:cubicBezTo>
                          <a:cubicBezTo>
                            <a:pt x="47372" y="-4292"/>
                            <a:pt x="71724" y="2666"/>
                            <a:pt x="78682" y="20061"/>
                          </a:cubicBezTo>
                          <a:close/>
                        </a:path>
                      </a:pathLst>
                    </a:custGeom>
                    <a:solidFill>
                      <a:srgbClr val="FEF1F1"/>
                    </a:solidFill>
                    <a:ln w="34755" cap="flat">
                      <a:noFill/>
                      <a:prstDash val="solid"/>
                      <a:miter/>
                    </a:ln>
                  </p:spPr>
                  <p:txBody>
                    <a:bodyPr rtlCol="0" anchor="ctr"/>
                    <a:lstStyle/>
                    <a:p>
                      <a:endParaRPr lang="en-US"/>
                    </a:p>
                  </p:txBody>
                </p:sp>
                <p:sp>
                  <p:nvSpPr>
                    <p:cNvPr id="2006" name="Freeform: Shape 2005">
                      <a:extLst>
                        <a:ext uri="{FF2B5EF4-FFF2-40B4-BE49-F238E27FC236}">
                          <a16:creationId xmlns:a16="http://schemas.microsoft.com/office/drawing/2014/main" xmlns="" id="{B2EA14DF-F35B-4ADB-B3E2-3C2E900680E9}"/>
                        </a:ext>
                      </a:extLst>
                    </p:cNvPr>
                    <p:cNvSpPr/>
                    <p:nvPr/>
                  </p:nvSpPr>
                  <p:spPr>
                    <a:xfrm rot="-1273037">
                      <a:off x="1565086" y="8575282"/>
                      <a:ext cx="83491" cy="69576"/>
                    </a:xfrm>
                    <a:custGeom>
                      <a:avLst/>
                      <a:gdLst>
                        <a:gd name="connsiteX0" fmla="*/ 83492 w 83491"/>
                        <a:gd name="connsiteY0" fmla="*/ 34788 h 69576"/>
                        <a:gd name="connsiteX1" fmla="*/ 41746 w 83491"/>
                        <a:gd name="connsiteY1" fmla="*/ 69576 h 69576"/>
                        <a:gd name="connsiteX2" fmla="*/ 0 w 83491"/>
                        <a:gd name="connsiteY2" fmla="*/ 34788 h 69576"/>
                        <a:gd name="connsiteX3" fmla="*/ 41746 w 83491"/>
                        <a:gd name="connsiteY3" fmla="*/ 0 h 69576"/>
                        <a:gd name="connsiteX4" fmla="*/ 83492 w 83491"/>
                        <a:gd name="connsiteY4" fmla="*/ 34788 h 69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91" h="69576">
                          <a:moveTo>
                            <a:pt x="83492" y="34788"/>
                          </a:moveTo>
                          <a:cubicBezTo>
                            <a:pt x="83492" y="54001"/>
                            <a:pt x="64801" y="69576"/>
                            <a:pt x="41746" y="69576"/>
                          </a:cubicBezTo>
                          <a:cubicBezTo>
                            <a:pt x="18690" y="69576"/>
                            <a:pt x="0" y="54001"/>
                            <a:pt x="0" y="34788"/>
                          </a:cubicBezTo>
                          <a:cubicBezTo>
                            <a:pt x="0" y="15575"/>
                            <a:pt x="18690" y="0"/>
                            <a:pt x="41746" y="0"/>
                          </a:cubicBezTo>
                          <a:cubicBezTo>
                            <a:pt x="64801" y="0"/>
                            <a:pt x="83492" y="15575"/>
                            <a:pt x="83492" y="34788"/>
                          </a:cubicBezTo>
                          <a:close/>
                        </a:path>
                      </a:pathLst>
                    </a:custGeom>
                    <a:solidFill>
                      <a:srgbClr val="FEF0F0"/>
                    </a:solidFill>
                    <a:ln w="34754" cap="flat">
                      <a:noFill/>
                      <a:prstDash val="solid"/>
                      <a:miter/>
                    </a:ln>
                  </p:spPr>
                  <p:txBody>
                    <a:bodyPr rtlCol="0" anchor="ctr"/>
                    <a:lstStyle/>
                    <a:p>
                      <a:endParaRPr lang="en-US"/>
                    </a:p>
                  </p:txBody>
                </p:sp>
                <p:sp>
                  <p:nvSpPr>
                    <p:cNvPr id="2007" name="Freeform: Shape 2006">
                      <a:extLst>
                        <a:ext uri="{FF2B5EF4-FFF2-40B4-BE49-F238E27FC236}">
                          <a16:creationId xmlns:a16="http://schemas.microsoft.com/office/drawing/2014/main" xmlns="" id="{04CC4F32-70B1-49D7-8031-6D1AD841ED22}"/>
                        </a:ext>
                      </a:extLst>
                    </p:cNvPr>
                    <p:cNvSpPr/>
                    <p:nvPr/>
                  </p:nvSpPr>
                  <p:spPr>
                    <a:xfrm>
                      <a:off x="1569510" y="8574077"/>
                      <a:ext cx="77349" cy="73559"/>
                    </a:xfrm>
                    <a:custGeom>
                      <a:avLst/>
                      <a:gdLst>
                        <a:gd name="connsiteX0" fmla="*/ 75203 w 77349"/>
                        <a:gd name="connsiteY0" fmla="*/ 22189 h 73559"/>
                        <a:gd name="connsiteX1" fmla="*/ 50851 w 77349"/>
                        <a:gd name="connsiteY1" fmla="*/ 70894 h 73559"/>
                        <a:gd name="connsiteX2" fmla="*/ 2147 w 77349"/>
                        <a:gd name="connsiteY2" fmla="*/ 53499 h 73559"/>
                        <a:gd name="connsiteX3" fmla="*/ 26499 w 77349"/>
                        <a:gd name="connsiteY3" fmla="*/ 4795 h 73559"/>
                        <a:gd name="connsiteX4" fmla="*/ 75203 w 77349"/>
                        <a:gd name="connsiteY4" fmla="*/ 22189 h 735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349" h="73559">
                          <a:moveTo>
                            <a:pt x="75203" y="22189"/>
                          </a:moveTo>
                          <a:cubicBezTo>
                            <a:pt x="82161" y="39584"/>
                            <a:pt x="71724" y="60457"/>
                            <a:pt x="50851" y="70894"/>
                          </a:cubicBezTo>
                          <a:cubicBezTo>
                            <a:pt x="29978" y="77851"/>
                            <a:pt x="9104" y="70894"/>
                            <a:pt x="2147" y="53499"/>
                          </a:cubicBezTo>
                          <a:cubicBezTo>
                            <a:pt x="-4811" y="36105"/>
                            <a:pt x="5625" y="15232"/>
                            <a:pt x="26499" y="4795"/>
                          </a:cubicBezTo>
                          <a:cubicBezTo>
                            <a:pt x="43893" y="-5642"/>
                            <a:pt x="68245" y="1316"/>
                            <a:pt x="75203" y="22189"/>
                          </a:cubicBezTo>
                          <a:close/>
                        </a:path>
                      </a:pathLst>
                    </a:custGeom>
                    <a:solidFill>
                      <a:srgbClr val="FEEFEF"/>
                    </a:solidFill>
                    <a:ln w="34755" cap="flat">
                      <a:noFill/>
                      <a:prstDash val="solid"/>
                      <a:miter/>
                    </a:ln>
                  </p:spPr>
                  <p:txBody>
                    <a:bodyPr rtlCol="0" anchor="ctr"/>
                    <a:lstStyle/>
                    <a:p>
                      <a:endParaRPr lang="en-US"/>
                    </a:p>
                  </p:txBody>
                </p:sp>
                <p:sp>
                  <p:nvSpPr>
                    <p:cNvPr id="2008" name="Freeform: Shape 2007">
                      <a:extLst>
                        <a:ext uri="{FF2B5EF4-FFF2-40B4-BE49-F238E27FC236}">
                          <a16:creationId xmlns:a16="http://schemas.microsoft.com/office/drawing/2014/main" xmlns="" id="{515788BC-B865-46C9-8F7A-11824B0D2177}"/>
                        </a:ext>
                      </a:extLst>
                    </p:cNvPr>
                    <p:cNvSpPr/>
                    <p:nvPr/>
                  </p:nvSpPr>
                  <p:spPr>
                    <a:xfrm>
                      <a:off x="1569510" y="8574077"/>
                      <a:ext cx="77349" cy="73559"/>
                    </a:xfrm>
                    <a:custGeom>
                      <a:avLst/>
                      <a:gdLst>
                        <a:gd name="connsiteX0" fmla="*/ 75203 w 77349"/>
                        <a:gd name="connsiteY0" fmla="*/ 22189 h 73559"/>
                        <a:gd name="connsiteX1" fmla="*/ 50851 w 77349"/>
                        <a:gd name="connsiteY1" fmla="*/ 70894 h 73559"/>
                        <a:gd name="connsiteX2" fmla="*/ 2147 w 77349"/>
                        <a:gd name="connsiteY2" fmla="*/ 53499 h 73559"/>
                        <a:gd name="connsiteX3" fmla="*/ 26499 w 77349"/>
                        <a:gd name="connsiteY3" fmla="*/ 4795 h 73559"/>
                        <a:gd name="connsiteX4" fmla="*/ 75203 w 77349"/>
                        <a:gd name="connsiteY4" fmla="*/ 22189 h 735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349" h="73559">
                          <a:moveTo>
                            <a:pt x="75203" y="22189"/>
                          </a:moveTo>
                          <a:cubicBezTo>
                            <a:pt x="82161" y="39584"/>
                            <a:pt x="71724" y="60457"/>
                            <a:pt x="50851" y="70894"/>
                          </a:cubicBezTo>
                          <a:cubicBezTo>
                            <a:pt x="29978" y="77851"/>
                            <a:pt x="9104" y="70894"/>
                            <a:pt x="2147" y="53499"/>
                          </a:cubicBezTo>
                          <a:cubicBezTo>
                            <a:pt x="-4811" y="36105"/>
                            <a:pt x="5625" y="15232"/>
                            <a:pt x="26499" y="4795"/>
                          </a:cubicBezTo>
                          <a:cubicBezTo>
                            <a:pt x="43893" y="-5642"/>
                            <a:pt x="68245" y="1316"/>
                            <a:pt x="75203" y="22189"/>
                          </a:cubicBezTo>
                          <a:close/>
                        </a:path>
                      </a:pathLst>
                    </a:custGeom>
                    <a:solidFill>
                      <a:srgbClr val="FEEEEE"/>
                    </a:solidFill>
                    <a:ln w="34755" cap="flat">
                      <a:noFill/>
                      <a:prstDash val="solid"/>
                      <a:miter/>
                    </a:ln>
                  </p:spPr>
                  <p:txBody>
                    <a:bodyPr rtlCol="0" anchor="ctr"/>
                    <a:lstStyle/>
                    <a:p>
                      <a:endParaRPr lang="en-US"/>
                    </a:p>
                  </p:txBody>
                </p:sp>
                <p:sp>
                  <p:nvSpPr>
                    <p:cNvPr id="2009" name="Freeform: Shape 2008">
                      <a:extLst>
                        <a:ext uri="{FF2B5EF4-FFF2-40B4-BE49-F238E27FC236}">
                          <a16:creationId xmlns:a16="http://schemas.microsoft.com/office/drawing/2014/main" xmlns="" id="{FE132582-1C7E-4FF3-8389-BDE3182746C0}"/>
                        </a:ext>
                      </a:extLst>
                    </p:cNvPr>
                    <p:cNvSpPr/>
                    <p:nvPr/>
                  </p:nvSpPr>
                  <p:spPr>
                    <a:xfrm>
                      <a:off x="1569510" y="8574077"/>
                      <a:ext cx="77349" cy="73559"/>
                    </a:xfrm>
                    <a:custGeom>
                      <a:avLst/>
                      <a:gdLst>
                        <a:gd name="connsiteX0" fmla="*/ 75203 w 77349"/>
                        <a:gd name="connsiteY0" fmla="*/ 22189 h 73559"/>
                        <a:gd name="connsiteX1" fmla="*/ 50851 w 77349"/>
                        <a:gd name="connsiteY1" fmla="*/ 70894 h 73559"/>
                        <a:gd name="connsiteX2" fmla="*/ 2147 w 77349"/>
                        <a:gd name="connsiteY2" fmla="*/ 53499 h 73559"/>
                        <a:gd name="connsiteX3" fmla="*/ 26499 w 77349"/>
                        <a:gd name="connsiteY3" fmla="*/ 4795 h 73559"/>
                        <a:gd name="connsiteX4" fmla="*/ 75203 w 77349"/>
                        <a:gd name="connsiteY4" fmla="*/ 22189 h 735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349" h="73559">
                          <a:moveTo>
                            <a:pt x="75203" y="22189"/>
                          </a:moveTo>
                          <a:cubicBezTo>
                            <a:pt x="82161" y="39584"/>
                            <a:pt x="71724" y="60457"/>
                            <a:pt x="50851" y="70894"/>
                          </a:cubicBezTo>
                          <a:cubicBezTo>
                            <a:pt x="29978" y="77851"/>
                            <a:pt x="9104" y="70894"/>
                            <a:pt x="2147" y="53499"/>
                          </a:cubicBezTo>
                          <a:cubicBezTo>
                            <a:pt x="-4811" y="36105"/>
                            <a:pt x="5625" y="15232"/>
                            <a:pt x="26499" y="4795"/>
                          </a:cubicBezTo>
                          <a:cubicBezTo>
                            <a:pt x="43893" y="-5642"/>
                            <a:pt x="68245" y="1316"/>
                            <a:pt x="75203" y="22189"/>
                          </a:cubicBezTo>
                          <a:close/>
                        </a:path>
                      </a:pathLst>
                    </a:custGeom>
                    <a:solidFill>
                      <a:srgbClr val="FEEDED"/>
                    </a:solidFill>
                    <a:ln w="34755" cap="flat">
                      <a:noFill/>
                      <a:prstDash val="solid"/>
                      <a:miter/>
                    </a:ln>
                  </p:spPr>
                  <p:txBody>
                    <a:bodyPr rtlCol="0" anchor="ctr"/>
                    <a:lstStyle/>
                    <a:p>
                      <a:endParaRPr lang="en-US"/>
                    </a:p>
                  </p:txBody>
                </p:sp>
                <p:sp>
                  <p:nvSpPr>
                    <p:cNvPr id="2010" name="Freeform: Shape 2009">
                      <a:extLst>
                        <a:ext uri="{FF2B5EF4-FFF2-40B4-BE49-F238E27FC236}">
                          <a16:creationId xmlns:a16="http://schemas.microsoft.com/office/drawing/2014/main" xmlns="" id="{B0E03137-5E6F-49B5-9059-11A9CB307EA1}"/>
                        </a:ext>
                      </a:extLst>
                    </p:cNvPr>
                    <p:cNvSpPr/>
                    <p:nvPr/>
                  </p:nvSpPr>
                  <p:spPr>
                    <a:xfrm>
                      <a:off x="1566031" y="8574077"/>
                      <a:ext cx="77349" cy="70080"/>
                    </a:xfrm>
                    <a:custGeom>
                      <a:avLst/>
                      <a:gdLst>
                        <a:gd name="connsiteX0" fmla="*/ 75203 w 77349"/>
                        <a:gd name="connsiteY0" fmla="*/ 22189 h 70080"/>
                        <a:gd name="connsiteX1" fmla="*/ 50851 w 77349"/>
                        <a:gd name="connsiteY1" fmla="*/ 67415 h 70080"/>
                        <a:gd name="connsiteX2" fmla="*/ 2147 w 77349"/>
                        <a:gd name="connsiteY2" fmla="*/ 50020 h 70080"/>
                        <a:gd name="connsiteX3" fmla="*/ 26499 w 77349"/>
                        <a:gd name="connsiteY3" fmla="*/ 4795 h 70080"/>
                        <a:gd name="connsiteX4" fmla="*/ 75203 w 77349"/>
                        <a:gd name="connsiteY4" fmla="*/ 22189 h 70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349" h="70080">
                          <a:moveTo>
                            <a:pt x="75203" y="22189"/>
                          </a:moveTo>
                          <a:cubicBezTo>
                            <a:pt x="82161" y="39584"/>
                            <a:pt x="71724" y="60457"/>
                            <a:pt x="50851" y="67415"/>
                          </a:cubicBezTo>
                          <a:cubicBezTo>
                            <a:pt x="29978" y="74372"/>
                            <a:pt x="9104" y="67415"/>
                            <a:pt x="2147" y="50020"/>
                          </a:cubicBezTo>
                          <a:cubicBezTo>
                            <a:pt x="-4811" y="32626"/>
                            <a:pt x="5625" y="11753"/>
                            <a:pt x="26499" y="4795"/>
                          </a:cubicBezTo>
                          <a:cubicBezTo>
                            <a:pt x="47372" y="-5642"/>
                            <a:pt x="68245" y="1316"/>
                            <a:pt x="75203" y="22189"/>
                          </a:cubicBezTo>
                          <a:close/>
                        </a:path>
                      </a:pathLst>
                    </a:custGeom>
                    <a:solidFill>
                      <a:srgbClr val="FEECEC"/>
                    </a:solidFill>
                    <a:ln w="34755" cap="flat">
                      <a:noFill/>
                      <a:prstDash val="solid"/>
                      <a:miter/>
                    </a:ln>
                  </p:spPr>
                  <p:txBody>
                    <a:bodyPr rtlCol="0" anchor="ctr"/>
                    <a:lstStyle/>
                    <a:p>
                      <a:endParaRPr lang="en-US"/>
                    </a:p>
                  </p:txBody>
                </p:sp>
                <p:sp>
                  <p:nvSpPr>
                    <p:cNvPr id="2011" name="Freeform: Shape 2010">
                      <a:extLst>
                        <a:ext uri="{FF2B5EF4-FFF2-40B4-BE49-F238E27FC236}">
                          <a16:creationId xmlns:a16="http://schemas.microsoft.com/office/drawing/2014/main" xmlns="" id="{8279D937-2B75-457C-BF24-1C459E2452D1}"/>
                        </a:ext>
                      </a:extLst>
                    </p:cNvPr>
                    <p:cNvSpPr/>
                    <p:nvPr/>
                  </p:nvSpPr>
                  <p:spPr>
                    <a:xfrm>
                      <a:off x="1566031" y="8574077"/>
                      <a:ext cx="77349" cy="70080"/>
                    </a:xfrm>
                    <a:custGeom>
                      <a:avLst/>
                      <a:gdLst>
                        <a:gd name="connsiteX0" fmla="*/ 75203 w 77349"/>
                        <a:gd name="connsiteY0" fmla="*/ 22189 h 70080"/>
                        <a:gd name="connsiteX1" fmla="*/ 50851 w 77349"/>
                        <a:gd name="connsiteY1" fmla="*/ 67415 h 70080"/>
                        <a:gd name="connsiteX2" fmla="*/ 2147 w 77349"/>
                        <a:gd name="connsiteY2" fmla="*/ 50020 h 70080"/>
                        <a:gd name="connsiteX3" fmla="*/ 26499 w 77349"/>
                        <a:gd name="connsiteY3" fmla="*/ 4795 h 70080"/>
                        <a:gd name="connsiteX4" fmla="*/ 75203 w 77349"/>
                        <a:gd name="connsiteY4" fmla="*/ 22189 h 70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349" h="70080">
                          <a:moveTo>
                            <a:pt x="75203" y="22189"/>
                          </a:moveTo>
                          <a:cubicBezTo>
                            <a:pt x="82161" y="39584"/>
                            <a:pt x="71724" y="60457"/>
                            <a:pt x="50851" y="67415"/>
                          </a:cubicBezTo>
                          <a:cubicBezTo>
                            <a:pt x="29978" y="74372"/>
                            <a:pt x="9104" y="67415"/>
                            <a:pt x="2147" y="50020"/>
                          </a:cubicBezTo>
                          <a:cubicBezTo>
                            <a:pt x="-4811" y="32626"/>
                            <a:pt x="5625" y="11753"/>
                            <a:pt x="26499" y="4795"/>
                          </a:cubicBezTo>
                          <a:cubicBezTo>
                            <a:pt x="47372" y="-5642"/>
                            <a:pt x="68245" y="1316"/>
                            <a:pt x="75203" y="22189"/>
                          </a:cubicBezTo>
                          <a:close/>
                        </a:path>
                      </a:pathLst>
                    </a:custGeom>
                    <a:solidFill>
                      <a:srgbClr val="FDEBEB"/>
                    </a:solidFill>
                    <a:ln w="34755" cap="flat">
                      <a:noFill/>
                      <a:prstDash val="solid"/>
                      <a:miter/>
                    </a:ln>
                  </p:spPr>
                  <p:txBody>
                    <a:bodyPr rtlCol="0" anchor="ctr"/>
                    <a:lstStyle/>
                    <a:p>
                      <a:endParaRPr lang="en-US"/>
                    </a:p>
                  </p:txBody>
                </p:sp>
                <p:sp>
                  <p:nvSpPr>
                    <p:cNvPr id="2012" name="Freeform: Shape 2011">
                      <a:extLst>
                        <a:ext uri="{FF2B5EF4-FFF2-40B4-BE49-F238E27FC236}">
                          <a16:creationId xmlns:a16="http://schemas.microsoft.com/office/drawing/2014/main" xmlns="" id="{2CC3453F-5872-4763-B028-01FBBD1F1CE9}"/>
                        </a:ext>
                      </a:extLst>
                    </p:cNvPr>
                    <p:cNvSpPr/>
                    <p:nvPr/>
                  </p:nvSpPr>
                  <p:spPr>
                    <a:xfrm rot="-1269655">
                      <a:off x="1568700" y="8575259"/>
                      <a:ext cx="76537" cy="69579"/>
                    </a:xfrm>
                    <a:custGeom>
                      <a:avLst/>
                      <a:gdLst>
                        <a:gd name="connsiteX0" fmla="*/ 76538 w 76537"/>
                        <a:gd name="connsiteY0" fmla="*/ 34790 h 69579"/>
                        <a:gd name="connsiteX1" fmla="*/ 38269 w 76537"/>
                        <a:gd name="connsiteY1" fmla="*/ 69580 h 69579"/>
                        <a:gd name="connsiteX2" fmla="*/ 0 w 76537"/>
                        <a:gd name="connsiteY2" fmla="*/ 34790 h 69579"/>
                        <a:gd name="connsiteX3" fmla="*/ 38269 w 76537"/>
                        <a:gd name="connsiteY3" fmla="*/ 0 h 69579"/>
                        <a:gd name="connsiteX4" fmla="*/ 76538 w 76537"/>
                        <a:gd name="connsiteY4" fmla="*/ 34790 h 69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37" h="69579">
                          <a:moveTo>
                            <a:pt x="76538" y="34790"/>
                          </a:moveTo>
                          <a:cubicBezTo>
                            <a:pt x="76538" y="54004"/>
                            <a:pt x="59404" y="69580"/>
                            <a:pt x="38269" y="69580"/>
                          </a:cubicBezTo>
                          <a:cubicBezTo>
                            <a:pt x="17134" y="69580"/>
                            <a:pt x="0" y="54004"/>
                            <a:pt x="0" y="34790"/>
                          </a:cubicBezTo>
                          <a:cubicBezTo>
                            <a:pt x="0" y="15576"/>
                            <a:pt x="17134" y="0"/>
                            <a:pt x="38269" y="0"/>
                          </a:cubicBezTo>
                          <a:cubicBezTo>
                            <a:pt x="59404" y="0"/>
                            <a:pt x="76538" y="15576"/>
                            <a:pt x="76538" y="34790"/>
                          </a:cubicBezTo>
                          <a:close/>
                        </a:path>
                      </a:pathLst>
                    </a:custGeom>
                    <a:solidFill>
                      <a:srgbClr val="FDEAEA"/>
                    </a:solidFill>
                    <a:ln w="34756" cap="flat">
                      <a:noFill/>
                      <a:prstDash val="solid"/>
                      <a:miter/>
                    </a:ln>
                  </p:spPr>
                  <p:txBody>
                    <a:bodyPr rtlCol="0" anchor="ctr"/>
                    <a:lstStyle/>
                    <a:p>
                      <a:endParaRPr lang="en-US"/>
                    </a:p>
                  </p:txBody>
                </p:sp>
                <p:sp>
                  <p:nvSpPr>
                    <p:cNvPr id="2013" name="Freeform: Shape 2012">
                      <a:extLst>
                        <a:ext uri="{FF2B5EF4-FFF2-40B4-BE49-F238E27FC236}">
                          <a16:creationId xmlns:a16="http://schemas.microsoft.com/office/drawing/2014/main" xmlns="" id="{29329720-32D3-4626-B24E-888A08E037F6}"/>
                        </a:ext>
                      </a:extLst>
                    </p:cNvPr>
                    <p:cNvSpPr/>
                    <p:nvPr/>
                  </p:nvSpPr>
                  <p:spPr>
                    <a:xfrm rot="-1266718">
                      <a:off x="1568616" y="8575345"/>
                      <a:ext cx="76537" cy="69579"/>
                    </a:xfrm>
                    <a:custGeom>
                      <a:avLst/>
                      <a:gdLst>
                        <a:gd name="connsiteX0" fmla="*/ 76537 w 76537"/>
                        <a:gd name="connsiteY0" fmla="*/ 34790 h 69579"/>
                        <a:gd name="connsiteX1" fmla="*/ 38269 w 76537"/>
                        <a:gd name="connsiteY1" fmla="*/ 69579 h 69579"/>
                        <a:gd name="connsiteX2" fmla="*/ 0 w 76537"/>
                        <a:gd name="connsiteY2" fmla="*/ 34790 h 69579"/>
                        <a:gd name="connsiteX3" fmla="*/ 38269 w 76537"/>
                        <a:gd name="connsiteY3" fmla="*/ 0 h 69579"/>
                        <a:gd name="connsiteX4" fmla="*/ 76537 w 76537"/>
                        <a:gd name="connsiteY4" fmla="*/ 34790 h 69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37" h="69579">
                          <a:moveTo>
                            <a:pt x="76537" y="34790"/>
                          </a:moveTo>
                          <a:cubicBezTo>
                            <a:pt x="76537" y="54003"/>
                            <a:pt x="59404" y="69579"/>
                            <a:pt x="38269" y="69579"/>
                          </a:cubicBezTo>
                          <a:cubicBezTo>
                            <a:pt x="17133" y="69579"/>
                            <a:pt x="0" y="54003"/>
                            <a:pt x="0" y="34790"/>
                          </a:cubicBezTo>
                          <a:cubicBezTo>
                            <a:pt x="0" y="15576"/>
                            <a:pt x="17133" y="0"/>
                            <a:pt x="38269" y="0"/>
                          </a:cubicBezTo>
                          <a:cubicBezTo>
                            <a:pt x="59404" y="0"/>
                            <a:pt x="76537" y="15576"/>
                            <a:pt x="76537" y="34790"/>
                          </a:cubicBezTo>
                          <a:close/>
                        </a:path>
                      </a:pathLst>
                    </a:custGeom>
                    <a:solidFill>
                      <a:srgbClr val="FDE9E9"/>
                    </a:solidFill>
                    <a:ln w="34756" cap="flat">
                      <a:noFill/>
                      <a:prstDash val="solid"/>
                      <a:miter/>
                    </a:ln>
                  </p:spPr>
                  <p:txBody>
                    <a:bodyPr rtlCol="0" anchor="ctr"/>
                    <a:lstStyle/>
                    <a:p>
                      <a:endParaRPr lang="en-US"/>
                    </a:p>
                  </p:txBody>
                </p:sp>
                <p:sp>
                  <p:nvSpPr>
                    <p:cNvPr id="2014" name="Freeform: Shape 2013">
                      <a:extLst>
                        <a:ext uri="{FF2B5EF4-FFF2-40B4-BE49-F238E27FC236}">
                          <a16:creationId xmlns:a16="http://schemas.microsoft.com/office/drawing/2014/main" xmlns="" id="{908510CD-501D-4C24-ADDA-0918E3842A77}"/>
                        </a:ext>
                      </a:extLst>
                    </p:cNvPr>
                    <p:cNvSpPr/>
                    <p:nvPr/>
                  </p:nvSpPr>
                  <p:spPr>
                    <a:xfrm rot="-1267039">
                      <a:off x="1568728" y="8575325"/>
                      <a:ext cx="76539" cy="69581"/>
                    </a:xfrm>
                    <a:custGeom>
                      <a:avLst/>
                      <a:gdLst>
                        <a:gd name="connsiteX0" fmla="*/ 76540 w 76539"/>
                        <a:gd name="connsiteY0" fmla="*/ 34791 h 69581"/>
                        <a:gd name="connsiteX1" fmla="*/ 38270 w 76539"/>
                        <a:gd name="connsiteY1" fmla="*/ 69582 h 69581"/>
                        <a:gd name="connsiteX2" fmla="*/ 0 w 76539"/>
                        <a:gd name="connsiteY2" fmla="*/ 34791 h 69581"/>
                        <a:gd name="connsiteX3" fmla="*/ 38270 w 76539"/>
                        <a:gd name="connsiteY3" fmla="*/ 0 h 69581"/>
                        <a:gd name="connsiteX4" fmla="*/ 76540 w 76539"/>
                        <a:gd name="connsiteY4" fmla="*/ 34791 h 69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39" h="69581">
                          <a:moveTo>
                            <a:pt x="76540" y="34791"/>
                          </a:moveTo>
                          <a:cubicBezTo>
                            <a:pt x="76540" y="54005"/>
                            <a:pt x="59406" y="69582"/>
                            <a:pt x="38270" y="69582"/>
                          </a:cubicBezTo>
                          <a:cubicBezTo>
                            <a:pt x="17134" y="69582"/>
                            <a:pt x="0" y="54005"/>
                            <a:pt x="0" y="34791"/>
                          </a:cubicBezTo>
                          <a:cubicBezTo>
                            <a:pt x="0" y="15576"/>
                            <a:pt x="17134" y="0"/>
                            <a:pt x="38270" y="0"/>
                          </a:cubicBezTo>
                          <a:cubicBezTo>
                            <a:pt x="59406" y="0"/>
                            <a:pt x="76540" y="15576"/>
                            <a:pt x="76540" y="34791"/>
                          </a:cubicBezTo>
                          <a:close/>
                        </a:path>
                      </a:pathLst>
                    </a:custGeom>
                    <a:solidFill>
                      <a:srgbClr val="FDE8E8"/>
                    </a:solidFill>
                    <a:ln w="34757" cap="flat">
                      <a:noFill/>
                      <a:prstDash val="solid"/>
                      <a:miter/>
                    </a:ln>
                  </p:spPr>
                  <p:txBody>
                    <a:bodyPr rtlCol="0" anchor="ctr"/>
                    <a:lstStyle/>
                    <a:p>
                      <a:endParaRPr lang="en-US"/>
                    </a:p>
                  </p:txBody>
                </p:sp>
                <p:sp>
                  <p:nvSpPr>
                    <p:cNvPr id="2015" name="Freeform: Shape 2014">
                      <a:extLst>
                        <a:ext uri="{FF2B5EF4-FFF2-40B4-BE49-F238E27FC236}">
                          <a16:creationId xmlns:a16="http://schemas.microsoft.com/office/drawing/2014/main" xmlns="" id="{0E1ABBC6-7B9F-43AF-B65F-DE0528F670CE}"/>
                        </a:ext>
                      </a:extLst>
                    </p:cNvPr>
                    <p:cNvSpPr/>
                    <p:nvPr/>
                  </p:nvSpPr>
                  <p:spPr>
                    <a:xfrm rot="-1272271">
                      <a:off x="1568615" y="8575301"/>
                      <a:ext cx="76535" cy="69577"/>
                    </a:xfrm>
                    <a:custGeom>
                      <a:avLst/>
                      <a:gdLst>
                        <a:gd name="connsiteX0" fmla="*/ 76536 w 76535"/>
                        <a:gd name="connsiteY0" fmla="*/ 34789 h 69577"/>
                        <a:gd name="connsiteX1" fmla="*/ 38268 w 76535"/>
                        <a:gd name="connsiteY1" fmla="*/ 69578 h 69577"/>
                        <a:gd name="connsiteX2" fmla="*/ 0 w 76535"/>
                        <a:gd name="connsiteY2" fmla="*/ 34789 h 69577"/>
                        <a:gd name="connsiteX3" fmla="*/ 38268 w 76535"/>
                        <a:gd name="connsiteY3" fmla="*/ 0 h 69577"/>
                        <a:gd name="connsiteX4" fmla="*/ 76536 w 76535"/>
                        <a:gd name="connsiteY4" fmla="*/ 34789 h 69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35" h="69577">
                          <a:moveTo>
                            <a:pt x="76536" y="34789"/>
                          </a:moveTo>
                          <a:cubicBezTo>
                            <a:pt x="76536" y="54002"/>
                            <a:pt x="59403" y="69578"/>
                            <a:pt x="38268" y="69578"/>
                          </a:cubicBezTo>
                          <a:cubicBezTo>
                            <a:pt x="17133" y="69578"/>
                            <a:pt x="0" y="54002"/>
                            <a:pt x="0" y="34789"/>
                          </a:cubicBezTo>
                          <a:cubicBezTo>
                            <a:pt x="0" y="15576"/>
                            <a:pt x="17133" y="0"/>
                            <a:pt x="38268" y="0"/>
                          </a:cubicBezTo>
                          <a:cubicBezTo>
                            <a:pt x="59403" y="0"/>
                            <a:pt x="76536" y="15576"/>
                            <a:pt x="76536" y="34789"/>
                          </a:cubicBezTo>
                          <a:close/>
                        </a:path>
                      </a:pathLst>
                    </a:custGeom>
                    <a:solidFill>
                      <a:srgbClr val="FDE7E7"/>
                    </a:solidFill>
                    <a:ln w="34755" cap="flat">
                      <a:noFill/>
                      <a:prstDash val="solid"/>
                      <a:miter/>
                    </a:ln>
                  </p:spPr>
                  <p:txBody>
                    <a:bodyPr rtlCol="0" anchor="ctr"/>
                    <a:lstStyle/>
                    <a:p>
                      <a:endParaRPr lang="en-US"/>
                    </a:p>
                  </p:txBody>
                </p:sp>
                <p:sp>
                  <p:nvSpPr>
                    <p:cNvPr id="2016" name="Freeform: Shape 2015">
                      <a:extLst>
                        <a:ext uri="{FF2B5EF4-FFF2-40B4-BE49-F238E27FC236}">
                          <a16:creationId xmlns:a16="http://schemas.microsoft.com/office/drawing/2014/main" xmlns="" id="{183B0B74-2572-4BBC-9BDC-F11D50BB9469}"/>
                        </a:ext>
                      </a:extLst>
                    </p:cNvPr>
                    <p:cNvSpPr/>
                    <p:nvPr/>
                  </p:nvSpPr>
                  <p:spPr>
                    <a:xfrm rot="-1270865">
                      <a:off x="1568534" y="8575224"/>
                      <a:ext cx="76531" cy="69574"/>
                    </a:xfrm>
                    <a:custGeom>
                      <a:avLst/>
                      <a:gdLst>
                        <a:gd name="connsiteX0" fmla="*/ 76532 w 76531"/>
                        <a:gd name="connsiteY0" fmla="*/ 34787 h 69574"/>
                        <a:gd name="connsiteX1" fmla="*/ 38266 w 76531"/>
                        <a:gd name="connsiteY1" fmla="*/ 69574 h 69574"/>
                        <a:gd name="connsiteX2" fmla="*/ 0 w 76531"/>
                        <a:gd name="connsiteY2" fmla="*/ 34787 h 69574"/>
                        <a:gd name="connsiteX3" fmla="*/ 38266 w 76531"/>
                        <a:gd name="connsiteY3" fmla="*/ 0 h 69574"/>
                        <a:gd name="connsiteX4" fmla="*/ 76532 w 76531"/>
                        <a:gd name="connsiteY4" fmla="*/ 34787 h 69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31" h="69574">
                          <a:moveTo>
                            <a:pt x="76532" y="34787"/>
                          </a:moveTo>
                          <a:cubicBezTo>
                            <a:pt x="76532" y="53999"/>
                            <a:pt x="59400" y="69574"/>
                            <a:pt x="38266" y="69574"/>
                          </a:cubicBezTo>
                          <a:cubicBezTo>
                            <a:pt x="17132" y="69574"/>
                            <a:pt x="0" y="53999"/>
                            <a:pt x="0" y="34787"/>
                          </a:cubicBezTo>
                          <a:cubicBezTo>
                            <a:pt x="0" y="15575"/>
                            <a:pt x="17132" y="0"/>
                            <a:pt x="38266" y="0"/>
                          </a:cubicBezTo>
                          <a:cubicBezTo>
                            <a:pt x="59400" y="0"/>
                            <a:pt x="76532" y="15575"/>
                            <a:pt x="76532" y="34787"/>
                          </a:cubicBezTo>
                          <a:close/>
                        </a:path>
                      </a:pathLst>
                    </a:custGeom>
                    <a:solidFill>
                      <a:srgbClr val="FDE6E6"/>
                    </a:solidFill>
                    <a:ln w="34753" cap="flat">
                      <a:noFill/>
                      <a:prstDash val="solid"/>
                      <a:miter/>
                    </a:ln>
                  </p:spPr>
                  <p:txBody>
                    <a:bodyPr rtlCol="0" anchor="ctr"/>
                    <a:lstStyle/>
                    <a:p>
                      <a:endParaRPr lang="en-US"/>
                    </a:p>
                  </p:txBody>
                </p:sp>
                <p:sp>
                  <p:nvSpPr>
                    <p:cNvPr id="2017" name="Freeform: Shape 2016">
                      <a:extLst>
                        <a:ext uri="{FF2B5EF4-FFF2-40B4-BE49-F238E27FC236}">
                          <a16:creationId xmlns:a16="http://schemas.microsoft.com/office/drawing/2014/main" xmlns="" id="{B30176B8-40EC-4C05-A46A-A983787E87EC}"/>
                        </a:ext>
                      </a:extLst>
                    </p:cNvPr>
                    <p:cNvSpPr/>
                    <p:nvPr/>
                  </p:nvSpPr>
                  <p:spPr>
                    <a:xfrm rot="-1273802">
                      <a:off x="1568583" y="8575194"/>
                      <a:ext cx="76532" cy="69574"/>
                    </a:xfrm>
                    <a:custGeom>
                      <a:avLst/>
                      <a:gdLst>
                        <a:gd name="connsiteX0" fmla="*/ 76532 w 76532"/>
                        <a:gd name="connsiteY0" fmla="*/ 34787 h 69574"/>
                        <a:gd name="connsiteX1" fmla="*/ 38266 w 76532"/>
                        <a:gd name="connsiteY1" fmla="*/ 69575 h 69574"/>
                        <a:gd name="connsiteX2" fmla="*/ 0 w 76532"/>
                        <a:gd name="connsiteY2" fmla="*/ 34787 h 69574"/>
                        <a:gd name="connsiteX3" fmla="*/ 38266 w 76532"/>
                        <a:gd name="connsiteY3" fmla="*/ 0 h 69574"/>
                        <a:gd name="connsiteX4" fmla="*/ 76532 w 76532"/>
                        <a:gd name="connsiteY4" fmla="*/ 34787 h 69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32" h="69574">
                          <a:moveTo>
                            <a:pt x="76532" y="34787"/>
                          </a:moveTo>
                          <a:cubicBezTo>
                            <a:pt x="76532" y="54000"/>
                            <a:pt x="59400" y="69575"/>
                            <a:pt x="38266" y="69575"/>
                          </a:cubicBezTo>
                          <a:cubicBezTo>
                            <a:pt x="17132" y="69575"/>
                            <a:pt x="0" y="54000"/>
                            <a:pt x="0" y="34787"/>
                          </a:cubicBezTo>
                          <a:cubicBezTo>
                            <a:pt x="0" y="15575"/>
                            <a:pt x="17132" y="0"/>
                            <a:pt x="38266" y="0"/>
                          </a:cubicBezTo>
                          <a:cubicBezTo>
                            <a:pt x="59400" y="0"/>
                            <a:pt x="76532" y="15575"/>
                            <a:pt x="76532" y="34787"/>
                          </a:cubicBezTo>
                          <a:close/>
                        </a:path>
                      </a:pathLst>
                    </a:custGeom>
                    <a:solidFill>
                      <a:srgbClr val="FDE5E5"/>
                    </a:solidFill>
                    <a:ln w="34754" cap="flat">
                      <a:noFill/>
                      <a:prstDash val="solid"/>
                      <a:miter/>
                    </a:ln>
                  </p:spPr>
                  <p:txBody>
                    <a:bodyPr rtlCol="0" anchor="ctr"/>
                    <a:lstStyle/>
                    <a:p>
                      <a:endParaRPr lang="en-US"/>
                    </a:p>
                  </p:txBody>
                </p:sp>
                <p:sp>
                  <p:nvSpPr>
                    <p:cNvPr id="2018" name="Freeform: Shape 2017">
                      <a:extLst>
                        <a:ext uri="{FF2B5EF4-FFF2-40B4-BE49-F238E27FC236}">
                          <a16:creationId xmlns:a16="http://schemas.microsoft.com/office/drawing/2014/main" xmlns="" id="{CE379A96-9BFA-4652-B6DC-A048B706432F}"/>
                        </a:ext>
                      </a:extLst>
                    </p:cNvPr>
                    <p:cNvSpPr/>
                    <p:nvPr/>
                  </p:nvSpPr>
                  <p:spPr>
                    <a:xfrm>
                      <a:off x="1569510" y="8576206"/>
                      <a:ext cx="73870" cy="67952"/>
                    </a:xfrm>
                    <a:custGeom>
                      <a:avLst/>
                      <a:gdLst>
                        <a:gd name="connsiteX0" fmla="*/ 71724 w 73870"/>
                        <a:gd name="connsiteY0" fmla="*/ 20061 h 67952"/>
                        <a:gd name="connsiteX1" fmla="*/ 47372 w 73870"/>
                        <a:gd name="connsiteY1" fmla="*/ 65286 h 67952"/>
                        <a:gd name="connsiteX2" fmla="*/ 2147 w 73870"/>
                        <a:gd name="connsiteY2" fmla="*/ 47892 h 67952"/>
                        <a:gd name="connsiteX3" fmla="*/ 26499 w 73870"/>
                        <a:gd name="connsiteY3" fmla="*/ 2666 h 67952"/>
                        <a:gd name="connsiteX4" fmla="*/ 71724 w 73870"/>
                        <a:gd name="connsiteY4" fmla="*/ 20061 h 6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70" h="67952">
                          <a:moveTo>
                            <a:pt x="71724" y="20061"/>
                          </a:moveTo>
                          <a:cubicBezTo>
                            <a:pt x="78682" y="37455"/>
                            <a:pt x="68245" y="58328"/>
                            <a:pt x="47372" y="65286"/>
                          </a:cubicBezTo>
                          <a:cubicBezTo>
                            <a:pt x="26499" y="72244"/>
                            <a:pt x="9104" y="65286"/>
                            <a:pt x="2147" y="47892"/>
                          </a:cubicBezTo>
                          <a:cubicBezTo>
                            <a:pt x="-4811" y="30497"/>
                            <a:pt x="5625" y="9624"/>
                            <a:pt x="26499" y="2666"/>
                          </a:cubicBezTo>
                          <a:cubicBezTo>
                            <a:pt x="43893" y="-4292"/>
                            <a:pt x="64766" y="2666"/>
                            <a:pt x="71724" y="20061"/>
                          </a:cubicBezTo>
                          <a:close/>
                        </a:path>
                      </a:pathLst>
                    </a:custGeom>
                    <a:solidFill>
                      <a:srgbClr val="FDE4E4"/>
                    </a:solidFill>
                    <a:ln w="34755" cap="flat">
                      <a:noFill/>
                      <a:prstDash val="solid"/>
                      <a:miter/>
                    </a:ln>
                  </p:spPr>
                  <p:txBody>
                    <a:bodyPr rtlCol="0" anchor="ctr"/>
                    <a:lstStyle/>
                    <a:p>
                      <a:endParaRPr lang="en-US"/>
                    </a:p>
                  </p:txBody>
                </p:sp>
                <p:sp>
                  <p:nvSpPr>
                    <p:cNvPr id="2019" name="Freeform: Shape 2018">
                      <a:extLst>
                        <a:ext uri="{FF2B5EF4-FFF2-40B4-BE49-F238E27FC236}">
                          <a16:creationId xmlns:a16="http://schemas.microsoft.com/office/drawing/2014/main" xmlns="" id="{7895A55E-0298-45E0-B4AD-A5EE91A6DC00}"/>
                        </a:ext>
                      </a:extLst>
                    </p:cNvPr>
                    <p:cNvSpPr/>
                    <p:nvPr/>
                  </p:nvSpPr>
                  <p:spPr>
                    <a:xfrm>
                      <a:off x="1572956" y="8576206"/>
                      <a:ext cx="70457" cy="67952"/>
                    </a:xfrm>
                    <a:custGeom>
                      <a:avLst/>
                      <a:gdLst>
                        <a:gd name="connsiteX0" fmla="*/ 68278 w 70457"/>
                        <a:gd name="connsiteY0" fmla="*/ 20061 h 67952"/>
                        <a:gd name="connsiteX1" fmla="*/ 47405 w 70457"/>
                        <a:gd name="connsiteY1" fmla="*/ 65286 h 67952"/>
                        <a:gd name="connsiteX2" fmla="*/ 2179 w 70457"/>
                        <a:gd name="connsiteY2" fmla="*/ 47892 h 67952"/>
                        <a:gd name="connsiteX3" fmla="*/ 23053 w 70457"/>
                        <a:gd name="connsiteY3" fmla="*/ 2666 h 67952"/>
                        <a:gd name="connsiteX4" fmla="*/ 68278 w 70457"/>
                        <a:gd name="connsiteY4" fmla="*/ 20061 h 67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57" h="67952">
                          <a:moveTo>
                            <a:pt x="68278" y="20061"/>
                          </a:moveTo>
                          <a:cubicBezTo>
                            <a:pt x="75236" y="37455"/>
                            <a:pt x="64799" y="54849"/>
                            <a:pt x="47405" y="65286"/>
                          </a:cubicBezTo>
                          <a:cubicBezTo>
                            <a:pt x="30010" y="72244"/>
                            <a:pt x="9137" y="65286"/>
                            <a:pt x="2179" y="47892"/>
                          </a:cubicBezTo>
                          <a:cubicBezTo>
                            <a:pt x="-4778" y="30497"/>
                            <a:pt x="5658" y="9624"/>
                            <a:pt x="23053" y="2666"/>
                          </a:cubicBezTo>
                          <a:cubicBezTo>
                            <a:pt x="40447" y="-4292"/>
                            <a:pt x="61320" y="2666"/>
                            <a:pt x="68278" y="20061"/>
                          </a:cubicBezTo>
                          <a:close/>
                        </a:path>
                      </a:pathLst>
                    </a:custGeom>
                    <a:solidFill>
                      <a:srgbClr val="FDE3E3"/>
                    </a:solidFill>
                    <a:ln w="34755" cap="flat">
                      <a:noFill/>
                      <a:prstDash val="solid"/>
                      <a:miter/>
                    </a:ln>
                  </p:spPr>
                  <p:txBody>
                    <a:bodyPr rtlCol="0" anchor="ctr"/>
                    <a:lstStyle/>
                    <a:p>
                      <a:endParaRPr lang="en-US"/>
                    </a:p>
                  </p:txBody>
                </p:sp>
                <p:sp>
                  <p:nvSpPr>
                    <p:cNvPr id="2020" name="Freeform: Shape 2019">
                      <a:extLst>
                        <a:ext uri="{FF2B5EF4-FFF2-40B4-BE49-F238E27FC236}">
                          <a16:creationId xmlns:a16="http://schemas.microsoft.com/office/drawing/2014/main" xmlns="" id="{36A75B85-A80D-43C1-8E94-34C23D5792A8}"/>
                        </a:ext>
                      </a:extLst>
                    </p:cNvPr>
                    <p:cNvSpPr/>
                    <p:nvPr/>
                  </p:nvSpPr>
                  <p:spPr>
                    <a:xfrm rot="-1264225">
                      <a:off x="1568532" y="8578716"/>
                      <a:ext cx="76532" cy="62617"/>
                    </a:xfrm>
                    <a:custGeom>
                      <a:avLst/>
                      <a:gdLst>
                        <a:gd name="connsiteX0" fmla="*/ 76532 w 76532"/>
                        <a:gd name="connsiteY0" fmla="*/ 31309 h 62617"/>
                        <a:gd name="connsiteX1" fmla="*/ 38266 w 76532"/>
                        <a:gd name="connsiteY1" fmla="*/ 62617 h 62617"/>
                        <a:gd name="connsiteX2" fmla="*/ 0 w 76532"/>
                        <a:gd name="connsiteY2" fmla="*/ 31309 h 62617"/>
                        <a:gd name="connsiteX3" fmla="*/ 38266 w 76532"/>
                        <a:gd name="connsiteY3" fmla="*/ 0 h 62617"/>
                        <a:gd name="connsiteX4" fmla="*/ 76532 w 76532"/>
                        <a:gd name="connsiteY4" fmla="*/ 31309 h 626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32" h="62617">
                          <a:moveTo>
                            <a:pt x="76532" y="31309"/>
                          </a:moveTo>
                          <a:cubicBezTo>
                            <a:pt x="76532" y="48600"/>
                            <a:pt x="59400" y="62617"/>
                            <a:pt x="38266" y="62617"/>
                          </a:cubicBezTo>
                          <a:cubicBezTo>
                            <a:pt x="17132" y="62617"/>
                            <a:pt x="0" y="48600"/>
                            <a:pt x="0" y="31309"/>
                          </a:cubicBezTo>
                          <a:cubicBezTo>
                            <a:pt x="0" y="14017"/>
                            <a:pt x="17132" y="0"/>
                            <a:pt x="38266" y="0"/>
                          </a:cubicBezTo>
                          <a:cubicBezTo>
                            <a:pt x="59400" y="0"/>
                            <a:pt x="76532" y="14017"/>
                            <a:pt x="76532" y="31309"/>
                          </a:cubicBezTo>
                          <a:close/>
                        </a:path>
                      </a:pathLst>
                    </a:custGeom>
                    <a:solidFill>
                      <a:srgbClr val="FDE2E2"/>
                    </a:solidFill>
                    <a:ln w="34754" cap="flat">
                      <a:noFill/>
                      <a:prstDash val="solid"/>
                      <a:miter/>
                    </a:ln>
                  </p:spPr>
                  <p:txBody>
                    <a:bodyPr rtlCol="0" anchor="ctr"/>
                    <a:lstStyle/>
                    <a:p>
                      <a:endParaRPr lang="en-US"/>
                    </a:p>
                  </p:txBody>
                </p:sp>
                <p:sp>
                  <p:nvSpPr>
                    <p:cNvPr id="2021" name="Freeform: Shape 2020">
                      <a:extLst>
                        <a:ext uri="{FF2B5EF4-FFF2-40B4-BE49-F238E27FC236}">
                          <a16:creationId xmlns:a16="http://schemas.microsoft.com/office/drawing/2014/main" xmlns="" id="{62C180C3-5621-4BB8-A46F-F10E3134397A}"/>
                        </a:ext>
                      </a:extLst>
                    </p:cNvPr>
                    <p:cNvSpPr/>
                    <p:nvPr/>
                  </p:nvSpPr>
                  <p:spPr>
                    <a:xfrm>
                      <a:off x="1572956" y="8576206"/>
                      <a:ext cx="70457" cy="64473"/>
                    </a:xfrm>
                    <a:custGeom>
                      <a:avLst/>
                      <a:gdLst>
                        <a:gd name="connsiteX0" fmla="*/ 68278 w 70457"/>
                        <a:gd name="connsiteY0" fmla="*/ 20061 h 64473"/>
                        <a:gd name="connsiteX1" fmla="*/ 47405 w 70457"/>
                        <a:gd name="connsiteY1" fmla="*/ 61807 h 64473"/>
                        <a:gd name="connsiteX2" fmla="*/ 2179 w 70457"/>
                        <a:gd name="connsiteY2" fmla="*/ 44413 h 64473"/>
                        <a:gd name="connsiteX3" fmla="*/ 23053 w 70457"/>
                        <a:gd name="connsiteY3" fmla="*/ 2666 h 64473"/>
                        <a:gd name="connsiteX4" fmla="*/ 68278 w 70457"/>
                        <a:gd name="connsiteY4" fmla="*/ 20061 h 64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57" h="64473">
                          <a:moveTo>
                            <a:pt x="68278" y="20061"/>
                          </a:moveTo>
                          <a:cubicBezTo>
                            <a:pt x="75236" y="37455"/>
                            <a:pt x="64799" y="54849"/>
                            <a:pt x="47405" y="61807"/>
                          </a:cubicBezTo>
                          <a:cubicBezTo>
                            <a:pt x="30010" y="68765"/>
                            <a:pt x="9137" y="61807"/>
                            <a:pt x="2179" y="44413"/>
                          </a:cubicBezTo>
                          <a:cubicBezTo>
                            <a:pt x="-4778" y="27018"/>
                            <a:pt x="5658" y="9624"/>
                            <a:pt x="23053" y="2666"/>
                          </a:cubicBezTo>
                          <a:cubicBezTo>
                            <a:pt x="40447" y="-4292"/>
                            <a:pt x="61320" y="2666"/>
                            <a:pt x="68278" y="20061"/>
                          </a:cubicBezTo>
                          <a:close/>
                        </a:path>
                      </a:pathLst>
                    </a:custGeom>
                    <a:solidFill>
                      <a:srgbClr val="FDE1E1"/>
                    </a:solidFill>
                    <a:ln w="34755" cap="flat">
                      <a:noFill/>
                      <a:prstDash val="solid"/>
                      <a:miter/>
                    </a:ln>
                  </p:spPr>
                  <p:txBody>
                    <a:bodyPr rtlCol="0" anchor="ctr"/>
                    <a:lstStyle/>
                    <a:p>
                      <a:endParaRPr lang="en-US"/>
                    </a:p>
                  </p:txBody>
                </p:sp>
                <p:sp>
                  <p:nvSpPr>
                    <p:cNvPr id="2022" name="Freeform: Shape 2021">
                      <a:extLst>
                        <a:ext uri="{FF2B5EF4-FFF2-40B4-BE49-F238E27FC236}">
                          <a16:creationId xmlns:a16="http://schemas.microsoft.com/office/drawing/2014/main" xmlns="" id="{3646537C-FE8F-483F-BD57-C87EB902E305}"/>
                        </a:ext>
                      </a:extLst>
                    </p:cNvPr>
                    <p:cNvSpPr/>
                    <p:nvPr/>
                  </p:nvSpPr>
                  <p:spPr>
                    <a:xfrm>
                      <a:off x="1572956" y="8576206"/>
                      <a:ext cx="70457" cy="64473"/>
                    </a:xfrm>
                    <a:custGeom>
                      <a:avLst/>
                      <a:gdLst>
                        <a:gd name="connsiteX0" fmla="*/ 68278 w 70457"/>
                        <a:gd name="connsiteY0" fmla="*/ 20061 h 64473"/>
                        <a:gd name="connsiteX1" fmla="*/ 47405 w 70457"/>
                        <a:gd name="connsiteY1" fmla="*/ 61807 h 64473"/>
                        <a:gd name="connsiteX2" fmla="*/ 2179 w 70457"/>
                        <a:gd name="connsiteY2" fmla="*/ 44413 h 64473"/>
                        <a:gd name="connsiteX3" fmla="*/ 23053 w 70457"/>
                        <a:gd name="connsiteY3" fmla="*/ 2666 h 64473"/>
                        <a:gd name="connsiteX4" fmla="*/ 68278 w 70457"/>
                        <a:gd name="connsiteY4" fmla="*/ 20061 h 64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57" h="64473">
                          <a:moveTo>
                            <a:pt x="68278" y="20061"/>
                          </a:moveTo>
                          <a:cubicBezTo>
                            <a:pt x="75236" y="37455"/>
                            <a:pt x="64799" y="54849"/>
                            <a:pt x="47405" y="61807"/>
                          </a:cubicBezTo>
                          <a:cubicBezTo>
                            <a:pt x="30010" y="68765"/>
                            <a:pt x="9137" y="61807"/>
                            <a:pt x="2179" y="44413"/>
                          </a:cubicBezTo>
                          <a:cubicBezTo>
                            <a:pt x="-4778" y="27018"/>
                            <a:pt x="5658" y="9624"/>
                            <a:pt x="23053" y="2666"/>
                          </a:cubicBezTo>
                          <a:cubicBezTo>
                            <a:pt x="40447" y="-4292"/>
                            <a:pt x="61320" y="2666"/>
                            <a:pt x="68278" y="20061"/>
                          </a:cubicBezTo>
                          <a:close/>
                        </a:path>
                      </a:pathLst>
                    </a:custGeom>
                    <a:solidFill>
                      <a:srgbClr val="FDE0E0"/>
                    </a:solidFill>
                    <a:ln w="34755" cap="flat">
                      <a:noFill/>
                      <a:prstDash val="solid"/>
                      <a:miter/>
                    </a:ln>
                  </p:spPr>
                  <p:txBody>
                    <a:bodyPr rtlCol="0" anchor="ctr"/>
                    <a:lstStyle/>
                    <a:p>
                      <a:endParaRPr lang="en-US"/>
                    </a:p>
                  </p:txBody>
                </p:sp>
                <p:sp>
                  <p:nvSpPr>
                    <p:cNvPr id="2023" name="Freeform: Shape 2022">
                      <a:extLst>
                        <a:ext uri="{FF2B5EF4-FFF2-40B4-BE49-F238E27FC236}">
                          <a16:creationId xmlns:a16="http://schemas.microsoft.com/office/drawing/2014/main" xmlns="" id="{CED4FC4E-5768-46B1-A7B9-4E6BB6B91801}"/>
                        </a:ext>
                      </a:extLst>
                    </p:cNvPr>
                    <p:cNvSpPr/>
                    <p:nvPr/>
                  </p:nvSpPr>
                  <p:spPr>
                    <a:xfrm>
                      <a:off x="1572956" y="8576206"/>
                      <a:ext cx="70457" cy="64473"/>
                    </a:xfrm>
                    <a:custGeom>
                      <a:avLst/>
                      <a:gdLst>
                        <a:gd name="connsiteX0" fmla="*/ 68278 w 70457"/>
                        <a:gd name="connsiteY0" fmla="*/ 20061 h 64473"/>
                        <a:gd name="connsiteX1" fmla="*/ 47405 w 70457"/>
                        <a:gd name="connsiteY1" fmla="*/ 61807 h 64473"/>
                        <a:gd name="connsiteX2" fmla="*/ 2179 w 70457"/>
                        <a:gd name="connsiteY2" fmla="*/ 44413 h 64473"/>
                        <a:gd name="connsiteX3" fmla="*/ 23053 w 70457"/>
                        <a:gd name="connsiteY3" fmla="*/ 2666 h 64473"/>
                        <a:gd name="connsiteX4" fmla="*/ 68278 w 70457"/>
                        <a:gd name="connsiteY4" fmla="*/ 20061 h 64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57" h="64473">
                          <a:moveTo>
                            <a:pt x="68278" y="20061"/>
                          </a:moveTo>
                          <a:cubicBezTo>
                            <a:pt x="75236" y="37455"/>
                            <a:pt x="64799" y="54849"/>
                            <a:pt x="47405" y="61807"/>
                          </a:cubicBezTo>
                          <a:cubicBezTo>
                            <a:pt x="30010" y="68765"/>
                            <a:pt x="9137" y="61807"/>
                            <a:pt x="2179" y="44413"/>
                          </a:cubicBezTo>
                          <a:cubicBezTo>
                            <a:pt x="-4778" y="27018"/>
                            <a:pt x="5658" y="9624"/>
                            <a:pt x="23053" y="2666"/>
                          </a:cubicBezTo>
                          <a:cubicBezTo>
                            <a:pt x="40447" y="-4292"/>
                            <a:pt x="61320" y="2666"/>
                            <a:pt x="68278" y="20061"/>
                          </a:cubicBezTo>
                          <a:close/>
                        </a:path>
                      </a:pathLst>
                    </a:custGeom>
                    <a:solidFill>
                      <a:srgbClr val="FDDFDF"/>
                    </a:solidFill>
                    <a:ln w="34755" cap="flat">
                      <a:noFill/>
                      <a:prstDash val="solid"/>
                      <a:miter/>
                    </a:ln>
                  </p:spPr>
                  <p:txBody>
                    <a:bodyPr rtlCol="0" anchor="ctr"/>
                    <a:lstStyle/>
                    <a:p>
                      <a:endParaRPr lang="en-US"/>
                    </a:p>
                  </p:txBody>
                </p:sp>
                <p:sp>
                  <p:nvSpPr>
                    <p:cNvPr id="2024" name="Freeform: Shape 2023">
                      <a:extLst>
                        <a:ext uri="{FF2B5EF4-FFF2-40B4-BE49-F238E27FC236}">
                          <a16:creationId xmlns:a16="http://schemas.microsoft.com/office/drawing/2014/main" xmlns="" id="{417CBB34-7267-451A-A3AD-63CE9BDCA4E2}"/>
                        </a:ext>
                      </a:extLst>
                    </p:cNvPr>
                    <p:cNvSpPr/>
                    <p:nvPr/>
                  </p:nvSpPr>
                  <p:spPr>
                    <a:xfrm>
                      <a:off x="1572956" y="8576206"/>
                      <a:ext cx="70457" cy="64473"/>
                    </a:xfrm>
                    <a:custGeom>
                      <a:avLst/>
                      <a:gdLst>
                        <a:gd name="connsiteX0" fmla="*/ 68278 w 70457"/>
                        <a:gd name="connsiteY0" fmla="*/ 20061 h 64473"/>
                        <a:gd name="connsiteX1" fmla="*/ 47405 w 70457"/>
                        <a:gd name="connsiteY1" fmla="*/ 61807 h 64473"/>
                        <a:gd name="connsiteX2" fmla="*/ 2179 w 70457"/>
                        <a:gd name="connsiteY2" fmla="*/ 44413 h 64473"/>
                        <a:gd name="connsiteX3" fmla="*/ 23053 w 70457"/>
                        <a:gd name="connsiteY3" fmla="*/ 2666 h 64473"/>
                        <a:gd name="connsiteX4" fmla="*/ 68278 w 70457"/>
                        <a:gd name="connsiteY4" fmla="*/ 20061 h 64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57" h="64473">
                          <a:moveTo>
                            <a:pt x="68278" y="20061"/>
                          </a:moveTo>
                          <a:cubicBezTo>
                            <a:pt x="75236" y="37455"/>
                            <a:pt x="64799" y="54849"/>
                            <a:pt x="47405" y="61807"/>
                          </a:cubicBezTo>
                          <a:cubicBezTo>
                            <a:pt x="30010" y="68765"/>
                            <a:pt x="9137" y="61807"/>
                            <a:pt x="2179" y="44413"/>
                          </a:cubicBezTo>
                          <a:cubicBezTo>
                            <a:pt x="-4778" y="27018"/>
                            <a:pt x="5658" y="9624"/>
                            <a:pt x="23053" y="2666"/>
                          </a:cubicBezTo>
                          <a:cubicBezTo>
                            <a:pt x="40447" y="-4292"/>
                            <a:pt x="61320" y="2666"/>
                            <a:pt x="68278" y="20061"/>
                          </a:cubicBezTo>
                          <a:close/>
                        </a:path>
                      </a:pathLst>
                    </a:custGeom>
                    <a:solidFill>
                      <a:srgbClr val="FCDEDE"/>
                    </a:solidFill>
                    <a:ln w="34755" cap="flat">
                      <a:noFill/>
                      <a:prstDash val="solid"/>
                      <a:miter/>
                    </a:ln>
                  </p:spPr>
                  <p:txBody>
                    <a:bodyPr rtlCol="0" anchor="ctr"/>
                    <a:lstStyle/>
                    <a:p>
                      <a:endParaRPr lang="en-US"/>
                    </a:p>
                  </p:txBody>
                </p:sp>
                <p:sp>
                  <p:nvSpPr>
                    <p:cNvPr id="2025" name="Freeform: Shape 2024">
                      <a:extLst>
                        <a:ext uri="{FF2B5EF4-FFF2-40B4-BE49-F238E27FC236}">
                          <a16:creationId xmlns:a16="http://schemas.microsoft.com/office/drawing/2014/main" xmlns="" id="{D816DD31-2AC9-400D-82AE-2DE8067A16EC}"/>
                        </a:ext>
                      </a:extLst>
                    </p:cNvPr>
                    <p:cNvSpPr/>
                    <p:nvPr/>
                  </p:nvSpPr>
                  <p:spPr>
                    <a:xfrm>
                      <a:off x="1569477" y="8576206"/>
                      <a:ext cx="70457" cy="64473"/>
                    </a:xfrm>
                    <a:custGeom>
                      <a:avLst/>
                      <a:gdLst>
                        <a:gd name="connsiteX0" fmla="*/ 68278 w 70457"/>
                        <a:gd name="connsiteY0" fmla="*/ 20061 h 64473"/>
                        <a:gd name="connsiteX1" fmla="*/ 47405 w 70457"/>
                        <a:gd name="connsiteY1" fmla="*/ 61807 h 64473"/>
                        <a:gd name="connsiteX2" fmla="*/ 2179 w 70457"/>
                        <a:gd name="connsiteY2" fmla="*/ 44413 h 64473"/>
                        <a:gd name="connsiteX3" fmla="*/ 23053 w 70457"/>
                        <a:gd name="connsiteY3" fmla="*/ 2666 h 64473"/>
                        <a:gd name="connsiteX4" fmla="*/ 68278 w 70457"/>
                        <a:gd name="connsiteY4" fmla="*/ 20061 h 64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57" h="64473">
                          <a:moveTo>
                            <a:pt x="68278" y="20061"/>
                          </a:moveTo>
                          <a:cubicBezTo>
                            <a:pt x="75236" y="37455"/>
                            <a:pt x="64799" y="54849"/>
                            <a:pt x="47405" y="61807"/>
                          </a:cubicBezTo>
                          <a:cubicBezTo>
                            <a:pt x="30010" y="68765"/>
                            <a:pt x="9137" y="61807"/>
                            <a:pt x="2179" y="44413"/>
                          </a:cubicBezTo>
                          <a:cubicBezTo>
                            <a:pt x="-4778" y="27018"/>
                            <a:pt x="5658" y="9624"/>
                            <a:pt x="23053" y="2666"/>
                          </a:cubicBezTo>
                          <a:cubicBezTo>
                            <a:pt x="43926" y="-4292"/>
                            <a:pt x="64799" y="2666"/>
                            <a:pt x="68278" y="20061"/>
                          </a:cubicBezTo>
                          <a:close/>
                        </a:path>
                      </a:pathLst>
                    </a:custGeom>
                    <a:solidFill>
                      <a:srgbClr val="FCDDDD"/>
                    </a:solidFill>
                    <a:ln w="34755" cap="flat">
                      <a:noFill/>
                      <a:prstDash val="solid"/>
                      <a:miter/>
                    </a:ln>
                  </p:spPr>
                  <p:txBody>
                    <a:bodyPr rtlCol="0" anchor="ctr"/>
                    <a:lstStyle/>
                    <a:p>
                      <a:endParaRPr lang="en-US"/>
                    </a:p>
                  </p:txBody>
                </p:sp>
                <p:sp>
                  <p:nvSpPr>
                    <p:cNvPr id="2026" name="Freeform: Shape 2025">
                      <a:extLst>
                        <a:ext uri="{FF2B5EF4-FFF2-40B4-BE49-F238E27FC236}">
                          <a16:creationId xmlns:a16="http://schemas.microsoft.com/office/drawing/2014/main" xmlns="" id="{A83A4D69-1844-45B5-A41B-045AE147C56A}"/>
                        </a:ext>
                      </a:extLst>
                    </p:cNvPr>
                    <p:cNvSpPr/>
                    <p:nvPr/>
                  </p:nvSpPr>
                  <p:spPr>
                    <a:xfrm>
                      <a:off x="1569477" y="8576206"/>
                      <a:ext cx="70457" cy="64473"/>
                    </a:xfrm>
                    <a:custGeom>
                      <a:avLst/>
                      <a:gdLst>
                        <a:gd name="connsiteX0" fmla="*/ 68278 w 70457"/>
                        <a:gd name="connsiteY0" fmla="*/ 20061 h 64473"/>
                        <a:gd name="connsiteX1" fmla="*/ 47405 w 70457"/>
                        <a:gd name="connsiteY1" fmla="*/ 61807 h 64473"/>
                        <a:gd name="connsiteX2" fmla="*/ 2179 w 70457"/>
                        <a:gd name="connsiteY2" fmla="*/ 44413 h 64473"/>
                        <a:gd name="connsiteX3" fmla="*/ 23053 w 70457"/>
                        <a:gd name="connsiteY3" fmla="*/ 2666 h 64473"/>
                        <a:gd name="connsiteX4" fmla="*/ 68278 w 70457"/>
                        <a:gd name="connsiteY4" fmla="*/ 20061 h 64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57" h="64473">
                          <a:moveTo>
                            <a:pt x="68278" y="20061"/>
                          </a:moveTo>
                          <a:cubicBezTo>
                            <a:pt x="75236" y="37455"/>
                            <a:pt x="64799" y="54849"/>
                            <a:pt x="47405" y="61807"/>
                          </a:cubicBezTo>
                          <a:cubicBezTo>
                            <a:pt x="30010" y="68765"/>
                            <a:pt x="9137" y="61807"/>
                            <a:pt x="2179" y="44413"/>
                          </a:cubicBezTo>
                          <a:cubicBezTo>
                            <a:pt x="-4778" y="27018"/>
                            <a:pt x="5658" y="9624"/>
                            <a:pt x="23053" y="2666"/>
                          </a:cubicBezTo>
                          <a:cubicBezTo>
                            <a:pt x="43926" y="-4292"/>
                            <a:pt x="64799" y="2666"/>
                            <a:pt x="68278" y="20061"/>
                          </a:cubicBezTo>
                          <a:close/>
                        </a:path>
                      </a:pathLst>
                    </a:custGeom>
                    <a:solidFill>
                      <a:srgbClr val="FCDCDC"/>
                    </a:solidFill>
                    <a:ln w="34755" cap="flat">
                      <a:noFill/>
                      <a:prstDash val="solid"/>
                      <a:miter/>
                    </a:ln>
                  </p:spPr>
                  <p:txBody>
                    <a:bodyPr rtlCol="0" anchor="ctr"/>
                    <a:lstStyle/>
                    <a:p>
                      <a:endParaRPr lang="en-US"/>
                    </a:p>
                  </p:txBody>
                </p:sp>
                <p:sp>
                  <p:nvSpPr>
                    <p:cNvPr id="2027" name="Freeform: Shape 2026">
                      <a:extLst>
                        <a:ext uri="{FF2B5EF4-FFF2-40B4-BE49-F238E27FC236}">
                          <a16:creationId xmlns:a16="http://schemas.microsoft.com/office/drawing/2014/main" xmlns="" id="{50F0C614-FB3D-4050-BA97-16E1CD14589C}"/>
                        </a:ext>
                      </a:extLst>
                    </p:cNvPr>
                    <p:cNvSpPr/>
                    <p:nvPr/>
                  </p:nvSpPr>
                  <p:spPr>
                    <a:xfrm>
                      <a:off x="1569477" y="8576206"/>
                      <a:ext cx="70457" cy="64473"/>
                    </a:xfrm>
                    <a:custGeom>
                      <a:avLst/>
                      <a:gdLst>
                        <a:gd name="connsiteX0" fmla="*/ 68278 w 70457"/>
                        <a:gd name="connsiteY0" fmla="*/ 20061 h 64473"/>
                        <a:gd name="connsiteX1" fmla="*/ 47405 w 70457"/>
                        <a:gd name="connsiteY1" fmla="*/ 61807 h 64473"/>
                        <a:gd name="connsiteX2" fmla="*/ 2179 w 70457"/>
                        <a:gd name="connsiteY2" fmla="*/ 44413 h 64473"/>
                        <a:gd name="connsiteX3" fmla="*/ 23053 w 70457"/>
                        <a:gd name="connsiteY3" fmla="*/ 2666 h 64473"/>
                        <a:gd name="connsiteX4" fmla="*/ 68278 w 70457"/>
                        <a:gd name="connsiteY4" fmla="*/ 20061 h 64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57" h="64473">
                          <a:moveTo>
                            <a:pt x="68278" y="20061"/>
                          </a:moveTo>
                          <a:cubicBezTo>
                            <a:pt x="75236" y="37455"/>
                            <a:pt x="64799" y="54849"/>
                            <a:pt x="47405" y="61807"/>
                          </a:cubicBezTo>
                          <a:cubicBezTo>
                            <a:pt x="30010" y="68765"/>
                            <a:pt x="9137" y="61807"/>
                            <a:pt x="2179" y="44413"/>
                          </a:cubicBezTo>
                          <a:cubicBezTo>
                            <a:pt x="-4778" y="27018"/>
                            <a:pt x="5658" y="9624"/>
                            <a:pt x="23053" y="2666"/>
                          </a:cubicBezTo>
                          <a:cubicBezTo>
                            <a:pt x="43926" y="-4292"/>
                            <a:pt x="64799" y="2666"/>
                            <a:pt x="68278" y="20061"/>
                          </a:cubicBezTo>
                          <a:close/>
                        </a:path>
                      </a:pathLst>
                    </a:custGeom>
                    <a:solidFill>
                      <a:srgbClr val="FCDBDB"/>
                    </a:solidFill>
                    <a:ln w="34755" cap="flat">
                      <a:noFill/>
                      <a:prstDash val="solid"/>
                      <a:miter/>
                    </a:ln>
                  </p:spPr>
                  <p:txBody>
                    <a:bodyPr rtlCol="0" anchor="ctr"/>
                    <a:lstStyle/>
                    <a:p>
                      <a:endParaRPr lang="en-US"/>
                    </a:p>
                  </p:txBody>
                </p:sp>
                <p:sp>
                  <p:nvSpPr>
                    <p:cNvPr id="2028" name="Freeform: Shape 2027">
                      <a:extLst>
                        <a:ext uri="{FF2B5EF4-FFF2-40B4-BE49-F238E27FC236}">
                          <a16:creationId xmlns:a16="http://schemas.microsoft.com/office/drawing/2014/main" xmlns="" id="{717E2E60-7867-47AF-9619-4848AF225056}"/>
                        </a:ext>
                      </a:extLst>
                    </p:cNvPr>
                    <p:cNvSpPr/>
                    <p:nvPr/>
                  </p:nvSpPr>
                  <p:spPr>
                    <a:xfrm rot="-1270100">
                      <a:off x="1572102" y="8578642"/>
                      <a:ext cx="69575" cy="62618"/>
                    </a:xfrm>
                    <a:custGeom>
                      <a:avLst/>
                      <a:gdLst>
                        <a:gd name="connsiteX0" fmla="*/ 69576 w 69575"/>
                        <a:gd name="connsiteY0" fmla="*/ 31309 h 62618"/>
                        <a:gd name="connsiteX1" fmla="*/ 34788 w 69575"/>
                        <a:gd name="connsiteY1" fmla="*/ 62618 h 62618"/>
                        <a:gd name="connsiteX2" fmla="*/ 0 w 69575"/>
                        <a:gd name="connsiteY2" fmla="*/ 31309 h 62618"/>
                        <a:gd name="connsiteX3" fmla="*/ 34788 w 69575"/>
                        <a:gd name="connsiteY3" fmla="*/ 0 h 62618"/>
                        <a:gd name="connsiteX4" fmla="*/ 69576 w 69575"/>
                        <a:gd name="connsiteY4" fmla="*/ 31309 h 626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75" h="62618">
                          <a:moveTo>
                            <a:pt x="69576" y="31309"/>
                          </a:moveTo>
                          <a:cubicBezTo>
                            <a:pt x="69576" y="48601"/>
                            <a:pt x="54001" y="62618"/>
                            <a:pt x="34788" y="62618"/>
                          </a:cubicBezTo>
                          <a:cubicBezTo>
                            <a:pt x="15575" y="62618"/>
                            <a:pt x="0" y="48601"/>
                            <a:pt x="0" y="31309"/>
                          </a:cubicBezTo>
                          <a:cubicBezTo>
                            <a:pt x="0" y="14018"/>
                            <a:pt x="15575" y="0"/>
                            <a:pt x="34788" y="0"/>
                          </a:cubicBezTo>
                          <a:cubicBezTo>
                            <a:pt x="54001" y="0"/>
                            <a:pt x="69576" y="14017"/>
                            <a:pt x="69576" y="31309"/>
                          </a:cubicBezTo>
                          <a:close/>
                        </a:path>
                      </a:pathLst>
                    </a:custGeom>
                    <a:solidFill>
                      <a:srgbClr val="FCDADA"/>
                    </a:solidFill>
                    <a:ln w="34754" cap="flat">
                      <a:noFill/>
                      <a:prstDash val="solid"/>
                      <a:miter/>
                    </a:ln>
                  </p:spPr>
                  <p:txBody>
                    <a:bodyPr rtlCol="0" anchor="ctr"/>
                    <a:lstStyle/>
                    <a:p>
                      <a:endParaRPr lang="en-US"/>
                    </a:p>
                  </p:txBody>
                </p:sp>
                <p:sp>
                  <p:nvSpPr>
                    <p:cNvPr id="2029" name="Freeform: Shape 2028">
                      <a:extLst>
                        <a:ext uri="{FF2B5EF4-FFF2-40B4-BE49-F238E27FC236}">
                          <a16:creationId xmlns:a16="http://schemas.microsoft.com/office/drawing/2014/main" xmlns="" id="{FDE2BB7C-EF60-4E04-BC72-C93EDE303F53}"/>
                        </a:ext>
                      </a:extLst>
                    </p:cNvPr>
                    <p:cNvSpPr/>
                    <p:nvPr/>
                  </p:nvSpPr>
                  <p:spPr>
                    <a:xfrm rot="-1270420">
                      <a:off x="1572096" y="8578771"/>
                      <a:ext cx="69578" cy="62620"/>
                    </a:xfrm>
                    <a:custGeom>
                      <a:avLst/>
                      <a:gdLst>
                        <a:gd name="connsiteX0" fmla="*/ 69578 w 69578"/>
                        <a:gd name="connsiteY0" fmla="*/ 31310 h 62620"/>
                        <a:gd name="connsiteX1" fmla="*/ 34789 w 69578"/>
                        <a:gd name="connsiteY1" fmla="*/ 62620 h 62620"/>
                        <a:gd name="connsiteX2" fmla="*/ 0 w 69578"/>
                        <a:gd name="connsiteY2" fmla="*/ 31310 h 62620"/>
                        <a:gd name="connsiteX3" fmla="*/ 34789 w 69578"/>
                        <a:gd name="connsiteY3" fmla="*/ 0 h 62620"/>
                        <a:gd name="connsiteX4" fmla="*/ 69578 w 69578"/>
                        <a:gd name="connsiteY4" fmla="*/ 31310 h 62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78" h="62620">
                          <a:moveTo>
                            <a:pt x="69578" y="31310"/>
                          </a:moveTo>
                          <a:cubicBezTo>
                            <a:pt x="69578" y="48602"/>
                            <a:pt x="54003" y="62620"/>
                            <a:pt x="34789" y="62620"/>
                          </a:cubicBezTo>
                          <a:cubicBezTo>
                            <a:pt x="15576" y="62620"/>
                            <a:pt x="0" y="48602"/>
                            <a:pt x="0" y="31310"/>
                          </a:cubicBezTo>
                          <a:cubicBezTo>
                            <a:pt x="0" y="14018"/>
                            <a:pt x="15576" y="0"/>
                            <a:pt x="34789" y="0"/>
                          </a:cubicBezTo>
                          <a:cubicBezTo>
                            <a:pt x="54003" y="0"/>
                            <a:pt x="69578" y="14018"/>
                            <a:pt x="69578" y="31310"/>
                          </a:cubicBezTo>
                          <a:close/>
                        </a:path>
                      </a:pathLst>
                    </a:custGeom>
                    <a:solidFill>
                      <a:srgbClr val="FCD9D9"/>
                    </a:solidFill>
                    <a:ln w="34755" cap="flat">
                      <a:noFill/>
                      <a:prstDash val="solid"/>
                      <a:miter/>
                    </a:ln>
                  </p:spPr>
                  <p:txBody>
                    <a:bodyPr rtlCol="0" anchor="ctr"/>
                    <a:lstStyle/>
                    <a:p>
                      <a:endParaRPr lang="en-US"/>
                    </a:p>
                  </p:txBody>
                </p:sp>
                <p:sp>
                  <p:nvSpPr>
                    <p:cNvPr id="2030" name="Freeform: Shape 2029">
                      <a:extLst>
                        <a:ext uri="{FF2B5EF4-FFF2-40B4-BE49-F238E27FC236}">
                          <a16:creationId xmlns:a16="http://schemas.microsoft.com/office/drawing/2014/main" xmlns="" id="{459879A8-859F-4961-B61E-DD6B7103EDCA}"/>
                        </a:ext>
                      </a:extLst>
                    </p:cNvPr>
                    <p:cNvSpPr/>
                    <p:nvPr/>
                  </p:nvSpPr>
                  <p:spPr>
                    <a:xfrm>
                      <a:off x="1572956" y="8577985"/>
                      <a:ext cx="66978" cy="62693"/>
                    </a:xfrm>
                    <a:custGeom>
                      <a:avLst/>
                      <a:gdLst>
                        <a:gd name="connsiteX0" fmla="*/ 64799 w 66978"/>
                        <a:gd name="connsiteY0" fmla="*/ 18281 h 62693"/>
                        <a:gd name="connsiteX1" fmla="*/ 43926 w 66978"/>
                        <a:gd name="connsiteY1" fmla="*/ 60027 h 62693"/>
                        <a:gd name="connsiteX2" fmla="*/ 2179 w 66978"/>
                        <a:gd name="connsiteY2" fmla="*/ 42633 h 62693"/>
                        <a:gd name="connsiteX3" fmla="*/ 23053 w 66978"/>
                        <a:gd name="connsiteY3" fmla="*/ 887 h 62693"/>
                        <a:gd name="connsiteX4" fmla="*/ 64799 w 66978"/>
                        <a:gd name="connsiteY4" fmla="*/ 18281 h 62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78" h="62693">
                          <a:moveTo>
                            <a:pt x="64799" y="18281"/>
                          </a:moveTo>
                          <a:cubicBezTo>
                            <a:pt x="71757" y="32196"/>
                            <a:pt x="61320" y="53070"/>
                            <a:pt x="43926" y="60027"/>
                          </a:cubicBezTo>
                          <a:cubicBezTo>
                            <a:pt x="26532" y="66985"/>
                            <a:pt x="9137" y="60027"/>
                            <a:pt x="2179" y="42633"/>
                          </a:cubicBezTo>
                          <a:cubicBezTo>
                            <a:pt x="-4778" y="28718"/>
                            <a:pt x="5658" y="7844"/>
                            <a:pt x="23053" y="887"/>
                          </a:cubicBezTo>
                          <a:cubicBezTo>
                            <a:pt x="40447" y="-2592"/>
                            <a:pt x="57841" y="4365"/>
                            <a:pt x="64799" y="18281"/>
                          </a:cubicBezTo>
                          <a:close/>
                        </a:path>
                      </a:pathLst>
                    </a:custGeom>
                    <a:solidFill>
                      <a:srgbClr val="FCD8D8"/>
                    </a:solidFill>
                    <a:ln w="34755" cap="flat">
                      <a:noFill/>
                      <a:prstDash val="solid"/>
                      <a:miter/>
                    </a:ln>
                  </p:spPr>
                  <p:txBody>
                    <a:bodyPr rtlCol="0" anchor="ctr"/>
                    <a:lstStyle/>
                    <a:p>
                      <a:endParaRPr lang="en-US"/>
                    </a:p>
                  </p:txBody>
                </p:sp>
                <p:sp>
                  <p:nvSpPr>
                    <p:cNvPr id="2031" name="Freeform: Shape 2030">
                      <a:extLst>
                        <a:ext uri="{FF2B5EF4-FFF2-40B4-BE49-F238E27FC236}">
                          <a16:creationId xmlns:a16="http://schemas.microsoft.com/office/drawing/2014/main" xmlns="" id="{3F20CF71-DF36-44AA-B2AD-5E2B95FDD139}"/>
                        </a:ext>
                      </a:extLst>
                    </p:cNvPr>
                    <p:cNvSpPr/>
                    <p:nvPr/>
                  </p:nvSpPr>
                  <p:spPr>
                    <a:xfrm rot="-1264867">
                      <a:off x="1572129" y="8578787"/>
                      <a:ext cx="69579" cy="62621"/>
                    </a:xfrm>
                    <a:custGeom>
                      <a:avLst/>
                      <a:gdLst>
                        <a:gd name="connsiteX0" fmla="*/ 69580 w 69579"/>
                        <a:gd name="connsiteY0" fmla="*/ 31311 h 62621"/>
                        <a:gd name="connsiteX1" fmla="*/ 34790 w 69579"/>
                        <a:gd name="connsiteY1" fmla="*/ 62622 h 62621"/>
                        <a:gd name="connsiteX2" fmla="*/ 0 w 69579"/>
                        <a:gd name="connsiteY2" fmla="*/ 31311 h 62621"/>
                        <a:gd name="connsiteX3" fmla="*/ 34790 w 69579"/>
                        <a:gd name="connsiteY3" fmla="*/ 0 h 62621"/>
                        <a:gd name="connsiteX4" fmla="*/ 69580 w 69579"/>
                        <a:gd name="connsiteY4" fmla="*/ 31311 h 62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79" h="62621">
                          <a:moveTo>
                            <a:pt x="69580" y="31311"/>
                          </a:moveTo>
                          <a:cubicBezTo>
                            <a:pt x="69580" y="48603"/>
                            <a:pt x="54004" y="62622"/>
                            <a:pt x="34790" y="62622"/>
                          </a:cubicBezTo>
                          <a:cubicBezTo>
                            <a:pt x="15576" y="62622"/>
                            <a:pt x="0" y="48603"/>
                            <a:pt x="0" y="31311"/>
                          </a:cubicBezTo>
                          <a:cubicBezTo>
                            <a:pt x="0" y="14018"/>
                            <a:pt x="15576" y="0"/>
                            <a:pt x="34790" y="0"/>
                          </a:cubicBezTo>
                          <a:cubicBezTo>
                            <a:pt x="54004" y="0"/>
                            <a:pt x="69580" y="14018"/>
                            <a:pt x="69580" y="31311"/>
                          </a:cubicBezTo>
                          <a:close/>
                        </a:path>
                      </a:pathLst>
                    </a:custGeom>
                    <a:solidFill>
                      <a:srgbClr val="FCD7D7"/>
                    </a:solidFill>
                    <a:ln w="34756" cap="flat">
                      <a:noFill/>
                      <a:prstDash val="solid"/>
                      <a:miter/>
                    </a:ln>
                  </p:spPr>
                  <p:txBody>
                    <a:bodyPr rtlCol="0" anchor="ctr"/>
                    <a:lstStyle/>
                    <a:p>
                      <a:endParaRPr lang="en-US"/>
                    </a:p>
                  </p:txBody>
                </p:sp>
                <p:sp>
                  <p:nvSpPr>
                    <p:cNvPr id="2032" name="Freeform: Shape 2031">
                      <a:extLst>
                        <a:ext uri="{FF2B5EF4-FFF2-40B4-BE49-F238E27FC236}">
                          <a16:creationId xmlns:a16="http://schemas.microsoft.com/office/drawing/2014/main" xmlns="" id="{8F5ECE9D-AF3F-49BE-B112-F9B1BADD804B}"/>
                        </a:ext>
                      </a:extLst>
                    </p:cNvPr>
                    <p:cNvSpPr/>
                    <p:nvPr/>
                  </p:nvSpPr>
                  <p:spPr>
                    <a:xfrm>
                      <a:off x="1572956" y="8577985"/>
                      <a:ext cx="66978" cy="59214"/>
                    </a:xfrm>
                    <a:custGeom>
                      <a:avLst/>
                      <a:gdLst>
                        <a:gd name="connsiteX0" fmla="*/ 64799 w 66978"/>
                        <a:gd name="connsiteY0" fmla="*/ 18281 h 59214"/>
                        <a:gd name="connsiteX1" fmla="*/ 43926 w 66978"/>
                        <a:gd name="connsiteY1" fmla="*/ 56549 h 59214"/>
                        <a:gd name="connsiteX2" fmla="*/ 2179 w 66978"/>
                        <a:gd name="connsiteY2" fmla="*/ 39154 h 59214"/>
                        <a:gd name="connsiteX3" fmla="*/ 23053 w 66978"/>
                        <a:gd name="connsiteY3" fmla="*/ 887 h 59214"/>
                        <a:gd name="connsiteX4" fmla="*/ 64799 w 66978"/>
                        <a:gd name="connsiteY4" fmla="*/ 18281 h 59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78" h="59214">
                          <a:moveTo>
                            <a:pt x="64799" y="18281"/>
                          </a:moveTo>
                          <a:cubicBezTo>
                            <a:pt x="71757" y="32196"/>
                            <a:pt x="61320" y="53070"/>
                            <a:pt x="43926" y="56549"/>
                          </a:cubicBezTo>
                          <a:cubicBezTo>
                            <a:pt x="26532" y="63506"/>
                            <a:pt x="9137" y="56549"/>
                            <a:pt x="2179" y="39154"/>
                          </a:cubicBezTo>
                          <a:cubicBezTo>
                            <a:pt x="-4778" y="25239"/>
                            <a:pt x="5658" y="7844"/>
                            <a:pt x="23053" y="887"/>
                          </a:cubicBezTo>
                          <a:cubicBezTo>
                            <a:pt x="40447" y="-2592"/>
                            <a:pt x="57841" y="4365"/>
                            <a:pt x="64799" y="18281"/>
                          </a:cubicBezTo>
                          <a:close/>
                        </a:path>
                      </a:pathLst>
                    </a:custGeom>
                    <a:solidFill>
                      <a:srgbClr val="FCD6D6"/>
                    </a:solidFill>
                    <a:ln w="34755" cap="flat">
                      <a:noFill/>
                      <a:prstDash val="solid"/>
                      <a:miter/>
                    </a:ln>
                  </p:spPr>
                  <p:txBody>
                    <a:bodyPr rtlCol="0" anchor="ctr"/>
                    <a:lstStyle/>
                    <a:p>
                      <a:endParaRPr lang="en-US"/>
                    </a:p>
                  </p:txBody>
                </p:sp>
                <p:sp>
                  <p:nvSpPr>
                    <p:cNvPr id="2033" name="Freeform: Shape 2032">
                      <a:extLst>
                        <a:ext uri="{FF2B5EF4-FFF2-40B4-BE49-F238E27FC236}">
                          <a16:creationId xmlns:a16="http://schemas.microsoft.com/office/drawing/2014/main" xmlns="" id="{2147CD9A-8558-414B-80F8-735B8D6A3ED8}"/>
                        </a:ext>
                      </a:extLst>
                    </p:cNvPr>
                    <p:cNvSpPr/>
                    <p:nvPr/>
                  </p:nvSpPr>
                  <p:spPr>
                    <a:xfrm>
                      <a:off x="1572956" y="8579621"/>
                      <a:ext cx="66978" cy="57642"/>
                    </a:xfrm>
                    <a:custGeom>
                      <a:avLst/>
                      <a:gdLst>
                        <a:gd name="connsiteX0" fmla="*/ 64799 w 66978"/>
                        <a:gd name="connsiteY0" fmla="*/ 16645 h 57642"/>
                        <a:gd name="connsiteX1" fmla="*/ 43926 w 66978"/>
                        <a:gd name="connsiteY1" fmla="*/ 54913 h 57642"/>
                        <a:gd name="connsiteX2" fmla="*/ 2179 w 66978"/>
                        <a:gd name="connsiteY2" fmla="*/ 40997 h 57642"/>
                        <a:gd name="connsiteX3" fmla="*/ 23053 w 66978"/>
                        <a:gd name="connsiteY3" fmla="*/ 2730 h 57642"/>
                        <a:gd name="connsiteX4" fmla="*/ 64799 w 66978"/>
                        <a:gd name="connsiteY4" fmla="*/ 16645 h 57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78" h="57642">
                          <a:moveTo>
                            <a:pt x="64799" y="16645"/>
                          </a:moveTo>
                          <a:cubicBezTo>
                            <a:pt x="71757" y="30561"/>
                            <a:pt x="61320" y="47955"/>
                            <a:pt x="43926" y="54913"/>
                          </a:cubicBezTo>
                          <a:cubicBezTo>
                            <a:pt x="26532" y="61870"/>
                            <a:pt x="9137" y="54913"/>
                            <a:pt x="2179" y="40997"/>
                          </a:cubicBezTo>
                          <a:cubicBezTo>
                            <a:pt x="-4778" y="27082"/>
                            <a:pt x="5658" y="9687"/>
                            <a:pt x="23053" y="2730"/>
                          </a:cubicBezTo>
                          <a:cubicBezTo>
                            <a:pt x="40447" y="-4228"/>
                            <a:pt x="57841" y="2730"/>
                            <a:pt x="64799" y="16645"/>
                          </a:cubicBezTo>
                          <a:close/>
                        </a:path>
                      </a:pathLst>
                    </a:custGeom>
                    <a:solidFill>
                      <a:srgbClr val="FCD5D5"/>
                    </a:solidFill>
                    <a:ln w="34755" cap="flat">
                      <a:noFill/>
                      <a:prstDash val="solid"/>
                      <a:miter/>
                    </a:ln>
                  </p:spPr>
                  <p:txBody>
                    <a:bodyPr rtlCol="0" anchor="ctr"/>
                    <a:lstStyle/>
                    <a:p>
                      <a:endParaRPr lang="en-US"/>
                    </a:p>
                  </p:txBody>
                </p:sp>
                <p:sp>
                  <p:nvSpPr>
                    <p:cNvPr id="2034" name="Freeform: Shape 2033">
                      <a:extLst>
                        <a:ext uri="{FF2B5EF4-FFF2-40B4-BE49-F238E27FC236}">
                          <a16:creationId xmlns:a16="http://schemas.microsoft.com/office/drawing/2014/main" xmlns="" id="{D9D6EC8E-F393-428D-BA08-7F4AAA5F75B1}"/>
                        </a:ext>
                      </a:extLst>
                    </p:cNvPr>
                    <p:cNvSpPr/>
                    <p:nvPr/>
                  </p:nvSpPr>
                  <p:spPr>
                    <a:xfrm>
                      <a:off x="1572956" y="8579621"/>
                      <a:ext cx="66978" cy="57642"/>
                    </a:xfrm>
                    <a:custGeom>
                      <a:avLst/>
                      <a:gdLst>
                        <a:gd name="connsiteX0" fmla="*/ 64799 w 66978"/>
                        <a:gd name="connsiteY0" fmla="*/ 16645 h 57642"/>
                        <a:gd name="connsiteX1" fmla="*/ 43926 w 66978"/>
                        <a:gd name="connsiteY1" fmla="*/ 54913 h 57642"/>
                        <a:gd name="connsiteX2" fmla="*/ 2179 w 66978"/>
                        <a:gd name="connsiteY2" fmla="*/ 40997 h 57642"/>
                        <a:gd name="connsiteX3" fmla="*/ 23053 w 66978"/>
                        <a:gd name="connsiteY3" fmla="*/ 2730 h 57642"/>
                        <a:gd name="connsiteX4" fmla="*/ 64799 w 66978"/>
                        <a:gd name="connsiteY4" fmla="*/ 16645 h 57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78" h="57642">
                          <a:moveTo>
                            <a:pt x="64799" y="16645"/>
                          </a:moveTo>
                          <a:cubicBezTo>
                            <a:pt x="71757" y="30561"/>
                            <a:pt x="61320" y="47955"/>
                            <a:pt x="43926" y="54913"/>
                          </a:cubicBezTo>
                          <a:cubicBezTo>
                            <a:pt x="26532" y="61870"/>
                            <a:pt x="9137" y="54913"/>
                            <a:pt x="2179" y="40997"/>
                          </a:cubicBezTo>
                          <a:cubicBezTo>
                            <a:pt x="-4778" y="27082"/>
                            <a:pt x="5658" y="9687"/>
                            <a:pt x="23053" y="2730"/>
                          </a:cubicBezTo>
                          <a:cubicBezTo>
                            <a:pt x="40447" y="-4228"/>
                            <a:pt x="57841" y="2730"/>
                            <a:pt x="64799" y="16645"/>
                          </a:cubicBezTo>
                          <a:close/>
                        </a:path>
                      </a:pathLst>
                    </a:custGeom>
                    <a:solidFill>
                      <a:srgbClr val="FCD4D4"/>
                    </a:solidFill>
                    <a:ln w="34755" cap="flat">
                      <a:noFill/>
                      <a:prstDash val="solid"/>
                      <a:miter/>
                    </a:ln>
                  </p:spPr>
                  <p:txBody>
                    <a:bodyPr rtlCol="0" anchor="ctr"/>
                    <a:lstStyle/>
                    <a:p>
                      <a:endParaRPr lang="en-US"/>
                    </a:p>
                  </p:txBody>
                </p:sp>
                <p:sp>
                  <p:nvSpPr>
                    <p:cNvPr id="2035" name="Freeform: Shape 2034">
                      <a:extLst>
                        <a:ext uri="{FF2B5EF4-FFF2-40B4-BE49-F238E27FC236}">
                          <a16:creationId xmlns:a16="http://schemas.microsoft.com/office/drawing/2014/main" xmlns="" id="{A422C35C-BF5C-47A2-AA31-BFD4FA8CC326}"/>
                        </a:ext>
                      </a:extLst>
                    </p:cNvPr>
                    <p:cNvSpPr/>
                    <p:nvPr/>
                  </p:nvSpPr>
                  <p:spPr>
                    <a:xfrm>
                      <a:off x="1572956" y="8579621"/>
                      <a:ext cx="66978" cy="57642"/>
                    </a:xfrm>
                    <a:custGeom>
                      <a:avLst/>
                      <a:gdLst>
                        <a:gd name="connsiteX0" fmla="*/ 64799 w 66978"/>
                        <a:gd name="connsiteY0" fmla="*/ 16645 h 57642"/>
                        <a:gd name="connsiteX1" fmla="*/ 43926 w 66978"/>
                        <a:gd name="connsiteY1" fmla="*/ 54913 h 57642"/>
                        <a:gd name="connsiteX2" fmla="*/ 2179 w 66978"/>
                        <a:gd name="connsiteY2" fmla="*/ 40997 h 57642"/>
                        <a:gd name="connsiteX3" fmla="*/ 23053 w 66978"/>
                        <a:gd name="connsiteY3" fmla="*/ 2730 h 57642"/>
                        <a:gd name="connsiteX4" fmla="*/ 64799 w 66978"/>
                        <a:gd name="connsiteY4" fmla="*/ 16645 h 57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78" h="57642">
                          <a:moveTo>
                            <a:pt x="64799" y="16645"/>
                          </a:moveTo>
                          <a:cubicBezTo>
                            <a:pt x="71757" y="30561"/>
                            <a:pt x="61320" y="47955"/>
                            <a:pt x="43926" y="54913"/>
                          </a:cubicBezTo>
                          <a:cubicBezTo>
                            <a:pt x="26532" y="61870"/>
                            <a:pt x="9137" y="54913"/>
                            <a:pt x="2179" y="40997"/>
                          </a:cubicBezTo>
                          <a:cubicBezTo>
                            <a:pt x="-4778" y="27082"/>
                            <a:pt x="5658" y="9687"/>
                            <a:pt x="23053" y="2730"/>
                          </a:cubicBezTo>
                          <a:cubicBezTo>
                            <a:pt x="40447" y="-4228"/>
                            <a:pt x="57841" y="2730"/>
                            <a:pt x="64799" y="16645"/>
                          </a:cubicBezTo>
                          <a:close/>
                        </a:path>
                      </a:pathLst>
                    </a:custGeom>
                    <a:solidFill>
                      <a:srgbClr val="FCD3D3"/>
                    </a:solidFill>
                    <a:ln w="34755" cap="flat">
                      <a:noFill/>
                      <a:prstDash val="solid"/>
                      <a:miter/>
                    </a:ln>
                  </p:spPr>
                  <p:txBody>
                    <a:bodyPr rtlCol="0" anchor="ctr"/>
                    <a:lstStyle/>
                    <a:p>
                      <a:endParaRPr lang="en-US"/>
                    </a:p>
                  </p:txBody>
                </p:sp>
                <p:sp>
                  <p:nvSpPr>
                    <p:cNvPr id="2036" name="Freeform: Shape 2035">
                      <a:extLst>
                        <a:ext uri="{FF2B5EF4-FFF2-40B4-BE49-F238E27FC236}">
                          <a16:creationId xmlns:a16="http://schemas.microsoft.com/office/drawing/2014/main" xmlns="" id="{D61794F9-010B-424A-9F84-DAD9891D586D}"/>
                        </a:ext>
                      </a:extLst>
                    </p:cNvPr>
                    <p:cNvSpPr/>
                    <p:nvPr/>
                  </p:nvSpPr>
                  <p:spPr>
                    <a:xfrm>
                      <a:off x="1572956" y="8579621"/>
                      <a:ext cx="66978" cy="57642"/>
                    </a:xfrm>
                    <a:custGeom>
                      <a:avLst/>
                      <a:gdLst>
                        <a:gd name="connsiteX0" fmla="*/ 64799 w 66978"/>
                        <a:gd name="connsiteY0" fmla="*/ 16645 h 57642"/>
                        <a:gd name="connsiteX1" fmla="*/ 43926 w 66978"/>
                        <a:gd name="connsiteY1" fmla="*/ 54913 h 57642"/>
                        <a:gd name="connsiteX2" fmla="*/ 2179 w 66978"/>
                        <a:gd name="connsiteY2" fmla="*/ 40997 h 57642"/>
                        <a:gd name="connsiteX3" fmla="*/ 23053 w 66978"/>
                        <a:gd name="connsiteY3" fmla="*/ 2730 h 57642"/>
                        <a:gd name="connsiteX4" fmla="*/ 64799 w 66978"/>
                        <a:gd name="connsiteY4" fmla="*/ 16645 h 57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78" h="57642">
                          <a:moveTo>
                            <a:pt x="64799" y="16645"/>
                          </a:moveTo>
                          <a:cubicBezTo>
                            <a:pt x="71757" y="30561"/>
                            <a:pt x="61320" y="47955"/>
                            <a:pt x="43926" y="54913"/>
                          </a:cubicBezTo>
                          <a:cubicBezTo>
                            <a:pt x="26532" y="61870"/>
                            <a:pt x="9137" y="54913"/>
                            <a:pt x="2179" y="40997"/>
                          </a:cubicBezTo>
                          <a:cubicBezTo>
                            <a:pt x="-4778" y="27082"/>
                            <a:pt x="5658" y="9687"/>
                            <a:pt x="23053" y="2730"/>
                          </a:cubicBezTo>
                          <a:cubicBezTo>
                            <a:pt x="40447" y="-4228"/>
                            <a:pt x="57841" y="2730"/>
                            <a:pt x="64799" y="16645"/>
                          </a:cubicBezTo>
                          <a:close/>
                        </a:path>
                      </a:pathLst>
                    </a:custGeom>
                    <a:solidFill>
                      <a:srgbClr val="FCD2D2"/>
                    </a:solidFill>
                    <a:ln w="34755" cap="flat">
                      <a:noFill/>
                      <a:prstDash val="solid"/>
                      <a:miter/>
                    </a:ln>
                  </p:spPr>
                  <p:txBody>
                    <a:bodyPr rtlCol="0" anchor="ctr"/>
                    <a:lstStyle/>
                    <a:p>
                      <a:endParaRPr lang="en-US"/>
                    </a:p>
                  </p:txBody>
                </p:sp>
                <p:sp>
                  <p:nvSpPr>
                    <p:cNvPr id="2037" name="Freeform: Shape 2036">
                      <a:extLst>
                        <a:ext uri="{FF2B5EF4-FFF2-40B4-BE49-F238E27FC236}">
                          <a16:creationId xmlns:a16="http://schemas.microsoft.com/office/drawing/2014/main" xmlns="" id="{AF6EA804-E3F6-49AB-BD99-4358E5204FA3}"/>
                        </a:ext>
                      </a:extLst>
                    </p:cNvPr>
                    <p:cNvSpPr/>
                    <p:nvPr/>
                  </p:nvSpPr>
                  <p:spPr>
                    <a:xfrm rot="-1272271">
                      <a:off x="1575611" y="8582210"/>
                      <a:ext cx="62620" cy="55662"/>
                    </a:xfrm>
                    <a:custGeom>
                      <a:avLst/>
                      <a:gdLst>
                        <a:gd name="connsiteX0" fmla="*/ 62620 w 62620"/>
                        <a:gd name="connsiteY0" fmla="*/ 27831 h 55662"/>
                        <a:gd name="connsiteX1" fmla="*/ 31310 w 62620"/>
                        <a:gd name="connsiteY1" fmla="*/ 55662 h 55662"/>
                        <a:gd name="connsiteX2" fmla="*/ 0 w 62620"/>
                        <a:gd name="connsiteY2" fmla="*/ 27831 h 55662"/>
                        <a:gd name="connsiteX3" fmla="*/ 31310 w 62620"/>
                        <a:gd name="connsiteY3" fmla="*/ 0 h 55662"/>
                        <a:gd name="connsiteX4" fmla="*/ 62620 w 62620"/>
                        <a:gd name="connsiteY4" fmla="*/ 27831 h 556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20" h="55662">
                          <a:moveTo>
                            <a:pt x="62620" y="27831"/>
                          </a:moveTo>
                          <a:cubicBezTo>
                            <a:pt x="62620" y="43202"/>
                            <a:pt x="48602" y="55662"/>
                            <a:pt x="31310" y="55662"/>
                          </a:cubicBezTo>
                          <a:cubicBezTo>
                            <a:pt x="14018" y="55662"/>
                            <a:pt x="0" y="43202"/>
                            <a:pt x="0" y="27831"/>
                          </a:cubicBezTo>
                          <a:cubicBezTo>
                            <a:pt x="0" y="12460"/>
                            <a:pt x="14018" y="0"/>
                            <a:pt x="31310" y="0"/>
                          </a:cubicBezTo>
                          <a:cubicBezTo>
                            <a:pt x="48602" y="0"/>
                            <a:pt x="62620" y="12460"/>
                            <a:pt x="62620" y="27831"/>
                          </a:cubicBezTo>
                          <a:close/>
                        </a:path>
                      </a:pathLst>
                    </a:custGeom>
                    <a:solidFill>
                      <a:srgbClr val="FCD1D1"/>
                    </a:solidFill>
                    <a:ln w="34755" cap="flat">
                      <a:noFill/>
                      <a:prstDash val="solid"/>
                      <a:miter/>
                    </a:ln>
                  </p:spPr>
                  <p:txBody>
                    <a:bodyPr rtlCol="0" anchor="ctr"/>
                    <a:lstStyle/>
                    <a:p>
                      <a:endParaRPr lang="en-US"/>
                    </a:p>
                  </p:txBody>
                </p:sp>
                <p:sp>
                  <p:nvSpPr>
                    <p:cNvPr id="2038" name="Freeform: Shape 2037">
                      <a:extLst>
                        <a:ext uri="{FF2B5EF4-FFF2-40B4-BE49-F238E27FC236}">
                          <a16:creationId xmlns:a16="http://schemas.microsoft.com/office/drawing/2014/main" xmlns="" id="{0B38265C-4DC5-465D-A722-F94646D1243C}"/>
                        </a:ext>
                      </a:extLst>
                    </p:cNvPr>
                    <p:cNvSpPr/>
                    <p:nvPr/>
                  </p:nvSpPr>
                  <p:spPr>
                    <a:xfrm>
                      <a:off x="1572956" y="8579621"/>
                      <a:ext cx="63499" cy="57642"/>
                    </a:xfrm>
                    <a:custGeom>
                      <a:avLst/>
                      <a:gdLst>
                        <a:gd name="connsiteX0" fmla="*/ 61320 w 63499"/>
                        <a:gd name="connsiteY0" fmla="*/ 16645 h 57642"/>
                        <a:gd name="connsiteX1" fmla="*/ 40447 w 63499"/>
                        <a:gd name="connsiteY1" fmla="*/ 54913 h 57642"/>
                        <a:gd name="connsiteX2" fmla="*/ 2179 w 63499"/>
                        <a:gd name="connsiteY2" fmla="*/ 40997 h 57642"/>
                        <a:gd name="connsiteX3" fmla="*/ 23053 w 63499"/>
                        <a:gd name="connsiteY3" fmla="*/ 2730 h 57642"/>
                        <a:gd name="connsiteX4" fmla="*/ 61320 w 63499"/>
                        <a:gd name="connsiteY4" fmla="*/ 16645 h 57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499" h="57642">
                          <a:moveTo>
                            <a:pt x="61320" y="16645"/>
                          </a:moveTo>
                          <a:cubicBezTo>
                            <a:pt x="68278" y="30561"/>
                            <a:pt x="57841" y="47955"/>
                            <a:pt x="40447" y="54913"/>
                          </a:cubicBezTo>
                          <a:cubicBezTo>
                            <a:pt x="23053" y="61870"/>
                            <a:pt x="5658" y="54913"/>
                            <a:pt x="2179" y="40997"/>
                          </a:cubicBezTo>
                          <a:cubicBezTo>
                            <a:pt x="-4778" y="27082"/>
                            <a:pt x="5658" y="9687"/>
                            <a:pt x="23053" y="2730"/>
                          </a:cubicBezTo>
                          <a:cubicBezTo>
                            <a:pt x="40447" y="-4228"/>
                            <a:pt x="57841" y="2730"/>
                            <a:pt x="61320" y="16645"/>
                          </a:cubicBezTo>
                          <a:close/>
                        </a:path>
                      </a:pathLst>
                    </a:custGeom>
                    <a:solidFill>
                      <a:srgbClr val="FBCFCF"/>
                    </a:solidFill>
                    <a:ln w="34755" cap="flat">
                      <a:noFill/>
                      <a:prstDash val="solid"/>
                      <a:miter/>
                    </a:ln>
                  </p:spPr>
                  <p:txBody>
                    <a:bodyPr rtlCol="0" anchor="ctr"/>
                    <a:lstStyle/>
                    <a:p>
                      <a:endParaRPr lang="en-US"/>
                    </a:p>
                  </p:txBody>
                </p:sp>
                <p:sp>
                  <p:nvSpPr>
                    <p:cNvPr id="2039" name="Freeform: Shape 2038">
                      <a:extLst>
                        <a:ext uri="{FF2B5EF4-FFF2-40B4-BE49-F238E27FC236}">
                          <a16:creationId xmlns:a16="http://schemas.microsoft.com/office/drawing/2014/main" xmlns="" id="{5EBBC4A2-A548-4DFA-A2B9-2DC33A3ADBF1}"/>
                        </a:ext>
                      </a:extLst>
                    </p:cNvPr>
                    <p:cNvSpPr/>
                    <p:nvPr/>
                  </p:nvSpPr>
                  <p:spPr>
                    <a:xfrm rot="-1271186">
                      <a:off x="1575514" y="8582263"/>
                      <a:ext cx="62619" cy="55661"/>
                    </a:xfrm>
                    <a:custGeom>
                      <a:avLst/>
                      <a:gdLst>
                        <a:gd name="connsiteX0" fmla="*/ 62619 w 62619"/>
                        <a:gd name="connsiteY0" fmla="*/ 27831 h 55661"/>
                        <a:gd name="connsiteX1" fmla="*/ 31310 w 62619"/>
                        <a:gd name="connsiteY1" fmla="*/ 55661 h 55661"/>
                        <a:gd name="connsiteX2" fmla="*/ 0 w 62619"/>
                        <a:gd name="connsiteY2" fmla="*/ 27831 h 55661"/>
                        <a:gd name="connsiteX3" fmla="*/ 31310 w 62619"/>
                        <a:gd name="connsiteY3" fmla="*/ 0 h 55661"/>
                        <a:gd name="connsiteX4" fmla="*/ 62619 w 62619"/>
                        <a:gd name="connsiteY4" fmla="*/ 27831 h 556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19" h="55661">
                          <a:moveTo>
                            <a:pt x="62619" y="27831"/>
                          </a:moveTo>
                          <a:cubicBezTo>
                            <a:pt x="62619" y="43201"/>
                            <a:pt x="48601" y="55661"/>
                            <a:pt x="31310" y="55661"/>
                          </a:cubicBezTo>
                          <a:cubicBezTo>
                            <a:pt x="14018" y="55661"/>
                            <a:pt x="0" y="43201"/>
                            <a:pt x="0" y="27831"/>
                          </a:cubicBezTo>
                          <a:cubicBezTo>
                            <a:pt x="0" y="12460"/>
                            <a:pt x="14018" y="0"/>
                            <a:pt x="31310" y="0"/>
                          </a:cubicBezTo>
                          <a:cubicBezTo>
                            <a:pt x="48601" y="0"/>
                            <a:pt x="62619" y="12460"/>
                            <a:pt x="62619" y="27831"/>
                          </a:cubicBezTo>
                          <a:close/>
                        </a:path>
                      </a:pathLst>
                    </a:custGeom>
                    <a:solidFill>
                      <a:srgbClr val="FBCECE"/>
                    </a:solidFill>
                    <a:ln w="34755" cap="flat">
                      <a:noFill/>
                      <a:prstDash val="solid"/>
                      <a:miter/>
                    </a:ln>
                  </p:spPr>
                  <p:txBody>
                    <a:bodyPr rtlCol="0" anchor="ctr"/>
                    <a:lstStyle/>
                    <a:p>
                      <a:endParaRPr lang="en-US"/>
                    </a:p>
                  </p:txBody>
                </p:sp>
                <p:sp>
                  <p:nvSpPr>
                    <p:cNvPr id="2040" name="Freeform: Shape 2039">
                      <a:extLst>
                        <a:ext uri="{FF2B5EF4-FFF2-40B4-BE49-F238E27FC236}">
                          <a16:creationId xmlns:a16="http://schemas.microsoft.com/office/drawing/2014/main" xmlns="" id="{EFF96D80-32F9-4706-90C1-72712873C987}"/>
                        </a:ext>
                      </a:extLst>
                    </p:cNvPr>
                    <p:cNvSpPr/>
                    <p:nvPr/>
                  </p:nvSpPr>
                  <p:spPr>
                    <a:xfrm>
                      <a:off x="1576400" y="8579621"/>
                      <a:ext cx="60091" cy="57642"/>
                    </a:xfrm>
                    <a:custGeom>
                      <a:avLst/>
                      <a:gdLst>
                        <a:gd name="connsiteX0" fmla="*/ 57877 w 60091"/>
                        <a:gd name="connsiteY0" fmla="*/ 16645 h 57642"/>
                        <a:gd name="connsiteX1" fmla="*/ 40482 w 60091"/>
                        <a:gd name="connsiteY1" fmla="*/ 54913 h 57642"/>
                        <a:gd name="connsiteX2" fmla="*/ 2215 w 60091"/>
                        <a:gd name="connsiteY2" fmla="*/ 40997 h 57642"/>
                        <a:gd name="connsiteX3" fmla="*/ 19609 w 60091"/>
                        <a:gd name="connsiteY3" fmla="*/ 2730 h 57642"/>
                        <a:gd name="connsiteX4" fmla="*/ 57877 w 60091"/>
                        <a:gd name="connsiteY4" fmla="*/ 16645 h 57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91" h="57642">
                          <a:moveTo>
                            <a:pt x="57877" y="16645"/>
                          </a:moveTo>
                          <a:cubicBezTo>
                            <a:pt x="64834" y="30561"/>
                            <a:pt x="54398" y="47955"/>
                            <a:pt x="40482" y="54913"/>
                          </a:cubicBezTo>
                          <a:cubicBezTo>
                            <a:pt x="23088" y="61870"/>
                            <a:pt x="5694" y="54913"/>
                            <a:pt x="2215" y="40997"/>
                          </a:cubicBezTo>
                          <a:cubicBezTo>
                            <a:pt x="-4743" y="27082"/>
                            <a:pt x="5694" y="9687"/>
                            <a:pt x="19609" y="2730"/>
                          </a:cubicBezTo>
                          <a:cubicBezTo>
                            <a:pt x="37003" y="-4228"/>
                            <a:pt x="54398" y="2730"/>
                            <a:pt x="57877" y="16645"/>
                          </a:cubicBezTo>
                          <a:close/>
                        </a:path>
                      </a:pathLst>
                    </a:custGeom>
                    <a:solidFill>
                      <a:srgbClr val="FBCDCD"/>
                    </a:solidFill>
                    <a:ln w="34755" cap="flat">
                      <a:noFill/>
                      <a:prstDash val="solid"/>
                      <a:miter/>
                    </a:ln>
                  </p:spPr>
                  <p:txBody>
                    <a:bodyPr rtlCol="0" anchor="ctr"/>
                    <a:lstStyle/>
                    <a:p>
                      <a:endParaRPr lang="en-US"/>
                    </a:p>
                  </p:txBody>
                </p:sp>
                <p:sp>
                  <p:nvSpPr>
                    <p:cNvPr id="2041" name="Freeform: Shape 2040">
                      <a:extLst>
                        <a:ext uri="{FF2B5EF4-FFF2-40B4-BE49-F238E27FC236}">
                          <a16:creationId xmlns:a16="http://schemas.microsoft.com/office/drawing/2014/main" xmlns="" id="{FC461A35-17DD-4E98-82C0-C3812897C59C}"/>
                        </a:ext>
                      </a:extLst>
                    </p:cNvPr>
                    <p:cNvSpPr/>
                    <p:nvPr/>
                  </p:nvSpPr>
                  <p:spPr>
                    <a:xfrm>
                      <a:off x="1576400" y="8579621"/>
                      <a:ext cx="60091" cy="57642"/>
                    </a:xfrm>
                    <a:custGeom>
                      <a:avLst/>
                      <a:gdLst>
                        <a:gd name="connsiteX0" fmla="*/ 57877 w 60091"/>
                        <a:gd name="connsiteY0" fmla="*/ 16645 h 57642"/>
                        <a:gd name="connsiteX1" fmla="*/ 40482 w 60091"/>
                        <a:gd name="connsiteY1" fmla="*/ 54913 h 57642"/>
                        <a:gd name="connsiteX2" fmla="*/ 2215 w 60091"/>
                        <a:gd name="connsiteY2" fmla="*/ 40997 h 57642"/>
                        <a:gd name="connsiteX3" fmla="*/ 19609 w 60091"/>
                        <a:gd name="connsiteY3" fmla="*/ 2730 h 57642"/>
                        <a:gd name="connsiteX4" fmla="*/ 57877 w 60091"/>
                        <a:gd name="connsiteY4" fmla="*/ 16645 h 57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91" h="57642">
                          <a:moveTo>
                            <a:pt x="57877" y="16645"/>
                          </a:moveTo>
                          <a:cubicBezTo>
                            <a:pt x="64834" y="30561"/>
                            <a:pt x="54398" y="47955"/>
                            <a:pt x="40482" y="54913"/>
                          </a:cubicBezTo>
                          <a:cubicBezTo>
                            <a:pt x="23088" y="61870"/>
                            <a:pt x="5694" y="54913"/>
                            <a:pt x="2215" y="40997"/>
                          </a:cubicBezTo>
                          <a:cubicBezTo>
                            <a:pt x="-4743" y="27082"/>
                            <a:pt x="5694" y="9687"/>
                            <a:pt x="19609" y="2730"/>
                          </a:cubicBezTo>
                          <a:cubicBezTo>
                            <a:pt x="37003" y="-4228"/>
                            <a:pt x="54398" y="2730"/>
                            <a:pt x="57877" y="16645"/>
                          </a:cubicBezTo>
                          <a:close/>
                        </a:path>
                      </a:pathLst>
                    </a:custGeom>
                    <a:solidFill>
                      <a:srgbClr val="FBCCCC"/>
                    </a:solidFill>
                    <a:ln w="34755" cap="flat">
                      <a:noFill/>
                      <a:prstDash val="solid"/>
                      <a:miter/>
                    </a:ln>
                  </p:spPr>
                  <p:txBody>
                    <a:bodyPr rtlCol="0" anchor="ctr"/>
                    <a:lstStyle/>
                    <a:p>
                      <a:endParaRPr lang="en-US"/>
                    </a:p>
                  </p:txBody>
                </p:sp>
                <p:sp>
                  <p:nvSpPr>
                    <p:cNvPr id="2042" name="Freeform: Shape 2041">
                      <a:extLst>
                        <a:ext uri="{FF2B5EF4-FFF2-40B4-BE49-F238E27FC236}">
                          <a16:creationId xmlns:a16="http://schemas.microsoft.com/office/drawing/2014/main" xmlns="" id="{7F3E55F9-30E3-4DDC-9A5E-7F35140A5469}"/>
                        </a:ext>
                      </a:extLst>
                    </p:cNvPr>
                    <p:cNvSpPr/>
                    <p:nvPr/>
                  </p:nvSpPr>
                  <p:spPr>
                    <a:xfrm>
                      <a:off x="1576400" y="8581096"/>
                      <a:ext cx="60091" cy="56167"/>
                    </a:xfrm>
                    <a:custGeom>
                      <a:avLst/>
                      <a:gdLst>
                        <a:gd name="connsiteX0" fmla="*/ 57877 w 60091"/>
                        <a:gd name="connsiteY0" fmla="*/ 15170 h 56167"/>
                        <a:gd name="connsiteX1" fmla="*/ 40482 w 60091"/>
                        <a:gd name="connsiteY1" fmla="*/ 53438 h 56167"/>
                        <a:gd name="connsiteX2" fmla="*/ 2215 w 60091"/>
                        <a:gd name="connsiteY2" fmla="*/ 39522 h 56167"/>
                        <a:gd name="connsiteX3" fmla="*/ 19609 w 60091"/>
                        <a:gd name="connsiteY3" fmla="*/ 1255 h 56167"/>
                        <a:gd name="connsiteX4" fmla="*/ 57877 w 60091"/>
                        <a:gd name="connsiteY4" fmla="*/ 15170 h 56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91" h="56167">
                          <a:moveTo>
                            <a:pt x="57877" y="15170"/>
                          </a:moveTo>
                          <a:cubicBezTo>
                            <a:pt x="64834" y="29086"/>
                            <a:pt x="54398" y="46480"/>
                            <a:pt x="40482" y="53438"/>
                          </a:cubicBezTo>
                          <a:cubicBezTo>
                            <a:pt x="23088" y="60396"/>
                            <a:pt x="5694" y="53438"/>
                            <a:pt x="2215" y="39522"/>
                          </a:cubicBezTo>
                          <a:cubicBezTo>
                            <a:pt x="-4743" y="25607"/>
                            <a:pt x="5694" y="8213"/>
                            <a:pt x="19609" y="1255"/>
                          </a:cubicBezTo>
                          <a:cubicBezTo>
                            <a:pt x="37003" y="-2224"/>
                            <a:pt x="54398" y="1255"/>
                            <a:pt x="57877" y="15170"/>
                          </a:cubicBezTo>
                          <a:close/>
                        </a:path>
                      </a:pathLst>
                    </a:custGeom>
                    <a:solidFill>
                      <a:srgbClr val="FBCBCB"/>
                    </a:solidFill>
                    <a:ln w="34755" cap="flat">
                      <a:noFill/>
                      <a:prstDash val="solid"/>
                      <a:miter/>
                    </a:ln>
                  </p:spPr>
                  <p:txBody>
                    <a:bodyPr rtlCol="0" anchor="ctr"/>
                    <a:lstStyle/>
                    <a:p>
                      <a:endParaRPr lang="en-US"/>
                    </a:p>
                  </p:txBody>
                </p:sp>
                <p:sp>
                  <p:nvSpPr>
                    <p:cNvPr id="2043" name="Freeform: Shape 2042">
                      <a:extLst>
                        <a:ext uri="{FF2B5EF4-FFF2-40B4-BE49-F238E27FC236}">
                          <a16:creationId xmlns:a16="http://schemas.microsoft.com/office/drawing/2014/main" xmlns="" id="{EAFF15F2-AC4C-4432-B74B-E027FA8C1835}"/>
                        </a:ext>
                      </a:extLst>
                    </p:cNvPr>
                    <p:cNvSpPr/>
                    <p:nvPr/>
                  </p:nvSpPr>
                  <p:spPr>
                    <a:xfrm>
                      <a:off x="1576400" y="8581096"/>
                      <a:ext cx="60091" cy="52688"/>
                    </a:xfrm>
                    <a:custGeom>
                      <a:avLst/>
                      <a:gdLst>
                        <a:gd name="connsiteX0" fmla="*/ 57877 w 60091"/>
                        <a:gd name="connsiteY0" fmla="*/ 15170 h 52688"/>
                        <a:gd name="connsiteX1" fmla="*/ 40482 w 60091"/>
                        <a:gd name="connsiteY1" fmla="*/ 49959 h 52688"/>
                        <a:gd name="connsiteX2" fmla="*/ 2215 w 60091"/>
                        <a:gd name="connsiteY2" fmla="*/ 36043 h 52688"/>
                        <a:gd name="connsiteX3" fmla="*/ 19609 w 60091"/>
                        <a:gd name="connsiteY3" fmla="*/ 1255 h 52688"/>
                        <a:gd name="connsiteX4" fmla="*/ 57877 w 60091"/>
                        <a:gd name="connsiteY4" fmla="*/ 15170 h 526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91" h="52688">
                          <a:moveTo>
                            <a:pt x="57877" y="15170"/>
                          </a:moveTo>
                          <a:cubicBezTo>
                            <a:pt x="64834" y="29086"/>
                            <a:pt x="54398" y="46480"/>
                            <a:pt x="40482" y="49959"/>
                          </a:cubicBezTo>
                          <a:cubicBezTo>
                            <a:pt x="26567" y="56917"/>
                            <a:pt x="9172" y="49959"/>
                            <a:pt x="2215" y="36043"/>
                          </a:cubicBezTo>
                          <a:cubicBezTo>
                            <a:pt x="-4743" y="22128"/>
                            <a:pt x="5694" y="4734"/>
                            <a:pt x="19609" y="1255"/>
                          </a:cubicBezTo>
                          <a:cubicBezTo>
                            <a:pt x="37003" y="-2224"/>
                            <a:pt x="54398" y="1255"/>
                            <a:pt x="57877" y="15170"/>
                          </a:cubicBezTo>
                          <a:close/>
                        </a:path>
                      </a:pathLst>
                    </a:custGeom>
                    <a:solidFill>
                      <a:srgbClr val="FBCACA"/>
                    </a:solidFill>
                    <a:ln w="34755" cap="flat">
                      <a:noFill/>
                      <a:prstDash val="solid"/>
                      <a:miter/>
                    </a:ln>
                  </p:spPr>
                  <p:txBody>
                    <a:bodyPr rtlCol="0" anchor="ctr"/>
                    <a:lstStyle/>
                    <a:p>
                      <a:endParaRPr lang="en-US"/>
                    </a:p>
                  </p:txBody>
                </p:sp>
                <p:sp>
                  <p:nvSpPr>
                    <p:cNvPr id="2044" name="Freeform: Shape 2043">
                      <a:extLst>
                        <a:ext uri="{FF2B5EF4-FFF2-40B4-BE49-F238E27FC236}">
                          <a16:creationId xmlns:a16="http://schemas.microsoft.com/office/drawing/2014/main" xmlns="" id="{CC6F07C2-EEC3-4782-81E5-2E5530398835}"/>
                        </a:ext>
                      </a:extLst>
                    </p:cNvPr>
                    <p:cNvSpPr/>
                    <p:nvPr/>
                  </p:nvSpPr>
                  <p:spPr>
                    <a:xfrm>
                      <a:off x="1576400" y="8583100"/>
                      <a:ext cx="60091" cy="54163"/>
                    </a:xfrm>
                    <a:custGeom>
                      <a:avLst/>
                      <a:gdLst>
                        <a:gd name="connsiteX0" fmla="*/ 57877 w 60091"/>
                        <a:gd name="connsiteY0" fmla="*/ 16645 h 54163"/>
                        <a:gd name="connsiteX1" fmla="*/ 40482 w 60091"/>
                        <a:gd name="connsiteY1" fmla="*/ 51434 h 54163"/>
                        <a:gd name="connsiteX2" fmla="*/ 2215 w 60091"/>
                        <a:gd name="connsiteY2" fmla="*/ 37518 h 54163"/>
                        <a:gd name="connsiteX3" fmla="*/ 19609 w 60091"/>
                        <a:gd name="connsiteY3" fmla="*/ 2730 h 54163"/>
                        <a:gd name="connsiteX4" fmla="*/ 57877 w 60091"/>
                        <a:gd name="connsiteY4" fmla="*/ 16645 h 541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91" h="54163">
                          <a:moveTo>
                            <a:pt x="57877" y="16645"/>
                          </a:moveTo>
                          <a:cubicBezTo>
                            <a:pt x="64834" y="30561"/>
                            <a:pt x="54398" y="47955"/>
                            <a:pt x="40482" y="51434"/>
                          </a:cubicBezTo>
                          <a:cubicBezTo>
                            <a:pt x="26567" y="58392"/>
                            <a:pt x="9172" y="51434"/>
                            <a:pt x="2215" y="37518"/>
                          </a:cubicBezTo>
                          <a:cubicBezTo>
                            <a:pt x="-4743" y="23603"/>
                            <a:pt x="5694" y="6208"/>
                            <a:pt x="19609" y="2730"/>
                          </a:cubicBezTo>
                          <a:cubicBezTo>
                            <a:pt x="37003" y="-4228"/>
                            <a:pt x="54398" y="2730"/>
                            <a:pt x="57877" y="16645"/>
                          </a:cubicBezTo>
                          <a:close/>
                        </a:path>
                      </a:pathLst>
                    </a:custGeom>
                    <a:solidFill>
                      <a:srgbClr val="FBC9C9"/>
                    </a:solidFill>
                    <a:ln w="34755" cap="flat">
                      <a:noFill/>
                      <a:prstDash val="solid"/>
                      <a:miter/>
                    </a:ln>
                  </p:spPr>
                  <p:txBody>
                    <a:bodyPr rtlCol="0" anchor="ctr"/>
                    <a:lstStyle/>
                    <a:p>
                      <a:endParaRPr lang="en-US"/>
                    </a:p>
                  </p:txBody>
                </p:sp>
                <p:sp>
                  <p:nvSpPr>
                    <p:cNvPr id="2045" name="Freeform: Shape 2044">
                      <a:extLst>
                        <a:ext uri="{FF2B5EF4-FFF2-40B4-BE49-F238E27FC236}">
                          <a16:creationId xmlns:a16="http://schemas.microsoft.com/office/drawing/2014/main" xmlns="" id="{C0C8DC42-EF01-4F43-AF24-AEB30FCCAD93}"/>
                        </a:ext>
                      </a:extLst>
                    </p:cNvPr>
                    <p:cNvSpPr/>
                    <p:nvPr/>
                  </p:nvSpPr>
                  <p:spPr>
                    <a:xfrm>
                      <a:off x="1576400" y="8583100"/>
                      <a:ext cx="60091" cy="54163"/>
                    </a:xfrm>
                    <a:custGeom>
                      <a:avLst/>
                      <a:gdLst>
                        <a:gd name="connsiteX0" fmla="*/ 57877 w 60091"/>
                        <a:gd name="connsiteY0" fmla="*/ 16645 h 54163"/>
                        <a:gd name="connsiteX1" fmla="*/ 40482 w 60091"/>
                        <a:gd name="connsiteY1" fmla="*/ 51434 h 54163"/>
                        <a:gd name="connsiteX2" fmla="*/ 2215 w 60091"/>
                        <a:gd name="connsiteY2" fmla="*/ 37518 h 54163"/>
                        <a:gd name="connsiteX3" fmla="*/ 19609 w 60091"/>
                        <a:gd name="connsiteY3" fmla="*/ 2730 h 54163"/>
                        <a:gd name="connsiteX4" fmla="*/ 57877 w 60091"/>
                        <a:gd name="connsiteY4" fmla="*/ 16645 h 541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91" h="54163">
                          <a:moveTo>
                            <a:pt x="57877" y="16645"/>
                          </a:moveTo>
                          <a:cubicBezTo>
                            <a:pt x="64834" y="30561"/>
                            <a:pt x="54398" y="47955"/>
                            <a:pt x="40482" y="51434"/>
                          </a:cubicBezTo>
                          <a:cubicBezTo>
                            <a:pt x="26567" y="58392"/>
                            <a:pt x="9172" y="51434"/>
                            <a:pt x="2215" y="37518"/>
                          </a:cubicBezTo>
                          <a:cubicBezTo>
                            <a:pt x="-4743" y="23603"/>
                            <a:pt x="5694" y="6208"/>
                            <a:pt x="19609" y="2730"/>
                          </a:cubicBezTo>
                          <a:cubicBezTo>
                            <a:pt x="37003" y="-4228"/>
                            <a:pt x="50919" y="2730"/>
                            <a:pt x="57877" y="16645"/>
                          </a:cubicBezTo>
                          <a:close/>
                        </a:path>
                      </a:pathLst>
                    </a:custGeom>
                    <a:solidFill>
                      <a:srgbClr val="FBC8C8"/>
                    </a:solidFill>
                    <a:ln w="34755" cap="flat">
                      <a:noFill/>
                      <a:prstDash val="solid"/>
                      <a:miter/>
                    </a:ln>
                  </p:spPr>
                  <p:txBody>
                    <a:bodyPr rtlCol="0" anchor="ctr"/>
                    <a:lstStyle/>
                    <a:p>
                      <a:endParaRPr lang="en-US"/>
                    </a:p>
                  </p:txBody>
                </p:sp>
                <p:sp>
                  <p:nvSpPr>
                    <p:cNvPr id="2046" name="Freeform: Shape 2045">
                      <a:extLst>
                        <a:ext uri="{FF2B5EF4-FFF2-40B4-BE49-F238E27FC236}">
                          <a16:creationId xmlns:a16="http://schemas.microsoft.com/office/drawing/2014/main" xmlns="" id="{76522764-9C98-4B57-B0B0-9620AA4E1252}"/>
                        </a:ext>
                      </a:extLst>
                    </p:cNvPr>
                    <p:cNvSpPr/>
                    <p:nvPr/>
                  </p:nvSpPr>
                  <p:spPr>
                    <a:xfrm rot="-1271186">
                      <a:off x="1575591" y="8582169"/>
                      <a:ext cx="62619" cy="55661"/>
                    </a:xfrm>
                    <a:custGeom>
                      <a:avLst/>
                      <a:gdLst>
                        <a:gd name="connsiteX0" fmla="*/ 62619 w 62619"/>
                        <a:gd name="connsiteY0" fmla="*/ 27831 h 55661"/>
                        <a:gd name="connsiteX1" fmla="*/ 31310 w 62619"/>
                        <a:gd name="connsiteY1" fmla="*/ 55661 h 55661"/>
                        <a:gd name="connsiteX2" fmla="*/ 0 w 62619"/>
                        <a:gd name="connsiteY2" fmla="*/ 27831 h 55661"/>
                        <a:gd name="connsiteX3" fmla="*/ 31310 w 62619"/>
                        <a:gd name="connsiteY3" fmla="*/ 0 h 55661"/>
                        <a:gd name="connsiteX4" fmla="*/ 62619 w 62619"/>
                        <a:gd name="connsiteY4" fmla="*/ 27831 h 556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19" h="55661">
                          <a:moveTo>
                            <a:pt x="62619" y="27831"/>
                          </a:moveTo>
                          <a:cubicBezTo>
                            <a:pt x="62619" y="43201"/>
                            <a:pt x="48601" y="55661"/>
                            <a:pt x="31310" y="55661"/>
                          </a:cubicBezTo>
                          <a:cubicBezTo>
                            <a:pt x="14018" y="55661"/>
                            <a:pt x="0" y="43201"/>
                            <a:pt x="0" y="27831"/>
                          </a:cubicBezTo>
                          <a:cubicBezTo>
                            <a:pt x="0" y="12460"/>
                            <a:pt x="14018" y="0"/>
                            <a:pt x="31310" y="0"/>
                          </a:cubicBezTo>
                          <a:cubicBezTo>
                            <a:pt x="48601" y="0"/>
                            <a:pt x="62619" y="12460"/>
                            <a:pt x="62619" y="27831"/>
                          </a:cubicBezTo>
                          <a:close/>
                        </a:path>
                      </a:pathLst>
                    </a:custGeom>
                    <a:solidFill>
                      <a:srgbClr val="FBC7C7"/>
                    </a:solidFill>
                    <a:ln w="34755" cap="flat">
                      <a:noFill/>
                      <a:prstDash val="solid"/>
                      <a:miter/>
                    </a:ln>
                  </p:spPr>
                  <p:txBody>
                    <a:bodyPr rtlCol="0" anchor="ctr"/>
                    <a:lstStyle/>
                    <a:p>
                      <a:endParaRPr lang="en-US"/>
                    </a:p>
                  </p:txBody>
                </p:sp>
                <p:sp>
                  <p:nvSpPr>
                    <p:cNvPr id="2047" name="Freeform: Shape 2046">
                      <a:extLst>
                        <a:ext uri="{FF2B5EF4-FFF2-40B4-BE49-F238E27FC236}">
                          <a16:creationId xmlns:a16="http://schemas.microsoft.com/office/drawing/2014/main" xmlns="" id="{B2399E61-3876-4802-87D1-FCD8D9D9FA5A}"/>
                        </a:ext>
                      </a:extLst>
                    </p:cNvPr>
                    <p:cNvSpPr/>
                    <p:nvPr/>
                  </p:nvSpPr>
                  <p:spPr>
                    <a:xfrm>
                      <a:off x="1576400" y="8583100"/>
                      <a:ext cx="58763" cy="54163"/>
                    </a:xfrm>
                    <a:custGeom>
                      <a:avLst/>
                      <a:gdLst>
                        <a:gd name="connsiteX0" fmla="*/ 57877 w 58763"/>
                        <a:gd name="connsiteY0" fmla="*/ 16645 h 54163"/>
                        <a:gd name="connsiteX1" fmla="*/ 40482 w 58763"/>
                        <a:gd name="connsiteY1" fmla="*/ 51434 h 54163"/>
                        <a:gd name="connsiteX2" fmla="*/ 2215 w 58763"/>
                        <a:gd name="connsiteY2" fmla="*/ 37518 h 54163"/>
                        <a:gd name="connsiteX3" fmla="*/ 19609 w 58763"/>
                        <a:gd name="connsiteY3" fmla="*/ 2730 h 54163"/>
                        <a:gd name="connsiteX4" fmla="*/ 57877 w 58763"/>
                        <a:gd name="connsiteY4" fmla="*/ 16645 h 541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763" h="54163">
                          <a:moveTo>
                            <a:pt x="57877" y="16645"/>
                          </a:moveTo>
                          <a:cubicBezTo>
                            <a:pt x="61355" y="30561"/>
                            <a:pt x="54398" y="44476"/>
                            <a:pt x="40482" y="51434"/>
                          </a:cubicBezTo>
                          <a:cubicBezTo>
                            <a:pt x="26567" y="58392"/>
                            <a:pt x="9172" y="51434"/>
                            <a:pt x="2215" y="37518"/>
                          </a:cubicBezTo>
                          <a:cubicBezTo>
                            <a:pt x="-4743" y="23603"/>
                            <a:pt x="5694" y="9687"/>
                            <a:pt x="19609" y="2730"/>
                          </a:cubicBezTo>
                          <a:cubicBezTo>
                            <a:pt x="37003" y="-4228"/>
                            <a:pt x="50919" y="2730"/>
                            <a:pt x="57877" y="16645"/>
                          </a:cubicBezTo>
                          <a:close/>
                        </a:path>
                      </a:pathLst>
                    </a:custGeom>
                    <a:solidFill>
                      <a:srgbClr val="FBC6C6"/>
                    </a:solidFill>
                    <a:ln w="34755" cap="flat">
                      <a:noFill/>
                      <a:prstDash val="solid"/>
                      <a:miter/>
                    </a:ln>
                  </p:spPr>
                  <p:txBody>
                    <a:bodyPr rtlCol="0" anchor="ctr"/>
                    <a:lstStyle/>
                    <a:p>
                      <a:endParaRPr lang="en-US"/>
                    </a:p>
                  </p:txBody>
                </p:sp>
                <p:sp>
                  <p:nvSpPr>
                    <p:cNvPr id="2048" name="Freeform: Shape 2047">
                      <a:extLst>
                        <a:ext uri="{FF2B5EF4-FFF2-40B4-BE49-F238E27FC236}">
                          <a16:creationId xmlns:a16="http://schemas.microsoft.com/office/drawing/2014/main" xmlns="" id="{A75C39D7-3A7C-45DF-A896-89C9C85A862D}"/>
                        </a:ext>
                      </a:extLst>
                    </p:cNvPr>
                    <p:cNvSpPr/>
                    <p:nvPr/>
                  </p:nvSpPr>
                  <p:spPr>
                    <a:xfrm>
                      <a:off x="1577728" y="8583100"/>
                      <a:ext cx="57435" cy="54163"/>
                    </a:xfrm>
                    <a:custGeom>
                      <a:avLst/>
                      <a:gdLst>
                        <a:gd name="connsiteX0" fmla="*/ 56549 w 57435"/>
                        <a:gd name="connsiteY0" fmla="*/ 16645 h 54163"/>
                        <a:gd name="connsiteX1" fmla="*/ 39154 w 57435"/>
                        <a:gd name="connsiteY1" fmla="*/ 51434 h 54163"/>
                        <a:gd name="connsiteX2" fmla="*/ 887 w 57435"/>
                        <a:gd name="connsiteY2" fmla="*/ 37518 h 54163"/>
                        <a:gd name="connsiteX3" fmla="*/ 18281 w 57435"/>
                        <a:gd name="connsiteY3" fmla="*/ 2730 h 54163"/>
                        <a:gd name="connsiteX4" fmla="*/ 56549 w 57435"/>
                        <a:gd name="connsiteY4" fmla="*/ 16645 h 541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35" h="54163">
                          <a:moveTo>
                            <a:pt x="56549" y="16645"/>
                          </a:moveTo>
                          <a:cubicBezTo>
                            <a:pt x="60027" y="30561"/>
                            <a:pt x="53070" y="44476"/>
                            <a:pt x="39154" y="51434"/>
                          </a:cubicBezTo>
                          <a:cubicBezTo>
                            <a:pt x="25239" y="58392"/>
                            <a:pt x="7844" y="51434"/>
                            <a:pt x="887" y="37518"/>
                          </a:cubicBezTo>
                          <a:cubicBezTo>
                            <a:pt x="-2592" y="23603"/>
                            <a:pt x="4365" y="9687"/>
                            <a:pt x="18281" y="2730"/>
                          </a:cubicBezTo>
                          <a:cubicBezTo>
                            <a:pt x="35675" y="-4228"/>
                            <a:pt x="49591" y="2730"/>
                            <a:pt x="56549" y="16645"/>
                          </a:cubicBezTo>
                          <a:close/>
                        </a:path>
                      </a:pathLst>
                    </a:custGeom>
                    <a:solidFill>
                      <a:srgbClr val="FBC5C5"/>
                    </a:solidFill>
                    <a:ln w="34755" cap="flat">
                      <a:noFill/>
                      <a:prstDash val="solid"/>
                      <a:miter/>
                    </a:ln>
                  </p:spPr>
                  <p:txBody>
                    <a:bodyPr rtlCol="0" anchor="ctr"/>
                    <a:lstStyle/>
                    <a:p>
                      <a:endParaRPr lang="en-US"/>
                    </a:p>
                  </p:txBody>
                </p:sp>
                <p:sp>
                  <p:nvSpPr>
                    <p:cNvPr id="2049" name="Freeform: Shape 2048">
                      <a:extLst>
                        <a:ext uri="{FF2B5EF4-FFF2-40B4-BE49-F238E27FC236}">
                          <a16:creationId xmlns:a16="http://schemas.microsoft.com/office/drawing/2014/main" xmlns="" id="{CAE0246A-541B-41CC-850A-861266641B5F}"/>
                        </a:ext>
                      </a:extLst>
                    </p:cNvPr>
                    <p:cNvSpPr/>
                    <p:nvPr/>
                  </p:nvSpPr>
                  <p:spPr>
                    <a:xfrm>
                      <a:off x="1581207" y="8583100"/>
                      <a:ext cx="53956" cy="54163"/>
                    </a:xfrm>
                    <a:custGeom>
                      <a:avLst/>
                      <a:gdLst>
                        <a:gd name="connsiteX0" fmla="*/ 53070 w 53956"/>
                        <a:gd name="connsiteY0" fmla="*/ 16645 h 54163"/>
                        <a:gd name="connsiteX1" fmla="*/ 35675 w 53956"/>
                        <a:gd name="connsiteY1" fmla="*/ 51434 h 54163"/>
                        <a:gd name="connsiteX2" fmla="*/ 887 w 53956"/>
                        <a:gd name="connsiteY2" fmla="*/ 37518 h 54163"/>
                        <a:gd name="connsiteX3" fmla="*/ 18281 w 53956"/>
                        <a:gd name="connsiteY3" fmla="*/ 2730 h 54163"/>
                        <a:gd name="connsiteX4" fmla="*/ 53070 w 53956"/>
                        <a:gd name="connsiteY4" fmla="*/ 16645 h 541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56" h="54163">
                          <a:moveTo>
                            <a:pt x="53070" y="16645"/>
                          </a:moveTo>
                          <a:cubicBezTo>
                            <a:pt x="56548" y="30561"/>
                            <a:pt x="49591" y="44476"/>
                            <a:pt x="35675" y="51434"/>
                          </a:cubicBezTo>
                          <a:cubicBezTo>
                            <a:pt x="21760" y="58392"/>
                            <a:pt x="4365" y="51434"/>
                            <a:pt x="887" y="37518"/>
                          </a:cubicBezTo>
                          <a:cubicBezTo>
                            <a:pt x="-2592" y="23603"/>
                            <a:pt x="4365" y="9687"/>
                            <a:pt x="18281" y="2730"/>
                          </a:cubicBezTo>
                          <a:cubicBezTo>
                            <a:pt x="32196" y="-4228"/>
                            <a:pt x="46112" y="2730"/>
                            <a:pt x="53070" y="16645"/>
                          </a:cubicBezTo>
                          <a:close/>
                        </a:path>
                      </a:pathLst>
                    </a:custGeom>
                    <a:solidFill>
                      <a:srgbClr val="FBC4C4"/>
                    </a:solidFill>
                    <a:ln w="34755" cap="flat">
                      <a:noFill/>
                      <a:prstDash val="solid"/>
                      <a:miter/>
                    </a:ln>
                  </p:spPr>
                  <p:txBody>
                    <a:bodyPr rtlCol="0" anchor="ctr"/>
                    <a:lstStyle/>
                    <a:p>
                      <a:endParaRPr lang="en-US"/>
                    </a:p>
                  </p:txBody>
                </p:sp>
                <p:sp>
                  <p:nvSpPr>
                    <p:cNvPr id="2050" name="Freeform: Shape 2049">
                      <a:extLst>
                        <a:ext uri="{FF2B5EF4-FFF2-40B4-BE49-F238E27FC236}">
                          <a16:creationId xmlns:a16="http://schemas.microsoft.com/office/drawing/2014/main" xmlns="" id="{8A4895DD-F610-4F46-8BC1-BA6B68080A5F}"/>
                        </a:ext>
                      </a:extLst>
                    </p:cNvPr>
                    <p:cNvSpPr/>
                    <p:nvPr/>
                  </p:nvSpPr>
                  <p:spPr>
                    <a:xfrm>
                      <a:off x="1581207" y="8583100"/>
                      <a:ext cx="53956" cy="54163"/>
                    </a:xfrm>
                    <a:custGeom>
                      <a:avLst/>
                      <a:gdLst>
                        <a:gd name="connsiteX0" fmla="*/ 53070 w 53956"/>
                        <a:gd name="connsiteY0" fmla="*/ 16645 h 54163"/>
                        <a:gd name="connsiteX1" fmla="*/ 35675 w 53956"/>
                        <a:gd name="connsiteY1" fmla="*/ 51434 h 54163"/>
                        <a:gd name="connsiteX2" fmla="*/ 887 w 53956"/>
                        <a:gd name="connsiteY2" fmla="*/ 37518 h 54163"/>
                        <a:gd name="connsiteX3" fmla="*/ 18281 w 53956"/>
                        <a:gd name="connsiteY3" fmla="*/ 2730 h 54163"/>
                        <a:gd name="connsiteX4" fmla="*/ 53070 w 53956"/>
                        <a:gd name="connsiteY4" fmla="*/ 16645 h 541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56" h="54163">
                          <a:moveTo>
                            <a:pt x="53070" y="16645"/>
                          </a:moveTo>
                          <a:cubicBezTo>
                            <a:pt x="56548" y="30561"/>
                            <a:pt x="49591" y="44476"/>
                            <a:pt x="35675" y="51434"/>
                          </a:cubicBezTo>
                          <a:cubicBezTo>
                            <a:pt x="21760" y="58392"/>
                            <a:pt x="4365" y="51434"/>
                            <a:pt x="887" y="37518"/>
                          </a:cubicBezTo>
                          <a:cubicBezTo>
                            <a:pt x="-2592" y="23603"/>
                            <a:pt x="4365" y="9687"/>
                            <a:pt x="18281" y="2730"/>
                          </a:cubicBezTo>
                          <a:cubicBezTo>
                            <a:pt x="32196" y="-4228"/>
                            <a:pt x="46112" y="2730"/>
                            <a:pt x="53070" y="16645"/>
                          </a:cubicBezTo>
                          <a:close/>
                        </a:path>
                      </a:pathLst>
                    </a:custGeom>
                    <a:solidFill>
                      <a:srgbClr val="FBC3C3"/>
                    </a:solidFill>
                    <a:ln w="34755" cap="flat">
                      <a:noFill/>
                      <a:prstDash val="solid"/>
                      <a:miter/>
                    </a:ln>
                  </p:spPr>
                  <p:txBody>
                    <a:bodyPr rtlCol="0" anchor="ctr"/>
                    <a:lstStyle/>
                    <a:p>
                      <a:endParaRPr lang="en-US"/>
                    </a:p>
                  </p:txBody>
                </p:sp>
                <p:sp>
                  <p:nvSpPr>
                    <p:cNvPr id="2051" name="Freeform: Shape 2050">
                      <a:extLst>
                        <a:ext uri="{FF2B5EF4-FFF2-40B4-BE49-F238E27FC236}">
                          <a16:creationId xmlns:a16="http://schemas.microsoft.com/office/drawing/2014/main" xmlns="" id="{A6D78621-2FDF-4E49-B439-7F7AEB69726E}"/>
                        </a:ext>
                      </a:extLst>
                    </p:cNvPr>
                    <p:cNvSpPr/>
                    <p:nvPr/>
                  </p:nvSpPr>
                  <p:spPr>
                    <a:xfrm>
                      <a:off x="1581207" y="8583100"/>
                      <a:ext cx="53956" cy="54163"/>
                    </a:xfrm>
                    <a:custGeom>
                      <a:avLst/>
                      <a:gdLst>
                        <a:gd name="connsiteX0" fmla="*/ 53070 w 53956"/>
                        <a:gd name="connsiteY0" fmla="*/ 16645 h 54163"/>
                        <a:gd name="connsiteX1" fmla="*/ 35675 w 53956"/>
                        <a:gd name="connsiteY1" fmla="*/ 51434 h 54163"/>
                        <a:gd name="connsiteX2" fmla="*/ 887 w 53956"/>
                        <a:gd name="connsiteY2" fmla="*/ 37518 h 54163"/>
                        <a:gd name="connsiteX3" fmla="*/ 18281 w 53956"/>
                        <a:gd name="connsiteY3" fmla="*/ 2730 h 54163"/>
                        <a:gd name="connsiteX4" fmla="*/ 53070 w 53956"/>
                        <a:gd name="connsiteY4" fmla="*/ 16645 h 541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56" h="54163">
                          <a:moveTo>
                            <a:pt x="53070" y="16645"/>
                          </a:moveTo>
                          <a:cubicBezTo>
                            <a:pt x="56548" y="30561"/>
                            <a:pt x="49591" y="44476"/>
                            <a:pt x="35675" y="51434"/>
                          </a:cubicBezTo>
                          <a:cubicBezTo>
                            <a:pt x="21760" y="58392"/>
                            <a:pt x="4365" y="51434"/>
                            <a:pt x="887" y="37518"/>
                          </a:cubicBezTo>
                          <a:cubicBezTo>
                            <a:pt x="-2592" y="23603"/>
                            <a:pt x="4365" y="9687"/>
                            <a:pt x="18281" y="2730"/>
                          </a:cubicBezTo>
                          <a:cubicBezTo>
                            <a:pt x="32196" y="-4228"/>
                            <a:pt x="46112" y="2730"/>
                            <a:pt x="53070" y="16645"/>
                          </a:cubicBezTo>
                          <a:close/>
                        </a:path>
                      </a:pathLst>
                    </a:custGeom>
                    <a:solidFill>
                      <a:srgbClr val="FAC2C2"/>
                    </a:solidFill>
                    <a:ln w="34755" cap="flat">
                      <a:noFill/>
                      <a:prstDash val="solid"/>
                      <a:miter/>
                    </a:ln>
                  </p:spPr>
                  <p:txBody>
                    <a:bodyPr rtlCol="0" anchor="ctr"/>
                    <a:lstStyle/>
                    <a:p>
                      <a:endParaRPr lang="en-US"/>
                    </a:p>
                  </p:txBody>
                </p:sp>
                <p:sp>
                  <p:nvSpPr>
                    <p:cNvPr id="2052" name="Freeform: Shape 2051">
                      <a:extLst>
                        <a:ext uri="{FF2B5EF4-FFF2-40B4-BE49-F238E27FC236}">
                          <a16:creationId xmlns:a16="http://schemas.microsoft.com/office/drawing/2014/main" xmlns="" id="{6B611A03-B675-4688-BB0A-02AD4DBE5A96}"/>
                        </a:ext>
                      </a:extLst>
                    </p:cNvPr>
                    <p:cNvSpPr/>
                    <p:nvPr/>
                  </p:nvSpPr>
                  <p:spPr>
                    <a:xfrm rot="-1269014">
                      <a:off x="1578949" y="8585697"/>
                      <a:ext cx="55659" cy="48702"/>
                    </a:xfrm>
                    <a:custGeom>
                      <a:avLst/>
                      <a:gdLst>
                        <a:gd name="connsiteX0" fmla="*/ 55660 w 55659"/>
                        <a:gd name="connsiteY0" fmla="*/ 24351 h 48702"/>
                        <a:gd name="connsiteX1" fmla="*/ 27830 w 55659"/>
                        <a:gd name="connsiteY1" fmla="*/ 48702 h 48702"/>
                        <a:gd name="connsiteX2" fmla="*/ 0 w 55659"/>
                        <a:gd name="connsiteY2" fmla="*/ 24351 h 48702"/>
                        <a:gd name="connsiteX3" fmla="*/ 27830 w 55659"/>
                        <a:gd name="connsiteY3" fmla="*/ 0 h 48702"/>
                        <a:gd name="connsiteX4" fmla="*/ 55660 w 55659"/>
                        <a:gd name="connsiteY4" fmla="*/ 24351 h 48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59" h="48702">
                          <a:moveTo>
                            <a:pt x="55660" y="24351"/>
                          </a:moveTo>
                          <a:cubicBezTo>
                            <a:pt x="55660" y="37800"/>
                            <a:pt x="43200" y="48702"/>
                            <a:pt x="27830" y="48702"/>
                          </a:cubicBezTo>
                          <a:cubicBezTo>
                            <a:pt x="12460" y="48702"/>
                            <a:pt x="0" y="37800"/>
                            <a:pt x="0" y="24351"/>
                          </a:cubicBezTo>
                          <a:cubicBezTo>
                            <a:pt x="0" y="10902"/>
                            <a:pt x="12460" y="0"/>
                            <a:pt x="27830" y="0"/>
                          </a:cubicBezTo>
                          <a:cubicBezTo>
                            <a:pt x="43200" y="0"/>
                            <a:pt x="55660" y="10902"/>
                            <a:pt x="55660" y="24351"/>
                          </a:cubicBezTo>
                          <a:close/>
                        </a:path>
                      </a:pathLst>
                    </a:custGeom>
                    <a:solidFill>
                      <a:srgbClr val="FAC1C1"/>
                    </a:solidFill>
                    <a:ln w="34754" cap="flat">
                      <a:noFill/>
                      <a:prstDash val="solid"/>
                      <a:miter/>
                    </a:ln>
                  </p:spPr>
                  <p:txBody>
                    <a:bodyPr rtlCol="0" anchor="ctr"/>
                    <a:lstStyle/>
                    <a:p>
                      <a:endParaRPr lang="en-US"/>
                    </a:p>
                  </p:txBody>
                </p:sp>
                <p:sp>
                  <p:nvSpPr>
                    <p:cNvPr id="2053" name="Freeform: Shape 2052">
                      <a:extLst>
                        <a:ext uri="{FF2B5EF4-FFF2-40B4-BE49-F238E27FC236}">
                          <a16:creationId xmlns:a16="http://schemas.microsoft.com/office/drawing/2014/main" xmlns="" id="{F4BFED0B-138A-4799-B40C-0E7CDCE4F463}"/>
                        </a:ext>
                      </a:extLst>
                    </p:cNvPr>
                    <p:cNvSpPr/>
                    <p:nvPr/>
                  </p:nvSpPr>
                  <p:spPr>
                    <a:xfrm rot="-1264225">
                      <a:off x="1578958" y="8585670"/>
                      <a:ext cx="55659" cy="48702"/>
                    </a:xfrm>
                    <a:custGeom>
                      <a:avLst/>
                      <a:gdLst>
                        <a:gd name="connsiteX0" fmla="*/ 55660 w 55659"/>
                        <a:gd name="connsiteY0" fmla="*/ 24351 h 48702"/>
                        <a:gd name="connsiteX1" fmla="*/ 27830 w 55659"/>
                        <a:gd name="connsiteY1" fmla="*/ 48702 h 48702"/>
                        <a:gd name="connsiteX2" fmla="*/ 0 w 55659"/>
                        <a:gd name="connsiteY2" fmla="*/ 24351 h 48702"/>
                        <a:gd name="connsiteX3" fmla="*/ 27830 w 55659"/>
                        <a:gd name="connsiteY3" fmla="*/ 0 h 48702"/>
                        <a:gd name="connsiteX4" fmla="*/ 55660 w 55659"/>
                        <a:gd name="connsiteY4" fmla="*/ 24351 h 48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59" h="48702">
                          <a:moveTo>
                            <a:pt x="55660" y="24351"/>
                          </a:moveTo>
                          <a:cubicBezTo>
                            <a:pt x="55660" y="37800"/>
                            <a:pt x="43200" y="48702"/>
                            <a:pt x="27830" y="48702"/>
                          </a:cubicBezTo>
                          <a:cubicBezTo>
                            <a:pt x="12460" y="48702"/>
                            <a:pt x="0" y="37800"/>
                            <a:pt x="0" y="24351"/>
                          </a:cubicBezTo>
                          <a:cubicBezTo>
                            <a:pt x="0" y="10902"/>
                            <a:pt x="12460" y="0"/>
                            <a:pt x="27830" y="0"/>
                          </a:cubicBezTo>
                          <a:cubicBezTo>
                            <a:pt x="43200" y="0"/>
                            <a:pt x="55660" y="10902"/>
                            <a:pt x="55660" y="24351"/>
                          </a:cubicBezTo>
                          <a:close/>
                        </a:path>
                      </a:pathLst>
                    </a:custGeom>
                    <a:solidFill>
                      <a:srgbClr val="FAC0C0"/>
                    </a:solidFill>
                    <a:ln w="34754" cap="flat">
                      <a:noFill/>
                      <a:prstDash val="solid"/>
                      <a:miter/>
                    </a:ln>
                  </p:spPr>
                  <p:txBody>
                    <a:bodyPr rtlCol="0" anchor="ctr"/>
                    <a:lstStyle/>
                    <a:p>
                      <a:endParaRPr lang="en-US"/>
                    </a:p>
                  </p:txBody>
                </p:sp>
                <p:sp>
                  <p:nvSpPr>
                    <p:cNvPr id="2054" name="Freeform: Shape 2053">
                      <a:extLst>
                        <a:ext uri="{FF2B5EF4-FFF2-40B4-BE49-F238E27FC236}">
                          <a16:creationId xmlns:a16="http://schemas.microsoft.com/office/drawing/2014/main" xmlns="" id="{ED0BF23E-0DE0-494D-B97E-21ACF2980493}"/>
                        </a:ext>
                      </a:extLst>
                    </p:cNvPr>
                    <p:cNvSpPr/>
                    <p:nvPr/>
                  </p:nvSpPr>
                  <p:spPr>
                    <a:xfrm rot="-1267163">
                      <a:off x="1579021" y="8585647"/>
                      <a:ext cx="55660" cy="48702"/>
                    </a:xfrm>
                    <a:custGeom>
                      <a:avLst/>
                      <a:gdLst>
                        <a:gd name="connsiteX0" fmla="*/ 55660 w 55660"/>
                        <a:gd name="connsiteY0" fmla="*/ 24351 h 48702"/>
                        <a:gd name="connsiteX1" fmla="*/ 27830 w 55660"/>
                        <a:gd name="connsiteY1" fmla="*/ 48703 h 48702"/>
                        <a:gd name="connsiteX2" fmla="*/ 0 w 55660"/>
                        <a:gd name="connsiteY2" fmla="*/ 24351 h 48702"/>
                        <a:gd name="connsiteX3" fmla="*/ 27830 w 55660"/>
                        <a:gd name="connsiteY3" fmla="*/ 0 h 48702"/>
                        <a:gd name="connsiteX4" fmla="*/ 55660 w 55660"/>
                        <a:gd name="connsiteY4" fmla="*/ 24351 h 48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60" h="48702">
                          <a:moveTo>
                            <a:pt x="55660" y="24351"/>
                          </a:moveTo>
                          <a:cubicBezTo>
                            <a:pt x="55660" y="37800"/>
                            <a:pt x="43200" y="48703"/>
                            <a:pt x="27830" y="48703"/>
                          </a:cubicBezTo>
                          <a:cubicBezTo>
                            <a:pt x="12460" y="48703"/>
                            <a:pt x="0" y="37800"/>
                            <a:pt x="0" y="24351"/>
                          </a:cubicBezTo>
                          <a:cubicBezTo>
                            <a:pt x="0" y="10902"/>
                            <a:pt x="12460" y="0"/>
                            <a:pt x="27830" y="0"/>
                          </a:cubicBezTo>
                          <a:cubicBezTo>
                            <a:pt x="43200" y="0"/>
                            <a:pt x="55660" y="10902"/>
                            <a:pt x="55660" y="24351"/>
                          </a:cubicBezTo>
                          <a:close/>
                        </a:path>
                      </a:pathLst>
                    </a:custGeom>
                    <a:solidFill>
                      <a:srgbClr val="FABFBF"/>
                    </a:solidFill>
                    <a:ln w="34754" cap="flat">
                      <a:noFill/>
                      <a:prstDash val="solid"/>
                      <a:miter/>
                    </a:ln>
                  </p:spPr>
                  <p:txBody>
                    <a:bodyPr rtlCol="0" anchor="ctr"/>
                    <a:lstStyle/>
                    <a:p>
                      <a:endParaRPr lang="en-US"/>
                    </a:p>
                  </p:txBody>
                </p:sp>
                <p:sp>
                  <p:nvSpPr>
                    <p:cNvPr id="2055" name="Freeform: Shape 2054">
                      <a:extLst>
                        <a:ext uri="{FF2B5EF4-FFF2-40B4-BE49-F238E27FC236}">
                          <a16:creationId xmlns:a16="http://schemas.microsoft.com/office/drawing/2014/main" xmlns="" id="{9AC20F9F-5C8C-449F-B6D7-0BAB02462C17}"/>
                        </a:ext>
                      </a:extLst>
                    </p:cNvPr>
                    <p:cNvSpPr/>
                    <p:nvPr/>
                  </p:nvSpPr>
                  <p:spPr>
                    <a:xfrm rot="-1268248">
                      <a:off x="1578982" y="8585716"/>
                      <a:ext cx="55660" cy="48703"/>
                    </a:xfrm>
                    <a:custGeom>
                      <a:avLst/>
                      <a:gdLst>
                        <a:gd name="connsiteX0" fmla="*/ 55661 w 55660"/>
                        <a:gd name="connsiteY0" fmla="*/ 24352 h 48703"/>
                        <a:gd name="connsiteX1" fmla="*/ 27831 w 55660"/>
                        <a:gd name="connsiteY1" fmla="*/ 48703 h 48703"/>
                        <a:gd name="connsiteX2" fmla="*/ 0 w 55660"/>
                        <a:gd name="connsiteY2" fmla="*/ 24352 h 48703"/>
                        <a:gd name="connsiteX3" fmla="*/ 27831 w 55660"/>
                        <a:gd name="connsiteY3" fmla="*/ 0 h 48703"/>
                        <a:gd name="connsiteX4" fmla="*/ 55661 w 55660"/>
                        <a:gd name="connsiteY4" fmla="*/ 24352 h 48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60" h="48703">
                          <a:moveTo>
                            <a:pt x="55661" y="24352"/>
                          </a:moveTo>
                          <a:cubicBezTo>
                            <a:pt x="55661" y="37801"/>
                            <a:pt x="43201" y="48703"/>
                            <a:pt x="27831" y="48703"/>
                          </a:cubicBezTo>
                          <a:cubicBezTo>
                            <a:pt x="12460" y="48703"/>
                            <a:pt x="0" y="37801"/>
                            <a:pt x="0" y="24352"/>
                          </a:cubicBezTo>
                          <a:cubicBezTo>
                            <a:pt x="0" y="10903"/>
                            <a:pt x="12460" y="0"/>
                            <a:pt x="27831" y="0"/>
                          </a:cubicBezTo>
                          <a:cubicBezTo>
                            <a:pt x="43201" y="0"/>
                            <a:pt x="55661" y="10903"/>
                            <a:pt x="55661" y="24352"/>
                          </a:cubicBezTo>
                          <a:close/>
                        </a:path>
                      </a:pathLst>
                    </a:custGeom>
                    <a:solidFill>
                      <a:srgbClr val="FABEBE"/>
                    </a:solidFill>
                    <a:ln w="34754" cap="flat">
                      <a:noFill/>
                      <a:prstDash val="solid"/>
                      <a:miter/>
                    </a:ln>
                  </p:spPr>
                  <p:txBody>
                    <a:bodyPr rtlCol="0" anchor="ctr"/>
                    <a:lstStyle/>
                    <a:p>
                      <a:endParaRPr lang="en-US"/>
                    </a:p>
                  </p:txBody>
                </p:sp>
                <p:sp>
                  <p:nvSpPr>
                    <p:cNvPr id="2056" name="Freeform: Shape 2055">
                      <a:extLst>
                        <a:ext uri="{FF2B5EF4-FFF2-40B4-BE49-F238E27FC236}">
                          <a16:creationId xmlns:a16="http://schemas.microsoft.com/office/drawing/2014/main" xmlns="" id="{AFF03825-EC64-42C6-8783-ED28F063E1C5}"/>
                        </a:ext>
                      </a:extLst>
                    </p:cNvPr>
                    <p:cNvSpPr/>
                    <p:nvPr/>
                  </p:nvSpPr>
                  <p:spPr>
                    <a:xfrm>
                      <a:off x="1577728" y="8584575"/>
                      <a:ext cx="53956" cy="49209"/>
                    </a:xfrm>
                    <a:custGeom>
                      <a:avLst/>
                      <a:gdLst>
                        <a:gd name="connsiteX0" fmla="*/ 53070 w 53956"/>
                        <a:gd name="connsiteY0" fmla="*/ 15170 h 49209"/>
                        <a:gd name="connsiteX1" fmla="*/ 35675 w 53956"/>
                        <a:gd name="connsiteY1" fmla="*/ 46480 h 49209"/>
                        <a:gd name="connsiteX2" fmla="*/ 887 w 53956"/>
                        <a:gd name="connsiteY2" fmla="*/ 32565 h 49209"/>
                        <a:gd name="connsiteX3" fmla="*/ 18281 w 53956"/>
                        <a:gd name="connsiteY3" fmla="*/ 1255 h 49209"/>
                        <a:gd name="connsiteX4" fmla="*/ 53070 w 53956"/>
                        <a:gd name="connsiteY4" fmla="*/ 15170 h 49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56" h="49209">
                          <a:moveTo>
                            <a:pt x="53070" y="15170"/>
                          </a:moveTo>
                          <a:cubicBezTo>
                            <a:pt x="56549" y="29086"/>
                            <a:pt x="49591" y="43001"/>
                            <a:pt x="35675" y="46480"/>
                          </a:cubicBezTo>
                          <a:cubicBezTo>
                            <a:pt x="21760" y="53438"/>
                            <a:pt x="7844" y="46480"/>
                            <a:pt x="887" y="32565"/>
                          </a:cubicBezTo>
                          <a:cubicBezTo>
                            <a:pt x="-2592" y="18649"/>
                            <a:pt x="4365" y="4734"/>
                            <a:pt x="18281" y="1255"/>
                          </a:cubicBezTo>
                          <a:cubicBezTo>
                            <a:pt x="32196" y="-2224"/>
                            <a:pt x="49591" y="1255"/>
                            <a:pt x="53070" y="15170"/>
                          </a:cubicBezTo>
                          <a:close/>
                        </a:path>
                      </a:pathLst>
                    </a:custGeom>
                    <a:solidFill>
                      <a:srgbClr val="FABDBD"/>
                    </a:solidFill>
                    <a:ln w="34755" cap="flat">
                      <a:noFill/>
                      <a:prstDash val="solid"/>
                      <a:miter/>
                    </a:ln>
                  </p:spPr>
                  <p:txBody>
                    <a:bodyPr rtlCol="0" anchor="ctr"/>
                    <a:lstStyle/>
                    <a:p>
                      <a:endParaRPr lang="en-US"/>
                    </a:p>
                  </p:txBody>
                </p:sp>
                <p:sp>
                  <p:nvSpPr>
                    <p:cNvPr id="2057" name="Freeform: Shape 2056">
                      <a:extLst>
                        <a:ext uri="{FF2B5EF4-FFF2-40B4-BE49-F238E27FC236}">
                          <a16:creationId xmlns:a16="http://schemas.microsoft.com/office/drawing/2014/main" xmlns="" id="{FAFBC7EA-0CF0-46EA-8614-1ACD1E59CD3E}"/>
                        </a:ext>
                      </a:extLst>
                    </p:cNvPr>
                    <p:cNvSpPr/>
                    <p:nvPr/>
                  </p:nvSpPr>
                  <p:spPr>
                    <a:xfrm>
                      <a:off x="1577728" y="8584575"/>
                      <a:ext cx="53956" cy="49209"/>
                    </a:xfrm>
                    <a:custGeom>
                      <a:avLst/>
                      <a:gdLst>
                        <a:gd name="connsiteX0" fmla="*/ 53070 w 53956"/>
                        <a:gd name="connsiteY0" fmla="*/ 15170 h 49209"/>
                        <a:gd name="connsiteX1" fmla="*/ 35675 w 53956"/>
                        <a:gd name="connsiteY1" fmla="*/ 46480 h 49209"/>
                        <a:gd name="connsiteX2" fmla="*/ 887 w 53956"/>
                        <a:gd name="connsiteY2" fmla="*/ 32565 h 49209"/>
                        <a:gd name="connsiteX3" fmla="*/ 18281 w 53956"/>
                        <a:gd name="connsiteY3" fmla="*/ 1255 h 49209"/>
                        <a:gd name="connsiteX4" fmla="*/ 53070 w 53956"/>
                        <a:gd name="connsiteY4" fmla="*/ 15170 h 49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56" h="49209">
                          <a:moveTo>
                            <a:pt x="53070" y="15170"/>
                          </a:moveTo>
                          <a:cubicBezTo>
                            <a:pt x="56549" y="25607"/>
                            <a:pt x="49591" y="43001"/>
                            <a:pt x="35675" y="46480"/>
                          </a:cubicBezTo>
                          <a:cubicBezTo>
                            <a:pt x="21760" y="53438"/>
                            <a:pt x="7844" y="46480"/>
                            <a:pt x="887" y="32565"/>
                          </a:cubicBezTo>
                          <a:cubicBezTo>
                            <a:pt x="-2592" y="18649"/>
                            <a:pt x="4365" y="4734"/>
                            <a:pt x="18281" y="1255"/>
                          </a:cubicBezTo>
                          <a:cubicBezTo>
                            <a:pt x="32196" y="-2224"/>
                            <a:pt x="49591" y="1255"/>
                            <a:pt x="53070" y="15170"/>
                          </a:cubicBezTo>
                          <a:close/>
                        </a:path>
                      </a:pathLst>
                    </a:custGeom>
                    <a:solidFill>
                      <a:srgbClr val="FABCBC"/>
                    </a:solidFill>
                    <a:ln w="34755" cap="flat">
                      <a:noFill/>
                      <a:prstDash val="solid"/>
                      <a:miter/>
                    </a:ln>
                  </p:spPr>
                  <p:txBody>
                    <a:bodyPr rtlCol="0" anchor="ctr"/>
                    <a:lstStyle/>
                    <a:p>
                      <a:endParaRPr lang="en-US"/>
                    </a:p>
                  </p:txBody>
                </p:sp>
                <p:sp>
                  <p:nvSpPr>
                    <p:cNvPr id="2058" name="Freeform: Shape 2057">
                      <a:extLst>
                        <a:ext uri="{FF2B5EF4-FFF2-40B4-BE49-F238E27FC236}">
                          <a16:creationId xmlns:a16="http://schemas.microsoft.com/office/drawing/2014/main" xmlns="" id="{F8357C66-118D-4DF6-96AF-85969192AEA2}"/>
                        </a:ext>
                      </a:extLst>
                    </p:cNvPr>
                    <p:cNvSpPr/>
                    <p:nvPr/>
                  </p:nvSpPr>
                  <p:spPr>
                    <a:xfrm>
                      <a:off x="1577728" y="8584575"/>
                      <a:ext cx="53956" cy="49209"/>
                    </a:xfrm>
                    <a:custGeom>
                      <a:avLst/>
                      <a:gdLst>
                        <a:gd name="connsiteX0" fmla="*/ 53070 w 53956"/>
                        <a:gd name="connsiteY0" fmla="*/ 15170 h 49209"/>
                        <a:gd name="connsiteX1" fmla="*/ 35675 w 53956"/>
                        <a:gd name="connsiteY1" fmla="*/ 46480 h 49209"/>
                        <a:gd name="connsiteX2" fmla="*/ 887 w 53956"/>
                        <a:gd name="connsiteY2" fmla="*/ 32565 h 49209"/>
                        <a:gd name="connsiteX3" fmla="*/ 18281 w 53956"/>
                        <a:gd name="connsiteY3" fmla="*/ 1255 h 49209"/>
                        <a:gd name="connsiteX4" fmla="*/ 53070 w 53956"/>
                        <a:gd name="connsiteY4" fmla="*/ 15170 h 49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56" h="49209">
                          <a:moveTo>
                            <a:pt x="53070" y="15170"/>
                          </a:moveTo>
                          <a:cubicBezTo>
                            <a:pt x="56549" y="25607"/>
                            <a:pt x="49591" y="43001"/>
                            <a:pt x="35675" y="46480"/>
                          </a:cubicBezTo>
                          <a:cubicBezTo>
                            <a:pt x="21760" y="53438"/>
                            <a:pt x="7844" y="46480"/>
                            <a:pt x="887" y="32565"/>
                          </a:cubicBezTo>
                          <a:cubicBezTo>
                            <a:pt x="-2592" y="18649"/>
                            <a:pt x="4365" y="4734"/>
                            <a:pt x="18281" y="1255"/>
                          </a:cubicBezTo>
                          <a:cubicBezTo>
                            <a:pt x="32196" y="-2224"/>
                            <a:pt x="49591" y="1255"/>
                            <a:pt x="53070" y="15170"/>
                          </a:cubicBezTo>
                          <a:close/>
                        </a:path>
                      </a:pathLst>
                    </a:custGeom>
                    <a:solidFill>
                      <a:srgbClr val="FABBBB"/>
                    </a:solidFill>
                    <a:ln w="34755" cap="flat">
                      <a:noFill/>
                      <a:prstDash val="solid"/>
                      <a:miter/>
                    </a:ln>
                  </p:spPr>
                  <p:txBody>
                    <a:bodyPr rtlCol="0" anchor="ctr"/>
                    <a:lstStyle/>
                    <a:p>
                      <a:endParaRPr lang="en-US"/>
                    </a:p>
                  </p:txBody>
                </p:sp>
                <p:sp>
                  <p:nvSpPr>
                    <p:cNvPr id="2059" name="Freeform: Shape 2058">
                      <a:extLst>
                        <a:ext uri="{FF2B5EF4-FFF2-40B4-BE49-F238E27FC236}">
                          <a16:creationId xmlns:a16="http://schemas.microsoft.com/office/drawing/2014/main" xmlns="" id="{33F7EFBD-D5B2-45A3-8CA5-4F6861C62F03}"/>
                        </a:ext>
                      </a:extLst>
                    </p:cNvPr>
                    <p:cNvSpPr/>
                    <p:nvPr/>
                  </p:nvSpPr>
                  <p:spPr>
                    <a:xfrm>
                      <a:off x="1581207" y="8584575"/>
                      <a:ext cx="50477" cy="49209"/>
                    </a:xfrm>
                    <a:custGeom>
                      <a:avLst/>
                      <a:gdLst>
                        <a:gd name="connsiteX0" fmla="*/ 49591 w 50477"/>
                        <a:gd name="connsiteY0" fmla="*/ 15170 h 49209"/>
                        <a:gd name="connsiteX1" fmla="*/ 32196 w 50477"/>
                        <a:gd name="connsiteY1" fmla="*/ 46480 h 49209"/>
                        <a:gd name="connsiteX2" fmla="*/ 887 w 50477"/>
                        <a:gd name="connsiteY2" fmla="*/ 32565 h 49209"/>
                        <a:gd name="connsiteX3" fmla="*/ 18281 w 50477"/>
                        <a:gd name="connsiteY3" fmla="*/ 1255 h 49209"/>
                        <a:gd name="connsiteX4" fmla="*/ 49591 w 50477"/>
                        <a:gd name="connsiteY4" fmla="*/ 15170 h 49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77" h="49209">
                          <a:moveTo>
                            <a:pt x="49591" y="15170"/>
                          </a:moveTo>
                          <a:cubicBezTo>
                            <a:pt x="53070" y="25607"/>
                            <a:pt x="46112" y="43001"/>
                            <a:pt x="32196" y="46480"/>
                          </a:cubicBezTo>
                          <a:cubicBezTo>
                            <a:pt x="18281" y="53438"/>
                            <a:pt x="4365" y="46480"/>
                            <a:pt x="887" y="32565"/>
                          </a:cubicBezTo>
                          <a:cubicBezTo>
                            <a:pt x="-2592" y="22128"/>
                            <a:pt x="4365" y="8213"/>
                            <a:pt x="18281" y="1255"/>
                          </a:cubicBezTo>
                          <a:cubicBezTo>
                            <a:pt x="28718" y="-2224"/>
                            <a:pt x="46112" y="1255"/>
                            <a:pt x="49591" y="15170"/>
                          </a:cubicBezTo>
                          <a:close/>
                        </a:path>
                      </a:pathLst>
                    </a:custGeom>
                    <a:solidFill>
                      <a:srgbClr val="FABABA"/>
                    </a:solidFill>
                    <a:ln w="34755" cap="flat">
                      <a:noFill/>
                      <a:prstDash val="solid"/>
                      <a:miter/>
                    </a:ln>
                  </p:spPr>
                  <p:txBody>
                    <a:bodyPr rtlCol="0" anchor="ctr"/>
                    <a:lstStyle/>
                    <a:p>
                      <a:endParaRPr lang="en-US"/>
                    </a:p>
                  </p:txBody>
                </p:sp>
                <p:sp>
                  <p:nvSpPr>
                    <p:cNvPr id="2060" name="Freeform: Shape 2059">
                      <a:extLst>
                        <a:ext uri="{FF2B5EF4-FFF2-40B4-BE49-F238E27FC236}">
                          <a16:creationId xmlns:a16="http://schemas.microsoft.com/office/drawing/2014/main" xmlns="" id="{749EA838-26C6-423E-B2E0-0FF095F62110}"/>
                        </a:ext>
                      </a:extLst>
                    </p:cNvPr>
                    <p:cNvSpPr/>
                    <p:nvPr/>
                  </p:nvSpPr>
                  <p:spPr>
                    <a:xfrm>
                      <a:off x="1581207" y="8584925"/>
                      <a:ext cx="50477" cy="47385"/>
                    </a:xfrm>
                    <a:custGeom>
                      <a:avLst/>
                      <a:gdLst>
                        <a:gd name="connsiteX0" fmla="*/ 49591 w 50477"/>
                        <a:gd name="connsiteY0" fmla="*/ 14820 h 47385"/>
                        <a:gd name="connsiteX1" fmla="*/ 32196 w 50477"/>
                        <a:gd name="connsiteY1" fmla="*/ 46130 h 47385"/>
                        <a:gd name="connsiteX2" fmla="*/ 887 w 50477"/>
                        <a:gd name="connsiteY2" fmla="*/ 32215 h 47385"/>
                        <a:gd name="connsiteX3" fmla="*/ 18281 w 50477"/>
                        <a:gd name="connsiteY3" fmla="*/ 905 h 47385"/>
                        <a:gd name="connsiteX4" fmla="*/ 49591 w 50477"/>
                        <a:gd name="connsiteY4" fmla="*/ 14820 h 47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77" h="47385">
                          <a:moveTo>
                            <a:pt x="49591" y="14820"/>
                          </a:moveTo>
                          <a:cubicBezTo>
                            <a:pt x="53070" y="25257"/>
                            <a:pt x="46112" y="39173"/>
                            <a:pt x="32196" y="46130"/>
                          </a:cubicBezTo>
                          <a:cubicBezTo>
                            <a:pt x="18281" y="49609"/>
                            <a:pt x="4365" y="46130"/>
                            <a:pt x="887" y="32215"/>
                          </a:cubicBezTo>
                          <a:cubicBezTo>
                            <a:pt x="-2592" y="21778"/>
                            <a:pt x="4365" y="7863"/>
                            <a:pt x="18281" y="905"/>
                          </a:cubicBezTo>
                          <a:cubicBezTo>
                            <a:pt x="28718" y="-2574"/>
                            <a:pt x="46112" y="4384"/>
                            <a:pt x="49591" y="14820"/>
                          </a:cubicBezTo>
                          <a:close/>
                        </a:path>
                      </a:pathLst>
                    </a:custGeom>
                    <a:solidFill>
                      <a:srgbClr val="FAB9B9"/>
                    </a:solidFill>
                    <a:ln w="34755" cap="flat">
                      <a:noFill/>
                      <a:prstDash val="solid"/>
                      <a:miter/>
                    </a:ln>
                  </p:spPr>
                  <p:txBody>
                    <a:bodyPr rtlCol="0" anchor="ctr"/>
                    <a:lstStyle/>
                    <a:p>
                      <a:endParaRPr lang="en-US"/>
                    </a:p>
                  </p:txBody>
                </p:sp>
                <p:sp>
                  <p:nvSpPr>
                    <p:cNvPr id="2061" name="Freeform: Shape 2060">
                      <a:extLst>
                        <a:ext uri="{FF2B5EF4-FFF2-40B4-BE49-F238E27FC236}">
                          <a16:creationId xmlns:a16="http://schemas.microsoft.com/office/drawing/2014/main" xmlns="" id="{222C300A-AD35-4429-87A4-BE78FF43C4B8}"/>
                        </a:ext>
                      </a:extLst>
                    </p:cNvPr>
                    <p:cNvSpPr/>
                    <p:nvPr/>
                  </p:nvSpPr>
                  <p:spPr>
                    <a:xfrm>
                      <a:off x="1581188" y="8586508"/>
                      <a:ext cx="50495" cy="45851"/>
                    </a:xfrm>
                    <a:custGeom>
                      <a:avLst/>
                      <a:gdLst>
                        <a:gd name="connsiteX0" fmla="*/ 49609 w 50495"/>
                        <a:gd name="connsiteY0" fmla="*/ 13237 h 45851"/>
                        <a:gd name="connsiteX1" fmla="*/ 32215 w 50495"/>
                        <a:gd name="connsiteY1" fmla="*/ 44547 h 45851"/>
                        <a:gd name="connsiteX2" fmla="*/ 905 w 50495"/>
                        <a:gd name="connsiteY2" fmla="*/ 34111 h 45851"/>
                        <a:gd name="connsiteX3" fmla="*/ 14820 w 50495"/>
                        <a:gd name="connsiteY3" fmla="*/ 2801 h 45851"/>
                        <a:gd name="connsiteX4" fmla="*/ 49609 w 50495"/>
                        <a:gd name="connsiteY4" fmla="*/ 13237 h 45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95" h="45851">
                          <a:moveTo>
                            <a:pt x="49609" y="13237"/>
                          </a:moveTo>
                          <a:cubicBezTo>
                            <a:pt x="53088" y="23674"/>
                            <a:pt x="46130" y="37589"/>
                            <a:pt x="32215" y="44547"/>
                          </a:cubicBezTo>
                          <a:cubicBezTo>
                            <a:pt x="18299" y="48026"/>
                            <a:pt x="4384" y="44547"/>
                            <a:pt x="905" y="34111"/>
                          </a:cubicBezTo>
                          <a:cubicBezTo>
                            <a:pt x="-2574" y="23674"/>
                            <a:pt x="4384" y="9758"/>
                            <a:pt x="14820" y="2801"/>
                          </a:cubicBezTo>
                          <a:cubicBezTo>
                            <a:pt x="28736" y="-4157"/>
                            <a:pt x="46130" y="2801"/>
                            <a:pt x="49609" y="13237"/>
                          </a:cubicBezTo>
                          <a:close/>
                        </a:path>
                      </a:pathLst>
                    </a:custGeom>
                    <a:solidFill>
                      <a:srgbClr val="FAB8B8"/>
                    </a:solidFill>
                    <a:ln w="34755" cap="flat">
                      <a:noFill/>
                      <a:prstDash val="solid"/>
                      <a:miter/>
                    </a:ln>
                  </p:spPr>
                  <p:txBody>
                    <a:bodyPr rtlCol="0" anchor="ctr"/>
                    <a:lstStyle/>
                    <a:p>
                      <a:endParaRPr lang="en-US"/>
                    </a:p>
                  </p:txBody>
                </p:sp>
                <p:sp>
                  <p:nvSpPr>
                    <p:cNvPr id="2062" name="Freeform: Shape 2061">
                      <a:extLst>
                        <a:ext uri="{FF2B5EF4-FFF2-40B4-BE49-F238E27FC236}">
                          <a16:creationId xmlns:a16="http://schemas.microsoft.com/office/drawing/2014/main" xmlns="" id="{375005F1-4D7B-4756-9DF1-329F1729A3DE}"/>
                        </a:ext>
                      </a:extLst>
                    </p:cNvPr>
                    <p:cNvSpPr/>
                    <p:nvPr/>
                  </p:nvSpPr>
                  <p:spPr>
                    <a:xfrm>
                      <a:off x="1581188" y="8586508"/>
                      <a:ext cx="50495" cy="45851"/>
                    </a:xfrm>
                    <a:custGeom>
                      <a:avLst/>
                      <a:gdLst>
                        <a:gd name="connsiteX0" fmla="*/ 49609 w 50495"/>
                        <a:gd name="connsiteY0" fmla="*/ 13237 h 45851"/>
                        <a:gd name="connsiteX1" fmla="*/ 32215 w 50495"/>
                        <a:gd name="connsiteY1" fmla="*/ 44547 h 45851"/>
                        <a:gd name="connsiteX2" fmla="*/ 905 w 50495"/>
                        <a:gd name="connsiteY2" fmla="*/ 34111 h 45851"/>
                        <a:gd name="connsiteX3" fmla="*/ 14820 w 50495"/>
                        <a:gd name="connsiteY3" fmla="*/ 2801 h 45851"/>
                        <a:gd name="connsiteX4" fmla="*/ 49609 w 50495"/>
                        <a:gd name="connsiteY4" fmla="*/ 13237 h 45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95" h="45851">
                          <a:moveTo>
                            <a:pt x="49609" y="13237"/>
                          </a:moveTo>
                          <a:cubicBezTo>
                            <a:pt x="53088" y="23674"/>
                            <a:pt x="46130" y="37589"/>
                            <a:pt x="32215" y="44547"/>
                          </a:cubicBezTo>
                          <a:cubicBezTo>
                            <a:pt x="18299" y="48026"/>
                            <a:pt x="4384" y="44547"/>
                            <a:pt x="905" y="34111"/>
                          </a:cubicBezTo>
                          <a:cubicBezTo>
                            <a:pt x="-2574" y="23674"/>
                            <a:pt x="4384" y="9758"/>
                            <a:pt x="14820" y="2801"/>
                          </a:cubicBezTo>
                          <a:cubicBezTo>
                            <a:pt x="28736" y="-4157"/>
                            <a:pt x="42651" y="2801"/>
                            <a:pt x="49609" y="13237"/>
                          </a:cubicBezTo>
                          <a:close/>
                        </a:path>
                      </a:pathLst>
                    </a:custGeom>
                    <a:solidFill>
                      <a:srgbClr val="FAB7B7"/>
                    </a:solidFill>
                    <a:ln w="34755" cap="flat">
                      <a:noFill/>
                      <a:prstDash val="solid"/>
                      <a:miter/>
                    </a:ln>
                  </p:spPr>
                  <p:txBody>
                    <a:bodyPr rtlCol="0" anchor="ctr"/>
                    <a:lstStyle/>
                    <a:p>
                      <a:endParaRPr lang="en-US"/>
                    </a:p>
                  </p:txBody>
                </p:sp>
                <p:sp>
                  <p:nvSpPr>
                    <p:cNvPr id="2063" name="Freeform: Shape 2062">
                      <a:extLst>
                        <a:ext uri="{FF2B5EF4-FFF2-40B4-BE49-F238E27FC236}">
                          <a16:creationId xmlns:a16="http://schemas.microsoft.com/office/drawing/2014/main" xmlns="" id="{66C7BD1D-6572-4740-98EE-806451358DC6}"/>
                        </a:ext>
                      </a:extLst>
                    </p:cNvPr>
                    <p:cNvSpPr/>
                    <p:nvPr/>
                  </p:nvSpPr>
                  <p:spPr>
                    <a:xfrm>
                      <a:off x="1584667" y="8586508"/>
                      <a:ext cx="47035" cy="45851"/>
                    </a:xfrm>
                    <a:custGeom>
                      <a:avLst/>
                      <a:gdLst>
                        <a:gd name="connsiteX0" fmla="*/ 46130 w 47035"/>
                        <a:gd name="connsiteY0" fmla="*/ 13237 h 45851"/>
                        <a:gd name="connsiteX1" fmla="*/ 32215 w 47035"/>
                        <a:gd name="connsiteY1" fmla="*/ 44547 h 45851"/>
                        <a:gd name="connsiteX2" fmla="*/ 905 w 47035"/>
                        <a:gd name="connsiteY2" fmla="*/ 34111 h 45851"/>
                        <a:gd name="connsiteX3" fmla="*/ 14820 w 47035"/>
                        <a:gd name="connsiteY3" fmla="*/ 2801 h 45851"/>
                        <a:gd name="connsiteX4" fmla="*/ 46130 w 47035"/>
                        <a:gd name="connsiteY4" fmla="*/ 13237 h 45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35" h="45851">
                          <a:moveTo>
                            <a:pt x="46130" y="13237"/>
                          </a:moveTo>
                          <a:cubicBezTo>
                            <a:pt x="49609" y="23674"/>
                            <a:pt x="42651" y="37589"/>
                            <a:pt x="32215" y="44547"/>
                          </a:cubicBezTo>
                          <a:cubicBezTo>
                            <a:pt x="18299" y="48026"/>
                            <a:pt x="4384" y="44547"/>
                            <a:pt x="905" y="34111"/>
                          </a:cubicBezTo>
                          <a:cubicBezTo>
                            <a:pt x="-2574" y="23674"/>
                            <a:pt x="4384" y="9758"/>
                            <a:pt x="14820" y="2801"/>
                          </a:cubicBezTo>
                          <a:cubicBezTo>
                            <a:pt x="25257" y="-4157"/>
                            <a:pt x="39173" y="2801"/>
                            <a:pt x="46130" y="13237"/>
                          </a:cubicBezTo>
                          <a:close/>
                        </a:path>
                      </a:pathLst>
                    </a:custGeom>
                    <a:solidFill>
                      <a:srgbClr val="FAB6B6"/>
                    </a:solidFill>
                    <a:ln w="34755" cap="flat">
                      <a:noFill/>
                      <a:prstDash val="solid"/>
                      <a:miter/>
                    </a:ln>
                  </p:spPr>
                  <p:txBody>
                    <a:bodyPr rtlCol="0" anchor="ctr"/>
                    <a:lstStyle/>
                    <a:p>
                      <a:endParaRPr lang="en-US"/>
                    </a:p>
                  </p:txBody>
                </p:sp>
                <p:sp>
                  <p:nvSpPr>
                    <p:cNvPr id="2064" name="Freeform: Shape 2063">
                      <a:extLst>
                        <a:ext uri="{FF2B5EF4-FFF2-40B4-BE49-F238E27FC236}">
                          <a16:creationId xmlns:a16="http://schemas.microsoft.com/office/drawing/2014/main" xmlns="" id="{E0BBBCF5-711A-4727-BFF9-4F8764D909CB}"/>
                        </a:ext>
                      </a:extLst>
                    </p:cNvPr>
                    <p:cNvSpPr/>
                    <p:nvPr/>
                  </p:nvSpPr>
                  <p:spPr>
                    <a:xfrm>
                      <a:off x="1584667" y="8587625"/>
                      <a:ext cx="47035" cy="44734"/>
                    </a:xfrm>
                    <a:custGeom>
                      <a:avLst/>
                      <a:gdLst>
                        <a:gd name="connsiteX0" fmla="*/ 46130 w 47035"/>
                        <a:gd name="connsiteY0" fmla="*/ 12120 h 44734"/>
                        <a:gd name="connsiteX1" fmla="*/ 32215 w 47035"/>
                        <a:gd name="connsiteY1" fmla="*/ 43430 h 44734"/>
                        <a:gd name="connsiteX2" fmla="*/ 905 w 47035"/>
                        <a:gd name="connsiteY2" fmla="*/ 32994 h 44734"/>
                        <a:gd name="connsiteX3" fmla="*/ 14820 w 47035"/>
                        <a:gd name="connsiteY3" fmla="*/ 5163 h 44734"/>
                        <a:gd name="connsiteX4" fmla="*/ 46130 w 47035"/>
                        <a:gd name="connsiteY4" fmla="*/ 12120 h 44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35" h="44734">
                          <a:moveTo>
                            <a:pt x="46130" y="12120"/>
                          </a:moveTo>
                          <a:cubicBezTo>
                            <a:pt x="49609" y="22557"/>
                            <a:pt x="42651" y="36473"/>
                            <a:pt x="32215" y="43430"/>
                          </a:cubicBezTo>
                          <a:cubicBezTo>
                            <a:pt x="18299" y="46909"/>
                            <a:pt x="4384" y="43430"/>
                            <a:pt x="905" y="32994"/>
                          </a:cubicBezTo>
                          <a:cubicBezTo>
                            <a:pt x="-2574" y="22557"/>
                            <a:pt x="4384" y="8642"/>
                            <a:pt x="14820" y="5163"/>
                          </a:cubicBezTo>
                          <a:cubicBezTo>
                            <a:pt x="25257" y="-5274"/>
                            <a:pt x="39173" y="1684"/>
                            <a:pt x="46130" y="12120"/>
                          </a:cubicBezTo>
                          <a:close/>
                        </a:path>
                      </a:pathLst>
                    </a:custGeom>
                    <a:solidFill>
                      <a:srgbClr val="F9B5B5"/>
                    </a:solidFill>
                    <a:ln w="34755" cap="flat">
                      <a:noFill/>
                      <a:prstDash val="solid"/>
                      <a:miter/>
                    </a:ln>
                  </p:spPr>
                  <p:txBody>
                    <a:bodyPr rtlCol="0" anchor="ctr"/>
                    <a:lstStyle/>
                    <a:p>
                      <a:endParaRPr lang="en-US"/>
                    </a:p>
                  </p:txBody>
                </p:sp>
                <p:sp>
                  <p:nvSpPr>
                    <p:cNvPr id="2065" name="Freeform: Shape 2064">
                      <a:extLst>
                        <a:ext uri="{FF2B5EF4-FFF2-40B4-BE49-F238E27FC236}">
                          <a16:creationId xmlns:a16="http://schemas.microsoft.com/office/drawing/2014/main" xmlns="" id="{8E98B6AB-D224-4033-AF24-325970A19E12}"/>
                        </a:ext>
                      </a:extLst>
                    </p:cNvPr>
                    <p:cNvSpPr/>
                    <p:nvPr/>
                  </p:nvSpPr>
                  <p:spPr>
                    <a:xfrm>
                      <a:off x="1584667" y="8586508"/>
                      <a:ext cx="47035" cy="42372"/>
                    </a:xfrm>
                    <a:custGeom>
                      <a:avLst/>
                      <a:gdLst>
                        <a:gd name="connsiteX0" fmla="*/ 46130 w 47035"/>
                        <a:gd name="connsiteY0" fmla="*/ 13237 h 42372"/>
                        <a:gd name="connsiteX1" fmla="*/ 32215 w 47035"/>
                        <a:gd name="connsiteY1" fmla="*/ 41068 h 42372"/>
                        <a:gd name="connsiteX2" fmla="*/ 905 w 47035"/>
                        <a:gd name="connsiteY2" fmla="*/ 30632 h 42372"/>
                        <a:gd name="connsiteX3" fmla="*/ 14820 w 47035"/>
                        <a:gd name="connsiteY3" fmla="*/ 2801 h 42372"/>
                        <a:gd name="connsiteX4" fmla="*/ 46130 w 47035"/>
                        <a:gd name="connsiteY4" fmla="*/ 13237 h 42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35" h="42372">
                          <a:moveTo>
                            <a:pt x="46130" y="13237"/>
                          </a:moveTo>
                          <a:cubicBezTo>
                            <a:pt x="49609" y="23674"/>
                            <a:pt x="42651" y="37589"/>
                            <a:pt x="32215" y="41068"/>
                          </a:cubicBezTo>
                          <a:cubicBezTo>
                            <a:pt x="18299" y="44547"/>
                            <a:pt x="4384" y="41068"/>
                            <a:pt x="905" y="30632"/>
                          </a:cubicBezTo>
                          <a:cubicBezTo>
                            <a:pt x="-2574" y="20195"/>
                            <a:pt x="4384" y="6280"/>
                            <a:pt x="14820" y="2801"/>
                          </a:cubicBezTo>
                          <a:cubicBezTo>
                            <a:pt x="25257" y="-4157"/>
                            <a:pt x="39173" y="2801"/>
                            <a:pt x="46130" y="13237"/>
                          </a:cubicBezTo>
                          <a:close/>
                        </a:path>
                      </a:pathLst>
                    </a:custGeom>
                    <a:solidFill>
                      <a:srgbClr val="F9B4B4"/>
                    </a:solidFill>
                    <a:ln w="34755" cap="flat">
                      <a:noFill/>
                      <a:prstDash val="solid"/>
                      <a:miter/>
                    </a:ln>
                  </p:spPr>
                  <p:txBody>
                    <a:bodyPr rtlCol="0" anchor="ctr"/>
                    <a:lstStyle/>
                    <a:p>
                      <a:endParaRPr lang="en-US"/>
                    </a:p>
                  </p:txBody>
                </p:sp>
                <p:sp>
                  <p:nvSpPr>
                    <p:cNvPr id="2066" name="Freeform: Shape 2065">
                      <a:extLst>
                        <a:ext uri="{FF2B5EF4-FFF2-40B4-BE49-F238E27FC236}">
                          <a16:creationId xmlns:a16="http://schemas.microsoft.com/office/drawing/2014/main" xmlns="" id="{2441E8EF-9931-4956-99CE-E98880F8733E}"/>
                        </a:ext>
                      </a:extLst>
                    </p:cNvPr>
                    <p:cNvSpPr/>
                    <p:nvPr/>
                  </p:nvSpPr>
                  <p:spPr>
                    <a:xfrm>
                      <a:off x="1581188" y="8586508"/>
                      <a:ext cx="47035" cy="42372"/>
                    </a:xfrm>
                    <a:custGeom>
                      <a:avLst/>
                      <a:gdLst>
                        <a:gd name="connsiteX0" fmla="*/ 46130 w 47035"/>
                        <a:gd name="connsiteY0" fmla="*/ 13237 h 42372"/>
                        <a:gd name="connsiteX1" fmla="*/ 32215 w 47035"/>
                        <a:gd name="connsiteY1" fmla="*/ 41068 h 42372"/>
                        <a:gd name="connsiteX2" fmla="*/ 905 w 47035"/>
                        <a:gd name="connsiteY2" fmla="*/ 30632 h 42372"/>
                        <a:gd name="connsiteX3" fmla="*/ 14820 w 47035"/>
                        <a:gd name="connsiteY3" fmla="*/ 2801 h 42372"/>
                        <a:gd name="connsiteX4" fmla="*/ 46130 w 47035"/>
                        <a:gd name="connsiteY4" fmla="*/ 13237 h 42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35" h="42372">
                          <a:moveTo>
                            <a:pt x="46130" y="13237"/>
                          </a:moveTo>
                          <a:cubicBezTo>
                            <a:pt x="49609" y="23674"/>
                            <a:pt x="42651" y="37589"/>
                            <a:pt x="32215" y="41068"/>
                          </a:cubicBezTo>
                          <a:cubicBezTo>
                            <a:pt x="18299" y="44547"/>
                            <a:pt x="4384" y="41068"/>
                            <a:pt x="905" y="30632"/>
                          </a:cubicBezTo>
                          <a:cubicBezTo>
                            <a:pt x="-2574" y="20195"/>
                            <a:pt x="4384" y="6280"/>
                            <a:pt x="14820" y="2801"/>
                          </a:cubicBezTo>
                          <a:cubicBezTo>
                            <a:pt x="28736" y="-4157"/>
                            <a:pt x="42651" y="2801"/>
                            <a:pt x="46130" y="13237"/>
                          </a:cubicBezTo>
                          <a:close/>
                        </a:path>
                      </a:pathLst>
                    </a:custGeom>
                    <a:solidFill>
                      <a:srgbClr val="F9B3B3"/>
                    </a:solidFill>
                    <a:ln w="34755" cap="flat">
                      <a:noFill/>
                      <a:prstDash val="solid"/>
                      <a:miter/>
                    </a:ln>
                  </p:spPr>
                  <p:txBody>
                    <a:bodyPr rtlCol="0" anchor="ctr"/>
                    <a:lstStyle/>
                    <a:p>
                      <a:endParaRPr lang="en-US"/>
                    </a:p>
                  </p:txBody>
                </p:sp>
                <p:sp>
                  <p:nvSpPr>
                    <p:cNvPr id="2067" name="Freeform: Shape 2066">
                      <a:extLst>
                        <a:ext uri="{FF2B5EF4-FFF2-40B4-BE49-F238E27FC236}">
                          <a16:creationId xmlns:a16="http://schemas.microsoft.com/office/drawing/2014/main" xmlns="" id="{0632416B-5B30-4765-8168-7E8F4275349C}"/>
                        </a:ext>
                      </a:extLst>
                    </p:cNvPr>
                    <p:cNvSpPr/>
                    <p:nvPr/>
                  </p:nvSpPr>
                  <p:spPr>
                    <a:xfrm>
                      <a:off x="1581188" y="8588004"/>
                      <a:ext cx="47035" cy="40876"/>
                    </a:xfrm>
                    <a:custGeom>
                      <a:avLst/>
                      <a:gdLst>
                        <a:gd name="connsiteX0" fmla="*/ 46130 w 47035"/>
                        <a:gd name="connsiteY0" fmla="*/ 11741 h 40876"/>
                        <a:gd name="connsiteX1" fmla="*/ 32215 w 47035"/>
                        <a:gd name="connsiteY1" fmla="*/ 39572 h 40876"/>
                        <a:gd name="connsiteX2" fmla="*/ 905 w 47035"/>
                        <a:gd name="connsiteY2" fmla="*/ 29136 h 40876"/>
                        <a:gd name="connsiteX3" fmla="*/ 14820 w 47035"/>
                        <a:gd name="connsiteY3" fmla="*/ 1305 h 40876"/>
                        <a:gd name="connsiteX4" fmla="*/ 46130 w 47035"/>
                        <a:gd name="connsiteY4" fmla="*/ 11741 h 40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35" h="40876">
                          <a:moveTo>
                            <a:pt x="46130" y="11741"/>
                          </a:moveTo>
                          <a:cubicBezTo>
                            <a:pt x="49609" y="22178"/>
                            <a:pt x="42651" y="36093"/>
                            <a:pt x="32215" y="39572"/>
                          </a:cubicBezTo>
                          <a:cubicBezTo>
                            <a:pt x="18299" y="43051"/>
                            <a:pt x="7863" y="39572"/>
                            <a:pt x="905" y="29136"/>
                          </a:cubicBezTo>
                          <a:cubicBezTo>
                            <a:pt x="-2574" y="18699"/>
                            <a:pt x="4384" y="4783"/>
                            <a:pt x="14820" y="1305"/>
                          </a:cubicBezTo>
                          <a:cubicBezTo>
                            <a:pt x="28736" y="-2174"/>
                            <a:pt x="42651" y="1305"/>
                            <a:pt x="46130" y="11741"/>
                          </a:cubicBezTo>
                          <a:close/>
                        </a:path>
                      </a:pathLst>
                    </a:custGeom>
                    <a:solidFill>
                      <a:srgbClr val="F9B2B2"/>
                    </a:solidFill>
                    <a:ln w="34755" cap="flat">
                      <a:noFill/>
                      <a:prstDash val="solid"/>
                      <a:miter/>
                    </a:ln>
                  </p:spPr>
                  <p:txBody>
                    <a:bodyPr rtlCol="0" anchor="ctr"/>
                    <a:lstStyle/>
                    <a:p>
                      <a:endParaRPr lang="en-US"/>
                    </a:p>
                  </p:txBody>
                </p:sp>
                <p:sp>
                  <p:nvSpPr>
                    <p:cNvPr id="2068" name="Freeform: Shape 2067">
                      <a:extLst>
                        <a:ext uri="{FF2B5EF4-FFF2-40B4-BE49-F238E27FC236}">
                          <a16:creationId xmlns:a16="http://schemas.microsoft.com/office/drawing/2014/main" xmlns="" id="{1127BFCD-3ADE-41D9-8A85-B2DB0E8306DE}"/>
                        </a:ext>
                      </a:extLst>
                    </p:cNvPr>
                    <p:cNvSpPr/>
                    <p:nvPr/>
                  </p:nvSpPr>
                  <p:spPr>
                    <a:xfrm>
                      <a:off x="1581188" y="8588004"/>
                      <a:ext cx="47035" cy="40876"/>
                    </a:xfrm>
                    <a:custGeom>
                      <a:avLst/>
                      <a:gdLst>
                        <a:gd name="connsiteX0" fmla="*/ 46130 w 47035"/>
                        <a:gd name="connsiteY0" fmla="*/ 11741 h 40876"/>
                        <a:gd name="connsiteX1" fmla="*/ 32215 w 47035"/>
                        <a:gd name="connsiteY1" fmla="*/ 39572 h 40876"/>
                        <a:gd name="connsiteX2" fmla="*/ 905 w 47035"/>
                        <a:gd name="connsiteY2" fmla="*/ 29136 h 40876"/>
                        <a:gd name="connsiteX3" fmla="*/ 14820 w 47035"/>
                        <a:gd name="connsiteY3" fmla="*/ 1305 h 40876"/>
                        <a:gd name="connsiteX4" fmla="*/ 46130 w 47035"/>
                        <a:gd name="connsiteY4" fmla="*/ 11741 h 40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35" h="40876">
                          <a:moveTo>
                            <a:pt x="46130" y="11741"/>
                          </a:moveTo>
                          <a:cubicBezTo>
                            <a:pt x="49609" y="22178"/>
                            <a:pt x="42651" y="36093"/>
                            <a:pt x="32215" y="39572"/>
                          </a:cubicBezTo>
                          <a:cubicBezTo>
                            <a:pt x="18299" y="43051"/>
                            <a:pt x="7863" y="39572"/>
                            <a:pt x="905" y="29136"/>
                          </a:cubicBezTo>
                          <a:cubicBezTo>
                            <a:pt x="-2574" y="18699"/>
                            <a:pt x="4384" y="4783"/>
                            <a:pt x="14820" y="1305"/>
                          </a:cubicBezTo>
                          <a:cubicBezTo>
                            <a:pt x="28736" y="-2174"/>
                            <a:pt x="42651" y="1305"/>
                            <a:pt x="46130" y="11741"/>
                          </a:cubicBezTo>
                          <a:close/>
                        </a:path>
                      </a:pathLst>
                    </a:custGeom>
                    <a:solidFill>
                      <a:srgbClr val="F9B1B1"/>
                    </a:solidFill>
                    <a:ln w="34755" cap="flat">
                      <a:noFill/>
                      <a:prstDash val="solid"/>
                      <a:miter/>
                    </a:ln>
                  </p:spPr>
                  <p:txBody>
                    <a:bodyPr rtlCol="0" anchor="ctr"/>
                    <a:lstStyle/>
                    <a:p>
                      <a:endParaRPr lang="en-US"/>
                    </a:p>
                  </p:txBody>
                </p:sp>
                <p:sp>
                  <p:nvSpPr>
                    <p:cNvPr id="2069" name="Freeform: Shape 2068">
                      <a:extLst>
                        <a:ext uri="{FF2B5EF4-FFF2-40B4-BE49-F238E27FC236}">
                          <a16:creationId xmlns:a16="http://schemas.microsoft.com/office/drawing/2014/main" xmlns="" id="{9B7C3583-EBF3-4B8E-8A17-9294BBE1A10D}"/>
                        </a:ext>
                      </a:extLst>
                    </p:cNvPr>
                    <p:cNvSpPr/>
                    <p:nvPr/>
                  </p:nvSpPr>
                  <p:spPr>
                    <a:xfrm>
                      <a:off x="1584667" y="8588004"/>
                      <a:ext cx="43556" cy="40876"/>
                    </a:xfrm>
                    <a:custGeom>
                      <a:avLst/>
                      <a:gdLst>
                        <a:gd name="connsiteX0" fmla="*/ 42651 w 43556"/>
                        <a:gd name="connsiteY0" fmla="*/ 11741 h 40876"/>
                        <a:gd name="connsiteX1" fmla="*/ 28736 w 43556"/>
                        <a:gd name="connsiteY1" fmla="*/ 39572 h 40876"/>
                        <a:gd name="connsiteX2" fmla="*/ 905 w 43556"/>
                        <a:gd name="connsiteY2" fmla="*/ 29136 h 40876"/>
                        <a:gd name="connsiteX3" fmla="*/ 14820 w 43556"/>
                        <a:gd name="connsiteY3" fmla="*/ 1305 h 40876"/>
                        <a:gd name="connsiteX4" fmla="*/ 42651 w 43556"/>
                        <a:gd name="connsiteY4" fmla="*/ 11741 h 40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556" h="40876">
                          <a:moveTo>
                            <a:pt x="42651" y="11741"/>
                          </a:moveTo>
                          <a:cubicBezTo>
                            <a:pt x="46130" y="22178"/>
                            <a:pt x="39173" y="36093"/>
                            <a:pt x="28736" y="39572"/>
                          </a:cubicBezTo>
                          <a:cubicBezTo>
                            <a:pt x="18299" y="43051"/>
                            <a:pt x="4384" y="39572"/>
                            <a:pt x="905" y="29136"/>
                          </a:cubicBezTo>
                          <a:cubicBezTo>
                            <a:pt x="-2574" y="18699"/>
                            <a:pt x="4384" y="4783"/>
                            <a:pt x="14820" y="1305"/>
                          </a:cubicBezTo>
                          <a:cubicBezTo>
                            <a:pt x="25257" y="-2174"/>
                            <a:pt x="39173" y="1305"/>
                            <a:pt x="42651" y="11741"/>
                          </a:cubicBezTo>
                          <a:close/>
                        </a:path>
                      </a:pathLst>
                    </a:custGeom>
                    <a:solidFill>
                      <a:srgbClr val="F9B0B0"/>
                    </a:solidFill>
                    <a:ln w="34755" cap="flat">
                      <a:noFill/>
                      <a:prstDash val="solid"/>
                      <a:miter/>
                    </a:ln>
                  </p:spPr>
                  <p:txBody>
                    <a:bodyPr rtlCol="0" anchor="ctr"/>
                    <a:lstStyle/>
                    <a:p>
                      <a:endParaRPr lang="en-US"/>
                    </a:p>
                  </p:txBody>
                </p:sp>
                <p:sp>
                  <p:nvSpPr>
                    <p:cNvPr id="2070" name="Freeform: Shape 2069">
                      <a:extLst>
                        <a:ext uri="{FF2B5EF4-FFF2-40B4-BE49-F238E27FC236}">
                          <a16:creationId xmlns:a16="http://schemas.microsoft.com/office/drawing/2014/main" xmlns="" id="{C5782A61-E19A-4C8A-9406-3B235316092C}"/>
                        </a:ext>
                      </a:extLst>
                    </p:cNvPr>
                    <p:cNvSpPr/>
                    <p:nvPr/>
                  </p:nvSpPr>
                  <p:spPr>
                    <a:xfrm rot="-1261609">
                      <a:off x="1582507" y="8589177"/>
                      <a:ext cx="48703" cy="41745"/>
                    </a:xfrm>
                    <a:custGeom>
                      <a:avLst/>
                      <a:gdLst>
                        <a:gd name="connsiteX0" fmla="*/ 48704 w 48703"/>
                        <a:gd name="connsiteY0" fmla="*/ 20873 h 41745"/>
                        <a:gd name="connsiteX1" fmla="*/ 24352 w 48703"/>
                        <a:gd name="connsiteY1" fmla="*/ 41746 h 41745"/>
                        <a:gd name="connsiteX2" fmla="*/ 0 w 48703"/>
                        <a:gd name="connsiteY2" fmla="*/ 20873 h 41745"/>
                        <a:gd name="connsiteX3" fmla="*/ 24352 w 48703"/>
                        <a:gd name="connsiteY3" fmla="*/ 0 h 41745"/>
                        <a:gd name="connsiteX4" fmla="*/ 48704 w 48703"/>
                        <a:gd name="connsiteY4" fmla="*/ 20873 h 41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03" h="41745">
                          <a:moveTo>
                            <a:pt x="48704" y="20873"/>
                          </a:moveTo>
                          <a:cubicBezTo>
                            <a:pt x="48704" y="32401"/>
                            <a:pt x="37801" y="41746"/>
                            <a:pt x="24352" y="41746"/>
                          </a:cubicBezTo>
                          <a:cubicBezTo>
                            <a:pt x="10903" y="41746"/>
                            <a:pt x="0" y="32401"/>
                            <a:pt x="0" y="20873"/>
                          </a:cubicBezTo>
                          <a:cubicBezTo>
                            <a:pt x="0" y="9345"/>
                            <a:pt x="10903" y="0"/>
                            <a:pt x="24352" y="0"/>
                          </a:cubicBezTo>
                          <a:cubicBezTo>
                            <a:pt x="37801" y="0"/>
                            <a:pt x="48704" y="9345"/>
                            <a:pt x="48704" y="20873"/>
                          </a:cubicBezTo>
                          <a:close/>
                        </a:path>
                      </a:pathLst>
                    </a:custGeom>
                    <a:solidFill>
                      <a:srgbClr val="F9AFAF"/>
                    </a:solidFill>
                    <a:ln w="34755" cap="flat">
                      <a:noFill/>
                      <a:prstDash val="solid"/>
                      <a:miter/>
                    </a:ln>
                  </p:spPr>
                  <p:txBody>
                    <a:bodyPr rtlCol="0" anchor="ctr"/>
                    <a:lstStyle/>
                    <a:p>
                      <a:endParaRPr lang="en-US"/>
                    </a:p>
                  </p:txBody>
                </p:sp>
                <p:sp>
                  <p:nvSpPr>
                    <p:cNvPr id="2071" name="Freeform: Shape 2070">
                      <a:extLst>
                        <a:ext uri="{FF2B5EF4-FFF2-40B4-BE49-F238E27FC236}">
                          <a16:creationId xmlns:a16="http://schemas.microsoft.com/office/drawing/2014/main" xmlns="" id="{2D4B965B-2949-4727-99EB-9B0DF30BF70F}"/>
                        </a:ext>
                      </a:extLst>
                    </p:cNvPr>
                    <p:cNvSpPr/>
                    <p:nvPr/>
                  </p:nvSpPr>
                  <p:spPr>
                    <a:xfrm>
                      <a:off x="1584667" y="8588004"/>
                      <a:ext cx="43556" cy="40876"/>
                    </a:xfrm>
                    <a:custGeom>
                      <a:avLst/>
                      <a:gdLst>
                        <a:gd name="connsiteX0" fmla="*/ 42651 w 43556"/>
                        <a:gd name="connsiteY0" fmla="*/ 11741 h 40876"/>
                        <a:gd name="connsiteX1" fmla="*/ 28736 w 43556"/>
                        <a:gd name="connsiteY1" fmla="*/ 39572 h 40876"/>
                        <a:gd name="connsiteX2" fmla="*/ 905 w 43556"/>
                        <a:gd name="connsiteY2" fmla="*/ 29136 h 40876"/>
                        <a:gd name="connsiteX3" fmla="*/ 14820 w 43556"/>
                        <a:gd name="connsiteY3" fmla="*/ 1305 h 40876"/>
                        <a:gd name="connsiteX4" fmla="*/ 42651 w 43556"/>
                        <a:gd name="connsiteY4" fmla="*/ 11741 h 40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556" h="40876">
                          <a:moveTo>
                            <a:pt x="42651" y="11741"/>
                          </a:moveTo>
                          <a:cubicBezTo>
                            <a:pt x="46130" y="22178"/>
                            <a:pt x="39173" y="36093"/>
                            <a:pt x="28736" y="39572"/>
                          </a:cubicBezTo>
                          <a:cubicBezTo>
                            <a:pt x="18299" y="43051"/>
                            <a:pt x="4384" y="39572"/>
                            <a:pt x="905" y="29136"/>
                          </a:cubicBezTo>
                          <a:cubicBezTo>
                            <a:pt x="-2574" y="18699"/>
                            <a:pt x="4384" y="4783"/>
                            <a:pt x="14820" y="1305"/>
                          </a:cubicBezTo>
                          <a:cubicBezTo>
                            <a:pt x="25257" y="-2174"/>
                            <a:pt x="39173" y="1305"/>
                            <a:pt x="42651" y="11741"/>
                          </a:cubicBezTo>
                          <a:close/>
                        </a:path>
                      </a:pathLst>
                    </a:custGeom>
                    <a:solidFill>
                      <a:srgbClr val="F9AEAE"/>
                    </a:solidFill>
                    <a:ln w="34755" cap="flat">
                      <a:noFill/>
                      <a:prstDash val="solid"/>
                      <a:miter/>
                    </a:ln>
                  </p:spPr>
                  <p:txBody>
                    <a:bodyPr rtlCol="0" anchor="ctr"/>
                    <a:lstStyle/>
                    <a:p>
                      <a:endParaRPr lang="en-US"/>
                    </a:p>
                  </p:txBody>
                </p:sp>
                <p:sp>
                  <p:nvSpPr>
                    <p:cNvPr id="2072" name="Freeform: Shape 2071">
                      <a:extLst>
                        <a:ext uri="{FF2B5EF4-FFF2-40B4-BE49-F238E27FC236}">
                          <a16:creationId xmlns:a16="http://schemas.microsoft.com/office/drawing/2014/main" xmlns="" id="{129C7B14-5394-453D-8C2D-68845FAD147D}"/>
                        </a:ext>
                      </a:extLst>
                    </p:cNvPr>
                    <p:cNvSpPr/>
                    <p:nvPr/>
                  </p:nvSpPr>
                  <p:spPr>
                    <a:xfrm rot="-1270420">
                      <a:off x="1582523" y="8589232"/>
                      <a:ext cx="48704" cy="41746"/>
                    </a:xfrm>
                    <a:custGeom>
                      <a:avLst/>
                      <a:gdLst>
                        <a:gd name="connsiteX0" fmla="*/ 48705 w 48704"/>
                        <a:gd name="connsiteY0" fmla="*/ 20873 h 41746"/>
                        <a:gd name="connsiteX1" fmla="*/ 24352 w 48704"/>
                        <a:gd name="connsiteY1" fmla="*/ 41747 h 41746"/>
                        <a:gd name="connsiteX2" fmla="*/ 0 w 48704"/>
                        <a:gd name="connsiteY2" fmla="*/ 20873 h 41746"/>
                        <a:gd name="connsiteX3" fmla="*/ 24352 w 48704"/>
                        <a:gd name="connsiteY3" fmla="*/ 0 h 41746"/>
                        <a:gd name="connsiteX4" fmla="*/ 48705 w 48704"/>
                        <a:gd name="connsiteY4" fmla="*/ 20873 h 417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04" h="41746">
                          <a:moveTo>
                            <a:pt x="48705" y="20873"/>
                          </a:moveTo>
                          <a:cubicBezTo>
                            <a:pt x="48705" y="32402"/>
                            <a:pt x="37802" y="41747"/>
                            <a:pt x="24352" y="41747"/>
                          </a:cubicBezTo>
                          <a:cubicBezTo>
                            <a:pt x="10903" y="41747"/>
                            <a:pt x="0" y="32401"/>
                            <a:pt x="0" y="20873"/>
                          </a:cubicBezTo>
                          <a:cubicBezTo>
                            <a:pt x="0" y="9345"/>
                            <a:pt x="10903" y="0"/>
                            <a:pt x="24352" y="0"/>
                          </a:cubicBezTo>
                          <a:cubicBezTo>
                            <a:pt x="37802" y="0"/>
                            <a:pt x="48705" y="9345"/>
                            <a:pt x="48705" y="20873"/>
                          </a:cubicBezTo>
                          <a:close/>
                        </a:path>
                      </a:pathLst>
                    </a:custGeom>
                    <a:solidFill>
                      <a:srgbClr val="F9ADAD"/>
                    </a:solidFill>
                    <a:ln w="34755" cap="flat">
                      <a:noFill/>
                      <a:prstDash val="solid"/>
                      <a:miter/>
                    </a:ln>
                  </p:spPr>
                  <p:txBody>
                    <a:bodyPr rtlCol="0" anchor="ctr"/>
                    <a:lstStyle/>
                    <a:p>
                      <a:endParaRPr lang="en-US"/>
                    </a:p>
                  </p:txBody>
                </p:sp>
                <p:sp>
                  <p:nvSpPr>
                    <p:cNvPr id="2073" name="Freeform: Shape 2072">
                      <a:extLst>
                        <a:ext uri="{FF2B5EF4-FFF2-40B4-BE49-F238E27FC236}">
                          <a16:creationId xmlns:a16="http://schemas.microsoft.com/office/drawing/2014/main" xmlns="" id="{9626FFF8-E2B7-4F15-BF4A-6DD44A2F826D}"/>
                        </a:ext>
                      </a:extLst>
                    </p:cNvPr>
                    <p:cNvSpPr/>
                    <p:nvPr/>
                  </p:nvSpPr>
                  <p:spPr>
                    <a:xfrm rot="-1267163">
                      <a:off x="1586010" y="8589073"/>
                      <a:ext cx="41745" cy="41745"/>
                    </a:xfrm>
                    <a:custGeom>
                      <a:avLst/>
                      <a:gdLst>
                        <a:gd name="connsiteX0" fmla="*/ 41745 w 41745"/>
                        <a:gd name="connsiteY0" fmla="*/ 20873 h 41745"/>
                        <a:gd name="connsiteX1" fmla="*/ 20873 w 41745"/>
                        <a:gd name="connsiteY1" fmla="*/ 41745 h 41745"/>
                        <a:gd name="connsiteX2" fmla="*/ 0 w 41745"/>
                        <a:gd name="connsiteY2" fmla="*/ 20873 h 41745"/>
                        <a:gd name="connsiteX3" fmla="*/ 20873 w 41745"/>
                        <a:gd name="connsiteY3" fmla="*/ 0 h 41745"/>
                        <a:gd name="connsiteX4" fmla="*/ 41745 w 41745"/>
                        <a:gd name="connsiteY4" fmla="*/ 20873 h 41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745" h="41745">
                          <a:moveTo>
                            <a:pt x="41745" y="20873"/>
                          </a:moveTo>
                          <a:cubicBezTo>
                            <a:pt x="41745" y="32400"/>
                            <a:pt x="32400" y="41745"/>
                            <a:pt x="20873" y="41745"/>
                          </a:cubicBezTo>
                          <a:cubicBezTo>
                            <a:pt x="9345" y="41745"/>
                            <a:pt x="0" y="32400"/>
                            <a:pt x="0" y="20873"/>
                          </a:cubicBezTo>
                          <a:cubicBezTo>
                            <a:pt x="0" y="9345"/>
                            <a:pt x="9345" y="0"/>
                            <a:pt x="20873" y="0"/>
                          </a:cubicBezTo>
                          <a:cubicBezTo>
                            <a:pt x="32400" y="0"/>
                            <a:pt x="41745" y="9345"/>
                            <a:pt x="41745" y="20873"/>
                          </a:cubicBezTo>
                          <a:close/>
                        </a:path>
                      </a:pathLst>
                    </a:custGeom>
                    <a:solidFill>
                      <a:srgbClr val="F9ACAC"/>
                    </a:solidFill>
                    <a:ln w="34754" cap="flat">
                      <a:noFill/>
                      <a:prstDash val="solid"/>
                      <a:miter/>
                    </a:ln>
                  </p:spPr>
                  <p:txBody>
                    <a:bodyPr rtlCol="0" anchor="ctr"/>
                    <a:lstStyle/>
                    <a:p>
                      <a:endParaRPr lang="en-US"/>
                    </a:p>
                  </p:txBody>
                </p:sp>
                <p:sp>
                  <p:nvSpPr>
                    <p:cNvPr id="2074" name="Freeform: Shape 2073">
                      <a:extLst>
                        <a:ext uri="{FF2B5EF4-FFF2-40B4-BE49-F238E27FC236}">
                          <a16:creationId xmlns:a16="http://schemas.microsoft.com/office/drawing/2014/main" xmlns="" id="{75F3CE2A-AC44-49EA-98ED-BDFA1E3A2BF0}"/>
                        </a:ext>
                      </a:extLst>
                    </p:cNvPr>
                    <p:cNvSpPr/>
                    <p:nvPr/>
                  </p:nvSpPr>
                  <p:spPr>
                    <a:xfrm rot="-1262695">
                      <a:off x="1586062" y="8589121"/>
                      <a:ext cx="41746" cy="41746"/>
                    </a:xfrm>
                    <a:custGeom>
                      <a:avLst/>
                      <a:gdLst>
                        <a:gd name="connsiteX0" fmla="*/ 41747 w 41746"/>
                        <a:gd name="connsiteY0" fmla="*/ 20873 h 41746"/>
                        <a:gd name="connsiteX1" fmla="*/ 20873 w 41746"/>
                        <a:gd name="connsiteY1" fmla="*/ 41746 h 41746"/>
                        <a:gd name="connsiteX2" fmla="*/ 0 w 41746"/>
                        <a:gd name="connsiteY2" fmla="*/ 20873 h 41746"/>
                        <a:gd name="connsiteX3" fmla="*/ 20873 w 41746"/>
                        <a:gd name="connsiteY3" fmla="*/ 0 h 41746"/>
                        <a:gd name="connsiteX4" fmla="*/ 41747 w 41746"/>
                        <a:gd name="connsiteY4" fmla="*/ 20873 h 417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746" h="41746">
                          <a:moveTo>
                            <a:pt x="41747" y="20873"/>
                          </a:moveTo>
                          <a:cubicBezTo>
                            <a:pt x="41747" y="32401"/>
                            <a:pt x="32401" y="41746"/>
                            <a:pt x="20873" y="41746"/>
                          </a:cubicBezTo>
                          <a:cubicBezTo>
                            <a:pt x="9345" y="41746"/>
                            <a:pt x="0" y="32401"/>
                            <a:pt x="0" y="20873"/>
                          </a:cubicBezTo>
                          <a:cubicBezTo>
                            <a:pt x="0" y="9345"/>
                            <a:pt x="9345" y="0"/>
                            <a:pt x="20873" y="0"/>
                          </a:cubicBezTo>
                          <a:cubicBezTo>
                            <a:pt x="32401" y="0"/>
                            <a:pt x="41747" y="9345"/>
                            <a:pt x="41747" y="20873"/>
                          </a:cubicBezTo>
                          <a:close/>
                        </a:path>
                      </a:pathLst>
                    </a:custGeom>
                    <a:solidFill>
                      <a:srgbClr val="F9ABAB"/>
                    </a:solidFill>
                    <a:ln w="34755" cap="flat">
                      <a:noFill/>
                      <a:prstDash val="solid"/>
                      <a:miter/>
                    </a:ln>
                  </p:spPr>
                  <p:txBody>
                    <a:bodyPr rtlCol="0" anchor="ctr"/>
                    <a:lstStyle/>
                    <a:p>
                      <a:endParaRPr lang="en-US"/>
                    </a:p>
                  </p:txBody>
                </p:sp>
                <p:sp>
                  <p:nvSpPr>
                    <p:cNvPr id="2075" name="Freeform: Shape 2074">
                      <a:extLst>
                        <a:ext uri="{FF2B5EF4-FFF2-40B4-BE49-F238E27FC236}">
                          <a16:creationId xmlns:a16="http://schemas.microsoft.com/office/drawing/2014/main" xmlns="" id="{4D3A0A53-25DC-4D50-8B09-007219E081D5}"/>
                        </a:ext>
                      </a:extLst>
                    </p:cNvPr>
                    <p:cNvSpPr/>
                    <p:nvPr/>
                  </p:nvSpPr>
                  <p:spPr>
                    <a:xfrm rot="-1262374">
                      <a:off x="1586015" y="8589071"/>
                      <a:ext cx="41745" cy="41745"/>
                    </a:xfrm>
                    <a:custGeom>
                      <a:avLst/>
                      <a:gdLst>
                        <a:gd name="connsiteX0" fmla="*/ 41745 w 41745"/>
                        <a:gd name="connsiteY0" fmla="*/ 20872 h 41745"/>
                        <a:gd name="connsiteX1" fmla="*/ 20873 w 41745"/>
                        <a:gd name="connsiteY1" fmla="*/ 41745 h 41745"/>
                        <a:gd name="connsiteX2" fmla="*/ 0 w 41745"/>
                        <a:gd name="connsiteY2" fmla="*/ 20872 h 41745"/>
                        <a:gd name="connsiteX3" fmla="*/ 20873 w 41745"/>
                        <a:gd name="connsiteY3" fmla="*/ 0 h 41745"/>
                        <a:gd name="connsiteX4" fmla="*/ 41745 w 41745"/>
                        <a:gd name="connsiteY4" fmla="*/ 20872 h 41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745" h="41745">
                          <a:moveTo>
                            <a:pt x="41745" y="20872"/>
                          </a:moveTo>
                          <a:cubicBezTo>
                            <a:pt x="41745" y="32400"/>
                            <a:pt x="32400" y="41745"/>
                            <a:pt x="20873" y="41745"/>
                          </a:cubicBezTo>
                          <a:cubicBezTo>
                            <a:pt x="9345" y="41745"/>
                            <a:pt x="0" y="32400"/>
                            <a:pt x="0" y="20872"/>
                          </a:cubicBezTo>
                          <a:cubicBezTo>
                            <a:pt x="0" y="9345"/>
                            <a:pt x="9345" y="0"/>
                            <a:pt x="20873" y="0"/>
                          </a:cubicBezTo>
                          <a:cubicBezTo>
                            <a:pt x="32400" y="0"/>
                            <a:pt x="41745" y="9345"/>
                            <a:pt x="41745" y="20872"/>
                          </a:cubicBezTo>
                          <a:close/>
                        </a:path>
                      </a:pathLst>
                    </a:custGeom>
                    <a:solidFill>
                      <a:srgbClr val="F9AAAA"/>
                    </a:solidFill>
                    <a:ln w="34754" cap="flat">
                      <a:noFill/>
                      <a:prstDash val="solid"/>
                      <a:miter/>
                    </a:ln>
                  </p:spPr>
                  <p:txBody>
                    <a:bodyPr rtlCol="0" anchor="ctr"/>
                    <a:lstStyle/>
                    <a:p>
                      <a:endParaRPr lang="en-US"/>
                    </a:p>
                  </p:txBody>
                </p:sp>
                <p:sp>
                  <p:nvSpPr>
                    <p:cNvPr id="2076" name="Freeform: Shape 2075">
                      <a:extLst>
                        <a:ext uri="{FF2B5EF4-FFF2-40B4-BE49-F238E27FC236}">
                          <a16:creationId xmlns:a16="http://schemas.microsoft.com/office/drawing/2014/main" xmlns="" id="{BBF176E7-C4A8-408A-83BC-7964652C1CBB}"/>
                        </a:ext>
                      </a:extLst>
                    </p:cNvPr>
                    <p:cNvSpPr/>
                    <p:nvPr/>
                  </p:nvSpPr>
                  <p:spPr>
                    <a:xfrm>
                      <a:off x="1584667" y="8588383"/>
                      <a:ext cx="43556" cy="37018"/>
                    </a:xfrm>
                    <a:custGeom>
                      <a:avLst/>
                      <a:gdLst>
                        <a:gd name="connsiteX0" fmla="*/ 42651 w 43556"/>
                        <a:gd name="connsiteY0" fmla="*/ 11362 h 37018"/>
                        <a:gd name="connsiteX1" fmla="*/ 28736 w 43556"/>
                        <a:gd name="connsiteY1" fmla="*/ 35714 h 37018"/>
                        <a:gd name="connsiteX2" fmla="*/ 905 w 43556"/>
                        <a:gd name="connsiteY2" fmla="*/ 25278 h 37018"/>
                        <a:gd name="connsiteX3" fmla="*/ 14820 w 43556"/>
                        <a:gd name="connsiteY3" fmla="*/ 925 h 37018"/>
                        <a:gd name="connsiteX4" fmla="*/ 42651 w 43556"/>
                        <a:gd name="connsiteY4" fmla="*/ 11362 h 37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556" h="37018">
                          <a:moveTo>
                            <a:pt x="42651" y="11362"/>
                          </a:moveTo>
                          <a:cubicBezTo>
                            <a:pt x="46130" y="21799"/>
                            <a:pt x="39173" y="32235"/>
                            <a:pt x="28736" y="35714"/>
                          </a:cubicBezTo>
                          <a:cubicBezTo>
                            <a:pt x="18299" y="39193"/>
                            <a:pt x="4384" y="35714"/>
                            <a:pt x="905" y="25278"/>
                          </a:cubicBezTo>
                          <a:cubicBezTo>
                            <a:pt x="-2574" y="14841"/>
                            <a:pt x="4384" y="4404"/>
                            <a:pt x="14820" y="925"/>
                          </a:cubicBezTo>
                          <a:cubicBezTo>
                            <a:pt x="25257" y="-2554"/>
                            <a:pt x="39173" y="4404"/>
                            <a:pt x="42651" y="11362"/>
                          </a:cubicBezTo>
                          <a:close/>
                        </a:path>
                      </a:pathLst>
                    </a:custGeom>
                    <a:solidFill>
                      <a:srgbClr val="F9A9A9"/>
                    </a:solidFill>
                    <a:ln w="34755" cap="flat">
                      <a:noFill/>
                      <a:prstDash val="solid"/>
                      <a:miter/>
                    </a:ln>
                  </p:spPr>
                  <p:txBody>
                    <a:bodyPr rtlCol="0" anchor="ctr"/>
                    <a:lstStyle/>
                    <a:p>
                      <a:endParaRPr lang="en-US"/>
                    </a:p>
                  </p:txBody>
                </p:sp>
                <p:sp>
                  <p:nvSpPr>
                    <p:cNvPr id="2077" name="Freeform: Shape 2076">
                      <a:extLst>
                        <a:ext uri="{FF2B5EF4-FFF2-40B4-BE49-F238E27FC236}">
                          <a16:creationId xmlns:a16="http://schemas.microsoft.com/office/drawing/2014/main" xmlns="" id="{F8E395F3-6D82-4707-A802-75319E6A10AB}"/>
                        </a:ext>
                      </a:extLst>
                    </p:cNvPr>
                    <p:cNvSpPr/>
                    <p:nvPr/>
                  </p:nvSpPr>
                  <p:spPr>
                    <a:xfrm rot="-1275208">
                      <a:off x="1586006" y="8592721"/>
                      <a:ext cx="41747" cy="34789"/>
                    </a:xfrm>
                    <a:custGeom>
                      <a:avLst/>
                      <a:gdLst>
                        <a:gd name="connsiteX0" fmla="*/ 41747 w 41747"/>
                        <a:gd name="connsiteY0" fmla="*/ 17395 h 34789"/>
                        <a:gd name="connsiteX1" fmla="*/ 20874 w 41747"/>
                        <a:gd name="connsiteY1" fmla="*/ 34789 h 34789"/>
                        <a:gd name="connsiteX2" fmla="*/ 0 w 41747"/>
                        <a:gd name="connsiteY2" fmla="*/ 17395 h 34789"/>
                        <a:gd name="connsiteX3" fmla="*/ 20874 w 41747"/>
                        <a:gd name="connsiteY3" fmla="*/ 0 h 34789"/>
                        <a:gd name="connsiteX4" fmla="*/ 41747 w 41747"/>
                        <a:gd name="connsiteY4" fmla="*/ 17395 h 347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747" h="34789">
                          <a:moveTo>
                            <a:pt x="41747" y="17395"/>
                          </a:moveTo>
                          <a:cubicBezTo>
                            <a:pt x="41747" y="27001"/>
                            <a:pt x="32402" y="34789"/>
                            <a:pt x="20874" y="34789"/>
                          </a:cubicBezTo>
                          <a:cubicBezTo>
                            <a:pt x="9345" y="34789"/>
                            <a:pt x="0" y="27001"/>
                            <a:pt x="0" y="17395"/>
                          </a:cubicBezTo>
                          <a:cubicBezTo>
                            <a:pt x="0" y="7788"/>
                            <a:pt x="9345" y="0"/>
                            <a:pt x="20874" y="0"/>
                          </a:cubicBezTo>
                          <a:cubicBezTo>
                            <a:pt x="32402" y="0"/>
                            <a:pt x="41747" y="7788"/>
                            <a:pt x="41747" y="17395"/>
                          </a:cubicBezTo>
                          <a:close/>
                        </a:path>
                      </a:pathLst>
                    </a:custGeom>
                    <a:solidFill>
                      <a:srgbClr val="F8A8A8"/>
                    </a:solidFill>
                    <a:ln w="34756" cap="flat">
                      <a:noFill/>
                      <a:prstDash val="solid"/>
                      <a:miter/>
                    </a:ln>
                  </p:spPr>
                  <p:txBody>
                    <a:bodyPr rtlCol="0" anchor="ctr"/>
                    <a:lstStyle/>
                    <a:p>
                      <a:endParaRPr lang="en-US"/>
                    </a:p>
                  </p:txBody>
                </p:sp>
                <p:sp>
                  <p:nvSpPr>
                    <p:cNvPr id="2078" name="Freeform: Shape 2077">
                      <a:extLst>
                        <a:ext uri="{FF2B5EF4-FFF2-40B4-BE49-F238E27FC236}">
                          <a16:creationId xmlns:a16="http://schemas.microsoft.com/office/drawing/2014/main" xmlns="" id="{3CDDB7C3-9D9F-4A79-9C32-CF1CF4D98AE0}"/>
                        </a:ext>
                      </a:extLst>
                    </p:cNvPr>
                    <p:cNvSpPr/>
                    <p:nvPr/>
                  </p:nvSpPr>
                  <p:spPr>
                    <a:xfrm rot="-1273357">
                      <a:off x="1586034" y="8592699"/>
                      <a:ext cx="41747" cy="34789"/>
                    </a:xfrm>
                    <a:custGeom>
                      <a:avLst/>
                      <a:gdLst>
                        <a:gd name="connsiteX0" fmla="*/ 41747 w 41747"/>
                        <a:gd name="connsiteY0" fmla="*/ 17395 h 34789"/>
                        <a:gd name="connsiteX1" fmla="*/ 20874 w 41747"/>
                        <a:gd name="connsiteY1" fmla="*/ 34789 h 34789"/>
                        <a:gd name="connsiteX2" fmla="*/ 0 w 41747"/>
                        <a:gd name="connsiteY2" fmla="*/ 17395 h 34789"/>
                        <a:gd name="connsiteX3" fmla="*/ 20874 w 41747"/>
                        <a:gd name="connsiteY3" fmla="*/ 0 h 34789"/>
                        <a:gd name="connsiteX4" fmla="*/ 41747 w 41747"/>
                        <a:gd name="connsiteY4" fmla="*/ 17395 h 347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747" h="34789">
                          <a:moveTo>
                            <a:pt x="41747" y="17395"/>
                          </a:moveTo>
                          <a:cubicBezTo>
                            <a:pt x="41747" y="27002"/>
                            <a:pt x="32402" y="34789"/>
                            <a:pt x="20874" y="34789"/>
                          </a:cubicBezTo>
                          <a:cubicBezTo>
                            <a:pt x="9345" y="34789"/>
                            <a:pt x="0" y="27002"/>
                            <a:pt x="0" y="17395"/>
                          </a:cubicBezTo>
                          <a:cubicBezTo>
                            <a:pt x="0" y="7788"/>
                            <a:pt x="9345" y="0"/>
                            <a:pt x="20874" y="0"/>
                          </a:cubicBezTo>
                          <a:cubicBezTo>
                            <a:pt x="32402" y="0"/>
                            <a:pt x="41747" y="7788"/>
                            <a:pt x="41747" y="17395"/>
                          </a:cubicBezTo>
                          <a:close/>
                        </a:path>
                      </a:pathLst>
                    </a:custGeom>
                    <a:solidFill>
                      <a:srgbClr val="F8A7A7"/>
                    </a:solidFill>
                    <a:ln w="34756" cap="flat">
                      <a:noFill/>
                      <a:prstDash val="solid"/>
                      <a:miter/>
                    </a:ln>
                  </p:spPr>
                  <p:txBody>
                    <a:bodyPr rtlCol="0" anchor="ctr"/>
                    <a:lstStyle/>
                    <a:p>
                      <a:endParaRPr lang="en-US"/>
                    </a:p>
                  </p:txBody>
                </p:sp>
                <p:sp>
                  <p:nvSpPr>
                    <p:cNvPr id="2079" name="Freeform: Shape 2078">
                      <a:extLst>
                        <a:ext uri="{FF2B5EF4-FFF2-40B4-BE49-F238E27FC236}">
                          <a16:creationId xmlns:a16="http://schemas.microsoft.com/office/drawing/2014/main" xmlns="" id="{BC4F0DF2-8EA8-4889-A8A2-1320786EBC68}"/>
                        </a:ext>
                      </a:extLst>
                    </p:cNvPr>
                    <p:cNvSpPr/>
                    <p:nvPr/>
                  </p:nvSpPr>
                  <p:spPr>
                    <a:xfrm rot="-1267483">
                      <a:off x="1586074" y="8592599"/>
                      <a:ext cx="41746" cy="34788"/>
                    </a:xfrm>
                    <a:custGeom>
                      <a:avLst/>
                      <a:gdLst>
                        <a:gd name="connsiteX0" fmla="*/ 41747 w 41746"/>
                        <a:gd name="connsiteY0" fmla="*/ 17394 h 34788"/>
                        <a:gd name="connsiteX1" fmla="*/ 20873 w 41746"/>
                        <a:gd name="connsiteY1" fmla="*/ 34789 h 34788"/>
                        <a:gd name="connsiteX2" fmla="*/ 0 w 41746"/>
                        <a:gd name="connsiteY2" fmla="*/ 17394 h 34788"/>
                        <a:gd name="connsiteX3" fmla="*/ 20873 w 41746"/>
                        <a:gd name="connsiteY3" fmla="*/ 0 h 34788"/>
                        <a:gd name="connsiteX4" fmla="*/ 41747 w 41746"/>
                        <a:gd name="connsiteY4" fmla="*/ 17394 h 3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746" h="34788">
                          <a:moveTo>
                            <a:pt x="41747" y="17394"/>
                          </a:moveTo>
                          <a:cubicBezTo>
                            <a:pt x="41747" y="27001"/>
                            <a:pt x="32401" y="34789"/>
                            <a:pt x="20873" y="34789"/>
                          </a:cubicBezTo>
                          <a:cubicBezTo>
                            <a:pt x="9345" y="34789"/>
                            <a:pt x="0" y="27001"/>
                            <a:pt x="0" y="17394"/>
                          </a:cubicBezTo>
                          <a:cubicBezTo>
                            <a:pt x="0" y="7788"/>
                            <a:pt x="9345" y="0"/>
                            <a:pt x="20873" y="0"/>
                          </a:cubicBezTo>
                          <a:cubicBezTo>
                            <a:pt x="32401" y="0"/>
                            <a:pt x="41747" y="7788"/>
                            <a:pt x="41747" y="17394"/>
                          </a:cubicBezTo>
                          <a:close/>
                        </a:path>
                      </a:pathLst>
                    </a:custGeom>
                    <a:solidFill>
                      <a:srgbClr val="F8A6A6"/>
                    </a:solidFill>
                    <a:ln w="34755" cap="flat">
                      <a:noFill/>
                      <a:prstDash val="solid"/>
                      <a:miter/>
                    </a:ln>
                  </p:spPr>
                  <p:txBody>
                    <a:bodyPr rtlCol="0" anchor="ctr"/>
                    <a:lstStyle/>
                    <a:p>
                      <a:endParaRPr lang="en-US"/>
                    </a:p>
                  </p:txBody>
                </p:sp>
                <p:sp>
                  <p:nvSpPr>
                    <p:cNvPr id="2080" name="Freeform: Shape 2079">
                      <a:extLst>
                        <a:ext uri="{FF2B5EF4-FFF2-40B4-BE49-F238E27FC236}">
                          <a16:creationId xmlns:a16="http://schemas.microsoft.com/office/drawing/2014/main" xmlns="" id="{B0F1651E-BEB2-4C1B-B555-C3B924ED16A4}"/>
                        </a:ext>
                      </a:extLst>
                    </p:cNvPr>
                    <p:cNvSpPr/>
                    <p:nvPr/>
                  </p:nvSpPr>
                  <p:spPr>
                    <a:xfrm rot="-1260844">
                      <a:off x="1585989" y="8592695"/>
                      <a:ext cx="41746" cy="34789"/>
                    </a:xfrm>
                    <a:custGeom>
                      <a:avLst/>
                      <a:gdLst>
                        <a:gd name="connsiteX0" fmla="*/ 41747 w 41746"/>
                        <a:gd name="connsiteY0" fmla="*/ 17394 h 34789"/>
                        <a:gd name="connsiteX1" fmla="*/ 20873 w 41746"/>
                        <a:gd name="connsiteY1" fmla="*/ 34789 h 34789"/>
                        <a:gd name="connsiteX2" fmla="*/ 0 w 41746"/>
                        <a:gd name="connsiteY2" fmla="*/ 17394 h 34789"/>
                        <a:gd name="connsiteX3" fmla="*/ 20873 w 41746"/>
                        <a:gd name="connsiteY3" fmla="*/ 0 h 34789"/>
                        <a:gd name="connsiteX4" fmla="*/ 41747 w 41746"/>
                        <a:gd name="connsiteY4" fmla="*/ 17394 h 347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746" h="34789">
                          <a:moveTo>
                            <a:pt x="41747" y="17394"/>
                          </a:moveTo>
                          <a:cubicBezTo>
                            <a:pt x="41747" y="27001"/>
                            <a:pt x="32402" y="34789"/>
                            <a:pt x="20873" y="34789"/>
                          </a:cubicBezTo>
                          <a:cubicBezTo>
                            <a:pt x="9345" y="34789"/>
                            <a:pt x="0" y="27001"/>
                            <a:pt x="0" y="17394"/>
                          </a:cubicBezTo>
                          <a:cubicBezTo>
                            <a:pt x="0" y="7788"/>
                            <a:pt x="9345" y="0"/>
                            <a:pt x="20873" y="0"/>
                          </a:cubicBezTo>
                          <a:cubicBezTo>
                            <a:pt x="32402" y="0"/>
                            <a:pt x="41747" y="7788"/>
                            <a:pt x="41747" y="17394"/>
                          </a:cubicBezTo>
                          <a:close/>
                        </a:path>
                      </a:pathLst>
                    </a:custGeom>
                    <a:solidFill>
                      <a:srgbClr val="F8A5A5"/>
                    </a:solidFill>
                    <a:ln w="34755" cap="flat">
                      <a:noFill/>
                      <a:prstDash val="solid"/>
                      <a:miter/>
                    </a:ln>
                  </p:spPr>
                  <p:txBody>
                    <a:bodyPr rtlCol="0" anchor="ctr"/>
                    <a:lstStyle/>
                    <a:p>
                      <a:endParaRPr lang="en-US"/>
                    </a:p>
                  </p:txBody>
                </p:sp>
                <p:sp>
                  <p:nvSpPr>
                    <p:cNvPr id="2081" name="Freeform: Shape 2080">
                      <a:extLst>
                        <a:ext uri="{FF2B5EF4-FFF2-40B4-BE49-F238E27FC236}">
                          <a16:creationId xmlns:a16="http://schemas.microsoft.com/office/drawing/2014/main" xmlns="" id="{98E3F8DF-0814-4B4F-9DF6-41F3E54F5030}"/>
                        </a:ext>
                      </a:extLst>
                    </p:cNvPr>
                    <p:cNvSpPr/>
                    <p:nvPr/>
                  </p:nvSpPr>
                  <p:spPr>
                    <a:xfrm>
                      <a:off x="1584667" y="8591483"/>
                      <a:ext cx="40077" cy="37397"/>
                    </a:xfrm>
                    <a:custGeom>
                      <a:avLst/>
                      <a:gdLst>
                        <a:gd name="connsiteX0" fmla="*/ 39173 w 40077"/>
                        <a:gd name="connsiteY0" fmla="*/ 11741 h 37397"/>
                        <a:gd name="connsiteX1" fmla="*/ 25257 w 40077"/>
                        <a:gd name="connsiteY1" fmla="*/ 36093 h 37397"/>
                        <a:gd name="connsiteX2" fmla="*/ 905 w 40077"/>
                        <a:gd name="connsiteY2" fmla="*/ 25657 h 37397"/>
                        <a:gd name="connsiteX3" fmla="*/ 14820 w 40077"/>
                        <a:gd name="connsiteY3" fmla="*/ 1305 h 37397"/>
                        <a:gd name="connsiteX4" fmla="*/ 39173 w 40077"/>
                        <a:gd name="connsiteY4" fmla="*/ 11741 h 37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77" h="37397">
                          <a:moveTo>
                            <a:pt x="39173" y="11741"/>
                          </a:moveTo>
                          <a:cubicBezTo>
                            <a:pt x="42651" y="22178"/>
                            <a:pt x="35694" y="32614"/>
                            <a:pt x="25257" y="36093"/>
                          </a:cubicBezTo>
                          <a:cubicBezTo>
                            <a:pt x="14820" y="39572"/>
                            <a:pt x="4384" y="36093"/>
                            <a:pt x="905" y="25657"/>
                          </a:cubicBezTo>
                          <a:cubicBezTo>
                            <a:pt x="-2574" y="15220"/>
                            <a:pt x="4384" y="4784"/>
                            <a:pt x="14820" y="1305"/>
                          </a:cubicBezTo>
                          <a:cubicBezTo>
                            <a:pt x="25257" y="-2174"/>
                            <a:pt x="35694" y="1305"/>
                            <a:pt x="39173" y="11741"/>
                          </a:cubicBezTo>
                          <a:close/>
                        </a:path>
                      </a:pathLst>
                    </a:custGeom>
                    <a:solidFill>
                      <a:srgbClr val="F8A4A4"/>
                    </a:solidFill>
                    <a:ln w="34755" cap="flat">
                      <a:noFill/>
                      <a:prstDash val="solid"/>
                      <a:miter/>
                    </a:ln>
                  </p:spPr>
                  <p:txBody>
                    <a:bodyPr rtlCol="0" anchor="ctr"/>
                    <a:lstStyle/>
                    <a:p>
                      <a:endParaRPr lang="en-US"/>
                    </a:p>
                  </p:txBody>
                </p:sp>
                <p:sp>
                  <p:nvSpPr>
                    <p:cNvPr id="2082" name="Freeform: Shape 2081">
                      <a:extLst>
                        <a:ext uri="{FF2B5EF4-FFF2-40B4-BE49-F238E27FC236}">
                          <a16:creationId xmlns:a16="http://schemas.microsoft.com/office/drawing/2014/main" xmlns="" id="{74EA0937-1B65-4607-9516-72271E1B8B7D}"/>
                        </a:ext>
                      </a:extLst>
                    </p:cNvPr>
                    <p:cNvSpPr/>
                    <p:nvPr/>
                  </p:nvSpPr>
                  <p:spPr>
                    <a:xfrm>
                      <a:off x="1584667" y="8591483"/>
                      <a:ext cx="40077" cy="37397"/>
                    </a:xfrm>
                    <a:custGeom>
                      <a:avLst/>
                      <a:gdLst>
                        <a:gd name="connsiteX0" fmla="*/ 39173 w 40077"/>
                        <a:gd name="connsiteY0" fmla="*/ 11741 h 37397"/>
                        <a:gd name="connsiteX1" fmla="*/ 25257 w 40077"/>
                        <a:gd name="connsiteY1" fmla="*/ 36093 h 37397"/>
                        <a:gd name="connsiteX2" fmla="*/ 905 w 40077"/>
                        <a:gd name="connsiteY2" fmla="*/ 25657 h 37397"/>
                        <a:gd name="connsiteX3" fmla="*/ 14820 w 40077"/>
                        <a:gd name="connsiteY3" fmla="*/ 1305 h 37397"/>
                        <a:gd name="connsiteX4" fmla="*/ 39173 w 40077"/>
                        <a:gd name="connsiteY4" fmla="*/ 11741 h 37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77" h="37397">
                          <a:moveTo>
                            <a:pt x="39173" y="11741"/>
                          </a:moveTo>
                          <a:cubicBezTo>
                            <a:pt x="42651" y="22178"/>
                            <a:pt x="35694" y="32614"/>
                            <a:pt x="25257" y="36093"/>
                          </a:cubicBezTo>
                          <a:cubicBezTo>
                            <a:pt x="14820" y="39572"/>
                            <a:pt x="4384" y="36093"/>
                            <a:pt x="905" y="25657"/>
                          </a:cubicBezTo>
                          <a:cubicBezTo>
                            <a:pt x="-2574" y="15220"/>
                            <a:pt x="4384" y="4784"/>
                            <a:pt x="14820" y="1305"/>
                          </a:cubicBezTo>
                          <a:cubicBezTo>
                            <a:pt x="25257" y="-2174"/>
                            <a:pt x="35694" y="1305"/>
                            <a:pt x="39173" y="11741"/>
                          </a:cubicBezTo>
                          <a:close/>
                        </a:path>
                      </a:pathLst>
                    </a:custGeom>
                    <a:solidFill>
                      <a:srgbClr val="F8A3A3"/>
                    </a:solidFill>
                    <a:ln w="34755" cap="flat">
                      <a:noFill/>
                      <a:prstDash val="solid"/>
                      <a:miter/>
                    </a:ln>
                  </p:spPr>
                  <p:txBody>
                    <a:bodyPr rtlCol="0" anchor="ctr"/>
                    <a:lstStyle/>
                    <a:p>
                      <a:endParaRPr lang="en-US"/>
                    </a:p>
                  </p:txBody>
                </p:sp>
                <p:sp>
                  <p:nvSpPr>
                    <p:cNvPr id="2083" name="Freeform: Shape 2082">
                      <a:extLst>
                        <a:ext uri="{FF2B5EF4-FFF2-40B4-BE49-F238E27FC236}">
                          <a16:creationId xmlns:a16="http://schemas.microsoft.com/office/drawing/2014/main" xmlns="" id="{D79D9F02-467F-4149-9B95-93295A831201}"/>
                        </a:ext>
                      </a:extLst>
                    </p:cNvPr>
                    <p:cNvSpPr/>
                    <p:nvPr/>
                  </p:nvSpPr>
                  <p:spPr>
                    <a:xfrm rot="-1274123">
                      <a:off x="1585996" y="8592680"/>
                      <a:ext cx="41746" cy="34788"/>
                    </a:xfrm>
                    <a:custGeom>
                      <a:avLst/>
                      <a:gdLst>
                        <a:gd name="connsiteX0" fmla="*/ 41746 w 41746"/>
                        <a:gd name="connsiteY0" fmla="*/ 17394 h 34788"/>
                        <a:gd name="connsiteX1" fmla="*/ 20873 w 41746"/>
                        <a:gd name="connsiteY1" fmla="*/ 34789 h 34788"/>
                        <a:gd name="connsiteX2" fmla="*/ 0 w 41746"/>
                        <a:gd name="connsiteY2" fmla="*/ 17394 h 34788"/>
                        <a:gd name="connsiteX3" fmla="*/ 20873 w 41746"/>
                        <a:gd name="connsiteY3" fmla="*/ 0 h 34788"/>
                        <a:gd name="connsiteX4" fmla="*/ 41746 w 41746"/>
                        <a:gd name="connsiteY4" fmla="*/ 17394 h 3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746" h="34788">
                          <a:moveTo>
                            <a:pt x="41746" y="17394"/>
                          </a:moveTo>
                          <a:cubicBezTo>
                            <a:pt x="41746" y="27001"/>
                            <a:pt x="32401" y="34789"/>
                            <a:pt x="20873" y="34789"/>
                          </a:cubicBezTo>
                          <a:cubicBezTo>
                            <a:pt x="9345" y="34789"/>
                            <a:pt x="0" y="27001"/>
                            <a:pt x="0" y="17394"/>
                          </a:cubicBezTo>
                          <a:cubicBezTo>
                            <a:pt x="0" y="7788"/>
                            <a:pt x="9345" y="0"/>
                            <a:pt x="20873" y="0"/>
                          </a:cubicBezTo>
                          <a:cubicBezTo>
                            <a:pt x="32401" y="0"/>
                            <a:pt x="41746" y="7788"/>
                            <a:pt x="41746" y="17394"/>
                          </a:cubicBezTo>
                          <a:close/>
                        </a:path>
                      </a:pathLst>
                    </a:custGeom>
                    <a:solidFill>
                      <a:srgbClr val="F8A2A2"/>
                    </a:solidFill>
                    <a:ln w="34755" cap="flat">
                      <a:noFill/>
                      <a:prstDash val="solid"/>
                      <a:miter/>
                    </a:ln>
                  </p:spPr>
                  <p:txBody>
                    <a:bodyPr rtlCol="0" anchor="ctr"/>
                    <a:lstStyle/>
                    <a:p>
                      <a:endParaRPr lang="en-US"/>
                    </a:p>
                  </p:txBody>
                </p:sp>
              </p:grpSp>
              <p:grpSp>
                <p:nvGrpSpPr>
                  <p:cNvPr id="2084" name="Graphic 30">
                    <a:extLst>
                      <a:ext uri="{FF2B5EF4-FFF2-40B4-BE49-F238E27FC236}">
                        <a16:creationId xmlns:a16="http://schemas.microsoft.com/office/drawing/2014/main" xmlns="" id="{B5C07E85-9EA3-46FD-85FB-00C957FF7894}"/>
                      </a:ext>
                    </a:extLst>
                  </p:cNvPr>
                  <p:cNvGrpSpPr/>
                  <p:nvPr/>
                </p:nvGrpSpPr>
                <p:grpSpPr>
                  <a:xfrm>
                    <a:off x="1211800" y="8498371"/>
                    <a:ext cx="127787" cy="119023"/>
                    <a:chOff x="1211800" y="8498371"/>
                    <a:chExt cx="127787" cy="119023"/>
                  </a:xfrm>
                </p:grpSpPr>
                <p:sp>
                  <p:nvSpPr>
                    <p:cNvPr id="2085" name="Freeform: Shape 2084">
                      <a:extLst>
                        <a:ext uri="{FF2B5EF4-FFF2-40B4-BE49-F238E27FC236}">
                          <a16:creationId xmlns:a16="http://schemas.microsoft.com/office/drawing/2014/main" xmlns="" id="{055210ED-89F3-4412-8830-7E8A7385645F}"/>
                        </a:ext>
                      </a:extLst>
                    </p:cNvPr>
                    <p:cNvSpPr/>
                    <p:nvPr/>
                  </p:nvSpPr>
                  <p:spPr>
                    <a:xfrm rot="-73891">
                      <a:off x="1279412" y="8516289"/>
                      <a:ext cx="13915" cy="13915"/>
                    </a:xfrm>
                    <a:custGeom>
                      <a:avLst/>
                      <a:gdLst>
                        <a:gd name="connsiteX0" fmla="*/ 0 w 13915"/>
                        <a:gd name="connsiteY0" fmla="*/ 0 h 13915"/>
                        <a:gd name="connsiteX1" fmla="*/ 13916 w 13915"/>
                        <a:gd name="connsiteY1" fmla="*/ 0 h 13915"/>
                        <a:gd name="connsiteX2" fmla="*/ 13916 w 13915"/>
                        <a:gd name="connsiteY2" fmla="*/ 13916 h 13915"/>
                        <a:gd name="connsiteX3" fmla="*/ 0 w 13915"/>
                        <a:gd name="connsiteY3" fmla="*/ 13916 h 13915"/>
                      </a:gdLst>
                      <a:ahLst/>
                      <a:cxnLst>
                        <a:cxn ang="0">
                          <a:pos x="connsiteX0" y="connsiteY0"/>
                        </a:cxn>
                        <a:cxn ang="0">
                          <a:pos x="connsiteX1" y="connsiteY1"/>
                        </a:cxn>
                        <a:cxn ang="0">
                          <a:pos x="connsiteX2" y="connsiteY2"/>
                        </a:cxn>
                        <a:cxn ang="0">
                          <a:pos x="connsiteX3" y="connsiteY3"/>
                        </a:cxn>
                      </a:cxnLst>
                      <a:rect l="l" t="t" r="r" b="b"/>
                      <a:pathLst>
                        <a:path w="13915" h="13915">
                          <a:moveTo>
                            <a:pt x="0" y="0"/>
                          </a:moveTo>
                          <a:lnTo>
                            <a:pt x="13916" y="0"/>
                          </a:lnTo>
                          <a:lnTo>
                            <a:pt x="13916" y="13916"/>
                          </a:lnTo>
                          <a:lnTo>
                            <a:pt x="0" y="13916"/>
                          </a:lnTo>
                          <a:close/>
                        </a:path>
                      </a:pathLst>
                    </a:custGeom>
                    <a:solidFill>
                      <a:srgbClr val="FFFFFF"/>
                    </a:solidFill>
                    <a:ln w="34756" cap="flat">
                      <a:noFill/>
                      <a:prstDash val="solid"/>
                      <a:miter/>
                    </a:ln>
                  </p:spPr>
                  <p:txBody>
                    <a:bodyPr rtlCol="0" anchor="ctr"/>
                    <a:lstStyle/>
                    <a:p>
                      <a:endParaRPr lang="en-US"/>
                    </a:p>
                  </p:txBody>
                </p:sp>
                <p:sp>
                  <p:nvSpPr>
                    <p:cNvPr id="2086" name="Freeform: Shape 2085">
                      <a:extLst>
                        <a:ext uri="{FF2B5EF4-FFF2-40B4-BE49-F238E27FC236}">
                          <a16:creationId xmlns:a16="http://schemas.microsoft.com/office/drawing/2014/main" xmlns="" id="{15B9E1B9-789C-4C9B-8FB5-BB7607B2E8E2}"/>
                        </a:ext>
                      </a:extLst>
                    </p:cNvPr>
                    <p:cNvSpPr/>
                    <p:nvPr/>
                  </p:nvSpPr>
                  <p:spPr>
                    <a:xfrm>
                      <a:off x="1221996" y="8510657"/>
                      <a:ext cx="100954" cy="89087"/>
                    </a:xfrm>
                    <a:custGeom>
                      <a:avLst/>
                      <a:gdLst>
                        <a:gd name="connsiteX0" fmla="*/ 1773 w 100954"/>
                        <a:gd name="connsiteY0" fmla="*/ 29947 h 89087"/>
                        <a:gd name="connsiteX1" fmla="*/ 36562 w 100954"/>
                        <a:gd name="connsiteY1" fmla="*/ 89088 h 89087"/>
                        <a:gd name="connsiteX2" fmla="*/ 36562 w 100954"/>
                        <a:gd name="connsiteY2" fmla="*/ 47341 h 89087"/>
                        <a:gd name="connsiteX3" fmla="*/ 99182 w 100954"/>
                        <a:gd name="connsiteY3" fmla="*/ 47341 h 89087"/>
                        <a:gd name="connsiteX4" fmla="*/ 99182 w 100954"/>
                        <a:gd name="connsiteY4" fmla="*/ 61257 h 89087"/>
                        <a:gd name="connsiteX5" fmla="*/ 64393 w 100954"/>
                        <a:gd name="connsiteY5" fmla="*/ 2116 h 89087"/>
                        <a:gd name="connsiteX6" fmla="*/ 1773 w 100954"/>
                        <a:gd name="connsiteY6" fmla="*/ 29947 h 89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954" h="89087">
                          <a:moveTo>
                            <a:pt x="1773" y="29947"/>
                          </a:moveTo>
                          <a:cubicBezTo>
                            <a:pt x="-5185" y="54299"/>
                            <a:pt x="8731" y="82130"/>
                            <a:pt x="36562" y="89088"/>
                          </a:cubicBezTo>
                          <a:lnTo>
                            <a:pt x="36562" y="47341"/>
                          </a:lnTo>
                          <a:lnTo>
                            <a:pt x="99182" y="47341"/>
                          </a:lnTo>
                          <a:lnTo>
                            <a:pt x="99182" y="61257"/>
                          </a:lnTo>
                          <a:cubicBezTo>
                            <a:pt x="106139" y="36905"/>
                            <a:pt x="92224" y="9074"/>
                            <a:pt x="64393" y="2116"/>
                          </a:cubicBezTo>
                          <a:cubicBezTo>
                            <a:pt x="40041" y="-4842"/>
                            <a:pt x="12210" y="5595"/>
                            <a:pt x="1773" y="29947"/>
                          </a:cubicBezTo>
                          <a:close/>
                        </a:path>
                      </a:pathLst>
                    </a:custGeom>
                    <a:solidFill>
                      <a:srgbClr val="FFFFFF"/>
                    </a:solidFill>
                    <a:ln w="34755" cap="flat">
                      <a:noFill/>
                      <a:prstDash val="solid"/>
                      <a:miter/>
                    </a:ln>
                  </p:spPr>
                  <p:txBody>
                    <a:bodyPr rtlCol="0" anchor="ctr"/>
                    <a:lstStyle/>
                    <a:p>
                      <a:endParaRPr lang="en-US"/>
                    </a:p>
                  </p:txBody>
                </p:sp>
                <p:sp>
                  <p:nvSpPr>
                    <p:cNvPr id="2087" name="Freeform: Shape 2086">
                      <a:extLst>
                        <a:ext uri="{FF2B5EF4-FFF2-40B4-BE49-F238E27FC236}">
                          <a16:creationId xmlns:a16="http://schemas.microsoft.com/office/drawing/2014/main" xmlns="" id="{DC373167-4478-4FF9-835D-7FC2E29DD928}"/>
                        </a:ext>
                      </a:extLst>
                    </p:cNvPr>
                    <p:cNvSpPr/>
                    <p:nvPr/>
                  </p:nvSpPr>
                  <p:spPr>
                    <a:xfrm>
                      <a:off x="1221996" y="8512222"/>
                      <a:ext cx="100954" cy="87522"/>
                    </a:xfrm>
                    <a:custGeom>
                      <a:avLst/>
                      <a:gdLst>
                        <a:gd name="connsiteX0" fmla="*/ 1773 w 100954"/>
                        <a:gd name="connsiteY0" fmla="*/ 28382 h 87522"/>
                        <a:gd name="connsiteX1" fmla="*/ 36562 w 100954"/>
                        <a:gd name="connsiteY1" fmla="*/ 87523 h 87522"/>
                        <a:gd name="connsiteX2" fmla="*/ 36562 w 100954"/>
                        <a:gd name="connsiteY2" fmla="*/ 49255 h 87522"/>
                        <a:gd name="connsiteX3" fmla="*/ 99182 w 100954"/>
                        <a:gd name="connsiteY3" fmla="*/ 49255 h 87522"/>
                        <a:gd name="connsiteX4" fmla="*/ 99182 w 100954"/>
                        <a:gd name="connsiteY4" fmla="*/ 63171 h 87522"/>
                        <a:gd name="connsiteX5" fmla="*/ 64393 w 100954"/>
                        <a:gd name="connsiteY5" fmla="*/ 4030 h 87522"/>
                        <a:gd name="connsiteX6" fmla="*/ 1773 w 100954"/>
                        <a:gd name="connsiteY6" fmla="*/ 28382 h 87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954" h="87522">
                          <a:moveTo>
                            <a:pt x="1773" y="28382"/>
                          </a:moveTo>
                          <a:cubicBezTo>
                            <a:pt x="-5185" y="52734"/>
                            <a:pt x="8731" y="80565"/>
                            <a:pt x="36562" y="87523"/>
                          </a:cubicBezTo>
                          <a:lnTo>
                            <a:pt x="36562" y="49255"/>
                          </a:lnTo>
                          <a:lnTo>
                            <a:pt x="99182" y="49255"/>
                          </a:lnTo>
                          <a:lnTo>
                            <a:pt x="99182" y="63171"/>
                          </a:lnTo>
                          <a:cubicBezTo>
                            <a:pt x="106139" y="38819"/>
                            <a:pt x="92224" y="10988"/>
                            <a:pt x="64393" y="4030"/>
                          </a:cubicBezTo>
                          <a:cubicBezTo>
                            <a:pt x="40041" y="-6407"/>
                            <a:pt x="12210" y="4030"/>
                            <a:pt x="1773" y="28382"/>
                          </a:cubicBezTo>
                          <a:close/>
                        </a:path>
                      </a:pathLst>
                    </a:custGeom>
                    <a:solidFill>
                      <a:srgbClr val="FFFEFE"/>
                    </a:solidFill>
                    <a:ln w="34755" cap="flat">
                      <a:noFill/>
                      <a:prstDash val="solid"/>
                      <a:miter/>
                    </a:ln>
                  </p:spPr>
                  <p:txBody>
                    <a:bodyPr rtlCol="0" anchor="ctr"/>
                    <a:lstStyle/>
                    <a:p>
                      <a:endParaRPr lang="en-US"/>
                    </a:p>
                  </p:txBody>
                </p:sp>
                <p:sp>
                  <p:nvSpPr>
                    <p:cNvPr id="2088" name="Freeform: Shape 2087">
                      <a:extLst>
                        <a:ext uri="{FF2B5EF4-FFF2-40B4-BE49-F238E27FC236}">
                          <a16:creationId xmlns:a16="http://schemas.microsoft.com/office/drawing/2014/main" xmlns="" id="{FB63A991-C6F1-4846-9307-D8B48318FFA3}"/>
                        </a:ext>
                      </a:extLst>
                    </p:cNvPr>
                    <p:cNvSpPr/>
                    <p:nvPr/>
                  </p:nvSpPr>
                  <p:spPr>
                    <a:xfrm>
                      <a:off x="1221996" y="8512222"/>
                      <a:ext cx="100954" cy="87522"/>
                    </a:xfrm>
                    <a:custGeom>
                      <a:avLst/>
                      <a:gdLst>
                        <a:gd name="connsiteX0" fmla="*/ 1773 w 100954"/>
                        <a:gd name="connsiteY0" fmla="*/ 28382 h 87522"/>
                        <a:gd name="connsiteX1" fmla="*/ 36562 w 100954"/>
                        <a:gd name="connsiteY1" fmla="*/ 87523 h 87522"/>
                        <a:gd name="connsiteX2" fmla="*/ 36562 w 100954"/>
                        <a:gd name="connsiteY2" fmla="*/ 49255 h 87522"/>
                        <a:gd name="connsiteX3" fmla="*/ 99182 w 100954"/>
                        <a:gd name="connsiteY3" fmla="*/ 49255 h 87522"/>
                        <a:gd name="connsiteX4" fmla="*/ 99182 w 100954"/>
                        <a:gd name="connsiteY4" fmla="*/ 63171 h 87522"/>
                        <a:gd name="connsiteX5" fmla="*/ 64393 w 100954"/>
                        <a:gd name="connsiteY5" fmla="*/ 4030 h 87522"/>
                        <a:gd name="connsiteX6" fmla="*/ 1773 w 100954"/>
                        <a:gd name="connsiteY6" fmla="*/ 28382 h 87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954" h="87522">
                          <a:moveTo>
                            <a:pt x="1773" y="28382"/>
                          </a:moveTo>
                          <a:cubicBezTo>
                            <a:pt x="-5185" y="52734"/>
                            <a:pt x="8731" y="80565"/>
                            <a:pt x="36562" y="87523"/>
                          </a:cubicBezTo>
                          <a:lnTo>
                            <a:pt x="36562" y="49255"/>
                          </a:lnTo>
                          <a:lnTo>
                            <a:pt x="99182" y="49255"/>
                          </a:lnTo>
                          <a:lnTo>
                            <a:pt x="99182" y="63171"/>
                          </a:lnTo>
                          <a:cubicBezTo>
                            <a:pt x="106139" y="38819"/>
                            <a:pt x="92224" y="10988"/>
                            <a:pt x="64393" y="4030"/>
                          </a:cubicBezTo>
                          <a:cubicBezTo>
                            <a:pt x="40041" y="-6407"/>
                            <a:pt x="12210" y="4030"/>
                            <a:pt x="1773" y="28382"/>
                          </a:cubicBezTo>
                          <a:close/>
                        </a:path>
                      </a:pathLst>
                    </a:custGeom>
                    <a:solidFill>
                      <a:srgbClr val="FFFDFD"/>
                    </a:solidFill>
                    <a:ln w="34755" cap="flat">
                      <a:noFill/>
                      <a:prstDash val="solid"/>
                      <a:miter/>
                    </a:ln>
                  </p:spPr>
                  <p:txBody>
                    <a:bodyPr rtlCol="0" anchor="ctr"/>
                    <a:lstStyle/>
                    <a:p>
                      <a:endParaRPr lang="en-US"/>
                    </a:p>
                  </p:txBody>
                </p:sp>
                <p:sp>
                  <p:nvSpPr>
                    <p:cNvPr id="2089" name="Freeform: Shape 2088">
                      <a:extLst>
                        <a:ext uri="{FF2B5EF4-FFF2-40B4-BE49-F238E27FC236}">
                          <a16:creationId xmlns:a16="http://schemas.microsoft.com/office/drawing/2014/main" xmlns="" id="{0F989379-6A46-4CB6-9D87-0FB673409C31}"/>
                        </a:ext>
                      </a:extLst>
                    </p:cNvPr>
                    <p:cNvSpPr/>
                    <p:nvPr/>
                  </p:nvSpPr>
                  <p:spPr>
                    <a:xfrm>
                      <a:off x="1225475" y="8512222"/>
                      <a:ext cx="100954" cy="87522"/>
                    </a:xfrm>
                    <a:custGeom>
                      <a:avLst/>
                      <a:gdLst>
                        <a:gd name="connsiteX0" fmla="*/ 1773 w 100954"/>
                        <a:gd name="connsiteY0" fmla="*/ 28382 h 87522"/>
                        <a:gd name="connsiteX1" fmla="*/ 36562 w 100954"/>
                        <a:gd name="connsiteY1" fmla="*/ 87523 h 87522"/>
                        <a:gd name="connsiteX2" fmla="*/ 36562 w 100954"/>
                        <a:gd name="connsiteY2" fmla="*/ 49255 h 87522"/>
                        <a:gd name="connsiteX3" fmla="*/ 99182 w 100954"/>
                        <a:gd name="connsiteY3" fmla="*/ 49255 h 87522"/>
                        <a:gd name="connsiteX4" fmla="*/ 99182 w 100954"/>
                        <a:gd name="connsiteY4" fmla="*/ 63171 h 87522"/>
                        <a:gd name="connsiteX5" fmla="*/ 64393 w 100954"/>
                        <a:gd name="connsiteY5" fmla="*/ 4030 h 87522"/>
                        <a:gd name="connsiteX6" fmla="*/ 1773 w 100954"/>
                        <a:gd name="connsiteY6" fmla="*/ 28382 h 87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954" h="87522">
                          <a:moveTo>
                            <a:pt x="1773" y="28382"/>
                          </a:moveTo>
                          <a:cubicBezTo>
                            <a:pt x="-5185" y="52734"/>
                            <a:pt x="8731" y="77086"/>
                            <a:pt x="36562" y="87523"/>
                          </a:cubicBezTo>
                          <a:lnTo>
                            <a:pt x="36562" y="49255"/>
                          </a:lnTo>
                          <a:lnTo>
                            <a:pt x="99182" y="49255"/>
                          </a:lnTo>
                          <a:lnTo>
                            <a:pt x="99182" y="63171"/>
                          </a:lnTo>
                          <a:cubicBezTo>
                            <a:pt x="106139" y="38819"/>
                            <a:pt x="92224" y="14467"/>
                            <a:pt x="64393" y="4030"/>
                          </a:cubicBezTo>
                          <a:cubicBezTo>
                            <a:pt x="36562" y="-6407"/>
                            <a:pt x="8731" y="4030"/>
                            <a:pt x="1773" y="28382"/>
                          </a:cubicBezTo>
                          <a:close/>
                        </a:path>
                      </a:pathLst>
                    </a:custGeom>
                    <a:solidFill>
                      <a:srgbClr val="FFFCFC"/>
                    </a:solidFill>
                    <a:ln w="34755" cap="flat">
                      <a:noFill/>
                      <a:prstDash val="solid"/>
                      <a:miter/>
                    </a:ln>
                  </p:spPr>
                  <p:txBody>
                    <a:bodyPr rtlCol="0" anchor="ctr"/>
                    <a:lstStyle/>
                    <a:p>
                      <a:endParaRPr lang="en-US"/>
                    </a:p>
                  </p:txBody>
                </p:sp>
                <p:sp>
                  <p:nvSpPr>
                    <p:cNvPr id="2090" name="Freeform: Shape 2089">
                      <a:extLst>
                        <a:ext uri="{FF2B5EF4-FFF2-40B4-BE49-F238E27FC236}">
                          <a16:creationId xmlns:a16="http://schemas.microsoft.com/office/drawing/2014/main" xmlns="" id="{0212F2BF-0DDD-467B-BF9B-DD739074B801}"/>
                        </a:ext>
                      </a:extLst>
                    </p:cNvPr>
                    <p:cNvSpPr/>
                    <p:nvPr/>
                  </p:nvSpPr>
                  <p:spPr>
                    <a:xfrm>
                      <a:off x="1225475" y="8512222"/>
                      <a:ext cx="100954" cy="87522"/>
                    </a:xfrm>
                    <a:custGeom>
                      <a:avLst/>
                      <a:gdLst>
                        <a:gd name="connsiteX0" fmla="*/ 1773 w 100954"/>
                        <a:gd name="connsiteY0" fmla="*/ 28382 h 87522"/>
                        <a:gd name="connsiteX1" fmla="*/ 36562 w 100954"/>
                        <a:gd name="connsiteY1" fmla="*/ 87523 h 87522"/>
                        <a:gd name="connsiteX2" fmla="*/ 36562 w 100954"/>
                        <a:gd name="connsiteY2" fmla="*/ 49255 h 87522"/>
                        <a:gd name="connsiteX3" fmla="*/ 99182 w 100954"/>
                        <a:gd name="connsiteY3" fmla="*/ 49255 h 87522"/>
                        <a:gd name="connsiteX4" fmla="*/ 99182 w 100954"/>
                        <a:gd name="connsiteY4" fmla="*/ 63171 h 87522"/>
                        <a:gd name="connsiteX5" fmla="*/ 64393 w 100954"/>
                        <a:gd name="connsiteY5" fmla="*/ 4030 h 87522"/>
                        <a:gd name="connsiteX6" fmla="*/ 1773 w 100954"/>
                        <a:gd name="connsiteY6" fmla="*/ 28382 h 87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954" h="87522">
                          <a:moveTo>
                            <a:pt x="1773" y="28382"/>
                          </a:moveTo>
                          <a:cubicBezTo>
                            <a:pt x="-5185" y="52734"/>
                            <a:pt x="8731" y="77086"/>
                            <a:pt x="36562" y="87523"/>
                          </a:cubicBezTo>
                          <a:lnTo>
                            <a:pt x="36562" y="49255"/>
                          </a:lnTo>
                          <a:lnTo>
                            <a:pt x="99182" y="49255"/>
                          </a:lnTo>
                          <a:lnTo>
                            <a:pt x="99182" y="63171"/>
                          </a:lnTo>
                          <a:cubicBezTo>
                            <a:pt x="106139" y="38819"/>
                            <a:pt x="92224" y="14467"/>
                            <a:pt x="64393" y="4030"/>
                          </a:cubicBezTo>
                          <a:cubicBezTo>
                            <a:pt x="36562" y="-6407"/>
                            <a:pt x="8731" y="4030"/>
                            <a:pt x="1773" y="28382"/>
                          </a:cubicBezTo>
                          <a:close/>
                        </a:path>
                      </a:pathLst>
                    </a:custGeom>
                    <a:solidFill>
                      <a:srgbClr val="FFFBFB"/>
                    </a:solidFill>
                    <a:ln w="34755" cap="flat">
                      <a:noFill/>
                      <a:prstDash val="solid"/>
                      <a:miter/>
                    </a:ln>
                  </p:spPr>
                  <p:txBody>
                    <a:bodyPr rtlCol="0" anchor="ctr"/>
                    <a:lstStyle/>
                    <a:p>
                      <a:endParaRPr lang="en-US"/>
                    </a:p>
                  </p:txBody>
                </p:sp>
                <p:sp>
                  <p:nvSpPr>
                    <p:cNvPr id="2091" name="Freeform: Shape 2090">
                      <a:extLst>
                        <a:ext uri="{FF2B5EF4-FFF2-40B4-BE49-F238E27FC236}">
                          <a16:creationId xmlns:a16="http://schemas.microsoft.com/office/drawing/2014/main" xmlns="" id="{F978A232-B801-4381-AE72-D8E4987DD2FE}"/>
                        </a:ext>
                      </a:extLst>
                    </p:cNvPr>
                    <p:cNvSpPr/>
                    <p:nvPr/>
                  </p:nvSpPr>
                  <p:spPr>
                    <a:xfrm>
                      <a:off x="1225475" y="8512703"/>
                      <a:ext cx="100954" cy="87042"/>
                    </a:xfrm>
                    <a:custGeom>
                      <a:avLst/>
                      <a:gdLst>
                        <a:gd name="connsiteX0" fmla="*/ 1773 w 100954"/>
                        <a:gd name="connsiteY0" fmla="*/ 27901 h 87042"/>
                        <a:gd name="connsiteX1" fmla="*/ 36562 w 100954"/>
                        <a:gd name="connsiteY1" fmla="*/ 87042 h 87042"/>
                        <a:gd name="connsiteX2" fmla="*/ 36562 w 100954"/>
                        <a:gd name="connsiteY2" fmla="*/ 48775 h 87042"/>
                        <a:gd name="connsiteX3" fmla="*/ 99182 w 100954"/>
                        <a:gd name="connsiteY3" fmla="*/ 48775 h 87042"/>
                        <a:gd name="connsiteX4" fmla="*/ 99182 w 100954"/>
                        <a:gd name="connsiteY4" fmla="*/ 62690 h 87042"/>
                        <a:gd name="connsiteX5" fmla="*/ 64393 w 100954"/>
                        <a:gd name="connsiteY5" fmla="*/ 3549 h 87042"/>
                        <a:gd name="connsiteX6" fmla="*/ 1773 w 100954"/>
                        <a:gd name="connsiteY6" fmla="*/ 27901 h 87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954" h="87042">
                          <a:moveTo>
                            <a:pt x="1773" y="27901"/>
                          </a:moveTo>
                          <a:cubicBezTo>
                            <a:pt x="-5185" y="52253"/>
                            <a:pt x="8731" y="76606"/>
                            <a:pt x="36562" y="87042"/>
                          </a:cubicBezTo>
                          <a:lnTo>
                            <a:pt x="36562" y="48775"/>
                          </a:lnTo>
                          <a:lnTo>
                            <a:pt x="99182" y="48775"/>
                          </a:lnTo>
                          <a:lnTo>
                            <a:pt x="99182" y="62690"/>
                          </a:lnTo>
                          <a:cubicBezTo>
                            <a:pt x="106139" y="38338"/>
                            <a:pt x="92224" y="13986"/>
                            <a:pt x="64393" y="3549"/>
                          </a:cubicBezTo>
                          <a:cubicBezTo>
                            <a:pt x="36562" y="-6888"/>
                            <a:pt x="8731" y="7028"/>
                            <a:pt x="1773" y="27901"/>
                          </a:cubicBezTo>
                          <a:close/>
                        </a:path>
                      </a:pathLst>
                    </a:custGeom>
                    <a:solidFill>
                      <a:srgbClr val="FFFAFA"/>
                    </a:solidFill>
                    <a:ln w="34755" cap="flat">
                      <a:noFill/>
                      <a:prstDash val="solid"/>
                      <a:miter/>
                    </a:ln>
                  </p:spPr>
                  <p:txBody>
                    <a:bodyPr rtlCol="0" anchor="ctr"/>
                    <a:lstStyle/>
                    <a:p>
                      <a:endParaRPr lang="en-US"/>
                    </a:p>
                  </p:txBody>
                </p:sp>
                <p:sp>
                  <p:nvSpPr>
                    <p:cNvPr id="2092" name="Freeform: Shape 2091">
                      <a:extLst>
                        <a:ext uri="{FF2B5EF4-FFF2-40B4-BE49-F238E27FC236}">
                          <a16:creationId xmlns:a16="http://schemas.microsoft.com/office/drawing/2014/main" xmlns="" id="{8ED1400C-B7D3-46A4-BB44-A4F2662BE34B}"/>
                        </a:ext>
                      </a:extLst>
                    </p:cNvPr>
                    <p:cNvSpPr/>
                    <p:nvPr/>
                  </p:nvSpPr>
                  <p:spPr>
                    <a:xfrm>
                      <a:off x="1225475" y="8512703"/>
                      <a:ext cx="100954" cy="87042"/>
                    </a:xfrm>
                    <a:custGeom>
                      <a:avLst/>
                      <a:gdLst>
                        <a:gd name="connsiteX0" fmla="*/ 1773 w 100954"/>
                        <a:gd name="connsiteY0" fmla="*/ 27901 h 87042"/>
                        <a:gd name="connsiteX1" fmla="*/ 36562 w 100954"/>
                        <a:gd name="connsiteY1" fmla="*/ 87042 h 87042"/>
                        <a:gd name="connsiteX2" fmla="*/ 36562 w 100954"/>
                        <a:gd name="connsiteY2" fmla="*/ 48775 h 87042"/>
                        <a:gd name="connsiteX3" fmla="*/ 99182 w 100954"/>
                        <a:gd name="connsiteY3" fmla="*/ 48775 h 87042"/>
                        <a:gd name="connsiteX4" fmla="*/ 99182 w 100954"/>
                        <a:gd name="connsiteY4" fmla="*/ 62690 h 87042"/>
                        <a:gd name="connsiteX5" fmla="*/ 64393 w 100954"/>
                        <a:gd name="connsiteY5" fmla="*/ 3549 h 87042"/>
                        <a:gd name="connsiteX6" fmla="*/ 1773 w 100954"/>
                        <a:gd name="connsiteY6" fmla="*/ 27901 h 87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954" h="87042">
                          <a:moveTo>
                            <a:pt x="1773" y="27901"/>
                          </a:moveTo>
                          <a:cubicBezTo>
                            <a:pt x="-5185" y="52253"/>
                            <a:pt x="8731" y="76606"/>
                            <a:pt x="36562" y="87042"/>
                          </a:cubicBezTo>
                          <a:lnTo>
                            <a:pt x="36562" y="48775"/>
                          </a:lnTo>
                          <a:lnTo>
                            <a:pt x="99182" y="48775"/>
                          </a:lnTo>
                          <a:lnTo>
                            <a:pt x="99182" y="62690"/>
                          </a:lnTo>
                          <a:cubicBezTo>
                            <a:pt x="106139" y="38338"/>
                            <a:pt x="92224" y="13986"/>
                            <a:pt x="64393" y="3549"/>
                          </a:cubicBezTo>
                          <a:cubicBezTo>
                            <a:pt x="36562" y="-6888"/>
                            <a:pt x="8731" y="7028"/>
                            <a:pt x="1773" y="27901"/>
                          </a:cubicBezTo>
                          <a:close/>
                        </a:path>
                      </a:pathLst>
                    </a:custGeom>
                    <a:solidFill>
                      <a:srgbClr val="FFF9F9"/>
                    </a:solidFill>
                    <a:ln w="34755" cap="flat">
                      <a:noFill/>
                      <a:prstDash val="solid"/>
                      <a:miter/>
                    </a:ln>
                  </p:spPr>
                  <p:txBody>
                    <a:bodyPr rtlCol="0" anchor="ctr"/>
                    <a:lstStyle/>
                    <a:p>
                      <a:endParaRPr lang="en-US"/>
                    </a:p>
                  </p:txBody>
                </p:sp>
                <p:sp>
                  <p:nvSpPr>
                    <p:cNvPr id="2093" name="Freeform: Shape 2092">
                      <a:extLst>
                        <a:ext uri="{FF2B5EF4-FFF2-40B4-BE49-F238E27FC236}">
                          <a16:creationId xmlns:a16="http://schemas.microsoft.com/office/drawing/2014/main" xmlns="" id="{82A12EAF-A3E0-4779-89F4-90A9097973A4}"/>
                        </a:ext>
                      </a:extLst>
                    </p:cNvPr>
                    <p:cNvSpPr/>
                    <p:nvPr/>
                  </p:nvSpPr>
                  <p:spPr>
                    <a:xfrm>
                      <a:off x="1225475" y="8512703"/>
                      <a:ext cx="100954" cy="87042"/>
                    </a:xfrm>
                    <a:custGeom>
                      <a:avLst/>
                      <a:gdLst>
                        <a:gd name="connsiteX0" fmla="*/ 1773 w 100954"/>
                        <a:gd name="connsiteY0" fmla="*/ 27901 h 87042"/>
                        <a:gd name="connsiteX1" fmla="*/ 36562 w 100954"/>
                        <a:gd name="connsiteY1" fmla="*/ 87042 h 87042"/>
                        <a:gd name="connsiteX2" fmla="*/ 36562 w 100954"/>
                        <a:gd name="connsiteY2" fmla="*/ 48775 h 87042"/>
                        <a:gd name="connsiteX3" fmla="*/ 99182 w 100954"/>
                        <a:gd name="connsiteY3" fmla="*/ 48775 h 87042"/>
                        <a:gd name="connsiteX4" fmla="*/ 99182 w 100954"/>
                        <a:gd name="connsiteY4" fmla="*/ 62690 h 87042"/>
                        <a:gd name="connsiteX5" fmla="*/ 64393 w 100954"/>
                        <a:gd name="connsiteY5" fmla="*/ 3549 h 87042"/>
                        <a:gd name="connsiteX6" fmla="*/ 1773 w 100954"/>
                        <a:gd name="connsiteY6" fmla="*/ 27901 h 87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954" h="87042">
                          <a:moveTo>
                            <a:pt x="1773" y="27901"/>
                          </a:moveTo>
                          <a:cubicBezTo>
                            <a:pt x="-5185" y="52253"/>
                            <a:pt x="8731" y="76606"/>
                            <a:pt x="36562" y="87042"/>
                          </a:cubicBezTo>
                          <a:lnTo>
                            <a:pt x="36562" y="48775"/>
                          </a:lnTo>
                          <a:lnTo>
                            <a:pt x="99182" y="48775"/>
                          </a:lnTo>
                          <a:lnTo>
                            <a:pt x="99182" y="62690"/>
                          </a:lnTo>
                          <a:cubicBezTo>
                            <a:pt x="106139" y="38338"/>
                            <a:pt x="92224" y="13986"/>
                            <a:pt x="64393" y="3549"/>
                          </a:cubicBezTo>
                          <a:cubicBezTo>
                            <a:pt x="36562" y="-6888"/>
                            <a:pt x="8731" y="7028"/>
                            <a:pt x="1773" y="27901"/>
                          </a:cubicBezTo>
                          <a:close/>
                        </a:path>
                      </a:pathLst>
                    </a:custGeom>
                    <a:solidFill>
                      <a:srgbClr val="FEF8F8"/>
                    </a:solidFill>
                    <a:ln w="34755" cap="flat">
                      <a:noFill/>
                      <a:prstDash val="solid"/>
                      <a:miter/>
                    </a:ln>
                  </p:spPr>
                  <p:txBody>
                    <a:bodyPr rtlCol="0" anchor="ctr"/>
                    <a:lstStyle/>
                    <a:p>
                      <a:endParaRPr lang="en-US"/>
                    </a:p>
                  </p:txBody>
                </p:sp>
                <p:sp>
                  <p:nvSpPr>
                    <p:cNvPr id="2094" name="Freeform: Shape 2093">
                      <a:extLst>
                        <a:ext uri="{FF2B5EF4-FFF2-40B4-BE49-F238E27FC236}">
                          <a16:creationId xmlns:a16="http://schemas.microsoft.com/office/drawing/2014/main" xmlns="" id="{A4B9EA65-36E6-4183-AD44-F9D2A1582790}"/>
                        </a:ext>
                      </a:extLst>
                    </p:cNvPr>
                    <p:cNvSpPr/>
                    <p:nvPr/>
                  </p:nvSpPr>
                  <p:spPr>
                    <a:xfrm>
                      <a:off x="1225457" y="8512703"/>
                      <a:ext cx="97511" cy="87042"/>
                    </a:xfrm>
                    <a:custGeom>
                      <a:avLst/>
                      <a:gdLst>
                        <a:gd name="connsiteX0" fmla="*/ 1791 w 97511"/>
                        <a:gd name="connsiteY0" fmla="*/ 27901 h 87042"/>
                        <a:gd name="connsiteX1" fmla="*/ 33101 w 97511"/>
                        <a:gd name="connsiteY1" fmla="*/ 87042 h 87042"/>
                        <a:gd name="connsiteX2" fmla="*/ 33101 w 97511"/>
                        <a:gd name="connsiteY2" fmla="*/ 48775 h 87042"/>
                        <a:gd name="connsiteX3" fmla="*/ 95721 w 97511"/>
                        <a:gd name="connsiteY3" fmla="*/ 48775 h 87042"/>
                        <a:gd name="connsiteX4" fmla="*/ 95721 w 97511"/>
                        <a:gd name="connsiteY4" fmla="*/ 62690 h 87042"/>
                        <a:gd name="connsiteX5" fmla="*/ 64411 w 97511"/>
                        <a:gd name="connsiteY5" fmla="*/ 3549 h 87042"/>
                        <a:gd name="connsiteX6" fmla="*/ 1791 w 97511"/>
                        <a:gd name="connsiteY6" fmla="*/ 27901 h 87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511" h="87042">
                          <a:moveTo>
                            <a:pt x="1791" y="27901"/>
                          </a:moveTo>
                          <a:cubicBezTo>
                            <a:pt x="-5167" y="52253"/>
                            <a:pt x="8749" y="76606"/>
                            <a:pt x="33101" y="87042"/>
                          </a:cubicBezTo>
                          <a:lnTo>
                            <a:pt x="33101" y="48775"/>
                          </a:lnTo>
                          <a:lnTo>
                            <a:pt x="95721" y="48775"/>
                          </a:lnTo>
                          <a:lnTo>
                            <a:pt x="95721" y="62690"/>
                          </a:lnTo>
                          <a:cubicBezTo>
                            <a:pt x="102678" y="38338"/>
                            <a:pt x="88763" y="13986"/>
                            <a:pt x="64411" y="3549"/>
                          </a:cubicBezTo>
                          <a:cubicBezTo>
                            <a:pt x="36580" y="-6888"/>
                            <a:pt x="8749" y="7028"/>
                            <a:pt x="1791" y="27901"/>
                          </a:cubicBezTo>
                          <a:close/>
                        </a:path>
                      </a:pathLst>
                    </a:custGeom>
                    <a:solidFill>
                      <a:srgbClr val="FEF7F7"/>
                    </a:solidFill>
                    <a:ln w="34755" cap="flat">
                      <a:noFill/>
                      <a:prstDash val="solid"/>
                      <a:miter/>
                    </a:ln>
                  </p:spPr>
                  <p:txBody>
                    <a:bodyPr rtlCol="0" anchor="ctr"/>
                    <a:lstStyle/>
                    <a:p>
                      <a:endParaRPr lang="en-US"/>
                    </a:p>
                  </p:txBody>
                </p:sp>
                <p:sp>
                  <p:nvSpPr>
                    <p:cNvPr id="2095" name="Freeform: Shape 2094">
                      <a:extLst>
                        <a:ext uri="{FF2B5EF4-FFF2-40B4-BE49-F238E27FC236}">
                          <a16:creationId xmlns:a16="http://schemas.microsoft.com/office/drawing/2014/main" xmlns="" id="{6B9DA28B-B624-4125-9FA7-8C3D7897407B}"/>
                        </a:ext>
                      </a:extLst>
                    </p:cNvPr>
                    <p:cNvSpPr/>
                    <p:nvPr/>
                  </p:nvSpPr>
                  <p:spPr>
                    <a:xfrm>
                      <a:off x="1225457" y="8512703"/>
                      <a:ext cx="97511" cy="83563"/>
                    </a:xfrm>
                    <a:custGeom>
                      <a:avLst/>
                      <a:gdLst>
                        <a:gd name="connsiteX0" fmla="*/ 1791 w 97511"/>
                        <a:gd name="connsiteY0" fmla="*/ 27901 h 83563"/>
                        <a:gd name="connsiteX1" fmla="*/ 33101 w 97511"/>
                        <a:gd name="connsiteY1" fmla="*/ 83563 h 83563"/>
                        <a:gd name="connsiteX2" fmla="*/ 33101 w 97511"/>
                        <a:gd name="connsiteY2" fmla="*/ 45296 h 83563"/>
                        <a:gd name="connsiteX3" fmla="*/ 95721 w 97511"/>
                        <a:gd name="connsiteY3" fmla="*/ 45296 h 83563"/>
                        <a:gd name="connsiteX4" fmla="*/ 95721 w 97511"/>
                        <a:gd name="connsiteY4" fmla="*/ 59211 h 83563"/>
                        <a:gd name="connsiteX5" fmla="*/ 64411 w 97511"/>
                        <a:gd name="connsiteY5" fmla="*/ 3549 h 83563"/>
                        <a:gd name="connsiteX6" fmla="*/ 1791 w 97511"/>
                        <a:gd name="connsiteY6" fmla="*/ 27901 h 83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511" h="83563">
                          <a:moveTo>
                            <a:pt x="1791" y="27901"/>
                          </a:moveTo>
                          <a:cubicBezTo>
                            <a:pt x="-5167" y="52253"/>
                            <a:pt x="8749" y="76606"/>
                            <a:pt x="33101" y="83563"/>
                          </a:cubicBezTo>
                          <a:lnTo>
                            <a:pt x="33101" y="45296"/>
                          </a:lnTo>
                          <a:lnTo>
                            <a:pt x="95721" y="45296"/>
                          </a:lnTo>
                          <a:lnTo>
                            <a:pt x="95721" y="59211"/>
                          </a:lnTo>
                          <a:cubicBezTo>
                            <a:pt x="102678" y="34859"/>
                            <a:pt x="88763" y="10507"/>
                            <a:pt x="64411" y="3549"/>
                          </a:cubicBezTo>
                          <a:cubicBezTo>
                            <a:pt x="36580" y="-6888"/>
                            <a:pt x="8749" y="7028"/>
                            <a:pt x="1791" y="27901"/>
                          </a:cubicBezTo>
                          <a:close/>
                        </a:path>
                      </a:pathLst>
                    </a:custGeom>
                    <a:solidFill>
                      <a:srgbClr val="FEF6F6"/>
                    </a:solidFill>
                    <a:ln w="34755" cap="flat">
                      <a:noFill/>
                      <a:prstDash val="solid"/>
                      <a:miter/>
                    </a:ln>
                  </p:spPr>
                  <p:txBody>
                    <a:bodyPr rtlCol="0" anchor="ctr"/>
                    <a:lstStyle/>
                    <a:p>
                      <a:endParaRPr lang="en-US"/>
                    </a:p>
                  </p:txBody>
                </p:sp>
                <p:sp>
                  <p:nvSpPr>
                    <p:cNvPr id="2096" name="Freeform: Shape 2095">
                      <a:extLst>
                        <a:ext uri="{FF2B5EF4-FFF2-40B4-BE49-F238E27FC236}">
                          <a16:creationId xmlns:a16="http://schemas.microsoft.com/office/drawing/2014/main" xmlns="" id="{2477991E-E939-4CDD-A460-8EFA9AE59C9E}"/>
                        </a:ext>
                      </a:extLst>
                    </p:cNvPr>
                    <p:cNvSpPr/>
                    <p:nvPr/>
                  </p:nvSpPr>
                  <p:spPr>
                    <a:xfrm>
                      <a:off x="1225457" y="8514106"/>
                      <a:ext cx="94032" cy="82160"/>
                    </a:xfrm>
                    <a:custGeom>
                      <a:avLst/>
                      <a:gdLst>
                        <a:gd name="connsiteX0" fmla="*/ 1791 w 94032"/>
                        <a:gd name="connsiteY0" fmla="*/ 26499 h 82160"/>
                        <a:gd name="connsiteX1" fmla="*/ 33101 w 94032"/>
                        <a:gd name="connsiteY1" fmla="*/ 82161 h 82160"/>
                        <a:gd name="connsiteX2" fmla="*/ 33101 w 94032"/>
                        <a:gd name="connsiteY2" fmla="*/ 43893 h 82160"/>
                        <a:gd name="connsiteX3" fmla="*/ 92242 w 94032"/>
                        <a:gd name="connsiteY3" fmla="*/ 43893 h 82160"/>
                        <a:gd name="connsiteX4" fmla="*/ 92242 w 94032"/>
                        <a:gd name="connsiteY4" fmla="*/ 57809 h 82160"/>
                        <a:gd name="connsiteX5" fmla="*/ 60932 w 94032"/>
                        <a:gd name="connsiteY5" fmla="*/ 2147 h 82160"/>
                        <a:gd name="connsiteX6" fmla="*/ 1791 w 94032"/>
                        <a:gd name="connsiteY6" fmla="*/ 26499 h 8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032" h="82160">
                          <a:moveTo>
                            <a:pt x="1791" y="26499"/>
                          </a:moveTo>
                          <a:cubicBezTo>
                            <a:pt x="-5167" y="50851"/>
                            <a:pt x="8749" y="75203"/>
                            <a:pt x="33101" y="82161"/>
                          </a:cubicBezTo>
                          <a:lnTo>
                            <a:pt x="33101" y="43893"/>
                          </a:lnTo>
                          <a:lnTo>
                            <a:pt x="92242" y="43893"/>
                          </a:lnTo>
                          <a:lnTo>
                            <a:pt x="92242" y="57809"/>
                          </a:lnTo>
                          <a:cubicBezTo>
                            <a:pt x="99200" y="33457"/>
                            <a:pt x="85284" y="9104"/>
                            <a:pt x="60932" y="2147"/>
                          </a:cubicBezTo>
                          <a:cubicBezTo>
                            <a:pt x="36580" y="-4811"/>
                            <a:pt x="8749" y="5626"/>
                            <a:pt x="1791" y="26499"/>
                          </a:cubicBezTo>
                          <a:close/>
                        </a:path>
                      </a:pathLst>
                    </a:custGeom>
                    <a:solidFill>
                      <a:srgbClr val="FEF5F5"/>
                    </a:solidFill>
                    <a:ln w="34755" cap="flat">
                      <a:noFill/>
                      <a:prstDash val="solid"/>
                      <a:miter/>
                    </a:ln>
                  </p:spPr>
                  <p:txBody>
                    <a:bodyPr rtlCol="0" anchor="ctr"/>
                    <a:lstStyle/>
                    <a:p>
                      <a:endParaRPr lang="en-US"/>
                    </a:p>
                  </p:txBody>
                </p:sp>
                <p:sp>
                  <p:nvSpPr>
                    <p:cNvPr id="2097" name="Freeform: Shape 2096">
                      <a:extLst>
                        <a:ext uri="{FF2B5EF4-FFF2-40B4-BE49-F238E27FC236}">
                          <a16:creationId xmlns:a16="http://schemas.microsoft.com/office/drawing/2014/main" xmlns="" id="{05BF1320-8FAA-4CE6-887B-9C9456E20CEA}"/>
                        </a:ext>
                      </a:extLst>
                    </p:cNvPr>
                    <p:cNvSpPr/>
                    <p:nvPr/>
                  </p:nvSpPr>
                  <p:spPr>
                    <a:xfrm>
                      <a:off x="1225457" y="8514106"/>
                      <a:ext cx="94032" cy="82160"/>
                    </a:xfrm>
                    <a:custGeom>
                      <a:avLst/>
                      <a:gdLst>
                        <a:gd name="connsiteX0" fmla="*/ 1791 w 94032"/>
                        <a:gd name="connsiteY0" fmla="*/ 26499 h 82160"/>
                        <a:gd name="connsiteX1" fmla="*/ 33101 w 94032"/>
                        <a:gd name="connsiteY1" fmla="*/ 82161 h 82160"/>
                        <a:gd name="connsiteX2" fmla="*/ 33101 w 94032"/>
                        <a:gd name="connsiteY2" fmla="*/ 43893 h 82160"/>
                        <a:gd name="connsiteX3" fmla="*/ 92242 w 94032"/>
                        <a:gd name="connsiteY3" fmla="*/ 43893 h 82160"/>
                        <a:gd name="connsiteX4" fmla="*/ 92242 w 94032"/>
                        <a:gd name="connsiteY4" fmla="*/ 57809 h 82160"/>
                        <a:gd name="connsiteX5" fmla="*/ 60932 w 94032"/>
                        <a:gd name="connsiteY5" fmla="*/ 2147 h 82160"/>
                        <a:gd name="connsiteX6" fmla="*/ 1791 w 94032"/>
                        <a:gd name="connsiteY6" fmla="*/ 26499 h 8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032" h="82160">
                          <a:moveTo>
                            <a:pt x="1791" y="26499"/>
                          </a:moveTo>
                          <a:cubicBezTo>
                            <a:pt x="-5167" y="47372"/>
                            <a:pt x="8749" y="75203"/>
                            <a:pt x="33101" y="82161"/>
                          </a:cubicBezTo>
                          <a:lnTo>
                            <a:pt x="33101" y="43893"/>
                          </a:lnTo>
                          <a:lnTo>
                            <a:pt x="92242" y="43893"/>
                          </a:lnTo>
                          <a:lnTo>
                            <a:pt x="92242" y="57809"/>
                          </a:lnTo>
                          <a:cubicBezTo>
                            <a:pt x="99200" y="33457"/>
                            <a:pt x="85284" y="9104"/>
                            <a:pt x="60932" y="2147"/>
                          </a:cubicBezTo>
                          <a:cubicBezTo>
                            <a:pt x="36580" y="-4811"/>
                            <a:pt x="8749" y="5626"/>
                            <a:pt x="1791" y="26499"/>
                          </a:cubicBezTo>
                          <a:close/>
                        </a:path>
                      </a:pathLst>
                    </a:custGeom>
                    <a:solidFill>
                      <a:srgbClr val="FEF4F4"/>
                    </a:solidFill>
                    <a:ln w="34755" cap="flat">
                      <a:noFill/>
                      <a:prstDash val="solid"/>
                      <a:miter/>
                    </a:ln>
                  </p:spPr>
                  <p:txBody>
                    <a:bodyPr rtlCol="0" anchor="ctr"/>
                    <a:lstStyle/>
                    <a:p>
                      <a:endParaRPr lang="en-US"/>
                    </a:p>
                  </p:txBody>
                </p:sp>
                <p:sp>
                  <p:nvSpPr>
                    <p:cNvPr id="2098" name="Freeform: Shape 2097">
                      <a:extLst>
                        <a:ext uri="{FF2B5EF4-FFF2-40B4-BE49-F238E27FC236}">
                          <a16:creationId xmlns:a16="http://schemas.microsoft.com/office/drawing/2014/main" xmlns="" id="{01979898-F215-46D0-8C76-6EA0DF3F7ADA}"/>
                        </a:ext>
                      </a:extLst>
                    </p:cNvPr>
                    <p:cNvSpPr/>
                    <p:nvPr/>
                  </p:nvSpPr>
                  <p:spPr>
                    <a:xfrm>
                      <a:off x="1225457" y="8514106"/>
                      <a:ext cx="94032" cy="82160"/>
                    </a:xfrm>
                    <a:custGeom>
                      <a:avLst/>
                      <a:gdLst>
                        <a:gd name="connsiteX0" fmla="*/ 1791 w 94032"/>
                        <a:gd name="connsiteY0" fmla="*/ 26499 h 82160"/>
                        <a:gd name="connsiteX1" fmla="*/ 33101 w 94032"/>
                        <a:gd name="connsiteY1" fmla="*/ 82161 h 82160"/>
                        <a:gd name="connsiteX2" fmla="*/ 33101 w 94032"/>
                        <a:gd name="connsiteY2" fmla="*/ 43893 h 82160"/>
                        <a:gd name="connsiteX3" fmla="*/ 92242 w 94032"/>
                        <a:gd name="connsiteY3" fmla="*/ 43893 h 82160"/>
                        <a:gd name="connsiteX4" fmla="*/ 92242 w 94032"/>
                        <a:gd name="connsiteY4" fmla="*/ 57809 h 82160"/>
                        <a:gd name="connsiteX5" fmla="*/ 60932 w 94032"/>
                        <a:gd name="connsiteY5" fmla="*/ 2147 h 82160"/>
                        <a:gd name="connsiteX6" fmla="*/ 1791 w 94032"/>
                        <a:gd name="connsiteY6" fmla="*/ 26499 h 8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032" h="82160">
                          <a:moveTo>
                            <a:pt x="1791" y="26499"/>
                          </a:moveTo>
                          <a:cubicBezTo>
                            <a:pt x="-5167" y="47372"/>
                            <a:pt x="8749" y="75203"/>
                            <a:pt x="33101" y="82161"/>
                          </a:cubicBezTo>
                          <a:lnTo>
                            <a:pt x="33101" y="43893"/>
                          </a:lnTo>
                          <a:lnTo>
                            <a:pt x="92242" y="43893"/>
                          </a:lnTo>
                          <a:lnTo>
                            <a:pt x="92242" y="57809"/>
                          </a:lnTo>
                          <a:cubicBezTo>
                            <a:pt x="99200" y="36935"/>
                            <a:pt x="85284" y="9104"/>
                            <a:pt x="60932" y="2147"/>
                          </a:cubicBezTo>
                          <a:cubicBezTo>
                            <a:pt x="36580" y="-4811"/>
                            <a:pt x="8749" y="5626"/>
                            <a:pt x="1791" y="26499"/>
                          </a:cubicBezTo>
                          <a:close/>
                        </a:path>
                      </a:pathLst>
                    </a:custGeom>
                    <a:solidFill>
                      <a:srgbClr val="FEF3F3"/>
                    </a:solidFill>
                    <a:ln w="34755" cap="flat">
                      <a:noFill/>
                      <a:prstDash val="solid"/>
                      <a:miter/>
                    </a:ln>
                  </p:spPr>
                  <p:txBody>
                    <a:bodyPr rtlCol="0" anchor="ctr"/>
                    <a:lstStyle/>
                    <a:p>
                      <a:endParaRPr lang="en-US"/>
                    </a:p>
                  </p:txBody>
                </p:sp>
                <p:sp>
                  <p:nvSpPr>
                    <p:cNvPr id="2099" name="Freeform: Shape 2098">
                      <a:extLst>
                        <a:ext uri="{FF2B5EF4-FFF2-40B4-BE49-F238E27FC236}">
                          <a16:creationId xmlns:a16="http://schemas.microsoft.com/office/drawing/2014/main" xmlns="" id="{657FA058-EF9E-4FAB-973F-4E82C028A328}"/>
                        </a:ext>
                      </a:extLst>
                    </p:cNvPr>
                    <p:cNvSpPr/>
                    <p:nvPr/>
                  </p:nvSpPr>
                  <p:spPr>
                    <a:xfrm>
                      <a:off x="1225457" y="8515701"/>
                      <a:ext cx="94032" cy="84043"/>
                    </a:xfrm>
                    <a:custGeom>
                      <a:avLst/>
                      <a:gdLst>
                        <a:gd name="connsiteX0" fmla="*/ 1791 w 94032"/>
                        <a:gd name="connsiteY0" fmla="*/ 28382 h 84043"/>
                        <a:gd name="connsiteX1" fmla="*/ 33101 w 94032"/>
                        <a:gd name="connsiteY1" fmla="*/ 84044 h 84043"/>
                        <a:gd name="connsiteX2" fmla="*/ 33101 w 94032"/>
                        <a:gd name="connsiteY2" fmla="*/ 45776 h 84043"/>
                        <a:gd name="connsiteX3" fmla="*/ 92242 w 94032"/>
                        <a:gd name="connsiteY3" fmla="*/ 45776 h 84043"/>
                        <a:gd name="connsiteX4" fmla="*/ 92242 w 94032"/>
                        <a:gd name="connsiteY4" fmla="*/ 59692 h 84043"/>
                        <a:gd name="connsiteX5" fmla="*/ 60932 w 94032"/>
                        <a:gd name="connsiteY5" fmla="*/ 4030 h 84043"/>
                        <a:gd name="connsiteX6" fmla="*/ 1791 w 94032"/>
                        <a:gd name="connsiteY6" fmla="*/ 28382 h 84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032" h="84043">
                          <a:moveTo>
                            <a:pt x="1791" y="28382"/>
                          </a:moveTo>
                          <a:cubicBezTo>
                            <a:pt x="-5167" y="49255"/>
                            <a:pt x="8749" y="77086"/>
                            <a:pt x="33101" y="84044"/>
                          </a:cubicBezTo>
                          <a:lnTo>
                            <a:pt x="33101" y="45776"/>
                          </a:lnTo>
                          <a:lnTo>
                            <a:pt x="92242" y="45776"/>
                          </a:lnTo>
                          <a:lnTo>
                            <a:pt x="92242" y="59692"/>
                          </a:lnTo>
                          <a:cubicBezTo>
                            <a:pt x="99200" y="38819"/>
                            <a:pt x="85284" y="10988"/>
                            <a:pt x="60932" y="4030"/>
                          </a:cubicBezTo>
                          <a:cubicBezTo>
                            <a:pt x="36580" y="-6407"/>
                            <a:pt x="12228" y="4030"/>
                            <a:pt x="1791" y="28382"/>
                          </a:cubicBezTo>
                          <a:close/>
                        </a:path>
                      </a:pathLst>
                    </a:custGeom>
                    <a:solidFill>
                      <a:srgbClr val="FEF2F2"/>
                    </a:solidFill>
                    <a:ln w="34755" cap="flat">
                      <a:noFill/>
                      <a:prstDash val="solid"/>
                      <a:miter/>
                    </a:ln>
                  </p:spPr>
                  <p:txBody>
                    <a:bodyPr rtlCol="0" anchor="ctr"/>
                    <a:lstStyle/>
                    <a:p>
                      <a:endParaRPr lang="en-US"/>
                    </a:p>
                  </p:txBody>
                </p:sp>
                <p:sp>
                  <p:nvSpPr>
                    <p:cNvPr id="2100" name="Freeform: Shape 2099">
                      <a:extLst>
                        <a:ext uri="{FF2B5EF4-FFF2-40B4-BE49-F238E27FC236}">
                          <a16:creationId xmlns:a16="http://schemas.microsoft.com/office/drawing/2014/main" xmlns="" id="{8316DAEA-D9F3-4D2F-9BB7-8BB421590C19}"/>
                        </a:ext>
                      </a:extLst>
                    </p:cNvPr>
                    <p:cNvSpPr/>
                    <p:nvPr/>
                  </p:nvSpPr>
                  <p:spPr>
                    <a:xfrm>
                      <a:off x="1225457" y="8515701"/>
                      <a:ext cx="94032" cy="84043"/>
                    </a:xfrm>
                    <a:custGeom>
                      <a:avLst/>
                      <a:gdLst>
                        <a:gd name="connsiteX0" fmla="*/ 1791 w 94032"/>
                        <a:gd name="connsiteY0" fmla="*/ 28382 h 84043"/>
                        <a:gd name="connsiteX1" fmla="*/ 33101 w 94032"/>
                        <a:gd name="connsiteY1" fmla="*/ 84044 h 84043"/>
                        <a:gd name="connsiteX2" fmla="*/ 33101 w 94032"/>
                        <a:gd name="connsiteY2" fmla="*/ 45776 h 84043"/>
                        <a:gd name="connsiteX3" fmla="*/ 92242 w 94032"/>
                        <a:gd name="connsiteY3" fmla="*/ 45776 h 84043"/>
                        <a:gd name="connsiteX4" fmla="*/ 92242 w 94032"/>
                        <a:gd name="connsiteY4" fmla="*/ 59692 h 84043"/>
                        <a:gd name="connsiteX5" fmla="*/ 60932 w 94032"/>
                        <a:gd name="connsiteY5" fmla="*/ 4030 h 84043"/>
                        <a:gd name="connsiteX6" fmla="*/ 1791 w 94032"/>
                        <a:gd name="connsiteY6" fmla="*/ 28382 h 84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032" h="84043">
                          <a:moveTo>
                            <a:pt x="1791" y="28382"/>
                          </a:moveTo>
                          <a:cubicBezTo>
                            <a:pt x="-5167" y="49255"/>
                            <a:pt x="8749" y="77086"/>
                            <a:pt x="33101" y="84044"/>
                          </a:cubicBezTo>
                          <a:lnTo>
                            <a:pt x="33101" y="45776"/>
                          </a:lnTo>
                          <a:lnTo>
                            <a:pt x="92242" y="45776"/>
                          </a:lnTo>
                          <a:lnTo>
                            <a:pt x="92242" y="59692"/>
                          </a:lnTo>
                          <a:cubicBezTo>
                            <a:pt x="99200" y="38819"/>
                            <a:pt x="85284" y="10988"/>
                            <a:pt x="60932" y="4030"/>
                          </a:cubicBezTo>
                          <a:cubicBezTo>
                            <a:pt x="36580" y="-6407"/>
                            <a:pt x="12228" y="4030"/>
                            <a:pt x="1791" y="28382"/>
                          </a:cubicBezTo>
                          <a:close/>
                        </a:path>
                      </a:pathLst>
                    </a:custGeom>
                    <a:solidFill>
                      <a:srgbClr val="FEF1F1"/>
                    </a:solidFill>
                    <a:ln w="34755" cap="flat">
                      <a:noFill/>
                      <a:prstDash val="solid"/>
                      <a:miter/>
                    </a:ln>
                  </p:spPr>
                  <p:txBody>
                    <a:bodyPr rtlCol="0" anchor="ctr"/>
                    <a:lstStyle/>
                    <a:p>
                      <a:endParaRPr lang="en-US"/>
                    </a:p>
                  </p:txBody>
                </p:sp>
                <p:sp>
                  <p:nvSpPr>
                    <p:cNvPr id="2101" name="Freeform: Shape 2100">
                      <a:extLst>
                        <a:ext uri="{FF2B5EF4-FFF2-40B4-BE49-F238E27FC236}">
                          <a16:creationId xmlns:a16="http://schemas.microsoft.com/office/drawing/2014/main" xmlns="" id="{84EE2F2A-1D6E-4EB0-B8A2-2A5E56D09E3E}"/>
                        </a:ext>
                      </a:extLst>
                    </p:cNvPr>
                    <p:cNvSpPr/>
                    <p:nvPr/>
                  </p:nvSpPr>
                  <p:spPr>
                    <a:xfrm>
                      <a:off x="1228936" y="8516977"/>
                      <a:ext cx="94032" cy="82767"/>
                    </a:xfrm>
                    <a:custGeom>
                      <a:avLst/>
                      <a:gdLst>
                        <a:gd name="connsiteX0" fmla="*/ 1791 w 94032"/>
                        <a:gd name="connsiteY0" fmla="*/ 27106 h 82767"/>
                        <a:gd name="connsiteX1" fmla="*/ 33101 w 94032"/>
                        <a:gd name="connsiteY1" fmla="*/ 82768 h 82767"/>
                        <a:gd name="connsiteX2" fmla="*/ 33101 w 94032"/>
                        <a:gd name="connsiteY2" fmla="*/ 47979 h 82767"/>
                        <a:gd name="connsiteX3" fmla="*/ 92242 w 94032"/>
                        <a:gd name="connsiteY3" fmla="*/ 47979 h 82767"/>
                        <a:gd name="connsiteX4" fmla="*/ 92242 w 94032"/>
                        <a:gd name="connsiteY4" fmla="*/ 61895 h 82767"/>
                        <a:gd name="connsiteX5" fmla="*/ 60932 w 94032"/>
                        <a:gd name="connsiteY5" fmla="*/ 6233 h 82767"/>
                        <a:gd name="connsiteX6" fmla="*/ 1791 w 94032"/>
                        <a:gd name="connsiteY6" fmla="*/ 27106 h 8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032" h="82767">
                          <a:moveTo>
                            <a:pt x="1791" y="27106"/>
                          </a:moveTo>
                          <a:cubicBezTo>
                            <a:pt x="-5167" y="47979"/>
                            <a:pt x="8749" y="72331"/>
                            <a:pt x="33101" y="82768"/>
                          </a:cubicBezTo>
                          <a:lnTo>
                            <a:pt x="33101" y="47979"/>
                          </a:lnTo>
                          <a:lnTo>
                            <a:pt x="92242" y="47979"/>
                          </a:lnTo>
                          <a:lnTo>
                            <a:pt x="92242" y="61895"/>
                          </a:lnTo>
                          <a:cubicBezTo>
                            <a:pt x="99200" y="41021"/>
                            <a:pt x="85284" y="16669"/>
                            <a:pt x="60932" y="6233"/>
                          </a:cubicBezTo>
                          <a:cubicBezTo>
                            <a:pt x="33101" y="-7683"/>
                            <a:pt x="8749" y="2754"/>
                            <a:pt x="1791" y="27106"/>
                          </a:cubicBezTo>
                          <a:close/>
                        </a:path>
                      </a:pathLst>
                    </a:custGeom>
                    <a:solidFill>
                      <a:srgbClr val="FEF0F0"/>
                    </a:solidFill>
                    <a:ln w="34755" cap="flat">
                      <a:noFill/>
                      <a:prstDash val="solid"/>
                      <a:miter/>
                    </a:ln>
                  </p:spPr>
                  <p:txBody>
                    <a:bodyPr rtlCol="0" anchor="ctr"/>
                    <a:lstStyle/>
                    <a:p>
                      <a:endParaRPr lang="en-US"/>
                    </a:p>
                  </p:txBody>
                </p:sp>
                <p:sp>
                  <p:nvSpPr>
                    <p:cNvPr id="2102" name="Freeform: Shape 2101">
                      <a:extLst>
                        <a:ext uri="{FF2B5EF4-FFF2-40B4-BE49-F238E27FC236}">
                          <a16:creationId xmlns:a16="http://schemas.microsoft.com/office/drawing/2014/main" xmlns="" id="{20A12C31-FA31-47B6-B9D8-33CBE6D12860}"/>
                        </a:ext>
                      </a:extLst>
                    </p:cNvPr>
                    <p:cNvSpPr/>
                    <p:nvPr/>
                  </p:nvSpPr>
                  <p:spPr>
                    <a:xfrm>
                      <a:off x="1228936" y="8516977"/>
                      <a:ext cx="94032" cy="82767"/>
                    </a:xfrm>
                    <a:custGeom>
                      <a:avLst/>
                      <a:gdLst>
                        <a:gd name="connsiteX0" fmla="*/ 1791 w 94032"/>
                        <a:gd name="connsiteY0" fmla="*/ 27106 h 82767"/>
                        <a:gd name="connsiteX1" fmla="*/ 33101 w 94032"/>
                        <a:gd name="connsiteY1" fmla="*/ 82768 h 82767"/>
                        <a:gd name="connsiteX2" fmla="*/ 33101 w 94032"/>
                        <a:gd name="connsiteY2" fmla="*/ 47979 h 82767"/>
                        <a:gd name="connsiteX3" fmla="*/ 92242 w 94032"/>
                        <a:gd name="connsiteY3" fmla="*/ 47979 h 82767"/>
                        <a:gd name="connsiteX4" fmla="*/ 92242 w 94032"/>
                        <a:gd name="connsiteY4" fmla="*/ 61895 h 82767"/>
                        <a:gd name="connsiteX5" fmla="*/ 60932 w 94032"/>
                        <a:gd name="connsiteY5" fmla="*/ 6233 h 82767"/>
                        <a:gd name="connsiteX6" fmla="*/ 1791 w 94032"/>
                        <a:gd name="connsiteY6" fmla="*/ 27106 h 8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032" h="82767">
                          <a:moveTo>
                            <a:pt x="1791" y="27106"/>
                          </a:moveTo>
                          <a:cubicBezTo>
                            <a:pt x="-5167" y="47979"/>
                            <a:pt x="8749" y="72331"/>
                            <a:pt x="33101" y="82768"/>
                          </a:cubicBezTo>
                          <a:lnTo>
                            <a:pt x="33101" y="47979"/>
                          </a:lnTo>
                          <a:lnTo>
                            <a:pt x="92242" y="47979"/>
                          </a:lnTo>
                          <a:lnTo>
                            <a:pt x="92242" y="61895"/>
                          </a:lnTo>
                          <a:cubicBezTo>
                            <a:pt x="99200" y="41021"/>
                            <a:pt x="85284" y="16669"/>
                            <a:pt x="60932" y="6233"/>
                          </a:cubicBezTo>
                          <a:cubicBezTo>
                            <a:pt x="33101" y="-7683"/>
                            <a:pt x="8749" y="2754"/>
                            <a:pt x="1791" y="27106"/>
                          </a:cubicBezTo>
                          <a:close/>
                        </a:path>
                      </a:pathLst>
                    </a:custGeom>
                    <a:solidFill>
                      <a:srgbClr val="FEEFEF"/>
                    </a:solidFill>
                    <a:ln w="34755" cap="flat">
                      <a:noFill/>
                      <a:prstDash val="solid"/>
                      <a:miter/>
                    </a:ln>
                  </p:spPr>
                  <p:txBody>
                    <a:bodyPr rtlCol="0" anchor="ctr"/>
                    <a:lstStyle/>
                    <a:p>
                      <a:endParaRPr lang="en-US"/>
                    </a:p>
                  </p:txBody>
                </p:sp>
                <p:sp>
                  <p:nvSpPr>
                    <p:cNvPr id="2103" name="Freeform: Shape 2102">
                      <a:extLst>
                        <a:ext uri="{FF2B5EF4-FFF2-40B4-BE49-F238E27FC236}">
                          <a16:creationId xmlns:a16="http://schemas.microsoft.com/office/drawing/2014/main" xmlns="" id="{77B5332B-4BBD-453A-ADD2-0731DC5CBBD5}"/>
                        </a:ext>
                      </a:extLst>
                    </p:cNvPr>
                    <p:cNvSpPr/>
                    <p:nvPr/>
                  </p:nvSpPr>
                  <p:spPr>
                    <a:xfrm>
                      <a:off x="1228936" y="8516977"/>
                      <a:ext cx="94032" cy="82767"/>
                    </a:xfrm>
                    <a:custGeom>
                      <a:avLst/>
                      <a:gdLst>
                        <a:gd name="connsiteX0" fmla="*/ 1791 w 94032"/>
                        <a:gd name="connsiteY0" fmla="*/ 27106 h 82767"/>
                        <a:gd name="connsiteX1" fmla="*/ 33101 w 94032"/>
                        <a:gd name="connsiteY1" fmla="*/ 82768 h 82767"/>
                        <a:gd name="connsiteX2" fmla="*/ 33101 w 94032"/>
                        <a:gd name="connsiteY2" fmla="*/ 47979 h 82767"/>
                        <a:gd name="connsiteX3" fmla="*/ 92242 w 94032"/>
                        <a:gd name="connsiteY3" fmla="*/ 47979 h 82767"/>
                        <a:gd name="connsiteX4" fmla="*/ 92242 w 94032"/>
                        <a:gd name="connsiteY4" fmla="*/ 61895 h 82767"/>
                        <a:gd name="connsiteX5" fmla="*/ 60932 w 94032"/>
                        <a:gd name="connsiteY5" fmla="*/ 6233 h 82767"/>
                        <a:gd name="connsiteX6" fmla="*/ 1791 w 94032"/>
                        <a:gd name="connsiteY6" fmla="*/ 27106 h 8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032" h="82767">
                          <a:moveTo>
                            <a:pt x="1791" y="27106"/>
                          </a:moveTo>
                          <a:cubicBezTo>
                            <a:pt x="-5167" y="47979"/>
                            <a:pt x="8749" y="72331"/>
                            <a:pt x="33101" y="82768"/>
                          </a:cubicBezTo>
                          <a:lnTo>
                            <a:pt x="33101" y="47979"/>
                          </a:lnTo>
                          <a:lnTo>
                            <a:pt x="92242" y="47979"/>
                          </a:lnTo>
                          <a:lnTo>
                            <a:pt x="92242" y="61895"/>
                          </a:lnTo>
                          <a:cubicBezTo>
                            <a:pt x="99200" y="41021"/>
                            <a:pt x="85284" y="16669"/>
                            <a:pt x="60932" y="6233"/>
                          </a:cubicBezTo>
                          <a:cubicBezTo>
                            <a:pt x="33101" y="-7683"/>
                            <a:pt x="8749" y="2754"/>
                            <a:pt x="1791" y="27106"/>
                          </a:cubicBezTo>
                          <a:close/>
                        </a:path>
                      </a:pathLst>
                    </a:custGeom>
                    <a:solidFill>
                      <a:srgbClr val="FEEEEE"/>
                    </a:solidFill>
                    <a:ln w="34755" cap="flat">
                      <a:noFill/>
                      <a:prstDash val="solid"/>
                      <a:miter/>
                    </a:ln>
                  </p:spPr>
                  <p:txBody>
                    <a:bodyPr rtlCol="0" anchor="ctr"/>
                    <a:lstStyle/>
                    <a:p>
                      <a:endParaRPr lang="en-US"/>
                    </a:p>
                  </p:txBody>
                </p:sp>
                <p:sp>
                  <p:nvSpPr>
                    <p:cNvPr id="2104" name="Freeform: Shape 2103">
                      <a:extLst>
                        <a:ext uri="{FF2B5EF4-FFF2-40B4-BE49-F238E27FC236}">
                          <a16:creationId xmlns:a16="http://schemas.microsoft.com/office/drawing/2014/main" xmlns="" id="{1761081C-46C7-404E-8B5C-F778B6241020}"/>
                        </a:ext>
                      </a:extLst>
                    </p:cNvPr>
                    <p:cNvSpPr/>
                    <p:nvPr/>
                  </p:nvSpPr>
                  <p:spPr>
                    <a:xfrm>
                      <a:off x="1228936" y="8516977"/>
                      <a:ext cx="94032" cy="82767"/>
                    </a:xfrm>
                    <a:custGeom>
                      <a:avLst/>
                      <a:gdLst>
                        <a:gd name="connsiteX0" fmla="*/ 1791 w 94032"/>
                        <a:gd name="connsiteY0" fmla="*/ 27106 h 82767"/>
                        <a:gd name="connsiteX1" fmla="*/ 33101 w 94032"/>
                        <a:gd name="connsiteY1" fmla="*/ 82768 h 82767"/>
                        <a:gd name="connsiteX2" fmla="*/ 33101 w 94032"/>
                        <a:gd name="connsiteY2" fmla="*/ 47979 h 82767"/>
                        <a:gd name="connsiteX3" fmla="*/ 92242 w 94032"/>
                        <a:gd name="connsiteY3" fmla="*/ 47979 h 82767"/>
                        <a:gd name="connsiteX4" fmla="*/ 92242 w 94032"/>
                        <a:gd name="connsiteY4" fmla="*/ 61895 h 82767"/>
                        <a:gd name="connsiteX5" fmla="*/ 60932 w 94032"/>
                        <a:gd name="connsiteY5" fmla="*/ 6233 h 82767"/>
                        <a:gd name="connsiteX6" fmla="*/ 1791 w 94032"/>
                        <a:gd name="connsiteY6" fmla="*/ 27106 h 8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032" h="82767">
                          <a:moveTo>
                            <a:pt x="1791" y="27106"/>
                          </a:moveTo>
                          <a:cubicBezTo>
                            <a:pt x="-5167" y="47979"/>
                            <a:pt x="8749" y="72331"/>
                            <a:pt x="33101" y="82768"/>
                          </a:cubicBezTo>
                          <a:lnTo>
                            <a:pt x="33101" y="47979"/>
                          </a:lnTo>
                          <a:lnTo>
                            <a:pt x="92242" y="47979"/>
                          </a:lnTo>
                          <a:lnTo>
                            <a:pt x="92242" y="61895"/>
                          </a:lnTo>
                          <a:cubicBezTo>
                            <a:pt x="99200" y="41021"/>
                            <a:pt x="85284" y="16669"/>
                            <a:pt x="60932" y="6233"/>
                          </a:cubicBezTo>
                          <a:cubicBezTo>
                            <a:pt x="33101" y="-7683"/>
                            <a:pt x="8749" y="2754"/>
                            <a:pt x="1791" y="27106"/>
                          </a:cubicBezTo>
                          <a:close/>
                        </a:path>
                      </a:pathLst>
                    </a:custGeom>
                    <a:solidFill>
                      <a:srgbClr val="FEEDED"/>
                    </a:solidFill>
                    <a:ln w="34755" cap="flat">
                      <a:noFill/>
                      <a:prstDash val="solid"/>
                      <a:miter/>
                    </a:ln>
                  </p:spPr>
                  <p:txBody>
                    <a:bodyPr rtlCol="0" anchor="ctr"/>
                    <a:lstStyle/>
                    <a:p>
                      <a:endParaRPr lang="en-US"/>
                    </a:p>
                  </p:txBody>
                </p:sp>
                <p:sp>
                  <p:nvSpPr>
                    <p:cNvPr id="2105" name="Freeform: Shape 2104">
                      <a:extLst>
                        <a:ext uri="{FF2B5EF4-FFF2-40B4-BE49-F238E27FC236}">
                          <a16:creationId xmlns:a16="http://schemas.microsoft.com/office/drawing/2014/main" xmlns="" id="{F36D4485-EB0F-4740-855A-77BEAF1A4CD3}"/>
                        </a:ext>
                      </a:extLst>
                    </p:cNvPr>
                    <p:cNvSpPr/>
                    <p:nvPr/>
                  </p:nvSpPr>
                  <p:spPr>
                    <a:xfrm>
                      <a:off x="1228936" y="8517608"/>
                      <a:ext cx="90553" cy="78657"/>
                    </a:xfrm>
                    <a:custGeom>
                      <a:avLst/>
                      <a:gdLst>
                        <a:gd name="connsiteX0" fmla="*/ 1791 w 90553"/>
                        <a:gd name="connsiteY0" fmla="*/ 26475 h 78657"/>
                        <a:gd name="connsiteX1" fmla="*/ 33101 w 90553"/>
                        <a:gd name="connsiteY1" fmla="*/ 78658 h 78657"/>
                        <a:gd name="connsiteX2" fmla="*/ 33101 w 90553"/>
                        <a:gd name="connsiteY2" fmla="*/ 43869 h 78657"/>
                        <a:gd name="connsiteX3" fmla="*/ 88763 w 90553"/>
                        <a:gd name="connsiteY3" fmla="*/ 43869 h 78657"/>
                        <a:gd name="connsiteX4" fmla="*/ 88763 w 90553"/>
                        <a:gd name="connsiteY4" fmla="*/ 57785 h 78657"/>
                        <a:gd name="connsiteX5" fmla="*/ 57453 w 90553"/>
                        <a:gd name="connsiteY5" fmla="*/ 5601 h 78657"/>
                        <a:gd name="connsiteX6" fmla="*/ 1791 w 90553"/>
                        <a:gd name="connsiteY6" fmla="*/ 26475 h 7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553" h="78657">
                          <a:moveTo>
                            <a:pt x="1791" y="26475"/>
                          </a:moveTo>
                          <a:cubicBezTo>
                            <a:pt x="-5167" y="47348"/>
                            <a:pt x="8749" y="71700"/>
                            <a:pt x="33101" y="78658"/>
                          </a:cubicBezTo>
                          <a:lnTo>
                            <a:pt x="33101" y="43869"/>
                          </a:lnTo>
                          <a:lnTo>
                            <a:pt x="88763" y="43869"/>
                          </a:lnTo>
                          <a:lnTo>
                            <a:pt x="88763" y="57785"/>
                          </a:lnTo>
                          <a:cubicBezTo>
                            <a:pt x="95721" y="36911"/>
                            <a:pt x="81805" y="12559"/>
                            <a:pt x="57453" y="5601"/>
                          </a:cubicBezTo>
                          <a:cubicBezTo>
                            <a:pt x="33101" y="-8314"/>
                            <a:pt x="8749" y="5601"/>
                            <a:pt x="1791" y="26475"/>
                          </a:cubicBezTo>
                          <a:close/>
                        </a:path>
                      </a:pathLst>
                    </a:custGeom>
                    <a:solidFill>
                      <a:srgbClr val="FEECEC"/>
                    </a:solidFill>
                    <a:ln w="34755" cap="flat">
                      <a:noFill/>
                      <a:prstDash val="solid"/>
                      <a:miter/>
                    </a:ln>
                  </p:spPr>
                  <p:txBody>
                    <a:bodyPr rtlCol="0" anchor="ctr"/>
                    <a:lstStyle/>
                    <a:p>
                      <a:endParaRPr lang="en-US"/>
                    </a:p>
                  </p:txBody>
                </p:sp>
                <p:sp>
                  <p:nvSpPr>
                    <p:cNvPr id="2106" name="Freeform: Shape 2105">
                      <a:extLst>
                        <a:ext uri="{FF2B5EF4-FFF2-40B4-BE49-F238E27FC236}">
                          <a16:creationId xmlns:a16="http://schemas.microsoft.com/office/drawing/2014/main" xmlns="" id="{DFA54CD9-CCCC-4AC5-88C2-E2E50C316C8D}"/>
                        </a:ext>
                      </a:extLst>
                    </p:cNvPr>
                    <p:cNvSpPr/>
                    <p:nvPr/>
                  </p:nvSpPr>
                  <p:spPr>
                    <a:xfrm>
                      <a:off x="1228936" y="8516182"/>
                      <a:ext cx="90553" cy="80084"/>
                    </a:xfrm>
                    <a:custGeom>
                      <a:avLst/>
                      <a:gdLst>
                        <a:gd name="connsiteX0" fmla="*/ 1791 w 90553"/>
                        <a:gd name="connsiteY0" fmla="*/ 27901 h 80084"/>
                        <a:gd name="connsiteX1" fmla="*/ 33101 w 90553"/>
                        <a:gd name="connsiteY1" fmla="*/ 80084 h 80084"/>
                        <a:gd name="connsiteX2" fmla="*/ 33101 w 90553"/>
                        <a:gd name="connsiteY2" fmla="*/ 45296 h 80084"/>
                        <a:gd name="connsiteX3" fmla="*/ 88763 w 90553"/>
                        <a:gd name="connsiteY3" fmla="*/ 45296 h 80084"/>
                        <a:gd name="connsiteX4" fmla="*/ 88763 w 90553"/>
                        <a:gd name="connsiteY4" fmla="*/ 55732 h 80084"/>
                        <a:gd name="connsiteX5" fmla="*/ 57453 w 90553"/>
                        <a:gd name="connsiteY5" fmla="*/ 3549 h 80084"/>
                        <a:gd name="connsiteX6" fmla="*/ 1791 w 90553"/>
                        <a:gd name="connsiteY6" fmla="*/ 27901 h 80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553" h="80084">
                          <a:moveTo>
                            <a:pt x="1791" y="27901"/>
                          </a:moveTo>
                          <a:cubicBezTo>
                            <a:pt x="-5167" y="48774"/>
                            <a:pt x="8749" y="73127"/>
                            <a:pt x="33101" y="80084"/>
                          </a:cubicBezTo>
                          <a:lnTo>
                            <a:pt x="33101" y="45296"/>
                          </a:lnTo>
                          <a:lnTo>
                            <a:pt x="88763" y="45296"/>
                          </a:lnTo>
                          <a:lnTo>
                            <a:pt x="88763" y="55732"/>
                          </a:lnTo>
                          <a:cubicBezTo>
                            <a:pt x="95721" y="34859"/>
                            <a:pt x="81805" y="10507"/>
                            <a:pt x="57453" y="3549"/>
                          </a:cubicBezTo>
                          <a:cubicBezTo>
                            <a:pt x="33101" y="-6887"/>
                            <a:pt x="8749" y="7028"/>
                            <a:pt x="1791" y="27901"/>
                          </a:cubicBezTo>
                          <a:close/>
                        </a:path>
                      </a:pathLst>
                    </a:custGeom>
                    <a:solidFill>
                      <a:srgbClr val="FDEBEB"/>
                    </a:solidFill>
                    <a:ln w="34755" cap="flat">
                      <a:noFill/>
                      <a:prstDash val="solid"/>
                      <a:miter/>
                    </a:ln>
                  </p:spPr>
                  <p:txBody>
                    <a:bodyPr rtlCol="0" anchor="ctr"/>
                    <a:lstStyle/>
                    <a:p>
                      <a:endParaRPr lang="en-US"/>
                    </a:p>
                  </p:txBody>
                </p:sp>
                <p:sp>
                  <p:nvSpPr>
                    <p:cNvPr id="2107" name="Freeform: Shape 2106">
                      <a:extLst>
                        <a:ext uri="{FF2B5EF4-FFF2-40B4-BE49-F238E27FC236}">
                          <a16:creationId xmlns:a16="http://schemas.microsoft.com/office/drawing/2014/main" xmlns="" id="{5CBBB313-A2B0-43CE-B551-2B5D68034FD1}"/>
                        </a:ext>
                      </a:extLst>
                    </p:cNvPr>
                    <p:cNvSpPr/>
                    <p:nvPr/>
                  </p:nvSpPr>
                  <p:spPr>
                    <a:xfrm>
                      <a:off x="1228936" y="8517584"/>
                      <a:ext cx="90553" cy="78681"/>
                    </a:xfrm>
                    <a:custGeom>
                      <a:avLst/>
                      <a:gdLst>
                        <a:gd name="connsiteX0" fmla="*/ 1791 w 90553"/>
                        <a:gd name="connsiteY0" fmla="*/ 26499 h 78681"/>
                        <a:gd name="connsiteX1" fmla="*/ 33101 w 90553"/>
                        <a:gd name="connsiteY1" fmla="*/ 78682 h 78681"/>
                        <a:gd name="connsiteX2" fmla="*/ 33101 w 90553"/>
                        <a:gd name="connsiteY2" fmla="*/ 43893 h 78681"/>
                        <a:gd name="connsiteX3" fmla="*/ 88763 w 90553"/>
                        <a:gd name="connsiteY3" fmla="*/ 43893 h 78681"/>
                        <a:gd name="connsiteX4" fmla="*/ 88763 w 90553"/>
                        <a:gd name="connsiteY4" fmla="*/ 54330 h 78681"/>
                        <a:gd name="connsiteX5" fmla="*/ 57453 w 90553"/>
                        <a:gd name="connsiteY5" fmla="*/ 2147 h 78681"/>
                        <a:gd name="connsiteX6" fmla="*/ 1791 w 90553"/>
                        <a:gd name="connsiteY6" fmla="*/ 26499 h 7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553" h="78681">
                          <a:moveTo>
                            <a:pt x="1791" y="26499"/>
                          </a:moveTo>
                          <a:cubicBezTo>
                            <a:pt x="-5167" y="47372"/>
                            <a:pt x="8749" y="71724"/>
                            <a:pt x="33101" y="78682"/>
                          </a:cubicBezTo>
                          <a:lnTo>
                            <a:pt x="33101" y="43893"/>
                          </a:lnTo>
                          <a:lnTo>
                            <a:pt x="88763" y="43893"/>
                          </a:lnTo>
                          <a:lnTo>
                            <a:pt x="88763" y="54330"/>
                          </a:lnTo>
                          <a:cubicBezTo>
                            <a:pt x="95721" y="33456"/>
                            <a:pt x="81805" y="9104"/>
                            <a:pt x="57453" y="2147"/>
                          </a:cubicBezTo>
                          <a:cubicBezTo>
                            <a:pt x="33101" y="-4811"/>
                            <a:pt x="8749" y="5625"/>
                            <a:pt x="1791" y="26499"/>
                          </a:cubicBezTo>
                          <a:close/>
                        </a:path>
                      </a:pathLst>
                    </a:custGeom>
                    <a:solidFill>
                      <a:srgbClr val="FDEAEA"/>
                    </a:solidFill>
                    <a:ln w="34755" cap="flat">
                      <a:noFill/>
                      <a:prstDash val="solid"/>
                      <a:miter/>
                    </a:ln>
                  </p:spPr>
                  <p:txBody>
                    <a:bodyPr rtlCol="0" anchor="ctr"/>
                    <a:lstStyle/>
                    <a:p>
                      <a:endParaRPr lang="en-US"/>
                    </a:p>
                  </p:txBody>
                </p:sp>
                <p:sp>
                  <p:nvSpPr>
                    <p:cNvPr id="2108" name="Freeform: Shape 2107">
                      <a:extLst>
                        <a:ext uri="{FF2B5EF4-FFF2-40B4-BE49-F238E27FC236}">
                          <a16:creationId xmlns:a16="http://schemas.microsoft.com/office/drawing/2014/main" xmlns="" id="{79EE4B03-B175-4359-B0E0-880423BECD30}"/>
                        </a:ext>
                      </a:extLst>
                    </p:cNvPr>
                    <p:cNvSpPr/>
                    <p:nvPr/>
                  </p:nvSpPr>
                  <p:spPr>
                    <a:xfrm>
                      <a:off x="1228936" y="8517584"/>
                      <a:ext cx="90553" cy="78681"/>
                    </a:xfrm>
                    <a:custGeom>
                      <a:avLst/>
                      <a:gdLst>
                        <a:gd name="connsiteX0" fmla="*/ 1791 w 90553"/>
                        <a:gd name="connsiteY0" fmla="*/ 26499 h 78681"/>
                        <a:gd name="connsiteX1" fmla="*/ 33101 w 90553"/>
                        <a:gd name="connsiteY1" fmla="*/ 78682 h 78681"/>
                        <a:gd name="connsiteX2" fmla="*/ 33101 w 90553"/>
                        <a:gd name="connsiteY2" fmla="*/ 43893 h 78681"/>
                        <a:gd name="connsiteX3" fmla="*/ 88763 w 90553"/>
                        <a:gd name="connsiteY3" fmla="*/ 43893 h 78681"/>
                        <a:gd name="connsiteX4" fmla="*/ 88763 w 90553"/>
                        <a:gd name="connsiteY4" fmla="*/ 54330 h 78681"/>
                        <a:gd name="connsiteX5" fmla="*/ 57453 w 90553"/>
                        <a:gd name="connsiteY5" fmla="*/ 2147 h 78681"/>
                        <a:gd name="connsiteX6" fmla="*/ 1791 w 90553"/>
                        <a:gd name="connsiteY6" fmla="*/ 26499 h 7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553" h="78681">
                          <a:moveTo>
                            <a:pt x="1791" y="26499"/>
                          </a:moveTo>
                          <a:cubicBezTo>
                            <a:pt x="-5167" y="47372"/>
                            <a:pt x="8749" y="71724"/>
                            <a:pt x="33101" y="78682"/>
                          </a:cubicBezTo>
                          <a:lnTo>
                            <a:pt x="33101" y="43893"/>
                          </a:lnTo>
                          <a:lnTo>
                            <a:pt x="88763" y="43893"/>
                          </a:lnTo>
                          <a:lnTo>
                            <a:pt x="88763" y="54330"/>
                          </a:lnTo>
                          <a:cubicBezTo>
                            <a:pt x="95721" y="33456"/>
                            <a:pt x="81805" y="9104"/>
                            <a:pt x="57453" y="2147"/>
                          </a:cubicBezTo>
                          <a:cubicBezTo>
                            <a:pt x="33101" y="-4811"/>
                            <a:pt x="8749" y="5625"/>
                            <a:pt x="1791" y="26499"/>
                          </a:cubicBezTo>
                          <a:close/>
                        </a:path>
                      </a:pathLst>
                    </a:custGeom>
                    <a:solidFill>
                      <a:srgbClr val="FDE9E9"/>
                    </a:solidFill>
                    <a:ln w="34755" cap="flat">
                      <a:noFill/>
                      <a:prstDash val="solid"/>
                      <a:miter/>
                    </a:ln>
                  </p:spPr>
                  <p:txBody>
                    <a:bodyPr rtlCol="0" anchor="ctr"/>
                    <a:lstStyle/>
                    <a:p>
                      <a:endParaRPr lang="en-US"/>
                    </a:p>
                  </p:txBody>
                </p:sp>
                <p:sp>
                  <p:nvSpPr>
                    <p:cNvPr id="2109" name="Freeform: Shape 2108">
                      <a:extLst>
                        <a:ext uri="{FF2B5EF4-FFF2-40B4-BE49-F238E27FC236}">
                          <a16:creationId xmlns:a16="http://schemas.microsoft.com/office/drawing/2014/main" xmlns="" id="{42B996EB-DE06-4F59-BEB3-4738C996C5E3}"/>
                        </a:ext>
                      </a:extLst>
                    </p:cNvPr>
                    <p:cNvSpPr/>
                    <p:nvPr/>
                  </p:nvSpPr>
                  <p:spPr>
                    <a:xfrm>
                      <a:off x="1228936" y="8517584"/>
                      <a:ext cx="90553" cy="78681"/>
                    </a:xfrm>
                    <a:custGeom>
                      <a:avLst/>
                      <a:gdLst>
                        <a:gd name="connsiteX0" fmla="*/ 1791 w 90553"/>
                        <a:gd name="connsiteY0" fmla="*/ 26499 h 78681"/>
                        <a:gd name="connsiteX1" fmla="*/ 33101 w 90553"/>
                        <a:gd name="connsiteY1" fmla="*/ 78682 h 78681"/>
                        <a:gd name="connsiteX2" fmla="*/ 33101 w 90553"/>
                        <a:gd name="connsiteY2" fmla="*/ 43893 h 78681"/>
                        <a:gd name="connsiteX3" fmla="*/ 88763 w 90553"/>
                        <a:gd name="connsiteY3" fmla="*/ 43893 h 78681"/>
                        <a:gd name="connsiteX4" fmla="*/ 88763 w 90553"/>
                        <a:gd name="connsiteY4" fmla="*/ 54330 h 78681"/>
                        <a:gd name="connsiteX5" fmla="*/ 57453 w 90553"/>
                        <a:gd name="connsiteY5" fmla="*/ 2147 h 78681"/>
                        <a:gd name="connsiteX6" fmla="*/ 1791 w 90553"/>
                        <a:gd name="connsiteY6" fmla="*/ 26499 h 7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553" h="78681">
                          <a:moveTo>
                            <a:pt x="1791" y="26499"/>
                          </a:moveTo>
                          <a:cubicBezTo>
                            <a:pt x="-5167" y="47372"/>
                            <a:pt x="8749" y="71724"/>
                            <a:pt x="33101" y="78682"/>
                          </a:cubicBezTo>
                          <a:lnTo>
                            <a:pt x="33101" y="43893"/>
                          </a:lnTo>
                          <a:lnTo>
                            <a:pt x="88763" y="43893"/>
                          </a:lnTo>
                          <a:lnTo>
                            <a:pt x="88763" y="54330"/>
                          </a:lnTo>
                          <a:cubicBezTo>
                            <a:pt x="95721" y="33456"/>
                            <a:pt x="81805" y="9104"/>
                            <a:pt x="57453" y="2147"/>
                          </a:cubicBezTo>
                          <a:cubicBezTo>
                            <a:pt x="33101" y="-4811"/>
                            <a:pt x="8749" y="5625"/>
                            <a:pt x="1791" y="26499"/>
                          </a:cubicBezTo>
                          <a:close/>
                        </a:path>
                      </a:pathLst>
                    </a:custGeom>
                    <a:solidFill>
                      <a:srgbClr val="FDE8E8"/>
                    </a:solidFill>
                    <a:ln w="34755" cap="flat">
                      <a:noFill/>
                      <a:prstDash val="solid"/>
                      <a:miter/>
                    </a:ln>
                  </p:spPr>
                  <p:txBody>
                    <a:bodyPr rtlCol="0" anchor="ctr"/>
                    <a:lstStyle/>
                    <a:p>
                      <a:endParaRPr lang="en-US"/>
                    </a:p>
                  </p:txBody>
                </p:sp>
                <p:sp>
                  <p:nvSpPr>
                    <p:cNvPr id="2110" name="Freeform: Shape 2109">
                      <a:extLst>
                        <a:ext uri="{FF2B5EF4-FFF2-40B4-BE49-F238E27FC236}">
                          <a16:creationId xmlns:a16="http://schemas.microsoft.com/office/drawing/2014/main" xmlns="" id="{AA8FEC49-4CEA-4221-9AC8-C0D7E76D3B4C}"/>
                        </a:ext>
                      </a:extLst>
                    </p:cNvPr>
                    <p:cNvSpPr/>
                    <p:nvPr/>
                  </p:nvSpPr>
                  <p:spPr>
                    <a:xfrm>
                      <a:off x="1228917" y="8517584"/>
                      <a:ext cx="87112" cy="78681"/>
                    </a:xfrm>
                    <a:custGeom>
                      <a:avLst/>
                      <a:gdLst>
                        <a:gd name="connsiteX0" fmla="*/ 1810 w 87112"/>
                        <a:gd name="connsiteY0" fmla="*/ 26499 h 78681"/>
                        <a:gd name="connsiteX1" fmla="*/ 29641 w 87112"/>
                        <a:gd name="connsiteY1" fmla="*/ 78682 h 78681"/>
                        <a:gd name="connsiteX2" fmla="*/ 29641 w 87112"/>
                        <a:gd name="connsiteY2" fmla="*/ 43893 h 78681"/>
                        <a:gd name="connsiteX3" fmla="*/ 85303 w 87112"/>
                        <a:gd name="connsiteY3" fmla="*/ 43893 h 78681"/>
                        <a:gd name="connsiteX4" fmla="*/ 85303 w 87112"/>
                        <a:gd name="connsiteY4" fmla="*/ 54330 h 78681"/>
                        <a:gd name="connsiteX5" fmla="*/ 57472 w 87112"/>
                        <a:gd name="connsiteY5" fmla="*/ 2147 h 78681"/>
                        <a:gd name="connsiteX6" fmla="*/ 1810 w 87112"/>
                        <a:gd name="connsiteY6" fmla="*/ 26499 h 7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112" h="78681">
                          <a:moveTo>
                            <a:pt x="1810" y="26499"/>
                          </a:moveTo>
                          <a:cubicBezTo>
                            <a:pt x="-5148" y="47372"/>
                            <a:pt x="8768" y="71724"/>
                            <a:pt x="29641" y="78682"/>
                          </a:cubicBezTo>
                          <a:lnTo>
                            <a:pt x="29641" y="43893"/>
                          </a:lnTo>
                          <a:lnTo>
                            <a:pt x="85303" y="43893"/>
                          </a:lnTo>
                          <a:lnTo>
                            <a:pt x="85303" y="54330"/>
                          </a:lnTo>
                          <a:cubicBezTo>
                            <a:pt x="92261" y="33456"/>
                            <a:pt x="78345" y="9104"/>
                            <a:pt x="57472" y="2147"/>
                          </a:cubicBezTo>
                          <a:cubicBezTo>
                            <a:pt x="33120" y="-4811"/>
                            <a:pt x="8768" y="5625"/>
                            <a:pt x="1810" y="26499"/>
                          </a:cubicBezTo>
                          <a:close/>
                        </a:path>
                      </a:pathLst>
                    </a:custGeom>
                    <a:solidFill>
                      <a:srgbClr val="FDE7E7"/>
                    </a:solidFill>
                    <a:ln w="34755" cap="flat">
                      <a:noFill/>
                      <a:prstDash val="solid"/>
                      <a:miter/>
                    </a:ln>
                  </p:spPr>
                  <p:txBody>
                    <a:bodyPr rtlCol="0" anchor="ctr"/>
                    <a:lstStyle/>
                    <a:p>
                      <a:endParaRPr lang="en-US"/>
                    </a:p>
                  </p:txBody>
                </p:sp>
                <p:sp>
                  <p:nvSpPr>
                    <p:cNvPr id="2111" name="Freeform: Shape 2110">
                      <a:extLst>
                        <a:ext uri="{FF2B5EF4-FFF2-40B4-BE49-F238E27FC236}">
                          <a16:creationId xmlns:a16="http://schemas.microsoft.com/office/drawing/2014/main" xmlns="" id="{E3EED14C-91D4-48BF-94A1-7973A295FFB9}"/>
                        </a:ext>
                      </a:extLst>
                    </p:cNvPr>
                    <p:cNvSpPr/>
                    <p:nvPr/>
                  </p:nvSpPr>
                  <p:spPr>
                    <a:xfrm>
                      <a:off x="1228917" y="8517584"/>
                      <a:ext cx="87112" cy="78681"/>
                    </a:xfrm>
                    <a:custGeom>
                      <a:avLst/>
                      <a:gdLst>
                        <a:gd name="connsiteX0" fmla="*/ 1810 w 87112"/>
                        <a:gd name="connsiteY0" fmla="*/ 26499 h 78681"/>
                        <a:gd name="connsiteX1" fmla="*/ 29641 w 87112"/>
                        <a:gd name="connsiteY1" fmla="*/ 78682 h 78681"/>
                        <a:gd name="connsiteX2" fmla="*/ 29641 w 87112"/>
                        <a:gd name="connsiteY2" fmla="*/ 43893 h 78681"/>
                        <a:gd name="connsiteX3" fmla="*/ 85303 w 87112"/>
                        <a:gd name="connsiteY3" fmla="*/ 43893 h 78681"/>
                        <a:gd name="connsiteX4" fmla="*/ 85303 w 87112"/>
                        <a:gd name="connsiteY4" fmla="*/ 54330 h 78681"/>
                        <a:gd name="connsiteX5" fmla="*/ 57472 w 87112"/>
                        <a:gd name="connsiteY5" fmla="*/ 2147 h 78681"/>
                        <a:gd name="connsiteX6" fmla="*/ 1810 w 87112"/>
                        <a:gd name="connsiteY6" fmla="*/ 26499 h 7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112" h="78681">
                          <a:moveTo>
                            <a:pt x="1810" y="26499"/>
                          </a:moveTo>
                          <a:cubicBezTo>
                            <a:pt x="-5148" y="47372"/>
                            <a:pt x="8768" y="71724"/>
                            <a:pt x="29641" y="78682"/>
                          </a:cubicBezTo>
                          <a:lnTo>
                            <a:pt x="29641" y="43893"/>
                          </a:lnTo>
                          <a:lnTo>
                            <a:pt x="85303" y="43893"/>
                          </a:lnTo>
                          <a:lnTo>
                            <a:pt x="85303" y="54330"/>
                          </a:lnTo>
                          <a:cubicBezTo>
                            <a:pt x="92261" y="33456"/>
                            <a:pt x="78345" y="9104"/>
                            <a:pt x="57472" y="2147"/>
                          </a:cubicBezTo>
                          <a:cubicBezTo>
                            <a:pt x="33120" y="-4811"/>
                            <a:pt x="8768" y="5625"/>
                            <a:pt x="1810" y="26499"/>
                          </a:cubicBezTo>
                          <a:close/>
                        </a:path>
                      </a:pathLst>
                    </a:custGeom>
                    <a:solidFill>
                      <a:srgbClr val="FDE6E6"/>
                    </a:solidFill>
                    <a:ln w="34755" cap="flat">
                      <a:noFill/>
                      <a:prstDash val="solid"/>
                      <a:miter/>
                    </a:ln>
                  </p:spPr>
                  <p:txBody>
                    <a:bodyPr rtlCol="0" anchor="ctr"/>
                    <a:lstStyle/>
                    <a:p>
                      <a:endParaRPr lang="en-US"/>
                    </a:p>
                  </p:txBody>
                </p:sp>
                <p:sp>
                  <p:nvSpPr>
                    <p:cNvPr id="2112" name="Freeform: Shape 2111">
                      <a:extLst>
                        <a:ext uri="{FF2B5EF4-FFF2-40B4-BE49-F238E27FC236}">
                          <a16:creationId xmlns:a16="http://schemas.microsoft.com/office/drawing/2014/main" xmlns="" id="{2569CF4E-6A9F-48D7-9104-964DE459F565}"/>
                        </a:ext>
                      </a:extLst>
                    </p:cNvPr>
                    <p:cNvSpPr/>
                    <p:nvPr/>
                  </p:nvSpPr>
                  <p:spPr>
                    <a:xfrm>
                      <a:off x="1232396" y="8517584"/>
                      <a:ext cx="87112" cy="78681"/>
                    </a:xfrm>
                    <a:custGeom>
                      <a:avLst/>
                      <a:gdLst>
                        <a:gd name="connsiteX0" fmla="*/ 1810 w 87112"/>
                        <a:gd name="connsiteY0" fmla="*/ 26499 h 78681"/>
                        <a:gd name="connsiteX1" fmla="*/ 29641 w 87112"/>
                        <a:gd name="connsiteY1" fmla="*/ 78682 h 78681"/>
                        <a:gd name="connsiteX2" fmla="*/ 29641 w 87112"/>
                        <a:gd name="connsiteY2" fmla="*/ 43893 h 78681"/>
                        <a:gd name="connsiteX3" fmla="*/ 85303 w 87112"/>
                        <a:gd name="connsiteY3" fmla="*/ 43893 h 78681"/>
                        <a:gd name="connsiteX4" fmla="*/ 85303 w 87112"/>
                        <a:gd name="connsiteY4" fmla="*/ 54330 h 78681"/>
                        <a:gd name="connsiteX5" fmla="*/ 57472 w 87112"/>
                        <a:gd name="connsiteY5" fmla="*/ 2147 h 78681"/>
                        <a:gd name="connsiteX6" fmla="*/ 1810 w 87112"/>
                        <a:gd name="connsiteY6" fmla="*/ 26499 h 7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112" h="78681">
                          <a:moveTo>
                            <a:pt x="1810" y="26499"/>
                          </a:moveTo>
                          <a:cubicBezTo>
                            <a:pt x="-5148" y="47372"/>
                            <a:pt x="8768" y="68245"/>
                            <a:pt x="29641" y="78682"/>
                          </a:cubicBezTo>
                          <a:lnTo>
                            <a:pt x="29641" y="43893"/>
                          </a:lnTo>
                          <a:lnTo>
                            <a:pt x="85303" y="43893"/>
                          </a:lnTo>
                          <a:lnTo>
                            <a:pt x="85303" y="54330"/>
                          </a:lnTo>
                          <a:cubicBezTo>
                            <a:pt x="92261" y="33456"/>
                            <a:pt x="78345" y="12583"/>
                            <a:pt x="57472" y="2147"/>
                          </a:cubicBezTo>
                          <a:cubicBezTo>
                            <a:pt x="29641" y="-4811"/>
                            <a:pt x="5289" y="5625"/>
                            <a:pt x="1810" y="26499"/>
                          </a:cubicBezTo>
                          <a:close/>
                        </a:path>
                      </a:pathLst>
                    </a:custGeom>
                    <a:solidFill>
                      <a:srgbClr val="FDE5E5"/>
                    </a:solidFill>
                    <a:ln w="34755" cap="flat">
                      <a:noFill/>
                      <a:prstDash val="solid"/>
                      <a:miter/>
                    </a:ln>
                  </p:spPr>
                  <p:txBody>
                    <a:bodyPr rtlCol="0" anchor="ctr"/>
                    <a:lstStyle/>
                    <a:p>
                      <a:endParaRPr lang="en-US"/>
                    </a:p>
                  </p:txBody>
                </p:sp>
                <p:sp>
                  <p:nvSpPr>
                    <p:cNvPr id="2113" name="Freeform: Shape 2112">
                      <a:extLst>
                        <a:ext uri="{FF2B5EF4-FFF2-40B4-BE49-F238E27FC236}">
                          <a16:creationId xmlns:a16="http://schemas.microsoft.com/office/drawing/2014/main" xmlns="" id="{AEC6185A-D604-474A-9793-BFCA7A254CC6}"/>
                        </a:ext>
                      </a:extLst>
                    </p:cNvPr>
                    <p:cNvSpPr/>
                    <p:nvPr/>
                  </p:nvSpPr>
                  <p:spPr>
                    <a:xfrm>
                      <a:off x="1232396" y="8517584"/>
                      <a:ext cx="87112" cy="78681"/>
                    </a:xfrm>
                    <a:custGeom>
                      <a:avLst/>
                      <a:gdLst>
                        <a:gd name="connsiteX0" fmla="*/ 1810 w 87112"/>
                        <a:gd name="connsiteY0" fmla="*/ 26499 h 78681"/>
                        <a:gd name="connsiteX1" fmla="*/ 29641 w 87112"/>
                        <a:gd name="connsiteY1" fmla="*/ 78682 h 78681"/>
                        <a:gd name="connsiteX2" fmla="*/ 29641 w 87112"/>
                        <a:gd name="connsiteY2" fmla="*/ 43893 h 78681"/>
                        <a:gd name="connsiteX3" fmla="*/ 85303 w 87112"/>
                        <a:gd name="connsiteY3" fmla="*/ 43893 h 78681"/>
                        <a:gd name="connsiteX4" fmla="*/ 85303 w 87112"/>
                        <a:gd name="connsiteY4" fmla="*/ 54330 h 78681"/>
                        <a:gd name="connsiteX5" fmla="*/ 57472 w 87112"/>
                        <a:gd name="connsiteY5" fmla="*/ 2147 h 78681"/>
                        <a:gd name="connsiteX6" fmla="*/ 1810 w 87112"/>
                        <a:gd name="connsiteY6" fmla="*/ 26499 h 7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112" h="78681">
                          <a:moveTo>
                            <a:pt x="1810" y="26499"/>
                          </a:moveTo>
                          <a:cubicBezTo>
                            <a:pt x="-5148" y="47372"/>
                            <a:pt x="8768" y="68245"/>
                            <a:pt x="29641" y="78682"/>
                          </a:cubicBezTo>
                          <a:lnTo>
                            <a:pt x="29641" y="43893"/>
                          </a:lnTo>
                          <a:lnTo>
                            <a:pt x="85303" y="43893"/>
                          </a:lnTo>
                          <a:lnTo>
                            <a:pt x="85303" y="54330"/>
                          </a:lnTo>
                          <a:cubicBezTo>
                            <a:pt x="92261" y="33456"/>
                            <a:pt x="78345" y="12583"/>
                            <a:pt x="57472" y="2147"/>
                          </a:cubicBezTo>
                          <a:cubicBezTo>
                            <a:pt x="29641" y="-4811"/>
                            <a:pt x="8768" y="5625"/>
                            <a:pt x="1810" y="26499"/>
                          </a:cubicBezTo>
                          <a:close/>
                        </a:path>
                      </a:pathLst>
                    </a:custGeom>
                    <a:solidFill>
                      <a:srgbClr val="FDE4E4"/>
                    </a:solidFill>
                    <a:ln w="34755" cap="flat">
                      <a:noFill/>
                      <a:prstDash val="solid"/>
                      <a:miter/>
                    </a:ln>
                  </p:spPr>
                  <p:txBody>
                    <a:bodyPr rtlCol="0" anchor="ctr"/>
                    <a:lstStyle/>
                    <a:p>
                      <a:endParaRPr lang="en-US"/>
                    </a:p>
                  </p:txBody>
                </p:sp>
                <p:sp>
                  <p:nvSpPr>
                    <p:cNvPr id="2114" name="Freeform: Shape 2113">
                      <a:extLst>
                        <a:ext uri="{FF2B5EF4-FFF2-40B4-BE49-F238E27FC236}">
                          <a16:creationId xmlns:a16="http://schemas.microsoft.com/office/drawing/2014/main" xmlns="" id="{CFC1BBC1-2C14-4371-8DA2-A64BEEBCAB49}"/>
                        </a:ext>
                      </a:extLst>
                    </p:cNvPr>
                    <p:cNvSpPr/>
                    <p:nvPr/>
                  </p:nvSpPr>
                  <p:spPr>
                    <a:xfrm>
                      <a:off x="1232396" y="8519116"/>
                      <a:ext cx="83633" cy="73671"/>
                    </a:xfrm>
                    <a:custGeom>
                      <a:avLst/>
                      <a:gdLst>
                        <a:gd name="connsiteX0" fmla="*/ 1810 w 83633"/>
                        <a:gd name="connsiteY0" fmla="*/ 24968 h 73671"/>
                        <a:gd name="connsiteX1" fmla="*/ 29641 w 83633"/>
                        <a:gd name="connsiteY1" fmla="*/ 73672 h 73671"/>
                        <a:gd name="connsiteX2" fmla="*/ 29641 w 83633"/>
                        <a:gd name="connsiteY2" fmla="*/ 42362 h 73671"/>
                        <a:gd name="connsiteX3" fmla="*/ 81824 w 83633"/>
                        <a:gd name="connsiteY3" fmla="*/ 42362 h 73671"/>
                        <a:gd name="connsiteX4" fmla="*/ 81824 w 83633"/>
                        <a:gd name="connsiteY4" fmla="*/ 52799 h 73671"/>
                        <a:gd name="connsiteX5" fmla="*/ 53993 w 83633"/>
                        <a:gd name="connsiteY5" fmla="*/ 4094 h 73671"/>
                        <a:gd name="connsiteX6" fmla="*/ 1810 w 83633"/>
                        <a:gd name="connsiteY6" fmla="*/ 24968 h 73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633" h="73671">
                          <a:moveTo>
                            <a:pt x="1810" y="24968"/>
                          </a:moveTo>
                          <a:cubicBezTo>
                            <a:pt x="-5148" y="45841"/>
                            <a:pt x="8768" y="66714"/>
                            <a:pt x="29641" y="73672"/>
                          </a:cubicBezTo>
                          <a:lnTo>
                            <a:pt x="29641" y="42362"/>
                          </a:lnTo>
                          <a:lnTo>
                            <a:pt x="81824" y="42362"/>
                          </a:lnTo>
                          <a:lnTo>
                            <a:pt x="81824" y="52799"/>
                          </a:lnTo>
                          <a:cubicBezTo>
                            <a:pt x="88782" y="31925"/>
                            <a:pt x="74866" y="11052"/>
                            <a:pt x="53993" y="4094"/>
                          </a:cubicBezTo>
                          <a:cubicBezTo>
                            <a:pt x="29641" y="-6342"/>
                            <a:pt x="8768" y="4094"/>
                            <a:pt x="1810" y="24968"/>
                          </a:cubicBezTo>
                          <a:close/>
                        </a:path>
                      </a:pathLst>
                    </a:custGeom>
                    <a:solidFill>
                      <a:srgbClr val="FDE3E3"/>
                    </a:solidFill>
                    <a:ln w="34755" cap="flat">
                      <a:noFill/>
                      <a:prstDash val="solid"/>
                      <a:miter/>
                    </a:ln>
                  </p:spPr>
                  <p:txBody>
                    <a:bodyPr rtlCol="0" anchor="ctr"/>
                    <a:lstStyle/>
                    <a:p>
                      <a:endParaRPr lang="en-US"/>
                    </a:p>
                  </p:txBody>
                </p:sp>
                <p:sp>
                  <p:nvSpPr>
                    <p:cNvPr id="2115" name="Freeform: Shape 2114">
                      <a:extLst>
                        <a:ext uri="{FF2B5EF4-FFF2-40B4-BE49-F238E27FC236}">
                          <a16:creationId xmlns:a16="http://schemas.microsoft.com/office/drawing/2014/main" xmlns="" id="{2DF875EB-8EA8-4661-AB5E-A94A17C1A102}"/>
                        </a:ext>
                      </a:extLst>
                    </p:cNvPr>
                    <p:cNvSpPr/>
                    <p:nvPr/>
                  </p:nvSpPr>
                  <p:spPr>
                    <a:xfrm>
                      <a:off x="1232396" y="8519116"/>
                      <a:ext cx="83633" cy="73671"/>
                    </a:xfrm>
                    <a:custGeom>
                      <a:avLst/>
                      <a:gdLst>
                        <a:gd name="connsiteX0" fmla="*/ 1810 w 83633"/>
                        <a:gd name="connsiteY0" fmla="*/ 24968 h 73671"/>
                        <a:gd name="connsiteX1" fmla="*/ 29641 w 83633"/>
                        <a:gd name="connsiteY1" fmla="*/ 73672 h 73671"/>
                        <a:gd name="connsiteX2" fmla="*/ 29641 w 83633"/>
                        <a:gd name="connsiteY2" fmla="*/ 42362 h 73671"/>
                        <a:gd name="connsiteX3" fmla="*/ 81824 w 83633"/>
                        <a:gd name="connsiteY3" fmla="*/ 42362 h 73671"/>
                        <a:gd name="connsiteX4" fmla="*/ 81824 w 83633"/>
                        <a:gd name="connsiteY4" fmla="*/ 52799 h 73671"/>
                        <a:gd name="connsiteX5" fmla="*/ 53993 w 83633"/>
                        <a:gd name="connsiteY5" fmla="*/ 4094 h 73671"/>
                        <a:gd name="connsiteX6" fmla="*/ 1810 w 83633"/>
                        <a:gd name="connsiteY6" fmla="*/ 24968 h 73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633" h="73671">
                          <a:moveTo>
                            <a:pt x="1810" y="24968"/>
                          </a:moveTo>
                          <a:cubicBezTo>
                            <a:pt x="-5148" y="45841"/>
                            <a:pt x="8768" y="66714"/>
                            <a:pt x="29641" y="73672"/>
                          </a:cubicBezTo>
                          <a:lnTo>
                            <a:pt x="29641" y="42362"/>
                          </a:lnTo>
                          <a:lnTo>
                            <a:pt x="81824" y="42362"/>
                          </a:lnTo>
                          <a:lnTo>
                            <a:pt x="81824" y="52799"/>
                          </a:lnTo>
                          <a:cubicBezTo>
                            <a:pt x="88782" y="31925"/>
                            <a:pt x="74866" y="11052"/>
                            <a:pt x="53993" y="4094"/>
                          </a:cubicBezTo>
                          <a:cubicBezTo>
                            <a:pt x="33120" y="-6342"/>
                            <a:pt x="8768" y="4094"/>
                            <a:pt x="1810" y="24968"/>
                          </a:cubicBezTo>
                          <a:close/>
                        </a:path>
                      </a:pathLst>
                    </a:custGeom>
                    <a:solidFill>
                      <a:srgbClr val="FDE2E2"/>
                    </a:solidFill>
                    <a:ln w="34755" cap="flat">
                      <a:noFill/>
                      <a:prstDash val="solid"/>
                      <a:miter/>
                    </a:ln>
                  </p:spPr>
                  <p:txBody>
                    <a:bodyPr rtlCol="0" anchor="ctr"/>
                    <a:lstStyle/>
                    <a:p>
                      <a:endParaRPr lang="en-US"/>
                    </a:p>
                  </p:txBody>
                </p:sp>
                <p:sp>
                  <p:nvSpPr>
                    <p:cNvPr id="2116" name="Freeform: Shape 2115">
                      <a:extLst>
                        <a:ext uri="{FF2B5EF4-FFF2-40B4-BE49-F238E27FC236}">
                          <a16:creationId xmlns:a16="http://schemas.microsoft.com/office/drawing/2014/main" xmlns="" id="{21BCB954-E1A0-4014-8EAF-CF49C1B10692}"/>
                        </a:ext>
                      </a:extLst>
                    </p:cNvPr>
                    <p:cNvSpPr/>
                    <p:nvPr/>
                  </p:nvSpPr>
                  <p:spPr>
                    <a:xfrm>
                      <a:off x="1232396" y="8519116"/>
                      <a:ext cx="83633" cy="73671"/>
                    </a:xfrm>
                    <a:custGeom>
                      <a:avLst/>
                      <a:gdLst>
                        <a:gd name="connsiteX0" fmla="*/ 1810 w 83633"/>
                        <a:gd name="connsiteY0" fmla="*/ 24968 h 73671"/>
                        <a:gd name="connsiteX1" fmla="*/ 29641 w 83633"/>
                        <a:gd name="connsiteY1" fmla="*/ 73672 h 73671"/>
                        <a:gd name="connsiteX2" fmla="*/ 29641 w 83633"/>
                        <a:gd name="connsiteY2" fmla="*/ 42362 h 73671"/>
                        <a:gd name="connsiteX3" fmla="*/ 81824 w 83633"/>
                        <a:gd name="connsiteY3" fmla="*/ 42362 h 73671"/>
                        <a:gd name="connsiteX4" fmla="*/ 81824 w 83633"/>
                        <a:gd name="connsiteY4" fmla="*/ 52799 h 73671"/>
                        <a:gd name="connsiteX5" fmla="*/ 53993 w 83633"/>
                        <a:gd name="connsiteY5" fmla="*/ 4094 h 73671"/>
                        <a:gd name="connsiteX6" fmla="*/ 1810 w 83633"/>
                        <a:gd name="connsiteY6" fmla="*/ 24968 h 73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633" h="73671">
                          <a:moveTo>
                            <a:pt x="1810" y="24968"/>
                          </a:moveTo>
                          <a:cubicBezTo>
                            <a:pt x="-5148" y="45841"/>
                            <a:pt x="8768" y="66714"/>
                            <a:pt x="29641" y="73672"/>
                          </a:cubicBezTo>
                          <a:lnTo>
                            <a:pt x="29641" y="42362"/>
                          </a:lnTo>
                          <a:lnTo>
                            <a:pt x="81824" y="42362"/>
                          </a:lnTo>
                          <a:lnTo>
                            <a:pt x="81824" y="52799"/>
                          </a:lnTo>
                          <a:cubicBezTo>
                            <a:pt x="88782" y="31925"/>
                            <a:pt x="74866" y="11052"/>
                            <a:pt x="53993" y="4094"/>
                          </a:cubicBezTo>
                          <a:cubicBezTo>
                            <a:pt x="33120" y="-6342"/>
                            <a:pt x="8768" y="4094"/>
                            <a:pt x="1810" y="24968"/>
                          </a:cubicBezTo>
                          <a:close/>
                        </a:path>
                      </a:pathLst>
                    </a:custGeom>
                    <a:solidFill>
                      <a:srgbClr val="FDE1E1"/>
                    </a:solidFill>
                    <a:ln w="34755" cap="flat">
                      <a:noFill/>
                      <a:prstDash val="solid"/>
                      <a:miter/>
                    </a:ln>
                  </p:spPr>
                  <p:txBody>
                    <a:bodyPr rtlCol="0" anchor="ctr"/>
                    <a:lstStyle/>
                    <a:p>
                      <a:endParaRPr lang="en-US"/>
                    </a:p>
                  </p:txBody>
                </p:sp>
                <p:sp>
                  <p:nvSpPr>
                    <p:cNvPr id="2117" name="Freeform: Shape 2116">
                      <a:extLst>
                        <a:ext uri="{FF2B5EF4-FFF2-40B4-BE49-F238E27FC236}">
                          <a16:creationId xmlns:a16="http://schemas.microsoft.com/office/drawing/2014/main" xmlns="" id="{3D80ECF8-E340-4B07-B639-44EB34D4564F}"/>
                        </a:ext>
                      </a:extLst>
                    </p:cNvPr>
                    <p:cNvSpPr/>
                    <p:nvPr/>
                  </p:nvSpPr>
                  <p:spPr>
                    <a:xfrm>
                      <a:off x="1232396" y="8519116"/>
                      <a:ext cx="83633" cy="73671"/>
                    </a:xfrm>
                    <a:custGeom>
                      <a:avLst/>
                      <a:gdLst>
                        <a:gd name="connsiteX0" fmla="*/ 1810 w 83633"/>
                        <a:gd name="connsiteY0" fmla="*/ 24968 h 73671"/>
                        <a:gd name="connsiteX1" fmla="*/ 29641 w 83633"/>
                        <a:gd name="connsiteY1" fmla="*/ 73672 h 73671"/>
                        <a:gd name="connsiteX2" fmla="*/ 29641 w 83633"/>
                        <a:gd name="connsiteY2" fmla="*/ 42362 h 73671"/>
                        <a:gd name="connsiteX3" fmla="*/ 81824 w 83633"/>
                        <a:gd name="connsiteY3" fmla="*/ 42362 h 73671"/>
                        <a:gd name="connsiteX4" fmla="*/ 81824 w 83633"/>
                        <a:gd name="connsiteY4" fmla="*/ 52799 h 73671"/>
                        <a:gd name="connsiteX5" fmla="*/ 53993 w 83633"/>
                        <a:gd name="connsiteY5" fmla="*/ 4094 h 73671"/>
                        <a:gd name="connsiteX6" fmla="*/ 1810 w 83633"/>
                        <a:gd name="connsiteY6" fmla="*/ 24968 h 73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633" h="73671">
                          <a:moveTo>
                            <a:pt x="1810" y="24968"/>
                          </a:moveTo>
                          <a:cubicBezTo>
                            <a:pt x="-5148" y="45841"/>
                            <a:pt x="8768" y="66714"/>
                            <a:pt x="29641" y="73672"/>
                          </a:cubicBezTo>
                          <a:lnTo>
                            <a:pt x="29641" y="42362"/>
                          </a:lnTo>
                          <a:lnTo>
                            <a:pt x="81824" y="42362"/>
                          </a:lnTo>
                          <a:lnTo>
                            <a:pt x="81824" y="52799"/>
                          </a:lnTo>
                          <a:cubicBezTo>
                            <a:pt x="88782" y="31925"/>
                            <a:pt x="74866" y="11052"/>
                            <a:pt x="53993" y="4094"/>
                          </a:cubicBezTo>
                          <a:cubicBezTo>
                            <a:pt x="33120" y="-6342"/>
                            <a:pt x="8768" y="4094"/>
                            <a:pt x="1810" y="24968"/>
                          </a:cubicBezTo>
                          <a:close/>
                        </a:path>
                      </a:pathLst>
                    </a:custGeom>
                    <a:solidFill>
                      <a:srgbClr val="FDE0E0"/>
                    </a:solidFill>
                    <a:ln w="34755" cap="flat">
                      <a:noFill/>
                      <a:prstDash val="solid"/>
                      <a:miter/>
                    </a:ln>
                  </p:spPr>
                  <p:txBody>
                    <a:bodyPr rtlCol="0" anchor="ctr"/>
                    <a:lstStyle/>
                    <a:p>
                      <a:endParaRPr lang="en-US"/>
                    </a:p>
                  </p:txBody>
                </p:sp>
                <p:sp>
                  <p:nvSpPr>
                    <p:cNvPr id="2118" name="Freeform: Shape 2117">
                      <a:extLst>
                        <a:ext uri="{FF2B5EF4-FFF2-40B4-BE49-F238E27FC236}">
                          <a16:creationId xmlns:a16="http://schemas.microsoft.com/office/drawing/2014/main" xmlns="" id="{057EA274-685E-4692-AAC3-E0F7E1C6B468}"/>
                        </a:ext>
                      </a:extLst>
                    </p:cNvPr>
                    <p:cNvSpPr/>
                    <p:nvPr/>
                  </p:nvSpPr>
                  <p:spPr>
                    <a:xfrm>
                      <a:off x="1232396" y="8520601"/>
                      <a:ext cx="83633" cy="72186"/>
                    </a:xfrm>
                    <a:custGeom>
                      <a:avLst/>
                      <a:gdLst>
                        <a:gd name="connsiteX0" fmla="*/ 1810 w 83633"/>
                        <a:gd name="connsiteY0" fmla="*/ 23482 h 72186"/>
                        <a:gd name="connsiteX1" fmla="*/ 29641 w 83633"/>
                        <a:gd name="connsiteY1" fmla="*/ 72187 h 72186"/>
                        <a:gd name="connsiteX2" fmla="*/ 29641 w 83633"/>
                        <a:gd name="connsiteY2" fmla="*/ 40877 h 72186"/>
                        <a:gd name="connsiteX3" fmla="*/ 81824 w 83633"/>
                        <a:gd name="connsiteY3" fmla="*/ 40877 h 72186"/>
                        <a:gd name="connsiteX4" fmla="*/ 81824 w 83633"/>
                        <a:gd name="connsiteY4" fmla="*/ 51313 h 72186"/>
                        <a:gd name="connsiteX5" fmla="*/ 53993 w 83633"/>
                        <a:gd name="connsiteY5" fmla="*/ 2609 h 72186"/>
                        <a:gd name="connsiteX6" fmla="*/ 1810 w 83633"/>
                        <a:gd name="connsiteY6" fmla="*/ 23482 h 72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633" h="72186">
                          <a:moveTo>
                            <a:pt x="1810" y="23482"/>
                          </a:moveTo>
                          <a:cubicBezTo>
                            <a:pt x="-5148" y="44356"/>
                            <a:pt x="8768" y="65229"/>
                            <a:pt x="29641" y="72187"/>
                          </a:cubicBezTo>
                          <a:lnTo>
                            <a:pt x="29641" y="40877"/>
                          </a:lnTo>
                          <a:lnTo>
                            <a:pt x="81824" y="40877"/>
                          </a:lnTo>
                          <a:lnTo>
                            <a:pt x="81824" y="51313"/>
                          </a:lnTo>
                          <a:cubicBezTo>
                            <a:pt x="88782" y="30440"/>
                            <a:pt x="74866" y="9567"/>
                            <a:pt x="53993" y="2609"/>
                          </a:cubicBezTo>
                          <a:cubicBezTo>
                            <a:pt x="33120" y="-4349"/>
                            <a:pt x="8768" y="2609"/>
                            <a:pt x="1810" y="23482"/>
                          </a:cubicBezTo>
                          <a:close/>
                        </a:path>
                      </a:pathLst>
                    </a:custGeom>
                    <a:solidFill>
                      <a:srgbClr val="FDDFDF"/>
                    </a:solidFill>
                    <a:ln w="34755" cap="flat">
                      <a:noFill/>
                      <a:prstDash val="solid"/>
                      <a:miter/>
                    </a:ln>
                  </p:spPr>
                  <p:txBody>
                    <a:bodyPr rtlCol="0" anchor="ctr"/>
                    <a:lstStyle/>
                    <a:p>
                      <a:endParaRPr lang="en-US"/>
                    </a:p>
                  </p:txBody>
                </p:sp>
                <p:sp>
                  <p:nvSpPr>
                    <p:cNvPr id="2119" name="Freeform: Shape 2118">
                      <a:extLst>
                        <a:ext uri="{FF2B5EF4-FFF2-40B4-BE49-F238E27FC236}">
                          <a16:creationId xmlns:a16="http://schemas.microsoft.com/office/drawing/2014/main" xmlns="" id="{D363297E-2A54-4904-96DF-6862FDFDBB9A}"/>
                        </a:ext>
                      </a:extLst>
                    </p:cNvPr>
                    <p:cNvSpPr/>
                    <p:nvPr/>
                  </p:nvSpPr>
                  <p:spPr>
                    <a:xfrm>
                      <a:off x="1232396" y="8521030"/>
                      <a:ext cx="83633" cy="71756"/>
                    </a:xfrm>
                    <a:custGeom>
                      <a:avLst/>
                      <a:gdLst>
                        <a:gd name="connsiteX0" fmla="*/ 1810 w 83633"/>
                        <a:gd name="connsiteY0" fmla="*/ 23053 h 71756"/>
                        <a:gd name="connsiteX1" fmla="*/ 29641 w 83633"/>
                        <a:gd name="connsiteY1" fmla="*/ 71757 h 71756"/>
                        <a:gd name="connsiteX2" fmla="*/ 29641 w 83633"/>
                        <a:gd name="connsiteY2" fmla="*/ 40447 h 71756"/>
                        <a:gd name="connsiteX3" fmla="*/ 81824 w 83633"/>
                        <a:gd name="connsiteY3" fmla="*/ 40447 h 71756"/>
                        <a:gd name="connsiteX4" fmla="*/ 81824 w 83633"/>
                        <a:gd name="connsiteY4" fmla="*/ 50884 h 71756"/>
                        <a:gd name="connsiteX5" fmla="*/ 53993 w 83633"/>
                        <a:gd name="connsiteY5" fmla="*/ 2179 h 71756"/>
                        <a:gd name="connsiteX6" fmla="*/ 1810 w 83633"/>
                        <a:gd name="connsiteY6" fmla="*/ 23053 h 7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633" h="71756">
                          <a:moveTo>
                            <a:pt x="1810" y="23053"/>
                          </a:moveTo>
                          <a:cubicBezTo>
                            <a:pt x="-5148" y="43926"/>
                            <a:pt x="8768" y="64799"/>
                            <a:pt x="29641" y="71757"/>
                          </a:cubicBezTo>
                          <a:lnTo>
                            <a:pt x="29641" y="40447"/>
                          </a:lnTo>
                          <a:lnTo>
                            <a:pt x="81824" y="40447"/>
                          </a:lnTo>
                          <a:lnTo>
                            <a:pt x="81824" y="50884"/>
                          </a:lnTo>
                          <a:cubicBezTo>
                            <a:pt x="88782" y="30010"/>
                            <a:pt x="74866" y="9137"/>
                            <a:pt x="53993" y="2179"/>
                          </a:cubicBezTo>
                          <a:cubicBezTo>
                            <a:pt x="33120" y="-4778"/>
                            <a:pt x="8768" y="5658"/>
                            <a:pt x="1810" y="23053"/>
                          </a:cubicBezTo>
                          <a:close/>
                        </a:path>
                      </a:pathLst>
                    </a:custGeom>
                    <a:solidFill>
                      <a:srgbClr val="FCDEDE"/>
                    </a:solidFill>
                    <a:ln w="34755" cap="flat">
                      <a:noFill/>
                      <a:prstDash val="solid"/>
                      <a:miter/>
                    </a:ln>
                  </p:spPr>
                  <p:txBody>
                    <a:bodyPr rtlCol="0" anchor="ctr"/>
                    <a:lstStyle/>
                    <a:p>
                      <a:endParaRPr lang="en-US"/>
                    </a:p>
                  </p:txBody>
                </p:sp>
                <p:sp>
                  <p:nvSpPr>
                    <p:cNvPr id="2120" name="Freeform: Shape 2119">
                      <a:extLst>
                        <a:ext uri="{FF2B5EF4-FFF2-40B4-BE49-F238E27FC236}">
                          <a16:creationId xmlns:a16="http://schemas.microsoft.com/office/drawing/2014/main" xmlns="" id="{3A4579F5-44EE-4C15-A983-1FE2415EB727}"/>
                        </a:ext>
                      </a:extLst>
                    </p:cNvPr>
                    <p:cNvSpPr/>
                    <p:nvPr/>
                  </p:nvSpPr>
                  <p:spPr>
                    <a:xfrm>
                      <a:off x="1232396" y="8521030"/>
                      <a:ext cx="83633" cy="71756"/>
                    </a:xfrm>
                    <a:custGeom>
                      <a:avLst/>
                      <a:gdLst>
                        <a:gd name="connsiteX0" fmla="*/ 1810 w 83633"/>
                        <a:gd name="connsiteY0" fmla="*/ 23053 h 71756"/>
                        <a:gd name="connsiteX1" fmla="*/ 29641 w 83633"/>
                        <a:gd name="connsiteY1" fmla="*/ 71757 h 71756"/>
                        <a:gd name="connsiteX2" fmla="*/ 29641 w 83633"/>
                        <a:gd name="connsiteY2" fmla="*/ 40447 h 71756"/>
                        <a:gd name="connsiteX3" fmla="*/ 81824 w 83633"/>
                        <a:gd name="connsiteY3" fmla="*/ 40447 h 71756"/>
                        <a:gd name="connsiteX4" fmla="*/ 81824 w 83633"/>
                        <a:gd name="connsiteY4" fmla="*/ 50884 h 71756"/>
                        <a:gd name="connsiteX5" fmla="*/ 53993 w 83633"/>
                        <a:gd name="connsiteY5" fmla="*/ 2179 h 71756"/>
                        <a:gd name="connsiteX6" fmla="*/ 1810 w 83633"/>
                        <a:gd name="connsiteY6" fmla="*/ 23053 h 7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633" h="71756">
                          <a:moveTo>
                            <a:pt x="1810" y="23053"/>
                          </a:moveTo>
                          <a:cubicBezTo>
                            <a:pt x="-5148" y="43926"/>
                            <a:pt x="8768" y="64799"/>
                            <a:pt x="29641" y="71757"/>
                          </a:cubicBezTo>
                          <a:lnTo>
                            <a:pt x="29641" y="40447"/>
                          </a:lnTo>
                          <a:lnTo>
                            <a:pt x="81824" y="40447"/>
                          </a:lnTo>
                          <a:lnTo>
                            <a:pt x="81824" y="50884"/>
                          </a:lnTo>
                          <a:cubicBezTo>
                            <a:pt x="88782" y="30010"/>
                            <a:pt x="74866" y="9137"/>
                            <a:pt x="53993" y="2179"/>
                          </a:cubicBezTo>
                          <a:cubicBezTo>
                            <a:pt x="33120" y="-4778"/>
                            <a:pt x="8768" y="5658"/>
                            <a:pt x="1810" y="23053"/>
                          </a:cubicBezTo>
                          <a:close/>
                        </a:path>
                      </a:pathLst>
                    </a:custGeom>
                    <a:solidFill>
                      <a:srgbClr val="FCDDDD"/>
                    </a:solidFill>
                    <a:ln w="34755" cap="flat">
                      <a:noFill/>
                      <a:prstDash val="solid"/>
                      <a:miter/>
                    </a:ln>
                  </p:spPr>
                  <p:txBody>
                    <a:bodyPr rtlCol="0" anchor="ctr"/>
                    <a:lstStyle/>
                    <a:p>
                      <a:endParaRPr lang="en-US"/>
                    </a:p>
                  </p:txBody>
                </p:sp>
                <p:sp>
                  <p:nvSpPr>
                    <p:cNvPr id="2121" name="Freeform: Shape 2120">
                      <a:extLst>
                        <a:ext uri="{FF2B5EF4-FFF2-40B4-BE49-F238E27FC236}">
                          <a16:creationId xmlns:a16="http://schemas.microsoft.com/office/drawing/2014/main" xmlns="" id="{9E9650EB-833E-40E9-AAE0-CC6425B26B22}"/>
                        </a:ext>
                      </a:extLst>
                    </p:cNvPr>
                    <p:cNvSpPr/>
                    <p:nvPr/>
                  </p:nvSpPr>
                  <p:spPr>
                    <a:xfrm>
                      <a:off x="1232396" y="8521030"/>
                      <a:ext cx="83633" cy="71756"/>
                    </a:xfrm>
                    <a:custGeom>
                      <a:avLst/>
                      <a:gdLst>
                        <a:gd name="connsiteX0" fmla="*/ 1810 w 83633"/>
                        <a:gd name="connsiteY0" fmla="*/ 23053 h 71756"/>
                        <a:gd name="connsiteX1" fmla="*/ 29641 w 83633"/>
                        <a:gd name="connsiteY1" fmla="*/ 71757 h 71756"/>
                        <a:gd name="connsiteX2" fmla="*/ 29641 w 83633"/>
                        <a:gd name="connsiteY2" fmla="*/ 40447 h 71756"/>
                        <a:gd name="connsiteX3" fmla="*/ 81824 w 83633"/>
                        <a:gd name="connsiteY3" fmla="*/ 40447 h 71756"/>
                        <a:gd name="connsiteX4" fmla="*/ 81824 w 83633"/>
                        <a:gd name="connsiteY4" fmla="*/ 50884 h 71756"/>
                        <a:gd name="connsiteX5" fmla="*/ 53993 w 83633"/>
                        <a:gd name="connsiteY5" fmla="*/ 2179 h 71756"/>
                        <a:gd name="connsiteX6" fmla="*/ 1810 w 83633"/>
                        <a:gd name="connsiteY6" fmla="*/ 23053 h 7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633" h="71756">
                          <a:moveTo>
                            <a:pt x="1810" y="23053"/>
                          </a:moveTo>
                          <a:cubicBezTo>
                            <a:pt x="-5148" y="43926"/>
                            <a:pt x="8768" y="64799"/>
                            <a:pt x="29641" y="71757"/>
                          </a:cubicBezTo>
                          <a:lnTo>
                            <a:pt x="29641" y="40447"/>
                          </a:lnTo>
                          <a:lnTo>
                            <a:pt x="81824" y="40447"/>
                          </a:lnTo>
                          <a:lnTo>
                            <a:pt x="81824" y="50884"/>
                          </a:lnTo>
                          <a:cubicBezTo>
                            <a:pt x="88782" y="30010"/>
                            <a:pt x="74866" y="9137"/>
                            <a:pt x="53993" y="2179"/>
                          </a:cubicBezTo>
                          <a:cubicBezTo>
                            <a:pt x="33120" y="-4778"/>
                            <a:pt x="8768" y="5658"/>
                            <a:pt x="1810" y="23053"/>
                          </a:cubicBezTo>
                          <a:close/>
                        </a:path>
                      </a:pathLst>
                    </a:custGeom>
                    <a:solidFill>
                      <a:srgbClr val="FCDCDC"/>
                    </a:solidFill>
                    <a:ln w="34755" cap="flat">
                      <a:noFill/>
                      <a:prstDash val="solid"/>
                      <a:miter/>
                    </a:ln>
                  </p:spPr>
                  <p:txBody>
                    <a:bodyPr rtlCol="0" anchor="ctr"/>
                    <a:lstStyle/>
                    <a:p>
                      <a:endParaRPr lang="en-US"/>
                    </a:p>
                  </p:txBody>
                </p:sp>
                <p:sp>
                  <p:nvSpPr>
                    <p:cNvPr id="2122" name="Freeform: Shape 2121">
                      <a:extLst>
                        <a:ext uri="{FF2B5EF4-FFF2-40B4-BE49-F238E27FC236}">
                          <a16:creationId xmlns:a16="http://schemas.microsoft.com/office/drawing/2014/main" xmlns="" id="{A1CADAB5-1E78-4266-BBC2-A70F6EA7E324}"/>
                        </a:ext>
                      </a:extLst>
                    </p:cNvPr>
                    <p:cNvSpPr/>
                    <p:nvPr/>
                  </p:nvSpPr>
                  <p:spPr>
                    <a:xfrm>
                      <a:off x="1232396" y="8521030"/>
                      <a:ext cx="83633" cy="71756"/>
                    </a:xfrm>
                    <a:custGeom>
                      <a:avLst/>
                      <a:gdLst>
                        <a:gd name="connsiteX0" fmla="*/ 1810 w 83633"/>
                        <a:gd name="connsiteY0" fmla="*/ 23053 h 71756"/>
                        <a:gd name="connsiteX1" fmla="*/ 29641 w 83633"/>
                        <a:gd name="connsiteY1" fmla="*/ 71757 h 71756"/>
                        <a:gd name="connsiteX2" fmla="*/ 29641 w 83633"/>
                        <a:gd name="connsiteY2" fmla="*/ 40447 h 71756"/>
                        <a:gd name="connsiteX3" fmla="*/ 81824 w 83633"/>
                        <a:gd name="connsiteY3" fmla="*/ 40447 h 71756"/>
                        <a:gd name="connsiteX4" fmla="*/ 81824 w 83633"/>
                        <a:gd name="connsiteY4" fmla="*/ 50884 h 71756"/>
                        <a:gd name="connsiteX5" fmla="*/ 53993 w 83633"/>
                        <a:gd name="connsiteY5" fmla="*/ 2179 h 71756"/>
                        <a:gd name="connsiteX6" fmla="*/ 1810 w 83633"/>
                        <a:gd name="connsiteY6" fmla="*/ 23053 h 7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633" h="71756">
                          <a:moveTo>
                            <a:pt x="1810" y="23053"/>
                          </a:moveTo>
                          <a:cubicBezTo>
                            <a:pt x="-5148" y="40447"/>
                            <a:pt x="8768" y="64799"/>
                            <a:pt x="29641" y="71757"/>
                          </a:cubicBezTo>
                          <a:lnTo>
                            <a:pt x="29641" y="40447"/>
                          </a:lnTo>
                          <a:lnTo>
                            <a:pt x="81824" y="40447"/>
                          </a:lnTo>
                          <a:lnTo>
                            <a:pt x="81824" y="50884"/>
                          </a:lnTo>
                          <a:cubicBezTo>
                            <a:pt x="88782" y="33489"/>
                            <a:pt x="74866" y="9137"/>
                            <a:pt x="53993" y="2179"/>
                          </a:cubicBezTo>
                          <a:cubicBezTo>
                            <a:pt x="33120" y="-4778"/>
                            <a:pt x="8768" y="5658"/>
                            <a:pt x="1810" y="23053"/>
                          </a:cubicBezTo>
                          <a:close/>
                        </a:path>
                      </a:pathLst>
                    </a:custGeom>
                    <a:solidFill>
                      <a:srgbClr val="FCDBDB"/>
                    </a:solidFill>
                    <a:ln w="34755" cap="flat">
                      <a:noFill/>
                      <a:prstDash val="solid"/>
                      <a:miter/>
                    </a:ln>
                  </p:spPr>
                  <p:txBody>
                    <a:bodyPr rtlCol="0" anchor="ctr"/>
                    <a:lstStyle/>
                    <a:p>
                      <a:endParaRPr lang="en-US"/>
                    </a:p>
                  </p:txBody>
                </p:sp>
                <p:sp>
                  <p:nvSpPr>
                    <p:cNvPr id="2123" name="Freeform: Shape 2122">
                      <a:extLst>
                        <a:ext uri="{FF2B5EF4-FFF2-40B4-BE49-F238E27FC236}">
                          <a16:creationId xmlns:a16="http://schemas.microsoft.com/office/drawing/2014/main" xmlns="" id="{B2DD28E1-459B-447E-8603-03A56918FF06}"/>
                        </a:ext>
                      </a:extLst>
                    </p:cNvPr>
                    <p:cNvSpPr/>
                    <p:nvPr/>
                  </p:nvSpPr>
                  <p:spPr>
                    <a:xfrm>
                      <a:off x="1232396" y="8521030"/>
                      <a:ext cx="80155" cy="71756"/>
                    </a:xfrm>
                    <a:custGeom>
                      <a:avLst/>
                      <a:gdLst>
                        <a:gd name="connsiteX0" fmla="*/ 1810 w 80155"/>
                        <a:gd name="connsiteY0" fmla="*/ 23053 h 71756"/>
                        <a:gd name="connsiteX1" fmla="*/ 29641 w 80155"/>
                        <a:gd name="connsiteY1" fmla="*/ 71757 h 71756"/>
                        <a:gd name="connsiteX2" fmla="*/ 29641 w 80155"/>
                        <a:gd name="connsiteY2" fmla="*/ 40447 h 71756"/>
                        <a:gd name="connsiteX3" fmla="*/ 78345 w 80155"/>
                        <a:gd name="connsiteY3" fmla="*/ 40447 h 71756"/>
                        <a:gd name="connsiteX4" fmla="*/ 78345 w 80155"/>
                        <a:gd name="connsiteY4" fmla="*/ 50884 h 71756"/>
                        <a:gd name="connsiteX5" fmla="*/ 50514 w 80155"/>
                        <a:gd name="connsiteY5" fmla="*/ 2179 h 71756"/>
                        <a:gd name="connsiteX6" fmla="*/ 1810 w 80155"/>
                        <a:gd name="connsiteY6" fmla="*/ 23053 h 71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155" h="71756">
                          <a:moveTo>
                            <a:pt x="1810" y="23053"/>
                          </a:moveTo>
                          <a:cubicBezTo>
                            <a:pt x="-5148" y="40447"/>
                            <a:pt x="8768" y="61320"/>
                            <a:pt x="29641" y="71757"/>
                          </a:cubicBezTo>
                          <a:lnTo>
                            <a:pt x="29641" y="40447"/>
                          </a:lnTo>
                          <a:lnTo>
                            <a:pt x="78345" y="40447"/>
                          </a:lnTo>
                          <a:lnTo>
                            <a:pt x="78345" y="50884"/>
                          </a:lnTo>
                          <a:cubicBezTo>
                            <a:pt x="85303" y="33489"/>
                            <a:pt x="71387" y="12616"/>
                            <a:pt x="50514" y="2179"/>
                          </a:cubicBezTo>
                          <a:cubicBezTo>
                            <a:pt x="33120" y="-4778"/>
                            <a:pt x="8768" y="5658"/>
                            <a:pt x="1810" y="23053"/>
                          </a:cubicBezTo>
                          <a:close/>
                        </a:path>
                      </a:pathLst>
                    </a:custGeom>
                    <a:solidFill>
                      <a:srgbClr val="FCDADA"/>
                    </a:solidFill>
                    <a:ln w="34755" cap="flat">
                      <a:noFill/>
                      <a:prstDash val="solid"/>
                      <a:miter/>
                    </a:ln>
                  </p:spPr>
                  <p:txBody>
                    <a:bodyPr rtlCol="0" anchor="ctr"/>
                    <a:lstStyle/>
                    <a:p>
                      <a:endParaRPr lang="en-US"/>
                    </a:p>
                  </p:txBody>
                </p:sp>
                <p:sp>
                  <p:nvSpPr>
                    <p:cNvPr id="2124" name="Freeform: Shape 2123">
                      <a:extLst>
                        <a:ext uri="{FF2B5EF4-FFF2-40B4-BE49-F238E27FC236}">
                          <a16:creationId xmlns:a16="http://schemas.microsoft.com/office/drawing/2014/main" xmlns="" id="{A1570B87-4708-4242-97FD-8ECC38BA2E79}"/>
                        </a:ext>
                      </a:extLst>
                    </p:cNvPr>
                    <p:cNvSpPr/>
                    <p:nvPr/>
                  </p:nvSpPr>
                  <p:spPr>
                    <a:xfrm>
                      <a:off x="1235875" y="8521030"/>
                      <a:ext cx="80155" cy="68278"/>
                    </a:xfrm>
                    <a:custGeom>
                      <a:avLst/>
                      <a:gdLst>
                        <a:gd name="connsiteX0" fmla="*/ 1810 w 80155"/>
                        <a:gd name="connsiteY0" fmla="*/ 23053 h 68278"/>
                        <a:gd name="connsiteX1" fmla="*/ 29641 w 80155"/>
                        <a:gd name="connsiteY1" fmla="*/ 68278 h 68278"/>
                        <a:gd name="connsiteX2" fmla="*/ 29641 w 80155"/>
                        <a:gd name="connsiteY2" fmla="*/ 36968 h 68278"/>
                        <a:gd name="connsiteX3" fmla="*/ 78345 w 80155"/>
                        <a:gd name="connsiteY3" fmla="*/ 36968 h 68278"/>
                        <a:gd name="connsiteX4" fmla="*/ 78345 w 80155"/>
                        <a:gd name="connsiteY4" fmla="*/ 47405 h 68278"/>
                        <a:gd name="connsiteX5" fmla="*/ 50514 w 80155"/>
                        <a:gd name="connsiteY5" fmla="*/ 2179 h 68278"/>
                        <a:gd name="connsiteX6" fmla="*/ 1810 w 80155"/>
                        <a:gd name="connsiteY6" fmla="*/ 23053 h 68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155" h="68278">
                          <a:moveTo>
                            <a:pt x="1810" y="23053"/>
                          </a:moveTo>
                          <a:cubicBezTo>
                            <a:pt x="-5148" y="40447"/>
                            <a:pt x="8768" y="61320"/>
                            <a:pt x="29641" y="68278"/>
                          </a:cubicBezTo>
                          <a:lnTo>
                            <a:pt x="29641" y="36968"/>
                          </a:lnTo>
                          <a:lnTo>
                            <a:pt x="78345" y="36968"/>
                          </a:lnTo>
                          <a:lnTo>
                            <a:pt x="78345" y="47405"/>
                          </a:lnTo>
                          <a:cubicBezTo>
                            <a:pt x="85303" y="30010"/>
                            <a:pt x="71387" y="9137"/>
                            <a:pt x="50514" y="2179"/>
                          </a:cubicBezTo>
                          <a:cubicBezTo>
                            <a:pt x="29641" y="-4778"/>
                            <a:pt x="5289" y="5658"/>
                            <a:pt x="1810" y="23053"/>
                          </a:cubicBezTo>
                          <a:close/>
                        </a:path>
                      </a:pathLst>
                    </a:custGeom>
                    <a:solidFill>
                      <a:srgbClr val="FCD9D9"/>
                    </a:solidFill>
                    <a:ln w="34755" cap="flat">
                      <a:noFill/>
                      <a:prstDash val="solid"/>
                      <a:miter/>
                    </a:ln>
                  </p:spPr>
                  <p:txBody>
                    <a:bodyPr rtlCol="0" anchor="ctr"/>
                    <a:lstStyle/>
                    <a:p>
                      <a:endParaRPr lang="en-US"/>
                    </a:p>
                  </p:txBody>
                </p:sp>
                <p:sp>
                  <p:nvSpPr>
                    <p:cNvPr id="2125" name="Freeform: Shape 2124">
                      <a:extLst>
                        <a:ext uri="{FF2B5EF4-FFF2-40B4-BE49-F238E27FC236}">
                          <a16:creationId xmlns:a16="http://schemas.microsoft.com/office/drawing/2014/main" xmlns="" id="{0F61B083-E11C-4A07-8068-05EA5C7776A4}"/>
                        </a:ext>
                      </a:extLst>
                    </p:cNvPr>
                    <p:cNvSpPr/>
                    <p:nvPr/>
                  </p:nvSpPr>
                  <p:spPr>
                    <a:xfrm>
                      <a:off x="1235875" y="8521030"/>
                      <a:ext cx="80155" cy="68278"/>
                    </a:xfrm>
                    <a:custGeom>
                      <a:avLst/>
                      <a:gdLst>
                        <a:gd name="connsiteX0" fmla="*/ 1810 w 80155"/>
                        <a:gd name="connsiteY0" fmla="*/ 23053 h 68278"/>
                        <a:gd name="connsiteX1" fmla="*/ 29641 w 80155"/>
                        <a:gd name="connsiteY1" fmla="*/ 68278 h 68278"/>
                        <a:gd name="connsiteX2" fmla="*/ 29641 w 80155"/>
                        <a:gd name="connsiteY2" fmla="*/ 36968 h 68278"/>
                        <a:gd name="connsiteX3" fmla="*/ 78345 w 80155"/>
                        <a:gd name="connsiteY3" fmla="*/ 36968 h 68278"/>
                        <a:gd name="connsiteX4" fmla="*/ 78345 w 80155"/>
                        <a:gd name="connsiteY4" fmla="*/ 47405 h 68278"/>
                        <a:gd name="connsiteX5" fmla="*/ 50514 w 80155"/>
                        <a:gd name="connsiteY5" fmla="*/ 2179 h 68278"/>
                        <a:gd name="connsiteX6" fmla="*/ 1810 w 80155"/>
                        <a:gd name="connsiteY6" fmla="*/ 23053 h 68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155" h="68278">
                          <a:moveTo>
                            <a:pt x="1810" y="23053"/>
                          </a:moveTo>
                          <a:cubicBezTo>
                            <a:pt x="-5148" y="40447"/>
                            <a:pt x="8768" y="61320"/>
                            <a:pt x="29641" y="68278"/>
                          </a:cubicBezTo>
                          <a:lnTo>
                            <a:pt x="29641" y="36968"/>
                          </a:lnTo>
                          <a:lnTo>
                            <a:pt x="78345" y="36968"/>
                          </a:lnTo>
                          <a:lnTo>
                            <a:pt x="78345" y="47405"/>
                          </a:lnTo>
                          <a:cubicBezTo>
                            <a:pt x="85303" y="30010"/>
                            <a:pt x="71387" y="9137"/>
                            <a:pt x="50514" y="2179"/>
                          </a:cubicBezTo>
                          <a:cubicBezTo>
                            <a:pt x="29641" y="-4778"/>
                            <a:pt x="5289" y="5658"/>
                            <a:pt x="1810" y="23053"/>
                          </a:cubicBezTo>
                          <a:close/>
                        </a:path>
                      </a:pathLst>
                    </a:custGeom>
                    <a:solidFill>
                      <a:srgbClr val="FCD8D8"/>
                    </a:solidFill>
                    <a:ln w="34755" cap="flat">
                      <a:noFill/>
                      <a:prstDash val="solid"/>
                      <a:miter/>
                    </a:ln>
                  </p:spPr>
                  <p:txBody>
                    <a:bodyPr rtlCol="0" anchor="ctr"/>
                    <a:lstStyle/>
                    <a:p>
                      <a:endParaRPr lang="en-US"/>
                    </a:p>
                  </p:txBody>
                </p:sp>
                <p:sp>
                  <p:nvSpPr>
                    <p:cNvPr id="2126" name="Freeform: Shape 2125">
                      <a:extLst>
                        <a:ext uri="{FF2B5EF4-FFF2-40B4-BE49-F238E27FC236}">
                          <a16:creationId xmlns:a16="http://schemas.microsoft.com/office/drawing/2014/main" xmlns="" id="{3DE00613-63B5-4FDE-A9DA-A1B1ACAAF581}"/>
                        </a:ext>
                      </a:extLst>
                    </p:cNvPr>
                    <p:cNvSpPr/>
                    <p:nvPr/>
                  </p:nvSpPr>
                  <p:spPr>
                    <a:xfrm>
                      <a:off x="1235875" y="8521030"/>
                      <a:ext cx="80155" cy="68278"/>
                    </a:xfrm>
                    <a:custGeom>
                      <a:avLst/>
                      <a:gdLst>
                        <a:gd name="connsiteX0" fmla="*/ 1810 w 80155"/>
                        <a:gd name="connsiteY0" fmla="*/ 23053 h 68278"/>
                        <a:gd name="connsiteX1" fmla="*/ 29641 w 80155"/>
                        <a:gd name="connsiteY1" fmla="*/ 68278 h 68278"/>
                        <a:gd name="connsiteX2" fmla="*/ 29641 w 80155"/>
                        <a:gd name="connsiteY2" fmla="*/ 36968 h 68278"/>
                        <a:gd name="connsiteX3" fmla="*/ 78345 w 80155"/>
                        <a:gd name="connsiteY3" fmla="*/ 36968 h 68278"/>
                        <a:gd name="connsiteX4" fmla="*/ 78345 w 80155"/>
                        <a:gd name="connsiteY4" fmla="*/ 47405 h 68278"/>
                        <a:gd name="connsiteX5" fmla="*/ 50514 w 80155"/>
                        <a:gd name="connsiteY5" fmla="*/ 2179 h 68278"/>
                        <a:gd name="connsiteX6" fmla="*/ 1810 w 80155"/>
                        <a:gd name="connsiteY6" fmla="*/ 23053 h 68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155" h="68278">
                          <a:moveTo>
                            <a:pt x="1810" y="23053"/>
                          </a:moveTo>
                          <a:cubicBezTo>
                            <a:pt x="-5148" y="40447"/>
                            <a:pt x="8768" y="61320"/>
                            <a:pt x="29641" y="68278"/>
                          </a:cubicBezTo>
                          <a:lnTo>
                            <a:pt x="29641" y="36968"/>
                          </a:lnTo>
                          <a:lnTo>
                            <a:pt x="78345" y="36968"/>
                          </a:lnTo>
                          <a:lnTo>
                            <a:pt x="78345" y="47405"/>
                          </a:lnTo>
                          <a:cubicBezTo>
                            <a:pt x="85303" y="30010"/>
                            <a:pt x="71387" y="9137"/>
                            <a:pt x="50514" y="2179"/>
                          </a:cubicBezTo>
                          <a:cubicBezTo>
                            <a:pt x="29641" y="-4778"/>
                            <a:pt x="5289" y="5658"/>
                            <a:pt x="1810" y="23053"/>
                          </a:cubicBezTo>
                          <a:close/>
                        </a:path>
                      </a:pathLst>
                    </a:custGeom>
                    <a:solidFill>
                      <a:srgbClr val="FCD7D7"/>
                    </a:solidFill>
                    <a:ln w="34755" cap="flat">
                      <a:noFill/>
                      <a:prstDash val="solid"/>
                      <a:miter/>
                    </a:ln>
                  </p:spPr>
                  <p:txBody>
                    <a:bodyPr rtlCol="0" anchor="ctr"/>
                    <a:lstStyle/>
                    <a:p>
                      <a:endParaRPr lang="en-US"/>
                    </a:p>
                  </p:txBody>
                </p:sp>
                <p:sp>
                  <p:nvSpPr>
                    <p:cNvPr id="2127" name="Freeform: Shape 2126">
                      <a:extLst>
                        <a:ext uri="{FF2B5EF4-FFF2-40B4-BE49-F238E27FC236}">
                          <a16:creationId xmlns:a16="http://schemas.microsoft.com/office/drawing/2014/main" xmlns="" id="{83233B41-D61B-4B1E-8BD1-8DDC729AEF21}"/>
                        </a:ext>
                      </a:extLst>
                    </p:cNvPr>
                    <p:cNvSpPr/>
                    <p:nvPr/>
                  </p:nvSpPr>
                  <p:spPr>
                    <a:xfrm>
                      <a:off x="1235855" y="8522525"/>
                      <a:ext cx="76715" cy="66783"/>
                    </a:xfrm>
                    <a:custGeom>
                      <a:avLst/>
                      <a:gdLst>
                        <a:gd name="connsiteX0" fmla="*/ 1830 w 76715"/>
                        <a:gd name="connsiteY0" fmla="*/ 21558 h 66783"/>
                        <a:gd name="connsiteX1" fmla="*/ 26182 w 76715"/>
                        <a:gd name="connsiteY1" fmla="*/ 66784 h 66783"/>
                        <a:gd name="connsiteX2" fmla="*/ 26182 w 76715"/>
                        <a:gd name="connsiteY2" fmla="*/ 38953 h 66783"/>
                        <a:gd name="connsiteX3" fmla="*/ 74886 w 76715"/>
                        <a:gd name="connsiteY3" fmla="*/ 38953 h 66783"/>
                        <a:gd name="connsiteX4" fmla="*/ 74886 w 76715"/>
                        <a:gd name="connsiteY4" fmla="*/ 49389 h 66783"/>
                        <a:gd name="connsiteX5" fmla="*/ 50534 w 76715"/>
                        <a:gd name="connsiteY5" fmla="*/ 4164 h 66783"/>
                        <a:gd name="connsiteX6" fmla="*/ 1830 w 76715"/>
                        <a:gd name="connsiteY6" fmla="*/ 21558 h 66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715" h="66783">
                          <a:moveTo>
                            <a:pt x="1830" y="21558"/>
                          </a:moveTo>
                          <a:cubicBezTo>
                            <a:pt x="-5128" y="38953"/>
                            <a:pt x="8788" y="59826"/>
                            <a:pt x="26182" y="66784"/>
                          </a:cubicBezTo>
                          <a:lnTo>
                            <a:pt x="26182" y="38953"/>
                          </a:lnTo>
                          <a:lnTo>
                            <a:pt x="74886" y="38953"/>
                          </a:lnTo>
                          <a:lnTo>
                            <a:pt x="74886" y="49389"/>
                          </a:lnTo>
                          <a:cubicBezTo>
                            <a:pt x="81844" y="31995"/>
                            <a:pt x="67928" y="11122"/>
                            <a:pt x="50534" y="4164"/>
                          </a:cubicBezTo>
                          <a:cubicBezTo>
                            <a:pt x="29661" y="-6273"/>
                            <a:pt x="8788" y="4164"/>
                            <a:pt x="1830" y="21558"/>
                          </a:cubicBezTo>
                          <a:close/>
                        </a:path>
                      </a:pathLst>
                    </a:custGeom>
                    <a:solidFill>
                      <a:srgbClr val="FCD6D6"/>
                    </a:solidFill>
                    <a:ln w="34755" cap="flat">
                      <a:noFill/>
                      <a:prstDash val="solid"/>
                      <a:miter/>
                    </a:ln>
                  </p:spPr>
                  <p:txBody>
                    <a:bodyPr rtlCol="0" anchor="ctr"/>
                    <a:lstStyle/>
                    <a:p>
                      <a:endParaRPr lang="en-US"/>
                    </a:p>
                  </p:txBody>
                </p:sp>
                <p:sp>
                  <p:nvSpPr>
                    <p:cNvPr id="2128" name="Freeform: Shape 2127">
                      <a:extLst>
                        <a:ext uri="{FF2B5EF4-FFF2-40B4-BE49-F238E27FC236}">
                          <a16:creationId xmlns:a16="http://schemas.microsoft.com/office/drawing/2014/main" xmlns="" id="{9534983E-4E12-432D-A17D-2D1B0035D45A}"/>
                        </a:ext>
                      </a:extLst>
                    </p:cNvPr>
                    <p:cNvSpPr/>
                    <p:nvPr/>
                  </p:nvSpPr>
                  <p:spPr>
                    <a:xfrm>
                      <a:off x="1235855" y="8524023"/>
                      <a:ext cx="76715" cy="65285"/>
                    </a:xfrm>
                    <a:custGeom>
                      <a:avLst/>
                      <a:gdLst>
                        <a:gd name="connsiteX0" fmla="*/ 1830 w 76715"/>
                        <a:gd name="connsiteY0" fmla="*/ 20061 h 65285"/>
                        <a:gd name="connsiteX1" fmla="*/ 26182 w 76715"/>
                        <a:gd name="connsiteY1" fmla="*/ 65286 h 65285"/>
                        <a:gd name="connsiteX2" fmla="*/ 26182 w 76715"/>
                        <a:gd name="connsiteY2" fmla="*/ 37455 h 65285"/>
                        <a:gd name="connsiteX3" fmla="*/ 74886 w 76715"/>
                        <a:gd name="connsiteY3" fmla="*/ 37455 h 65285"/>
                        <a:gd name="connsiteX4" fmla="*/ 74886 w 76715"/>
                        <a:gd name="connsiteY4" fmla="*/ 47892 h 65285"/>
                        <a:gd name="connsiteX5" fmla="*/ 50534 w 76715"/>
                        <a:gd name="connsiteY5" fmla="*/ 2666 h 65285"/>
                        <a:gd name="connsiteX6" fmla="*/ 1830 w 76715"/>
                        <a:gd name="connsiteY6" fmla="*/ 20061 h 65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715" h="65285">
                          <a:moveTo>
                            <a:pt x="1830" y="20061"/>
                          </a:moveTo>
                          <a:cubicBezTo>
                            <a:pt x="-5128" y="37455"/>
                            <a:pt x="8788" y="58328"/>
                            <a:pt x="26182" y="65286"/>
                          </a:cubicBezTo>
                          <a:lnTo>
                            <a:pt x="26182" y="37455"/>
                          </a:lnTo>
                          <a:lnTo>
                            <a:pt x="74886" y="37455"/>
                          </a:lnTo>
                          <a:lnTo>
                            <a:pt x="74886" y="47892"/>
                          </a:lnTo>
                          <a:cubicBezTo>
                            <a:pt x="81844" y="30497"/>
                            <a:pt x="67928" y="9624"/>
                            <a:pt x="50534" y="2666"/>
                          </a:cubicBezTo>
                          <a:cubicBezTo>
                            <a:pt x="29661" y="-4292"/>
                            <a:pt x="8788" y="2666"/>
                            <a:pt x="1830" y="20061"/>
                          </a:cubicBezTo>
                          <a:close/>
                        </a:path>
                      </a:pathLst>
                    </a:custGeom>
                    <a:solidFill>
                      <a:srgbClr val="FCD5D5"/>
                    </a:solidFill>
                    <a:ln w="34755" cap="flat">
                      <a:noFill/>
                      <a:prstDash val="solid"/>
                      <a:miter/>
                    </a:ln>
                  </p:spPr>
                  <p:txBody>
                    <a:bodyPr rtlCol="0" anchor="ctr"/>
                    <a:lstStyle/>
                    <a:p>
                      <a:endParaRPr lang="en-US"/>
                    </a:p>
                  </p:txBody>
                </p:sp>
                <p:sp>
                  <p:nvSpPr>
                    <p:cNvPr id="2129" name="Freeform: Shape 2128">
                      <a:extLst>
                        <a:ext uri="{FF2B5EF4-FFF2-40B4-BE49-F238E27FC236}">
                          <a16:creationId xmlns:a16="http://schemas.microsoft.com/office/drawing/2014/main" xmlns="" id="{CF921112-0525-40DA-B966-C5164F7924F1}"/>
                        </a:ext>
                      </a:extLst>
                    </p:cNvPr>
                    <p:cNvSpPr/>
                    <p:nvPr/>
                  </p:nvSpPr>
                  <p:spPr>
                    <a:xfrm>
                      <a:off x="1235855" y="8524023"/>
                      <a:ext cx="76715" cy="65285"/>
                    </a:xfrm>
                    <a:custGeom>
                      <a:avLst/>
                      <a:gdLst>
                        <a:gd name="connsiteX0" fmla="*/ 1830 w 76715"/>
                        <a:gd name="connsiteY0" fmla="*/ 20061 h 65285"/>
                        <a:gd name="connsiteX1" fmla="*/ 26182 w 76715"/>
                        <a:gd name="connsiteY1" fmla="*/ 65286 h 65285"/>
                        <a:gd name="connsiteX2" fmla="*/ 26182 w 76715"/>
                        <a:gd name="connsiteY2" fmla="*/ 37455 h 65285"/>
                        <a:gd name="connsiteX3" fmla="*/ 74886 w 76715"/>
                        <a:gd name="connsiteY3" fmla="*/ 37455 h 65285"/>
                        <a:gd name="connsiteX4" fmla="*/ 74886 w 76715"/>
                        <a:gd name="connsiteY4" fmla="*/ 47892 h 65285"/>
                        <a:gd name="connsiteX5" fmla="*/ 50534 w 76715"/>
                        <a:gd name="connsiteY5" fmla="*/ 2666 h 65285"/>
                        <a:gd name="connsiteX6" fmla="*/ 1830 w 76715"/>
                        <a:gd name="connsiteY6" fmla="*/ 20061 h 65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715" h="65285">
                          <a:moveTo>
                            <a:pt x="1830" y="20061"/>
                          </a:moveTo>
                          <a:cubicBezTo>
                            <a:pt x="-5128" y="37455"/>
                            <a:pt x="8788" y="58328"/>
                            <a:pt x="26182" y="65286"/>
                          </a:cubicBezTo>
                          <a:lnTo>
                            <a:pt x="26182" y="37455"/>
                          </a:lnTo>
                          <a:lnTo>
                            <a:pt x="74886" y="37455"/>
                          </a:lnTo>
                          <a:lnTo>
                            <a:pt x="74886" y="47892"/>
                          </a:lnTo>
                          <a:cubicBezTo>
                            <a:pt x="81844" y="30497"/>
                            <a:pt x="67928" y="9624"/>
                            <a:pt x="50534" y="2666"/>
                          </a:cubicBezTo>
                          <a:cubicBezTo>
                            <a:pt x="29661" y="-4292"/>
                            <a:pt x="8788" y="2666"/>
                            <a:pt x="1830" y="20061"/>
                          </a:cubicBezTo>
                          <a:close/>
                        </a:path>
                      </a:pathLst>
                    </a:custGeom>
                    <a:solidFill>
                      <a:srgbClr val="FCD4D4"/>
                    </a:solidFill>
                    <a:ln w="34755" cap="flat">
                      <a:noFill/>
                      <a:prstDash val="solid"/>
                      <a:miter/>
                    </a:ln>
                  </p:spPr>
                  <p:txBody>
                    <a:bodyPr rtlCol="0" anchor="ctr"/>
                    <a:lstStyle/>
                    <a:p>
                      <a:endParaRPr lang="en-US"/>
                    </a:p>
                  </p:txBody>
                </p:sp>
                <p:sp>
                  <p:nvSpPr>
                    <p:cNvPr id="2130" name="Freeform: Shape 2129">
                      <a:extLst>
                        <a:ext uri="{FF2B5EF4-FFF2-40B4-BE49-F238E27FC236}">
                          <a16:creationId xmlns:a16="http://schemas.microsoft.com/office/drawing/2014/main" xmlns="" id="{BD4366D1-15AA-4B2F-9F93-280F90A786F6}"/>
                        </a:ext>
                      </a:extLst>
                    </p:cNvPr>
                    <p:cNvSpPr/>
                    <p:nvPr/>
                  </p:nvSpPr>
                  <p:spPr>
                    <a:xfrm>
                      <a:off x="1235855" y="8524023"/>
                      <a:ext cx="76715" cy="65285"/>
                    </a:xfrm>
                    <a:custGeom>
                      <a:avLst/>
                      <a:gdLst>
                        <a:gd name="connsiteX0" fmla="*/ 1830 w 76715"/>
                        <a:gd name="connsiteY0" fmla="*/ 20061 h 65285"/>
                        <a:gd name="connsiteX1" fmla="*/ 26182 w 76715"/>
                        <a:gd name="connsiteY1" fmla="*/ 65286 h 65285"/>
                        <a:gd name="connsiteX2" fmla="*/ 26182 w 76715"/>
                        <a:gd name="connsiteY2" fmla="*/ 37455 h 65285"/>
                        <a:gd name="connsiteX3" fmla="*/ 74886 w 76715"/>
                        <a:gd name="connsiteY3" fmla="*/ 37455 h 65285"/>
                        <a:gd name="connsiteX4" fmla="*/ 74886 w 76715"/>
                        <a:gd name="connsiteY4" fmla="*/ 47892 h 65285"/>
                        <a:gd name="connsiteX5" fmla="*/ 50534 w 76715"/>
                        <a:gd name="connsiteY5" fmla="*/ 2666 h 65285"/>
                        <a:gd name="connsiteX6" fmla="*/ 1830 w 76715"/>
                        <a:gd name="connsiteY6" fmla="*/ 20061 h 65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715" h="65285">
                          <a:moveTo>
                            <a:pt x="1830" y="20061"/>
                          </a:moveTo>
                          <a:cubicBezTo>
                            <a:pt x="-5128" y="37455"/>
                            <a:pt x="8788" y="58328"/>
                            <a:pt x="26182" y="65286"/>
                          </a:cubicBezTo>
                          <a:lnTo>
                            <a:pt x="26182" y="37455"/>
                          </a:lnTo>
                          <a:lnTo>
                            <a:pt x="74886" y="37455"/>
                          </a:lnTo>
                          <a:lnTo>
                            <a:pt x="74886" y="47892"/>
                          </a:lnTo>
                          <a:cubicBezTo>
                            <a:pt x="81844" y="30497"/>
                            <a:pt x="67928" y="9624"/>
                            <a:pt x="50534" y="2666"/>
                          </a:cubicBezTo>
                          <a:cubicBezTo>
                            <a:pt x="29661" y="-4292"/>
                            <a:pt x="8788" y="2666"/>
                            <a:pt x="1830" y="20061"/>
                          </a:cubicBezTo>
                          <a:close/>
                        </a:path>
                      </a:pathLst>
                    </a:custGeom>
                    <a:solidFill>
                      <a:srgbClr val="FCD3D3"/>
                    </a:solidFill>
                    <a:ln w="34755" cap="flat">
                      <a:noFill/>
                      <a:prstDash val="solid"/>
                      <a:miter/>
                    </a:ln>
                  </p:spPr>
                  <p:txBody>
                    <a:bodyPr rtlCol="0" anchor="ctr"/>
                    <a:lstStyle/>
                    <a:p>
                      <a:endParaRPr lang="en-US"/>
                    </a:p>
                  </p:txBody>
                </p:sp>
                <p:sp>
                  <p:nvSpPr>
                    <p:cNvPr id="2131" name="Freeform: Shape 2130">
                      <a:extLst>
                        <a:ext uri="{FF2B5EF4-FFF2-40B4-BE49-F238E27FC236}">
                          <a16:creationId xmlns:a16="http://schemas.microsoft.com/office/drawing/2014/main" xmlns="" id="{12755BA4-0757-4BDD-A6C8-FB03AE62BF99}"/>
                        </a:ext>
                      </a:extLst>
                    </p:cNvPr>
                    <p:cNvSpPr/>
                    <p:nvPr/>
                  </p:nvSpPr>
                  <p:spPr>
                    <a:xfrm>
                      <a:off x="1235855" y="8524023"/>
                      <a:ext cx="76715" cy="65285"/>
                    </a:xfrm>
                    <a:custGeom>
                      <a:avLst/>
                      <a:gdLst>
                        <a:gd name="connsiteX0" fmla="*/ 1830 w 76715"/>
                        <a:gd name="connsiteY0" fmla="*/ 20061 h 65285"/>
                        <a:gd name="connsiteX1" fmla="*/ 26182 w 76715"/>
                        <a:gd name="connsiteY1" fmla="*/ 65286 h 65285"/>
                        <a:gd name="connsiteX2" fmla="*/ 26182 w 76715"/>
                        <a:gd name="connsiteY2" fmla="*/ 37455 h 65285"/>
                        <a:gd name="connsiteX3" fmla="*/ 74886 w 76715"/>
                        <a:gd name="connsiteY3" fmla="*/ 37455 h 65285"/>
                        <a:gd name="connsiteX4" fmla="*/ 74886 w 76715"/>
                        <a:gd name="connsiteY4" fmla="*/ 47892 h 65285"/>
                        <a:gd name="connsiteX5" fmla="*/ 50534 w 76715"/>
                        <a:gd name="connsiteY5" fmla="*/ 2666 h 65285"/>
                        <a:gd name="connsiteX6" fmla="*/ 1830 w 76715"/>
                        <a:gd name="connsiteY6" fmla="*/ 20061 h 65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715" h="65285">
                          <a:moveTo>
                            <a:pt x="1830" y="20061"/>
                          </a:moveTo>
                          <a:cubicBezTo>
                            <a:pt x="-5128" y="37455"/>
                            <a:pt x="8788" y="58328"/>
                            <a:pt x="26182" y="65286"/>
                          </a:cubicBezTo>
                          <a:lnTo>
                            <a:pt x="26182" y="37455"/>
                          </a:lnTo>
                          <a:lnTo>
                            <a:pt x="74886" y="37455"/>
                          </a:lnTo>
                          <a:lnTo>
                            <a:pt x="74886" y="47892"/>
                          </a:lnTo>
                          <a:cubicBezTo>
                            <a:pt x="81844" y="30497"/>
                            <a:pt x="67928" y="9624"/>
                            <a:pt x="50534" y="2666"/>
                          </a:cubicBezTo>
                          <a:cubicBezTo>
                            <a:pt x="29661" y="-4292"/>
                            <a:pt x="8788" y="2666"/>
                            <a:pt x="1830" y="20061"/>
                          </a:cubicBezTo>
                          <a:close/>
                        </a:path>
                      </a:pathLst>
                    </a:custGeom>
                    <a:solidFill>
                      <a:srgbClr val="FCD2D2"/>
                    </a:solidFill>
                    <a:ln w="34755" cap="flat">
                      <a:noFill/>
                      <a:prstDash val="solid"/>
                      <a:miter/>
                    </a:ln>
                  </p:spPr>
                  <p:txBody>
                    <a:bodyPr rtlCol="0" anchor="ctr"/>
                    <a:lstStyle/>
                    <a:p>
                      <a:endParaRPr lang="en-US"/>
                    </a:p>
                  </p:txBody>
                </p:sp>
                <p:sp>
                  <p:nvSpPr>
                    <p:cNvPr id="2132" name="Freeform: Shape 2131">
                      <a:extLst>
                        <a:ext uri="{FF2B5EF4-FFF2-40B4-BE49-F238E27FC236}">
                          <a16:creationId xmlns:a16="http://schemas.microsoft.com/office/drawing/2014/main" xmlns="" id="{00557765-2AB8-462F-AF8C-3F66C386CD4E}"/>
                        </a:ext>
                      </a:extLst>
                    </p:cNvPr>
                    <p:cNvSpPr/>
                    <p:nvPr/>
                  </p:nvSpPr>
                  <p:spPr>
                    <a:xfrm>
                      <a:off x="1235855" y="8524023"/>
                      <a:ext cx="73236" cy="65285"/>
                    </a:xfrm>
                    <a:custGeom>
                      <a:avLst/>
                      <a:gdLst>
                        <a:gd name="connsiteX0" fmla="*/ 1830 w 73236"/>
                        <a:gd name="connsiteY0" fmla="*/ 20061 h 65285"/>
                        <a:gd name="connsiteX1" fmla="*/ 26182 w 73236"/>
                        <a:gd name="connsiteY1" fmla="*/ 65286 h 65285"/>
                        <a:gd name="connsiteX2" fmla="*/ 26182 w 73236"/>
                        <a:gd name="connsiteY2" fmla="*/ 37455 h 65285"/>
                        <a:gd name="connsiteX3" fmla="*/ 71407 w 73236"/>
                        <a:gd name="connsiteY3" fmla="*/ 37455 h 65285"/>
                        <a:gd name="connsiteX4" fmla="*/ 71407 w 73236"/>
                        <a:gd name="connsiteY4" fmla="*/ 47892 h 65285"/>
                        <a:gd name="connsiteX5" fmla="*/ 47055 w 73236"/>
                        <a:gd name="connsiteY5" fmla="*/ 2666 h 65285"/>
                        <a:gd name="connsiteX6" fmla="*/ 1830 w 73236"/>
                        <a:gd name="connsiteY6" fmla="*/ 20061 h 65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236" h="65285">
                          <a:moveTo>
                            <a:pt x="1830" y="20061"/>
                          </a:moveTo>
                          <a:cubicBezTo>
                            <a:pt x="-5128" y="37455"/>
                            <a:pt x="8788" y="58328"/>
                            <a:pt x="26182" y="65286"/>
                          </a:cubicBezTo>
                          <a:lnTo>
                            <a:pt x="26182" y="37455"/>
                          </a:lnTo>
                          <a:lnTo>
                            <a:pt x="71407" y="37455"/>
                          </a:lnTo>
                          <a:lnTo>
                            <a:pt x="71407" y="47892"/>
                          </a:lnTo>
                          <a:cubicBezTo>
                            <a:pt x="78365" y="30497"/>
                            <a:pt x="64450" y="9624"/>
                            <a:pt x="47055" y="2666"/>
                          </a:cubicBezTo>
                          <a:cubicBezTo>
                            <a:pt x="29661" y="-4292"/>
                            <a:pt x="8788" y="2666"/>
                            <a:pt x="1830" y="20061"/>
                          </a:cubicBezTo>
                          <a:close/>
                        </a:path>
                      </a:pathLst>
                    </a:custGeom>
                    <a:solidFill>
                      <a:srgbClr val="FCD1D1"/>
                    </a:solidFill>
                    <a:ln w="34755" cap="flat">
                      <a:noFill/>
                      <a:prstDash val="solid"/>
                      <a:miter/>
                    </a:ln>
                  </p:spPr>
                  <p:txBody>
                    <a:bodyPr rtlCol="0" anchor="ctr"/>
                    <a:lstStyle/>
                    <a:p>
                      <a:endParaRPr lang="en-US"/>
                    </a:p>
                  </p:txBody>
                </p:sp>
                <p:sp>
                  <p:nvSpPr>
                    <p:cNvPr id="2133" name="Freeform: Shape 2132">
                      <a:extLst>
                        <a:ext uri="{FF2B5EF4-FFF2-40B4-BE49-F238E27FC236}">
                          <a16:creationId xmlns:a16="http://schemas.microsoft.com/office/drawing/2014/main" xmlns="" id="{3FEC42DB-90BA-475F-B91B-9ED4A967F1A8}"/>
                        </a:ext>
                      </a:extLst>
                    </p:cNvPr>
                    <p:cNvSpPr/>
                    <p:nvPr/>
                  </p:nvSpPr>
                  <p:spPr>
                    <a:xfrm>
                      <a:off x="1235855" y="8524023"/>
                      <a:ext cx="73236" cy="61807"/>
                    </a:xfrm>
                    <a:custGeom>
                      <a:avLst/>
                      <a:gdLst>
                        <a:gd name="connsiteX0" fmla="*/ 1830 w 73236"/>
                        <a:gd name="connsiteY0" fmla="*/ 20061 h 61807"/>
                        <a:gd name="connsiteX1" fmla="*/ 26182 w 73236"/>
                        <a:gd name="connsiteY1" fmla="*/ 61807 h 61807"/>
                        <a:gd name="connsiteX2" fmla="*/ 26182 w 73236"/>
                        <a:gd name="connsiteY2" fmla="*/ 33976 h 61807"/>
                        <a:gd name="connsiteX3" fmla="*/ 71407 w 73236"/>
                        <a:gd name="connsiteY3" fmla="*/ 33976 h 61807"/>
                        <a:gd name="connsiteX4" fmla="*/ 71407 w 73236"/>
                        <a:gd name="connsiteY4" fmla="*/ 44413 h 61807"/>
                        <a:gd name="connsiteX5" fmla="*/ 47055 w 73236"/>
                        <a:gd name="connsiteY5" fmla="*/ 2666 h 61807"/>
                        <a:gd name="connsiteX6" fmla="*/ 1830 w 73236"/>
                        <a:gd name="connsiteY6" fmla="*/ 20061 h 61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236" h="61807">
                          <a:moveTo>
                            <a:pt x="1830" y="20061"/>
                          </a:moveTo>
                          <a:cubicBezTo>
                            <a:pt x="-5128" y="37455"/>
                            <a:pt x="8788" y="58328"/>
                            <a:pt x="26182" y="61807"/>
                          </a:cubicBezTo>
                          <a:lnTo>
                            <a:pt x="26182" y="33976"/>
                          </a:lnTo>
                          <a:lnTo>
                            <a:pt x="71407" y="33976"/>
                          </a:lnTo>
                          <a:lnTo>
                            <a:pt x="71407" y="44413"/>
                          </a:lnTo>
                          <a:cubicBezTo>
                            <a:pt x="78365" y="27018"/>
                            <a:pt x="64450" y="6145"/>
                            <a:pt x="47055" y="2666"/>
                          </a:cubicBezTo>
                          <a:cubicBezTo>
                            <a:pt x="29661" y="-4292"/>
                            <a:pt x="8788" y="2666"/>
                            <a:pt x="1830" y="20061"/>
                          </a:cubicBezTo>
                          <a:close/>
                        </a:path>
                      </a:pathLst>
                    </a:custGeom>
                    <a:solidFill>
                      <a:srgbClr val="FBCFCF"/>
                    </a:solidFill>
                    <a:ln w="34755" cap="flat">
                      <a:noFill/>
                      <a:prstDash val="solid"/>
                      <a:miter/>
                    </a:ln>
                  </p:spPr>
                  <p:txBody>
                    <a:bodyPr rtlCol="0" anchor="ctr"/>
                    <a:lstStyle/>
                    <a:p>
                      <a:endParaRPr lang="en-US"/>
                    </a:p>
                  </p:txBody>
                </p:sp>
                <p:sp>
                  <p:nvSpPr>
                    <p:cNvPr id="2134" name="Freeform: Shape 2133">
                      <a:extLst>
                        <a:ext uri="{FF2B5EF4-FFF2-40B4-BE49-F238E27FC236}">
                          <a16:creationId xmlns:a16="http://schemas.microsoft.com/office/drawing/2014/main" xmlns="" id="{8DEFCD8C-5369-462B-91E3-5C8A6A288EA2}"/>
                        </a:ext>
                      </a:extLst>
                    </p:cNvPr>
                    <p:cNvSpPr/>
                    <p:nvPr/>
                  </p:nvSpPr>
                  <p:spPr>
                    <a:xfrm>
                      <a:off x="1235538" y="8526004"/>
                      <a:ext cx="73870" cy="63304"/>
                    </a:xfrm>
                    <a:custGeom>
                      <a:avLst/>
                      <a:gdLst>
                        <a:gd name="connsiteX0" fmla="*/ 2147 w 73870"/>
                        <a:gd name="connsiteY0" fmla="*/ 21558 h 63304"/>
                        <a:gd name="connsiteX1" fmla="*/ 26499 w 73870"/>
                        <a:gd name="connsiteY1" fmla="*/ 63305 h 63304"/>
                        <a:gd name="connsiteX2" fmla="*/ 26499 w 73870"/>
                        <a:gd name="connsiteY2" fmla="*/ 35474 h 63304"/>
                        <a:gd name="connsiteX3" fmla="*/ 71724 w 73870"/>
                        <a:gd name="connsiteY3" fmla="*/ 35474 h 63304"/>
                        <a:gd name="connsiteX4" fmla="*/ 71724 w 73870"/>
                        <a:gd name="connsiteY4" fmla="*/ 45911 h 63304"/>
                        <a:gd name="connsiteX5" fmla="*/ 47372 w 73870"/>
                        <a:gd name="connsiteY5" fmla="*/ 4164 h 63304"/>
                        <a:gd name="connsiteX6" fmla="*/ 2147 w 73870"/>
                        <a:gd name="connsiteY6" fmla="*/ 21558 h 63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870" h="63304">
                          <a:moveTo>
                            <a:pt x="2147" y="21558"/>
                          </a:moveTo>
                          <a:cubicBezTo>
                            <a:pt x="-4811" y="38953"/>
                            <a:pt x="5625" y="59826"/>
                            <a:pt x="26499" y="63305"/>
                          </a:cubicBezTo>
                          <a:lnTo>
                            <a:pt x="26499" y="35474"/>
                          </a:lnTo>
                          <a:lnTo>
                            <a:pt x="71724" y="35474"/>
                          </a:lnTo>
                          <a:lnTo>
                            <a:pt x="71724" y="45911"/>
                          </a:lnTo>
                          <a:cubicBezTo>
                            <a:pt x="78682" y="28516"/>
                            <a:pt x="68245" y="11122"/>
                            <a:pt x="47372" y="4164"/>
                          </a:cubicBezTo>
                          <a:cubicBezTo>
                            <a:pt x="29978" y="-6273"/>
                            <a:pt x="9104" y="4164"/>
                            <a:pt x="2147" y="21558"/>
                          </a:cubicBezTo>
                          <a:close/>
                        </a:path>
                      </a:pathLst>
                    </a:custGeom>
                    <a:solidFill>
                      <a:srgbClr val="FBCECE"/>
                    </a:solidFill>
                    <a:ln w="34755" cap="flat">
                      <a:noFill/>
                      <a:prstDash val="solid"/>
                      <a:miter/>
                    </a:ln>
                  </p:spPr>
                  <p:txBody>
                    <a:bodyPr rtlCol="0" anchor="ctr"/>
                    <a:lstStyle/>
                    <a:p>
                      <a:endParaRPr lang="en-US"/>
                    </a:p>
                  </p:txBody>
                </p:sp>
                <p:sp>
                  <p:nvSpPr>
                    <p:cNvPr id="2135" name="Freeform: Shape 2134">
                      <a:extLst>
                        <a:ext uri="{FF2B5EF4-FFF2-40B4-BE49-F238E27FC236}">
                          <a16:creationId xmlns:a16="http://schemas.microsoft.com/office/drawing/2014/main" xmlns="" id="{8FDA0B7C-AB1F-4D46-BD9E-5A6010E7B262}"/>
                        </a:ext>
                      </a:extLst>
                    </p:cNvPr>
                    <p:cNvSpPr/>
                    <p:nvPr/>
                  </p:nvSpPr>
                  <p:spPr>
                    <a:xfrm>
                      <a:off x="1235538" y="8526004"/>
                      <a:ext cx="73870" cy="63304"/>
                    </a:xfrm>
                    <a:custGeom>
                      <a:avLst/>
                      <a:gdLst>
                        <a:gd name="connsiteX0" fmla="*/ 2147 w 73870"/>
                        <a:gd name="connsiteY0" fmla="*/ 21558 h 63304"/>
                        <a:gd name="connsiteX1" fmla="*/ 26499 w 73870"/>
                        <a:gd name="connsiteY1" fmla="*/ 63305 h 63304"/>
                        <a:gd name="connsiteX2" fmla="*/ 26499 w 73870"/>
                        <a:gd name="connsiteY2" fmla="*/ 35474 h 63304"/>
                        <a:gd name="connsiteX3" fmla="*/ 71724 w 73870"/>
                        <a:gd name="connsiteY3" fmla="*/ 35474 h 63304"/>
                        <a:gd name="connsiteX4" fmla="*/ 71724 w 73870"/>
                        <a:gd name="connsiteY4" fmla="*/ 45911 h 63304"/>
                        <a:gd name="connsiteX5" fmla="*/ 47372 w 73870"/>
                        <a:gd name="connsiteY5" fmla="*/ 4164 h 63304"/>
                        <a:gd name="connsiteX6" fmla="*/ 2147 w 73870"/>
                        <a:gd name="connsiteY6" fmla="*/ 21558 h 63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870" h="63304">
                          <a:moveTo>
                            <a:pt x="2147" y="21558"/>
                          </a:moveTo>
                          <a:cubicBezTo>
                            <a:pt x="-4811" y="38953"/>
                            <a:pt x="5625" y="56347"/>
                            <a:pt x="26499" y="63305"/>
                          </a:cubicBezTo>
                          <a:lnTo>
                            <a:pt x="26499" y="35474"/>
                          </a:lnTo>
                          <a:lnTo>
                            <a:pt x="71724" y="35474"/>
                          </a:lnTo>
                          <a:lnTo>
                            <a:pt x="71724" y="45911"/>
                          </a:lnTo>
                          <a:cubicBezTo>
                            <a:pt x="78682" y="28516"/>
                            <a:pt x="68245" y="11122"/>
                            <a:pt x="47372" y="4164"/>
                          </a:cubicBezTo>
                          <a:cubicBezTo>
                            <a:pt x="29978" y="-6273"/>
                            <a:pt x="9104" y="4164"/>
                            <a:pt x="2147" y="21558"/>
                          </a:cubicBezTo>
                          <a:close/>
                        </a:path>
                      </a:pathLst>
                    </a:custGeom>
                    <a:solidFill>
                      <a:srgbClr val="FBCDCD"/>
                    </a:solidFill>
                    <a:ln w="34755" cap="flat">
                      <a:noFill/>
                      <a:prstDash val="solid"/>
                      <a:miter/>
                    </a:ln>
                  </p:spPr>
                  <p:txBody>
                    <a:bodyPr rtlCol="0" anchor="ctr"/>
                    <a:lstStyle/>
                    <a:p>
                      <a:endParaRPr lang="en-US"/>
                    </a:p>
                  </p:txBody>
                </p:sp>
                <p:sp>
                  <p:nvSpPr>
                    <p:cNvPr id="2136" name="Freeform: Shape 2135">
                      <a:extLst>
                        <a:ext uri="{FF2B5EF4-FFF2-40B4-BE49-F238E27FC236}">
                          <a16:creationId xmlns:a16="http://schemas.microsoft.com/office/drawing/2014/main" xmlns="" id="{6CA942DC-A72A-4380-90E0-827883749AF9}"/>
                        </a:ext>
                      </a:extLst>
                    </p:cNvPr>
                    <p:cNvSpPr/>
                    <p:nvPr/>
                  </p:nvSpPr>
                  <p:spPr>
                    <a:xfrm>
                      <a:off x="1239017" y="8526004"/>
                      <a:ext cx="73870" cy="63304"/>
                    </a:xfrm>
                    <a:custGeom>
                      <a:avLst/>
                      <a:gdLst>
                        <a:gd name="connsiteX0" fmla="*/ 2147 w 73870"/>
                        <a:gd name="connsiteY0" fmla="*/ 21558 h 63304"/>
                        <a:gd name="connsiteX1" fmla="*/ 26499 w 73870"/>
                        <a:gd name="connsiteY1" fmla="*/ 63305 h 63304"/>
                        <a:gd name="connsiteX2" fmla="*/ 26499 w 73870"/>
                        <a:gd name="connsiteY2" fmla="*/ 35474 h 63304"/>
                        <a:gd name="connsiteX3" fmla="*/ 71724 w 73870"/>
                        <a:gd name="connsiteY3" fmla="*/ 35474 h 63304"/>
                        <a:gd name="connsiteX4" fmla="*/ 71724 w 73870"/>
                        <a:gd name="connsiteY4" fmla="*/ 45911 h 63304"/>
                        <a:gd name="connsiteX5" fmla="*/ 47372 w 73870"/>
                        <a:gd name="connsiteY5" fmla="*/ 4164 h 63304"/>
                        <a:gd name="connsiteX6" fmla="*/ 2147 w 73870"/>
                        <a:gd name="connsiteY6" fmla="*/ 21558 h 63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870" h="63304">
                          <a:moveTo>
                            <a:pt x="2147" y="21558"/>
                          </a:moveTo>
                          <a:cubicBezTo>
                            <a:pt x="-4811" y="38953"/>
                            <a:pt x="5625" y="56347"/>
                            <a:pt x="26499" y="63305"/>
                          </a:cubicBezTo>
                          <a:lnTo>
                            <a:pt x="26499" y="35474"/>
                          </a:lnTo>
                          <a:lnTo>
                            <a:pt x="71724" y="35474"/>
                          </a:lnTo>
                          <a:lnTo>
                            <a:pt x="71724" y="45911"/>
                          </a:lnTo>
                          <a:cubicBezTo>
                            <a:pt x="78682" y="28516"/>
                            <a:pt x="68245" y="11122"/>
                            <a:pt x="47372" y="4164"/>
                          </a:cubicBezTo>
                          <a:cubicBezTo>
                            <a:pt x="26499" y="-6273"/>
                            <a:pt x="5625" y="4164"/>
                            <a:pt x="2147" y="21558"/>
                          </a:cubicBezTo>
                          <a:close/>
                        </a:path>
                      </a:pathLst>
                    </a:custGeom>
                    <a:solidFill>
                      <a:srgbClr val="FBCCCC"/>
                    </a:solidFill>
                    <a:ln w="34755" cap="flat">
                      <a:noFill/>
                      <a:prstDash val="solid"/>
                      <a:miter/>
                    </a:ln>
                  </p:spPr>
                  <p:txBody>
                    <a:bodyPr rtlCol="0" anchor="ctr"/>
                    <a:lstStyle/>
                    <a:p>
                      <a:endParaRPr lang="en-US"/>
                    </a:p>
                  </p:txBody>
                </p:sp>
                <p:sp>
                  <p:nvSpPr>
                    <p:cNvPr id="2137" name="Freeform: Shape 2136">
                      <a:extLst>
                        <a:ext uri="{FF2B5EF4-FFF2-40B4-BE49-F238E27FC236}">
                          <a16:creationId xmlns:a16="http://schemas.microsoft.com/office/drawing/2014/main" xmlns="" id="{EC6BE7E8-56D7-436D-9CAC-F7A313D4C331}"/>
                        </a:ext>
                      </a:extLst>
                    </p:cNvPr>
                    <p:cNvSpPr/>
                    <p:nvPr/>
                  </p:nvSpPr>
                  <p:spPr>
                    <a:xfrm>
                      <a:off x="1239017" y="8526004"/>
                      <a:ext cx="73870" cy="63304"/>
                    </a:xfrm>
                    <a:custGeom>
                      <a:avLst/>
                      <a:gdLst>
                        <a:gd name="connsiteX0" fmla="*/ 2147 w 73870"/>
                        <a:gd name="connsiteY0" fmla="*/ 21558 h 63304"/>
                        <a:gd name="connsiteX1" fmla="*/ 26499 w 73870"/>
                        <a:gd name="connsiteY1" fmla="*/ 63305 h 63304"/>
                        <a:gd name="connsiteX2" fmla="*/ 26499 w 73870"/>
                        <a:gd name="connsiteY2" fmla="*/ 35474 h 63304"/>
                        <a:gd name="connsiteX3" fmla="*/ 71724 w 73870"/>
                        <a:gd name="connsiteY3" fmla="*/ 35474 h 63304"/>
                        <a:gd name="connsiteX4" fmla="*/ 71724 w 73870"/>
                        <a:gd name="connsiteY4" fmla="*/ 45911 h 63304"/>
                        <a:gd name="connsiteX5" fmla="*/ 47372 w 73870"/>
                        <a:gd name="connsiteY5" fmla="*/ 4164 h 63304"/>
                        <a:gd name="connsiteX6" fmla="*/ 2147 w 73870"/>
                        <a:gd name="connsiteY6" fmla="*/ 21558 h 63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870" h="63304">
                          <a:moveTo>
                            <a:pt x="2147" y="21558"/>
                          </a:moveTo>
                          <a:cubicBezTo>
                            <a:pt x="-4811" y="38953"/>
                            <a:pt x="5625" y="56347"/>
                            <a:pt x="26499" y="63305"/>
                          </a:cubicBezTo>
                          <a:lnTo>
                            <a:pt x="26499" y="35474"/>
                          </a:lnTo>
                          <a:lnTo>
                            <a:pt x="71724" y="35474"/>
                          </a:lnTo>
                          <a:lnTo>
                            <a:pt x="71724" y="45911"/>
                          </a:lnTo>
                          <a:cubicBezTo>
                            <a:pt x="78682" y="28516"/>
                            <a:pt x="68245" y="11122"/>
                            <a:pt x="47372" y="4164"/>
                          </a:cubicBezTo>
                          <a:cubicBezTo>
                            <a:pt x="26499" y="-6273"/>
                            <a:pt x="5625" y="4164"/>
                            <a:pt x="2147" y="21558"/>
                          </a:cubicBezTo>
                          <a:close/>
                        </a:path>
                      </a:pathLst>
                    </a:custGeom>
                    <a:solidFill>
                      <a:srgbClr val="FBCBCB"/>
                    </a:solidFill>
                    <a:ln w="34755" cap="flat">
                      <a:noFill/>
                      <a:prstDash val="solid"/>
                      <a:miter/>
                    </a:ln>
                  </p:spPr>
                  <p:txBody>
                    <a:bodyPr rtlCol="0" anchor="ctr"/>
                    <a:lstStyle/>
                    <a:p>
                      <a:endParaRPr lang="en-US"/>
                    </a:p>
                  </p:txBody>
                </p:sp>
                <p:sp>
                  <p:nvSpPr>
                    <p:cNvPr id="2138" name="Freeform: Shape 2137">
                      <a:extLst>
                        <a:ext uri="{FF2B5EF4-FFF2-40B4-BE49-F238E27FC236}">
                          <a16:creationId xmlns:a16="http://schemas.microsoft.com/office/drawing/2014/main" xmlns="" id="{338D84D1-57EA-4A3E-8955-67E9F3E45816}"/>
                        </a:ext>
                      </a:extLst>
                    </p:cNvPr>
                    <p:cNvSpPr/>
                    <p:nvPr/>
                  </p:nvSpPr>
                  <p:spPr>
                    <a:xfrm>
                      <a:off x="1239017" y="8526004"/>
                      <a:ext cx="73870" cy="63304"/>
                    </a:xfrm>
                    <a:custGeom>
                      <a:avLst/>
                      <a:gdLst>
                        <a:gd name="connsiteX0" fmla="*/ 2147 w 73870"/>
                        <a:gd name="connsiteY0" fmla="*/ 21558 h 63304"/>
                        <a:gd name="connsiteX1" fmla="*/ 26499 w 73870"/>
                        <a:gd name="connsiteY1" fmla="*/ 63305 h 63304"/>
                        <a:gd name="connsiteX2" fmla="*/ 26499 w 73870"/>
                        <a:gd name="connsiteY2" fmla="*/ 35474 h 63304"/>
                        <a:gd name="connsiteX3" fmla="*/ 71724 w 73870"/>
                        <a:gd name="connsiteY3" fmla="*/ 35474 h 63304"/>
                        <a:gd name="connsiteX4" fmla="*/ 71724 w 73870"/>
                        <a:gd name="connsiteY4" fmla="*/ 45911 h 63304"/>
                        <a:gd name="connsiteX5" fmla="*/ 47372 w 73870"/>
                        <a:gd name="connsiteY5" fmla="*/ 4164 h 63304"/>
                        <a:gd name="connsiteX6" fmla="*/ 2147 w 73870"/>
                        <a:gd name="connsiteY6" fmla="*/ 21558 h 63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870" h="63304">
                          <a:moveTo>
                            <a:pt x="2147" y="21558"/>
                          </a:moveTo>
                          <a:cubicBezTo>
                            <a:pt x="-4811" y="38953"/>
                            <a:pt x="5625" y="56347"/>
                            <a:pt x="26499" y="63305"/>
                          </a:cubicBezTo>
                          <a:lnTo>
                            <a:pt x="26499" y="35474"/>
                          </a:lnTo>
                          <a:lnTo>
                            <a:pt x="71724" y="35474"/>
                          </a:lnTo>
                          <a:lnTo>
                            <a:pt x="71724" y="45911"/>
                          </a:lnTo>
                          <a:cubicBezTo>
                            <a:pt x="78682" y="28516"/>
                            <a:pt x="68245" y="11122"/>
                            <a:pt x="47372" y="4164"/>
                          </a:cubicBezTo>
                          <a:cubicBezTo>
                            <a:pt x="26499" y="-6273"/>
                            <a:pt x="5625" y="4164"/>
                            <a:pt x="2147" y="21558"/>
                          </a:cubicBezTo>
                          <a:close/>
                        </a:path>
                      </a:pathLst>
                    </a:custGeom>
                    <a:solidFill>
                      <a:srgbClr val="FBCACA"/>
                    </a:solidFill>
                    <a:ln w="34755" cap="flat">
                      <a:noFill/>
                      <a:prstDash val="solid"/>
                      <a:miter/>
                    </a:ln>
                  </p:spPr>
                  <p:txBody>
                    <a:bodyPr rtlCol="0" anchor="ctr"/>
                    <a:lstStyle/>
                    <a:p>
                      <a:endParaRPr lang="en-US"/>
                    </a:p>
                  </p:txBody>
                </p:sp>
                <p:sp>
                  <p:nvSpPr>
                    <p:cNvPr id="2139" name="Freeform: Shape 2138">
                      <a:extLst>
                        <a:ext uri="{FF2B5EF4-FFF2-40B4-BE49-F238E27FC236}">
                          <a16:creationId xmlns:a16="http://schemas.microsoft.com/office/drawing/2014/main" xmlns="" id="{B0074901-03A1-4BE4-962E-F3DD06A06807}"/>
                        </a:ext>
                      </a:extLst>
                    </p:cNvPr>
                    <p:cNvSpPr/>
                    <p:nvPr/>
                  </p:nvSpPr>
                  <p:spPr>
                    <a:xfrm>
                      <a:off x="1239017" y="8525819"/>
                      <a:ext cx="73870" cy="63489"/>
                    </a:xfrm>
                    <a:custGeom>
                      <a:avLst/>
                      <a:gdLst>
                        <a:gd name="connsiteX0" fmla="*/ 2147 w 73870"/>
                        <a:gd name="connsiteY0" fmla="*/ 21743 h 63489"/>
                        <a:gd name="connsiteX1" fmla="*/ 26499 w 73870"/>
                        <a:gd name="connsiteY1" fmla="*/ 63489 h 63489"/>
                        <a:gd name="connsiteX2" fmla="*/ 26499 w 73870"/>
                        <a:gd name="connsiteY2" fmla="*/ 35659 h 63489"/>
                        <a:gd name="connsiteX3" fmla="*/ 71724 w 73870"/>
                        <a:gd name="connsiteY3" fmla="*/ 35659 h 63489"/>
                        <a:gd name="connsiteX4" fmla="*/ 71724 w 73870"/>
                        <a:gd name="connsiteY4" fmla="*/ 42616 h 63489"/>
                        <a:gd name="connsiteX5" fmla="*/ 47372 w 73870"/>
                        <a:gd name="connsiteY5" fmla="*/ 870 h 63489"/>
                        <a:gd name="connsiteX6" fmla="*/ 2147 w 73870"/>
                        <a:gd name="connsiteY6" fmla="*/ 21743 h 6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870" h="63489">
                          <a:moveTo>
                            <a:pt x="2147" y="21743"/>
                          </a:moveTo>
                          <a:cubicBezTo>
                            <a:pt x="-4811" y="39137"/>
                            <a:pt x="5625" y="56532"/>
                            <a:pt x="26499" y="63489"/>
                          </a:cubicBezTo>
                          <a:lnTo>
                            <a:pt x="26499" y="35659"/>
                          </a:lnTo>
                          <a:lnTo>
                            <a:pt x="71724" y="35659"/>
                          </a:lnTo>
                          <a:lnTo>
                            <a:pt x="71724" y="42616"/>
                          </a:lnTo>
                          <a:cubicBezTo>
                            <a:pt x="78682" y="25222"/>
                            <a:pt x="68245" y="7827"/>
                            <a:pt x="47372" y="870"/>
                          </a:cubicBezTo>
                          <a:cubicBezTo>
                            <a:pt x="26499" y="-2609"/>
                            <a:pt x="5625" y="4349"/>
                            <a:pt x="2147" y="21743"/>
                          </a:cubicBezTo>
                          <a:close/>
                        </a:path>
                      </a:pathLst>
                    </a:custGeom>
                    <a:solidFill>
                      <a:srgbClr val="FBC9C9"/>
                    </a:solidFill>
                    <a:ln w="34755" cap="flat">
                      <a:noFill/>
                      <a:prstDash val="solid"/>
                      <a:miter/>
                    </a:ln>
                  </p:spPr>
                  <p:txBody>
                    <a:bodyPr rtlCol="0" anchor="ctr"/>
                    <a:lstStyle/>
                    <a:p>
                      <a:endParaRPr lang="en-US"/>
                    </a:p>
                  </p:txBody>
                </p:sp>
                <p:sp>
                  <p:nvSpPr>
                    <p:cNvPr id="2140" name="Freeform: Shape 2139">
                      <a:extLst>
                        <a:ext uri="{FF2B5EF4-FFF2-40B4-BE49-F238E27FC236}">
                          <a16:creationId xmlns:a16="http://schemas.microsoft.com/office/drawing/2014/main" xmlns="" id="{CCA489B3-53FC-4F11-A089-E300BAFBFB68}"/>
                        </a:ext>
                      </a:extLst>
                    </p:cNvPr>
                    <p:cNvSpPr/>
                    <p:nvPr/>
                  </p:nvSpPr>
                  <p:spPr>
                    <a:xfrm>
                      <a:off x="1239017" y="8527501"/>
                      <a:ext cx="73870" cy="61807"/>
                    </a:xfrm>
                    <a:custGeom>
                      <a:avLst/>
                      <a:gdLst>
                        <a:gd name="connsiteX0" fmla="*/ 2147 w 73870"/>
                        <a:gd name="connsiteY0" fmla="*/ 20061 h 61807"/>
                        <a:gd name="connsiteX1" fmla="*/ 26499 w 73870"/>
                        <a:gd name="connsiteY1" fmla="*/ 61807 h 61807"/>
                        <a:gd name="connsiteX2" fmla="*/ 26499 w 73870"/>
                        <a:gd name="connsiteY2" fmla="*/ 37455 h 61807"/>
                        <a:gd name="connsiteX3" fmla="*/ 71724 w 73870"/>
                        <a:gd name="connsiteY3" fmla="*/ 37455 h 61807"/>
                        <a:gd name="connsiteX4" fmla="*/ 71724 w 73870"/>
                        <a:gd name="connsiteY4" fmla="*/ 44413 h 61807"/>
                        <a:gd name="connsiteX5" fmla="*/ 47372 w 73870"/>
                        <a:gd name="connsiteY5" fmla="*/ 2666 h 61807"/>
                        <a:gd name="connsiteX6" fmla="*/ 2147 w 73870"/>
                        <a:gd name="connsiteY6" fmla="*/ 20061 h 61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870" h="61807">
                          <a:moveTo>
                            <a:pt x="2147" y="20061"/>
                          </a:moveTo>
                          <a:cubicBezTo>
                            <a:pt x="-4811" y="37455"/>
                            <a:pt x="5625" y="54849"/>
                            <a:pt x="26499" y="61807"/>
                          </a:cubicBezTo>
                          <a:lnTo>
                            <a:pt x="26499" y="37455"/>
                          </a:lnTo>
                          <a:lnTo>
                            <a:pt x="71724" y="37455"/>
                          </a:lnTo>
                          <a:lnTo>
                            <a:pt x="71724" y="44413"/>
                          </a:lnTo>
                          <a:cubicBezTo>
                            <a:pt x="78682" y="27018"/>
                            <a:pt x="68245" y="9624"/>
                            <a:pt x="47372" y="2666"/>
                          </a:cubicBezTo>
                          <a:cubicBezTo>
                            <a:pt x="26499" y="-4292"/>
                            <a:pt x="5625" y="2666"/>
                            <a:pt x="2147" y="20061"/>
                          </a:cubicBezTo>
                          <a:close/>
                        </a:path>
                      </a:pathLst>
                    </a:custGeom>
                    <a:solidFill>
                      <a:srgbClr val="FBC8C8"/>
                    </a:solidFill>
                    <a:ln w="34755" cap="flat">
                      <a:noFill/>
                      <a:prstDash val="solid"/>
                      <a:miter/>
                    </a:ln>
                  </p:spPr>
                  <p:txBody>
                    <a:bodyPr rtlCol="0" anchor="ctr"/>
                    <a:lstStyle/>
                    <a:p>
                      <a:endParaRPr lang="en-US"/>
                    </a:p>
                  </p:txBody>
                </p:sp>
                <p:sp>
                  <p:nvSpPr>
                    <p:cNvPr id="2141" name="Freeform: Shape 2140">
                      <a:extLst>
                        <a:ext uri="{FF2B5EF4-FFF2-40B4-BE49-F238E27FC236}">
                          <a16:creationId xmlns:a16="http://schemas.microsoft.com/office/drawing/2014/main" xmlns="" id="{70D1726D-2228-4871-9360-6133192C3DCD}"/>
                        </a:ext>
                      </a:extLst>
                    </p:cNvPr>
                    <p:cNvSpPr/>
                    <p:nvPr/>
                  </p:nvSpPr>
                  <p:spPr>
                    <a:xfrm>
                      <a:off x="1239017" y="8527501"/>
                      <a:ext cx="70391" cy="61807"/>
                    </a:xfrm>
                    <a:custGeom>
                      <a:avLst/>
                      <a:gdLst>
                        <a:gd name="connsiteX0" fmla="*/ 2147 w 70391"/>
                        <a:gd name="connsiteY0" fmla="*/ 20061 h 61807"/>
                        <a:gd name="connsiteX1" fmla="*/ 26499 w 70391"/>
                        <a:gd name="connsiteY1" fmla="*/ 61807 h 61807"/>
                        <a:gd name="connsiteX2" fmla="*/ 26499 w 70391"/>
                        <a:gd name="connsiteY2" fmla="*/ 37455 h 61807"/>
                        <a:gd name="connsiteX3" fmla="*/ 68245 w 70391"/>
                        <a:gd name="connsiteY3" fmla="*/ 37455 h 61807"/>
                        <a:gd name="connsiteX4" fmla="*/ 68245 w 70391"/>
                        <a:gd name="connsiteY4" fmla="*/ 44413 h 61807"/>
                        <a:gd name="connsiteX5" fmla="*/ 43893 w 70391"/>
                        <a:gd name="connsiteY5" fmla="*/ 2666 h 61807"/>
                        <a:gd name="connsiteX6" fmla="*/ 2147 w 70391"/>
                        <a:gd name="connsiteY6" fmla="*/ 20061 h 61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391" h="61807">
                          <a:moveTo>
                            <a:pt x="2147" y="20061"/>
                          </a:moveTo>
                          <a:cubicBezTo>
                            <a:pt x="-4811" y="37455"/>
                            <a:pt x="5625" y="54849"/>
                            <a:pt x="26499" y="61807"/>
                          </a:cubicBezTo>
                          <a:lnTo>
                            <a:pt x="26499" y="37455"/>
                          </a:lnTo>
                          <a:lnTo>
                            <a:pt x="68245" y="37455"/>
                          </a:lnTo>
                          <a:lnTo>
                            <a:pt x="68245" y="44413"/>
                          </a:lnTo>
                          <a:cubicBezTo>
                            <a:pt x="75203" y="27018"/>
                            <a:pt x="64766" y="9624"/>
                            <a:pt x="43893" y="2666"/>
                          </a:cubicBezTo>
                          <a:cubicBezTo>
                            <a:pt x="26499" y="-4292"/>
                            <a:pt x="9104" y="2666"/>
                            <a:pt x="2147" y="20061"/>
                          </a:cubicBezTo>
                          <a:close/>
                        </a:path>
                      </a:pathLst>
                    </a:custGeom>
                    <a:solidFill>
                      <a:srgbClr val="FBC7C7"/>
                    </a:solidFill>
                    <a:ln w="34755" cap="flat">
                      <a:noFill/>
                      <a:prstDash val="solid"/>
                      <a:miter/>
                    </a:ln>
                  </p:spPr>
                  <p:txBody>
                    <a:bodyPr rtlCol="0" anchor="ctr"/>
                    <a:lstStyle/>
                    <a:p>
                      <a:endParaRPr lang="en-US"/>
                    </a:p>
                  </p:txBody>
                </p:sp>
                <p:sp>
                  <p:nvSpPr>
                    <p:cNvPr id="2142" name="Freeform: Shape 2141">
                      <a:extLst>
                        <a:ext uri="{FF2B5EF4-FFF2-40B4-BE49-F238E27FC236}">
                          <a16:creationId xmlns:a16="http://schemas.microsoft.com/office/drawing/2014/main" xmlns="" id="{4E2051DC-D6EA-472D-871E-E129805681F5}"/>
                        </a:ext>
                      </a:extLst>
                    </p:cNvPr>
                    <p:cNvSpPr/>
                    <p:nvPr/>
                  </p:nvSpPr>
                  <p:spPr>
                    <a:xfrm>
                      <a:off x="1239017" y="8527501"/>
                      <a:ext cx="70391" cy="61807"/>
                    </a:xfrm>
                    <a:custGeom>
                      <a:avLst/>
                      <a:gdLst>
                        <a:gd name="connsiteX0" fmla="*/ 2147 w 70391"/>
                        <a:gd name="connsiteY0" fmla="*/ 20061 h 61807"/>
                        <a:gd name="connsiteX1" fmla="*/ 26499 w 70391"/>
                        <a:gd name="connsiteY1" fmla="*/ 61807 h 61807"/>
                        <a:gd name="connsiteX2" fmla="*/ 26499 w 70391"/>
                        <a:gd name="connsiteY2" fmla="*/ 37455 h 61807"/>
                        <a:gd name="connsiteX3" fmla="*/ 68245 w 70391"/>
                        <a:gd name="connsiteY3" fmla="*/ 37455 h 61807"/>
                        <a:gd name="connsiteX4" fmla="*/ 68245 w 70391"/>
                        <a:gd name="connsiteY4" fmla="*/ 44413 h 61807"/>
                        <a:gd name="connsiteX5" fmla="*/ 43893 w 70391"/>
                        <a:gd name="connsiteY5" fmla="*/ 2666 h 61807"/>
                        <a:gd name="connsiteX6" fmla="*/ 2147 w 70391"/>
                        <a:gd name="connsiteY6" fmla="*/ 20061 h 61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391" h="61807">
                          <a:moveTo>
                            <a:pt x="2147" y="20061"/>
                          </a:moveTo>
                          <a:cubicBezTo>
                            <a:pt x="-4811" y="37455"/>
                            <a:pt x="5625" y="54849"/>
                            <a:pt x="26499" y="61807"/>
                          </a:cubicBezTo>
                          <a:lnTo>
                            <a:pt x="26499" y="37455"/>
                          </a:lnTo>
                          <a:lnTo>
                            <a:pt x="68245" y="37455"/>
                          </a:lnTo>
                          <a:lnTo>
                            <a:pt x="68245" y="44413"/>
                          </a:lnTo>
                          <a:cubicBezTo>
                            <a:pt x="75203" y="27018"/>
                            <a:pt x="64766" y="9624"/>
                            <a:pt x="43893" y="2666"/>
                          </a:cubicBezTo>
                          <a:cubicBezTo>
                            <a:pt x="26499" y="-4292"/>
                            <a:pt x="9104" y="2666"/>
                            <a:pt x="2147" y="20061"/>
                          </a:cubicBezTo>
                          <a:close/>
                        </a:path>
                      </a:pathLst>
                    </a:custGeom>
                    <a:solidFill>
                      <a:srgbClr val="FBC6C6"/>
                    </a:solidFill>
                    <a:ln w="34755" cap="flat">
                      <a:noFill/>
                      <a:prstDash val="solid"/>
                      <a:miter/>
                    </a:ln>
                  </p:spPr>
                  <p:txBody>
                    <a:bodyPr rtlCol="0" anchor="ctr"/>
                    <a:lstStyle/>
                    <a:p>
                      <a:endParaRPr lang="en-US"/>
                    </a:p>
                  </p:txBody>
                </p:sp>
                <p:sp>
                  <p:nvSpPr>
                    <p:cNvPr id="2143" name="Freeform: Shape 2142">
                      <a:extLst>
                        <a:ext uri="{FF2B5EF4-FFF2-40B4-BE49-F238E27FC236}">
                          <a16:creationId xmlns:a16="http://schemas.microsoft.com/office/drawing/2014/main" xmlns="" id="{678A3825-DCCB-42CC-93E1-4CF4068438E9}"/>
                        </a:ext>
                      </a:extLst>
                    </p:cNvPr>
                    <p:cNvSpPr/>
                    <p:nvPr/>
                  </p:nvSpPr>
                  <p:spPr>
                    <a:xfrm>
                      <a:off x="1239017" y="8527501"/>
                      <a:ext cx="70391" cy="58328"/>
                    </a:xfrm>
                    <a:custGeom>
                      <a:avLst/>
                      <a:gdLst>
                        <a:gd name="connsiteX0" fmla="*/ 2147 w 70391"/>
                        <a:gd name="connsiteY0" fmla="*/ 20061 h 58328"/>
                        <a:gd name="connsiteX1" fmla="*/ 26499 w 70391"/>
                        <a:gd name="connsiteY1" fmla="*/ 58328 h 58328"/>
                        <a:gd name="connsiteX2" fmla="*/ 26499 w 70391"/>
                        <a:gd name="connsiteY2" fmla="*/ 33976 h 58328"/>
                        <a:gd name="connsiteX3" fmla="*/ 68245 w 70391"/>
                        <a:gd name="connsiteY3" fmla="*/ 33976 h 58328"/>
                        <a:gd name="connsiteX4" fmla="*/ 68245 w 70391"/>
                        <a:gd name="connsiteY4" fmla="*/ 40934 h 58328"/>
                        <a:gd name="connsiteX5" fmla="*/ 43893 w 70391"/>
                        <a:gd name="connsiteY5" fmla="*/ 2666 h 58328"/>
                        <a:gd name="connsiteX6" fmla="*/ 2147 w 70391"/>
                        <a:gd name="connsiteY6" fmla="*/ 20061 h 5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391" h="58328">
                          <a:moveTo>
                            <a:pt x="2147" y="20061"/>
                          </a:moveTo>
                          <a:cubicBezTo>
                            <a:pt x="-4811" y="37455"/>
                            <a:pt x="5625" y="54849"/>
                            <a:pt x="26499" y="58328"/>
                          </a:cubicBezTo>
                          <a:lnTo>
                            <a:pt x="26499" y="33976"/>
                          </a:lnTo>
                          <a:lnTo>
                            <a:pt x="68245" y="33976"/>
                          </a:lnTo>
                          <a:lnTo>
                            <a:pt x="68245" y="40934"/>
                          </a:lnTo>
                          <a:cubicBezTo>
                            <a:pt x="75203" y="23539"/>
                            <a:pt x="64766" y="6145"/>
                            <a:pt x="43893" y="2666"/>
                          </a:cubicBezTo>
                          <a:cubicBezTo>
                            <a:pt x="26499" y="-4292"/>
                            <a:pt x="9104" y="2666"/>
                            <a:pt x="2147" y="20061"/>
                          </a:cubicBezTo>
                          <a:close/>
                        </a:path>
                      </a:pathLst>
                    </a:custGeom>
                    <a:solidFill>
                      <a:srgbClr val="FBC5C5"/>
                    </a:solidFill>
                    <a:ln w="34755" cap="flat">
                      <a:noFill/>
                      <a:prstDash val="solid"/>
                      <a:miter/>
                    </a:ln>
                  </p:spPr>
                  <p:txBody>
                    <a:bodyPr rtlCol="0" anchor="ctr"/>
                    <a:lstStyle/>
                    <a:p>
                      <a:endParaRPr lang="en-US"/>
                    </a:p>
                  </p:txBody>
                </p:sp>
                <p:sp>
                  <p:nvSpPr>
                    <p:cNvPr id="2144" name="Freeform: Shape 2143">
                      <a:extLst>
                        <a:ext uri="{FF2B5EF4-FFF2-40B4-BE49-F238E27FC236}">
                          <a16:creationId xmlns:a16="http://schemas.microsoft.com/office/drawing/2014/main" xmlns="" id="{C63CF007-F996-4B5D-A474-146D6C4734CF}"/>
                        </a:ext>
                      </a:extLst>
                    </p:cNvPr>
                    <p:cNvSpPr/>
                    <p:nvPr/>
                  </p:nvSpPr>
                  <p:spPr>
                    <a:xfrm>
                      <a:off x="1238984" y="8527501"/>
                      <a:ext cx="66978" cy="58328"/>
                    </a:xfrm>
                    <a:custGeom>
                      <a:avLst/>
                      <a:gdLst>
                        <a:gd name="connsiteX0" fmla="*/ 2179 w 66978"/>
                        <a:gd name="connsiteY0" fmla="*/ 20061 h 58328"/>
                        <a:gd name="connsiteX1" fmla="*/ 23053 w 66978"/>
                        <a:gd name="connsiteY1" fmla="*/ 58328 h 58328"/>
                        <a:gd name="connsiteX2" fmla="*/ 23053 w 66978"/>
                        <a:gd name="connsiteY2" fmla="*/ 33976 h 58328"/>
                        <a:gd name="connsiteX3" fmla="*/ 64799 w 66978"/>
                        <a:gd name="connsiteY3" fmla="*/ 33976 h 58328"/>
                        <a:gd name="connsiteX4" fmla="*/ 64799 w 66978"/>
                        <a:gd name="connsiteY4" fmla="*/ 40934 h 58328"/>
                        <a:gd name="connsiteX5" fmla="*/ 43926 w 66978"/>
                        <a:gd name="connsiteY5" fmla="*/ 2666 h 58328"/>
                        <a:gd name="connsiteX6" fmla="*/ 2179 w 66978"/>
                        <a:gd name="connsiteY6" fmla="*/ 20061 h 5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978" h="58328">
                          <a:moveTo>
                            <a:pt x="2179" y="20061"/>
                          </a:moveTo>
                          <a:cubicBezTo>
                            <a:pt x="-4778" y="37455"/>
                            <a:pt x="5658" y="54849"/>
                            <a:pt x="23053" y="58328"/>
                          </a:cubicBezTo>
                          <a:lnTo>
                            <a:pt x="23053" y="33976"/>
                          </a:lnTo>
                          <a:lnTo>
                            <a:pt x="64799" y="33976"/>
                          </a:lnTo>
                          <a:lnTo>
                            <a:pt x="64799" y="40934"/>
                          </a:lnTo>
                          <a:cubicBezTo>
                            <a:pt x="71757" y="23539"/>
                            <a:pt x="61320" y="6145"/>
                            <a:pt x="43926" y="2666"/>
                          </a:cubicBezTo>
                          <a:cubicBezTo>
                            <a:pt x="26532" y="-4292"/>
                            <a:pt x="9137" y="2666"/>
                            <a:pt x="2179" y="20061"/>
                          </a:cubicBezTo>
                          <a:close/>
                        </a:path>
                      </a:pathLst>
                    </a:custGeom>
                    <a:solidFill>
                      <a:srgbClr val="FBC4C4"/>
                    </a:solidFill>
                    <a:ln w="34755" cap="flat">
                      <a:noFill/>
                      <a:prstDash val="solid"/>
                      <a:miter/>
                    </a:ln>
                  </p:spPr>
                  <p:txBody>
                    <a:bodyPr rtlCol="0" anchor="ctr"/>
                    <a:lstStyle/>
                    <a:p>
                      <a:endParaRPr lang="en-US"/>
                    </a:p>
                  </p:txBody>
                </p:sp>
                <p:sp>
                  <p:nvSpPr>
                    <p:cNvPr id="2145" name="Freeform: Shape 2144">
                      <a:extLst>
                        <a:ext uri="{FF2B5EF4-FFF2-40B4-BE49-F238E27FC236}">
                          <a16:creationId xmlns:a16="http://schemas.microsoft.com/office/drawing/2014/main" xmlns="" id="{62C906D3-C8FC-4020-AF48-DB47E46CE401}"/>
                        </a:ext>
                      </a:extLst>
                    </p:cNvPr>
                    <p:cNvSpPr/>
                    <p:nvPr/>
                  </p:nvSpPr>
                  <p:spPr>
                    <a:xfrm>
                      <a:off x="1238984" y="8527501"/>
                      <a:ext cx="66978" cy="58328"/>
                    </a:xfrm>
                    <a:custGeom>
                      <a:avLst/>
                      <a:gdLst>
                        <a:gd name="connsiteX0" fmla="*/ 2179 w 66978"/>
                        <a:gd name="connsiteY0" fmla="*/ 20061 h 58328"/>
                        <a:gd name="connsiteX1" fmla="*/ 23053 w 66978"/>
                        <a:gd name="connsiteY1" fmla="*/ 58328 h 58328"/>
                        <a:gd name="connsiteX2" fmla="*/ 23053 w 66978"/>
                        <a:gd name="connsiteY2" fmla="*/ 33976 h 58328"/>
                        <a:gd name="connsiteX3" fmla="*/ 64799 w 66978"/>
                        <a:gd name="connsiteY3" fmla="*/ 33976 h 58328"/>
                        <a:gd name="connsiteX4" fmla="*/ 64799 w 66978"/>
                        <a:gd name="connsiteY4" fmla="*/ 40934 h 58328"/>
                        <a:gd name="connsiteX5" fmla="*/ 43926 w 66978"/>
                        <a:gd name="connsiteY5" fmla="*/ 2666 h 58328"/>
                        <a:gd name="connsiteX6" fmla="*/ 2179 w 66978"/>
                        <a:gd name="connsiteY6" fmla="*/ 20061 h 5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978" h="58328">
                          <a:moveTo>
                            <a:pt x="2179" y="20061"/>
                          </a:moveTo>
                          <a:cubicBezTo>
                            <a:pt x="-4778" y="37455"/>
                            <a:pt x="5658" y="54849"/>
                            <a:pt x="23053" y="58328"/>
                          </a:cubicBezTo>
                          <a:lnTo>
                            <a:pt x="23053" y="33976"/>
                          </a:lnTo>
                          <a:lnTo>
                            <a:pt x="64799" y="33976"/>
                          </a:lnTo>
                          <a:lnTo>
                            <a:pt x="64799" y="40934"/>
                          </a:lnTo>
                          <a:cubicBezTo>
                            <a:pt x="71757" y="23539"/>
                            <a:pt x="61320" y="6145"/>
                            <a:pt x="43926" y="2666"/>
                          </a:cubicBezTo>
                          <a:cubicBezTo>
                            <a:pt x="26532" y="-4292"/>
                            <a:pt x="9137" y="2666"/>
                            <a:pt x="2179" y="20061"/>
                          </a:cubicBezTo>
                          <a:close/>
                        </a:path>
                      </a:pathLst>
                    </a:custGeom>
                    <a:solidFill>
                      <a:srgbClr val="FBC3C3"/>
                    </a:solidFill>
                    <a:ln w="34755" cap="flat">
                      <a:noFill/>
                      <a:prstDash val="solid"/>
                      <a:miter/>
                    </a:ln>
                  </p:spPr>
                  <p:txBody>
                    <a:bodyPr rtlCol="0" anchor="ctr"/>
                    <a:lstStyle/>
                    <a:p>
                      <a:endParaRPr lang="en-US"/>
                    </a:p>
                  </p:txBody>
                </p:sp>
                <p:sp>
                  <p:nvSpPr>
                    <p:cNvPr id="2146" name="Freeform: Shape 2145">
                      <a:extLst>
                        <a:ext uri="{FF2B5EF4-FFF2-40B4-BE49-F238E27FC236}">
                          <a16:creationId xmlns:a16="http://schemas.microsoft.com/office/drawing/2014/main" xmlns="" id="{FFDA1A5E-583F-42EE-98D9-A551CAA03D4F}"/>
                        </a:ext>
                      </a:extLst>
                    </p:cNvPr>
                    <p:cNvSpPr/>
                    <p:nvPr/>
                  </p:nvSpPr>
                  <p:spPr>
                    <a:xfrm>
                      <a:off x="1238984" y="8527501"/>
                      <a:ext cx="65668" cy="58328"/>
                    </a:xfrm>
                    <a:custGeom>
                      <a:avLst/>
                      <a:gdLst>
                        <a:gd name="connsiteX0" fmla="*/ 2179 w 65668"/>
                        <a:gd name="connsiteY0" fmla="*/ 20061 h 58328"/>
                        <a:gd name="connsiteX1" fmla="*/ 23053 w 65668"/>
                        <a:gd name="connsiteY1" fmla="*/ 58328 h 58328"/>
                        <a:gd name="connsiteX2" fmla="*/ 23053 w 65668"/>
                        <a:gd name="connsiteY2" fmla="*/ 33976 h 58328"/>
                        <a:gd name="connsiteX3" fmla="*/ 64799 w 65668"/>
                        <a:gd name="connsiteY3" fmla="*/ 33976 h 58328"/>
                        <a:gd name="connsiteX4" fmla="*/ 64799 w 65668"/>
                        <a:gd name="connsiteY4" fmla="*/ 40934 h 58328"/>
                        <a:gd name="connsiteX5" fmla="*/ 43926 w 65668"/>
                        <a:gd name="connsiteY5" fmla="*/ 2666 h 58328"/>
                        <a:gd name="connsiteX6" fmla="*/ 2179 w 65668"/>
                        <a:gd name="connsiteY6" fmla="*/ 20061 h 5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668" h="58328">
                          <a:moveTo>
                            <a:pt x="2179" y="20061"/>
                          </a:moveTo>
                          <a:cubicBezTo>
                            <a:pt x="-4778" y="33976"/>
                            <a:pt x="5658" y="51371"/>
                            <a:pt x="23053" y="58328"/>
                          </a:cubicBezTo>
                          <a:lnTo>
                            <a:pt x="23053" y="33976"/>
                          </a:lnTo>
                          <a:lnTo>
                            <a:pt x="64799" y="33976"/>
                          </a:lnTo>
                          <a:lnTo>
                            <a:pt x="64799" y="40934"/>
                          </a:lnTo>
                          <a:cubicBezTo>
                            <a:pt x="68278" y="27018"/>
                            <a:pt x="61320" y="9624"/>
                            <a:pt x="43926" y="2666"/>
                          </a:cubicBezTo>
                          <a:cubicBezTo>
                            <a:pt x="26532" y="-4292"/>
                            <a:pt x="9137" y="2666"/>
                            <a:pt x="2179" y="20061"/>
                          </a:cubicBezTo>
                          <a:close/>
                        </a:path>
                      </a:pathLst>
                    </a:custGeom>
                    <a:solidFill>
                      <a:srgbClr val="FAC2C2"/>
                    </a:solidFill>
                    <a:ln w="34755" cap="flat">
                      <a:noFill/>
                      <a:prstDash val="solid"/>
                      <a:miter/>
                    </a:ln>
                  </p:spPr>
                  <p:txBody>
                    <a:bodyPr rtlCol="0" anchor="ctr"/>
                    <a:lstStyle/>
                    <a:p>
                      <a:endParaRPr lang="en-US"/>
                    </a:p>
                  </p:txBody>
                </p:sp>
                <p:sp>
                  <p:nvSpPr>
                    <p:cNvPr id="2147" name="Freeform: Shape 2146">
                      <a:extLst>
                        <a:ext uri="{FF2B5EF4-FFF2-40B4-BE49-F238E27FC236}">
                          <a16:creationId xmlns:a16="http://schemas.microsoft.com/office/drawing/2014/main" xmlns="" id="{A8B3C87D-5B79-446A-8294-75C2F8D32752}"/>
                        </a:ext>
                      </a:extLst>
                    </p:cNvPr>
                    <p:cNvSpPr/>
                    <p:nvPr/>
                  </p:nvSpPr>
                  <p:spPr>
                    <a:xfrm>
                      <a:off x="1240294" y="8527501"/>
                      <a:ext cx="64359" cy="58328"/>
                    </a:xfrm>
                    <a:custGeom>
                      <a:avLst/>
                      <a:gdLst>
                        <a:gd name="connsiteX0" fmla="*/ 870 w 64359"/>
                        <a:gd name="connsiteY0" fmla="*/ 20061 h 58328"/>
                        <a:gd name="connsiteX1" fmla="*/ 21743 w 64359"/>
                        <a:gd name="connsiteY1" fmla="*/ 58328 h 58328"/>
                        <a:gd name="connsiteX2" fmla="*/ 21743 w 64359"/>
                        <a:gd name="connsiteY2" fmla="*/ 33976 h 58328"/>
                        <a:gd name="connsiteX3" fmla="*/ 63490 w 64359"/>
                        <a:gd name="connsiteY3" fmla="*/ 33976 h 58328"/>
                        <a:gd name="connsiteX4" fmla="*/ 63490 w 64359"/>
                        <a:gd name="connsiteY4" fmla="*/ 40934 h 58328"/>
                        <a:gd name="connsiteX5" fmla="*/ 42616 w 64359"/>
                        <a:gd name="connsiteY5" fmla="*/ 2666 h 58328"/>
                        <a:gd name="connsiteX6" fmla="*/ 870 w 64359"/>
                        <a:gd name="connsiteY6" fmla="*/ 20061 h 5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359" h="58328">
                          <a:moveTo>
                            <a:pt x="870" y="20061"/>
                          </a:moveTo>
                          <a:cubicBezTo>
                            <a:pt x="-2609" y="33976"/>
                            <a:pt x="4349" y="51371"/>
                            <a:pt x="21743" y="58328"/>
                          </a:cubicBezTo>
                          <a:lnTo>
                            <a:pt x="21743" y="33976"/>
                          </a:lnTo>
                          <a:lnTo>
                            <a:pt x="63490" y="33976"/>
                          </a:lnTo>
                          <a:lnTo>
                            <a:pt x="63490" y="40934"/>
                          </a:lnTo>
                          <a:cubicBezTo>
                            <a:pt x="66968" y="27018"/>
                            <a:pt x="60011" y="9624"/>
                            <a:pt x="42616" y="2666"/>
                          </a:cubicBezTo>
                          <a:cubicBezTo>
                            <a:pt x="25222" y="-4292"/>
                            <a:pt x="7827" y="2666"/>
                            <a:pt x="870" y="20061"/>
                          </a:cubicBezTo>
                          <a:close/>
                        </a:path>
                      </a:pathLst>
                    </a:custGeom>
                    <a:solidFill>
                      <a:srgbClr val="FAC1C1"/>
                    </a:solidFill>
                    <a:ln w="34755" cap="flat">
                      <a:noFill/>
                      <a:prstDash val="solid"/>
                      <a:miter/>
                    </a:ln>
                  </p:spPr>
                  <p:txBody>
                    <a:bodyPr rtlCol="0" anchor="ctr"/>
                    <a:lstStyle/>
                    <a:p>
                      <a:endParaRPr lang="en-US"/>
                    </a:p>
                  </p:txBody>
                </p:sp>
                <p:sp>
                  <p:nvSpPr>
                    <p:cNvPr id="2148" name="Freeform: Shape 2147">
                      <a:extLst>
                        <a:ext uri="{FF2B5EF4-FFF2-40B4-BE49-F238E27FC236}">
                          <a16:creationId xmlns:a16="http://schemas.microsoft.com/office/drawing/2014/main" xmlns="" id="{0B33F109-67A7-4663-A322-394600765300}"/>
                        </a:ext>
                      </a:extLst>
                    </p:cNvPr>
                    <p:cNvSpPr/>
                    <p:nvPr/>
                  </p:nvSpPr>
                  <p:spPr>
                    <a:xfrm>
                      <a:off x="1242463" y="8527953"/>
                      <a:ext cx="66978" cy="57876"/>
                    </a:xfrm>
                    <a:custGeom>
                      <a:avLst/>
                      <a:gdLst>
                        <a:gd name="connsiteX0" fmla="*/ 2179 w 66978"/>
                        <a:gd name="connsiteY0" fmla="*/ 19609 h 57876"/>
                        <a:gd name="connsiteX1" fmla="*/ 23053 w 66978"/>
                        <a:gd name="connsiteY1" fmla="*/ 57877 h 57876"/>
                        <a:gd name="connsiteX2" fmla="*/ 23053 w 66978"/>
                        <a:gd name="connsiteY2" fmla="*/ 33525 h 57876"/>
                        <a:gd name="connsiteX3" fmla="*/ 64799 w 66978"/>
                        <a:gd name="connsiteY3" fmla="*/ 33525 h 57876"/>
                        <a:gd name="connsiteX4" fmla="*/ 64799 w 66978"/>
                        <a:gd name="connsiteY4" fmla="*/ 40482 h 57876"/>
                        <a:gd name="connsiteX5" fmla="*/ 43926 w 66978"/>
                        <a:gd name="connsiteY5" fmla="*/ 2215 h 57876"/>
                        <a:gd name="connsiteX6" fmla="*/ 2179 w 66978"/>
                        <a:gd name="connsiteY6" fmla="*/ 19609 h 57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978" h="57876">
                          <a:moveTo>
                            <a:pt x="2179" y="19609"/>
                          </a:moveTo>
                          <a:cubicBezTo>
                            <a:pt x="-4778" y="33525"/>
                            <a:pt x="5658" y="50919"/>
                            <a:pt x="23053" y="57877"/>
                          </a:cubicBezTo>
                          <a:lnTo>
                            <a:pt x="23053" y="33525"/>
                          </a:lnTo>
                          <a:lnTo>
                            <a:pt x="64799" y="33525"/>
                          </a:lnTo>
                          <a:lnTo>
                            <a:pt x="64799" y="40482"/>
                          </a:lnTo>
                          <a:cubicBezTo>
                            <a:pt x="71757" y="26567"/>
                            <a:pt x="61320" y="9172"/>
                            <a:pt x="43926" y="2215"/>
                          </a:cubicBezTo>
                          <a:cubicBezTo>
                            <a:pt x="23053" y="-4743"/>
                            <a:pt x="5658" y="5693"/>
                            <a:pt x="2179" y="19609"/>
                          </a:cubicBezTo>
                          <a:close/>
                        </a:path>
                      </a:pathLst>
                    </a:custGeom>
                    <a:solidFill>
                      <a:srgbClr val="FAC0C0"/>
                    </a:solidFill>
                    <a:ln w="34755" cap="flat">
                      <a:noFill/>
                      <a:prstDash val="solid"/>
                      <a:miter/>
                    </a:ln>
                  </p:spPr>
                  <p:txBody>
                    <a:bodyPr rtlCol="0" anchor="ctr"/>
                    <a:lstStyle/>
                    <a:p>
                      <a:endParaRPr lang="en-US"/>
                    </a:p>
                  </p:txBody>
                </p:sp>
                <p:sp>
                  <p:nvSpPr>
                    <p:cNvPr id="2149" name="Freeform: Shape 2148">
                      <a:extLst>
                        <a:ext uri="{FF2B5EF4-FFF2-40B4-BE49-F238E27FC236}">
                          <a16:creationId xmlns:a16="http://schemas.microsoft.com/office/drawing/2014/main" xmlns="" id="{5F8CF104-A230-492B-ACBF-6354E10F0216}"/>
                        </a:ext>
                      </a:extLst>
                    </p:cNvPr>
                    <p:cNvSpPr/>
                    <p:nvPr/>
                  </p:nvSpPr>
                  <p:spPr>
                    <a:xfrm>
                      <a:off x="1243772" y="8527953"/>
                      <a:ext cx="64359" cy="57876"/>
                    </a:xfrm>
                    <a:custGeom>
                      <a:avLst/>
                      <a:gdLst>
                        <a:gd name="connsiteX0" fmla="*/ 870 w 64359"/>
                        <a:gd name="connsiteY0" fmla="*/ 19609 h 57876"/>
                        <a:gd name="connsiteX1" fmla="*/ 21743 w 64359"/>
                        <a:gd name="connsiteY1" fmla="*/ 57877 h 57876"/>
                        <a:gd name="connsiteX2" fmla="*/ 21743 w 64359"/>
                        <a:gd name="connsiteY2" fmla="*/ 33525 h 57876"/>
                        <a:gd name="connsiteX3" fmla="*/ 63489 w 64359"/>
                        <a:gd name="connsiteY3" fmla="*/ 33525 h 57876"/>
                        <a:gd name="connsiteX4" fmla="*/ 63489 w 64359"/>
                        <a:gd name="connsiteY4" fmla="*/ 40482 h 57876"/>
                        <a:gd name="connsiteX5" fmla="*/ 42616 w 64359"/>
                        <a:gd name="connsiteY5" fmla="*/ 2215 h 57876"/>
                        <a:gd name="connsiteX6" fmla="*/ 870 w 64359"/>
                        <a:gd name="connsiteY6" fmla="*/ 19609 h 57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359" h="57876">
                          <a:moveTo>
                            <a:pt x="870" y="19609"/>
                          </a:moveTo>
                          <a:cubicBezTo>
                            <a:pt x="-2609" y="33525"/>
                            <a:pt x="4349" y="50919"/>
                            <a:pt x="21743" y="57877"/>
                          </a:cubicBezTo>
                          <a:lnTo>
                            <a:pt x="21743" y="33525"/>
                          </a:lnTo>
                          <a:lnTo>
                            <a:pt x="63489" y="33525"/>
                          </a:lnTo>
                          <a:lnTo>
                            <a:pt x="63489" y="40482"/>
                          </a:lnTo>
                          <a:cubicBezTo>
                            <a:pt x="66968" y="26567"/>
                            <a:pt x="60011" y="9172"/>
                            <a:pt x="42616" y="2215"/>
                          </a:cubicBezTo>
                          <a:cubicBezTo>
                            <a:pt x="21743" y="-4743"/>
                            <a:pt x="4349" y="5693"/>
                            <a:pt x="870" y="19609"/>
                          </a:cubicBezTo>
                          <a:close/>
                        </a:path>
                      </a:pathLst>
                    </a:custGeom>
                    <a:solidFill>
                      <a:srgbClr val="FABFBF"/>
                    </a:solidFill>
                    <a:ln w="34755" cap="flat">
                      <a:noFill/>
                      <a:prstDash val="solid"/>
                      <a:miter/>
                    </a:ln>
                  </p:spPr>
                  <p:txBody>
                    <a:bodyPr rtlCol="0" anchor="ctr"/>
                    <a:lstStyle/>
                    <a:p>
                      <a:endParaRPr lang="en-US"/>
                    </a:p>
                  </p:txBody>
                </p:sp>
                <p:sp>
                  <p:nvSpPr>
                    <p:cNvPr id="2150" name="Freeform: Shape 2149">
                      <a:extLst>
                        <a:ext uri="{FF2B5EF4-FFF2-40B4-BE49-F238E27FC236}">
                          <a16:creationId xmlns:a16="http://schemas.microsoft.com/office/drawing/2014/main" xmlns="" id="{FA6FF82B-8A54-4CBA-8678-EB19BA7066B8}"/>
                        </a:ext>
                      </a:extLst>
                    </p:cNvPr>
                    <p:cNvSpPr/>
                    <p:nvPr/>
                  </p:nvSpPr>
                  <p:spPr>
                    <a:xfrm>
                      <a:off x="1243772" y="8529281"/>
                      <a:ext cx="60880" cy="56548"/>
                    </a:xfrm>
                    <a:custGeom>
                      <a:avLst/>
                      <a:gdLst>
                        <a:gd name="connsiteX0" fmla="*/ 870 w 60880"/>
                        <a:gd name="connsiteY0" fmla="*/ 18281 h 56548"/>
                        <a:gd name="connsiteX1" fmla="*/ 21743 w 60880"/>
                        <a:gd name="connsiteY1" fmla="*/ 56548 h 56548"/>
                        <a:gd name="connsiteX2" fmla="*/ 21743 w 60880"/>
                        <a:gd name="connsiteY2" fmla="*/ 32196 h 56548"/>
                        <a:gd name="connsiteX3" fmla="*/ 60011 w 60880"/>
                        <a:gd name="connsiteY3" fmla="*/ 32196 h 56548"/>
                        <a:gd name="connsiteX4" fmla="*/ 60011 w 60880"/>
                        <a:gd name="connsiteY4" fmla="*/ 39154 h 56548"/>
                        <a:gd name="connsiteX5" fmla="*/ 39137 w 60880"/>
                        <a:gd name="connsiteY5" fmla="*/ 887 h 56548"/>
                        <a:gd name="connsiteX6" fmla="*/ 870 w 60880"/>
                        <a:gd name="connsiteY6" fmla="*/ 18281 h 56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80" h="56548">
                          <a:moveTo>
                            <a:pt x="870" y="18281"/>
                          </a:moveTo>
                          <a:cubicBezTo>
                            <a:pt x="-2609" y="32196"/>
                            <a:pt x="4349" y="49591"/>
                            <a:pt x="21743" y="56548"/>
                          </a:cubicBezTo>
                          <a:lnTo>
                            <a:pt x="21743" y="32196"/>
                          </a:lnTo>
                          <a:lnTo>
                            <a:pt x="60011" y="32196"/>
                          </a:lnTo>
                          <a:lnTo>
                            <a:pt x="60011" y="39154"/>
                          </a:lnTo>
                          <a:cubicBezTo>
                            <a:pt x="63489" y="25239"/>
                            <a:pt x="56532" y="7844"/>
                            <a:pt x="39137" y="887"/>
                          </a:cubicBezTo>
                          <a:cubicBezTo>
                            <a:pt x="21743" y="-2592"/>
                            <a:pt x="4349" y="4365"/>
                            <a:pt x="870" y="18281"/>
                          </a:cubicBezTo>
                          <a:close/>
                        </a:path>
                      </a:pathLst>
                    </a:custGeom>
                    <a:solidFill>
                      <a:srgbClr val="FABEBE"/>
                    </a:solidFill>
                    <a:ln w="34755" cap="flat">
                      <a:noFill/>
                      <a:prstDash val="solid"/>
                      <a:miter/>
                    </a:ln>
                  </p:spPr>
                  <p:txBody>
                    <a:bodyPr rtlCol="0" anchor="ctr"/>
                    <a:lstStyle/>
                    <a:p>
                      <a:endParaRPr lang="en-US"/>
                    </a:p>
                  </p:txBody>
                </p:sp>
                <p:sp>
                  <p:nvSpPr>
                    <p:cNvPr id="2151" name="Freeform: Shape 2150">
                      <a:extLst>
                        <a:ext uri="{FF2B5EF4-FFF2-40B4-BE49-F238E27FC236}">
                          <a16:creationId xmlns:a16="http://schemas.microsoft.com/office/drawing/2014/main" xmlns="" id="{BD5C2404-9AF2-4A14-9604-8D550F40C3EF}"/>
                        </a:ext>
                      </a:extLst>
                    </p:cNvPr>
                    <p:cNvSpPr/>
                    <p:nvPr/>
                  </p:nvSpPr>
                  <p:spPr>
                    <a:xfrm>
                      <a:off x="1243772" y="8529281"/>
                      <a:ext cx="60880" cy="56548"/>
                    </a:xfrm>
                    <a:custGeom>
                      <a:avLst/>
                      <a:gdLst>
                        <a:gd name="connsiteX0" fmla="*/ 870 w 60880"/>
                        <a:gd name="connsiteY0" fmla="*/ 18281 h 56548"/>
                        <a:gd name="connsiteX1" fmla="*/ 21743 w 60880"/>
                        <a:gd name="connsiteY1" fmla="*/ 56548 h 56548"/>
                        <a:gd name="connsiteX2" fmla="*/ 21743 w 60880"/>
                        <a:gd name="connsiteY2" fmla="*/ 32196 h 56548"/>
                        <a:gd name="connsiteX3" fmla="*/ 60011 w 60880"/>
                        <a:gd name="connsiteY3" fmla="*/ 32196 h 56548"/>
                        <a:gd name="connsiteX4" fmla="*/ 60011 w 60880"/>
                        <a:gd name="connsiteY4" fmla="*/ 39154 h 56548"/>
                        <a:gd name="connsiteX5" fmla="*/ 39137 w 60880"/>
                        <a:gd name="connsiteY5" fmla="*/ 887 h 56548"/>
                        <a:gd name="connsiteX6" fmla="*/ 870 w 60880"/>
                        <a:gd name="connsiteY6" fmla="*/ 18281 h 56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80" h="56548">
                          <a:moveTo>
                            <a:pt x="870" y="18281"/>
                          </a:moveTo>
                          <a:cubicBezTo>
                            <a:pt x="-2609" y="32196"/>
                            <a:pt x="4349" y="49591"/>
                            <a:pt x="21743" y="56548"/>
                          </a:cubicBezTo>
                          <a:lnTo>
                            <a:pt x="21743" y="32196"/>
                          </a:lnTo>
                          <a:lnTo>
                            <a:pt x="60011" y="32196"/>
                          </a:lnTo>
                          <a:lnTo>
                            <a:pt x="60011" y="39154"/>
                          </a:lnTo>
                          <a:cubicBezTo>
                            <a:pt x="63489" y="25239"/>
                            <a:pt x="56532" y="7844"/>
                            <a:pt x="39137" y="887"/>
                          </a:cubicBezTo>
                          <a:cubicBezTo>
                            <a:pt x="21743" y="-2592"/>
                            <a:pt x="4349" y="4365"/>
                            <a:pt x="870" y="18281"/>
                          </a:cubicBezTo>
                          <a:close/>
                        </a:path>
                      </a:pathLst>
                    </a:custGeom>
                    <a:solidFill>
                      <a:srgbClr val="FABDBD"/>
                    </a:solidFill>
                    <a:ln w="34755" cap="flat">
                      <a:noFill/>
                      <a:prstDash val="solid"/>
                      <a:miter/>
                    </a:ln>
                  </p:spPr>
                  <p:txBody>
                    <a:bodyPr rtlCol="0" anchor="ctr"/>
                    <a:lstStyle/>
                    <a:p>
                      <a:endParaRPr lang="en-US"/>
                    </a:p>
                  </p:txBody>
                </p:sp>
                <p:sp>
                  <p:nvSpPr>
                    <p:cNvPr id="2152" name="Freeform: Shape 2151">
                      <a:extLst>
                        <a:ext uri="{FF2B5EF4-FFF2-40B4-BE49-F238E27FC236}">
                          <a16:creationId xmlns:a16="http://schemas.microsoft.com/office/drawing/2014/main" xmlns="" id="{6EB26F90-A335-4721-9DBD-3E224F5D75FB}"/>
                        </a:ext>
                      </a:extLst>
                    </p:cNvPr>
                    <p:cNvSpPr/>
                    <p:nvPr/>
                  </p:nvSpPr>
                  <p:spPr>
                    <a:xfrm>
                      <a:off x="1243772" y="8529281"/>
                      <a:ext cx="60880" cy="53069"/>
                    </a:xfrm>
                    <a:custGeom>
                      <a:avLst/>
                      <a:gdLst>
                        <a:gd name="connsiteX0" fmla="*/ 870 w 60880"/>
                        <a:gd name="connsiteY0" fmla="*/ 18281 h 53069"/>
                        <a:gd name="connsiteX1" fmla="*/ 21743 w 60880"/>
                        <a:gd name="connsiteY1" fmla="*/ 53070 h 53069"/>
                        <a:gd name="connsiteX2" fmla="*/ 21743 w 60880"/>
                        <a:gd name="connsiteY2" fmla="*/ 28717 h 53069"/>
                        <a:gd name="connsiteX3" fmla="*/ 60011 w 60880"/>
                        <a:gd name="connsiteY3" fmla="*/ 28717 h 53069"/>
                        <a:gd name="connsiteX4" fmla="*/ 60011 w 60880"/>
                        <a:gd name="connsiteY4" fmla="*/ 35675 h 53069"/>
                        <a:gd name="connsiteX5" fmla="*/ 39137 w 60880"/>
                        <a:gd name="connsiteY5" fmla="*/ 887 h 53069"/>
                        <a:gd name="connsiteX6" fmla="*/ 870 w 60880"/>
                        <a:gd name="connsiteY6" fmla="*/ 18281 h 53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80" h="53069">
                          <a:moveTo>
                            <a:pt x="870" y="18281"/>
                          </a:moveTo>
                          <a:cubicBezTo>
                            <a:pt x="-2609" y="32196"/>
                            <a:pt x="4349" y="49591"/>
                            <a:pt x="21743" y="53070"/>
                          </a:cubicBezTo>
                          <a:lnTo>
                            <a:pt x="21743" y="28717"/>
                          </a:lnTo>
                          <a:lnTo>
                            <a:pt x="60011" y="28717"/>
                          </a:lnTo>
                          <a:lnTo>
                            <a:pt x="60011" y="35675"/>
                          </a:lnTo>
                          <a:cubicBezTo>
                            <a:pt x="63489" y="21760"/>
                            <a:pt x="56532" y="4365"/>
                            <a:pt x="39137" y="887"/>
                          </a:cubicBezTo>
                          <a:cubicBezTo>
                            <a:pt x="21743" y="-2592"/>
                            <a:pt x="4349" y="4365"/>
                            <a:pt x="870" y="18281"/>
                          </a:cubicBezTo>
                          <a:close/>
                        </a:path>
                      </a:pathLst>
                    </a:custGeom>
                    <a:solidFill>
                      <a:srgbClr val="FABCBC"/>
                    </a:solidFill>
                    <a:ln w="34755" cap="flat">
                      <a:noFill/>
                      <a:prstDash val="solid"/>
                      <a:miter/>
                    </a:ln>
                  </p:spPr>
                  <p:txBody>
                    <a:bodyPr rtlCol="0" anchor="ctr"/>
                    <a:lstStyle/>
                    <a:p>
                      <a:endParaRPr lang="en-US"/>
                    </a:p>
                  </p:txBody>
                </p:sp>
                <p:sp>
                  <p:nvSpPr>
                    <p:cNvPr id="2153" name="Freeform: Shape 2152">
                      <a:extLst>
                        <a:ext uri="{FF2B5EF4-FFF2-40B4-BE49-F238E27FC236}">
                          <a16:creationId xmlns:a16="http://schemas.microsoft.com/office/drawing/2014/main" xmlns="" id="{3B971C8B-A509-41D0-871B-C607AA56B65A}"/>
                        </a:ext>
                      </a:extLst>
                    </p:cNvPr>
                    <p:cNvSpPr/>
                    <p:nvPr/>
                  </p:nvSpPr>
                  <p:spPr>
                    <a:xfrm>
                      <a:off x="1243772" y="8529281"/>
                      <a:ext cx="60880" cy="53069"/>
                    </a:xfrm>
                    <a:custGeom>
                      <a:avLst/>
                      <a:gdLst>
                        <a:gd name="connsiteX0" fmla="*/ 870 w 60880"/>
                        <a:gd name="connsiteY0" fmla="*/ 18281 h 53069"/>
                        <a:gd name="connsiteX1" fmla="*/ 21743 w 60880"/>
                        <a:gd name="connsiteY1" fmla="*/ 53070 h 53069"/>
                        <a:gd name="connsiteX2" fmla="*/ 21743 w 60880"/>
                        <a:gd name="connsiteY2" fmla="*/ 28717 h 53069"/>
                        <a:gd name="connsiteX3" fmla="*/ 60011 w 60880"/>
                        <a:gd name="connsiteY3" fmla="*/ 28717 h 53069"/>
                        <a:gd name="connsiteX4" fmla="*/ 60011 w 60880"/>
                        <a:gd name="connsiteY4" fmla="*/ 35675 h 53069"/>
                        <a:gd name="connsiteX5" fmla="*/ 39137 w 60880"/>
                        <a:gd name="connsiteY5" fmla="*/ 887 h 53069"/>
                        <a:gd name="connsiteX6" fmla="*/ 870 w 60880"/>
                        <a:gd name="connsiteY6" fmla="*/ 18281 h 53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80" h="53069">
                          <a:moveTo>
                            <a:pt x="870" y="18281"/>
                          </a:moveTo>
                          <a:cubicBezTo>
                            <a:pt x="-2609" y="32196"/>
                            <a:pt x="4349" y="49591"/>
                            <a:pt x="21743" y="53070"/>
                          </a:cubicBezTo>
                          <a:lnTo>
                            <a:pt x="21743" y="28717"/>
                          </a:lnTo>
                          <a:lnTo>
                            <a:pt x="60011" y="28717"/>
                          </a:lnTo>
                          <a:lnTo>
                            <a:pt x="60011" y="35675"/>
                          </a:lnTo>
                          <a:cubicBezTo>
                            <a:pt x="63489" y="21760"/>
                            <a:pt x="56532" y="4365"/>
                            <a:pt x="39137" y="887"/>
                          </a:cubicBezTo>
                          <a:cubicBezTo>
                            <a:pt x="21743" y="-2592"/>
                            <a:pt x="4349" y="4365"/>
                            <a:pt x="870" y="18281"/>
                          </a:cubicBezTo>
                          <a:close/>
                        </a:path>
                      </a:pathLst>
                    </a:custGeom>
                    <a:solidFill>
                      <a:srgbClr val="FABBBB"/>
                    </a:solidFill>
                    <a:ln w="34755" cap="flat">
                      <a:noFill/>
                      <a:prstDash val="solid"/>
                      <a:miter/>
                    </a:ln>
                  </p:spPr>
                  <p:txBody>
                    <a:bodyPr rtlCol="0" anchor="ctr"/>
                    <a:lstStyle/>
                    <a:p>
                      <a:endParaRPr lang="en-US"/>
                    </a:p>
                  </p:txBody>
                </p:sp>
                <p:sp>
                  <p:nvSpPr>
                    <p:cNvPr id="2154" name="Freeform: Shape 2153">
                      <a:extLst>
                        <a:ext uri="{FF2B5EF4-FFF2-40B4-BE49-F238E27FC236}">
                          <a16:creationId xmlns:a16="http://schemas.microsoft.com/office/drawing/2014/main" xmlns="" id="{72401B2B-4B9F-4198-9A80-C428C4137E35}"/>
                        </a:ext>
                      </a:extLst>
                    </p:cNvPr>
                    <p:cNvSpPr/>
                    <p:nvPr/>
                  </p:nvSpPr>
                  <p:spPr>
                    <a:xfrm>
                      <a:off x="1243772" y="8530917"/>
                      <a:ext cx="60880" cy="51433"/>
                    </a:xfrm>
                    <a:custGeom>
                      <a:avLst/>
                      <a:gdLst>
                        <a:gd name="connsiteX0" fmla="*/ 870 w 60880"/>
                        <a:gd name="connsiteY0" fmla="*/ 16645 h 51433"/>
                        <a:gd name="connsiteX1" fmla="*/ 21743 w 60880"/>
                        <a:gd name="connsiteY1" fmla="*/ 51434 h 51433"/>
                        <a:gd name="connsiteX2" fmla="*/ 21743 w 60880"/>
                        <a:gd name="connsiteY2" fmla="*/ 30561 h 51433"/>
                        <a:gd name="connsiteX3" fmla="*/ 60011 w 60880"/>
                        <a:gd name="connsiteY3" fmla="*/ 30561 h 51433"/>
                        <a:gd name="connsiteX4" fmla="*/ 60011 w 60880"/>
                        <a:gd name="connsiteY4" fmla="*/ 37518 h 51433"/>
                        <a:gd name="connsiteX5" fmla="*/ 39137 w 60880"/>
                        <a:gd name="connsiteY5" fmla="*/ 2730 h 51433"/>
                        <a:gd name="connsiteX6" fmla="*/ 870 w 60880"/>
                        <a:gd name="connsiteY6" fmla="*/ 16645 h 5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80" h="51433">
                          <a:moveTo>
                            <a:pt x="870" y="16645"/>
                          </a:moveTo>
                          <a:cubicBezTo>
                            <a:pt x="-2609" y="30561"/>
                            <a:pt x="4349" y="47955"/>
                            <a:pt x="21743" y="51434"/>
                          </a:cubicBezTo>
                          <a:lnTo>
                            <a:pt x="21743" y="30561"/>
                          </a:lnTo>
                          <a:lnTo>
                            <a:pt x="60011" y="30561"/>
                          </a:lnTo>
                          <a:lnTo>
                            <a:pt x="60011" y="37518"/>
                          </a:lnTo>
                          <a:cubicBezTo>
                            <a:pt x="63489" y="23603"/>
                            <a:pt x="56532" y="6208"/>
                            <a:pt x="39137" y="2730"/>
                          </a:cubicBezTo>
                          <a:cubicBezTo>
                            <a:pt x="21743" y="-4228"/>
                            <a:pt x="4349" y="2730"/>
                            <a:pt x="870" y="16645"/>
                          </a:cubicBezTo>
                          <a:close/>
                        </a:path>
                      </a:pathLst>
                    </a:custGeom>
                    <a:solidFill>
                      <a:srgbClr val="FABABA"/>
                    </a:solidFill>
                    <a:ln w="34755" cap="flat">
                      <a:noFill/>
                      <a:prstDash val="solid"/>
                      <a:miter/>
                    </a:ln>
                  </p:spPr>
                  <p:txBody>
                    <a:bodyPr rtlCol="0" anchor="ctr"/>
                    <a:lstStyle/>
                    <a:p>
                      <a:endParaRPr lang="en-US"/>
                    </a:p>
                  </p:txBody>
                </p:sp>
                <p:sp>
                  <p:nvSpPr>
                    <p:cNvPr id="2155" name="Freeform: Shape 2154">
                      <a:extLst>
                        <a:ext uri="{FF2B5EF4-FFF2-40B4-BE49-F238E27FC236}">
                          <a16:creationId xmlns:a16="http://schemas.microsoft.com/office/drawing/2014/main" xmlns="" id="{089B0B3B-5998-4F39-BFFB-7C6E7FBBD102}"/>
                        </a:ext>
                      </a:extLst>
                    </p:cNvPr>
                    <p:cNvSpPr/>
                    <p:nvPr/>
                  </p:nvSpPr>
                  <p:spPr>
                    <a:xfrm>
                      <a:off x="1243772" y="8530917"/>
                      <a:ext cx="60880" cy="51433"/>
                    </a:xfrm>
                    <a:custGeom>
                      <a:avLst/>
                      <a:gdLst>
                        <a:gd name="connsiteX0" fmla="*/ 870 w 60880"/>
                        <a:gd name="connsiteY0" fmla="*/ 16645 h 51433"/>
                        <a:gd name="connsiteX1" fmla="*/ 21743 w 60880"/>
                        <a:gd name="connsiteY1" fmla="*/ 51434 h 51433"/>
                        <a:gd name="connsiteX2" fmla="*/ 21743 w 60880"/>
                        <a:gd name="connsiteY2" fmla="*/ 30561 h 51433"/>
                        <a:gd name="connsiteX3" fmla="*/ 60011 w 60880"/>
                        <a:gd name="connsiteY3" fmla="*/ 30561 h 51433"/>
                        <a:gd name="connsiteX4" fmla="*/ 60011 w 60880"/>
                        <a:gd name="connsiteY4" fmla="*/ 37518 h 51433"/>
                        <a:gd name="connsiteX5" fmla="*/ 39137 w 60880"/>
                        <a:gd name="connsiteY5" fmla="*/ 2730 h 51433"/>
                        <a:gd name="connsiteX6" fmla="*/ 870 w 60880"/>
                        <a:gd name="connsiteY6" fmla="*/ 16645 h 5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80" h="51433">
                          <a:moveTo>
                            <a:pt x="870" y="16645"/>
                          </a:moveTo>
                          <a:cubicBezTo>
                            <a:pt x="-2609" y="30561"/>
                            <a:pt x="4349" y="47955"/>
                            <a:pt x="21743" y="51434"/>
                          </a:cubicBezTo>
                          <a:lnTo>
                            <a:pt x="21743" y="30561"/>
                          </a:lnTo>
                          <a:lnTo>
                            <a:pt x="60011" y="30561"/>
                          </a:lnTo>
                          <a:lnTo>
                            <a:pt x="60011" y="37518"/>
                          </a:lnTo>
                          <a:cubicBezTo>
                            <a:pt x="63489" y="23603"/>
                            <a:pt x="56532" y="6208"/>
                            <a:pt x="39137" y="2730"/>
                          </a:cubicBezTo>
                          <a:cubicBezTo>
                            <a:pt x="21743" y="-4228"/>
                            <a:pt x="7827" y="2730"/>
                            <a:pt x="870" y="16645"/>
                          </a:cubicBezTo>
                          <a:close/>
                        </a:path>
                      </a:pathLst>
                    </a:custGeom>
                    <a:solidFill>
                      <a:srgbClr val="FAB9B9"/>
                    </a:solidFill>
                    <a:ln w="34755" cap="flat">
                      <a:noFill/>
                      <a:prstDash val="solid"/>
                      <a:miter/>
                    </a:ln>
                  </p:spPr>
                  <p:txBody>
                    <a:bodyPr rtlCol="0" anchor="ctr"/>
                    <a:lstStyle/>
                    <a:p>
                      <a:endParaRPr lang="en-US"/>
                    </a:p>
                  </p:txBody>
                </p:sp>
                <p:sp>
                  <p:nvSpPr>
                    <p:cNvPr id="2156" name="Freeform: Shape 2155">
                      <a:extLst>
                        <a:ext uri="{FF2B5EF4-FFF2-40B4-BE49-F238E27FC236}">
                          <a16:creationId xmlns:a16="http://schemas.microsoft.com/office/drawing/2014/main" xmlns="" id="{B3EADD28-EAC8-45AF-B432-7FD25E517260}"/>
                        </a:ext>
                      </a:extLst>
                    </p:cNvPr>
                    <p:cNvSpPr/>
                    <p:nvPr/>
                  </p:nvSpPr>
                  <p:spPr>
                    <a:xfrm>
                      <a:off x="1243772" y="8530917"/>
                      <a:ext cx="60880" cy="51433"/>
                    </a:xfrm>
                    <a:custGeom>
                      <a:avLst/>
                      <a:gdLst>
                        <a:gd name="connsiteX0" fmla="*/ 870 w 60880"/>
                        <a:gd name="connsiteY0" fmla="*/ 16645 h 51433"/>
                        <a:gd name="connsiteX1" fmla="*/ 21743 w 60880"/>
                        <a:gd name="connsiteY1" fmla="*/ 51434 h 51433"/>
                        <a:gd name="connsiteX2" fmla="*/ 21743 w 60880"/>
                        <a:gd name="connsiteY2" fmla="*/ 30561 h 51433"/>
                        <a:gd name="connsiteX3" fmla="*/ 60011 w 60880"/>
                        <a:gd name="connsiteY3" fmla="*/ 30561 h 51433"/>
                        <a:gd name="connsiteX4" fmla="*/ 60011 w 60880"/>
                        <a:gd name="connsiteY4" fmla="*/ 37518 h 51433"/>
                        <a:gd name="connsiteX5" fmla="*/ 39137 w 60880"/>
                        <a:gd name="connsiteY5" fmla="*/ 2730 h 51433"/>
                        <a:gd name="connsiteX6" fmla="*/ 870 w 60880"/>
                        <a:gd name="connsiteY6" fmla="*/ 16645 h 5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80" h="51433">
                          <a:moveTo>
                            <a:pt x="870" y="16645"/>
                          </a:moveTo>
                          <a:cubicBezTo>
                            <a:pt x="-2609" y="30561"/>
                            <a:pt x="4349" y="47955"/>
                            <a:pt x="21743" y="51434"/>
                          </a:cubicBezTo>
                          <a:lnTo>
                            <a:pt x="21743" y="30561"/>
                          </a:lnTo>
                          <a:lnTo>
                            <a:pt x="60011" y="30561"/>
                          </a:lnTo>
                          <a:lnTo>
                            <a:pt x="60011" y="37518"/>
                          </a:lnTo>
                          <a:cubicBezTo>
                            <a:pt x="63489" y="23603"/>
                            <a:pt x="56532" y="6208"/>
                            <a:pt x="39137" y="2730"/>
                          </a:cubicBezTo>
                          <a:cubicBezTo>
                            <a:pt x="21743" y="-4228"/>
                            <a:pt x="7827" y="2730"/>
                            <a:pt x="870" y="16645"/>
                          </a:cubicBezTo>
                          <a:close/>
                        </a:path>
                      </a:pathLst>
                    </a:custGeom>
                    <a:solidFill>
                      <a:srgbClr val="FAB8B8"/>
                    </a:solidFill>
                    <a:ln w="34755" cap="flat">
                      <a:noFill/>
                      <a:prstDash val="solid"/>
                      <a:miter/>
                    </a:ln>
                  </p:spPr>
                  <p:txBody>
                    <a:bodyPr rtlCol="0" anchor="ctr"/>
                    <a:lstStyle/>
                    <a:p>
                      <a:endParaRPr lang="en-US"/>
                    </a:p>
                  </p:txBody>
                </p:sp>
                <p:sp>
                  <p:nvSpPr>
                    <p:cNvPr id="2157" name="Freeform: Shape 2156">
                      <a:extLst>
                        <a:ext uri="{FF2B5EF4-FFF2-40B4-BE49-F238E27FC236}">
                          <a16:creationId xmlns:a16="http://schemas.microsoft.com/office/drawing/2014/main" xmlns="" id="{F0BA53F5-3A12-4B87-AA86-99A9CBDC3445}"/>
                        </a:ext>
                      </a:extLst>
                    </p:cNvPr>
                    <p:cNvSpPr/>
                    <p:nvPr/>
                  </p:nvSpPr>
                  <p:spPr>
                    <a:xfrm>
                      <a:off x="1243772" y="8530917"/>
                      <a:ext cx="60880" cy="51433"/>
                    </a:xfrm>
                    <a:custGeom>
                      <a:avLst/>
                      <a:gdLst>
                        <a:gd name="connsiteX0" fmla="*/ 870 w 60880"/>
                        <a:gd name="connsiteY0" fmla="*/ 16645 h 51433"/>
                        <a:gd name="connsiteX1" fmla="*/ 21743 w 60880"/>
                        <a:gd name="connsiteY1" fmla="*/ 51434 h 51433"/>
                        <a:gd name="connsiteX2" fmla="*/ 21743 w 60880"/>
                        <a:gd name="connsiteY2" fmla="*/ 30561 h 51433"/>
                        <a:gd name="connsiteX3" fmla="*/ 60011 w 60880"/>
                        <a:gd name="connsiteY3" fmla="*/ 30561 h 51433"/>
                        <a:gd name="connsiteX4" fmla="*/ 60011 w 60880"/>
                        <a:gd name="connsiteY4" fmla="*/ 37518 h 51433"/>
                        <a:gd name="connsiteX5" fmla="*/ 39137 w 60880"/>
                        <a:gd name="connsiteY5" fmla="*/ 2730 h 51433"/>
                        <a:gd name="connsiteX6" fmla="*/ 870 w 60880"/>
                        <a:gd name="connsiteY6" fmla="*/ 16645 h 5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80" h="51433">
                          <a:moveTo>
                            <a:pt x="870" y="16645"/>
                          </a:moveTo>
                          <a:cubicBezTo>
                            <a:pt x="-2609" y="30561"/>
                            <a:pt x="4349" y="44476"/>
                            <a:pt x="21743" y="51434"/>
                          </a:cubicBezTo>
                          <a:lnTo>
                            <a:pt x="21743" y="30561"/>
                          </a:lnTo>
                          <a:lnTo>
                            <a:pt x="60011" y="30561"/>
                          </a:lnTo>
                          <a:lnTo>
                            <a:pt x="60011" y="37518"/>
                          </a:lnTo>
                          <a:cubicBezTo>
                            <a:pt x="63489" y="23603"/>
                            <a:pt x="56532" y="9687"/>
                            <a:pt x="39137" y="2730"/>
                          </a:cubicBezTo>
                          <a:cubicBezTo>
                            <a:pt x="21743" y="-4228"/>
                            <a:pt x="7827" y="2730"/>
                            <a:pt x="870" y="16645"/>
                          </a:cubicBezTo>
                          <a:close/>
                        </a:path>
                      </a:pathLst>
                    </a:custGeom>
                    <a:solidFill>
                      <a:srgbClr val="FAB7B7"/>
                    </a:solidFill>
                    <a:ln w="34755" cap="flat">
                      <a:noFill/>
                      <a:prstDash val="solid"/>
                      <a:miter/>
                    </a:ln>
                  </p:spPr>
                  <p:txBody>
                    <a:bodyPr rtlCol="0" anchor="ctr"/>
                    <a:lstStyle/>
                    <a:p>
                      <a:endParaRPr lang="en-US"/>
                    </a:p>
                  </p:txBody>
                </p:sp>
                <p:sp>
                  <p:nvSpPr>
                    <p:cNvPr id="2158" name="Freeform: Shape 2157">
                      <a:extLst>
                        <a:ext uri="{FF2B5EF4-FFF2-40B4-BE49-F238E27FC236}">
                          <a16:creationId xmlns:a16="http://schemas.microsoft.com/office/drawing/2014/main" xmlns="" id="{1991919E-B95F-475C-B653-9C75EC42743C}"/>
                        </a:ext>
                      </a:extLst>
                    </p:cNvPr>
                    <p:cNvSpPr/>
                    <p:nvPr/>
                  </p:nvSpPr>
                  <p:spPr>
                    <a:xfrm>
                      <a:off x="1243772" y="8530917"/>
                      <a:ext cx="60880" cy="51433"/>
                    </a:xfrm>
                    <a:custGeom>
                      <a:avLst/>
                      <a:gdLst>
                        <a:gd name="connsiteX0" fmla="*/ 870 w 60880"/>
                        <a:gd name="connsiteY0" fmla="*/ 16645 h 51433"/>
                        <a:gd name="connsiteX1" fmla="*/ 21743 w 60880"/>
                        <a:gd name="connsiteY1" fmla="*/ 51434 h 51433"/>
                        <a:gd name="connsiteX2" fmla="*/ 21743 w 60880"/>
                        <a:gd name="connsiteY2" fmla="*/ 30561 h 51433"/>
                        <a:gd name="connsiteX3" fmla="*/ 60011 w 60880"/>
                        <a:gd name="connsiteY3" fmla="*/ 30561 h 51433"/>
                        <a:gd name="connsiteX4" fmla="*/ 60011 w 60880"/>
                        <a:gd name="connsiteY4" fmla="*/ 37518 h 51433"/>
                        <a:gd name="connsiteX5" fmla="*/ 39137 w 60880"/>
                        <a:gd name="connsiteY5" fmla="*/ 2730 h 51433"/>
                        <a:gd name="connsiteX6" fmla="*/ 870 w 60880"/>
                        <a:gd name="connsiteY6" fmla="*/ 16645 h 5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80" h="51433">
                          <a:moveTo>
                            <a:pt x="870" y="16645"/>
                          </a:moveTo>
                          <a:cubicBezTo>
                            <a:pt x="-2609" y="30561"/>
                            <a:pt x="4349" y="44476"/>
                            <a:pt x="21743" y="51434"/>
                          </a:cubicBezTo>
                          <a:lnTo>
                            <a:pt x="21743" y="30561"/>
                          </a:lnTo>
                          <a:lnTo>
                            <a:pt x="60011" y="30561"/>
                          </a:lnTo>
                          <a:lnTo>
                            <a:pt x="60011" y="37518"/>
                          </a:lnTo>
                          <a:cubicBezTo>
                            <a:pt x="63489" y="23603"/>
                            <a:pt x="56532" y="9687"/>
                            <a:pt x="39137" y="2730"/>
                          </a:cubicBezTo>
                          <a:cubicBezTo>
                            <a:pt x="21743" y="-4228"/>
                            <a:pt x="7827" y="2730"/>
                            <a:pt x="870" y="16645"/>
                          </a:cubicBezTo>
                          <a:close/>
                        </a:path>
                      </a:pathLst>
                    </a:custGeom>
                    <a:solidFill>
                      <a:srgbClr val="FAB6B6"/>
                    </a:solidFill>
                    <a:ln w="34755" cap="flat">
                      <a:noFill/>
                      <a:prstDash val="solid"/>
                      <a:miter/>
                    </a:ln>
                  </p:spPr>
                  <p:txBody>
                    <a:bodyPr rtlCol="0" anchor="ctr"/>
                    <a:lstStyle/>
                    <a:p>
                      <a:endParaRPr lang="en-US"/>
                    </a:p>
                  </p:txBody>
                </p:sp>
                <p:sp>
                  <p:nvSpPr>
                    <p:cNvPr id="2159" name="Freeform: Shape 2158">
                      <a:extLst>
                        <a:ext uri="{FF2B5EF4-FFF2-40B4-BE49-F238E27FC236}">
                          <a16:creationId xmlns:a16="http://schemas.microsoft.com/office/drawing/2014/main" xmlns="" id="{27357C23-3A9E-4DC9-8D52-AD7A66BBC35B}"/>
                        </a:ext>
                      </a:extLst>
                    </p:cNvPr>
                    <p:cNvSpPr/>
                    <p:nvPr/>
                  </p:nvSpPr>
                  <p:spPr>
                    <a:xfrm>
                      <a:off x="1247251" y="8530917"/>
                      <a:ext cx="57401" cy="51433"/>
                    </a:xfrm>
                    <a:custGeom>
                      <a:avLst/>
                      <a:gdLst>
                        <a:gd name="connsiteX0" fmla="*/ 870 w 57401"/>
                        <a:gd name="connsiteY0" fmla="*/ 16645 h 51433"/>
                        <a:gd name="connsiteX1" fmla="*/ 21743 w 57401"/>
                        <a:gd name="connsiteY1" fmla="*/ 51434 h 51433"/>
                        <a:gd name="connsiteX2" fmla="*/ 21743 w 57401"/>
                        <a:gd name="connsiteY2" fmla="*/ 30561 h 51433"/>
                        <a:gd name="connsiteX3" fmla="*/ 56532 w 57401"/>
                        <a:gd name="connsiteY3" fmla="*/ 30561 h 51433"/>
                        <a:gd name="connsiteX4" fmla="*/ 56532 w 57401"/>
                        <a:gd name="connsiteY4" fmla="*/ 37518 h 51433"/>
                        <a:gd name="connsiteX5" fmla="*/ 35658 w 57401"/>
                        <a:gd name="connsiteY5" fmla="*/ 2730 h 51433"/>
                        <a:gd name="connsiteX6" fmla="*/ 870 w 57401"/>
                        <a:gd name="connsiteY6" fmla="*/ 16645 h 5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401" h="51433">
                          <a:moveTo>
                            <a:pt x="870" y="16645"/>
                          </a:moveTo>
                          <a:cubicBezTo>
                            <a:pt x="-2609" y="30561"/>
                            <a:pt x="4349" y="44476"/>
                            <a:pt x="21743" y="51434"/>
                          </a:cubicBezTo>
                          <a:lnTo>
                            <a:pt x="21743" y="30561"/>
                          </a:lnTo>
                          <a:lnTo>
                            <a:pt x="56532" y="30561"/>
                          </a:lnTo>
                          <a:lnTo>
                            <a:pt x="56532" y="37518"/>
                          </a:lnTo>
                          <a:cubicBezTo>
                            <a:pt x="60011" y="23603"/>
                            <a:pt x="53053" y="9687"/>
                            <a:pt x="35658" y="2730"/>
                          </a:cubicBezTo>
                          <a:cubicBezTo>
                            <a:pt x="18264" y="-4228"/>
                            <a:pt x="4349" y="2730"/>
                            <a:pt x="870" y="16645"/>
                          </a:cubicBezTo>
                          <a:close/>
                        </a:path>
                      </a:pathLst>
                    </a:custGeom>
                    <a:solidFill>
                      <a:srgbClr val="F9B5B5"/>
                    </a:solidFill>
                    <a:ln w="34755" cap="flat">
                      <a:noFill/>
                      <a:prstDash val="solid"/>
                      <a:miter/>
                    </a:ln>
                  </p:spPr>
                  <p:txBody>
                    <a:bodyPr rtlCol="0" anchor="ctr"/>
                    <a:lstStyle/>
                    <a:p>
                      <a:endParaRPr lang="en-US"/>
                    </a:p>
                  </p:txBody>
                </p:sp>
                <p:sp>
                  <p:nvSpPr>
                    <p:cNvPr id="2160" name="Freeform: Shape 2159">
                      <a:extLst>
                        <a:ext uri="{FF2B5EF4-FFF2-40B4-BE49-F238E27FC236}">
                          <a16:creationId xmlns:a16="http://schemas.microsoft.com/office/drawing/2014/main" xmlns="" id="{39DE72BA-79FD-46A2-8566-21DAFCE0A4A2}"/>
                        </a:ext>
                      </a:extLst>
                    </p:cNvPr>
                    <p:cNvSpPr/>
                    <p:nvPr/>
                  </p:nvSpPr>
                  <p:spPr>
                    <a:xfrm>
                      <a:off x="1247251" y="8530917"/>
                      <a:ext cx="57401" cy="51433"/>
                    </a:xfrm>
                    <a:custGeom>
                      <a:avLst/>
                      <a:gdLst>
                        <a:gd name="connsiteX0" fmla="*/ 870 w 57401"/>
                        <a:gd name="connsiteY0" fmla="*/ 16645 h 51433"/>
                        <a:gd name="connsiteX1" fmla="*/ 21743 w 57401"/>
                        <a:gd name="connsiteY1" fmla="*/ 51434 h 51433"/>
                        <a:gd name="connsiteX2" fmla="*/ 21743 w 57401"/>
                        <a:gd name="connsiteY2" fmla="*/ 30561 h 51433"/>
                        <a:gd name="connsiteX3" fmla="*/ 56532 w 57401"/>
                        <a:gd name="connsiteY3" fmla="*/ 30561 h 51433"/>
                        <a:gd name="connsiteX4" fmla="*/ 56532 w 57401"/>
                        <a:gd name="connsiteY4" fmla="*/ 37518 h 51433"/>
                        <a:gd name="connsiteX5" fmla="*/ 35658 w 57401"/>
                        <a:gd name="connsiteY5" fmla="*/ 2730 h 51433"/>
                        <a:gd name="connsiteX6" fmla="*/ 870 w 57401"/>
                        <a:gd name="connsiteY6" fmla="*/ 16645 h 5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401" h="51433">
                          <a:moveTo>
                            <a:pt x="870" y="16645"/>
                          </a:moveTo>
                          <a:cubicBezTo>
                            <a:pt x="-2609" y="30561"/>
                            <a:pt x="4349" y="44476"/>
                            <a:pt x="21743" y="51434"/>
                          </a:cubicBezTo>
                          <a:lnTo>
                            <a:pt x="21743" y="30561"/>
                          </a:lnTo>
                          <a:lnTo>
                            <a:pt x="56532" y="30561"/>
                          </a:lnTo>
                          <a:lnTo>
                            <a:pt x="56532" y="37518"/>
                          </a:lnTo>
                          <a:cubicBezTo>
                            <a:pt x="60011" y="23603"/>
                            <a:pt x="53053" y="9687"/>
                            <a:pt x="35658" y="2730"/>
                          </a:cubicBezTo>
                          <a:cubicBezTo>
                            <a:pt x="18264" y="-4228"/>
                            <a:pt x="4349" y="2730"/>
                            <a:pt x="870" y="16645"/>
                          </a:cubicBezTo>
                          <a:close/>
                        </a:path>
                      </a:pathLst>
                    </a:custGeom>
                    <a:solidFill>
                      <a:srgbClr val="F9B4B4"/>
                    </a:solidFill>
                    <a:ln w="34755" cap="flat">
                      <a:noFill/>
                      <a:prstDash val="solid"/>
                      <a:miter/>
                    </a:ln>
                  </p:spPr>
                  <p:txBody>
                    <a:bodyPr rtlCol="0" anchor="ctr"/>
                    <a:lstStyle/>
                    <a:p>
                      <a:endParaRPr lang="en-US"/>
                    </a:p>
                  </p:txBody>
                </p:sp>
                <p:sp>
                  <p:nvSpPr>
                    <p:cNvPr id="2161" name="Freeform: Shape 2160">
                      <a:extLst>
                        <a:ext uri="{FF2B5EF4-FFF2-40B4-BE49-F238E27FC236}">
                          <a16:creationId xmlns:a16="http://schemas.microsoft.com/office/drawing/2014/main" xmlns="" id="{38C18107-2EDC-44DB-8394-B90EF8DDC5DE}"/>
                        </a:ext>
                      </a:extLst>
                    </p:cNvPr>
                    <p:cNvSpPr/>
                    <p:nvPr/>
                  </p:nvSpPr>
                  <p:spPr>
                    <a:xfrm>
                      <a:off x="1247235" y="8532392"/>
                      <a:ext cx="53956" cy="49959"/>
                    </a:xfrm>
                    <a:custGeom>
                      <a:avLst/>
                      <a:gdLst>
                        <a:gd name="connsiteX0" fmla="*/ 887 w 53956"/>
                        <a:gd name="connsiteY0" fmla="*/ 15170 h 49959"/>
                        <a:gd name="connsiteX1" fmla="*/ 18281 w 53956"/>
                        <a:gd name="connsiteY1" fmla="*/ 49959 h 49959"/>
                        <a:gd name="connsiteX2" fmla="*/ 18281 w 53956"/>
                        <a:gd name="connsiteY2" fmla="*/ 29086 h 49959"/>
                        <a:gd name="connsiteX3" fmla="*/ 53070 w 53956"/>
                        <a:gd name="connsiteY3" fmla="*/ 29086 h 49959"/>
                        <a:gd name="connsiteX4" fmla="*/ 53070 w 53956"/>
                        <a:gd name="connsiteY4" fmla="*/ 36043 h 49959"/>
                        <a:gd name="connsiteX5" fmla="*/ 35675 w 53956"/>
                        <a:gd name="connsiteY5" fmla="*/ 1255 h 49959"/>
                        <a:gd name="connsiteX6" fmla="*/ 887 w 53956"/>
                        <a:gd name="connsiteY6" fmla="*/ 15170 h 49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56" h="49959">
                          <a:moveTo>
                            <a:pt x="887" y="15170"/>
                          </a:moveTo>
                          <a:cubicBezTo>
                            <a:pt x="-2592" y="29086"/>
                            <a:pt x="4365" y="43001"/>
                            <a:pt x="18281" y="49959"/>
                          </a:cubicBezTo>
                          <a:lnTo>
                            <a:pt x="18281" y="29086"/>
                          </a:lnTo>
                          <a:lnTo>
                            <a:pt x="53070" y="29086"/>
                          </a:lnTo>
                          <a:lnTo>
                            <a:pt x="53070" y="36043"/>
                          </a:lnTo>
                          <a:cubicBezTo>
                            <a:pt x="56549" y="22128"/>
                            <a:pt x="49591" y="8213"/>
                            <a:pt x="35675" y="1255"/>
                          </a:cubicBezTo>
                          <a:cubicBezTo>
                            <a:pt x="18281" y="-2224"/>
                            <a:pt x="4365" y="1255"/>
                            <a:pt x="887" y="15170"/>
                          </a:cubicBezTo>
                          <a:close/>
                        </a:path>
                      </a:pathLst>
                    </a:custGeom>
                    <a:solidFill>
                      <a:srgbClr val="F9B3B3"/>
                    </a:solidFill>
                    <a:ln w="34755" cap="flat">
                      <a:noFill/>
                      <a:prstDash val="solid"/>
                      <a:miter/>
                    </a:ln>
                  </p:spPr>
                  <p:txBody>
                    <a:bodyPr rtlCol="0" anchor="ctr"/>
                    <a:lstStyle/>
                    <a:p>
                      <a:endParaRPr lang="en-US"/>
                    </a:p>
                  </p:txBody>
                </p:sp>
                <p:sp>
                  <p:nvSpPr>
                    <p:cNvPr id="2162" name="Freeform: Shape 2161">
                      <a:extLst>
                        <a:ext uri="{FF2B5EF4-FFF2-40B4-BE49-F238E27FC236}">
                          <a16:creationId xmlns:a16="http://schemas.microsoft.com/office/drawing/2014/main" xmlns="" id="{CC8B10BD-054E-4C42-9B89-7C2F107DC97D}"/>
                        </a:ext>
                      </a:extLst>
                    </p:cNvPr>
                    <p:cNvSpPr/>
                    <p:nvPr/>
                  </p:nvSpPr>
                  <p:spPr>
                    <a:xfrm>
                      <a:off x="1247235" y="8532742"/>
                      <a:ext cx="53956" cy="46130"/>
                    </a:xfrm>
                    <a:custGeom>
                      <a:avLst/>
                      <a:gdLst>
                        <a:gd name="connsiteX0" fmla="*/ 887 w 53956"/>
                        <a:gd name="connsiteY0" fmla="*/ 14820 h 46130"/>
                        <a:gd name="connsiteX1" fmla="*/ 18281 w 53956"/>
                        <a:gd name="connsiteY1" fmla="*/ 46130 h 46130"/>
                        <a:gd name="connsiteX2" fmla="*/ 18281 w 53956"/>
                        <a:gd name="connsiteY2" fmla="*/ 25257 h 46130"/>
                        <a:gd name="connsiteX3" fmla="*/ 53070 w 53956"/>
                        <a:gd name="connsiteY3" fmla="*/ 25257 h 46130"/>
                        <a:gd name="connsiteX4" fmla="*/ 53070 w 53956"/>
                        <a:gd name="connsiteY4" fmla="*/ 32215 h 46130"/>
                        <a:gd name="connsiteX5" fmla="*/ 35675 w 53956"/>
                        <a:gd name="connsiteY5" fmla="*/ 905 h 46130"/>
                        <a:gd name="connsiteX6" fmla="*/ 887 w 53956"/>
                        <a:gd name="connsiteY6" fmla="*/ 14820 h 46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56" h="46130">
                          <a:moveTo>
                            <a:pt x="887" y="14820"/>
                          </a:moveTo>
                          <a:cubicBezTo>
                            <a:pt x="-2592" y="28736"/>
                            <a:pt x="4365" y="42651"/>
                            <a:pt x="18281" y="46130"/>
                          </a:cubicBezTo>
                          <a:lnTo>
                            <a:pt x="18281" y="25257"/>
                          </a:lnTo>
                          <a:lnTo>
                            <a:pt x="53070" y="25257"/>
                          </a:lnTo>
                          <a:lnTo>
                            <a:pt x="53070" y="32215"/>
                          </a:lnTo>
                          <a:cubicBezTo>
                            <a:pt x="56549" y="18299"/>
                            <a:pt x="49591" y="4384"/>
                            <a:pt x="35675" y="905"/>
                          </a:cubicBezTo>
                          <a:cubicBezTo>
                            <a:pt x="21760" y="-2574"/>
                            <a:pt x="4365" y="4384"/>
                            <a:pt x="887" y="14820"/>
                          </a:cubicBezTo>
                          <a:close/>
                        </a:path>
                      </a:pathLst>
                    </a:custGeom>
                    <a:solidFill>
                      <a:srgbClr val="F9B2B2"/>
                    </a:solidFill>
                    <a:ln w="34755" cap="flat">
                      <a:noFill/>
                      <a:prstDash val="solid"/>
                      <a:miter/>
                    </a:ln>
                  </p:spPr>
                  <p:txBody>
                    <a:bodyPr rtlCol="0" anchor="ctr"/>
                    <a:lstStyle/>
                    <a:p>
                      <a:endParaRPr lang="en-US"/>
                    </a:p>
                  </p:txBody>
                </p:sp>
                <p:sp>
                  <p:nvSpPr>
                    <p:cNvPr id="2163" name="Freeform: Shape 2162">
                      <a:extLst>
                        <a:ext uri="{FF2B5EF4-FFF2-40B4-BE49-F238E27FC236}">
                          <a16:creationId xmlns:a16="http://schemas.microsoft.com/office/drawing/2014/main" xmlns="" id="{BCF992EB-84A8-4915-9176-5671D93C0285}"/>
                        </a:ext>
                      </a:extLst>
                    </p:cNvPr>
                    <p:cNvSpPr/>
                    <p:nvPr/>
                  </p:nvSpPr>
                  <p:spPr>
                    <a:xfrm>
                      <a:off x="1247235" y="8532742"/>
                      <a:ext cx="53956" cy="46130"/>
                    </a:xfrm>
                    <a:custGeom>
                      <a:avLst/>
                      <a:gdLst>
                        <a:gd name="connsiteX0" fmla="*/ 887 w 53956"/>
                        <a:gd name="connsiteY0" fmla="*/ 14820 h 46130"/>
                        <a:gd name="connsiteX1" fmla="*/ 18281 w 53956"/>
                        <a:gd name="connsiteY1" fmla="*/ 46130 h 46130"/>
                        <a:gd name="connsiteX2" fmla="*/ 18281 w 53956"/>
                        <a:gd name="connsiteY2" fmla="*/ 25257 h 46130"/>
                        <a:gd name="connsiteX3" fmla="*/ 53070 w 53956"/>
                        <a:gd name="connsiteY3" fmla="*/ 25257 h 46130"/>
                        <a:gd name="connsiteX4" fmla="*/ 53070 w 53956"/>
                        <a:gd name="connsiteY4" fmla="*/ 32215 h 46130"/>
                        <a:gd name="connsiteX5" fmla="*/ 35675 w 53956"/>
                        <a:gd name="connsiteY5" fmla="*/ 905 h 46130"/>
                        <a:gd name="connsiteX6" fmla="*/ 887 w 53956"/>
                        <a:gd name="connsiteY6" fmla="*/ 14820 h 46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56" h="46130">
                          <a:moveTo>
                            <a:pt x="887" y="14820"/>
                          </a:moveTo>
                          <a:cubicBezTo>
                            <a:pt x="-2592" y="28736"/>
                            <a:pt x="4365" y="42651"/>
                            <a:pt x="18281" y="46130"/>
                          </a:cubicBezTo>
                          <a:lnTo>
                            <a:pt x="18281" y="25257"/>
                          </a:lnTo>
                          <a:lnTo>
                            <a:pt x="53070" y="25257"/>
                          </a:lnTo>
                          <a:lnTo>
                            <a:pt x="53070" y="32215"/>
                          </a:lnTo>
                          <a:cubicBezTo>
                            <a:pt x="56549" y="18299"/>
                            <a:pt x="49591" y="4384"/>
                            <a:pt x="35675" y="905"/>
                          </a:cubicBezTo>
                          <a:cubicBezTo>
                            <a:pt x="21760" y="-2574"/>
                            <a:pt x="4365" y="4384"/>
                            <a:pt x="887" y="14820"/>
                          </a:cubicBezTo>
                          <a:close/>
                        </a:path>
                      </a:pathLst>
                    </a:custGeom>
                    <a:solidFill>
                      <a:srgbClr val="F9B1B1"/>
                    </a:solidFill>
                    <a:ln w="34755" cap="flat">
                      <a:noFill/>
                      <a:prstDash val="solid"/>
                      <a:miter/>
                    </a:ln>
                  </p:spPr>
                  <p:txBody>
                    <a:bodyPr rtlCol="0" anchor="ctr"/>
                    <a:lstStyle/>
                    <a:p>
                      <a:endParaRPr lang="en-US"/>
                    </a:p>
                  </p:txBody>
                </p:sp>
                <p:sp>
                  <p:nvSpPr>
                    <p:cNvPr id="2164" name="Freeform: Shape 2163">
                      <a:extLst>
                        <a:ext uri="{FF2B5EF4-FFF2-40B4-BE49-F238E27FC236}">
                          <a16:creationId xmlns:a16="http://schemas.microsoft.com/office/drawing/2014/main" xmlns="" id="{2F2714F4-4612-4444-BB2A-293FED731BE5}"/>
                        </a:ext>
                      </a:extLst>
                    </p:cNvPr>
                    <p:cNvSpPr/>
                    <p:nvPr/>
                  </p:nvSpPr>
                  <p:spPr>
                    <a:xfrm>
                      <a:off x="1247235" y="8532742"/>
                      <a:ext cx="53956" cy="46130"/>
                    </a:xfrm>
                    <a:custGeom>
                      <a:avLst/>
                      <a:gdLst>
                        <a:gd name="connsiteX0" fmla="*/ 887 w 53956"/>
                        <a:gd name="connsiteY0" fmla="*/ 14820 h 46130"/>
                        <a:gd name="connsiteX1" fmla="*/ 18281 w 53956"/>
                        <a:gd name="connsiteY1" fmla="*/ 46130 h 46130"/>
                        <a:gd name="connsiteX2" fmla="*/ 18281 w 53956"/>
                        <a:gd name="connsiteY2" fmla="*/ 25257 h 46130"/>
                        <a:gd name="connsiteX3" fmla="*/ 53070 w 53956"/>
                        <a:gd name="connsiteY3" fmla="*/ 25257 h 46130"/>
                        <a:gd name="connsiteX4" fmla="*/ 53070 w 53956"/>
                        <a:gd name="connsiteY4" fmla="*/ 32215 h 46130"/>
                        <a:gd name="connsiteX5" fmla="*/ 35675 w 53956"/>
                        <a:gd name="connsiteY5" fmla="*/ 905 h 46130"/>
                        <a:gd name="connsiteX6" fmla="*/ 887 w 53956"/>
                        <a:gd name="connsiteY6" fmla="*/ 14820 h 46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56" h="46130">
                          <a:moveTo>
                            <a:pt x="887" y="14820"/>
                          </a:moveTo>
                          <a:cubicBezTo>
                            <a:pt x="-2592" y="28736"/>
                            <a:pt x="4365" y="42651"/>
                            <a:pt x="18281" y="46130"/>
                          </a:cubicBezTo>
                          <a:lnTo>
                            <a:pt x="18281" y="25257"/>
                          </a:lnTo>
                          <a:lnTo>
                            <a:pt x="53070" y="25257"/>
                          </a:lnTo>
                          <a:lnTo>
                            <a:pt x="53070" y="32215"/>
                          </a:lnTo>
                          <a:cubicBezTo>
                            <a:pt x="56549" y="18299"/>
                            <a:pt x="49591" y="4384"/>
                            <a:pt x="35675" y="905"/>
                          </a:cubicBezTo>
                          <a:cubicBezTo>
                            <a:pt x="21760" y="-2574"/>
                            <a:pt x="4365" y="4384"/>
                            <a:pt x="887" y="14820"/>
                          </a:cubicBezTo>
                          <a:close/>
                        </a:path>
                      </a:pathLst>
                    </a:custGeom>
                    <a:solidFill>
                      <a:srgbClr val="F9B0B0"/>
                    </a:solidFill>
                    <a:ln w="34755" cap="flat">
                      <a:noFill/>
                      <a:prstDash val="solid"/>
                      <a:miter/>
                    </a:ln>
                  </p:spPr>
                  <p:txBody>
                    <a:bodyPr rtlCol="0" anchor="ctr"/>
                    <a:lstStyle/>
                    <a:p>
                      <a:endParaRPr lang="en-US"/>
                    </a:p>
                  </p:txBody>
                </p:sp>
                <p:sp>
                  <p:nvSpPr>
                    <p:cNvPr id="2165" name="Freeform: Shape 2164">
                      <a:extLst>
                        <a:ext uri="{FF2B5EF4-FFF2-40B4-BE49-F238E27FC236}">
                          <a16:creationId xmlns:a16="http://schemas.microsoft.com/office/drawing/2014/main" xmlns="" id="{6436E3A5-18FD-4A74-8028-B2BDC67173A1}"/>
                        </a:ext>
                      </a:extLst>
                    </p:cNvPr>
                    <p:cNvSpPr/>
                    <p:nvPr/>
                  </p:nvSpPr>
                  <p:spPr>
                    <a:xfrm>
                      <a:off x="1247235" y="8532742"/>
                      <a:ext cx="53956" cy="46130"/>
                    </a:xfrm>
                    <a:custGeom>
                      <a:avLst/>
                      <a:gdLst>
                        <a:gd name="connsiteX0" fmla="*/ 887 w 53956"/>
                        <a:gd name="connsiteY0" fmla="*/ 14820 h 46130"/>
                        <a:gd name="connsiteX1" fmla="*/ 18281 w 53956"/>
                        <a:gd name="connsiteY1" fmla="*/ 46130 h 46130"/>
                        <a:gd name="connsiteX2" fmla="*/ 18281 w 53956"/>
                        <a:gd name="connsiteY2" fmla="*/ 25257 h 46130"/>
                        <a:gd name="connsiteX3" fmla="*/ 53070 w 53956"/>
                        <a:gd name="connsiteY3" fmla="*/ 25257 h 46130"/>
                        <a:gd name="connsiteX4" fmla="*/ 53070 w 53956"/>
                        <a:gd name="connsiteY4" fmla="*/ 32215 h 46130"/>
                        <a:gd name="connsiteX5" fmla="*/ 35675 w 53956"/>
                        <a:gd name="connsiteY5" fmla="*/ 905 h 46130"/>
                        <a:gd name="connsiteX6" fmla="*/ 887 w 53956"/>
                        <a:gd name="connsiteY6" fmla="*/ 14820 h 46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56" h="46130">
                          <a:moveTo>
                            <a:pt x="887" y="14820"/>
                          </a:moveTo>
                          <a:cubicBezTo>
                            <a:pt x="-2592" y="28736"/>
                            <a:pt x="4365" y="42651"/>
                            <a:pt x="18281" y="46130"/>
                          </a:cubicBezTo>
                          <a:lnTo>
                            <a:pt x="18281" y="25257"/>
                          </a:lnTo>
                          <a:lnTo>
                            <a:pt x="53070" y="25257"/>
                          </a:lnTo>
                          <a:lnTo>
                            <a:pt x="53070" y="32215"/>
                          </a:lnTo>
                          <a:cubicBezTo>
                            <a:pt x="56549" y="18299"/>
                            <a:pt x="49591" y="4384"/>
                            <a:pt x="35675" y="905"/>
                          </a:cubicBezTo>
                          <a:cubicBezTo>
                            <a:pt x="21760" y="-2574"/>
                            <a:pt x="4365" y="4384"/>
                            <a:pt x="887" y="14820"/>
                          </a:cubicBezTo>
                          <a:close/>
                        </a:path>
                      </a:pathLst>
                    </a:custGeom>
                    <a:solidFill>
                      <a:srgbClr val="F9AFAF"/>
                    </a:solidFill>
                    <a:ln w="34755" cap="flat">
                      <a:noFill/>
                      <a:prstDash val="solid"/>
                      <a:miter/>
                    </a:ln>
                  </p:spPr>
                  <p:txBody>
                    <a:bodyPr rtlCol="0" anchor="ctr"/>
                    <a:lstStyle/>
                    <a:p>
                      <a:endParaRPr lang="en-US"/>
                    </a:p>
                  </p:txBody>
                </p:sp>
                <p:sp>
                  <p:nvSpPr>
                    <p:cNvPr id="2166" name="Freeform: Shape 2165">
                      <a:extLst>
                        <a:ext uri="{FF2B5EF4-FFF2-40B4-BE49-F238E27FC236}">
                          <a16:creationId xmlns:a16="http://schemas.microsoft.com/office/drawing/2014/main" xmlns="" id="{0A729932-0A49-4528-927B-EEF903DC2BFB}"/>
                        </a:ext>
                      </a:extLst>
                    </p:cNvPr>
                    <p:cNvSpPr/>
                    <p:nvPr/>
                  </p:nvSpPr>
                  <p:spPr>
                    <a:xfrm>
                      <a:off x="1247235" y="8532742"/>
                      <a:ext cx="53956" cy="46130"/>
                    </a:xfrm>
                    <a:custGeom>
                      <a:avLst/>
                      <a:gdLst>
                        <a:gd name="connsiteX0" fmla="*/ 887 w 53956"/>
                        <a:gd name="connsiteY0" fmla="*/ 14820 h 46130"/>
                        <a:gd name="connsiteX1" fmla="*/ 18281 w 53956"/>
                        <a:gd name="connsiteY1" fmla="*/ 46130 h 46130"/>
                        <a:gd name="connsiteX2" fmla="*/ 18281 w 53956"/>
                        <a:gd name="connsiteY2" fmla="*/ 25257 h 46130"/>
                        <a:gd name="connsiteX3" fmla="*/ 53070 w 53956"/>
                        <a:gd name="connsiteY3" fmla="*/ 25257 h 46130"/>
                        <a:gd name="connsiteX4" fmla="*/ 53070 w 53956"/>
                        <a:gd name="connsiteY4" fmla="*/ 32215 h 46130"/>
                        <a:gd name="connsiteX5" fmla="*/ 35675 w 53956"/>
                        <a:gd name="connsiteY5" fmla="*/ 905 h 46130"/>
                        <a:gd name="connsiteX6" fmla="*/ 887 w 53956"/>
                        <a:gd name="connsiteY6" fmla="*/ 14820 h 46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56" h="46130">
                          <a:moveTo>
                            <a:pt x="887" y="14820"/>
                          </a:moveTo>
                          <a:cubicBezTo>
                            <a:pt x="-2592" y="28736"/>
                            <a:pt x="4365" y="42651"/>
                            <a:pt x="18281" y="46130"/>
                          </a:cubicBezTo>
                          <a:lnTo>
                            <a:pt x="18281" y="25257"/>
                          </a:lnTo>
                          <a:lnTo>
                            <a:pt x="53070" y="25257"/>
                          </a:lnTo>
                          <a:lnTo>
                            <a:pt x="53070" y="32215"/>
                          </a:lnTo>
                          <a:cubicBezTo>
                            <a:pt x="56549" y="18299"/>
                            <a:pt x="49591" y="4384"/>
                            <a:pt x="35675" y="905"/>
                          </a:cubicBezTo>
                          <a:cubicBezTo>
                            <a:pt x="21760" y="-2574"/>
                            <a:pt x="4365" y="4384"/>
                            <a:pt x="887" y="14820"/>
                          </a:cubicBezTo>
                          <a:close/>
                        </a:path>
                      </a:pathLst>
                    </a:custGeom>
                    <a:solidFill>
                      <a:srgbClr val="F9AEAE"/>
                    </a:solidFill>
                    <a:ln w="34755" cap="flat">
                      <a:noFill/>
                      <a:prstDash val="solid"/>
                      <a:miter/>
                    </a:ln>
                  </p:spPr>
                  <p:txBody>
                    <a:bodyPr rtlCol="0" anchor="ctr"/>
                    <a:lstStyle/>
                    <a:p>
                      <a:endParaRPr lang="en-US"/>
                    </a:p>
                  </p:txBody>
                </p:sp>
                <p:sp>
                  <p:nvSpPr>
                    <p:cNvPr id="2167" name="Freeform: Shape 2166">
                      <a:extLst>
                        <a:ext uri="{FF2B5EF4-FFF2-40B4-BE49-F238E27FC236}">
                          <a16:creationId xmlns:a16="http://schemas.microsoft.com/office/drawing/2014/main" xmlns="" id="{088F8A7B-77D2-4F28-B7AC-2A1BB35A3077}"/>
                        </a:ext>
                      </a:extLst>
                    </p:cNvPr>
                    <p:cNvSpPr/>
                    <p:nvPr/>
                  </p:nvSpPr>
                  <p:spPr>
                    <a:xfrm>
                      <a:off x="1247235" y="8534325"/>
                      <a:ext cx="53956" cy="44547"/>
                    </a:xfrm>
                    <a:custGeom>
                      <a:avLst/>
                      <a:gdLst>
                        <a:gd name="connsiteX0" fmla="*/ 887 w 53956"/>
                        <a:gd name="connsiteY0" fmla="*/ 13237 h 44547"/>
                        <a:gd name="connsiteX1" fmla="*/ 18281 w 53956"/>
                        <a:gd name="connsiteY1" fmla="*/ 44547 h 44547"/>
                        <a:gd name="connsiteX2" fmla="*/ 18281 w 53956"/>
                        <a:gd name="connsiteY2" fmla="*/ 27153 h 44547"/>
                        <a:gd name="connsiteX3" fmla="*/ 53070 w 53956"/>
                        <a:gd name="connsiteY3" fmla="*/ 27153 h 44547"/>
                        <a:gd name="connsiteX4" fmla="*/ 53070 w 53956"/>
                        <a:gd name="connsiteY4" fmla="*/ 34111 h 44547"/>
                        <a:gd name="connsiteX5" fmla="*/ 35675 w 53956"/>
                        <a:gd name="connsiteY5" fmla="*/ 2801 h 44547"/>
                        <a:gd name="connsiteX6" fmla="*/ 887 w 53956"/>
                        <a:gd name="connsiteY6" fmla="*/ 13237 h 44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56" h="44547">
                          <a:moveTo>
                            <a:pt x="887" y="13237"/>
                          </a:moveTo>
                          <a:cubicBezTo>
                            <a:pt x="-2592" y="27153"/>
                            <a:pt x="4365" y="41068"/>
                            <a:pt x="18281" y="44547"/>
                          </a:cubicBezTo>
                          <a:lnTo>
                            <a:pt x="18281" y="27153"/>
                          </a:lnTo>
                          <a:lnTo>
                            <a:pt x="53070" y="27153"/>
                          </a:lnTo>
                          <a:lnTo>
                            <a:pt x="53070" y="34111"/>
                          </a:lnTo>
                          <a:cubicBezTo>
                            <a:pt x="56549" y="20195"/>
                            <a:pt x="49591" y="6280"/>
                            <a:pt x="35675" y="2801"/>
                          </a:cubicBezTo>
                          <a:cubicBezTo>
                            <a:pt x="21760" y="-4157"/>
                            <a:pt x="4365" y="2801"/>
                            <a:pt x="887" y="13237"/>
                          </a:cubicBezTo>
                          <a:close/>
                        </a:path>
                      </a:pathLst>
                    </a:custGeom>
                    <a:solidFill>
                      <a:srgbClr val="F9ADAD"/>
                    </a:solidFill>
                    <a:ln w="34755" cap="flat">
                      <a:noFill/>
                      <a:prstDash val="solid"/>
                      <a:miter/>
                    </a:ln>
                  </p:spPr>
                  <p:txBody>
                    <a:bodyPr rtlCol="0" anchor="ctr"/>
                    <a:lstStyle/>
                    <a:p>
                      <a:endParaRPr lang="en-US"/>
                    </a:p>
                  </p:txBody>
                </p:sp>
                <p:sp>
                  <p:nvSpPr>
                    <p:cNvPr id="2168" name="Freeform: Shape 2167">
                      <a:extLst>
                        <a:ext uri="{FF2B5EF4-FFF2-40B4-BE49-F238E27FC236}">
                          <a16:creationId xmlns:a16="http://schemas.microsoft.com/office/drawing/2014/main" xmlns="" id="{149FFAF9-12EE-4D8A-B5CF-62C23F3C04EF}"/>
                        </a:ext>
                      </a:extLst>
                    </p:cNvPr>
                    <p:cNvSpPr/>
                    <p:nvPr/>
                  </p:nvSpPr>
                  <p:spPr>
                    <a:xfrm>
                      <a:off x="1247235" y="8535579"/>
                      <a:ext cx="50477" cy="46771"/>
                    </a:xfrm>
                    <a:custGeom>
                      <a:avLst/>
                      <a:gdLst>
                        <a:gd name="connsiteX0" fmla="*/ 887 w 50477"/>
                        <a:gd name="connsiteY0" fmla="*/ 15462 h 46771"/>
                        <a:gd name="connsiteX1" fmla="*/ 18281 w 50477"/>
                        <a:gd name="connsiteY1" fmla="*/ 46772 h 46771"/>
                        <a:gd name="connsiteX2" fmla="*/ 18281 w 50477"/>
                        <a:gd name="connsiteY2" fmla="*/ 29377 h 46771"/>
                        <a:gd name="connsiteX3" fmla="*/ 49591 w 50477"/>
                        <a:gd name="connsiteY3" fmla="*/ 29377 h 46771"/>
                        <a:gd name="connsiteX4" fmla="*/ 49591 w 50477"/>
                        <a:gd name="connsiteY4" fmla="*/ 36335 h 46771"/>
                        <a:gd name="connsiteX5" fmla="*/ 32196 w 50477"/>
                        <a:gd name="connsiteY5" fmla="*/ 5025 h 46771"/>
                        <a:gd name="connsiteX6" fmla="*/ 887 w 50477"/>
                        <a:gd name="connsiteY6" fmla="*/ 15462 h 4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477" h="46771">
                          <a:moveTo>
                            <a:pt x="887" y="15462"/>
                          </a:moveTo>
                          <a:cubicBezTo>
                            <a:pt x="-2592" y="29377"/>
                            <a:pt x="4365" y="39814"/>
                            <a:pt x="18281" y="46772"/>
                          </a:cubicBezTo>
                          <a:lnTo>
                            <a:pt x="18281" y="29377"/>
                          </a:lnTo>
                          <a:lnTo>
                            <a:pt x="49591" y="29377"/>
                          </a:lnTo>
                          <a:lnTo>
                            <a:pt x="49591" y="36335"/>
                          </a:lnTo>
                          <a:cubicBezTo>
                            <a:pt x="53070" y="22419"/>
                            <a:pt x="46112" y="11983"/>
                            <a:pt x="32196" y="5025"/>
                          </a:cubicBezTo>
                          <a:cubicBezTo>
                            <a:pt x="21760" y="-5412"/>
                            <a:pt x="4365" y="1546"/>
                            <a:pt x="887" y="15462"/>
                          </a:cubicBezTo>
                          <a:close/>
                        </a:path>
                      </a:pathLst>
                    </a:custGeom>
                    <a:solidFill>
                      <a:srgbClr val="F9ACAC"/>
                    </a:solidFill>
                    <a:ln w="34755" cap="flat">
                      <a:noFill/>
                      <a:prstDash val="solid"/>
                      <a:miter/>
                    </a:ln>
                  </p:spPr>
                  <p:txBody>
                    <a:bodyPr rtlCol="0" anchor="ctr"/>
                    <a:lstStyle/>
                    <a:p>
                      <a:endParaRPr lang="en-US"/>
                    </a:p>
                  </p:txBody>
                </p:sp>
                <p:sp>
                  <p:nvSpPr>
                    <p:cNvPr id="2169" name="Freeform: Shape 2168">
                      <a:extLst>
                        <a:ext uri="{FF2B5EF4-FFF2-40B4-BE49-F238E27FC236}">
                          <a16:creationId xmlns:a16="http://schemas.microsoft.com/office/drawing/2014/main" xmlns="" id="{FD9CB767-904C-4BB0-B727-EC6825E734DD}"/>
                        </a:ext>
                      </a:extLst>
                    </p:cNvPr>
                    <p:cNvSpPr/>
                    <p:nvPr/>
                  </p:nvSpPr>
                  <p:spPr>
                    <a:xfrm>
                      <a:off x="1247235" y="8535579"/>
                      <a:ext cx="50477" cy="46771"/>
                    </a:xfrm>
                    <a:custGeom>
                      <a:avLst/>
                      <a:gdLst>
                        <a:gd name="connsiteX0" fmla="*/ 887 w 50477"/>
                        <a:gd name="connsiteY0" fmla="*/ 15462 h 46771"/>
                        <a:gd name="connsiteX1" fmla="*/ 18281 w 50477"/>
                        <a:gd name="connsiteY1" fmla="*/ 46772 h 46771"/>
                        <a:gd name="connsiteX2" fmla="*/ 18281 w 50477"/>
                        <a:gd name="connsiteY2" fmla="*/ 29377 h 46771"/>
                        <a:gd name="connsiteX3" fmla="*/ 49591 w 50477"/>
                        <a:gd name="connsiteY3" fmla="*/ 29377 h 46771"/>
                        <a:gd name="connsiteX4" fmla="*/ 49591 w 50477"/>
                        <a:gd name="connsiteY4" fmla="*/ 36335 h 46771"/>
                        <a:gd name="connsiteX5" fmla="*/ 32196 w 50477"/>
                        <a:gd name="connsiteY5" fmla="*/ 5025 h 46771"/>
                        <a:gd name="connsiteX6" fmla="*/ 887 w 50477"/>
                        <a:gd name="connsiteY6" fmla="*/ 15462 h 4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477" h="46771">
                          <a:moveTo>
                            <a:pt x="887" y="15462"/>
                          </a:moveTo>
                          <a:cubicBezTo>
                            <a:pt x="-2592" y="29377"/>
                            <a:pt x="4365" y="39814"/>
                            <a:pt x="18281" y="46772"/>
                          </a:cubicBezTo>
                          <a:lnTo>
                            <a:pt x="18281" y="29377"/>
                          </a:lnTo>
                          <a:lnTo>
                            <a:pt x="49591" y="29377"/>
                          </a:lnTo>
                          <a:lnTo>
                            <a:pt x="49591" y="36335"/>
                          </a:lnTo>
                          <a:cubicBezTo>
                            <a:pt x="53070" y="25898"/>
                            <a:pt x="46112" y="11983"/>
                            <a:pt x="32196" y="5025"/>
                          </a:cubicBezTo>
                          <a:cubicBezTo>
                            <a:pt x="21760" y="-5412"/>
                            <a:pt x="7844" y="1546"/>
                            <a:pt x="887" y="15462"/>
                          </a:cubicBezTo>
                          <a:close/>
                        </a:path>
                      </a:pathLst>
                    </a:custGeom>
                    <a:solidFill>
                      <a:srgbClr val="F9ABAB"/>
                    </a:solidFill>
                    <a:ln w="34755" cap="flat">
                      <a:noFill/>
                      <a:prstDash val="solid"/>
                      <a:miter/>
                    </a:ln>
                  </p:spPr>
                  <p:txBody>
                    <a:bodyPr rtlCol="0" anchor="ctr"/>
                    <a:lstStyle/>
                    <a:p>
                      <a:endParaRPr lang="en-US"/>
                    </a:p>
                  </p:txBody>
                </p:sp>
                <p:sp>
                  <p:nvSpPr>
                    <p:cNvPr id="2170" name="Freeform: Shape 2169">
                      <a:extLst>
                        <a:ext uri="{FF2B5EF4-FFF2-40B4-BE49-F238E27FC236}">
                          <a16:creationId xmlns:a16="http://schemas.microsoft.com/office/drawing/2014/main" xmlns="" id="{3C4EBBB0-3EB7-4768-A5B4-24E95B6C6035}"/>
                        </a:ext>
                      </a:extLst>
                    </p:cNvPr>
                    <p:cNvSpPr/>
                    <p:nvPr/>
                  </p:nvSpPr>
                  <p:spPr>
                    <a:xfrm>
                      <a:off x="1247235" y="8535579"/>
                      <a:ext cx="50477" cy="46771"/>
                    </a:xfrm>
                    <a:custGeom>
                      <a:avLst/>
                      <a:gdLst>
                        <a:gd name="connsiteX0" fmla="*/ 887 w 50477"/>
                        <a:gd name="connsiteY0" fmla="*/ 15462 h 46771"/>
                        <a:gd name="connsiteX1" fmla="*/ 18281 w 50477"/>
                        <a:gd name="connsiteY1" fmla="*/ 46772 h 46771"/>
                        <a:gd name="connsiteX2" fmla="*/ 18281 w 50477"/>
                        <a:gd name="connsiteY2" fmla="*/ 29377 h 46771"/>
                        <a:gd name="connsiteX3" fmla="*/ 49591 w 50477"/>
                        <a:gd name="connsiteY3" fmla="*/ 29377 h 46771"/>
                        <a:gd name="connsiteX4" fmla="*/ 49591 w 50477"/>
                        <a:gd name="connsiteY4" fmla="*/ 36335 h 46771"/>
                        <a:gd name="connsiteX5" fmla="*/ 32196 w 50477"/>
                        <a:gd name="connsiteY5" fmla="*/ 5025 h 46771"/>
                        <a:gd name="connsiteX6" fmla="*/ 887 w 50477"/>
                        <a:gd name="connsiteY6" fmla="*/ 15462 h 4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477" h="46771">
                          <a:moveTo>
                            <a:pt x="887" y="15462"/>
                          </a:moveTo>
                          <a:cubicBezTo>
                            <a:pt x="-2592" y="25898"/>
                            <a:pt x="4365" y="39814"/>
                            <a:pt x="18281" y="46772"/>
                          </a:cubicBezTo>
                          <a:lnTo>
                            <a:pt x="18281" y="29377"/>
                          </a:lnTo>
                          <a:lnTo>
                            <a:pt x="49591" y="29377"/>
                          </a:lnTo>
                          <a:lnTo>
                            <a:pt x="49591" y="36335"/>
                          </a:lnTo>
                          <a:cubicBezTo>
                            <a:pt x="53070" y="25898"/>
                            <a:pt x="46112" y="11983"/>
                            <a:pt x="32196" y="5025"/>
                          </a:cubicBezTo>
                          <a:cubicBezTo>
                            <a:pt x="21760" y="-5412"/>
                            <a:pt x="7844" y="1546"/>
                            <a:pt x="887" y="15462"/>
                          </a:cubicBezTo>
                          <a:close/>
                        </a:path>
                      </a:pathLst>
                    </a:custGeom>
                    <a:solidFill>
                      <a:srgbClr val="F9AAAA"/>
                    </a:solidFill>
                    <a:ln w="34755" cap="flat">
                      <a:noFill/>
                      <a:prstDash val="solid"/>
                      <a:miter/>
                    </a:ln>
                  </p:spPr>
                  <p:txBody>
                    <a:bodyPr rtlCol="0" anchor="ctr"/>
                    <a:lstStyle/>
                    <a:p>
                      <a:endParaRPr lang="en-US"/>
                    </a:p>
                  </p:txBody>
                </p:sp>
                <p:sp>
                  <p:nvSpPr>
                    <p:cNvPr id="2171" name="Freeform: Shape 2170">
                      <a:extLst>
                        <a:ext uri="{FF2B5EF4-FFF2-40B4-BE49-F238E27FC236}">
                          <a16:creationId xmlns:a16="http://schemas.microsoft.com/office/drawing/2014/main" xmlns="" id="{D4F5A25C-F91A-4FD1-B48B-3A46186A50F1}"/>
                        </a:ext>
                      </a:extLst>
                    </p:cNvPr>
                    <p:cNvSpPr/>
                    <p:nvPr/>
                  </p:nvSpPr>
                  <p:spPr>
                    <a:xfrm>
                      <a:off x="1250713" y="8535579"/>
                      <a:ext cx="50477" cy="46771"/>
                    </a:xfrm>
                    <a:custGeom>
                      <a:avLst/>
                      <a:gdLst>
                        <a:gd name="connsiteX0" fmla="*/ 887 w 50477"/>
                        <a:gd name="connsiteY0" fmla="*/ 15462 h 46771"/>
                        <a:gd name="connsiteX1" fmla="*/ 18281 w 50477"/>
                        <a:gd name="connsiteY1" fmla="*/ 46772 h 46771"/>
                        <a:gd name="connsiteX2" fmla="*/ 18281 w 50477"/>
                        <a:gd name="connsiteY2" fmla="*/ 29377 h 46771"/>
                        <a:gd name="connsiteX3" fmla="*/ 49591 w 50477"/>
                        <a:gd name="connsiteY3" fmla="*/ 29377 h 46771"/>
                        <a:gd name="connsiteX4" fmla="*/ 49591 w 50477"/>
                        <a:gd name="connsiteY4" fmla="*/ 36335 h 46771"/>
                        <a:gd name="connsiteX5" fmla="*/ 32196 w 50477"/>
                        <a:gd name="connsiteY5" fmla="*/ 5025 h 46771"/>
                        <a:gd name="connsiteX6" fmla="*/ 887 w 50477"/>
                        <a:gd name="connsiteY6" fmla="*/ 15462 h 4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477" h="46771">
                          <a:moveTo>
                            <a:pt x="887" y="15462"/>
                          </a:moveTo>
                          <a:cubicBezTo>
                            <a:pt x="-2592" y="25898"/>
                            <a:pt x="4365" y="39814"/>
                            <a:pt x="18281" y="46772"/>
                          </a:cubicBezTo>
                          <a:lnTo>
                            <a:pt x="18281" y="29377"/>
                          </a:lnTo>
                          <a:lnTo>
                            <a:pt x="49591" y="29377"/>
                          </a:lnTo>
                          <a:lnTo>
                            <a:pt x="49591" y="36335"/>
                          </a:lnTo>
                          <a:cubicBezTo>
                            <a:pt x="53070" y="25898"/>
                            <a:pt x="46112" y="11983"/>
                            <a:pt x="32196" y="5025"/>
                          </a:cubicBezTo>
                          <a:cubicBezTo>
                            <a:pt x="18281" y="-5412"/>
                            <a:pt x="4365" y="1546"/>
                            <a:pt x="887" y="15462"/>
                          </a:cubicBezTo>
                          <a:close/>
                        </a:path>
                      </a:pathLst>
                    </a:custGeom>
                    <a:solidFill>
                      <a:srgbClr val="F9A9A9"/>
                    </a:solidFill>
                    <a:ln w="34755" cap="flat">
                      <a:noFill/>
                      <a:prstDash val="solid"/>
                      <a:miter/>
                    </a:ln>
                  </p:spPr>
                  <p:txBody>
                    <a:bodyPr rtlCol="0" anchor="ctr"/>
                    <a:lstStyle/>
                    <a:p>
                      <a:endParaRPr lang="en-US"/>
                    </a:p>
                  </p:txBody>
                </p:sp>
                <p:sp>
                  <p:nvSpPr>
                    <p:cNvPr id="2172" name="Freeform: Shape 2171">
                      <a:extLst>
                        <a:ext uri="{FF2B5EF4-FFF2-40B4-BE49-F238E27FC236}">
                          <a16:creationId xmlns:a16="http://schemas.microsoft.com/office/drawing/2014/main" xmlns="" id="{2A080926-335B-4FAB-8383-293467D45C21}"/>
                        </a:ext>
                      </a:extLst>
                    </p:cNvPr>
                    <p:cNvSpPr/>
                    <p:nvPr/>
                  </p:nvSpPr>
                  <p:spPr>
                    <a:xfrm>
                      <a:off x="1250713" y="8535871"/>
                      <a:ext cx="50477" cy="43001"/>
                    </a:xfrm>
                    <a:custGeom>
                      <a:avLst/>
                      <a:gdLst>
                        <a:gd name="connsiteX0" fmla="*/ 887 w 50477"/>
                        <a:gd name="connsiteY0" fmla="*/ 15170 h 43001"/>
                        <a:gd name="connsiteX1" fmla="*/ 18281 w 50477"/>
                        <a:gd name="connsiteY1" fmla="*/ 43001 h 43001"/>
                        <a:gd name="connsiteX2" fmla="*/ 18281 w 50477"/>
                        <a:gd name="connsiteY2" fmla="*/ 25607 h 43001"/>
                        <a:gd name="connsiteX3" fmla="*/ 49591 w 50477"/>
                        <a:gd name="connsiteY3" fmla="*/ 25607 h 43001"/>
                        <a:gd name="connsiteX4" fmla="*/ 49591 w 50477"/>
                        <a:gd name="connsiteY4" fmla="*/ 29086 h 43001"/>
                        <a:gd name="connsiteX5" fmla="*/ 32196 w 50477"/>
                        <a:gd name="connsiteY5" fmla="*/ 1255 h 43001"/>
                        <a:gd name="connsiteX6" fmla="*/ 887 w 50477"/>
                        <a:gd name="connsiteY6" fmla="*/ 15170 h 43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477" h="43001">
                          <a:moveTo>
                            <a:pt x="887" y="15170"/>
                          </a:moveTo>
                          <a:cubicBezTo>
                            <a:pt x="-2592" y="25607"/>
                            <a:pt x="4365" y="39522"/>
                            <a:pt x="18281" y="43001"/>
                          </a:cubicBezTo>
                          <a:lnTo>
                            <a:pt x="18281" y="25607"/>
                          </a:lnTo>
                          <a:lnTo>
                            <a:pt x="49591" y="25607"/>
                          </a:lnTo>
                          <a:lnTo>
                            <a:pt x="49591" y="29086"/>
                          </a:lnTo>
                          <a:cubicBezTo>
                            <a:pt x="53070" y="18649"/>
                            <a:pt x="46112" y="4734"/>
                            <a:pt x="32196" y="1255"/>
                          </a:cubicBezTo>
                          <a:cubicBezTo>
                            <a:pt x="18281" y="-2224"/>
                            <a:pt x="4365" y="1255"/>
                            <a:pt x="887" y="15170"/>
                          </a:cubicBezTo>
                          <a:close/>
                        </a:path>
                      </a:pathLst>
                    </a:custGeom>
                    <a:solidFill>
                      <a:srgbClr val="F8A8A8"/>
                    </a:solidFill>
                    <a:ln w="34755" cap="flat">
                      <a:noFill/>
                      <a:prstDash val="solid"/>
                      <a:miter/>
                    </a:ln>
                  </p:spPr>
                  <p:txBody>
                    <a:bodyPr rtlCol="0" anchor="ctr"/>
                    <a:lstStyle/>
                    <a:p>
                      <a:endParaRPr lang="en-US"/>
                    </a:p>
                  </p:txBody>
                </p:sp>
                <p:sp>
                  <p:nvSpPr>
                    <p:cNvPr id="2173" name="Freeform: Shape 2172">
                      <a:extLst>
                        <a:ext uri="{FF2B5EF4-FFF2-40B4-BE49-F238E27FC236}">
                          <a16:creationId xmlns:a16="http://schemas.microsoft.com/office/drawing/2014/main" xmlns="" id="{0135A37F-B76A-43F5-8EEC-66ED05CC780E}"/>
                        </a:ext>
                      </a:extLst>
                    </p:cNvPr>
                    <p:cNvSpPr/>
                    <p:nvPr/>
                  </p:nvSpPr>
                  <p:spPr>
                    <a:xfrm>
                      <a:off x="1250713" y="8535871"/>
                      <a:ext cx="50477" cy="43001"/>
                    </a:xfrm>
                    <a:custGeom>
                      <a:avLst/>
                      <a:gdLst>
                        <a:gd name="connsiteX0" fmla="*/ 887 w 50477"/>
                        <a:gd name="connsiteY0" fmla="*/ 15170 h 43001"/>
                        <a:gd name="connsiteX1" fmla="*/ 18281 w 50477"/>
                        <a:gd name="connsiteY1" fmla="*/ 43001 h 43001"/>
                        <a:gd name="connsiteX2" fmla="*/ 18281 w 50477"/>
                        <a:gd name="connsiteY2" fmla="*/ 25607 h 43001"/>
                        <a:gd name="connsiteX3" fmla="*/ 49591 w 50477"/>
                        <a:gd name="connsiteY3" fmla="*/ 25607 h 43001"/>
                        <a:gd name="connsiteX4" fmla="*/ 49591 w 50477"/>
                        <a:gd name="connsiteY4" fmla="*/ 29086 h 43001"/>
                        <a:gd name="connsiteX5" fmla="*/ 32196 w 50477"/>
                        <a:gd name="connsiteY5" fmla="*/ 1255 h 43001"/>
                        <a:gd name="connsiteX6" fmla="*/ 887 w 50477"/>
                        <a:gd name="connsiteY6" fmla="*/ 15170 h 43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477" h="43001">
                          <a:moveTo>
                            <a:pt x="887" y="15170"/>
                          </a:moveTo>
                          <a:cubicBezTo>
                            <a:pt x="-2592" y="25607"/>
                            <a:pt x="4365" y="39522"/>
                            <a:pt x="18281" y="43001"/>
                          </a:cubicBezTo>
                          <a:lnTo>
                            <a:pt x="18281" y="25607"/>
                          </a:lnTo>
                          <a:lnTo>
                            <a:pt x="49591" y="25607"/>
                          </a:lnTo>
                          <a:lnTo>
                            <a:pt x="49591" y="29086"/>
                          </a:lnTo>
                          <a:cubicBezTo>
                            <a:pt x="53070" y="18649"/>
                            <a:pt x="46112" y="4734"/>
                            <a:pt x="32196" y="1255"/>
                          </a:cubicBezTo>
                          <a:cubicBezTo>
                            <a:pt x="18281" y="-2224"/>
                            <a:pt x="4365" y="1255"/>
                            <a:pt x="887" y="15170"/>
                          </a:cubicBezTo>
                          <a:close/>
                        </a:path>
                      </a:pathLst>
                    </a:custGeom>
                    <a:solidFill>
                      <a:srgbClr val="F8A7A7"/>
                    </a:solidFill>
                    <a:ln w="34755" cap="flat">
                      <a:noFill/>
                      <a:prstDash val="solid"/>
                      <a:miter/>
                    </a:ln>
                  </p:spPr>
                  <p:txBody>
                    <a:bodyPr rtlCol="0" anchor="ctr"/>
                    <a:lstStyle/>
                    <a:p>
                      <a:endParaRPr lang="en-US"/>
                    </a:p>
                  </p:txBody>
                </p:sp>
                <p:sp>
                  <p:nvSpPr>
                    <p:cNvPr id="2174" name="Freeform: Shape 2173">
                      <a:extLst>
                        <a:ext uri="{FF2B5EF4-FFF2-40B4-BE49-F238E27FC236}">
                          <a16:creationId xmlns:a16="http://schemas.microsoft.com/office/drawing/2014/main" xmlns="" id="{4EF53EDE-5985-4C1B-847C-72D389B7E74D}"/>
                        </a:ext>
                      </a:extLst>
                    </p:cNvPr>
                    <p:cNvSpPr/>
                    <p:nvPr/>
                  </p:nvSpPr>
                  <p:spPr>
                    <a:xfrm>
                      <a:off x="1250713" y="8535871"/>
                      <a:ext cx="50477" cy="43001"/>
                    </a:xfrm>
                    <a:custGeom>
                      <a:avLst/>
                      <a:gdLst>
                        <a:gd name="connsiteX0" fmla="*/ 887 w 50477"/>
                        <a:gd name="connsiteY0" fmla="*/ 15170 h 43001"/>
                        <a:gd name="connsiteX1" fmla="*/ 18281 w 50477"/>
                        <a:gd name="connsiteY1" fmla="*/ 43001 h 43001"/>
                        <a:gd name="connsiteX2" fmla="*/ 18281 w 50477"/>
                        <a:gd name="connsiteY2" fmla="*/ 25607 h 43001"/>
                        <a:gd name="connsiteX3" fmla="*/ 49591 w 50477"/>
                        <a:gd name="connsiteY3" fmla="*/ 25607 h 43001"/>
                        <a:gd name="connsiteX4" fmla="*/ 49591 w 50477"/>
                        <a:gd name="connsiteY4" fmla="*/ 29086 h 43001"/>
                        <a:gd name="connsiteX5" fmla="*/ 32196 w 50477"/>
                        <a:gd name="connsiteY5" fmla="*/ 1255 h 43001"/>
                        <a:gd name="connsiteX6" fmla="*/ 887 w 50477"/>
                        <a:gd name="connsiteY6" fmla="*/ 15170 h 43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477" h="43001">
                          <a:moveTo>
                            <a:pt x="887" y="15170"/>
                          </a:moveTo>
                          <a:cubicBezTo>
                            <a:pt x="-2592" y="25607"/>
                            <a:pt x="4365" y="39522"/>
                            <a:pt x="18281" y="43001"/>
                          </a:cubicBezTo>
                          <a:lnTo>
                            <a:pt x="18281" y="25607"/>
                          </a:lnTo>
                          <a:lnTo>
                            <a:pt x="49591" y="25607"/>
                          </a:lnTo>
                          <a:lnTo>
                            <a:pt x="49591" y="29086"/>
                          </a:lnTo>
                          <a:cubicBezTo>
                            <a:pt x="53070" y="18649"/>
                            <a:pt x="46112" y="4734"/>
                            <a:pt x="32196" y="1255"/>
                          </a:cubicBezTo>
                          <a:cubicBezTo>
                            <a:pt x="18281" y="-2224"/>
                            <a:pt x="4365" y="1255"/>
                            <a:pt x="887" y="15170"/>
                          </a:cubicBezTo>
                          <a:close/>
                        </a:path>
                      </a:pathLst>
                    </a:custGeom>
                    <a:solidFill>
                      <a:srgbClr val="F8A6A6"/>
                    </a:solidFill>
                    <a:ln w="34755" cap="flat">
                      <a:noFill/>
                      <a:prstDash val="solid"/>
                      <a:miter/>
                    </a:ln>
                  </p:spPr>
                  <p:txBody>
                    <a:bodyPr rtlCol="0" anchor="ctr"/>
                    <a:lstStyle/>
                    <a:p>
                      <a:endParaRPr lang="en-US"/>
                    </a:p>
                  </p:txBody>
                </p:sp>
                <p:sp>
                  <p:nvSpPr>
                    <p:cNvPr id="2175" name="Freeform: Shape 2174">
                      <a:extLst>
                        <a:ext uri="{FF2B5EF4-FFF2-40B4-BE49-F238E27FC236}">
                          <a16:creationId xmlns:a16="http://schemas.microsoft.com/office/drawing/2014/main" xmlns="" id="{71C38E06-D9C9-4FE6-B6C8-25CD7E1C17C8}"/>
                        </a:ext>
                      </a:extLst>
                    </p:cNvPr>
                    <p:cNvSpPr/>
                    <p:nvPr/>
                  </p:nvSpPr>
                  <p:spPr>
                    <a:xfrm>
                      <a:off x="1250713" y="8535871"/>
                      <a:ext cx="50477" cy="43001"/>
                    </a:xfrm>
                    <a:custGeom>
                      <a:avLst/>
                      <a:gdLst>
                        <a:gd name="connsiteX0" fmla="*/ 887 w 50477"/>
                        <a:gd name="connsiteY0" fmla="*/ 15170 h 43001"/>
                        <a:gd name="connsiteX1" fmla="*/ 18281 w 50477"/>
                        <a:gd name="connsiteY1" fmla="*/ 43001 h 43001"/>
                        <a:gd name="connsiteX2" fmla="*/ 18281 w 50477"/>
                        <a:gd name="connsiteY2" fmla="*/ 25607 h 43001"/>
                        <a:gd name="connsiteX3" fmla="*/ 49591 w 50477"/>
                        <a:gd name="connsiteY3" fmla="*/ 25607 h 43001"/>
                        <a:gd name="connsiteX4" fmla="*/ 49591 w 50477"/>
                        <a:gd name="connsiteY4" fmla="*/ 29086 h 43001"/>
                        <a:gd name="connsiteX5" fmla="*/ 32196 w 50477"/>
                        <a:gd name="connsiteY5" fmla="*/ 1255 h 43001"/>
                        <a:gd name="connsiteX6" fmla="*/ 887 w 50477"/>
                        <a:gd name="connsiteY6" fmla="*/ 15170 h 43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477" h="43001">
                          <a:moveTo>
                            <a:pt x="887" y="15170"/>
                          </a:moveTo>
                          <a:cubicBezTo>
                            <a:pt x="-2592" y="25607"/>
                            <a:pt x="4365" y="39522"/>
                            <a:pt x="18281" y="43001"/>
                          </a:cubicBezTo>
                          <a:lnTo>
                            <a:pt x="18281" y="25607"/>
                          </a:lnTo>
                          <a:lnTo>
                            <a:pt x="49591" y="25607"/>
                          </a:lnTo>
                          <a:lnTo>
                            <a:pt x="49591" y="29086"/>
                          </a:lnTo>
                          <a:cubicBezTo>
                            <a:pt x="53070" y="18649"/>
                            <a:pt x="46112" y="4734"/>
                            <a:pt x="32196" y="1255"/>
                          </a:cubicBezTo>
                          <a:cubicBezTo>
                            <a:pt x="18281" y="-2224"/>
                            <a:pt x="4365" y="1255"/>
                            <a:pt x="887" y="15170"/>
                          </a:cubicBezTo>
                          <a:close/>
                        </a:path>
                      </a:pathLst>
                    </a:custGeom>
                    <a:solidFill>
                      <a:srgbClr val="F8A5A5"/>
                    </a:solidFill>
                    <a:ln w="34755" cap="flat">
                      <a:noFill/>
                      <a:prstDash val="solid"/>
                      <a:miter/>
                    </a:ln>
                  </p:spPr>
                  <p:txBody>
                    <a:bodyPr rtlCol="0" anchor="ctr"/>
                    <a:lstStyle/>
                    <a:p>
                      <a:endParaRPr lang="en-US"/>
                    </a:p>
                  </p:txBody>
                </p:sp>
                <p:sp>
                  <p:nvSpPr>
                    <p:cNvPr id="2176" name="Freeform: Shape 2175">
                      <a:extLst>
                        <a:ext uri="{FF2B5EF4-FFF2-40B4-BE49-F238E27FC236}">
                          <a16:creationId xmlns:a16="http://schemas.microsoft.com/office/drawing/2014/main" xmlns="" id="{89D0A55A-E711-4C59-806F-72AC50A7F2B4}"/>
                        </a:ext>
                      </a:extLst>
                    </p:cNvPr>
                    <p:cNvSpPr/>
                    <p:nvPr/>
                  </p:nvSpPr>
                  <p:spPr>
                    <a:xfrm>
                      <a:off x="1250713" y="8536220"/>
                      <a:ext cx="50477" cy="42651"/>
                    </a:xfrm>
                    <a:custGeom>
                      <a:avLst/>
                      <a:gdLst>
                        <a:gd name="connsiteX0" fmla="*/ 887 w 50477"/>
                        <a:gd name="connsiteY0" fmla="*/ 14820 h 42651"/>
                        <a:gd name="connsiteX1" fmla="*/ 18281 w 50477"/>
                        <a:gd name="connsiteY1" fmla="*/ 42652 h 42651"/>
                        <a:gd name="connsiteX2" fmla="*/ 18281 w 50477"/>
                        <a:gd name="connsiteY2" fmla="*/ 25257 h 42651"/>
                        <a:gd name="connsiteX3" fmla="*/ 49591 w 50477"/>
                        <a:gd name="connsiteY3" fmla="*/ 25257 h 42651"/>
                        <a:gd name="connsiteX4" fmla="*/ 49591 w 50477"/>
                        <a:gd name="connsiteY4" fmla="*/ 28736 h 42651"/>
                        <a:gd name="connsiteX5" fmla="*/ 32196 w 50477"/>
                        <a:gd name="connsiteY5" fmla="*/ 905 h 42651"/>
                        <a:gd name="connsiteX6" fmla="*/ 887 w 50477"/>
                        <a:gd name="connsiteY6" fmla="*/ 14820 h 42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477" h="42651">
                          <a:moveTo>
                            <a:pt x="887" y="14820"/>
                          </a:moveTo>
                          <a:cubicBezTo>
                            <a:pt x="-2592" y="25257"/>
                            <a:pt x="4365" y="39173"/>
                            <a:pt x="18281" y="42652"/>
                          </a:cubicBezTo>
                          <a:lnTo>
                            <a:pt x="18281" y="25257"/>
                          </a:lnTo>
                          <a:lnTo>
                            <a:pt x="49591" y="25257"/>
                          </a:lnTo>
                          <a:lnTo>
                            <a:pt x="49591" y="28736"/>
                          </a:lnTo>
                          <a:cubicBezTo>
                            <a:pt x="53070" y="18299"/>
                            <a:pt x="46112" y="4384"/>
                            <a:pt x="32196" y="905"/>
                          </a:cubicBezTo>
                          <a:cubicBezTo>
                            <a:pt x="18281" y="-2574"/>
                            <a:pt x="4365" y="4384"/>
                            <a:pt x="887" y="14820"/>
                          </a:cubicBezTo>
                          <a:close/>
                        </a:path>
                      </a:pathLst>
                    </a:custGeom>
                    <a:solidFill>
                      <a:srgbClr val="F8A4A4"/>
                    </a:solidFill>
                    <a:ln w="34755" cap="flat">
                      <a:noFill/>
                      <a:prstDash val="solid"/>
                      <a:miter/>
                    </a:ln>
                  </p:spPr>
                  <p:txBody>
                    <a:bodyPr rtlCol="0" anchor="ctr"/>
                    <a:lstStyle/>
                    <a:p>
                      <a:endParaRPr lang="en-US"/>
                    </a:p>
                  </p:txBody>
                </p:sp>
                <p:sp>
                  <p:nvSpPr>
                    <p:cNvPr id="2177" name="Freeform: Shape 2176">
                      <a:extLst>
                        <a:ext uri="{FF2B5EF4-FFF2-40B4-BE49-F238E27FC236}">
                          <a16:creationId xmlns:a16="http://schemas.microsoft.com/office/drawing/2014/main" xmlns="" id="{735F90A2-9C8D-47B8-A721-125CF215E639}"/>
                        </a:ext>
                      </a:extLst>
                    </p:cNvPr>
                    <p:cNvSpPr/>
                    <p:nvPr/>
                  </p:nvSpPr>
                  <p:spPr>
                    <a:xfrm>
                      <a:off x="1250713" y="8536220"/>
                      <a:ext cx="47016" cy="42651"/>
                    </a:xfrm>
                    <a:custGeom>
                      <a:avLst/>
                      <a:gdLst>
                        <a:gd name="connsiteX0" fmla="*/ 887 w 47016"/>
                        <a:gd name="connsiteY0" fmla="*/ 14820 h 42651"/>
                        <a:gd name="connsiteX1" fmla="*/ 18281 w 47016"/>
                        <a:gd name="connsiteY1" fmla="*/ 42652 h 42651"/>
                        <a:gd name="connsiteX2" fmla="*/ 18281 w 47016"/>
                        <a:gd name="connsiteY2" fmla="*/ 25257 h 42651"/>
                        <a:gd name="connsiteX3" fmla="*/ 46112 w 47016"/>
                        <a:gd name="connsiteY3" fmla="*/ 25257 h 42651"/>
                        <a:gd name="connsiteX4" fmla="*/ 46112 w 47016"/>
                        <a:gd name="connsiteY4" fmla="*/ 28736 h 42651"/>
                        <a:gd name="connsiteX5" fmla="*/ 32196 w 47016"/>
                        <a:gd name="connsiteY5" fmla="*/ 905 h 42651"/>
                        <a:gd name="connsiteX6" fmla="*/ 887 w 47016"/>
                        <a:gd name="connsiteY6" fmla="*/ 14820 h 42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016" h="42651">
                          <a:moveTo>
                            <a:pt x="887" y="14820"/>
                          </a:moveTo>
                          <a:cubicBezTo>
                            <a:pt x="-2592" y="25257"/>
                            <a:pt x="4365" y="39173"/>
                            <a:pt x="18281" y="42652"/>
                          </a:cubicBezTo>
                          <a:lnTo>
                            <a:pt x="18281" y="25257"/>
                          </a:lnTo>
                          <a:lnTo>
                            <a:pt x="46112" y="25257"/>
                          </a:lnTo>
                          <a:lnTo>
                            <a:pt x="46112" y="28736"/>
                          </a:lnTo>
                          <a:cubicBezTo>
                            <a:pt x="49591" y="18299"/>
                            <a:pt x="42633" y="4384"/>
                            <a:pt x="32196" y="905"/>
                          </a:cubicBezTo>
                          <a:cubicBezTo>
                            <a:pt x="18281" y="-2574"/>
                            <a:pt x="4365" y="4384"/>
                            <a:pt x="887" y="14820"/>
                          </a:cubicBezTo>
                          <a:close/>
                        </a:path>
                      </a:pathLst>
                    </a:custGeom>
                    <a:solidFill>
                      <a:srgbClr val="F8A3A3"/>
                    </a:solidFill>
                    <a:ln w="34755" cap="flat">
                      <a:noFill/>
                      <a:prstDash val="solid"/>
                      <a:miter/>
                    </a:ln>
                  </p:spPr>
                  <p:txBody>
                    <a:bodyPr rtlCol="0" anchor="ctr"/>
                    <a:lstStyle/>
                    <a:p>
                      <a:endParaRPr lang="en-US"/>
                    </a:p>
                  </p:txBody>
                </p:sp>
                <p:sp>
                  <p:nvSpPr>
                    <p:cNvPr id="2178" name="Freeform: Shape 2177">
                      <a:extLst>
                        <a:ext uri="{FF2B5EF4-FFF2-40B4-BE49-F238E27FC236}">
                          <a16:creationId xmlns:a16="http://schemas.microsoft.com/office/drawing/2014/main" xmlns="" id="{CFCF9EA8-23B6-403D-90B3-CB39DE68CB66}"/>
                        </a:ext>
                      </a:extLst>
                    </p:cNvPr>
                    <p:cNvSpPr/>
                    <p:nvPr/>
                  </p:nvSpPr>
                  <p:spPr>
                    <a:xfrm>
                      <a:off x="1250695" y="8536220"/>
                      <a:ext cx="43556" cy="42651"/>
                    </a:xfrm>
                    <a:custGeom>
                      <a:avLst/>
                      <a:gdLst>
                        <a:gd name="connsiteX0" fmla="*/ 905 w 43556"/>
                        <a:gd name="connsiteY0" fmla="*/ 14820 h 42651"/>
                        <a:gd name="connsiteX1" fmla="*/ 14820 w 43556"/>
                        <a:gd name="connsiteY1" fmla="*/ 42652 h 42651"/>
                        <a:gd name="connsiteX2" fmla="*/ 14820 w 43556"/>
                        <a:gd name="connsiteY2" fmla="*/ 25257 h 42651"/>
                        <a:gd name="connsiteX3" fmla="*/ 42651 w 43556"/>
                        <a:gd name="connsiteY3" fmla="*/ 25257 h 42651"/>
                        <a:gd name="connsiteX4" fmla="*/ 42651 w 43556"/>
                        <a:gd name="connsiteY4" fmla="*/ 28736 h 42651"/>
                        <a:gd name="connsiteX5" fmla="*/ 28736 w 43556"/>
                        <a:gd name="connsiteY5" fmla="*/ 905 h 42651"/>
                        <a:gd name="connsiteX6" fmla="*/ 905 w 43556"/>
                        <a:gd name="connsiteY6" fmla="*/ 14820 h 42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556" h="42651">
                          <a:moveTo>
                            <a:pt x="905" y="14820"/>
                          </a:moveTo>
                          <a:cubicBezTo>
                            <a:pt x="-2574" y="25257"/>
                            <a:pt x="4384" y="39173"/>
                            <a:pt x="14820" y="42652"/>
                          </a:cubicBezTo>
                          <a:lnTo>
                            <a:pt x="14820" y="25257"/>
                          </a:lnTo>
                          <a:lnTo>
                            <a:pt x="42651" y="25257"/>
                          </a:lnTo>
                          <a:lnTo>
                            <a:pt x="42651" y="28736"/>
                          </a:lnTo>
                          <a:cubicBezTo>
                            <a:pt x="46130" y="18299"/>
                            <a:pt x="39173" y="4384"/>
                            <a:pt x="28736" y="905"/>
                          </a:cubicBezTo>
                          <a:cubicBezTo>
                            <a:pt x="18299" y="-2574"/>
                            <a:pt x="4384" y="4384"/>
                            <a:pt x="905" y="14820"/>
                          </a:cubicBezTo>
                          <a:close/>
                        </a:path>
                      </a:pathLst>
                    </a:custGeom>
                    <a:solidFill>
                      <a:srgbClr val="F8A2A2"/>
                    </a:solidFill>
                    <a:ln w="34755" cap="flat">
                      <a:noFill/>
                      <a:prstDash val="solid"/>
                      <a:miter/>
                    </a:ln>
                  </p:spPr>
                  <p:txBody>
                    <a:bodyPr rtlCol="0" anchor="ctr"/>
                    <a:lstStyle/>
                    <a:p>
                      <a:endParaRPr lang="en-US"/>
                    </a:p>
                  </p:txBody>
                </p:sp>
                <p:sp>
                  <p:nvSpPr>
                    <p:cNvPr id="2179" name="Freeform: Shape 2178">
                      <a:extLst>
                        <a:ext uri="{FF2B5EF4-FFF2-40B4-BE49-F238E27FC236}">
                          <a16:creationId xmlns:a16="http://schemas.microsoft.com/office/drawing/2014/main" xmlns="" id="{F292AC0C-7AEB-46ED-A833-F5E80E482596}"/>
                        </a:ext>
                      </a:extLst>
                    </p:cNvPr>
                    <p:cNvSpPr/>
                    <p:nvPr/>
                  </p:nvSpPr>
                  <p:spPr>
                    <a:xfrm rot="-76345">
                      <a:off x="1286431" y="8533748"/>
                      <a:ext cx="31311" cy="27832"/>
                    </a:xfrm>
                    <a:custGeom>
                      <a:avLst/>
                      <a:gdLst>
                        <a:gd name="connsiteX0" fmla="*/ 0 w 31311"/>
                        <a:gd name="connsiteY0" fmla="*/ 0 h 27832"/>
                        <a:gd name="connsiteX1" fmla="*/ 31311 w 31311"/>
                        <a:gd name="connsiteY1" fmla="*/ 0 h 27832"/>
                        <a:gd name="connsiteX2" fmla="*/ 31311 w 31311"/>
                        <a:gd name="connsiteY2" fmla="*/ 27832 h 27832"/>
                        <a:gd name="connsiteX3" fmla="*/ 0 w 31311"/>
                        <a:gd name="connsiteY3" fmla="*/ 27832 h 27832"/>
                      </a:gdLst>
                      <a:ahLst/>
                      <a:cxnLst>
                        <a:cxn ang="0">
                          <a:pos x="connsiteX0" y="connsiteY0"/>
                        </a:cxn>
                        <a:cxn ang="0">
                          <a:pos x="connsiteX1" y="connsiteY1"/>
                        </a:cxn>
                        <a:cxn ang="0">
                          <a:pos x="connsiteX2" y="connsiteY2"/>
                        </a:cxn>
                        <a:cxn ang="0">
                          <a:pos x="connsiteX3" y="connsiteY3"/>
                        </a:cxn>
                      </a:cxnLst>
                      <a:rect l="l" t="t" r="r" b="b"/>
                      <a:pathLst>
                        <a:path w="31311" h="27832">
                          <a:moveTo>
                            <a:pt x="0" y="0"/>
                          </a:moveTo>
                          <a:lnTo>
                            <a:pt x="31311" y="0"/>
                          </a:lnTo>
                          <a:lnTo>
                            <a:pt x="31311" y="27832"/>
                          </a:lnTo>
                          <a:lnTo>
                            <a:pt x="0" y="27832"/>
                          </a:lnTo>
                          <a:close/>
                        </a:path>
                      </a:pathLst>
                    </a:custGeom>
                    <a:solidFill>
                      <a:srgbClr val="FFFFFF"/>
                    </a:solidFill>
                    <a:ln w="34757" cap="flat">
                      <a:noFill/>
                      <a:prstDash val="solid"/>
                      <a:miter/>
                    </a:ln>
                  </p:spPr>
                  <p:txBody>
                    <a:bodyPr rtlCol="0" anchor="ctr"/>
                    <a:lstStyle/>
                    <a:p>
                      <a:endParaRPr lang="en-US"/>
                    </a:p>
                  </p:txBody>
                </p:sp>
                <p:sp>
                  <p:nvSpPr>
                    <p:cNvPr id="2180" name="Freeform: Shape 2179">
                      <a:extLst>
                        <a:ext uri="{FF2B5EF4-FFF2-40B4-BE49-F238E27FC236}">
                          <a16:creationId xmlns:a16="http://schemas.microsoft.com/office/drawing/2014/main" xmlns="" id="{8CFDAAC6-D114-46C6-889E-5F764955A4D6}"/>
                        </a:ext>
                      </a:extLst>
                    </p:cNvPr>
                    <p:cNvSpPr/>
                    <p:nvPr/>
                  </p:nvSpPr>
                  <p:spPr>
                    <a:xfrm>
                      <a:off x="1223769" y="8512746"/>
                      <a:ext cx="99181" cy="93983"/>
                    </a:xfrm>
                    <a:custGeom>
                      <a:avLst/>
                      <a:gdLst>
                        <a:gd name="connsiteX0" fmla="*/ 34789 w 99181"/>
                        <a:gd name="connsiteY0" fmla="*/ 27858 h 93983"/>
                        <a:gd name="connsiteX1" fmla="*/ 34789 w 99181"/>
                        <a:gd name="connsiteY1" fmla="*/ 80041 h 93983"/>
                        <a:gd name="connsiteX2" fmla="*/ 34789 w 99181"/>
                        <a:gd name="connsiteY2" fmla="*/ 90478 h 93983"/>
                        <a:gd name="connsiteX3" fmla="*/ 97409 w 99181"/>
                        <a:gd name="connsiteY3" fmla="*/ 62647 h 93983"/>
                        <a:gd name="connsiteX4" fmla="*/ 62620 w 99181"/>
                        <a:gd name="connsiteY4" fmla="*/ 3506 h 93983"/>
                        <a:gd name="connsiteX5" fmla="*/ 0 w 99181"/>
                        <a:gd name="connsiteY5" fmla="*/ 31337 h 93983"/>
                        <a:gd name="connsiteX6" fmla="*/ 34789 w 99181"/>
                        <a:gd name="connsiteY6" fmla="*/ 27858 h 93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81" h="93983">
                          <a:moveTo>
                            <a:pt x="34789" y="27858"/>
                          </a:moveTo>
                          <a:lnTo>
                            <a:pt x="34789" y="80041"/>
                          </a:lnTo>
                          <a:lnTo>
                            <a:pt x="34789" y="90478"/>
                          </a:lnTo>
                          <a:cubicBezTo>
                            <a:pt x="62620" y="100915"/>
                            <a:pt x="90451" y="86999"/>
                            <a:pt x="97409" y="62647"/>
                          </a:cubicBezTo>
                          <a:cubicBezTo>
                            <a:pt x="104366" y="38295"/>
                            <a:pt x="90451" y="10464"/>
                            <a:pt x="62620" y="3506"/>
                          </a:cubicBezTo>
                          <a:cubicBezTo>
                            <a:pt x="34789" y="-6931"/>
                            <a:pt x="6958" y="6985"/>
                            <a:pt x="0" y="31337"/>
                          </a:cubicBezTo>
                          <a:lnTo>
                            <a:pt x="34789" y="27858"/>
                          </a:lnTo>
                          <a:close/>
                        </a:path>
                      </a:pathLst>
                    </a:custGeom>
                    <a:solidFill>
                      <a:srgbClr val="FFFFFF"/>
                    </a:solidFill>
                    <a:ln w="34755" cap="flat">
                      <a:noFill/>
                      <a:prstDash val="solid"/>
                      <a:miter/>
                    </a:ln>
                  </p:spPr>
                  <p:txBody>
                    <a:bodyPr rtlCol="0" anchor="ctr"/>
                    <a:lstStyle/>
                    <a:p>
                      <a:endParaRPr lang="en-US"/>
                    </a:p>
                  </p:txBody>
                </p:sp>
                <p:sp>
                  <p:nvSpPr>
                    <p:cNvPr id="2181" name="Freeform: Shape 2180">
                      <a:extLst>
                        <a:ext uri="{FF2B5EF4-FFF2-40B4-BE49-F238E27FC236}">
                          <a16:creationId xmlns:a16="http://schemas.microsoft.com/office/drawing/2014/main" xmlns="" id="{97C63822-0DED-407B-BD67-8A544631D72A}"/>
                        </a:ext>
                      </a:extLst>
                    </p:cNvPr>
                    <p:cNvSpPr/>
                    <p:nvPr/>
                  </p:nvSpPr>
                  <p:spPr>
                    <a:xfrm>
                      <a:off x="1223769" y="8512746"/>
                      <a:ext cx="99181" cy="93983"/>
                    </a:xfrm>
                    <a:custGeom>
                      <a:avLst/>
                      <a:gdLst>
                        <a:gd name="connsiteX0" fmla="*/ 34789 w 99181"/>
                        <a:gd name="connsiteY0" fmla="*/ 27858 h 93983"/>
                        <a:gd name="connsiteX1" fmla="*/ 34789 w 99181"/>
                        <a:gd name="connsiteY1" fmla="*/ 80041 h 93983"/>
                        <a:gd name="connsiteX2" fmla="*/ 34789 w 99181"/>
                        <a:gd name="connsiteY2" fmla="*/ 90478 h 93983"/>
                        <a:gd name="connsiteX3" fmla="*/ 97409 w 99181"/>
                        <a:gd name="connsiteY3" fmla="*/ 62647 h 93983"/>
                        <a:gd name="connsiteX4" fmla="*/ 62620 w 99181"/>
                        <a:gd name="connsiteY4" fmla="*/ 3506 h 93983"/>
                        <a:gd name="connsiteX5" fmla="*/ 0 w 99181"/>
                        <a:gd name="connsiteY5" fmla="*/ 31337 h 93983"/>
                        <a:gd name="connsiteX6" fmla="*/ 34789 w 99181"/>
                        <a:gd name="connsiteY6" fmla="*/ 27858 h 93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81" h="93983">
                          <a:moveTo>
                            <a:pt x="34789" y="27858"/>
                          </a:moveTo>
                          <a:lnTo>
                            <a:pt x="34789" y="80041"/>
                          </a:lnTo>
                          <a:lnTo>
                            <a:pt x="34789" y="90478"/>
                          </a:lnTo>
                          <a:cubicBezTo>
                            <a:pt x="62620" y="100915"/>
                            <a:pt x="90451" y="86999"/>
                            <a:pt x="97409" y="62647"/>
                          </a:cubicBezTo>
                          <a:cubicBezTo>
                            <a:pt x="104366" y="38295"/>
                            <a:pt x="90451" y="10464"/>
                            <a:pt x="62620" y="3506"/>
                          </a:cubicBezTo>
                          <a:cubicBezTo>
                            <a:pt x="34789" y="-6931"/>
                            <a:pt x="6958" y="6985"/>
                            <a:pt x="0" y="31337"/>
                          </a:cubicBezTo>
                          <a:lnTo>
                            <a:pt x="34789" y="27858"/>
                          </a:lnTo>
                          <a:close/>
                        </a:path>
                      </a:pathLst>
                    </a:custGeom>
                    <a:solidFill>
                      <a:srgbClr val="FFFEFE"/>
                    </a:solidFill>
                    <a:ln w="34755" cap="flat">
                      <a:noFill/>
                      <a:prstDash val="solid"/>
                      <a:miter/>
                    </a:ln>
                  </p:spPr>
                  <p:txBody>
                    <a:bodyPr rtlCol="0" anchor="ctr"/>
                    <a:lstStyle/>
                    <a:p>
                      <a:endParaRPr lang="en-US"/>
                    </a:p>
                  </p:txBody>
                </p:sp>
                <p:sp>
                  <p:nvSpPr>
                    <p:cNvPr id="2182" name="Freeform: Shape 2181">
                      <a:extLst>
                        <a:ext uri="{FF2B5EF4-FFF2-40B4-BE49-F238E27FC236}">
                          <a16:creationId xmlns:a16="http://schemas.microsoft.com/office/drawing/2014/main" xmlns="" id="{C129F7BC-BCCA-4CB5-82FF-C4D3834084BA}"/>
                        </a:ext>
                      </a:extLst>
                    </p:cNvPr>
                    <p:cNvSpPr/>
                    <p:nvPr/>
                  </p:nvSpPr>
                  <p:spPr>
                    <a:xfrm>
                      <a:off x="1223769" y="8509267"/>
                      <a:ext cx="99181" cy="93983"/>
                    </a:xfrm>
                    <a:custGeom>
                      <a:avLst/>
                      <a:gdLst>
                        <a:gd name="connsiteX0" fmla="*/ 34789 w 99181"/>
                        <a:gd name="connsiteY0" fmla="*/ 31337 h 93983"/>
                        <a:gd name="connsiteX1" fmla="*/ 34789 w 99181"/>
                        <a:gd name="connsiteY1" fmla="*/ 80041 h 93983"/>
                        <a:gd name="connsiteX2" fmla="*/ 34789 w 99181"/>
                        <a:gd name="connsiteY2" fmla="*/ 90478 h 93983"/>
                        <a:gd name="connsiteX3" fmla="*/ 97409 w 99181"/>
                        <a:gd name="connsiteY3" fmla="*/ 62647 h 93983"/>
                        <a:gd name="connsiteX4" fmla="*/ 62620 w 99181"/>
                        <a:gd name="connsiteY4" fmla="*/ 3506 h 93983"/>
                        <a:gd name="connsiteX5" fmla="*/ 0 w 99181"/>
                        <a:gd name="connsiteY5" fmla="*/ 31337 h 93983"/>
                        <a:gd name="connsiteX6" fmla="*/ 34789 w 99181"/>
                        <a:gd name="connsiteY6" fmla="*/ 31337 h 93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81" h="93983">
                          <a:moveTo>
                            <a:pt x="34789" y="31337"/>
                          </a:moveTo>
                          <a:lnTo>
                            <a:pt x="34789" y="80041"/>
                          </a:lnTo>
                          <a:lnTo>
                            <a:pt x="34789" y="90478"/>
                          </a:lnTo>
                          <a:cubicBezTo>
                            <a:pt x="62620" y="100914"/>
                            <a:pt x="90451" y="86999"/>
                            <a:pt x="97409" y="62647"/>
                          </a:cubicBezTo>
                          <a:cubicBezTo>
                            <a:pt x="104366" y="38295"/>
                            <a:pt x="90451" y="10464"/>
                            <a:pt x="62620" y="3506"/>
                          </a:cubicBezTo>
                          <a:cubicBezTo>
                            <a:pt x="34789" y="-6931"/>
                            <a:pt x="6958" y="6985"/>
                            <a:pt x="0" y="31337"/>
                          </a:cubicBezTo>
                          <a:lnTo>
                            <a:pt x="34789" y="31337"/>
                          </a:lnTo>
                          <a:close/>
                        </a:path>
                      </a:pathLst>
                    </a:custGeom>
                    <a:solidFill>
                      <a:srgbClr val="FFFDFD"/>
                    </a:solidFill>
                    <a:ln w="34755" cap="flat">
                      <a:noFill/>
                      <a:prstDash val="solid"/>
                      <a:miter/>
                    </a:ln>
                  </p:spPr>
                  <p:txBody>
                    <a:bodyPr rtlCol="0" anchor="ctr"/>
                    <a:lstStyle/>
                    <a:p>
                      <a:endParaRPr lang="en-US"/>
                    </a:p>
                  </p:txBody>
                </p:sp>
                <p:sp>
                  <p:nvSpPr>
                    <p:cNvPr id="2183" name="Freeform: Shape 2182">
                      <a:extLst>
                        <a:ext uri="{FF2B5EF4-FFF2-40B4-BE49-F238E27FC236}">
                          <a16:creationId xmlns:a16="http://schemas.microsoft.com/office/drawing/2014/main" xmlns="" id="{A11A8846-1AE2-450C-99F1-AF9FB820870F}"/>
                        </a:ext>
                      </a:extLst>
                    </p:cNvPr>
                    <p:cNvSpPr/>
                    <p:nvPr/>
                  </p:nvSpPr>
                  <p:spPr>
                    <a:xfrm>
                      <a:off x="1223769" y="8509267"/>
                      <a:ext cx="99181" cy="93983"/>
                    </a:xfrm>
                    <a:custGeom>
                      <a:avLst/>
                      <a:gdLst>
                        <a:gd name="connsiteX0" fmla="*/ 34789 w 99181"/>
                        <a:gd name="connsiteY0" fmla="*/ 31337 h 93983"/>
                        <a:gd name="connsiteX1" fmla="*/ 34789 w 99181"/>
                        <a:gd name="connsiteY1" fmla="*/ 80041 h 93983"/>
                        <a:gd name="connsiteX2" fmla="*/ 34789 w 99181"/>
                        <a:gd name="connsiteY2" fmla="*/ 90478 h 93983"/>
                        <a:gd name="connsiteX3" fmla="*/ 97409 w 99181"/>
                        <a:gd name="connsiteY3" fmla="*/ 62647 h 93983"/>
                        <a:gd name="connsiteX4" fmla="*/ 62620 w 99181"/>
                        <a:gd name="connsiteY4" fmla="*/ 3506 h 93983"/>
                        <a:gd name="connsiteX5" fmla="*/ 0 w 99181"/>
                        <a:gd name="connsiteY5" fmla="*/ 31337 h 93983"/>
                        <a:gd name="connsiteX6" fmla="*/ 34789 w 99181"/>
                        <a:gd name="connsiteY6" fmla="*/ 31337 h 93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81" h="93983">
                          <a:moveTo>
                            <a:pt x="34789" y="31337"/>
                          </a:moveTo>
                          <a:lnTo>
                            <a:pt x="34789" y="80041"/>
                          </a:lnTo>
                          <a:lnTo>
                            <a:pt x="34789" y="90478"/>
                          </a:lnTo>
                          <a:cubicBezTo>
                            <a:pt x="62620" y="100914"/>
                            <a:pt x="90451" y="86999"/>
                            <a:pt x="97409" y="62647"/>
                          </a:cubicBezTo>
                          <a:cubicBezTo>
                            <a:pt x="104366" y="38295"/>
                            <a:pt x="90451" y="13943"/>
                            <a:pt x="62620" y="3506"/>
                          </a:cubicBezTo>
                          <a:cubicBezTo>
                            <a:pt x="34789" y="-6931"/>
                            <a:pt x="6958" y="6985"/>
                            <a:pt x="0" y="31337"/>
                          </a:cubicBezTo>
                          <a:lnTo>
                            <a:pt x="34789" y="31337"/>
                          </a:lnTo>
                          <a:close/>
                        </a:path>
                      </a:pathLst>
                    </a:custGeom>
                    <a:solidFill>
                      <a:srgbClr val="FFFCFC"/>
                    </a:solidFill>
                    <a:ln w="34755" cap="flat">
                      <a:noFill/>
                      <a:prstDash val="solid"/>
                      <a:miter/>
                    </a:ln>
                  </p:spPr>
                  <p:txBody>
                    <a:bodyPr rtlCol="0" anchor="ctr"/>
                    <a:lstStyle/>
                    <a:p>
                      <a:endParaRPr lang="en-US"/>
                    </a:p>
                  </p:txBody>
                </p:sp>
                <p:sp>
                  <p:nvSpPr>
                    <p:cNvPr id="2184" name="Freeform: Shape 2183">
                      <a:extLst>
                        <a:ext uri="{FF2B5EF4-FFF2-40B4-BE49-F238E27FC236}">
                          <a16:creationId xmlns:a16="http://schemas.microsoft.com/office/drawing/2014/main" xmlns="" id="{2046E410-125F-4326-B710-5C3C2E63851C}"/>
                        </a:ext>
                      </a:extLst>
                    </p:cNvPr>
                    <p:cNvSpPr/>
                    <p:nvPr/>
                  </p:nvSpPr>
                  <p:spPr>
                    <a:xfrm>
                      <a:off x="1223769" y="8509267"/>
                      <a:ext cx="99181" cy="93983"/>
                    </a:xfrm>
                    <a:custGeom>
                      <a:avLst/>
                      <a:gdLst>
                        <a:gd name="connsiteX0" fmla="*/ 34789 w 99181"/>
                        <a:gd name="connsiteY0" fmla="*/ 31337 h 93983"/>
                        <a:gd name="connsiteX1" fmla="*/ 34789 w 99181"/>
                        <a:gd name="connsiteY1" fmla="*/ 80041 h 93983"/>
                        <a:gd name="connsiteX2" fmla="*/ 34789 w 99181"/>
                        <a:gd name="connsiteY2" fmla="*/ 90478 h 93983"/>
                        <a:gd name="connsiteX3" fmla="*/ 97409 w 99181"/>
                        <a:gd name="connsiteY3" fmla="*/ 62647 h 93983"/>
                        <a:gd name="connsiteX4" fmla="*/ 62620 w 99181"/>
                        <a:gd name="connsiteY4" fmla="*/ 3506 h 93983"/>
                        <a:gd name="connsiteX5" fmla="*/ 0 w 99181"/>
                        <a:gd name="connsiteY5" fmla="*/ 31337 h 93983"/>
                        <a:gd name="connsiteX6" fmla="*/ 34789 w 99181"/>
                        <a:gd name="connsiteY6" fmla="*/ 31337 h 93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81" h="93983">
                          <a:moveTo>
                            <a:pt x="34789" y="31337"/>
                          </a:moveTo>
                          <a:lnTo>
                            <a:pt x="34789" y="80041"/>
                          </a:lnTo>
                          <a:lnTo>
                            <a:pt x="34789" y="90478"/>
                          </a:lnTo>
                          <a:cubicBezTo>
                            <a:pt x="62620" y="100914"/>
                            <a:pt x="90451" y="86999"/>
                            <a:pt x="97409" y="62647"/>
                          </a:cubicBezTo>
                          <a:cubicBezTo>
                            <a:pt x="104366" y="38295"/>
                            <a:pt x="90451" y="13943"/>
                            <a:pt x="62620" y="3506"/>
                          </a:cubicBezTo>
                          <a:cubicBezTo>
                            <a:pt x="34789" y="-6931"/>
                            <a:pt x="6958" y="6985"/>
                            <a:pt x="0" y="31337"/>
                          </a:cubicBezTo>
                          <a:lnTo>
                            <a:pt x="34789" y="31337"/>
                          </a:lnTo>
                          <a:close/>
                        </a:path>
                      </a:pathLst>
                    </a:custGeom>
                    <a:solidFill>
                      <a:srgbClr val="FFFBFB"/>
                    </a:solidFill>
                    <a:ln w="34755" cap="flat">
                      <a:noFill/>
                      <a:prstDash val="solid"/>
                      <a:miter/>
                    </a:ln>
                  </p:spPr>
                  <p:txBody>
                    <a:bodyPr rtlCol="0" anchor="ctr"/>
                    <a:lstStyle/>
                    <a:p>
                      <a:endParaRPr lang="en-US"/>
                    </a:p>
                  </p:txBody>
                </p:sp>
                <p:sp>
                  <p:nvSpPr>
                    <p:cNvPr id="2185" name="Freeform: Shape 2184">
                      <a:extLst>
                        <a:ext uri="{FF2B5EF4-FFF2-40B4-BE49-F238E27FC236}">
                          <a16:creationId xmlns:a16="http://schemas.microsoft.com/office/drawing/2014/main" xmlns="" id="{410995A0-2AE6-4CEE-AEFE-5B8487C2F575}"/>
                        </a:ext>
                      </a:extLst>
                    </p:cNvPr>
                    <p:cNvSpPr/>
                    <p:nvPr/>
                  </p:nvSpPr>
                  <p:spPr>
                    <a:xfrm>
                      <a:off x="1225475" y="8510963"/>
                      <a:ext cx="100954" cy="92287"/>
                    </a:xfrm>
                    <a:custGeom>
                      <a:avLst/>
                      <a:gdLst>
                        <a:gd name="connsiteX0" fmla="*/ 1773 w 100954"/>
                        <a:gd name="connsiteY0" fmla="*/ 29641 h 92287"/>
                        <a:gd name="connsiteX1" fmla="*/ 36562 w 100954"/>
                        <a:gd name="connsiteY1" fmla="*/ 88782 h 92287"/>
                        <a:gd name="connsiteX2" fmla="*/ 99182 w 100954"/>
                        <a:gd name="connsiteY2" fmla="*/ 60951 h 92287"/>
                        <a:gd name="connsiteX3" fmla="*/ 64393 w 100954"/>
                        <a:gd name="connsiteY3" fmla="*/ 1810 h 92287"/>
                        <a:gd name="connsiteX4" fmla="*/ 1773 w 100954"/>
                        <a:gd name="connsiteY4" fmla="*/ 29641 h 92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954" h="92287">
                          <a:moveTo>
                            <a:pt x="1773" y="29641"/>
                          </a:moveTo>
                          <a:cubicBezTo>
                            <a:pt x="-5185" y="53993"/>
                            <a:pt x="8731" y="78345"/>
                            <a:pt x="36562" y="88782"/>
                          </a:cubicBezTo>
                          <a:cubicBezTo>
                            <a:pt x="64393" y="99218"/>
                            <a:pt x="92224" y="85303"/>
                            <a:pt x="99182" y="60951"/>
                          </a:cubicBezTo>
                          <a:cubicBezTo>
                            <a:pt x="106139" y="36599"/>
                            <a:pt x="92224" y="12247"/>
                            <a:pt x="64393" y="1810"/>
                          </a:cubicBezTo>
                          <a:cubicBezTo>
                            <a:pt x="36562" y="-5148"/>
                            <a:pt x="8731" y="8768"/>
                            <a:pt x="1773" y="29641"/>
                          </a:cubicBezTo>
                          <a:close/>
                        </a:path>
                      </a:pathLst>
                    </a:custGeom>
                    <a:solidFill>
                      <a:srgbClr val="FFFAFA"/>
                    </a:solidFill>
                    <a:ln w="34755" cap="flat">
                      <a:noFill/>
                      <a:prstDash val="solid"/>
                      <a:miter/>
                    </a:ln>
                  </p:spPr>
                  <p:txBody>
                    <a:bodyPr rtlCol="0" anchor="ctr"/>
                    <a:lstStyle/>
                    <a:p>
                      <a:endParaRPr lang="en-US"/>
                    </a:p>
                  </p:txBody>
                </p:sp>
                <p:sp>
                  <p:nvSpPr>
                    <p:cNvPr id="2186" name="Freeform: Shape 2185">
                      <a:extLst>
                        <a:ext uri="{FF2B5EF4-FFF2-40B4-BE49-F238E27FC236}">
                          <a16:creationId xmlns:a16="http://schemas.microsoft.com/office/drawing/2014/main" xmlns="" id="{07D6B5FF-66B0-4279-9261-9A24F81E20C2}"/>
                        </a:ext>
                      </a:extLst>
                    </p:cNvPr>
                    <p:cNvSpPr/>
                    <p:nvPr/>
                  </p:nvSpPr>
                  <p:spPr>
                    <a:xfrm rot="-9684554">
                      <a:off x="1226995" y="8512671"/>
                      <a:ext cx="97406" cy="90448"/>
                    </a:xfrm>
                    <a:custGeom>
                      <a:avLst/>
                      <a:gdLst>
                        <a:gd name="connsiteX0" fmla="*/ 97407 w 97406"/>
                        <a:gd name="connsiteY0" fmla="*/ 45224 h 90448"/>
                        <a:gd name="connsiteX1" fmla="*/ 48703 w 97406"/>
                        <a:gd name="connsiteY1" fmla="*/ 90449 h 90448"/>
                        <a:gd name="connsiteX2" fmla="*/ 0 w 97406"/>
                        <a:gd name="connsiteY2" fmla="*/ 45224 h 90448"/>
                        <a:gd name="connsiteX3" fmla="*/ 48703 w 97406"/>
                        <a:gd name="connsiteY3" fmla="*/ 0 h 90448"/>
                        <a:gd name="connsiteX4" fmla="*/ 97407 w 97406"/>
                        <a:gd name="connsiteY4" fmla="*/ 45224 h 904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06" h="90448">
                          <a:moveTo>
                            <a:pt x="97407" y="45224"/>
                          </a:moveTo>
                          <a:cubicBezTo>
                            <a:pt x="97407" y="70201"/>
                            <a:pt x="75601" y="90449"/>
                            <a:pt x="48703" y="90449"/>
                          </a:cubicBezTo>
                          <a:cubicBezTo>
                            <a:pt x="21805" y="90449"/>
                            <a:pt x="0" y="70201"/>
                            <a:pt x="0" y="45224"/>
                          </a:cubicBezTo>
                          <a:cubicBezTo>
                            <a:pt x="0" y="20248"/>
                            <a:pt x="21805" y="0"/>
                            <a:pt x="48703" y="0"/>
                          </a:cubicBezTo>
                          <a:cubicBezTo>
                            <a:pt x="75601" y="0"/>
                            <a:pt x="97407" y="20248"/>
                            <a:pt x="97407" y="45224"/>
                          </a:cubicBezTo>
                          <a:close/>
                        </a:path>
                      </a:pathLst>
                    </a:custGeom>
                    <a:solidFill>
                      <a:srgbClr val="FFF9F9"/>
                    </a:solidFill>
                    <a:ln w="34754" cap="flat">
                      <a:noFill/>
                      <a:prstDash val="solid"/>
                      <a:miter/>
                    </a:ln>
                  </p:spPr>
                  <p:txBody>
                    <a:bodyPr rtlCol="0" anchor="ctr"/>
                    <a:lstStyle/>
                    <a:p>
                      <a:endParaRPr lang="en-US"/>
                    </a:p>
                  </p:txBody>
                </p:sp>
                <p:sp>
                  <p:nvSpPr>
                    <p:cNvPr id="2187" name="Freeform: Shape 2186">
                      <a:extLst>
                        <a:ext uri="{FF2B5EF4-FFF2-40B4-BE49-F238E27FC236}">
                          <a16:creationId xmlns:a16="http://schemas.microsoft.com/office/drawing/2014/main" xmlns="" id="{7D811FA5-004F-4C83-9254-22D24B90E815}"/>
                        </a:ext>
                      </a:extLst>
                    </p:cNvPr>
                    <p:cNvSpPr/>
                    <p:nvPr/>
                  </p:nvSpPr>
                  <p:spPr>
                    <a:xfrm>
                      <a:off x="1225475" y="8510963"/>
                      <a:ext cx="100954" cy="92287"/>
                    </a:xfrm>
                    <a:custGeom>
                      <a:avLst/>
                      <a:gdLst>
                        <a:gd name="connsiteX0" fmla="*/ 1773 w 100954"/>
                        <a:gd name="connsiteY0" fmla="*/ 29641 h 92287"/>
                        <a:gd name="connsiteX1" fmla="*/ 36562 w 100954"/>
                        <a:gd name="connsiteY1" fmla="*/ 88782 h 92287"/>
                        <a:gd name="connsiteX2" fmla="*/ 99182 w 100954"/>
                        <a:gd name="connsiteY2" fmla="*/ 60951 h 92287"/>
                        <a:gd name="connsiteX3" fmla="*/ 64393 w 100954"/>
                        <a:gd name="connsiteY3" fmla="*/ 1810 h 92287"/>
                        <a:gd name="connsiteX4" fmla="*/ 1773 w 100954"/>
                        <a:gd name="connsiteY4" fmla="*/ 29641 h 92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954" h="92287">
                          <a:moveTo>
                            <a:pt x="1773" y="29641"/>
                          </a:moveTo>
                          <a:cubicBezTo>
                            <a:pt x="-5185" y="53993"/>
                            <a:pt x="8731" y="78345"/>
                            <a:pt x="36562" y="88782"/>
                          </a:cubicBezTo>
                          <a:cubicBezTo>
                            <a:pt x="60914" y="99218"/>
                            <a:pt x="88745" y="85303"/>
                            <a:pt x="99182" y="60951"/>
                          </a:cubicBezTo>
                          <a:cubicBezTo>
                            <a:pt x="106139" y="36599"/>
                            <a:pt x="92224" y="12247"/>
                            <a:pt x="64393" y="1810"/>
                          </a:cubicBezTo>
                          <a:cubicBezTo>
                            <a:pt x="36562" y="-5148"/>
                            <a:pt x="8731" y="8768"/>
                            <a:pt x="1773" y="29641"/>
                          </a:cubicBezTo>
                          <a:close/>
                        </a:path>
                      </a:pathLst>
                    </a:custGeom>
                    <a:solidFill>
                      <a:srgbClr val="FEF8F8"/>
                    </a:solidFill>
                    <a:ln w="34755" cap="flat">
                      <a:noFill/>
                      <a:prstDash val="solid"/>
                      <a:miter/>
                    </a:ln>
                  </p:spPr>
                  <p:txBody>
                    <a:bodyPr rtlCol="0" anchor="ctr"/>
                    <a:lstStyle/>
                    <a:p>
                      <a:endParaRPr lang="en-US"/>
                    </a:p>
                  </p:txBody>
                </p:sp>
                <p:sp>
                  <p:nvSpPr>
                    <p:cNvPr id="2188" name="Freeform: Shape 2187">
                      <a:extLst>
                        <a:ext uri="{FF2B5EF4-FFF2-40B4-BE49-F238E27FC236}">
                          <a16:creationId xmlns:a16="http://schemas.microsoft.com/office/drawing/2014/main" xmlns="" id="{EED21CA8-9C9E-4F6A-9AE8-DABD34391707}"/>
                        </a:ext>
                      </a:extLst>
                    </p:cNvPr>
                    <p:cNvSpPr/>
                    <p:nvPr/>
                  </p:nvSpPr>
                  <p:spPr>
                    <a:xfrm>
                      <a:off x="1225457" y="8512703"/>
                      <a:ext cx="97511" cy="89188"/>
                    </a:xfrm>
                    <a:custGeom>
                      <a:avLst/>
                      <a:gdLst>
                        <a:gd name="connsiteX0" fmla="*/ 1791 w 97511"/>
                        <a:gd name="connsiteY0" fmla="*/ 27901 h 89188"/>
                        <a:gd name="connsiteX1" fmla="*/ 33101 w 97511"/>
                        <a:gd name="connsiteY1" fmla="*/ 87042 h 89188"/>
                        <a:gd name="connsiteX2" fmla="*/ 95721 w 97511"/>
                        <a:gd name="connsiteY2" fmla="*/ 62690 h 89188"/>
                        <a:gd name="connsiteX3" fmla="*/ 64411 w 97511"/>
                        <a:gd name="connsiteY3" fmla="*/ 3549 h 89188"/>
                        <a:gd name="connsiteX4" fmla="*/ 1791 w 97511"/>
                        <a:gd name="connsiteY4" fmla="*/ 27901 h 89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511" h="89188">
                          <a:moveTo>
                            <a:pt x="1791" y="27901"/>
                          </a:moveTo>
                          <a:cubicBezTo>
                            <a:pt x="-5167" y="52253"/>
                            <a:pt x="8749" y="76606"/>
                            <a:pt x="33101" y="87042"/>
                          </a:cubicBezTo>
                          <a:cubicBezTo>
                            <a:pt x="57453" y="94000"/>
                            <a:pt x="85284" y="83563"/>
                            <a:pt x="95721" y="62690"/>
                          </a:cubicBezTo>
                          <a:cubicBezTo>
                            <a:pt x="102678" y="38338"/>
                            <a:pt x="88763" y="13986"/>
                            <a:pt x="64411" y="3549"/>
                          </a:cubicBezTo>
                          <a:cubicBezTo>
                            <a:pt x="36580" y="-6888"/>
                            <a:pt x="8749" y="7028"/>
                            <a:pt x="1791" y="27901"/>
                          </a:cubicBezTo>
                          <a:close/>
                        </a:path>
                      </a:pathLst>
                    </a:custGeom>
                    <a:solidFill>
                      <a:srgbClr val="FEF7F7"/>
                    </a:solidFill>
                    <a:ln w="34755" cap="flat">
                      <a:noFill/>
                      <a:prstDash val="solid"/>
                      <a:miter/>
                    </a:ln>
                  </p:spPr>
                  <p:txBody>
                    <a:bodyPr rtlCol="0" anchor="ctr"/>
                    <a:lstStyle/>
                    <a:p>
                      <a:endParaRPr lang="en-US"/>
                    </a:p>
                  </p:txBody>
                </p:sp>
                <p:sp>
                  <p:nvSpPr>
                    <p:cNvPr id="2189" name="Freeform: Shape 2188">
                      <a:extLst>
                        <a:ext uri="{FF2B5EF4-FFF2-40B4-BE49-F238E27FC236}">
                          <a16:creationId xmlns:a16="http://schemas.microsoft.com/office/drawing/2014/main" xmlns="" id="{0C2F2814-DE51-4FED-BFD9-C4E37C439506}"/>
                        </a:ext>
                      </a:extLst>
                    </p:cNvPr>
                    <p:cNvSpPr/>
                    <p:nvPr/>
                  </p:nvSpPr>
                  <p:spPr>
                    <a:xfrm>
                      <a:off x="1225457" y="8512703"/>
                      <a:ext cx="94032" cy="85709"/>
                    </a:xfrm>
                    <a:custGeom>
                      <a:avLst/>
                      <a:gdLst>
                        <a:gd name="connsiteX0" fmla="*/ 1791 w 94032"/>
                        <a:gd name="connsiteY0" fmla="*/ 27901 h 85709"/>
                        <a:gd name="connsiteX1" fmla="*/ 33101 w 94032"/>
                        <a:gd name="connsiteY1" fmla="*/ 83563 h 85709"/>
                        <a:gd name="connsiteX2" fmla="*/ 92242 w 94032"/>
                        <a:gd name="connsiteY2" fmla="*/ 59211 h 85709"/>
                        <a:gd name="connsiteX3" fmla="*/ 60932 w 94032"/>
                        <a:gd name="connsiteY3" fmla="*/ 3549 h 85709"/>
                        <a:gd name="connsiteX4" fmla="*/ 1791 w 94032"/>
                        <a:gd name="connsiteY4" fmla="*/ 27901 h 857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032" h="85709">
                          <a:moveTo>
                            <a:pt x="1791" y="27901"/>
                          </a:moveTo>
                          <a:cubicBezTo>
                            <a:pt x="-5167" y="52253"/>
                            <a:pt x="8749" y="76606"/>
                            <a:pt x="33101" y="83563"/>
                          </a:cubicBezTo>
                          <a:cubicBezTo>
                            <a:pt x="57453" y="90521"/>
                            <a:pt x="85284" y="80084"/>
                            <a:pt x="92242" y="59211"/>
                          </a:cubicBezTo>
                          <a:cubicBezTo>
                            <a:pt x="99200" y="34859"/>
                            <a:pt x="85284" y="10507"/>
                            <a:pt x="60932" y="3549"/>
                          </a:cubicBezTo>
                          <a:cubicBezTo>
                            <a:pt x="36580" y="-6888"/>
                            <a:pt x="8749" y="7028"/>
                            <a:pt x="1791" y="27901"/>
                          </a:cubicBezTo>
                          <a:close/>
                        </a:path>
                      </a:pathLst>
                    </a:custGeom>
                    <a:solidFill>
                      <a:srgbClr val="FEF6F6"/>
                    </a:solidFill>
                    <a:ln w="34755" cap="flat">
                      <a:noFill/>
                      <a:prstDash val="solid"/>
                      <a:miter/>
                    </a:ln>
                  </p:spPr>
                  <p:txBody>
                    <a:bodyPr rtlCol="0" anchor="ctr"/>
                    <a:lstStyle/>
                    <a:p>
                      <a:endParaRPr lang="en-US"/>
                    </a:p>
                  </p:txBody>
                </p:sp>
                <p:sp>
                  <p:nvSpPr>
                    <p:cNvPr id="2190" name="Freeform: Shape 2189">
                      <a:extLst>
                        <a:ext uri="{FF2B5EF4-FFF2-40B4-BE49-F238E27FC236}">
                          <a16:creationId xmlns:a16="http://schemas.microsoft.com/office/drawing/2014/main" xmlns="" id="{03CA439B-9836-4735-B795-9B10CD0239D9}"/>
                        </a:ext>
                      </a:extLst>
                    </p:cNvPr>
                    <p:cNvSpPr/>
                    <p:nvPr/>
                  </p:nvSpPr>
                  <p:spPr>
                    <a:xfrm>
                      <a:off x="1225457" y="8514106"/>
                      <a:ext cx="94032" cy="84307"/>
                    </a:xfrm>
                    <a:custGeom>
                      <a:avLst/>
                      <a:gdLst>
                        <a:gd name="connsiteX0" fmla="*/ 1791 w 94032"/>
                        <a:gd name="connsiteY0" fmla="*/ 26499 h 84307"/>
                        <a:gd name="connsiteX1" fmla="*/ 33101 w 94032"/>
                        <a:gd name="connsiteY1" fmla="*/ 82161 h 84307"/>
                        <a:gd name="connsiteX2" fmla="*/ 92242 w 94032"/>
                        <a:gd name="connsiteY2" fmla="*/ 57809 h 84307"/>
                        <a:gd name="connsiteX3" fmla="*/ 60932 w 94032"/>
                        <a:gd name="connsiteY3" fmla="*/ 2147 h 84307"/>
                        <a:gd name="connsiteX4" fmla="*/ 1791 w 94032"/>
                        <a:gd name="connsiteY4" fmla="*/ 26499 h 84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032" h="84307">
                          <a:moveTo>
                            <a:pt x="1791" y="26499"/>
                          </a:moveTo>
                          <a:cubicBezTo>
                            <a:pt x="-5167" y="50851"/>
                            <a:pt x="8749" y="75203"/>
                            <a:pt x="33101" y="82161"/>
                          </a:cubicBezTo>
                          <a:cubicBezTo>
                            <a:pt x="57453" y="89118"/>
                            <a:pt x="85284" y="78682"/>
                            <a:pt x="92242" y="57809"/>
                          </a:cubicBezTo>
                          <a:cubicBezTo>
                            <a:pt x="99200" y="33457"/>
                            <a:pt x="85284" y="9104"/>
                            <a:pt x="60932" y="2147"/>
                          </a:cubicBezTo>
                          <a:cubicBezTo>
                            <a:pt x="36580" y="-4811"/>
                            <a:pt x="8749" y="5626"/>
                            <a:pt x="1791" y="26499"/>
                          </a:cubicBezTo>
                          <a:close/>
                        </a:path>
                      </a:pathLst>
                    </a:custGeom>
                    <a:solidFill>
                      <a:srgbClr val="FEF5F5"/>
                    </a:solidFill>
                    <a:ln w="34755" cap="flat">
                      <a:noFill/>
                      <a:prstDash val="solid"/>
                      <a:miter/>
                    </a:ln>
                  </p:spPr>
                  <p:txBody>
                    <a:bodyPr rtlCol="0" anchor="ctr"/>
                    <a:lstStyle/>
                    <a:p>
                      <a:endParaRPr lang="en-US"/>
                    </a:p>
                  </p:txBody>
                </p:sp>
                <p:sp>
                  <p:nvSpPr>
                    <p:cNvPr id="2191" name="Freeform: Shape 2190">
                      <a:extLst>
                        <a:ext uri="{FF2B5EF4-FFF2-40B4-BE49-F238E27FC236}">
                          <a16:creationId xmlns:a16="http://schemas.microsoft.com/office/drawing/2014/main" xmlns="" id="{E38AB763-5312-4B5C-A905-19897249DF23}"/>
                        </a:ext>
                      </a:extLst>
                    </p:cNvPr>
                    <p:cNvSpPr/>
                    <p:nvPr/>
                  </p:nvSpPr>
                  <p:spPr>
                    <a:xfrm>
                      <a:off x="1225457" y="8514106"/>
                      <a:ext cx="94032" cy="84307"/>
                    </a:xfrm>
                    <a:custGeom>
                      <a:avLst/>
                      <a:gdLst>
                        <a:gd name="connsiteX0" fmla="*/ 1791 w 94032"/>
                        <a:gd name="connsiteY0" fmla="*/ 26499 h 84307"/>
                        <a:gd name="connsiteX1" fmla="*/ 33101 w 94032"/>
                        <a:gd name="connsiteY1" fmla="*/ 82161 h 84307"/>
                        <a:gd name="connsiteX2" fmla="*/ 92242 w 94032"/>
                        <a:gd name="connsiteY2" fmla="*/ 57809 h 84307"/>
                        <a:gd name="connsiteX3" fmla="*/ 60932 w 94032"/>
                        <a:gd name="connsiteY3" fmla="*/ 2147 h 84307"/>
                        <a:gd name="connsiteX4" fmla="*/ 1791 w 94032"/>
                        <a:gd name="connsiteY4" fmla="*/ 26499 h 84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032" h="84307">
                          <a:moveTo>
                            <a:pt x="1791" y="26499"/>
                          </a:moveTo>
                          <a:cubicBezTo>
                            <a:pt x="-5167" y="47372"/>
                            <a:pt x="8749" y="75203"/>
                            <a:pt x="33101" y="82161"/>
                          </a:cubicBezTo>
                          <a:cubicBezTo>
                            <a:pt x="57453" y="89118"/>
                            <a:pt x="85284" y="78682"/>
                            <a:pt x="92242" y="57809"/>
                          </a:cubicBezTo>
                          <a:cubicBezTo>
                            <a:pt x="99200" y="33457"/>
                            <a:pt x="85284" y="9104"/>
                            <a:pt x="60932" y="2147"/>
                          </a:cubicBezTo>
                          <a:cubicBezTo>
                            <a:pt x="36580" y="-4811"/>
                            <a:pt x="8749" y="5626"/>
                            <a:pt x="1791" y="26499"/>
                          </a:cubicBezTo>
                          <a:close/>
                        </a:path>
                      </a:pathLst>
                    </a:custGeom>
                    <a:solidFill>
                      <a:srgbClr val="FEF4F4"/>
                    </a:solidFill>
                    <a:ln w="34755" cap="flat">
                      <a:noFill/>
                      <a:prstDash val="solid"/>
                      <a:miter/>
                    </a:ln>
                  </p:spPr>
                  <p:txBody>
                    <a:bodyPr rtlCol="0" anchor="ctr"/>
                    <a:lstStyle/>
                    <a:p>
                      <a:endParaRPr lang="en-US"/>
                    </a:p>
                  </p:txBody>
                </p:sp>
                <p:sp>
                  <p:nvSpPr>
                    <p:cNvPr id="2192" name="Freeform: Shape 2191">
                      <a:extLst>
                        <a:ext uri="{FF2B5EF4-FFF2-40B4-BE49-F238E27FC236}">
                          <a16:creationId xmlns:a16="http://schemas.microsoft.com/office/drawing/2014/main" xmlns="" id="{07BE5FF8-DB45-4A1B-8B6B-704316E0C2E6}"/>
                        </a:ext>
                      </a:extLst>
                    </p:cNvPr>
                    <p:cNvSpPr/>
                    <p:nvPr/>
                  </p:nvSpPr>
                  <p:spPr>
                    <a:xfrm rot="-9682815">
                      <a:off x="1227062" y="8515977"/>
                      <a:ext cx="97412" cy="83496"/>
                    </a:xfrm>
                    <a:custGeom>
                      <a:avLst/>
                      <a:gdLst>
                        <a:gd name="connsiteX0" fmla="*/ 97413 w 97412"/>
                        <a:gd name="connsiteY0" fmla="*/ 41748 h 83496"/>
                        <a:gd name="connsiteX1" fmla="*/ 48707 w 97412"/>
                        <a:gd name="connsiteY1" fmla="*/ 83497 h 83496"/>
                        <a:gd name="connsiteX2" fmla="*/ 0 w 97412"/>
                        <a:gd name="connsiteY2" fmla="*/ 41748 h 83496"/>
                        <a:gd name="connsiteX3" fmla="*/ 48707 w 97412"/>
                        <a:gd name="connsiteY3" fmla="*/ 0 h 83496"/>
                        <a:gd name="connsiteX4" fmla="*/ 97413 w 97412"/>
                        <a:gd name="connsiteY4" fmla="*/ 41748 h 83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12" h="83496">
                          <a:moveTo>
                            <a:pt x="97413" y="41748"/>
                          </a:moveTo>
                          <a:cubicBezTo>
                            <a:pt x="97413" y="64805"/>
                            <a:pt x="75606" y="83497"/>
                            <a:pt x="48707" y="83497"/>
                          </a:cubicBezTo>
                          <a:cubicBezTo>
                            <a:pt x="21807" y="83497"/>
                            <a:pt x="0" y="64805"/>
                            <a:pt x="0" y="41748"/>
                          </a:cubicBezTo>
                          <a:cubicBezTo>
                            <a:pt x="0" y="18691"/>
                            <a:pt x="21807" y="0"/>
                            <a:pt x="48707" y="0"/>
                          </a:cubicBezTo>
                          <a:cubicBezTo>
                            <a:pt x="75606" y="0"/>
                            <a:pt x="97413" y="18691"/>
                            <a:pt x="97413" y="41748"/>
                          </a:cubicBezTo>
                          <a:close/>
                        </a:path>
                      </a:pathLst>
                    </a:custGeom>
                    <a:solidFill>
                      <a:srgbClr val="FEF3F3"/>
                    </a:solidFill>
                    <a:ln w="34757" cap="flat">
                      <a:noFill/>
                      <a:prstDash val="solid"/>
                      <a:miter/>
                    </a:ln>
                  </p:spPr>
                  <p:txBody>
                    <a:bodyPr rtlCol="0" anchor="ctr"/>
                    <a:lstStyle/>
                    <a:p>
                      <a:endParaRPr lang="en-US"/>
                    </a:p>
                  </p:txBody>
                </p:sp>
                <p:sp>
                  <p:nvSpPr>
                    <p:cNvPr id="2193" name="Freeform: Shape 2192">
                      <a:extLst>
                        <a:ext uri="{FF2B5EF4-FFF2-40B4-BE49-F238E27FC236}">
                          <a16:creationId xmlns:a16="http://schemas.microsoft.com/office/drawing/2014/main" xmlns="" id="{74686C92-274D-4812-95B8-94E121CF2848}"/>
                        </a:ext>
                      </a:extLst>
                    </p:cNvPr>
                    <p:cNvSpPr/>
                    <p:nvPr/>
                  </p:nvSpPr>
                  <p:spPr>
                    <a:xfrm rot="-9684989">
                      <a:off x="1227040" y="8516068"/>
                      <a:ext cx="97412" cy="83496"/>
                    </a:xfrm>
                    <a:custGeom>
                      <a:avLst/>
                      <a:gdLst>
                        <a:gd name="connsiteX0" fmla="*/ 97413 w 97412"/>
                        <a:gd name="connsiteY0" fmla="*/ 41748 h 83496"/>
                        <a:gd name="connsiteX1" fmla="*/ 48706 w 97412"/>
                        <a:gd name="connsiteY1" fmla="*/ 83497 h 83496"/>
                        <a:gd name="connsiteX2" fmla="*/ 0 w 97412"/>
                        <a:gd name="connsiteY2" fmla="*/ 41748 h 83496"/>
                        <a:gd name="connsiteX3" fmla="*/ 48706 w 97412"/>
                        <a:gd name="connsiteY3" fmla="*/ 0 h 83496"/>
                        <a:gd name="connsiteX4" fmla="*/ 97413 w 97412"/>
                        <a:gd name="connsiteY4" fmla="*/ 41748 h 83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12" h="83496">
                          <a:moveTo>
                            <a:pt x="97413" y="41748"/>
                          </a:moveTo>
                          <a:cubicBezTo>
                            <a:pt x="97413" y="64805"/>
                            <a:pt x="75606" y="83497"/>
                            <a:pt x="48706" y="83497"/>
                          </a:cubicBezTo>
                          <a:cubicBezTo>
                            <a:pt x="21807" y="83497"/>
                            <a:pt x="0" y="64805"/>
                            <a:pt x="0" y="41748"/>
                          </a:cubicBezTo>
                          <a:cubicBezTo>
                            <a:pt x="0" y="18691"/>
                            <a:pt x="21807" y="0"/>
                            <a:pt x="48706" y="0"/>
                          </a:cubicBezTo>
                          <a:cubicBezTo>
                            <a:pt x="75606" y="0"/>
                            <a:pt x="97413" y="18691"/>
                            <a:pt x="97413" y="41748"/>
                          </a:cubicBezTo>
                          <a:close/>
                        </a:path>
                      </a:pathLst>
                    </a:custGeom>
                    <a:solidFill>
                      <a:srgbClr val="FEF2F2"/>
                    </a:solidFill>
                    <a:ln w="34756" cap="flat">
                      <a:noFill/>
                      <a:prstDash val="solid"/>
                      <a:miter/>
                    </a:ln>
                  </p:spPr>
                  <p:txBody>
                    <a:bodyPr rtlCol="0" anchor="ctr"/>
                    <a:lstStyle/>
                    <a:p>
                      <a:endParaRPr lang="en-US"/>
                    </a:p>
                  </p:txBody>
                </p:sp>
                <p:sp>
                  <p:nvSpPr>
                    <p:cNvPr id="2194" name="Freeform: Shape 2193">
                      <a:extLst>
                        <a:ext uri="{FF2B5EF4-FFF2-40B4-BE49-F238E27FC236}">
                          <a16:creationId xmlns:a16="http://schemas.microsoft.com/office/drawing/2014/main" xmlns="" id="{4DAD665A-CA7A-45D9-818A-C243DDA6275C}"/>
                        </a:ext>
                      </a:extLst>
                    </p:cNvPr>
                    <p:cNvSpPr/>
                    <p:nvPr/>
                  </p:nvSpPr>
                  <p:spPr>
                    <a:xfrm>
                      <a:off x="1225457" y="8515701"/>
                      <a:ext cx="94032" cy="86190"/>
                    </a:xfrm>
                    <a:custGeom>
                      <a:avLst/>
                      <a:gdLst>
                        <a:gd name="connsiteX0" fmla="*/ 1791 w 94032"/>
                        <a:gd name="connsiteY0" fmla="*/ 28382 h 86190"/>
                        <a:gd name="connsiteX1" fmla="*/ 33101 w 94032"/>
                        <a:gd name="connsiteY1" fmla="*/ 84044 h 86190"/>
                        <a:gd name="connsiteX2" fmla="*/ 92242 w 94032"/>
                        <a:gd name="connsiteY2" fmla="*/ 59692 h 86190"/>
                        <a:gd name="connsiteX3" fmla="*/ 60932 w 94032"/>
                        <a:gd name="connsiteY3" fmla="*/ 4030 h 86190"/>
                        <a:gd name="connsiteX4" fmla="*/ 1791 w 94032"/>
                        <a:gd name="connsiteY4" fmla="*/ 28382 h 861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032" h="86190">
                          <a:moveTo>
                            <a:pt x="1791" y="28382"/>
                          </a:moveTo>
                          <a:cubicBezTo>
                            <a:pt x="-5167" y="49255"/>
                            <a:pt x="8749" y="77086"/>
                            <a:pt x="33101" y="84044"/>
                          </a:cubicBezTo>
                          <a:cubicBezTo>
                            <a:pt x="57453" y="91002"/>
                            <a:pt x="85284" y="80565"/>
                            <a:pt x="92242" y="59692"/>
                          </a:cubicBezTo>
                          <a:cubicBezTo>
                            <a:pt x="99200" y="38819"/>
                            <a:pt x="85284" y="10988"/>
                            <a:pt x="60932" y="4030"/>
                          </a:cubicBezTo>
                          <a:cubicBezTo>
                            <a:pt x="36580" y="-6407"/>
                            <a:pt x="12228" y="4030"/>
                            <a:pt x="1791" y="28382"/>
                          </a:cubicBezTo>
                          <a:close/>
                        </a:path>
                      </a:pathLst>
                    </a:custGeom>
                    <a:solidFill>
                      <a:srgbClr val="FEF1F1"/>
                    </a:solidFill>
                    <a:ln w="34755" cap="flat">
                      <a:noFill/>
                      <a:prstDash val="solid"/>
                      <a:miter/>
                    </a:ln>
                  </p:spPr>
                  <p:txBody>
                    <a:bodyPr rtlCol="0" anchor="ctr"/>
                    <a:lstStyle/>
                    <a:p>
                      <a:endParaRPr lang="en-US"/>
                    </a:p>
                  </p:txBody>
                </p:sp>
                <p:sp>
                  <p:nvSpPr>
                    <p:cNvPr id="2195" name="Freeform: Shape 2194">
                      <a:extLst>
                        <a:ext uri="{FF2B5EF4-FFF2-40B4-BE49-F238E27FC236}">
                          <a16:creationId xmlns:a16="http://schemas.microsoft.com/office/drawing/2014/main" xmlns="" id="{67B5F0FE-E1A3-4C55-9D2D-0ACF495CA6F5}"/>
                        </a:ext>
                      </a:extLst>
                    </p:cNvPr>
                    <p:cNvSpPr/>
                    <p:nvPr/>
                  </p:nvSpPr>
                  <p:spPr>
                    <a:xfrm>
                      <a:off x="1228936" y="8515701"/>
                      <a:ext cx="94032" cy="86190"/>
                    </a:xfrm>
                    <a:custGeom>
                      <a:avLst/>
                      <a:gdLst>
                        <a:gd name="connsiteX0" fmla="*/ 1791 w 94032"/>
                        <a:gd name="connsiteY0" fmla="*/ 28382 h 86190"/>
                        <a:gd name="connsiteX1" fmla="*/ 33101 w 94032"/>
                        <a:gd name="connsiteY1" fmla="*/ 84044 h 86190"/>
                        <a:gd name="connsiteX2" fmla="*/ 92242 w 94032"/>
                        <a:gd name="connsiteY2" fmla="*/ 59692 h 86190"/>
                        <a:gd name="connsiteX3" fmla="*/ 60932 w 94032"/>
                        <a:gd name="connsiteY3" fmla="*/ 4030 h 86190"/>
                        <a:gd name="connsiteX4" fmla="*/ 1791 w 94032"/>
                        <a:gd name="connsiteY4" fmla="*/ 28382 h 861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032" h="86190">
                          <a:moveTo>
                            <a:pt x="1791" y="28382"/>
                          </a:moveTo>
                          <a:cubicBezTo>
                            <a:pt x="-5167" y="49255"/>
                            <a:pt x="8749" y="73607"/>
                            <a:pt x="33101" y="84044"/>
                          </a:cubicBezTo>
                          <a:cubicBezTo>
                            <a:pt x="57453" y="91002"/>
                            <a:pt x="85284" y="80565"/>
                            <a:pt x="92242" y="59692"/>
                          </a:cubicBezTo>
                          <a:cubicBezTo>
                            <a:pt x="99200" y="38819"/>
                            <a:pt x="85284" y="14466"/>
                            <a:pt x="60932" y="4030"/>
                          </a:cubicBezTo>
                          <a:cubicBezTo>
                            <a:pt x="33101" y="-6407"/>
                            <a:pt x="8749" y="4030"/>
                            <a:pt x="1791" y="28382"/>
                          </a:cubicBezTo>
                          <a:close/>
                        </a:path>
                      </a:pathLst>
                    </a:custGeom>
                    <a:solidFill>
                      <a:srgbClr val="FEF0F0"/>
                    </a:solidFill>
                    <a:ln w="34755" cap="flat">
                      <a:noFill/>
                      <a:prstDash val="solid"/>
                      <a:miter/>
                    </a:ln>
                  </p:spPr>
                  <p:txBody>
                    <a:bodyPr rtlCol="0" anchor="ctr"/>
                    <a:lstStyle/>
                    <a:p>
                      <a:endParaRPr lang="en-US"/>
                    </a:p>
                  </p:txBody>
                </p:sp>
                <p:sp>
                  <p:nvSpPr>
                    <p:cNvPr id="2196" name="Freeform: Shape 2195">
                      <a:extLst>
                        <a:ext uri="{FF2B5EF4-FFF2-40B4-BE49-F238E27FC236}">
                          <a16:creationId xmlns:a16="http://schemas.microsoft.com/office/drawing/2014/main" xmlns="" id="{45E519F8-466F-4221-96A7-34FCAC190F43}"/>
                        </a:ext>
                      </a:extLst>
                    </p:cNvPr>
                    <p:cNvSpPr/>
                    <p:nvPr/>
                  </p:nvSpPr>
                  <p:spPr>
                    <a:xfrm>
                      <a:off x="1228936" y="8515701"/>
                      <a:ext cx="94032" cy="86190"/>
                    </a:xfrm>
                    <a:custGeom>
                      <a:avLst/>
                      <a:gdLst>
                        <a:gd name="connsiteX0" fmla="*/ 1791 w 94032"/>
                        <a:gd name="connsiteY0" fmla="*/ 28382 h 86190"/>
                        <a:gd name="connsiteX1" fmla="*/ 33101 w 94032"/>
                        <a:gd name="connsiteY1" fmla="*/ 84044 h 86190"/>
                        <a:gd name="connsiteX2" fmla="*/ 92242 w 94032"/>
                        <a:gd name="connsiteY2" fmla="*/ 59692 h 86190"/>
                        <a:gd name="connsiteX3" fmla="*/ 60932 w 94032"/>
                        <a:gd name="connsiteY3" fmla="*/ 4030 h 86190"/>
                        <a:gd name="connsiteX4" fmla="*/ 1791 w 94032"/>
                        <a:gd name="connsiteY4" fmla="*/ 28382 h 861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032" h="86190">
                          <a:moveTo>
                            <a:pt x="1791" y="28382"/>
                          </a:moveTo>
                          <a:cubicBezTo>
                            <a:pt x="-5167" y="49255"/>
                            <a:pt x="8749" y="73607"/>
                            <a:pt x="33101" y="84044"/>
                          </a:cubicBezTo>
                          <a:cubicBezTo>
                            <a:pt x="57453" y="91002"/>
                            <a:pt x="85284" y="80565"/>
                            <a:pt x="92242" y="59692"/>
                          </a:cubicBezTo>
                          <a:cubicBezTo>
                            <a:pt x="99200" y="38819"/>
                            <a:pt x="85284" y="14466"/>
                            <a:pt x="60932" y="4030"/>
                          </a:cubicBezTo>
                          <a:cubicBezTo>
                            <a:pt x="33101" y="-6407"/>
                            <a:pt x="8749" y="4030"/>
                            <a:pt x="1791" y="28382"/>
                          </a:cubicBezTo>
                          <a:close/>
                        </a:path>
                      </a:pathLst>
                    </a:custGeom>
                    <a:solidFill>
                      <a:srgbClr val="FEEFEF"/>
                    </a:solidFill>
                    <a:ln w="34755" cap="flat">
                      <a:noFill/>
                      <a:prstDash val="solid"/>
                      <a:miter/>
                    </a:ln>
                  </p:spPr>
                  <p:txBody>
                    <a:bodyPr rtlCol="0" anchor="ctr"/>
                    <a:lstStyle/>
                    <a:p>
                      <a:endParaRPr lang="en-US"/>
                    </a:p>
                  </p:txBody>
                </p:sp>
                <p:sp>
                  <p:nvSpPr>
                    <p:cNvPr id="2197" name="Freeform: Shape 2196">
                      <a:extLst>
                        <a:ext uri="{FF2B5EF4-FFF2-40B4-BE49-F238E27FC236}">
                          <a16:creationId xmlns:a16="http://schemas.microsoft.com/office/drawing/2014/main" xmlns="" id="{CB004EBB-3265-488F-8DF1-34305E3ADE7C}"/>
                        </a:ext>
                      </a:extLst>
                    </p:cNvPr>
                    <p:cNvSpPr/>
                    <p:nvPr/>
                  </p:nvSpPr>
                  <p:spPr>
                    <a:xfrm rot="-9685640">
                      <a:off x="1230569" y="8516195"/>
                      <a:ext cx="90448" cy="83491"/>
                    </a:xfrm>
                    <a:custGeom>
                      <a:avLst/>
                      <a:gdLst>
                        <a:gd name="connsiteX0" fmla="*/ 90449 w 90448"/>
                        <a:gd name="connsiteY0" fmla="*/ 41746 h 83491"/>
                        <a:gd name="connsiteX1" fmla="*/ 45225 w 90448"/>
                        <a:gd name="connsiteY1" fmla="*/ 83491 h 83491"/>
                        <a:gd name="connsiteX2" fmla="*/ 0 w 90448"/>
                        <a:gd name="connsiteY2" fmla="*/ 41746 h 83491"/>
                        <a:gd name="connsiteX3" fmla="*/ 45225 w 90448"/>
                        <a:gd name="connsiteY3" fmla="*/ 0 h 83491"/>
                        <a:gd name="connsiteX4" fmla="*/ 90449 w 90448"/>
                        <a:gd name="connsiteY4" fmla="*/ 41746 h 834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48" h="83491">
                          <a:moveTo>
                            <a:pt x="90449" y="41746"/>
                          </a:moveTo>
                          <a:cubicBezTo>
                            <a:pt x="90449" y="64801"/>
                            <a:pt x="70201" y="83491"/>
                            <a:pt x="45225" y="83491"/>
                          </a:cubicBezTo>
                          <a:cubicBezTo>
                            <a:pt x="20248" y="83491"/>
                            <a:pt x="0" y="64801"/>
                            <a:pt x="0" y="41746"/>
                          </a:cubicBezTo>
                          <a:cubicBezTo>
                            <a:pt x="0" y="18690"/>
                            <a:pt x="20248" y="0"/>
                            <a:pt x="45225" y="0"/>
                          </a:cubicBezTo>
                          <a:cubicBezTo>
                            <a:pt x="70201" y="0"/>
                            <a:pt x="90449" y="18690"/>
                            <a:pt x="90449" y="41746"/>
                          </a:cubicBezTo>
                          <a:close/>
                        </a:path>
                      </a:pathLst>
                    </a:custGeom>
                    <a:solidFill>
                      <a:srgbClr val="FEEEEE"/>
                    </a:solidFill>
                    <a:ln w="34754" cap="flat">
                      <a:noFill/>
                      <a:prstDash val="solid"/>
                      <a:miter/>
                    </a:ln>
                  </p:spPr>
                  <p:txBody>
                    <a:bodyPr rtlCol="0" anchor="ctr"/>
                    <a:lstStyle/>
                    <a:p>
                      <a:endParaRPr lang="en-US"/>
                    </a:p>
                  </p:txBody>
                </p:sp>
                <p:sp>
                  <p:nvSpPr>
                    <p:cNvPr id="2198" name="Freeform: Shape 2197">
                      <a:extLst>
                        <a:ext uri="{FF2B5EF4-FFF2-40B4-BE49-F238E27FC236}">
                          <a16:creationId xmlns:a16="http://schemas.microsoft.com/office/drawing/2014/main" xmlns="" id="{D3D1FA34-1513-4166-B811-F9AD5F1D72B3}"/>
                        </a:ext>
                      </a:extLst>
                    </p:cNvPr>
                    <p:cNvSpPr/>
                    <p:nvPr/>
                  </p:nvSpPr>
                  <p:spPr>
                    <a:xfrm>
                      <a:off x="1228936" y="8515701"/>
                      <a:ext cx="90553" cy="86190"/>
                    </a:xfrm>
                    <a:custGeom>
                      <a:avLst/>
                      <a:gdLst>
                        <a:gd name="connsiteX0" fmla="*/ 1791 w 90553"/>
                        <a:gd name="connsiteY0" fmla="*/ 28382 h 86190"/>
                        <a:gd name="connsiteX1" fmla="*/ 33101 w 90553"/>
                        <a:gd name="connsiteY1" fmla="*/ 84044 h 86190"/>
                        <a:gd name="connsiteX2" fmla="*/ 88763 w 90553"/>
                        <a:gd name="connsiteY2" fmla="*/ 59692 h 86190"/>
                        <a:gd name="connsiteX3" fmla="*/ 57453 w 90553"/>
                        <a:gd name="connsiteY3" fmla="*/ 4030 h 86190"/>
                        <a:gd name="connsiteX4" fmla="*/ 1791 w 90553"/>
                        <a:gd name="connsiteY4" fmla="*/ 28382 h 861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553" h="86190">
                          <a:moveTo>
                            <a:pt x="1791" y="28382"/>
                          </a:moveTo>
                          <a:cubicBezTo>
                            <a:pt x="-5167" y="49255"/>
                            <a:pt x="8749" y="73607"/>
                            <a:pt x="33101" y="84044"/>
                          </a:cubicBezTo>
                          <a:cubicBezTo>
                            <a:pt x="57453" y="91002"/>
                            <a:pt x="81805" y="80565"/>
                            <a:pt x="88763" y="59692"/>
                          </a:cubicBezTo>
                          <a:cubicBezTo>
                            <a:pt x="95721" y="38819"/>
                            <a:pt x="81805" y="14466"/>
                            <a:pt x="57453" y="4030"/>
                          </a:cubicBezTo>
                          <a:cubicBezTo>
                            <a:pt x="33101" y="-6407"/>
                            <a:pt x="8749" y="4030"/>
                            <a:pt x="1791" y="28382"/>
                          </a:cubicBezTo>
                          <a:close/>
                        </a:path>
                      </a:pathLst>
                    </a:custGeom>
                    <a:solidFill>
                      <a:srgbClr val="FEEDED"/>
                    </a:solidFill>
                    <a:ln w="34755" cap="flat">
                      <a:noFill/>
                      <a:prstDash val="solid"/>
                      <a:miter/>
                    </a:ln>
                  </p:spPr>
                  <p:txBody>
                    <a:bodyPr rtlCol="0" anchor="ctr"/>
                    <a:lstStyle/>
                    <a:p>
                      <a:endParaRPr lang="en-US"/>
                    </a:p>
                  </p:txBody>
                </p:sp>
                <p:sp>
                  <p:nvSpPr>
                    <p:cNvPr id="2199" name="Freeform: Shape 2198">
                      <a:extLst>
                        <a:ext uri="{FF2B5EF4-FFF2-40B4-BE49-F238E27FC236}">
                          <a16:creationId xmlns:a16="http://schemas.microsoft.com/office/drawing/2014/main" xmlns="" id="{DB108032-EC24-49B7-B15E-5CC7C90E01D5}"/>
                        </a:ext>
                      </a:extLst>
                    </p:cNvPr>
                    <p:cNvSpPr/>
                    <p:nvPr/>
                  </p:nvSpPr>
                  <p:spPr>
                    <a:xfrm>
                      <a:off x="1228936" y="8516182"/>
                      <a:ext cx="90553" cy="82230"/>
                    </a:xfrm>
                    <a:custGeom>
                      <a:avLst/>
                      <a:gdLst>
                        <a:gd name="connsiteX0" fmla="*/ 1791 w 90553"/>
                        <a:gd name="connsiteY0" fmla="*/ 27901 h 82230"/>
                        <a:gd name="connsiteX1" fmla="*/ 33101 w 90553"/>
                        <a:gd name="connsiteY1" fmla="*/ 80084 h 82230"/>
                        <a:gd name="connsiteX2" fmla="*/ 88763 w 90553"/>
                        <a:gd name="connsiteY2" fmla="*/ 55732 h 82230"/>
                        <a:gd name="connsiteX3" fmla="*/ 57453 w 90553"/>
                        <a:gd name="connsiteY3" fmla="*/ 3549 h 82230"/>
                        <a:gd name="connsiteX4" fmla="*/ 1791 w 90553"/>
                        <a:gd name="connsiteY4" fmla="*/ 27901 h 822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553" h="82230">
                          <a:moveTo>
                            <a:pt x="1791" y="27901"/>
                          </a:moveTo>
                          <a:cubicBezTo>
                            <a:pt x="-5167" y="48774"/>
                            <a:pt x="8749" y="73127"/>
                            <a:pt x="33101" y="80084"/>
                          </a:cubicBezTo>
                          <a:cubicBezTo>
                            <a:pt x="57453" y="87042"/>
                            <a:pt x="81805" y="76605"/>
                            <a:pt x="88763" y="55732"/>
                          </a:cubicBezTo>
                          <a:cubicBezTo>
                            <a:pt x="95721" y="34859"/>
                            <a:pt x="81805" y="10507"/>
                            <a:pt x="57453" y="3549"/>
                          </a:cubicBezTo>
                          <a:cubicBezTo>
                            <a:pt x="33101" y="-6887"/>
                            <a:pt x="8749" y="7028"/>
                            <a:pt x="1791" y="27901"/>
                          </a:cubicBezTo>
                          <a:close/>
                        </a:path>
                      </a:pathLst>
                    </a:custGeom>
                    <a:solidFill>
                      <a:srgbClr val="FEECEC"/>
                    </a:solidFill>
                    <a:ln w="34755" cap="flat">
                      <a:noFill/>
                      <a:prstDash val="solid"/>
                      <a:miter/>
                    </a:ln>
                  </p:spPr>
                  <p:txBody>
                    <a:bodyPr rtlCol="0" anchor="ctr"/>
                    <a:lstStyle/>
                    <a:p>
                      <a:endParaRPr lang="en-US"/>
                    </a:p>
                  </p:txBody>
                </p:sp>
                <p:sp>
                  <p:nvSpPr>
                    <p:cNvPr id="2200" name="Freeform: Shape 2199">
                      <a:extLst>
                        <a:ext uri="{FF2B5EF4-FFF2-40B4-BE49-F238E27FC236}">
                          <a16:creationId xmlns:a16="http://schemas.microsoft.com/office/drawing/2014/main" xmlns="" id="{8F3F5865-056D-4719-AA25-3C334E61E5B7}"/>
                        </a:ext>
                      </a:extLst>
                    </p:cNvPr>
                    <p:cNvSpPr/>
                    <p:nvPr/>
                  </p:nvSpPr>
                  <p:spPr>
                    <a:xfrm rot="-9686402">
                      <a:off x="1230441" y="8516142"/>
                      <a:ext cx="90451" cy="83493"/>
                    </a:xfrm>
                    <a:custGeom>
                      <a:avLst/>
                      <a:gdLst>
                        <a:gd name="connsiteX0" fmla="*/ 90452 w 90451"/>
                        <a:gd name="connsiteY0" fmla="*/ 41747 h 83493"/>
                        <a:gd name="connsiteX1" fmla="*/ 45226 w 90451"/>
                        <a:gd name="connsiteY1" fmla="*/ 83494 h 83493"/>
                        <a:gd name="connsiteX2" fmla="*/ 0 w 90451"/>
                        <a:gd name="connsiteY2" fmla="*/ 41747 h 83493"/>
                        <a:gd name="connsiteX3" fmla="*/ 45226 w 90451"/>
                        <a:gd name="connsiteY3" fmla="*/ 0 h 83493"/>
                        <a:gd name="connsiteX4" fmla="*/ 90452 w 90451"/>
                        <a:gd name="connsiteY4" fmla="*/ 41747 h 83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51" h="83493">
                          <a:moveTo>
                            <a:pt x="90452" y="41747"/>
                          </a:moveTo>
                          <a:cubicBezTo>
                            <a:pt x="90452" y="64803"/>
                            <a:pt x="70203" y="83494"/>
                            <a:pt x="45226" y="83494"/>
                          </a:cubicBezTo>
                          <a:cubicBezTo>
                            <a:pt x="20248" y="83494"/>
                            <a:pt x="0" y="64803"/>
                            <a:pt x="0" y="41747"/>
                          </a:cubicBezTo>
                          <a:cubicBezTo>
                            <a:pt x="0" y="18691"/>
                            <a:pt x="20248" y="0"/>
                            <a:pt x="45226" y="0"/>
                          </a:cubicBezTo>
                          <a:cubicBezTo>
                            <a:pt x="70203" y="0"/>
                            <a:pt x="90452" y="18691"/>
                            <a:pt x="90452" y="41747"/>
                          </a:cubicBezTo>
                          <a:close/>
                        </a:path>
                      </a:pathLst>
                    </a:custGeom>
                    <a:solidFill>
                      <a:srgbClr val="FDEBEB"/>
                    </a:solidFill>
                    <a:ln w="34755" cap="flat">
                      <a:noFill/>
                      <a:prstDash val="solid"/>
                      <a:miter/>
                    </a:ln>
                  </p:spPr>
                  <p:txBody>
                    <a:bodyPr rtlCol="0" anchor="ctr"/>
                    <a:lstStyle/>
                    <a:p>
                      <a:endParaRPr lang="en-US"/>
                    </a:p>
                  </p:txBody>
                </p:sp>
                <p:sp>
                  <p:nvSpPr>
                    <p:cNvPr id="2201" name="Freeform: Shape 2200">
                      <a:extLst>
                        <a:ext uri="{FF2B5EF4-FFF2-40B4-BE49-F238E27FC236}">
                          <a16:creationId xmlns:a16="http://schemas.microsoft.com/office/drawing/2014/main" xmlns="" id="{5D43A362-C29E-495E-A3E9-1C50537A5834}"/>
                        </a:ext>
                      </a:extLst>
                    </p:cNvPr>
                    <p:cNvSpPr/>
                    <p:nvPr/>
                  </p:nvSpPr>
                  <p:spPr>
                    <a:xfrm>
                      <a:off x="1228936" y="8517584"/>
                      <a:ext cx="90553" cy="80828"/>
                    </a:xfrm>
                    <a:custGeom>
                      <a:avLst/>
                      <a:gdLst>
                        <a:gd name="connsiteX0" fmla="*/ 1791 w 90553"/>
                        <a:gd name="connsiteY0" fmla="*/ 26499 h 80828"/>
                        <a:gd name="connsiteX1" fmla="*/ 33101 w 90553"/>
                        <a:gd name="connsiteY1" fmla="*/ 78682 h 80828"/>
                        <a:gd name="connsiteX2" fmla="*/ 88763 w 90553"/>
                        <a:gd name="connsiteY2" fmla="*/ 54330 h 80828"/>
                        <a:gd name="connsiteX3" fmla="*/ 57453 w 90553"/>
                        <a:gd name="connsiteY3" fmla="*/ 2147 h 80828"/>
                        <a:gd name="connsiteX4" fmla="*/ 1791 w 90553"/>
                        <a:gd name="connsiteY4" fmla="*/ 26499 h 80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553" h="80828">
                          <a:moveTo>
                            <a:pt x="1791" y="26499"/>
                          </a:moveTo>
                          <a:cubicBezTo>
                            <a:pt x="-5167" y="47372"/>
                            <a:pt x="8749" y="71724"/>
                            <a:pt x="33101" y="78682"/>
                          </a:cubicBezTo>
                          <a:cubicBezTo>
                            <a:pt x="57453" y="85640"/>
                            <a:pt x="81805" y="75203"/>
                            <a:pt x="88763" y="54330"/>
                          </a:cubicBezTo>
                          <a:cubicBezTo>
                            <a:pt x="95721" y="33456"/>
                            <a:pt x="81805" y="9104"/>
                            <a:pt x="57453" y="2147"/>
                          </a:cubicBezTo>
                          <a:cubicBezTo>
                            <a:pt x="33101" y="-4811"/>
                            <a:pt x="8749" y="5625"/>
                            <a:pt x="1791" y="26499"/>
                          </a:cubicBezTo>
                          <a:close/>
                        </a:path>
                      </a:pathLst>
                    </a:custGeom>
                    <a:solidFill>
                      <a:srgbClr val="FDEAEA"/>
                    </a:solidFill>
                    <a:ln w="34755" cap="flat">
                      <a:noFill/>
                      <a:prstDash val="solid"/>
                      <a:miter/>
                    </a:ln>
                  </p:spPr>
                  <p:txBody>
                    <a:bodyPr rtlCol="0" anchor="ctr"/>
                    <a:lstStyle/>
                    <a:p>
                      <a:endParaRPr lang="en-US"/>
                    </a:p>
                  </p:txBody>
                </p:sp>
                <p:sp>
                  <p:nvSpPr>
                    <p:cNvPr id="2202" name="Freeform: Shape 2201">
                      <a:extLst>
                        <a:ext uri="{FF2B5EF4-FFF2-40B4-BE49-F238E27FC236}">
                          <a16:creationId xmlns:a16="http://schemas.microsoft.com/office/drawing/2014/main" xmlns="" id="{7B82F741-B120-4BD2-9563-09802C4E4F14}"/>
                        </a:ext>
                      </a:extLst>
                    </p:cNvPr>
                    <p:cNvSpPr/>
                    <p:nvPr/>
                  </p:nvSpPr>
                  <p:spPr>
                    <a:xfrm>
                      <a:off x="1228936" y="8517584"/>
                      <a:ext cx="90553" cy="80828"/>
                    </a:xfrm>
                    <a:custGeom>
                      <a:avLst/>
                      <a:gdLst>
                        <a:gd name="connsiteX0" fmla="*/ 1791 w 90553"/>
                        <a:gd name="connsiteY0" fmla="*/ 26499 h 80828"/>
                        <a:gd name="connsiteX1" fmla="*/ 33101 w 90553"/>
                        <a:gd name="connsiteY1" fmla="*/ 78682 h 80828"/>
                        <a:gd name="connsiteX2" fmla="*/ 88763 w 90553"/>
                        <a:gd name="connsiteY2" fmla="*/ 54330 h 80828"/>
                        <a:gd name="connsiteX3" fmla="*/ 57453 w 90553"/>
                        <a:gd name="connsiteY3" fmla="*/ 2147 h 80828"/>
                        <a:gd name="connsiteX4" fmla="*/ 1791 w 90553"/>
                        <a:gd name="connsiteY4" fmla="*/ 26499 h 80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553" h="80828">
                          <a:moveTo>
                            <a:pt x="1791" y="26499"/>
                          </a:moveTo>
                          <a:cubicBezTo>
                            <a:pt x="-5167" y="47372"/>
                            <a:pt x="8749" y="71724"/>
                            <a:pt x="33101" y="78682"/>
                          </a:cubicBezTo>
                          <a:cubicBezTo>
                            <a:pt x="57453" y="85640"/>
                            <a:pt x="81805" y="75203"/>
                            <a:pt x="88763" y="54330"/>
                          </a:cubicBezTo>
                          <a:cubicBezTo>
                            <a:pt x="95721" y="33456"/>
                            <a:pt x="81805" y="9104"/>
                            <a:pt x="57453" y="2147"/>
                          </a:cubicBezTo>
                          <a:cubicBezTo>
                            <a:pt x="33101" y="-4811"/>
                            <a:pt x="8749" y="5625"/>
                            <a:pt x="1791" y="26499"/>
                          </a:cubicBezTo>
                          <a:close/>
                        </a:path>
                      </a:pathLst>
                    </a:custGeom>
                    <a:solidFill>
                      <a:srgbClr val="FDE9E9"/>
                    </a:solidFill>
                    <a:ln w="34755" cap="flat">
                      <a:noFill/>
                      <a:prstDash val="solid"/>
                      <a:miter/>
                    </a:ln>
                  </p:spPr>
                  <p:txBody>
                    <a:bodyPr rtlCol="0" anchor="ctr"/>
                    <a:lstStyle/>
                    <a:p>
                      <a:endParaRPr lang="en-US"/>
                    </a:p>
                  </p:txBody>
                </p:sp>
                <p:sp>
                  <p:nvSpPr>
                    <p:cNvPr id="2203" name="Freeform: Shape 2202">
                      <a:extLst>
                        <a:ext uri="{FF2B5EF4-FFF2-40B4-BE49-F238E27FC236}">
                          <a16:creationId xmlns:a16="http://schemas.microsoft.com/office/drawing/2014/main" xmlns="" id="{14D131DB-A896-4B47-BEAB-7283FD5B5C3D}"/>
                        </a:ext>
                      </a:extLst>
                    </p:cNvPr>
                    <p:cNvSpPr/>
                    <p:nvPr/>
                  </p:nvSpPr>
                  <p:spPr>
                    <a:xfrm>
                      <a:off x="1228936" y="8517584"/>
                      <a:ext cx="90553" cy="80828"/>
                    </a:xfrm>
                    <a:custGeom>
                      <a:avLst/>
                      <a:gdLst>
                        <a:gd name="connsiteX0" fmla="*/ 1791 w 90553"/>
                        <a:gd name="connsiteY0" fmla="*/ 26499 h 80828"/>
                        <a:gd name="connsiteX1" fmla="*/ 33101 w 90553"/>
                        <a:gd name="connsiteY1" fmla="*/ 78682 h 80828"/>
                        <a:gd name="connsiteX2" fmla="*/ 88763 w 90553"/>
                        <a:gd name="connsiteY2" fmla="*/ 54330 h 80828"/>
                        <a:gd name="connsiteX3" fmla="*/ 57453 w 90553"/>
                        <a:gd name="connsiteY3" fmla="*/ 2147 h 80828"/>
                        <a:gd name="connsiteX4" fmla="*/ 1791 w 90553"/>
                        <a:gd name="connsiteY4" fmla="*/ 26499 h 80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553" h="80828">
                          <a:moveTo>
                            <a:pt x="1791" y="26499"/>
                          </a:moveTo>
                          <a:cubicBezTo>
                            <a:pt x="-5167" y="47372"/>
                            <a:pt x="8749" y="71724"/>
                            <a:pt x="33101" y="78682"/>
                          </a:cubicBezTo>
                          <a:cubicBezTo>
                            <a:pt x="57453" y="85640"/>
                            <a:pt x="81805" y="75203"/>
                            <a:pt x="88763" y="54330"/>
                          </a:cubicBezTo>
                          <a:cubicBezTo>
                            <a:pt x="95721" y="33456"/>
                            <a:pt x="81805" y="9104"/>
                            <a:pt x="57453" y="2147"/>
                          </a:cubicBezTo>
                          <a:cubicBezTo>
                            <a:pt x="33101" y="-4811"/>
                            <a:pt x="8749" y="5625"/>
                            <a:pt x="1791" y="26499"/>
                          </a:cubicBezTo>
                          <a:close/>
                        </a:path>
                      </a:pathLst>
                    </a:custGeom>
                    <a:solidFill>
                      <a:srgbClr val="FDE8E8"/>
                    </a:solidFill>
                    <a:ln w="34755" cap="flat">
                      <a:noFill/>
                      <a:prstDash val="solid"/>
                      <a:miter/>
                    </a:ln>
                  </p:spPr>
                  <p:txBody>
                    <a:bodyPr rtlCol="0" anchor="ctr"/>
                    <a:lstStyle/>
                    <a:p>
                      <a:endParaRPr lang="en-US"/>
                    </a:p>
                  </p:txBody>
                </p:sp>
                <p:sp>
                  <p:nvSpPr>
                    <p:cNvPr id="2204" name="Freeform: Shape 2203">
                      <a:extLst>
                        <a:ext uri="{FF2B5EF4-FFF2-40B4-BE49-F238E27FC236}">
                          <a16:creationId xmlns:a16="http://schemas.microsoft.com/office/drawing/2014/main" xmlns="" id="{3EE91FE1-BFAE-45CF-93E2-C6C1CD21EA54}"/>
                        </a:ext>
                      </a:extLst>
                    </p:cNvPr>
                    <p:cNvSpPr/>
                    <p:nvPr/>
                  </p:nvSpPr>
                  <p:spPr>
                    <a:xfrm rot="-9686402">
                      <a:off x="1230378" y="8519621"/>
                      <a:ext cx="90451" cy="76535"/>
                    </a:xfrm>
                    <a:custGeom>
                      <a:avLst/>
                      <a:gdLst>
                        <a:gd name="connsiteX0" fmla="*/ 90452 w 90451"/>
                        <a:gd name="connsiteY0" fmla="*/ 38268 h 76535"/>
                        <a:gd name="connsiteX1" fmla="*/ 45226 w 90451"/>
                        <a:gd name="connsiteY1" fmla="*/ 76536 h 76535"/>
                        <a:gd name="connsiteX2" fmla="*/ 0 w 90451"/>
                        <a:gd name="connsiteY2" fmla="*/ 38268 h 76535"/>
                        <a:gd name="connsiteX3" fmla="*/ 45226 w 90451"/>
                        <a:gd name="connsiteY3" fmla="*/ 0 h 76535"/>
                        <a:gd name="connsiteX4" fmla="*/ 90452 w 90451"/>
                        <a:gd name="connsiteY4" fmla="*/ 38268 h 76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51" h="76535">
                          <a:moveTo>
                            <a:pt x="90452" y="38268"/>
                          </a:moveTo>
                          <a:cubicBezTo>
                            <a:pt x="90452" y="59403"/>
                            <a:pt x="70203" y="76536"/>
                            <a:pt x="45226" y="76536"/>
                          </a:cubicBezTo>
                          <a:cubicBezTo>
                            <a:pt x="20248" y="76536"/>
                            <a:pt x="0" y="59403"/>
                            <a:pt x="0" y="38268"/>
                          </a:cubicBezTo>
                          <a:cubicBezTo>
                            <a:pt x="0" y="17133"/>
                            <a:pt x="20248" y="0"/>
                            <a:pt x="45226" y="0"/>
                          </a:cubicBezTo>
                          <a:cubicBezTo>
                            <a:pt x="70203" y="0"/>
                            <a:pt x="90452" y="17133"/>
                            <a:pt x="90452" y="38268"/>
                          </a:cubicBezTo>
                          <a:close/>
                        </a:path>
                      </a:pathLst>
                    </a:custGeom>
                    <a:solidFill>
                      <a:srgbClr val="FDE7E7"/>
                    </a:solidFill>
                    <a:ln w="34755" cap="flat">
                      <a:noFill/>
                      <a:prstDash val="solid"/>
                      <a:miter/>
                    </a:ln>
                  </p:spPr>
                  <p:txBody>
                    <a:bodyPr rtlCol="0" anchor="ctr"/>
                    <a:lstStyle/>
                    <a:p>
                      <a:endParaRPr lang="en-US"/>
                    </a:p>
                  </p:txBody>
                </p:sp>
                <p:sp>
                  <p:nvSpPr>
                    <p:cNvPr id="2205" name="Freeform: Shape 2204">
                      <a:extLst>
                        <a:ext uri="{FF2B5EF4-FFF2-40B4-BE49-F238E27FC236}">
                          <a16:creationId xmlns:a16="http://schemas.microsoft.com/office/drawing/2014/main" xmlns="" id="{9913E610-4A37-4410-A910-BADFAA3CCF89}"/>
                        </a:ext>
                      </a:extLst>
                    </p:cNvPr>
                    <p:cNvSpPr/>
                    <p:nvPr/>
                  </p:nvSpPr>
                  <p:spPr>
                    <a:xfrm>
                      <a:off x="1228917" y="8517584"/>
                      <a:ext cx="87112" cy="80828"/>
                    </a:xfrm>
                    <a:custGeom>
                      <a:avLst/>
                      <a:gdLst>
                        <a:gd name="connsiteX0" fmla="*/ 1810 w 87112"/>
                        <a:gd name="connsiteY0" fmla="*/ 26499 h 80828"/>
                        <a:gd name="connsiteX1" fmla="*/ 29641 w 87112"/>
                        <a:gd name="connsiteY1" fmla="*/ 78682 h 80828"/>
                        <a:gd name="connsiteX2" fmla="*/ 85303 w 87112"/>
                        <a:gd name="connsiteY2" fmla="*/ 54330 h 80828"/>
                        <a:gd name="connsiteX3" fmla="*/ 57472 w 87112"/>
                        <a:gd name="connsiteY3" fmla="*/ 2147 h 80828"/>
                        <a:gd name="connsiteX4" fmla="*/ 1810 w 87112"/>
                        <a:gd name="connsiteY4" fmla="*/ 26499 h 80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112" h="80828">
                          <a:moveTo>
                            <a:pt x="1810" y="26499"/>
                          </a:moveTo>
                          <a:cubicBezTo>
                            <a:pt x="-5148" y="47372"/>
                            <a:pt x="8768" y="71724"/>
                            <a:pt x="29641" y="78682"/>
                          </a:cubicBezTo>
                          <a:cubicBezTo>
                            <a:pt x="53993" y="85640"/>
                            <a:pt x="78345" y="75203"/>
                            <a:pt x="85303" y="54330"/>
                          </a:cubicBezTo>
                          <a:cubicBezTo>
                            <a:pt x="92261" y="33456"/>
                            <a:pt x="78345" y="9104"/>
                            <a:pt x="57472" y="2147"/>
                          </a:cubicBezTo>
                          <a:cubicBezTo>
                            <a:pt x="33120" y="-4811"/>
                            <a:pt x="8768" y="5625"/>
                            <a:pt x="1810" y="26499"/>
                          </a:cubicBezTo>
                          <a:close/>
                        </a:path>
                      </a:pathLst>
                    </a:custGeom>
                    <a:solidFill>
                      <a:srgbClr val="FDE6E6"/>
                    </a:solidFill>
                    <a:ln w="34755" cap="flat">
                      <a:noFill/>
                      <a:prstDash val="solid"/>
                      <a:miter/>
                    </a:ln>
                  </p:spPr>
                  <p:txBody>
                    <a:bodyPr rtlCol="0" anchor="ctr"/>
                    <a:lstStyle/>
                    <a:p>
                      <a:endParaRPr lang="en-US"/>
                    </a:p>
                  </p:txBody>
                </p:sp>
                <p:sp>
                  <p:nvSpPr>
                    <p:cNvPr id="2206" name="Freeform: Shape 2205">
                      <a:extLst>
                        <a:ext uri="{FF2B5EF4-FFF2-40B4-BE49-F238E27FC236}">
                          <a16:creationId xmlns:a16="http://schemas.microsoft.com/office/drawing/2014/main" xmlns="" id="{662C3D0E-5AD1-4041-B1FC-6D2900FC8461}"/>
                        </a:ext>
                      </a:extLst>
                    </p:cNvPr>
                    <p:cNvSpPr/>
                    <p:nvPr/>
                  </p:nvSpPr>
                  <p:spPr>
                    <a:xfrm>
                      <a:off x="1232396" y="8517584"/>
                      <a:ext cx="87112" cy="80828"/>
                    </a:xfrm>
                    <a:custGeom>
                      <a:avLst/>
                      <a:gdLst>
                        <a:gd name="connsiteX0" fmla="*/ 1810 w 87112"/>
                        <a:gd name="connsiteY0" fmla="*/ 26499 h 80828"/>
                        <a:gd name="connsiteX1" fmla="*/ 29641 w 87112"/>
                        <a:gd name="connsiteY1" fmla="*/ 78682 h 80828"/>
                        <a:gd name="connsiteX2" fmla="*/ 85303 w 87112"/>
                        <a:gd name="connsiteY2" fmla="*/ 54330 h 80828"/>
                        <a:gd name="connsiteX3" fmla="*/ 57472 w 87112"/>
                        <a:gd name="connsiteY3" fmla="*/ 2147 h 80828"/>
                        <a:gd name="connsiteX4" fmla="*/ 1810 w 87112"/>
                        <a:gd name="connsiteY4" fmla="*/ 26499 h 80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112" h="80828">
                          <a:moveTo>
                            <a:pt x="1810" y="26499"/>
                          </a:moveTo>
                          <a:cubicBezTo>
                            <a:pt x="-5148" y="47372"/>
                            <a:pt x="8768" y="68245"/>
                            <a:pt x="29641" y="78682"/>
                          </a:cubicBezTo>
                          <a:cubicBezTo>
                            <a:pt x="53993" y="85640"/>
                            <a:pt x="78345" y="75203"/>
                            <a:pt x="85303" y="54330"/>
                          </a:cubicBezTo>
                          <a:cubicBezTo>
                            <a:pt x="92261" y="33456"/>
                            <a:pt x="78345" y="12583"/>
                            <a:pt x="57472" y="2147"/>
                          </a:cubicBezTo>
                          <a:cubicBezTo>
                            <a:pt x="29641" y="-4811"/>
                            <a:pt x="5289" y="5625"/>
                            <a:pt x="1810" y="26499"/>
                          </a:cubicBezTo>
                          <a:close/>
                        </a:path>
                      </a:pathLst>
                    </a:custGeom>
                    <a:solidFill>
                      <a:srgbClr val="FDE5E5"/>
                    </a:solidFill>
                    <a:ln w="34755" cap="flat">
                      <a:noFill/>
                      <a:prstDash val="solid"/>
                      <a:miter/>
                    </a:ln>
                  </p:spPr>
                  <p:txBody>
                    <a:bodyPr rtlCol="0" anchor="ctr"/>
                    <a:lstStyle/>
                    <a:p>
                      <a:endParaRPr lang="en-US"/>
                    </a:p>
                  </p:txBody>
                </p:sp>
                <p:sp>
                  <p:nvSpPr>
                    <p:cNvPr id="2207" name="Freeform: Shape 2206">
                      <a:extLst>
                        <a:ext uri="{FF2B5EF4-FFF2-40B4-BE49-F238E27FC236}">
                          <a16:creationId xmlns:a16="http://schemas.microsoft.com/office/drawing/2014/main" xmlns="" id="{83019601-2DAA-4706-8695-26347DFDADA2}"/>
                        </a:ext>
                      </a:extLst>
                    </p:cNvPr>
                    <p:cNvSpPr/>
                    <p:nvPr/>
                  </p:nvSpPr>
                  <p:spPr>
                    <a:xfrm rot="-9686076">
                      <a:off x="1230572" y="8519558"/>
                      <a:ext cx="90454" cy="76538"/>
                    </a:xfrm>
                    <a:custGeom>
                      <a:avLst/>
                      <a:gdLst>
                        <a:gd name="connsiteX0" fmla="*/ 90455 w 90454"/>
                        <a:gd name="connsiteY0" fmla="*/ 38269 h 76538"/>
                        <a:gd name="connsiteX1" fmla="*/ 45227 w 90454"/>
                        <a:gd name="connsiteY1" fmla="*/ 76538 h 76538"/>
                        <a:gd name="connsiteX2" fmla="*/ 0 w 90454"/>
                        <a:gd name="connsiteY2" fmla="*/ 38269 h 76538"/>
                        <a:gd name="connsiteX3" fmla="*/ 45227 w 90454"/>
                        <a:gd name="connsiteY3" fmla="*/ 0 h 76538"/>
                        <a:gd name="connsiteX4" fmla="*/ 90455 w 90454"/>
                        <a:gd name="connsiteY4" fmla="*/ 38269 h 76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54" h="76538">
                          <a:moveTo>
                            <a:pt x="90455" y="38269"/>
                          </a:moveTo>
                          <a:cubicBezTo>
                            <a:pt x="90455" y="59405"/>
                            <a:pt x="70206" y="76538"/>
                            <a:pt x="45227" y="76538"/>
                          </a:cubicBezTo>
                          <a:cubicBezTo>
                            <a:pt x="20249" y="76538"/>
                            <a:pt x="0" y="59405"/>
                            <a:pt x="0" y="38269"/>
                          </a:cubicBezTo>
                          <a:cubicBezTo>
                            <a:pt x="0" y="17134"/>
                            <a:pt x="20249" y="0"/>
                            <a:pt x="45227" y="0"/>
                          </a:cubicBezTo>
                          <a:cubicBezTo>
                            <a:pt x="70206" y="0"/>
                            <a:pt x="90455" y="17134"/>
                            <a:pt x="90455" y="38269"/>
                          </a:cubicBezTo>
                          <a:close/>
                        </a:path>
                      </a:pathLst>
                    </a:custGeom>
                    <a:solidFill>
                      <a:srgbClr val="FDE4E4"/>
                    </a:solidFill>
                    <a:ln w="34756" cap="flat">
                      <a:noFill/>
                      <a:prstDash val="solid"/>
                      <a:miter/>
                    </a:ln>
                  </p:spPr>
                  <p:txBody>
                    <a:bodyPr rtlCol="0" anchor="ctr"/>
                    <a:lstStyle/>
                    <a:p>
                      <a:endParaRPr lang="en-US"/>
                    </a:p>
                  </p:txBody>
                </p:sp>
                <p:sp>
                  <p:nvSpPr>
                    <p:cNvPr id="2208" name="Freeform: Shape 2207">
                      <a:extLst>
                        <a:ext uri="{FF2B5EF4-FFF2-40B4-BE49-F238E27FC236}">
                          <a16:creationId xmlns:a16="http://schemas.microsoft.com/office/drawing/2014/main" xmlns="" id="{2B3C6BF4-34DB-47B3-A34F-BBDFE7489A42}"/>
                        </a:ext>
                      </a:extLst>
                    </p:cNvPr>
                    <p:cNvSpPr/>
                    <p:nvPr/>
                  </p:nvSpPr>
                  <p:spPr>
                    <a:xfrm>
                      <a:off x="1232396" y="8517584"/>
                      <a:ext cx="83633" cy="77349"/>
                    </a:xfrm>
                    <a:custGeom>
                      <a:avLst/>
                      <a:gdLst>
                        <a:gd name="connsiteX0" fmla="*/ 1810 w 83633"/>
                        <a:gd name="connsiteY0" fmla="*/ 26499 h 77349"/>
                        <a:gd name="connsiteX1" fmla="*/ 29641 w 83633"/>
                        <a:gd name="connsiteY1" fmla="*/ 75203 h 77349"/>
                        <a:gd name="connsiteX2" fmla="*/ 81824 w 83633"/>
                        <a:gd name="connsiteY2" fmla="*/ 50851 h 77349"/>
                        <a:gd name="connsiteX3" fmla="*/ 53993 w 83633"/>
                        <a:gd name="connsiteY3" fmla="*/ 2147 h 77349"/>
                        <a:gd name="connsiteX4" fmla="*/ 1810 w 83633"/>
                        <a:gd name="connsiteY4" fmla="*/ 26499 h 77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33" h="77349">
                          <a:moveTo>
                            <a:pt x="1810" y="26499"/>
                          </a:moveTo>
                          <a:cubicBezTo>
                            <a:pt x="-5148" y="47372"/>
                            <a:pt x="8768" y="68245"/>
                            <a:pt x="29641" y="75203"/>
                          </a:cubicBezTo>
                          <a:cubicBezTo>
                            <a:pt x="53993" y="82161"/>
                            <a:pt x="74866" y="71724"/>
                            <a:pt x="81824" y="50851"/>
                          </a:cubicBezTo>
                          <a:cubicBezTo>
                            <a:pt x="88782" y="29978"/>
                            <a:pt x="74866" y="9104"/>
                            <a:pt x="53993" y="2147"/>
                          </a:cubicBezTo>
                          <a:cubicBezTo>
                            <a:pt x="29641" y="-4811"/>
                            <a:pt x="8768" y="5625"/>
                            <a:pt x="1810" y="26499"/>
                          </a:cubicBezTo>
                          <a:close/>
                        </a:path>
                      </a:pathLst>
                    </a:custGeom>
                    <a:solidFill>
                      <a:srgbClr val="FDE3E3"/>
                    </a:solidFill>
                    <a:ln w="34755" cap="flat">
                      <a:noFill/>
                      <a:prstDash val="solid"/>
                      <a:miter/>
                    </a:ln>
                  </p:spPr>
                  <p:txBody>
                    <a:bodyPr rtlCol="0" anchor="ctr"/>
                    <a:lstStyle/>
                    <a:p>
                      <a:endParaRPr lang="en-US"/>
                    </a:p>
                  </p:txBody>
                </p:sp>
                <p:sp>
                  <p:nvSpPr>
                    <p:cNvPr id="2209" name="Freeform: Shape 2208">
                      <a:extLst>
                        <a:ext uri="{FF2B5EF4-FFF2-40B4-BE49-F238E27FC236}">
                          <a16:creationId xmlns:a16="http://schemas.microsoft.com/office/drawing/2014/main" xmlns="" id="{9A63E9A6-30E4-4C78-AFD4-1266767DA599}"/>
                        </a:ext>
                      </a:extLst>
                    </p:cNvPr>
                    <p:cNvSpPr/>
                    <p:nvPr/>
                  </p:nvSpPr>
                  <p:spPr>
                    <a:xfrm>
                      <a:off x="1232396" y="8517584"/>
                      <a:ext cx="83633" cy="77349"/>
                    </a:xfrm>
                    <a:custGeom>
                      <a:avLst/>
                      <a:gdLst>
                        <a:gd name="connsiteX0" fmla="*/ 1810 w 83633"/>
                        <a:gd name="connsiteY0" fmla="*/ 26499 h 77349"/>
                        <a:gd name="connsiteX1" fmla="*/ 29641 w 83633"/>
                        <a:gd name="connsiteY1" fmla="*/ 75203 h 77349"/>
                        <a:gd name="connsiteX2" fmla="*/ 81824 w 83633"/>
                        <a:gd name="connsiteY2" fmla="*/ 50851 h 77349"/>
                        <a:gd name="connsiteX3" fmla="*/ 53993 w 83633"/>
                        <a:gd name="connsiteY3" fmla="*/ 2147 h 77349"/>
                        <a:gd name="connsiteX4" fmla="*/ 1810 w 83633"/>
                        <a:gd name="connsiteY4" fmla="*/ 26499 h 77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33" h="77349">
                          <a:moveTo>
                            <a:pt x="1810" y="26499"/>
                          </a:moveTo>
                          <a:cubicBezTo>
                            <a:pt x="-5148" y="47372"/>
                            <a:pt x="8768" y="68245"/>
                            <a:pt x="29641" y="75203"/>
                          </a:cubicBezTo>
                          <a:cubicBezTo>
                            <a:pt x="50514" y="82161"/>
                            <a:pt x="74866" y="71724"/>
                            <a:pt x="81824" y="50851"/>
                          </a:cubicBezTo>
                          <a:cubicBezTo>
                            <a:pt x="88782" y="29978"/>
                            <a:pt x="74866" y="9104"/>
                            <a:pt x="53993" y="2147"/>
                          </a:cubicBezTo>
                          <a:cubicBezTo>
                            <a:pt x="33120" y="-4811"/>
                            <a:pt x="8768" y="5625"/>
                            <a:pt x="1810" y="26499"/>
                          </a:cubicBezTo>
                          <a:close/>
                        </a:path>
                      </a:pathLst>
                    </a:custGeom>
                    <a:solidFill>
                      <a:srgbClr val="FDE2E2"/>
                    </a:solidFill>
                    <a:ln w="34755" cap="flat">
                      <a:noFill/>
                      <a:prstDash val="solid"/>
                      <a:miter/>
                    </a:ln>
                  </p:spPr>
                  <p:txBody>
                    <a:bodyPr rtlCol="0" anchor="ctr"/>
                    <a:lstStyle/>
                    <a:p>
                      <a:endParaRPr lang="en-US"/>
                    </a:p>
                  </p:txBody>
                </p:sp>
                <p:sp>
                  <p:nvSpPr>
                    <p:cNvPr id="2210" name="Freeform: Shape 2209">
                      <a:extLst>
                        <a:ext uri="{FF2B5EF4-FFF2-40B4-BE49-F238E27FC236}">
                          <a16:creationId xmlns:a16="http://schemas.microsoft.com/office/drawing/2014/main" xmlns="" id="{FE26AFAF-C129-401D-B37F-0E7959636137}"/>
                        </a:ext>
                      </a:extLst>
                    </p:cNvPr>
                    <p:cNvSpPr/>
                    <p:nvPr/>
                  </p:nvSpPr>
                  <p:spPr>
                    <a:xfrm>
                      <a:off x="1232396" y="8519116"/>
                      <a:ext cx="83633" cy="75851"/>
                    </a:xfrm>
                    <a:custGeom>
                      <a:avLst/>
                      <a:gdLst>
                        <a:gd name="connsiteX0" fmla="*/ 1810 w 83633"/>
                        <a:gd name="connsiteY0" fmla="*/ 24968 h 75851"/>
                        <a:gd name="connsiteX1" fmla="*/ 29641 w 83633"/>
                        <a:gd name="connsiteY1" fmla="*/ 73672 h 75851"/>
                        <a:gd name="connsiteX2" fmla="*/ 81824 w 83633"/>
                        <a:gd name="connsiteY2" fmla="*/ 52799 h 75851"/>
                        <a:gd name="connsiteX3" fmla="*/ 53993 w 83633"/>
                        <a:gd name="connsiteY3" fmla="*/ 4094 h 75851"/>
                        <a:gd name="connsiteX4" fmla="*/ 1810 w 83633"/>
                        <a:gd name="connsiteY4" fmla="*/ 24968 h 75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33" h="75851">
                          <a:moveTo>
                            <a:pt x="1810" y="24968"/>
                          </a:moveTo>
                          <a:cubicBezTo>
                            <a:pt x="-5148" y="45841"/>
                            <a:pt x="8768" y="66714"/>
                            <a:pt x="29641" y="73672"/>
                          </a:cubicBezTo>
                          <a:cubicBezTo>
                            <a:pt x="50514" y="80630"/>
                            <a:pt x="74866" y="70193"/>
                            <a:pt x="81824" y="52799"/>
                          </a:cubicBezTo>
                          <a:cubicBezTo>
                            <a:pt x="88782" y="31925"/>
                            <a:pt x="74866" y="11052"/>
                            <a:pt x="53993" y="4094"/>
                          </a:cubicBezTo>
                          <a:cubicBezTo>
                            <a:pt x="33120" y="-6342"/>
                            <a:pt x="8768" y="4094"/>
                            <a:pt x="1810" y="24968"/>
                          </a:cubicBezTo>
                          <a:close/>
                        </a:path>
                      </a:pathLst>
                    </a:custGeom>
                    <a:solidFill>
                      <a:srgbClr val="FDE1E1"/>
                    </a:solidFill>
                    <a:ln w="34755" cap="flat">
                      <a:noFill/>
                      <a:prstDash val="solid"/>
                      <a:miter/>
                    </a:ln>
                  </p:spPr>
                  <p:txBody>
                    <a:bodyPr rtlCol="0" anchor="ctr"/>
                    <a:lstStyle/>
                    <a:p>
                      <a:endParaRPr lang="en-US"/>
                    </a:p>
                  </p:txBody>
                </p:sp>
                <p:sp>
                  <p:nvSpPr>
                    <p:cNvPr id="2211" name="Freeform: Shape 2210">
                      <a:extLst>
                        <a:ext uri="{FF2B5EF4-FFF2-40B4-BE49-F238E27FC236}">
                          <a16:creationId xmlns:a16="http://schemas.microsoft.com/office/drawing/2014/main" xmlns="" id="{B0C3A2DE-29CA-4F8F-9573-9194E5E0A9CC}"/>
                        </a:ext>
                      </a:extLst>
                    </p:cNvPr>
                    <p:cNvSpPr/>
                    <p:nvPr/>
                  </p:nvSpPr>
                  <p:spPr>
                    <a:xfrm>
                      <a:off x="1232396" y="8519116"/>
                      <a:ext cx="83633" cy="75851"/>
                    </a:xfrm>
                    <a:custGeom>
                      <a:avLst/>
                      <a:gdLst>
                        <a:gd name="connsiteX0" fmla="*/ 1810 w 83633"/>
                        <a:gd name="connsiteY0" fmla="*/ 24968 h 75851"/>
                        <a:gd name="connsiteX1" fmla="*/ 29641 w 83633"/>
                        <a:gd name="connsiteY1" fmla="*/ 73672 h 75851"/>
                        <a:gd name="connsiteX2" fmla="*/ 81824 w 83633"/>
                        <a:gd name="connsiteY2" fmla="*/ 52799 h 75851"/>
                        <a:gd name="connsiteX3" fmla="*/ 53993 w 83633"/>
                        <a:gd name="connsiteY3" fmla="*/ 4094 h 75851"/>
                        <a:gd name="connsiteX4" fmla="*/ 1810 w 83633"/>
                        <a:gd name="connsiteY4" fmla="*/ 24968 h 75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33" h="75851">
                          <a:moveTo>
                            <a:pt x="1810" y="24968"/>
                          </a:moveTo>
                          <a:cubicBezTo>
                            <a:pt x="-5148" y="45841"/>
                            <a:pt x="8768" y="66714"/>
                            <a:pt x="29641" y="73672"/>
                          </a:cubicBezTo>
                          <a:cubicBezTo>
                            <a:pt x="50514" y="80630"/>
                            <a:pt x="74866" y="70193"/>
                            <a:pt x="81824" y="52799"/>
                          </a:cubicBezTo>
                          <a:cubicBezTo>
                            <a:pt x="88782" y="31925"/>
                            <a:pt x="74866" y="11052"/>
                            <a:pt x="53993" y="4094"/>
                          </a:cubicBezTo>
                          <a:cubicBezTo>
                            <a:pt x="33120" y="-6342"/>
                            <a:pt x="8768" y="4094"/>
                            <a:pt x="1810" y="24968"/>
                          </a:cubicBezTo>
                          <a:close/>
                        </a:path>
                      </a:pathLst>
                    </a:custGeom>
                    <a:solidFill>
                      <a:srgbClr val="FDE0E0"/>
                    </a:solidFill>
                    <a:ln w="34755" cap="flat">
                      <a:noFill/>
                      <a:prstDash val="solid"/>
                      <a:miter/>
                    </a:ln>
                  </p:spPr>
                  <p:txBody>
                    <a:bodyPr rtlCol="0" anchor="ctr"/>
                    <a:lstStyle/>
                    <a:p>
                      <a:endParaRPr lang="en-US"/>
                    </a:p>
                  </p:txBody>
                </p:sp>
                <p:sp>
                  <p:nvSpPr>
                    <p:cNvPr id="2212" name="Freeform: Shape 2211">
                      <a:extLst>
                        <a:ext uri="{FF2B5EF4-FFF2-40B4-BE49-F238E27FC236}">
                          <a16:creationId xmlns:a16="http://schemas.microsoft.com/office/drawing/2014/main" xmlns="" id="{FAD2650C-60A3-4647-87D7-A81B9714AE4E}"/>
                        </a:ext>
                      </a:extLst>
                    </p:cNvPr>
                    <p:cNvSpPr/>
                    <p:nvPr/>
                  </p:nvSpPr>
                  <p:spPr>
                    <a:xfrm>
                      <a:off x="1232396" y="8520601"/>
                      <a:ext cx="83633" cy="74366"/>
                    </a:xfrm>
                    <a:custGeom>
                      <a:avLst/>
                      <a:gdLst>
                        <a:gd name="connsiteX0" fmla="*/ 1810 w 83633"/>
                        <a:gd name="connsiteY0" fmla="*/ 23482 h 74366"/>
                        <a:gd name="connsiteX1" fmla="*/ 29641 w 83633"/>
                        <a:gd name="connsiteY1" fmla="*/ 72187 h 74366"/>
                        <a:gd name="connsiteX2" fmla="*/ 81824 w 83633"/>
                        <a:gd name="connsiteY2" fmla="*/ 51313 h 74366"/>
                        <a:gd name="connsiteX3" fmla="*/ 53993 w 83633"/>
                        <a:gd name="connsiteY3" fmla="*/ 2609 h 74366"/>
                        <a:gd name="connsiteX4" fmla="*/ 1810 w 83633"/>
                        <a:gd name="connsiteY4" fmla="*/ 23482 h 74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33" h="74366">
                          <a:moveTo>
                            <a:pt x="1810" y="23482"/>
                          </a:moveTo>
                          <a:cubicBezTo>
                            <a:pt x="-5148" y="44356"/>
                            <a:pt x="8768" y="65229"/>
                            <a:pt x="29641" y="72187"/>
                          </a:cubicBezTo>
                          <a:cubicBezTo>
                            <a:pt x="50514" y="79144"/>
                            <a:pt x="74866" y="68708"/>
                            <a:pt x="81824" y="51313"/>
                          </a:cubicBezTo>
                          <a:cubicBezTo>
                            <a:pt x="88782" y="30440"/>
                            <a:pt x="74866" y="9567"/>
                            <a:pt x="53993" y="2609"/>
                          </a:cubicBezTo>
                          <a:cubicBezTo>
                            <a:pt x="33120" y="-4349"/>
                            <a:pt x="8768" y="2609"/>
                            <a:pt x="1810" y="23482"/>
                          </a:cubicBezTo>
                          <a:close/>
                        </a:path>
                      </a:pathLst>
                    </a:custGeom>
                    <a:solidFill>
                      <a:srgbClr val="FDDFDF"/>
                    </a:solidFill>
                    <a:ln w="34755" cap="flat">
                      <a:noFill/>
                      <a:prstDash val="solid"/>
                      <a:miter/>
                    </a:ln>
                  </p:spPr>
                  <p:txBody>
                    <a:bodyPr rtlCol="0" anchor="ctr"/>
                    <a:lstStyle/>
                    <a:p>
                      <a:endParaRPr lang="en-US"/>
                    </a:p>
                  </p:txBody>
                </p:sp>
                <p:sp>
                  <p:nvSpPr>
                    <p:cNvPr id="2213" name="Freeform: Shape 2212">
                      <a:extLst>
                        <a:ext uri="{FF2B5EF4-FFF2-40B4-BE49-F238E27FC236}">
                          <a16:creationId xmlns:a16="http://schemas.microsoft.com/office/drawing/2014/main" xmlns="" id="{15299007-F424-42E4-834F-87AAA6FCB05A}"/>
                        </a:ext>
                      </a:extLst>
                    </p:cNvPr>
                    <p:cNvSpPr/>
                    <p:nvPr/>
                  </p:nvSpPr>
                  <p:spPr>
                    <a:xfrm rot="-9682054">
                      <a:off x="1233912" y="8519578"/>
                      <a:ext cx="83494" cy="76536"/>
                    </a:xfrm>
                    <a:custGeom>
                      <a:avLst/>
                      <a:gdLst>
                        <a:gd name="connsiteX0" fmla="*/ 83494 w 83494"/>
                        <a:gd name="connsiteY0" fmla="*/ 38268 h 76536"/>
                        <a:gd name="connsiteX1" fmla="*/ 41747 w 83494"/>
                        <a:gd name="connsiteY1" fmla="*/ 76536 h 76536"/>
                        <a:gd name="connsiteX2" fmla="*/ 0 w 83494"/>
                        <a:gd name="connsiteY2" fmla="*/ 38268 h 76536"/>
                        <a:gd name="connsiteX3" fmla="*/ 41747 w 83494"/>
                        <a:gd name="connsiteY3" fmla="*/ 0 h 76536"/>
                        <a:gd name="connsiteX4" fmla="*/ 83494 w 83494"/>
                        <a:gd name="connsiteY4" fmla="*/ 38268 h 76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94" h="76536">
                          <a:moveTo>
                            <a:pt x="83494" y="38268"/>
                          </a:moveTo>
                          <a:cubicBezTo>
                            <a:pt x="83494" y="59403"/>
                            <a:pt x="64803" y="76536"/>
                            <a:pt x="41747" y="76536"/>
                          </a:cubicBezTo>
                          <a:cubicBezTo>
                            <a:pt x="18691" y="76536"/>
                            <a:pt x="0" y="59403"/>
                            <a:pt x="0" y="38268"/>
                          </a:cubicBezTo>
                          <a:cubicBezTo>
                            <a:pt x="0" y="17133"/>
                            <a:pt x="18691" y="0"/>
                            <a:pt x="41747" y="0"/>
                          </a:cubicBezTo>
                          <a:cubicBezTo>
                            <a:pt x="64803" y="0"/>
                            <a:pt x="83494" y="17133"/>
                            <a:pt x="83494" y="38268"/>
                          </a:cubicBezTo>
                          <a:close/>
                        </a:path>
                      </a:pathLst>
                    </a:custGeom>
                    <a:solidFill>
                      <a:srgbClr val="FCDEDE"/>
                    </a:solidFill>
                    <a:ln w="34755" cap="flat">
                      <a:noFill/>
                      <a:prstDash val="solid"/>
                      <a:miter/>
                    </a:ln>
                  </p:spPr>
                  <p:txBody>
                    <a:bodyPr rtlCol="0" anchor="ctr"/>
                    <a:lstStyle/>
                    <a:p>
                      <a:endParaRPr lang="en-US"/>
                    </a:p>
                  </p:txBody>
                </p:sp>
                <p:sp>
                  <p:nvSpPr>
                    <p:cNvPr id="2214" name="Freeform: Shape 2213">
                      <a:extLst>
                        <a:ext uri="{FF2B5EF4-FFF2-40B4-BE49-F238E27FC236}">
                          <a16:creationId xmlns:a16="http://schemas.microsoft.com/office/drawing/2014/main" xmlns="" id="{1AAD9D04-97F9-45AC-9E66-1B785FA3C966}"/>
                        </a:ext>
                      </a:extLst>
                    </p:cNvPr>
                    <p:cNvSpPr/>
                    <p:nvPr/>
                  </p:nvSpPr>
                  <p:spPr>
                    <a:xfrm>
                      <a:off x="1232396" y="8521030"/>
                      <a:ext cx="83633" cy="73936"/>
                    </a:xfrm>
                    <a:custGeom>
                      <a:avLst/>
                      <a:gdLst>
                        <a:gd name="connsiteX0" fmla="*/ 1810 w 83633"/>
                        <a:gd name="connsiteY0" fmla="*/ 23053 h 73936"/>
                        <a:gd name="connsiteX1" fmla="*/ 29641 w 83633"/>
                        <a:gd name="connsiteY1" fmla="*/ 71757 h 73936"/>
                        <a:gd name="connsiteX2" fmla="*/ 81824 w 83633"/>
                        <a:gd name="connsiteY2" fmla="*/ 50884 h 73936"/>
                        <a:gd name="connsiteX3" fmla="*/ 53993 w 83633"/>
                        <a:gd name="connsiteY3" fmla="*/ 2179 h 73936"/>
                        <a:gd name="connsiteX4" fmla="*/ 1810 w 83633"/>
                        <a:gd name="connsiteY4" fmla="*/ 23053 h 739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33" h="73936">
                          <a:moveTo>
                            <a:pt x="1810" y="23053"/>
                          </a:moveTo>
                          <a:cubicBezTo>
                            <a:pt x="-5148" y="43926"/>
                            <a:pt x="8768" y="64799"/>
                            <a:pt x="29641" y="71757"/>
                          </a:cubicBezTo>
                          <a:cubicBezTo>
                            <a:pt x="50514" y="78715"/>
                            <a:pt x="74866" y="68278"/>
                            <a:pt x="81824" y="50884"/>
                          </a:cubicBezTo>
                          <a:cubicBezTo>
                            <a:pt x="88782" y="30010"/>
                            <a:pt x="74866" y="9137"/>
                            <a:pt x="53993" y="2179"/>
                          </a:cubicBezTo>
                          <a:cubicBezTo>
                            <a:pt x="33120" y="-4778"/>
                            <a:pt x="8768" y="5658"/>
                            <a:pt x="1810" y="23053"/>
                          </a:cubicBezTo>
                          <a:close/>
                        </a:path>
                      </a:pathLst>
                    </a:custGeom>
                    <a:solidFill>
                      <a:srgbClr val="FCDDDD"/>
                    </a:solidFill>
                    <a:ln w="34755" cap="flat">
                      <a:noFill/>
                      <a:prstDash val="solid"/>
                      <a:miter/>
                    </a:ln>
                  </p:spPr>
                  <p:txBody>
                    <a:bodyPr rtlCol="0" anchor="ctr"/>
                    <a:lstStyle/>
                    <a:p>
                      <a:endParaRPr lang="en-US"/>
                    </a:p>
                  </p:txBody>
                </p:sp>
                <p:sp>
                  <p:nvSpPr>
                    <p:cNvPr id="2215" name="Freeform: Shape 2214">
                      <a:extLst>
                        <a:ext uri="{FF2B5EF4-FFF2-40B4-BE49-F238E27FC236}">
                          <a16:creationId xmlns:a16="http://schemas.microsoft.com/office/drawing/2014/main" xmlns="" id="{1F4A7A7E-0482-4044-8E57-00E8C2453F7A}"/>
                        </a:ext>
                      </a:extLst>
                    </p:cNvPr>
                    <p:cNvSpPr/>
                    <p:nvPr/>
                  </p:nvSpPr>
                  <p:spPr>
                    <a:xfrm>
                      <a:off x="1232396" y="8521030"/>
                      <a:ext cx="83633" cy="73936"/>
                    </a:xfrm>
                    <a:custGeom>
                      <a:avLst/>
                      <a:gdLst>
                        <a:gd name="connsiteX0" fmla="*/ 1810 w 83633"/>
                        <a:gd name="connsiteY0" fmla="*/ 23053 h 73936"/>
                        <a:gd name="connsiteX1" fmla="*/ 29641 w 83633"/>
                        <a:gd name="connsiteY1" fmla="*/ 71757 h 73936"/>
                        <a:gd name="connsiteX2" fmla="*/ 81824 w 83633"/>
                        <a:gd name="connsiteY2" fmla="*/ 50884 h 73936"/>
                        <a:gd name="connsiteX3" fmla="*/ 53993 w 83633"/>
                        <a:gd name="connsiteY3" fmla="*/ 2179 h 73936"/>
                        <a:gd name="connsiteX4" fmla="*/ 1810 w 83633"/>
                        <a:gd name="connsiteY4" fmla="*/ 23053 h 739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33" h="73936">
                          <a:moveTo>
                            <a:pt x="1810" y="23053"/>
                          </a:moveTo>
                          <a:cubicBezTo>
                            <a:pt x="-5148" y="43926"/>
                            <a:pt x="8768" y="64799"/>
                            <a:pt x="29641" y="71757"/>
                          </a:cubicBezTo>
                          <a:cubicBezTo>
                            <a:pt x="50514" y="78715"/>
                            <a:pt x="74866" y="68278"/>
                            <a:pt x="81824" y="50884"/>
                          </a:cubicBezTo>
                          <a:cubicBezTo>
                            <a:pt x="88782" y="30010"/>
                            <a:pt x="74866" y="9137"/>
                            <a:pt x="53993" y="2179"/>
                          </a:cubicBezTo>
                          <a:cubicBezTo>
                            <a:pt x="33120" y="-4778"/>
                            <a:pt x="8768" y="5658"/>
                            <a:pt x="1810" y="23053"/>
                          </a:cubicBezTo>
                          <a:close/>
                        </a:path>
                      </a:pathLst>
                    </a:custGeom>
                    <a:solidFill>
                      <a:srgbClr val="FCDCDC"/>
                    </a:solidFill>
                    <a:ln w="34755" cap="flat">
                      <a:noFill/>
                      <a:prstDash val="solid"/>
                      <a:miter/>
                    </a:ln>
                  </p:spPr>
                  <p:txBody>
                    <a:bodyPr rtlCol="0" anchor="ctr"/>
                    <a:lstStyle/>
                    <a:p>
                      <a:endParaRPr lang="en-US"/>
                    </a:p>
                  </p:txBody>
                </p:sp>
                <p:sp>
                  <p:nvSpPr>
                    <p:cNvPr id="2216" name="Freeform: Shape 2215">
                      <a:extLst>
                        <a:ext uri="{FF2B5EF4-FFF2-40B4-BE49-F238E27FC236}">
                          <a16:creationId xmlns:a16="http://schemas.microsoft.com/office/drawing/2014/main" xmlns="" id="{71EE707F-DC84-4868-BD16-B879A33DDD2F}"/>
                        </a:ext>
                      </a:extLst>
                    </p:cNvPr>
                    <p:cNvSpPr/>
                    <p:nvPr/>
                  </p:nvSpPr>
                  <p:spPr>
                    <a:xfrm rot="-9680641">
                      <a:off x="1234050" y="8523053"/>
                      <a:ext cx="83496" cy="69580"/>
                    </a:xfrm>
                    <a:custGeom>
                      <a:avLst/>
                      <a:gdLst>
                        <a:gd name="connsiteX0" fmla="*/ 83497 w 83496"/>
                        <a:gd name="connsiteY0" fmla="*/ 34790 h 69580"/>
                        <a:gd name="connsiteX1" fmla="*/ 41748 w 83496"/>
                        <a:gd name="connsiteY1" fmla="*/ 69581 h 69580"/>
                        <a:gd name="connsiteX2" fmla="*/ 0 w 83496"/>
                        <a:gd name="connsiteY2" fmla="*/ 34790 h 69580"/>
                        <a:gd name="connsiteX3" fmla="*/ 41748 w 83496"/>
                        <a:gd name="connsiteY3" fmla="*/ 0 h 69580"/>
                        <a:gd name="connsiteX4" fmla="*/ 83497 w 83496"/>
                        <a:gd name="connsiteY4" fmla="*/ 34790 h 695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96" h="69580">
                          <a:moveTo>
                            <a:pt x="83497" y="34790"/>
                          </a:moveTo>
                          <a:cubicBezTo>
                            <a:pt x="83497" y="54004"/>
                            <a:pt x="64806" y="69581"/>
                            <a:pt x="41748" y="69581"/>
                          </a:cubicBezTo>
                          <a:cubicBezTo>
                            <a:pt x="18691" y="69581"/>
                            <a:pt x="0" y="54004"/>
                            <a:pt x="0" y="34790"/>
                          </a:cubicBezTo>
                          <a:cubicBezTo>
                            <a:pt x="0" y="15576"/>
                            <a:pt x="18691" y="0"/>
                            <a:pt x="41748" y="0"/>
                          </a:cubicBezTo>
                          <a:cubicBezTo>
                            <a:pt x="64806" y="0"/>
                            <a:pt x="83497" y="15576"/>
                            <a:pt x="83497" y="34790"/>
                          </a:cubicBezTo>
                          <a:close/>
                        </a:path>
                      </a:pathLst>
                    </a:custGeom>
                    <a:solidFill>
                      <a:srgbClr val="FCDBDB"/>
                    </a:solidFill>
                    <a:ln w="34757" cap="flat">
                      <a:noFill/>
                      <a:prstDash val="solid"/>
                      <a:miter/>
                    </a:ln>
                  </p:spPr>
                  <p:txBody>
                    <a:bodyPr rtlCol="0" anchor="ctr"/>
                    <a:lstStyle/>
                    <a:p>
                      <a:endParaRPr lang="en-US"/>
                    </a:p>
                  </p:txBody>
                </p:sp>
                <p:sp>
                  <p:nvSpPr>
                    <p:cNvPr id="2217" name="Freeform: Shape 2216">
                      <a:extLst>
                        <a:ext uri="{FF2B5EF4-FFF2-40B4-BE49-F238E27FC236}">
                          <a16:creationId xmlns:a16="http://schemas.microsoft.com/office/drawing/2014/main" xmlns="" id="{1F87FDCE-69B3-47D7-BE93-973EFB69AC1E}"/>
                        </a:ext>
                      </a:extLst>
                    </p:cNvPr>
                    <p:cNvSpPr/>
                    <p:nvPr/>
                  </p:nvSpPr>
                  <p:spPr>
                    <a:xfrm>
                      <a:off x="1232396" y="8521030"/>
                      <a:ext cx="80155" cy="73936"/>
                    </a:xfrm>
                    <a:custGeom>
                      <a:avLst/>
                      <a:gdLst>
                        <a:gd name="connsiteX0" fmla="*/ 1810 w 80155"/>
                        <a:gd name="connsiteY0" fmla="*/ 23053 h 73936"/>
                        <a:gd name="connsiteX1" fmla="*/ 29641 w 80155"/>
                        <a:gd name="connsiteY1" fmla="*/ 71757 h 73936"/>
                        <a:gd name="connsiteX2" fmla="*/ 78345 w 80155"/>
                        <a:gd name="connsiteY2" fmla="*/ 50884 h 73936"/>
                        <a:gd name="connsiteX3" fmla="*/ 50514 w 80155"/>
                        <a:gd name="connsiteY3" fmla="*/ 2179 h 73936"/>
                        <a:gd name="connsiteX4" fmla="*/ 1810 w 80155"/>
                        <a:gd name="connsiteY4" fmla="*/ 23053 h 739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55" h="73936">
                          <a:moveTo>
                            <a:pt x="1810" y="23053"/>
                          </a:moveTo>
                          <a:cubicBezTo>
                            <a:pt x="-5148" y="40447"/>
                            <a:pt x="8768" y="61320"/>
                            <a:pt x="29641" y="71757"/>
                          </a:cubicBezTo>
                          <a:cubicBezTo>
                            <a:pt x="50514" y="78715"/>
                            <a:pt x="74866" y="68278"/>
                            <a:pt x="78345" y="50884"/>
                          </a:cubicBezTo>
                          <a:cubicBezTo>
                            <a:pt x="85303" y="33489"/>
                            <a:pt x="71387" y="12616"/>
                            <a:pt x="50514" y="2179"/>
                          </a:cubicBezTo>
                          <a:cubicBezTo>
                            <a:pt x="33120" y="-4778"/>
                            <a:pt x="8768" y="5658"/>
                            <a:pt x="1810" y="23053"/>
                          </a:cubicBezTo>
                          <a:close/>
                        </a:path>
                      </a:pathLst>
                    </a:custGeom>
                    <a:solidFill>
                      <a:srgbClr val="FCDADA"/>
                    </a:solidFill>
                    <a:ln w="34755" cap="flat">
                      <a:noFill/>
                      <a:prstDash val="solid"/>
                      <a:miter/>
                    </a:ln>
                  </p:spPr>
                  <p:txBody>
                    <a:bodyPr rtlCol="0" anchor="ctr"/>
                    <a:lstStyle/>
                    <a:p>
                      <a:endParaRPr lang="en-US"/>
                    </a:p>
                  </p:txBody>
                </p:sp>
                <p:sp>
                  <p:nvSpPr>
                    <p:cNvPr id="2218" name="Freeform: Shape 2217">
                      <a:extLst>
                        <a:ext uri="{FF2B5EF4-FFF2-40B4-BE49-F238E27FC236}">
                          <a16:creationId xmlns:a16="http://schemas.microsoft.com/office/drawing/2014/main" xmlns="" id="{C5707172-DA2B-4E06-AF4D-7194ED60F058}"/>
                        </a:ext>
                      </a:extLst>
                    </p:cNvPr>
                    <p:cNvSpPr/>
                    <p:nvPr/>
                  </p:nvSpPr>
                  <p:spPr>
                    <a:xfrm>
                      <a:off x="1235875" y="8521030"/>
                      <a:ext cx="80155" cy="70457"/>
                    </a:xfrm>
                    <a:custGeom>
                      <a:avLst/>
                      <a:gdLst>
                        <a:gd name="connsiteX0" fmla="*/ 1810 w 80155"/>
                        <a:gd name="connsiteY0" fmla="*/ 23053 h 70457"/>
                        <a:gd name="connsiteX1" fmla="*/ 29641 w 80155"/>
                        <a:gd name="connsiteY1" fmla="*/ 68278 h 70457"/>
                        <a:gd name="connsiteX2" fmla="*/ 78345 w 80155"/>
                        <a:gd name="connsiteY2" fmla="*/ 47405 h 70457"/>
                        <a:gd name="connsiteX3" fmla="*/ 50514 w 80155"/>
                        <a:gd name="connsiteY3" fmla="*/ 2179 h 70457"/>
                        <a:gd name="connsiteX4" fmla="*/ 1810 w 80155"/>
                        <a:gd name="connsiteY4" fmla="*/ 23053 h 70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55" h="70457">
                          <a:moveTo>
                            <a:pt x="1810" y="23053"/>
                          </a:moveTo>
                          <a:cubicBezTo>
                            <a:pt x="-5148" y="40447"/>
                            <a:pt x="8768" y="61320"/>
                            <a:pt x="29641" y="68278"/>
                          </a:cubicBezTo>
                          <a:cubicBezTo>
                            <a:pt x="50514" y="75236"/>
                            <a:pt x="71387" y="64799"/>
                            <a:pt x="78345" y="47405"/>
                          </a:cubicBezTo>
                          <a:cubicBezTo>
                            <a:pt x="85303" y="30010"/>
                            <a:pt x="71387" y="9137"/>
                            <a:pt x="50514" y="2179"/>
                          </a:cubicBezTo>
                          <a:cubicBezTo>
                            <a:pt x="29641" y="-4778"/>
                            <a:pt x="5289" y="5658"/>
                            <a:pt x="1810" y="23053"/>
                          </a:cubicBezTo>
                          <a:close/>
                        </a:path>
                      </a:pathLst>
                    </a:custGeom>
                    <a:solidFill>
                      <a:srgbClr val="FCD9D9"/>
                    </a:solidFill>
                    <a:ln w="34755" cap="flat">
                      <a:noFill/>
                      <a:prstDash val="solid"/>
                      <a:miter/>
                    </a:ln>
                  </p:spPr>
                  <p:txBody>
                    <a:bodyPr rtlCol="0" anchor="ctr"/>
                    <a:lstStyle/>
                    <a:p>
                      <a:endParaRPr lang="en-US"/>
                    </a:p>
                  </p:txBody>
                </p:sp>
                <p:sp>
                  <p:nvSpPr>
                    <p:cNvPr id="2219" name="Freeform: Shape 2218">
                      <a:extLst>
                        <a:ext uri="{FF2B5EF4-FFF2-40B4-BE49-F238E27FC236}">
                          <a16:creationId xmlns:a16="http://schemas.microsoft.com/office/drawing/2014/main" xmlns="" id="{C7FEEDDE-E50D-464F-BFF0-BA94C76A1E08}"/>
                        </a:ext>
                      </a:extLst>
                    </p:cNvPr>
                    <p:cNvSpPr/>
                    <p:nvPr/>
                  </p:nvSpPr>
                  <p:spPr>
                    <a:xfrm>
                      <a:off x="1235875" y="8521030"/>
                      <a:ext cx="80155" cy="70457"/>
                    </a:xfrm>
                    <a:custGeom>
                      <a:avLst/>
                      <a:gdLst>
                        <a:gd name="connsiteX0" fmla="*/ 1810 w 80155"/>
                        <a:gd name="connsiteY0" fmla="*/ 23053 h 70457"/>
                        <a:gd name="connsiteX1" fmla="*/ 29641 w 80155"/>
                        <a:gd name="connsiteY1" fmla="*/ 68278 h 70457"/>
                        <a:gd name="connsiteX2" fmla="*/ 78345 w 80155"/>
                        <a:gd name="connsiteY2" fmla="*/ 47405 h 70457"/>
                        <a:gd name="connsiteX3" fmla="*/ 50514 w 80155"/>
                        <a:gd name="connsiteY3" fmla="*/ 2179 h 70457"/>
                        <a:gd name="connsiteX4" fmla="*/ 1810 w 80155"/>
                        <a:gd name="connsiteY4" fmla="*/ 23053 h 70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55" h="70457">
                          <a:moveTo>
                            <a:pt x="1810" y="23053"/>
                          </a:moveTo>
                          <a:cubicBezTo>
                            <a:pt x="-5148" y="40447"/>
                            <a:pt x="8768" y="61320"/>
                            <a:pt x="29641" y="68278"/>
                          </a:cubicBezTo>
                          <a:cubicBezTo>
                            <a:pt x="50514" y="75236"/>
                            <a:pt x="71387" y="64799"/>
                            <a:pt x="78345" y="47405"/>
                          </a:cubicBezTo>
                          <a:cubicBezTo>
                            <a:pt x="85303" y="30010"/>
                            <a:pt x="71387" y="9137"/>
                            <a:pt x="50514" y="2179"/>
                          </a:cubicBezTo>
                          <a:cubicBezTo>
                            <a:pt x="29641" y="-4778"/>
                            <a:pt x="5289" y="5658"/>
                            <a:pt x="1810" y="23053"/>
                          </a:cubicBezTo>
                          <a:close/>
                        </a:path>
                      </a:pathLst>
                    </a:custGeom>
                    <a:solidFill>
                      <a:srgbClr val="FCD8D8"/>
                    </a:solidFill>
                    <a:ln w="34755" cap="flat">
                      <a:noFill/>
                      <a:prstDash val="solid"/>
                      <a:miter/>
                    </a:ln>
                  </p:spPr>
                  <p:txBody>
                    <a:bodyPr rtlCol="0" anchor="ctr"/>
                    <a:lstStyle/>
                    <a:p>
                      <a:endParaRPr lang="en-US"/>
                    </a:p>
                  </p:txBody>
                </p:sp>
                <p:sp>
                  <p:nvSpPr>
                    <p:cNvPr id="2220" name="Freeform: Shape 2219">
                      <a:extLst>
                        <a:ext uri="{FF2B5EF4-FFF2-40B4-BE49-F238E27FC236}">
                          <a16:creationId xmlns:a16="http://schemas.microsoft.com/office/drawing/2014/main" xmlns="" id="{2609A292-3CB7-4D4C-AF61-35D54F4368D0}"/>
                        </a:ext>
                      </a:extLst>
                    </p:cNvPr>
                    <p:cNvSpPr/>
                    <p:nvPr/>
                  </p:nvSpPr>
                  <p:spPr>
                    <a:xfrm rot="-9683467">
                      <a:off x="1237576" y="8523235"/>
                      <a:ext cx="76533" cy="69576"/>
                    </a:xfrm>
                    <a:custGeom>
                      <a:avLst/>
                      <a:gdLst>
                        <a:gd name="connsiteX0" fmla="*/ 76534 w 76533"/>
                        <a:gd name="connsiteY0" fmla="*/ 34788 h 69576"/>
                        <a:gd name="connsiteX1" fmla="*/ 38267 w 76533"/>
                        <a:gd name="connsiteY1" fmla="*/ 69576 h 69576"/>
                        <a:gd name="connsiteX2" fmla="*/ 0 w 76533"/>
                        <a:gd name="connsiteY2" fmla="*/ 34788 h 69576"/>
                        <a:gd name="connsiteX3" fmla="*/ 38267 w 76533"/>
                        <a:gd name="connsiteY3" fmla="*/ 0 h 69576"/>
                        <a:gd name="connsiteX4" fmla="*/ 76534 w 76533"/>
                        <a:gd name="connsiteY4" fmla="*/ 34788 h 69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33" h="69576">
                          <a:moveTo>
                            <a:pt x="76534" y="34788"/>
                          </a:moveTo>
                          <a:cubicBezTo>
                            <a:pt x="76534" y="54001"/>
                            <a:pt x="59401" y="69576"/>
                            <a:pt x="38267" y="69576"/>
                          </a:cubicBezTo>
                          <a:cubicBezTo>
                            <a:pt x="17133" y="69576"/>
                            <a:pt x="0" y="54001"/>
                            <a:pt x="0" y="34788"/>
                          </a:cubicBezTo>
                          <a:cubicBezTo>
                            <a:pt x="0" y="15575"/>
                            <a:pt x="17133" y="0"/>
                            <a:pt x="38267" y="0"/>
                          </a:cubicBezTo>
                          <a:cubicBezTo>
                            <a:pt x="59401" y="0"/>
                            <a:pt x="76534" y="15575"/>
                            <a:pt x="76534" y="34788"/>
                          </a:cubicBezTo>
                          <a:close/>
                        </a:path>
                      </a:pathLst>
                    </a:custGeom>
                    <a:solidFill>
                      <a:srgbClr val="FCD7D7"/>
                    </a:solidFill>
                    <a:ln w="34754" cap="flat">
                      <a:noFill/>
                      <a:prstDash val="solid"/>
                      <a:miter/>
                    </a:ln>
                  </p:spPr>
                  <p:txBody>
                    <a:bodyPr rtlCol="0" anchor="ctr"/>
                    <a:lstStyle/>
                    <a:p>
                      <a:endParaRPr lang="en-US"/>
                    </a:p>
                  </p:txBody>
                </p:sp>
                <p:sp>
                  <p:nvSpPr>
                    <p:cNvPr id="2221" name="Freeform: Shape 2220">
                      <a:extLst>
                        <a:ext uri="{FF2B5EF4-FFF2-40B4-BE49-F238E27FC236}">
                          <a16:creationId xmlns:a16="http://schemas.microsoft.com/office/drawing/2014/main" xmlns="" id="{0F1508EA-176C-472D-A337-CBBFFD63AA5A}"/>
                        </a:ext>
                      </a:extLst>
                    </p:cNvPr>
                    <p:cNvSpPr/>
                    <p:nvPr/>
                  </p:nvSpPr>
                  <p:spPr>
                    <a:xfrm>
                      <a:off x="1235855" y="8521030"/>
                      <a:ext cx="76715" cy="70457"/>
                    </a:xfrm>
                    <a:custGeom>
                      <a:avLst/>
                      <a:gdLst>
                        <a:gd name="connsiteX0" fmla="*/ 1830 w 76715"/>
                        <a:gd name="connsiteY0" fmla="*/ 23053 h 70457"/>
                        <a:gd name="connsiteX1" fmla="*/ 26182 w 76715"/>
                        <a:gd name="connsiteY1" fmla="*/ 68278 h 70457"/>
                        <a:gd name="connsiteX2" fmla="*/ 74886 w 76715"/>
                        <a:gd name="connsiteY2" fmla="*/ 47405 h 70457"/>
                        <a:gd name="connsiteX3" fmla="*/ 50534 w 76715"/>
                        <a:gd name="connsiteY3" fmla="*/ 2179 h 70457"/>
                        <a:gd name="connsiteX4" fmla="*/ 1830 w 76715"/>
                        <a:gd name="connsiteY4" fmla="*/ 23053 h 70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715" h="70457">
                          <a:moveTo>
                            <a:pt x="1830" y="23053"/>
                          </a:moveTo>
                          <a:cubicBezTo>
                            <a:pt x="-5128" y="40447"/>
                            <a:pt x="8788" y="61320"/>
                            <a:pt x="26182" y="68278"/>
                          </a:cubicBezTo>
                          <a:cubicBezTo>
                            <a:pt x="47055" y="75236"/>
                            <a:pt x="67928" y="64799"/>
                            <a:pt x="74886" y="47405"/>
                          </a:cubicBezTo>
                          <a:cubicBezTo>
                            <a:pt x="81844" y="30010"/>
                            <a:pt x="67928" y="9137"/>
                            <a:pt x="50534" y="2179"/>
                          </a:cubicBezTo>
                          <a:cubicBezTo>
                            <a:pt x="29661" y="-4778"/>
                            <a:pt x="8788" y="5658"/>
                            <a:pt x="1830" y="23053"/>
                          </a:cubicBezTo>
                          <a:close/>
                        </a:path>
                      </a:pathLst>
                    </a:custGeom>
                    <a:solidFill>
                      <a:srgbClr val="FCD6D6"/>
                    </a:solidFill>
                    <a:ln w="34755" cap="flat">
                      <a:noFill/>
                      <a:prstDash val="solid"/>
                      <a:miter/>
                    </a:ln>
                  </p:spPr>
                  <p:txBody>
                    <a:bodyPr rtlCol="0" anchor="ctr"/>
                    <a:lstStyle/>
                    <a:p>
                      <a:endParaRPr lang="en-US"/>
                    </a:p>
                  </p:txBody>
                </p:sp>
                <p:sp>
                  <p:nvSpPr>
                    <p:cNvPr id="2222" name="Freeform: Shape 2221">
                      <a:extLst>
                        <a:ext uri="{FF2B5EF4-FFF2-40B4-BE49-F238E27FC236}">
                          <a16:creationId xmlns:a16="http://schemas.microsoft.com/office/drawing/2014/main" xmlns="" id="{A1967752-DEA4-4166-BB56-57116EACA56D}"/>
                        </a:ext>
                      </a:extLst>
                    </p:cNvPr>
                    <p:cNvSpPr/>
                    <p:nvPr/>
                  </p:nvSpPr>
                  <p:spPr>
                    <a:xfrm rot="-9684880">
                      <a:off x="1237452" y="8523240"/>
                      <a:ext cx="76531" cy="69573"/>
                    </a:xfrm>
                    <a:custGeom>
                      <a:avLst/>
                      <a:gdLst>
                        <a:gd name="connsiteX0" fmla="*/ 76531 w 76531"/>
                        <a:gd name="connsiteY0" fmla="*/ 34787 h 69573"/>
                        <a:gd name="connsiteX1" fmla="*/ 38266 w 76531"/>
                        <a:gd name="connsiteY1" fmla="*/ 69574 h 69573"/>
                        <a:gd name="connsiteX2" fmla="*/ 0 w 76531"/>
                        <a:gd name="connsiteY2" fmla="*/ 34787 h 69573"/>
                        <a:gd name="connsiteX3" fmla="*/ 38266 w 76531"/>
                        <a:gd name="connsiteY3" fmla="*/ 0 h 69573"/>
                        <a:gd name="connsiteX4" fmla="*/ 76531 w 76531"/>
                        <a:gd name="connsiteY4" fmla="*/ 34787 h 69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31" h="69573">
                          <a:moveTo>
                            <a:pt x="76531" y="34787"/>
                          </a:moveTo>
                          <a:cubicBezTo>
                            <a:pt x="76531" y="53999"/>
                            <a:pt x="59399" y="69574"/>
                            <a:pt x="38266" y="69574"/>
                          </a:cubicBezTo>
                          <a:cubicBezTo>
                            <a:pt x="17132" y="69574"/>
                            <a:pt x="0" y="53999"/>
                            <a:pt x="0" y="34787"/>
                          </a:cubicBezTo>
                          <a:cubicBezTo>
                            <a:pt x="0" y="15575"/>
                            <a:pt x="17132" y="0"/>
                            <a:pt x="38266" y="0"/>
                          </a:cubicBezTo>
                          <a:cubicBezTo>
                            <a:pt x="59399" y="0"/>
                            <a:pt x="76531" y="15575"/>
                            <a:pt x="76531" y="34787"/>
                          </a:cubicBezTo>
                          <a:close/>
                        </a:path>
                      </a:pathLst>
                    </a:custGeom>
                    <a:solidFill>
                      <a:srgbClr val="FCD5D5"/>
                    </a:solidFill>
                    <a:ln w="34753" cap="flat">
                      <a:noFill/>
                      <a:prstDash val="solid"/>
                      <a:miter/>
                    </a:ln>
                  </p:spPr>
                  <p:txBody>
                    <a:bodyPr rtlCol="0" anchor="ctr"/>
                    <a:lstStyle/>
                    <a:p>
                      <a:endParaRPr lang="en-US"/>
                    </a:p>
                  </p:txBody>
                </p:sp>
                <p:sp>
                  <p:nvSpPr>
                    <p:cNvPr id="2223" name="Freeform: Shape 2222">
                      <a:extLst>
                        <a:ext uri="{FF2B5EF4-FFF2-40B4-BE49-F238E27FC236}">
                          <a16:creationId xmlns:a16="http://schemas.microsoft.com/office/drawing/2014/main" xmlns="" id="{FC2989D2-2F1C-4DF6-BDFB-12A9D68FBBB0}"/>
                        </a:ext>
                      </a:extLst>
                    </p:cNvPr>
                    <p:cNvSpPr/>
                    <p:nvPr/>
                  </p:nvSpPr>
                  <p:spPr>
                    <a:xfrm>
                      <a:off x="1235855" y="8522340"/>
                      <a:ext cx="76715" cy="69147"/>
                    </a:xfrm>
                    <a:custGeom>
                      <a:avLst/>
                      <a:gdLst>
                        <a:gd name="connsiteX0" fmla="*/ 1830 w 76715"/>
                        <a:gd name="connsiteY0" fmla="*/ 21743 h 69147"/>
                        <a:gd name="connsiteX1" fmla="*/ 26182 w 76715"/>
                        <a:gd name="connsiteY1" fmla="*/ 66968 h 69147"/>
                        <a:gd name="connsiteX2" fmla="*/ 74886 w 76715"/>
                        <a:gd name="connsiteY2" fmla="*/ 46095 h 69147"/>
                        <a:gd name="connsiteX3" fmla="*/ 50534 w 76715"/>
                        <a:gd name="connsiteY3" fmla="*/ 870 h 69147"/>
                        <a:gd name="connsiteX4" fmla="*/ 1830 w 76715"/>
                        <a:gd name="connsiteY4" fmla="*/ 21743 h 69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715" h="69147">
                          <a:moveTo>
                            <a:pt x="1830" y="21743"/>
                          </a:moveTo>
                          <a:cubicBezTo>
                            <a:pt x="-5128" y="39137"/>
                            <a:pt x="8788" y="60011"/>
                            <a:pt x="26182" y="66968"/>
                          </a:cubicBezTo>
                          <a:cubicBezTo>
                            <a:pt x="47055" y="73926"/>
                            <a:pt x="67928" y="63489"/>
                            <a:pt x="74886" y="46095"/>
                          </a:cubicBezTo>
                          <a:cubicBezTo>
                            <a:pt x="81844" y="28701"/>
                            <a:pt x="67928" y="7827"/>
                            <a:pt x="50534" y="870"/>
                          </a:cubicBezTo>
                          <a:cubicBezTo>
                            <a:pt x="29661" y="-2609"/>
                            <a:pt x="8788" y="4349"/>
                            <a:pt x="1830" y="21743"/>
                          </a:cubicBezTo>
                          <a:close/>
                        </a:path>
                      </a:pathLst>
                    </a:custGeom>
                    <a:solidFill>
                      <a:srgbClr val="FCD4D4"/>
                    </a:solidFill>
                    <a:ln w="34755" cap="flat">
                      <a:noFill/>
                      <a:prstDash val="solid"/>
                      <a:miter/>
                    </a:ln>
                  </p:spPr>
                  <p:txBody>
                    <a:bodyPr rtlCol="0" anchor="ctr"/>
                    <a:lstStyle/>
                    <a:p>
                      <a:endParaRPr lang="en-US"/>
                    </a:p>
                  </p:txBody>
                </p:sp>
                <p:sp>
                  <p:nvSpPr>
                    <p:cNvPr id="2224" name="Freeform: Shape 2223">
                      <a:extLst>
                        <a:ext uri="{FF2B5EF4-FFF2-40B4-BE49-F238E27FC236}">
                          <a16:creationId xmlns:a16="http://schemas.microsoft.com/office/drawing/2014/main" xmlns="" id="{874C2A44-2CD9-4D90-A6C5-FC6AF5A9BDC4}"/>
                        </a:ext>
                      </a:extLst>
                    </p:cNvPr>
                    <p:cNvSpPr/>
                    <p:nvPr/>
                  </p:nvSpPr>
                  <p:spPr>
                    <a:xfrm rot="-9685967">
                      <a:off x="1237485" y="8523250"/>
                      <a:ext cx="76531" cy="69573"/>
                    </a:xfrm>
                    <a:custGeom>
                      <a:avLst/>
                      <a:gdLst>
                        <a:gd name="connsiteX0" fmla="*/ 76531 w 76531"/>
                        <a:gd name="connsiteY0" fmla="*/ 34787 h 69573"/>
                        <a:gd name="connsiteX1" fmla="*/ 38266 w 76531"/>
                        <a:gd name="connsiteY1" fmla="*/ 69574 h 69573"/>
                        <a:gd name="connsiteX2" fmla="*/ 0 w 76531"/>
                        <a:gd name="connsiteY2" fmla="*/ 34787 h 69573"/>
                        <a:gd name="connsiteX3" fmla="*/ 38266 w 76531"/>
                        <a:gd name="connsiteY3" fmla="*/ 0 h 69573"/>
                        <a:gd name="connsiteX4" fmla="*/ 76531 w 76531"/>
                        <a:gd name="connsiteY4" fmla="*/ 34787 h 69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31" h="69573">
                          <a:moveTo>
                            <a:pt x="76531" y="34787"/>
                          </a:moveTo>
                          <a:cubicBezTo>
                            <a:pt x="76531" y="53999"/>
                            <a:pt x="59399" y="69574"/>
                            <a:pt x="38266" y="69574"/>
                          </a:cubicBezTo>
                          <a:cubicBezTo>
                            <a:pt x="17132" y="69574"/>
                            <a:pt x="0" y="53999"/>
                            <a:pt x="0" y="34787"/>
                          </a:cubicBezTo>
                          <a:cubicBezTo>
                            <a:pt x="0" y="15575"/>
                            <a:pt x="17132" y="0"/>
                            <a:pt x="38266" y="0"/>
                          </a:cubicBezTo>
                          <a:cubicBezTo>
                            <a:pt x="59399" y="0"/>
                            <a:pt x="76531" y="15575"/>
                            <a:pt x="76531" y="34787"/>
                          </a:cubicBezTo>
                          <a:close/>
                        </a:path>
                      </a:pathLst>
                    </a:custGeom>
                    <a:solidFill>
                      <a:srgbClr val="FCD3D3"/>
                    </a:solidFill>
                    <a:ln w="34753" cap="flat">
                      <a:noFill/>
                      <a:prstDash val="solid"/>
                      <a:miter/>
                    </a:ln>
                  </p:spPr>
                  <p:txBody>
                    <a:bodyPr rtlCol="0" anchor="ctr"/>
                    <a:lstStyle/>
                    <a:p>
                      <a:endParaRPr lang="en-US"/>
                    </a:p>
                  </p:txBody>
                </p:sp>
                <p:sp>
                  <p:nvSpPr>
                    <p:cNvPr id="2225" name="Freeform: Shape 2224">
                      <a:extLst>
                        <a:ext uri="{FF2B5EF4-FFF2-40B4-BE49-F238E27FC236}">
                          <a16:creationId xmlns:a16="http://schemas.microsoft.com/office/drawing/2014/main" xmlns="" id="{CBA6C1B6-B69A-40AA-AEF8-55AB49547C27}"/>
                        </a:ext>
                      </a:extLst>
                    </p:cNvPr>
                    <p:cNvSpPr/>
                    <p:nvPr/>
                  </p:nvSpPr>
                  <p:spPr>
                    <a:xfrm>
                      <a:off x="1235855" y="8522340"/>
                      <a:ext cx="73236" cy="69147"/>
                    </a:xfrm>
                    <a:custGeom>
                      <a:avLst/>
                      <a:gdLst>
                        <a:gd name="connsiteX0" fmla="*/ 1830 w 73236"/>
                        <a:gd name="connsiteY0" fmla="*/ 21743 h 69147"/>
                        <a:gd name="connsiteX1" fmla="*/ 26182 w 73236"/>
                        <a:gd name="connsiteY1" fmla="*/ 66968 h 69147"/>
                        <a:gd name="connsiteX2" fmla="*/ 71407 w 73236"/>
                        <a:gd name="connsiteY2" fmla="*/ 46095 h 69147"/>
                        <a:gd name="connsiteX3" fmla="*/ 47055 w 73236"/>
                        <a:gd name="connsiteY3" fmla="*/ 870 h 69147"/>
                        <a:gd name="connsiteX4" fmla="*/ 1830 w 73236"/>
                        <a:gd name="connsiteY4" fmla="*/ 21743 h 69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36" h="69147">
                          <a:moveTo>
                            <a:pt x="1830" y="21743"/>
                          </a:moveTo>
                          <a:cubicBezTo>
                            <a:pt x="-5128" y="39137"/>
                            <a:pt x="8788" y="60011"/>
                            <a:pt x="26182" y="66968"/>
                          </a:cubicBezTo>
                          <a:cubicBezTo>
                            <a:pt x="47055" y="73926"/>
                            <a:pt x="67928" y="63489"/>
                            <a:pt x="71407" y="46095"/>
                          </a:cubicBezTo>
                          <a:cubicBezTo>
                            <a:pt x="78365" y="28701"/>
                            <a:pt x="64450" y="7827"/>
                            <a:pt x="47055" y="870"/>
                          </a:cubicBezTo>
                          <a:cubicBezTo>
                            <a:pt x="29661" y="-2609"/>
                            <a:pt x="8788" y="4349"/>
                            <a:pt x="1830" y="21743"/>
                          </a:cubicBezTo>
                          <a:close/>
                        </a:path>
                      </a:pathLst>
                    </a:custGeom>
                    <a:solidFill>
                      <a:srgbClr val="FCD2D2"/>
                    </a:solidFill>
                    <a:ln w="34755" cap="flat">
                      <a:noFill/>
                      <a:prstDash val="solid"/>
                      <a:miter/>
                    </a:ln>
                  </p:spPr>
                  <p:txBody>
                    <a:bodyPr rtlCol="0" anchor="ctr"/>
                    <a:lstStyle/>
                    <a:p>
                      <a:endParaRPr lang="en-US"/>
                    </a:p>
                  </p:txBody>
                </p:sp>
                <p:sp>
                  <p:nvSpPr>
                    <p:cNvPr id="2226" name="Freeform: Shape 2225">
                      <a:extLst>
                        <a:ext uri="{FF2B5EF4-FFF2-40B4-BE49-F238E27FC236}">
                          <a16:creationId xmlns:a16="http://schemas.microsoft.com/office/drawing/2014/main" xmlns="" id="{34D4467F-7317-47B5-9422-D11109A8F379}"/>
                        </a:ext>
                      </a:extLst>
                    </p:cNvPr>
                    <p:cNvSpPr/>
                    <p:nvPr/>
                  </p:nvSpPr>
                  <p:spPr>
                    <a:xfrm>
                      <a:off x="1235855" y="8522340"/>
                      <a:ext cx="73236" cy="69147"/>
                    </a:xfrm>
                    <a:custGeom>
                      <a:avLst/>
                      <a:gdLst>
                        <a:gd name="connsiteX0" fmla="*/ 1830 w 73236"/>
                        <a:gd name="connsiteY0" fmla="*/ 21743 h 69147"/>
                        <a:gd name="connsiteX1" fmla="*/ 26182 w 73236"/>
                        <a:gd name="connsiteY1" fmla="*/ 66968 h 69147"/>
                        <a:gd name="connsiteX2" fmla="*/ 71407 w 73236"/>
                        <a:gd name="connsiteY2" fmla="*/ 46095 h 69147"/>
                        <a:gd name="connsiteX3" fmla="*/ 47055 w 73236"/>
                        <a:gd name="connsiteY3" fmla="*/ 870 h 69147"/>
                        <a:gd name="connsiteX4" fmla="*/ 1830 w 73236"/>
                        <a:gd name="connsiteY4" fmla="*/ 21743 h 69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36" h="69147">
                          <a:moveTo>
                            <a:pt x="1830" y="21743"/>
                          </a:moveTo>
                          <a:cubicBezTo>
                            <a:pt x="-5128" y="39137"/>
                            <a:pt x="8788" y="60011"/>
                            <a:pt x="26182" y="66968"/>
                          </a:cubicBezTo>
                          <a:cubicBezTo>
                            <a:pt x="47055" y="73926"/>
                            <a:pt x="67928" y="63489"/>
                            <a:pt x="71407" y="46095"/>
                          </a:cubicBezTo>
                          <a:cubicBezTo>
                            <a:pt x="78365" y="28701"/>
                            <a:pt x="64450" y="7827"/>
                            <a:pt x="47055" y="870"/>
                          </a:cubicBezTo>
                          <a:cubicBezTo>
                            <a:pt x="29661" y="-2609"/>
                            <a:pt x="8788" y="4349"/>
                            <a:pt x="1830" y="21743"/>
                          </a:cubicBezTo>
                          <a:close/>
                        </a:path>
                      </a:pathLst>
                    </a:custGeom>
                    <a:solidFill>
                      <a:srgbClr val="FCD1D1"/>
                    </a:solidFill>
                    <a:ln w="34755" cap="flat">
                      <a:noFill/>
                      <a:prstDash val="solid"/>
                      <a:miter/>
                    </a:ln>
                  </p:spPr>
                  <p:txBody>
                    <a:bodyPr rtlCol="0" anchor="ctr"/>
                    <a:lstStyle/>
                    <a:p>
                      <a:endParaRPr lang="en-US"/>
                    </a:p>
                  </p:txBody>
                </p:sp>
                <p:sp>
                  <p:nvSpPr>
                    <p:cNvPr id="2227" name="Freeform: Shape 2226">
                      <a:extLst>
                        <a:ext uri="{FF2B5EF4-FFF2-40B4-BE49-F238E27FC236}">
                          <a16:creationId xmlns:a16="http://schemas.microsoft.com/office/drawing/2014/main" xmlns="" id="{58B6620A-D62E-4C78-8C40-73C85569C481}"/>
                        </a:ext>
                      </a:extLst>
                    </p:cNvPr>
                    <p:cNvSpPr/>
                    <p:nvPr/>
                  </p:nvSpPr>
                  <p:spPr>
                    <a:xfrm>
                      <a:off x="1235855" y="8522340"/>
                      <a:ext cx="73236" cy="65668"/>
                    </a:xfrm>
                    <a:custGeom>
                      <a:avLst/>
                      <a:gdLst>
                        <a:gd name="connsiteX0" fmla="*/ 1830 w 73236"/>
                        <a:gd name="connsiteY0" fmla="*/ 21743 h 65668"/>
                        <a:gd name="connsiteX1" fmla="*/ 26182 w 73236"/>
                        <a:gd name="connsiteY1" fmla="*/ 63489 h 65668"/>
                        <a:gd name="connsiteX2" fmla="*/ 71407 w 73236"/>
                        <a:gd name="connsiteY2" fmla="*/ 42616 h 65668"/>
                        <a:gd name="connsiteX3" fmla="*/ 47055 w 73236"/>
                        <a:gd name="connsiteY3" fmla="*/ 870 h 65668"/>
                        <a:gd name="connsiteX4" fmla="*/ 1830 w 73236"/>
                        <a:gd name="connsiteY4" fmla="*/ 21743 h 65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36" h="65668">
                          <a:moveTo>
                            <a:pt x="1830" y="21743"/>
                          </a:moveTo>
                          <a:cubicBezTo>
                            <a:pt x="-5128" y="39137"/>
                            <a:pt x="8788" y="60011"/>
                            <a:pt x="26182" y="63489"/>
                          </a:cubicBezTo>
                          <a:cubicBezTo>
                            <a:pt x="47055" y="70447"/>
                            <a:pt x="67928" y="60011"/>
                            <a:pt x="71407" y="42616"/>
                          </a:cubicBezTo>
                          <a:cubicBezTo>
                            <a:pt x="78365" y="25222"/>
                            <a:pt x="64450" y="4349"/>
                            <a:pt x="47055" y="870"/>
                          </a:cubicBezTo>
                          <a:cubicBezTo>
                            <a:pt x="29661" y="-2609"/>
                            <a:pt x="8788" y="4349"/>
                            <a:pt x="1830" y="21743"/>
                          </a:cubicBezTo>
                          <a:close/>
                        </a:path>
                      </a:pathLst>
                    </a:custGeom>
                    <a:solidFill>
                      <a:srgbClr val="FBCFCF"/>
                    </a:solidFill>
                    <a:ln w="34755" cap="flat">
                      <a:noFill/>
                      <a:prstDash val="solid"/>
                      <a:miter/>
                    </a:ln>
                  </p:spPr>
                  <p:txBody>
                    <a:bodyPr rtlCol="0" anchor="ctr"/>
                    <a:lstStyle/>
                    <a:p>
                      <a:endParaRPr lang="en-US"/>
                    </a:p>
                  </p:txBody>
                </p:sp>
                <p:sp>
                  <p:nvSpPr>
                    <p:cNvPr id="2228" name="Freeform: Shape 2227">
                      <a:extLst>
                        <a:ext uri="{FF2B5EF4-FFF2-40B4-BE49-F238E27FC236}">
                          <a16:creationId xmlns:a16="http://schemas.microsoft.com/office/drawing/2014/main" xmlns="" id="{49EBCF9D-EAE2-44E8-8CC7-2B353F144CCC}"/>
                        </a:ext>
                      </a:extLst>
                    </p:cNvPr>
                    <p:cNvSpPr/>
                    <p:nvPr/>
                  </p:nvSpPr>
                  <p:spPr>
                    <a:xfrm>
                      <a:off x="1235538" y="8524509"/>
                      <a:ext cx="73870" cy="66978"/>
                    </a:xfrm>
                    <a:custGeom>
                      <a:avLst/>
                      <a:gdLst>
                        <a:gd name="connsiteX0" fmla="*/ 2147 w 73870"/>
                        <a:gd name="connsiteY0" fmla="*/ 23053 h 66978"/>
                        <a:gd name="connsiteX1" fmla="*/ 26499 w 73870"/>
                        <a:gd name="connsiteY1" fmla="*/ 64799 h 66978"/>
                        <a:gd name="connsiteX2" fmla="*/ 71724 w 73870"/>
                        <a:gd name="connsiteY2" fmla="*/ 43926 h 66978"/>
                        <a:gd name="connsiteX3" fmla="*/ 47372 w 73870"/>
                        <a:gd name="connsiteY3" fmla="*/ 2179 h 66978"/>
                        <a:gd name="connsiteX4" fmla="*/ 2147 w 73870"/>
                        <a:gd name="connsiteY4" fmla="*/ 23053 h 66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70" h="66978">
                          <a:moveTo>
                            <a:pt x="2147" y="23053"/>
                          </a:moveTo>
                          <a:cubicBezTo>
                            <a:pt x="-4811" y="40447"/>
                            <a:pt x="5625" y="61320"/>
                            <a:pt x="26499" y="64799"/>
                          </a:cubicBezTo>
                          <a:cubicBezTo>
                            <a:pt x="47372" y="71757"/>
                            <a:pt x="64766" y="61320"/>
                            <a:pt x="71724" y="43926"/>
                          </a:cubicBezTo>
                          <a:cubicBezTo>
                            <a:pt x="78682" y="26531"/>
                            <a:pt x="68245" y="9137"/>
                            <a:pt x="47372" y="2179"/>
                          </a:cubicBezTo>
                          <a:cubicBezTo>
                            <a:pt x="29978" y="-4778"/>
                            <a:pt x="9104" y="5658"/>
                            <a:pt x="2147" y="23053"/>
                          </a:cubicBezTo>
                          <a:close/>
                        </a:path>
                      </a:pathLst>
                    </a:custGeom>
                    <a:solidFill>
                      <a:srgbClr val="FBCECE"/>
                    </a:solidFill>
                    <a:ln w="34755" cap="flat">
                      <a:noFill/>
                      <a:prstDash val="solid"/>
                      <a:miter/>
                    </a:ln>
                  </p:spPr>
                  <p:txBody>
                    <a:bodyPr rtlCol="0" anchor="ctr"/>
                    <a:lstStyle/>
                    <a:p>
                      <a:endParaRPr lang="en-US"/>
                    </a:p>
                  </p:txBody>
                </p:sp>
                <p:sp>
                  <p:nvSpPr>
                    <p:cNvPr id="2229" name="Freeform: Shape 2228">
                      <a:extLst>
                        <a:ext uri="{FF2B5EF4-FFF2-40B4-BE49-F238E27FC236}">
                          <a16:creationId xmlns:a16="http://schemas.microsoft.com/office/drawing/2014/main" xmlns="" id="{E2391543-0019-4896-A922-BC1D78BDD321}"/>
                        </a:ext>
                      </a:extLst>
                    </p:cNvPr>
                    <p:cNvSpPr/>
                    <p:nvPr/>
                  </p:nvSpPr>
                  <p:spPr>
                    <a:xfrm>
                      <a:off x="1235538" y="8524509"/>
                      <a:ext cx="73870" cy="66978"/>
                    </a:xfrm>
                    <a:custGeom>
                      <a:avLst/>
                      <a:gdLst>
                        <a:gd name="connsiteX0" fmla="*/ 2147 w 73870"/>
                        <a:gd name="connsiteY0" fmla="*/ 23053 h 66978"/>
                        <a:gd name="connsiteX1" fmla="*/ 26499 w 73870"/>
                        <a:gd name="connsiteY1" fmla="*/ 64799 h 66978"/>
                        <a:gd name="connsiteX2" fmla="*/ 71724 w 73870"/>
                        <a:gd name="connsiteY2" fmla="*/ 43926 h 66978"/>
                        <a:gd name="connsiteX3" fmla="*/ 47372 w 73870"/>
                        <a:gd name="connsiteY3" fmla="*/ 2179 h 66978"/>
                        <a:gd name="connsiteX4" fmla="*/ 2147 w 73870"/>
                        <a:gd name="connsiteY4" fmla="*/ 23053 h 66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70" h="66978">
                          <a:moveTo>
                            <a:pt x="2147" y="23053"/>
                          </a:moveTo>
                          <a:cubicBezTo>
                            <a:pt x="-4811" y="40447"/>
                            <a:pt x="5625" y="57841"/>
                            <a:pt x="26499" y="64799"/>
                          </a:cubicBezTo>
                          <a:cubicBezTo>
                            <a:pt x="43893" y="71757"/>
                            <a:pt x="64766" y="61320"/>
                            <a:pt x="71724" y="43926"/>
                          </a:cubicBezTo>
                          <a:cubicBezTo>
                            <a:pt x="78682" y="26531"/>
                            <a:pt x="68245" y="9137"/>
                            <a:pt x="47372" y="2179"/>
                          </a:cubicBezTo>
                          <a:cubicBezTo>
                            <a:pt x="29978" y="-4778"/>
                            <a:pt x="9104" y="5658"/>
                            <a:pt x="2147" y="23053"/>
                          </a:cubicBezTo>
                          <a:close/>
                        </a:path>
                      </a:pathLst>
                    </a:custGeom>
                    <a:solidFill>
                      <a:srgbClr val="FBCDCD"/>
                    </a:solidFill>
                    <a:ln w="34755" cap="flat">
                      <a:noFill/>
                      <a:prstDash val="solid"/>
                      <a:miter/>
                    </a:ln>
                  </p:spPr>
                  <p:txBody>
                    <a:bodyPr rtlCol="0" anchor="ctr"/>
                    <a:lstStyle/>
                    <a:p>
                      <a:endParaRPr lang="en-US"/>
                    </a:p>
                  </p:txBody>
                </p:sp>
                <p:sp>
                  <p:nvSpPr>
                    <p:cNvPr id="2230" name="Freeform: Shape 2229">
                      <a:extLst>
                        <a:ext uri="{FF2B5EF4-FFF2-40B4-BE49-F238E27FC236}">
                          <a16:creationId xmlns:a16="http://schemas.microsoft.com/office/drawing/2014/main" xmlns="" id="{2C3D5BBD-33B7-4870-956A-594A8588B5FE}"/>
                        </a:ext>
                      </a:extLst>
                    </p:cNvPr>
                    <p:cNvSpPr/>
                    <p:nvPr/>
                  </p:nvSpPr>
                  <p:spPr>
                    <a:xfrm>
                      <a:off x="1239017" y="8524509"/>
                      <a:ext cx="73870" cy="66978"/>
                    </a:xfrm>
                    <a:custGeom>
                      <a:avLst/>
                      <a:gdLst>
                        <a:gd name="connsiteX0" fmla="*/ 2147 w 73870"/>
                        <a:gd name="connsiteY0" fmla="*/ 23053 h 66978"/>
                        <a:gd name="connsiteX1" fmla="*/ 26499 w 73870"/>
                        <a:gd name="connsiteY1" fmla="*/ 64799 h 66978"/>
                        <a:gd name="connsiteX2" fmla="*/ 71724 w 73870"/>
                        <a:gd name="connsiteY2" fmla="*/ 43926 h 66978"/>
                        <a:gd name="connsiteX3" fmla="*/ 47372 w 73870"/>
                        <a:gd name="connsiteY3" fmla="*/ 2179 h 66978"/>
                        <a:gd name="connsiteX4" fmla="*/ 2147 w 73870"/>
                        <a:gd name="connsiteY4" fmla="*/ 23053 h 66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70" h="66978">
                          <a:moveTo>
                            <a:pt x="2147" y="23053"/>
                          </a:moveTo>
                          <a:cubicBezTo>
                            <a:pt x="-4811" y="40447"/>
                            <a:pt x="5625" y="57841"/>
                            <a:pt x="26499" y="64799"/>
                          </a:cubicBezTo>
                          <a:cubicBezTo>
                            <a:pt x="43893" y="71757"/>
                            <a:pt x="64766" y="61320"/>
                            <a:pt x="71724" y="43926"/>
                          </a:cubicBezTo>
                          <a:cubicBezTo>
                            <a:pt x="78682" y="26531"/>
                            <a:pt x="68245" y="9137"/>
                            <a:pt x="47372" y="2179"/>
                          </a:cubicBezTo>
                          <a:cubicBezTo>
                            <a:pt x="26499" y="-4778"/>
                            <a:pt x="5625" y="5658"/>
                            <a:pt x="2147" y="23053"/>
                          </a:cubicBezTo>
                          <a:close/>
                        </a:path>
                      </a:pathLst>
                    </a:custGeom>
                    <a:solidFill>
                      <a:srgbClr val="FBCCCC"/>
                    </a:solidFill>
                    <a:ln w="34755" cap="flat">
                      <a:noFill/>
                      <a:prstDash val="solid"/>
                      <a:miter/>
                    </a:ln>
                  </p:spPr>
                  <p:txBody>
                    <a:bodyPr rtlCol="0" anchor="ctr"/>
                    <a:lstStyle/>
                    <a:p>
                      <a:endParaRPr lang="en-US"/>
                    </a:p>
                  </p:txBody>
                </p:sp>
                <p:sp>
                  <p:nvSpPr>
                    <p:cNvPr id="2231" name="Freeform: Shape 2230">
                      <a:extLst>
                        <a:ext uri="{FF2B5EF4-FFF2-40B4-BE49-F238E27FC236}">
                          <a16:creationId xmlns:a16="http://schemas.microsoft.com/office/drawing/2014/main" xmlns="" id="{E8FD36AC-7541-4267-9B44-0A155A804420}"/>
                        </a:ext>
                      </a:extLst>
                    </p:cNvPr>
                    <p:cNvSpPr/>
                    <p:nvPr/>
                  </p:nvSpPr>
                  <p:spPr>
                    <a:xfrm>
                      <a:off x="1239017" y="8526004"/>
                      <a:ext cx="73870" cy="65519"/>
                    </a:xfrm>
                    <a:custGeom>
                      <a:avLst/>
                      <a:gdLst>
                        <a:gd name="connsiteX0" fmla="*/ 2147 w 73870"/>
                        <a:gd name="connsiteY0" fmla="*/ 21558 h 65519"/>
                        <a:gd name="connsiteX1" fmla="*/ 26499 w 73870"/>
                        <a:gd name="connsiteY1" fmla="*/ 63305 h 65519"/>
                        <a:gd name="connsiteX2" fmla="*/ 71724 w 73870"/>
                        <a:gd name="connsiteY2" fmla="*/ 45911 h 65519"/>
                        <a:gd name="connsiteX3" fmla="*/ 47372 w 73870"/>
                        <a:gd name="connsiteY3" fmla="*/ 4164 h 65519"/>
                        <a:gd name="connsiteX4" fmla="*/ 2147 w 73870"/>
                        <a:gd name="connsiteY4" fmla="*/ 21558 h 655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70" h="65519">
                          <a:moveTo>
                            <a:pt x="2147" y="21558"/>
                          </a:moveTo>
                          <a:cubicBezTo>
                            <a:pt x="-4811" y="38953"/>
                            <a:pt x="5625" y="56347"/>
                            <a:pt x="26499" y="63305"/>
                          </a:cubicBezTo>
                          <a:cubicBezTo>
                            <a:pt x="43893" y="70263"/>
                            <a:pt x="64766" y="59826"/>
                            <a:pt x="71724" y="45911"/>
                          </a:cubicBezTo>
                          <a:cubicBezTo>
                            <a:pt x="78682" y="28516"/>
                            <a:pt x="68245" y="11122"/>
                            <a:pt x="47372" y="4164"/>
                          </a:cubicBezTo>
                          <a:cubicBezTo>
                            <a:pt x="26499" y="-6273"/>
                            <a:pt x="5625" y="4164"/>
                            <a:pt x="2147" y="21558"/>
                          </a:cubicBezTo>
                          <a:close/>
                        </a:path>
                      </a:pathLst>
                    </a:custGeom>
                    <a:solidFill>
                      <a:srgbClr val="FBCBCB"/>
                    </a:solidFill>
                    <a:ln w="34755" cap="flat">
                      <a:noFill/>
                      <a:prstDash val="solid"/>
                      <a:miter/>
                    </a:ln>
                  </p:spPr>
                  <p:txBody>
                    <a:bodyPr rtlCol="0" anchor="ctr"/>
                    <a:lstStyle/>
                    <a:p>
                      <a:endParaRPr lang="en-US"/>
                    </a:p>
                  </p:txBody>
                </p:sp>
                <p:sp>
                  <p:nvSpPr>
                    <p:cNvPr id="2232" name="Freeform: Shape 2231">
                      <a:extLst>
                        <a:ext uri="{FF2B5EF4-FFF2-40B4-BE49-F238E27FC236}">
                          <a16:creationId xmlns:a16="http://schemas.microsoft.com/office/drawing/2014/main" xmlns="" id="{CE8152B2-C2E8-4F7B-B594-EBCE591ED3FD}"/>
                        </a:ext>
                      </a:extLst>
                    </p:cNvPr>
                    <p:cNvSpPr/>
                    <p:nvPr/>
                  </p:nvSpPr>
                  <p:spPr>
                    <a:xfrm rot="-9686728">
                      <a:off x="1240947" y="8526573"/>
                      <a:ext cx="69575" cy="62618"/>
                    </a:xfrm>
                    <a:custGeom>
                      <a:avLst/>
                      <a:gdLst>
                        <a:gd name="connsiteX0" fmla="*/ 69576 w 69575"/>
                        <a:gd name="connsiteY0" fmla="*/ 31309 h 62618"/>
                        <a:gd name="connsiteX1" fmla="*/ 34788 w 69575"/>
                        <a:gd name="connsiteY1" fmla="*/ 62618 h 62618"/>
                        <a:gd name="connsiteX2" fmla="*/ 0 w 69575"/>
                        <a:gd name="connsiteY2" fmla="*/ 31309 h 62618"/>
                        <a:gd name="connsiteX3" fmla="*/ 34788 w 69575"/>
                        <a:gd name="connsiteY3" fmla="*/ 0 h 62618"/>
                        <a:gd name="connsiteX4" fmla="*/ 69576 w 69575"/>
                        <a:gd name="connsiteY4" fmla="*/ 31309 h 626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75" h="62618">
                          <a:moveTo>
                            <a:pt x="69576" y="31309"/>
                          </a:moveTo>
                          <a:cubicBezTo>
                            <a:pt x="69576" y="48601"/>
                            <a:pt x="54001" y="62618"/>
                            <a:pt x="34788" y="62618"/>
                          </a:cubicBezTo>
                          <a:cubicBezTo>
                            <a:pt x="15575" y="62618"/>
                            <a:pt x="0" y="48601"/>
                            <a:pt x="0" y="31309"/>
                          </a:cubicBezTo>
                          <a:cubicBezTo>
                            <a:pt x="0" y="14018"/>
                            <a:pt x="15575" y="0"/>
                            <a:pt x="34788" y="0"/>
                          </a:cubicBezTo>
                          <a:cubicBezTo>
                            <a:pt x="54001" y="0"/>
                            <a:pt x="69576" y="14017"/>
                            <a:pt x="69576" y="31309"/>
                          </a:cubicBezTo>
                          <a:close/>
                        </a:path>
                      </a:pathLst>
                    </a:custGeom>
                    <a:solidFill>
                      <a:srgbClr val="FBCACA"/>
                    </a:solidFill>
                    <a:ln w="34754" cap="flat">
                      <a:noFill/>
                      <a:prstDash val="solid"/>
                      <a:miter/>
                    </a:ln>
                  </p:spPr>
                  <p:txBody>
                    <a:bodyPr rtlCol="0" anchor="ctr"/>
                    <a:lstStyle/>
                    <a:p>
                      <a:endParaRPr lang="en-US"/>
                    </a:p>
                  </p:txBody>
                </p:sp>
                <p:sp>
                  <p:nvSpPr>
                    <p:cNvPr id="2233" name="Freeform: Shape 2232">
                      <a:extLst>
                        <a:ext uri="{FF2B5EF4-FFF2-40B4-BE49-F238E27FC236}">
                          <a16:creationId xmlns:a16="http://schemas.microsoft.com/office/drawing/2014/main" xmlns="" id="{DADBF8B5-4927-41E8-BB11-8F94D5CB6F3C}"/>
                        </a:ext>
                      </a:extLst>
                    </p:cNvPr>
                    <p:cNvSpPr/>
                    <p:nvPr/>
                  </p:nvSpPr>
                  <p:spPr>
                    <a:xfrm rot="-9687163">
                      <a:off x="1240896" y="8526492"/>
                      <a:ext cx="69580" cy="62622"/>
                    </a:xfrm>
                    <a:custGeom>
                      <a:avLst/>
                      <a:gdLst>
                        <a:gd name="connsiteX0" fmla="*/ 69580 w 69580"/>
                        <a:gd name="connsiteY0" fmla="*/ 31311 h 62622"/>
                        <a:gd name="connsiteX1" fmla="*/ 34790 w 69580"/>
                        <a:gd name="connsiteY1" fmla="*/ 62622 h 62622"/>
                        <a:gd name="connsiteX2" fmla="*/ 0 w 69580"/>
                        <a:gd name="connsiteY2" fmla="*/ 31311 h 62622"/>
                        <a:gd name="connsiteX3" fmla="*/ 34790 w 69580"/>
                        <a:gd name="connsiteY3" fmla="*/ 0 h 62622"/>
                        <a:gd name="connsiteX4" fmla="*/ 69580 w 69580"/>
                        <a:gd name="connsiteY4" fmla="*/ 31311 h 62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80" h="62622">
                          <a:moveTo>
                            <a:pt x="69580" y="31311"/>
                          </a:moveTo>
                          <a:cubicBezTo>
                            <a:pt x="69580" y="48604"/>
                            <a:pt x="54004" y="62622"/>
                            <a:pt x="34790" y="62622"/>
                          </a:cubicBezTo>
                          <a:cubicBezTo>
                            <a:pt x="15576" y="62622"/>
                            <a:pt x="0" y="48604"/>
                            <a:pt x="0" y="31311"/>
                          </a:cubicBezTo>
                          <a:cubicBezTo>
                            <a:pt x="0" y="14018"/>
                            <a:pt x="15576" y="0"/>
                            <a:pt x="34790" y="0"/>
                          </a:cubicBezTo>
                          <a:cubicBezTo>
                            <a:pt x="54004" y="0"/>
                            <a:pt x="69580" y="14018"/>
                            <a:pt x="69580" y="31311"/>
                          </a:cubicBezTo>
                          <a:close/>
                        </a:path>
                      </a:pathLst>
                    </a:custGeom>
                    <a:solidFill>
                      <a:srgbClr val="FBC9C9"/>
                    </a:solidFill>
                    <a:ln w="34756" cap="flat">
                      <a:noFill/>
                      <a:prstDash val="solid"/>
                      <a:miter/>
                    </a:ln>
                  </p:spPr>
                  <p:txBody>
                    <a:bodyPr rtlCol="0" anchor="ctr"/>
                    <a:lstStyle/>
                    <a:p>
                      <a:endParaRPr lang="en-US"/>
                    </a:p>
                  </p:txBody>
                </p:sp>
                <p:sp>
                  <p:nvSpPr>
                    <p:cNvPr id="2234" name="Freeform: Shape 2233">
                      <a:extLst>
                        <a:ext uri="{FF2B5EF4-FFF2-40B4-BE49-F238E27FC236}">
                          <a16:creationId xmlns:a16="http://schemas.microsoft.com/office/drawing/2014/main" xmlns="" id="{3B3C3624-5202-48FE-B1BD-B730FF3C9FC7}"/>
                        </a:ext>
                      </a:extLst>
                    </p:cNvPr>
                    <p:cNvSpPr/>
                    <p:nvPr/>
                  </p:nvSpPr>
                  <p:spPr>
                    <a:xfrm>
                      <a:off x="1239017" y="8527501"/>
                      <a:ext cx="70391" cy="64021"/>
                    </a:xfrm>
                    <a:custGeom>
                      <a:avLst/>
                      <a:gdLst>
                        <a:gd name="connsiteX0" fmla="*/ 2147 w 70391"/>
                        <a:gd name="connsiteY0" fmla="*/ 20061 h 64021"/>
                        <a:gd name="connsiteX1" fmla="*/ 26499 w 70391"/>
                        <a:gd name="connsiteY1" fmla="*/ 61807 h 64021"/>
                        <a:gd name="connsiteX2" fmla="*/ 68245 w 70391"/>
                        <a:gd name="connsiteY2" fmla="*/ 44413 h 64021"/>
                        <a:gd name="connsiteX3" fmla="*/ 43893 w 70391"/>
                        <a:gd name="connsiteY3" fmla="*/ 2666 h 64021"/>
                        <a:gd name="connsiteX4" fmla="*/ 2147 w 70391"/>
                        <a:gd name="connsiteY4" fmla="*/ 20061 h 64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391" h="64021">
                          <a:moveTo>
                            <a:pt x="2147" y="20061"/>
                          </a:moveTo>
                          <a:cubicBezTo>
                            <a:pt x="-4811" y="37455"/>
                            <a:pt x="5625" y="54849"/>
                            <a:pt x="26499" y="61807"/>
                          </a:cubicBezTo>
                          <a:cubicBezTo>
                            <a:pt x="43893" y="68765"/>
                            <a:pt x="64766" y="58328"/>
                            <a:pt x="68245" y="44413"/>
                          </a:cubicBezTo>
                          <a:cubicBezTo>
                            <a:pt x="75203" y="27018"/>
                            <a:pt x="64766" y="9624"/>
                            <a:pt x="43893" y="2666"/>
                          </a:cubicBezTo>
                          <a:cubicBezTo>
                            <a:pt x="26499" y="-4292"/>
                            <a:pt x="5625" y="2666"/>
                            <a:pt x="2147" y="20061"/>
                          </a:cubicBezTo>
                          <a:close/>
                        </a:path>
                      </a:pathLst>
                    </a:custGeom>
                    <a:solidFill>
                      <a:srgbClr val="FBC8C8"/>
                    </a:solidFill>
                    <a:ln w="34755" cap="flat">
                      <a:noFill/>
                      <a:prstDash val="solid"/>
                      <a:miter/>
                    </a:ln>
                  </p:spPr>
                  <p:txBody>
                    <a:bodyPr rtlCol="0" anchor="ctr"/>
                    <a:lstStyle/>
                    <a:p>
                      <a:endParaRPr lang="en-US"/>
                    </a:p>
                  </p:txBody>
                </p:sp>
                <p:sp>
                  <p:nvSpPr>
                    <p:cNvPr id="2235" name="Freeform: Shape 2234">
                      <a:extLst>
                        <a:ext uri="{FF2B5EF4-FFF2-40B4-BE49-F238E27FC236}">
                          <a16:creationId xmlns:a16="http://schemas.microsoft.com/office/drawing/2014/main" xmlns="" id="{6091BFEC-67D5-4279-9D1B-6D4D38A786E5}"/>
                        </a:ext>
                      </a:extLst>
                    </p:cNvPr>
                    <p:cNvSpPr/>
                    <p:nvPr/>
                  </p:nvSpPr>
                  <p:spPr>
                    <a:xfrm rot="-9686076">
                      <a:off x="1240874" y="8526621"/>
                      <a:ext cx="69580" cy="62622"/>
                    </a:xfrm>
                    <a:custGeom>
                      <a:avLst/>
                      <a:gdLst>
                        <a:gd name="connsiteX0" fmla="*/ 69580 w 69580"/>
                        <a:gd name="connsiteY0" fmla="*/ 31311 h 62622"/>
                        <a:gd name="connsiteX1" fmla="*/ 34790 w 69580"/>
                        <a:gd name="connsiteY1" fmla="*/ 62622 h 62622"/>
                        <a:gd name="connsiteX2" fmla="*/ 0 w 69580"/>
                        <a:gd name="connsiteY2" fmla="*/ 31311 h 62622"/>
                        <a:gd name="connsiteX3" fmla="*/ 34790 w 69580"/>
                        <a:gd name="connsiteY3" fmla="*/ 0 h 62622"/>
                        <a:gd name="connsiteX4" fmla="*/ 69580 w 69580"/>
                        <a:gd name="connsiteY4" fmla="*/ 31311 h 62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80" h="62622">
                          <a:moveTo>
                            <a:pt x="69580" y="31311"/>
                          </a:moveTo>
                          <a:cubicBezTo>
                            <a:pt x="69580" y="48604"/>
                            <a:pt x="54004" y="62622"/>
                            <a:pt x="34790" y="62622"/>
                          </a:cubicBezTo>
                          <a:cubicBezTo>
                            <a:pt x="15576" y="62622"/>
                            <a:pt x="0" y="48604"/>
                            <a:pt x="0" y="31311"/>
                          </a:cubicBezTo>
                          <a:cubicBezTo>
                            <a:pt x="0" y="14019"/>
                            <a:pt x="15576" y="0"/>
                            <a:pt x="34790" y="0"/>
                          </a:cubicBezTo>
                          <a:cubicBezTo>
                            <a:pt x="54004" y="0"/>
                            <a:pt x="69580" y="14018"/>
                            <a:pt x="69580" y="31311"/>
                          </a:cubicBezTo>
                          <a:close/>
                        </a:path>
                      </a:pathLst>
                    </a:custGeom>
                    <a:solidFill>
                      <a:srgbClr val="FBC7C7"/>
                    </a:solidFill>
                    <a:ln w="34756" cap="flat">
                      <a:noFill/>
                      <a:prstDash val="solid"/>
                      <a:miter/>
                    </a:ln>
                  </p:spPr>
                  <p:txBody>
                    <a:bodyPr rtlCol="0" anchor="ctr"/>
                    <a:lstStyle/>
                    <a:p>
                      <a:endParaRPr lang="en-US"/>
                    </a:p>
                  </p:txBody>
                </p:sp>
                <p:sp>
                  <p:nvSpPr>
                    <p:cNvPr id="2236" name="Freeform: Shape 2235">
                      <a:extLst>
                        <a:ext uri="{FF2B5EF4-FFF2-40B4-BE49-F238E27FC236}">
                          <a16:creationId xmlns:a16="http://schemas.microsoft.com/office/drawing/2014/main" xmlns="" id="{19164AA7-46C5-41F9-8136-D1C54070098B}"/>
                        </a:ext>
                      </a:extLst>
                    </p:cNvPr>
                    <p:cNvSpPr/>
                    <p:nvPr/>
                  </p:nvSpPr>
                  <p:spPr>
                    <a:xfrm>
                      <a:off x="1239017" y="8527501"/>
                      <a:ext cx="70391" cy="64021"/>
                    </a:xfrm>
                    <a:custGeom>
                      <a:avLst/>
                      <a:gdLst>
                        <a:gd name="connsiteX0" fmla="*/ 2147 w 70391"/>
                        <a:gd name="connsiteY0" fmla="*/ 20061 h 64021"/>
                        <a:gd name="connsiteX1" fmla="*/ 26499 w 70391"/>
                        <a:gd name="connsiteY1" fmla="*/ 61807 h 64021"/>
                        <a:gd name="connsiteX2" fmla="*/ 68245 w 70391"/>
                        <a:gd name="connsiteY2" fmla="*/ 44413 h 64021"/>
                        <a:gd name="connsiteX3" fmla="*/ 43893 w 70391"/>
                        <a:gd name="connsiteY3" fmla="*/ 2666 h 64021"/>
                        <a:gd name="connsiteX4" fmla="*/ 2147 w 70391"/>
                        <a:gd name="connsiteY4" fmla="*/ 20061 h 64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391" h="64021">
                          <a:moveTo>
                            <a:pt x="2147" y="20061"/>
                          </a:moveTo>
                          <a:cubicBezTo>
                            <a:pt x="-4811" y="37455"/>
                            <a:pt x="5625" y="54849"/>
                            <a:pt x="26499" y="61807"/>
                          </a:cubicBezTo>
                          <a:cubicBezTo>
                            <a:pt x="43893" y="68765"/>
                            <a:pt x="64766" y="58328"/>
                            <a:pt x="68245" y="44413"/>
                          </a:cubicBezTo>
                          <a:cubicBezTo>
                            <a:pt x="75203" y="27018"/>
                            <a:pt x="64766" y="9624"/>
                            <a:pt x="43893" y="2666"/>
                          </a:cubicBezTo>
                          <a:cubicBezTo>
                            <a:pt x="26499" y="-4292"/>
                            <a:pt x="9104" y="2666"/>
                            <a:pt x="2147" y="20061"/>
                          </a:cubicBezTo>
                          <a:close/>
                        </a:path>
                      </a:pathLst>
                    </a:custGeom>
                    <a:solidFill>
                      <a:srgbClr val="FBC6C6"/>
                    </a:solidFill>
                    <a:ln w="34755" cap="flat">
                      <a:noFill/>
                      <a:prstDash val="solid"/>
                      <a:miter/>
                    </a:ln>
                  </p:spPr>
                  <p:txBody>
                    <a:bodyPr rtlCol="0" anchor="ctr"/>
                    <a:lstStyle/>
                    <a:p>
                      <a:endParaRPr lang="en-US"/>
                    </a:p>
                  </p:txBody>
                </p:sp>
                <p:sp>
                  <p:nvSpPr>
                    <p:cNvPr id="2237" name="Freeform: Shape 2236">
                      <a:extLst>
                        <a:ext uri="{FF2B5EF4-FFF2-40B4-BE49-F238E27FC236}">
                          <a16:creationId xmlns:a16="http://schemas.microsoft.com/office/drawing/2014/main" xmlns="" id="{F8A31964-05BD-48C0-9BD3-C8D1038057EE}"/>
                        </a:ext>
                      </a:extLst>
                    </p:cNvPr>
                    <p:cNvSpPr/>
                    <p:nvPr/>
                  </p:nvSpPr>
                  <p:spPr>
                    <a:xfrm>
                      <a:off x="1239017" y="8527501"/>
                      <a:ext cx="70391" cy="60542"/>
                    </a:xfrm>
                    <a:custGeom>
                      <a:avLst/>
                      <a:gdLst>
                        <a:gd name="connsiteX0" fmla="*/ 2147 w 70391"/>
                        <a:gd name="connsiteY0" fmla="*/ 20061 h 60542"/>
                        <a:gd name="connsiteX1" fmla="*/ 26499 w 70391"/>
                        <a:gd name="connsiteY1" fmla="*/ 58328 h 60542"/>
                        <a:gd name="connsiteX2" fmla="*/ 68245 w 70391"/>
                        <a:gd name="connsiteY2" fmla="*/ 40934 h 60542"/>
                        <a:gd name="connsiteX3" fmla="*/ 43893 w 70391"/>
                        <a:gd name="connsiteY3" fmla="*/ 2666 h 60542"/>
                        <a:gd name="connsiteX4" fmla="*/ 2147 w 70391"/>
                        <a:gd name="connsiteY4" fmla="*/ 20061 h 60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391" h="60542">
                          <a:moveTo>
                            <a:pt x="2147" y="20061"/>
                          </a:moveTo>
                          <a:cubicBezTo>
                            <a:pt x="-4811" y="37455"/>
                            <a:pt x="5625" y="54849"/>
                            <a:pt x="26499" y="58328"/>
                          </a:cubicBezTo>
                          <a:cubicBezTo>
                            <a:pt x="43893" y="65286"/>
                            <a:pt x="64766" y="54849"/>
                            <a:pt x="68245" y="40934"/>
                          </a:cubicBezTo>
                          <a:cubicBezTo>
                            <a:pt x="75203" y="23539"/>
                            <a:pt x="64766" y="6145"/>
                            <a:pt x="43893" y="2666"/>
                          </a:cubicBezTo>
                          <a:cubicBezTo>
                            <a:pt x="26499" y="-4292"/>
                            <a:pt x="9104" y="2666"/>
                            <a:pt x="2147" y="20061"/>
                          </a:cubicBezTo>
                          <a:close/>
                        </a:path>
                      </a:pathLst>
                    </a:custGeom>
                    <a:solidFill>
                      <a:srgbClr val="FBC5C5"/>
                    </a:solidFill>
                    <a:ln w="34755" cap="flat">
                      <a:noFill/>
                      <a:prstDash val="solid"/>
                      <a:miter/>
                    </a:ln>
                  </p:spPr>
                  <p:txBody>
                    <a:bodyPr rtlCol="0" anchor="ctr"/>
                    <a:lstStyle/>
                    <a:p>
                      <a:endParaRPr lang="en-US"/>
                    </a:p>
                  </p:txBody>
                </p:sp>
                <p:sp>
                  <p:nvSpPr>
                    <p:cNvPr id="2238" name="Freeform: Shape 2237">
                      <a:extLst>
                        <a:ext uri="{FF2B5EF4-FFF2-40B4-BE49-F238E27FC236}">
                          <a16:creationId xmlns:a16="http://schemas.microsoft.com/office/drawing/2014/main" xmlns="" id="{57FAF0F2-7404-48E0-B1E0-DFA63AFBD317}"/>
                        </a:ext>
                      </a:extLst>
                    </p:cNvPr>
                    <p:cNvSpPr/>
                    <p:nvPr/>
                  </p:nvSpPr>
                  <p:spPr>
                    <a:xfrm rot="-9678031">
                      <a:off x="1241029" y="8526625"/>
                      <a:ext cx="69576" cy="62618"/>
                    </a:xfrm>
                    <a:custGeom>
                      <a:avLst/>
                      <a:gdLst>
                        <a:gd name="connsiteX0" fmla="*/ 69577 w 69576"/>
                        <a:gd name="connsiteY0" fmla="*/ 31309 h 62618"/>
                        <a:gd name="connsiteX1" fmla="*/ 34788 w 69576"/>
                        <a:gd name="connsiteY1" fmla="*/ 62619 h 62618"/>
                        <a:gd name="connsiteX2" fmla="*/ 0 w 69576"/>
                        <a:gd name="connsiteY2" fmla="*/ 31309 h 62618"/>
                        <a:gd name="connsiteX3" fmla="*/ 34788 w 69576"/>
                        <a:gd name="connsiteY3" fmla="*/ 0 h 62618"/>
                        <a:gd name="connsiteX4" fmla="*/ 69577 w 69576"/>
                        <a:gd name="connsiteY4" fmla="*/ 31309 h 626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76" h="62618">
                          <a:moveTo>
                            <a:pt x="69577" y="31309"/>
                          </a:moveTo>
                          <a:cubicBezTo>
                            <a:pt x="69577" y="48601"/>
                            <a:pt x="54001" y="62619"/>
                            <a:pt x="34788" y="62619"/>
                          </a:cubicBezTo>
                          <a:cubicBezTo>
                            <a:pt x="15575" y="62619"/>
                            <a:pt x="0" y="48601"/>
                            <a:pt x="0" y="31309"/>
                          </a:cubicBezTo>
                          <a:cubicBezTo>
                            <a:pt x="0" y="14018"/>
                            <a:pt x="15575" y="0"/>
                            <a:pt x="34788" y="0"/>
                          </a:cubicBezTo>
                          <a:cubicBezTo>
                            <a:pt x="54001" y="0"/>
                            <a:pt x="69577" y="14018"/>
                            <a:pt x="69577" y="31309"/>
                          </a:cubicBezTo>
                          <a:close/>
                        </a:path>
                      </a:pathLst>
                    </a:custGeom>
                    <a:solidFill>
                      <a:srgbClr val="FBC4C4"/>
                    </a:solidFill>
                    <a:ln w="34755" cap="flat">
                      <a:noFill/>
                      <a:prstDash val="solid"/>
                      <a:miter/>
                    </a:ln>
                  </p:spPr>
                  <p:txBody>
                    <a:bodyPr rtlCol="0" anchor="ctr"/>
                    <a:lstStyle/>
                    <a:p>
                      <a:endParaRPr lang="en-US"/>
                    </a:p>
                  </p:txBody>
                </p:sp>
                <p:sp>
                  <p:nvSpPr>
                    <p:cNvPr id="2239" name="Freeform: Shape 2238">
                      <a:extLst>
                        <a:ext uri="{FF2B5EF4-FFF2-40B4-BE49-F238E27FC236}">
                          <a16:creationId xmlns:a16="http://schemas.microsoft.com/office/drawing/2014/main" xmlns="" id="{2E0EEACD-876B-4233-A6A4-51C579B1F071}"/>
                        </a:ext>
                      </a:extLst>
                    </p:cNvPr>
                    <p:cNvSpPr/>
                    <p:nvPr/>
                  </p:nvSpPr>
                  <p:spPr>
                    <a:xfrm>
                      <a:off x="1238984" y="8527501"/>
                      <a:ext cx="66978" cy="60542"/>
                    </a:xfrm>
                    <a:custGeom>
                      <a:avLst/>
                      <a:gdLst>
                        <a:gd name="connsiteX0" fmla="*/ 2179 w 66978"/>
                        <a:gd name="connsiteY0" fmla="*/ 20061 h 60542"/>
                        <a:gd name="connsiteX1" fmla="*/ 23053 w 66978"/>
                        <a:gd name="connsiteY1" fmla="*/ 58328 h 60542"/>
                        <a:gd name="connsiteX2" fmla="*/ 64799 w 66978"/>
                        <a:gd name="connsiteY2" fmla="*/ 40934 h 60542"/>
                        <a:gd name="connsiteX3" fmla="*/ 43926 w 66978"/>
                        <a:gd name="connsiteY3" fmla="*/ 2666 h 60542"/>
                        <a:gd name="connsiteX4" fmla="*/ 2179 w 66978"/>
                        <a:gd name="connsiteY4" fmla="*/ 20061 h 60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78" h="60542">
                          <a:moveTo>
                            <a:pt x="2179" y="20061"/>
                          </a:moveTo>
                          <a:cubicBezTo>
                            <a:pt x="-4778" y="37455"/>
                            <a:pt x="5658" y="54849"/>
                            <a:pt x="23053" y="58328"/>
                          </a:cubicBezTo>
                          <a:cubicBezTo>
                            <a:pt x="40447" y="65286"/>
                            <a:pt x="57841" y="54849"/>
                            <a:pt x="64799" y="40934"/>
                          </a:cubicBezTo>
                          <a:cubicBezTo>
                            <a:pt x="71757" y="23539"/>
                            <a:pt x="61320" y="6145"/>
                            <a:pt x="43926" y="2666"/>
                          </a:cubicBezTo>
                          <a:cubicBezTo>
                            <a:pt x="26532" y="-4292"/>
                            <a:pt x="9137" y="2666"/>
                            <a:pt x="2179" y="20061"/>
                          </a:cubicBezTo>
                          <a:close/>
                        </a:path>
                      </a:pathLst>
                    </a:custGeom>
                    <a:solidFill>
                      <a:srgbClr val="FBC3C3"/>
                    </a:solidFill>
                    <a:ln w="34755" cap="flat">
                      <a:noFill/>
                      <a:prstDash val="solid"/>
                      <a:miter/>
                    </a:ln>
                  </p:spPr>
                  <p:txBody>
                    <a:bodyPr rtlCol="0" anchor="ctr"/>
                    <a:lstStyle/>
                    <a:p>
                      <a:endParaRPr lang="en-US"/>
                    </a:p>
                  </p:txBody>
                </p:sp>
                <p:sp>
                  <p:nvSpPr>
                    <p:cNvPr id="2240" name="Freeform: Shape 2239">
                      <a:extLst>
                        <a:ext uri="{FF2B5EF4-FFF2-40B4-BE49-F238E27FC236}">
                          <a16:creationId xmlns:a16="http://schemas.microsoft.com/office/drawing/2014/main" xmlns="" id="{0642E9A5-C95D-48DB-B4C2-A71D5344B021}"/>
                        </a:ext>
                      </a:extLst>
                    </p:cNvPr>
                    <p:cNvSpPr/>
                    <p:nvPr/>
                  </p:nvSpPr>
                  <p:spPr>
                    <a:xfrm rot="-9677706">
                      <a:off x="1240991" y="8526527"/>
                      <a:ext cx="69578" cy="62620"/>
                    </a:xfrm>
                    <a:custGeom>
                      <a:avLst/>
                      <a:gdLst>
                        <a:gd name="connsiteX0" fmla="*/ 69579 w 69578"/>
                        <a:gd name="connsiteY0" fmla="*/ 31310 h 62620"/>
                        <a:gd name="connsiteX1" fmla="*/ 34789 w 69578"/>
                        <a:gd name="connsiteY1" fmla="*/ 62621 h 62620"/>
                        <a:gd name="connsiteX2" fmla="*/ 0 w 69578"/>
                        <a:gd name="connsiteY2" fmla="*/ 31310 h 62620"/>
                        <a:gd name="connsiteX3" fmla="*/ 34789 w 69578"/>
                        <a:gd name="connsiteY3" fmla="*/ 0 h 62620"/>
                        <a:gd name="connsiteX4" fmla="*/ 69579 w 69578"/>
                        <a:gd name="connsiteY4" fmla="*/ 31310 h 62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78" h="62620">
                          <a:moveTo>
                            <a:pt x="69579" y="31310"/>
                          </a:moveTo>
                          <a:cubicBezTo>
                            <a:pt x="69579" y="48603"/>
                            <a:pt x="54003" y="62621"/>
                            <a:pt x="34789" y="62621"/>
                          </a:cubicBezTo>
                          <a:cubicBezTo>
                            <a:pt x="15576" y="62621"/>
                            <a:pt x="0" y="48603"/>
                            <a:pt x="0" y="31310"/>
                          </a:cubicBezTo>
                          <a:cubicBezTo>
                            <a:pt x="0" y="14018"/>
                            <a:pt x="15576" y="0"/>
                            <a:pt x="34789" y="0"/>
                          </a:cubicBezTo>
                          <a:cubicBezTo>
                            <a:pt x="54003" y="0"/>
                            <a:pt x="69579" y="14018"/>
                            <a:pt x="69579" y="31310"/>
                          </a:cubicBezTo>
                          <a:close/>
                        </a:path>
                      </a:pathLst>
                    </a:custGeom>
                    <a:solidFill>
                      <a:srgbClr val="FAC2C2"/>
                    </a:solidFill>
                    <a:ln w="34756" cap="flat">
                      <a:noFill/>
                      <a:prstDash val="solid"/>
                      <a:miter/>
                    </a:ln>
                  </p:spPr>
                  <p:txBody>
                    <a:bodyPr rtlCol="0" anchor="ctr"/>
                    <a:lstStyle/>
                    <a:p>
                      <a:endParaRPr lang="en-US"/>
                    </a:p>
                  </p:txBody>
                </p:sp>
                <p:sp>
                  <p:nvSpPr>
                    <p:cNvPr id="2241" name="Freeform: Shape 2240">
                      <a:extLst>
                        <a:ext uri="{FF2B5EF4-FFF2-40B4-BE49-F238E27FC236}">
                          <a16:creationId xmlns:a16="http://schemas.microsoft.com/office/drawing/2014/main" xmlns="" id="{3E048C67-9DDC-4FB7-AF22-5C96C352FF35}"/>
                        </a:ext>
                      </a:extLst>
                    </p:cNvPr>
                    <p:cNvSpPr/>
                    <p:nvPr/>
                  </p:nvSpPr>
                  <p:spPr>
                    <a:xfrm>
                      <a:off x="1240294" y="8527501"/>
                      <a:ext cx="64359" cy="60542"/>
                    </a:xfrm>
                    <a:custGeom>
                      <a:avLst/>
                      <a:gdLst>
                        <a:gd name="connsiteX0" fmla="*/ 870 w 64359"/>
                        <a:gd name="connsiteY0" fmla="*/ 20061 h 60542"/>
                        <a:gd name="connsiteX1" fmla="*/ 21743 w 64359"/>
                        <a:gd name="connsiteY1" fmla="*/ 58328 h 60542"/>
                        <a:gd name="connsiteX2" fmla="*/ 63490 w 64359"/>
                        <a:gd name="connsiteY2" fmla="*/ 40934 h 60542"/>
                        <a:gd name="connsiteX3" fmla="*/ 42616 w 64359"/>
                        <a:gd name="connsiteY3" fmla="*/ 2666 h 60542"/>
                        <a:gd name="connsiteX4" fmla="*/ 870 w 64359"/>
                        <a:gd name="connsiteY4" fmla="*/ 20061 h 60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359" h="60542">
                          <a:moveTo>
                            <a:pt x="870" y="20061"/>
                          </a:moveTo>
                          <a:cubicBezTo>
                            <a:pt x="-2609" y="33976"/>
                            <a:pt x="4349" y="51371"/>
                            <a:pt x="21743" y="58328"/>
                          </a:cubicBezTo>
                          <a:cubicBezTo>
                            <a:pt x="39137" y="65286"/>
                            <a:pt x="56532" y="54849"/>
                            <a:pt x="63490" y="40934"/>
                          </a:cubicBezTo>
                          <a:cubicBezTo>
                            <a:pt x="66968" y="27018"/>
                            <a:pt x="60011" y="9624"/>
                            <a:pt x="42616" y="2666"/>
                          </a:cubicBezTo>
                          <a:cubicBezTo>
                            <a:pt x="25222" y="-4292"/>
                            <a:pt x="7827" y="2666"/>
                            <a:pt x="870" y="20061"/>
                          </a:cubicBezTo>
                          <a:close/>
                        </a:path>
                      </a:pathLst>
                    </a:custGeom>
                    <a:solidFill>
                      <a:srgbClr val="FAC1C1"/>
                    </a:solidFill>
                    <a:ln w="34755" cap="flat">
                      <a:noFill/>
                      <a:prstDash val="solid"/>
                      <a:miter/>
                    </a:ln>
                  </p:spPr>
                  <p:txBody>
                    <a:bodyPr rtlCol="0" anchor="ctr"/>
                    <a:lstStyle/>
                    <a:p>
                      <a:endParaRPr lang="en-US"/>
                    </a:p>
                  </p:txBody>
                </p:sp>
                <p:sp>
                  <p:nvSpPr>
                    <p:cNvPr id="2242" name="Freeform: Shape 2241">
                      <a:extLst>
                        <a:ext uri="{FF2B5EF4-FFF2-40B4-BE49-F238E27FC236}">
                          <a16:creationId xmlns:a16="http://schemas.microsoft.com/office/drawing/2014/main" xmlns="" id="{378DE3BF-AEC5-4804-B11F-A91628DB9CCC}"/>
                        </a:ext>
                      </a:extLst>
                    </p:cNvPr>
                    <p:cNvSpPr/>
                    <p:nvPr/>
                  </p:nvSpPr>
                  <p:spPr>
                    <a:xfrm>
                      <a:off x="1242463" y="8527953"/>
                      <a:ext cx="66978" cy="60091"/>
                    </a:xfrm>
                    <a:custGeom>
                      <a:avLst/>
                      <a:gdLst>
                        <a:gd name="connsiteX0" fmla="*/ 2179 w 66978"/>
                        <a:gd name="connsiteY0" fmla="*/ 19609 h 60091"/>
                        <a:gd name="connsiteX1" fmla="*/ 23053 w 66978"/>
                        <a:gd name="connsiteY1" fmla="*/ 57877 h 60091"/>
                        <a:gd name="connsiteX2" fmla="*/ 64799 w 66978"/>
                        <a:gd name="connsiteY2" fmla="*/ 40482 h 60091"/>
                        <a:gd name="connsiteX3" fmla="*/ 43926 w 66978"/>
                        <a:gd name="connsiteY3" fmla="*/ 2215 h 60091"/>
                        <a:gd name="connsiteX4" fmla="*/ 2179 w 66978"/>
                        <a:gd name="connsiteY4" fmla="*/ 19609 h 60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78" h="60091">
                          <a:moveTo>
                            <a:pt x="2179" y="19609"/>
                          </a:moveTo>
                          <a:cubicBezTo>
                            <a:pt x="-4778" y="33525"/>
                            <a:pt x="5658" y="50919"/>
                            <a:pt x="23053" y="57877"/>
                          </a:cubicBezTo>
                          <a:cubicBezTo>
                            <a:pt x="40447" y="64834"/>
                            <a:pt x="57841" y="54398"/>
                            <a:pt x="64799" y="40482"/>
                          </a:cubicBezTo>
                          <a:cubicBezTo>
                            <a:pt x="71757" y="26567"/>
                            <a:pt x="61320" y="9172"/>
                            <a:pt x="43926" y="2215"/>
                          </a:cubicBezTo>
                          <a:cubicBezTo>
                            <a:pt x="23053" y="-4743"/>
                            <a:pt x="5658" y="5693"/>
                            <a:pt x="2179" y="19609"/>
                          </a:cubicBezTo>
                          <a:close/>
                        </a:path>
                      </a:pathLst>
                    </a:custGeom>
                    <a:solidFill>
                      <a:srgbClr val="FAC0C0"/>
                    </a:solidFill>
                    <a:ln w="34755" cap="flat">
                      <a:noFill/>
                      <a:prstDash val="solid"/>
                      <a:miter/>
                    </a:ln>
                  </p:spPr>
                  <p:txBody>
                    <a:bodyPr rtlCol="0" anchor="ctr"/>
                    <a:lstStyle/>
                    <a:p>
                      <a:endParaRPr lang="en-US"/>
                    </a:p>
                  </p:txBody>
                </p:sp>
                <p:sp>
                  <p:nvSpPr>
                    <p:cNvPr id="2243" name="Freeform: Shape 2242">
                      <a:extLst>
                        <a:ext uri="{FF2B5EF4-FFF2-40B4-BE49-F238E27FC236}">
                          <a16:creationId xmlns:a16="http://schemas.microsoft.com/office/drawing/2014/main" xmlns="" id="{0C0C20CA-A146-4365-A471-A7450FF51BB2}"/>
                        </a:ext>
                      </a:extLst>
                    </p:cNvPr>
                    <p:cNvSpPr/>
                    <p:nvPr/>
                  </p:nvSpPr>
                  <p:spPr>
                    <a:xfrm rot="-9685640">
                      <a:off x="1244373" y="8530110"/>
                      <a:ext cx="62618" cy="55660"/>
                    </a:xfrm>
                    <a:custGeom>
                      <a:avLst/>
                      <a:gdLst>
                        <a:gd name="connsiteX0" fmla="*/ 62619 w 62618"/>
                        <a:gd name="connsiteY0" fmla="*/ 27830 h 55660"/>
                        <a:gd name="connsiteX1" fmla="*/ 31309 w 62618"/>
                        <a:gd name="connsiteY1" fmla="*/ 55661 h 55660"/>
                        <a:gd name="connsiteX2" fmla="*/ 0 w 62618"/>
                        <a:gd name="connsiteY2" fmla="*/ 27830 h 55660"/>
                        <a:gd name="connsiteX3" fmla="*/ 31309 w 62618"/>
                        <a:gd name="connsiteY3" fmla="*/ 0 h 55660"/>
                        <a:gd name="connsiteX4" fmla="*/ 62619 w 62618"/>
                        <a:gd name="connsiteY4" fmla="*/ 27830 h 55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18" h="55660">
                          <a:moveTo>
                            <a:pt x="62619" y="27830"/>
                          </a:moveTo>
                          <a:cubicBezTo>
                            <a:pt x="62619" y="43201"/>
                            <a:pt x="48601" y="55661"/>
                            <a:pt x="31309" y="55661"/>
                          </a:cubicBezTo>
                          <a:cubicBezTo>
                            <a:pt x="14018" y="55661"/>
                            <a:pt x="0" y="43201"/>
                            <a:pt x="0" y="27830"/>
                          </a:cubicBezTo>
                          <a:cubicBezTo>
                            <a:pt x="0" y="12460"/>
                            <a:pt x="14018" y="0"/>
                            <a:pt x="31309" y="0"/>
                          </a:cubicBezTo>
                          <a:cubicBezTo>
                            <a:pt x="48601" y="0"/>
                            <a:pt x="62619" y="12460"/>
                            <a:pt x="62619" y="27830"/>
                          </a:cubicBezTo>
                          <a:close/>
                        </a:path>
                      </a:pathLst>
                    </a:custGeom>
                    <a:solidFill>
                      <a:srgbClr val="FABFBF"/>
                    </a:solidFill>
                    <a:ln w="34754" cap="flat">
                      <a:noFill/>
                      <a:prstDash val="solid"/>
                      <a:miter/>
                    </a:ln>
                  </p:spPr>
                  <p:txBody>
                    <a:bodyPr rtlCol="0" anchor="ctr"/>
                    <a:lstStyle/>
                    <a:p>
                      <a:endParaRPr lang="en-US"/>
                    </a:p>
                  </p:txBody>
                </p:sp>
                <p:sp>
                  <p:nvSpPr>
                    <p:cNvPr id="2244" name="Freeform: Shape 2243">
                      <a:extLst>
                        <a:ext uri="{FF2B5EF4-FFF2-40B4-BE49-F238E27FC236}">
                          <a16:creationId xmlns:a16="http://schemas.microsoft.com/office/drawing/2014/main" xmlns="" id="{862DD97C-BD73-4D76-B3B9-87009144EBD4}"/>
                        </a:ext>
                      </a:extLst>
                    </p:cNvPr>
                    <p:cNvSpPr/>
                    <p:nvPr/>
                  </p:nvSpPr>
                  <p:spPr>
                    <a:xfrm rot="-9683902">
                      <a:off x="1244323" y="8530078"/>
                      <a:ext cx="62622" cy="55664"/>
                    </a:xfrm>
                    <a:custGeom>
                      <a:avLst/>
                      <a:gdLst>
                        <a:gd name="connsiteX0" fmla="*/ 62623 w 62622"/>
                        <a:gd name="connsiteY0" fmla="*/ 27832 h 55664"/>
                        <a:gd name="connsiteX1" fmla="*/ 31311 w 62622"/>
                        <a:gd name="connsiteY1" fmla="*/ 55664 h 55664"/>
                        <a:gd name="connsiteX2" fmla="*/ 0 w 62622"/>
                        <a:gd name="connsiteY2" fmla="*/ 27832 h 55664"/>
                        <a:gd name="connsiteX3" fmla="*/ 31311 w 62622"/>
                        <a:gd name="connsiteY3" fmla="*/ 0 h 55664"/>
                        <a:gd name="connsiteX4" fmla="*/ 62623 w 62622"/>
                        <a:gd name="connsiteY4" fmla="*/ 27832 h 55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22" h="55664">
                          <a:moveTo>
                            <a:pt x="62623" y="27832"/>
                          </a:moveTo>
                          <a:cubicBezTo>
                            <a:pt x="62623" y="43204"/>
                            <a:pt x="48604" y="55664"/>
                            <a:pt x="31311" y="55664"/>
                          </a:cubicBezTo>
                          <a:cubicBezTo>
                            <a:pt x="14019" y="55664"/>
                            <a:pt x="0" y="43203"/>
                            <a:pt x="0" y="27832"/>
                          </a:cubicBezTo>
                          <a:cubicBezTo>
                            <a:pt x="0" y="12461"/>
                            <a:pt x="14019" y="0"/>
                            <a:pt x="31311" y="0"/>
                          </a:cubicBezTo>
                          <a:cubicBezTo>
                            <a:pt x="48604" y="0"/>
                            <a:pt x="62623" y="12461"/>
                            <a:pt x="62623" y="27832"/>
                          </a:cubicBezTo>
                          <a:close/>
                        </a:path>
                      </a:pathLst>
                    </a:custGeom>
                    <a:solidFill>
                      <a:srgbClr val="FABEBE"/>
                    </a:solidFill>
                    <a:ln w="34756" cap="flat">
                      <a:noFill/>
                      <a:prstDash val="solid"/>
                      <a:miter/>
                    </a:ln>
                  </p:spPr>
                  <p:txBody>
                    <a:bodyPr rtlCol="0" anchor="ctr"/>
                    <a:lstStyle/>
                    <a:p>
                      <a:endParaRPr lang="en-US"/>
                    </a:p>
                  </p:txBody>
                </p:sp>
                <p:sp>
                  <p:nvSpPr>
                    <p:cNvPr id="2245" name="Freeform: Shape 2244">
                      <a:extLst>
                        <a:ext uri="{FF2B5EF4-FFF2-40B4-BE49-F238E27FC236}">
                          <a16:creationId xmlns:a16="http://schemas.microsoft.com/office/drawing/2014/main" xmlns="" id="{DEA3DF81-00ED-45EC-B5D3-2B3789121D45}"/>
                        </a:ext>
                      </a:extLst>
                    </p:cNvPr>
                    <p:cNvSpPr/>
                    <p:nvPr/>
                  </p:nvSpPr>
                  <p:spPr>
                    <a:xfrm>
                      <a:off x="1243772" y="8529281"/>
                      <a:ext cx="60880" cy="58763"/>
                    </a:xfrm>
                    <a:custGeom>
                      <a:avLst/>
                      <a:gdLst>
                        <a:gd name="connsiteX0" fmla="*/ 870 w 60880"/>
                        <a:gd name="connsiteY0" fmla="*/ 18281 h 58763"/>
                        <a:gd name="connsiteX1" fmla="*/ 21743 w 60880"/>
                        <a:gd name="connsiteY1" fmla="*/ 56548 h 58763"/>
                        <a:gd name="connsiteX2" fmla="*/ 60011 w 60880"/>
                        <a:gd name="connsiteY2" fmla="*/ 39154 h 58763"/>
                        <a:gd name="connsiteX3" fmla="*/ 39137 w 60880"/>
                        <a:gd name="connsiteY3" fmla="*/ 887 h 58763"/>
                        <a:gd name="connsiteX4" fmla="*/ 870 w 60880"/>
                        <a:gd name="connsiteY4" fmla="*/ 18281 h 58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0" h="58763">
                          <a:moveTo>
                            <a:pt x="870" y="18281"/>
                          </a:moveTo>
                          <a:cubicBezTo>
                            <a:pt x="-2609" y="32196"/>
                            <a:pt x="4349" y="49591"/>
                            <a:pt x="21743" y="56548"/>
                          </a:cubicBezTo>
                          <a:cubicBezTo>
                            <a:pt x="39137" y="63506"/>
                            <a:pt x="56532" y="53070"/>
                            <a:pt x="60011" y="39154"/>
                          </a:cubicBezTo>
                          <a:cubicBezTo>
                            <a:pt x="63489" y="25239"/>
                            <a:pt x="56532" y="7844"/>
                            <a:pt x="39137" y="887"/>
                          </a:cubicBezTo>
                          <a:cubicBezTo>
                            <a:pt x="21743" y="-2592"/>
                            <a:pt x="4349" y="4365"/>
                            <a:pt x="870" y="18281"/>
                          </a:cubicBezTo>
                          <a:close/>
                        </a:path>
                      </a:pathLst>
                    </a:custGeom>
                    <a:solidFill>
                      <a:srgbClr val="FABDBD"/>
                    </a:solidFill>
                    <a:ln w="34755" cap="flat">
                      <a:noFill/>
                      <a:prstDash val="solid"/>
                      <a:miter/>
                    </a:ln>
                  </p:spPr>
                  <p:txBody>
                    <a:bodyPr rtlCol="0" anchor="ctr"/>
                    <a:lstStyle/>
                    <a:p>
                      <a:endParaRPr lang="en-US"/>
                    </a:p>
                  </p:txBody>
                </p:sp>
                <p:sp>
                  <p:nvSpPr>
                    <p:cNvPr id="2246" name="Freeform: Shape 2245">
                      <a:extLst>
                        <a:ext uri="{FF2B5EF4-FFF2-40B4-BE49-F238E27FC236}">
                          <a16:creationId xmlns:a16="http://schemas.microsoft.com/office/drawing/2014/main" xmlns="" id="{98500BF1-F7BA-485B-AE99-E495579EFE7D}"/>
                        </a:ext>
                      </a:extLst>
                    </p:cNvPr>
                    <p:cNvSpPr/>
                    <p:nvPr/>
                  </p:nvSpPr>
                  <p:spPr>
                    <a:xfrm>
                      <a:off x="1243772" y="8529281"/>
                      <a:ext cx="60880" cy="55284"/>
                    </a:xfrm>
                    <a:custGeom>
                      <a:avLst/>
                      <a:gdLst>
                        <a:gd name="connsiteX0" fmla="*/ 870 w 60880"/>
                        <a:gd name="connsiteY0" fmla="*/ 18281 h 55284"/>
                        <a:gd name="connsiteX1" fmla="*/ 21743 w 60880"/>
                        <a:gd name="connsiteY1" fmla="*/ 53070 h 55284"/>
                        <a:gd name="connsiteX2" fmla="*/ 60011 w 60880"/>
                        <a:gd name="connsiteY2" fmla="*/ 35675 h 55284"/>
                        <a:gd name="connsiteX3" fmla="*/ 39137 w 60880"/>
                        <a:gd name="connsiteY3" fmla="*/ 887 h 55284"/>
                        <a:gd name="connsiteX4" fmla="*/ 870 w 60880"/>
                        <a:gd name="connsiteY4" fmla="*/ 18281 h 55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0" h="55284">
                          <a:moveTo>
                            <a:pt x="870" y="18281"/>
                          </a:moveTo>
                          <a:cubicBezTo>
                            <a:pt x="-2609" y="32196"/>
                            <a:pt x="4349" y="49591"/>
                            <a:pt x="21743" y="53070"/>
                          </a:cubicBezTo>
                          <a:cubicBezTo>
                            <a:pt x="39137" y="60027"/>
                            <a:pt x="56532" y="49591"/>
                            <a:pt x="60011" y="35675"/>
                          </a:cubicBezTo>
                          <a:cubicBezTo>
                            <a:pt x="63489" y="21760"/>
                            <a:pt x="56532" y="4365"/>
                            <a:pt x="39137" y="887"/>
                          </a:cubicBezTo>
                          <a:cubicBezTo>
                            <a:pt x="21743" y="-2592"/>
                            <a:pt x="4349" y="4365"/>
                            <a:pt x="870" y="18281"/>
                          </a:cubicBezTo>
                          <a:close/>
                        </a:path>
                      </a:pathLst>
                    </a:custGeom>
                    <a:solidFill>
                      <a:srgbClr val="FABCBC"/>
                    </a:solidFill>
                    <a:ln w="34755" cap="flat">
                      <a:noFill/>
                      <a:prstDash val="solid"/>
                      <a:miter/>
                    </a:ln>
                  </p:spPr>
                  <p:txBody>
                    <a:bodyPr rtlCol="0" anchor="ctr"/>
                    <a:lstStyle/>
                    <a:p>
                      <a:endParaRPr lang="en-US"/>
                    </a:p>
                  </p:txBody>
                </p:sp>
                <p:sp>
                  <p:nvSpPr>
                    <p:cNvPr id="2247" name="Freeform: Shape 2246">
                      <a:extLst>
                        <a:ext uri="{FF2B5EF4-FFF2-40B4-BE49-F238E27FC236}">
                          <a16:creationId xmlns:a16="http://schemas.microsoft.com/office/drawing/2014/main" xmlns="" id="{F0E9B3AA-E614-4AB9-BD12-A4C82E599E8B}"/>
                        </a:ext>
                      </a:extLst>
                    </p:cNvPr>
                    <p:cNvSpPr/>
                    <p:nvPr/>
                  </p:nvSpPr>
                  <p:spPr>
                    <a:xfrm rot="-9686076">
                      <a:off x="1244478" y="8529961"/>
                      <a:ext cx="62622" cy="55664"/>
                    </a:xfrm>
                    <a:custGeom>
                      <a:avLst/>
                      <a:gdLst>
                        <a:gd name="connsiteX0" fmla="*/ 62622 w 62622"/>
                        <a:gd name="connsiteY0" fmla="*/ 27832 h 55664"/>
                        <a:gd name="connsiteX1" fmla="*/ 31311 w 62622"/>
                        <a:gd name="connsiteY1" fmla="*/ 55664 h 55664"/>
                        <a:gd name="connsiteX2" fmla="*/ 0 w 62622"/>
                        <a:gd name="connsiteY2" fmla="*/ 27832 h 55664"/>
                        <a:gd name="connsiteX3" fmla="*/ 31311 w 62622"/>
                        <a:gd name="connsiteY3" fmla="*/ 0 h 55664"/>
                        <a:gd name="connsiteX4" fmla="*/ 62622 w 62622"/>
                        <a:gd name="connsiteY4" fmla="*/ 27832 h 55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22" h="55664">
                          <a:moveTo>
                            <a:pt x="62622" y="27832"/>
                          </a:moveTo>
                          <a:cubicBezTo>
                            <a:pt x="62622" y="43203"/>
                            <a:pt x="48604" y="55664"/>
                            <a:pt x="31311" y="55664"/>
                          </a:cubicBezTo>
                          <a:cubicBezTo>
                            <a:pt x="14019" y="55664"/>
                            <a:pt x="0" y="43203"/>
                            <a:pt x="0" y="27832"/>
                          </a:cubicBezTo>
                          <a:cubicBezTo>
                            <a:pt x="0" y="12461"/>
                            <a:pt x="14019" y="0"/>
                            <a:pt x="31311" y="0"/>
                          </a:cubicBezTo>
                          <a:cubicBezTo>
                            <a:pt x="48604" y="0"/>
                            <a:pt x="62622" y="12461"/>
                            <a:pt x="62622" y="27832"/>
                          </a:cubicBezTo>
                          <a:close/>
                        </a:path>
                      </a:pathLst>
                    </a:custGeom>
                    <a:solidFill>
                      <a:srgbClr val="FABBBB"/>
                    </a:solidFill>
                    <a:ln w="34756" cap="flat">
                      <a:noFill/>
                      <a:prstDash val="solid"/>
                      <a:miter/>
                    </a:ln>
                  </p:spPr>
                  <p:txBody>
                    <a:bodyPr rtlCol="0" anchor="ctr"/>
                    <a:lstStyle/>
                    <a:p>
                      <a:endParaRPr lang="en-US"/>
                    </a:p>
                  </p:txBody>
                </p:sp>
                <p:sp>
                  <p:nvSpPr>
                    <p:cNvPr id="2248" name="Freeform: Shape 2247">
                      <a:extLst>
                        <a:ext uri="{FF2B5EF4-FFF2-40B4-BE49-F238E27FC236}">
                          <a16:creationId xmlns:a16="http://schemas.microsoft.com/office/drawing/2014/main" xmlns="" id="{A8B1CC16-7B4A-4F5C-BC0F-498AB3EFDDD4}"/>
                        </a:ext>
                      </a:extLst>
                    </p:cNvPr>
                    <p:cNvSpPr/>
                    <p:nvPr/>
                  </p:nvSpPr>
                  <p:spPr>
                    <a:xfrm rot="-9683902">
                      <a:off x="1244438" y="8530008"/>
                      <a:ext cx="62622" cy="55664"/>
                    </a:xfrm>
                    <a:custGeom>
                      <a:avLst/>
                      <a:gdLst>
                        <a:gd name="connsiteX0" fmla="*/ 62623 w 62622"/>
                        <a:gd name="connsiteY0" fmla="*/ 27832 h 55664"/>
                        <a:gd name="connsiteX1" fmla="*/ 31311 w 62622"/>
                        <a:gd name="connsiteY1" fmla="*/ 55664 h 55664"/>
                        <a:gd name="connsiteX2" fmla="*/ 0 w 62622"/>
                        <a:gd name="connsiteY2" fmla="*/ 27832 h 55664"/>
                        <a:gd name="connsiteX3" fmla="*/ 31311 w 62622"/>
                        <a:gd name="connsiteY3" fmla="*/ 0 h 55664"/>
                        <a:gd name="connsiteX4" fmla="*/ 62623 w 62622"/>
                        <a:gd name="connsiteY4" fmla="*/ 27832 h 55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22" h="55664">
                          <a:moveTo>
                            <a:pt x="62623" y="27832"/>
                          </a:moveTo>
                          <a:cubicBezTo>
                            <a:pt x="62623" y="43204"/>
                            <a:pt x="48604" y="55664"/>
                            <a:pt x="31311" y="55664"/>
                          </a:cubicBezTo>
                          <a:cubicBezTo>
                            <a:pt x="14019" y="55664"/>
                            <a:pt x="0" y="43203"/>
                            <a:pt x="0" y="27832"/>
                          </a:cubicBezTo>
                          <a:cubicBezTo>
                            <a:pt x="0" y="12461"/>
                            <a:pt x="14019" y="0"/>
                            <a:pt x="31311" y="0"/>
                          </a:cubicBezTo>
                          <a:cubicBezTo>
                            <a:pt x="48604" y="0"/>
                            <a:pt x="62623" y="12461"/>
                            <a:pt x="62623" y="27832"/>
                          </a:cubicBezTo>
                          <a:close/>
                        </a:path>
                      </a:pathLst>
                    </a:custGeom>
                    <a:solidFill>
                      <a:srgbClr val="FABABA"/>
                    </a:solidFill>
                    <a:ln w="34756" cap="flat">
                      <a:noFill/>
                      <a:prstDash val="solid"/>
                      <a:miter/>
                    </a:ln>
                  </p:spPr>
                  <p:txBody>
                    <a:bodyPr rtlCol="0" anchor="ctr"/>
                    <a:lstStyle/>
                    <a:p>
                      <a:endParaRPr lang="en-US"/>
                    </a:p>
                  </p:txBody>
                </p:sp>
                <p:sp>
                  <p:nvSpPr>
                    <p:cNvPr id="2249" name="Freeform: Shape 2248">
                      <a:extLst>
                        <a:ext uri="{FF2B5EF4-FFF2-40B4-BE49-F238E27FC236}">
                          <a16:creationId xmlns:a16="http://schemas.microsoft.com/office/drawing/2014/main" xmlns="" id="{063726C9-2856-441A-BC19-92C87BBAB11B}"/>
                        </a:ext>
                      </a:extLst>
                    </p:cNvPr>
                    <p:cNvSpPr/>
                    <p:nvPr/>
                  </p:nvSpPr>
                  <p:spPr>
                    <a:xfrm rot="-9689663">
                      <a:off x="1244377" y="8529986"/>
                      <a:ext cx="62620" cy="55662"/>
                    </a:xfrm>
                    <a:custGeom>
                      <a:avLst/>
                      <a:gdLst>
                        <a:gd name="connsiteX0" fmla="*/ 62620 w 62620"/>
                        <a:gd name="connsiteY0" fmla="*/ 27831 h 55662"/>
                        <a:gd name="connsiteX1" fmla="*/ 31310 w 62620"/>
                        <a:gd name="connsiteY1" fmla="*/ 55662 h 55662"/>
                        <a:gd name="connsiteX2" fmla="*/ 0 w 62620"/>
                        <a:gd name="connsiteY2" fmla="*/ 27831 h 55662"/>
                        <a:gd name="connsiteX3" fmla="*/ 31310 w 62620"/>
                        <a:gd name="connsiteY3" fmla="*/ 0 h 55662"/>
                        <a:gd name="connsiteX4" fmla="*/ 62620 w 62620"/>
                        <a:gd name="connsiteY4" fmla="*/ 27831 h 556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20" h="55662">
                          <a:moveTo>
                            <a:pt x="62620" y="27831"/>
                          </a:moveTo>
                          <a:cubicBezTo>
                            <a:pt x="62620" y="43202"/>
                            <a:pt x="48602" y="55662"/>
                            <a:pt x="31310" y="55662"/>
                          </a:cubicBezTo>
                          <a:cubicBezTo>
                            <a:pt x="14018" y="55662"/>
                            <a:pt x="0" y="43202"/>
                            <a:pt x="0" y="27831"/>
                          </a:cubicBezTo>
                          <a:cubicBezTo>
                            <a:pt x="0" y="12460"/>
                            <a:pt x="14018" y="0"/>
                            <a:pt x="31310" y="0"/>
                          </a:cubicBezTo>
                          <a:cubicBezTo>
                            <a:pt x="48602" y="0"/>
                            <a:pt x="62620" y="12460"/>
                            <a:pt x="62620" y="27831"/>
                          </a:cubicBezTo>
                          <a:close/>
                        </a:path>
                      </a:pathLst>
                    </a:custGeom>
                    <a:solidFill>
                      <a:srgbClr val="FAB9B9"/>
                    </a:solidFill>
                    <a:ln w="34755" cap="flat">
                      <a:noFill/>
                      <a:prstDash val="solid"/>
                      <a:miter/>
                    </a:ln>
                  </p:spPr>
                  <p:txBody>
                    <a:bodyPr rtlCol="0" anchor="ctr"/>
                    <a:lstStyle/>
                    <a:p>
                      <a:endParaRPr lang="en-US"/>
                    </a:p>
                  </p:txBody>
                </p:sp>
                <p:sp>
                  <p:nvSpPr>
                    <p:cNvPr id="2250" name="Freeform: Shape 2249">
                      <a:extLst>
                        <a:ext uri="{FF2B5EF4-FFF2-40B4-BE49-F238E27FC236}">
                          <a16:creationId xmlns:a16="http://schemas.microsoft.com/office/drawing/2014/main" xmlns="" id="{1EE09598-7D7D-4011-B1F9-600D7D11B421}"/>
                        </a:ext>
                      </a:extLst>
                    </p:cNvPr>
                    <p:cNvSpPr/>
                    <p:nvPr/>
                  </p:nvSpPr>
                  <p:spPr>
                    <a:xfrm>
                      <a:off x="1243772" y="8529281"/>
                      <a:ext cx="60880" cy="55284"/>
                    </a:xfrm>
                    <a:custGeom>
                      <a:avLst/>
                      <a:gdLst>
                        <a:gd name="connsiteX0" fmla="*/ 870 w 60880"/>
                        <a:gd name="connsiteY0" fmla="*/ 18281 h 55284"/>
                        <a:gd name="connsiteX1" fmla="*/ 21743 w 60880"/>
                        <a:gd name="connsiteY1" fmla="*/ 53070 h 55284"/>
                        <a:gd name="connsiteX2" fmla="*/ 60011 w 60880"/>
                        <a:gd name="connsiteY2" fmla="*/ 35675 h 55284"/>
                        <a:gd name="connsiteX3" fmla="*/ 39137 w 60880"/>
                        <a:gd name="connsiteY3" fmla="*/ 887 h 55284"/>
                        <a:gd name="connsiteX4" fmla="*/ 870 w 60880"/>
                        <a:gd name="connsiteY4" fmla="*/ 18281 h 55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0" h="55284">
                          <a:moveTo>
                            <a:pt x="870" y="18281"/>
                          </a:moveTo>
                          <a:cubicBezTo>
                            <a:pt x="-2609" y="32196"/>
                            <a:pt x="4349" y="49591"/>
                            <a:pt x="21743" y="53070"/>
                          </a:cubicBezTo>
                          <a:cubicBezTo>
                            <a:pt x="39137" y="60027"/>
                            <a:pt x="53053" y="49591"/>
                            <a:pt x="60011" y="35675"/>
                          </a:cubicBezTo>
                          <a:cubicBezTo>
                            <a:pt x="63489" y="21760"/>
                            <a:pt x="56532" y="4365"/>
                            <a:pt x="39137" y="887"/>
                          </a:cubicBezTo>
                          <a:cubicBezTo>
                            <a:pt x="21743" y="-2592"/>
                            <a:pt x="7827" y="4365"/>
                            <a:pt x="870" y="18281"/>
                          </a:cubicBezTo>
                          <a:close/>
                        </a:path>
                      </a:pathLst>
                    </a:custGeom>
                    <a:solidFill>
                      <a:srgbClr val="FAB8B8"/>
                    </a:solidFill>
                    <a:ln w="34755" cap="flat">
                      <a:noFill/>
                      <a:prstDash val="solid"/>
                      <a:miter/>
                    </a:ln>
                  </p:spPr>
                  <p:txBody>
                    <a:bodyPr rtlCol="0" anchor="ctr"/>
                    <a:lstStyle/>
                    <a:p>
                      <a:endParaRPr lang="en-US"/>
                    </a:p>
                  </p:txBody>
                </p:sp>
                <p:sp>
                  <p:nvSpPr>
                    <p:cNvPr id="2251" name="Freeform: Shape 2250">
                      <a:extLst>
                        <a:ext uri="{FF2B5EF4-FFF2-40B4-BE49-F238E27FC236}">
                          <a16:creationId xmlns:a16="http://schemas.microsoft.com/office/drawing/2014/main" xmlns="" id="{A8DA28E1-5026-403A-9406-67DACC5B73CD}"/>
                        </a:ext>
                      </a:extLst>
                    </p:cNvPr>
                    <p:cNvSpPr/>
                    <p:nvPr/>
                  </p:nvSpPr>
                  <p:spPr>
                    <a:xfrm>
                      <a:off x="1243772" y="8529281"/>
                      <a:ext cx="60880" cy="55284"/>
                    </a:xfrm>
                    <a:custGeom>
                      <a:avLst/>
                      <a:gdLst>
                        <a:gd name="connsiteX0" fmla="*/ 870 w 60880"/>
                        <a:gd name="connsiteY0" fmla="*/ 18281 h 55284"/>
                        <a:gd name="connsiteX1" fmla="*/ 21743 w 60880"/>
                        <a:gd name="connsiteY1" fmla="*/ 53070 h 55284"/>
                        <a:gd name="connsiteX2" fmla="*/ 60011 w 60880"/>
                        <a:gd name="connsiteY2" fmla="*/ 35675 h 55284"/>
                        <a:gd name="connsiteX3" fmla="*/ 39137 w 60880"/>
                        <a:gd name="connsiteY3" fmla="*/ 887 h 55284"/>
                        <a:gd name="connsiteX4" fmla="*/ 870 w 60880"/>
                        <a:gd name="connsiteY4" fmla="*/ 18281 h 55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0" h="55284">
                          <a:moveTo>
                            <a:pt x="870" y="18281"/>
                          </a:moveTo>
                          <a:cubicBezTo>
                            <a:pt x="-2609" y="32196"/>
                            <a:pt x="4349" y="46112"/>
                            <a:pt x="21743" y="53070"/>
                          </a:cubicBezTo>
                          <a:cubicBezTo>
                            <a:pt x="35658" y="60027"/>
                            <a:pt x="53053" y="49591"/>
                            <a:pt x="60011" y="35675"/>
                          </a:cubicBezTo>
                          <a:cubicBezTo>
                            <a:pt x="63489" y="21760"/>
                            <a:pt x="56532" y="7844"/>
                            <a:pt x="39137" y="887"/>
                          </a:cubicBezTo>
                          <a:cubicBezTo>
                            <a:pt x="21743" y="-2592"/>
                            <a:pt x="7827" y="4365"/>
                            <a:pt x="870" y="18281"/>
                          </a:cubicBezTo>
                          <a:close/>
                        </a:path>
                      </a:pathLst>
                    </a:custGeom>
                    <a:solidFill>
                      <a:srgbClr val="FAB7B7"/>
                    </a:solidFill>
                    <a:ln w="34755" cap="flat">
                      <a:noFill/>
                      <a:prstDash val="solid"/>
                      <a:miter/>
                    </a:ln>
                  </p:spPr>
                  <p:txBody>
                    <a:bodyPr rtlCol="0" anchor="ctr"/>
                    <a:lstStyle/>
                    <a:p>
                      <a:endParaRPr lang="en-US"/>
                    </a:p>
                  </p:txBody>
                </p:sp>
                <p:sp>
                  <p:nvSpPr>
                    <p:cNvPr id="2252" name="Freeform: Shape 2251">
                      <a:extLst>
                        <a:ext uri="{FF2B5EF4-FFF2-40B4-BE49-F238E27FC236}">
                          <a16:creationId xmlns:a16="http://schemas.microsoft.com/office/drawing/2014/main" xmlns="" id="{73FA99C2-FDED-475F-AB06-758174EF0C78}"/>
                        </a:ext>
                      </a:extLst>
                    </p:cNvPr>
                    <p:cNvSpPr/>
                    <p:nvPr/>
                  </p:nvSpPr>
                  <p:spPr>
                    <a:xfrm rot="-9686728">
                      <a:off x="1247985" y="8530051"/>
                      <a:ext cx="55660" cy="55660"/>
                    </a:xfrm>
                    <a:custGeom>
                      <a:avLst/>
                      <a:gdLst>
                        <a:gd name="connsiteX0" fmla="*/ 55661 w 55660"/>
                        <a:gd name="connsiteY0" fmla="*/ 27830 h 55660"/>
                        <a:gd name="connsiteX1" fmla="*/ 27831 w 55660"/>
                        <a:gd name="connsiteY1" fmla="*/ 55661 h 55660"/>
                        <a:gd name="connsiteX2" fmla="*/ 0 w 55660"/>
                        <a:gd name="connsiteY2" fmla="*/ 27830 h 55660"/>
                        <a:gd name="connsiteX3" fmla="*/ 27831 w 55660"/>
                        <a:gd name="connsiteY3" fmla="*/ 0 h 55660"/>
                        <a:gd name="connsiteX4" fmla="*/ 55661 w 55660"/>
                        <a:gd name="connsiteY4" fmla="*/ 27830 h 55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60" h="55660">
                          <a:moveTo>
                            <a:pt x="55661" y="27830"/>
                          </a:moveTo>
                          <a:cubicBezTo>
                            <a:pt x="55661" y="43201"/>
                            <a:pt x="43201" y="55661"/>
                            <a:pt x="27831" y="55661"/>
                          </a:cubicBezTo>
                          <a:cubicBezTo>
                            <a:pt x="12460" y="55661"/>
                            <a:pt x="0" y="43201"/>
                            <a:pt x="0" y="27830"/>
                          </a:cubicBezTo>
                          <a:cubicBezTo>
                            <a:pt x="0" y="12460"/>
                            <a:pt x="12460" y="0"/>
                            <a:pt x="27831" y="0"/>
                          </a:cubicBezTo>
                          <a:cubicBezTo>
                            <a:pt x="43201" y="0"/>
                            <a:pt x="55661" y="12460"/>
                            <a:pt x="55661" y="27830"/>
                          </a:cubicBezTo>
                          <a:close/>
                        </a:path>
                      </a:pathLst>
                    </a:custGeom>
                    <a:solidFill>
                      <a:srgbClr val="FAB6B6"/>
                    </a:solidFill>
                    <a:ln w="34754" cap="flat">
                      <a:noFill/>
                      <a:prstDash val="solid"/>
                      <a:miter/>
                    </a:ln>
                  </p:spPr>
                  <p:txBody>
                    <a:bodyPr rtlCol="0" anchor="ctr"/>
                    <a:lstStyle/>
                    <a:p>
                      <a:endParaRPr lang="en-US"/>
                    </a:p>
                  </p:txBody>
                </p:sp>
                <p:sp>
                  <p:nvSpPr>
                    <p:cNvPr id="2253" name="Freeform: Shape 2252">
                      <a:extLst>
                        <a:ext uri="{FF2B5EF4-FFF2-40B4-BE49-F238E27FC236}">
                          <a16:creationId xmlns:a16="http://schemas.microsoft.com/office/drawing/2014/main" xmlns="" id="{DA96E83B-37EA-4676-98FC-AD7FA3AC0ABA}"/>
                        </a:ext>
                      </a:extLst>
                    </p:cNvPr>
                    <p:cNvSpPr/>
                    <p:nvPr/>
                  </p:nvSpPr>
                  <p:spPr>
                    <a:xfrm rot="-9687490">
                      <a:off x="1247975" y="8533513"/>
                      <a:ext cx="55662" cy="48704"/>
                    </a:xfrm>
                    <a:custGeom>
                      <a:avLst/>
                      <a:gdLst>
                        <a:gd name="connsiteX0" fmla="*/ 55663 w 55662"/>
                        <a:gd name="connsiteY0" fmla="*/ 24352 h 48704"/>
                        <a:gd name="connsiteX1" fmla="*/ 27831 w 55662"/>
                        <a:gd name="connsiteY1" fmla="*/ 48705 h 48704"/>
                        <a:gd name="connsiteX2" fmla="*/ 0 w 55662"/>
                        <a:gd name="connsiteY2" fmla="*/ 24352 h 48704"/>
                        <a:gd name="connsiteX3" fmla="*/ 27831 w 55662"/>
                        <a:gd name="connsiteY3" fmla="*/ 0 h 48704"/>
                        <a:gd name="connsiteX4" fmla="*/ 55663 w 55662"/>
                        <a:gd name="connsiteY4" fmla="*/ 24352 h 48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62" h="48704">
                          <a:moveTo>
                            <a:pt x="55663" y="24352"/>
                          </a:moveTo>
                          <a:cubicBezTo>
                            <a:pt x="55663" y="37802"/>
                            <a:pt x="43202" y="48705"/>
                            <a:pt x="27831" y="48705"/>
                          </a:cubicBezTo>
                          <a:cubicBezTo>
                            <a:pt x="12461" y="48705"/>
                            <a:pt x="0" y="37802"/>
                            <a:pt x="0" y="24352"/>
                          </a:cubicBezTo>
                          <a:cubicBezTo>
                            <a:pt x="0" y="10903"/>
                            <a:pt x="12461" y="0"/>
                            <a:pt x="27831" y="0"/>
                          </a:cubicBezTo>
                          <a:cubicBezTo>
                            <a:pt x="43202" y="0"/>
                            <a:pt x="55663" y="10903"/>
                            <a:pt x="55663" y="24352"/>
                          </a:cubicBezTo>
                          <a:close/>
                        </a:path>
                      </a:pathLst>
                    </a:custGeom>
                    <a:solidFill>
                      <a:srgbClr val="F9B5B5"/>
                    </a:solidFill>
                    <a:ln w="34755" cap="flat">
                      <a:noFill/>
                      <a:prstDash val="solid"/>
                      <a:miter/>
                    </a:ln>
                  </p:spPr>
                  <p:txBody>
                    <a:bodyPr rtlCol="0" anchor="ctr"/>
                    <a:lstStyle/>
                    <a:p>
                      <a:endParaRPr lang="en-US"/>
                    </a:p>
                  </p:txBody>
                </p:sp>
                <p:sp>
                  <p:nvSpPr>
                    <p:cNvPr id="2254" name="Freeform: Shape 2253">
                      <a:extLst>
                        <a:ext uri="{FF2B5EF4-FFF2-40B4-BE49-F238E27FC236}">
                          <a16:creationId xmlns:a16="http://schemas.microsoft.com/office/drawing/2014/main" xmlns="" id="{E3565C23-B38D-4BB2-B554-2459C41BA56D}"/>
                        </a:ext>
                      </a:extLst>
                    </p:cNvPr>
                    <p:cNvSpPr/>
                    <p:nvPr/>
                  </p:nvSpPr>
                  <p:spPr>
                    <a:xfrm>
                      <a:off x="1247251" y="8530917"/>
                      <a:ext cx="57401" cy="52688"/>
                    </a:xfrm>
                    <a:custGeom>
                      <a:avLst/>
                      <a:gdLst>
                        <a:gd name="connsiteX0" fmla="*/ 870 w 57401"/>
                        <a:gd name="connsiteY0" fmla="*/ 16645 h 52688"/>
                        <a:gd name="connsiteX1" fmla="*/ 21743 w 57401"/>
                        <a:gd name="connsiteY1" fmla="*/ 51434 h 52688"/>
                        <a:gd name="connsiteX2" fmla="*/ 56532 w 57401"/>
                        <a:gd name="connsiteY2" fmla="*/ 37518 h 52688"/>
                        <a:gd name="connsiteX3" fmla="*/ 35658 w 57401"/>
                        <a:gd name="connsiteY3" fmla="*/ 2730 h 52688"/>
                        <a:gd name="connsiteX4" fmla="*/ 870 w 57401"/>
                        <a:gd name="connsiteY4" fmla="*/ 16645 h 526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01" h="52688">
                          <a:moveTo>
                            <a:pt x="870" y="16645"/>
                          </a:moveTo>
                          <a:cubicBezTo>
                            <a:pt x="-2609" y="30561"/>
                            <a:pt x="4349" y="44476"/>
                            <a:pt x="21743" y="51434"/>
                          </a:cubicBezTo>
                          <a:cubicBezTo>
                            <a:pt x="35658" y="54913"/>
                            <a:pt x="53053" y="51434"/>
                            <a:pt x="56532" y="37518"/>
                          </a:cubicBezTo>
                          <a:cubicBezTo>
                            <a:pt x="60011" y="23603"/>
                            <a:pt x="53053" y="9687"/>
                            <a:pt x="35658" y="2730"/>
                          </a:cubicBezTo>
                          <a:cubicBezTo>
                            <a:pt x="18264" y="-4228"/>
                            <a:pt x="4349" y="2730"/>
                            <a:pt x="870" y="16645"/>
                          </a:cubicBezTo>
                          <a:close/>
                        </a:path>
                      </a:pathLst>
                    </a:custGeom>
                    <a:solidFill>
                      <a:srgbClr val="F9B4B4"/>
                    </a:solidFill>
                    <a:ln w="34755" cap="flat">
                      <a:noFill/>
                      <a:prstDash val="solid"/>
                      <a:miter/>
                    </a:ln>
                  </p:spPr>
                  <p:txBody>
                    <a:bodyPr rtlCol="0" anchor="ctr"/>
                    <a:lstStyle/>
                    <a:p>
                      <a:endParaRPr lang="en-US"/>
                    </a:p>
                  </p:txBody>
                </p:sp>
                <p:sp>
                  <p:nvSpPr>
                    <p:cNvPr id="2255" name="Freeform: Shape 2254">
                      <a:extLst>
                        <a:ext uri="{FF2B5EF4-FFF2-40B4-BE49-F238E27FC236}">
                          <a16:creationId xmlns:a16="http://schemas.microsoft.com/office/drawing/2014/main" xmlns="" id="{4F3C4499-8A96-46DD-9DAF-1E414076AD27}"/>
                        </a:ext>
                      </a:extLst>
                    </p:cNvPr>
                    <p:cNvSpPr/>
                    <p:nvPr/>
                  </p:nvSpPr>
                  <p:spPr>
                    <a:xfrm rot="-9688250">
                      <a:off x="1247883" y="8533496"/>
                      <a:ext cx="55664" cy="48706"/>
                    </a:xfrm>
                    <a:custGeom>
                      <a:avLst/>
                      <a:gdLst>
                        <a:gd name="connsiteX0" fmla="*/ 55664 w 55664"/>
                        <a:gd name="connsiteY0" fmla="*/ 24353 h 48706"/>
                        <a:gd name="connsiteX1" fmla="*/ 27832 w 55664"/>
                        <a:gd name="connsiteY1" fmla="*/ 48706 h 48706"/>
                        <a:gd name="connsiteX2" fmla="*/ 0 w 55664"/>
                        <a:gd name="connsiteY2" fmla="*/ 24353 h 48706"/>
                        <a:gd name="connsiteX3" fmla="*/ 27832 w 55664"/>
                        <a:gd name="connsiteY3" fmla="*/ 0 h 48706"/>
                        <a:gd name="connsiteX4" fmla="*/ 55664 w 55664"/>
                        <a:gd name="connsiteY4" fmla="*/ 24353 h 487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64" h="48706">
                          <a:moveTo>
                            <a:pt x="55664" y="24353"/>
                          </a:moveTo>
                          <a:cubicBezTo>
                            <a:pt x="55664" y="37803"/>
                            <a:pt x="43203" y="48706"/>
                            <a:pt x="27832" y="48706"/>
                          </a:cubicBezTo>
                          <a:cubicBezTo>
                            <a:pt x="12461" y="48706"/>
                            <a:pt x="0" y="37803"/>
                            <a:pt x="0" y="24353"/>
                          </a:cubicBezTo>
                          <a:cubicBezTo>
                            <a:pt x="0" y="10903"/>
                            <a:pt x="12461" y="0"/>
                            <a:pt x="27832" y="0"/>
                          </a:cubicBezTo>
                          <a:cubicBezTo>
                            <a:pt x="43203" y="0"/>
                            <a:pt x="55664" y="10903"/>
                            <a:pt x="55664" y="24353"/>
                          </a:cubicBezTo>
                          <a:close/>
                        </a:path>
                      </a:pathLst>
                    </a:custGeom>
                    <a:solidFill>
                      <a:srgbClr val="F9B3B3"/>
                    </a:solidFill>
                    <a:ln w="34756" cap="flat">
                      <a:noFill/>
                      <a:prstDash val="solid"/>
                      <a:miter/>
                    </a:ln>
                  </p:spPr>
                  <p:txBody>
                    <a:bodyPr rtlCol="0" anchor="ctr"/>
                    <a:lstStyle/>
                    <a:p>
                      <a:endParaRPr lang="en-US"/>
                    </a:p>
                  </p:txBody>
                </p:sp>
                <p:sp>
                  <p:nvSpPr>
                    <p:cNvPr id="2256" name="Freeform: Shape 2255">
                      <a:extLst>
                        <a:ext uri="{FF2B5EF4-FFF2-40B4-BE49-F238E27FC236}">
                          <a16:creationId xmlns:a16="http://schemas.microsoft.com/office/drawing/2014/main" xmlns="" id="{B5761A6D-91C6-454E-93CC-FBEF2AEA74B9}"/>
                        </a:ext>
                      </a:extLst>
                    </p:cNvPr>
                    <p:cNvSpPr/>
                    <p:nvPr/>
                  </p:nvSpPr>
                  <p:spPr>
                    <a:xfrm>
                      <a:off x="1247235" y="8532742"/>
                      <a:ext cx="53956" cy="47385"/>
                    </a:xfrm>
                    <a:custGeom>
                      <a:avLst/>
                      <a:gdLst>
                        <a:gd name="connsiteX0" fmla="*/ 887 w 53956"/>
                        <a:gd name="connsiteY0" fmla="*/ 14820 h 47385"/>
                        <a:gd name="connsiteX1" fmla="*/ 18281 w 53956"/>
                        <a:gd name="connsiteY1" fmla="*/ 46130 h 47385"/>
                        <a:gd name="connsiteX2" fmla="*/ 53070 w 53956"/>
                        <a:gd name="connsiteY2" fmla="*/ 32215 h 47385"/>
                        <a:gd name="connsiteX3" fmla="*/ 35675 w 53956"/>
                        <a:gd name="connsiteY3" fmla="*/ 905 h 47385"/>
                        <a:gd name="connsiteX4" fmla="*/ 887 w 53956"/>
                        <a:gd name="connsiteY4" fmla="*/ 14820 h 47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56" h="47385">
                          <a:moveTo>
                            <a:pt x="887" y="14820"/>
                          </a:moveTo>
                          <a:cubicBezTo>
                            <a:pt x="-2592" y="28736"/>
                            <a:pt x="4365" y="42651"/>
                            <a:pt x="18281" y="46130"/>
                          </a:cubicBezTo>
                          <a:cubicBezTo>
                            <a:pt x="32196" y="49609"/>
                            <a:pt x="49591" y="46130"/>
                            <a:pt x="53070" y="32215"/>
                          </a:cubicBezTo>
                          <a:cubicBezTo>
                            <a:pt x="56549" y="18299"/>
                            <a:pt x="49591" y="4384"/>
                            <a:pt x="35675" y="905"/>
                          </a:cubicBezTo>
                          <a:cubicBezTo>
                            <a:pt x="21760" y="-2574"/>
                            <a:pt x="4365" y="4384"/>
                            <a:pt x="887" y="14820"/>
                          </a:cubicBezTo>
                          <a:close/>
                        </a:path>
                      </a:pathLst>
                    </a:custGeom>
                    <a:solidFill>
                      <a:srgbClr val="F9B2B2"/>
                    </a:solidFill>
                    <a:ln w="34755" cap="flat">
                      <a:noFill/>
                      <a:prstDash val="solid"/>
                      <a:miter/>
                    </a:ln>
                  </p:spPr>
                  <p:txBody>
                    <a:bodyPr rtlCol="0" anchor="ctr"/>
                    <a:lstStyle/>
                    <a:p>
                      <a:endParaRPr lang="en-US"/>
                    </a:p>
                  </p:txBody>
                </p:sp>
                <p:sp>
                  <p:nvSpPr>
                    <p:cNvPr id="2257" name="Freeform: Shape 2256">
                      <a:extLst>
                        <a:ext uri="{FF2B5EF4-FFF2-40B4-BE49-F238E27FC236}">
                          <a16:creationId xmlns:a16="http://schemas.microsoft.com/office/drawing/2014/main" xmlns="" id="{4D6DD351-79F2-4372-9CEB-96763B2028E4}"/>
                        </a:ext>
                      </a:extLst>
                    </p:cNvPr>
                    <p:cNvSpPr/>
                    <p:nvPr/>
                  </p:nvSpPr>
                  <p:spPr>
                    <a:xfrm rot="-9689228">
                      <a:off x="1247875" y="8533649"/>
                      <a:ext cx="55658" cy="48701"/>
                    </a:xfrm>
                    <a:custGeom>
                      <a:avLst/>
                      <a:gdLst>
                        <a:gd name="connsiteX0" fmla="*/ 55659 w 55658"/>
                        <a:gd name="connsiteY0" fmla="*/ 24351 h 48701"/>
                        <a:gd name="connsiteX1" fmla="*/ 27830 w 55658"/>
                        <a:gd name="connsiteY1" fmla="*/ 48702 h 48701"/>
                        <a:gd name="connsiteX2" fmla="*/ 0 w 55658"/>
                        <a:gd name="connsiteY2" fmla="*/ 24351 h 48701"/>
                        <a:gd name="connsiteX3" fmla="*/ 27830 w 55658"/>
                        <a:gd name="connsiteY3" fmla="*/ 0 h 48701"/>
                        <a:gd name="connsiteX4" fmla="*/ 55659 w 55658"/>
                        <a:gd name="connsiteY4" fmla="*/ 24351 h 48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58" h="48701">
                          <a:moveTo>
                            <a:pt x="55659" y="24351"/>
                          </a:moveTo>
                          <a:cubicBezTo>
                            <a:pt x="55659" y="37799"/>
                            <a:pt x="43199" y="48702"/>
                            <a:pt x="27830" y="48702"/>
                          </a:cubicBezTo>
                          <a:cubicBezTo>
                            <a:pt x="12460" y="48702"/>
                            <a:pt x="0" y="37799"/>
                            <a:pt x="0" y="24351"/>
                          </a:cubicBezTo>
                          <a:cubicBezTo>
                            <a:pt x="0" y="10902"/>
                            <a:pt x="12460" y="0"/>
                            <a:pt x="27830" y="0"/>
                          </a:cubicBezTo>
                          <a:cubicBezTo>
                            <a:pt x="43199" y="0"/>
                            <a:pt x="55659" y="10902"/>
                            <a:pt x="55659" y="24351"/>
                          </a:cubicBezTo>
                          <a:close/>
                        </a:path>
                      </a:pathLst>
                    </a:custGeom>
                    <a:solidFill>
                      <a:srgbClr val="F9B1B1"/>
                    </a:solidFill>
                    <a:ln w="34753" cap="flat">
                      <a:noFill/>
                      <a:prstDash val="solid"/>
                      <a:miter/>
                    </a:ln>
                  </p:spPr>
                  <p:txBody>
                    <a:bodyPr rtlCol="0" anchor="ctr"/>
                    <a:lstStyle/>
                    <a:p>
                      <a:endParaRPr lang="en-US"/>
                    </a:p>
                  </p:txBody>
                </p:sp>
                <p:sp>
                  <p:nvSpPr>
                    <p:cNvPr id="2258" name="Freeform: Shape 2257">
                      <a:extLst>
                        <a:ext uri="{FF2B5EF4-FFF2-40B4-BE49-F238E27FC236}">
                          <a16:creationId xmlns:a16="http://schemas.microsoft.com/office/drawing/2014/main" xmlns="" id="{701B06FA-6775-418B-B948-F00CDEAF3285}"/>
                        </a:ext>
                      </a:extLst>
                    </p:cNvPr>
                    <p:cNvSpPr/>
                    <p:nvPr/>
                  </p:nvSpPr>
                  <p:spPr>
                    <a:xfrm rot="-9687815">
                      <a:off x="1247937" y="8533611"/>
                      <a:ext cx="55660" cy="48703"/>
                    </a:xfrm>
                    <a:custGeom>
                      <a:avLst/>
                      <a:gdLst>
                        <a:gd name="connsiteX0" fmla="*/ 55661 w 55660"/>
                        <a:gd name="connsiteY0" fmla="*/ 24352 h 48703"/>
                        <a:gd name="connsiteX1" fmla="*/ 27830 w 55660"/>
                        <a:gd name="connsiteY1" fmla="*/ 48703 h 48703"/>
                        <a:gd name="connsiteX2" fmla="*/ 0 w 55660"/>
                        <a:gd name="connsiteY2" fmla="*/ 24352 h 48703"/>
                        <a:gd name="connsiteX3" fmla="*/ 27830 w 55660"/>
                        <a:gd name="connsiteY3" fmla="*/ 0 h 48703"/>
                        <a:gd name="connsiteX4" fmla="*/ 55661 w 55660"/>
                        <a:gd name="connsiteY4" fmla="*/ 24352 h 48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60" h="48703">
                          <a:moveTo>
                            <a:pt x="55661" y="24352"/>
                          </a:moveTo>
                          <a:cubicBezTo>
                            <a:pt x="55661" y="37801"/>
                            <a:pt x="43201" y="48703"/>
                            <a:pt x="27830" y="48703"/>
                          </a:cubicBezTo>
                          <a:cubicBezTo>
                            <a:pt x="12460" y="48703"/>
                            <a:pt x="0" y="37801"/>
                            <a:pt x="0" y="24352"/>
                          </a:cubicBezTo>
                          <a:cubicBezTo>
                            <a:pt x="0" y="10902"/>
                            <a:pt x="12460" y="0"/>
                            <a:pt x="27830" y="0"/>
                          </a:cubicBezTo>
                          <a:cubicBezTo>
                            <a:pt x="43201" y="0"/>
                            <a:pt x="55661" y="10902"/>
                            <a:pt x="55661" y="24352"/>
                          </a:cubicBezTo>
                          <a:close/>
                        </a:path>
                      </a:pathLst>
                    </a:custGeom>
                    <a:solidFill>
                      <a:srgbClr val="F9B0B0"/>
                    </a:solidFill>
                    <a:ln w="34754" cap="flat">
                      <a:noFill/>
                      <a:prstDash val="solid"/>
                      <a:miter/>
                    </a:ln>
                  </p:spPr>
                  <p:txBody>
                    <a:bodyPr rtlCol="0" anchor="ctr"/>
                    <a:lstStyle/>
                    <a:p>
                      <a:endParaRPr lang="en-US"/>
                    </a:p>
                  </p:txBody>
                </p:sp>
                <p:sp>
                  <p:nvSpPr>
                    <p:cNvPr id="2259" name="Freeform: Shape 2258">
                      <a:extLst>
                        <a:ext uri="{FF2B5EF4-FFF2-40B4-BE49-F238E27FC236}">
                          <a16:creationId xmlns:a16="http://schemas.microsoft.com/office/drawing/2014/main" xmlns="" id="{40781897-FB41-40A6-81A6-5E1B10AE084E}"/>
                        </a:ext>
                      </a:extLst>
                    </p:cNvPr>
                    <p:cNvSpPr/>
                    <p:nvPr/>
                  </p:nvSpPr>
                  <p:spPr>
                    <a:xfrm>
                      <a:off x="1247235" y="8532742"/>
                      <a:ext cx="53956" cy="47385"/>
                    </a:xfrm>
                    <a:custGeom>
                      <a:avLst/>
                      <a:gdLst>
                        <a:gd name="connsiteX0" fmla="*/ 887 w 53956"/>
                        <a:gd name="connsiteY0" fmla="*/ 14820 h 47385"/>
                        <a:gd name="connsiteX1" fmla="*/ 18281 w 53956"/>
                        <a:gd name="connsiteY1" fmla="*/ 46130 h 47385"/>
                        <a:gd name="connsiteX2" fmla="*/ 53070 w 53956"/>
                        <a:gd name="connsiteY2" fmla="*/ 32215 h 47385"/>
                        <a:gd name="connsiteX3" fmla="*/ 35675 w 53956"/>
                        <a:gd name="connsiteY3" fmla="*/ 905 h 47385"/>
                        <a:gd name="connsiteX4" fmla="*/ 887 w 53956"/>
                        <a:gd name="connsiteY4" fmla="*/ 14820 h 47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56" h="47385">
                          <a:moveTo>
                            <a:pt x="887" y="14820"/>
                          </a:moveTo>
                          <a:cubicBezTo>
                            <a:pt x="-2592" y="28736"/>
                            <a:pt x="4365" y="42651"/>
                            <a:pt x="18281" y="46130"/>
                          </a:cubicBezTo>
                          <a:cubicBezTo>
                            <a:pt x="32196" y="49609"/>
                            <a:pt x="46112" y="46130"/>
                            <a:pt x="53070" y="32215"/>
                          </a:cubicBezTo>
                          <a:cubicBezTo>
                            <a:pt x="56549" y="18299"/>
                            <a:pt x="49591" y="4384"/>
                            <a:pt x="35675" y="905"/>
                          </a:cubicBezTo>
                          <a:cubicBezTo>
                            <a:pt x="21760" y="-2574"/>
                            <a:pt x="4365" y="4384"/>
                            <a:pt x="887" y="14820"/>
                          </a:cubicBezTo>
                          <a:close/>
                        </a:path>
                      </a:pathLst>
                    </a:custGeom>
                    <a:solidFill>
                      <a:srgbClr val="F9AFAF"/>
                    </a:solidFill>
                    <a:ln w="34755" cap="flat">
                      <a:noFill/>
                      <a:prstDash val="solid"/>
                      <a:miter/>
                    </a:ln>
                  </p:spPr>
                  <p:txBody>
                    <a:bodyPr rtlCol="0" anchor="ctr"/>
                    <a:lstStyle/>
                    <a:p>
                      <a:endParaRPr lang="en-US"/>
                    </a:p>
                  </p:txBody>
                </p:sp>
                <p:sp>
                  <p:nvSpPr>
                    <p:cNvPr id="2260" name="Freeform: Shape 2259">
                      <a:extLst>
                        <a:ext uri="{FF2B5EF4-FFF2-40B4-BE49-F238E27FC236}">
                          <a16:creationId xmlns:a16="http://schemas.microsoft.com/office/drawing/2014/main" xmlns="" id="{F76A31D3-45E1-4463-A0A0-97E216672473}"/>
                        </a:ext>
                      </a:extLst>
                    </p:cNvPr>
                    <p:cNvSpPr/>
                    <p:nvPr/>
                  </p:nvSpPr>
                  <p:spPr>
                    <a:xfrm>
                      <a:off x="1247235" y="8532742"/>
                      <a:ext cx="53956" cy="47385"/>
                    </a:xfrm>
                    <a:custGeom>
                      <a:avLst/>
                      <a:gdLst>
                        <a:gd name="connsiteX0" fmla="*/ 887 w 53956"/>
                        <a:gd name="connsiteY0" fmla="*/ 14820 h 47385"/>
                        <a:gd name="connsiteX1" fmla="*/ 18281 w 53956"/>
                        <a:gd name="connsiteY1" fmla="*/ 46130 h 47385"/>
                        <a:gd name="connsiteX2" fmla="*/ 53070 w 53956"/>
                        <a:gd name="connsiteY2" fmla="*/ 32215 h 47385"/>
                        <a:gd name="connsiteX3" fmla="*/ 35675 w 53956"/>
                        <a:gd name="connsiteY3" fmla="*/ 905 h 47385"/>
                        <a:gd name="connsiteX4" fmla="*/ 887 w 53956"/>
                        <a:gd name="connsiteY4" fmla="*/ 14820 h 47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56" h="47385">
                          <a:moveTo>
                            <a:pt x="887" y="14820"/>
                          </a:moveTo>
                          <a:cubicBezTo>
                            <a:pt x="-2592" y="28736"/>
                            <a:pt x="4365" y="42651"/>
                            <a:pt x="18281" y="46130"/>
                          </a:cubicBezTo>
                          <a:cubicBezTo>
                            <a:pt x="32196" y="49609"/>
                            <a:pt x="46112" y="46130"/>
                            <a:pt x="53070" y="32215"/>
                          </a:cubicBezTo>
                          <a:cubicBezTo>
                            <a:pt x="56549" y="18299"/>
                            <a:pt x="49591" y="4384"/>
                            <a:pt x="35675" y="905"/>
                          </a:cubicBezTo>
                          <a:cubicBezTo>
                            <a:pt x="21760" y="-2574"/>
                            <a:pt x="4365" y="4384"/>
                            <a:pt x="887" y="14820"/>
                          </a:cubicBezTo>
                          <a:close/>
                        </a:path>
                      </a:pathLst>
                    </a:custGeom>
                    <a:solidFill>
                      <a:srgbClr val="F9AEAE"/>
                    </a:solidFill>
                    <a:ln w="34755" cap="flat">
                      <a:noFill/>
                      <a:prstDash val="solid"/>
                      <a:miter/>
                    </a:ln>
                  </p:spPr>
                  <p:txBody>
                    <a:bodyPr rtlCol="0" anchor="ctr"/>
                    <a:lstStyle/>
                    <a:p>
                      <a:endParaRPr lang="en-US"/>
                    </a:p>
                  </p:txBody>
                </p:sp>
                <p:sp>
                  <p:nvSpPr>
                    <p:cNvPr id="2261" name="Freeform: Shape 2260">
                      <a:extLst>
                        <a:ext uri="{FF2B5EF4-FFF2-40B4-BE49-F238E27FC236}">
                          <a16:creationId xmlns:a16="http://schemas.microsoft.com/office/drawing/2014/main" xmlns="" id="{69075F89-68C7-43D6-BB80-32B61474D331}"/>
                        </a:ext>
                      </a:extLst>
                    </p:cNvPr>
                    <p:cNvSpPr/>
                    <p:nvPr/>
                  </p:nvSpPr>
                  <p:spPr>
                    <a:xfrm rot="-9683792">
                      <a:off x="1247912" y="8533560"/>
                      <a:ext cx="55659" cy="48701"/>
                    </a:xfrm>
                    <a:custGeom>
                      <a:avLst/>
                      <a:gdLst>
                        <a:gd name="connsiteX0" fmla="*/ 55659 w 55659"/>
                        <a:gd name="connsiteY0" fmla="*/ 24351 h 48701"/>
                        <a:gd name="connsiteX1" fmla="*/ 27830 w 55659"/>
                        <a:gd name="connsiteY1" fmla="*/ 48702 h 48701"/>
                        <a:gd name="connsiteX2" fmla="*/ 0 w 55659"/>
                        <a:gd name="connsiteY2" fmla="*/ 24351 h 48701"/>
                        <a:gd name="connsiteX3" fmla="*/ 27830 w 55659"/>
                        <a:gd name="connsiteY3" fmla="*/ 0 h 48701"/>
                        <a:gd name="connsiteX4" fmla="*/ 55659 w 55659"/>
                        <a:gd name="connsiteY4" fmla="*/ 24351 h 48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59" h="48701">
                          <a:moveTo>
                            <a:pt x="55659" y="24351"/>
                          </a:moveTo>
                          <a:cubicBezTo>
                            <a:pt x="55659" y="37799"/>
                            <a:pt x="43200" y="48702"/>
                            <a:pt x="27830" y="48702"/>
                          </a:cubicBezTo>
                          <a:cubicBezTo>
                            <a:pt x="12460" y="48702"/>
                            <a:pt x="0" y="37799"/>
                            <a:pt x="0" y="24351"/>
                          </a:cubicBezTo>
                          <a:cubicBezTo>
                            <a:pt x="0" y="10902"/>
                            <a:pt x="12460" y="0"/>
                            <a:pt x="27830" y="0"/>
                          </a:cubicBezTo>
                          <a:cubicBezTo>
                            <a:pt x="43200" y="0"/>
                            <a:pt x="55659" y="10902"/>
                            <a:pt x="55659" y="24351"/>
                          </a:cubicBezTo>
                          <a:close/>
                        </a:path>
                      </a:pathLst>
                    </a:custGeom>
                    <a:solidFill>
                      <a:srgbClr val="F9ADAD"/>
                    </a:solidFill>
                    <a:ln w="34753" cap="flat">
                      <a:noFill/>
                      <a:prstDash val="solid"/>
                      <a:miter/>
                    </a:ln>
                  </p:spPr>
                  <p:txBody>
                    <a:bodyPr rtlCol="0" anchor="ctr"/>
                    <a:lstStyle/>
                    <a:p>
                      <a:endParaRPr lang="en-US"/>
                    </a:p>
                  </p:txBody>
                </p:sp>
                <p:sp>
                  <p:nvSpPr>
                    <p:cNvPr id="2262" name="Freeform: Shape 2261">
                      <a:extLst>
                        <a:ext uri="{FF2B5EF4-FFF2-40B4-BE49-F238E27FC236}">
                          <a16:creationId xmlns:a16="http://schemas.microsoft.com/office/drawing/2014/main" xmlns="" id="{CCEAA35C-AC70-443B-88F4-C137F6A004B1}"/>
                        </a:ext>
                      </a:extLst>
                    </p:cNvPr>
                    <p:cNvSpPr/>
                    <p:nvPr/>
                  </p:nvSpPr>
                  <p:spPr>
                    <a:xfrm>
                      <a:off x="1247235" y="8534396"/>
                      <a:ext cx="50477" cy="49209"/>
                    </a:xfrm>
                    <a:custGeom>
                      <a:avLst/>
                      <a:gdLst>
                        <a:gd name="connsiteX0" fmla="*/ 887 w 50477"/>
                        <a:gd name="connsiteY0" fmla="*/ 16645 h 49209"/>
                        <a:gd name="connsiteX1" fmla="*/ 18281 w 50477"/>
                        <a:gd name="connsiteY1" fmla="*/ 47955 h 49209"/>
                        <a:gd name="connsiteX2" fmla="*/ 49591 w 50477"/>
                        <a:gd name="connsiteY2" fmla="*/ 34039 h 49209"/>
                        <a:gd name="connsiteX3" fmla="*/ 32196 w 50477"/>
                        <a:gd name="connsiteY3" fmla="*/ 2730 h 49209"/>
                        <a:gd name="connsiteX4" fmla="*/ 887 w 50477"/>
                        <a:gd name="connsiteY4" fmla="*/ 16645 h 49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77" h="49209">
                          <a:moveTo>
                            <a:pt x="887" y="16645"/>
                          </a:moveTo>
                          <a:cubicBezTo>
                            <a:pt x="-2592" y="30561"/>
                            <a:pt x="4365" y="40997"/>
                            <a:pt x="18281" y="47955"/>
                          </a:cubicBezTo>
                          <a:cubicBezTo>
                            <a:pt x="32196" y="51434"/>
                            <a:pt x="46112" y="47955"/>
                            <a:pt x="49591" y="34039"/>
                          </a:cubicBezTo>
                          <a:cubicBezTo>
                            <a:pt x="53070" y="20124"/>
                            <a:pt x="46112" y="9687"/>
                            <a:pt x="32196" y="2730"/>
                          </a:cubicBezTo>
                          <a:cubicBezTo>
                            <a:pt x="21760" y="-4228"/>
                            <a:pt x="4365" y="2730"/>
                            <a:pt x="887" y="16645"/>
                          </a:cubicBezTo>
                          <a:close/>
                        </a:path>
                      </a:pathLst>
                    </a:custGeom>
                    <a:solidFill>
                      <a:srgbClr val="F9ACAC"/>
                    </a:solidFill>
                    <a:ln w="34755" cap="flat">
                      <a:noFill/>
                      <a:prstDash val="solid"/>
                      <a:miter/>
                    </a:ln>
                  </p:spPr>
                  <p:txBody>
                    <a:bodyPr rtlCol="0" anchor="ctr"/>
                    <a:lstStyle/>
                    <a:p>
                      <a:endParaRPr lang="en-US"/>
                    </a:p>
                  </p:txBody>
                </p:sp>
                <p:sp>
                  <p:nvSpPr>
                    <p:cNvPr id="2263" name="Freeform: Shape 2262">
                      <a:extLst>
                        <a:ext uri="{FF2B5EF4-FFF2-40B4-BE49-F238E27FC236}">
                          <a16:creationId xmlns:a16="http://schemas.microsoft.com/office/drawing/2014/main" xmlns="" id="{D7C558C1-2D94-4CE6-82A1-ECE787B4D482}"/>
                        </a:ext>
                      </a:extLst>
                    </p:cNvPr>
                    <p:cNvSpPr/>
                    <p:nvPr/>
                  </p:nvSpPr>
                  <p:spPr>
                    <a:xfrm>
                      <a:off x="1247235" y="8534396"/>
                      <a:ext cx="50477" cy="49209"/>
                    </a:xfrm>
                    <a:custGeom>
                      <a:avLst/>
                      <a:gdLst>
                        <a:gd name="connsiteX0" fmla="*/ 887 w 50477"/>
                        <a:gd name="connsiteY0" fmla="*/ 16645 h 49209"/>
                        <a:gd name="connsiteX1" fmla="*/ 18281 w 50477"/>
                        <a:gd name="connsiteY1" fmla="*/ 47955 h 49209"/>
                        <a:gd name="connsiteX2" fmla="*/ 49591 w 50477"/>
                        <a:gd name="connsiteY2" fmla="*/ 34039 h 49209"/>
                        <a:gd name="connsiteX3" fmla="*/ 32196 w 50477"/>
                        <a:gd name="connsiteY3" fmla="*/ 2730 h 49209"/>
                        <a:gd name="connsiteX4" fmla="*/ 887 w 50477"/>
                        <a:gd name="connsiteY4" fmla="*/ 16645 h 49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77" h="49209">
                          <a:moveTo>
                            <a:pt x="887" y="16645"/>
                          </a:moveTo>
                          <a:cubicBezTo>
                            <a:pt x="-2592" y="30561"/>
                            <a:pt x="4365" y="40997"/>
                            <a:pt x="18281" y="47955"/>
                          </a:cubicBezTo>
                          <a:cubicBezTo>
                            <a:pt x="32196" y="51434"/>
                            <a:pt x="46112" y="47955"/>
                            <a:pt x="49591" y="34039"/>
                          </a:cubicBezTo>
                          <a:cubicBezTo>
                            <a:pt x="53070" y="23603"/>
                            <a:pt x="46112" y="9687"/>
                            <a:pt x="32196" y="2730"/>
                          </a:cubicBezTo>
                          <a:cubicBezTo>
                            <a:pt x="21760" y="-4228"/>
                            <a:pt x="7844" y="2730"/>
                            <a:pt x="887" y="16645"/>
                          </a:cubicBezTo>
                          <a:close/>
                        </a:path>
                      </a:pathLst>
                    </a:custGeom>
                    <a:solidFill>
                      <a:srgbClr val="F9ABAB"/>
                    </a:solidFill>
                    <a:ln w="34755" cap="flat">
                      <a:noFill/>
                      <a:prstDash val="solid"/>
                      <a:miter/>
                    </a:ln>
                  </p:spPr>
                  <p:txBody>
                    <a:bodyPr rtlCol="0" anchor="ctr"/>
                    <a:lstStyle/>
                    <a:p>
                      <a:endParaRPr lang="en-US"/>
                    </a:p>
                  </p:txBody>
                </p:sp>
                <p:sp>
                  <p:nvSpPr>
                    <p:cNvPr id="2264" name="Freeform: Shape 2263">
                      <a:extLst>
                        <a:ext uri="{FF2B5EF4-FFF2-40B4-BE49-F238E27FC236}">
                          <a16:creationId xmlns:a16="http://schemas.microsoft.com/office/drawing/2014/main" xmlns="" id="{3D31F531-D0ED-4A79-ADFE-DF55E8FCF915}"/>
                        </a:ext>
                      </a:extLst>
                    </p:cNvPr>
                    <p:cNvSpPr/>
                    <p:nvPr/>
                  </p:nvSpPr>
                  <p:spPr>
                    <a:xfrm>
                      <a:off x="1247235" y="8534396"/>
                      <a:ext cx="50477" cy="49209"/>
                    </a:xfrm>
                    <a:custGeom>
                      <a:avLst/>
                      <a:gdLst>
                        <a:gd name="connsiteX0" fmla="*/ 887 w 50477"/>
                        <a:gd name="connsiteY0" fmla="*/ 16645 h 49209"/>
                        <a:gd name="connsiteX1" fmla="*/ 18281 w 50477"/>
                        <a:gd name="connsiteY1" fmla="*/ 47955 h 49209"/>
                        <a:gd name="connsiteX2" fmla="*/ 49591 w 50477"/>
                        <a:gd name="connsiteY2" fmla="*/ 34039 h 49209"/>
                        <a:gd name="connsiteX3" fmla="*/ 32196 w 50477"/>
                        <a:gd name="connsiteY3" fmla="*/ 2730 h 49209"/>
                        <a:gd name="connsiteX4" fmla="*/ 887 w 50477"/>
                        <a:gd name="connsiteY4" fmla="*/ 16645 h 49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77" h="49209">
                          <a:moveTo>
                            <a:pt x="887" y="16645"/>
                          </a:moveTo>
                          <a:cubicBezTo>
                            <a:pt x="-2592" y="27082"/>
                            <a:pt x="4365" y="40997"/>
                            <a:pt x="18281" y="47955"/>
                          </a:cubicBezTo>
                          <a:cubicBezTo>
                            <a:pt x="32196" y="51434"/>
                            <a:pt x="46112" y="47955"/>
                            <a:pt x="49591" y="34039"/>
                          </a:cubicBezTo>
                          <a:cubicBezTo>
                            <a:pt x="53070" y="23603"/>
                            <a:pt x="46112" y="9687"/>
                            <a:pt x="32196" y="2730"/>
                          </a:cubicBezTo>
                          <a:cubicBezTo>
                            <a:pt x="21760" y="-4228"/>
                            <a:pt x="7844" y="2730"/>
                            <a:pt x="887" y="16645"/>
                          </a:cubicBezTo>
                          <a:close/>
                        </a:path>
                      </a:pathLst>
                    </a:custGeom>
                    <a:solidFill>
                      <a:srgbClr val="F9AAAA"/>
                    </a:solidFill>
                    <a:ln w="34755" cap="flat">
                      <a:noFill/>
                      <a:prstDash val="solid"/>
                      <a:miter/>
                    </a:ln>
                  </p:spPr>
                  <p:txBody>
                    <a:bodyPr rtlCol="0" anchor="ctr"/>
                    <a:lstStyle/>
                    <a:p>
                      <a:endParaRPr lang="en-US"/>
                    </a:p>
                  </p:txBody>
                </p:sp>
                <p:sp>
                  <p:nvSpPr>
                    <p:cNvPr id="2265" name="Freeform: Shape 2264">
                      <a:extLst>
                        <a:ext uri="{FF2B5EF4-FFF2-40B4-BE49-F238E27FC236}">
                          <a16:creationId xmlns:a16="http://schemas.microsoft.com/office/drawing/2014/main" xmlns="" id="{95B059ED-E033-4A94-8DD0-F388BB97383A}"/>
                        </a:ext>
                      </a:extLst>
                    </p:cNvPr>
                    <p:cNvSpPr/>
                    <p:nvPr/>
                  </p:nvSpPr>
                  <p:spPr>
                    <a:xfrm>
                      <a:off x="1250713" y="8534396"/>
                      <a:ext cx="50477" cy="49209"/>
                    </a:xfrm>
                    <a:custGeom>
                      <a:avLst/>
                      <a:gdLst>
                        <a:gd name="connsiteX0" fmla="*/ 887 w 50477"/>
                        <a:gd name="connsiteY0" fmla="*/ 16645 h 49209"/>
                        <a:gd name="connsiteX1" fmla="*/ 18281 w 50477"/>
                        <a:gd name="connsiteY1" fmla="*/ 47955 h 49209"/>
                        <a:gd name="connsiteX2" fmla="*/ 49591 w 50477"/>
                        <a:gd name="connsiteY2" fmla="*/ 34039 h 49209"/>
                        <a:gd name="connsiteX3" fmla="*/ 32196 w 50477"/>
                        <a:gd name="connsiteY3" fmla="*/ 2730 h 49209"/>
                        <a:gd name="connsiteX4" fmla="*/ 887 w 50477"/>
                        <a:gd name="connsiteY4" fmla="*/ 16645 h 49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77" h="49209">
                          <a:moveTo>
                            <a:pt x="887" y="16645"/>
                          </a:moveTo>
                          <a:cubicBezTo>
                            <a:pt x="-2592" y="27082"/>
                            <a:pt x="4365" y="40997"/>
                            <a:pt x="18281" y="47955"/>
                          </a:cubicBezTo>
                          <a:cubicBezTo>
                            <a:pt x="32196" y="51434"/>
                            <a:pt x="46112" y="47955"/>
                            <a:pt x="49591" y="34039"/>
                          </a:cubicBezTo>
                          <a:cubicBezTo>
                            <a:pt x="53070" y="23603"/>
                            <a:pt x="46112" y="9687"/>
                            <a:pt x="32196" y="2730"/>
                          </a:cubicBezTo>
                          <a:cubicBezTo>
                            <a:pt x="18281" y="-4228"/>
                            <a:pt x="4365" y="2730"/>
                            <a:pt x="887" y="16645"/>
                          </a:cubicBezTo>
                          <a:close/>
                        </a:path>
                      </a:pathLst>
                    </a:custGeom>
                    <a:solidFill>
                      <a:srgbClr val="F9A9A9"/>
                    </a:solidFill>
                    <a:ln w="34755" cap="flat">
                      <a:noFill/>
                      <a:prstDash val="solid"/>
                      <a:miter/>
                    </a:ln>
                  </p:spPr>
                  <p:txBody>
                    <a:bodyPr rtlCol="0" anchor="ctr"/>
                    <a:lstStyle/>
                    <a:p>
                      <a:endParaRPr lang="en-US"/>
                    </a:p>
                  </p:txBody>
                </p:sp>
                <p:sp>
                  <p:nvSpPr>
                    <p:cNvPr id="2266" name="Freeform: Shape 2265">
                      <a:extLst>
                        <a:ext uri="{FF2B5EF4-FFF2-40B4-BE49-F238E27FC236}">
                          <a16:creationId xmlns:a16="http://schemas.microsoft.com/office/drawing/2014/main" xmlns="" id="{917BCEC6-08C7-4C6D-BA9C-2AAE1C2E62D6}"/>
                        </a:ext>
                      </a:extLst>
                    </p:cNvPr>
                    <p:cNvSpPr/>
                    <p:nvPr/>
                  </p:nvSpPr>
                  <p:spPr>
                    <a:xfrm rot="-9684989">
                      <a:off x="1251362" y="8536943"/>
                      <a:ext cx="48706" cy="41748"/>
                    </a:xfrm>
                    <a:custGeom>
                      <a:avLst/>
                      <a:gdLst>
                        <a:gd name="connsiteX0" fmla="*/ 48706 w 48706"/>
                        <a:gd name="connsiteY0" fmla="*/ 20874 h 41748"/>
                        <a:gd name="connsiteX1" fmla="*/ 24353 w 48706"/>
                        <a:gd name="connsiteY1" fmla="*/ 41748 h 41748"/>
                        <a:gd name="connsiteX2" fmla="*/ 0 w 48706"/>
                        <a:gd name="connsiteY2" fmla="*/ 20874 h 41748"/>
                        <a:gd name="connsiteX3" fmla="*/ 24353 w 48706"/>
                        <a:gd name="connsiteY3" fmla="*/ 0 h 41748"/>
                        <a:gd name="connsiteX4" fmla="*/ 48706 w 48706"/>
                        <a:gd name="connsiteY4" fmla="*/ 20874 h 417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06" h="41748">
                          <a:moveTo>
                            <a:pt x="48706" y="20874"/>
                          </a:moveTo>
                          <a:cubicBezTo>
                            <a:pt x="48706" y="32403"/>
                            <a:pt x="37803" y="41748"/>
                            <a:pt x="24353" y="41748"/>
                          </a:cubicBezTo>
                          <a:cubicBezTo>
                            <a:pt x="10903" y="41748"/>
                            <a:pt x="0" y="32402"/>
                            <a:pt x="0" y="20874"/>
                          </a:cubicBezTo>
                          <a:cubicBezTo>
                            <a:pt x="0" y="9346"/>
                            <a:pt x="10903" y="0"/>
                            <a:pt x="24353" y="0"/>
                          </a:cubicBezTo>
                          <a:cubicBezTo>
                            <a:pt x="37803" y="0"/>
                            <a:pt x="48706" y="9346"/>
                            <a:pt x="48706" y="20874"/>
                          </a:cubicBezTo>
                          <a:close/>
                        </a:path>
                      </a:pathLst>
                    </a:custGeom>
                    <a:solidFill>
                      <a:srgbClr val="F8A8A8"/>
                    </a:solidFill>
                    <a:ln w="34756" cap="flat">
                      <a:noFill/>
                      <a:prstDash val="solid"/>
                      <a:miter/>
                    </a:ln>
                  </p:spPr>
                  <p:txBody>
                    <a:bodyPr rtlCol="0" anchor="ctr"/>
                    <a:lstStyle/>
                    <a:p>
                      <a:endParaRPr lang="en-US"/>
                    </a:p>
                  </p:txBody>
                </p:sp>
                <p:sp>
                  <p:nvSpPr>
                    <p:cNvPr id="2267" name="Freeform: Shape 2266">
                      <a:extLst>
                        <a:ext uri="{FF2B5EF4-FFF2-40B4-BE49-F238E27FC236}">
                          <a16:creationId xmlns:a16="http://schemas.microsoft.com/office/drawing/2014/main" xmlns="" id="{049B57A4-06B8-492D-804C-DFE57491E0A6}"/>
                        </a:ext>
                      </a:extLst>
                    </p:cNvPr>
                    <p:cNvSpPr/>
                    <p:nvPr/>
                  </p:nvSpPr>
                  <p:spPr>
                    <a:xfrm>
                      <a:off x="1250713" y="8535871"/>
                      <a:ext cx="50477" cy="44256"/>
                    </a:xfrm>
                    <a:custGeom>
                      <a:avLst/>
                      <a:gdLst>
                        <a:gd name="connsiteX0" fmla="*/ 887 w 50477"/>
                        <a:gd name="connsiteY0" fmla="*/ 15170 h 44256"/>
                        <a:gd name="connsiteX1" fmla="*/ 18281 w 50477"/>
                        <a:gd name="connsiteY1" fmla="*/ 43001 h 44256"/>
                        <a:gd name="connsiteX2" fmla="*/ 49591 w 50477"/>
                        <a:gd name="connsiteY2" fmla="*/ 29086 h 44256"/>
                        <a:gd name="connsiteX3" fmla="*/ 32196 w 50477"/>
                        <a:gd name="connsiteY3" fmla="*/ 1255 h 44256"/>
                        <a:gd name="connsiteX4" fmla="*/ 887 w 50477"/>
                        <a:gd name="connsiteY4" fmla="*/ 15170 h 442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77" h="44256">
                          <a:moveTo>
                            <a:pt x="887" y="15170"/>
                          </a:moveTo>
                          <a:cubicBezTo>
                            <a:pt x="-2592" y="25607"/>
                            <a:pt x="4365" y="39522"/>
                            <a:pt x="18281" y="43001"/>
                          </a:cubicBezTo>
                          <a:cubicBezTo>
                            <a:pt x="32196" y="46480"/>
                            <a:pt x="46112" y="43001"/>
                            <a:pt x="49591" y="29086"/>
                          </a:cubicBezTo>
                          <a:cubicBezTo>
                            <a:pt x="53070" y="18649"/>
                            <a:pt x="46112" y="4734"/>
                            <a:pt x="32196" y="1255"/>
                          </a:cubicBezTo>
                          <a:cubicBezTo>
                            <a:pt x="18281" y="-2224"/>
                            <a:pt x="4365" y="1255"/>
                            <a:pt x="887" y="15170"/>
                          </a:cubicBezTo>
                          <a:close/>
                        </a:path>
                      </a:pathLst>
                    </a:custGeom>
                    <a:solidFill>
                      <a:srgbClr val="F8A7A7"/>
                    </a:solidFill>
                    <a:ln w="34755" cap="flat">
                      <a:noFill/>
                      <a:prstDash val="solid"/>
                      <a:miter/>
                    </a:ln>
                  </p:spPr>
                  <p:txBody>
                    <a:bodyPr rtlCol="0" anchor="ctr"/>
                    <a:lstStyle/>
                    <a:p>
                      <a:endParaRPr lang="en-US"/>
                    </a:p>
                  </p:txBody>
                </p:sp>
                <p:sp>
                  <p:nvSpPr>
                    <p:cNvPr id="2268" name="Freeform: Shape 2267">
                      <a:extLst>
                        <a:ext uri="{FF2B5EF4-FFF2-40B4-BE49-F238E27FC236}">
                          <a16:creationId xmlns:a16="http://schemas.microsoft.com/office/drawing/2014/main" xmlns="" id="{54746312-F56D-49FD-A934-AE34E18BB79A}"/>
                        </a:ext>
                      </a:extLst>
                    </p:cNvPr>
                    <p:cNvSpPr/>
                    <p:nvPr/>
                  </p:nvSpPr>
                  <p:spPr>
                    <a:xfrm rot="-9680967">
                      <a:off x="1251504" y="8537066"/>
                      <a:ext cx="48704" cy="41747"/>
                    </a:xfrm>
                    <a:custGeom>
                      <a:avLst/>
                      <a:gdLst>
                        <a:gd name="connsiteX0" fmla="*/ 48705 w 48704"/>
                        <a:gd name="connsiteY0" fmla="*/ 20874 h 41747"/>
                        <a:gd name="connsiteX1" fmla="*/ 24353 w 48704"/>
                        <a:gd name="connsiteY1" fmla="*/ 41747 h 41747"/>
                        <a:gd name="connsiteX2" fmla="*/ 0 w 48704"/>
                        <a:gd name="connsiteY2" fmla="*/ 20874 h 41747"/>
                        <a:gd name="connsiteX3" fmla="*/ 24353 w 48704"/>
                        <a:gd name="connsiteY3" fmla="*/ 0 h 41747"/>
                        <a:gd name="connsiteX4" fmla="*/ 48705 w 48704"/>
                        <a:gd name="connsiteY4" fmla="*/ 20874 h 41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04" h="41747">
                          <a:moveTo>
                            <a:pt x="48705" y="20874"/>
                          </a:moveTo>
                          <a:cubicBezTo>
                            <a:pt x="48705" y="32402"/>
                            <a:pt x="37802" y="41747"/>
                            <a:pt x="24353" y="41747"/>
                          </a:cubicBezTo>
                          <a:cubicBezTo>
                            <a:pt x="10903" y="41747"/>
                            <a:pt x="0" y="32402"/>
                            <a:pt x="0" y="20874"/>
                          </a:cubicBezTo>
                          <a:cubicBezTo>
                            <a:pt x="0" y="9345"/>
                            <a:pt x="10903" y="0"/>
                            <a:pt x="24353" y="0"/>
                          </a:cubicBezTo>
                          <a:cubicBezTo>
                            <a:pt x="37802" y="0"/>
                            <a:pt x="48705" y="9345"/>
                            <a:pt x="48705" y="20874"/>
                          </a:cubicBezTo>
                          <a:close/>
                        </a:path>
                      </a:pathLst>
                    </a:custGeom>
                    <a:solidFill>
                      <a:srgbClr val="F8A6A6"/>
                    </a:solidFill>
                    <a:ln w="34755" cap="flat">
                      <a:noFill/>
                      <a:prstDash val="solid"/>
                      <a:miter/>
                    </a:ln>
                  </p:spPr>
                  <p:txBody>
                    <a:bodyPr rtlCol="0" anchor="ctr"/>
                    <a:lstStyle/>
                    <a:p>
                      <a:endParaRPr lang="en-US"/>
                    </a:p>
                  </p:txBody>
                </p:sp>
                <p:sp>
                  <p:nvSpPr>
                    <p:cNvPr id="2269" name="Freeform: Shape 2268">
                      <a:extLst>
                        <a:ext uri="{FF2B5EF4-FFF2-40B4-BE49-F238E27FC236}">
                          <a16:creationId xmlns:a16="http://schemas.microsoft.com/office/drawing/2014/main" xmlns="" id="{85F9A973-39D3-47CC-AC37-28422A45D4E4}"/>
                        </a:ext>
                      </a:extLst>
                    </p:cNvPr>
                    <p:cNvSpPr/>
                    <p:nvPr/>
                  </p:nvSpPr>
                  <p:spPr>
                    <a:xfrm>
                      <a:off x="1250713" y="8535871"/>
                      <a:ext cx="50477" cy="44256"/>
                    </a:xfrm>
                    <a:custGeom>
                      <a:avLst/>
                      <a:gdLst>
                        <a:gd name="connsiteX0" fmla="*/ 887 w 50477"/>
                        <a:gd name="connsiteY0" fmla="*/ 15170 h 44256"/>
                        <a:gd name="connsiteX1" fmla="*/ 18281 w 50477"/>
                        <a:gd name="connsiteY1" fmla="*/ 43001 h 44256"/>
                        <a:gd name="connsiteX2" fmla="*/ 49591 w 50477"/>
                        <a:gd name="connsiteY2" fmla="*/ 29086 h 44256"/>
                        <a:gd name="connsiteX3" fmla="*/ 32196 w 50477"/>
                        <a:gd name="connsiteY3" fmla="*/ 1255 h 44256"/>
                        <a:gd name="connsiteX4" fmla="*/ 887 w 50477"/>
                        <a:gd name="connsiteY4" fmla="*/ 15170 h 442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77" h="44256">
                          <a:moveTo>
                            <a:pt x="887" y="15170"/>
                          </a:moveTo>
                          <a:cubicBezTo>
                            <a:pt x="-2592" y="25607"/>
                            <a:pt x="4365" y="39522"/>
                            <a:pt x="18281" y="43001"/>
                          </a:cubicBezTo>
                          <a:cubicBezTo>
                            <a:pt x="32196" y="46480"/>
                            <a:pt x="42633" y="43001"/>
                            <a:pt x="49591" y="29086"/>
                          </a:cubicBezTo>
                          <a:cubicBezTo>
                            <a:pt x="53070" y="18649"/>
                            <a:pt x="46112" y="4734"/>
                            <a:pt x="32196" y="1255"/>
                          </a:cubicBezTo>
                          <a:cubicBezTo>
                            <a:pt x="18281" y="-2224"/>
                            <a:pt x="4365" y="1255"/>
                            <a:pt x="887" y="15170"/>
                          </a:cubicBezTo>
                          <a:close/>
                        </a:path>
                      </a:pathLst>
                    </a:custGeom>
                    <a:solidFill>
                      <a:srgbClr val="F8A5A5"/>
                    </a:solidFill>
                    <a:ln w="34755" cap="flat">
                      <a:noFill/>
                      <a:prstDash val="solid"/>
                      <a:miter/>
                    </a:ln>
                  </p:spPr>
                  <p:txBody>
                    <a:bodyPr rtlCol="0" anchor="ctr"/>
                    <a:lstStyle/>
                    <a:p>
                      <a:endParaRPr lang="en-US"/>
                    </a:p>
                  </p:txBody>
                </p:sp>
                <p:sp>
                  <p:nvSpPr>
                    <p:cNvPr id="2270" name="Freeform: Shape 2269">
                      <a:extLst>
                        <a:ext uri="{FF2B5EF4-FFF2-40B4-BE49-F238E27FC236}">
                          <a16:creationId xmlns:a16="http://schemas.microsoft.com/office/drawing/2014/main" xmlns="" id="{BACEB81C-69E8-4F17-B7CF-58DA2FC9EE44}"/>
                        </a:ext>
                      </a:extLst>
                    </p:cNvPr>
                    <p:cNvSpPr/>
                    <p:nvPr/>
                  </p:nvSpPr>
                  <p:spPr>
                    <a:xfrm rot="-9680206">
                      <a:off x="1251297" y="8537083"/>
                      <a:ext cx="48703" cy="41745"/>
                    </a:xfrm>
                    <a:custGeom>
                      <a:avLst/>
                      <a:gdLst>
                        <a:gd name="connsiteX0" fmla="*/ 48704 w 48703"/>
                        <a:gd name="connsiteY0" fmla="*/ 20873 h 41745"/>
                        <a:gd name="connsiteX1" fmla="*/ 24352 w 48703"/>
                        <a:gd name="connsiteY1" fmla="*/ 41746 h 41745"/>
                        <a:gd name="connsiteX2" fmla="*/ 0 w 48703"/>
                        <a:gd name="connsiteY2" fmla="*/ 20873 h 41745"/>
                        <a:gd name="connsiteX3" fmla="*/ 24352 w 48703"/>
                        <a:gd name="connsiteY3" fmla="*/ 0 h 41745"/>
                        <a:gd name="connsiteX4" fmla="*/ 48704 w 48703"/>
                        <a:gd name="connsiteY4" fmla="*/ 20873 h 41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03" h="41745">
                          <a:moveTo>
                            <a:pt x="48704" y="20873"/>
                          </a:moveTo>
                          <a:cubicBezTo>
                            <a:pt x="48704" y="32401"/>
                            <a:pt x="37801" y="41746"/>
                            <a:pt x="24352" y="41746"/>
                          </a:cubicBezTo>
                          <a:cubicBezTo>
                            <a:pt x="10903" y="41746"/>
                            <a:pt x="0" y="32401"/>
                            <a:pt x="0" y="20873"/>
                          </a:cubicBezTo>
                          <a:cubicBezTo>
                            <a:pt x="0" y="9345"/>
                            <a:pt x="10903" y="0"/>
                            <a:pt x="24352" y="0"/>
                          </a:cubicBezTo>
                          <a:cubicBezTo>
                            <a:pt x="37801" y="0"/>
                            <a:pt x="48704" y="9345"/>
                            <a:pt x="48704" y="20873"/>
                          </a:cubicBezTo>
                          <a:close/>
                        </a:path>
                      </a:pathLst>
                    </a:custGeom>
                    <a:solidFill>
                      <a:srgbClr val="F8A4A4"/>
                    </a:solidFill>
                    <a:ln w="34754" cap="flat">
                      <a:noFill/>
                      <a:prstDash val="solid"/>
                      <a:miter/>
                    </a:ln>
                  </p:spPr>
                  <p:txBody>
                    <a:bodyPr rtlCol="0" anchor="ctr"/>
                    <a:lstStyle/>
                    <a:p>
                      <a:endParaRPr lang="en-US"/>
                    </a:p>
                  </p:txBody>
                </p:sp>
                <p:sp>
                  <p:nvSpPr>
                    <p:cNvPr id="2271" name="Freeform: Shape 2270">
                      <a:extLst>
                        <a:ext uri="{FF2B5EF4-FFF2-40B4-BE49-F238E27FC236}">
                          <a16:creationId xmlns:a16="http://schemas.microsoft.com/office/drawing/2014/main" xmlns="" id="{52BED98E-C7D7-4179-9E89-FD07DF0E8768}"/>
                        </a:ext>
                      </a:extLst>
                    </p:cNvPr>
                    <p:cNvSpPr/>
                    <p:nvPr/>
                  </p:nvSpPr>
                  <p:spPr>
                    <a:xfrm rot="-9680641">
                      <a:off x="1251382" y="8536934"/>
                      <a:ext cx="48706" cy="41748"/>
                    </a:xfrm>
                    <a:custGeom>
                      <a:avLst/>
                      <a:gdLst>
                        <a:gd name="connsiteX0" fmla="*/ 48707 w 48706"/>
                        <a:gd name="connsiteY0" fmla="*/ 20874 h 41748"/>
                        <a:gd name="connsiteX1" fmla="*/ 24353 w 48706"/>
                        <a:gd name="connsiteY1" fmla="*/ 41748 h 41748"/>
                        <a:gd name="connsiteX2" fmla="*/ 0 w 48706"/>
                        <a:gd name="connsiteY2" fmla="*/ 20874 h 41748"/>
                        <a:gd name="connsiteX3" fmla="*/ 24353 w 48706"/>
                        <a:gd name="connsiteY3" fmla="*/ 0 h 41748"/>
                        <a:gd name="connsiteX4" fmla="*/ 48707 w 48706"/>
                        <a:gd name="connsiteY4" fmla="*/ 20874 h 417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06" h="41748">
                          <a:moveTo>
                            <a:pt x="48707" y="20874"/>
                          </a:moveTo>
                          <a:cubicBezTo>
                            <a:pt x="48707" y="32403"/>
                            <a:pt x="37803" y="41748"/>
                            <a:pt x="24353" y="41748"/>
                          </a:cubicBezTo>
                          <a:cubicBezTo>
                            <a:pt x="10903" y="41748"/>
                            <a:pt x="0" y="32403"/>
                            <a:pt x="0" y="20874"/>
                          </a:cubicBezTo>
                          <a:cubicBezTo>
                            <a:pt x="0" y="9346"/>
                            <a:pt x="10903" y="0"/>
                            <a:pt x="24353" y="0"/>
                          </a:cubicBezTo>
                          <a:cubicBezTo>
                            <a:pt x="37803" y="0"/>
                            <a:pt x="48707" y="9346"/>
                            <a:pt x="48707" y="20874"/>
                          </a:cubicBezTo>
                          <a:close/>
                        </a:path>
                      </a:pathLst>
                    </a:custGeom>
                    <a:solidFill>
                      <a:srgbClr val="F8A3A3"/>
                    </a:solidFill>
                    <a:ln w="34757" cap="flat">
                      <a:noFill/>
                      <a:prstDash val="solid"/>
                      <a:miter/>
                    </a:ln>
                  </p:spPr>
                  <p:txBody>
                    <a:bodyPr rtlCol="0" anchor="ctr"/>
                    <a:lstStyle/>
                    <a:p>
                      <a:endParaRPr lang="en-US"/>
                    </a:p>
                  </p:txBody>
                </p:sp>
                <p:sp>
                  <p:nvSpPr>
                    <p:cNvPr id="2272" name="Freeform: Shape 2271">
                      <a:extLst>
                        <a:ext uri="{FF2B5EF4-FFF2-40B4-BE49-F238E27FC236}">
                          <a16:creationId xmlns:a16="http://schemas.microsoft.com/office/drawing/2014/main" xmlns="" id="{549F8BBF-62EE-4E0A-9C6D-A4D659F9AA68}"/>
                        </a:ext>
                      </a:extLst>
                    </p:cNvPr>
                    <p:cNvSpPr/>
                    <p:nvPr/>
                  </p:nvSpPr>
                  <p:spPr>
                    <a:xfrm>
                      <a:off x="1250695" y="8536220"/>
                      <a:ext cx="43556" cy="43906"/>
                    </a:xfrm>
                    <a:custGeom>
                      <a:avLst/>
                      <a:gdLst>
                        <a:gd name="connsiteX0" fmla="*/ 905 w 43556"/>
                        <a:gd name="connsiteY0" fmla="*/ 14820 h 43906"/>
                        <a:gd name="connsiteX1" fmla="*/ 14820 w 43556"/>
                        <a:gd name="connsiteY1" fmla="*/ 42652 h 43906"/>
                        <a:gd name="connsiteX2" fmla="*/ 42651 w 43556"/>
                        <a:gd name="connsiteY2" fmla="*/ 28736 h 43906"/>
                        <a:gd name="connsiteX3" fmla="*/ 28736 w 43556"/>
                        <a:gd name="connsiteY3" fmla="*/ 905 h 43906"/>
                        <a:gd name="connsiteX4" fmla="*/ 905 w 43556"/>
                        <a:gd name="connsiteY4" fmla="*/ 14820 h 43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556" h="43906">
                          <a:moveTo>
                            <a:pt x="905" y="14820"/>
                          </a:moveTo>
                          <a:cubicBezTo>
                            <a:pt x="-2574" y="25257"/>
                            <a:pt x="4384" y="39173"/>
                            <a:pt x="14820" y="42652"/>
                          </a:cubicBezTo>
                          <a:cubicBezTo>
                            <a:pt x="28736" y="46130"/>
                            <a:pt x="39173" y="42652"/>
                            <a:pt x="42651" y="28736"/>
                          </a:cubicBezTo>
                          <a:cubicBezTo>
                            <a:pt x="46130" y="18299"/>
                            <a:pt x="39173" y="4384"/>
                            <a:pt x="28736" y="905"/>
                          </a:cubicBezTo>
                          <a:cubicBezTo>
                            <a:pt x="18299" y="-2574"/>
                            <a:pt x="4384" y="4384"/>
                            <a:pt x="905" y="14820"/>
                          </a:cubicBezTo>
                          <a:close/>
                        </a:path>
                      </a:pathLst>
                    </a:custGeom>
                    <a:solidFill>
                      <a:srgbClr val="F8A2A2"/>
                    </a:solidFill>
                    <a:ln w="34755" cap="flat">
                      <a:noFill/>
                      <a:prstDash val="solid"/>
                      <a:miter/>
                    </a:ln>
                  </p:spPr>
                  <p:txBody>
                    <a:bodyPr rtlCol="0" anchor="ctr"/>
                    <a:lstStyle/>
                    <a:p>
                      <a:endParaRPr lang="en-US"/>
                    </a:p>
                  </p:txBody>
                </p:sp>
                <p:sp>
                  <p:nvSpPr>
                    <p:cNvPr id="2273" name="Freeform: Shape 2272">
                      <a:extLst>
                        <a:ext uri="{FF2B5EF4-FFF2-40B4-BE49-F238E27FC236}">
                          <a16:creationId xmlns:a16="http://schemas.microsoft.com/office/drawing/2014/main" xmlns="" id="{EE4F5FB1-CA70-4E9D-A260-CBDA4CD742B3}"/>
                        </a:ext>
                      </a:extLst>
                    </p:cNvPr>
                    <p:cNvSpPr/>
                    <p:nvPr/>
                  </p:nvSpPr>
                  <p:spPr>
                    <a:xfrm rot="-75866">
                      <a:off x="1213395" y="8509394"/>
                      <a:ext cx="114807" cy="100891"/>
                    </a:xfrm>
                    <a:custGeom>
                      <a:avLst/>
                      <a:gdLst>
                        <a:gd name="connsiteX0" fmla="*/ 0 w 114807"/>
                        <a:gd name="connsiteY0" fmla="*/ 0 h 100891"/>
                        <a:gd name="connsiteX1" fmla="*/ 114808 w 114807"/>
                        <a:gd name="connsiteY1" fmla="*/ 0 h 100891"/>
                        <a:gd name="connsiteX2" fmla="*/ 114808 w 114807"/>
                        <a:gd name="connsiteY2" fmla="*/ 100892 h 100891"/>
                        <a:gd name="connsiteX3" fmla="*/ 0 w 114807"/>
                        <a:gd name="connsiteY3" fmla="*/ 100892 h 100891"/>
                      </a:gdLst>
                      <a:ahLst/>
                      <a:cxnLst>
                        <a:cxn ang="0">
                          <a:pos x="connsiteX0" y="connsiteY0"/>
                        </a:cxn>
                        <a:cxn ang="0">
                          <a:pos x="connsiteX1" y="connsiteY1"/>
                        </a:cxn>
                        <a:cxn ang="0">
                          <a:pos x="connsiteX2" y="connsiteY2"/>
                        </a:cxn>
                        <a:cxn ang="0">
                          <a:pos x="connsiteX3" y="connsiteY3"/>
                        </a:cxn>
                      </a:cxnLst>
                      <a:rect l="l" t="t" r="r" b="b"/>
                      <a:pathLst>
                        <a:path w="114807" h="100891">
                          <a:moveTo>
                            <a:pt x="0" y="0"/>
                          </a:moveTo>
                          <a:lnTo>
                            <a:pt x="114808" y="0"/>
                          </a:lnTo>
                          <a:lnTo>
                            <a:pt x="114808" y="100892"/>
                          </a:lnTo>
                          <a:lnTo>
                            <a:pt x="0" y="100892"/>
                          </a:lnTo>
                          <a:close/>
                        </a:path>
                      </a:pathLst>
                    </a:custGeom>
                    <a:solidFill>
                      <a:srgbClr val="FFFFFF"/>
                    </a:solidFill>
                    <a:ln w="34757" cap="flat">
                      <a:noFill/>
                      <a:prstDash val="solid"/>
                      <a:miter/>
                    </a:ln>
                  </p:spPr>
                  <p:txBody>
                    <a:bodyPr rtlCol="0" anchor="ctr"/>
                    <a:lstStyle/>
                    <a:p>
                      <a:endParaRPr lang="en-US"/>
                    </a:p>
                  </p:txBody>
                </p:sp>
                <p:sp>
                  <p:nvSpPr>
                    <p:cNvPr id="2274" name="Freeform: Shape 2273">
                      <a:extLst>
                        <a:ext uri="{FF2B5EF4-FFF2-40B4-BE49-F238E27FC236}">
                          <a16:creationId xmlns:a16="http://schemas.microsoft.com/office/drawing/2014/main" xmlns="" id="{17C59635-4C39-4876-9456-69DE34073CB6}"/>
                        </a:ext>
                      </a:extLst>
                    </p:cNvPr>
                    <p:cNvSpPr/>
                    <p:nvPr/>
                  </p:nvSpPr>
                  <p:spPr>
                    <a:xfrm>
                      <a:off x="1221996" y="8510657"/>
                      <a:ext cx="100954" cy="92593"/>
                    </a:xfrm>
                    <a:custGeom>
                      <a:avLst/>
                      <a:gdLst>
                        <a:gd name="connsiteX0" fmla="*/ 1773 w 100954"/>
                        <a:gd name="connsiteY0" fmla="*/ 29947 h 92593"/>
                        <a:gd name="connsiteX1" fmla="*/ 36562 w 100954"/>
                        <a:gd name="connsiteY1" fmla="*/ 89088 h 92593"/>
                        <a:gd name="connsiteX2" fmla="*/ 99182 w 100954"/>
                        <a:gd name="connsiteY2" fmla="*/ 61257 h 92593"/>
                        <a:gd name="connsiteX3" fmla="*/ 64393 w 100954"/>
                        <a:gd name="connsiteY3" fmla="*/ 2116 h 92593"/>
                        <a:gd name="connsiteX4" fmla="*/ 1773 w 100954"/>
                        <a:gd name="connsiteY4" fmla="*/ 29947 h 92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954" h="92593">
                          <a:moveTo>
                            <a:pt x="1773" y="29947"/>
                          </a:moveTo>
                          <a:cubicBezTo>
                            <a:pt x="-5185" y="54299"/>
                            <a:pt x="8731" y="82130"/>
                            <a:pt x="36562" y="89088"/>
                          </a:cubicBezTo>
                          <a:cubicBezTo>
                            <a:pt x="64393" y="99525"/>
                            <a:pt x="92224" y="85609"/>
                            <a:pt x="99182" y="61257"/>
                          </a:cubicBezTo>
                          <a:cubicBezTo>
                            <a:pt x="106139" y="36905"/>
                            <a:pt x="92224" y="9074"/>
                            <a:pt x="64393" y="2116"/>
                          </a:cubicBezTo>
                          <a:cubicBezTo>
                            <a:pt x="40041" y="-4842"/>
                            <a:pt x="12210" y="5595"/>
                            <a:pt x="1773" y="29947"/>
                          </a:cubicBezTo>
                          <a:close/>
                        </a:path>
                      </a:pathLst>
                    </a:custGeom>
                    <a:solidFill>
                      <a:srgbClr val="FFFFFF"/>
                    </a:solidFill>
                    <a:ln w="34755" cap="flat">
                      <a:noFill/>
                      <a:prstDash val="solid"/>
                      <a:miter/>
                    </a:ln>
                  </p:spPr>
                  <p:txBody>
                    <a:bodyPr rtlCol="0" anchor="ctr"/>
                    <a:lstStyle/>
                    <a:p>
                      <a:endParaRPr lang="en-US"/>
                    </a:p>
                  </p:txBody>
                </p:sp>
                <p:sp>
                  <p:nvSpPr>
                    <p:cNvPr id="2275" name="Freeform: Shape 2274">
                      <a:extLst>
                        <a:ext uri="{FF2B5EF4-FFF2-40B4-BE49-F238E27FC236}">
                          <a16:creationId xmlns:a16="http://schemas.microsoft.com/office/drawing/2014/main" xmlns="" id="{ED8B8BC4-600A-447D-A00A-A5677C6E2F9A}"/>
                        </a:ext>
                      </a:extLst>
                    </p:cNvPr>
                    <p:cNvSpPr/>
                    <p:nvPr/>
                  </p:nvSpPr>
                  <p:spPr>
                    <a:xfrm rot="-9686402">
                      <a:off x="1223539" y="8512629"/>
                      <a:ext cx="104367" cy="90451"/>
                    </a:xfrm>
                    <a:custGeom>
                      <a:avLst/>
                      <a:gdLst>
                        <a:gd name="connsiteX0" fmla="*/ 104367 w 104367"/>
                        <a:gd name="connsiteY0" fmla="*/ 45226 h 90451"/>
                        <a:gd name="connsiteX1" fmla="*/ 52184 w 104367"/>
                        <a:gd name="connsiteY1" fmla="*/ 90452 h 90451"/>
                        <a:gd name="connsiteX2" fmla="*/ 0 w 104367"/>
                        <a:gd name="connsiteY2" fmla="*/ 45226 h 90451"/>
                        <a:gd name="connsiteX3" fmla="*/ 52184 w 104367"/>
                        <a:gd name="connsiteY3" fmla="*/ 0 h 90451"/>
                        <a:gd name="connsiteX4" fmla="*/ 104367 w 104367"/>
                        <a:gd name="connsiteY4" fmla="*/ 45226 h 90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367" h="90451">
                          <a:moveTo>
                            <a:pt x="104367" y="45226"/>
                          </a:moveTo>
                          <a:cubicBezTo>
                            <a:pt x="104367" y="70203"/>
                            <a:pt x="81004" y="90452"/>
                            <a:pt x="52184" y="90452"/>
                          </a:cubicBezTo>
                          <a:cubicBezTo>
                            <a:pt x="23363" y="90452"/>
                            <a:pt x="0" y="70203"/>
                            <a:pt x="0" y="45226"/>
                          </a:cubicBezTo>
                          <a:cubicBezTo>
                            <a:pt x="0" y="20248"/>
                            <a:pt x="23363" y="0"/>
                            <a:pt x="52184" y="0"/>
                          </a:cubicBezTo>
                          <a:cubicBezTo>
                            <a:pt x="81004" y="0"/>
                            <a:pt x="104367" y="20248"/>
                            <a:pt x="104367" y="45226"/>
                          </a:cubicBezTo>
                          <a:close/>
                        </a:path>
                      </a:pathLst>
                    </a:custGeom>
                    <a:solidFill>
                      <a:srgbClr val="FFFEFE"/>
                    </a:solidFill>
                    <a:ln w="34755" cap="flat">
                      <a:noFill/>
                      <a:prstDash val="solid"/>
                      <a:miter/>
                    </a:ln>
                  </p:spPr>
                  <p:txBody>
                    <a:bodyPr rtlCol="0" anchor="ctr"/>
                    <a:lstStyle/>
                    <a:p>
                      <a:endParaRPr lang="en-US"/>
                    </a:p>
                  </p:txBody>
                </p:sp>
                <p:sp>
                  <p:nvSpPr>
                    <p:cNvPr id="2276" name="Freeform: Shape 2275">
                      <a:extLst>
                        <a:ext uri="{FF2B5EF4-FFF2-40B4-BE49-F238E27FC236}">
                          <a16:creationId xmlns:a16="http://schemas.microsoft.com/office/drawing/2014/main" xmlns="" id="{E9F6025F-510E-45A9-B0D4-75B0E64239E3}"/>
                        </a:ext>
                      </a:extLst>
                    </p:cNvPr>
                    <p:cNvSpPr/>
                    <p:nvPr/>
                  </p:nvSpPr>
                  <p:spPr>
                    <a:xfrm>
                      <a:off x="1221996" y="8510657"/>
                      <a:ext cx="100954" cy="92593"/>
                    </a:xfrm>
                    <a:custGeom>
                      <a:avLst/>
                      <a:gdLst>
                        <a:gd name="connsiteX0" fmla="*/ 1773 w 100954"/>
                        <a:gd name="connsiteY0" fmla="*/ 29947 h 92593"/>
                        <a:gd name="connsiteX1" fmla="*/ 36562 w 100954"/>
                        <a:gd name="connsiteY1" fmla="*/ 89088 h 92593"/>
                        <a:gd name="connsiteX2" fmla="*/ 99182 w 100954"/>
                        <a:gd name="connsiteY2" fmla="*/ 61257 h 92593"/>
                        <a:gd name="connsiteX3" fmla="*/ 64393 w 100954"/>
                        <a:gd name="connsiteY3" fmla="*/ 2116 h 92593"/>
                        <a:gd name="connsiteX4" fmla="*/ 1773 w 100954"/>
                        <a:gd name="connsiteY4" fmla="*/ 29947 h 92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954" h="92593">
                          <a:moveTo>
                            <a:pt x="1773" y="29947"/>
                          </a:moveTo>
                          <a:cubicBezTo>
                            <a:pt x="-5185" y="54299"/>
                            <a:pt x="8731" y="82130"/>
                            <a:pt x="36562" y="89088"/>
                          </a:cubicBezTo>
                          <a:cubicBezTo>
                            <a:pt x="64393" y="99525"/>
                            <a:pt x="92224" y="85609"/>
                            <a:pt x="99182" y="61257"/>
                          </a:cubicBezTo>
                          <a:cubicBezTo>
                            <a:pt x="106139" y="36905"/>
                            <a:pt x="92224" y="9074"/>
                            <a:pt x="64393" y="2116"/>
                          </a:cubicBezTo>
                          <a:cubicBezTo>
                            <a:pt x="40041" y="-4842"/>
                            <a:pt x="12210" y="5595"/>
                            <a:pt x="1773" y="29947"/>
                          </a:cubicBezTo>
                          <a:close/>
                        </a:path>
                      </a:pathLst>
                    </a:custGeom>
                    <a:solidFill>
                      <a:srgbClr val="FFFDFD"/>
                    </a:solidFill>
                    <a:ln w="34755" cap="flat">
                      <a:noFill/>
                      <a:prstDash val="solid"/>
                      <a:miter/>
                    </a:ln>
                  </p:spPr>
                  <p:txBody>
                    <a:bodyPr rtlCol="0" anchor="ctr"/>
                    <a:lstStyle/>
                    <a:p>
                      <a:endParaRPr lang="en-US"/>
                    </a:p>
                  </p:txBody>
                </p:sp>
                <p:sp>
                  <p:nvSpPr>
                    <p:cNvPr id="2277" name="Freeform: Shape 2276">
                      <a:extLst>
                        <a:ext uri="{FF2B5EF4-FFF2-40B4-BE49-F238E27FC236}">
                          <a16:creationId xmlns:a16="http://schemas.microsoft.com/office/drawing/2014/main" xmlns="" id="{E45BD2BD-E7EA-4AC1-91E5-1AB841F33186}"/>
                        </a:ext>
                      </a:extLst>
                    </p:cNvPr>
                    <p:cNvSpPr/>
                    <p:nvPr/>
                  </p:nvSpPr>
                  <p:spPr>
                    <a:xfrm rot="-9688250">
                      <a:off x="1223467" y="8512622"/>
                      <a:ext cx="104370" cy="90454"/>
                    </a:xfrm>
                    <a:custGeom>
                      <a:avLst/>
                      <a:gdLst>
                        <a:gd name="connsiteX0" fmla="*/ 104370 w 104370"/>
                        <a:gd name="connsiteY0" fmla="*/ 45227 h 90454"/>
                        <a:gd name="connsiteX1" fmla="*/ 52185 w 104370"/>
                        <a:gd name="connsiteY1" fmla="*/ 90454 h 90454"/>
                        <a:gd name="connsiteX2" fmla="*/ 0 w 104370"/>
                        <a:gd name="connsiteY2" fmla="*/ 45227 h 90454"/>
                        <a:gd name="connsiteX3" fmla="*/ 52185 w 104370"/>
                        <a:gd name="connsiteY3" fmla="*/ 0 h 90454"/>
                        <a:gd name="connsiteX4" fmla="*/ 104370 w 104370"/>
                        <a:gd name="connsiteY4" fmla="*/ 45227 h 904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370" h="90454">
                          <a:moveTo>
                            <a:pt x="104370" y="45227"/>
                          </a:moveTo>
                          <a:cubicBezTo>
                            <a:pt x="104370" y="70206"/>
                            <a:pt x="81006" y="90454"/>
                            <a:pt x="52185" y="90454"/>
                          </a:cubicBezTo>
                          <a:cubicBezTo>
                            <a:pt x="23364" y="90454"/>
                            <a:pt x="0" y="70205"/>
                            <a:pt x="0" y="45227"/>
                          </a:cubicBezTo>
                          <a:cubicBezTo>
                            <a:pt x="0" y="20249"/>
                            <a:pt x="23364" y="0"/>
                            <a:pt x="52185" y="0"/>
                          </a:cubicBezTo>
                          <a:cubicBezTo>
                            <a:pt x="81006" y="0"/>
                            <a:pt x="104370" y="20249"/>
                            <a:pt x="104370" y="45227"/>
                          </a:cubicBezTo>
                          <a:close/>
                        </a:path>
                      </a:pathLst>
                    </a:custGeom>
                    <a:solidFill>
                      <a:srgbClr val="FFFCFC"/>
                    </a:solidFill>
                    <a:ln w="34756" cap="flat">
                      <a:noFill/>
                      <a:prstDash val="solid"/>
                      <a:miter/>
                    </a:ln>
                  </p:spPr>
                  <p:txBody>
                    <a:bodyPr rtlCol="0" anchor="ctr"/>
                    <a:lstStyle/>
                    <a:p>
                      <a:endParaRPr lang="en-US"/>
                    </a:p>
                  </p:txBody>
                </p:sp>
                <p:sp>
                  <p:nvSpPr>
                    <p:cNvPr id="2278" name="Freeform: Shape 2277">
                      <a:extLst>
                        <a:ext uri="{FF2B5EF4-FFF2-40B4-BE49-F238E27FC236}">
                          <a16:creationId xmlns:a16="http://schemas.microsoft.com/office/drawing/2014/main" xmlns="" id="{62DE7B2A-B454-4572-868C-CBFAF2FF5546}"/>
                        </a:ext>
                      </a:extLst>
                    </p:cNvPr>
                    <p:cNvSpPr/>
                    <p:nvPr/>
                  </p:nvSpPr>
                  <p:spPr>
                    <a:xfrm rot="-9686728">
                      <a:off x="1223525" y="8512692"/>
                      <a:ext cx="104363" cy="90448"/>
                    </a:xfrm>
                    <a:custGeom>
                      <a:avLst/>
                      <a:gdLst>
                        <a:gd name="connsiteX0" fmla="*/ 104364 w 104363"/>
                        <a:gd name="connsiteY0" fmla="*/ 45224 h 90448"/>
                        <a:gd name="connsiteX1" fmla="*/ 52182 w 104363"/>
                        <a:gd name="connsiteY1" fmla="*/ 90449 h 90448"/>
                        <a:gd name="connsiteX2" fmla="*/ 0 w 104363"/>
                        <a:gd name="connsiteY2" fmla="*/ 45224 h 90448"/>
                        <a:gd name="connsiteX3" fmla="*/ 52182 w 104363"/>
                        <a:gd name="connsiteY3" fmla="*/ 0 h 90448"/>
                        <a:gd name="connsiteX4" fmla="*/ 104364 w 104363"/>
                        <a:gd name="connsiteY4" fmla="*/ 45224 h 904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363" h="90448">
                          <a:moveTo>
                            <a:pt x="104364" y="45224"/>
                          </a:moveTo>
                          <a:cubicBezTo>
                            <a:pt x="104364" y="70201"/>
                            <a:pt x="81001" y="90449"/>
                            <a:pt x="52182" y="90449"/>
                          </a:cubicBezTo>
                          <a:cubicBezTo>
                            <a:pt x="23363" y="90449"/>
                            <a:pt x="0" y="70201"/>
                            <a:pt x="0" y="45224"/>
                          </a:cubicBezTo>
                          <a:cubicBezTo>
                            <a:pt x="0" y="20248"/>
                            <a:pt x="23363" y="0"/>
                            <a:pt x="52182" y="0"/>
                          </a:cubicBezTo>
                          <a:cubicBezTo>
                            <a:pt x="81001" y="0"/>
                            <a:pt x="104364" y="20248"/>
                            <a:pt x="104364" y="45224"/>
                          </a:cubicBezTo>
                          <a:close/>
                        </a:path>
                      </a:pathLst>
                    </a:custGeom>
                    <a:solidFill>
                      <a:srgbClr val="FFFBFB"/>
                    </a:solidFill>
                    <a:ln w="34754" cap="flat">
                      <a:noFill/>
                      <a:prstDash val="solid"/>
                      <a:miter/>
                    </a:ln>
                  </p:spPr>
                  <p:txBody>
                    <a:bodyPr rtlCol="0" anchor="ctr"/>
                    <a:lstStyle/>
                    <a:p>
                      <a:endParaRPr lang="en-US"/>
                    </a:p>
                  </p:txBody>
                </p:sp>
                <p:sp>
                  <p:nvSpPr>
                    <p:cNvPr id="2279" name="Freeform: Shape 2278">
                      <a:extLst>
                        <a:ext uri="{FF2B5EF4-FFF2-40B4-BE49-F238E27FC236}">
                          <a16:creationId xmlns:a16="http://schemas.microsoft.com/office/drawing/2014/main" xmlns="" id="{F10207F1-9CA3-4CC5-B8B7-79DF5777416E}"/>
                        </a:ext>
                      </a:extLst>
                    </p:cNvPr>
                    <p:cNvSpPr/>
                    <p:nvPr/>
                  </p:nvSpPr>
                  <p:spPr>
                    <a:xfrm>
                      <a:off x="1225475" y="8510963"/>
                      <a:ext cx="100954" cy="92287"/>
                    </a:xfrm>
                    <a:custGeom>
                      <a:avLst/>
                      <a:gdLst>
                        <a:gd name="connsiteX0" fmla="*/ 1773 w 100954"/>
                        <a:gd name="connsiteY0" fmla="*/ 29641 h 92287"/>
                        <a:gd name="connsiteX1" fmla="*/ 36562 w 100954"/>
                        <a:gd name="connsiteY1" fmla="*/ 88782 h 92287"/>
                        <a:gd name="connsiteX2" fmla="*/ 99182 w 100954"/>
                        <a:gd name="connsiteY2" fmla="*/ 60951 h 92287"/>
                        <a:gd name="connsiteX3" fmla="*/ 64393 w 100954"/>
                        <a:gd name="connsiteY3" fmla="*/ 1810 h 92287"/>
                        <a:gd name="connsiteX4" fmla="*/ 1773 w 100954"/>
                        <a:gd name="connsiteY4" fmla="*/ 29641 h 92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954" h="92287">
                          <a:moveTo>
                            <a:pt x="1773" y="29641"/>
                          </a:moveTo>
                          <a:cubicBezTo>
                            <a:pt x="-5185" y="53993"/>
                            <a:pt x="8731" y="78345"/>
                            <a:pt x="36562" y="88782"/>
                          </a:cubicBezTo>
                          <a:cubicBezTo>
                            <a:pt x="64393" y="99218"/>
                            <a:pt x="92224" y="85303"/>
                            <a:pt x="99182" y="60951"/>
                          </a:cubicBezTo>
                          <a:cubicBezTo>
                            <a:pt x="106139" y="36599"/>
                            <a:pt x="92224" y="12247"/>
                            <a:pt x="64393" y="1810"/>
                          </a:cubicBezTo>
                          <a:cubicBezTo>
                            <a:pt x="36562" y="-5148"/>
                            <a:pt x="8731" y="8768"/>
                            <a:pt x="1773" y="29641"/>
                          </a:cubicBezTo>
                          <a:close/>
                        </a:path>
                      </a:pathLst>
                    </a:custGeom>
                    <a:solidFill>
                      <a:srgbClr val="FFFAFA"/>
                    </a:solidFill>
                    <a:ln w="34755" cap="flat">
                      <a:noFill/>
                      <a:prstDash val="solid"/>
                      <a:miter/>
                    </a:ln>
                  </p:spPr>
                  <p:txBody>
                    <a:bodyPr rtlCol="0" anchor="ctr"/>
                    <a:lstStyle/>
                    <a:p>
                      <a:endParaRPr lang="en-US"/>
                    </a:p>
                  </p:txBody>
                </p:sp>
                <p:sp>
                  <p:nvSpPr>
                    <p:cNvPr id="2280" name="Freeform: Shape 2279">
                      <a:extLst>
                        <a:ext uri="{FF2B5EF4-FFF2-40B4-BE49-F238E27FC236}">
                          <a16:creationId xmlns:a16="http://schemas.microsoft.com/office/drawing/2014/main" xmlns="" id="{9AFA3F50-97FA-4774-82FC-EA2859A81449}"/>
                        </a:ext>
                      </a:extLst>
                    </p:cNvPr>
                    <p:cNvSpPr/>
                    <p:nvPr/>
                  </p:nvSpPr>
                  <p:spPr>
                    <a:xfrm rot="-9684554">
                      <a:off x="1226995" y="8512671"/>
                      <a:ext cx="97406" cy="90448"/>
                    </a:xfrm>
                    <a:custGeom>
                      <a:avLst/>
                      <a:gdLst>
                        <a:gd name="connsiteX0" fmla="*/ 97407 w 97406"/>
                        <a:gd name="connsiteY0" fmla="*/ 45224 h 90448"/>
                        <a:gd name="connsiteX1" fmla="*/ 48703 w 97406"/>
                        <a:gd name="connsiteY1" fmla="*/ 90449 h 90448"/>
                        <a:gd name="connsiteX2" fmla="*/ 0 w 97406"/>
                        <a:gd name="connsiteY2" fmla="*/ 45224 h 90448"/>
                        <a:gd name="connsiteX3" fmla="*/ 48703 w 97406"/>
                        <a:gd name="connsiteY3" fmla="*/ 0 h 90448"/>
                        <a:gd name="connsiteX4" fmla="*/ 97407 w 97406"/>
                        <a:gd name="connsiteY4" fmla="*/ 45224 h 904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06" h="90448">
                          <a:moveTo>
                            <a:pt x="97407" y="45224"/>
                          </a:moveTo>
                          <a:cubicBezTo>
                            <a:pt x="97407" y="70201"/>
                            <a:pt x="75601" y="90449"/>
                            <a:pt x="48703" y="90449"/>
                          </a:cubicBezTo>
                          <a:cubicBezTo>
                            <a:pt x="21805" y="90449"/>
                            <a:pt x="0" y="70201"/>
                            <a:pt x="0" y="45224"/>
                          </a:cubicBezTo>
                          <a:cubicBezTo>
                            <a:pt x="0" y="20248"/>
                            <a:pt x="21805" y="0"/>
                            <a:pt x="48703" y="0"/>
                          </a:cubicBezTo>
                          <a:cubicBezTo>
                            <a:pt x="75601" y="0"/>
                            <a:pt x="97407" y="20248"/>
                            <a:pt x="97407" y="45224"/>
                          </a:cubicBezTo>
                          <a:close/>
                        </a:path>
                      </a:pathLst>
                    </a:custGeom>
                    <a:solidFill>
                      <a:srgbClr val="FFF9F9"/>
                    </a:solidFill>
                    <a:ln w="34754" cap="flat">
                      <a:noFill/>
                      <a:prstDash val="solid"/>
                      <a:miter/>
                    </a:ln>
                  </p:spPr>
                  <p:txBody>
                    <a:bodyPr rtlCol="0" anchor="ctr"/>
                    <a:lstStyle/>
                    <a:p>
                      <a:endParaRPr lang="en-US"/>
                    </a:p>
                  </p:txBody>
                </p:sp>
                <p:sp>
                  <p:nvSpPr>
                    <p:cNvPr id="2281" name="Freeform: Shape 2280">
                      <a:extLst>
                        <a:ext uri="{FF2B5EF4-FFF2-40B4-BE49-F238E27FC236}">
                          <a16:creationId xmlns:a16="http://schemas.microsoft.com/office/drawing/2014/main" xmlns="" id="{20F055F7-B8A6-4331-B06B-EFD59CBB87FA}"/>
                        </a:ext>
                      </a:extLst>
                    </p:cNvPr>
                    <p:cNvSpPr/>
                    <p:nvPr/>
                  </p:nvSpPr>
                  <p:spPr>
                    <a:xfrm>
                      <a:off x="1225475" y="8510963"/>
                      <a:ext cx="100954" cy="92287"/>
                    </a:xfrm>
                    <a:custGeom>
                      <a:avLst/>
                      <a:gdLst>
                        <a:gd name="connsiteX0" fmla="*/ 1773 w 100954"/>
                        <a:gd name="connsiteY0" fmla="*/ 29641 h 92287"/>
                        <a:gd name="connsiteX1" fmla="*/ 36562 w 100954"/>
                        <a:gd name="connsiteY1" fmla="*/ 88782 h 92287"/>
                        <a:gd name="connsiteX2" fmla="*/ 99182 w 100954"/>
                        <a:gd name="connsiteY2" fmla="*/ 60951 h 92287"/>
                        <a:gd name="connsiteX3" fmla="*/ 64393 w 100954"/>
                        <a:gd name="connsiteY3" fmla="*/ 1810 h 92287"/>
                        <a:gd name="connsiteX4" fmla="*/ 1773 w 100954"/>
                        <a:gd name="connsiteY4" fmla="*/ 29641 h 92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954" h="92287">
                          <a:moveTo>
                            <a:pt x="1773" y="29641"/>
                          </a:moveTo>
                          <a:cubicBezTo>
                            <a:pt x="-5185" y="53993"/>
                            <a:pt x="8731" y="78345"/>
                            <a:pt x="36562" y="88782"/>
                          </a:cubicBezTo>
                          <a:cubicBezTo>
                            <a:pt x="60914" y="99218"/>
                            <a:pt x="88745" y="85303"/>
                            <a:pt x="99182" y="60951"/>
                          </a:cubicBezTo>
                          <a:cubicBezTo>
                            <a:pt x="106139" y="36599"/>
                            <a:pt x="92224" y="12247"/>
                            <a:pt x="64393" y="1810"/>
                          </a:cubicBezTo>
                          <a:cubicBezTo>
                            <a:pt x="36562" y="-5148"/>
                            <a:pt x="8731" y="8768"/>
                            <a:pt x="1773" y="29641"/>
                          </a:cubicBezTo>
                          <a:close/>
                        </a:path>
                      </a:pathLst>
                    </a:custGeom>
                    <a:solidFill>
                      <a:srgbClr val="FEF8F8"/>
                    </a:solidFill>
                    <a:ln w="34755" cap="flat">
                      <a:noFill/>
                      <a:prstDash val="solid"/>
                      <a:miter/>
                    </a:ln>
                  </p:spPr>
                  <p:txBody>
                    <a:bodyPr rtlCol="0" anchor="ctr"/>
                    <a:lstStyle/>
                    <a:p>
                      <a:endParaRPr lang="en-US"/>
                    </a:p>
                  </p:txBody>
                </p:sp>
                <p:sp>
                  <p:nvSpPr>
                    <p:cNvPr id="2282" name="Freeform: Shape 2281">
                      <a:extLst>
                        <a:ext uri="{FF2B5EF4-FFF2-40B4-BE49-F238E27FC236}">
                          <a16:creationId xmlns:a16="http://schemas.microsoft.com/office/drawing/2014/main" xmlns="" id="{BCD30561-0057-43EC-92C0-BB9A51155EC2}"/>
                        </a:ext>
                      </a:extLst>
                    </p:cNvPr>
                    <p:cNvSpPr/>
                    <p:nvPr/>
                  </p:nvSpPr>
                  <p:spPr>
                    <a:xfrm>
                      <a:off x="1225457" y="8512703"/>
                      <a:ext cx="97511" cy="89188"/>
                    </a:xfrm>
                    <a:custGeom>
                      <a:avLst/>
                      <a:gdLst>
                        <a:gd name="connsiteX0" fmla="*/ 1791 w 97511"/>
                        <a:gd name="connsiteY0" fmla="*/ 27901 h 89188"/>
                        <a:gd name="connsiteX1" fmla="*/ 33101 w 97511"/>
                        <a:gd name="connsiteY1" fmla="*/ 87042 h 89188"/>
                        <a:gd name="connsiteX2" fmla="*/ 95721 w 97511"/>
                        <a:gd name="connsiteY2" fmla="*/ 62690 h 89188"/>
                        <a:gd name="connsiteX3" fmla="*/ 64411 w 97511"/>
                        <a:gd name="connsiteY3" fmla="*/ 3549 h 89188"/>
                        <a:gd name="connsiteX4" fmla="*/ 1791 w 97511"/>
                        <a:gd name="connsiteY4" fmla="*/ 27901 h 89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511" h="89188">
                          <a:moveTo>
                            <a:pt x="1791" y="27901"/>
                          </a:moveTo>
                          <a:cubicBezTo>
                            <a:pt x="-5167" y="52253"/>
                            <a:pt x="8749" y="76606"/>
                            <a:pt x="33101" y="87042"/>
                          </a:cubicBezTo>
                          <a:cubicBezTo>
                            <a:pt x="57453" y="94000"/>
                            <a:pt x="85284" y="83563"/>
                            <a:pt x="95721" y="62690"/>
                          </a:cubicBezTo>
                          <a:cubicBezTo>
                            <a:pt x="102678" y="38338"/>
                            <a:pt x="88763" y="13986"/>
                            <a:pt x="64411" y="3549"/>
                          </a:cubicBezTo>
                          <a:cubicBezTo>
                            <a:pt x="36580" y="-6888"/>
                            <a:pt x="8749" y="7028"/>
                            <a:pt x="1791" y="27901"/>
                          </a:cubicBezTo>
                          <a:close/>
                        </a:path>
                      </a:pathLst>
                    </a:custGeom>
                    <a:solidFill>
                      <a:srgbClr val="FEF7F7"/>
                    </a:solidFill>
                    <a:ln w="34755" cap="flat">
                      <a:noFill/>
                      <a:prstDash val="solid"/>
                      <a:miter/>
                    </a:ln>
                  </p:spPr>
                  <p:txBody>
                    <a:bodyPr rtlCol="0" anchor="ctr"/>
                    <a:lstStyle/>
                    <a:p>
                      <a:endParaRPr lang="en-US"/>
                    </a:p>
                  </p:txBody>
                </p:sp>
                <p:sp>
                  <p:nvSpPr>
                    <p:cNvPr id="2283" name="Freeform: Shape 2282">
                      <a:extLst>
                        <a:ext uri="{FF2B5EF4-FFF2-40B4-BE49-F238E27FC236}">
                          <a16:creationId xmlns:a16="http://schemas.microsoft.com/office/drawing/2014/main" xmlns="" id="{4923FC7F-696E-4C57-B0D8-CB45DD84BE6F}"/>
                        </a:ext>
                      </a:extLst>
                    </p:cNvPr>
                    <p:cNvSpPr/>
                    <p:nvPr/>
                  </p:nvSpPr>
                  <p:spPr>
                    <a:xfrm>
                      <a:off x="1225457" y="8512703"/>
                      <a:ext cx="94032" cy="85709"/>
                    </a:xfrm>
                    <a:custGeom>
                      <a:avLst/>
                      <a:gdLst>
                        <a:gd name="connsiteX0" fmla="*/ 1791 w 94032"/>
                        <a:gd name="connsiteY0" fmla="*/ 27901 h 85709"/>
                        <a:gd name="connsiteX1" fmla="*/ 33101 w 94032"/>
                        <a:gd name="connsiteY1" fmla="*/ 83563 h 85709"/>
                        <a:gd name="connsiteX2" fmla="*/ 92242 w 94032"/>
                        <a:gd name="connsiteY2" fmla="*/ 59211 h 85709"/>
                        <a:gd name="connsiteX3" fmla="*/ 60932 w 94032"/>
                        <a:gd name="connsiteY3" fmla="*/ 3549 h 85709"/>
                        <a:gd name="connsiteX4" fmla="*/ 1791 w 94032"/>
                        <a:gd name="connsiteY4" fmla="*/ 27901 h 857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032" h="85709">
                          <a:moveTo>
                            <a:pt x="1791" y="27901"/>
                          </a:moveTo>
                          <a:cubicBezTo>
                            <a:pt x="-5167" y="52253"/>
                            <a:pt x="8749" y="76606"/>
                            <a:pt x="33101" y="83563"/>
                          </a:cubicBezTo>
                          <a:cubicBezTo>
                            <a:pt x="57453" y="90521"/>
                            <a:pt x="85284" y="80084"/>
                            <a:pt x="92242" y="59211"/>
                          </a:cubicBezTo>
                          <a:cubicBezTo>
                            <a:pt x="99200" y="34859"/>
                            <a:pt x="85284" y="10507"/>
                            <a:pt x="60932" y="3549"/>
                          </a:cubicBezTo>
                          <a:cubicBezTo>
                            <a:pt x="36580" y="-6888"/>
                            <a:pt x="8749" y="7028"/>
                            <a:pt x="1791" y="27901"/>
                          </a:cubicBezTo>
                          <a:close/>
                        </a:path>
                      </a:pathLst>
                    </a:custGeom>
                    <a:solidFill>
                      <a:srgbClr val="FEF6F6"/>
                    </a:solidFill>
                    <a:ln w="34755" cap="flat">
                      <a:noFill/>
                      <a:prstDash val="solid"/>
                      <a:miter/>
                    </a:ln>
                  </p:spPr>
                  <p:txBody>
                    <a:bodyPr rtlCol="0" anchor="ctr"/>
                    <a:lstStyle/>
                    <a:p>
                      <a:endParaRPr lang="en-US"/>
                    </a:p>
                  </p:txBody>
                </p:sp>
                <p:sp>
                  <p:nvSpPr>
                    <p:cNvPr id="2284" name="Freeform: Shape 2283">
                      <a:extLst>
                        <a:ext uri="{FF2B5EF4-FFF2-40B4-BE49-F238E27FC236}">
                          <a16:creationId xmlns:a16="http://schemas.microsoft.com/office/drawing/2014/main" xmlns="" id="{650CE89B-5E8E-41B0-BBB1-CDBC11546E69}"/>
                        </a:ext>
                      </a:extLst>
                    </p:cNvPr>
                    <p:cNvSpPr/>
                    <p:nvPr/>
                  </p:nvSpPr>
                  <p:spPr>
                    <a:xfrm>
                      <a:off x="1225457" y="8514106"/>
                      <a:ext cx="94032" cy="84307"/>
                    </a:xfrm>
                    <a:custGeom>
                      <a:avLst/>
                      <a:gdLst>
                        <a:gd name="connsiteX0" fmla="*/ 1791 w 94032"/>
                        <a:gd name="connsiteY0" fmla="*/ 26499 h 84307"/>
                        <a:gd name="connsiteX1" fmla="*/ 33101 w 94032"/>
                        <a:gd name="connsiteY1" fmla="*/ 82161 h 84307"/>
                        <a:gd name="connsiteX2" fmla="*/ 92242 w 94032"/>
                        <a:gd name="connsiteY2" fmla="*/ 57809 h 84307"/>
                        <a:gd name="connsiteX3" fmla="*/ 60932 w 94032"/>
                        <a:gd name="connsiteY3" fmla="*/ 2147 h 84307"/>
                        <a:gd name="connsiteX4" fmla="*/ 1791 w 94032"/>
                        <a:gd name="connsiteY4" fmla="*/ 26499 h 84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032" h="84307">
                          <a:moveTo>
                            <a:pt x="1791" y="26499"/>
                          </a:moveTo>
                          <a:cubicBezTo>
                            <a:pt x="-5167" y="50851"/>
                            <a:pt x="8749" y="75203"/>
                            <a:pt x="33101" y="82161"/>
                          </a:cubicBezTo>
                          <a:cubicBezTo>
                            <a:pt x="57453" y="89118"/>
                            <a:pt x="85284" y="78682"/>
                            <a:pt x="92242" y="57809"/>
                          </a:cubicBezTo>
                          <a:cubicBezTo>
                            <a:pt x="99200" y="33457"/>
                            <a:pt x="85284" y="9104"/>
                            <a:pt x="60932" y="2147"/>
                          </a:cubicBezTo>
                          <a:cubicBezTo>
                            <a:pt x="36580" y="-4811"/>
                            <a:pt x="8749" y="5626"/>
                            <a:pt x="1791" y="26499"/>
                          </a:cubicBezTo>
                          <a:close/>
                        </a:path>
                      </a:pathLst>
                    </a:custGeom>
                    <a:solidFill>
                      <a:srgbClr val="FEF5F5"/>
                    </a:solidFill>
                    <a:ln w="34755" cap="flat">
                      <a:noFill/>
                      <a:prstDash val="solid"/>
                      <a:miter/>
                    </a:ln>
                  </p:spPr>
                  <p:txBody>
                    <a:bodyPr rtlCol="0" anchor="ctr"/>
                    <a:lstStyle/>
                    <a:p>
                      <a:endParaRPr lang="en-US"/>
                    </a:p>
                  </p:txBody>
                </p:sp>
                <p:sp>
                  <p:nvSpPr>
                    <p:cNvPr id="2285" name="Freeform: Shape 2284">
                      <a:extLst>
                        <a:ext uri="{FF2B5EF4-FFF2-40B4-BE49-F238E27FC236}">
                          <a16:creationId xmlns:a16="http://schemas.microsoft.com/office/drawing/2014/main" xmlns="" id="{C1619493-5880-436C-9469-975FA5F3643E}"/>
                        </a:ext>
                      </a:extLst>
                    </p:cNvPr>
                    <p:cNvSpPr/>
                    <p:nvPr/>
                  </p:nvSpPr>
                  <p:spPr>
                    <a:xfrm>
                      <a:off x="1225457" y="8514106"/>
                      <a:ext cx="94032" cy="84307"/>
                    </a:xfrm>
                    <a:custGeom>
                      <a:avLst/>
                      <a:gdLst>
                        <a:gd name="connsiteX0" fmla="*/ 1791 w 94032"/>
                        <a:gd name="connsiteY0" fmla="*/ 26499 h 84307"/>
                        <a:gd name="connsiteX1" fmla="*/ 33101 w 94032"/>
                        <a:gd name="connsiteY1" fmla="*/ 82161 h 84307"/>
                        <a:gd name="connsiteX2" fmla="*/ 92242 w 94032"/>
                        <a:gd name="connsiteY2" fmla="*/ 57809 h 84307"/>
                        <a:gd name="connsiteX3" fmla="*/ 60932 w 94032"/>
                        <a:gd name="connsiteY3" fmla="*/ 2147 h 84307"/>
                        <a:gd name="connsiteX4" fmla="*/ 1791 w 94032"/>
                        <a:gd name="connsiteY4" fmla="*/ 26499 h 84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032" h="84307">
                          <a:moveTo>
                            <a:pt x="1791" y="26499"/>
                          </a:moveTo>
                          <a:cubicBezTo>
                            <a:pt x="-5167" y="47372"/>
                            <a:pt x="8749" y="75203"/>
                            <a:pt x="33101" y="82161"/>
                          </a:cubicBezTo>
                          <a:cubicBezTo>
                            <a:pt x="57453" y="89118"/>
                            <a:pt x="85284" y="78682"/>
                            <a:pt x="92242" y="57809"/>
                          </a:cubicBezTo>
                          <a:cubicBezTo>
                            <a:pt x="99200" y="33457"/>
                            <a:pt x="85284" y="9104"/>
                            <a:pt x="60932" y="2147"/>
                          </a:cubicBezTo>
                          <a:cubicBezTo>
                            <a:pt x="36580" y="-4811"/>
                            <a:pt x="8749" y="5626"/>
                            <a:pt x="1791" y="26499"/>
                          </a:cubicBezTo>
                          <a:close/>
                        </a:path>
                      </a:pathLst>
                    </a:custGeom>
                    <a:solidFill>
                      <a:srgbClr val="FEF4F4"/>
                    </a:solidFill>
                    <a:ln w="34755" cap="flat">
                      <a:noFill/>
                      <a:prstDash val="solid"/>
                      <a:miter/>
                    </a:ln>
                  </p:spPr>
                  <p:txBody>
                    <a:bodyPr rtlCol="0" anchor="ctr"/>
                    <a:lstStyle/>
                    <a:p>
                      <a:endParaRPr lang="en-US"/>
                    </a:p>
                  </p:txBody>
                </p:sp>
                <p:sp>
                  <p:nvSpPr>
                    <p:cNvPr id="2286" name="Freeform: Shape 2285">
                      <a:extLst>
                        <a:ext uri="{FF2B5EF4-FFF2-40B4-BE49-F238E27FC236}">
                          <a16:creationId xmlns:a16="http://schemas.microsoft.com/office/drawing/2014/main" xmlns="" id="{A850DE9B-E1C0-401C-9811-E00BBC67C880}"/>
                        </a:ext>
                      </a:extLst>
                    </p:cNvPr>
                    <p:cNvSpPr/>
                    <p:nvPr/>
                  </p:nvSpPr>
                  <p:spPr>
                    <a:xfrm rot="-9682815">
                      <a:off x="1227062" y="8515977"/>
                      <a:ext cx="97412" cy="83496"/>
                    </a:xfrm>
                    <a:custGeom>
                      <a:avLst/>
                      <a:gdLst>
                        <a:gd name="connsiteX0" fmla="*/ 97413 w 97412"/>
                        <a:gd name="connsiteY0" fmla="*/ 41748 h 83496"/>
                        <a:gd name="connsiteX1" fmla="*/ 48707 w 97412"/>
                        <a:gd name="connsiteY1" fmla="*/ 83497 h 83496"/>
                        <a:gd name="connsiteX2" fmla="*/ 0 w 97412"/>
                        <a:gd name="connsiteY2" fmla="*/ 41748 h 83496"/>
                        <a:gd name="connsiteX3" fmla="*/ 48707 w 97412"/>
                        <a:gd name="connsiteY3" fmla="*/ 0 h 83496"/>
                        <a:gd name="connsiteX4" fmla="*/ 97413 w 97412"/>
                        <a:gd name="connsiteY4" fmla="*/ 41748 h 83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12" h="83496">
                          <a:moveTo>
                            <a:pt x="97413" y="41748"/>
                          </a:moveTo>
                          <a:cubicBezTo>
                            <a:pt x="97413" y="64805"/>
                            <a:pt x="75606" y="83497"/>
                            <a:pt x="48707" y="83497"/>
                          </a:cubicBezTo>
                          <a:cubicBezTo>
                            <a:pt x="21807" y="83497"/>
                            <a:pt x="0" y="64805"/>
                            <a:pt x="0" y="41748"/>
                          </a:cubicBezTo>
                          <a:cubicBezTo>
                            <a:pt x="0" y="18691"/>
                            <a:pt x="21807" y="0"/>
                            <a:pt x="48707" y="0"/>
                          </a:cubicBezTo>
                          <a:cubicBezTo>
                            <a:pt x="75606" y="0"/>
                            <a:pt x="97413" y="18691"/>
                            <a:pt x="97413" y="41748"/>
                          </a:cubicBezTo>
                          <a:close/>
                        </a:path>
                      </a:pathLst>
                    </a:custGeom>
                    <a:solidFill>
                      <a:srgbClr val="FEF3F3"/>
                    </a:solidFill>
                    <a:ln w="34757" cap="flat">
                      <a:noFill/>
                      <a:prstDash val="solid"/>
                      <a:miter/>
                    </a:ln>
                  </p:spPr>
                  <p:txBody>
                    <a:bodyPr rtlCol="0" anchor="ctr"/>
                    <a:lstStyle/>
                    <a:p>
                      <a:endParaRPr lang="en-US"/>
                    </a:p>
                  </p:txBody>
                </p:sp>
                <p:sp>
                  <p:nvSpPr>
                    <p:cNvPr id="2287" name="Freeform: Shape 2286">
                      <a:extLst>
                        <a:ext uri="{FF2B5EF4-FFF2-40B4-BE49-F238E27FC236}">
                          <a16:creationId xmlns:a16="http://schemas.microsoft.com/office/drawing/2014/main" xmlns="" id="{92AC6192-AEB5-4035-BE40-A6A35411D338}"/>
                        </a:ext>
                      </a:extLst>
                    </p:cNvPr>
                    <p:cNvSpPr/>
                    <p:nvPr/>
                  </p:nvSpPr>
                  <p:spPr>
                    <a:xfrm rot="-9684989">
                      <a:off x="1227040" y="8516068"/>
                      <a:ext cx="97412" cy="83496"/>
                    </a:xfrm>
                    <a:custGeom>
                      <a:avLst/>
                      <a:gdLst>
                        <a:gd name="connsiteX0" fmla="*/ 97413 w 97412"/>
                        <a:gd name="connsiteY0" fmla="*/ 41748 h 83496"/>
                        <a:gd name="connsiteX1" fmla="*/ 48706 w 97412"/>
                        <a:gd name="connsiteY1" fmla="*/ 83497 h 83496"/>
                        <a:gd name="connsiteX2" fmla="*/ 0 w 97412"/>
                        <a:gd name="connsiteY2" fmla="*/ 41748 h 83496"/>
                        <a:gd name="connsiteX3" fmla="*/ 48706 w 97412"/>
                        <a:gd name="connsiteY3" fmla="*/ 0 h 83496"/>
                        <a:gd name="connsiteX4" fmla="*/ 97413 w 97412"/>
                        <a:gd name="connsiteY4" fmla="*/ 41748 h 83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12" h="83496">
                          <a:moveTo>
                            <a:pt x="97413" y="41748"/>
                          </a:moveTo>
                          <a:cubicBezTo>
                            <a:pt x="97413" y="64805"/>
                            <a:pt x="75606" y="83497"/>
                            <a:pt x="48706" y="83497"/>
                          </a:cubicBezTo>
                          <a:cubicBezTo>
                            <a:pt x="21807" y="83497"/>
                            <a:pt x="0" y="64805"/>
                            <a:pt x="0" y="41748"/>
                          </a:cubicBezTo>
                          <a:cubicBezTo>
                            <a:pt x="0" y="18691"/>
                            <a:pt x="21807" y="0"/>
                            <a:pt x="48706" y="0"/>
                          </a:cubicBezTo>
                          <a:cubicBezTo>
                            <a:pt x="75606" y="0"/>
                            <a:pt x="97413" y="18691"/>
                            <a:pt x="97413" y="41748"/>
                          </a:cubicBezTo>
                          <a:close/>
                        </a:path>
                      </a:pathLst>
                    </a:custGeom>
                    <a:solidFill>
                      <a:srgbClr val="FEF2F2"/>
                    </a:solidFill>
                    <a:ln w="34756" cap="flat">
                      <a:noFill/>
                      <a:prstDash val="solid"/>
                      <a:miter/>
                    </a:ln>
                  </p:spPr>
                  <p:txBody>
                    <a:bodyPr rtlCol="0" anchor="ctr"/>
                    <a:lstStyle/>
                    <a:p>
                      <a:endParaRPr lang="en-US"/>
                    </a:p>
                  </p:txBody>
                </p:sp>
                <p:sp>
                  <p:nvSpPr>
                    <p:cNvPr id="2288" name="Freeform: Shape 2287">
                      <a:extLst>
                        <a:ext uri="{FF2B5EF4-FFF2-40B4-BE49-F238E27FC236}">
                          <a16:creationId xmlns:a16="http://schemas.microsoft.com/office/drawing/2014/main" xmlns="" id="{86A09A1C-8B2B-40DA-8AA3-6C2F29BE97C0}"/>
                        </a:ext>
                      </a:extLst>
                    </p:cNvPr>
                    <p:cNvSpPr/>
                    <p:nvPr/>
                  </p:nvSpPr>
                  <p:spPr>
                    <a:xfrm>
                      <a:off x="1225457" y="8515701"/>
                      <a:ext cx="94032" cy="86190"/>
                    </a:xfrm>
                    <a:custGeom>
                      <a:avLst/>
                      <a:gdLst>
                        <a:gd name="connsiteX0" fmla="*/ 1791 w 94032"/>
                        <a:gd name="connsiteY0" fmla="*/ 28382 h 86190"/>
                        <a:gd name="connsiteX1" fmla="*/ 33101 w 94032"/>
                        <a:gd name="connsiteY1" fmla="*/ 84044 h 86190"/>
                        <a:gd name="connsiteX2" fmla="*/ 92242 w 94032"/>
                        <a:gd name="connsiteY2" fmla="*/ 59692 h 86190"/>
                        <a:gd name="connsiteX3" fmla="*/ 60932 w 94032"/>
                        <a:gd name="connsiteY3" fmla="*/ 4030 h 86190"/>
                        <a:gd name="connsiteX4" fmla="*/ 1791 w 94032"/>
                        <a:gd name="connsiteY4" fmla="*/ 28382 h 861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032" h="86190">
                          <a:moveTo>
                            <a:pt x="1791" y="28382"/>
                          </a:moveTo>
                          <a:cubicBezTo>
                            <a:pt x="-5167" y="49255"/>
                            <a:pt x="8749" y="77086"/>
                            <a:pt x="33101" y="84044"/>
                          </a:cubicBezTo>
                          <a:cubicBezTo>
                            <a:pt x="57453" y="91002"/>
                            <a:pt x="85284" y="80565"/>
                            <a:pt x="92242" y="59692"/>
                          </a:cubicBezTo>
                          <a:cubicBezTo>
                            <a:pt x="99200" y="38819"/>
                            <a:pt x="85284" y="10988"/>
                            <a:pt x="60932" y="4030"/>
                          </a:cubicBezTo>
                          <a:cubicBezTo>
                            <a:pt x="36580" y="-6407"/>
                            <a:pt x="12228" y="4030"/>
                            <a:pt x="1791" y="28382"/>
                          </a:cubicBezTo>
                          <a:close/>
                        </a:path>
                      </a:pathLst>
                    </a:custGeom>
                    <a:solidFill>
                      <a:srgbClr val="FEF1F1"/>
                    </a:solidFill>
                    <a:ln w="34755" cap="flat">
                      <a:noFill/>
                      <a:prstDash val="solid"/>
                      <a:miter/>
                    </a:ln>
                  </p:spPr>
                  <p:txBody>
                    <a:bodyPr rtlCol="0" anchor="ctr"/>
                    <a:lstStyle/>
                    <a:p>
                      <a:endParaRPr lang="en-US"/>
                    </a:p>
                  </p:txBody>
                </p:sp>
                <p:sp>
                  <p:nvSpPr>
                    <p:cNvPr id="2289" name="Freeform: Shape 2288">
                      <a:extLst>
                        <a:ext uri="{FF2B5EF4-FFF2-40B4-BE49-F238E27FC236}">
                          <a16:creationId xmlns:a16="http://schemas.microsoft.com/office/drawing/2014/main" xmlns="" id="{3D3AAE4F-A54B-4EE7-9FEB-3FD039BB3B77}"/>
                        </a:ext>
                      </a:extLst>
                    </p:cNvPr>
                    <p:cNvSpPr/>
                    <p:nvPr/>
                  </p:nvSpPr>
                  <p:spPr>
                    <a:xfrm>
                      <a:off x="1228936" y="8515701"/>
                      <a:ext cx="94032" cy="86190"/>
                    </a:xfrm>
                    <a:custGeom>
                      <a:avLst/>
                      <a:gdLst>
                        <a:gd name="connsiteX0" fmla="*/ 1791 w 94032"/>
                        <a:gd name="connsiteY0" fmla="*/ 28382 h 86190"/>
                        <a:gd name="connsiteX1" fmla="*/ 33101 w 94032"/>
                        <a:gd name="connsiteY1" fmla="*/ 84044 h 86190"/>
                        <a:gd name="connsiteX2" fmla="*/ 92242 w 94032"/>
                        <a:gd name="connsiteY2" fmla="*/ 59692 h 86190"/>
                        <a:gd name="connsiteX3" fmla="*/ 60932 w 94032"/>
                        <a:gd name="connsiteY3" fmla="*/ 4030 h 86190"/>
                        <a:gd name="connsiteX4" fmla="*/ 1791 w 94032"/>
                        <a:gd name="connsiteY4" fmla="*/ 28382 h 861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032" h="86190">
                          <a:moveTo>
                            <a:pt x="1791" y="28382"/>
                          </a:moveTo>
                          <a:cubicBezTo>
                            <a:pt x="-5167" y="49255"/>
                            <a:pt x="8749" y="73607"/>
                            <a:pt x="33101" y="84044"/>
                          </a:cubicBezTo>
                          <a:cubicBezTo>
                            <a:pt x="57453" y="91002"/>
                            <a:pt x="85284" y="80565"/>
                            <a:pt x="92242" y="59692"/>
                          </a:cubicBezTo>
                          <a:cubicBezTo>
                            <a:pt x="99200" y="38819"/>
                            <a:pt x="85284" y="14466"/>
                            <a:pt x="60932" y="4030"/>
                          </a:cubicBezTo>
                          <a:cubicBezTo>
                            <a:pt x="33101" y="-6407"/>
                            <a:pt x="8749" y="4030"/>
                            <a:pt x="1791" y="28382"/>
                          </a:cubicBezTo>
                          <a:close/>
                        </a:path>
                      </a:pathLst>
                    </a:custGeom>
                    <a:solidFill>
                      <a:srgbClr val="FEF0F0"/>
                    </a:solidFill>
                    <a:ln w="34755" cap="flat">
                      <a:noFill/>
                      <a:prstDash val="solid"/>
                      <a:miter/>
                    </a:ln>
                  </p:spPr>
                  <p:txBody>
                    <a:bodyPr rtlCol="0" anchor="ctr"/>
                    <a:lstStyle/>
                    <a:p>
                      <a:endParaRPr lang="en-US"/>
                    </a:p>
                  </p:txBody>
                </p:sp>
                <p:sp>
                  <p:nvSpPr>
                    <p:cNvPr id="2290" name="Freeform: Shape 2289">
                      <a:extLst>
                        <a:ext uri="{FF2B5EF4-FFF2-40B4-BE49-F238E27FC236}">
                          <a16:creationId xmlns:a16="http://schemas.microsoft.com/office/drawing/2014/main" xmlns="" id="{32CA59F4-1B24-45C6-A178-A6C064BBA2C9}"/>
                        </a:ext>
                      </a:extLst>
                    </p:cNvPr>
                    <p:cNvSpPr/>
                    <p:nvPr/>
                  </p:nvSpPr>
                  <p:spPr>
                    <a:xfrm>
                      <a:off x="1228936" y="8515701"/>
                      <a:ext cx="94032" cy="86190"/>
                    </a:xfrm>
                    <a:custGeom>
                      <a:avLst/>
                      <a:gdLst>
                        <a:gd name="connsiteX0" fmla="*/ 1791 w 94032"/>
                        <a:gd name="connsiteY0" fmla="*/ 28382 h 86190"/>
                        <a:gd name="connsiteX1" fmla="*/ 33101 w 94032"/>
                        <a:gd name="connsiteY1" fmla="*/ 84044 h 86190"/>
                        <a:gd name="connsiteX2" fmla="*/ 92242 w 94032"/>
                        <a:gd name="connsiteY2" fmla="*/ 59692 h 86190"/>
                        <a:gd name="connsiteX3" fmla="*/ 60932 w 94032"/>
                        <a:gd name="connsiteY3" fmla="*/ 4030 h 86190"/>
                        <a:gd name="connsiteX4" fmla="*/ 1791 w 94032"/>
                        <a:gd name="connsiteY4" fmla="*/ 28382 h 861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032" h="86190">
                          <a:moveTo>
                            <a:pt x="1791" y="28382"/>
                          </a:moveTo>
                          <a:cubicBezTo>
                            <a:pt x="-5167" y="49255"/>
                            <a:pt x="8749" y="73607"/>
                            <a:pt x="33101" y="84044"/>
                          </a:cubicBezTo>
                          <a:cubicBezTo>
                            <a:pt x="57453" y="91002"/>
                            <a:pt x="85284" y="80565"/>
                            <a:pt x="92242" y="59692"/>
                          </a:cubicBezTo>
                          <a:cubicBezTo>
                            <a:pt x="99200" y="38819"/>
                            <a:pt x="85284" y="14466"/>
                            <a:pt x="60932" y="4030"/>
                          </a:cubicBezTo>
                          <a:cubicBezTo>
                            <a:pt x="33101" y="-6407"/>
                            <a:pt x="8749" y="4030"/>
                            <a:pt x="1791" y="28382"/>
                          </a:cubicBezTo>
                          <a:close/>
                        </a:path>
                      </a:pathLst>
                    </a:custGeom>
                    <a:solidFill>
                      <a:srgbClr val="FEEFEF"/>
                    </a:solidFill>
                    <a:ln w="34755" cap="flat">
                      <a:noFill/>
                      <a:prstDash val="solid"/>
                      <a:miter/>
                    </a:ln>
                  </p:spPr>
                  <p:txBody>
                    <a:bodyPr rtlCol="0" anchor="ctr"/>
                    <a:lstStyle/>
                    <a:p>
                      <a:endParaRPr lang="en-US"/>
                    </a:p>
                  </p:txBody>
                </p:sp>
                <p:sp>
                  <p:nvSpPr>
                    <p:cNvPr id="2291" name="Freeform: Shape 2290">
                      <a:extLst>
                        <a:ext uri="{FF2B5EF4-FFF2-40B4-BE49-F238E27FC236}">
                          <a16:creationId xmlns:a16="http://schemas.microsoft.com/office/drawing/2014/main" xmlns="" id="{36F5D186-4C22-4369-A443-B03AE3FDAF49}"/>
                        </a:ext>
                      </a:extLst>
                    </p:cNvPr>
                    <p:cNvSpPr/>
                    <p:nvPr/>
                  </p:nvSpPr>
                  <p:spPr>
                    <a:xfrm rot="-9685640">
                      <a:off x="1230569" y="8516195"/>
                      <a:ext cx="90448" cy="83491"/>
                    </a:xfrm>
                    <a:custGeom>
                      <a:avLst/>
                      <a:gdLst>
                        <a:gd name="connsiteX0" fmla="*/ 90449 w 90448"/>
                        <a:gd name="connsiteY0" fmla="*/ 41746 h 83491"/>
                        <a:gd name="connsiteX1" fmla="*/ 45225 w 90448"/>
                        <a:gd name="connsiteY1" fmla="*/ 83491 h 83491"/>
                        <a:gd name="connsiteX2" fmla="*/ 0 w 90448"/>
                        <a:gd name="connsiteY2" fmla="*/ 41746 h 83491"/>
                        <a:gd name="connsiteX3" fmla="*/ 45225 w 90448"/>
                        <a:gd name="connsiteY3" fmla="*/ 0 h 83491"/>
                        <a:gd name="connsiteX4" fmla="*/ 90449 w 90448"/>
                        <a:gd name="connsiteY4" fmla="*/ 41746 h 834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48" h="83491">
                          <a:moveTo>
                            <a:pt x="90449" y="41746"/>
                          </a:moveTo>
                          <a:cubicBezTo>
                            <a:pt x="90449" y="64801"/>
                            <a:pt x="70201" y="83491"/>
                            <a:pt x="45225" y="83491"/>
                          </a:cubicBezTo>
                          <a:cubicBezTo>
                            <a:pt x="20248" y="83491"/>
                            <a:pt x="0" y="64801"/>
                            <a:pt x="0" y="41746"/>
                          </a:cubicBezTo>
                          <a:cubicBezTo>
                            <a:pt x="0" y="18690"/>
                            <a:pt x="20248" y="0"/>
                            <a:pt x="45225" y="0"/>
                          </a:cubicBezTo>
                          <a:cubicBezTo>
                            <a:pt x="70201" y="0"/>
                            <a:pt x="90449" y="18690"/>
                            <a:pt x="90449" y="41746"/>
                          </a:cubicBezTo>
                          <a:close/>
                        </a:path>
                      </a:pathLst>
                    </a:custGeom>
                    <a:solidFill>
                      <a:srgbClr val="FEEEEE"/>
                    </a:solidFill>
                    <a:ln w="34754" cap="flat">
                      <a:noFill/>
                      <a:prstDash val="solid"/>
                      <a:miter/>
                    </a:ln>
                  </p:spPr>
                  <p:txBody>
                    <a:bodyPr rtlCol="0" anchor="ctr"/>
                    <a:lstStyle/>
                    <a:p>
                      <a:endParaRPr lang="en-US"/>
                    </a:p>
                  </p:txBody>
                </p:sp>
                <p:sp>
                  <p:nvSpPr>
                    <p:cNvPr id="2292" name="Freeform: Shape 2291">
                      <a:extLst>
                        <a:ext uri="{FF2B5EF4-FFF2-40B4-BE49-F238E27FC236}">
                          <a16:creationId xmlns:a16="http://schemas.microsoft.com/office/drawing/2014/main" xmlns="" id="{CB376B46-2CE0-4085-AEA1-9F31B23BCC9B}"/>
                        </a:ext>
                      </a:extLst>
                    </p:cNvPr>
                    <p:cNvSpPr/>
                    <p:nvPr/>
                  </p:nvSpPr>
                  <p:spPr>
                    <a:xfrm>
                      <a:off x="1228936" y="8515701"/>
                      <a:ext cx="90553" cy="86190"/>
                    </a:xfrm>
                    <a:custGeom>
                      <a:avLst/>
                      <a:gdLst>
                        <a:gd name="connsiteX0" fmla="*/ 1791 w 90553"/>
                        <a:gd name="connsiteY0" fmla="*/ 28382 h 86190"/>
                        <a:gd name="connsiteX1" fmla="*/ 33101 w 90553"/>
                        <a:gd name="connsiteY1" fmla="*/ 84044 h 86190"/>
                        <a:gd name="connsiteX2" fmla="*/ 88763 w 90553"/>
                        <a:gd name="connsiteY2" fmla="*/ 59692 h 86190"/>
                        <a:gd name="connsiteX3" fmla="*/ 57453 w 90553"/>
                        <a:gd name="connsiteY3" fmla="*/ 4030 h 86190"/>
                        <a:gd name="connsiteX4" fmla="*/ 1791 w 90553"/>
                        <a:gd name="connsiteY4" fmla="*/ 28382 h 861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553" h="86190">
                          <a:moveTo>
                            <a:pt x="1791" y="28382"/>
                          </a:moveTo>
                          <a:cubicBezTo>
                            <a:pt x="-5167" y="49255"/>
                            <a:pt x="8749" y="73607"/>
                            <a:pt x="33101" y="84044"/>
                          </a:cubicBezTo>
                          <a:cubicBezTo>
                            <a:pt x="57453" y="91002"/>
                            <a:pt x="81805" y="80565"/>
                            <a:pt x="88763" y="59692"/>
                          </a:cubicBezTo>
                          <a:cubicBezTo>
                            <a:pt x="95721" y="38819"/>
                            <a:pt x="81805" y="14466"/>
                            <a:pt x="57453" y="4030"/>
                          </a:cubicBezTo>
                          <a:cubicBezTo>
                            <a:pt x="33101" y="-6407"/>
                            <a:pt x="8749" y="4030"/>
                            <a:pt x="1791" y="28382"/>
                          </a:cubicBezTo>
                          <a:close/>
                        </a:path>
                      </a:pathLst>
                    </a:custGeom>
                    <a:solidFill>
                      <a:srgbClr val="FEEDED"/>
                    </a:solidFill>
                    <a:ln w="34755" cap="flat">
                      <a:noFill/>
                      <a:prstDash val="solid"/>
                      <a:miter/>
                    </a:ln>
                  </p:spPr>
                  <p:txBody>
                    <a:bodyPr rtlCol="0" anchor="ctr"/>
                    <a:lstStyle/>
                    <a:p>
                      <a:endParaRPr lang="en-US"/>
                    </a:p>
                  </p:txBody>
                </p:sp>
                <p:sp>
                  <p:nvSpPr>
                    <p:cNvPr id="2293" name="Freeform: Shape 2292">
                      <a:extLst>
                        <a:ext uri="{FF2B5EF4-FFF2-40B4-BE49-F238E27FC236}">
                          <a16:creationId xmlns:a16="http://schemas.microsoft.com/office/drawing/2014/main" xmlns="" id="{B0AE59BA-17F6-449B-BBD3-773257A6A5EE}"/>
                        </a:ext>
                      </a:extLst>
                    </p:cNvPr>
                    <p:cNvSpPr/>
                    <p:nvPr/>
                  </p:nvSpPr>
                  <p:spPr>
                    <a:xfrm>
                      <a:off x="1228936" y="8516182"/>
                      <a:ext cx="90553" cy="82230"/>
                    </a:xfrm>
                    <a:custGeom>
                      <a:avLst/>
                      <a:gdLst>
                        <a:gd name="connsiteX0" fmla="*/ 1791 w 90553"/>
                        <a:gd name="connsiteY0" fmla="*/ 27901 h 82230"/>
                        <a:gd name="connsiteX1" fmla="*/ 33101 w 90553"/>
                        <a:gd name="connsiteY1" fmla="*/ 80084 h 82230"/>
                        <a:gd name="connsiteX2" fmla="*/ 88763 w 90553"/>
                        <a:gd name="connsiteY2" fmla="*/ 55732 h 82230"/>
                        <a:gd name="connsiteX3" fmla="*/ 57453 w 90553"/>
                        <a:gd name="connsiteY3" fmla="*/ 3549 h 82230"/>
                        <a:gd name="connsiteX4" fmla="*/ 1791 w 90553"/>
                        <a:gd name="connsiteY4" fmla="*/ 27901 h 822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553" h="82230">
                          <a:moveTo>
                            <a:pt x="1791" y="27901"/>
                          </a:moveTo>
                          <a:cubicBezTo>
                            <a:pt x="-5167" y="48774"/>
                            <a:pt x="8749" y="73127"/>
                            <a:pt x="33101" y="80084"/>
                          </a:cubicBezTo>
                          <a:cubicBezTo>
                            <a:pt x="57453" y="87042"/>
                            <a:pt x="81805" y="76605"/>
                            <a:pt x="88763" y="55732"/>
                          </a:cubicBezTo>
                          <a:cubicBezTo>
                            <a:pt x="95721" y="34859"/>
                            <a:pt x="81805" y="10507"/>
                            <a:pt x="57453" y="3549"/>
                          </a:cubicBezTo>
                          <a:cubicBezTo>
                            <a:pt x="33101" y="-6887"/>
                            <a:pt x="8749" y="7028"/>
                            <a:pt x="1791" y="27901"/>
                          </a:cubicBezTo>
                          <a:close/>
                        </a:path>
                      </a:pathLst>
                    </a:custGeom>
                    <a:solidFill>
                      <a:srgbClr val="FEECEC"/>
                    </a:solidFill>
                    <a:ln w="34755" cap="flat">
                      <a:noFill/>
                      <a:prstDash val="solid"/>
                      <a:miter/>
                    </a:ln>
                  </p:spPr>
                  <p:txBody>
                    <a:bodyPr rtlCol="0" anchor="ctr"/>
                    <a:lstStyle/>
                    <a:p>
                      <a:endParaRPr lang="en-US"/>
                    </a:p>
                  </p:txBody>
                </p:sp>
                <p:sp>
                  <p:nvSpPr>
                    <p:cNvPr id="2294" name="Freeform: Shape 2293">
                      <a:extLst>
                        <a:ext uri="{FF2B5EF4-FFF2-40B4-BE49-F238E27FC236}">
                          <a16:creationId xmlns:a16="http://schemas.microsoft.com/office/drawing/2014/main" xmlns="" id="{A819A07F-6357-4ACE-9DBB-11457E8D28CF}"/>
                        </a:ext>
                      </a:extLst>
                    </p:cNvPr>
                    <p:cNvSpPr/>
                    <p:nvPr/>
                  </p:nvSpPr>
                  <p:spPr>
                    <a:xfrm rot="-9686402">
                      <a:off x="1230441" y="8516142"/>
                      <a:ext cx="90451" cy="83493"/>
                    </a:xfrm>
                    <a:custGeom>
                      <a:avLst/>
                      <a:gdLst>
                        <a:gd name="connsiteX0" fmla="*/ 90452 w 90451"/>
                        <a:gd name="connsiteY0" fmla="*/ 41747 h 83493"/>
                        <a:gd name="connsiteX1" fmla="*/ 45226 w 90451"/>
                        <a:gd name="connsiteY1" fmla="*/ 83494 h 83493"/>
                        <a:gd name="connsiteX2" fmla="*/ 0 w 90451"/>
                        <a:gd name="connsiteY2" fmla="*/ 41747 h 83493"/>
                        <a:gd name="connsiteX3" fmla="*/ 45226 w 90451"/>
                        <a:gd name="connsiteY3" fmla="*/ 0 h 83493"/>
                        <a:gd name="connsiteX4" fmla="*/ 90452 w 90451"/>
                        <a:gd name="connsiteY4" fmla="*/ 41747 h 83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51" h="83493">
                          <a:moveTo>
                            <a:pt x="90452" y="41747"/>
                          </a:moveTo>
                          <a:cubicBezTo>
                            <a:pt x="90452" y="64803"/>
                            <a:pt x="70203" y="83494"/>
                            <a:pt x="45226" y="83494"/>
                          </a:cubicBezTo>
                          <a:cubicBezTo>
                            <a:pt x="20248" y="83494"/>
                            <a:pt x="0" y="64803"/>
                            <a:pt x="0" y="41747"/>
                          </a:cubicBezTo>
                          <a:cubicBezTo>
                            <a:pt x="0" y="18691"/>
                            <a:pt x="20248" y="0"/>
                            <a:pt x="45226" y="0"/>
                          </a:cubicBezTo>
                          <a:cubicBezTo>
                            <a:pt x="70203" y="0"/>
                            <a:pt x="90452" y="18691"/>
                            <a:pt x="90452" y="41747"/>
                          </a:cubicBezTo>
                          <a:close/>
                        </a:path>
                      </a:pathLst>
                    </a:custGeom>
                    <a:solidFill>
                      <a:srgbClr val="FDEBEB"/>
                    </a:solidFill>
                    <a:ln w="34755" cap="flat">
                      <a:noFill/>
                      <a:prstDash val="solid"/>
                      <a:miter/>
                    </a:ln>
                  </p:spPr>
                  <p:txBody>
                    <a:bodyPr rtlCol="0" anchor="ctr"/>
                    <a:lstStyle/>
                    <a:p>
                      <a:endParaRPr lang="en-US"/>
                    </a:p>
                  </p:txBody>
                </p:sp>
                <p:sp>
                  <p:nvSpPr>
                    <p:cNvPr id="2295" name="Freeform: Shape 2294">
                      <a:extLst>
                        <a:ext uri="{FF2B5EF4-FFF2-40B4-BE49-F238E27FC236}">
                          <a16:creationId xmlns:a16="http://schemas.microsoft.com/office/drawing/2014/main" xmlns="" id="{D5D6DFC0-0E9D-49E4-B323-F928166C7E61}"/>
                        </a:ext>
                      </a:extLst>
                    </p:cNvPr>
                    <p:cNvSpPr/>
                    <p:nvPr/>
                  </p:nvSpPr>
                  <p:spPr>
                    <a:xfrm>
                      <a:off x="1228936" y="8517584"/>
                      <a:ext cx="90553" cy="80828"/>
                    </a:xfrm>
                    <a:custGeom>
                      <a:avLst/>
                      <a:gdLst>
                        <a:gd name="connsiteX0" fmla="*/ 1791 w 90553"/>
                        <a:gd name="connsiteY0" fmla="*/ 26499 h 80828"/>
                        <a:gd name="connsiteX1" fmla="*/ 33101 w 90553"/>
                        <a:gd name="connsiteY1" fmla="*/ 78682 h 80828"/>
                        <a:gd name="connsiteX2" fmla="*/ 88763 w 90553"/>
                        <a:gd name="connsiteY2" fmla="*/ 54330 h 80828"/>
                        <a:gd name="connsiteX3" fmla="*/ 57453 w 90553"/>
                        <a:gd name="connsiteY3" fmla="*/ 2147 h 80828"/>
                        <a:gd name="connsiteX4" fmla="*/ 1791 w 90553"/>
                        <a:gd name="connsiteY4" fmla="*/ 26499 h 80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553" h="80828">
                          <a:moveTo>
                            <a:pt x="1791" y="26499"/>
                          </a:moveTo>
                          <a:cubicBezTo>
                            <a:pt x="-5167" y="47372"/>
                            <a:pt x="8749" y="71724"/>
                            <a:pt x="33101" y="78682"/>
                          </a:cubicBezTo>
                          <a:cubicBezTo>
                            <a:pt x="57453" y="85640"/>
                            <a:pt x="81805" y="75203"/>
                            <a:pt x="88763" y="54330"/>
                          </a:cubicBezTo>
                          <a:cubicBezTo>
                            <a:pt x="95721" y="33456"/>
                            <a:pt x="81805" y="9104"/>
                            <a:pt x="57453" y="2147"/>
                          </a:cubicBezTo>
                          <a:cubicBezTo>
                            <a:pt x="33101" y="-4811"/>
                            <a:pt x="8749" y="5625"/>
                            <a:pt x="1791" y="26499"/>
                          </a:cubicBezTo>
                          <a:close/>
                        </a:path>
                      </a:pathLst>
                    </a:custGeom>
                    <a:solidFill>
                      <a:srgbClr val="FDEAEA"/>
                    </a:solidFill>
                    <a:ln w="34755" cap="flat">
                      <a:noFill/>
                      <a:prstDash val="solid"/>
                      <a:miter/>
                    </a:ln>
                  </p:spPr>
                  <p:txBody>
                    <a:bodyPr rtlCol="0" anchor="ctr"/>
                    <a:lstStyle/>
                    <a:p>
                      <a:endParaRPr lang="en-US"/>
                    </a:p>
                  </p:txBody>
                </p:sp>
                <p:sp>
                  <p:nvSpPr>
                    <p:cNvPr id="2296" name="Freeform: Shape 2295">
                      <a:extLst>
                        <a:ext uri="{FF2B5EF4-FFF2-40B4-BE49-F238E27FC236}">
                          <a16:creationId xmlns:a16="http://schemas.microsoft.com/office/drawing/2014/main" xmlns="" id="{C001B2F0-C58D-44CD-A5C0-307A138D3894}"/>
                        </a:ext>
                      </a:extLst>
                    </p:cNvPr>
                    <p:cNvSpPr/>
                    <p:nvPr/>
                  </p:nvSpPr>
                  <p:spPr>
                    <a:xfrm>
                      <a:off x="1228936" y="8517584"/>
                      <a:ext cx="90553" cy="80828"/>
                    </a:xfrm>
                    <a:custGeom>
                      <a:avLst/>
                      <a:gdLst>
                        <a:gd name="connsiteX0" fmla="*/ 1791 w 90553"/>
                        <a:gd name="connsiteY0" fmla="*/ 26499 h 80828"/>
                        <a:gd name="connsiteX1" fmla="*/ 33101 w 90553"/>
                        <a:gd name="connsiteY1" fmla="*/ 78682 h 80828"/>
                        <a:gd name="connsiteX2" fmla="*/ 88763 w 90553"/>
                        <a:gd name="connsiteY2" fmla="*/ 54330 h 80828"/>
                        <a:gd name="connsiteX3" fmla="*/ 57453 w 90553"/>
                        <a:gd name="connsiteY3" fmla="*/ 2147 h 80828"/>
                        <a:gd name="connsiteX4" fmla="*/ 1791 w 90553"/>
                        <a:gd name="connsiteY4" fmla="*/ 26499 h 80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553" h="80828">
                          <a:moveTo>
                            <a:pt x="1791" y="26499"/>
                          </a:moveTo>
                          <a:cubicBezTo>
                            <a:pt x="-5167" y="47372"/>
                            <a:pt x="8749" y="71724"/>
                            <a:pt x="33101" y="78682"/>
                          </a:cubicBezTo>
                          <a:cubicBezTo>
                            <a:pt x="57453" y="85640"/>
                            <a:pt x="81805" y="75203"/>
                            <a:pt x="88763" y="54330"/>
                          </a:cubicBezTo>
                          <a:cubicBezTo>
                            <a:pt x="95721" y="33456"/>
                            <a:pt x="81805" y="9104"/>
                            <a:pt x="57453" y="2147"/>
                          </a:cubicBezTo>
                          <a:cubicBezTo>
                            <a:pt x="33101" y="-4811"/>
                            <a:pt x="8749" y="5625"/>
                            <a:pt x="1791" y="26499"/>
                          </a:cubicBezTo>
                          <a:close/>
                        </a:path>
                      </a:pathLst>
                    </a:custGeom>
                    <a:solidFill>
                      <a:srgbClr val="FDE9E9"/>
                    </a:solidFill>
                    <a:ln w="34755" cap="flat">
                      <a:noFill/>
                      <a:prstDash val="solid"/>
                      <a:miter/>
                    </a:ln>
                  </p:spPr>
                  <p:txBody>
                    <a:bodyPr rtlCol="0" anchor="ctr"/>
                    <a:lstStyle/>
                    <a:p>
                      <a:endParaRPr lang="en-US"/>
                    </a:p>
                  </p:txBody>
                </p:sp>
                <p:sp>
                  <p:nvSpPr>
                    <p:cNvPr id="2297" name="Freeform: Shape 2296">
                      <a:extLst>
                        <a:ext uri="{FF2B5EF4-FFF2-40B4-BE49-F238E27FC236}">
                          <a16:creationId xmlns:a16="http://schemas.microsoft.com/office/drawing/2014/main" xmlns="" id="{867C8FE6-C12F-47A1-9F1B-FA8B18758194}"/>
                        </a:ext>
                      </a:extLst>
                    </p:cNvPr>
                    <p:cNvSpPr/>
                    <p:nvPr/>
                  </p:nvSpPr>
                  <p:spPr>
                    <a:xfrm>
                      <a:off x="1228936" y="8517584"/>
                      <a:ext cx="90553" cy="80828"/>
                    </a:xfrm>
                    <a:custGeom>
                      <a:avLst/>
                      <a:gdLst>
                        <a:gd name="connsiteX0" fmla="*/ 1791 w 90553"/>
                        <a:gd name="connsiteY0" fmla="*/ 26499 h 80828"/>
                        <a:gd name="connsiteX1" fmla="*/ 33101 w 90553"/>
                        <a:gd name="connsiteY1" fmla="*/ 78682 h 80828"/>
                        <a:gd name="connsiteX2" fmla="*/ 88763 w 90553"/>
                        <a:gd name="connsiteY2" fmla="*/ 54330 h 80828"/>
                        <a:gd name="connsiteX3" fmla="*/ 57453 w 90553"/>
                        <a:gd name="connsiteY3" fmla="*/ 2147 h 80828"/>
                        <a:gd name="connsiteX4" fmla="*/ 1791 w 90553"/>
                        <a:gd name="connsiteY4" fmla="*/ 26499 h 80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553" h="80828">
                          <a:moveTo>
                            <a:pt x="1791" y="26499"/>
                          </a:moveTo>
                          <a:cubicBezTo>
                            <a:pt x="-5167" y="47372"/>
                            <a:pt x="8749" y="71724"/>
                            <a:pt x="33101" y="78682"/>
                          </a:cubicBezTo>
                          <a:cubicBezTo>
                            <a:pt x="57453" y="85640"/>
                            <a:pt x="81805" y="75203"/>
                            <a:pt x="88763" y="54330"/>
                          </a:cubicBezTo>
                          <a:cubicBezTo>
                            <a:pt x="95721" y="33456"/>
                            <a:pt x="81805" y="9104"/>
                            <a:pt x="57453" y="2147"/>
                          </a:cubicBezTo>
                          <a:cubicBezTo>
                            <a:pt x="33101" y="-4811"/>
                            <a:pt x="8749" y="5625"/>
                            <a:pt x="1791" y="26499"/>
                          </a:cubicBezTo>
                          <a:close/>
                        </a:path>
                      </a:pathLst>
                    </a:custGeom>
                    <a:solidFill>
                      <a:srgbClr val="FDE8E8"/>
                    </a:solidFill>
                    <a:ln w="34755" cap="flat">
                      <a:noFill/>
                      <a:prstDash val="solid"/>
                      <a:miter/>
                    </a:ln>
                  </p:spPr>
                  <p:txBody>
                    <a:bodyPr rtlCol="0" anchor="ctr"/>
                    <a:lstStyle/>
                    <a:p>
                      <a:endParaRPr lang="en-US"/>
                    </a:p>
                  </p:txBody>
                </p:sp>
                <p:sp>
                  <p:nvSpPr>
                    <p:cNvPr id="2298" name="Freeform: Shape 2297">
                      <a:extLst>
                        <a:ext uri="{FF2B5EF4-FFF2-40B4-BE49-F238E27FC236}">
                          <a16:creationId xmlns:a16="http://schemas.microsoft.com/office/drawing/2014/main" xmlns="" id="{0FF32CA7-1CE0-47EE-A177-DDA86F6EDD1C}"/>
                        </a:ext>
                      </a:extLst>
                    </p:cNvPr>
                    <p:cNvSpPr/>
                    <p:nvPr/>
                  </p:nvSpPr>
                  <p:spPr>
                    <a:xfrm rot="-9686402">
                      <a:off x="1230378" y="8519621"/>
                      <a:ext cx="90451" cy="76535"/>
                    </a:xfrm>
                    <a:custGeom>
                      <a:avLst/>
                      <a:gdLst>
                        <a:gd name="connsiteX0" fmla="*/ 90452 w 90451"/>
                        <a:gd name="connsiteY0" fmla="*/ 38268 h 76535"/>
                        <a:gd name="connsiteX1" fmla="*/ 45226 w 90451"/>
                        <a:gd name="connsiteY1" fmla="*/ 76536 h 76535"/>
                        <a:gd name="connsiteX2" fmla="*/ 0 w 90451"/>
                        <a:gd name="connsiteY2" fmla="*/ 38268 h 76535"/>
                        <a:gd name="connsiteX3" fmla="*/ 45226 w 90451"/>
                        <a:gd name="connsiteY3" fmla="*/ 0 h 76535"/>
                        <a:gd name="connsiteX4" fmla="*/ 90452 w 90451"/>
                        <a:gd name="connsiteY4" fmla="*/ 38268 h 76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51" h="76535">
                          <a:moveTo>
                            <a:pt x="90452" y="38268"/>
                          </a:moveTo>
                          <a:cubicBezTo>
                            <a:pt x="90452" y="59403"/>
                            <a:pt x="70203" y="76536"/>
                            <a:pt x="45226" y="76536"/>
                          </a:cubicBezTo>
                          <a:cubicBezTo>
                            <a:pt x="20248" y="76536"/>
                            <a:pt x="0" y="59403"/>
                            <a:pt x="0" y="38268"/>
                          </a:cubicBezTo>
                          <a:cubicBezTo>
                            <a:pt x="0" y="17133"/>
                            <a:pt x="20248" y="0"/>
                            <a:pt x="45226" y="0"/>
                          </a:cubicBezTo>
                          <a:cubicBezTo>
                            <a:pt x="70203" y="0"/>
                            <a:pt x="90452" y="17133"/>
                            <a:pt x="90452" y="38268"/>
                          </a:cubicBezTo>
                          <a:close/>
                        </a:path>
                      </a:pathLst>
                    </a:custGeom>
                    <a:solidFill>
                      <a:srgbClr val="FDE7E7"/>
                    </a:solidFill>
                    <a:ln w="34755" cap="flat">
                      <a:noFill/>
                      <a:prstDash val="solid"/>
                      <a:miter/>
                    </a:ln>
                  </p:spPr>
                  <p:txBody>
                    <a:bodyPr rtlCol="0" anchor="ctr"/>
                    <a:lstStyle/>
                    <a:p>
                      <a:endParaRPr lang="en-US"/>
                    </a:p>
                  </p:txBody>
                </p:sp>
                <p:sp>
                  <p:nvSpPr>
                    <p:cNvPr id="2299" name="Freeform: Shape 2298">
                      <a:extLst>
                        <a:ext uri="{FF2B5EF4-FFF2-40B4-BE49-F238E27FC236}">
                          <a16:creationId xmlns:a16="http://schemas.microsoft.com/office/drawing/2014/main" xmlns="" id="{E5EA12BE-22B6-43D3-BB4C-F30E9A2D3C95}"/>
                        </a:ext>
                      </a:extLst>
                    </p:cNvPr>
                    <p:cNvSpPr/>
                    <p:nvPr/>
                  </p:nvSpPr>
                  <p:spPr>
                    <a:xfrm>
                      <a:off x="1228917" y="8517584"/>
                      <a:ext cx="87112" cy="80828"/>
                    </a:xfrm>
                    <a:custGeom>
                      <a:avLst/>
                      <a:gdLst>
                        <a:gd name="connsiteX0" fmla="*/ 1810 w 87112"/>
                        <a:gd name="connsiteY0" fmla="*/ 26499 h 80828"/>
                        <a:gd name="connsiteX1" fmla="*/ 29641 w 87112"/>
                        <a:gd name="connsiteY1" fmla="*/ 78682 h 80828"/>
                        <a:gd name="connsiteX2" fmla="*/ 85303 w 87112"/>
                        <a:gd name="connsiteY2" fmla="*/ 54330 h 80828"/>
                        <a:gd name="connsiteX3" fmla="*/ 57472 w 87112"/>
                        <a:gd name="connsiteY3" fmla="*/ 2147 h 80828"/>
                        <a:gd name="connsiteX4" fmla="*/ 1810 w 87112"/>
                        <a:gd name="connsiteY4" fmla="*/ 26499 h 80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112" h="80828">
                          <a:moveTo>
                            <a:pt x="1810" y="26499"/>
                          </a:moveTo>
                          <a:cubicBezTo>
                            <a:pt x="-5148" y="47372"/>
                            <a:pt x="8768" y="71724"/>
                            <a:pt x="29641" y="78682"/>
                          </a:cubicBezTo>
                          <a:cubicBezTo>
                            <a:pt x="53993" y="85640"/>
                            <a:pt x="78345" y="75203"/>
                            <a:pt x="85303" y="54330"/>
                          </a:cubicBezTo>
                          <a:cubicBezTo>
                            <a:pt x="92261" y="33456"/>
                            <a:pt x="78345" y="9104"/>
                            <a:pt x="57472" y="2147"/>
                          </a:cubicBezTo>
                          <a:cubicBezTo>
                            <a:pt x="33120" y="-4811"/>
                            <a:pt x="8768" y="5625"/>
                            <a:pt x="1810" y="26499"/>
                          </a:cubicBezTo>
                          <a:close/>
                        </a:path>
                      </a:pathLst>
                    </a:custGeom>
                    <a:solidFill>
                      <a:srgbClr val="FDE6E6"/>
                    </a:solidFill>
                    <a:ln w="34755" cap="flat">
                      <a:noFill/>
                      <a:prstDash val="solid"/>
                      <a:miter/>
                    </a:ln>
                  </p:spPr>
                  <p:txBody>
                    <a:bodyPr rtlCol="0" anchor="ctr"/>
                    <a:lstStyle/>
                    <a:p>
                      <a:endParaRPr lang="en-US"/>
                    </a:p>
                  </p:txBody>
                </p:sp>
                <p:sp>
                  <p:nvSpPr>
                    <p:cNvPr id="2300" name="Freeform: Shape 2299">
                      <a:extLst>
                        <a:ext uri="{FF2B5EF4-FFF2-40B4-BE49-F238E27FC236}">
                          <a16:creationId xmlns:a16="http://schemas.microsoft.com/office/drawing/2014/main" xmlns="" id="{17088A69-2E86-4FEC-B814-594C6322FEAA}"/>
                        </a:ext>
                      </a:extLst>
                    </p:cNvPr>
                    <p:cNvSpPr/>
                    <p:nvPr/>
                  </p:nvSpPr>
                  <p:spPr>
                    <a:xfrm>
                      <a:off x="1232396" y="8517584"/>
                      <a:ext cx="87112" cy="80828"/>
                    </a:xfrm>
                    <a:custGeom>
                      <a:avLst/>
                      <a:gdLst>
                        <a:gd name="connsiteX0" fmla="*/ 1810 w 87112"/>
                        <a:gd name="connsiteY0" fmla="*/ 26499 h 80828"/>
                        <a:gd name="connsiteX1" fmla="*/ 29641 w 87112"/>
                        <a:gd name="connsiteY1" fmla="*/ 78682 h 80828"/>
                        <a:gd name="connsiteX2" fmla="*/ 85303 w 87112"/>
                        <a:gd name="connsiteY2" fmla="*/ 54330 h 80828"/>
                        <a:gd name="connsiteX3" fmla="*/ 57472 w 87112"/>
                        <a:gd name="connsiteY3" fmla="*/ 2147 h 80828"/>
                        <a:gd name="connsiteX4" fmla="*/ 1810 w 87112"/>
                        <a:gd name="connsiteY4" fmla="*/ 26499 h 80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112" h="80828">
                          <a:moveTo>
                            <a:pt x="1810" y="26499"/>
                          </a:moveTo>
                          <a:cubicBezTo>
                            <a:pt x="-5148" y="47372"/>
                            <a:pt x="8768" y="68245"/>
                            <a:pt x="29641" y="78682"/>
                          </a:cubicBezTo>
                          <a:cubicBezTo>
                            <a:pt x="53993" y="85640"/>
                            <a:pt x="78345" y="75203"/>
                            <a:pt x="85303" y="54330"/>
                          </a:cubicBezTo>
                          <a:cubicBezTo>
                            <a:pt x="92261" y="33456"/>
                            <a:pt x="78345" y="12583"/>
                            <a:pt x="57472" y="2147"/>
                          </a:cubicBezTo>
                          <a:cubicBezTo>
                            <a:pt x="29641" y="-4811"/>
                            <a:pt x="5289" y="5625"/>
                            <a:pt x="1810" y="26499"/>
                          </a:cubicBezTo>
                          <a:close/>
                        </a:path>
                      </a:pathLst>
                    </a:custGeom>
                    <a:solidFill>
                      <a:srgbClr val="FDE5E5"/>
                    </a:solidFill>
                    <a:ln w="34755" cap="flat">
                      <a:noFill/>
                      <a:prstDash val="solid"/>
                      <a:miter/>
                    </a:ln>
                  </p:spPr>
                  <p:txBody>
                    <a:bodyPr rtlCol="0" anchor="ctr"/>
                    <a:lstStyle/>
                    <a:p>
                      <a:endParaRPr lang="en-US"/>
                    </a:p>
                  </p:txBody>
                </p:sp>
                <p:sp>
                  <p:nvSpPr>
                    <p:cNvPr id="2301" name="Freeform: Shape 2300">
                      <a:extLst>
                        <a:ext uri="{FF2B5EF4-FFF2-40B4-BE49-F238E27FC236}">
                          <a16:creationId xmlns:a16="http://schemas.microsoft.com/office/drawing/2014/main" xmlns="" id="{B8A1B6D1-7FDB-44CF-9B23-47AFBDFE344A}"/>
                        </a:ext>
                      </a:extLst>
                    </p:cNvPr>
                    <p:cNvSpPr/>
                    <p:nvPr/>
                  </p:nvSpPr>
                  <p:spPr>
                    <a:xfrm rot="-9686076">
                      <a:off x="1230572" y="8519558"/>
                      <a:ext cx="90454" cy="76538"/>
                    </a:xfrm>
                    <a:custGeom>
                      <a:avLst/>
                      <a:gdLst>
                        <a:gd name="connsiteX0" fmla="*/ 90455 w 90454"/>
                        <a:gd name="connsiteY0" fmla="*/ 38269 h 76538"/>
                        <a:gd name="connsiteX1" fmla="*/ 45227 w 90454"/>
                        <a:gd name="connsiteY1" fmla="*/ 76538 h 76538"/>
                        <a:gd name="connsiteX2" fmla="*/ 0 w 90454"/>
                        <a:gd name="connsiteY2" fmla="*/ 38269 h 76538"/>
                        <a:gd name="connsiteX3" fmla="*/ 45227 w 90454"/>
                        <a:gd name="connsiteY3" fmla="*/ 0 h 76538"/>
                        <a:gd name="connsiteX4" fmla="*/ 90455 w 90454"/>
                        <a:gd name="connsiteY4" fmla="*/ 38269 h 76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54" h="76538">
                          <a:moveTo>
                            <a:pt x="90455" y="38269"/>
                          </a:moveTo>
                          <a:cubicBezTo>
                            <a:pt x="90455" y="59405"/>
                            <a:pt x="70206" y="76538"/>
                            <a:pt x="45227" y="76538"/>
                          </a:cubicBezTo>
                          <a:cubicBezTo>
                            <a:pt x="20249" y="76538"/>
                            <a:pt x="0" y="59405"/>
                            <a:pt x="0" y="38269"/>
                          </a:cubicBezTo>
                          <a:cubicBezTo>
                            <a:pt x="0" y="17134"/>
                            <a:pt x="20249" y="0"/>
                            <a:pt x="45227" y="0"/>
                          </a:cubicBezTo>
                          <a:cubicBezTo>
                            <a:pt x="70206" y="0"/>
                            <a:pt x="90455" y="17134"/>
                            <a:pt x="90455" y="38269"/>
                          </a:cubicBezTo>
                          <a:close/>
                        </a:path>
                      </a:pathLst>
                    </a:custGeom>
                    <a:solidFill>
                      <a:srgbClr val="FDE4E4"/>
                    </a:solidFill>
                    <a:ln w="34756" cap="flat">
                      <a:noFill/>
                      <a:prstDash val="solid"/>
                      <a:miter/>
                    </a:ln>
                  </p:spPr>
                  <p:txBody>
                    <a:bodyPr rtlCol="0" anchor="ctr"/>
                    <a:lstStyle/>
                    <a:p>
                      <a:endParaRPr lang="en-US"/>
                    </a:p>
                  </p:txBody>
                </p:sp>
                <p:sp>
                  <p:nvSpPr>
                    <p:cNvPr id="2302" name="Freeform: Shape 2301">
                      <a:extLst>
                        <a:ext uri="{FF2B5EF4-FFF2-40B4-BE49-F238E27FC236}">
                          <a16:creationId xmlns:a16="http://schemas.microsoft.com/office/drawing/2014/main" xmlns="" id="{21E1D9E5-646B-4D32-802D-A463F852093B}"/>
                        </a:ext>
                      </a:extLst>
                    </p:cNvPr>
                    <p:cNvSpPr/>
                    <p:nvPr/>
                  </p:nvSpPr>
                  <p:spPr>
                    <a:xfrm>
                      <a:off x="1232396" y="8517584"/>
                      <a:ext cx="83633" cy="77349"/>
                    </a:xfrm>
                    <a:custGeom>
                      <a:avLst/>
                      <a:gdLst>
                        <a:gd name="connsiteX0" fmla="*/ 1810 w 83633"/>
                        <a:gd name="connsiteY0" fmla="*/ 26499 h 77349"/>
                        <a:gd name="connsiteX1" fmla="*/ 29641 w 83633"/>
                        <a:gd name="connsiteY1" fmla="*/ 75203 h 77349"/>
                        <a:gd name="connsiteX2" fmla="*/ 81824 w 83633"/>
                        <a:gd name="connsiteY2" fmla="*/ 50851 h 77349"/>
                        <a:gd name="connsiteX3" fmla="*/ 53993 w 83633"/>
                        <a:gd name="connsiteY3" fmla="*/ 2147 h 77349"/>
                        <a:gd name="connsiteX4" fmla="*/ 1810 w 83633"/>
                        <a:gd name="connsiteY4" fmla="*/ 26499 h 77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33" h="77349">
                          <a:moveTo>
                            <a:pt x="1810" y="26499"/>
                          </a:moveTo>
                          <a:cubicBezTo>
                            <a:pt x="-5148" y="47372"/>
                            <a:pt x="8768" y="68245"/>
                            <a:pt x="29641" y="75203"/>
                          </a:cubicBezTo>
                          <a:cubicBezTo>
                            <a:pt x="53993" y="82161"/>
                            <a:pt x="74866" y="71724"/>
                            <a:pt x="81824" y="50851"/>
                          </a:cubicBezTo>
                          <a:cubicBezTo>
                            <a:pt x="88782" y="29978"/>
                            <a:pt x="74866" y="9104"/>
                            <a:pt x="53993" y="2147"/>
                          </a:cubicBezTo>
                          <a:cubicBezTo>
                            <a:pt x="29641" y="-4811"/>
                            <a:pt x="8768" y="5625"/>
                            <a:pt x="1810" y="26499"/>
                          </a:cubicBezTo>
                          <a:close/>
                        </a:path>
                      </a:pathLst>
                    </a:custGeom>
                    <a:solidFill>
                      <a:srgbClr val="FDE3E3"/>
                    </a:solidFill>
                    <a:ln w="34755" cap="flat">
                      <a:noFill/>
                      <a:prstDash val="solid"/>
                      <a:miter/>
                    </a:ln>
                  </p:spPr>
                  <p:txBody>
                    <a:bodyPr rtlCol="0" anchor="ctr"/>
                    <a:lstStyle/>
                    <a:p>
                      <a:endParaRPr lang="en-US"/>
                    </a:p>
                  </p:txBody>
                </p:sp>
                <p:sp>
                  <p:nvSpPr>
                    <p:cNvPr id="2303" name="Freeform: Shape 2302">
                      <a:extLst>
                        <a:ext uri="{FF2B5EF4-FFF2-40B4-BE49-F238E27FC236}">
                          <a16:creationId xmlns:a16="http://schemas.microsoft.com/office/drawing/2014/main" xmlns="" id="{2E02EB8B-1FD0-4177-BA5C-2A976F96516B}"/>
                        </a:ext>
                      </a:extLst>
                    </p:cNvPr>
                    <p:cNvSpPr/>
                    <p:nvPr/>
                  </p:nvSpPr>
                  <p:spPr>
                    <a:xfrm>
                      <a:off x="1232396" y="8517584"/>
                      <a:ext cx="83633" cy="77349"/>
                    </a:xfrm>
                    <a:custGeom>
                      <a:avLst/>
                      <a:gdLst>
                        <a:gd name="connsiteX0" fmla="*/ 1810 w 83633"/>
                        <a:gd name="connsiteY0" fmla="*/ 26499 h 77349"/>
                        <a:gd name="connsiteX1" fmla="*/ 29641 w 83633"/>
                        <a:gd name="connsiteY1" fmla="*/ 75203 h 77349"/>
                        <a:gd name="connsiteX2" fmla="*/ 81824 w 83633"/>
                        <a:gd name="connsiteY2" fmla="*/ 50851 h 77349"/>
                        <a:gd name="connsiteX3" fmla="*/ 53993 w 83633"/>
                        <a:gd name="connsiteY3" fmla="*/ 2147 h 77349"/>
                        <a:gd name="connsiteX4" fmla="*/ 1810 w 83633"/>
                        <a:gd name="connsiteY4" fmla="*/ 26499 h 77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33" h="77349">
                          <a:moveTo>
                            <a:pt x="1810" y="26499"/>
                          </a:moveTo>
                          <a:cubicBezTo>
                            <a:pt x="-5148" y="47372"/>
                            <a:pt x="8768" y="68245"/>
                            <a:pt x="29641" y="75203"/>
                          </a:cubicBezTo>
                          <a:cubicBezTo>
                            <a:pt x="50514" y="82161"/>
                            <a:pt x="74866" y="71724"/>
                            <a:pt x="81824" y="50851"/>
                          </a:cubicBezTo>
                          <a:cubicBezTo>
                            <a:pt x="88782" y="29978"/>
                            <a:pt x="74866" y="9104"/>
                            <a:pt x="53993" y="2147"/>
                          </a:cubicBezTo>
                          <a:cubicBezTo>
                            <a:pt x="33120" y="-4811"/>
                            <a:pt x="8768" y="5625"/>
                            <a:pt x="1810" y="26499"/>
                          </a:cubicBezTo>
                          <a:close/>
                        </a:path>
                      </a:pathLst>
                    </a:custGeom>
                    <a:solidFill>
                      <a:srgbClr val="FDE2E2"/>
                    </a:solidFill>
                    <a:ln w="34755" cap="flat">
                      <a:noFill/>
                      <a:prstDash val="solid"/>
                      <a:miter/>
                    </a:ln>
                  </p:spPr>
                  <p:txBody>
                    <a:bodyPr rtlCol="0" anchor="ctr"/>
                    <a:lstStyle/>
                    <a:p>
                      <a:endParaRPr lang="en-US"/>
                    </a:p>
                  </p:txBody>
                </p:sp>
                <p:sp>
                  <p:nvSpPr>
                    <p:cNvPr id="2304" name="Freeform: Shape 2303">
                      <a:extLst>
                        <a:ext uri="{FF2B5EF4-FFF2-40B4-BE49-F238E27FC236}">
                          <a16:creationId xmlns:a16="http://schemas.microsoft.com/office/drawing/2014/main" xmlns="" id="{3AE79A14-39F7-470D-9767-D01089939498}"/>
                        </a:ext>
                      </a:extLst>
                    </p:cNvPr>
                    <p:cNvSpPr/>
                    <p:nvPr/>
                  </p:nvSpPr>
                  <p:spPr>
                    <a:xfrm>
                      <a:off x="1232396" y="8519116"/>
                      <a:ext cx="83633" cy="75851"/>
                    </a:xfrm>
                    <a:custGeom>
                      <a:avLst/>
                      <a:gdLst>
                        <a:gd name="connsiteX0" fmla="*/ 1810 w 83633"/>
                        <a:gd name="connsiteY0" fmla="*/ 24968 h 75851"/>
                        <a:gd name="connsiteX1" fmla="*/ 29641 w 83633"/>
                        <a:gd name="connsiteY1" fmla="*/ 73672 h 75851"/>
                        <a:gd name="connsiteX2" fmla="*/ 81824 w 83633"/>
                        <a:gd name="connsiteY2" fmla="*/ 52799 h 75851"/>
                        <a:gd name="connsiteX3" fmla="*/ 53993 w 83633"/>
                        <a:gd name="connsiteY3" fmla="*/ 4094 h 75851"/>
                        <a:gd name="connsiteX4" fmla="*/ 1810 w 83633"/>
                        <a:gd name="connsiteY4" fmla="*/ 24968 h 75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33" h="75851">
                          <a:moveTo>
                            <a:pt x="1810" y="24968"/>
                          </a:moveTo>
                          <a:cubicBezTo>
                            <a:pt x="-5148" y="45841"/>
                            <a:pt x="8768" y="66714"/>
                            <a:pt x="29641" y="73672"/>
                          </a:cubicBezTo>
                          <a:cubicBezTo>
                            <a:pt x="50514" y="80630"/>
                            <a:pt x="74866" y="70193"/>
                            <a:pt x="81824" y="52799"/>
                          </a:cubicBezTo>
                          <a:cubicBezTo>
                            <a:pt x="88782" y="31925"/>
                            <a:pt x="74866" y="11052"/>
                            <a:pt x="53993" y="4094"/>
                          </a:cubicBezTo>
                          <a:cubicBezTo>
                            <a:pt x="33120" y="-6342"/>
                            <a:pt x="8768" y="4094"/>
                            <a:pt x="1810" y="24968"/>
                          </a:cubicBezTo>
                          <a:close/>
                        </a:path>
                      </a:pathLst>
                    </a:custGeom>
                    <a:solidFill>
                      <a:srgbClr val="FDE1E1"/>
                    </a:solidFill>
                    <a:ln w="34755" cap="flat">
                      <a:noFill/>
                      <a:prstDash val="solid"/>
                      <a:miter/>
                    </a:ln>
                  </p:spPr>
                  <p:txBody>
                    <a:bodyPr rtlCol="0" anchor="ctr"/>
                    <a:lstStyle/>
                    <a:p>
                      <a:endParaRPr lang="en-US"/>
                    </a:p>
                  </p:txBody>
                </p:sp>
                <p:sp>
                  <p:nvSpPr>
                    <p:cNvPr id="2305" name="Freeform: Shape 2304">
                      <a:extLst>
                        <a:ext uri="{FF2B5EF4-FFF2-40B4-BE49-F238E27FC236}">
                          <a16:creationId xmlns:a16="http://schemas.microsoft.com/office/drawing/2014/main" xmlns="" id="{F68B97BF-1005-436A-9395-67CE2BCD76D1}"/>
                        </a:ext>
                      </a:extLst>
                    </p:cNvPr>
                    <p:cNvSpPr/>
                    <p:nvPr/>
                  </p:nvSpPr>
                  <p:spPr>
                    <a:xfrm>
                      <a:off x="1232396" y="8519116"/>
                      <a:ext cx="83633" cy="75851"/>
                    </a:xfrm>
                    <a:custGeom>
                      <a:avLst/>
                      <a:gdLst>
                        <a:gd name="connsiteX0" fmla="*/ 1810 w 83633"/>
                        <a:gd name="connsiteY0" fmla="*/ 24968 h 75851"/>
                        <a:gd name="connsiteX1" fmla="*/ 29641 w 83633"/>
                        <a:gd name="connsiteY1" fmla="*/ 73672 h 75851"/>
                        <a:gd name="connsiteX2" fmla="*/ 81824 w 83633"/>
                        <a:gd name="connsiteY2" fmla="*/ 52799 h 75851"/>
                        <a:gd name="connsiteX3" fmla="*/ 53993 w 83633"/>
                        <a:gd name="connsiteY3" fmla="*/ 4094 h 75851"/>
                        <a:gd name="connsiteX4" fmla="*/ 1810 w 83633"/>
                        <a:gd name="connsiteY4" fmla="*/ 24968 h 75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33" h="75851">
                          <a:moveTo>
                            <a:pt x="1810" y="24968"/>
                          </a:moveTo>
                          <a:cubicBezTo>
                            <a:pt x="-5148" y="45841"/>
                            <a:pt x="8768" y="66714"/>
                            <a:pt x="29641" y="73672"/>
                          </a:cubicBezTo>
                          <a:cubicBezTo>
                            <a:pt x="50514" y="80630"/>
                            <a:pt x="74866" y="70193"/>
                            <a:pt x="81824" y="52799"/>
                          </a:cubicBezTo>
                          <a:cubicBezTo>
                            <a:pt x="88782" y="31925"/>
                            <a:pt x="74866" y="11052"/>
                            <a:pt x="53993" y="4094"/>
                          </a:cubicBezTo>
                          <a:cubicBezTo>
                            <a:pt x="33120" y="-6342"/>
                            <a:pt x="8768" y="4094"/>
                            <a:pt x="1810" y="24968"/>
                          </a:cubicBezTo>
                          <a:close/>
                        </a:path>
                      </a:pathLst>
                    </a:custGeom>
                    <a:solidFill>
                      <a:srgbClr val="FDE0E0"/>
                    </a:solidFill>
                    <a:ln w="34755" cap="flat">
                      <a:noFill/>
                      <a:prstDash val="solid"/>
                      <a:miter/>
                    </a:ln>
                  </p:spPr>
                  <p:txBody>
                    <a:bodyPr rtlCol="0" anchor="ctr"/>
                    <a:lstStyle/>
                    <a:p>
                      <a:endParaRPr lang="en-US"/>
                    </a:p>
                  </p:txBody>
                </p:sp>
                <p:sp>
                  <p:nvSpPr>
                    <p:cNvPr id="2306" name="Freeform: Shape 2305">
                      <a:extLst>
                        <a:ext uri="{FF2B5EF4-FFF2-40B4-BE49-F238E27FC236}">
                          <a16:creationId xmlns:a16="http://schemas.microsoft.com/office/drawing/2014/main" xmlns="" id="{01AAF9E4-A725-4DAB-971C-6703CB4FB63C}"/>
                        </a:ext>
                      </a:extLst>
                    </p:cNvPr>
                    <p:cNvSpPr/>
                    <p:nvPr/>
                  </p:nvSpPr>
                  <p:spPr>
                    <a:xfrm>
                      <a:off x="1232396" y="8520601"/>
                      <a:ext cx="83633" cy="74366"/>
                    </a:xfrm>
                    <a:custGeom>
                      <a:avLst/>
                      <a:gdLst>
                        <a:gd name="connsiteX0" fmla="*/ 1810 w 83633"/>
                        <a:gd name="connsiteY0" fmla="*/ 23482 h 74366"/>
                        <a:gd name="connsiteX1" fmla="*/ 29641 w 83633"/>
                        <a:gd name="connsiteY1" fmla="*/ 72187 h 74366"/>
                        <a:gd name="connsiteX2" fmla="*/ 81824 w 83633"/>
                        <a:gd name="connsiteY2" fmla="*/ 51313 h 74366"/>
                        <a:gd name="connsiteX3" fmla="*/ 53993 w 83633"/>
                        <a:gd name="connsiteY3" fmla="*/ 2609 h 74366"/>
                        <a:gd name="connsiteX4" fmla="*/ 1810 w 83633"/>
                        <a:gd name="connsiteY4" fmla="*/ 23482 h 74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33" h="74366">
                          <a:moveTo>
                            <a:pt x="1810" y="23482"/>
                          </a:moveTo>
                          <a:cubicBezTo>
                            <a:pt x="-5148" y="44356"/>
                            <a:pt x="8768" y="65229"/>
                            <a:pt x="29641" y="72187"/>
                          </a:cubicBezTo>
                          <a:cubicBezTo>
                            <a:pt x="50514" y="79144"/>
                            <a:pt x="74866" y="68708"/>
                            <a:pt x="81824" y="51313"/>
                          </a:cubicBezTo>
                          <a:cubicBezTo>
                            <a:pt x="88782" y="30440"/>
                            <a:pt x="74866" y="9567"/>
                            <a:pt x="53993" y="2609"/>
                          </a:cubicBezTo>
                          <a:cubicBezTo>
                            <a:pt x="33120" y="-4349"/>
                            <a:pt x="8768" y="2609"/>
                            <a:pt x="1810" y="23482"/>
                          </a:cubicBezTo>
                          <a:close/>
                        </a:path>
                      </a:pathLst>
                    </a:custGeom>
                    <a:solidFill>
                      <a:srgbClr val="FDDFDF"/>
                    </a:solidFill>
                    <a:ln w="34755" cap="flat">
                      <a:noFill/>
                      <a:prstDash val="solid"/>
                      <a:miter/>
                    </a:ln>
                  </p:spPr>
                  <p:txBody>
                    <a:bodyPr rtlCol="0" anchor="ctr"/>
                    <a:lstStyle/>
                    <a:p>
                      <a:endParaRPr lang="en-US"/>
                    </a:p>
                  </p:txBody>
                </p:sp>
                <p:sp>
                  <p:nvSpPr>
                    <p:cNvPr id="2307" name="Freeform: Shape 2306">
                      <a:extLst>
                        <a:ext uri="{FF2B5EF4-FFF2-40B4-BE49-F238E27FC236}">
                          <a16:creationId xmlns:a16="http://schemas.microsoft.com/office/drawing/2014/main" xmlns="" id="{2B5B5D2B-B206-4949-A95B-AF1C32A6F466}"/>
                        </a:ext>
                      </a:extLst>
                    </p:cNvPr>
                    <p:cNvSpPr/>
                    <p:nvPr/>
                  </p:nvSpPr>
                  <p:spPr>
                    <a:xfrm rot="-9682054">
                      <a:off x="1233912" y="8519578"/>
                      <a:ext cx="83494" cy="76536"/>
                    </a:xfrm>
                    <a:custGeom>
                      <a:avLst/>
                      <a:gdLst>
                        <a:gd name="connsiteX0" fmla="*/ 83494 w 83494"/>
                        <a:gd name="connsiteY0" fmla="*/ 38268 h 76536"/>
                        <a:gd name="connsiteX1" fmla="*/ 41747 w 83494"/>
                        <a:gd name="connsiteY1" fmla="*/ 76536 h 76536"/>
                        <a:gd name="connsiteX2" fmla="*/ 0 w 83494"/>
                        <a:gd name="connsiteY2" fmla="*/ 38268 h 76536"/>
                        <a:gd name="connsiteX3" fmla="*/ 41747 w 83494"/>
                        <a:gd name="connsiteY3" fmla="*/ 0 h 76536"/>
                        <a:gd name="connsiteX4" fmla="*/ 83494 w 83494"/>
                        <a:gd name="connsiteY4" fmla="*/ 38268 h 76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94" h="76536">
                          <a:moveTo>
                            <a:pt x="83494" y="38268"/>
                          </a:moveTo>
                          <a:cubicBezTo>
                            <a:pt x="83494" y="59403"/>
                            <a:pt x="64803" y="76536"/>
                            <a:pt x="41747" y="76536"/>
                          </a:cubicBezTo>
                          <a:cubicBezTo>
                            <a:pt x="18691" y="76536"/>
                            <a:pt x="0" y="59403"/>
                            <a:pt x="0" y="38268"/>
                          </a:cubicBezTo>
                          <a:cubicBezTo>
                            <a:pt x="0" y="17133"/>
                            <a:pt x="18691" y="0"/>
                            <a:pt x="41747" y="0"/>
                          </a:cubicBezTo>
                          <a:cubicBezTo>
                            <a:pt x="64803" y="0"/>
                            <a:pt x="83494" y="17133"/>
                            <a:pt x="83494" y="38268"/>
                          </a:cubicBezTo>
                          <a:close/>
                        </a:path>
                      </a:pathLst>
                    </a:custGeom>
                    <a:solidFill>
                      <a:srgbClr val="FCDEDE"/>
                    </a:solidFill>
                    <a:ln w="34755" cap="flat">
                      <a:noFill/>
                      <a:prstDash val="solid"/>
                      <a:miter/>
                    </a:ln>
                  </p:spPr>
                  <p:txBody>
                    <a:bodyPr rtlCol="0" anchor="ctr"/>
                    <a:lstStyle/>
                    <a:p>
                      <a:endParaRPr lang="en-US"/>
                    </a:p>
                  </p:txBody>
                </p:sp>
                <p:sp>
                  <p:nvSpPr>
                    <p:cNvPr id="2308" name="Freeform: Shape 2307">
                      <a:extLst>
                        <a:ext uri="{FF2B5EF4-FFF2-40B4-BE49-F238E27FC236}">
                          <a16:creationId xmlns:a16="http://schemas.microsoft.com/office/drawing/2014/main" xmlns="" id="{6324670C-D6A4-4070-A5BA-C2F554F33E5C}"/>
                        </a:ext>
                      </a:extLst>
                    </p:cNvPr>
                    <p:cNvSpPr/>
                    <p:nvPr/>
                  </p:nvSpPr>
                  <p:spPr>
                    <a:xfrm>
                      <a:off x="1232396" y="8521030"/>
                      <a:ext cx="83633" cy="73936"/>
                    </a:xfrm>
                    <a:custGeom>
                      <a:avLst/>
                      <a:gdLst>
                        <a:gd name="connsiteX0" fmla="*/ 1810 w 83633"/>
                        <a:gd name="connsiteY0" fmla="*/ 23053 h 73936"/>
                        <a:gd name="connsiteX1" fmla="*/ 29641 w 83633"/>
                        <a:gd name="connsiteY1" fmla="*/ 71757 h 73936"/>
                        <a:gd name="connsiteX2" fmla="*/ 81824 w 83633"/>
                        <a:gd name="connsiteY2" fmla="*/ 50884 h 73936"/>
                        <a:gd name="connsiteX3" fmla="*/ 53993 w 83633"/>
                        <a:gd name="connsiteY3" fmla="*/ 2179 h 73936"/>
                        <a:gd name="connsiteX4" fmla="*/ 1810 w 83633"/>
                        <a:gd name="connsiteY4" fmla="*/ 23053 h 739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33" h="73936">
                          <a:moveTo>
                            <a:pt x="1810" y="23053"/>
                          </a:moveTo>
                          <a:cubicBezTo>
                            <a:pt x="-5148" y="43926"/>
                            <a:pt x="8768" y="64799"/>
                            <a:pt x="29641" y="71757"/>
                          </a:cubicBezTo>
                          <a:cubicBezTo>
                            <a:pt x="50514" y="78715"/>
                            <a:pt x="74866" y="68278"/>
                            <a:pt x="81824" y="50884"/>
                          </a:cubicBezTo>
                          <a:cubicBezTo>
                            <a:pt x="88782" y="30010"/>
                            <a:pt x="74866" y="9137"/>
                            <a:pt x="53993" y="2179"/>
                          </a:cubicBezTo>
                          <a:cubicBezTo>
                            <a:pt x="33120" y="-4778"/>
                            <a:pt x="8768" y="5658"/>
                            <a:pt x="1810" y="23053"/>
                          </a:cubicBezTo>
                          <a:close/>
                        </a:path>
                      </a:pathLst>
                    </a:custGeom>
                    <a:solidFill>
                      <a:srgbClr val="FCDDDD"/>
                    </a:solidFill>
                    <a:ln w="34755" cap="flat">
                      <a:noFill/>
                      <a:prstDash val="solid"/>
                      <a:miter/>
                    </a:ln>
                  </p:spPr>
                  <p:txBody>
                    <a:bodyPr rtlCol="0" anchor="ctr"/>
                    <a:lstStyle/>
                    <a:p>
                      <a:endParaRPr lang="en-US"/>
                    </a:p>
                  </p:txBody>
                </p:sp>
                <p:sp>
                  <p:nvSpPr>
                    <p:cNvPr id="2309" name="Freeform: Shape 2308">
                      <a:extLst>
                        <a:ext uri="{FF2B5EF4-FFF2-40B4-BE49-F238E27FC236}">
                          <a16:creationId xmlns:a16="http://schemas.microsoft.com/office/drawing/2014/main" xmlns="" id="{EACF6DC1-C9B0-4E7E-9243-76FDAAC2D183}"/>
                        </a:ext>
                      </a:extLst>
                    </p:cNvPr>
                    <p:cNvSpPr/>
                    <p:nvPr/>
                  </p:nvSpPr>
                  <p:spPr>
                    <a:xfrm>
                      <a:off x="1232396" y="8521030"/>
                      <a:ext cx="83633" cy="73936"/>
                    </a:xfrm>
                    <a:custGeom>
                      <a:avLst/>
                      <a:gdLst>
                        <a:gd name="connsiteX0" fmla="*/ 1810 w 83633"/>
                        <a:gd name="connsiteY0" fmla="*/ 23053 h 73936"/>
                        <a:gd name="connsiteX1" fmla="*/ 29641 w 83633"/>
                        <a:gd name="connsiteY1" fmla="*/ 71757 h 73936"/>
                        <a:gd name="connsiteX2" fmla="*/ 81824 w 83633"/>
                        <a:gd name="connsiteY2" fmla="*/ 50884 h 73936"/>
                        <a:gd name="connsiteX3" fmla="*/ 53993 w 83633"/>
                        <a:gd name="connsiteY3" fmla="*/ 2179 h 73936"/>
                        <a:gd name="connsiteX4" fmla="*/ 1810 w 83633"/>
                        <a:gd name="connsiteY4" fmla="*/ 23053 h 739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33" h="73936">
                          <a:moveTo>
                            <a:pt x="1810" y="23053"/>
                          </a:moveTo>
                          <a:cubicBezTo>
                            <a:pt x="-5148" y="43926"/>
                            <a:pt x="8768" y="64799"/>
                            <a:pt x="29641" y="71757"/>
                          </a:cubicBezTo>
                          <a:cubicBezTo>
                            <a:pt x="50514" y="78715"/>
                            <a:pt x="74866" y="68278"/>
                            <a:pt x="81824" y="50884"/>
                          </a:cubicBezTo>
                          <a:cubicBezTo>
                            <a:pt x="88782" y="30010"/>
                            <a:pt x="74866" y="9137"/>
                            <a:pt x="53993" y="2179"/>
                          </a:cubicBezTo>
                          <a:cubicBezTo>
                            <a:pt x="33120" y="-4778"/>
                            <a:pt x="8768" y="5658"/>
                            <a:pt x="1810" y="23053"/>
                          </a:cubicBezTo>
                          <a:close/>
                        </a:path>
                      </a:pathLst>
                    </a:custGeom>
                    <a:solidFill>
                      <a:srgbClr val="FCDCDC"/>
                    </a:solidFill>
                    <a:ln w="34755" cap="flat">
                      <a:noFill/>
                      <a:prstDash val="solid"/>
                      <a:miter/>
                    </a:ln>
                  </p:spPr>
                  <p:txBody>
                    <a:bodyPr rtlCol="0" anchor="ctr"/>
                    <a:lstStyle/>
                    <a:p>
                      <a:endParaRPr lang="en-US"/>
                    </a:p>
                  </p:txBody>
                </p:sp>
                <p:sp>
                  <p:nvSpPr>
                    <p:cNvPr id="2310" name="Freeform: Shape 2309">
                      <a:extLst>
                        <a:ext uri="{FF2B5EF4-FFF2-40B4-BE49-F238E27FC236}">
                          <a16:creationId xmlns:a16="http://schemas.microsoft.com/office/drawing/2014/main" xmlns="" id="{472E7569-AE6F-4DEC-B901-46DEEE0DA8BC}"/>
                        </a:ext>
                      </a:extLst>
                    </p:cNvPr>
                    <p:cNvSpPr/>
                    <p:nvPr/>
                  </p:nvSpPr>
                  <p:spPr>
                    <a:xfrm rot="-9680641">
                      <a:off x="1234050" y="8523053"/>
                      <a:ext cx="83496" cy="69580"/>
                    </a:xfrm>
                    <a:custGeom>
                      <a:avLst/>
                      <a:gdLst>
                        <a:gd name="connsiteX0" fmla="*/ 83497 w 83496"/>
                        <a:gd name="connsiteY0" fmla="*/ 34790 h 69580"/>
                        <a:gd name="connsiteX1" fmla="*/ 41748 w 83496"/>
                        <a:gd name="connsiteY1" fmla="*/ 69581 h 69580"/>
                        <a:gd name="connsiteX2" fmla="*/ 0 w 83496"/>
                        <a:gd name="connsiteY2" fmla="*/ 34790 h 69580"/>
                        <a:gd name="connsiteX3" fmla="*/ 41748 w 83496"/>
                        <a:gd name="connsiteY3" fmla="*/ 0 h 69580"/>
                        <a:gd name="connsiteX4" fmla="*/ 83497 w 83496"/>
                        <a:gd name="connsiteY4" fmla="*/ 34790 h 695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96" h="69580">
                          <a:moveTo>
                            <a:pt x="83497" y="34790"/>
                          </a:moveTo>
                          <a:cubicBezTo>
                            <a:pt x="83497" y="54004"/>
                            <a:pt x="64806" y="69581"/>
                            <a:pt x="41748" y="69581"/>
                          </a:cubicBezTo>
                          <a:cubicBezTo>
                            <a:pt x="18691" y="69581"/>
                            <a:pt x="0" y="54004"/>
                            <a:pt x="0" y="34790"/>
                          </a:cubicBezTo>
                          <a:cubicBezTo>
                            <a:pt x="0" y="15576"/>
                            <a:pt x="18691" y="0"/>
                            <a:pt x="41748" y="0"/>
                          </a:cubicBezTo>
                          <a:cubicBezTo>
                            <a:pt x="64806" y="0"/>
                            <a:pt x="83497" y="15576"/>
                            <a:pt x="83497" y="34790"/>
                          </a:cubicBezTo>
                          <a:close/>
                        </a:path>
                      </a:pathLst>
                    </a:custGeom>
                    <a:solidFill>
                      <a:srgbClr val="FCDBDB"/>
                    </a:solidFill>
                    <a:ln w="34757" cap="flat">
                      <a:noFill/>
                      <a:prstDash val="solid"/>
                      <a:miter/>
                    </a:ln>
                  </p:spPr>
                  <p:txBody>
                    <a:bodyPr rtlCol="0" anchor="ctr"/>
                    <a:lstStyle/>
                    <a:p>
                      <a:endParaRPr lang="en-US"/>
                    </a:p>
                  </p:txBody>
                </p:sp>
                <p:sp>
                  <p:nvSpPr>
                    <p:cNvPr id="2311" name="Freeform: Shape 2310">
                      <a:extLst>
                        <a:ext uri="{FF2B5EF4-FFF2-40B4-BE49-F238E27FC236}">
                          <a16:creationId xmlns:a16="http://schemas.microsoft.com/office/drawing/2014/main" xmlns="" id="{6AAF8479-1EA6-48B5-B9C7-565631BEBBC9}"/>
                        </a:ext>
                      </a:extLst>
                    </p:cNvPr>
                    <p:cNvSpPr/>
                    <p:nvPr/>
                  </p:nvSpPr>
                  <p:spPr>
                    <a:xfrm>
                      <a:off x="1232396" y="8521030"/>
                      <a:ext cx="80155" cy="73936"/>
                    </a:xfrm>
                    <a:custGeom>
                      <a:avLst/>
                      <a:gdLst>
                        <a:gd name="connsiteX0" fmla="*/ 1810 w 80155"/>
                        <a:gd name="connsiteY0" fmla="*/ 23053 h 73936"/>
                        <a:gd name="connsiteX1" fmla="*/ 29641 w 80155"/>
                        <a:gd name="connsiteY1" fmla="*/ 71757 h 73936"/>
                        <a:gd name="connsiteX2" fmla="*/ 78345 w 80155"/>
                        <a:gd name="connsiteY2" fmla="*/ 50884 h 73936"/>
                        <a:gd name="connsiteX3" fmla="*/ 50514 w 80155"/>
                        <a:gd name="connsiteY3" fmla="*/ 2179 h 73936"/>
                        <a:gd name="connsiteX4" fmla="*/ 1810 w 80155"/>
                        <a:gd name="connsiteY4" fmla="*/ 23053 h 739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55" h="73936">
                          <a:moveTo>
                            <a:pt x="1810" y="23053"/>
                          </a:moveTo>
                          <a:cubicBezTo>
                            <a:pt x="-5148" y="40447"/>
                            <a:pt x="8768" y="61320"/>
                            <a:pt x="29641" y="71757"/>
                          </a:cubicBezTo>
                          <a:cubicBezTo>
                            <a:pt x="50514" y="78715"/>
                            <a:pt x="74866" y="68278"/>
                            <a:pt x="78345" y="50884"/>
                          </a:cubicBezTo>
                          <a:cubicBezTo>
                            <a:pt x="85303" y="33489"/>
                            <a:pt x="71387" y="12616"/>
                            <a:pt x="50514" y="2179"/>
                          </a:cubicBezTo>
                          <a:cubicBezTo>
                            <a:pt x="33120" y="-4778"/>
                            <a:pt x="8768" y="5658"/>
                            <a:pt x="1810" y="23053"/>
                          </a:cubicBezTo>
                          <a:close/>
                        </a:path>
                      </a:pathLst>
                    </a:custGeom>
                    <a:solidFill>
                      <a:srgbClr val="FCDADA"/>
                    </a:solidFill>
                    <a:ln w="34755" cap="flat">
                      <a:noFill/>
                      <a:prstDash val="solid"/>
                      <a:miter/>
                    </a:ln>
                  </p:spPr>
                  <p:txBody>
                    <a:bodyPr rtlCol="0" anchor="ctr"/>
                    <a:lstStyle/>
                    <a:p>
                      <a:endParaRPr lang="en-US"/>
                    </a:p>
                  </p:txBody>
                </p:sp>
                <p:sp>
                  <p:nvSpPr>
                    <p:cNvPr id="2312" name="Freeform: Shape 2311">
                      <a:extLst>
                        <a:ext uri="{FF2B5EF4-FFF2-40B4-BE49-F238E27FC236}">
                          <a16:creationId xmlns:a16="http://schemas.microsoft.com/office/drawing/2014/main" xmlns="" id="{FAA0FD31-7746-4702-B819-D62339CF8232}"/>
                        </a:ext>
                      </a:extLst>
                    </p:cNvPr>
                    <p:cNvSpPr/>
                    <p:nvPr/>
                  </p:nvSpPr>
                  <p:spPr>
                    <a:xfrm>
                      <a:off x="1235875" y="8521030"/>
                      <a:ext cx="80155" cy="70457"/>
                    </a:xfrm>
                    <a:custGeom>
                      <a:avLst/>
                      <a:gdLst>
                        <a:gd name="connsiteX0" fmla="*/ 1810 w 80155"/>
                        <a:gd name="connsiteY0" fmla="*/ 23053 h 70457"/>
                        <a:gd name="connsiteX1" fmla="*/ 29641 w 80155"/>
                        <a:gd name="connsiteY1" fmla="*/ 68278 h 70457"/>
                        <a:gd name="connsiteX2" fmla="*/ 78345 w 80155"/>
                        <a:gd name="connsiteY2" fmla="*/ 47405 h 70457"/>
                        <a:gd name="connsiteX3" fmla="*/ 50514 w 80155"/>
                        <a:gd name="connsiteY3" fmla="*/ 2179 h 70457"/>
                        <a:gd name="connsiteX4" fmla="*/ 1810 w 80155"/>
                        <a:gd name="connsiteY4" fmla="*/ 23053 h 70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55" h="70457">
                          <a:moveTo>
                            <a:pt x="1810" y="23053"/>
                          </a:moveTo>
                          <a:cubicBezTo>
                            <a:pt x="-5148" y="40447"/>
                            <a:pt x="8768" y="61320"/>
                            <a:pt x="29641" y="68278"/>
                          </a:cubicBezTo>
                          <a:cubicBezTo>
                            <a:pt x="50514" y="75236"/>
                            <a:pt x="71387" y="64799"/>
                            <a:pt x="78345" y="47405"/>
                          </a:cubicBezTo>
                          <a:cubicBezTo>
                            <a:pt x="85303" y="30010"/>
                            <a:pt x="71387" y="9137"/>
                            <a:pt x="50514" y="2179"/>
                          </a:cubicBezTo>
                          <a:cubicBezTo>
                            <a:pt x="29641" y="-4778"/>
                            <a:pt x="5289" y="5658"/>
                            <a:pt x="1810" y="23053"/>
                          </a:cubicBezTo>
                          <a:close/>
                        </a:path>
                      </a:pathLst>
                    </a:custGeom>
                    <a:solidFill>
                      <a:srgbClr val="FCD9D9"/>
                    </a:solidFill>
                    <a:ln w="34755" cap="flat">
                      <a:noFill/>
                      <a:prstDash val="solid"/>
                      <a:miter/>
                    </a:ln>
                  </p:spPr>
                  <p:txBody>
                    <a:bodyPr rtlCol="0" anchor="ctr"/>
                    <a:lstStyle/>
                    <a:p>
                      <a:endParaRPr lang="en-US"/>
                    </a:p>
                  </p:txBody>
                </p:sp>
                <p:sp>
                  <p:nvSpPr>
                    <p:cNvPr id="2313" name="Freeform: Shape 2312">
                      <a:extLst>
                        <a:ext uri="{FF2B5EF4-FFF2-40B4-BE49-F238E27FC236}">
                          <a16:creationId xmlns:a16="http://schemas.microsoft.com/office/drawing/2014/main" xmlns="" id="{F1B2FE51-4CE4-4ADC-8FD3-19CD8AF20AAE}"/>
                        </a:ext>
                      </a:extLst>
                    </p:cNvPr>
                    <p:cNvSpPr/>
                    <p:nvPr/>
                  </p:nvSpPr>
                  <p:spPr>
                    <a:xfrm>
                      <a:off x="1235875" y="8521030"/>
                      <a:ext cx="80155" cy="70457"/>
                    </a:xfrm>
                    <a:custGeom>
                      <a:avLst/>
                      <a:gdLst>
                        <a:gd name="connsiteX0" fmla="*/ 1810 w 80155"/>
                        <a:gd name="connsiteY0" fmla="*/ 23053 h 70457"/>
                        <a:gd name="connsiteX1" fmla="*/ 29641 w 80155"/>
                        <a:gd name="connsiteY1" fmla="*/ 68278 h 70457"/>
                        <a:gd name="connsiteX2" fmla="*/ 78345 w 80155"/>
                        <a:gd name="connsiteY2" fmla="*/ 47405 h 70457"/>
                        <a:gd name="connsiteX3" fmla="*/ 50514 w 80155"/>
                        <a:gd name="connsiteY3" fmla="*/ 2179 h 70457"/>
                        <a:gd name="connsiteX4" fmla="*/ 1810 w 80155"/>
                        <a:gd name="connsiteY4" fmla="*/ 23053 h 70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55" h="70457">
                          <a:moveTo>
                            <a:pt x="1810" y="23053"/>
                          </a:moveTo>
                          <a:cubicBezTo>
                            <a:pt x="-5148" y="40447"/>
                            <a:pt x="8768" y="61320"/>
                            <a:pt x="29641" y="68278"/>
                          </a:cubicBezTo>
                          <a:cubicBezTo>
                            <a:pt x="50514" y="75236"/>
                            <a:pt x="71387" y="64799"/>
                            <a:pt x="78345" y="47405"/>
                          </a:cubicBezTo>
                          <a:cubicBezTo>
                            <a:pt x="85303" y="30010"/>
                            <a:pt x="71387" y="9137"/>
                            <a:pt x="50514" y="2179"/>
                          </a:cubicBezTo>
                          <a:cubicBezTo>
                            <a:pt x="29641" y="-4778"/>
                            <a:pt x="5289" y="5658"/>
                            <a:pt x="1810" y="23053"/>
                          </a:cubicBezTo>
                          <a:close/>
                        </a:path>
                      </a:pathLst>
                    </a:custGeom>
                    <a:solidFill>
                      <a:srgbClr val="FCD8D8"/>
                    </a:solidFill>
                    <a:ln w="34755" cap="flat">
                      <a:noFill/>
                      <a:prstDash val="solid"/>
                      <a:miter/>
                    </a:ln>
                  </p:spPr>
                  <p:txBody>
                    <a:bodyPr rtlCol="0" anchor="ctr"/>
                    <a:lstStyle/>
                    <a:p>
                      <a:endParaRPr lang="en-US"/>
                    </a:p>
                  </p:txBody>
                </p:sp>
                <p:sp>
                  <p:nvSpPr>
                    <p:cNvPr id="2314" name="Freeform: Shape 2313">
                      <a:extLst>
                        <a:ext uri="{FF2B5EF4-FFF2-40B4-BE49-F238E27FC236}">
                          <a16:creationId xmlns:a16="http://schemas.microsoft.com/office/drawing/2014/main" xmlns="" id="{D7C0524A-A3C8-4E13-9667-F8B38FA3E551}"/>
                        </a:ext>
                      </a:extLst>
                    </p:cNvPr>
                    <p:cNvSpPr/>
                    <p:nvPr/>
                  </p:nvSpPr>
                  <p:spPr>
                    <a:xfrm rot="-9683467">
                      <a:off x="1237576" y="8523235"/>
                      <a:ext cx="76533" cy="69576"/>
                    </a:xfrm>
                    <a:custGeom>
                      <a:avLst/>
                      <a:gdLst>
                        <a:gd name="connsiteX0" fmla="*/ 76534 w 76533"/>
                        <a:gd name="connsiteY0" fmla="*/ 34788 h 69576"/>
                        <a:gd name="connsiteX1" fmla="*/ 38267 w 76533"/>
                        <a:gd name="connsiteY1" fmla="*/ 69576 h 69576"/>
                        <a:gd name="connsiteX2" fmla="*/ 0 w 76533"/>
                        <a:gd name="connsiteY2" fmla="*/ 34788 h 69576"/>
                        <a:gd name="connsiteX3" fmla="*/ 38267 w 76533"/>
                        <a:gd name="connsiteY3" fmla="*/ 0 h 69576"/>
                        <a:gd name="connsiteX4" fmla="*/ 76534 w 76533"/>
                        <a:gd name="connsiteY4" fmla="*/ 34788 h 69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33" h="69576">
                          <a:moveTo>
                            <a:pt x="76534" y="34788"/>
                          </a:moveTo>
                          <a:cubicBezTo>
                            <a:pt x="76534" y="54001"/>
                            <a:pt x="59401" y="69576"/>
                            <a:pt x="38267" y="69576"/>
                          </a:cubicBezTo>
                          <a:cubicBezTo>
                            <a:pt x="17133" y="69576"/>
                            <a:pt x="0" y="54001"/>
                            <a:pt x="0" y="34788"/>
                          </a:cubicBezTo>
                          <a:cubicBezTo>
                            <a:pt x="0" y="15575"/>
                            <a:pt x="17133" y="0"/>
                            <a:pt x="38267" y="0"/>
                          </a:cubicBezTo>
                          <a:cubicBezTo>
                            <a:pt x="59401" y="0"/>
                            <a:pt x="76534" y="15575"/>
                            <a:pt x="76534" y="34788"/>
                          </a:cubicBezTo>
                          <a:close/>
                        </a:path>
                      </a:pathLst>
                    </a:custGeom>
                    <a:solidFill>
                      <a:srgbClr val="FCD7D7"/>
                    </a:solidFill>
                    <a:ln w="34754" cap="flat">
                      <a:noFill/>
                      <a:prstDash val="solid"/>
                      <a:miter/>
                    </a:ln>
                  </p:spPr>
                  <p:txBody>
                    <a:bodyPr rtlCol="0" anchor="ctr"/>
                    <a:lstStyle/>
                    <a:p>
                      <a:endParaRPr lang="en-US"/>
                    </a:p>
                  </p:txBody>
                </p:sp>
                <p:sp>
                  <p:nvSpPr>
                    <p:cNvPr id="2315" name="Freeform: Shape 2314">
                      <a:extLst>
                        <a:ext uri="{FF2B5EF4-FFF2-40B4-BE49-F238E27FC236}">
                          <a16:creationId xmlns:a16="http://schemas.microsoft.com/office/drawing/2014/main" xmlns="" id="{A4F1FACC-83EF-44B2-A9D5-0BC00F4F200D}"/>
                        </a:ext>
                      </a:extLst>
                    </p:cNvPr>
                    <p:cNvSpPr/>
                    <p:nvPr/>
                  </p:nvSpPr>
                  <p:spPr>
                    <a:xfrm>
                      <a:off x="1235855" y="8521030"/>
                      <a:ext cx="76715" cy="70457"/>
                    </a:xfrm>
                    <a:custGeom>
                      <a:avLst/>
                      <a:gdLst>
                        <a:gd name="connsiteX0" fmla="*/ 1830 w 76715"/>
                        <a:gd name="connsiteY0" fmla="*/ 23053 h 70457"/>
                        <a:gd name="connsiteX1" fmla="*/ 26182 w 76715"/>
                        <a:gd name="connsiteY1" fmla="*/ 68278 h 70457"/>
                        <a:gd name="connsiteX2" fmla="*/ 74886 w 76715"/>
                        <a:gd name="connsiteY2" fmla="*/ 47405 h 70457"/>
                        <a:gd name="connsiteX3" fmla="*/ 50534 w 76715"/>
                        <a:gd name="connsiteY3" fmla="*/ 2179 h 70457"/>
                        <a:gd name="connsiteX4" fmla="*/ 1830 w 76715"/>
                        <a:gd name="connsiteY4" fmla="*/ 23053 h 70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715" h="70457">
                          <a:moveTo>
                            <a:pt x="1830" y="23053"/>
                          </a:moveTo>
                          <a:cubicBezTo>
                            <a:pt x="-5128" y="40447"/>
                            <a:pt x="8788" y="61320"/>
                            <a:pt x="26182" y="68278"/>
                          </a:cubicBezTo>
                          <a:cubicBezTo>
                            <a:pt x="47055" y="75236"/>
                            <a:pt x="67928" y="64799"/>
                            <a:pt x="74886" y="47405"/>
                          </a:cubicBezTo>
                          <a:cubicBezTo>
                            <a:pt x="81844" y="30010"/>
                            <a:pt x="67928" y="9137"/>
                            <a:pt x="50534" y="2179"/>
                          </a:cubicBezTo>
                          <a:cubicBezTo>
                            <a:pt x="29661" y="-4778"/>
                            <a:pt x="8788" y="5658"/>
                            <a:pt x="1830" y="23053"/>
                          </a:cubicBezTo>
                          <a:close/>
                        </a:path>
                      </a:pathLst>
                    </a:custGeom>
                    <a:solidFill>
                      <a:srgbClr val="FCD6D6"/>
                    </a:solidFill>
                    <a:ln w="34755" cap="flat">
                      <a:noFill/>
                      <a:prstDash val="solid"/>
                      <a:miter/>
                    </a:ln>
                  </p:spPr>
                  <p:txBody>
                    <a:bodyPr rtlCol="0" anchor="ctr"/>
                    <a:lstStyle/>
                    <a:p>
                      <a:endParaRPr lang="en-US"/>
                    </a:p>
                  </p:txBody>
                </p:sp>
                <p:sp>
                  <p:nvSpPr>
                    <p:cNvPr id="2316" name="Freeform: Shape 2315">
                      <a:extLst>
                        <a:ext uri="{FF2B5EF4-FFF2-40B4-BE49-F238E27FC236}">
                          <a16:creationId xmlns:a16="http://schemas.microsoft.com/office/drawing/2014/main" xmlns="" id="{C6D750ED-08E2-4572-9FB4-BB7C3E4851F6}"/>
                        </a:ext>
                      </a:extLst>
                    </p:cNvPr>
                    <p:cNvSpPr/>
                    <p:nvPr/>
                  </p:nvSpPr>
                  <p:spPr>
                    <a:xfrm rot="-9684880">
                      <a:off x="1237452" y="8523240"/>
                      <a:ext cx="76531" cy="69573"/>
                    </a:xfrm>
                    <a:custGeom>
                      <a:avLst/>
                      <a:gdLst>
                        <a:gd name="connsiteX0" fmla="*/ 76531 w 76531"/>
                        <a:gd name="connsiteY0" fmla="*/ 34787 h 69573"/>
                        <a:gd name="connsiteX1" fmla="*/ 38266 w 76531"/>
                        <a:gd name="connsiteY1" fmla="*/ 69574 h 69573"/>
                        <a:gd name="connsiteX2" fmla="*/ 0 w 76531"/>
                        <a:gd name="connsiteY2" fmla="*/ 34787 h 69573"/>
                        <a:gd name="connsiteX3" fmla="*/ 38266 w 76531"/>
                        <a:gd name="connsiteY3" fmla="*/ 0 h 69573"/>
                        <a:gd name="connsiteX4" fmla="*/ 76531 w 76531"/>
                        <a:gd name="connsiteY4" fmla="*/ 34787 h 69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31" h="69573">
                          <a:moveTo>
                            <a:pt x="76531" y="34787"/>
                          </a:moveTo>
                          <a:cubicBezTo>
                            <a:pt x="76531" y="53999"/>
                            <a:pt x="59399" y="69574"/>
                            <a:pt x="38266" y="69574"/>
                          </a:cubicBezTo>
                          <a:cubicBezTo>
                            <a:pt x="17132" y="69574"/>
                            <a:pt x="0" y="53999"/>
                            <a:pt x="0" y="34787"/>
                          </a:cubicBezTo>
                          <a:cubicBezTo>
                            <a:pt x="0" y="15575"/>
                            <a:pt x="17132" y="0"/>
                            <a:pt x="38266" y="0"/>
                          </a:cubicBezTo>
                          <a:cubicBezTo>
                            <a:pt x="59399" y="0"/>
                            <a:pt x="76531" y="15575"/>
                            <a:pt x="76531" y="34787"/>
                          </a:cubicBezTo>
                          <a:close/>
                        </a:path>
                      </a:pathLst>
                    </a:custGeom>
                    <a:solidFill>
                      <a:srgbClr val="FCD5D5"/>
                    </a:solidFill>
                    <a:ln w="34753" cap="flat">
                      <a:noFill/>
                      <a:prstDash val="solid"/>
                      <a:miter/>
                    </a:ln>
                  </p:spPr>
                  <p:txBody>
                    <a:bodyPr rtlCol="0" anchor="ctr"/>
                    <a:lstStyle/>
                    <a:p>
                      <a:endParaRPr lang="en-US"/>
                    </a:p>
                  </p:txBody>
                </p:sp>
                <p:sp>
                  <p:nvSpPr>
                    <p:cNvPr id="2317" name="Freeform: Shape 2316">
                      <a:extLst>
                        <a:ext uri="{FF2B5EF4-FFF2-40B4-BE49-F238E27FC236}">
                          <a16:creationId xmlns:a16="http://schemas.microsoft.com/office/drawing/2014/main" xmlns="" id="{F5CCAB97-B416-4C1E-9F70-3101FB813445}"/>
                        </a:ext>
                      </a:extLst>
                    </p:cNvPr>
                    <p:cNvSpPr/>
                    <p:nvPr/>
                  </p:nvSpPr>
                  <p:spPr>
                    <a:xfrm>
                      <a:off x="1235855" y="8522340"/>
                      <a:ext cx="76715" cy="69147"/>
                    </a:xfrm>
                    <a:custGeom>
                      <a:avLst/>
                      <a:gdLst>
                        <a:gd name="connsiteX0" fmla="*/ 1830 w 76715"/>
                        <a:gd name="connsiteY0" fmla="*/ 21743 h 69147"/>
                        <a:gd name="connsiteX1" fmla="*/ 26182 w 76715"/>
                        <a:gd name="connsiteY1" fmla="*/ 66968 h 69147"/>
                        <a:gd name="connsiteX2" fmla="*/ 74886 w 76715"/>
                        <a:gd name="connsiteY2" fmla="*/ 46095 h 69147"/>
                        <a:gd name="connsiteX3" fmla="*/ 50534 w 76715"/>
                        <a:gd name="connsiteY3" fmla="*/ 870 h 69147"/>
                        <a:gd name="connsiteX4" fmla="*/ 1830 w 76715"/>
                        <a:gd name="connsiteY4" fmla="*/ 21743 h 69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715" h="69147">
                          <a:moveTo>
                            <a:pt x="1830" y="21743"/>
                          </a:moveTo>
                          <a:cubicBezTo>
                            <a:pt x="-5128" y="39137"/>
                            <a:pt x="8788" y="60011"/>
                            <a:pt x="26182" y="66968"/>
                          </a:cubicBezTo>
                          <a:cubicBezTo>
                            <a:pt x="47055" y="73926"/>
                            <a:pt x="67928" y="63489"/>
                            <a:pt x="74886" y="46095"/>
                          </a:cubicBezTo>
                          <a:cubicBezTo>
                            <a:pt x="81844" y="28701"/>
                            <a:pt x="67928" y="7827"/>
                            <a:pt x="50534" y="870"/>
                          </a:cubicBezTo>
                          <a:cubicBezTo>
                            <a:pt x="29661" y="-2609"/>
                            <a:pt x="8788" y="4349"/>
                            <a:pt x="1830" y="21743"/>
                          </a:cubicBezTo>
                          <a:close/>
                        </a:path>
                      </a:pathLst>
                    </a:custGeom>
                    <a:solidFill>
                      <a:srgbClr val="FCD4D4"/>
                    </a:solidFill>
                    <a:ln w="34755" cap="flat">
                      <a:noFill/>
                      <a:prstDash val="solid"/>
                      <a:miter/>
                    </a:ln>
                  </p:spPr>
                  <p:txBody>
                    <a:bodyPr rtlCol="0" anchor="ctr"/>
                    <a:lstStyle/>
                    <a:p>
                      <a:endParaRPr lang="en-US"/>
                    </a:p>
                  </p:txBody>
                </p:sp>
                <p:sp>
                  <p:nvSpPr>
                    <p:cNvPr id="2318" name="Freeform: Shape 2317">
                      <a:extLst>
                        <a:ext uri="{FF2B5EF4-FFF2-40B4-BE49-F238E27FC236}">
                          <a16:creationId xmlns:a16="http://schemas.microsoft.com/office/drawing/2014/main" xmlns="" id="{052A2025-9793-4053-8CDE-FF7AAB6E92A0}"/>
                        </a:ext>
                      </a:extLst>
                    </p:cNvPr>
                    <p:cNvSpPr/>
                    <p:nvPr/>
                  </p:nvSpPr>
                  <p:spPr>
                    <a:xfrm rot="-9685967">
                      <a:off x="1237485" y="8523250"/>
                      <a:ext cx="76531" cy="69573"/>
                    </a:xfrm>
                    <a:custGeom>
                      <a:avLst/>
                      <a:gdLst>
                        <a:gd name="connsiteX0" fmla="*/ 76531 w 76531"/>
                        <a:gd name="connsiteY0" fmla="*/ 34787 h 69573"/>
                        <a:gd name="connsiteX1" fmla="*/ 38266 w 76531"/>
                        <a:gd name="connsiteY1" fmla="*/ 69574 h 69573"/>
                        <a:gd name="connsiteX2" fmla="*/ 0 w 76531"/>
                        <a:gd name="connsiteY2" fmla="*/ 34787 h 69573"/>
                        <a:gd name="connsiteX3" fmla="*/ 38266 w 76531"/>
                        <a:gd name="connsiteY3" fmla="*/ 0 h 69573"/>
                        <a:gd name="connsiteX4" fmla="*/ 76531 w 76531"/>
                        <a:gd name="connsiteY4" fmla="*/ 34787 h 69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31" h="69573">
                          <a:moveTo>
                            <a:pt x="76531" y="34787"/>
                          </a:moveTo>
                          <a:cubicBezTo>
                            <a:pt x="76531" y="53999"/>
                            <a:pt x="59399" y="69574"/>
                            <a:pt x="38266" y="69574"/>
                          </a:cubicBezTo>
                          <a:cubicBezTo>
                            <a:pt x="17132" y="69574"/>
                            <a:pt x="0" y="53999"/>
                            <a:pt x="0" y="34787"/>
                          </a:cubicBezTo>
                          <a:cubicBezTo>
                            <a:pt x="0" y="15575"/>
                            <a:pt x="17132" y="0"/>
                            <a:pt x="38266" y="0"/>
                          </a:cubicBezTo>
                          <a:cubicBezTo>
                            <a:pt x="59399" y="0"/>
                            <a:pt x="76531" y="15575"/>
                            <a:pt x="76531" y="34787"/>
                          </a:cubicBezTo>
                          <a:close/>
                        </a:path>
                      </a:pathLst>
                    </a:custGeom>
                    <a:solidFill>
                      <a:srgbClr val="FCD3D3"/>
                    </a:solidFill>
                    <a:ln w="34753" cap="flat">
                      <a:noFill/>
                      <a:prstDash val="solid"/>
                      <a:miter/>
                    </a:ln>
                  </p:spPr>
                  <p:txBody>
                    <a:bodyPr rtlCol="0" anchor="ctr"/>
                    <a:lstStyle/>
                    <a:p>
                      <a:endParaRPr lang="en-US"/>
                    </a:p>
                  </p:txBody>
                </p:sp>
                <p:sp>
                  <p:nvSpPr>
                    <p:cNvPr id="2319" name="Freeform: Shape 2318">
                      <a:extLst>
                        <a:ext uri="{FF2B5EF4-FFF2-40B4-BE49-F238E27FC236}">
                          <a16:creationId xmlns:a16="http://schemas.microsoft.com/office/drawing/2014/main" xmlns="" id="{FDF01B8A-325F-4953-A8B8-DAF4666785EC}"/>
                        </a:ext>
                      </a:extLst>
                    </p:cNvPr>
                    <p:cNvSpPr/>
                    <p:nvPr/>
                  </p:nvSpPr>
                  <p:spPr>
                    <a:xfrm>
                      <a:off x="1235855" y="8522340"/>
                      <a:ext cx="73236" cy="69147"/>
                    </a:xfrm>
                    <a:custGeom>
                      <a:avLst/>
                      <a:gdLst>
                        <a:gd name="connsiteX0" fmla="*/ 1830 w 73236"/>
                        <a:gd name="connsiteY0" fmla="*/ 21743 h 69147"/>
                        <a:gd name="connsiteX1" fmla="*/ 26182 w 73236"/>
                        <a:gd name="connsiteY1" fmla="*/ 66968 h 69147"/>
                        <a:gd name="connsiteX2" fmla="*/ 71407 w 73236"/>
                        <a:gd name="connsiteY2" fmla="*/ 46095 h 69147"/>
                        <a:gd name="connsiteX3" fmla="*/ 47055 w 73236"/>
                        <a:gd name="connsiteY3" fmla="*/ 870 h 69147"/>
                        <a:gd name="connsiteX4" fmla="*/ 1830 w 73236"/>
                        <a:gd name="connsiteY4" fmla="*/ 21743 h 69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36" h="69147">
                          <a:moveTo>
                            <a:pt x="1830" y="21743"/>
                          </a:moveTo>
                          <a:cubicBezTo>
                            <a:pt x="-5128" y="39137"/>
                            <a:pt x="8788" y="60011"/>
                            <a:pt x="26182" y="66968"/>
                          </a:cubicBezTo>
                          <a:cubicBezTo>
                            <a:pt x="47055" y="73926"/>
                            <a:pt x="67928" y="63489"/>
                            <a:pt x="71407" y="46095"/>
                          </a:cubicBezTo>
                          <a:cubicBezTo>
                            <a:pt x="78365" y="28701"/>
                            <a:pt x="64450" y="7827"/>
                            <a:pt x="47055" y="870"/>
                          </a:cubicBezTo>
                          <a:cubicBezTo>
                            <a:pt x="29661" y="-2609"/>
                            <a:pt x="8788" y="4349"/>
                            <a:pt x="1830" y="21743"/>
                          </a:cubicBezTo>
                          <a:close/>
                        </a:path>
                      </a:pathLst>
                    </a:custGeom>
                    <a:solidFill>
                      <a:srgbClr val="FCD2D2"/>
                    </a:solidFill>
                    <a:ln w="34755" cap="flat">
                      <a:noFill/>
                      <a:prstDash val="solid"/>
                      <a:miter/>
                    </a:ln>
                  </p:spPr>
                  <p:txBody>
                    <a:bodyPr rtlCol="0" anchor="ctr"/>
                    <a:lstStyle/>
                    <a:p>
                      <a:endParaRPr lang="en-US"/>
                    </a:p>
                  </p:txBody>
                </p:sp>
                <p:sp>
                  <p:nvSpPr>
                    <p:cNvPr id="2320" name="Freeform: Shape 2319">
                      <a:extLst>
                        <a:ext uri="{FF2B5EF4-FFF2-40B4-BE49-F238E27FC236}">
                          <a16:creationId xmlns:a16="http://schemas.microsoft.com/office/drawing/2014/main" xmlns="" id="{19FC6A83-A387-4B04-86C8-0C7D8B8D5DB4}"/>
                        </a:ext>
                      </a:extLst>
                    </p:cNvPr>
                    <p:cNvSpPr/>
                    <p:nvPr/>
                  </p:nvSpPr>
                  <p:spPr>
                    <a:xfrm>
                      <a:off x="1235855" y="8522340"/>
                      <a:ext cx="73236" cy="69147"/>
                    </a:xfrm>
                    <a:custGeom>
                      <a:avLst/>
                      <a:gdLst>
                        <a:gd name="connsiteX0" fmla="*/ 1830 w 73236"/>
                        <a:gd name="connsiteY0" fmla="*/ 21743 h 69147"/>
                        <a:gd name="connsiteX1" fmla="*/ 26182 w 73236"/>
                        <a:gd name="connsiteY1" fmla="*/ 66968 h 69147"/>
                        <a:gd name="connsiteX2" fmla="*/ 71407 w 73236"/>
                        <a:gd name="connsiteY2" fmla="*/ 46095 h 69147"/>
                        <a:gd name="connsiteX3" fmla="*/ 47055 w 73236"/>
                        <a:gd name="connsiteY3" fmla="*/ 870 h 69147"/>
                        <a:gd name="connsiteX4" fmla="*/ 1830 w 73236"/>
                        <a:gd name="connsiteY4" fmla="*/ 21743 h 69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36" h="69147">
                          <a:moveTo>
                            <a:pt x="1830" y="21743"/>
                          </a:moveTo>
                          <a:cubicBezTo>
                            <a:pt x="-5128" y="39137"/>
                            <a:pt x="8788" y="60011"/>
                            <a:pt x="26182" y="66968"/>
                          </a:cubicBezTo>
                          <a:cubicBezTo>
                            <a:pt x="47055" y="73926"/>
                            <a:pt x="67928" y="63489"/>
                            <a:pt x="71407" y="46095"/>
                          </a:cubicBezTo>
                          <a:cubicBezTo>
                            <a:pt x="78365" y="28701"/>
                            <a:pt x="64450" y="7827"/>
                            <a:pt x="47055" y="870"/>
                          </a:cubicBezTo>
                          <a:cubicBezTo>
                            <a:pt x="29661" y="-2609"/>
                            <a:pt x="8788" y="4349"/>
                            <a:pt x="1830" y="21743"/>
                          </a:cubicBezTo>
                          <a:close/>
                        </a:path>
                      </a:pathLst>
                    </a:custGeom>
                    <a:solidFill>
                      <a:srgbClr val="FCD1D1"/>
                    </a:solidFill>
                    <a:ln w="34755" cap="flat">
                      <a:noFill/>
                      <a:prstDash val="solid"/>
                      <a:miter/>
                    </a:ln>
                  </p:spPr>
                  <p:txBody>
                    <a:bodyPr rtlCol="0" anchor="ctr"/>
                    <a:lstStyle/>
                    <a:p>
                      <a:endParaRPr lang="en-US"/>
                    </a:p>
                  </p:txBody>
                </p:sp>
                <p:sp>
                  <p:nvSpPr>
                    <p:cNvPr id="2321" name="Freeform: Shape 2320">
                      <a:extLst>
                        <a:ext uri="{FF2B5EF4-FFF2-40B4-BE49-F238E27FC236}">
                          <a16:creationId xmlns:a16="http://schemas.microsoft.com/office/drawing/2014/main" xmlns="" id="{95C656A4-3235-4C11-A78D-D6B5F4601197}"/>
                        </a:ext>
                      </a:extLst>
                    </p:cNvPr>
                    <p:cNvSpPr/>
                    <p:nvPr/>
                  </p:nvSpPr>
                  <p:spPr>
                    <a:xfrm>
                      <a:off x="1235855" y="8522340"/>
                      <a:ext cx="73236" cy="65668"/>
                    </a:xfrm>
                    <a:custGeom>
                      <a:avLst/>
                      <a:gdLst>
                        <a:gd name="connsiteX0" fmla="*/ 1830 w 73236"/>
                        <a:gd name="connsiteY0" fmla="*/ 21743 h 65668"/>
                        <a:gd name="connsiteX1" fmla="*/ 26182 w 73236"/>
                        <a:gd name="connsiteY1" fmla="*/ 63489 h 65668"/>
                        <a:gd name="connsiteX2" fmla="*/ 71407 w 73236"/>
                        <a:gd name="connsiteY2" fmla="*/ 42616 h 65668"/>
                        <a:gd name="connsiteX3" fmla="*/ 47055 w 73236"/>
                        <a:gd name="connsiteY3" fmla="*/ 870 h 65668"/>
                        <a:gd name="connsiteX4" fmla="*/ 1830 w 73236"/>
                        <a:gd name="connsiteY4" fmla="*/ 21743 h 65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36" h="65668">
                          <a:moveTo>
                            <a:pt x="1830" y="21743"/>
                          </a:moveTo>
                          <a:cubicBezTo>
                            <a:pt x="-5128" y="39137"/>
                            <a:pt x="8788" y="60011"/>
                            <a:pt x="26182" y="63489"/>
                          </a:cubicBezTo>
                          <a:cubicBezTo>
                            <a:pt x="47055" y="70447"/>
                            <a:pt x="67928" y="60011"/>
                            <a:pt x="71407" y="42616"/>
                          </a:cubicBezTo>
                          <a:cubicBezTo>
                            <a:pt x="78365" y="25222"/>
                            <a:pt x="64450" y="4349"/>
                            <a:pt x="47055" y="870"/>
                          </a:cubicBezTo>
                          <a:cubicBezTo>
                            <a:pt x="29661" y="-2609"/>
                            <a:pt x="8788" y="4349"/>
                            <a:pt x="1830" y="21743"/>
                          </a:cubicBezTo>
                          <a:close/>
                        </a:path>
                      </a:pathLst>
                    </a:custGeom>
                    <a:solidFill>
                      <a:srgbClr val="FBCFCF"/>
                    </a:solidFill>
                    <a:ln w="34755" cap="flat">
                      <a:noFill/>
                      <a:prstDash val="solid"/>
                      <a:miter/>
                    </a:ln>
                  </p:spPr>
                  <p:txBody>
                    <a:bodyPr rtlCol="0" anchor="ctr"/>
                    <a:lstStyle/>
                    <a:p>
                      <a:endParaRPr lang="en-US"/>
                    </a:p>
                  </p:txBody>
                </p:sp>
                <p:sp>
                  <p:nvSpPr>
                    <p:cNvPr id="2322" name="Freeform: Shape 2321">
                      <a:extLst>
                        <a:ext uri="{FF2B5EF4-FFF2-40B4-BE49-F238E27FC236}">
                          <a16:creationId xmlns:a16="http://schemas.microsoft.com/office/drawing/2014/main" xmlns="" id="{C8916B26-1A90-441D-9ABA-216322425F40}"/>
                        </a:ext>
                      </a:extLst>
                    </p:cNvPr>
                    <p:cNvSpPr/>
                    <p:nvPr/>
                  </p:nvSpPr>
                  <p:spPr>
                    <a:xfrm>
                      <a:off x="1235538" y="8524509"/>
                      <a:ext cx="73870" cy="66978"/>
                    </a:xfrm>
                    <a:custGeom>
                      <a:avLst/>
                      <a:gdLst>
                        <a:gd name="connsiteX0" fmla="*/ 2147 w 73870"/>
                        <a:gd name="connsiteY0" fmla="*/ 23053 h 66978"/>
                        <a:gd name="connsiteX1" fmla="*/ 26499 w 73870"/>
                        <a:gd name="connsiteY1" fmla="*/ 64799 h 66978"/>
                        <a:gd name="connsiteX2" fmla="*/ 71724 w 73870"/>
                        <a:gd name="connsiteY2" fmla="*/ 43926 h 66978"/>
                        <a:gd name="connsiteX3" fmla="*/ 47372 w 73870"/>
                        <a:gd name="connsiteY3" fmla="*/ 2179 h 66978"/>
                        <a:gd name="connsiteX4" fmla="*/ 2147 w 73870"/>
                        <a:gd name="connsiteY4" fmla="*/ 23053 h 66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70" h="66978">
                          <a:moveTo>
                            <a:pt x="2147" y="23053"/>
                          </a:moveTo>
                          <a:cubicBezTo>
                            <a:pt x="-4811" y="40447"/>
                            <a:pt x="5625" y="61320"/>
                            <a:pt x="26499" y="64799"/>
                          </a:cubicBezTo>
                          <a:cubicBezTo>
                            <a:pt x="47372" y="71757"/>
                            <a:pt x="64766" y="61320"/>
                            <a:pt x="71724" y="43926"/>
                          </a:cubicBezTo>
                          <a:cubicBezTo>
                            <a:pt x="78682" y="26531"/>
                            <a:pt x="68245" y="9137"/>
                            <a:pt x="47372" y="2179"/>
                          </a:cubicBezTo>
                          <a:cubicBezTo>
                            <a:pt x="29978" y="-4778"/>
                            <a:pt x="9104" y="5658"/>
                            <a:pt x="2147" y="23053"/>
                          </a:cubicBezTo>
                          <a:close/>
                        </a:path>
                      </a:pathLst>
                    </a:custGeom>
                    <a:solidFill>
                      <a:srgbClr val="FBCECE"/>
                    </a:solidFill>
                    <a:ln w="34755" cap="flat">
                      <a:noFill/>
                      <a:prstDash val="solid"/>
                      <a:miter/>
                    </a:ln>
                  </p:spPr>
                  <p:txBody>
                    <a:bodyPr rtlCol="0" anchor="ctr"/>
                    <a:lstStyle/>
                    <a:p>
                      <a:endParaRPr lang="en-US"/>
                    </a:p>
                  </p:txBody>
                </p:sp>
                <p:sp>
                  <p:nvSpPr>
                    <p:cNvPr id="2323" name="Freeform: Shape 2322">
                      <a:extLst>
                        <a:ext uri="{FF2B5EF4-FFF2-40B4-BE49-F238E27FC236}">
                          <a16:creationId xmlns:a16="http://schemas.microsoft.com/office/drawing/2014/main" xmlns="" id="{35D19226-8616-4BC0-A5BE-D85A5BEDDDC5}"/>
                        </a:ext>
                      </a:extLst>
                    </p:cNvPr>
                    <p:cNvSpPr/>
                    <p:nvPr/>
                  </p:nvSpPr>
                  <p:spPr>
                    <a:xfrm>
                      <a:off x="1235538" y="8524509"/>
                      <a:ext cx="73870" cy="66978"/>
                    </a:xfrm>
                    <a:custGeom>
                      <a:avLst/>
                      <a:gdLst>
                        <a:gd name="connsiteX0" fmla="*/ 2147 w 73870"/>
                        <a:gd name="connsiteY0" fmla="*/ 23053 h 66978"/>
                        <a:gd name="connsiteX1" fmla="*/ 26499 w 73870"/>
                        <a:gd name="connsiteY1" fmla="*/ 64799 h 66978"/>
                        <a:gd name="connsiteX2" fmla="*/ 71724 w 73870"/>
                        <a:gd name="connsiteY2" fmla="*/ 43926 h 66978"/>
                        <a:gd name="connsiteX3" fmla="*/ 47372 w 73870"/>
                        <a:gd name="connsiteY3" fmla="*/ 2179 h 66978"/>
                        <a:gd name="connsiteX4" fmla="*/ 2147 w 73870"/>
                        <a:gd name="connsiteY4" fmla="*/ 23053 h 66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70" h="66978">
                          <a:moveTo>
                            <a:pt x="2147" y="23053"/>
                          </a:moveTo>
                          <a:cubicBezTo>
                            <a:pt x="-4811" y="40447"/>
                            <a:pt x="5625" y="57841"/>
                            <a:pt x="26499" y="64799"/>
                          </a:cubicBezTo>
                          <a:cubicBezTo>
                            <a:pt x="43893" y="71757"/>
                            <a:pt x="64766" y="61320"/>
                            <a:pt x="71724" y="43926"/>
                          </a:cubicBezTo>
                          <a:cubicBezTo>
                            <a:pt x="78682" y="26531"/>
                            <a:pt x="68245" y="9137"/>
                            <a:pt x="47372" y="2179"/>
                          </a:cubicBezTo>
                          <a:cubicBezTo>
                            <a:pt x="29978" y="-4778"/>
                            <a:pt x="9104" y="5658"/>
                            <a:pt x="2147" y="23053"/>
                          </a:cubicBezTo>
                          <a:close/>
                        </a:path>
                      </a:pathLst>
                    </a:custGeom>
                    <a:solidFill>
                      <a:srgbClr val="FBCDCD"/>
                    </a:solidFill>
                    <a:ln w="34755" cap="flat">
                      <a:noFill/>
                      <a:prstDash val="solid"/>
                      <a:miter/>
                    </a:ln>
                  </p:spPr>
                  <p:txBody>
                    <a:bodyPr rtlCol="0" anchor="ctr"/>
                    <a:lstStyle/>
                    <a:p>
                      <a:endParaRPr lang="en-US"/>
                    </a:p>
                  </p:txBody>
                </p:sp>
                <p:sp>
                  <p:nvSpPr>
                    <p:cNvPr id="2324" name="Freeform: Shape 2323">
                      <a:extLst>
                        <a:ext uri="{FF2B5EF4-FFF2-40B4-BE49-F238E27FC236}">
                          <a16:creationId xmlns:a16="http://schemas.microsoft.com/office/drawing/2014/main" xmlns="" id="{ACC959F1-7E91-4E11-8D2B-764EB75853B8}"/>
                        </a:ext>
                      </a:extLst>
                    </p:cNvPr>
                    <p:cNvSpPr/>
                    <p:nvPr/>
                  </p:nvSpPr>
                  <p:spPr>
                    <a:xfrm>
                      <a:off x="1239017" y="8524509"/>
                      <a:ext cx="73870" cy="66978"/>
                    </a:xfrm>
                    <a:custGeom>
                      <a:avLst/>
                      <a:gdLst>
                        <a:gd name="connsiteX0" fmla="*/ 2147 w 73870"/>
                        <a:gd name="connsiteY0" fmla="*/ 23053 h 66978"/>
                        <a:gd name="connsiteX1" fmla="*/ 26499 w 73870"/>
                        <a:gd name="connsiteY1" fmla="*/ 64799 h 66978"/>
                        <a:gd name="connsiteX2" fmla="*/ 71724 w 73870"/>
                        <a:gd name="connsiteY2" fmla="*/ 43926 h 66978"/>
                        <a:gd name="connsiteX3" fmla="*/ 47372 w 73870"/>
                        <a:gd name="connsiteY3" fmla="*/ 2179 h 66978"/>
                        <a:gd name="connsiteX4" fmla="*/ 2147 w 73870"/>
                        <a:gd name="connsiteY4" fmla="*/ 23053 h 66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70" h="66978">
                          <a:moveTo>
                            <a:pt x="2147" y="23053"/>
                          </a:moveTo>
                          <a:cubicBezTo>
                            <a:pt x="-4811" y="40447"/>
                            <a:pt x="5625" y="57841"/>
                            <a:pt x="26499" y="64799"/>
                          </a:cubicBezTo>
                          <a:cubicBezTo>
                            <a:pt x="43893" y="71757"/>
                            <a:pt x="64766" y="61320"/>
                            <a:pt x="71724" y="43926"/>
                          </a:cubicBezTo>
                          <a:cubicBezTo>
                            <a:pt x="78682" y="26531"/>
                            <a:pt x="68245" y="9137"/>
                            <a:pt x="47372" y="2179"/>
                          </a:cubicBezTo>
                          <a:cubicBezTo>
                            <a:pt x="26499" y="-4778"/>
                            <a:pt x="5625" y="5658"/>
                            <a:pt x="2147" y="23053"/>
                          </a:cubicBezTo>
                          <a:close/>
                        </a:path>
                      </a:pathLst>
                    </a:custGeom>
                    <a:solidFill>
                      <a:srgbClr val="FBCCCC"/>
                    </a:solidFill>
                    <a:ln w="34755" cap="flat">
                      <a:noFill/>
                      <a:prstDash val="solid"/>
                      <a:miter/>
                    </a:ln>
                  </p:spPr>
                  <p:txBody>
                    <a:bodyPr rtlCol="0" anchor="ctr"/>
                    <a:lstStyle/>
                    <a:p>
                      <a:endParaRPr lang="en-US"/>
                    </a:p>
                  </p:txBody>
                </p:sp>
                <p:sp>
                  <p:nvSpPr>
                    <p:cNvPr id="2325" name="Freeform: Shape 2324">
                      <a:extLst>
                        <a:ext uri="{FF2B5EF4-FFF2-40B4-BE49-F238E27FC236}">
                          <a16:creationId xmlns:a16="http://schemas.microsoft.com/office/drawing/2014/main" xmlns="" id="{F186D3D2-1F17-4ED3-8AD1-D9D24190FD97}"/>
                        </a:ext>
                      </a:extLst>
                    </p:cNvPr>
                    <p:cNvSpPr/>
                    <p:nvPr/>
                  </p:nvSpPr>
                  <p:spPr>
                    <a:xfrm>
                      <a:off x="1239017" y="8526004"/>
                      <a:ext cx="73870" cy="65519"/>
                    </a:xfrm>
                    <a:custGeom>
                      <a:avLst/>
                      <a:gdLst>
                        <a:gd name="connsiteX0" fmla="*/ 2147 w 73870"/>
                        <a:gd name="connsiteY0" fmla="*/ 21558 h 65519"/>
                        <a:gd name="connsiteX1" fmla="*/ 26499 w 73870"/>
                        <a:gd name="connsiteY1" fmla="*/ 63305 h 65519"/>
                        <a:gd name="connsiteX2" fmla="*/ 71724 w 73870"/>
                        <a:gd name="connsiteY2" fmla="*/ 45911 h 65519"/>
                        <a:gd name="connsiteX3" fmla="*/ 47372 w 73870"/>
                        <a:gd name="connsiteY3" fmla="*/ 4164 h 65519"/>
                        <a:gd name="connsiteX4" fmla="*/ 2147 w 73870"/>
                        <a:gd name="connsiteY4" fmla="*/ 21558 h 655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70" h="65519">
                          <a:moveTo>
                            <a:pt x="2147" y="21558"/>
                          </a:moveTo>
                          <a:cubicBezTo>
                            <a:pt x="-4811" y="38953"/>
                            <a:pt x="5625" y="56347"/>
                            <a:pt x="26499" y="63305"/>
                          </a:cubicBezTo>
                          <a:cubicBezTo>
                            <a:pt x="43893" y="70263"/>
                            <a:pt x="64766" y="59826"/>
                            <a:pt x="71724" y="45911"/>
                          </a:cubicBezTo>
                          <a:cubicBezTo>
                            <a:pt x="78682" y="28516"/>
                            <a:pt x="68245" y="11122"/>
                            <a:pt x="47372" y="4164"/>
                          </a:cubicBezTo>
                          <a:cubicBezTo>
                            <a:pt x="26499" y="-6273"/>
                            <a:pt x="5625" y="4164"/>
                            <a:pt x="2147" y="21558"/>
                          </a:cubicBezTo>
                          <a:close/>
                        </a:path>
                      </a:pathLst>
                    </a:custGeom>
                    <a:solidFill>
                      <a:srgbClr val="FBCBCB"/>
                    </a:solidFill>
                    <a:ln w="34755" cap="flat">
                      <a:noFill/>
                      <a:prstDash val="solid"/>
                      <a:miter/>
                    </a:ln>
                  </p:spPr>
                  <p:txBody>
                    <a:bodyPr rtlCol="0" anchor="ctr"/>
                    <a:lstStyle/>
                    <a:p>
                      <a:endParaRPr lang="en-US"/>
                    </a:p>
                  </p:txBody>
                </p:sp>
                <p:sp>
                  <p:nvSpPr>
                    <p:cNvPr id="2326" name="Freeform: Shape 2325">
                      <a:extLst>
                        <a:ext uri="{FF2B5EF4-FFF2-40B4-BE49-F238E27FC236}">
                          <a16:creationId xmlns:a16="http://schemas.microsoft.com/office/drawing/2014/main" xmlns="" id="{F04F505D-8BAB-4ABD-B8AB-8592E72C2616}"/>
                        </a:ext>
                      </a:extLst>
                    </p:cNvPr>
                    <p:cNvSpPr/>
                    <p:nvPr/>
                  </p:nvSpPr>
                  <p:spPr>
                    <a:xfrm rot="-9686728">
                      <a:off x="1240947" y="8526573"/>
                      <a:ext cx="69575" cy="62618"/>
                    </a:xfrm>
                    <a:custGeom>
                      <a:avLst/>
                      <a:gdLst>
                        <a:gd name="connsiteX0" fmla="*/ 69576 w 69575"/>
                        <a:gd name="connsiteY0" fmla="*/ 31309 h 62618"/>
                        <a:gd name="connsiteX1" fmla="*/ 34788 w 69575"/>
                        <a:gd name="connsiteY1" fmla="*/ 62618 h 62618"/>
                        <a:gd name="connsiteX2" fmla="*/ 0 w 69575"/>
                        <a:gd name="connsiteY2" fmla="*/ 31309 h 62618"/>
                        <a:gd name="connsiteX3" fmla="*/ 34788 w 69575"/>
                        <a:gd name="connsiteY3" fmla="*/ 0 h 62618"/>
                        <a:gd name="connsiteX4" fmla="*/ 69576 w 69575"/>
                        <a:gd name="connsiteY4" fmla="*/ 31309 h 626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75" h="62618">
                          <a:moveTo>
                            <a:pt x="69576" y="31309"/>
                          </a:moveTo>
                          <a:cubicBezTo>
                            <a:pt x="69576" y="48601"/>
                            <a:pt x="54001" y="62618"/>
                            <a:pt x="34788" y="62618"/>
                          </a:cubicBezTo>
                          <a:cubicBezTo>
                            <a:pt x="15575" y="62618"/>
                            <a:pt x="0" y="48601"/>
                            <a:pt x="0" y="31309"/>
                          </a:cubicBezTo>
                          <a:cubicBezTo>
                            <a:pt x="0" y="14018"/>
                            <a:pt x="15575" y="0"/>
                            <a:pt x="34788" y="0"/>
                          </a:cubicBezTo>
                          <a:cubicBezTo>
                            <a:pt x="54001" y="0"/>
                            <a:pt x="69576" y="14017"/>
                            <a:pt x="69576" y="31309"/>
                          </a:cubicBezTo>
                          <a:close/>
                        </a:path>
                      </a:pathLst>
                    </a:custGeom>
                    <a:solidFill>
                      <a:srgbClr val="FBCACA"/>
                    </a:solidFill>
                    <a:ln w="34754" cap="flat">
                      <a:noFill/>
                      <a:prstDash val="solid"/>
                      <a:miter/>
                    </a:ln>
                  </p:spPr>
                  <p:txBody>
                    <a:bodyPr rtlCol="0" anchor="ctr"/>
                    <a:lstStyle/>
                    <a:p>
                      <a:endParaRPr lang="en-US"/>
                    </a:p>
                  </p:txBody>
                </p:sp>
                <p:sp>
                  <p:nvSpPr>
                    <p:cNvPr id="2327" name="Freeform: Shape 2326">
                      <a:extLst>
                        <a:ext uri="{FF2B5EF4-FFF2-40B4-BE49-F238E27FC236}">
                          <a16:creationId xmlns:a16="http://schemas.microsoft.com/office/drawing/2014/main" xmlns="" id="{37781ED0-99DA-495F-B65B-6B218865CB9E}"/>
                        </a:ext>
                      </a:extLst>
                    </p:cNvPr>
                    <p:cNvSpPr/>
                    <p:nvPr/>
                  </p:nvSpPr>
                  <p:spPr>
                    <a:xfrm rot="-9687163">
                      <a:off x="1240896" y="8526492"/>
                      <a:ext cx="69580" cy="62622"/>
                    </a:xfrm>
                    <a:custGeom>
                      <a:avLst/>
                      <a:gdLst>
                        <a:gd name="connsiteX0" fmla="*/ 69580 w 69580"/>
                        <a:gd name="connsiteY0" fmla="*/ 31311 h 62622"/>
                        <a:gd name="connsiteX1" fmla="*/ 34790 w 69580"/>
                        <a:gd name="connsiteY1" fmla="*/ 62622 h 62622"/>
                        <a:gd name="connsiteX2" fmla="*/ 0 w 69580"/>
                        <a:gd name="connsiteY2" fmla="*/ 31311 h 62622"/>
                        <a:gd name="connsiteX3" fmla="*/ 34790 w 69580"/>
                        <a:gd name="connsiteY3" fmla="*/ 0 h 62622"/>
                        <a:gd name="connsiteX4" fmla="*/ 69580 w 69580"/>
                        <a:gd name="connsiteY4" fmla="*/ 31311 h 62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80" h="62622">
                          <a:moveTo>
                            <a:pt x="69580" y="31311"/>
                          </a:moveTo>
                          <a:cubicBezTo>
                            <a:pt x="69580" y="48604"/>
                            <a:pt x="54004" y="62622"/>
                            <a:pt x="34790" y="62622"/>
                          </a:cubicBezTo>
                          <a:cubicBezTo>
                            <a:pt x="15576" y="62622"/>
                            <a:pt x="0" y="48604"/>
                            <a:pt x="0" y="31311"/>
                          </a:cubicBezTo>
                          <a:cubicBezTo>
                            <a:pt x="0" y="14018"/>
                            <a:pt x="15576" y="0"/>
                            <a:pt x="34790" y="0"/>
                          </a:cubicBezTo>
                          <a:cubicBezTo>
                            <a:pt x="54004" y="0"/>
                            <a:pt x="69580" y="14018"/>
                            <a:pt x="69580" y="31311"/>
                          </a:cubicBezTo>
                          <a:close/>
                        </a:path>
                      </a:pathLst>
                    </a:custGeom>
                    <a:solidFill>
                      <a:srgbClr val="FBC9C9"/>
                    </a:solidFill>
                    <a:ln w="34756" cap="flat">
                      <a:noFill/>
                      <a:prstDash val="solid"/>
                      <a:miter/>
                    </a:ln>
                  </p:spPr>
                  <p:txBody>
                    <a:bodyPr rtlCol="0" anchor="ctr"/>
                    <a:lstStyle/>
                    <a:p>
                      <a:endParaRPr lang="en-US"/>
                    </a:p>
                  </p:txBody>
                </p:sp>
                <p:sp>
                  <p:nvSpPr>
                    <p:cNvPr id="2328" name="Freeform: Shape 2327">
                      <a:extLst>
                        <a:ext uri="{FF2B5EF4-FFF2-40B4-BE49-F238E27FC236}">
                          <a16:creationId xmlns:a16="http://schemas.microsoft.com/office/drawing/2014/main" xmlns="" id="{3650BB6F-BF8B-4916-840E-5C14FB7E0079}"/>
                        </a:ext>
                      </a:extLst>
                    </p:cNvPr>
                    <p:cNvSpPr/>
                    <p:nvPr/>
                  </p:nvSpPr>
                  <p:spPr>
                    <a:xfrm>
                      <a:off x="1239017" y="8527501"/>
                      <a:ext cx="70391" cy="64021"/>
                    </a:xfrm>
                    <a:custGeom>
                      <a:avLst/>
                      <a:gdLst>
                        <a:gd name="connsiteX0" fmla="*/ 2147 w 70391"/>
                        <a:gd name="connsiteY0" fmla="*/ 20061 h 64021"/>
                        <a:gd name="connsiteX1" fmla="*/ 26499 w 70391"/>
                        <a:gd name="connsiteY1" fmla="*/ 61807 h 64021"/>
                        <a:gd name="connsiteX2" fmla="*/ 68245 w 70391"/>
                        <a:gd name="connsiteY2" fmla="*/ 44413 h 64021"/>
                        <a:gd name="connsiteX3" fmla="*/ 43893 w 70391"/>
                        <a:gd name="connsiteY3" fmla="*/ 2666 h 64021"/>
                        <a:gd name="connsiteX4" fmla="*/ 2147 w 70391"/>
                        <a:gd name="connsiteY4" fmla="*/ 20061 h 64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391" h="64021">
                          <a:moveTo>
                            <a:pt x="2147" y="20061"/>
                          </a:moveTo>
                          <a:cubicBezTo>
                            <a:pt x="-4811" y="37455"/>
                            <a:pt x="5625" y="54849"/>
                            <a:pt x="26499" y="61807"/>
                          </a:cubicBezTo>
                          <a:cubicBezTo>
                            <a:pt x="43893" y="68765"/>
                            <a:pt x="64766" y="58328"/>
                            <a:pt x="68245" y="44413"/>
                          </a:cubicBezTo>
                          <a:cubicBezTo>
                            <a:pt x="75203" y="27018"/>
                            <a:pt x="64766" y="9624"/>
                            <a:pt x="43893" y="2666"/>
                          </a:cubicBezTo>
                          <a:cubicBezTo>
                            <a:pt x="26499" y="-4292"/>
                            <a:pt x="5625" y="2666"/>
                            <a:pt x="2147" y="20061"/>
                          </a:cubicBezTo>
                          <a:close/>
                        </a:path>
                      </a:pathLst>
                    </a:custGeom>
                    <a:solidFill>
                      <a:srgbClr val="FBC8C8"/>
                    </a:solidFill>
                    <a:ln w="34755" cap="flat">
                      <a:noFill/>
                      <a:prstDash val="solid"/>
                      <a:miter/>
                    </a:ln>
                  </p:spPr>
                  <p:txBody>
                    <a:bodyPr rtlCol="0" anchor="ctr"/>
                    <a:lstStyle/>
                    <a:p>
                      <a:endParaRPr lang="en-US"/>
                    </a:p>
                  </p:txBody>
                </p:sp>
                <p:sp>
                  <p:nvSpPr>
                    <p:cNvPr id="2329" name="Freeform: Shape 2328">
                      <a:extLst>
                        <a:ext uri="{FF2B5EF4-FFF2-40B4-BE49-F238E27FC236}">
                          <a16:creationId xmlns:a16="http://schemas.microsoft.com/office/drawing/2014/main" xmlns="" id="{0AD3C2D2-AEBE-4F8C-A1D7-C0A7F446FAEC}"/>
                        </a:ext>
                      </a:extLst>
                    </p:cNvPr>
                    <p:cNvSpPr/>
                    <p:nvPr/>
                  </p:nvSpPr>
                  <p:spPr>
                    <a:xfrm rot="-9686076">
                      <a:off x="1240874" y="8526621"/>
                      <a:ext cx="69580" cy="62622"/>
                    </a:xfrm>
                    <a:custGeom>
                      <a:avLst/>
                      <a:gdLst>
                        <a:gd name="connsiteX0" fmla="*/ 69580 w 69580"/>
                        <a:gd name="connsiteY0" fmla="*/ 31311 h 62622"/>
                        <a:gd name="connsiteX1" fmla="*/ 34790 w 69580"/>
                        <a:gd name="connsiteY1" fmla="*/ 62622 h 62622"/>
                        <a:gd name="connsiteX2" fmla="*/ 0 w 69580"/>
                        <a:gd name="connsiteY2" fmla="*/ 31311 h 62622"/>
                        <a:gd name="connsiteX3" fmla="*/ 34790 w 69580"/>
                        <a:gd name="connsiteY3" fmla="*/ 0 h 62622"/>
                        <a:gd name="connsiteX4" fmla="*/ 69580 w 69580"/>
                        <a:gd name="connsiteY4" fmla="*/ 31311 h 62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80" h="62622">
                          <a:moveTo>
                            <a:pt x="69580" y="31311"/>
                          </a:moveTo>
                          <a:cubicBezTo>
                            <a:pt x="69580" y="48604"/>
                            <a:pt x="54004" y="62622"/>
                            <a:pt x="34790" y="62622"/>
                          </a:cubicBezTo>
                          <a:cubicBezTo>
                            <a:pt x="15576" y="62622"/>
                            <a:pt x="0" y="48604"/>
                            <a:pt x="0" y="31311"/>
                          </a:cubicBezTo>
                          <a:cubicBezTo>
                            <a:pt x="0" y="14019"/>
                            <a:pt x="15576" y="0"/>
                            <a:pt x="34790" y="0"/>
                          </a:cubicBezTo>
                          <a:cubicBezTo>
                            <a:pt x="54004" y="0"/>
                            <a:pt x="69580" y="14018"/>
                            <a:pt x="69580" y="31311"/>
                          </a:cubicBezTo>
                          <a:close/>
                        </a:path>
                      </a:pathLst>
                    </a:custGeom>
                    <a:solidFill>
                      <a:srgbClr val="FBC7C7"/>
                    </a:solidFill>
                    <a:ln w="34756" cap="flat">
                      <a:noFill/>
                      <a:prstDash val="solid"/>
                      <a:miter/>
                    </a:ln>
                  </p:spPr>
                  <p:txBody>
                    <a:bodyPr rtlCol="0" anchor="ctr"/>
                    <a:lstStyle/>
                    <a:p>
                      <a:endParaRPr lang="en-US"/>
                    </a:p>
                  </p:txBody>
                </p:sp>
                <p:sp>
                  <p:nvSpPr>
                    <p:cNvPr id="2330" name="Freeform: Shape 2329">
                      <a:extLst>
                        <a:ext uri="{FF2B5EF4-FFF2-40B4-BE49-F238E27FC236}">
                          <a16:creationId xmlns:a16="http://schemas.microsoft.com/office/drawing/2014/main" xmlns="" id="{B5C9BA0F-86B9-4BF8-A105-4A65792EF25A}"/>
                        </a:ext>
                      </a:extLst>
                    </p:cNvPr>
                    <p:cNvSpPr/>
                    <p:nvPr/>
                  </p:nvSpPr>
                  <p:spPr>
                    <a:xfrm>
                      <a:off x="1239017" y="8527501"/>
                      <a:ext cx="70391" cy="64021"/>
                    </a:xfrm>
                    <a:custGeom>
                      <a:avLst/>
                      <a:gdLst>
                        <a:gd name="connsiteX0" fmla="*/ 2147 w 70391"/>
                        <a:gd name="connsiteY0" fmla="*/ 20061 h 64021"/>
                        <a:gd name="connsiteX1" fmla="*/ 26499 w 70391"/>
                        <a:gd name="connsiteY1" fmla="*/ 61807 h 64021"/>
                        <a:gd name="connsiteX2" fmla="*/ 68245 w 70391"/>
                        <a:gd name="connsiteY2" fmla="*/ 44413 h 64021"/>
                        <a:gd name="connsiteX3" fmla="*/ 43893 w 70391"/>
                        <a:gd name="connsiteY3" fmla="*/ 2666 h 64021"/>
                        <a:gd name="connsiteX4" fmla="*/ 2147 w 70391"/>
                        <a:gd name="connsiteY4" fmla="*/ 20061 h 64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391" h="64021">
                          <a:moveTo>
                            <a:pt x="2147" y="20061"/>
                          </a:moveTo>
                          <a:cubicBezTo>
                            <a:pt x="-4811" y="37455"/>
                            <a:pt x="5625" y="54849"/>
                            <a:pt x="26499" y="61807"/>
                          </a:cubicBezTo>
                          <a:cubicBezTo>
                            <a:pt x="43893" y="68765"/>
                            <a:pt x="64766" y="58328"/>
                            <a:pt x="68245" y="44413"/>
                          </a:cubicBezTo>
                          <a:cubicBezTo>
                            <a:pt x="75203" y="27018"/>
                            <a:pt x="64766" y="9624"/>
                            <a:pt x="43893" y="2666"/>
                          </a:cubicBezTo>
                          <a:cubicBezTo>
                            <a:pt x="26499" y="-4292"/>
                            <a:pt x="9104" y="2666"/>
                            <a:pt x="2147" y="20061"/>
                          </a:cubicBezTo>
                          <a:close/>
                        </a:path>
                      </a:pathLst>
                    </a:custGeom>
                    <a:solidFill>
                      <a:srgbClr val="FBC6C6"/>
                    </a:solidFill>
                    <a:ln w="34755" cap="flat">
                      <a:noFill/>
                      <a:prstDash val="solid"/>
                      <a:miter/>
                    </a:ln>
                  </p:spPr>
                  <p:txBody>
                    <a:bodyPr rtlCol="0" anchor="ctr"/>
                    <a:lstStyle/>
                    <a:p>
                      <a:endParaRPr lang="en-US"/>
                    </a:p>
                  </p:txBody>
                </p:sp>
                <p:sp>
                  <p:nvSpPr>
                    <p:cNvPr id="2331" name="Freeform: Shape 2330">
                      <a:extLst>
                        <a:ext uri="{FF2B5EF4-FFF2-40B4-BE49-F238E27FC236}">
                          <a16:creationId xmlns:a16="http://schemas.microsoft.com/office/drawing/2014/main" xmlns="" id="{370F5318-E1DF-42C9-9EA0-76B2E0609A00}"/>
                        </a:ext>
                      </a:extLst>
                    </p:cNvPr>
                    <p:cNvSpPr/>
                    <p:nvPr/>
                  </p:nvSpPr>
                  <p:spPr>
                    <a:xfrm>
                      <a:off x="1239017" y="8527501"/>
                      <a:ext cx="70391" cy="60542"/>
                    </a:xfrm>
                    <a:custGeom>
                      <a:avLst/>
                      <a:gdLst>
                        <a:gd name="connsiteX0" fmla="*/ 2147 w 70391"/>
                        <a:gd name="connsiteY0" fmla="*/ 20061 h 60542"/>
                        <a:gd name="connsiteX1" fmla="*/ 26499 w 70391"/>
                        <a:gd name="connsiteY1" fmla="*/ 58328 h 60542"/>
                        <a:gd name="connsiteX2" fmla="*/ 68245 w 70391"/>
                        <a:gd name="connsiteY2" fmla="*/ 40934 h 60542"/>
                        <a:gd name="connsiteX3" fmla="*/ 43893 w 70391"/>
                        <a:gd name="connsiteY3" fmla="*/ 2666 h 60542"/>
                        <a:gd name="connsiteX4" fmla="*/ 2147 w 70391"/>
                        <a:gd name="connsiteY4" fmla="*/ 20061 h 60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391" h="60542">
                          <a:moveTo>
                            <a:pt x="2147" y="20061"/>
                          </a:moveTo>
                          <a:cubicBezTo>
                            <a:pt x="-4811" y="37455"/>
                            <a:pt x="5625" y="54849"/>
                            <a:pt x="26499" y="58328"/>
                          </a:cubicBezTo>
                          <a:cubicBezTo>
                            <a:pt x="43893" y="65286"/>
                            <a:pt x="64766" y="54849"/>
                            <a:pt x="68245" y="40934"/>
                          </a:cubicBezTo>
                          <a:cubicBezTo>
                            <a:pt x="75203" y="23539"/>
                            <a:pt x="64766" y="6145"/>
                            <a:pt x="43893" y="2666"/>
                          </a:cubicBezTo>
                          <a:cubicBezTo>
                            <a:pt x="26499" y="-4292"/>
                            <a:pt x="9104" y="2666"/>
                            <a:pt x="2147" y="20061"/>
                          </a:cubicBezTo>
                          <a:close/>
                        </a:path>
                      </a:pathLst>
                    </a:custGeom>
                    <a:solidFill>
                      <a:srgbClr val="FBC5C5"/>
                    </a:solidFill>
                    <a:ln w="34755" cap="flat">
                      <a:noFill/>
                      <a:prstDash val="solid"/>
                      <a:miter/>
                    </a:ln>
                  </p:spPr>
                  <p:txBody>
                    <a:bodyPr rtlCol="0" anchor="ctr"/>
                    <a:lstStyle/>
                    <a:p>
                      <a:endParaRPr lang="en-US"/>
                    </a:p>
                  </p:txBody>
                </p:sp>
                <p:sp>
                  <p:nvSpPr>
                    <p:cNvPr id="2332" name="Freeform: Shape 2331">
                      <a:extLst>
                        <a:ext uri="{FF2B5EF4-FFF2-40B4-BE49-F238E27FC236}">
                          <a16:creationId xmlns:a16="http://schemas.microsoft.com/office/drawing/2014/main" xmlns="" id="{BB2442AB-DFFA-43F2-8076-57628954B8C5}"/>
                        </a:ext>
                      </a:extLst>
                    </p:cNvPr>
                    <p:cNvSpPr/>
                    <p:nvPr/>
                  </p:nvSpPr>
                  <p:spPr>
                    <a:xfrm rot="-9678031">
                      <a:off x="1241029" y="8526625"/>
                      <a:ext cx="69576" cy="62618"/>
                    </a:xfrm>
                    <a:custGeom>
                      <a:avLst/>
                      <a:gdLst>
                        <a:gd name="connsiteX0" fmla="*/ 69577 w 69576"/>
                        <a:gd name="connsiteY0" fmla="*/ 31309 h 62618"/>
                        <a:gd name="connsiteX1" fmla="*/ 34788 w 69576"/>
                        <a:gd name="connsiteY1" fmla="*/ 62619 h 62618"/>
                        <a:gd name="connsiteX2" fmla="*/ 0 w 69576"/>
                        <a:gd name="connsiteY2" fmla="*/ 31309 h 62618"/>
                        <a:gd name="connsiteX3" fmla="*/ 34788 w 69576"/>
                        <a:gd name="connsiteY3" fmla="*/ 0 h 62618"/>
                        <a:gd name="connsiteX4" fmla="*/ 69577 w 69576"/>
                        <a:gd name="connsiteY4" fmla="*/ 31309 h 626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76" h="62618">
                          <a:moveTo>
                            <a:pt x="69577" y="31309"/>
                          </a:moveTo>
                          <a:cubicBezTo>
                            <a:pt x="69577" y="48601"/>
                            <a:pt x="54001" y="62619"/>
                            <a:pt x="34788" y="62619"/>
                          </a:cubicBezTo>
                          <a:cubicBezTo>
                            <a:pt x="15575" y="62619"/>
                            <a:pt x="0" y="48601"/>
                            <a:pt x="0" y="31309"/>
                          </a:cubicBezTo>
                          <a:cubicBezTo>
                            <a:pt x="0" y="14018"/>
                            <a:pt x="15575" y="0"/>
                            <a:pt x="34788" y="0"/>
                          </a:cubicBezTo>
                          <a:cubicBezTo>
                            <a:pt x="54001" y="0"/>
                            <a:pt x="69577" y="14018"/>
                            <a:pt x="69577" y="31309"/>
                          </a:cubicBezTo>
                          <a:close/>
                        </a:path>
                      </a:pathLst>
                    </a:custGeom>
                    <a:solidFill>
                      <a:srgbClr val="FBC4C4"/>
                    </a:solidFill>
                    <a:ln w="34755" cap="flat">
                      <a:noFill/>
                      <a:prstDash val="solid"/>
                      <a:miter/>
                    </a:ln>
                  </p:spPr>
                  <p:txBody>
                    <a:bodyPr rtlCol="0" anchor="ctr"/>
                    <a:lstStyle/>
                    <a:p>
                      <a:endParaRPr lang="en-US"/>
                    </a:p>
                  </p:txBody>
                </p:sp>
                <p:sp>
                  <p:nvSpPr>
                    <p:cNvPr id="2333" name="Freeform: Shape 2332">
                      <a:extLst>
                        <a:ext uri="{FF2B5EF4-FFF2-40B4-BE49-F238E27FC236}">
                          <a16:creationId xmlns:a16="http://schemas.microsoft.com/office/drawing/2014/main" xmlns="" id="{39C531D7-C2B5-41DB-8E2E-854BB2301E8D}"/>
                        </a:ext>
                      </a:extLst>
                    </p:cNvPr>
                    <p:cNvSpPr/>
                    <p:nvPr/>
                  </p:nvSpPr>
                  <p:spPr>
                    <a:xfrm>
                      <a:off x="1238984" y="8527501"/>
                      <a:ext cx="66978" cy="60542"/>
                    </a:xfrm>
                    <a:custGeom>
                      <a:avLst/>
                      <a:gdLst>
                        <a:gd name="connsiteX0" fmla="*/ 2179 w 66978"/>
                        <a:gd name="connsiteY0" fmla="*/ 20061 h 60542"/>
                        <a:gd name="connsiteX1" fmla="*/ 23053 w 66978"/>
                        <a:gd name="connsiteY1" fmla="*/ 58328 h 60542"/>
                        <a:gd name="connsiteX2" fmla="*/ 64799 w 66978"/>
                        <a:gd name="connsiteY2" fmla="*/ 40934 h 60542"/>
                        <a:gd name="connsiteX3" fmla="*/ 43926 w 66978"/>
                        <a:gd name="connsiteY3" fmla="*/ 2666 h 60542"/>
                        <a:gd name="connsiteX4" fmla="*/ 2179 w 66978"/>
                        <a:gd name="connsiteY4" fmla="*/ 20061 h 60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78" h="60542">
                          <a:moveTo>
                            <a:pt x="2179" y="20061"/>
                          </a:moveTo>
                          <a:cubicBezTo>
                            <a:pt x="-4778" y="37455"/>
                            <a:pt x="5658" y="54849"/>
                            <a:pt x="23053" y="58328"/>
                          </a:cubicBezTo>
                          <a:cubicBezTo>
                            <a:pt x="40447" y="65286"/>
                            <a:pt x="57841" y="54849"/>
                            <a:pt x="64799" y="40934"/>
                          </a:cubicBezTo>
                          <a:cubicBezTo>
                            <a:pt x="71757" y="23539"/>
                            <a:pt x="61320" y="6145"/>
                            <a:pt x="43926" y="2666"/>
                          </a:cubicBezTo>
                          <a:cubicBezTo>
                            <a:pt x="26532" y="-4292"/>
                            <a:pt x="9137" y="2666"/>
                            <a:pt x="2179" y="20061"/>
                          </a:cubicBezTo>
                          <a:close/>
                        </a:path>
                      </a:pathLst>
                    </a:custGeom>
                    <a:solidFill>
                      <a:srgbClr val="FBC3C3"/>
                    </a:solidFill>
                    <a:ln w="34755" cap="flat">
                      <a:noFill/>
                      <a:prstDash val="solid"/>
                      <a:miter/>
                    </a:ln>
                  </p:spPr>
                  <p:txBody>
                    <a:bodyPr rtlCol="0" anchor="ctr"/>
                    <a:lstStyle/>
                    <a:p>
                      <a:endParaRPr lang="en-US"/>
                    </a:p>
                  </p:txBody>
                </p:sp>
                <p:sp>
                  <p:nvSpPr>
                    <p:cNvPr id="2334" name="Freeform: Shape 2333">
                      <a:extLst>
                        <a:ext uri="{FF2B5EF4-FFF2-40B4-BE49-F238E27FC236}">
                          <a16:creationId xmlns:a16="http://schemas.microsoft.com/office/drawing/2014/main" xmlns="" id="{7FDEDFE9-E41C-4E63-B2B6-8B904B5E16EB}"/>
                        </a:ext>
                      </a:extLst>
                    </p:cNvPr>
                    <p:cNvSpPr/>
                    <p:nvPr/>
                  </p:nvSpPr>
                  <p:spPr>
                    <a:xfrm rot="-9677706">
                      <a:off x="1240991" y="8526527"/>
                      <a:ext cx="69578" cy="62620"/>
                    </a:xfrm>
                    <a:custGeom>
                      <a:avLst/>
                      <a:gdLst>
                        <a:gd name="connsiteX0" fmla="*/ 69579 w 69578"/>
                        <a:gd name="connsiteY0" fmla="*/ 31310 h 62620"/>
                        <a:gd name="connsiteX1" fmla="*/ 34789 w 69578"/>
                        <a:gd name="connsiteY1" fmla="*/ 62621 h 62620"/>
                        <a:gd name="connsiteX2" fmla="*/ 0 w 69578"/>
                        <a:gd name="connsiteY2" fmla="*/ 31310 h 62620"/>
                        <a:gd name="connsiteX3" fmla="*/ 34789 w 69578"/>
                        <a:gd name="connsiteY3" fmla="*/ 0 h 62620"/>
                        <a:gd name="connsiteX4" fmla="*/ 69579 w 69578"/>
                        <a:gd name="connsiteY4" fmla="*/ 31310 h 62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578" h="62620">
                          <a:moveTo>
                            <a:pt x="69579" y="31310"/>
                          </a:moveTo>
                          <a:cubicBezTo>
                            <a:pt x="69579" y="48603"/>
                            <a:pt x="54003" y="62621"/>
                            <a:pt x="34789" y="62621"/>
                          </a:cubicBezTo>
                          <a:cubicBezTo>
                            <a:pt x="15576" y="62621"/>
                            <a:pt x="0" y="48603"/>
                            <a:pt x="0" y="31310"/>
                          </a:cubicBezTo>
                          <a:cubicBezTo>
                            <a:pt x="0" y="14018"/>
                            <a:pt x="15576" y="0"/>
                            <a:pt x="34789" y="0"/>
                          </a:cubicBezTo>
                          <a:cubicBezTo>
                            <a:pt x="54003" y="0"/>
                            <a:pt x="69579" y="14018"/>
                            <a:pt x="69579" y="31310"/>
                          </a:cubicBezTo>
                          <a:close/>
                        </a:path>
                      </a:pathLst>
                    </a:custGeom>
                    <a:solidFill>
                      <a:srgbClr val="FAC2C2"/>
                    </a:solidFill>
                    <a:ln w="34756" cap="flat">
                      <a:noFill/>
                      <a:prstDash val="solid"/>
                      <a:miter/>
                    </a:ln>
                  </p:spPr>
                  <p:txBody>
                    <a:bodyPr rtlCol="0" anchor="ctr"/>
                    <a:lstStyle/>
                    <a:p>
                      <a:endParaRPr lang="en-US"/>
                    </a:p>
                  </p:txBody>
                </p:sp>
                <p:sp>
                  <p:nvSpPr>
                    <p:cNvPr id="2335" name="Freeform: Shape 2334">
                      <a:extLst>
                        <a:ext uri="{FF2B5EF4-FFF2-40B4-BE49-F238E27FC236}">
                          <a16:creationId xmlns:a16="http://schemas.microsoft.com/office/drawing/2014/main" xmlns="" id="{B7325F6A-A57C-4C93-AB5D-6C0AAC9B3A30}"/>
                        </a:ext>
                      </a:extLst>
                    </p:cNvPr>
                    <p:cNvSpPr/>
                    <p:nvPr/>
                  </p:nvSpPr>
                  <p:spPr>
                    <a:xfrm>
                      <a:off x="1240294" y="8527501"/>
                      <a:ext cx="64359" cy="60542"/>
                    </a:xfrm>
                    <a:custGeom>
                      <a:avLst/>
                      <a:gdLst>
                        <a:gd name="connsiteX0" fmla="*/ 870 w 64359"/>
                        <a:gd name="connsiteY0" fmla="*/ 20061 h 60542"/>
                        <a:gd name="connsiteX1" fmla="*/ 21743 w 64359"/>
                        <a:gd name="connsiteY1" fmla="*/ 58328 h 60542"/>
                        <a:gd name="connsiteX2" fmla="*/ 63490 w 64359"/>
                        <a:gd name="connsiteY2" fmla="*/ 40934 h 60542"/>
                        <a:gd name="connsiteX3" fmla="*/ 42616 w 64359"/>
                        <a:gd name="connsiteY3" fmla="*/ 2666 h 60542"/>
                        <a:gd name="connsiteX4" fmla="*/ 870 w 64359"/>
                        <a:gd name="connsiteY4" fmla="*/ 20061 h 60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359" h="60542">
                          <a:moveTo>
                            <a:pt x="870" y="20061"/>
                          </a:moveTo>
                          <a:cubicBezTo>
                            <a:pt x="-2609" y="33976"/>
                            <a:pt x="4349" y="51371"/>
                            <a:pt x="21743" y="58328"/>
                          </a:cubicBezTo>
                          <a:cubicBezTo>
                            <a:pt x="39137" y="65286"/>
                            <a:pt x="56532" y="54849"/>
                            <a:pt x="63490" y="40934"/>
                          </a:cubicBezTo>
                          <a:cubicBezTo>
                            <a:pt x="66968" y="27018"/>
                            <a:pt x="60011" y="9624"/>
                            <a:pt x="42616" y="2666"/>
                          </a:cubicBezTo>
                          <a:cubicBezTo>
                            <a:pt x="25222" y="-4292"/>
                            <a:pt x="7827" y="2666"/>
                            <a:pt x="870" y="20061"/>
                          </a:cubicBezTo>
                          <a:close/>
                        </a:path>
                      </a:pathLst>
                    </a:custGeom>
                    <a:solidFill>
                      <a:srgbClr val="FAC1C1"/>
                    </a:solidFill>
                    <a:ln w="34755" cap="flat">
                      <a:noFill/>
                      <a:prstDash val="solid"/>
                      <a:miter/>
                    </a:ln>
                  </p:spPr>
                  <p:txBody>
                    <a:bodyPr rtlCol="0" anchor="ctr"/>
                    <a:lstStyle/>
                    <a:p>
                      <a:endParaRPr lang="en-US"/>
                    </a:p>
                  </p:txBody>
                </p:sp>
                <p:sp>
                  <p:nvSpPr>
                    <p:cNvPr id="2336" name="Freeform: Shape 2335">
                      <a:extLst>
                        <a:ext uri="{FF2B5EF4-FFF2-40B4-BE49-F238E27FC236}">
                          <a16:creationId xmlns:a16="http://schemas.microsoft.com/office/drawing/2014/main" xmlns="" id="{E0FE6EC2-14DD-47BA-8146-F547FCE69AE1}"/>
                        </a:ext>
                      </a:extLst>
                    </p:cNvPr>
                    <p:cNvSpPr/>
                    <p:nvPr/>
                  </p:nvSpPr>
                  <p:spPr>
                    <a:xfrm>
                      <a:off x="1242463" y="8527953"/>
                      <a:ext cx="66978" cy="60091"/>
                    </a:xfrm>
                    <a:custGeom>
                      <a:avLst/>
                      <a:gdLst>
                        <a:gd name="connsiteX0" fmla="*/ 2179 w 66978"/>
                        <a:gd name="connsiteY0" fmla="*/ 19609 h 60091"/>
                        <a:gd name="connsiteX1" fmla="*/ 23053 w 66978"/>
                        <a:gd name="connsiteY1" fmla="*/ 57877 h 60091"/>
                        <a:gd name="connsiteX2" fmla="*/ 64799 w 66978"/>
                        <a:gd name="connsiteY2" fmla="*/ 40482 h 60091"/>
                        <a:gd name="connsiteX3" fmla="*/ 43926 w 66978"/>
                        <a:gd name="connsiteY3" fmla="*/ 2215 h 60091"/>
                        <a:gd name="connsiteX4" fmla="*/ 2179 w 66978"/>
                        <a:gd name="connsiteY4" fmla="*/ 19609 h 60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78" h="60091">
                          <a:moveTo>
                            <a:pt x="2179" y="19609"/>
                          </a:moveTo>
                          <a:cubicBezTo>
                            <a:pt x="-4778" y="33525"/>
                            <a:pt x="5658" y="50919"/>
                            <a:pt x="23053" y="57877"/>
                          </a:cubicBezTo>
                          <a:cubicBezTo>
                            <a:pt x="40447" y="64834"/>
                            <a:pt x="57841" y="54398"/>
                            <a:pt x="64799" y="40482"/>
                          </a:cubicBezTo>
                          <a:cubicBezTo>
                            <a:pt x="71757" y="26567"/>
                            <a:pt x="61320" y="9172"/>
                            <a:pt x="43926" y="2215"/>
                          </a:cubicBezTo>
                          <a:cubicBezTo>
                            <a:pt x="23053" y="-4743"/>
                            <a:pt x="5658" y="5693"/>
                            <a:pt x="2179" y="19609"/>
                          </a:cubicBezTo>
                          <a:close/>
                        </a:path>
                      </a:pathLst>
                    </a:custGeom>
                    <a:solidFill>
                      <a:srgbClr val="FAC0C0"/>
                    </a:solidFill>
                    <a:ln w="34755" cap="flat">
                      <a:noFill/>
                      <a:prstDash val="solid"/>
                      <a:miter/>
                    </a:ln>
                  </p:spPr>
                  <p:txBody>
                    <a:bodyPr rtlCol="0" anchor="ctr"/>
                    <a:lstStyle/>
                    <a:p>
                      <a:endParaRPr lang="en-US"/>
                    </a:p>
                  </p:txBody>
                </p:sp>
                <p:sp>
                  <p:nvSpPr>
                    <p:cNvPr id="2337" name="Freeform: Shape 2336">
                      <a:extLst>
                        <a:ext uri="{FF2B5EF4-FFF2-40B4-BE49-F238E27FC236}">
                          <a16:creationId xmlns:a16="http://schemas.microsoft.com/office/drawing/2014/main" xmlns="" id="{79584A81-579A-4775-91AC-4C2CF45F6315}"/>
                        </a:ext>
                      </a:extLst>
                    </p:cNvPr>
                    <p:cNvSpPr/>
                    <p:nvPr/>
                  </p:nvSpPr>
                  <p:spPr>
                    <a:xfrm rot="-9685640">
                      <a:off x="1244373" y="8530110"/>
                      <a:ext cx="62618" cy="55660"/>
                    </a:xfrm>
                    <a:custGeom>
                      <a:avLst/>
                      <a:gdLst>
                        <a:gd name="connsiteX0" fmla="*/ 62619 w 62618"/>
                        <a:gd name="connsiteY0" fmla="*/ 27830 h 55660"/>
                        <a:gd name="connsiteX1" fmla="*/ 31309 w 62618"/>
                        <a:gd name="connsiteY1" fmla="*/ 55661 h 55660"/>
                        <a:gd name="connsiteX2" fmla="*/ 0 w 62618"/>
                        <a:gd name="connsiteY2" fmla="*/ 27830 h 55660"/>
                        <a:gd name="connsiteX3" fmla="*/ 31309 w 62618"/>
                        <a:gd name="connsiteY3" fmla="*/ 0 h 55660"/>
                        <a:gd name="connsiteX4" fmla="*/ 62619 w 62618"/>
                        <a:gd name="connsiteY4" fmla="*/ 27830 h 55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18" h="55660">
                          <a:moveTo>
                            <a:pt x="62619" y="27830"/>
                          </a:moveTo>
                          <a:cubicBezTo>
                            <a:pt x="62619" y="43201"/>
                            <a:pt x="48601" y="55661"/>
                            <a:pt x="31309" y="55661"/>
                          </a:cubicBezTo>
                          <a:cubicBezTo>
                            <a:pt x="14018" y="55661"/>
                            <a:pt x="0" y="43201"/>
                            <a:pt x="0" y="27830"/>
                          </a:cubicBezTo>
                          <a:cubicBezTo>
                            <a:pt x="0" y="12460"/>
                            <a:pt x="14018" y="0"/>
                            <a:pt x="31309" y="0"/>
                          </a:cubicBezTo>
                          <a:cubicBezTo>
                            <a:pt x="48601" y="0"/>
                            <a:pt x="62619" y="12460"/>
                            <a:pt x="62619" y="27830"/>
                          </a:cubicBezTo>
                          <a:close/>
                        </a:path>
                      </a:pathLst>
                    </a:custGeom>
                    <a:solidFill>
                      <a:srgbClr val="FABFBF"/>
                    </a:solidFill>
                    <a:ln w="34754" cap="flat">
                      <a:noFill/>
                      <a:prstDash val="solid"/>
                      <a:miter/>
                    </a:ln>
                  </p:spPr>
                  <p:txBody>
                    <a:bodyPr rtlCol="0" anchor="ctr"/>
                    <a:lstStyle/>
                    <a:p>
                      <a:endParaRPr lang="en-US"/>
                    </a:p>
                  </p:txBody>
                </p:sp>
                <p:sp>
                  <p:nvSpPr>
                    <p:cNvPr id="2338" name="Freeform: Shape 2337">
                      <a:extLst>
                        <a:ext uri="{FF2B5EF4-FFF2-40B4-BE49-F238E27FC236}">
                          <a16:creationId xmlns:a16="http://schemas.microsoft.com/office/drawing/2014/main" xmlns="" id="{6E3D4759-7A2E-4763-81E8-5E037D4B29DF}"/>
                        </a:ext>
                      </a:extLst>
                    </p:cNvPr>
                    <p:cNvSpPr/>
                    <p:nvPr/>
                  </p:nvSpPr>
                  <p:spPr>
                    <a:xfrm rot="-9683902">
                      <a:off x="1244323" y="8530078"/>
                      <a:ext cx="62622" cy="55664"/>
                    </a:xfrm>
                    <a:custGeom>
                      <a:avLst/>
                      <a:gdLst>
                        <a:gd name="connsiteX0" fmla="*/ 62623 w 62622"/>
                        <a:gd name="connsiteY0" fmla="*/ 27832 h 55664"/>
                        <a:gd name="connsiteX1" fmla="*/ 31311 w 62622"/>
                        <a:gd name="connsiteY1" fmla="*/ 55664 h 55664"/>
                        <a:gd name="connsiteX2" fmla="*/ 0 w 62622"/>
                        <a:gd name="connsiteY2" fmla="*/ 27832 h 55664"/>
                        <a:gd name="connsiteX3" fmla="*/ 31311 w 62622"/>
                        <a:gd name="connsiteY3" fmla="*/ 0 h 55664"/>
                        <a:gd name="connsiteX4" fmla="*/ 62623 w 62622"/>
                        <a:gd name="connsiteY4" fmla="*/ 27832 h 55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22" h="55664">
                          <a:moveTo>
                            <a:pt x="62623" y="27832"/>
                          </a:moveTo>
                          <a:cubicBezTo>
                            <a:pt x="62623" y="43204"/>
                            <a:pt x="48604" y="55664"/>
                            <a:pt x="31311" y="55664"/>
                          </a:cubicBezTo>
                          <a:cubicBezTo>
                            <a:pt x="14019" y="55664"/>
                            <a:pt x="0" y="43203"/>
                            <a:pt x="0" y="27832"/>
                          </a:cubicBezTo>
                          <a:cubicBezTo>
                            <a:pt x="0" y="12461"/>
                            <a:pt x="14019" y="0"/>
                            <a:pt x="31311" y="0"/>
                          </a:cubicBezTo>
                          <a:cubicBezTo>
                            <a:pt x="48604" y="0"/>
                            <a:pt x="62623" y="12461"/>
                            <a:pt x="62623" y="27832"/>
                          </a:cubicBezTo>
                          <a:close/>
                        </a:path>
                      </a:pathLst>
                    </a:custGeom>
                    <a:solidFill>
                      <a:srgbClr val="FABEBE"/>
                    </a:solidFill>
                    <a:ln w="34756" cap="flat">
                      <a:noFill/>
                      <a:prstDash val="solid"/>
                      <a:miter/>
                    </a:ln>
                  </p:spPr>
                  <p:txBody>
                    <a:bodyPr rtlCol="0" anchor="ctr"/>
                    <a:lstStyle/>
                    <a:p>
                      <a:endParaRPr lang="en-US"/>
                    </a:p>
                  </p:txBody>
                </p:sp>
                <p:sp>
                  <p:nvSpPr>
                    <p:cNvPr id="2339" name="Freeform: Shape 2338">
                      <a:extLst>
                        <a:ext uri="{FF2B5EF4-FFF2-40B4-BE49-F238E27FC236}">
                          <a16:creationId xmlns:a16="http://schemas.microsoft.com/office/drawing/2014/main" xmlns="" id="{66336053-7C73-4B94-8F4B-163E0426475E}"/>
                        </a:ext>
                      </a:extLst>
                    </p:cNvPr>
                    <p:cNvSpPr/>
                    <p:nvPr/>
                  </p:nvSpPr>
                  <p:spPr>
                    <a:xfrm>
                      <a:off x="1243772" y="8529281"/>
                      <a:ext cx="60880" cy="58763"/>
                    </a:xfrm>
                    <a:custGeom>
                      <a:avLst/>
                      <a:gdLst>
                        <a:gd name="connsiteX0" fmla="*/ 870 w 60880"/>
                        <a:gd name="connsiteY0" fmla="*/ 18281 h 58763"/>
                        <a:gd name="connsiteX1" fmla="*/ 21743 w 60880"/>
                        <a:gd name="connsiteY1" fmla="*/ 56548 h 58763"/>
                        <a:gd name="connsiteX2" fmla="*/ 60011 w 60880"/>
                        <a:gd name="connsiteY2" fmla="*/ 39154 h 58763"/>
                        <a:gd name="connsiteX3" fmla="*/ 39137 w 60880"/>
                        <a:gd name="connsiteY3" fmla="*/ 887 h 58763"/>
                        <a:gd name="connsiteX4" fmla="*/ 870 w 60880"/>
                        <a:gd name="connsiteY4" fmla="*/ 18281 h 58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0" h="58763">
                          <a:moveTo>
                            <a:pt x="870" y="18281"/>
                          </a:moveTo>
                          <a:cubicBezTo>
                            <a:pt x="-2609" y="32196"/>
                            <a:pt x="4349" y="49591"/>
                            <a:pt x="21743" y="56548"/>
                          </a:cubicBezTo>
                          <a:cubicBezTo>
                            <a:pt x="39137" y="63506"/>
                            <a:pt x="56532" y="53070"/>
                            <a:pt x="60011" y="39154"/>
                          </a:cubicBezTo>
                          <a:cubicBezTo>
                            <a:pt x="63489" y="25239"/>
                            <a:pt x="56532" y="7844"/>
                            <a:pt x="39137" y="887"/>
                          </a:cubicBezTo>
                          <a:cubicBezTo>
                            <a:pt x="21743" y="-2592"/>
                            <a:pt x="4349" y="4365"/>
                            <a:pt x="870" y="18281"/>
                          </a:cubicBezTo>
                          <a:close/>
                        </a:path>
                      </a:pathLst>
                    </a:custGeom>
                    <a:solidFill>
                      <a:srgbClr val="FABDBD"/>
                    </a:solidFill>
                    <a:ln w="34755" cap="flat">
                      <a:noFill/>
                      <a:prstDash val="solid"/>
                      <a:miter/>
                    </a:ln>
                  </p:spPr>
                  <p:txBody>
                    <a:bodyPr rtlCol="0" anchor="ctr"/>
                    <a:lstStyle/>
                    <a:p>
                      <a:endParaRPr lang="en-US"/>
                    </a:p>
                  </p:txBody>
                </p:sp>
                <p:sp>
                  <p:nvSpPr>
                    <p:cNvPr id="2340" name="Freeform: Shape 2339">
                      <a:extLst>
                        <a:ext uri="{FF2B5EF4-FFF2-40B4-BE49-F238E27FC236}">
                          <a16:creationId xmlns:a16="http://schemas.microsoft.com/office/drawing/2014/main" xmlns="" id="{EC4ADABC-CF5D-4DA3-AF0F-45249D0E5026}"/>
                        </a:ext>
                      </a:extLst>
                    </p:cNvPr>
                    <p:cNvSpPr/>
                    <p:nvPr/>
                  </p:nvSpPr>
                  <p:spPr>
                    <a:xfrm>
                      <a:off x="1243772" y="8529281"/>
                      <a:ext cx="60880" cy="55284"/>
                    </a:xfrm>
                    <a:custGeom>
                      <a:avLst/>
                      <a:gdLst>
                        <a:gd name="connsiteX0" fmla="*/ 870 w 60880"/>
                        <a:gd name="connsiteY0" fmla="*/ 18281 h 55284"/>
                        <a:gd name="connsiteX1" fmla="*/ 21743 w 60880"/>
                        <a:gd name="connsiteY1" fmla="*/ 53070 h 55284"/>
                        <a:gd name="connsiteX2" fmla="*/ 60011 w 60880"/>
                        <a:gd name="connsiteY2" fmla="*/ 35675 h 55284"/>
                        <a:gd name="connsiteX3" fmla="*/ 39137 w 60880"/>
                        <a:gd name="connsiteY3" fmla="*/ 887 h 55284"/>
                        <a:gd name="connsiteX4" fmla="*/ 870 w 60880"/>
                        <a:gd name="connsiteY4" fmla="*/ 18281 h 55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0" h="55284">
                          <a:moveTo>
                            <a:pt x="870" y="18281"/>
                          </a:moveTo>
                          <a:cubicBezTo>
                            <a:pt x="-2609" y="32196"/>
                            <a:pt x="4349" y="49591"/>
                            <a:pt x="21743" y="53070"/>
                          </a:cubicBezTo>
                          <a:cubicBezTo>
                            <a:pt x="39137" y="60027"/>
                            <a:pt x="56532" y="49591"/>
                            <a:pt x="60011" y="35675"/>
                          </a:cubicBezTo>
                          <a:cubicBezTo>
                            <a:pt x="63489" y="21760"/>
                            <a:pt x="56532" y="4365"/>
                            <a:pt x="39137" y="887"/>
                          </a:cubicBezTo>
                          <a:cubicBezTo>
                            <a:pt x="21743" y="-2592"/>
                            <a:pt x="4349" y="4365"/>
                            <a:pt x="870" y="18281"/>
                          </a:cubicBezTo>
                          <a:close/>
                        </a:path>
                      </a:pathLst>
                    </a:custGeom>
                    <a:solidFill>
                      <a:srgbClr val="FABCBC"/>
                    </a:solidFill>
                    <a:ln w="34755" cap="flat">
                      <a:noFill/>
                      <a:prstDash val="solid"/>
                      <a:miter/>
                    </a:ln>
                  </p:spPr>
                  <p:txBody>
                    <a:bodyPr rtlCol="0" anchor="ctr"/>
                    <a:lstStyle/>
                    <a:p>
                      <a:endParaRPr lang="en-US"/>
                    </a:p>
                  </p:txBody>
                </p:sp>
                <p:sp>
                  <p:nvSpPr>
                    <p:cNvPr id="2341" name="Freeform: Shape 2340">
                      <a:extLst>
                        <a:ext uri="{FF2B5EF4-FFF2-40B4-BE49-F238E27FC236}">
                          <a16:creationId xmlns:a16="http://schemas.microsoft.com/office/drawing/2014/main" xmlns="" id="{ADFD23E2-7234-40F3-93A3-FD71A194D547}"/>
                        </a:ext>
                      </a:extLst>
                    </p:cNvPr>
                    <p:cNvSpPr/>
                    <p:nvPr/>
                  </p:nvSpPr>
                  <p:spPr>
                    <a:xfrm rot="-9686076">
                      <a:off x="1244478" y="8529961"/>
                      <a:ext cx="62622" cy="55664"/>
                    </a:xfrm>
                    <a:custGeom>
                      <a:avLst/>
                      <a:gdLst>
                        <a:gd name="connsiteX0" fmla="*/ 62622 w 62622"/>
                        <a:gd name="connsiteY0" fmla="*/ 27832 h 55664"/>
                        <a:gd name="connsiteX1" fmla="*/ 31311 w 62622"/>
                        <a:gd name="connsiteY1" fmla="*/ 55664 h 55664"/>
                        <a:gd name="connsiteX2" fmla="*/ 0 w 62622"/>
                        <a:gd name="connsiteY2" fmla="*/ 27832 h 55664"/>
                        <a:gd name="connsiteX3" fmla="*/ 31311 w 62622"/>
                        <a:gd name="connsiteY3" fmla="*/ 0 h 55664"/>
                        <a:gd name="connsiteX4" fmla="*/ 62622 w 62622"/>
                        <a:gd name="connsiteY4" fmla="*/ 27832 h 55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22" h="55664">
                          <a:moveTo>
                            <a:pt x="62622" y="27832"/>
                          </a:moveTo>
                          <a:cubicBezTo>
                            <a:pt x="62622" y="43203"/>
                            <a:pt x="48604" y="55664"/>
                            <a:pt x="31311" y="55664"/>
                          </a:cubicBezTo>
                          <a:cubicBezTo>
                            <a:pt x="14019" y="55664"/>
                            <a:pt x="0" y="43203"/>
                            <a:pt x="0" y="27832"/>
                          </a:cubicBezTo>
                          <a:cubicBezTo>
                            <a:pt x="0" y="12461"/>
                            <a:pt x="14019" y="0"/>
                            <a:pt x="31311" y="0"/>
                          </a:cubicBezTo>
                          <a:cubicBezTo>
                            <a:pt x="48604" y="0"/>
                            <a:pt x="62622" y="12461"/>
                            <a:pt x="62622" y="27832"/>
                          </a:cubicBezTo>
                          <a:close/>
                        </a:path>
                      </a:pathLst>
                    </a:custGeom>
                    <a:solidFill>
                      <a:srgbClr val="FABBBB"/>
                    </a:solidFill>
                    <a:ln w="34756" cap="flat">
                      <a:noFill/>
                      <a:prstDash val="solid"/>
                      <a:miter/>
                    </a:ln>
                  </p:spPr>
                  <p:txBody>
                    <a:bodyPr rtlCol="0" anchor="ctr"/>
                    <a:lstStyle/>
                    <a:p>
                      <a:endParaRPr lang="en-US"/>
                    </a:p>
                  </p:txBody>
                </p:sp>
                <p:sp>
                  <p:nvSpPr>
                    <p:cNvPr id="2342" name="Freeform: Shape 2341">
                      <a:extLst>
                        <a:ext uri="{FF2B5EF4-FFF2-40B4-BE49-F238E27FC236}">
                          <a16:creationId xmlns:a16="http://schemas.microsoft.com/office/drawing/2014/main" xmlns="" id="{35C94A78-86F1-4FB4-985F-757F94EC8C48}"/>
                        </a:ext>
                      </a:extLst>
                    </p:cNvPr>
                    <p:cNvSpPr/>
                    <p:nvPr/>
                  </p:nvSpPr>
                  <p:spPr>
                    <a:xfrm rot="-9683902">
                      <a:off x="1244438" y="8530008"/>
                      <a:ext cx="62622" cy="55664"/>
                    </a:xfrm>
                    <a:custGeom>
                      <a:avLst/>
                      <a:gdLst>
                        <a:gd name="connsiteX0" fmla="*/ 62623 w 62622"/>
                        <a:gd name="connsiteY0" fmla="*/ 27832 h 55664"/>
                        <a:gd name="connsiteX1" fmla="*/ 31311 w 62622"/>
                        <a:gd name="connsiteY1" fmla="*/ 55664 h 55664"/>
                        <a:gd name="connsiteX2" fmla="*/ 0 w 62622"/>
                        <a:gd name="connsiteY2" fmla="*/ 27832 h 55664"/>
                        <a:gd name="connsiteX3" fmla="*/ 31311 w 62622"/>
                        <a:gd name="connsiteY3" fmla="*/ 0 h 55664"/>
                        <a:gd name="connsiteX4" fmla="*/ 62623 w 62622"/>
                        <a:gd name="connsiteY4" fmla="*/ 27832 h 55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22" h="55664">
                          <a:moveTo>
                            <a:pt x="62623" y="27832"/>
                          </a:moveTo>
                          <a:cubicBezTo>
                            <a:pt x="62623" y="43204"/>
                            <a:pt x="48604" y="55664"/>
                            <a:pt x="31311" y="55664"/>
                          </a:cubicBezTo>
                          <a:cubicBezTo>
                            <a:pt x="14019" y="55664"/>
                            <a:pt x="0" y="43203"/>
                            <a:pt x="0" y="27832"/>
                          </a:cubicBezTo>
                          <a:cubicBezTo>
                            <a:pt x="0" y="12461"/>
                            <a:pt x="14019" y="0"/>
                            <a:pt x="31311" y="0"/>
                          </a:cubicBezTo>
                          <a:cubicBezTo>
                            <a:pt x="48604" y="0"/>
                            <a:pt x="62623" y="12461"/>
                            <a:pt x="62623" y="27832"/>
                          </a:cubicBezTo>
                          <a:close/>
                        </a:path>
                      </a:pathLst>
                    </a:custGeom>
                    <a:solidFill>
                      <a:srgbClr val="FABABA"/>
                    </a:solidFill>
                    <a:ln w="34756" cap="flat">
                      <a:noFill/>
                      <a:prstDash val="solid"/>
                      <a:miter/>
                    </a:ln>
                  </p:spPr>
                  <p:txBody>
                    <a:bodyPr rtlCol="0" anchor="ctr"/>
                    <a:lstStyle/>
                    <a:p>
                      <a:endParaRPr lang="en-US"/>
                    </a:p>
                  </p:txBody>
                </p:sp>
                <p:sp>
                  <p:nvSpPr>
                    <p:cNvPr id="2343" name="Freeform: Shape 2342">
                      <a:extLst>
                        <a:ext uri="{FF2B5EF4-FFF2-40B4-BE49-F238E27FC236}">
                          <a16:creationId xmlns:a16="http://schemas.microsoft.com/office/drawing/2014/main" xmlns="" id="{44666B3E-F137-4A73-A4F3-1F6E124AF026}"/>
                        </a:ext>
                      </a:extLst>
                    </p:cNvPr>
                    <p:cNvSpPr/>
                    <p:nvPr/>
                  </p:nvSpPr>
                  <p:spPr>
                    <a:xfrm rot="-9689663">
                      <a:off x="1244377" y="8529986"/>
                      <a:ext cx="62620" cy="55662"/>
                    </a:xfrm>
                    <a:custGeom>
                      <a:avLst/>
                      <a:gdLst>
                        <a:gd name="connsiteX0" fmla="*/ 62620 w 62620"/>
                        <a:gd name="connsiteY0" fmla="*/ 27831 h 55662"/>
                        <a:gd name="connsiteX1" fmla="*/ 31310 w 62620"/>
                        <a:gd name="connsiteY1" fmla="*/ 55662 h 55662"/>
                        <a:gd name="connsiteX2" fmla="*/ 0 w 62620"/>
                        <a:gd name="connsiteY2" fmla="*/ 27831 h 55662"/>
                        <a:gd name="connsiteX3" fmla="*/ 31310 w 62620"/>
                        <a:gd name="connsiteY3" fmla="*/ 0 h 55662"/>
                        <a:gd name="connsiteX4" fmla="*/ 62620 w 62620"/>
                        <a:gd name="connsiteY4" fmla="*/ 27831 h 556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20" h="55662">
                          <a:moveTo>
                            <a:pt x="62620" y="27831"/>
                          </a:moveTo>
                          <a:cubicBezTo>
                            <a:pt x="62620" y="43202"/>
                            <a:pt x="48602" y="55662"/>
                            <a:pt x="31310" y="55662"/>
                          </a:cubicBezTo>
                          <a:cubicBezTo>
                            <a:pt x="14018" y="55662"/>
                            <a:pt x="0" y="43202"/>
                            <a:pt x="0" y="27831"/>
                          </a:cubicBezTo>
                          <a:cubicBezTo>
                            <a:pt x="0" y="12460"/>
                            <a:pt x="14018" y="0"/>
                            <a:pt x="31310" y="0"/>
                          </a:cubicBezTo>
                          <a:cubicBezTo>
                            <a:pt x="48602" y="0"/>
                            <a:pt x="62620" y="12460"/>
                            <a:pt x="62620" y="27831"/>
                          </a:cubicBezTo>
                          <a:close/>
                        </a:path>
                      </a:pathLst>
                    </a:custGeom>
                    <a:solidFill>
                      <a:srgbClr val="FAB9B9"/>
                    </a:solidFill>
                    <a:ln w="34755" cap="flat">
                      <a:noFill/>
                      <a:prstDash val="solid"/>
                      <a:miter/>
                    </a:ln>
                  </p:spPr>
                  <p:txBody>
                    <a:bodyPr rtlCol="0" anchor="ctr"/>
                    <a:lstStyle/>
                    <a:p>
                      <a:endParaRPr lang="en-US"/>
                    </a:p>
                  </p:txBody>
                </p:sp>
                <p:sp>
                  <p:nvSpPr>
                    <p:cNvPr id="2344" name="Freeform: Shape 2343">
                      <a:extLst>
                        <a:ext uri="{FF2B5EF4-FFF2-40B4-BE49-F238E27FC236}">
                          <a16:creationId xmlns:a16="http://schemas.microsoft.com/office/drawing/2014/main" xmlns="" id="{39884891-F999-4DEE-AAEC-821ACFF1F5D4}"/>
                        </a:ext>
                      </a:extLst>
                    </p:cNvPr>
                    <p:cNvSpPr/>
                    <p:nvPr/>
                  </p:nvSpPr>
                  <p:spPr>
                    <a:xfrm>
                      <a:off x="1243772" y="8529281"/>
                      <a:ext cx="60880" cy="55284"/>
                    </a:xfrm>
                    <a:custGeom>
                      <a:avLst/>
                      <a:gdLst>
                        <a:gd name="connsiteX0" fmla="*/ 870 w 60880"/>
                        <a:gd name="connsiteY0" fmla="*/ 18281 h 55284"/>
                        <a:gd name="connsiteX1" fmla="*/ 21743 w 60880"/>
                        <a:gd name="connsiteY1" fmla="*/ 53070 h 55284"/>
                        <a:gd name="connsiteX2" fmla="*/ 60011 w 60880"/>
                        <a:gd name="connsiteY2" fmla="*/ 35675 h 55284"/>
                        <a:gd name="connsiteX3" fmla="*/ 39137 w 60880"/>
                        <a:gd name="connsiteY3" fmla="*/ 887 h 55284"/>
                        <a:gd name="connsiteX4" fmla="*/ 870 w 60880"/>
                        <a:gd name="connsiteY4" fmla="*/ 18281 h 55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0" h="55284">
                          <a:moveTo>
                            <a:pt x="870" y="18281"/>
                          </a:moveTo>
                          <a:cubicBezTo>
                            <a:pt x="-2609" y="32196"/>
                            <a:pt x="4349" y="49591"/>
                            <a:pt x="21743" y="53070"/>
                          </a:cubicBezTo>
                          <a:cubicBezTo>
                            <a:pt x="39137" y="60027"/>
                            <a:pt x="53053" y="49591"/>
                            <a:pt x="60011" y="35675"/>
                          </a:cubicBezTo>
                          <a:cubicBezTo>
                            <a:pt x="63489" y="21760"/>
                            <a:pt x="56532" y="4365"/>
                            <a:pt x="39137" y="887"/>
                          </a:cubicBezTo>
                          <a:cubicBezTo>
                            <a:pt x="21743" y="-2592"/>
                            <a:pt x="7827" y="4365"/>
                            <a:pt x="870" y="18281"/>
                          </a:cubicBezTo>
                          <a:close/>
                        </a:path>
                      </a:pathLst>
                    </a:custGeom>
                    <a:solidFill>
                      <a:srgbClr val="FAB8B8"/>
                    </a:solidFill>
                    <a:ln w="34755" cap="flat">
                      <a:noFill/>
                      <a:prstDash val="solid"/>
                      <a:miter/>
                    </a:ln>
                  </p:spPr>
                  <p:txBody>
                    <a:bodyPr rtlCol="0" anchor="ctr"/>
                    <a:lstStyle/>
                    <a:p>
                      <a:endParaRPr lang="en-US"/>
                    </a:p>
                  </p:txBody>
                </p:sp>
                <p:sp>
                  <p:nvSpPr>
                    <p:cNvPr id="2345" name="Freeform: Shape 2344">
                      <a:extLst>
                        <a:ext uri="{FF2B5EF4-FFF2-40B4-BE49-F238E27FC236}">
                          <a16:creationId xmlns:a16="http://schemas.microsoft.com/office/drawing/2014/main" xmlns="" id="{AF75DD62-C8E3-4575-9AF0-F460607CDE37}"/>
                        </a:ext>
                      </a:extLst>
                    </p:cNvPr>
                    <p:cNvSpPr/>
                    <p:nvPr/>
                  </p:nvSpPr>
                  <p:spPr>
                    <a:xfrm>
                      <a:off x="1243772" y="8529281"/>
                      <a:ext cx="60880" cy="55284"/>
                    </a:xfrm>
                    <a:custGeom>
                      <a:avLst/>
                      <a:gdLst>
                        <a:gd name="connsiteX0" fmla="*/ 870 w 60880"/>
                        <a:gd name="connsiteY0" fmla="*/ 18281 h 55284"/>
                        <a:gd name="connsiteX1" fmla="*/ 21743 w 60880"/>
                        <a:gd name="connsiteY1" fmla="*/ 53070 h 55284"/>
                        <a:gd name="connsiteX2" fmla="*/ 60011 w 60880"/>
                        <a:gd name="connsiteY2" fmla="*/ 35675 h 55284"/>
                        <a:gd name="connsiteX3" fmla="*/ 39137 w 60880"/>
                        <a:gd name="connsiteY3" fmla="*/ 887 h 55284"/>
                        <a:gd name="connsiteX4" fmla="*/ 870 w 60880"/>
                        <a:gd name="connsiteY4" fmla="*/ 18281 h 55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0" h="55284">
                          <a:moveTo>
                            <a:pt x="870" y="18281"/>
                          </a:moveTo>
                          <a:cubicBezTo>
                            <a:pt x="-2609" y="32196"/>
                            <a:pt x="4349" y="46112"/>
                            <a:pt x="21743" y="53070"/>
                          </a:cubicBezTo>
                          <a:cubicBezTo>
                            <a:pt x="35658" y="60027"/>
                            <a:pt x="53053" y="49591"/>
                            <a:pt x="60011" y="35675"/>
                          </a:cubicBezTo>
                          <a:cubicBezTo>
                            <a:pt x="63489" y="21760"/>
                            <a:pt x="56532" y="7844"/>
                            <a:pt x="39137" y="887"/>
                          </a:cubicBezTo>
                          <a:cubicBezTo>
                            <a:pt x="21743" y="-2592"/>
                            <a:pt x="7827" y="4365"/>
                            <a:pt x="870" y="18281"/>
                          </a:cubicBezTo>
                          <a:close/>
                        </a:path>
                      </a:pathLst>
                    </a:custGeom>
                    <a:solidFill>
                      <a:srgbClr val="FAB7B7"/>
                    </a:solidFill>
                    <a:ln w="34755" cap="flat">
                      <a:noFill/>
                      <a:prstDash val="solid"/>
                      <a:miter/>
                    </a:ln>
                  </p:spPr>
                  <p:txBody>
                    <a:bodyPr rtlCol="0" anchor="ctr"/>
                    <a:lstStyle/>
                    <a:p>
                      <a:endParaRPr lang="en-US"/>
                    </a:p>
                  </p:txBody>
                </p:sp>
                <p:sp>
                  <p:nvSpPr>
                    <p:cNvPr id="2346" name="Freeform: Shape 2345">
                      <a:extLst>
                        <a:ext uri="{FF2B5EF4-FFF2-40B4-BE49-F238E27FC236}">
                          <a16:creationId xmlns:a16="http://schemas.microsoft.com/office/drawing/2014/main" xmlns="" id="{89C4CCC2-A6A0-4C1F-BE20-942D3B912B9C}"/>
                        </a:ext>
                      </a:extLst>
                    </p:cNvPr>
                    <p:cNvSpPr/>
                    <p:nvPr/>
                  </p:nvSpPr>
                  <p:spPr>
                    <a:xfrm rot="-9686728">
                      <a:off x="1247985" y="8530051"/>
                      <a:ext cx="55660" cy="55660"/>
                    </a:xfrm>
                    <a:custGeom>
                      <a:avLst/>
                      <a:gdLst>
                        <a:gd name="connsiteX0" fmla="*/ 55661 w 55660"/>
                        <a:gd name="connsiteY0" fmla="*/ 27830 h 55660"/>
                        <a:gd name="connsiteX1" fmla="*/ 27831 w 55660"/>
                        <a:gd name="connsiteY1" fmla="*/ 55661 h 55660"/>
                        <a:gd name="connsiteX2" fmla="*/ 0 w 55660"/>
                        <a:gd name="connsiteY2" fmla="*/ 27830 h 55660"/>
                        <a:gd name="connsiteX3" fmla="*/ 27831 w 55660"/>
                        <a:gd name="connsiteY3" fmla="*/ 0 h 55660"/>
                        <a:gd name="connsiteX4" fmla="*/ 55661 w 55660"/>
                        <a:gd name="connsiteY4" fmla="*/ 27830 h 55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60" h="55660">
                          <a:moveTo>
                            <a:pt x="55661" y="27830"/>
                          </a:moveTo>
                          <a:cubicBezTo>
                            <a:pt x="55661" y="43201"/>
                            <a:pt x="43201" y="55661"/>
                            <a:pt x="27831" y="55661"/>
                          </a:cubicBezTo>
                          <a:cubicBezTo>
                            <a:pt x="12460" y="55661"/>
                            <a:pt x="0" y="43201"/>
                            <a:pt x="0" y="27830"/>
                          </a:cubicBezTo>
                          <a:cubicBezTo>
                            <a:pt x="0" y="12460"/>
                            <a:pt x="12460" y="0"/>
                            <a:pt x="27831" y="0"/>
                          </a:cubicBezTo>
                          <a:cubicBezTo>
                            <a:pt x="43201" y="0"/>
                            <a:pt x="55661" y="12460"/>
                            <a:pt x="55661" y="27830"/>
                          </a:cubicBezTo>
                          <a:close/>
                        </a:path>
                      </a:pathLst>
                    </a:custGeom>
                    <a:solidFill>
                      <a:srgbClr val="FAB6B6"/>
                    </a:solidFill>
                    <a:ln w="34754" cap="flat">
                      <a:noFill/>
                      <a:prstDash val="solid"/>
                      <a:miter/>
                    </a:ln>
                  </p:spPr>
                  <p:txBody>
                    <a:bodyPr rtlCol="0" anchor="ctr"/>
                    <a:lstStyle/>
                    <a:p>
                      <a:endParaRPr lang="en-US"/>
                    </a:p>
                  </p:txBody>
                </p:sp>
                <p:sp>
                  <p:nvSpPr>
                    <p:cNvPr id="2347" name="Freeform: Shape 2346">
                      <a:extLst>
                        <a:ext uri="{FF2B5EF4-FFF2-40B4-BE49-F238E27FC236}">
                          <a16:creationId xmlns:a16="http://schemas.microsoft.com/office/drawing/2014/main" xmlns="" id="{F052AC37-9709-4ED9-827F-C61B0F9936F6}"/>
                        </a:ext>
                      </a:extLst>
                    </p:cNvPr>
                    <p:cNvSpPr/>
                    <p:nvPr/>
                  </p:nvSpPr>
                  <p:spPr>
                    <a:xfrm rot="-9687490">
                      <a:off x="1247975" y="8533513"/>
                      <a:ext cx="55662" cy="48704"/>
                    </a:xfrm>
                    <a:custGeom>
                      <a:avLst/>
                      <a:gdLst>
                        <a:gd name="connsiteX0" fmla="*/ 55663 w 55662"/>
                        <a:gd name="connsiteY0" fmla="*/ 24352 h 48704"/>
                        <a:gd name="connsiteX1" fmla="*/ 27831 w 55662"/>
                        <a:gd name="connsiteY1" fmla="*/ 48705 h 48704"/>
                        <a:gd name="connsiteX2" fmla="*/ 0 w 55662"/>
                        <a:gd name="connsiteY2" fmla="*/ 24352 h 48704"/>
                        <a:gd name="connsiteX3" fmla="*/ 27831 w 55662"/>
                        <a:gd name="connsiteY3" fmla="*/ 0 h 48704"/>
                        <a:gd name="connsiteX4" fmla="*/ 55663 w 55662"/>
                        <a:gd name="connsiteY4" fmla="*/ 24352 h 48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62" h="48704">
                          <a:moveTo>
                            <a:pt x="55663" y="24352"/>
                          </a:moveTo>
                          <a:cubicBezTo>
                            <a:pt x="55663" y="37802"/>
                            <a:pt x="43202" y="48705"/>
                            <a:pt x="27831" y="48705"/>
                          </a:cubicBezTo>
                          <a:cubicBezTo>
                            <a:pt x="12461" y="48705"/>
                            <a:pt x="0" y="37802"/>
                            <a:pt x="0" y="24352"/>
                          </a:cubicBezTo>
                          <a:cubicBezTo>
                            <a:pt x="0" y="10903"/>
                            <a:pt x="12461" y="0"/>
                            <a:pt x="27831" y="0"/>
                          </a:cubicBezTo>
                          <a:cubicBezTo>
                            <a:pt x="43202" y="0"/>
                            <a:pt x="55663" y="10903"/>
                            <a:pt x="55663" y="24352"/>
                          </a:cubicBezTo>
                          <a:close/>
                        </a:path>
                      </a:pathLst>
                    </a:custGeom>
                    <a:solidFill>
                      <a:srgbClr val="F9B5B5"/>
                    </a:solidFill>
                    <a:ln w="34755" cap="flat">
                      <a:noFill/>
                      <a:prstDash val="solid"/>
                      <a:miter/>
                    </a:ln>
                  </p:spPr>
                  <p:txBody>
                    <a:bodyPr rtlCol="0" anchor="ctr"/>
                    <a:lstStyle/>
                    <a:p>
                      <a:endParaRPr lang="en-US"/>
                    </a:p>
                  </p:txBody>
                </p:sp>
                <p:sp>
                  <p:nvSpPr>
                    <p:cNvPr id="2348" name="Freeform: Shape 2347">
                      <a:extLst>
                        <a:ext uri="{FF2B5EF4-FFF2-40B4-BE49-F238E27FC236}">
                          <a16:creationId xmlns:a16="http://schemas.microsoft.com/office/drawing/2014/main" xmlns="" id="{DD71C03A-6516-4CCB-A87F-901C6DAD15E2}"/>
                        </a:ext>
                      </a:extLst>
                    </p:cNvPr>
                    <p:cNvSpPr/>
                    <p:nvPr/>
                  </p:nvSpPr>
                  <p:spPr>
                    <a:xfrm>
                      <a:off x="1247251" y="8530917"/>
                      <a:ext cx="57401" cy="52688"/>
                    </a:xfrm>
                    <a:custGeom>
                      <a:avLst/>
                      <a:gdLst>
                        <a:gd name="connsiteX0" fmla="*/ 870 w 57401"/>
                        <a:gd name="connsiteY0" fmla="*/ 16645 h 52688"/>
                        <a:gd name="connsiteX1" fmla="*/ 21743 w 57401"/>
                        <a:gd name="connsiteY1" fmla="*/ 51434 h 52688"/>
                        <a:gd name="connsiteX2" fmla="*/ 56532 w 57401"/>
                        <a:gd name="connsiteY2" fmla="*/ 37518 h 52688"/>
                        <a:gd name="connsiteX3" fmla="*/ 35658 w 57401"/>
                        <a:gd name="connsiteY3" fmla="*/ 2730 h 52688"/>
                        <a:gd name="connsiteX4" fmla="*/ 870 w 57401"/>
                        <a:gd name="connsiteY4" fmla="*/ 16645 h 526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01" h="52688">
                          <a:moveTo>
                            <a:pt x="870" y="16645"/>
                          </a:moveTo>
                          <a:cubicBezTo>
                            <a:pt x="-2609" y="30561"/>
                            <a:pt x="4349" y="44476"/>
                            <a:pt x="21743" y="51434"/>
                          </a:cubicBezTo>
                          <a:cubicBezTo>
                            <a:pt x="35658" y="54913"/>
                            <a:pt x="53053" y="51434"/>
                            <a:pt x="56532" y="37518"/>
                          </a:cubicBezTo>
                          <a:cubicBezTo>
                            <a:pt x="60011" y="23603"/>
                            <a:pt x="53053" y="9687"/>
                            <a:pt x="35658" y="2730"/>
                          </a:cubicBezTo>
                          <a:cubicBezTo>
                            <a:pt x="18264" y="-4228"/>
                            <a:pt x="4349" y="2730"/>
                            <a:pt x="870" y="16645"/>
                          </a:cubicBezTo>
                          <a:close/>
                        </a:path>
                      </a:pathLst>
                    </a:custGeom>
                    <a:solidFill>
                      <a:srgbClr val="F9B4B4"/>
                    </a:solidFill>
                    <a:ln w="34755" cap="flat">
                      <a:noFill/>
                      <a:prstDash val="solid"/>
                      <a:miter/>
                    </a:ln>
                  </p:spPr>
                  <p:txBody>
                    <a:bodyPr rtlCol="0" anchor="ctr"/>
                    <a:lstStyle/>
                    <a:p>
                      <a:endParaRPr lang="en-US"/>
                    </a:p>
                  </p:txBody>
                </p:sp>
                <p:sp>
                  <p:nvSpPr>
                    <p:cNvPr id="2349" name="Freeform: Shape 2348">
                      <a:extLst>
                        <a:ext uri="{FF2B5EF4-FFF2-40B4-BE49-F238E27FC236}">
                          <a16:creationId xmlns:a16="http://schemas.microsoft.com/office/drawing/2014/main" xmlns="" id="{052B947A-70A8-40D5-8347-DEEC2D7B9C33}"/>
                        </a:ext>
                      </a:extLst>
                    </p:cNvPr>
                    <p:cNvSpPr/>
                    <p:nvPr/>
                  </p:nvSpPr>
                  <p:spPr>
                    <a:xfrm rot="-9688250">
                      <a:off x="1247883" y="8533496"/>
                      <a:ext cx="55664" cy="48706"/>
                    </a:xfrm>
                    <a:custGeom>
                      <a:avLst/>
                      <a:gdLst>
                        <a:gd name="connsiteX0" fmla="*/ 55664 w 55664"/>
                        <a:gd name="connsiteY0" fmla="*/ 24353 h 48706"/>
                        <a:gd name="connsiteX1" fmla="*/ 27832 w 55664"/>
                        <a:gd name="connsiteY1" fmla="*/ 48706 h 48706"/>
                        <a:gd name="connsiteX2" fmla="*/ 0 w 55664"/>
                        <a:gd name="connsiteY2" fmla="*/ 24353 h 48706"/>
                        <a:gd name="connsiteX3" fmla="*/ 27832 w 55664"/>
                        <a:gd name="connsiteY3" fmla="*/ 0 h 48706"/>
                        <a:gd name="connsiteX4" fmla="*/ 55664 w 55664"/>
                        <a:gd name="connsiteY4" fmla="*/ 24353 h 487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64" h="48706">
                          <a:moveTo>
                            <a:pt x="55664" y="24353"/>
                          </a:moveTo>
                          <a:cubicBezTo>
                            <a:pt x="55664" y="37803"/>
                            <a:pt x="43203" y="48706"/>
                            <a:pt x="27832" y="48706"/>
                          </a:cubicBezTo>
                          <a:cubicBezTo>
                            <a:pt x="12461" y="48706"/>
                            <a:pt x="0" y="37803"/>
                            <a:pt x="0" y="24353"/>
                          </a:cubicBezTo>
                          <a:cubicBezTo>
                            <a:pt x="0" y="10903"/>
                            <a:pt x="12461" y="0"/>
                            <a:pt x="27832" y="0"/>
                          </a:cubicBezTo>
                          <a:cubicBezTo>
                            <a:pt x="43203" y="0"/>
                            <a:pt x="55664" y="10903"/>
                            <a:pt x="55664" y="24353"/>
                          </a:cubicBezTo>
                          <a:close/>
                        </a:path>
                      </a:pathLst>
                    </a:custGeom>
                    <a:solidFill>
                      <a:srgbClr val="F9B3B3"/>
                    </a:solidFill>
                    <a:ln w="34756" cap="flat">
                      <a:noFill/>
                      <a:prstDash val="solid"/>
                      <a:miter/>
                    </a:ln>
                  </p:spPr>
                  <p:txBody>
                    <a:bodyPr rtlCol="0" anchor="ctr"/>
                    <a:lstStyle/>
                    <a:p>
                      <a:endParaRPr lang="en-US"/>
                    </a:p>
                  </p:txBody>
                </p:sp>
                <p:sp>
                  <p:nvSpPr>
                    <p:cNvPr id="2350" name="Freeform: Shape 2349">
                      <a:extLst>
                        <a:ext uri="{FF2B5EF4-FFF2-40B4-BE49-F238E27FC236}">
                          <a16:creationId xmlns:a16="http://schemas.microsoft.com/office/drawing/2014/main" xmlns="" id="{5EDC8DA0-512E-4BAF-9BDE-17D7EAAF8B72}"/>
                        </a:ext>
                      </a:extLst>
                    </p:cNvPr>
                    <p:cNvSpPr/>
                    <p:nvPr/>
                  </p:nvSpPr>
                  <p:spPr>
                    <a:xfrm>
                      <a:off x="1247235" y="8532742"/>
                      <a:ext cx="53956" cy="47385"/>
                    </a:xfrm>
                    <a:custGeom>
                      <a:avLst/>
                      <a:gdLst>
                        <a:gd name="connsiteX0" fmla="*/ 887 w 53956"/>
                        <a:gd name="connsiteY0" fmla="*/ 14820 h 47385"/>
                        <a:gd name="connsiteX1" fmla="*/ 18281 w 53956"/>
                        <a:gd name="connsiteY1" fmla="*/ 46130 h 47385"/>
                        <a:gd name="connsiteX2" fmla="*/ 53070 w 53956"/>
                        <a:gd name="connsiteY2" fmla="*/ 32215 h 47385"/>
                        <a:gd name="connsiteX3" fmla="*/ 35675 w 53956"/>
                        <a:gd name="connsiteY3" fmla="*/ 905 h 47385"/>
                        <a:gd name="connsiteX4" fmla="*/ 887 w 53956"/>
                        <a:gd name="connsiteY4" fmla="*/ 14820 h 47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56" h="47385">
                          <a:moveTo>
                            <a:pt x="887" y="14820"/>
                          </a:moveTo>
                          <a:cubicBezTo>
                            <a:pt x="-2592" y="28736"/>
                            <a:pt x="4365" y="42651"/>
                            <a:pt x="18281" y="46130"/>
                          </a:cubicBezTo>
                          <a:cubicBezTo>
                            <a:pt x="32196" y="49609"/>
                            <a:pt x="49591" y="46130"/>
                            <a:pt x="53070" y="32215"/>
                          </a:cubicBezTo>
                          <a:cubicBezTo>
                            <a:pt x="56549" y="18299"/>
                            <a:pt x="49591" y="4384"/>
                            <a:pt x="35675" y="905"/>
                          </a:cubicBezTo>
                          <a:cubicBezTo>
                            <a:pt x="21760" y="-2574"/>
                            <a:pt x="4365" y="4384"/>
                            <a:pt x="887" y="14820"/>
                          </a:cubicBezTo>
                          <a:close/>
                        </a:path>
                      </a:pathLst>
                    </a:custGeom>
                    <a:solidFill>
                      <a:srgbClr val="F9B2B2"/>
                    </a:solidFill>
                    <a:ln w="34755" cap="flat">
                      <a:noFill/>
                      <a:prstDash val="solid"/>
                      <a:miter/>
                    </a:ln>
                  </p:spPr>
                  <p:txBody>
                    <a:bodyPr rtlCol="0" anchor="ctr"/>
                    <a:lstStyle/>
                    <a:p>
                      <a:endParaRPr lang="en-US"/>
                    </a:p>
                  </p:txBody>
                </p:sp>
                <p:sp>
                  <p:nvSpPr>
                    <p:cNvPr id="2351" name="Freeform: Shape 2350">
                      <a:extLst>
                        <a:ext uri="{FF2B5EF4-FFF2-40B4-BE49-F238E27FC236}">
                          <a16:creationId xmlns:a16="http://schemas.microsoft.com/office/drawing/2014/main" xmlns="" id="{C15349C7-CCAD-4931-A497-F333B9C938CD}"/>
                        </a:ext>
                      </a:extLst>
                    </p:cNvPr>
                    <p:cNvSpPr/>
                    <p:nvPr/>
                  </p:nvSpPr>
                  <p:spPr>
                    <a:xfrm rot="-9689228">
                      <a:off x="1247875" y="8533649"/>
                      <a:ext cx="55658" cy="48701"/>
                    </a:xfrm>
                    <a:custGeom>
                      <a:avLst/>
                      <a:gdLst>
                        <a:gd name="connsiteX0" fmla="*/ 55659 w 55658"/>
                        <a:gd name="connsiteY0" fmla="*/ 24351 h 48701"/>
                        <a:gd name="connsiteX1" fmla="*/ 27830 w 55658"/>
                        <a:gd name="connsiteY1" fmla="*/ 48702 h 48701"/>
                        <a:gd name="connsiteX2" fmla="*/ 0 w 55658"/>
                        <a:gd name="connsiteY2" fmla="*/ 24351 h 48701"/>
                        <a:gd name="connsiteX3" fmla="*/ 27830 w 55658"/>
                        <a:gd name="connsiteY3" fmla="*/ 0 h 48701"/>
                        <a:gd name="connsiteX4" fmla="*/ 55659 w 55658"/>
                        <a:gd name="connsiteY4" fmla="*/ 24351 h 48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58" h="48701">
                          <a:moveTo>
                            <a:pt x="55659" y="24351"/>
                          </a:moveTo>
                          <a:cubicBezTo>
                            <a:pt x="55659" y="37799"/>
                            <a:pt x="43199" y="48702"/>
                            <a:pt x="27830" y="48702"/>
                          </a:cubicBezTo>
                          <a:cubicBezTo>
                            <a:pt x="12460" y="48702"/>
                            <a:pt x="0" y="37799"/>
                            <a:pt x="0" y="24351"/>
                          </a:cubicBezTo>
                          <a:cubicBezTo>
                            <a:pt x="0" y="10902"/>
                            <a:pt x="12460" y="0"/>
                            <a:pt x="27830" y="0"/>
                          </a:cubicBezTo>
                          <a:cubicBezTo>
                            <a:pt x="43199" y="0"/>
                            <a:pt x="55659" y="10902"/>
                            <a:pt x="55659" y="24351"/>
                          </a:cubicBezTo>
                          <a:close/>
                        </a:path>
                      </a:pathLst>
                    </a:custGeom>
                    <a:solidFill>
                      <a:srgbClr val="F9B1B1"/>
                    </a:solidFill>
                    <a:ln w="34753" cap="flat">
                      <a:noFill/>
                      <a:prstDash val="solid"/>
                      <a:miter/>
                    </a:ln>
                  </p:spPr>
                  <p:txBody>
                    <a:bodyPr rtlCol="0" anchor="ctr"/>
                    <a:lstStyle/>
                    <a:p>
                      <a:endParaRPr lang="en-US"/>
                    </a:p>
                  </p:txBody>
                </p:sp>
                <p:sp>
                  <p:nvSpPr>
                    <p:cNvPr id="2352" name="Freeform: Shape 2351">
                      <a:extLst>
                        <a:ext uri="{FF2B5EF4-FFF2-40B4-BE49-F238E27FC236}">
                          <a16:creationId xmlns:a16="http://schemas.microsoft.com/office/drawing/2014/main" xmlns="" id="{01519F4F-BAA8-41D3-A01B-23CDDAFA1983}"/>
                        </a:ext>
                      </a:extLst>
                    </p:cNvPr>
                    <p:cNvSpPr/>
                    <p:nvPr/>
                  </p:nvSpPr>
                  <p:spPr>
                    <a:xfrm rot="-9687815">
                      <a:off x="1247937" y="8533611"/>
                      <a:ext cx="55660" cy="48703"/>
                    </a:xfrm>
                    <a:custGeom>
                      <a:avLst/>
                      <a:gdLst>
                        <a:gd name="connsiteX0" fmla="*/ 55661 w 55660"/>
                        <a:gd name="connsiteY0" fmla="*/ 24352 h 48703"/>
                        <a:gd name="connsiteX1" fmla="*/ 27830 w 55660"/>
                        <a:gd name="connsiteY1" fmla="*/ 48703 h 48703"/>
                        <a:gd name="connsiteX2" fmla="*/ 0 w 55660"/>
                        <a:gd name="connsiteY2" fmla="*/ 24352 h 48703"/>
                        <a:gd name="connsiteX3" fmla="*/ 27830 w 55660"/>
                        <a:gd name="connsiteY3" fmla="*/ 0 h 48703"/>
                        <a:gd name="connsiteX4" fmla="*/ 55661 w 55660"/>
                        <a:gd name="connsiteY4" fmla="*/ 24352 h 48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60" h="48703">
                          <a:moveTo>
                            <a:pt x="55661" y="24352"/>
                          </a:moveTo>
                          <a:cubicBezTo>
                            <a:pt x="55661" y="37801"/>
                            <a:pt x="43201" y="48703"/>
                            <a:pt x="27830" y="48703"/>
                          </a:cubicBezTo>
                          <a:cubicBezTo>
                            <a:pt x="12460" y="48703"/>
                            <a:pt x="0" y="37801"/>
                            <a:pt x="0" y="24352"/>
                          </a:cubicBezTo>
                          <a:cubicBezTo>
                            <a:pt x="0" y="10902"/>
                            <a:pt x="12460" y="0"/>
                            <a:pt x="27830" y="0"/>
                          </a:cubicBezTo>
                          <a:cubicBezTo>
                            <a:pt x="43201" y="0"/>
                            <a:pt x="55661" y="10902"/>
                            <a:pt x="55661" y="24352"/>
                          </a:cubicBezTo>
                          <a:close/>
                        </a:path>
                      </a:pathLst>
                    </a:custGeom>
                    <a:solidFill>
                      <a:srgbClr val="F9B0B0"/>
                    </a:solidFill>
                    <a:ln w="34754" cap="flat">
                      <a:noFill/>
                      <a:prstDash val="solid"/>
                      <a:miter/>
                    </a:ln>
                  </p:spPr>
                  <p:txBody>
                    <a:bodyPr rtlCol="0" anchor="ctr"/>
                    <a:lstStyle/>
                    <a:p>
                      <a:endParaRPr lang="en-US"/>
                    </a:p>
                  </p:txBody>
                </p:sp>
                <p:sp>
                  <p:nvSpPr>
                    <p:cNvPr id="2353" name="Freeform: Shape 2352">
                      <a:extLst>
                        <a:ext uri="{FF2B5EF4-FFF2-40B4-BE49-F238E27FC236}">
                          <a16:creationId xmlns:a16="http://schemas.microsoft.com/office/drawing/2014/main" xmlns="" id="{2DAE7289-D4B7-40DA-8D22-8A742B8763B5}"/>
                        </a:ext>
                      </a:extLst>
                    </p:cNvPr>
                    <p:cNvSpPr/>
                    <p:nvPr/>
                  </p:nvSpPr>
                  <p:spPr>
                    <a:xfrm>
                      <a:off x="1247235" y="8532742"/>
                      <a:ext cx="53956" cy="47385"/>
                    </a:xfrm>
                    <a:custGeom>
                      <a:avLst/>
                      <a:gdLst>
                        <a:gd name="connsiteX0" fmla="*/ 887 w 53956"/>
                        <a:gd name="connsiteY0" fmla="*/ 14820 h 47385"/>
                        <a:gd name="connsiteX1" fmla="*/ 18281 w 53956"/>
                        <a:gd name="connsiteY1" fmla="*/ 46130 h 47385"/>
                        <a:gd name="connsiteX2" fmla="*/ 53070 w 53956"/>
                        <a:gd name="connsiteY2" fmla="*/ 32215 h 47385"/>
                        <a:gd name="connsiteX3" fmla="*/ 35675 w 53956"/>
                        <a:gd name="connsiteY3" fmla="*/ 905 h 47385"/>
                        <a:gd name="connsiteX4" fmla="*/ 887 w 53956"/>
                        <a:gd name="connsiteY4" fmla="*/ 14820 h 47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56" h="47385">
                          <a:moveTo>
                            <a:pt x="887" y="14820"/>
                          </a:moveTo>
                          <a:cubicBezTo>
                            <a:pt x="-2592" y="28736"/>
                            <a:pt x="4365" y="42651"/>
                            <a:pt x="18281" y="46130"/>
                          </a:cubicBezTo>
                          <a:cubicBezTo>
                            <a:pt x="32196" y="49609"/>
                            <a:pt x="46112" y="46130"/>
                            <a:pt x="53070" y="32215"/>
                          </a:cubicBezTo>
                          <a:cubicBezTo>
                            <a:pt x="56549" y="18299"/>
                            <a:pt x="49591" y="4384"/>
                            <a:pt x="35675" y="905"/>
                          </a:cubicBezTo>
                          <a:cubicBezTo>
                            <a:pt x="21760" y="-2574"/>
                            <a:pt x="4365" y="4384"/>
                            <a:pt x="887" y="14820"/>
                          </a:cubicBezTo>
                          <a:close/>
                        </a:path>
                      </a:pathLst>
                    </a:custGeom>
                    <a:solidFill>
                      <a:srgbClr val="F9AFAF"/>
                    </a:solidFill>
                    <a:ln w="34755" cap="flat">
                      <a:noFill/>
                      <a:prstDash val="solid"/>
                      <a:miter/>
                    </a:ln>
                  </p:spPr>
                  <p:txBody>
                    <a:bodyPr rtlCol="0" anchor="ctr"/>
                    <a:lstStyle/>
                    <a:p>
                      <a:endParaRPr lang="en-US"/>
                    </a:p>
                  </p:txBody>
                </p:sp>
                <p:sp>
                  <p:nvSpPr>
                    <p:cNvPr id="2354" name="Freeform: Shape 2353">
                      <a:extLst>
                        <a:ext uri="{FF2B5EF4-FFF2-40B4-BE49-F238E27FC236}">
                          <a16:creationId xmlns:a16="http://schemas.microsoft.com/office/drawing/2014/main" xmlns="" id="{CB3B84A3-1235-409C-862B-68BE2EAB988E}"/>
                        </a:ext>
                      </a:extLst>
                    </p:cNvPr>
                    <p:cNvSpPr/>
                    <p:nvPr/>
                  </p:nvSpPr>
                  <p:spPr>
                    <a:xfrm>
                      <a:off x="1247235" y="8532742"/>
                      <a:ext cx="53956" cy="47385"/>
                    </a:xfrm>
                    <a:custGeom>
                      <a:avLst/>
                      <a:gdLst>
                        <a:gd name="connsiteX0" fmla="*/ 887 w 53956"/>
                        <a:gd name="connsiteY0" fmla="*/ 14820 h 47385"/>
                        <a:gd name="connsiteX1" fmla="*/ 18281 w 53956"/>
                        <a:gd name="connsiteY1" fmla="*/ 46130 h 47385"/>
                        <a:gd name="connsiteX2" fmla="*/ 53070 w 53956"/>
                        <a:gd name="connsiteY2" fmla="*/ 32215 h 47385"/>
                        <a:gd name="connsiteX3" fmla="*/ 35675 w 53956"/>
                        <a:gd name="connsiteY3" fmla="*/ 905 h 47385"/>
                        <a:gd name="connsiteX4" fmla="*/ 887 w 53956"/>
                        <a:gd name="connsiteY4" fmla="*/ 14820 h 47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56" h="47385">
                          <a:moveTo>
                            <a:pt x="887" y="14820"/>
                          </a:moveTo>
                          <a:cubicBezTo>
                            <a:pt x="-2592" y="28736"/>
                            <a:pt x="4365" y="42651"/>
                            <a:pt x="18281" y="46130"/>
                          </a:cubicBezTo>
                          <a:cubicBezTo>
                            <a:pt x="32196" y="49609"/>
                            <a:pt x="46112" y="46130"/>
                            <a:pt x="53070" y="32215"/>
                          </a:cubicBezTo>
                          <a:cubicBezTo>
                            <a:pt x="56549" y="18299"/>
                            <a:pt x="49591" y="4384"/>
                            <a:pt x="35675" y="905"/>
                          </a:cubicBezTo>
                          <a:cubicBezTo>
                            <a:pt x="21760" y="-2574"/>
                            <a:pt x="4365" y="4384"/>
                            <a:pt x="887" y="14820"/>
                          </a:cubicBezTo>
                          <a:close/>
                        </a:path>
                      </a:pathLst>
                    </a:custGeom>
                    <a:solidFill>
                      <a:srgbClr val="F9AEAE"/>
                    </a:solidFill>
                    <a:ln w="34755" cap="flat">
                      <a:noFill/>
                      <a:prstDash val="solid"/>
                      <a:miter/>
                    </a:ln>
                  </p:spPr>
                  <p:txBody>
                    <a:bodyPr rtlCol="0" anchor="ctr"/>
                    <a:lstStyle/>
                    <a:p>
                      <a:endParaRPr lang="en-US"/>
                    </a:p>
                  </p:txBody>
                </p:sp>
                <p:sp>
                  <p:nvSpPr>
                    <p:cNvPr id="2355" name="Freeform: Shape 2354">
                      <a:extLst>
                        <a:ext uri="{FF2B5EF4-FFF2-40B4-BE49-F238E27FC236}">
                          <a16:creationId xmlns:a16="http://schemas.microsoft.com/office/drawing/2014/main" xmlns="" id="{12979E92-580E-4545-BE67-861BBF368AAF}"/>
                        </a:ext>
                      </a:extLst>
                    </p:cNvPr>
                    <p:cNvSpPr/>
                    <p:nvPr/>
                  </p:nvSpPr>
                  <p:spPr>
                    <a:xfrm rot="-9683792">
                      <a:off x="1247912" y="8533560"/>
                      <a:ext cx="55659" cy="48701"/>
                    </a:xfrm>
                    <a:custGeom>
                      <a:avLst/>
                      <a:gdLst>
                        <a:gd name="connsiteX0" fmla="*/ 55659 w 55659"/>
                        <a:gd name="connsiteY0" fmla="*/ 24351 h 48701"/>
                        <a:gd name="connsiteX1" fmla="*/ 27830 w 55659"/>
                        <a:gd name="connsiteY1" fmla="*/ 48702 h 48701"/>
                        <a:gd name="connsiteX2" fmla="*/ 0 w 55659"/>
                        <a:gd name="connsiteY2" fmla="*/ 24351 h 48701"/>
                        <a:gd name="connsiteX3" fmla="*/ 27830 w 55659"/>
                        <a:gd name="connsiteY3" fmla="*/ 0 h 48701"/>
                        <a:gd name="connsiteX4" fmla="*/ 55659 w 55659"/>
                        <a:gd name="connsiteY4" fmla="*/ 24351 h 48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59" h="48701">
                          <a:moveTo>
                            <a:pt x="55659" y="24351"/>
                          </a:moveTo>
                          <a:cubicBezTo>
                            <a:pt x="55659" y="37799"/>
                            <a:pt x="43200" y="48702"/>
                            <a:pt x="27830" y="48702"/>
                          </a:cubicBezTo>
                          <a:cubicBezTo>
                            <a:pt x="12460" y="48702"/>
                            <a:pt x="0" y="37799"/>
                            <a:pt x="0" y="24351"/>
                          </a:cubicBezTo>
                          <a:cubicBezTo>
                            <a:pt x="0" y="10902"/>
                            <a:pt x="12460" y="0"/>
                            <a:pt x="27830" y="0"/>
                          </a:cubicBezTo>
                          <a:cubicBezTo>
                            <a:pt x="43200" y="0"/>
                            <a:pt x="55659" y="10902"/>
                            <a:pt x="55659" y="24351"/>
                          </a:cubicBezTo>
                          <a:close/>
                        </a:path>
                      </a:pathLst>
                    </a:custGeom>
                    <a:solidFill>
                      <a:srgbClr val="F9ADAD"/>
                    </a:solidFill>
                    <a:ln w="34753" cap="flat">
                      <a:noFill/>
                      <a:prstDash val="solid"/>
                      <a:miter/>
                    </a:ln>
                  </p:spPr>
                  <p:txBody>
                    <a:bodyPr rtlCol="0" anchor="ctr"/>
                    <a:lstStyle/>
                    <a:p>
                      <a:endParaRPr lang="en-US"/>
                    </a:p>
                  </p:txBody>
                </p:sp>
                <p:sp>
                  <p:nvSpPr>
                    <p:cNvPr id="2356" name="Freeform: Shape 2355">
                      <a:extLst>
                        <a:ext uri="{FF2B5EF4-FFF2-40B4-BE49-F238E27FC236}">
                          <a16:creationId xmlns:a16="http://schemas.microsoft.com/office/drawing/2014/main" xmlns="" id="{B9B98287-4DB3-45D8-A7E6-315F76C5E796}"/>
                        </a:ext>
                      </a:extLst>
                    </p:cNvPr>
                    <p:cNvSpPr/>
                    <p:nvPr/>
                  </p:nvSpPr>
                  <p:spPr>
                    <a:xfrm>
                      <a:off x="1247235" y="8534396"/>
                      <a:ext cx="50477" cy="49209"/>
                    </a:xfrm>
                    <a:custGeom>
                      <a:avLst/>
                      <a:gdLst>
                        <a:gd name="connsiteX0" fmla="*/ 887 w 50477"/>
                        <a:gd name="connsiteY0" fmla="*/ 16645 h 49209"/>
                        <a:gd name="connsiteX1" fmla="*/ 18281 w 50477"/>
                        <a:gd name="connsiteY1" fmla="*/ 47955 h 49209"/>
                        <a:gd name="connsiteX2" fmla="*/ 49591 w 50477"/>
                        <a:gd name="connsiteY2" fmla="*/ 34039 h 49209"/>
                        <a:gd name="connsiteX3" fmla="*/ 32196 w 50477"/>
                        <a:gd name="connsiteY3" fmla="*/ 2730 h 49209"/>
                        <a:gd name="connsiteX4" fmla="*/ 887 w 50477"/>
                        <a:gd name="connsiteY4" fmla="*/ 16645 h 49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77" h="49209">
                          <a:moveTo>
                            <a:pt x="887" y="16645"/>
                          </a:moveTo>
                          <a:cubicBezTo>
                            <a:pt x="-2592" y="30561"/>
                            <a:pt x="4365" y="40997"/>
                            <a:pt x="18281" y="47955"/>
                          </a:cubicBezTo>
                          <a:cubicBezTo>
                            <a:pt x="32196" y="51434"/>
                            <a:pt x="46112" y="47955"/>
                            <a:pt x="49591" y="34039"/>
                          </a:cubicBezTo>
                          <a:cubicBezTo>
                            <a:pt x="53070" y="20124"/>
                            <a:pt x="46112" y="9687"/>
                            <a:pt x="32196" y="2730"/>
                          </a:cubicBezTo>
                          <a:cubicBezTo>
                            <a:pt x="21760" y="-4228"/>
                            <a:pt x="4365" y="2730"/>
                            <a:pt x="887" y="16645"/>
                          </a:cubicBezTo>
                          <a:close/>
                        </a:path>
                      </a:pathLst>
                    </a:custGeom>
                    <a:solidFill>
                      <a:srgbClr val="F9ACAC"/>
                    </a:solidFill>
                    <a:ln w="34755" cap="flat">
                      <a:noFill/>
                      <a:prstDash val="solid"/>
                      <a:miter/>
                    </a:ln>
                  </p:spPr>
                  <p:txBody>
                    <a:bodyPr rtlCol="0" anchor="ctr"/>
                    <a:lstStyle/>
                    <a:p>
                      <a:endParaRPr lang="en-US"/>
                    </a:p>
                  </p:txBody>
                </p:sp>
                <p:sp>
                  <p:nvSpPr>
                    <p:cNvPr id="2357" name="Freeform: Shape 2356">
                      <a:extLst>
                        <a:ext uri="{FF2B5EF4-FFF2-40B4-BE49-F238E27FC236}">
                          <a16:creationId xmlns:a16="http://schemas.microsoft.com/office/drawing/2014/main" xmlns="" id="{A834AAAC-CA16-4B26-9E52-1BCE21172185}"/>
                        </a:ext>
                      </a:extLst>
                    </p:cNvPr>
                    <p:cNvSpPr/>
                    <p:nvPr/>
                  </p:nvSpPr>
                  <p:spPr>
                    <a:xfrm>
                      <a:off x="1247235" y="8534396"/>
                      <a:ext cx="50477" cy="49209"/>
                    </a:xfrm>
                    <a:custGeom>
                      <a:avLst/>
                      <a:gdLst>
                        <a:gd name="connsiteX0" fmla="*/ 887 w 50477"/>
                        <a:gd name="connsiteY0" fmla="*/ 16645 h 49209"/>
                        <a:gd name="connsiteX1" fmla="*/ 18281 w 50477"/>
                        <a:gd name="connsiteY1" fmla="*/ 47955 h 49209"/>
                        <a:gd name="connsiteX2" fmla="*/ 49591 w 50477"/>
                        <a:gd name="connsiteY2" fmla="*/ 34039 h 49209"/>
                        <a:gd name="connsiteX3" fmla="*/ 32196 w 50477"/>
                        <a:gd name="connsiteY3" fmla="*/ 2730 h 49209"/>
                        <a:gd name="connsiteX4" fmla="*/ 887 w 50477"/>
                        <a:gd name="connsiteY4" fmla="*/ 16645 h 49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77" h="49209">
                          <a:moveTo>
                            <a:pt x="887" y="16645"/>
                          </a:moveTo>
                          <a:cubicBezTo>
                            <a:pt x="-2592" y="30561"/>
                            <a:pt x="4365" y="40997"/>
                            <a:pt x="18281" y="47955"/>
                          </a:cubicBezTo>
                          <a:cubicBezTo>
                            <a:pt x="32196" y="51434"/>
                            <a:pt x="46112" y="47955"/>
                            <a:pt x="49591" y="34039"/>
                          </a:cubicBezTo>
                          <a:cubicBezTo>
                            <a:pt x="53070" y="23603"/>
                            <a:pt x="46112" y="9687"/>
                            <a:pt x="32196" y="2730"/>
                          </a:cubicBezTo>
                          <a:cubicBezTo>
                            <a:pt x="21760" y="-4228"/>
                            <a:pt x="7844" y="2730"/>
                            <a:pt x="887" y="16645"/>
                          </a:cubicBezTo>
                          <a:close/>
                        </a:path>
                      </a:pathLst>
                    </a:custGeom>
                    <a:solidFill>
                      <a:srgbClr val="F9ABAB"/>
                    </a:solidFill>
                    <a:ln w="34755" cap="flat">
                      <a:noFill/>
                      <a:prstDash val="solid"/>
                      <a:miter/>
                    </a:ln>
                  </p:spPr>
                  <p:txBody>
                    <a:bodyPr rtlCol="0" anchor="ctr"/>
                    <a:lstStyle/>
                    <a:p>
                      <a:endParaRPr lang="en-US"/>
                    </a:p>
                  </p:txBody>
                </p:sp>
                <p:sp>
                  <p:nvSpPr>
                    <p:cNvPr id="2358" name="Freeform: Shape 2357">
                      <a:extLst>
                        <a:ext uri="{FF2B5EF4-FFF2-40B4-BE49-F238E27FC236}">
                          <a16:creationId xmlns:a16="http://schemas.microsoft.com/office/drawing/2014/main" xmlns="" id="{A7CF948F-7629-406F-B369-08B9697954B3}"/>
                        </a:ext>
                      </a:extLst>
                    </p:cNvPr>
                    <p:cNvSpPr/>
                    <p:nvPr/>
                  </p:nvSpPr>
                  <p:spPr>
                    <a:xfrm>
                      <a:off x="1247235" y="8534396"/>
                      <a:ext cx="50477" cy="49209"/>
                    </a:xfrm>
                    <a:custGeom>
                      <a:avLst/>
                      <a:gdLst>
                        <a:gd name="connsiteX0" fmla="*/ 887 w 50477"/>
                        <a:gd name="connsiteY0" fmla="*/ 16645 h 49209"/>
                        <a:gd name="connsiteX1" fmla="*/ 18281 w 50477"/>
                        <a:gd name="connsiteY1" fmla="*/ 47955 h 49209"/>
                        <a:gd name="connsiteX2" fmla="*/ 49591 w 50477"/>
                        <a:gd name="connsiteY2" fmla="*/ 34039 h 49209"/>
                        <a:gd name="connsiteX3" fmla="*/ 32196 w 50477"/>
                        <a:gd name="connsiteY3" fmla="*/ 2730 h 49209"/>
                        <a:gd name="connsiteX4" fmla="*/ 887 w 50477"/>
                        <a:gd name="connsiteY4" fmla="*/ 16645 h 49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77" h="49209">
                          <a:moveTo>
                            <a:pt x="887" y="16645"/>
                          </a:moveTo>
                          <a:cubicBezTo>
                            <a:pt x="-2592" y="27082"/>
                            <a:pt x="4365" y="40997"/>
                            <a:pt x="18281" y="47955"/>
                          </a:cubicBezTo>
                          <a:cubicBezTo>
                            <a:pt x="32196" y="51434"/>
                            <a:pt x="46112" y="47955"/>
                            <a:pt x="49591" y="34039"/>
                          </a:cubicBezTo>
                          <a:cubicBezTo>
                            <a:pt x="53070" y="23603"/>
                            <a:pt x="46112" y="9687"/>
                            <a:pt x="32196" y="2730"/>
                          </a:cubicBezTo>
                          <a:cubicBezTo>
                            <a:pt x="21760" y="-4228"/>
                            <a:pt x="7844" y="2730"/>
                            <a:pt x="887" y="16645"/>
                          </a:cubicBezTo>
                          <a:close/>
                        </a:path>
                      </a:pathLst>
                    </a:custGeom>
                    <a:solidFill>
                      <a:srgbClr val="F9AAAA"/>
                    </a:solidFill>
                    <a:ln w="34755" cap="flat">
                      <a:noFill/>
                      <a:prstDash val="solid"/>
                      <a:miter/>
                    </a:ln>
                  </p:spPr>
                  <p:txBody>
                    <a:bodyPr rtlCol="0" anchor="ctr"/>
                    <a:lstStyle/>
                    <a:p>
                      <a:endParaRPr lang="en-US"/>
                    </a:p>
                  </p:txBody>
                </p:sp>
                <p:sp>
                  <p:nvSpPr>
                    <p:cNvPr id="2359" name="Freeform: Shape 2358">
                      <a:extLst>
                        <a:ext uri="{FF2B5EF4-FFF2-40B4-BE49-F238E27FC236}">
                          <a16:creationId xmlns:a16="http://schemas.microsoft.com/office/drawing/2014/main" xmlns="" id="{EC8AEEFF-8968-4FE3-8D41-9E5C733710C9}"/>
                        </a:ext>
                      </a:extLst>
                    </p:cNvPr>
                    <p:cNvSpPr/>
                    <p:nvPr/>
                  </p:nvSpPr>
                  <p:spPr>
                    <a:xfrm>
                      <a:off x="1250713" y="8534396"/>
                      <a:ext cx="50477" cy="49209"/>
                    </a:xfrm>
                    <a:custGeom>
                      <a:avLst/>
                      <a:gdLst>
                        <a:gd name="connsiteX0" fmla="*/ 887 w 50477"/>
                        <a:gd name="connsiteY0" fmla="*/ 16645 h 49209"/>
                        <a:gd name="connsiteX1" fmla="*/ 18281 w 50477"/>
                        <a:gd name="connsiteY1" fmla="*/ 47955 h 49209"/>
                        <a:gd name="connsiteX2" fmla="*/ 49591 w 50477"/>
                        <a:gd name="connsiteY2" fmla="*/ 34039 h 49209"/>
                        <a:gd name="connsiteX3" fmla="*/ 32196 w 50477"/>
                        <a:gd name="connsiteY3" fmla="*/ 2730 h 49209"/>
                        <a:gd name="connsiteX4" fmla="*/ 887 w 50477"/>
                        <a:gd name="connsiteY4" fmla="*/ 16645 h 49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77" h="49209">
                          <a:moveTo>
                            <a:pt x="887" y="16645"/>
                          </a:moveTo>
                          <a:cubicBezTo>
                            <a:pt x="-2592" y="27082"/>
                            <a:pt x="4365" y="40997"/>
                            <a:pt x="18281" y="47955"/>
                          </a:cubicBezTo>
                          <a:cubicBezTo>
                            <a:pt x="32196" y="51434"/>
                            <a:pt x="46112" y="47955"/>
                            <a:pt x="49591" y="34039"/>
                          </a:cubicBezTo>
                          <a:cubicBezTo>
                            <a:pt x="53070" y="23603"/>
                            <a:pt x="46112" y="9687"/>
                            <a:pt x="32196" y="2730"/>
                          </a:cubicBezTo>
                          <a:cubicBezTo>
                            <a:pt x="18281" y="-4228"/>
                            <a:pt x="4365" y="2730"/>
                            <a:pt x="887" y="16645"/>
                          </a:cubicBezTo>
                          <a:close/>
                        </a:path>
                      </a:pathLst>
                    </a:custGeom>
                    <a:solidFill>
                      <a:srgbClr val="F9A9A9"/>
                    </a:solidFill>
                    <a:ln w="34755" cap="flat">
                      <a:noFill/>
                      <a:prstDash val="solid"/>
                      <a:miter/>
                    </a:ln>
                  </p:spPr>
                  <p:txBody>
                    <a:bodyPr rtlCol="0" anchor="ctr"/>
                    <a:lstStyle/>
                    <a:p>
                      <a:endParaRPr lang="en-US"/>
                    </a:p>
                  </p:txBody>
                </p:sp>
                <p:sp>
                  <p:nvSpPr>
                    <p:cNvPr id="2360" name="Freeform: Shape 2359">
                      <a:extLst>
                        <a:ext uri="{FF2B5EF4-FFF2-40B4-BE49-F238E27FC236}">
                          <a16:creationId xmlns:a16="http://schemas.microsoft.com/office/drawing/2014/main" xmlns="" id="{86F4F915-6ACB-4BD4-8FC1-3C9C6436DD95}"/>
                        </a:ext>
                      </a:extLst>
                    </p:cNvPr>
                    <p:cNvSpPr/>
                    <p:nvPr/>
                  </p:nvSpPr>
                  <p:spPr>
                    <a:xfrm rot="-9684989">
                      <a:off x="1251362" y="8536943"/>
                      <a:ext cx="48706" cy="41748"/>
                    </a:xfrm>
                    <a:custGeom>
                      <a:avLst/>
                      <a:gdLst>
                        <a:gd name="connsiteX0" fmla="*/ 48706 w 48706"/>
                        <a:gd name="connsiteY0" fmla="*/ 20874 h 41748"/>
                        <a:gd name="connsiteX1" fmla="*/ 24353 w 48706"/>
                        <a:gd name="connsiteY1" fmla="*/ 41748 h 41748"/>
                        <a:gd name="connsiteX2" fmla="*/ 0 w 48706"/>
                        <a:gd name="connsiteY2" fmla="*/ 20874 h 41748"/>
                        <a:gd name="connsiteX3" fmla="*/ 24353 w 48706"/>
                        <a:gd name="connsiteY3" fmla="*/ 0 h 41748"/>
                        <a:gd name="connsiteX4" fmla="*/ 48706 w 48706"/>
                        <a:gd name="connsiteY4" fmla="*/ 20874 h 417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06" h="41748">
                          <a:moveTo>
                            <a:pt x="48706" y="20874"/>
                          </a:moveTo>
                          <a:cubicBezTo>
                            <a:pt x="48706" y="32403"/>
                            <a:pt x="37803" y="41748"/>
                            <a:pt x="24353" y="41748"/>
                          </a:cubicBezTo>
                          <a:cubicBezTo>
                            <a:pt x="10903" y="41748"/>
                            <a:pt x="0" y="32402"/>
                            <a:pt x="0" y="20874"/>
                          </a:cubicBezTo>
                          <a:cubicBezTo>
                            <a:pt x="0" y="9346"/>
                            <a:pt x="10903" y="0"/>
                            <a:pt x="24353" y="0"/>
                          </a:cubicBezTo>
                          <a:cubicBezTo>
                            <a:pt x="37803" y="0"/>
                            <a:pt x="48706" y="9346"/>
                            <a:pt x="48706" y="20874"/>
                          </a:cubicBezTo>
                          <a:close/>
                        </a:path>
                      </a:pathLst>
                    </a:custGeom>
                    <a:solidFill>
                      <a:srgbClr val="F8A8A8"/>
                    </a:solidFill>
                    <a:ln w="34756" cap="flat">
                      <a:noFill/>
                      <a:prstDash val="solid"/>
                      <a:miter/>
                    </a:ln>
                  </p:spPr>
                  <p:txBody>
                    <a:bodyPr rtlCol="0" anchor="ctr"/>
                    <a:lstStyle/>
                    <a:p>
                      <a:endParaRPr lang="en-US"/>
                    </a:p>
                  </p:txBody>
                </p:sp>
                <p:sp>
                  <p:nvSpPr>
                    <p:cNvPr id="2361" name="Freeform: Shape 2360">
                      <a:extLst>
                        <a:ext uri="{FF2B5EF4-FFF2-40B4-BE49-F238E27FC236}">
                          <a16:creationId xmlns:a16="http://schemas.microsoft.com/office/drawing/2014/main" xmlns="" id="{B9D4AD4A-637E-4AC6-8CF5-7440ABC90D81}"/>
                        </a:ext>
                      </a:extLst>
                    </p:cNvPr>
                    <p:cNvSpPr/>
                    <p:nvPr/>
                  </p:nvSpPr>
                  <p:spPr>
                    <a:xfrm>
                      <a:off x="1250713" y="8535871"/>
                      <a:ext cx="50477" cy="44256"/>
                    </a:xfrm>
                    <a:custGeom>
                      <a:avLst/>
                      <a:gdLst>
                        <a:gd name="connsiteX0" fmla="*/ 887 w 50477"/>
                        <a:gd name="connsiteY0" fmla="*/ 15170 h 44256"/>
                        <a:gd name="connsiteX1" fmla="*/ 18281 w 50477"/>
                        <a:gd name="connsiteY1" fmla="*/ 43001 h 44256"/>
                        <a:gd name="connsiteX2" fmla="*/ 49591 w 50477"/>
                        <a:gd name="connsiteY2" fmla="*/ 29086 h 44256"/>
                        <a:gd name="connsiteX3" fmla="*/ 32196 w 50477"/>
                        <a:gd name="connsiteY3" fmla="*/ 1255 h 44256"/>
                        <a:gd name="connsiteX4" fmla="*/ 887 w 50477"/>
                        <a:gd name="connsiteY4" fmla="*/ 15170 h 442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77" h="44256">
                          <a:moveTo>
                            <a:pt x="887" y="15170"/>
                          </a:moveTo>
                          <a:cubicBezTo>
                            <a:pt x="-2592" y="25607"/>
                            <a:pt x="4365" y="39522"/>
                            <a:pt x="18281" y="43001"/>
                          </a:cubicBezTo>
                          <a:cubicBezTo>
                            <a:pt x="32196" y="46480"/>
                            <a:pt x="46112" y="43001"/>
                            <a:pt x="49591" y="29086"/>
                          </a:cubicBezTo>
                          <a:cubicBezTo>
                            <a:pt x="53070" y="18649"/>
                            <a:pt x="46112" y="4734"/>
                            <a:pt x="32196" y="1255"/>
                          </a:cubicBezTo>
                          <a:cubicBezTo>
                            <a:pt x="18281" y="-2224"/>
                            <a:pt x="4365" y="1255"/>
                            <a:pt x="887" y="15170"/>
                          </a:cubicBezTo>
                          <a:close/>
                        </a:path>
                      </a:pathLst>
                    </a:custGeom>
                    <a:solidFill>
                      <a:srgbClr val="F8A7A7"/>
                    </a:solidFill>
                    <a:ln w="34755" cap="flat">
                      <a:noFill/>
                      <a:prstDash val="solid"/>
                      <a:miter/>
                    </a:ln>
                  </p:spPr>
                  <p:txBody>
                    <a:bodyPr rtlCol="0" anchor="ctr"/>
                    <a:lstStyle/>
                    <a:p>
                      <a:endParaRPr lang="en-US"/>
                    </a:p>
                  </p:txBody>
                </p:sp>
                <p:sp>
                  <p:nvSpPr>
                    <p:cNvPr id="2362" name="Freeform: Shape 2361">
                      <a:extLst>
                        <a:ext uri="{FF2B5EF4-FFF2-40B4-BE49-F238E27FC236}">
                          <a16:creationId xmlns:a16="http://schemas.microsoft.com/office/drawing/2014/main" xmlns="" id="{CAD68D10-F75F-4AA6-9050-9CEF9A8CE267}"/>
                        </a:ext>
                      </a:extLst>
                    </p:cNvPr>
                    <p:cNvSpPr/>
                    <p:nvPr/>
                  </p:nvSpPr>
                  <p:spPr>
                    <a:xfrm rot="-9680967">
                      <a:off x="1251504" y="8537066"/>
                      <a:ext cx="48704" cy="41747"/>
                    </a:xfrm>
                    <a:custGeom>
                      <a:avLst/>
                      <a:gdLst>
                        <a:gd name="connsiteX0" fmla="*/ 48705 w 48704"/>
                        <a:gd name="connsiteY0" fmla="*/ 20874 h 41747"/>
                        <a:gd name="connsiteX1" fmla="*/ 24353 w 48704"/>
                        <a:gd name="connsiteY1" fmla="*/ 41747 h 41747"/>
                        <a:gd name="connsiteX2" fmla="*/ 0 w 48704"/>
                        <a:gd name="connsiteY2" fmla="*/ 20874 h 41747"/>
                        <a:gd name="connsiteX3" fmla="*/ 24353 w 48704"/>
                        <a:gd name="connsiteY3" fmla="*/ 0 h 41747"/>
                        <a:gd name="connsiteX4" fmla="*/ 48705 w 48704"/>
                        <a:gd name="connsiteY4" fmla="*/ 20874 h 41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04" h="41747">
                          <a:moveTo>
                            <a:pt x="48705" y="20874"/>
                          </a:moveTo>
                          <a:cubicBezTo>
                            <a:pt x="48705" y="32402"/>
                            <a:pt x="37802" y="41747"/>
                            <a:pt x="24353" y="41747"/>
                          </a:cubicBezTo>
                          <a:cubicBezTo>
                            <a:pt x="10903" y="41747"/>
                            <a:pt x="0" y="32402"/>
                            <a:pt x="0" y="20874"/>
                          </a:cubicBezTo>
                          <a:cubicBezTo>
                            <a:pt x="0" y="9345"/>
                            <a:pt x="10903" y="0"/>
                            <a:pt x="24353" y="0"/>
                          </a:cubicBezTo>
                          <a:cubicBezTo>
                            <a:pt x="37802" y="0"/>
                            <a:pt x="48705" y="9345"/>
                            <a:pt x="48705" y="20874"/>
                          </a:cubicBezTo>
                          <a:close/>
                        </a:path>
                      </a:pathLst>
                    </a:custGeom>
                    <a:solidFill>
                      <a:srgbClr val="F8A6A6"/>
                    </a:solidFill>
                    <a:ln w="34755" cap="flat">
                      <a:noFill/>
                      <a:prstDash val="solid"/>
                      <a:miter/>
                    </a:ln>
                  </p:spPr>
                  <p:txBody>
                    <a:bodyPr rtlCol="0" anchor="ctr"/>
                    <a:lstStyle/>
                    <a:p>
                      <a:endParaRPr lang="en-US"/>
                    </a:p>
                  </p:txBody>
                </p:sp>
                <p:sp>
                  <p:nvSpPr>
                    <p:cNvPr id="2363" name="Freeform: Shape 2362">
                      <a:extLst>
                        <a:ext uri="{FF2B5EF4-FFF2-40B4-BE49-F238E27FC236}">
                          <a16:creationId xmlns:a16="http://schemas.microsoft.com/office/drawing/2014/main" xmlns="" id="{D19D4789-7805-4F7A-A43E-A5EDC8C204B3}"/>
                        </a:ext>
                      </a:extLst>
                    </p:cNvPr>
                    <p:cNvSpPr/>
                    <p:nvPr/>
                  </p:nvSpPr>
                  <p:spPr>
                    <a:xfrm>
                      <a:off x="1250713" y="8535871"/>
                      <a:ext cx="50477" cy="44256"/>
                    </a:xfrm>
                    <a:custGeom>
                      <a:avLst/>
                      <a:gdLst>
                        <a:gd name="connsiteX0" fmla="*/ 887 w 50477"/>
                        <a:gd name="connsiteY0" fmla="*/ 15170 h 44256"/>
                        <a:gd name="connsiteX1" fmla="*/ 18281 w 50477"/>
                        <a:gd name="connsiteY1" fmla="*/ 43001 h 44256"/>
                        <a:gd name="connsiteX2" fmla="*/ 49591 w 50477"/>
                        <a:gd name="connsiteY2" fmla="*/ 29086 h 44256"/>
                        <a:gd name="connsiteX3" fmla="*/ 32196 w 50477"/>
                        <a:gd name="connsiteY3" fmla="*/ 1255 h 44256"/>
                        <a:gd name="connsiteX4" fmla="*/ 887 w 50477"/>
                        <a:gd name="connsiteY4" fmla="*/ 15170 h 442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77" h="44256">
                          <a:moveTo>
                            <a:pt x="887" y="15170"/>
                          </a:moveTo>
                          <a:cubicBezTo>
                            <a:pt x="-2592" y="25607"/>
                            <a:pt x="4365" y="39522"/>
                            <a:pt x="18281" y="43001"/>
                          </a:cubicBezTo>
                          <a:cubicBezTo>
                            <a:pt x="32196" y="46480"/>
                            <a:pt x="42633" y="43001"/>
                            <a:pt x="49591" y="29086"/>
                          </a:cubicBezTo>
                          <a:cubicBezTo>
                            <a:pt x="53070" y="18649"/>
                            <a:pt x="46112" y="4734"/>
                            <a:pt x="32196" y="1255"/>
                          </a:cubicBezTo>
                          <a:cubicBezTo>
                            <a:pt x="18281" y="-2224"/>
                            <a:pt x="4365" y="1255"/>
                            <a:pt x="887" y="15170"/>
                          </a:cubicBezTo>
                          <a:close/>
                        </a:path>
                      </a:pathLst>
                    </a:custGeom>
                    <a:solidFill>
                      <a:srgbClr val="F8A5A5"/>
                    </a:solidFill>
                    <a:ln w="34755" cap="flat">
                      <a:noFill/>
                      <a:prstDash val="solid"/>
                      <a:miter/>
                    </a:ln>
                  </p:spPr>
                  <p:txBody>
                    <a:bodyPr rtlCol="0" anchor="ctr"/>
                    <a:lstStyle/>
                    <a:p>
                      <a:endParaRPr lang="en-US"/>
                    </a:p>
                  </p:txBody>
                </p:sp>
                <p:sp>
                  <p:nvSpPr>
                    <p:cNvPr id="2364" name="Freeform: Shape 2363">
                      <a:extLst>
                        <a:ext uri="{FF2B5EF4-FFF2-40B4-BE49-F238E27FC236}">
                          <a16:creationId xmlns:a16="http://schemas.microsoft.com/office/drawing/2014/main" xmlns="" id="{E3A03289-4F09-4BA1-BB1E-D1AA38D2AF40}"/>
                        </a:ext>
                      </a:extLst>
                    </p:cNvPr>
                    <p:cNvSpPr/>
                    <p:nvPr/>
                  </p:nvSpPr>
                  <p:spPr>
                    <a:xfrm rot="-9680206">
                      <a:off x="1251297" y="8537083"/>
                      <a:ext cx="48703" cy="41745"/>
                    </a:xfrm>
                    <a:custGeom>
                      <a:avLst/>
                      <a:gdLst>
                        <a:gd name="connsiteX0" fmla="*/ 48704 w 48703"/>
                        <a:gd name="connsiteY0" fmla="*/ 20873 h 41745"/>
                        <a:gd name="connsiteX1" fmla="*/ 24352 w 48703"/>
                        <a:gd name="connsiteY1" fmla="*/ 41746 h 41745"/>
                        <a:gd name="connsiteX2" fmla="*/ 0 w 48703"/>
                        <a:gd name="connsiteY2" fmla="*/ 20873 h 41745"/>
                        <a:gd name="connsiteX3" fmla="*/ 24352 w 48703"/>
                        <a:gd name="connsiteY3" fmla="*/ 0 h 41745"/>
                        <a:gd name="connsiteX4" fmla="*/ 48704 w 48703"/>
                        <a:gd name="connsiteY4" fmla="*/ 20873 h 41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03" h="41745">
                          <a:moveTo>
                            <a:pt x="48704" y="20873"/>
                          </a:moveTo>
                          <a:cubicBezTo>
                            <a:pt x="48704" y="32401"/>
                            <a:pt x="37801" y="41746"/>
                            <a:pt x="24352" y="41746"/>
                          </a:cubicBezTo>
                          <a:cubicBezTo>
                            <a:pt x="10903" y="41746"/>
                            <a:pt x="0" y="32401"/>
                            <a:pt x="0" y="20873"/>
                          </a:cubicBezTo>
                          <a:cubicBezTo>
                            <a:pt x="0" y="9345"/>
                            <a:pt x="10903" y="0"/>
                            <a:pt x="24352" y="0"/>
                          </a:cubicBezTo>
                          <a:cubicBezTo>
                            <a:pt x="37801" y="0"/>
                            <a:pt x="48704" y="9345"/>
                            <a:pt x="48704" y="20873"/>
                          </a:cubicBezTo>
                          <a:close/>
                        </a:path>
                      </a:pathLst>
                    </a:custGeom>
                    <a:solidFill>
                      <a:srgbClr val="F8A4A4"/>
                    </a:solidFill>
                    <a:ln w="34754" cap="flat">
                      <a:noFill/>
                      <a:prstDash val="solid"/>
                      <a:miter/>
                    </a:ln>
                  </p:spPr>
                  <p:txBody>
                    <a:bodyPr rtlCol="0" anchor="ctr"/>
                    <a:lstStyle/>
                    <a:p>
                      <a:endParaRPr lang="en-US"/>
                    </a:p>
                  </p:txBody>
                </p:sp>
                <p:sp>
                  <p:nvSpPr>
                    <p:cNvPr id="2365" name="Freeform: Shape 2364">
                      <a:extLst>
                        <a:ext uri="{FF2B5EF4-FFF2-40B4-BE49-F238E27FC236}">
                          <a16:creationId xmlns:a16="http://schemas.microsoft.com/office/drawing/2014/main" xmlns="" id="{2C58EFC1-BC13-45D3-9E09-AD6304113045}"/>
                        </a:ext>
                      </a:extLst>
                    </p:cNvPr>
                    <p:cNvSpPr/>
                    <p:nvPr/>
                  </p:nvSpPr>
                  <p:spPr>
                    <a:xfrm rot="-9680641">
                      <a:off x="1251382" y="8536934"/>
                      <a:ext cx="48706" cy="41748"/>
                    </a:xfrm>
                    <a:custGeom>
                      <a:avLst/>
                      <a:gdLst>
                        <a:gd name="connsiteX0" fmla="*/ 48707 w 48706"/>
                        <a:gd name="connsiteY0" fmla="*/ 20874 h 41748"/>
                        <a:gd name="connsiteX1" fmla="*/ 24353 w 48706"/>
                        <a:gd name="connsiteY1" fmla="*/ 41748 h 41748"/>
                        <a:gd name="connsiteX2" fmla="*/ 0 w 48706"/>
                        <a:gd name="connsiteY2" fmla="*/ 20874 h 41748"/>
                        <a:gd name="connsiteX3" fmla="*/ 24353 w 48706"/>
                        <a:gd name="connsiteY3" fmla="*/ 0 h 41748"/>
                        <a:gd name="connsiteX4" fmla="*/ 48707 w 48706"/>
                        <a:gd name="connsiteY4" fmla="*/ 20874 h 417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06" h="41748">
                          <a:moveTo>
                            <a:pt x="48707" y="20874"/>
                          </a:moveTo>
                          <a:cubicBezTo>
                            <a:pt x="48707" y="32403"/>
                            <a:pt x="37803" y="41748"/>
                            <a:pt x="24353" y="41748"/>
                          </a:cubicBezTo>
                          <a:cubicBezTo>
                            <a:pt x="10903" y="41748"/>
                            <a:pt x="0" y="32403"/>
                            <a:pt x="0" y="20874"/>
                          </a:cubicBezTo>
                          <a:cubicBezTo>
                            <a:pt x="0" y="9346"/>
                            <a:pt x="10903" y="0"/>
                            <a:pt x="24353" y="0"/>
                          </a:cubicBezTo>
                          <a:cubicBezTo>
                            <a:pt x="37803" y="0"/>
                            <a:pt x="48707" y="9346"/>
                            <a:pt x="48707" y="20874"/>
                          </a:cubicBezTo>
                          <a:close/>
                        </a:path>
                      </a:pathLst>
                    </a:custGeom>
                    <a:solidFill>
                      <a:srgbClr val="F8A3A3"/>
                    </a:solidFill>
                    <a:ln w="34757" cap="flat">
                      <a:noFill/>
                      <a:prstDash val="solid"/>
                      <a:miter/>
                    </a:ln>
                  </p:spPr>
                  <p:txBody>
                    <a:bodyPr rtlCol="0" anchor="ctr"/>
                    <a:lstStyle/>
                    <a:p>
                      <a:endParaRPr lang="en-US"/>
                    </a:p>
                  </p:txBody>
                </p:sp>
                <p:sp>
                  <p:nvSpPr>
                    <p:cNvPr id="2366" name="Freeform: Shape 2365">
                      <a:extLst>
                        <a:ext uri="{FF2B5EF4-FFF2-40B4-BE49-F238E27FC236}">
                          <a16:creationId xmlns:a16="http://schemas.microsoft.com/office/drawing/2014/main" xmlns="" id="{71A1DC24-EE4D-4D6E-800F-3613F57DD539}"/>
                        </a:ext>
                      </a:extLst>
                    </p:cNvPr>
                    <p:cNvSpPr/>
                    <p:nvPr/>
                  </p:nvSpPr>
                  <p:spPr>
                    <a:xfrm>
                      <a:off x="1250695" y="8536220"/>
                      <a:ext cx="43556" cy="43906"/>
                    </a:xfrm>
                    <a:custGeom>
                      <a:avLst/>
                      <a:gdLst>
                        <a:gd name="connsiteX0" fmla="*/ 905 w 43556"/>
                        <a:gd name="connsiteY0" fmla="*/ 14820 h 43906"/>
                        <a:gd name="connsiteX1" fmla="*/ 14820 w 43556"/>
                        <a:gd name="connsiteY1" fmla="*/ 42652 h 43906"/>
                        <a:gd name="connsiteX2" fmla="*/ 42651 w 43556"/>
                        <a:gd name="connsiteY2" fmla="*/ 28736 h 43906"/>
                        <a:gd name="connsiteX3" fmla="*/ 28736 w 43556"/>
                        <a:gd name="connsiteY3" fmla="*/ 905 h 43906"/>
                        <a:gd name="connsiteX4" fmla="*/ 905 w 43556"/>
                        <a:gd name="connsiteY4" fmla="*/ 14820 h 43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556" h="43906">
                          <a:moveTo>
                            <a:pt x="905" y="14820"/>
                          </a:moveTo>
                          <a:cubicBezTo>
                            <a:pt x="-2574" y="25257"/>
                            <a:pt x="4384" y="39173"/>
                            <a:pt x="14820" y="42652"/>
                          </a:cubicBezTo>
                          <a:cubicBezTo>
                            <a:pt x="28736" y="46130"/>
                            <a:pt x="39173" y="42652"/>
                            <a:pt x="42651" y="28736"/>
                          </a:cubicBezTo>
                          <a:cubicBezTo>
                            <a:pt x="46130" y="18299"/>
                            <a:pt x="39173" y="4384"/>
                            <a:pt x="28736" y="905"/>
                          </a:cubicBezTo>
                          <a:cubicBezTo>
                            <a:pt x="18299" y="-2574"/>
                            <a:pt x="4384" y="4384"/>
                            <a:pt x="905" y="14820"/>
                          </a:cubicBezTo>
                          <a:close/>
                        </a:path>
                      </a:pathLst>
                    </a:custGeom>
                    <a:solidFill>
                      <a:srgbClr val="F8A2A2"/>
                    </a:solidFill>
                    <a:ln w="34755" cap="flat">
                      <a:noFill/>
                      <a:prstDash val="solid"/>
                      <a:miter/>
                    </a:ln>
                  </p:spPr>
                  <p:txBody>
                    <a:bodyPr rtlCol="0" anchor="ctr"/>
                    <a:lstStyle/>
                    <a:p>
                      <a:endParaRPr lang="en-US"/>
                    </a:p>
                  </p:txBody>
                </p:sp>
              </p:grpSp>
              <p:sp>
                <p:nvSpPr>
                  <p:cNvPr id="2367" name="Freeform: Shape 2366">
                    <a:extLst>
                      <a:ext uri="{FF2B5EF4-FFF2-40B4-BE49-F238E27FC236}">
                        <a16:creationId xmlns:a16="http://schemas.microsoft.com/office/drawing/2014/main" xmlns="" id="{3E07BFF0-9F9B-45A7-B6CA-72C3F0848DBA}"/>
                      </a:ext>
                    </a:extLst>
                  </p:cNvPr>
                  <p:cNvSpPr/>
                  <p:nvPr/>
                </p:nvSpPr>
                <p:spPr>
                  <a:xfrm>
                    <a:off x="1560787" y="8438350"/>
                    <a:ext cx="108278" cy="77902"/>
                  </a:xfrm>
                  <a:custGeom>
                    <a:avLst/>
                    <a:gdLst>
                      <a:gd name="connsiteX0" fmla="*/ 56095 w 108278"/>
                      <a:gd name="connsiteY0" fmla="*/ 1367 h 77902"/>
                      <a:gd name="connsiteX1" fmla="*/ 87405 w 108278"/>
                      <a:gd name="connsiteY1" fmla="*/ 57029 h 77902"/>
                      <a:gd name="connsiteX2" fmla="*/ 90884 w 108278"/>
                      <a:gd name="connsiteY2" fmla="*/ 57029 h 77902"/>
                      <a:gd name="connsiteX3" fmla="*/ 97841 w 108278"/>
                      <a:gd name="connsiteY3" fmla="*/ 53550 h 77902"/>
                      <a:gd name="connsiteX4" fmla="*/ 97841 w 108278"/>
                      <a:gd name="connsiteY4" fmla="*/ 53550 h 77902"/>
                      <a:gd name="connsiteX5" fmla="*/ 90884 w 108278"/>
                      <a:gd name="connsiteY5" fmla="*/ 57029 h 77902"/>
                      <a:gd name="connsiteX6" fmla="*/ 87405 w 108278"/>
                      <a:gd name="connsiteY6" fmla="*/ 57029 h 77902"/>
                      <a:gd name="connsiteX7" fmla="*/ 87405 w 108278"/>
                      <a:gd name="connsiteY7" fmla="*/ 60508 h 77902"/>
                      <a:gd name="connsiteX8" fmla="*/ 108278 w 108278"/>
                      <a:gd name="connsiteY8" fmla="*/ 60508 h 77902"/>
                      <a:gd name="connsiteX9" fmla="*/ 108278 w 108278"/>
                      <a:gd name="connsiteY9" fmla="*/ 60508 h 77902"/>
                      <a:gd name="connsiteX10" fmla="*/ 87405 w 108278"/>
                      <a:gd name="connsiteY10" fmla="*/ 67466 h 77902"/>
                      <a:gd name="connsiteX11" fmla="*/ 83926 w 108278"/>
                      <a:gd name="connsiteY11" fmla="*/ 77902 h 77902"/>
                      <a:gd name="connsiteX12" fmla="*/ 83926 w 108278"/>
                      <a:gd name="connsiteY12" fmla="*/ 77902 h 77902"/>
                      <a:gd name="connsiteX13" fmla="*/ 83926 w 108278"/>
                      <a:gd name="connsiteY13" fmla="*/ 67466 h 77902"/>
                      <a:gd name="connsiteX14" fmla="*/ 83926 w 108278"/>
                      <a:gd name="connsiteY14" fmla="*/ 63987 h 77902"/>
                      <a:gd name="connsiteX15" fmla="*/ 52616 w 108278"/>
                      <a:gd name="connsiteY15" fmla="*/ 8325 h 77902"/>
                      <a:gd name="connsiteX16" fmla="*/ 433 w 108278"/>
                      <a:gd name="connsiteY16" fmla="*/ 60508 h 77902"/>
                      <a:gd name="connsiteX17" fmla="*/ 56095 w 108278"/>
                      <a:gd name="connsiteY17" fmla="*/ 1367 h 77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8278" h="77902">
                        <a:moveTo>
                          <a:pt x="56095" y="1367"/>
                        </a:moveTo>
                        <a:cubicBezTo>
                          <a:pt x="76968" y="4846"/>
                          <a:pt x="87405" y="29198"/>
                          <a:pt x="87405" y="57029"/>
                        </a:cubicBezTo>
                        <a:cubicBezTo>
                          <a:pt x="90884" y="57029"/>
                          <a:pt x="90884" y="57029"/>
                          <a:pt x="90884" y="57029"/>
                        </a:cubicBezTo>
                        <a:cubicBezTo>
                          <a:pt x="94362" y="57029"/>
                          <a:pt x="94362" y="57029"/>
                          <a:pt x="97841" y="53550"/>
                        </a:cubicBezTo>
                        <a:cubicBezTo>
                          <a:pt x="97841" y="53550"/>
                          <a:pt x="97841" y="53550"/>
                          <a:pt x="97841" y="53550"/>
                        </a:cubicBezTo>
                        <a:cubicBezTo>
                          <a:pt x="94362" y="57029"/>
                          <a:pt x="94362" y="57029"/>
                          <a:pt x="90884" y="57029"/>
                        </a:cubicBezTo>
                        <a:cubicBezTo>
                          <a:pt x="90884" y="57029"/>
                          <a:pt x="87405" y="57029"/>
                          <a:pt x="87405" y="57029"/>
                        </a:cubicBezTo>
                        <a:cubicBezTo>
                          <a:pt x="87405" y="57029"/>
                          <a:pt x="87405" y="57029"/>
                          <a:pt x="87405" y="60508"/>
                        </a:cubicBezTo>
                        <a:cubicBezTo>
                          <a:pt x="94362" y="63987"/>
                          <a:pt x="101320" y="63987"/>
                          <a:pt x="108278" y="60508"/>
                        </a:cubicBezTo>
                        <a:cubicBezTo>
                          <a:pt x="108278" y="60508"/>
                          <a:pt x="108278" y="60508"/>
                          <a:pt x="108278" y="60508"/>
                        </a:cubicBezTo>
                        <a:cubicBezTo>
                          <a:pt x="101320" y="63987"/>
                          <a:pt x="90884" y="67466"/>
                          <a:pt x="87405" y="67466"/>
                        </a:cubicBezTo>
                        <a:cubicBezTo>
                          <a:pt x="87405" y="70945"/>
                          <a:pt x="83926" y="74424"/>
                          <a:pt x="83926" y="77902"/>
                        </a:cubicBezTo>
                        <a:cubicBezTo>
                          <a:pt x="83926" y="77902"/>
                          <a:pt x="83926" y="77902"/>
                          <a:pt x="83926" y="77902"/>
                        </a:cubicBezTo>
                        <a:cubicBezTo>
                          <a:pt x="83926" y="74424"/>
                          <a:pt x="83926" y="70945"/>
                          <a:pt x="83926" y="67466"/>
                        </a:cubicBezTo>
                        <a:cubicBezTo>
                          <a:pt x="83926" y="67466"/>
                          <a:pt x="83926" y="67466"/>
                          <a:pt x="83926" y="63987"/>
                        </a:cubicBezTo>
                        <a:cubicBezTo>
                          <a:pt x="83926" y="36156"/>
                          <a:pt x="73489" y="11804"/>
                          <a:pt x="52616" y="8325"/>
                        </a:cubicBezTo>
                        <a:cubicBezTo>
                          <a:pt x="38701" y="4846"/>
                          <a:pt x="10869" y="18762"/>
                          <a:pt x="433" y="60508"/>
                        </a:cubicBezTo>
                        <a:cubicBezTo>
                          <a:pt x="-3046" y="43114"/>
                          <a:pt x="14348" y="-9069"/>
                          <a:pt x="56095" y="1367"/>
                        </a:cubicBezTo>
                        <a:close/>
                      </a:path>
                    </a:pathLst>
                  </a:custGeom>
                  <a:solidFill>
                    <a:srgbClr val="6A2B00"/>
                  </a:solidFill>
                  <a:ln w="34755" cap="flat">
                    <a:noFill/>
                    <a:prstDash val="solid"/>
                    <a:miter/>
                  </a:ln>
                </p:spPr>
                <p:txBody>
                  <a:bodyPr rtlCol="0" anchor="ctr"/>
                  <a:lstStyle/>
                  <a:p>
                    <a:endParaRPr lang="en-US"/>
                  </a:p>
                </p:txBody>
              </p:sp>
              <p:sp>
                <p:nvSpPr>
                  <p:cNvPr id="2368" name="Freeform: Shape 2367">
                    <a:extLst>
                      <a:ext uri="{FF2B5EF4-FFF2-40B4-BE49-F238E27FC236}">
                        <a16:creationId xmlns:a16="http://schemas.microsoft.com/office/drawing/2014/main" xmlns="" id="{280B4B50-1044-4A67-9C5A-8A4793137C66}"/>
                      </a:ext>
                    </a:extLst>
                  </p:cNvPr>
                  <p:cNvSpPr/>
                  <p:nvPr/>
                </p:nvSpPr>
                <p:spPr>
                  <a:xfrm>
                    <a:off x="1279431" y="8385988"/>
                    <a:ext cx="152691" cy="81560"/>
                  </a:xfrm>
                  <a:custGeom>
                    <a:avLst/>
                    <a:gdLst>
                      <a:gd name="connsiteX0" fmla="*/ 97408 w 152691"/>
                      <a:gd name="connsiteY0" fmla="*/ 1546 h 81560"/>
                      <a:gd name="connsiteX1" fmla="*/ 31310 w 152691"/>
                      <a:gd name="connsiteY1" fmla="*/ 36335 h 81560"/>
                      <a:gd name="connsiteX2" fmla="*/ 24352 w 152691"/>
                      <a:gd name="connsiteY2" fmla="*/ 36335 h 81560"/>
                      <a:gd name="connsiteX3" fmla="*/ 17394 w 152691"/>
                      <a:gd name="connsiteY3" fmla="*/ 29377 h 81560"/>
                      <a:gd name="connsiteX4" fmla="*/ 17394 w 152691"/>
                      <a:gd name="connsiteY4" fmla="*/ 29377 h 81560"/>
                      <a:gd name="connsiteX5" fmla="*/ 24352 w 152691"/>
                      <a:gd name="connsiteY5" fmla="*/ 36335 h 81560"/>
                      <a:gd name="connsiteX6" fmla="*/ 27831 w 152691"/>
                      <a:gd name="connsiteY6" fmla="*/ 39814 h 81560"/>
                      <a:gd name="connsiteX7" fmla="*/ 27831 w 152691"/>
                      <a:gd name="connsiteY7" fmla="*/ 43292 h 81560"/>
                      <a:gd name="connsiteX8" fmla="*/ 0 w 152691"/>
                      <a:gd name="connsiteY8" fmla="*/ 32856 h 81560"/>
                      <a:gd name="connsiteX9" fmla="*/ 0 w 152691"/>
                      <a:gd name="connsiteY9" fmla="*/ 32856 h 81560"/>
                      <a:gd name="connsiteX10" fmla="*/ 27831 w 152691"/>
                      <a:gd name="connsiteY10" fmla="*/ 46771 h 81560"/>
                      <a:gd name="connsiteX11" fmla="*/ 27831 w 152691"/>
                      <a:gd name="connsiteY11" fmla="*/ 57208 h 81560"/>
                      <a:gd name="connsiteX12" fmla="*/ 27831 w 152691"/>
                      <a:gd name="connsiteY12" fmla="*/ 57208 h 81560"/>
                      <a:gd name="connsiteX13" fmla="*/ 31310 w 152691"/>
                      <a:gd name="connsiteY13" fmla="*/ 46771 h 81560"/>
                      <a:gd name="connsiteX14" fmla="*/ 34789 w 152691"/>
                      <a:gd name="connsiteY14" fmla="*/ 46771 h 81560"/>
                      <a:gd name="connsiteX15" fmla="*/ 100887 w 152691"/>
                      <a:gd name="connsiteY15" fmla="*/ 8504 h 81560"/>
                      <a:gd name="connsiteX16" fmla="*/ 149592 w 152691"/>
                      <a:gd name="connsiteY16" fmla="*/ 81560 h 81560"/>
                      <a:gd name="connsiteX17" fmla="*/ 97408 w 152691"/>
                      <a:gd name="connsiteY17" fmla="*/ 1546 h 81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2691" h="81560">
                        <a:moveTo>
                          <a:pt x="97408" y="1546"/>
                        </a:moveTo>
                        <a:cubicBezTo>
                          <a:pt x="69578" y="-5412"/>
                          <a:pt x="41747" y="11983"/>
                          <a:pt x="31310" y="36335"/>
                        </a:cubicBezTo>
                        <a:cubicBezTo>
                          <a:pt x="27831" y="36335"/>
                          <a:pt x="27831" y="36335"/>
                          <a:pt x="24352" y="36335"/>
                        </a:cubicBezTo>
                        <a:cubicBezTo>
                          <a:pt x="20873" y="36335"/>
                          <a:pt x="20873" y="32856"/>
                          <a:pt x="17394" y="29377"/>
                        </a:cubicBezTo>
                        <a:cubicBezTo>
                          <a:pt x="17394" y="29377"/>
                          <a:pt x="17394" y="29377"/>
                          <a:pt x="17394" y="29377"/>
                        </a:cubicBezTo>
                        <a:cubicBezTo>
                          <a:pt x="20873" y="32856"/>
                          <a:pt x="20873" y="36335"/>
                          <a:pt x="24352" y="36335"/>
                        </a:cubicBezTo>
                        <a:cubicBezTo>
                          <a:pt x="24352" y="36335"/>
                          <a:pt x="27831" y="39814"/>
                          <a:pt x="27831" y="39814"/>
                        </a:cubicBezTo>
                        <a:cubicBezTo>
                          <a:pt x="27831" y="39814"/>
                          <a:pt x="27831" y="39814"/>
                          <a:pt x="27831" y="43292"/>
                        </a:cubicBezTo>
                        <a:cubicBezTo>
                          <a:pt x="17394" y="43292"/>
                          <a:pt x="10437" y="39814"/>
                          <a:pt x="0" y="32856"/>
                        </a:cubicBezTo>
                        <a:cubicBezTo>
                          <a:pt x="0" y="32856"/>
                          <a:pt x="0" y="32856"/>
                          <a:pt x="0" y="32856"/>
                        </a:cubicBezTo>
                        <a:cubicBezTo>
                          <a:pt x="6958" y="39814"/>
                          <a:pt x="17394" y="50250"/>
                          <a:pt x="27831" y="46771"/>
                        </a:cubicBezTo>
                        <a:cubicBezTo>
                          <a:pt x="27831" y="50250"/>
                          <a:pt x="27831" y="53729"/>
                          <a:pt x="27831" y="57208"/>
                        </a:cubicBezTo>
                        <a:cubicBezTo>
                          <a:pt x="27831" y="57208"/>
                          <a:pt x="27831" y="57208"/>
                          <a:pt x="27831" y="57208"/>
                        </a:cubicBezTo>
                        <a:cubicBezTo>
                          <a:pt x="27831" y="53729"/>
                          <a:pt x="27831" y="50250"/>
                          <a:pt x="31310" y="46771"/>
                        </a:cubicBezTo>
                        <a:cubicBezTo>
                          <a:pt x="31310" y="46771"/>
                          <a:pt x="31310" y="46771"/>
                          <a:pt x="34789" y="46771"/>
                        </a:cubicBezTo>
                        <a:cubicBezTo>
                          <a:pt x="45225" y="22419"/>
                          <a:pt x="69578" y="1546"/>
                          <a:pt x="100887" y="8504"/>
                        </a:cubicBezTo>
                        <a:cubicBezTo>
                          <a:pt x="121761" y="11983"/>
                          <a:pt x="153070" y="39814"/>
                          <a:pt x="149592" y="81560"/>
                        </a:cubicBezTo>
                        <a:cubicBezTo>
                          <a:pt x="156549" y="71124"/>
                          <a:pt x="156549" y="15461"/>
                          <a:pt x="97408" y="1546"/>
                        </a:cubicBezTo>
                        <a:close/>
                      </a:path>
                    </a:pathLst>
                  </a:custGeom>
                  <a:solidFill>
                    <a:srgbClr val="6A2B00"/>
                  </a:solidFill>
                  <a:ln w="34755" cap="flat">
                    <a:noFill/>
                    <a:prstDash val="solid"/>
                    <a:miter/>
                  </a:ln>
                </p:spPr>
                <p:txBody>
                  <a:bodyPr rtlCol="0" anchor="ctr"/>
                  <a:lstStyle/>
                  <a:p>
                    <a:endParaRPr lang="en-US"/>
                  </a:p>
                </p:txBody>
              </p:sp>
              <p:sp>
                <p:nvSpPr>
                  <p:cNvPr id="2369" name="Freeform: Shape 2368">
                    <a:extLst>
                      <a:ext uri="{FF2B5EF4-FFF2-40B4-BE49-F238E27FC236}">
                        <a16:creationId xmlns:a16="http://schemas.microsoft.com/office/drawing/2014/main" xmlns="" id="{738CC494-CB23-49DF-9F93-00B58064F2C5}"/>
                      </a:ext>
                    </a:extLst>
                  </p:cNvPr>
                  <p:cNvSpPr/>
                  <p:nvPr/>
                </p:nvSpPr>
                <p:spPr>
                  <a:xfrm>
                    <a:off x="1352487" y="8651928"/>
                    <a:ext cx="66098" cy="41746"/>
                  </a:xfrm>
                  <a:custGeom>
                    <a:avLst/>
                    <a:gdLst>
                      <a:gd name="connsiteX0" fmla="*/ 6958 w 66098"/>
                      <a:gd name="connsiteY0" fmla="*/ 0 h 41746"/>
                      <a:gd name="connsiteX1" fmla="*/ 41746 w 66098"/>
                      <a:gd name="connsiteY1" fmla="*/ 34789 h 41746"/>
                      <a:gd name="connsiteX2" fmla="*/ 62620 w 66098"/>
                      <a:gd name="connsiteY2" fmla="*/ 34789 h 41746"/>
                      <a:gd name="connsiteX3" fmla="*/ 66099 w 66098"/>
                      <a:gd name="connsiteY3" fmla="*/ 38268 h 41746"/>
                      <a:gd name="connsiteX4" fmla="*/ 38268 w 66098"/>
                      <a:gd name="connsiteY4" fmla="*/ 41747 h 41746"/>
                      <a:gd name="connsiteX5" fmla="*/ 0 w 66098"/>
                      <a:gd name="connsiteY5" fmla="*/ 0 h 41746"/>
                      <a:gd name="connsiteX6" fmla="*/ 6958 w 66098"/>
                      <a:gd name="connsiteY6" fmla="*/ 0 h 4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98" h="41746">
                        <a:moveTo>
                          <a:pt x="6958" y="0"/>
                        </a:moveTo>
                        <a:cubicBezTo>
                          <a:pt x="6958" y="13916"/>
                          <a:pt x="24352" y="31310"/>
                          <a:pt x="41746" y="34789"/>
                        </a:cubicBezTo>
                        <a:cubicBezTo>
                          <a:pt x="52183" y="34789"/>
                          <a:pt x="55662" y="38268"/>
                          <a:pt x="62620" y="34789"/>
                        </a:cubicBezTo>
                        <a:cubicBezTo>
                          <a:pt x="62620" y="34789"/>
                          <a:pt x="66099" y="38268"/>
                          <a:pt x="66099" y="38268"/>
                        </a:cubicBezTo>
                        <a:cubicBezTo>
                          <a:pt x="55662" y="41747"/>
                          <a:pt x="45225" y="41747"/>
                          <a:pt x="38268" y="41747"/>
                        </a:cubicBezTo>
                        <a:cubicBezTo>
                          <a:pt x="20873" y="38268"/>
                          <a:pt x="3479" y="24352"/>
                          <a:pt x="0" y="0"/>
                        </a:cubicBezTo>
                        <a:cubicBezTo>
                          <a:pt x="3479" y="0"/>
                          <a:pt x="3479" y="0"/>
                          <a:pt x="6958" y="0"/>
                        </a:cubicBezTo>
                        <a:close/>
                      </a:path>
                    </a:pathLst>
                  </a:custGeom>
                  <a:solidFill>
                    <a:srgbClr val="CC2B56"/>
                  </a:solidFill>
                  <a:ln w="34755" cap="flat">
                    <a:noFill/>
                    <a:prstDash val="solid"/>
                    <a:miter/>
                  </a:ln>
                </p:spPr>
                <p:txBody>
                  <a:bodyPr rtlCol="0" anchor="ctr"/>
                  <a:lstStyle/>
                  <a:p>
                    <a:endParaRPr lang="en-US"/>
                  </a:p>
                </p:txBody>
              </p:sp>
              <p:sp>
                <p:nvSpPr>
                  <p:cNvPr id="2370" name="Freeform: Shape 2369">
                    <a:extLst>
                      <a:ext uri="{FF2B5EF4-FFF2-40B4-BE49-F238E27FC236}">
                        <a16:creationId xmlns:a16="http://schemas.microsoft.com/office/drawing/2014/main" xmlns="" id="{B0315C83-70A9-4231-A094-D818F50308F8}"/>
                      </a:ext>
                    </a:extLst>
                  </p:cNvPr>
                  <p:cNvSpPr/>
                  <p:nvPr/>
                </p:nvSpPr>
                <p:spPr>
                  <a:xfrm>
                    <a:off x="1349008" y="8613661"/>
                    <a:ext cx="125239" cy="86971"/>
                  </a:xfrm>
                  <a:custGeom>
                    <a:avLst/>
                    <a:gdLst>
                      <a:gd name="connsiteX0" fmla="*/ 83493 w 125239"/>
                      <a:gd name="connsiteY0" fmla="*/ 76535 h 86971"/>
                      <a:gd name="connsiteX1" fmla="*/ 62620 w 125239"/>
                      <a:gd name="connsiteY1" fmla="*/ 83493 h 86971"/>
                      <a:gd name="connsiteX2" fmla="*/ 52183 w 125239"/>
                      <a:gd name="connsiteY2" fmla="*/ 86972 h 86971"/>
                      <a:gd name="connsiteX3" fmla="*/ 45225 w 125239"/>
                      <a:gd name="connsiteY3" fmla="*/ 86972 h 86971"/>
                      <a:gd name="connsiteX4" fmla="*/ 41747 w 125239"/>
                      <a:gd name="connsiteY4" fmla="*/ 86972 h 86971"/>
                      <a:gd name="connsiteX5" fmla="*/ 38268 w 125239"/>
                      <a:gd name="connsiteY5" fmla="*/ 86972 h 86971"/>
                      <a:gd name="connsiteX6" fmla="*/ 27831 w 125239"/>
                      <a:gd name="connsiteY6" fmla="*/ 83493 h 86971"/>
                      <a:gd name="connsiteX7" fmla="*/ 17394 w 125239"/>
                      <a:gd name="connsiteY7" fmla="*/ 76535 h 86971"/>
                      <a:gd name="connsiteX8" fmla="*/ 3479 w 125239"/>
                      <a:gd name="connsiteY8" fmla="*/ 55662 h 86971"/>
                      <a:gd name="connsiteX9" fmla="*/ 0 w 125239"/>
                      <a:gd name="connsiteY9" fmla="*/ 45225 h 86971"/>
                      <a:gd name="connsiteX10" fmla="*/ 0 w 125239"/>
                      <a:gd name="connsiteY10" fmla="*/ 38268 h 86971"/>
                      <a:gd name="connsiteX11" fmla="*/ 0 w 125239"/>
                      <a:gd name="connsiteY11" fmla="*/ 31310 h 86971"/>
                      <a:gd name="connsiteX12" fmla="*/ 0 w 125239"/>
                      <a:gd name="connsiteY12" fmla="*/ 24352 h 86971"/>
                      <a:gd name="connsiteX13" fmla="*/ 0 w 125239"/>
                      <a:gd name="connsiteY13" fmla="*/ 17394 h 86971"/>
                      <a:gd name="connsiteX14" fmla="*/ 3479 w 125239"/>
                      <a:gd name="connsiteY14" fmla="*/ 6958 h 86971"/>
                      <a:gd name="connsiteX15" fmla="*/ 3479 w 125239"/>
                      <a:gd name="connsiteY15" fmla="*/ 0 h 86971"/>
                      <a:gd name="connsiteX16" fmla="*/ 6958 w 125239"/>
                      <a:gd name="connsiteY16" fmla="*/ 3479 h 86971"/>
                      <a:gd name="connsiteX17" fmla="*/ 13915 w 125239"/>
                      <a:gd name="connsiteY17" fmla="*/ 10437 h 86971"/>
                      <a:gd name="connsiteX18" fmla="*/ 20873 w 125239"/>
                      <a:gd name="connsiteY18" fmla="*/ 17394 h 86971"/>
                      <a:gd name="connsiteX19" fmla="*/ 27831 w 125239"/>
                      <a:gd name="connsiteY19" fmla="*/ 24352 h 86971"/>
                      <a:gd name="connsiteX20" fmla="*/ 34789 w 125239"/>
                      <a:gd name="connsiteY20" fmla="*/ 27831 h 86971"/>
                      <a:gd name="connsiteX21" fmla="*/ 41747 w 125239"/>
                      <a:gd name="connsiteY21" fmla="*/ 31310 h 86971"/>
                      <a:gd name="connsiteX22" fmla="*/ 48704 w 125239"/>
                      <a:gd name="connsiteY22" fmla="*/ 34789 h 86971"/>
                      <a:gd name="connsiteX23" fmla="*/ 55662 w 125239"/>
                      <a:gd name="connsiteY23" fmla="*/ 38268 h 86971"/>
                      <a:gd name="connsiteX24" fmla="*/ 62620 w 125239"/>
                      <a:gd name="connsiteY24" fmla="*/ 41746 h 86971"/>
                      <a:gd name="connsiteX25" fmla="*/ 69578 w 125239"/>
                      <a:gd name="connsiteY25" fmla="*/ 45225 h 86971"/>
                      <a:gd name="connsiteX26" fmla="*/ 76535 w 125239"/>
                      <a:gd name="connsiteY26" fmla="*/ 48704 h 86971"/>
                      <a:gd name="connsiteX27" fmla="*/ 83493 w 125239"/>
                      <a:gd name="connsiteY27" fmla="*/ 52183 h 86971"/>
                      <a:gd name="connsiteX28" fmla="*/ 90451 w 125239"/>
                      <a:gd name="connsiteY28" fmla="*/ 55662 h 86971"/>
                      <a:gd name="connsiteX29" fmla="*/ 125240 w 125239"/>
                      <a:gd name="connsiteY29" fmla="*/ 62620 h 86971"/>
                      <a:gd name="connsiteX30" fmla="*/ 83493 w 125239"/>
                      <a:gd name="connsiteY30" fmla="*/ 76535 h 86971"/>
                      <a:gd name="connsiteX31" fmla="*/ 93930 w 125239"/>
                      <a:gd name="connsiteY31" fmla="*/ 52183 h 86971"/>
                      <a:gd name="connsiteX32" fmla="*/ 86972 w 125239"/>
                      <a:gd name="connsiteY32" fmla="*/ 52183 h 86971"/>
                      <a:gd name="connsiteX33" fmla="*/ 80014 w 125239"/>
                      <a:gd name="connsiteY33" fmla="*/ 48704 h 86971"/>
                      <a:gd name="connsiteX34" fmla="*/ 73056 w 125239"/>
                      <a:gd name="connsiteY34" fmla="*/ 45225 h 86971"/>
                      <a:gd name="connsiteX35" fmla="*/ 66099 w 125239"/>
                      <a:gd name="connsiteY35" fmla="*/ 41746 h 86971"/>
                      <a:gd name="connsiteX36" fmla="*/ 52183 w 125239"/>
                      <a:gd name="connsiteY36" fmla="*/ 38268 h 86971"/>
                      <a:gd name="connsiteX37" fmla="*/ 45225 w 125239"/>
                      <a:gd name="connsiteY37" fmla="*/ 34789 h 86971"/>
                      <a:gd name="connsiteX38" fmla="*/ 38268 w 125239"/>
                      <a:gd name="connsiteY38" fmla="*/ 31310 h 86971"/>
                      <a:gd name="connsiteX39" fmla="*/ 31310 w 125239"/>
                      <a:gd name="connsiteY39" fmla="*/ 27831 h 86971"/>
                      <a:gd name="connsiteX40" fmla="*/ 24352 w 125239"/>
                      <a:gd name="connsiteY40" fmla="*/ 24352 h 86971"/>
                      <a:gd name="connsiteX41" fmla="*/ 17394 w 125239"/>
                      <a:gd name="connsiteY41" fmla="*/ 17394 h 86971"/>
                      <a:gd name="connsiteX42" fmla="*/ 10437 w 125239"/>
                      <a:gd name="connsiteY42" fmla="*/ 10437 h 86971"/>
                      <a:gd name="connsiteX43" fmla="*/ 0 w 125239"/>
                      <a:gd name="connsiteY43" fmla="*/ 6958 h 86971"/>
                      <a:gd name="connsiteX44" fmla="*/ 3479 w 125239"/>
                      <a:gd name="connsiteY44" fmla="*/ 6958 h 86971"/>
                      <a:gd name="connsiteX45" fmla="*/ 0 w 125239"/>
                      <a:gd name="connsiteY45" fmla="*/ 17394 h 86971"/>
                      <a:gd name="connsiteX46" fmla="*/ 0 w 125239"/>
                      <a:gd name="connsiteY46" fmla="*/ 24352 h 86971"/>
                      <a:gd name="connsiteX47" fmla="*/ 0 w 125239"/>
                      <a:gd name="connsiteY47" fmla="*/ 31310 h 86971"/>
                      <a:gd name="connsiteX48" fmla="*/ 0 w 125239"/>
                      <a:gd name="connsiteY48" fmla="*/ 38268 h 86971"/>
                      <a:gd name="connsiteX49" fmla="*/ 0 w 125239"/>
                      <a:gd name="connsiteY49" fmla="*/ 45225 h 86971"/>
                      <a:gd name="connsiteX50" fmla="*/ 3479 w 125239"/>
                      <a:gd name="connsiteY50" fmla="*/ 55662 h 86971"/>
                      <a:gd name="connsiteX51" fmla="*/ 6958 w 125239"/>
                      <a:gd name="connsiteY51" fmla="*/ 66099 h 86971"/>
                      <a:gd name="connsiteX52" fmla="*/ 13915 w 125239"/>
                      <a:gd name="connsiteY52" fmla="*/ 73056 h 86971"/>
                      <a:gd name="connsiteX53" fmla="*/ 24352 w 125239"/>
                      <a:gd name="connsiteY53" fmla="*/ 80014 h 86971"/>
                      <a:gd name="connsiteX54" fmla="*/ 34789 w 125239"/>
                      <a:gd name="connsiteY54" fmla="*/ 83493 h 86971"/>
                      <a:gd name="connsiteX55" fmla="*/ 38268 w 125239"/>
                      <a:gd name="connsiteY55" fmla="*/ 83493 h 86971"/>
                      <a:gd name="connsiteX56" fmla="*/ 41747 w 125239"/>
                      <a:gd name="connsiteY56" fmla="*/ 83493 h 86971"/>
                      <a:gd name="connsiteX57" fmla="*/ 48704 w 125239"/>
                      <a:gd name="connsiteY57" fmla="*/ 83493 h 86971"/>
                      <a:gd name="connsiteX58" fmla="*/ 59141 w 125239"/>
                      <a:gd name="connsiteY58" fmla="*/ 83493 h 86971"/>
                      <a:gd name="connsiteX59" fmla="*/ 80014 w 125239"/>
                      <a:gd name="connsiteY59" fmla="*/ 76535 h 86971"/>
                      <a:gd name="connsiteX60" fmla="*/ 100887 w 125239"/>
                      <a:gd name="connsiteY60" fmla="*/ 66099 h 86971"/>
                      <a:gd name="connsiteX61" fmla="*/ 121761 w 125239"/>
                      <a:gd name="connsiteY61" fmla="*/ 55662 h 86971"/>
                      <a:gd name="connsiteX62" fmla="*/ 93930 w 125239"/>
                      <a:gd name="connsiteY62" fmla="*/ 52183 h 8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25239" h="86971">
                        <a:moveTo>
                          <a:pt x="83493" y="76535"/>
                        </a:moveTo>
                        <a:cubicBezTo>
                          <a:pt x="76535" y="80014"/>
                          <a:pt x="69578" y="83493"/>
                          <a:pt x="62620" y="83493"/>
                        </a:cubicBezTo>
                        <a:cubicBezTo>
                          <a:pt x="59141" y="83493"/>
                          <a:pt x="55662" y="83493"/>
                          <a:pt x="52183" y="86972"/>
                        </a:cubicBezTo>
                        <a:cubicBezTo>
                          <a:pt x="48704" y="86972"/>
                          <a:pt x="48704" y="86972"/>
                          <a:pt x="45225" y="86972"/>
                        </a:cubicBezTo>
                        <a:lnTo>
                          <a:pt x="41747" y="86972"/>
                        </a:lnTo>
                        <a:cubicBezTo>
                          <a:pt x="41747" y="86972"/>
                          <a:pt x="38268" y="86972"/>
                          <a:pt x="38268" y="86972"/>
                        </a:cubicBezTo>
                        <a:cubicBezTo>
                          <a:pt x="34789" y="86972"/>
                          <a:pt x="31310" y="83493"/>
                          <a:pt x="27831" y="83493"/>
                        </a:cubicBezTo>
                        <a:cubicBezTo>
                          <a:pt x="24352" y="80014"/>
                          <a:pt x="20873" y="80014"/>
                          <a:pt x="17394" y="76535"/>
                        </a:cubicBezTo>
                        <a:cubicBezTo>
                          <a:pt x="10437" y="69578"/>
                          <a:pt x="6958" y="62620"/>
                          <a:pt x="3479" y="55662"/>
                        </a:cubicBezTo>
                        <a:cubicBezTo>
                          <a:pt x="3479" y="52183"/>
                          <a:pt x="0" y="48704"/>
                          <a:pt x="0" y="45225"/>
                        </a:cubicBezTo>
                        <a:cubicBezTo>
                          <a:pt x="0" y="41746"/>
                          <a:pt x="0" y="41746"/>
                          <a:pt x="0" y="38268"/>
                        </a:cubicBezTo>
                        <a:cubicBezTo>
                          <a:pt x="0" y="34789"/>
                          <a:pt x="0" y="34789"/>
                          <a:pt x="0" y="31310"/>
                        </a:cubicBezTo>
                        <a:lnTo>
                          <a:pt x="0" y="24352"/>
                        </a:lnTo>
                        <a:lnTo>
                          <a:pt x="0" y="17394"/>
                        </a:lnTo>
                        <a:cubicBezTo>
                          <a:pt x="0" y="13915"/>
                          <a:pt x="0" y="10437"/>
                          <a:pt x="3479" y="6958"/>
                        </a:cubicBezTo>
                        <a:lnTo>
                          <a:pt x="3479" y="0"/>
                        </a:lnTo>
                        <a:lnTo>
                          <a:pt x="6958" y="3479"/>
                        </a:lnTo>
                        <a:lnTo>
                          <a:pt x="13915" y="10437"/>
                        </a:lnTo>
                        <a:cubicBezTo>
                          <a:pt x="17394" y="13915"/>
                          <a:pt x="17394" y="13915"/>
                          <a:pt x="20873" y="17394"/>
                        </a:cubicBezTo>
                        <a:cubicBezTo>
                          <a:pt x="24352" y="20873"/>
                          <a:pt x="24352" y="20873"/>
                          <a:pt x="27831" y="24352"/>
                        </a:cubicBezTo>
                        <a:lnTo>
                          <a:pt x="34789" y="27831"/>
                        </a:lnTo>
                        <a:cubicBezTo>
                          <a:pt x="38268" y="27831"/>
                          <a:pt x="38268" y="31310"/>
                          <a:pt x="41747" y="31310"/>
                        </a:cubicBezTo>
                        <a:cubicBezTo>
                          <a:pt x="45225" y="31310"/>
                          <a:pt x="45225" y="34789"/>
                          <a:pt x="48704" y="34789"/>
                        </a:cubicBezTo>
                        <a:lnTo>
                          <a:pt x="55662" y="38268"/>
                        </a:lnTo>
                        <a:lnTo>
                          <a:pt x="62620" y="41746"/>
                        </a:lnTo>
                        <a:cubicBezTo>
                          <a:pt x="66099" y="41746"/>
                          <a:pt x="69578" y="45225"/>
                          <a:pt x="69578" y="45225"/>
                        </a:cubicBezTo>
                        <a:cubicBezTo>
                          <a:pt x="73056" y="45225"/>
                          <a:pt x="76535" y="48704"/>
                          <a:pt x="76535" y="48704"/>
                        </a:cubicBezTo>
                        <a:cubicBezTo>
                          <a:pt x="80014" y="48704"/>
                          <a:pt x="83493" y="48704"/>
                          <a:pt x="83493" y="52183"/>
                        </a:cubicBezTo>
                        <a:cubicBezTo>
                          <a:pt x="86972" y="52183"/>
                          <a:pt x="90451" y="52183"/>
                          <a:pt x="90451" y="55662"/>
                        </a:cubicBezTo>
                        <a:cubicBezTo>
                          <a:pt x="100887" y="59141"/>
                          <a:pt x="111324" y="59141"/>
                          <a:pt x="125240" y="62620"/>
                        </a:cubicBezTo>
                        <a:cubicBezTo>
                          <a:pt x="111324" y="59141"/>
                          <a:pt x="97408" y="69578"/>
                          <a:pt x="83493" y="76535"/>
                        </a:cubicBezTo>
                        <a:close/>
                        <a:moveTo>
                          <a:pt x="93930" y="52183"/>
                        </a:moveTo>
                        <a:cubicBezTo>
                          <a:pt x="90451" y="52183"/>
                          <a:pt x="86972" y="52183"/>
                          <a:pt x="86972" y="52183"/>
                        </a:cubicBezTo>
                        <a:cubicBezTo>
                          <a:pt x="83493" y="52183"/>
                          <a:pt x="80014" y="52183"/>
                          <a:pt x="80014" y="48704"/>
                        </a:cubicBezTo>
                        <a:cubicBezTo>
                          <a:pt x="76535" y="48704"/>
                          <a:pt x="73056" y="48704"/>
                          <a:pt x="73056" y="45225"/>
                        </a:cubicBezTo>
                        <a:cubicBezTo>
                          <a:pt x="69578" y="45225"/>
                          <a:pt x="66099" y="41746"/>
                          <a:pt x="66099" y="41746"/>
                        </a:cubicBezTo>
                        <a:lnTo>
                          <a:pt x="52183" y="38268"/>
                        </a:lnTo>
                        <a:lnTo>
                          <a:pt x="45225" y="34789"/>
                        </a:lnTo>
                        <a:cubicBezTo>
                          <a:pt x="41747" y="34789"/>
                          <a:pt x="41747" y="31310"/>
                          <a:pt x="38268" y="31310"/>
                        </a:cubicBezTo>
                        <a:cubicBezTo>
                          <a:pt x="34789" y="31310"/>
                          <a:pt x="34789" y="27831"/>
                          <a:pt x="31310" y="27831"/>
                        </a:cubicBezTo>
                        <a:lnTo>
                          <a:pt x="24352" y="24352"/>
                        </a:lnTo>
                        <a:cubicBezTo>
                          <a:pt x="20873" y="24352"/>
                          <a:pt x="20873" y="20873"/>
                          <a:pt x="17394" y="17394"/>
                        </a:cubicBezTo>
                        <a:cubicBezTo>
                          <a:pt x="13915" y="17394"/>
                          <a:pt x="13915" y="13915"/>
                          <a:pt x="10437" y="10437"/>
                        </a:cubicBezTo>
                        <a:lnTo>
                          <a:pt x="0" y="6958"/>
                        </a:lnTo>
                        <a:lnTo>
                          <a:pt x="3479" y="6958"/>
                        </a:lnTo>
                        <a:cubicBezTo>
                          <a:pt x="3479" y="10437"/>
                          <a:pt x="3479" y="13915"/>
                          <a:pt x="0" y="17394"/>
                        </a:cubicBezTo>
                        <a:lnTo>
                          <a:pt x="0" y="24352"/>
                        </a:lnTo>
                        <a:lnTo>
                          <a:pt x="0" y="31310"/>
                        </a:lnTo>
                        <a:cubicBezTo>
                          <a:pt x="0" y="34789"/>
                          <a:pt x="0" y="34789"/>
                          <a:pt x="0" y="38268"/>
                        </a:cubicBezTo>
                        <a:cubicBezTo>
                          <a:pt x="0" y="41746"/>
                          <a:pt x="0" y="41746"/>
                          <a:pt x="0" y="45225"/>
                        </a:cubicBezTo>
                        <a:cubicBezTo>
                          <a:pt x="0" y="48704"/>
                          <a:pt x="0" y="52183"/>
                          <a:pt x="3479" y="55662"/>
                        </a:cubicBezTo>
                        <a:cubicBezTo>
                          <a:pt x="3479" y="59141"/>
                          <a:pt x="6958" y="62620"/>
                          <a:pt x="6958" y="66099"/>
                        </a:cubicBezTo>
                        <a:cubicBezTo>
                          <a:pt x="10437" y="69578"/>
                          <a:pt x="10437" y="73056"/>
                          <a:pt x="13915" y="73056"/>
                        </a:cubicBezTo>
                        <a:cubicBezTo>
                          <a:pt x="17394" y="76535"/>
                          <a:pt x="20873" y="76535"/>
                          <a:pt x="24352" y="80014"/>
                        </a:cubicBezTo>
                        <a:cubicBezTo>
                          <a:pt x="27831" y="83493"/>
                          <a:pt x="31310" y="83493"/>
                          <a:pt x="34789" y="83493"/>
                        </a:cubicBezTo>
                        <a:lnTo>
                          <a:pt x="38268" y="83493"/>
                        </a:lnTo>
                        <a:lnTo>
                          <a:pt x="41747" y="83493"/>
                        </a:lnTo>
                        <a:cubicBezTo>
                          <a:pt x="45225" y="83493"/>
                          <a:pt x="45225" y="83493"/>
                          <a:pt x="48704" y="83493"/>
                        </a:cubicBezTo>
                        <a:cubicBezTo>
                          <a:pt x="52183" y="83493"/>
                          <a:pt x="55662" y="83493"/>
                          <a:pt x="59141" y="83493"/>
                        </a:cubicBezTo>
                        <a:cubicBezTo>
                          <a:pt x="66099" y="83493"/>
                          <a:pt x="73056" y="80014"/>
                          <a:pt x="80014" y="76535"/>
                        </a:cubicBezTo>
                        <a:cubicBezTo>
                          <a:pt x="86972" y="73056"/>
                          <a:pt x="93930" y="69578"/>
                          <a:pt x="100887" y="66099"/>
                        </a:cubicBezTo>
                        <a:cubicBezTo>
                          <a:pt x="107845" y="62620"/>
                          <a:pt x="114803" y="59141"/>
                          <a:pt x="121761" y="55662"/>
                        </a:cubicBezTo>
                        <a:cubicBezTo>
                          <a:pt x="114803" y="55662"/>
                          <a:pt x="104366" y="52183"/>
                          <a:pt x="93930" y="52183"/>
                        </a:cubicBezTo>
                        <a:close/>
                      </a:path>
                    </a:pathLst>
                  </a:custGeom>
                  <a:solidFill>
                    <a:srgbClr val="9B4F13"/>
                  </a:solidFill>
                  <a:ln w="34755" cap="flat">
                    <a:noFill/>
                    <a:prstDash val="solid"/>
                    <a:miter/>
                  </a:ln>
                </p:spPr>
                <p:txBody>
                  <a:bodyPr rtlCol="0" anchor="ctr"/>
                  <a:lstStyle/>
                  <a:p>
                    <a:endParaRPr lang="en-US"/>
                  </a:p>
                </p:txBody>
              </p:sp>
              <p:sp>
                <p:nvSpPr>
                  <p:cNvPr id="2371" name="Freeform: Shape 2370">
                    <a:extLst>
                      <a:ext uri="{FF2B5EF4-FFF2-40B4-BE49-F238E27FC236}">
                        <a16:creationId xmlns:a16="http://schemas.microsoft.com/office/drawing/2014/main" xmlns="" id="{C28C985D-5D91-4E58-AB93-66EA73CE9031}"/>
                      </a:ext>
                    </a:extLst>
                  </p:cNvPr>
                  <p:cNvSpPr/>
                  <p:nvPr/>
                </p:nvSpPr>
                <p:spPr>
                  <a:xfrm rot="7635294">
                    <a:off x="1378782" y="8655870"/>
                    <a:ext cx="13916" cy="27832"/>
                  </a:xfrm>
                  <a:custGeom>
                    <a:avLst/>
                    <a:gdLst>
                      <a:gd name="connsiteX0" fmla="*/ 13916 w 13916"/>
                      <a:gd name="connsiteY0" fmla="*/ 13917 h 27832"/>
                      <a:gd name="connsiteX1" fmla="*/ 6958 w 13916"/>
                      <a:gd name="connsiteY1" fmla="*/ 27833 h 27832"/>
                      <a:gd name="connsiteX2" fmla="*/ 0 w 13916"/>
                      <a:gd name="connsiteY2" fmla="*/ 13917 h 27832"/>
                      <a:gd name="connsiteX3" fmla="*/ 6958 w 13916"/>
                      <a:gd name="connsiteY3" fmla="*/ 0 h 27832"/>
                      <a:gd name="connsiteX4" fmla="*/ 13916 w 13916"/>
                      <a:gd name="connsiteY4" fmla="*/ 13917 h 27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16" h="27832">
                        <a:moveTo>
                          <a:pt x="13916" y="13917"/>
                        </a:moveTo>
                        <a:cubicBezTo>
                          <a:pt x="13916" y="21602"/>
                          <a:pt x="10801" y="27833"/>
                          <a:pt x="6958" y="27833"/>
                        </a:cubicBezTo>
                        <a:cubicBezTo>
                          <a:pt x="3115" y="27833"/>
                          <a:pt x="0" y="21602"/>
                          <a:pt x="0" y="13917"/>
                        </a:cubicBezTo>
                        <a:cubicBezTo>
                          <a:pt x="0" y="6231"/>
                          <a:pt x="3115" y="0"/>
                          <a:pt x="6958" y="0"/>
                        </a:cubicBezTo>
                        <a:cubicBezTo>
                          <a:pt x="10801" y="0"/>
                          <a:pt x="13916" y="6231"/>
                          <a:pt x="13916" y="13917"/>
                        </a:cubicBezTo>
                        <a:close/>
                      </a:path>
                    </a:pathLst>
                  </a:custGeom>
                  <a:solidFill>
                    <a:srgbClr val="EA5986"/>
                  </a:solidFill>
                  <a:ln w="34757" cap="flat">
                    <a:noFill/>
                    <a:prstDash val="solid"/>
                    <a:miter/>
                  </a:ln>
                </p:spPr>
                <p:txBody>
                  <a:bodyPr rtlCol="0" anchor="ctr"/>
                  <a:lstStyle/>
                  <a:p>
                    <a:endParaRPr lang="en-US"/>
                  </a:p>
                </p:txBody>
              </p:sp>
              <p:sp>
                <p:nvSpPr>
                  <p:cNvPr id="2372" name="Freeform: Shape 2371">
                    <a:extLst>
                      <a:ext uri="{FF2B5EF4-FFF2-40B4-BE49-F238E27FC236}">
                        <a16:creationId xmlns:a16="http://schemas.microsoft.com/office/drawing/2014/main" xmlns="" id="{9CB1B4CA-1271-458D-BB1D-BB9644D16ACB}"/>
                      </a:ext>
                    </a:extLst>
                  </p:cNvPr>
                  <p:cNvSpPr/>
                  <p:nvPr/>
                </p:nvSpPr>
                <p:spPr>
                  <a:xfrm>
                    <a:off x="1556195" y="8439386"/>
                    <a:ext cx="93542" cy="125900"/>
                  </a:xfrm>
                  <a:custGeom>
                    <a:avLst/>
                    <a:gdLst>
                      <a:gd name="connsiteX0" fmla="*/ 36335 w 93542"/>
                      <a:gd name="connsiteY0" fmla="*/ 125570 h 125900"/>
                      <a:gd name="connsiteX1" fmla="*/ 91997 w 93542"/>
                      <a:gd name="connsiteY1" fmla="*/ 69908 h 125900"/>
                      <a:gd name="connsiteX2" fmla="*/ 57208 w 93542"/>
                      <a:gd name="connsiteY2" fmla="*/ 331 h 125900"/>
                      <a:gd name="connsiteX3" fmla="*/ 1546 w 93542"/>
                      <a:gd name="connsiteY3" fmla="*/ 55992 h 125900"/>
                      <a:gd name="connsiteX4" fmla="*/ 36335 w 93542"/>
                      <a:gd name="connsiteY4" fmla="*/ 125570 h 125900"/>
                      <a:gd name="connsiteX5" fmla="*/ 11983 w 93542"/>
                      <a:gd name="connsiteY5" fmla="*/ 59471 h 125900"/>
                      <a:gd name="connsiteX6" fmla="*/ 53729 w 93542"/>
                      <a:gd name="connsiteY6" fmla="*/ 17725 h 125900"/>
                      <a:gd name="connsiteX7" fmla="*/ 81560 w 93542"/>
                      <a:gd name="connsiteY7" fmla="*/ 66429 h 125900"/>
                      <a:gd name="connsiteX8" fmla="*/ 39814 w 93542"/>
                      <a:gd name="connsiteY8" fmla="*/ 108176 h 125900"/>
                      <a:gd name="connsiteX9" fmla="*/ 11983 w 93542"/>
                      <a:gd name="connsiteY9" fmla="*/ 59471 h 125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542" h="125900">
                        <a:moveTo>
                          <a:pt x="36335" y="125570"/>
                        </a:moveTo>
                        <a:cubicBezTo>
                          <a:pt x="60687" y="129049"/>
                          <a:pt x="85039" y="104697"/>
                          <a:pt x="91997" y="69908"/>
                        </a:cubicBezTo>
                        <a:cubicBezTo>
                          <a:pt x="98954" y="35119"/>
                          <a:pt x="81560" y="3809"/>
                          <a:pt x="57208" y="331"/>
                        </a:cubicBezTo>
                        <a:cubicBezTo>
                          <a:pt x="32856" y="-3148"/>
                          <a:pt x="8504" y="21204"/>
                          <a:pt x="1546" y="55992"/>
                        </a:cubicBezTo>
                        <a:cubicBezTo>
                          <a:pt x="-5412" y="90781"/>
                          <a:pt x="11983" y="122091"/>
                          <a:pt x="36335" y="125570"/>
                        </a:cubicBezTo>
                        <a:close/>
                        <a:moveTo>
                          <a:pt x="11983" y="59471"/>
                        </a:moveTo>
                        <a:cubicBezTo>
                          <a:pt x="15461" y="35119"/>
                          <a:pt x="32856" y="17725"/>
                          <a:pt x="53729" y="17725"/>
                        </a:cubicBezTo>
                        <a:cubicBezTo>
                          <a:pt x="74602" y="21204"/>
                          <a:pt x="85039" y="42077"/>
                          <a:pt x="81560" y="66429"/>
                        </a:cubicBezTo>
                        <a:cubicBezTo>
                          <a:pt x="78081" y="90781"/>
                          <a:pt x="60687" y="108176"/>
                          <a:pt x="39814" y="108176"/>
                        </a:cubicBezTo>
                        <a:cubicBezTo>
                          <a:pt x="18940" y="104697"/>
                          <a:pt x="8504" y="83823"/>
                          <a:pt x="11983" y="59471"/>
                        </a:cubicBezTo>
                        <a:close/>
                      </a:path>
                    </a:pathLst>
                  </a:custGeom>
                  <a:solidFill>
                    <a:srgbClr val="BAAB99"/>
                  </a:solidFill>
                  <a:ln w="34755" cap="flat">
                    <a:noFill/>
                    <a:prstDash val="solid"/>
                    <a:miter/>
                  </a:ln>
                </p:spPr>
                <p:txBody>
                  <a:bodyPr rtlCol="0" anchor="ctr"/>
                  <a:lstStyle/>
                  <a:p>
                    <a:endParaRPr lang="en-US"/>
                  </a:p>
                </p:txBody>
              </p:sp>
              <p:sp>
                <p:nvSpPr>
                  <p:cNvPr id="2373" name="Freeform: Shape 2372">
                    <a:extLst>
                      <a:ext uri="{FF2B5EF4-FFF2-40B4-BE49-F238E27FC236}">
                        <a16:creationId xmlns:a16="http://schemas.microsoft.com/office/drawing/2014/main" xmlns="" id="{BFBBBCF3-07E2-4614-9651-14970084A100}"/>
                      </a:ext>
                    </a:extLst>
                  </p:cNvPr>
                  <p:cNvSpPr/>
                  <p:nvPr/>
                </p:nvSpPr>
                <p:spPr>
                  <a:xfrm>
                    <a:off x="1000635" y="8255336"/>
                    <a:ext cx="672743" cy="393112"/>
                  </a:xfrm>
                  <a:custGeom>
                    <a:avLst/>
                    <a:gdLst>
                      <a:gd name="connsiteX0" fmla="*/ 94415 w 672743"/>
                      <a:gd name="connsiteY0" fmla="*/ 135676 h 393112"/>
                      <a:gd name="connsiteX1" fmla="*/ 167472 w 672743"/>
                      <a:gd name="connsiteY1" fmla="*/ 194817 h 393112"/>
                      <a:gd name="connsiteX2" fmla="*/ 181387 w 672743"/>
                      <a:gd name="connsiteY2" fmla="*/ 66099 h 393112"/>
                      <a:gd name="connsiteX3" fmla="*/ 310106 w 672743"/>
                      <a:gd name="connsiteY3" fmla="*/ 0 h 393112"/>
                      <a:gd name="connsiteX4" fmla="*/ 386641 w 672743"/>
                      <a:gd name="connsiteY4" fmla="*/ 0 h 393112"/>
                      <a:gd name="connsiteX5" fmla="*/ 532754 w 672743"/>
                      <a:gd name="connsiteY5" fmla="*/ 34789 h 393112"/>
                      <a:gd name="connsiteX6" fmla="*/ 651035 w 672743"/>
                      <a:gd name="connsiteY6" fmla="*/ 10437 h 393112"/>
                      <a:gd name="connsiteX7" fmla="*/ 661472 w 672743"/>
                      <a:gd name="connsiteY7" fmla="*/ 125240 h 393112"/>
                      <a:gd name="connsiteX8" fmla="*/ 651035 w 672743"/>
                      <a:gd name="connsiteY8" fmla="*/ 156549 h 393112"/>
                      <a:gd name="connsiteX9" fmla="*/ 651035 w 672743"/>
                      <a:gd name="connsiteY9" fmla="*/ 156549 h 393112"/>
                      <a:gd name="connsiteX10" fmla="*/ 644078 w 672743"/>
                      <a:gd name="connsiteY10" fmla="*/ 59141 h 393112"/>
                      <a:gd name="connsiteX11" fmla="*/ 525796 w 672743"/>
                      <a:gd name="connsiteY11" fmla="*/ 62620 h 393112"/>
                      <a:gd name="connsiteX12" fmla="*/ 372725 w 672743"/>
                      <a:gd name="connsiteY12" fmla="*/ 20873 h 393112"/>
                      <a:gd name="connsiteX13" fmla="*/ 327500 w 672743"/>
                      <a:gd name="connsiteY13" fmla="*/ 27831 h 393112"/>
                      <a:gd name="connsiteX14" fmla="*/ 188345 w 672743"/>
                      <a:gd name="connsiteY14" fmla="*/ 86972 h 393112"/>
                      <a:gd name="connsiteX15" fmla="*/ 181387 w 672743"/>
                      <a:gd name="connsiteY15" fmla="*/ 201775 h 393112"/>
                      <a:gd name="connsiteX16" fmla="*/ 111810 w 672743"/>
                      <a:gd name="connsiteY16" fmla="*/ 222648 h 393112"/>
                      <a:gd name="connsiteX17" fmla="*/ 49190 w 672743"/>
                      <a:gd name="connsiteY17" fmla="*/ 139155 h 393112"/>
                      <a:gd name="connsiteX18" fmla="*/ 17880 w 672743"/>
                      <a:gd name="connsiteY18" fmla="*/ 243521 h 393112"/>
                      <a:gd name="connsiteX19" fmla="*/ 108331 w 672743"/>
                      <a:gd name="connsiteY19" fmla="*/ 247000 h 393112"/>
                      <a:gd name="connsiteX20" fmla="*/ 184866 w 672743"/>
                      <a:gd name="connsiteY20" fmla="*/ 393113 h 393112"/>
                      <a:gd name="connsiteX21" fmla="*/ 101373 w 672743"/>
                      <a:gd name="connsiteY21" fmla="*/ 271352 h 393112"/>
                      <a:gd name="connsiteX22" fmla="*/ 486 w 672743"/>
                      <a:gd name="connsiteY22" fmla="*/ 215690 h 393112"/>
                      <a:gd name="connsiteX23" fmla="*/ 94415 w 672743"/>
                      <a:gd name="connsiteY23" fmla="*/ 135676 h 393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2743" h="393112">
                        <a:moveTo>
                          <a:pt x="94415" y="135676"/>
                        </a:moveTo>
                        <a:cubicBezTo>
                          <a:pt x="108331" y="243521"/>
                          <a:pt x="177908" y="215690"/>
                          <a:pt x="167472" y="194817"/>
                        </a:cubicBezTo>
                        <a:cubicBezTo>
                          <a:pt x="157035" y="173944"/>
                          <a:pt x="146599" y="128718"/>
                          <a:pt x="181387" y="66099"/>
                        </a:cubicBezTo>
                        <a:cubicBezTo>
                          <a:pt x="275317" y="55662"/>
                          <a:pt x="313585" y="34789"/>
                          <a:pt x="310106" y="0"/>
                        </a:cubicBezTo>
                        <a:cubicBezTo>
                          <a:pt x="310106" y="0"/>
                          <a:pt x="372725" y="13916"/>
                          <a:pt x="386641" y="0"/>
                        </a:cubicBezTo>
                        <a:cubicBezTo>
                          <a:pt x="410993" y="41747"/>
                          <a:pt x="497965" y="62620"/>
                          <a:pt x="532754" y="34789"/>
                        </a:cubicBezTo>
                        <a:cubicBezTo>
                          <a:pt x="564064" y="73056"/>
                          <a:pt x="640599" y="52183"/>
                          <a:pt x="651035" y="10437"/>
                        </a:cubicBezTo>
                        <a:cubicBezTo>
                          <a:pt x="692782" y="69578"/>
                          <a:pt x="661472" y="125240"/>
                          <a:pt x="661472" y="125240"/>
                        </a:cubicBezTo>
                        <a:cubicBezTo>
                          <a:pt x="661472" y="125240"/>
                          <a:pt x="657993" y="139155"/>
                          <a:pt x="651035" y="156549"/>
                        </a:cubicBezTo>
                        <a:lnTo>
                          <a:pt x="651035" y="156549"/>
                        </a:lnTo>
                        <a:cubicBezTo>
                          <a:pt x="651035" y="156549"/>
                          <a:pt x="668430" y="86972"/>
                          <a:pt x="644078" y="59141"/>
                        </a:cubicBezTo>
                        <a:cubicBezTo>
                          <a:pt x="626683" y="86972"/>
                          <a:pt x="564064" y="93930"/>
                          <a:pt x="525796" y="62620"/>
                        </a:cubicBezTo>
                        <a:cubicBezTo>
                          <a:pt x="494486" y="90451"/>
                          <a:pt x="407514" y="59141"/>
                          <a:pt x="372725" y="20873"/>
                        </a:cubicBezTo>
                        <a:cubicBezTo>
                          <a:pt x="348373" y="41747"/>
                          <a:pt x="327500" y="27831"/>
                          <a:pt x="327500" y="27831"/>
                        </a:cubicBezTo>
                        <a:cubicBezTo>
                          <a:pt x="320542" y="59141"/>
                          <a:pt x="233570" y="93930"/>
                          <a:pt x="188345" y="86972"/>
                        </a:cubicBezTo>
                        <a:cubicBezTo>
                          <a:pt x="167472" y="142634"/>
                          <a:pt x="170951" y="180902"/>
                          <a:pt x="181387" y="201775"/>
                        </a:cubicBezTo>
                        <a:cubicBezTo>
                          <a:pt x="195303" y="222648"/>
                          <a:pt x="150077" y="264395"/>
                          <a:pt x="111810" y="222648"/>
                        </a:cubicBezTo>
                        <a:cubicBezTo>
                          <a:pt x="73542" y="180902"/>
                          <a:pt x="83979" y="135676"/>
                          <a:pt x="49190" y="139155"/>
                        </a:cubicBezTo>
                        <a:cubicBezTo>
                          <a:pt x="14401" y="139155"/>
                          <a:pt x="3965" y="215690"/>
                          <a:pt x="17880" y="243521"/>
                        </a:cubicBezTo>
                        <a:cubicBezTo>
                          <a:pt x="31796" y="271352"/>
                          <a:pt x="80500" y="292226"/>
                          <a:pt x="108331" y="247000"/>
                        </a:cubicBezTo>
                        <a:cubicBezTo>
                          <a:pt x="118767" y="288747"/>
                          <a:pt x="136162" y="351366"/>
                          <a:pt x="184866" y="393113"/>
                        </a:cubicBezTo>
                        <a:cubicBezTo>
                          <a:pt x="136162" y="354845"/>
                          <a:pt x="108331" y="306141"/>
                          <a:pt x="101373" y="271352"/>
                        </a:cubicBezTo>
                        <a:cubicBezTo>
                          <a:pt x="83979" y="299183"/>
                          <a:pt x="10922" y="306141"/>
                          <a:pt x="486" y="215690"/>
                        </a:cubicBezTo>
                        <a:cubicBezTo>
                          <a:pt x="-6472" y="125240"/>
                          <a:pt x="63106" y="100887"/>
                          <a:pt x="94415" y="135676"/>
                        </a:cubicBezTo>
                        <a:close/>
                      </a:path>
                    </a:pathLst>
                  </a:custGeom>
                  <a:solidFill>
                    <a:srgbClr val="FBD0B4"/>
                  </a:solidFill>
                  <a:ln w="34755" cap="flat">
                    <a:noFill/>
                    <a:prstDash val="solid"/>
                    <a:miter/>
                  </a:ln>
                </p:spPr>
                <p:txBody>
                  <a:bodyPr rtlCol="0" anchor="ctr"/>
                  <a:lstStyle/>
                  <a:p>
                    <a:endParaRPr lang="en-US"/>
                  </a:p>
                </p:txBody>
              </p:sp>
              <p:sp>
                <p:nvSpPr>
                  <p:cNvPr id="2374" name="Freeform: Shape 2373">
                    <a:extLst>
                      <a:ext uri="{FF2B5EF4-FFF2-40B4-BE49-F238E27FC236}">
                        <a16:creationId xmlns:a16="http://schemas.microsoft.com/office/drawing/2014/main" xmlns="" id="{6B0AD356-285F-42DC-A9F6-19DF4B7592BB}"/>
                      </a:ext>
                    </a:extLst>
                  </p:cNvPr>
                  <p:cNvSpPr/>
                  <p:nvPr/>
                </p:nvSpPr>
                <p:spPr>
                  <a:xfrm>
                    <a:off x="1474248" y="8592787"/>
                    <a:ext cx="52183" cy="28223"/>
                  </a:xfrm>
                  <a:custGeom>
                    <a:avLst/>
                    <a:gdLst>
                      <a:gd name="connsiteX0" fmla="*/ 52183 w 52183"/>
                      <a:gd name="connsiteY0" fmla="*/ 0 h 28223"/>
                      <a:gd name="connsiteX1" fmla="*/ 6958 w 52183"/>
                      <a:gd name="connsiteY1" fmla="*/ 13916 h 28223"/>
                      <a:gd name="connsiteX2" fmla="*/ 27831 w 52183"/>
                      <a:gd name="connsiteY2" fmla="*/ 27831 h 28223"/>
                      <a:gd name="connsiteX3" fmla="*/ 52183 w 52183"/>
                      <a:gd name="connsiteY3" fmla="*/ 0 h 28223"/>
                    </a:gdLst>
                    <a:ahLst/>
                    <a:cxnLst>
                      <a:cxn ang="0">
                        <a:pos x="connsiteX0" y="connsiteY0"/>
                      </a:cxn>
                      <a:cxn ang="0">
                        <a:pos x="connsiteX1" y="connsiteY1"/>
                      </a:cxn>
                      <a:cxn ang="0">
                        <a:pos x="connsiteX2" y="connsiteY2"/>
                      </a:cxn>
                      <a:cxn ang="0">
                        <a:pos x="connsiteX3" y="connsiteY3"/>
                      </a:cxn>
                    </a:cxnLst>
                    <a:rect l="l" t="t" r="r" b="b"/>
                    <a:pathLst>
                      <a:path w="52183" h="28223">
                        <a:moveTo>
                          <a:pt x="52183" y="0"/>
                        </a:moveTo>
                        <a:cubicBezTo>
                          <a:pt x="52183" y="0"/>
                          <a:pt x="38268" y="24352"/>
                          <a:pt x="6958" y="13916"/>
                        </a:cubicBezTo>
                        <a:cubicBezTo>
                          <a:pt x="-6958" y="10437"/>
                          <a:pt x="0" y="31310"/>
                          <a:pt x="27831" y="27831"/>
                        </a:cubicBezTo>
                        <a:cubicBezTo>
                          <a:pt x="52183" y="20873"/>
                          <a:pt x="52183" y="0"/>
                          <a:pt x="52183" y="0"/>
                        </a:cubicBezTo>
                        <a:close/>
                      </a:path>
                    </a:pathLst>
                  </a:custGeom>
                  <a:solidFill>
                    <a:srgbClr val="FBD0B4"/>
                  </a:solidFill>
                  <a:ln w="34755" cap="flat">
                    <a:noFill/>
                    <a:prstDash val="solid"/>
                    <a:miter/>
                  </a:ln>
                </p:spPr>
                <p:txBody>
                  <a:bodyPr rtlCol="0" anchor="ctr"/>
                  <a:lstStyle/>
                  <a:p>
                    <a:endParaRPr lang="en-US"/>
                  </a:p>
                </p:txBody>
              </p:sp>
              <p:grpSp>
                <p:nvGrpSpPr>
                  <p:cNvPr id="2375" name="Graphic 30">
                    <a:extLst>
                      <a:ext uri="{FF2B5EF4-FFF2-40B4-BE49-F238E27FC236}">
                        <a16:creationId xmlns:a16="http://schemas.microsoft.com/office/drawing/2014/main" xmlns="" id="{B1187A34-875A-4D87-B88C-6A50997D0228}"/>
                      </a:ext>
                    </a:extLst>
                  </p:cNvPr>
                  <p:cNvGrpSpPr/>
                  <p:nvPr/>
                </p:nvGrpSpPr>
                <p:grpSpPr>
                  <a:xfrm>
                    <a:off x="1314220" y="8307520"/>
                    <a:ext cx="118281" cy="73056"/>
                    <a:chOff x="1314220" y="8307520"/>
                    <a:chExt cx="118281" cy="73056"/>
                  </a:xfrm>
                </p:grpSpPr>
                <p:sp>
                  <p:nvSpPr>
                    <p:cNvPr id="2376" name="Freeform: Shape 2375">
                      <a:extLst>
                        <a:ext uri="{FF2B5EF4-FFF2-40B4-BE49-F238E27FC236}">
                          <a16:creationId xmlns:a16="http://schemas.microsoft.com/office/drawing/2014/main" xmlns="" id="{015E5808-A9D6-4F78-B8B5-07E754C6B5A9}"/>
                        </a:ext>
                      </a:extLst>
                    </p:cNvPr>
                    <p:cNvSpPr/>
                    <p:nvPr/>
                  </p:nvSpPr>
                  <p:spPr>
                    <a:xfrm>
                      <a:off x="1321177" y="8321435"/>
                      <a:ext cx="111323" cy="59140"/>
                    </a:xfrm>
                    <a:custGeom>
                      <a:avLst/>
                      <a:gdLst>
                        <a:gd name="connsiteX0" fmla="*/ 111324 w 111323"/>
                        <a:gd name="connsiteY0" fmla="*/ 59141 h 59140"/>
                        <a:gd name="connsiteX1" fmla="*/ 111324 w 111323"/>
                        <a:gd name="connsiteY1" fmla="*/ 52183 h 59140"/>
                        <a:gd name="connsiteX2" fmla="*/ 107845 w 111323"/>
                        <a:gd name="connsiteY2" fmla="*/ 34789 h 59140"/>
                        <a:gd name="connsiteX3" fmla="*/ 93930 w 111323"/>
                        <a:gd name="connsiteY3" fmla="*/ 13916 h 59140"/>
                        <a:gd name="connsiteX4" fmla="*/ 80014 w 111323"/>
                        <a:gd name="connsiteY4" fmla="*/ 3479 h 59140"/>
                        <a:gd name="connsiteX5" fmla="*/ 62620 w 111323"/>
                        <a:gd name="connsiteY5" fmla="*/ 0 h 59140"/>
                        <a:gd name="connsiteX6" fmla="*/ 45225 w 111323"/>
                        <a:gd name="connsiteY6" fmla="*/ 3479 h 59140"/>
                        <a:gd name="connsiteX7" fmla="*/ 31310 w 111323"/>
                        <a:gd name="connsiteY7" fmla="*/ 10437 h 59140"/>
                        <a:gd name="connsiteX8" fmla="*/ 13915 w 111323"/>
                        <a:gd name="connsiteY8" fmla="*/ 27831 h 59140"/>
                        <a:gd name="connsiteX9" fmla="*/ 6958 w 111323"/>
                        <a:gd name="connsiteY9" fmla="*/ 34789 h 59140"/>
                        <a:gd name="connsiteX10" fmla="*/ 3479 w 111323"/>
                        <a:gd name="connsiteY10" fmla="*/ 41747 h 59140"/>
                        <a:gd name="connsiteX11" fmla="*/ 0 w 111323"/>
                        <a:gd name="connsiteY11" fmla="*/ 48704 h 59140"/>
                        <a:gd name="connsiteX12" fmla="*/ 6958 w 111323"/>
                        <a:gd name="connsiteY12" fmla="*/ 45225 h 59140"/>
                        <a:gd name="connsiteX13" fmla="*/ 13915 w 111323"/>
                        <a:gd name="connsiteY13" fmla="*/ 41747 h 59140"/>
                        <a:gd name="connsiteX14" fmla="*/ 20873 w 111323"/>
                        <a:gd name="connsiteY14" fmla="*/ 38268 h 59140"/>
                        <a:gd name="connsiteX15" fmla="*/ 31310 w 111323"/>
                        <a:gd name="connsiteY15" fmla="*/ 31310 h 59140"/>
                        <a:gd name="connsiteX16" fmla="*/ 41746 w 111323"/>
                        <a:gd name="connsiteY16" fmla="*/ 24352 h 59140"/>
                        <a:gd name="connsiteX17" fmla="*/ 45225 w 111323"/>
                        <a:gd name="connsiteY17" fmla="*/ 20873 h 59140"/>
                        <a:gd name="connsiteX18" fmla="*/ 52183 w 111323"/>
                        <a:gd name="connsiteY18" fmla="*/ 17394 h 59140"/>
                        <a:gd name="connsiteX19" fmla="*/ 62620 w 111323"/>
                        <a:gd name="connsiteY19" fmla="*/ 17394 h 59140"/>
                        <a:gd name="connsiteX20" fmla="*/ 73056 w 111323"/>
                        <a:gd name="connsiteY20" fmla="*/ 17394 h 59140"/>
                        <a:gd name="connsiteX21" fmla="*/ 83493 w 111323"/>
                        <a:gd name="connsiteY21" fmla="*/ 20873 h 59140"/>
                        <a:gd name="connsiteX22" fmla="*/ 97408 w 111323"/>
                        <a:gd name="connsiteY22" fmla="*/ 34789 h 59140"/>
                        <a:gd name="connsiteX23" fmla="*/ 107845 w 111323"/>
                        <a:gd name="connsiteY23" fmla="*/ 48704 h 59140"/>
                        <a:gd name="connsiteX24" fmla="*/ 111324 w 111323"/>
                        <a:gd name="connsiteY24" fmla="*/ 59141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1323" h="59140">
                          <a:moveTo>
                            <a:pt x="111324" y="59141"/>
                          </a:moveTo>
                          <a:cubicBezTo>
                            <a:pt x="111324" y="59141"/>
                            <a:pt x="111324" y="55662"/>
                            <a:pt x="111324" y="52183"/>
                          </a:cubicBezTo>
                          <a:cubicBezTo>
                            <a:pt x="111324" y="48704"/>
                            <a:pt x="111324" y="41747"/>
                            <a:pt x="107845" y="34789"/>
                          </a:cubicBezTo>
                          <a:cubicBezTo>
                            <a:pt x="104366" y="27831"/>
                            <a:pt x="100887" y="20873"/>
                            <a:pt x="93930" y="13916"/>
                          </a:cubicBezTo>
                          <a:cubicBezTo>
                            <a:pt x="90451" y="10437"/>
                            <a:pt x="86972" y="6958"/>
                            <a:pt x="80014" y="3479"/>
                          </a:cubicBezTo>
                          <a:cubicBezTo>
                            <a:pt x="76535" y="0"/>
                            <a:pt x="69578" y="0"/>
                            <a:pt x="62620" y="0"/>
                          </a:cubicBezTo>
                          <a:cubicBezTo>
                            <a:pt x="55662" y="0"/>
                            <a:pt x="52183" y="0"/>
                            <a:pt x="45225" y="3479"/>
                          </a:cubicBezTo>
                          <a:cubicBezTo>
                            <a:pt x="41746" y="6958"/>
                            <a:pt x="34789" y="6958"/>
                            <a:pt x="31310" y="10437"/>
                          </a:cubicBezTo>
                          <a:cubicBezTo>
                            <a:pt x="24352" y="17394"/>
                            <a:pt x="17394" y="20873"/>
                            <a:pt x="13915" y="27831"/>
                          </a:cubicBezTo>
                          <a:cubicBezTo>
                            <a:pt x="10437" y="31310"/>
                            <a:pt x="10437" y="34789"/>
                            <a:pt x="6958" y="34789"/>
                          </a:cubicBezTo>
                          <a:cubicBezTo>
                            <a:pt x="6958" y="38268"/>
                            <a:pt x="3479" y="38268"/>
                            <a:pt x="3479" y="41747"/>
                          </a:cubicBezTo>
                          <a:cubicBezTo>
                            <a:pt x="0" y="45225"/>
                            <a:pt x="0" y="48704"/>
                            <a:pt x="0" y="48704"/>
                          </a:cubicBezTo>
                          <a:cubicBezTo>
                            <a:pt x="0" y="48704"/>
                            <a:pt x="3479" y="48704"/>
                            <a:pt x="6958" y="45225"/>
                          </a:cubicBezTo>
                          <a:cubicBezTo>
                            <a:pt x="6958" y="45225"/>
                            <a:pt x="10437" y="41747"/>
                            <a:pt x="13915" y="41747"/>
                          </a:cubicBezTo>
                          <a:cubicBezTo>
                            <a:pt x="17394" y="41747"/>
                            <a:pt x="17394" y="38268"/>
                            <a:pt x="20873" y="38268"/>
                          </a:cubicBezTo>
                          <a:cubicBezTo>
                            <a:pt x="24352" y="34789"/>
                            <a:pt x="27831" y="34789"/>
                            <a:pt x="31310" y="31310"/>
                          </a:cubicBezTo>
                          <a:cubicBezTo>
                            <a:pt x="34789" y="27831"/>
                            <a:pt x="38268" y="27831"/>
                            <a:pt x="41746" y="24352"/>
                          </a:cubicBezTo>
                          <a:cubicBezTo>
                            <a:pt x="45225" y="24352"/>
                            <a:pt x="45225" y="24352"/>
                            <a:pt x="45225" y="20873"/>
                          </a:cubicBezTo>
                          <a:cubicBezTo>
                            <a:pt x="48704" y="20873"/>
                            <a:pt x="48704" y="20873"/>
                            <a:pt x="52183" y="17394"/>
                          </a:cubicBezTo>
                          <a:cubicBezTo>
                            <a:pt x="55662" y="17394"/>
                            <a:pt x="59141" y="17394"/>
                            <a:pt x="62620" y="17394"/>
                          </a:cubicBezTo>
                          <a:cubicBezTo>
                            <a:pt x="66099" y="17394"/>
                            <a:pt x="69578" y="17394"/>
                            <a:pt x="73056" y="17394"/>
                          </a:cubicBezTo>
                          <a:cubicBezTo>
                            <a:pt x="76535" y="17394"/>
                            <a:pt x="80014" y="20873"/>
                            <a:pt x="83493" y="20873"/>
                          </a:cubicBezTo>
                          <a:cubicBezTo>
                            <a:pt x="90451" y="24352"/>
                            <a:pt x="93930" y="31310"/>
                            <a:pt x="97408" y="34789"/>
                          </a:cubicBezTo>
                          <a:cubicBezTo>
                            <a:pt x="100887" y="38268"/>
                            <a:pt x="104366" y="45225"/>
                            <a:pt x="107845" y="48704"/>
                          </a:cubicBezTo>
                          <a:cubicBezTo>
                            <a:pt x="111324" y="59141"/>
                            <a:pt x="111324" y="59141"/>
                            <a:pt x="111324" y="59141"/>
                          </a:cubicBezTo>
                          <a:close/>
                        </a:path>
                      </a:pathLst>
                    </a:custGeom>
                    <a:solidFill>
                      <a:srgbClr val="FBD0B4"/>
                    </a:solidFill>
                    <a:ln w="34755" cap="flat">
                      <a:noFill/>
                      <a:prstDash val="solid"/>
                      <a:miter/>
                    </a:ln>
                  </p:spPr>
                  <p:txBody>
                    <a:bodyPr rtlCol="0" anchor="ctr"/>
                    <a:lstStyle/>
                    <a:p>
                      <a:endParaRPr lang="en-US"/>
                    </a:p>
                  </p:txBody>
                </p:sp>
                <p:grpSp>
                  <p:nvGrpSpPr>
                    <p:cNvPr id="2377" name="Graphic 30">
                      <a:extLst>
                        <a:ext uri="{FF2B5EF4-FFF2-40B4-BE49-F238E27FC236}">
                          <a16:creationId xmlns:a16="http://schemas.microsoft.com/office/drawing/2014/main" xmlns="" id="{31946CF6-BE36-4C69-B6BD-FE7E80465EA8}"/>
                        </a:ext>
                      </a:extLst>
                    </p:cNvPr>
                    <p:cNvGrpSpPr/>
                    <p:nvPr/>
                  </p:nvGrpSpPr>
                  <p:grpSpPr>
                    <a:xfrm>
                      <a:off x="1314220" y="8307520"/>
                      <a:ext cx="118281" cy="69577"/>
                      <a:chOff x="1314220" y="8307520"/>
                      <a:chExt cx="118281" cy="69577"/>
                    </a:xfrm>
                  </p:grpSpPr>
                  <p:sp>
                    <p:nvSpPr>
                      <p:cNvPr id="2378" name="Freeform: Shape 2377">
                        <a:extLst>
                          <a:ext uri="{FF2B5EF4-FFF2-40B4-BE49-F238E27FC236}">
                            <a16:creationId xmlns:a16="http://schemas.microsoft.com/office/drawing/2014/main" xmlns="" id="{3288D1A6-0682-4650-AE72-6FEF15D9F81C}"/>
                          </a:ext>
                        </a:extLst>
                      </p:cNvPr>
                      <p:cNvSpPr/>
                      <p:nvPr/>
                    </p:nvSpPr>
                    <p:spPr>
                      <a:xfrm>
                        <a:off x="1321177" y="8314477"/>
                        <a:ext cx="111323" cy="59140"/>
                      </a:xfrm>
                      <a:custGeom>
                        <a:avLst/>
                        <a:gdLst>
                          <a:gd name="connsiteX0" fmla="*/ 111324 w 111323"/>
                          <a:gd name="connsiteY0" fmla="*/ 59141 h 59140"/>
                          <a:gd name="connsiteX1" fmla="*/ 111324 w 111323"/>
                          <a:gd name="connsiteY1" fmla="*/ 52183 h 59140"/>
                          <a:gd name="connsiteX2" fmla="*/ 107845 w 111323"/>
                          <a:gd name="connsiteY2" fmla="*/ 34789 h 59140"/>
                          <a:gd name="connsiteX3" fmla="*/ 93930 w 111323"/>
                          <a:gd name="connsiteY3" fmla="*/ 13916 h 59140"/>
                          <a:gd name="connsiteX4" fmla="*/ 80014 w 111323"/>
                          <a:gd name="connsiteY4" fmla="*/ 3479 h 59140"/>
                          <a:gd name="connsiteX5" fmla="*/ 62620 w 111323"/>
                          <a:gd name="connsiteY5" fmla="*/ 0 h 59140"/>
                          <a:gd name="connsiteX6" fmla="*/ 45225 w 111323"/>
                          <a:gd name="connsiteY6" fmla="*/ 3479 h 59140"/>
                          <a:gd name="connsiteX7" fmla="*/ 31310 w 111323"/>
                          <a:gd name="connsiteY7" fmla="*/ 10437 h 59140"/>
                          <a:gd name="connsiteX8" fmla="*/ 13915 w 111323"/>
                          <a:gd name="connsiteY8" fmla="*/ 27831 h 59140"/>
                          <a:gd name="connsiteX9" fmla="*/ 6958 w 111323"/>
                          <a:gd name="connsiteY9" fmla="*/ 34789 h 59140"/>
                          <a:gd name="connsiteX10" fmla="*/ 3479 w 111323"/>
                          <a:gd name="connsiteY10" fmla="*/ 41747 h 59140"/>
                          <a:gd name="connsiteX11" fmla="*/ 0 w 111323"/>
                          <a:gd name="connsiteY11" fmla="*/ 48704 h 59140"/>
                          <a:gd name="connsiteX12" fmla="*/ 6958 w 111323"/>
                          <a:gd name="connsiteY12" fmla="*/ 45225 h 59140"/>
                          <a:gd name="connsiteX13" fmla="*/ 13915 w 111323"/>
                          <a:gd name="connsiteY13" fmla="*/ 41747 h 59140"/>
                          <a:gd name="connsiteX14" fmla="*/ 20873 w 111323"/>
                          <a:gd name="connsiteY14" fmla="*/ 38268 h 59140"/>
                          <a:gd name="connsiteX15" fmla="*/ 31310 w 111323"/>
                          <a:gd name="connsiteY15" fmla="*/ 31310 h 59140"/>
                          <a:gd name="connsiteX16" fmla="*/ 41746 w 111323"/>
                          <a:gd name="connsiteY16" fmla="*/ 24352 h 59140"/>
                          <a:gd name="connsiteX17" fmla="*/ 45225 w 111323"/>
                          <a:gd name="connsiteY17" fmla="*/ 20873 h 59140"/>
                          <a:gd name="connsiteX18" fmla="*/ 48704 w 111323"/>
                          <a:gd name="connsiteY18" fmla="*/ 17394 h 59140"/>
                          <a:gd name="connsiteX19" fmla="*/ 59141 w 111323"/>
                          <a:gd name="connsiteY19" fmla="*/ 17394 h 59140"/>
                          <a:gd name="connsiteX20" fmla="*/ 69578 w 111323"/>
                          <a:gd name="connsiteY20" fmla="*/ 17394 h 59140"/>
                          <a:gd name="connsiteX21" fmla="*/ 80014 w 111323"/>
                          <a:gd name="connsiteY21" fmla="*/ 20873 h 59140"/>
                          <a:gd name="connsiteX22" fmla="*/ 93930 w 111323"/>
                          <a:gd name="connsiteY22" fmla="*/ 34789 h 59140"/>
                          <a:gd name="connsiteX23" fmla="*/ 104366 w 111323"/>
                          <a:gd name="connsiteY23" fmla="*/ 48704 h 59140"/>
                          <a:gd name="connsiteX24" fmla="*/ 111324 w 111323"/>
                          <a:gd name="connsiteY24" fmla="*/ 59141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1323" h="59140">
                            <a:moveTo>
                              <a:pt x="111324" y="59141"/>
                            </a:moveTo>
                            <a:cubicBezTo>
                              <a:pt x="111324" y="59141"/>
                              <a:pt x="111324" y="55662"/>
                              <a:pt x="111324" y="52183"/>
                            </a:cubicBezTo>
                            <a:cubicBezTo>
                              <a:pt x="111324" y="48704"/>
                              <a:pt x="111324" y="41747"/>
                              <a:pt x="107845" y="34789"/>
                            </a:cubicBezTo>
                            <a:cubicBezTo>
                              <a:pt x="104366" y="27831"/>
                              <a:pt x="100887" y="20873"/>
                              <a:pt x="93930" y="13916"/>
                            </a:cubicBezTo>
                            <a:cubicBezTo>
                              <a:pt x="90451" y="10437"/>
                              <a:pt x="86972" y="6958"/>
                              <a:pt x="80014" y="3479"/>
                            </a:cubicBezTo>
                            <a:cubicBezTo>
                              <a:pt x="76535" y="0"/>
                              <a:pt x="69578" y="0"/>
                              <a:pt x="62620" y="0"/>
                            </a:cubicBezTo>
                            <a:cubicBezTo>
                              <a:pt x="55662" y="0"/>
                              <a:pt x="52183" y="0"/>
                              <a:pt x="45225" y="3479"/>
                            </a:cubicBezTo>
                            <a:cubicBezTo>
                              <a:pt x="41746" y="6958"/>
                              <a:pt x="34789" y="6958"/>
                              <a:pt x="31310" y="10437"/>
                            </a:cubicBezTo>
                            <a:cubicBezTo>
                              <a:pt x="24352" y="17394"/>
                              <a:pt x="17394" y="20873"/>
                              <a:pt x="13915" y="27831"/>
                            </a:cubicBezTo>
                            <a:cubicBezTo>
                              <a:pt x="10437" y="31310"/>
                              <a:pt x="10437" y="34789"/>
                              <a:pt x="6958" y="34789"/>
                            </a:cubicBezTo>
                            <a:cubicBezTo>
                              <a:pt x="6958" y="38268"/>
                              <a:pt x="3479" y="38268"/>
                              <a:pt x="3479" y="41747"/>
                            </a:cubicBezTo>
                            <a:cubicBezTo>
                              <a:pt x="3479" y="45225"/>
                              <a:pt x="0" y="48704"/>
                              <a:pt x="0" y="48704"/>
                            </a:cubicBezTo>
                            <a:cubicBezTo>
                              <a:pt x="0" y="48704"/>
                              <a:pt x="3479" y="48704"/>
                              <a:pt x="6958" y="45225"/>
                            </a:cubicBezTo>
                            <a:cubicBezTo>
                              <a:pt x="6958" y="45225"/>
                              <a:pt x="10437" y="41747"/>
                              <a:pt x="13915" y="41747"/>
                            </a:cubicBezTo>
                            <a:cubicBezTo>
                              <a:pt x="17394" y="41747"/>
                              <a:pt x="17394" y="38268"/>
                              <a:pt x="20873" y="38268"/>
                            </a:cubicBezTo>
                            <a:cubicBezTo>
                              <a:pt x="24352" y="38268"/>
                              <a:pt x="27831" y="34789"/>
                              <a:pt x="31310" y="31310"/>
                            </a:cubicBezTo>
                            <a:cubicBezTo>
                              <a:pt x="34789" y="27831"/>
                              <a:pt x="38268" y="27831"/>
                              <a:pt x="41746" y="24352"/>
                            </a:cubicBezTo>
                            <a:cubicBezTo>
                              <a:pt x="45225" y="24352"/>
                              <a:pt x="45225" y="24352"/>
                              <a:pt x="45225" y="20873"/>
                            </a:cubicBezTo>
                            <a:cubicBezTo>
                              <a:pt x="48704" y="20873"/>
                              <a:pt x="48704" y="20873"/>
                              <a:pt x="48704" y="17394"/>
                            </a:cubicBezTo>
                            <a:cubicBezTo>
                              <a:pt x="52183" y="17394"/>
                              <a:pt x="55662" y="17394"/>
                              <a:pt x="59141" y="17394"/>
                            </a:cubicBezTo>
                            <a:cubicBezTo>
                              <a:pt x="62620" y="17394"/>
                              <a:pt x="66099" y="17394"/>
                              <a:pt x="69578" y="17394"/>
                            </a:cubicBezTo>
                            <a:cubicBezTo>
                              <a:pt x="73056" y="17394"/>
                              <a:pt x="76535" y="20873"/>
                              <a:pt x="80014" y="20873"/>
                            </a:cubicBezTo>
                            <a:cubicBezTo>
                              <a:pt x="86972" y="24352"/>
                              <a:pt x="90451" y="31310"/>
                              <a:pt x="93930" y="34789"/>
                            </a:cubicBezTo>
                            <a:cubicBezTo>
                              <a:pt x="97408" y="38268"/>
                              <a:pt x="100887" y="45225"/>
                              <a:pt x="104366" y="48704"/>
                            </a:cubicBezTo>
                            <a:cubicBezTo>
                              <a:pt x="107845" y="55662"/>
                              <a:pt x="111324" y="59141"/>
                              <a:pt x="111324" y="59141"/>
                            </a:cubicBezTo>
                            <a:close/>
                          </a:path>
                        </a:pathLst>
                      </a:custGeom>
                      <a:solidFill>
                        <a:srgbClr val="203A55"/>
                      </a:solidFill>
                      <a:ln w="34755" cap="flat">
                        <a:noFill/>
                        <a:prstDash val="solid"/>
                        <a:miter/>
                      </a:ln>
                    </p:spPr>
                    <p:txBody>
                      <a:bodyPr rtlCol="0" anchor="ctr"/>
                      <a:lstStyle/>
                      <a:p>
                        <a:endParaRPr lang="en-US"/>
                      </a:p>
                    </p:txBody>
                  </p:sp>
                  <p:sp>
                    <p:nvSpPr>
                      <p:cNvPr id="2379" name="Freeform: Shape 2378">
                        <a:extLst>
                          <a:ext uri="{FF2B5EF4-FFF2-40B4-BE49-F238E27FC236}">
                            <a16:creationId xmlns:a16="http://schemas.microsoft.com/office/drawing/2014/main" xmlns="" id="{F0B085F8-C878-4391-9F37-69732BB0724F}"/>
                          </a:ext>
                        </a:extLst>
                      </p:cNvPr>
                      <p:cNvSpPr/>
                      <p:nvPr/>
                    </p:nvSpPr>
                    <p:spPr>
                      <a:xfrm>
                        <a:off x="1314220" y="8307520"/>
                        <a:ext cx="118281" cy="69577"/>
                      </a:xfrm>
                      <a:custGeom>
                        <a:avLst/>
                        <a:gdLst>
                          <a:gd name="connsiteX0" fmla="*/ 111324 w 118281"/>
                          <a:gd name="connsiteY0" fmla="*/ 62620 h 69577"/>
                          <a:gd name="connsiteX1" fmla="*/ 100887 w 118281"/>
                          <a:gd name="connsiteY1" fmla="*/ 48704 h 69577"/>
                          <a:gd name="connsiteX2" fmla="*/ 86972 w 118281"/>
                          <a:gd name="connsiteY2" fmla="*/ 34789 h 69577"/>
                          <a:gd name="connsiteX3" fmla="*/ 80014 w 118281"/>
                          <a:gd name="connsiteY3" fmla="*/ 31310 h 69577"/>
                          <a:gd name="connsiteX4" fmla="*/ 73056 w 118281"/>
                          <a:gd name="connsiteY4" fmla="*/ 31310 h 69577"/>
                          <a:gd name="connsiteX5" fmla="*/ 62620 w 118281"/>
                          <a:gd name="connsiteY5" fmla="*/ 31310 h 69577"/>
                          <a:gd name="connsiteX6" fmla="*/ 59141 w 118281"/>
                          <a:gd name="connsiteY6" fmla="*/ 31310 h 69577"/>
                          <a:gd name="connsiteX7" fmla="*/ 55662 w 118281"/>
                          <a:gd name="connsiteY7" fmla="*/ 31310 h 69577"/>
                          <a:gd name="connsiteX8" fmla="*/ 52183 w 118281"/>
                          <a:gd name="connsiteY8" fmla="*/ 31310 h 69577"/>
                          <a:gd name="connsiteX9" fmla="*/ 48704 w 118281"/>
                          <a:gd name="connsiteY9" fmla="*/ 31310 h 69577"/>
                          <a:gd name="connsiteX10" fmla="*/ 45225 w 118281"/>
                          <a:gd name="connsiteY10" fmla="*/ 31310 h 69577"/>
                          <a:gd name="connsiteX11" fmla="*/ 38268 w 118281"/>
                          <a:gd name="connsiteY11" fmla="*/ 34789 h 69577"/>
                          <a:gd name="connsiteX12" fmla="*/ 31310 w 118281"/>
                          <a:gd name="connsiteY12" fmla="*/ 38268 h 69577"/>
                          <a:gd name="connsiteX13" fmla="*/ 27831 w 118281"/>
                          <a:gd name="connsiteY13" fmla="*/ 41747 h 69577"/>
                          <a:gd name="connsiteX14" fmla="*/ 24352 w 118281"/>
                          <a:gd name="connsiteY14" fmla="*/ 45225 h 69577"/>
                          <a:gd name="connsiteX15" fmla="*/ 20873 w 118281"/>
                          <a:gd name="connsiteY15" fmla="*/ 48704 h 69577"/>
                          <a:gd name="connsiteX16" fmla="*/ 13915 w 118281"/>
                          <a:gd name="connsiteY16" fmla="*/ 52183 h 69577"/>
                          <a:gd name="connsiteX17" fmla="*/ 6958 w 118281"/>
                          <a:gd name="connsiteY17" fmla="*/ 55662 h 69577"/>
                          <a:gd name="connsiteX18" fmla="*/ 0 w 118281"/>
                          <a:gd name="connsiteY18" fmla="*/ 59141 h 69577"/>
                          <a:gd name="connsiteX19" fmla="*/ 3479 w 118281"/>
                          <a:gd name="connsiteY19" fmla="*/ 52183 h 69577"/>
                          <a:gd name="connsiteX20" fmla="*/ 6958 w 118281"/>
                          <a:gd name="connsiteY20" fmla="*/ 45225 h 69577"/>
                          <a:gd name="connsiteX21" fmla="*/ 6958 w 118281"/>
                          <a:gd name="connsiteY21" fmla="*/ 45225 h 69577"/>
                          <a:gd name="connsiteX22" fmla="*/ 10437 w 118281"/>
                          <a:gd name="connsiteY22" fmla="*/ 38268 h 69577"/>
                          <a:gd name="connsiteX23" fmla="*/ 10437 w 118281"/>
                          <a:gd name="connsiteY23" fmla="*/ 34789 h 69577"/>
                          <a:gd name="connsiteX24" fmla="*/ 13915 w 118281"/>
                          <a:gd name="connsiteY24" fmla="*/ 27831 h 69577"/>
                          <a:gd name="connsiteX25" fmla="*/ 31310 w 118281"/>
                          <a:gd name="connsiteY25" fmla="*/ 10437 h 69577"/>
                          <a:gd name="connsiteX26" fmla="*/ 45225 w 118281"/>
                          <a:gd name="connsiteY26" fmla="*/ 3479 h 69577"/>
                          <a:gd name="connsiteX27" fmla="*/ 62620 w 118281"/>
                          <a:gd name="connsiteY27" fmla="*/ 0 h 69577"/>
                          <a:gd name="connsiteX28" fmla="*/ 80014 w 118281"/>
                          <a:gd name="connsiteY28" fmla="*/ 3479 h 69577"/>
                          <a:gd name="connsiteX29" fmla="*/ 93930 w 118281"/>
                          <a:gd name="connsiteY29" fmla="*/ 13916 h 69577"/>
                          <a:gd name="connsiteX30" fmla="*/ 107845 w 118281"/>
                          <a:gd name="connsiteY30" fmla="*/ 38268 h 69577"/>
                          <a:gd name="connsiteX31" fmla="*/ 111324 w 118281"/>
                          <a:gd name="connsiteY31" fmla="*/ 55662 h 69577"/>
                          <a:gd name="connsiteX32" fmla="*/ 111324 w 118281"/>
                          <a:gd name="connsiteY32" fmla="*/ 62620 h 69577"/>
                          <a:gd name="connsiteX33" fmla="*/ 111324 w 118281"/>
                          <a:gd name="connsiteY33" fmla="*/ 69578 h 69577"/>
                          <a:gd name="connsiteX34" fmla="*/ 111324 w 118281"/>
                          <a:gd name="connsiteY34" fmla="*/ 62620 h 69577"/>
                          <a:gd name="connsiteX35" fmla="*/ 55662 w 118281"/>
                          <a:gd name="connsiteY35" fmla="*/ 13916 h 69577"/>
                          <a:gd name="connsiteX36" fmla="*/ 41747 w 118281"/>
                          <a:gd name="connsiteY36" fmla="*/ 20873 h 69577"/>
                          <a:gd name="connsiteX37" fmla="*/ 24352 w 118281"/>
                          <a:gd name="connsiteY37" fmla="*/ 38268 h 69577"/>
                          <a:gd name="connsiteX38" fmla="*/ 20873 w 118281"/>
                          <a:gd name="connsiteY38" fmla="*/ 45225 h 69577"/>
                          <a:gd name="connsiteX39" fmla="*/ 20873 w 118281"/>
                          <a:gd name="connsiteY39" fmla="*/ 48704 h 69577"/>
                          <a:gd name="connsiteX40" fmla="*/ 20873 w 118281"/>
                          <a:gd name="connsiteY40" fmla="*/ 52183 h 69577"/>
                          <a:gd name="connsiteX41" fmla="*/ 24352 w 118281"/>
                          <a:gd name="connsiteY41" fmla="*/ 52183 h 69577"/>
                          <a:gd name="connsiteX42" fmla="*/ 27831 w 118281"/>
                          <a:gd name="connsiteY42" fmla="*/ 48704 h 69577"/>
                          <a:gd name="connsiteX43" fmla="*/ 31310 w 118281"/>
                          <a:gd name="connsiteY43" fmla="*/ 45225 h 69577"/>
                          <a:gd name="connsiteX44" fmla="*/ 34789 w 118281"/>
                          <a:gd name="connsiteY44" fmla="*/ 41747 h 69577"/>
                          <a:gd name="connsiteX45" fmla="*/ 41747 w 118281"/>
                          <a:gd name="connsiteY45" fmla="*/ 38268 h 69577"/>
                          <a:gd name="connsiteX46" fmla="*/ 48704 w 118281"/>
                          <a:gd name="connsiteY46" fmla="*/ 34789 h 69577"/>
                          <a:gd name="connsiteX47" fmla="*/ 52183 w 118281"/>
                          <a:gd name="connsiteY47" fmla="*/ 34789 h 69577"/>
                          <a:gd name="connsiteX48" fmla="*/ 55662 w 118281"/>
                          <a:gd name="connsiteY48" fmla="*/ 34789 h 69577"/>
                          <a:gd name="connsiteX49" fmla="*/ 59141 w 118281"/>
                          <a:gd name="connsiteY49" fmla="*/ 34789 h 69577"/>
                          <a:gd name="connsiteX50" fmla="*/ 62620 w 118281"/>
                          <a:gd name="connsiteY50" fmla="*/ 34789 h 69577"/>
                          <a:gd name="connsiteX51" fmla="*/ 66099 w 118281"/>
                          <a:gd name="connsiteY51" fmla="*/ 34789 h 69577"/>
                          <a:gd name="connsiteX52" fmla="*/ 76535 w 118281"/>
                          <a:gd name="connsiteY52" fmla="*/ 31310 h 69577"/>
                          <a:gd name="connsiteX53" fmla="*/ 76535 w 118281"/>
                          <a:gd name="connsiteY53" fmla="*/ 31310 h 69577"/>
                          <a:gd name="connsiteX54" fmla="*/ 86972 w 118281"/>
                          <a:gd name="connsiteY54" fmla="*/ 31310 h 69577"/>
                          <a:gd name="connsiteX55" fmla="*/ 97408 w 118281"/>
                          <a:gd name="connsiteY55" fmla="*/ 34789 h 69577"/>
                          <a:gd name="connsiteX56" fmla="*/ 111324 w 118281"/>
                          <a:gd name="connsiteY56" fmla="*/ 48704 h 69577"/>
                          <a:gd name="connsiteX57" fmla="*/ 118282 w 118281"/>
                          <a:gd name="connsiteY57" fmla="*/ 59141 h 69577"/>
                          <a:gd name="connsiteX58" fmla="*/ 114803 w 118281"/>
                          <a:gd name="connsiteY58" fmla="*/ 48704 h 69577"/>
                          <a:gd name="connsiteX59" fmla="*/ 100887 w 118281"/>
                          <a:gd name="connsiteY59" fmla="*/ 27831 h 69577"/>
                          <a:gd name="connsiteX60" fmla="*/ 90451 w 118281"/>
                          <a:gd name="connsiteY60" fmla="*/ 20873 h 69577"/>
                          <a:gd name="connsiteX61" fmla="*/ 76535 w 118281"/>
                          <a:gd name="connsiteY61" fmla="*/ 17394 h 69577"/>
                          <a:gd name="connsiteX62" fmla="*/ 55662 w 118281"/>
                          <a:gd name="connsiteY62" fmla="*/ 13916 h 69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18281" h="69577">
                            <a:moveTo>
                              <a:pt x="111324" y="62620"/>
                            </a:moveTo>
                            <a:cubicBezTo>
                              <a:pt x="107845" y="59141"/>
                              <a:pt x="104366" y="55662"/>
                              <a:pt x="100887" y="48704"/>
                            </a:cubicBezTo>
                            <a:cubicBezTo>
                              <a:pt x="97408" y="45225"/>
                              <a:pt x="93930" y="38268"/>
                              <a:pt x="86972" y="34789"/>
                            </a:cubicBezTo>
                            <a:cubicBezTo>
                              <a:pt x="83493" y="31310"/>
                              <a:pt x="80014" y="31310"/>
                              <a:pt x="80014" y="31310"/>
                            </a:cubicBezTo>
                            <a:cubicBezTo>
                              <a:pt x="76535" y="31310"/>
                              <a:pt x="73056" y="31310"/>
                              <a:pt x="73056" y="31310"/>
                            </a:cubicBezTo>
                            <a:cubicBezTo>
                              <a:pt x="69578" y="31310"/>
                              <a:pt x="66099" y="31310"/>
                              <a:pt x="62620" y="31310"/>
                            </a:cubicBezTo>
                            <a:cubicBezTo>
                              <a:pt x="62620" y="31310"/>
                              <a:pt x="62620" y="31310"/>
                              <a:pt x="59141" y="31310"/>
                            </a:cubicBezTo>
                            <a:cubicBezTo>
                              <a:pt x="59141" y="31310"/>
                              <a:pt x="59141" y="31310"/>
                              <a:pt x="55662" y="31310"/>
                            </a:cubicBezTo>
                            <a:cubicBezTo>
                              <a:pt x="55662" y="31310"/>
                              <a:pt x="55662" y="31310"/>
                              <a:pt x="52183" y="31310"/>
                            </a:cubicBezTo>
                            <a:cubicBezTo>
                              <a:pt x="52183" y="31310"/>
                              <a:pt x="48704" y="31310"/>
                              <a:pt x="48704" y="31310"/>
                            </a:cubicBezTo>
                            <a:lnTo>
                              <a:pt x="45225" y="31310"/>
                            </a:lnTo>
                            <a:cubicBezTo>
                              <a:pt x="41747" y="31310"/>
                              <a:pt x="38268" y="34789"/>
                              <a:pt x="38268" y="34789"/>
                            </a:cubicBezTo>
                            <a:cubicBezTo>
                              <a:pt x="34789" y="34789"/>
                              <a:pt x="34789" y="38268"/>
                              <a:pt x="31310" y="38268"/>
                            </a:cubicBezTo>
                            <a:cubicBezTo>
                              <a:pt x="31310" y="38268"/>
                              <a:pt x="27831" y="38268"/>
                              <a:pt x="27831" y="41747"/>
                            </a:cubicBezTo>
                            <a:cubicBezTo>
                              <a:pt x="27831" y="41747"/>
                              <a:pt x="24352" y="45225"/>
                              <a:pt x="24352" y="45225"/>
                            </a:cubicBezTo>
                            <a:cubicBezTo>
                              <a:pt x="24352" y="45225"/>
                              <a:pt x="20873" y="45225"/>
                              <a:pt x="20873" y="48704"/>
                            </a:cubicBezTo>
                            <a:lnTo>
                              <a:pt x="13915" y="52183"/>
                            </a:lnTo>
                            <a:cubicBezTo>
                              <a:pt x="10437" y="55662"/>
                              <a:pt x="6958" y="55662"/>
                              <a:pt x="6958" y="55662"/>
                            </a:cubicBezTo>
                            <a:lnTo>
                              <a:pt x="0" y="59141"/>
                            </a:lnTo>
                            <a:lnTo>
                              <a:pt x="3479" y="52183"/>
                            </a:lnTo>
                            <a:cubicBezTo>
                              <a:pt x="3479" y="52183"/>
                              <a:pt x="3479" y="48704"/>
                              <a:pt x="6958" y="45225"/>
                            </a:cubicBezTo>
                            <a:lnTo>
                              <a:pt x="6958" y="45225"/>
                            </a:lnTo>
                            <a:cubicBezTo>
                              <a:pt x="6958" y="45225"/>
                              <a:pt x="6958" y="41747"/>
                              <a:pt x="10437" y="38268"/>
                            </a:cubicBezTo>
                            <a:lnTo>
                              <a:pt x="10437" y="34789"/>
                            </a:lnTo>
                            <a:cubicBezTo>
                              <a:pt x="10437" y="31310"/>
                              <a:pt x="13915" y="31310"/>
                              <a:pt x="13915" y="27831"/>
                            </a:cubicBezTo>
                            <a:cubicBezTo>
                              <a:pt x="20873" y="20873"/>
                              <a:pt x="24352" y="13916"/>
                              <a:pt x="31310" y="10437"/>
                            </a:cubicBezTo>
                            <a:cubicBezTo>
                              <a:pt x="34789" y="6958"/>
                              <a:pt x="41747" y="3479"/>
                              <a:pt x="45225" y="3479"/>
                            </a:cubicBezTo>
                            <a:cubicBezTo>
                              <a:pt x="52183" y="0"/>
                              <a:pt x="55662" y="0"/>
                              <a:pt x="62620" y="0"/>
                            </a:cubicBezTo>
                            <a:cubicBezTo>
                              <a:pt x="69578" y="0"/>
                              <a:pt x="76535" y="0"/>
                              <a:pt x="80014" y="3479"/>
                            </a:cubicBezTo>
                            <a:cubicBezTo>
                              <a:pt x="83493" y="6958"/>
                              <a:pt x="90451" y="10437"/>
                              <a:pt x="93930" y="13916"/>
                            </a:cubicBezTo>
                            <a:cubicBezTo>
                              <a:pt x="100887" y="20873"/>
                              <a:pt x="104366" y="27831"/>
                              <a:pt x="107845" y="38268"/>
                            </a:cubicBezTo>
                            <a:cubicBezTo>
                              <a:pt x="111324" y="45225"/>
                              <a:pt x="111324" y="52183"/>
                              <a:pt x="111324" y="55662"/>
                            </a:cubicBezTo>
                            <a:cubicBezTo>
                              <a:pt x="111324" y="59141"/>
                              <a:pt x="111324" y="62620"/>
                              <a:pt x="111324" y="62620"/>
                            </a:cubicBezTo>
                            <a:lnTo>
                              <a:pt x="111324" y="69578"/>
                            </a:lnTo>
                            <a:lnTo>
                              <a:pt x="111324" y="62620"/>
                            </a:lnTo>
                            <a:close/>
                            <a:moveTo>
                              <a:pt x="55662" y="13916"/>
                            </a:moveTo>
                            <a:cubicBezTo>
                              <a:pt x="52183" y="13916"/>
                              <a:pt x="48704" y="17394"/>
                              <a:pt x="41747" y="20873"/>
                            </a:cubicBezTo>
                            <a:cubicBezTo>
                              <a:pt x="34789" y="24352"/>
                              <a:pt x="31310" y="31310"/>
                              <a:pt x="24352" y="38268"/>
                            </a:cubicBezTo>
                            <a:cubicBezTo>
                              <a:pt x="24352" y="41747"/>
                              <a:pt x="20873" y="41747"/>
                              <a:pt x="20873" y="45225"/>
                            </a:cubicBezTo>
                            <a:lnTo>
                              <a:pt x="20873" y="48704"/>
                            </a:lnTo>
                            <a:cubicBezTo>
                              <a:pt x="20873" y="48704"/>
                              <a:pt x="20873" y="48704"/>
                              <a:pt x="20873" y="52183"/>
                            </a:cubicBezTo>
                            <a:lnTo>
                              <a:pt x="24352" y="52183"/>
                            </a:lnTo>
                            <a:cubicBezTo>
                              <a:pt x="24352" y="52183"/>
                              <a:pt x="27831" y="52183"/>
                              <a:pt x="27831" y="48704"/>
                            </a:cubicBezTo>
                            <a:cubicBezTo>
                              <a:pt x="27831" y="48704"/>
                              <a:pt x="31310" y="45225"/>
                              <a:pt x="31310" y="45225"/>
                            </a:cubicBezTo>
                            <a:cubicBezTo>
                              <a:pt x="31310" y="45225"/>
                              <a:pt x="34789" y="45225"/>
                              <a:pt x="34789" y="41747"/>
                            </a:cubicBezTo>
                            <a:cubicBezTo>
                              <a:pt x="38268" y="41747"/>
                              <a:pt x="38268" y="38268"/>
                              <a:pt x="41747" y="38268"/>
                            </a:cubicBezTo>
                            <a:cubicBezTo>
                              <a:pt x="45225" y="38268"/>
                              <a:pt x="48704" y="34789"/>
                              <a:pt x="48704" y="34789"/>
                            </a:cubicBezTo>
                            <a:lnTo>
                              <a:pt x="52183" y="34789"/>
                            </a:lnTo>
                            <a:cubicBezTo>
                              <a:pt x="52183" y="34789"/>
                              <a:pt x="52183" y="34789"/>
                              <a:pt x="55662" y="34789"/>
                            </a:cubicBezTo>
                            <a:cubicBezTo>
                              <a:pt x="55662" y="34789"/>
                              <a:pt x="59141" y="34789"/>
                              <a:pt x="59141" y="34789"/>
                            </a:cubicBezTo>
                            <a:cubicBezTo>
                              <a:pt x="59141" y="34789"/>
                              <a:pt x="59141" y="34789"/>
                              <a:pt x="62620" y="34789"/>
                            </a:cubicBezTo>
                            <a:cubicBezTo>
                              <a:pt x="62620" y="34789"/>
                              <a:pt x="66099" y="34789"/>
                              <a:pt x="66099" y="34789"/>
                            </a:cubicBezTo>
                            <a:cubicBezTo>
                              <a:pt x="69578" y="34789"/>
                              <a:pt x="73056" y="31310"/>
                              <a:pt x="76535" y="31310"/>
                            </a:cubicBezTo>
                            <a:lnTo>
                              <a:pt x="76535" y="31310"/>
                            </a:lnTo>
                            <a:cubicBezTo>
                              <a:pt x="80014" y="31310"/>
                              <a:pt x="83493" y="31310"/>
                              <a:pt x="86972" y="31310"/>
                            </a:cubicBezTo>
                            <a:cubicBezTo>
                              <a:pt x="90451" y="31310"/>
                              <a:pt x="93930" y="34789"/>
                              <a:pt x="97408" y="34789"/>
                            </a:cubicBezTo>
                            <a:cubicBezTo>
                              <a:pt x="104366" y="38268"/>
                              <a:pt x="107845" y="45225"/>
                              <a:pt x="111324" y="48704"/>
                            </a:cubicBezTo>
                            <a:cubicBezTo>
                              <a:pt x="114803" y="52183"/>
                              <a:pt x="114803" y="55662"/>
                              <a:pt x="118282" y="59141"/>
                            </a:cubicBezTo>
                            <a:cubicBezTo>
                              <a:pt x="118282" y="55662"/>
                              <a:pt x="118282" y="52183"/>
                              <a:pt x="114803" y="48704"/>
                            </a:cubicBezTo>
                            <a:cubicBezTo>
                              <a:pt x="111324" y="41747"/>
                              <a:pt x="107845" y="34789"/>
                              <a:pt x="100887" y="27831"/>
                            </a:cubicBezTo>
                            <a:cubicBezTo>
                              <a:pt x="97408" y="24352"/>
                              <a:pt x="93930" y="20873"/>
                              <a:pt x="90451" y="20873"/>
                            </a:cubicBezTo>
                            <a:cubicBezTo>
                              <a:pt x="86972" y="17394"/>
                              <a:pt x="80014" y="17394"/>
                              <a:pt x="76535" y="17394"/>
                            </a:cubicBezTo>
                            <a:cubicBezTo>
                              <a:pt x="66099" y="10437"/>
                              <a:pt x="59141" y="13916"/>
                              <a:pt x="55662" y="13916"/>
                            </a:cubicBezTo>
                            <a:close/>
                          </a:path>
                        </a:pathLst>
                      </a:custGeom>
                      <a:solidFill>
                        <a:srgbClr val="292B2D"/>
                      </a:solidFill>
                      <a:ln w="34755" cap="flat">
                        <a:noFill/>
                        <a:prstDash val="solid"/>
                        <a:miter/>
                      </a:ln>
                    </p:spPr>
                    <p:txBody>
                      <a:bodyPr rtlCol="0" anchor="ctr"/>
                      <a:lstStyle/>
                      <a:p>
                        <a:endParaRPr lang="en-US"/>
                      </a:p>
                    </p:txBody>
                  </p:sp>
                </p:grpSp>
                <p:sp>
                  <p:nvSpPr>
                    <p:cNvPr id="2380" name="Freeform: Shape 2379">
                      <a:extLst>
                        <a:ext uri="{FF2B5EF4-FFF2-40B4-BE49-F238E27FC236}">
                          <a16:creationId xmlns:a16="http://schemas.microsoft.com/office/drawing/2014/main" xmlns="" id="{21A14DBD-5620-4EA8-955D-777F81A70CFC}"/>
                        </a:ext>
                      </a:extLst>
                    </p:cNvPr>
                    <p:cNvSpPr/>
                    <p:nvPr/>
                  </p:nvSpPr>
                  <p:spPr>
                    <a:xfrm>
                      <a:off x="1366403" y="8321435"/>
                      <a:ext cx="55662" cy="27830"/>
                    </a:xfrm>
                    <a:custGeom>
                      <a:avLst/>
                      <a:gdLst>
                        <a:gd name="connsiteX0" fmla="*/ 55662 w 55662"/>
                        <a:gd name="connsiteY0" fmla="*/ 27831 h 27830"/>
                        <a:gd name="connsiteX1" fmla="*/ 52183 w 55662"/>
                        <a:gd name="connsiteY1" fmla="*/ 17394 h 27830"/>
                        <a:gd name="connsiteX2" fmla="*/ 48704 w 55662"/>
                        <a:gd name="connsiteY2" fmla="*/ 13916 h 27830"/>
                        <a:gd name="connsiteX3" fmla="*/ 45225 w 55662"/>
                        <a:gd name="connsiteY3" fmla="*/ 10437 h 27830"/>
                        <a:gd name="connsiteX4" fmla="*/ 34789 w 55662"/>
                        <a:gd name="connsiteY4" fmla="*/ 3479 h 27830"/>
                        <a:gd name="connsiteX5" fmla="*/ 27831 w 55662"/>
                        <a:gd name="connsiteY5" fmla="*/ 0 h 27830"/>
                        <a:gd name="connsiteX6" fmla="*/ 20873 w 55662"/>
                        <a:gd name="connsiteY6" fmla="*/ 0 h 27830"/>
                        <a:gd name="connsiteX7" fmla="*/ 13915 w 55662"/>
                        <a:gd name="connsiteY7" fmla="*/ 0 h 27830"/>
                        <a:gd name="connsiteX8" fmla="*/ 10437 w 55662"/>
                        <a:gd name="connsiteY8" fmla="*/ 0 h 27830"/>
                        <a:gd name="connsiteX9" fmla="*/ 6958 w 55662"/>
                        <a:gd name="connsiteY9" fmla="*/ 3479 h 27830"/>
                        <a:gd name="connsiteX10" fmla="*/ 3479 w 55662"/>
                        <a:gd name="connsiteY10" fmla="*/ 6958 h 27830"/>
                        <a:gd name="connsiteX11" fmla="*/ 0 w 55662"/>
                        <a:gd name="connsiteY11" fmla="*/ 10437 h 27830"/>
                        <a:gd name="connsiteX12" fmla="*/ 3479 w 55662"/>
                        <a:gd name="connsiteY12" fmla="*/ 10437 h 27830"/>
                        <a:gd name="connsiteX13" fmla="*/ 6958 w 55662"/>
                        <a:gd name="connsiteY13" fmla="*/ 10437 h 27830"/>
                        <a:gd name="connsiteX14" fmla="*/ 10437 w 55662"/>
                        <a:gd name="connsiteY14" fmla="*/ 10437 h 27830"/>
                        <a:gd name="connsiteX15" fmla="*/ 13915 w 55662"/>
                        <a:gd name="connsiteY15" fmla="*/ 10437 h 27830"/>
                        <a:gd name="connsiteX16" fmla="*/ 17394 w 55662"/>
                        <a:gd name="connsiteY16" fmla="*/ 10437 h 27830"/>
                        <a:gd name="connsiteX17" fmla="*/ 20873 w 55662"/>
                        <a:gd name="connsiteY17" fmla="*/ 10437 h 27830"/>
                        <a:gd name="connsiteX18" fmla="*/ 24352 w 55662"/>
                        <a:gd name="connsiteY18" fmla="*/ 13916 h 27830"/>
                        <a:gd name="connsiteX19" fmla="*/ 34789 w 55662"/>
                        <a:gd name="connsiteY19" fmla="*/ 20873 h 27830"/>
                        <a:gd name="connsiteX20" fmla="*/ 41747 w 55662"/>
                        <a:gd name="connsiteY20" fmla="*/ 27831 h 27830"/>
                        <a:gd name="connsiteX21" fmla="*/ 55662 w 55662"/>
                        <a:gd name="connsiteY21" fmla="*/ 27831 h 27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5662" h="27830">
                          <a:moveTo>
                            <a:pt x="55662" y="27831"/>
                          </a:moveTo>
                          <a:cubicBezTo>
                            <a:pt x="55662" y="27831"/>
                            <a:pt x="55662" y="24352"/>
                            <a:pt x="52183" y="17394"/>
                          </a:cubicBezTo>
                          <a:cubicBezTo>
                            <a:pt x="52183" y="17394"/>
                            <a:pt x="48704" y="13916"/>
                            <a:pt x="48704" y="13916"/>
                          </a:cubicBezTo>
                          <a:cubicBezTo>
                            <a:pt x="48704" y="13916"/>
                            <a:pt x="45225" y="10437"/>
                            <a:pt x="45225" y="10437"/>
                          </a:cubicBezTo>
                          <a:cubicBezTo>
                            <a:pt x="41747" y="6958"/>
                            <a:pt x="38268" y="3479"/>
                            <a:pt x="34789" y="3479"/>
                          </a:cubicBezTo>
                          <a:cubicBezTo>
                            <a:pt x="31310" y="3479"/>
                            <a:pt x="31310" y="3479"/>
                            <a:pt x="27831" y="0"/>
                          </a:cubicBezTo>
                          <a:cubicBezTo>
                            <a:pt x="24352" y="0"/>
                            <a:pt x="24352" y="0"/>
                            <a:pt x="20873" y="0"/>
                          </a:cubicBezTo>
                          <a:cubicBezTo>
                            <a:pt x="17394" y="0"/>
                            <a:pt x="17394" y="0"/>
                            <a:pt x="13915" y="0"/>
                          </a:cubicBezTo>
                          <a:cubicBezTo>
                            <a:pt x="10437" y="0"/>
                            <a:pt x="10437" y="0"/>
                            <a:pt x="10437" y="0"/>
                          </a:cubicBezTo>
                          <a:cubicBezTo>
                            <a:pt x="10437" y="0"/>
                            <a:pt x="6958" y="0"/>
                            <a:pt x="6958" y="3479"/>
                          </a:cubicBezTo>
                          <a:cubicBezTo>
                            <a:pt x="6958" y="3479"/>
                            <a:pt x="3479" y="3479"/>
                            <a:pt x="3479" y="6958"/>
                          </a:cubicBezTo>
                          <a:cubicBezTo>
                            <a:pt x="3479" y="6958"/>
                            <a:pt x="0" y="10437"/>
                            <a:pt x="0" y="10437"/>
                          </a:cubicBezTo>
                          <a:cubicBezTo>
                            <a:pt x="0" y="10437"/>
                            <a:pt x="0" y="10437"/>
                            <a:pt x="3479" y="10437"/>
                          </a:cubicBezTo>
                          <a:cubicBezTo>
                            <a:pt x="3479" y="10437"/>
                            <a:pt x="6958" y="10437"/>
                            <a:pt x="6958" y="10437"/>
                          </a:cubicBezTo>
                          <a:cubicBezTo>
                            <a:pt x="6958" y="10437"/>
                            <a:pt x="10437" y="10437"/>
                            <a:pt x="10437" y="10437"/>
                          </a:cubicBezTo>
                          <a:cubicBezTo>
                            <a:pt x="10437" y="10437"/>
                            <a:pt x="13915" y="10437"/>
                            <a:pt x="13915" y="10437"/>
                          </a:cubicBezTo>
                          <a:cubicBezTo>
                            <a:pt x="13915" y="10437"/>
                            <a:pt x="17394" y="10437"/>
                            <a:pt x="17394" y="10437"/>
                          </a:cubicBezTo>
                          <a:cubicBezTo>
                            <a:pt x="17394" y="10437"/>
                            <a:pt x="20873" y="10437"/>
                            <a:pt x="20873" y="10437"/>
                          </a:cubicBezTo>
                          <a:cubicBezTo>
                            <a:pt x="20873" y="10437"/>
                            <a:pt x="24352" y="10437"/>
                            <a:pt x="24352" y="13916"/>
                          </a:cubicBezTo>
                          <a:cubicBezTo>
                            <a:pt x="27831" y="13916"/>
                            <a:pt x="31310" y="17394"/>
                            <a:pt x="34789" y="20873"/>
                          </a:cubicBezTo>
                          <a:cubicBezTo>
                            <a:pt x="38268" y="24352"/>
                            <a:pt x="41747" y="24352"/>
                            <a:pt x="41747" y="27831"/>
                          </a:cubicBezTo>
                          <a:cubicBezTo>
                            <a:pt x="52183" y="24352"/>
                            <a:pt x="55662" y="27831"/>
                            <a:pt x="55662" y="27831"/>
                          </a:cubicBezTo>
                          <a:close/>
                        </a:path>
                      </a:pathLst>
                    </a:custGeom>
                    <a:solidFill>
                      <a:srgbClr val="203A55"/>
                    </a:solidFill>
                    <a:ln w="34755" cap="flat">
                      <a:noFill/>
                      <a:prstDash val="solid"/>
                      <a:miter/>
                    </a:ln>
                  </p:spPr>
                  <p:txBody>
                    <a:bodyPr rtlCol="0" anchor="ctr"/>
                    <a:lstStyle/>
                    <a:p>
                      <a:endParaRPr lang="en-US"/>
                    </a:p>
                  </p:txBody>
                </p:sp>
              </p:grpSp>
              <p:grpSp>
                <p:nvGrpSpPr>
                  <p:cNvPr id="2381" name="Graphic 30">
                    <a:extLst>
                      <a:ext uri="{FF2B5EF4-FFF2-40B4-BE49-F238E27FC236}">
                        <a16:creationId xmlns:a16="http://schemas.microsoft.com/office/drawing/2014/main" xmlns="" id="{D3D9B195-B7DA-4683-B561-3EB7A94044C0}"/>
                      </a:ext>
                    </a:extLst>
                  </p:cNvPr>
                  <p:cNvGrpSpPr/>
                  <p:nvPr/>
                </p:nvGrpSpPr>
                <p:grpSpPr>
                  <a:xfrm>
                    <a:off x="1575135" y="8371009"/>
                    <a:ext cx="69577" cy="65228"/>
                    <a:chOff x="1575135" y="8371009"/>
                    <a:chExt cx="69577" cy="65228"/>
                  </a:xfrm>
                </p:grpSpPr>
                <p:sp>
                  <p:nvSpPr>
                    <p:cNvPr id="2382" name="Freeform: Shape 2381">
                      <a:extLst>
                        <a:ext uri="{FF2B5EF4-FFF2-40B4-BE49-F238E27FC236}">
                          <a16:creationId xmlns:a16="http://schemas.microsoft.com/office/drawing/2014/main" xmlns="" id="{49E7E99C-6951-4E96-B000-D5E46C67F708}"/>
                        </a:ext>
                      </a:extLst>
                    </p:cNvPr>
                    <p:cNvSpPr/>
                    <p:nvPr/>
                  </p:nvSpPr>
                  <p:spPr>
                    <a:xfrm>
                      <a:off x="1578614" y="8384055"/>
                      <a:ext cx="62619" cy="48704"/>
                    </a:xfrm>
                    <a:custGeom>
                      <a:avLst/>
                      <a:gdLst>
                        <a:gd name="connsiteX0" fmla="*/ 59141 w 62619"/>
                        <a:gd name="connsiteY0" fmla="*/ 48704 h 48704"/>
                        <a:gd name="connsiteX1" fmla="*/ 59141 w 62619"/>
                        <a:gd name="connsiteY1" fmla="*/ 45225 h 48704"/>
                        <a:gd name="connsiteX2" fmla="*/ 62620 w 62619"/>
                        <a:gd name="connsiteY2" fmla="*/ 34789 h 48704"/>
                        <a:gd name="connsiteX3" fmla="*/ 59141 w 62619"/>
                        <a:gd name="connsiteY3" fmla="*/ 17394 h 48704"/>
                        <a:gd name="connsiteX4" fmla="*/ 52183 w 62619"/>
                        <a:gd name="connsiteY4" fmla="*/ 6958 h 48704"/>
                        <a:gd name="connsiteX5" fmla="*/ 41746 w 62619"/>
                        <a:gd name="connsiteY5" fmla="*/ 0 h 48704"/>
                        <a:gd name="connsiteX6" fmla="*/ 27831 w 62619"/>
                        <a:gd name="connsiteY6" fmla="*/ 0 h 48704"/>
                        <a:gd name="connsiteX7" fmla="*/ 17394 w 62619"/>
                        <a:gd name="connsiteY7" fmla="*/ 6958 h 48704"/>
                        <a:gd name="connsiteX8" fmla="*/ 6958 w 62619"/>
                        <a:gd name="connsiteY8" fmla="*/ 20873 h 48704"/>
                        <a:gd name="connsiteX9" fmla="*/ 3479 w 62619"/>
                        <a:gd name="connsiteY9" fmla="*/ 27831 h 48704"/>
                        <a:gd name="connsiteX10" fmla="*/ 0 w 62619"/>
                        <a:gd name="connsiteY10" fmla="*/ 31310 h 48704"/>
                        <a:gd name="connsiteX11" fmla="*/ 0 w 62619"/>
                        <a:gd name="connsiteY11" fmla="*/ 34789 h 48704"/>
                        <a:gd name="connsiteX12" fmla="*/ 3479 w 62619"/>
                        <a:gd name="connsiteY12" fmla="*/ 31310 h 48704"/>
                        <a:gd name="connsiteX13" fmla="*/ 13915 w 62619"/>
                        <a:gd name="connsiteY13" fmla="*/ 24352 h 48704"/>
                        <a:gd name="connsiteX14" fmla="*/ 20873 w 62619"/>
                        <a:gd name="connsiteY14" fmla="*/ 20873 h 48704"/>
                        <a:gd name="connsiteX15" fmla="*/ 27831 w 62619"/>
                        <a:gd name="connsiteY15" fmla="*/ 17394 h 48704"/>
                        <a:gd name="connsiteX16" fmla="*/ 34789 w 62619"/>
                        <a:gd name="connsiteY16" fmla="*/ 13916 h 48704"/>
                        <a:gd name="connsiteX17" fmla="*/ 38268 w 62619"/>
                        <a:gd name="connsiteY17" fmla="*/ 13916 h 48704"/>
                        <a:gd name="connsiteX18" fmla="*/ 41746 w 62619"/>
                        <a:gd name="connsiteY18" fmla="*/ 17394 h 48704"/>
                        <a:gd name="connsiteX19" fmla="*/ 45225 w 62619"/>
                        <a:gd name="connsiteY19" fmla="*/ 20873 h 48704"/>
                        <a:gd name="connsiteX20" fmla="*/ 52183 w 62619"/>
                        <a:gd name="connsiteY20" fmla="*/ 34789 h 48704"/>
                        <a:gd name="connsiteX21" fmla="*/ 59141 w 62619"/>
                        <a:gd name="connsiteY21" fmla="*/ 45225 h 48704"/>
                        <a:gd name="connsiteX22" fmla="*/ 59141 w 62619"/>
                        <a:gd name="connsiteY22" fmla="*/ 48704 h 48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2619" h="48704">
                          <a:moveTo>
                            <a:pt x="59141" y="48704"/>
                          </a:moveTo>
                          <a:cubicBezTo>
                            <a:pt x="59141" y="48704"/>
                            <a:pt x="59141" y="48704"/>
                            <a:pt x="59141" y="45225"/>
                          </a:cubicBezTo>
                          <a:cubicBezTo>
                            <a:pt x="59141" y="41747"/>
                            <a:pt x="59141" y="38268"/>
                            <a:pt x="62620" y="34789"/>
                          </a:cubicBezTo>
                          <a:cubicBezTo>
                            <a:pt x="62620" y="31310"/>
                            <a:pt x="62620" y="24352"/>
                            <a:pt x="59141" y="17394"/>
                          </a:cubicBezTo>
                          <a:cubicBezTo>
                            <a:pt x="59141" y="13916"/>
                            <a:pt x="55662" y="10437"/>
                            <a:pt x="52183" y="6958"/>
                          </a:cubicBezTo>
                          <a:cubicBezTo>
                            <a:pt x="48704" y="3479"/>
                            <a:pt x="45225" y="0"/>
                            <a:pt x="41746" y="0"/>
                          </a:cubicBezTo>
                          <a:cubicBezTo>
                            <a:pt x="38268" y="0"/>
                            <a:pt x="31310" y="0"/>
                            <a:pt x="27831" y="0"/>
                          </a:cubicBezTo>
                          <a:cubicBezTo>
                            <a:pt x="24352" y="0"/>
                            <a:pt x="20873" y="3479"/>
                            <a:pt x="17394" y="6958"/>
                          </a:cubicBezTo>
                          <a:cubicBezTo>
                            <a:pt x="10437" y="10437"/>
                            <a:pt x="6958" y="17394"/>
                            <a:pt x="6958" y="20873"/>
                          </a:cubicBezTo>
                          <a:cubicBezTo>
                            <a:pt x="6958" y="24352"/>
                            <a:pt x="3479" y="24352"/>
                            <a:pt x="3479" y="27831"/>
                          </a:cubicBezTo>
                          <a:cubicBezTo>
                            <a:pt x="3479" y="31310"/>
                            <a:pt x="3479" y="31310"/>
                            <a:pt x="0" y="31310"/>
                          </a:cubicBezTo>
                          <a:cubicBezTo>
                            <a:pt x="0" y="34789"/>
                            <a:pt x="0" y="34789"/>
                            <a:pt x="0" y="34789"/>
                          </a:cubicBezTo>
                          <a:cubicBezTo>
                            <a:pt x="0" y="34789"/>
                            <a:pt x="0" y="34789"/>
                            <a:pt x="3479" y="31310"/>
                          </a:cubicBezTo>
                          <a:cubicBezTo>
                            <a:pt x="6958" y="31310"/>
                            <a:pt x="10437" y="27831"/>
                            <a:pt x="13915" y="24352"/>
                          </a:cubicBezTo>
                          <a:cubicBezTo>
                            <a:pt x="17394" y="24352"/>
                            <a:pt x="17394" y="20873"/>
                            <a:pt x="20873" y="20873"/>
                          </a:cubicBezTo>
                          <a:cubicBezTo>
                            <a:pt x="24352" y="20873"/>
                            <a:pt x="24352" y="17394"/>
                            <a:pt x="27831" y="17394"/>
                          </a:cubicBezTo>
                          <a:cubicBezTo>
                            <a:pt x="31310" y="17394"/>
                            <a:pt x="31310" y="17394"/>
                            <a:pt x="34789" y="13916"/>
                          </a:cubicBezTo>
                          <a:cubicBezTo>
                            <a:pt x="38268" y="13916"/>
                            <a:pt x="38268" y="13916"/>
                            <a:pt x="38268" y="13916"/>
                          </a:cubicBezTo>
                          <a:cubicBezTo>
                            <a:pt x="38268" y="13916"/>
                            <a:pt x="41746" y="13916"/>
                            <a:pt x="41746" y="17394"/>
                          </a:cubicBezTo>
                          <a:cubicBezTo>
                            <a:pt x="41746" y="17394"/>
                            <a:pt x="45225" y="20873"/>
                            <a:pt x="45225" y="20873"/>
                          </a:cubicBezTo>
                          <a:cubicBezTo>
                            <a:pt x="48704" y="24352"/>
                            <a:pt x="48704" y="27831"/>
                            <a:pt x="52183" y="34789"/>
                          </a:cubicBezTo>
                          <a:cubicBezTo>
                            <a:pt x="55662" y="38268"/>
                            <a:pt x="55662" y="41747"/>
                            <a:pt x="59141" y="45225"/>
                          </a:cubicBezTo>
                          <a:cubicBezTo>
                            <a:pt x="59141" y="48704"/>
                            <a:pt x="59141" y="48704"/>
                            <a:pt x="59141" y="48704"/>
                          </a:cubicBezTo>
                          <a:close/>
                        </a:path>
                      </a:pathLst>
                    </a:custGeom>
                    <a:solidFill>
                      <a:srgbClr val="FBD0B4"/>
                    </a:solidFill>
                    <a:ln w="34755" cap="flat">
                      <a:noFill/>
                      <a:prstDash val="solid"/>
                      <a:miter/>
                    </a:ln>
                  </p:spPr>
                  <p:txBody>
                    <a:bodyPr rtlCol="0" anchor="ctr"/>
                    <a:lstStyle/>
                    <a:p>
                      <a:endParaRPr lang="en-US"/>
                    </a:p>
                  </p:txBody>
                </p:sp>
                <p:grpSp>
                  <p:nvGrpSpPr>
                    <p:cNvPr id="2383" name="Graphic 30">
                      <a:extLst>
                        <a:ext uri="{FF2B5EF4-FFF2-40B4-BE49-F238E27FC236}">
                          <a16:creationId xmlns:a16="http://schemas.microsoft.com/office/drawing/2014/main" xmlns="" id="{D43EE116-659F-45DA-AE6B-DF9933FDB3D5}"/>
                        </a:ext>
                      </a:extLst>
                    </p:cNvPr>
                    <p:cNvGrpSpPr/>
                    <p:nvPr/>
                  </p:nvGrpSpPr>
                  <p:grpSpPr>
                    <a:xfrm>
                      <a:off x="1575135" y="8371009"/>
                      <a:ext cx="69577" cy="65228"/>
                      <a:chOff x="1575135" y="8371009"/>
                      <a:chExt cx="69577" cy="65228"/>
                    </a:xfrm>
                  </p:grpSpPr>
                  <p:sp>
                    <p:nvSpPr>
                      <p:cNvPr id="2384" name="Freeform: Shape 2383">
                        <a:extLst>
                          <a:ext uri="{FF2B5EF4-FFF2-40B4-BE49-F238E27FC236}">
                            <a16:creationId xmlns:a16="http://schemas.microsoft.com/office/drawing/2014/main" xmlns="" id="{45D3B715-1622-496E-A91F-7E53FFFDA331}"/>
                          </a:ext>
                        </a:extLst>
                      </p:cNvPr>
                      <p:cNvSpPr/>
                      <p:nvPr/>
                    </p:nvSpPr>
                    <p:spPr>
                      <a:xfrm>
                        <a:off x="1575135" y="8377097"/>
                        <a:ext cx="62619" cy="48704"/>
                      </a:xfrm>
                      <a:custGeom>
                        <a:avLst/>
                        <a:gdLst>
                          <a:gd name="connsiteX0" fmla="*/ 62620 w 62619"/>
                          <a:gd name="connsiteY0" fmla="*/ 48704 h 48704"/>
                          <a:gd name="connsiteX1" fmla="*/ 62620 w 62619"/>
                          <a:gd name="connsiteY1" fmla="*/ 45225 h 48704"/>
                          <a:gd name="connsiteX2" fmla="*/ 62620 w 62619"/>
                          <a:gd name="connsiteY2" fmla="*/ 34789 h 48704"/>
                          <a:gd name="connsiteX3" fmla="*/ 59141 w 62619"/>
                          <a:gd name="connsiteY3" fmla="*/ 17394 h 48704"/>
                          <a:gd name="connsiteX4" fmla="*/ 52183 w 62619"/>
                          <a:gd name="connsiteY4" fmla="*/ 6958 h 48704"/>
                          <a:gd name="connsiteX5" fmla="*/ 41747 w 62619"/>
                          <a:gd name="connsiteY5" fmla="*/ 0 h 48704"/>
                          <a:gd name="connsiteX6" fmla="*/ 27831 w 62619"/>
                          <a:gd name="connsiteY6" fmla="*/ 0 h 48704"/>
                          <a:gd name="connsiteX7" fmla="*/ 17394 w 62619"/>
                          <a:gd name="connsiteY7" fmla="*/ 6958 h 48704"/>
                          <a:gd name="connsiteX8" fmla="*/ 6958 w 62619"/>
                          <a:gd name="connsiteY8" fmla="*/ 20873 h 48704"/>
                          <a:gd name="connsiteX9" fmla="*/ 3479 w 62619"/>
                          <a:gd name="connsiteY9" fmla="*/ 27831 h 48704"/>
                          <a:gd name="connsiteX10" fmla="*/ 0 w 62619"/>
                          <a:gd name="connsiteY10" fmla="*/ 31310 h 48704"/>
                          <a:gd name="connsiteX11" fmla="*/ 0 w 62619"/>
                          <a:gd name="connsiteY11" fmla="*/ 34789 h 48704"/>
                          <a:gd name="connsiteX12" fmla="*/ 3479 w 62619"/>
                          <a:gd name="connsiteY12" fmla="*/ 31310 h 48704"/>
                          <a:gd name="connsiteX13" fmla="*/ 13915 w 62619"/>
                          <a:gd name="connsiteY13" fmla="*/ 24352 h 48704"/>
                          <a:gd name="connsiteX14" fmla="*/ 20873 w 62619"/>
                          <a:gd name="connsiteY14" fmla="*/ 20873 h 48704"/>
                          <a:gd name="connsiteX15" fmla="*/ 27831 w 62619"/>
                          <a:gd name="connsiteY15" fmla="*/ 17394 h 48704"/>
                          <a:gd name="connsiteX16" fmla="*/ 34789 w 62619"/>
                          <a:gd name="connsiteY16" fmla="*/ 13916 h 48704"/>
                          <a:gd name="connsiteX17" fmla="*/ 38268 w 62619"/>
                          <a:gd name="connsiteY17" fmla="*/ 13916 h 48704"/>
                          <a:gd name="connsiteX18" fmla="*/ 41747 w 62619"/>
                          <a:gd name="connsiteY18" fmla="*/ 17394 h 48704"/>
                          <a:gd name="connsiteX19" fmla="*/ 45225 w 62619"/>
                          <a:gd name="connsiteY19" fmla="*/ 20873 h 48704"/>
                          <a:gd name="connsiteX20" fmla="*/ 52183 w 62619"/>
                          <a:gd name="connsiteY20" fmla="*/ 34789 h 48704"/>
                          <a:gd name="connsiteX21" fmla="*/ 59141 w 62619"/>
                          <a:gd name="connsiteY21" fmla="*/ 45225 h 48704"/>
                          <a:gd name="connsiteX22" fmla="*/ 62620 w 62619"/>
                          <a:gd name="connsiteY22" fmla="*/ 48704 h 48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2619" h="48704">
                            <a:moveTo>
                              <a:pt x="62620" y="48704"/>
                            </a:moveTo>
                            <a:cubicBezTo>
                              <a:pt x="62620" y="48704"/>
                              <a:pt x="62620" y="48704"/>
                              <a:pt x="62620" y="45225"/>
                            </a:cubicBezTo>
                            <a:cubicBezTo>
                              <a:pt x="62620" y="41747"/>
                              <a:pt x="62620" y="38268"/>
                              <a:pt x="62620" y="34789"/>
                            </a:cubicBezTo>
                            <a:cubicBezTo>
                              <a:pt x="62620" y="31310"/>
                              <a:pt x="62620" y="24352"/>
                              <a:pt x="59141" y="17394"/>
                            </a:cubicBezTo>
                            <a:cubicBezTo>
                              <a:pt x="59141" y="13916"/>
                              <a:pt x="55662" y="10437"/>
                              <a:pt x="52183" y="6958"/>
                            </a:cubicBezTo>
                            <a:cubicBezTo>
                              <a:pt x="48704" y="3479"/>
                              <a:pt x="45225" y="0"/>
                              <a:pt x="41747" y="0"/>
                            </a:cubicBezTo>
                            <a:cubicBezTo>
                              <a:pt x="38268" y="0"/>
                              <a:pt x="31310" y="0"/>
                              <a:pt x="27831" y="0"/>
                            </a:cubicBezTo>
                            <a:cubicBezTo>
                              <a:pt x="24352" y="0"/>
                              <a:pt x="20873" y="3479"/>
                              <a:pt x="17394" y="6958"/>
                            </a:cubicBezTo>
                            <a:cubicBezTo>
                              <a:pt x="10437" y="10437"/>
                              <a:pt x="6958" y="17394"/>
                              <a:pt x="6958" y="20873"/>
                            </a:cubicBezTo>
                            <a:cubicBezTo>
                              <a:pt x="6958" y="24352"/>
                              <a:pt x="3479" y="24352"/>
                              <a:pt x="3479" y="27831"/>
                            </a:cubicBezTo>
                            <a:cubicBezTo>
                              <a:pt x="3479" y="31310"/>
                              <a:pt x="3479" y="31310"/>
                              <a:pt x="0" y="31310"/>
                            </a:cubicBezTo>
                            <a:cubicBezTo>
                              <a:pt x="0" y="34789"/>
                              <a:pt x="0" y="34789"/>
                              <a:pt x="0" y="34789"/>
                            </a:cubicBezTo>
                            <a:cubicBezTo>
                              <a:pt x="0" y="34789"/>
                              <a:pt x="0" y="34789"/>
                              <a:pt x="3479" y="31310"/>
                            </a:cubicBezTo>
                            <a:cubicBezTo>
                              <a:pt x="6958" y="31310"/>
                              <a:pt x="10437" y="27831"/>
                              <a:pt x="13915" y="24352"/>
                            </a:cubicBezTo>
                            <a:cubicBezTo>
                              <a:pt x="17394" y="24352"/>
                              <a:pt x="17394" y="20873"/>
                              <a:pt x="20873" y="20873"/>
                            </a:cubicBezTo>
                            <a:cubicBezTo>
                              <a:pt x="24352" y="20873"/>
                              <a:pt x="24352" y="17394"/>
                              <a:pt x="27831" y="17394"/>
                            </a:cubicBezTo>
                            <a:cubicBezTo>
                              <a:pt x="31310" y="17394"/>
                              <a:pt x="31310" y="17394"/>
                              <a:pt x="34789" y="13916"/>
                            </a:cubicBezTo>
                            <a:cubicBezTo>
                              <a:pt x="38268" y="13916"/>
                              <a:pt x="38268" y="13916"/>
                              <a:pt x="38268" y="13916"/>
                            </a:cubicBezTo>
                            <a:cubicBezTo>
                              <a:pt x="38268" y="13916"/>
                              <a:pt x="41747" y="13916"/>
                              <a:pt x="41747" y="17394"/>
                            </a:cubicBezTo>
                            <a:cubicBezTo>
                              <a:pt x="41747" y="17394"/>
                              <a:pt x="45225" y="20873"/>
                              <a:pt x="45225" y="20873"/>
                            </a:cubicBezTo>
                            <a:cubicBezTo>
                              <a:pt x="48704" y="24352"/>
                              <a:pt x="48704" y="27831"/>
                              <a:pt x="52183" y="34789"/>
                            </a:cubicBezTo>
                            <a:cubicBezTo>
                              <a:pt x="55662" y="38268"/>
                              <a:pt x="55662" y="41747"/>
                              <a:pt x="59141" y="45225"/>
                            </a:cubicBezTo>
                            <a:cubicBezTo>
                              <a:pt x="62620" y="48704"/>
                              <a:pt x="62620" y="48704"/>
                              <a:pt x="62620" y="48704"/>
                            </a:cubicBezTo>
                            <a:close/>
                          </a:path>
                        </a:pathLst>
                      </a:custGeom>
                      <a:solidFill>
                        <a:srgbClr val="203A55"/>
                      </a:solidFill>
                      <a:ln w="34755" cap="flat">
                        <a:noFill/>
                        <a:prstDash val="solid"/>
                        <a:miter/>
                      </a:ln>
                    </p:spPr>
                    <p:txBody>
                      <a:bodyPr rtlCol="0" anchor="ctr"/>
                      <a:lstStyle/>
                      <a:p>
                        <a:endParaRPr lang="en-US"/>
                      </a:p>
                    </p:txBody>
                  </p:sp>
                  <p:sp>
                    <p:nvSpPr>
                      <p:cNvPr id="2385" name="Freeform: Shape 2384">
                        <a:extLst>
                          <a:ext uri="{FF2B5EF4-FFF2-40B4-BE49-F238E27FC236}">
                            <a16:creationId xmlns:a16="http://schemas.microsoft.com/office/drawing/2014/main" xmlns="" id="{2990B697-3BF6-4CE4-94B6-665DBFD13FB3}"/>
                          </a:ext>
                        </a:extLst>
                      </p:cNvPr>
                      <p:cNvSpPr/>
                      <p:nvPr/>
                    </p:nvSpPr>
                    <p:spPr>
                      <a:xfrm>
                        <a:off x="1575135" y="8371009"/>
                        <a:ext cx="69577" cy="65228"/>
                      </a:xfrm>
                      <a:custGeom>
                        <a:avLst/>
                        <a:gdLst>
                          <a:gd name="connsiteX0" fmla="*/ 59141 w 69577"/>
                          <a:gd name="connsiteY0" fmla="*/ 58271 h 65228"/>
                          <a:gd name="connsiteX1" fmla="*/ 55662 w 69577"/>
                          <a:gd name="connsiteY1" fmla="*/ 54792 h 65228"/>
                          <a:gd name="connsiteX2" fmla="*/ 52183 w 69577"/>
                          <a:gd name="connsiteY2" fmla="*/ 40877 h 65228"/>
                          <a:gd name="connsiteX3" fmla="*/ 45225 w 69577"/>
                          <a:gd name="connsiteY3" fmla="*/ 30440 h 65228"/>
                          <a:gd name="connsiteX4" fmla="*/ 41747 w 69577"/>
                          <a:gd name="connsiteY4" fmla="*/ 26961 h 65228"/>
                          <a:gd name="connsiteX5" fmla="*/ 38268 w 69577"/>
                          <a:gd name="connsiteY5" fmla="*/ 26961 h 65228"/>
                          <a:gd name="connsiteX6" fmla="*/ 34789 w 69577"/>
                          <a:gd name="connsiteY6" fmla="*/ 26961 h 65228"/>
                          <a:gd name="connsiteX7" fmla="*/ 31310 w 69577"/>
                          <a:gd name="connsiteY7" fmla="*/ 26961 h 65228"/>
                          <a:gd name="connsiteX8" fmla="*/ 31310 w 69577"/>
                          <a:gd name="connsiteY8" fmla="*/ 26961 h 65228"/>
                          <a:gd name="connsiteX9" fmla="*/ 24352 w 69577"/>
                          <a:gd name="connsiteY9" fmla="*/ 30440 h 65228"/>
                          <a:gd name="connsiteX10" fmla="*/ 20873 w 69577"/>
                          <a:gd name="connsiteY10" fmla="*/ 33919 h 65228"/>
                          <a:gd name="connsiteX11" fmla="*/ 17394 w 69577"/>
                          <a:gd name="connsiteY11" fmla="*/ 33919 h 65228"/>
                          <a:gd name="connsiteX12" fmla="*/ 10437 w 69577"/>
                          <a:gd name="connsiteY12" fmla="*/ 37398 h 65228"/>
                          <a:gd name="connsiteX13" fmla="*/ 6958 w 69577"/>
                          <a:gd name="connsiteY13" fmla="*/ 40877 h 65228"/>
                          <a:gd name="connsiteX14" fmla="*/ 0 w 69577"/>
                          <a:gd name="connsiteY14" fmla="*/ 44356 h 65228"/>
                          <a:gd name="connsiteX15" fmla="*/ 0 w 69577"/>
                          <a:gd name="connsiteY15" fmla="*/ 37398 h 65228"/>
                          <a:gd name="connsiteX16" fmla="*/ 0 w 69577"/>
                          <a:gd name="connsiteY16" fmla="*/ 33919 h 65228"/>
                          <a:gd name="connsiteX17" fmla="*/ 0 w 69577"/>
                          <a:gd name="connsiteY17" fmla="*/ 33919 h 65228"/>
                          <a:gd name="connsiteX18" fmla="*/ 0 w 69577"/>
                          <a:gd name="connsiteY18" fmla="*/ 30440 h 65228"/>
                          <a:gd name="connsiteX19" fmla="*/ 0 w 69577"/>
                          <a:gd name="connsiteY19" fmla="*/ 30440 h 65228"/>
                          <a:gd name="connsiteX20" fmla="*/ 3479 w 69577"/>
                          <a:gd name="connsiteY20" fmla="*/ 23482 h 65228"/>
                          <a:gd name="connsiteX21" fmla="*/ 17394 w 69577"/>
                          <a:gd name="connsiteY21" fmla="*/ 9567 h 65228"/>
                          <a:gd name="connsiteX22" fmla="*/ 27831 w 69577"/>
                          <a:gd name="connsiteY22" fmla="*/ 2609 h 65228"/>
                          <a:gd name="connsiteX23" fmla="*/ 45225 w 69577"/>
                          <a:gd name="connsiteY23" fmla="*/ 2609 h 65228"/>
                          <a:gd name="connsiteX24" fmla="*/ 59141 w 69577"/>
                          <a:gd name="connsiteY24" fmla="*/ 13046 h 65228"/>
                          <a:gd name="connsiteX25" fmla="*/ 66099 w 69577"/>
                          <a:gd name="connsiteY25" fmla="*/ 23482 h 65228"/>
                          <a:gd name="connsiteX26" fmla="*/ 69578 w 69577"/>
                          <a:gd name="connsiteY26" fmla="*/ 40877 h 65228"/>
                          <a:gd name="connsiteX27" fmla="*/ 66099 w 69577"/>
                          <a:gd name="connsiteY27" fmla="*/ 54792 h 65228"/>
                          <a:gd name="connsiteX28" fmla="*/ 66099 w 69577"/>
                          <a:gd name="connsiteY28" fmla="*/ 58271 h 65228"/>
                          <a:gd name="connsiteX29" fmla="*/ 62620 w 69577"/>
                          <a:gd name="connsiteY29" fmla="*/ 65229 h 65228"/>
                          <a:gd name="connsiteX30" fmla="*/ 59141 w 69577"/>
                          <a:gd name="connsiteY30" fmla="*/ 58271 h 65228"/>
                          <a:gd name="connsiteX31" fmla="*/ 31310 w 69577"/>
                          <a:gd name="connsiteY31" fmla="*/ 6088 h 65228"/>
                          <a:gd name="connsiteX32" fmla="*/ 20873 w 69577"/>
                          <a:gd name="connsiteY32" fmla="*/ 9567 h 65228"/>
                          <a:gd name="connsiteX33" fmla="*/ 10437 w 69577"/>
                          <a:gd name="connsiteY33" fmla="*/ 23482 h 65228"/>
                          <a:gd name="connsiteX34" fmla="*/ 6958 w 69577"/>
                          <a:gd name="connsiteY34" fmla="*/ 26961 h 65228"/>
                          <a:gd name="connsiteX35" fmla="*/ 6958 w 69577"/>
                          <a:gd name="connsiteY35" fmla="*/ 26961 h 65228"/>
                          <a:gd name="connsiteX36" fmla="*/ 6958 w 69577"/>
                          <a:gd name="connsiteY36" fmla="*/ 26961 h 65228"/>
                          <a:gd name="connsiteX37" fmla="*/ 13915 w 69577"/>
                          <a:gd name="connsiteY37" fmla="*/ 23482 h 65228"/>
                          <a:gd name="connsiteX38" fmla="*/ 17394 w 69577"/>
                          <a:gd name="connsiteY38" fmla="*/ 23482 h 65228"/>
                          <a:gd name="connsiteX39" fmla="*/ 20873 w 69577"/>
                          <a:gd name="connsiteY39" fmla="*/ 20003 h 65228"/>
                          <a:gd name="connsiteX40" fmla="*/ 27831 w 69577"/>
                          <a:gd name="connsiteY40" fmla="*/ 16525 h 65228"/>
                          <a:gd name="connsiteX41" fmla="*/ 27831 w 69577"/>
                          <a:gd name="connsiteY41" fmla="*/ 16525 h 65228"/>
                          <a:gd name="connsiteX42" fmla="*/ 34789 w 69577"/>
                          <a:gd name="connsiteY42" fmla="*/ 13046 h 65228"/>
                          <a:gd name="connsiteX43" fmla="*/ 38268 w 69577"/>
                          <a:gd name="connsiteY43" fmla="*/ 13046 h 65228"/>
                          <a:gd name="connsiteX44" fmla="*/ 41747 w 69577"/>
                          <a:gd name="connsiteY44" fmla="*/ 16525 h 65228"/>
                          <a:gd name="connsiteX45" fmla="*/ 45225 w 69577"/>
                          <a:gd name="connsiteY45" fmla="*/ 23482 h 65228"/>
                          <a:gd name="connsiteX46" fmla="*/ 52183 w 69577"/>
                          <a:gd name="connsiteY46" fmla="*/ 33919 h 65228"/>
                          <a:gd name="connsiteX47" fmla="*/ 55662 w 69577"/>
                          <a:gd name="connsiteY47" fmla="*/ 44356 h 65228"/>
                          <a:gd name="connsiteX48" fmla="*/ 55662 w 69577"/>
                          <a:gd name="connsiteY48" fmla="*/ 37398 h 65228"/>
                          <a:gd name="connsiteX49" fmla="*/ 52183 w 69577"/>
                          <a:gd name="connsiteY49" fmla="*/ 20003 h 65228"/>
                          <a:gd name="connsiteX50" fmla="*/ 48704 w 69577"/>
                          <a:gd name="connsiteY50" fmla="*/ 9567 h 65228"/>
                          <a:gd name="connsiteX51" fmla="*/ 38268 w 69577"/>
                          <a:gd name="connsiteY51" fmla="*/ 2609 h 65228"/>
                          <a:gd name="connsiteX52" fmla="*/ 31310 w 69577"/>
                          <a:gd name="connsiteY52" fmla="*/ 2609 h 65228"/>
                          <a:gd name="connsiteX53" fmla="*/ 31310 w 69577"/>
                          <a:gd name="connsiteY53" fmla="*/ 6088 h 6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69577" h="65228">
                            <a:moveTo>
                              <a:pt x="59141" y="58271"/>
                            </a:moveTo>
                            <a:cubicBezTo>
                              <a:pt x="59141" y="58271"/>
                              <a:pt x="59141" y="58271"/>
                              <a:pt x="55662" y="54792"/>
                            </a:cubicBezTo>
                            <a:lnTo>
                              <a:pt x="52183" y="40877"/>
                            </a:lnTo>
                            <a:cubicBezTo>
                              <a:pt x="48704" y="37398"/>
                              <a:pt x="48704" y="33919"/>
                              <a:pt x="45225" y="30440"/>
                            </a:cubicBezTo>
                            <a:cubicBezTo>
                              <a:pt x="45225" y="26961"/>
                              <a:pt x="41747" y="26961"/>
                              <a:pt x="41747" y="26961"/>
                            </a:cubicBezTo>
                            <a:cubicBezTo>
                              <a:pt x="41747" y="26961"/>
                              <a:pt x="38268" y="26961"/>
                              <a:pt x="38268" y="26961"/>
                            </a:cubicBezTo>
                            <a:cubicBezTo>
                              <a:pt x="38268" y="26961"/>
                              <a:pt x="38268" y="26961"/>
                              <a:pt x="34789" y="26961"/>
                            </a:cubicBezTo>
                            <a:cubicBezTo>
                              <a:pt x="34789" y="26961"/>
                              <a:pt x="31310" y="26961"/>
                              <a:pt x="31310" y="26961"/>
                            </a:cubicBezTo>
                            <a:lnTo>
                              <a:pt x="31310" y="26961"/>
                            </a:lnTo>
                            <a:cubicBezTo>
                              <a:pt x="27831" y="26961"/>
                              <a:pt x="27831" y="30440"/>
                              <a:pt x="24352" y="30440"/>
                            </a:cubicBezTo>
                            <a:cubicBezTo>
                              <a:pt x="24352" y="30440"/>
                              <a:pt x="20873" y="30440"/>
                              <a:pt x="20873" y="33919"/>
                            </a:cubicBezTo>
                            <a:cubicBezTo>
                              <a:pt x="20873" y="33919"/>
                              <a:pt x="17394" y="33919"/>
                              <a:pt x="17394" y="33919"/>
                            </a:cubicBezTo>
                            <a:cubicBezTo>
                              <a:pt x="13915" y="37398"/>
                              <a:pt x="10437" y="37398"/>
                              <a:pt x="10437" y="37398"/>
                            </a:cubicBezTo>
                            <a:cubicBezTo>
                              <a:pt x="6958" y="37398"/>
                              <a:pt x="6958" y="40877"/>
                              <a:pt x="6958" y="40877"/>
                            </a:cubicBezTo>
                            <a:lnTo>
                              <a:pt x="0" y="44356"/>
                            </a:lnTo>
                            <a:lnTo>
                              <a:pt x="0" y="37398"/>
                            </a:lnTo>
                            <a:cubicBezTo>
                              <a:pt x="0" y="37398"/>
                              <a:pt x="0" y="33919"/>
                              <a:pt x="0" y="33919"/>
                            </a:cubicBezTo>
                            <a:lnTo>
                              <a:pt x="0" y="33919"/>
                            </a:lnTo>
                            <a:cubicBezTo>
                              <a:pt x="0" y="33919"/>
                              <a:pt x="0" y="30440"/>
                              <a:pt x="0" y="30440"/>
                            </a:cubicBezTo>
                            <a:lnTo>
                              <a:pt x="0" y="30440"/>
                            </a:lnTo>
                            <a:cubicBezTo>
                              <a:pt x="0" y="30440"/>
                              <a:pt x="0" y="26961"/>
                              <a:pt x="3479" y="23482"/>
                            </a:cubicBezTo>
                            <a:cubicBezTo>
                              <a:pt x="6958" y="20003"/>
                              <a:pt x="10437" y="13046"/>
                              <a:pt x="17394" y="9567"/>
                            </a:cubicBezTo>
                            <a:cubicBezTo>
                              <a:pt x="20873" y="6088"/>
                              <a:pt x="24352" y="6088"/>
                              <a:pt x="27831" y="2609"/>
                            </a:cubicBezTo>
                            <a:cubicBezTo>
                              <a:pt x="31310" y="-870"/>
                              <a:pt x="38268" y="-870"/>
                              <a:pt x="45225" y="2609"/>
                            </a:cubicBezTo>
                            <a:cubicBezTo>
                              <a:pt x="48704" y="2609"/>
                              <a:pt x="55662" y="6088"/>
                              <a:pt x="59141" y="13046"/>
                            </a:cubicBezTo>
                            <a:cubicBezTo>
                              <a:pt x="62620" y="16525"/>
                              <a:pt x="62620" y="20003"/>
                              <a:pt x="66099" y="23482"/>
                            </a:cubicBezTo>
                            <a:cubicBezTo>
                              <a:pt x="69578" y="30440"/>
                              <a:pt x="69578" y="37398"/>
                              <a:pt x="69578" y="40877"/>
                            </a:cubicBezTo>
                            <a:cubicBezTo>
                              <a:pt x="69578" y="47834"/>
                              <a:pt x="69578" y="51313"/>
                              <a:pt x="66099" y="54792"/>
                            </a:cubicBezTo>
                            <a:cubicBezTo>
                              <a:pt x="66099" y="58271"/>
                              <a:pt x="66099" y="58271"/>
                              <a:pt x="66099" y="58271"/>
                            </a:cubicBezTo>
                            <a:lnTo>
                              <a:pt x="62620" y="65229"/>
                            </a:lnTo>
                            <a:lnTo>
                              <a:pt x="59141" y="58271"/>
                            </a:lnTo>
                            <a:close/>
                            <a:moveTo>
                              <a:pt x="31310" y="6088"/>
                            </a:moveTo>
                            <a:cubicBezTo>
                              <a:pt x="27831" y="6088"/>
                              <a:pt x="24352" y="9567"/>
                              <a:pt x="20873" y="9567"/>
                            </a:cubicBezTo>
                            <a:cubicBezTo>
                              <a:pt x="13915" y="13046"/>
                              <a:pt x="10437" y="20003"/>
                              <a:pt x="10437" y="23482"/>
                            </a:cubicBezTo>
                            <a:cubicBezTo>
                              <a:pt x="10437" y="23482"/>
                              <a:pt x="6958" y="26961"/>
                              <a:pt x="6958" y="26961"/>
                            </a:cubicBezTo>
                            <a:lnTo>
                              <a:pt x="6958" y="26961"/>
                            </a:lnTo>
                            <a:cubicBezTo>
                              <a:pt x="6958" y="26961"/>
                              <a:pt x="6958" y="26961"/>
                              <a:pt x="6958" y="26961"/>
                            </a:cubicBezTo>
                            <a:cubicBezTo>
                              <a:pt x="10437" y="26961"/>
                              <a:pt x="10437" y="23482"/>
                              <a:pt x="13915" y="23482"/>
                            </a:cubicBezTo>
                            <a:cubicBezTo>
                              <a:pt x="13915" y="23482"/>
                              <a:pt x="13915" y="23482"/>
                              <a:pt x="17394" y="23482"/>
                            </a:cubicBezTo>
                            <a:cubicBezTo>
                              <a:pt x="17394" y="23482"/>
                              <a:pt x="20873" y="23482"/>
                              <a:pt x="20873" y="20003"/>
                            </a:cubicBezTo>
                            <a:cubicBezTo>
                              <a:pt x="24352" y="20003"/>
                              <a:pt x="24352" y="16525"/>
                              <a:pt x="27831" y="16525"/>
                            </a:cubicBezTo>
                            <a:lnTo>
                              <a:pt x="27831" y="16525"/>
                            </a:lnTo>
                            <a:cubicBezTo>
                              <a:pt x="31310" y="16525"/>
                              <a:pt x="31310" y="13046"/>
                              <a:pt x="34789" y="13046"/>
                            </a:cubicBezTo>
                            <a:cubicBezTo>
                              <a:pt x="38268" y="13046"/>
                              <a:pt x="38268" y="13046"/>
                              <a:pt x="38268" y="13046"/>
                            </a:cubicBezTo>
                            <a:cubicBezTo>
                              <a:pt x="38268" y="13046"/>
                              <a:pt x="41747" y="13046"/>
                              <a:pt x="41747" y="16525"/>
                            </a:cubicBezTo>
                            <a:cubicBezTo>
                              <a:pt x="41747" y="16525"/>
                              <a:pt x="45225" y="20003"/>
                              <a:pt x="45225" y="23482"/>
                            </a:cubicBezTo>
                            <a:cubicBezTo>
                              <a:pt x="48704" y="26961"/>
                              <a:pt x="48704" y="30440"/>
                              <a:pt x="52183" y="33919"/>
                            </a:cubicBezTo>
                            <a:lnTo>
                              <a:pt x="55662" y="44356"/>
                            </a:lnTo>
                            <a:cubicBezTo>
                              <a:pt x="55662" y="40877"/>
                              <a:pt x="55662" y="40877"/>
                              <a:pt x="55662" y="37398"/>
                            </a:cubicBezTo>
                            <a:cubicBezTo>
                              <a:pt x="55662" y="33919"/>
                              <a:pt x="55662" y="26961"/>
                              <a:pt x="52183" y="20003"/>
                            </a:cubicBezTo>
                            <a:cubicBezTo>
                              <a:pt x="52183" y="16525"/>
                              <a:pt x="48704" y="13046"/>
                              <a:pt x="48704" y="9567"/>
                            </a:cubicBezTo>
                            <a:cubicBezTo>
                              <a:pt x="48704" y="6088"/>
                              <a:pt x="45225" y="2609"/>
                              <a:pt x="38268" y="2609"/>
                            </a:cubicBezTo>
                            <a:cubicBezTo>
                              <a:pt x="34789" y="2609"/>
                              <a:pt x="34789" y="2609"/>
                              <a:pt x="31310" y="2609"/>
                            </a:cubicBezTo>
                            <a:cubicBezTo>
                              <a:pt x="38268" y="6088"/>
                              <a:pt x="34789" y="6088"/>
                              <a:pt x="31310" y="6088"/>
                            </a:cubicBezTo>
                            <a:close/>
                          </a:path>
                        </a:pathLst>
                      </a:custGeom>
                      <a:solidFill>
                        <a:srgbClr val="292B2D"/>
                      </a:solidFill>
                      <a:ln w="34755" cap="flat">
                        <a:noFill/>
                        <a:prstDash val="solid"/>
                        <a:miter/>
                      </a:ln>
                    </p:spPr>
                    <p:txBody>
                      <a:bodyPr rtlCol="0" anchor="ctr"/>
                      <a:lstStyle/>
                      <a:p>
                        <a:endParaRPr lang="en-US"/>
                      </a:p>
                    </p:txBody>
                  </p:sp>
                </p:grpSp>
                <p:sp>
                  <p:nvSpPr>
                    <p:cNvPr id="2386" name="Freeform: Shape 2385">
                      <a:extLst>
                        <a:ext uri="{FF2B5EF4-FFF2-40B4-BE49-F238E27FC236}">
                          <a16:creationId xmlns:a16="http://schemas.microsoft.com/office/drawing/2014/main" xmlns="" id="{44D2EAE2-D88B-4B7B-A67C-914624F7F6D8}"/>
                        </a:ext>
                      </a:extLst>
                    </p:cNvPr>
                    <p:cNvSpPr/>
                    <p:nvPr/>
                  </p:nvSpPr>
                  <p:spPr>
                    <a:xfrm>
                      <a:off x="1599487" y="8380576"/>
                      <a:ext cx="38267" cy="24352"/>
                    </a:xfrm>
                    <a:custGeom>
                      <a:avLst/>
                      <a:gdLst>
                        <a:gd name="connsiteX0" fmla="*/ 34789 w 38267"/>
                        <a:gd name="connsiteY0" fmla="*/ 24352 h 24352"/>
                        <a:gd name="connsiteX1" fmla="*/ 34789 w 38267"/>
                        <a:gd name="connsiteY1" fmla="*/ 17394 h 24352"/>
                        <a:gd name="connsiteX2" fmla="*/ 31310 w 38267"/>
                        <a:gd name="connsiteY2" fmla="*/ 10437 h 24352"/>
                        <a:gd name="connsiteX3" fmla="*/ 27831 w 38267"/>
                        <a:gd name="connsiteY3" fmla="*/ 6958 h 24352"/>
                        <a:gd name="connsiteX4" fmla="*/ 24352 w 38267"/>
                        <a:gd name="connsiteY4" fmla="*/ 3479 h 24352"/>
                        <a:gd name="connsiteX5" fmla="*/ 17394 w 38267"/>
                        <a:gd name="connsiteY5" fmla="*/ 0 h 24352"/>
                        <a:gd name="connsiteX6" fmla="*/ 10437 w 38267"/>
                        <a:gd name="connsiteY6" fmla="*/ 0 h 24352"/>
                        <a:gd name="connsiteX7" fmla="*/ 6958 w 38267"/>
                        <a:gd name="connsiteY7" fmla="*/ 0 h 24352"/>
                        <a:gd name="connsiteX8" fmla="*/ 3479 w 38267"/>
                        <a:gd name="connsiteY8" fmla="*/ 3479 h 24352"/>
                        <a:gd name="connsiteX9" fmla="*/ 0 w 38267"/>
                        <a:gd name="connsiteY9" fmla="*/ 6958 h 24352"/>
                        <a:gd name="connsiteX10" fmla="*/ 0 w 38267"/>
                        <a:gd name="connsiteY10" fmla="*/ 10437 h 24352"/>
                        <a:gd name="connsiteX11" fmla="*/ 3479 w 38267"/>
                        <a:gd name="connsiteY11" fmla="*/ 10437 h 24352"/>
                        <a:gd name="connsiteX12" fmla="*/ 10437 w 38267"/>
                        <a:gd name="connsiteY12" fmla="*/ 6958 h 24352"/>
                        <a:gd name="connsiteX13" fmla="*/ 13915 w 38267"/>
                        <a:gd name="connsiteY13" fmla="*/ 6958 h 24352"/>
                        <a:gd name="connsiteX14" fmla="*/ 17394 w 38267"/>
                        <a:gd name="connsiteY14" fmla="*/ 6958 h 24352"/>
                        <a:gd name="connsiteX15" fmla="*/ 20873 w 38267"/>
                        <a:gd name="connsiteY15" fmla="*/ 6958 h 24352"/>
                        <a:gd name="connsiteX16" fmla="*/ 24352 w 38267"/>
                        <a:gd name="connsiteY16" fmla="*/ 6958 h 24352"/>
                        <a:gd name="connsiteX17" fmla="*/ 27831 w 38267"/>
                        <a:gd name="connsiteY17" fmla="*/ 6958 h 24352"/>
                        <a:gd name="connsiteX18" fmla="*/ 31310 w 38267"/>
                        <a:gd name="connsiteY18" fmla="*/ 10437 h 24352"/>
                        <a:gd name="connsiteX19" fmla="*/ 34789 w 38267"/>
                        <a:gd name="connsiteY19" fmla="*/ 13915 h 24352"/>
                        <a:gd name="connsiteX20" fmla="*/ 38268 w 38267"/>
                        <a:gd name="connsiteY20" fmla="*/ 20873 h 24352"/>
                        <a:gd name="connsiteX21" fmla="*/ 34789 w 38267"/>
                        <a:gd name="connsiteY21" fmla="*/ 24352 h 24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267" h="24352">
                          <a:moveTo>
                            <a:pt x="34789" y="24352"/>
                          </a:moveTo>
                          <a:cubicBezTo>
                            <a:pt x="34789" y="24352"/>
                            <a:pt x="34789" y="20873"/>
                            <a:pt x="34789" y="17394"/>
                          </a:cubicBezTo>
                          <a:cubicBezTo>
                            <a:pt x="34789" y="13915"/>
                            <a:pt x="31310" y="10437"/>
                            <a:pt x="31310" y="10437"/>
                          </a:cubicBezTo>
                          <a:cubicBezTo>
                            <a:pt x="31310" y="10437"/>
                            <a:pt x="27831" y="6958"/>
                            <a:pt x="27831" y="6958"/>
                          </a:cubicBezTo>
                          <a:cubicBezTo>
                            <a:pt x="27831" y="6958"/>
                            <a:pt x="24352" y="3479"/>
                            <a:pt x="24352" y="3479"/>
                          </a:cubicBezTo>
                          <a:cubicBezTo>
                            <a:pt x="20873" y="3479"/>
                            <a:pt x="20873" y="0"/>
                            <a:pt x="17394" y="0"/>
                          </a:cubicBezTo>
                          <a:cubicBezTo>
                            <a:pt x="13915" y="0"/>
                            <a:pt x="13915" y="0"/>
                            <a:pt x="10437" y="0"/>
                          </a:cubicBezTo>
                          <a:cubicBezTo>
                            <a:pt x="6958" y="0"/>
                            <a:pt x="6958" y="0"/>
                            <a:pt x="6958" y="0"/>
                          </a:cubicBezTo>
                          <a:cubicBezTo>
                            <a:pt x="6958" y="0"/>
                            <a:pt x="3479" y="0"/>
                            <a:pt x="3479" y="3479"/>
                          </a:cubicBezTo>
                          <a:cubicBezTo>
                            <a:pt x="0" y="3479"/>
                            <a:pt x="0" y="6958"/>
                            <a:pt x="0" y="6958"/>
                          </a:cubicBezTo>
                          <a:cubicBezTo>
                            <a:pt x="0" y="6958"/>
                            <a:pt x="0" y="10437"/>
                            <a:pt x="0" y="10437"/>
                          </a:cubicBezTo>
                          <a:cubicBezTo>
                            <a:pt x="0" y="10437"/>
                            <a:pt x="0" y="10437"/>
                            <a:pt x="3479" y="10437"/>
                          </a:cubicBezTo>
                          <a:cubicBezTo>
                            <a:pt x="3479" y="10437"/>
                            <a:pt x="6958" y="6958"/>
                            <a:pt x="10437" y="6958"/>
                          </a:cubicBezTo>
                          <a:cubicBezTo>
                            <a:pt x="10437" y="6958"/>
                            <a:pt x="13915" y="6958"/>
                            <a:pt x="13915" y="6958"/>
                          </a:cubicBezTo>
                          <a:cubicBezTo>
                            <a:pt x="13915" y="6958"/>
                            <a:pt x="17394" y="6958"/>
                            <a:pt x="17394" y="6958"/>
                          </a:cubicBezTo>
                          <a:lnTo>
                            <a:pt x="20873" y="6958"/>
                          </a:lnTo>
                          <a:cubicBezTo>
                            <a:pt x="20873" y="6958"/>
                            <a:pt x="20873" y="6958"/>
                            <a:pt x="24352" y="6958"/>
                          </a:cubicBezTo>
                          <a:cubicBezTo>
                            <a:pt x="24352" y="6958"/>
                            <a:pt x="27831" y="6958"/>
                            <a:pt x="27831" y="6958"/>
                          </a:cubicBezTo>
                          <a:cubicBezTo>
                            <a:pt x="27831" y="6958"/>
                            <a:pt x="31310" y="6958"/>
                            <a:pt x="31310" y="10437"/>
                          </a:cubicBezTo>
                          <a:cubicBezTo>
                            <a:pt x="31310" y="10437"/>
                            <a:pt x="34789" y="13915"/>
                            <a:pt x="34789" y="13915"/>
                          </a:cubicBezTo>
                          <a:cubicBezTo>
                            <a:pt x="38268" y="17394"/>
                            <a:pt x="38268" y="17394"/>
                            <a:pt x="38268" y="20873"/>
                          </a:cubicBezTo>
                          <a:cubicBezTo>
                            <a:pt x="34789" y="24352"/>
                            <a:pt x="34789" y="24352"/>
                            <a:pt x="34789" y="24352"/>
                          </a:cubicBezTo>
                          <a:close/>
                        </a:path>
                      </a:pathLst>
                    </a:custGeom>
                    <a:solidFill>
                      <a:srgbClr val="203A55"/>
                    </a:solidFill>
                    <a:ln w="34755" cap="flat">
                      <a:noFill/>
                      <a:prstDash val="solid"/>
                      <a:miter/>
                    </a:ln>
                  </p:spPr>
                  <p:txBody>
                    <a:bodyPr rtlCol="0" anchor="ctr"/>
                    <a:lstStyle/>
                    <a:p>
                      <a:endParaRPr lang="en-US"/>
                    </a:p>
                  </p:txBody>
                </p:sp>
              </p:grpSp>
            </p:grpSp>
            <p:sp>
              <p:nvSpPr>
                <p:cNvPr id="2387" name="Freeform: Shape 2386">
                  <a:extLst>
                    <a:ext uri="{FF2B5EF4-FFF2-40B4-BE49-F238E27FC236}">
                      <a16:creationId xmlns:a16="http://schemas.microsoft.com/office/drawing/2014/main" xmlns="" id="{5A359253-1721-4BBB-AD31-9C084F0F0CF4}"/>
                    </a:ext>
                  </a:extLst>
                </p:cNvPr>
                <p:cNvSpPr/>
                <p:nvPr/>
              </p:nvSpPr>
              <p:spPr>
                <a:xfrm>
                  <a:off x="1404670" y="8763252"/>
                  <a:ext cx="128718" cy="139155"/>
                </a:xfrm>
                <a:custGeom>
                  <a:avLst/>
                  <a:gdLst>
                    <a:gd name="connsiteX0" fmla="*/ 0 w 128718"/>
                    <a:gd name="connsiteY0" fmla="*/ 0 h 139155"/>
                    <a:gd name="connsiteX1" fmla="*/ 24352 w 128718"/>
                    <a:gd name="connsiteY1" fmla="*/ 13915 h 139155"/>
                    <a:gd name="connsiteX2" fmla="*/ 114803 w 128718"/>
                    <a:gd name="connsiteY2" fmla="*/ 83493 h 139155"/>
                    <a:gd name="connsiteX3" fmla="*/ 114803 w 128718"/>
                    <a:gd name="connsiteY3" fmla="*/ 83493 h 139155"/>
                    <a:gd name="connsiteX4" fmla="*/ 55662 w 128718"/>
                    <a:gd name="connsiteY4" fmla="*/ 45225 h 139155"/>
                    <a:gd name="connsiteX5" fmla="*/ 86972 w 128718"/>
                    <a:gd name="connsiteY5" fmla="*/ 107845 h 139155"/>
                    <a:gd name="connsiteX6" fmla="*/ 125240 w 128718"/>
                    <a:gd name="connsiteY6" fmla="*/ 93930 h 139155"/>
                    <a:gd name="connsiteX7" fmla="*/ 128718 w 128718"/>
                    <a:gd name="connsiteY7" fmla="*/ 97408 h 139155"/>
                    <a:gd name="connsiteX8" fmla="*/ 83493 w 128718"/>
                    <a:gd name="connsiteY8" fmla="*/ 139155 h 139155"/>
                    <a:gd name="connsiteX9" fmla="*/ 0 w 128718"/>
                    <a:gd name="connsiteY9" fmla="*/ 0 h 139155"/>
                    <a:gd name="connsiteX10" fmla="*/ 0 w 128718"/>
                    <a:gd name="connsiteY10" fmla="*/ 0 h 139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718" h="139155">
                      <a:moveTo>
                        <a:pt x="0" y="0"/>
                      </a:moveTo>
                      <a:cubicBezTo>
                        <a:pt x="6958" y="3479"/>
                        <a:pt x="13915" y="6958"/>
                        <a:pt x="24352" y="13915"/>
                      </a:cubicBezTo>
                      <a:cubicBezTo>
                        <a:pt x="52183" y="31310"/>
                        <a:pt x="93930" y="66099"/>
                        <a:pt x="114803" y="83493"/>
                      </a:cubicBezTo>
                      <a:lnTo>
                        <a:pt x="114803" y="83493"/>
                      </a:lnTo>
                      <a:cubicBezTo>
                        <a:pt x="114803" y="83493"/>
                        <a:pt x="73056" y="45225"/>
                        <a:pt x="55662" y="45225"/>
                      </a:cubicBezTo>
                      <a:cubicBezTo>
                        <a:pt x="41746" y="45225"/>
                        <a:pt x="73056" y="76535"/>
                        <a:pt x="86972" y="107845"/>
                      </a:cubicBezTo>
                      <a:cubicBezTo>
                        <a:pt x="90451" y="118282"/>
                        <a:pt x="111324" y="104366"/>
                        <a:pt x="125240" y="93930"/>
                      </a:cubicBezTo>
                      <a:cubicBezTo>
                        <a:pt x="128718" y="93930"/>
                        <a:pt x="128718" y="97408"/>
                        <a:pt x="128718" y="97408"/>
                      </a:cubicBezTo>
                      <a:cubicBezTo>
                        <a:pt x="128718" y="97408"/>
                        <a:pt x="83493" y="132197"/>
                        <a:pt x="83493" y="139155"/>
                      </a:cubicBezTo>
                      <a:cubicBezTo>
                        <a:pt x="83493" y="139155"/>
                        <a:pt x="38268" y="27831"/>
                        <a:pt x="0" y="0"/>
                      </a:cubicBezTo>
                      <a:lnTo>
                        <a:pt x="0" y="0"/>
                      </a:lnTo>
                      <a:close/>
                    </a:path>
                  </a:pathLst>
                </a:custGeom>
                <a:solidFill>
                  <a:srgbClr val="68E1FF"/>
                </a:solidFill>
                <a:ln w="34755" cap="flat">
                  <a:noFill/>
                  <a:prstDash val="solid"/>
                  <a:miter/>
                </a:ln>
              </p:spPr>
              <p:txBody>
                <a:bodyPr rtlCol="0" anchor="ctr"/>
                <a:lstStyle/>
                <a:p>
                  <a:endParaRPr lang="en-US"/>
                </a:p>
              </p:txBody>
            </p:sp>
            <p:grpSp>
              <p:nvGrpSpPr>
                <p:cNvPr id="2388" name="Graphic 30">
                  <a:extLst>
                    <a:ext uri="{FF2B5EF4-FFF2-40B4-BE49-F238E27FC236}">
                      <a16:creationId xmlns:a16="http://schemas.microsoft.com/office/drawing/2014/main" xmlns="" id="{B16B8FE8-07AB-4627-A0D3-FFFD31BF87F0}"/>
                    </a:ext>
                  </a:extLst>
                </p:cNvPr>
                <p:cNvGrpSpPr/>
                <p:nvPr/>
              </p:nvGrpSpPr>
              <p:grpSpPr>
                <a:xfrm>
                  <a:off x="1282910" y="8822012"/>
                  <a:ext cx="206694" cy="174324"/>
                  <a:chOff x="1282910" y="8822012"/>
                  <a:chExt cx="206694" cy="174324"/>
                </a:xfrm>
              </p:grpSpPr>
              <p:grpSp>
                <p:nvGrpSpPr>
                  <p:cNvPr id="2389" name="Graphic 30">
                    <a:extLst>
                      <a:ext uri="{FF2B5EF4-FFF2-40B4-BE49-F238E27FC236}">
                        <a16:creationId xmlns:a16="http://schemas.microsoft.com/office/drawing/2014/main" xmlns="" id="{EE04D6AB-4CAC-4F5C-8948-617D91314C12}"/>
                      </a:ext>
                    </a:extLst>
                  </p:cNvPr>
                  <p:cNvGrpSpPr/>
                  <p:nvPr/>
                </p:nvGrpSpPr>
                <p:grpSpPr>
                  <a:xfrm>
                    <a:off x="1404670" y="8867619"/>
                    <a:ext cx="84933" cy="128718"/>
                    <a:chOff x="1404670" y="8867619"/>
                    <a:chExt cx="84933" cy="128718"/>
                  </a:xfrm>
                </p:grpSpPr>
                <p:sp>
                  <p:nvSpPr>
                    <p:cNvPr id="2390" name="Freeform: Shape 2389">
                      <a:extLst>
                        <a:ext uri="{FF2B5EF4-FFF2-40B4-BE49-F238E27FC236}">
                          <a16:creationId xmlns:a16="http://schemas.microsoft.com/office/drawing/2014/main" xmlns="" id="{7739FED1-24FB-45A6-AEA3-5F4D15FA29F1}"/>
                        </a:ext>
                      </a:extLst>
                    </p:cNvPr>
                    <p:cNvSpPr/>
                    <p:nvPr/>
                  </p:nvSpPr>
                  <p:spPr>
                    <a:xfrm>
                      <a:off x="1408149" y="8871939"/>
                      <a:ext cx="77652" cy="122654"/>
                    </a:xfrm>
                    <a:custGeom>
                      <a:avLst/>
                      <a:gdLst>
                        <a:gd name="connsiteX0" fmla="*/ 0 w 77652"/>
                        <a:gd name="connsiteY0" fmla="*/ 2637 h 122654"/>
                        <a:gd name="connsiteX1" fmla="*/ 20873 w 77652"/>
                        <a:gd name="connsiteY1" fmla="*/ 113961 h 122654"/>
                        <a:gd name="connsiteX2" fmla="*/ 76535 w 77652"/>
                        <a:gd name="connsiteY2" fmla="*/ 93088 h 122654"/>
                        <a:gd name="connsiteX3" fmla="*/ 0 w 77652"/>
                        <a:gd name="connsiteY3" fmla="*/ 2637 h 122654"/>
                      </a:gdLst>
                      <a:ahLst/>
                      <a:cxnLst>
                        <a:cxn ang="0">
                          <a:pos x="connsiteX0" y="connsiteY0"/>
                        </a:cxn>
                        <a:cxn ang="0">
                          <a:pos x="connsiteX1" y="connsiteY1"/>
                        </a:cxn>
                        <a:cxn ang="0">
                          <a:pos x="connsiteX2" y="connsiteY2"/>
                        </a:cxn>
                        <a:cxn ang="0">
                          <a:pos x="connsiteX3" y="connsiteY3"/>
                        </a:cxn>
                      </a:cxnLst>
                      <a:rect l="l" t="t" r="r" b="b"/>
                      <a:pathLst>
                        <a:path w="77652" h="122654">
                          <a:moveTo>
                            <a:pt x="0" y="2637"/>
                          </a:moveTo>
                          <a:cubicBezTo>
                            <a:pt x="0" y="2637"/>
                            <a:pt x="24352" y="65257"/>
                            <a:pt x="20873" y="113961"/>
                          </a:cubicBezTo>
                          <a:cubicBezTo>
                            <a:pt x="20873" y="127876"/>
                            <a:pt x="86972" y="127876"/>
                            <a:pt x="76535" y="93088"/>
                          </a:cubicBezTo>
                          <a:cubicBezTo>
                            <a:pt x="66099" y="58299"/>
                            <a:pt x="3479" y="-14757"/>
                            <a:pt x="0" y="2637"/>
                          </a:cubicBezTo>
                          <a:close/>
                        </a:path>
                      </a:pathLst>
                    </a:custGeom>
                    <a:solidFill>
                      <a:srgbClr val="C70037"/>
                    </a:solidFill>
                    <a:ln w="34755" cap="flat">
                      <a:noFill/>
                      <a:prstDash val="solid"/>
                      <a:miter/>
                    </a:ln>
                  </p:spPr>
                  <p:txBody>
                    <a:bodyPr rtlCol="0" anchor="ctr"/>
                    <a:lstStyle/>
                    <a:p>
                      <a:endParaRPr lang="en-US"/>
                    </a:p>
                  </p:txBody>
                </p:sp>
                <p:sp>
                  <p:nvSpPr>
                    <p:cNvPr id="2391" name="Freeform: Shape 2390">
                      <a:extLst>
                        <a:ext uri="{FF2B5EF4-FFF2-40B4-BE49-F238E27FC236}">
                          <a16:creationId xmlns:a16="http://schemas.microsoft.com/office/drawing/2014/main" xmlns="" id="{79DD56CC-5D1E-4D0E-A568-6F513DE74E0D}"/>
                        </a:ext>
                      </a:extLst>
                    </p:cNvPr>
                    <p:cNvSpPr/>
                    <p:nvPr/>
                  </p:nvSpPr>
                  <p:spPr>
                    <a:xfrm>
                      <a:off x="1404670" y="8867619"/>
                      <a:ext cx="84933" cy="128718"/>
                    </a:xfrm>
                    <a:custGeom>
                      <a:avLst/>
                      <a:gdLst>
                        <a:gd name="connsiteX0" fmla="*/ 24352 w 84933"/>
                        <a:gd name="connsiteY0" fmla="*/ 121761 h 128718"/>
                        <a:gd name="connsiteX1" fmla="*/ 20873 w 84933"/>
                        <a:gd name="connsiteY1" fmla="*/ 114803 h 128718"/>
                        <a:gd name="connsiteX2" fmla="*/ 0 w 84933"/>
                        <a:gd name="connsiteY2" fmla="*/ 6958 h 128718"/>
                        <a:gd name="connsiteX3" fmla="*/ 0 w 84933"/>
                        <a:gd name="connsiteY3" fmla="*/ 6958 h 128718"/>
                        <a:gd name="connsiteX4" fmla="*/ 0 w 84933"/>
                        <a:gd name="connsiteY4" fmla="*/ 6958 h 128718"/>
                        <a:gd name="connsiteX5" fmla="*/ 6958 w 84933"/>
                        <a:gd name="connsiteY5" fmla="*/ 0 h 128718"/>
                        <a:gd name="connsiteX6" fmla="*/ 83493 w 84933"/>
                        <a:gd name="connsiteY6" fmla="*/ 93930 h 128718"/>
                        <a:gd name="connsiteX7" fmla="*/ 80014 w 84933"/>
                        <a:gd name="connsiteY7" fmla="*/ 114803 h 128718"/>
                        <a:gd name="connsiteX8" fmla="*/ 48704 w 84933"/>
                        <a:gd name="connsiteY8" fmla="*/ 128718 h 128718"/>
                        <a:gd name="connsiteX9" fmla="*/ 24352 w 84933"/>
                        <a:gd name="connsiteY9" fmla="*/ 121761 h 128718"/>
                        <a:gd name="connsiteX10" fmla="*/ 27831 w 84933"/>
                        <a:gd name="connsiteY10" fmla="*/ 118282 h 128718"/>
                        <a:gd name="connsiteX11" fmla="*/ 27831 w 84933"/>
                        <a:gd name="connsiteY11" fmla="*/ 118282 h 128718"/>
                        <a:gd name="connsiteX12" fmla="*/ 48704 w 84933"/>
                        <a:gd name="connsiteY12" fmla="*/ 121761 h 128718"/>
                        <a:gd name="connsiteX13" fmla="*/ 76535 w 84933"/>
                        <a:gd name="connsiteY13" fmla="*/ 111324 h 128718"/>
                        <a:gd name="connsiteX14" fmla="*/ 80014 w 84933"/>
                        <a:gd name="connsiteY14" fmla="*/ 97408 h 128718"/>
                        <a:gd name="connsiteX15" fmla="*/ 10437 w 84933"/>
                        <a:gd name="connsiteY15" fmla="*/ 6958 h 128718"/>
                        <a:gd name="connsiteX16" fmla="*/ 27831 w 84933"/>
                        <a:gd name="connsiteY16" fmla="*/ 118282 h 1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4933" h="128718">
                          <a:moveTo>
                            <a:pt x="24352" y="121761"/>
                          </a:moveTo>
                          <a:cubicBezTo>
                            <a:pt x="20873" y="118282"/>
                            <a:pt x="20873" y="118282"/>
                            <a:pt x="20873" y="114803"/>
                          </a:cubicBezTo>
                          <a:cubicBezTo>
                            <a:pt x="20873" y="69578"/>
                            <a:pt x="0" y="6958"/>
                            <a:pt x="0" y="6958"/>
                          </a:cubicBezTo>
                          <a:lnTo>
                            <a:pt x="0" y="6958"/>
                          </a:lnTo>
                          <a:lnTo>
                            <a:pt x="0" y="6958"/>
                          </a:lnTo>
                          <a:cubicBezTo>
                            <a:pt x="0" y="3479"/>
                            <a:pt x="3479" y="0"/>
                            <a:pt x="6958" y="0"/>
                          </a:cubicBezTo>
                          <a:cubicBezTo>
                            <a:pt x="24352" y="0"/>
                            <a:pt x="76535" y="62620"/>
                            <a:pt x="83493" y="93930"/>
                          </a:cubicBezTo>
                          <a:cubicBezTo>
                            <a:pt x="86972" y="100887"/>
                            <a:pt x="83493" y="107845"/>
                            <a:pt x="80014" y="114803"/>
                          </a:cubicBezTo>
                          <a:cubicBezTo>
                            <a:pt x="73056" y="121761"/>
                            <a:pt x="62620" y="128718"/>
                            <a:pt x="48704" y="128718"/>
                          </a:cubicBezTo>
                          <a:cubicBezTo>
                            <a:pt x="41746" y="128718"/>
                            <a:pt x="27831" y="128718"/>
                            <a:pt x="24352" y="121761"/>
                          </a:cubicBezTo>
                          <a:close/>
                          <a:moveTo>
                            <a:pt x="27831" y="118282"/>
                          </a:moveTo>
                          <a:cubicBezTo>
                            <a:pt x="27831" y="118282"/>
                            <a:pt x="27831" y="118282"/>
                            <a:pt x="27831" y="118282"/>
                          </a:cubicBezTo>
                          <a:cubicBezTo>
                            <a:pt x="31310" y="121761"/>
                            <a:pt x="38268" y="125239"/>
                            <a:pt x="48704" y="121761"/>
                          </a:cubicBezTo>
                          <a:cubicBezTo>
                            <a:pt x="59141" y="121761"/>
                            <a:pt x="69578" y="118282"/>
                            <a:pt x="76535" y="111324"/>
                          </a:cubicBezTo>
                          <a:cubicBezTo>
                            <a:pt x="80014" y="107845"/>
                            <a:pt x="80014" y="100887"/>
                            <a:pt x="80014" y="97408"/>
                          </a:cubicBezTo>
                          <a:cubicBezTo>
                            <a:pt x="69578" y="66099"/>
                            <a:pt x="20873" y="10437"/>
                            <a:pt x="10437" y="6958"/>
                          </a:cubicBezTo>
                          <a:cubicBezTo>
                            <a:pt x="10437" y="17394"/>
                            <a:pt x="27831" y="73056"/>
                            <a:pt x="27831" y="118282"/>
                          </a:cubicBezTo>
                          <a:close/>
                        </a:path>
                      </a:pathLst>
                    </a:custGeom>
                    <a:solidFill>
                      <a:srgbClr val="450037"/>
                    </a:solidFill>
                    <a:ln w="34755" cap="flat">
                      <a:noFill/>
                      <a:prstDash val="solid"/>
                      <a:miter/>
                    </a:ln>
                  </p:spPr>
                  <p:txBody>
                    <a:bodyPr rtlCol="0" anchor="ctr"/>
                    <a:lstStyle/>
                    <a:p>
                      <a:endParaRPr lang="en-US"/>
                    </a:p>
                  </p:txBody>
                </p:sp>
              </p:grpSp>
              <p:sp>
                <p:nvSpPr>
                  <p:cNvPr id="2392" name="Freeform: Shape 2391">
                    <a:extLst>
                      <a:ext uri="{FF2B5EF4-FFF2-40B4-BE49-F238E27FC236}">
                        <a16:creationId xmlns:a16="http://schemas.microsoft.com/office/drawing/2014/main" xmlns="" id="{3FB28853-C664-4ED2-89D8-45CA166520F5}"/>
                      </a:ext>
                    </a:extLst>
                  </p:cNvPr>
                  <p:cNvSpPr/>
                  <p:nvPr/>
                </p:nvSpPr>
                <p:spPr>
                  <a:xfrm>
                    <a:off x="1408149" y="8871450"/>
                    <a:ext cx="73056" cy="118410"/>
                  </a:xfrm>
                  <a:custGeom>
                    <a:avLst/>
                    <a:gdLst>
                      <a:gd name="connsiteX0" fmla="*/ 0 w 73056"/>
                      <a:gd name="connsiteY0" fmla="*/ 3126 h 118410"/>
                      <a:gd name="connsiteX1" fmla="*/ 73056 w 73056"/>
                      <a:gd name="connsiteY1" fmla="*/ 83140 h 118410"/>
                      <a:gd name="connsiteX2" fmla="*/ 69578 w 73056"/>
                      <a:gd name="connsiteY2" fmla="*/ 79661 h 118410"/>
                      <a:gd name="connsiteX3" fmla="*/ 31310 w 73056"/>
                      <a:gd name="connsiteY3" fmla="*/ 44873 h 118410"/>
                      <a:gd name="connsiteX4" fmla="*/ 31310 w 73056"/>
                      <a:gd name="connsiteY4" fmla="*/ 93577 h 118410"/>
                      <a:gd name="connsiteX5" fmla="*/ 69578 w 73056"/>
                      <a:gd name="connsiteY5" fmla="*/ 107492 h 118410"/>
                      <a:gd name="connsiteX6" fmla="*/ 69578 w 73056"/>
                      <a:gd name="connsiteY6" fmla="*/ 107492 h 118410"/>
                      <a:gd name="connsiteX7" fmla="*/ 17394 w 73056"/>
                      <a:gd name="connsiteY7" fmla="*/ 110971 h 118410"/>
                      <a:gd name="connsiteX8" fmla="*/ 0 w 73056"/>
                      <a:gd name="connsiteY8" fmla="*/ 3126 h 11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056" h="118410">
                        <a:moveTo>
                          <a:pt x="0" y="3126"/>
                        </a:moveTo>
                        <a:cubicBezTo>
                          <a:pt x="3479" y="-14268"/>
                          <a:pt x="55662" y="44873"/>
                          <a:pt x="73056" y="83140"/>
                        </a:cubicBezTo>
                        <a:cubicBezTo>
                          <a:pt x="69578" y="79661"/>
                          <a:pt x="69578" y="79661"/>
                          <a:pt x="69578" y="79661"/>
                        </a:cubicBezTo>
                        <a:cubicBezTo>
                          <a:pt x="69578" y="79661"/>
                          <a:pt x="41746" y="48351"/>
                          <a:pt x="31310" y="44873"/>
                        </a:cubicBezTo>
                        <a:cubicBezTo>
                          <a:pt x="20873" y="44873"/>
                          <a:pt x="31310" y="69225"/>
                          <a:pt x="31310" y="93577"/>
                        </a:cubicBezTo>
                        <a:cubicBezTo>
                          <a:pt x="31310" y="117929"/>
                          <a:pt x="48704" y="117929"/>
                          <a:pt x="69578" y="107492"/>
                        </a:cubicBezTo>
                        <a:cubicBezTo>
                          <a:pt x="69578" y="107492"/>
                          <a:pt x="69578" y="107492"/>
                          <a:pt x="69578" y="107492"/>
                        </a:cubicBezTo>
                        <a:cubicBezTo>
                          <a:pt x="55662" y="121408"/>
                          <a:pt x="17394" y="121408"/>
                          <a:pt x="17394" y="110971"/>
                        </a:cubicBezTo>
                        <a:cubicBezTo>
                          <a:pt x="20873" y="65746"/>
                          <a:pt x="0" y="3126"/>
                          <a:pt x="0" y="3126"/>
                        </a:cubicBezTo>
                        <a:close/>
                      </a:path>
                    </a:pathLst>
                  </a:custGeom>
                  <a:solidFill>
                    <a:srgbClr val="932C07"/>
                  </a:solidFill>
                  <a:ln w="34755" cap="flat">
                    <a:noFill/>
                    <a:prstDash val="solid"/>
                    <a:miter/>
                  </a:ln>
                </p:spPr>
                <p:txBody>
                  <a:bodyPr rtlCol="0" anchor="ctr"/>
                  <a:lstStyle/>
                  <a:p>
                    <a:endParaRPr lang="en-US"/>
                  </a:p>
                </p:txBody>
              </p:sp>
              <p:grpSp>
                <p:nvGrpSpPr>
                  <p:cNvPr id="2393" name="Graphic 30">
                    <a:extLst>
                      <a:ext uri="{FF2B5EF4-FFF2-40B4-BE49-F238E27FC236}">
                        <a16:creationId xmlns:a16="http://schemas.microsoft.com/office/drawing/2014/main" xmlns="" id="{0C67C28A-F5A3-4BE7-9407-725605783B0A}"/>
                      </a:ext>
                    </a:extLst>
                  </p:cNvPr>
                  <p:cNvGrpSpPr/>
                  <p:nvPr/>
                </p:nvGrpSpPr>
                <p:grpSpPr>
                  <a:xfrm>
                    <a:off x="1321177" y="8870977"/>
                    <a:ext cx="83492" cy="121880"/>
                    <a:chOff x="1321177" y="8870977"/>
                    <a:chExt cx="83492" cy="121880"/>
                  </a:xfrm>
                </p:grpSpPr>
                <p:sp>
                  <p:nvSpPr>
                    <p:cNvPr id="2394" name="Freeform: Shape 2393">
                      <a:extLst>
                        <a:ext uri="{FF2B5EF4-FFF2-40B4-BE49-F238E27FC236}">
                          <a16:creationId xmlns:a16="http://schemas.microsoft.com/office/drawing/2014/main" xmlns="" id="{CEEF4F93-7BDD-427E-97EA-26748225D522}"/>
                        </a:ext>
                      </a:extLst>
                    </p:cNvPr>
                    <p:cNvSpPr/>
                    <p:nvPr/>
                  </p:nvSpPr>
                  <p:spPr>
                    <a:xfrm>
                      <a:off x="1324143" y="8874450"/>
                      <a:ext cx="77048" cy="115063"/>
                    </a:xfrm>
                    <a:custGeom>
                      <a:avLst/>
                      <a:gdLst>
                        <a:gd name="connsiteX0" fmla="*/ 77048 w 77048"/>
                        <a:gd name="connsiteY0" fmla="*/ 126 h 115063"/>
                        <a:gd name="connsiteX1" fmla="*/ 59654 w 77048"/>
                        <a:gd name="connsiteY1" fmla="*/ 107971 h 115063"/>
                        <a:gd name="connsiteX2" fmla="*/ 513 w 77048"/>
                        <a:gd name="connsiteY2" fmla="*/ 90577 h 115063"/>
                        <a:gd name="connsiteX3" fmla="*/ 77048 w 77048"/>
                        <a:gd name="connsiteY3" fmla="*/ 126 h 115063"/>
                      </a:gdLst>
                      <a:ahLst/>
                      <a:cxnLst>
                        <a:cxn ang="0">
                          <a:pos x="connsiteX0" y="connsiteY0"/>
                        </a:cxn>
                        <a:cxn ang="0">
                          <a:pos x="connsiteX1" y="connsiteY1"/>
                        </a:cxn>
                        <a:cxn ang="0">
                          <a:pos x="connsiteX2" y="connsiteY2"/>
                        </a:cxn>
                        <a:cxn ang="0">
                          <a:pos x="connsiteX3" y="connsiteY3"/>
                        </a:cxn>
                      </a:cxnLst>
                      <a:rect l="l" t="t" r="r" b="b"/>
                      <a:pathLst>
                        <a:path w="77048" h="115063">
                          <a:moveTo>
                            <a:pt x="77048" y="126"/>
                          </a:moveTo>
                          <a:cubicBezTo>
                            <a:pt x="77048" y="126"/>
                            <a:pt x="56175" y="59267"/>
                            <a:pt x="59654" y="107971"/>
                          </a:cubicBezTo>
                          <a:cubicBezTo>
                            <a:pt x="59654" y="121887"/>
                            <a:pt x="-6445" y="114929"/>
                            <a:pt x="513" y="90577"/>
                          </a:cubicBezTo>
                          <a:cubicBezTo>
                            <a:pt x="10950" y="66224"/>
                            <a:pt x="42260" y="-3353"/>
                            <a:pt x="77048" y="126"/>
                          </a:cubicBezTo>
                          <a:close/>
                        </a:path>
                      </a:pathLst>
                    </a:custGeom>
                    <a:solidFill>
                      <a:srgbClr val="C70037"/>
                    </a:solidFill>
                    <a:ln w="34755" cap="flat">
                      <a:noFill/>
                      <a:prstDash val="solid"/>
                      <a:miter/>
                    </a:ln>
                  </p:spPr>
                  <p:txBody>
                    <a:bodyPr rtlCol="0" anchor="ctr"/>
                    <a:lstStyle/>
                    <a:p>
                      <a:endParaRPr lang="en-US"/>
                    </a:p>
                  </p:txBody>
                </p:sp>
                <p:sp>
                  <p:nvSpPr>
                    <p:cNvPr id="2395" name="Freeform: Shape 2394">
                      <a:extLst>
                        <a:ext uri="{FF2B5EF4-FFF2-40B4-BE49-F238E27FC236}">
                          <a16:creationId xmlns:a16="http://schemas.microsoft.com/office/drawing/2014/main" xmlns="" id="{47B6DF5C-6A73-41A8-B441-620D812DF5DB}"/>
                        </a:ext>
                      </a:extLst>
                    </p:cNvPr>
                    <p:cNvSpPr/>
                    <p:nvPr/>
                  </p:nvSpPr>
                  <p:spPr>
                    <a:xfrm>
                      <a:off x="1321177" y="8870977"/>
                      <a:ext cx="83492" cy="121880"/>
                    </a:xfrm>
                    <a:custGeom>
                      <a:avLst/>
                      <a:gdLst>
                        <a:gd name="connsiteX0" fmla="*/ 3479 w 83492"/>
                        <a:gd name="connsiteY0" fmla="*/ 104486 h 121880"/>
                        <a:gd name="connsiteX1" fmla="*/ 0 w 83492"/>
                        <a:gd name="connsiteY1" fmla="*/ 90571 h 121880"/>
                        <a:gd name="connsiteX2" fmla="*/ 80014 w 83492"/>
                        <a:gd name="connsiteY2" fmla="*/ 120 h 121880"/>
                        <a:gd name="connsiteX3" fmla="*/ 83493 w 83492"/>
                        <a:gd name="connsiteY3" fmla="*/ 120 h 121880"/>
                        <a:gd name="connsiteX4" fmla="*/ 83493 w 83492"/>
                        <a:gd name="connsiteY4" fmla="*/ 3599 h 121880"/>
                        <a:gd name="connsiteX5" fmla="*/ 66099 w 83492"/>
                        <a:gd name="connsiteY5" fmla="*/ 111444 h 121880"/>
                        <a:gd name="connsiteX6" fmla="*/ 45225 w 83492"/>
                        <a:gd name="connsiteY6" fmla="*/ 121881 h 121880"/>
                        <a:gd name="connsiteX7" fmla="*/ 45225 w 83492"/>
                        <a:gd name="connsiteY7" fmla="*/ 121881 h 121880"/>
                        <a:gd name="connsiteX8" fmla="*/ 3479 w 83492"/>
                        <a:gd name="connsiteY8" fmla="*/ 104486 h 121880"/>
                        <a:gd name="connsiteX9" fmla="*/ 6958 w 83492"/>
                        <a:gd name="connsiteY9" fmla="*/ 94050 h 121880"/>
                        <a:gd name="connsiteX10" fmla="*/ 6958 w 83492"/>
                        <a:gd name="connsiteY10" fmla="*/ 101008 h 121880"/>
                        <a:gd name="connsiteX11" fmla="*/ 45225 w 83492"/>
                        <a:gd name="connsiteY11" fmla="*/ 111444 h 121880"/>
                        <a:gd name="connsiteX12" fmla="*/ 59141 w 83492"/>
                        <a:gd name="connsiteY12" fmla="*/ 107965 h 121880"/>
                        <a:gd name="connsiteX13" fmla="*/ 76535 w 83492"/>
                        <a:gd name="connsiteY13" fmla="*/ 3599 h 121880"/>
                        <a:gd name="connsiteX14" fmla="*/ 6958 w 83492"/>
                        <a:gd name="connsiteY14" fmla="*/ 94050 h 12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492" h="121880">
                          <a:moveTo>
                            <a:pt x="3479" y="104486"/>
                          </a:moveTo>
                          <a:cubicBezTo>
                            <a:pt x="0" y="101008"/>
                            <a:pt x="0" y="94050"/>
                            <a:pt x="0" y="90571"/>
                          </a:cubicBezTo>
                          <a:cubicBezTo>
                            <a:pt x="6958" y="69698"/>
                            <a:pt x="41746" y="-3359"/>
                            <a:pt x="80014" y="120"/>
                          </a:cubicBezTo>
                          <a:lnTo>
                            <a:pt x="83493" y="120"/>
                          </a:lnTo>
                          <a:lnTo>
                            <a:pt x="83493" y="3599"/>
                          </a:lnTo>
                          <a:cubicBezTo>
                            <a:pt x="83493" y="3599"/>
                            <a:pt x="62620" y="62740"/>
                            <a:pt x="66099" y="111444"/>
                          </a:cubicBezTo>
                          <a:cubicBezTo>
                            <a:pt x="66099" y="118402"/>
                            <a:pt x="59141" y="121881"/>
                            <a:pt x="45225" y="121881"/>
                          </a:cubicBezTo>
                          <a:lnTo>
                            <a:pt x="45225" y="121881"/>
                          </a:lnTo>
                          <a:cubicBezTo>
                            <a:pt x="31310" y="121881"/>
                            <a:pt x="10437" y="114923"/>
                            <a:pt x="3479" y="104486"/>
                          </a:cubicBezTo>
                          <a:close/>
                          <a:moveTo>
                            <a:pt x="6958" y="94050"/>
                          </a:moveTo>
                          <a:cubicBezTo>
                            <a:pt x="6958" y="97529"/>
                            <a:pt x="6958" y="101008"/>
                            <a:pt x="6958" y="101008"/>
                          </a:cubicBezTo>
                          <a:cubicBezTo>
                            <a:pt x="13915" y="107965"/>
                            <a:pt x="31310" y="114923"/>
                            <a:pt x="45225" y="111444"/>
                          </a:cubicBezTo>
                          <a:cubicBezTo>
                            <a:pt x="55662" y="111444"/>
                            <a:pt x="59141" y="107965"/>
                            <a:pt x="59141" y="107965"/>
                          </a:cubicBezTo>
                          <a:cubicBezTo>
                            <a:pt x="55662" y="66219"/>
                            <a:pt x="73056" y="17515"/>
                            <a:pt x="76535" y="3599"/>
                          </a:cubicBezTo>
                          <a:cubicBezTo>
                            <a:pt x="45225" y="10557"/>
                            <a:pt x="17394" y="66219"/>
                            <a:pt x="6958" y="94050"/>
                          </a:cubicBezTo>
                          <a:close/>
                        </a:path>
                      </a:pathLst>
                    </a:custGeom>
                    <a:solidFill>
                      <a:srgbClr val="450037"/>
                    </a:solidFill>
                    <a:ln w="34755" cap="flat">
                      <a:noFill/>
                      <a:prstDash val="solid"/>
                      <a:miter/>
                    </a:ln>
                  </p:spPr>
                  <p:txBody>
                    <a:bodyPr rtlCol="0" anchor="ctr"/>
                    <a:lstStyle/>
                    <a:p>
                      <a:endParaRPr lang="en-US"/>
                    </a:p>
                  </p:txBody>
                </p:sp>
              </p:grpSp>
              <p:sp>
                <p:nvSpPr>
                  <p:cNvPr id="2396" name="Freeform: Shape 2395">
                    <a:extLst>
                      <a:ext uri="{FF2B5EF4-FFF2-40B4-BE49-F238E27FC236}">
                        <a16:creationId xmlns:a16="http://schemas.microsoft.com/office/drawing/2014/main" xmlns="" id="{7E17371B-49D3-4582-A835-CF2FD93E65E4}"/>
                      </a:ext>
                    </a:extLst>
                  </p:cNvPr>
                  <p:cNvSpPr/>
                  <p:nvPr/>
                </p:nvSpPr>
                <p:spPr>
                  <a:xfrm>
                    <a:off x="1323215" y="8874576"/>
                    <a:ext cx="77976" cy="113609"/>
                  </a:xfrm>
                  <a:custGeom>
                    <a:avLst/>
                    <a:gdLst>
                      <a:gd name="connsiteX0" fmla="*/ 25793 w 77976"/>
                      <a:gd name="connsiteY0" fmla="*/ 111324 h 113609"/>
                      <a:gd name="connsiteX1" fmla="*/ 46666 w 77976"/>
                      <a:gd name="connsiteY1" fmla="*/ 90451 h 113609"/>
                      <a:gd name="connsiteX2" fmla="*/ 36230 w 77976"/>
                      <a:gd name="connsiteY2" fmla="*/ 48704 h 113609"/>
                      <a:gd name="connsiteX3" fmla="*/ 4920 w 77976"/>
                      <a:gd name="connsiteY3" fmla="*/ 104366 h 113609"/>
                      <a:gd name="connsiteX4" fmla="*/ 1441 w 77976"/>
                      <a:gd name="connsiteY4" fmla="*/ 90451 h 113609"/>
                      <a:gd name="connsiteX5" fmla="*/ 77976 w 77976"/>
                      <a:gd name="connsiteY5" fmla="*/ 0 h 113609"/>
                      <a:gd name="connsiteX6" fmla="*/ 60582 w 77976"/>
                      <a:gd name="connsiteY6" fmla="*/ 107845 h 113609"/>
                      <a:gd name="connsiteX7" fmla="*/ 25793 w 77976"/>
                      <a:gd name="connsiteY7" fmla="*/ 111324 h 113609"/>
                      <a:gd name="connsiteX8" fmla="*/ 25793 w 77976"/>
                      <a:gd name="connsiteY8" fmla="*/ 111324 h 113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976" h="113609">
                        <a:moveTo>
                          <a:pt x="25793" y="111324"/>
                        </a:moveTo>
                        <a:cubicBezTo>
                          <a:pt x="43187" y="114803"/>
                          <a:pt x="50145" y="114803"/>
                          <a:pt x="46666" y="90451"/>
                        </a:cubicBezTo>
                        <a:cubicBezTo>
                          <a:pt x="43187" y="66099"/>
                          <a:pt x="57103" y="38268"/>
                          <a:pt x="36230" y="48704"/>
                        </a:cubicBezTo>
                        <a:cubicBezTo>
                          <a:pt x="22314" y="55662"/>
                          <a:pt x="11878" y="83493"/>
                          <a:pt x="4920" y="104366"/>
                        </a:cubicBezTo>
                        <a:cubicBezTo>
                          <a:pt x="1441" y="100887"/>
                          <a:pt x="-2038" y="97408"/>
                          <a:pt x="1441" y="90451"/>
                        </a:cubicBezTo>
                        <a:cubicBezTo>
                          <a:pt x="8399" y="66099"/>
                          <a:pt x="43187" y="0"/>
                          <a:pt x="77976" y="0"/>
                        </a:cubicBezTo>
                        <a:cubicBezTo>
                          <a:pt x="77976" y="0"/>
                          <a:pt x="57103" y="59141"/>
                          <a:pt x="60582" y="107845"/>
                        </a:cubicBezTo>
                        <a:cubicBezTo>
                          <a:pt x="60582" y="114803"/>
                          <a:pt x="39709" y="114803"/>
                          <a:pt x="25793" y="111324"/>
                        </a:cubicBezTo>
                        <a:cubicBezTo>
                          <a:pt x="25793" y="111324"/>
                          <a:pt x="25793" y="111324"/>
                          <a:pt x="25793" y="111324"/>
                        </a:cubicBezTo>
                        <a:close/>
                      </a:path>
                    </a:pathLst>
                  </a:custGeom>
                  <a:solidFill>
                    <a:srgbClr val="932C07"/>
                  </a:solidFill>
                  <a:ln w="34755" cap="flat">
                    <a:noFill/>
                    <a:prstDash val="solid"/>
                    <a:miter/>
                  </a:ln>
                </p:spPr>
                <p:txBody>
                  <a:bodyPr rtlCol="0" anchor="ctr"/>
                  <a:lstStyle/>
                  <a:p>
                    <a:endParaRPr lang="en-US"/>
                  </a:p>
                </p:txBody>
              </p:sp>
              <p:grpSp>
                <p:nvGrpSpPr>
                  <p:cNvPr id="2397" name="Graphic 30">
                    <a:extLst>
                      <a:ext uri="{FF2B5EF4-FFF2-40B4-BE49-F238E27FC236}">
                        <a16:creationId xmlns:a16="http://schemas.microsoft.com/office/drawing/2014/main" xmlns="" id="{4690A34D-3DF2-4291-A73B-DA6F8921EE50}"/>
                      </a:ext>
                    </a:extLst>
                  </p:cNvPr>
                  <p:cNvGrpSpPr/>
                  <p:nvPr/>
                </p:nvGrpSpPr>
                <p:grpSpPr>
                  <a:xfrm>
                    <a:off x="1408149" y="8829351"/>
                    <a:ext cx="69891" cy="80673"/>
                    <a:chOff x="1408149" y="8829351"/>
                    <a:chExt cx="69891" cy="80673"/>
                  </a:xfrm>
                </p:grpSpPr>
                <p:sp>
                  <p:nvSpPr>
                    <p:cNvPr id="2398" name="Freeform: Shape 2397">
                      <a:extLst>
                        <a:ext uri="{FF2B5EF4-FFF2-40B4-BE49-F238E27FC236}">
                          <a16:creationId xmlns:a16="http://schemas.microsoft.com/office/drawing/2014/main" xmlns="" id="{6BA880AF-F08D-4D38-B7DB-A5F9E401267C}"/>
                        </a:ext>
                      </a:extLst>
                    </p:cNvPr>
                    <p:cNvSpPr/>
                    <p:nvPr/>
                  </p:nvSpPr>
                  <p:spPr>
                    <a:xfrm>
                      <a:off x="1411628" y="8831821"/>
                      <a:ext cx="62397" cy="77544"/>
                    </a:xfrm>
                    <a:custGeom>
                      <a:avLst/>
                      <a:gdLst>
                        <a:gd name="connsiteX0" fmla="*/ 0 w 62397"/>
                        <a:gd name="connsiteY0" fmla="*/ 25361 h 77544"/>
                        <a:gd name="connsiteX1" fmla="*/ 41747 w 62397"/>
                        <a:gd name="connsiteY1" fmla="*/ 1009 h 77544"/>
                        <a:gd name="connsiteX2" fmla="*/ 59141 w 62397"/>
                        <a:gd name="connsiteY2" fmla="*/ 70586 h 77544"/>
                        <a:gd name="connsiteX3" fmla="*/ 3479 w 62397"/>
                        <a:gd name="connsiteY3" fmla="*/ 49713 h 77544"/>
                        <a:gd name="connsiteX4" fmla="*/ 0 w 62397"/>
                        <a:gd name="connsiteY4" fmla="*/ 25361 h 77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397" h="77544">
                          <a:moveTo>
                            <a:pt x="0" y="25361"/>
                          </a:moveTo>
                          <a:cubicBezTo>
                            <a:pt x="0" y="25361"/>
                            <a:pt x="24352" y="-5949"/>
                            <a:pt x="41747" y="1009"/>
                          </a:cubicBezTo>
                          <a:cubicBezTo>
                            <a:pt x="62620" y="7967"/>
                            <a:pt x="66099" y="56671"/>
                            <a:pt x="59141" y="70586"/>
                          </a:cubicBezTo>
                          <a:cubicBezTo>
                            <a:pt x="52183" y="84502"/>
                            <a:pt x="27831" y="77544"/>
                            <a:pt x="3479" y="49713"/>
                          </a:cubicBezTo>
                          <a:cubicBezTo>
                            <a:pt x="0" y="39276"/>
                            <a:pt x="0" y="25361"/>
                            <a:pt x="0" y="25361"/>
                          </a:cubicBezTo>
                          <a:close/>
                        </a:path>
                      </a:pathLst>
                    </a:custGeom>
                    <a:solidFill>
                      <a:srgbClr val="C70037"/>
                    </a:solidFill>
                    <a:ln w="34755" cap="flat">
                      <a:noFill/>
                      <a:prstDash val="solid"/>
                      <a:miter/>
                    </a:ln>
                  </p:spPr>
                  <p:txBody>
                    <a:bodyPr rtlCol="0" anchor="ctr"/>
                    <a:lstStyle/>
                    <a:p>
                      <a:endParaRPr lang="en-US"/>
                    </a:p>
                  </p:txBody>
                </p:sp>
                <p:sp>
                  <p:nvSpPr>
                    <p:cNvPr id="2399" name="Freeform: Shape 2398">
                      <a:extLst>
                        <a:ext uri="{FF2B5EF4-FFF2-40B4-BE49-F238E27FC236}">
                          <a16:creationId xmlns:a16="http://schemas.microsoft.com/office/drawing/2014/main" xmlns="" id="{86F5E779-2BB2-43EB-AE66-3B44D173242A}"/>
                        </a:ext>
                      </a:extLst>
                    </p:cNvPr>
                    <p:cNvSpPr/>
                    <p:nvPr/>
                  </p:nvSpPr>
                  <p:spPr>
                    <a:xfrm>
                      <a:off x="1408149" y="8829351"/>
                      <a:ext cx="69891" cy="80673"/>
                    </a:xfrm>
                    <a:custGeom>
                      <a:avLst/>
                      <a:gdLst>
                        <a:gd name="connsiteX0" fmla="*/ 6958 w 69891"/>
                        <a:gd name="connsiteY0" fmla="*/ 52183 h 80673"/>
                        <a:gd name="connsiteX1" fmla="*/ 0 w 69891"/>
                        <a:gd name="connsiteY1" fmla="*/ 27831 h 80673"/>
                        <a:gd name="connsiteX2" fmla="*/ 0 w 69891"/>
                        <a:gd name="connsiteY2" fmla="*/ 27831 h 80673"/>
                        <a:gd name="connsiteX3" fmla="*/ 38268 w 69891"/>
                        <a:gd name="connsiteY3" fmla="*/ 0 h 80673"/>
                        <a:gd name="connsiteX4" fmla="*/ 45225 w 69891"/>
                        <a:gd name="connsiteY4" fmla="*/ 0 h 80673"/>
                        <a:gd name="connsiteX5" fmla="*/ 62620 w 69891"/>
                        <a:gd name="connsiteY5" fmla="*/ 20873 h 80673"/>
                        <a:gd name="connsiteX6" fmla="*/ 66099 w 69891"/>
                        <a:gd name="connsiteY6" fmla="*/ 73056 h 80673"/>
                        <a:gd name="connsiteX7" fmla="*/ 52183 w 69891"/>
                        <a:gd name="connsiteY7" fmla="*/ 80014 h 80673"/>
                        <a:gd name="connsiteX8" fmla="*/ 52183 w 69891"/>
                        <a:gd name="connsiteY8" fmla="*/ 80014 h 80673"/>
                        <a:gd name="connsiteX9" fmla="*/ 6958 w 69891"/>
                        <a:gd name="connsiteY9" fmla="*/ 52183 h 80673"/>
                        <a:gd name="connsiteX10" fmla="*/ 6958 w 69891"/>
                        <a:gd name="connsiteY10" fmla="*/ 31310 h 80673"/>
                        <a:gd name="connsiteX11" fmla="*/ 10437 w 69891"/>
                        <a:gd name="connsiteY11" fmla="*/ 52183 h 80673"/>
                        <a:gd name="connsiteX12" fmla="*/ 52183 w 69891"/>
                        <a:gd name="connsiteY12" fmla="*/ 76535 h 80673"/>
                        <a:gd name="connsiteX13" fmla="*/ 52183 w 69891"/>
                        <a:gd name="connsiteY13" fmla="*/ 76535 h 80673"/>
                        <a:gd name="connsiteX14" fmla="*/ 62620 w 69891"/>
                        <a:gd name="connsiteY14" fmla="*/ 73056 h 80673"/>
                        <a:gd name="connsiteX15" fmla="*/ 59141 w 69891"/>
                        <a:gd name="connsiteY15" fmla="*/ 24352 h 80673"/>
                        <a:gd name="connsiteX16" fmla="*/ 45225 w 69891"/>
                        <a:gd name="connsiteY16" fmla="*/ 6958 h 80673"/>
                        <a:gd name="connsiteX17" fmla="*/ 41746 w 69891"/>
                        <a:gd name="connsiteY17" fmla="*/ 6958 h 80673"/>
                        <a:gd name="connsiteX18" fmla="*/ 6958 w 69891"/>
                        <a:gd name="connsiteY18" fmla="*/ 31310 h 80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9891" h="80673">
                          <a:moveTo>
                            <a:pt x="6958" y="52183"/>
                          </a:moveTo>
                          <a:cubicBezTo>
                            <a:pt x="0" y="38268"/>
                            <a:pt x="0" y="27831"/>
                            <a:pt x="0" y="27831"/>
                          </a:cubicBezTo>
                          <a:lnTo>
                            <a:pt x="0" y="27831"/>
                          </a:lnTo>
                          <a:cubicBezTo>
                            <a:pt x="0" y="27831"/>
                            <a:pt x="20873" y="0"/>
                            <a:pt x="38268" y="0"/>
                          </a:cubicBezTo>
                          <a:cubicBezTo>
                            <a:pt x="41746" y="0"/>
                            <a:pt x="41746" y="0"/>
                            <a:pt x="45225" y="0"/>
                          </a:cubicBezTo>
                          <a:cubicBezTo>
                            <a:pt x="52183" y="3479"/>
                            <a:pt x="59141" y="10437"/>
                            <a:pt x="62620" y="20873"/>
                          </a:cubicBezTo>
                          <a:cubicBezTo>
                            <a:pt x="69578" y="38268"/>
                            <a:pt x="73056" y="66099"/>
                            <a:pt x="66099" y="73056"/>
                          </a:cubicBezTo>
                          <a:cubicBezTo>
                            <a:pt x="62620" y="80014"/>
                            <a:pt x="59141" y="80014"/>
                            <a:pt x="52183" y="80014"/>
                          </a:cubicBezTo>
                          <a:cubicBezTo>
                            <a:pt x="52183" y="80014"/>
                            <a:pt x="52183" y="80014"/>
                            <a:pt x="52183" y="80014"/>
                          </a:cubicBezTo>
                          <a:cubicBezTo>
                            <a:pt x="38268" y="83493"/>
                            <a:pt x="20873" y="73056"/>
                            <a:pt x="6958" y="52183"/>
                          </a:cubicBezTo>
                          <a:close/>
                          <a:moveTo>
                            <a:pt x="6958" y="31310"/>
                          </a:moveTo>
                          <a:cubicBezTo>
                            <a:pt x="6958" y="34789"/>
                            <a:pt x="6958" y="41747"/>
                            <a:pt x="10437" y="52183"/>
                          </a:cubicBezTo>
                          <a:cubicBezTo>
                            <a:pt x="27831" y="69578"/>
                            <a:pt x="41746" y="76535"/>
                            <a:pt x="52183" y="76535"/>
                          </a:cubicBezTo>
                          <a:lnTo>
                            <a:pt x="52183" y="76535"/>
                          </a:lnTo>
                          <a:cubicBezTo>
                            <a:pt x="55662" y="76535"/>
                            <a:pt x="59141" y="76535"/>
                            <a:pt x="62620" y="73056"/>
                          </a:cubicBezTo>
                          <a:cubicBezTo>
                            <a:pt x="66099" y="66099"/>
                            <a:pt x="66099" y="41747"/>
                            <a:pt x="59141" y="24352"/>
                          </a:cubicBezTo>
                          <a:cubicBezTo>
                            <a:pt x="55662" y="17394"/>
                            <a:pt x="52183" y="10437"/>
                            <a:pt x="45225" y="6958"/>
                          </a:cubicBezTo>
                          <a:cubicBezTo>
                            <a:pt x="45225" y="6958"/>
                            <a:pt x="41746" y="6958"/>
                            <a:pt x="41746" y="6958"/>
                          </a:cubicBezTo>
                          <a:cubicBezTo>
                            <a:pt x="27831" y="6958"/>
                            <a:pt x="10437" y="27831"/>
                            <a:pt x="6958" y="31310"/>
                          </a:cubicBezTo>
                          <a:close/>
                        </a:path>
                      </a:pathLst>
                    </a:custGeom>
                    <a:solidFill>
                      <a:srgbClr val="450037"/>
                    </a:solidFill>
                    <a:ln w="34755" cap="flat">
                      <a:noFill/>
                      <a:prstDash val="solid"/>
                      <a:miter/>
                    </a:ln>
                  </p:spPr>
                  <p:txBody>
                    <a:bodyPr rtlCol="0" anchor="ctr"/>
                    <a:lstStyle/>
                    <a:p>
                      <a:endParaRPr lang="en-US"/>
                    </a:p>
                  </p:txBody>
                </p:sp>
              </p:grpSp>
              <p:grpSp>
                <p:nvGrpSpPr>
                  <p:cNvPr id="2400" name="Graphic 30">
                    <a:extLst>
                      <a:ext uri="{FF2B5EF4-FFF2-40B4-BE49-F238E27FC236}">
                        <a16:creationId xmlns:a16="http://schemas.microsoft.com/office/drawing/2014/main" xmlns="" id="{D285FA00-B154-4E8C-839E-02E94D574F0A}"/>
                      </a:ext>
                    </a:extLst>
                  </p:cNvPr>
                  <p:cNvGrpSpPr/>
                  <p:nvPr/>
                </p:nvGrpSpPr>
                <p:grpSpPr>
                  <a:xfrm>
                    <a:off x="1282910" y="8822012"/>
                    <a:ext cx="105085" cy="104951"/>
                    <a:chOff x="1282910" y="8822012"/>
                    <a:chExt cx="105085" cy="104951"/>
                  </a:xfrm>
                </p:grpSpPr>
                <p:sp>
                  <p:nvSpPr>
                    <p:cNvPr id="2401" name="Freeform: Shape 2400">
                      <a:extLst>
                        <a:ext uri="{FF2B5EF4-FFF2-40B4-BE49-F238E27FC236}">
                          <a16:creationId xmlns:a16="http://schemas.microsoft.com/office/drawing/2014/main" xmlns="" id="{88C872C3-1F4A-4DE5-9635-65C5F9ED995C}"/>
                        </a:ext>
                      </a:extLst>
                    </p:cNvPr>
                    <p:cNvSpPr/>
                    <p:nvPr/>
                  </p:nvSpPr>
                  <p:spPr>
                    <a:xfrm>
                      <a:off x="1286389" y="8822012"/>
                      <a:ext cx="98238" cy="102039"/>
                    </a:xfrm>
                    <a:custGeom>
                      <a:avLst/>
                      <a:gdLst>
                        <a:gd name="connsiteX0" fmla="*/ 97408 w 98238"/>
                        <a:gd name="connsiteY0" fmla="*/ 42127 h 102039"/>
                        <a:gd name="connsiteX1" fmla="*/ 41746 w 98238"/>
                        <a:gd name="connsiteY1" fmla="*/ 381 h 102039"/>
                        <a:gd name="connsiteX2" fmla="*/ 0 w 98238"/>
                        <a:gd name="connsiteY2" fmla="*/ 42127 h 102039"/>
                        <a:gd name="connsiteX3" fmla="*/ 38268 w 98238"/>
                        <a:gd name="connsiteY3" fmla="*/ 101268 h 102039"/>
                        <a:gd name="connsiteX4" fmla="*/ 97408 w 98238"/>
                        <a:gd name="connsiteY4" fmla="*/ 42127 h 102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238" h="102039">
                          <a:moveTo>
                            <a:pt x="97408" y="42127"/>
                          </a:moveTo>
                          <a:cubicBezTo>
                            <a:pt x="97408" y="42127"/>
                            <a:pt x="73056" y="3860"/>
                            <a:pt x="41746" y="381"/>
                          </a:cubicBezTo>
                          <a:cubicBezTo>
                            <a:pt x="10437" y="-3098"/>
                            <a:pt x="0" y="17775"/>
                            <a:pt x="0" y="42127"/>
                          </a:cubicBezTo>
                          <a:cubicBezTo>
                            <a:pt x="0" y="66479"/>
                            <a:pt x="6958" y="108226"/>
                            <a:pt x="38268" y="101268"/>
                          </a:cubicBezTo>
                          <a:cubicBezTo>
                            <a:pt x="66099" y="94310"/>
                            <a:pt x="104366" y="73437"/>
                            <a:pt x="97408" y="42127"/>
                          </a:cubicBezTo>
                          <a:close/>
                        </a:path>
                      </a:pathLst>
                    </a:custGeom>
                    <a:solidFill>
                      <a:srgbClr val="C70037"/>
                    </a:solidFill>
                    <a:ln w="34755" cap="flat">
                      <a:noFill/>
                      <a:prstDash val="solid"/>
                      <a:miter/>
                    </a:ln>
                  </p:spPr>
                  <p:txBody>
                    <a:bodyPr rtlCol="0" anchor="ctr"/>
                    <a:lstStyle/>
                    <a:p>
                      <a:endParaRPr lang="en-US"/>
                    </a:p>
                  </p:txBody>
                </p:sp>
                <p:sp>
                  <p:nvSpPr>
                    <p:cNvPr id="2402" name="Freeform: Shape 2401">
                      <a:extLst>
                        <a:ext uri="{FF2B5EF4-FFF2-40B4-BE49-F238E27FC236}">
                          <a16:creationId xmlns:a16="http://schemas.microsoft.com/office/drawing/2014/main" xmlns="" id="{52188E72-8ECC-4543-A8A4-08B8ED7BC46F}"/>
                        </a:ext>
                      </a:extLst>
                    </p:cNvPr>
                    <p:cNvSpPr/>
                    <p:nvPr/>
                  </p:nvSpPr>
                  <p:spPr>
                    <a:xfrm>
                      <a:off x="1282910" y="8822393"/>
                      <a:ext cx="105085" cy="104570"/>
                    </a:xfrm>
                    <a:custGeom>
                      <a:avLst/>
                      <a:gdLst>
                        <a:gd name="connsiteX0" fmla="*/ 0 w 105085"/>
                        <a:gd name="connsiteY0" fmla="*/ 45225 h 104570"/>
                        <a:gd name="connsiteX1" fmla="*/ 10437 w 105085"/>
                        <a:gd name="connsiteY1" fmla="*/ 10437 h 104570"/>
                        <a:gd name="connsiteX2" fmla="*/ 45225 w 105085"/>
                        <a:gd name="connsiteY2" fmla="*/ 0 h 104570"/>
                        <a:gd name="connsiteX3" fmla="*/ 104366 w 105085"/>
                        <a:gd name="connsiteY3" fmla="*/ 41746 h 104570"/>
                        <a:gd name="connsiteX4" fmla="*/ 104366 w 105085"/>
                        <a:gd name="connsiteY4" fmla="*/ 41746 h 104570"/>
                        <a:gd name="connsiteX5" fmla="*/ 41746 w 105085"/>
                        <a:gd name="connsiteY5" fmla="*/ 104366 h 104570"/>
                        <a:gd name="connsiteX6" fmla="*/ 34789 w 105085"/>
                        <a:gd name="connsiteY6" fmla="*/ 104366 h 104570"/>
                        <a:gd name="connsiteX7" fmla="*/ 0 w 105085"/>
                        <a:gd name="connsiteY7" fmla="*/ 45225 h 104570"/>
                        <a:gd name="connsiteX8" fmla="*/ 45225 w 105085"/>
                        <a:gd name="connsiteY8" fmla="*/ 6958 h 104570"/>
                        <a:gd name="connsiteX9" fmla="*/ 13915 w 105085"/>
                        <a:gd name="connsiteY9" fmla="*/ 17394 h 104570"/>
                        <a:gd name="connsiteX10" fmla="*/ 6958 w 105085"/>
                        <a:gd name="connsiteY10" fmla="*/ 48704 h 104570"/>
                        <a:gd name="connsiteX11" fmla="*/ 34789 w 105085"/>
                        <a:gd name="connsiteY11" fmla="*/ 104366 h 104570"/>
                        <a:gd name="connsiteX12" fmla="*/ 41746 w 105085"/>
                        <a:gd name="connsiteY12" fmla="*/ 104366 h 104570"/>
                        <a:gd name="connsiteX13" fmla="*/ 100887 w 105085"/>
                        <a:gd name="connsiteY13" fmla="*/ 48704 h 104570"/>
                        <a:gd name="connsiteX14" fmla="*/ 45225 w 105085"/>
                        <a:gd name="connsiteY14" fmla="*/ 6958 h 104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5085" h="104570">
                          <a:moveTo>
                            <a:pt x="0" y="45225"/>
                          </a:moveTo>
                          <a:cubicBezTo>
                            <a:pt x="0" y="31310"/>
                            <a:pt x="3479" y="17394"/>
                            <a:pt x="10437" y="10437"/>
                          </a:cubicBezTo>
                          <a:cubicBezTo>
                            <a:pt x="17394" y="3479"/>
                            <a:pt x="31310" y="0"/>
                            <a:pt x="45225" y="0"/>
                          </a:cubicBezTo>
                          <a:cubicBezTo>
                            <a:pt x="80014" y="3479"/>
                            <a:pt x="104366" y="38268"/>
                            <a:pt x="104366" y="41746"/>
                          </a:cubicBezTo>
                          <a:lnTo>
                            <a:pt x="104366" y="41746"/>
                          </a:lnTo>
                          <a:cubicBezTo>
                            <a:pt x="111324" y="76535"/>
                            <a:pt x="66099" y="97408"/>
                            <a:pt x="41746" y="104366"/>
                          </a:cubicBezTo>
                          <a:cubicBezTo>
                            <a:pt x="38268" y="104366"/>
                            <a:pt x="38268" y="104366"/>
                            <a:pt x="34789" y="104366"/>
                          </a:cubicBezTo>
                          <a:cubicBezTo>
                            <a:pt x="6958" y="107845"/>
                            <a:pt x="3479" y="66099"/>
                            <a:pt x="0" y="45225"/>
                          </a:cubicBezTo>
                          <a:close/>
                          <a:moveTo>
                            <a:pt x="45225" y="6958"/>
                          </a:moveTo>
                          <a:cubicBezTo>
                            <a:pt x="31310" y="6958"/>
                            <a:pt x="20873" y="10437"/>
                            <a:pt x="13915" y="17394"/>
                          </a:cubicBezTo>
                          <a:cubicBezTo>
                            <a:pt x="6958" y="24352"/>
                            <a:pt x="3479" y="34789"/>
                            <a:pt x="6958" y="48704"/>
                          </a:cubicBezTo>
                          <a:cubicBezTo>
                            <a:pt x="6958" y="62620"/>
                            <a:pt x="10437" y="104366"/>
                            <a:pt x="34789" y="104366"/>
                          </a:cubicBezTo>
                          <a:cubicBezTo>
                            <a:pt x="38268" y="104366"/>
                            <a:pt x="38268" y="104366"/>
                            <a:pt x="41746" y="104366"/>
                          </a:cubicBezTo>
                          <a:cubicBezTo>
                            <a:pt x="69578" y="97408"/>
                            <a:pt x="107845" y="73056"/>
                            <a:pt x="100887" y="48704"/>
                          </a:cubicBezTo>
                          <a:cubicBezTo>
                            <a:pt x="97408" y="41746"/>
                            <a:pt x="73056" y="6958"/>
                            <a:pt x="45225" y="6958"/>
                          </a:cubicBezTo>
                          <a:close/>
                        </a:path>
                      </a:pathLst>
                    </a:custGeom>
                    <a:solidFill>
                      <a:srgbClr val="450037"/>
                    </a:solidFill>
                    <a:ln w="34755" cap="flat">
                      <a:noFill/>
                      <a:prstDash val="solid"/>
                      <a:miter/>
                    </a:ln>
                  </p:spPr>
                  <p:txBody>
                    <a:bodyPr rtlCol="0" anchor="ctr"/>
                    <a:lstStyle/>
                    <a:p>
                      <a:endParaRPr lang="en-US"/>
                    </a:p>
                  </p:txBody>
                </p:sp>
              </p:grpSp>
              <p:sp>
                <p:nvSpPr>
                  <p:cNvPr id="2403" name="Freeform: Shape 2402">
                    <a:extLst>
                      <a:ext uri="{FF2B5EF4-FFF2-40B4-BE49-F238E27FC236}">
                        <a16:creationId xmlns:a16="http://schemas.microsoft.com/office/drawing/2014/main" xmlns="" id="{1F16BE74-9171-4B49-818D-9CC13980C9F0}"/>
                      </a:ext>
                    </a:extLst>
                  </p:cNvPr>
                  <p:cNvSpPr/>
                  <p:nvPr/>
                </p:nvSpPr>
                <p:spPr>
                  <a:xfrm>
                    <a:off x="1331614" y="8860661"/>
                    <a:ext cx="45225" cy="13915"/>
                  </a:xfrm>
                  <a:custGeom>
                    <a:avLst/>
                    <a:gdLst>
                      <a:gd name="connsiteX0" fmla="*/ 45225 w 45225"/>
                      <a:gd name="connsiteY0" fmla="*/ 13916 h 13915"/>
                      <a:gd name="connsiteX1" fmla="*/ 38268 w 45225"/>
                      <a:gd name="connsiteY1" fmla="*/ 6958 h 13915"/>
                      <a:gd name="connsiteX2" fmla="*/ 31310 w 45225"/>
                      <a:gd name="connsiteY2" fmla="*/ 3479 h 13915"/>
                      <a:gd name="connsiteX3" fmla="*/ 24352 w 45225"/>
                      <a:gd name="connsiteY3" fmla="*/ 0 h 13915"/>
                      <a:gd name="connsiteX4" fmla="*/ 13915 w 45225"/>
                      <a:gd name="connsiteY4" fmla="*/ 0 h 13915"/>
                      <a:gd name="connsiteX5" fmla="*/ 10437 w 45225"/>
                      <a:gd name="connsiteY5" fmla="*/ 0 h 13915"/>
                      <a:gd name="connsiteX6" fmla="*/ 6958 w 45225"/>
                      <a:gd name="connsiteY6" fmla="*/ 0 h 13915"/>
                      <a:gd name="connsiteX7" fmla="*/ 0 w 45225"/>
                      <a:gd name="connsiteY7" fmla="*/ 3479 h 13915"/>
                      <a:gd name="connsiteX8" fmla="*/ 3479 w 45225"/>
                      <a:gd name="connsiteY8" fmla="*/ 3479 h 13915"/>
                      <a:gd name="connsiteX9" fmla="*/ 10437 w 45225"/>
                      <a:gd name="connsiteY9" fmla="*/ 3479 h 13915"/>
                      <a:gd name="connsiteX10" fmla="*/ 13915 w 45225"/>
                      <a:gd name="connsiteY10" fmla="*/ 3479 h 13915"/>
                      <a:gd name="connsiteX11" fmla="*/ 17394 w 45225"/>
                      <a:gd name="connsiteY11" fmla="*/ 3479 h 13915"/>
                      <a:gd name="connsiteX12" fmla="*/ 20873 w 45225"/>
                      <a:gd name="connsiteY12" fmla="*/ 3479 h 13915"/>
                      <a:gd name="connsiteX13" fmla="*/ 24352 w 45225"/>
                      <a:gd name="connsiteY13" fmla="*/ 3479 h 13915"/>
                      <a:gd name="connsiteX14" fmla="*/ 38268 w 45225"/>
                      <a:gd name="connsiteY14" fmla="*/ 6958 h 13915"/>
                      <a:gd name="connsiteX15" fmla="*/ 45225 w 45225"/>
                      <a:gd name="connsiteY15" fmla="*/ 13916 h 13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225" h="13915">
                        <a:moveTo>
                          <a:pt x="45225" y="13916"/>
                        </a:moveTo>
                        <a:cubicBezTo>
                          <a:pt x="45225" y="13916"/>
                          <a:pt x="41747" y="10437"/>
                          <a:pt x="38268" y="6958"/>
                        </a:cubicBezTo>
                        <a:cubicBezTo>
                          <a:pt x="34789" y="6958"/>
                          <a:pt x="34789" y="3479"/>
                          <a:pt x="31310" y="3479"/>
                        </a:cubicBezTo>
                        <a:cubicBezTo>
                          <a:pt x="27831" y="3479"/>
                          <a:pt x="24352" y="0"/>
                          <a:pt x="24352" y="0"/>
                        </a:cubicBezTo>
                        <a:cubicBezTo>
                          <a:pt x="20873" y="0"/>
                          <a:pt x="17394" y="0"/>
                          <a:pt x="13915" y="0"/>
                        </a:cubicBezTo>
                        <a:cubicBezTo>
                          <a:pt x="13915" y="0"/>
                          <a:pt x="10437" y="0"/>
                          <a:pt x="10437" y="0"/>
                        </a:cubicBezTo>
                        <a:cubicBezTo>
                          <a:pt x="10437" y="0"/>
                          <a:pt x="6958" y="0"/>
                          <a:pt x="6958" y="0"/>
                        </a:cubicBezTo>
                        <a:cubicBezTo>
                          <a:pt x="3479" y="0"/>
                          <a:pt x="0" y="3479"/>
                          <a:pt x="0" y="3479"/>
                        </a:cubicBezTo>
                        <a:cubicBezTo>
                          <a:pt x="0" y="3479"/>
                          <a:pt x="0" y="3479"/>
                          <a:pt x="3479" y="3479"/>
                        </a:cubicBezTo>
                        <a:cubicBezTo>
                          <a:pt x="3479" y="3479"/>
                          <a:pt x="6958" y="3479"/>
                          <a:pt x="10437" y="3479"/>
                        </a:cubicBezTo>
                        <a:cubicBezTo>
                          <a:pt x="10437" y="3479"/>
                          <a:pt x="13915" y="3479"/>
                          <a:pt x="13915" y="3479"/>
                        </a:cubicBezTo>
                        <a:cubicBezTo>
                          <a:pt x="13915" y="3479"/>
                          <a:pt x="17394" y="3479"/>
                          <a:pt x="17394" y="3479"/>
                        </a:cubicBezTo>
                        <a:cubicBezTo>
                          <a:pt x="17394" y="3479"/>
                          <a:pt x="20873" y="3479"/>
                          <a:pt x="20873" y="3479"/>
                        </a:cubicBezTo>
                        <a:cubicBezTo>
                          <a:pt x="20873" y="3479"/>
                          <a:pt x="24352" y="3479"/>
                          <a:pt x="24352" y="3479"/>
                        </a:cubicBezTo>
                        <a:cubicBezTo>
                          <a:pt x="31310" y="3479"/>
                          <a:pt x="34789" y="6958"/>
                          <a:pt x="38268" y="6958"/>
                        </a:cubicBezTo>
                        <a:cubicBezTo>
                          <a:pt x="41747" y="13916"/>
                          <a:pt x="45225" y="13916"/>
                          <a:pt x="45225" y="13916"/>
                        </a:cubicBezTo>
                        <a:close/>
                      </a:path>
                    </a:pathLst>
                  </a:custGeom>
                  <a:solidFill>
                    <a:srgbClr val="450037"/>
                  </a:solidFill>
                  <a:ln w="34755" cap="flat">
                    <a:noFill/>
                    <a:prstDash val="solid"/>
                    <a:miter/>
                  </a:ln>
                </p:spPr>
                <p:txBody>
                  <a:bodyPr rtlCol="0" anchor="ctr"/>
                  <a:lstStyle/>
                  <a:p>
                    <a:endParaRPr lang="en-US"/>
                  </a:p>
                </p:txBody>
              </p:sp>
              <p:sp>
                <p:nvSpPr>
                  <p:cNvPr id="2404" name="Freeform: Shape 2403">
                    <a:extLst>
                      <a:ext uri="{FF2B5EF4-FFF2-40B4-BE49-F238E27FC236}">
                        <a16:creationId xmlns:a16="http://schemas.microsoft.com/office/drawing/2014/main" xmlns="" id="{D12BF570-6BBF-4D96-B9A4-354694DF05A3}"/>
                      </a:ext>
                    </a:extLst>
                  </p:cNvPr>
                  <p:cNvSpPr/>
                  <p:nvPr/>
                </p:nvSpPr>
                <p:spPr>
                  <a:xfrm>
                    <a:off x="1411628" y="8867619"/>
                    <a:ext cx="27831" cy="6957"/>
                  </a:xfrm>
                  <a:custGeom>
                    <a:avLst/>
                    <a:gdLst>
                      <a:gd name="connsiteX0" fmla="*/ 27831 w 27831"/>
                      <a:gd name="connsiteY0" fmla="*/ 3479 h 6957"/>
                      <a:gd name="connsiteX1" fmla="*/ 27831 w 27831"/>
                      <a:gd name="connsiteY1" fmla="*/ 3479 h 6957"/>
                      <a:gd name="connsiteX2" fmla="*/ 20873 w 27831"/>
                      <a:gd name="connsiteY2" fmla="*/ 0 h 6957"/>
                      <a:gd name="connsiteX3" fmla="*/ 17394 w 27831"/>
                      <a:gd name="connsiteY3" fmla="*/ 0 h 6957"/>
                      <a:gd name="connsiteX4" fmla="*/ 13916 w 27831"/>
                      <a:gd name="connsiteY4" fmla="*/ 0 h 6957"/>
                      <a:gd name="connsiteX5" fmla="*/ 3479 w 27831"/>
                      <a:gd name="connsiteY5" fmla="*/ 3479 h 6957"/>
                      <a:gd name="connsiteX6" fmla="*/ 0 w 27831"/>
                      <a:gd name="connsiteY6" fmla="*/ 6958 h 6957"/>
                      <a:gd name="connsiteX7" fmla="*/ 3479 w 27831"/>
                      <a:gd name="connsiteY7" fmla="*/ 6958 h 6957"/>
                      <a:gd name="connsiteX8" fmla="*/ 6958 w 27831"/>
                      <a:gd name="connsiteY8" fmla="*/ 6958 h 6957"/>
                      <a:gd name="connsiteX9" fmla="*/ 10437 w 27831"/>
                      <a:gd name="connsiteY9" fmla="*/ 6958 h 6957"/>
                      <a:gd name="connsiteX10" fmla="*/ 13916 w 27831"/>
                      <a:gd name="connsiteY10" fmla="*/ 6958 h 6957"/>
                      <a:gd name="connsiteX11" fmla="*/ 17394 w 27831"/>
                      <a:gd name="connsiteY11" fmla="*/ 6958 h 6957"/>
                      <a:gd name="connsiteX12" fmla="*/ 27831 w 27831"/>
                      <a:gd name="connsiteY12" fmla="*/ 3479 h 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831" h="6957">
                        <a:moveTo>
                          <a:pt x="27831" y="3479"/>
                        </a:moveTo>
                        <a:cubicBezTo>
                          <a:pt x="27831" y="3479"/>
                          <a:pt x="27831" y="0"/>
                          <a:pt x="27831" y="3479"/>
                        </a:cubicBezTo>
                        <a:cubicBezTo>
                          <a:pt x="24352" y="0"/>
                          <a:pt x="20873" y="0"/>
                          <a:pt x="20873" y="0"/>
                        </a:cubicBezTo>
                        <a:cubicBezTo>
                          <a:pt x="20873" y="0"/>
                          <a:pt x="17394" y="0"/>
                          <a:pt x="17394" y="0"/>
                        </a:cubicBezTo>
                        <a:lnTo>
                          <a:pt x="13916" y="0"/>
                        </a:lnTo>
                        <a:cubicBezTo>
                          <a:pt x="10437" y="0"/>
                          <a:pt x="6958" y="3479"/>
                          <a:pt x="3479" y="3479"/>
                        </a:cubicBezTo>
                        <a:cubicBezTo>
                          <a:pt x="0" y="3479"/>
                          <a:pt x="0" y="6958"/>
                          <a:pt x="0" y="6958"/>
                        </a:cubicBezTo>
                        <a:cubicBezTo>
                          <a:pt x="0" y="6958"/>
                          <a:pt x="3479" y="6958"/>
                          <a:pt x="3479" y="6958"/>
                        </a:cubicBezTo>
                        <a:cubicBezTo>
                          <a:pt x="3479" y="6958"/>
                          <a:pt x="6958" y="6958"/>
                          <a:pt x="6958" y="6958"/>
                        </a:cubicBezTo>
                        <a:cubicBezTo>
                          <a:pt x="6958" y="6958"/>
                          <a:pt x="10437" y="6958"/>
                          <a:pt x="10437" y="6958"/>
                        </a:cubicBezTo>
                        <a:cubicBezTo>
                          <a:pt x="10437" y="6958"/>
                          <a:pt x="13916" y="6958"/>
                          <a:pt x="13916" y="6958"/>
                        </a:cubicBezTo>
                        <a:cubicBezTo>
                          <a:pt x="13916" y="6958"/>
                          <a:pt x="17394" y="6958"/>
                          <a:pt x="17394" y="6958"/>
                        </a:cubicBezTo>
                        <a:cubicBezTo>
                          <a:pt x="27831" y="3479"/>
                          <a:pt x="27831" y="3479"/>
                          <a:pt x="27831" y="3479"/>
                        </a:cubicBezTo>
                        <a:close/>
                      </a:path>
                    </a:pathLst>
                  </a:custGeom>
                  <a:solidFill>
                    <a:srgbClr val="450037"/>
                  </a:solidFill>
                  <a:ln w="34755" cap="flat">
                    <a:noFill/>
                    <a:prstDash val="solid"/>
                    <a:miter/>
                  </a:ln>
                </p:spPr>
                <p:txBody>
                  <a:bodyPr rtlCol="0" anchor="ctr"/>
                  <a:lstStyle/>
                  <a:p>
                    <a:endParaRPr lang="en-US"/>
                  </a:p>
                </p:txBody>
              </p:sp>
              <p:grpSp>
                <p:nvGrpSpPr>
                  <p:cNvPr id="2405" name="Graphic 30">
                    <a:extLst>
                      <a:ext uri="{FF2B5EF4-FFF2-40B4-BE49-F238E27FC236}">
                        <a16:creationId xmlns:a16="http://schemas.microsoft.com/office/drawing/2014/main" xmlns="" id="{93DE3FF7-6ADD-4779-AF64-E86823EF8BCD}"/>
                      </a:ext>
                    </a:extLst>
                  </p:cNvPr>
                  <p:cNvGrpSpPr/>
                  <p:nvPr/>
                </p:nvGrpSpPr>
                <p:grpSpPr>
                  <a:xfrm>
                    <a:off x="1376859" y="8847364"/>
                    <a:ext cx="44080" cy="44080"/>
                    <a:chOff x="1376859" y="8847364"/>
                    <a:chExt cx="44080" cy="44080"/>
                  </a:xfrm>
                </p:grpSpPr>
                <p:sp>
                  <p:nvSpPr>
                    <p:cNvPr id="2406" name="Freeform: Shape 2405">
                      <a:extLst>
                        <a:ext uri="{FF2B5EF4-FFF2-40B4-BE49-F238E27FC236}">
                          <a16:creationId xmlns:a16="http://schemas.microsoft.com/office/drawing/2014/main" xmlns="" id="{2687D2BA-B7CF-4AD2-83A3-E8C9CA9897B2}"/>
                        </a:ext>
                      </a:extLst>
                    </p:cNvPr>
                    <p:cNvSpPr/>
                    <p:nvPr/>
                  </p:nvSpPr>
                  <p:spPr>
                    <a:xfrm rot="9682054">
                      <a:off x="1381504" y="8852010"/>
                      <a:ext cx="34789" cy="34789"/>
                    </a:xfrm>
                    <a:custGeom>
                      <a:avLst/>
                      <a:gdLst>
                        <a:gd name="connsiteX0" fmla="*/ 34789 w 34789"/>
                        <a:gd name="connsiteY0" fmla="*/ 17395 h 34789"/>
                        <a:gd name="connsiteX1" fmla="*/ 17395 w 34789"/>
                        <a:gd name="connsiteY1" fmla="*/ 34789 h 34789"/>
                        <a:gd name="connsiteX2" fmla="*/ 0 w 34789"/>
                        <a:gd name="connsiteY2" fmla="*/ 17395 h 34789"/>
                        <a:gd name="connsiteX3" fmla="*/ 17395 w 34789"/>
                        <a:gd name="connsiteY3" fmla="*/ 0 h 34789"/>
                        <a:gd name="connsiteX4" fmla="*/ 34789 w 34789"/>
                        <a:gd name="connsiteY4" fmla="*/ 17395 h 347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89" h="34789">
                          <a:moveTo>
                            <a:pt x="34789" y="17395"/>
                          </a:moveTo>
                          <a:cubicBezTo>
                            <a:pt x="34789" y="27001"/>
                            <a:pt x="27001" y="34789"/>
                            <a:pt x="17395" y="34789"/>
                          </a:cubicBezTo>
                          <a:cubicBezTo>
                            <a:pt x="7788" y="34789"/>
                            <a:pt x="0" y="27001"/>
                            <a:pt x="0" y="17395"/>
                          </a:cubicBezTo>
                          <a:cubicBezTo>
                            <a:pt x="0" y="7788"/>
                            <a:pt x="7788" y="0"/>
                            <a:pt x="17395" y="0"/>
                          </a:cubicBezTo>
                          <a:cubicBezTo>
                            <a:pt x="27001" y="0"/>
                            <a:pt x="34789" y="7788"/>
                            <a:pt x="34789" y="17395"/>
                          </a:cubicBezTo>
                          <a:close/>
                        </a:path>
                      </a:pathLst>
                    </a:custGeom>
                    <a:solidFill>
                      <a:srgbClr val="C70037"/>
                    </a:solidFill>
                    <a:ln w="34755" cap="flat">
                      <a:noFill/>
                      <a:prstDash val="solid"/>
                      <a:miter/>
                    </a:ln>
                  </p:spPr>
                  <p:txBody>
                    <a:bodyPr rtlCol="0" anchor="ctr"/>
                    <a:lstStyle/>
                    <a:p>
                      <a:endParaRPr lang="en-US"/>
                    </a:p>
                  </p:txBody>
                </p:sp>
                <p:sp>
                  <p:nvSpPr>
                    <p:cNvPr id="2407" name="Freeform: Shape 2406">
                      <a:extLst>
                        <a:ext uri="{FF2B5EF4-FFF2-40B4-BE49-F238E27FC236}">
                          <a16:creationId xmlns:a16="http://schemas.microsoft.com/office/drawing/2014/main" xmlns="" id="{93AF32CD-AA56-4259-8E4D-0B94539B901E}"/>
                        </a:ext>
                      </a:extLst>
                    </p:cNvPr>
                    <p:cNvSpPr/>
                    <p:nvPr/>
                  </p:nvSpPr>
                  <p:spPr>
                    <a:xfrm>
                      <a:off x="1382872" y="8850224"/>
                      <a:ext cx="37018" cy="38267"/>
                    </a:xfrm>
                    <a:custGeom>
                      <a:avLst/>
                      <a:gdLst>
                        <a:gd name="connsiteX0" fmla="*/ 925 w 37018"/>
                        <a:gd name="connsiteY0" fmla="*/ 24352 h 38267"/>
                        <a:gd name="connsiteX1" fmla="*/ 11362 w 37018"/>
                        <a:gd name="connsiteY1" fmla="*/ 0 h 38267"/>
                        <a:gd name="connsiteX2" fmla="*/ 18320 w 37018"/>
                        <a:gd name="connsiteY2" fmla="*/ 0 h 38267"/>
                        <a:gd name="connsiteX3" fmla="*/ 35714 w 37018"/>
                        <a:gd name="connsiteY3" fmla="*/ 13915 h 38267"/>
                        <a:gd name="connsiteX4" fmla="*/ 25277 w 37018"/>
                        <a:gd name="connsiteY4" fmla="*/ 38268 h 38267"/>
                        <a:gd name="connsiteX5" fmla="*/ 18320 w 37018"/>
                        <a:gd name="connsiteY5" fmla="*/ 38268 h 38267"/>
                        <a:gd name="connsiteX6" fmla="*/ 925 w 37018"/>
                        <a:gd name="connsiteY6" fmla="*/ 24352 h 38267"/>
                        <a:gd name="connsiteX7" fmla="*/ 11362 w 37018"/>
                        <a:gd name="connsiteY7" fmla="*/ 6958 h 38267"/>
                        <a:gd name="connsiteX8" fmla="*/ 4404 w 37018"/>
                        <a:gd name="connsiteY8" fmla="*/ 24352 h 38267"/>
                        <a:gd name="connsiteX9" fmla="*/ 21799 w 37018"/>
                        <a:gd name="connsiteY9" fmla="*/ 31310 h 38267"/>
                        <a:gd name="connsiteX10" fmla="*/ 28756 w 37018"/>
                        <a:gd name="connsiteY10" fmla="*/ 13915 h 38267"/>
                        <a:gd name="connsiteX11" fmla="*/ 14841 w 37018"/>
                        <a:gd name="connsiteY11" fmla="*/ 3479 h 38267"/>
                        <a:gd name="connsiteX12" fmla="*/ 11362 w 37018"/>
                        <a:gd name="connsiteY12" fmla="*/ 6958 h 3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018" h="38267">
                          <a:moveTo>
                            <a:pt x="925" y="24352"/>
                          </a:moveTo>
                          <a:cubicBezTo>
                            <a:pt x="-2554" y="13915"/>
                            <a:pt x="4404" y="3479"/>
                            <a:pt x="11362" y="0"/>
                          </a:cubicBezTo>
                          <a:cubicBezTo>
                            <a:pt x="14841" y="0"/>
                            <a:pt x="14841" y="0"/>
                            <a:pt x="18320" y="0"/>
                          </a:cubicBezTo>
                          <a:cubicBezTo>
                            <a:pt x="25277" y="0"/>
                            <a:pt x="35714" y="3479"/>
                            <a:pt x="35714" y="13915"/>
                          </a:cubicBezTo>
                          <a:cubicBezTo>
                            <a:pt x="39193" y="24352"/>
                            <a:pt x="35714" y="34789"/>
                            <a:pt x="25277" y="38268"/>
                          </a:cubicBezTo>
                          <a:cubicBezTo>
                            <a:pt x="21799" y="38268"/>
                            <a:pt x="21799" y="38268"/>
                            <a:pt x="18320" y="38268"/>
                          </a:cubicBezTo>
                          <a:cubicBezTo>
                            <a:pt x="7883" y="38268"/>
                            <a:pt x="925" y="31310"/>
                            <a:pt x="925" y="24352"/>
                          </a:cubicBezTo>
                          <a:close/>
                          <a:moveTo>
                            <a:pt x="11362" y="6958"/>
                          </a:moveTo>
                          <a:cubicBezTo>
                            <a:pt x="4404" y="10437"/>
                            <a:pt x="925" y="17394"/>
                            <a:pt x="4404" y="24352"/>
                          </a:cubicBezTo>
                          <a:cubicBezTo>
                            <a:pt x="7883" y="31310"/>
                            <a:pt x="14841" y="34789"/>
                            <a:pt x="21799" y="31310"/>
                          </a:cubicBezTo>
                          <a:cubicBezTo>
                            <a:pt x="28756" y="27831"/>
                            <a:pt x="32235" y="20873"/>
                            <a:pt x="28756" y="13915"/>
                          </a:cubicBezTo>
                          <a:cubicBezTo>
                            <a:pt x="25277" y="6958"/>
                            <a:pt x="21799" y="3479"/>
                            <a:pt x="14841" y="3479"/>
                          </a:cubicBezTo>
                          <a:cubicBezTo>
                            <a:pt x="14841" y="3479"/>
                            <a:pt x="14841" y="6958"/>
                            <a:pt x="11362" y="6958"/>
                          </a:cubicBezTo>
                          <a:close/>
                        </a:path>
                      </a:pathLst>
                    </a:custGeom>
                    <a:solidFill>
                      <a:srgbClr val="450037"/>
                    </a:solidFill>
                    <a:ln w="34755" cap="flat">
                      <a:noFill/>
                      <a:prstDash val="solid"/>
                      <a:miter/>
                    </a:ln>
                  </p:spPr>
                  <p:txBody>
                    <a:bodyPr rtlCol="0" anchor="ctr"/>
                    <a:lstStyle/>
                    <a:p>
                      <a:endParaRPr lang="en-US"/>
                    </a:p>
                  </p:txBody>
                </p:sp>
              </p:grpSp>
              <p:sp>
                <p:nvSpPr>
                  <p:cNvPr id="2408" name="Freeform: Shape 2407">
                    <a:extLst>
                      <a:ext uri="{FF2B5EF4-FFF2-40B4-BE49-F238E27FC236}">
                        <a16:creationId xmlns:a16="http://schemas.microsoft.com/office/drawing/2014/main" xmlns="" id="{79287F18-EFED-47EC-9C7B-6F1B207C72B5}"/>
                      </a:ext>
                    </a:extLst>
                  </p:cNvPr>
                  <p:cNvSpPr/>
                  <p:nvPr/>
                </p:nvSpPr>
                <p:spPr>
                  <a:xfrm>
                    <a:off x="1383797" y="8852778"/>
                    <a:ext cx="32235" cy="33160"/>
                  </a:xfrm>
                  <a:custGeom>
                    <a:avLst/>
                    <a:gdLst>
                      <a:gd name="connsiteX0" fmla="*/ 0 w 32235"/>
                      <a:gd name="connsiteY0" fmla="*/ 21799 h 33160"/>
                      <a:gd name="connsiteX1" fmla="*/ 20873 w 32235"/>
                      <a:gd name="connsiteY1" fmla="*/ 32235 h 33160"/>
                      <a:gd name="connsiteX2" fmla="*/ 31310 w 32235"/>
                      <a:gd name="connsiteY2" fmla="*/ 11362 h 33160"/>
                      <a:gd name="connsiteX3" fmla="*/ 10437 w 32235"/>
                      <a:gd name="connsiteY3" fmla="*/ 925 h 33160"/>
                      <a:gd name="connsiteX4" fmla="*/ 0 w 32235"/>
                      <a:gd name="connsiteY4" fmla="*/ 21799 h 33160"/>
                      <a:gd name="connsiteX5" fmla="*/ 17394 w 32235"/>
                      <a:gd name="connsiteY5" fmla="*/ 7883 h 33160"/>
                      <a:gd name="connsiteX6" fmla="*/ 27831 w 32235"/>
                      <a:gd name="connsiteY6" fmla="*/ 14841 h 33160"/>
                      <a:gd name="connsiteX7" fmla="*/ 24352 w 32235"/>
                      <a:gd name="connsiteY7" fmla="*/ 25277 h 33160"/>
                      <a:gd name="connsiteX8" fmla="*/ 13915 w 32235"/>
                      <a:gd name="connsiteY8" fmla="*/ 21799 h 33160"/>
                      <a:gd name="connsiteX9" fmla="*/ 17394 w 32235"/>
                      <a:gd name="connsiteY9" fmla="*/ 7883 h 33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235" h="33160">
                        <a:moveTo>
                          <a:pt x="0" y="21799"/>
                        </a:moveTo>
                        <a:cubicBezTo>
                          <a:pt x="3479" y="28756"/>
                          <a:pt x="10437" y="35714"/>
                          <a:pt x="20873" y="32235"/>
                        </a:cubicBezTo>
                        <a:cubicBezTo>
                          <a:pt x="27831" y="28756"/>
                          <a:pt x="34789" y="21799"/>
                          <a:pt x="31310" y="11362"/>
                        </a:cubicBezTo>
                        <a:cubicBezTo>
                          <a:pt x="27831" y="4404"/>
                          <a:pt x="20873" y="-2554"/>
                          <a:pt x="10437" y="925"/>
                        </a:cubicBezTo>
                        <a:cubicBezTo>
                          <a:pt x="3479" y="4404"/>
                          <a:pt x="0" y="11362"/>
                          <a:pt x="0" y="21799"/>
                        </a:cubicBezTo>
                        <a:close/>
                        <a:moveTo>
                          <a:pt x="17394" y="7883"/>
                        </a:moveTo>
                        <a:cubicBezTo>
                          <a:pt x="20873" y="7883"/>
                          <a:pt x="24352" y="7883"/>
                          <a:pt x="27831" y="14841"/>
                        </a:cubicBezTo>
                        <a:cubicBezTo>
                          <a:pt x="27831" y="18320"/>
                          <a:pt x="27831" y="25277"/>
                          <a:pt x="24352" y="25277"/>
                        </a:cubicBezTo>
                        <a:cubicBezTo>
                          <a:pt x="20873" y="25277"/>
                          <a:pt x="17394" y="25277"/>
                          <a:pt x="13915" y="21799"/>
                        </a:cubicBezTo>
                        <a:cubicBezTo>
                          <a:pt x="10437" y="11362"/>
                          <a:pt x="13915" y="7883"/>
                          <a:pt x="17394" y="7883"/>
                        </a:cubicBezTo>
                        <a:close/>
                      </a:path>
                    </a:pathLst>
                  </a:custGeom>
                  <a:solidFill>
                    <a:srgbClr val="932C07"/>
                  </a:solidFill>
                  <a:ln w="34755" cap="flat">
                    <a:noFill/>
                    <a:prstDash val="solid"/>
                    <a:miter/>
                  </a:ln>
                </p:spPr>
                <p:txBody>
                  <a:bodyPr rtlCol="0" anchor="ctr"/>
                  <a:lstStyle/>
                  <a:p>
                    <a:endParaRPr lang="en-US"/>
                  </a:p>
                </p:txBody>
              </p:sp>
              <p:sp>
                <p:nvSpPr>
                  <p:cNvPr id="2409" name="Freeform: Shape 2408">
                    <a:extLst>
                      <a:ext uri="{FF2B5EF4-FFF2-40B4-BE49-F238E27FC236}">
                        <a16:creationId xmlns:a16="http://schemas.microsoft.com/office/drawing/2014/main" xmlns="" id="{8E0F8537-26CC-41A5-AD64-A38A1B566EE3}"/>
                      </a:ext>
                    </a:extLst>
                  </p:cNvPr>
                  <p:cNvSpPr/>
                  <p:nvPr/>
                </p:nvSpPr>
                <p:spPr>
                  <a:xfrm>
                    <a:off x="1411628" y="8831821"/>
                    <a:ext cx="59346" cy="77544"/>
                  </a:xfrm>
                  <a:custGeom>
                    <a:avLst/>
                    <a:gdLst>
                      <a:gd name="connsiteX0" fmla="*/ 0 w 59346"/>
                      <a:gd name="connsiteY0" fmla="*/ 25361 h 77544"/>
                      <a:gd name="connsiteX1" fmla="*/ 41747 w 59346"/>
                      <a:gd name="connsiteY1" fmla="*/ 1009 h 77544"/>
                      <a:gd name="connsiteX2" fmla="*/ 48704 w 59346"/>
                      <a:gd name="connsiteY2" fmla="*/ 7967 h 77544"/>
                      <a:gd name="connsiteX3" fmla="*/ 20873 w 59346"/>
                      <a:gd name="connsiteY3" fmla="*/ 18403 h 77544"/>
                      <a:gd name="connsiteX4" fmla="*/ 34789 w 59346"/>
                      <a:gd name="connsiteY4" fmla="*/ 39276 h 77544"/>
                      <a:gd name="connsiteX5" fmla="*/ 20873 w 59346"/>
                      <a:gd name="connsiteY5" fmla="*/ 53192 h 77544"/>
                      <a:gd name="connsiteX6" fmla="*/ 59141 w 59346"/>
                      <a:gd name="connsiteY6" fmla="*/ 49713 h 77544"/>
                      <a:gd name="connsiteX7" fmla="*/ 59141 w 59346"/>
                      <a:gd name="connsiteY7" fmla="*/ 49713 h 77544"/>
                      <a:gd name="connsiteX8" fmla="*/ 55662 w 59346"/>
                      <a:gd name="connsiteY8" fmla="*/ 70586 h 77544"/>
                      <a:gd name="connsiteX9" fmla="*/ 0 w 59346"/>
                      <a:gd name="connsiteY9" fmla="*/ 49713 h 77544"/>
                      <a:gd name="connsiteX10" fmla="*/ 0 w 59346"/>
                      <a:gd name="connsiteY10" fmla="*/ 25361 h 77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9346" h="77544">
                        <a:moveTo>
                          <a:pt x="0" y="25361"/>
                        </a:moveTo>
                        <a:cubicBezTo>
                          <a:pt x="0" y="25361"/>
                          <a:pt x="24352" y="-5949"/>
                          <a:pt x="41747" y="1009"/>
                        </a:cubicBezTo>
                        <a:cubicBezTo>
                          <a:pt x="45225" y="1009"/>
                          <a:pt x="48704" y="4488"/>
                          <a:pt x="48704" y="7967"/>
                        </a:cubicBezTo>
                        <a:cubicBezTo>
                          <a:pt x="38268" y="11445"/>
                          <a:pt x="27831" y="14924"/>
                          <a:pt x="20873" y="18403"/>
                        </a:cubicBezTo>
                        <a:cubicBezTo>
                          <a:pt x="10437" y="28840"/>
                          <a:pt x="34789" y="32319"/>
                          <a:pt x="34789" y="39276"/>
                        </a:cubicBezTo>
                        <a:cubicBezTo>
                          <a:pt x="34789" y="46234"/>
                          <a:pt x="20873" y="42755"/>
                          <a:pt x="20873" y="53192"/>
                        </a:cubicBezTo>
                        <a:cubicBezTo>
                          <a:pt x="20873" y="63629"/>
                          <a:pt x="62620" y="81023"/>
                          <a:pt x="59141" y="49713"/>
                        </a:cubicBezTo>
                        <a:cubicBezTo>
                          <a:pt x="59141" y="49713"/>
                          <a:pt x="59141" y="49713"/>
                          <a:pt x="59141" y="49713"/>
                        </a:cubicBezTo>
                        <a:cubicBezTo>
                          <a:pt x="59141" y="60150"/>
                          <a:pt x="59141" y="67107"/>
                          <a:pt x="55662" y="70586"/>
                        </a:cubicBezTo>
                        <a:cubicBezTo>
                          <a:pt x="48704" y="84502"/>
                          <a:pt x="24352" y="77544"/>
                          <a:pt x="0" y="49713"/>
                        </a:cubicBezTo>
                        <a:cubicBezTo>
                          <a:pt x="0" y="39276"/>
                          <a:pt x="0" y="25361"/>
                          <a:pt x="0" y="25361"/>
                        </a:cubicBezTo>
                        <a:close/>
                      </a:path>
                    </a:pathLst>
                  </a:custGeom>
                  <a:solidFill>
                    <a:srgbClr val="932C07"/>
                  </a:solidFill>
                  <a:ln w="34755" cap="flat">
                    <a:noFill/>
                    <a:prstDash val="solid"/>
                    <a:miter/>
                  </a:ln>
                </p:spPr>
                <p:txBody>
                  <a:bodyPr rtlCol="0" anchor="ctr"/>
                  <a:lstStyle/>
                  <a:p>
                    <a:endParaRPr lang="en-US"/>
                  </a:p>
                </p:txBody>
              </p:sp>
              <p:sp>
                <p:nvSpPr>
                  <p:cNvPr id="2410" name="Freeform: Shape 2409">
                    <a:extLst>
                      <a:ext uri="{FF2B5EF4-FFF2-40B4-BE49-F238E27FC236}">
                        <a16:creationId xmlns:a16="http://schemas.microsoft.com/office/drawing/2014/main" xmlns="" id="{C2AFF209-3A27-4716-8537-D7B0A3AF9E59}"/>
                      </a:ext>
                    </a:extLst>
                  </p:cNvPr>
                  <p:cNvSpPr/>
                  <p:nvPr/>
                </p:nvSpPr>
                <p:spPr>
                  <a:xfrm>
                    <a:off x="1289868" y="8829351"/>
                    <a:ext cx="94759" cy="101873"/>
                  </a:xfrm>
                  <a:custGeom>
                    <a:avLst/>
                    <a:gdLst>
                      <a:gd name="connsiteX0" fmla="*/ 34789 w 94759"/>
                      <a:gd name="connsiteY0" fmla="*/ 83493 h 101873"/>
                      <a:gd name="connsiteX1" fmla="*/ 66099 w 94759"/>
                      <a:gd name="connsiteY1" fmla="*/ 52183 h 101873"/>
                      <a:gd name="connsiteX2" fmla="*/ 34789 w 94759"/>
                      <a:gd name="connsiteY2" fmla="*/ 34789 h 101873"/>
                      <a:gd name="connsiteX3" fmla="*/ 55662 w 94759"/>
                      <a:gd name="connsiteY3" fmla="*/ 17394 h 101873"/>
                      <a:gd name="connsiteX4" fmla="*/ 13916 w 94759"/>
                      <a:gd name="connsiteY4" fmla="*/ 3479 h 101873"/>
                      <a:gd name="connsiteX5" fmla="*/ 38268 w 94759"/>
                      <a:gd name="connsiteY5" fmla="*/ 0 h 101873"/>
                      <a:gd name="connsiteX6" fmla="*/ 93930 w 94759"/>
                      <a:gd name="connsiteY6" fmla="*/ 41747 h 101873"/>
                      <a:gd name="connsiteX7" fmla="*/ 34789 w 94759"/>
                      <a:gd name="connsiteY7" fmla="*/ 100887 h 101873"/>
                      <a:gd name="connsiteX8" fmla="*/ 0 w 94759"/>
                      <a:gd name="connsiteY8" fmla="*/ 52183 h 101873"/>
                      <a:gd name="connsiteX9" fmla="*/ 34789 w 94759"/>
                      <a:gd name="connsiteY9" fmla="*/ 83493 h 101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759" h="101873">
                        <a:moveTo>
                          <a:pt x="34789" y="83493"/>
                        </a:moveTo>
                        <a:cubicBezTo>
                          <a:pt x="59141" y="73056"/>
                          <a:pt x="76535" y="62620"/>
                          <a:pt x="66099" y="52183"/>
                        </a:cubicBezTo>
                        <a:cubicBezTo>
                          <a:pt x="55662" y="41747"/>
                          <a:pt x="13916" y="45225"/>
                          <a:pt x="34789" y="34789"/>
                        </a:cubicBezTo>
                        <a:cubicBezTo>
                          <a:pt x="55662" y="24352"/>
                          <a:pt x="73056" y="34789"/>
                          <a:pt x="55662" y="17394"/>
                        </a:cubicBezTo>
                        <a:cubicBezTo>
                          <a:pt x="45225" y="6958"/>
                          <a:pt x="27831" y="3479"/>
                          <a:pt x="13916" y="3479"/>
                        </a:cubicBezTo>
                        <a:cubicBezTo>
                          <a:pt x="20873" y="0"/>
                          <a:pt x="27831" y="0"/>
                          <a:pt x="38268" y="0"/>
                        </a:cubicBezTo>
                        <a:cubicBezTo>
                          <a:pt x="69578" y="3479"/>
                          <a:pt x="93930" y="41747"/>
                          <a:pt x="93930" y="41747"/>
                        </a:cubicBezTo>
                        <a:cubicBezTo>
                          <a:pt x="100887" y="69578"/>
                          <a:pt x="62620" y="93930"/>
                          <a:pt x="34789" y="100887"/>
                        </a:cubicBezTo>
                        <a:cubicBezTo>
                          <a:pt x="6958" y="107845"/>
                          <a:pt x="0" y="76535"/>
                          <a:pt x="0" y="52183"/>
                        </a:cubicBezTo>
                        <a:cubicBezTo>
                          <a:pt x="0" y="69578"/>
                          <a:pt x="10437" y="90451"/>
                          <a:pt x="34789" y="83493"/>
                        </a:cubicBezTo>
                        <a:close/>
                      </a:path>
                    </a:pathLst>
                  </a:custGeom>
                  <a:solidFill>
                    <a:srgbClr val="932C07"/>
                  </a:solidFill>
                  <a:ln w="34755" cap="flat">
                    <a:noFill/>
                    <a:prstDash val="solid"/>
                    <a:miter/>
                  </a:ln>
                </p:spPr>
                <p:txBody>
                  <a:bodyPr rtlCol="0" anchor="ctr"/>
                  <a:lstStyle/>
                  <a:p>
                    <a:endParaRPr lang="en-US"/>
                  </a:p>
                </p:txBody>
              </p:sp>
              <p:sp>
                <p:nvSpPr>
                  <p:cNvPr id="2411" name="Freeform: Shape 2410">
                    <a:extLst>
                      <a:ext uri="{FF2B5EF4-FFF2-40B4-BE49-F238E27FC236}">
                        <a16:creationId xmlns:a16="http://schemas.microsoft.com/office/drawing/2014/main" xmlns="" id="{352E993D-22A0-4006-A12A-8EA8F154A2C1}"/>
                      </a:ext>
                    </a:extLst>
                  </p:cNvPr>
                  <p:cNvSpPr/>
                  <p:nvPr/>
                </p:nvSpPr>
                <p:spPr>
                  <a:xfrm>
                    <a:off x="1305786" y="8836453"/>
                    <a:ext cx="30782" cy="17877"/>
                  </a:xfrm>
                  <a:custGeom>
                    <a:avLst/>
                    <a:gdLst>
                      <a:gd name="connsiteX0" fmla="*/ 29307 w 30782"/>
                      <a:gd name="connsiteY0" fmla="*/ 10292 h 17877"/>
                      <a:gd name="connsiteX1" fmla="*/ 1476 w 30782"/>
                      <a:gd name="connsiteY1" fmla="*/ 3335 h 17877"/>
                      <a:gd name="connsiteX2" fmla="*/ 29307 w 30782"/>
                      <a:gd name="connsiteY2" fmla="*/ 10292 h 17877"/>
                    </a:gdLst>
                    <a:ahLst/>
                    <a:cxnLst>
                      <a:cxn ang="0">
                        <a:pos x="connsiteX0" y="connsiteY0"/>
                      </a:cxn>
                      <a:cxn ang="0">
                        <a:pos x="connsiteX1" y="connsiteY1"/>
                      </a:cxn>
                      <a:cxn ang="0">
                        <a:pos x="connsiteX2" y="connsiteY2"/>
                      </a:cxn>
                    </a:cxnLst>
                    <a:rect l="l" t="t" r="r" b="b"/>
                    <a:pathLst>
                      <a:path w="30782" h="17877">
                        <a:moveTo>
                          <a:pt x="29307" y="10292"/>
                        </a:moveTo>
                        <a:cubicBezTo>
                          <a:pt x="29307" y="10292"/>
                          <a:pt x="15391" y="-7102"/>
                          <a:pt x="1476" y="3335"/>
                        </a:cubicBezTo>
                        <a:cubicBezTo>
                          <a:pt x="-8961" y="17250"/>
                          <a:pt x="39743" y="24208"/>
                          <a:pt x="29307" y="10292"/>
                        </a:cubicBezTo>
                        <a:close/>
                      </a:path>
                    </a:pathLst>
                  </a:custGeom>
                  <a:solidFill>
                    <a:srgbClr val="EF4B7E"/>
                  </a:solidFill>
                  <a:ln w="34755" cap="flat">
                    <a:noFill/>
                    <a:prstDash val="solid"/>
                    <a:miter/>
                  </a:ln>
                </p:spPr>
                <p:txBody>
                  <a:bodyPr rtlCol="0" anchor="ctr"/>
                  <a:lstStyle/>
                  <a:p>
                    <a:endParaRPr lang="en-US"/>
                  </a:p>
                </p:txBody>
              </p:sp>
              <p:sp>
                <p:nvSpPr>
                  <p:cNvPr id="2412" name="Freeform: Shape 2411">
                    <a:extLst>
                      <a:ext uri="{FF2B5EF4-FFF2-40B4-BE49-F238E27FC236}">
                        <a16:creationId xmlns:a16="http://schemas.microsoft.com/office/drawing/2014/main" xmlns="" id="{D8D988B3-AA80-4EB4-9F10-F911E1D5A6E2}"/>
                      </a:ext>
                    </a:extLst>
                  </p:cNvPr>
                  <p:cNvSpPr/>
                  <p:nvPr/>
                </p:nvSpPr>
                <p:spPr>
                  <a:xfrm>
                    <a:off x="1306188" y="8875515"/>
                    <a:ext cx="43271" cy="22773"/>
                  </a:xfrm>
                  <a:custGeom>
                    <a:avLst/>
                    <a:gdLst>
                      <a:gd name="connsiteX0" fmla="*/ 39342 w 43271"/>
                      <a:gd name="connsiteY0" fmla="*/ 6019 h 22773"/>
                      <a:gd name="connsiteX1" fmla="*/ 1074 w 43271"/>
                      <a:gd name="connsiteY1" fmla="*/ 12977 h 22773"/>
                      <a:gd name="connsiteX2" fmla="*/ 39342 w 43271"/>
                      <a:gd name="connsiteY2" fmla="*/ 6019 h 22773"/>
                    </a:gdLst>
                    <a:ahLst/>
                    <a:cxnLst>
                      <a:cxn ang="0">
                        <a:pos x="connsiteX0" y="connsiteY0"/>
                      </a:cxn>
                      <a:cxn ang="0">
                        <a:pos x="connsiteX1" y="connsiteY1"/>
                      </a:cxn>
                      <a:cxn ang="0">
                        <a:pos x="connsiteX2" y="connsiteY2"/>
                      </a:cxn>
                    </a:cxnLst>
                    <a:rect l="l" t="t" r="r" b="b"/>
                    <a:pathLst>
                      <a:path w="43271" h="22773">
                        <a:moveTo>
                          <a:pt x="39342" y="6019"/>
                        </a:moveTo>
                        <a:cubicBezTo>
                          <a:pt x="39342" y="6019"/>
                          <a:pt x="11511" y="-11376"/>
                          <a:pt x="1074" y="12977"/>
                        </a:cubicBezTo>
                        <a:cubicBezTo>
                          <a:pt x="-9363" y="33850"/>
                          <a:pt x="60215" y="16456"/>
                          <a:pt x="39342" y="6019"/>
                        </a:cubicBezTo>
                        <a:close/>
                      </a:path>
                    </a:pathLst>
                  </a:custGeom>
                  <a:solidFill>
                    <a:srgbClr val="EF4B7E"/>
                  </a:solidFill>
                  <a:ln w="34755" cap="flat">
                    <a:noFill/>
                    <a:prstDash val="solid"/>
                    <a:miter/>
                  </a:ln>
                </p:spPr>
                <p:txBody>
                  <a:bodyPr rtlCol="0" anchor="ctr"/>
                  <a:lstStyle/>
                  <a:p>
                    <a:endParaRPr lang="en-US"/>
                  </a:p>
                </p:txBody>
              </p:sp>
              <p:sp>
                <p:nvSpPr>
                  <p:cNvPr id="2413" name="Freeform: Shape 2412">
                    <a:extLst>
                      <a:ext uri="{FF2B5EF4-FFF2-40B4-BE49-F238E27FC236}">
                        <a16:creationId xmlns:a16="http://schemas.microsoft.com/office/drawing/2014/main" xmlns="" id="{5A97AD7B-4456-44F9-86A4-2B875D2F49B7}"/>
                      </a:ext>
                    </a:extLst>
                  </p:cNvPr>
                  <p:cNvSpPr/>
                  <p:nvPr/>
                </p:nvSpPr>
                <p:spPr>
                  <a:xfrm>
                    <a:off x="1442721" y="8846745"/>
                    <a:ext cx="28048" cy="43589"/>
                  </a:xfrm>
                  <a:custGeom>
                    <a:avLst/>
                    <a:gdLst>
                      <a:gd name="connsiteX0" fmla="*/ 17612 w 28048"/>
                      <a:gd name="connsiteY0" fmla="*/ 0 h 43589"/>
                      <a:gd name="connsiteX1" fmla="*/ 7175 w 28048"/>
                      <a:gd name="connsiteY1" fmla="*/ 13916 h 43589"/>
                      <a:gd name="connsiteX2" fmla="*/ 7175 w 28048"/>
                      <a:gd name="connsiteY2" fmla="*/ 34789 h 43589"/>
                      <a:gd name="connsiteX3" fmla="*/ 28048 w 28048"/>
                      <a:gd name="connsiteY3" fmla="*/ 38268 h 43589"/>
                      <a:gd name="connsiteX4" fmla="*/ 17612 w 28048"/>
                      <a:gd name="connsiteY4" fmla="*/ 0 h 435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48" h="43589">
                        <a:moveTo>
                          <a:pt x="17612" y="0"/>
                        </a:moveTo>
                        <a:cubicBezTo>
                          <a:pt x="17612" y="0"/>
                          <a:pt x="-13698" y="6958"/>
                          <a:pt x="7175" y="13916"/>
                        </a:cubicBezTo>
                        <a:cubicBezTo>
                          <a:pt x="24570" y="20873"/>
                          <a:pt x="10654" y="27831"/>
                          <a:pt x="7175" y="34789"/>
                        </a:cubicBezTo>
                        <a:cubicBezTo>
                          <a:pt x="3696" y="41747"/>
                          <a:pt x="28048" y="48704"/>
                          <a:pt x="28048" y="38268"/>
                        </a:cubicBezTo>
                        <a:cubicBezTo>
                          <a:pt x="24570" y="24352"/>
                          <a:pt x="21091" y="0"/>
                          <a:pt x="17612" y="0"/>
                        </a:cubicBezTo>
                        <a:close/>
                      </a:path>
                    </a:pathLst>
                  </a:custGeom>
                  <a:solidFill>
                    <a:srgbClr val="EF4B7E"/>
                  </a:solidFill>
                  <a:ln w="34755" cap="flat">
                    <a:noFill/>
                    <a:prstDash val="solid"/>
                    <a:miter/>
                  </a:ln>
                </p:spPr>
                <p:txBody>
                  <a:bodyPr rtlCol="0" anchor="ctr"/>
                  <a:lstStyle/>
                  <a:p>
                    <a:endParaRPr lang="en-US"/>
                  </a:p>
                </p:txBody>
              </p:sp>
              <p:sp>
                <p:nvSpPr>
                  <p:cNvPr id="2414" name="Freeform: Shape 2413">
                    <a:extLst>
                      <a:ext uri="{FF2B5EF4-FFF2-40B4-BE49-F238E27FC236}">
                        <a16:creationId xmlns:a16="http://schemas.microsoft.com/office/drawing/2014/main" xmlns="" id="{926DCE74-5A5B-4F15-860F-AD220AB860F2}"/>
                      </a:ext>
                    </a:extLst>
                  </p:cNvPr>
                  <p:cNvSpPr/>
                  <p:nvPr/>
                </p:nvSpPr>
                <p:spPr>
                  <a:xfrm>
                    <a:off x="1448856" y="8933450"/>
                    <a:ext cx="31199" cy="51941"/>
                  </a:xfrm>
                  <a:custGeom>
                    <a:avLst/>
                    <a:gdLst>
                      <a:gd name="connsiteX0" fmla="*/ 28871 w 31199"/>
                      <a:gd name="connsiteY0" fmla="*/ 31577 h 51941"/>
                      <a:gd name="connsiteX1" fmla="*/ 4519 w 31199"/>
                      <a:gd name="connsiteY1" fmla="*/ 267 h 51941"/>
                      <a:gd name="connsiteX2" fmla="*/ 7998 w 31199"/>
                      <a:gd name="connsiteY2" fmla="*/ 45493 h 51941"/>
                      <a:gd name="connsiteX3" fmla="*/ 28871 w 31199"/>
                      <a:gd name="connsiteY3" fmla="*/ 31577 h 51941"/>
                    </a:gdLst>
                    <a:ahLst/>
                    <a:cxnLst>
                      <a:cxn ang="0">
                        <a:pos x="connsiteX0" y="connsiteY0"/>
                      </a:cxn>
                      <a:cxn ang="0">
                        <a:pos x="connsiteX1" y="connsiteY1"/>
                      </a:cxn>
                      <a:cxn ang="0">
                        <a:pos x="connsiteX2" y="connsiteY2"/>
                      </a:cxn>
                      <a:cxn ang="0">
                        <a:pos x="connsiteX3" y="connsiteY3"/>
                      </a:cxn>
                    </a:cxnLst>
                    <a:rect l="l" t="t" r="r" b="b"/>
                    <a:pathLst>
                      <a:path w="31199" h="51941">
                        <a:moveTo>
                          <a:pt x="28871" y="31577"/>
                        </a:moveTo>
                        <a:cubicBezTo>
                          <a:pt x="28871" y="31577"/>
                          <a:pt x="14956" y="267"/>
                          <a:pt x="4519" y="267"/>
                        </a:cubicBezTo>
                        <a:cubicBezTo>
                          <a:pt x="-5917" y="-3211"/>
                          <a:pt x="4519" y="28098"/>
                          <a:pt x="7998" y="45493"/>
                        </a:cubicBezTo>
                        <a:cubicBezTo>
                          <a:pt x="11477" y="59408"/>
                          <a:pt x="39308" y="48972"/>
                          <a:pt x="28871" y="31577"/>
                        </a:cubicBezTo>
                        <a:close/>
                      </a:path>
                    </a:pathLst>
                  </a:custGeom>
                  <a:solidFill>
                    <a:srgbClr val="EF4B7E"/>
                  </a:solidFill>
                  <a:ln w="34755" cap="flat">
                    <a:noFill/>
                    <a:prstDash val="solid"/>
                    <a:miter/>
                  </a:ln>
                </p:spPr>
                <p:txBody>
                  <a:bodyPr rtlCol="0" anchor="ctr"/>
                  <a:lstStyle/>
                  <a:p>
                    <a:endParaRPr lang="en-US"/>
                  </a:p>
                </p:txBody>
              </p:sp>
              <p:sp>
                <p:nvSpPr>
                  <p:cNvPr id="2415" name="Freeform: Shape 2414">
                    <a:extLst>
                      <a:ext uri="{FF2B5EF4-FFF2-40B4-BE49-F238E27FC236}">
                        <a16:creationId xmlns:a16="http://schemas.microsoft.com/office/drawing/2014/main" xmlns="" id="{BFC0FFAA-1D9D-4E06-92A1-38E97C0C548E}"/>
                      </a:ext>
                    </a:extLst>
                  </p:cNvPr>
                  <p:cNvSpPr/>
                  <p:nvPr/>
                </p:nvSpPr>
                <p:spPr>
                  <a:xfrm>
                    <a:off x="1344517" y="8931212"/>
                    <a:ext cx="22156" cy="48175"/>
                  </a:xfrm>
                  <a:custGeom>
                    <a:avLst/>
                    <a:gdLst>
                      <a:gd name="connsiteX0" fmla="*/ 21886 w 22156"/>
                      <a:gd name="connsiteY0" fmla="*/ 5984 h 48175"/>
                      <a:gd name="connsiteX1" fmla="*/ 21886 w 22156"/>
                      <a:gd name="connsiteY1" fmla="*/ 40773 h 48175"/>
                      <a:gd name="connsiteX2" fmla="*/ 1012 w 22156"/>
                      <a:gd name="connsiteY2" fmla="*/ 30336 h 48175"/>
                      <a:gd name="connsiteX3" fmla="*/ 21886 w 22156"/>
                      <a:gd name="connsiteY3" fmla="*/ 5984 h 48175"/>
                    </a:gdLst>
                    <a:ahLst/>
                    <a:cxnLst>
                      <a:cxn ang="0">
                        <a:pos x="connsiteX0" y="connsiteY0"/>
                      </a:cxn>
                      <a:cxn ang="0">
                        <a:pos x="connsiteX1" y="connsiteY1"/>
                      </a:cxn>
                      <a:cxn ang="0">
                        <a:pos x="connsiteX2" y="connsiteY2"/>
                      </a:cxn>
                      <a:cxn ang="0">
                        <a:pos x="connsiteX3" y="connsiteY3"/>
                      </a:cxn>
                    </a:cxnLst>
                    <a:rect l="l" t="t" r="r" b="b"/>
                    <a:pathLst>
                      <a:path w="22156" h="48175">
                        <a:moveTo>
                          <a:pt x="21886" y="5984"/>
                        </a:moveTo>
                        <a:cubicBezTo>
                          <a:pt x="21886" y="5984"/>
                          <a:pt x="18407" y="26857"/>
                          <a:pt x="21886" y="40773"/>
                        </a:cubicBezTo>
                        <a:cubicBezTo>
                          <a:pt x="25365" y="54688"/>
                          <a:pt x="-5945" y="47731"/>
                          <a:pt x="1012" y="30336"/>
                        </a:cubicBezTo>
                        <a:cubicBezTo>
                          <a:pt x="1012" y="12942"/>
                          <a:pt x="21886" y="-11410"/>
                          <a:pt x="21886" y="5984"/>
                        </a:cubicBezTo>
                        <a:close/>
                      </a:path>
                    </a:pathLst>
                  </a:custGeom>
                  <a:solidFill>
                    <a:srgbClr val="EF4B7E"/>
                  </a:solidFill>
                  <a:ln w="34755" cap="flat">
                    <a:noFill/>
                    <a:prstDash val="solid"/>
                    <a:miter/>
                  </a:ln>
                </p:spPr>
                <p:txBody>
                  <a:bodyPr rtlCol="0" anchor="ctr"/>
                  <a:lstStyle/>
                  <a:p>
                    <a:endParaRPr lang="en-US"/>
                  </a:p>
                </p:txBody>
              </p:sp>
            </p:grpSp>
            <p:grpSp>
              <p:nvGrpSpPr>
                <p:cNvPr id="2416" name="Graphic 30">
                  <a:extLst>
                    <a:ext uri="{FF2B5EF4-FFF2-40B4-BE49-F238E27FC236}">
                      <a16:creationId xmlns:a16="http://schemas.microsoft.com/office/drawing/2014/main" xmlns="" id="{E8069579-5320-40DE-A6CF-DF3ED245776F}"/>
                    </a:ext>
                  </a:extLst>
                </p:cNvPr>
                <p:cNvGrpSpPr/>
                <p:nvPr/>
              </p:nvGrpSpPr>
              <p:grpSpPr>
                <a:xfrm>
                  <a:off x="978450" y="9024168"/>
                  <a:ext cx="145275" cy="173943"/>
                  <a:chOff x="978450" y="9024168"/>
                  <a:chExt cx="145275" cy="173943"/>
                </a:xfrm>
              </p:grpSpPr>
              <p:grpSp>
                <p:nvGrpSpPr>
                  <p:cNvPr id="2417" name="Graphic 30">
                    <a:extLst>
                      <a:ext uri="{FF2B5EF4-FFF2-40B4-BE49-F238E27FC236}">
                        <a16:creationId xmlns:a16="http://schemas.microsoft.com/office/drawing/2014/main" xmlns="" id="{4D077877-33CF-4D01-B34C-05B3D406FB5A}"/>
                      </a:ext>
                    </a:extLst>
                  </p:cNvPr>
                  <p:cNvGrpSpPr/>
                  <p:nvPr/>
                </p:nvGrpSpPr>
                <p:grpSpPr>
                  <a:xfrm>
                    <a:off x="978450" y="9024168"/>
                    <a:ext cx="145275" cy="173943"/>
                    <a:chOff x="978450" y="9024168"/>
                    <a:chExt cx="145275" cy="173943"/>
                  </a:xfrm>
                </p:grpSpPr>
                <p:sp>
                  <p:nvSpPr>
                    <p:cNvPr id="2418" name="Freeform: Shape 2417">
                      <a:extLst>
                        <a:ext uri="{FF2B5EF4-FFF2-40B4-BE49-F238E27FC236}">
                          <a16:creationId xmlns:a16="http://schemas.microsoft.com/office/drawing/2014/main" xmlns="" id="{474C3969-6255-435F-9E80-52CE084DF7D9}"/>
                        </a:ext>
                      </a:extLst>
                    </p:cNvPr>
                    <p:cNvSpPr/>
                    <p:nvPr/>
                  </p:nvSpPr>
                  <p:spPr>
                    <a:xfrm>
                      <a:off x="981929" y="9027532"/>
                      <a:ext cx="137743" cy="168949"/>
                    </a:xfrm>
                    <a:custGeom>
                      <a:avLst/>
                      <a:gdLst>
                        <a:gd name="connsiteX0" fmla="*/ 109643 w 137743"/>
                        <a:gd name="connsiteY0" fmla="*/ 115 h 168949"/>
                        <a:gd name="connsiteX1" fmla="*/ 137474 w 137743"/>
                        <a:gd name="connsiteY1" fmla="*/ 27946 h 168949"/>
                        <a:gd name="connsiteX2" fmla="*/ 123558 w 137743"/>
                        <a:gd name="connsiteY2" fmla="*/ 73171 h 168949"/>
                        <a:gd name="connsiteX3" fmla="*/ 106164 w 137743"/>
                        <a:gd name="connsiteY3" fmla="*/ 146228 h 168949"/>
                        <a:gd name="connsiteX4" fmla="*/ 64417 w 137743"/>
                        <a:gd name="connsiteY4" fmla="*/ 156665 h 168949"/>
                        <a:gd name="connsiteX5" fmla="*/ 12234 w 137743"/>
                        <a:gd name="connsiteY5" fmla="*/ 149707 h 168949"/>
                        <a:gd name="connsiteX6" fmla="*/ 33107 w 137743"/>
                        <a:gd name="connsiteY6" fmla="*/ 34904 h 168949"/>
                        <a:gd name="connsiteX7" fmla="*/ 109643 w 137743"/>
                        <a:gd name="connsiteY7" fmla="*/ 115 h 168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743" h="168949">
                          <a:moveTo>
                            <a:pt x="109643" y="115"/>
                          </a:moveTo>
                          <a:cubicBezTo>
                            <a:pt x="109643" y="115"/>
                            <a:pt x="140952" y="-3364"/>
                            <a:pt x="137474" y="27946"/>
                          </a:cubicBezTo>
                          <a:cubicBezTo>
                            <a:pt x="133995" y="45340"/>
                            <a:pt x="106164" y="48819"/>
                            <a:pt x="123558" y="73171"/>
                          </a:cubicBezTo>
                          <a:cubicBezTo>
                            <a:pt x="140952" y="97523"/>
                            <a:pt x="147910" y="146228"/>
                            <a:pt x="106164" y="146228"/>
                          </a:cubicBezTo>
                          <a:cubicBezTo>
                            <a:pt x="106164" y="163622"/>
                            <a:pt x="92248" y="170580"/>
                            <a:pt x="64417" y="156665"/>
                          </a:cubicBezTo>
                          <a:cubicBezTo>
                            <a:pt x="53981" y="174059"/>
                            <a:pt x="33107" y="174059"/>
                            <a:pt x="12234" y="149707"/>
                          </a:cubicBezTo>
                          <a:cubicBezTo>
                            <a:pt x="-5160" y="128833"/>
                            <a:pt x="-8639" y="76650"/>
                            <a:pt x="33107" y="34904"/>
                          </a:cubicBezTo>
                          <a:cubicBezTo>
                            <a:pt x="67896" y="115"/>
                            <a:pt x="109643" y="115"/>
                            <a:pt x="109643" y="115"/>
                          </a:cubicBezTo>
                          <a:close/>
                        </a:path>
                      </a:pathLst>
                    </a:custGeom>
                    <a:solidFill>
                      <a:srgbClr val="FDD0B3"/>
                    </a:solidFill>
                    <a:ln w="34755" cap="flat">
                      <a:noFill/>
                      <a:prstDash val="solid"/>
                      <a:miter/>
                    </a:ln>
                  </p:spPr>
                  <p:txBody>
                    <a:bodyPr rtlCol="0" anchor="ctr"/>
                    <a:lstStyle/>
                    <a:p>
                      <a:endParaRPr lang="en-US"/>
                    </a:p>
                  </p:txBody>
                </p:sp>
                <p:sp>
                  <p:nvSpPr>
                    <p:cNvPr id="2419" name="Freeform: Shape 2418">
                      <a:extLst>
                        <a:ext uri="{FF2B5EF4-FFF2-40B4-BE49-F238E27FC236}">
                          <a16:creationId xmlns:a16="http://schemas.microsoft.com/office/drawing/2014/main" xmlns="" id="{699A0B33-663E-41AF-8483-410260CD8FD0}"/>
                        </a:ext>
                      </a:extLst>
                    </p:cNvPr>
                    <p:cNvSpPr/>
                    <p:nvPr/>
                  </p:nvSpPr>
                  <p:spPr>
                    <a:xfrm>
                      <a:off x="978450" y="9024168"/>
                      <a:ext cx="145275" cy="173943"/>
                    </a:xfrm>
                    <a:custGeom>
                      <a:avLst/>
                      <a:gdLst>
                        <a:gd name="connsiteX0" fmla="*/ 12234 w 145275"/>
                        <a:gd name="connsiteY0" fmla="*/ 153070 h 173943"/>
                        <a:gd name="connsiteX1" fmla="*/ 33107 w 145275"/>
                        <a:gd name="connsiteY1" fmla="*/ 34789 h 173943"/>
                        <a:gd name="connsiteX2" fmla="*/ 109643 w 145275"/>
                        <a:gd name="connsiteY2" fmla="*/ 0 h 173943"/>
                        <a:gd name="connsiteX3" fmla="*/ 109643 w 145275"/>
                        <a:gd name="connsiteY3" fmla="*/ 0 h 173943"/>
                        <a:gd name="connsiteX4" fmla="*/ 113121 w 145275"/>
                        <a:gd name="connsiteY4" fmla="*/ 0 h 173943"/>
                        <a:gd name="connsiteX5" fmla="*/ 137474 w 145275"/>
                        <a:gd name="connsiteY5" fmla="*/ 6958 h 173943"/>
                        <a:gd name="connsiteX6" fmla="*/ 144431 w 145275"/>
                        <a:gd name="connsiteY6" fmla="*/ 31310 h 173943"/>
                        <a:gd name="connsiteX7" fmla="*/ 133995 w 145275"/>
                        <a:gd name="connsiteY7" fmla="*/ 48704 h 173943"/>
                        <a:gd name="connsiteX8" fmla="*/ 130516 w 145275"/>
                        <a:gd name="connsiteY8" fmla="*/ 73056 h 173943"/>
                        <a:gd name="connsiteX9" fmla="*/ 140952 w 145275"/>
                        <a:gd name="connsiteY9" fmla="*/ 135676 h 173943"/>
                        <a:gd name="connsiteX10" fmla="*/ 113121 w 145275"/>
                        <a:gd name="connsiteY10" fmla="*/ 149592 h 173943"/>
                        <a:gd name="connsiteX11" fmla="*/ 109643 w 145275"/>
                        <a:gd name="connsiteY11" fmla="*/ 160028 h 173943"/>
                        <a:gd name="connsiteX12" fmla="*/ 67896 w 145275"/>
                        <a:gd name="connsiteY12" fmla="*/ 160028 h 173943"/>
                        <a:gd name="connsiteX13" fmla="*/ 47023 w 145275"/>
                        <a:gd name="connsiteY13" fmla="*/ 173944 h 173943"/>
                        <a:gd name="connsiteX14" fmla="*/ 47023 w 145275"/>
                        <a:gd name="connsiteY14" fmla="*/ 173944 h 173943"/>
                        <a:gd name="connsiteX15" fmla="*/ 12234 w 145275"/>
                        <a:gd name="connsiteY15" fmla="*/ 153070 h 173943"/>
                        <a:gd name="connsiteX16" fmla="*/ 67896 w 145275"/>
                        <a:gd name="connsiteY16" fmla="*/ 156549 h 173943"/>
                        <a:gd name="connsiteX17" fmla="*/ 102685 w 145275"/>
                        <a:gd name="connsiteY17" fmla="*/ 160028 h 173943"/>
                        <a:gd name="connsiteX18" fmla="*/ 106164 w 145275"/>
                        <a:gd name="connsiteY18" fmla="*/ 149592 h 173943"/>
                        <a:gd name="connsiteX19" fmla="*/ 106164 w 145275"/>
                        <a:gd name="connsiteY19" fmla="*/ 146113 h 173943"/>
                        <a:gd name="connsiteX20" fmla="*/ 109643 w 145275"/>
                        <a:gd name="connsiteY20" fmla="*/ 146113 h 173943"/>
                        <a:gd name="connsiteX21" fmla="*/ 133995 w 145275"/>
                        <a:gd name="connsiteY21" fmla="*/ 135676 h 173943"/>
                        <a:gd name="connsiteX22" fmla="*/ 123558 w 145275"/>
                        <a:gd name="connsiteY22" fmla="*/ 80014 h 173943"/>
                        <a:gd name="connsiteX23" fmla="*/ 127037 w 145275"/>
                        <a:gd name="connsiteY23" fmla="*/ 45225 h 173943"/>
                        <a:gd name="connsiteX24" fmla="*/ 137474 w 145275"/>
                        <a:gd name="connsiteY24" fmla="*/ 31310 h 173943"/>
                        <a:gd name="connsiteX25" fmla="*/ 133995 w 145275"/>
                        <a:gd name="connsiteY25" fmla="*/ 13915 h 173943"/>
                        <a:gd name="connsiteX26" fmla="*/ 113121 w 145275"/>
                        <a:gd name="connsiteY26" fmla="*/ 6958 h 173943"/>
                        <a:gd name="connsiteX27" fmla="*/ 113121 w 145275"/>
                        <a:gd name="connsiteY27" fmla="*/ 6958 h 173943"/>
                        <a:gd name="connsiteX28" fmla="*/ 113121 w 145275"/>
                        <a:gd name="connsiteY28" fmla="*/ 6958 h 173943"/>
                        <a:gd name="connsiteX29" fmla="*/ 40065 w 145275"/>
                        <a:gd name="connsiteY29" fmla="*/ 38268 h 173943"/>
                        <a:gd name="connsiteX30" fmla="*/ 15713 w 145275"/>
                        <a:gd name="connsiteY30" fmla="*/ 149592 h 173943"/>
                        <a:gd name="connsiteX31" fmla="*/ 47023 w 145275"/>
                        <a:gd name="connsiteY31" fmla="*/ 170465 h 173943"/>
                        <a:gd name="connsiteX32" fmla="*/ 47023 w 145275"/>
                        <a:gd name="connsiteY32" fmla="*/ 170465 h 173943"/>
                        <a:gd name="connsiteX33" fmla="*/ 64417 w 145275"/>
                        <a:gd name="connsiteY33" fmla="*/ 160028 h 173943"/>
                        <a:gd name="connsiteX34" fmla="*/ 67896 w 145275"/>
                        <a:gd name="connsiteY34" fmla="*/ 156549 h 173943"/>
                        <a:gd name="connsiteX35" fmla="*/ 67896 w 145275"/>
                        <a:gd name="connsiteY35" fmla="*/ 156549 h 173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5275" h="173943">
                          <a:moveTo>
                            <a:pt x="12234" y="153070"/>
                          </a:moveTo>
                          <a:cubicBezTo>
                            <a:pt x="-5160" y="132197"/>
                            <a:pt x="-8639" y="76535"/>
                            <a:pt x="33107" y="34789"/>
                          </a:cubicBezTo>
                          <a:cubicBezTo>
                            <a:pt x="64417" y="3479"/>
                            <a:pt x="102685" y="3479"/>
                            <a:pt x="109643" y="0"/>
                          </a:cubicBezTo>
                          <a:lnTo>
                            <a:pt x="109643" y="0"/>
                          </a:lnTo>
                          <a:cubicBezTo>
                            <a:pt x="109643" y="0"/>
                            <a:pt x="109643" y="0"/>
                            <a:pt x="113121" y="0"/>
                          </a:cubicBezTo>
                          <a:cubicBezTo>
                            <a:pt x="116600" y="0"/>
                            <a:pt x="127037" y="0"/>
                            <a:pt x="137474" y="6958"/>
                          </a:cubicBezTo>
                          <a:cubicBezTo>
                            <a:pt x="140952" y="13915"/>
                            <a:pt x="144431" y="20873"/>
                            <a:pt x="144431" y="31310"/>
                          </a:cubicBezTo>
                          <a:cubicBezTo>
                            <a:pt x="144431" y="38268"/>
                            <a:pt x="137474" y="45225"/>
                            <a:pt x="133995" y="48704"/>
                          </a:cubicBezTo>
                          <a:cubicBezTo>
                            <a:pt x="127037" y="55662"/>
                            <a:pt x="120079" y="62620"/>
                            <a:pt x="130516" y="73056"/>
                          </a:cubicBezTo>
                          <a:cubicBezTo>
                            <a:pt x="140952" y="86972"/>
                            <a:pt x="151389" y="114803"/>
                            <a:pt x="140952" y="135676"/>
                          </a:cubicBezTo>
                          <a:cubicBezTo>
                            <a:pt x="137474" y="142634"/>
                            <a:pt x="130516" y="149592"/>
                            <a:pt x="113121" y="149592"/>
                          </a:cubicBezTo>
                          <a:cubicBezTo>
                            <a:pt x="113121" y="153070"/>
                            <a:pt x="109643" y="156549"/>
                            <a:pt x="109643" y="160028"/>
                          </a:cubicBezTo>
                          <a:cubicBezTo>
                            <a:pt x="102685" y="166986"/>
                            <a:pt x="88769" y="166986"/>
                            <a:pt x="67896" y="160028"/>
                          </a:cubicBezTo>
                          <a:cubicBezTo>
                            <a:pt x="60938" y="166986"/>
                            <a:pt x="53981" y="170465"/>
                            <a:pt x="47023" y="173944"/>
                          </a:cubicBezTo>
                          <a:lnTo>
                            <a:pt x="47023" y="173944"/>
                          </a:lnTo>
                          <a:cubicBezTo>
                            <a:pt x="36586" y="173944"/>
                            <a:pt x="22671" y="166986"/>
                            <a:pt x="12234" y="153070"/>
                          </a:cubicBezTo>
                          <a:close/>
                          <a:moveTo>
                            <a:pt x="67896" y="156549"/>
                          </a:moveTo>
                          <a:cubicBezTo>
                            <a:pt x="85290" y="163507"/>
                            <a:pt x="99206" y="166986"/>
                            <a:pt x="102685" y="160028"/>
                          </a:cubicBezTo>
                          <a:cubicBezTo>
                            <a:pt x="106164" y="156549"/>
                            <a:pt x="106164" y="153070"/>
                            <a:pt x="106164" y="149592"/>
                          </a:cubicBezTo>
                          <a:lnTo>
                            <a:pt x="106164" y="146113"/>
                          </a:lnTo>
                          <a:lnTo>
                            <a:pt x="109643" y="146113"/>
                          </a:lnTo>
                          <a:cubicBezTo>
                            <a:pt x="120079" y="146113"/>
                            <a:pt x="130516" y="142634"/>
                            <a:pt x="133995" y="135676"/>
                          </a:cubicBezTo>
                          <a:cubicBezTo>
                            <a:pt x="140952" y="121760"/>
                            <a:pt x="133995" y="93930"/>
                            <a:pt x="123558" y="80014"/>
                          </a:cubicBezTo>
                          <a:cubicBezTo>
                            <a:pt x="109643" y="62620"/>
                            <a:pt x="120079" y="52183"/>
                            <a:pt x="127037" y="45225"/>
                          </a:cubicBezTo>
                          <a:cubicBezTo>
                            <a:pt x="130516" y="41747"/>
                            <a:pt x="133995" y="38268"/>
                            <a:pt x="137474" y="31310"/>
                          </a:cubicBezTo>
                          <a:cubicBezTo>
                            <a:pt x="137474" y="24352"/>
                            <a:pt x="137474" y="17394"/>
                            <a:pt x="133995" y="13915"/>
                          </a:cubicBezTo>
                          <a:cubicBezTo>
                            <a:pt x="127037" y="6958"/>
                            <a:pt x="113121" y="6958"/>
                            <a:pt x="113121" y="6958"/>
                          </a:cubicBezTo>
                          <a:lnTo>
                            <a:pt x="113121" y="6958"/>
                          </a:lnTo>
                          <a:lnTo>
                            <a:pt x="113121" y="6958"/>
                          </a:lnTo>
                          <a:cubicBezTo>
                            <a:pt x="109643" y="6958"/>
                            <a:pt x="71375" y="10437"/>
                            <a:pt x="40065" y="38268"/>
                          </a:cubicBezTo>
                          <a:cubicBezTo>
                            <a:pt x="-1681" y="80014"/>
                            <a:pt x="1797" y="128718"/>
                            <a:pt x="15713" y="149592"/>
                          </a:cubicBezTo>
                          <a:cubicBezTo>
                            <a:pt x="26150" y="163507"/>
                            <a:pt x="36586" y="170465"/>
                            <a:pt x="47023" y="170465"/>
                          </a:cubicBezTo>
                          <a:lnTo>
                            <a:pt x="47023" y="170465"/>
                          </a:lnTo>
                          <a:cubicBezTo>
                            <a:pt x="53981" y="170465"/>
                            <a:pt x="60938" y="166986"/>
                            <a:pt x="64417" y="160028"/>
                          </a:cubicBezTo>
                          <a:lnTo>
                            <a:pt x="67896" y="156549"/>
                          </a:lnTo>
                          <a:lnTo>
                            <a:pt x="67896" y="156549"/>
                          </a:lnTo>
                          <a:close/>
                        </a:path>
                      </a:pathLst>
                    </a:custGeom>
                    <a:solidFill>
                      <a:srgbClr val="9B4F13"/>
                    </a:solidFill>
                    <a:ln w="34755" cap="flat">
                      <a:noFill/>
                      <a:prstDash val="solid"/>
                      <a:miter/>
                    </a:ln>
                  </p:spPr>
                  <p:txBody>
                    <a:bodyPr rtlCol="0" anchor="ctr"/>
                    <a:lstStyle/>
                    <a:p>
                      <a:endParaRPr lang="en-US"/>
                    </a:p>
                  </p:txBody>
                </p:sp>
              </p:grpSp>
              <p:grpSp>
                <p:nvGrpSpPr>
                  <p:cNvPr id="2420" name="Graphic 30">
                    <a:extLst>
                      <a:ext uri="{FF2B5EF4-FFF2-40B4-BE49-F238E27FC236}">
                        <a16:creationId xmlns:a16="http://schemas.microsoft.com/office/drawing/2014/main" xmlns="" id="{2EA3C67F-BB82-4ED5-A113-A6DE4BBB968A}"/>
                      </a:ext>
                    </a:extLst>
                  </p:cNvPr>
                  <p:cNvGrpSpPr/>
                  <p:nvPr/>
                </p:nvGrpSpPr>
                <p:grpSpPr>
                  <a:xfrm>
                    <a:off x="983727" y="9041562"/>
                    <a:ext cx="97408" cy="142634"/>
                    <a:chOff x="983727" y="9041562"/>
                    <a:chExt cx="97408" cy="142634"/>
                  </a:xfrm>
                  <a:solidFill>
                    <a:srgbClr val="9B4F13"/>
                  </a:solidFill>
                </p:grpSpPr>
                <p:sp>
                  <p:nvSpPr>
                    <p:cNvPr id="2421" name="Freeform: Shape 2420">
                      <a:extLst>
                        <a:ext uri="{FF2B5EF4-FFF2-40B4-BE49-F238E27FC236}">
                          <a16:creationId xmlns:a16="http://schemas.microsoft.com/office/drawing/2014/main" xmlns="" id="{7CDA8A5F-C839-412E-A75F-B227EF307C9E}"/>
                        </a:ext>
                      </a:extLst>
                    </p:cNvPr>
                    <p:cNvSpPr/>
                    <p:nvPr/>
                  </p:nvSpPr>
                  <p:spPr>
                    <a:xfrm>
                      <a:off x="1046346" y="9041562"/>
                      <a:ext cx="34788" cy="135676"/>
                    </a:xfrm>
                    <a:custGeom>
                      <a:avLst/>
                      <a:gdLst>
                        <a:gd name="connsiteX0" fmla="*/ 20873 w 34788"/>
                        <a:gd name="connsiteY0" fmla="*/ 0 h 135676"/>
                        <a:gd name="connsiteX1" fmla="*/ 17394 w 34788"/>
                        <a:gd name="connsiteY1" fmla="*/ 6958 h 135676"/>
                        <a:gd name="connsiteX2" fmla="*/ 10437 w 34788"/>
                        <a:gd name="connsiteY2" fmla="*/ 24352 h 135676"/>
                        <a:gd name="connsiteX3" fmla="*/ 3479 w 34788"/>
                        <a:gd name="connsiteY3" fmla="*/ 76535 h 135676"/>
                        <a:gd name="connsiteX4" fmla="*/ 3479 w 34788"/>
                        <a:gd name="connsiteY4" fmla="*/ 90451 h 135676"/>
                        <a:gd name="connsiteX5" fmla="*/ 6958 w 34788"/>
                        <a:gd name="connsiteY5" fmla="*/ 104366 h 135676"/>
                        <a:gd name="connsiteX6" fmla="*/ 10437 w 34788"/>
                        <a:gd name="connsiteY6" fmla="*/ 114803 h 135676"/>
                        <a:gd name="connsiteX7" fmla="*/ 17394 w 34788"/>
                        <a:gd name="connsiteY7" fmla="*/ 125240 h 135676"/>
                        <a:gd name="connsiteX8" fmla="*/ 24352 w 34788"/>
                        <a:gd name="connsiteY8" fmla="*/ 132197 h 135676"/>
                        <a:gd name="connsiteX9" fmla="*/ 31310 w 34788"/>
                        <a:gd name="connsiteY9" fmla="*/ 135676 h 135676"/>
                        <a:gd name="connsiteX10" fmla="*/ 34789 w 34788"/>
                        <a:gd name="connsiteY10" fmla="*/ 135676 h 135676"/>
                        <a:gd name="connsiteX11" fmla="*/ 34789 w 34788"/>
                        <a:gd name="connsiteY11" fmla="*/ 135676 h 135676"/>
                        <a:gd name="connsiteX12" fmla="*/ 27831 w 34788"/>
                        <a:gd name="connsiteY12" fmla="*/ 132197 h 135676"/>
                        <a:gd name="connsiteX13" fmla="*/ 20873 w 34788"/>
                        <a:gd name="connsiteY13" fmla="*/ 128719 h 135676"/>
                        <a:gd name="connsiteX14" fmla="*/ 13915 w 34788"/>
                        <a:gd name="connsiteY14" fmla="*/ 121761 h 135676"/>
                        <a:gd name="connsiteX15" fmla="*/ 6958 w 34788"/>
                        <a:gd name="connsiteY15" fmla="*/ 111324 h 135676"/>
                        <a:gd name="connsiteX16" fmla="*/ 3479 w 34788"/>
                        <a:gd name="connsiteY16" fmla="*/ 100887 h 135676"/>
                        <a:gd name="connsiteX17" fmla="*/ 0 w 34788"/>
                        <a:gd name="connsiteY17" fmla="*/ 86972 h 135676"/>
                        <a:gd name="connsiteX18" fmla="*/ 0 w 34788"/>
                        <a:gd name="connsiteY18" fmla="*/ 73057 h 135676"/>
                        <a:gd name="connsiteX19" fmla="*/ 3479 w 34788"/>
                        <a:gd name="connsiteY19" fmla="*/ 24352 h 135676"/>
                        <a:gd name="connsiteX20" fmla="*/ 6958 w 34788"/>
                        <a:gd name="connsiteY20" fmla="*/ 6958 h 135676"/>
                        <a:gd name="connsiteX21" fmla="*/ 20873 w 34788"/>
                        <a:gd name="connsiteY21" fmla="*/ 0 h 13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4788" h="135676">
                          <a:moveTo>
                            <a:pt x="20873" y="0"/>
                          </a:moveTo>
                          <a:cubicBezTo>
                            <a:pt x="20873" y="0"/>
                            <a:pt x="20873" y="3479"/>
                            <a:pt x="17394" y="6958"/>
                          </a:cubicBezTo>
                          <a:cubicBezTo>
                            <a:pt x="17394" y="10437"/>
                            <a:pt x="13915" y="17394"/>
                            <a:pt x="10437" y="24352"/>
                          </a:cubicBezTo>
                          <a:cubicBezTo>
                            <a:pt x="6958" y="38268"/>
                            <a:pt x="3479" y="55662"/>
                            <a:pt x="3479" y="76535"/>
                          </a:cubicBezTo>
                          <a:cubicBezTo>
                            <a:pt x="3479" y="80014"/>
                            <a:pt x="3479" y="86972"/>
                            <a:pt x="3479" y="90451"/>
                          </a:cubicBezTo>
                          <a:cubicBezTo>
                            <a:pt x="3479" y="93930"/>
                            <a:pt x="3479" y="100887"/>
                            <a:pt x="6958" y="104366"/>
                          </a:cubicBezTo>
                          <a:cubicBezTo>
                            <a:pt x="6958" y="107845"/>
                            <a:pt x="10437" y="111324"/>
                            <a:pt x="10437" y="114803"/>
                          </a:cubicBezTo>
                          <a:cubicBezTo>
                            <a:pt x="13915" y="118282"/>
                            <a:pt x="13915" y="121761"/>
                            <a:pt x="17394" y="125240"/>
                          </a:cubicBezTo>
                          <a:cubicBezTo>
                            <a:pt x="20873" y="128719"/>
                            <a:pt x="20873" y="128719"/>
                            <a:pt x="24352" y="132197"/>
                          </a:cubicBezTo>
                          <a:cubicBezTo>
                            <a:pt x="27831" y="132197"/>
                            <a:pt x="27831" y="135676"/>
                            <a:pt x="31310" y="135676"/>
                          </a:cubicBezTo>
                          <a:cubicBezTo>
                            <a:pt x="34789" y="135676"/>
                            <a:pt x="34789" y="135676"/>
                            <a:pt x="34789" y="135676"/>
                          </a:cubicBezTo>
                          <a:cubicBezTo>
                            <a:pt x="34789" y="135676"/>
                            <a:pt x="34789" y="135676"/>
                            <a:pt x="34789" y="135676"/>
                          </a:cubicBezTo>
                          <a:cubicBezTo>
                            <a:pt x="34789" y="135676"/>
                            <a:pt x="31310" y="135676"/>
                            <a:pt x="27831" y="132197"/>
                          </a:cubicBezTo>
                          <a:cubicBezTo>
                            <a:pt x="27831" y="132197"/>
                            <a:pt x="24352" y="128719"/>
                            <a:pt x="20873" y="128719"/>
                          </a:cubicBezTo>
                          <a:cubicBezTo>
                            <a:pt x="17394" y="125240"/>
                            <a:pt x="17394" y="125240"/>
                            <a:pt x="13915" y="121761"/>
                          </a:cubicBezTo>
                          <a:cubicBezTo>
                            <a:pt x="10437" y="118282"/>
                            <a:pt x="10437" y="114803"/>
                            <a:pt x="6958" y="111324"/>
                          </a:cubicBezTo>
                          <a:cubicBezTo>
                            <a:pt x="6958" y="107845"/>
                            <a:pt x="3479" y="104366"/>
                            <a:pt x="3479" y="100887"/>
                          </a:cubicBezTo>
                          <a:cubicBezTo>
                            <a:pt x="3479" y="97409"/>
                            <a:pt x="3479" y="93930"/>
                            <a:pt x="0" y="86972"/>
                          </a:cubicBezTo>
                          <a:cubicBezTo>
                            <a:pt x="0" y="83493"/>
                            <a:pt x="0" y="76535"/>
                            <a:pt x="0" y="73057"/>
                          </a:cubicBezTo>
                          <a:cubicBezTo>
                            <a:pt x="0" y="55662"/>
                            <a:pt x="3479" y="38268"/>
                            <a:pt x="3479" y="24352"/>
                          </a:cubicBezTo>
                          <a:cubicBezTo>
                            <a:pt x="3479" y="17394"/>
                            <a:pt x="6958" y="10437"/>
                            <a:pt x="6958" y="6958"/>
                          </a:cubicBezTo>
                          <a:cubicBezTo>
                            <a:pt x="20873" y="0"/>
                            <a:pt x="20873" y="0"/>
                            <a:pt x="20873" y="0"/>
                          </a:cubicBezTo>
                          <a:close/>
                        </a:path>
                      </a:pathLst>
                    </a:custGeom>
                    <a:solidFill>
                      <a:srgbClr val="9B4F13"/>
                    </a:solidFill>
                    <a:ln w="34755" cap="flat">
                      <a:noFill/>
                      <a:prstDash val="solid"/>
                      <a:miter/>
                    </a:ln>
                  </p:spPr>
                  <p:txBody>
                    <a:bodyPr rtlCol="0" anchor="ctr"/>
                    <a:lstStyle/>
                    <a:p>
                      <a:endParaRPr lang="en-US"/>
                    </a:p>
                  </p:txBody>
                </p:sp>
                <p:sp>
                  <p:nvSpPr>
                    <p:cNvPr id="2422" name="Freeform: Shape 2421">
                      <a:extLst>
                        <a:ext uri="{FF2B5EF4-FFF2-40B4-BE49-F238E27FC236}">
                          <a16:creationId xmlns:a16="http://schemas.microsoft.com/office/drawing/2014/main" xmlns="" id="{320E5D11-B67B-48C2-9F7F-63ED6E253A99}"/>
                        </a:ext>
                      </a:extLst>
                    </p:cNvPr>
                    <p:cNvSpPr/>
                    <p:nvPr/>
                  </p:nvSpPr>
                  <p:spPr>
                    <a:xfrm>
                      <a:off x="1001121" y="9069393"/>
                      <a:ext cx="41746" cy="114802"/>
                    </a:xfrm>
                    <a:custGeom>
                      <a:avLst/>
                      <a:gdLst>
                        <a:gd name="connsiteX0" fmla="*/ 41746 w 41746"/>
                        <a:gd name="connsiteY0" fmla="*/ 0 h 114802"/>
                        <a:gd name="connsiteX1" fmla="*/ 34789 w 41746"/>
                        <a:gd name="connsiteY1" fmla="*/ 3479 h 114802"/>
                        <a:gd name="connsiteX2" fmla="*/ 20873 w 41746"/>
                        <a:gd name="connsiteY2" fmla="*/ 13916 h 114802"/>
                        <a:gd name="connsiteX3" fmla="*/ 6958 w 41746"/>
                        <a:gd name="connsiteY3" fmla="*/ 31310 h 114802"/>
                        <a:gd name="connsiteX4" fmla="*/ 0 w 41746"/>
                        <a:gd name="connsiteY4" fmla="*/ 59141 h 114802"/>
                        <a:gd name="connsiteX5" fmla="*/ 3479 w 41746"/>
                        <a:gd name="connsiteY5" fmla="*/ 73056 h 114802"/>
                        <a:gd name="connsiteX6" fmla="*/ 10437 w 41746"/>
                        <a:gd name="connsiteY6" fmla="*/ 83493 h 114802"/>
                        <a:gd name="connsiteX7" fmla="*/ 17394 w 41746"/>
                        <a:gd name="connsiteY7" fmla="*/ 93930 h 114802"/>
                        <a:gd name="connsiteX8" fmla="*/ 24352 w 41746"/>
                        <a:gd name="connsiteY8" fmla="*/ 100887 h 114802"/>
                        <a:gd name="connsiteX9" fmla="*/ 31310 w 41746"/>
                        <a:gd name="connsiteY9" fmla="*/ 107845 h 114802"/>
                        <a:gd name="connsiteX10" fmla="*/ 38268 w 41746"/>
                        <a:gd name="connsiteY10" fmla="*/ 111324 h 114802"/>
                        <a:gd name="connsiteX11" fmla="*/ 41746 w 41746"/>
                        <a:gd name="connsiteY11" fmla="*/ 114803 h 114802"/>
                        <a:gd name="connsiteX12" fmla="*/ 38268 w 41746"/>
                        <a:gd name="connsiteY12" fmla="*/ 111324 h 114802"/>
                        <a:gd name="connsiteX13" fmla="*/ 27831 w 41746"/>
                        <a:gd name="connsiteY13" fmla="*/ 100887 h 114802"/>
                        <a:gd name="connsiteX14" fmla="*/ 20873 w 41746"/>
                        <a:gd name="connsiteY14" fmla="*/ 93930 h 114802"/>
                        <a:gd name="connsiteX15" fmla="*/ 13915 w 41746"/>
                        <a:gd name="connsiteY15" fmla="*/ 83493 h 114802"/>
                        <a:gd name="connsiteX16" fmla="*/ 10437 w 41746"/>
                        <a:gd name="connsiteY16" fmla="*/ 73056 h 114802"/>
                        <a:gd name="connsiteX17" fmla="*/ 6958 w 41746"/>
                        <a:gd name="connsiteY17" fmla="*/ 62620 h 114802"/>
                        <a:gd name="connsiteX18" fmla="*/ 10437 w 41746"/>
                        <a:gd name="connsiteY18" fmla="*/ 38268 h 114802"/>
                        <a:gd name="connsiteX19" fmla="*/ 20873 w 41746"/>
                        <a:gd name="connsiteY19" fmla="*/ 20873 h 114802"/>
                        <a:gd name="connsiteX20" fmla="*/ 31310 w 41746"/>
                        <a:gd name="connsiteY20" fmla="*/ 10437 h 114802"/>
                        <a:gd name="connsiteX21" fmla="*/ 41746 w 41746"/>
                        <a:gd name="connsiteY21" fmla="*/ 0 h 11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1746" h="114802">
                          <a:moveTo>
                            <a:pt x="41746" y="0"/>
                          </a:moveTo>
                          <a:cubicBezTo>
                            <a:pt x="41746" y="0"/>
                            <a:pt x="38268" y="0"/>
                            <a:pt x="34789" y="3479"/>
                          </a:cubicBezTo>
                          <a:cubicBezTo>
                            <a:pt x="31310" y="6958"/>
                            <a:pt x="27831" y="10437"/>
                            <a:pt x="20873" y="13916"/>
                          </a:cubicBezTo>
                          <a:cubicBezTo>
                            <a:pt x="17394" y="17394"/>
                            <a:pt x="10437" y="24352"/>
                            <a:pt x="6958" y="31310"/>
                          </a:cubicBezTo>
                          <a:cubicBezTo>
                            <a:pt x="3479" y="38268"/>
                            <a:pt x="0" y="48704"/>
                            <a:pt x="0" y="59141"/>
                          </a:cubicBezTo>
                          <a:cubicBezTo>
                            <a:pt x="0" y="62620"/>
                            <a:pt x="0" y="69578"/>
                            <a:pt x="3479" y="73056"/>
                          </a:cubicBezTo>
                          <a:cubicBezTo>
                            <a:pt x="3479" y="76535"/>
                            <a:pt x="6958" y="80014"/>
                            <a:pt x="10437" y="83493"/>
                          </a:cubicBezTo>
                          <a:cubicBezTo>
                            <a:pt x="13915" y="86972"/>
                            <a:pt x="13915" y="90451"/>
                            <a:pt x="17394" y="93930"/>
                          </a:cubicBezTo>
                          <a:cubicBezTo>
                            <a:pt x="20873" y="97409"/>
                            <a:pt x="20873" y="100887"/>
                            <a:pt x="24352" y="100887"/>
                          </a:cubicBezTo>
                          <a:cubicBezTo>
                            <a:pt x="27831" y="104366"/>
                            <a:pt x="27831" y="104366"/>
                            <a:pt x="31310" y="107845"/>
                          </a:cubicBezTo>
                          <a:cubicBezTo>
                            <a:pt x="34789" y="107845"/>
                            <a:pt x="34789" y="111324"/>
                            <a:pt x="38268" y="111324"/>
                          </a:cubicBezTo>
                          <a:cubicBezTo>
                            <a:pt x="41746" y="114803"/>
                            <a:pt x="41746" y="114803"/>
                            <a:pt x="41746" y="114803"/>
                          </a:cubicBezTo>
                          <a:cubicBezTo>
                            <a:pt x="41746" y="114803"/>
                            <a:pt x="41746" y="114803"/>
                            <a:pt x="38268" y="111324"/>
                          </a:cubicBezTo>
                          <a:cubicBezTo>
                            <a:pt x="34789" y="107845"/>
                            <a:pt x="31310" y="104366"/>
                            <a:pt x="27831" y="100887"/>
                          </a:cubicBezTo>
                          <a:cubicBezTo>
                            <a:pt x="24352" y="97409"/>
                            <a:pt x="24352" y="97409"/>
                            <a:pt x="20873" y="93930"/>
                          </a:cubicBezTo>
                          <a:cubicBezTo>
                            <a:pt x="17394" y="90451"/>
                            <a:pt x="17394" y="86972"/>
                            <a:pt x="13915" y="83493"/>
                          </a:cubicBezTo>
                          <a:cubicBezTo>
                            <a:pt x="10437" y="80014"/>
                            <a:pt x="10437" y="76535"/>
                            <a:pt x="10437" y="73056"/>
                          </a:cubicBezTo>
                          <a:cubicBezTo>
                            <a:pt x="10437" y="69578"/>
                            <a:pt x="6958" y="66099"/>
                            <a:pt x="6958" y="62620"/>
                          </a:cubicBezTo>
                          <a:cubicBezTo>
                            <a:pt x="6958" y="55662"/>
                            <a:pt x="10437" y="45225"/>
                            <a:pt x="10437" y="38268"/>
                          </a:cubicBezTo>
                          <a:cubicBezTo>
                            <a:pt x="13915" y="31310"/>
                            <a:pt x="17394" y="24352"/>
                            <a:pt x="20873" y="20873"/>
                          </a:cubicBezTo>
                          <a:cubicBezTo>
                            <a:pt x="24352" y="17394"/>
                            <a:pt x="27831" y="10437"/>
                            <a:pt x="31310" y="10437"/>
                          </a:cubicBezTo>
                          <a:cubicBezTo>
                            <a:pt x="41746" y="0"/>
                            <a:pt x="41746" y="0"/>
                            <a:pt x="41746" y="0"/>
                          </a:cubicBezTo>
                          <a:close/>
                        </a:path>
                      </a:pathLst>
                    </a:custGeom>
                    <a:solidFill>
                      <a:srgbClr val="9B4F13"/>
                    </a:solidFill>
                    <a:ln w="34755" cap="flat">
                      <a:noFill/>
                      <a:prstDash val="solid"/>
                      <a:miter/>
                    </a:ln>
                  </p:spPr>
                  <p:txBody>
                    <a:bodyPr rtlCol="0" anchor="ctr"/>
                    <a:lstStyle/>
                    <a:p>
                      <a:endParaRPr lang="en-US"/>
                    </a:p>
                  </p:txBody>
                </p:sp>
                <p:sp>
                  <p:nvSpPr>
                    <p:cNvPr id="2423" name="Freeform: Shape 2422">
                      <a:extLst>
                        <a:ext uri="{FF2B5EF4-FFF2-40B4-BE49-F238E27FC236}">
                          <a16:creationId xmlns:a16="http://schemas.microsoft.com/office/drawing/2014/main" xmlns="" id="{00C7BAE3-4412-43DB-BE96-A049D33BC733}"/>
                        </a:ext>
                      </a:extLst>
                    </p:cNvPr>
                    <p:cNvSpPr/>
                    <p:nvPr/>
                  </p:nvSpPr>
                  <p:spPr>
                    <a:xfrm>
                      <a:off x="983727" y="9118098"/>
                      <a:ext cx="17394" cy="31309"/>
                    </a:xfrm>
                    <a:custGeom>
                      <a:avLst/>
                      <a:gdLst>
                        <a:gd name="connsiteX0" fmla="*/ 17394 w 17394"/>
                        <a:gd name="connsiteY0" fmla="*/ 0 h 31309"/>
                        <a:gd name="connsiteX1" fmla="*/ 10437 w 17394"/>
                        <a:gd name="connsiteY1" fmla="*/ 3479 h 31309"/>
                        <a:gd name="connsiteX2" fmla="*/ 6958 w 17394"/>
                        <a:gd name="connsiteY2" fmla="*/ 6958 h 31309"/>
                        <a:gd name="connsiteX3" fmla="*/ 3479 w 17394"/>
                        <a:gd name="connsiteY3" fmla="*/ 10436 h 31309"/>
                        <a:gd name="connsiteX4" fmla="*/ 0 w 17394"/>
                        <a:gd name="connsiteY4" fmla="*/ 17394 h 31309"/>
                        <a:gd name="connsiteX5" fmla="*/ 0 w 17394"/>
                        <a:gd name="connsiteY5" fmla="*/ 24352 h 31309"/>
                        <a:gd name="connsiteX6" fmla="*/ 0 w 17394"/>
                        <a:gd name="connsiteY6" fmla="*/ 31310 h 31309"/>
                        <a:gd name="connsiteX7" fmla="*/ 0 w 17394"/>
                        <a:gd name="connsiteY7" fmla="*/ 31310 h 31309"/>
                        <a:gd name="connsiteX8" fmla="*/ 0 w 17394"/>
                        <a:gd name="connsiteY8" fmla="*/ 27831 h 31309"/>
                        <a:gd name="connsiteX9" fmla="*/ 0 w 17394"/>
                        <a:gd name="connsiteY9" fmla="*/ 24352 h 31309"/>
                        <a:gd name="connsiteX10" fmla="*/ 0 w 17394"/>
                        <a:gd name="connsiteY10" fmla="*/ 20873 h 31309"/>
                        <a:gd name="connsiteX11" fmla="*/ 3479 w 17394"/>
                        <a:gd name="connsiteY11" fmla="*/ 17394 h 31309"/>
                        <a:gd name="connsiteX12" fmla="*/ 6958 w 17394"/>
                        <a:gd name="connsiteY12" fmla="*/ 13916 h 31309"/>
                        <a:gd name="connsiteX13" fmla="*/ 10437 w 17394"/>
                        <a:gd name="connsiteY13" fmla="*/ 10436 h 31309"/>
                        <a:gd name="connsiteX14" fmla="*/ 17394 w 17394"/>
                        <a:gd name="connsiteY14" fmla="*/ 0 h 31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394" h="31309">
                          <a:moveTo>
                            <a:pt x="17394" y="0"/>
                          </a:moveTo>
                          <a:cubicBezTo>
                            <a:pt x="17394" y="0"/>
                            <a:pt x="13915" y="0"/>
                            <a:pt x="10437" y="3479"/>
                          </a:cubicBezTo>
                          <a:cubicBezTo>
                            <a:pt x="10437" y="3479"/>
                            <a:pt x="6958" y="6958"/>
                            <a:pt x="6958" y="6958"/>
                          </a:cubicBezTo>
                          <a:cubicBezTo>
                            <a:pt x="3479" y="6958"/>
                            <a:pt x="3479" y="10436"/>
                            <a:pt x="3479" y="10436"/>
                          </a:cubicBezTo>
                          <a:cubicBezTo>
                            <a:pt x="3479" y="13916"/>
                            <a:pt x="0" y="13916"/>
                            <a:pt x="0" y="17394"/>
                          </a:cubicBezTo>
                          <a:cubicBezTo>
                            <a:pt x="0" y="20873"/>
                            <a:pt x="0" y="20873"/>
                            <a:pt x="0" y="24352"/>
                          </a:cubicBezTo>
                          <a:cubicBezTo>
                            <a:pt x="0" y="27831"/>
                            <a:pt x="0" y="31310"/>
                            <a:pt x="0" y="31310"/>
                          </a:cubicBezTo>
                          <a:cubicBezTo>
                            <a:pt x="0" y="31310"/>
                            <a:pt x="0" y="31310"/>
                            <a:pt x="0" y="31310"/>
                          </a:cubicBezTo>
                          <a:cubicBezTo>
                            <a:pt x="0" y="31310"/>
                            <a:pt x="0" y="27831"/>
                            <a:pt x="0" y="27831"/>
                          </a:cubicBezTo>
                          <a:cubicBezTo>
                            <a:pt x="0" y="27831"/>
                            <a:pt x="0" y="27831"/>
                            <a:pt x="0" y="24352"/>
                          </a:cubicBezTo>
                          <a:cubicBezTo>
                            <a:pt x="0" y="24352"/>
                            <a:pt x="0" y="24352"/>
                            <a:pt x="0" y="20873"/>
                          </a:cubicBezTo>
                          <a:cubicBezTo>
                            <a:pt x="0" y="20873"/>
                            <a:pt x="3479" y="17394"/>
                            <a:pt x="3479" y="17394"/>
                          </a:cubicBezTo>
                          <a:cubicBezTo>
                            <a:pt x="3479" y="17394"/>
                            <a:pt x="6958" y="13916"/>
                            <a:pt x="6958" y="13916"/>
                          </a:cubicBezTo>
                          <a:cubicBezTo>
                            <a:pt x="6958" y="13916"/>
                            <a:pt x="10437" y="10436"/>
                            <a:pt x="10437" y="10436"/>
                          </a:cubicBezTo>
                          <a:cubicBezTo>
                            <a:pt x="13915" y="0"/>
                            <a:pt x="17394" y="0"/>
                            <a:pt x="17394" y="0"/>
                          </a:cubicBezTo>
                          <a:close/>
                        </a:path>
                      </a:pathLst>
                    </a:custGeom>
                    <a:solidFill>
                      <a:srgbClr val="9B4F13"/>
                    </a:solidFill>
                    <a:ln w="34755" cap="flat">
                      <a:noFill/>
                      <a:prstDash val="solid"/>
                      <a:miter/>
                    </a:ln>
                  </p:spPr>
                  <p:txBody>
                    <a:bodyPr rtlCol="0" anchor="ctr"/>
                    <a:lstStyle/>
                    <a:p>
                      <a:endParaRPr lang="en-US"/>
                    </a:p>
                  </p:txBody>
                </p:sp>
              </p:grpSp>
              <p:sp>
                <p:nvSpPr>
                  <p:cNvPr id="2424" name="Freeform: Shape 2423">
                    <a:extLst>
                      <a:ext uri="{FF2B5EF4-FFF2-40B4-BE49-F238E27FC236}">
                        <a16:creationId xmlns:a16="http://schemas.microsoft.com/office/drawing/2014/main" xmlns="" id="{66BF3C60-C474-40D5-9E5B-92E42AD2D2F9}"/>
                      </a:ext>
                    </a:extLst>
                  </p:cNvPr>
                  <p:cNvSpPr/>
                  <p:nvPr/>
                </p:nvSpPr>
                <p:spPr>
                  <a:xfrm>
                    <a:off x="980248" y="9041562"/>
                    <a:ext cx="137222" cy="154919"/>
                  </a:xfrm>
                  <a:custGeom>
                    <a:avLst/>
                    <a:gdLst>
                      <a:gd name="connsiteX0" fmla="*/ 31310 w 137222"/>
                      <a:gd name="connsiteY0" fmla="*/ 97409 h 154919"/>
                      <a:gd name="connsiteX1" fmla="*/ 76535 w 137222"/>
                      <a:gd name="connsiteY1" fmla="*/ 90451 h 154919"/>
                      <a:gd name="connsiteX2" fmla="*/ 76535 w 137222"/>
                      <a:gd name="connsiteY2" fmla="*/ 69578 h 154919"/>
                      <a:gd name="connsiteX3" fmla="*/ 111324 w 137222"/>
                      <a:gd name="connsiteY3" fmla="*/ 59141 h 154919"/>
                      <a:gd name="connsiteX4" fmla="*/ 121761 w 137222"/>
                      <a:gd name="connsiteY4" fmla="*/ 17394 h 154919"/>
                      <a:gd name="connsiteX5" fmla="*/ 135676 w 137222"/>
                      <a:gd name="connsiteY5" fmla="*/ 0 h 154919"/>
                      <a:gd name="connsiteX6" fmla="*/ 135676 w 137222"/>
                      <a:gd name="connsiteY6" fmla="*/ 13916 h 154919"/>
                      <a:gd name="connsiteX7" fmla="*/ 121761 w 137222"/>
                      <a:gd name="connsiteY7" fmla="*/ 59141 h 154919"/>
                      <a:gd name="connsiteX8" fmla="*/ 104366 w 137222"/>
                      <a:gd name="connsiteY8" fmla="*/ 132197 h 154919"/>
                      <a:gd name="connsiteX9" fmla="*/ 62620 w 137222"/>
                      <a:gd name="connsiteY9" fmla="*/ 142634 h 154919"/>
                      <a:gd name="connsiteX10" fmla="*/ 10437 w 137222"/>
                      <a:gd name="connsiteY10" fmla="*/ 135676 h 154919"/>
                      <a:gd name="connsiteX11" fmla="*/ 0 w 137222"/>
                      <a:gd name="connsiteY11" fmla="*/ 118282 h 154919"/>
                      <a:gd name="connsiteX12" fmla="*/ 0 w 137222"/>
                      <a:gd name="connsiteY12" fmla="*/ 118282 h 154919"/>
                      <a:gd name="connsiteX13" fmla="*/ 31310 w 137222"/>
                      <a:gd name="connsiteY13" fmla="*/ 97409 h 154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7222" h="154919">
                        <a:moveTo>
                          <a:pt x="31310" y="97409"/>
                        </a:moveTo>
                        <a:cubicBezTo>
                          <a:pt x="48704" y="128719"/>
                          <a:pt x="80014" y="104366"/>
                          <a:pt x="76535" y="90451"/>
                        </a:cubicBezTo>
                        <a:cubicBezTo>
                          <a:pt x="73056" y="76535"/>
                          <a:pt x="76535" y="69578"/>
                          <a:pt x="76535" y="69578"/>
                        </a:cubicBezTo>
                        <a:cubicBezTo>
                          <a:pt x="90451" y="104366"/>
                          <a:pt x="125240" y="76535"/>
                          <a:pt x="111324" y="59141"/>
                        </a:cubicBezTo>
                        <a:cubicBezTo>
                          <a:pt x="97409" y="41747"/>
                          <a:pt x="97409" y="27831"/>
                          <a:pt x="121761" y="17394"/>
                        </a:cubicBezTo>
                        <a:cubicBezTo>
                          <a:pt x="132197" y="13916"/>
                          <a:pt x="135676" y="6958"/>
                          <a:pt x="135676" y="0"/>
                        </a:cubicBezTo>
                        <a:cubicBezTo>
                          <a:pt x="135676" y="3479"/>
                          <a:pt x="139155" y="6958"/>
                          <a:pt x="135676" y="13916"/>
                        </a:cubicBezTo>
                        <a:cubicBezTo>
                          <a:pt x="132197" y="31310"/>
                          <a:pt x="104366" y="34789"/>
                          <a:pt x="121761" y="59141"/>
                        </a:cubicBezTo>
                        <a:cubicBezTo>
                          <a:pt x="139155" y="83493"/>
                          <a:pt x="146113" y="132197"/>
                          <a:pt x="104366" y="132197"/>
                        </a:cubicBezTo>
                        <a:cubicBezTo>
                          <a:pt x="104366" y="149592"/>
                          <a:pt x="90451" y="156549"/>
                          <a:pt x="62620" y="142634"/>
                        </a:cubicBezTo>
                        <a:cubicBezTo>
                          <a:pt x="52183" y="160028"/>
                          <a:pt x="31310" y="160028"/>
                          <a:pt x="10437" y="135676"/>
                        </a:cubicBezTo>
                        <a:cubicBezTo>
                          <a:pt x="6958" y="132197"/>
                          <a:pt x="3479" y="125240"/>
                          <a:pt x="0" y="118282"/>
                        </a:cubicBezTo>
                        <a:cubicBezTo>
                          <a:pt x="0" y="118282"/>
                          <a:pt x="0" y="118282"/>
                          <a:pt x="0" y="118282"/>
                        </a:cubicBezTo>
                        <a:cubicBezTo>
                          <a:pt x="13916" y="139155"/>
                          <a:pt x="34789" y="118282"/>
                          <a:pt x="31310" y="97409"/>
                        </a:cubicBezTo>
                        <a:close/>
                      </a:path>
                    </a:pathLst>
                  </a:custGeom>
                  <a:solidFill>
                    <a:srgbClr val="FBD0B4"/>
                  </a:solidFill>
                  <a:ln w="34755" cap="flat">
                    <a:noFill/>
                    <a:prstDash val="solid"/>
                    <a:miter/>
                  </a:ln>
                </p:spPr>
                <p:txBody>
                  <a:bodyPr rtlCol="0" anchor="ctr"/>
                  <a:lstStyle/>
                  <a:p>
                    <a:endParaRPr lang="en-US"/>
                  </a:p>
                </p:txBody>
              </p:sp>
              <p:sp>
                <p:nvSpPr>
                  <p:cNvPr id="2425" name="Freeform: Shape 2424">
                    <a:extLst>
                      <a:ext uri="{FF2B5EF4-FFF2-40B4-BE49-F238E27FC236}">
                        <a16:creationId xmlns:a16="http://schemas.microsoft.com/office/drawing/2014/main" xmlns="" id="{B83F9A7D-49B0-45A6-8547-1ED610FB41C7}"/>
                      </a:ext>
                    </a:extLst>
                  </p:cNvPr>
                  <p:cNvSpPr/>
                  <p:nvPr/>
                </p:nvSpPr>
                <p:spPr>
                  <a:xfrm>
                    <a:off x="1056783" y="9045041"/>
                    <a:ext cx="27830" cy="48704"/>
                  </a:xfrm>
                  <a:custGeom>
                    <a:avLst/>
                    <a:gdLst>
                      <a:gd name="connsiteX0" fmla="*/ 27831 w 27830"/>
                      <a:gd name="connsiteY0" fmla="*/ 0 h 48704"/>
                      <a:gd name="connsiteX1" fmla="*/ 27831 w 27830"/>
                      <a:gd name="connsiteY1" fmla="*/ 0 h 48704"/>
                      <a:gd name="connsiteX2" fmla="*/ 20873 w 27830"/>
                      <a:gd name="connsiteY2" fmla="*/ 0 h 48704"/>
                      <a:gd name="connsiteX3" fmla="*/ 17394 w 27830"/>
                      <a:gd name="connsiteY3" fmla="*/ 0 h 48704"/>
                      <a:gd name="connsiteX4" fmla="*/ 17394 w 27830"/>
                      <a:gd name="connsiteY4" fmla="*/ 0 h 48704"/>
                      <a:gd name="connsiteX5" fmla="*/ 13915 w 27830"/>
                      <a:gd name="connsiteY5" fmla="*/ 3479 h 48704"/>
                      <a:gd name="connsiteX6" fmla="*/ 10437 w 27830"/>
                      <a:gd name="connsiteY6" fmla="*/ 6958 h 48704"/>
                      <a:gd name="connsiteX7" fmla="*/ 6958 w 27830"/>
                      <a:gd name="connsiteY7" fmla="*/ 10436 h 48704"/>
                      <a:gd name="connsiteX8" fmla="*/ 3479 w 27830"/>
                      <a:gd name="connsiteY8" fmla="*/ 17394 h 48704"/>
                      <a:gd name="connsiteX9" fmla="*/ 0 w 27830"/>
                      <a:gd name="connsiteY9" fmla="*/ 27831 h 48704"/>
                      <a:gd name="connsiteX10" fmla="*/ 0 w 27830"/>
                      <a:gd name="connsiteY10" fmla="*/ 34789 h 48704"/>
                      <a:gd name="connsiteX11" fmla="*/ 0 w 27830"/>
                      <a:gd name="connsiteY11" fmla="*/ 38268 h 48704"/>
                      <a:gd name="connsiteX12" fmla="*/ 0 w 27830"/>
                      <a:gd name="connsiteY12" fmla="*/ 48704 h 48704"/>
                      <a:gd name="connsiteX13" fmla="*/ 3479 w 27830"/>
                      <a:gd name="connsiteY13" fmla="*/ 38268 h 48704"/>
                      <a:gd name="connsiteX14" fmla="*/ 6958 w 27830"/>
                      <a:gd name="connsiteY14" fmla="*/ 27831 h 48704"/>
                      <a:gd name="connsiteX15" fmla="*/ 10437 w 27830"/>
                      <a:gd name="connsiteY15" fmla="*/ 17394 h 48704"/>
                      <a:gd name="connsiteX16" fmla="*/ 13915 w 27830"/>
                      <a:gd name="connsiteY16" fmla="*/ 13915 h 48704"/>
                      <a:gd name="connsiteX17" fmla="*/ 17394 w 27830"/>
                      <a:gd name="connsiteY17" fmla="*/ 10436 h 48704"/>
                      <a:gd name="connsiteX18" fmla="*/ 20873 w 27830"/>
                      <a:gd name="connsiteY18" fmla="*/ 6958 h 48704"/>
                      <a:gd name="connsiteX19" fmla="*/ 24352 w 27830"/>
                      <a:gd name="connsiteY19" fmla="*/ 3479 h 48704"/>
                      <a:gd name="connsiteX20" fmla="*/ 27831 w 27830"/>
                      <a:gd name="connsiteY20" fmla="*/ 0 h 48704"/>
                      <a:gd name="connsiteX21" fmla="*/ 27831 w 27830"/>
                      <a:gd name="connsiteY21" fmla="*/ 0 h 48704"/>
                      <a:gd name="connsiteX22" fmla="*/ 27831 w 27830"/>
                      <a:gd name="connsiteY22" fmla="*/ 0 h 48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7830" h="48704">
                        <a:moveTo>
                          <a:pt x="27831" y="0"/>
                        </a:moveTo>
                        <a:cubicBezTo>
                          <a:pt x="27831" y="0"/>
                          <a:pt x="27831" y="0"/>
                          <a:pt x="27831" y="0"/>
                        </a:cubicBezTo>
                        <a:cubicBezTo>
                          <a:pt x="24352" y="0"/>
                          <a:pt x="24352" y="0"/>
                          <a:pt x="20873" y="0"/>
                        </a:cubicBezTo>
                        <a:cubicBezTo>
                          <a:pt x="20873" y="0"/>
                          <a:pt x="20873" y="0"/>
                          <a:pt x="17394" y="0"/>
                        </a:cubicBezTo>
                        <a:cubicBezTo>
                          <a:pt x="17394" y="0"/>
                          <a:pt x="17394" y="0"/>
                          <a:pt x="17394" y="0"/>
                        </a:cubicBezTo>
                        <a:cubicBezTo>
                          <a:pt x="17394" y="0"/>
                          <a:pt x="13915" y="3479"/>
                          <a:pt x="13915" y="3479"/>
                        </a:cubicBezTo>
                        <a:cubicBezTo>
                          <a:pt x="13915" y="3479"/>
                          <a:pt x="10437" y="6958"/>
                          <a:pt x="10437" y="6958"/>
                        </a:cubicBezTo>
                        <a:cubicBezTo>
                          <a:pt x="10437" y="6958"/>
                          <a:pt x="6958" y="10436"/>
                          <a:pt x="6958" y="10436"/>
                        </a:cubicBezTo>
                        <a:cubicBezTo>
                          <a:pt x="6958" y="13915"/>
                          <a:pt x="6958" y="13915"/>
                          <a:pt x="3479" y="17394"/>
                        </a:cubicBezTo>
                        <a:cubicBezTo>
                          <a:pt x="3479" y="20873"/>
                          <a:pt x="3479" y="24352"/>
                          <a:pt x="0" y="27831"/>
                        </a:cubicBezTo>
                        <a:cubicBezTo>
                          <a:pt x="0" y="31310"/>
                          <a:pt x="0" y="31310"/>
                          <a:pt x="0" y="34789"/>
                        </a:cubicBezTo>
                        <a:cubicBezTo>
                          <a:pt x="0" y="34789"/>
                          <a:pt x="0" y="38268"/>
                          <a:pt x="0" y="38268"/>
                        </a:cubicBezTo>
                        <a:cubicBezTo>
                          <a:pt x="0" y="45225"/>
                          <a:pt x="0" y="48704"/>
                          <a:pt x="0" y="48704"/>
                        </a:cubicBezTo>
                        <a:cubicBezTo>
                          <a:pt x="0" y="48704"/>
                          <a:pt x="0" y="45225"/>
                          <a:pt x="3479" y="38268"/>
                        </a:cubicBezTo>
                        <a:cubicBezTo>
                          <a:pt x="3479" y="34789"/>
                          <a:pt x="3479" y="31310"/>
                          <a:pt x="6958" y="27831"/>
                        </a:cubicBezTo>
                        <a:cubicBezTo>
                          <a:pt x="6958" y="24352"/>
                          <a:pt x="10437" y="20873"/>
                          <a:pt x="10437" y="17394"/>
                        </a:cubicBezTo>
                        <a:cubicBezTo>
                          <a:pt x="10437" y="17394"/>
                          <a:pt x="10437" y="13915"/>
                          <a:pt x="13915" y="13915"/>
                        </a:cubicBezTo>
                        <a:cubicBezTo>
                          <a:pt x="13915" y="13915"/>
                          <a:pt x="13915" y="10436"/>
                          <a:pt x="17394" y="10436"/>
                        </a:cubicBezTo>
                        <a:cubicBezTo>
                          <a:pt x="17394" y="10436"/>
                          <a:pt x="17394" y="6958"/>
                          <a:pt x="20873" y="6958"/>
                        </a:cubicBezTo>
                        <a:cubicBezTo>
                          <a:pt x="20873" y="6958"/>
                          <a:pt x="20873" y="3479"/>
                          <a:pt x="24352" y="3479"/>
                        </a:cubicBezTo>
                        <a:cubicBezTo>
                          <a:pt x="24352" y="3479"/>
                          <a:pt x="24352" y="0"/>
                          <a:pt x="27831" y="0"/>
                        </a:cubicBezTo>
                        <a:cubicBezTo>
                          <a:pt x="24352" y="3479"/>
                          <a:pt x="24352" y="3479"/>
                          <a:pt x="27831" y="0"/>
                        </a:cubicBezTo>
                        <a:cubicBezTo>
                          <a:pt x="27831" y="0"/>
                          <a:pt x="27831" y="0"/>
                          <a:pt x="27831" y="0"/>
                        </a:cubicBezTo>
                        <a:close/>
                      </a:path>
                    </a:pathLst>
                  </a:custGeom>
                  <a:solidFill>
                    <a:srgbClr val="FCECE3"/>
                  </a:solidFill>
                  <a:ln w="34755" cap="flat">
                    <a:noFill/>
                    <a:prstDash val="solid"/>
                    <a:miter/>
                  </a:ln>
                </p:spPr>
                <p:txBody>
                  <a:bodyPr rtlCol="0" anchor="ctr"/>
                  <a:lstStyle/>
                  <a:p>
                    <a:endParaRPr lang="en-US"/>
                  </a:p>
                </p:txBody>
              </p:sp>
              <p:sp>
                <p:nvSpPr>
                  <p:cNvPr id="2426" name="Freeform: Shape 2425">
                    <a:extLst>
                      <a:ext uri="{FF2B5EF4-FFF2-40B4-BE49-F238E27FC236}">
                        <a16:creationId xmlns:a16="http://schemas.microsoft.com/office/drawing/2014/main" xmlns="" id="{75BAA922-3CC5-459B-8FCC-A652B5F24D69}"/>
                      </a:ext>
                    </a:extLst>
                  </p:cNvPr>
                  <p:cNvSpPr/>
                  <p:nvPr/>
                </p:nvSpPr>
                <p:spPr>
                  <a:xfrm>
                    <a:off x="1015036" y="9076351"/>
                    <a:ext cx="27831" cy="52183"/>
                  </a:xfrm>
                  <a:custGeom>
                    <a:avLst/>
                    <a:gdLst>
                      <a:gd name="connsiteX0" fmla="*/ 27831 w 27831"/>
                      <a:gd name="connsiteY0" fmla="*/ 0 h 52183"/>
                      <a:gd name="connsiteX1" fmla="*/ 17394 w 27831"/>
                      <a:gd name="connsiteY1" fmla="*/ 3479 h 52183"/>
                      <a:gd name="connsiteX2" fmla="*/ 10437 w 27831"/>
                      <a:gd name="connsiteY2" fmla="*/ 10437 h 52183"/>
                      <a:gd name="connsiteX3" fmla="*/ 3479 w 27831"/>
                      <a:gd name="connsiteY3" fmla="*/ 20873 h 52183"/>
                      <a:gd name="connsiteX4" fmla="*/ 0 w 27831"/>
                      <a:gd name="connsiteY4" fmla="*/ 31310 h 52183"/>
                      <a:gd name="connsiteX5" fmla="*/ 0 w 27831"/>
                      <a:gd name="connsiteY5" fmla="*/ 38268 h 52183"/>
                      <a:gd name="connsiteX6" fmla="*/ 0 w 27831"/>
                      <a:gd name="connsiteY6" fmla="*/ 41747 h 52183"/>
                      <a:gd name="connsiteX7" fmla="*/ 0 w 27831"/>
                      <a:gd name="connsiteY7" fmla="*/ 48704 h 52183"/>
                      <a:gd name="connsiteX8" fmla="*/ 0 w 27831"/>
                      <a:gd name="connsiteY8" fmla="*/ 52183 h 52183"/>
                      <a:gd name="connsiteX9" fmla="*/ 0 w 27831"/>
                      <a:gd name="connsiteY9" fmla="*/ 48704 h 52183"/>
                      <a:gd name="connsiteX10" fmla="*/ 0 w 27831"/>
                      <a:gd name="connsiteY10" fmla="*/ 41747 h 52183"/>
                      <a:gd name="connsiteX11" fmla="*/ 3479 w 27831"/>
                      <a:gd name="connsiteY11" fmla="*/ 31310 h 52183"/>
                      <a:gd name="connsiteX12" fmla="*/ 6958 w 27831"/>
                      <a:gd name="connsiteY12" fmla="*/ 27831 h 52183"/>
                      <a:gd name="connsiteX13" fmla="*/ 10437 w 27831"/>
                      <a:gd name="connsiteY13" fmla="*/ 24352 h 52183"/>
                      <a:gd name="connsiteX14" fmla="*/ 17394 w 27831"/>
                      <a:gd name="connsiteY14" fmla="*/ 13916 h 52183"/>
                      <a:gd name="connsiteX15" fmla="*/ 24352 w 27831"/>
                      <a:gd name="connsiteY15" fmla="*/ 6958 h 52183"/>
                      <a:gd name="connsiteX16" fmla="*/ 27831 w 27831"/>
                      <a:gd name="connsiteY16" fmla="*/ 0 h 52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831" h="52183">
                        <a:moveTo>
                          <a:pt x="27831" y="0"/>
                        </a:moveTo>
                        <a:cubicBezTo>
                          <a:pt x="27831" y="0"/>
                          <a:pt x="24352" y="0"/>
                          <a:pt x="17394" y="3479"/>
                        </a:cubicBezTo>
                        <a:cubicBezTo>
                          <a:pt x="13916" y="6958"/>
                          <a:pt x="13916" y="6958"/>
                          <a:pt x="10437" y="10437"/>
                        </a:cubicBezTo>
                        <a:cubicBezTo>
                          <a:pt x="6958" y="13916"/>
                          <a:pt x="6958" y="17394"/>
                          <a:pt x="3479" y="20873"/>
                        </a:cubicBezTo>
                        <a:cubicBezTo>
                          <a:pt x="0" y="24352"/>
                          <a:pt x="0" y="27831"/>
                          <a:pt x="0" y="31310"/>
                        </a:cubicBezTo>
                        <a:cubicBezTo>
                          <a:pt x="0" y="34789"/>
                          <a:pt x="0" y="34789"/>
                          <a:pt x="0" y="38268"/>
                        </a:cubicBezTo>
                        <a:cubicBezTo>
                          <a:pt x="0" y="41747"/>
                          <a:pt x="0" y="41747"/>
                          <a:pt x="0" y="41747"/>
                        </a:cubicBezTo>
                        <a:cubicBezTo>
                          <a:pt x="0" y="45225"/>
                          <a:pt x="0" y="48704"/>
                          <a:pt x="0" y="48704"/>
                        </a:cubicBezTo>
                        <a:cubicBezTo>
                          <a:pt x="0" y="48704"/>
                          <a:pt x="0" y="52183"/>
                          <a:pt x="0" y="52183"/>
                        </a:cubicBezTo>
                        <a:cubicBezTo>
                          <a:pt x="0" y="52183"/>
                          <a:pt x="0" y="52183"/>
                          <a:pt x="0" y="48704"/>
                        </a:cubicBezTo>
                        <a:cubicBezTo>
                          <a:pt x="0" y="48704"/>
                          <a:pt x="0" y="45225"/>
                          <a:pt x="0" y="41747"/>
                        </a:cubicBezTo>
                        <a:cubicBezTo>
                          <a:pt x="0" y="38268"/>
                          <a:pt x="0" y="34789"/>
                          <a:pt x="3479" y="31310"/>
                        </a:cubicBezTo>
                        <a:cubicBezTo>
                          <a:pt x="3479" y="31310"/>
                          <a:pt x="3479" y="27831"/>
                          <a:pt x="6958" y="27831"/>
                        </a:cubicBezTo>
                        <a:cubicBezTo>
                          <a:pt x="6958" y="27831"/>
                          <a:pt x="6958" y="24352"/>
                          <a:pt x="10437" y="24352"/>
                        </a:cubicBezTo>
                        <a:cubicBezTo>
                          <a:pt x="10437" y="20873"/>
                          <a:pt x="13916" y="17394"/>
                          <a:pt x="17394" y="13916"/>
                        </a:cubicBezTo>
                        <a:cubicBezTo>
                          <a:pt x="20873" y="10437"/>
                          <a:pt x="20873" y="6958"/>
                          <a:pt x="24352" y="6958"/>
                        </a:cubicBezTo>
                        <a:cubicBezTo>
                          <a:pt x="24352" y="3479"/>
                          <a:pt x="27831" y="0"/>
                          <a:pt x="27831" y="0"/>
                        </a:cubicBezTo>
                        <a:close/>
                      </a:path>
                    </a:pathLst>
                  </a:custGeom>
                  <a:solidFill>
                    <a:srgbClr val="FCECE3"/>
                  </a:solidFill>
                  <a:ln w="34755" cap="flat">
                    <a:noFill/>
                    <a:prstDash val="solid"/>
                    <a:miter/>
                  </a:ln>
                </p:spPr>
                <p:txBody>
                  <a:bodyPr rtlCol="0" anchor="ctr"/>
                  <a:lstStyle/>
                  <a:p>
                    <a:endParaRPr lang="en-US"/>
                  </a:p>
                </p:txBody>
              </p:sp>
              <p:sp>
                <p:nvSpPr>
                  <p:cNvPr id="2427" name="Freeform: Shape 2426">
                    <a:extLst>
                      <a:ext uri="{FF2B5EF4-FFF2-40B4-BE49-F238E27FC236}">
                        <a16:creationId xmlns:a16="http://schemas.microsoft.com/office/drawing/2014/main" xmlns="" id="{2D7D846C-3131-4095-B1BF-B0CCD0F25501}"/>
                      </a:ext>
                    </a:extLst>
                  </p:cNvPr>
                  <p:cNvSpPr/>
                  <p:nvPr/>
                </p:nvSpPr>
                <p:spPr>
                  <a:xfrm>
                    <a:off x="983727" y="9138971"/>
                    <a:ext cx="10436" cy="20873"/>
                  </a:xfrm>
                  <a:custGeom>
                    <a:avLst/>
                    <a:gdLst>
                      <a:gd name="connsiteX0" fmla="*/ 3479 w 10436"/>
                      <a:gd name="connsiteY0" fmla="*/ 0 h 20873"/>
                      <a:gd name="connsiteX1" fmla="*/ 0 w 10436"/>
                      <a:gd name="connsiteY1" fmla="*/ 3479 h 20873"/>
                      <a:gd name="connsiteX2" fmla="*/ 0 w 10436"/>
                      <a:gd name="connsiteY2" fmla="*/ 13916 h 20873"/>
                      <a:gd name="connsiteX3" fmla="*/ 3479 w 10436"/>
                      <a:gd name="connsiteY3" fmla="*/ 17394 h 20873"/>
                      <a:gd name="connsiteX4" fmla="*/ 6958 w 10436"/>
                      <a:gd name="connsiteY4" fmla="*/ 20873 h 20873"/>
                      <a:gd name="connsiteX5" fmla="*/ 10437 w 10436"/>
                      <a:gd name="connsiteY5" fmla="*/ 20873 h 20873"/>
                      <a:gd name="connsiteX6" fmla="*/ 10437 w 10436"/>
                      <a:gd name="connsiteY6" fmla="*/ 20873 h 20873"/>
                      <a:gd name="connsiteX7" fmla="*/ 10437 w 10436"/>
                      <a:gd name="connsiteY7" fmla="*/ 20873 h 20873"/>
                      <a:gd name="connsiteX8" fmla="*/ 10437 w 10436"/>
                      <a:gd name="connsiteY8" fmla="*/ 20873 h 20873"/>
                      <a:gd name="connsiteX9" fmla="*/ 10437 w 10436"/>
                      <a:gd name="connsiteY9" fmla="*/ 20873 h 20873"/>
                      <a:gd name="connsiteX10" fmla="*/ 10437 w 10436"/>
                      <a:gd name="connsiteY10" fmla="*/ 20873 h 20873"/>
                      <a:gd name="connsiteX11" fmla="*/ 10437 w 10436"/>
                      <a:gd name="connsiteY11" fmla="*/ 20873 h 20873"/>
                      <a:gd name="connsiteX12" fmla="*/ 10437 w 10436"/>
                      <a:gd name="connsiteY12" fmla="*/ 17394 h 20873"/>
                      <a:gd name="connsiteX13" fmla="*/ 10437 w 10436"/>
                      <a:gd name="connsiteY13" fmla="*/ 13916 h 20873"/>
                      <a:gd name="connsiteX14" fmla="*/ 6958 w 10436"/>
                      <a:gd name="connsiteY14" fmla="*/ 6958 h 20873"/>
                      <a:gd name="connsiteX15" fmla="*/ 3479 w 10436"/>
                      <a:gd name="connsiteY15" fmla="*/ 0 h 20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36" h="20873">
                        <a:moveTo>
                          <a:pt x="3479" y="0"/>
                        </a:moveTo>
                        <a:cubicBezTo>
                          <a:pt x="3479" y="0"/>
                          <a:pt x="3479" y="0"/>
                          <a:pt x="0" y="3479"/>
                        </a:cubicBezTo>
                        <a:cubicBezTo>
                          <a:pt x="0" y="6958"/>
                          <a:pt x="0" y="10437"/>
                          <a:pt x="0" y="13916"/>
                        </a:cubicBezTo>
                        <a:cubicBezTo>
                          <a:pt x="0" y="13916"/>
                          <a:pt x="0" y="17394"/>
                          <a:pt x="3479" y="17394"/>
                        </a:cubicBezTo>
                        <a:cubicBezTo>
                          <a:pt x="3479" y="17394"/>
                          <a:pt x="6958" y="20873"/>
                          <a:pt x="6958" y="20873"/>
                        </a:cubicBezTo>
                        <a:cubicBezTo>
                          <a:pt x="6958" y="20873"/>
                          <a:pt x="6958" y="20873"/>
                          <a:pt x="10437" y="20873"/>
                        </a:cubicBezTo>
                        <a:cubicBezTo>
                          <a:pt x="10437" y="20873"/>
                          <a:pt x="10437" y="20873"/>
                          <a:pt x="10437" y="20873"/>
                        </a:cubicBezTo>
                        <a:cubicBezTo>
                          <a:pt x="10437" y="20873"/>
                          <a:pt x="10437" y="20873"/>
                          <a:pt x="10437" y="20873"/>
                        </a:cubicBezTo>
                        <a:cubicBezTo>
                          <a:pt x="10437" y="20873"/>
                          <a:pt x="10437" y="20873"/>
                          <a:pt x="10437" y="20873"/>
                        </a:cubicBezTo>
                        <a:cubicBezTo>
                          <a:pt x="10437" y="20873"/>
                          <a:pt x="10437" y="20873"/>
                          <a:pt x="10437" y="20873"/>
                        </a:cubicBezTo>
                        <a:cubicBezTo>
                          <a:pt x="10437" y="20873"/>
                          <a:pt x="10437" y="20873"/>
                          <a:pt x="10437" y="20873"/>
                        </a:cubicBezTo>
                        <a:cubicBezTo>
                          <a:pt x="10437" y="20873"/>
                          <a:pt x="10437" y="20873"/>
                          <a:pt x="10437" y="20873"/>
                        </a:cubicBezTo>
                        <a:cubicBezTo>
                          <a:pt x="10437" y="20873"/>
                          <a:pt x="10437" y="20873"/>
                          <a:pt x="10437" y="17394"/>
                        </a:cubicBezTo>
                        <a:cubicBezTo>
                          <a:pt x="10437" y="17394"/>
                          <a:pt x="10437" y="13916"/>
                          <a:pt x="10437" y="13916"/>
                        </a:cubicBezTo>
                        <a:cubicBezTo>
                          <a:pt x="10437" y="10437"/>
                          <a:pt x="10437" y="6958"/>
                          <a:pt x="6958" y="6958"/>
                        </a:cubicBezTo>
                        <a:cubicBezTo>
                          <a:pt x="6958" y="0"/>
                          <a:pt x="3479" y="0"/>
                          <a:pt x="3479" y="0"/>
                        </a:cubicBezTo>
                        <a:close/>
                      </a:path>
                    </a:pathLst>
                  </a:custGeom>
                  <a:solidFill>
                    <a:srgbClr val="FCECE3"/>
                  </a:solidFill>
                  <a:ln w="34755" cap="flat">
                    <a:noFill/>
                    <a:prstDash val="solid"/>
                    <a:miter/>
                  </a:ln>
                </p:spPr>
                <p:txBody>
                  <a:bodyPr rtlCol="0" anchor="ctr"/>
                  <a:lstStyle/>
                  <a:p>
                    <a:endParaRPr lang="en-US"/>
                  </a:p>
                </p:txBody>
              </p:sp>
            </p:grpSp>
            <p:sp>
              <p:nvSpPr>
                <p:cNvPr id="2428" name="Freeform: Shape 2427">
                  <a:extLst>
                    <a:ext uri="{FF2B5EF4-FFF2-40B4-BE49-F238E27FC236}">
                      <a16:creationId xmlns:a16="http://schemas.microsoft.com/office/drawing/2014/main" xmlns="" id="{3AF0BAA4-89FF-4684-866E-99D3DD97BEA5}"/>
                    </a:ext>
                  </a:extLst>
                </p:cNvPr>
                <p:cNvSpPr/>
                <p:nvPr/>
              </p:nvSpPr>
              <p:spPr>
                <a:xfrm>
                  <a:off x="1328135" y="9048520"/>
                  <a:ext cx="160584" cy="184380"/>
                </a:xfrm>
                <a:custGeom>
                  <a:avLst/>
                  <a:gdLst>
                    <a:gd name="connsiteX0" fmla="*/ 160028 w 160584"/>
                    <a:gd name="connsiteY0" fmla="*/ 0 h 184380"/>
                    <a:gd name="connsiteX1" fmla="*/ 160028 w 160584"/>
                    <a:gd name="connsiteY1" fmla="*/ 10436 h 184380"/>
                    <a:gd name="connsiteX2" fmla="*/ 156549 w 160584"/>
                    <a:gd name="connsiteY2" fmla="*/ 41746 h 184380"/>
                    <a:gd name="connsiteX3" fmla="*/ 153070 w 160584"/>
                    <a:gd name="connsiteY3" fmla="*/ 62620 h 184380"/>
                    <a:gd name="connsiteX4" fmla="*/ 146113 w 160584"/>
                    <a:gd name="connsiteY4" fmla="*/ 83493 h 184380"/>
                    <a:gd name="connsiteX5" fmla="*/ 135676 w 160584"/>
                    <a:gd name="connsiteY5" fmla="*/ 104366 h 184380"/>
                    <a:gd name="connsiteX6" fmla="*/ 121761 w 160584"/>
                    <a:gd name="connsiteY6" fmla="*/ 125239 h 184380"/>
                    <a:gd name="connsiteX7" fmla="*/ 104366 w 160584"/>
                    <a:gd name="connsiteY7" fmla="*/ 142634 h 184380"/>
                    <a:gd name="connsiteX8" fmla="*/ 93930 w 160584"/>
                    <a:gd name="connsiteY8" fmla="*/ 149591 h 184380"/>
                    <a:gd name="connsiteX9" fmla="*/ 83493 w 160584"/>
                    <a:gd name="connsiteY9" fmla="*/ 156549 h 184380"/>
                    <a:gd name="connsiteX10" fmla="*/ 73056 w 160584"/>
                    <a:gd name="connsiteY10" fmla="*/ 163507 h 184380"/>
                    <a:gd name="connsiteX11" fmla="*/ 62620 w 160584"/>
                    <a:gd name="connsiteY11" fmla="*/ 166986 h 184380"/>
                    <a:gd name="connsiteX12" fmla="*/ 52183 w 160584"/>
                    <a:gd name="connsiteY12" fmla="*/ 170465 h 184380"/>
                    <a:gd name="connsiteX13" fmla="*/ 41747 w 160584"/>
                    <a:gd name="connsiteY13" fmla="*/ 173944 h 184380"/>
                    <a:gd name="connsiteX14" fmla="*/ 24352 w 160584"/>
                    <a:gd name="connsiteY14" fmla="*/ 177423 h 184380"/>
                    <a:gd name="connsiteX15" fmla="*/ 10437 w 160584"/>
                    <a:gd name="connsiteY15" fmla="*/ 180901 h 184380"/>
                    <a:gd name="connsiteX16" fmla="*/ 0 w 160584"/>
                    <a:gd name="connsiteY16" fmla="*/ 184380 h 184380"/>
                    <a:gd name="connsiteX17" fmla="*/ 10437 w 160584"/>
                    <a:gd name="connsiteY17" fmla="*/ 184380 h 184380"/>
                    <a:gd name="connsiteX18" fmla="*/ 24352 w 160584"/>
                    <a:gd name="connsiteY18" fmla="*/ 184380 h 184380"/>
                    <a:gd name="connsiteX19" fmla="*/ 31310 w 160584"/>
                    <a:gd name="connsiteY19" fmla="*/ 184380 h 184380"/>
                    <a:gd name="connsiteX20" fmla="*/ 41747 w 160584"/>
                    <a:gd name="connsiteY20" fmla="*/ 184380 h 184380"/>
                    <a:gd name="connsiteX21" fmla="*/ 52183 w 160584"/>
                    <a:gd name="connsiteY21" fmla="*/ 180901 h 184380"/>
                    <a:gd name="connsiteX22" fmla="*/ 62620 w 160584"/>
                    <a:gd name="connsiteY22" fmla="*/ 177423 h 184380"/>
                    <a:gd name="connsiteX23" fmla="*/ 73056 w 160584"/>
                    <a:gd name="connsiteY23" fmla="*/ 173944 h 184380"/>
                    <a:gd name="connsiteX24" fmla="*/ 83493 w 160584"/>
                    <a:gd name="connsiteY24" fmla="*/ 170465 h 184380"/>
                    <a:gd name="connsiteX25" fmla="*/ 93930 w 160584"/>
                    <a:gd name="connsiteY25" fmla="*/ 163507 h 184380"/>
                    <a:gd name="connsiteX26" fmla="*/ 104366 w 160584"/>
                    <a:gd name="connsiteY26" fmla="*/ 156549 h 184380"/>
                    <a:gd name="connsiteX27" fmla="*/ 125240 w 160584"/>
                    <a:gd name="connsiteY27" fmla="*/ 139155 h 184380"/>
                    <a:gd name="connsiteX28" fmla="*/ 139155 w 160584"/>
                    <a:gd name="connsiteY28" fmla="*/ 118282 h 184380"/>
                    <a:gd name="connsiteX29" fmla="*/ 149592 w 160584"/>
                    <a:gd name="connsiteY29" fmla="*/ 93930 h 184380"/>
                    <a:gd name="connsiteX30" fmla="*/ 156549 w 160584"/>
                    <a:gd name="connsiteY30" fmla="*/ 48704 h 184380"/>
                    <a:gd name="connsiteX31" fmla="*/ 153070 w 160584"/>
                    <a:gd name="connsiteY31" fmla="*/ 17394 h 184380"/>
                    <a:gd name="connsiteX32" fmla="*/ 160028 w 160584"/>
                    <a:gd name="connsiteY32" fmla="*/ 0 h 18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60584" h="184380">
                      <a:moveTo>
                        <a:pt x="160028" y="0"/>
                      </a:moveTo>
                      <a:cubicBezTo>
                        <a:pt x="160028" y="0"/>
                        <a:pt x="160028" y="3479"/>
                        <a:pt x="160028" y="10436"/>
                      </a:cubicBezTo>
                      <a:cubicBezTo>
                        <a:pt x="160028" y="17394"/>
                        <a:pt x="160028" y="27831"/>
                        <a:pt x="156549" y="41746"/>
                      </a:cubicBezTo>
                      <a:cubicBezTo>
                        <a:pt x="156549" y="48704"/>
                        <a:pt x="153070" y="55662"/>
                        <a:pt x="153070" y="62620"/>
                      </a:cubicBezTo>
                      <a:cubicBezTo>
                        <a:pt x="153070" y="69578"/>
                        <a:pt x="149592" y="76535"/>
                        <a:pt x="146113" y="83493"/>
                      </a:cubicBezTo>
                      <a:cubicBezTo>
                        <a:pt x="142634" y="90451"/>
                        <a:pt x="139155" y="97408"/>
                        <a:pt x="135676" y="104366"/>
                      </a:cubicBezTo>
                      <a:cubicBezTo>
                        <a:pt x="132197" y="111324"/>
                        <a:pt x="128718" y="118282"/>
                        <a:pt x="121761" y="125239"/>
                      </a:cubicBezTo>
                      <a:cubicBezTo>
                        <a:pt x="118282" y="132197"/>
                        <a:pt x="111324" y="135676"/>
                        <a:pt x="104366" y="142634"/>
                      </a:cubicBezTo>
                      <a:cubicBezTo>
                        <a:pt x="100887" y="146113"/>
                        <a:pt x="97409" y="146113"/>
                        <a:pt x="93930" y="149591"/>
                      </a:cubicBezTo>
                      <a:cubicBezTo>
                        <a:pt x="90451" y="153071"/>
                        <a:pt x="86972" y="153071"/>
                        <a:pt x="83493" y="156549"/>
                      </a:cubicBezTo>
                      <a:cubicBezTo>
                        <a:pt x="80014" y="160028"/>
                        <a:pt x="76535" y="160028"/>
                        <a:pt x="73056" y="163507"/>
                      </a:cubicBezTo>
                      <a:cubicBezTo>
                        <a:pt x="69578" y="163507"/>
                        <a:pt x="66099" y="166986"/>
                        <a:pt x="62620" y="166986"/>
                      </a:cubicBezTo>
                      <a:cubicBezTo>
                        <a:pt x="59141" y="166986"/>
                        <a:pt x="55662" y="170465"/>
                        <a:pt x="52183" y="170465"/>
                      </a:cubicBezTo>
                      <a:cubicBezTo>
                        <a:pt x="48704" y="170465"/>
                        <a:pt x="45225" y="173944"/>
                        <a:pt x="41747" y="173944"/>
                      </a:cubicBezTo>
                      <a:cubicBezTo>
                        <a:pt x="34789" y="177423"/>
                        <a:pt x="31310" y="177423"/>
                        <a:pt x="24352" y="177423"/>
                      </a:cubicBezTo>
                      <a:cubicBezTo>
                        <a:pt x="20873" y="177423"/>
                        <a:pt x="13915" y="180901"/>
                        <a:pt x="10437" y="180901"/>
                      </a:cubicBezTo>
                      <a:cubicBezTo>
                        <a:pt x="3479" y="180901"/>
                        <a:pt x="0" y="184380"/>
                        <a:pt x="0" y="184380"/>
                      </a:cubicBezTo>
                      <a:cubicBezTo>
                        <a:pt x="0" y="184380"/>
                        <a:pt x="3479" y="184380"/>
                        <a:pt x="10437" y="184380"/>
                      </a:cubicBezTo>
                      <a:cubicBezTo>
                        <a:pt x="13915" y="184380"/>
                        <a:pt x="17394" y="184380"/>
                        <a:pt x="24352" y="184380"/>
                      </a:cubicBezTo>
                      <a:cubicBezTo>
                        <a:pt x="27831" y="184380"/>
                        <a:pt x="31310" y="184380"/>
                        <a:pt x="31310" y="184380"/>
                      </a:cubicBezTo>
                      <a:cubicBezTo>
                        <a:pt x="34789" y="184380"/>
                        <a:pt x="38268" y="184380"/>
                        <a:pt x="41747" y="184380"/>
                      </a:cubicBezTo>
                      <a:cubicBezTo>
                        <a:pt x="45225" y="184380"/>
                        <a:pt x="48704" y="184380"/>
                        <a:pt x="52183" y="180901"/>
                      </a:cubicBezTo>
                      <a:cubicBezTo>
                        <a:pt x="55662" y="180901"/>
                        <a:pt x="59141" y="180901"/>
                        <a:pt x="62620" y="177423"/>
                      </a:cubicBezTo>
                      <a:cubicBezTo>
                        <a:pt x="66099" y="177423"/>
                        <a:pt x="69578" y="173944"/>
                        <a:pt x="73056" y="173944"/>
                      </a:cubicBezTo>
                      <a:cubicBezTo>
                        <a:pt x="76535" y="173944"/>
                        <a:pt x="80014" y="170465"/>
                        <a:pt x="83493" y="170465"/>
                      </a:cubicBezTo>
                      <a:cubicBezTo>
                        <a:pt x="86972" y="166986"/>
                        <a:pt x="90451" y="166986"/>
                        <a:pt x="93930" y="163507"/>
                      </a:cubicBezTo>
                      <a:cubicBezTo>
                        <a:pt x="97409" y="160028"/>
                        <a:pt x="100887" y="160028"/>
                        <a:pt x="104366" y="156549"/>
                      </a:cubicBezTo>
                      <a:cubicBezTo>
                        <a:pt x="111324" y="149591"/>
                        <a:pt x="118282" y="146113"/>
                        <a:pt x="125240" y="139155"/>
                      </a:cubicBezTo>
                      <a:cubicBezTo>
                        <a:pt x="132197" y="132197"/>
                        <a:pt x="135676" y="125239"/>
                        <a:pt x="139155" y="118282"/>
                      </a:cubicBezTo>
                      <a:cubicBezTo>
                        <a:pt x="142634" y="111324"/>
                        <a:pt x="146113" y="100887"/>
                        <a:pt x="149592" y="93930"/>
                      </a:cubicBezTo>
                      <a:cubicBezTo>
                        <a:pt x="153070" y="76535"/>
                        <a:pt x="156549" y="62620"/>
                        <a:pt x="156549" y="48704"/>
                      </a:cubicBezTo>
                      <a:cubicBezTo>
                        <a:pt x="156549" y="34789"/>
                        <a:pt x="156549" y="24352"/>
                        <a:pt x="153070" y="17394"/>
                      </a:cubicBezTo>
                      <a:cubicBezTo>
                        <a:pt x="163507" y="3479"/>
                        <a:pt x="160028" y="0"/>
                        <a:pt x="160028" y="0"/>
                      </a:cubicBezTo>
                      <a:close/>
                    </a:path>
                  </a:pathLst>
                </a:custGeom>
                <a:solidFill>
                  <a:srgbClr val="337AE5"/>
                </a:solidFill>
                <a:ln w="34755" cap="flat">
                  <a:noFill/>
                  <a:prstDash val="solid"/>
                  <a:miter/>
                </a:ln>
              </p:spPr>
              <p:txBody>
                <a:bodyPr rtlCol="0" anchor="ctr"/>
                <a:lstStyle/>
                <a:p>
                  <a:endParaRPr lang="en-US"/>
                </a:p>
              </p:txBody>
            </p:sp>
            <p:sp>
              <p:nvSpPr>
                <p:cNvPr id="2429" name="Freeform: Shape 2428">
                  <a:extLst>
                    <a:ext uri="{FF2B5EF4-FFF2-40B4-BE49-F238E27FC236}">
                      <a16:creationId xmlns:a16="http://schemas.microsoft.com/office/drawing/2014/main" xmlns="" id="{C9296EFC-64A6-4D90-8C06-27A6078CEC41}"/>
                    </a:ext>
                  </a:extLst>
                </p:cNvPr>
                <p:cNvSpPr/>
                <p:nvPr/>
              </p:nvSpPr>
              <p:spPr>
                <a:xfrm>
                  <a:off x="1074177" y="8787604"/>
                  <a:ext cx="93929" cy="118281"/>
                </a:xfrm>
                <a:custGeom>
                  <a:avLst/>
                  <a:gdLst>
                    <a:gd name="connsiteX0" fmla="*/ 93930 w 93929"/>
                    <a:gd name="connsiteY0" fmla="*/ 0 h 118281"/>
                    <a:gd name="connsiteX1" fmla="*/ 69578 w 93929"/>
                    <a:gd name="connsiteY1" fmla="*/ 10437 h 118281"/>
                    <a:gd name="connsiteX2" fmla="*/ 45225 w 93929"/>
                    <a:gd name="connsiteY2" fmla="*/ 24352 h 118281"/>
                    <a:gd name="connsiteX3" fmla="*/ 31310 w 93929"/>
                    <a:gd name="connsiteY3" fmla="*/ 34789 h 118281"/>
                    <a:gd name="connsiteX4" fmla="*/ 17394 w 93929"/>
                    <a:gd name="connsiteY4" fmla="*/ 45225 h 118281"/>
                    <a:gd name="connsiteX5" fmla="*/ 10437 w 93929"/>
                    <a:gd name="connsiteY5" fmla="*/ 52183 h 118281"/>
                    <a:gd name="connsiteX6" fmla="*/ 6958 w 93929"/>
                    <a:gd name="connsiteY6" fmla="*/ 55662 h 118281"/>
                    <a:gd name="connsiteX7" fmla="*/ 3479 w 93929"/>
                    <a:gd name="connsiteY7" fmla="*/ 59141 h 118281"/>
                    <a:gd name="connsiteX8" fmla="*/ 0 w 93929"/>
                    <a:gd name="connsiteY8" fmla="*/ 76535 h 118281"/>
                    <a:gd name="connsiteX9" fmla="*/ 3479 w 93929"/>
                    <a:gd name="connsiteY9" fmla="*/ 93930 h 118281"/>
                    <a:gd name="connsiteX10" fmla="*/ 10437 w 93929"/>
                    <a:gd name="connsiteY10" fmla="*/ 104366 h 118281"/>
                    <a:gd name="connsiteX11" fmla="*/ 13915 w 93929"/>
                    <a:gd name="connsiteY11" fmla="*/ 107845 h 118281"/>
                    <a:gd name="connsiteX12" fmla="*/ 17394 w 93929"/>
                    <a:gd name="connsiteY12" fmla="*/ 111324 h 118281"/>
                    <a:gd name="connsiteX13" fmla="*/ 24352 w 93929"/>
                    <a:gd name="connsiteY13" fmla="*/ 114803 h 118281"/>
                    <a:gd name="connsiteX14" fmla="*/ 27831 w 93929"/>
                    <a:gd name="connsiteY14" fmla="*/ 118282 h 118281"/>
                    <a:gd name="connsiteX15" fmla="*/ 31310 w 93929"/>
                    <a:gd name="connsiteY15" fmla="*/ 118282 h 118281"/>
                    <a:gd name="connsiteX16" fmla="*/ 24352 w 93929"/>
                    <a:gd name="connsiteY16" fmla="*/ 111324 h 118281"/>
                    <a:gd name="connsiteX17" fmla="*/ 17394 w 93929"/>
                    <a:gd name="connsiteY17" fmla="*/ 104366 h 118281"/>
                    <a:gd name="connsiteX18" fmla="*/ 10437 w 93929"/>
                    <a:gd name="connsiteY18" fmla="*/ 93930 h 118281"/>
                    <a:gd name="connsiteX19" fmla="*/ 6958 w 93929"/>
                    <a:gd name="connsiteY19" fmla="*/ 83493 h 118281"/>
                    <a:gd name="connsiteX20" fmla="*/ 3479 w 93929"/>
                    <a:gd name="connsiteY20" fmla="*/ 69578 h 118281"/>
                    <a:gd name="connsiteX21" fmla="*/ 6958 w 93929"/>
                    <a:gd name="connsiteY21" fmla="*/ 55662 h 118281"/>
                    <a:gd name="connsiteX22" fmla="*/ 6958 w 93929"/>
                    <a:gd name="connsiteY22" fmla="*/ 52183 h 118281"/>
                    <a:gd name="connsiteX23" fmla="*/ 10437 w 93929"/>
                    <a:gd name="connsiteY23" fmla="*/ 48704 h 118281"/>
                    <a:gd name="connsiteX24" fmla="*/ 13915 w 93929"/>
                    <a:gd name="connsiteY24" fmla="*/ 45225 h 118281"/>
                    <a:gd name="connsiteX25" fmla="*/ 24352 w 93929"/>
                    <a:gd name="connsiteY25" fmla="*/ 34789 h 118281"/>
                    <a:gd name="connsiteX26" fmla="*/ 34789 w 93929"/>
                    <a:gd name="connsiteY26" fmla="*/ 24352 h 118281"/>
                    <a:gd name="connsiteX27" fmla="*/ 55662 w 93929"/>
                    <a:gd name="connsiteY27" fmla="*/ 6958 h 118281"/>
                    <a:gd name="connsiteX28" fmla="*/ 93930 w 93929"/>
                    <a:gd name="connsiteY28" fmla="*/ 0 h 118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3929" h="118281">
                      <a:moveTo>
                        <a:pt x="93930" y="0"/>
                      </a:moveTo>
                      <a:cubicBezTo>
                        <a:pt x="93930" y="0"/>
                        <a:pt x="83493" y="3479"/>
                        <a:pt x="69578" y="10437"/>
                      </a:cubicBezTo>
                      <a:cubicBezTo>
                        <a:pt x="62620" y="13915"/>
                        <a:pt x="52183" y="17394"/>
                        <a:pt x="45225" y="24352"/>
                      </a:cubicBezTo>
                      <a:cubicBezTo>
                        <a:pt x="41746" y="27831"/>
                        <a:pt x="34789" y="31310"/>
                        <a:pt x="31310" y="34789"/>
                      </a:cubicBezTo>
                      <a:cubicBezTo>
                        <a:pt x="27831" y="38268"/>
                        <a:pt x="20873" y="41746"/>
                        <a:pt x="17394" y="45225"/>
                      </a:cubicBezTo>
                      <a:cubicBezTo>
                        <a:pt x="13915" y="48704"/>
                        <a:pt x="13915" y="48704"/>
                        <a:pt x="10437" y="52183"/>
                      </a:cubicBezTo>
                      <a:lnTo>
                        <a:pt x="6958" y="55662"/>
                      </a:lnTo>
                      <a:cubicBezTo>
                        <a:pt x="6958" y="55662"/>
                        <a:pt x="6958" y="59141"/>
                        <a:pt x="3479" y="59141"/>
                      </a:cubicBezTo>
                      <a:cubicBezTo>
                        <a:pt x="0" y="66099"/>
                        <a:pt x="0" y="73056"/>
                        <a:pt x="0" y="76535"/>
                      </a:cubicBezTo>
                      <a:cubicBezTo>
                        <a:pt x="0" y="83493"/>
                        <a:pt x="3479" y="86972"/>
                        <a:pt x="3479" y="93930"/>
                      </a:cubicBezTo>
                      <a:cubicBezTo>
                        <a:pt x="6958" y="97408"/>
                        <a:pt x="6958" y="104366"/>
                        <a:pt x="10437" y="104366"/>
                      </a:cubicBezTo>
                      <a:cubicBezTo>
                        <a:pt x="10437" y="104366"/>
                        <a:pt x="13915" y="107845"/>
                        <a:pt x="13915" y="107845"/>
                      </a:cubicBezTo>
                      <a:cubicBezTo>
                        <a:pt x="13915" y="107845"/>
                        <a:pt x="17394" y="111324"/>
                        <a:pt x="17394" y="111324"/>
                      </a:cubicBezTo>
                      <a:cubicBezTo>
                        <a:pt x="20873" y="114803"/>
                        <a:pt x="24352" y="114803"/>
                        <a:pt x="24352" y="114803"/>
                      </a:cubicBezTo>
                      <a:cubicBezTo>
                        <a:pt x="27831" y="114803"/>
                        <a:pt x="27831" y="118282"/>
                        <a:pt x="27831" y="118282"/>
                      </a:cubicBezTo>
                      <a:cubicBezTo>
                        <a:pt x="27831" y="118282"/>
                        <a:pt x="31310" y="118282"/>
                        <a:pt x="31310" y="118282"/>
                      </a:cubicBezTo>
                      <a:cubicBezTo>
                        <a:pt x="31310" y="118282"/>
                        <a:pt x="27831" y="114803"/>
                        <a:pt x="24352" y="111324"/>
                      </a:cubicBezTo>
                      <a:cubicBezTo>
                        <a:pt x="24352" y="111324"/>
                        <a:pt x="20873" y="107845"/>
                        <a:pt x="17394" y="104366"/>
                      </a:cubicBezTo>
                      <a:cubicBezTo>
                        <a:pt x="13915" y="100887"/>
                        <a:pt x="13915" y="97408"/>
                        <a:pt x="10437" y="93930"/>
                      </a:cubicBezTo>
                      <a:cubicBezTo>
                        <a:pt x="6958" y="90451"/>
                        <a:pt x="6958" y="86972"/>
                        <a:pt x="6958" y="83493"/>
                      </a:cubicBezTo>
                      <a:cubicBezTo>
                        <a:pt x="6958" y="80014"/>
                        <a:pt x="3479" y="76535"/>
                        <a:pt x="3479" y="69578"/>
                      </a:cubicBezTo>
                      <a:cubicBezTo>
                        <a:pt x="3479" y="66099"/>
                        <a:pt x="3479" y="59141"/>
                        <a:pt x="6958" y="55662"/>
                      </a:cubicBezTo>
                      <a:cubicBezTo>
                        <a:pt x="6958" y="55662"/>
                        <a:pt x="6958" y="52183"/>
                        <a:pt x="6958" y="52183"/>
                      </a:cubicBezTo>
                      <a:lnTo>
                        <a:pt x="10437" y="48704"/>
                      </a:lnTo>
                      <a:cubicBezTo>
                        <a:pt x="10437" y="48704"/>
                        <a:pt x="13915" y="45225"/>
                        <a:pt x="13915" y="45225"/>
                      </a:cubicBezTo>
                      <a:cubicBezTo>
                        <a:pt x="17394" y="41746"/>
                        <a:pt x="20873" y="38268"/>
                        <a:pt x="24352" y="34789"/>
                      </a:cubicBezTo>
                      <a:cubicBezTo>
                        <a:pt x="27831" y="31310"/>
                        <a:pt x="31310" y="27831"/>
                        <a:pt x="34789" y="24352"/>
                      </a:cubicBezTo>
                      <a:cubicBezTo>
                        <a:pt x="41746" y="17394"/>
                        <a:pt x="48704" y="13915"/>
                        <a:pt x="55662" y="6958"/>
                      </a:cubicBezTo>
                      <a:cubicBezTo>
                        <a:pt x="83493" y="10437"/>
                        <a:pt x="93930" y="0"/>
                        <a:pt x="93930" y="0"/>
                      </a:cubicBezTo>
                      <a:close/>
                    </a:path>
                  </a:pathLst>
                </a:custGeom>
                <a:solidFill>
                  <a:srgbClr val="337AE5"/>
                </a:solidFill>
                <a:ln w="34755" cap="flat">
                  <a:noFill/>
                  <a:prstDash val="solid"/>
                  <a:miter/>
                </a:ln>
              </p:spPr>
              <p:txBody>
                <a:bodyPr rtlCol="0" anchor="ctr"/>
                <a:lstStyle/>
                <a:p>
                  <a:endParaRPr lang="en-US"/>
                </a:p>
              </p:txBody>
            </p:sp>
            <p:grpSp>
              <p:nvGrpSpPr>
                <p:cNvPr id="2430" name="Graphic 30">
                  <a:extLst>
                    <a:ext uri="{FF2B5EF4-FFF2-40B4-BE49-F238E27FC236}">
                      <a16:creationId xmlns:a16="http://schemas.microsoft.com/office/drawing/2014/main" xmlns="" id="{9598DF99-A3F6-4257-8B4F-85E0E3A0D5A8}"/>
                    </a:ext>
                  </a:extLst>
                </p:cNvPr>
                <p:cNvGrpSpPr/>
                <p:nvPr/>
              </p:nvGrpSpPr>
              <p:grpSpPr>
                <a:xfrm>
                  <a:off x="1100642" y="8013976"/>
                  <a:ext cx="746226" cy="466062"/>
                  <a:chOff x="1100642" y="8013976"/>
                  <a:chExt cx="746226" cy="466062"/>
                </a:xfrm>
              </p:grpSpPr>
              <p:sp>
                <p:nvSpPr>
                  <p:cNvPr id="2431" name="Freeform: Shape 2430">
                    <a:extLst>
                      <a:ext uri="{FF2B5EF4-FFF2-40B4-BE49-F238E27FC236}">
                        <a16:creationId xmlns:a16="http://schemas.microsoft.com/office/drawing/2014/main" xmlns="" id="{8CDE55AE-DDEC-4E6F-AE15-978C6FE79721}"/>
                      </a:ext>
                    </a:extLst>
                  </p:cNvPr>
                  <p:cNvSpPr/>
                  <p:nvPr/>
                </p:nvSpPr>
                <p:spPr>
                  <a:xfrm>
                    <a:off x="1100642" y="8013976"/>
                    <a:ext cx="746226" cy="466062"/>
                  </a:xfrm>
                  <a:custGeom>
                    <a:avLst/>
                    <a:gdLst>
                      <a:gd name="connsiteX0" fmla="*/ 366649 w 746226"/>
                      <a:gd name="connsiteY0" fmla="*/ 1318 h 466062"/>
                      <a:gd name="connsiteX1" fmla="*/ 571902 w 746226"/>
                      <a:gd name="connsiteY1" fmla="*/ 88290 h 466062"/>
                      <a:gd name="connsiteX2" fmla="*/ 700621 w 746226"/>
                      <a:gd name="connsiteY2" fmla="*/ 126557 h 466062"/>
                      <a:gd name="connsiteX3" fmla="*/ 561466 w 746226"/>
                      <a:gd name="connsiteY3" fmla="*/ 130036 h 466062"/>
                      <a:gd name="connsiteX4" fmla="*/ 307508 w 746226"/>
                      <a:gd name="connsiteY4" fmla="*/ 39585 h 466062"/>
                      <a:gd name="connsiteX5" fmla="*/ 32677 w 746226"/>
                      <a:gd name="connsiteY5" fmla="*/ 269191 h 466062"/>
                      <a:gd name="connsiteX6" fmla="*/ 95296 w 746226"/>
                      <a:gd name="connsiteY6" fmla="*/ 220487 h 466062"/>
                      <a:gd name="connsiteX7" fmla="*/ 74423 w 746226"/>
                      <a:gd name="connsiteY7" fmla="*/ 286586 h 466062"/>
                      <a:gd name="connsiteX8" fmla="*/ 168353 w 746226"/>
                      <a:gd name="connsiteY8" fmla="*/ 248318 h 466062"/>
                      <a:gd name="connsiteX9" fmla="*/ 137043 w 746226"/>
                      <a:gd name="connsiteY9" fmla="*/ 164825 h 466062"/>
                      <a:gd name="connsiteX10" fmla="*/ 224015 w 746226"/>
                      <a:gd name="connsiteY10" fmla="*/ 157867 h 466062"/>
                      <a:gd name="connsiteX11" fmla="*/ 175310 w 746226"/>
                      <a:gd name="connsiteY11" fmla="*/ 210050 h 466062"/>
                      <a:gd name="connsiteX12" fmla="*/ 262282 w 746226"/>
                      <a:gd name="connsiteY12" fmla="*/ 230923 h 466062"/>
                      <a:gd name="connsiteX13" fmla="*/ 248367 w 746226"/>
                      <a:gd name="connsiteY13" fmla="*/ 196135 h 466062"/>
                      <a:gd name="connsiteX14" fmla="*/ 335339 w 746226"/>
                      <a:gd name="connsiteY14" fmla="*/ 150909 h 466062"/>
                      <a:gd name="connsiteX15" fmla="*/ 304029 w 746226"/>
                      <a:gd name="connsiteY15" fmla="*/ 234402 h 466062"/>
                      <a:gd name="connsiteX16" fmla="*/ 397958 w 746226"/>
                      <a:gd name="connsiteY16" fmla="*/ 276149 h 466062"/>
                      <a:gd name="connsiteX17" fmla="*/ 474494 w 746226"/>
                      <a:gd name="connsiteY17" fmla="*/ 199614 h 466062"/>
                      <a:gd name="connsiteX18" fmla="*/ 464057 w 746226"/>
                      <a:gd name="connsiteY18" fmla="*/ 265712 h 466062"/>
                      <a:gd name="connsiteX19" fmla="*/ 502325 w 746226"/>
                      <a:gd name="connsiteY19" fmla="*/ 196135 h 466062"/>
                      <a:gd name="connsiteX20" fmla="*/ 488409 w 746226"/>
                      <a:gd name="connsiteY20" fmla="*/ 283107 h 466062"/>
                      <a:gd name="connsiteX21" fmla="*/ 551029 w 746226"/>
                      <a:gd name="connsiteY21" fmla="*/ 227445 h 466062"/>
                      <a:gd name="connsiteX22" fmla="*/ 592775 w 746226"/>
                      <a:gd name="connsiteY22" fmla="*/ 345726 h 466062"/>
                      <a:gd name="connsiteX23" fmla="*/ 631043 w 746226"/>
                      <a:gd name="connsiteY23" fmla="*/ 227445 h 466062"/>
                      <a:gd name="connsiteX24" fmla="*/ 641480 w 746226"/>
                      <a:gd name="connsiteY24" fmla="*/ 349205 h 466062"/>
                      <a:gd name="connsiteX25" fmla="*/ 690184 w 746226"/>
                      <a:gd name="connsiteY25" fmla="*/ 269191 h 466062"/>
                      <a:gd name="connsiteX26" fmla="*/ 676268 w 746226"/>
                      <a:gd name="connsiteY26" fmla="*/ 349205 h 466062"/>
                      <a:gd name="connsiteX27" fmla="*/ 742367 w 746226"/>
                      <a:gd name="connsiteY27" fmla="*/ 217008 h 466062"/>
                      <a:gd name="connsiteX28" fmla="*/ 742367 w 746226"/>
                      <a:gd name="connsiteY28" fmla="*/ 217008 h 466062"/>
                      <a:gd name="connsiteX29" fmla="*/ 745846 w 746226"/>
                      <a:gd name="connsiteY29" fmla="*/ 234402 h 466062"/>
                      <a:gd name="connsiteX30" fmla="*/ 641480 w 746226"/>
                      <a:gd name="connsiteY30" fmla="*/ 377036 h 466062"/>
                      <a:gd name="connsiteX31" fmla="*/ 610170 w 746226"/>
                      <a:gd name="connsiteY31" fmla="*/ 370078 h 466062"/>
                      <a:gd name="connsiteX32" fmla="*/ 568423 w 746226"/>
                      <a:gd name="connsiteY32" fmla="*/ 377036 h 466062"/>
                      <a:gd name="connsiteX33" fmla="*/ 557987 w 746226"/>
                      <a:gd name="connsiteY33" fmla="*/ 262233 h 466062"/>
                      <a:gd name="connsiteX34" fmla="*/ 439705 w 746226"/>
                      <a:gd name="connsiteY34" fmla="*/ 286586 h 466062"/>
                      <a:gd name="connsiteX35" fmla="*/ 293592 w 746226"/>
                      <a:gd name="connsiteY35" fmla="*/ 251797 h 466062"/>
                      <a:gd name="connsiteX36" fmla="*/ 217057 w 746226"/>
                      <a:gd name="connsiteY36" fmla="*/ 251797 h 466062"/>
                      <a:gd name="connsiteX37" fmla="*/ 88339 w 746226"/>
                      <a:gd name="connsiteY37" fmla="*/ 317895 h 466062"/>
                      <a:gd name="connsiteX38" fmla="*/ 74423 w 746226"/>
                      <a:gd name="connsiteY38" fmla="*/ 446614 h 466062"/>
                      <a:gd name="connsiteX39" fmla="*/ 1367 w 746226"/>
                      <a:gd name="connsiteY39" fmla="*/ 387473 h 466062"/>
                      <a:gd name="connsiteX40" fmla="*/ 366649 w 746226"/>
                      <a:gd name="connsiteY40" fmla="*/ 1318 h 466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46226" h="466062">
                        <a:moveTo>
                          <a:pt x="366649" y="1318"/>
                        </a:moveTo>
                        <a:cubicBezTo>
                          <a:pt x="530156" y="-12598"/>
                          <a:pt x="571902" y="88290"/>
                          <a:pt x="571902" y="88290"/>
                        </a:cubicBezTo>
                        <a:cubicBezTo>
                          <a:pt x="613649" y="67416"/>
                          <a:pt x="665832" y="88290"/>
                          <a:pt x="700621" y="126557"/>
                        </a:cubicBezTo>
                        <a:cubicBezTo>
                          <a:pt x="631043" y="70895"/>
                          <a:pt x="561466" y="130036"/>
                          <a:pt x="561466" y="130036"/>
                        </a:cubicBezTo>
                        <a:cubicBezTo>
                          <a:pt x="561466" y="130036"/>
                          <a:pt x="530156" y="-9119"/>
                          <a:pt x="307508" y="39585"/>
                        </a:cubicBezTo>
                        <a:cubicBezTo>
                          <a:pt x="84860" y="88290"/>
                          <a:pt x="32677" y="269191"/>
                          <a:pt x="32677" y="269191"/>
                        </a:cubicBezTo>
                        <a:cubicBezTo>
                          <a:pt x="50071" y="265712"/>
                          <a:pt x="81381" y="244839"/>
                          <a:pt x="95296" y="220487"/>
                        </a:cubicBezTo>
                        <a:cubicBezTo>
                          <a:pt x="98775" y="248318"/>
                          <a:pt x="95296" y="276149"/>
                          <a:pt x="74423" y="286586"/>
                        </a:cubicBezTo>
                        <a:cubicBezTo>
                          <a:pt x="144001" y="293543"/>
                          <a:pt x="168353" y="248318"/>
                          <a:pt x="168353" y="248318"/>
                        </a:cubicBezTo>
                        <a:cubicBezTo>
                          <a:pt x="140522" y="234402"/>
                          <a:pt x="130085" y="213529"/>
                          <a:pt x="137043" y="164825"/>
                        </a:cubicBezTo>
                        <a:cubicBezTo>
                          <a:pt x="154437" y="196135"/>
                          <a:pt x="196184" y="178740"/>
                          <a:pt x="224015" y="157867"/>
                        </a:cubicBezTo>
                        <a:cubicBezTo>
                          <a:pt x="227494" y="182219"/>
                          <a:pt x="220536" y="210050"/>
                          <a:pt x="175310" y="210050"/>
                        </a:cubicBezTo>
                        <a:cubicBezTo>
                          <a:pt x="203141" y="241360"/>
                          <a:pt x="262282" y="230923"/>
                          <a:pt x="262282" y="230923"/>
                        </a:cubicBezTo>
                        <a:cubicBezTo>
                          <a:pt x="262282" y="230923"/>
                          <a:pt x="244888" y="213529"/>
                          <a:pt x="248367" y="196135"/>
                        </a:cubicBezTo>
                        <a:cubicBezTo>
                          <a:pt x="265761" y="213529"/>
                          <a:pt x="314465" y="203092"/>
                          <a:pt x="335339" y="150909"/>
                        </a:cubicBezTo>
                        <a:cubicBezTo>
                          <a:pt x="366649" y="210050"/>
                          <a:pt x="304029" y="234402"/>
                          <a:pt x="304029" y="234402"/>
                        </a:cubicBezTo>
                        <a:cubicBezTo>
                          <a:pt x="304029" y="234402"/>
                          <a:pt x="328381" y="283107"/>
                          <a:pt x="397958" y="276149"/>
                        </a:cubicBezTo>
                        <a:cubicBezTo>
                          <a:pt x="467536" y="269191"/>
                          <a:pt x="474494" y="199614"/>
                          <a:pt x="474494" y="199614"/>
                        </a:cubicBezTo>
                        <a:cubicBezTo>
                          <a:pt x="474494" y="199614"/>
                          <a:pt x="488409" y="227445"/>
                          <a:pt x="464057" y="265712"/>
                        </a:cubicBezTo>
                        <a:cubicBezTo>
                          <a:pt x="481451" y="251797"/>
                          <a:pt x="495367" y="230923"/>
                          <a:pt x="502325" y="196135"/>
                        </a:cubicBezTo>
                        <a:cubicBezTo>
                          <a:pt x="516240" y="223966"/>
                          <a:pt x="505804" y="258754"/>
                          <a:pt x="488409" y="283107"/>
                        </a:cubicBezTo>
                        <a:cubicBezTo>
                          <a:pt x="523198" y="279628"/>
                          <a:pt x="554508" y="258754"/>
                          <a:pt x="551029" y="227445"/>
                        </a:cubicBezTo>
                        <a:cubicBezTo>
                          <a:pt x="582339" y="248318"/>
                          <a:pt x="603212" y="297022"/>
                          <a:pt x="592775" y="345726"/>
                        </a:cubicBezTo>
                        <a:cubicBezTo>
                          <a:pt x="620606" y="338769"/>
                          <a:pt x="648437" y="290064"/>
                          <a:pt x="631043" y="227445"/>
                        </a:cubicBezTo>
                        <a:cubicBezTo>
                          <a:pt x="669311" y="255276"/>
                          <a:pt x="662353" y="303980"/>
                          <a:pt x="641480" y="349205"/>
                        </a:cubicBezTo>
                        <a:cubicBezTo>
                          <a:pt x="686705" y="328332"/>
                          <a:pt x="690184" y="269191"/>
                          <a:pt x="690184" y="269191"/>
                        </a:cubicBezTo>
                        <a:cubicBezTo>
                          <a:pt x="690184" y="269191"/>
                          <a:pt x="700621" y="317895"/>
                          <a:pt x="676268" y="349205"/>
                        </a:cubicBezTo>
                        <a:cubicBezTo>
                          <a:pt x="735409" y="328332"/>
                          <a:pt x="742367" y="217008"/>
                          <a:pt x="742367" y="217008"/>
                        </a:cubicBezTo>
                        <a:lnTo>
                          <a:pt x="742367" y="217008"/>
                        </a:lnTo>
                        <a:cubicBezTo>
                          <a:pt x="742367" y="223966"/>
                          <a:pt x="745846" y="227445"/>
                          <a:pt x="745846" y="234402"/>
                        </a:cubicBezTo>
                        <a:cubicBezTo>
                          <a:pt x="752804" y="328332"/>
                          <a:pt x="662353" y="394431"/>
                          <a:pt x="641480" y="377036"/>
                        </a:cubicBezTo>
                        <a:cubicBezTo>
                          <a:pt x="610170" y="390952"/>
                          <a:pt x="599733" y="380515"/>
                          <a:pt x="610170" y="370078"/>
                        </a:cubicBezTo>
                        <a:cubicBezTo>
                          <a:pt x="596254" y="377036"/>
                          <a:pt x="568423" y="377036"/>
                          <a:pt x="568423" y="377036"/>
                        </a:cubicBezTo>
                        <a:cubicBezTo>
                          <a:pt x="568423" y="377036"/>
                          <a:pt x="599733" y="321374"/>
                          <a:pt x="557987" y="262233"/>
                        </a:cubicBezTo>
                        <a:cubicBezTo>
                          <a:pt x="544071" y="300501"/>
                          <a:pt x="471015" y="324853"/>
                          <a:pt x="439705" y="286586"/>
                        </a:cubicBezTo>
                        <a:cubicBezTo>
                          <a:pt x="404916" y="310938"/>
                          <a:pt x="317944" y="293543"/>
                          <a:pt x="293592" y="251797"/>
                        </a:cubicBezTo>
                        <a:cubicBezTo>
                          <a:pt x="279677" y="269191"/>
                          <a:pt x="217057" y="251797"/>
                          <a:pt x="217057" y="251797"/>
                        </a:cubicBezTo>
                        <a:cubicBezTo>
                          <a:pt x="217057" y="286586"/>
                          <a:pt x="182268" y="307459"/>
                          <a:pt x="88339" y="317895"/>
                        </a:cubicBezTo>
                        <a:cubicBezTo>
                          <a:pt x="53550" y="380515"/>
                          <a:pt x="63986" y="425741"/>
                          <a:pt x="74423" y="446614"/>
                        </a:cubicBezTo>
                        <a:cubicBezTo>
                          <a:pt x="84860" y="467487"/>
                          <a:pt x="15282" y="495318"/>
                          <a:pt x="1367" y="387473"/>
                        </a:cubicBezTo>
                        <a:cubicBezTo>
                          <a:pt x="-19507" y="126557"/>
                          <a:pt x="203141" y="15233"/>
                          <a:pt x="366649" y="1318"/>
                        </a:cubicBezTo>
                        <a:close/>
                      </a:path>
                    </a:pathLst>
                  </a:custGeom>
                  <a:solidFill>
                    <a:srgbClr val="203A55"/>
                  </a:solidFill>
                  <a:ln w="34755" cap="flat">
                    <a:noFill/>
                    <a:prstDash val="solid"/>
                    <a:miter/>
                  </a:ln>
                </p:spPr>
                <p:txBody>
                  <a:bodyPr rtlCol="0" anchor="ctr"/>
                  <a:lstStyle/>
                  <a:p>
                    <a:endParaRPr lang="en-US"/>
                  </a:p>
                </p:txBody>
              </p:sp>
              <p:grpSp>
                <p:nvGrpSpPr>
                  <p:cNvPr id="2432" name="Graphic 30">
                    <a:extLst>
                      <a:ext uri="{FF2B5EF4-FFF2-40B4-BE49-F238E27FC236}">
                        <a16:creationId xmlns:a16="http://schemas.microsoft.com/office/drawing/2014/main" xmlns="" id="{C5E07F14-41F4-4F29-A359-A1AB423E5B58}"/>
                      </a:ext>
                    </a:extLst>
                  </p:cNvPr>
                  <p:cNvGrpSpPr/>
                  <p:nvPr/>
                </p:nvGrpSpPr>
                <p:grpSpPr>
                  <a:xfrm>
                    <a:off x="1338572" y="8063998"/>
                    <a:ext cx="504436" cy="260915"/>
                    <a:chOff x="1338572" y="8063998"/>
                    <a:chExt cx="504436" cy="260915"/>
                  </a:xfrm>
                  <a:solidFill>
                    <a:srgbClr val="203A55"/>
                  </a:solidFill>
                </p:grpSpPr>
                <p:sp>
                  <p:nvSpPr>
                    <p:cNvPr id="2433" name="Freeform: Shape 2432">
                      <a:extLst>
                        <a:ext uri="{FF2B5EF4-FFF2-40B4-BE49-F238E27FC236}">
                          <a16:creationId xmlns:a16="http://schemas.microsoft.com/office/drawing/2014/main" xmlns="" id="{6CA71980-5ED7-4C91-86C4-A81B2A1817E5}"/>
                        </a:ext>
                      </a:extLst>
                    </p:cNvPr>
                    <p:cNvSpPr/>
                    <p:nvPr/>
                  </p:nvSpPr>
                  <p:spPr>
                    <a:xfrm>
                      <a:off x="1762995" y="8147491"/>
                      <a:ext cx="80014" cy="177422"/>
                    </a:xfrm>
                    <a:custGeom>
                      <a:avLst/>
                      <a:gdLst>
                        <a:gd name="connsiteX0" fmla="*/ 0 w 80014"/>
                        <a:gd name="connsiteY0" fmla="*/ 0 h 177422"/>
                        <a:gd name="connsiteX1" fmla="*/ 0 w 80014"/>
                        <a:gd name="connsiteY1" fmla="*/ 0 h 177422"/>
                        <a:gd name="connsiteX2" fmla="*/ 6958 w 80014"/>
                        <a:gd name="connsiteY2" fmla="*/ 6958 h 177422"/>
                        <a:gd name="connsiteX3" fmla="*/ 13915 w 80014"/>
                        <a:gd name="connsiteY3" fmla="*/ 13916 h 177422"/>
                        <a:gd name="connsiteX4" fmla="*/ 17394 w 80014"/>
                        <a:gd name="connsiteY4" fmla="*/ 17394 h 177422"/>
                        <a:gd name="connsiteX5" fmla="*/ 20873 w 80014"/>
                        <a:gd name="connsiteY5" fmla="*/ 20873 h 177422"/>
                        <a:gd name="connsiteX6" fmla="*/ 24352 w 80014"/>
                        <a:gd name="connsiteY6" fmla="*/ 27831 h 177422"/>
                        <a:gd name="connsiteX7" fmla="*/ 27831 w 80014"/>
                        <a:gd name="connsiteY7" fmla="*/ 34789 h 177422"/>
                        <a:gd name="connsiteX8" fmla="*/ 31310 w 80014"/>
                        <a:gd name="connsiteY8" fmla="*/ 41747 h 177422"/>
                        <a:gd name="connsiteX9" fmla="*/ 34789 w 80014"/>
                        <a:gd name="connsiteY9" fmla="*/ 48704 h 177422"/>
                        <a:gd name="connsiteX10" fmla="*/ 41746 w 80014"/>
                        <a:gd name="connsiteY10" fmla="*/ 62620 h 177422"/>
                        <a:gd name="connsiteX11" fmla="*/ 45225 w 80014"/>
                        <a:gd name="connsiteY11" fmla="*/ 69578 h 177422"/>
                        <a:gd name="connsiteX12" fmla="*/ 45225 w 80014"/>
                        <a:gd name="connsiteY12" fmla="*/ 76535 h 177422"/>
                        <a:gd name="connsiteX13" fmla="*/ 45225 w 80014"/>
                        <a:gd name="connsiteY13" fmla="*/ 93930 h 177422"/>
                        <a:gd name="connsiteX14" fmla="*/ 45225 w 80014"/>
                        <a:gd name="connsiteY14" fmla="*/ 111324 h 177422"/>
                        <a:gd name="connsiteX15" fmla="*/ 45225 w 80014"/>
                        <a:gd name="connsiteY15" fmla="*/ 128718 h 177422"/>
                        <a:gd name="connsiteX16" fmla="*/ 45225 w 80014"/>
                        <a:gd name="connsiteY16" fmla="*/ 142634 h 177422"/>
                        <a:gd name="connsiteX17" fmla="*/ 45225 w 80014"/>
                        <a:gd name="connsiteY17" fmla="*/ 156549 h 177422"/>
                        <a:gd name="connsiteX18" fmla="*/ 45225 w 80014"/>
                        <a:gd name="connsiteY18" fmla="*/ 166986 h 177422"/>
                        <a:gd name="connsiteX19" fmla="*/ 45225 w 80014"/>
                        <a:gd name="connsiteY19" fmla="*/ 177423 h 177422"/>
                        <a:gd name="connsiteX20" fmla="*/ 52183 w 80014"/>
                        <a:gd name="connsiteY20" fmla="*/ 170465 h 177422"/>
                        <a:gd name="connsiteX21" fmla="*/ 59141 w 80014"/>
                        <a:gd name="connsiteY21" fmla="*/ 163507 h 177422"/>
                        <a:gd name="connsiteX22" fmla="*/ 66099 w 80014"/>
                        <a:gd name="connsiteY22" fmla="*/ 153071 h 177422"/>
                        <a:gd name="connsiteX23" fmla="*/ 73056 w 80014"/>
                        <a:gd name="connsiteY23" fmla="*/ 139155 h 177422"/>
                        <a:gd name="connsiteX24" fmla="*/ 76535 w 80014"/>
                        <a:gd name="connsiteY24" fmla="*/ 121761 h 177422"/>
                        <a:gd name="connsiteX25" fmla="*/ 80014 w 80014"/>
                        <a:gd name="connsiteY25" fmla="*/ 100887 h 177422"/>
                        <a:gd name="connsiteX26" fmla="*/ 80014 w 80014"/>
                        <a:gd name="connsiteY26" fmla="*/ 80014 h 177422"/>
                        <a:gd name="connsiteX27" fmla="*/ 76535 w 80014"/>
                        <a:gd name="connsiteY27" fmla="*/ 69578 h 177422"/>
                        <a:gd name="connsiteX28" fmla="*/ 73056 w 80014"/>
                        <a:gd name="connsiteY28" fmla="*/ 59141 h 177422"/>
                        <a:gd name="connsiteX29" fmla="*/ 69578 w 80014"/>
                        <a:gd name="connsiteY29" fmla="*/ 48704 h 177422"/>
                        <a:gd name="connsiteX30" fmla="*/ 66099 w 80014"/>
                        <a:gd name="connsiteY30" fmla="*/ 45225 h 177422"/>
                        <a:gd name="connsiteX31" fmla="*/ 62620 w 80014"/>
                        <a:gd name="connsiteY31" fmla="*/ 41747 h 177422"/>
                        <a:gd name="connsiteX32" fmla="*/ 55662 w 80014"/>
                        <a:gd name="connsiteY32" fmla="*/ 34789 h 177422"/>
                        <a:gd name="connsiteX33" fmla="*/ 48704 w 80014"/>
                        <a:gd name="connsiteY33" fmla="*/ 27831 h 177422"/>
                        <a:gd name="connsiteX34" fmla="*/ 34789 w 80014"/>
                        <a:gd name="connsiteY34" fmla="*/ 13916 h 177422"/>
                        <a:gd name="connsiteX35" fmla="*/ 27831 w 80014"/>
                        <a:gd name="connsiteY35" fmla="*/ 10437 h 177422"/>
                        <a:gd name="connsiteX36" fmla="*/ 20873 w 80014"/>
                        <a:gd name="connsiteY36" fmla="*/ 6958 h 177422"/>
                        <a:gd name="connsiteX37" fmla="*/ 13915 w 80014"/>
                        <a:gd name="connsiteY37" fmla="*/ 3479 h 177422"/>
                        <a:gd name="connsiteX38" fmla="*/ 3479 w 80014"/>
                        <a:gd name="connsiteY38" fmla="*/ 0 h 177422"/>
                        <a:gd name="connsiteX39" fmla="*/ 0 w 80014"/>
                        <a:gd name="connsiteY39" fmla="*/ 0 h 177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80014" h="177422">
                          <a:moveTo>
                            <a:pt x="0" y="0"/>
                          </a:moveTo>
                          <a:cubicBezTo>
                            <a:pt x="0" y="0"/>
                            <a:pt x="0" y="0"/>
                            <a:pt x="0" y="0"/>
                          </a:cubicBezTo>
                          <a:cubicBezTo>
                            <a:pt x="3479" y="3479"/>
                            <a:pt x="3479" y="3479"/>
                            <a:pt x="6958" y="6958"/>
                          </a:cubicBezTo>
                          <a:cubicBezTo>
                            <a:pt x="10437" y="10437"/>
                            <a:pt x="10437" y="10437"/>
                            <a:pt x="13915" y="13916"/>
                          </a:cubicBezTo>
                          <a:cubicBezTo>
                            <a:pt x="13915" y="13916"/>
                            <a:pt x="17394" y="17394"/>
                            <a:pt x="17394" y="17394"/>
                          </a:cubicBezTo>
                          <a:cubicBezTo>
                            <a:pt x="17394" y="17394"/>
                            <a:pt x="20873" y="20873"/>
                            <a:pt x="20873" y="20873"/>
                          </a:cubicBezTo>
                          <a:cubicBezTo>
                            <a:pt x="20873" y="20873"/>
                            <a:pt x="24352" y="24352"/>
                            <a:pt x="24352" y="27831"/>
                          </a:cubicBezTo>
                          <a:cubicBezTo>
                            <a:pt x="24352" y="31310"/>
                            <a:pt x="27831" y="31310"/>
                            <a:pt x="27831" y="34789"/>
                          </a:cubicBezTo>
                          <a:cubicBezTo>
                            <a:pt x="27831" y="38268"/>
                            <a:pt x="31310" y="38268"/>
                            <a:pt x="31310" y="41747"/>
                          </a:cubicBezTo>
                          <a:cubicBezTo>
                            <a:pt x="31310" y="45225"/>
                            <a:pt x="34789" y="45225"/>
                            <a:pt x="34789" y="48704"/>
                          </a:cubicBezTo>
                          <a:cubicBezTo>
                            <a:pt x="38268" y="52183"/>
                            <a:pt x="38268" y="59141"/>
                            <a:pt x="41746" y="62620"/>
                          </a:cubicBezTo>
                          <a:cubicBezTo>
                            <a:pt x="41746" y="66099"/>
                            <a:pt x="41746" y="69578"/>
                            <a:pt x="45225" y="69578"/>
                          </a:cubicBezTo>
                          <a:cubicBezTo>
                            <a:pt x="45225" y="73056"/>
                            <a:pt x="45225" y="76535"/>
                            <a:pt x="45225" y="76535"/>
                          </a:cubicBezTo>
                          <a:cubicBezTo>
                            <a:pt x="45225" y="83493"/>
                            <a:pt x="48704" y="86972"/>
                            <a:pt x="45225" y="93930"/>
                          </a:cubicBezTo>
                          <a:cubicBezTo>
                            <a:pt x="45225" y="100887"/>
                            <a:pt x="45225" y="104366"/>
                            <a:pt x="45225" y="111324"/>
                          </a:cubicBezTo>
                          <a:cubicBezTo>
                            <a:pt x="45225" y="118282"/>
                            <a:pt x="45225" y="121761"/>
                            <a:pt x="45225" y="128718"/>
                          </a:cubicBezTo>
                          <a:cubicBezTo>
                            <a:pt x="45225" y="132197"/>
                            <a:pt x="45225" y="139155"/>
                            <a:pt x="45225" y="142634"/>
                          </a:cubicBezTo>
                          <a:cubicBezTo>
                            <a:pt x="45225" y="146113"/>
                            <a:pt x="45225" y="153071"/>
                            <a:pt x="45225" y="156549"/>
                          </a:cubicBezTo>
                          <a:cubicBezTo>
                            <a:pt x="45225" y="160028"/>
                            <a:pt x="45225" y="163507"/>
                            <a:pt x="45225" y="166986"/>
                          </a:cubicBezTo>
                          <a:cubicBezTo>
                            <a:pt x="45225" y="173944"/>
                            <a:pt x="45225" y="177423"/>
                            <a:pt x="45225" y="177423"/>
                          </a:cubicBezTo>
                          <a:cubicBezTo>
                            <a:pt x="45225" y="177423"/>
                            <a:pt x="48704" y="173944"/>
                            <a:pt x="52183" y="170465"/>
                          </a:cubicBezTo>
                          <a:cubicBezTo>
                            <a:pt x="52183" y="166986"/>
                            <a:pt x="55662" y="166986"/>
                            <a:pt x="59141" y="163507"/>
                          </a:cubicBezTo>
                          <a:cubicBezTo>
                            <a:pt x="62620" y="160028"/>
                            <a:pt x="62620" y="156549"/>
                            <a:pt x="66099" y="153071"/>
                          </a:cubicBezTo>
                          <a:cubicBezTo>
                            <a:pt x="69578" y="149592"/>
                            <a:pt x="69578" y="142634"/>
                            <a:pt x="73056" y="139155"/>
                          </a:cubicBezTo>
                          <a:cubicBezTo>
                            <a:pt x="76535" y="132197"/>
                            <a:pt x="76535" y="128718"/>
                            <a:pt x="76535" y="121761"/>
                          </a:cubicBezTo>
                          <a:cubicBezTo>
                            <a:pt x="76535" y="114803"/>
                            <a:pt x="76535" y="107845"/>
                            <a:pt x="80014" y="100887"/>
                          </a:cubicBezTo>
                          <a:cubicBezTo>
                            <a:pt x="80014" y="93930"/>
                            <a:pt x="80014" y="86972"/>
                            <a:pt x="80014" y="80014"/>
                          </a:cubicBezTo>
                          <a:cubicBezTo>
                            <a:pt x="80014" y="76535"/>
                            <a:pt x="80014" y="73056"/>
                            <a:pt x="76535" y="69578"/>
                          </a:cubicBezTo>
                          <a:cubicBezTo>
                            <a:pt x="76535" y="66099"/>
                            <a:pt x="73056" y="62620"/>
                            <a:pt x="73056" y="59141"/>
                          </a:cubicBezTo>
                          <a:cubicBezTo>
                            <a:pt x="73056" y="55662"/>
                            <a:pt x="69578" y="52183"/>
                            <a:pt x="69578" y="48704"/>
                          </a:cubicBezTo>
                          <a:cubicBezTo>
                            <a:pt x="69578" y="48704"/>
                            <a:pt x="69578" y="45225"/>
                            <a:pt x="66099" y="45225"/>
                          </a:cubicBezTo>
                          <a:cubicBezTo>
                            <a:pt x="66099" y="45225"/>
                            <a:pt x="62620" y="41747"/>
                            <a:pt x="62620" y="41747"/>
                          </a:cubicBezTo>
                          <a:cubicBezTo>
                            <a:pt x="59141" y="38268"/>
                            <a:pt x="59141" y="34789"/>
                            <a:pt x="55662" y="34789"/>
                          </a:cubicBezTo>
                          <a:cubicBezTo>
                            <a:pt x="52183" y="31310"/>
                            <a:pt x="52183" y="31310"/>
                            <a:pt x="48704" y="27831"/>
                          </a:cubicBezTo>
                          <a:cubicBezTo>
                            <a:pt x="41746" y="17394"/>
                            <a:pt x="38268" y="17394"/>
                            <a:pt x="34789" y="13916"/>
                          </a:cubicBezTo>
                          <a:cubicBezTo>
                            <a:pt x="31310" y="13916"/>
                            <a:pt x="31310" y="10437"/>
                            <a:pt x="27831" y="10437"/>
                          </a:cubicBezTo>
                          <a:cubicBezTo>
                            <a:pt x="24352" y="10437"/>
                            <a:pt x="24352" y="6958"/>
                            <a:pt x="20873" y="6958"/>
                          </a:cubicBezTo>
                          <a:cubicBezTo>
                            <a:pt x="17394" y="6958"/>
                            <a:pt x="17394" y="3479"/>
                            <a:pt x="13915" y="3479"/>
                          </a:cubicBezTo>
                          <a:cubicBezTo>
                            <a:pt x="10437" y="3479"/>
                            <a:pt x="6958" y="0"/>
                            <a:pt x="3479" y="0"/>
                          </a:cubicBezTo>
                          <a:cubicBezTo>
                            <a:pt x="0" y="0"/>
                            <a:pt x="0" y="0"/>
                            <a:pt x="0" y="0"/>
                          </a:cubicBezTo>
                          <a:close/>
                        </a:path>
                      </a:pathLst>
                    </a:custGeom>
                    <a:solidFill>
                      <a:srgbClr val="203A55"/>
                    </a:solidFill>
                    <a:ln w="34755" cap="flat">
                      <a:noFill/>
                      <a:prstDash val="solid"/>
                      <a:miter/>
                    </a:ln>
                  </p:spPr>
                  <p:txBody>
                    <a:bodyPr rtlCol="0" anchor="ctr"/>
                    <a:lstStyle/>
                    <a:p>
                      <a:endParaRPr lang="en-US"/>
                    </a:p>
                  </p:txBody>
                </p:sp>
                <p:sp>
                  <p:nvSpPr>
                    <p:cNvPr id="2434" name="Freeform: Shape 2433">
                      <a:extLst>
                        <a:ext uri="{FF2B5EF4-FFF2-40B4-BE49-F238E27FC236}">
                          <a16:creationId xmlns:a16="http://schemas.microsoft.com/office/drawing/2014/main" xmlns="" id="{4DCEEDE1-4E4E-4133-A973-919D4F18265D}"/>
                        </a:ext>
                      </a:extLst>
                    </p:cNvPr>
                    <p:cNvSpPr/>
                    <p:nvPr/>
                  </p:nvSpPr>
                  <p:spPr>
                    <a:xfrm>
                      <a:off x="1735164" y="8161407"/>
                      <a:ext cx="52183" cy="146112"/>
                    </a:xfrm>
                    <a:custGeom>
                      <a:avLst/>
                      <a:gdLst>
                        <a:gd name="connsiteX0" fmla="*/ 0 w 52183"/>
                        <a:gd name="connsiteY0" fmla="*/ 0 h 146112"/>
                        <a:gd name="connsiteX1" fmla="*/ 3479 w 52183"/>
                        <a:gd name="connsiteY1" fmla="*/ 6958 h 146112"/>
                        <a:gd name="connsiteX2" fmla="*/ 13915 w 52183"/>
                        <a:gd name="connsiteY2" fmla="*/ 20873 h 146112"/>
                        <a:gd name="connsiteX3" fmla="*/ 20873 w 52183"/>
                        <a:gd name="connsiteY3" fmla="*/ 31310 h 146112"/>
                        <a:gd name="connsiteX4" fmla="*/ 27831 w 52183"/>
                        <a:gd name="connsiteY4" fmla="*/ 41746 h 146112"/>
                        <a:gd name="connsiteX5" fmla="*/ 31310 w 52183"/>
                        <a:gd name="connsiteY5" fmla="*/ 55662 h 146112"/>
                        <a:gd name="connsiteX6" fmla="*/ 34789 w 52183"/>
                        <a:gd name="connsiteY6" fmla="*/ 62620 h 146112"/>
                        <a:gd name="connsiteX7" fmla="*/ 34789 w 52183"/>
                        <a:gd name="connsiteY7" fmla="*/ 69578 h 146112"/>
                        <a:gd name="connsiteX8" fmla="*/ 38268 w 52183"/>
                        <a:gd name="connsiteY8" fmla="*/ 83493 h 146112"/>
                        <a:gd name="connsiteX9" fmla="*/ 38268 w 52183"/>
                        <a:gd name="connsiteY9" fmla="*/ 97408 h 146112"/>
                        <a:gd name="connsiteX10" fmla="*/ 38268 w 52183"/>
                        <a:gd name="connsiteY10" fmla="*/ 111324 h 146112"/>
                        <a:gd name="connsiteX11" fmla="*/ 38268 w 52183"/>
                        <a:gd name="connsiteY11" fmla="*/ 121761 h 146112"/>
                        <a:gd name="connsiteX12" fmla="*/ 38268 w 52183"/>
                        <a:gd name="connsiteY12" fmla="*/ 132197 h 146112"/>
                        <a:gd name="connsiteX13" fmla="*/ 38268 w 52183"/>
                        <a:gd name="connsiteY13" fmla="*/ 139155 h 146112"/>
                        <a:gd name="connsiteX14" fmla="*/ 38268 w 52183"/>
                        <a:gd name="connsiteY14" fmla="*/ 146113 h 146112"/>
                        <a:gd name="connsiteX15" fmla="*/ 41746 w 52183"/>
                        <a:gd name="connsiteY15" fmla="*/ 139155 h 146112"/>
                        <a:gd name="connsiteX16" fmla="*/ 45225 w 52183"/>
                        <a:gd name="connsiteY16" fmla="*/ 132197 h 146112"/>
                        <a:gd name="connsiteX17" fmla="*/ 48704 w 52183"/>
                        <a:gd name="connsiteY17" fmla="*/ 121761 h 146112"/>
                        <a:gd name="connsiteX18" fmla="*/ 52183 w 52183"/>
                        <a:gd name="connsiteY18" fmla="*/ 107845 h 146112"/>
                        <a:gd name="connsiteX19" fmla="*/ 52183 w 52183"/>
                        <a:gd name="connsiteY19" fmla="*/ 93930 h 146112"/>
                        <a:gd name="connsiteX20" fmla="*/ 52183 w 52183"/>
                        <a:gd name="connsiteY20" fmla="*/ 86972 h 146112"/>
                        <a:gd name="connsiteX21" fmla="*/ 52183 w 52183"/>
                        <a:gd name="connsiteY21" fmla="*/ 80014 h 146112"/>
                        <a:gd name="connsiteX22" fmla="*/ 48704 w 52183"/>
                        <a:gd name="connsiteY22" fmla="*/ 66099 h 146112"/>
                        <a:gd name="connsiteX23" fmla="*/ 45225 w 52183"/>
                        <a:gd name="connsiteY23" fmla="*/ 59141 h 146112"/>
                        <a:gd name="connsiteX24" fmla="*/ 41746 w 52183"/>
                        <a:gd name="connsiteY24" fmla="*/ 52183 h 146112"/>
                        <a:gd name="connsiteX25" fmla="*/ 34789 w 52183"/>
                        <a:gd name="connsiteY25" fmla="*/ 38268 h 146112"/>
                        <a:gd name="connsiteX26" fmla="*/ 27831 w 52183"/>
                        <a:gd name="connsiteY26" fmla="*/ 27831 h 146112"/>
                        <a:gd name="connsiteX27" fmla="*/ 20873 w 52183"/>
                        <a:gd name="connsiteY27" fmla="*/ 17394 h 146112"/>
                        <a:gd name="connsiteX28" fmla="*/ 13915 w 52183"/>
                        <a:gd name="connsiteY28" fmla="*/ 10437 h 146112"/>
                        <a:gd name="connsiteX29" fmla="*/ 6958 w 52183"/>
                        <a:gd name="connsiteY29" fmla="*/ 6958 h 146112"/>
                        <a:gd name="connsiteX30" fmla="*/ 0 w 52183"/>
                        <a:gd name="connsiteY30" fmla="*/ 0 h 146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2183" h="146112">
                          <a:moveTo>
                            <a:pt x="0" y="0"/>
                          </a:moveTo>
                          <a:cubicBezTo>
                            <a:pt x="0" y="0"/>
                            <a:pt x="0" y="3479"/>
                            <a:pt x="3479" y="6958"/>
                          </a:cubicBezTo>
                          <a:cubicBezTo>
                            <a:pt x="6958" y="10437"/>
                            <a:pt x="10437" y="17394"/>
                            <a:pt x="13915" y="20873"/>
                          </a:cubicBezTo>
                          <a:cubicBezTo>
                            <a:pt x="17394" y="24352"/>
                            <a:pt x="17394" y="27831"/>
                            <a:pt x="20873" y="31310"/>
                          </a:cubicBezTo>
                          <a:cubicBezTo>
                            <a:pt x="24352" y="34789"/>
                            <a:pt x="24352" y="38268"/>
                            <a:pt x="27831" y="41746"/>
                          </a:cubicBezTo>
                          <a:cubicBezTo>
                            <a:pt x="27831" y="45225"/>
                            <a:pt x="31310" y="48704"/>
                            <a:pt x="31310" y="55662"/>
                          </a:cubicBezTo>
                          <a:cubicBezTo>
                            <a:pt x="31310" y="59141"/>
                            <a:pt x="31310" y="59141"/>
                            <a:pt x="34789" y="62620"/>
                          </a:cubicBezTo>
                          <a:lnTo>
                            <a:pt x="34789" y="69578"/>
                          </a:lnTo>
                          <a:cubicBezTo>
                            <a:pt x="34789" y="73056"/>
                            <a:pt x="38268" y="80014"/>
                            <a:pt x="38268" y="83493"/>
                          </a:cubicBezTo>
                          <a:cubicBezTo>
                            <a:pt x="38268" y="86972"/>
                            <a:pt x="38268" y="93930"/>
                            <a:pt x="38268" y="97408"/>
                          </a:cubicBezTo>
                          <a:cubicBezTo>
                            <a:pt x="38268" y="100887"/>
                            <a:pt x="38268" y="107845"/>
                            <a:pt x="38268" y="111324"/>
                          </a:cubicBezTo>
                          <a:cubicBezTo>
                            <a:pt x="38268" y="114803"/>
                            <a:pt x="38268" y="118282"/>
                            <a:pt x="38268" y="121761"/>
                          </a:cubicBezTo>
                          <a:cubicBezTo>
                            <a:pt x="38268" y="125239"/>
                            <a:pt x="38268" y="128718"/>
                            <a:pt x="38268" y="132197"/>
                          </a:cubicBezTo>
                          <a:cubicBezTo>
                            <a:pt x="38268" y="135676"/>
                            <a:pt x="38268" y="139155"/>
                            <a:pt x="38268" y="139155"/>
                          </a:cubicBezTo>
                          <a:cubicBezTo>
                            <a:pt x="38268" y="142634"/>
                            <a:pt x="38268" y="146113"/>
                            <a:pt x="38268" y="146113"/>
                          </a:cubicBezTo>
                          <a:cubicBezTo>
                            <a:pt x="38268" y="146113"/>
                            <a:pt x="38268" y="142634"/>
                            <a:pt x="41746" y="139155"/>
                          </a:cubicBezTo>
                          <a:cubicBezTo>
                            <a:pt x="41746" y="135676"/>
                            <a:pt x="45225" y="135676"/>
                            <a:pt x="45225" y="132197"/>
                          </a:cubicBezTo>
                          <a:cubicBezTo>
                            <a:pt x="45225" y="128718"/>
                            <a:pt x="48704" y="125239"/>
                            <a:pt x="48704" y="121761"/>
                          </a:cubicBezTo>
                          <a:cubicBezTo>
                            <a:pt x="48704" y="118282"/>
                            <a:pt x="52183" y="114803"/>
                            <a:pt x="52183" y="107845"/>
                          </a:cubicBezTo>
                          <a:cubicBezTo>
                            <a:pt x="52183" y="104366"/>
                            <a:pt x="52183" y="97408"/>
                            <a:pt x="52183" y="93930"/>
                          </a:cubicBezTo>
                          <a:cubicBezTo>
                            <a:pt x="52183" y="90451"/>
                            <a:pt x="52183" y="90451"/>
                            <a:pt x="52183" y="86972"/>
                          </a:cubicBezTo>
                          <a:cubicBezTo>
                            <a:pt x="52183" y="83493"/>
                            <a:pt x="52183" y="83493"/>
                            <a:pt x="52183" y="80014"/>
                          </a:cubicBezTo>
                          <a:cubicBezTo>
                            <a:pt x="52183" y="76535"/>
                            <a:pt x="52183" y="69578"/>
                            <a:pt x="48704" y="66099"/>
                          </a:cubicBezTo>
                          <a:lnTo>
                            <a:pt x="45225" y="59141"/>
                          </a:lnTo>
                          <a:cubicBezTo>
                            <a:pt x="45225" y="55662"/>
                            <a:pt x="45225" y="55662"/>
                            <a:pt x="41746" y="52183"/>
                          </a:cubicBezTo>
                          <a:cubicBezTo>
                            <a:pt x="41746" y="48704"/>
                            <a:pt x="38268" y="41746"/>
                            <a:pt x="34789" y="38268"/>
                          </a:cubicBezTo>
                          <a:cubicBezTo>
                            <a:pt x="31310" y="34789"/>
                            <a:pt x="31310" y="31310"/>
                            <a:pt x="27831" y="27831"/>
                          </a:cubicBezTo>
                          <a:cubicBezTo>
                            <a:pt x="24352" y="24352"/>
                            <a:pt x="20873" y="20873"/>
                            <a:pt x="20873" y="17394"/>
                          </a:cubicBezTo>
                          <a:cubicBezTo>
                            <a:pt x="17394" y="13915"/>
                            <a:pt x="17394" y="10437"/>
                            <a:pt x="13915" y="10437"/>
                          </a:cubicBezTo>
                          <a:cubicBezTo>
                            <a:pt x="10437" y="6958"/>
                            <a:pt x="10437" y="6958"/>
                            <a:pt x="6958" y="6958"/>
                          </a:cubicBezTo>
                          <a:cubicBezTo>
                            <a:pt x="3479" y="3479"/>
                            <a:pt x="0" y="0"/>
                            <a:pt x="0" y="0"/>
                          </a:cubicBezTo>
                          <a:close/>
                        </a:path>
                      </a:pathLst>
                    </a:custGeom>
                    <a:solidFill>
                      <a:srgbClr val="203A55"/>
                    </a:solidFill>
                    <a:ln w="34755" cap="flat">
                      <a:noFill/>
                      <a:prstDash val="solid"/>
                      <a:miter/>
                    </a:ln>
                  </p:spPr>
                  <p:txBody>
                    <a:bodyPr rtlCol="0" anchor="ctr"/>
                    <a:lstStyle/>
                    <a:p>
                      <a:endParaRPr lang="en-US"/>
                    </a:p>
                  </p:txBody>
                </p:sp>
                <p:sp>
                  <p:nvSpPr>
                    <p:cNvPr id="2435" name="Freeform: Shape 2434">
                      <a:extLst>
                        <a:ext uri="{FF2B5EF4-FFF2-40B4-BE49-F238E27FC236}">
                          <a16:creationId xmlns:a16="http://schemas.microsoft.com/office/drawing/2014/main" xmlns="" id="{07451914-3422-40D6-9D84-43CCA5A90B21}"/>
                        </a:ext>
                      </a:extLst>
                    </p:cNvPr>
                    <p:cNvSpPr/>
                    <p:nvPr/>
                  </p:nvSpPr>
                  <p:spPr>
                    <a:xfrm>
                      <a:off x="1676023" y="8189238"/>
                      <a:ext cx="48704" cy="121760"/>
                    </a:xfrm>
                    <a:custGeom>
                      <a:avLst/>
                      <a:gdLst>
                        <a:gd name="connsiteX0" fmla="*/ 0 w 48704"/>
                        <a:gd name="connsiteY0" fmla="*/ 0 h 121760"/>
                        <a:gd name="connsiteX1" fmla="*/ 3479 w 48704"/>
                        <a:gd name="connsiteY1" fmla="*/ 6958 h 121760"/>
                        <a:gd name="connsiteX2" fmla="*/ 10437 w 48704"/>
                        <a:gd name="connsiteY2" fmla="*/ 20873 h 121760"/>
                        <a:gd name="connsiteX3" fmla="*/ 17394 w 48704"/>
                        <a:gd name="connsiteY3" fmla="*/ 38268 h 121760"/>
                        <a:gd name="connsiteX4" fmla="*/ 20873 w 48704"/>
                        <a:gd name="connsiteY4" fmla="*/ 48704 h 121760"/>
                        <a:gd name="connsiteX5" fmla="*/ 24352 w 48704"/>
                        <a:gd name="connsiteY5" fmla="*/ 59141 h 121760"/>
                        <a:gd name="connsiteX6" fmla="*/ 27831 w 48704"/>
                        <a:gd name="connsiteY6" fmla="*/ 69578 h 121760"/>
                        <a:gd name="connsiteX7" fmla="*/ 31310 w 48704"/>
                        <a:gd name="connsiteY7" fmla="*/ 80014 h 121760"/>
                        <a:gd name="connsiteX8" fmla="*/ 34789 w 48704"/>
                        <a:gd name="connsiteY8" fmla="*/ 90451 h 121760"/>
                        <a:gd name="connsiteX9" fmla="*/ 34789 w 48704"/>
                        <a:gd name="connsiteY9" fmla="*/ 100887 h 121760"/>
                        <a:gd name="connsiteX10" fmla="*/ 34789 w 48704"/>
                        <a:gd name="connsiteY10" fmla="*/ 107845 h 121760"/>
                        <a:gd name="connsiteX11" fmla="*/ 34789 w 48704"/>
                        <a:gd name="connsiteY11" fmla="*/ 114803 h 121760"/>
                        <a:gd name="connsiteX12" fmla="*/ 34789 w 48704"/>
                        <a:gd name="connsiteY12" fmla="*/ 121761 h 121760"/>
                        <a:gd name="connsiteX13" fmla="*/ 38268 w 48704"/>
                        <a:gd name="connsiteY13" fmla="*/ 114803 h 121760"/>
                        <a:gd name="connsiteX14" fmla="*/ 41747 w 48704"/>
                        <a:gd name="connsiteY14" fmla="*/ 107845 h 121760"/>
                        <a:gd name="connsiteX15" fmla="*/ 45225 w 48704"/>
                        <a:gd name="connsiteY15" fmla="*/ 100887 h 121760"/>
                        <a:gd name="connsiteX16" fmla="*/ 48704 w 48704"/>
                        <a:gd name="connsiteY16" fmla="*/ 90451 h 121760"/>
                        <a:gd name="connsiteX17" fmla="*/ 48704 w 48704"/>
                        <a:gd name="connsiteY17" fmla="*/ 80014 h 121760"/>
                        <a:gd name="connsiteX18" fmla="*/ 48704 w 48704"/>
                        <a:gd name="connsiteY18" fmla="*/ 66099 h 121760"/>
                        <a:gd name="connsiteX19" fmla="*/ 45225 w 48704"/>
                        <a:gd name="connsiteY19" fmla="*/ 52183 h 121760"/>
                        <a:gd name="connsiteX20" fmla="*/ 41747 w 48704"/>
                        <a:gd name="connsiteY20" fmla="*/ 38268 h 121760"/>
                        <a:gd name="connsiteX21" fmla="*/ 34789 w 48704"/>
                        <a:gd name="connsiteY21" fmla="*/ 27831 h 121760"/>
                        <a:gd name="connsiteX22" fmla="*/ 20873 w 48704"/>
                        <a:gd name="connsiteY22" fmla="*/ 10437 h 121760"/>
                        <a:gd name="connsiteX23" fmla="*/ 13915 w 48704"/>
                        <a:gd name="connsiteY23" fmla="*/ 3479 h 121760"/>
                        <a:gd name="connsiteX24" fmla="*/ 6958 w 48704"/>
                        <a:gd name="connsiteY24" fmla="*/ 0 h 121760"/>
                        <a:gd name="connsiteX25" fmla="*/ 0 w 48704"/>
                        <a:gd name="connsiteY25" fmla="*/ 0 h 121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704" h="121760">
                          <a:moveTo>
                            <a:pt x="0" y="0"/>
                          </a:moveTo>
                          <a:cubicBezTo>
                            <a:pt x="0" y="0"/>
                            <a:pt x="0" y="3479"/>
                            <a:pt x="3479" y="6958"/>
                          </a:cubicBezTo>
                          <a:cubicBezTo>
                            <a:pt x="3479" y="10437"/>
                            <a:pt x="6958" y="13915"/>
                            <a:pt x="10437" y="20873"/>
                          </a:cubicBezTo>
                          <a:cubicBezTo>
                            <a:pt x="13915" y="27831"/>
                            <a:pt x="17394" y="31310"/>
                            <a:pt x="17394" y="38268"/>
                          </a:cubicBezTo>
                          <a:cubicBezTo>
                            <a:pt x="17394" y="41747"/>
                            <a:pt x="20873" y="45225"/>
                            <a:pt x="20873" y="48704"/>
                          </a:cubicBezTo>
                          <a:cubicBezTo>
                            <a:pt x="20873" y="52183"/>
                            <a:pt x="24352" y="55662"/>
                            <a:pt x="24352" y="59141"/>
                          </a:cubicBezTo>
                          <a:cubicBezTo>
                            <a:pt x="24352" y="62620"/>
                            <a:pt x="27831" y="66099"/>
                            <a:pt x="27831" y="69578"/>
                          </a:cubicBezTo>
                          <a:cubicBezTo>
                            <a:pt x="27831" y="73056"/>
                            <a:pt x="27831" y="76535"/>
                            <a:pt x="31310" y="80014"/>
                          </a:cubicBezTo>
                          <a:cubicBezTo>
                            <a:pt x="31310" y="83493"/>
                            <a:pt x="31310" y="86972"/>
                            <a:pt x="34789" y="90451"/>
                          </a:cubicBezTo>
                          <a:cubicBezTo>
                            <a:pt x="34789" y="93930"/>
                            <a:pt x="34789" y="97408"/>
                            <a:pt x="34789" y="100887"/>
                          </a:cubicBezTo>
                          <a:cubicBezTo>
                            <a:pt x="34789" y="104366"/>
                            <a:pt x="34789" y="107845"/>
                            <a:pt x="34789" y="107845"/>
                          </a:cubicBezTo>
                          <a:cubicBezTo>
                            <a:pt x="34789" y="111324"/>
                            <a:pt x="34789" y="111324"/>
                            <a:pt x="34789" y="114803"/>
                          </a:cubicBezTo>
                          <a:cubicBezTo>
                            <a:pt x="34789" y="118282"/>
                            <a:pt x="34789" y="121761"/>
                            <a:pt x="34789" y="121761"/>
                          </a:cubicBezTo>
                          <a:cubicBezTo>
                            <a:pt x="34789" y="121761"/>
                            <a:pt x="34789" y="118282"/>
                            <a:pt x="38268" y="114803"/>
                          </a:cubicBezTo>
                          <a:cubicBezTo>
                            <a:pt x="38268" y="114803"/>
                            <a:pt x="41747" y="111324"/>
                            <a:pt x="41747" y="107845"/>
                          </a:cubicBezTo>
                          <a:cubicBezTo>
                            <a:pt x="41747" y="104366"/>
                            <a:pt x="41747" y="100887"/>
                            <a:pt x="45225" y="100887"/>
                          </a:cubicBezTo>
                          <a:cubicBezTo>
                            <a:pt x="45225" y="97408"/>
                            <a:pt x="45225" y="93930"/>
                            <a:pt x="48704" y="90451"/>
                          </a:cubicBezTo>
                          <a:cubicBezTo>
                            <a:pt x="48704" y="86972"/>
                            <a:pt x="48704" y="83493"/>
                            <a:pt x="48704" y="80014"/>
                          </a:cubicBezTo>
                          <a:cubicBezTo>
                            <a:pt x="48704" y="76535"/>
                            <a:pt x="48704" y="73056"/>
                            <a:pt x="48704" y="66099"/>
                          </a:cubicBezTo>
                          <a:cubicBezTo>
                            <a:pt x="48704" y="62620"/>
                            <a:pt x="48704" y="55662"/>
                            <a:pt x="45225" y="52183"/>
                          </a:cubicBezTo>
                          <a:cubicBezTo>
                            <a:pt x="45225" y="48704"/>
                            <a:pt x="41747" y="45225"/>
                            <a:pt x="41747" y="38268"/>
                          </a:cubicBezTo>
                          <a:cubicBezTo>
                            <a:pt x="41747" y="34789"/>
                            <a:pt x="38268" y="31310"/>
                            <a:pt x="34789" y="27831"/>
                          </a:cubicBezTo>
                          <a:cubicBezTo>
                            <a:pt x="31310" y="20873"/>
                            <a:pt x="24352" y="13915"/>
                            <a:pt x="20873" y="10437"/>
                          </a:cubicBezTo>
                          <a:cubicBezTo>
                            <a:pt x="17394" y="6958"/>
                            <a:pt x="17394" y="6958"/>
                            <a:pt x="13915" y="3479"/>
                          </a:cubicBezTo>
                          <a:cubicBezTo>
                            <a:pt x="10437" y="3479"/>
                            <a:pt x="10437" y="0"/>
                            <a:pt x="6958" y="0"/>
                          </a:cubicBezTo>
                          <a:cubicBezTo>
                            <a:pt x="3479" y="0"/>
                            <a:pt x="0" y="0"/>
                            <a:pt x="0" y="0"/>
                          </a:cubicBezTo>
                          <a:close/>
                        </a:path>
                      </a:pathLst>
                    </a:custGeom>
                    <a:solidFill>
                      <a:srgbClr val="203A55"/>
                    </a:solidFill>
                    <a:ln w="34755" cap="flat">
                      <a:noFill/>
                      <a:prstDash val="solid"/>
                      <a:miter/>
                    </a:ln>
                  </p:spPr>
                  <p:txBody>
                    <a:bodyPr rtlCol="0" anchor="ctr"/>
                    <a:lstStyle/>
                    <a:p>
                      <a:endParaRPr lang="en-US"/>
                    </a:p>
                  </p:txBody>
                </p:sp>
                <p:sp>
                  <p:nvSpPr>
                    <p:cNvPr id="2436" name="Freeform: Shape 2435">
                      <a:extLst>
                        <a:ext uri="{FF2B5EF4-FFF2-40B4-BE49-F238E27FC236}">
                          <a16:creationId xmlns:a16="http://schemas.microsoft.com/office/drawing/2014/main" xmlns="" id="{D0A4CD07-B855-4E6E-A176-C3D60E93859C}"/>
                        </a:ext>
                      </a:extLst>
                    </p:cNvPr>
                    <p:cNvSpPr/>
                    <p:nvPr/>
                  </p:nvSpPr>
                  <p:spPr>
                    <a:xfrm>
                      <a:off x="1609924" y="8161407"/>
                      <a:ext cx="38267" cy="111323"/>
                    </a:xfrm>
                    <a:custGeom>
                      <a:avLst/>
                      <a:gdLst>
                        <a:gd name="connsiteX0" fmla="*/ 20873 w 38267"/>
                        <a:gd name="connsiteY0" fmla="*/ 0 h 111323"/>
                        <a:gd name="connsiteX1" fmla="*/ 20873 w 38267"/>
                        <a:gd name="connsiteY1" fmla="*/ 6958 h 111323"/>
                        <a:gd name="connsiteX2" fmla="*/ 24352 w 38267"/>
                        <a:gd name="connsiteY2" fmla="*/ 20873 h 111323"/>
                        <a:gd name="connsiteX3" fmla="*/ 24352 w 38267"/>
                        <a:gd name="connsiteY3" fmla="*/ 27831 h 111323"/>
                        <a:gd name="connsiteX4" fmla="*/ 24352 w 38267"/>
                        <a:gd name="connsiteY4" fmla="*/ 38268 h 111323"/>
                        <a:gd name="connsiteX5" fmla="*/ 24352 w 38267"/>
                        <a:gd name="connsiteY5" fmla="*/ 41746 h 111323"/>
                        <a:gd name="connsiteX6" fmla="*/ 24352 w 38267"/>
                        <a:gd name="connsiteY6" fmla="*/ 45225 h 111323"/>
                        <a:gd name="connsiteX7" fmla="*/ 24352 w 38267"/>
                        <a:gd name="connsiteY7" fmla="*/ 55662 h 111323"/>
                        <a:gd name="connsiteX8" fmla="*/ 20873 w 38267"/>
                        <a:gd name="connsiteY8" fmla="*/ 66099 h 111323"/>
                        <a:gd name="connsiteX9" fmla="*/ 17394 w 38267"/>
                        <a:gd name="connsiteY9" fmla="*/ 76535 h 111323"/>
                        <a:gd name="connsiteX10" fmla="*/ 13915 w 38267"/>
                        <a:gd name="connsiteY10" fmla="*/ 86972 h 111323"/>
                        <a:gd name="connsiteX11" fmla="*/ 10437 w 38267"/>
                        <a:gd name="connsiteY11" fmla="*/ 93930 h 111323"/>
                        <a:gd name="connsiteX12" fmla="*/ 6958 w 38267"/>
                        <a:gd name="connsiteY12" fmla="*/ 100887 h 111323"/>
                        <a:gd name="connsiteX13" fmla="*/ 3479 w 38267"/>
                        <a:gd name="connsiteY13" fmla="*/ 107845 h 111323"/>
                        <a:gd name="connsiteX14" fmla="*/ 0 w 38267"/>
                        <a:gd name="connsiteY14" fmla="*/ 111324 h 111323"/>
                        <a:gd name="connsiteX15" fmla="*/ 3479 w 38267"/>
                        <a:gd name="connsiteY15" fmla="*/ 107845 h 111323"/>
                        <a:gd name="connsiteX16" fmla="*/ 10437 w 38267"/>
                        <a:gd name="connsiteY16" fmla="*/ 104366 h 111323"/>
                        <a:gd name="connsiteX17" fmla="*/ 17394 w 38267"/>
                        <a:gd name="connsiteY17" fmla="*/ 100887 h 111323"/>
                        <a:gd name="connsiteX18" fmla="*/ 24352 w 38267"/>
                        <a:gd name="connsiteY18" fmla="*/ 93930 h 111323"/>
                        <a:gd name="connsiteX19" fmla="*/ 31310 w 38267"/>
                        <a:gd name="connsiteY19" fmla="*/ 83493 h 111323"/>
                        <a:gd name="connsiteX20" fmla="*/ 34789 w 38267"/>
                        <a:gd name="connsiteY20" fmla="*/ 73056 h 111323"/>
                        <a:gd name="connsiteX21" fmla="*/ 38268 w 38267"/>
                        <a:gd name="connsiteY21" fmla="*/ 62620 h 111323"/>
                        <a:gd name="connsiteX22" fmla="*/ 38268 w 38267"/>
                        <a:gd name="connsiteY22" fmla="*/ 48704 h 111323"/>
                        <a:gd name="connsiteX23" fmla="*/ 38268 w 38267"/>
                        <a:gd name="connsiteY23" fmla="*/ 38268 h 111323"/>
                        <a:gd name="connsiteX24" fmla="*/ 34789 w 38267"/>
                        <a:gd name="connsiteY24" fmla="*/ 27831 h 111323"/>
                        <a:gd name="connsiteX25" fmla="*/ 31310 w 38267"/>
                        <a:gd name="connsiteY25" fmla="*/ 17394 h 111323"/>
                        <a:gd name="connsiteX26" fmla="*/ 27831 w 38267"/>
                        <a:gd name="connsiteY26" fmla="*/ 10437 h 111323"/>
                        <a:gd name="connsiteX27" fmla="*/ 24352 w 38267"/>
                        <a:gd name="connsiteY27" fmla="*/ 6958 h 111323"/>
                        <a:gd name="connsiteX28" fmla="*/ 20873 w 38267"/>
                        <a:gd name="connsiteY28" fmla="*/ 0 h 111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8267" h="111323">
                          <a:moveTo>
                            <a:pt x="20873" y="0"/>
                          </a:moveTo>
                          <a:cubicBezTo>
                            <a:pt x="20873" y="0"/>
                            <a:pt x="20873" y="3479"/>
                            <a:pt x="20873" y="6958"/>
                          </a:cubicBezTo>
                          <a:cubicBezTo>
                            <a:pt x="20873" y="10437"/>
                            <a:pt x="20873" y="13915"/>
                            <a:pt x="24352" y="20873"/>
                          </a:cubicBezTo>
                          <a:cubicBezTo>
                            <a:pt x="24352" y="24352"/>
                            <a:pt x="24352" y="27831"/>
                            <a:pt x="24352" y="27831"/>
                          </a:cubicBezTo>
                          <a:cubicBezTo>
                            <a:pt x="24352" y="31310"/>
                            <a:pt x="24352" y="34789"/>
                            <a:pt x="24352" y="38268"/>
                          </a:cubicBezTo>
                          <a:cubicBezTo>
                            <a:pt x="24352" y="38268"/>
                            <a:pt x="24352" y="41746"/>
                            <a:pt x="24352" y="41746"/>
                          </a:cubicBezTo>
                          <a:cubicBezTo>
                            <a:pt x="24352" y="41746"/>
                            <a:pt x="24352" y="45225"/>
                            <a:pt x="24352" y="45225"/>
                          </a:cubicBezTo>
                          <a:cubicBezTo>
                            <a:pt x="24352" y="48704"/>
                            <a:pt x="24352" y="52183"/>
                            <a:pt x="24352" y="55662"/>
                          </a:cubicBezTo>
                          <a:cubicBezTo>
                            <a:pt x="24352" y="59141"/>
                            <a:pt x="24352" y="62620"/>
                            <a:pt x="20873" y="66099"/>
                          </a:cubicBezTo>
                          <a:cubicBezTo>
                            <a:pt x="20873" y="69578"/>
                            <a:pt x="17394" y="73056"/>
                            <a:pt x="17394" y="76535"/>
                          </a:cubicBezTo>
                          <a:cubicBezTo>
                            <a:pt x="17394" y="80014"/>
                            <a:pt x="13915" y="83493"/>
                            <a:pt x="13915" y="86972"/>
                          </a:cubicBezTo>
                          <a:cubicBezTo>
                            <a:pt x="13915" y="90451"/>
                            <a:pt x="10437" y="93930"/>
                            <a:pt x="10437" y="93930"/>
                          </a:cubicBezTo>
                          <a:cubicBezTo>
                            <a:pt x="10437" y="97408"/>
                            <a:pt x="6958" y="97408"/>
                            <a:pt x="6958" y="100887"/>
                          </a:cubicBezTo>
                          <a:cubicBezTo>
                            <a:pt x="6958" y="104366"/>
                            <a:pt x="6958" y="104366"/>
                            <a:pt x="3479" y="107845"/>
                          </a:cubicBezTo>
                          <a:cubicBezTo>
                            <a:pt x="3479" y="111324"/>
                            <a:pt x="0" y="111324"/>
                            <a:pt x="0" y="111324"/>
                          </a:cubicBezTo>
                          <a:cubicBezTo>
                            <a:pt x="0" y="111324"/>
                            <a:pt x="3479" y="111324"/>
                            <a:pt x="3479" y="107845"/>
                          </a:cubicBezTo>
                          <a:cubicBezTo>
                            <a:pt x="3479" y="107845"/>
                            <a:pt x="6958" y="104366"/>
                            <a:pt x="10437" y="104366"/>
                          </a:cubicBezTo>
                          <a:cubicBezTo>
                            <a:pt x="13915" y="104366"/>
                            <a:pt x="13915" y="100887"/>
                            <a:pt x="17394" y="100887"/>
                          </a:cubicBezTo>
                          <a:cubicBezTo>
                            <a:pt x="20873" y="97408"/>
                            <a:pt x="20873" y="97408"/>
                            <a:pt x="24352" y="93930"/>
                          </a:cubicBezTo>
                          <a:cubicBezTo>
                            <a:pt x="27831" y="90451"/>
                            <a:pt x="27831" y="86972"/>
                            <a:pt x="31310" y="83493"/>
                          </a:cubicBezTo>
                          <a:cubicBezTo>
                            <a:pt x="34789" y="80014"/>
                            <a:pt x="34789" y="76535"/>
                            <a:pt x="34789" y="73056"/>
                          </a:cubicBezTo>
                          <a:cubicBezTo>
                            <a:pt x="34789" y="69578"/>
                            <a:pt x="38268" y="66099"/>
                            <a:pt x="38268" y="62620"/>
                          </a:cubicBezTo>
                          <a:cubicBezTo>
                            <a:pt x="38268" y="59141"/>
                            <a:pt x="38268" y="55662"/>
                            <a:pt x="38268" y="48704"/>
                          </a:cubicBezTo>
                          <a:cubicBezTo>
                            <a:pt x="38268" y="45225"/>
                            <a:pt x="38268" y="41746"/>
                            <a:pt x="38268" y="38268"/>
                          </a:cubicBezTo>
                          <a:cubicBezTo>
                            <a:pt x="38268" y="34789"/>
                            <a:pt x="34789" y="31310"/>
                            <a:pt x="34789" y="27831"/>
                          </a:cubicBezTo>
                          <a:cubicBezTo>
                            <a:pt x="34789" y="24352"/>
                            <a:pt x="31310" y="20873"/>
                            <a:pt x="31310" y="17394"/>
                          </a:cubicBezTo>
                          <a:cubicBezTo>
                            <a:pt x="31310" y="13915"/>
                            <a:pt x="27831" y="13915"/>
                            <a:pt x="27831" y="10437"/>
                          </a:cubicBezTo>
                          <a:cubicBezTo>
                            <a:pt x="27831" y="6958"/>
                            <a:pt x="24352" y="6958"/>
                            <a:pt x="24352" y="6958"/>
                          </a:cubicBezTo>
                          <a:cubicBezTo>
                            <a:pt x="24352" y="0"/>
                            <a:pt x="20873" y="0"/>
                            <a:pt x="20873" y="0"/>
                          </a:cubicBezTo>
                          <a:close/>
                        </a:path>
                      </a:pathLst>
                    </a:custGeom>
                    <a:solidFill>
                      <a:srgbClr val="203A55"/>
                    </a:solidFill>
                    <a:ln w="34755" cap="flat">
                      <a:noFill/>
                      <a:prstDash val="solid"/>
                      <a:miter/>
                    </a:ln>
                  </p:spPr>
                  <p:txBody>
                    <a:bodyPr rtlCol="0" anchor="ctr"/>
                    <a:lstStyle/>
                    <a:p>
                      <a:endParaRPr lang="en-US"/>
                    </a:p>
                  </p:txBody>
                </p:sp>
                <p:sp>
                  <p:nvSpPr>
                    <p:cNvPr id="2437" name="Freeform: Shape 2436">
                      <a:extLst>
                        <a:ext uri="{FF2B5EF4-FFF2-40B4-BE49-F238E27FC236}">
                          <a16:creationId xmlns:a16="http://schemas.microsoft.com/office/drawing/2014/main" xmlns="" id="{238E7EBB-1FDB-4FFD-93FF-89F63F149136}"/>
                        </a:ext>
                      </a:extLst>
                    </p:cNvPr>
                    <p:cNvSpPr/>
                    <p:nvPr/>
                  </p:nvSpPr>
                  <p:spPr>
                    <a:xfrm>
                      <a:off x="1435980" y="8161407"/>
                      <a:ext cx="132197" cy="111323"/>
                    </a:xfrm>
                    <a:custGeom>
                      <a:avLst/>
                      <a:gdLst>
                        <a:gd name="connsiteX0" fmla="*/ 132197 w 132197"/>
                        <a:gd name="connsiteY0" fmla="*/ 0 h 111323"/>
                        <a:gd name="connsiteX1" fmla="*/ 128718 w 132197"/>
                        <a:gd name="connsiteY1" fmla="*/ 6958 h 111323"/>
                        <a:gd name="connsiteX2" fmla="*/ 125240 w 132197"/>
                        <a:gd name="connsiteY2" fmla="*/ 13915 h 111323"/>
                        <a:gd name="connsiteX3" fmla="*/ 118282 w 132197"/>
                        <a:gd name="connsiteY3" fmla="*/ 24352 h 111323"/>
                        <a:gd name="connsiteX4" fmla="*/ 114803 w 132197"/>
                        <a:gd name="connsiteY4" fmla="*/ 31310 h 111323"/>
                        <a:gd name="connsiteX5" fmla="*/ 111324 w 132197"/>
                        <a:gd name="connsiteY5" fmla="*/ 38268 h 111323"/>
                        <a:gd name="connsiteX6" fmla="*/ 104366 w 132197"/>
                        <a:gd name="connsiteY6" fmla="*/ 52183 h 111323"/>
                        <a:gd name="connsiteX7" fmla="*/ 93930 w 132197"/>
                        <a:gd name="connsiteY7" fmla="*/ 62620 h 111323"/>
                        <a:gd name="connsiteX8" fmla="*/ 86972 w 132197"/>
                        <a:gd name="connsiteY8" fmla="*/ 69578 h 111323"/>
                        <a:gd name="connsiteX9" fmla="*/ 83493 w 132197"/>
                        <a:gd name="connsiteY9" fmla="*/ 73056 h 111323"/>
                        <a:gd name="connsiteX10" fmla="*/ 80014 w 132197"/>
                        <a:gd name="connsiteY10" fmla="*/ 73056 h 111323"/>
                        <a:gd name="connsiteX11" fmla="*/ 76535 w 132197"/>
                        <a:gd name="connsiteY11" fmla="*/ 76535 h 111323"/>
                        <a:gd name="connsiteX12" fmla="*/ 69578 w 132197"/>
                        <a:gd name="connsiteY12" fmla="*/ 80014 h 111323"/>
                        <a:gd name="connsiteX13" fmla="*/ 55662 w 132197"/>
                        <a:gd name="connsiteY13" fmla="*/ 86972 h 111323"/>
                        <a:gd name="connsiteX14" fmla="*/ 41747 w 132197"/>
                        <a:gd name="connsiteY14" fmla="*/ 90451 h 111323"/>
                        <a:gd name="connsiteX15" fmla="*/ 27831 w 132197"/>
                        <a:gd name="connsiteY15" fmla="*/ 93930 h 111323"/>
                        <a:gd name="connsiteX16" fmla="*/ 17394 w 132197"/>
                        <a:gd name="connsiteY16" fmla="*/ 97408 h 111323"/>
                        <a:gd name="connsiteX17" fmla="*/ 6958 w 132197"/>
                        <a:gd name="connsiteY17" fmla="*/ 100887 h 111323"/>
                        <a:gd name="connsiteX18" fmla="*/ 0 w 132197"/>
                        <a:gd name="connsiteY18" fmla="*/ 104366 h 111323"/>
                        <a:gd name="connsiteX19" fmla="*/ 6958 w 132197"/>
                        <a:gd name="connsiteY19" fmla="*/ 107845 h 111323"/>
                        <a:gd name="connsiteX20" fmla="*/ 17394 w 132197"/>
                        <a:gd name="connsiteY20" fmla="*/ 111324 h 111323"/>
                        <a:gd name="connsiteX21" fmla="*/ 24352 w 132197"/>
                        <a:gd name="connsiteY21" fmla="*/ 111324 h 111323"/>
                        <a:gd name="connsiteX22" fmla="*/ 31310 w 132197"/>
                        <a:gd name="connsiteY22" fmla="*/ 111324 h 111323"/>
                        <a:gd name="connsiteX23" fmla="*/ 45225 w 132197"/>
                        <a:gd name="connsiteY23" fmla="*/ 111324 h 111323"/>
                        <a:gd name="connsiteX24" fmla="*/ 62620 w 132197"/>
                        <a:gd name="connsiteY24" fmla="*/ 107845 h 111323"/>
                        <a:gd name="connsiteX25" fmla="*/ 69578 w 132197"/>
                        <a:gd name="connsiteY25" fmla="*/ 104366 h 111323"/>
                        <a:gd name="connsiteX26" fmla="*/ 80014 w 132197"/>
                        <a:gd name="connsiteY26" fmla="*/ 100887 h 111323"/>
                        <a:gd name="connsiteX27" fmla="*/ 86972 w 132197"/>
                        <a:gd name="connsiteY27" fmla="*/ 97408 h 111323"/>
                        <a:gd name="connsiteX28" fmla="*/ 90451 w 132197"/>
                        <a:gd name="connsiteY28" fmla="*/ 93930 h 111323"/>
                        <a:gd name="connsiteX29" fmla="*/ 93930 w 132197"/>
                        <a:gd name="connsiteY29" fmla="*/ 90451 h 111323"/>
                        <a:gd name="connsiteX30" fmla="*/ 100887 w 132197"/>
                        <a:gd name="connsiteY30" fmla="*/ 83493 h 111323"/>
                        <a:gd name="connsiteX31" fmla="*/ 107845 w 132197"/>
                        <a:gd name="connsiteY31" fmla="*/ 76535 h 111323"/>
                        <a:gd name="connsiteX32" fmla="*/ 114803 w 132197"/>
                        <a:gd name="connsiteY32" fmla="*/ 69578 h 111323"/>
                        <a:gd name="connsiteX33" fmla="*/ 118282 w 132197"/>
                        <a:gd name="connsiteY33" fmla="*/ 62620 h 111323"/>
                        <a:gd name="connsiteX34" fmla="*/ 121761 w 132197"/>
                        <a:gd name="connsiteY34" fmla="*/ 55662 h 111323"/>
                        <a:gd name="connsiteX35" fmla="*/ 125240 w 132197"/>
                        <a:gd name="connsiteY35" fmla="*/ 48704 h 111323"/>
                        <a:gd name="connsiteX36" fmla="*/ 128718 w 132197"/>
                        <a:gd name="connsiteY36" fmla="*/ 41746 h 111323"/>
                        <a:gd name="connsiteX37" fmla="*/ 128718 w 132197"/>
                        <a:gd name="connsiteY37" fmla="*/ 34789 h 111323"/>
                        <a:gd name="connsiteX38" fmla="*/ 128718 w 132197"/>
                        <a:gd name="connsiteY38" fmla="*/ 20873 h 111323"/>
                        <a:gd name="connsiteX39" fmla="*/ 128718 w 132197"/>
                        <a:gd name="connsiteY39" fmla="*/ 10437 h 111323"/>
                        <a:gd name="connsiteX40" fmla="*/ 132197 w 132197"/>
                        <a:gd name="connsiteY40" fmla="*/ 0 h 111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32197" h="111323">
                          <a:moveTo>
                            <a:pt x="132197" y="0"/>
                          </a:moveTo>
                          <a:cubicBezTo>
                            <a:pt x="132197" y="0"/>
                            <a:pt x="132197" y="3479"/>
                            <a:pt x="128718" y="6958"/>
                          </a:cubicBezTo>
                          <a:cubicBezTo>
                            <a:pt x="128718" y="10437"/>
                            <a:pt x="125240" y="10437"/>
                            <a:pt x="125240" y="13915"/>
                          </a:cubicBezTo>
                          <a:cubicBezTo>
                            <a:pt x="125240" y="17394"/>
                            <a:pt x="121761" y="20873"/>
                            <a:pt x="118282" y="24352"/>
                          </a:cubicBezTo>
                          <a:cubicBezTo>
                            <a:pt x="118282" y="27831"/>
                            <a:pt x="114803" y="27831"/>
                            <a:pt x="114803" y="31310"/>
                          </a:cubicBezTo>
                          <a:cubicBezTo>
                            <a:pt x="114803" y="34789"/>
                            <a:pt x="111324" y="34789"/>
                            <a:pt x="111324" y="38268"/>
                          </a:cubicBezTo>
                          <a:cubicBezTo>
                            <a:pt x="107845" y="41746"/>
                            <a:pt x="104366" y="45225"/>
                            <a:pt x="104366" y="52183"/>
                          </a:cubicBezTo>
                          <a:cubicBezTo>
                            <a:pt x="100887" y="55662"/>
                            <a:pt x="97408" y="59141"/>
                            <a:pt x="93930" y="62620"/>
                          </a:cubicBezTo>
                          <a:cubicBezTo>
                            <a:pt x="90451" y="66099"/>
                            <a:pt x="90451" y="66099"/>
                            <a:pt x="86972" y="69578"/>
                          </a:cubicBezTo>
                          <a:lnTo>
                            <a:pt x="83493" y="73056"/>
                          </a:lnTo>
                          <a:lnTo>
                            <a:pt x="80014" y="73056"/>
                          </a:lnTo>
                          <a:lnTo>
                            <a:pt x="76535" y="76535"/>
                          </a:lnTo>
                          <a:cubicBezTo>
                            <a:pt x="73056" y="76535"/>
                            <a:pt x="73056" y="80014"/>
                            <a:pt x="69578" y="80014"/>
                          </a:cubicBezTo>
                          <a:cubicBezTo>
                            <a:pt x="66099" y="83493"/>
                            <a:pt x="59141" y="83493"/>
                            <a:pt x="55662" y="86972"/>
                          </a:cubicBezTo>
                          <a:cubicBezTo>
                            <a:pt x="52183" y="90451"/>
                            <a:pt x="45225" y="90451"/>
                            <a:pt x="41747" y="90451"/>
                          </a:cubicBezTo>
                          <a:cubicBezTo>
                            <a:pt x="38268" y="90451"/>
                            <a:pt x="31310" y="93930"/>
                            <a:pt x="27831" y="93930"/>
                          </a:cubicBezTo>
                          <a:cubicBezTo>
                            <a:pt x="24352" y="93930"/>
                            <a:pt x="20873" y="97408"/>
                            <a:pt x="17394" y="97408"/>
                          </a:cubicBezTo>
                          <a:cubicBezTo>
                            <a:pt x="13915" y="97408"/>
                            <a:pt x="10437" y="97408"/>
                            <a:pt x="6958" y="100887"/>
                          </a:cubicBezTo>
                          <a:cubicBezTo>
                            <a:pt x="3479" y="100887"/>
                            <a:pt x="0" y="104366"/>
                            <a:pt x="0" y="104366"/>
                          </a:cubicBezTo>
                          <a:cubicBezTo>
                            <a:pt x="0" y="104366"/>
                            <a:pt x="3479" y="104366"/>
                            <a:pt x="6958" y="107845"/>
                          </a:cubicBezTo>
                          <a:cubicBezTo>
                            <a:pt x="10437" y="107845"/>
                            <a:pt x="13915" y="107845"/>
                            <a:pt x="17394" y="111324"/>
                          </a:cubicBezTo>
                          <a:cubicBezTo>
                            <a:pt x="20873" y="111324"/>
                            <a:pt x="20873" y="111324"/>
                            <a:pt x="24352" y="111324"/>
                          </a:cubicBezTo>
                          <a:cubicBezTo>
                            <a:pt x="27831" y="111324"/>
                            <a:pt x="27831" y="111324"/>
                            <a:pt x="31310" y="111324"/>
                          </a:cubicBezTo>
                          <a:cubicBezTo>
                            <a:pt x="34789" y="111324"/>
                            <a:pt x="41747" y="111324"/>
                            <a:pt x="45225" y="111324"/>
                          </a:cubicBezTo>
                          <a:cubicBezTo>
                            <a:pt x="52183" y="111324"/>
                            <a:pt x="55662" y="111324"/>
                            <a:pt x="62620" y="107845"/>
                          </a:cubicBezTo>
                          <a:cubicBezTo>
                            <a:pt x="66099" y="107845"/>
                            <a:pt x="69578" y="104366"/>
                            <a:pt x="69578" y="104366"/>
                          </a:cubicBezTo>
                          <a:cubicBezTo>
                            <a:pt x="73056" y="104366"/>
                            <a:pt x="76535" y="100887"/>
                            <a:pt x="80014" y="100887"/>
                          </a:cubicBezTo>
                          <a:cubicBezTo>
                            <a:pt x="83493" y="100887"/>
                            <a:pt x="86972" y="97408"/>
                            <a:pt x="86972" y="97408"/>
                          </a:cubicBezTo>
                          <a:lnTo>
                            <a:pt x="90451" y="93930"/>
                          </a:lnTo>
                          <a:lnTo>
                            <a:pt x="93930" y="90451"/>
                          </a:lnTo>
                          <a:lnTo>
                            <a:pt x="100887" y="83493"/>
                          </a:lnTo>
                          <a:cubicBezTo>
                            <a:pt x="104366" y="80014"/>
                            <a:pt x="104366" y="80014"/>
                            <a:pt x="107845" y="76535"/>
                          </a:cubicBezTo>
                          <a:cubicBezTo>
                            <a:pt x="111324" y="73056"/>
                            <a:pt x="111324" y="73056"/>
                            <a:pt x="114803" y="69578"/>
                          </a:cubicBezTo>
                          <a:cubicBezTo>
                            <a:pt x="114803" y="66099"/>
                            <a:pt x="118282" y="66099"/>
                            <a:pt x="118282" y="62620"/>
                          </a:cubicBezTo>
                          <a:cubicBezTo>
                            <a:pt x="118282" y="59141"/>
                            <a:pt x="121761" y="55662"/>
                            <a:pt x="121761" y="55662"/>
                          </a:cubicBezTo>
                          <a:cubicBezTo>
                            <a:pt x="121761" y="52183"/>
                            <a:pt x="125240" y="52183"/>
                            <a:pt x="125240" y="48704"/>
                          </a:cubicBezTo>
                          <a:cubicBezTo>
                            <a:pt x="125240" y="45225"/>
                            <a:pt x="125240" y="45225"/>
                            <a:pt x="128718" y="41746"/>
                          </a:cubicBezTo>
                          <a:cubicBezTo>
                            <a:pt x="128718" y="38268"/>
                            <a:pt x="128718" y="38268"/>
                            <a:pt x="128718" y="34789"/>
                          </a:cubicBezTo>
                          <a:cubicBezTo>
                            <a:pt x="128718" y="31310"/>
                            <a:pt x="128718" y="24352"/>
                            <a:pt x="128718" y="20873"/>
                          </a:cubicBezTo>
                          <a:cubicBezTo>
                            <a:pt x="128718" y="17394"/>
                            <a:pt x="128718" y="13915"/>
                            <a:pt x="128718" y="10437"/>
                          </a:cubicBezTo>
                          <a:cubicBezTo>
                            <a:pt x="132197" y="0"/>
                            <a:pt x="132197" y="0"/>
                            <a:pt x="132197" y="0"/>
                          </a:cubicBezTo>
                          <a:close/>
                        </a:path>
                      </a:pathLst>
                    </a:custGeom>
                    <a:solidFill>
                      <a:srgbClr val="203A55"/>
                    </a:solidFill>
                    <a:ln w="34755" cap="flat">
                      <a:noFill/>
                      <a:prstDash val="solid"/>
                      <a:miter/>
                    </a:ln>
                  </p:spPr>
                  <p:txBody>
                    <a:bodyPr rtlCol="0" anchor="ctr"/>
                    <a:lstStyle/>
                    <a:p>
                      <a:endParaRPr lang="en-US"/>
                    </a:p>
                  </p:txBody>
                </p:sp>
                <p:sp>
                  <p:nvSpPr>
                    <p:cNvPr id="2438" name="Freeform: Shape 2437">
                      <a:extLst>
                        <a:ext uri="{FF2B5EF4-FFF2-40B4-BE49-F238E27FC236}">
                          <a16:creationId xmlns:a16="http://schemas.microsoft.com/office/drawing/2014/main" xmlns="" id="{DBC527F0-B92C-490A-A4CA-2C642A2315B6}"/>
                        </a:ext>
                      </a:extLst>
                    </p:cNvPr>
                    <p:cNvSpPr/>
                    <p:nvPr/>
                  </p:nvSpPr>
                  <p:spPr>
                    <a:xfrm>
                      <a:off x="1338572" y="8161407"/>
                      <a:ext cx="62619" cy="41746"/>
                    </a:xfrm>
                    <a:custGeom>
                      <a:avLst/>
                      <a:gdLst>
                        <a:gd name="connsiteX0" fmla="*/ 62620 w 62619"/>
                        <a:gd name="connsiteY0" fmla="*/ 0 h 41746"/>
                        <a:gd name="connsiteX1" fmla="*/ 62620 w 62619"/>
                        <a:gd name="connsiteY1" fmla="*/ 0 h 41746"/>
                        <a:gd name="connsiteX2" fmla="*/ 55662 w 62619"/>
                        <a:gd name="connsiteY2" fmla="*/ 6958 h 41746"/>
                        <a:gd name="connsiteX3" fmla="*/ 45225 w 62619"/>
                        <a:gd name="connsiteY3" fmla="*/ 13915 h 41746"/>
                        <a:gd name="connsiteX4" fmla="*/ 41746 w 62619"/>
                        <a:gd name="connsiteY4" fmla="*/ 17394 h 41746"/>
                        <a:gd name="connsiteX5" fmla="*/ 34789 w 62619"/>
                        <a:gd name="connsiteY5" fmla="*/ 20873 h 41746"/>
                        <a:gd name="connsiteX6" fmla="*/ 27831 w 62619"/>
                        <a:gd name="connsiteY6" fmla="*/ 24352 h 41746"/>
                        <a:gd name="connsiteX7" fmla="*/ 20873 w 62619"/>
                        <a:gd name="connsiteY7" fmla="*/ 27831 h 41746"/>
                        <a:gd name="connsiteX8" fmla="*/ 10437 w 62619"/>
                        <a:gd name="connsiteY8" fmla="*/ 34789 h 41746"/>
                        <a:gd name="connsiteX9" fmla="*/ 3479 w 62619"/>
                        <a:gd name="connsiteY9" fmla="*/ 38268 h 41746"/>
                        <a:gd name="connsiteX10" fmla="*/ 0 w 62619"/>
                        <a:gd name="connsiteY10" fmla="*/ 41746 h 41746"/>
                        <a:gd name="connsiteX11" fmla="*/ 3479 w 62619"/>
                        <a:gd name="connsiteY11" fmla="*/ 41746 h 41746"/>
                        <a:gd name="connsiteX12" fmla="*/ 13915 w 62619"/>
                        <a:gd name="connsiteY12" fmla="*/ 41746 h 41746"/>
                        <a:gd name="connsiteX13" fmla="*/ 20873 w 62619"/>
                        <a:gd name="connsiteY13" fmla="*/ 41746 h 41746"/>
                        <a:gd name="connsiteX14" fmla="*/ 27831 w 62619"/>
                        <a:gd name="connsiteY14" fmla="*/ 41746 h 41746"/>
                        <a:gd name="connsiteX15" fmla="*/ 34789 w 62619"/>
                        <a:gd name="connsiteY15" fmla="*/ 38268 h 41746"/>
                        <a:gd name="connsiteX16" fmla="*/ 41746 w 62619"/>
                        <a:gd name="connsiteY16" fmla="*/ 34789 h 41746"/>
                        <a:gd name="connsiteX17" fmla="*/ 52183 w 62619"/>
                        <a:gd name="connsiteY17" fmla="*/ 24352 h 41746"/>
                        <a:gd name="connsiteX18" fmla="*/ 59141 w 62619"/>
                        <a:gd name="connsiteY18" fmla="*/ 13915 h 41746"/>
                        <a:gd name="connsiteX19" fmla="*/ 62620 w 62619"/>
                        <a:gd name="connsiteY19" fmla="*/ 3479 h 41746"/>
                        <a:gd name="connsiteX20" fmla="*/ 62620 w 62619"/>
                        <a:gd name="connsiteY20" fmla="*/ 0 h 4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2619" h="41746">
                          <a:moveTo>
                            <a:pt x="62620" y="0"/>
                          </a:moveTo>
                          <a:cubicBezTo>
                            <a:pt x="62620" y="0"/>
                            <a:pt x="62620" y="0"/>
                            <a:pt x="62620" y="0"/>
                          </a:cubicBezTo>
                          <a:cubicBezTo>
                            <a:pt x="59141" y="3479"/>
                            <a:pt x="55662" y="6958"/>
                            <a:pt x="55662" y="6958"/>
                          </a:cubicBezTo>
                          <a:cubicBezTo>
                            <a:pt x="52183" y="10437"/>
                            <a:pt x="48704" y="10437"/>
                            <a:pt x="45225" y="13915"/>
                          </a:cubicBezTo>
                          <a:cubicBezTo>
                            <a:pt x="45225" y="13915"/>
                            <a:pt x="41746" y="17394"/>
                            <a:pt x="41746" y="17394"/>
                          </a:cubicBezTo>
                          <a:cubicBezTo>
                            <a:pt x="38268" y="17394"/>
                            <a:pt x="38268" y="20873"/>
                            <a:pt x="34789" y="20873"/>
                          </a:cubicBezTo>
                          <a:cubicBezTo>
                            <a:pt x="31310" y="20873"/>
                            <a:pt x="31310" y="24352"/>
                            <a:pt x="27831" y="24352"/>
                          </a:cubicBezTo>
                          <a:cubicBezTo>
                            <a:pt x="24352" y="24352"/>
                            <a:pt x="24352" y="27831"/>
                            <a:pt x="20873" y="27831"/>
                          </a:cubicBezTo>
                          <a:cubicBezTo>
                            <a:pt x="17394" y="31310"/>
                            <a:pt x="13915" y="31310"/>
                            <a:pt x="10437" y="34789"/>
                          </a:cubicBezTo>
                          <a:cubicBezTo>
                            <a:pt x="10437" y="34789"/>
                            <a:pt x="6958" y="38268"/>
                            <a:pt x="3479" y="38268"/>
                          </a:cubicBezTo>
                          <a:cubicBezTo>
                            <a:pt x="0" y="38268"/>
                            <a:pt x="0" y="41746"/>
                            <a:pt x="0" y="41746"/>
                          </a:cubicBezTo>
                          <a:cubicBezTo>
                            <a:pt x="0" y="41746"/>
                            <a:pt x="0" y="41746"/>
                            <a:pt x="3479" y="41746"/>
                          </a:cubicBezTo>
                          <a:cubicBezTo>
                            <a:pt x="6958" y="41746"/>
                            <a:pt x="10437" y="41746"/>
                            <a:pt x="13915" y="41746"/>
                          </a:cubicBezTo>
                          <a:cubicBezTo>
                            <a:pt x="17394" y="41746"/>
                            <a:pt x="17394" y="41746"/>
                            <a:pt x="20873" y="41746"/>
                          </a:cubicBezTo>
                          <a:cubicBezTo>
                            <a:pt x="24352" y="41746"/>
                            <a:pt x="24352" y="41746"/>
                            <a:pt x="27831" y="41746"/>
                          </a:cubicBezTo>
                          <a:cubicBezTo>
                            <a:pt x="31310" y="41746"/>
                            <a:pt x="31310" y="41746"/>
                            <a:pt x="34789" y="38268"/>
                          </a:cubicBezTo>
                          <a:cubicBezTo>
                            <a:pt x="38268" y="38268"/>
                            <a:pt x="38268" y="34789"/>
                            <a:pt x="41746" y="34789"/>
                          </a:cubicBezTo>
                          <a:cubicBezTo>
                            <a:pt x="45225" y="31310"/>
                            <a:pt x="48704" y="27831"/>
                            <a:pt x="52183" y="24352"/>
                          </a:cubicBezTo>
                          <a:cubicBezTo>
                            <a:pt x="55662" y="20873"/>
                            <a:pt x="59141" y="17394"/>
                            <a:pt x="59141" y="13915"/>
                          </a:cubicBezTo>
                          <a:cubicBezTo>
                            <a:pt x="59141" y="10437"/>
                            <a:pt x="62620" y="6958"/>
                            <a:pt x="62620" y="3479"/>
                          </a:cubicBezTo>
                          <a:cubicBezTo>
                            <a:pt x="62620" y="0"/>
                            <a:pt x="62620" y="0"/>
                            <a:pt x="62620" y="0"/>
                          </a:cubicBezTo>
                          <a:close/>
                        </a:path>
                      </a:pathLst>
                    </a:custGeom>
                    <a:solidFill>
                      <a:srgbClr val="203A55"/>
                    </a:solidFill>
                    <a:ln w="34755" cap="flat">
                      <a:noFill/>
                      <a:prstDash val="solid"/>
                      <a:miter/>
                    </a:ln>
                  </p:spPr>
                  <p:txBody>
                    <a:bodyPr rtlCol="0" anchor="ctr"/>
                    <a:lstStyle/>
                    <a:p>
                      <a:endParaRPr lang="en-US"/>
                    </a:p>
                  </p:txBody>
                </p:sp>
                <p:sp>
                  <p:nvSpPr>
                    <p:cNvPr id="2439" name="Freeform: Shape 2438">
                      <a:extLst>
                        <a:ext uri="{FF2B5EF4-FFF2-40B4-BE49-F238E27FC236}">
                          <a16:creationId xmlns:a16="http://schemas.microsoft.com/office/drawing/2014/main" xmlns="" id="{1A4769F5-5008-407B-8488-B71E9744921E}"/>
                        </a:ext>
                      </a:extLst>
                    </p:cNvPr>
                    <p:cNvSpPr/>
                    <p:nvPr/>
                  </p:nvSpPr>
                  <p:spPr>
                    <a:xfrm>
                      <a:off x="1442938" y="8171844"/>
                      <a:ext cx="80014" cy="69577"/>
                    </a:xfrm>
                    <a:custGeom>
                      <a:avLst/>
                      <a:gdLst>
                        <a:gd name="connsiteX0" fmla="*/ 80014 w 80014"/>
                        <a:gd name="connsiteY0" fmla="*/ 0 h 69577"/>
                        <a:gd name="connsiteX1" fmla="*/ 69578 w 80014"/>
                        <a:gd name="connsiteY1" fmla="*/ 13915 h 69577"/>
                        <a:gd name="connsiteX2" fmla="*/ 66099 w 80014"/>
                        <a:gd name="connsiteY2" fmla="*/ 20873 h 69577"/>
                        <a:gd name="connsiteX3" fmla="*/ 59141 w 80014"/>
                        <a:gd name="connsiteY3" fmla="*/ 27831 h 69577"/>
                        <a:gd name="connsiteX4" fmla="*/ 52183 w 80014"/>
                        <a:gd name="connsiteY4" fmla="*/ 34789 h 69577"/>
                        <a:gd name="connsiteX5" fmla="*/ 45225 w 80014"/>
                        <a:gd name="connsiteY5" fmla="*/ 41747 h 69577"/>
                        <a:gd name="connsiteX6" fmla="*/ 38268 w 80014"/>
                        <a:gd name="connsiteY6" fmla="*/ 48704 h 69577"/>
                        <a:gd name="connsiteX7" fmla="*/ 31310 w 80014"/>
                        <a:gd name="connsiteY7" fmla="*/ 55662 h 69577"/>
                        <a:gd name="connsiteX8" fmla="*/ 24352 w 80014"/>
                        <a:gd name="connsiteY8" fmla="*/ 59141 h 69577"/>
                        <a:gd name="connsiteX9" fmla="*/ 17394 w 80014"/>
                        <a:gd name="connsiteY9" fmla="*/ 62620 h 69577"/>
                        <a:gd name="connsiteX10" fmla="*/ 6958 w 80014"/>
                        <a:gd name="connsiteY10" fmla="*/ 62620 h 69577"/>
                        <a:gd name="connsiteX11" fmla="*/ 3479 w 80014"/>
                        <a:gd name="connsiteY11" fmla="*/ 66099 h 69577"/>
                        <a:gd name="connsiteX12" fmla="*/ 0 w 80014"/>
                        <a:gd name="connsiteY12" fmla="*/ 69578 h 69577"/>
                        <a:gd name="connsiteX13" fmla="*/ 3479 w 80014"/>
                        <a:gd name="connsiteY13" fmla="*/ 69578 h 69577"/>
                        <a:gd name="connsiteX14" fmla="*/ 17394 w 80014"/>
                        <a:gd name="connsiteY14" fmla="*/ 69578 h 69577"/>
                        <a:gd name="connsiteX15" fmla="*/ 24352 w 80014"/>
                        <a:gd name="connsiteY15" fmla="*/ 66099 h 69577"/>
                        <a:gd name="connsiteX16" fmla="*/ 34789 w 80014"/>
                        <a:gd name="connsiteY16" fmla="*/ 62620 h 69577"/>
                        <a:gd name="connsiteX17" fmla="*/ 45225 w 80014"/>
                        <a:gd name="connsiteY17" fmla="*/ 59141 h 69577"/>
                        <a:gd name="connsiteX18" fmla="*/ 55662 w 80014"/>
                        <a:gd name="connsiteY18" fmla="*/ 52183 h 69577"/>
                        <a:gd name="connsiteX19" fmla="*/ 62620 w 80014"/>
                        <a:gd name="connsiteY19" fmla="*/ 45225 h 69577"/>
                        <a:gd name="connsiteX20" fmla="*/ 69578 w 80014"/>
                        <a:gd name="connsiteY20" fmla="*/ 38268 h 69577"/>
                        <a:gd name="connsiteX21" fmla="*/ 73056 w 80014"/>
                        <a:gd name="connsiteY21" fmla="*/ 31310 h 69577"/>
                        <a:gd name="connsiteX22" fmla="*/ 76535 w 80014"/>
                        <a:gd name="connsiteY22" fmla="*/ 24352 h 69577"/>
                        <a:gd name="connsiteX23" fmla="*/ 80014 w 80014"/>
                        <a:gd name="connsiteY23" fmla="*/ 10437 h 69577"/>
                        <a:gd name="connsiteX24" fmla="*/ 80014 w 80014"/>
                        <a:gd name="connsiteY24" fmla="*/ 0 h 69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0014" h="69577">
                          <a:moveTo>
                            <a:pt x="80014" y="0"/>
                          </a:moveTo>
                          <a:cubicBezTo>
                            <a:pt x="80014" y="0"/>
                            <a:pt x="76535" y="6958"/>
                            <a:pt x="69578" y="13915"/>
                          </a:cubicBezTo>
                          <a:cubicBezTo>
                            <a:pt x="69578" y="17394"/>
                            <a:pt x="66099" y="17394"/>
                            <a:pt x="66099" y="20873"/>
                          </a:cubicBezTo>
                          <a:cubicBezTo>
                            <a:pt x="62620" y="24352"/>
                            <a:pt x="62620" y="24352"/>
                            <a:pt x="59141" y="27831"/>
                          </a:cubicBezTo>
                          <a:cubicBezTo>
                            <a:pt x="55662" y="31310"/>
                            <a:pt x="55662" y="31310"/>
                            <a:pt x="52183" y="34789"/>
                          </a:cubicBezTo>
                          <a:cubicBezTo>
                            <a:pt x="48704" y="38268"/>
                            <a:pt x="48704" y="38268"/>
                            <a:pt x="45225" y="41747"/>
                          </a:cubicBezTo>
                          <a:cubicBezTo>
                            <a:pt x="41746" y="45225"/>
                            <a:pt x="38268" y="45225"/>
                            <a:pt x="38268" y="48704"/>
                          </a:cubicBezTo>
                          <a:cubicBezTo>
                            <a:pt x="34789" y="48704"/>
                            <a:pt x="34789" y="52183"/>
                            <a:pt x="31310" y="55662"/>
                          </a:cubicBezTo>
                          <a:cubicBezTo>
                            <a:pt x="27831" y="55662"/>
                            <a:pt x="27831" y="59141"/>
                            <a:pt x="24352" y="59141"/>
                          </a:cubicBezTo>
                          <a:cubicBezTo>
                            <a:pt x="20873" y="59141"/>
                            <a:pt x="20873" y="62620"/>
                            <a:pt x="17394" y="62620"/>
                          </a:cubicBezTo>
                          <a:cubicBezTo>
                            <a:pt x="10437" y="59141"/>
                            <a:pt x="10437" y="62620"/>
                            <a:pt x="6958" y="62620"/>
                          </a:cubicBezTo>
                          <a:cubicBezTo>
                            <a:pt x="3479" y="62620"/>
                            <a:pt x="3479" y="66099"/>
                            <a:pt x="3479" y="66099"/>
                          </a:cubicBezTo>
                          <a:cubicBezTo>
                            <a:pt x="0" y="66099"/>
                            <a:pt x="0" y="69578"/>
                            <a:pt x="0" y="69578"/>
                          </a:cubicBezTo>
                          <a:cubicBezTo>
                            <a:pt x="0" y="69578"/>
                            <a:pt x="3479" y="69578"/>
                            <a:pt x="3479" y="69578"/>
                          </a:cubicBezTo>
                          <a:cubicBezTo>
                            <a:pt x="6958" y="69578"/>
                            <a:pt x="10437" y="69578"/>
                            <a:pt x="17394" y="69578"/>
                          </a:cubicBezTo>
                          <a:cubicBezTo>
                            <a:pt x="20873" y="69578"/>
                            <a:pt x="24352" y="69578"/>
                            <a:pt x="24352" y="66099"/>
                          </a:cubicBezTo>
                          <a:cubicBezTo>
                            <a:pt x="27831" y="66099"/>
                            <a:pt x="31310" y="62620"/>
                            <a:pt x="34789" y="62620"/>
                          </a:cubicBezTo>
                          <a:cubicBezTo>
                            <a:pt x="38268" y="62620"/>
                            <a:pt x="41746" y="59141"/>
                            <a:pt x="45225" y="59141"/>
                          </a:cubicBezTo>
                          <a:cubicBezTo>
                            <a:pt x="48704" y="55662"/>
                            <a:pt x="52183" y="55662"/>
                            <a:pt x="55662" y="52183"/>
                          </a:cubicBezTo>
                          <a:cubicBezTo>
                            <a:pt x="59141" y="48704"/>
                            <a:pt x="62620" y="48704"/>
                            <a:pt x="62620" y="45225"/>
                          </a:cubicBezTo>
                          <a:cubicBezTo>
                            <a:pt x="66099" y="41747"/>
                            <a:pt x="66099" y="38268"/>
                            <a:pt x="69578" y="38268"/>
                          </a:cubicBezTo>
                          <a:cubicBezTo>
                            <a:pt x="73056" y="34789"/>
                            <a:pt x="73056" y="31310"/>
                            <a:pt x="73056" y="31310"/>
                          </a:cubicBezTo>
                          <a:cubicBezTo>
                            <a:pt x="73056" y="27831"/>
                            <a:pt x="76535" y="24352"/>
                            <a:pt x="76535" y="24352"/>
                          </a:cubicBezTo>
                          <a:cubicBezTo>
                            <a:pt x="80014" y="20873"/>
                            <a:pt x="80014" y="13915"/>
                            <a:pt x="80014" y="10437"/>
                          </a:cubicBezTo>
                          <a:cubicBezTo>
                            <a:pt x="80014" y="3479"/>
                            <a:pt x="80014" y="0"/>
                            <a:pt x="80014" y="0"/>
                          </a:cubicBezTo>
                          <a:close/>
                        </a:path>
                      </a:pathLst>
                    </a:custGeom>
                    <a:solidFill>
                      <a:srgbClr val="203A55"/>
                    </a:solidFill>
                    <a:ln w="34755" cap="flat">
                      <a:noFill/>
                      <a:prstDash val="solid"/>
                      <a:miter/>
                    </a:ln>
                  </p:spPr>
                  <p:txBody>
                    <a:bodyPr rtlCol="0" anchor="ctr"/>
                    <a:lstStyle/>
                    <a:p>
                      <a:endParaRPr lang="en-US"/>
                    </a:p>
                  </p:txBody>
                </p:sp>
                <p:sp>
                  <p:nvSpPr>
                    <p:cNvPr id="2440" name="Freeform: Shape 2439">
                      <a:extLst>
                        <a:ext uri="{FF2B5EF4-FFF2-40B4-BE49-F238E27FC236}">
                          <a16:creationId xmlns:a16="http://schemas.microsoft.com/office/drawing/2014/main" xmlns="" id="{3D684F63-B01D-48F0-91FE-B9574374227E}"/>
                        </a:ext>
                      </a:extLst>
                    </p:cNvPr>
                    <p:cNvSpPr/>
                    <p:nvPr/>
                  </p:nvSpPr>
                  <p:spPr>
                    <a:xfrm>
                      <a:off x="1446417" y="8063998"/>
                      <a:ext cx="173943" cy="59140"/>
                    </a:xfrm>
                    <a:custGeom>
                      <a:avLst/>
                      <a:gdLst>
                        <a:gd name="connsiteX0" fmla="*/ 173944 w 173943"/>
                        <a:gd name="connsiteY0" fmla="*/ 59141 h 59140"/>
                        <a:gd name="connsiteX1" fmla="*/ 170465 w 173943"/>
                        <a:gd name="connsiteY1" fmla="*/ 52183 h 59140"/>
                        <a:gd name="connsiteX2" fmla="*/ 163507 w 173943"/>
                        <a:gd name="connsiteY2" fmla="*/ 45225 h 59140"/>
                        <a:gd name="connsiteX3" fmla="*/ 160028 w 173943"/>
                        <a:gd name="connsiteY3" fmla="*/ 41747 h 59140"/>
                        <a:gd name="connsiteX4" fmla="*/ 156549 w 173943"/>
                        <a:gd name="connsiteY4" fmla="*/ 38268 h 59140"/>
                        <a:gd name="connsiteX5" fmla="*/ 146113 w 173943"/>
                        <a:gd name="connsiteY5" fmla="*/ 27831 h 59140"/>
                        <a:gd name="connsiteX6" fmla="*/ 132197 w 173943"/>
                        <a:gd name="connsiteY6" fmla="*/ 17394 h 59140"/>
                        <a:gd name="connsiteX7" fmla="*/ 114803 w 173943"/>
                        <a:gd name="connsiteY7" fmla="*/ 10437 h 59140"/>
                        <a:gd name="connsiteX8" fmla="*/ 97409 w 173943"/>
                        <a:gd name="connsiteY8" fmla="*/ 3479 h 59140"/>
                        <a:gd name="connsiteX9" fmla="*/ 80014 w 173943"/>
                        <a:gd name="connsiteY9" fmla="*/ 0 h 59140"/>
                        <a:gd name="connsiteX10" fmla="*/ 62620 w 173943"/>
                        <a:gd name="connsiteY10" fmla="*/ 0 h 59140"/>
                        <a:gd name="connsiteX11" fmla="*/ 45225 w 173943"/>
                        <a:gd name="connsiteY11" fmla="*/ 0 h 59140"/>
                        <a:gd name="connsiteX12" fmla="*/ 31310 w 173943"/>
                        <a:gd name="connsiteY12" fmla="*/ 3479 h 59140"/>
                        <a:gd name="connsiteX13" fmla="*/ 24352 w 173943"/>
                        <a:gd name="connsiteY13" fmla="*/ 3479 h 59140"/>
                        <a:gd name="connsiteX14" fmla="*/ 17394 w 173943"/>
                        <a:gd name="connsiteY14" fmla="*/ 3479 h 59140"/>
                        <a:gd name="connsiteX15" fmla="*/ 6958 w 173943"/>
                        <a:gd name="connsiteY15" fmla="*/ 6958 h 59140"/>
                        <a:gd name="connsiteX16" fmla="*/ 0 w 173943"/>
                        <a:gd name="connsiteY16" fmla="*/ 10437 h 59140"/>
                        <a:gd name="connsiteX17" fmla="*/ 6958 w 173943"/>
                        <a:gd name="connsiteY17" fmla="*/ 10437 h 59140"/>
                        <a:gd name="connsiteX18" fmla="*/ 17394 w 173943"/>
                        <a:gd name="connsiteY18" fmla="*/ 10437 h 59140"/>
                        <a:gd name="connsiteX19" fmla="*/ 31310 w 173943"/>
                        <a:gd name="connsiteY19" fmla="*/ 10437 h 59140"/>
                        <a:gd name="connsiteX20" fmla="*/ 45225 w 173943"/>
                        <a:gd name="connsiteY20" fmla="*/ 10437 h 59140"/>
                        <a:gd name="connsiteX21" fmla="*/ 62620 w 173943"/>
                        <a:gd name="connsiteY21" fmla="*/ 10437 h 59140"/>
                        <a:gd name="connsiteX22" fmla="*/ 80014 w 173943"/>
                        <a:gd name="connsiteY22" fmla="*/ 13916 h 59140"/>
                        <a:gd name="connsiteX23" fmla="*/ 97409 w 173943"/>
                        <a:gd name="connsiteY23" fmla="*/ 17394 h 59140"/>
                        <a:gd name="connsiteX24" fmla="*/ 114803 w 173943"/>
                        <a:gd name="connsiteY24" fmla="*/ 24352 h 59140"/>
                        <a:gd name="connsiteX25" fmla="*/ 121761 w 173943"/>
                        <a:gd name="connsiteY25" fmla="*/ 27831 h 59140"/>
                        <a:gd name="connsiteX26" fmla="*/ 128718 w 173943"/>
                        <a:gd name="connsiteY26" fmla="*/ 31310 h 59140"/>
                        <a:gd name="connsiteX27" fmla="*/ 142634 w 173943"/>
                        <a:gd name="connsiteY27" fmla="*/ 38268 h 59140"/>
                        <a:gd name="connsiteX28" fmla="*/ 149592 w 173943"/>
                        <a:gd name="connsiteY28" fmla="*/ 41747 h 59140"/>
                        <a:gd name="connsiteX29" fmla="*/ 156549 w 173943"/>
                        <a:gd name="connsiteY29" fmla="*/ 45225 h 59140"/>
                        <a:gd name="connsiteX30" fmla="*/ 173944 w 173943"/>
                        <a:gd name="connsiteY30" fmla="*/ 59141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73943" h="59140">
                          <a:moveTo>
                            <a:pt x="173944" y="59141"/>
                          </a:moveTo>
                          <a:cubicBezTo>
                            <a:pt x="173944" y="59141"/>
                            <a:pt x="173944" y="55662"/>
                            <a:pt x="170465" y="52183"/>
                          </a:cubicBezTo>
                          <a:cubicBezTo>
                            <a:pt x="170465" y="48704"/>
                            <a:pt x="166986" y="45225"/>
                            <a:pt x="163507" y="45225"/>
                          </a:cubicBezTo>
                          <a:cubicBezTo>
                            <a:pt x="163507" y="45225"/>
                            <a:pt x="160028" y="41747"/>
                            <a:pt x="160028" y="41747"/>
                          </a:cubicBezTo>
                          <a:cubicBezTo>
                            <a:pt x="160028" y="41747"/>
                            <a:pt x="156549" y="38268"/>
                            <a:pt x="156549" y="38268"/>
                          </a:cubicBezTo>
                          <a:cubicBezTo>
                            <a:pt x="153071" y="34789"/>
                            <a:pt x="149592" y="31310"/>
                            <a:pt x="146113" y="27831"/>
                          </a:cubicBezTo>
                          <a:cubicBezTo>
                            <a:pt x="142634" y="24352"/>
                            <a:pt x="139155" y="20873"/>
                            <a:pt x="132197" y="17394"/>
                          </a:cubicBezTo>
                          <a:cubicBezTo>
                            <a:pt x="128718" y="13916"/>
                            <a:pt x="121761" y="10437"/>
                            <a:pt x="114803" y="10437"/>
                          </a:cubicBezTo>
                          <a:cubicBezTo>
                            <a:pt x="107845" y="6958"/>
                            <a:pt x="104366" y="6958"/>
                            <a:pt x="97409" y="3479"/>
                          </a:cubicBezTo>
                          <a:cubicBezTo>
                            <a:pt x="90451" y="3479"/>
                            <a:pt x="83493" y="0"/>
                            <a:pt x="80014" y="0"/>
                          </a:cubicBezTo>
                          <a:cubicBezTo>
                            <a:pt x="73056" y="0"/>
                            <a:pt x="66099" y="0"/>
                            <a:pt x="62620" y="0"/>
                          </a:cubicBezTo>
                          <a:cubicBezTo>
                            <a:pt x="55662" y="0"/>
                            <a:pt x="52183" y="0"/>
                            <a:pt x="45225" y="0"/>
                          </a:cubicBezTo>
                          <a:cubicBezTo>
                            <a:pt x="38268" y="0"/>
                            <a:pt x="34789" y="0"/>
                            <a:pt x="31310" y="3479"/>
                          </a:cubicBezTo>
                          <a:cubicBezTo>
                            <a:pt x="27831" y="3479"/>
                            <a:pt x="27831" y="3479"/>
                            <a:pt x="24352" y="3479"/>
                          </a:cubicBezTo>
                          <a:cubicBezTo>
                            <a:pt x="20873" y="3479"/>
                            <a:pt x="20873" y="3479"/>
                            <a:pt x="17394" y="3479"/>
                          </a:cubicBezTo>
                          <a:cubicBezTo>
                            <a:pt x="13916" y="3479"/>
                            <a:pt x="10437" y="6958"/>
                            <a:pt x="6958" y="6958"/>
                          </a:cubicBezTo>
                          <a:cubicBezTo>
                            <a:pt x="3479" y="10437"/>
                            <a:pt x="0" y="10437"/>
                            <a:pt x="0" y="10437"/>
                          </a:cubicBezTo>
                          <a:cubicBezTo>
                            <a:pt x="0" y="10437"/>
                            <a:pt x="3479" y="10437"/>
                            <a:pt x="6958" y="10437"/>
                          </a:cubicBezTo>
                          <a:cubicBezTo>
                            <a:pt x="10437" y="10437"/>
                            <a:pt x="13916" y="10437"/>
                            <a:pt x="17394" y="10437"/>
                          </a:cubicBezTo>
                          <a:cubicBezTo>
                            <a:pt x="20873" y="10437"/>
                            <a:pt x="24352" y="10437"/>
                            <a:pt x="31310" y="10437"/>
                          </a:cubicBezTo>
                          <a:cubicBezTo>
                            <a:pt x="34789" y="10437"/>
                            <a:pt x="41747" y="10437"/>
                            <a:pt x="45225" y="10437"/>
                          </a:cubicBezTo>
                          <a:cubicBezTo>
                            <a:pt x="48704" y="10437"/>
                            <a:pt x="55662" y="10437"/>
                            <a:pt x="62620" y="10437"/>
                          </a:cubicBezTo>
                          <a:cubicBezTo>
                            <a:pt x="69578" y="10437"/>
                            <a:pt x="73056" y="10437"/>
                            <a:pt x="80014" y="13916"/>
                          </a:cubicBezTo>
                          <a:cubicBezTo>
                            <a:pt x="86972" y="13916"/>
                            <a:pt x="90451" y="17394"/>
                            <a:pt x="97409" y="17394"/>
                          </a:cubicBezTo>
                          <a:cubicBezTo>
                            <a:pt x="104366" y="20873"/>
                            <a:pt x="107845" y="20873"/>
                            <a:pt x="114803" y="24352"/>
                          </a:cubicBezTo>
                          <a:cubicBezTo>
                            <a:pt x="118282" y="24352"/>
                            <a:pt x="121761" y="27831"/>
                            <a:pt x="121761" y="27831"/>
                          </a:cubicBezTo>
                          <a:cubicBezTo>
                            <a:pt x="125240" y="27831"/>
                            <a:pt x="125240" y="31310"/>
                            <a:pt x="128718" y="31310"/>
                          </a:cubicBezTo>
                          <a:cubicBezTo>
                            <a:pt x="132197" y="34789"/>
                            <a:pt x="139155" y="38268"/>
                            <a:pt x="142634" y="38268"/>
                          </a:cubicBezTo>
                          <a:cubicBezTo>
                            <a:pt x="146113" y="38268"/>
                            <a:pt x="146113" y="41747"/>
                            <a:pt x="149592" y="41747"/>
                          </a:cubicBezTo>
                          <a:cubicBezTo>
                            <a:pt x="153071" y="41747"/>
                            <a:pt x="153071" y="45225"/>
                            <a:pt x="156549" y="45225"/>
                          </a:cubicBezTo>
                          <a:cubicBezTo>
                            <a:pt x="163507" y="52183"/>
                            <a:pt x="173944" y="59141"/>
                            <a:pt x="173944" y="59141"/>
                          </a:cubicBezTo>
                          <a:close/>
                        </a:path>
                      </a:pathLst>
                    </a:custGeom>
                    <a:solidFill>
                      <a:srgbClr val="203A55"/>
                    </a:solidFill>
                    <a:ln w="34755" cap="flat">
                      <a:noFill/>
                      <a:prstDash val="solid"/>
                      <a:miter/>
                    </a:ln>
                  </p:spPr>
                  <p:txBody>
                    <a:bodyPr rtlCol="0" anchor="ctr"/>
                    <a:lstStyle/>
                    <a:p>
                      <a:endParaRPr lang="en-US"/>
                    </a:p>
                  </p:txBody>
                </p:sp>
              </p:grpSp>
              <p:grpSp>
                <p:nvGrpSpPr>
                  <p:cNvPr id="2441" name="Graphic 30">
                    <a:extLst>
                      <a:ext uri="{FF2B5EF4-FFF2-40B4-BE49-F238E27FC236}">
                        <a16:creationId xmlns:a16="http://schemas.microsoft.com/office/drawing/2014/main" xmlns="" id="{9F493885-29D2-446E-84BC-327008C84A7A}"/>
                      </a:ext>
                    </a:extLst>
                  </p:cNvPr>
                  <p:cNvGrpSpPr/>
                  <p:nvPr/>
                </p:nvGrpSpPr>
                <p:grpSpPr>
                  <a:xfrm>
                    <a:off x="1122882" y="8189238"/>
                    <a:ext cx="657507" cy="198295"/>
                    <a:chOff x="1122882" y="8189238"/>
                    <a:chExt cx="657507" cy="198295"/>
                  </a:xfrm>
                  <a:solidFill>
                    <a:srgbClr val="292B2D"/>
                  </a:solidFill>
                </p:grpSpPr>
                <p:sp>
                  <p:nvSpPr>
                    <p:cNvPr id="2442" name="Freeform: Shape 2441">
                      <a:extLst>
                        <a:ext uri="{FF2B5EF4-FFF2-40B4-BE49-F238E27FC236}">
                          <a16:creationId xmlns:a16="http://schemas.microsoft.com/office/drawing/2014/main" xmlns="" id="{F80C442D-7A4F-4505-8929-65C530CF711E}"/>
                        </a:ext>
                      </a:extLst>
                    </p:cNvPr>
                    <p:cNvSpPr/>
                    <p:nvPr/>
                  </p:nvSpPr>
                  <p:spPr>
                    <a:xfrm>
                      <a:off x="1738642" y="8328393"/>
                      <a:ext cx="41746" cy="59140"/>
                    </a:xfrm>
                    <a:custGeom>
                      <a:avLst/>
                      <a:gdLst>
                        <a:gd name="connsiteX0" fmla="*/ 24352 w 41746"/>
                        <a:gd name="connsiteY0" fmla="*/ 31310 h 59140"/>
                        <a:gd name="connsiteX1" fmla="*/ 27831 w 41746"/>
                        <a:gd name="connsiteY1" fmla="*/ 24352 h 59140"/>
                        <a:gd name="connsiteX2" fmla="*/ 31310 w 41746"/>
                        <a:gd name="connsiteY2" fmla="*/ 17394 h 59140"/>
                        <a:gd name="connsiteX3" fmla="*/ 34789 w 41746"/>
                        <a:gd name="connsiteY3" fmla="*/ 13915 h 59140"/>
                        <a:gd name="connsiteX4" fmla="*/ 38268 w 41746"/>
                        <a:gd name="connsiteY4" fmla="*/ 10437 h 59140"/>
                        <a:gd name="connsiteX5" fmla="*/ 41747 w 41746"/>
                        <a:gd name="connsiteY5" fmla="*/ 3479 h 59140"/>
                        <a:gd name="connsiteX6" fmla="*/ 41747 w 41746"/>
                        <a:gd name="connsiteY6" fmla="*/ 0 h 59140"/>
                        <a:gd name="connsiteX7" fmla="*/ 41747 w 41746"/>
                        <a:gd name="connsiteY7" fmla="*/ 3479 h 59140"/>
                        <a:gd name="connsiteX8" fmla="*/ 41747 w 41746"/>
                        <a:gd name="connsiteY8" fmla="*/ 10437 h 59140"/>
                        <a:gd name="connsiteX9" fmla="*/ 41747 w 41746"/>
                        <a:gd name="connsiteY9" fmla="*/ 17394 h 59140"/>
                        <a:gd name="connsiteX10" fmla="*/ 38268 w 41746"/>
                        <a:gd name="connsiteY10" fmla="*/ 24352 h 59140"/>
                        <a:gd name="connsiteX11" fmla="*/ 31310 w 41746"/>
                        <a:gd name="connsiteY11" fmla="*/ 34789 h 59140"/>
                        <a:gd name="connsiteX12" fmla="*/ 20873 w 41746"/>
                        <a:gd name="connsiteY12" fmla="*/ 45225 h 59140"/>
                        <a:gd name="connsiteX13" fmla="*/ 10437 w 41746"/>
                        <a:gd name="connsiteY13" fmla="*/ 52183 h 59140"/>
                        <a:gd name="connsiteX14" fmla="*/ 0 w 41746"/>
                        <a:gd name="connsiteY14" fmla="*/ 59141 h 59140"/>
                        <a:gd name="connsiteX15" fmla="*/ 6958 w 41746"/>
                        <a:gd name="connsiteY15" fmla="*/ 52183 h 59140"/>
                        <a:gd name="connsiteX16" fmla="*/ 24352 w 41746"/>
                        <a:gd name="connsiteY16" fmla="*/ 31310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746" h="59140">
                          <a:moveTo>
                            <a:pt x="24352" y="31310"/>
                          </a:moveTo>
                          <a:cubicBezTo>
                            <a:pt x="24352" y="27831"/>
                            <a:pt x="27831" y="27831"/>
                            <a:pt x="27831" y="24352"/>
                          </a:cubicBezTo>
                          <a:cubicBezTo>
                            <a:pt x="27831" y="20873"/>
                            <a:pt x="31310" y="20873"/>
                            <a:pt x="31310" y="17394"/>
                          </a:cubicBezTo>
                          <a:cubicBezTo>
                            <a:pt x="31310" y="13915"/>
                            <a:pt x="34789" y="13915"/>
                            <a:pt x="34789" y="13915"/>
                          </a:cubicBezTo>
                          <a:cubicBezTo>
                            <a:pt x="34789" y="13915"/>
                            <a:pt x="38268" y="10437"/>
                            <a:pt x="38268" y="10437"/>
                          </a:cubicBezTo>
                          <a:cubicBezTo>
                            <a:pt x="38268" y="6958"/>
                            <a:pt x="41747" y="3479"/>
                            <a:pt x="41747" y="3479"/>
                          </a:cubicBezTo>
                          <a:cubicBezTo>
                            <a:pt x="41747" y="0"/>
                            <a:pt x="41747" y="0"/>
                            <a:pt x="41747" y="0"/>
                          </a:cubicBezTo>
                          <a:cubicBezTo>
                            <a:pt x="41747" y="0"/>
                            <a:pt x="41747" y="0"/>
                            <a:pt x="41747" y="3479"/>
                          </a:cubicBezTo>
                          <a:cubicBezTo>
                            <a:pt x="41747" y="6958"/>
                            <a:pt x="41747" y="6958"/>
                            <a:pt x="41747" y="10437"/>
                          </a:cubicBezTo>
                          <a:cubicBezTo>
                            <a:pt x="41747" y="10437"/>
                            <a:pt x="41747" y="13915"/>
                            <a:pt x="41747" y="17394"/>
                          </a:cubicBezTo>
                          <a:cubicBezTo>
                            <a:pt x="41747" y="20873"/>
                            <a:pt x="41747" y="20873"/>
                            <a:pt x="38268" y="24352"/>
                          </a:cubicBezTo>
                          <a:cubicBezTo>
                            <a:pt x="34789" y="27831"/>
                            <a:pt x="34789" y="31310"/>
                            <a:pt x="31310" y="34789"/>
                          </a:cubicBezTo>
                          <a:cubicBezTo>
                            <a:pt x="27831" y="38268"/>
                            <a:pt x="24352" y="41747"/>
                            <a:pt x="20873" y="45225"/>
                          </a:cubicBezTo>
                          <a:cubicBezTo>
                            <a:pt x="17394" y="48704"/>
                            <a:pt x="13915" y="52183"/>
                            <a:pt x="10437" y="52183"/>
                          </a:cubicBezTo>
                          <a:cubicBezTo>
                            <a:pt x="3479" y="55662"/>
                            <a:pt x="0" y="59141"/>
                            <a:pt x="0" y="59141"/>
                          </a:cubicBezTo>
                          <a:cubicBezTo>
                            <a:pt x="0" y="59141"/>
                            <a:pt x="3479" y="55662"/>
                            <a:pt x="6958" y="52183"/>
                          </a:cubicBezTo>
                          <a:cubicBezTo>
                            <a:pt x="13915" y="45225"/>
                            <a:pt x="17394" y="38268"/>
                            <a:pt x="24352" y="31310"/>
                          </a:cubicBezTo>
                          <a:close/>
                        </a:path>
                      </a:pathLst>
                    </a:custGeom>
                    <a:solidFill>
                      <a:srgbClr val="292B2D"/>
                    </a:solidFill>
                    <a:ln w="34755" cap="flat">
                      <a:noFill/>
                      <a:prstDash val="solid"/>
                      <a:miter/>
                    </a:ln>
                  </p:spPr>
                  <p:txBody>
                    <a:bodyPr rtlCol="0" anchor="ctr"/>
                    <a:lstStyle/>
                    <a:p>
                      <a:endParaRPr lang="en-US"/>
                    </a:p>
                  </p:txBody>
                </p:sp>
                <p:sp>
                  <p:nvSpPr>
                    <p:cNvPr id="2443" name="Freeform: Shape 2442">
                      <a:extLst>
                        <a:ext uri="{FF2B5EF4-FFF2-40B4-BE49-F238E27FC236}">
                          <a16:creationId xmlns:a16="http://schemas.microsoft.com/office/drawing/2014/main" xmlns="" id="{B0C555BE-373B-40DC-B0C6-575E594437E5}"/>
                        </a:ext>
                      </a:extLst>
                    </p:cNvPr>
                    <p:cNvSpPr/>
                    <p:nvPr/>
                  </p:nvSpPr>
                  <p:spPr>
                    <a:xfrm>
                      <a:off x="1707333" y="8276210"/>
                      <a:ext cx="52183" cy="100887"/>
                    </a:xfrm>
                    <a:custGeom>
                      <a:avLst/>
                      <a:gdLst>
                        <a:gd name="connsiteX0" fmla="*/ 13916 w 52183"/>
                        <a:gd name="connsiteY0" fmla="*/ 86972 h 100887"/>
                        <a:gd name="connsiteX1" fmla="*/ 20873 w 52183"/>
                        <a:gd name="connsiteY1" fmla="*/ 80014 h 100887"/>
                        <a:gd name="connsiteX2" fmla="*/ 27831 w 52183"/>
                        <a:gd name="connsiteY2" fmla="*/ 73056 h 100887"/>
                        <a:gd name="connsiteX3" fmla="*/ 34789 w 52183"/>
                        <a:gd name="connsiteY3" fmla="*/ 62620 h 100887"/>
                        <a:gd name="connsiteX4" fmla="*/ 38268 w 52183"/>
                        <a:gd name="connsiteY4" fmla="*/ 52183 h 100887"/>
                        <a:gd name="connsiteX5" fmla="*/ 41747 w 52183"/>
                        <a:gd name="connsiteY5" fmla="*/ 41747 h 100887"/>
                        <a:gd name="connsiteX6" fmla="*/ 41747 w 52183"/>
                        <a:gd name="connsiteY6" fmla="*/ 38268 h 100887"/>
                        <a:gd name="connsiteX7" fmla="*/ 41747 w 52183"/>
                        <a:gd name="connsiteY7" fmla="*/ 34789 h 100887"/>
                        <a:gd name="connsiteX8" fmla="*/ 41747 w 52183"/>
                        <a:gd name="connsiteY8" fmla="*/ 24352 h 100887"/>
                        <a:gd name="connsiteX9" fmla="*/ 41747 w 52183"/>
                        <a:gd name="connsiteY9" fmla="*/ 20873 h 100887"/>
                        <a:gd name="connsiteX10" fmla="*/ 41747 w 52183"/>
                        <a:gd name="connsiteY10" fmla="*/ 17394 h 100887"/>
                        <a:gd name="connsiteX11" fmla="*/ 41747 w 52183"/>
                        <a:gd name="connsiteY11" fmla="*/ 10437 h 100887"/>
                        <a:gd name="connsiteX12" fmla="*/ 41747 w 52183"/>
                        <a:gd name="connsiteY12" fmla="*/ 3479 h 100887"/>
                        <a:gd name="connsiteX13" fmla="*/ 41747 w 52183"/>
                        <a:gd name="connsiteY13" fmla="*/ 0 h 100887"/>
                        <a:gd name="connsiteX14" fmla="*/ 45225 w 52183"/>
                        <a:gd name="connsiteY14" fmla="*/ 3479 h 100887"/>
                        <a:gd name="connsiteX15" fmla="*/ 48704 w 52183"/>
                        <a:gd name="connsiteY15" fmla="*/ 10437 h 100887"/>
                        <a:gd name="connsiteX16" fmla="*/ 52183 w 52183"/>
                        <a:gd name="connsiteY16" fmla="*/ 17394 h 100887"/>
                        <a:gd name="connsiteX17" fmla="*/ 52183 w 52183"/>
                        <a:gd name="connsiteY17" fmla="*/ 20873 h 100887"/>
                        <a:gd name="connsiteX18" fmla="*/ 52183 w 52183"/>
                        <a:gd name="connsiteY18" fmla="*/ 24352 h 100887"/>
                        <a:gd name="connsiteX19" fmla="*/ 52183 w 52183"/>
                        <a:gd name="connsiteY19" fmla="*/ 27831 h 100887"/>
                        <a:gd name="connsiteX20" fmla="*/ 52183 w 52183"/>
                        <a:gd name="connsiteY20" fmla="*/ 34789 h 100887"/>
                        <a:gd name="connsiteX21" fmla="*/ 52183 w 52183"/>
                        <a:gd name="connsiteY21" fmla="*/ 41747 h 100887"/>
                        <a:gd name="connsiteX22" fmla="*/ 52183 w 52183"/>
                        <a:gd name="connsiteY22" fmla="*/ 48704 h 100887"/>
                        <a:gd name="connsiteX23" fmla="*/ 48704 w 52183"/>
                        <a:gd name="connsiteY23" fmla="*/ 59141 h 100887"/>
                        <a:gd name="connsiteX24" fmla="*/ 45225 w 52183"/>
                        <a:gd name="connsiteY24" fmla="*/ 69578 h 100887"/>
                        <a:gd name="connsiteX25" fmla="*/ 38268 w 52183"/>
                        <a:gd name="connsiteY25" fmla="*/ 80014 h 100887"/>
                        <a:gd name="connsiteX26" fmla="*/ 31310 w 52183"/>
                        <a:gd name="connsiteY26" fmla="*/ 86972 h 100887"/>
                        <a:gd name="connsiteX27" fmla="*/ 13916 w 52183"/>
                        <a:gd name="connsiteY27" fmla="*/ 86972 h 100887"/>
                        <a:gd name="connsiteX28" fmla="*/ 3479 w 52183"/>
                        <a:gd name="connsiteY28" fmla="*/ 97408 h 100887"/>
                        <a:gd name="connsiteX29" fmla="*/ 0 w 52183"/>
                        <a:gd name="connsiteY29" fmla="*/ 100887 h 100887"/>
                        <a:gd name="connsiteX30" fmla="*/ 3479 w 52183"/>
                        <a:gd name="connsiteY30" fmla="*/ 97408 h 100887"/>
                        <a:gd name="connsiteX31" fmla="*/ 13916 w 52183"/>
                        <a:gd name="connsiteY31" fmla="*/ 86972 h 100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2183" h="100887">
                          <a:moveTo>
                            <a:pt x="13916" y="86972"/>
                          </a:moveTo>
                          <a:cubicBezTo>
                            <a:pt x="13916" y="83493"/>
                            <a:pt x="17394" y="83493"/>
                            <a:pt x="20873" y="80014"/>
                          </a:cubicBezTo>
                          <a:cubicBezTo>
                            <a:pt x="24352" y="76535"/>
                            <a:pt x="24352" y="76535"/>
                            <a:pt x="27831" y="73056"/>
                          </a:cubicBezTo>
                          <a:cubicBezTo>
                            <a:pt x="31310" y="69578"/>
                            <a:pt x="31310" y="66099"/>
                            <a:pt x="34789" y="62620"/>
                          </a:cubicBezTo>
                          <a:cubicBezTo>
                            <a:pt x="34789" y="59141"/>
                            <a:pt x="38268" y="55662"/>
                            <a:pt x="38268" y="52183"/>
                          </a:cubicBezTo>
                          <a:cubicBezTo>
                            <a:pt x="38268" y="48704"/>
                            <a:pt x="41747" y="45225"/>
                            <a:pt x="41747" y="41747"/>
                          </a:cubicBezTo>
                          <a:cubicBezTo>
                            <a:pt x="41747" y="38268"/>
                            <a:pt x="41747" y="38268"/>
                            <a:pt x="41747" y="38268"/>
                          </a:cubicBezTo>
                          <a:cubicBezTo>
                            <a:pt x="41747" y="34789"/>
                            <a:pt x="41747" y="34789"/>
                            <a:pt x="41747" y="34789"/>
                          </a:cubicBezTo>
                          <a:cubicBezTo>
                            <a:pt x="41747" y="31310"/>
                            <a:pt x="41747" y="27831"/>
                            <a:pt x="41747" y="24352"/>
                          </a:cubicBezTo>
                          <a:cubicBezTo>
                            <a:pt x="41747" y="24352"/>
                            <a:pt x="41747" y="20873"/>
                            <a:pt x="41747" y="20873"/>
                          </a:cubicBezTo>
                          <a:cubicBezTo>
                            <a:pt x="41747" y="20873"/>
                            <a:pt x="41747" y="17394"/>
                            <a:pt x="41747" y="17394"/>
                          </a:cubicBezTo>
                          <a:cubicBezTo>
                            <a:pt x="41747" y="13915"/>
                            <a:pt x="41747" y="10437"/>
                            <a:pt x="41747" y="10437"/>
                          </a:cubicBezTo>
                          <a:cubicBezTo>
                            <a:pt x="41747" y="6958"/>
                            <a:pt x="41747" y="6958"/>
                            <a:pt x="41747" y="3479"/>
                          </a:cubicBezTo>
                          <a:cubicBezTo>
                            <a:pt x="41747" y="0"/>
                            <a:pt x="41747" y="0"/>
                            <a:pt x="41747" y="0"/>
                          </a:cubicBezTo>
                          <a:cubicBezTo>
                            <a:pt x="41747" y="0"/>
                            <a:pt x="41747" y="0"/>
                            <a:pt x="45225" y="3479"/>
                          </a:cubicBezTo>
                          <a:cubicBezTo>
                            <a:pt x="45225" y="3479"/>
                            <a:pt x="45225" y="6958"/>
                            <a:pt x="48704" y="10437"/>
                          </a:cubicBezTo>
                          <a:cubicBezTo>
                            <a:pt x="48704" y="13915"/>
                            <a:pt x="48704" y="13915"/>
                            <a:pt x="52183" y="17394"/>
                          </a:cubicBezTo>
                          <a:cubicBezTo>
                            <a:pt x="52183" y="17394"/>
                            <a:pt x="52183" y="20873"/>
                            <a:pt x="52183" y="20873"/>
                          </a:cubicBezTo>
                          <a:cubicBezTo>
                            <a:pt x="52183" y="20873"/>
                            <a:pt x="52183" y="24352"/>
                            <a:pt x="52183" y="24352"/>
                          </a:cubicBezTo>
                          <a:cubicBezTo>
                            <a:pt x="52183" y="24352"/>
                            <a:pt x="52183" y="27831"/>
                            <a:pt x="52183" y="27831"/>
                          </a:cubicBezTo>
                          <a:cubicBezTo>
                            <a:pt x="52183" y="31310"/>
                            <a:pt x="52183" y="31310"/>
                            <a:pt x="52183" y="34789"/>
                          </a:cubicBezTo>
                          <a:cubicBezTo>
                            <a:pt x="52183" y="38268"/>
                            <a:pt x="52183" y="38268"/>
                            <a:pt x="52183" y="41747"/>
                          </a:cubicBezTo>
                          <a:cubicBezTo>
                            <a:pt x="52183" y="45225"/>
                            <a:pt x="52183" y="45225"/>
                            <a:pt x="52183" y="48704"/>
                          </a:cubicBezTo>
                          <a:cubicBezTo>
                            <a:pt x="52183" y="52183"/>
                            <a:pt x="48704" y="55662"/>
                            <a:pt x="48704" y="59141"/>
                          </a:cubicBezTo>
                          <a:cubicBezTo>
                            <a:pt x="48704" y="62620"/>
                            <a:pt x="45225" y="66099"/>
                            <a:pt x="45225" y="69578"/>
                          </a:cubicBezTo>
                          <a:cubicBezTo>
                            <a:pt x="41747" y="73056"/>
                            <a:pt x="41747" y="76535"/>
                            <a:pt x="38268" y="80014"/>
                          </a:cubicBezTo>
                          <a:cubicBezTo>
                            <a:pt x="34789" y="83493"/>
                            <a:pt x="34789" y="86972"/>
                            <a:pt x="31310" y="86972"/>
                          </a:cubicBezTo>
                          <a:cubicBezTo>
                            <a:pt x="24352" y="86972"/>
                            <a:pt x="20873" y="86972"/>
                            <a:pt x="13916" y="86972"/>
                          </a:cubicBezTo>
                          <a:cubicBezTo>
                            <a:pt x="10437" y="93930"/>
                            <a:pt x="6958" y="97408"/>
                            <a:pt x="3479" y="97408"/>
                          </a:cubicBezTo>
                          <a:cubicBezTo>
                            <a:pt x="0" y="100887"/>
                            <a:pt x="0" y="100887"/>
                            <a:pt x="0" y="100887"/>
                          </a:cubicBezTo>
                          <a:cubicBezTo>
                            <a:pt x="0" y="100887"/>
                            <a:pt x="0" y="100887"/>
                            <a:pt x="3479" y="97408"/>
                          </a:cubicBezTo>
                          <a:cubicBezTo>
                            <a:pt x="6958" y="93930"/>
                            <a:pt x="10437" y="90451"/>
                            <a:pt x="13916" y="86972"/>
                          </a:cubicBezTo>
                          <a:close/>
                        </a:path>
                      </a:pathLst>
                    </a:custGeom>
                    <a:solidFill>
                      <a:srgbClr val="292B2D"/>
                    </a:solidFill>
                    <a:ln w="34755" cap="flat">
                      <a:noFill/>
                      <a:prstDash val="solid"/>
                      <a:miter/>
                    </a:ln>
                  </p:spPr>
                  <p:txBody>
                    <a:bodyPr rtlCol="0" anchor="ctr"/>
                    <a:lstStyle/>
                    <a:p>
                      <a:endParaRPr lang="en-US"/>
                    </a:p>
                  </p:txBody>
                </p:sp>
                <p:sp>
                  <p:nvSpPr>
                    <p:cNvPr id="2444" name="Freeform: Shape 2443">
                      <a:extLst>
                        <a:ext uri="{FF2B5EF4-FFF2-40B4-BE49-F238E27FC236}">
                          <a16:creationId xmlns:a16="http://schemas.microsoft.com/office/drawing/2014/main" xmlns="" id="{D55372B9-B475-4069-9E26-483B8498D6A9}"/>
                        </a:ext>
                      </a:extLst>
                    </p:cNvPr>
                    <p:cNvSpPr/>
                    <p:nvPr/>
                  </p:nvSpPr>
                  <p:spPr>
                    <a:xfrm>
                      <a:off x="1536868" y="8237942"/>
                      <a:ext cx="48704" cy="55662"/>
                    </a:xfrm>
                    <a:custGeom>
                      <a:avLst/>
                      <a:gdLst>
                        <a:gd name="connsiteX0" fmla="*/ 10437 w 48704"/>
                        <a:gd name="connsiteY0" fmla="*/ 48704 h 55662"/>
                        <a:gd name="connsiteX1" fmla="*/ 17394 w 48704"/>
                        <a:gd name="connsiteY1" fmla="*/ 41747 h 55662"/>
                        <a:gd name="connsiteX2" fmla="*/ 27831 w 48704"/>
                        <a:gd name="connsiteY2" fmla="*/ 31310 h 55662"/>
                        <a:gd name="connsiteX3" fmla="*/ 34789 w 48704"/>
                        <a:gd name="connsiteY3" fmla="*/ 20873 h 55662"/>
                        <a:gd name="connsiteX4" fmla="*/ 41747 w 48704"/>
                        <a:gd name="connsiteY4" fmla="*/ 10437 h 55662"/>
                        <a:gd name="connsiteX5" fmla="*/ 48704 w 48704"/>
                        <a:gd name="connsiteY5" fmla="*/ 0 h 55662"/>
                        <a:gd name="connsiteX6" fmla="*/ 45225 w 48704"/>
                        <a:gd name="connsiteY6" fmla="*/ 10437 h 55662"/>
                        <a:gd name="connsiteX7" fmla="*/ 31310 w 48704"/>
                        <a:gd name="connsiteY7" fmla="*/ 31310 h 55662"/>
                        <a:gd name="connsiteX8" fmla="*/ 27831 w 48704"/>
                        <a:gd name="connsiteY8" fmla="*/ 34789 h 55662"/>
                        <a:gd name="connsiteX9" fmla="*/ 24352 w 48704"/>
                        <a:gd name="connsiteY9" fmla="*/ 38268 h 55662"/>
                        <a:gd name="connsiteX10" fmla="*/ 17394 w 48704"/>
                        <a:gd name="connsiteY10" fmla="*/ 41747 h 55662"/>
                        <a:gd name="connsiteX11" fmla="*/ 10437 w 48704"/>
                        <a:gd name="connsiteY11" fmla="*/ 48704 h 55662"/>
                        <a:gd name="connsiteX12" fmla="*/ 3479 w 48704"/>
                        <a:gd name="connsiteY12" fmla="*/ 55662 h 55662"/>
                        <a:gd name="connsiteX13" fmla="*/ 0 w 48704"/>
                        <a:gd name="connsiteY13" fmla="*/ 55662 h 55662"/>
                        <a:gd name="connsiteX14" fmla="*/ 3479 w 48704"/>
                        <a:gd name="connsiteY14" fmla="*/ 52183 h 55662"/>
                        <a:gd name="connsiteX15" fmla="*/ 10437 w 48704"/>
                        <a:gd name="connsiteY15" fmla="*/ 48704 h 55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704" h="55662">
                          <a:moveTo>
                            <a:pt x="10437" y="48704"/>
                          </a:moveTo>
                          <a:cubicBezTo>
                            <a:pt x="13915" y="45225"/>
                            <a:pt x="17394" y="45225"/>
                            <a:pt x="17394" y="41747"/>
                          </a:cubicBezTo>
                          <a:cubicBezTo>
                            <a:pt x="20873" y="38268"/>
                            <a:pt x="24352" y="34789"/>
                            <a:pt x="27831" y="31310"/>
                          </a:cubicBezTo>
                          <a:cubicBezTo>
                            <a:pt x="31310" y="27831"/>
                            <a:pt x="34789" y="24352"/>
                            <a:pt x="34789" y="20873"/>
                          </a:cubicBezTo>
                          <a:cubicBezTo>
                            <a:pt x="38268" y="17394"/>
                            <a:pt x="38268" y="13916"/>
                            <a:pt x="41747" y="10437"/>
                          </a:cubicBezTo>
                          <a:cubicBezTo>
                            <a:pt x="45225" y="3479"/>
                            <a:pt x="48704" y="0"/>
                            <a:pt x="48704" y="0"/>
                          </a:cubicBezTo>
                          <a:cubicBezTo>
                            <a:pt x="48704" y="0"/>
                            <a:pt x="48704" y="3479"/>
                            <a:pt x="45225" y="10437"/>
                          </a:cubicBezTo>
                          <a:cubicBezTo>
                            <a:pt x="41747" y="17394"/>
                            <a:pt x="38268" y="24352"/>
                            <a:pt x="31310" y="31310"/>
                          </a:cubicBezTo>
                          <a:cubicBezTo>
                            <a:pt x="31310" y="31310"/>
                            <a:pt x="27831" y="34789"/>
                            <a:pt x="27831" y="34789"/>
                          </a:cubicBezTo>
                          <a:cubicBezTo>
                            <a:pt x="27831" y="34789"/>
                            <a:pt x="24352" y="38268"/>
                            <a:pt x="24352" y="38268"/>
                          </a:cubicBezTo>
                          <a:cubicBezTo>
                            <a:pt x="24352" y="38268"/>
                            <a:pt x="20873" y="41747"/>
                            <a:pt x="17394" y="41747"/>
                          </a:cubicBezTo>
                          <a:cubicBezTo>
                            <a:pt x="13915" y="48704"/>
                            <a:pt x="13915" y="52183"/>
                            <a:pt x="10437" y="48704"/>
                          </a:cubicBezTo>
                          <a:cubicBezTo>
                            <a:pt x="10437" y="52183"/>
                            <a:pt x="6958" y="55662"/>
                            <a:pt x="3479" y="55662"/>
                          </a:cubicBezTo>
                          <a:cubicBezTo>
                            <a:pt x="0" y="55662"/>
                            <a:pt x="0" y="55662"/>
                            <a:pt x="0" y="55662"/>
                          </a:cubicBezTo>
                          <a:cubicBezTo>
                            <a:pt x="0" y="55662"/>
                            <a:pt x="0" y="55662"/>
                            <a:pt x="3479" y="52183"/>
                          </a:cubicBezTo>
                          <a:cubicBezTo>
                            <a:pt x="3479" y="52183"/>
                            <a:pt x="6958" y="48704"/>
                            <a:pt x="10437" y="48704"/>
                          </a:cubicBezTo>
                          <a:close/>
                        </a:path>
                      </a:pathLst>
                    </a:custGeom>
                    <a:solidFill>
                      <a:srgbClr val="292B2D"/>
                    </a:solidFill>
                    <a:ln w="34755" cap="flat">
                      <a:noFill/>
                      <a:prstDash val="solid"/>
                      <a:miter/>
                    </a:ln>
                  </p:spPr>
                  <p:txBody>
                    <a:bodyPr rtlCol="0" anchor="ctr"/>
                    <a:lstStyle/>
                    <a:p>
                      <a:endParaRPr lang="en-US"/>
                    </a:p>
                  </p:txBody>
                </p:sp>
                <p:sp>
                  <p:nvSpPr>
                    <p:cNvPr id="2445" name="Freeform: Shape 2444">
                      <a:extLst>
                        <a:ext uri="{FF2B5EF4-FFF2-40B4-BE49-F238E27FC236}">
                          <a16:creationId xmlns:a16="http://schemas.microsoft.com/office/drawing/2014/main" xmlns="" id="{157B60EB-37EC-4836-9D27-A72EC12F6A71}"/>
                        </a:ext>
                      </a:extLst>
                    </p:cNvPr>
                    <p:cNvSpPr/>
                    <p:nvPr/>
                  </p:nvSpPr>
                  <p:spPr>
                    <a:xfrm>
                      <a:off x="1550783" y="8230984"/>
                      <a:ext cx="52183" cy="69577"/>
                    </a:xfrm>
                    <a:custGeom>
                      <a:avLst/>
                      <a:gdLst>
                        <a:gd name="connsiteX0" fmla="*/ 6958 w 52183"/>
                        <a:gd name="connsiteY0" fmla="*/ 66099 h 69577"/>
                        <a:gd name="connsiteX1" fmla="*/ 10437 w 52183"/>
                        <a:gd name="connsiteY1" fmla="*/ 62620 h 69577"/>
                        <a:gd name="connsiteX2" fmla="*/ 17394 w 52183"/>
                        <a:gd name="connsiteY2" fmla="*/ 59141 h 69577"/>
                        <a:gd name="connsiteX3" fmla="*/ 24352 w 52183"/>
                        <a:gd name="connsiteY3" fmla="*/ 55662 h 69577"/>
                        <a:gd name="connsiteX4" fmla="*/ 27831 w 52183"/>
                        <a:gd name="connsiteY4" fmla="*/ 52183 h 69577"/>
                        <a:gd name="connsiteX5" fmla="*/ 31310 w 52183"/>
                        <a:gd name="connsiteY5" fmla="*/ 48704 h 69577"/>
                        <a:gd name="connsiteX6" fmla="*/ 34789 w 52183"/>
                        <a:gd name="connsiteY6" fmla="*/ 41746 h 69577"/>
                        <a:gd name="connsiteX7" fmla="*/ 38268 w 52183"/>
                        <a:gd name="connsiteY7" fmla="*/ 34789 h 69577"/>
                        <a:gd name="connsiteX8" fmla="*/ 41747 w 52183"/>
                        <a:gd name="connsiteY8" fmla="*/ 27831 h 69577"/>
                        <a:gd name="connsiteX9" fmla="*/ 45225 w 52183"/>
                        <a:gd name="connsiteY9" fmla="*/ 20873 h 69577"/>
                        <a:gd name="connsiteX10" fmla="*/ 48704 w 52183"/>
                        <a:gd name="connsiteY10" fmla="*/ 13915 h 69577"/>
                        <a:gd name="connsiteX11" fmla="*/ 52183 w 52183"/>
                        <a:gd name="connsiteY11" fmla="*/ 0 h 69577"/>
                        <a:gd name="connsiteX12" fmla="*/ 52183 w 52183"/>
                        <a:gd name="connsiteY12" fmla="*/ 13915 h 69577"/>
                        <a:gd name="connsiteX13" fmla="*/ 48704 w 52183"/>
                        <a:gd name="connsiteY13" fmla="*/ 27831 h 69577"/>
                        <a:gd name="connsiteX14" fmla="*/ 45225 w 52183"/>
                        <a:gd name="connsiteY14" fmla="*/ 34789 h 69577"/>
                        <a:gd name="connsiteX15" fmla="*/ 41747 w 52183"/>
                        <a:gd name="connsiteY15" fmla="*/ 41746 h 69577"/>
                        <a:gd name="connsiteX16" fmla="*/ 34789 w 52183"/>
                        <a:gd name="connsiteY16" fmla="*/ 48704 h 69577"/>
                        <a:gd name="connsiteX17" fmla="*/ 27831 w 52183"/>
                        <a:gd name="connsiteY17" fmla="*/ 52183 h 69577"/>
                        <a:gd name="connsiteX18" fmla="*/ 24352 w 52183"/>
                        <a:gd name="connsiteY18" fmla="*/ 55662 h 69577"/>
                        <a:gd name="connsiteX19" fmla="*/ 20873 w 52183"/>
                        <a:gd name="connsiteY19" fmla="*/ 55662 h 69577"/>
                        <a:gd name="connsiteX20" fmla="*/ 13916 w 52183"/>
                        <a:gd name="connsiteY20" fmla="*/ 59141 h 69577"/>
                        <a:gd name="connsiteX21" fmla="*/ 6958 w 52183"/>
                        <a:gd name="connsiteY21" fmla="*/ 66099 h 69577"/>
                        <a:gd name="connsiteX22" fmla="*/ 3479 w 52183"/>
                        <a:gd name="connsiteY22" fmla="*/ 69578 h 69577"/>
                        <a:gd name="connsiteX23" fmla="*/ 0 w 52183"/>
                        <a:gd name="connsiteY23" fmla="*/ 69578 h 69577"/>
                        <a:gd name="connsiteX24" fmla="*/ 3479 w 52183"/>
                        <a:gd name="connsiteY24" fmla="*/ 69578 h 69577"/>
                        <a:gd name="connsiteX25" fmla="*/ 6958 w 52183"/>
                        <a:gd name="connsiteY25" fmla="*/ 66099 h 69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2183" h="69577">
                          <a:moveTo>
                            <a:pt x="6958" y="66099"/>
                          </a:moveTo>
                          <a:cubicBezTo>
                            <a:pt x="6958" y="66099"/>
                            <a:pt x="10437" y="66099"/>
                            <a:pt x="10437" y="62620"/>
                          </a:cubicBezTo>
                          <a:cubicBezTo>
                            <a:pt x="13916" y="62620"/>
                            <a:pt x="13916" y="59141"/>
                            <a:pt x="17394" y="59141"/>
                          </a:cubicBezTo>
                          <a:cubicBezTo>
                            <a:pt x="20873" y="59141"/>
                            <a:pt x="20873" y="55662"/>
                            <a:pt x="24352" y="55662"/>
                          </a:cubicBezTo>
                          <a:cubicBezTo>
                            <a:pt x="24352" y="55662"/>
                            <a:pt x="27831" y="55662"/>
                            <a:pt x="27831" y="52183"/>
                          </a:cubicBezTo>
                          <a:cubicBezTo>
                            <a:pt x="27831" y="52183"/>
                            <a:pt x="27831" y="52183"/>
                            <a:pt x="31310" y="48704"/>
                          </a:cubicBezTo>
                          <a:cubicBezTo>
                            <a:pt x="34789" y="48704"/>
                            <a:pt x="34789" y="45225"/>
                            <a:pt x="34789" y="41746"/>
                          </a:cubicBezTo>
                          <a:cubicBezTo>
                            <a:pt x="34789" y="38268"/>
                            <a:pt x="38268" y="38268"/>
                            <a:pt x="38268" y="34789"/>
                          </a:cubicBezTo>
                          <a:cubicBezTo>
                            <a:pt x="38268" y="31310"/>
                            <a:pt x="41747" y="31310"/>
                            <a:pt x="41747" y="27831"/>
                          </a:cubicBezTo>
                          <a:cubicBezTo>
                            <a:pt x="41747" y="24352"/>
                            <a:pt x="45225" y="24352"/>
                            <a:pt x="45225" y="20873"/>
                          </a:cubicBezTo>
                          <a:cubicBezTo>
                            <a:pt x="45225" y="17394"/>
                            <a:pt x="45225" y="17394"/>
                            <a:pt x="48704" y="13915"/>
                          </a:cubicBezTo>
                          <a:cubicBezTo>
                            <a:pt x="52183" y="6958"/>
                            <a:pt x="52183" y="0"/>
                            <a:pt x="52183" y="0"/>
                          </a:cubicBezTo>
                          <a:cubicBezTo>
                            <a:pt x="52183" y="0"/>
                            <a:pt x="52183" y="6958"/>
                            <a:pt x="52183" y="13915"/>
                          </a:cubicBezTo>
                          <a:cubicBezTo>
                            <a:pt x="52183" y="17394"/>
                            <a:pt x="48704" y="20873"/>
                            <a:pt x="48704" y="27831"/>
                          </a:cubicBezTo>
                          <a:cubicBezTo>
                            <a:pt x="48704" y="31310"/>
                            <a:pt x="45225" y="31310"/>
                            <a:pt x="45225" y="34789"/>
                          </a:cubicBezTo>
                          <a:cubicBezTo>
                            <a:pt x="45225" y="38268"/>
                            <a:pt x="41747" y="38268"/>
                            <a:pt x="41747" y="41746"/>
                          </a:cubicBezTo>
                          <a:cubicBezTo>
                            <a:pt x="38268" y="45225"/>
                            <a:pt x="38268" y="45225"/>
                            <a:pt x="34789" y="48704"/>
                          </a:cubicBezTo>
                          <a:cubicBezTo>
                            <a:pt x="31310" y="52183"/>
                            <a:pt x="31310" y="52183"/>
                            <a:pt x="27831" y="52183"/>
                          </a:cubicBezTo>
                          <a:cubicBezTo>
                            <a:pt x="27831" y="52183"/>
                            <a:pt x="24352" y="52183"/>
                            <a:pt x="24352" y="55662"/>
                          </a:cubicBezTo>
                          <a:cubicBezTo>
                            <a:pt x="24352" y="55662"/>
                            <a:pt x="20873" y="55662"/>
                            <a:pt x="20873" y="55662"/>
                          </a:cubicBezTo>
                          <a:cubicBezTo>
                            <a:pt x="17394" y="55662"/>
                            <a:pt x="17394" y="59141"/>
                            <a:pt x="13916" y="59141"/>
                          </a:cubicBezTo>
                          <a:cubicBezTo>
                            <a:pt x="10437" y="69578"/>
                            <a:pt x="10437" y="69578"/>
                            <a:pt x="6958" y="66099"/>
                          </a:cubicBezTo>
                          <a:cubicBezTo>
                            <a:pt x="6958" y="69578"/>
                            <a:pt x="3479" y="69578"/>
                            <a:pt x="3479" y="69578"/>
                          </a:cubicBezTo>
                          <a:cubicBezTo>
                            <a:pt x="0" y="69578"/>
                            <a:pt x="0" y="69578"/>
                            <a:pt x="0" y="69578"/>
                          </a:cubicBezTo>
                          <a:cubicBezTo>
                            <a:pt x="0" y="69578"/>
                            <a:pt x="0" y="69578"/>
                            <a:pt x="3479" y="69578"/>
                          </a:cubicBezTo>
                          <a:cubicBezTo>
                            <a:pt x="3479" y="69578"/>
                            <a:pt x="6958" y="69578"/>
                            <a:pt x="6958" y="66099"/>
                          </a:cubicBezTo>
                          <a:close/>
                        </a:path>
                      </a:pathLst>
                    </a:custGeom>
                    <a:solidFill>
                      <a:srgbClr val="292B2D"/>
                    </a:solidFill>
                    <a:ln w="34755" cap="flat">
                      <a:noFill/>
                      <a:prstDash val="solid"/>
                      <a:miter/>
                    </a:ln>
                  </p:spPr>
                  <p:txBody>
                    <a:bodyPr rtlCol="0" anchor="ctr"/>
                    <a:lstStyle/>
                    <a:p>
                      <a:endParaRPr lang="en-US"/>
                    </a:p>
                  </p:txBody>
                </p:sp>
                <p:sp>
                  <p:nvSpPr>
                    <p:cNvPr id="2446" name="Freeform: Shape 2445">
                      <a:extLst>
                        <a:ext uri="{FF2B5EF4-FFF2-40B4-BE49-F238E27FC236}">
                          <a16:creationId xmlns:a16="http://schemas.microsoft.com/office/drawing/2014/main" xmlns="" id="{0E2849D8-0360-4783-90A0-4DC8E080E34B}"/>
                        </a:ext>
                      </a:extLst>
                    </p:cNvPr>
                    <p:cNvSpPr/>
                    <p:nvPr/>
                  </p:nvSpPr>
                  <p:spPr>
                    <a:xfrm>
                      <a:off x="1362924" y="8189238"/>
                      <a:ext cx="76535" cy="69577"/>
                    </a:xfrm>
                    <a:custGeom>
                      <a:avLst/>
                      <a:gdLst>
                        <a:gd name="connsiteX0" fmla="*/ 24352 w 76535"/>
                        <a:gd name="connsiteY0" fmla="*/ 34789 h 69577"/>
                        <a:gd name="connsiteX1" fmla="*/ 31310 w 76535"/>
                        <a:gd name="connsiteY1" fmla="*/ 34789 h 69577"/>
                        <a:gd name="connsiteX2" fmla="*/ 34789 w 76535"/>
                        <a:gd name="connsiteY2" fmla="*/ 34789 h 69577"/>
                        <a:gd name="connsiteX3" fmla="*/ 38268 w 76535"/>
                        <a:gd name="connsiteY3" fmla="*/ 34789 h 69577"/>
                        <a:gd name="connsiteX4" fmla="*/ 41747 w 76535"/>
                        <a:gd name="connsiteY4" fmla="*/ 34789 h 69577"/>
                        <a:gd name="connsiteX5" fmla="*/ 45225 w 76535"/>
                        <a:gd name="connsiteY5" fmla="*/ 34789 h 69577"/>
                        <a:gd name="connsiteX6" fmla="*/ 48704 w 76535"/>
                        <a:gd name="connsiteY6" fmla="*/ 34789 h 69577"/>
                        <a:gd name="connsiteX7" fmla="*/ 52183 w 76535"/>
                        <a:gd name="connsiteY7" fmla="*/ 31310 h 69577"/>
                        <a:gd name="connsiteX8" fmla="*/ 55662 w 76535"/>
                        <a:gd name="connsiteY8" fmla="*/ 27831 h 69577"/>
                        <a:gd name="connsiteX9" fmla="*/ 59141 w 76535"/>
                        <a:gd name="connsiteY9" fmla="*/ 24352 h 69577"/>
                        <a:gd name="connsiteX10" fmla="*/ 62620 w 76535"/>
                        <a:gd name="connsiteY10" fmla="*/ 20873 h 69577"/>
                        <a:gd name="connsiteX11" fmla="*/ 66099 w 76535"/>
                        <a:gd name="connsiteY11" fmla="*/ 17394 h 69577"/>
                        <a:gd name="connsiteX12" fmla="*/ 69578 w 76535"/>
                        <a:gd name="connsiteY12" fmla="*/ 13915 h 69577"/>
                        <a:gd name="connsiteX13" fmla="*/ 73056 w 76535"/>
                        <a:gd name="connsiteY13" fmla="*/ 10437 h 69577"/>
                        <a:gd name="connsiteX14" fmla="*/ 76535 w 76535"/>
                        <a:gd name="connsiteY14" fmla="*/ 0 h 69577"/>
                        <a:gd name="connsiteX15" fmla="*/ 76535 w 76535"/>
                        <a:gd name="connsiteY15" fmla="*/ 10437 h 69577"/>
                        <a:gd name="connsiteX16" fmla="*/ 73056 w 76535"/>
                        <a:gd name="connsiteY16" fmla="*/ 20873 h 69577"/>
                        <a:gd name="connsiteX17" fmla="*/ 69578 w 76535"/>
                        <a:gd name="connsiteY17" fmla="*/ 27831 h 69577"/>
                        <a:gd name="connsiteX18" fmla="*/ 66099 w 76535"/>
                        <a:gd name="connsiteY18" fmla="*/ 31310 h 69577"/>
                        <a:gd name="connsiteX19" fmla="*/ 62620 w 76535"/>
                        <a:gd name="connsiteY19" fmla="*/ 34789 h 69577"/>
                        <a:gd name="connsiteX20" fmla="*/ 59141 w 76535"/>
                        <a:gd name="connsiteY20" fmla="*/ 38268 h 69577"/>
                        <a:gd name="connsiteX21" fmla="*/ 52183 w 76535"/>
                        <a:gd name="connsiteY21" fmla="*/ 41747 h 69577"/>
                        <a:gd name="connsiteX22" fmla="*/ 45225 w 76535"/>
                        <a:gd name="connsiteY22" fmla="*/ 45225 h 69577"/>
                        <a:gd name="connsiteX23" fmla="*/ 38268 w 76535"/>
                        <a:gd name="connsiteY23" fmla="*/ 45225 h 69577"/>
                        <a:gd name="connsiteX24" fmla="*/ 31310 w 76535"/>
                        <a:gd name="connsiteY24" fmla="*/ 45225 h 69577"/>
                        <a:gd name="connsiteX25" fmla="*/ 27831 w 76535"/>
                        <a:gd name="connsiteY25" fmla="*/ 45225 h 69577"/>
                        <a:gd name="connsiteX26" fmla="*/ 24352 w 76535"/>
                        <a:gd name="connsiteY26" fmla="*/ 45225 h 69577"/>
                        <a:gd name="connsiteX27" fmla="*/ 17394 w 76535"/>
                        <a:gd name="connsiteY27" fmla="*/ 45225 h 69577"/>
                        <a:gd name="connsiteX28" fmla="*/ 10437 w 76535"/>
                        <a:gd name="connsiteY28" fmla="*/ 41747 h 69577"/>
                        <a:gd name="connsiteX29" fmla="*/ 10437 w 76535"/>
                        <a:gd name="connsiteY29" fmla="*/ 41747 h 69577"/>
                        <a:gd name="connsiteX30" fmla="*/ 10437 w 76535"/>
                        <a:gd name="connsiteY30" fmla="*/ 45225 h 69577"/>
                        <a:gd name="connsiteX31" fmla="*/ 13915 w 76535"/>
                        <a:gd name="connsiteY31" fmla="*/ 55662 h 69577"/>
                        <a:gd name="connsiteX32" fmla="*/ 17394 w 76535"/>
                        <a:gd name="connsiteY32" fmla="*/ 59141 h 69577"/>
                        <a:gd name="connsiteX33" fmla="*/ 20873 w 76535"/>
                        <a:gd name="connsiteY33" fmla="*/ 62620 h 69577"/>
                        <a:gd name="connsiteX34" fmla="*/ 24352 w 76535"/>
                        <a:gd name="connsiteY34" fmla="*/ 69578 h 69577"/>
                        <a:gd name="connsiteX35" fmla="*/ 17394 w 76535"/>
                        <a:gd name="connsiteY35" fmla="*/ 62620 h 69577"/>
                        <a:gd name="connsiteX36" fmla="*/ 10437 w 76535"/>
                        <a:gd name="connsiteY36" fmla="*/ 55662 h 69577"/>
                        <a:gd name="connsiteX37" fmla="*/ 6958 w 76535"/>
                        <a:gd name="connsiteY37" fmla="*/ 45225 h 69577"/>
                        <a:gd name="connsiteX38" fmla="*/ 3479 w 76535"/>
                        <a:gd name="connsiteY38" fmla="*/ 34789 h 69577"/>
                        <a:gd name="connsiteX39" fmla="*/ 0 w 76535"/>
                        <a:gd name="connsiteY39" fmla="*/ 31310 h 69577"/>
                        <a:gd name="connsiteX40" fmla="*/ 6958 w 76535"/>
                        <a:gd name="connsiteY40" fmla="*/ 34789 h 69577"/>
                        <a:gd name="connsiteX41" fmla="*/ 24352 w 76535"/>
                        <a:gd name="connsiteY41" fmla="*/ 34789 h 69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76535" h="69577">
                          <a:moveTo>
                            <a:pt x="24352" y="34789"/>
                          </a:moveTo>
                          <a:lnTo>
                            <a:pt x="31310" y="34789"/>
                          </a:lnTo>
                          <a:lnTo>
                            <a:pt x="34789" y="34789"/>
                          </a:lnTo>
                          <a:lnTo>
                            <a:pt x="38268" y="34789"/>
                          </a:lnTo>
                          <a:cubicBezTo>
                            <a:pt x="41747" y="34789"/>
                            <a:pt x="41747" y="34789"/>
                            <a:pt x="41747" y="34789"/>
                          </a:cubicBezTo>
                          <a:lnTo>
                            <a:pt x="45225" y="34789"/>
                          </a:lnTo>
                          <a:cubicBezTo>
                            <a:pt x="45225" y="34789"/>
                            <a:pt x="48704" y="34789"/>
                            <a:pt x="48704" y="34789"/>
                          </a:cubicBezTo>
                          <a:cubicBezTo>
                            <a:pt x="48704" y="34789"/>
                            <a:pt x="52183" y="34789"/>
                            <a:pt x="52183" y="31310"/>
                          </a:cubicBezTo>
                          <a:cubicBezTo>
                            <a:pt x="52183" y="31310"/>
                            <a:pt x="55662" y="27831"/>
                            <a:pt x="55662" y="27831"/>
                          </a:cubicBezTo>
                          <a:cubicBezTo>
                            <a:pt x="55662" y="27831"/>
                            <a:pt x="59141" y="24352"/>
                            <a:pt x="59141" y="24352"/>
                          </a:cubicBezTo>
                          <a:cubicBezTo>
                            <a:pt x="59141" y="24352"/>
                            <a:pt x="62620" y="20873"/>
                            <a:pt x="62620" y="20873"/>
                          </a:cubicBezTo>
                          <a:cubicBezTo>
                            <a:pt x="62620" y="20873"/>
                            <a:pt x="66099" y="17394"/>
                            <a:pt x="66099" y="17394"/>
                          </a:cubicBezTo>
                          <a:cubicBezTo>
                            <a:pt x="66099" y="17394"/>
                            <a:pt x="69578" y="13915"/>
                            <a:pt x="69578" y="13915"/>
                          </a:cubicBezTo>
                          <a:cubicBezTo>
                            <a:pt x="69578" y="13915"/>
                            <a:pt x="69578" y="10437"/>
                            <a:pt x="73056" y="10437"/>
                          </a:cubicBezTo>
                          <a:cubicBezTo>
                            <a:pt x="73056" y="6958"/>
                            <a:pt x="76535" y="3479"/>
                            <a:pt x="76535" y="0"/>
                          </a:cubicBezTo>
                          <a:cubicBezTo>
                            <a:pt x="76535" y="3479"/>
                            <a:pt x="76535" y="6958"/>
                            <a:pt x="76535" y="10437"/>
                          </a:cubicBezTo>
                          <a:cubicBezTo>
                            <a:pt x="76535" y="13915"/>
                            <a:pt x="73056" y="17394"/>
                            <a:pt x="73056" y="20873"/>
                          </a:cubicBezTo>
                          <a:cubicBezTo>
                            <a:pt x="73056" y="24352"/>
                            <a:pt x="73056" y="24352"/>
                            <a:pt x="69578" y="27831"/>
                          </a:cubicBezTo>
                          <a:cubicBezTo>
                            <a:pt x="69578" y="27831"/>
                            <a:pt x="66099" y="31310"/>
                            <a:pt x="66099" y="31310"/>
                          </a:cubicBezTo>
                          <a:cubicBezTo>
                            <a:pt x="66099" y="31310"/>
                            <a:pt x="62620" y="34789"/>
                            <a:pt x="62620" y="34789"/>
                          </a:cubicBezTo>
                          <a:cubicBezTo>
                            <a:pt x="62620" y="34789"/>
                            <a:pt x="59141" y="38268"/>
                            <a:pt x="59141" y="38268"/>
                          </a:cubicBezTo>
                          <a:cubicBezTo>
                            <a:pt x="59141" y="38268"/>
                            <a:pt x="55662" y="41747"/>
                            <a:pt x="52183" y="41747"/>
                          </a:cubicBezTo>
                          <a:cubicBezTo>
                            <a:pt x="48704" y="41747"/>
                            <a:pt x="48704" y="41747"/>
                            <a:pt x="45225" y="45225"/>
                          </a:cubicBezTo>
                          <a:lnTo>
                            <a:pt x="38268" y="45225"/>
                          </a:lnTo>
                          <a:cubicBezTo>
                            <a:pt x="34789" y="45225"/>
                            <a:pt x="34789" y="45225"/>
                            <a:pt x="31310" y="45225"/>
                          </a:cubicBezTo>
                          <a:lnTo>
                            <a:pt x="27831" y="45225"/>
                          </a:lnTo>
                          <a:lnTo>
                            <a:pt x="24352" y="45225"/>
                          </a:lnTo>
                          <a:lnTo>
                            <a:pt x="17394" y="45225"/>
                          </a:lnTo>
                          <a:cubicBezTo>
                            <a:pt x="13915" y="45225"/>
                            <a:pt x="13915" y="45225"/>
                            <a:pt x="10437" y="41747"/>
                          </a:cubicBezTo>
                          <a:lnTo>
                            <a:pt x="10437" y="41747"/>
                          </a:lnTo>
                          <a:cubicBezTo>
                            <a:pt x="10437" y="41747"/>
                            <a:pt x="10437" y="45225"/>
                            <a:pt x="10437" y="45225"/>
                          </a:cubicBezTo>
                          <a:cubicBezTo>
                            <a:pt x="10437" y="48704"/>
                            <a:pt x="13915" y="52183"/>
                            <a:pt x="13915" y="55662"/>
                          </a:cubicBezTo>
                          <a:cubicBezTo>
                            <a:pt x="13915" y="55662"/>
                            <a:pt x="13915" y="59141"/>
                            <a:pt x="17394" y="59141"/>
                          </a:cubicBezTo>
                          <a:cubicBezTo>
                            <a:pt x="17394" y="59141"/>
                            <a:pt x="17394" y="62620"/>
                            <a:pt x="20873" y="62620"/>
                          </a:cubicBezTo>
                          <a:cubicBezTo>
                            <a:pt x="20873" y="66099"/>
                            <a:pt x="24352" y="69578"/>
                            <a:pt x="24352" y="69578"/>
                          </a:cubicBezTo>
                          <a:cubicBezTo>
                            <a:pt x="20873" y="66099"/>
                            <a:pt x="20873" y="66099"/>
                            <a:pt x="17394" y="62620"/>
                          </a:cubicBezTo>
                          <a:cubicBezTo>
                            <a:pt x="13915" y="59141"/>
                            <a:pt x="13915" y="59141"/>
                            <a:pt x="10437" y="55662"/>
                          </a:cubicBezTo>
                          <a:cubicBezTo>
                            <a:pt x="10437" y="52183"/>
                            <a:pt x="6958" y="48704"/>
                            <a:pt x="6958" y="45225"/>
                          </a:cubicBezTo>
                          <a:cubicBezTo>
                            <a:pt x="6958" y="41747"/>
                            <a:pt x="3479" y="38268"/>
                            <a:pt x="3479" y="34789"/>
                          </a:cubicBezTo>
                          <a:lnTo>
                            <a:pt x="0" y="31310"/>
                          </a:lnTo>
                          <a:lnTo>
                            <a:pt x="6958" y="34789"/>
                          </a:lnTo>
                          <a:cubicBezTo>
                            <a:pt x="17394" y="31310"/>
                            <a:pt x="20873" y="34789"/>
                            <a:pt x="24352" y="34789"/>
                          </a:cubicBezTo>
                          <a:close/>
                        </a:path>
                      </a:pathLst>
                    </a:custGeom>
                    <a:solidFill>
                      <a:srgbClr val="292B2D"/>
                    </a:solidFill>
                    <a:ln w="34755" cap="flat">
                      <a:noFill/>
                      <a:prstDash val="solid"/>
                      <a:miter/>
                    </a:ln>
                  </p:spPr>
                  <p:txBody>
                    <a:bodyPr rtlCol="0" anchor="ctr"/>
                    <a:lstStyle/>
                    <a:p>
                      <a:endParaRPr lang="en-US"/>
                    </a:p>
                  </p:txBody>
                </p:sp>
                <p:sp>
                  <p:nvSpPr>
                    <p:cNvPr id="2447" name="Freeform: Shape 2446">
                      <a:extLst>
                        <a:ext uri="{FF2B5EF4-FFF2-40B4-BE49-F238E27FC236}">
                          <a16:creationId xmlns:a16="http://schemas.microsoft.com/office/drawing/2014/main" xmlns="" id="{6CD25A45-ABDB-4B5C-9AD5-D2833B79146B}"/>
                        </a:ext>
                      </a:extLst>
                    </p:cNvPr>
                    <p:cNvSpPr/>
                    <p:nvPr/>
                  </p:nvSpPr>
                  <p:spPr>
                    <a:xfrm>
                      <a:off x="1265515" y="8196196"/>
                      <a:ext cx="59140" cy="59140"/>
                    </a:xfrm>
                    <a:custGeom>
                      <a:avLst/>
                      <a:gdLst>
                        <a:gd name="connsiteX0" fmla="*/ 0 w 59140"/>
                        <a:gd name="connsiteY0" fmla="*/ 6958 h 59140"/>
                        <a:gd name="connsiteX1" fmla="*/ 6958 w 59140"/>
                        <a:gd name="connsiteY1" fmla="*/ 10437 h 59140"/>
                        <a:gd name="connsiteX2" fmla="*/ 13915 w 59140"/>
                        <a:gd name="connsiteY2" fmla="*/ 13915 h 59140"/>
                        <a:gd name="connsiteX3" fmla="*/ 20873 w 59140"/>
                        <a:gd name="connsiteY3" fmla="*/ 13915 h 59140"/>
                        <a:gd name="connsiteX4" fmla="*/ 24352 w 59140"/>
                        <a:gd name="connsiteY4" fmla="*/ 13915 h 59140"/>
                        <a:gd name="connsiteX5" fmla="*/ 27831 w 59140"/>
                        <a:gd name="connsiteY5" fmla="*/ 13915 h 59140"/>
                        <a:gd name="connsiteX6" fmla="*/ 31310 w 59140"/>
                        <a:gd name="connsiteY6" fmla="*/ 13915 h 59140"/>
                        <a:gd name="connsiteX7" fmla="*/ 34789 w 59140"/>
                        <a:gd name="connsiteY7" fmla="*/ 13915 h 59140"/>
                        <a:gd name="connsiteX8" fmla="*/ 38268 w 59140"/>
                        <a:gd name="connsiteY8" fmla="*/ 10437 h 59140"/>
                        <a:gd name="connsiteX9" fmla="*/ 41746 w 59140"/>
                        <a:gd name="connsiteY9" fmla="*/ 6958 h 59140"/>
                        <a:gd name="connsiteX10" fmla="*/ 45225 w 59140"/>
                        <a:gd name="connsiteY10" fmla="*/ 0 h 59140"/>
                        <a:gd name="connsiteX11" fmla="*/ 34789 w 59140"/>
                        <a:gd name="connsiteY11" fmla="*/ 13915 h 59140"/>
                        <a:gd name="connsiteX12" fmla="*/ 31310 w 59140"/>
                        <a:gd name="connsiteY12" fmla="*/ 17394 h 59140"/>
                        <a:gd name="connsiteX13" fmla="*/ 27831 w 59140"/>
                        <a:gd name="connsiteY13" fmla="*/ 17394 h 59140"/>
                        <a:gd name="connsiteX14" fmla="*/ 24352 w 59140"/>
                        <a:gd name="connsiteY14" fmla="*/ 17394 h 59140"/>
                        <a:gd name="connsiteX15" fmla="*/ 20873 w 59140"/>
                        <a:gd name="connsiteY15" fmla="*/ 17394 h 59140"/>
                        <a:gd name="connsiteX16" fmla="*/ 13915 w 59140"/>
                        <a:gd name="connsiteY16" fmla="*/ 17394 h 59140"/>
                        <a:gd name="connsiteX17" fmla="*/ 6958 w 59140"/>
                        <a:gd name="connsiteY17" fmla="*/ 13915 h 59140"/>
                        <a:gd name="connsiteX18" fmla="*/ 0 w 59140"/>
                        <a:gd name="connsiteY18" fmla="*/ 10437 h 59140"/>
                        <a:gd name="connsiteX19" fmla="*/ 0 w 59140"/>
                        <a:gd name="connsiteY19" fmla="*/ 10437 h 59140"/>
                        <a:gd name="connsiteX20" fmla="*/ 0 w 59140"/>
                        <a:gd name="connsiteY20" fmla="*/ 13915 h 59140"/>
                        <a:gd name="connsiteX21" fmla="*/ 3479 w 59140"/>
                        <a:gd name="connsiteY21" fmla="*/ 17394 h 59140"/>
                        <a:gd name="connsiteX22" fmla="*/ 6958 w 59140"/>
                        <a:gd name="connsiteY22" fmla="*/ 20873 h 59140"/>
                        <a:gd name="connsiteX23" fmla="*/ 10437 w 59140"/>
                        <a:gd name="connsiteY23" fmla="*/ 24352 h 59140"/>
                        <a:gd name="connsiteX24" fmla="*/ 13915 w 59140"/>
                        <a:gd name="connsiteY24" fmla="*/ 27831 h 59140"/>
                        <a:gd name="connsiteX25" fmla="*/ 17394 w 59140"/>
                        <a:gd name="connsiteY25" fmla="*/ 31310 h 59140"/>
                        <a:gd name="connsiteX26" fmla="*/ 20873 w 59140"/>
                        <a:gd name="connsiteY26" fmla="*/ 34789 h 59140"/>
                        <a:gd name="connsiteX27" fmla="*/ 38268 w 59140"/>
                        <a:gd name="connsiteY27" fmla="*/ 48704 h 59140"/>
                        <a:gd name="connsiteX28" fmla="*/ 48704 w 59140"/>
                        <a:gd name="connsiteY28" fmla="*/ 55662 h 59140"/>
                        <a:gd name="connsiteX29" fmla="*/ 59141 w 59140"/>
                        <a:gd name="connsiteY29" fmla="*/ 59141 h 59140"/>
                        <a:gd name="connsiteX30" fmla="*/ 38268 w 59140"/>
                        <a:gd name="connsiteY30" fmla="*/ 52183 h 59140"/>
                        <a:gd name="connsiteX31" fmla="*/ 20873 w 59140"/>
                        <a:gd name="connsiteY31" fmla="*/ 41746 h 59140"/>
                        <a:gd name="connsiteX32" fmla="*/ 17394 w 59140"/>
                        <a:gd name="connsiteY32" fmla="*/ 38268 h 59140"/>
                        <a:gd name="connsiteX33" fmla="*/ 13915 w 59140"/>
                        <a:gd name="connsiteY33" fmla="*/ 34789 h 59140"/>
                        <a:gd name="connsiteX34" fmla="*/ 10437 w 59140"/>
                        <a:gd name="connsiteY34" fmla="*/ 31310 h 59140"/>
                        <a:gd name="connsiteX35" fmla="*/ 6958 w 59140"/>
                        <a:gd name="connsiteY35" fmla="*/ 27831 h 59140"/>
                        <a:gd name="connsiteX36" fmla="*/ 3479 w 59140"/>
                        <a:gd name="connsiteY36" fmla="*/ 24352 h 59140"/>
                        <a:gd name="connsiteX37" fmla="*/ 0 w 59140"/>
                        <a:gd name="connsiteY37" fmla="*/ 20873 h 59140"/>
                        <a:gd name="connsiteX38" fmla="*/ 0 w 59140"/>
                        <a:gd name="connsiteY38" fmla="*/ 13915 h 59140"/>
                        <a:gd name="connsiteX39" fmla="*/ 0 w 59140"/>
                        <a:gd name="connsiteY39" fmla="*/ 6958 h 59140"/>
                        <a:gd name="connsiteX40" fmla="*/ 0 w 59140"/>
                        <a:gd name="connsiteY40" fmla="*/ 0 h 59140"/>
                        <a:gd name="connsiteX41" fmla="*/ 6958 w 59140"/>
                        <a:gd name="connsiteY41" fmla="*/ 3479 h 59140"/>
                        <a:gd name="connsiteX42" fmla="*/ 0 w 59140"/>
                        <a:gd name="connsiteY42" fmla="*/ 6958 h 5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9140" h="59140">
                          <a:moveTo>
                            <a:pt x="0" y="6958"/>
                          </a:moveTo>
                          <a:cubicBezTo>
                            <a:pt x="3479" y="6958"/>
                            <a:pt x="3479" y="10437"/>
                            <a:pt x="6958" y="10437"/>
                          </a:cubicBezTo>
                          <a:cubicBezTo>
                            <a:pt x="10437" y="10437"/>
                            <a:pt x="10437" y="10437"/>
                            <a:pt x="13915" y="13915"/>
                          </a:cubicBezTo>
                          <a:cubicBezTo>
                            <a:pt x="17394" y="13915"/>
                            <a:pt x="17394" y="13915"/>
                            <a:pt x="20873" y="13915"/>
                          </a:cubicBezTo>
                          <a:cubicBezTo>
                            <a:pt x="20873" y="13915"/>
                            <a:pt x="24352" y="13915"/>
                            <a:pt x="24352" y="13915"/>
                          </a:cubicBezTo>
                          <a:lnTo>
                            <a:pt x="27831" y="13915"/>
                          </a:lnTo>
                          <a:lnTo>
                            <a:pt x="31310" y="13915"/>
                          </a:lnTo>
                          <a:cubicBezTo>
                            <a:pt x="31310" y="13915"/>
                            <a:pt x="34789" y="13915"/>
                            <a:pt x="34789" y="13915"/>
                          </a:cubicBezTo>
                          <a:cubicBezTo>
                            <a:pt x="34789" y="13915"/>
                            <a:pt x="38268" y="13915"/>
                            <a:pt x="38268" y="10437"/>
                          </a:cubicBezTo>
                          <a:cubicBezTo>
                            <a:pt x="38268" y="10437"/>
                            <a:pt x="41746" y="10437"/>
                            <a:pt x="41746" y="6958"/>
                          </a:cubicBezTo>
                          <a:cubicBezTo>
                            <a:pt x="45225" y="6958"/>
                            <a:pt x="45225" y="3479"/>
                            <a:pt x="45225" y="0"/>
                          </a:cubicBezTo>
                          <a:cubicBezTo>
                            <a:pt x="45225" y="3479"/>
                            <a:pt x="38268" y="10437"/>
                            <a:pt x="34789" y="13915"/>
                          </a:cubicBezTo>
                          <a:cubicBezTo>
                            <a:pt x="34789" y="13915"/>
                            <a:pt x="31310" y="13915"/>
                            <a:pt x="31310" y="17394"/>
                          </a:cubicBezTo>
                          <a:lnTo>
                            <a:pt x="27831" y="17394"/>
                          </a:lnTo>
                          <a:lnTo>
                            <a:pt x="24352" y="17394"/>
                          </a:lnTo>
                          <a:cubicBezTo>
                            <a:pt x="24352" y="17394"/>
                            <a:pt x="20873" y="17394"/>
                            <a:pt x="20873" y="17394"/>
                          </a:cubicBezTo>
                          <a:cubicBezTo>
                            <a:pt x="17394" y="17394"/>
                            <a:pt x="13915" y="17394"/>
                            <a:pt x="13915" y="17394"/>
                          </a:cubicBezTo>
                          <a:cubicBezTo>
                            <a:pt x="10437" y="17394"/>
                            <a:pt x="6958" y="17394"/>
                            <a:pt x="6958" y="13915"/>
                          </a:cubicBezTo>
                          <a:cubicBezTo>
                            <a:pt x="3479" y="13915"/>
                            <a:pt x="3479" y="10437"/>
                            <a:pt x="0" y="10437"/>
                          </a:cubicBezTo>
                          <a:lnTo>
                            <a:pt x="0" y="10437"/>
                          </a:lnTo>
                          <a:cubicBezTo>
                            <a:pt x="0" y="10437"/>
                            <a:pt x="0" y="13915"/>
                            <a:pt x="0" y="13915"/>
                          </a:cubicBezTo>
                          <a:cubicBezTo>
                            <a:pt x="0" y="13915"/>
                            <a:pt x="0" y="17394"/>
                            <a:pt x="3479" y="17394"/>
                          </a:cubicBezTo>
                          <a:cubicBezTo>
                            <a:pt x="3479" y="17394"/>
                            <a:pt x="3479" y="20873"/>
                            <a:pt x="6958" y="20873"/>
                          </a:cubicBezTo>
                          <a:cubicBezTo>
                            <a:pt x="6958" y="20873"/>
                            <a:pt x="10437" y="24352"/>
                            <a:pt x="10437" y="24352"/>
                          </a:cubicBezTo>
                          <a:cubicBezTo>
                            <a:pt x="10437" y="24352"/>
                            <a:pt x="13915" y="27831"/>
                            <a:pt x="13915" y="27831"/>
                          </a:cubicBezTo>
                          <a:cubicBezTo>
                            <a:pt x="13915" y="27831"/>
                            <a:pt x="17394" y="31310"/>
                            <a:pt x="17394" y="31310"/>
                          </a:cubicBezTo>
                          <a:cubicBezTo>
                            <a:pt x="17394" y="31310"/>
                            <a:pt x="20873" y="34789"/>
                            <a:pt x="20873" y="34789"/>
                          </a:cubicBezTo>
                          <a:cubicBezTo>
                            <a:pt x="24352" y="38268"/>
                            <a:pt x="31310" y="45225"/>
                            <a:pt x="38268" y="48704"/>
                          </a:cubicBezTo>
                          <a:cubicBezTo>
                            <a:pt x="41746" y="52183"/>
                            <a:pt x="45225" y="52183"/>
                            <a:pt x="48704" y="55662"/>
                          </a:cubicBezTo>
                          <a:cubicBezTo>
                            <a:pt x="52183" y="59141"/>
                            <a:pt x="55662" y="59141"/>
                            <a:pt x="59141" y="59141"/>
                          </a:cubicBezTo>
                          <a:cubicBezTo>
                            <a:pt x="52183" y="59141"/>
                            <a:pt x="45225" y="55662"/>
                            <a:pt x="38268" y="52183"/>
                          </a:cubicBezTo>
                          <a:cubicBezTo>
                            <a:pt x="31310" y="48704"/>
                            <a:pt x="24352" y="45225"/>
                            <a:pt x="20873" y="41746"/>
                          </a:cubicBezTo>
                          <a:cubicBezTo>
                            <a:pt x="20873" y="41746"/>
                            <a:pt x="17394" y="38268"/>
                            <a:pt x="17394" y="38268"/>
                          </a:cubicBezTo>
                          <a:cubicBezTo>
                            <a:pt x="17394" y="38268"/>
                            <a:pt x="13915" y="34789"/>
                            <a:pt x="13915" y="34789"/>
                          </a:cubicBezTo>
                          <a:cubicBezTo>
                            <a:pt x="13915" y="34789"/>
                            <a:pt x="10437" y="31310"/>
                            <a:pt x="10437" y="31310"/>
                          </a:cubicBezTo>
                          <a:cubicBezTo>
                            <a:pt x="10437" y="31310"/>
                            <a:pt x="6958" y="27831"/>
                            <a:pt x="6958" y="27831"/>
                          </a:cubicBezTo>
                          <a:cubicBezTo>
                            <a:pt x="6958" y="27831"/>
                            <a:pt x="3479" y="24352"/>
                            <a:pt x="3479" y="24352"/>
                          </a:cubicBezTo>
                          <a:cubicBezTo>
                            <a:pt x="3479" y="20873"/>
                            <a:pt x="3479" y="20873"/>
                            <a:pt x="0" y="20873"/>
                          </a:cubicBezTo>
                          <a:cubicBezTo>
                            <a:pt x="0" y="17394"/>
                            <a:pt x="0" y="17394"/>
                            <a:pt x="0" y="13915"/>
                          </a:cubicBezTo>
                          <a:lnTo>
                            <a:pt x="0" y="6958"/>
                          </a:lnTo>
                          <a:lnTo>
                            <a:pt x="0" y="0"/>
                          </a:lnTo>
                          <a:lnTo>
                            <a:pt x="6958" y="3479"/>
                          </a:lnTo>
                          <a:lnTo>
                            <a:pt x="0" y="6958"/>
                          </a:lnTo>
                          <a:close/>
                        </a:path>
                      </a:pathLst>
                    </a:custGeom>
                    <a:solidFill>
                      <a:srgbClr val="292B2D"/>
                    </a:solidFill>
                    <a:ln w="34755" cap="flat">
                      <a:noFill/>
                      <a:prstDash val="solid"/>
                      <a:miter/>
                    </a:ln>
                  </p:spPr>
                  <p:txBody>
                    <a:bodyPr rtlCol="0" anchor="ctr"/>
                    <a:lstStyle/>
                    <a:p>
                      <a:endParaRPr lang="en-US"/>
                    </a:p>
                  </p:txBody>
                </p:sp>
                <p:sp>
                  <p:nvSpPr>
                    <p:cNvPr id="2448" name="Freeform: Shape 2447">
                      <a:extLst>
                        <a:ext uri="{FF2B5EF4-FFF2-40B4-BE49-F238E27FC236}">
                          <a16:creationId xmlns:a16="http://schemas.microsoft.com/office/drawing/2014/main" xmlns="" id="{DA6F770F-A342-4388-ADE1-41E8AD0CD31E}"/>
                        </a:ext>
                      </a:extLst>
                    </p:cNvPr>
                    <p:cNvSpPr/>
                    <p:nvPr/>
                  </p:nvSpPr>
                  <p:spPr>
                    <a:xfrm>
                      <a:off x="1122882" y="8269252"/>
                      <a:ext cx="62619" cy="55661"/>
                    </a:xfrm>
                    <a:custGeom>
                      <a:avLst/>
                      <a:gdLst>
                        <a:gd name="connsiteX0" fmla="*/ 10437 w 62619"/>
                        <a:gd name="connsiteY0" fmla="*/ 34789 h 55661"/>
                        <a:gd name="connsiteX1" fmla="*/ 13915 w 62619"/>
                        <a:gd name="connsiteY1" fmla="*/ 34789 h 55661"/>
                        <a:gd name="connsiteX2" fmla="*/ 17394 w 62619"/>
                        <a:gd name="connsiteY2" fmla="*/ 34789 h 55661"/>
                        <a:gd name="connsiteX3" fmla="*/ 24352 w 62619"/>
                        <a:gd name="connsiteY3" fmla="*/ 31310 h 55661"/>
                        <a:gd name="connsiteX4" fmla="*/ 31310 w 62619"/>
                        <a:gd name="connsiteY4" fmla="*/ 27831 h 55661"/>
                        <a:gd name="connsiteX5" fmla="*/ 38268 w 62619"/>
                        <a:gd name="connsiteY5" fmla="*/ 24352 h 55661"/>
                        <a:gd name="connsiteX6" fmla="*/ 52183 w 62619"/>
                        <a:gd name="connsiteY6" fmla="*/ 13916 h 55661"/>
                        <a:gd name="connsiteX7" fmla="*/ 59141 w 62619"/>
                        <a:gd name="connsiteY7" fmla="*/ 6958 h 55661"/>
                        <a:gd name="connsiteX8" fmla="*/ 62620 w 62619"/>
                        <a:gd name="connsiteY8" fmla="*/ 0 h 55661"/>
                        <a:gd name="connsiteX9" fmla="*/ 59141 w 62619"/>
                        <a:gd name="connsiteY9" fmla="*/ 6958 h 55661"/>
                        <a:gd name="connsiteX10" fmla="*/ 55662 w 62619"/>
                        <a:gd name="connsiteY10" fmla="*/ 13916 h 55661"/>
                        <a:gd name="connsiteX11" fmla="*/ 41746 w 62619"/>
                        <a:gd name="connsiteY11" fmla="*/ 24352 h 55661"/>
                        <a:gd name="connsiteX12" fmla="*/ 27831 w 62619"/>
                        <a:gd name="connsiteY12" fmla="*/ 34789 h 55661"/>
                        <a:gd name="connsiteX13" fmla="*/ 20873 w 62619"/>
                        <a:gd name="connsiteY13" fmla="*/ 38268 h 55661"/>
                        <a:gd name="connsiteX14" fmla="*/ 20873 w 62619"/>
                        <a:gd name="connsiteY14" fmla="*/ 38268 h 55661"/>
                        <a:gd name="connsiteX15" fmla="*/ 24352 w 62619"/>
                        <a:gd name="connsiteY15" fmla="*/ 41747 h 55661"/>
                        <a:gd name="connsiteX16" fmla="*/ 31310 w 62619"/>
                        <a:gd name="connsiteY16" fmla="*/ 45225 h 55661"/>
                        <a:gd name="connsiteX17" fmla="*/ 38268 w 62619"/>
                        <a:gd name="connsiteY17" fmla="*/ 48704 h 55661"/>
                        <a:gd name="connsiteX18" fmla="*/ 62620 w 62619"/>
                        <a:gd name="connsiteY18" fmla="*/ 55662 h 55661"/>
                        <a:gd name="connsiteX19" fmla="*/ 48704 w 62619"/>
                        <a:gd name="connsiteY19" fmla="*/ 55662 h 55661"/>
                        <a:gd name="connsiteX20" fmla="*/ 34789 w 62619"/>
                        <a:gd name="connsiteY20" fmla="*/ 52183 h 55661"/>
                        <a:gd name="connsiteX21" fmla="*/ 20873 w 62619"/>
                        <a:gd name="connsiteY21" fmla="*/ 48704 h 55661"/>
                        <a:gd name="connsiteX22" fmla="*/ 13915 w 62619"/>
                        <a:gd name="connsiteY22" fmla="*/ 45225 h 55661"/>
                        <a:gd name="connsiteX23" fmla="*/ 6958 w 62619"/>
                        <a:gd name="connsiteY23" fmla="*/ 41747 h 55661"/>
                        <a:gd name="connsiteX24" fmla="*/ 0 w 62619"/>
                        <a:gd name="connsiteY24" fmla="*/ 38268 h 55661"/>
                        <a:gd name="connsiteX25" fmla="*/ 10437 w 62619"/>
                        <a:gd name="connsiteY25" fmla="*/ 34789 h 55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2619" h="55661">
                          <a:moveTo>
                            <a:pt x="10437" y="34789"/>
                          </a:moveTo>
                          <a:lnTo>
                            <a:pt x="13915" y="34789"/>
                          </a:lnTo>
                          <a:lnTo>
                            <a:pt x="17394" y="34789"/>
                          </a:lnTo>
                          <a:cubicBezTo>
                            <a:pt x="20873" y="34789"/>
                            <a:pt x="20873" y="34789"/>
                            <a:pt x="24352" y="31310"/>
                          </a:cubicBezTo>
                          <a:cubicBezTo>
                            <a:pt x="27831" y="31310"/>
                            <a:pt x="27831" y="27831"/>
                            <a:pt x="31310" y="27831"/>
                          </a:cubicBezTo>
                          <a:cubicBezTo>
                            <a:pt x="34789" y="27831"/>
                            <a:pt x="34789" y="24352"/>
                            <a:pt x="38268" y="24352"/>
                          </a:cubicBezTo>
                          <a:cubicBezTo>
                            <a:pt x="41746" y="20873"/>
                            <a:pt x="48704" y="17394"/>
                            <a:pt x="52183" y="13916"/>
                          </a:cubicBezTo>
                          <a:cubicBezTo>
                            <a:pt x="55662" y="10437"/>
                            <a:pt x="55662" y="10437"/>
                            <a:pt x="59141" y="6958"/>
                          </a:cubicBezTo>
                          <a:cubicBezTo>
                            <a:pt x="62620" y="3479"/>
                            <a:pt x="62620" y="3479"/>
                            <a:pt x="62620" y="0"/>
                          </a:cubicBezTo>
                          <a:cubicBezTo>
                            <a:pt x="62620" y="3479"/>
                            <a:pt x="59141" y="6958"/>
                            <a:pt x="59141" y="6958"/>
                          </a:cubicBezTo>
                          <a:cubicBezTo>
                            <a:pt x="59141" y="10437"/>
                            <a:pt x="55662" y="10437"/>
                            <a:pt x="55662" y="13916"/>
                          </a:cubicBezTo>
                          <a:cubicBezTo>
                            <a:pt x="52183" y="17394"/>
                            <a:pt x="48704" y="20873"/>
                            <a:pt x="41746" y="24352"/>
                          </a:cubicBezTo>
                          <a:cubicBezTo>
                            <a:pt x="38268" y="27831"/>
                            <a:pt x="31310" y="31310"/>
                            <a:pt x="27831" y="34789"/>
                          </a:cubicBezTo>
                          <a:cubicBezTo>
                            <a:pt x="24352" y="34789"/>
                            <a:pt x="20873" y="38268"/>
                            <a:pt x="20873" y="38268"/>
                          </a:cubicBezTo>
                          <a:cubicBezTo>
                            <a:pt x="20873" y="38268"/>
                            <a:pt x="20873" y="38268"/>
                            <a:pt x="20873" y="38268"/>
                          </a:cubicBezTo>
                          <a:cubicBezTo>
                            <a:pt x="20873" y="38268"/>
                            <a:pt x="24352" y="38268"/>
                            <a:pt x="24352" y="41747"/>
                          </a:cubicBezTo>
                          <a:cubicBezTo>
                            <a:pt x="27831" y="41747"/>
                            <a:pt x="27831" y="41747"/>
                            <a:pt x="31310" y="45225"/>
                          </a:cubicBezTo>
                          <a:cubicBezTo>
                            <a:pt x="34789" y="45225"/>
                            <a:pt x="34789" y="45225"/>
                            <a:pt x="38268" y="48704"/>
                          </a:cubicBezTo>
                          <a:cubicBezTo>
                            <a:pt x="45225" y="52183"/>
                            <a:pt x="55662" y="52183"/>
                            <a:pt x="62620" y="55662"/>
                          </a:cubicBezTo>
                          <a:cubicBezTo>
                            <a:pt x="59141" y="55662"/>
                            <a:pt x="52183" y="55662"/>
                            <a:pt x="48704" y="55662"/>
                          </a:cubicBezTo>
                          <a:cubicBezTo>
                            <a:pt x="45225" y="55662"/>
                            <a:pt x="38268" y="55662"/>
                            <a:pt x="34789" y="52183"/>
                          </a:cubicBezTo>
                          <a:cubicBezTo>
                            <a:pt x="31310" y="52183"/>
                            <a:pt x="24352" y="48704"/>
                            <a:pt x="20873" y="48704"/>
                          </a:cubicBezTo>
                          <a:cubicBezTo>
                            <a:pt x="17394" y="48704"/>
                            <a:pt x="17394" y="45225"/>
                            <a:pt x="13915" y="45225"/>
                          </a:cubicBezTo>
                          <a:cubicBezTo>
                            <a:pt x="10437" y="45225"/>
                            <a:pt x="10437" y="41747"/>
                            <a:pt x="6958" y="41747"/>
                          </a:cubicBezTo>
                          <a:lnTo>
                            <a:pt x="0" y="38268"/>
                          </a:lnTo>
                          <a:lnTo>
                            <a:pt x="10437" y="34789"/>
                          </a:lnTo>
                          <a:close/>
                        </a:path>
                      </a:pathLst>
                    </a:custGeom>
                    <a:solidFill>
                      <a:srgbClr val="292B2D"/>
                    </a:solidFill>
                    <a:ln w="34755" cap="flat">
                      <a:noFill/>
                      <a:prstDash val="solid"/>
                      <a:miter/>
                    </a:ln>
                  </p:spPr>
                  <p:txBody>
                    <a:bodyPr rtlCol="0" anchor="ctr"/>
                    <a:lstStyle/>
                    <a:p>
                      <a:endParaRPr lang="en-US"/>
                    </a:p>
                  </p:txBody>
                </p:sp>
              </p:grpSp>
            </p:grpSp>
          </p:grpSp>
          <p:grpSp>
            <p:nvGrpSpPr>
              <p:cNvPr id="2449" name="Graphic 30">
                <a:extLst>
                  <a:ext uri="{FF2B5EF4-FFF2-40B4-BE49-F238E27FC236}">
                    <a16:creationId xmlns:a16="http://schemas.microsoft.com/office/drawing/2014/main" xmlns="" id="{2596012F-AAB4-4FC6-A2D2-92DEF1EF5B7A}"/>
                  </a:ext>
                </a:extLst>
              </p:cNvPr>
              <p:cNvGrpSpPr/>
              <p:nvPr/>
            </p:nvGrpSpPr>
            <p:grpSpPr>
              <a:xfrm>
                <a:off x="3775717" y="8675375"/>
                <a:ext cx="68479" cy="129623"/>
                <a:chOff x="3775717" y="8675375"/>
                <a:chExt cx="68479" cy="129623"/>
              </a:xfrm>
            </p:grpSpPr>
            <p:sp>
              <p:nvSpPr>
                <p:cNvPr id="2450" name="Freeform: Shape 2449">
                  <a:extLst>
                    <a:ext uri="{FF2B5EF4-FFF2-40B4-BE49-F238E27FC236}">
                      <a16:creationId xmlns:a16="http://schemas.microsoft.com/office/drawing/2014/main" xmlns="" id="{CC573ACF-E410-4AFE-B2A7-E56936FE090F}"/>
                    </a:ext>
                  </a:extLst>
                </p:cNvPr>
                <p:cNvSpPr/>
                <p:nvPr/>
              </p:nvSpPr>
              <p:spPr>
                <a:xfrm>
                  <a:off x="3780185" y="8675719"/>
                  <a:ext cx="60567" cy="123836"/>
                </a:xfrm>
                <a:custGeom>
                  <a:avLst/>
                  <a:gdLst>
                    <a:gd name="connsiteX0" fmla="*/ 42303 w 60567"/>
                    <a:gd name="connsiteY0" fmla="*/ 562 h 123836"/>
                    <a:gd name="connsiteX1" fmla="*/ 4036 w 60567"/>
                    <a:gd name="connsiteY1" fmla="*/ 97970 h 123836"/>
                    <a:gd name="connsiteX2" fmla="*/ 49261 w 60567"/>
                    <a:gd name="connsiteY2" fmla="*/ 115364 h 123836"/>
                    <a:gd name="connsiteX3" fmla="*/ 52740 w 60567"/>
                    <a:gd name="connsiteY3" fmla="*/ 115364 h 123836"/>
                    <a:gd name="connsiteX4" fmla="*/ 42303 w 60567"/>
                    <a:gd name="connsiteY4" fmla="*/ 562 h 1238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67" h="123836">
                      <a:moveTo>
                        <a:pt x="42303" y="562"/>
                      </a:moveTo>
                      <a:cubicBezTo>
                        <a:pt x="14472" y="-6396"/>
                        <a:pt x="-9880" y="52745"/>
                        <a:pt x="4036" y="97970"/>
                      </a:cubicBezTo>
                      <a:cubicBezTo>
                        <a:pt x="17951" y="143195"/>
                        <a:pt x="49261" y="115364"/>
                        <a:pt x="49261" y="115364"/>
                      </a:cubicBezTo>
                      <a:lnTo>
                        <a:pt x="52740" y="115364"/>
                      </a:lnTo>
                      <a:cubicBezTo>
                        <a:pt x="59697" y="84054"/>
                        <a:pt x="70134" y="7519"/>
                        <a:pt x="42303" y="562"/>
                      </a:cubicBezTo>
                      <a:close/>
                    </a:path>
                  </a:pathLst>
                </a:custGeom>
                <a:solidFill>
                  <a:srgbClr val="FDD0B3"/>
                </a:solidFill>
                <a:ln w="34755" cap="flat">
                  <a:noFill/>
                  <a:prstDash val="solid"/>
                  <a:miter/>
                </a:ln>
              </p:spPr>
              <p:txBody>
                <a:bodyPr rtlCol="0" anchor="ctr"/>
                <a:lstStyle/>
                <a:p>
                  <a:endParaRPr lang="en-US"/>
                </a:p>
              </p:txBody>
            </p:sp>
            <p:sp>
              <p:nvSpPr>
                <p:cNvPr id="2451" name="Freeform: Shape 2450">
                  <a:extLst>
                    <a:ext uri="{FF2B5EF4-FFF2-40B4-BE49-F238E27FC236}">
                      <a16:creationId xmlns:a16="http://schemas.microsoft.com/office/drawing/2014/main" xmlns="" id="{E5E03C3E-E4E6-4D1D-83F5-4B6B61274B8E}"/>
                    </a:ext>
                  </a:extLst>
                </p:cNvPr>
                <p:cNvSpPr/>
                <p:nvPr/>
              </p:nvSpPr>
              <p:spPr>
                <a:xfrm>
                  <a:off x="3775717" y="8675375"/>
                  <a:ext cx="68479" cy="129623"/>
                </a:xfrm>
                <a:custGeom>
                  <a:avLst/>
                  <a:gdLst>
                    <a:gd name="connsiteX0" fmla="*/ 32856 w 68479"/>
                    <a:gd name="connsiteY0" fmla="*/ 129623 h 129623"/>
                    <a:gd name="connsiteX1" fmla="*/ 5025 w 68479"/>
                    <a:gd name="connsiteY1" fmla="*/ 101792 h 129623"/>
                    <a:gd name="connsiteX2" fmla="*/ 15462 w 68479"/>
                    <a:gd name="connsiteY2" fmla="*/ 14820 h 129623"/>
                    <a:gd name="connsiteX3" fmla="*/ 46771 w 68479"/>
                    <a:gd name="connsiteY3" fmla="*/ 905 h 129623"/>
                    <a:gd name="connsiteX4" fmla="*/ 60687 w 68479"/>
                    <a:gd name="connsiteY4" fmla="*/ 11342 h 129623"/>
                    <a:gd name="connsiteX5" fmla="*/ 57208 w 68479"/>
                    <a:gd name="connsiteY5" fmla="*/ 119187 h 129623"/>
                    <a:gd name="connsiteX6" fmla="*/ 57208 w 68479"/>
                    <a:gd name="connsiteY6" fmla="*/ 122666 h 129623"/>
                    <a:gd name="connsiteX7" fmla="*/ 53729 w 68479"/>
                    <a:gd name="connsiteY7" fmla="*/ 122666 h 129623"/>
                    <a:gd name="connsiteX8" fmla="*/ 32856 w 68479"/>
                    <a:gd name="connsiteY8" fmla="*/ 129623 h 129623"/>
                    <a:gd name="connsiteX9" fmla="*/ 39814 w 68479"/>
                    <a:gd name="connsiteY9" fmla="*/ 4384 h 129623"/>
                    <a:gd name="connsiteX10" fmla="*/ 18941 w 68479"/>
                    <a:gd name="connsiteY10" fmla="*/ 18299 h 129623"/>
                    <a:gd name="connsiteX11" fmla="*/ 8504 w 68479"/>
                    <a:gd name="connsiteY11" fmla="*/ 98313 h 129623"/>
                    <a:gd name="connsiteX12" fmla="*/ 32856 w 68479"/>
                    <a:gd name="connsiteY12" fmla="*/ 122666 h 129623"/>
                    <a:gd name="connsiteX13" fmla="*/ 50250 w 68479"/>
                    <a:gd name="connsiteY13" fmla="*/ 115708 h 129623"/>
                    <a:gd name="connsiteX14" fmla="*/ 50250 w 68479"/>
                    <a:gd name="connsiteY14" fmla="*/ 115708 h 129623"/>
                    <a:gd name="connsiteX15" fmla="*/ 50250 w 68479"/>
                    <a:gd name="connsiteY15" fmla="*/ 115708 h 129623"/>
                    <a:gd name="connsiteX16" fmla="*/ 50250 w 68479"/>
                    <a:gd name="connsiteY16" fmla="*/ 14820 h 129623"/>
                    <a:gd name="connsiteX17" fmla="*/ 39814 w 68479"/>
                    <a:gd name="connsiteY17" fmla="*/ 7863 h 129623"/>
                    <a:gd name="connsiteX18" fmla="*/ 39814 w 68479"/>
                    <a:gd name="connsiteY18" fmla="*/ 4384 h 129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8479" h="129623">
                      <a:moveTo>
                        <a:pt x="32856" y="129623"/>
                      </a:moveTo>
                      <a:cubicBezTo>
                        <a:pt x="22419" y="129623"/>
                        <a:pt x="11983" y="126144"/>
                        <a:pt x="5025" y="101792"/>
                      </a:cubicBezTo>
                      <a:cubicBezTo>
                        <a:pt x="-5412" y="70482"/>
                        <a:pt x="1546" y="32215"/>
                        <a:pt x="15462" y="14820"/>
                      </a:cubicBezTo>
                      <a:cubicBezTo>
                        <a:pt x="25898" y="4384"/>
                        <a:pt x="36335" y="-2574"/>
                        <a:pt x="46771" y="905"/>
                      </a:cubicBezTo>
                      <a:cubicBezTo>
                        <a:pt x="53729" y="905"/>
                        <a:pt x="57208" y="4384"/>
                        <a:pt x="60687" y="11342"/>
                      </a:cubicBezTo>
                      <a:cubicBezTo>
                        <a:pt x="74603" y="35694"/>
                        <a:pt x="67645" y="91356"/>
                        <a:pt x="57208" y="119187"/>
                      </a:cubicBezTo>
                      <a:lnTo>
                        <a:pt x="57208" y="122666"/>
                      </a:lnTo>
                      <a:lnTo>
                        <a:pt x="53729" y="122666"/>
                      </a:lnTo>
                      <a:cubicBezTo>
                        <a:pt x="50250" y="122666"/>
                        <a:pt x="43293" y="129623"/>
                        <a:pt x="32856" y="129623"/>
                      </a:cubicBezTo>
                      <a:close/>
                      <a:moveTo>
                        <a:pt x="39814" y="4384"/>
                      </a:moveTo>
                      <a:cubicBezTo>
                        <a:pt x="29377" y="4384"/>
                        <a:pt x="25898" y="11342"/>
                        <a:pt x="18941" y="18299"/>
                      </a:cubicBezTo>
                      <a:cubicBezTo>
                        <a:pt x="5025" y="35694"/>
                        <a:pt x="-1933" y="70482"/>
                        <a:pt x="8504" y="98313"/>
                      </a:cubicBezTo>
                      <a:cubicBezTo>
                        <a:pt x="11983" y="112229"/>
                        <a:pt x="22419" y="122666"/>
                        <a:pt x="32856" y="122666"/>
                      </a:cubicBezTo>
                      <a:cubicBezTo>
                        <a:pt x="43293" y="122666"/>
                        <a:pt x="50250" y="115708"/>
                        <a:pt x="50250" y="115708"/>
                      </a:cubicBezTo>
                      <a:lnTo>
                        <a:pt x="50250" y="115708"/>
                      </a:lnTo>
                      <a:lnTo>
                        <a:pt x="50250" y="115708"/>
                      </a:lnTo>
                      <a:cubicBezTo>
                        <a:pt x="57208" y="84398"/>
                        <a:pt x="64166" y="35694"/>
                        <a:pt x="50250" y="14820"/>
                      </a:cubicBezTo>
                      <a:cubicBezTo>
                        <a:pt x="46771" y="11342"/>
                        <a:pt x="43293" y="7863"/>
                        <a:pt x="39814" y="7863"/>
                      </a:cubicBezTo>
                      <a:cubicBezTo>
                        <a:pt x="43293" y="4384"/>
                        <a:pt x="43293" y="4384"/>
                        <a:pt x="39814" y="4384"/>
                      </a:cubicBezTo>
                      <a:close/>
                    </a:path>
                  </a:pathLst>
                </a:custGeom>
                <a:solidFill>
                  <a:srgbClr val="9B4F13"/>
                </a:solidFill>
                <a:ln w="34755" cap="flat">
                  <a:noFill/>
                  <a:prstDash val="solid"/>
                  <a:miter/>
                </a:ln>
              </p:spPr>
              <p:txBody>
                <a:bodyPr rtlCol="0" anchor="ctr"/>
                <a:lstStyle/>
                <a:p>
                  <a:endParaRPr lang="en-US"/>
                </a:p>
              </p:txBody>
            </p:sp>
          </p:grpSp>
          <p:grpSp>
            <p:nvGrpSpPr>
              <p:cNvPr id="2452" name="Graphic 30">
                <a:extLst>
                  <a:ext uri="{FF2B5EF4-FFF2-40B4-BE49-F238E27FC236}">
                    <a16:creationId xmlns:a16="http://schemas.microsoft.com/office/drawing/2014/main" xmlns="" id="{4F31A48C-3DF1-4211-A37C-B20C244B18FF}"/>
                  </a:ext>
                </a:extLst>
              </p:cNvPr>
              <p:cNvGrpSpPr/>
              <p:nvPr/>
            </p:nvGrpSpPr>
            <p:grpSpPr>
              <a:xfrm>
                <a:off x="3800069" y="8703206"/>
                <a:ext cx="68479" cy="129623"/>
                <a:chOff x="3800069" y="8703206"/>
                <a:chExt cx="68479" cy="129623"/>
              </a:xfrm>
            </p:grpSpPr>
            <p:sp>
              <p:nvSpPr>
                <p:cNvPr id="2453" name="Freeform: Shape 2452">
                  <a:extLst>
                    <a:ext uri="{FF2B5EF4-FFF2-40B4-BE49-F238E27FC236}">
                      <a16:creationId xmlns:a16="http://schemas.microsoft.com/office/drawing/2014/main" xmlns="" id="{C68F033A-45E7-486E-BD1A-8CCE485958F2}"/>
                    </a:ext>
                  </a:extLst>
                </p:cNvPr>
                <p:cNvSpPr/>
                <p:nvPr/>
              </p:nvSpPr>
              <p:spPr>
                <a:xfrm>
                  <a:off x="3801059" y="8707029"/>
                  <a:ext cx="63176" cy="123836"/>
                </a:xfrm>
                <a:custGeom>
                  <a:avLst/>
                  <a:gdLst>
                    <a:gd name="connsiteX0" fmla="*/ 42303 w 63176"/>
                    <a:gd name="connsiteY0" fmla="*/ 562 h 123836"/>
                    <a:gd name="connsiteX1" fmla="*/ 4036 w 63176"/>
                    <a:gd name="connsiteY1" fmla="*/ 97970 h 123836"/>
                    <a:gd name="connsiteX2" fmla="*/ 49261 w 63176"/>
                    <a:gd name="connsiteY2" fmla="*/ 115365 h 123836"/>
                    <a:gd name="connsiteX3" fmla="*/ 52740 w 63176"/>
                    <a:gd name="connsiteY3" fmla="*/ 115365 h 123836"/>
                    <a:gd name="connsiteX4" fmla="*/ 42303 w 63176"/>
                    <a:gd name="connsiteY4" fmla="*/ 562 h 1238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176" h="123836">
                      <a:moveTo>
                        <a:pt x="42303" y="562"/>
                      </a:moveTo>
                      <a:cubicBezTo>
                        <a:pt x="14472" y="-6396"/>
                        <a:pt x="-9880" y="52745"/>
                        <a:pt x="4036" y="97970"/>
                      </a:cubicBezTo>
                      <a:cubicBezTo>
                        <a:pt x="17951" y="143196"/>
                        <a:pt x="49261" y="115365"/>
                        <a:pt x="49261" y="115365"/>
                      </a:cubicBezTo>
                      <a:lnTo>
                        <a:pt x="52740" y="115365"/>
                      </a:lnTo>
                      <a:cubicBezTo>
                        <a:pt x="63177" y="84055"/>
                        <a:pt x="73613" y="7519"/>
                        <a:pt x="42303" y="562"/>
                      </a:cubicBezTo>
                      <a:close/>
                    </a:path>
                  </a:pathLst>
                </a:custGeom>
                <a:solidFill>
                  <a:srgbClr val="FDD0B3"/>
                </a:solidFill>
                <a:ln w="34755" cap="flat">
                  <a:noFill/>
                  <a:prstDash val="solid"/>
                  <a:miter/>
                </a:ln>
              </p:spPr>
              <p:txBody>
                <a:bodyPr rtlCol="0" anchor="ctr"/>
                <a:lstStyle/>
                <a:p>
                  <a:endParaRPr lang="en-US"/>
                </a:p>
              </p:txBody>
            </p:sp>
            <p:sp>
              <p:nvSpPr>
                <p:cNvPr id="2454" name="Freeform: Shape 2453">
                  <a:extLst>
                    <a:ext uri="{FF2B5EF4-FFF2-40B4-BE49-F238E27FC236}">
                      <a16:creationId xmlns:a16="http://schemas.microsoft.com/office/drawing/2014/main" xmlns="" id="{7B1A8D90-BFE0-4C36-8992-F85754AFD216}"/>
                    </a:ext>
                  </a:extLst>
                </p:cNvPr>
                <p:cNvSpPr/>
                <p:nvPr/>
              </p:nvSpPr>
              <p:spPr>
                <a:xfrm>
                  <a:off x="3800069" y="8703206"/>
                  <a:ext cx="68479" cy="129623"/>
                </a:xfrm>
                <a:custGeom>
                  <a:avLst/>
                  <a:gdLst>
                    <a:gd name="connsiteX0" fmla="*/ 32856 w 68479"/>
                    <a:gd name="connsiteY0" fmla="*/ 129623 h 129623"/>
                    <a:gd name="connsiteX1" fmla="*/ 5025 w 68479"/>
                    <a:gd name="connsiteY1" fmla="*/ 101792 h 129623"/>
                    <a:gd name="connsiteX2" fmla="*/ 15462 w 68479"/>
                    <a:gd name="connsiteY2" fmla="*/ 14820 h 129623"/>
                    <a:gd name="connsiteX3" fmla="*/ 46772 w 68479"/>
                    <a:gd name="connsiteY3" fmla="*/ 905 h 129623"/>
                    <a:gd name="connsiteX4" fmla="*/ 60687 w 68479"/>
                    <a:gd name="connsiteY4" fmla="*/ 11342 h 129623"/>
                    <a:gd name="connsiteX5" fmla="*/ 57208 w 68479"/>
                    <a:gd name="connsiteY5" fmla="*/ 119187 h 129623"/>
                    <a:gd name="connsiteX6" fmla="*/ 57208 w 68479"/>
                    <a:gd name="connsiteY6" fmla="*/ 122666 h 129623"/>
                    <a:gd name="connsiteX7" fmla="*/ 53729 w 68479"/>
                    <a:gd name="connsiteY7" fmla="*/ 122666 h 129623"/>
                    <a:gd name="connsiteX8" fmla="*/ 32856 w 68479"/>
                    <a:gd name="connsiteY8" fmla="*/ 129623 h 129623"/>
                    <a:gd name="connsiteX9" fmla="*/ 39814 w 68479"/>
                    <a:gd name="connsiteY9" fmla="*/ 7863 h 129623"/>
                    <a:gd name="connsiteX10" fmla="*/ 18941 w 68479"/>
                    <a:gd name="connsiteY10" fmla="*/ 21778 h 129623"/>
                    <a:gd name="connsiteX11" fmla="*/ 8504 w 68479"/>
                    <a:gd name="connsiteY11" fmla="*/ 101792 h 129623"/>
                    <a:gd name="connsiteX12" fmla="*/ 32856 w 68479"/>
                    <a:gd name="connsiteY12" fmla="*/ 126144 h 129623"/>
                    <a:gd name="connsiteX13" fmla="*/ 50250 w 68479"/>
                    <a:gd name="connsiteY13" fmla="*/ 119187 h 129623"/>
                    <a:gd name="connsiteX14" fmla="*/ 50250 w 68479"/>
                    <a:gd name="connsiteY14" fmla="*/ 119187 h 129623"/>
                    <a:gd name="connsiteX15" fmla="*/ 50250 w 68479"/>
                    <a:gd name="connsiteY15" fmla="*/ 119187 h 129623"/>
                    <a:gd name="connsiteX16" fmla="*/ 50250 w 68479"/>
                    <a:gd name="connsiteY16" fmla="*/ 18299 h 129623"/>
                    <a:gd name="connsiteX17" fmla="*/ 39814 w 68479"/>
                    <a:gd name="connsiteY17" fmla="*/ 11342 h 129623"/>
                    <a:gd name="connsiteX18" fmla="*/ 39814 w 68479"/>
                    <a:gd name="connsiteY18" fmla="*/ 7863 h 129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8479" h="129623">
                      <a:moveTo>
                        <a:pt x="32856" y="129623"/>
                      </a:moveTo>
                      <a:cubicBezTo>
                        <a:pt x="22419" y="129623"/>
                        <a:pt x="11983" y="126144"/>
                        <a:pt x="5025" y="101792"/>
                      </a:cubicBezTo>
                      <a:cubicBezTo>
                        <a:pt x="-5412" y="70482"/>
                        <a:pt x="1546" y="32215"/>
                        <a:pt x="15462" y="14820"/>
                      </a:cubicBezTo>
                      <a:cubicBezTo>
                        <a:pt x="25898" y="4384"/>
                        <a:pt x="36335" y="-2574"/>
                        <a:pt x="46772" y="905"/>
                      </a:cubicBezTo>
                      <a:cubicBezTo>
                        <a:pt x="53729" y="905"/>
                        <a:pt x="57208" y="4384"/>
                        <a:pt x="60687" y="11342"/>
                      </a:cubicBezTo>
                      <a:cubicBezTo>
                        <a:pt x="74602" y="35694"/>
                        <a:pt x="67645" y="91356"/>
                        <a:pt x="57208" y="119187"/>
                      </a:cubicBezTo>
                      <a:lnTo>
                        <a:pt x="57208" y="122666"/>
                      </a:lnTo>
                      <a:lnTo>
                        <a:pt x="53729" y="122666"/>
                      </a:lnTo>
                      <a:cubicBezTo>
                        <a:pt x="50250" y="126144"/>
                        <a:pt x="39814" y="129623"/>
                        <a:pt x="32856" y="129623"/>
                      </a:cubicBezTo>
                      <a:close/>
                      <a:moveTo>
                        <a:pt x="39814" y="7863"/>
                      </a:moveTo>
                      <a:cubicBezTo>
                        <a:pt x="29377" y="7863"/>
                        <a:pt x="25898" y="14820"/>
                        <a:pt x="18941" y="21778"/>
                      </a:cubicBezTo>
                      <a:cubicBezTo>
                        <a:pt x="5025" y="39173"/>
                        <a:pt x="-1933" y="73961"/>
                        <a:pt x="8504" y="101792"/>
                      </a:cubicBezTo>
                      <a:cubicBezTo>
                        <a:pt x="11983" y="115708"/>
                        <a:pt x="22419" y="126144"/>
                        <a:pt x="32856" y="126144"/>
                      </a:cubicBezTo>
                      <a:cubicBezTo>
                        <a:pt x="43293" y="126144"/>
                        <a:pt x="50250" y="119187"/>
                        <a:pt x="50250" y="119187"/>
                      </a:cubicBezTo>
                      <a:lnTo>
                        <a:pt x="50250" y="119187"/>
                      </a:lnTo>
                      <a:lnTo>
                        <a:pt x="50250" y="119187"/>
                      </a:lnTo>
                      <a:cubicBezTo>
                        <a:pt x="57208" y="87877"/>
                        <a:pt x="64166" y="39173"/>
                        <a:pt x="50250" y="18299"/>
                      </a:cubicBezTo>
                      <a:cubicBezTo>
                        <a:pt x="46772" y="14820"/>
                        <a:pt x="43293" y="11342"/>
                        <a:pt x="39814" y="11342"/>
                      </a:cubicBezTo>
                      <a:cubicBezTo>
                        <a:pt x="43293" y="7863"/>
                        <a:pt x="39814" y="7863"/>
                        <a:pt x="39814" y="7863"/>
                      </a:cubicBezTo>
                      <a:close/>
                    </a:path>
                  </a:pathLst>
                </a:custGeom>
                <a:solidFill>
                  <a:srgbClr val="9B4F13"/>
                </a:solidFill>
                <a:ln w="34755" cap="flat">
                  <a:noFill/>
                  <a:prstDash val="solid"/>
                  <a:miter/>
                </a:ln>
              </p:spPr>
              <p:txBody>
                <a:bodyPr rtlCol="0" anchor="ctr"/>
                <a:lstStyle/>
                <a:p>
                  <a:endParaRPr lang="en-US"/>
                </a:p>
              </p:txBody>
            </p:sp>
          </p:grpSp>
          <p:grpSp>
            <p:nvGrpSpPr>
              <p:cNvPr id="2455" name="Graphic 30">
                <a:extLst>
                  <a:ext uri="{FF2B5EF4-FFF2-40B4-BE49-F238E27FC236}">
                    <a16:creationId xmlns:a16="http://schemas.microsoft.com/office/drawing/2014/main" xmlns="" id="{76DFB24E-8CDF-4E84-98E7-7245F86F3296}"/>
                  </a:ext>
                </a:extLst>
              </p:cNvPr>
              <p:cNvGrpSpPr/>
              <p:nvPr/>
            </p:nvGrpSpPr>
            <p:grpSpPr>
              <a:xfrm>
                <a:off x="3810506" y="8734516"/>
                <a:ext cx="68479" cy="129623"/>
                <a:chOff x="3810506" y="8734516"/>
                <a:chExt cx="68479" cy="129623"/>
              </a:xfrm>
            </p:grpSpPr>
            <p:sp>
              <p:nvSpPr>
                <p:cNvPr id="2456" name="Freeform: Shape 2455">
                  <a:extLst>
                    <a:ext uri="{FF2B5EF4-FFF2-40B4-BE49-F238E27FC236}">
                      <a16:creationId xmlns:a16="http://schemas.microsoft.com/office/drawing/2014/main" xmlns="" id="{35A45CCA-7BAD-47E8-80F9-AA4D087BD6CB}"/>
                    </a:ext>
                  </a:extLst>
                </p:cNvPr>
                <p:cNvSpPr/>
                <p:nvPr/>
              </p:nvSpPr>
              <p:spPr>
                <a:xfrm>
                  <a:off x="3814974" y="8738339"/>
                  <a:ext cx="60567" cy="123836"/>
                </a:xfrm>
                <a:custGeom>
                  <a:avLst/>
                  <a:gdLst>
                    <a:gd name="connsiteX0" fmla="*/ 42303 w 60567"/>
                    <a:gd name="connsiteY0" fmla="*/ 562 h 123836"/>
                    <a:gd name="connsiteX1" fmla="*/ 4036 w 60567"/>
                    <a:gd name="connsiteY1" fmla="*/ 97970 h 123836"/>
                    <a:gd name="connsiteX2" fmla="*/ 49261 w 60567"/>
                    <a:gd name="connsiteY2" fmla="*/ 115364 h 123836"/>
                    <a:gd name="connsiteX3" fmla="*/ 52740 w 60567"/>
                    <a:gd name="connsiteY3" fmla="*/ 115364 h 123836"/>
                    <a:gd name="connsiteX4" fmla="*/ 42303 w 60567"/>
                    <a:gd name="connsiteY4" fmla="*/ 562 h 1238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67" h="123836">
                      <a:moveTo>
                        <a:pt x="42303" y="562"/>
                      </a:moveTo>
                      <a:cubicBezTo>
                        <a:pt x="14472" y="-6396"/>
                        <a:pt x="-9880" y="52745"/>
                        <a:pt x="4036" y="97970"/>
                      </a:cubicBezTo>
                      <a:cubicBezTo>
                        <a:pt x="17951" y="143195"/>
                        <a:pt x="49261" y="115364"/>
                        <a:pt x="49261" y="115364"/>
                      </a:cubicBezTo>
                      <a:lnTo>
                        <a:pt x="52740" y="115364"/>
                      </a:lnTo>
                      <a:cubicBezTo>
                        <a:pt x="59697" y="80576"/>
                        <a:pt x="70134" y="7519"/>
                        <a:pt x="42303" y="562"/>
                      </a:cubicBezTo>
                      <a:close/>
                    </a:path>
                  </a:pathLst>
                </a:custGeom>
                <a:solidFill>
                  <a:srgbClr val="FDD0B3"/>
                </a:solidFill>
                <a:ln w="34755" cap="flat">
                  <a:noFill/>
                  <a:prstDash val="solid"/>
                  <a:miter/>
                </a:ln>
              </p:spPr>
              <p:txBody>
                <a:bodyPr rtlCol="0" anchor="ctr"/>
                <a:lstStyle/>
                <a:p>
                  <a:endParaRPr lang="en-US"/>
                </a:p>
              </p:txBody>
            </p:sp>
            <p:sp>
              <p:nvSpPr>
                <p:cNvPr id="2457" name="Freeform: Shape 2456">
                  <a:extLst>
                    <a:ext uri="{FF2B5EF4-FFF2-40B4-BE49-F238E27FC236}">
                      <a16:creationId xmlns:a16="http://schemas.microsoft.com/office/drawing/2014/main" xmlns="" id="{B92962A1-DB3D-4C81-B85E-C107C15F7C2E}"/>
                    </a:ext>
                  </a:extLst>
                </p:cNvPr>
                <p:cNvSpPr/>
                <p:nvPr/>
              </p:nvSpPr>
              <p:spPr>
                <a:xfrm>
                  <a:off x="3810506" y="8734516"/>
                  <a:ext cx="68479" cy="129623"/>
                </a:xfrm>
                <a:custGeom>
                  <a:avLst/>
                  <a:gdLst>
                    <a:gd name="connsiteX0" fmla="*/ 32856 w 68479"/>
                    <a:gd name="connsiteY0" fmla="*/ 129623 h 129623"/>
                    <a:gd name="connsiteX1" fmla="*/ 5025 w 68479"/>
                    <a:gd name="connsiteY1" fmla="*/ 101792 h 129623"/>
                    <a:gd name="connsiteX2" fmla="*/ 15462 w 68479"/>
                    <a:gd name="connsiteY2" fmla="*/ 14820 h 129623"/>
                    <a:gd name="connsiteX3" fmla="*/ 46771 w 68479"/>
                    <a:gd name="connsiteY3" fmla="*/ 905 h 129623"/>
                    <a:gd name="connsiteX4" fmla="*/ 60687 w 68479"/>
                    <a:gd name="connsiteY4" fmla="*/ 11342 h 129623"/>
                    <a:gd name="connsiteX5" fmla="*/ 57208 w 68479"/>
                    <a:gd name="connsiteY5" fmla="*/ 119187 h 129623"/>
                    <a:gd name="connsiteX6" fmla="*/ 57208 w 68479"/>
                    <a:gd name="connsiteY6" fmla="*/ 122666 h 129623"/>
                    <a:gd name="connsiteX7" fmla="*/ 53729 w 68479"/>
                    <a:gd name="connsiteY7" fmla="*/ 122666 h 129623"/>
                    <a:gd name="connsiteX8" fmla="*/ 32856 w 68479"/>
                    <a:gd name="connsiteY8" fmla="*/ 129623 h 129623"/>
                    <a:gd name="connsiteX9" fmla="*/ 43293 w 68479"/>
                    <a:gd name="connsiteY9" fmla="*/ 4384 h 129623"/>
                    <a:gd name="connsiteX10" fmla="*/ 22419 w 68479"/>
                    <a:gd name="connsiteY10" fmla="*/ 18299 h 129623"/>
                    <a:gd name="connsiteX11" fmla="*/ 11983 w 68479"/>
                    <a:gd name="connsiteY11" fmla="*/ 98313 h 129623"/>
                    <a:gd name="connsiteX12" fmla="*/ 36335 w 68479"/>
                    <a:gd name="connsiteY12" fmla="*/ 122666 h 129623"/>
                    <a:gd name="connsiteX13" fmla="*/ 53729 w 68479"/>
                    <a:gd name="connsiteY13" fmla="*/ 115708 h 129623"/>
                    <a:gd name="connsiteX14" fmla="*/ 53729 w 68479"/>
                    <a:gd name="connsiteY14" fmla="*/ 115708 h 129623"/>
                    <a:gd name="connsiteX15" fmla="*/ 53729 w 68479"/>
                    <a:gd name="connsiteY15" fmla="*/ 115708 h 129623"/>
                    <a:gd name="connsiteX16" fmla="*/ 53729 w 68479"/>
                    <a:gd name="connsiteY16" fmla="*/ 14820 h 129623"/>
                    <a:gd name="connsiteX17" fmla="*/ 43293 w 68479"/>
                    <a:gd name="connsiteY17" fmla="*/ 7863 h 129623"/>
                    <a:gd name="connsiteX18" fmla="*/ 43293 w 68479"/>
                    <a:gd name="connsiteY18" fmla="*/ 4384 h 129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8479" h="129623">
                      <a:moveTo>
                        <a:pt x="32856" y="129623"/>
                      </a:moveTo>
                      <a:cubicBezTo>
                        <a:pt x="22419" y="129623"/>
                        <a:pt x="11983" y="126144"/>
                        <a:pt x="5025" y="101792"/>
                      </a:cubicBezTo>
                      <a:cubicBezTo>
                        <a:pt x="-5412" y="70482"/>
                        <a:pt x="1546" y="32215"/>
                        <a:pt x="15462" y="14820"/>
                      </a:cubicBezTo>
                      <a:cubicBezTo>
                        <a:pt x="22419" y="4384"/>
                        <a:pt x="36335" y="-2574"/>
                        <a:pt x="46771" y="905"/>
                      </a:cubicBezTo>
                      <a:cubicBezTo>
                        <a:pt x="53729" y="905"/>
                        <a:pt x="57208" y="4384"/>
                        <a:pt x="60687" y="11342"/>
                      </a:cubicBezTo>
                      <a:cubicBezTo>
                        <a:pt x="74603" y="35694"/>
                        <a:pt x="67645" y="91356"/>
                        <a:pt x="57208" y="119187"/>
                      </a:cubicBezTo>
                      <a:lnTo>
                        <a:pt x="57208" y="122666"/>
                      </a:lnTo>
                      <a:lnTo>
                        <a:pt x="53729" y="122666"/>
                      </a:lnTo>
                      <a:cubicBezTo>
                        <a:pt x="53729" y="122666"/>
                        <a:pt x="43293" y="129623"/>
                        <a:pt x="32856" y="129623"/>
                      </a:cubicBezTo>
                      <a:close/>
                      <a:moveTo>
                        <a:pt x="43293" y="4384"/>
                      </a:moveTo>
                      <a:cubicBezTo>
                        <a:pt x="32856" y="4384"/>
                        <a:pt x="25898" y="11342"/>
                        <a:pt x="22419" y="18299"/>
                      </a:cubicBezTo>
                      <a:cubicBezTo>
                        <a:pt x="8504" y="35694"/>
                        <a:pt x="1546" y="70482"/>
                        <a:pt x="11983" y="98313"/>
                      </a:cubicBezTo>
                      <a:cubicBezTo>
                        <a:pt x="15462" y="112229"/>
                        <a:pt x="25898" y="122666"/>
                        <a:pt x="36335" y="122666"/>
                      </a:cubicBezTo>
                      <a:cubicBezTo>
                        <a:pt x="46771" y="122666"/>
                        <a:pt x="53729" y="115708"/>
                        <a:pt x="53729" y="115708"/>
                      </a:cubicBezTo>
                      <a:lnTo>
                        <a:pt x="53729" y="115708"/>
                      </a:lnTo>
                      <a:lnTo>
                        <a:pt x="53729" y="115708"/>
                      </a:lnTo>
                      <a:cubicBezTo>
                        <a:pt x="60687" y="84398"/>
                        <a:pt x="67645" y="35694"/>
                        <a:pt x="53729" y="14820"/>
                      </a:cubicBezTo>
                      <a:cubicBezTo>
                        <a:pt x="50250" y="11342"/>
                        <a:pt x="46771" y="7863"/>
                        <a:pt x="43293" y="7863"/>
                      </a:cubicBezTo>
                      <a:cubicBezTo>
                        <a:pt x="43293" y="4384"/>
                        <a:pt x="43293" y="4384"/>
                        <a:pt x="43293" y="4384"/>
                      </a:cubicBezTo>
                      <a:close/>
                    </a:path>
                  </a:pathLst>
                </a:custGeom>
                <a:solidFill>
                  <a:srgbClr val="9B4F13"/>
                </a:solidFill>
                <a:ln w="34755" cap="flat">
                  <a:noFill/>
                  <a:prstDash val="solid"/>
                  <a:miter/>
                </a:ln>
              </p:spPr>
              <p:txBody>
                <a:bodyPr rtlCol="0" anchor="ctr"/>
                <a:lstStyle/>
                <a:p>
                  <a:endParaRPr lang="en-US"/>
                </a:p>
              </p:txBody>
            </p:sp>
          </p:grpSp>
          <p:grpSp>
            <p:nvGrpSpPr>
              <p:cNvPr id="2458" name="Graphic 30">
                <a:extLst>
                  <a:ext uri="{FF2B5EF4-FFF2-40B4-BE49-F238E27FC236}">
                    <a16:creationId xmlns:a16="http://schemas.microsoft.com/office/drawing/2014/main" xmlns="" id="{F3F5C50D-8C1A-4897-9C05-AA771F0605FE}"/>
                  </a:ext>
                </a:extLst>
              </p:cNvPr>
              <p:cNvGrpSpPr/>
              <p:nvPr/>
            </p:nvGrpSpPr>
            <p:grpSpPr>
              <a:xfrm>
                <a:off x="3830124" y="8789779"/>
                <a:ext cx="53538" cy="105670"/>
                <a:chOff x="3830124" y="8789779"/>
                <a:chExt cx="53538" cy="105670"/>
              </a:xfrm>
            </p:grpSpPr>
            <p:sp>
              <p:nvSpPr>
                <p:cNvPr id="2459" name="Freeform: Shape 2458">
                  <a:extLst>
                    <a:ext uri="{FF2B5EF4-FFF2-40B4-BE49-F238E27FC236}">
                      <a16:creationId xmlns:a16="http://schemas.microsoft.com/office/drawing/2014/main" xmlns="" id="{05236D92-4573-46E0-BF0F-DA12EFC26287}"/>
                    </a:ext>
                  </a:extLst>
                </p:cNvPr>
                <p:cNvSpPr/>
                <p:nvPr/>
              </p:nvSpPr>
              <p:spPr>
                <a:xfrm>
                  <a:off x="3833314" y="8793893"/>
                  <a:ext cx="48798" cy="100809"/>
                </a:xfrm>
                <a:custGeom>
                  <a:avLst/>
                  <a:gdLst>
                    <a:gd name="connsiteX0" fmla="*/ 34400 w 48798"/>
                    <a:gd name="connsiteY0" fmla="*/ 669 h 100809"/>
                    <a:gd name="connsiteX1" fmla="*/ 3090 w 48798"/>
                    <a:gd name="connsiteY1" fmla="*/ 80684 h 100809"/>
                    <a:gd name="connsiteX2" fmla="*/ 41357 w 48798"/>
                    <a:gd name="connsiteY2" fmla="*/ 94599 h 100809"/>
                    <a:gd name="connsiteX3" fmla="*/ 44836 w 48798"/>
                    <a:gd name="connsiteY3" fmla="*/ 94599 h 100809"/>
                    <a:gd name="connsiteX4" fmla="*/ 34400 w 48798"/>
                    <a:gd name="connsiteY4" fmla="*/ 669 h 1008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98" h="100809">
                      <a:moveTo>
                        <a:pt x="34400" y="669"/>
                      </a:moveTo>
                      <a:cubicBezTo>
                        <a:pt x="10048" y="-6288"/>
                        <a:pt x="-7347" y="42416"/>
                        <a:pt x="3090" y="80684"/>
                      </a:cubicBezTo>
                      <a:cubicBezTo>
                        <a:pt x="13527" y="115472"/>
                        <a:pt x="41357" y="94599"/>
                        <a:pt x="41357" y="94599"/>
                      </a:cubicBezTo>
                      <a:lnTo>
                        <a:pt x="44836" y="94599"/>
                      </a:lnTo>
                      <a:cubicBezTo>
                        <a:pt x="48315" y="66768"/>
                        <a:pt x="55273" y="4148"/>
                        <a:pt x="34400" y="669"/>
                      </a:cubicBezTo>
                      <a:close/>
                    </a:path>
                  </a:pathLst>
                </a:custGeom>
                <a:solidFill>
                  <a:srgbClr val="FDD0B3"/>
                </a:solidFill>
                <a:ln w="34755" cap="flat">
                  <a:noFill/>
                  <a:prstDash val="solid"/>
                  <a:miter/>
                </a:ln>
              </p:spPr>
              <p:txBody>
                <a:bodyPr rtlCol="0" anchor="ctr"/>
                <a:lstStyle/>
                <a:p>
                  <a:endParaRPr lang="en-US"/>
                </a:p>
              </p:txBody>
            </p:sp>
            <p:sp>
              <p:nvSpPr>
                <p:cNvPr id="2460" name="Freeform: Shape 2459">
                  <a:extLst>
                    <a:ext uri="{FF2B5EF4-FFF2-40B4-BE49-F238E27FC236}">
                      <a16:creationId xmlns:a16="http://schemas.microsoft.com/office/drawing/2014/main" xmlns="" id="{35758DCB-1342-4FC5-A202-656739F31A71}"/>
                    </a:ext>
                  </a:extLst>
                </p:cNvPr>
                <p:cNvSpPr/>
                <p:nvPr/>
              </p:nvSpPr>
              <p:spPr>
                <a:xfrm>
                  <a:off x="3830124" y="8789779"/>
                  <a:ext cx="53538" cy="105670"/>
                </a:xfrm>
                <a:custGeom>
                  <a:avLst/>
                  <a:gdLst>
                    <a:gd name="connsiteX0" fmla="*/ 27153 w 53538"/>
                    <a:gd name="connsiteY0" fmla="*/ 105671 h 105670"/>
                    <a:gd name="connsiteX1" fmla="*/ 2801 w 53538"/>
                    <a:gd name="connsiteY1" fmla="*/ 81319 h 105670"/>
                    <a:gd name="connsiteX2" fmla="*/ 13237 w 53538"/>
                    <a:gd name="connsiteY2" fmla="*/ 11741 h 105670"/>
                    <a:gd name="connsiteX3" fmla="*/ 37590 w 53538"/>
                    <a:gd name="connsiteY3" fmla="*/ 1305 h 105670"/>
                    <a:gd name="connsiteX4" fmla="*/ 48026 w 53538"/>
                    <a:gd name="connsiteY4" fmla="*/ 11741 h 105670"/>
                    <a:gd name="connsiteX5" fmla="*/ 48026 w 53538"/>
                    <a:gd name="connsiteY5" fmla="*/ 102192 h 105670"/>
                    <a:gd name="connsiteX6" fmla="*/ 48026 w 53538"/>
                    <a:gd name="connsiteY6" fmla="*/ 105671 h 105670"/>
                    <a:gd name="connsiteX7" fmla="*/ 44547 w 53538"/>
                    <a:gd name="connsiteY7" fmla="*/ 105671 h 105670"/>
                    <a:gd name="connsiteX8" fmla="*/ 27153 w 53538"/>
                    <a:gd name="connsiteY8" fmla="*/ 105671 h 105670"/>
                    <a:gd name="connsiteX9" fmla="*/ 30632 w 53538"/>
                    <a:gd name="connsiteY9" fmla="*/ 4783 h 105670"/>
                    <a:gd name="connsiteX10" fmla="*/ 13237 w 53538"/>
                    <a:gd name="connsiteY10" fmla="*/ 15220 h 105670"/>
                    <a:gd name="connsiteX11" fmla="*/ 6280 w 53538"/>
                    <a:gd name="connsiteY11" fmla="*/ 81319 h 105670"/>
                    <a:gd name="connsiteX12" fmla="*/ 23674 w 53538"/>
                    <a:gd name="connsiteY12" fmla="*/ 98713 h 105670"/>
                    <a:gd name="connsiteX13" fmla="*/ 37590 w 53538"/>
                    <a:gd name="connsiteY13" fmla="*/ 91755 h 105670"/>
                    <a:gd name="connsiteX14" fmla="*/ 37590 w 53538"/>
                    <a:gd name="connsiteY14" fmla="*/ 91755 h 105670"/>
                    <a:gd name="connsiteX15" fmla="*/ 37590 w 53538"/>
                    <a:gd name="connsiteY15" fmla="*/ 91755 h 105670"/>
                    <a:gd name="connsiteX16" fmla="*/ 37590 w 53538"/>
                    <a:gd name="connsiteY16" fmla="*/ 11741 h 105670"/>
                    <a:gd name="connsiteX17" fmla="*/ 30632 w 53538"/>
                    <a:gd name="connsiteY17" fmla="*/ 4783 h 105670"/>
                    <a:gd name="connsiteX18" fmla="*/ 30632 w 53538"/>
                    <a:gd name="connsiteY18" fmla="*/ 4783 h 10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3538" h="105670">
                      <a:moveTo>
                        <a:pt x="27153" y="105671"/>
                      </a:moveTo>
                      <a:cubicBezTo>
                        <a:pt x="20195" y="105671"/>
                        <a:pt x="9758" y="102192"/>
                        <a:pt x="2801" y="81319"/>
                      </a:cubicBezTo>
                      <a:cubicBezTo>
                        <a:pt x="-4157" y="56967"/>
                        <a:pt x="2801" y="25657"/>
                        <a:pt x="13237" y="11741"/>
                      </a:cubicBezTo>
                      <a:cubicBezTo>
                        <a:pt x="20195" y="1305"/>
                        <a:pt x="30632" y="-2174"/>
                        <a:pt x="37590" y="1305"/>
                      </a:cubicBezTo>
                      <a:cubicBezTo>
                        <a:pt x="41068" y="1305"/>
                        <a:pt x="48026" y="4783"/>
                        <a:pt x="48026" y="11741"/>
                      </a:cubicBezTo>
                      <a:cubicBezTo>
                        <a:pt x="58463" y="29136"/>
                        <a:pt x="51505" y="77840"/>
                        <a:pt x="48026" y="102192"/>
                      </a:cubicBezTo>
                      <a:lnTo>
                        <a:pt x="48026" y="105671"/>
                      </a:lnTo>
                      <a:lnTo>
                        <a:pt x="44547" y="105671"/>
                      </a:lnTo>
                      <a:cubicBezTo>
                        <a:pt x="41068" y="102192"/>
                        <a:pt x="34111" y="105671"/>
                        <a:pt x="27153" y="105671"/>
                      </a:cubicBezTo>
                      <a:close/>
                      <a:moveTo>
                        <a:pt x="30632" y="4783"/>
                      </a:moveTo>
                      <a:cubicBezTo>
                        <a:pt x="23674" y="4783"/>
                        <a:pt x="16716" y="11741"/>
                        <a:pt x="13237" y="15220"/>
                      </a:cubicBezTo>
                      <a:cubicBezTo>
                        <a:pt x="2801" y="29136"/>
                        <a:pt x="-4157" y="56967"/>
                        <a:pt x="6280" y="81319"/>
                      </a:cubicBezTo>
                      <a:cubicBezTo>
                        <a:pt x="9758" y="95234"/>
                        <a:pt x="16716" y="98713"/>
                        <a:pt x="23674" y="98713"/>
                      </a:cubicBezTo>
                      <a:cubicBezTo>
                        <a:pt x="30632" y="98713"/>
                        <a:pt x="37590" y="91755"/>
                        <a:pt x="37590" y="91755"/>
                      </a:cubicBezTo>
                      <a:lnTo>
                        <a:pt x="37590" y="91755"/>
                      </a:lnTo>
                      <a:lnTo>
                        <a:pt x="37590" y="91755"/>
                      </a:lnTo>
                      <a:cubicBezTo>
                        <a:pt x="44547" y="67403"/>
                        <a:pt x="48026" y="25657"/>
                        <a:pt x="37590" y="11741"/>
                      </a:cubicBezTo>
                      <a:cubicBezTo>
                        <a:pt x="41068" y="8262"/>
                        <a:pt x="37590" y="8262"/>
                        <a:pt x="30632" y="4783"/>
                      </a:cubicBezTo>
                      <a:cubicBezTo>
                        <a:pt x="34111" y="4783"/>
                        <a:pt x="34111" y="4783"/>
                        <a:pt x="30632" y="4783"/>
                      </a:cubicBezTo>
                      <a:close/>
                    </a:path>
                  </a:pathLst>
                </a:custGeom>
                <a:solidFill>
                  <a:srgbClr val="9B4F13"/>
                </a:solidFill>
                <a:ln w="34755" cap="flat">
                  <a:noFill/>
                  <a:prstDash val="solid"/>
                  <a:miter/>
                </a:ln>
              </p:spPr>
              <p:txBody>
                <a:bodyPr rtlCol="0" anchor="ctr"/>
                <a:lstStyle/>
                <a:p>
                  <a:endParaRPr lang="en-US"/>
                </a:p>
              </p:txBody>
            </p:sp>
          </p:grpSp>
          <p:grpSp>
            <p:nvGrpSpPr>
              <p:cNvPr id="2461" name="Graphic 30">
                <a:extLst>
                  <a:ext uri="{FF2B5EF4-FFF2-40B4-BE49-F238E27FC236}">
                    <a16:creationId xmlns:a16="http://schemas.microsoft.com/office/drawing/2014/main" xmlns="" id="{E8150984-1D4A-4364-8942-E46037813883}"/>
                  </a:ext>
                </a:extLst>
              </p:cNvPr>
              <p:cNvGrpSpPr/>
              <p:nvPr/>
            </p:nvGrpSpPr>
            <p:grpSpPr>
              <a:xfrm>
                <a:off x="3915246" y="8641492"/>
                <a:ext cx="63042" cy="100887"/>
                <a:chOff x="3915246" y="8641492"/>
                <a:chExt cx="63042" cy="100887"/>
              </a:xfrm>
            </p:grpSpPr>
            <p:sp>
              <p:nvSpPr>
                <p:cNvPr id="2462" name="Freeform: Shape 2461">
                  <a:extLst>
                    <a:ext uri="{FF2B5EF4-FFF2-40B4-BE49-F238E27FC236}">
                      <a16:creationId xmlns:a16="http://schemas.microsoft.com/office/drawing/2014/main" xmlns="" id="{CB7276E3-0D95-4689-97D5-4CF63A829935}"/>
                    </a:ext>
                  </a:extLst>
                </p:cNvPr>
                <p:cNvSpPr/>
                <p:nvPr/>
              </p:nvSpPr>
              <p:spPr>
                <a:xfrm>
                  <a:off x="3918724" y="8644592"/>
                  <a:ext cx="55575" cy="90829"/>
                </a:xfrm>
                <a:custGeom>
                  <a:avLst/>
                  <a:gdLst>
                    <a:gd name="connsiteX0" fmla="*/ 53356 w 55575"/>
                    <a:gd name="connsiteY0" fmla="*/ 90830 h 90829"/>
                    <a:gd name="connsiteX1" fmla="*/ 1173 w 55575"/>
                    <a:gd name="connsiteY1" fmla="*/ 17773 h 90829"/>
                    <a:gd name="connsiteX2" fmla="*/ 53356 w 55575"/>
                    <a:gd name="connsiteY2" fmla="*/ 90830 h 90829"/>
                  </a:gdLst>
                  <a:ahLst/>
                  <a:cxnLst>
                    <a:cxn ang="0">
                      <a:pos x="connsiteX0" y="connsiteY0"/>
                    </a:cxn>
                    <a:cxn ang="0">
                      <a:pos x="connsiteX1" y="connsiteY1"/>
                    </a:cxn>
                    <a:cxn ang="0">
                      <a:pos x="connsiteX2" y="connsiteY2"/>
                    </a:cxn>
                  </a:cxnLst>
                  <a:rect l="l" t="t" r="r" b="b"/>
                  <a:pathLst>
                    <a:path w="55575" h="90829">
                      <a:moveTo>
                        <a:pt x="53356" y="90830"/>
                      </a:moveTo>
                      <a:cubicBezTo>
                        <a:pt x="53356" y="90830"/>
                        <a:pt x="-9263" y="59520"/>
                        <a:pt x="1173" y="17773"/>
                      </a:cubicBezTo>
                      <a:cubicBezTo>
                        <a:pt x="11610" y="-23973"/>
                        <a:pt x="67272" y="10815"/>
                        <a:pt x="53356" y="90830"/>
                      </a:cubicBezTo>
                      <a:close/>
                    </a:path>
                  </a:pathLst>
                </a:custGeom>
                <a:solidFill>
                  <a:srgbClr val="FDD0B3"/>
                </a:solidFill>
                <a:ln w="34755" cap="flat">
                  <a:noFill/>
                  <a:prstDash val="solid"/>
                  <a:miter/>
                </a:ln>
              </p:spPr>
              <p:txBody>
                <a:bodyPr rtlCol="0" anchor="ctr"/>
                <a:lstStyle/>
                <a:p>
                  <a:endParaRPr lang="en-US"/>
                </a:p>
              </p:txBody>
            </p:sp>
            <p:sp>
              <p:nvSpPr>
                <p:cNvPr id="2463" name="Freeform: Shape 2462">
                  <a:extLst>
                    <a:ext uri="{FF2B5EF4-FFF2-40B4-BE49-F238E27FC236}">
                      <a16:creationId xmlns:a16="http://schemas.microsoft.com/office/drawing/2014/main" xmlns="" id="{5945E778-401B-4F0C-9E95-2499A9DBE1D8}"/>
                    </a:ext>
                  </a:extLst>
                </p:cNvPr>
                <p:cNvSpPr/>
                <p:nvPr/>
              </p:nvSpPr>
              <p:spPr>
                <a:xfrm>
                  <a:off x="3915246" y="8641492"/>
                  <a:ext cx="63042" cy="100887"/>
                </a:xfrm>
                <a:custGeom>
                  <a:avLst/>
                  <a:gdLst>
                    <a:gd name="connsiteX0" fmla="*/ 60313 w 63042"/>
                    <a:gd name="connsiteY0" fmla="*/ 100887 h 100887"/>
                    <a:gd name="connsiteX1" fmla="*/ 56834 w 63042"/>
                    <a:gd name="connsiteY1" fmla="*/ 97408 h 100887"/>
                    <a:gd name="connsiteX2" fmla="*/ 1172 w 63042"/>
                    <a:gd name="connsiteY2" fmla="*/ 20873 h 100887"/>
                    <a:gd name="connsiteX3" fmla="*/ 22045 w 63042"/>
                    <a:gd name="connsiteY3" fmla="*/ 0 h 100887"/>
                    <a:gd name="connsiteX4" fmla="*/ 46397 w 63042"/>
                    <a:gd name="connsiteY4" fmla="*/ 13915 h 100887"/>
                    <a:gd name="connsiteX5" fmla="*/ 60313 w 63042"/>
                    <a:gd name="connsiteY5" fmla="*/ 93930 h 100887"/>
                    <a:gd name="connsiteX6" fmla="*/ 60313 w 63042"/>
                    <a:gd name="connsiteY6" fmla="*/ 100887 h 100887"/>
                    <a:gd name="connsiteX7" fmla="*/ 22045 w 63042"/>
                    <a:gd name="connsiteY7" fmla="*/ 6958 h 100887"/>
                    <a:gd name="connsiteX8" fmla="*/ 8129 w 63042"/>
                    <a:gd name="connsiteY8" fmla="*/ 20873 h 100887"/>
                    <a:gd name="connsiteX9" fmla="*/ 56834 w 63042"/>
                    <a:gd name="connsiteY9" fmla="*/ 86972 h 100887"/>
                    <a:gd name="connsiteX10" fmla="*/ 42918 w 63042"/>
                    <a:gd name="connsiteY10" fmla="*/ 13915 h 100887"/>
                    <a:gd name="connsiteX11" fmla="*/ 22045 w 63042"/>
                    <a:gd name="connsiteY11" fmla="*/ 6958 h 100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3042" h="100887">
                      <a:moveTo>
                        <a:pt x="60313" y="100887"/>
                      </a:moveTo>
                      <a:lnTo>
                        <a:pt x="56834" y="97408"/>
                      </a:lnTo>
                      <a:cubicBezTo>
                        <a:pt x="53355" y="97408"/>
                        <a:pt x="-9265" y="66099"/>
                        <a:pt x="1172" y="20873"/>
                      </a:cubicBezTo>
                      <a:cubicBezTo>
                        <a:pt x="4651" y="6958"/>
                        <a:pt x="11608" y="0"/>
                        <a:pt x="22045" y="0"/>
                      </a:cubicBezTo>
                      <a:cubicBezTo>
                        <a:pt x="29003" y="0"/>
                        <a:pt x="39439" y="3479"/>
                        <a:pt x="46397" y="13915"/>
                      </a:cubicBezTo>
                      <a:cubicBezTo>
                        <a:pt x="60313" y="31310"/>
                        <a:pt x="67270" y="62620"/>
                        <a:pt x="60313" y="93930"/>
                      </a:cubicBezTo>
                      <a:lnTo>
                        <a:pt x="60313" y="100887"/>
                      </a:lnTo>
                      <a:close/>
                      <a:moveTo>
                        <a:pt x="22045" y="6958"/>
                      </a:moveTo>
                      <a:cubicBezTo>
                        <a:pt x="15087" y="6958"/>
                        <a:pt x="8129" y="13915"/>
                        <a:pt x="8129" y="20873"/>
                      </a:cubicBezTo>
                      <a:cubicBezTo>
                        <a:pt x="1172" y="52183"/>
                        <a:pt x="42918" y="80014"/>
                        <a:pt x="56834" y="86972"/>
                      </a:cubicBezTo>
                      <a:cubicBezTo>
                        <a:pt x="60313" y="59141"/>
                        <a:pt x="56834" y="31310"/>
                        <a:pt x="42918" y="13915"/>
                      </a:cubicBezTo>
                      <a:cubicBezTo>
                        <a:pt x="32481" y="10437"/>
                        <a:pt x="29003" y="6958"/>
                        <a:pt x="22045" y="6958"/>
                      </a:cubicBezTo>
                      <a:close/>
                    </a:path>
                  </a:pathLst>
                </a:custGeom>
                <a:solidFill>
                  <a:srgbClr val="9B4F13"/>
                </a:solidFill>
                <a:ln w="34755" cap="flat">
                  <a:noFill/>
                  <a:prstDash val="solid"/>
                  <a:miter/>
                </a:ln>
              </p:spPr>
              <p:txBody>
                <a:bodyPr rtlCol="0" anchor="ctr"/>
                <a:lstStyle/>
                <a:p>
                  <a:endParaRPr lang="en-US"/>
                </a:p>
              </p:txBody>
            </p:sp>
          </p:grpSp>
          <p:grpSp>
            <p:nvGrpSpPr>
              <p:cNvPr id="2464" name="Graphic 30">
                <a:extLst>
                  <a:ext uri="{FF2B5EF4-FFF2-40B4-BE49-F238E27FC236}">
                    <a16:creationId xmlns:a16="http://schemas.microsoft.com/office/drawing/2014/main" xmlns="" id="{3E6D6B5F-7163-4F80-AF1F-BBF90E5C30B5}"/>
                  </a:ext>
                </a:extLst>
              </p:cNvPr>
              <p:cNvGrpSpPr/>
              <p:nvPr/>
            </p:nvGrpSpPr>
            <p:grpSpPr>
              <a:xfrm>
                <a:off x="3770305" y="8644970"/>
                <a:ext cx="204383" cy="250479"/>
                <a:chOff x="3770305" y="8644970"/>
                <a:chExt cx="204383" cy="250479"/>
              </a:xfrm>
              <a:solidFill>
                <a:srgbClr val="FBD0B4"/>
              </a:solidFill>
            </p:grpSpPr>
            <p:sp>
              <p:nvSpPr>
                <p:cNvPr id="2465" name="Freeform: Shape 2464">
                  <a:extLst>
                    <a:ext uri="{FF2B5EF4-FFF2-40B4-BE49-F238E27FC236}">
                      <a16:creationId xmlns:a16="http://schemas.microsoft.com/office/drawing/2014/main" xmlns="" id="{804C14FB-CB05-4D53-A19D-6E0A9E0B3820}"/>
                    </a:ext>
                  </a:extLst>
                </p:cNvPr>
                <p:cNvSpPr/>
                <p:nvPr/>
              </p:nvSpPr>
              <p:spPr>
                <a:xfrm>
                  <a:off x="3770305" y="8676280"/>
                  <a:ext cx="113913" cy="219169"/>
                </a:xfrm>
                <a:custGeom>
                  <a:avLst/>
                  <a:gdLst>
                    <a:gd name="connsiteX0" fmla="*/ 107845 w 113913"/>
                    <a:gd name="connsiteY0" fmla="*/ 125239 h 219169"/>
                    <a:gd name="connsiteX1" fmla="*/ 100887 w 113913"/>
                    <a:gd name="connsiteY1" fmla="*/ 69578 h 219169"/>
                    <a:gd name="connsiteX2" fmla="*/ 93930 w 113913"/>
                    <a:gd name="connsiteY2" fmla="*/ 62620 h 219169"/>
                    <a:gd name="connsiteX3" fmla="*/ 86972 w 113913"/>
                    <a:gd name="connsiteY3" fmla="*/ 38268 h 219169"/>
                    <a:gd name="connsiteX4" fmla="*/ 73056 w 113913"/>
                    <a:gd name="connsiteY4" fmla="*/ 27831 h 219169"/>
                    <a:gd name="connsiteX5" fmla="*/ 69578 w 113913"/>
                    <a:gd name="connsiteY5" fmla="*/ 27831 h 219169"/>
                    <a:gd name="connsiteX6" fmla="*/ 62620 w 113913"/>
                    <a:gd name="connsiteY6" fmla="*/ 10437 h 219169"/>
                    <a:gd name="connsiteX7" fmla="*/ 48704 w 113913"/>
                    <a:gd name="connsiteY7" fmla="*/ 0 h 219169"/>
                    <a:gd name="connsiteX8" fmla="*/ 48704 w 113913"/>
                    <a:gd name="connsiteY8" fmla="*/ 10437 h 219169"/>
                    <a:gd name="connsiteX9" fmla="*/ 24352 w 113913"/>
                    <a:gd name="connsiteY9" fmla="*/ 34789 h 219169"/>
                    <a:gd name="connsiteX10" fmla="*/ 10437 w 113913"/>
                    <a:gd name="connsiteY10" fmla="*/ 69578 h 219169"/>
                    <a:gd name="connsiteX11" fmla="*/ 0 w 113913"/>
                    <a:gd name="connsiteY11" fmla="*/ 76535 h 219169"/>
                    <a:gd name="connsiteX12" fmla="*/ 3479 w 113913"/>
                    <a:gd name="connsiteY12" fmla="*/ 97408 h 219169"/>
                    <a:gd name="connsiteX13" fmla="*/ 24352 w 113913"/>
                    <a:gd name="connsiteY13" fmla="*/ 125239 h 219169"/>
                    <a:gd name="connsiteX14" fmla="*/ 24352 w 113913"/>
                    <a:gd name="connsiteY14" fmla="*/ 128718 h 219169"/>
                    <a:gd name="connsiteX15" fmla="*/ 34789 w 113913"/>
                    <a:gd name="connsiteY15" fmla="*/ 146113 h 219169"/>
                    <a:gd name="connsiteX16" fmla="*/ 38268 w 113913"/>
                    <a:gd name="connsiteY16" fmla="*/ 156549 h 219169"/>
                    <a:gd name="connsiteX17" fmla="*/ 52183 w 113913"/>
                    <a:gd name="connsiteY17" fmla="*/ 177423 h 219169"/>
                    <a:gd name="connsiteX18" fmla="*/ 55662 w 113913"/>
                    <a:gd name="connsiteY18" fmla="*/ 194817 h 219169"/>
                    <a:gd name="connsiteX19" fmla="*/ 80014 w 113913"/>
                    <a:gd name="connsiteY19" fmla="*/ 219169 h 219169"/>
                    <a:gd name="connsiteX20" fmla="*/ 97409 w 113913"/>
                    <a:gd name="connsiteY20" fmla="*/ 212211 h 219169"/>
                    <a:gd name="connsiteX21" fmla="*/ 100887 w 113913"/>
                    <a:gd name="connsiteY21" fmla="*/ 212211 h 219169"/>
                    <a:gd name="connsiteX22" fmla="*/ 100887 w 113913"/>
                    <a:gd name="connsiteY22" fmla="*/ 208733 h 219169"/>
                    <a:gd name="connsiteX23" fmla="*/ 107845 w 113913"/>
                    <a:gd name="connsiteY23" fmla="*/ 125239 h 219169"/>
                    <a:gd name="connsiteX24" fmla="*/ 38268 w 113913"/>
                    <a:gd name="connsiteY24" fmla="*/ 52183 h 219169"/>
                    <a:gd name="connsiteX25" fmla="*/ 66099 w 113913"/>
                    <a:gd name="connsiteY25" fmla="*/ 31310 h 219169"/>
                    <a:gd name="connsiteX26" fmla="*/ 73056 w 113913"/>
                    <a:gd name="connsiteY26" fmla="*/ 55662 h 219169"/>
                    <a:gd name="connsiteX27" fmla="*/ 62620 w 113913"/>
                    <a:gd name="connsiteY27" fmla="*/ 66099 h 219169"/>
                    <a:gd name="connsiteX28" fmla="*/ 38268 w 113913"/>
                    <a:gd name="connsiteY28" fmla="*/ 52183 h 219169"/>
                    <a:gd name="connsiteX29" fmla="*/ 48704 w 113913"/>
                    <a:gd name="connsiteY29" fmla="*/ 100887 h 219169"/>
                    <a:gd name="connsiteX30" fmla="*/ 76535 w 113913"/>
                    <a:gd name="connsiteY30" fmla="*/ 62620 h 219169"/>
                    <a:gd name="connsiteX31" fmla="*/ 83493 w 113913"/>
                    <a:gd name="connsiteY31" fmla="*/ 86972 h 219169"/>
                    <a:gd name="connsiteX32" fmla="*/ 73056 w 113913"/>
                    <a:gd name="connsiteY32" fmla="*/ 107845 h 219169"/>
                    <a:gd name="connsiteX33" fmla="*/ 48704 w 113913"/>
                    <a:gd name="connsiteY33" fmla="*/ 100887 h 219169"/>
                    <a:gd name="connsiteX34" fmla="*/ 90451 w 113913"/>
                    <a:gd name="connsiteY34" fmla="*/ 166986 h 219169"/>
                    <a:gd name="connsiteX35" fmla="*/ 86972 w 113913"/>
                    <a:gd name="connsiteY35" fmla="*/ 170465 h 219169"/>
                    <a:gd name="connsiteX36" fmla="*/ 66099 w 113913"/>
                    <a:gd name="connsiteY36" fmla="*/ 163507 h 219169"/>
                    <a:gd name="connsiteX37" fmla="*/ 83493 w 113913"/>
                    <a:gd name="connsiteY37" fmla="*/ 118282 h 219169"/>
                    <a:gd name="connsiteX38" fmla="*/ 104366 w 113913"/>
                    <a:gd name="connsiteY38" fmla="*/ 128718 h 219169"/>
                    <a:gd name="connsiteX39" fmla="*/ 90451 w 113913"/>
                    <a:gd name="connsiteY39" fmla="*/ 166986 h 219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3913" h="219169">
                      <a:moveTo>
                        <a:pt x="107845" y="125239"/>
                      </a:moveTo>
                      <a:cubicBezTo>
                        <a:pt x="107845" y="104366"/>
                        <a:pt x="107845" y="83493"/>
                        <a:pt x="100887" y="69578"/>
                      </a:cubicBezTo>
                      <a:cubicBezTo>
                        <a:pt x="97409" y="66099"/>
                        <a:pt x="97409" y="62620"/>
                        <a:pt x="93930" y="62620"/>
                      </a:cubicBezTo>
                      <a:cubicBezTo>
                        <a:pt x="93930" y="52183"/>
                        <a:pt x="90451" y="45225"/>
                        <a:pt x="86972" y="38268"/>
                      </a:cubicBezTo>
                      <a:cubicBezTo>
                        <a:pt x="83493" y="31310"/>
                        <a:pt x="80014" y="27831"/>
                        <a:pt x="73056" y="27831"/>
                      </a:cubicBezTo>
                      <a:cubicBezTo>
                        <a:pt x="73056" y="27831"/>
                        <a:pt x="73056" y="27831"/>
                        <a:pt x="69578" y="27831"/>
                      </a:cubicBezTo>
                      <a:cubicBezTo>
                        <a:pt x="69578" y="20873"/>
                        <a:pt x="66099" y="13915"/>
                        <a:pt x="62620" y="10437"/>
                      </a:cubicBezTo>
                      <a:cubicBezTo>
                        <a:pt x="59141" y="3479"/>
                        <a:pt x="55662" y="3479"/>
                        <a:pt x="48704" y="0"/>
                      </a:cubicBezTo>
                      <a:cubicBezTo>
                        <a:pt x="48704" y="3479"/>
                        <a:pt x="48704" y="6958"/>
                        <a:pt x="48704" y="10437"/>
                      </a:cubicBezTo>
                      <a:cubicBezTo>
                        <a:pt x="45225" y="24352"/>
                        <a:pt x="31310" y="24352"/>
                        <a:pt x="24352" y="34789"/>
                      </a:cubicBezTo>
                      <a:cubicBezTo>
                        <a:pt x="17394" y="45225"/>
                        <a:pt x="17394" y="59141"/>
                        <a:pt x="10437" y="69578"/>
                      </a:cubicBezTo>
                      <a:cubicBezTo>
                        <a:pt x="6958" y="73056"/>
                        <a:pt x="3479" y="76535"/>
                        <a:pt x="0" y="76535"/>
                      </a:cubicBezTo>
                      <a:cubicBezTo>
                        <a:pt x="0" y="83493"/>
                        <a:pt x="3479" y="90451"/>
                        <a:pt x="3479" y="97408"/>
                      </a:cubicBezTo>
                      <a:cubicBezTo>
                        <a:pt x="10437" y="114803"/>
                        <a:pt x="17394" y="121761"/>
                        <a:pt x="24352" y="125239"/>
                      </a:cubicBezTo>
                      <a:cubicBezTo>
                        <a:pt x="24352" y="125239"/>
                        <a:pt x="24352" y="128718"/>
                        <a:pt x="24352" y="128718"/>
                      </a:cubicBezTo>
                      <a:cubicBezTo>
                        <a:pt x="27831" y="139155"/>
                        <a:pt x="31310" y="142634"/>
                        <a:pt x="34789" y="146113"/>
                      </a:cubicBezTo>
                      <a:cubicBezTo>
                        <a:pt x="34789" y="149592"/>
                        <a:pt x="34789" y="153070"/>
                        <a:pt x="38268" y="156549"/>
                      </a:cubicBezTo>
                      <a:cubicBezTo>
                        <a:pt x="41747" y="166986"/>
                        <a:pt x="45225" y="173944"/>
                        <a:pt x="52183" y="177423"/>
                      </a:cubicBezTo>
                      <a:cubicBezTo>
                        <a:pt x="52183" y="184380"/>
                        <a:pt x="52183" y="187859"/>
                        <a:pt x="55662" y="194817"/>
                      </a:cubicBezTo>
                      <a:cubicBezTo>
                        <a:pt x="62620" y="212211"/>
                        <a:pt x="73056" y="219169"/>
                        <a:pt x="80014" y="219169"/>
                      </a:cubicBezTo>
                      <a:cubicBezTo>
                        <a:pt x="86972" y="219169"/>
                        <a:pt x="93930" y="215690"/>
                        <a:pt x="97409" y="212211"/>
                      </a:cubicBezTo>
                      <a:lnTo>
                        <a:pt x="100887" y="212211"/>
                      </a:lnTo>
                      <a:lnTo>
                        <a:pt x="100887" y="208733"/>
                      </a:lnTo>
                      <a:cubicBezTo>
                        <a:pt x="114803" y="187859"/>
                        <a:pt x="118282" y="142634"/>
                        <a:pt x="107845" y="125239"/>
                      </a:cubicBezTo>
                      <a:close/>
                      <a:moveTo>
                        <a:pt x="38268" y="52183"/>
                      </a:moveTo>
                      <a:cubicBezTo>
                        <a:pt x="45225" y="41747"/>
                        <a:pt x="52183" y="31310"/>
                        <a:pt x="66099" y="31310"/>
                      </a:cubicBezTo>
                      <a:cubicBezTo>
                        <a:pt x="83493" y="27831"/>
                        <a:pt x="86972" y="52183"/>
                        <a:pt x="73056" y="55662"/>
                      </a:cubicBezTo>
                      <a:cubicBezTo>
                        <a:pt x="66099" y="55662"/>
                        <a:pt x="62620" y="62620"/>
                        <a:pt x="62620" y="66099"/>
                      </a:cubicBezTo>
                      <a:cubicBezTo>
                        <a:pt x="52183" y="76535"/>
                        <a:pt x="31310" y="66099"/>
                        <a:pt x="38268" y="52183"/>
                      </a:cubicBezTo>
                      <a:close/>
                      <a:moveTo>
                        <a:pt x="48704" y="100887"/>
                      </a:moveTo>
                      <a:cubicBezTo>
                        <a:pt x="52183" y="83493"/>
                        <a:pt x="59141" y="66099"/>
                        <a:pt x="76535" y="62620"/>
                      </a:cubicBezTo>
                      <a:cubicBezTo>
                        <a:pt x="90451" y="59141"/>
                        <a:pt x="97409" y="83493"/>
                        <a:pt x="83493" y="86972"/>
                      </a:cubicBezTo>
                      <a:cubicBezTo>
                        <a:pt x="76535" y="90451"/>
                        <a:pt x="73056" y="100887"/>
                        <a:pt x="73056" y="107845"/>
                      </a:cubicBezTo>
                      <a:cubicBezTo>
                        <a:pt x="69578" y="121761"/>
                        <a:pt x="45225" y="118282"/>
                        <a:pt x="48704" y="100887"/>
                      </a:cubicBezTo>
                      <a:close/>
                      <a:moveTo>
                        <a:pt x="90451" y="166986"/>
                      </a:moveTo>
                      <a:cubicBezTo>
                        <a:pt x="90451" y="170465"/>
                        <a:pt x="86972" y="170465"/>
                        <a:pt x="86972" y="170465"/>
                      </a:cubicBezTo>
                      <a:cubicBezTo>
                        <a:pt x="80014" y="177423"/>
                        <a:pt x="66099" y="177423"/>
                        <a:pt x="66099" y="163507"/>
                      </a:cubicBezTo>
                      <a:cubicBezTo>
                        <a:pt x="66099" y="146113"/>
                        <a:pt x="69578" y="128718"/>
                        <a:pt x="83493" y="118282"/>
                      </a:cubicBezTo>
                      <a:cubicBezTo>
                        <a:pt x="90451" y="111324"/>
                        <a:pt x="104366" y="114803"/>
                        <a:pt x="104366" y="128718"/>
                      </a:cubicBezTo>
                      <a:cubicBezTo>
                        <a:pt x="100887" y="142634"/>
                        <a:pt x="97409" y="156549"/>
                        <a:pt x="90451" y="166986"/>
                      </a:cubicBezTo>
                      <a:close/>
                    </a:path>
                  </a:pathLst>
                </a:custGeom>
                <a:solidFill>
                  <a:srgbClr val="FBD0B4"/>
                </a:solidFill>
                <a:ln w="34755" cap="flat">
                  <a:noFill/>
                  <a:prstDash val="solid"/>
                  <a:miter/>
                </a:ln>
              </p:spPr>
              <p:txBody>
                <a:bodyPr rtlCol="0" anchor="ctr"/>
                <a:lstStyle/>
                <a:p>
                  <a:endParaRPr lang="en-US"/>
                </a:p>
              </p:txBody>
            </p:sp>
            <p:sp>
              <p:nvSpPr>
                <p:cNvPr id="2466" name="Freeform: Shape 2465">
                  <a:extLst>
                    <a:ext uri="{FF2B5EF4-FFF2-40B4-BE49-F238E27FC236}">
                      <a16:creationId xmlns:a16="http://schemas.microsoft.com/office/drawing/2014/main" xmlns="" id="{66443AA0-FDFB-4667-AC09-82AC1697387A}"/>
                    </a:ext>
                  </a:extLst>
                </p:cNvPr>
                <p:cNvSpPr/>
                <p:nvPr/>
              </p:nvSpPr>
              <p:spPr>
                <a:xfrm>
                  <a:off x="3911767" y="8644970"/>
                  <a:ext cx="62921" cy="97408"/>
                </a:xfrm>
                <a:custGeom>
                  <a:avLst/>
                  <a:gdLst>
                    <a:gd name="connsiteX0" fmla="*/ 32482 w 62921"/>
                    <a:gd name="connsiteY0" fmla="*/ 52183 h 97408"/>
                    <a:gd name="connsiteX1" fmla="*/ 15087 w 62921"/>
                    <a:gd name="connsiteY1" fmla="*/ 6958 h 97408"/>
                    <a:gd name="connsiteX2" fmla="*/ 15087 w 62921"/>
                    <a:gd name="connsiteY2" fmla="*/ 0 h 97408"/>
                    <a:gd name="connsiteX3" fmla="*/ 1172 w 62921"/>
                    <a:gd name="connsiteY3" fmla="*/ 17394 h 97408"/>
                    <a:gd name="connsiteX4" fmla="*/ 56834 w 62921"/>
                    <a:gd name="connsiteY4" fmla="*/ 93930 h 97408"/>
                    <a:gd name="connsiteX5" fmla="*/ 60313 w 62921"/>
                    <a:gd name="connsiteY5" fmla="*/ 97408 h 97408"/>
                    <a:gd name="connsiteX6" fmla="*/ 60313 w 62921"/>
                    <a:gd name="connsiteY6" fmla="*/ 93930 h 97408"/>
                    <a:gd name="connsiteX7" fmla="*/ 60313 w 62921"/>
                    <a:gd name="connsiteY7" fmla="*/ 48704 h 97408"/>
                    <a:gd name="connsiteX8" fmla="*/ 32482 w 62921"/>
                    <a:gd name="connsiteY8" fmla="*/ 52183 h 97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921" h="97408">
                      <a:moveTo>
                        <a:pt x="32482" y="52183"/>
                      </a:moveTo>
                      <a:cubicBezTo>
                        <a:pt x="18566" y="41747"/>
                        <a:pt x="11608" y="24352"/>
                        <a:pt x="15087" y="6958"/>
                      </a:cubicBezTo>
                      <a:cubicBezTo>
                        <a:pt x="15087" y="3479"/>
                        <a:pt x="15087" y="3479"/>
                        <a:pt x="15087" y="0"/>
                      </a:cubicBezTo>
                      <a:cubicBezTo>
                        <a:pt x="8130" y="3479"/>
                        <a:pt x="4651" y="10437"/>
                        <a:pt x="1172" y="17394"/>
                      </a:cubicBezTo>
                      <a:cubicBezTo>
                        <a:pt x="-9265" y="59141"/>
                        <a:pt x="53355" y="90451"/>
                        <a:pt x="56834" y="93930"/>
                      </a:cubicBezTo>
                      <a:lnTo>
                        <a:pt x="60313" y="97408"/>
                      </a:lnTo>
                      <a:lnTo>
                        <a:pt x="60313" y="93930"/>
                      </a:lnTo>
                      <a:cubicBezTo>
                        <a:pt x="63792" y="76535"/>
                        <a:pt x="63792" y="62620"/>
                        <a:pt x="60313" y="48704"/>
                      </a:cubicBezTo>
                      <a:cubicBezTo>
                        <a:pt x="56834" y="55662"/>
                        <a:pt x="42918" y="59141"/>
                        <a:pt x="32482" y="52183"/>
                      </a:cubicBezTo>
                      <a:close/>
                    </a:path>
                  </a:pathLst>
                </a:custGeom>
                <a:solidFill>
                  <a:srgbClr val="FBD0B4"/>
                </a:solidFill>
                <a:ln w="34755" cap="flat">
                  <a:noFill/>
                  <a:prstDash val="solid"/>
                  <a:miter/>
                </a:ln>
              </p:spPr>
              <p:txBody>
                <a:bodyPr rtlCol="0" anchor="ctr"/>
                <a:lstStyle/>
                <a:p>
                  <a:endParaRPr lang="en-US"/>
                </a:p>
              </p:txBody>
            </p:sp>
          </p:grpSp>
          <p:grpSp>
            <p:nvGrpSpPr>
              <p:cNvPr id="2467" name="Graphic 30">
                <a:extLst>
                  <a:ext uri="{FF2B5EF4-FFF2-40B4-BE49-F238E27FC236}">
                    <a16:creationId xmlns:a16="http://schemas.microsoft.com/office/drawing/2014/main" xmlns="" id="{31E77FDE-FE8F-4C8B-935F-60C897EC4FC5}"/>
                  </a:ext>
                </a:extLst>
              </p:cNvPr>
              <p:cNvGrpSpPr/>
              <p:nvPr/>
            </p:nvGrpSpPr>
            <p:grpSpPr>
              <a:xfrm>
                <a:off x="2629602" y="7983984"/>
                <a:ext cx="514506" cy="894070"/>
                <a:chOff x="2629602" y="7983984"/>
                <a:chExt cx="514506" cy="894070"/>
              </a:xfrm>
            </p:grpSpPr>
            <p:grpSp>
              <p:nvGrpSpPr>
                <p:cNvPr id="2468" name="Graphic 30">
                  <a:extLst>
                    <a:ext uri="{FF2B5EF4-FFF2-40B4-BE49-F238E27FC236}">
                      <a16:creationId xmlns:a16="http://schemas.microsoft.com/office/drawing/2014/main" xmlns="" id="{2E729AE0-844A-4402-BF2D-B155EE40D8A5}"/>
                    </a:ext>
                  </a:extLst>
                </p:cNvPr>
                <p:cNvGrpSpPr/>
                <p:nvPr/>
              </p:nvGrpSpPr>
              <p:grpSpPr>
                <a:xfrm>
                  <a:off x="2629602" y="7983984"/>
                  <a:ext cx="514506" cy="894070"/>
                  <a:chOff x="2629602" y="7983984"/>
                  <a:chExt cx="514506" cy="894070"/>
                </a:xfrm>
              </p:grpSpPr>
              <p:grpSp>
                <p:nvGrpSpPr>
                  <p:cNvPr id="2469" name="Graphic 30">
                    <a:extLst>
                      <a:ext uri="{FF2B5EF4-FFF2-40B4-BE49-F238E27FC236}">
                        <a16:creationId xmlns:a16="http://schemas.microsoft.com/office/drawing/2014/main" xmlns="" id="{6371AA09-68E5-40BB-A4A2-0F31A0CA1247}"/>
                      </a:ext>
                    </a:extLst>
                  </p:cNvPr>
                  <p:cNvGrpSpPr/>
                  <p:nvPr/>
                </p:nvGrpSpPr>
                <p:grpSpPr>
                  <a:xfrm>
                    <a:off x="2629602" y="7983984"/>
                    <a:ext cx="514506" cy="894070"/>
                    <a:chOff x="2629602" y="7983984"/>
                    <a:chExt cx="514506" cy="894070"/>
                  </a:xfrm>
                </p:grpSpPr>
                <p:sp>
                  <p:nvSpPr>
                    <p:cNvPr id="2470" name="Freeform: Shape 2469">
                      <a:extLst>
                        <a:ext uri="{FF2B5EF4-FFF2-40B4-BE49-F238E27FC236}">
                          <a16:creationId xmlns:a16="http://schemas.microsoft.com/office/drawing/2014/main" xmlns="" id="{A3729B0B-60D2-4D5B-BF33-43B2829CC0D9}"/>
                        </a:ext>
                      </a:extLst>
                    </p:cNvPr>
                    <p:cNvSpPr/>
                    <p:nvPr/>
                  </p:nvSpPr>
                  <p:spPr>
                    <a:xfrm>
                      <a:off x="2633562" y="7990942"/>
                      <a:ext cx="510545" cy="885048"/>
                    </a:xfrm>
                    <a:custGeom>
                      <a:avLst/>
                      <a:gdLst>
                        <a:gd name="connsiteX0" fmla="*/ 79165 w 510545"/>
                        <a:gd name="connsiteY0" fmla="*/ 615761 h 885048"/>
                        <a:gd name="connsiteX1" fmla="*/ 155700 w 510545"/>
                        <a:gd name="connsiteY1" fmla="*/ 570536 h 885048"/>
                        <a:gd name="connsiteX2" fmla="*/ 312250 w 510545"/>
                        <a:gd name="connsiteY2" fmla="*/ 288747 h 885048"/>
                        <a:gd name="connsiteX3" fmla="*/ 409658 w 510545"/>
                        <a:gd name="connsiteY3" fmla="*/ 45225 h 885048"/>
                        <a:gd name="connsiteX4" fmla="*/ 423574 w 510545"/>
                        <a:gd name="connsiteY4" fmla="*/ 0 h 885048"/>
                        <a:gd name="connsiteX5" fmla="*/ 496630 w 510545"/>
                        <a:gd name="connsiteY5" fmla="*/ 52183 h 885048"/>
                        <a:gd name="connsiteX6" fmla="*/ 510545 w 510545"/>
                        <a:gd name="connsiteY6" fmla="*/ 121761 h 885048"/>
                        <a:gd name="connsiteX7" fmla="*/ 409658 w 510545"/>
                        <a:gd name="connsiteY7" fmla="*/ 351366 h 885048"/>
                        <a:gd name="connsiteX8" fmla="*/ 409658 w 510545"/>
                        <a:gd name="connsiteY8" fmla="*/ 351366 h 885048"/>
                        <a:gd name="connsiteX9" fmla="*/ 211362 w 510545"/>
                        <a:gd name="connsiteY9" fmla="*/ 612282 h 885048"/>
                        <a:gd name="connsiteX10" fmla="*/ 232235 w 510545"/>
                        <a:gd name="connsiteY10" fmla="*/ 685338 h 885048"/>
                        <a:gd name="connsiteX11" fmla="*/ 228757 w 510545"/>
                        <a:gd name="connsiteY11" fmla="*/ 796662 h 885048"/>
                        <a:gd name="connsiteX12" fmla="*/ 221799 w 510545"/>
                        <a:gd name="connsiteY12" fmla="*/ 831451 h 885048"/>
                        <a:gd name="connsiteX13" fmla="*/ 176574 w 510545"/>
                        <a:gd name="connsiteY13" fmla="*/ 758395 h 885048"/>
                        <a:gd name="connsiteX14" fmla="*/ 159179 w 510545"/>
                        <a:gd name="connsiteY14" fmla="*/ 727085 h 885048"/>
                        <a:gd name="connsiteX15" fmla="*/ 100038 w 510545"/>
                        <a:gd name="connsiteY15" fmla="*/ 834930 h 885048"/>
                        <a:gd name="connsiteX16" fmla="*/ 54813 w 510545"/>
                        <a:gd name="connsiteY16" fmla="*/ 831451 h 885048"/>
                        <a:gd name="connsiteX17" fmla="*/ 40897 w 510545"/>
                        <a:gd name="connsiteY17" fmla="*/ 814057 h 885048"/>
                        <a:gd name="connsiteX18" fmla="*/ 16545 w 510545"/>
                        <a:gd name="connsiteY18" fmla="*/ 793184 h 885048"/>
                        <a:gd name="connsiteX19" fmla="*/ 2630 w 510545"/>
                        <a:gd name="connsiteY19" fmla="*/ 730564 h 885048"/>
                        <a:gd name="connsiteX20" fmla="*/ 79165 w 510545"/>
                        <a:gd name="connsiteY20" fmla="*/ 615761 h 885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0545" h="885048">
                          <a:moveTo>
                            <a:pt x="79165" y="615761"/>
                          </a:moveTo>
                          <a:cubicBezTo>
                            <a:pt x="120912" y="570536"/>
                            <a:pt x="155700" y="570536"/>
                            <a:pt x="155700" y="570536"/>
                          </a:cubicBezTo>
                          <a:cubicBezTo>
                            <a:pt x="155700" y="570536"/>
                            <a:pt x="253109" y="382676"/>
                            <a:pt x="312250" y="288747"/>
                          </a:cubicBezTo>
                          <a:cubicBezTo>
                            <a:pt x="343560" y="240042"/>
                            <a:pt x="388785" y="114803"/>
                            <a:pt x="409658" y="45225"/>
                          </a:cubicBezTo>
                          <a:lnTo>
                            <a:pt x="423574" y="0"/>
                          </a:lnTo>
                          <a:cubicBezTo>
                            <a:pt x="451405" y="27831"/>
                            <a:pt x="496630" y="52183"/>
                            <a:pt x="496630" y="52183"/>
                          </a:cubicBezTo>
                          <a:cubicBezTo>
                            <a:pt x="496630" y="69578"/>
                            <a:pt x="503588" y="86972"/>
                            <a:pt x="510545" y="121761"/>
                          </a:cubicBezTo>
                          <a:cubicBezTo>
                            <a:pt x="500109" y="163507"/>
                            <a:pt x="440968" y="285268"/>
                            <a:pt x="409658" y="351366"/>
                          </a:cubicBezTo>
                          <a:lnTo>
                            <a:pt x="409658" y="351366"/>
                          </a:lnTo>
                          <a:cubicBezTo>
                            <a:pt x="353996" y="413986"/>
                            <a:pt x="211362" y="612282"/>
                            <a:pt x="211362" y="612282"/>
                          </a:cubicBezTo>
                          <a:cubicBezTo>
                            <a:pt x="211362" y="612282"/>
                            <a:pt x="239193" y="640113"/>
                            <a:pt x="232235" y="685338"/>
                          </a:cubicBezTo>
                          <a:cubicBezTo>
                            <a:pt x="225278" y="727085"/>
                            <a:pt x="218320" y="775789"/>
                            <a:pt x="228757" y="796662"/>
                          </a:cubicBezTo>
                          <a:cubicBezTo>
                            <a:pt x="228757" y="800141"/>
                            <a:pt x="228757" y="807099"/>
                            <a:pt x="221799" y="831451"/>
                          </a:cubicBezTo>
                          <a:cubicBezTo>
                            <a:pt x="211362" y="859282"/>
                            <a:pt x="166137" y="810578"/>
                            <a:pt x="176574" y="758395"/>
                          </a:cubicBezTo>
                          <a:cubicBezTo>
                            <a:pt x="187010" y="706212"/>
                            <a:pt x="190489" y="685338"/>
                            <a:pt x="159179" y="727085"/>
                          </a:cubicBezTo>
                          <a:cubicBezTo>
                            <a:pt x="127869" y="768831"/>
                            <a:pt x="117433" y="747958"/>
                            <a:pt x="100038" y="834930"/>
                          </a:cubicBezTo>
                          <a:cubicBezTo>
                            <a:pt x="82644" y="918423"/>
                            <a:pt x="40897" y="883634"/>
                            <a:pt x="54813" y="831451"/>
                          </a:cubicBezTo>
                          <a:cubicBezTo>
                            <a:pt x="54813" y="831451"/>
                            <a:pt x="44376" y="827972"/>
                            <a:pt x="40897" y="814057"/>
                          </a:cubicBezTo>
                          <a:cubicBezTo>
                            <a:pt x="40897" y="814057"/>
                            <a:pt x="30461" y="821014"/>
                            <a:pt x="16545" y="793184"/>
                          </a:cubicBezTo>
                          <a:cubicBezTo>
                            <a:pt x="-4328" y="765353"/>
                            <a:pt x="-849" y="751437"/>
                            <a:pt x="2630" y="730564"/>
                          </a:cubicBezTo>
                          <a:cubicBezTo>
                            <a:pt x="6109" y="713169"/>
                            <a:pt x="37419" y="660986"/>
                            <a:pt x="79165" y="615761"/>
                          </a:cubicBezTo>
                          <a:close/>
                        </a:path>
                      </a:pathLst>
                    </a:custGeom>
                    <a:solidFill>
                      <a:srgbClr val="FDD0B3"/>
                    </a:solidFill>
                    <a:ln w="34755" cap="flat">
                      <a:noFill/>
                      <a:prstDash val="solid"/>
                      <a:miter/>
                    </a:ln>
                  </p:spPr>
                  <p:txBody>
                    <a:bodyPr rtlCol="0" anchor="ctr"/>
                    <a:lstStyle/>
                    <a:p>
                      <a:endParaRPr lang="en-US"/>
                    </a:p>
                  </p:txBody>
                </p:sp>
                <p:sp>
                  <p:nvSpPr>
                    <p:cNvPr id="2471" name="Freeform: Shape 2470">
                      <a:extLst>
                        <a:ext uri="{FF2B5EF4-FFF2-40B4-BE49-F238E27FC236}">
                          <a16:creationId xmlns:a16="http://schemas.microsoft.com/office/drawing/2014/main" xmlns="" id="{6734E08D-E46B-4CED-A680-49A966A4A8F2}"/>
                        </a:ext>
                      </a:extLst>
                    </p:cNvPr>
                    <p:cNvSpPr/>
                    <p:nvPr/>
                  </p:nvSpPr>
                  <p:spPr>
                    <a:xfrm>
                      <a:off x="2629602" y="7983984"/>
                      <a:ext cx="511027" cy="894070"/>
                    </a:xfrm>
                    <a:custGeom>
                      <a:avLst/>
                      <a:gdLst>
                        <a:gd name="connsiteX0" fmla="*/ 69210 w 511027"/>
                        <a:gd name="connsiteY0" fmla="*/ 894071 h 894070"/>
                        <a:gd name="connsiteX1" fmla="*/ 55295 w 511027"/>
                        <a:gd name="connsiteY1" fmla="*/ 887113 h 894070"/>
                        <a:gd name="connsiteX2" fmla="*/ 48337 w 511027"/>
                        <a:gd name="connsiteY2" fmla="*/ 838409 h 894070"/>
                        <a:gd name="connsiteX3" fmla="*/ 34421 w 511027"/>
                        <a:gd name="connsiteY3" fmla="*/ 824493 h 894070"/>
                        <a:gd name="connsiteX4" fmla="*/ 10069 w 511027"/>
                        <a:gd name="connsiteY4" fmla="*/ 800141 h 894070"/>
                        <a:gd name="connsiteX5" fmla="*/ 3112 w 511027"/>
                        <a:gd name="connsiteY5" fmla="*/ 737522 h 894070"/>
                        <a:gd name="connsiteX6" fmla="*/ 83126 w 511027"/>
                        <a:gd name="connsiteY6" fmla="*/ 619240 h 894070"/>
                        <a:gd name="connsiteX7" fmla="*/ 159661 w 511027"/>
                        <a:gd name="connsiteY7" fmla="*/ 574014 h 894070"/>
                        <a:gd name="connsiteX8" fmla="*/ 316210 w 511027"/>
                        <a:gd name="connsiteY8" fmla="*/ 292226 h 894070"/>
                        <a:gd name="connsiteX9" fmla="*/ 413619 w 511027"/>
                        <a:gd name="connsiteY9" fmla="*/ 48704 h 894070"/>
                        <a:gd name="connsiteX10" fmla="*/ 427534 w 511027"/>
                        <a:gd name="connsiteY10" fmla="*/ 0 h 894070"/>
                        <a:gd name="connsiteX11" fmla="*/ 431013 w 511027"/>
                        <a:gd name="connsiteY11" fmla="*/ 3479 h 894070"/>
                        <a:gd name="connsiteX12" fmla="*/ 500591 w 511027"/>
                        <a:gd name="connsiteY12" fmla="*/ 55662 h 894070"/>
                        <a:gd name="connsiteX13" fmla="*/ 500591 w 511027"/>
                        <a:gd name="connsiteY13" fmla="*/ 55662 h 894070"/>
                        <a:gd name="connsiteX14" fmla="*/ 500591 w 511027"/>
                        <a:gd name="connsiteY14" fmla="*/ 55662 h 894070"/>
                        <a:gd name="connsiteX15" fmla="*/ 504070 w 511027"/>
                        <a:gd name="connsiteY15" fmla="*/ 83493 h 894070"/>
                        <a:gd name="connsiteX16" fmla="*/ 511027 w 511027"/>
                        <a:gd name="connsiteY16" fmla="*/ 121761 h 894070"/>
                        <a:gd name="connsiteX17" fmla="*/ 511027 w 511027"/>
                        <a:gd name="connsiteY17" fmla="*/ 121761 h 894070"/>
                        <a:gd name="connsiteX18" fmla="*/ 511027 w 511027"/>
                        <a:gd name="connsiteY18" fmla="*/ 121761 h 894070"/>
                        <a:gd name="connsiteX19" fmla="*/ 410140 w 511027"/>
                        <a:gd name="connsiteY19" fmla="*/ 351366 h 894070"/>
                        <a:gd name="connsiteX20" fmla="*/ 410140 w 511027"/>
                        <a:gd name="connsiteY20" fmla="*/ 351366 h 894070"/>
                        <a:gd name="connsiteX21" fmla="*/ 215323 w 511027"/>
                        <a:gd name="connsiteY21" fmla="*/ 612282 h 894070"/>
                        <a:gd name="connsiteX22" fmla="*/ 232717 w 511027"/>
                        <a:gd name="connsiteY22" fmla="*/ 685338 h 894070"/>
                        <a:gd name="connsiteX23" fmla="*/ 229239 w 511027"/>
                        <a:gd name="connsiteY23" fmla="*/ 796662 h 894070"/>
                        <a:gd name="connsiteX24" fmla="*/ 229239 w 511027"/>
                        <a:gd name="connsiteY24" fmla="*/ 796662 h 894070"/>
                        <a:gd name="connsiteX25" fmla="*/ 222281 w 511027"/>
                        <a:gd name="connsiteY25" fmla="*/ 831451 h 894070"/>
                        <a:gd name="connsiteX26" fmla="*/ 211844 w 511027"/>
                        <a:gd name="connsiteY26" fmla="*/ 841888 h 894070"/>
                        <a:gd name="connsiteX27" fmla="*/ 190971 w 511027"/>
                        <a:gd name="connsiteY27" fmla="*/ 827972 h 894070"/>
                        <a:gd name="connsiteX28" fmla="*/ 173576 w 511027"/>
                        <a:gd name="connsiteY28" fmla="*/ 754916 h 894070"/>
                        <a:gd name="connsiteX29" fmla="*/ 173576 w 511027"/>
                        <a:gd name="connsiteY29" fmla="*/ 747958 h 894070"/>
                        <a:gd name="connsiteX30" fmla="*/ 180534 w 511027"/>
                        <a:gd name="connsiteY30" fmla="*/ 702733 h 894070"/>
                        <a:gd name="connsiteX31" fmla="*/ 159661 w 511027"/>
                        <a:gd name="connsiteY31" fmla="*/ 723606 h 894070"/>
                        <a:gd name="connsiteX32" fmla="*/ 135309 w 511027"/>
                        <a:gd name="connsiteY32" fmla="*/ 747958 h 894070"/>
                        <a:gd name="connsiteX33" fmla="*/ 100520 w 511027"/>
                        <a:gd name="connsiteY33" fmla="*/ 827972 h 894070"/>
                        <a:gd name="connsiteX34" fmla="*/ 69210 w 511027"/>
                        <a:gd name="connsiteY34" fmla="*/ 894071 h 894070"/>
                        <a:gd name="connsiteX35" fmla="*/ 37900 w 511027"/>
                        <a:gd name="connsiteY35" fmla="*/ 814057 h 894070"/>
                        <a:gd name="connsiteX36" fmla="*/ 37900 w 511027"/>
                        <a:gd name="connsiteY36" fmla="*/ 814057 h 894070"/>
                        <a:gd name="connsiteX37" fmla="*/ 51816 w 511027"/>
                        <a:gd name="connsiteY37" fmla="*/ 831451 h 894070"/>
                        <a:gd name="connsiteX38" fmla="*/ 55295 w 511027"/>
                        <a:gd name="connsiteY38" fmla="*/ 831451 h 894070"/>
                        <a:gd name="connsiteX39" fmla="*/ 55295 w 511027"/>
                        <a:gd name="connsiteY39" fmla="*/ 834930 h 894070"/>
                        <a:gd name="connsiteX40" fmla="*/ 62252 w 511027"/>
                        <a:gd name="connsiteY40" fmla="*/ 880155 h 894070"/>
                        <a:gd name="connsiteX41" fmla="*/ 69210 w 511027"/>
                        <a:gd name="connsiteY41" fmla="*/ 883634 h 894070"/>
                        <a:gd name="connsiteX42" fmla="*/ 93562 w 511027"/>
                        <a:gd name="connsiteY42" fmla="*/ 834930 h 894070"/>
                        <a:gd name="connsiteX43" fmla="*/ 131830 w 511027"/>
                        <a:gd name="connsiteY43" fmla="*/ 751437 h 894070"/>
                        <a:gd name="connsiteX44" fmla="*/ 156182 w 511027"/>
                        <a:gd name="connsiteY44" fmla="*/ 727085 h 894070"/>
                        <a:gd name="connsiteX45" fmla="*/ 180534 w 511027"/>
                        <a:gd name="connsiteY45" fmla="*/ 702733 h 894070"/>
                        <a:gd name="connsiteX46" fmla="*/ 184013 w 511027"/>
                        <a:gd name="connsiteY46" fmla="*/ 706212 h 894070"/>
                        <a:gd name="connsiteX47" fmla="*/ 180534 w 511027"/>
                        <a:gd name="connsiteY47" fmla="*/ 754916 h 894070"/>
                        <a:gd name="connsiteX48" fmla="*/ 180534 w 511027"/>
                        <a:gd name="connsiteY48" fmla="*/ 761874 h 894070"/>
                        <a:gd name="connsiteX49" fmla="*/ 197929 w 511027"/>
                        <a:gd name="connsiteY49" fmla="*/ 827972 h 894070"/>
                        <a:gd name="connsiteX50" fmla="*/ 211844 w 511027"/>
                        <a:gd name="connsiteY50" fmla="*/ 838409 h 894070"/>
                        <a:gd name="connsiteX51" fmla="*/ 218802 w 511027"/>
                        <a:gd name="connsiteY51" fmla="*/ 831451 h 894070"/>
                        <a:gd name="connsiteX52" fmla="*/ 225760 w 511027"/>
                        <a:gd name="connsiteY52" fmla="*/ 800141 h 894070"/>
                        <a:gd name="connsiteX53" fmla="*/ 229239 w 511027"/>
                        <a:gd name="connsiteY53" fmla="*/ 685338 h 894070"/>
                        <a:gd name="connsiteX54" fmla="*/ 211844 w 511027"/>
                        <a:gd name="connsiteY54" fmla="*/ 615761 h 894070"/>
                        <a:gd name="connsiteX55" fmla="*/ 208365 w 511027"/>
                        <a:gd name="connsiteY55" fmla="*/ 612282 h 894070"/>
                        <a:gd name="connsiteX56" fmla="*/ 208365 w 511027"/>
                        <a:gd name="connsiteY56" fmla="*/ 608803 h 894070"/>
                        <a:gd name="connsiteX57" fmla="*/ 406661 w 511027"/>
                        <a:gd name="connsiteY57" fmla="*/ 347888 h 894070"/>
                        <a:gd name="connsiteX58" fmla="*/ 507549 w 511027"/>
                        <a:gd name="connsiteY58" fmla="*/ 118282 h 894070"/>
                        <a:gd name="connsiteX59" fmla="*/ 500591 w 511027"/>
                        <a:gd name="connsiteY59" fmla="*/ 80014 h 894070"/>
                        <a:gd name="connsiteX60" fmla="*/ 497112 w 511027"/>
                        <a:gd name="connsiteY60" fmla="*/ 52183 h 894070"/>
                        <a:gd name="connsiteX61" fmla="*/ 431013 w 511027"/>
                        <a:gd name="connsiteY61" fmla="*/ 3479 h 894070"/>
                        <a:gd name="connsiteX62" fmla="*/ 420577 w 511027"/>
                        <a:gd name="connsiteY62" fmla="*/ 45225 h 894070"/>
                        <a:gd name="connsiteX63" fmla="*/ 323168 w 511027"/>
                        <a:gd name="connsiteY63" fmla="*/ 288747 h 894070"/>
                        <a:gd name="connsiteX64" fmla="*/ 166619 w 511027"/>
                        <a:gd name="connsiteY64" fmla="*/ 570536 h 894070"/>
                        <a:gd name="connsiteX65" fmla="*/ 166619 w 511027"/>
                        <a:gd name="connsiteY65" fmla="*/ 570536 h 894070"/>
                        <a:gd name="connsiteX66" fmla="*/ 163140 w 511027"/>
                        <a:gd name="connsiteY66" fmla="*/ 570536 h 894070"/>
                        <a:gd name="connsiteX67" fmla="*/ 90084 w 511027"/>
                        <a:gd name="connsiteY67" fmla="*/ 612282 h 894070"/>
                        <a:gd name="connsiteX68" fmla="*/ 6590 w 511027"/>
                        <a:gd name="connsiteY68" fmla="*/ 737522 h 894070"/>
                        <a:gd name="connsiteX69" fmla="*/ 13548 w 511027"/>
                        <a:gd name="connsiteY69" fmla="*/ 796662 h 894070"/>
                        <a:gd name="connsiteX70" fmla="*/ 30943 w 511027"/>
                        <a:gd name="connsiteY70" fmla="*/ 817536 h 894070"/>
                        <a:gd name="connsiteX71" fmla="*/ 37900 w 511027"/>
                        <a:gd name="connsiteY71" fmla="*/ 814057 h 894070"/>
                        <a:gd name="connsiteX72" fmla="*/ 37900 w 511027"/>
                        <a:gd name="connsiteY72" fmla="*/ 814057 h 894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511027" h="894070">
                          <a:moveTo>
                            <a:pt x="69210" y="894071"/>
                          </a:moveTo>
                          <a:cubicBezTo>
                            <a:pt x="65731" y="894071"/>
                            <a:pt x="58774" y="890592"/>
                            <a:pt x="55295" y="887113"/>
                          </a:cubicBezTo>
                          <a:cubicBezTo>
                            <a:pt x="48337" y="876677"/>
                            <a:pt x="44858" y="859282"/>
                            <a:pt x="48337" y="838409"/>
                          </a:cubicBezTo>
                          <a:cubicBezTo>
                            <a:pt x="44858" y="834930"/>
                            <a:pt x="37900" y="831451"/>
                            <a:pt x="34421" y="824493"/>
                          </a:cubicBezTo>
                          <a:cubicBezTo>
                            <a:pt x="27464" y="824493"/>
                            <a:pt x="17027" y="824493"/>
                            <a:pt x="10069" y="800141"/>
                          </a:cubicBezTo>
                          <a:cubicBezTo>
                            <a:pt x="-3846" y="768831"/>
                            <a:pt x="-367" y="754916"/>
                            <a:pt x="3112" y="737522"/>
                          </a:cubicBezTo>
                          <a:cubicBezTo>
                            <a:pt x="6590" y="716648"/>
                            <a:pt x="41379" y="664465"/>
                            <a:pt x="83126" y="619240"/>
                          </a:cubicBezTo>
                          <a:cubicBezTo>
                            <a:pt x="121393" y="580972"/>
                            <a:pt x="149224" y="574014"/>
                            <a:pt x="159661" y="574014"/>
                          </a:cubicBezTo>
                          <a:cubicBezTo>
                            <a:pt x="170098" y="556620"/>
                            <a:pt x="260548" y="382676"/>
                            <a:pt x="316210" y="292226"/>
                          </a:cubicBezTo>
                          <a:cubicBezTo>
                            <a:pt x="347520" y="243521"/>
                            <a:pt x="392746" y="118282"/>
                            <a:pt x="413619" y="48704"/>
                          </a:cubicBezTo>
                          <a:lnTo>
                            <a:pt x="427534" y="0"/>
                          </a:lnTo>
                          <a:lnTo>
                            <a:pt x="431013" y="3479"/>
                          </a:lnTo>
                          <a:cubicBezTo>
                            <a:pt x="458844" y="31310"/>
                            <a:pt x="500591" y="55662"/>
                            <a:pt x="500591" y="55662"/>
                          </a:cubicBezTo>
                          <a:lnTo>
                            <a:pt x="500591" y="55662"/>
                          </a:lnTo>
                          <a:lnTo>
                            <a:pt x="500591" y="55662"/>
                          </a:lnTo>
                          <a:cubicBezTo>
                            <a:pt x="500591" y="66099"/>
                            <a:pt x="504070" y="73056"/>
                            <a:pt x="504070" y="83493"/>
                          </a:cubicBezTo>
                          <a:cubicBezTo>
                            <a:pt x="507549" y="93930"/>
                            <a:pt x="507549" y="107845"/>
                            <a:pt x="511027" y="121761"/>
                          </a:cubicBezTo>
                          <a:lnTo>
                            <a:pt x="511027" y="121761"/>
                          </a:lnTo>
                          <a:lnTo>
                            <a:pt x="511027" y="121761"/>
                          </a:lnTo>
                          <a:cubicBezTo>
                            <a:pt x="500591" y="163507"/>
                            <a:pt x="441450" y="292226"/>
                            <a:pt x="410140" y="351366"/>
                          </a:cubicBezTo>
                          <a:lnTo>
                            <a:pt x="410140" y="351366"/>
                          </a:lnTo>
                          <a:cubicBezTo>
                            <a:pt x="357957" y="410507"/>
                            <a:pt x="229239" y="591409"/>
                            <a:pt x="215323" y="612282"/>
                          </a:cubicBezTo>
                          <a:cubicBezTo>
                            <a:pt x="222281" y="619240"/>
                            <a:pt x="239675" y="647071"/>
                            <a:pt x="232717" y="685338"/>
                          </a:cubicBezTo>
                          <a:cubicBezTo>
                            <a:pt x="222281" y="741000"/>
                            <a:pt x="222281" y="779268"/>
                            <a:pt x="229239" y="796662"/>
                          </a:cubicBezTo>
                          <a:lnTo>
                            <a:pt x="229239" y="796662"/>
                          </a:lnTo>
                          <a:cubicBezTo>
                            <a:pt x="229239" y="800141"/>
                            <a:pt x="229239" y="810578"/>
                            <a:pt x="222281" y="831451"/>
                          </a:cubicBezTo>
                          <a:cubicBezTo>
                            <a:pt x="218802" y="838409"/>
                            <a:pt x="211844" y="841888"/>
                            <a:pt x="211844" y="841888"/>
                          </a:cubicBezTo>
                          <a:cubicBezTo>
                            <a:pt x="204886" y="841888"/>
                            <a:pt x="197929" y="838409"/>
                            <a:pt x="190971" y="827972"/>
                          </a:cubicBezTo>
                          <a:cubicBezTo>
                            <a:pt x="180534" y="814057"/>
                            <a:pt x="166619" y="786226"/>
                            <a:pt x="173576" y="754916"/>
                          </a:cubicBezTo>
                          <a:lnTo>
                            <a:pt x="173576" y="747958"/>
                          </a:lnTo>
                          <a:cubicBezTo>
                            <a:pt x="177055" y="727085"/>
                            <a:pt x="180534" y="706212"/>
                            <a:pt x="180534" y="702733"/>
                          </a:cubicBezTo>
                          <a:cubicBezTo>
                            <a:pt x="180534" y="702733"/>
                            <a:pt x="173576" y="706212"/>
                            <a:pt x="159661" y="723606"/>
                          </a:cubicBezTo>
                          <a:cubicBezTo>
                            <a:pt x="149224" y="734043"/>
                            <a:pt x="142267" y="744479"/>
                            <a:pt x="135309" y="747958"/>
                          </a:cubicBezTo>
                          <a:cubicBezTo>
                            <a:pt x="121393" y="761874"/>
                            <a:pt x="110957" y="768831"/>
                            <a:pt x="100520" y="827972"/>
                          </a:cubicBezTo>
                          <a:cubicBezTo>
                            <a:pt x="93562" y="873198"/>
                            <a:pt x="83126" y="894071"/>
                            <a:pt x="69210" y="894071"/>
                          </a:cubicBezTo>
                          <a:close/>
                          <a:moveTo>
                            <a:pt x="37900" y="814057"/>
                          </a:moveTo>
                          <a:lnTo>
                            <a:pt x="37900" y="814057"/>
                          </a:lnTo>
                          <a:cubicBezTo>
                            <a:pt x="44858" y="827972"/>
                            <a:pt x="51816" y="831451"/>
                            <a:pt x="51816" y="831451"/>
                          </a:cubicBezTo>
                          <a:lnTo>
                            <a:pt x="55295" y="831451"/>
                          </a:lnTo>
                          <a:lnTo>
                            <a:pt x="55295" y="834930"/>
                          </a:lnTo>
                          <a:cubicBezTo>
                            <a:pt x="51816" y="855803"/>
                            <a:pt x="55295" y="873198"/>
                            <a:pt x="62252" y="880155"/>
                          </a:cubicBezTo>
                          <a:cubicBezTo>
                            <a:pt x="65731" y="883634"/>
                            <a:pt x="65731" y="883634"/>
                            <a:pt x="69210" y="883634"/>
                          </a:cubicBezTo>
                          <a:cubicBezTo>
                            <a:pt x="76168" y="883634"/>
                            <a:pt x="86605" y="869719"/>
                            <a:pt x="93562" y="834930"/>
                          </a:cubicBezTo>
                          <a:cubicBezTo>
                            <a:pt x="103999" y="772310"/>
                            <a:pt x="114436" y="765353"/>
                            <a:pt x="131830" y="751437"/>
                          </a:cubicBezTo>
                          <a:cubicBezTo>
                            <a:pt x="138788" y="744479"/>
                            <a:pt x="145745" y="737522"/>
                            <a:pt x="156182" y="727085"/>
                          </a:cubicBezTo>
                          <a:cubicBezTo>
                            <a:pt x="170098" y="706212"/>
                            <a:pt x="177055" y="702733"/>
                            <a:pt x="180534" y="702733"/>
                          </a:cubicBezTo>
                          <a:cubicBezTo>
                            <a:pt x="180534" y="702733"/>
                            <a:pt x="184013" y="702733"/>
                            <a:pt x="184013" y="706212"/>
                          </a:cubicBezTo>
                          <a:cubicBezTo>
                            <a:pt x="187492" y="709691"/>
                            <a:pt x="184013" y="723606"/>
                            <a:pt x="180534" y="754916"/>
                          </a:cubicBezTo>
                          <a:lnTo>
                            <a:pt x="180534" y="761874"/>
                          </a:lnTo>
                          <a:cubicBezTo>
                            <a:pt x="173576" y="789705"/>
                            <a:pt x="187492" y="817536"/>
                            <a:pt x="197929" y="827972"/>
                          </a:cubicBezTo>
                          <a:cubicBezTo>
                            <a:pt x="204886" y="834930"/>
                            <a:pt x="208365" y="838409"/>
                            <a:pt x="211844" y="838409"/>
                          </a:cubicBezTo>
                          <a:cubicBezTo>
                            <a:pt x="211844" y="838409"/>
                            <a:pt x="215323" y="838409"/>
                            <a:pt x="218802" y="831451"/>
                          </a:cubicBezTo>
                          <a:cubicBezTo>
                            <a:pt x="225760" y="810578"/>
                            <a:pt x="225760" y="803620"/>
                            <a:pt x="225760" y="800141"/>
                          </a:cubicBezTo>
                          <a:cubicBezTo>
                            <a:pt x="215323" y="775789"/>
                            <a:pt x="222281" y="723606"/>
                            <a:pt x="229239" y="685338"/>
                          </a:cubicBezTo>
                          <a:cubicBezTo>
                            <a:pt x="236196" y="643592"/>
                            <a:pt x="211844" y="615761"/>
                            <a:pt x="211844" y="615761"/>
                          </a:cubicBezTo>
                          <a:lnTo>
                            <a:pt x="208365" y="612282"/>
                          </a:lnTo>
                          <a:lnTo>
                            <a:pt x="208365" y="608803"/>
                          </a:lnTo>
                          <a:cubicBezTo>
                            <a:pt x="208365" y="605324"/>
                            <a:pt x="350999" y="410507"/>
                            <a:pt x="406661" y="347888"/>
                          </a:cubicBezTo>
                          <a:cubicBezTo>
                            <a:pt x="437971" y="288747"/>
                            <a:pt x="497112" y="163507"/>
                            <a:pt x="507549" y="118282"/>
                          </a:cubicBezTo>
                          <a:cubicBezTo>
                            <a:pt x="504070" y="100887"/>
                            <a:pt x="504070" y="90451"/>
                            <a:pt x="500591" y="80014"/>
                          </a:cubicBezTo>
                          <a:cubicBezTo>
                            <a:pt x="497112" y="69578"/>
                            <a:pt x="497112" y="62620"/>
                            <a:pt x="497112" y="52183"/>
                          </a:cubicBezTo>
                          <a:cubicBezTo>
                            <a:pt x="490154" y="48704"/>
                            <a:pt x="455365" y="27831"/>
                            <a:pt x="431013" y="3479"/>
                          </a:cubicBezTo>
                          <a:lnTo>
                            <a:pt x="420577" y="45225"/>
                          </a:lnTo>
                          <a:cubicBezTo>
                            <a:pt x="399703" y="114803"/>
                            <a:pt x="354478" y="240042"/>
                            <a:pt x="323168" y="288747"/>
                          </a:cubicBezTo>
                          <a:cubicBezTo>
                            <a:pt x="264027" y="382676"/>
                            <a:pt x="166619" y="570536"/>
                            <a:pt x="166619" y="570536"/>
                          </a:cubicBezTo>
                          <a:lnTo>
                            <a:pt x="166619" y="570536"/>
                          </a:lnTo>
                          <a:lnTo>
                            <a:pt x="163140" y="570536"/>
                          </a:lnTo>
                          <a:cubicBezTo>
                            <a:pt x="163140" y="570536"/>
                            <a:pt x="131830" y="570536"/>
                            <a:pt x="90084" y="612282"/>
                          </a:cubicBezTo>
                          <a:cubicBezTo>
                            <a:pt x="44858" y="667944"/>
                            <a:pt x="13548" y="720127"/>
                            <a:pt x="6590" y="737522"/>
                          </a:cubicBezTo>
                          <a:cubicBezTo>
                            <a:pt x="3112" y="754916"/>
                            <a:pt x="3112" y="768831"/>
                            <a:pt x="13548" y="796662"/>
                          </a:cubicBezTo>
                          <a:cubicBezTo>
                            <a:pt x="20506" y="814057"/>
                            <a:pt x="27464" y="817536"/>
                            <a:pt x="30943" y="817536"/>
                          </a:cubicBezTo>
                          <a:cubicBezTo>
                            <a:pt x="34421" y="817536"/>
                            <a:pt x="34421" y="817536"/>
                            <a:pt x="37900" y="814057"/>
                          </a:cubicBezTo>
                          <a:lnTo>
                            <a:pt x="37900" y="814057"/>
                          </a:lnTo>
                          <a:close/>
                        </a:path>
                      </a:pathLst>
                    </a:custGeom>
                    <a:solidFill>
                      <a:srgbClr val="9B4F13"/>
                    </a:solidFill>
                    <a:ln w="34755" cap="flat">
                      <a:noFill/>
                      <a:prstDash val="solid"/>
                      <a:miter/>
                    </a:ln>
                  </p:spPr>
                  <p:txBody>
                    <a:bodyPr rtlCol="0" anchor="ctr"/>
                    <a:lstStyle/>
                    <a:p>
                      <a:endParaRPr lang="en-US"/>
                    </a:p>
                  </p:txBody>
                </p:sp>
              </p:grpSp>
              <p:grpSp>
                <p:nvGrpSpPr>
                  <p:cNvPr id="2472" name="Graphic 30">
                    <a:extLst>
                      <a:ext uri="{FF2B5EF4-FFF2-40B4-BE49-F238E27FC236}">
                        <a16:creationId xmlns:a16="http://schemas.microsoft.com/office/drawing/2014/main" xmlns="" id="{1E2D5000-4BE0-46B5-9644-2D042619261E}"/>
                      </a:ext>
                    </a:extLst>
                  </p:cNvPr>
                  <p:cNvGrpSpPr/>
                  <p:nvPr/>
                </p:nvGrpSpPr>
                <p:grpSpPr>
                  <a:xfrm>
                    <a:off x="2657065" y="8651928"/>
                    <a:ext cx="111324" cy="208732"/>
                    <a:chOff x="2657065" y="8651928"/>
                    <a:chExt cx="111324" cy="208732"/>
                  </a:xfrm>
                  <a:solidFill>
                    <a:srgbClr val="9E5116"/>
                  </a:solidFill>
                </p:grpSpPr>
                <p:sp>
                  <p:nvSpPr>
                    <p:cNvPr id="2473" name="Freeform: Shape 2472">
                      <a:extLst>
                        <a:ext uri="{FF2B5EF4-FFF2-40B4-BE49-F238E27FC236}">
                          <a16:creationId xmlns:a16="http://schemas.microsoft.com/office/drawing/2014/main" xmlns="" id="{AEDEC13B-72C5-44E9-BEF6-19947F3755C5}"/>
                        </a:ext>
                      </a:extLst>
                    </p:cNvPr>
                    <p:cNvSpPr/>
                    <p:nvPr/>
                  </p:nvSpPr>
                  <p:spPr>
                    <a:xfrm>
                      <a:off x="2681417" y="8669323"/>
                      <a:ext cx="86971" cy="191338"/>
                    </a:xfrm>
                    <a:custGeom>
                      <a:avLst/>
                      <a:gdLst>
                        <a:gd name="connsiteX0" fmla="*/ 86972 w 86971"/>
                        <a:gd name="connsiteY0" fmla="*/ 0 h 191338"/>
                        <a:gd name="connsiteX1" fmla="*/ 80014 w 86971"/>
                        <a:gd name="connsiteY1" fmla="*/ 6958 h 191338"/>
                        <a:gd name="connsiteX2" fmla="*/ 66099 w 86971"/>
                        <a:gd name="connsiteY2" fmla="*/ 24352 h 191338"/>
                        <a:gd name="connsiteX3" fmla="*/ 45225 w 86971"/>
                        <a:gd name="connsiteY3" fmla="*/ 52183 h 191338"/>
                        <a:gd name="connsiteX4" fmla="*/ 34789 w 86971"/>
                        <a:gd name="connsiteY4" fmla="*/ 69578 h 191338"/>
                        <a:gd name="connsiteX5" fmla="*/ 24352 w 86971"/>
                        <a:gd name="connsiteY5" fmla="*/ 86972 h 191338"/>
                        <a:gd name="connsiteX6" fmla="*/ 6958 w 86971"/>
                        <a:gd name="connsiteY6" fmla="*/ 121761 h 191338"/>
                        <a:gd name="connsiteX7" fmla="*/ 3479 w 86971"/>
                        <a:gd name="connsiteY7" fmla="*/ 139155 h 191338"/>
                        <a:gd name="connsiteX8" fmla="*/ 0 w 86971"/>
                        <a:gd name="connsiteY8" fmla="*/ 156549 h 191338"/>
                        <a:gd name="connsiteX9" fmla="*/ 0 w 86971"/>
                        <a:gd name="connsiteY9" fmla="*/ 163507 h 191338"/>
                        <a:gd name="connsiteX10" fmla="*/ 0 w 86971"/>
                        <a:gd name="connsiteY10" fmla="*/ 170465 h 191338"/>
                        <a:gd name="connsiteX11" fmla="*/ 0 w 86971"/>
                        <a:gd name="connsiteY11" fmla="*/ 180902 h 191338"/>
                        <a:gd name="connsiteX12" fmla="*/ 3479 w 86971"/>
                        <a:gd name="connsiteY12" fmla="*/ 191338 h 191338"/>
                        <a:gd name="connsiteX13" fmla="*/ 3479 w 86971"/>
                        <a:gd name="connsiteY13" fmla="*/ 180902 h 191338"/>
                        <a:gd name="connsiteX14" fmla="*/ 3479 w 86971"/>
                        <a:gd name="connsiteY14" fmla="*/ 170465 h 191338"/>
                        <a:gd name="connsiteX15" fmla="*/ 6958 w 86971"/>
                        <a:gd name="connsiteY15" fmla="*/ 156549 h 191338"/>
                        <a:gd name="connsiteX16" fmla="*/ 34789 w 86971"/>
                        <a:gd name="connsiteY16" fmla="*/ 90451 h 191338"/>
                        <a:gd name="connsiteX17" fmla="*/ 45225 w 86971"/>
                        <a:gd name="connsiteY17" fmla="*/ 73056 h 191338"/>
                        <a:gd name="connsiteX18" fmla="*/ 55662 w 86971"/>
                        <a:gd name="connsiteY18" fmla="*/ 59141 h 191338"/>
                        <a:gd name="connsiteX19" fmla="*/ 73056 w 86971"/>
                        <a:gd name="connsiteY19" fmla="*/ 31310 h 191338"/>
                        <a:gd name="connsiteX20" fmla="*/ 86972 w 86971"/>
                        <a:gd name="connsiteY20" fmla="*/ 10437 h 191338"/>
                        <a:gd name="connsiteX21" fmla="*/ 86972 w 86971"/>
                        <a:gd name="connsiteY21" fmla="*/ 0 h 191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6971" h="191338">
                          <a:moveTo>
                            <a:pt x="86972" y="0"/>
                          </a:moveTo>
                          <a:cubicBezTo>
                            <a:pt x="86972" y="0"/>
                            <a:pt x="83493" y="3479"/>
                            <a:pt x="80014" y="6958"/>
                          </a:cubicBezTo>
                          <a:cubicBezTo>
                            <a:pt x="76535" y="10437"/>
                            <a:pt x="69578" y="17394"/>
                            <a:pt x="66099" y="24352"/>
                          </a:cubicBezTo>
                          <a:cubicBezTo>
                            <a:pt x="59141" y="31310"/>
                            <a:pt x="52183" y="41747"/>
                            <a:pt x="45225" y="52183"/>
                          </a:cubicBezTo>
                          <a:cubicBezTo>
                            <a:pt x="41747" y="55662"/>
                            <a:pt x="38268" y="62620"/>
                            <a:pt x="34789" y="69578"/>
                          </a:cubicBezTo>
                          <a:cubicBezTo>
                            <a:pt x="31310" y="76535"/>
                            <a:pt x="27831" y="80014"/>
                            <a:pt x="24352" y="86972"/>
                          </a:cubicBezTo>
                          <a:cubicBezTo>
                            <a:pt x="17394" y="97408"/>
                            <a:pt x="13916" y="111324"/>
                            <a:pt x="6958" y="121761"/>
                          </a:cubicBezTo>
                          <a:cubicBezTo>
                            <a:pt x="3479" y="128718"/>
                            <a:pt x="3479" y="132197"/>
                            <a:pt x="3479" y="139155"/>
                          </a:cubicBezTo>
                          <a:cubicBezTo>
                            <a:pt x="3479" y="146113"/>
                            <a:pt x="0" y="149592"/>
                            <a:pt x="0" y="156549"/>
                          </a:cubicBezTo>
                          <a:cubicBezTo>
                            <a:pt x="0" y="160028"/>
                            <a:pt x="0" y="160028"/>
                            <a:pt x="0" y="163507"/>
                          </a:cubicBezTo>
                          <a:cubicBezTo>
                            <a:pt x="0" y="166986"/>
                            <a:pt x="0" y="166986"/>
                            <a:pt x="0" y="170465"/>
                          </a:cubicBezTo>
                          <a:cubicBezTo>
                            <a:pt x="0" y="173944"/>
                            <a:pt x="0" y="177423"/>
                            <a:pt x="0" y="180902"/>
                          </a:cubicBezTo>
                          <a:cubicBezTo>
                            <a:pt x="0" y="187859"/>
                            <a:pt x="3479" y="191338"/>
                            <a:pt x="3479" y="191338"/>
                          </a:cubicBezTo>
                          <a:cubicBezTo>
                            <a:pt x="3479" y="191338"/>
                            <a:pt x="3479" y="187859"/>
                            <a:pt x="3479" y="180902"/>
                          </a:cubicBezTo>
                          <a:cubicBezTo>
                            <a:pt x="3479" y="177423"/>
                            <a:pt x="3479" y="173944"/>
                            <a:pt x="3479" y="170465"/>
                          </a:cubicBezTo>
                          <a:cubicBezTo>
                            <a:pt x="3479" y="166986"/>
                            <a:pt x="3479" y="163507"/>
                            <a:pt x="6958" y="156549"/>
                          </a:cubicBezTo>
                          <a:cubicBezTo>
                            <a:pt x="10437" y="139155"/>
                            <a:pt x="20873" y="114803"/>
                            <a:pt x="34789" y="90451"/>
                          </a:cubicBezTo>
                          <a:cubicBezTo>
                            <a:pt x="38268" y="83493"/>
                            <a:pt x="41747" y="80014"/>
                            <a:pt x="45225" y="73056"/>
                          </a:cubicBezTo>
                          <a:cubicBezTo>
                            <a:pt x="48704" y="66099"/>
                            <a:pt x="52183" y="62620"/>
                            <a:pt x="55662" y="59141"/>
                          </a:cubicBezTo>
                          <a:cubicBezTo>
                            <a:pt x="62620" y="48704"/>
                            <a:pt x="69578" y="38268"/>
                            <a:pt x="73056" y="31310"/>
                          </a:cubicBezTo>
                          <a:cubicBezTo>
                            <a:pt x="80014" y="24352"/>
                            <a:pt x="83493" y="17394"/>
                            <a:pt x="86972" y="10437"/>
                          </a:cubicBezTo>
                          <a:cubicBezTo>
                            <a:pt x="86972" y="3479"/>
                            <a:pt x="86972" y="0"/>
                            <a:pt x="86972" y="0"/>
                          </a:cubicBezTo>
                          <a:close/>
                        </a:path>
                      </a:pathLst>
                    </a:custGeom>
                    <a:solidFill>
                      <a:srgbClr val="9E5116"/>
                    </a:solidFill>
                    <a:ln w="34755" cap="flat">
                      <a:noFill/>
                      <a:prstDash val="solid"/>
                      <a:miter/>
                    </a:ln>
                  </p:spPr>
                  <p:txBody>
                    <a:bodyPr rtlCol="0" anchor="ctr"/>
                    <a:lstStyle/>
                    <a:p>
                      <a:endParaRPr lang="en-US"/>
                    </a:p>
                  </p:txBody>
                </p:sp>
                <p:sp>
                  <p:nvSpPr>
                    <p:cNvPr id="2474" name="Freeform: Shape 2473">
                      <a:extLst>
                        <a:ext uri="{FF2B5EF4-FFF2-40B4-BE49-F238E27FC236}">
                          <a16:creationId xmlns:a16="http://schemas.microsoft.com/office/drawing/2014/main" xmlns="" id="{281E343D-F57F-46FE-A38F-E22A2D9B1372}"/>
                        </a:ext>
                      </a:extLst>
                    </p:cNvPr>
                    <p:cNvSpPr/>
                    <p:nvPr/>
                  </p:nvSpPr>
                  <p:spPr>
                    <a:xfrm>
                      <a:off x="2681417" y="8655407"/>
                      <a:ext cx="48704" cy="163507"/>
                    </a:xfrm>
                    <a:custGeom>
                      <a:avLst/>
                      <a:gdLst>
                        <a:gd name="connsiteX0" fmla="*/ 48704 w 48704"/>
                        <a:gd name="connsiteY0" fmla="*/ 0 h 163507"/>
                        <a:gd name="connsiteX1" fmla="*/ 31310 w 48704"/>
                        <a:gd name="connsiteY1" fmla="*/ 20873 h 163507"/>
                        <a:gd name="connsiteX2" fmla="*/ 13916 w 48704"/>
                        <a:gd name="connsiteY2" fmla="*/ 41747 h 163507"/>
                        <a:gd name="connsiteX3" fmla="*/ 6958 w 48704"/>
                        <a:gd name="connsiteY3" fmla="*/ 55662 h 163507"/>
                        <a:gd name="connsiteX4" fmla="*/ 0 w 48704"/>
                        <a:gd name="connsiteY4" fmla="*/ 69578 h 163507"/>
                        <a:gd name="connsiteX5" fmla="*/ 0 w 48704"/>
                        <a:gd name="connsiteY5" fmla="*/ 73056 h 163507"/>
                        <a:gd name="connsiteX6" fmla="*/ 0 w 48704"/>
                        <a:gd name="connsiteY6" fmla="*/ 76535 h 163507"/>
                        <a:gd name="connsiteX7" fmla="*/ 0 w 48704"/>
                        <a:gd name="connsiteY7" fmla="*/ 80014 h 163507"/>
                        <a:gd name="connsiteX8" fmla="*/ 0 w 48704"/>
                        <a:gd name="connsiteY8" fmla="*/ 90451 h 163507"/>
                        <a:gd name="connsiteX9" fmla="*/ 0 w 48704"/>
                        <a:gd name="connsiteY9" fmla="*/ 107845 h 163507"/>
                        <a:gd name="connsiteX10" fmla="*/ 3479 w 48704"/>
                        <a:gd name="connsiteY10" fmla="*/ 135676 h 163507"/>
                        <a:gd name="connsiteX11" fmla="*/ 10437 w 48704"/>
                        <a:gd name="connsiteY11" fmla="*/ 163507 h 163507"/>
                        <a:gd name="connsiteX12" fmla="*/ 10437 w 48704"/>
                        <a:gd name="connsiteY12" fmla="*/ 135676 h 163507"/>
                        <a:gd name="connsiteX13" fmla="*/ 10437 w 48704"/>
                        <a:gd name="connsiteY13" fmla="*/ 107845 h 163507"/>
                        <a:gd name="connsiteX14" fmla="*/ 10437 w 48704"/>
                        <a:gd name="connsiteY14" fmla="*/ 93930 h 163507"/>
                        <a:gd name="connsiteX15" fmla="*/ 10437 w 48704"/>
                        <a:gd name="connsiteY15" fmla="*/ 86972 h 163507"/>
                        <a:gd name="connsiteX16" fmla="*/ 10437 w 48704"/>
                        <a:gd name="connsiteY16" fmla="*/ 83493 h 163507"/>
                        <a:gd name="connsiteX17" fmla="*/ 10437 w 48704"/>
                        <a:gd name="connsiteY17" fmla="*/ 83493 h 163507"/>
                        <a:gd name="connsiteX18" fmla="*/ 10437 w 48704"/>
                        <a:gd name="connsiteY18" fmla="*/ 83493 h 163507"/>
                        <a:gd name="connsiteX19" fmla="*/ 24352 w 48704"/>
                        <a:gd name="connsiteY19" fmla="*/ 55662 h 163507"/>
                        <a:gd name="connsiteX20" fmla="*/ 38268 w 48704"/>
                        <a:gd name="connsiteY20" fmla="*/ 31310 h 163507"/>
                        <a:gd name="connsiteX21" fmla="*/ 48704 w 48704"/>
                        <a:gd name="connsiteY21" fmla="*/ 13916 h 163507"/>
                        <a:gd name="connsiteX22" fmla="*/ 48704 w 48704"/>
                        <a:gd name="connsiteY22" fmla="*/ 0 h 163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8704" h="163507">
                          <a:moveTo>
                            <a:pt x="48704" y="0"/>
                          </a:moveTo>
                          <a:cubicBezTo>
                            <a:pt x="48704" y="0"/>
                            <a:pt x="41747" y="6958"/>
                            <a:pt x="31310" y="20873"/>
                          </a:cubicBezTo>
                          <a:cubicBezTo>
                            <a:pt x="27831" y="27831"/>
                            <a:pt x="20873" y="34789"/>
                            <a:pt x="13916" y="41747"/>
                          </a:cubicBezTo>
                          <a:cubicBezTo>
                            <a:pt x="10437" y="45225"/>
                            <a:pt x="6958" y="48704"/>
                            <a:pt x="6958" y="55662"/>
                          </a:cubicBezTo>
                          <a:cubicBezTo>
                            <a:pt x="3479" y="59141"/>
                            <a:pt x="0" y="66099"/>
                            <a:pt x="0" y="69578"/>
                          </a:cubicBezTo>
                          <a:lnTo>
                            <a:pt x="0" y="73056"/>
                          </a:lnTo>
                          <a:cubicBezTo>
                            <a:pt x="0" y="73056"/>
                            <a:pt x="0" y="73056"/>
                            <a:pt x="0" y="76535"/>
                          </a:cubicBezTo>
                          <a:cubicBezTo>
                            <a:pt x="0" y="76535"/>
                            <a:pt x="0" y="80014"/>
                            <a:pt x="0" y="80014"/>
                          </a:cubicBezTo>
                          <a:cubicBezTo>
                            <a:pt x="0" y="83493"/>
                            <a:pt x="0" y="86972"/>
                            <a:pt x="0" y="90451"/>
                          </a:cubicBezTo>
                          <a:cubicBezTo>
                            <a:pt x="0" y="97409"/>
                            <a:pt x="0" y="100887"/>
                            <a:pt x="0" y="107845"/>
                          </a:cubicBezTo>
                          <a:cubicBezTo>
                            <a:pt x="0" y="118282"/>
                            <a:pt x="3479" y="128718"/>
                            <a:pt x="3479" y="135676"/>
                          </a:cubicBezTo>
                          <a:cubicBezTo>
                            <a:pt x="6958" y="153071"/>
                            <a:pt x="10437" y="163507"/>
                            <a:pt x="10437" y="163507"/>
                          </a:cubicBezTo>
                          <a:cubicBezTo>
                            <a:pt x="10437" y="163507"/>
                            <a:pt x="10437" y="153071"/>
                            <a:pt x="10437" y="135676"/>
                          </a:cubicBezTo>
                          <a:cubicBezTo>
                            <a:pt x="10437" y="128718"/>
                            <a:pt x="10437" y="118282"/>
                            <a:pt x="10437" y="107845"/>
                          </a:cubicBezTo>
                          <a:cubicBezTo>
                            <a:pt x="10437" y="104366"/>
                            <a:pt x="10437" y="97409"/>
                            <a:pt x="10437" y="93930"/>
                          </a:cubicBezTo>
                          <a:cubicBezTo>
                            <a:pt x="10437" y="90451"/>
                            <a:pt x="10437" y="90451"/>
                            <a:pt x="10437" y="86972"/>
                          </a:cubicBezTo>
                          <a:cubicBezTo>
                            <a:pt x="10437" y="86972"/>
                            <a:pt x="10437" y="83493"/>
                            <a:pt x="10437" y="83493"/>
                          </a:cubicBezTo>
                          <a:cubicBezTo>
                            <a:pt x="10437" y="83493"/>
                            <a:pt x="10437" y="83493"/>
                            <a:pt x="10437" y="83493"/>
                          </a:cubicBezTo>
                          <a:lnTo>
                            <a:pt x="10437" y="83493"/>
                          </a:lnTo>
                          <a:cubicBezTo>
                            <a:pt x="13916" y="73056"/>
                            <a:pt x="20873" y="66099"/>
                            <a:pt x="24352" y="55662"/>
                          </a:cubicBezTo>
                          <a:cubicBezTo>
                            <a:pt x="27831" y="48704"/>
                            <a:pt x="34789" y="38268"/>
                            <a:pt x="38268" y="31310"/>
                          </a:cubicBezTo>
                          <a:cubicBezTo>
                            <a:pt x="41747" y="24352"/>
                            <a:pt x="45225" y="17394"/>
                            <a:pt x="48704" y="13916"/>
                          </a:cubicBezTo>
                          <a:cubicBezTo>
                            <a:pt x="45225" y="3479"/>
                            <a:pt x="48704" y="0"/>
                            <a:pt x="48704" y="0"/>
                          </a:cubicBezTo>
                          <a:close/>
                        </a:path>
                      </a:pathLst>
                    </a:custGeom>
                    <a:solidFill>
                      <a:srgbClr val="9E5116"/>
                    </a:solidFill>
                    <a:ln w="34755" cap="flat">
                      <a:noFill/>
                      <a:prstDash val="solid"/>
                      <a:miter/>
                    </a:ln>
                  </p:spPr>
                  <p:txBody>
                    <a:bodyPr rtlCol="0" anchor="ctr"/>
                    <a:lstStyle/>
                    <a:p>
                      <a:endParaRPr lang="en-US"/>
                    </a:p>
                  </p:txBody>
                </p:sp>
                <p:sp>
                  <p:nvSpPr>
                    <p:cNvPr id="2475" name="Freeform: Shape 2474">
                      <a:extLst>
                        <a:ext uri="{FF2B5EF4-FFF2-40B4-BE49-F238E27FC236}">
                          <a16:creationId xmlns:a16="http://schemas.microsoft.com/office/drawing/2014/main" xmlns="" id="{A79B5F02-687A-4EED-A394-B54751EED4D7}"/>
                        </a:ext>
                      </a:extLst>
                    </p:cNvPr>
                    <p:cNvSpPr/>
                    <p:nvPr/>
                  </p:nvSpPr>
                  <p:spPr>
                    <a:xfrm>
                      <a:off x="2657065" y="8651928"/>
                      <a:ext cx="41746" cy="163507"/>
                    </a:xfrm>
                    <a:custGeom>
                      <a:avLst/>
                      <a:gdLst>
                        <a:gd name="connsiteX0" fmla="*/ 41747 w 41746"/>
                        <a:gd name="connsiteY0" fmla="*/ 0 h 163507"/>
                        <a:gd name="connsiteX1" fmla="*/ 24352 w 41746"/>
                        <a:gd name="connsiteY1" fmla="*/ 24352 h 163507"/>
                        <a:gd name="connsiteX2" fmla="*/ 10437 w 41746"/>
                        <a:gd name="connsiteY2" fmla="*/ 48704 h 163507"/>
                        <a:gd name="connsiteX3" fmla="*/ 3479 w 41746"/>
                        <a:gd name="connsiteY3" fmla="*/ 62620 h 163507"/>
                        <a:gd name="connsiteX4" fmla="*/ 0 w 41746"/>
                        <a:gd name="connsiteY4" fmla="*/ 80014 h 163507"/>
                        <a:gd name="connsiteX5" fmla="*/ 0 w 41746"/>
                        <a:gd name="connsiteY5" fmla="*/ 114803 h 163507"/>
                        <a:gd name="connsiteX6" fmla="*/ 6958 w 41746"/>
                        <a:gd name="connsiteY6" fmla="*/ 142634 h 163507"/>
                        <a:gd name="connsiteX7" fmla="*/ 13916 w 41746"/>
                        <a:gd name="connsiteY7" fmla="*/ 153071 h 163507"/>
                        <a:gd name="connsiteX8" fmla="*/ 20873 w 41746"/>
                        <a:gd name="connsiteY8" fmla="*/ 160028 h 163507"/>
                        <a:gd name="connsiteX9" fmla="*/ 24352 w 41746"/>
                        <a:gd name="connsiteY9" fmla="*/ 163507 h 163507"/>
                        <a:gd name="connsiteX10" fmla="*/ 24352 w 41746"/>
                        <a:gd name="connsiteY10" fmla="*/ 163507 h 163507"/>
                        <a:gd name="connsiteX11" fmla="*/ 24352 w 41746"/>
                        <a:gd name="connsiteY11" fmla="*/ 163507 h 163507"/>
                        <a:gd name="connsiteX12" fmla="*/ 20873 w 41746"/>
                        <a:gd name="connsiteY12" fmla="*/ 160028 h 163507"/>
                        <a:gd name="connsiteX13" fmla="*/ 17394 w 41746"/>
                        <a:gd name="connsiteY13" fmla="*/ 153071 h 163507"/>
                        <a:gd name="connsiteX14" fmla="*/ 13916 w 41746"/>
                        <a:gd name="connsiteY14" fmla="*/ 142634 h 163507"/>
                        <a:gd name="connsiteX15" fmla="*/ 10437 w 41746"/>
                        <a:gd name="connsiteY15" fmla="*/ 114803 h 163507"/>
                        <a:gd name="connsiteX16" fmla="*/ 10437 w 41746"/>
                        <a:gd name="connsiteY16" fmla="*/ 83493 h 163507"/>
                        <a:gd name="connsiteX17" fmla="*/ 13916 w 41746"/>
                        <a:gd name="connsiteY17" fmla="*/ 69578 h 163507"/>
                        <a:gd name="connsiteX18" fmla="*/ 20873 w 41746"/>
                        <a:gd name="connsiteY18" fmla="*/ 55662 h 163507"/>
                        <a:gd name="connsiteX19" fmla="*/ 31310 w 41746"/>
                        <a:gd name="connsiteY19" fmla="*/ 27831 h 163507"/>
                        <a:gd name="connsiteX20" fmla="*/ 38268 w 41746"/>
                        <a:gd name="connsiteY20" fmla="*/ 10437 h 163507"/>
                        <a:gd name="connsiteX21" fmla="*/ 41747 w 41746"/>
                        <a:gd name="connsiteY21" fmla="*/ 0 h 163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1746" h="163507">
                          <a:moveTo>
                            <a:pt x="41747" y="0"/>
                          </a:moveTo>
                          <a:cubicBezTo>
                            <a:pt x="41747" y="0"/>
                            <a:pt x="34789" y="10437"/>
                            <a:pt x="24352" y="24352"/>
                          </a:cubicBezTo>
                          <a:cubicBezTo>
                            <a:pt x="20873" y="31310"/>
                            <a:pt x="13916" y="41747"/>
                            <a:pt x="10437" y="48704"/>
                          </a:cubicBezTo>
                          <a:cubicBezTo>
                            <a:pt x="6958" y="52183"/>
                            <a:pt x="6958" y="59141"/>
                            <a:pt x="3479" y="62620"/>
                          </a:cubicBezTo>
                          <a:cubicBezTo>
                            <a:pt x="0" y="69578"/>
                            <a:pt x="0" y="73056"/>
                            <a:pt x="0" y="80014"/>
                          </a:cubicBezTo>
                          <a:cubicBezTo>
                            <a:pt x="0" y="90451"/>
                            <a:pt x="0" y="104366"/>
                            <a:pt x="0" y="114803"/>
                          </a:cubicBezTo>
                          <a:cubicBezTo>
                            <a:pt x="0" y="125239"/>
                            <a:pt x="3479" y="135676"/>
                            <a:pt x="6958" y="142634"/>
                          </a:cubicBezTo>
                          <a:cubicBezTo>
                            <a:pt x="10437" y="146113"/>
                            <a:pt x="10437" y="149592"/>
                            <a:pt x="13916" y="153071"/>
                          </a:cubicBezTo>
                          <a:cubicBezTo>
                            <a:pt x="17394" y="156549"/>
                            <a:pt x="17394" y="160028"/>
                            <a:pt x="20873" y="160028"/>
                          </a:cubicBezTo>
                          <a:cubicBezTo>
                            <a:pt x="20873" y="163507"/>
                            <a:pt x="24352" y="163507"/>
                            <a:pt x="24352" y="163507"/>
                          </a:cubicBezTo>
                          <a:cubicBezTo>
                            <a:pt x="24352" y="163507"/>
                            <a:pt x="24352" y="163507"/>
                            <a:pt x="24352" y="163507"/>
                          </a:cubicBezTo>
                          <a:cubicBezTo>
                            <a:pt x="24352" y="163507"/>
                            <a:pt x="24352" y="163507"/>
                            <a:pt x="24352" y="163507"/>
                          </a:cubicBezTo>
                          <a:cubicBezTo>
                            <a:pt x="24352" y="163507"/>
                            <a:pt x="20873" y="160028"/>
                            <a:pt x="20873" y="160028"/>
                          </a:cubicBezTo>
                          <a:cubicBezTo>
                            <a:pt x="20873" y="156549"/>
                            <a:pt x="17394" y="156549"/>
                            <a:pt x="17394" y="153071"/>
                          </a:cubicBezTo>
                          <a:cubicBezTo>
                            <a:pt x="17394" y="149592"/>
                            <a:pt x="13916" y="146113"/>
                            <a:pt x="13916" y="142634"/>
                          </a:cubicBezTo>
                          <a:cubicBezTo>
                            <a:pt x="10437" y="135676"/>
                            <a:pt x="10437" y="125239"/>
                            <a:pt x="10437" y="114803"/>
                          </a:cubicBezTo>
                          <a:cubicBezTo>
                            <a:pt x="10437" y="104366"/>
                            <a:pt x="10437" y="93930"/>
                            <a:pt x="10437" y="83493"/>
                          </a:cubicBezTo>
                          <a:cubicBezTo>
                            <a:pt x="10437" y="76535"/>
                            <a:pt x="13916" y="73056"/>
                            <a:pt x="13916" y="69578"/>
                          </a:cubicBezTo>
                          <a:cubicBezTo>
                            <a:pt x="17394" y="66099"/>
                            <a:pt x="17394" y="59141"/>
                            <a:pt x="20873" y="55662"/>
                          </a:cubicBezTo>
                          <a:cubicBezTo>
                            <a:pt x="24352" y="45225"/>
                            <a:pt x="27831" y="38268"/>
                            <a:pt x="31310" y="27831"/>
                          </a:cubicBezTo>
                          <a:cubicBezTo>
                            <a:pt x="34789" y="20873"/>
                            <a:pt x="38268" y="13916"/>
                            <a:pt x="38268" y="10437"/>
                          </a:cubicBezTo>
                          <a:cubicBezTo>
                            <a:pt x="41747" y="3479"/>
                            <a:pt x="41747" y="0"/>
                            <a:pt x="41747" y="0"/>
                          </a:cubicBezTo>
                          <a:close/>
                        </a:path>
                      </a:pathLst>
                    </a:custGeom>
                    <a:solidFill>
                      <a:srgbClr val="9E5116"/>
                    </a:solidFill>
                    <a:ln w="34755" cap="flat">
                      <a:noFill/>
                      <a:prstDash val="solid"/>
                      <a:miter/>
                    </a:ln>
                  </p:spPr>
                  <p:txBody>
                    <a:bodyPr rtlCol="0" anchor="ctr"/>
                    <a:lstStyle/>
                    <a:p>
                      <a:endParaRPr lang="en-US"/>
                    </a:p>
                  </p:txBody>
                </p:sp>
              </p:grpSp>
              <p:sp>
                <p:nvSpPr>
                  <p:cNvPr id="2476" name="Freeform: Shape 2475">
                    <a:extLst>
                      <a:ext uri="{FF2B5EF4-FFF2-40B4-BE49-F238E27FC236}">
                        <a16:creationId xmlns:a16="http://schemas.microsoft.com/office/drawing/2014/main" xmlns="" id="{51C0F9E4-5160-4486-BCED-DB1693CE725E}"/>
                      </a:ext>
                    </a:extLst>
                  </p:cNvPr>
                  <p:cNvSpPr/>
                  <p:nvPr/>
                </p:nvSpPr>
                <p:spPr>
                  <a:xfrm>
                    <a:off x="2634112" y="7990942"/>
                    <a:ext cx="500864" cy="885048"/>
                  </a:xfrm>
                  <a:custGeom>
                    <a:avLst/>
                    <a:gdLst>
                      <a:gd name="connsiteX0" fmla="*/ 2081 w 500864"/>
                      <a:gd name="connsiteY0" fmla="*/ 730564 h 885048"/>
                      <a:gd name="connsiteX1" fmla="*/ 9038 w 500864"/>
                      <a:gd name="connsiteY1" fmla="*/ 793184 h 885048"/>
                      <a:gd name="connsiteX2" fmla="*/ 33391 w 500864"/>
                      <a:gd name="connsiteY2" fmla="*/ 814057 h 885048"/>
                      <a:gd name="connsiteX3" fmla="*/ 47306 w 500864"/>
                      <a:gd name="connsiteY3" fmla="*/ 831451 h 885048"/>
                      <a:gd name="connsiteX4" fmla="*/ 92531 w 500864"/>
                      <a:gd name="connsiteY4" fmla="*/ 834930 h 885048"/>
                      <a:gd name="connsiteX5" fmla="*/ 151672 w 500864"/>
                      <a:gd name="connsiteY5" fmla="*/ 727085 h 885048"/>
                      <a:gd name="connsiteX6" fmla="*/ 169067 w 500864"/>
                      <a:gd name="connsiteY6" fmla="*/ 758395 h 885048"/>
                      <a:gd name="connsiteX7" fmla="*/ 214292 w 500864"/>
                      <a:gd name="connsiteY7" fmla="*/ 831451 h 885048"/>
                      <a:gd name="connsiteX8" fmla="*/ 221250 w 500864"/>
                      <a:gd name="connsiteY8" fmla="*/ 796662 h 885048"/>
                      <a:gd name="connsiteX9" fmla="*/ 224729 w 500864"/>
                      <a:gd name="connsiteY9" fmla="*/ 685338 h 885048"/>
                      <a:gd name="connsiteX10" fmla="*/ 203855 w 500864"/>
                      <a:gd name="connsiteY10" fmla="*/ 612282 h 885048"/>
                      <a:gd name="connsiteX11" fmla="*/ 402151 w 500864"/>
                      <a:gd name="connsiteY11" fmla="*/ 351366 h 885048"/>
                      <a:gd name="connsiteX12" fmla="*/ 499560 w 500864"/>
                      <a:gd name="connsiteY12" fmla="*/ 125239 h 885048"/>
                      <a:gd name="connsiteX13" fmla="*/ 489123 w 500864"/>
                      <a:gd name="connsiteY13" fmla="*/ 52183 h 885048"/>
                      <a:gd name="connsiteX14" fmla="*/ 416067 w 500864"/>
                      <a:gd name="connsiteY14" fmla="*/ 0 h 885048"/>
                      <a:gd name="connsiteX15" fmla="*/ 402151 w 500864"/>
                      <a:gd name="connsiteY15" fmla="*/ 45225 h 885048"/>
                      <a:gd name="connsiteX16" fmla="*/ 304743 w 500864"/>
                      <a:gd name="connsiteY16" fmla="*/ 288747 h 885048"/>
                      <a:gd name="connsiteX17" fmla="*/ 148193 w 500864"/>
                      <a:gd name="connsiteY17" fmla="*/ 570536 h 885048"/>
                      <a:gd name="connsiteX18" fmla="*/ 71658 w 500864"/>
                      <a:gd name="connsiteY18" fmla="*/ 615761 h 885048"/>
                      <a:gd name="connsiteX19" fmla="*/ 2081 w 500864"/>
                      <a:gd name="connsiteY19" fmla="*/ 730564 h 885048"/>
                      <a:gd name="connsiteX20" fmla="*/ 186461 w 500864"/>
                      <a:gd name="connsiteY20" fmla="*/ 594888 h 885048"/>
                      <a:gd name="connsiteX21" fmla="*/ 322137 w 500864"/>
                      <a:gd name="connsiteY21" fmla="*/ 288747 h 885048"/>
                      <a:gd name="connsiteX22" fmla="*/ 374320 w 500864"/>
                      <a:gd name="connsiteY22" fmla="*/ 184380 h 885048"/>
                      <a:gd name="connsiteX23" fmla="*/ 443898 w 500864"/>
                      <a:gd name="connsiteY23" fmla="*/ 41747 h 885048"/>
                      <a:gd name="connsiteX24" fmla="*/ 461292 w 500864"/>
                      <a:gd name="connsiteY24" fmla="*/ 146113 h 885048"/>
                      <a:gd name="connsiteX25" fmla="*/ 370841 w 500864"/>
                      <a:gd name="connsiteY25" fmla="*/ 354845 h 885048"/>
                      <a:gd name="connsiteX26" fmla="*/ 186461 w 500864"/>
                      <a:gd name="connsiteY26" fmla="*/ 594888 h 885048"/>
                      <a:gd name="connsiteX27" fmla="*/ 221250 w 500864"/>
                      <a:gd name="connsiteY27" fmla="*/ 720127 h 885048"/>
                      <a:gd name="connsiteX28" fmla="*/ 217771 w 500864"/>
                      <a:gd name="connsiteY28" fmla="*/ 824493 h 885048"/>
                      <a:gd name="connsiteX29" fmla="*/ 186461 w 500864"/>
                      <a:gd name="connsiteY29" fmla="*/ 751437 h 885048"/>
                      <a:gd name="connsiteX30" fmla="*/ 221250 w 500864"/>
                      <a:gd name="connsiteY30" fmla="*/ 720127 h 885048"/>
                      <a:gd name="connsiteX31" fmla="*/ 99489 w 500864"/>
                      <a:gd name="connsiteY31" fmla="*/ 650550 h 885048"/>
                      <a:gd name="connsiteX32" fmla="*/ 141236 w 500864"/>
                      <a:gd name="connsiteY32" fmla="*/ 591409 h 885048"/>
                      <a:gd name="connsiteX33" fmla="*/ 203855 w 500864"/>
                      <a:gd name="connsiteY33" fmla="*/ 626198 h 885048"/>
                      <a:gd name="connsiteX34" fmla="*/ 158630 w 500864"/>
                      <a:gd name="connsiteY34" fmla="*/ 654029 h 885048"/>
                      <a:gd name="connsiteX35" fmla="*/ 99489 w 500864"/>
                      <a:gd name="connsiteY35" fmla="*/ 650550 h 885048"/>
                      <a:gd name="connsiteX36" fmla="*/ 85574 w 500864"/>
                      <a:gd name="connsiteY36" fmla="*/ 751437 h 885048"/>
                      <a:gd name="connsiteX37" fmla="*/ 148193 w 500864"/>
                      <a:gd name="connsiteY37" fmla="*/ 713169 h 885048"/>
                      <a:gd name="connsiteX38" fmla="*/ 92531 w 500864"/>
                      <a:gd name="connsiteY38" fmla="*/ 803620 h 885048"/>
                      <a:gd name="connsiteX39" fmla="*/ 64700 w 500864"/>
                      <a:gd name="connsiteY39" fmla="*/ 873198 h 885048"/>
                      <a:gd name="connsiteX40" fmla="*/ 85574 w 500864"/>
                      <a:gd name="connsiteY40" fmla="*/ 751437 h 885048"/>
                      <a:gd name="connsiteX41" fmla="*/ 78616 w 500864"/>
                      <a:gd name="connsiteY41" fmla="*/ 692296 h 885048"/>
                      <a:gd name="connsiteX42" fmla="*/ 102968 w 500864"/>
                      <a:gd name="connsiteY42" fmla="*/ 706212 h 885048"/>
                      <a:gd name="connsiteX43" fmla="*/ 78616 w 500864"/>
                      <a:gd name="connsiteY43" fmla="*/ 692296 h 885048"/>
                      <a:gd name="connsiteX44" fmla="*/ 54264 w 500864"/>
                      <a:gd name="connsiteY44" fmla="*/ 685338 h 885048"/>
                      <a:gd name="connsiteX45" fmla="*/ 68179 w 500864"/>
                      <a:gd name="connsiteY45" fmla="*/ 692296 h 885048"/>
                      <a:gd name="connsiteX46" fmla="*/ 54264 w 500864"/>
                      <a:gd name="connsiteY46" fmla="*/ 685338 h 885048"/>
                      <a:gd name="connsiteX47" fmla="*/ 12517 w 500864"/>
                      <a:gd name="connsiteY47" fmla="*/ 782747 h 885048"/>
                      <a:gd name="connsiteX48" fmla="*/ 19475 w 500864"/>
                      <a:gd name="connsiteY48" fmla="*/ 699254 h 885048"/>
                      <a:gd name="connsiteX49" fmla="*/ 36869 w 500864"/>
                      <a:gd name="connsiteY49" fmla="*/ 702733 h 885048"/>
                      <a:gd name="connsiteX50" fmla="*/ 19475 w 500864"/>
                      <a:gd name="connsiteY50" fmla="*/ 741000 h 885048"/>
                      <a:gd name="connsiteX51" fmla="*/ 12517 w 500864"/>
                      <a:gd name="connsiteY51" fmla="*/ 782747 h 885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500864" h="885048">
                        <a:moveTo>
                          <a:pt x="2081" y="730564"/>
                        </a:moveTo>
                        <a:cubicBezTo>
                          <a:pt x="-1398" y="751437"/>
                          <a:pt x="-1398" y="761874"/>
                          <a:pt x="9038" y="793184"/>
                        </a:cubicBezTo>
                        <a:cubicBezTo>
                          <a:pt x="19475" y="821014"/>
                          <a:pt x="33391" y="814057"/>
                          <a:pt x="33391" y="814057"/>
                        </a:cubicBezTo>
                        <a:cubicBezTo>
                          <a:pt x="40348" y="827972"/>
                          <a:pt x="47306" y="831451"/>
                          <a:pt x="47306" y="831451"/>
                        </a:cubicBezTo>
                        <a:cubicBezTo>
                          <a:pt x="36869" y="883634"/>
                          <a:pt x="78616" y="918423"/>
                          <a:pt x="92531" y="834930"/>
                        </a:cubicBezTo>
                        <a:cubicBezTo>
                          <a:pt x="109926" y="751437"/>
                          <a:pt x="116883" y="768831"/>
                          <a:pt x="151672" y="727085"/>
                        </a:cubicBezTo>
                        <a:cubicBezTo>
                          <a:pt x="182982" y="685338"/>
                          <a:pt x="179503" y="706212"/>
                          <a:pt x="169067" y="758395"/>
                        </a:cubicBezTo>
                        <a:cubicBezTo>
                          <a:pt x="158630" y="810578"/>
                          <a:pt x="203855" y="859282"/>
                          <a:pt x="214292" y="831451"/>
                        </a:cubicBezTo>
                        <a:cubicBezTo>
                          <a:pt x="221250" y="810578"/>
                          <a:pt x="221250" y="800141"/>
                          <a:pt x="221250" y="796662"/>
                        </a:cubicBezTo>
                        <a:cubicBezTo>
                          <a:pt x="210813" y="775789"/>
                          <a:pt x="217771" y="727085"/>
                          <a:pt x="224729" y="685338"/>
                        </a:cubicBezTo>
                        <a:cubicBezTo>
                          <a:pt x="231686" y="643592"/>
                          <a:pt x="203855" y="612282"/>
                          <a:pt x="203855" y="612282"/>
                        </a:cubicBezTo>
                        <a:cubicBezTo>
                          <a:pt x="203855" y="612282"/>
                          <a:pt x="346489" y="413986"/>
                          <a:pt x="402151" y="351366"/>
                        </a:cubicBezTo>
                        <a:cubicBezTo>
                          <a:pt x="457813" y="247000"/>
                          <a:pt x="492602" y="173944"/>
                          <a:pt x="499560" y="125239"/>
                        </a:cubicBezTo>
                        <a:cubicBezTo>
                          <a:pt x="503039" y="93930"/>
                          <a:pt x="499560" y="76535"/>
                          <a:pt x="489123" y="52183"/>
                        </a:cubicBezTo>
                        <a:cubicBezTo>
                          <a:pt x="489123" y="52183"/>
                          <a:pt x="443898" y="27831"/>
                          <a:pt x="416067" y="0"/>
                        </a:cubicBezTo>
                        <a:lnTo>
                          <a:pt x="402151" y="45225"/>
                        </a:lnTo>
                        <a:cubicBezTo>
                          <a:pt x="381278" y="114803"/>
                          <a:pt x="336053" y="240042"/>
                          <a:pt x="304743" y="288747"/>
                        </a:cubicBezTo>
                        <a:cubicBezTo>
                          <a:pt x="245602" y="382676"/>
                          <a:pt x="148193" y="570536"/>
                          <a:pt x="148193" y="570536"/>
                        </a:cubicBezTo>
                        <a:cubicBezTo>
                          <a:pt x="148193" y="570536"/>
                          <a:pt x="116883" y="570536"/>
                          <a:pt x="71658" y="615761"/>
                        </a:cubicBezTo>
                        <a:cubicBezTo>
                          <a:pt x="40348" y="660986"/>
                          <a:pt x="9038" y="713169"/>
                          <a:pt x="2081" y="730564"/>
                        </a:cubicBezTo>
                        <a:close/>
                        <a:moveTo>
                          <a:pt x="186461" y="594888"/>
                        </a:moveTo>
                        <a:cubicBezTo>
                          <a:pt x="158630" y="594888"/>
                          <a:pt x="224729" y="459212"/>
                          <a:pt x="322137" y="288747"/>
                        </a:cubicBezTo>
                        <a:cubicBezTo>
                          <a:pt x="339531" y="260916"/>
                          <a:pt x="360405" y="222648"/>
                          <a:pt x="374320" y="184380"/>
                        </a:cubicBezTo>
                        <a:cubicBezTo>
                          <a:pt x="416067" y="52183"/>
                          <a:pt x="429982" y="41747"/>
                          <a:pt x="443898" y="41747"/>
                        </a:cubicBezTo>
                        <a:cubicBezTo>
                          <a:pt x="454334" y="45225"/>
                          <a:pt x="485644" y="55662"/>
                          <a:pt x="461292" y="146113"/>
                        </a:cubicBezTo>
                        <a:cubicBezTo>
                          <a:pt x="423024" y="281789"/>
                          <a:pt x="398672" y="313099"/>
                          <a:pt x="370841" y="354845"/>
                        </a:cubicBezTo>
                        <a:cubicBezTo>
                          <a:pt x="339531" y="400071"/>
                          <a:pt x="214292" y="594888"/>
                          <a:pt x="186461" y="594888"/>
                        </a:cubicBezTo>
                        <a:close/>
                        <a:moveTo>
                          <a:pt x="221250" y="720127"/>
                        </a:moveTo>
                        <a:cubicBezTo>
                          <a:pt x="203855" y="779268"/>
                          <a:pt x="235165" y="810578"/>
                          <a:pt x="217771" y="824493"/>
                        </a:cubicBezTo>
                        <a:cubicBezTo>
                          <a:pt x="203855" y="834930"/>
                          <a:pt x="176024" y="810578"/>
                          <a:pt x="186461" y="751437"/>
                        </a:cubicBezTo>
                        <a:cubicBezTo>
                          <a:pt x="196898" y="692296"/>
                          <a:pt x="231686" y="681859"/>
                          <a:pt x="221250" y="720127"/>
                        </a:cubicBezTo>
                        <a:close/>
                        <a:moveTo>
                          <a:pt x="99489" y="650550"/>
                        </a:moveTo>
                        <a:cubicBezTo>
                          <a:pt x="64700" y="636634"/>
                          <a:pt x="102968" y="601845"/>
                          <a:pt x="141236" y="591409"/>
                        </a:cubicBezTo>
                        <a:cubicBezTo>
                          <a:pt x="169067" y="584451"/>
                          <a:pt x="200376" y="619240"/>
                          <a:pt x="203855" y="626198"/>
                        </a:cubicBezTo>
                        <a:cubicBezTo>
                          <a:pt x="207334" y="636634"/>
                          <a:pt x="176024" y="622719"/>
                          <a:pt x="158630" y="654029"/>
                        </a:cubicBezTo>
                        <a:cubicBezTo>
                          <a:pt x="144714" y="674902"/>
                          <a:pt x="130799" y="664465"/>
                          <a:pt x="99489" y="650550"/>
                        </a:cubicBezTo>
                        <a:close/>
                        <a:moveTo>
                          <a:pt x="85574" y="751437"/>
                        </a:moveTo>
                        <a:cubicBezTo>
                          <a:pt x="123841" y="688817"/>
                          <a:pt x="162109" y="678381"/>
                          <a:pt x="148193" y="713169"/>
                        </a:cubicBezTo>
                        <a:cubicBezTo>
                          <a:pt x="134278" y="741000"/>
                          <a:pt x="102968" y="754916"/>
                          <a:pt x="92531" y="803620"/>
                        </a:cubicBezTo>
                        <a:cubicBezTo>
                          <a:pt x="82095" y="852324"/>
                          <a:pt x="82095" y="873198"/>
                          <a:pt x="64700" y="873198"/>
                        </a:cubicBezTo>
                        <a:cubicBezTo>
                          <a:pt x="47306" y="866240"/>
                          <a:pt x="47306" y="814057"/>
                          <a:pt x="85574" y="751437"/>
                        </a:cubicBezTo>
                        <a:close/>
                        <a:moveTo>
                          <a:pt x="78616" y="692296"/>
                        </a:moveTo>
                        <a:cubicBezTo>
                          <a:pt x="106447" y="650550"/>
                          <a:pt x="116883" y="688817"/>
                          <a:pt x="102968" y="706212"/>
                        </a:cubicBezTo>
                        <a:cubicBezTo>
                          <a:pt x="33391" y="786226"/>
                          <a:pt x="50785" y="734043"/>
                          <a:pt x="78616" y="692296"/>
                        </a:cubicBezTo>
                        <a:close/>
                        <a:moveTo>
                          <a:pt x="54264" y="685338"/>
                        </a:moveTo>
                        <a:cubicBezTo>
                          <a:pt x="71658" y="650550"/>
                          <a:pt x="85574" y="667944"/>
                          <a:pt x="68179" y="692296"/>
                        </a:cubicBezTo>
                        <a:cubicBezTo>
                          <a:pt x="29912" y="744479"/>
                          <a:pt x="36869" y="720127"/>
                          <a:pt x="54264" y="685338"/>
                        </a:cubicBezTo>
                        <a:close/>
                        <a:moveTo>
                          <a:pt x="12517" y="782747"/>
                        </a:moveTo>
                        <a:cubicBezTo>
                          <a:pt x="2081" y="765353"/>
                          <a:pt x="2081" y="734043"/>
                          <a:pt x="19475" y="699254"/>
                        </a:cubicBezTo>
                        <a:cubicBezTo>
                          <a:pt x="36869" y="667944"/>
                          <a:pt x="57743" y="667944"/>
                          <a:pt x="36869" y="702733"/>
                        </a:cubicBezTo>
                        <a:cubicBezTo>
                          <a:pt x="29912" y="713169"/>
                          <a:pt x="22954" y="723606"/>
                          <a:pt x="19475" y="741000"/>
                        </a:cubicBezTo>
                        <a:cubicBezTo>
                          <a:pt x="12517" y="758395"/>
                          <a:pt x="22954" y="800141"/>
                          <a:pt x="12517" y="782747"/>
                        </a:cubicBezTo>
                        <a:close/>
                      </a:path>
                    </a:pathLst>
                  </a:custGeom>
                  <a:solidFill>
                    <a:srgbClr val="FFD5B8"/>
                  </a:solidFill>
                  <a:ln w="34755" cap="flat">
                    <a:noFill/>
                    <a:prstDash val="solid"/>
                    <a:miter/>
                  </a:ln>
                </p:spPr>
                <p:txBody>
                  <a:bodyPr rtlCol="0" anchor="ctr"/>
                  <a:lstStyle/>
                  <a:p>
                    <a:endParaRPr lang="en-US"/>
                  </a:p>
                </p:txBody>
              </p:sp>
              <p:sp>
                <p:nvSpPr>
                  <p:cNvPr id="2477" name="Freeform: Shape 2476">
                    <a:extLst>
                      <a:ext uri="{FF2B5EF4-FFF2-40B4-BE49-F238E27FC236}">
                        <a16:creationId xmlns:a16="http://schemas.microsoft.com/office/drawing/2014/main" xmlns="" id="{F1BFA8F8-3E54-440E-A5CA-E81824D67180}"/>
                      </a:ext>
                    </a:extLst>
                  </p:cNvPr>
                  <p:cNvSpPr/>
                  <p:nvPr/>
                </p:nvSpPr>
                <p:spPr>
                  <a:xfrm>
                    <a:off x="2904928" y="8112316"/>
                    <a:ext cx="152255" cy="302900"/>
                  </a:xfrm>
                  <a:custGeom>
                    <a:avLst/>
                    <a:gdLst>
                      <a:gd name="connsiteX0" fmla="*/ 134813 w 152255"/>
                      <a:gd name="connsiteY0" fmla="*/ 108232 h 302900"/>
                      <a:gd name="connsiteX1" fmla="*/ 117419 w 152255"/>
                      <a:gd name="connsiteY1" fmla="*/ 45612 h 302900"/>
                      <a:gd name="connsiteX2" fmla="*/ 13053 w 152255"/>
                      <a:gd name="connsiteY2" fmla="*/ 254344 h 302900"/>
                      <a:gd name="connsiteX3" fmla="*/ 134813 w 152255"/>
                      <a:gd name="connsiteY3" fmla="*/ 108232 h 302900"/>
                    </a:gdLst>
                    <a:ahLst/>
                    <a:cxnLst>
                      <a:cxn ang="0">
                        <a:pos x="connsiteX0" y="connsiteY0"/>
                      </a:cxn>
                      <a:cxn ang="0">
                        <a:pos x="connsiteX1" y="connsiteY1"/>
                      </a:cxn>
                      <a:cxn ang="0">
                        <a:pos x="connsiteX2" y="connsiteY2"/>
                      </a:cxn>
                      <a:cxn ang="0">
                        <a:pos x="connsiteX3" y="connsiteY3"/>
                      </a:cxn>
                    </a:cxnLst>
                    <a:rect l="l" t="t" r="r" b="b"/>
                    <a:pathLst>
                      <a:path w="152255" h="302900">
                        <a:moveTo>
                          <a:pt x="134813" y="108232"/>
                        </a:moveTo>
                        <a:cubicBezTo>
                          <a:pt x="166123" y="24739"/>
                          <a:pt x="152208" y="-51797"/>
                          <a:pt x="117419" y="45612"/>
                        </a:cubicBezTo>
                        <a:cubicBezTo>
                          <a:pt x="82630" y="146499"/>
                          <a:pt x="54800" y="174330"/>
                          <a:pt x="13053" y="254344"/>
                        </a:cubicBezTo>
                        <a:cubicBezTo>
                          <a:pt x="-32172" y="334359"/>
                          <a:pt x="47842" y="334359"/>
                          <a:pt x="134813" y="108232"/>
                        </a:cubicBezTo>
                        <a:close/>
                      </a:path>
                    </a:pathLst>
                  </a:custGeom>
                  <a:solidFill>
                    <a:srgbClr val="FFD5B8"/>
                  </a:solidFill>
                  <a:ln w="34755" cap="flat">
                    <a:noFill/>
                    <a:prstDash val="solid"/>
                    <a:miter/>
                  </a:ln>
                </p:spPr>
                <p:txBody>
                  <a:bodyPr rtlCol="0" anchor="ctr"/>
                  <a:lstStyle/>
                  <a:p>
                    <a:endParaRPr lang="en-US"/>
                  </a:p>
                </p:txBody>
              </p:sp>
            </p:grpSp>
            <p:grpSp>
              <p:nvGrpSpPr>
                <p:cNvPr id="2478" name="Graphic 30">
                  <a:extLst>
                    <a:ext uri="{FF2B5EF4-FFF2-40B4-BE49-F238E27FC236}">
                      <a16:creationId xmlns:a16="http://schemas.microsoft.com/office/drawing/2014/main" xmlns="" id="{28887422-B351-4F5E-B03B-414AE305D9C5}"/>
                    </a:ext>
                  </a:extLst>
                </p:cNvPr>
                <p:cNvGrpSpPr/>
                <p:nvPr/>
              </p:nvGrpSpPr>
              <p:grpSpPr>
                <a:xfrm>
                  <a:off x="2792742" y="8631055"/>
                  <a:ext cx="74397" cy="128718"/>
                  <a:chOff x="2792742" y="8631055"/>
                  <a:chExt cx="74397" cy="128718"/>
                </a:xfrm>
              </p:grpSpPr>
              <p:sp>
                <p:nvSpPr>
                  <p:cNvPr id="2479" name="Freeform: Shape 2478">
                    <a:extLst>
                      <a:ext uri="{FF2B5EF4-FFF2-40B4-BE49-F238E27FC236}">
                        <a16:creationId xmlns:a16="http://schemas.microsoft.com/office/drawing/2014/main" xmlns="" id="{203BFA73-A598-4233-979F-81E7C2F0D124}"/>
                      </a:ext>
                    </a:extLst>
                  </p:cNvPr>
                  <p:cNvSpPr/>
                  <p:nvPr/>
                </p:nvSpPr>
                <p:spPr>
                  <a:xfrm>
                    <a:off x="2792742" y="8631055"/>
                    <a:ext cx="66826" cy="123386"/>
                  </a:xfrm>
                  <a:custGeom>
                    <a:avLst/>
                    <a:gdLst>
                      <a:gd name="connsiteX0" fmla="*/ 38268 w 66826"/>
                      <a:gd name="connsiteY0" fmla="*/ 0 h 123386"/>
                      <a:gd name="connsiteX1" fmla="*/ 52183 w 66826"/>
                      <a:gd name="connsiteY1" fmla="*/ 104366 h 123386"/>
                      <a:gd name="connsiteX2" fmla="*/ 3479 w 66826"/>
                      <a:gd name="connsiteY2" fmla="*/ 111324 h 123386"/>
                      <a:gd name="connsiteX3" fmla="*/ 0 w 66826"/>
                      <a:gd name="connsiteY3" fmla="*/ 111324 h 123386"/>
                      <a:gd name="connsiteX4" fmla="*/ 38268 w 66826"/>
                      <a:gd name="connsiteY4" fmla="*/ 0 h 123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6" h="123386">
                        <a:moveTo>
                          <a:pt x="38268" y="0"/>
                        </a:moveTo>
                        <a:cubicBezTo>
                          <a:pt x="69578" y="0"/>
                          <a:pt x="76535" y="62620"/>
                          <a:pt x="52183" y="104366"/>
                        </a:cubicBezTo>
                        <a:cubicBezTo>
                          <a:pt x="27831" y="142634"/>
                          <a:pt x="3479" y="111324"/>
                          <a:pt x="3479" y="111324"/>
                        </a:cubicBezTo>
                        <a:lnTo>
                          <a:pt x="0" y="111324"/>
                        </a:lnTo>
                        <a:cubicBezTo>
                          <a:pt x="0" y="76535"/>
                          <a:pt x="6958" y="0"/>
                          <a:pt x="38268" y="0"/>
                        </a:cubicBezTo>
                        <a:close/>
                      </a:path>
                    </a:pathLst>
                  </a:custGeom>
                  <a:solidFill>
                    <a:srgbClr val="FDD0B3"/>
                  </a:solidFill>
                  <a:ln w="34755" cap="flat">
                    <a:noFill/>
                    <a:prstDash val="solid"/>
                    <a:miter/>
                  </a:ln>
                </p:spPr>
                <p:txBody>
                  <a:bodyPr rtlCol="0" anchor="ctr"/>
                  <a:lstStyle/>
                  <a:p>
                    <a:endParaRPr lang="en-US"/>
                  </a:p>
                </p:txBody>
              </p:sp>
              <p:sp>
                <p:nvSpPr>
                  <p:cNvPr id="2480" name="Freeform: Shape 2479">
                    <a:extLst>
                      <a:ext uri="{FF2B5EF4-FFF2-40B4-BE49-F238E27FC236}">
                        <a16:creationId xmlns:a16="http://schemas.microsoft.com/office/drawing/2014/main" xmlns="" id="{FCE1200C-25DC-423E-8BF8-A35786E1B978}"/>
                      </a:ext>
                    </a:extLst>
                  </p:cNvPr>
                  <p:cNvSpPr/>
                  <p:nvPr/>
                </p:nvSpPr>
                <p:spPr>
                  <a:xfrm>
                    <a:off x="2792742" y="8631055"/>
                    <a:ext cx="74397" cy="128718"/>
                  </a:xfrm>
                  <a:custGeom>
                    <a:avLst/>
                    <a:gdLst>
                      <a:gd name="connsiteX0" fmla="*/ 27831 w 74397"/>
                      <a:gd name="connsiteY0" fmla="*/ 128718 h 128718"/>
                      <a:gd name="connsiteX1" fmla="*/ 3479 w 74397"/>
                      <a:gd name="connsiteY1" fmla="*/ 114803 h 128718"/>
                      <a:gd name="connsiteX2" fmla="*/ 0 w 74397"/>
                      <a:gd name="connsiteY2" fmla="*/ 114803 h 128718"/>
                      <a:gd name="connsiteX3" fmla="*/ 0 w 74397"/>
                      <a:gd name="connsiteY3" fmla="*/ 111324 h 128718"/>
                      <a:gd name="connsiteX4" fmla="*/ 24352 w 74397"/>
                      <a:gd name="connsiteY4" fmla="*/ 6958 h 128718"/>
                      <a:gd name="connsiteX5" fmla="*/ 41747 w 74397"/>
                      <a:gd name="connsiteY5" fmla="*/ 0 h 128718"/>
                      <a:gd name="connsiteX6" fmla="*/ 66099 w 74397"/>
                      <a:gd name="connsiteY6" fmla="*/ 17394 h 128718"/>
                      <a:gd name="connsiteX7" fmla="*/ 59141 w 74397"/>
                      <a:gd name="connsiteY7" fmla="*/ 111324 h 128718"/>
                      <a:gd name="connsiteX8" fmla="*/ 27831 w 74397"/>
                      <a:gd name="connsiteY8" fmla="*/ 128718 h 128718"/>
                      <a:gd name="connsiteX9" fmla="*/ 3479 w 74397"/>
                      <a:gd name="connsiteY9" fmla="*/ 107845 h 128718"/>
                      <a:gd name="connsiteX10" fmla="*/ 3479 w 74397"/>
                      <a:gd name="connsiteY10" fmla="*/ 107845 h 128718"/>
                      <a:gd name="connsiteX11" fmla="*/ 3479 w 74397"/>
                      <a:gd name="connsiteY11" fmla="*/ 107845 h 128718"/>
                      <a:gd name="connsiteX12" fmla="*/ 24352 w 74397"/>
                      <a:gd name="connsiteY12" fmla="*/ 121761 h 128718"/>
                      <a:gd name="connsiteX13" fmla="*/ 48704 w 74397"/>
                      <a:gd name="connsiteY13" fmla="*/ 104366 h 128718"/>
                      <a:gd name="connsiteX14" fmla="*/ 55662 w 74397"/>
                      <a:gd name="connsiteY14" fmla="*/ 17394 h 128718"/>
                      <a:gd name="connsiteX15" fmla="*/ 38268 w 74397"/>
                      <a:gd name="connsiteY15" fmla="*/ 3479 h 128718"/>
                      <a:gd name="connsiteX16" fmla="*/ 27831 w 74397"/>
                      <a:gd name="connsiteY16" fmla="*/ 10437 h 128718"/>
                      <a:gd name="connsiteX17" fmla="*/ 3479 w 74397"/>
                      <a:gd name="connsiteY17" fmla="*/ 107845 h 1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4397" h="128718">
                        <a:moveTo>
                          <a:pt x="27831" y="128718"/>
                        </a:moveTo>
                        <a:cubicBezTo>
                          <a:pt x="17394" y="128718"/>
                          <a:pt x="6958" y="118282"/>
                          <a:pt x="3479" y="114803"/>
                        </a:cubicBezTo>
                        <a:lnTo>
                          <a:pt x="0" y="114803"/>
                        </a:lnTo>
                        <a:lnTo>
                          <a:pt x="0" y="111324"/>
                        </a:lnTo>
                        <a:cubicBezTo>
                          <a:pt x="0" y="80014"/>
                          <a:pt x="3479" y="24352"/>
                          <a:pt x="24352" y="6958"/>
                        </a:cubicBezTo>
                        <a:cubicBezTo>
                          <a:pt x="27831" y="3479"/>
                          <a:pt x="34789" y="0"/>
                          <a:pt x="41747" y="0"/>
                        </a:cubicBezTo>
                        <a:cubicBezTo>
                          <a:pt x="52183" y="0"/>
                          <a:pt x="59141" y="6958"/>
                          <a:pt x="66099" y="17394"/>
                        </a:cubicBezTo>
                        <a:cubicBezTo>
                          <a:pt x="76535" y="38268"/>
                          <a:pt x="80014" y="80014"/>
                          <a:pt x="59141" y="111324"/>
                        </a:cubicBezTo>
                        <a:cubicBezTo>
                          <a:pt x="45225" y="121761"/>
                          <a:pt x="38268" y="128718"/>
                          <a:pt x="27831" y="128718"/>
                        </a:cubicBezTo>
                        <a:close/>
                        <a:moveTo>
                          <a:pt x="3479" y="107845"/>
                        </a:moveTo>
                        <a:lnTo>
                          <a:pt x="3479" y="107845"/>
                        </a:lnTo>
                        <a:lnTo>
                          <a:pt x="3479" y="107845"/>
                        </a:lnTo>
                        <a:cubicBezTo>
                          <a:pt x="6958" y="107845"/>
                          <a:pt x="13916" y="121761"/>
                          <a:pt x="24352" y="121761"/>
                        </a:cubicBezTo>
                        <a:cubicBezTo>
                          <a:pt x="31310" y="121761"/>
                          <a:pt x="41747" y="114803"/>
                          <a:pt x="48704" y="104366"/>
                        </a:cubicBezTo>
                        <a:cubicBezTo>
                          <a:pt x="66099" y="76535"/>
                          <a:pt x="66099" y="38268"/>
                          <a:pt x="55662" y="17394"/>
                        </a:cubicBezTo>
                        <a:cubicBezTo>
                          <a:pt x="52183" y="10437"/>
                          <a:pt x="45225" y="3479"/>
                          <a:pt x="38268" y="3479"/>
                        </a:cubicBezTo>
                        <a:cubicBezTo>
                          <a:pt x="34789" y="3479"/>
                          <a:pt x="31310" y="6958"/>
                          <a:pt x="27831" y="10437"/>
                        </a:cubicBezTo>
                        <a:cubicBezTo>
                          <a:pt x="10437" y="27831"/>
                          <a:pt x="3479" y="76535"/>
                          <a:pt x="3479" y="107845"/>
                        </a:cubicBezTo>
                        <a:close/>
                      </a:path>
                    </a:pathLst>
                  </a:custGeom>
                  <a:solidFill>
                    <a:srgbClr val="9B4F13"/>
                  </a:solidFill>
                  <a:ln w="34755" cap="flat">
                    <a:noFill/>
                    <a:prstDash val="solid"/>
                    <a:miter/>
                  </a:ln>
                </p:spPr>
                <p:txBody>
                  <a:bodyPr rtlCol="0" anchor="ctr"/>
                  <a:lstStyle/>
                  <a:p>
                    <a:endParaRPr lang="en-US"/>
                  </a:p>
                </p:txBody>
              </p:sp>
            </p:grpSp>
            <p:grpSp>
              <p:nvGrpSpPr>
                <p:cNvPr id="2481" name="Graphic 30">
                  <a:extLst>
                    <a:ext uri="{FF2B5EF4-FFF2-40B4-BE49-F238E27FC236}">
                      <a16:creationId xmlns:a16="http://schemas.microsoft.com/office/drawing/2014/main" xmlns="" id="{19E45379-6C0E-4B96-A145-DB25FD2DA1B3}"/>
                    </a:ext>
                  </a:extLst>
                </p:cNvPr>
                <p:cNvGrpSpPr/>
                <p:nvPr/>
              </p:nvGrpSpPr>
              <p:grpSpPr>
                <a:xfrm>
                  <a:off x="2761432" y="8651928"/>
                  <a:ext cx="74397" cy="132197"/>
                  <a:chOff x="2761432" y="8651928"/>
                  <a:chExt cx="74397" cy="132197"/>
                </a:xfrm>
              </p:grpSpPr>
              <p:sp>
                <p:nvSpPr>
                  <p:cNvPr id="2482" name="Freeform: Shape 2481">
                    <a:extLst>
                      <a:ext uri="{FF2B5EF4-FFF2-40B4-BE49-F238E27FC236}">
                        <a16:creationId xmlns:a16="http://schemas.microsoft.com/office/drawing/2014/main" xmlns="" id="{09977763-DA2C-4ED8-965C-00A3055BF21E}"/>
                      </a:ext>
                    </a:extLst>
                  </p:cNvPr>
                  <p:cNvSpPr/>
                  <p:nvPr/>
                </p:nvSpPr>
                <p:spPr>
                  <a:xfrm>
                    <a:off x="2764911" y="8655407"/>
                    <a:ext cx="66826" cy="123386"/>
                  </a:xfrm>
                  <a:custGeom>
                    <a:avLst/>
                    <a:gdLst>
                      <a:gd name="connsiteX0" fmla="*/ 38268 w 66826"/>
                      <a:gd name="connsiteY0" fmla="*/ 0 h 123386"/>
                      <a:gd name="connsiteX1" fmla="*/ 52183 w 66826"/>
                      <a:gd name="connsiteY1" fmla="*/ 104366 h 123386"/>
                      <a:gd name="connsiteX2" fmla="*/ 3479 w 66826"/>
                      <a:gd name="connsiteY2" fmla="*/ 111324 h 123386"/>
                      <a:gd name="connsiteX3" fmla="*/ 0 w 66826"/>
                      <a:gd name="connsiteY3" fmla="*/ 111324 h 123386"/>
                      <a:gd name="connsiteX4" fmla="*/ 38268 w 66826"/>
                      <a:gd name="connsiteY4" fmla="*/ 0 h 123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6" h="123386">
                        <a:moveTo>
                          <a:pt x="38268" y="0"/>
                        </a:moveTo>
                        <a:cubicBezTo>
                          <a:pt x="69578" y="0"/>
                          <a:pt x="76535" y="62620"/>
                          <a:pt x="52183" y="104366"/>
                        </a:cubicBezTo>
                        <a:cubicBezTo>
                          <a:pt x="27831" y="142634"/>
                          <a:pt x="3479" y="111324"/>
                          <a:pt x="3479" y="111324"/>
                        </a:cubicBezTo>
                        <a:lnTo>
                          <a:pt x="0" y="111324"/>
                        </a:lnTo>
                        <a:cubicBezTo>
                          <a:pt x="0" y="76535"/>
                          <a:pt x="6958" y="0"/>
                          <a:pt x="38268" y="0"/>
                        </a:cubicBezTo>
                        <a:close/>
                      </a:path>
                    </a:pathLst>
                  </a:custGeom>
                  <a:solidFill>
                    <a:srgbClr val="FDD0B3"/>
                  </a:solidFill>
                  <a:ln w="34755" cap="flat">
                    <a:noFill/>
                    <a:prstDash val="solid"/>
                    <a:miter/>
                  </a:ln>
                </p:spPr>
                <p:txBody>
                  <a:bodyPr rtlCol="0" anchor="ctr"/>
                  <a:lstStyle/>
                  <a:p>
                    <a:endParaRPr lang="en-US"/>
                  </a:p>
                </p:txBody>
              </p:sp>
              <p:sp>
                <p:nvSpPr>
                  <p:cNvPr id="2483" name="Freeform: Shape 2482">
                    <a:extLst>
                      <a:ext uri="{FF2B5EF4-FFF2-40B4-BE49-F238E27FC236}">
                        <a16:creationId xmlns:a16="http://schemas.microsoft.com/office/drawing/2014/main" xmlns="" id="{8DE2B484-4125-41A7-B0B9-5642902CB14C}"/>
                      </a:ext>
                    </a:extLst>
                  </p:cNvPr>
                  <p:cNvSpPr/>
                  <p:nvPr/>
                </p:nvSpPr>
                <p:spPr>
                  <a:xfrm>
                    <a:off x="2761432" y="8651928"/>
                    <a:ext cx="74397" cy="132197"/>
                  </a:xfrm>
                  <a:custGeom>
                    <a:avLst/>
                    <a:gdLst>
                      <a:gd name="connsiteX0" fmla="*/ 27831 w 74397"/>
                      <a:gd name="connsiteY0" fmla="*/ 132197 h 132197"/>
                      <a:gd name="connsiteX1" fmla="*/ 3479 w 74397"/>
                      <a:gd name="connsiteY1" fmla="*/ 118282 h 132197"/>
                      <a:gd name="connsiteX2" fmla="*/ 0 w 74397"/>
                      <a:gd name="connsiteY2" fmla="*/ 118282 h 132197"/>
                      <a:gd name="connsiteX3" fmla="*/ 0 w 74397"/>
                      <a:gd name="connsiteY3" fmla="*/ 114803 h 132197"/>
                      <a:gd name="connsiteX4" fmla="*/ 24352 w 74397"/>
                      <a:gd name="connsiteY4" fmla="*/ 6958 h 132197"/>
                      <a:gd name="connsiteX5" fmla="*/ 41747 w 74397"/>
                      <a:gd name="connsiteY5" fmla="*/ 0 h 132197"/>
                      <a:gd name="connsiteX6" fmla="*/ 66099 w 74397"/>
                      <a:gd name="connsiteY6" fmla="*/ 17394 h 132197"/>
                      <a:gd name="connsiteX7" fmla="*/ 59141 w 74397"/>
                      <a:gd name="connsiteY7" fmla="*/ 111324 h 132197"/>
                      <a:gd name="connsiteX8" fmla="*/ 27831 w 74397"/>
                      <a:gd name="connsiteY8" fmla="*/ 132197 h 132197"/>
                      <a:gd name="connsiteX9" fmla="*/ 6958 w 74397"/>
                      <a:gd name="connsiteY9" fmla="*/ 111324 h 132197"/>
                      <a:gd name="connsiteX10" fmla="*/ 6958 w 74397"/>
                      <a:gd name="connsiteY10" fmla="*/ 111324 h 132197"/>
                      <a:gd name="connsiteX11" fmla="*/ 6958 w 74397"/>
                      <a:gd name="connsiteY11" fmla="*/ 111324 h 132197"/>
                      <a:gd name="connsiteX12" fmla="*/ 27831 w 74397"/>
                      <a:gd name="connsiteY12" fmla="*/ 125239 h 132197"/>
                      <a:gd name="connsiteX13" fmla="*/ 52183 w 74397"/>
                      <a:gd name="connsiteY13" fmla="*/ 107845 h 132197"/>
                      <a:gd name="connsiteX14" fmla="*/ 59141 w 74397"/>
                      <a:gd name="connsiteY14" fmla="*/ 20873 h 132197"/>
                      <a:gd name="connsiteX15" fmla="*/ 41747 w 74397"/>
                      <a:gd name="connsiteY15" fmla="*/ 6958 h 132197"/>
                      <a:gd name="connsiteX16" fmla="*/ 31310 w 74397"/>
                      <a:gd name="connsiteY16" fmla="*/ 13916 h 132197"/>
                      <a:gd name="connsiteX17" fmla="*/ 6958 w 74397"/>
                      <a:gd name="connsiteY17" fmla="*/ 111324 h 13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4397" h="132197">
                        <a:moveTo>
                          <a:pt x="27831" y="132197"/>
                        </a:moveTo>
                        <a:cubicBezTo>
                          <a:pt x="17394" y="132197"/>
                          <a:pt x="6958" y="121761"/>
                          <a:pt x="3479" y="118282"/>
                        </a:cubicBezTo>
                        <a:lnTo>
                          <a:pt x="0" y="118282"/>
                        </a:lnTo>
                        <a:lnTo>
                          <a:pt x="0" y="114803"/>
                        </a:lnTo>
                        <a:cubicBezTo>
                          <a:pt x="0" y="83493"/>
                          <a:pt x="3479" y="27831"/>
                          <a:pt x="24352" y="6958"/>
                        </a:cubicBezTo>
                        <a:cubicBezTo>
                          <a:pt x="27831" y="3479"/>
                          <a:pt x="34789" y="0"/>
                          <a:pt x="41747" y="0"/>
                        </a:cubicBezTo>
                        <a:cubicBezTo>
                          <a:pt x="52183" y="0"/>
                          <a:pt x="59141" y="6958"/>
                          <a:pt x="66099" y="17394"/>
                        </a:cubicBezTo>
                        <a:cubicBezTo>
                          <a:pt x="76535" y="38268"/>
                          <a:pt x="80014" y="80014"/>
                          <a:pt x="59141" y="111324"/>
                        </a:cubicBezTo>
                        <a:cubicBezTo>
                          <a:pt x="48704" y="125239"/>
                          <a:pt x="38268" y="132197"/>
                          <a:pt x="27831" y="132197"/>
                        </a:cubicBezTo>
                        <a:close/>
                        <a:moveTo>
                          <a:pt x="6958" y="111324"/>
                        </a:moveTo>
                        <a:lnTo>
                          <a:pt x="6958" y="111324"/>
                        </a:lnTo>
                        <a:lnTo>
                          <a:pt x="6958" y="111324"/>
                        </a:lnTo>
                        <a:cubicBezTo>
                          <a:pt x="10437" y="111324"/>
                          <a:pt x="17394" y="125239"/>
                          <a:pt x="27831" y="125239"/>
                        </a:cubicBezTo>
                        <a:cubicBezTo>
                          <a:pt x="34789" y="125239"/>
                          <a:pt x="45225" y="118282"/>
                          <a:pt x="52183" y="107845"/>
                        </a:cubicBezTo>
                        <a:cubicBezTo>
                          <a:pt x="69578" y="80014"/>
                          <a:pt x="69578" y="41747"/>
                          <a:pt x="59141" y="20873"/>
                        </a:cubicBezTo>
                        <a:cubicBezTo>
                          <a:pt x="55662" y="13916"/>
                          <a:pt x="48704" y="6958"/>
                          <a:pt x="41747" y="6958"/>
                        </a:cubicBezTo>
                        <a:cubicBezTo>
                          <a:pt x="38268" y="6958"/>
                          <a:pt x="34789" y="10437"/>
                          <a:pt x="31310" y="13916"/>
                        </a:cubicBezTo>
                        <a:cubicBezTo>
                          <a:pt x="13916" y="31310"/>
                          <a:pt x="6958" y="80014"/>
                          <a:pt x="6958" y="111324"/>
                        </a:cubicBezTo>
                        <a:close/>
                      </a:path>
                    </a:pathLst>
                  </a:custGeom>
                  <a:solidFill>
                    <a:srgbClr val="9B4F13"/>
                  </a:solidFill>
                  <a:ln w="34755" cap="flat">
                    <a:noFill/>
                    <a:prstDash val="solid"/>
                    <a:miter/>
                  </a:ln>
                </p:spPr>
                <p:txBody>
                  <a:bodyPr rtlCol="0" anchor="ctr"/>
                  <a:lstStyle/>
                  <a:p>
                    <a:endParaRPr lang="en-US"/>
                  </a:p>
                </p:txBody>
              </p:sp>
            </p:grpSp>
            <p:grpSp>
              <p:nvGrpSpPr>
                <p:cNvPr id="2484" name="Graphic 30">
                  <a:extLst>
                    <a:ext uri="{FF2B5EF4-FFF2-40B4-BE49-F238E27FC236}">
                      <a16:creationId xmlns:a16="http://schemas.microsoft.com/office/drawing/2014/main" xmlns="" id="{D54C535E-1638-427A-A0E6-02F905253679}"/>
                    </a:ext>
                  </a:extLst>
                </p:cNvPr>
                <p:cNvGrpSpPr/>
                <p:nvPr/>
              </p:nvGrpSpPr>
              <p:grpSpPr>
                <a:xfrm>
                  <a:off x="2744037" y="8679759"/>
                  <a:ext cx="74397" cy="128718"/>
                  <a:chOff x="2744037" y="8679759"/>
                  <a:chExt cx="74397" cy="128718"/>
                </a:xfrm>
              </p:grpSpPr>
              <p:sp>
                <p:nvSpPr>
                  <p:cNvPr id="2485" name="Freeform: Shape 2484">
                    <a:extLst>
                      <a:ext uri="{FF2B5EF4-FFF2-40B4-BE49-F238E27FC236}">
                        <a16:creationId xmlns:a16="http://schemas.microsoft.com/office/drawing/2014/main" xmlns="" id="{044FD9E3-86DB-40E5-9B20-0058370E094E}"/>
                      </a:ext>
                    </a:extLst>
                  </p:cNvPr>
                  <p:cNvSpPr/>
                  <p:nvPr/>
                </p:nvSpPr>
                <p:spPr>
                  <a:xfrm>
                    <a:off x="2744037" y="8683238"/>
                    <a:ext cx="66826" cy="123386"/>
                  </a:xfrm>
                  <a:custGeom>
                    <a:avLst/>
                    <a:gdLst>
                      <a:gd name="connsiteX0" fmla="*/ 38268 w 66826"/>
                      <a:gd name="connsiteY0" fmla="*/ 0 h 123386"/>
                      <a:gd name="connsiteX1" fmla="*/ 52183 w 66826"/>
                      <a:gd name="connsiteY1" fmla="*/ 104366 h 123386"/>
                      <a:gd name="connsiteX2" fmla="*/ 3479 w 66826"/>
                      <a:gd name="connsiteY2" fmla="*/ 111324 h 123386"/>
                      <a:gd name="connsiteX3" fmla="*/ 0 w 66826"/>
                      <a:gd name="connsiteY3" fmla="*/ 111324 h 123386"/>
                      <a:gd name="connsiteX4" fmla="*/ 38268 w 66826"/>
                      <a:gd name="connsiteY4" fmla="*/ 0 h 123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6" h="123386">
                        <a:moveTo>
                          <a:pt x="38268" y="0"/>
                        </a:moveTo>
                        <a:cubicBezTo>
                          <a:pt x="69578" y="0"/>
                          <a:pt x="76535" y="62620"/>
                          <a:pt x="52183" y="104366"/>
                        </a:cubicBezTo>
                        <a:cubicBezTo>
                          <a:pt x="27831" y="142634"/>
                          <a:pt x="3479" y="111324"/>
                          <a:pt x="3479" y="111324"/>
                        </a:cubicBezTo>
                        <a:lnTo>
                          <a:pt x="0" y="111324"/>
                        </a:lnTo>
                        <a:cubicBezTo>
                          <a:pt x="0" y="76535"/>
                          <a:pt x="6958" y="0"/>
                          <a:pt x="38268" y="0"/>
                        </a:cubicBezTo>
                        <a:close/>
                      </a:path>
                    </a:pathLst>
                  </a:custGeom>
                  <a:solidFill>
                    <a:srgbClr val="FDD0B3"/>
                  </a:solidFill>
                  <a:ln w="34755" cap="flat">
                    <a:noFill/>
                    <a:prstDash val="solid"/>
                    <a:miter/>
                  </a:ln>
                </p:spPr>
                <p:txBody>
                  <a:bodyPr rtlCol="0" anchor="ctr"/>
                  <a:lstStyle/>
                  <a:p>
                    <a:endParaRPr lang="en-US"/>
                  </a:p>
                </p:txBody>
              </p:sp>
              <p:sp>
                <p:nvSpPr>
                  <p:cNvPr id="2486" name="Freeform: Shape 2485">
                    <a:extLst>
                      <a:ext uri="{FF2B5EF4-FFF2-40B4-BE49-F238E27FC236}">
                        <a16:creationId xmlns:a16="http://schemas.microsoft.com/office/drawing/2014/main" xmlns="" id="{04CA245D-0A7B-4544-BA82-B0A20C17AE42}"/>
                      </a:ext>
                    </a:extLst>
                  </p:cNvPr>
                  <p:cNvSpPr/>
                  <p:nvPr/>
                </p:nvSpPr>
                <p:spPr>
                  <a:xfrm>
                    <a:off x="2744037" y="8679759"/>
                    <a:ext cx="74397" cy="128718"/>
                  </a:xfrm>
                  <a:custGeom>
                    <a:avLst/>
                    <a:gdLst>
                      <a:gd name="connsiteX0" fmla="*/ 27831 w 74397"/>
                      <a:gd name="connsiteY0" fmla="*/ 128718 h 128718"/>
                      <a:gd name="connsiteX1" fmla="*/ 3479 w 74397"/>
                      <a:gd name="connsiteY1" fmla="*/ 114803 h 128718"/>
                      <a:gd name="connsiteX2" fmla="*/ 0 w 74397"/>
                      <a:gd name="connsiteY2" fmla="*/ 114803 h 128718"/>
                      <a:gd name="connsiteX3" fmla="*/ 0 w 74397"/>
                      <a:gd name="connsiteY3" fmla="*/ 111324 h 128718"/>
                      <a:gd name="connsiteX4" fmla="*/ 24352 w 74397"/>
                      <a:gd name="connsiteY4" fmla="*/ 6958 h 128718"/>
                      <a:gd name="connsiteX5" fmla="*/ 41747 w 74397"/>
                      <a:gd name="connsiteY5" fmla="*/ 0 h 128718"/>
                      <a:gd name="connsiteX6" fmla="*/ 66099 w 74397"/>
                      <a:gd name="connsiteY6" fmla="*/ 17394 h 128718"/>
                      <a:gd name="connsiteX7" fmla="*/ 59141 w 74397"/>
                      <a:gd name="connsiteY7" fmla="*/ 111324 h 128718"/>
                      <a:gd name="connsiteX8" fmla="*/ 27831 w 74397"/>
                      <a:gd name="connsiteY8" fmla="*/ 128718 h 128718"/>
                      <a:gd name="connsiteX9" fmla="*/ 3479 w 74397"/>
                      <a:gd name="connsiteY9" fmla="*/ 111324 h 128718"/>
                      <a:gd name="connsiteX10" fmla="*/ 3479 w 74397"/>
                      <a:gd name="connsiteY10" fmla="*/ 111324 h 128718"/>
                      <a:gd name="connsiteX11" fmla="*/ 3479 w 74397"/>
                      <a:gd name="connsiteY11" fmla="*/ 111324 h 128718"/>
                      <a:gd name="connsiteX12" fmla="*/ 24352 w 74397"/>
                      <a:gd name="connsiteY12" fmla="*/ 125240 h 128718"/>
                      <a:gd name="connsiteX13" fmla="*/ 48704 w 74397"/>
                      <a:gd name="connsiteY13" fmla="*/ 107845 h 128718"/>
                      <a:gd name="connsiteX14" fmla="*/ 55662 w 74397"/>
                      <a:gd name="connsiteY14" fmla="*/ 20873 h 128718"/>
                      <a:gd name="connsiteX15" fmla="*/ 38268 w 74397"/>
                      <a:gd name="connsiteY15" fmla="*/ 6958 h 128718"/>
                      <a:gd name="connsiteX16" fmla="*/ 27831 w 74397"/>
                      <a:gd name="connsiteY16" fmla="*/ 13916 h 128718"/>
                      <a:gd name="connsiteX17" fmla="*/ 3479 w 74397"/>
                      <a:gd name="connsiteY17" fmla="*/ 111324 h 12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4397" h="128718">
                        <a:moveTo>
                          <a:pt x="27831" y="128718"/>
                        </a:moveTo>
                        <a:cubicBezTo>
                          <a:pt x="17394" y="128718"/>
                          <a:pt x="6958" y="118282"/>
                          <a:pt x="3479" y="114803"/>
                        </a:cubicBezTo>
                        <a:lnTo>
                          <a:pt x="0" y="114803"/>
                        </a:lnTo>
                        <a:lnTo>
                          <a:pt x="0" y="111324"/>
                        </a:lnTo>
                        <a:cubicBezTo>
                          <a:pt x="0" y="80014"/>
                          <a:pt x="3479" y="24352"/>
                          <a:pt x="24352" y="6958"/>
                        </a:cubicBezTo>
                        <a:cubicBezTo>
                          <a:pt x="27831" y="3479"/>
                          <a:pt x="34789" y="0"/>
                          <a:pt x="41747" y="0"/>
                        </a:cubicBezTo>
                        <a:cubicBezTo>
                          <a:pt x="52183" y="0"/>
                          <a:pt x="59141" y="6958"/>
                          <a:pt x="66099" y="17394"/>
                        </a:cubicBezTo>
                        <a:cubicBezTo>
                          <a:pt x="76535" y="38268"/>
                          <a:pt x="80014" y="80014"/>
                          <a:pt x="59141" y="111324"/>
                        </a:cubicBezTo>
                        <a:cubicBezTo>
                          <a:pt x="45225" y="121761"/>
                          <a:pt x="38268" y="128718"/>
                          <a:pt x="27831" y="128718"/>
                        </a:cubicBezTo>
                        <a:close/>
                        <a:moveTo>
                          <a:pt x="3479" y="111324"/>
                        </a:moveTo>
                        <a:lnTo>
                          <a:pt x="3479" y="111324"/>
                        </a:lnTo>
                        <a:lnTo>
                          <a:pt x="3479" y="111324"/>
                        </a:lnTo>
                        <a:cubicBezTo>
                          <a:pt x="6958" y="111324"/>
                          <a:pt x="13916" y="125240"/>
                          <a:pt x="24352" y="125240"/>
                        </a:cubicBezTo>
                        <a:cubicBezTo>
                          <a:pt x="31310" y="125240"/>
                          <a:pt x="41747" y="118282"/>
                          <a:pt x="48704" y="107845"/>
                        </a:cubicBezTo>
                        <a:cubicBezTo>
                          <a:pt x="66099" y="80014"/>
                          <a:pt x="66099" y="41747"/>
                          <a:pt x="55662" y="20873"/>
                        </a:cubicBezTo>
                        <a:cubicBezTo>
                          <a:pt x="52183" y="13916"/>
                          <a:pt x="45225" y="6958"/>
                          <a:pt x="38268" y="6958"/>
                        </a:cubicBezTo>
                        <a:cubicBezTo>
                          <a:pt x="34789" y="6958"/>
                          <a:pt x="31310" y="10437"/>
                          <a:pt x="27831" y="13916"/>
                        </a:cubicBezTo>
                        <a:cubicBezTo>
                          <a:pt x="10437" y="27831"/>
                          <a:pt x="3479" y="80014"/>
                          <a:pt x="3479" y="111324"/>
                        </a:cubicBezTo>
                        <a:close/>
                      </a:path>
                    </a:pathLst>
                  </a:custGeom>
                  <a:solidFill>
                    <a:srgbClr val="9B4F13"/>
                  </a:solidFill>
                  <a:ln w="34755" cap="flat">
                    <a:noFill/>
                    <a:prstDash val="solid"/>
                    <a:miter/>
                  </a:ln>
                </p:spPr>
                <p:txBody>
                  <a:bodyPr rtlCol="0" anchor="ctr"/>
                  <a:lstStyle/>
                  <a:p>
                    <a:endParaRPr lang="en-US"/>
                  </a:p>
                </p:txBody>
              </p:sp>
            </p:grpSp>
            <p:grpSp>
              <p:nvGrpSpPr>
                <p:cNvPr id="2487" name="Graphic 30">
                  <a:extLst>
                    <a:ext uri="{FF2B5EF4-FFF2-40B4-BE49-F238E27FC236}">
                      <a16:creationId xmlns:a16="http://schemas.microsoft.com/office/drawing/2014/main" xmlns="" id="{50D5F63B-D911-4CF6-B41C-DE3A1635C691}"/>
                    </a:ext>
                  </a:extLst>
                </p:cNvPr>
                <p:cNvGrpSpPr/>
                <p:nvPr/>
              </p:nvGrpSpPr>
              <p:grpSpPr>
                <a:xfrm>
                  <a:off x="2726643" y="8731942"/>
                  <a:ext cx="59622" cy="107845"/>
                  <a:chOff x="2726643" y="8731942"/>
                  <a:chExt cx="59622" cy="107845"/>
                </a:xfrm>
              </p:grpSpPr>
              <p:sp>
                <p:nvSpPr>
                  <p:cNvPr id="2488" name="Freeform: Shape 2487">
                    <a:extLst>
                      <a:ext uri="{FF2B5EF4-FFF2-40B4-BE49-F238E27FC236}">
                        <a16:creationId xmlns:a16="http://schemas.microsoft.com/office/drawing/2014/main" xmlns="" id="{6E2737B1-E2B2-41E4-BE58-EB38F0643B98}"/>
                      </a:ext>
                    </a:extLst>
                  </p:cNvPr>
                  <p:cNvSpPr/>
                  <p:nvPr/>
                </p:nvSpPr>
                <p:spPr>
                  <a:xfrm>
                    <a:off x="2730122" y="8735421"/>
                    <a:ext cx="54105" cy="99473"/>
                  </a:xfrm>
                  <a:custGeom>
                    <a:avLst/>
                    <a:gdLst>
                      <a:gd name="connsiteX0" fmla="*/ 31310 w 54105"/>
                      <a:gd name="connsiteY0" fmla="*/ 0 h 99473"/>
                      <a:gd name="connsiteX1" fmla="*/ 41747 w 54105"/>
                      <a:gd name="connsiteY1" fmla="*/ 83493 h 99473"/>
                      <a:gd name="connsiteX2" fmla="*/ 3479 w 54105"/>
                      <a:gd name="connsiteY2" fmla="*/ 90451 h 99473"/>
                      <a:gd name="connsiteX3" fmla="*/ 0 w 54105"/>
                      <a:gd name="connsiteY3" fmla="*/ 90451 h 99473"/>
                      <a:gd name="connsiteX4" fmla="*/ 31310 w 54105"/>
                      <a:gd name="connsiteY4" fmla="*/ 0 h 99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105" h="99473">
                        <a:moveTo>
                          <a:pt x="31310" y="0"/>
                        </a:moveTo>
                        <a:cubicBezTo>
                          <a:pt x="55662" y="0"/>
                          <a:pt x="62620" y="52183"/>
                          <a:pt x="41747" y="83493"/>
                        </a:cubicBezTo>
                        <a:cubicBezTo>
                          <a:pt x="20873" y="114803"/>
                          <a:pt x="3479" y="90451"/>
                          <a:pt x="3479" y="90451"/>
                        </a:cubicBezTo>
                        <a:lnTo>
                          <a:pt x="0" y="90451"/>
                        </a:lnTo>
                        <a:cubicBezTo>
                          <a:pt x="0" y="62620"/>
                          <a:pt x="6958" y="0"/>
                          <a:pt x="31310" y="0"/>
                        </a:cubicBezTo>
                        <a:close/>
                      </a:path>
                    </a:pathLst>
                  </a:custGeom>
                  <a:solidFill>
                    <a:srgbClr val="FDD0B3"/>
                  </a:solidFill>
                  <a:ln w="34755" cap="flat">
                    <a:noFill/>
                    <a:prstDash val="solid"/>
                    <a:miter/>
                  </a:ln>
                </p:spPr>
                <p:txBody>
                  <a:bodyPr rtlCol="0" anchor="ctr"/>
                  <a:lstStyle/>
                  <a:p>
                    <a:endParaRPr lang="en-US"/>
                  </a:p>
                </p:txBody>
              </p:sp>
              <p:sp>
                <p:nvSpPr>
                  <p:cNvPr id="2489" name="Freeform: Shape 2488">
                    <a:extLst>
                      <a:ext uri="{FF2B5EF4-FFF2-40B4-BE49-F238E27FC236}">
                        <a16:creationId xmlns:a16="http://schemas.microsoft.com/office/drawing/2014/main" xmlns="" id="{EE5F1A41-53E3-4898-AF04-326FFD31EB9D}"/>
                      </a:ext>
                    </a:extLst>
                  </p:cNvPr>
                  <p:cNvSpPr/>
                  <p:nvPr/>
                </p:nvSpPr>
                <p:spPr>
                  <a:xfrm>
                    <a:off x="2726643" y="8731942"/>
                    <a:ext cx="59622" cy="107845"/>
                  </a:xfrm>
                  <a:custGeom>
                    <a:avLst/>
                    <a:gdLst>
                      <a:gd name="connsiteX0" fmla="*/ 24352 w 59622"/>
                      <a:gd name="connsiteY0" fmla="*/ 107845 h 107845"/>
                      <a:gd name="connsiteX1" fmla="*/ 3479 w 59622"/>
                      <a:gd name="connsiteY1" fmla="*/ 97408 h 107845"/>
                      <a:gd name="connsiteX2" fmla="*/ 0 w 59622"/>
                      <a:gd name="connsiteY2" fmla="*/ 97408 h 107845"/>
                      <a:gd name="connsiteX3" fmla="*/ 0 w 59622"/>
                      <a:gd name="connsiteY3" fmla="*/ 93930 h 107845"/>
                      <a:gd name="connsiteX4" fmla="*/ 17394 w 59622"/>
                      <a:gd name="connsiteY4" fmla="*/ 6958 h 107845"/>
                      <a:gd name="connsiteX5" fmla="*/ 31310 w 59622"/>
                      <a:gd name="connsiteY5" fmla="*/ 0 h 107845"/>
                      <a:gd name="connsiteX6" fmla="*/ 52183 w 59622"/>
                      <a:gd name="connsiteY6" fmla="*/ 13916 h 107845"/>
                      <a:gd name="connsiteX7" fmla="*/ 48704 w 59622"/>
                      <a:gd name="connsiteY7" fmla="*/ 90451 h 107845"/>
                      <a:gd name="connsiteX8" fmla="*/ 24352 w 59622"/>
                      <a:gd name="connsiteY8" fmla="*/ 107845 h 107845"/>
                      <a:gd name="connsiteX9" fmla="*/ 6958 w 59622"/>
                      <a:gd name="connsiteY9" fmla="*/ 90451 h 107845"/>
                      <a:gd name="connsiteX10" fmla="*/ 6958 w 59622"/>
                      <a:gd name="connsiteY10" fmla="*/ 90451 h 107845"/>
                      <a:gd name="connsiteX11" fmla="*/ 6958 w 59622"/>
                      <a:gd name="connsiteY11" fmla="*/ 90451 h 107845"/>
                      <a:gd name="connsiteX12" fmla="*/ 24352 w 59622"/>
                      <a:gd name="connsiteY12" fmla="*/ 100887 h 107845"/>
                      <a:gd name="connsiteX13" fmla="*/ 41747 w 59622"/>
                      <a:gd name="connsiteY13" fmla="*/ 86972 h 107845"/>
                      <a:gd name="connsiteX14" fmla="*/ 45225 w 59622"/>
                      <a:gd name="connsiteY14" fmla="*/ 17394 h 107845"/>
                      <a:gd name="connsiteX15" fmla="*/ 31310 w 59622"/>
                      <a:gd name="connsiteY15" fmla="*/ 6958 h 107845"/>
                      <a:gd name="connsiteX16" fmla="*/ 20873 w 59622"/>
                      <a:gd name="connsiteY16" fmla="*/ 10437 h 107845"/>
                      <a:gd name="connsiteX17" fmla="*/ 6958 w 59622"/>
                      <a:gd name="connsiteY17" fmla="*/ 90451 h 107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9622" h="107845">
                        <a:moveTo>
                          <a:pt x="24352" y="107845"/>
                        </a:moveTo>
                        <a:cubicBezTo>
                          <a:pt x="13916" y="107845"/>
                          <a:pt x="6958" y="100887"/>
                          <a:pt x="3479" y="97408"/>
                        </a:cubicBezTo>
                        <a:lnTo>
                          <a:pt x="0" y="97408"/>
                        </a:lnTo>
                        <a:lnTo>
                          <a:pt x="0" y="93930"/>
                        </a:lnTo>
                        <a:cubicBezTo>
                          <a:pt x="0" y="69578"/>
                          <a:pt x="3479" y="24352"/>
                          <a:pt x="17394" y="6958"/>
                        </a:cubicBezTo>
                        <a:cubicBezTo>
                          <a:pt x="20873" y="3479"/>
                          <a:pt x="24352" y="0"/>
                          <a:pt x="31310" y="0"/>
                        </a:cubicBezTo>
                        <a:cubicBezTo>
                          <a:pt x="38268" y="0"/>
                          <a:pt x="45225" y="3479"/>
                          <a:pt x="52183" y="13916"/>
                        </a:cubicBezTo>
                        <a:cubicBezTo>
                          <a:pt x="62620" y="31310"/>
                          <a:pt x="62620" y="66099"/>
                          <a:pt x="48704" y="90451"/>
                        </a:cubicBezTo>
                        <a:cubicBezTo>
                          <a:pt x="41747" y="100887"/>
                          <a:pt x="34789" y="107845"/>
                          <a:pt x="24352" y="107845"/>
                        </a:cubicBezTo>
                        <a:close/>
                        <a:moveTo>
                          <a:pt x="6958" y="90451"/>
                        </a:moveTo>
                        <a:lnTo>
                          <a:pt x="6958" y="90451"/>
                        </a:lnTo>
                        <a:lnTo>
                          <a:pt x="6958" y="90451"/>
                        </a:lnTo>
                        <a:cubicBezTo>
                          <a:pt x="6958" y="90451"/>
                          <a:pt x="13916" y="100887"/>
                          <a:pt x="24352" y="100887"/>
                        </a:cubicBezTo>
                        <a:cubicBezTo>
                          <a:pt x="31310" y="100887"/>
                          <a:pt x="38268" y="97408"/>
                          <a:pt x="41747" y="86972"/>
                        </a:cubicBezTo>
                        <a:cubicBezTo>
                          <a:pt x="55662" y="66099"/>
                          <a:pt x="55662" y="34789"/>
                          <a:pt x="45225" y="17394"/>
                        </a:cubicBezTo>
                        <a:cubicBezTo>
                          <a:pt x="41747" y="13916"/>
                          <a:pt x="38268" y="6958"/>
                          <a:pt x="31310" y="6958"/>
                        </a:cubicBezTo>
                        <a:cubicBezTo>
                          <a:pt x="27831" y="6958"/>
                          <a:pt x="24352" y="6958"/>
                          <a:pt x="20873" y="10437"/>
                        </a:cubicBezTo>
                        <a:cubicBezTo>
                          <a:pt x="10437" y="24352"/>
                          <a:pt x="6958" y="62620"/>
                          <a:pt x="6958" y="90451"/>
                        </a:cubicBezTo>
                        <a:close/>
                      </a:path>
                    </a:pathLst>
                  </a:custGeom>
                  <a:solidFill>
                    <a:srgbClr val="9B4F13"/>
                  </a:solidFill>
                  <a:ln w="34755" cap="flat">
                    <a:noFill/>
                    <a:prstDash val="solid"/>
                    <a:miter/>
                  </a:ln>
                </p:spPr>
                <p:txBody>
                  <a:bodyPr rtlCol="0" anchor="ctr"/>
                  <a:lstStyle/>
                  <a:p>
                    <a:endParaRPr lang="en-US"/>
                  </a:p>
                </p:txBody>
              </p:sp>
            </p:grpSp>
            <p:grpSp>
              <p:nvGrpSpPr>
                <p:cNvPr id="2490" name="Graphic 30">
                  <a:extLst>
                    <a:ext uri="{FF2B5EF4-FFF2-40B4-BE49-F238E27FC236}">
                      <a16:creationId xmlns:a16="http://schemas.microsoft.com/office/drawing/2014/main" xmlns="" id="{A5BCF8C3-8588-41A5-8889-FFCE70CE9428}"/>
                    </a:ext>
                  </a:extLst>
                </p:cNvPr>
                <p:cNvGrpSpPr/>
                <p:nvPr/>
              </p:nvGrpSpPr>
              <p:grpSpPr>
                <a:xfrm>
                  <a:off x="2667502" y="8571914"/>
                  <a:ext cx="73056" cy="86971"/>
                  <a:chOff x="2667502" y="8571914"/>
                  <a:chExt cx="73056" cy="86971"/>
                </a:xfrm>
              </p:grpSpPr>
              <p:sp>
                <p:nvSpPr>
                  <p:cNvPr id="2491" name="Freeform: Shape 2490">
                    <a:extLst>
                      <a:ext uri="{FF2B5EF4-FFF2-40B4-BE49-F238E27FC236}">
                        <a16:creationId xmlns:a16="http://schemas.microsoft.com/office/drawing/2014/main" xmlns="" id="{9CB5EC91-22A2-40EC-A958-BA94898BC8E7}"/>
                      </a:ext>
                    </a:extLst>
                  </p:cNvPr>
                  <p:cNvSpPr/>
                  <p:nvPr/>
                </p:nvSpPr>
                <p:spPr>
                  <a:xfrm>
                    <a:off x="2670981" y="8575262"/>
                    <a:ext cx="66224" cy="80144"/>
                  </a:xfrm>
                  <a:custGeom>
                    <a:avLst/>
                    <a:gdLst>
                      <a:gd name="connsiteX0" fmla="*/ 0 w 66224"/>
                      <a:gd name="connsiteY0" fmla="*/ 80145 h 80144"/>
                      <a:gd name="connsiteX1" fmla="*/ 66099 w 66224"/>
                      <a:gd name="connsiteY1" fmla="*/ 21004 h 80144"/>
                      <a:gd name="connsiteX2" fmla="*/ 0 w 66224"/>
                      <a:gd name="connsiteY2" fmla="*/ 80145 h 80144"/>
                    </a:gdLst>
                    <a:ahLst/>
                    <a:cxnLst>
                      <a:cxn ang="0">
                        <a:pos x="connsiteX0" y="connsiteY0"/>
                      </a:cxn>
                      <a:cxn ang="0">
                        <a:pos x="connsiteX1" y="connsiteY1"/>
                      </a:cxn>
                      <a:cxn ang="0">
                        <a:pos x="connsiteX2" y="connsiteY2"/>
                      </a:cxn>
                    </a:cxnLst>
                    <a:rect l="l" t="t" r="r" b="b"/>
                    <a:pathLst>
                      <a:path w="66224" h="80144">
                        <a:moveTo>
                          <a:pt x="0" y="80145"/>
                        </a:moveTo>
                        <a:cubicBezTo>
                          <a:pt x="0" y="80145"/>
                          <a:pt x="69578" y="62750"/>
                          <a:pt x="66099" y="21004"/>
                        </a:cubicBezTo>
                        <a:cubicBezTo>
                          <a:pt x="66099" y="-20743"/>
                          <a:pt x="6958" y="131"/>
                          <a:pt x="0" y="80145"/>
                        </a:cubicBezTo>
                        <a:close/>
                      </a:path>
                    </a:pathLst>
                  </a:custGeom>
                  <a:solidFill>
                    <a:srgbClr val="FDD0B3"/>
                  </a:solidFill>
                  <a:ln w="34755" cap="flat">
                    <a:noFill/>
                    <a:prstDash val="solid"/>
                    <a:miter/>
                  </a:ln>
                </p:spPr>
                <p:txBody>
                  <a:bodyPr rtlCol="0" anchor="ctr"/>
                  <a:lstStyle/>
                  <a:p>
                    <a:endParaRPr lang="en-US"/>
                  </a:p>
                </p:txBody>
              </p:sp>
              <p:sp>
                <p:nvSpPr>
                  <p:cNvPr id="2492" name="Freeform: Shape 2491">
                    <a:extLst>
                      <a:ext uri="{FF2B5EF4-FFF2-40B4-BE49-F238E27FC236}">
                        <a16:creationId xmlns:a16="http://schemas.microsoft.com/office/drawing/2014/main" xmlns="" id="{4B7A0127-07DE-4079-BB21-6EFF72D39AEB}"/>
                      </a:ext>
                    </a:extLst>
                  </p:cNvPr>
                  <p:cNvSpPr/>
                  <p:nvPr/>
                </p:nvSpPr>
                <p:spPr>
                  <a:xfrm>
                    <a:off x="2667502" y="8571914"/>
                    <a:ext cx="73056" cy="86971"/>
                  </a:xfrm>
                  <a:custGeom>
                    <a:avLst/>
                    <a:gdLst>
                      <a:gd name="connsiteX0" fmla="*/ 0 w 73056"/>
                      <a:gd name="connsiteY0" fmla="*/ 86972 h 86971"/>
                      <a:gd name="connsiteX1" fmla="*/ 0 w 73056"/>
                      <a:gd name="connsiteY1" fmla="*/ 83493 h 86971"/>
                      <a:gd name="connsiteX2" fmla="*/ 52183 w 73056"/>
                      <a:gd name="connsiteY2" fmla="*/ 0 h 86971"/>
                      <a:gd name="connsiteX3" fmla="*/ 73056 w 73056"/>
                      <a:gd name="connsiteY3" fmla="*/ 24352 h 86971"/>
                      <a:gd name="connsiteX4" fmla="*/ 3479 w 73056"/>
                      <a:gd name="connsiteY4" fmla="*/ 86972 h 86971"/>
                      <a:gd name="connsiteX5" fmla="*/ 0 w 73056"/>
                      <a:gd name="connsiteY5" fmla="*/ 86972 h 86971"/>
                      <a:gd name="connsiteX6" fmla="*/ 55662 w 73056"/>
                      <a:gd name="connsiteY6" fmla="*/ 6958 h 86971"/>
                      <a:gd name="connsiteX7" fmla="*/ 6958 w 73056"/>
                      <a:gd name="connsiteY7" fmla="*/ 80014 h 86971"/>
                      <a:gd name="connsiteX8" fmla="*/ 69578 w 73056"/>
                      <a:gd name="connsiteY8" fmla="*/ 24352 h 86971"/>
                      <a:gd name="connsiteX9" fmla="*/ 55662 w 73056"/>
                      <a:gd name="connsiteY9" fmla="*/ 6958 h 8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056" h="86971">
                        <a:moveTo>
                          <a:pt x="0" y="86972"/>
                        </a:moveTo>
                        <a:lnTo>
                          <a:pt x="0" y="83493"/>
                        </a:lnTo>
                        <a:cubicBezTo>
                          <a:pt x="3479" y="27831"/>
                          <a:pt x="34789" y="0"/>
                          <a:pt x="52183" y="0"/>
                        </a:cubicBezTo>
                        <a:cubicBezTo>
                          <a:pt x="62620" y="0"/>
                          <a:pt x="73056" y="6958"/>
                          <a:pt x="73056" y="24352"/>
                        </a:cubicBezTo>
                        <a:cubicBezTo>
                          <a:pt x="73056" y="69578"/>
                          <a:pt x="6958" y="83493"/>
                          <a:pt x="3479" y="86972"/>
                        </a:cubicBezTo>
                        <a:lnTo>
                          <a:pt x="0" y="86972"/>
                        </a:lnTo>
                        <a:close/>
                        <a:moveTo>
                          <a:pt x="55662" y="6958"/>
                        </a:moveTo>
                        <a:cubicBezTo>
                          <a:pt x="38268" y="6958"/>
                          <a:pt x="13915" y="31310"/>
                          <a:pt x="6958" y="80014"/>
                        </a:cubicBezTo>
                        <a:cubicBezTo>
                          <a:pt x="20873" y="76535"/>
                          <a:pt x="69578" y="59141"/>
                          <a:pt x="69578" y="24352"/>
                        </a:cubicBezTo>
                        <a:cubicBezTo>
                          <a:pt x="69578" y="13915"/>
                          <a:pt x="62620" y="6958"/>
                          <a:pt x="55662" y="6958"/>
                        </a:cubicBezTo>
                        <a:close/>
                      </a:path>
                    </a:pathLst>
                  </a:custGeom>
                  <a:solidFill>
                    <a:srgbClr val="9B4F13"/>
                  </a:solidFill>
                  <a:ln w="34755" cap="flat">
                    <a:noFill/>
                    <a:prstDash val="solid"/>
                    <a:miter/>
                  </a:ln>
                </p:spPr>
                <p:txBody>
                  <a:bodyPr rtlCol="0" anchor="ctr"/>
                  <a:lstStyle/>
                  <a:p>
                    <a:endParaRPr lang="en-US"/>
                  </a:p>
                </p:txBody>
              </p:sp>
            </p:grpSp>
            <p:grpSp>
              <p:nvGrpSpPr>
                <p:cNvPr id="2493" name="Graphic 30">
                  <a:extLst>
                    <a:ext uri="{FF2B5EF4-FFF2-40B4-BE49-F238E27FC236}">
                      <a16:creationId xmlns:a16="http://schemas.microsoft.com/office/drawing/2014/main" xmlns="" id="{7D128AF1-DA69-4BCC-8328-9283BB11FEA2}"/>
                    </a:ext>
                  </a:extLst>
                </p:cNvPr>
                <p:cNvGrpSpPr/>
                <p:nvPr/>
              </p:nvGrpSpPr>
              <p:grpSpPr>
                <a:xfrm>
                  <a:off x="2667502" y="8575393"/>
                  <a:ext cx="187859" cy="264394"/>
                  <a:chOff x="2667502" y="8575393"/>
                  <a:chExt cx="187859" cy="264394"/>
                </a:xfrm>
                <a:solidFill>
                  <a:srgbClr val="FBD0B4"/>
                </a:solidFill>
              </p:grpSpPr>
              <p:sp>
                <p:nvSpPr>
                  <p:cNvPr id="2494" name="Freeform: Shape 2493">
                    <a:extLst>
                      <a:ext uri="{FF2B5EF4-FFF2-40B4-BE49-F238E27FC236}">
                        <a16:creationId xmlns:a16="http://schemas.microsoft.com/office/drawing/2014/main" xmlns="" id="{C1226D67-617E-4BAF-9124-6A8AAC31A463}"/>
                      </a:ext>
                    </a:extLst>
                  </p:cNvPr>
                  <p:cNvSpPr/>
                  <p:nvPr/>
                </p:nvSpPr>
                <p:spPr>
                  <a:xfrm>
                    <a:off x="2726643" y="8634534"/>
                    <a:ext cx="128718" cy="205253"/>
                  </a:xfrm>
                  <a:custGeom>
                    <a:avLst/>
                    <a:gdLst>
                      <a:gd name="connsiteX0" fmla="*/ 0 w 128718"/>
                      <a:gd name="connsiteY0" fmla="*/ 191338 h 205253"/>
                      <a:gd name="connsiteX1" fmla="*/ 0 w 128718"/>
                      <a:gd name="connsiteY1" fmla="*/ 191338 h 205253"/>
                      <a:gd name="connsiteX2" fmla="*/ 3479 w 128718"/>
                      <a:gd name="connsiteY2" fmla="*/ 194817 h 205253"/>
                      <a:gd name="connsiteX3" fmla="*/ 17394 w 128718"/>
                      <a:gd name="connsiteY3" fmla="*/ 205254 h 205253"/>
                      <a:gd name="connsiteX4" fmla="*/ 45225 w 128718"/>
                      <a:gd name="connsiteY4" fmla="*/ 187859 h 205253"/>
                      <a:gd name="connsiteX5" fmla="*/ 52183 w 128718"/>
                      <a:gd name="connsiteY5" fmla="*/ 173944 h 205253"/>
                      <a:gd name="connsiteX6" fmla="*/ 69578 w 128718"/>
                      <a:gd name="connsiteY6" fmla="*/ 156549 h 205253"/>
                      <a:gd name="connsiteX7" fmla="*/ 76535 w 128718"/>
                      <a:gd name="connsiteY7" fmla="*/ 146113 h 205253"/>
                      <a:gd name="connsiteX8" fmla="*/ 90451 w 128718"/>
                      <a:gd name="connsiteY8" fmla="*/ 128718 h 205253"/>
                      <a:gd name="connsiteX9" fmla="*/ 90451 w 128718"/>
                      <a:gd name="connsiteY9" fmla="*/ 125239 h 205253"/>
                      <a:gd name="connsiteX10" fmla="*/ 118282 w 128718"/>
                      <a:gd name="connsiteY10" fmla="*/ 104366 h 205253"/>
                      <a:gd name="connsiteX11" fmla="*/ 128718 w 128718"/>
                      <a:gd name="connsiteY11" fmla="*/ 83493 h 205253"/>
                      <a:gd name="connsiteX12" fmla="*/ 118282 w 128718"/>
                      <a:gd name="connsiteY12" fmla="*/ 76535 h 205253"/>
                      <a:gd name="connsiteX13" fmla="*/ 114803 w 128718"/>
                      <a:gd name="connsiteY13" fmla="*/ 38268 h 205253"/>
                      <a:gd name="connsiteX14" fmla="*/ 97409 w 128718"/>
                      <a:gd name="connsiteY14" fmla="*/ 10437 h 205253"/>
                      <a:gd name="connsiteX15" fmla="*/ 100887 w 128718"/>
                      <a:gd name="connsiteY15" fmla="*/ 0 h 205253"/>
                      <a:gd name="connsiteX16" fmla="*/ 86972 w 128718"/>
                      <a:gd name="connsiteY16" fmla="*/ 6958 h 205253"/>
                      <a:gd name="connsiteX17" fmla="*/ 76535 w 128718"/>
                      <a:gd name="connsiteY17" fmla="*/ 24352 h 205253"/>
                      <a:gd name="connsiteX18" fmla="*/ 73056 w 128718"/>
                      <a:gd name="connsiteY18" fmla="*/ 24352 h 205253"/>
                      <a:gd name="connsiteX19" fmla="*/ 55662 w 128718"/>
                      <a:gd name="connsiteY19" fmla="*/ 31310 h 205253"/>
                      <a:gd name="connsiteX20" fmla="*/ 45225 w 128718"/>
                      <a:gd name="connsiteY20" fmla="*/ 52183 h 205253"/>
                      <a:gd name="connsiteX21" fmla="*/ 38268 w 128718"/>
                      <a:gd name="connsiteY21" fmla="*/ 59141 h 205253"/>
                      <a:gd name="connsiteX22" fmla="*/ 17394 w 128718"/>
                      <a:gd name="connsiteY22" fmla="*/ 111324 h 205253"/>
                      <a:gd name="connsiteX23" fmla="*/ 0 w 128718"/>
                      <a:gd name="connsiteY23" fmla="*/ 191338 h 205253"/>
                      <a:gd name="connsiteX24" fmla="*/ 80014 w 128718"/>
                      <a:gd name="connsiteY24" fmla="*/ 55662 h 205253"/>
                      <a:gd name="connsiteX25" fmla="*/ 69578 w 128718"/>
                      <a:gd name="connsiteY25" fmla="*/ 41747 h 205253"/>
                      <a:gd name="connsiteX26" fmla="*/ 80014 w 128718"/>
                      <a:gd name="connsiteY26" fmla="*/ 20873 h 205253"/>
                      <a:gd name="connsiteX27" fmla="*/ 100887 w 128718"/>
                      <a:gd name="connsiteY27" fmla="*/ 48704 h 205253"/>
                      <a:gd name="connsiteX28" fmla="*/ 80014 w 128718"/>
                      <a:gd name="connsiteY28" fmla="*/ 55662 h 205253"/>
                      <a:gd name="connsiteX29" fmla="*/ 59141 w 128718"/>
                      <a:gd name="connsiteY29" fmla="*/ 97408 h 205253"/>
                      <a:gd name="connsiteX30" fmla="*/ 52183 w 128718"/>
                      <a:gd name="connsiteY30" fmla="*/ 73056 h 205253"/>
                      <a:gd name="connsiteX31" fmla="*/ 62620 w 128718"/>
                      <a:gd name="connsiteY31" fmla="*/ 52183 h 205253"/>
                      <a:gd name="connsiteX32" fmla="*/ 80014 w 128718"/>
                      <a:gd name="connsiteY32" fmla="*/ 97408 h 205253"/>
                      <a:gd name="connsiteX33" fmla="*/ 59141 w 128718"/>
                      <a:gd name="connsiteY33" fmla="*/ 97408 h 205253"/>
                      <a:gd name="connsiteX34" fmla="*/ 24352 w 128718"/>
                      <a:gd name="connsiteY34" fmla="*/ 111324 h 205253"/>
                      <a:gd name="connsiteX35" fmla="*/ 45225 w 128718"/>
                      <a:gd name="connsiteY35" fmla="*/ 107845 h 205253"/>
                      <a:gd name="connsiteX36" fmla="*/ 52183 w 128718"/>
                      <a:gd name="connsiteY36" fmla="*/ 153071 h 205253"/>
                      <a:gd name="connsiteX37" fmla="*/ 27831 w 128718"/>
                      <a:gd name="connsiteY37" fmla="*/ 153071 h 205253"/>
                      <a:gd name="connsiteX38" fmla="*/ 24352 w 128718"/>
                      <a:gd name="connsiteY38" fmla="*/ 146113 h 205253"/>
                      <a:gd name="connsiteX39" fmla="*/ 24352 w 128718"/>
                      <a:gd name="connsiteY39" fmla="*/ 111324 h 205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718" h="205253">
                        <a:moveTo>
                          <a:pt x="0" y="191338"/>
                        </a:moveTo>
                        <a:lnTo>
                          <a:pt x="0" y="191338"/>
                        </a:lnTo>
                        <a:lnTo>
                          <a:pt x="3479" y="194817"/>
                        </a:lnTo>
                        <a:cubicBezTo>
                          <a:pt x="6958" y="198296"/>
                          <a:pt x="10437" y="201775"/>
                          <a:pt x="17394" y="205254"/>
                        </a:cubicBezTo>
                        <a:cubicBezTo>
                          <a:pt x="24352" y="205254"/>
                          <a:pt x="34789" y="205254"/>
                          <a:pt x="45225" y="187859"/>
                        </a:cubicBezTo>
                        <a:cubicBezTo>
                          <a:pt x="48704" y="184380"/>
                          <a:pt x="48704" y="177423"/>
                          <a:pt x="52183" y="173944"/>
                        </a:cubicBezTo>
                        <a:cubicBezTo>
                          <a:pt x="59141" y="170465"/>
                          <a:pt x="62620" y="166986"/>
                          <a:pt x="69578" y="156549"/>
                        </a:cubicBezTo>
                        <a:cubicBezTo>
                          <a:pt x="73056" y="153071"/>
                          <a:pt x="73056" y="149592"/>
                          <a:pt x="76535" y="146113"/>
                        </a:cubicBezTo>
                        <a:cubicBezTo>
                          <a:pt x="80014" y="142634"/>
                          <a:pt x="86972" y="139155"/>
                          <a:pt x="90451" y="128718"/>
                        </a:cubicBezTo>
                        <a:cubicBezTo>
                          <a:pt x="90451" y="128718"/>
                          <a:pt x="90451" y="125239"/>
                          <a:pt x="90451" y="125239"/>
                        </a:cubicBezTo>
                        <a:cubicBezTo>
                          <a:pt x="97409" y="125239"/>
                          <a:pt x="107845" y="118282"/>
                          <a:pt x="118282" y="104366"/>
                        </a:cubicBezTo>
                        <a:cubicBezTo>
                          <a:pt x="121761" y="97408"/>
                          <a:pt x="125240" y="90451"/>
                          <a:pt x="128718" y="83493"/>
                        </a:cubicBezTo>
                        <a:cubicBezTo>
                          <a:pt x="125240" y="83493"/>
                          <a:pt x="121761" y="80014"/>
                          <a:pt x="118282" y="76535"/>
                        </a:cubicBezTo>
                        <a:cubicBezTo>
                          <a:pt x="114803" y="62620"/>
                          <a:pt x="114803" y="52183"/>
                          <a:pt x="114803" y="38268"/>
                        </a:cubicBezTo>
                        <a:cubicBezTo>
                          <a:pt x="111324" y="27831"/>
                          <a:pt x="97409" y="20873"/>
                          <a:pt x="97409" y="10437"/>
                        </a:cubicBezTo>
                        <a:cubicBezTo>
                          <a:pt x="97409" y="3479"/>
                          <a:pt x="97409" y="0"/>
                          <a:pt x="100887" y="0"/>
                        </a:cubicBezTo>
                        <a:cubicBezTo>
                          <a:pt x="93930" y="0"/>
                          <a:pt x="90451" y="3479"/>
                          <a:pt x="86972" y="6958"/>
                        </a:cubicBezTo>
                        <a:cubicBezTo>
                          <a:pt x="83493" y="10437"/>
                          <a:pt x="80014" y="17394"/>
                          <a:pt x="76535" y="24352"/>
                        </a:cubicBezTo>
                        <a:cubicBezTo>
                          <a:pt x="76535" y="24352"/>
                          <a:pt x="76535" y="24352"/>
                          <a:pt x="73056" y="24352"/>
                        </a:cubicBezTo>
                        <a:cubicBezTo>
                          <a:pt x="66099" y="24352"/>
                          <a:pt x="62620" y="27831"/>
                          <a:pt x="55662" y="31310"/>
                        </a:cubicBezTo>
                        <a:cubicBezTo>
                          <a:pt x="52183" y="34789"/>
                          <a:pt x="45225" y="45225"/>
                          <a:pt x="45225" y="52183"/>
                        </a:cubicBezTo>
                        <a:cubicBezTo>
                          <a:pt x="41747" y="52183"/>
                          <a:pt x="38268" y="55662"/>
                          <a:pt x="38268" y="59141"/>
                        </a:cubicBezTo>
                        <a:cubicBezTo>
                          <a:pt x="27831" y="69578"/>
                          <a:pt x="20873" y="90451"/>
                          <a:pt x="17394" y="111324"/>
                        </a:cubicBezTo>
                        <a:cubicBezTo>
                          <a:pt x="3479" y="121761"/>
                          <a:pt x="0" y="166986"/>
                          <a:pt x="0" y="191338"/>
                        </a:cubicBezTo>
                        <a:close/>
                        <a:moveTo>
                          <a:pt x="80014" y="55662"/>
                        </a:moveTo>
                        <a:cubicBezTo>
                          <a:pt x="76535" y="48704"/>
                          <a:pt x="76535" y="45225"/>
                          <a:pt x="69578" y="41747"/>
                        </a:cubicBezTo>
                        <a:cubicBezTo>
                          <a:pt x="55662" y="34789"/>
                          <a:pt x="66099" y="13916"/>
                          <a:pt x="80014" y="20873"/>
                        </a:cubicBezTo>
                        <a:cubicBezTo>
                          <a:pt x="90451" y="24352"/>
                          <a:pt x="97409" y="38268"/>
                          <a:pt x="100887" y="48704"/>
                        </a:cubicBezTo>
                        <a:cubicBezTo>
                          <a:pt x="107845" y="66099"/>
                          <a:pt x="86972" y="73056"/>
                          <a:pt x="80014" y="55662"/>
                        </a:cubicBezTo>
                        <a:close/>
                        <a:moveTo>
                          <a:pt x="59141" y="97408"/>
                        </a:moveTo>
                        <a:cubicBezTo>
                          <a:pt x="59141" y="90451"/>
                          <a:pt x="59141" y="76535"/>
                          <a:pt x="52183" y="73056"/>
                        </a:cubicBezTo>
                        <a:cubicBezTo>
                          <a:pt x="38268" y="66099"/>
                          <a:pt x="48704" y="41747"/>
                          <a:pt x="62620" y="52183"/>
                        </a:cubicBezTo>
                        <a:cubicBezTo>
                          <a:pt x="80014" y="62620"/>
                          <a:pt x="80014" y="80014"/>
                          <a:pt x="80014" y="97408"/>
                        </a:cubicBezTo>
                        <a:cubicBezTo>
                          <a:pt x="83493" y="111324"/>
                          <a:pt x="59141" y="114803"/>
                          <a:pt x="59141" y="97408"/>
                        </a:cubicBezTo>
                        <a:close/>
                        <a:moveTo>
                          <a:pt x="24352" y="111324"/>
                        </a:moveTo>
                        <a:cubicBezTo>
                          <a:pt x="27831" y="100887"/>
                          <a:pt x="41747" y="100887"/>
                          <a:pt x="45225" y="107845"/>
                        </a:cubicBezTo>
                        <a:cubicBezTo>
                          <a:pt x="55662" y="121761"/>
                          <a:pt x="55662" y="139155"/>
                          <a:pt x="52183" y="153071"/>
                        </a:cubicBezTo>
                        <a:cubicBezTo>
                          <a:pt x="48704" y="166986"/>
                          <a:pt x="31310" y="163507"/>
                          <a:pt x="27831" y="153071"/>
                        </a:cubicBezTo>
                        <a:cubicBezTo>
                          <a:pt x="27831" y="153071"/>
                          <a:pt x="24352" y="149592"/>
                          <a:pt x="24352" y="146113"/>
                        </a:cubicBezTo>
                        <a:cubicBezTo>
                          <a:pt x="20873" y="139155"/>
                          <a:pt x="20873" y="125239"/>
                          <a:pt x="24352" y="111324"/>
                        </a:cubicBezTo>
                        <a:close/>
                      </a:path>
                    </a:pathLst>
                  </a:custGeom>
                  <a:solidFill>
                    <a:srgbClr val="FBD0B4"/>
                  </a:solidFill>
                  <a:ln w="34755" cap="flat">
                    <a:noFill/>
                    <a:prstDash val="solid"/>
                    <a:miter/>
                  </a:ln>
                </p:spPr>
                <p:txBody>
                  <a:bodyPr rtlCol="0" anchor="ctr"/>
                  <a:lstStyle/>
                  <a:p>
                    <a:endParaRPr lang="en-US"/>
                  </a:p>
                </p:txBody>
              </p:sp>
              <p:sp>
                <p:nvSpPr>
                  <p:cNvPr id="2495" name="Freeform: Shape 2494">
                    <a:extLst>
                      <a:ext uri="{FF2B5EF4-FFF2-40B4-BE49-F238E27FC236}">
                        <a16:creationId xmlns:a16="http://schemas.microsoft.com/office/drawing/2014/main" xmlns="" id="{DD367A2D-76A1-484A-BB62-2E191A241676}"/>
                      </a:ext>
                    </a:extLst>
                  </p:cNvPr>
                  <p:cNvSpPr/>
                  <p:nvPr/>
                </p:nvSpPr>
                <p:spPr>
                  <a:xfrm>
                    <a:off x="2667502" y="8575393"/>
                    <a:ext cx="73056" cy="83493"/>
                  </a:xfrm>
                  <a:custGeom>
                    <a:avLst/>
                    <a:gdLst>
                      <a:gd name="connsiteX0" fmla="*/ 38268 w 73056"/>
                      <a:gd name="connsiteY0" fmla="*/ 45225 h 83493"/>
                      <a:gd name="connsiteX1" fmla="*/ 66099 w 73056"/>
                      <a:gd name="connsiteY1" fmla="*/ 6958 h 83493"/>
                      <a:gd name="connsiteX2" fmla="*/ 66099 w 73056"/>
                      <a:gd name="connsiteY2" fmla="*/ 0 h 83493"/>
                      <a:gd name="connsiteX3" fmla="*/ 73056 w 73056"/>
                      <a:gd name="connsiteY3" fmla="*/ 20873 h 83493"/>
                      <a:gd name="connsiteX4" fmla="*/ 3479 w 73056"/>
                      <a:gd name="connsiteY4" fmla="*/ 83493 h 83493"/>
                      <a:gd name="connsiteX5" fmla="*/ 0 w 73056"/>
                      <a:gd name="connsiteY5" fmla="*/ 83493 h 83493"/>
                      <a:gd name="connsiteX6" fmla="*/ 0 w 73056"/>
                      <a:gd name="connsiteY6" fmla="*/ 80014 h 83493"/>
                      <a:gd name="connsiteX7" fmla="*/ 10437 w 73056"/>
                      <a:gd name="connsiteY7" fmla="*/ 34789 h 83493"/>
                      <a:gd name="connsiteX8" fmla="*/ 38268 w 73056"/>
                      <a:gd name="connsiteY8" fmla="*/ 45225 h 83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056" h="83493">
                        <a:moveTo>
                          <a:pt x="38268" y="45225"/>
                        </a:moveTo>
                        <a:cubicBezTo>
                          <a:pt x="55662" y="38268"/>
                          <a:pt x="62620" y="24352"/>
                          <a:pt x="66099" y="6958"/>
                        </a:cubicBezTo>
                        <a:cubicBezTo>
                          <a:pt x="66099" y="3479"/>
                          <a:pt x="66099" y="3479"/>
                          <a:pt x="66099" y="0"/>
                        </a:cubicBezTo>
                        <a:cubicBezTo>
                          <a:pt x="73056" y="6958"/>
                          <a:pt x="73056" y="13916"/>
                          <a:pt x="73056" y="20873"/>
                        </a:cubicBezTo>
                        <a:cubicBezTo>
                          <a:pt x="73056" y="66099"/>
                          <a:pt x="6958" y="80014"/>
                          <a:pt x="3479" y="83493"/>
                        </a:cubicBezTo>
                        <a:lnTo>
                          <a:pt x="0" y="83493"/>
                        </a:lnTo>
                        <a:lnTo>
                          <a:pt x="0" y="80014"/>
                        </a:lnTo>
                        <a:cubicBezTo>
                          <a:pt x="0" y="62620"/>
                          <a:pt x="3479" y="48704"/>
                          <a:pt x="10437" y="34789"/>
                        </a:cubicBezTo>
                        <a:cubicBezTo>
                          <a:pt x="13915" y="45225"/>
                          <a:pt x="24352" y="52183"/>
                          <a:pt x="38268" y="45225"/>
                        </a:cubicBezTo>
                        <a:close/>
                      </a:path>
                    </a:pathLst>
                  </a:custGeom>
                  <a:solidFill>
                    <a:srgbClr val="FBD0B4"/>
                  </a:solidFill>
                  <a:ln w="34755" cap="flat">
                    <a:noFill/>
                    <a:prstDash val="solid"/>
                    <a:miter/>
                  </a:ln>
                </p:spPr>
                <p:txBody>
                  <a:bodyPr rtlCol="0" anchor="ctr"/>
                  <a:lstStyle/>
                  <a:p>
                    <a:endParaRPr lang="en-US"/>
                  </a:p>
                </p:txBody>
              </p:sp>
            </p:grpSp>
          </p:grpSp>
          <p:grpSp>
            <p:nvGrpSpPr>
              <p:cNvPr id="2496" name="Graphic 30">
                <a:extLst>
                  <a:ext uri="{FF2B5EF4-FFF2-40B4-BE49-F238E27FC236}">
                    <a16:creationId xmlns:a16="http://schemas.microsoft.com/office/drawing/2014/main" xmlns="" id="{C6830C12-E264-45DD-A9B5-184C77236AC8}"/>
                  </a:ext>
                </a:extLst>
              </p:cNvPr>
              <p:cNvGrpSpPr/>
              <p:nvPr/>
            </p:nvGrpSpPr>
            <p:grpSpPr>
              <a:xfrm>
                <a:off x="1901814" y="8843266"/>
                <a:ext cx="80349" cy="177422"/>
                <a:chOff x="1901814" y="8843266"/>
                <a:chExt cx="80349" cy="177422"/>
              </a:xfrm>
            </p:grpSpPr>
            <p:grpSp>
              <p:nvGrpSpPr>
                <p:cNvPr id="2497" name="Graphic 30">
                  <a:extLst>
                    <a:ext uri="{FF2B5EF4-FFF2-40B4-BE49-F238E27FC236}">
                      <a16:creationId xmlns:a16="http://schemas.microsoft.com/office/drawing/2014/main" xmlns="" id="{81D27B67-110A-4B6C-B75D-C5E426DCB21D}"/>
                    </a:ext>
                  </a:extLst>
                </p:cNvPr>
                <p:cNvGrpSpPr/>
                <p:nvPr/>
              </p:nvGrpSpPr>
              <p:grpSpPr>
                <a:xfrm>
                  <a:off x="1908772" y="8843266"/>
                  <a:ext cx="69912" cy="97408"/>
                  <a:chOff x="1908772" y="8843266"/>
                  <a:chExt cx="69912" cy="97408"/>
                </a:xfrm>
              </p:grpSpPr>
              <p:sp>
                <p:nvSpPr>
                  <p:cNvPr id="2498" name="Freeform: Shape 2497">
                    <a:extLst>
                      <a:ext uri="{FF2B5EF4-FFF2-40B4-BE49-F238E27FC236}">
                        <a16:creationId xmlns:a16="http://schemas.microsoft.com/office/drawing/2014/main" xmlns="" id="{45CBED2E-7ED0-4EC7-AF3B-73C1492EB685}"/>
                      </a:ext>
                    </a:extLst>
                  </p:cNvPr>
                  <p:cNvSpPr/>
                  <p:nvPr/>
                </p:nvSpPr>
                <p:spPr>
                  <a:xfrm>
                    <a:off x="1910968" y="8847082"/>
                    <a:ext cx="64507" cy="87202"/>
                  </a:xfrm>
                  <a:custGeom>
                    <a:avLst/>
                    <a:gdLst>
                      <a:gd name="connsiteX0" fmla="*/ 5097 w 64507"/>
                      <a:gd name="connsiteY0" fmla="*/ 3142 h 87202"/>
                      <a:gd name="connsiteX1" fmla="*/ 64238 w 64507"/>
                      <a:gd name="connsiteY1" fmla="*/ 58804 h 87202"/>
                      <a:gd name="connsiteX2" fmla="*/ 36407 w 64507"/>
                      <a:gd name="connsiteY2" fmla="*/ 86635 h 87202"/>
                      <a:gd name="connsiteX3" fmla="*/ 36407 w 64507"/>
                      <a:gd name="connsiteY3" fmla="*/ 86635 h 87202"/>
                      <a:gd name="connsiteX4" fmla="*/ 5097 w 64507"/>
                      <a:gd name="connsiteY4" fmla="*/ 3142 h 872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07" h="87202">
                        <a:moveTo>
                          <a:pt x="5097" y="3142"/>
                        </a:moveTo>
                        <a:cubicBezTo>
                          <a:pt x="22491" y="-10774"/>
                          <a:pt x="60759" y="24015"/>
                          <a:pt x="64238" y="58804"/>
                        </a:cubicBezTo>
                        <a:cubicBezTo>
                          <a:pt x="67716" y="93592"/>
                          <a:pt x="36407" y="86635"/>
                          <a:pt x="36407" y="86635"/>
                        </a:cubicBezTo>
                        <a:lnTo>
                          <a:pt x="36407" y="86635"/>
                        </a:lnTo>
                        <a:cubicBezTo>
                          <a:pt x="19012" y="69240"/>
                          <a:pt x="-12298" y="17057"/>
                          <a:pt x="5097" y="3142"/>
                        </a:cubicBezTo>
                        <a:close/>
                      </a:path>
                    </a:pathLst>
                  </a:custGeom>
                  <a:solidFill>
                    <a:srgbClr val="FDD0B3"/>
                  </a:solidFill>
                  <a:ln w="34755" cap="flat">
                    <a:noFill/>
                    <a:prstDash val="solid"/>
                    <a:miter/>
                  </a:ln>
                </p:spPr>
                <p:txBody>
                  <a:bodyPr rtlCol="0" anchor="ctr"/>
                  <a:lstStyle/>
                  <a:p>
                    <a:endParaRPr lang="en-US"/>
                  </a:p>
                </p:txBody>
              </p:sp>
              <p:sp>
                <p:nvSpPr>
                  <p:cNvPr id="2499" name="Freeform: Shape 2498">
                    <a:extLst>
                      <a:ext uri="{FF2B5EF4-FFF2-40B4-BE49-F238E27FC236}">
                        <a16:creationId xmlns:a16="http://schemas.microsoft.com/office/drawing/2014/main" xmlns="" id="{47AE7422-E499-478C-A1E1-64FC63F9AECE}"/>
                      </a:ext>
                    </a:extLst>
                  </p:cNvPr>
                  <p:cNvSpPr/>
                  <p:nvPr/>
                </p:nvSpPr>
                <p:spPr>
                  <a:xfrm>
                    <a:off x="1908772" y="8843266"/>
                    <a:ext cx="69912" cy="97408"/>
                  </a:xfrm>
                  <a:custGeom>
                    <a:avLst/>
                    <a:gdLst>
                      <a:gd name="connsiteX0" fmla="*/ 38603 w 69912"/>
                      <a:gd name="connsiteY0" fmla="*/ 97408 h 97408"/>
                      <a:gd name="connsiteX1" fmla="*/ 38603 w 69912"/>
                      <a:gd name="connsiteY1" fmla="*/ 97408 h 97408"/>
                      <a:gd name="connsiteX2" fmla="*/ 335 w 69912"/>
                      <a:gd name="connsiteY2" fmla="*/ 17394 h 97408"/>
                      <a:gd name="connsiteX3" fmla="*/ 7293 w 69912"/>
                      <a:gd name="connsiteY3" fmla="*/ 3479 h 97408"/>
                      <a:gd name="connsiteX4" fmla="*/ 17730 w 69912"/>
                      <a:gd name="connsiteY4" fmla="*/ 0 h 97408"/>
                      <a:gd name="connsiteX5" fmla="*/ 69913 w 69912"/>
                      <a:gd name="connsiteY5" fmla="*/ 62620 h 97408"/>
                      <a:gd name="connsiteX6" fmla="*/ 62955 w 69912"/>
                      <a:gd name="connsiteY6" fmla="*/ 86972 h 97408"/>
                      <a:gd name="connsiteX7" fmla="*/ 45561 w 69912"/>
                      <a:gd name="connsiteY7" fmla="*/ 93930 h 97408"/>
                      <a:gd name="connsiteX8" fmla="*/ 38603 w 69912"/>
                      <a:gd name="connsiteY8" fmla="*/ 97408 h 97408"/>
                      <a:gd name="connsiteX9" fmla="*/ 38603 w 69912"/>
                      <a:gd name="connsiteY9" fmla="*/ 97408 h 97408"/>
                      <a:gd name="connsiteX10" fmla="*/ 38603 w 69912"/>
                      <a:gd name="connsiteY10" fmla="*/ 90451 h 97408"/>
                      <a:gd name="connsiteX11" fmla="*/ 38603 w 69912"/>
                      <a:gd name="connsiteY11" fmla="*/ 90451 h 97408"/>
                      <a:gd name="connsiteX12" fmla="*/ 45561 w 69912"/>
                      <a:gd name="connsiteY12" fmla="*/ 90451 h 97408"/>
                      <a:gd name="connsiteX13" fmla="*/ 59476 w 69912"/>
                      <a:gd name="connsiteY13" fmla="*/ 86972 h 97408"/>
                      <a:gd name="connsiteX14" fmla="*/ 62955 w 69912"/>
                      <a:gd name="connsiteY14" fmla="*/ 66099 h 97408"/>
                      <a:gd name="connsiteX15" fmla="*/ 17730 w 69912"/>
                      <a:gd name="connsiteY15" fmla="*/ 6958 h 97408"/>
                      <a:gd name="connsiteX16" fmla="*/ 10772 w 69912"/>
                      <a:gd name="connsiteY16" fmla="*/ 10437 h 97408"/>
                      <a:gd name="connsiteX17" fmla="*/ 7293 w 69912"/>
                      <a:gd name="connsiteY17" fmla="*/ 20873 h 97408"/>
                      <a:gd name="connsiteX18" fmla="*/ 38603 w 69912"/>
                      <a:gd name="connsiteY18" fmla="*/ 90451 h 97408"/>
                      <a:gd name="connsiteX19" fmla="*/ 38603 w 69912"/>
                      <a:gd name="connsiteY19" fmla="*/ 90451 h 97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912" h="97408">
                        <a:moveTo>
                          <a:pt x="38603" y="97408"/>
                        </a:moveTo>
                        <a:lnTo>
                          <a:pt x="38603" y="97408"/>
                        </a:lnTo>
                        <a:cubicBezTo>
                          <a:pt x="21208" y="76535"/>
                          <a:pt x="-3144" y="38268"/>
                          <a:pt x="335" y="17394"/>
                        </a:cubicBezTo>
                        <a:cubicBezTo>
                          <a:pt x="335" y="10437"/>
                          <a:pt x="3814" y="6958"/>
                          <a:pt x="7293" y="3479"/>
                        </a:cubicBezTo>
                        <a:cubicBezTo>
                          <a:pt x="10772" y="0"/>
                          <a:pt x="14251" y="0"/>
                          <a:pt x="17730" y="0"/>
                        </a:cubicBezTo>
                        <a:cubicBezTo>
                          <a:pt x="38603" y="0"/>
                          <a:pt x="66434" y="31310"/>
                          <a:pt x="69913" y="62620"/>
                        </a:cubicBezTo>
                        <a:cubicBezTo>
                          <a:pt x="69913" y="73056"/>
                          <a:pt x="69913" y="83493"/>
                          <a:pt x="62955" y="86972"/>
                        </a:cubicBezTo>
                        <a:cubicBezTo>
                          <a:pt x="59476" y="90451"/>
                          <a:pt x="52518" y="93930"/>
                          <a:pt x="45561" y="93930"/>
                        </a:cubicBezTo>
                        <a:cubicBezTo>
                          <a:pt x="45561" y="93930"/>
                          <a:pt x="42082" y="93930"/>
                          <a:pt x="38603" y="97408"/>
                        </a:cubicBezTo>
                        <a:lnTo>
                          <a:pt x="38603" y="97408"/>
                        </a:lnTo>
                        <a:close/>
                        <a:moveTo>
                          <a:pt x="38603" y="90451"/>
                        </a:moveTo>
                        <a:lnTo>
                          <a:pt x="38603" y="90451"/>
                        </a:lnTo>
                        <a:cubicBezTo>
                          <a:pt x="38603" y="90451"/>
                          <a:pt x="42082" y="90451"/>
                          <a:pt x="45561" y="90451"/>
                        </a:cubicBezTo>
                        <a:cubicBezTo>
                          <a:pt x="49039" y="90451"/>
                          <a:pt x="55997" y="90451"/>
                          <a:pt x="59476" y="86972"/>
                        </a:cubicBezTo>
                        <a:cubicBezTo>
                          <a:pt x="62955" y="83493"/>
                          <a:pt x="66434" y="76535"/>
                          <a:pt x="62955" y="66099"/>
                        </a:cubicBezTo>
                        <a:cubicBezTo>
                          <a:pt x="59476" y="34789"/>
                          <a:pt x="35124" y="6958"/>
                          <a:pt x="17730" y="6958"/>
                        </a:cubicBezTo>
                        <a:cubicBezTo>
                          <a:pt x="14251" y="6958"/>
                          <a:pt x="10772" y="6958"/>
                          <a:pt x="10772" y="10437"/>
                        </a:cubicBezTo>
                        <a:cubicBezTo>
                          <a:pt x="7293" y="13916"/>
                          <a:pt x="7293" y="13916"/>
                          <a:pt x="7293" y="20873"/>
                        </a:cubicBezTo>
                        <a:cubicBezTo>
                          <a:pt x="3814" y="34789"/>
                          <a:pt x="21208" y="69578"/>
                          <a:pt x="38603" y="90451"/>
                        </a:cubicBezTo>
                        <a:lnTo>
                          <a:pt x="38603" y="90451"/>
                        </a:lnTo>
                        <a:close/>
                      </a:path>
                    </a:pathLst>
                  </a:custGeom>
                  <a:solidFill>
                    <a:srgbClr val="9B4F13"/>
                  </a:solidFill>
                  <a:ln w="34755" cap="flat">
                    <a:noFill/>
                    <a:prstDash val="solid"/>
                    <a:miter/>
                  </a:ln>
                </p:spPr>
                <p:txBody>
                  <a:bodyPr rtlCol="0" anchor="ctr"/>
                  <a:lstStyle/>
                  <a:p>
                    <a:endParaRPr lang="en-US"/>
                  </a:p>
                </p:txBody>
              </p:sp>
            </p:grpSp>
            <p:grpSp>
              <p:nvGrpSpPr>
                <p:cNvPr id="2500" name="Graphic 30">
                  <a:extLst>
                    <a:ext uri="{FF2B5EF4-FFF2-40B4-BE49-F238E27FC236}">
                      <a16:creationId xmlns:a16="http://schemas.microsoft.com/office/drawing/2014/main" xmlns="" id="{B7731072-55C7-44AB-817C-7045CF6CE9D6}"/>
                    </a:ext>
                  </a:extLst>
                </p:cNvPr>
                <p:cNvGrpSpPr/>
                <p:nvPr/>
              </p:nvGrpSpPr>
              <p:grpSpPr>
                <a:xfrm>
                  <a:off x="1901814" y="8871097"/>
                  <a:ext cx="69912" cy="97408"/>
                  <a:chOff x="1901814" y="8871097"/>
                  <a:chExt cx="69912" cy="97408"/>
                </a:xfrm>
              </p:grpSpPr>
              <p:sp>
                <p:nvSpPr>
                  <p:cNvPr id="2501" name="Freeform: Shape 2500">
                    <a:extLst>
                      <a:ext uri="{FF2B5EF4-FFF2-40B4-BE49-F238E27FC236}">
                        <a16:creationId xmlns:a16="http://schemas.microsoft.com/office/drawing/2014/main" xmlns="" id="{D3C0663E-1167-465C-8909-73340CAB492D}"/>
                      </a:ext>
                    </a:extLst>
                  </p:cNvPr>
                  <p:cNvSpPr/>
                  <p:nvPr/>
                </p:nvSpPr>
                <p:spPr>
                  <a:xfrm>
                    <a:off x="1904011" y="8874913"/>
                    <a:ext cx="64507" cy="90113"/>
                  </a:xfrm>
                  <a:custGeom>
                    <a:avLst/>
                    <a:gdLst>
                      <a:gd name="connsiteX0" fmla="*/ 5097 w 64507"/>
                      <a:gd name="connsiteY0" fmla="*/ 3142 h 90113"/>
                      <a:gd name="connsiteX1" fmla="*/ 64238 w 64507"/>
                      <a:gd name="connsiteY1" fmla="*/ 58804 h 90113"/>
                      <a:gd name="connsiteX2" fmla="*/ 36407 w 64507"/>
                      <a:gd name="connsiteY2" fmla="*/ 86635 h 90113"/>
                      <a:gd name="connsiteX3" fmla="*/ 36407 w 64507"/>
                      <a:gd name="connsiteY3" fmla="*/ 90114 h 90113"/>
                      <a:gd name="connsiteX4" fmla="*/ 5097 w 64507"/>
                      <a:gd name="connsiteY4" fmla="*/ 3142 h 901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07" h="90113">
                        <a:moveTo>
                          <a:pt x="5097" y="3142"/>
                        </a:moveTo>
                        <a:cubicBezTo>
                          <a:pt x="22491" y="-10774"/>
                          <a:pt x="60759" y="24015"/>
                          <a:pt x="64238" y="58804"/>
                        </a:cubicBezTo>
                        <a:cubicBezTo>
                          <a:pt x="67717" y="93592"/>
                          <a:pt x="36407" y="86635"/>
                          <a:pt x="36407" y="86635"/>
                        </a:cubicBezTo>
                        <a:lnTo>
                          <a:pt x="36407" y="90114"/>
                        </a:lnTo>
                        <a:cubicBezTo>
                          <a:pt x="19012" y="69240"/>
                          <a:pt x="-12298" y="20536"/>
                          <a:pt x="5097" y="3142"/>
                        </a:cubicBezTo>
                        <a:close/>
                      </a:path>
                    </a:pathLst>
                  </a:custGeom>
                  <a:solidFill>
                    <a:srgbClr val="FDD0B3"/>
                  </a:solidFill>
                  <a:ln w="34755" cap="flat">
                    <a:noFill/>
                    <a:prstDash val="solid"/>
                    <a:miter/>
                  </a:ln>
                </p:spPr>
                <p:txBody>
                  <a:bodyPr rtlCol="0" anchor="ctr"/>
                  <a:lstStyle/>
                  <a:p>
                    <a:endParaRPr lang="en-US"/>
                  </a:p>
                </p:txBody>
              </p:sp>
              <p:sp>
                <p:nvSpPr>
                  <p:cNvPr id="2502" name="Freeform: Shape 2501">
                    <a:extLst>
                      <a:ext uri="{FF2B5EF4-FFF2-40B4-BE49-F238E27FC236}">
                        <a16:creationId xmlns:a16="http://schemas.microsoft.com/office/drawing/2014/main" xmlns="" id="{EA25563F-0F71-414B-BF8A-8D7816977022}"/>
                      </a:ext>
                    </a:extLst>
                  </p:cNvPr>
                  <p:cNvSpPr/>
                  <p:nvPr/>
                </p:nvSpPr>
                <p:spPr>
                  <a:xfrm>
                    <a:off x="1901814" y="8871097"/>
                    <a:ext cx="69912" cy="97408"/>
                  </a:xfrm>
                  <a:custGeom>
                    <a:avLst/>
                    <a:gdLst>
                      <a:gd name="connsiteX0" fmla="*/ 38603 w 69912"/>
                      <a:gd name="connsiteY0" fmla="*/ 97408 h 97408"/>
                      <a:gd name="connsiteX1" fmla="*/ 38603 w 69912"/>
                      <a:gd name="connsiteY1" fmla="*/ 97408 h 97408"/>
                      <a:gd name="connsiteX2" fmla="*/ 335 w 69912"/>
                      <a:gd name="connsiteY2" fmla="*/ 17394 h 97408"/>
                      <a:gd name="connsiteX3" fmla="*/ 7293 w 69912"/>
                      <a:gd name="connsiteY3" fmla="*/ 3479 h 97408"/>
                      <a:gd name="connsiteX4" fmla="*/ 17730 w 69912"/>
                      <a:gd name="connsiteY4" fmla="*/ 0 h 97408"/>
                      <a:gd name="connsiteX5" fmla="*/ 69913 w 69912"/>
                      <a:gd name="connsiteY5" fmla="*/ 62620 h 97408"/>
                      <a:gd name="connsiteX6" fmla="*/ 62955 w 69912"/>
                      <a:gd name="connsiteY6" fmla="*/ 86972 h 97408"/>
                      <a:gd name="connsiteX7" fmla="*/ 45561 w 69912"/>
                      <a:gd name="connsiteY7" fmla="*/ 93930 h 97408"/>
                      <a:gd name="connsiteX8" fmla="*/ 38603 w 69912"/>
                      <a:gd name="connsiteY8" fmla="*/ 97408 h 97408"/>
                      <a:gd name="connsiteX9" fmla="*/ 38603 w 69912"/>
                      <a:gd name="connsiteY9" fmla="*/ 97408 h 97408"/>
                      <a:gd name="connsiteX10" fmla="*/ 42082 w 69912"/>
                      <a:gd name="connsiteY10" fmla="*/ 90451 h 97408"/>
                      <a:gd name="connsiteX11" fmla="*/ 42082 w 69912"/>
                      <a:gd name="connsiteY11" fmla="*/ 90451 h 97408"/>
                      <a:gd name="connsiteX12" fmla="*/ 49039 w 69912"/>
                      <a:gd name="connsiteY12" fmla="*/ 90451 h 97408"/>
                      <a:gd name="connsiteX13" fmla="*/ 62955 w 69912"/>
                      <a:gd name="connsiteY13" fmla="*/ 86972 h 97408"/>
                      <a:gd name="connsiteX14" fmla="*/ 66434 w 69912"/>
                      <a:gd name="connsiteY14" fmla="*/ 66099 h 97408"/>
                      <a:gd name="connsiteX15" fmla="*/ 21208 w 69912"/>
                      <a:gd name="connsiteY15" fmla="*/ 6958 h 97408"/>
                      <a:gd name="connsiteX16" fmla="*/ 14251 w 69912"/>
                      <a:gd name="connsiteY16" fmla="*/ 10437 h 97408"/>
                      <a:gd name="connsiteX17" fmla="*/ 10772 w 69912"/>
                      <a:gd name="connsiteY17" fmla="*/ 20873 h 97408"/>
                      <a:gd name="connsiteX18" fmla="*/ 42082 w 69912"/>
                      <a:gd name="connsiteY18" fmla="*/ 90451 h 97408"/>
                      <a:gd name="connsiteX19" fmla="*/ 42082 w 69912"/>
                      <a:gd name="connsiteY19" fmla="*/ 90451 h 97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912" h="97408">
                        <a:moveTo>
                          <a:pt x="38603" y="97408"/>
                        </a:moveTo>
                        <a:lnTo>
                          <a:pt x="38603" y="97408"/>
                        </a:lnTo>
                        <a:cubicBezTo>
                          <a:pt x="21208" y="76535"/>
                          <a:pt x="-3144" y="38268"/>
                          <a:pt x="335" y="17394"/>
                        </a:cubicBezTo>
                        <a:cubicBezTo>
                          <a:pt x="335" y="10437"/>
                          <a:pt x="3814" y="6958"/>
                          <a:pt x="7293" y="3479"/>
                        </a:cubicBezTo>
                        <a:cubicBezTo>
                          <a:pt x="10772" y="0"/>
                          <a:pt x="14251" y="0"/>
                          <a:pt x="17730" y="0"/>
                        </a:cubicBezTo>
                        <a:cubicBezTo>
                          <a:pt x="38603" y="0"/>
                          <a:pt x="66434" y="31310"/>
                          <a:pt x="69913" y="62620"/>
                        </a:cubicBezTo>
                        <a:cubicBezTo>
                          <a:pt x="69913" y="73056"/>
                          <a:pt x="69913" y="83493"/>
                          <a:pt x="62955" y="86972"/>
                        </a:cubicBezTo>
                        <a:cubicBezTo>
                          <a:pt x="59476" y="90451"/>
                          <a:pt x="52518" y="93930"/>
                          <a:pt x="45561" y="93930"/>
                        </a:cubicBezTo>
                        <a:cubicBezTo>
                          <a:pt x="45561" y="97408"/>
                          <a:pt x="42082" y="97408"/>
                          <a:pt x="38603" y="97408"/>
                        </a:cubicBezTo>
                        <a:lnTo>
                          <a:pt x="38603" y="97408"/>
                        </a:lnTo>
                        <a:close/>
                        <a:moveTo>
                          <a:pt x="42082" y="90451"/>
                        </a:moveTo>
                        <a:lnTo>
                          <a:pt x="42082" y="90451"/>
                        </a:lnTo>
                        <a:cubicBezTo>
                          <a:pt x="42082" y="90451"/>
                          <a:pt x="45561" y="90451"/>
                          <a:pt x="49039" y="90451"/>
                        </a:cubicBezTo>
                        <a:cubicBezTo>
                          <a:pt x="52518" y="90451"/>
                          <a:pt x="59476" y="90451"/>
                          <a:pt x="62955" y="86972"/>
                        </a:cubicBezTo>
                        <a:cubicBezTo>
                          <a:pt x="66434" y="83493"/>
                          <a:pt x="69913" y="76535"/>
                          <a:pt x="66434" y="66099"/>
                        </a:cubicBezTo>
                        <a:cubicBezTo>
                          <a:pt x="62955" y="34789"/>
                          <a:pt x="38603" y="6958"/>
                          <a:pt x="21208" y="6958"/>
                        </a:cubicBezTo>
                        <a:cubicBezTo>
                          <a:pt x="17730" y="6958"/>
                          <a:pt x="14251" y="6958"/>
                          <a:pt x="14251" y="10437"/>
                        </a:cubicBezTo>
                        <a:cubicBezTo>
                          <a:pt x="10772" y="13916"/>
                          <a:pt x="10772" y="13916"/>
                          <a:pt x="10772" y="20873"/>
                        </a:cubicBezTo>
                        <a:cubicBezTo>
                          <a:pt x="3814" y="38268"/>
                          <a:pt x="24687" y="73056"/>
                          <a:pt x="42082" y="90451"/>
                        </a:cubicBezTo>
                        <a:lnTo>
                          <a:pt x="42082" y="90451"/>
                        </a:lnTo>
                        <a:close/>
                      </a:path>
                    </a:pathLst>
                  </a:custGeom>
                  <a:solidFill>
                    <a:srgbClr val="9B4F13"/>
                  </a:solidFill>
                  <a:ln w="34755" cap="flat">
                    <a:noFill/>
                    <a:prstDash val="solid"/>
                    <a:miter/>
                  </a:ln>
                </p:spPr>
                <p:txBody>
                  <a:bodyPr rtlCol="0" anchor="ctr"/>
                  <a:lstStyle/>
                  <a:p>
                    <a:endParaRPr lang="en-US"/>
                  </a:p>
                </p:txBody>
              </p:sp>
            </p:grpSp>
            <p:grpSp>
              <p:nvGrpSpPr>
                <p:cNvPr id="2503" name="Graphic 30">
                  <a:extLst>
                    <a:ext uri="{FF2B5EF4-FFF2-40B4-BE49-F238E27FC236}">
                      <a16:creationId xmlns:a16="http://schemas.microsoft.com/office/drawing/2014/main" xmlns="" id="{B96AC48D-92A6-4337-AE6A-C3492E8CD4F8}"/>
                    </a:ext>
                  </a:extLst>
                </p:cNvPr>
                <p:cNvGrpSpPr/>
                <p:nvPr/>
              </p:nvGrpSpPr>
              <p:grpSpPr>
                <a:xfrm>
                  <a:off x="1901814" y="8898928"/>
                  <a:ext cx="69912" cy="97408"/>
                  <a:chOff x="1901814" y="8898928"/>
                  <a:chExt cx="69912" cy="97408"/>
                </a:xfrm>
              </p:grpSpPr>
              <p:sp>
                <p:nvSpPr>
                  <p:cNvPr id="2504" name="Freeform: Shape 2503">
                    <a:extLst>
                      <a:ext uri="{FF2B5EF4-FFF2-40B4-BE49-F238E27FC236}">
                        <a16:creationId xmlns:a16="http://schemas.microsoft.com/office/drawing/2014/main" xmlns="" id="{CD10FDEF-2060-4481-A6BC-0CE992CFE929}"/>
                      </a:ext>
                    </a:extLst>
                  </p:cNvPr>
                  <p:cNvSpPr/>
                  <p:nvPr/>
                </p:nvSpPr>
                <p:spPr>
                  <a:xfrm>
                    <a:off x="1903980" y="8902744"/>
                    <a:ext cx="64538" cy="87202"/>
                  </a:xfrm>
                  <a:custGeom>
                    <a:avLst/>
                    <a:gdLst>
                      <a:gd name="connsiteX0" fmla="*/ 5127 w 64538"/>
                      <a:gd name="connsiteY0" fmla="*/ 3142 h 87202"/>
                      <a:gd name="connsiteX1" fmla="*/ 64268 w 64538"/>
                      <a:gd name="connsiteY1" fmla="*/ 58804 h 87202"/>
                      <a:gd name="connsiteX2" fmla="*/ 36437 w 64538"/>
                      <a:gd name="connsiteY2" fmla="*/ 86635 h 87202"/>
                      <a:gd name="connsiteX3" fmla="*/ 32959 w 64538"/>
                      <a:gd name="connsiteY3" fmla="*/ 86635 h 87202"/>
                      <a:gd name="connsiteX4" fmla="*/ 5127 w 64538"/>
                      <a:gd name="connsiteY4" fmla="*/ 3142 h 872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38" h="87202">
                        <a:moveTo>
                          <a:pt x="5127" y="3142"/>
                        </a:moveTo>
                        <a:cubicBezTo>
                          <a:pt x="22522" y="-10774"/>
                          <a:pt x="60790" y="24015"/>
                          <a:pt x="64268" y="58804"/>
                        </a:cubicBezTo>
                        <a:cubicBezTo>
                          <a:pt x="67747" y="93593"/>
                          <a:pt x="36437" y="86635"/>
                          <a:pt x="36437" y="86635"/>
                        </a:cubicBezTo>
                        <a:lnTo>
                          <a:pt x="32959" y="86635"/>
                        </a:lnTo>
                        <a:cubicBezTo>
                          <a:pt x="19043" y="69240"/>
                          <a:pt x="-12267" y="17057"/>
                          <a:pt x="5127" y="3142"/>
                        </a:cubicBezTo>
                        <a:close/>
                      </a:path>
                    </a:pathLst>
                  </a:custGeom>
                  <a:solidFill>
                    <a:srgbClr val="FDD0B3"/>
                  </a:solidFill>
                  <a:ln w="34755" cap="flat">
                    <a:noFill/>
                    <a:prstDash val="solid"/>
                    <a:miter/>
                  </a:ln>
                </p:spPr>
                <p:txBody>
                  <a:bodyPr rtlCol="0" anchor="ctr"/>
                  <a:lstStyle/>
                  <a:p>
                    <a:endParaRPr lang="en-US"/>
                  </a:p>
                </p:txBody>
              </p:sp>
              <p:sp>
                <p:nvSpPr>
                  <p:cNvPr id="2505" name="Freeform: Shape 2504">
                    <a:extLst>
                      <a:ext uri="{FF2B5EF4-FFF2-40B4-BE49-F238E27FC236}">
                        <a16:creationId xmlns:a16="http://schemas.microsoft.com/office/drawing/2014/main" xmlns="" id="{89A52EFF-72FE-4E9E-88F8-EF88AE02AA9E}"/>
                      </a:ext>
                    </a:extLst>
                  </p:cNvPr>
                  <p:cNvSpPr/>
                  <p:nvPr/>
                </p:nvSpPr>
                <p:spPr>
                  <a:xfrm>
                    <a:off x="1901814" y="8898928"/>
                    <a:ext cx="69912" cy="97408"/>
                  </a:xfrm>
                  <a:custGeom>
                    <a:avLst/>
                    <a:gdLst>
                      <a:gd name="connsiteX0" fmla="*/ 38603 w 69912"/>
                      <a:gd name="connsiteY0" fmla="*/ 97409 h 97408"/>
                      <a:gd name="connsiteX1" fmla="*/ 38603 w 69912"/>
                      <a:gd name="connsiteY1" fmla="*/ 97409 h 97408"/>
                      <a:gd name="connsiteX2" fmla="*/ 335 w 69912"/>
                      <a:gd name="connsiteY2" fmla="*/ 17394 h 97408"/>
                      <a:gd name="connsiteX3" fmla="*/ 7293 w 69912"/>
                      <a:gd name="connsiteY3" fmla="*/ 3479 h 97408"/>
                      <a:gd name="connsiteX4" fmla="*/ 17730 w 69912"/>
                      <a:gd name="connsiteY4" fmla="*/ 0 h 97408"/>
                      <a:gd name="connsiteX5" fmla="*/ 69913 w 69912"/>
                      <a:gd name="connsiteY5" fmla="*/ 62620 h 97408"/>
                      <a:gd name="connsiteX6" fmla="*/ 62955 w 69912"/>
                      <a:gd name="connsiteY6" fmla="*/ 86972 h 97408"/>
                      <a:gd name="connsiteX7" fmla="*/ 45561 w 69912"/>
                      <a:gd name="connsiteY7" fmla="*/ 93930 h 97408"/>
                      <a:gd name="connsiteX8" fmla="*/ 38603 w 69912"/>
                      <a:gd name="connsiteY8" fmla="*/ 97409 h 97408"/>
                      <a:gd name="connsiteX9" fmla="*/ 38603 w 69912"/>
                      <a:gd name="connsiteY9" fmla="*/ 97409 h 97408"/>
                      <a:gd name="connsiteX10" fmla="*/ 42082 w 69912"/>
                      <a:gd name="connsiteY10" fmla="*/ 90451 h 97408"/>
                      <a:gd name="connsiteX11" fmla="*/ 42082 w 69912"/>
                      <a:gd name="connsiteY11" fmla="*/ 90451 h 97408"/>
                      <a:gd name="connsiteX12" fmla="*/ 49039 w 69912"/>
                      <a:gd name="connsiteY12" fmla="*/ 90451 h 97408"/>
                      <a:gd name="connsiteX13" fmla="*/ 62955 w 69912"/>
                      <a:gd name="connsiteY13" fmla="*/ 86972 h 97408"/>
                      <a:gd name="connsiteX14" fmla="*/ 66434 w 69912"/>
                      <a:gd name="connsiteY14" fmla="*/ 66099 h 97408"/>
                      <a:gd name="connsiteX15" fmla="*/ 21208 w 69912"/>
                      <a:gd name="connsiteY15" fmla="*/ 6958 h 97408"/>
                      <a:gd name="connsiteX16" fmla="*/ 14251 w 69912"/>
                      <a:gd name="connsiteY16" fmla="*/ 10437 h 97408"/>
                      <a:gd name="connsiteX17" fmla="*/ 10772 w 69912"/>
                      <a:gd name="connsiteY17" fmla="*/ 20873 h 97408"/>
                      <a:gd name="connsiteX18" fmla="*/ 42082 w 69912"/>
                      <a:gd name="connsiteY18" fmla="*/ 90451 h 97408"/>
                      <a:gd name="connsiteX19" fmla="*/ 42082 w 69912"/>
                      <a:gd name="connsiteY19" fmla="*/ 90451 h 97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912" h="97408">
                        <a:moveTo>
                          <a:pt x="38603" y="97409"/>
                        </a:moveTo>
                        <a:lnTo>
                          <a:pt x="38603" y="97409"/>
                        </a:lnTo>
                        <a:cubicBezTo>
                          <a:pt x="21208" y="76535"/>
                          <a:pt x="-3144" y="38268"/>
                          <a:pt x="335" y="17394"/>
                        </a:cubicBezTo>
                        <a:cubicBezTo>
                          <a:pt x="335" y="10437"/>
                          <a:pt x="3814" y="6958"/>
                          <a:pt x="7293" y="3479"/>
                        </a:cubicBezTo>
                        <a:cubicBezTo>
                          <a:pt x="10772" y="0"/>
                          <a:pt x="14251" y="0"/>
                          <a:pt x="17730" y="0"/>
                        </a:cubicBezTo>
                        <a:cubicBezTo>
                          <a:pt x="38603" y="0"/>
                          <a:pt x="66434" y="31310"/>
                          <a:pt x="69913" y="62620"/>
                        </a:cubicBezTo>
                        <a:cubicBezTo>
                          <a:pt x="69913" y="73056"/>
                          <a:pt x="69913" y="83493"/>
                          <a:pt x="62955" y="86972"/>
                        </a:cubicBezTo>
                        <a:cubicBezTo>
                          <a:pt x="59476" y="90451"/>
                          <a:pt x="52518" y="93930"/>
                          <a:pt x="45561" y="93930"/>
                        </a:cubicBezTo>
                        <a:cubicBezTo>
                          <a:pt x="45561" y="93930"/>
                          <a:pt x="42082" y="93930"/>
                          <a:pt x="38603" y="97409"/>
                        </a:cubicBezTo>
                        <a:lnTo>
                          <a:pt x="38603" y="97409"/>
                        </a:lnTo>
                        <a:close/>
                        <a:moveTo>
                          <a:pt x="42082" y="90451"/>
                        </a:moveTo>
                        <a:lnTo>
                          <a:pt x="42082" y="90451"/>
                        </a:lnTo>
                        <a:cubicBezTo>
                          <a:pt x="42082" y="90451"/>
                          <a:pt x="45561" y="90451"/>
                          <a:pt x="49039" y="90451"/>
                        </a:cubicBezTo>
                        <a:cubicBezTo>
                          <a:pt x="52518" y="90451"/>
                          <a:pt x="59476" y="90451"/>
                          <a:pt x="62955" y="86972"/>
                        </a:cubicBezTo>
                        <a:cubicBezTo>
                          <a:pt x="66434" y="83493"/>
                          <a:pt x="69913" y="76535"/>
                          <a:pt x="66434" y="66099"/>
                        </a:cubicBezTo>
                        <a:cubicBezTo>
                          <a:pt x="62955" y="34789"/>
                          <a:pt x="38603" y="6958"/>
                          <a:pt x="21208" y="6958"/>
                        </a:cubicBezTo>
                        <a:cubicBezTo>
                          <a:pt x="17730" y="6958"/>
                          <a:pt x="14251" y="6958"/>
                          <a:pt x="14251" y="10437"/>
                        </a:cubicBezTo>
                        <a:cubicBezTo>
                          <a:pt x="10772" y="13916"/>
                          <a:pt x="10772" y="13916"/>
                          <a:pt x="10772" y="20873"/>
                        </a:cubicBezTo>
                        <a:cubicBezTo>
                          <a:pt x="3814" y="34789"/>
                          <a:pt x="24687" y="69578"/>
                          <a:pt x="42082" y="90451"/>
                        </a:cubicBezTo>
                        <a:lnTo>
                          <a:pt x="42082" y="90451"/>
                        </a:lnTo>
                        <a:close/>
                      </a:path>
                    </a:pathLst>
                  </a:custGeom>
                  <a:solidFill>
                    <a:srgbClr val="9B4F13"/>
                  </a:solidFill>
                  <a:ln w="34755" cap="flat">
                    <a:noFill/>
                    <a:prstDash val="solid"/>
                    <a:miter/>
                  </a:ln>
                </p:spPr>
                <p:txBody>
                  <a:bodyPr rtlCol="0" anchor="ctr"/>
                  <a:lstStyle/>
                  <a:p>
                    <a:endParaRPr lang="en-US"/>
                  </a:p>
                </p:txBody>
              </p:sp>
            </p:grpSp>
            <p:grpSp>
              <p:nvGrpSpPr>
                <p:cNvPr id="2506" name="Graphic 30">
                  <a:extLst>
                    <a:ext uri="{FF2B5EF4-FFF2-40B4-BE49-F238E27FC236}">
                      <a16:creationId xmlns:a16="http://schemas.microsoft.com/office/drawing/2014/main" xmlns="" id="{842B0920-524E-4F4D-B40B-0F35D4B9A725}"/>
                    </a:ext>
                  </a:extLst>
                </p:cNvPr>
                <p:cNvGrpSpPr/>
                <p:nvPr/>
              </p:nvGrpSpPr>
              <p:grpSpPr>
                <a:xfrm>
                  <a:off x="1915680" y="8940675"/>
                  <a:ext cx="59525" cy="80014"/>
                  <a:chOff x="1915680" y="8940675"/>
                  <a:chExt cx="59525" cy="80014"/>
                </a:xfrm>
              </p:grpSpPr>
              <p:sp>
                <p:nvSpPr>
                  <p:cNvPr id="2507" name="Freeform: Shape 2506">
                    <a:extLst>
                      <a:ext uri="{FF2B5EF4-FFF2-40B4-BE49-F238E27FC236}">
                        <a16:creationId xmlns:a16="http://schemas.microsoft.com/office/drawing/2014/main" xmlns="" id="{D4F43936-EA3E-4D44-8A35-EC37231C9171}"/>
                      </a:ext>
                    </a:extLst>
                  </p:cNvPr>
                  <p:cNvSpPr/>
                  <p:nvPr/>
                </p:nvSpPr>
                <p:spPr>
                  <a:xfrm>
                    <a:off x="1917516" y="8945389"/>
                    <a:ext cx="54551" cy="72479"/>
                  </a:xfrm>
                  <a:custGeom>
                    <a:avLst/>
                    <a:gdLst>
                      <a:gd name="connsiteX0" fmla="*/ 5507 w 54551"/>
                      <a:gd name="connsiteY0" fmla="*/ 2243 h 72479"/>
                      <a:gd name="connsiteX1" fmla="*/ 54211 w 54551"/>
                      <a:gd name="connsiteY1" fmla="*/ 47469 h 72479"/>
                      <a:gd name="connsiteX2" fmla="*/ 33338 w 54551"/>
                      <a:gd name="connsiteY2" fmla="*/ 71821 h 72479"/>
                      <a:gd name="connsiteX3" fmla="*/ 33338 w 54551"/>
                      <a:gd name="connsiteY3" fmla="*/ 71821 h 72479"/>
                      <a:gd name="connsiteX4" fmla="*/ 5507 w 54551"/>
                      <a:gd name="connsiteY4" fmla="*/ 2243 h 72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51" h="72479">
                        <a:moveTo>
                          <a:pt x="5507" y="2243"/>
                        </a:moveTo>
                        <a:cubicBezTo>
                          <a:pt x="19423" y="-8193"/>
                          <a:pt x="50732" y="19638"/>
                          <a:pt x="54211" y="47469"/>
                        </a:cubicBezTo>
                        <a:cubicBezTo>
                          <a:pt x="57690" y="78779"/>
                          <a:pt x="33338" y="71821"/>
                          <a:pt x="33338" y="71821"/>
                        </a:cubicBezTo>
                        <a:lnTo>
                          <a:pt x="33338" y="71821"/>
                        </a:lnTo>
                        <a:cubicBezTo>
                          <a:pt x="15944" y="54426"/>
                          <a:pt x="-11887" y="16159"/>
                          <a:pt x="5507" y="2243"/>
                        </a:cubicBezTo>
                        <a:close/>
                      </a:path>
                    </a:pathLst>
                  </a:custGeom>
                  <a:solidFill>
                    <a:srgbClr val="FDD0B3"/>
                  </a:solidFill>
                  <a:ln w="34755" cap="flat">
                    <a:noFill/>
                    <a:prstDash val="solid"/>
                    <a:miter/>
                  </a:ln>
                </p:spPr>
                <p:txBody>
                  <a:bodyPr rtlCol="0" anchor="ctr"/>
                  <a:lstStyle/>
                  <a:p>
                    <a:endParaRPr lang="en-US"/>
                  </a:p>
                </p:txBody>
              </p:sp>
              <p:sp>
                <p:nvSpPr>
                  <p:cNvPr id="2508" name="Freeform: Shape 2507">
                    <a:extLst>
                      <a:ext uri="{FF2B5EF4-FFF2-40B4-BE49-F238E27FC236}">
                        <a16:creationId xmlns:a16="http://schemas.microsoft.com/office/drawing/2014/main" xmlns="" id="{8EA88B7B-5C74-4897-83D0-0A95785D5CB6}"/>
                      </a:ext>
                    </a:extLst>
                  </p:cNvPr>
                  <p:cNvSpPr/>
                  <p:nvPr/>
                </p:nvSpPr>
                <p:spPr>
                  <a:xfrm>
                    <a:off x="1915680" y="8940675"/>
                    <a:ext cx="59525" cy="80014"/>
                  </a:xfrm>
                  <a:custGeom>
                    <a:avLst/>
                    <a:gdLst>
                      <a:gd name="connsiteX0" fmla="*/ 31695 w 59525"/>
                      <a:gd name="connsiteY0" fmla="*/ 80014 h 80014"/>
                      <a:gd name="connsiteX1" fmla="*/ 31695 w 59525"/>
                      <a:gd name="connsiteY1" fmla="*/ 80014 h 80014"/>
                      <a:gd name="connsiteX2" fmla="*/ 385 w 59525"/>
                      <a:gd name="connsiteY2" fmla="*/ 13916 h 80014"/>
                      <a:gd name="connsiteX3" fmla="*/ 7343 w 59525"/>
                      <a:gd name="connsiteY3" fmla="*/ 3479 h 80014"/>
                      <a:gd name="connsiteX4" fmla="*/ 17779 w 59525"/>
                      <a:gd name="connsiteY4" fmla="*/ 0 h 80014"/>
                      <a:gd name="connsiteX5" fmla="*/ 59526 w 59525"/>
                      <a:gd name="connsiteY5" fmla="*/ 52183 h 80014"/>
                      <a:gd name="connsiteX6" fmla="*/ 56047 w 59525"/>
                      <a:gd name="connsiteY6" fmla="*/ 73056 h 80014"/>
                      <a:gd name="connsiteX7" fmla="*/ 42132 w 59525"/>
                      <a:gd name="connsiteY7" fmla="*/ 80014 h 80014"/>
                      <a:gd name="connsiteX8" fmla="*/ 31695 w 59525"/>
                      <a:gd name="connsiteY8" fmla="*/ 80014 h 80014"/>
                      <a:gd name="connsiteX9" fmla="*/ 31695 w 59525"/>
                      <a:gd name="connsiteY9" fmla="*/ 80014 h 80014"/>
                      <a:gd name="connsiteX10" fmla="*/ 31695 w 59525"/>
                      <a:gd name="connsiteY10" fmla="*/ 73056 h 80014"/>
                      <a:gd name="connsiteX11" fmla="*/ 31695 w 59525"/>
                      <a:gd name="connsiteY11" fmla="*/ 73056 h 80014"/>
                      <a:gd name="connsiteX12" fmla="*/ 38653 w 59525"/>
                      <a:gd name="connsiteY12" fmla="*/ 73056 h 80014"/>
                      <a:gd name="connsiteX13" fmla="*/ 49089 w 59525"/>
                      <a:gd name="connsiteY13" fmla="*/ 69578 h 80014"/>
                      <a:gd name="connsiteX14" fmla="*/ 52568 w 59525"/>
                      <a:gd name="connsiteY14" fmla="*/ 52183 h 80014"/>
                      <a:gd name="connsiteX15" fmla="*/ 14301 w 59525"/>
                      <a:gd name="connsiteY15" fmla="*/ 3479 h 80014"/>
                      <a:gd name="connsiteX16" fmla="*/ 7343 w 59525"/>
                      <a:gd name="connsiteY16" fmla="*/ 6958 h 80014"/>
                      <a:gd name="connsiteX17" fmla="*/ 3864 w 59525"/>
                      <a:gd name="connsiteY17" fmla="*/ 13916 h 80014"/>
                      <a:gd name="connsiteX18" fmla="*/ 31695 w 59525"/>
                      <a:gd name="connsiteY18" fmla="*/ 73056 h 80014"/>
                      <a:gd name="connsiteX19" fmla="*/ 31695 w 59525"/>
                      <a:gd name="connsiteY19" fmla="*/ 73056 h 8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9525" h="80014">
                        <a:moveTo>
                          <a:pt x="31695" y="80014"/>
                        </a:moveTo>
                        <a:lnTo>
                          <a:pt x="31695" y="80014"/>
                        </a:lnTo>
                        <a:cubicBezTo>
                          <a:pt x="17779" y="62620"/>
                          <a:pt x="-3094" y="31310"/>
                          <a:pt x="385" y="13916"/>
                        </a:cubicBezTo>
                        <a:cubicBezTo>
                          <a:pt x="385" y="10437"/>
                          <a:pt x="3864" y="6958"/>
                          <a:pt x="7343" y="3479"/>
                        </a:cubicBezTo>
                        <a:cubicBezTo>
                          <a:pt x="10822" y="0"/>
                          <a:pt x="14301" y="0"/>
                          <a:pt x="17779" y="0"/>
                        </a:cubicBezTo>
                        <a:cubicBezTo>
                          <a:pt x="35174" y="0"/>
                          <a:pt x="56047" y="27831"/>
                          <a:pt x="59526" y="52183"/>
                        </a:cubicBezTo>
                        <a:cubicBezTo>
                          <a:pt x="59526" y="62620"/>
                          <a:pt x="59526" y="69578"/>
                          <a:pt x="56047" y="73056"/>
                        </a:cubicBezTo>
                        <a:cubicBezTo>
                          <a:pt x="52568" y="76535"/>
                          <a:pt x="49089" y="80014"/>
                          <a:pt x="42132" y="80014"/>
                        </a:cubicBezTo>
                        <a:cubicBezTo>
                          <a:pt x="38653" y="80014"/>
                          <a:pt x="35174" y="80014"/>
                          <a:pt x="31695" y="80014"/>
                        </a:cubicBezTo>
                        <a:lnTo>
                          <a:pt x="31695" y="80014"/>
                        </a:lnTo>
                        <a:close/>
                        <a:moveTo>
                          <a:pt x="31695" y="73056"/>
                        </a:moveTo>
                        <a:lnTo>
                          <a:pt x="31695" y="73056"/>
                        </a:lnTo>
                        <a:cubicBezTo>
                          <a:pt x="31695" y="73056"/>
                          <a:pt x="35174" y="73056"/>
                          <a:pt x="38653" y="73056"/>
                        </a:cubicBezTo>
                        <a:cubicBezTo>
                          <a:pt x="42132" y="73056"/>
                          <a:pt x="45610" y="73056"/>
                          <a:pt x="49089" y="69578"/>
                        </a:cubicBezTo>
                        <a:cubicBezTo>
                          <a:pt x="52568" y="66099"/>
                          <a:pt x="52568" y="59141"/>
                          <a:pt x="52568" y="52183"/>
                        </a:cubicBezTo>
                        <a:cubicBezTo>
                          <a:pt x="49089" y="27831"/>
                          <a:pt x="28216" y="3479"/>
                          <a:pt x="14301" y="3479"/>
                        </a:cubicBezTo>
                        <a:cubicBezTo>
                          <a:pt x="10822" y="3479"/>
                          <a:pt x="10822" y="3479"/>
                          <a:pt x="7343" y="6958"/>
                        </a:cubicBezTo>
                        <a:cubicBezTo>
                          <a:pt x="3864" y="6958"/>
                          <a:pt x="3864" y="10437"/>
                          <a:pt x="3864" y="13916"/>
                        </a:cubicBezTo>
                        <a:cubicBezTo>
                          <a:pt x="3864" y="31310"/>
                          <a:pt x="21258" y="59141"/>
                          <a:pt x="31695" y="73056"/>
                        </a:cubicBezTo>
                        <a:lnTo>
                          <a:pt x="31695" y="73056"/>
                        </a:lnTo>
                        <a:close/>
                      </a:path>
                    </a:pathLst>
                  </a:custGeom>
                  <a:solidFill>
                    <a:srgbClr val="9B4F13"/>
                  </a:solidFill>
                  <a:ln w="34755" cap="flat">
                    <a:noFill/>
                    <a:prstDash val="solid"/>
                    <a:miter/>
                  </a:ln>
                </p:spPr>
                <p:txBody>
                  <a:bodyPr rtlCol="0" anchor="ctr"/>
                  <a:lstStyle/>
                  <a:p>
                    <a:endParaRPr lang="en-US"/>
                  </a:p>
                </p:txBody>
              </p:sp>
            </p:grpSp>
            <p:sp>
              <p:nvSpPr>
                <p:cNvPr id="2509" name="Freeform: Shape 2508">
                  <a:extLst>
                    <a:ext uri="{FF2B5EF4-FFF2-40B4-BE49-F238E27FC236}">
                      <a16:creationId xmlns:a16="http://schemas.microsoft.com/office/drawing/2014/main" xmlns="" id="{F394A8D7-E93C-4F11-907D-F81BE8FB2753}"/>
                    </a:ext>
                  </a:extLst>
                </p:cNvPr>
                <p:cNvSpPr/>
                <p:nvPr/>
              </p:nvSpPr>
              <p:spPr>
                <a:xfrm>
                  <a:off x="1909107" y="8843266"/>
                  <a:ext cx="73056" cy="177422"/>
                </a:xfrm>
                <a:custGeom>
                  <a:avLst/>
                  <a:gdLst>
                    <a:gd name="connsiteX0" fmla="*/ 38268 w 73056"/>
                    <a:gd name="connsiteY0" fmla="*/ 177423 h 177422"/>
                    <a:gd name="connsiteX1" fmla="*/ 38268 w 73056"/>
                    <a:gd name="connsiteY1" fmla="*/ 177423 h 177422"/>
                    <a:gd name="connsiteX2" fmla="*/ 41747 w 73056"/>
                    <a:gd name="connsiteY2" fmla="*/ 177423 h 177422"/>
                    <a:gd name="connsiteX3" fmla="*/ 55662 w 73056"/>
                    <a:gd name="connsiteY3" fmla="*/ 177423 h 177422"/>
                    <a:gd name="connsiteX4" fmla="*/ 66099 w 73056"/>
                    <a:gd name="connsiteY4" fmla="*/ 153071 h 177422"/>
                    <a:gd name="connsiteX5" fmla="*/ 62620 w 73056"/>
                    <a:gd name="connsiteY5" fmla="*/ 139155 h 177422"/>
                    <a:gd name="connsiteX6" fmla="*/ 66099 w 73056"/>
                    <a:gd name="connsiteY6" fmla="*/ 118282 h 177422"/>
                    <a:gd name="connsiteX7" fmla="*/ 66099 w 73056"/>
                    <a:gd name="connsiteY7" fmla="*/ 107845 h 177422"/>
                    <a:gd name="connsiteX8" fmla="*/ 66099 w 73056"/>
                    <a:gd name="connsiteY8" fmla="*/ 90451 h 177422"/>
                    <a:gd name="connsiteX9" fmla="*/ 66099 w 73056"/>
                    <a:gd name="connsiteY9" fmla="*/ 86972 h 177422"/>
                    <a:gd name="connsiteX10" fmla="*/ 73056 w 73056"/>
                    <a:gd name="connsiteY10" fmla="*/ 59141 h 177422"/>
                    <a:gd name="connsiteX11" fmla="*/ 69578 w 73056"/>
                    <a:gd name="connsiteY11" fmla="*/ 41747 h 177422"/>
                    <a:gd name="connsiteX12" fmla="*/ 59141 w 73056"/>
                    <a:gd name="connsiteY12" fmla="*/ 41747 h 177422"/>
                    <a:gd name="connsiteX13" fmla="*/ 38268 w 73056"/>
                    <a:gd name="connsiteY13" fmla="*/ 20873 h 177422"/>
                    <a:gd name="connsiteX14" fmla="*/ 13916 w 73056"/>
                    <a:gd name="connsiteY14" fmla="*/ 10437 h 177422"/>
                    <a:gd name="connsiteX15" fmla="*/ 10437 w 73056"/>
                    <a:gd name="connsiteY15" fmla="*/ 0 h 177422"/>
                    <a:gd name="connsiteX16" fmla="*/ 3479 w 73056"/>
                    <a:gd name="connsiteY16" fmla="*/ 10437 h 177422"/>
                    <a:gd name="connsiteX17" fmla="*/ 6958 w 73056"/>
                    <a:gd name="connsiteY17" fmla="*/ 24352 h 177422"/>
                    <a:gd name="connsiteX18" fmla="*/ 6958 w 73056"/>
                    <a:gd name="connsiteY18" fmla="*/ 24352 h 177422"/>
                    <a:gd name="connsiteX19" fmla="*/ 0 w 73056"/>
                    <a:gd name="connsiteY19" fmla="*/ 38268 h 177422"/>
                    <a:gd name="connsiteX20" fmla="*/ 3479 w 73056"/>
                    <a:gd name="connsiteY20" fmla="*/ 55662 h 177422"/>
                    <a:gd name="connsiteX21" fmla="*/ 0 w 73056"/>
                    <a:gd name="connsiteY21" fmla="*/ 62620 h 177422"/>
                    <a:gd name="connsiteX22" fmla="*/ 13916 w 73056"/>
                    <a:gd name="connsiteY22" fmla="*/ 104366 h 177422"/>
                    <a:gd name="connsiteX23" fmla="*/ 38268 w 73056"/>
                    <a:gd name="connsiteY23" fmla="*/ 177423 h 177422"/>
                    <a:gd name="connsiteX24" fmla="*/ 20873 w 73056"/>
                    <a:gd name="connsiteY24" fmla="*/ 55662 h 177422"/>
                    <a:gd name="connsiteX25" fmla="*/ 10437 w 73056"/>
                    <a:gd name="connsiteY25" fmla="*/ 52183 h 177422"/>
                    <a:gd name="connsiteX26" fmla="*/ 6958 w 73056"/>
                    <a:gd name="connsiteY26" fmla="*/ 31310 h 177422"/>
                    <a:gd name="connsiteX27" fmla="*/ 34789 w 73056"/>
                    <a:gd name="connsiteY27" fmla="*/ 38268 h 177422"/>
                    <a:gd name="connsiteX28" fmla="*/ 20873 w 73056"/>
                    <a:gd name="connsiteY28" fmla="*/ 55662 h 177422"/>
                    <a:gd name="connsiteX29" fmla="*/ 27831 w 73056"/>
                    <a:gd name="connsiteY29" fmla="*/ 90451 h 177422"/>
                    <a:gd name="connsiteX30" fmla="*/ 13916 w 73056"/>
                    <a:gd name="connsiteY30" fmla="*/ 80014 h 177422"/>
                    <a:gd name="connsiteX31" fmla="*/ 10437 w 73056"/>
                    <a:gd name="connsiteY31" fmla="*/ 59141 h 177422"/>
                    <a:gd name="connsiteX32" fmla="*/ 45225 w 73056"/>
                    <a:gd name="connsiteY32" fmla="*/ 76535 h 177422"/>
                    <a:gd name="connsiteX33" fmla="*/ 27831 w 73056"/>
                    <a:gd name="connsiteY33" fmla="*/ 90451 h 177422"/>
                    <a:gd name="connsiteX34" fmla="*/ 13916 w 73056"/>
                    <a:gd name="connsiteY34" fmla="*/ 114803 h 177422"/>
                    <a:gd name="connsiteX35" fmla="*/ 27831 w 73056"/>
                    <a:gd name="connsiteY35" fmla="*/ 100887 h 177422"/>
                    <a:gd name="connsiteX36" fmla="*/ 55662 w 73056"/>
                    <a:gd name="connsiteY36" fmla="*/ 128718 h 177422"/>
                    <a:gd name="connsiteX37" fmla="*/ 41747 w 73056"/>
                    <a:gd name="connsiteY37" fmla="*/ 142634 h 177422"/>
                    <a:gd name="connsiteX38" fmla="*/ 38268 w 73056"/>
                    <a:gd name="connsiteY38" fmla="*/ 139155 h 177422"/>
                    <a:gd name="connsiteX39" fmla="*/ 13916 w 73056"/>
                    <a:gd name="connsiteY39" fmla="*/ 114803 h 177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73056" h="177422">
                      <a:moveTo>
                        <a:pt x="38268" y="177423"/>
                      </a:moveTo>
                      <a:lnTo>
                        <a:pt x="38268" y="177423"/>
                      </a:lnTo>
                      <a:lnTo>
                        <a:pt x="41747" y="177423"/>
                      </a:lnTo>
                      <a:cubicBezTo>
                        <a:pt x="45225" y="177423"/>
                        <a:pt x="48704" y="177423"/>
                        <a:pt x="55662" y="177423"/>
                      </a:cubicBezTo>
                      <a:cubicBezTo>
                        <a:pt x="62620" y="173944"/>
                        <a:pt x="66099" y="166986"/>
                        <a:pt x="66099" y="153071"/>
                      </a:cubicBezTo>
                      <a:cubicBezTo>
                        <a:pt x="66099" y="149592"/>
                        <a:pt x="66099" y="146113"/>
                        <a:pt x="62620" y="139155"/>
                      </a:cubicBezTo>
                      <a:cubicBezTo>
                        <a:pt x="66099" y="135676"/>
                        <a:pt x="66099" y="128718"/>
                        <a:pt x="66099" y="118282"/>
                      </a:cubicBezTo>
                      <a:cubicBezTo>
                        <a:pt x="66099" y="114803"/>
                        <a:pt x="66099" y="111324"/>
                        <a:pt x="66099" y="107845"/>
                      </a:cubicBezTo>
                      <a:cubicBezTo>
                        <a:pt x="66099" y="104366"/>
                        <a:pt x="69578" y="97408"/>
                        <a:pt x="66099" y="90451"/>
                      </a:cubicBezTo>
                      <a:cubicBezTo>
                        <a:pt x="66099" y="90451"/>
                        <a:pt x="66099" y="86972"/>
                        <a:pt x="66099" y="86972"/>
                      </a:cubicBezTo>
                      <a:cubicBezTo>
                        <a:pt x="69578" y="83493"/>
                        <a:pt x="73056" y="76535"/>
                        <a:pt x="73056" y="59141"/>
                      </a:cubicBezTo>
                      <a:cubicBezTo>
                        <a:pt x="73056" y="52183"/>
                        <a:pt x="69578" y="48704"/>
                        <a:pt x="69578" y="41747"/>
                      </a:cubicBezTo>
                      <a:cubicBezTo>
                        <a:pt x="66099" y="41747"/>
                        <a:pt x="62620" y="41747"/>
                        <a:pt x="59141" y="41747"/>
                      </a:cubicBezTo>
                      <a:cubicBezTo>
                        <a:pt x="48704" y="34789"/>
                        <a:pt x="45225" y="27831"/>
                        <a:pt x="38268" y="20873"/>
                      </a:cubicBezTo>
                      <a:cubicBezTo>
                        <a:pt x="31310" y="13916"/>
                        <a:pt x="20873" y="17394"/>
                        <a:pt x="13916" y="10437"/>
                      </a:cubicBezTo>
                      <a:cubicBezTo>
                        <a:pt x="10437" y="6958"/>
                        <a:pt x="10437" y="3479"/>
                        <a:pt x="10437" y="0"/>
                      </a:cubicBezTo>
                      <a:cubicBezTo>
                        <a:pt x="6958" y="3479"/>
                        <a:pt x="6958" y="6958"/>
                        <a:pt x="3479" y="10437"/>
                      </a:cubicBezTo>
                      <a:cubicBezTo>
                        <a:pt x="3479" y="13916"/>
                        <a:pt x="3479" y="20873"/>
                        <a:pt x="6958" y="24352"/>
                      </a:cubicBezTo>
                      <a:cubicBezTo>
                        <a:pt x="6958" y="24352"/>
                        <a:pt x="6958" y="24352"/>
                        <a:pt x="6958" y="24352"/>
                      </a:cubicBezTo>
                      <a:cubicBezTo>
                        <a:pt x="3479" y="27831"/>
                        <a:pt x="0" y="31310"/>
                        <a:pt x="0" y="38268"/>
                      </a:cubicBezTo>
                      <a:cubicBezTo>
                        <a:pt x="0" y="45225"/>
                        <a:pt x="0" y="48704"/>
                        <a:pt x="3479" y="55662"/>
                      </a:cubicBezTo>
                      <a:cubicBezTo>
                        <a:pt x="3479" y="59141"/>
                        <a:pt x="0" y="59141"/>
                        <a:pt x="0" y="62620"/>
                      </a:cubicBezTo>
                      <a:cubicBezTo>
                        <a:pt x="0" y="73056"/>
                        <a:pt x="3479" y="90451"/>
                        <a:pt x="13916" y="104366"/>
                      </a:cubicBezTo>
                      <a:cubicBezTo>
                        <a:pt x="6958" y="132197"/>
                        <a:pt x="24352" y="160028"/>
                        <a:pt x="38268" y="177423"/>
                      </a:cubicBezTo>
                      <a:close/>
                      <a:moveTo>
                        <a:pt x="20873" y="55662"/>
                      </a:moveTo>
                      <a:cubicBezTo>
                        <a:pt x="17394" y="52183"/>
                        <a:pt x="13916" y="52183"/>
                        <a:pt x="10437" y="52183"/>
                      </a:cubicBezTo>
                      <a:cubicBezTo>
                        <a:pt x="0" y="55662"/>
                        <a:pt x="-3479" y="34789"/>
                        <a:pt x="6958" y="31310"/>
                      </a:cubicBezTo>
                      <a:cubicBezTo>
                        <a:pt x="17394" y="27831"/>
                        <a:pt x="24352" y="34789"/>
                        <a:pt x="34789" y="38268"/>
                      </a:cubicBezTo>
                      <a:cubicBezTo>
                        <a:pt x="41747" y="45225"/>
                        <a:pt x="31310" y="62620"/>
                        <a:pt x="20873" y="55662"/>
                      </a:cubicBezTo>
                      <a:close/>
                      <a:moveTo>
                        <a:pt x="27831" y="90451"/>
                      </a:moveTo>
                      <a:cubicBezTo>
                        <a:pt x="24352" y="86972"/>
                        <a:pt x="17394" y="76535"/>
                        <a:pt x="13916" y="80014"/>
                      </a:cubicBezTo>
                      <a:cubicBezTo>
                        <a:pt x="0" y="80014"/>
                        <a:pt x="-3479" y="62620"/>
                        <a:pt x="10437" y="59141"/>
                      </a:cubicBezTo>
                      <a:cubicBezTo>
                        <a:pt x="24352" y="55662"/>
                        <a:pt x="34789" y="66099"/>
                        <a:pt x="45225" y="76535"/>
                      </a:cubicBezTo>
                      <a:cubicBezTo>
                        <a:pt x="48704" y="86972"/>
                        <a:pt x="34789" y="100887"/>
                        <a:pt x="27831" y="90451"/>
                      </a:cubicBezTo>
                      <a:close/>
                      <a:moveTo>
                        <a:pt x="13916" y="114803"/>
                      </a:moveTo>
                      <a:cubicBezTo>
                        <a:pt x="10437" y="107845"/>
                        <a:pt x="17394" y="100887"/>
                        <a:pt x="27831" y="100887"/>
                      </a:cubicBezTo>
                      <a:cubicBezTo>
                        <a:pt x="41747" y="104366"/>
                        <a:pt x="48704" y="114803"/>
                        <a:pt x="55662" y="128718"/>
                      </a:cubicBezTo>
                      <a:cubicBezTo>
                        <a:pt x="59141" y="139155"/>
                        <a:pt x="48704" y="146113"/>
                        <a:pt x="41747" y="142634"/>
                      </a:cubicBezTo>
                      <a:cubicBezTo>
                        <a:pt x="41747" y="142634"/>
                        <a:pt x="38268" y="142634"/>
                        <a:pt x="38268" y="139155"/>
                      </a:cubicBezTo>
                      <a:cubicBezTo>
                        <a:pt x="24352" y="132197"/>
                        <a:pt x="17394" y="125239"/>
                        <a:pt x="13916" y="114803"/>
                      </a:cubicBezTo>
                      <a:close/>
                    </a:path>
                  </a:pathLst>
                </a:custGeom>
                <a:solidFill>
                  <a:srgbClr val="FBD0B4"/>
                </a:solidFill>
                <a:ln w="34755" cap="flat">
                  <a:noFill/>
                  <a:prstDash val="solid"/>
                  <a:miter/>
                </a:ln>
              </p:spPr>
              <p:txBody>
                <a:bodyPr rtlCol="0" anchor="ctr"/>
                <a:lstStyle/>
                <a:p>
                  <a:endParaRPr lang="en-US"/>
                </a:p>
              </p:txBody>
            </p:sp>
          </p:grpSp>
        </p:grpSp>
      </p:grpSp>
      <p:grpSp>
        <p:nvGrpSpPr>
          <p:cNvPr id="2512" name="Graphic 2510">
            <a:extLst>
              <a:ext uri="{FF2B5EF4-FFF2-40B4-BE49-F238E27FC236}">
                <a16:creationId xmlns:a16="http://schemas.microsoft.com/office/drawing/2014/main" xmlns="" id="{F70421BC-AD95-4176-A615-11D34AC75640}"/>
              </a:ext>
            </a:extLst>
          </p:cNvPr>
          <p:cNvGrpSpPr/>
          <p:nvPr/>
        </p:nvGrpSpPr>
        <p:grpSpPr>
          <a:xfrm>
            <a:off x="13820655" y="15080"/>
            <a:ext cx="4437123" cy="2994650"/>
            <a:chOff x="12380069" y="15079"/>
            <a:chExt cx="5877709" cy="3947391"/>
          </a:xfrm>
        </p:grpSpPr>
        <p:grpSp>
          <p:nvGrpSpPr>
            <p:cNvPr id="2513" name="Graphic 2510">
              <a:extLst>
                <a:ext uri="{FF2B5EF4-FFF2-40B4-BE49-F238E27FC236}">
                  <a16:creationId xmlns:a16="http://schemas.microsoft.com/office/drawing/2014/main" xmlns="" id="{97EA99F4-91C7-4E17-A05A-6D6B8850706C}"/>
                </a:ext>
              </a:extLst>
            </p:cNvPr>
            <p:cNvGrpSpPr/>
            <p:nvPr/>
          </p:nvGrpSpPr>
          <p:grpSpPr>
            <a:xfrm>
              <a:off x="13433698" y="15079"/>
              <a:ext cx="2087124" cy="3826880"/>
              <a:chOff x="13433698" y="15079"/>
              <a:chExt cx="2087124" cy="3826880"/>
            </a:xfrm>
          </p:grpSpPr>
          <p:grpSp>
            <p:nvGrpSpPr>
              <p:cNvPr id="2514" name="Graphic 2510">
                <a:extLst>
                  <a:ext uri="{FF2B5EF4-FFF2-40B4-BE49-F238E27FC236}">
                    <a16:creationId xmlns:a16="http://schemas.microsoft.com/office/drawing/2014/main" xmlns="" id="{72D657A2-AF49-4B66-A37F-EADF1A413EC0}"/>
                  </a:ext>
                </a:extLst>
              </p:cNvPr>
              <p:cNvGrpSpPr/>
              <p:nvPr/>
            </p:nvGrpSpPr>
            <p:grpSpPr>
              <a:xfrm>
                <a:off x="13433698" y="15079"/>
                <a:ext cx="1499581" cy="3826880"/>
                <a:chOff x="13433698" y="15079"/>
                <a:chExt cx="1499581" cy="3826880"/>
              </a:xfrm>
            </p:grpSpPr>
            <p:grpSp>
              <p:nvGrpSpPr>
                <p:cNvPr id="2515" name="Graphic 2510">
                  <a:extLst>
                    <a:ext uri="{FF2B5EF4-FFF2-40B4-BE49-F238E27FC236}">
                      <a16:creationId xmlns:a16="http://schemas.microsoft.com/office/drawing/2014/main" xmlns="" id="{A8D5FEB8-93F2-4875-A97C-FCEEF3515543}"/>
                    </a:ext>
                  </a:extLst>
                </p:cNvPr>
                <p:cNvGrpSpPr/>
                <p:nvPr/>
              </p:nvGrpSpPr>
              <p:grpSpPr>
                <a:xfrm>
                  <a:off x="13690166" y="1303321"/>
                  <a:ext cx="1235353" cy="2538639"/>
                  <a:chOff x="13690166" y="1303321"/>
                  <a:chExt cx="1235353" cy="2538639"/>
                </a:xfrm>
              </p:grpSpPr>
              <p:grpSp>
                <p:nvGrpSpPr>
                  <p:cNvPr id="2516" name="Graphic 2510">
                    <a:extLst>
                      <a:ext uri="{FF2B5EF4-FFF2-40B4-BE49-F238E27FC236}">
                        <a16:creationId xmlns:a16="http://schemas.microsoft.com/office/drawing/2014/main" xmlns="" id="{C5B8DCA3-67FF-434E-9D28-CA5A44106B24}"/>
                      </a:ext>
                    </a:extLst>
                  </p:cNvPr>
                  <p:cNvGrpSpPr/>
                  <p:nvPr/>
                </p:nvGrpSpPr>
                <p:grpSpPr>
                  <a:xfrm>
                    <a:off x="14114658" y="2607289"/>
                    <a:ext cx="657657" cy="1144963"/>
                    <a:chOff x="14114658" y="2607289"/>
                    <a:chExt cx="657657" cy="1144963"/>
                  </a:xfrm>
                </p:grpSpPr>
                <p:grpSp>
                  <p:nvGrpSpPr>
                    <p:cNvPr id="2517" name="Graphic 2510">
                      <a:extLst>
                        <a:ext uri="{FF2B5EF4-FFF2-40B4-BE49-F238E27FC236}">
                          <a16:creationId xmlns:a16="http://schemas.microsoft.com/office/drawing/2014/main" xmlns="" id="{9747B14D-A3A1-40C7-9CA8-BEE8A3382225}"/>
                        </a:ext>
                      </a:extLst>
                    </p:cNvPr>
                    <p:cNvGrpSpPr/>
                    <p:nvPr/>
                  </p:nvGrpSpPr>
                  <p:grpSpPr>
                    <a:xfrm>
                      <a:off x="14207795" y="2607289"/>
                      <a:ext cx="225320" cy="913960"/>
                      <a:chOff x="14207795" y="2607289"/>
                      <a:chExt cx="225320" cy="913960"/>
                    </a:xfrm>
                  </p:grpSpPr>
                  <p:sp>
                    <p:nvSpPr>
                      <p:cNvPr id="2518" name="Freeform: Shape 2517">
                        <a:extLst>
                          <a:ext uri="{FF2B5EF4-FFF2-40B4-BE49-F238E27FC236}">
                            <a16:creationId xmlns:a16="http://schemas.microsoft.com/office/drawing/2014/main" xmlns="" id="{7A00E478-C0FA-4D4B-9C9D-1785F78F2B13}"/>
                          </a:ext>
                        </a:extLst>
                      </p:cNvPr>
                      <p:cNvSpPr/>
                      <p:nvPr/>
                    </p:nvSpPr>
                    <p:spPr>
                      <a:xfrm>
                        <a:off x="14215627" y="2607576"/>
                        <a:ext cx="217488" cy="903346"/>
                      </a:xfrm>
                      <a:custGeom>
                        <a:avLst/>
                        <a:gdLst>
                          <a:gd name="connsiteX0" fmla="*/ 35697 w 217488"/>
                          <a:gd name="connsiteY0" fmla="*/ 94260 h 903346"/>
                          <a:gd name="connsiteX1" fmla="*/ 55394 w 217488"/>
                          <a:gd name="connsiteY1" fmla="*/ 448814 h 903346"/>
                          <a:gd name="connsiteX2" fmla="*/ 241 w 217488"/>
                          <a:gd name="connsiteY2" fmla="*/ 803367 h 903346"/>
                          <a:gd name="connsiteX3" fmla="*/ 130244 w 217488"/>
                          <a:gd name="connsiteY3" fmla="*/ 901854 h 903346"/>
                          <a:gd name="connsiteX4" fmla="*/ 197215 w 217488"/>
                          <a:gd name="connsiteY4" fmla="*/ 3652 h 903346"/>
                          <a:gd name="connsiteX5" fmla="*/ 35697 w 217488"/>
                          <a:gd name="connsiteY5" fmla="*/ 94260 h 903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488" h="903346">
                            <a:moveTo>
                              <a:pt x="35697" y="94260"/>
                            </a:moveTo>
                            <a:cubicBezTo>
                              <a:pt x="35697" y="94260"/>
                              <a:pt x="63273" y="196687"/>
                              <a:pt x="55394" y="448814"/>
                            </a:cubicBezTo>
                            <a:cubicBezTo>
                              <a:pt x="51455" y="535482"/>
                              <a:pt x="31757" y="685183"/>
                              <a:pt x="241" y="803367"/>
                            </a:cubicBezTo>
                            <a:cubicBezTo>
                              <a:pt x="241" y="803367"/>
                              <a:pt x="-11577" y="917612"/>
                              <a:pt x="130244" y="901854"/>
                            </a:cubicBezTo>
                            <a:cubicBezTo>
                              <a:pt x="130244" y="901854"/>
                              <a:pt x="268126" y="500027"/>
                              <a:pt x="197215" y="3652"/>
                            </a:cubicBezTo>
                            <a:cubicBezTo>
                              <a:pt x="193276" y="3652"/>
                              <a:pt x="90849" y="-27864"/>
                              <a:pt x="35697" y="94260"/>
                            </a:cubicBezTo>
                            <a:close/>
                          </a:path>
                        </a:pathLst>
                      </a:custGeom>
                      <a:solidFill>
                        <a:srgbClr val="F4C2A1"/>
                      </a:solidFill>
                      <a:ln w="39379" cap="flat">
                        <a:noFill/>
                        <a:prstDash val="solid"/>
                        <a:miter/>
                      </a:ln>
                    </p:spPr>
                    <p:txBody>
                      <a:bodyPr rtlCol="0" anchor="ctr"/>
                      <a:lstStyle/>
                      <a:p>
                        <a:endParaRPr lang="en-US"/>
                      </a:p>
                    </p:txBody>
                  </p:sp>
                  <p:sp>
                    <p:nvSpPr>
                      <p:cNvPr id="2519" name="Freeform: Shape 2518">
                        <a:extLst>
                          <a:ext uri="{FF2B5EF4-FFF2-40B4-BE49-F238E27FC236}">
                            <a16:creationId xmlns:a16="http://schemas.microsoft.com/office/drawing/2014/main" xmlns="" id="{E70343DA-AA4B-492C-8E1C-8A4BA71ED830}"/>
                          </a:ext>
                        </a:extLst>
                      </p:cNvPr>
                      <p:cNvSpPr/>
                      <p:nvPr/>
                    </p:nvSpPr>
                    <p:spPr>
                      <a:xfrm>
                        <a:off x="14207795" y="2607289"/>
                        <a:ext cx="225320" cy="913960"/>
                      </a:xfrm>
                      <a:custGeom>
                        <a:avLst/>
                        <a:gdLst>
                          <a:gd name="connsiteX0" fmla="*/ 23831 w 225320"/>
                          <a:gd name="connsiteY0" fmla="*/ 878505 h 913960"/>
                          <a:gd name="connsiteX1" fmla="*/ 195 w 225320"/>
                          <a:gd name="connsiteY1" fmla="*/ 803654 h 913960"/>
                          <a:gd name="connsiteX2" fmla="*/ 55347 w 225320"/>
                          <a:gd name="connsiteY2" fmla="*/ 449101 h 913960"/>
                          <a:gd name="connsiteX3" fmla="*/ 35650 w 225320"/>
                          <a:gd name="connsiteY3" fmla="*/ 94548 h 913960"/>
                          <a:gd name="connsiteX4" fmla="*/ 35650 w 225320"/>
                          <a:gd name="connsiteY4" fmla="*/ 94548 h 913960"/>
                          <a:gd name="connsiteX5" fmla="*/ 35650 w 225320"/>
                          <a:gd name="connsiteY5" fmla="*/ 94548 h 913960"/>
                          <a:gd name="connsiteX6" fmla="*/ 169592 w 225320"/>
                          <a:gd name="connsiteY6" fmla="*/ 0 h 913960"/>
                          <a:gd name="connsiteX7" fmla="*/ 201108 w 225320"/>
                          <a:gd name="connsiteY7" fmla="*/ 3940 h 913960"/>
                          <a:gd name="connsiteX8" fmla="*/ 205048 w 225320"/>
                          <a:gd name="connsiteY8" fmla="*/ 3940 h 913960"/>
                          <a:gd name="connsiteX9" fmla="*/ 205048 w 225320"/>
                          <a:gd name="connsiteY9" fmla="*/ 7879 h 913960"/>
                          <a:gd name="connsiteX10" fmla="*/ 138076 w 225320"/>
                          <a:gd name="connsiteY10" fmla="*/ 906081 h 913960"/>
                          <a:gd name="connsiteX11" fmla="*/ 138076 w 225320"/>
                          <a:gd name="connsiteY11" fmla="*/ 910021 h 913960"/>
                          <a:gd name="connsiteX12" fmla="*/ 134137 w 225320"/>
                          <a:gd name="connsiteY12" fmla="*/ 910021 h 913960"/>
                          <a:gd name="connsiteX13" fmla="*/ 102621 w 225320"/>
                          <a:gd name="connsiteY13" fmla="*/ 913960 h 913960"/>
                          <a:gd name="connsiteX14" fmla="*/ 23831 w 225320"/>
                          <a:gd name="connsiteY14" fmla="*/ 878505 h 913960"/>
                          <a:gd name="connsiteX15" fmla="*/ 197169 w 225320"/>
                          <a:gd name="connsiteY15" fmla="*/ 7879 h 913960"/>
                          <a:gd name="connsiteX16" fmla="*/ 173532 w 225320"/>
                          <a:gd name="connsiteY16" fmla="*/ 3940 h 913960"/>
                          <a:gd name="connsiteX17" fmla="*/ 47468 w 225320"/>
                          <a:gd name="connsiteY17" fmla="*/ 94548 h 913960"/>
                          <a:gd name="connsiteX18" fmla="*/ 67166 w 225320"/>
                          <a:gd name="connsiteY18" fmla="*/ 449101 h 913960"/>
                          <a:gd name="connsiteX19" fmla="*/ 12013 w 225320"/>
                          <a:gd name="connsiteY19" fmla="*/ 803654 h 913960"/>
                          <a:gd name="connsiteX20" fmla="*/ 31710 w 225320"/>
                          <a:gd name="connsiteY20" fmla="*/ 870626 h 913960"/>
                          <a:gd name="connsiteX21" fmla="*/ 130197 w 225320"/>
                          <a:gd name="connsiteY21" fmla="*/ 898202 h 913960"/>
                          <a:gd name="connsiteX22" fmla="*/ 197169 w 225320"/>
                          <a:gd name="connsiteY22" fmla="*/ 7879 h 91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5320" h="913960">
                            <a:moveTo>
                              <a:pt x="23831" y="878505"/>
                            </a:moveTo>
                            <a:cubicBezTo>
                              <a:pt x="-3745" y="846989"/>
                              <a:pt x="195" y="807594"/>
                              <a:pt x="195" y="803654"/>
                            </a:cubicBezTo>
                            <a:cubicBezTo>
                              <a:pt x="31710" y="681531"/>
                              <a:pt x="51408" y="535770"/>
                              <a:pt x="55347" y="449101"/>
                            </a:cubicBezTo>
                            <a:cubicBezTo>
                              <a:pt x="63226" y="200914"/>
                              <a:pt x="35650" y="94548"/>
                              <a:pt x="35650" y="94548"/>
                            </a:cubicBezTo>
                            <a:lnTo>
                              <a:pt x="35650" y="94548"/>
                            </a:lnTo>
                            <a:lnTo>
                              <a:pt x="35650" y="94548"/>
                            </a:lnTo>
                            <a:cubicBezTo>
                              <a:pt x="75045" y="11819"/>
                              <a:pt x="138076" y="0"/>
                              <a:pt x="169592" y="0"/>
                            </a:cubicBezTo>
                            <a:cubicBezTo>
                              <a:pt x="189290" y="0"/>
                              <a:pt x="197169" y="3940"/>
                              <a:pt x="201108" y="3940"/>
                            </a:cubicBezTo>
                            <a:lnTo>
                              <a:pt x="205048" y="3940"/>
                            </a:lnTo>
                            <a:lnTo>
                              <a:pt x="205048" y="7879"/>
                            </a:lnTo>
                            <a:cubicBezTo>
                              <a:pt x="275958" y="500314"/>
                              <a:pt x="138076" y="902141"/>
                              <a:pt x="138076" y="906081"/>
                            </a:cubicBezTo>
                            <a:lnTo>
                              <a:pt x="138076" y="910021"/>
                            </a:lnTo>
                            <a:lnTo>
                              <a:pt x="134137" y="910021"/>
                            </a:lnTo>
                            <a:cubicBezTo>
                              <a:pt x="122318" y="910021"/>
                              <a:pt x="114440" y="913960"/>
                              <a:pt x="102621" y="913960"/>
                            </a:cubicBezTo>
                            <a:cubicBezTo>
                              <a:pt x="71105" y="906081"/>
                              <a:pt x="43529" y="898202"/>
                              <a:pt x="23831" y="878505"/>
                            </a:cubicBezTo>
                            <a:close/>
                            <a:moveTo>
                              <a:pt x="197169" y="7879"/>
                            </a:moveTo>
                            <a:cubicBezTo>
                              <a:pt x="193229" y="7879"/>
                              <a:pt x="185350" y="3940"/>
                              <a:pt x="173532" y="3940"/>
                            </a:cubicBezTo>
                            <a:cubicBezTo>
                              <a:pt x="142016" y="3940"/>
                              <a:pt x="82924" y="15758"/>
                              <a:pt x="47468" y="94548"/>
                            </a:cubicBezTo>
                            <a:cubicBezTo>
                              <a:pt x="51408" y="106366"/>
                              <a:pt x="75045" y="216672"/>
                              <a:pt x="67166" y="449101"/>
                            </a:cubicBezTo>
                            <a:cubicBezTo>
                              <a:pt x="63226" y="531830"/>
                              <a:pt x="43529" y="681531"/>
                              <a:pt x="12013" y="803654"/>
                            </a:cubicBezTo>
                            <a:cubicBezTo>
                              <a:pt x="12013" y="803654"/>
                              <a:pt x="8073" y="843049"/>
                              <a:pt x="31710" y="870626"/>
                            </a:cubicBezTo>
                            <a:cubicBezTo>
                              <a:pt x="51408" y="894263"/>
                              <a:pt x="86863" y="902141"/>
                              <a:pt x="130197" y="898202"/>
                            </a:cubicBezTo>
                            <a:cubicBezTo>
                              <a:pt x="142016" y="862747"/>
                              <a:pt x="264140" y="476678"/>
                              <a:pt x="197169" y="7879"/>
                            </a:cubicBezTo>
                            <a:close/>
                          </a:path>
                        </a:pathLst>
                      </a:custGeom>
                      <a:solidFill>
                        <a:srgbClr val="873E0E"/>
                      </a:solidFill>
                      <a:ln w="39379" cap="flat">
                        <a:noFill/>
                        <a:prstDash val="solid"/>
                        <a:miter/>
                      </a:ln>
                    </p:spPr>
                    <p:txBody>
                      <a:bodyPr rtlCol="0" anchor="ctr"/>
                      <a:lstStyle/>
                      <a:p>
                        <a:endParaRPr lang="en-US"/>
                      </a:p>
                    </p:txBody>
                  </p:sp>
                </p:grpSp>
                <p:sp>
                  <p:nvSpPr>
                    <p:cNvPr id="2520" name="Freeform: Shape 2519">
                      <a:extLst>
                        <a:ext uri="{FF2B5EF4-FFF2-40B4-BE49-F238E27FC236}">
                          <a16:creationId xmlns:a16="http://schemas.microsoft.com/office/drawing/2014/main" xmlns="" id="{A4B364B4-BA04-488F-B170-D37737423B37}"/>
                        </a:ext>
                      </a:extLst>
                    </p:cNvPr>
                    <p:cNvSpPr/>
                    <p:nvPr/>
                  </p:nvSpPr>
                  <p:spPr>
                    <a:xfrm>
                      <a:off x="14211183" y="2607576"/>
                      <a:ext cx="209538" cy="882156"/>
                    </a:xfrm>
                    <a:custGeom>
                      <a:avLst/>
                      <a:gdLst>
                        <a:gd name="connsiteX0" fmla="*/ 107112 w 209538"/>
                        <a:gd name="connsiteY0" fmla="*/ 429116 h 882156"/>
                        <a:gd name="connsiteX1" fmla="*/ 51959 w 209538"/>
                        <a:gd name="connsiteY1" fmla="*/ 807307 h 882156"/>
                        <a:gd name="connsiteX2" fmla="*/ 28322 w 209538"/>
                        <a:gd name="connsiteY2" fmla="*/ 882157 h 882156"/>
                        <a:gd name="connsiteX3" fmla="*/ 746 w 209538"/>
                        <a:gd name="connsiteY3" fmla="*/ 803367 h 882156"/>
                        <a:gd name="connsiteX4" fmla="*/ 55899 w 209538"/>
                        <a:gd name="connsiteY4" fmla="*/ 448814 h 882156"/>
                        <a:gd name="connsiteX5" fmla="*/ 36201 w 209538"/>
                        <a:gd name="connsiteY5" fmla="*/ 94260 h 882156"/>
                        <a:gd name="connsiteX6" fmla="*/ 197720 w 209538"/>
                        <a:gd name="connsiteY6" fmla="*/ 3652 h 882156"/>
                        <a:gd name="connsiteX7" fmla="*/ 209539 w 209538"/>
                        <a:gd name="connsiteY7" fmla="*/ 98200 h 882156"/>
                        <a:gd name="connsiteX8" fmla="*/ 107112 w 209538"/>
                        <a:gd name="connsiteY8" fmla="*/ 429116 h 882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38" h="882156">
                          <a:moveTo>
                            <a:pt x="107112" y="429116"/>
                          </a:moveTo>
                          <a:cubicBezTo>
                            <a:pt x="99233" y="559119"/>
                            <a:pt x="75596" y="681243"/>
                            <a:pt x="51959" y="807307"/>
                          </a:cubicBezTo>
                          <a:cubicBezTo>
                            <a:pt x="48020" y="830944"/>
                            <a:pt x="40141" y="854580"/>
                            <a:pt x="28322" y="882157"/>
                          </a:cubicBezTo>
                          <a:cubicBezTo>
                            <a:pt x="-7133" y="854580"/>
                            <a:pt x="746" y="803367"/>
                            <a:pt x="746" y="803367"/>
                          </a:cubicBezTo>
                          <a:cubicBezTo>
                            <a:pt x="32262" y="685183"/>
                            <a:pt x="51959" y="535482"/>
                            <a:pt x="55899" y="448814"/>
                          </a:cubicBezTo>
                          <a:cubicBezTo>
                            <a:pt x="63778" y="196687"/>
                            <a:pt x="36201" y="94260"/>
                            <a:pt x="36201" y="94260"/>
                          </a:cubicBezTo>
                          <a:cubicBezTo>
                            <a:pt x="91354" y="-27864"/>
                            <a:pt x="197720" y="3652"/>
                            <a:pt x="197720" y="3652"/>
                          </a:cubicBezTo>
                          <a:cubicBezTo>
                            <a:pt x="201660" y="35168"/>
                            <a:pt x="205599" y="66684"/>
                            <a:pt x="209539" y="98200"/>
                          </a:cubicBezTo>
                          <a:cubicBezTo>
                            <a:pt x="95294" y="129716"/>
                            <a:pt x="114991" y="326690"/>
                            <a:pt x="107112" y="429116"/>
                          </a:cubicBezTo>
                          <a:close/>
                        </a:path>
                      </a:pathLst>
                    </a:custGeom>
                    <a:solidFill>
                      <a:srgbClr val="ECBD9C">
                        <a:alpha val="70000"/>
                      </a:srgbClr>
                    </a:solidFill>
                    <a:ln w="39379" cap="flat">
                      <a:noFill/>
                      <a:prstDash val="solid"/>
                      <a:miter/>
                    </a:ln>
                  </p:spPr>
                  <p:txBody>
                    <a:bodyPr rtlCol="0" anchor="ctr"/>
                    <a:lstStyle/>
                    <a:p>
                      <a:endParaRPr lang="en-US"/>
                    </a:p>
                  </p:txBody>
                </p:sp>
                <p:grpSp>
                  <p:nvGrpSpPr>
                    <p:cNvPr id="2521" name="Graphic 2510">
                      <a:extLst>
                        <a:ext uri="{FF2B5EF4-FFF2-40B4-BE49-F238E27FC236}">
                          <a16:creationId xmlns:a16="http://schemas.microsoft.com/office/drawing/2014/main" xmlns="" id="{F3E3F585-CD67-42C3-9A60-3915A0B2B02B}"/>
                        </a:ext>
                      </a:extLst>
                    </p:cNvPr>
                    <p:cNvGrpSpPr/>
                    <p:nvPr/>
                  </p:nvGrpSpPr>
                  <p:grpSpPr>
                    <a:xfrm>
                      <a:off x="14207748" y="3115482"/>
                      <a:ext cx="212973" cy="397887"/>
                      <a:chOff x="14207748" y="3115482"/>
                      <a:chExt cx="212973" cy="397887"/>
                    </a:xfrm>
                  </p:grpSpPr>
                  <p:sp>
                    <p:nvSpPr>
                      <p:cNvPr id="2522" name="Freeform: Shape 2521">
                        <a:extLst>
                          <a:ext uri="{FF2B5EF4-FFF2-40B4-BE49-F238E27FC236}">
                            <a16:creationId xmlns:a16="http://schemas.microsoft.com/office/drawing/2014/main" xmlns="" id="{B7C5F5CE-118A-4498-80E3-87F423A5C103}"/>
                          </a:ext>
                        </a:extLst>
                      </p:cNvPr>
                      <p:cNvSpPr/>
                      <p:nvPr/>
                    </p:nvSpPr>
                    <p:spPr>
                      <a:xfrm>
                        <a:off x="14207748" y="3123361"/>
                        <a:ext cx="205094" cy="388283"/>
                      </a:xfrm>
                      <a:custGeom>
                        <a:avLst/>
                        <a:gdLst>
                          <a:gd name="connsiteX0" fmla="*/ 55394 w 205094"/>
                          <a:gd name="connsiteY0" fmla="*/ 0 h 388283"/>
                          <a:gd name="connsiteX1" fmla="*/ 138123 w 205094"/>
                          <a:gd name="connsiteY1" fmla="*/ 23637 h 388283"/>
                          <a:gd name="connsiteX2" fmla="*/ 205094 w 205094"/>
                          <a:gd name="connsiteY2" fmla="*/ 19697 h 388283"/>
                          <a:gd name="connsiteX3" fmla="*/ 130244 w 205094"/>
                          <a:gd name="connsiteY3" fmla="*/ 386069 h 388283"/>
                          <a:gd name="connsiteX4" fmla="*/ 241 w 205094"/>
                          <a:gd name="connsiteY4" fmla="*/ 287582 h 388283"/>
                          <a:gd name="connsiteX5" fmla="*/ 55394 w 205094"/>
                          <a:gd name="connsiteY5" fmla="*/ 0 h 38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094" h="388283">
                            <a:moveTo>
                              <a:pt x="55394" y="0"/>
                            </a:moveTo>
                            <a:cubicBezTo>
                              <a:pt x="82970" y="11818"/>
                              <a:pt x="110547" y="19697"/>
                              <a:pt x="138123" y="23637"/>
                            </a:cubicBezTo>
                            <a:cubicBezTo>
                              <a:pt x="157821" y="23637"/>
                              <a:pt x="185397" y="27576"/>
                              <a:pt x="205094" y="19697"/>
                            </a:cubicBezTo>
                            <a:cubicBezTo>
                              <a:pt x="181457" y="244248"/>
                              <a:pt x="130244" y="386069"/>
                              <a:pt x="130244" y="386069"/>
                            </a:cubicBezTo>
                            <a:cubicBezTo>
                              <a:pt x="-11577" y="405766"/>
                              <a:pt x="241" y="287582"/>
                              <a:pt x="241" y="287582"/>
                            </a:cubicBezTo>
                            <a:cubicBezTo>
                              <a:pt x="31757" y="196974"/>
                              <a:pt x="47515" y="86668"/>
                              <a:pt x="55394" y="0"/>
                            </a:cubicBezTo>
                            <a:close/>
                          </a:path>
                        </a:pathLst>
                      </a:custGeom>
                      <a:solidFill>
                        <a:srgbClr val="98C9A9"/>
                      </a:solidFill>
                      <a:ln w="39379" cap="flat">
                        <a:noFill/>
                        <a:prstDash val="solid"/>
                        <a:miter/>
                      </a:ln>
                    </p:spPr>
                    <p:txBody>
                      <a:bodyPr rtlCol="0" anchor="ctr"/>
                      <a:lstStyle/>
                      <a:p>
                        <a:endParaRPr lang="en-US"/>
                      </a:p>
                    </p:txBody>
                  </p:sp>
                  <p:sp>
                    <p:nvSpPr>
                      <p:cNvPr id="2523" name="Freeform: Shape 2522">
                        <a:extLst>
                          <a:ext uri="{FF2B5EF4-FFF2-40B4-BE49-F238E27FC236}">
                            <a16:creationId xmlns:a16="http://schemas.microsoft.com/office/drawing/2014/main" xmlns="" id="{0BDA17A0-7709-42D6-828D-D319FBF31C70}"/>
                          </a:ext>
                        </a:extLst>
                      </p:cNvPr>
                      <p:cNvSpPr/>
                      <p:nvPr/>
                    </p:nvSpPr>
                    <p:spPr>
                      <a:xfrm>
                        <a:off x="14207795" y="3115482"/>
                        <a:ext cx="212926" cy="397887"/>
                      </a:xfrm>
                      <a:custGeom>
                        <a:avLst/>
                        <a:gdLst>
                          <a:gd name="connsiteX0" fmla="*/ 23831 w 212926"/>
                          <a:gd name="connsiteY0" fmla="*/ 370311 h 397887"/>
                          <a:gd name="connsiteX1" fmla="*/ 195 w 212926"/>
                          <a:gd name="connsiteY1" fmla="*/ 295461 h 397887"/>
                          <a:gd name="connsiteX2" fmla="*/ 51408 w 212926"/>
                          <a:gd name="connsiteY2" fmla="*/ 7879 h 397887"/>
                          <a:gd name="connsiteX3" fmla="*/ 51408 w 212926"/>
                          <a:gd name="connsiteY3" fmla="*/ 0 h 397887"/>
                          <a:gd name="connsiteX4" fmla="*/ 55347 w 212926"/>
                          <a:gd name="connsiteY4" fmla="*/ 3939 h 397887"/>
                          <a:gd name="connsiteX5" fmla="*/ 138076 w 212926"/>
                          <a:gd name="connsiteY5" fmla="*/ 27577 h 397887"/>
                          <a:gd name="connsiteX6" fmla="*/ 161713 w 212926"/>
                          <a:gd name="connsiteY6" fmla="*/ 27577 h 397887"/>
                          <a:gd name="connsiteX7" fmla="*/ 205048 w 212926"/>
                          <a:gd name="connsiteY7" fmla="*/ 19697 h 397887"/>
                          <a:gd name="connsiteX8" fmla="*/ 212927 w 212926"/>
                          <a:gd name="connsiteY8" fmla="*/ 15758 h 397887"/>
                          <a:gd name="connsiteX9" fmla="*/ 212927 w 212926"/>
                          <a:gd name="connsiteY9" fmla="*/ 23637 h 397887"/>
                          <a:gd name="connsiteX10" fmla="*/ 138076 w 212926"/>
                          <a:gd name="connsiteY10" fmla="*/ 390009 h 397887"/>
                          <a:gd name="connsiteX11" fmla="*/ 138076 w 212926"/>
                          <a:gd name="connsiteY11" fmla="*/ 393948 h 397887"/>
                          <a:gd name="connsiteX12" fmla="*/ 134137 w 212926"/>
                          <a:gd name="connsiteY12" fmla="*/ 393948 h 397887"/>
                          <a:gd name="connsiteX13" fmla="*/ 102621 w 212926"/>
                          <a:gd name="connsiteY13" fmla="*/ 397888 h 397887"/>
                          <a:gd name="connsiteX14" fmla="*/ 102621 w 212926"/>
                          <a:gd name="connsiteY14" fmla="*/ 397888 h 397887"/>
                          <a:gd name="connsiteX15" fmla="*/ 23831 w 212926"/>
                          <a:gd name="connsiteY15" fmla="*/ 370311 h 397887"/>
                          <a:gd name="connsiteX16" fmla="*/ 205048 w 212926"/>
                          <a:gd name="connsiteY16" fmla="*/ 31516 h 397887"/>
                          <a:gd name="connsiteX17" fmla="*/ 165653 w 212926"/>
                          <a:gd name="connsiteY17" fmla="*/ 35455 h 397887"/>
                          <a:gd name="connsiteX18" fmla="*/ 142016 w 212926"/>
                          <a:gd name="connsiteY18" fmla="*/ 35455 h 397887"/>
                          <a:gd name="connsiteX19" fmla="*/ 63226 w 212926"/>
                          <a:gd name="connsiteY19" fmla="*/ 15758 h 397887"/>
                          <a:gd name="connsiteX20" fmla="*/ 12013 w 212926"/>
                          <a:gd name="connsiteY20" fmla="*/ 299401 h 397887"/>
                          <a:gd name="connsiteX21" fmla="*/ 31710 w 212926"/>
                          <a:gd name="connsiteY21" fmla="*/ 366372 h 397887"/>
                          <a:gd name="connsiteX22" fmla="*/ 106561 w 212926"/>
                          <a:gd name="connsiteY22" fmla="*/ 393948 h 397887"/>
                          <a:gd name="connsiteX23" fmla="*/ 106561 w 212926"/>
                          <a:gd name="connsiteY23" fmla="*/ 393948 h 397887"/>
                          <a:gd name="connsiteX24" fmla="*/ 134137 w 212926"/>
                          <a:gd name="connsiteY24" fmla="*/ 393948 h 397887"/>
                          <a:gd name="connsiteX25" fmla="*/ 205048 w 212926"/>
                          <a:gd name="connsiteY25" fmla="*/ 31516 h 39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12926" h="397887">
                            <a:moveTo>
                              <a:pt x="23831" y="370311"/>
                            </a:moveTo>
                            <a:cubicBezTo>
                              <a:pt x="-3745" y="338795"/>
                              <a:pt x="195" y="299401"/>
                              <a:pt x="195" y="295461"/>
                            </a:cubicBezTo>
                            <a:cubicBezTo>
                              <a:pt x="23831" y="212732"/>
                              <a:pt x="39589" y="102426"/>
                              <a:pt x="51408" y="7879"/>
                            </a:cubicBezTo>
                            <a:lnTo>
                              <a:pt x="51408" y="0"/>
                            </a:lnTo>
                            <a:lnTo>
                              <a:pt x="55347" y="3939"/>
                            </a:lnTo>
                            <a:cubicBezTo>
                              <a:pt x="82924" y="15758"/>
                              <a:pt x="110500" y="23637"/>
                              <a:pt x="138076" y="27577"/>
                            </a:cubicBezTo>
                            <a:cubicBezTo>
                              <a:pt x="145955" y="27577"/>
                              <a:pt x="153834" y="27577"/>
                              <a:pt x="161713" y="27577"/>
                            </a:cubicBezTo>
                            <a:cubicBezTo>
                              <a:pt x="181411" y="27577"/>
                              <a:pt x="193229" y="27577"/>
                              <a:pt x="205048" y="19697"/>
                            </a:cubicBezTo>
                            <a:lnTo>
                              <a:pt x="212927" y="15758"/>
                            </a:lnTo>
                            <a:lnTo>
                              <a:pt x="212927" y="23637"/>
                            </a:lnTo>
                            <a:cubicBezTo>
                              <a:pt x="189290" y="244248"/>
                              <a:pt x="138076" y="390009"/>
                              <a:pt x="138076" y="390009"/>
                            </a:cubicBezTo>
                            <a:lnTo>
                              <a:pt x="138076" y="393948"/>
                            </a:lnTo>
                            <a:lnTo>
                              <a:pt x="134137" y="393948"/>
                            </a:lnTo>
                            <a:cubicBezTo>
                              <a:pt x="122318" y="393948"/>
                              <a:pt x="114440" y="397888"/>
                              <a:pt x="102621" y="397888"/>
                            </a:cubicBezTo>
                            <a:lnTo>
                              <a:pt x="102621" y="397888"/>
                            </a:lnTo>
                            <a:cubicBezTo>
                              <a:pt x="71105" y="397888"/>
                              <a:pt x="43529" y="390009"/>
                              <a:pt x="23831" y="370311"/>
                            </a:cubicBezTo>
                            <a:close/>
                            <a:moveTo>
                              <a:pt x="205048" y="31516"/>
                            </a:moveTo>
                            <a:cubicBezTo>
                              <a:pt x="193229" y="35455"/>
                              <a:pt x="181411" y="35455"/>
                              <a:pt x="165653" y="35455"/>
                            </a:cubicBezTo>
                            <a:cubicBezTo>
                              <a:pt x="157774" y="35455"/>
                              <a:pt x="149895" y="35455"/>
                              <a:pt x="142016" y="35455"/>
                            </a:cubicBezTo>
                            <a:cubicBezTo>
                              <a:pt x="114440" y="35455"/>
                              <a:pt x="86863" y="27577"/>
                              <a:pt x="63226" y="15758"/>
                            </a:cubicBezTo>
                            <a:cubicBezTo>
                              <a:pt x="55347" y="110306"/>
                              <a:pt x="35650" y="216672"/>
                              <a:pt x="12013" y="299401"/>
                            </a:cubicBezTo>
                            <a:cubicBezTo>
                              <a:pt x="12013" y="299401"/>
                              <a:pt x="8073" y="338795"/>
                              <a:pt x="31710" y="366372"/>
                            </a:cubicBezTo>
                            <a:cubicBezTo>
                              <a:pt x="47468" y="386069"/>
                              <a:pt x="71105" y="393948"/>
                              <a:pt x="106561" y="393948"/>
                            </a:cubicBezTo>
                            <a:lnTo>
                              <a:pt x="106561" y="393948"/>
                            </a:lnTo>
                            <a:cubicBezTo>
                              <a:pt x="114440" y="393948"/>
                              <a:pt x="122318" y="393948"/>
                              <a:pt x="134137" y="393948"/>
                            </a:cubicBezTo>
                            <a:cubicBezTo>
                              <a:pt x="138076" y="370311"/>
                              <a:pt x="181411" y="232430"/>
                              <a:pt x="205048" y="31516"/>
                            </a:cubicBezTo>
                            <a:close/>
                          </a:path>
                        </a:pathLst>
                      </a:custGeom>
                      <a:solidFill>
                        <a:srgbClr val="4F724D"/>
                      </a:solidFill>
                      <a:ln w="39379" cap="flat">
                        <a:noFill/>
                        <a:prstDash val="solid"/>
                        <a:miter/>
                      </a:ln>
                    </p:spPr>
                    <p:txBody>
                      <a:bodyPr rtlCol="0" anchor="ctr"/>
                      <a:lstStyle/>
                      <a:p>
                        <a:endParaRPr lang="en-US"/>
                      </a:p>
                    </p:txBody>
                  </p:sp>
                </p:grpSp>
                <p:sp>
                  <p:nvSpPr>
                    <p:cNvPr id="2524" name="Freeform: Shape 2523">
                      <a:extLst>
                        <a:ext uri="{FF2B5EF4-FFF2-40B4-BE49-F238E27FC236}">
                          <a16:creationId xmlns:a16="http://schemas.microsoft.com/office/drawing/2014/main" xmlns="" id="{733385E7-1220-4E4D-95DF-99CFE09FD68C}"/>
                        </a:ext>
                      </a:extLst>
                    </p:cNvPr>
                    <p:cNvSpPr/>
                    <p:nvPr/>
                  </p:nvSpPr>
                  <p:spPr>
                    <a:xfrm>
                      <a:off x="14211798" y="3123361"/>
                      <a:ext cx="102556" cy="366371"/>
                    </a:xfrm>
                    <a:custGeom>
                      <a:avLst/>
                      <a:gdLst>
                        <a:gd name="connsiteX0" fmla="*/ 59222 w 102556"/>
                        <a:gd name="connsiteY0" fmla="*/ 244248 h 366371"/>
                        <a:gd name="connsiteX1" fmla="*/ 31646 w 102556"/>
                        <a:gd name="connsiteY1" fmla="*/ 366372 h 366371"/>
                        <a:gd name="connsiteX2" fmla="*/ 130 w 102556"/>
                        <a:gd name="connsiteY2" fmla="*/ 287582 h 366371"/>
                        <a:gd name="connsiteX3" fmla="*/ 51343 w 102556"/>
                        <a:gd name="connsiteY3" fmla="*/ 0 h 366371"/>
                        <a:gd name="connsiteX4" fmla="*/ 102557 w 102556"/>
                        <a:gd name="connsiteY4" fmla="*/ 19697 h 366371"/>
                        <a:gd name="connsiteX5" fmla="*/ 59222 w 102556"/>
                        <a:gd name="connsiteY5" fmla="*/ 244248 h 366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2556" h="366371">
                          <a:moveTo>
                            <a:pt x="59222" y="244248"/>
                          </a:moveTo>
                          <a:cubicBezTo>
                            <a:pt x="51343" y="283643"/>
                            <a:pt x="43464" y="326977"/>
                            <a:pt x="31646" y="366372"/>
                          </a:cubicBezTo>
                          <a:cubicBezTo>
                            <a:pt x="-3809" y="338795"/>
                            <a:pt x="130" y="287582"/>
                            <a:pt x="130" y="287582"/>
                          </a:cubicBezTo>
                          <a:cubicBezTo>
                            <a:pt x="23767" y="196974"/>
                            <a:pt x="43464" y="86668"/>
                            <a:pt x="51343" y="0"/>
                          </a:cubicBezTo>
                          <a:cubicBezTo>
                            <a:pt x="67101" y="7879"/>
                            <a:pt x="86799" y="15758"/>
                            <a:pt x="102557" y="19697"/>
                          </a:cubicBezTo>
                          <a:cubicBezTo>
                            <a:pt x="98617" y="94547"/>
                            <a:pt x="74980" y="173337"/>
                            <a:pt x="59222" y="244248"/>
                          </a:cubicBezTo>
                          <a:close/>
                        </a:path>
                      </a:pathLst>
                    </a:custGeom>
                    <a:solidFill>
                      <a:srgbClr val="98C9A9"/>
                    </a:solidFill>
                    <a:ln w="39379" cap="flat">
                      <a:noFill/>
                      <a:prstDash val="solid"/>
                      <a:miter/>
                    </a:ln>
                  </p:spPr>
                  <p:txBody>
                    <a:bodyPr rtlCol="0" anchor="ctr"/>
                    <a:lstStyle/>
                    <a:p>
                      <a:endParaRPr lang="en-US"/>
                    </a:p>
                  </p:txBody>
                </p:sp>
                <p:sp>
                  <p:nvSpPr>
                    <p:cNvPr id="2525" name="Freeform: Shape 2524">
                      <a:extLst>
                        <a:ext uri="{FF2B5EF4-FFF2-40B4-BE49-F238E27FC236}">
                          <a16:creationId xmlns:a16="http://schemas.microsoft.com/office/drawing/2014/main" xmlns="" id="{9A1B8F07-5164-4F92-A51F-547F58752DB7}"/>
                        </a:ext>
                      </a:extLst>
                    </p:cNvPr>
                    <p:cNvSpPr/>
                    <p:nvPr/>
                  </p:nvSpPr>
                  <p:spPr>
                    <a:xfrm>
                      <a:off x="14255263" y="3123361"/>
                      <a:ext cx="157579" cy="99977"/>
                    </a:xfrm>
                    <a:custGeom>
                      <a:avLst/>
                      <a:gdLst>
                        <a:gd name="connsiteX0" fmla="*/ 0 w 157579"/>
                        <a:gd name="connsiteY0" fmla="*/ 74850 h 99977"/>
                        <a:gd name="connsiteX1" fmla="*/ 7879 w 157579"/>
                        <a:gd name="connsiteY1" fmla="*/ 0 h 99977"/>
                        <a:gd name="connsiteX2" fmla="*/ 90608 w 157579"/>
                        <a:gd name="connsiteY2" fmla="*/ 23637 h 99977"/>
                        <a:gd name="connsiteX3" fmla="*/ 157579 w 157579"/>
                        <a:gd name="connsiteY3" fmla="*/ 19697 h 99977"/>
                        <a:gd name="connsiteX4" fmla="*/ 149701 w 157579"/>
                        <a:gd name="connsiteY4" fmla="*/ 94547 h 99977"/>
                        <a:gd name="connsiteX5" fmla="*/ 0 w 157579"/>
                        <a:gd name="connsiteY5" fmla="*/ 74850 h 99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579" h="99977">
                          <a:moveTo>
                            <a:pt x="0" y="74850"/>
                          </a:moveTo>
                          <a:cubicBezTo>
                            <a:pt x="3940" y="47274"/>
                            <a:pt x="7879" y="23637"/>
                            <a:pt x="7879" y="0"/>
                          </a:cubicBezTo>
                          <a:cubicBezTo>
                            <a:pt x="35455" y="11818"/>
                            <a:pt x="63032" y="19697"/>
                            <a:pt x="90608" y="23637"/>
                          </a:cubicBezTo>
                          <a:cubicBezTo>
                            <a:pt x="110306" y="23637"/>
                            <a:pt x="137882" y="27576"/>
                            <a:pt x="157579" y="19697"/>
                          </a:cubicBezTo>
                          <a:cubicBezTo>
                            <a:pt x="153640" y="47274"/>
                            <a:pt x="149701" y="70910"/>
                            <a:pt x="149701" y="94547"/>
                          </a:cubicBezTo>
                          <a:cubicBezTo>
                            <a:pt x="102427" y="106366"/>
                            <a:pt x="43334" y="98487"/>
                            <a:pt x="0" y="74850"/>
                          </a:cubicBezTo>
                          <a:close/>
                        </a:path>
                      </a:pathLst>
                    </a:custGeom>
                    <a:solidFill>
                      <a:srgbClr val="40A9A4">
                        <a:alpha val="50000"/>
                      </a:srgbClr>
                    </a:solidFill>
                    <a:ln w="39379" cap="flat">
                      <a:noFill/>
                      <a:prstDash val="solid"/>
                      <a:miter/>
                    </a:ln>
                  </p:spPr>
                  <p:txBody>
                    <a:bodyPr rtlCol="0" anchor="ctr"/>
                    <a:lstStyle/>
                    <a:p>
                      <a:endParaRPr lang="en-US"/>
                    </a:p>
                  </p:txBody>
                </p:sp>
                <p:sp>
                  <p:nvSpPr>
                    <p:cNvPr id="2526" name="Freeform: Shape 2525">
                      <a:extLst>
                        <a:ext uri="{FF2B5EF4-FFF2-40B4-BE49-F238E27FC236}">
                          <a16:creationId xmlns:a16="http://schemas.microsoft.com/office/drawing/2014/main" xmlns="" id="{1D3C3D49-6B8A-41F2-9A96-3037F3F046D8}"/>
                        </a:ext>
                      </a:extLst>
                    </p:cNvPr>
                    <p:cNvSpPr/>
                    <p:nvPr/>
                  </p:nvSpPr>
                  <p:spPr>
                    <a:xfrm>
                      <a:off x="14259202" y="3162756"/>
                      <a:ext cx="27770" cy="240308"/>
                    </a:xfrm>
                    <a:custGeom>
                      <a:avLst/>
                      <a:gdLst>
                        <a:gd name="connsiteX0" fmla="*/ 15758 w 27770"/>
                        <a:gd name="connsiteY0" fmla="*/ 114245 h 240308"/>
                        <a:gd name="connsiteX1" fmla="*/ 27576 w 27770"/>
                        <a:gd name="connsiteY1" fmla="*/ 0 h 240308"/>
                        <a:gd name="connsiteX2" fmla="*/ 27576 w 27770"/>
                        <a:gd name="connsiteY2" fmla="*/ 0 h 240308"/>
                        <a:gd name="connsiteX3" fmla="*/ 3939 w 27770"/>
                        <a:gd name="connsiteY3" fmla="*/ 240308 h 240308"/>
                        <a:gd name="connsiteX4" fmla="*/ 0 w 27770"/>
                        <a:gd name="connsiteY4" fmla="*/ 240308 h 240308"/>
                        <a:gd name="connsiteX5" fmla="*/ 15758 w 27770"/>
                        <a:gd name="connsiteY5" fmla="*/ 114245 h 240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70" h="240308">
                          <a:moveTo>
                            <a:pt x="15758" y="114245"/>
                          </a:moveTo>
                          <a:cubicBezTo>
                            <a:pt x="19697" y="74850"/>
                            <a:pt x="19697" y="35455"/>
                            <a:pt x="27576" y="0"/>
                          </a:cubicBezTo>
                          <a:cubicBezTo>
                            <a:pt x="27576" y="0"/>
                            <a:pt x="27576" y="0"/>
                            <a:pt x="27576" y="0"/>
                          </a:cubicBezTo>
                          <a:cubicBezTo>
                            <a:pt x="27576" y="78790"/>
                            <a:pt x="31516" y="165458"/>
                            <a:pt x="3939" y="240308"/>
                          </a:cubicBezTo>
                          <a:cubicBezTo>
                            <a:pt x="3939" y="240308"/>
                            <a:pt x="0" y="240308"/>
                            <a:pt x="0" y="240308"/>
                          </a:cubicBezTo>
                          <a:cubicBezTo>
                            <a:pt x="7879" y="196974"/>
                            <a:pt x="11818" y="153640"/>
                            <a:pt x="15758" y="114245"/>
                          </a:cubicBezTo>
                          <a:close/>
                        </a:path>
                      </a:pathLst>
                    </a:custGeom>
                    <a:solidFill>
                      <a:srgbClr val="4F724D"/>
                    </a:solidFill>
                    <a:ln w="39379" cap="flat">
                      <a:noFill/>
                      <a:prstDash val="solid"/>
                      <a:miter/>
                    </a:ln>
                  </p:spPr>
                  <p:txBody>
                    <a:bodyPr rtlCol="0" anchor="ctr"/>
                    <a:lstStyle/>
                    <a:p>
                      <a:endParaRPr lang="en-US"/>
                    </a:p>
                  </p:txBody>
                </p:sp>
                <p:sp>
                  <p:nvSpPr>
                    <p:cNvPr id="2527" name="Freeform: Shape 2526">
                      <a:extLst>
                        <a:ext uri="{FF2B5EF4-FFF2-40B4-BE49-F238E27FC236}">
                          <a16:creationId xmlns:a16="http://schemas.microsoft.com/office/drawing/2014/main" xmlns="" id="{AD6A48CC-3919-417D-A90A-433CD00F9E4E}"/>
                        </a:ext>
                      </a:extLst>
                    </p:cNvPr>
                    <p:cNvSpPr/>
                    <p:nvPr/>
                  </p:nvSpPr>
                  <p:spPr>
                    <a:xfrm>
                      <a:off x="14306476" y="3159801"/>
                      <a:ext cx="25009" cy="211747"/>
                    </a:xfrm>
                    <a:custGeom>
                      <a:avLst/>
                      <a:gdLst>
                        <a:gd name="connsiteX0" fmla="*/ 11818 w 25009"/>
                        <a:gd name="connsiteY0" fmla="*/ 109321 h 211747"/>
                        <a:gd name="connsiteX1" fmla="*/ 19697 w 25009"/>
                        <a:gd name="connsiteY1" fmla="*/ 2955 h 211747"/>
                        <a:gd name="connsiteX2" fmla="*/ 23637 w 25009"/>
                        <a:gd name="connsiteY2" fmla="*/ 2955 h 211747"/>
                        <a:gd name="connsiteX3" fmla="*/ 3939 w 25009"/>
                        <a:gd name="connsiteY3" fmla="*/ 211747 h 211747"/>
                        <a:gd name="connsiteX4" fmla="*/ 0 w 25009"/>
                        <a:gd name="connsiteY4" fmla="*/ 211747 h 211747"/>
                        <a:gd name="connsiteX5" fmla="*/ 11818 w 25009"/>
                        <a:gd name="connsiteY5" fmla="*/ 109321 h 211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009" h="211747">
                          <a:moveTo>
                            <a:pt x="11818" y="109321"/>
                          </a:moveTo>
                          <a:cubicBezTo>
                            <a:pt x="15758" y="73865"/>
                            <a:pt x="15758" y="38410"/>
                            <a:pt x="19697" y="2955"/>
                          </a:cubicBezTo>
                          <a:cubicBezTo>
                            <a:pt x="19697" y="-985"/>
                            <a:pt x="23637" y="-985"/>
                            <a:pt x="23637" y="2955"/>
                          </a:cubicBezTo>
                          <a:cubicBezTo>
                            <a:pt x="27576" y="73865"/>
                            <a:pt x="23637" y="144776"/>
                            <a:pt x="3939" y="211747"/>
                          </a:cubicBezTo>
                          <a:cubicBezTo>
                            <a:pt x="3939" y="211747"/>
                            <a:pt x="0" y="211747"/>
                            <a:pt x="0" y="211747"/>
                          </a:cubicBezTo>
                          <a:cubicBezTo>
                            <a:pt x="3939" y="176292"/>
                            <a:pt x="7879" y="144776"/>
                            <a:pt x="11818" y="109321"/>
                          </a:cubicBezTo>
                          <a:close/>
                        </a:path>
                      </a:pathLst>
                    </a:custGeom>
                    <a:solidFill>
                      <a:srgbClr val="4F724D"/>
                    </a:solidFill>
                    <a:ln w="39379" cap="flat">
                      <a:noFill/>
                      <a:prstDash val="solid"/>
                      <a:miter/>
                    </a:ln>
                  </p:spPr>
                  <p:txBody>
                    <a:bodyPr rtlCol="0" anchor="ctr"/>
                    <a:lstStyle/>
                    <a:p>
                      <a:endParaRPr lang="en-US"/>
                    </a:p>
                  </p:txBody>
                </p:sp>
                <p:sp>
                  <p:nvSpPr>
                    <p:cNvPr id="2528" name="Freeform: Shape 2527">
                      <a:extLst>
                        <a:ext uri="{FF2B5EF4-FFF2-40B4-BE49-F238E27FC236}">
                          <a16:creationId xmlns:a16="http://schemas.microsoft.com/office/drawing/2014/main" xmlns="" id="{6CBF5DFA-6803-4494-A6B2-E822FD9BF7C8}"/>
                        </a:ext>
                      </a:extLst>
                    </p:cNvPr>
                    <p:cNvSpPr/>
                    <p:nvPr/>
                  </p:nvSpPr>
                  <p:spPr>
                    <a:xfrm>
                      <a:off x="14345871" y="3161005"/>
                      <a:ext cx="31515" cy="206603"/>
                    </a:xfrm>
                    <a:custGeom>
                      <a:avLst/>
                      <a:gdLst>
                        <a:gd name="connsiteX0" fmla="*/ 11818 w 31515"/>
                        <a:gd name="connsiteY0" fmla="*/ 108117 h 206603"/>
                        <a:gd name="connsiteX1" fmla="*/ 27576 w 31515"/>
                        <a:gd name="connsiteY1" fmla="*/ 1751 h 206603"/>
                        <a:gd name="connsiteX2" fmla="*/ 31516 w 31515"/>
                        <a:gd name="connsiteY2" fmla="*/ 1751 h 206603"/>
                        <a:gd name="connsiteX3" fmla="*/ 19697 w 31515"/>
                        <a:gd name="connsiteY3" fmla="*/ 108117 h 206603"/>
                        <a:gd name="connsiteX4" fmla="*/ 3939 w 31515"/>
                        <a:gd name="connsiteY4" fmla="*/ 206604 h 206603"/>
                        <a:gd name="connsiteX5" fmla="*/ 0 w 31515"/>
                        <a:gd name="connsiteY5" fmla="*/ 206604 h 206603"/>
                        <a:gd name="connsiteX6" fmla="*/ 11818 w 31515"/>
                        <a:gd name="connsiteY6" fmla="*/ 108117 h 206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515" h="206603">
                          <a:moveTo>
                            <a:pt x="11818" y="108117"/>
                          </a:moveTo>
                          <a:cubicBezTo>
                            <a:pt x="15758" y="72661"/>
                            <a:pt x="15758" y="37206"/>
                            <a:pt x="27576" y="1751"/>
                          </a:cubicBezTo>
                          <a:cubicBezTo>
                            <a:pt x="27576" y="-2189"/>
                            <a:pt x="31516" y="1751"/>
                            <a:pt x="31516" y="1751"/>
                          </a:cubicBezTo>
                          <a:cubicBezTo>
                            <a:pt x="27576" y="37206"/>
                            <a:pt x="23637" y="72661"/>
                            <a:pt x="19697" y="108117"/>
                          </a:cubicBezTo>
                          <a:cubicBezTo>
                            <a:pt x="15758" y="139633"/>
                            <a:pt x="15758" y="175088"/>
                            <a:pt x="3939" y="206604"/>
                          </a:cubicBezTo>
                          <a:cubicBezTo>
                            <a:pt x="3939" y="206604"/>
                            <a:pt x="0" y="206604"/>
                            <a:pt x="0" y="206604"/>
                          </a:cubicBezTo>
                          <a:cubicBezTo>
                            <a:pt x="3939" y="175088"/>
                            <a:pt x="7879" y="139633"/>
                            <a:pt x="11818" y="108117"/>
                          </a:cubicBezTo>
                          <a:close/>
                        </a:path>
                      </a:pathLst>
                    </a:custGeom>
                    <a:solidFill>
                      <a:srgbClr val="4F724D"/>
                    </a:solidFill>
                    <a:ln w="39379" cap="flat">
                      <a:noFill/>
                      <a:prstDash val="solid"/>
                      <a:miter/>
                    </a:ln>
                  </p:spPr>
                  <p:txBody>
                    <a:bodyPr rtlCol="0" anchor="ctr"/>
                    <a:lstStyle/>
                    <a:p>
                      <a:endParaRPr lang="en-US"/>
                    </a:p>
                  </p:txBody>
                </p:sp>
                <p:grpSp>
                  <p:nvGrpSpPr>
                    <p:cNvPr id="2529" name="Graphic 2510">
                      <a:extLst>
                        <a:ext uri="{FF2B5EF4-FFF2-40B4-BE49-F238E27FC236}">
                          <a16:creationId xmlns:a16="http://schemas.microsoft.com/office/drawing/2014/main" xmlns="" id="{99D6FA5D-6591-443B-AB99-BBD791C0C4A5}"/>
                        </a:ext>
                      </a:extLst>
                    </p:cNvPr>
                    <p:cNvGrpSpPr/>
                    <p:nvPr/>
                  </p:nvGrpSpPr>
                  <p:grpSpPr>
                    <a:xfrm>
                      <a:off x="14114658" y="3417123"/>
                      <a:ext cx="657657" cy="335130"/>
                      <a:chOff x="14114658" y="3417123"/>
                      <a:chExt cx="657657" cy="335130"/>
                    </a:xfrm>
                  </p:grpSpPr>
                  <p:grpSp>
                    <p:nvGrpSpPr>
                      <p:cNvPr id="2530" name="Graphic 2510">
                        <a:extLst>
                          <a:ext uri="{FF2B5EF4-FFF2-40B4-BE49-F238E27FC236}">
                            <a16:creationId xmlns:a16="http://schemas.microsoft.com/office/drawing/2014/main" xmlns="" id="{595E39A1-CD93-4595-8126-C2028BB600AE}"/>
                          </a:ext>
                        </a:extLst>
                      </p:cNvPr>
                      <p:cNvGrpSpPr/>
                      <p:nvPr/>
                    </p:nvGrpSpPr>
                    <p:grpSpPr>
                      <a:xfrm>
                        <a:off x="14114658" y="3548825"/>
                        <a:ext cx="657657" cy="203427"/>
                        <a:chOff x="14114658" y="3548825"/>
                        <a:chExt cx="657657" cy="203427"/>
                      </a:xfrm>
                    </p:grpSpPr>
                    <p:sp>
                      <p:nvSpPr>
                        <p:cNvPr id="2531" name="Freeform: Shape 2530">
                          <a:extLst>
                            <a:ext uri="{FF2B5EF4-FFF2-40B4-BE49-F238E27FC236}">
                              <a16:creationId xmlns:a16="http://schemas.microsoft.com/office/drawing/2014/main" xmlns="" id="{8FADDB11-420C-4972-9271-4F7A575A930E}"/>
                            </a:ext>
                          </a:extLst>
                        </p:cNvPr>
                        <p:cNvSpPr/>
                        <p:nvPr/>
                      </p:nvSpPr>
                      <p:spPr>
                        <a:xfrm>
                          <a:off x="14119157" y="3556704"/>
                          <a:ext cx="645838" cy="188691"/>
                        </a:xfrm>
                        <a:custGeom>
                          <a:avLst/>
                          <a:gdLst>
                            <a:gd name="connsiteX0" fmla="*/ 262169 w 645838"/>
                            <a:gd name="connsiteY0" fmla="*/ 126063 h 188691"/>
                            <a:gd name="connsiteX1" fmla="*/ 6103 w 645838"/>
                            <a:gd name="connsiteY1" fmla="*/ 0 h 188691"/>
                            <a:gd name="connsiteX2" fmla="*/ 6103 w 645838"/>
                            <a:gd name="connsiteY2" fmla="*/ 0 h 188691"/>
                            <a:gd name="connsiteX3" fmla="*/ 147925 w 645838"/>
                            <a:gd name="connsiteY3" fmla="*/ 133942 h 188691"/>
                            <a:gd name="connsiteX4" fmla="*/ 522175 w 645838"/>
                            <a:gd name="connsiteY4" fmla="*/ 169398 h 188691"/>
                            <a:gd name="connsiteX5" fmla="*/ 644299 w 645838"/>
                            <a:gd name="connsiteY5" fmla="*/ 70910 h 188691"/>
                            <a:gd name="connsiteX6" fmla="*/ 262169 w 645838"/>
                            <a:gd name="connsiteY6" fmla="*/ 126063 h 188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5838" h="188691">
                              <a:moveTo>
                                <a:pt x="262169" y="126063"/>
                              </a:moveTo>
                              <a:cubicBezTo>
                                <a:pt x="100651" y="94547"/>
                                <a:pt x="33679" y="35455"/>
                                <a:pt x="6103" y="0"/>
                              </a:cubicBezTo>
                              <a:cubicBezTo>
                                <a:pt x="6103" y="0"/>
                                <a:pt x="6103" y="0"/>
                                <a:pt x="6103" y="0"/>
                              </a:cubicBezTo>
                              <a:cubicBezTo>
                                <a:pt x="-5715" y="47274"/>
                                <a:pt x="-17534" y="70910"/>
                                <a:pt x="147925" y="133942"/>
                              </a:cubicBezTo>
                              <a:cubicBezTo>
                                <a:pt x="313383" y="196974"/>
                                <a:pt x="396112" y="200914"/>
                                <a:pt x="522175" y="169398"/>
                              </a:cubicBezTo>
                              <a:cubicBezTo>
                                <a:pt x="632481" y="141821"/>
                                <a:pt x="652178" y="106366"/>
                                <a:pt x="644299" y="70910"/>
                              </a:cubicBezTo>
                              <a:cubicBezTo>
                                <a:pt x="600965" y="114245"/>
                                <a:pt x="470962" y="169398"/>
                                <a:pt x="262169" y="126063"/>
                              </a:cubicBezTo>
                              <a:close/>
                            </a:path>
                          </a:pathLst>
                        </a:custGeom>
                        <a:solidFill>
                          <a:srgbClr val="EBEFC1"/>
                        </a:solidFill>
                        <a:ln w="39379" cap="flat">
                          <a:noFill/>
                          <a:prstDash val="solid"/>
                          <a:miter/>
                        </a:ln>
                      </p:spPr>
                      <p:txBody>
                        <a:bodyPr rtlCol="0" anchor="ctr"/>
                        <a:lstStyle/>
                        <a:p>
                          <a:endParaRPr lang="en-US"/>
                        </a:p>
                      </p:txBody>
                    </p:sp>
                    <p:sp>
                      <p:nvSpPr>
                        <p:cNvPr id="2532" name="Freeform: Shape 2531">
                          <a:extLst>
                            <a:ext uri="{FF2B5EF4-FFF2-40B4-BE49-F238E27FC236}">
                              <a16:creationId xmlns:a16="http://schemas.microsoft.com/office/drawing/2014/main" xmlns="" id="{C9D9EE07-D357-44DE-BE4C-30B2E1C17BA9}"/>
                            </a:ext>
                          </a:extLst>
                        </p:cNvPr>
                        <p:cNvSpPr/>
                        <p:nvPr/>
                      </p:nvSpPr>
                      <p:spPr>
                        <a:xfrm>
                          <a:off x="14114658" y="3548825"/>
                          <a:ext cx="657657" cy="203427"/>
                        </a:xfrm>
                        <a:custGeom>
                          <a:avLst/>
                          <a:gdLst>
                            <a:gd name="connsiteX0" fmla="*/ 148484 w 657657"/>
                            <a:gd name="connsiteY0" fmla="*/ 145761 h 203427"/>
                            <a:gd name="connsiteX1" fmla="*/ 6662 w 657657"/>
                            <a:gd name="connsiteY1" fmla="*/ 7879 h 203427"/>
                            <a:gd name="connsiteX2" fmla="*/ 6662 w 657657"/>
                            <a:gd name="connsiteY2" fmla="*/ 3939 h 203427"/>
                            <a:gd name="connsiteX3" fmla="*/ 10602 w 657657"/>
                            <a:gd name="connsiteY3" fmla="*/ 0 h 203427"/>
                            <a:gd name="connsiteX4" fmla="*/ 14541 w 657657"/>
                            <a:gd name="connsiteY4" fmla="*/ 0 h 203427"/>
                            <a:gd name="connsiteX5" fmla="*/ 270608 w 657657"/>
                            <a:gd name="connsiteY5" fmla="*/ 126064 h 203427"/>
                            <a:gd name="connsiteX6" fmla="*/ 302124 w 657657"/>
                            <a:gd name="connsiteY6" fmla="*/ 130003 h 203427"/>
                            <a:gd name="connsiteX7" fmla="*/ 302124 w 657657"/>
                            <a:gd name="connsiteY7" fmla="*/ 130003 h 203427"/>
                            <a:gd name="connsiteX8" fmla="*/ 648798 w 657657"/>
                            <a:gd name="connsiteY8" fmla="*/ 70911 h 203427"/>
                            <a:gd name="connsiteX9" fmla="*/ 652738 w 657657"/>
                            <a:gd name="connsiteY9" fmla="*/ 70911 h 203427"/>
                            <a:gd name="connsiteX10" fmla="*/ 656677 w 657657"/>
                            <a:gd name="connsiteY10" fmla="*/ 74850 h 203427"/>
                            <a:gd name="connsiteX11" fmla="*/ 530614 w 657657"/>
                            <a:gd name="connsiteY11" fmla="*/ 181216 h 203427"/>
                            <a:gd name="connsiteX12" fmla="*/ 321821 w 657657"/>
                            <a:gd name="connsiteY12" fmla="*/ 196974 h 203427"/>
                            <a:gd name="connsiteX13" fmla="*/ 148484 w 657657"/>
                            <a:gd name="connsiteY13" fmla="*/ 145761 h 203427"/>
                            <a:gd name="connsiteX14" fmla="*/ 298184 w 657657"/>
                            <a:gd name="connsiteY14" fmla="*/ 145761 h 203427"/>
                            <a:gd name="connsiteX15" fmla="*/ 298184 w 657657"/>
                            <a:gd name="connsiteY15" fmla="*/ 145761 h 203427"/>
                            <a:gd name="connsiteX16" fmla="*/ 266668 w 657657"/>
                            <a:gd name="connsiteY16" fmla="*/ 141821 h 203427"/>
                            <a:gd name="connsiteX17" fmla="*/ 10602 w 657657"/>
                            <a:gd name="connsiteY17" fmla="*/ 19697 h 203427"/>
                            <a:gd name="connsiteX18" fmla="*/ 148484 w 657657"/>
                            <a:gd name="connsiteY18" fmla="*/ 141821 h 203427"/>
                            <a:gd name="connsiteX19" fmla="*/ 313942 w 657657"/>
                            <a:gd name="connsiteY19" fmla="*/ 193035 h 203427"/>
                            <a:gd name="connsiteX20" fmla="*/ 518795 w 657657"/>
                            <a:gd name="connsiteY20" fmla="*/ 177277 h 203427"/>
                            <a:gd name="connsiteX21" fmla="*/ 640919 w 657657"/>
                            <a:gd name="connsiteY21" fmla="*/ 90608 h 203427"/>
                            <a:gd name="connsiteX22" fmla="*/ 298184 w 657657"/>
                            <a:gd name="connsiteY22" fmla="*/ 145761 h 203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57657" h="203427">
                              <a:moveTo>
                                <a:pt x="148484" y="145761"/>
                              </a:moveTo>
                              <a:cubicBezTo>
                                <a:pt x="-9096" y="82729"/>
                                <a:pt x="-9096" y="59092"/>
                                <a:pt x="6662" y="7879"/>
                              </a:cubicBezTo>
                              <a:lnTo>
                                <a:pt x="6662" y="3939"/>
                              </a:lnTo>
                              <a:cubicBezTo>
                                <a:pt x="6662" y="3939"/>
                                <a:pt x="6662" y="0"/>
                                <a:pt x="10602" y="0"/>
                              </a:cubicBezTo>
                              <a:cubicBezTo>
                                <a:pt x="10602" y="0"/>
                                <a:pt x="14541" y="0"/>
                                <a:pt x="14541" y="0"/>
                              </a:cubicBezTo>
                              <a:cubicBezTo>
                                <a:pt x="42118" y="31516"/>
                                <a:pt x="109089" y="94548"/>
                                <a:pt x="270608" y="126064"/>
                              </a:cubicBezTo>
                              <a:cubicBezTo>
                                <a:pt x="282426" y="126064"/>
                                <a:pt x="290305" y="130003"/>
                                <a:pt x="302124" y="130003"/>
                              </a:cubicBezTo>
                              <a:lnTo>
                                <a:pt x="302124" y="130003"/>
                              </a:lnTo>
                              <a:cubicBezTo>
                                <a:pt x="503037" y="161519"/>
                                <a:pt x="617282" y="102426"/>
                                <a:pt x="648798" y="70911"/>
                              </a:cubicBezTo>
                              <a:cubicBezTo>
                                <a:pt x="648798" y="70911"/>
                                <a:pt x="652738" y="70911"/>
                                <a:pt x="652738" y="70911"/>
                              </a:cubicBezTo>
                              <a:cubicBezTo>
                                <a:pt x="652738" y="70911"/>
                                <a:pt x="656677" y="70911"/>
                                <a:pt x="656677" y="74850"/>
                              </a:cubicBezTo>
                              <a:cubicBezTo>
                                <a:pt x="664556" y="122124"/>
                                <a:pt x="625161" y="153640"/>
                                <a:pt x="530614" y="181216"/>
                              </a:cubicBezTo>
                              <a:cubicBezTo>
                                <a:pt x="447884" y="204853"/>
                                <a:pt x="388792" y="208793"/>
                                <a:pt x="321821" y="196974"/>
                              </a:cubicBezTo>
                              <a:cubicBezTo>
                                <a:pt x="270608" y="189095"/>
                                <a:pt x="215455" y="173337"/>
                                <a:pt x="148484" y="145761"/>
                              </a:cubicBezTo>
                              <a:close/>
                              <a:moveTo>
                                <a:pt x="298184" y="145761"/>
                              </a:moveTo>
                              <a:lnTo>
                                <a:pt x="298184" y="145761"/>
                              </a:lnTo>
                              <a:cubicBezTo>
                                <a:pt x="286366" y="145761"/>
                                <a:pt x="278487" y="141821"/>
                                <a:pt x="266668" y="141821"/>
                              </a:cubicBezTo>
                              <a:cubicBezTo>
                                <a:pt x="113028" y="110306"/>
                                <a:pt x="42118" y="55153"/>
                                <a:pt x="10602" y="19697"/>
                              </a:cubicBezTo>
                              <a:cubicBezTo>
                                <a:pt x="-1217" y="59092"/>
                                <a:pt x="-1217" y="82729"/>
                                <a:pt x="148484" y="141821"/>
                              </a:cubicBezTo>
                              <a:cubicBezTo>
                                <a:pt x="215455" y="169398"/>
                                <a:pt x="270608" y="185156"/>
                                <a:pt x="313942" y="193035"/>
                              </a:cubicBezTo>
                              <a:cubicBezTo>
                                <a:pt x="380913" y="204853"/>
                                <a:pt x="436066" y="200914"/>
                                <a:pt x="518795" y="177277"/>
                              </a:cubicBezTo>
                              <a:cubicBezTo>
                                <a:pt x="621222" y="149700"/>
                                <a:pt x="640919" y="118184"/>
                                <a:pt x="640919" y="90608"/>
                              </a:cubicBezTo>
                              <a:cubicBezTo>
                                <a:pt x="593645" y="133942"/>
                                <a:pt x="467582" y="169398"/>
                                <a:pt x="298184" y="145761"/>
                              </a:cubicBezTo>
                              <a:close/>
                            </a:path>
                          </a:pathLst>
                        </a:custGeom>
                        <a:solidFill>
                          <a:srgbClr val="1B3788"/>
                        </a:solidFill>
                        <a:ln w="39379" cap="flat">
                          <a:noFill/>
                          <a:prstDash val="solid"/>
                          <a:miter/>
                        </a:ln>
                      </p:spPr>
                      <p:txBody>
                        <a:bodyPr rtlCol="0" anchor="ctr"/>
                        <a:lstStyle/>
                        <a:p>
                          <a:endParaRPr lang="en-US"/>
                        </a:p>
                      </p:txBody>
                    </p:sp>
                  </p:grpSp>
                  <p:sp>
                    <p:nvSpPr>
                      <p:cNvPr id="2533" name="Freeform: Shape 2532">
                        <a:extLst>
                          <a:ext uri="{FF2B5EF4-FFF2-40B4-BE49-F238E27FC236}">
                            <a16:creationId xmlns:a16="http://schemas.microsoft.com/office/drawing/2014/main" xmlns="" id="{04CA72E1-06BE-44EB-A77F-D5D87FBF7226}"/>
                          </a:ext>
                        </a:extLst>
                      </p:cNvPr>
                      <p:cNvSpPr/>
                      <p:nvPr/>
                    </p:nvSpPr>
                    <p:spPr>
                      <a:xfrm>
                        <a:off x="14117381" y="3556704"/>
                        <a:ext cx="31515" cy="66971"/>
                      </a:xfrm>
                      <a:custGeom>
                        <a:avLst/>
                        <a:gdLst>
                          <a:gd name="connsiteX0" fmla="*/ 31516 w 31515"/>
                          <a:gd name="connsiteY0" fmla="*/ 23637 h 66971"/>
                          <a:gd name="connsiteX1" fmla="*/ 7879 w 31515"/>
                          <a:gd name="connsiteY1" fmla="*/ 0 h 66971"/>
                          <a:gd name="connsiteX2" fmla="*/ 7879 w 31515"/>
                          <a:gd name="connsiteY2" fmla="*/ 0 h 66971"/>
                          <a:gd name="connsiteX3" fmla="*/ 15758 w 31515"/>
                          <a:gd name="connsiteY3" fmla="*/ 66971 h 66971"/>
                          <a:gd name="connsiteX4" fmla="*/ 31516 w 31515"/>
                          <a:gd name="connsiteY4" fmla="*/ 23637 h 66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15" h="66971">
                            <a:moveTo>
                              <a:pt x="31516" y="23637"/>
                            </a:moveTo>
                            <a:cubicBezTo>
                              <a:pt x="23637" y="15758"/>
                              <a:pt x="15758" y="7879"/>
                              <a:pt x="7879" y="0"/>
                            </a:cubicBezTo>
                            <a:cubicBezTo>
                              <a:pt x="7879" y="0"/>
                              <a:pt x="7879" y="0"/>
                              <a:pt x="7879" y="0"/>
                            </a:cubicBezTo>
                            <a:cubicBezTo>
                              <a:pt x="0" y="23637"/>
                              <a:pt x="-7879" y="43334"/>
                              <a:pt x="15758" y="66971"/>
                            </a:cubicBezTo>
                            <a:cubicBezTo>
                              <a:pt x="19697" y="51213"/>
                              <a:pt x="23637" y="39395"/>
                              <a:pt x="31516" y="23637"/>
                            </a:cubicBezTo>
                            <a:close/>
                          </a:path>
                        </a:pathLst>
                      </a:custGeom>
                      <a:solidFill>
                        <a:srgbClr val="92957F">
                          <a:alpha val="50000"/>
                        </a:srgbClr>
                      </a:solidFill>
                      <a:ln w="39379" cap="flat">
                        <a:noFill/>
                        <a:prstDash val="solid"/>
                        <a:miter/>
                      </a:ln>
                    </p:spPr>
                    <p:txBody>
                      <a:bodyPr rtlCol="0" anchor="ctr"/>
                      <a:lstStyle/>
                      <a:p>
                        <a:endParaRPr lang="en-US"/>
                      </a:p>
                    </p:txBody>
                  </p:sp>
                  <p:sp>
                    <p:nvSpPr>
                      <p:cNvPr id="2534" name="Freeform: Shape 2533">
                        <a:extLst>
                          <a:ext uri="{FF2B5EF4-FFF2-40B4-BE49-F238E27FC236}">
                            <a16:creationId xmlns:a16="http://schemas.microsoft.com/office/drawing/2014/main" xmlns="" id="{35654039-2483-47EA-84EF-DCC9E173F25D}"/>
                          </a:ext>
                        </a:extLst>
                      </p:cNvPr>
                      <p:cNvSpPr/>
                      <p:nvPr/>
                    </p:nvSpPr>
                    <p:spPr>
                      <a:xfrm>
                        <a:off x="14141018" y="3588220"/>
                        <a:ext cx="43334" cy="63031"/>
                      </a:xfrm>
                      <a:custGeom>
                        <a:avLst/>
                        <a:gdLst>
                          <a:gd name="connsiteX0" fmla="*/ 43334 w 43334"/>
                          <a:gd name="connsiteY0" fmla="*/ 23637 h 63031"/>
                          <a:gd name="connsiteX1" fmla="*/ 11818 w 43334"/>
                          <a:gd name="connsiteY1" fmla="*/ 0 h 63031"/>
                          <a:gd name="connsiteX2" fmla="*/ 0 w 43334"/>
                          <a:gd name="connsiteY2" fmla="*/ 43334 h 63031"/>
                          <a:gd name="connsiteX3" fmla="*/ 31516 w 43334"/>
                          <a:gd name="connsiteY3" fmla="*/ 63032 h 63031"/>
                          <a:gd name="connsiteX4" fmla="*/ 43334 w 43334"/>
                          <a:gd name="connsiteY4" fmla="*/ 23637 h 63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34" h="63031">
                            <a:moveTo>
                              <a:pt x="43334" y="23637"/>
                            </a:moveTo>
                            <a:cubicBezTo>
                              <a:pt x="31516" y="15758"/>
                              <a:pt x="19697" y="7879"/>
                              <a:pt x="11818" y="0"/>
                            </a:cubicBezTo>
                            <a:cubicBezTo>
                              <a:pt x="7879" y="15758"/>
                              <a:pt x="3939" y="31516"/>
                              <a:pt x="0" y="43334"/>
                            </a:cubicBezTo>
                            <a:cubicBezTo>
                              <a:pt x="7879" y="51213"/>
                              <a:pt x="19697" y="55153"/>
                              <a:pt x="31516" y="63032"/>
                            </a:cubicBezTo>
                            <a:cubicBezTo>
                              <a:pt x="35455" y="51213"/>
                              <a:pt x="39395" y="35455"/>
                              <a:pt x="43334" y="23637"/>
                            </a:cubicBezTo>
                            <a:close/>
                          </a:path>
                        </a:pathLst>
                      </a:custGeom>
                      <a:solidFill>
                        <a:srgbClr val="92957F">
                          <a:alpha val="50000"/>
                        </a:srgbClr>
                      </a:solidFill>
                      <a:ln w="39379" cap="flat">
                        <a:noFill/>
                        <a:prstDash val="solid"/>
                        <a:miter/>
                      </a:ln>
                    </p:spPr>
                    <p:txBody>
                      <a:bodyPr rtlCol="0" anchor="ctr"/>
                      <a:lstStyle/>
                      <a:p>
                        <a:endParaRPr lang="en-US"/>
                      </a:p>
                    </p:txBody>
                  </p:sp>
                  <p:sp>
                    <p:nvSpPr>
                      <p:cNvPr id="2535" name="Freeform: Shape 2534">
                        <a:extLst>
                          <a:ext uri="{FF2B5EF4-FFF2-40B4-BE49-F238E27FC236}">
                            <a16:creationId xmlns:a16="http://schemas.microsoft.com/office/drawing/2014/main" xmlns="" id="{1DD5FE60-744E-439D-AA95-60F31B66A715}"/>
                          </a:ext>
                        </a:extLst>
                      </p:cNvPr>
                      <p:cNvSpPr/>
                      <p:nvPr/>
                    </p:nvSpPr>
                    <p:spPr>
                      <a:xfrm>
                        <a:off x="14184352" y="3615797"/>
                        <a:ext cx="55152" cy="63031"/>
                      </a:xfrm>
                      <a:custGeom>
                        <a:avLst/>
                        <a:gdLst>
                          <a:gd name="connsiteX0" fmla="*/ 55153 w 55152"/>
                          <a:gd name="connsiteY0" fmla="*/ 23637 h 63031"/>
                          <a:gd name="connsiteX1" fmla="*/ 11818 w 55152"/>
                          <a:gd name="connsiteY1" fmla="*/ 0 h 63031"/>
                          <a:gd name="connsiteX2" fmla="*/ 0 w 55152"/>
                          <a:gd name="connsiteY2" fmla="*/ 43334 h 63031"/>
                          <a:gd name="connsiteX3" fmla="*/ 39395 w 55152"/>
                          <a:gd name="connsiteY3" fmla="*/ 63032 h 63031"/>
                          <a:gd name="connsiteX4" fmla="*/ 55153 w 55152"/>
                          <a:gd name="connsiteY4" fmla="*/ 23637 h 63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152" h="63031">
                            <a:moveTo>
                              <a:pt x="55153" y="23637"/>
                            </a:moveTo>
                            <a:cubicBezTo>
                              <a:pt x="39395" y="15758"/>
                              <a:pt x="23637" y="7879"/>
                              <a:pt x="11818" y="0"/>
                            </a:cubicBezTo>
                            <a:cubicBezTo>
                              <a:pt x="7879" y="15758"/>
                              <a:pt x="3940" y="27576"/>
                              <a:pt x="0" y="43334"/>
                            </a:cubicBezTo>
                            <a:cubicBezTo>
                              <a:pt x="11818" y="51213"/>
                              <a:pt x="23637" y="55153"/>
                              <a:pt x="39395" y="63032"/>
                            </a:cubicBezTo>
                            <a:cubicBezTo>
                              <a:pt x="47274" y="47274"/>
                              <a:pt x="51213" y="35455"/>
                              <a:pt x="55153" y="23637"/>
                            </a:cubicBezTo>
                            <a:close/>
                          </a:path>
                        </a:pathLst>
                      </a:custGeom>
                      <a:solidFill>
                        <a:srgbClr val="92957F">
                          <a:alpha val="50000"/>
                        </a:srgbClr>
                      </a:solidFill>
                      <a:ln w="39379" cap="flat">
                        <a:noFill/>
                        <a:prstDash val="solid"/>
                        <a:miter/>
                      </a:ln>
                    </p:spPr>
                    <p:txBody>
                      <a:bodyPr rtlCol="0" anchor="ctr"/>
                      <a:lstStyle/>
                      <a:p>
                        <a:endParaRPr lang="en-US"/>
                      </a:p>
                    </p:txBody>
                  </p:sp>
                  <p:sp>
                    <p:nvSpPr>
                      <p:cNvPr id="2536" name="Freeform: Shape 2535">
                        <a:extLst>
                          <a:ext uri="{FF2B5EF4-FFF2-40B4-BE49-F238E27FC236}">
                            <a16:creationId xmlns:a16="http://schemas.microsoft.com/office/drawing/2014/main" xmlns="" id="{6C15336B-FD8B-4646-8F28-7F1C733A07ED}"/>
                          </a:ext>
                        </a:extLst>
                      </p:cNvPr>
                      <p:cNvSpPr/>
                      <p:nvPr/>
                    </p:nvSpPr>
                    <p:spPr>
                      <a:xfrm>
                        <a:off x="14235565" y="3643373"/>
                        <a:ext cx="70910" cy="63031"/>
                      </a:xfrm>
                      <a:custGeom>
                        <a:avLst/>
                        <a:gdLst>
                          <a:gd name="connsiteX0" fmla="*/ 70911 w 70910"/>
                          <a:gd name="connsiteY0" fmla="*/ 19697 h 63031"/>
                          <a:gd name="connsiteX1" fmla="*/ 11819 w 70910"/>
                          <a:gd name="connsiteY1" fmla="*/ 0 h 63031"/>
                          <a:gd name="connsiteX2" fmla="*/ 0 w 70910"/>
                          <a:gd name="connsiteY2" fmla="*/ 39395 h 63031"/>
                          <a:gd name="connsiteX3" fmla="*/ 27576 w 70910"/>
                          <a:gd name="connsiteY3" fmla="*/ 51213 h 63031"/>
                          <a:gd name="connsiteX4" fmla="*/ 59092 w 70910"/>
                          <a:gd name="connsiteY4" fmla="*/ 63032 h 63031"/>
                          <a:gd name="connsiteX5" fmla="*/ 70911 w 70910"/>
                          <a:gd name="connsiteY5" fmla="*/ 19697 h 6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910" h="63031">
                            <a:moveTo>
                              <a:pt x="70911" y="19697"/>
                            </a:moveTo>
                            <a:cubicBezTo>
                              <a:pt x="47274" y="11819"/>
                              <a:pt x="27576" y="7879"/>
                              <a:pt x="11819" y="0"/>
                            </a:cubicBezTo>
                            <a:cubicBezTo>
                              <a:pt x="7879" y="11819"/>
                              <a:pt x="3940" y="23637"/>
                              <a:pt x="0" y="39395"/>
                            </a:cubicBezTo>
                            <a:cubicBezTo>
                              <a:pt x="7879" y="43334"/>
                              <a:pt x="19697" y="47274"/>
                              <a:pt x="27576" y="51213"/>
                            </a:cubicBezTo>
                            <a:cubicBezTo>
                              <a:pt x="39395" y="55153"/>
                              <a:pt x="51213" y="59092"/>
                              <a:pt x="59092" y="63032"/>
                            </a:cubicBezTo>
                            <a:cubicBezTo>
                              <a:pt x="66971" y="47274"/>
                              <a:pt x="70911" y="35455"/>
                              <a:pt x="70911" y="19697"/>
                            </a:cubicBezTo>
                            <a:close/>
                          </a:path>
                        </a:pathLst>
                      </a:custGeom>
                      <a:solidFill>
                        <a:srgbClr val="92957F">
                          <a:alpha val="50000"/>
                        </a:srgbClr>
                      </a:solidFill>
                      <a:ln w="39379" cap="flat">
                        <a:noFill/>
                        <a:prstDash val="solid"/>
                        <a:miter/>
                      </a:ln>
                    </p:spPr>
                    <p:txBody>
                      <a:bodyPr rtlCol="0" anchor="ctr"/>
                      <a:lstStyle/>
                      <a:p>
                        <a:endParaRPr lang="en-US"/>
                      </a:p>
                    </p:txBody>
                  </p:sp>
                  <p:sp>
                    <p:nvSpPr>
                      <p:cNvPr id="2537" name="Freeform: Shape 2536">
                        <a:extLst>
                          <a:ext uri="{FF2B5EF4-FFF2-40B4-BE49-F238E27FC236}">
                            <a16:creationId xmlns:a16="http://schemas.microsoft.com/office/drawing/2014/main" xmlns="" id="{B283440F-898B-4862-95AC-D904B5E899B8}"/>
                          </a:ext>
                        </a:extLst>
                      </p:cNvPr>
                      <p:cNvSpPr/>
                      <p:nvPr/>
                    </p:nvSpPr>
                    <p:spPr>
                      <a:xfrm>
                        <a:off x="14306476" y="3667010"/>
                        <a:ext cx="55152" cy="51213"/>
                      </a:xfrm>
                      <a:custGeom>
                        <a:avLst/>
                        <a:gdLst>
                          <a:gd name="connsiteX0" fmla="*/ 55153 w 55152"/>
                          <a:gd name="connsiteY0" fmla="*/ 11819 h 51213"/>
                          <a:gd name="connsiteX1" fmla="*/ 11818 w 55152"/>
                          <a:gd name="connsiteY1" fmla="*/ 0 h 51213"/>
                          <a:gd name="connsiteX2" fmla="*/ 0 w 55152"/>
                          <a:gd name="connsiteY2" fmla="*/ 39395 h 51213"/>
                          <a:gd name="connsiteX3" fmla="*/ 39395 w 55152"/>
                          <a:gd name="connsiteY3" fmla="*/ 51213 h 51213"/>
                          <a:gd name="connsiteX4" fmla="*/ 55153 w 55152"/>
                          <a:gd name="connsiteY4" fmla="*/ 11819 h 512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152" h="51213">
                            <a:moveTo>
                              <a:pt x="55153" y="11819"/>
                            </a:moveTo>
                            <a:cubicBezTo>
                              <a:pt x="39395" y="7879"/>
                              <a:pt x="23637" y="3939"/>
                              <a:pt x="11818" y="0"/>
                            </a:cubicBezTo>
                            <a:cubicBezTo>
                              <a:pt x="7879" y="11819"/>
                              <a:pt x="3939" y="27577"/>
                              <a:pt x="0" y="39395"/>
                            </a:cubicBezTo>
                            <a:cubicBezTo>
                              <a:pt x="11818" y="43334"/>
                              <a:pt x="27576" y="47274"/>
                              <a:pt x="39395" y="51213"/>
                            </a:cubicBezTo>
                            <a:cubicBezTo>
                              <a:pt x="47274" y="39395"/>
                              <a:pt x="51213" y="27577"/>
                              <a:pt x="55153" y="11819"/>
                            </a:cubicBezTo>
                            <a:close/>
                          </a:path>
                        </a:pathLst>
                      </a:custGeom>
                      <a:solidFill>
                        <a:srgbClr val="92957F">
                          <a:alpha val="50000"/>
                        </a:srgbClr>
                      </a:solidFill>
                      <a:ln w="39379" cap="flat">
                        <a:noFill/>
                        <a:prstDash val="solid"/>
                        <a:miter/>
                      </a:ln>
                    </p:spPr>
                    <p:txBody>
                      <a:bodyPr rtlCol="0" anchor="ctr"/>
                      <a:lstStyle/>
                      <a:p>
                        <a:endParaRPr lang="en-US"/>
                      </a:p>
                    </p:txBody>
                  </p:sp>
                  <p:sp>
                    <p:nvSpPr>
                      <p:cNvPr id="2538" name="Freeform: Shape 2537">
                        <a:extLst>
                          <a:ext uri="{FF2B5EF4-FFF2-40B4-BE49-F238E27FC236}">
                            <a16:creationId xmlns:a16="http://schemas.microsoft.com/office/drawing/2014/main" xmlns="" id="{5DC7C00C-E909-4CEE-90E3-D627A103FDB3}"/>
                          </a:ext>
                        </a:extLst>
                      </p:cNvPr>
                      <p:cNvSpPr/>
                      <p:nvPr/>
                    </p:nvSpPr>
                    <p:spPr>
                      <a:xfrm>
                        <a:off x="14357689" y="3682768"/>
                        <a:ext cx="66971" cy="59092"/>
                      </a:xfrm>
                      <a:custGeom>
                        <a:avLst/>
                        <a:gdLst>
                          <a:gd name="connsiteX0" fmla="*/ 66971 w 66971"/>
                          <a:gd name="connsiteY0" fmla="*/ 7879 h 59092"/>
                          <a:gd name="connsiteX1" fmla="*/ 23637 w 66971"/>
                          <a:gd name="connsiteY1" fmla="*/ 0 h 59092"/>
                          <a:gd name="connsiteX2" fmla="*/ 15758 w 66971"/>
                          <a:gd name="connsiteY2" fmla="*/ 0 h 59092"/>
                          <a:gd name="connsiteX3" fmla="*/ 0 w 66971"/>
                          <a:gd name="connsiteY3" fmla="*/ 43334 h 59092"/>
                          <a:gd name="connsiteX4" fmla="*/ 59092 w 66971"/>
                          <a:gd name="connsiteY4" fmla="*/ 59092 h 59092"/>
                          <a:gd name="connsiteX5" fmla="*/ 66971 w 66971"/>
                          <a:gd name="connsiteY5" fmla="*/ 7879 h 59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971" h="59092">
                            <a:moveTo>
                              <a:pt x="66971" y="7879"/>
                            </a:moveTo>
                            <a:cubicBezTo>
                              <a:pt x="51213" y="3939"/>
                              <a:pt x="39395" y="3939"/>
                              <a:pt x="23637" y="0"/>
                            </a:cubicBezTo>
                            <a:cubicBezTo>
                              <a:pt x="19697" y="0"/>
                              <a:pt x="19697" y="0"/>
                              <a:pt x="15758" y="0"/>
                            </a:cubicBezTo>
                            <a:cubicBezTo>
                              <a:pt x="11818" y="15758"/>
                              <a:pt x="3939" y="27576"/>
                              <a:pt x="0" y="43334"/>
                            </a:cubicBezTo>
                            <a:cubicBezTo>
                              <a:pt x="19697" y="51213"/>
                              <a:pt x="39395" y="55153"/>
                              <a:pt x="59092" y="59092"/>
                            </a:cubicBezTo>
                            <a:cubicBezTo>
                              <a:pt x="63032" y="39395"/>
                              <a:pt x="63032" y="23637"/>
                              <a:pt x="66971" y="7879"/>
                            </a:cubicBezTo>
                            <a:close/>
                          </a:path>
                        </a:pathLst>
                      </a:custGeom>
                      <a:solidFill>
                        <a:srgbClr val="92957F">
                          <a:alpha val="50000"/>
                        </a:srgbClr>
                      </a:solidFill>
                      <a:ln w="39379" cap="flat">
                        <a:noFill/>
                        <a:prstDash val="solid"/>
                        <a:miter/>
                      </a:ln>
                    </p:spPr>
                    <p:txBody>
                      <a:bodyPr rtlCol="0" anchor="ctr"/>
                      <a:lstStyle/>
                      <a:p>
                        <a:endParaRPr lang="en-US"/>
                      </a:p>
                    </p:txBody>
                  </p:sp>
                  <p:sp>
                    <p:nvSpPr>
                      <p:cNvPr id="2539" name="Freeform: Shape 2538">
                        <a:extLst>
                          <a:ext uri="{FF2B5EF4-FFF2-40B4-BE49-F238E27FC236}">
                            <a16:creationId xmlns:a16="http://schemas.microsoft.com/office/drawing/2014/main" xmlns="" id="{2FF71E87-90D9-45FF-88BA-F36AFD21446B}"/>
                          </a:ext>
                        </a:extLst>
                      </p:cNvPr>
                      <p:cNvSpPr/>
                      <p:nvPr/>
                    </p:nvSpPr>
                    <p:spPr>
                      <a:xfrm>
                        <a:off x="14428600" y="3694586"/>
                        <a:ext cx="59092" cy="51213"/>
                      </a:xfrm>
                      <a:custGeom>
                        <a:avLst/>
                        <a:gdLst>
                          <a:gd name="connsiteX0" fmla="*/ 59092 w 59092"/>
                          <a:gd name="connsiteY0" fmla="*/ 3939 h 51213"/>
                          <a:gd name="connsiteX1" fmla="*/ 7879 w 59092"/>
                          <a:gd name="connsiteY1" fmla="*/ 0 h 51213"/>
                          <a:gd name="connsiteX2" fmla="*/ 0 w 59092"/>
                          <a:gd name="connsiteY2" fmla="*/ 47274 h 51213"/>
                          <a:gd name="connsiteX3" fmla="*/ 47274 w 59092"/>
                          <a:gd name="connsiteY3" fmla="*/ 51213 h 51213"/>
                          <a:gd name="connsiteX4" fmla="*/ 59092 w 59092"/>
                          <a:gd name="connsiteY4" fmla="*/ 3939 h 512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092" h="51213">
                            <a:moveTo>
                              <a:pt x="59092" y="3939"/>
                            </a:moveTo>
                            <a:cubicBezTo>
                              <a:pt x="43334" y="3939"/>
                              <a:pt x="23637" y="0"/>
                              <a:pt x="7879" y="0"/>
                            </a:cubicBezTo>
                            <a:cubicBezTo>
                              <a:pt x="3939" y="15758"/>
                              <a:pt x="0" y="31516"/>
                              <a:pt x="0" y="47274"/>
                            </a:cubicBezTo>
                            <a:cubicBezTo>
                              <a:pt x="15758" y="51213"/>
                              <a:pt x="31516" y="51213"/>
                              <a:pt x="47274" y="51213"/>
                            </a:cubicBezTo>
                            <a:cubicBezTo>
                              <a:pt x="51213" y="35455"/>
                              <a:pt x="59092" y="19697"/>
                              <a:pt x="59092" y="3939"/>
                            </a:cubicBezTo>
                            <a:close/>
                          </a:path>
                        </a:pathLst>
                      </a:custGeom>
                      <a:solidFill>
                        <a:srgbClr val="92957F">
                          <a:alpha val="50000"/>
                        </a:srgbClr>
                      </a:solidFill>
                      <a:ln w="39379" cap="flat">
                        <a:noFill/>
                        <a:prstDash val="solid"/>
                        <a:miter/>
                      </a:ln>
                    </p:spPr>
                    <p:txBody>
                      <a:bodyPr rtlCol="0" anchor="ctr"/>
                      <a:lstStyle/>
                      <a:p>
                        <a:endParaRPr lang="en-US"/>
                      </a:p>
                    </p:txBody>
                  </p:sp>
                  <p:sp>
                    <p:nvSpPr>
                      <p:cNvPr id="2540" name="Freeform: Shape 2539">
                        <a:extLst>
                          <a:ext uri="{FF2B5EF4-FFF2-40B4-BE49-F238E27FC236}">
                            <a16:creationId xmlns:a16="http://schemas.microsoft.com/office/drawing/2014/main" xmlns="" id="{8F824795-5193-40CC-B283-6E0F41C574C9}"/>
                          </a:ext>
                        </a:extLst>
                      </p:cNvPr>
                      <p:cNvSpPr/>
                      <p:nvPr/>
                    </p:nvSpPr>
                    <p:spPr>
                      <a:xfrm>
                        <a:off x="14487692" y="3698526"/>
                        <a:ext cx="59092" cy="51213"/>
                      </a:xfrm>
                      <a:custGeom>
                        <a:avLst/>
                        <a:gdLst>
                          <a:gd name="connsiteX0" fmla="*/ 59092 w 59092"/>
                          <a:gd name="connsiteY0" fmla="*/ 0 h 51213"/>
                          <a:gd name="connsiteX1" fmla="*/ 11818 w 59092"/>
                          <a:gd name="connsiteY1" fmla="*/ 0 h 51213"/>
                          <a:gd name="connsiteX2" fmla="*/ 0 w 59092"/>
                          <a:gd name="connsiteY2" fmla="*/ 51213 h 51213"/>
                          <a:gd name="connsiteX3" fmla="*/ 51213 w 59092"/>
                          <a:gd name="connsiteY3" fmla="*/ 51213 h 51213"/>
                          <a:gd name="connsiteX4" fmla="*/ 59092 w 59092"/>
                          <a:gd name="connsiteY4" fmla="*/ 0 h 512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092" h="51213">
                            <a:moveTo>
                              <a:pt x="59092" y="0"/>
                            </a:moveTo>
                            <a:cubicBezTo>
                              <a:pt x="43334" y="0"/>
                              <a:pt x="27576" y="0"/>
                              <a:pt x="11818" y="0"/>
                            </a:cubicBezTo>
                            <a:cubicBezTo>
                              <a:pt x="7879" y="15758"/>
                              <a:pt x="3939" y="31516"/>
                              <a:pt x="0" y="51213"/>
                            </a:cubicBezTo>
                            <a:cubicBezTo>
                              <a:pt x="19697" y="51213"/>
                              <a:pt x="35455" y="51213"/>
                              <a:pt x="51213" y="51213"/>
                            </a:cubicBezTo>
                            <a:cubicBezTo>
                              <a:pt x="55153" y="31516"/>
                              <a:pt x="55153" y="15758"/>
                              <a:pt x="59092" y="0"/>
                            </a:cubicBezTo>
                            <a:close/>
                          </a:path>
                        </a:pathLst>
                      </a:custGeom>
                      <a:solidFill>
                        <a:srgbClr val="92957F">
                          <a:alpha val="50000"/>
                        </a:srgbClr>
                      </a:solidFill>
                      <a:ln w="39379" cap="flat">
                        <a:noFill/>
                        <a:prstDash val="solid"/>
                        <a:miter/>
                      </a:ln>
                    </p:spPr>
                    <p:txBody>
                      <a:bodyPr rtlCol="0" anchor="ctr"/>
                      <a:lstStyle/>
                      <a:p>
                        <a:endParaRPr lang="en-US"/>
                      </a:p>
                    </p:txBody>
                  </p:sp>
                  <p:sp>
                    <p:nvSpPr>
                      <p:cNvPr id="2541" name="Freeform: Shape 2540">
                        <a:extLst>
                          <a:ext uri="{FF2B5EF4-FFF2-40B4-BE49-F238E27FC236}">
                            <a16:creationId xmlns:a16="http://schemas.microsoft.com/office/drawing/2014/main" xmlns="" id="{47A4F1BC-47A4-4620-A6F2-437076875FA3}"/>
                          </a:ext>
                        </a:extLst>
                      </p:cNvPr>
                      <p:cNvSpPr/>
                      <p:nvPr/>
                    </p:nvSpPr>
                    <p:spPr>
                      <a:xfrm>
                        <a:off x="14550724" y="3690647"/>
                        <a:ext cx="65986" cy="55152"/>
                      </a:xfrm>
                      <a:custGeom>
                        <a:avLst/>
                        <a:gdLst>
                          <a:gd name="connsiteX0" fmla="*/ 63032 w 65986"/>
                          <a:gd name="connsiteY0" fmla="*/ 0 h 55152"/>
                          <a:gd name="connsiteX1" fmla="*/ 3940 w 65986"/>
                          <a:gd name="connsiteY1" fmla="*/ 7879 h 55152"/>
                          <a:gd name="connsiteX2" fmla="*/ 0 w 65986"/>
                          <a:gd name="connsiteY2" fmla="*/ 55153 h 55152"/>
                          <a:gd name="connsiteX3" fmla="*/ 63032 w 65986"/>
                          <a:gd name="connsiteY3" fmla="*/ 43335 h 55152"/>
                          <a:gd name="connsiteX4" fmla="*/ 63032 w 65986"/>
                          <a:gd name="connsiteY4" fmla="*/ 0 h 551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86" h="55152">
                            <a:moveTo>
                              <a:pt x="63032" y="0"/>
                            </a:moveTo>
                            <a:cubicBezTo>
                              <a:pt x="43334" y="3940"/>
                              <a:pt x="27576" y="3940"/>
                              <a:pt x="3940" y="7879"/>
                            </a:cubicBezTo>
                            <a:cubicBezTo>
                              <a:pt x="3940" y="23637"/>
                              <a:pt x="0" y="39395"/>
                              <a:pt x="0" y="55153"/>
                            </a:cubicBezTo>
                            <a:cubicBezTo>
                              <a:pt x="19697" y="51213"/>
                              <a:pt x="43334" y="47274"/>
                              <a:pt x="63032" y="43335"/>
                            </a:cubicBezTo>
                            <a:cubicBezTo>
                              <a:pt x="66971" y="27577"/>
                              <a:pt x="66971" y="15758"/>
                              <a:pt x="63032" y="0"/>
                            </a:cubicBezTo>
                            <a:close/>
                          </a:path>
                        </a:pathLst>
                      </a:custGeom>
                      <a:solidFill>
                        <a:srgbClr val="92957F">
                          <a:alpha val="50000"/>
                        </a:srgbClr>
                      </a:solidFill>
                      <a:ln w="39379" cap="flat">
                        <a:noFill/>
                        <a:prstDash val="solid"/>
                        <a:miter/>
                      </a:ln>
                    </p:spPr>
                    <p:txBody>
                      <a:bodyPr rtlCol="0" anchor="ctr"/>
                      <a:lstStyle/>
                      <a:p>
                        <a:endParaRPr lang="en-US"/>
                      </a:p>
                    </p:txBody>
                  </p:sp>
                  <p:sp>
                    <p:nvSpPr>
                      <p:cNvPr id="2542" name="Freeform: Shape 2541">
                        <a:extLst>
                          <a:ext uri="{FF2B5EF4-FFF2-40B4-BE49-F238E27FC236}">
                            <a16:creationId xmlns:a16="http://schemas.microsoft.com/office/drawing/2014/main" xmlns="" id="{D1A34AE3-902C-4662-B5CF-C15C6FD20786}"/>
                          </a:ext>
                        </a:extLst>
                      </p:cNvPr>
                      <p:cNvSpPr/>
                      <p:nvPr/>
                    </p:nvSpPr>
                    <p:spPr>
                      <a:xfrm>
                        <a:off x="14629514" y="3674889"/>
                        <a:ext cx="51213" cy="51213"/>
                      </a:xfrm>
                      <a:custGeom>
                        <a:avLst/>
                        <a:gdLst>
                          <a:gd name="connsiteX0" fmla="*/ 47274 w 51213"/>
                          <a:gd name="connsiteY0" fmla="*/ 0 h 51213"/>
                          <a:gd name="connsiteX1" fmla="*/ 0 w 51213"/>
                          <a:gd name="connsiteY1" fmla="*/ 11818 h 51213"/>
                          <a:gd name="connsiteX2" fmla="*/ 0 w 51213"/>
                          <a:gd name="connsiteY2" fmla="*/ 51213 h 51213"/>
                          <a:gd name="connsiteX3" fmla="*/ 11819 w 51213"/>
                          <a:gd name="connsiteY3" fmla="*/ 47274 h 51213"/>
                          <a:gd name="connsiteX4" fmla="*/ 51213 w 51213"/>
                          <a:gd name="connsiteY4" fmla="*/ 35455 h 51213"/>
                          <a:gd name="connsiteX5" fmla="*/ 47274 w 51213"/>
                          <a:gd name="connsiteY5" fmla="*/ 0 h 51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213" h="51213">
                            <a:moveTo>
                              <a:pt x="47274" y="0"/>
                            </a:moveTo>
                            <a:cubicBezTo>
                              <a:pt x="31516" y="3939"/>
                              <a:pt x="15758" y="7879"/>
                              <a:pt x="0" y="11818"/>
                            </a:cubicBezTo>
                            <a:cubicBezTo>
                              <a:pt x="0" y="23637"/>
                              <a:pt x="0" y="39395"/>
                              <a:pt x="0" y="51213"/>
                            </a:cubicBezTo>
                            <a:cubicBezTo>
                              <a:pt x="3940" y="51213"/>
                              <a:pt x="7879" y="51213"/>
                              <a:pt x="11819" y="47274"/>
                            </a:cubicBezTo>
                            <a:cubicBezTo>
                              <a:pt x="27576" y="43334"/>
                              <a:pt x="39395" y="39395"/>
                              <a:pt x="51213" y="35455"/>
                            </a:cubicBezTo>
                            <a:cubicBezTo>
                              <a:pt x="47274" y="27576"/>
                              <a:pt x="47274" y="15758"/>
                              <a:pt x="47274" y="0"/>
                            </a:cubicBezTo>
                            <a:close/>
                          </a:path>
                        </a:pathLst>
                      </a:custGeom>
                      <a:solidFill>
                        <a:srgbClr val="92957F">
                          <a:alpha val="50000"/>
                        </a:srgbClr>
                      </a:solidFill>
                      <a:ln w="39379" cap="flat">
                        <a:noFill/>
                        <a:prstDash val="solid"/>
                        <a:miter/>
                      </a:ln>
                    </p:spPr>
                    <p:txBody>
                      <a:bodyPr rtlCol="0" anchor="ctr"/>
                      <a:lstStyle/>
                      <a:p>
                        <a:endParaRPr lang="en-US"/>
                      </a:p>
                    </p:txBody>
                  </p:sp>
                  <p:sp>
                    <p:nvSpPr>
                      <p:cNvPr id="2543" name="Freeform: Shape 2542">
                        <a:extLst>
                          <a:ext uri="{FF2B5EF4-FFF2-40B4-BE49-F238E27FC236}">
                            <a16:creationId xmlns:a16="http://schemas.microsoft.com/office/drawing/2014/main" xmlns="" id="{749E002D-4214-41D5-A6CE-16A8424D1A18}"/>
                          </a:ext>
                        </a:extLst>
                      </p:cNvPr>
                      <p:cNvSpPr/>
                      <p:nvPr/>
                    </p:nvSpPr>
                    <p:spPr>
                      <a:xfrm>
                        <a:off x="14739819" y="3627615"/>
                        <a:ext cx="25009" cy="55152"/>
                      </a:xfrm>
                      <a:custGeom>
                        <a:avLst/>
                        <a:gdLst>
                          <a:gd name="connsiteX0" fmla="*/ 3939 w 25009"/>
                          <a:gd name="connsiteY0" fmla="*/ 55153 h 55152"/>
                          <a:gd name="connsiteX1" fmla="*/ 23637 w 25009"/>
                          <a:gd name="connsiteY1" fmla="*/ 0 h 55152"/>
                          <a:gd name="connsiteX2" fmla="*/ 0 w 25009"/>
                          <a:gd name="connsiteY2" fmla="*/ 19697 h 55152"/>
                          <a:gd name="connsiteX3" fmla="*/ 3939 w 25009"/>
                          <a:gd name="connsiteY3" fmla="*/ 55153 h 55152"/>
                        </a:gdLst>
                        <a:ahLst/>
                        <a:cxnLst>
                          <a:cxn ang="0">
                            <a:pos x="connsiteX0" y="connsiteY0"/>
                          </a:cxn>
                          <a:cxn ang="0">
                            <a:pos x="connsiteX1" y="connsiteY1"/>
                          </a:cxn>
                          <a:cxn ang="0">
                            <a:pos x="connsiteX2" y="connsiteY2"/>
                          </a:cxn>
                          <a:cxn ang="0">
                            <a:pos x="connsiteX3" y="connsiteY3"/>
                          </a:cxn>
                        </a:cxnLst>
                        <a:rect l="l" t="t" r="r" b="b"/>
                        <a:pathLst>
                          <a:path w="25009" h="55152">
                            <a:moveTo>
                              <a:pt x="3939" y="55153"/>
                            </a:moveTo>
                            <a:cubicBezTo>
                              <a:pt x="23637" y="39395"/>
                              <a:pt x="27576" y="19697"/>
                              <a:pt x="23637" y="0"/>
                            </a:cubicBezTo>
                            <a:cubicBezTo>
                              <a:pt x="19697" y="7879"/>
                              <a:pt x="11818" y="11819"/>
                              <a:pt x="0" y="19697"/>
                            </a:cubicBezTo>
                            <a:cubicBezTo>
                              <a:pt x="0" y="31516"/>
                              <a:pt x="3939" y="43334"/>
                              <a:pt x="3939" y="55153"/>
                            </a:cubicBezTo>
                            <a:close/>
                          </a:path>
                        </a:pathLst>
                      </a:custGeom>
                      <a:solidFill>
                        <a:srgbClr val="92957F">
                          <a:alpha val="50000"/>
                        </a:srgbClr>
                      </a:solidFill>
                      <a:ln w="39379" cap="flat">
                        <a:noFill/>
                        <a:prstDash val="solid"/>
                        <a:miter/>
                      </a:ln>
                    </p:spPr>
                    <p:txBody>
                      <a:bodyPr rtlCol="0" anchor="ctr"/>
                      <a:lstStyle/>
                      <a:p>
                        <a:endParaRPr lang="en-US"/>
                      </a:p>
                    </p:txBody>
                  </p:sp>
                  <p:sp>
                    <p:nvSpPr>
                      <p:cNvPr id="2544" name="Freeform: Shape 2543">
                        <a:extLst>
                          <a:ext uri="{FF2B5EF4-FFF2-40B4-BE49-F238E27FC236}">
                            <a16:creationId xmlns:a16="http://schemas.microsoft.com/office/drawing/2014/main" xmlns="" id="{64349B1A-DC78-48CA-9BE0-EC6956FC2BCC}"/>
                          </a:ext>
                        </a:extLst>
                      </p:cNvPr>
                      <p:cNvSpPr/>
                      <p:nvPr/>
                    </p:nvSpPr>
                    <p:spPr>
                      <a:xfrm>
                        <a:off x="14688606" y="3651252"/>
                        <a:ext cx="43334" cy="59092"/>
                      </a:xfrm>
                      <a:custGeom>
                        <a:avLst/>
                        <a:gdLst>
                          <a:gd name="connsiteX0" fmla="*/ 39395 w 43334"/>
                          <a:gd name="connsiteY0" fmla="*/ 0 h 59092"/>
                          <a:gd name="connsiteX1" fmla="*/ 0 w 43334"/>
                          <a:gd name="connsiteY1" fmla="*/ 19697 h 59092"/>
                          <a:gd name="connsiteX2" fmla="*/ 3940 w 43334"/>
                          <a:gd name="connsiteY2" fmla="*/ 59092 h 59092"/>
                          <a:gd name="connsiteX3" fmla="*/ 43334 w 43334"/>
                          <a:gd name="connsiteY3" fmla="*/ 39395 h 59092"/>
                          <a:gd name="connsiteX4" fmla="*/ 39395 w 43334"/>
                          <a:gd name="connsiteY4" fmla="*/ 0 h 59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34" h="59092">
                            <a:moveTo>
                              <a:pt x="39395" y="0"/>
                            </a:moveTo>
                            <a:cubicBezTo>
                              <a:pt x="27576" y="7879"/>
                              <a:pt x="15758" y="11819"/>
                              <a:pt x="0" y="19697"/>
                            </a:cubicBezTo>
                            <a:cubicBezTo>
                              <a:pt x="0" y="31516"/>
                              <a:pt x="3940" y="47274"/>
                              <a:pt x="3940" y="59092"/>
                            </a:cubicBezTo>
                            <a:cubicBezTo>
                              <a:pt x="19697" y="51213"/>
                              <a:pt x="35455" y="47274"/>
                              <a:pt x="43334" y="39395"/>
                            </a:cubicBezTo>
                            <a:cubicBezTo>
                              <a:pt x="43334" y="27577"/>
                              <a:pt x="39395" y="15758"/>
                              <a:pt x="39395" y="0"/>
                            </a:cubicBezTo>
                            <a:close/>
                          </a:path>
                        </a:pathLst>
                      </a:custGeom>
                      <a:solidFill>
                        <a:srgbClr val="92957F">
                          <a:alpha val="50000"/>
                        </a:srgbClr>
                      </a:solidFill>
                      <a:ln w="39379" cap="flat">
                        <a:noFill/>
                        <a:prstDash val="solid"/>
                        <a:miter/>
                      </a:ln>
                    </p:spPr>
                    <p:txBody>
                      <a:bodyPr rtlCol="0" anchor="ctr"/>
                      <a:lstStyle/>
                      <a:p>
                        <a:endParaRPr lang="en-US"/>
                      </a:p>
                    </p:txBody>
                  </p:sp>
                  <p:grpSp>
                    <p:nvGrpSpPr>
                      <p:cNvPr id="2545" name="Graphic 2510">
                        <a:extLst>
                          <a:ext uri="{FF2B5EF4-FFF2-40B4-BE49-F238E27FC236}">
                            <a16:creationId xmlns:a16="http://schemas.microsoft.com/office/drawing/2014/main" xmlns="" id="{D96EC1C1-96D9-41F5-BAC2-D4DCE45021ED}"/>
                          </a:ext>
                        </a:extLst>
                      </p:cNvPr>
                      <p:cNvGrpSpPr/>
                      <p:nvPr/>
                    </p:nvGrpSpPr>
                    <p:grpSpPr>
                      <a:xfrm>
                        <a:off x="14416782" y="3510415"/>
                        <a:ext cx="350613" cy="192790"/>
                        <a:chOff x="14416782" y="3510415"/>
                        <a:chExt cx="350613" cy="192790"/>
                      </a:xfrm>
                    </p:grpSpPr>
                    <p:sp>
                      <p:nvSpPr>
                        <p:cNvPr id="2546" name="Freeform: Shape 2545">
                          <a:extLst>
                            <a:ext uri="{FF2B5EF4-FFF2-40B4-BE49-F238E27FC236}">
                              <a16:creationId xmlns:a16="http://schemas.microsoft.com/office/drawing/2014/main" xmlns="" id="{3619991D-7E83-4681-BD3C-87B6A9CE65DA}"/>
                            </a:ext>
                          </a:extLst>
                        </p:cNvPr>
                        <p:cNvSpPr/>
                        <p:nvPr/>
                      </p:nvSpPr>
                      <p:spPr>
                        <a:xfrm>
                          <a:off x="14420721" y="3512798"/>
                          <a:ext cx="342735" cy="189989"/>
                        </a:xfrm>
                        <a:custGeom>
                          <a:avLst/>
                          <a:gdLst>
                            <a:gd name="connsiteX0" fmla="*/ 338796 w 342735"/>
                            <a:gd name="connsiteY0" fmla="*/ 99059 h 189989"/>
                            <a:gd name="connsiteX1" fmla="*/ 122124 w 342735"/>
                            <a:gd name="connsiteY1" fmla="*/ 4511 h 189989"/>
                            <a:gd name="connsiteX2" fmla="*/ 114245 w 342735"/>
                            <a:gd name="connsiteY2" fmla="*/ 4511 h 189989"/>
                            <a:gd name="connsiteX3" fmla="*/ 0 w 342735"/>
                            <a:gd name="connsiteY3" fmla="*/ 181788 h 189989"/>
                            <a:gd name="connsiteX4" fmla="*/ 342735 w 342735"/>
                            <a:gd name="connsiteY4" fmla="*/ 118756 h 189989"/>
                            <a:gd name="connsiteX5" fmla="*/ 338796 w 342735"/>
                            <a:gd name="connsiteY5" fmla="*/ 99059 h 189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2735" h="189989">
                              <a:moveTo>
                                <a:pt x="338796" y="99059"/>
                              </a:moveTo>
                              <a:cubicBezTo>
                                <a:pt x="326977" y="55724"/>
                                <a:pt x="295461" y="-19126"/>
                                <a:pt x="122124" y="4511"/>
                              </a:cubicBezTo>
                              <a:cubicBezTo>
                                <a:pt x="118185" y="4511"/>
                                <a:pt x="114245" y="4511"/>
                                <a:pt x="114245" y="4511"/>
                              </a:cubicBezTo>
                              <a:cubicBezTo>
                                <a:pt x="23637" y="39966"/>
                                <a:pt x="3940" y="142393"/>
                                <a:pt x="0" y="181788"/>
                              </a:cubicBezTo>
                              <a:cubicBezTo>
                                <a:pt x="185156" y="209364"/>
                                <a:pt x="303340" y="162091"/>
                                <a:pt x="342735" y="118756"/>
                              </a:cubicBezTo>
                              <a:cubicBezTo>
                                <a:pt x="342735" y="106938"/>
                                <a:pt x="342735" y="102998"/>
                                <a:pt x="338796" y="99059"/>
                              </a:cubicBezTo>
                              <a:close/>
                            </a:path>
                          </a:pathLst>
                        </a:custGeom>
                        <a:solidFill>
                          <a:srgbClr val="EBEFC1"/>
                        </a:solidFill>
                        <a:ln w="39379" cap="flat">
                          <a:noFill/>
                          <a:prstDash val="solid"/>
                          <a:miter/>
                        </a:ln>
                      </p:spPr>
                      <p:txBody>
                        <a:bodyPr rtlCol="0" anchor="ctr"/>
                        <a:lstStyle/>
                        <a:p>
                          <a:endParaRPr lang="en-US"/>
                        </a:p>
                      </p:txBody>
                    </p:sp>
                    <p:sp>
                      <p:nvSpPr>
                        <p:cNvPr id="2547" name="Freeform: Shape 2546">
                          <a:extLst>
                            <a:ext uri="{FF2B5EF4-FFF2-40B4-BE49-F238E27FC236}">
                              <a16:creationId xmlns:a16="http://schemas.microsoft.com/office/drawing/2014/main" xmlns="" id="{37395105-7F71-4E99-B91D-4DDCD17B53EC}"/>
                            </a:ext>
                          </a:extLst>
                        </p:cNvPr>
                        <p:cNvSpPr/>
                        <p:nvPr/>
                      </p:nvSpPr>
                      <p:spPr>
                        <a:xfrm>
                          <a:off x="14416782" y="3510415"/>
                          <a:ext cx="350613" cy="192790"/>
                        </a:xfrm>
                        <a:custGeom>
                          <a:avLst/>
                          <a:gdLst>
                            <a:gd name="connsiteX0" fmla="*/ 0 w 350613"/>
                            <a:gd name="connsiteY0" fmla="*/ 180231 h 192790"/>
                            <a:gd name="connsiteX1" fmla="*/ 118185 w 350613"/>
                            <a:gd name="connsiteY1" fmla="*/ 2955 h 192790"/>
                            <a:gd name="connsiteX2" fmla="*/ 118185 w 350613"/>
                            <a:gd name="connsiteY2" fmla="*/ 2955 h 192790"/>
                            <a:gd name="connsiteX3" fmla="*/ 126064 w 350613"/>
                            <a:gd name="connsiteY3" fmla="*/ 2955 h 192790"/>
                            <a:gd name="connsiteX4" fmla="*/ 228490 w 350613"/>
                            <a:gd name="connsiteY4" fmla="*/ 2955 h 192790"/>
                            <a:gd name="connsiteX5" fmla="*/ 346675 w 350613"/>
                            <a:gd name="connsiteY5" fmla="*/ 101442 h 192790"/>
                            <a:gd name="connsiteX6" fmla="*/ 350614 w 350613"/>
                            <a:gd name="connsiteY6" fmla="*/ 117200 h 192790"/>
                            <a:gd name="connsiteX7" fmla="*/ 350614 w 350613"/>
                            <a:gd name="connsiteY7" fmla="*/ 121139 h 192790"/>
                            <a:gd name="connsiteX8" fmla="*/ 3939 w 350613"/>
                            <a:gd name="connsiteY8" fmla="*/ 184171 h 192790"/>
                            <a:gd name="connsiteX9" fmla="*/ 3939 w 350613"/>
                            <a:gd name="connsiteY9" fmla="*/ 184171 h 192790"/>
                            <a:gd name="connsiteX10" fmla="*/ 0 w 350613"/>
                            <a:gd name="connsiteY10" fmla="*/ 180231 h 192790"/>
                            <a:gd name="connsiteX11" fmla="*/ 338796 w 350613"/>
                            <a:gd name="connsiteY11" fmla="*/ 101442 h 192790"/>
                            <a:gd name="connsiteX12" fmla="*/ 228490 w 350613"/>
                            <a:gd name="connsiteY12" fmla="*/ 6894 h 192790"/>
                            <a:gd name="connsiteX13" fmla="*/ 130003 w 350613"/>
                            <a:gd name="connsiteY13" fmla="*/ 6894 h 192790"/>
                            <a:gd name="connsiteX14" fmla="*/ 122124 w 350613"/>
                            <a:gd name="connsiteY14" fmla="*/ 6894 h 192790"/>
                            <a:gd name="connsiteX15" fmla="*/ 11818 w 350613"/>
                            <a:gd name="connsiteY15" fmla="*/ 176292 h 192790"/>
                            <a:gd name="connsiteX16" fmla="*/ 346675 w 350613"/>
                            <a:gd name="connsiteY16" fmla="*/ 113260 h 192790"/>
                            <a:gd name="connsiteX17" fmla="*/ 338796 w 350613"/>
                            <a:gd name="connsiteY17" fmla="*/ 101442 h 192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0613" h="192790">
                              <a:moveTo>
                                <a:pt x="0" y="180231"/>
                              </a:moveTo>
                              <a:cubicBezTo>
                                <a:pt x="3939" y="136897"/>
                                <a:pt x="27576" y="34471"/>
                                <a:pt x="118185" y="2955"/>
                              </a:cubicBezTo>
                              <a:cubicBezTo>
                                <a:pt x="118185" y="2955"/>
                                <a:pt x="118185" y="2955"/>
                                <a:pt x="118185" y="2955"/>
                              </a:cubicBezTo>
                              <a:cubicBezTo>
                                <a:pt x="122124" y="2955"/>
                                <a:pt x="126064" y="2955"/>
                                <a:pt x="126064" y="2955"/>
                              </a:cubicBezTo>
                              <a:cubicBezTo>
                                <a:pt x="165458" y="-985"/>
                                <a:pt x="196974" y="-985"/>
                                <a:pt x="228490" y="2955"/>
                              </a:cubicBezTo>
                              <a:cubicBezTo>
                                <a:pt x="311219" y="14773"/>
                                <a:pt x="334856" y="65987"/>
                                <a:pt x="346675" y="101442"/>
                              </a:cubicBezTo>
                              <a:cubicBezTo>
                                <a:pt x="346675" y="109321"/>
                                <a:pt x="350614" y="113260"/>
                                <a:pt x="350614" y="117200"/>
                              </a:cubicBezTo>
                              <a:cubicBezTo>
                                <a:pt x="350614" y="117200"/>
                                <a:pt x="350614" y="121139"/>
                                <a:pt x="350614" y="121139"/>
                              </a:cubicBezTo>
                              <a:cubicBezTo>
                                <a:pt x="303340" y="168413"/>
                                <a:pt x="177277" y="211747"/>
                                <a:pt x="3939" y="184171"/>
                              </a:cubicBezTo>
                              <a:lnTo>
                                <a:pt x="3939" y="184171"/>
                              </a:lnTo>
                              <a:cubicBezTo>
                                <a:pt x="0" y="184171"/>
                                <a:pt x="0" y="180231"/>
                                <a:pt x="0" y="180231"/>
                              </a:cubicBezTo>
                              <a:close/>
                              <a:moveTo>
                                <a:pt x="338796" y="101442"/>
                              </a:moveTo>
                              <a:cubicBezTo>
                                <a:pt x="326977" y="65987"/>
                                <a:pt x="307280" y="22652"/>
                                <a:pt x="228490" y="6894"/>
                              </a:cubicBezTo>
                              <a:cubicBezTo>
                                <a:pt x="200914" y="2955"/>
                                <a:pt x="165458" y="2955"/>
                                <a:pt x="130003" y="6894"/>
                              </a:cubicBezTo>
                              <a:cubicBezTo>
                                <a:pt x="126064" y="6894"/>
                                <a:pt x="122124" y="6894"/>
                                <a:pt x="122124" y="6894"/>
                              </a:cubicBezTo>
                              <a:cubicBezTo>
                                <a:pt x="39395" y="38410"/>
                                <a:pt x="15758" y="132958"/>
                                <a:pt x="11818" y="176292"/>
                              </a:cubicBezTo>
                              <a:cubicBezTo>
                                <a:pt x="177277" y="199929"/>
                                <a:pt x="299401" y="160534"/>
                                <a:pt x="346675" y="113260"/>
                              </a:cubicBezTo>
                              <a:cubicBezTo>
                                <a:pt x="342735" y="109321"/>
                                <a:pt x="342735" y="105381"/>
                                <a:pt x="338796" y="101442"/>
                              </a:cubicBezTo>
                              <a:close/>
                            </a:path>
                          </a:pathLst>
                        </a:custGeom>
                        <a:solidFill>
                          <a:srgbClr val="1B3788"/>
                        </a:solidFill>
                        <a:ln w="39379" cap="flat">
                          <a:noFill/>
                          <a:prstDash val="solid"/>
                          <a:miter/>
                        </a:ln>
                      </p:spPr>
                      <p:txBody>
                        <a:bodyPr rtlCol="0" anchor="ctr"/>
                        <a:lstStyle/>
                        <a:p>
                          <a:endParaRPr lang="en-US"/>
                        </a:p>
                      </p:txBody>
                    </p:sp>
                  </p:grpSp>
                  <p:grpSp>
                    <p:nvGrpSpPr>
                      <p:cNvPr id="2548" name="Graphic 2510">
                        <a:extLst>
                          <a:ext uri="{FF2B5EF4-FFF2-40B4-BE49-F238E27FC236}">
                            <a16:creationId xmlns:a16="http://schemas.microsoft.com/office/drawing/2014/main" xmlns="" id="{517F9505-FD16-4205-88BA-81D3102ACBBC}"/>
                          </a:ext>
                        </a:extLst>
                      </p:cNvPr>
                      <p:cNvGrpSpPr/>
                      <p:nvPr/>
                    </p:nvGrpSpPr>
                    <p:grpSpPr>
                      <a:xfrm>
                        <a:off x="14121320" y="3417123"/>
                        <a:ext cx="417585" cy="277463"/>
                        <a:chOff x="14121320" y="3417123"/>
                        <a:chExt cx="417585" cy="277463"/>
                      </a:xfrm>
                    </p:grpSpPr>
                    <p:grpSp>
                      <p:nvGrpSpPr>
                        <p:cNvPr id="2549" name="Graphic 2510">
                          <a:extLst>
                            <a:ext uri="{FF2B5EF4-FFF2-40B4-BE49-F238E27FC236}">
                              <a16:creationId xmlns:a16="http://schemas.microsoft.com/office/drawing/2014/main" xmlns="" id="{5F917834-A627-4714-84B1-B77756E56410}"/>
                            </a:ext>
                          </a:extLst>
                        </p:cNvPr>
                        <p:cNvGrpSpPr/>
                        <p:nvPr/>
                      </p:nvGrpSpPr>
                      <p:grpSpPr>
                        <a:xfrm>
                          <a:off x="14121320" y="3417123"/>
                          <a:ext cx="417585" cy="277463"/>
                          <a:chOff x="14121320" y="3417123"/>
                          <a:chExt cx="417585" cy="277463"/>
                        </a:xfrm>
                      </p:grpSpPr>
                      <p:sp>
                        <p:nvSpPr>
                          <p:cNvPr id="2550" name="Freeform: Shape 2549">
                            <a:extLst>
                              <a:ext uri="{FF2B5EF4-FFF2-40B4-BE49-F238E27FC236}">
                                <a16:creationId xmlns:a16="http://schemas.microsoft.com/office/drawing/2014/main" xmlns="" id="{FF5BC3E9-3C2F-4B26-AC8E-5528EA391CDE}"/>
                              </a:ext>
                            </a:extLst>
                          </p:cNvPr>
                          <p:cNvSpPr/>
                          <p:nvPr/>
                        </p:nvSpPr>
                        <p:spPr>
                          <a:xfrm>
                            <a:off x="14129199" y="3422978"/>
                            <a:ext cx="409706" cy="267668"/>
                          </a:xfrm>
                          <a:custGeom>
                            <a:avLst/>
                            <a:gdLst>
                              <a:gd name="connsiteX0" fmla="*/ 362432 w 409706"/>
                              <a:gd name="connsiteY0" fmla="*/ 78574 h 267668"/>
                              <a:gd name="connsiteX1" fmla="*/ 334856 w 409706"/>
                              <a:gd name="connsiteY1" fmla="*/ 90392 h 267668"/>
                              <a:gd name="connsiteX2" fmla="*/ 263945 w 409706"/>
                              <a:gd name="connsiteY2" fmla="*/ 149484 h 267668"/>
                              <a:gd name="connsiteX3" fmla="*/ 181216 w 409706"/>
                              <a:gd name="connsiteY3" fmla="*/ 125847 h 267668"/>
                              <a:gd name="connsiteX4" fmla="*/ 287582 w 409706"/>
                              <a:gd name="connsiteY4" fmla="*/ 54937 h 267668"/>
                              <a:gd name="connsiteX5" fmla="*/ 208793 w 409706"/>
                              <a:gd name="connsiteY5" fmla="*/ 3724 h 267668"/>
                              <a:gd name="connsiteX6" fmla="*/ 141821 w 409706"/>
                              <a:gd name="connsiteY6" fmla="*/ 62816 h 267668"/>
                              <a:gd name="connsiteX7" fmla="*/ 94548 w 409706"/>
                              <a:gd name="connsiteY7" fmla="*/ 43118 h 267668"/>
                              <a:gd name="connsiteX8" fmla="*/ 94548 w 409706"/>
                              <a:gd name="connsiteY8" fmla="*/ 3724 h 267668"/>
                              <a:gd name="connsiteX9" fmla="*/ 27576 w 409706"/>
                              <a:gd name="connsiteY9" fmla="*/ 35239 h 267668"/>
                              <a:gd name="connsiteX10" fmla="*/ 0 w 409706"/>
                              <a:gd name="connsiteY10" fmla="*/ 133727 h 267668"/>
                              <a:gd name="connsiteX11" fmla="*/ 256066 w 409706"/>
                              <a:gd name="connsiteY11" fmla="*/ 259790 h 267668"/>
                              <a:gd name="connsiteX12" fmla="*/ 295461 w 409706"/>
                              <a:gd name="connsiteY12" fmla="*/ 267669 h 267668"/>
                              <a:gd name="connsiteX13" fmla="*/ 409706 w 409706"/>
                              <a:gd name="connsiteY13" fmla="*/ 90392 h 267668"/>
                              <a:gd name="connsiteX14" fmla="*/ 362432 w 409706"/>
                              <a:gd name="connsiteY14" fmla="*/ 78574 h 26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09706" h="267668">
                                <a:moveTo>
                                  <a:pt x="362432" y="78574"/>
                                </a:moveTo>
                                <a:cubicBezTo>
                                  <a:pt x="362432" y="86453"/>
                                  <a:pt x="350614" y="90392"/>
                                  <a:pt x="334856" y="90392"/>
                                </a:cubicBezTo>
                                <a:cubicBezTo>
                                  <a:pt x="299401" y="94332"/>
                                  <a:pt x="267885" y="141605"/>
                                  <a:pt x="263945" y="149484"/>
                                </a:cubicBezTo>
                                <a:cubicBezTo>
                                  <a:pt x="256066" y="157363"/>
                                  <a:pt x="177277" y="137666"/>
                                  <a:pt x="181216" y="125847"/>
                                </a:cubicBezTo>
                                <a:cubicBezTo>
                                  <a:pt x="200914" y="82513"/>
                                  <a:pt x="244248" y="70695"/>
                                  <a:pt x="287582" y="54937"/>
                                </a:cubicBezTo>
                                <a:cubicBezTo>
                                  <a:pt x="283643" y="11602"/>
                                  <a:pt x="236369" y="-4155"/>
                                  <a:pt x="208793" y="3724"/>
                                </a:cubicBezTo>
                                <a:cubicBezTo>
                                  <a:pt x="177277" y="7663"/>
                                  <a:pt x="165458" y="19481"/>
                                  <a:pt x="141821" y="62816"/>
                                </a:cubicBezTo>
                                <a:cubicBezTo>
                                  <a:pt x="110306" y="70695"/>
                                  <a:pt x="94548" y="43118"/>
                                  <a:pt x="94548" y="43118"/>
                                </a:cubicBezTo>
                                <a:lnTo>
                                  <a:pt x="94548" y="3724"/>
                                </a:lnTo>
                                <a:cubicBezTo>
                                  <a:pt x="94548" y="3724"/>
                                  <a:pt x="31516" y="-15974"/>
                                  <a:pt x="27576" y="35239"/>
                                </a:cubicBezTo>
                                <a:cubicBezTo>
                                  <a:pt x="23637" y="86453"/>
                                  <a:pt x="15758" y="86453"/>
                                  <a:pt x="0" y="133727"/>
                                </a:cubicBezTo>
                                <a:cubicBezTo>
                                  <a:pt x="27576" y="169182"/>
                                  <a:pt x="98487" y="228274"/>
                                  <a:pt x="256066" y="259790"/>
                                </a:cubicBezTo>
                                <a:cubicBezTo>
                                  <a:pt x="267885" y="263729"/>
                                  <a:pt x="283643" y="263729"/>
                                  <a:pt x="295461" y="267669"/>
                                </a:cubicBezTo>
                                <a:cubicBezTo>
                                  <a:pt x="299401" y="228274"/>
                                  <a:pt x="323038" y="125847"/>
                                  <a:pt x="409706" y="90392"/>
                                </a:cubicBezTo>
                                <a:cubicBezTo>
                                  <a:pt x="386069" y="90392"/>
                                  <a:pt x="370311" y="82513"/>
                                  <a:pt x="362432" y="78574"/>
                                </a:cubicBezTo>
                                <a:close/>
                              </a:path>
                            </a:pathLst>
                          </a:custGeom>
                          <a:solidFill>
                            <a:srgbClr val="1A7DA6"/>
                          </a:solidFill>
                          <a:ln w="39379" cap="flat">
                            <a:noFill/>
                            <a:prstDash val="solid"/>
                            <a:miter/>
                          </a:ln>
                        </p:spPr>
                        <p:txBody>
                          <a:bodyPr rtlCol="0" anchor="ctr"/>
                          <a:lstStyle/>
                          <a:p>
                            <a:endParaRPr lang="en-US"/>
                          </a:p>
                        </p:txBody>
                      </p:sp>
                      <p:sp>
                        <p:nvSpPr>
                          <p:cNvPr id="2551" name="Freeform: Shape 2550">
                            <a:extLst>
                              <a:ext uri="{FF2B5EF4-FFF2-40B4-BE49-F238E27FC236}">
                                <a16:creationId xmlns:a16="http://schemas.microsoft.com/office/drawing/2014/main" xmlns="" id="{A636FBD3-BDA0-4C47-B3C3-8CB36DAA3B72}"/>
                              </a:ext>
                            </a:extLst>
                          </p:cNvPr>
                          <p:cNvSpPr/>
                          <p:nvPr/>
                        </p:nvSpPr>
                        <p:spPr>
                          <a:xfrm>
                            <a:off x="14121320" y="3417123"/>
                            <a:ext cx="417585" cy="277463"/>
                          </a:xfrm>
                          <a:custGeom>
                            <a:avLst/>
                            <a:gdLst>
                              <a:gd name="connsiteX0" fmla="*/ 260006 w 417585"/>
                              <a:gd name="connsiteY0" fmla="*/ 269585 h 277463"/>
                              <a:gd name="connsiteX1" fmla="*/ 0 w 417585"/>
                              <a:gd name="connsiteY1" fmla="*/ 139582 h 277463"/>
                              <a:gd name="connsiteX2" fmla="*/ 0 w 417585"/>
                              <a:gd name="connsiteY2" fmla="*/ 135642 h 277463"/>
                              <a:gd name="connsiteX3" fmla="*/ 11818 w 417585"/>
                              <a:gd name="connsiteY3" fmla="*/ 100187 h 277463"/>
                              <a:gd name="connsiteX4" fmla="*/ 23637 w 417585"/>
                              <a:gd name="connsiteY4" fmla="*/ 41095 h 277463"/>
                              <a:gd name="connsiteX5" fmla="*/ 35455 w 417585"/>
                              <a:gd name="connsiteY5" fmla="*/ 13518 h 277463"/>
                              <a:gd name="connsiteX6" fmla="*/ 82729 w 417585"/>
                              <a:gd name="connsiteY6" fmla="*/ 5640 h 277463"/>
                              <a:gd name="connsiteX7" fmla="*/ 94548 w 417585"/>
                              <a:gd name="connsiteY7" fmla="*/ 9579 h 277463"/>
                              <a:gd name="connsiteX8" fmla="*/ 98487 w 417585"/>
                              <a:gd name="connsiteY8" fmla="*/ 13518 h 277463"/>
                              <a:gd name="connsiteX9" fmla="*/ 98487 w 417585"/>
                              <a:gd name="connsiteY9" fmla="*/ 48974 h 277463"/>
                              <a:gd name="connsiteX10" fmla="*/ 122124 w 417585"/>
                              <a:gd name="connsiteY10" fmla="*/ 64732 h 277463"/>
                              <a:gd name="connsiteX11" fmla="*/ 137882 w 417585"/>
                              <a:gd name="connsiteY11" fmla="*/ 64732 h 277463"/>
                              <a:gd name="connsiteX12" fmla="*/ 208793 w 417585"/>
                              <a:gd name="connsiteY12" fmla="*/ 1700 h 277463"/>
                              <a:gd name="connsiteX13" fmla="*/ 291522 w 417585"/>
                              <a:gd name="connsiteY13" fmla="*/ 56853 h 277463"/>
                              <a:gd name="connsiteX14" fmla="*/ 287582 w 417585"/>
                              <a:gd name="connsiteY14" fmla="*/ 60792 h 277463"/>
                              <a:gd name="connsiteX15" fmla="*/ 283643 w 417585"/>
                              <a:gd name="connsiteY15" fmla="*/ 60792 h 277463"/>
                              <a:gd name="connsiteX16" fmla="*/ 185156 w 417585"/>
                              <a:gd name="connsiteY16" fmla="*/ 123824 h 277463"/>
                              <a:gd name="connsiteX17" fmla="*/ 244248 w 417585"/>
                              <a:gd name="connsiteY17" fmla="*/ 143521 h 277463"/>
                              <a:gd name="connsiteX18" fmla="*/ 260006 w 417585"/>
                              <a:gd name="connsiteY18" fmla="*/ 143521 h 277463"/>
                              <a:gd name="connsiteX19" fmla="*/ 263945 w 417585"/>
                              <a:gd name="connsiteY19" fmla="*/ 139582 h 277463"/>
                              <a:gd name="connsiteX20" fmla="*/ 338796 w 417585"/>
                              <a:gd name="connsiteY20" fmla="*/ 84429 h 277463"/>
                              <a:gd name="connsiteX21" fmla="*/ 362433 w 417585"/>
                              <a:gd name="connsiteY21" fmla="*/ 76550 h 277463"/>
                              <a:gd name="connsiteX22" fmla="*/ 366372 w 417585"/>
                              <a:gd name="connsiteY22" fmla="*/ 72611 h 277463"/>
                              <a:gd name="connsiteX23" fmla="*/ 370311 w 417585"/>
                              <a:gd name="connsiteY23" fmla="*/ 72611 h 277463"/>
                              <a:gd name="connsiteX24" fmla="*/ 401827 w 417585"/>
                              <a:gd name="connsiteY24" fmla="*/ 84429 h 277463"/>
                              <a:gd name="connsiteX25" fmla="*/ 413646 w 417585"/>
                              <a:gd name="connsiteY25" fmla="*/ 84429 h 277463"/>
                              <a:gd name="connsiteX26" fmla="*/ 417585 w 417585"/>
                              <a:gd name="connsiteY26" fmla="*/ 88369 h 277463"/>
                              <a:gd name="connsiteX27" fmla="*/ 413646 w 417585"/>
                              <a:gd name="connsiteY27" fmla="*/ 92308 h 277463"/>
                              <a:gd name="connsiteX28" fmla="*/ 303340 w 417585"/>
                              <a:gd name="connsiteY28" fmla="*/ 265645 h 277463"/>
                              <a:gd name="connsiteX29" fmla="*/ 303340 w 417585"/>
                              <a:gd name="connsiteY29" fmla="*/ 269585 h 277463"/>
                              <a:gd name="connsiteX30" fmla="*/ 299401 w 417585"/>
                              <a:gd name="connsiteY30" fmla="*/ 269585 h 277463"/>
                              <a:gd name="connsiteX31" fmla="*/ 291522 w 417585"/>
                              <a:gd name="connsiteY31" fmla="*/ 269585 h 277463"/>
                              <a:gd name="connsiteX32" fmla="*/ 260006 w 417585"/>
                              <a:gd name="connsiteY32" fmla="*/ 269585 h 277463"/>
                              <a:gd name="connsiteX33" fmla="*/ 397888 w 417585"/>
                              <a:gd name="connsiteY33" fmla="*/ 100187 h 277463"/>
                              <a:gd name="connsiteX34" fmla="*/ 370311 w 417585"/>
                              <a:gd name="connsiteY34" fmla="*/ 92308 h 277463"/>
                              <a:gd name="connsiteX35" fmla="*/ 338796 w 417585"/>
                              <a:gd name="connsiteY35" fmla="*/ 104127 h 277463"/>
                              <a:gd name="connsiteX36" fmla="*/ 271824 w 417585"/>
                              <a:gd name="connsiteY36" fmla="*/ 155340 h 277463"/>
                              <a:gd name="connsiteX37" fmla="*/ 267885 w 417585"/>
                              <a:gd name="connsiteY37" fmla="*/ 159279 h 277463"/>
                              <a:gd name="connsiteX38" fmla="*/ 244248 w 417585"/>
                              <a:gd name="connsiteY38" fmla="*/ 163219 h 277463"/>
                              <a:gd name="connsiteX39" fmla="*/ 181216 w 417585"/>
                              <a:gd name="connsiteY39" fmla="*/ 139582 h 277463"/>
                              <a:gd name="connsiteX40" fmla="*/ 181216 w 417585"/>
                              <a:gd name="connsiteY40" fmla="*/ 131703 h 277463"/>
                              <a:gd name="connsiteX41" fmla="*/ 283643 w 417585"/>
                              <a:gd name="connsiteY41" fmla="*/ 60792 h 277463"/>
                              <a:gd name="connsiteX42" fmla="*/ 283643 w 417585"/>
                              <a:gd name="connsiteY42" fmla="*/ 60792 h 277463"/>
                              <a:gd name="connsiteX43" fmla="*/ 212732 w 417585"/>
                              <a:gd name="connsiteY43" fmla="*/ 17458 h 277463"/>
                              <a:gd name="connsiteX44" fmla="*/ 145761 w 417585"/>
                              <a:gd name="connsiteY44" fmla="*/ 76550 h 277463"/>
                              <a:gd name="connsiteX45" fmla="*/ 141821 w 417585"/>
                              <a:gd name="connsiteY45" fmla="*/ 80490 h 277463"/>
                              <a:gd name="connsiteX46" fmla="*/ 122124 w 417585"/>
                              <a:gd name="connsiteY46" fmla="*/ 80490 h 277463"/>
                              <a:gd name="connsiteX47" fmla="*/ 90608 w 417585"/>
                              <a:gd name="connsiteY47" fmla="*/ 56853 h 277463"/>
                              <a:gd name="connsiteX48" fmla="*/ 90608 w 417585"/>
                              <a:gd name="connsiteY48" fmla="*/ 56853 h 277463"/>
                              <a:gd name="connsiteX49" fmla="*/ 90608 w 417585"/>
                              <a:gd name="connsiteY49" fmla="*/ 21397 h 277463"/>
                              <a:gd name="connsiteX50" fmla="*/ 82729 w 417585"/>
                              <a:gd name="connsiteY50" fmla="*/ 21397 h 277463"/>
                              <a:gd name="connsiteX51" fmla="*/ 43334 w 417585"/>
                              <a:gd name="connsiteY51" fmla="*/ 29276 h 277463"/>
                              <a:gd name="connsiteX52" fmla="*/ 31516 w 417585"/>
                              <a:gd name="connsiteY52" fmla="*/ 52913 h 277463"/>
                              <a:gd name="connsiteX53" fmla="*/ 15758 w 417585"/>
                              <a:gd name="connsiteY53" fmla="*/ 115945 h 277463"/>
                              <a:gd name="connsiteX54" fmla="*/ 3939 w 417585"/>
                              <a:gd name="connsiteY54" fmla="*/ 151400 h 277463"/>
                              <a:gd name="connsiteX55" fmla="*/ 256066 w 417585"/>
                              <a:gd name="connsiteY55" fmla="*/ 273524 h 277463"/>
                              <a:gd name="connsiteX56" fmla="*/ 287582 w 417585"/>
                              <a:gd name="connsiteY56" fmla="*/ 277464 h 277463"/>
                              <a:gd name="connsiteX57" fmla="*/ 291522 w 417585"/>
                              <a:gd name="connsiteY57" fmla="*/ 277464 h 277463"/>
                              <a:gd name="connsiteX58" fmla="*/ 397888 w 417585"/>
                              <a:gd name="connsiteY58" fmla="*/ 100187 h 277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417585" h="277463">
                                <a:moveTo>
                                  <a:pt x="260006" y="269585"/>
                                </a:moveTo>
                                <a:cubicBezTo>
                                  <a:pt x="98487" y="238069"/>
                                  <a:pt x="27576" y="175037"/>
                                  <a:pt x="0" y="139582"/>
                                </a:cubicBezTo>
                                <a:cubicBezTo>
                                  <a:pt x="0" y="139582"/>
                                  <a:pt x="0" y="135642"/>
                                  <a:pt x="0" y="135642"/>
                                </a:cubicBezTo>
                                <a:cubicBezTo>
                                  <a:pt x="3939" y="119885"/>
                                  <a:pt x="7879" y="108066"/>
                                  <a:pt x="11818" y="100187"/>
                                </a:cubicBezTo>
                                <a:cubicBezTo>
                                  <a:pt x="19697" y="84429"/>
                                  <a:pt x="23637" y="72611"/>
                                  <a:pt x="23637" y="41095"/>
                                </a:cubicBezTo>
                                <a:cubicBezTo>
                                  <a:pt x="23637" y="29276"/>
                                  <a:pt x="27576" y="17458"/>
                                  <a:pt x="35455" y="13518"/>
                                </a:cubicBezTo>
                                <a:cubicBezTo>
                                  <a:pt x="47274" y="1700"/>
                                  <a:pt x="66971" y="1700"/>
                                  <a:pt x="82729" y="5640"/>
                                </a:cubicBezTo>
                                <a:cubicBezTo>
                                  <a:pt x="90608" y="5640"/>
                                  <a:pt x="94548" y="9579"/>
                                  <a:pt x="94548" y="9579"/>
                                </a:cubicBezTo>
                                <a:cubicBezTo>
                                  <a:pt x="94548" y="9579"/>
                                  <a:pt x="98487" y="13518"/>
                                  <a:pt x="98487" y="13518"/>
                                </a:cubicBezTo>
                                <a:lnTo>
                                  <a:pt x="98487" y="48974"/>
                                </a:lnTo>
                                <a:cubicBezTo>
                                  <a:pt x="98487" y="52913"/>
                                  <a:pt x="110306" y="64732"/>
                                  <a:pt x="122124" y="64732"/>
                                </a:cubicBezTo>
                                <a:cubicBezTo>
                                  <a:pt x="126064" y="64732"/>
                                  <a:pt x="130003" y="64732"/>
                                  <a:pt x="137882" y="64732"/>
                                </a:cubicBezTo>
                                <a:cubicBezTo>
                                  <a:pt x="161519" y="21397"/>
                                  <a:pt x="173337" y="9579"/>
                                  <a:pt x="208793" y="1700"/>
                                </a:cubicBezTo>
                                <a:cubicBezTo>
                                  <a:pt x="240308" y="-6179"/>
                                  <a:pt x="287582" y="13518"/>
                                  <a:pt x="291522" y="56853"/>
                                </a:cubicBezTo>
                                <a:cubicBezTo>
                                  <a:pt x="291522" y="60792"/>
                                  <a:pt x="291522" y="60792"/>
                                  <a:pt x="287582" y="60792"/>
                                </a:cubicBezTo>
                                <a:lnTo>
                                  <a:pt x="283643" y="60792"/>
                                </a:lnTo>
                                <a:cubicBezTo>
                                  <a:pt x="244248" y="72611"/>
                                  <a:pt x="204853" y="84429"/>
                                  <a:pt x="185156" y="123824"/>
                                </a:cubicBezTo>
                                <a:cubicBezTo>
                                  <a:pt x="189095" y="127763"/>
                                  <a:pt x="216672" y="139582"/>
                                  <a:pt x="244248" y="143521"/>
                                </a:cubicBezTo>
                                <a:cubicBezTo>
                                  <a:pt x="256066" y="147461"/>
                                  <a:pt x="260006" y="143521"/>
                                  <a:pt x="260006" y="143521"/>
                                </a:cubicBezTo>
                                <a:cubicBezTo>
                                  <a:pt x="260006" y="143521"/>
                                  <a:pt x="260006" y="143521"/>
                                  <a:pt x="263945" y="139582"/>
                                </a:cubicBezTo>
                                <a:cubicBezTo>
                                  <a:pt x="271824" y="127763"/>
                                  <a:pt x="303340" y="84429"/>
                                  <a:pt x="338796" y="84429"/>
                                </a:cubicBezTo>
                                <a:cubicBezTo>
                                  <a:pt x="350614" y="84429"/>
                                  <a:pt x="362433" y="80490"/>
                                  <a:pt x="362433" y="76550"/>
                                </a:cubicBezTo>
                                <a:cubicBezTo>
                                  <a:pt x="362433" y="76550"/>
                                  <a:pt x="362433" y="72611"/>
                                  <a:pt x="366372" y="72611"/>
                                </a:cubicBezTo>
                                <a:cubicBezTo>
                                  <a:pt x="366372" y="72611"/>
                                  <a:pt x="370311" y="72611"/>
                                  <a:pt x="370311" y="72611"/>
                                </a:cubicBezTo>
                                <a:cubicBezTo>
                                  <a:pt x="378190" y="76550"/>
                                  <a:pt x="386069" y="80490"/>
                                  <a:pt x="401827" y="84429"/>
                                </a:cubicBezTo>
                                <a:cubicBezTo>
                                  <a:pt x="405767" y="84429"/>
                                  <a:pt x="409706" y="84429"/>
                                  <a:pt x="413646" y="84429"/>
                                </a:cubicBezTo>
                                <a:cubicBezTo>
                                  <a:pt x="413646" y="84429"/>
                                  <a:pt x="417585" y="84429"/>
                                  <a:pt x="417585" y="88369"/>
                                </a:cubicBezTo>
                                <a:cubicBezTo>
                                  <a:pt x="417585" y="92308"/>
                                  <a:pt x="417585" y="92308"/>
                                  <a:pt x="413646" y="92308"/>
                                </a:cubicBezTo>
                                <a:cubicBezTo>
                                  <a:pt x="326977" y="123824"/>
                                  <a:pt x="307280" y="222311"/>
                                  <a:pt x="303340" y="265645"/>
                                </a:cubicBezTo>
                                <a:cubicBezTo>
                                  <a:pt x="303340" y="265645"/>
                                  <a:pt x="303340" y="269585"/>
                                  <a:pt x="303340" y="269585"/>
                                </a:cubicBezTo>
                                <a:cubicBezTo>
                                  <a:pt x="303340" y="269585"/>
                                  <a:pt x="299401" y="269585"/>
                                  <a:pt x="299401" y="269585"/>
                                </a:cubicBezTo>
                                <a:lnTo>
                                  <a:pt x="291522" y="269585"/>
                                </a:lnTo>
                                <a:cubicBezTo>
                                  <a:pt x="279703" y="273524"/>
                                  <a:pt x="271824" y="273524"/>
                                  <a:pt x="260006" y="269585"/>
                                </a:cubicBezTo>
                                <a:close/>
                                <a:moveTo>
                                  <a:pt x="397888" y="100187"/>
                                </a:moveTo>
                                <a:cubicBezTo>
                                  <a:pt x="386069" y="96247"/>
                                  <a:pt x="378190" y="92308"/>
                                  <a:pt x="370311" y="92308"/>
                                </a:cubicBezTo>
                                <a:cubicBezTo>
                                  <a:pt x="366372" y="100187"/>
                                  <a:pt x="354554" y="100187"/>
                                  <a:pt x="338796" y="104127"/>
                                </a:cubicBezTo>
                                <a:cubicBezTo>
                                  <a:pt x="307280" y="108066"/>
                                  <a:pt x="279703" y="143521"/>
                                  <a:pt x="271824" y="155340"/>
                                </a:cubicBezTo>
                                <a:cubicBezTo>
                                  <a:pt x="271824" y="155340"/>
                                  <a:pt x="271824" y="159279"/>
                                  <a:pt x="267885" y="159279"/>
                                </a:cubicBezTo>
                                <a:cubicBezTo>
                                  <a:pt x="263945" y="163219"/>
                                  <a:pt x="260006" y="163219"/>
                                  <a:pt x="244248" y="163219"/>
                                </a:cubicBezTo>
                                <a:cubicBezTo>
                                  <a:pt x="224551" y="159279"/>
                                  <a:pt x="185156" y="147461"/>
                                  <a:pt x="181216" y="139582"/>
                                </a:cubicBezTo>
                                <a:cubicBezTo>
                                  <a:pt x="181216" y="135642"/>
                                  <a:pt x="181216" y="135642"/>
                                  <a:pt x="181216" y="131703"/>
                                </a:cubicBezTo>
                                <a:cubicBezTo>
                                  <a:pt x="200914" y="88369"/>
                                  <a:pt x="244248" y="72611"/>
                                  <a:pt x="283643" y="60792"/>
                                </a:cubicBezTo>
                                <a:lnTo>
                                  <a:pt x="283643" y="60792"/>
                                </a:lnTo>
                                <a:cubicBezTo>
                                  <a:pt x="279703" y="25337"/>
                                  <a:pt x="236369" y="9579"/>
                                  <a:pt x="212732" y="17458"/>
                                </a:cubicBezTo>
                                <a:cubicBezTo>
                                  <a:pt x="185156" y="21397"/>
                                  <a:pt x="173337" y="29276"/>
                                  <a:pt x="145761" y="76550"/>
                                </a:cubicBezTo>
                                <a:cubicBezTo>
                                  <a:pt x="145761" y="76550"/>
                                  <a:pt x="145761" y="76550"/>
                                  <a:pt x="141821" y="80490"/>
                                </a:cubicBezTo>
                                <a:cubicBezTo>
                                  <a:pt x="133942" y="80490"/>
                                  <a:pt x="130003" y="84429"/>
                                  <a:pt x="122124" y="80490"/>
                                </a:cubicBezTo>
                                <a:cubicBezTo>
                                  <a:pt x="102427" y="76550"/>
                                  <a:pt x="90608" y="60792"/>
                                  <a:pt x="90608" y="56853"/>
                                </a:cubicBezTo>
                                <a:cubicBezTo>
                                  <a:pt x="90608" y="56853"/>
                                  <a:pt x="90608" y="56853"/>
                                  <a:pt x="90608" y="56853"/>
                                </a:cubicBezTo>
                                <a:lnTo>
                                  <a:pt x="90608" y="21397"/>
                                </a:lnTo>
                                <a:cubicBezTo>
                                  <a:pt x="86669" y="21397"/>
                                  <a:pt x="86669" y="21397"/>
                                  <a:pt x="82729" y="21397"/>
                                </a:cubicBezTo>
                                <a:cubicBezTo>
                                  <a:pt x="70911" y="21397"/>
                                  <a:pt x="55153" y="17458"/>
                                  <a:pt x="43334" y="29276"/>
                                </a:cubicBezTo>
                                <a:cubicBezTo>
                                  <a:pt x="35455" y="33216"/>
                                  <a:pt x="35455" y="41095"/>
                                  <a:pt x="31516" y="52913"/>
                                </a:cubicBezTo>
                                <a:cubicBezTo>
                                  <a:pt x="31516" y="84429"/>
                                  <a:pt x="23637" y="100187"/>
                                  <a:pt x="15758" y="115945"/>
                                </a:cubicBezTo>
                                <a:cubicBezTo>
                                  <a:pt x="11818" y="123824"/>
                                  <a:pt x="7879" y="135642"/>
                                  <a:pt x="3939" y="151400"/>
                                </a:cubicBezTo>
                                <a:cubicBezTo>
                                  <a:pt x="31516" y="182916"/>
                                  <a:pt x="98487" y="242008"/>
                                  <a:pt x="256066" y="273524"/>
                                </a:cubicBezTo>
                                <a:cubicBezTo>
                                  <a:pt x="267885" y="273524"/>
                                  <a:pt x="275764" y="277464"/>
                                  <a:pt x="287582" y="277464"/>
                                </a:cubicBezTo>
                                <a:lnTo>
                                  <a:pt x="291522" y="277464"/>
                                </a:lnTo>
                                <a:cubicBezTo>
                                  <a:pt x="303340" y="226250"/>
                                  <a:pt x="323038" y="135642"/>
                                  <a:pt x="397888" y="100187"/>
                                </a:cubicBezTo>
                                <a:close/>
                              </a:path>
                            </a:pathLst>
                          </a:custGeom>
                          <a:solidFill>
                            <a:srgbClr val="1B3788"/>
                          </a:solidFill>
                          <a:ln w="39379" cap="flat">
                            <a:noFill/>
                            <a:prstDash val="solid"/>
                            <a:miter/>
                          </a:ln>
                        </p:spPr>
                        <p:txBody>
                          <a:bodyPr rtlCol="0" anchor="ctr"/>
                          <a:lstStyle/>
                          <a:p>
                            <a:endParaRPr lang="en-US"/>
                          </a:p>
                        </p:txBody>
                      </p:sp>
                    </p:grpSp>
                    <p:grpSp>
                      <p:nvGrpSpPr>
                        <p:cNvPr id="2552" name="Graphic 2510">
                          <a:extLst>
                            <a:ext uri="{FF2B5EF4-FFF2-40B4-BE49-F238E27FC236}">
                              <a16:creationId xmlns:a16="http://schemas.microsoft.com/office/drawing/2014/main" xmlns="" id="{5E6F8DF4-8CEA-4E23-8C7D-845946DCF65C}"/>
                            </a:ext>
                          </a:extLst>
                        </p:cNvPr>
                        <p:cNvGrpSpPr/>
                        <p:nvPr/>
                      </p:nvGrpSpPr>
                      <p:grpSpPr>
                        <a:xfrm>
                          <a:off x="14302537" y="3467081"/>
                          <a:ext cx="189095" cy="109320"/>
                          <a:chOff x="14302537" y="3467081"/>
                          <a:chExt cx="189095" cy="109320"/>
                        </a:xfrm>
                      </p:grpSpPr>
                      <p:sp>
                        <p:nvSpPr>
                          <p:cNvPr id="2553" name="Freeform: Shape 2552">
                            <a:extLst>
                              <a:ext uri="{FF2B5EF4-FFF2-40B4-BE49-F238E27FC236}">
                                <a16:creationId xmlns:a16="http://schemas.microsoft.com/office/drawing/2014/main" xmlns="" id="{F8D6D56F-AFD7-4AA5-8744-E0335061F93D}"/>
                              </a:ext>
                            </a:extLst>
                          </p:cNvPr>
                          <p:cNvSpPr/>
                          <p:nvPr/>
                        </p:nvSpPr>
                        <p:spPr>
                          <a:xfrm>
                            <a:off x="14306333" y="3471323"/>
                            <a:ext cx="181359" cy="99008"/>
                          </a:xfrm>
                          <a:custGeom>
                            <a:avLst/>
                            <a:gdLst>
                              <a:gd name="connsiteX0" fmla="*/ 143 w 181359"/>
                              <a:gd name="connsiteY0" fmla="*/ 73563 h 99008"/>
                              <a:gd name="connsiteX1" fmla="*/ 82872 w 181359"/>
                              <a:gd name="connsiteY1" fmla="*/ 97199 h 99008"/>
                              <a:gd name="connsiteX2" fmla="*/ 153783 w 181359"/>
                              <a:gd name="connsiteY2" fmla="*/ 38107 h 99008"/>
                              <a:gd name="connsiteX3" fmla="*/ 181359 w 181359"/>
                              <a:gd name="connsiteY3" fmla="*/ 26289 h 99008"/>
                              <a:gd name="connsiteX4" fmla="*/ 173480 w 181359"/>
                              <a:gd name="connsiteY4" fmla="*/ 22349 h 99008"/>
                              <a:gd name="connsiteX5" fmla="*/ 102569 w 181359"/>
                              <a:gd name="connsiteY5" fmla="*/ 2652 h 99008"/>
                              <a:gd name="connsiteX6" fmla="*/ 143 w 181359"/>
                              <a:gd name="connsiteY6" fmla="*/ 73563 h 99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359" h="99008">
                                <a:moveTo>
                                  <a:pt x="143" y="73563"/>
                                </a:moveTo>
                                <a:cubicBezTo>
                                  <a:pt x="-3797" y="85381"/>
                                  <a:pt x="74993" y="105079"/>
                                  <a:pt x="82872" y="97199"/>
                                </a:cubicBezTo>
                                <a:cubicBezTo>
                                  <a:pt x="90751" y="89321"/>
                                  <a:pt x="118327" y="42047"/>
                                  <a:pt x="153783" y="38107"/>
                                </a:cubicBezTo>
                                <a:cubicBezTo>
                                  <a:pt x="169541" y="38107"/>
                                  <a:pt x="181359" y="34168"/>
                                  <a:pt x="181359" y="26289"/>
                                </a:cubicBezTo>
                                <a:cubicBezTo>
                                  <a:pt x="177420" y="22349"/>
                                  <a:pt x="173480" y="22349"/>
                                  <a:pt x="173480" y="22349"/>
                                </a:cubicBezTo>
                                <a:cubicBezTo>
                                  <a:pt x="173480" y="22349"/>
                                  <a:pt x="153783" y="-9167"/>
                                  <a:pt x="102569" y="2652"/>
                                </a:cubicBezTo>
                                <a:cubicBezTo>
                                  <a:pt x="67114" y="18410"/>
                                  <a:pt x="19840" y="30228"/>
                                  <a:pt x="143" y="73563"/>
                                </a:cubicBezTo>
                                <a:close/>
                              </a:path>
                            </a:pathLst>
                          </a:custGeom>
                          <a:solidFill>
                            <a:srgbClr val="15537D"/>
                          </a:solidFill>
                          <a:ln w="39379" cap="flat">
                            <a:noFill/>
                            <a:prstDash val="solid"/>
                            <a:miter/>
                          </a:ln>
                        </p:spPr>
                        <p:txBody>
                          <a:bodyPr rtlCol="0" anchor="ctr"/>
                          <a:lstStyle/>
                          <a:p>
                            <a:endParaRPr lang="en-US"/>
                          </a:p>
                        </p:txBody>
                      </p:sp>
                      <p:sp>
                        <p:nvSpPr>
                          <p:cNvPr id="2554" name="Freeform: Shape 2553">
                            <a:extLst>
                              <a:ext uri="{FF2B5EF4-FFF2-40B4-BE49-F238E27FC236}">
                                <a16:creationId xmlns:a16="http://schemas.microsoft.com/office/drawing/2014/main" xmlns="" id="{1F3CA625-E382-4CEB-B5F1-2A4B2B30CB3A}"/>
                              </a:ext>
                            </a:extLst>
                          </p:cNvPr>
                          <p:cNvSpPr/>
                          <p:nvPr/>
                        </p:nvSpPr>
                        <p:spPr>
                          <a:xfrm>
                            <a:off x="14302537" y="3467081"/>
                            <a:ext cx="189095" cy="109320"/>
                          </a:xfrm>
                          <a:custGeom>
                            <a:avLst/>
                            <a:gdLst>
                              <a:gd name="connsiteX0" fmla="*/ 0 w 189095"/>
                              <a:gd name="connsiteY0" fmla="*/ 81744 h 109320"/>
                              <a:gd name="connsiteX1" fmla="*/ 0 w 189095"/>
                              <a:gd name="connsiteY1" fmla="*/ 73865 h 109320"/>
                              <a:gd name="connsiteX2" fmla="*/ 102427 w 189095"/>
                              <a:gd name="connsiteY2" fmla="*/ 2955 h 109320"/>
                              <a:gd name="connsiteX3" fmla="*/ 106366 w 189095"/>
                              <a:gd name="connsiteY3" fmla="*/ 2955 h 109320"/>
                              <a:gd name="connsiteX4" fmla="*/ 141822 w 189095"/>
                              <a:gd name="connsiteY4" fmla="*/ 2955 h 109320"/>
                              <a:gd name="connsiteX5" fmla="*/ 181216 w 189095"/>
                              <a:gd name="connsiteY5" fmla="*/ 26591 h 109320"/>
                              <a:gd name="connsiteX6" fmla="*/ 185156 w 189095"/>
                              <a:gd name="connsiteY6" fmla="*/ 30531 h 109320"/>
                              <a:gd name="connsiteX7" fmla="*/ 189095 w 189095"/>
                              <a:gd name="connsiteY7" fmla="*/ 34471 h 109320"/>
                              <a:gd name="connsiteX8" fmla="*/ 157579 w 189095"/>
                              <a:gd name="connsiteY8" fmla="*/ 50229 h 109320"/>
                              <a:gd name="connsiteX9" fmla="*/ 90608 w 189095"/>
                              <a:gd name="connsiteY9" fmla="*/ 101442 h 109320"/>
                              <a:gd name="connsiteX10" fmla="*/ 86669 w 189095"/>
                              <a:gd name="connsiteY10" fmla="*/ 105381 h 109320"/>
                              <a:gd name="connsiteX11" fmla="*/ 63032 w 189095"/>
                              <a:gd name="connsiteY11" fmla="*/ 109321 h 109320"/>
                              <a:gd name="connsiteX12" fmla="*/ 0 w 189095"/>
                              <a:gd name="connsiteY12" fmla="*/ 81744 h 109320"/>
                              <a:gd name="connsiteX13" fmla="*/ 82729 w 189095"/>
                              <a:gd name="connsiteY13" fmla="*/ 101442 h 109320"/>
                              <a:gd name="connsiteX14" fmla="*/ 82729 w 189095"/>
                              <a:gd name="connsiteY14" fmla="*/ 101442 h 109320"/>
                              <a:gd name="connsiteX15" fmla="*/ 157579 w 189095"/>
                              <a:gd name="connsiteY15" fmla="*/ 42349 h 109320"/>
                              <a:gd name="connsiteX16" fmla="*/ 181216 w 189095"/>
                              <a:gd name="connsiteY16" fmla="*/ 34471 h 109320"/>
                              <a:gd name="connsiteX17" fmla="*/ 177277 w 189095"/>
                              <a:gd name="connsiteY17" fmla="*/ 30531 h 109320"/>
                              <a:gd name="connsiteX18" fmla="*/ 177277 w 189095"/>
                              <a:gd name="connsiteY18" fmla="*/ 30531 h 109320"/>
                              <a:gd name="connsiteX19" fmla="*/ 141822 w 189095"/>
                              <a:gd name="connsiteY19" fmla="*/ 10834 h 109320"/>
                              <a:gd name="connsiteX20" fmla="*/ 110306 w 189095"/>
                              <a:gd name="connsiteY20" fmla="*/ 10834 h 109320"/>
                              <a:gd name="connsiteX21" fmla="*/ 106366 w 189095"/>
                              <a:gd name="connsiteY21" fmla="*/ 10834 h 109320"/>
                              <a:gd name="connsiteX22" fmla="*/ 7879 w 189095"/>
                              <a:gd name="connsiteY22" fmla="*/ 73865 h 109320"/>
                              <a:gd name="connsiteX23" fmla="*/ 66971 w 189095"/>
                              <a:gd name="connsiteY23" fmla="*/ 93563 h 109320"/>
                              <a:gd name="connsiteX24" fmla="*/ 82729 w 189095"/>
                              <a:gd name="connsiteY24" fmla="*/ 101442 h 109320"/>
                              <a:gd name="connsiteX25" fmla="*/ 82729 w 189095"/>
                              <a:gd name="connsiteY25" fmla="*/ 101442 h 109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9095" h="109320">
                                <a:moveTo>
                                  <a:pt x="0" y="81744"/>
                                </a:moveTo>
                                <a:cubicBezTo>
                                  <a:pt x="0" y="77805"/>
                                  <a:pt x="0" y="77805"/>
                                  <a:pt x="0" y="73865"/>
                                </a:cubicBezTo>
                                <a:cubicBezTo>
                                  <a:pt x="19697" y="30531"/>
                                  <a:pt x="63032" y="14773"/>
                                  <a:pt x="102427" y="2955"/>
                                </a:cubicBezTo>
                                <a:lnTo>
                                  <a:pt x="106366" y="2955"/>
                                </a:lnTo>
                                <a:cubicBezTo>
                                  <a:pt x="118185" y="-985"/>
                                  <a:pt x="130003" y="-985"/>
                                  <a:pt x="141822" y="2955"/>
                                </a:cubicBezTo>
                                <a:cubicBezTo>
                                  <a:pt x="169398" y="6894"/>
                                  <a:pt x="181216" y="22652"/>
                                  <a:pt x="181216" y="26591"/>
                                </a:cubicBezTo>
                                <a:cubicBezTo>
                                  <a:pt x="181216" y="26591"/>
                                  <a:pt x="185156" y="30531"/>
                                  <a:pt x="185156" y="30531"/>
                                </a:cubicBezTo>
                                <a:cubicBezTo>
                                  <a:pt x="185156" y="30531"/>
                                  <a:pt x="189095" y="34471"/>
                                  <a:pt x="189095" y="34471"/>
                                </a:cubicBezTo>
                                <a:cubicBezTo>
                                  <a:pt x="185156" y="46289"/>
                                  <a:pt x="173337" y="46289"/>
                                  <a:pt x="157579" y="50229"/>
                                </a:cubicBezTo>
                                <a:cubicBezTo>
                                  <a:pt x="126064" y="54168"/>
                                  <a:pt x="98487" y="89623"/>
                                  <a:pt x="90608" y="101442"/>
                                </a:cubicBezTo>
                                <a:cubicBezTo>
                                  <a:pt x="90608" y="101442"/>
                                  <a:pt x="90608" y="105381"/>
                                  <a:pt x="86669" y="105381"/>
                                </a:cubicBezTo>
                                <a:cubicBezTo>
                                  <a:pt x="82729" y="109321"/>
                                  <a:pt x="78790" y="109321"/>
                                  <a:pt x="63032" y="109321"/>
                                </a:cubicBezTo>
                                <a:cubicBezTo>
                                  <a:pt x="47274" y="105381"/>
                                  <a:pt x="7879" y="93563"/>
                                  <a:pt x="0" y="81744"/>
                                </a:cubicBezTo>
                                <a:close/>
                                <a:moveTo>
                                  <a:pt x="82729" y="101442"/>
                                </a:moveTo>
                                <a:cubicBezTo>
                                  <a:pt x="82729" y="101442"/>
                                  <a:pt x="82729" y="97502"/>
                                  <a:pt x="82729" y="101442"/>
                                </a:cubicBezTo>
                                <a:cubicBezTo>
                                  <a:pt x="94548" y="85684"/>
                                  <a:pt x="122124" y="46289"/>
                                  <a:pt x="157579" y="42349"/>
                                </a:cubicBezTo>
                                <a:cubicBezTo>
                                  <a:pt x="169398" y="42349"/>
                                  <a:pt x="177277" y="38410"/>
                                  <a:pt x="181216" y="34471"/>
                                </a:cubicBezTo>
                                <a:cubicBezTo>
                                  <a:pt x="177277" y="34471"/>
                                  <a:pt x="177277" y="30531"/>
                                  <a:pt x="177277" y="30531"/>
                                </a:cubicBezTo>
                                <a:cubicBezTo>
                                  <a:pt x="177277" y="30531"/>
                                  <a:pt x="177277" y="30531"/>
                                  <a:pt x="177277" y="30531"/>
                                </a:cubicBezTo>
                                <a:cubicBezTo>
                                  <a:pt x="177277" y="30531"/>
                                  <a:pt x="169398" y="14773"/>
                                  <a:pt x="141822" y="10834"/>
                                </a:cubicBezTo>
                                <a:cubicBezTo>
                                  <a:pt x="130003" y="10834"/>
                                  <a:pt x="122124" y="10834"/>
                                  <a:pt x="110306" y="10834"/>
                                </a:cubicBezTo>
                                <a:lnTo>
                                  <a:pt x="106366" y="10834"/>
                                </a:lnTo>
                                <a:cubicBezTo>
                                  <a:pt x="66971" y="22652"/>
                                  <a:pt x="27576" y="34471"/>
                                  <a:pt x="7879" y="73865"/>
                                </a:cubicBezTo>
                                <a:cubicBezTo>
                                  <a:pt x="11818" y="77805"/>
                                  <a:pt x="39395" y="89623"/>
                                  <a:pt x="66971" y="93563"/>
                                </a:cubicBezTo>
                                <a:cubicBezTo>
                                  <a:pt x="78790" y="101442"/>
                                  <a:pt x="82729" y="101442"/>
                                  <a:pt x="82729" y="101442"/>
                                </a:cubicBezTo>
                                <a:lnTo>
                                  <a:pt x="82729" y="101442"/>
                                </a:lnTo>
                                <a:close/>
                              </a:path>
                            </a:pathLst>
                          </a:custGeom>
                          <a:solidFill>
                            <a:srgbClr val="1B3788"/>
                          </a:solidFill>
                          <a:ln w="39379" cap="flat">
                            <a:noFill/>
                            <a:prstDash val="solid"/>
                            <a:miter/>
                          </a:ln>
                        </p:spPr>
                        <p:txBody>
                          <a:bodyPr rtlCol="0" anchor="ctr"/>
                          <a:lstStyle/>
                          <a:p>
                            <a:endParaRPr lang="en-US"/>
                          </a:p>
                        </p:txBody>
                      </p:sp>
                    </p:grpSp>
                    <p:sp>
                      <p:nvSpPr>
                        <p:cNvPr id="2555" name="Freeform: Shape 2554">
                          <a:extLst>
                            <a:ext uri="{FF2B5EF4-FFF2-40B4-BE49-F238E27FC236}">
                              <a16:creationId xmlns:a16="http://schemas.microsoft.com/office/drawing/2014/main" xmlns="" id="{8C82FA8C-7869-4B41-B35E-470C32B244B9}"/>
                            </a:ext>
                          </a:extLst>
                        </p:cNvPr>
                        <p:cNvSpPr/>
                        <p:nvPr/>
                      </p:nvSpPr>
                      <p:spPr>
                        <a:xfrm>
                          <a:off x="14306476" y="3475263"/>
                          <a:ext cx="179027" cy="97199"/>
                        </a:xfrm>
                        <a:custGeom>
                          <a:avLst/>
                          <a:gdLst>
                            <a:gd name="connsiteX0" fmla="*/ 177277 w 179027"/>
                            <a:gd name="connsiteY0" fmla="*/ 22349 h 97199"/>
                            <a:gd name="connsiteX1" fmla="*/ 106366 w 179027"/>
                            <a:gd name="connsiteY1" fmla="*/ 2652 h 97199"/>
                            <a:gd name="connsiteX2" fmla="*/ 0 w 179027"/>
                            <a:gd name="connsiteY2" fmla="*/ 73562 h 97199"/>
                            <a:gd name="connsiteX3" fmla="*/ 0 w 179027"/>
                            <a:gd name="connsiteY3" fmla="*/ 77502 h 97199"/>
                            <a:gd name="connsiteX4" fmla="*/ 43334 w 179027"/>
                            <a:gd name="connsiteY4" fmla="*/ 30228 h 97199"/>
                            <a:gd name="connsiteX5" fmla="*/ 94548 w 179027"/>
                            <a:gd name="connsiteY5" fmla="*/ 22349 h 97199"/>
                            <a:gd name="connsiteX6" fmla="*/ 90608 w 179027"/>
                            <a:gd name="connsiteY6" fmla="*/ 65683 h 97199"/>
                            <a:gd name="connsiteX7" fmla="*/ 66971 w 179027"/>
                            <a:gd name="connsiteY7" fmla="*/ 97199 h 97199"/>
                            <a:gd name="connsiteX8" fmla="*/ 78790 w 179027"/>
                            <a:gd name="connsiteY8" fmla="*/ 97199 h 97199"/>
                            <a:gd name="connsiteX9" fmla="*/ 149700 w 179027"/>
                            <a:gd name="connsiteY9" fmla="*/ 38107 h 97199"/>
                            <a:gd name="connsiteX10" fmla="*/ 177277 w 179027"/>
                            <a:gd name="connsiteY10" fmla="*/ 26289 h 97199"/>
                            <a:gd name="connsiteX11" fmla="*/ 177277 w 179027"/>
                            <a:gd name="connsiteY11" fmla="*/ 22349 h 97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9027" h="97199">
                              <a:moveTo>
                                <a:pt x="177277" y="22349"/>
                              </a:moveTo>
                              <a:cubicBezTo>
                                <a:pt x="177277" y="22349"/>
                                <a:pt x="157579" y="-9167"/>
                                <a:pt x="106366" y="2652"/>
                              </a:cubicBezTo>
                              <a:cubicBezTo>
                                <a:pt x="66971" y="14470"/>
                                <a:pt x="19697" y="26289"/>
                                <a:pt x="0" y="73562"/>
                              </a:cubicBezTo>
                              <a:cubicBezTo>
                                <a:pt x="0" y="73562"/>
                                <a:pt x="0" y="77502"/>
                                <a:pt x="0" y="77502"/>
                              </a:cubicBezTo>
                              <a:cubicBezTo>
                                <a:pt x="11818" y="61744"/>
                                <a:pt x="23637" y="42047"/>
                                <a:pt x="43334" y="30228"/>
                              </a:cubicBezTo>
                              <a:cubicBezTo>
                                <a:pt x="55153" y="22349"/>
                                <a:pt x="82729" y="6591"/>
                                <a:pt x="94548" y="22349"/>
                              </a:cubicBezTo>
                              <a:cubicBezTo>
                                <a:pt x="106366" y="34168"/>
                                <a:pt x="98487" y="53865"/>
                                <a:pt x="90608" y="65683"/>
                              </a:cubicBezTo>
                              <a:cubicBezTo>
                                <a:pt x="82729" y="77502"/>
                                <a:pt x="74850" y="89320"/>
                                <a:pt x="66971" y="97199"/>
                              </a:cubicBezTo>
                              <a:cubicBezTo>
                                <a:pt x="74850" y="97199"/>
                                <a:pt x="78790" y="97199"/>
                                <a:pt x="78790" y="97199"/>
                              </a:cubicBezTo>
                              <a:cubicBezTo>
                                <a:pt x="86669" y="89320"/>
                                <a:pt x="114245" y="42047"/>
                                <a:pt x="149700" y="38107"/>
                              </a:cubicBezTo>
                              <a:cubicBezTo>
                                <a:pt x="165458" y="38107"/>
                                <a:pt x="177277" y="34168"/>
                                <a:pt x="177277" y="26289"/>
                              </a:cubicBezTo>
                              <a:cubicBezTo>
                                <a:pt x="181216" y="22349"/>
                                <a:pt x="177277" y="22349"/>
                                <a:pt x="177277" y="22349"/>
                              </a:cubicBezTo>
                              <a:close/>
                            </a:path>
                          </a:pathLst>
                        </a:custGeom>
                        <a:solidFill>
                          <a:srgbClr val="15537D">
                            <a:alpha val="20000"/>
                          </a:srgbClr>
                        </a:solidFill>
                        <a:ln w="39379" cap="flat">
                          <a:noFill/>
                          <a:prstDash val="solid"/>
                          <a:miter/>
                        </a:ln>
                      </p:spPr>
                      <p:txBody>
                        <a:bodyPr rtlCol="0" anchor="ctr"/>
                        <a:lstStyle/>
                        <a:p>
                          <a:endParaRPr lang="en-US"/>
                        </a:p>
                      </p:txBody>
                    </p:sp>
                  </p:grpSp>
                  <p:sp>
                    <p:nvSpPr>
                      <p:cNvPr id="2556" name="Freeform: Shape 2555">
                        <a:extLst>
                          <a:ext uri="{FF2B5EF4-FFF2-40B4-BE49-F238E27FC236}">
                            <a16:creationId xmlns:a16="http://schemas.microsoft.com/office/drawing/2014/main" xmlns="" id="{5EDDA06C-7F9E-45EB-8185-D95ECB063120}"/>
                          </a:ext>
                        </a:extLst>
                      </p:cNvPr>
                      <p:cNvSpPr/>
                      <p:nvPr/>
                    </p:nvSpPr>
                    <p:spPr>
                      <a:xfrm>
                        <a:off x="14152836" y="3422978"/>
                        <a:ext cx="390008" cy="263729"/>
                      </a:xfrm>
                      <a:custGeom>
                        <a:avLst/>
                        <a:gdLst>
                          <a:gd name="connsiteX0" fmla="*/ 338796 w 390008"/>
                          <a:gd name="connsiteY0" fmla="*/ 78574 h 263729"/>
                          <a:gd name="connsiteX1" fmla="*/ 311219 w 390008"/>
                          <a:gd name="connsiteY1" fmla="*/ 90392 h 263729"/>
                          <a:gd name="connsiteX2" fmla="*/ 240308 w 390008"/>
                          <a:gd name="connsiteY2" fmla="*/ 149484 h 263729"/>
                          <a:gd name="connsiteX3" fmla="*/ 157579 w 390008"/>
                          <a:gd name="connsiteY3" fmla="*/ 125847 h 263729"/>
                          <a:gd name="connsiteX4" fmla="*/ 263945 w 390008"/>
                          <a:gd name="connsiteY4" fmla="*/ 54937 h 263729"/>
                          <a:gd name="connsiteX5" fmla="*/ 185156 w 390008"/>
                          <a:gd name="connsiteY5" fmla="*/ 3724 h 263729"/>
                          <a:gd name="connsiteX6" fmla="*/ 118185 w 390008"/>
                          <a:gd name="connsiteY6" fmla="*/ 62816 h 263729"/>
                          <a:gd name="connsiteX7" fmla="*/ 70911 w 390008"/>
                          <a:gd name="connsiteY7" fmla="*/ 43118 h 263729"/>
                          <a:gd name="connsiteX8" fmla="*/ 70911 w 390008"/>
                          <a:gd name="connsiteY8" fmla="*/ 3724 h 263729"/>
                          <a:gd name="connsiteX9" fmla="*/ 3939 w 390008"/>
                          <a:gd name="connsiteY9" fmla="*/ 35239 h 263729"/>
                          <a:gd name="connsiteX10" fmla="*/ 0 w 390008"/>
                          <a:gd name="connsiteY10" fmla="*/ 74634 h 263729"/>
                          <a:gd name="connsiteX11" fmla="*/ 39395 w 390008"/>
                          <a:gd name="connsiteY11" fmla="*/ 27360 h 263729"/>
                          <a:gd name="connsiteX12" fmla="*/ 86669 w 390008"/>
                          <a:gd name="connsiteY12" fmla="*/ 86453 h 263729"/>
                          <a:gd name="connsiteX13" fmla="*/ 141821 w 390008"/>
                          <a:gd name="connsiteY13" fmla="*/ 50997 h 263729"/>
                          <a:gd name="connsiteX14" fmla="*/ 232430 w 390008"/>
                          <a:gd name="connsiteY14" fmla="*/ 27360 h 263729"/>
                          <a:gd name="connsiteX15" fmla="*/ 137882 w 390008"/>
                          <a:gd name="connsiteY15" fmla="*/ 121908 h 263729"/>
                          <a:gd name="connsiteX16" fmla="*/ 252127 w 390008"/>
                          <a:gd name="connsiteY16" fmla="*/ 149484 h 263729"/>
                          <a:gd name="connsiteX17" fmla="*/ 303340 w 390008"/>
                          <a:gd name="connsiteY17" fmla="*/ 114029 h 263729"/>
                          <a:gd name="connsiteX18" fmla="*/ 256066 w 390008"/>
                          <a:gd name="connsiteY18" fmla="*/ 208576 h 263729"/>
                          <a:gd name="connsiteX19" fmla="*/ 153640 w 390008"/>
                          <a:gd name="connsiteY19" fmla="*/ 232214 h 263729"/>
                          <a:gd name="connsiteX20" fmla="*/ 236369 w 390008"/>
                          <a:gd name="connsiteY20" fmla="*/ 255850 h 263729"/>
                          <a:gd name="connsiteX21" fmla="*/ 275764 w 390008"/>
                          <a:gd name="connsiteY21" fmla="*/ 263729 h 263729"/>
                          <a:gd name="connsiteX22" fmla="*/ 390009 w 390008"/>
                          <a:gd name="connsiteY22" fmla="*/ 86453 h 263729"/>
                          <a:gd name="connsiteX23" fmla="*/ 338796 w 390008"/>
                          <a:gd name="connsiteY23" fmla="*/ 78574 h 263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90008" h="263729">
                            <a:moveTo>
                              <a:pt x="338796" y="78574"/>
                            </a:moveTo>
                            <a:cubicBezTo>
                              <a:pt x="338796" y="86453"/>
                              <a:pt x="326977" y="90392"/>
                              <a:pt x="311219" y="90392"/>
                            </a:cubicBezTo>
                            <a:cubicBezTo>
                              <a:pt x="275764" y="94332"/>
                              <a:pt x="244248" y="141605"/>
                              <a:pt x="240308" y="149484"/>
                            </a:cubicBezTo>
                            <a:cubicBezTo>
                              <a:pt x="232430" y="157363"/>
                              <a:pt x="153640" y="137666"/>
                              <a:pt x="157579" y="125847"/>
                            </a:cubicBezTo>
                            <a:cubicBezTo>
                              <a:pt x="177277" y="82513"/>
                              <a:pt x="220611" y="70695"/>
                              <a:pt x="263945" y="54937"/>
                            </a:cubicBezTo>
                            <a:cubicBezTo>
                              <a:pt x="260006" y="11602"/>
                              <a:pt x="212732" y="-4155"/>
                              <a:pt x="185156" y="3724"/>
                            </a:cubicBezTo>
                            <a:cubicBezTo>
                              <a:pt x="153640" y="7663"/>
                              <a:pt x="141821" y="19481"/>
                              <a:pt x="118185" y="62816"/>
                            </a:cubicBezTo>
                            <a:cubicBezTo>
                              <a:pt x="86669" y="70695"/>
                              <a:pt x="70911" y="43118"/>
                              <a:pt x="70911" y="43118"/>
                            </a:cubicBezTo>
                            <a:lnTo>
                              <a:pt x="70911" y="3724"/>
                            </a:lnTo>
                            <a:cubicBezTo>
                              <a:pt x="70911" y="3724"/>
                              <a:pt x="7879" y="-15974"/>
                              <a:pt x="3939" y="35239"/>
                            </a:cubicBezTo>
                            <a:cubicBezTo>
                              <a:pt x="3939" y="54937"/>
                              <a:pt x="0" y="66755"/>
                              <a:pt x="0" y="74634"/>
                            </a:cubicBezTo>
                            <a:cubicBezTo>
                              <a:pt x="11818" y="47058"/>
                              <a:pt x="11818" y="23421"/>
                              <a:pt x="39395" y="27360"/>
                            </a:cubicBezTo>
                            <a:cubicBezTo>
                              <a:pt x="66971" y="27360"/>
                              <a:pt x="27576" y="70695"/>
                              <a:pt x="86669" y="86453"/>
                            </a:cubicBezTo>
                            <a:cubicBezTo>
                              <a:pt x="141821" y="102211"/>
                              <a:pt x="133943" y="74634"/>
                              <a:pt x="141821" y="50997"/>
                            </a:cubicBezTo>
                            <a:cubicBezTo>
                              <a:pt x="153640" y="27360"/>
                              <a:pt x="204853" y="-216"/>
                              <a:pt x="232430" y="27360"/>
                            </a:cubicBezTo>
                            <a:cubicBezTo>
                              <a:pt x="244248" y="43118"/>
                              <a:pt x="145761" y="47058"/>
                              <a:pt x="137882" y="121908"/>
                            </a:cubicBezTo>
                            <a:cubicBezTo>
                              <a:pt x="133943" y="141605"/>
                              <a:pt x="236369" y="173121"/>
                              <a:pt x="252127" y="149484"/>
                            </a:cubicBezTo>
                            <a:cubicBezTo>
                              <a:pt x="267885" y="125847"/>
                              <a:pt x="283643" y="110089"/>
                              <a:pt x="303340" y="114029"/>
                            </a:cubicBezTo>
                            <a:cubicBezTo>
                              <a:pt x="323038" y="117969"/>
                              <a:pt x="263945" y="161303"/>
                              <a:pt x="256066" y="208576"/>
                            </a:cubicBezTo>
                            <a:cubicBezTo>
                              <a:pt x="248187" y="247971"/>
                              <a:pt x="236369" y="251911"/>
                              <a:pt x="153640" y="232214"/>
                            </a:cubicBezTo>
                            <a:cubicBezTo>
                              <a:pt x="177277" y="240092"/>
                              <a:pt x="204853" y="247971"/>
                              <a:pt x="236369" y="255850"/>
                            </a:cubicBezTo>
                            <a:cubicBezTo>
                              <a:pt x="248187" y="259790"/>
                              <a:pt x="263945" y="259790"/>
                              <a:pt x="275764" y="263729"/>
                            </a:cubicBezTo>
                            <a:cubicBezTo>
                              <a:pt x="279703" y="224334"/>
                              <a:pt x="303340" y="121908"/>
                              <a:pt x="390009" y="86453"/>
                            </a:cubicBezTo>
                            <a:cubicBezTo>
                              <a:pt x="362433" y="90392"/>
                              <a:pt x="346675" y="82513"/>
                              <a:pt x="338796" y="78574"/>
                            </a:cubicBezTo>
                            <a:close/>
                          </a:path>
                        </a:pathLst>
                      </a:custGeom>
                      <a:solidFill>
                        <a:srgbClr val="1A7DA6"/>
                      </a:solidFill>
                      <a:ln w="39379" cap="flat">
                        <a:noFill/>
                        <a:prstDash val="solid"/>
                        <a:miter/>
                      </a:ln>
                    </p:spPr>
                    <p:txBody>
                      <a:bodyPr rtlCol="0" anchor="ctr"/>
                      <a:lstStyle/>
                      <a:p>
                        <a:endParaRPr lang="en-US"/>
                      </a:p>
                    </p:txBody>
                  </p:sp>
                  <p:sp>
                    <p:nvSpPr>
                      <p:cNvPr id="2557" name="Freeform: Shape 2556">
                        <a:extLst>
                          <a:ext uri="{FF2B5EF4-FFF2-40B4-BE49-F238E27FC236}">
                            <a16:creationId xmlns:a16="http://schemas.microsoft.com/office/drawing/2014/main" xmlns="" id="{44777C09-DB20-40C5-87CC-935934FF9CF0}"/>
                          </a:ext>
                        </a:extLst>
                      </p:cNvPr>
                      <p:cNvSpPr/>
                      <p:nvPr/>
                    </p:nvSpPr>
                    <p:spPr>
                      <a:xfrm>
                        <a:off x="14448298" y="3512798"/>
                        <a:ext cx="315158" cy="185727"/>
                      </a:xfrm>
                      <a:custGeom>
                        <a:avLst/>
                        <a:gdLst>
                          <a:gd name="connsiteX0" fmla="*/ 315159 w 315158"/>
                          <a:gd name="connsiteY0" fmla="*/ 114817 h 185727"/>
                          <a:gd name="connsiteX1" fmla="*/ 311219 w 315158"/>
                          <a:gd name="connsiteY1" fmla="*/ 99059 h 185727"/>
                          <a:gd name="connsiteX2" fmla="*/ 94548 w 315158"/>
                          <a:gd name="connsiteY2" fmla="*/ 4511 h 185727"/>
                          <a:gd name="connsiteX3" fmla="*/ 86669 w 315158"/>
                          <a:gd name="connsiteY3" fmla="*/ 4511 h 185727"/>
                          <a:gd name="connsiteX4" fmla="*/ 0 w 315158"/>
                          <a:gd name="connsiteY4" fmla="*/ 87240 h 185727"/>
                          <a:gd name="connsiteX5" fmla="*/ 0 w 315158"/>
                          <a:gd name="connsiteY5" fmla="*/ 87240 h 185727"/>
                          <a:gd name="connsiteX6" fmla="*/ 118185 w 315158"/>
                          <a:gd name="connsiteY6" fmla="*/ 39966 h 185727"/>
                          <a:gd name="connsiteX7" fmla="*/ 122124 w 315158"/>
                          <a:gd name="connsiteY7" fmla="*/ 185727 h 185727"/>
                          <a:gd name="connsiteX8" fmla="*/ 315159 w 315158"/>
                          <a:gd name="connsiteY8" fmla="*/ 114817 h 185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5158" h="185727">
                            <a:moveTo>
                              <a:pt x="315159" y="114817"/>
                            </a:moveTo>
                            <a:cubicBezTo>
                              <a:pt x="315159" y="110877"/>
                              <a:pt x="315159" y="102998"/>
                              <a:pt x="311219" y="99059"/>
                            </a:cubicBezTo>
                            <a:cubicBezTo>
                              <a:pt x="299401" y="55724"/>
                              <a:pt x="267885" y="-19126"/>
                              <a:pt x="94548" y="4511"/>
                            </a:cubicBezTo>
                            <a:cubicBezTo>
                              <a:pt x="90608" y="4511"/>
                              <a:pt x="86669" y="4511"/>
                              <a:pt x="86669" y="4511"/>
                            </a:cubicBezTo>
                            <a:cubicBezTo>
                              <a:pt x="43334" y="20269"/>
                              <a:pt x="15758" y="51785"/>
                              <a:pt x="0" y="87240"/>
                            </a:cubicBezTo>
                            <a:lnTo>
                              <a:pt x="0" y="87240"/>
                            </a:lnTo>
                            <a:cubicBezTo>
                              <a:pt x="0" y="87240"/>
                              <a:pt x="43334" y="36027"/>
                              <a:pt x="118185" y="39966"/>
                            </a:cubicBezTo>
                            <a:cubicBezTo>
                              <a:pt x="208793" y="43906"/>
                              <a:pt x="252127" y="158151"/>
                              <a:pt x="122124" y="185727"/>
                            </a:cubicBezTo>
                            <a:cubicBezTo>
                              <a:pt x="224551" y="173909"/>
                              <a:pt x="287582" y="142393"/>
                              <a:pt x="315159" y="114817"/>
                            </a:cubicBezTo>
                            <a:close/>
                          </a:path>
                        </a:pathLst>
                      </a:custGeom>
                      <a:solidFill>
                        <a:srgbClr val="92957F"/>
                      </a:solidFill>
                      <a:ln w="39379" cap="flat">
                        <a:noFill/>
                        <a:prstDash val="solid"/>
                        <a:miter/>
                      </a:ln>
                    </p:spPr>
                    <p:txBody>
                      <a:bodyPr rtlCol="0" anchor="ctr"/>
                      <a:lstStyle/>
                      <a:p>
                        <a:endParaRPr lang="en-US"/>
                      </a:p>
                    </p:txBody>
                  </p:sp>
                  <p:sp>
                    <p:nvSpPr>
                      <p:cNvPr id="2558" name="Freeform: Shape 2557">
                        <a:extLst>
                          <a:ext uri="{FF2B5EF4-FFF2-40B4-BE49-F238E27FC236}">
                            <a16:creationId xmlns:a16="http://schemas.microsoft.com/office/drawing/2014/main" xmlns="" id="{DB97D69B-D8C7-4B0C-9A06-53D6024065E2}"/>
                          </a:ext>
                        </a:extLst>
                      </p:cNvPr>
                      <p:cNvSpPr/>
                      <p:nvPr/>
                    </p:nvSpPr>
                    <p:spPr>
                      <a:xfrm>
                        <a:off x="14511329" y="3512798"/>
                        <a:ext cx="252127" cy="154211"/>
                      </a:xfrm>
                      <a:custGeom>
                        <a:avLst/>
                        <a:gdLst>
                          <a:gd name="connsiteX0" fmla="*/ 252127 w 252127"/>
                          <a:gd name="connsiteY0" fmla="*/ 114817 h 154211"/>
                          <a:gd name="connsiteX1" fmla="*/ 248188 w 252127"/>
                          <a:gd name="connsiteY1" fmla="*/ 99059 h 154211"/>
                          <a:gd name="connsiteX2" fmla="*/ 31516 w 252127"/>
                          <a:gd name="connsiteY2" fmla="*/ 4511 h 154211"/>
                          <a:gd name="connsiteX3" fmla="*/ 23637 w 252127"/>
                          <a:gd name="connsiteY3" fmla="*/ 4511 h 154211"/>
                          <a:gd name="connsiteX4" fmla="*/ 0 w 252127"/>
                          <a:gd name="connsiteY4" fmla="*/ 16330 h 154211"/>
                          <a:gd name="connsiteX5" fmla="*/ 141822 w 252127"/>
                          <a:gd name="connsiteY5" fmla="*/ 28148 h 154211"/>
                          <a:gd name="connsiteX6" fmla="*/ 196974 w 252127"/>
                          <a:gd name="connsiteY6" fmla="*/ 154211 h 154211"/>
                          <a:gd name="connsiteX7" fmla="*/ 252127 w 252127"/>
                          <a:gd name="connsiteY7" fmla="*/ 114817 h 154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127" h="154211">
                            <a:moveTo>
                              <a:pt x="252127" y="114817"/>
                            </a:moveTo>
                            <a:cubicBezTo>
                              <a:pt x="252127" y="110877"/>
                              <a:pt x="252127" y="102998"/>
                              <a:pt x="248188" y="99059"/>
                            </a:cubicBezTo>
                            <a:cubicBezTo>
                              <a:pt x="236369" y="55724"/>
                              <a:pt x="204853" y="-19126"/>
                              <a:pt x="31516" y="4511"/>
                            </a:cubicBezTo>
                            <a:cubicBezTo>
                              <a:pt x="27576" y="4511"/>
                              <a:pt x="23637" y="4511"/>
                              <a:pt x="23637" y="4511"/>
                            </a:cubicBezTo>
                            <a:cubicBezTo>
                              <a:pt x="15758" y="8451"/>
                              <a:pt x="7879" y="12390"/>
                              <a:pt x="0" y="16330"/>
                            </a:cubicBezTo>
                            <a:cubicBezTo>
                              <a:pt x="31516" y="12390"/>
                              <a:pt x="90608" y="4511"/>
                              <a:pt x="141822" y="28148"/>
                            </a:cubicBezTo>
                            <a:cubicBezTo>
                              <a:pt x="208793" y="55724"/>
                              <a:pt x="220611" y="110877"/>
                              <a:pt x="196974" y="154211"/>
                            </a:cubicBezTo>
                            <a:cubicBezTo>
                              <a:pt x="220611" y="138453"/>
                              <a:pt x="240309" y="126635"/>
                              <a:pt x="252127" y="114817"/>
                            </a:cubicBezTo>
                            <a:close/>
                          </a:path>
                        </a:pathLst>
                      </a:custGeom>
                      <a:solidFill>
                        <a:srgbClr val="92957F"/>
                      </a:solidFill>
                      <a:ln w="39379" cap="flat">
                        <a:noFill/>
                        <a:prstDash val="solid"/>
                        <a:miter/>
                      </a:ln>
                    </p:spPr>
                    <p:txBody>
                      <a:bodyPr rtlCol="0" anchor="ctr"/>
                      <a:lstStyle/>
                      <a:p>
                        <a:endParaRPr lang="en-US"/>
                      </a:p>
                    </p:txBody>
                  </p:sp>
                  <p:grpSp>
                    <p:nvGrpSpPr>
                      <p:cNvPr id="2559" name="Graphic 2510">
                        <a:extLst>
                          <a:ext uri="{FF2B5EF4-FFF2-40B4-BE49-F238E27FC236}">
                            <a16:creationId xmlns:a16="http://schemas.microsoft.com/office/drawing/2014/main" xmlns="" id="{F8FB263E-9F2C-42B4-A625-F9FE274F130E}"/>
                          </a:ext>
                        </a:extLst>
                      </p:cNvPr>
                      <p:cNvGrpSpPr/>
                      <p:nvPr/>
                    </p:nvGrpSpPr>
                    <p:grpSpPr>
                      <a:xfrm>
                        <a:off x="14458374" y="3584281"/>
                        <a:ext cx="139623" cy="92153"/>
                        <a:chOff x="14458374" y="3584281"/>
                        <a:chExt cx="139623" cy="92153"/>
                      </a:xfrm>
                      <a:solidFill>
                        <a:srgbClr val="FFFFFF"/>
                      </a:solidFill>
                    </p:grpSpPr>
                    <p:sp>
                      <p:nvSpPr>
                        <p:cNvPr id="2560" name="Freeform: Shape 2559">
                          <a:extLst>
                            <a:ext uri="{FF2B5EF4-FFF2-40B4-BE49-F238E27FC236}">
                              <a16:creationId xmlns:a16="http://schemas.microsoft.com/office/drawing/2014/main" xmlns="" id="{9304F177-2F9E-4CE6-A756-A20F76BF103D}"/>
                            </a:ext>
                          </a:extLst>
                        </p:cNvPr>
                        <p:cNvSpPr/>
                        <p:nvPr/>
                      </p:nvSpPr>
                      <p:spPr>
                        <a:xfrm>
                          <a:off x="14458374" y="3584281"/>
                          <a:ext cx="101506" cy="86668"/>
                        </a:xfrm>
                        <a:custGeom>
                          <a:avLst/>
                          <a:gdLst>
                            <a:gd name="connsiteX0" fmla="*/ 9621 w 101506"/>
                            <a:gd name="connsiteY0" fmla="*/ 31516 h 86668"/>
                            <a:gd name="connsiteX1" fmla="*/ 21439 w 101506"/>
                            <a:gd name="connsiteY1" fmla="*/ 15758 h 86668"/>
                            <a:gd name="connsiteX2" fmla="*/ 21439 w 101506"/>
                            <a:gd name="connsiteY2" fmla="*/ 15758 h 86668"/>
                            <a:gd name="connsiteX3" fmla="*/ 68713 w 101506"/>
                            <a:gd name="connsiteY3" fmla="*/ 0 h 86668"/>
                            <a:gd name="connsiteX4" fmla="*/ 96290 w 101506"/>
                            <a:gd name="connsiteY4" fmla="*/ 43334 h 86668"/>
                            <a:gd name="connsiteX5" fmla="*/ 29318 w 101506"/>
                            <a:gd name="connsiteY5" fmla="*/ 86668 h 86668"/>
                            <a:gd name="connsiteX6" fmla="*/ 9621 w 101506"/>
                            <a:gd name="connsiteY6" fmla="*/ 31516 h 8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06" h="86668">
                              <a:moveTo>
                                <a:pt x="9621" y="31516"/>
                              </a:moveTo>
                              <a:cubicBezTo>
                                <a:pt x="13560" y="27576"/>
                                <a:pt x="17500" y="19697"/>
                                <a:pt x="21439" y="15758"/>
                              </a:cubicBezTo>
                              <a:cubicBezTo>
                                <a:pt x="21439" y="15758"/>
                                <a:pt x="21439" y="15758"/>
                                <a:pt x="21439" y="15758"/>
                              </a:cubicBezTo>
                              <a:cubicBezTo>
                                <a:pt x="33258" y="3939"/>
                                <a:pt x="52955" y="0"/>
                                <a:pt x="68713" y="0"/>
                              </a:cubicBezTo>
                              <a:cubicBezTo>
                                <a:pt x="100229" y="0"/>
                                <a:pt x="108108" y="23637"/>
                                <a:pt x="96290" y="43334"/>
                              </a:cubicBezTo>
                              <a:cubicBezTo>
                                <a:pt x="84471" y="66971"/>
                                <a:pt x="60834" y="86668"/>
                                <a:pt x="29318" y="86668"/>
                              </a:cubicBezTo>
                              <a:cubicBezTo>
                                <a:pt x="-10076" y="86668"/>
                                <a:pt x="-2197" y="51213"/>
                                <a:pt x="9621" y="31516"/>
                              </a:cubicBezTo>
                              <a:close/>
                            </a:path>
                          </a:pathLst>
                        </a:custGeom>
                        <a:solidFill>
                          <a:srgbClr val="FFFFFF"/>
                        </a:solidFill>
                        <a:ln w="39379" cap="flat">
                          <a:noFill/>
                          <a:prstDash val="solid"/>
                          <a:miter/>
                        </a:ln>
                      </p:spPr>
                      <p:txBody>
                        <a:bodyPr rtlCol="0" anchor="ctr"/>
                        <a:lstStyle/>
                        <a:p>
                          <a:endParaRPr lang="en-US"/>
                        </a:p>
                      </p:txBody>
                    </p:sp>
                    <p:sp>
                      <p:nvSpPr>
                        <p:cNvPr id="2561" name="Freeform: Shape 2560">
                          <a:extLst>
                            <a:ext uri="{FF2B5EF4-FFF2-40B4-BE49-F238E27FC236}">
                              <a16:creationId xmlns:a16="http://schemas.microsoft.com/office/drawing/2014/main" xmlns="" id="{975F471D-66C5-4609-87F4-DE46C28DC7C4}"/>
                            </a:ext>
                          </a:extLst>
                        </p:cNvPr>
                        <p:cNvSpPr/>
                        <p:nvPr/>
                      </p:nvSpPr>
                      <p:spPr>
                        <a:xfrm>
                          <a:off x="14558603" y="3643373"/>
                          <a:ext cx="39394" cy="33061"/>
                        </a:xfrm>
                        <a:custGeom>
                          <a:avLst/>
                          <a:gdLst>
                            <a:gd name="connsiteX0" fmla="*/ 39395 w 39394"/>
                            <a:gd name="connsiteY0" fmla="*/ 23637 h 33061"/>
                            <a:gd name="connsiteX1" fmla="*/ 19697 w 39394"/>
                            <a:gd name="connsiteY1" fmla="*/ 3939 h 33061"/>
                            <a:gd name="connsiteX2" fmla="*/ 7879 w 39394"/>
                            <a:gd name="connsiteY2" fmla="*/ 0 h 33061"/>
                            <a:gd name="connsiteX3" fmla="*/ 0 w 39394"/>
                            <a:gd name="connsiteY3" fmla="*/ 7879 h 33061"/>
                            <a:gd name="connsiteX4" fmla="*/ 0 w 39394"/>
                            <a:gd name="connsiteY4" fmla="*/ 19697 h 33061"/>
                            <a:gd name="connsiteX5" fmla="*/ 3940 w 39394"/>
                            <a:gd name="connsiteY5" fmla="*/ 23637 h 33061"/>
                            <a:gd name="connsiteX6" fmla="*/ 3940 w 39394"/>
                            <a:gd name="connsiteY6" fmla="*/ 23637 h 33061"/>
                            <a:gd name="connsiteX7" fmla="*/ 3940 w 39394"/>
                            <a:gd name="connsiteY7" fmla="*/ 23637 h 33061"/>
                            <a:gd name="connsiteX8" fmla="*/ 3940 w 39394"/>
                            <a:gd name="connsiteY8" fmla="*/ 23637 h 33061"/>
                            <a:gd name="connsiteX9" fmla="*/ 27576 w 39394"/>
                            <a:gd name="connsiteY9" fmla="*/ 31516 h 33061"/>
                            <a:gd name="connsiteX10" fmla="*/ 39395 w 39394"/>
                            <a:gd name="connsiteY10" fmla="*/ 23637 h 33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394" h="33061">
                              <a:moveTo>
                                <a:pt x="39395" y="23637"/>
                              </a:moveTo>
                              <a:cubicBezTo>
                                <a:pt x="39395" y="15758"/>
                                <a:pt x="31516" y="7879"/>
                                <a:pt x="19697" y="3939"/>
                              </a:cubicBezTo>
                              <a:cubicBezTo>
                                <a:pt x="15758" y="3939"/>
                                <a:pt x="11818" y="0"/>
                                <a:pt x="7879" y="0"/>
                              </a:cubicBezTo>
                              <a:cubicBezTo>
                                <a:pt x="3940" y="0"/>
                                <a:pt x="0" y="3939"/>
                                <a:pt x="0" y="7879"/>
                              </a:cubicBezTo>
                              <a:cubicBezTo>
                                <a:pt x="0" y="11819"/>
                                <a:pt x="0" y="15758"/>
                                <a:pt x="0" y="19697"/>
                              </a:cubicBezTo>
                              <a:cubicBezTo>
                                <a:pt x="0" y="19697"/>
                                <a:pt x="3940" y="23637"/>
                                <a:pt x="3940" y="23637"/>
                              </a:cubicBezTo>
                              <a:cubicBezTo>
                                <a:pt x="3940" y="23637"/>
                                <a:pt x="3940" y="23637"/>
                                <a:pt x="3940" y="23637"/>
                              </a:cubicBezTo>
                              <a:cubicBezTo>
                                <a:pt x="3940" y="23637"/>
                                <a:pt x="3940" y="23637"/>
                                <a:pt x="3940" y="23637"/>
                              </a:cubicBezTo>
                              <a:cubicBezTo>
                                <a:pt x="3940" y="23637"/>
                                <a:pt x="3940" y="23637"/>
                                <a:pt x="3940" y="23637"/>
                              </a:cubicBezTo>
                              <a:cubicBezTo>
                                <a:pt x="7879" y="31516"/>
                                <a:pt x="19697" y="35455"/>
                                <a:pt x="27576" y="31516"/>
                              </a:cubicBezTo>
                              <a:cubicBezTo>
                                <a:pt x="35455" y="31516"/>
                                <a:pt x="39395" y="27576"/>
                                <a:pt x="39395" y="23637"/>
                              </a:cubicBezTo>
                              <a:close/>
                            </a:path>
                          </a:pathLst>
                        </a:custGeom>
                        <a:solidFill>
                          <a:srgbClr val="FFFFFF"/>
                        </a:solidFill>
                        <a:ln w="39379" cap="flat">
                          <a:noFill/>
                          <a:prstDash val="solid"/>
                          <a:miter/>
                        </a:ln>
                      </p:spPr>
                      <p:txBody>
                        <a:bodyPr rtlCol="0" anchor="ctr"/>
                        <a:lstStyle/>
                        <a:p>
                          <a:endParaRPr lang="en-US"/>
                        </a:p>
                      </p:txBody>
                    </p:sp>
                  </p:grpSp>
                  <p:sp>
                    <p:nvSpPr>
                      <p:cNvPr id="2562" name="Freeform: Shape 2561">
                        <a:extLst>
                          <a:ext uri="{FF2B5EF4-FFF2-40B4-BE49-F238E27FC236}">
                            <a16:creationId xmlns:a16="http://schemas.microsoft.com/office/drawing/2014/main" xmlns="" id="{8280D96C-A867-43E6-8AF2-AD28E5756898}"/>
                          </a:ext>
                        </a:extLst>
                      </p:cNvPr>
                      <p:cNvSpPr/>
                      <p:nvPr/>
                    </p:nvSpPr>
                    <p:spPr>
                      <a:xfrm>
                        <a:off x="14151646" y="3554849"/>
                        <a:ext cx="159769" cy="89659"/>
                      </a:xfrm>
                      <a:custGeom>
                        <a:avLst/>
                        <a:gdLst>
                          <a:gd name="connsiteX0" fmla="*/ 5130 w 159769"/>
                          <a:gd name="connsiteY0" fmla="*/ 1856 h 89659"/>
                          <a:gd name="connsiteX1" fmla="*/ 143012 w 159769"/>
                          <a:gd name="connsiteY1" fmla="*/ 80645 h 89659"/>
                          <a:gd name="connsiteX2" fmla="*/ 76040 w 159769"/>
                          <a:gd name="connsiteY2" fmla="*/ 68827 h 89659"/>
                          <a:gd name="connsiteX3" fmla="*/ 5130 w 159769"/>
                          <a:gd name="connsiteY3" fmla="*/ 1856 h 89659"/>
                        </a:gdLst>
                        <a:ahLst/>
                        <a:cxnLst>
                          <a:cxn ang="0">
                            <a:pos x="connsiteX0" y="connsiteY0"/>
                          </a:cxn>
                          <a:cxn ang="0">
                            <a:pos x="connsiteX1" y="connsiteY1"/>
                          </a:cxn>
                          <a:cxn ang="0">
                            <a:pos x="connsiteX2" y="connsiteY2"/>
                          </a:cxn>
                          <a:cxn ang="0">
                            <a:pos x="connsiteX3" y="connsiteY3"/>
                          </a:cxn>
                        </a:cxnLst>
                        <a:rect l="l" t="t" r="r" b="b"/>
                        <a:pathLst>
                          <a:path w="159769" h="89659">
                            <a:moveTo>
                              <a:pt x="5130" y="1856"/>
                            </a:moveTo>
                            <a:cubicBezTo>
                              <a:pt x="5130" y="1856"/>
                              <a:pt x="52403" y="53069"/>
                              <a:pt x="143012" y="80645"/>
                            </a:cubicBezTo>
                            <a:cubicBezTo>
                              <a:pt x="186346" y="92464"/>
                              <a:pt x="139072" y="96403"/>
                              <a:pt x="76040" y="68827"/>
                            </a:cubicBezTo>
                            <a:cubicBezTo>
                              <a:pt x="9069" y="37311"/>
                              <a:pt x="-10628" y="-9963"/>
                              <a:pt x="5130" y="1856"/>
                            </a:cubicBezTo>
                            <a:close/>
                          </a:path>
                        </a:pathLst>
                      </a:custGeom>
                      <a:solidFill>
                        <a:srgbClr val="1D829E"/>
                      </a:solidFill>
                      <a:ln w="39379" cap="flat">
                        <a:noFill/>
                        <a:prstDash val="solid"/>
                        <a:miter/>
                      </a:ln>
                    </p:spPr>
                    <p:txBody>
                      <a:bodyPr rtlCol="0" anchor="ctr"/>
                      <a:lstStyle/>
                      <a:p>
                        <a:endParaRPr lang="en-US"/>
                      </a:p>
                    </p:txBody>
                  </p:sp>
                </p:grpSp>
                <p:sp>
                  <p:nvSpPr>
                    <p:cNvPr id="2563" name="Freeform: Shape 2562">
                      <a:extLst>
                        <a:ext uri="{FF2B5EF4-FFF2-40B4-BE49-F238E27FC236}">
                          <a16:creationId xmlns:a16="http://schemas.microsoft.com/office/drawing/2014/main" xmlns="" id="{78C9EA10-7D42-4E6A-9AEC-BDB89E172B1A}"/>
                        </a:ext>
                      </a:extLst>
                    </p:cNvPr>
                    <p:cNvSpPr/>
                    <p:nvPr/>
                  </p:nvSpPr>
                  <p:spPr>
                    <a:xfrm>
                      <a:off x="14397084" y="2741232"/>
                      <a:ext cx="24764" cy="392963"/>
                    </a:xfrm>
                    <a:custGeom>
                      <a:avLst/>
                      <a:gdLst>
                        <a:gd name="connsiteX0" fmla="*/ 15758 w 24764"/>
                        <a:gd name="connsiteY0" fmla="*/ 200914 h 392963"/>
                        <a:gd name="connsiteX1" fmla="*/ 11818 w 24764"/>
                        <a:gd name="connsiteY1" fmla="*/ 0 h 392963"/>
                        <a:gd name="connsiteX2" fmla="*/ 11818 w 24764"/>
                        <a:gd name="connsiteY2" fmla="*/ 0 h 392963"/>
                        <a:gd name="connsiteX3" fmla="*/ 7879 w 24764"/>
                        <a:gd name="connsiteY3" fmla="*/ 390009 h 392963"/>
                        <a:gd name="connsiteX4" fmla="*/ 0 w 24764"/>
                        <a:gd name="connsiteY4" fmla="*/ 390009 h 392963"/>
                        <a:gd name="connsiteX5" fmla="*/ 15758 w 24764"/>
                        <a:gd name="connsiteY5" fmla="*/ 200914 h 392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64" h="392963">
                          <a:moveTo>
                            <a:pt x="15758" y="200914"/>
                          </a:moveTo>
                          <a:cubicBezTo>
                            <a:pt x="19697" y="133942"/>
                            <a:pt x="11818" y="66971"/>
                            <a:pt x="11818" y="0"/>
                          </a:cubicBezTo>
                          <a:cubicBezTo>
                            <a:pt x="11818" y="0"/>
                            <a:pt x="11818" y="0"/>
                            <a:pt x="11818" y="0"/>
                          </a:cubicBezTo>
                          <a:cubicBezTo>
                            <a:pt x="23637" y="130003"/>
                            <a:pt x="35455" y="260006"/>
                            <a:pt x="7879" y="390009"/>
                          </a:cubicBezTo>
                          <a:cubicBezTo>
                            <a:pt x="7879" y="393948"/>
                            <a:pt x="0" y="393948"/>
                            <a:pt x="0" y="390009"/>
                          </a:cubicBezTo>
                          <a:cubicBezTo>
                            <a:pt x="0" y="326977"/>
                            <a:pt x="11818" y="263945"/>
                            <a:pt x="15758" y="200914"/>
                          </a:cubicBezTo>
                          <a:close/>
                        </a:path>
                      </a:pathLst>
                    </a:custGeom>
                    <a:solidFill>
                      <a:srgbClr val="F7E5D9"/>
                    </a:solidFill>
                    <a:ln w="39379" cap="flat">
                      <a:noFill/>
                      <a:prstDash val="solid"/>
                      <a:miter/>
                    </a:ln>
                  </p:spPr>
                  <p:txBody>
                    <a:bodyPr rtlCol="0" anchor="ctr"/>
                    <a:lstStyle/>
                    <a:p>
                      <a:endParaRPr lang="en-US"/>
                    </a:p>
                  </p:txBody>
                </p:sp>
              </p:grpSp>
              <p:grpSp>
                <p:nvGrpSpPr>
                  <p:cNvPr id="2564" name="Graphic 2510">
                    <a:extLst>
                      <a:ext uri="{FF2B5EF4-FFF2-40B4-BE49-F238E27FC236}">
                        <a16:creationId xmlns:a16="http://schemas.microsoft.com/office/drawing/2014/main" xmlns="" id="{9C25D979-4164-407D-A3B4-B4C720F2D70A}"/>
                      </a:ext>
                    </a:extLst>
                  </p:cNvPr>
                  <p:cNvGrpSpPr/>
                  <p:nvPr/>
                </p:nvGrpSpPr>
                <p:grpSpPr>
                  <a:xfrm>
                    <a:off x="13728589" y="2693958"/>
                    <a:ext cx="657657" cy="1148002"/>
                    <a:chOff x="13728589" y="2693958"/>
                    <a:chExt cx="657657" cy="1148002"/>
                  </a:xfrm>
                </p:grpSpPr>
                <p:grpSp>
                  <p:nvGrpSpPr>
                    <p:cNvPr id="2565" name="Graphic 2510">
                      <a:extLst>
                        <a:ext uri="{FF2B5EF4-FFF2-40B4-BE49-F238E27FC236}">
                          <a16:creationId xmlns:a16="http://schemas.microsoft.com/office/drawing/2014/main" xmlns="" id="{082B1556-3261-4C00-8B7D-BBC0DA897AC5}"/>
                        </a:ext>
                      </a:extLst>
                    </p:cNvPr>
                    <p:cNvGrpSpPr/>
                    <p:nvPr/>
                  </p:nvGrpSpPr>
                  <p:grpSpPr>
                    <a:xfrm>
                      <a:off x="13825665" y="2693958"/>
                      <a:ext cx="225321" cy="911771"/>
                      <a:chOff x="13825665" y="2693958"/>
                      <a:chExt cx="225321" cy="911771"/>
                    </a:xfrm>
                  </p:grpSpPr>
                  <p:sp>
                    <p:nvSpPr>
                      <p:cNvPr id="2566" name="Freeform: Shape 2565">
                        <a:extLst>
                          <a:ext uri="{FF2B5EF4-FFF2-40B4-BE49-F238E27FC236}">
                            <a16:creationId xmlns:a16="http://schemas.microsoft.com/office/drawing/2014/main" xmlns="" id="{FC6BAF1E-89D2-40B8-852F-2CB800EAB1B7}"/>
                          </a:ext>
                        </a:extLst>
                      </p:cNvPr>
                      <p:cNvSpPr/>
                      <p:nvPr/>
                    </p:nvSpPr>
                    <p:spPr>
                      <a:xfrm>
                        <a:off x="13829557" y="2695105"/>
                        <a:ext cx="217488" cy="902485"/>
                      </a:xfrm>
                      <a:custGeom>
                        <a:avLst/>
                        <a:gdLst>
                          <a:gd name="connsiteX0" fmla="*/ 35697 w 217488"/>
                          <a:gd name="connsiteY0" fmla="*/ 93400 h 902485"/>
                          <a:gd name="connsiteX1" fmla="*/ 55394 w 217488"/>
                          <a:gd name="connsiteY1" fmla="*/ 447953 h 902485"/>
                          <a:gd name="connsiteX2" fmla="*/ 241 w 217488"/>
                          <a:gd name="connsiteY2" fmla="*/ 802507 h 902485"/>
                          <a:gd name="connsiteX3" fmla="*/ 130244 w 217488"/>
                          <a:gd name="connsiteY3" fmla="*/ 900994 h 902485"/>
                          <a:gd name="connsiteX4" fmla="*/ 197215 w 217488"/>
                          <a:gd name="connsiteY4" fmla="*/ 2792 h 902485"/>
                          <a:gd name="connsiteX5" fmla="*/ 35697 w 217488"/>
                          <a:gd name="connsiteY5" fmla="*/ 93400 h 902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488" h="902485">
                            <a:moveTo>
                              <a:pt x="35697" y="93400"/>
                            </a:moveTo>
                            <a:cubicBezTo>
                              <a:pt x="35697" y="93400"/>
                              <a:pt x="63273" y="195826"/>
                              <a:pt x="55394" y="447953"/>
                            </a:cubicBezTo>
                            <a:cubicBezTo>
                              <a:pt x="51454" y="534622"/>
                              <a:pt x="31757" y="684322"/>
                              <a:pt x="241" y="802507"/>
                            </a:cubicBezTo>
                            <a:cubicBezTo>
                              <a:pt x="241" y="802507"/>
                              <a:pt x="-11577" y="916752"/>
                              <a:pt x="130244" y="900994"/>
                            </a:cubicBezTo>
                            <a:cubicBezTo>
                              <a:pt x="130244" y="900994"/>
                              <a:pt x="268126" y="499166"/>
                              <a:pt x="197215" y="2792"/>
                            </a:cubicBezTo>
                            <a:cubicBezTo>
                              <a:pt x="197215" y="2792"/>
                              <a:pt x="90849" y="-24784"/>
                              <a:pt x="35697" y="93400"/>
                            </a:cubicBezTo>
                            <a:close/>
                          </a:path>
                        </a:pathLst>
                      </a:custGeom>
                      <a:solidFill>
                        <a:srgbClr val="F4C2A1"/>
                      </a:solidFill>
                      <a:ln w="39379" cap="flat">
                        <a:noFill/>
                        <a:prstDash val="solid"/>
                        <a:miter/>
                      </a:ln>
                    </p:spPr>
                    <p:txBody>
                      <a:bodyPr rtlCol="0" anchor="ctr"/>
                      <a:lstStyle/>
                      <a:p>
                        <a:endParaRPr lang="en-US"/>
                      </a:p>
                    </p:txBody>
                  </p:sp>
                  <p:sp>
                    <p:nvSpPr>
                      <p:cNvPr id="2567" name="Freeform: Shape 2566">
                        <a:extLst>
                          <a:ext uri="{FF2B5EF4-FFF2-40B4-BE49-F238E27FC236}">
                            <a16:creationId xmlns:a16="http://schemas.microsoft.com/office/drawing/2014/main" xmlns="" id="{AFC3AF15-EDA8-4BA8-97DB-AF6DF0BD5A2F}"/>
                          </a:ext>
                        </a:extLst>
                      </p:cNvPr>
                      <p:cNvSpPr/>
                      <p:nvPr/>
                    </p:nvSpPr>
                    <p:spPr>
                      <a:xfrm>
                        <a:off x="13825665" y="2693958"/>
                        <a:ext cx="225321" cy="911771"/>
                      </a:xfrm>
                      <a:custGeom>
                        <a:avLst/>
                        <a:gdLst>
                          <a:gd name="connsiteX0" fmla="*/ 23831 w 225321"/>
                          <a:gd name="connsiteY0" fmla="*/ 878504 h 911771"/>
                          <a:gd name="connsiteX1" fmla="*/ 195 w 225321"/>
                          <a:gd name="connsiteY1" fmla="*/ 803654 h 911771"/>
                          <a:gd name="connsiteX2" fmla="*/ 55347 w 225321"/>
                          <a:gd name="connsiteY2" fmla="*/ 449101 h 911771"/>
                          <a:gd name="connsiteX3" fmla="*/ 35650 w 225321"/>
                          <a:gd name="connsiteY3" fmla="*/ 94548 h 911771"/>
                          <a:gd name="connsiteX4" fmla="*/ 35650 w 225321"/>
                          <a:gd name="connsiteY4" fmla="*/ 94548 h 911771"/>
                          <a:gd name="connsiteX5" fmla="*/ 35650 w 225321"/>
                          <a:gd name="connsiteY5" fmla="*/ 94548 h 911771"/>
                          <a:gd name="connsiteX6" fmla="*/ 169592 w 225321"/>
                          <a:gd name="connsiteY6" fmla="*/ 0 h 911771"/>
                          <a:gd name="connsiteX7" fmla="*/ 201108 w 225321"/>
                          <a:gd name="connsiteY7" fmla="*/ 3939 h 911771"/>
                          <a:gd name="connsiteX8" fmla="*/ 205048 w 225321"/>
                          <a:gd name="connsiteY8" fmla="*/ 3939 h 911771"/>
                          <a:gd name="connsiteX9" fmla="*/ 205048 w 225321"/>
                          <a:gd name="connsiteY9" fmla="*/ 7879 h 911771"/>
                          <a:gd name="connsiteX10" fmla="*/ 138076 w 225321"/>
                          <a:gd name="connsiteY10" fmla="*/ 906081 h 911771"/>
                          <a:gd name="connsiteX11" fmla="*/ 138076 w 225321"/>
                          <a:gd name="connsiteY11" fmla="*/ 910020 h 911771"/>
                          <a:gd name="connsiteX12" fmla="*/ 134137 w 225321"/>
                          <a:gd name="connsiteY12" fmla="*/ 910020 h 911771"/>
                          <a:gd name="connsiteX13" fmla="*/ 102621 w 225321"/>
                          <a:gd name="connsiteY13" fmla="*/ 910020 h 911771"/>
                          <a:gd name="connsiteX14" fmla="*/ 23831 w 225321"/>
                          <a:gd name="connsiteY14" fmla="*/ 878504 h 911771"/>
                          <a:gd name="connsiteX15" fmla="*/ 197169 w 225321"/>
                          <a:gd name="connsiteY15" fmla="*/ 7879 h 911771"/>
                          <a:gd name="connsiteX16" fmla="*/ 173532 w 225321"/>
                          <a:gd name="connsiteY16" fmla="*/ 3939 h 911771"/>
                          <a:gd name="connsiteX17" fmla="*/ 47468 w 225321"/>
                          <a:gd name="connsiteY17" fmla="*/ 94548 h 911771"/>
                          <a:gd name="connsiteX18" fmla="*/ 67166 w 225321"/>
                          <a:gd name="connsiteY18" fmla="*/ 449101 h 911771"/>
                          <a:gd name="connsiteX19" fmla="*/ 12013 w 225321"/>
                          <a:gd name="connsiteY19" fmla="*/ 803654 h 911771"/>
                          <a:gd name="connsiteX20" fmla="*/ 31710 w 225321"/>
                          <a:gd name="connsiteY20" fmla="*/ 870625 h 911771"/>
                          <a:gd name="connsiteX21" fmla="*/ 130197 w 225321"/>
                          <a:gd name="connsiteY21" fmla="*/ 898202 h 911771"/>
                          <a:gd name="connsiteX22" fmla="*/ 197169 w 225321"/>
                          <a:gd name="connsiteY22" fmla="*/ 7879 h 911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5321" h="911771">
                            <a:moveTo>
                              <a:pt x="23831" y="878504"/>
                            </a:moveTo>
                            <a:cubicBezTo>
                              <a:pt x="-3745" y="846989"/>
                              <a:pt x="195" y="807594"/>
                              <a:pt x="195" y="803654"/>
                            </a:cubicBezTo>
                            <a:cubicBezTo>
                              <a:pt x="31710" y="681530"/>
                              <a:pt x="51408" y="535770"/>
                              <a:pt x="55347" y="449101"/>
                            </a:cubicBezTo>
                            <a:cubicBezTo>
                              <a:pt x="63226" y="200914"/>
                              <a:pt x="35650" y="94548"/>
                              <a:pt x="35650" y="94548"/>
                            </a:cubicBezTo>
                            <a:lnTo>
                              <a:pt x="35650" y="94548"/>
                            </a:lnTo>
                            <a:lnTo>
                              <a:pt x="35650" y="94548"/>
                            </a:lnTo>
                            <a:cubicBezTo>
                              <a:pt x="75045" y="11818"/>
                              <a:pt x="138076" y="0"/>
                              <a:pt x="169592" y="0"/>
                            </a:cubicBezTo>
                            <a:cubicBezTo>
                              <a:pt x="185350" y="0"/>
                              <a:pt x="197169" y="3939"/>
                              <a:pt x="201108" y="3939"/>
                            </a:cubicBezTo>
                            <a:lnTo>
                              <a:pt x="205048" y="3939"/>
                            </a:lnTo>
                            <a:lnTo>
                              <a:pt x="205048" y="7879"/>
                            </a:lnTo>
                            <a:cubicBezTo>
                              <a:pt x="275958" y="500314"/>
                              <a:pt x="138076" y="902141"/>
                              <a:pt x="138076" y="906081"/>
                            </a:cubicBezTo>
                            <a:lnTo>
                              <a:pt x="138076" y="910020"/>
                            </a:lnTo>
                            <a:lnTo>
                              <a:pt x="134137" y="910020"/>
                            </a:lnTo>
                            <a:cubicBezTo>
                              <a:pt x="122318" y="910020"/>
                              <a:pt x="114440" y="913960"/>
                              <a:pt x="102621" y="910020"/>
                            </a:cubicBezTo>
                            <a:cubicBezTo>
                              <a:pt x="67166" y="910020"/>
                              <a:pt x="39589" y="898202"/>
                              <a:pt x="23831" y="878504"/>
                            </a:cubicBezTo>
                            <a:close/>
                            <a:moveTo>
                              <a:pt x="197169" y="7879"/>
                            </a:moveTo>
                            <a:cubicBezTo>
                              <a:pt x="193229" y="7879"/>
                              <a:pt x="185350" y="3939"/>
                              <a:pt x="173532" y="3939"/>
                            </a:cubicBezTo>
                            <a:cubicBezTo>
                              <a:pt x="142016" y="3939"/>
                              <a:pt x="82924" y="15758"/>
                              <a:pt x="47468" y="94548"/>
                            </a:cubicBezTo>
                            <a:cubicBezTo>
                              <a:pt x="51408" y="106366"/>
                              <a:pt x="75045" y="216672"/>
                              <a:pt x="67166" y="449101"/>
                            </a:cubicBezTo>
                            <a:cubicBezTo>
                              <a:pt x="63226" y="531830"/>
                              <a:pt x="43529" y="681530"/>
                              <a:pt x="12013" y="803654"/>
                            </a:cubicBezTo>
                            <a:cubicBezTo>
                              <a:pt x="12013" y="803654"/>
                              <a:pt x="8074" y="843049"/>
                              <a:pt x="31710" y="870625"/>
                            </a:cubicBezTo>
                            <a:cubicBezTo>
                              <a:pt x="51408" y="894262"/>
                              <a:pt x="86863" y="902141"/>
                              <a:pt x="130197" y="898202"/>
                            </a:cubicBezTo>
                            <a:cubicBezTo>
                              <a:pt x="142016" y="866686"/>
                              <a:pt x="260200" y="476677"/>
                              <a:pt x="197169" y="7879"/>
                            </a:cubicBezTo>
                            <a:close/>
                          </a:path>
                        </a:pathLst>
                      </a:custGeom>
                      <a:solidFill>
                        <a:srgbClr val="873E0E"/>
                      </a:solidFill>
                      <a:ln w="39379" cap="flat">
                        <a:noFill/>
                        <a:prstDash val="solid"/>
                        <a:miter/>
                      </a:ln>
                    </p:spPr>
                    <p:txBody>
                      <a:bodyPr rtlCol="0" anchor="ctr"/>
                      <a:lstStyle/>
                      <a:p>
                        <a:endParaRPr lang="en-US"/>
                      </a:p>
                    </p:txBody>
                  </p:sp>
                </p:grpSp>
                <p:sp>
                  <p:nvSpPr>
                    <p:cNvPr id="2568" name="Freeform: Shape 2567">
                      <a:extLst>
                        <a:ext uri="{FF2B5EF4-FFF2-40B4-BE49-F238E27FC236}">
                          <a16:creationId xmlns:a16="http://schemas.microsoft.com/office/drawing/2014/main" xmlns="" id="{B3CBD5BF-84ED-4EDA-9AB6-8CBF9F918231}"/>
                        </a:ext>
                      </a:extLst>
                    </p:cNvPr>
                    <p:cNvSpPr/>
                    <p:nvPr/>
                  </p:nvSpPr>
                  <p:spPr>
                    <a:xfrm>
                      <a:off x="13829053" y="2694245"/>
                      <a:ext cx="209538" cy="882156"/>
                    </a:xfrm>
                    <a:custGeom>
                      <a:avLst/>
                      <a:gdLst>
                        <a:gd name="connsiteX0" fmla="*/ 107112 w 209538"/>
                        <a:gd name="connsiteY0" fmla="*/ 429117 h 882156"/>
                        <a:gd name="connsiteX1" fmla="*/ 51959 w 209538"/>
                        <a:gd name="connsiteY1" fmla="*/ 807307 h 882156"/>
                        <a:gd name="connsiteX2" fmla="*/ 28322 w 209538"/>
                        <a:gd name="connsiteY2" fmla="*/ 882157 h 882156"/>
                        <a:gd name="connsiteX3" fmla="*/ 746 w 209538"/>
                        <a:gd name="connsiteY3" fmla="*/ 803367 h 882156"/>
                        <a:gd name="connsiteX4" fmla="*/ 55899 w 209538"/>
                        <a:gd name="connsiteY4" fmla="*/ 448814 h 882156"/>
                        <a:gd name="connsiteX5" fmla="*/ 36201 w 209538"/>
                        <a:gd name="connsiteY5" fmla="*/ 94261 h 882156"/>
                        <a:gd name="connsiteX6" fmla="*/ 197720 w 209538"/>
                        <a:gd name="connsiteY6" fmla="*/ 3652 h 882156"/>
                        <a:gd name="connsiteX7" fmla="*/ 209539 w 209538"/>
                        <a:gd name="connsiteY7" fmla="*/ 98200 h 882156"/>
                        <a:gd name="connsiteX8" fmla="*/ 107112 w 209538"/>
                        <a:gd name="connsiteY8" fmla="*/ 429117 h 882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38" h="882156">
                          <a:moveTo>
                            <a:pt x="107112" y="429117"/>
                          </a:moveTo>
                          <a:cubicBezTo>
                            <a:pt x="99233" y="559119"/>
                            <a:pt x="75596" y="681243"/>
                            <a:pt x="51959" y="807307"/>
                          </a:cubicBezTo>
                          <a:cubicBezTo>
                            <a:pt x="48020" y="830944"/>
                            <a:pt x="40141" y="854580"/>
                            <a:pt x="28322" y="882157"/>
                          </a:cubicBezTo>
                          <a:cubicBezTo>
                            <a:pt x="-7133" y="854580"/>
                            <a:pt x="746" y="803367"/>
                            <a:pt x="746" y="803367"/>
                          </a:cubicBezTo>
                          <a:cubicBezTo>
                            <a:pt x="32262" y="685183"/>
                            <a:pt x="51959" y="535482"/>
                            <a:pt x="55899" y="448814"/>
                          </a:cubicBezTo>
                          <a:cubicBezTo>
                            <a:pt x="63778" y="196687"/>
                            <a:pt x="36201" y="94261"/>
                            <a:pt x="36201" y="94261"/>
                          </a:cubicBezTo>
                          <a:cubicBezTo>
                            <a:pt x="91354" y="-27864"/>
                            <a:pt x="197720" y="3652"/>
                            <a:pt x="197720" y="3652"/>
                          </a:cubicBezTo>
                          <a:cubicBezTo>
                            <a:pt x="201660" y="35168"/>
                            <a:pt x="205599" y="66684"/>
                            <a:pt x="209539" y="98200"/>
                          </a:cubicBezTo>
                          <a:cubicBezTo>
                            <a:pt x="91354" y="129716"/>
                            <a:pt x="111051" y="330630"/>
                            <a:pt x="107112" y="429117"/>
                          </a:cubicBezTo>
                          <a:close/>
                        </a:path>
                      </a:pathLst>
                    </a:custGeom>
                    <a:solidFill>
                      <a:srgbClr val="ECBD9C">
                        <a:alpha val="70000"/>
                      </a:srgbClr>
                    </a:solidFill>
                    <a:ln w="39379" cap="flat">
                      <a:noFill/>
                      <a:prstDash val="solid"/>
                      <a:miter/>
                    </a:ln>
                  </p:spPr>
                  <p:txBody>
                    <a:bodyPr rtlCol="0" anchor="ctr"/>
                    <a:lstStyle/>
                    <a:p>
                      <a:endParaRPr lang="en-US"/>
                    </a:p>
                  </p:txBody>
                </p:sp>
                <p:grpSp>
                  <p:nvGrpSpPr>
                    <p:cNvPr id="2569" name="Graphic 2510">
                      <a:extLst>
                        <a:ext uri="{FF2B5EF4-FFF2-40B4-BE49-F238E27FC236}">
                          <a16:creationId xmlns:a16="http://schemas.microsoft.com/office/drawing/2014/main" xmlns="" id="{409428BF-110F-4BC8-8B22-221F7117E164}"/>
                        </a:ext>
                      </a:extLst>
                    </p:cNvPr>
                    <p:cNvGrpSpPr/>
                    <p:nvPr/>
                  </p:nvGrpSpPr>
                  <p:grpSpPr>
                    <a:xfrm>
                      <a:off x="13821678" y="3202151"/>
                      <a:ext cx="216912" cy="400102"/>
                      <a:chOff x="13821678" y="3202151"/>
                      <a:chExt cx="216912" cy="400102"/>
                    </a:xfrm>
                  </p:grpSpPr>
                  <p:sp>
                    <p:nvSpPr>
                      <p:cNvPr id="2570" name="Freeform: Shape 2569">
                        <a:extLst>
                          <a:ext uri="{FF2B5EF4-FFF2-40B4-BE49-F238E27FC236}">
                            <a16:creationId xmlns:a16="http://schemas.microsoft.com/office/drawing/2014/main" xmlns="" id="{9664A672-0865-427E-9764-E37263C57014}"/>
                          </a:ext>
                        </a:extLst>
                      </p:cNvPr>
                      <p:cNvSpPr/>
                      <p:nvPr/>
                    </p:nvSpPr>
                    <p:spPr>
                      <a:xfrm>
                        <a:off x="13821678" y="3213969"/>
                        <a:ext cx="205094" cy="388283"/>
                      </a:xfrm>
                      <a:custGeom>
                        <a:avLst/>
                        <a:gdLst>
                          <a:gd name="connsiteX0" fmla="*/ 55394 w 205094"/>
                          <a:gd name="connsiteY0" fmla="*/ 0 h 388283"/>
                          <a:gd name="connsiteX1" fmla="*/ 138123 w 205094"/>
                          <a:gd name="connsiteY1" fmla="*/ 23637 h 388283"/>
                          <a:gd name="connsiteX2" fmla="*/ 205094 w 205094"/>
                          <a:gd name="connsiteY2" fmla="*/ 19697 h 388283"/>
                          <a:gd name="connsiteX3" fmla="*/ 130244 w 205094"/>
                          <a:gd name="connsiteY3" fmla="*/ 386069 h 388283"/>
                          <a:gd name="connsiteX4" fmla="*/ 241 w 205094"/>
                          <a:gd name="connsiteY4" fmla="*/ 287582 h 388283"/>
                          <a:gd name="connsiteX5" fmla="*/ 55394 w 205094"/>
                          <a:gd name="connsiteY5" fmla="*/ 0 h 38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094" h="388283">
                            <a:moveTo>
                              <a:pt x="55394" y="0"/>
                            </a:moveTo>
                            <a:cubicBezTo>
                              <a:pt x="82970" y="11819"/>
                              <a:pt x="110547" y="19697"/>
                              <a:pt x="138123" y="23637"/>
                            </a:cubicBezTo>
                            <a:cubicBezTo>
                              <a:pt x="157821" y="23637"/>
                              <a:pt x="185397" y="27577"/>
                              <a:pt x="205094" y="19697"/>
                            </a:cubicBezTo>
                            <a:cubicBezTo>
                              <a:pt x="181458" y="244248"/>
                              <a:pt x="130244" y="386069"/>
                              <a:pt x="130244" y="386069"/>
                            </a:cubicBezTo>
                            <a:cubicBezTo>
                              <a:pt x="-11577" y="405767"/>
                              <a:pt x="241" y="287582"/>
                              <a:pt x="241" y="287582"/>
                            </a:cubicBezTo>
                            <a:cubicBezTo>
                              <a:pt x="31757" y="193035"/>
                              <a:pt x="47515" y="82729"/>
                              <a:pt x="55394" y="0"/>
                            </a:cubicBezTo>
                            <a:close/>
                          </a:path>
                        </a:pathLst>
                      </a:custGeom>
                      <a:solidFill>
                        <a:srgbClr val="98C9A9"/>
                      </a:solidFill>
                      <a:ln w="39379" cap="flat">
                        <a:noFill/>
                        <a:prstDash val="solid"/>
                        <a:miter/>
                      </a:ln>
                    </p:spPr>
                    <p:txBody>
                      <a:bodyPr rtlCol="0" anchor="ctr"/>
                      <a:lstStyle/>
                      <a:p>
                        <a:endParaRPr lang="en-US"/>
                      </a:p>
                    </p:txBody>
                  </p:sp>
                  <p:sp>
                    <p:nvSpPr>
                      <p:cNvPr id="2571" name="Freeform: Shape 2570">
                        <a:extLst>
                          <a:ext uri="{FF2B5EF4-FFF2-40B4-BE49-F238E27FC236}">
                            <a16:creationId xmlns:a16="http://schemas.microsoft.com/office/drawing/2014/main" xmlns="" id="{AC40DC77-7F22-4DE6-A557-7D808912E68C}"/>
                          </a:ext>
                        </a:extLst>
                      </p:cNvPr>
                      <p:cNvSpPr/>
                      <p:nvPr/>
                    </p:nvSpPr>
                    <p:spPr>
                      <a:xfrm>
                        <a:off x="13825665" y="3202151"/>
                        <a:ext cx="212926" cy="397887"/>
                      </a:xfrm>
                      <a:custGeom>
                        <a:avLst/>
                        <a:gdLst>
                          <a:gd name="connsiteX0" fmla="*/ 23831 w 212926"/>
                          <a:gd name="connsiteY0" fmla="*/ 370311 h 397887"/>
                          <a:gd name="connsiteX1" fmla="*/ 195 w 212926"/>
                          <a:gd name="connsiteY1" fmla="*/ 295461 h 397887"/>
                          <a:gd name="connsiteX2" fmla="*/ 51408 w 212926"/>
                          <a:gd name="connsiteY2" fmla="*/ 7879 h 397887"/>
                          <a:gd name="connsiteX3" fmla="*/ 51408 w 212926"/>
                          <a:gd name="connsiteY3" fmla="*/ 0 h 397887"/>
                          <a:gd name="connsiteX4" fmla="*/ 55347 w 212926"/>
                          <a:gd name="connsiteY4" fmla="*/ 3939 h 397887"/>
                          <a:gd name="connsiteX5" fmla="*/ 138076 w 212926"/>
                          <a:gd name="connsiteY5" fmla="*/ 27576 h 397887"/>
                          <a:gd name="connsiteX6" fmla="*/ 161713 w 212926"/>
                          <a:gd name="connsiteY6" fmla="*/ 27576 h 397887"/>
                          <a:gd name="connsiteX7" fmla="*/ 205048 w 212926"/>
                          <a:gd name="connsiteY7" fmla="*/ 19697 h 397887"/>
                          <a:gd name="connsiteX8" fmla="*/ 212927 w 212926"/>
                          <a:gd name="connsiteY8" fmla="*/ 15758 h 397887"/>
                          <a:gd name="connsiteX9" fmla="*/ 212927 w 212926"/>
                          <a:gd name="connsiteY9" fmla="*/ 23637 h 397887"/>
                          <a:gd name="connsiteX10" fmla="*/ 138076 w 212926"/>
                          <a:gd name="connsiteY10" fmla="*/ 390008 h 397887"/>
                          <a:gd name="connsiteX11" fmla="*/ 138076 w 212926"/>
                          <a:gd name="connsiteY11" fmla="*/ 393948 h 397887"/>
                          <a:gd name="connsiteX12" fmla="*/ 134137 w 212926"/>
                          <a:gd name="connsiteY12" fmla="*/ 393948 h 397887"/>
                          <a:gd name="connsiteX13" fmla="*/ 102621 w 212926"/>
                          <a:gd name="connsiteY13" fmla="*/ 393948 h 397887"/>
                          <a:gd name="connsiteX14" fmla="*/ 102621 w 212926"/>
                          <a:gd name="connsiteY14" fmla="*/ 393948 h 397887"/>
                          <a:gd name="connsiteX15" fmla="*/ 23831 w 212926"/>
                          <a:gd name="connsiteY15" fmla="*/ 370311 h 397887"/>
                          <a:gd name="connsiteX16" fmla="*/ 201108 w 212926"/>
                          <a:gd name="connsiteY16" fmla="*/ 35455 h 397887"/>
                          <a:gd name="connsiteX17" fmla="*/ 161713 w 212926"/>
                          <a:gd name="connsiteY17" fmla="*/ 39395 h 397887"/>
                          <a:gd name="connsiteX18" fmla="*/ 138076 w 212926"/>
                          <a:gd name="connsiteY18" fmla="*/ 39395 h 397887"/>
                          <a:gd name="connsiteX19" fmla="*/ 59287 w 212926"/>
                          <a:gd name="connsiteY19" fmla="*/ 19697 h 397887"/>
                          <a:gd name="connsiteX20" fmla="*/ 8074 w 212926"/>
                          <a:gd name="connsiteY20" fmla="*/ 303340 h 397887"/>
                          <a:gd name="connsiteX21" fmla="*/ 27771 w 212926"/>
                          <a:gd name="connsiteY21" fmla="*/ 370311 h 397887"/>
                          <a:gd name="connsiteX22" fmla="*/ 102621 w 212926"/>
                          <a:gd name="connsiteY22" fmla="*/ 397888 h 397887"/>
                          <a:gd name="connsiteX23" fmla="*/ 102621 w 212926"/>
                          <a:gd name="connsiteY23" fmla="*/ 397888 h 397887"/>
                          <a:gd name="connsiteX24" fmla="*/ 130197 w 212926"/>
                          <a:gd name="connsiteY24" fmla="*/ 397888 h 397887"/>
                          <a:gd name="connsiteX25" fmla="*/ 201108 w 212926"/>
                          <a:gd name="connsiteY25" fmla="*/ 35455 h 39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12926" h="397887">
                            <a:moveTo>
                              <a:pt x="23831" y="370311"/>
                            </a:moveTo>
                            <a:cubicBezTo>
                              <a:pt x="-3745" y="338795"/>
                              <a:pt x="195" y="299401"/>
                              <a:pt x="195" y="295461"/>
                            </a:cubicBezTo>
                            <a:cubicBezTo>
                              <a:pt x="23831" y="212732"/>
                              <a:pt x="39589" y="102426"/>
                              <a:pt x="51408" y="7879"/>
                            </a:cubicBezTo>
                            <a:lnTo>
                              <a:pt x="51408" y="0"/>
                            </a:lnTo>
                            <a:lnTo>
                              <a:pt x="55347" y="3939"/>
                            </a:lnTo>
                            <a:cubicBezTo>
                              <a:pt x="82924" y="15758"/>
                              <a:pt x="110500" y="23637"/>
                              <a:pt x="138076" y="27576"/>
                            </a:cubicBezTo>
                            <a:cubicBezTo>
                              <a:pt x="145955" y="27576"/>
                              <a:pt x="153834" y="27576"/>
                              <a:pt x="161713" y="27576"/>
                            </a:cubicBezTo>
                            <a:cubicBezTo>
                              <a:pt x="181411" y="27576"/>
                              <a:pt x="193229" y="27576"/>
                              <a:pt x="205048" y="19697"/>
                            </a:cubicBezTo>
                            <a:lnTo>
                              <a:pt x="212927" y="15758"/>
                            </a:lnTo>
                            <a:lnTo>
                              <a:pt x="212927" y="23637"/>
                            </a:lnTo>
                            <a:cubicBezTo>
                              <a:pt x="189290" y="244248"/>
                              <a:pt x="138076" y="390008"/>
                              <a:pt x="138076" y="390008"/>
                            </a:cubicBezTo>
                            <a:lnTo>
                              <a:pt x="138076" y="393948"/>
                            </a:lnTo>
                            <a:lnTo>
                              <a:pt x="134137" y="393948"/>
                            </a:lnTo>
                            <a:cubicBezTo>
                              <a:pt x="122318" y="393948"/>
                              <a:pt x="114440" y="397888"/>
                              <a:pt x="102621" y="393948"/>
                            </a:cubicBezTo>
                            <a:lnTo>
                              <a:pt x="102621" y="393948"/>
                            </a:lnTo>
                            <a:cubicBezTo>
                              <a:pt x="67166" y="401827"/>
                              <a:pt x="39589" y="390008"/>
                              <a:pt x="23831" y="370311"/>
                            </a:cubicBezTo>
                            <a:close/>
                            <a:moveTo>
                              <a:pt x="201108" y="35455"/>
                            </a:moveTo>
                            <a:cubicBezTo>
                              <a:pt x="189290" y="39395"/>
                              <a:pt x="177471" y="39395"/>
                              <a:pt x="161713" y="39395"/>
                            </a:cubicBezTo>
                            <a:cubicBezTo>
                              <a:pt x="153834" y="39395"/>
                              <a:pt x="145955" y="39395"/>
                              <a:pt x="138076" y="39395"/>
                            </a:cubicBezTo>
                            <a:cubicBezTo>
                              <a:pt x="110500" y="39395"/>
                              <a:pt x="82924" y="31516"/>
                              <a:pt x="59287" y="19697"/>
                            </a:cubicBezTo>
                            <a:cubicBezTo>
                              <a:pt x="51408" y="114245"/>
                              <a:pt x="31710" y="220611"/>
                              <a:pt x="8074" y="303340"/>
                            </a:cubicBezTo>
                            <a:cubicBezTo>
                              <a:pt x="8074" y="303340"/>
                              <a:pt x="4134" y="342735"/>
                              <a:pt x="27771" y="370311"/>
                            </a:cubicBezTo>
                            <a:cubicBezTo>
                              <a:pt x="43529" y="390008"/>
                              <a:pt x="67166" y="397888"/>
                              <a:pt x="102621" y="397888"/>
                            </a:cubicBezTo>
                            <a:lnTo>
                              <a:pt x="102621" y="397888"/>
                            </a:lnTo>
                            <a:cubicBezTo>
                              <a:pt x="110500" y="397888"/>
                              <a:pt x="118379" y="397888"/>
                              <a:pt x="130197" y="397888"/>
                            </a:cubicBezTo>
                            <a:cubicBezTo>
                              <a:pt x="134137" y="370311"/>
                              <a:pt x="177471" y="236369"/>
                              <a:pt x="201108" y="35455"/>
                            </a:cubicBezTo>
                            <a:close/>
                          </a:path>
                        </a:pathLst>
                      </a:custGeom>
                      <a:solidFill>
                        <a:srgbClr val="4F724D"/>
                      </a:solidFill>
                      <a:ln w="39379" cap="flat">
                        <a:noFill/>
                        <a:prstDash val="solid"/>
                        <a:miter/>
                      </a:ln>
                    </p:spPr>
                    <p:txBody>
                      <a:bodyPr rtlCol="0" anchor="ctr"/>
                      <a:lstStyle/>
                      <a:p>
                        <a:endParaRPr lang="en-US"/>
                      </a:p>
                    </p:txBody>
                  </p:sp>
                </p:grpSp>
                <p:sp>
                  <p:nvSpPr>
                    <p:cNvPr id="2572" name="Freeform: Shape 2571">
                      <a:extLst>
                        <a:ext uri="{FF2B5EF4-FFF2-40B4-BE49-F238E27FC236}">
                          <a16:creationId xmlns:a16="http://schemas.microsoft.com/office/drawing/2014/main" xmlns="" id="{20627D43-280D-42A2-B912-034B668E533F}"/>
                        </a:ext>
                      </a:extLst>
                    </p:cNvPr>
                    <p:cNvSpPr/>
                    <p:nvPr/>
                  </p:nvSpPr>
                  <p:spPr>
                    <a:xfrm>
                      <a:off x="13829668" y="3210030"/>
                      <a:ext cx="102556" cy="366371"/>
                    </a:xfrm>
                    <a:custGeom>
                      <a:avLst/>
                      <a:gdLst>
                        <a:gd name="connsiteX0" fmla="*/ 59222 w 102556"/>
                        <a:gd name="connsiteY0" fmla="*/ 244248 h 366371"/>
                        <a:gd name="connsiteX1" fmla="*/ 31646 w 102556"/>
                        <a:gd name="connsiteY1" fmla="*/ 366372 h 366371"/>
                        <a:gd name="connsiteX2" fmla="*/ 130 w 102556"/>
                        <a:gd name="connsiteY2" fmla="*/ 287582 h 366371"/>
                        <a:gd name="connsiteX3" fmla="*/ 51343 w 102556"/>
                        <a:gd name="connsiteY3" fmla="*/ 0 h 366371"/>
                        <a:gd name="connsiteX4" fmla="*/ 102557 w 102556"/>
                        <a:gd name="connsiteY4" fmla="*/ 19697 h 366371"/>
                        <a:gd name="connsiteX5" fmla="*/ 59222 w 102556"/>
                        <a:gd name="connsiteY5" fmla="*/ 244248 h 366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2556" h="366371">
                          <a:moveTo>
                            <a:pt x="59222" y="244248"/>
                          </a:moveTo>
                          <a:cubicBezTo>
                            <a:pt x="51343" y="283643"/>
                            <a:pt x="43465" y="326977"/>
                            <a:pt x="31646" y="366372"/>
                          </a:cubicBezTo>
                          <a:cubicBezTo>
                            <a:pt x="-3809" y="338795"/>
                            <a:pt x="130" y="287582"/>
                            <a:pt x="130" y="287582"/>
                          </a:cubicBezTo>
                          <a:cubicBezTo>
                            <a:pt x="23767" y="196974"/>
                            <a:pt x="43465" y="86668"/>
                            <a:pt x="51343" y="0"/>
                          </a:cubicBezTo>
                          <a:cubicBezTo>
                            <a:pt x="67101" y="7879"/>
                            <a:pt x="86799" y="15758"/>
                            <a:pt x="102557" y="19697"/>
                          </a:cubicBezTo>
                          <a:cubicBezTo>
                            <a:pt x="94678" y="94548"/>
                            <a:pt x="71041" y="173337"/>
                            <a:pt x="59222" y="244248"/>
                          </a:cubicBezTo>
                          <a:close/>
                        </a:path>
                      </a:pathLst>
                    </a:custGeom>
                    <a:solidFill>
                      <a:srgbClr val="98C9A9"/>
                    </a:solidFill>
                    <a:ln w="39379" cap="flat">
                      <a:noFill/>
                      <a:prstDash val="solid"/>
                      <a:miter/>
                    </a:ln>
                  </p:spPr>
                  <p:txBody>
                    <a:bodyPr rtlCol="0" anchor="ctr"/>
                    <a:lstStyle/>
                    <a:p>
                      <a:endParaRPr lang="en-US"/>
                    </a:p>
                  </p:txBody>
                </p:sp>
                <p:sp>
                  <p:nvSpPr>
                    <p:cNvPr id="2573" name="Freeform: Shape 2572">
                      <a:extLst>
                        <a:ext uri="{FF2B5EF4-FFF2-40B4-BE49-F238E27FC236}">
                          <a16:creationId xmlns:a16="http://schemas.microsoft.com/office/drawing/2014/main" xmlns="" id="{477A2A9B-8BF4-4C74-B4EB-D3A5B3E1D57F}"/>
                        </a:ext>
                      </a:extLst>
                    </p:cNvPr>
                    <p:cNvSpPr/>
                    <p:nvPr/>
                  </p:nvSpPr>
                  <p:spPr>
                    <a:xfrm>
                      <a:off x="13869193" y="3210030"/>
                      <a:ext cx="157579" cy="102578"/>
                    </a:xfrm>
                    <a:custGeom>
                      <a:avLst/>
                      <a:gdLst>
                        <a:gd name="connsiteX0" fmla="*/ 0 w 157579"/>
                        <a:gd name="connsiteY0" fmla="*/ 74850 h 102578"/>
                        <a:gd name="connsiteX1" fmla="*/ 7879 w 157579"/>
                        <a:gd name="connsiteY1" fmla="*/ 0 h 102578"/>
                        <a:gd name="connsiteX2" fmla="*/ 90608 w 157579"/>
                        <a:gd name="connsiteY2" fmla="*/ 23637 h 102578"/>
                        <a:gd name="connsiteX3" fmla="*/ 157579 w 157579"/>
                        <a:gd name="connsiteY3" fmla="*/ 19697 h 102578"/>
                        <a:gd name="connsiteX4" fmla="*/ 149700 w 157579"/>
                        <a:gd name="connsiteY4" fmla="*/ 94548 h 102578"/>
                        <a:gd name="connsiteX5" fmla="*/ 0 w 157579"/>
                        <a:gd name="connsiteY5" fmla="*/ 74850 h 102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579" h="102578">
                          <a:moveTo>
                            <a:pt x="0" y="74850"/>
                          </a:moveTo>
                          <a:cubicBezTo>
                            <a:pt x="3940" y="47274"/>
                            <a:pt x="7879" y="23637"/>
                            <a:pt x="7879" y="0"/>
                          </a:cubicBezTo>
                          <a:cubicBezTo>
                            <a:pt x="35455" y="11819"/>
                            <a:pt x="63032" y="19697"/>
                            <a:pt x="90608" y="23637"/>
                          </a:cubicBezTo>
                          <a:cubicBezTo>
                            <a:pt x="110306" y="23637"/>
                            <a:pt x="137882" y="27576"/>
                            <a:pt x="157579" y="19697"/>
                          </a:cubicBezTo>
                          <a:cubicBezTo>
                            <a:pt x="153640" y="47274"/>
                            <a:pt x="149700" y="70911"/>
                            <a:pt x="149700" y="94548"/>
                          </a:cubicBezTo>
                          <a:cubicBezTo>
                            <a:pt x="106366" y="110306"/>
                            <a:pt x="47274" y="102426"/>
                            <a:pt x="0" y="74850"/>
                          </a:cubicBezTo>
                          <a:close/>
                        </a:path>
                      </a:pathLst>
                    </a:custGeom>
                    <a:solidFill>
                      <a:srgbClr val="40A9A4">
                        <a:alpha val="50000"/>
                      </a:srgbClr>
                    </a:solidFill>
                    <a:ln w="39379" cap="flat">
                      <a:noFill/>
                      <a:prstDash val="solid"/>
                      <a:miter/>
                    </a:ln>
                  </p:spPr>
                  <p:txBody>
                    <a:bodyPr rtlCol="0" anchor="ctr"/>
                    <a:lstStyle/>
                    <a:p>
                      <a:endParaRPr lang="en-US"/>
                    </a:p>
                  </p:txBody>
                </p:sp>
                <p:sp>
                  <p:nvSpPr>
                    <p:cNvPr id="2574" name="Freeform: Shape 2573">
                      <a:extLst>
                        <a:ext uri="{FF2B5EF4-FFF2-40B4-BE49-F238E27FC236}">
                          <a16:creationId xmlns:a16="http://schemas.microsoft.com/office/drawing/2014/main" xmlns="" id="{867ABC02-4A36-40E4-9A6C-437113CCDCCB}"/>
                        </a:ext>
                      </a:extLst>
                    </p:cNvPr>
                    <p:cNvSpPr/>
                    <p:nvPr/>
                  </p:nvSpPr>
                  <p:spPr>
                    <a:xfrm>
                      <a:off x="13877072" y="3249425"/>
                      <a:ext cx="23883" cy="240308"/>
                    </a:xfrm>
                    <a:custGeom>
                      <a:avLst/>
                      <a:gdLst>
                        <a:gd name="connsiteX0" fmla="*/ 11818 w 23883"/>
                        <a:gd name="connsiteY0" fmla="*/ 114245 h 240308"/>
                        <a:gd name="connsiteX1" fmla="*/ 23637 w 23883"/>
                        <a:gd name="connsiteY1" fmla="*/ 0 h 240308"/>
                        <a:gd name="connsiteX2" fmla="*/ 23637 w 23883"/>
                        <a:gd name="connsiteY2" fmla="*/ 0 h 240308"/>
                        <a:gd name="connsiteX3" fmla="*/ 3939 w 23883"/>
                        <a:gd name="connsiteY3" fmla="*/ 240308 h 240308"/>
                        <a:gd name="connsiteX4" fmla="*/ 0 w 23883"/>
                        <a:gd name="connsiteY4" fmla="*/ 240308 h 240308"/>
                        <a:gd name="connsiteX5" fmla="*/ 11818 w 23883"/>
                        <a:gd name="connsiteY5" fmla="*/ 114245 h 240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883" h="240308">
                          <a:moveTo>
                            <a:pt x="11818" y="114245"/>
                          </a:moveTo>
                          <a:cubicBezTo>
                            <a:pt x="15758" y="74850"/>
                            <a:pt x="15758" y="35455"/>
                            <a:pt x="23637" y="0"/>
                          </a:cubicBezTo>
                          <a:cubicBezTo>
                            <a:pt x="23637" y="0"/>
                            <a:pt x="23637" y="0"/>
                            <a:pt x="23637" y="0"/>
                          </a:cubicBezTo>
                          <a:cubicBezTo>
                            <a:pt x="23637" y="78790"/>
                            <a:pt x="27576" y="165458"/>
                            <a:pt x="3939" y="240308"/>
                          </a:cubicBezTo>
                          <a:cubicBezTo>
                            <a:pt x="3939" y="240308"/>
                            <a:pt x="0" y="240308"/>
                            <a:pt x="0" y="240308"/>
                          </a:cubicBezTo>
                          <a:cubicBezTo>
                            <a:pt x="3939" y="196974"/>
                            <a:pt x="11818" y="157579"/>
                            <a:pt x="11818" y="114245"/>
                          </a:cubicBezTo>
                          <a:close/>
                        </a:path>
                      </a:pathLst>
                    </a:custGeom>
                    <a:solidFill>
                      <a:srgbClr val="4F724D"/>
                    </a:solidFill>
                    <a:ln w="39379" cap="flat">
                      <a:noFill/>
                      <a:prstDash val="solid"/>
                      <a:miter/>
                    </a:ln>
                  </p:spPr>
                  <p:txBody>
                    <a:bodyPr rtlCol="0" anchor="ctr"/>
                    <a:lstStyle/>
                    <a:p>
                      <a:endParaRPr lang="en-US"/>
                    </a:p>
                  </p:txBody>
                </p:sp>
                <p:sp>
                  <p:nvSpPr>
                    <p:cNvPr id="2575" name="Freeform: Shape 2574">
                      <a:extLst>
                        <a:ext uri="{FF2B5EF4-FFF2-40B4-BE49-F238E27FC236}">
                          <a16:creationId xmlns:a16="http://schemas.microsoft.com/office/drawing/2014/main" xmlns="" id="{D06D3E3C-155B-4A40-A15B-DCCE9E46F38E}"/>
                        </a:ext>
                      </a:extLst>
                    </p:cNvPr>
                    <p:cNvSpPr/>
                    <p:nvPr/>
                  </p:nvSpPr>
                  <p:spPr>
                    <a:xfrm>
                      <a:off x="13920407" y="3250410"/>
                      <a:ext cx="25009" cy="211747"/>
                    </a:xfrm>
                    <a:custGeom>
                      <a:avLst/>
                      <a:gdLst>
                        <a:gd name="connsiteX0" fmla="*/ 11819 w 25009"/>
                        <a:gd name="connsiteY0" fmla="*/ 109321 h 211747"/>
                        <a:gd name="connsiteX1" fmla="*/ 19697 w 25009"/>
                        <a:gd name="connsiteY1" fmla="*/ 2955 h 211747"/>
                        <a:gd name="connsiteX2" fmla="*/ 23637 w 25009"/>
                        <a:gd name="connsiteY2" fmla="*/ 2955 h 211747"/>
                        <a:gd name="connsiteX3" fmla="*/ 3940 w 25009"/>
                        <a:gd name="connsiteY3" fmla="*/ 211747 h 211747"/>
                        <a:gd name="connsiteX4" fmla="*/ 0 w 25009"/>
                        <a:gd name="connsiteY4" fmla="*/ 211747 h 211747"/>
                        <a:gd name="connsiteX5" fmla="*/ 11819 w 25009"/>
                        <a:gd name="connsiteY5" fmla="*/ 109321 h 211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009" h="211747">
                          <a:moveTo>
                            <a:pt x="11819" y="109321"/>
                          </a:moveTo>
                          <a:cubicBezTo>
                            <a:pt x="15758" y="73865"/>
                            <a:pt x="15758" y="38410"/>
                            <a:pt x="19697" y="2955"/>
                          </a:cubicBezTo>
                          <a:cubicBezTo>
                            <a:pt x="19697" y="-985"/>
                            <a:pt x="23637" y="-985"/>
                            <a:pt x="23637" y="2955"/>
                          </a:cubicBezTo>
                          <a:cubicBezTo>
                            <a:pt x="27576" y="73865"/>
                            <a:pt x="23637" y="144776"/>
                            <a:pt x="3940" y="211747"/>
                          </a:cubicBezTo>
                          <a:cubicBezTo>
                            <a:pt x="3940" y="211747"/>
                            <a:pt x="0" y="211747"/>
                            <a:pt x="0" y="211747"/>
                          </a:cubicBezTo>
                          <a:cubicBezTo>
                            <a:pt x="3940" y="176292"/>
                            <a:pt x="11819" y="140836"/>
                            <a:pt x="11819" y="109321"/>
                          </a:cubicBezTo>
                          <a:close/>
                        </a:path>
                      </a:pathLst>
                    </a:custGeom>
                    <a:solidFill>
                      <a:srgbClr val="4F724D"/>
                    </a:solidFill>
                    <a:ln w="39379" cap="flat">
                      <a:noFill/>
                      <a:prstDash val="solid"/>
                      <a:miter/>
                    </a:ln>
                  </p:spPr>
                  <p:txBody>
                    <a:bodyPr rtlCol="0" anchor="ctr"/>
                    <a:lstStyle/>
                    <a:p>
                      <a:endParaRPr lang="en-US"/>
                    </a:p>
                  </p:txBody>
                </p:sp>
                <p:sp>
                  <p:nvSpPr>
                    <p:cNvPr id="2576" name="Freeform: Shape 2575">
                      <a:extLst>
                        <a:ext uri="{FF2B5EF4-FFF2-40B4-BE49-F238E27FC236}">
                          <a16:creationId xmlns:a16="http://schemas.microsoft.com/office/drawing/2014/main" xmlns="" id="{1043B389-DB4E-483B-A91B-2F19229EF6CF}"/>
                        </a:ext>
                      </a:extLst>
                    </p:cNvPr>
                    <p:cNvSpPr/>
                    <p:nvPr/>
                  </p:nvSpPr>
                  <p:spPr>
                    <a:xfrm>
                      <a:off x="13963741" y="3251613"/>
                      <a:ext cx="31515" cy="206604"/>
                    </a:xfrm>
                    <a:custGeom>
                      <a:avLst/>
                      <a:gdLst>
                        <a:gd name="connsiteX0" fmla="*/ 11818 w 31515"/>
                        <a:gd name="connsiteY0" fmla="*/ 108117 h 206604"/>
                        <a:gd name="connsiteX1" fmla="*/ 27576 w 31515"/>
                        <a:gd name="connsiteY1" fmla="*/ 1751 h 206604"/>
                        <a:gd name="connsiteX2" fmla="*/ 31516 w 31515"/>
                        <a:gd name="connsiteY2" fmla="*/ 1751 h 206604"/>
                        <a:gd name="connsiteX3" fmla="*/ 19697 w 31515"/>
                        <a:gd name="connsiteY3" fmla="*/ 108117 h 206604"/>
                        <a:gd name="connsiteX4" fmla="*/ 3939 w 31515"/>
                        <a:gd name="connsiteY4" fmla="*/ 206604 h 206604"/>
                        <a:gd name="connsiteX5" fmla="*/ 0 w 31515"/>
                        <a:gd name="connsiteY5" fmla="*/ 206604 h 206604"/>
                        <a:gd name="connsiteX6" fmla="*/ 11818 w 31515"/>
                        <a:gd name="connsiteY6" fmla="*/ 108117 h 206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515" h="206604">
                          <a:moveTo>
                            <a:pt x="11818" y="108117"/>
                          </a:moveTo>
                          <a:cubicBezTo>
                            <a:pt x="15758" y="72662"/>
                            <a:pt x="15758" y="37206"/>
                            <a:pt x="27576" y="1751"/>
                          </a:cubicBezTo>
                          <a:cubicBezTo>
                            <a:pt x="27576" y="-2189"/>
                            <a:pt x="31516" y="1751"/>
                            <a:pt x="31516" y="1751"/>
                          </a:cubicBezTo>
                          <a:cubicBezTo>
                            <a:pt x="27576" y="37206"/>
                            <a:pt x="23637" y="72662"/>
                            <a:pt x="19697" y="108117"/>
                          </a:cubicBezTo>
                          <a:cubicBezTo>
                            <a:pt x="15758" y="139633"/>
                            <a:pt x="15758" y="175088"/>
                            <a:pt x="3939" y="206604"/>
                          </a:cubicBezTo>
                          <a:cubicBezTo>
                            <a:pt x="3939" y="206604"/>
                            <a:pt x="0" y="206604"/>
                            <a:pt x="0" y="206604"/>
                          </a:cubicBezTo>
                          <a:cubicBezTo>
                            <a:pt x="0" y="171149"/>
                            <a:pt x="7879" y="139633"/>
                            <a:pt x="11818" y="108117"/>
                          </a:cubicBezTo>
                          <a:close/>
                        </a:path>
                      </a:pathLst>
                    </a:custGeom>
                    <a:solidFill>
                      <a:srgbClr val="4F724D"/>
                    </a:solidFill>
                    <a:ln w="39379" cap="flat">
                      <a:noFill/>
                      <a:prstDash val="solid"/>
                      <a:miter/>
                    </a:ln>
                  </p:spPr>
                  <p:txBody>
                    <a:bodyPr rtlCol="0" anchor="ctr"/>
                    <a:lstStyle/>
                    <a:p>
                      <a:endParaRPr lang="en-US"/>
                    </a:p>
                  </p:txBody>
                </p:sp>
                <p:grpSp>
                  <p:nvGrpSpPr>
                    <p:cNvPr id="2577" name="Graphic 2510">
                      <a:extLst>
                        <a:ext uri="{FF2B5EF4-FFF2-40B4-BE49-F238E27FC236}">
                          <a16:creationId xmlns:a16="http://schemas.microsoft.com/office/drawing/2014/main" xmlns="" id="{28D2DF75-BABE-41F0-A72D-ECE0E9B8E116}"/>
                        </a:ext>
                      </a:extLst>
                    </p:cNvPr>
                    <p:cNvGrpSpPr/>
                    <p:nvPr/>
                  </p:nvGrpSpPr>
                  <p:grpSpPr>
                    <a:xfrm>
                      <a:off x="13728589" y="3509646"/>
                      <a:ext cx="657657" cy="332313"/>
                      <a:chOff x="13728589" y="3509646"/>
                      <a:chExt cx="657657" cy="332313"/>
                    </a:xfrm>
                  </p:grpSpPr>
                  <p:grpSp>
                    <p:nvGrpSpPr>
                      <p:cNvPr id="2578" name="Graphic 2510">
                        <a:extLst>
                          <a:ext uri="{FF2B5EF4-FFF2-40B4-BE49-F238E27FC236}">
                            <a16:creationId xmlns:a16="http://schemas.microsoft.com/office/drawing/2014/main" xmlns="" id="{CBCAD4DB-1711-4313-BE58-065A02667DF6}"/>
                          </a:ext>
                        </a:extLst>
                      </p:cNvPr>
                      <p:cNvGrpSpPr/>
                      <p:nvPr/>
                    </p:nvGrpSpPr>
                    <p:grpSpPr>
                      <a:xfrm>
                        <a:off x="13728589" y="3639434"/>
                        <a:ext cx="657657" cy="202526"/>
                        <a:chOff x="13728589" y="3639434"/>
                        <a:chExt cx="657657" cy="202526"/>
                      </a:xfrm>
                    </p:grpSpPr>
                    <p:sp>
                      <p:nvSpPr>
                        <p:cNvPr id="2579" name="Freeform: Shape 2578">
                          <a:extLst>
                            <a:ext uri="{FF2B5EF4-FFF2-40B4-BE49-F238E27FC236}">
                              <a16:creationId xmlns:a16="http://schemas.microsoft.com/office/drawing/2014/main" xmlns="" id="{F7989436-3867-4012-84C1-F9EE15FEB371}"/>
                            </a:ext>
                          </a:extLst>
                        </p:cNvPr>
                        <p:cNvSpPr/>
                        <p:nvPr/>
                      </p:nvSpPr>
                      <p:spPr>
                        <a:xfrm>
                          <a:off x="13733087" y="3643373"/>
                          <a:ext cx="645838" cy="188692"/>
                        </a:xfrm>
                        <a:custGeom>
                          <a:avLst/>
                          <a:gdLst>
                            <a:gd name="connsiteX0" fmla="*/ 262169 w 645838"/>
                            <a:gd name="connsiteY0" fmla="*/ 126063 h 188692"/>
                            <a:gd name="connsiteX1" fmla="*/ 6103 w 645838"/>
                            <a:gd name="connsiteY1" fmla="*/ 0 h 188692"/>
                            <a:gd name="connsiteX2" fmla="*/ 6103 w 645838"/>
                            <a:gd name="connsiteY2" fmla="*/ 0 h 188692"/>
                            <a:gd name="connsiteX3" fmla="*/ 147924 w 645838"/>
                            <a:gd name="connsiteY3" fmla="*/ 133942 h 188692"/>
                            <a:gd name="connsiteX4" fmla="*/ 522175 w 645838"/>
                            <a:gd name="connsiteY4" fmla="*/ 169398 h 188692"/>
                            <a:gd name="connsiteX5" fmla="*/ 644299 w 645838"/>
                            <a:gd name="connsiteY5" fmla="*/ 70911 h 188692"/>
                            <a:gd name="connsiteX6" fmla="*/ 262169 w 645838"/>
                            <a:gd name="connsiteY6" fmla="*/ 126063 h 188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5838" h="188692">
                              <a:moveTo>
                                <a:pt x="262169" y="126063"/>
                              </a:moveTo>
                              <a:cubicBezTo>
                                <a:pt x="100651" y="94548"/>
                                <a:pt x="33679" y="35455"/>
                                <a:pt x="6103" y="0"/>
                              </a:cubicBezTo>
                              <a:cubicBezTo>
                                <a:pt x="6103" y="0"/>
                                <a:pt x="6103" y="0"/>
                                <a:pt x="6103" y="0"/>
                              </a:cubicBezTo>
                              <a:cubicBezTo>
                                <a:pt x="-5715" y="47274"/>
                                <a:pt x="-17534" y="70911"/>
                                <a:pt x="147924" y="133942"/>
                              </a:cubicBezTo>
                              <a:cubicBezTo>
                                <a:pt x="313383" y="196974"/>
                                <a:pt x="396112" y="200914"/>
                                <a:pt x="522175" y="169398"/>
                              </a:cubicBezTo>
                              <a:cubicBezTo>
                                <a:pt x="632481" y="141821"/>
                                <a:pt x="652178" y="106366"/>
                                <a:pt x="644299" y="70911"/>
                              </a:cubicBezTo>
                              <a:cubicBezTo>
                                <a:pt x="604905" y="114245"/>
                                <a:pt x="470962" y="169398"/>
                                <a:pt x="262169" y="126063"/>
                              </a:cubicBezTo>
                              <a:close/>
                            </a:path>
                          </a:pathLst>
                        </a:custGeom>
                        <a:solidFill>
                          <a:srgbClr val="EBEFC1"/>
                        </a:solidFill>
                        <a:ln w="39379" cap="flat">
                          <a:noFill/>
                          <a:prstDash val="solid"/>
                          <a:miter/>
                        </a:ln>
                      </p:spPr>
                      <p:txBody>
                        <a:bodyPr rtlCol="0" anchor="ctr"/>
                        <a:lstStyle/>
                        <a:p>
                          <a:endParaRPr lang="en-US"/>
                        </a:p>
                      </p:txBody>
                    </p:sp>
                    <p:sp>
                      <p:nvSpPr>
                        <p:cNvPr id="2580" name="Freeform: Shape 2579">
                          <a:extLst>
                            <a:ext uri="{FF2B5EF4-FFF2-40B4-BE49-F238E27FC236}">
                              <a16:creationId xmlns:a16="http://schemas.microsoft.com/office/drawing/2014/main" xmlns="" id="{5552F78B-896B-459D-B96C-9B6088754854}"/>
                            </a:ext>
                          </a:extLst>
                        </p:cNvPr>
                        <p:cNvSpPr/>
                        <p:nvPr/>
                      </p:nvSpPr>
                      <p:spPr>
                        <a:xfrm>
                          <a:off x="13728589" y="3639434"/>
                          <a:ext cx="657657" cy="202526"/>
                        </a:xfrm>
                        <a:custGeom>
                          <a:avLst/>
                          <a:gdLst>
                            <a:gd name="connsiteX0" fmla="*/ 148484 w 657657"/>
                            <a:gd name="connsiteY0" fmla="*/ 145761 h 202526"/>
                            <a:gd name="connsiteX1" fmla="*/ 6662 w 657657"/>
                            <a:gd name="connsiteY1" fmla="*/ 7879 h 202526"/>
                            <a:gd name="connsiteX2" fmla="*/ 6662 w 657657"/>
                            <a:gd name="connsiteY2" fmla="*/ 3939 h 202526"/>
                            <a:gd name="connsiteX3" fmla="*/ 10602 w 657657"/>
                            <a:gd name="connsiteY3" fmla="*/ 0 h 202526"/>
                            <a:gd name="connsiteX4" fmla="*/ 14541 w 657657"/>
                            <a:gd name="connsiteY4" fmla="*/ 0 h 202526"/>
                            <a:gd name="connsiteX5" fmla="*/ 270608 w 657657"/>
                            <a:gd name="connsiteY5" fmla="*/ 126063 h 202526"/>
                            <a:gd name="connsiteX6" fmla="*/ 302124 w 657657"/>
                            <a:gd name="connsiteY6" fmla="*/ 130003 h 202526"/>
                            <a:gd name="connsiteX7" fmla="*/ 302124 w 657657"/>
                            <a:gd name="connsiteY7" fmla="*/ 130003 h 202526"/>
                            <a:gd name="connsiteX8" fmla="*/ 648798 w 657657"/>
                            <a:gd name="connsiteY8" fmla="*/ 70910 h 202526"/>
                            <a:gd name="connsiteX9" fmla="*/ 652738 w 657657"/>
                            <a:gd name="connsiteY9" fmla="*/ 70910 h 202526"/>
                            <a:gd name="connsiteX10" fmla="*/ 656677 w 657657"/>
                            <a:gd name="connsiteY10" fmla="*/ 74850 h 202526"/>
                            <a:gd name="connsiteX11" fmla="*/ 530614 w 657657"/>
                            <a:gd name="connsiteY11" fmla="*/ 181216 h 202526"/>
                            <a:gd name="connsiteX12" fmla="*/ 321821 w 657657"/>
                            <a:gd name="connsiteY12" fmla="*/ 196974 h 202526"/>
                            <a:gd name="connsiteX13" fmla="*/ 148484 w 657657"/>
                            <a:gd name="connsiteY13" fmla="*/ 145761 h 202526"/>
                            <a:gd name="connsiteX14" fmla="*/ 298184 w 657657"/>
                            <a:gd name="connsiteY14" fmla="*/ 141821 h 202526"/>
                            <a:gd name="connsiteX15" fmla="*/ 298184 w 657657"/>
                            <a:gd name="connsiteY15" fmla="*/ 141821 h 202526"/>
                            <a:gd name="connsiteX16" fmla="*/ 266668 w 657657"/>
                            <a:gd name="connsiteY16" fmla="*/ 137882 h 202526"/>
                            <a:gd name="connsiteX17" fmla="*/ 10602 w 657657"/>
                            <a:gd name="connsiteY17" fmla="*/ 15758 h 202526"/>
                            <a:gd name="connsiteX18" fmla="*/ 148484 w 657657"/>
                            <a:gd name="connsiteY18" fmla="*/ 137882 h 202526"/>
                            <a:gd name="connsiteX19" fmla="*/ 313942 w 657657"/>
                            <a:gd name="connsiteY19" fmla="*/ 189095 h 202526"/>
                            <a:gd name="connsiteX20" fmla="*/ 518795 w 657657"/>
                            <a:gd name="connsiteY20" fmla="*/ 173337 h 202526"/>
                            <a:gd name="connsiteX21" fmla="*/ 640919 w 657657"/>
                            <a:gd name="connsiteY21" fmla="*/ 86668 h 202526"/>
                            <a:gd name="connsiteX22" fmla="*/ 298184 w 657657"/>
                            <a:gd name="connsiteY22" fmla="*/ 141821 h 202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57657" h="202526">
                              <a:moveTo>
                                <a:pt x="148484" y="145761"/>
                              </a:moveTo>
                              <a:cubicBezTo>
                                <a:pt x="-9096" y="82729"/>
                                <a:pt x="-9096" y="59092"/>
                                <a:pt x="6662" y="7879"/>
                              </a:cubicBezTo>
                              <a:lnTo>
                                <a:pt x="6662" y="3939"/>
                              </a:lnTo>
                              <a:cubicBezTo>
                                <a:pt x="6662" y="3939"/>
                                <a:pt x="6662" y="0"/>
                                <a:pt x="10602" y="0"/>
                              </a:cubicBezTo>
                              <a:cubicBezTo>
                                <a:pt x="10602" y="0"/>
                                <a:pt x="14541" y="0"/>
                                <a:pt x="14541" y="0"/>
                              </a:cubicBezTo>
                              <a:cubicBezTo>
                                <a:pt x="42118" y="31516"/>
                                <a:pt x="109089" y="94548"/>
                                <a:pt x="270608" y="126063"/>
                              </a:cubicBezTo>
                              <a:cubicBezTo>
                                <a:pt x="282426" y="126063"/>
                                <a:pt x="290305" y="130003"/>
                                <a:pt x="302124" y="130003"/>
                              </a:cubicBezTo>
                              <a:lnTo>
                                <a:pt x="302124" y="130003"/>
                              </a:lnTo>
                              <a:cubicBezTo>
                                <a:pt x="503037" y="161519"/>
                                <a:pt x="617282" y="102426"/>
                                <a:pt x="648798" y="70910"/>
                              </a:cubicBezTo>
                              <a:cubicBezTo>
                                <a:pt x="648798" y="70910"/>
                                <a:pt x="652738" y="70910"/>
                                <a:pt x="652738" y="70910"/>
                              </a:cubicBezTo>
                              <a:cubicBezTo>
                                <a:pt x="652738" y="70910"/>
                                <a:pt x="656677" y="70910"/>
                                <a:pt x="656677" y="74850"/>
                              </a:cubicBezTo>
                              <a:cubicBezTo>
                                <a:pt x="664556" y="122124"/>
                                <a:pt x="625161" y="153640"/>
                                <a:pt x="530614" y="181216"/>
                              </a:cubicBezTo>
                              <a:cubicBezTo>
                                <a:pt x="447884" y="200914"/>
                                <a:pt x="388792" y="208792"/>
                                <a:pt x="321821" y="196974"/>
                              </a:cubicBezTo>
                              <a:cubicBezTo>
                                <a:pt x="270608" y="189095"/>
                                <a:pt x="219394" y="173337"/>
                                <a:pt x="148484" y="145761"/>
                              </a:cubicBezTo>
                              <a:close/>
                              <a:moveTo>
                                <a:pt x="298184" y="141821"/>
                              </a:moveTo>
                              <a:lnTo>
                                <a:pt x="298184" y="141821"/>
                              </a:lnTo>
                              <a:cubicBezTo>
                                <a:pt x="286366" y="141821"/>
                                <a:pt x="278487" y="137882"/>
                                <a:pt x="266668" y="137882"/>
                              </a:cubicBezTo>
                              <a:cubicBezTo>
                                <a:pt x="113028" y="106366"/>
                                <a:pt x="42118" y="51213"/>
                                <a:pt x="10602" y="15758"/>
                              </a:cubicBezTo>
                              <a:cubicBezTo>
                                <a:pt x="-1217" y="55153"/>
                                <a:pt x="-1217" y="78790"/>
                                <a:pt x="148484" y="137882"/>
                              </a:cubicBezTo>
                              <a:cubicBezTo>
                                <a:pt x="215455" y="165458"/>
                                <a:pt x="270608" y="181216"/>
                                <a:pt x="313942" y="189095"/>
                              </a:cubicBezTo>
                              <a:cubicBezTo>
                                <a:pt x="380913" y="200914"/>
                                <a:pt x="436066" y="196974"/>
                                <a:pt x="518795" y="173337"/>
                              </a:cubicBezTo>
                              <a:cubicBezTo>
                                <a:pt x="621222" y="145761"/>
                                <a:pt x="640919" y="114245"/>
                                <a:pt x="640919" y="86668"/>
                              </a:cubicBezTo>
                              <a:cubicBezTo>
                                <a:pt x="593645" y="130003"/>
                                <a:pt x="467582" y="169398"/>
                                <a:pt x="298184" y="141821"/>
                              </a:cubicBezTo>
                              <a:close/>
                            </a:path>
                          </a:pathLst>
                        </a:custGeom>
                        <a:solidFill>
                          <a:srgbClr val="1B3788"/>
                        </a:solidFill>
                        <a:ln w="39379" cap="flat">
                          <a:noFill/>
                          <a:prstDash val="solid"/>
                          <a:miter/>
                        </a:ln>
                      </p:spPr>
                      <p:txBody>
                        <a:bodyPr rtlCol="0" anchor="ctr"/>
                        <a:lstStyle/>
                        <a:p>
                          <a:endParaRPr lang="en-US"/>
                        </a:p>
                      </p:txBody>
                    </p:sp>
                  </p:grpSp>
                  <p:sp>
                    <p:nvSpPr>
                      <p:cNvPr id="2581" name="Freeform: Shape 2580">
                        <a:extLst>
                          <a:ext uri="{FF2B5EF4-FFF2-40B4-BE49-F238E27FC236}">
                            <a16:creationId xmlns:a16="http://schemas.microsoft.com/office/drawing/2014/main" xmlns="" id="{610503A6-E517-4860-B6AF-7B74A6055D71}"/>
                          </a:ext>
                        </a:extLst>
                      </p:cNvPr>
                      <p:cNvSpPr/>
                      <p:nvPr/>
                    </p:nvSpPr>
                    <p:spPr>
                      <a:xfrm>
                        <a:off x="13731311" y="3643373"/>
                        <a:ext cx="31515" cy="66971"/>
                      </a:xfrm>
                      <a:custGeom>
                        <a:avLst/>
                        <a:gdLst>
                          <a:gd name="connsiteX0" fmla="*/ 31516 w 31515"/>
                          <a:gd name="connsiteY0" fmla="*/ 23637 h 66971"/>
                          <a:gd name="connsiteX1" fmla="*/ 7879 w 31515"/>
                          <a:gd name="connsiteY1" fmla="*/ 0 h 66971"/>
                          <a:gd name="connsiteX2" fmla="*/ 7879 w 31515"/>
                          <a:gd name="connsiteY2" fmla="*/ 0 h 66971"/>
                          <a:gd name="connsiteX3" fmla="*/ 15758 w 31515"/>
                          <a:gd name="connsiteY3" fmla="*/ 66971 h 66971"/>
                          <a:gd name="connsiteX4" fmla="*/ 31516 w 31515"/>
                          <a:gd name="connsiteY4" fmla="*/ 23637 h 66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15" h="66971">
                            <a:moveTo>
                              <a:pt x="31516" y="23637"/>
                            </a:moveTo>
                            <a:cubicBezTo>
                              <a:pt x="23637" y="15758"/>
                              <a:pt x="15758" y="7879"/>
                              <a:pt x="7879" y="0"/>
                            </a:cubicBezTo>
                            <a:cubicBezTo>
                              <a:pt x="7879" y="0"/>
                              <a:pt x="7879" y="0"/>
                              <a:pt x="7879" y="0"/>
                            </a:cubicBezTo>
                            <a:cubicBezTo>
                              <a:pt x="0" y="27576"/>
                              <a:pt x="-7879" y="43334"/>
                              <a:pt x="15758" y="66971"/>
                            </a:cubicBezTo>
                            <a:cubicBezTo>
                              <a:pt x="23637" y="55153"/>
                              <a:pt x="27576" y="39395"/>
                              <a:pt x="31516" y="23637"/>
                            </a:cubicBezTo>
                            <a:close/>
                          </a:path>
                        </a:pathLst>
                      </a:custGeom>
                      <a:solidFill>
                        <a:srgbClr val="92957F">
                          <a:alpha val="50000"/>
                        </a:srgbClr>
                      </a:solidFill>
                      <a:ln w="39379" cap="flat">
                        <a:noFill/>
                        <a:prstDash val="solid"/>
                        <a:miter/>
                      </a:ln>
                    </p:spPr>
                    <p:txBody>
                      <a:bodyPr rtlCol="0" anchor="ctr"/>
                      <a:lstStyle/>
                      <a:p>
                        <a:endParaRPr lang="en-US"/>
                      </a:p>
                    </p:txBody>
                  </p:sp>
                  <p:sp>
                    <p:nvSpPr>
                      <p:cNvPr id="2582" name="Freeform: Shape 2581">
                        <a:extLst>
                          <a:ext uri="{FF2B5EF4-FFF2-40B4-BE49-F238E27FC236}">
                            <a16:creationId xmlns:a16="http://schemas.microsoft.com/office/drawing/2014/main" xmlns="" id="{3D6741B1-30ED-4411-BFD6-7943DA30CC3E}"/>
                          </a:ext>
                        </a:extLst>
                      </p:cNvPr>
                      <p:cNvSpPr/>
                      <p:nvPr/>
                    </p:nvSpPr>
                    <p:spPr>
                      <a:xfrm>
                        <a:off x="13758888" y="3674889"/>
                        <a:ext cx="43334" cy="63031"/>
                      </a:xfrm>
                      <a:custGeom>
                        <a:avLst/>
                        <a:gdLst>
                          <a:gd name="connsiteX0" fmla="*/ 43334 w 43334"/>
                          <a:gd name="connsiteY0" fmla="*/ 23637 h 63031"/>
                          <a:gd name="connsiteX1" fmla="*/ 11818 w 43334"/>
                          <a:gd name="connsiteY1" fmla="*/ 0 h 63031"/>
                          <a:gd name="connsiteX2" fmla="*/ 0 w 43334"/>
                          <a:gd name="connsiteY2" fmla="*/ 43334 h 63031"/>
                          <a:gd name="connsiteX3" fmla="*/ 31516 w 43334"/>
                          <a:gd name="connsiteY3" fmla="*/ 63032 h 63031"/>
                          <a:gd name="connsiteX4" fmla="*/ 43334 w 43334"/>
                          <a:gd name="connsiteY4" fmla="*/ 23637 h 63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34" h="63031">
                            <a:moveTo>
                              <a:pt x="43334" y="23637"/>
                            </a:moveTo>
                            <a:cubicBezTo>
                              <a:pt x="31516" y="15758"/>
                              <a:pt x="19697" y="7879"/>
                              <a:pt x="11818" y="0"/>
                            </a:cubicBezTo>
                            <a:cubicBezTo>
                              <a:pt x="7879" y="15758"/>
                              <a:pt x="3939" y="31516"/>
                              <a:pt x="0" y="43334"/>
                            </a:cubicBezTo>
                            <a:cubicBezTo>
                              <a:pt x="7879" y="51213"/>
                              <a:pt x="19697" y="55153"/>
                              <a:pt x="31516" y="63032"/>
                            </a:cubicBezTo>
                            <a:cubicBezTo>
                              <a:pt x="35455" y="51213"/>
                              <a:pt x="39395" y="39395"/>
                              <a:pt x="43334" y="23637"/>
                            </a:cubicBezTo>
                            <a:close/>
                          </a:path>
                        </a:pathLst>
                      </a:custGeom>
                      <a:solidFill>
                        <a:srgbClr val="92957F">
                          <a:alpha val="50000"/>
                        </a:srgbClr>
                      </a:solidFill>
                      <a:ln w="39379" cap="flat">
                        <a:noFill/>
                        <a:prstDash val="solid"/>
                        <a:miter/>
                      </a:ln>
                    </p:spPr>
                    <p:txBody>
                      <a:bodyPr rtlCol="0" anchor="ctr"/>
                      <a:lstStyle/>
                      <a:p>
                        <a:endParaRPr lang="en-US"/>
                      </a:p>
                    </p:txBody>
                  </p:sp>
                  <p:sp>
                    <p:nvSpPr>
                      <p:cNvPr id="2583" name="Freeform: Shape 2582">
                        <a:extLst>
                          <a:ext uri="{FF2B5EF4-FFF2-40B4-BE49-F238E27FC236}">
                            <a16:creationId xmlns:a16="http://schemas.microsoft.com/office/drawing/2014/main" xmlns="" id="{B90D9154-01E3-4B62-89A6-BA8FC38E1263}"/>
                          </a:ext>
                        </a:extLst>
                      </p:cNvPr>
                      <p:cNvSpPr/>
                      <p:nvPr/>
                    </p:nvSpPr>
                    <p:spPr>
                      <a:xfrm>
                        <a:off x="13798283" y="3702465"/>
                        <a:ext cx="55152" cy="63031"/>
                      </a:xfrm>
                      <a:custGeom>
                        <a:avLst/>
                        <a:gdLst>
                          <a:gd name="connsiteX0" fmla="*/ 55153 w 55152"/>
                          <a:gd name="connsiteY0" fmla="*/ 23637 h 63031"/>
                          <a:gd name="connsiteX1" fmla="*/ 11818 w 55152"/>
                          <a:gd name="connsiteY1" fmla="*/ 0 h 63031"/>
                          <a:gd name="connsiteX2" fmla="*/ 0 w 55152"/>
                          <a:gd name="connsiteY2" fmla="*/ 43334 h 63031"/>
                          <a:gd name="connsiteX3" fmla="*/ 39395 w 55152"/>
                          <a:gd name="connsiteY3" fmla="*/ 63032 h 63031"/>
                          <a:gd name="connsiteX4" fmla="*/ 55153 w 55152"/>
                          <a:gd name="connsiteY4" fmla="*/ 23637 h 63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152" h="63031">
                            <a:moveTo>
                              <a:pt x="55153" y="23637"/>
                            </a:moveTo>
                            <a:cubicBezTo>
                              <a:pt x="39395" y="15758"/>
                              <a:pt x="23637" y="7879"/>
                              <a:pt x="11818" y="0"/>
                            </a:cubicBezTo>
                            <a:cubicBezTo>
                              <a:pt x="7879" y="15758"/>
                              <a:pt x="3939" y="27576"/>
                              <a:pt x="0" y="43334"/>
                            </a:cubicBezTo>
                            <a:cubicBezTo>
                              <a:pt x="11818" y="51213"/>
                              <a:pt x="23637" y="55153"/>
                              <a:pt x="39395" y="63032"/>
                            </a:cubicBezTo>
                            <a:cubicBezTo>
                              <a:pt x="47274" y="51213"/>
                              <a:pt x="51213" y="39395"/>
                              <a:pt x="55153" y="23637"/>
                            </a:cubicBezTo>
                            <a:close/>
                          </a:path>
                        </a:pathLst>
                      </a:custGeom>
                      <a:solidFill>
                        <a:srgbClr val="92957F">
                          <a:alpha val="50000"/>
                        </a:srgbClr>
                      </a:solidFill>
                      <a:ln w="39379" cap="flat">
                        <a:noFill/>
                        <a:prstDash val="solid"/>
                        <a:miter/>
                      </a:ln>
                    </p:spPr>
                    <p:txBody>
                      <a:bodyPr rtlCol="0" anchor="ctr"/>
                      <a:lstStyle/>
                      <a:p>
                        <a:endParaRPr lang="en-US"/>
                      </a:p>
                    </p:txBody>
                  </p:sp>
                  <p:sp>
                    <p:nvSpPr>
                      <p:cNvPr id="2584" name="Freeform: Shape 2583">
                        <a:extLst>
                          <a:ext uri="{FF2B5EF4-FFF2-40B4-BE49-F238E27FC236}">
                            <a16:creationId xmlns:a16="http://schemas.microsoft.com/office/drawing/2014/main" xmlns="" id="{16EB0984-8BF4-4DF6-B746-63D246A9990B}"/>
                          </a:ext>
                        </a:extLst>
                      </p:cNvPr>
                      <p:cNvSpPr/>
                      <p:nvPr/>
                    </p:nvSpPr>
                    <p:spPr>
                      <a:xfrm>
                        <a:off x="13853436" y="3733981"/>
                        <a:ext cx="70910" cy="63031"/>
                      </a:xfrm>
                      <a:custGeom>
                        <a:avLst/>
                        <a:gdLst>
                          <a:gd name="connsiteX0" fmla="*/ 70911 w 70910"/>
                          <a:gd name="connsiteY0" fmla="*/ 19697 h 63031"/>
                          <a:gd name="connsiteX1" fmla="*/ 11818 w 70910"/>
                          <a:gd name="connsiteY1" fmla="*/ 0 h 63031"/>
                          <a:gd name="connsiteX2" fmla="*/ 0 w 70910"/>
                          <a:gd name="connsiteY2" fmla="*/ 39395 h 63031"/>
                          <a:gd name="connsiteX3" fmla="*/ 27576 w 70910"/>
                          <a:gd name="connsiteY3" fmla="*/ 51213 h 63031"/>
                          <a:gd name="connsiteX4" fmla="*/ 59092 w 70910"/>
                          <a:gd name="connsiteY4" fmla="*/ 63032 h 63031"/>
                          <a:gd name="connsiteX5" fmla="*/ 70911 w 70910"/>
                          <a:gd name="connsiteY5" fmla="*/ 19697 h 6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910" h="63031">
                            <a:moveTo>
                              <a:pt x="70911" y="19697"/>
                            </a:moveTo>
                            <a:cubicBezTo>
                              <a:pt x="47274" y="11818"/>
                              <a:pt x="27576" y="7879"/>
                              <a:pt x="11818" y="0"/>
                            </a:cubicBezTo>
                            <a:cubicBezTo>
                              <a:pt x="7879" y="11818"/>
                              <a:pt x="3939" y="23637"/>
                              <a:pt x="0" y="39395"/>
                            </a:cubicBezTo>
                            <a:cubicBezTo>
                              <a:pt x="7879" y="43334"/>
                              <a:pt x="19697" y="47274"/>
                              <a:pt x="27576" y="51213"/>
                            </a:cubicBezTo>
                            <a:cubicBezTo>
                              <a:pt x="39395" y="55153"/>
                              <a:pt x="51213" y="59092"/>
                              <a:pt x="59092" y="63032"/>
                            </a:cubicBezTo>
                            <a:cubicBezTo>
                              <a:pt x="63032" y="47274"/>
                              <a:pt x="66971" y="31516"/>
                              <a:pt x="70911" y="19697"/>
                            </a:cubicBezTo>
                            <a:close/>
                          </a:path>
                        </a:pathLst>
                      </a:custGeom>
                      <a:solidFill>
                        <a:srgbClr val="92957F">
                          <a:alpha val="50000"/>
                        </a:srgbClr>
                      </a:solidFill>
                      <a:ln w="39379" cap="flat">
                        <a:noFill/>
                        <a:prstDash val="solid"/>
                        <a:miter/>
                      </a:ln>
                    </p:spPr>
                    <p:txBody>
                      <a:bodyPr rtlCol="0" anchor="ctr"/>
                      <a:lstStyle/>
                      <a:p>
                        <a:endParaRPr lang="en-US"/>
                      </a:p>
                    </p:txBody>
                  </p:sp>
                  <p:sp>
                    <p:nvSpPr>
                      <p:cNvPr id="2585" name="Freeform: Shape 2584">
                        <a:extLst>
                          <a:ext uri="{FF2B5EF4-FFF2-40B4-BE49-F238E27FC236}">
                            <a16:creationId xmlns:a16="http://schemas.microsoft.com/office/drawing/2014/main" xmlns="" id="{8124921C-8F59-4490-961D-918F8B34B7DE}"/>
                          </a:ext>
                        </a:extLst>
                      </p:cNvPr>
                      <p:cNvSpPr/>
                      <p:nvPr/>
                    </p:nvSpPr>
                    <p:spPr>
                      <a:xfrm>
                        <a:off x="13924346" y="3753679"/>
                        <a:ext cx="55152" cy="51213"/>
                      </a:xfrm>
                      <a:custGeom>
                        <a:avLst/>
                        <a:gdLst>
                          <a:gd name="connsiteX0" fmla="*/ 55153 w 55152"/>
                          <a:gd name="connsiteY0" fmla="*/ 11818 h 51213"/>
                          <a:gd name="connsiteX1" fmla="*/ 11818 w 55152"/>
                          <a:gd name="connsiteY1" fmla="*/ 0 h 51213"/>
                          <a:gd name="connsiteX2" fmla="*/ 0 w 55152"/>
                          <a:gd name="connsiteY2" fmla="*/ 39395 h 51213"/>
                          <a:gd name="connsiteX3" fmla="*/ 39395 w 55152"/>
                          <a:gd name="connsiteY3" fmla="*/ 51213 h 51213"/>
                          <a:gd name="connsiteX4" fmla="*/ 55153 w 55152"/>
                          <a:gd name="connsiteY4" fmla="*/ 11818 h 512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152" h="51213">
                            <a:moveTo>
                              <a:pt x="55153" y="11818"/>
                            </a:moveTo>
                            <a:cubicBezTo>
                              <a:pt x="39395" y="7879"/>
                              <a:pt x="23637" y="3939"/>
                              <a:pt x="11818" y="0"/>
                            </a:cubicBezTo>
                            <a:cubicBezTo>
                              <a:pt x="7879" y="11818"/>
                              <a:pt x="3939" y="27576"/>
                              <a:pt x="0" y="39395"/>
                            </a:cubicBezTo>
                            <a:cubicBezTo>
                              <a:pt x="11818" y="43334"/>
                              <a:pt x="27576" y="47274"/>
                              <a:pt x="39395" y="51213"/>
                            </a:cubicBezTo>
                            <a:cubicBezTo>
                              <a:pt x="43334" y="43334"/>
                              <a:pt x="47274" y="27576"/>
                              <a:pt x="55153" y="11818"/>
                            </a:cubicBezTo>
                            <a:close/>
                          </a:path>
                        </a:pathLst>
                      </a:custGeom>
                      <a:solidFill>
                        <a:srgbClr val="92957F">
                          <a:alpha val="50000"/>
                        </a:srgbClr>
                      </a:solidFill>
                      <a:ln w="39379" cap="flat">
                        <a:noFill/>
                        <a:prstDash val="solid"/>
                        <a:miter/>
                      </a:ln>
                    </p:spPr>
                    <p:txBody>
                      <a:bodyPr rtlCol="0" anchor="ctr"/>
                      <a:lstStyle/>
                      <a:p>
                        <a:endParaRPr lang="en-US"/>
                      </a:p>
                    </p:txBody>
                  </p:sp>
                  <p:sp>
                    <p:nvSpPr>
                      <p:cNvPr id="2586" name="Freeform: Shape 2585">
                        <a:extLst>
                          <a:ext uri="{FF2B5EF4-FFF2-40B4-BE49-F238E27FC236}">
                            <a16:creationId xmlns:a16="http://schemas.microsoft.com/office/drawing/2014/main" xmlns="" id="{BA07F91D-CAB3-4D20-A25D-EB9082C814D5}"/>
                          </a:ext>
                        </a:extLst>
                      </p:cNvPr>
                      <p:cNvSpPr/>
                      <p:nvPr/>
                    </p:nvSpPr>
                    <p:spPr>
                      <a:xfrm>
                        <a:off x="13971620" y="3769436"/>
                        <a:ext cx="66971" cy="59092"/>
                      </a:xfrm>
                      <a:custGeom>
                        <a:avLst/>
                        <a:gdLst>
                          <a:gd name="connsiteX0" fmla="*/ 66971 w 66971"/>
                          <a:gd name="connsiteY0" fmla="*/ 7879 h 59092"/>
                          <a:gd name="connsiteX1" fmla="*/ 23637 w 66971"/>
                          <a:gd name="connsiteY1" fmla="*/ 0 h 59092"/>
                          <a:gd name="connsiteX2" fmla="*/ 15758 w 66971"/>
                          <a:gd name="connsiteY2" fmla="*/ 0 h 59092"/>
                          <a:gd name="connsiteX3" fmla="*/ 0 w 66971"/>
                          <a:gd name="connsiteY3" fmla="*/ 43335 h 59092"/>
                          <a:gd name="connsiteX4" fmla="*/ 59092 w 66971"/>
                          <a:gd name="connsiteY4" fmla="*/ 59092 h 59092"/>
                          <a:gd name="connsiteX5" fmla="*/ 66971 w 66971"/>
                          <a:gd name="connsiteY5" fmla="*/ 7879 h 59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971" h="59092">
                            <a:moveTo>
                              <a:pt x="66971" y="7879"/>
                            </a:moveTo>
                            <a:cubicBezTo>
                              <a:pt x="51213" y="3940"/>
                              <a:pt x="39395" y="3940"/>
                              <a:pt x="23637" y="0"/>
                            </a:cubicBezTo>
                            <a:cubicBezTo>
                              <a:pt x="19697" y="0"/>
                              <a:pt x="19697" y="0"/>
                              <a:pt x="15758" y="0"/>
                            </a:cubicBezTo>
                            <a:cubicBezTo>
                              <a:pt x="11818" y="15758"/>
                              <a:pt x="3939" y="27577"/>
                              <a:pt x="0" y="43335"/>
                            </a:cubicBezTo>
                            <a:cubicBezTo>
                              <a:pt x="19697" y="51213"/>
                              <a:pt x="39395" y="55153"/>
                              <a:pt x="59092" y="59092"/>
                            </a:cubicBezTo>
                            <a:cubicBezTo>
                              <a:pt x="63032" y="43335"/>
                              <a:pt x="66971" y="23637"/>
                              <a:pt x="66971" y="7879"/>
                            </a:cubicBezTo>
                            <a:close/>
                          </a:path>
                        </a:pathLst>
                      </a:custGeom>
                      <a:solidFill>
                        <a:srgbClr val="92957F">
                          <a:alpha val="50000"/>
                        </a:srgbClr>
                      </a:solidFill>
                      <a:ln w="39379" cap="flat">
                        <a:noFill/>
                        <a:prstDash val="solid"/>
                        <a:miter/>
                      </a:ln>
                    </p:spPr>
                    <p:txBody>
                      <a:bodyPr rtlCol="0" anchor="ctr"/>
                      <a:lstStyle/>
                      <a:p>
                        <a:endParaRPr lang="en-US"/>
                      </a:p>
                    </p:txBody>
                  </p:sp>
                  <p:sp>
                    <p:nvSpPr>
                      <p:cNvPr id="2587" name="Freeform: Shape 2586">
                        <a:extLst>
                          <a:ext uri="{FF2B5EF4-FFF2-40B4-BE49-F238E27FC236}">
                            <a16:creationId xmlns:a16="http://schemas.microsoft.com/office/drawing/2014/main" xmlns="" id="{51523557-E53D-4BAB-A746-C5D61492F9D7}"/>
                          </a:ext>
                        </a:extLst>
                      </p:cNvPr>
                      <p:cNvSpPr/>
                      <p:nvPr/>
                    </p:nvSpPr>
                    <p:spPr>
                      <a:xfrm>
                        <a:off x="14046470" y="3781255"/>
                        <a:ext cx="59092" cy="51213"/>
                      </a:xfrm>
                      <a:custGeom>
                        <a:avLst/>
                        <a:gdLst>
                          <a:gd name="connsiteX0" fmla="*/ 59092 w 59092"/>
                          <a:gd name="connsiteY0" fmla="*/ 3939 h 51213"/>
                          <a:gd name="connsiteX1" fmla="*/ 7879 w 59092"/>
                          <a:gd name="connsiteY1" fmla="*/ 0 h 51213"/>
                          <a:gd name="connsiteX2" fmla="*/ 0 w 59092"/>
                          <a:gd name="connsiteY2" fmla="*/ 47274 h 51213"/>
                          <a:gd name="connsiteX3" fmla="*/ 47274 w 59092"/>
                          <a:gd name="connsiteY3" fmla="*/ 51213 h 51213"/>
                          <a:gd name="connsiteX4" fmla="*/ 59092 w 59092"/>
                          <a:gd name="connsiteY4" fmla="*/ 3939 h 512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092" h="51213">
                            <a:moveTo>
                              <a:pt x="59092" y="3939"/>
                            </a:moveTo>
                            <a:cubicBezTo>
                              <a:pt x="43334" y="3939"/>
                              <a:pt x="23637" y="0"/>
                              <a:pt x="7879" y="0"/>
                            </a:cubicBezTo>
                            <a:cubicBezTo>
                              <a:pt x="3940" y="15758"/>
                              <a:pt x="0" y="31516"/>
                              <a:pt x="0" y="47274"/>
                            </a:cubicBezTo>
                            <a:cubicBezTo>
                              <a:pt x="15758" y="51213"/>
                              <a:pt x="31516" y="51213"/>
                              <a:pt x="47274" y="51213"/>
                            </a:cubicBezTo>
                            <a:cubicBezTo>
                              <a:pt x="51213" y="35455"/>
                              <a:pt x="55153" y="19697"/>
                              <a:pt x="59092" y="3939"/>
                            </a:cubicBezTo>
                            <a:close/>
                          </a:path>
                        </a:pathLst>
                      </a:custGeom>
                      <a:solidFill>
                        <a:srgbClr val="92957F">
                          <a:alpha val="50000"/>
                        </a:srgbClr>
                      </a:solidFill>
                      <a:ln w="39379" cap="flat">
                        <a:noFill/>
                        <a:prstDash val="solid"/>
                        <a:miter/>
                      </a:ln>
                    </p:spPr>
                    <p:txBody>
                      <a:bodyPr rtlCol="0" anchor="ctr"/>
                      <a:lstStyle/>
                      <a:p>
                        <a:endParaRPr lang="en-US"/>
                      </a:p>
                    </p:txBody>
                  </p:sp>
                  <p:sp>
                    <p:nvSpPr>
                      <p:cNvPr id="2588" name="Freeform: Shape 2587">
                        <a:extLst>
                          <a:ext uri="{FF2B5EF4-FFF2-40B4-BE49-F238E27FC236}">
                            <a16:creationId xmlns:a16="http://schemas.microsoft.com/office/drawing/2014/main" xmlns="" id="{842284B6-3BA0-4FA0-9AD8-0161D2A2B02C}"/>
                          </a:ext>
                        </a:extLst>
                      </p:cNvPr>
                      <p:cNvSpPr/>
                      <p:nvPr/>
                    </p:nvSpPr>
                    <p:spPr>
                      <a:xfrm>
                        <a:off x="14101623" y="3785194"/>
                        <a:ext cx="59092" cy="51213"/>
                      </a:xfrm>
                      <a:custGeom>
                        <a:avLst/>
                        <a:gdLst>
                          <a:gd name="connsiteX0" fmla="*/ 59092 w 59092"/>
                          <a:gd name="connsiteY0" fmla="*/ 0 h 51213"/>
                          <a:gd name="connsiteX1" fmla="*/ 11818 w 59092"/>
                          <a:gd name="connsiteY1" fmla="*/ 0 h 51213"/>
                          <a:gd name="connsiteX2" fmla="*/ 0 w 59092"/>
                          <a:gd name="connsiteY2" fmla="*/ 51213 h 51213"/>
                          <a:gd name="connsiteX3" fmla="*/ 51213 w 59092"/>
                          <a:gd name="connsiteY3" fmla="*/ 51213 h 51213"/>
                          <a:gd name="connsiteX4" fmla="*/ 59092 w 59092"/>
                          <a:gd name="connsiteY4" fmla="*/ 0 h 512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092" h="51213">
                            <a:moveTo>
                              <a:pt x="59092" y="0"/>
                            </a:moveTo>
                            <a:cubicBezTo>
                              <a:pt x="43334" y="0"/>
                              <a:pt x="27576" y="0"/>
                              <a:pt x="11818" y="0"/>
                            </a:cubicBezTo>
                            <a:cubicBezTo>
                              <a:pt x="7879" y="15758"/>
                              <a:pt x="3939" y="31516"/>
                              <a:pt x="0" y="51213"/>
                            </a:cubicBezTo>
                            <a:cubicBezTo>
                              <a:pt x="19697" y="51213"/>
                              <a:pt x="35455" y="51213"/>
                              <a:pt x="51213" y="51213"/>
                            </a:cubicBezTo>
                            <a:cubicBezTo>
                              <a:pt x="55153" y="31516"/>
                              <a:pt x="59092" y="15758"/>
                              <a:pt x="59092" y="0"/>
                            </a:cubicBezTo>
                            <a:close/>
                          </a:path>
                        </a:pathLst>
                      </a:custGeom>
                      <a:solidFill>
                        <a:srgbClr val="92957F">
                          <a:alpha val="50000"/>
                        </a:srgbClr>
                      </a:solidFill>
                      <a:ln w="39379" cap="flat">
                        <a:noFill/>
                        <a:prstDash val="solid"/>
                        <a:miter/>
                      </a:ln>
                    </p:spPr>
                    <p:txBody>
                      <a:bodyPr rtlCol="0" anchor="ctr"/>
                      <a:lstStyle/>
                      <a:p>
                        <a:endParaRPr lang="en-US"/>
                      </a:p>
                    </p:txBody>
                  </p:sp>
                  <p:sp>
                    <p:nvSpPr>
                      <p:cNvPr id="2589" name="Freeform: Shape 2588">
                        <a:extLst>
                          <a:ext uri="{FF2B5EF4-FFF2-40B4-BE49-F238E27FC236}">
                            <a16:creationId xmlns:a16="http://schemas.microsoft.com/office/drawing/2014/main" xmlns="" id="{0EAC1BCD-4222-40DF-A767-DCDCCB70A40B}"/>
                          </a:ext>
                        </a:extLst>
                      </p:cNvPr>
                      <p:cNvSpPr/>
                      <p:nvPr/>
                    </p:nvSpPr>
                    <p:spPr>
                      <a:xfrm>
                        <a:off x="14168594" y="3777315"/>
                        <a:ext cx="63031" cy="55152"/>
                      </a:xfrm>
                      <a:custGeom>
                        <a:avLst/>
                        <a:gdLst>
                          <a:gd name="connsiteX0" fmla="*/ 63032 w 63031"/>
                          <a:gd name="connsiteY0" fmla="*/ 0 h 55152"/>
                          <a:gd name="connsiteX1" fmla="*/ 3939 w 63031"/>
                          <a:gd name="connsiteY1" fmla="*/ 7879 h 55152"/>
                          <a:gd name="connsiteX2" fmla="*/ 0 w 63031"/>
                          <a:gd name="connsiteY2" fmla="*/ 55153 h 55152"/>
                          <a:gd name="connsiteX3" fmla="*/ 63032 w 63031"/>
                          <a:gd name="connsiteY3" fmla="*/ 43334 h 55152"/>
                          <a:gd name="connsiteX4" fmla="*/ 63032 w 63031"/>
                          <a:gd name="connsiteY4" fmla="*/ 0 h 551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031" h="55152">
                            <a:moveTo>
                              <a:pt x="63032" y="0"/>
                            </a:moveTo>
                            <a:cubicBezTo>
                              <a:pt x="43334" y="3939"/>
                              <a:pt x="27576" y="3939"/>
                              <a:pt x="3939" y="7879"/>
                            </a:cubicBezTo>
                            <a:cubicBezTo>
                              <a:pt x="3939" y="23637"/>
                              <a:pt x="0" y="39395"/>
                              <a:pt x="0" y="55153"/>
                            </a:cubicBezTo>
                            <a:cubicBezTo>
                              <a:pt x="19697" y="51213"/>
                              <a:pt x="43334" y="47274"/>
                              <a:pt x="63032" y="43334"/>
                            </a:cubicBezTo>
                            <a:cubicBezTo>
                              <a:pt x="63032" y="27576"/>
                              <a:pt x="63032" y="15758"/>
                              <a:pt x="63032" y="0"/>
                            </a:cubicBezTo>
                            <a:close/>
                          </a:path>
                        </a:pathLst>
                      </a:custGeom>
                      <a:solidFill>
                        <a:srgbClr val="92957F">
                          <a:alpha val="50000"/>
                        </a:srgbClr>
                      </a:solidFill>
                      <a:ln w="39379" cap="flat">
                        <a:noFill/>
                        <a:prstDash val="solid"/>
                        <a:miter/>
                      </a:ln>
                    </p:spPr>
                    <p:txBody>
                      <a:bodyPr rtlCol="0" anchor="ctr"/>
                      <a:lstStyle/>
                      <a:p>
                        <a:endParaRPr lang="en-US"/>
                      </a:p>
                    </p:txBody>
                  </p:sp>
                  <p:sp>
                    <p:nvSpPr>
                      <p:cNvPr id="2590" name="Freeform: Shape 2589">
                        <a:extLst>
                          <a:ext uri="{FF2B5EF4-FFF2-40B4-BE49-F238E27FC236}">
                            <a16:creationId xmlns:a16="http://schemas.microsoft.com/office/drawing/2014/main" xmlns="" id="{98FCF45C-E15B-460E-BE1B-0D6056657043}"/>
                          </a:ext>
                        </a:extLst>
                      </p:cNvPr>
                      <p:cNvSpPr/>
                      <p:nvPr/>
                    </p:nvSpPr>
                    <p:spPr>
                      <a:xfrm>
                        <a:off x="14243444" y="3765497"/>
                        <a:ext cx="51213" cy="51213"/>
                      </a:xfrm>
                      <a:custGeom>
                        <a:avLst/>
                        <a:gdLst>
                          <a:gd name="connsiteX0" fmla="*/ 47274 w 51213"/>
                          <a:gd name="connsiteY0" fmla="*/ 0 h 51213"/>
                          <a:gd name="connsiteX1" fmla="*/ 0 w 51213"/>
                          <a:gd name="connsiteY1" fmla="*/ 11819 h 51213"/>
                          <a:gd name="connsiteX2" fmla="*/ 0 w 51213"/>
                          <a:gd name="connsiteY2" fmla="*/ 51213 h 51213"/>
                          <a:gd name="connsiteX3" fmla="*/ 11818 w 51213"/>
                          <a:gd name="connsiteY3" fmla="*/ 47274 h 51213"/>
                          <a:gd name="connsiteX4" fmla="*/ 51213 w 51213"/>
                          <a:gd name="connsiteY4" fmla="*/ 35455 h 51213"/>
                          <a:gd name="connsiteX5" fmla="*/ 47274 w 51213"/>
                          <a:gd name="connsiteY5" fmla="*/ 0 h 51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213" h="51213">
                            <a:moveTo>
                              <a:pt x="47274" y="0"/>
                            </a:moveTo>
                            <a:cubicBezTo>
                              <a:pt x="31516" y="3939"/>
                              <a:pt x="15758" y="7879"/>
                              <a:pt x="0" y="11819"/>
                            </a:cubicBezTo>
                            <a:cubicBezTo>
                              <a:pt x="0" y="23637"/>
                              <a:pt x="0" y="39395"/>
                              <a:pt x="0" y="51213"/>
                            </a:cubicBezTo>
                            <a:cubicBezTo>
                              <a:pt x="3940" y="51213"/>
                              <a:pt x="7879" y="51213"/>
                              <a:pt x="11818" y="47274"/>
                            </a:cubicBezTo>
                            <a:cubicBezTo>
                              <a:pt x="27576" y="43334"/>
                              <a:pt x="39395" y="39395"/>
                              <a:pt x="51213" y="35455"/>
                            </a:cubicBezTo>
                            <a:cubicBezTo>
                              <a:pt x="51213" y="23637"/>
                              <a:pt x="47274" y="11819"/>
                              <a:pt x="47274" y="0"/>
                            </a:cubicBezTo>
                            <a:close/>
                          </a:path>
                        </a:pathLst>
                      </a:custGeom>
                      <a:solidFill>
                        <a:srgbClr val="92957F">
                          <a:alpha val="50000"/>
                        </a:srgbClr>
                      </a:solidFill>
                      <a:ln w="39379" cap="flat">
                        <a:noFill/>
                        <a:prstDash val="solid"/>
                        <a:miter/>
                      </a:ln>
                    </p:spPr>
                    <p:txBody>
                      <a:bodyPr rtlCol="0" anchor="ctr"/>
                      <a:lstStyle/>
                      <a:p>
                        <a:endParaRPr lang="en-US"/>
                      </a:p>
                    </p:txBody>
                  </p:sp>
                  <p:sp>
                    <p:nvSpPr>
                      <p:cNvPr id="2591" name="Freeform: Shape 2590">
                        <a:extLst>
                          <a:ext uri="{FF2B5EF4-FFF2-40B4-BE49-F238E27FC236}">
                            <a16:creationId xmlns:a16="http://schemas.microsoft.com/office/drawing/2014/main" xmlns="" id="{920E11C7-BFAA-4238-87EC-ADFF495EA7CE}"/>
                          </a:ext>
                        </a:extLst>
                      </p:cNvPr>
                      <p:cNvSpPr/>
                      <p:nvPr/>
                    </p:nvSpPr>
                    <p:spPr>
                      <a:xfrm>
                        <a:off x="14353750" y="3714284"/>
                        <a:ext cx="25009" cy="55152"/>
                      </a:xfrm>
                      <a:custGeom>
                        <a:avLst/>
                        <a:gdLst>
                          <a:gd name="connsiteX0" fmla="*/ 3940 w 25009"/>
                          <a:gd name="connsiteY0" fmla="*/ 55153 h 55152"/>
                          <a:gd name="connsiteX1" fmla="*/ 23637 w 25009"/>
                          <a:gd name="connsiteY1" fmla="*/ 0 h 55152"/>
                          <a:gd name="connsiteX2" fmla="*/ 0 w 25009"/>
                          <a:gd name="connsiteY2" fmla="*/ 19697 h 55152"/>
                          <a:gd name="connsiteX3" fmla="*/ 3940 w 25009"/>
                          <a:gd name="connsiteY3" fmla="*/ 55153 h 55152"/>
                        </a:gdLst>
                        <a:ahLst/>
                        <a:cxnLst>
                          <a:cxn ang="0">
                            <a:pos x="connsiteX0" y="connsiteY0"/>
                          </a:cxn>
                          <a:cxn ang="0">
                            <a:pos x="connsiteX1" y="connsiteY1"/>
                          </a:cxn>
                          <a:cxn ang="0">
                            <a:pos x="connsiteX2" y="connsiteY2"/>
                          </a:cxn>
                          <a:cxn ang="0">
                            <a:pos x="connsiteX3" y="connsiteY3"/>
                          </a:cxn>
                        </a:cxnLst>
                        <a:rect l="l" t="t" r="r" b="b"/>
                        <a:pathLst>
                          <a:path w="25009" h="55152">
                            <a:moveTo>
                              <a:pt x="3940" y="55153"/>
                            </a:moveTo>
                            <a:cubicBezTo>
                              <a:pt x="23637" y="39395"/>
                              <a:pt x="27576" y="19697"/>
                              <a:pt x="23637" y="0"/>
                            </a:cubicBezTo>
                            <a:cubicBezTo>
                              <a:pt x="19697" y="7879"/>
                              <a:pt x="11819" y="11818"/>
                              <a:pt x="0" y="19697"/>
                            </a:cubicBezTo>
                            <a:cubicBezTo>
                              <a:pt x="3940" y="31516"/>
                              <a:pt x="3940" y="43334"/>
                              <a:pt x="3940" y="55153"/>
                            </a:cubicBezTo>
                            <a:close/>
                          </a:path>
                        </a:pathLst>
                      </a:custGeom>
                      <a:solidFill>
                        <a:srgbClr val="92957F">
                          <a:alpha val="50000"/>
                        </a:srgbClr>
                      </a:solidFill>
                      <a:ln w="39379" cap="flat">
                        <a:noFill/>
                        <a:prstDash val="solid"/>
                        <a:miter/>
                      </a:ln>
                    </p:spPr>
                    <p:txBody>
                      <a:bodyPr rtlCol="0" anchor="ctr"/>
                      <a:lstStyle/>
                      <a:p>
                        <a:endParaRPr lang="en-US"/>
                      </a:p>
                    </p:txBody>
                  </p:sp>
                  <p:sp>
                    <p:nvSpPr>
                      <p:cNvPr id="2592" name="Freeform: Shape 2591">
                        <a:extLst>
                          <a:ext uri="{FF2B5EF4-FFF2-40B4-BE49-F238E27FC236}">
                            <a16:creationId xmlns:a16="http://schemas.microsoft.com/office/drawing/2014/main" xmlns="" id="{D1156F24-2033-4979-9B09-1A8746A6BAE9}"/>
                          </a:ext>
                        </a:extLst>
                      </p:cNvPr>
                      <p:cNvSpPr/>
                      <p:nvPr/>
                    </p:nvSpPr>
                    <p:spPr>
                      <a:xfrm>
                        <a:off x="14302537" y="3741860"/>
                        <a:ext cx="43334" cy="59092"/>
                      </a:xfrm>
                      <a:custGeom>
                        <a:avLst/>
                        <a:gdLst>
                          <a:gd name="connsiteX0" fmla="*/ 39395 w 43334"/>
                          <a:gd name="connsiteY0" fmla="*/ 0 h 59092"/>
                          <a:gd name="connsiteX1" fmla="*/ 0 w 43334"/>
                          <a:gd name="connsiteY1" fmla="*/ 19697 h 59092"/>
                          <a:gd name="connsiteX2" fmla="*/ 3940 w 43334"/>
                          <a:gd name="connsiteY2" fmla="*/ 59092 h 59092"/>
                          <a:gd name="connsiteX3" fmla="*/ 43334 w 43334"/>
                          <a:gd name="connsiteY3" fmla="*/ 39395 h 59092"/>
                          <a:gd name="connsiteX4" fmla="*/ 39395 w 43334"/>
                          <a:gd name="connsiteY4" fmla="*/ 0 h 59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34" h="59092">
                            <a:moveTo>
                              <a:pt x="39395" y="0"/>
                            </a:moveTo>
                            <a:cubicBezTo>
                              <a:pt x="27576" y="7879"/>
                              <a:pt x="15758" y="11819"/>
                              <a:pt x="0" y="19697"/>
                            </a:cubicBezTo>
                            <a:cubicBezTo>
                              <a:pt x="0" y="31516"/>
                              <a:pt x="3940" y="47274"/>
                              <a:pt x="3940" y="59092"/>
                            </a:cubicBezTo>
                            <a:cubicBezTo>
                              <a:pt x="19697" y="51213"/>
                              <a:pt x="35455" y="47274"/>
                              <a:pt x="43334" y="39395"/>
                            </a:cubicBezTo>
                            <a:cubicBezTo>
                              <a:pt x="43334" y="23637"/>
                              <a:pt x="43334" y="11819"/>
                              <a:pt x="39395" y="0"/>
                            </a:cubicBezTo>
                            <a:close/>
                          </a:path>
                        </a:pathLst>
                      </a:custGeom>
                      <a:solidFill>
                        <a:srgbClr val="92957F">
                          <a:alpha val="50000"/>
                        </a:srgbClr>
                      </a:solidFill>
                      <a:ln w="39379" cap="flat">
                        <a:noFill/>
                        <a:prstDash val="solid"/>
                        <a:miter/>
                      </a:ln>
                    </p:spPr>
                    <p:txBody>
                      <a:bodyPr rtlCol="0" anchor="ctr"/>
                      <a:lstStyle/>
                      <a:p>
                        <a:endParaRPr lang="en-US"/>
                      </a:p>
                    </p:txBody>
                  </p:sp>
                  <p:grpSp>
                    <p:nvGrpSpPr>
                      <p:cNvPr id="2593" name="Graphic 2510">
                        <a:extLst>
                          <a:ext uri="{FF2B5EF4-FFF2-40B4-BE49-F238E27FC236}">
                            <a16:creationId xmlns:a16="http://schemas.microsoft.com/office/drawing/2014/main" xmlns="" id="{79CB0B8D-7149-4CDD-840A-A1FAA8B8F881}"/>
                          </a:ext>
                        </a:extLst>
                      </p:cNvPr>
                      <p:cNvGrpSpPr/>
                      <p:nvPr/>
                    </p:nvGrpSpPr>
                    <p:grpSpPr>
                      <a:xfrm>
                        <a:off x="14030712" y="3597084"/>
                        <a:ext cx="350613" cy="192789"/>
                        <a:chOff x="14030712" y="3597084"/>
                        <a:chExt cx="350613" cy="192789"/>
                      </a:xfrm>
                    </p:grpSpPr>
                    <p:sp>
                      <p:nvSpPr>
                        <p:cNvPr id="2594" name="Freeform: Shape 2593">
                          <a:extLst>
                            <a:ext uri="{FF2B5EF4-FFF2-40B4-BE49-F238E27FC236}">
                              <a16:creationId xmlns:a16="http://schemas.microsoft.com/office/drawing/2014/main" xmlns="" id="{A8FFB50C-6129-4D48-9F04-2EED90E877AD}"/>
                            </a:ext>
                          </a:extLst>
                        </p:cNvPr>
                        <p:cNvSpPr/>
                        <p:nvPr/>
                      </p:nvSpPr>
                      <p:spPr>
                        <a:xfrm>
                          <a:off x="14034652" y="3599467"/>
                          <a:ext cx="342735" cy="189989"/>
                        </a:xfrm>
                        <a:custGeom>
                          <a:avLst/>
                          <a:gdLst>
                            <a:gd name="connsiteX0" fmla="*/ 338796 w 342735"/>
                            <a:gd name="connsiteY0" fmla="*/ 99059 h 189989"/>
                            <a:gd name="connsiteX1" fmla="*/ 122124 w 342735"/>
                            <a:gd name="connsiteY1" fmla="*/ 4511 h 189989"/>
                            <a:gd name="connsiteX2" fmla="*/ 114245 w 342735"/>
                            <a:gd name="connsiteY2" fmla="*/ 4511 h 189989"/>
                            <a:gd name="connsiteX3" fmla="*/ 0 w 342735"/>
                            <a:gd name="connsiteY3" fmla="*/ 181788 h 189989"/>
                            <a:gd name="connsiteX4" fmla="*/ 342735 w 342735"/>
                            <a:gd name="connsiteY4" fmla="*/ 118756 h 189989"/>
                            <a:gd name="connsiteX5" fmla="*/ 338796 w 342735"/>
                            <a:gd name="connsiteY5" fmla="*/ 99059 h 189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2735" h="189989">
                              <a:moveTo>
                                <a:pt x="338796" y="99059"/>
                              </a:moveTo>
                              <a:cubicBezTo>
                                <a:pt x="326977" y="55725"/>
                                <a:pt x="295461" y="-19126"/>
                                <a:pt x="122124" y="4511"/>
                              </a:cubicBezTo>
                              <a:cubicBezTo>
                                <a:pt x="118185" y="4511"/>
                                <a:pt x="114245" y="4511"/>
                                <a:pt x="114245" y="4511"/>
                              </a:cubicBezTo>
                              <a:cubicBezTo>
                                <a:pt x="23637" y="39967"/>
                                <a:pt x="3939" y="142393"/>
                                <a:pt x="0" y="181788"/>
                              </a:cubicBezTo>
                              <a:cubicBezTo>
                                <a:pt x="185156" y="209364"/>
                                <a:pt x="303340" y="162090"/>
                                <a:pt x="342735" y="118756"/>
                              </a:cubicBezTo>
                              <a:cubicBezTo>
                                <a:pt x="342735" y="110877"/>
                                <a:pt x="342735" y="102998"/>
                                <a:pt x="338796" y="99059"/>
                              </a:cubicBezTo>
                              <a:close/>
                            </a:path>
                          </a:pathLst>
                        </a:custGeom>
                        <a:solidFill>
                          <a:srgbClr val="EBEFC1"/>
                        </a:solidFill>
                        <a:ln w="39379" cap="flat">
                          <a:noFill/>
                          <a:prstDash val="solid"/>
                          <a:miter/>
                        </a:ln>
                      </p:spPr>
                      <p:txBody>
                        <a:bodyPr rtlCol="0" anchor="ctr"/>
                        <a:lstStyle/>
                        <a:p>
                          <a:endParaRPr lang="en-US"/>
                        </a:p>
                      </p:txBody>
                    </p:sp>
                    <p:sp>
                      <p:nvSpPr>
                        <p:cNvPr id="2595" name="Freeform: Shape 2594">
                          <a:extLst>
                            <a:ext uri="{FF2B5EF4-FFF2-40B4-BE49-F238E27FC236}">
                              <a16:creationId xmlns:a16="http://schemas.microsoft.com/office/drawing/2014/main" xmlns="" id="{35D91721-3B85-4018-87B5-C611A6C28301}"/>
                            </a:ext>
                          </a:extLst>
                        </p:cNvPr>
                        <p:cNvSpPr/>
                        <p:nvPr/>
                      </p:nvSpPr>
                      <p:spPr>
                        <a:xfrm>
                          <a:off x="14030712" y="3597084"/>
                          <a:ext cx="350613" cy="192789"/>
                        </a:xfrm>
                        <a:custGeom>
                          <a:avLst/>
                          <a:gdLst>
                            <a:gd name="connsiteX0" fmla="*/ 0 w 350613"/>
                            <a:gd name="connsiteY0" fmla="*/ 180231 h 192789"/>
                            <a:gd name="connsiteX1" fmla="*/ 118185 w 350613"/>
                            <a:gd name="connsiteY1" fmla="*/ 2955 h 192789"/>
                            <a:gd name="connsiteX2" fmla="*/ 118185 w 350613"/>
                            <a:gd name="connsiteY2" fmla="*/ 2955 h 192789"/>
                            <a:gd name="connsiteX3" fmla="*/ 126063 w 350613"/>
                            <a:gd name="connsiteY3" fmla="*/ 2955 h 192789"/>
                            <a:gd name="connsiteX4" fmla="*/ 228490 w 350613"/>
                            <a:gd name="connsiteY4" fmla="*/ 2955 h 192789"/>
                            <a:gd name="connsiteX5" fmla="*/ 346675 w 350613"/>
                            <a:gd name="connsiteY5" fmla="*/ 101442 h 192789"/>
                            <a:gd name="connsiteX6" fmla="*/ 350614 w 350613"/>
                            <a:gd name="connsiteY6" fmla="*/ 117200 h 192789"/>
                            <a:gd name="connsiteX7" fmla="*/ 350614 w 350613"/>
                            <a:gd name="connsiteY7" fmla="*/ 121139 h 192789"/>
                            <a:gd name="connsiteX8" fmla="*/ 3939 w 350613"/>
                            <a:gd name="connsiteY8" fmla="*/ 184171 h 192789"/>
                            <a:gd name="connsiteX9" fmla="*/ 3939 w 350613"/>
                            <a:gd name="connsiteY9" fmla="*/ 184171 h 192789"/>
                            <a:gd name="connsiteX10" fmla="*/ 0 w 350613"/>
                            <a:gd name="connsiteY10" fmla="*/ 180231 h 192789"/>
                            <a:gd name="connsiteX11" fmla="*/ 342735 w 350613"/>
                            <a:gd name="connsiteY11" fmla="*/ 101442 h 192789"/>
                            <a:gd name="connsiteX12" fmla="*/ 232429 w 350613"/>
                            <a:gd name="connsiteY12" fmla="*/ 6894 h 192789"/>
                            <a:gd name="connsiteX13" fmla="*/ 133942 w 350613"/>
                            <a:gd name="connsiteY13" fmla="*/ 6894 h 192789"/>
                            <a:gd name="connsiteX14" fmla="*/ 126063 w 350613"/>
                            <a:gd name="connsiteY14" fmla="*/ 6894 h 192789"/>
                            <a:gd name="connsiteX15" fmla="*/ 15758 w 350613"/>
                            <a:gd name="connsiteY15" fmla="*/ 176292 h 192789"/>
                            <a:gd name="connsiteX16" fmla="*/ 350614 w 350613"/>
                            <a:gd name="connsiteY16" fmla="*/ 113260 h 192789"/>
                            <a:gd name="connsiteX17" fmla="*/ 342735 w 350613"/>
                            <a:gd name="connsiteY17" fmla="*/ 101442 h 192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0613" h="192789">
                              <a:moveTo>
                                <a:pt x="0" y="180231"/>
                              </a:moveTo>
                              <a:cubicBezTo>
                                <a:pt x="3939" y="136897"/>
                                <a:pt x="27576" y="34470"/>
                                <a:pt x="118185" y="2955"/>
                              </a:cubicBezTo>
                              <a:cubicBezTo>
                                <a:pt x="118185" y="2955"/>
                                <a:pt x="118185" y="2955"/>
                                <a:pt x="118185" y="2955"/>
                              </a:cubicBezTo>
                              <a:cubicBezTo>
                                <a:pt x="122124" y="2955"/>
                                <a:pt x="126063" y="2955"/>
                                <a:pt x="126063" y="2955"/>
                              </a:cubicBezTo>
                              <a:cubicBezTo>
                                <a:pt x="165458" y="-985"/>
                                <a:pt x="196974" y="-985"/>
                                <a:pt x="228490" y="2955"/>
                              </a:cubicBezTo>
                              <a:cubicBezTo>
                                <a:pt x="311219" y="14773"/>
                                <a:pt x="334856" y="65986"/>
                                <a:pt x="346675" y="101442"/>
                              </a:cubicBezTo>
                              <a:cubicBezTo>
                                <a:pt x="346675" y="109320"/>
                                <a:pt x="350614" y="113260"/>
                                <a:pt x="350614" y="117200"/>
                              </a:cubicBezTo>
                              <a:cubicBezTo>
                                <a:pt x="350614" y="117200"/>
                                <a:pt x="350614" y="121139"/>
                                <a:pt x="350614" y="121139"/>
                              </a:cubicBezTo>
                              <a:cubicBezTo>
                                <a:pt x="303340" y="168413"/>
                                <a:pt x="177277" y="211747"/>
                                <a:pt x="3939" y="184171"/>
                              </a:cubicBezTo>
                              <a:lnTo>
                                <a:pt x="3939" y="184171"/>
                              </a:lnTo>
                              <a:cubicBezTo>
                                <a:pt x="3939" y="184171"/>
                                <a:pt x="0" y="184171"/>
                                <a:pt x="0" y="180231"/>
                              </a:cubicBezTo>
                              <a:close/>
                              <a:moveTo>
                                <a:pt x="342735" y="101442"/>
                              </a:moveTo>
                              <a:cubicBezTo>
                                <a:pt x="330917" y="65986"/>
                                <a:pt x="311219" y="22652"/>
                                <a:pt x="232429" y="6894"/>
                              </a:cubicBezTo>
                              <a:cubicBezTo>
                                <a:pt x="204853" y="2955"/>
                                <a:pt x="169398" y="2955"/>
                                <a:pt x="133942" y="6894"/>
                              </a:cubicBezTo>
                              <a:cubicBezTo>
                                <a:pt x="130003" y="6894"/>
                                <a:pt x="126063" y="6894"/>
                                <a:pt x="126063" y="6894"/>
                              </a:cubicBezTo>
                              <a:cubicBezTo>
                                <a:pt x="43334" y="38410"/>
                                <a:pt x="19697" y="132957"/>
                                <a:pt x="15758" y="176292"/>
                              </a:cubicBezTo>
                              <a:cubicBezTo>
                                <a:pt x="181216" y="199929"/>
                                <a:pt x="303340" y="160534"/>
                                <a:pt x="350614" y="113260"/>
                              </a:cubicBezTo>
                              <a:cubicBezTo>
                                <a:pt x="342735" y="113260"/>
                                <a:pt x="342735" y="109320"/>
                                <a:pt x="342735" y="101442"/>
                              </a:cubicBezTo>
                              <a:close/>
                            </a:path>
                          </a:pathLst>
                        </a:custGeom>
                        <a:solidFill>
                          <a:srgbClr val="1B3788"/>
                        </a:solidFill>
                        <a:ln w="39379" cap="flat">
                          <a:noFill/>
                          <a:prstDash val="solid"/>
                          <a:miter/>
                        </a:ln>
                      </p:spPr>
                      <p:txBody>
                        <a:bodyPr rtlCol="0" anchor="ctr"/>
                        <a:lstStyle/>
                        <a:p>
                          <a:endParaRPr lang="en-US"/>
                        </a:p>
                      </p:txBody>
                    </p:sp>
                  </p:grpSp>
                  <p:grpSp>
                    <p:nvGrpSpPr>
                      <p:cNvPr id="2596" name="Graphic 2510">
                        <a:extLst>
                          <a:ext uri="{FF2B5EF4-FFF2-40B4-BE49-F238E27FC236}">
                            <a16:creationId xmlns:a16="http://schemas.microsoft.com/office/drawing/2014/main" xmlns="" id="{B6C83984-B88D-46A0-8C8A-5EAF1F058C62}"/>
                          </a:ext>
                        </a:extLst>
                      </p:cNvPr>
                      <p:cNvGrpSpPr/>
                      <p:nvPr/>
                    </p:nvGrpSpPr>
                    <p:grpSpPr>
                      <a:xfrm>
                        <a:off x="13735251" y="3509646"/>
                        <a:ext cx="417585" cy="271608"/>
                        <a:chOff x="13735251" y="3509646"/>
                        <a:chExt cx="417585" cy="271608"/>
                      </a:xfrm>
                    </p:grpSpPr>
                    <p:grpSp>
                      <p:nvGrpSpPr>
                        <p:cNvPr id="2597" name="Graphic 2510">
                          <a:extLst>
                            <a:ext uri="{FF2B5EF4-FFF2-40B4-BE49-F238E27FC236}">
                              <a16:creationId xmlns:a16="http://schemas.microsoft.com/office/drawing/2014/main" xmlns="" id="{259F3D5F-DB5F-4481-803D-0D17AFBDE28C}"/>
                            </a:ext>
                          </a:extLst>
                        </p:cNvPr>
                        <p:cNvGrpSpPr/>
                        <p:nvPr/>
                      </p:nvGrpSpPr>
                      <p:grpSpPr>
                        <a:xfrm>
                          <a:off x="13735251" y="3509646"/>
                          <a:ext cx="417585" cy="271608"/>
                          <a:chOff x="13735251" y="3509646"/>
                          <a:chExt cx="417585" cy="271608"/>
                        </a:xfrm>
                      </p:grpSpPr>
                      <p:sp>
                        <p:nvSpPr>
                          <p:cNvPr id="2598" name="Freeform: Shape 2597">
                            <a:extLst>
                              <a:ext uri="{FF2B5EF4-FFF2-40B4-BE49-F238E27FC236}">
                                <a16:creationId xmlns:a16="http://schemas.microsoft.com/office/drawing/2014/main" xmlns="" id="{787DA5B1-E39E-42AE-9BB9-126B345AF3F2}"/>
                              </a:ext>
                            </a:extLst>
                          </p:cNvPr>
                          <p:cNvSpPr/>
                          <p:nvPr/>
                        </p:nvSpPr>
                        <p:spPr>
                          <a:xfrm>
                            <a:off x="13743130" y="3509646"/>
                            <a:ext cx="409706" cy="267668"/>
                          </a:xfrm>
                          <a:custGeom>
                            <a:avLst/>
                            <a:gdLst>
                              <a:gd name="connsiteX0" fmla="*/ 362433 w 409706"/>
                              <a:gd name="connsiteY0" fmla="*/ 78574 h 267668"/>
                              <a:gd name="connsiteX1" fmla="*/ 334856 w 409706"/>
                              <a:gd name="connsiteY1" fmla="*/ 90392 h 267668"/>
                              <a:gd name="connsiteX2" fmla="*/ 263945 w 409706"/>
                              <a:gd name="connsiteY2" fmla="*/ 149485 h 267668"/>
                              <a:gd name="connsiteX3" fmla="*/ 181216 w 409706"/>
                              <a:gd name="connsiteY3" fmla="*/ 125848 h 267668"/>
                              <a:gd name="connsiteX4" fmla="*/ 287582 w 409706"/>
                              <a:gd name="connsiteY4" fmla="*/ 54937 h 267668"/>
                              <a:gd name="connsiteX5" fmla="*/ 208793 w 409706"/>
                              <a:gd name="connsiteY5" fmla="*/ 3724 h 267668"/>
                              <a:gd name="connsiteX6" fmla="*/ 141822 w 409706"/>
                              <a:gd name="connsiteY6" fmla="*/ 62816 h 267668"/>
                              <a:gd name="connsiteX7" fmla="*/ 94548 w 409706"/>
                              <a:gd name="connsiteY7" fmla="*/ 43118 h 267668"/>
                              <a:gd name="connsiteX8" fmla="*/ 94548 w 409706"/>
                              <a:gd name="connsiteY8" fmla="*/ 3724 h 267668"/>
                              <a:gd name="connsiteX9" fmla="*/ 27576 w 409706"/>
                              <a:gd name="connsiteY9" fmla="*/ 35239 h 267668"/>
                              <a:gd name="connsiteX10" fmla="*/ 0 w 409706"/>
                              <a:gd name="connsiteY10" fmla="*/ 133727 h 267668"/>
                              <a:gd name="connsiteX11" fmla="*/ 256066 w 409706"/>
                              <a:gd name="connsiteY11" fmla="*/ 259790 h 267668"/>
                              <a:gd name="connsiteX12" fmla="*/ 295461 w 409706"/>
                              <a:gd name="connsiteY12" fmla="*/ 267669 h 267668"/>
                              <a:gd name="connsiteX13" fmla="*/ 409706 w 409706"/>
                              <a:gd name="connsiteY13" fmla="*/ 90392 h 267668"/>
                              <a:gd name="connsiteX14" fmla="*/ 362433 w 409706"/>
                              <a:gd name="connsiteY14" fmla="*/ 78574 h 26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09706" h="267668">
                                <a:moveTo>
                                  <a:pt x="362433" y="78574"/>
                                </a:moveTo>
                                <a:cubicBezTo>
                                  <a:pt x="362433" y="86453"/>
                                  <a:pt x="350614" y="90392"/>
                                  <a:pt x="334856" y="90392"/>
                                </a:cubicBezTo>
                                <a:cubicBezTo>
                                  <a:pt x="299401" y="94332"/>
                                  <a:pt x="267885" y="141605"/>
                                  <a:pt x="263945" y="149485"/>
                                </a:cubicBezTo>
                                <a:cubicBezTo>
                                  <a:pt x="256066" y="157363"/>
                                  <a:pt x="177277" y="137666"/>
                                  <a:pt x="181216" y="125848"/>
                                </a:cubicBezTo>
                                <a:cubicBezTo>
                                  <a:pt x="200914" y="82513"/>
                                  <a:pt x="244248" y="70695"/>
                                  <a:pt x="287582" y="54937"/>
                                </a:cubicBezTo>
                                <a:cubicBezTo>
                                  <a:pt x="283643" y="11603"/>
                                  <a:pt x="236369" y="-4155"/>
                                  <a:pt x="208793" y="3724"/>
                                </a:cubicBezTo>
                                <a:cubicBezTo>
                                  <a:pt x="177277" y="7663"/>
                                  <a:pt x="165458" y="19481"/>
                                  <a:pt x="141822" y="62816"/>
                                </a:cubicBezTo>
                                <a:cubicBezTo>
                                  <a:pt x="110306" y="70695"/>
                                  <a:pt x="94548" y="43118"/>
                                  <a:pt x="94548" y="43118"/>
                                </a:cubicBezTo>
                                <a:lnTo>
                                  <a:pt x="94548" y="3724"/>
                                </a:lnTo>
                                <a:cubicBezTo>
                                  <a:pt x="94548" y="3724"/>
                                  <a:pt x="31516" y="-15974"/>
                                  <a:pt x="27576" y="35239"/>
                                </a:cubicBezTo>
                                <a:cubicBezTo>
                                  <a:pt x="23637" y="86453"/>
                                  <a:pt x="15758" y="86453"/>
                                  <a:pt x="0" y="133727"/>
                                </a:cubicBezTo>
                                <a:cubicBezTo>
                                  <a:pt x="27576" y="169182"/>
                                  <a:pt x="98487" y="228274"/>
                                  <a:pt x="256066" y="259790"/>
                                </a:cubicBezTo>
                                <a:cubicBezTo>
                                  <a:pt x="267885" y="263730"/>
                                  <a:pt x="283643" y="263730"/>
                                  <a:pt x="295461" y="267669"/>
                                </a:cubicBezTo>
                                <a:cubicBezTo>
                                  <a:pt x="299401" y="228274"/>
                                  <a:pt x="323038" y="125848"/>
                                  <a:pt x="409706" y="90392"/>
                                </a:cubicBezTo>
                                <a:cubicBezTo>
                                  <a:pt x="386070" y="90392"/>
                                  <a:pt x="370312" y="86453"/>
                                  <a:pt x="362433" y="78574"/>
                                </a:cubicBezTo>
                                <a:close/>
                              </a:path>
                            </a:pathLst>
                          </a:custGeom>
                          <a:solidFill>
                            <a:srgbClr val="1A7DA6"/>
                          </a:solidFill>
                          <a:ln w="39379" cap="flat">
                            <a:noFill/>
                            <a:prstDash val="solid"/>
                            <a:miter/>
                          </a:ln>
                        </p:spPr>
                        <p:txBody>
                          <a:bodyPr rtlCol="0" anchor="ctr"/>
                          <a:lstStyle/>
                          <a:p>
                            <a:endParaRPr lang="en-US"/>
                          </a:p>
                        </p:txBody>
                      </p:sp>
                      <p:sp>
                        <p:nvSpPr>
                          <p:cNvPr id="2599" name="Freeform: Shape 2598">
                            <a:extLst>
                              <a:ext uri="{FF2B5EF4-FFF2-40B4-BE49-F238E27FC236}">
                                <a16:creationId xmlns:a16="http://schemas.microsoft.com/office/drawing/2014/main" xmlns="" id="{3C0A443F-D813-437D-B559-D4028D51F034}"/>
                              </a:ext>
                            </a:extLst>
                          </p:cNvPr>
                          <p:cNvSpPr/>
                          <p:nvPr/>
                        </p:nvSpPr>
                        <p:spPr>
                          <a:xfrm>
                            <a:off x="13735251" y="3511014"/>
                            <a:ext cx="417585" cy="270240"/>
                          </a:xfrm>
                          <a:custGeom>
                            <a:avLst/>
                            <a:gdLst>
                              <a:gd name="connsiteX0" fmla="*/ 260006 w 417585"/>
                              <a:gd name="connsiteY0" fmla="*/ 266302 h 270240"/>
                              <a:gd name="connsiteX1" fmla="*/ 0 w 417585"/>
                              <a:gd name="connsiteY1" fmla="*/ 136299 h 270240"/>
                              <a:gd name="connsiteX2" fmla="*/ 0 w 417585"/>
                              <a:gd name="connsiteY2" fmla="*/ 132359 h 270240"/>
                              <a:gd name="connsiteX3" fmla="*/ 11818 w 417585"/>
                              <a:gd name="connsiteY3" fmla="*/ 96904 h 270240"/>
                              <a:gd name="connsiteX4" fmla="*/ 23637 w 417585"/>
                              <a:gd name="connsiteY4" fmla="*/ 37811 h 270240"/>
                              <a:gd name="connsiteX5" fmla="*/ 35455 w 417585"/>
                              <a:gd name="connsiteY5" fmla="*/ 10235 h 270240"/>
                              <a:gd name="connsiteX6" fmla="*/ 82729 w 417585"/>
                              <a:gd name="connsiteY6" fmla="*/ 2356 h 270240"/>
                              <a:gd name="connsiteX7" fmla="*/ 94548 w 417585"/>
                              <a:gd name="connsiteY7" fmla="*/ 6296 h 270240"/>
                              <a:gd name="connsiteX8" fmla="*/ 98487 w 417585"/>
                              <a:gd name="connsiteY8" fmla="*/ 10235 h 270240"/>
                              <a:gd name="connsiteX9" fmla="*/ 98487 w 417585"/>
                              <a:gd name="connsiteY9" fmla="*/ 45691 h 270240"/>
                              <a:gd name="connsiteX10" fmla="*/ 122124 w 417585"/>
                              <a:gd name="connsiteY10" fmla="*/ 61448 h 270240"/>
                              <a:gd name="connsiteX11" fmla="*/ 137882 w 417585"/>
                              <a:gd name="connsiteY11" fmla="*/ 61448 h 270240"/>
                              <a:gd name="connsiteX12" fmla="*/ 208793 w 417585"/>
                              <a:gd name="connsiteY12" fmla="*/ 2356 h 270240"/>
                              <a:gd name="connsiteX13" fmla="*/ 291522 w 417585"/>
                              <a:gd name="connsiteY13" fmla="*/ 57509 h 270240"/>
                              <a:gd name="connsiteX14" fmla="*/ 287582 w 417585"/>
                              <a:gd name="connsiteY14" fmla="*/ 61448 h 270240"/>
                              <a:gd name="connsiteX15" fmla="*/ 283643 w 417585"/>
                              <a:gd name="connsiteY15" fmla="*/ 61448 h 270240"/>
                              <a:gd name="connsiteX16" fmla="*/ 185156 w 417585"/>
                              <a:gd name="connsiteY16" fmla="*/ 124480 h 270240"/>
                              <a:gd name="connsiteX17" fmla="*/ 244248 w 417585"/>
                              <a:gd name="connsiteY17" fmla="*/ 144178 h 270240"/>
                              <a:gd name="connsiteX18" fmla="*/ 260006 w 417585"/>
                              <a:gd name="connsiteY18" fmla="*/ 144178 h 270240"/>
                              <a:gd name="connsiteX19" fmla="*/ 263945 w 417585"/>
                              <a:gd name="connsiteY19" fmla="*/ 140238 h 270240"/>
                              <a:gd name="connsiteX20" fmla="*/ 338796 w 417585"/>
                              <a:gd name="connsiteY20" fmla="*/ 85085 h 270240"/>
                              <a:gd name="connsiteX21" fmla="*/ 362432 w 417585"/>
                              <a:gd name="connsiteY21" fmla="*/ 77206 h 270240"/>
                              <a:gd name="connsiteX22" fmla="*/ 366372 w 417585"/>
                              <a:gd name="connsiteY22" fmla="*/ 73267 h 270240"/>
                              <a:gd name="connsiteX23" fmla="*/ 370311 w 417585"/>
                              <a:gd name="connsiteY23" fmla="*/ 73267 h 270240"/>
                              <a:gd name="connsiteX24" fmla="*/ 401827 w 417585"/>
                              <a:gd name="connsiteY24" fmla="*/ 85085 h 270240"/>
                              <a:gd name="connsiteX25" fmla="*/ 413646 w 417585"/>
                              <a:gd name="connsiteY25" fmla="*/ 85085 h 270240"/>
                              <a:gd name="connsiteX26" fmla="*/ 417585 w 417585"/>
                              <a:gd name="connsiteY26" fmla="*/ 89025 h 270240"/>
                              <a:gd name="connsiteX27" fmla="*/ 413646 w 417585"/>
                              <a:gd name="connsiteY27" fmla="*/ 92964 h 270240"/>
                              <a:gd name="connsiteX28" fmla="*/ 303340 w 417585"/>
                              <a:gd name="connsiteY28" fmla="*/ 266302 h 270240"/>
                              <a:gd name="connsiteX29" fmla="*/ 303340 w 417585"/>
                              <a:gd name="connsiteY29" fmla="*/ 270241 h 270240"/>
                              <a:gd name="connsiteX30" fmla="*/ 299401 w 417585"/>
                              <a:gd name="connsiteY30" fmla="*/ 270241 h 270240"/>
                              <a:gd name="connsiteX31" fmla="*/ 291522 w 417585"/>
                              <a:gd name="connsiteY31" fmla="*/ 270241 h 270240"/>
                              <a:gd name="connsiteX32" fmla="*/ 260006 w 417585"/>
                              <a:gd name="connsiteY32" fmla="*/ 266302 h 270240"/>
                              <a:gd name="connsiteX33" fmla="*/ 397888 w 417585"/>
                              <a:gd name="connsiteY33" fmla="*/ 92964 h 270240"/>
                              <a:gd name="connsiteX34" fmla="*/ 370311 w 417585"/>
                              <a:gd name="connsiteY34" fmla="*/ 85085 h 270240"/>
                              <a:gd name="connsiteX35" fmla="*/ 338796 w 417585"/>
                              <a:gd name="connsiteY35" fmla="*/ 96904 h 270240"/>
                              <a:gd name="connsiteX36" fmla="*/ 271824 w 417585"/>
                              <a:gd name="connsiteY36" fmla="*/ 148117 h 270240"/>
                              <a:gd name="connsiteX37" fmla="*/ 267885 w 417585"/>
                              <a:gd name="connsiteY37" fmla="*/ 152057 h 270240"/>
                              <a:gd name="connsiteX38" fmla="*/ 244248 w 417585"/>
                              <a:gd name="connsiteY38" fmla="*/ 155996 h 270240"/>
                              <a:gd name="connsiteX39" fmla="*/ 181216 w 417585"/>
                              <a:gd name="connsiteY39" fmla="*/ 132359 h 270240"/>
                              <a:gd name="connsiteX40" fmla="*/ 181216 w 417585"/>
                              <a:gd name="connsiteY40" fmla="*/ 124480 h 270240"/>
                              <a:gd name="connsiteX41" fmla="*/ 283643 w 417585"/>
                              <a:gd name="connsiteY41" fmla="*/ 53569 h 270240"/>
                              <a:gd name="connsiteX42" fmla="*/ 283643 w 417585"/>
                              <a:gd name="connsiteY42" fmla="*/ 53569 h 270240"/>
                              <a:gd name="connsiteX43" fmla="*/ 212732 w 417585"/>
                              <a:gd name="connsiteY43" fmla="*/ 10235 h 270240"/>
                              <a:gd name="connsiteX44" fmla="*/ 145761 w 417585"/>
                              <a:gd name="connsiteY44" fmla="*/ 69327 h 270240"/>
                              <a:gd name="connsiteX45" fmla="*/ 141821 w 417585"/>
                              <a:gd name="connsiteY45" fmla="*/ 73267 h 270240"/>
                              <a:gd name="connsiteX46" fmla="*/ 122124 w 417585"/>
                              <a:gd name="connsiteY46" fmla="*/ 73267 h 270240"/>
                              <a:gd name="connsiteX47" fmla="*/ 90608 w 417585"/>
                              <a:gd name="connsiteY47" fmla="*/ 49630 h 270240"/>
                              <a:gd name="connsiteX48" fmla="*/ 90608 w 417585"/>
                              <a:gd name="connsiteY48" fmla="*/ 49630 h 270240"/>
                              <a:gd name="connsiteX49" fmla="*/ 90608 w 417585"/>
                              <a:gd name="connsiteY49" fmla="*/ 14175 h 270240"/>
                              <a:gd name="connsiteX50" fmla="*/ 82729 w 417585"/>
                              <a:gd name="connsiteY50" fmla="*/ 14175 h 270240"/>
                              <a:gd name="connsiteX51" fmla="*/ 43334 w 417585"/>
                              <a:gd name="connsiteY51" fmla="*/ 22053 h 270240"/>
                              <a:gd name="connsiteX52" fmla="*/ 31516 w 417585"/>
                              <a:gd name="connsiteY52" fmla="*/ 45691 h 270240"/>
                              <a:gd name="connsiteX53" fmla="*/ 15758 w 417585"/>
                              <a:gd name="connsiteY53" fmla="*/ 108722 h 270240"/>
                              <a:gd name="connsiteX54" fmla="*/ 3939 w 417585"/>
                              <a:gd name="connsiteY54" fmla="*/ 144178 h 270240"/>
                              <a:gd name="connsiteX55" fmla="*/ 256066 w 417585"/>
                              <a:gd name="connsiteY55" fmla="*/ 266302 h 270240"/>
                              <a:gd name="connsiteX56" fmla="*/ 287582 w 417585"/>
                              <a:gd name="connsiteY56" fmla="*/ 270241 h 270240"/>
                              <a:gd name="connsiteX57" fmla="*/ 291522 w 417585"/>
                              <a:gd name="connsiteY57" fmla="*/ 270241 h 270240"/>
                              <a:gd name="connsiteX58" fmla="*/ 397888 w 417585"/>
                              <a:gd name="connsiteY58" fmla="*/ 92964 h 270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417585" h="270240">
                                <a:moveTo>
                                  <a:pt x="260006" y="266302"/>
                                </a:moveTo>
                                <a:cubicBezTo>
                                  <a:pt x="98487" y="234786"/>
                                  <a:pt x="27576" y="171754"/>
                                  <a:pt x="0" y="136299"/>
                                </a:cubicBezTo>
                                <a:cubicBezTo>
                                  <a:pt x="0" y="136299"/>
                                  <a:pt x="0" y="132359"/>
                                  <a:pt x="0" y="132359"/>
                                </a:cubicBezTo>
                                <a:cubicBezTo>
                                  <a:pt x="3939" y="116601"/>
                                  <a:pt x="7879" y="104783"/>
                                  <a:pt x="11818" y="96904"/>
                                </a:cubicBezTo>
                                <a:cubicBezTo>
                                  <a:pt x="19697" y="81146"/>
                                  <a:pt x="23637" y="69327"/>
                                  <a:pt x="23637" y="37811"/>
                                </a:cubicBezTo>
                                <a:cubicBezTo>
                                  <a:pt x="23637" y="25993"/>
                                  <a:pt x="27576" y="14175"/>
                                  <a:pt x="35455" y="10235"/>
                                </a:cubicBezTo>
                                <a:cubicBezTo>
                                  <a:pt x="47274" y="-1583"/>
                                  <a:pt x="66971" y="-1583"/>
                                  <a:pt x="82729" y="2356"/>
                                </a:cubicBezTo>
                                <a:cubicBezTo>
                                  <a:pt x="90608" y="2356"/>
                                  <a:pt x="94548" y="6296"/>
                                  <a:pt x="94548" y="6296"/>
                                </a:cubicBezTo>
                                <a:cubicBezTo>
                                  <a:pt x="94548" y="6296"/>
                                  <a:pt x="98487" y="10235"/>
                                  <a:pt x="98487" y="10235"/>
                                </a:cubicBezTo>
                                <a:lnTo>
                                  <a:pt x="98487" y="45691"/>
                                </a:lnTo>
                                <a:cubicBezTo>
                                  <a:pt x="102427" y="49630"/>
                                  <a:pt x="110306" y="61448"/>
                                  <a:pt x="122124" y="61448"/>
                                </a:cubicBezTo>
                                <a:cubicBezTo>
                                  <a:pt x="126063" y="61448"/>
                                  <a:pt x="130003" y="61448"/>
                                  <a:pt x="137882" y="61448"/>
                                </a:cubicBezTo>
                                <a:cubicBezTo>
                                  <a:pt x="161519" y="18114"/>
                                  <a:pt x="173337" y="6296"/>
                                  <a:pt x="208793" y="2356"/>
                                </a:cubicBezTo>
                                <a:cubicBezTo>
                                  <a:pt x="240308" y="-5523"/>
                                  <a:pt x="287582" y="14175"/>
                                  <a:pt x="291522" y="57509"/>
                                </a:cubicBezTo>
                                <a:cubicBezTo>
                                  <a:pt x="291522" y="57509"/>
                                  <a:pt x="291522" y="61448"/>
                                  <a:pt x="287582" y="61448"/>
                                </a:cubicBezTo>
                                <a:lnTo>
                                  <a:pt x="283643" y="61448"/>
                                </a:lnTo>
                                <a:cubicBezTo>
                                  <a:pt x="244248" y="73267"/>
                                  <a:pt x="204853" y="85085"/>
                                  <a:pt x="185156" y="124480"/>
                                </a:cubicBezTo>
                                <a:cubicBezTo>
                                  <a:pt x="189095" y="128420"/>
                                  <a:pt x="216672" y="140238"/>
                                  <a:pt x="244248" y="144178"/>
                                </a:cubicBezTo>
                                <a:cubicBezTo>
                                  <a:pt x="256066" y="148117"/>
                                  <a:pt x="260006" y="144178"/>
                                  <a:pt x="260006" y="144178"/>
                                </a:cubicBezTo>
                                <a:cubicBezTo>
                                  <a:pt x="260006" y="144178"/>
                                  <a:pt x="260006" y="144178"/>
                                  <a:pt x="263945" y="140238"/>
                                </a:cubicBezTo>
                                <a:cubicBezTo>
                                  <a:pt x="271824" y="128420"/>
                                  <a:pt x="303340" y="85085"/>
                                  <a:pt x="338796" y="85085"/>
                                </a:cubicBezTo>
                                <a:cubicBezTo>
                                  <a:pt x="350614" y="85085"/>
                                  <a:pt x="362432" y="81146"/>
                                  <a:pt x="362432" y="77206"/>
                                </a:cubicBezTo>
                                <a:cubicBezTo>
                                  <a:pt x="362432" y="77206"/>
                                  <a:pt x="362432" y="73267"/>
                                  <a:pt x="366372" y="73267"/>
                                </a:cubicBezTo>
                                <a:cubicBezTo>
                                  <a:pt x="366372" y="73267"/>
                                  <a:pt x="370311" y="73267"/>
                                  <a:pt x="370311" y="73267"/>
                                </a:cubicBezTo>
                                <a:cubicBezTo>
                                  <a:pt x="378190" y="77206"/>
                                  <a:pt x="386069" y="81146"/>
                                  <a:pt x="401827" y="85085"/>
                                </a:cubicBezTo>
                                <a:cubicBezTo>
                                  <a:pt x="405767" y="85085"/>
                                  <a:pt x="409706" y="85085"/>
                                  <a:pt x="413646" y="85085"/>
                                </a:cubicBezTo>
                                <a:cubicBezTo>
                                  <a:pt x="413646" y="85085"/>
                                  <a:pt x="417585" y="85085"/>
                                  <a:pt x="417585" y="89025"/>
                                </a:cubicBezTo>
                                <a:cubicBezTo>
                                  <a:pt x="417585" y="92964"/>
                                  <a:pt x="417585" y="92964"/>
                                  <a:pt x="413646" y="92964"/>
                                </a:cubicBezTo>
                                <a:cubicBezTo>
                                  <a:pt x="326977" y="124480"/>
                                  <a:pt x="307280" y="222967"/>
                                  <a:pt x="303340" y="266302"/>
                                </a:cubicBezTo>
                                <a:cubicBezTo>
                                  <a:pt x="303340" y="266302"/>
                                  <a:pt x="303340" y="270241"/>
                                  <a:pt x="303340" y="270241"/>
                                </a:cubicBezTo>
                                <a:cubicBezTo>
                                  <a:pt x="303340" y="270241"/>
                                  <a:pt x="299401" y="270241"/>
                                  <a:pt x="299401" y="270241"/>
                                </a:cubicBezTo>
                                <a:lnTo>
                                  <a:pt x="291522" y="270241"/>
                                </a:lnTo>
                                <a:cubicBezTo>
                                  <a:pt x="283643" y="270241"/>
                                  <a:pt x="271824" y="266302"/>
                                  <a:pt x="260006" y="266302"/>
                                </a:cubicBezTo>
                                <a:close/>
                                <a:moveTo>
                                  <a:pt x="397888" y="92964"/>
                                </a:moveTo>
                                <a:cubicBezTo>
                                  <a:pt x="386069" y="89025"/>
                                  <a:pt x="378190" y="85085"/>
                                  <a:pt x="370311" y="85085"/>
                                </a:cubicBezTo>
                                <a:cubicBezTo>
                                  <a:pt x="366372" y="92964"/>
                                  <a:pt x="354554" y="92964"/>
                                  <a:pt x="338796" y="96904"/>
                                </a:cubicBezTo>
                                <a:cubicBezTo>
                                  <a:pt x="307280" y="100843"/>
                                  <a:pt x="279703" y="136299"/>
                                  <a:pt x="271824" y="148117"/>
                                </a:cubicBezTo>
                                <a:cubicBezTo>
                                  <a:pt x="271824" y="148117"/>
                                  <a:pt x="271824" y="152057"/>
                                  <a:pt x="267885" y="152057"/>
                                </a:cubicBezTo>
                                <a:cubicBezTo>
                                  <a:pt x="263945" y="155996"/>
                                  <a:pt x="260006" y="155996"/>
                                  <a:pt x="244248" y="155996"/>
                                </a:cubicBezTo>
                                <a:cubicBezTo>
                                  <a:pt x="224550" y="152057"/>
                                  <a:pt x="185156" y="140238"/>
                                  <a:pt x="181216" y="132359"/>
                                </a:cubicBezTo>
                                <a:cubicBezTo>
                                  <a:pt x="181216" y="128420"/>
                                  <a:pt x="181216" y="128420"/>
                                  <a:pt x="181216" y="124480"/>
                                </a:cubicBezTo>
                                <a:cubicBezTo>
                                  <a:pt x="200914" y="81146"/>
                                  <a:pt x="244248" y="65388"/>
                                  <a:pt x="283643" y="53569"/>
                                </a:cubicBezTo>
                                <a:lnTo>
                                  <a:pt x="283643" y="53569"/>
                                </a:lnTo>
                                <a:cubicBezTo>
                                  <a:pt x="279703" y="18114"/>
                                  <a:pt x="236369" y="2356"/>
                                  <a:pt x="212732" y="10235"/>
                                </a:cubicBezTo>
                                <a:cubicBezTo>
                                  <a:pt x="185156" y="14175"/>
                                  <a:pt x="173337" y="22053"/>
                                  <a:pt x="145761" y="69327"/>
                                </a:cubicBezTo>
                                <a:cubicBezTo>
                                  <a:pt x="145761" y="69327"/>
                                  <a:pt x="145761" y="69327"/>
                                  <a:pt x="141821" y="73267"/>
                                </a:cubicBezTo>
                                <a:cubicBezTo>
                                  <a:pt x="133942" y="73267"/>
                                  <a:pt x="130003" y="77206"/>
                                  <a:pt x="122124" y="73267"/>
                                </a:cubicBezTo>
                                <a:cubicBezTo>
                                  <a:pt x="102427" y="69327"/>
                                  <a:pt x="90608" y="53569"/>
                                  <a:pt x="90608" y="49630"/>
                                </a:cubicBezTo>
                                <a:cubicBezTo>
                                  <a:pt x="90608" y="49630"/>
                                  <a:pt x="90608" y="49630"/>
                                  <a:pt x="90608" y="49630"/>
                                </a:cubicBezTo>
                                <a:lnTo>
                                  <a:pt x="90608" y="14175"/>
                                </a:lnTo>
                                <a:cubicBezTo>
                                  <a:pt x="86669" y="14175"/>
                                  <a:pt x="86669" y="14175"/>
                                  <a:pt x="82729" y="14175"/>
                                </a:cubicBezTo>
                                <a:cubicBezTo>
                                  <a:pt x="70911" y="14175"/>
                                  <a:pt x="55153" y="10235"/>
                                  <a:pt x="43334" y="22053"/>
                                </a:cubicBezTo>
                                <a:cubicBezTo>
                                  <a:pt x="35455" y="25993"/>
                                  <a:pt x="35455" y="33872"/>
                                  <a:pt x="31516" y="45691"/>
                                </a:cubicBezTo>
                                <a:cubicBezTo>
                                  <a:pt x="31516" y="77206"/>
                                  <a:pt x="23637" y="92964"/>
                                  <a:pt x="15758" y="108722"/>
                                </a:cubicBezTo>
                                <a:cubicBezTo>
                                  <a:pt x="11818" y="116601"/>
                                  <a:pt x="7879" y="128420"/>
                                  <a:pt x="3939" y="144178"/>
                                </a:cubicBezTo>
                                <a:cubicBezTo>
                                  <a:pt x="31516" y="175693"/>
                                  <a:pt x="98487" y="234786"/>
                                  <a:pt x="256066" y="266302"/>
                                </a:cubicBezTo>
                                <a:cubicBezTo>
                                  <a:pt x="267885" y="266302"/>
                                  <a:pt x="275764" y="270241"/>
                                  <a:pt x="287582" y="270241"/>
                                </a:cubicBezTo>
                                <a:lnTo>
                                  <a:pt x="291522" y="270241"/>
                                </a:lnTo>
                                <a:cubicBezTo>
                                  <a:pt x="303340" y="219028"/>
                                  <a:pt x="323038" y="132359"/>
                                  <a:pt x="397888" y="92964"/>
                                </a:cubicBezTo>
                                <a:close/>
                              </a:path>
                            </a:pathLst>
                          </a:custGeom>
                          <a:solidFill>
                            <a:srgbClr val="1B3788"/>
                          </a:solidFill>
                          <a:ln w="39379" cap="flat">
                            <a:noFill/>
                            <a:prstDash val="solid"/>
                            <a:miter/>
                          </a:ln>
                        </p:spPr>
                        <p:txBody>
                          <a:bodyPr rtlCol="0" anchor="ctr"/>
                          <a:lstStyle/>
                          <a:p>
                            <a:endParaRPr lang="en-US"/>
                          </a:p>
                        </p:txBody>
                      </p:sp>
                    </p:grpSp>
                    <p:grpSp>
                      <p:nvGrpSpPr>
                        <p:cNvPr id="2600" name="Graphic 2510">
                          <a:extLst>
                            <a:ext uri="{FF2B5EF4-FFF2-40B4-BE49-F238E27FC236}">
                              <a16:creationId xmlns:a16="http://schemas.microsoft.com/office/drawing/2014/main" xmlns="" id="{A4DBF3BC-84FB-4FE2-945F-20D0AAED0A87}"/>
                            </a:ext>
                          </a:extLst>
                        </p:cNvPr>
                        <p:cNvGrpSpPr/>
                        <p:nvPr/>
                      </p:nvGrpSpPr>
                      <p:grpSpPr>
                        <a:xfrm>
                          <a:off x="13920407" y="3557689"/>
                          <a:ext cx="186906" cy="109320"/>
                          <a:chOff x="13920407" y="3557689"/>
                          <a:chExt cx="186906" cy="109320"/>
                        </a:xfrm>
                      </p:grpSpPr>
                      <p:sp>
                        <p:nvSpPr>
                          <p:cNvPr id="2601" name="Freeform: Shape 2600">
                            <a:extLst>
                              <a:ext uri="{FF2B5EF4-FFF2-40B4-BE49-F238E27FC236}">
                                <a16:creationId xmlns:a16="http://schemas.microsoft.com/office/drawing/2014/main" xmlns="" id="{7F11683C-C6F2-4DF3-9604-541C46258034}"/>
                              </a:ext>
                            </a:extLst>
                          </p:cNvPr>
                          <p:cNvSpPr/>
                          <p:nvPr/>
                        </p:nvSpPr>
                        <p:spPr>
                          <a:xfrm>
                            <a:off x="13924203" y="3561931"/>
                            <a:ext cx="181359" cy="99008"/>
                          </a:xfrm>
                          <a:custGeom>
                            <a:avLst/>
                            <a:gdLst>
                              <a:gd name="connsiteX0" fmla="*/ 143 w 181359"/>
                              <a:gd name="connsiteY0" fmla="*/ 73563 h 99008"/>
                              <a:gd name="connsiteX1" fmla="*/ 82872 w 181359"/>
                              <a:gd name="connsiteY1" fmla="*/ 97199 h 99008"/>
                              <a:gd name="connsiteX2" fmla="*/ 153783 w 181359"/>
                              <a:gd name="connsiteY2" fmla="*/ 38107 h 99008"/>
                              <a:gd name="connsiteX3" fmla="*/ 181359 w 181359"/>
                              <a:gd name="connsiteY3" fmla="*/ 26289 h 99008"/>
                              <a:gd name="connsiteX4" fmla="*/ 173480 w 181359"/>
                              <a:gd name="connsiteY4" fmla="*/ 22349 h 99008"/>
                              <a:gd name="connsiteX5" fmla="*/ 102569 w 181359"/>
                              <a:gd name="connsiteY5" fmla="*/ 2652 h 99008"/>
                              <a:gd name="connsiteX6" fmla="*/ 143 w 181359"/>
                              <a:gd name="connsiteY6" fmla="*/ 73563 h 99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359" h="99008">
                                <a:moveTo>
                                  <a:pt x="143" y="73563"/>
                                </a:moveTo>
                                <a:cubicBezTo>
                                  <a:pt x="-3797" y="85381"/>
                                  <a:pt x="74993" y="105078"/>
                                  <a:pt x="82872" y="97199"/>
                                </a:cubicBezTo>
                                <a:cubicBezTo>
                                  <a:pt x="90751" y="89320"/>
                                  <a:pt x="118327" y="42047"/>
                                  <a:pt x="153783" y="38107"/>
                                </a:cubicBezTo>
                                <a:cubicBezTo>
                                  <a:pt x="169541" y="38107"/>
                                  <a:pt x="181359" y="34168"/>
                                  <a:pt x="181359" y="26289"/>
                                </a:cubicBezTo>
                                <a:cubicBezTo>
                                  <a:pt x="177420" y="22349"/>
                                  <a:pt x="173480" y="22349"/>
                                  <a:pt x="173480" y="22349"/>
                                </a:cubicBezTo>
                                <a:cubicBezTo>
                                  <a:pt x="173480" y="22349"/>
                                  <a:pt x="153783" y="-9167"/>
                                  <a:pt x="102569" y="2652"/>
                                </a:cubicBezTo>
                                <a:cubicBezTo>
                                  <a:pt x="63175" y="14470"/>
                                  <a:pt x="15901" y="26289"/>
                                  <a:pt x="143" y="73563"/>
                                </a:cubicBezTo>
                                <a:close/>
                              </a:path>
                            </a:pathLst>
                          </a:custGeom>
                          <a:solidFill>
                            <a:srgbClr val="15537D"/>
                          </a:solidFill>
                          <a:ln w="39379" cap="flat">
                            <a:noFill/>
                            <a:prstDash val="solid"/>
                            <a:miter/>
                          </a:ln>
                        </p:spPr>
                        <p:txBody>
                          <a:bodyPr rtlCol="0" anchor="ctr"/>
                          <a:lstStyle/>
                          <a:p>
                            <a:endParaRPr lang="en-US"/>
                          </a:p>
                        </p:txBody>
                      </p:sp>
                      <p:sp>
                        <p:nvSpPr>
                          <p:cNvPr id="2602" name="Freeform: Shape 2601">
                            <a:extLst>
                              <a:ext uri="{FF2B5EF4-FFF2-40B4-BE49-F238E27FC236}">
                                <a16:creationId xmlns:a16="http://schemas.microsoft.com/office/drawing/2014/main" xmlns="" id="{C59B5BF7-A1FE-44E4-A80A-C82CACA71619}"/>
                              </a:ext>
                            </a:extLst>
                          </p:cNvPr>
                          <p:cNvSpPr/>
                          <p:nvPr/>
                        </p:nvSpPr>
                        <p:spPr>
                          <a:xfrm>
                            <a:off x="13920407" y="3557689"/>
                            <a:ext cx="186906" cy="109320"/>
                          </a:xfrm>
                          <a:custGeom>
                            <a:avLst/>
                            <a:gdLst>
                              <a:gd name="connsiteX0" fmla="*/ 0 w 186906"/>
                              <a:gd name="connsiteY0" fmla="*/ 81744 h 109320"/>
                              <a:gd name="connsiteX1" fmla="*/ 0 w 186906"/>
                              <a:gd name="connsiteY1" fmla="*/ 73865 h 109320"/>
                              <a:gd name="connsiteX2" fmla="*/ 102427 w 186906"/>
                              <a:gd name="connsiteY2" fmla="*/ 2955 h 109320"/>
                              <a:gd name="connsiteX3" fmla="*/ 106366 w 186906"/>
                              <a:gd name="connsiteY3" fmla="*/ 2955 h 109320"/>
                              <a:gd name="connsiteX4" fmla="*/ 141822 w 186906"/>
                              <a:gd name="connsiteY4" fmla="*/ 2955 h 109320"/>
                              <a:gd name="connsiteX5" fmla="*/ 181216 w 186906"/>
                              <a:gd name="connsiteY5" fmla="*/ 26591 h 109320"/>
                              <a:gd name="connsiteX6" fmla="*/ 185156 w 186906"/>
                              <a:gd name="connsiteY6" fmla="*/ 30531 h 109320"/>
                              <a:gd name="connsiteX7" fmla="*/ 185156 w 186906"/>
                              <a:gd name="connsiteY7" fmla="*/ 34470 h 109320"/>
                              <a:gd name="connsiteX8" fmla="*/ 153640 w 186906"/>
                              <a:gd name="connsiteY8" fmla="*/ 50228 h 109320"/>
                              <a:gd name="connsiteX9" fmla="*/ 86669 w 186906"/>
                              <a:gd name="connsiteY9" fmla="*/ 101442 h 109320"/>
                              <a:gd name="connsiteX10" fmla="*/ 82729 w 186906"/>
                              <a:gd name="connsiteY10" fmla="*/ 105381 h 109320"/>
                              <a:gd name="connsiteX11" fmla="*/ 59092 w 186906"/>
                              <a:gd name="connsiteY11" fmla="*/ 109320 h 109320"/>
                              <a:gd name="connsiteX12" fmla="*/ 0 w 186906"/>
                              <a:gd name="connsiteY12" fmla="*/ 81744 h 109320"/>
                              <a:gd name="connsiteX13" fmla="*/ 78790 w 186906"/>
                              <a:gd name="connsiteY13" fmla="*/ 97502 h 109320"/>
                              <a:gd name="connsiteX14" fmla="*/ 78790 w 186906"/>
                              <a:gd name="connsiteY14" fmla="*/ 97502 h 109320"/>
                              <a:gd name="connsiteX15" fmla="*/ 153640 w 186906"/>
                              <a:gd name="connsiteY15" fmla="*/ 38410 h 109320"/>
                              <a:gd name="connsiteX16" fmla="*/ 177277 w 186906"/>
                              <a:gd name="connsiteY16" fmla="*/ 30531 h 109320"/>
                              <a:gd name="connsiteX17" fmla="*/ 173337 w 186906"/>
                              <a:gd name="connsiteY17" fmla="*/ 26591 h 109320"/>
                              <a:gd name="connsiteX18" fmla="*/ 173337 w 186906"/>
                              <a:gd name="connsiteY18" fmla="*/ 26591 h 109320"/>
                              <a:gd name="connsiteX19" fmla="*/ 137882 w 186906"/>
                              <a:gd name="connsiteY19" fmla="*/ 6894 h 109320"/>
                              <a:gd name="connsiteX20" fmla="*/ 106366 w 186906"/>
                              <a:gd name="connsiteY20" fmla="*/ 6894 h 109320"/>
                              <a:gd name="connsiteX21" fmla="*/ 102427 w 186906"/>
                              <a:gd name="connsiteY21" fmla="*/ 6894 h 109320"/>
                              <a:gd name="connsiteX22" fmla="*/ 3940 w 186906"/>
                              <a:gd name="connsiteY22" fmla="*/ 69926 h 109320"/>
                              <a:gd name="connsiteX23" fmla="*/ 63032 w 186906"/>
                              <a:gd name="connsiteY23" fmla="*/ 89623 h 109320"/>
                              <a:gd name="connsiteX24" fmla="*/ 78790 w 186906"/>
                              <a:gd name="connsiteY24" fmla="*/ 97502 h 109320"/>
                              <a:gd name="connsiteX25" fmla="*/ 78790 w 186906"/>
                              <a:gd name="connsiteY25" fmla="*/ 97502 h 109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6906" h="109320">
                                <a:moveTo>
                                  <a:pt x="0" y="81744"/>
                                </a:moveTo>
                                <a:cubicBezTo>
                                  <a:pt x="0" y="77805"/>
                                  <a:pt x="0" y="77805"/>
                                  <a:pt x="0" y="73865"/>
                                </a:cubicBezTo>
                                <a:cubicBezTo>
                                  <a:pt x="19697" y="30531"/>
                                  <a:pt x="63032" y="14773"/>
                                  <a:pt x="102427" y="2955"/>
                                </a:cubicBezTo>
                                <a:lnTo>
                                  <a:pt x="106366" y="2955"/>
                                </a:lnTo>
                                <a:cubicBezTo>
                                  <a:pt x="118185" y="-985"/>
                                  <a:pt x="130003" y="-985"/>
                                  <a:pt x="141822" y="2955"/>
                                </a:cubicBezTo>
                                <a:cubicBezTo>
                                  <a:pt x="169398" y="6894"/>
                                  <a:pt x="181216" y="22652"/>
                                  <a:pt x="181216" y="26591"/>
                                </a:cubicBezTo>
                                <a:cubicBezTo>
                                  <a:pt x="181216" y="26591"/>
                                  <a:pt x="185156" y="30531"/>
                                  <a:pt x="185156" y="30531"/>
                                </a:cubicBezTo>
                                <a:cubicBezTo>
                                  <a:pt x="185156" y="30531"/>
                                  <a:pt x="189095" y="34470"/>
                                  <a:pt x="185156" y="34470"/>
                                </a:cubicBezTo>
                                <a:cubicBezTo>
                                  <a:pt x="181216" y="46289"/>
                                  <a:pt x="169398" y="46289"/>
                                  <a:pt x="153640" y="50228"/>
                                </a:cubicBezTo>
                                <a:cubicBezTo>
                                  <a:pt x="122124" y="54168"/>
                                  <a:pt x="94548" y="89623"/>
                                  <a:pt x="86669" y="101442"/>
                                </a:cubicBezTo>
                                <a:cubicBezTo>
                                  <a:pt x="86669" y="101442"/>
                                  <a:pt x="86669" y="105381"/>
                                  <a:pt x="82729" y="105381"/>
                                </a:cubicBezTo>
                                <a:cubicBezTo>
                                  <a:pt x="78790" y="109320"/>
                                  <a:pt x="74850" y="109320"/>
                                  <a:pt x="59092" y="109320"/>
                                </a:cubicBezTo>
                                <a:cubicBezTo>
                                  <a:pt x="43334" y="101442"/>
                                  <a:pt x="3940" y="93562"/>
                                  <a:pt x="0" y="81744"/>
                                </a:cubicBezTo>
                                <a:close/>
                                <a:moveTo>
                                  <a:pt x="78790" y="97502"/>
                                </a:moveTo>
                                <a:cubicBezTo>
                                  <a:pt x="82729" y="97502"/>
                                  <a:pt x="82729" y="97502"/>
                                  <a:pt x="78790" y="97502"/>
                                </a:cubicBezTo>
                                <a:cubicBezTo>
                                  <a:pt x="90608" y="81744"/>
                                  <a:pt x="118185" y="42349"/>
                                  <a:pt x="153640" y="38410"/>
                                </a:cubicBezTo>
                                <a:cubicBezTo>
                                  <a:pt x="165458" y="38410"/>
                                  <a:pt x="173337" y="34470"/>
                                  <a:pt x="177277" y="30531"/>
                                </a:cubicBezTo>
                                <a:cubicBezTo>
                                  <a:pt x="173337" y="30531"/>
                                  <a:pt x="173337" y="26591"/>
                                  <a:pt x="173337" y="26591"/>
                                </a:cubicBezTo>
                                <a:cubicBezTo>
                                  <a:pt x="173337" y="26591"/>
                                  <a:pt x="173337" y="26591"/>
                                  <a:pt x="173337" y="26591"/>
                                </a:cubicBezTo>
                                <a:cubicBezTo>
                                  <a:pt x="173337" y="26591"/>
                                  <a:pt x="165458" y="10833"/>
                                  <a:pt x="137882" y="6894"/>
                                </a:cubicBezTo>
                                <a:cubicBezTo>
                                  <a:pt x="126064" y="6894"/>
                                  <a:pt x="118185" y="6894"/>
                                  <a:pt x="106366" y="6894"/>
                                </a:cubicBezTo>
                                <a:lnTo>
                                  <a:pt x="102427" y="6894"/>
                                </a:lnTo>
                                <a:cubicBezTo>
                                  <a:pt x="63032" y="18713"/>
                                  <a:pt x="23637" y="30531"/>
                                  <a:pt x="3940" y="69926"/>
                                </a:cubicBezTo>
                                <a:cubicBezTo>
                                  <a:pt x="7879" y="73865"/>
                                  <a:pt x="35455" y="85684"/>
                                  <a:pt x="63032" y="89623"/>
                                </a:cubicBezTo>
                                <a:cubicBezTo>
                                  <a:pt x="74850" y="97502"/>
                                  <a:pt x="78790" y="97502"/>
                                  <a:pt x="78790" y="97502"/>
                                </a:cubicBezTo>
                                <a:lnTo>
                                  <a:pt x="78790" y="97502"/>
                                </a:lnTo>
                                <a:close/>
                              </a:path>
                            </a:pathLst>
                          </a:custGeom>
                          <a:solidFill>
                            <a:srgbClr val="1B3788"/>
                          </a:solidFill>
                          <a:ln w="39379" cap="flat">
                            <a:noFill/>
                            <a:prstDash val="solid"/>
                            <a:miter/>
                          </a:ln>
                        </p:spPr>
                        <p:txBody>
                          <a:bodyPr rtlCol="0" anchor="ctr"/>
                          <a:lstStyle/>
                          <a:p>
                            <a:endParaRPr lang="en-US"/>
                          </a:p>
                        </p:txBody>
                      </p:sp>
                    </p:grpSp>
                    <p:sp>
                      <p:nvSpPr>
                        <p:cNvPr id="2603" name="Freeform: Shape 2602">
                          <a:extLst>
                            <a:ext uri="{FF2B5EF4-FFF2-40B4-BE49-F238E27FC236}">
                              <a16:creationId xmlns:a16="http://schemas.microsoft.com/office/drawing/2014/main" xmlns="" id="{9BA420CA-B3C0-4357-B958-8961D57A12BF}"/>
                            </a:ext>
                          </a:extLst>
                        </p:cNvPr>
                        <p:cNvSpPr/>
                        <p:nvPr/>
                      </p:nvSpPr>
                      <p:spPr>
                        <a:xfrm>
                          <a:off x="13920407" y="3561931"/>
                          <a:ext cx="179027" cy="97199"/>
                        </a:xfrm>
                        <a:custGeom>
                          <a:avLst/>
                          <a:gdLst>
                            <a:gd name="connsiteX0" fmla="*/ 177277 w 179027"/>
                            <a:gd name="connsiteY0" fmla="*/ 22349 h 97199"/>
                            <a:gd name="connsiteX1" fmla="*/ 106366 w 179027"/>
                            <a:gd name="connsiteY1" fmla="*/ 2652 h 97199"/>
                            <a:gd name="connsiteX2" fmla="*/ 0 w 179027"/>
                            <a:gd name="connsiteY2" fmla="*/ 73563 h 97199"/>
                            <a:gd name="connsiteX3" fmla="*/ 0 w 179027"/>
                            <a:gd name="connsiteY3" fmla="*/ 77502 h 97199"/>
                            <a:gd name="connsiteX4" fmla="*/ 43334 w 179027"/>
                            <a:gd name="connsiteY4" fmla="*/ 30228 h 97199"/>
                            <a:gd name="connsiteX5" fmla="*/ 94548 w 179027"/>
                            <a:gd name="connsiteY5" fmla="*/ 22349 h 97199"/>
                            <a:gd name="connsiteX6" fmla="*/ 90608 w 179027"/>
                            <a:gd name="connsiteY6" fmla="*/ 65683 h 97199"/>
                            <a:gd name="connsiteX7" fmla="*/ 66971 w 179027"/>
                            <a:gd name="connsiteY7" fmla="*/ 97199 h 97199"/>
                            <a:gd name="connsiteX8" fmla="*/ 78790 w 179027"/>
                            <a:gd name="connsiteY8" fmla="*/ 97199 h 97199"/>
                            <a:gd name="connsiteX9" fmla="*/ 149701 w 179027"/>
                            <a:gd name="connsiteY9" fmla="*/ 38107 h 97199"/>
                            <a:gd name="connsiteX10" fmla="*/ 177277 w 179027"/>
                            <a:gd name="connsiteY10" fmla="*/ 26289 h 97199"/>
                            <a:gd name="connsiteX11" fmla="*/ 177277 w 179027"/>
                            <a:gd name="connsiteY11" fmla="*/ 22349 h 97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9027" h="97199">
                              <a:moveTo>
                                <a:pt x="177277" y="22349"/>
                              </a:moveTo>
                              <a:cubicBezTo>
                                <a:pt x="177277" y="22349"/>
                                <a:pt x="157579" y="-9167"/>
                                <a:pt x="106366" y="2652"/>
                              </a:cubicBezTo>
                              <a:cubicBezTo>
                                <a:pt x="66971" y="14470"/>
                                <a:pt x="19697" y="26289"/>
                                <a:pt x="0" y="73563"/>
                              </a:cubicBezTo>
                              <a:cubicBezTo>
                                <a:pt x="0" y="73563"/>
                                <a:pt x="0" y="77502"/>
                                <a:pt x="0" y="77502"/>
                              </a:cubicBezTo>
                              <a:cubicBezTo>
                                <a:pt x="11819" y="61744"/>
                                <a:pt x="23637" y="42047"/>
                                <a:pt x="43334" y="30228"/>
                              </a:cubicBezTo>
                              <a:cubicBezTo>
                                <a:pt x="55153" y="22349"/>
                                <a:pt x="82729" y="6591"/>
                                <a:pt x="94548" y="22349"/>
                              </a:cubicBezTo>
                              <a:cubicBezTo>
                                <a:pt x="106366" y="34168"/>
                                <a:pt x="98487" y="53865"/>
                                <a:pt x="90608" y="65683"/>
                              </a:cubicBezTo>
                              <a:cubicBezTo>
                                <a:pt x="82729" y="77502"/>
                                <a:pt x="74850" y="89320"/>
                                <a:pt x="66971" y="97199"/>
                              </a:cubicBezTo>
                              <a:cubicBezTo>
                                <a:pt x="70911" y="97199"/>
                                <a:pt x="78790" y="97199"/>
                                <a:pt x="78790" y="97199"/>
                              </a:cubicBezTo>
                              <a:cubicBezTo>
                                <a:pt x="86669" y="89320"/>
                                <a:pt x="114245" y="42047"/>
                                <a:pt x="149701" y="38107"/>
                              </a:cubicBezTo>
                              <a:cubicBezTo>
                                <a:pt x="165458" y="38107"/>
                                <a:pt x="177277" y="34168"/>
                                <a:pt x="177277" y="26289"/>
                              </a:cubicBezTo>
                              <a:cubicBezTo>
                                <a:pt x="181216" y="26289"/>
                                <a:pt x="177277" y="22349"/>
                                <a:pt x="177277" y="22349"/>
                              </a:cubicBezTo>
                              <a:close/>
                            </a:path>
                          </a:pathLst>
                        </a:custGeom>
                        <a:solidFill>
                          <a:srgbClr val="15537D">
                            <a:alpha val="20000"/>
                          </a:srgbClr>
                        </a:solidFill>
                        <a:ln w="39379" cap="flat">
                          <a:noFill/>
                          <a:prstDash val="solid"/>
                          <a:miter/>
                        </a:ln>
                      </p:spPr>
                      <p:txBody>
                        <a:bodyPr rtlCol="0" anchor="ctr"/>
                        <a:lstStyle/>
                        <a:p>
                          <a:endParaRPr lang="en-US"/>
                        </a:p>
                      </p:txBody>
                    </p:sp>
                  </p:grpSp>
                  <p:sp>
                    <p:nvSpPr>
                      <p:cNvPr id="2604" name="Freeform: Shape 2603">
                        <a:extLst>
                          <a:ext uri="{FF2B5EF4-FFF2-40B4-BE49-F238E27FC236}">
                            <a16:creationId xmlns:a16="http://schemas.microsoft.com/office/drawing/2014/main" xmlns="" id="{605E7C01-6F34-4E3C-BC8C-6CADA3A15F1A}"/>
                          </a:ext>
                        </a:extLst>
                      </p:cNvPr>
                      <p:cNvSpPr/>
                      <p:nvPr/>
                    </p:nvSpPr>
                    <p:spPr>
                      <a:xfrm>
                        <a:off x="13766767" y="3509646"/>
                        <a:ext cx="390008" cy="267668"/>
                      </a:xfrm>
                      <a:custGeom>
                        <a:avLst/>
                        <a:gdLst>
                          <a:gd name="connsiteX0" fmla="*/ 338796 w 390008"/>
                          <a:gd name="connsiteY0" fmla="*/ 78574 h 267668"/>
                          <a:gd name="connsiteX1" fmla="*/ 311219 w 390008"/>
                          <a:gd name="connsiteY1" fmla="*/ 90392 h 267668"/>
                          <a:gd name="connsiteX2" fmla="*/ 240308 w 390008"/>
                          <a:gd name="connsiteY2" fmla="*/ 149485 h 267668"/>
                          <a:gd name="connsiteX3" fmla="*/ 157579 w 390008"/>
                          <a:gd name="connsiteY3" fmla="*/ 125848 h 267668"/>
                          <a:gd name="connsiteX4" fmla="*/ 263945 w 390008"/>
                          <a:gd name="connsiteY4" fmla="*/ 54937 h 267668"/>
                          <a:gd name="connsiteX5" fmla="*/ 185156 w 390008"/>
                          <a:gd name="connsiteY5" fmla="*/ 3724 h 267668"/>
                          <a:gd name="connsiteX6" fmla="*/ 118185 w 390008"/>
                          <a:gd name="connsiteY6" fmla="*/ 62816 h 267668"/>
                          <a:gd name="connsiteX7" fmla="*/ 70911 w 390008"/>
                          <a:gd name="connsiteY7" fmla="*/ 43118 h 267668"/>
                          <a:gd name="connsiteX8" fmla="*/ 70911 w 390008"/>
                          <a:gd name="connsiteY8" fmla="*/ 3724 h 267668"/>
                          <a:gd name="connsiteX9" fmla="*/ 3939 w 390008"/>
                          <a:gd name="connsiteY9" fmla="*/ 35239 h 267668"/>
                          <a:gd name="connsiteX10" fmla="*/ 0 w 390008"/>
                          <a:gd name="connsiteY10" fmla="*/ 74634 h 267668"/>
                          <a:gd name="connsiteX11" fmla="*/ 39395 w 390008"/>
                          <a:gd name="connsiteY11" fmla="*/ 27361 h 267668"/>
                          <a:gd name="connsiteX12" fmla="*/ 86669 w 390008"/>
                          <a:gd name="connsiteY12" fmla="*/ 90392 h 267668"/>
                          <a:gd name="connsiteX13" fmla="*/ 141821 w 390008"/>
                          <a:gd name="connsiteY13" fmla="*/ 54937 h 267668"/>
                          <a:gd name="connsiteX14" fmla="*/ 232429 w 390008"/>
                          <a:gd name="connsiteY14" fmla="*/ 31300 h 267668"/>
                          <a:gd name="connsiteX15" fmla="*/ 137882 w 390008"/>
                          <a:gd name="connsiteY15" fmla="*/ 125848 h 267668"/>
                          <a:gd name="connsiteX16" fmla="*/ 252127 w 390008"/>
                          <a:gd name="connsiteY16" fmla="*/ 153424 h 267668"/>
                          <a:gd name="connsiteX17" fmla="*/ 303340 w 390008"/>
                          <a:gd name="connsiteY17" fmla="*/ 117969 h 267668"/>
                          <a:gd name="connsiteX18" fmla="*/ 256066 w 390008"/>
                          <a:gd name="connsiteY18" fmla="*/ 212516 h 267668"/>
                          <a:gd name="connsiteX19" fmla="*/ 149700 w 390008"/>
                          <a:gd name="connsiteY19" fmla="*/ 236153 h 267668"/>
                          <a:gd name="connsiteX20" fmla="*/ 236369 w 390008"/>
                          <a:gd name="connsiteY20" fmla="*/ 259790 h 267668"/>
                          <a:gd name="connsiteX21" fmla="*/ 275764 w 390008"/>
                          <a:gd name="connsiteY21" fmla="*/ 267669 h 267668"/>
                          <a:gd name="connsiteX22" fmla="*/ 390009 w 390008"/>
                          <a:gd name="connsiteY22" fmla="*/ 90392 h 267668"/>
                          <a:gd name="connsiteX23" fmla="*/ 338796 w 390008"/>
                          <a:gd name="connsiteY23" fmla="*/ 78574 h 26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90008" h="267668">
                            <a:moveTo>
                              <a:pt x="338796" y="78574"/>
                            </a:moveTo>
                            <a:cubicBezTo>
                              <a:pt x="338796" y="86453"/>
                              <a:pt x="326977" y="90392"/>
                              <a:pt x="311219" y="90392"/>
                            </a:cubicBezTo>
                            <a:cubicBezTo>
                              <a:pt x="275764" y="94332"/>
                              <a:pt x="244248" y="141605"/>
                              <a:pt x="240308" y="149485"/>
                            </a:cubicBezTo>
                            <a:cubicBezTo>
                              <a:pt x="232429" y="157363"/>
                              <a:pt x="153640" y="137666"/>
                              <a:pt x="157579" y="125848"/>
                            </a:cubicBezTo>
                            <a:cubicBezTo>
                              <a:pt x="177277" y="82513"/>
                              <a:pt x="220611" y="70695"/>
                              <a:pt x="263945" y="54937"/>
                            </a:cubicBezTo>
                            <a:cubicBezTo>
                              <a:pt x="260006" y="11603"/>
                              <a:pt x="212732" y="-4155"/>
                              <a:pt x="185156" y="3724"/>
                            </a:cubicBezTo>
                            <a:cubicBezTo>
                              <a:pt x="153640" y="7663"/>
                              <a:pt x="141821" y="19481"/>
                              <a:pt x="118185" y="62816"/>
                            </a:cubicBezTo>
                            <a:cubicBezTo>
                              <a:pt x="86669" y="70695"/>
                              <a:pt x="70911" y="43118"/>
                              <a:pt x="70911" y="43118"/>
                            </a:cubicBezTo>
                            <a:lnTo>
                              <a:pt x="70911" y="3724"/>
                            </a:lnTo>
                            <a:cubicBezTo>
                              <a:pt x="70911" y="3724"/>
                              <a:pt x="7879" y="-15974"/>
                              <a:pt x="3939" y="35239"/>
                            </a:cubicBezTo>
                            <a:cubicBezTo>
                              <a:pt x="3939" y="54937"/>
                              <a:pt x="0" y="66755"/>
                              <a:pt x="0" y="74634"/>
                            </a:cubicBezTo>
                            <a:cubicBezTo>
                              <a:pt x="11818" y="47058"/>
                              <a:pt x="11818" y="27361"/>
                              <a:pt x="39395" y="27361"/>
                            </a:cubicBezTo>
                            <a:cubicBezTo>
                              <a:pt x="66971" y="27361"/>
                              <a:pt x="27576" y="70695"/>
                              <a:pt x="86669" y="90392"/>
                            </a:cubicBezTo>
                            <a:cubicBezTo>
                              <a:pt x="141821" y="106150"/>
                              <a:pt x="133942" y="78574"/>
                              <a:pt x="141821" y="54937"/>
                            </a:cubicBezTo>
                            <a:cubicBezTo>
                              <a:pt x="153640" y="31300"/>
                              <a:pt x="204853" y="3724"/>
                              <a:pt x="232429" y="31300"/>
                            </a:cubicBezTo>
                            <a:cubicBezTo>
                              <a:pt x="244248" y="47058"/>
                              <a:pt x="145761" y="50997"/>
                              <a:pt x="137882" y="125848"/>
                            </a:cubicBezTo>
                            <a:cubicBezTo>
                              <a:pt x="133942" y="145545"/>
                              <a:pt x="236369" y="177061"/>
                              <a:pt x="252127" y="153424"/>
                            </a:cubicBezTo>
                            <a:cubicBezTo>
                              <a:pt x="267885" y="129787"/>
                              <a:pt x="283643" y="114029"/>
                              <a:pt x="303340" y="117969"/>
                            </a:cubicBezTo>
                            <a:cubicBezTo>
                              <a:pt x="323038" y="121908"/>
                              <a:pt x="263945" y="165243"/>
                              <a:pt x="256066" y="212516"/>
                            </a:cubicBezTo>
                            <a:cubicBezTo>
                              <a:pt x="248187" y="251911"/>
                              <a:pt x="236369" y="255850"/>
                              <a:pt x="149700" y="236153"/>
                            </a:cubicBezTo>
                            <a:cubicBezTo>
                              <a:pt x="173337" y="244032"/>
                              <a:pt x="200914" y="251911"/>
                              <a:pt x="236369" y="259790"/>
                            </a:cubicBezTo>
                            <a:cubicBezTo>
                              <a:pt x="248187" y="263730"/>
                              <a:pt x="263945" y="263730"/>
                              <a:pt x="275764" y="267669"/>
                            </a:cubicBezTo>
                            <a:cubicBezTo>
                              <a:pt x="279703" y="228274"/>
                              <a:pt x="303340" y="125848"/>
                              <a:pt x="390009" y="90392"/>
                            </a:cubicBezTo>
                            <a:cubicBezTo>
                              <a:pt x="362433" y="90392"/>
                              <a:pt x="346675" y="86453"/>
                              <a:pt x="338796" y="78574"/>
                            </a:cubicBezTo>
                            <a:close/>
                          </a:path>
                        </a:pathLst>
                      </a:custGeom>
                      <a:solidFill>
                        <a:srgbClr val="1A7DA6"/>
                      </a:solidFill>
                      <a:ln w="39379" cap="flat">
                        <a:noFill/>
                        <a:prstDash val="solid"/>
                        <a:miter/>
                      </a:ln>
                    </p:spPr>
                    <p:txBody>
                      <a:bodyPr rtlCol="0" anchor="ctr"/>
                      <a:lstStyle/>
                      <a:p>
                        <a:endParaRPr lang="en-US"/>
                      </a:p>
                    </p:txBody>
                  </p:sp>
                  <p:sp>
                    <p:nvSpPr>
                      <p:cNvPr id="2605" name="Freeform: Shape 2604">
                        <a:extLst>
                          <a:ext uri="{FF2B5EF4-FFF2-40B4-BE49-F238E27FC236}">
                            <a16:creationId xmlns:a16="http://schemas.microsoft.com/office/drawing/2014/main" xmlns="" id="{873457AC-8594-489A-B4DA-AC9B22DB30FF}"/>
                          </a:ext>
                        </a:extLst>
                      </p:cNvPr>
                      <p:cNvSpPr/>
                      <p:nvPr/>
                    </p:nvSpPr>
                    <p:spPr>
                      <a:xfrm>
                        <a:off x="14062228" y="3599467"/>
                        <a:ext cx="315158" cy="185727"/>
                      </a:xfrm>
                      <a:custGeom>
                        <a:avLst/>
                        <a:gdLst>
                          <a:gd name="connsiteX0" fmla="*/ 315159 w 315158"/>
                          <a:gd name="connsiteY0" fmla="*/ 114817 h 185727"/>
                          <a:gd name="connsiteX1" fmla="*/ 311219 w 315158"/>
                          <a:gd name="connsiteY1" fmla="*/ 99059 h 185727"/>
                          <a:gd name="connsiteX2" fmla="*/ 94548 w 315158"/>
                          <a:gd name="connsiteY2" fmla="*/ 4511 h 185727"/>
                          <a:gd name="connsiteX3" fmla="*/ 86669 w 315158"/>
                          <a:gd name="connsiteY3" fmla="*/ 4511 h 185727"/>
                          <a:gd name="connsiteX4" fmla="*/ 0 w 315158"/>
                          <a:gd name="connsiteY4" fmla="*/ 87240 h 185727"/>
                          <a:gd name="connsiteX5" fmla="*/ 0 w 315158"/>
                          <a:gd name="connsiteY5" fmla="*/ 87240 h 185727"/>
                          <a:gd name="connsiteX6" fmla="*/ 118185 w 315158"/>
                          <a:gd name="connsiteY6" fmla="*/ 39967 h 185727"/>
                          <a:gd name="connsiteX7" fmla="*/ 122124 w 315158"/>
                          <a:gd name="connsiteY7" fmla="*/ 185727 h 185727"/>
                          <a:gd name="connsiteX8" fmla="*/ 315159 w 315158"/>
                          <a:gd name="connsiteY8" fmla="*/ 114817 h 185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5158" h="185727">
                            <a:moveTo>
                              <a:pt x="315159" y="114817"/>
                            </a:moveTo>
                            <a:cubicBezTo>
                              <a:pt x="315159" y="110877"/>
                              <a:pt x="315159" y="102998"/>
                              <a:pt x="311219" y="99059"/>
                            </a:cubicBezTo>
                            <a:cubicBezTo>
                              <a:pt x="299401" y="55725"/>
                              <a:pt x="267885" y="-19126"/>
                              <a:pt x="94548" y="4511"/>
                            </a:cubicBezTo>
                            <a:cubicBezTo>
                              <a:pt x="90608" y="4511"/>
                              <a:pt x="86669" y="4511"/>
                              <a:pt x="86669" y="4511"/>
                            </a:cubicBezTo>
                            <a:cubicBezTo>
                              <a:pt x="43334" y="20269"/>
                              <a:pt x="15758" y="51785"/>
                              <a:pt x="0" y="87240"/>
                            </a:cubicBezTo>
                            <a:lnTo>
                              <a:pt x="0" y="87240"/>
                            </a:lnTo>
                            <a:cubicBezTo>
                              <a:pt x="0" y="87240"/>
                              <a:pt x="43334" y="36027"/>
                              <a:pt x="118185" y="39967"/>
                            </a:cubicBezTo>
                            <a:cubicBezTo>
                              <a:pt x="208793" y="43906"/>
                              <a:pt x="252127" y="158151"/>
                              <a:pt x="122124" y="185727"/>
                            </a:cubicBezTo>
                            <a:cubicBezTo>
                              <a:pt x="224551" y="177848"/>
                              <a:pt x="291522" y="142393"/>
                              <a:pt x="315159" y="114817"/>
                            </a:cubicBezTo>
                            <a:close/>
                          </a:path>
                        </a:pathLst>
                      </a:custGeom>
                      <a:solidFill>
                        <a:srgbClr val="92957F"/>
                      </a:solidFill>
                      <a:ln w="39379" cap="flat">
                        <a:noFill/>
                        <a:prstDash val="solid"/>
                        <a:miter/>
                      </a:ln>
                    </p:spPr>
                    <p:txBody>
                      <a:bodyPr rtlCol="0" anchor="ctr"/>
                      <a:lstStyle/>
                      <a:p>
                        <a:endParaRPr lang="en-US"/>
                      </a:p>
                    </p:txBody>
                  </p:sp>
                  <p:sp>
                    <p:nvSpPr>
                      <p:cNvPr id="2606" name="Freeform: Shape 2605">
                        <a:extLst>
                          <a:ext uri="{FF2B5EF4-FFF2-40B4-BE49-F238E27FC236}">
                            <a16:creationId xmlns:a16="http://schemas.microsoft.com/office/drawing/2014/main" xmlns="" id="{55880DC3-C004-4FDC-A0D6-4BE85B1451BA}"/>
                          </a:ext>
                        </a:extLst>
                      </p:cNvPr>
                      <p:cNvSpPr/>
                      <p:nvPr/>
                    </p:nvSpPr>
                    <p:spPr>
                      <a:xfrm>
                        <a:off x="14125260" y="3599467"/>
                        <a:ext cx="252127" cy="154211"/>
                      </a:xfrm>
                      <a:custGeom>
                        <a:avLst/>
                        <a:gdLst>
                          <a:gd name="connsiteX0" fmla="*/ 252127 w 252127"/>
                          <a:gd name="connsiteY0" fmla="*/ 114817 h 154211"/>
                          <a:gd name="connsiteX1" fmla="*/ 248187 w 252127"/>
                          <a:gd name="connsiteY1" fmla="*/ 99059 h 154211"/>
                          <a:gd name="connsiteX2" fmla="*/ 31516 w 252127"/>
                          <a:gd name="connsiteY2" fmla="*/ 4511 h 154211"/>
                          <a:gd name="connsiteX3" fmla="*/ 23637 w 252127"/>
                          <a:gd name="connsiteY3" fmla="*/ 4511 h 154211"/>
                          <a:gd name="connsiteX4" fmla="*/ 0 w 252127"/>
                          <a:gd name="connsiteY4" fmla="*/ 16330 h 154211"/>
                          <a:gd name="connsiteX5" fmla="*/ 141822 w 252127"/>
                          <a:gd name="connsiteY5" fmla="*/ 28148 h 154211"/>
                          <a:gd name="connsiteX6" fmla="*/ 196974 w 252127"/>
                          <a:gd name="connsiteY6" fmla="*/ 154212 h 154211"/>
                          <a:gd name="connsiteX7" fmla="*/ 252127 w 252127"/>
                          <a:gd name="connsiteY7" fmla="*/ 114817 h 154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127" h="154211">
                            <a:moveTo>
                              <a:pt x="252127" y="114817"/>
                            </a:moveTo>
                            <a:cubicBezTo>
                              <a:pt x="252127" y="110877"/>
                              <a:pt x="252127" y="102998"/>
                              <a:pt x="248187" y="99059"/>
                            </a:cubicBezTo>
                            <a:cubicBezTo>
                              <a:pt x="236369" y="55725"/>
                              <a:pt x="204853" y="-19126"/>
                              <a:pt x="31516" y="4511"/>
                            </a:cubicBezTo>
                            <a:cubicBezTo>
                              <a:pt x="27576" y="4511"/>
                              <a:pt x="23637" y="4511"/>
                              <a:pt x="23637" y="4511"/>
                            </a:cubicBezTo>
                            <a:cubicBezTo>
                              <a:pt x="15758" y="8451"/>
                              <a:pt x="7879" y="12390"/>
                              <a:pt x="0" y="16330"/>
                            </a:cubicBezTo>
                            <a:cubicBezTo>
                              <a:pt x="31516" y="12390"/>
                              <a:pt x="90608" y="4511"/>
                              <a:pt x="141822" y="28148"/>
                            </a:cubicBezTo>
                            <a:cubicBezTo>
                              <a:pt x="208793" y="55725"/>
                              <a:pt x="220611" y="110877"/>
                              <a:pt x="196974" y="154212"/>
                            </a:cubicBezTo>
                            <a:cubicBezTo>
                              <a:pt x="224551" y="142393"/>
                              <a:pt x="240309" y="126635"/>
                              <a:pt x="252127" y="114817"/>
                            </a:cubicBezTo>
                            <a:close/>
                          </a:path>
                        </a:pathLst>
                      </a:custGeom>
                      <a:solidFill>
                        <a:srgbClr val="92957F"/>
                      </a:solidFill>
                      <a:ln w="39379" cap="flat">
                        <a:noFill/>
                        <a:prstDash val="solid"/>
                        <a:miter/>
                      </a:ln>
                    </p:spPr>
                    <p:txBody>
                      <a:bodyPr rtlCol="0" anchor="ctr"/>
                      <a:lstStyle/>
                      <a:p>
                        <a:endParaRPr lang="en-US"/>
                      </a:p>
                    </p:txBody>
                  </p:sp>
                  <p:grpSp>
                    <p:nvGrpSpPr>
                      <p:cNvPr id="2607" name="Graphic 2510">
                        <a:extLst>
                          <a:ext uri="{FF2B5EF4-FFF2-40B4-BE49-F238E27FC236}">
                            <a16:creationId xmlns:a16="http://schemas.microsoft.com/office/drawing/2014/main" xmlns="" id="{12801935-FC60-45F8-8C84-5BD2BB968490}"/>
                          </a:ext>
                        </a:extLst>
                      </p:cNvPr>
                      <p:cNvGrpSpPr/>
                      <p:nvPr/>
                    </p:nvGrpSpPr>
                    <p:grpSpPr>
                      <a:xfrm>
                        <a:off x="14074597" y="3674889"/>
                        <a:ext cx="137331" cy="88213"/>
                        <a:chOff x="14074597" y="3674889"/>
                        <a:chExt cx="137331" cy="88213"/>
                      </a:xfrm>
                      <a:solidFill>
                        <a:srgbClr val="FFFFFF"/>
                      </a:solidFill>
                    </p:grpSpPr>
                    <p:sp>
                      <p:nvSpPr>
                        <p:cNvPr id="2608" name="Freeform: Shape 2607">
                          <a:extLst>
                            <a:ext uri="{FF2B5EF4-FFF2-40B4-BE49-F238E27FC236}">
                              <a16:creationId xmlns:a16="http://schemas.microsoft.com/office/drawing/2014/main" xmlns="" id="{AC512148-4736-4821-836A-5DB8AE011689}"/>
                            </a:ext>
                          </a:extLst>
                        </p:cNvPr>
                        <p:cNvSpPr/>
                        <p:nvPr/>
                      </p:nvSpPr>
                      <p:spPr>
                        <a:xfrm>
                          <a:off x="14074597" y="3674889"/>
                          <a:ext cx="103152" cy="86668"/>
                        </a:xfrm>
                        <a:custGeom>
                          <a:avLst/>
                          <a:gdLst>
                            <a:gd name="connsiteX0" fmla="*/ 11268 w 103152"/>
                            <a:gd name="connsiteY0" fmla="*/ 31516 h 86668"/>
                            <a:gd name="connsiteX1" fmla="*/ 23086 w 103152"/>
                            <a:gd name="connsiteY1" fmla="*/ 15758 h 86668"/>
                            <a:gd name="connsiteX2" fmla="*/ 23086 w 103152"/>
                            <a:gd name="connsiteY2" fmla="*/ 15758 h 86668"/>
                            <a:gd name="connsiteX3" fmla="*/ 70360 w 103152"/>
                            <a:gd name="connsiteY3" fmla="*/ 0 h 86668"/>
                            <a:gd name="connsiteX4" fmla="*/ 97937 w 103152"/>
                            <a:gd name="connsiteY4" fmla="*/ 43334 h 86668"/>
                            <a:gd name="connsiteX5" fmla="*/ 30965 w 103152"/>
                            <a:gd name="connsiteY5" fmla="*/ 86668 h 86668"/>
                            <a:gd name="connsiteX6" fmla="*/ 11268 w 103152"/>
                            <a:gd name="connsiteY6" fmla="*/ 31516 h 8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152" h="86668">
                              <a:moveTo>
                                <a:pt x="11268" y="31516"/>
                              </a:moveTo>
                              <a:cubicBezTo>
                                <a:pt x="15207" y="27576"/>
                                <a:pt x="19147" y="19697"/>
                                <a:pt x="23086" y="15758"/>
                              </a:cubicBezTo>
                              <a:cubicBezTo>
                                <a:pt x="23086" y="15758"/>
                                <a:pt x="23086" y="15758"/>
                                <a:pt x="23086" y="15758"/>
                              </a:cubicBezTo>
                              <a:cubicBezTo>
                                <a:pt x="34905" y="3939"/>
                                <a:pt x="54602" y="0"/>
                                <a:pt x="70360" y="0"/>
                              </a:cubicBezTo>
                              <a:cubicBezTo>
                                <a:pt x="101876" y="0"/>
                                <a:pt x="109755" y="23637"/>
                                <a:pt x="97937" y="43334"/>
                              </a:cubicBezTo>
                              <a:cubicBezTo>
                                <a:pt x="86118" y="66971"/>
                                <a:pt x="62481" y="86668"/>
                                <a:pt x="30965" y="86668"/>
                              </a:cubicBezTo>
                              <a:cubicBezTo>
                                <a:pt x="-8430" y="82729"/>
                                <a:pt x="-4490" y="47274"/>
                                <a:pt x="11268" y="31516"/>
                              </a:cubicBezTo>
                              <a:close/>
                            </a:path>
                          </a:pathLst>
                        </a:custGeom>
                        <a:solidFill>
                          <a:srgbClr val="FFFFFF"/>
                        </a:solidFill>
                        <a:ln w="39379" cap="flat">
                          <a:noFill/>
                          <a:prstDash val="solid"/>
                          <a:miter/>
                        </a:ln>
                      </p:spPr>
                      <p:txBody>
                        <a:bodyPr rtlCol="0" anchor="ctr"/>
                        <a:lstStyle/>
                        <a:p>
                          <a:endParaRPr lang="en-US"/>
                        </a:p>
                      </p:txBody>
                    </p:sp>
                    <p:sp>
                      <p:nvSpPr>
                        <p:cNvPr id="2609" name="Freeform: Shape 2608">
                          <a:extLst>
                            <a:ext uri="{FF2B5EF4-FFF2-40B4-BE49-F238E27FC236}">
                              <a16:creationId xmlns:a16="http://schemas.microsoft.com/office/drawing/2014/main" xmlns="" id="{63628108-8098-4404-8BB9-670832A8B583}"/>
                            </a:ext>
                          </a:extLst>
                        </p:cNvPr>
                        <p:cNvSpPr/>
                        <p:nvPr/>
                      </p:nvSpPr>
                      <p:spPr>
                        <a:xfrm>
                          <a:off x="14172534" y="3730041"/>
                          <a:ext cx="39394" cy="33061"/>
                        </a:xfrm>
                        <a:custGeom>
                          <a:avLst/>
                          <a:gdLst>
                            <a:gd name="connsiteX0" fmla="*/ 39395 w 39394"/>
                            <a:gd name="connsiteY0" fmla="*/ 23637 h 33061"/>
                            <a:gd name="connsiteX1" fmla="*/ 19697 w 39394"/>
                            <a:gd name="connsiteY1" fmla="*/ 3940 h 33061"/>
                            <a:gd name="connsiteX2" fmla="*/ 7879 w 39394"/>
                            <a:gd name="connsiteY2" fmla="*/ 0 h 33061"/>
                            <a:gd name="connsiteX3" fmla="*/ 0 w 39394"/>
                            <a:gd name="connsiteY3" fmla="*/ 7879 h 33061"/>
                            <a:gd name="connsiteX4" fmla="*/ 0 w 39394"/>
                            <a:gd name="connsiteY4" fmla="*/ 19697 h 33061"/>
                            <a:gd name="connsiteX5" fmla="*/ 3939 w 39394"/>
                            <a:gd name="connsiteY5" fmla="*/ 23637 h 33061"/>
                            <a:gd name="connsiteX6" fmla="*/ 3939 w 39394"/>
                            <a:gd name="connsiteY6" fmla="*/ 23637 h 33061"/>
                            <a:gd name="connsiteX7" fmla="*/ 3939 w 39394"/>
                            <a:gd name="connsiteY7" fmla="*/ 23637 h 33061"/>
                            <a:gd name="connsiteX8" fmla="*/ 3939 w 39394"/>
                            <a:gd name="connsiteY8" fmla="*/ 23637 h 33061"/>
                            <a:gd name="connsiteX9" fmla="*/ 27576 w 39394"/>
                            <a:gd name="connsiteY9" fmla="*/ 31516 h 33061"/>
                            <a:gd name="connsiteX10" fmla="*/ 39395 w 39394"/>
                            <a:gd name="connsiteY10" fmla="*/ 23637 h 33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394" h="33061">
                              <a:moveTo>
                                <a:pt x="39395" y="23637"/>
                              </a:moveTo>
                              <a:cubicBezTo>
                                <a:pt x="39395" y="15758"/>
                                <a:pt x="31516" y="7879"/>
                                <a:pt x="19697" y="3940"/>
                              </a:cubicBezTo>
                              <a:cubicBezTo>
                                <a:pt x="15758" y="3940"/>
                                <a:pt x="11818" y="0"/>
                                <a:pt x="7879" y="0"/>
                              </a:cubicBezTo>
                              <a:cubicBezTo>
                                <a:pt x="3939" y="0"/>
                                <a:pt x="0" y="3940"/>
                                <a:pt x="0" y="7879"/>
                              </a:cubicBezTo>
                              <a:cubicBezTo>
                                <a:pt x="0" y="11819"/>
                                <a:pt x="0" y="15758"/>
                                <a:pt x="0" y="19697"/>
                              </a:cubicBezTo>
                              <a:cubicBezTo>
                                <a:pt x="0" y="19697"/>
                                <a:pt x="3939" y="23637"/>
                                <a:pt x="3939" y="23637"/>
                              </a:cubicBezTo>
                              <a:cubicBezTo>
                                <a:pt x="3939" y="23637"/>
                                <a:pt x="3939" y="23637"/>
                                <a:pt x="3939" y="23637"/>
                              </a:cubicBezTo>
                              <a:cubicBezTo>
                                <a:pt x="3939" y="23637"/>
                                <a:pt x="3939" y="23637"/>
                                <a:pt x="3939" y="23637"/>
                              </a:cubicBezTo>
                              <a:cubicBezTo>
                                <a:pt x="3939" y="23637"/>
                                <a:pt x="3939" y="23637"/>
                                <a:pt x="3939" y="23637"/>
                              </a:cubicBezTo>
                              <a:cubicBezTo>
                                <a:pt x="7879" y="31516"/>
                                <a:pt x="19697" y="35455"/>
                                <a:pt x="27576" y="31516"/>
                              </a:cubicBezTo>
                              <a:cubicBezTo>
                                <a:pt x="35455" y="35455"/>
                                <a:pt x="39395" y="31516"/>
                                <a:pt x="39395" y="23637"/>
                              </a:cubicBezTo>
                              <a:close/>
                            </a:path>
                          </a:pathLst>
                        </a:custGeom>
                        <a:solidFill>
                          <a:srgbClr val="FFFFFF"/>
                        </a:solidFill>
                        <a:ln w="39379" cap="flat">
                          <a:noFill/>
                          <a:prstDash val="solid"/>
                          <a:miter/>
                        </a:ln>
                      </p:spPr>
                      <p:txBody>
                        <a:bodyPr rtlCol="0" anchor="ctr"/>
                        <a:lstStyle/>
                        <a:p>
                          <a:endParaRPr lang="en-US"/>
                        </a:p>
                      </p:txBody>
                    </p:sp>
                  </p:grpSp>
                  <p:sp>
                    <p:nvSpPr>
                      <p:cNvPr id="2610" name="Freeform: Shape 2609">
                        <a:extLst>
                          <a:ext uri="{FF2B5EF4-FFF2-40B4-BE49-F238E27FC236}">
                            <a16:creationId xmlns:a16="http://schemas.microsoft.com/office/drawing/2014/main" xmlns="" id="{3007853D-0E37-46F8-BBDF-1411831C9827}"/>
                          </a:ext>
                        </a:extLst>
                      </p:cNvPr>
                      <p:cNvSpPr/>
                      <p:nvPr/>
                    </p:nvSpPr>
                    <p:spPr>
                      <a:xfrm>
                        <a:off x="13765979" y="3642433"/>
                        <a:ext cx="159367" cy="88744"/>
                      </a:xfrm>
                      <a:custGeom>
                        <a:avLst/>
                        <a:gdLst>
                          <a:gd name="connsiteX0" fmla="*/ 4727 w 159367"/>
                          <a:gd name="connsiteY0" fmla="*/ 940 h 88744"/>
                          <a:gd name="connsiteX1" fmla="*/ 142609 w 159367"/>
                          <a:gd name="connsiteY1" fmla="*/ 79730 h 88744"/>
                          <a:gd name="connsiteX2" fmla="*/ 75638 w 159367"/>
                          <a:gd name="connsiteY2" fmla="*/ 67911 h 88744"/>
                          <a:gd name="connsiteX3" fmla="*/ 4727 w 159367"/>
                          <a:gd name="connsiteY3" fmla="*/ 940 h 88744"/>
                        </a:gdLst>
                        <a:ahLst/>
                        <a:cxnLst>
                          <a:cxn ang="0">
                            <a:pos x="connsiteX0" y="connsiteY0"/>
                          </a:cxn>
                          <a:cxn ang="0">
                            <a:pos x="connsiteX1" y="connsiteY1"/>
                          </a:cxn>
                          <a:cxn ang="0">
                            <a:pos x="connsiteX2" y="connsiteY2"/>
                          </a:cxn>
                          <a:cxn ang="0">
                            <a:pos x="connsiteX3" y="connsiteY3"/>
                          </a:cxn>
                        </a:cxnLst>
                        <a:rect l="l" t="t" r="r" b="b"/>
                        <a:pathLst>
                          <a:path w="159367" h="88744">
                            <a:moveTo>
                              <a:pt x="4727" y="940"/>
                            </a:moveTo>
                            <a:cubicBezTo>
                              <a:pt x="4727" y="940"/>
                              <a:pt x="52001" y="52153"/>
                              <a:pt x="142609" y="79730"/>
                            </a:cubicBezTo>
                            <a:cubicBezTo>
                              <a:pt x="185944" y="91548"/>
                              <a:pt x="138670" y="95488"/>
                              <a:pt x="75638" y="67911"/>
                            </a:cubicBezTo>
                            <a:cubicBezTo>
                              <a:pt x="12606" y="36395"/>
                              <a:pt x="-11031" y="-6939"/>
                              <a:pt x="4727" y="940"/>
                            </a:cubicBezTo>
                            <a:close/>
                          </a:path>
                        </a:pathLst>
                      </a:custGeom>
                      <a:solidFill>
                        <a:srgbClr val="1D829E"/>
                      </a:solidFill>
                      <a:ln w="39379" cap="flat">
                        <a:noFill/>
                        <a:prstDash val="solid"/>
                        <a:miter/>
                      </a:ln>
                    </p:spPr>
                    <p:txBody>
                      <a:bodyPr rtlCol="0" anchor="ctr"/>
                      <a:lstStyle/>
                      <a:p>
                        <a:endParaRPr lang="en-US"/>
                      </a:p>
                    </p:txBody>
                  </p:sp>
                </p:grpSp>
                <p:sp>
                  <p:nvSpPr>
                    <p:cNvPr id="2611" name="Freeform: Shape 2610">
                      <a:extLst>
                        <a:ext uri="{FF2B5EF4-FFF2-40B4-BE49-F238E27FC236}">
                          <a16:creationId xmlns:a16="http://schemas.microsoft.com/office/drawing/2014/main" xmlns="" id="{ADC9CBDC-9602-4716-9658-BE978A29C3C2}"/>
                        </a:ext>
                      </a:extLst>
                    </p:cNvPr>
                    <p:cNvSpPr/>
                    <p:nvPr/>
                  </p:nvSpPr>
                  <p:spPr>
                    <a:xfrm>
                      <a:off x="14011015" y="2831840"/>
                      <a:ext cx="24764" cy="392963"/>
                    </a:xfrm>
                    <a:custGeom>
                      <a:avLst/>
                      <a:gdLst>
                        <a:gd name="connsiteX0" fmla="*/ 15758 w 24764"/>
                        <a:gd name="connsiteY0" fmla="*/ 200914 h 392963"/>
                        <a:gd name="connsiteX1" fmla="*/ 11818 w 24764"/>
                        <a:gd name="connsiteY1" fmla="*/ 0 h 392963"/>
                        <a:gd name="connsiteX2" fmla="*/ 11818 w 24764"/>
                        <a:gd name="connsiteY2" fmla="*/ 0 h 392963"/>
                        <a:gd name="connsiteX3" fmla="*/ 7879 w 24764"/>
                        <a:gd name="connsiteY3" fmla="*/ 390009 h 392963"/>
                        <a:gd name="connsiteX4" fmla="*/ 0 w 24764"/>
                        <a:gd name="connsiteY4" fmla="*/ 390009 h 392963"/>
                        <a:gd name="connsiteX5" fmla="*/ 15758 w 24764"/>
                        <a:gd name="connsiteY5" fmla="*/ 200914 h 392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64" h="392963">
                          <a:moveTo>
                            <a:pt x="15758" y="200914"/>
                          </a:moveTo>
                          <a:cubicBezTo>
                            <a:pt x="19697" y="133942"/>
                            <a:pt x="11818" y="66971"/>
                            <a:pt x="11818" y="0"/>
                          </a:cubicBezTo>
                          <a:cubicBezTo>
                            <a:pt x="11818" y="0"/>
                            <a:pt x="11818" y="0"/>
                            <a:pt x="11818" y="0"/>
                          </a:cubicBezTo>
                          <a:cubicBezTo>
                            <a:pt x="23637" y="130003"/>
                            <a:pt x="35455" y="260006"/>
                            <a:pt x="7879" y="390009"/>
                          </a:cubicBezTo>
                          <a:cubicBezTo>
                            <a:pt x="7879" y="393948"/>
                            <a:pt x="0" y="393948"/>
                            <a:pt x="0" y="390009"/>
                          </a:cubicBezTo>
                          <a:cubicBezTo>
                            <a:pt x="0" y="326977"/>
                            <a:pt x="15758" y="263945"/>
                            <a:pt x="15758" y="200914"/>
                          </a:cubicBezTo>
                          <a:close/>
                        </a:path>
                      </a:pathLst>
                    </a:custGeom>
                    <a:solidFill>
                      <a:srgbClr val="F7E5D9"/>
                    </a:solidFill>
                    <a:ln w="39379" cap="flat">
                      <a:noFill/>
                      <a:prstDash val="solid"/>
                      <a:miter/>
                    </a:ln>
                  </p:spPr>
                  <p:txBody>
                    <a:bodyPr rtlCol="0" anchor="ctr"/>
                    <a:lstStyle/>
                    <a:p>
                      <a:endParaRPr lang="en-US"/>
                    </a:p>
                  </p:txBody>
                </p:sp>
              </p:grpSp>
              <p:grpSp>
                <p:nvGrpSpPr>
                  <p:cNvPr id="2612" name="Graphic 2510">
                    <a:extLst>
                      <a:ext uri="{FF2B5EF4-FFF2-40B4-BE49-F238E27FC236}">
                        <a16:creationId xmlns:a16="http://schemas.microsoft.com/office/drawing/2014/main" xmlns="" id="{DE3D8A6F-8687-4F68-A3B7-2EF855AE1BC9}"/>
                      </a:ext>
                    </a:extLst>
                  </p:cNvPr>
                  <p:cNvGrpSpPr/>
                  <p:nvPr/>
                </p:nvGrpSpPr>
                <p:grpSpPr>
                  <a:xfrm>
                    <a:off x="14404963" y="1382110"/>
                    <a:ext cx="520555" cy="632489"/>
                    <a:chOff x="14404963" y="1382110"/>
                    <a:chExt cx="520555" cy="632489"/>
                  </a:xfrm>
                </p:grpSpPr>
                <p:sp>
                  <p:nvSpPr>
                    <p:cNvPr id="2613" name="Freeform: Shape 2612">
                      <a:extLst>
                        <a:ext uri="{FF2B5EF4-FFF2-40B4-BE49-F238E27FC236}">
                          <a16:creationId xmlns:a16="http://schemas.microsoft.com/office/drawing/2014/main" xmlns="" id="{FA955DDF-7B6A-4A3F-A4D9-5268DF771692}"/>
                        </a:ext>
                      </a:extLst>
                    </p:cNvPr>
                    <p:cNvSpPr/>
                    <p:nvPr/>
                  </p:nvSpPr>
                  <p:spPr>
                    <a:xfrm>
                      <a:off x="14408903" y="1382110"/>
                      <a:ext cx="516616" cy="632489"/>
                    </a:xfrm>
                    <a:custGeom>
                      <a:avLst/>
                      <a:gdLst>
                        <a:gd name="connsiteX0" fmla="*/ 508193 w 516616"/>
                        <a:gd name="connsiteY0" fmla="*/ 86669 h 632489"/>
                        <a:gd name="connsiteX1" fmla="*/ 504254 w 516616"/>
                        <a:gd name="connsiteY1" fmla="*/ 35455 h 632489"/>
                        <a:gd name="connsiteX2" fmla="*/ 500314 w 516616"/>
                        <a:gd name="connsiteY2" fmla="*/ 35455 h 632489"/>
                        <a:gd name="connsiteX3" fmla="*/ 476678 w 516616"/>
                        <a:gd name="connsiteY3" fmla="*/ 3940 h 632489"/>
                        <a:gd name="connsiteX4" fmla="*/ 472738 w 516616"/>
                        <a:gd name="connsiteY4" fmla="*/ 3940 h 632489"/>
                        <a:gd name="connsiteX5" fmla="*/ 449101 w 516616"/>
                        <a:gd name="connsiteY5" fmla="*/ 0 h 632489"/>
                        <a:gd name="connsiteX6" fmla="*/ 445162 w 516616"/>
                        <a:gd name="connsiteY6" fmla="*/ 0 h 632489"/>
                        <a:gd name="connsiteX7" fmla="*/ 330917 w 516616"/>
                        <a:gd name="connsiteY7" fmla="*/ 82729 h 632489"/>
                        <a:gd name="connsiteX8" fmla="*/ 311219 w 516616"/>
                        <a:gd name="connsiteY8" fmla="*/ 208793 h 632489"/>
                        <a:gd name="connsiteX9" fmla="*/ 311219 w 516616"/>
                        <a:gd name="connsiteY9" fmla="*/ 208793 h 632489"/>
                        <a:gd name="connsiteX10" fmla="*/ 303340 w 516616"/>
                        <a:gd name="connsiteY10" fmla="*/ 248187 h 632489"/>
                        <a:gd name="connsiteX11" fmla="*/ 323038 w 516616"/>
                        <a:gd name="connsiteY11" fmla="*/ 283643 h 632489"/>
                        <a:gd name="connsiteX12" fmla="*/ 323038 w 516616"/>
                        <a:gd name="connsiteY12" fmla="*/ 283643 h 632489"/>
                        <a:gd name="connsiteX13" fmla="*/ 295461 w 516616"/>
                        <a:gd name="connsiteY13" fmla="*/ 346675 h 632489"/>
                        <a:gd name="connsiteX14" fmla="*/ 256066 w 516616"/>
                        <a:gd name="connsiteY14" fmla="*/ 425464 h 632489"/>
                        <a:gd name="connsiteX15" fmla="*/ 204853 w 516616"/>
                        <a:gd name="connsiteY15" fmla="*/ 516072 h 632489"/>
                        <a:gd name="connsiteX16" fmla="*/ 169398 w 516616"/>
                        <a:gd name="connsiteY16" fmla="*/ 468798 h 632489"/>
                        <a:gd name="connsiteX17" fmla="*/ 126064 w 516616"/>
                        <a:gd name="connsiteY17" fmla="*/ 401827 h 632489"/>
                        <a:gd name="connsiteX18" fmla="*/ 122124 w 516616"/>
                        <a:gd name="connsiteY18" fmla="*/ 401827 h 632489"/>
                        <a:gd name="connsiteX19" fmla="*/ 55153 w 516616"/>
                        <a:gd name="connsiteY19" fmla="*/ 401827 h 632489"/>
                        <a:gd name="connsiteX20" fmla="*/ 0 w 516616"/>
                        <a:gd name="connsiteY20" fmla="*/ 425464 h 632489"/>
                        <a:gd name="connsiteX21" fmla="*/ 0 w 516616"/>
                        <a:gd name="connsiteY21" fmla="*/ 425464 h 632489"/>
                        <a:gd name="connsiteX22" fmla="*/ 106366 w 516616"/>
                        <a:gd name="connsiteY22" fmla="*/ 583043 h 632489"/>
                        <a:gd name="connsiteX23" fmla="*/ 240308 w 516616"/>
                        <a:gd name="connsiteY23" fmla="*/ 626378 h 632489"/>
                        <a:gd name="connsiteX24" fmla="*/ 362433 w 516616"/>
                        <a:gd name="connsiteY24" fmla="*/ 504254 h 632489"/>
                        <a:gd name="connsiteX25" fmla="*/ 425464 w 516616"/>
                        <a:gd name="connsiteY25" fmla="*/ 307280 h 632489"/>
                        <a:gd name="connsiteX26" fmla="*/ 492436 w 516616"/>
                        <a:gd name="connsiteY26" fmla="*/ 228490 h 632489"/>
                        <a:gd name="connsiteX27" fmla="*/ 488496 w 516616"/>
                        <a:gd name="connsiteY27" fmla="*/ 196974 h 632489"/>
                        <a:gd name="connsiteX28" fmla="*/ 500314 w 516616"/>
                        <a:gd name="connsiteY28" fmla="*/ 157579 h 632489"/>
                        <a:gd name="connsiteX29" fmla="*/ 508193 w 516616"/>
                        <a:gd name="connsiteY29" fmla="*/ 86669 h 632489"/>
                        <a:gd name="connsiteX30" fmla="*/ 508193 w 516616"/>
                        <a:gd name="connsiteY30" fmla="*/ 86669 h 632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16616" h="632489">
                          <a:moveTo>
                            <a:pt x="508193" y="86669"/>
                          </a:moveTo>
                          <a:cubicBezTo>
                            <a:pt x="516072" y="70911"/>
                            <a:pt x="523951" y="47274"/>
                            <a:pt x="504254" y="35455"/>
                          </a:cubicBezTo>
                          <a:cubicBezTo>
                            <a:pt x="504254" y="35455"/>
                            <a:pt x="500314" y="35455"/>
                            <a:pt x="500314" y="35455"/>
                          </a:cubicBezTo>
                          <a:cubicBezTo>
                            <a:pt x="500314" y="19697"/>
                            <a:pt x="496375" y="7879"/>
                            <a:pt x="476678" y="3940"/>
                          </a:cubicBezTo>
                          <a:cubicBezTo>
                            <a:pt x="476678" y="3940"/>
                            <a:pt x="472738" y="3940"/>
                            <a:pt x="472738" y="3940"/>
                          </a:cubicBezTo>
                          <a:cubicBezTo>
                            <a:pt x="468799" y="0"/>
                            <a:pt x="460920" y="0"/>
                            <a:pt x="449101" y="0"/>
                          </a:cubicBezTo>
                          <a:cubicBezTo>
                            <a:pt x="449101" y="0"/>
                            <a:pt x="445162" y="0"/>
                            <a:pt x="445162" y="0"/>
                          </a:cubicBezTo>
                          <a:cubicBezTo>
                            <a:pt x="405767" y="23637"/>
                            <a:pt x="358493" y="47274"/>
                            <a:pt x="330917" y="82729"/>
                          </a:cubicBezTo>
                          <a:cubicBezTo>
                            <a:pt x="295461" y="122124"/>
                            <a:pt x="326977" y="165458"/>
                            <a:pt x="311219" y="208793"/>
                          </a:cubicBezTo>
                          <a:cubicBezTo>
                            <a:pt x="311219" y="208793"/>
                            <a:pt x="311219" y="208793"/>
                            <a:pt x="311219" y="208793"/>
                          </a:cubicBezTo>
                          <a:cubicBezTo>
                            <a:pt x="303340" y="220611"/>
                            <a:pt x="299401" y="232430"/>
                            <a:pt x="303340" y="248187"/>
                          </a:cubicBezTo>
                          <a:cubicBezTo>
                            <a:pt x="307280" y="260006"/>
                            <a:pt x="315159" y="271824"/>
                            <a:pt x="323038" y="283643"/>
                          </a:cubicBezTo>
                          <a:cubicBezTo>
                            <a:pt x="323038" y="283643"/>
                            <a:pt x="323038" y="283643"/>
                            <a:pt x="323038" y="283643"/>
                          </a:cubicBezTo>
                          <a:cubicBezTo>
                            <a:pt x="319098" y="307280"/>
                            <a:pt x="307280" y="326977"/>
                            <a:pt x="295461" y="346675"/>
                          </a:cubicBezTo>
                          <a:cubicBezTo>
                            <a:pt x="279703" y="374251"/>
                            <a:pt x="267885" y="397888"/>
                            <a:pt x="256066" y="425464"/>
                          </a:cubicBezTo>
                          <a:cubicBezTo>
                            <a:pt x="240308" y="456980"/>
                            <a:pt x="220611" y="484556"/>
                            <a:pt x="204853" y="516072"/>
                          </a:cubicBezTo>
                          <a:cubicBezTo>
                            <a:pt x="193035" y="500314"/>
                            <a:pt x="181216" y="484556"/>
                            <a:pt x="169398" y="468798"/>
                          </a:cubicBezTo>
                          <a:cubicBezTo>
                            <a:pt x="153640" y="445162"/>
                            <a:pt x="141821" y="425464"/>
                            <a:pt x="126064" y="401827"/>
                          </a:cubicBezTo>
                          <a:cubicBezTo>
                            <a:pt x="126064" y="401827"/>
                            <a:pt x="122124" y="401827"/>
                            <a:pt x="122124" y="401827"/>
                          </a:cubicBezTo>
                          <a:cubicBezTo>
                            <a:pt x="102427" y="393948"/>
                            <a:pt x="74850" y="397888"/>
                            <a:pt x="55153" y="401827"/>
                          </a:cubicBezTo>
                          <a:cubicBezTo>
                            <a:pt x="35455" y="405767"/>
                            <a:pt x="7879" y="409706"/>
                            <a:pt x="0" y="425464"/>
                          </a:cubicBezTo>
                          <a:cubicBezTo>
                            <a:pt x="0" y="425464"/>
                            <a:pt x="0" y="425464"/>
                            <a:pt x="0" y="425464"/>
                          </a:cubicBezTo>
                          <a:cubicBezTo>
                            <a:pt x="27576" y="480617"/>
                            <a:pt x="59092" y="535770"/>
                            <a:pt x="106366" y="583043"/>
                          </a:cubicBezTo>
                          <a:cubicBezTo>
                            <a:pt x="137882" y="614559"/>
                            <a:pt x="189095" y="646075"/>
                            <a:pt x="240308" y="626378"/>
                          </a:cubicBezTo>
                          <a:cubicBezTo>
                            <a:pt x="299401" y="602741"/>
                            <a:pt x="338796" y="547588"/>
                            <a:pt x="362433" y="504254"/>
                          </a:cubicBezTo>
                          <a:cubicBezTo>
                            <a:pt x="397888" y="441222"/>
                            <a:pt x="421525" y="378190"/>
                            <a:pt x="425464" y="307280"/>
                          </a:cubicBezTo>
                          <a:cubicBezTo>
                            <a:pt x="456980" y="283643"/>
                            <a:pt x="492436" y="263945"/>
                            <a:pt x="492436" y="228490"/>
                          </a:cubicBezTo>
                          <a:cubicBezTo>
                            <a:pt x="492436" y="216672"/>
                            <a:pt x="488496" y="208793"/>
                            <a:pt x="488496" y="196974"/>
                          </a:cubicBezTo>
                          <a:cubicBezTo>
                            <a:pt x="488496" y="185156"/>
                            <a:pt x="496375" y="169398"/>
                            <a:pt x="500314" y="157579"/>
                          </a:cubicBezTo>
                          <a:cubicBezTo>
                            <a:pt x="500314" y="133942"/>
                            <a:pt x="512133" y="110306"/>
                            <a:pt x="508193" y="86669"/>
                          </a:cubicBezTo>
                          <a:cubicBezTo>
                            <a:pt x="512133" y="86669"/>
                            <a:pt x="508193" y="86669"/>
                            <a:pt x="508193" y="86669"/>
                          </a:cubicBezTo>
                          <a:close/>
                        </a:path>
                      </a:pathLst>
                    </a:custGeom>
                    <a:solidFill>
                      <a:srgbClr val="FBD1B5"/>
                    </a:solidFill>
                    <a:ln w="39379" cap="flat">
                      <a:noFill/>
                      <a:prstDash val="solid"/>
                      <a:miter/>
                    </a:ln>
                  </p:spPr>
                  <p:txBody>
                    <a:bodyPr rtlCol="0" anchor="ctr"/>
                    <a:lstStyle/>
                    <a:p>
                      <a:endParaRPr lang="en-US"/>
                    </a:p>
                  </p:txBody>
                </p:sp>
                <p:sp>
                  <p:nvSpPr>
                    <p:cNvPr id="2614" name="Freeform: Shape 2613">
                      <a:extLst>
                        <a:ext uri="{FF2B5EF4-FFF2-40B4-BE49-F238E27FC236}">
                          <a16:creationId xmlns:a16="http://schemas.microsoft.com/office/drawing/2014/main" xmlns="" id="{59AFF6A8-3000-491A-9221-16626B21464D}"/>
                        </a:ext>
                      </a:extLst>
                    </p:cNvPr>
                    <p:cNvSpPr/>
                    <p:nvPr/>
                  </p:nvSpPr>
                  <p:spPr>
                    <a:xfrm>
                      <a:off x="14408903" y="1382110"/>
                      <a:ext cx="516616" cy="632489"/>
                    </a:xfrm>
                    <a:custGeom>
                      <a:avLst/>
                      <a:gdLst>
                        <a:gd name="connsiteX0" fmla="*/ 508193 w 516616"/>
                        <a:gd name="connsiteY0" fmla="*/ 86669 h 632489"/>
                        <a:gd name="connsiteX1" fmla="*/ 504254 w 516616"/>
                        <a:gd name="connsiteY1" fmla="*/ 35455 h 632489"/>
                        <a:gd name="connsiteX2" fmla="*/ 500314 w 516616"/>
                        <a:gd name="connsiteY2" fmla="*/ 35455 h 632489"/>
                        <a:gd name="connsiteX3" fmla="*/ 476678 w 516616"/>
                        <a:gd name="connsiteY3" fmla="*/ 3940 h 632489"/>
                        <a:gd name="connsiteX4" fmla="*/ 472738 w 516616"/>
                        <a:gd name="connsiteY4" fmla="*/ 3940 h 632489"/>
                        <a:gd name="connsiteX5" fmla="*/ 449101 w 516616"/>
                        <a:gd name="connsiteY5" fmla="*/ 0 h 632489"/>
                        <a:gd name="connsiteX6" fmla="*/ 445162 w 516616"/>
                        <a:gd name="connsiteY6" fmla="*/ 0 h 632489"/>
                        <a:gd name="connsiteX7" fmla="*/ 330917 w 516616"/>
                        <a:gd name="connsiteY7" fmla="*/ 82729 h 632489"/>
                        <a:gd name="connsiteX8" fmla="*/ 311219 w 516616"/>
                        <a:gd name="connsiteY8" fmla="*/ 208793 h 632489"/>
                        <a:gd name="connsiteX9" fmla="*/ 311219 w 516616"/>
                        <a:gd name="connsiteY9" fmla="*/ 208793 h 632489"/>
                        <a:gd name="connsiteX10" fmla="*/ 303340 w 516616"/>
                        <a:gd name="connsiteY10" fmla="*/ 248187 h 632489"/>
                        <a:gd name="connsiteX11" fmla="*/ 323038 w 516616"/>
                        <a:gd name="connsiteY11" fmla="*/ 283643 h 632489"/>
                        <a:gd name="connsiteX12" fmla="*/ 323038 w 516616"/>
                        <a:gd name="connsiteY12" fmla="*/ 283643 h 632489"/>
                        <a:gd name="connsiteX13" fmla="*/ 295461 w 516616"/>
                        <a:gd name="connsiteY13" fmla="*/ 346675 h 632489"/>
                        <a:gd name="connsiteX14" fmla="*/ 256066 w 516616"/>
                        <a:gd name="connsiteY14" fmla="*/ 425464 h 632489"/>
                        <a:gd name="connsiteX15" fmla="*/ 204853 w 516616"/>
                        <a:gd name="connsiteY15" fmla="*/ 516072 h 632489"/>
                        <a:gd name="connsiteX16" fmla="*/ 169398 w 516616"/>
                        <a:gd name="connsiteY16" fmla="*/ 468798 h 632489"/>
                        <a:gd name="connsiteX17" fmla="*/ 126064 w 516616"/>
                        <a:gd name="connsiteY17" fmla="*/ 401827 h 632489"/>
                        <a:gd name="connsiteX18" fmla="*/ 122124 w 516616"/>
                        <a:gd name="connsiteY18" fmla="*/ 401827 h 632489"/>
                        <a:gd name="connsiteX19" fmla="*/ 55153 w 516616"/>
                        <a:gd name="connsiteY19" fmla="*/ 401827 h 632489"/>
                        <a:gd name="connsiteX20" fmla="*/ 0 w 516616"/>
                        <a:gd name="connsiteY20" fmla="*/ 425464 h 632489"/>
                        <a:gd name="connsiteX21" fmla="*/ 0 w 516616"/>
                        <a:gd name="connsiteY21" fmla="*/ 425464 h 632489"/>
                        <a:gd name="connsiteX22" fmla="*/ 106366 w 516616"/>
                        <a:gd name="connsiteY22" fmla="*/ 583043 h 632489"/>
                        <a:gd name="connsiteX23" fmla="*/ 240308 w 516616"/>
                        <a:gd name="connsiteY23" fmla="*/ 626378 h 632489"/>
                        <a:gd name="connsiteX24" fmla="*/ 362433 w 516616"/>
                        <a:gd name="connsiteY24" fmla="*/ 504254 h 632489"/>
                        <a:gd name="connsiteX25" fmla="*/ 425464 w 516616"/>
                        <a:gd name="connsiteY25" fmla="*/ 307280 h 632489"/>
                        <a:gd name="connsiteX26" fmla="*/ 492436 w 516616"/>
                        <a:gd name="connsiteY26" fmla="*/ 228490 h 632489"/>
                        <a:gd name="connsiteX27" fmla="*/ 488496 w 516616"/>
                        <a:gd name="connsiteY27" fmla="*/ 196974 h 632489"/>
                        <a:gd name="connsiteX28" fmla="*/ 500314 w 516616"/>
                        <a:gd name="connsiteY28" fmla="*/ 157579 h 632489"/>
                        <a:gd name="connsiteX29" fmla="*/ 508193 w 516616"/>
                        <a:gd name="connsiteY29" fmla="*/ 86669 h 632489"/>
                        <a:gd name="connsiteX30" fmla="*/ 508193 w 516616"/>
                        <a:gd name="connsiteY30" fmla="*/ 86669 h 632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16616" h="632489">
                          <a:moveTo>
                            <a:pt x="508193" y="86669"/>
                          </a:moveTo>
                          <a:cubicBezTo>
                            <a:pt x="516072" y="70911"/>
                            <a:pt x="523951" y="47274"/>
                            <a:pt x="504254" y="35455"/>
                          </a:cubicBezTo>
                          <a:cubicBezTo>
                            <a:pt x="504254" y="35455"/>
                            <a:pt x="500314" y="35455"/>
                            <a:pt x="500314" y="35455"/>
                          </a:cubicBezTo>
                          <a:cubicBezTo>
                            <a:pt x="500314" y="19697"/>
                            <a:pt x="496375" y="7879"/>
                            <a:pt x="476678" y="3940"/>
                          </a:cubicBezTo>
                          <a:cubicBezTo>
                            <a:pt x="476678" y="3940"/>
                            <a:pt x="472738" y="3940"/>
                            <a:pt x="472738" y="3940"/>
                          </a:cubicBezTo>
                          <a:cubicBezTo>
                            <a:pt x="468799" y="0"/>
                            <a:pt x="460920" y="0"/>
                            <a:pt x="449101" y="0"/>
                          </a:cubicBezTo>
                          <a:cubicBezTo>
                            <a:pt x="449101" y="0"/>
                            <a:pt x="445162" y="0"/>
                            <a:pt x="445162" y="0"/>
                          </a:cubicBezTo>
                          <a:cubicBezTo>
                            <a:pt x="405767" y="23637"/>
                            <a:pt x="358493" y="47274"/>
                            <a:pt x="330917" y="82729"/>
                          </a:cubicBezTo>
                          <a:cubicBezTo>
                            <a:pt x="295461" y="122124"/>
                            <a:pt x="326977" y="165458"/>
                            <a:pt x="311219" y="208793"/>
                          </a:cubicBezTo>
                          <a:cubicBezTo>
                            <a:pt x="311219" y="208793"/>
                            <a:pt x="311219" y="208793"/>
                            <a:pt x="311219" y="208793"/>
                          </a:cubicBezTo>
                          <a:cubicBezTo>
                            <a:pt x="303340" y="220611"/>
                            <a:pt x="299401" y="232430"/>
                            <a:pt x="303340" y="248187"/>
                          </a:cubicBezTo>
                          <a:cubicBezTo>
                            <a:pt x="307280" y="260006"/>
                            <a:pt x="315159" y="271824"/>
                            <a:pt x="323038" y="283643"/>
                          </a:cubicBezTo>
                          <a:cubicBezTo>
                            <a:pt x="323038" y="283643"/>
                            <a:pt x="323038" y="283643"/>
                            <a:pt x="323038" y="283643"/>
                          </a:cubicBezTo>
                          <a:cubicBezTo>
                            <a:pt x="319098" y="307280"/>
                            <a:pt x="307280" y="326977"/>
                            <a:pt x="295461" y="346675"/>
                          </a:cubicBezTo>
                          <a:cubicBezTo>
                            <a:pt x="279703" y="374251"/>
                            <a:pt x="267885" y="397888"/>
                            <a:pt x="256066" y="425464"/>
                          </a:cubicBezTo>
                          <a:cubicBezTo>
                            <a:pt x="240308" y="456980"/>
                            <a:pt x="220611" y="484556"/>
                            <a:pt x="204853" y="516072"/>
                          </a:cubicBezTo>
                          <a:cubicBezTo>
                            <a:pt x="193035" y="500314"/>
                            <a:pt x="181216" y="484556"/>
                            <a:pt x="169398" y="468798"/>
                          </a:cubicBezTo>
                          <a:cubicBezTo>
                            <a:pt x="153640" y="445162"/>
                            <a:pt x="141821" y="425464"/>
                            <a:pt x="126064" y="401827"/>
                          </a:cubicBezTo>
                          <a:cubicBezTo>
                            <a:pt x="126064" y="401827"/>
                            <a:pt x="122124" y="401827"/>
                            <a:pt x="122124" y="401827"/>
                          </a:cubicBezTo>
                          <a:cubicBezTo>
                            <a:pt x="102427" y="393948"/>
                            <a:pt x="74850" y="397888"/>
                            <a:pt x="55153" y="401827"/>
                          </a:cubicBezTo>
                          <a:cubicBezTo>
                            <a:pt x="35455" y="405767"/>
                            <a:pt x="7879" y="409706"/>
                            <a:pt x="0" y="425464"/>
                          </a:cubicBezTo>
                          <a:cubicBezTo>
                            <a:pt x="0" y="425464"/>
                            <a:pt x="0" y="425464"/>
                            <a:pt x="0" y="425464"/>
                          </a:cubicBezTo>
                          <a:cubicBezTo>
                            <a:pt x="27576" y="480617"/>
                            <a:pt x="59092" y="535770"/>
                            <a:pt x="106366" y="583043"/>
                          </a:cubicBezTo>
                          <a:cubicBezTo>
                            <a:pt x="137882" y="614559"/>
                            <a:pt x="189095" y="646075"/>
                            <a:pt x="240308" y="626378"/>
                          </a:cubicBezTo>
                          <a:cubicBezTo>
                            <a:pt x="299401" y="602741"/>
                            <a:pt x="338796" y="547588"/>
                            <a:pt x="362433" y="504254"/>
                          </a:cubicBezTo>
                          <a:cubicBezTo>
                            <a:pt x="397888" y="441222"/>
                            <a:pt x="421525" y="378190"/>
                            <a:pt x="425464" y="307280"/>
                          </a:cubicBezTo>
                          <a:cubicBezTo>
                            <a:pt x="456980" y="283643"/>
                            <a:pt x="492436" y="263945"/>
                            <a:pt x="492436" y="228490"/>
                          </a:cubicBezTo>
                          <a:cubicBezTo>
                            <a:pt x="492436" y="216672"/>
                            <a:pt x="488496" y="208793"/>
                            <a:pt x="488496" y="196974"/>
                          </a:cubicBezTo>
                          <a:cubicBezTo>
                            <a:pt x="488496" y="185156"/>
                            <a:pt x="496375" y="169398"/>
                            <a:pt x="500314" y="157579"/>
                          </a:cubicBezTo>
                          <a:cubicBezTo>
                            <a:pt x="500314" y="133942"/>
                            <a:pt x="512133" y="110306"/>
                            <a:pt x="508193" y="86669"/>
                          </a:cubicBezTo>
                          <a:cubicBezTo>
                            <a:pt x="512133" y="86669"/>
                            <a:pt x="508193" y="86669"/>
                            <a:pt x="508193" y="86669"/>
                          </a:cubicBezTo>
                          <a:close/>
                        </a:path>
                      </a:pathLst>
                    </a:custGeom>
                    <a:solidFill>
                      <a:srgbClr val="FBD1B5">
                        <a:alpha val="60000"/>
                      </a:srgbClr>
                    </a:solidFill>
                    <a:ln w="39379" cap="flat">
                      <a:noFill/>
                      <a:prstDash val="solid"/>
                      <a:miter/>
                    </a:ln>
                  </p:spPr>
                  <p:txBody>
                    <a:bodyPr rtlCol="0" anchor="ctr"/>
                    <a:lstStyle/>
                    <a:p>
                      <a:endParaRPr lang="en-US"/>
                    </a:p>
                  </p:txBody>
                </p:sp>
                <p:sp>
                  <p:nvSpPr>
                    <p:cNvPr id="2615" name="Freeform: Shape 2614">
                      <a:extLst>
                        <a:ext uri="{FF2B5EF4-FFF2-40B4-BE49-F238E27FC236}">
                          <a16:creationId xmlns:a16="http://schemas.microsoft.com/office/drawing/2014/main" xmlns="" id="{0ED2E36A-9391-44A5-8089-3AEE959C6F1A}"/>
                        </a:ext>
                      </a:extLst>
                    </p:cNvPr>
                    <p:cNvSpPr/>
                    <p:nvPr/>
                  </p:nvSpPr>
                  <p:spPr>
                    <a:xfrm>
                      <a:off x="14404963" y="1382110"/>
                      <a:ext cx="520555" cy="624610"/>
                    </a:xfrm>
                    <a:custGeom>
                      <a:avLst/>
                      <a:gdLst>
                        <a:gd name="connsiteX0" fmla="*/ 512133 w 520555"/>
                        <a:gd name="connsiteY0" fmla="*/ 86669 h 624610"/>
                        <a:gd name="connsiteX1" fmla="*/ 508193 w 520555"/>
                        <a:gd name="connsiteY1" fmla="*/ 35455 h 624610"/>
                        <a:gd name="connsiteX2" fmla="*/ 504254 w 520555"/>
                        <a:gd name="connsiteY2" fmla="*/ 35455 h 624610"/>
                        <a:gd name="connsiteX3" fmla="*/ 480617 w 520555"/>
                        <a:gd name="connsiteY3" fmla="*/ 3940 h 624610"/>
                        <a:gd name="connsiteX4" fmla="*/ 476678 w 520555"/>
                        <a:gd name="connsiteY4" fmla="*/ 3940 h 624610"/>
                        <a:gd name="connsiteX5" fmla="*/ 464859 w 520555"/>
                        <a:gd name="connsiteY5" fmla="*/ 0 h 624610"/>
                        <a:gd name="connsiteX6" fmla="*/ 456980 w 520555"/>
                        <a:gd name="connsiteY6" fmla="*/ 23637 h 624610"/>
                        <a:gd name="connsiteX7" fmla="*/ 393948 w 520555"/>
                        <a:gd name="connsiteY7" fmla="*/ 59092 h 624610"/>
                        <a:gd name="connsiteX8" fmla="*/ 346675 w 520555"/>
                        <a:gd name="connsiteY8" fmla="*/ 98487 h 624610"/>
                        <a:gd name="connsiteX9" fmla="*/ 334856 w 520555"/>
                        <a:gd name="connsiteY9" fmla="*/ 126063 h 624610"/>
                        <a:gd name="connsiteX10" fmla="*/ 323038 w 520555"/>
                        <a:gd name="connsiteY10" fmla="*/ 126063 h 624610"/>
                        <a:gd name="connsiteX11" fmla="*/ 319098 w 520555"/>
                        <a:gd name="connsiteY11" fmla="*/ 114245 h 624610"/>
                        <a:gd name="connsiteX12" fmla="*/ 315159 w 520555"/>
                        <a:gd name="connsiteY12" fmla="*/ 204853 h 624610"/>
                        <a:gd name="connsiteX13" fmla="*/ 315159 w 520555"/>
                        <a:gd name="connsiteY13" fmla="*/ 204853 h 624610"/>
                        <a:gd name="connsiteX14" fmla="*/ 307280 w 520555"/>
                        <a:gd name="connsiteY14" fmla="*/ 244248 h 624610"/>
                        <a:gd name="connsiteX15" fmla="*/ 326977 w 520555"/>
                        <a:gd name="connsiteY15" fmla="*/ 279703 h 624610"/>
                        <a:gd name="connsiteX16" fmla="*/ 326977 w 520555"/>
                        <a:gd name="connsiteY16" fmla="*/ 279703 h 624610"/>
                        <a:gd name="connsiteX17" fmla="*/ 299401 w 520555"/>
                        <a:gd name="connsiteY17" fmla="*/ 342735 h 624610"/>
                        <a:gd name="connsiteX18" fmla="*/ 291522 w 520555"/>
                        <a:gd name="connsiteY18" fmla="*/ 354553 h 624610"/>
                        <a:gd name="connsiteX19" fmla="*/ 315159 w 520555"/>
                        <a:gd name="connsiteY19" fmla="*/ 334856 h 624610"/>
                        <a:gd name="connsiteX20" fmla="*/ 378190 w 520555"/>
                        <a:gd name="connsiteY20" fmla="*/ 319098 h 624610"/>
                        <a:gd name="connsiteX21" fmla="*/ 342735 w 520555"/>
                        <a:gd name="connsiteY21" fmla="*/ 441222 h 624610"/>
                        <a:gd name="connsiteX22" fmla="*/ 267885 w 520555"/>
                        <a:gd name="connsiteY22" fmla="*/ 531830 h 624610"/>
                        <a:gd name="connsiteX23" fmla="*/ 216672 w 520555"/>
                        <a:gd name="connsiteY23" fmla="*/ 575164 h 624610"/>
                        <a:gd name="connsiteX24" fmla="*/ 189095 w 520555"/>
                        <a:gd name="connsiteY24" fmla="*/ 551528 h 624610"/>
                        <a:gd name="connsiteX25" fmla="*/ 204853 w 520555"/>
                        <a:gd name="connsiteY25" fmla="*/ 512133 h 624610"/>
                        <a:gd name="connsiteX26" fmla="*/ 200914 w 520555"/>
                        <a:gd name="connsiteY26" fmla="*/ 508193 h 624610"/>
                        <a:gd name="connsiteX27" fmla="*/ 193035 w 520555"/>
                        <a:gd name="connsiteY27" fmla="*/ 516072 h 624610"/>
                        <a:gd name="connsiteX28" fmla="*/ 173337 w 520555"/>
                        <a:gd name="connsiteY28" fmla="*/ 539709 h 624610"/>
                        <a:gd name="connsiteX29" fmla="*/ 137882 w 520555"/>
                        <a:gd name="connsiteY29" fmla="*/ 539709 h 624610"/>
                        <a:gd name="connsiteX30" fmla="*/ 122124 w 520555"/>
                        <a:gd name="connsiteY30" fmla="*/ 484556 h 624610"/>
                        <a:gd name="connsiteX31" fmla="*/ 169398 w 520555"/>
                        <a:gd name="connsiteY31" fmla="*/ 460919 h 624610"/>
                        <a:gd name="connsiteX32" fmla="*/ 169398 w 520555"/>
                        <a:gd name="connsiteY32" fmla="*/ 460919 h 624610"/>
                        <a:gd name="connsiteX33" fmla="*/ 126063 w 520555"/>
                        <a:gd name="connsiteY33" fmla="*/ 393948 h 624610"/>
                        <a:gd name="connsiteX34" fmla="*/ 122124 w 520555"/>
                        <a:gd name="connsiteY34" fmla="*/ 393948 h 624610"/>
                        <a:gd name="connsiteX35" fmla="*/ 55153 w 520555"/>
                        <a:gd name="connsiteY35" fmla="*/ 393948 h 624610"/>
                        <a:gd name="connsiteX36" fmla="*/ 0 w 520555"/>
                        <a:gd name="connsiteY36" fmla="*/ 417585 h 624610"/>
                        <a:gd name="connsiteX37" fmla="*/ 0 w 520555"/>
                        <a:gd name="connsiteY37" fmla="*/ 417585 h 624610"/>
                        <a:gd name="connsiteX38" fmla="*/ 106366 w 520555"/>
                        <a:gd name="connsiteY38" fmla="*/ 575164 h 624610"/>
                        <a:gd name="connsiteX39" fmla="*/ 240308 w 520555"/>
                        <a:gd name="connsiteY39" fmla="*/ 618499 h 624610"/>
                        <a:gd name="connsiteX40" fmla="*/ 362432 w 520555"/>
                        <a:gd name="connsiteY40" fmla="*/ 496375 h 624610"/>
                        <a:gd name="connsiteX41" fmla="*/ 425464 w 520555"/>
                        <a:gd name="connsiteY41" fmla="*/ 299401 h 624610"/>
                        <a:gd name="connsiteX42" fmla="*/ 492436 w 520555"/>
                        <a:gd name="connsiteY42" fmla="*/ 220611 h 624610"/>
                        <a:gd name="connsiteX43" fmla="*/ 488496 w 520555"/>
                        <a:gd name="connsiteY43" fmla="*/ 189095 h 624610"/>
                        <a:gd name="connsiteX44" fmla="*/ 500314 w 520555"/>
                        <a:gd name="connsiteY44" fmla="*/ 149700 h 624610"/>
                        <a:gd name="connsiteX45" fmla="*/ 512133 w 520555"/>
                        <a:gd name="connsiteY45" fmla="*/ 86669 h 624610"/>
                        <a:gd name="connsiteX46" fmla="*/ 512133 w 520555"/>
                        <a:gd name="connsiteY46" fmla="*/ 86669 h 624610"/>
                        <a:gd name="connsiteX47" fmla="*/ 393948 w 520555"/>
                        <a:gd name="connsiteY47" fmla="*/ 220611 h 624610"/>
                        <a:gd name="connsiteX48" fmla="*/ 358493 w 520555"/>
                        <a:gd name="connsiteY48" fmla="*/ 275764 h 624610"/>
                        <a:gd name="connsiteX49" fmla="*/ 315159 w 520555"/>
                        <a:gd name="connsiteY49" fmla="*/ 216672 h 624610"/>
                        <a:gd name="connsiteX50" fmla="*/ 366372 w 520555"/>
                        <a:gd name="connsiteY50" fmla="*/ 110306 h 624610"/>
                        <a:gd name="connsiteX51" fmla="*/ 397888 w 520555"/>
                        <a:gd name="connsiteY51" fmla="*/ 78790 h 624610"/>
                        <a:gd name="connsiteX52" fmla="*/ 401827 w 520555"/>
                        <a:gd name="connsiteY52" fmla="*/ 82729 h 624610"/>
                        <a:gd name="connsiteX53" fmla="*/ 378190 w 520555"/>
                        <a:gd name="connsiteY53" fmla="*/ 157579 h 624610"/>
                        <a:gd name="connsiteX54" fmla="*/ 393948 w 520555"/>
                        <a:gd name="connsiteY54" fmla="*/ 220611 h 624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520555" h="624610">
                          <a:moveTo>
                            <a:pt x="512133" y="86669"/>
                          </a:moveTo>
                          <a:cubicBezTo>
                            <a:pt x="520012" y="70911"/>
                            <a:pt x="527891" y="47274"/>
                            <a:pt x="508193" y="35455"/>
                          </a:cubicBezTo>
                          <a:cubicBezTo>
                            <a:pt x="508193" y="35455"/>
                            <a:pt x="504254" y="35455"/>
                            <a:pt x="504254" y="35455"/>
                          </a:cubicBezTo>
                          <a:cubicBezTo>
                            <a:pt x="504254" y="19697"/>
                            <a:pt x="500314" y="7879"/>
                            <a:pt x="480617" y="3940"/>
                          </a:cubicBezTo>
                          <a:cubicBezTo>
                            <a:pt x="480617" y="3940"/>
                            <a:pt x="476678" y="3940"/>
                            <a:pt x="476678" y="3940"/>
                          </a:cubicBezTo>
                          <a:cubicBezTo>
                            <a:pt x="472738" y="0"/>
                            <a:pt x="468799" y="0"/>
                            <a:pt x="464859" y="0"/>
                          </a:cubicBezTo>
                          <a:cubicBezTo>
                            <a:pt x="468799" y="7879"/>
                            <a:pt x="464859" y="19697"/>
                            <a:pt x="456980" y="23637"/>
                          </a:cubicBezTo>
                          <a:cubicBezTo>
                            <a:pt x="441222" y="39395"/>
                            <a:pt x="417585" y="51213"/>
                            <a:pt x="393948" y="59092"/>
                          </a:cubicBezTo>
                          <a:cubicBezTo>
                            <a:pt x="370311" y="66971"/>
                            <a:pt x="354554" y="78790"/>
                            <a:pt x="346675" y="98487"/>
                          </a:cubicBezTo>
                          <a:cubicBezTo>
                            <a:pt x="342735" y="106366"/>
                            <a:pt x="338796" y="114245"/>
                            <a:pt x="334856" y="126063"/>
                          </a:cubicBezTo>
                          <a:cubicBezTo>
                            <a:pt x="334856" y="130003"/>
                            <a:pt x="326977" y="130003"/>
                            <a:pt x="323038" y="126063"/>
                          </a:cubicBezTo>
                          <a:cubicBezTo>
                            <a:pt x="319098" y="122124"/>
                            <a:pt x="319098" y="118184"/>
                            <a:pt x="319098" y="114245"/>
                          </a:cubicBezTo>
                          <a:cubicBezTo>
                            <a:pt x="315159" y="145761"/>
                            <a:pt x="326977" y="177277"/>
                            <a:pt x="315159" y="204853"/>
                          </a:cubicBezTo>
                          <a:cubicBezTo>
                            <a:pt x="315159" y="204853"/>
                            <a:pt x="315159" y="204853"/>
                            <a:pt x="315159" y="204853"/>
                          </a:cubicBezTo>
                          <a:cubicBezTo>
                            <a:pt x="307280" y="216672"/>
                            <a:pt x="303340" y="228490"/>
                            <a:pt x="307280" y="244248"/>
                          </a:cubicBezTo>
                          <a:cubicBezTo>
                            <a:pt x="311219" y="256066"/>
                            <a:pt x="319098" y="267885"/>
                            <a:pt x="326977" y="279703"/>
                          </a:cubicBezTo>
                          <a:cubicBezTo>
                            <a:pt x="326977" y="279703"/>
                            <a:pt x="326977" y="279703"/>
                            <a:pt x="326977" y="279703"/>
                          </a:cubicBezTo>
                          <a:cubicBezTo>
                            <a:pt x="323038" y="303340"/>
                            <a:pt x="311219" y="323038"/>
                            <a:pt x="299401" y="342735"/>
                          </a:cubicBezTo>
                          <a:cubicBezTo>
                            <a:pt x="295461" y="346675"/>
                            <a:pt x="295461" y="350614"/>
                            <a:pt x="291522" y="354553"/>
                          </a:cubicBezTo>
                          <a:cubicBezTo>
                            <a:pt x="299401" y="346675"/>
                            <a:pt x="307280" y="338796"/>
                            <a:pt x="315159" y="334856"/>
                          </a:cubicBezTo>
                          <a:cubicBezTo>
                            <a:pt x="330917" y="323038"/>
                            <a:pt x="354554" y="307280"/>
                            <a:pt x="378190" y="319098"/>
                          </a:cubicBezTo>
                          <a:cubicBezTo>
                            <a:pt x="413646" y="334856"/>
                            <a:pt x="354554" y="425464"/>
                            <a:pt x="342735" y="441222"/>
                          </a:cubicBezTo>
                          <a:cubicBezTo>
                            <a:pt x="323038" y="472738"/>
                            <a:pt x="295461" y="504254"/>
                            <a:pt x="267885" y="531830"/>
                          </a:cubicBezTo>
                          <a:cubicBezTo>
                            <a:pt x="256066" y="543649"/>
                            <a:pt x="236369" y="567285"/>
                            <a:pt x="216672" y="575164"/>
                          </a:cubicBezTo>
                          <a:cubicBezTo>
                            <a:pt x="196974" y="579104"/>
                            <a:pt x="189095" y="567285"/>
                            <a:pt x="189095" y="551528"/>
                          </a:cubicBezTo>
                          <a:cubicBezTo>
                            <a:pt x="189095" y="539709"/>
                            <a:pt x="200914" y="523951"/>
                            <a:pt x="204853" y="512133"/>
                          </a:cubicBezTo>
                          <a:cubicBezTo>
                            <a:pt x="204853" y="512133"/>
                            <a:pt x="204853" y="508193"/>
                            <a:pt x="200914" y="508193"/>
                          </a:cubicBezTo>
                          <a:cubicBezTo>
                            <a:pt x="196974" y="512133"/>
                            <a:pt x="196974" y="512133"/>
                            <a:pt x="193035" y="516072"/>
                          </a:cubicBezTo>
                          <a:cubicBezTo>
                            <a:pt x="185156" y="523951"/>
                            <a:pt x="181216" y="531830"/>
                            <a:pt x="173337" y="539709"/>
                          </a:cubicBezTo>
                          <a:cubicBezTo>
                            <a:pt x="161519" y="551528"/>
                            <a:pt x="149700" y="555467"/>
                            <a:pt x="137882" y="539709"/>
                          </a:cubicBezTo>
                          <a:cubicBezTo>
                            <a:pt x="126063" y="523951"/>
                            <a:pt x="110306" y="504254"/>
                            <a:pt x="122124" y="484556"/>
                          </a:cubicBezTo>
                          <a:cubicBezTo>
                            <a:pt x="133942" y="468798"/>
                            <a:pt x="153640" y="468798"/>
                            <a:pt x="169398" y="460919"/>
                          </a:cubicBezTo>
                          <a:lnTo>
                            <a:pt x="169398" y="460919"/>
                          </a:lnTo>
                          <a:cubicBezTo>
                            <a:pt x="153640" y="437283"/>
                            <a:pt x="141821" y="417585"/>
                            <a:pt x="126063" y="393948"/>
                          </a:cubicBezTo>
                          <a:cubicBezTo>
                            <a:pt x="126063" y="393948"/>
                            <a:pt x="122124" y="393948"/>
                            <a:pt x="122124" y="393948"/>
                          </a:cubicBezTo>
                          <a:cubicBezTo>
                            <a:pt x="102427" y="386069"/>
                            <a:pt x="74850" y="390009"/>
                            <a:pt x="55153" y="393948"/>
                          </a:cubicBezTo>
                          <a:cubicBezTo>
                            <a:pt x="35455" y="397888"/>
                            <a:pt x="7879" y="401827"/>
                            <a:pt x="0" y="417585"/>
                          </a:cubicBezTo>
                          <a:cubicBezTo>
                            <a:pt x="0" y="417585"/>
                            <a:pt x="0" y="417585"/>
                            <a:pt x="0" y="417585"/>
                          </a:cubicBezTo>
                          <a:cubicBezTo>
                            <a:pt x="27576" y="472738"/>
                            <a:pt x="59092" y="527891"/>
                            <a:pt x="106366" y="575164"/>
                          </a:cubicBezTo>
                          <a:cubicBezTo>
                            <a:pt x="137882" y="606680"/>
                            <a:pt x="189095" y="638196"/>
                            <a:pt x="240308" y="618499"/>
                          </a:cubicBezTo>
                          <a:cubicBezTo>
                            <a:pt x="299401" y="594862"/>
                            <a:pt x="338796" y="539709"/>
                            <a:pt x="362432" y="496375"/>
                          </a:cubicBezTo>
                          <a:cubicBezTo>
                            <a:pt x="397888" y="433343"/>
                            <a:pt x="421525" y="370311"/>
                            <a:pt x="425464" y="299401"/>
                          </a:cubicBezTo>
                          <a:cubicBezTo>
                            <a:pt x="456980" y="275764"/>
                            <a:pt x="492436" y="256066"/>
                            <a:pt x="492436" y="220611"/>
                          </a:cubicBezTo>
                          <a:cubicBezTo>
                            <a:pt x="492436" y="208793"/>
                            <a:pt x="488496" y="200914"/>
                            <a:pt x="488496" y="189095"/>
                          </a:cubicBezTo>
                          <a:cubicBezTo>
                            <a:pt x="488496" y="177277"/>
                            <a:pt x="496375" y="161519"/>
                            <a:pt x="500314" y="149700"/>
                          </a:cubicBezTo>
                          <a:cubicBezTo>
                            <a:pt x="504254" y="133942"/>
                            <a:pt x="516072" y="110306"/>
                            <a:pt x="512133" y="86669"/>
                          </a:cubicBezTo>
                          <a:cubicBezTo>
                            <a:pt x="516072" y="86669"/>
                            <a:pt x="512133" y="86669"/>
                            <a:pt x="512133" y="86669"/>
                          </a:cubicBezTo>
                          <a:close/>
                          <a:moveTo>
                            <a:pt x="393948" y="220611"/>
                          </a:moveTo>
                          <a:cubicBezTo>
                            <a:pt x="393948" y="236369"/>
                            <a:pt x="386069" y="275764"/>
                            <a:pt x="358493" y="275764"/>
                          </a:cubicBezTo>
                          <a:cubicBezTo>
                            <a:pt x="330917" y="275764"/>
                            <a:pt x="315159" y="236369"/>
                            <a:pt x="315159" y="216672"/>
                          </a:cubicBezTo>
                          <a:cubicBezTo>
                            <a:pt x="319098" y="177277"/>
                            <a:pt x="350614" y="145761"/>
                            <a:pt x="366372" y="110306"/>
                          </a:cubicBezTo>
                          <a:cubicBezTo>
                            <a:pt x="370311" y="94548"/>
                            <a:pt x="378190" y="78790"/>
                            <a:pt x="397888" y="78790"/>
                          </a:cubicBezTo>
                          <a:cubicBezTo>
                            <a:pt x="401827" y="78790"/>
                            <a:pt x="401827" y="82729"/>
                            <a:pt x="401827" y="82729"/>
                          </a:cubicBezTo>
                          <a:cubicBezTo>
                            <a:pt x="397888" y="110306"/>
                            <a:pt x="382130" y="130003"/>
                            <a:pt x="378190" y="157579"/>
                          </a:cubicBezTo>
                          <a:cubicBezTo>
                            <a:pt x="378190" y="185156"/>
                            <a:pt x="393948" y="200914"/>
                            <a:pt x="393948" y="220611"/>
                          </a:cubicBezTo>
                          <a:close/>
                        </a:path>
                      </a:pathLst>
                    </a:custGeom>
                    <a:solidFill>
                      <a:srgbClr val="FBD1B5">
                        <a:alpha val="80000"/>
                      </a:srgbClr>
                    </a:solidFill>
                    <a:ln w="39379" cap="flat">
                      <a:noFill/>
                      <a:prstDash val="solid"/>
                      <a:miter/>
                    </a:ln>
                  </p:spPr>
                  <p:txBody>
                    <a:bodyPr rtlCol="0" anchor="ctr"/>
                    <a:lstStyle/>
                    <a:p>
                      <a:endParaRPr lang="en-US"/>
                    </a:p>
                  </p:txBody>
                </p:sp>
                <p:sp>
                  <p:nvSpPr>
                    <p:cNvPr id="2616" name="Freeform: Shape 2615">
                      <a:extLst>
                        <a:ext uri="{FF2B5EF4-FFF2-40B4-BE49-F238E27FC236}">
                          <a16:creationId xmlns:a16="http://schemas.microsoft.com/office/drawing/2014/main" xmlns="" id="{6DBFEDDA-8C3E-4086-88A4-EDA07AA7BC48}"/>
                        </a:ext>
                      </a:extLst>
                    </p:cNvPr>
                    <p:cNvSpPr/>
                    <p:nvPr/>
                  </p:nvSpPr>
                  <p:spPr>
                    <a:xfrm>
                      <a:off x="14408903" y="1382110"/>
                      <a:ext cx="516616" cy="632489"/>
                    </a:xfrm>
                    <a:custGeom>
                      <a:avLst/>
                      <a:gdLst>
                        <a:gd name="connsiteX0" fmla="*/ 508193 w 516616"/>
                        <a:gd name="connsiteY0" fmla="*/ 86669 h 632489"/>
                        <a:gd name="connsiteX1" fmla="*/ 504254 w 516616"/>
                        <a:gd name="connsiteY1" fmla="*/ 35455 h 632489"/>
                        <a:gd name="connsiteX2" fmla="*/ 500314 w 516616"/>
                        <a:gd name="connsiteY2" fmla="*/ 35455 h 632489"/>
                        <a:gd name="connsiteX3" fmla="*/ 476678 w 516616"/>
                        <a:gd name="connsiteY3" fmla="*/ 3940 h 632489"/>
                        <a:gd name="connsiteX4" fmla="*/ 472738 w 516616"/>
                        <a:gd name="connsiteY4" fmla="*/ 3940 h 632489"/>
                        <a:gd name="connsiteX5" fmla="*/ 449101 w 516616"/>
                        <a:gd name="connsiteY5" fmla="*/ 0 h 632489"/>
                        <a:gd name="connsiteX6" fmla="*/ 445162 w 516616"/>
                        <a:gd name="connsiteY6" fmla="*/ 0 h 632489"/>
                        <a:gd name="connsiteX7" fmla="*/ 330917 w 516616"/>
                        <a:gd name="connsiteY7" fmla="*/ 82729 h 632489"/>
                        <a:gd name="connsiteX8" fmla="*/ 311219 w 516616"/>
                        <a:gd name="connsiteY8" fmla="*/ 208793 h 632489"/>
                        <a:gd name="connsiteX9" fmla="*/ 311219 w 516616"/>
                        <a:gd name="connsiteY9" fmla="*/ 208793 h 632489"/>
                        <a:gd name="connsiteX10" fmla="*/ 303340 w 516616"/>
                        <a:gd name="connsiteY10" fmla="*/ 248187 h 632489"/>
                        <a:gd name="connsiteX11" fmla="*/ 323038 w 516616"/>
                        <a:gd name="connsiteY11" fmla="*/ 283643 h 632489"/>
                        <a:gd name="connsiteX12" fmla="*/ 323038 w 516616"/>
                        <a:gd name="connsiteY12" fmla="*/ 283643 h 632489"/>
                        <a:gd name="connsiteX13" fmla="*/ 295461 w 516616"/>
                        <a:gd name="connsiteY13" fmla="*/ 346675 h 632489"/>
                        <a:gd name="connsiteX14" fmla="*/ 256066 w 516616"/>
                        <a:gd name="connsiteY14" fmla="*/ 425464 h 632489"/>
                        <a:gd name="connsiteX15" fmla="*/ 204853 w 516616"/>
                        <a:gd name="connsiteY15" fmla="*/ 516072 h 632489"/>
                        <a:gd name="connsiteX16" fmla="*/ 169398 w 516616"/>
                        <a:gd name="connsiteY16" fmla="*/ 468798 h 632489"/>
                        <a:gd name="connsiteX17" fmla="*/ 126064 w 516616"/>
                        <a:gd name="connsiteY17" fmla="*/ 401827 h 632489"/>
                        <a:gd name="connsiteX18" fmla="*/ 122124 w 516616"/>
                        <a:gd name="connsiteY18" fmla="*/ 401827 h 632489"/>
                        <a:gd name="connsiteX19" fmla="*/ 55153 w 516616"/>
                        <a:gd name="connsiteY19" fmla="*/ 401827 h 632489"/>
                        <a:gd name="connsiteX20" fmla="*/ 0 w 516616"/>
                        <a:gd name="connsiteY20" fmla="*/ 425464 h 632489"/>
                        <a:gd name="connsiteX21" fmla="*/ 0 w 516616"/>
                        <a:gd name="connsiteY21" fmla="*/ 425464 h 632489"/>
                        <a:gd name="connsiteX22" fmla="*/ 106366 w 516616"/>
                        <a:gd name="connsiteY22" fmla="*/ 583043 h 632489"/>
                        <a:gd name="connsiteX23" fmla="*/ 240308 w 516616"/>
                        <a:gd name="connsiteY23" fmla="*/ 626378 h 632489"/>
                        <a:gd name="connsiteX24" fmla="*/ 362433 w 516616"/>
                        <a:gd name="connsiteY24" fmla="*/ 504254 h 632489"/>
                        <a:gd name="connsiteX25" fmla="*/ 425464 w 516616"/>
                        <a:gd name="connsiteY25" fmla="*/ 307280 h 632489"/>
                        <a:gd name="connsiteX26" fmla="*/ 492436 w 516616"/>
                        <a:gd name="connsiteY26" fmla="*/ 228490 h 632489"/>
                        <a:gd name="connsiteX27" fmla="*/ 488496 w 516616"/>
                        <a:gd name="connsiteY27" fmla="*/ 196974 h 632489"/>
                        <a:gd name="connsiteX28" fmla="*/ 500314 w 516616"/>
                        <a:gd name="connsiteY28" fmla="*/ 157579 h 632489"/>
                        <a:gd name="connsiteX29" fmla="*/ 508193 w 516616"/>
                        <a:gd name="connsiteY29" fmla="*/ 86669 h 632489"/>
                        <a:gd name="connsiteX30" fmla="*/ 508193 w 516616"/>
                        <a:gd name="connsiteY30" fmla="*/ 86669 h 632489"/>
                        <a:gd name="connsiteX31" fmla="*/ 334856 w 516616"/>
                        <a:gd name="connsiteY31" fmla="*/ 90608 h 632489"/>
                        <a:gd name="connsiteX32" fmla="*/ 386069 w 516616"/>
                        <a:gd name="connsiteY32" fmla="*/ 51213 h 632489"/>
                        <a:gd name="connsiteX33" fmla="*/ 456980 w 516616"/>
                        <a:gd name="connsiteY33" fmla="*/ 7879 h 632489"/>
                        <a:gd name="connsiteX34" fmla="*/ 456980 w 516616"/>
                        <a:gd name="connsiteY34" fmla="*/ 7879 h 632489"/>
                        <a:gd name="connsiteX35" fmla="*/ 472738 w 516616"/>
                        <a:gd name="connsiteY35" fmla="*/ 35455 h 632489"/>
                        <a:gd name="connsiteX36" fmla="*/ 456980 w 516616"/>
                        <a:gd name="connsiteY36" fmla="*/ 59092 h 632489"/>
                        <a:gd name="connsiteX37" fmla="*/ 413646 w 516616"/>
                        <a:gd name="connsiteY37" fmla="*/ 90608 h 632489"/>
                        <a:gd name="connsiteX38" fmla="*/ 374251 w 516616"/>
                        <a:gd name="connsiteY38" fmla="*/ 98487 h 632489"/>
                        <a:gd name="connsiteX39" fmla="*/ 342735 w 516616"/>
                        <a:gd name="connsiteY39" fmla="*/ 161519 h 632489"/>
                        <a:gd name="connsiteX40" fmla="*/ 326977 w 516616"/>
                        <a:gd name="connsiteY40" fmla="*/ 196974 h 632489"/>
                        <a:gd name="connsiteX41" fmla="*/ 334856 w 516616"/>
                        <a:gd name="connsiteY41" fmla="*/ 90608 h 632489"/>
                        <a:gd name="connsiteX42" fmla="*/ 488496 w 516616"/>
                        <a:gd name="connsiteY42" fmla="*/ 149700 h 632489"/>
                        <a:gd name="connsiteX43" fmla="*/ 480617 w 516616"/>
                        <a:gd name="connsiteY43" fmla="*/ 212732 h 632489"/>
                        <a:gd name="connsiteX44" fmla="*/ 417585 w 516616"/>
                        <a:gd name="connsiteY44" fmla="*/ 303340 h 632489"/>
                        <a:gd name="connsiteX45" fmla="*/ 413646 w 516616"/>
                        <a:gd name="connsiteY45" fmla="*/ 303340 h 632489"/>
                        <a:gd name="connsiteX46" fmla="*/ 413646 w 516616"/>
                        <a:gd name="connsiteY46" fmla="*/ 303340 h 632489"/>
                        <a:gd name="connsiteX47" fmla="*/ 409706 w 516616"/>
                        <a:gd name="connsiteY47" fmla="*/ 307280 h 632489"/>
                        <a:gd name="connsiteX48" fmla="*/ 413646 w 516616"/>
                        <a:gd name="connsiteY48" fmla="*/ 307280 h 632489"/>
                        <a:gd name="connsiteX49" fmla="*/ 366372 w 516616"/>
                        <a:gd name="connsiteY49" fmla="*/ 468798 h 632489"/>
                        <a:gd name="connsiteX50" fmla="*/ 263945 w 516616"/>
                        <a:gd name="connsiteY50" fmla="*/ 598801 h 632489"/>
                        <a:gd name="connsiteX51" fmla="*/ 161519 w 516616"/>
                        <a:gd name="connsiteY51" fmla="*/ 614559 h 632489"/>
                        <a:gd name="connsiteX52" fmla="*/ 98487 w 516616"/>
                        <a:gd name="connsiteY52" fmla="*/ 567285 h 632489"/>
                        <a:gd name="connsiteX53" fmla="*/ 3939 w 516616"/>
                        <a:gd name="connsiteY53" fmla="*/ 421525 h 632489"/>
                        <a:gd name="connsiteX54" fmla="*/ 39395 w 516616"/>
                        <a:gd name="connsiteY54" fmla="*/ 401827 h 632489"/>
                        <a:gd name="connsiteX55" fmla="*/ 110306 w 516616"/>
                        <a:gd name="connsiteY55" fmla="*/ 397888 h 632489"/>
                        <a:gd name="connsiteX56" fmla="*/ 110306 w 516616"/>
                        <a:gd name="connsiteY56" fmla="*/ 397888 h 632489"/>
                        <a:gd name="connsiteX57" fmla="*/ 149700 w 516616"/>
                        <a:gd name="connsiteY57" fmla="*/ 456980 h 632489"/>
                        <a:gd name="connsiteX58" fmla="*/ 193035 w 516616"/>
                        <a:gd name="connsiteY58" fmla="*/ 516072 h 632489"/>
                        <a:gd name="connsiteX59" fmla="*/ 193035 w 516616"/>
                        <a:gd name="connsiteY59" fmla="*/ 516072 h 632489"/>
                        <a:gd name="connsiteX60" fmla="*/ 169398 w 516616"/>
                        <a:gd name="connsiteY60" fmla="*/ 563346 h 632489"/>
                        <a:gd name="connsiteX61" fmla="*/ 177277 w 516616"/>
                        <a:gd name="connsiteY61" fmla="*/ 559407 h 632489"/>
                        <a:gd name="connsiteX62" fmla="*/ 189095 w 516616"/>
                        <a:gd name="connsiteY62" fmla="*/ 539709 h 632489"/>
                        <a:gd name="connsiteX63" fmla="*/ 200914 w 516616"/>
                        <a:gd name="connsiteY63" fmla="*/ 520012 h 632489"/>
                        <a:gd name="connsiteX64" fmla="*/ 224551 w 516616"/>
                        <a:gd name="connsiteY64" fmla="*/ 472738 h 632489"/>
                        <a:gd name="connsiteX65" fmla="*/ 260006 w 516616"/>
                        <a:gd name="connsiteY65" fmla="*/ 417585 h 632489"/>
                        <a:gd name="connsiteX66" fmla="*/ 299401 w 516616"/>
                        <a:gd name="connsiteY66" fmla="*/ 346675 h 632489"/>
                        <a:gd name="connsiteX67" fmla="*/ 330917 w 516616"/>
                        <a:gd name="connsiteY67" fmla="*/ 287582 h 632489"/>
                        <a:gd name="connsiteX68" fmla="*/ 342735 w 516616"/>
                        <a:gd name="connsiteY68" fmla="*/ 303340 h 632489"/>
                        <a:gd name="connsiteX69" fmla="*/ 346675 w 516616"/>
                        <a:gd name="connsiteY69" fmla="*/ 303340 h 632489"/>
                        <a:gd name="connsiteX70" fmla="*/ 315159 w 516616"/>
                        <a:gd name="connsiteY70" fmla="*/ 252127 h 632489"/>
                        <a:gd name="connsiteX71" fmla="*/ 330917 w 516616"/>
                        <a:gd name="connsiteY71" fmla="*/ 189095 h 632489"/>
                        <a:gd name="connsiteX72" fmla="*/ 382130 w 516616"/>
                        <a:gd name="connsiteY72" fmla="*/ 86669 h 632489"/>
                        <a:gd name="connsiteX73" fmla="*/ 405767 w 516616"/>
                        <a:gd name="connsiteY73" fmla="*/ 102427 h 632489"/>
                        <a:gd name="connsiteX74" fmla="*/ 393948 w 516616"/>
                        <a:gd name="connsiteY74" fmla="*/ 130003 h 632489"/>
                        <a:gd name="connsiteX75" fmla="*/ 401827 w 516616"/>
                        <a:gd name="connsiteY75" fmla="*/ 173337 h 632489"/>
                        <a:gd name="connsiteX76" fmla="*/ 429404 w 516616"/>
                        <a:gd name="connsiteY76" fmla="*/ 220611 h 632489"/>
                        <a:gd name="connsiteX77" fmla="*/ 390009 w 516616"/>
                        <a:gd name="connsiteY77" fmla="*/ 283643 h 632489"/>
                        <a:gd name="connsiteX78" fmla="*/ 397888 w 516616"/>
                        <a:gd name="connsiteY78" fmla="*/ 287582 h 632489"/>
                        <a:gd name="connsiteX79" fmla="*/ 437283 w 516616"/>
                        <a:gd name="connsiteY79" fmla="*/ 224551 h 632489"/>
                        <a:gd name="connsiteX80" fmla="*/ 401827 w 516616"/>
                        <a:gd name="connsiteY80" fmla="*/ 157579 h 632489"/>
                        <a:gd name="connsiteX81" fmla="*/ 413646 w 516616"/>
                        <a:gd name="connsiteY81" fmla="*/ 86669 h 632489"/>
                        <a:gd name="connsiteX82" fmla="*/ 413646 w 516616"/>
                        <a:gd name="connsiteY82" fmla="*/ 82729 h 632489"/>
                        <a:gd name="connsiteX83" fmla="*/ 480617 w 516616"/>
                        <a:gd name="connsiteY83" fmla="*/ 27576 h 632489"/>
                        <a:gd name="connsiteX84" fmla="*/ 480617 w 516616"/>
                        <a:gd name="connsiteY84" fmla="*/ 7879 h 632489"/>
                        <a:gd name="connsiteX85" fmla="*/ 476678 w 516616"/>
                        <a:gd name="connsiteY85" fmla="*/ 74850 h 632489"/>
                        <a:gd name="connsiteX86" fmla="*/ 441222 w 516616"/>
                        <a:gd name="connsiteY86" fmla="*/ 114245 h 632489"/>
                        <a:gd name="connsiteX87" fmla="*/ 433343 w 516616"/>
                        <a:gd name="connsiteY87" fmla="*/ 141821 h 632489"/>
                        <a:gd name="connsiteX88" fmla="*/ 429404 w 516616"/>
                        <a:gd name="connsiteY88" fmla="*/ 149700 h 632489"/>
                        <a:gd name="connsiteX89" fmla="*/ 405767 w 516616"/>
                        <a:gd name="connsiteY89" fmla="*/ 141821 h 632489"/>
                        <a:gd name="connsiteX90" fmla="*/ 405767 w 516616"/>
                        <a:gd name="connsiteY90" fmla="*/ 145761 h 632489"/>
                        <a:gd name="connsiteX91" fmla="*/ 460920 w 516616"/>
                        <a:gd name="connsiteY91" fmla="*/ 193035 h 632489"/>
                        <a:gd name="connsiteX92" fmla="*/ 468799 w 516616"/>
                        <a:gd name="connsiteY92" fmla="*/ 193035 h 632489"/>
                        <a:gd name="connsiteX93" fmla="*/ 464859 w 516616"/>
                        <a:gd name="connsiteY93" fmla="*/ 181216 h 632489"/>
                        <a:gd name="connsiteX94" fmla="*/ 476678 w 516616"/>
                        <a:gd name="connsiteY94" fmla="*/ 133942 h 632489"/>
                        <a:gd name="connsiteX95" fmla="*/ 500314 w 516616"/>
                        <a:gd name="connsiteY95" fmla="*/ 98487 h 632489"/>
                        <a:gd name="connsiteX96" fmla="*/ 488496 w 516616"/>
                        <a:gd name="connsiteY96" fmla="*/ 149700 h 632489"/>
                        <a:gd name="connsiteX97" fmla="*/ 484557 w 516616"/>
                        <a:gd name="connsiteY97" fmla="*/ 106366 h 632489"/>
                        <a:gd name="connsiteX98" fmla="*/ 464859 w 516616"/>
                        <a:gd name="connsiteY98" fmla="*/ 141821 h 632489"/>
                        <a:gd name="connsiteX99" fmla="*/ 456980 w 516616"/>
                        <a:gd name="connsiteY99" fmla="*/ 177277 h 632489"/>
                        <a:gd name="connsiteX100" fmla="*/ 456980 w 516616"/>
                        <a:gd name="connsiteY100" fmla="*/ 181216 h 632489"/>
                        <a:gd name="connsiteX101" fmla="*/ 433343 w 516616"/>
                        <a:gd name="connsiteY101" fmla="*/ 161519 h 632489"/>
                        <a:gd name="connsiteX102" fmla="*/ 441222 w 516616"/>
                        <a:gd name="connsiteY102" fmla="*/ 141821 h 632489"/>
                        <a:gd name="connsiteX103" fmla="*/ 449101 w 516616"/>
                        <a:gd name="connsiteY103" fmla="*/ 110306 h 632489"/>
                        <a:gd name="connsiteX104" fmla="*/ 476678 w 516616"/>
                        <a:gd name="connsiteY104" fmla="*/ 82729 h 632489"/>
                        <a:gd name="connsiteX105" fmla="*/ 488496 w 516616"/>
                        <a:gd name="connsiteY105" fmla="*/ 63032 h 632489"/>
                        <a:gd name="connsiteX106" fmla="*/ 496375 w 516616"/>
                        <a:gd name="connsiteY106" fmla="*/ 39395 h 632489"/>
                        <a:gd name="connsiteX107" fmla="*/ 484557 w 516616"/>
                        <a:gd name="connsiteY107" fmla="*/ 106366 h 632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516616" h="632489">
                          <a:moveTo>
                            <a:pt x="508193" y="86669"/>
                          </a:moveTo>
                          <a:cubicBezTo>
                            <a:pt x="516072" y="70911"/>
                            <a:pt x="523951" y="47274"/>
                            <a:pt x="504254" y="35455"/>
                          </a:cubicBezTo>
                          <a:cubicBezTo>
                            <a:pt x="504254" y="35455"/>
                            <a:pt x="500314" y="35455"/>
                            <a:pt x="500314" y="35455"/>
                          </a:cubicBezTo>
                          <a:cubicBezTo>
                            <a:pt x="500314" y="19697"/>
                            <a:pt x="496375" y="7879"/>
                            <a:pt x="476678" y="3940"/>
                          </a:cubicBezTo>
                          <a:cubicBezTo>
                            <a:pt x="476678" y="3940"/>
                            <a:pt x="472738" y="3940"/>
                            <a:pt x="472738" y="3940"/>
                          </a:cubicBezTo>
                          <a:cubicBezTo>
                            <a:pt x="468799" y="0"/>
                            <a:pt x="460920" y="0"/>
                            <a:pt x="449101" y="0"/>
                          </a:cubicBezTo>
                          <a:cubicBezTo>
                            <a:pt x="449101" y="0"/>
                            <a:pt x="445162" y="0"/>
                            <a:pt x="445162" y="0"/>
                          </a:cubicBezTo>
                          <a:cubicBezTo>
                            <a:pt x="405767" y="23637"/>
                            <a:pt x="358493" y="47274"/>
                            <a:pt x="330917" y="82729"/>
                          </a:cubicBezTo>
                          <a:cubicBezTo>
                            <a:pt x="295461" y="122124"/>
                            <a:pt x="326977" y="165458"/>
                            <a:pt x="311219" y="208793"/>
                          </a:cubicBezTo>
                          <a:cubicBezTo>
                            <a:pt x="311219" y="208793"/>
                            <a:pt x="311219" y="208793"/>
                            <a:pt x="311219" y="208793"/>
                          </a:cubicBezTo>
                          <a:cubicBezTo>
                            <a:pt x="303340" y="220611"/>
                            <a:pt x="299401" y="232430"/>
                            <a:pt x="303340" y="248187"/>
                          </a:cubicBezTo>
                          <a:cubicBezTo>
                            <a:pt x="307280" y="260006"/>
                            <a:pt x="315159" y="271824"/>
                            <a:pt x="323038" y="283643"/>
                          </a:cubicBezTo>
                          <a:cubicBezTo>
                            <a:pt x="323038" y="283643"/>
                            <a:pt x="323038" y="283643"/>
                            <a:pt x="323038" y="283643"/>
                          </a:cubicBezTo>
                          <a:cubicBezTo>
                            <a:pt x="319098" y="307280"/>
                            <a:pt x="307280" y="326977"/>
                            <a:pt x="295461" y="346675"/>
                          </a:cubicBezTo>
                          <a:cubicBezTo>
                            <a:pt x="279703" y="374251"/>
                            <a:pt x="267885" y="397888"/>
                            <a:pt x="256066" y="425464"/>
                          </a:cubicBezTo>
                          <a:cubicBezTo>
                            <a:pt x="240308" y="456980"/>
                            <a:pt x="220611" y="484556"/>
                            <a:pt x="204853" y="516072"/>
                          </a:cubicBezTo>
                          <a:cubicBezTo>
                            <a:pt x="193035" y="500314"/>
                            <a:pt x="181216" y="484556"/>
                            <a:pt x="169398" y="468798"/>
                          </a:cubicBezTo>
                          <a:cubicBezTo>
                            <a:pt x="153640" y="445162"/>
                            <a:pt x="141821" y="425464"/>
                            <a:pt x="126064" y="401827"/>
                          </a:cubicBezTo>
                          <a:cubicBezTo>
                            <a:pt x="126064" y="401827"/>
                            <a:pt x="122124" y="401827"/>
                            <a:pt x="122124" y="401827"/>
                          </a:cubicBezTo>
                          <a:cubicBezTo>
                            <a:pt x="102427" y="393948"/>
                            <a:pt x="74850" y="397888"/>
                            <a:pt x="55153" y="401827"/>
                          </a:cubicBezTo>
                          <a:cubicBezTo>
                            <a:pt x="35455" y="405767"/>
                            <a:pt x="7879" y="409706"/>
                            <a:pt x="0" y="425464"/>
                          </a:cubicBezTo>
                          <a:cubicBezTo>
                            <a:pt x="0" y="425464"/>
                            <a:pt x="0" y="425464"/>
                            <a:pt x="0" y="425464"/>
                          </a:cubicBezTo>
                          <a:cubicBezTo>
                            <a:pt x="27576" y="480617"/>
                            <a:pt x="59092" y="535770"/>
                            <a:pt x="106366" y="583043"/>
                          </a:cubicBezTo>
                          <a:cubicBezTo>
                            <a:pt x="137882" y="614559"/>
                            <a:pt x="189095" y="646075"/>
                            <a:pt x="240308" y="626378"/>
                          </a:cubicBezTo>
                          <a:cubicBezTo>
                            <a:pt x="299401" y="602741"/>
                            <a:pt x="338796" y="547588"/>
                            <a:pt x="362433" y="504254"/>
                          </a:cubicBezTo>
                          <a:cubicBezTo>
                            <a:pt x="397888" y="441222"/>
                            <a:pt x="421525" y="378190"/>
                            <a:pt x="425464" y="307280"/>
                          </a:cubicBezTo>
                          <a:cubicBezTo>
                            <a:pt x="456980" y="283643"/>
                            <a:pt x="492436" y="263945"/>
                            <a:pt x="492436" y="228490"/>
                          </a:cubicBezTo>
                          <a:cubicBezTo>
                            <a:pt x="492436" y="216672"/>
                            <a:pt x="488496" y="208793"/>
                            <a:pt x="488496" y="196974"/>
                          </a:cubicBezTo>
                          <a:cubicBezTo>
                            <a:pt x="488496" y="185156"/>
                            <a:pt x="496375" y="169398"/>
                            <a:pt x="500314" y="157579"/>
                          </a:cubicBezTo>
                          <a:cubicBezTo>
                            <a:pt x="500314" y="133942"/>
                            <a:pt x="512133" y="110306"/>
                            <a:pt x="508193" y="86669"/>
                          </a:cubicBezTo>
                          <a:cubicBezTo>
                            <a:pt x="512133" y="86669"/>
                            <a:pt x="508193" y="86669"/>
                            <a:pt x="508193" y="86669"/>
                          </a:cubicBezTo>
                          <a:close/>
                          <a:moveTo>
                            <a:pt x="334856" y="90608"/>
                          </a:moveTo>
                          <a:cubicBezTo>
                            <a:pt x="346675" y="74850"/>
                            <a:pt x="366372" y="63032"/>
                            <a:pt x="386069" y="51213"/>
                          </a:cubicBezTo>
                          <a:cubicBezTo>
                            <a:pt x="409706" y="35455"/>
                            <a:pt x="433343" y="19697"/>
                            <a:pt x="456980" y="7879"/>
                          </a:cubicBezTo>
                          <a:lnTo>
                            <a:pt x="456980" y="7879"/>
                          </a:lnTo>
                          <a:cubicBezTo>
                            <a:pt x="476678" y="3940"/>
                            <a:pt x="476678" y="27576"/>
                            <a:pt x="472738" y="35455"/>
                          </a:cubicBezTo>
                          <a:cubicBezTo>
                            <a:pt x="468799" y="43334"/>
                            <a:pt x="460920" y="51213"/>
                            <a:pt x="456980" y="59092"/>
                          </a:cubicBezTo>
                          <a:cubicBezTo>
                            <a:pt x="445162" y="70911"/>
                            <a:pt x="429404" y="78790"/>
                            <a:pt x="413646" y="90608"/>
                          </a:cubicBezTo>
                          <a:cubicBezTo>
                            <a:pt x="401827" y="82729"/>
                            <a:pt x="382130" y="90608"/>
                            <a:pt x="374251" y="98487"/>
                          </a:cubicBezTo>
                          <a:cubicBezTo>
                            <a:pt x="354554" y="114245"/>
                            <a:pt x="350614" y="141821"/>
                            <a:pt x="342735" y="161519"/>
                          </a:cubicBezTo>
                          <a:cubicBezTo>
                            <a:pt x="338796" y="173337"/>
                            <a:pt x="334856" y="185156"/>
                            <a:pt x="326977" y="196974"/>
                          </a:cubicBezTo>
                          <a:cubicBezTo>
                            <a:pt x="323038" y="153640"/>
                            <a:pt x="311219" y="122124"/>
                            <a:pt x="334856" y="90608"/>
                          </a:cubicBezTo>
                          <a:close/>
                          <a:moveTo>
                            <a:pt x="488496" y="149700"/>
                          </a:moveTo>
                          <a:cubicBezTo>
                            <a:pt x="484557" y="173337"/>
                            <a:pt x="472738" y="189095"/>
                            <a:pt x="480617" y="212732"/>
                          </a:cubicBezTo>
                          <a:cubicBezTo>
                            <a:pt x="488496" y="252127"/>
                            <a:pt x="453041" y="279703"/>
                            <a:pt x="417585" y="303340"/>
                          </a:cubicBezTo>
                          <a:cubicBezTo>
                            <a:pt x="417585" y="303340"/>
                            <a:pt x="413646" y="303340"/>
                            <a:pt x="413646" y="303340"/>
                          </a:cubicBezTo>
                          <a:cubicBezTo>
                            <a:pt x="413646" y="303340"/>
                            <a:pt x="413646" y="303340"/>
                            <a:pt x="413646" y="303340"/>
                          </a:cubicBezTo>
                          <a:cubicBezTo>
                            <a:pt x="413646" y="303340"/>
                            <a:pt x="413646" y="303340"/>
                            <a:pt x="409706" y="307280"/>
                          </a:cubicBezTo>
                          <a:cubicBezTo>
                            <a:pt x="409706" y="307280"/>
                            <a:pt x="409706" y="307280"/>
                            <a:pt x="413646" y="307280"/>
                          </a:cubicBezTo>
                          <a:cubicBezTo>
                            <a:pt x="409706" y="362432"/>
                            <a:pt x="393948" y="417585"/>
                            <a:pt x="366372" y="468798"/>
                          </a:cubicBezTo>
                          <a:cubicBezTo>
                            <a:pt x="342735" y="516072"/>
                            <a:pt x="311219" y="563346"/>
                            <a:pt x="263945" y="598801"/>
                          </a:cubicBezTo>
                          <a:cubicBezTo>
                            <a:pt x="236369" y="622438"/>
                            <a:pt x="200914" y="630317"/>
                            <a:pt x="161519" y="614559"/>
                          </a:cubicBezTo>
                          <a:cubicBezTo>
                            <a:pt x="133943" y="606680"/>
                            <a:pt x="114245" y="586983"/>
                            <a:pt x="98487" y="567285"/>
                          </a:cubicBezTo>
                          <a:cubicBezTo>
                            <a:pt x="59092" y="523951"/>
                            <a:pt x="27576" y="472738"/>
                            <a:pt x="3939" y="421525"/>
                          </a:cubicBezTo>
                          <a:cubicBezTo>
                            <a:pt x="7879" y="409706"/>
                            <a:pt x="23637" y="405767"/>
                            <a:pt x="39395" y="401827"/>
                          </a:cubicBezTo>
                          <a:cubicBezTo>
                            <a:pt x="55153" y="397888"/>
                            <a:pt x="94548" y="390009"/>
                            <a:pt x="110306" y="397888"/>
                          </a:cubicBezTo>
                          <a:cubicBezTo>
                            <a:pt x="110306" y="397888"/>
                            <a:pt x="110306" y="397888"/>
                            <a:pt x="110306" y="397888"/>
                          </a:cubicBezTo>
                          <a:cubicBezTo>
                            <a:pt x="122124" y="417585"/>
                            <a:pt x="137882" y="437283"/>
                            <a:pt x="149700" y="456980"/>
                          </a:cubicBezTo>
                          <a:cubicBezTo>
                            <a:pt x="161519" y="476677"/>
                            <a:pt x="181216" y="496375"/>
                            <a:pt x="193035" y="516072"/>
                          </a:cubicBezTo>
                          <a:cubicBezTo>
                            <a:pt x="193035" y="516072"/>
                            <a:pt x="193035" y="516072"/>
                            <a:pt x="193035" y="516072"/>
                          </a:cubicBezTo>
                          <a:cubicBezTo>
                            <a:pt x="185156" y="531830"/>
                            <a:pt x="177277" y="547588"/>
                            <a:pt x="169398" y="563346"/>
                          </a:cubicBezTo>
                          <a:cubicBezTo>
                            <a:pt x="169398" y="563346"/>
                            <a:pt x="177277" y="559407"/>
                            <a:pt x="177277" y="559407"/>
                          </a:cubicBezTo>
                          <a:cubicBezTo>
                            <a:pt x="181216" y="551528"/>
                            <a:pt x="185156" y="547588"/>
                            <a:pt x="189095" y="539709"/>
                          </a:cubicBezTo>
                          <a:cubicBezTo>
                            <a:pt x="193035" y="531830"/>
                            <a:pt x="196974" y="527891"/>
                            <a:pt x="200914" y="520012"/>
                          </a:cubicBezTo>
                          <a:cubicBezTo>
                            <a:pt x="208793" y="504254"/>
                            <a:pt x="216672" y="488496"/>
                            <a:pt x="224551" y="472738"/>
                          </a:cubicBezTo>
                          <a:cubicBezTo>
                            <a:pt x="236369" y="453040"/>
                            <a:pt x="248187" y="437283"/>
                            <a:pt x="260006" y="417585"/>
                          </a:cubicBezTo>
                          <a:cubicBezTo>
                            <a:pt x="271824" y="393948"/>
                            <a:pt x="287582" y="370311"/>
                            <a:pt x="299401" y="346675"/>
                          </a:cubicBezTo>
                          <a:cubicBezTo>
                            <a:pt x="311219" y="326977"/>
                            <a:pt x="323038" y="307280"/>
                            <a:pt x="330917" y="287582"/>
                          </a:cubicBezTo>
                          <a:cubicBezTo>
                            <a:pt x="334856" y="291522"/>
                            <a:pt x="338796" y="299401"/>
                            <a:pt x="342735" y="303340"/>
                          </a:cubicBezTo>
                          <a:cubicBezTo>
                            <a:pt x="342735" y="307280"/>
                            <a:pt x="350614" y="307280"/>
                            <a:pt x="346675" y="303340"/>
                          </a:cubicBezTo>
                          <a:cubicBezTo>
                            <a:pt x="338796" y="287582"/>
                            <a:pt x="326977" y="267885"/>
                            <a:pt x="315159" y="252127"/>
                          </a:cubicBezTo>
                          <a:cubicBezTo>
                            <a:pt x="303340" y="228490"/>
                            <a:pt x="319098" y="208793"/>
                            <a:pt x="330917" y="189095"/>
                          </a:cubicBezTo>
                          <a:cubicBezTo>
                            <a:pt x="350614" y="157579"/>
                            <a:pt x="354554" y="118184"/>
                            <a:pt x="382130" y="86669"/>
                          </a:cubicBezTo>
                          <a:cubicBezTo>
                            <a:pt x="405767" y="74850"/>
                            <a:pt x="409706" y="90608"/>
                            <a:pt x="405767" y="102427"/>
                          </a:cubicBezTo>
                          <a:cubicBezTo>
                            <a:pt x="405767" y="110306"/>
                            <a:pt x="397888" y="122124"/>
                            <a:pt x="393948" y="130003"/>
                          </a:cubicBezTo>
                          <a:cubicBezTo>
                            <a:pt x="386069" y="145761"/>
                            <a:pt x="390009" y="157579"/>
                            <a:pt x="401827" y="173337"/>
                          </a:cubicBezTo>
                          <a:cubicBezTo>
                            <a:pt x="413646" y="189095"/>
                            <a:pt x="425464" y="200914"/>
                            <a:pt x="429404" y="220611"/>
                          </a:cubicBezTo>
                          <a:cubicBezTo>
                            <a:pt x="433343" y="244248"/>
                            <a:pt x="409706" y="267885"/>
                            <a:pt x="390009" y="283643"/>
                          </a:cubicBezTo>
                          <a:cubicBezTo>
                            <a:pt x="386069" y="283643"/>
                            <a:pt x="397888" y="287582"/>
                            <a:pt x="397888" y="287582"/>
                          </a:cubicBezTo>
                          <a:cubicBezTo>
                            <a:pt x="417585" y="271824"/>
                            <a:pt x="437283" y="248187"/>
                            <a:pt x="437283" y="224551"/>
                          </a:cubicBezTo>
                          <a:cubicBezTo>
                            <a:pt x="433343" y="200914"/>
                            <a:pt x="409706" y="181216"/>
                            <a:pt x="401827" y="157579"/>
                          </a:cubicBezTo>
                          <a:cubicBezTo>
                            <a:pt x="393948" y="133942"/>
                            <a:pt x="425464" y="114245"/>
                            <a:pt x="413646" y="86669"/>
                          </a:cubicBezTo>
                          <a:cubicBezTo>
                            <a:pt x="413646" y="86669"/>
                            <a:pt x="413646" y="82729"/>
                            <a:pt x="413646" y="82729"/>
                          </a:cubicBezTo>
                          <a:cubicBezTo>
                            <a:pt x="441222" y="66971"/>
                            <a:pt x="468799" y="51213"/>
                            <a:pt x="480617" y="27576"/>
                          </a:cubicBezTo>
                          <a:cubicBezTo>
                            <a:pt x="484557" y="19697"/>
                            <a:pt x="484557" y="11819"/>
                            <a:pt x="480617" y="7879"/>
                          </a:cubicBezTo>
                          <a:cubicBezTo>
                            <a:pt x="512133" y="19697"/>
                            <a:pt x="488496" y="59092"/>
                            <a:pt x="476678" y="74850"/>
                          </a:cubicBezTo>
                          <a:cubicBezTo>
                            <a:pt x="468799" y="90608"/>
                            <a:pt x="449101" y="98487"/>
                            <a:pt x="441222" y="114245"/>
                          </a:cubicBezTo>
                          <a:cubicBezTo>
                            <a:pt x="437283" y="122124"/>
                            <a:pt x="437283" y="133942"/>
                            <a:pt x="433343" y="141821"/>
                          </a:cubicBezTo>
                          <a:cubicBezTo>
                            <a:pt x="433343" y="145761"/>
                            <a:pt x="429404" y="149700"/>
                            <a:pt x="429404" y="149700"/>
                          </a:cubicBezTo>
                          <a:cubicBezTo>
                            <a:pt x="421525" y="145761"/>
                            <a:pt x="413646" y="141821"/>
                            <a:pt x="405767" y="141821"/>
                          </a:cubicBezTo>
                          <a:cubicBezTo>
                            <a:pt x="397888" y="141821"/>
                            <a:pt x="401827" y="145761"/>
                            <a:pt x="405767" y="145761"/>
                          </a:cubicBezTo>
                          <a:cubicBezTo>
                            <a:pt x="433343" y="149700"/>
                            <a:pt x="453041" y="173337"/>
                            <a:pt x="460920" y="193035"/>
                          </a:cubicBezTo>
                          <a:cubicBezTo>
                            <a:pt x="460920" y="196974"/>
                            <a:pt x="468799" y="196974"/>
                            <a:pt x="468799" y="193035"/>
                          </a:cubicBezTo>
                          <a:cubicBezTo>
                            <a:pt x="468799" y="189095"/>
                            <a:pt x="464859" y="185156"/>
                            <a:pt x="464859" y="181216"/>
                          </a:cubicBezTo>
                          <a:cubicBezTo>
                            <a:pt x="472738" y="165458"/>
                            <a:pt x="472738" y="149700"/>
                            <a:pt x="476678" y="133942"/>
                          </a:cubicBezTo>
                          <a:cubicBezTo>
                            <a:pt x="480617" y="122124"/>
                            <a:pt x="492436" y="110306"/>
                            <a:pt x="500314" y="98487"/>
                          </a:cubicBezTo>
                          <a:cubicBezTo>
                            <a:pt x="496375" y="118184"/>
                            <a:pt x="492436" y="133942"/>
                            <a:pt x="488496" y="149700"/>
                          </a:cubicBezTo>
                          <a:close/>
                          <a:moveTo>
                            <a:pt x="484557" y="106366"/>
                          </a:moveTo>
                          <a:cubicBezTo>
                            <a:pt x="476678" y="118184"/>
                            <a:pt x="468799" y="130003"/>
                            <a:pt x="464859" y="141821"/>
                          </a:cubicBezTo>
                          <a:cubicBezTo>
                            <a:pt x="460920" y="153640"/>
                            <a:pt x="460920" y="165458"/>
                            <a:pt x="456980" y="177277"/>
                          </a:cubicBezTo>
                          <a:cubicBezTo>
                            <a:pt x="456980" y="177277"/>
                            <a:pt x="456980" y="177277"/>
                            <a:pt x="456980" y="181216"/>
                          </a:cubicBezTo>
                          <a:cubicBezTo>
                            <a:pt x="449101" y="173337"/>
                            <a:pt x="441222" y="165458"/>
                            <a:pt x="433343" y="161519"/>
                          </a:cubicBezTo>
                          <a:cubicBezTo>
                            <a:pt x="437283" y="153640"/>
                            <a:pt x="437283" y="149700"/>
                            <a:pt x="441222" y="141821"/>
                          </a:cubicBezTo>
                          <a:cubicBezTo>
                            <a:pt x="445162" y="130003"/>
                            <a:pt x="445162" y="122124"/>
                            <a:pt x="449101" y="110306"/>
                          </a:cubicBezTo>
                          <a:cubicBezTo>
                            <a:pt x="453041" y="102427"/>
                            <a:pt x="468799" y="94548"/>
                            <a:pt x="476678" y="82729"/>
                          </a:cubicBezTo>
                          <a:cubicBezTo>
                            <a:pt x="480617" y="74850"/>
                            <a:pt x="484557" y="70911"/>
                            <a:pt x="488496" y="63032"/>
                          </a:cubicBezTo>
                          <a:cubicBezTo>
                            <a:pt x="492436" y="55153"/>
                            <a:pt x="496375" y="47274"/>
                            <a:pt x="496375" y="39395"/>
                          </a:cubicBezTo>
                          <a:cubicBezTo>
                            <a:pt x="520012" y="51213"/>
                            <a:pt x="496375" y="90608"/>
                            <a:pt x="484557" y="106366"/>
                          </a:cubicBezTo>
                          <a:close/>
                        </a:path>
                      </a:pathLst>
                    </a:custGeom>
                    <a:solidFill>
                      <a:srgbClr val="8D4614"/>
                    </a:solidFill>
                    <a:ln w="39379" cap="flat">
                      <a:noFill/>
                      <a:prstDash val="solid"/>
                      <a:miter/>
                    </a:ln>
                  </p:spPr>
                  <p:txBody>
                    <a:bodyPr rtlCol="0" anchor="ctr"/>
                    <a:lstStyle/>
                    <a:p>
                      <a:endParaRPr lang="en-US"/>
                    </a:p>
                  </p:txBody>
                </p:sp>
              </p:grpSp>
              <p:grpSp>
                <p:nvGrpSpPr>
                  <p:cNvPr id="2617" name="Graphic 2510">
                    <a:extLst>
                      <a:ext uri="{FF2B5EF4-FFF2-40B4-BE49-F238E27FC236}">
                        <a16:creationId xmlns:a16="http://schemas.microsoft.com/office/drawing/2014/main" xmlns="" id="{42327F49-0E41-4F45-937E-6B77C75CC19B}"/>
                      </a:ext>
                    </a:extLst>
                  </p:cNvPr>
                  <p:cNvGrpSpPr/>
                  <p:nvPr/>
                </p:nvGrpSpPr>
                <p:grpSpPr>
                  <a:xfrm>
                    <a:off x="13690166" y="2170007"/>
                    <a:ext cx="852259" cy="643767"/>
                    <a:chOff x="13690166" y="2170007"/>
                    <a:chExt cx="852259" cy="643767"/>
                  </a:xfrm>
                </p:grpSpPr>
                <p:sp>
                  <p:nvSpPr>
                    <p:cNvPr id="2618" name="Freeform: Shape 2617">
                      <a:extLst>
                        <a:ext uri="{FF2B5EF4-FFF2-40B4-BE49-F238E27FC236}">
                          <a16:creationId xmlns:a16="http://schemas.microsoft.com/office/drawing/2014/main" xmlns="" id="{5B231ED3-054C-4773-8775-0B1E814D4082}"/>
                        </a:ext>
                      </a:extLst>
                    </p:cNvPr>
                    <p:cNvSpPr/>
                    <p:nvPr/>
                  </p:nvSpPr>
                  <p:spPr>
                    <a:xfrm>
                      <a:off x="13690166" y="2177886"/>
                      <a:ext cx="852259" cy="635888"/>
                    </a:xfrm>
                    <a:custGeom>
                      <a:avLst/>
                      <a:gdLst>
                        <a:gd name="connsiteX0" fmla="*/ 844800 w 852259"/>
                        <a:gd name="connsiteY0" fmla="*/ 492435 h 635888"/>
                        <a:gd name="connsiteX1" fmla="*/ 844800 w 852259"/>
                        <a:gd name="connsiteY1" fmla="*/ 445161 h 635888"/>
                        <a:gd name="connsiteX2" fmla="*/ 840861 w 852259"/>
                        <a:gd name="connsiteY2" fmla="*/ 445161 h 635888"/>
                        <a:gd name="connsiteX3" fmla="*/ 836922 w 852259"/>
                        <a:gd name="connsiteY3" fmla="*/ 445161 h 635888"/>
                        <a:gd name="connsiteX4" fmla="*/ 805406 w 852259"/>
                        <a:gd name="connsiteY4" fmla="*/ 319098 h 635888"/>
                        <a:gd name="connsiteX5" fmla="*/ 785708 w 852259"/>
                        <a:gd name="connsiteY5" fmla="*/ 256066 h 635888"/>
                        <a:gd name="connsiteX6" fmla="*/ 777829 w 852259"/>
                        <a:gd name="connsiteY6" fmla="*/ 228490 h 635888"/>
                        <a:gd name="connsiteX7" fmla="*/ 762071 w 852259"/>
                        <a:gd name="connsiteY7" fmla="*/ 208793 h 635888"/>
                        <a:gd name="connsiteX8" fmla="*/ 762071 w 852259"/>
                        <a:gd name="connsiteY8" fmla="*/ 208793 h 635888"/>
                        <a:gd name="connsiteX9" fmla="*/ 769950 w 852259"/>
                        <a:gd name="connsiteY9" fmla="*/ 185156 h 635888"/>
                        <a:gd name="connsiteX10" fmla="*/ 769950 w 852259"/>
                        <a:gd name="connsiteY10" fmla="*/ 161519 h 635888"/>
                        <a:gd name="connsiteX11" fmla="*/ 738434 w 852259"/>
                        <a:gd name="connsiteY11" fmla="*/ 133942 h 635888"/>
                        <a:gd name="connsiteX12" fmla="*/ 714798 w 852259"/>
                        <a:gd name="connsiteY12" fmla="*/ 59092 h 635888"/>
                        <a:gd name="connsiteX13" fmla="*/ 667524 w 852259"/>
                        <a:gd name="connsiteY13" fmla="*/ 59092 h 635888"/>
                        <a:gd name="connsiteX14" fmla="*/ 616310 w 852259"/>
                        <a:gd name="connsiteY14" fmla="*/ 74850 h 635888"/>
                        <a:gd name="connsiteX15" fmla="*/ 553279 w 852259"/>
                        <a:gd name="connsiteY15" fmla="*/ 82729 h 635888"/>
                        <a:gd name="connsiteX16" fmla="*/ 529642 w 852259"/>
                        <a:gd name="connsiteY16" fmla="*/ 82729 h 635888"/>
                        <a:gd name="connsiteX17" fmla="*/ 529642 w 852259"/>
                        <a:gd name="connsiteY17" fmla="*/ 82729 h 635888"/>
                        <a:gd name="connsiteX18" fmla="*/ 521763 w 852259"/>
                        <a:gd name="connsiteY18" fmla="*/ 82729 h 635888"/>
                        <a:gd name="connsiteX19" fmla="*/ 521763 w 852259"/>
                        <a:gd name="connsiteY19" fmla="*/ 86669 h 635888"/>
                        <a:gd name="connsiteX20" fmla="*/ 305091 w 852259"/>
                        <a:gd name="connsiteY20" fmla="*/ 59092 h 635888"/>
                        <a:gd name="connsiteX21" fmla="*/ 80541 w 852259"/>
                        <a:gd name="connsiteY21" fmla="*/ 3940 h 635888"/>
                        <a:gd name="connsiteX22" fmla="*/ 72662 w 852259"/>
                        <a:gd name="connsiteY22" fmla="*/ 0 h 635888"/>
                        <a:gd name="connsiteX23" fmla="*/ 33267 w 852259"/>
                        <a:gd name="connsiteY23" fmla="*/ 27576 h 635888"/>
                        <a:gd name="connsiteX24" fmla="*/ 13569 w 852259"/>
                        <a:gd name="connsiteY24" fmla="*/ 74850 h 635888"/>
                        <a:gd name="connsiteX25" fmla="*/ 13569 w 852259"/>
                        <a:gd name="connsiteY25" fmla="*/ 86669 h 635888"/>
                        <a:gd name="connsiteX26" fmla="*/ 13569 w 852259"/>
                        <a:gd name="connsiteY26" fmla="*/ 86669 h 635888"/>
                        <a:gd name="connsiteX27" fmla="*/ 9630 w 852259"/>
                        <a:gd name="connsiteY27" fmla="*/ 141821 h 635888"/>
                        <a:gd name="connsiteX28" fmla="*/ 1751 w 852259"/>
                        <a:gd name="connsiteY28" fmla="*/ 200914 h 635888"/>
                        <a:gd name="connsiteX29" fmla="*/ 1751 w 852259"/>
                        <a:gd name="connsiteY29" fmla="*/ 326977 h 635888"/>
                        <a:gd name="connsiteX30" fmla="*/ 49025 w 852259"/>
                        <a:gd name="connsiteY30" fmla="*/ 559407 h 635888"/>
                        <a:gd name="connsiteX31" fmla="*/ 45085 w 852259"/>
                        <a:gd name="connsiteY31" fmla="*/ 559407 h 635888"/>
                        <a:gd name="connsiteX32" fmla="*/ 45085 w 852259"/>
                        <a:gd name="connsiteY32" fmla="*/ 614559 h 635888"/>
                        <a:gd name="connsiteX33" fmla="*/ 49025 w 852259"/>
                        <a:gd name="connsiteY33" fmla="*/ 618499 h 635888"/>
                        <a:gd name="connsiteX34" fmla="*/ 123875 w 852259"/>
                        <a:gd name="connsiteY34" fmla="*/ 634257 h 635888"/>
                        <a:gd name="connsiteX35" fmla="*/ 253878 w 852259"/>
                        <a:gd name="connsiteY35" fmla="*/ 630317 h 635888"/>
                        <a:gd name="connsiteX36" fmla="*/ 383881 w 852259"/>
                        <a:gd name="connsiteY36" fmla="*/ 610620 h 635888"/>
                        <a:gd name="connsiteX37" fmla="*/ 482368 w 852259"/>
                        <a:gd name="connsiteY37" fmla="*/ 575164 h 635888"/>
                        <a:gd name="connsiteX38" fmla="*/ 482368 w 852259"/>
                        <a:gd name="connsiteY38" fmla="*/ 575164 h 635888"/>
                        <a:gd name="connsiteX39" fmla="*/ 486307 w 852259"/>
                        <a:gd name="connsiteY39" fmla="*/ 575164 h 635888"/>
                        <a:gd name="connsiteX40" fmla="*/ 486307 w 852259"/>
                        <a:gd name="connsiteY40" fmla="*/ 575164 h 635888"/>
                        <a:gd name="connsiteX41" fmla="*/ 663584 w 852259"/>
                        <a:gd name="connsiteY41" fmla="*/ 567285 h 635888"/>
                        <a:gd name="connsiteX42" fmla="*/ 769950 w 852259"/>
                        <a:gd name="connsiteY42" fmla="*/ 543649 h 635888"/>
                        <a:gd name="connsiteX43" fmla="*/ 844800 w 852259"/>
                        <a:gd name="connsiteY43" fmla="*/ 492435 h 635888"/>
                        <a:gd name="connsiteX44" fmla="*/ 844800 w 852259"/>
                        <a:gd name="connsiteY44" fmla="*/ 492435 h 635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52259" h="635888">
                          <a:moveTo>
                            <a:pt x="844800" y="492435"/>
                          </a:moveTo>
                          <a:cubicBezTo>
                            <a:pt x="856619" y="480617"/>
                            <a:pt x="852679" y="456980"/>
                            <a:pt x="844800" y="445161"/>
                          </a:cubicBezTo>
                          <a:cubicBezTo>
                            <a:pt x="844800" y="445161"/>
                            <a:pt x="840861" y="445161"/>
                            <a:pt x="840861" y="445161"/>
                          </a:cubicBezTo>
                          <a:cubicBezTo>
                            <a:pt x="840861" y="445161"/>
                            <a:pt x="840861" y="445161"/>
                            <a:pt x="836922" y="445161"/>
                          </a:cubicBezTo>
                          <a:cubicBezTo>
                            <a:pt x="829043" y="401827"/>
                            <a:pt x="821164" y="362432"/>
                            <a:pt x="805406" y="319098"/>
                          </a:cubicBezTo>
                          <a:cubicBezTo>
                            <a:pt x="797527" y="299401"/>
                            <a:pt x="789648" y="275764"/>
                            <a:pt x="785708" y="256066"/>
                          </a:cubicBezTo>
                          <a:cubicBezTo>
                            <a:pt x="785708" y="244248"/>
                            <a:pt x="785708" y="236369"/>
                            <a:pt x="777829" y="228490"/>
                          </a:cubicBezTo>
                          <a:cubicBezTo>
                            <a:pt x="773890" y="220611"/>
                            <a:pt x="766011" y="216672"/>
                            <a:pt x="762071" y="208793"/>
                          </a:cubicBezTo>
                          <a:cubicBezTo>
                            <a:pt x="762071" y="208793"/>
                            <a:pt x="762071" y="208793"/>
                            <a:pt x="762071" y="208793"/>
                          </a:cubicBezTo>
                          <a:cubicBezTo>
                            <a:pt x="766011" y="200914"/>
                            <a:pt x="766011" y="193035"/>
                            <a:pt x="769950" y="185156"/>
                          </a:cubicBezTo>
                          <a:cubicBezTo>
                            <a:pt x="773890" y="177277"/>
                            <a:pt x="777829" y="169398"/>
                            <a:pt x="769950" y="161519"/>
                          </a:cubicBezTo>
                          <a:cubicBezTo>
                            <a:pt x="766011" y="149700"/>
                            <a:pt x="750253" y="141821"/>
                            <a:pt x="738434" y="133942"/>
                          </a:cubicBezTo>
                          <a:cubicBezTo>
                            <a:pt x="734495" y="110305"/>
                            <a:pt x="746313" y="70911"/>
                            <a:pt x="714798" y="59092"/>
                          </a:cubicBezTo>
                          <a:cubicBezTo>
                            <a:pt x="699040" y="55153"/>
                            <a:pt x="683282" y="55153"/>
                            <a:pt x="667524" y="59092"/>
                          </a:cubicBezTo>
                          <a:cubicBezTo>
                            <a:pt x="647826" y="63032"/>
                            <a:pt x="636008" y="70911"/>
                            <a:pt x="616310" y="74850"/>
                          </a:cubicBezTo>
                          <a:cubicBezTo>
                            <a:pt x="596613" y="78790"/>
                            <a:pt x="572976" y="78790"/>
                            <a:pt x="553279" y="82729"/>
                          </a:cubicBezTo>
                          <a:cubicBezTo>
                            <a:pt x="545400" y="82729"/>
                            <a:pt x="537521" y="82729"/>
                            <a:pt x="529642" y="82729"/>
                          </a:cubicBezTo>
                          <a:cubicBezTo>
                            <a:pt x="529642" y="82729"/>
                            <a:pt x="529642" y="82729"/>
                            <a:pt x="529642" y="82729"/>
                          </a:cubicBezTo>
                          <a:cubicBezTo>
                            <a:pt x="529642" y="78790"/>
                            <a:pt x="521763" y="78790"/>
                            <a:pt x="521763" y="82729"/>
                          </a:cubicBezTo>
                          <a:cubicBezTo>
                            <a:pt x="521763" y="82729"/>
                            <a:pt x="521763" y="82729"/>
                            <a:pt x="521763" y="86669"/>
                          </a:cubicBezTo>
                          <a:cubicBezTo>
                            <a:pt x="450852" y="86669"/>
                            <a:pt x="376002" y="70911"/>
                            <a:pt x="305091" y="59092"/>
                          </a:cubicBezTo>
                          <a:cubicBezTo>
                            <a:pt x="230241" y="43334"/>
                            <a:pt x="155391" y="23637"/>
                            <a:pt x="80541" y="3940"/>
                          </a:cubicBezTo>
                          <a:cubicBezTo>
                            <a:pt x="80541" y="3940"/>
                            <a:pt x="76601" y="0"/>
                            <a:pt x="72662" y="0"/>
                          </a:cubicBezTo>
                          <a:cubicBezTo>
                            <a:pt x="49025" y="0"/>
                            <a:pt x="29327" y="11818"/>
                            <a:pt x="33267" y="27576"/>
                          </a:cubicBezTo>
                          <a:cubicBezTo>
                            <a:pt x="37206" y="47274"/>
                            <a:pt x="21448" y="59092"/>
                            <a:pt x="13569" y="74850"/>
                          </a:cubicBezTo>
                          <a:cubicBezTo>
                            <a:pt x="13569" y="78790"/>
                            <a:pt x="13569" y="82729"/>
                            <a:pt x="13569" y="86669"/>
                          </a:cubicBezTo>
                          <a:cubicBezTo>
                            <a:pt x="13569" y="86669"/>
                            <a:pt x="13569" y="86669"/>
                            <a:pt x="13569" y="86669"/>
                          </a:cubicBezTo>
                          <a:cubicBezTo>
                            <a:pt x="17509" y="106366"/>
                            <a:pt x="13569" y="122124"/>
                            <a:pt x="9630" y="141821"/>
                          </a:cubicBezTo>
                          <a:cubicBezTo>
                            <a:pt x="5690" y="161519"/>
                            <a:pt x="1751" y="181216"/>
                            <a:pt x="1751" y="200914"/>
                          </a:cubicBezTo>
                          <a:cubicBezTo>
                            <a:pt x="-2189" y="244248"/>
                            <a:pt x="1751" y="283643"/>
                            <a:pt x="1751" y="326977"/>
                          </a:cubicBezTo>
                          <a:cubicBezTo>
                            <a:pt x="5690" y="401827"/>
                            <a:pt x="21448" y="484556"/>
                            <a:pt x="49025" y="559407"/>
                          </a:cubicBezTo>
                          <a:cubicBezTo>
                            <a:pt x="49025" y="559407"/>
                            <a:pt x="49025" y="559407"/>
                            <a:pt x="45085" y="559407"/>
                          </a:cubicBezTo>
                          <a:cubicBezTo>
                            <a:pt x="13569" y="567285"/>
                            <a:pt x="37206" y="598801"/>
                            <a:pt x="45085" y="614559"/>
                          </a:cubicBezTo>
                          <a:cubicBezTo>
                            <a:pt x="45085" y="614559"/>
                            <a:pt x="49025" y="614559"/>
                            <a:pt x="49025" y="618499"/>
                          </a:cubicBezTo>
                          <a:cubicBezTo>
                            <a:pt x="68722" y="630317"/>
                            <a:pt x="100238" y="634257"/>
                            <a:pt x="123875" y="634257"/>
                          </a:cubicBezTo>
                          <a:cubicBezTo>
                            <a:pt x="167209" y="638196"/>
                            <a:pt x="210543" y="634257"/>
                            <a:pt x="253878" y="630317"/>
                          </a:cubicBezTo>
                          <a:cubicBezTo>
                            <a:pt x="297212" y="626378"/>
                            <a:pt x="340547" y="622438"/>
                            <a:pt x="383881" y="610620"/>
                          </a:cubicBezTo>
                          <a:cubicBezTo>
                            <a:pt x="419336" y="602741"/>
                            <a:pt x="454792" y="594862"/>
                            <a:pt x="482368" y="575164"/>
                          </a:cubicBezTo>
                          <a:cubicBezTo>
                            <a:pt x="482368" y="575164"/>
                            <a:pt x="482368" y="575164"/>
                            <a:pt x="482368" y="575164"/>
                          </a:cubicBezTo>
                          <a:cubicBezTo>
                            <a:pt x="482368" y="575164"/>
                            <a:pt x="482368" y="575164"/>
                            <a:pt x="486307" y="575164"/>
                          </a:cubicBezTo>
                          <a:cubicBezTo>
                            <a:pt x="486307" y="575164"/>
                            <a:pt x="486307" y="575164"/>
                            <a:pt x="486307" y="575164"/>
                          </a:cubicBezTo>
                          <a:cubicBezTo>
                            <a:pt x="545400" y="586983"/>
                            <a:pt x="604492" y="575164"/>
                            <a:pt x="663584" y="567285"/>
                          </a:cubicBezTo>
                          <a:cubicBezTo>
                            <a:pt x="699040" y="563346"/>
                            <a:pt x="734495" y="551528"/>
                            <a:pt x="769950" y="543649"/>
                          </a:cubicBezTo>
                          <a:cubicBezTo>
                            <a:pt x="797527" y="520012"/>
                            <a:pt x="825103" y="512133"/>
                            <a:pt x="844800" y="492435"/>
                          </a:cubicBezTo>
                          <a:cubicBezTo>
                            <a:pt x="844800" y="496375"/>
                            <a:pt x="844800" y="496375"/>
                            <a:pt x="844800" y="492435"/>
                          </a:cubicBezTo>
                          <a:close/>
                        </a:path>
                      </a:pathLst>
                    </a:custGeom>
                    <a:solidFill>
                      <a:srgbClr val="3D5B6F"/>
                    </a:solidFill>
                    <a:ln w="39379" cap="flat">
                      <a:noFill/>
                      <a:prstDash val="solid"/>
                      <a:miter/>
                    </a:ln>
                  </p:spPr>
                  <p:txBody>
                    <a:bodyPr rtlCol="0" anchor="ctr"/>
                    <a:lstStyle/>
                    <a:p>
                      <a:endParaRPr lang="en-US"/>
                    </a:p>
                  </p:txBody>
                </p:sp>
                <p:grpSp>
                  <p:nvGrpSpPr>
                    <p:cNvPr id="2619" name="Graphic 2510">
                      <a:extLst>
                        <a:ext uri="{FF2B5EF4-FFF2-40B4-BE49-F238E27FC236}">
                          <a16:creationId xmlns:a16="http://schemas.microsoft.com/office/drawing/2014/main" xmlns="" id="{0654AC3F-D66F-4573-9F13-6C86EB6AE85C}"/>
                        </a:ext>
                      </a:extLst>
                    </p:cNvPr>
                    <p:cNvGrpSpPr/>
                    <p:nvPr/>
                  </p:nvGrpSpPr>
                  <p:grpSpPr>
                    <a:xfrm>
                      <a:off x="13690166" y="2170007"/>
                      <a:ext cx="852259" cy="643767"/>
                      <a:chOff x="13690166" y="2170007"/>
                      <a:chExt cx="852259" cy="643767"/>
                    </a:xfrm>
                    <a:solidFill>
                      <a:srgbClr val="173140"/>
                    </a:solidFill>
                  </p:grpSpPr>
                  <p:sp>
                    <p:nvSpPr>
                      <p:cNvPr id="2620" name="Freeform: Shape 2619">
                        <a:extLst>
                          <a:ext uri="{FF2B5EF4-FFF2-40B4-BE49-F238E27FC236}">
                            <a16:creationId xmlns:a16="http://schemas.microsoft.com/office/drawing/2014/main" xmlns="" id="{D9A17023-4BD5-4196-BCB3-E191E6D2CF71}"/>
                          </a:ext>
                        </a:extLst>
                      </p:cNvPr>
                      <p:cNvSpPr/>
                      <p:nvPr/>
                    </p:nvSpPr>
                    <p:spPr>
                      <a:xfrm>
                        <a:off x="14214794" y="2406376"/>
                        <a:ext cx="174410" cy="55152"/>
                      </a:xfrm>
                      <a:custGeom>
                        <a:avLst/>
                        <a:gdLst>
                          <a:gd name="connsiteX0" fmla="*/ 166532 w 174410"/>
                          <a:gd name="connsiteY0" fmla="*/ 0 h 55152"/>
                          <a:gd name="connsiteX1" fmla="*/ 1074 w 174410"/>
                          <a:gd name="connsiteY1" fmla="*/ 51213 h 55152"/>
                          <a:gd name="connsiteX2" fmla="*/ 8953 w 174410"/>
                          <a:gd name="connsiteY2" fmla="*/ 55153 h 55152"/>
                          <a:gd name="connsiteX3" fmla="*/ 174411 w 174410"/>
                          <a:gd name="connsiteY3" fmla="*/ 3940 h 55152"/>
                          <a:gd name="connsiteX4" fmla="*/ 166532 w 174410"/>
                          <a:gd name="connsiteY4" fmla="*/ 0 h 551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10" h="55152">
                            <a:moveTo>
                              <a:pt x="166532" y="0"/>
                            </a:moveTo>
                            <a:cubicBezTo>
                              <a:pt x="107440" y="3940"/>
                              <a:pt x="56226" y="31516"/>
                              <a:pt x="1074" y="51213"/>
                            </a:cubicBezTo>
                            <a:cubicBezTo>
                              <a:pt x="-2866" y="51213"/>
                              <a:pt x="5013" y="55153"/>
                              <a:pt x="8953" y="55153"/>
                            </a:cubicBezTo>
                            <a:cubicBezTo>
                              <a:pt x="64105" y="35455"/>
                              <a:pt x="111379" y="7879"/>
                              <a:pt x="174411" y="3940"/>
                            </a:cubicBezTo>
                            <a:cubicBezTo>
                              <a:pt x="174411" y="3940"/>
                              <a:pt x="166532" y="0"/>
                              <a:pt x="166532" y="0"/>
                            </a:cubicBezTo>
                            <a:close/>
                          </a:path>
                        </a:pathLst>
                      </a:custGeom>
                      <a:solidFill>
                        <a:srgbClr val="173140"/>
                      </a:solidFill>
                      <a:ln w="39379" cap="flat">
                        <a:noFill/>
                        <a:prstDash val="solid"/>
                        <a:miter/>
                      </a:ln>
                    </p:spPr>
                    <p:txBody>
                      <a:bodyPr rtlCol="0" anchor="ctr"/>
                      <a:lstStyle/>
                      <a:p>
                        <a:endParaRPr lang="en-US"/>
                      </a:p>
                    </p:txBody>
                  </p:sp>
                  <p:sp>
                    <p:nvSpPr>
                      <p:cNvPr id="2621" name="Freeform: Shape 2620">
                        <a:extLst>
                          <a:ext uri="{FF2B5EF4-FFF2-40B4-BE49-F238E27FC236}">
                            <a16:creationId xmlns:a16="http://schemas.microsoft.com/office/drawing/2014/main" xmlns="" id="{6ADAD9B6-6069-437D-8E8E-18A3EC90AA47}"/>
                          </a:ext>
                        </a:extLst>
                      </p:cNvPr>
                      <p:cNvSpPr/>
                      <p:nvPr/>
                    </p:nvSpPr>
                    <p:spPr>
                      <a:xfrm>
                        <a:off x="13861883" y="2359102"/>
                        <a:ext cx="205358" cy="108953"/>
                      </a:xfrm>
                      <a:custGeom>
                        <a:avLst/>
                        <a:gdLst>
                          <a:gd name="connsiteX0" fmla="*/ 204285 w 205358"/>
                          <a:gd name="connsiteY0" fmla="*/ 106366 h 108953"/>
                          <a:gd name="connsiteX1" fmla="*/ 97919 w 205358"/>
                          <a:gd name="connsiteY1" fmla="*/ 51213 h 108953"/>
                          <a:gd name="connsiteX2" fmla="*/ 7311 w 205358"/>
                          <a:gd name="connsiteY2" fmla="*/ 0 h 108953"/>
                          <a:gd name="connsiteX3" fmla="*/ 3371 w 205358"/>
                          <a:gd name="connsiteY3" fmla="*/ 0 h 108953"/>
                          <a:gd name="connsiteX4" fmla="*/ 97919 w 205358"/>
                          <a:gd name="connsiteY4" fmla="*/ 51213 h 108953"/>
                          <a:gd name="connsiteX5" fmla="*/ 196406 w 205358"/>
                          <a:gd name="connsiteY5" fmla="*/ 102426 h 108953"/>
                          <a:gd name="connsiteX6" fmla="*/ 204285 w 205358"/>
                          <a:gd name="connsiteY6" fmla="*/ 106366 h 108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358" h="108953">
                            <a:moveTo>
                              <a:pt x="204285" y="106366"/>
                            </a:moveTo>
                            <a:cubicBezTo>
                              <a:pt x="168830" y="86668"/>
                              <a:pt x="133374" y="70911"/>
                              <a:pt x="97919" y="51213"/>
                            </a:cubicBezTo>
                            <a:cubicBezTo>
                              <a:pt x="66403" y="35455"/>
                              <a:pt x="42766" y="15758"/>
                              <a:pt x="7311" y="0"/>
                            </a:cubicBezTo>
                            <a:cubicBezTo>
                              <a:pt x="3371" y="0"/>
                              <a:pt x="-4508" y="0"/>
                              <a:pt x="3371" y="0"/>
                            </a:cubicBezTo>
                            <a:cubicBezTo>
                              <a:pt x="38827" y="11818"/>
                              <a:pt x="66403" y="35455"/>
                              <a:pt x="97919" y="51213"/>
                            </a:cubicBezTo>
                            <a:cubicBezTo>
                              <a:pt x="129435" y="70911"/>
                              <a:pt x="164890" y="86668"/>
                              <a:pt x="196406" y="102426"/>
                            </a:cubicBezTo>
                            <a:cubicBezTo>
                              <a:pt x="200345" y="110305"/>
                              <a:pt x="208224" y="110305"/>
                              <a:pt x="204285" y="106366"/>
                            </a:cubicBezTo>
                            <a:close/>
                          </a:path>
                        </a:pathLst>
                      </a:custGeom>
                      <a:solidFill>
                        <a:srgbClr val="173140"/>
                      </a:solidFill>
                      <a:ln w="39379" cap="flat">
                        <a:noFill/>
                        <a:prstDash val="solid"/>
                        <a:miter/>
                      </a:ln>
                    </p:spPr>
                    <p:txBody>
                      <a:bodyPr rtlCol="0" anchor="ctr"/>
                      <a:lstStyle/>
                      <a:p>
                        <a:endParaRPr lang="en-US"/>
                      </a:p>
                    </p:txBody>
                  </p:sp>
                  <p:sp>
                    <p:nvSpPr>
                      <p:cNvPr id="2622" name="Freeform: Shape 2621">
                        <a:extLst>
                          <a:ext uri="{FF2B5EF4-FFF2-40B4-BE49-F238E27FC236}">
                            <a16:creationId xmlns:a16="http://schemas.microsoft.com/office/drawing/2014/main" xmlns="" id="{79D220CA-F2FF-482F-9FA6-C4455624A10E}"/>
                          </a:ext>
                        </a:extLst>
                      </p:cNvPr>
                      <p:cNvSpPr/>
                      <p:nvPr/>
                    </p:nvSpPr>
                    <p:spPr>
                      <a:xfrm>
                        <a:off x="13690166" y="2170007"/>
                        <a:ext cx="852259" cy="643767"/>
                      </a:xfrm>
                      <a:custGeom>
                        <a:avLst/>
                        <a:gdLst>
                          <a:gd name="connsiteX0" fmla="*/ 844800 w 852259"/>
                          <a:gd name="connsiteY0" fmla="*/ 500314 h 643767"/>
                          <a:gd name="connsiteX1" fmla="*/ 844800 w 852259"/>
                          <a:gd name="connsiteY1" fmla="*/ 453040 h 643767"/>
                          <a:gd name="connsiteX2" fmla="*/ 840861 w 852259"/>
                          <a:gd name="connsiteY2" fmla="*/ 453040 h 643767"/>
                          <a:gd name="connsiteX3" fmla="*/ 836922 w 852259"/>
                          <a:gd name="connsiteY3" fmla="*/ 453040 h 643767"/>
                          <a:gd name="connsiteX4" fmla="*/ 805406 w 852259"/>
                          <a:gd name="connsiteY4" fmla="*/ 326977 h 643767"/>
                          <a:gd name="connsiteX5" fmla="*/ 785708 w 852259"/>
                          <a:gd name="connsiteY5" fmla="*/ 263945 h 643767"/>
                          <a:gd name="connsiteX6" fmla="*/ 777829 w 852259"/>
                          <a:gd name="connsiteY6" fmla="*/ 236369 h 643767"/>
                          <a:gd name="connsiteX7" fmla="*/ 762071 w 852259"/>
                          <a:gd name="connsiteY7" fmla="*/ 216672 h 643767"/>
                          <a:gd name="connsiteX8" fmla="*/ 762071 w 852259"/>
                          <a:gd name="connsiteY8" fmla="*/ 216672 h 643767"/>
                          <a:gd name="connsiteX9" fmla="*/ 769950 w 852259"/>
                          <a:gd name="connsiteY9" fmla="*/ 193035 h 643767"/>
                          <a:gd name="connsiteX10" fmla="*/ 769950 w 852259"/>
                          <a:gd name="connsiteY10" fmla="*/ 169398 h 643767"/>
                          <a:gd name="connsiteX11" fmla="*/ 738434 w 852259"/>
                          <a:gd name="connsiteY11" fmla="*/ 141821 h 643767"/>
                          <a:gd name="connsiteX12" fmla="*/ 714798 w 852259"/>
                          <a:gd name="connsiteY12" fmla="*/ 66971 h 643767"/>
                          <a:gd name="connsiteX13" fmla="*/ 667524 w 852259"/>
                          <a:gd name="connsiteY13" fmla="*/ 66971 h 643767"/>
                          <a:gd name="connsiteX14" fmla="*/ 616310 w 852259"/>
                          <a:gd name="connsiteY14" fmla="*/ 82729 h 643767"/>
                          <a:gd name="connsiteX15" fmla="*/ 553279 w 852259"/>
                          <a:gd name="connsiteY15" fmla="*/ 90608 h 643767"/>
                          <a:gd name="connsiteX16" fmla="*/ 529642 w 852259"/>
                          <a:gd name="connsiteY16" fmla="*/ 90608 h 643767"/>
                          <a:gd name="connsiteX17" fmla="*/ 529642 w 852259"/>
                          <a:gd name="connsiteY17" fmla="*/ 90608 h 643767"/>
                          <a:gd name="connsiteX18" fmla="*/ 521763 w 852259"/>
                          <a:gd name="connsiteY18" fmla="*/ 90608 h 643767"/>
                          <a:gd name="connsiteX19" fmla="*/ 521763 w 852259"/>
                          <a:gd name="connsiteY19" fmla="*/ 94548 h 643767"/>
                          <a:gd name="connsiteX20" fmla="*/ 305091 w 852259"/>
                          <a:gd name="connsiteY20" fmla="*/ 66971 h 643767"/>
                          <a:gd name="connsiteX21" fmla="*/ 80541 w 852259"/>
                          <a:gd name="connsiteY21" fmla="*/ 11819 h 643767"/>
                          <a:gd name="connsiteX22" fmla="*/ 72662 w 852259"/>
                          <a:gd name="connsiteY22" fmla="*/ 7879 h 643767"/>
                          <a:gd name="connsiteX23" fmla="*/ 33267 w 852259"/>
                          <a:gd name="connsiteY23" fmla="*/ 35455 h 643767"/>
                          <a:gd name="connsiteX24" fmla="*/ 13569 w 852259"/>
                          <a:gd name="connsiteY24" fmla="*/ 82729 h 643767"/>
                          <a:gd name="connsiteX25" fmla="*/ 13569 w 852259"/>
                          <a:gd name="connsiteY25" fmla="*/ 94548 h 643767"/>
                          <a:gd name="connsiteX26" fmla="*/ 13569 w 852259"/>
                          <a:gd name="connsiteY26" fmla="*/ 94548 h 643767"/>
                          <a:gd name="connsiteX27" fmla="*/ 9630 w 852259"/>
                          <a:gd name="connsiteY27" fmla="*/ 149700 h 643767"/>
                          <a:gd name="connsiteX28" fmla="*/ 1751 w 852259"/>
                          <a:gd name="connsiteY28" fmla="*/ 208793 h 643767"/>
                          <a:gd name="connsiteX29" fmla="*/ 1751 w 852259"/>
                          <a:gd name="connsiteY29" fmla="*/ 334856 h 643767"/>
                          <a:gd name="connsiteX30" fmla="*/ 49025 w 852259"/>
                          <a:gd name="connsiteY30" fmla="*/ 567285 h 643767"/>
                          <a:gd name="connsiteX31" fmla="*/ 45085 w 852259"/>
                          <a:gd name="connsiteY31" fmla="*/ 567285 h 643767"/>
                          <a:gd name="connsiteX32" fmla="*/ 45085 w 852259"/>
                          <a:gd name="connsiteY32" fmla="*/ 622438 h 643767"/>
                          <a:gd name="connsiteX33" fmla="*/ 49025 w 852259"/>
                          <a:gd name="connsiteY33" fmla="*/ 626378 h 643767"/>
                          <a:gd name="connsiteX34" fmla="*/ 123875 w 852259"/>
                          <a:gd name="connsiteY34" fmla="*/ 642136 h 643767"/>
                          <a:gd name="connsiteX35" fmla="*/ 253878 w 852259"/>
                          <a:gd name="connsiteY35" fmla="*/ 638196 h 643767"/>
                          <a:gd name="connsiteX36" fmla="*/ 383881 w 852259"/>
                          <a:gd name="connsiteY36" fmla="*/ 618499 h 643767"/>
                          <a:gd name="connsiteX37" fmla="*/ 482368 w 852259"/>
                          <a:gd name="connsiteY37" fmla="*/ 583043 h 643767"/>
                          <a:gd name="connsiteX38" fmla="*/ 482368 w 852259"/>
                          <a:gd name="connsiteY38" fmla="*/ 583043 h 643767"/>
                          <a:gd name="connsiteX39" fmla="*/ 486307 w 852259"/>
                          <a:gd name="connsiteY39" fmla="*/ 583043 h 643767"/>
                          <a:gd name="connsiteX40" fmla="*/ 486307 w 852259"/>
                          <a:gd name="connsiteY40" fmla="*/ 583043 h 643767"/>
                          <a:gd name="connsiteX41" fmla="*/ 663584 w 852259"/>
                          <a:gd name="connsiteY41" fmla="*/ 575164 h 643767"/>
                          <a:gd name="connsiteX42" fmla="*/ 769950 w 852259"/>
                          <a:gd name="connsiteY42" fmla="*/ 551528 h 643767"/>
                          <a:gd name="connsiteX43" fmla="*/ 844800 w 852259"/>
                          <a:gd name="connsiteY43" fmla="*/ 500314 h 643767"/>
                          <a:gd name="connsiteX44" fmla="*/ 844800 w 852259"/>
                          <a:gd name="connsiteY44" fmla="*/ 500314 h 643767"/>
                          <a:gd name="connsiteX45" fmla="*/ 521763 w 852259"/>
                          <a:gd name="connsiteY45" fmla="*/ 232430 h 643767"/>
                          <a:gd name="connsiteX46" fmla="*/ 525702 w 852259"/>
                          <a:gd name="connsiteY46" fmla="*/ 90608 h 643767"/>
                          <a:gd name="connsiteX47" fmla="*/ 561158 w 852259"/>
                          <a:gd name="connsiteY47" fmla="*/ 86669 h 643767"/>
                          <a:gd name="connsiteX48" fmla="*/ 655705 w 852259"/>
                          <a:gd name="connsiteY48" fmla="*/ 70911 h 643767"/>
                          <a:gd name="connsiteX49" fmla="*/ 710858 w 852259"/>
                          <a:gd name="connsiteY49" fmla="*/ 66971 h 643767"/>
                          <a:gd name="connsiteX50" fmla="*/ 726616 w 852259"/>
                          <a:gd name="connsiteY50" fmla="*/ 94548 h 643767"/>
                          <a:gd name="connsiteX51" fmla="*/ 726616 w 852259"/>
                          <a:gd name="connsiteY51" fmla="*/ 133942 h 643767"/>
                          <a:gd name="connsiteX52" fmla="*/ 718737 w 852259"/>
                          <a:gd name="connsiteY52" fmla="*/ 126063 h 643767"/>
                          <a:gd name="connsiteX53" fmla="*/ 714798 w 852259"/>
                          <a:gd name="connsiteY53" fmla="*/ 94548 h 643767"/>
                          <a:gd name="connsiteX54" fmla="*/ 691161 w 852259"/>
                          <a:gd name="connsiteY54" fmla="*/ 66971 h 643767"/>
                          <a:gd name="connsiteX55" fmla="*/ 683282 w 852259"/>
                          <a:gd name="connsiteY55" fmla="*/ 66971 h 643767"/>
                          <a:gd name="connsiteX56" fmla="*/ 702979 w 852259"/>
                          <a:gd name="connsiteY56" fmla="*/ 90608 h 643767"/>
                          <a:gd name="connsiteX57" fmla="*/ 706919 w 852259"/>
                          <a:gd name="connsiteY57" fmla="*/ 126063 h 643767"/>
                          <a:gd name="connsiteX58" fmla="*/ 706919 w 852259"/>
                          <a:gd name="connsiteY58" fmla="*/ 126063 h 643767"/>
                          <a:gd name="connsiteX59" fmla="*/ 750253 w 852259"/>
                          <a:gd name="connsiteY59" fmla="*/ 161519 h 643767"/>
                          <a:gd name="connsiteX60" fmla="*/ 750253 w 852259"/>
                          <a:gd name="connsiteY60" fmla="*/ 216672 h 643767"/>
                          <a:gd name="connsiteX61" fmla="*/ 754192 w 852259"/>
                          <a:gd name="connsiteY61" fmla="*/ 216672 h 643767"/>
                          <a:gd name="connsiteX62" fmla="*/ 766011 w 852259"/>
                          <a:gd name="connsiteY62" fmla="*/ 232430 h 643767"/>
                          <a:gd name="connsiteX63" fmla="*/ 773890 w 852259"/>
                          <a:gd name="connsiteY63" fmla="*/ 263945 h 643767"/>
                          <a:gd name="connsiteX64" fmla="*/ 793587 w 852259"/>
                          <a:gd name="connsiteY64" fmla="*/ 326977 h 643767"/>
                          <a:gd name="connsiteX65" fmla="*/ 825103 w 852259"/>
                          <a:gd name="connsiteY65" fmla="*/ 456980 h 643767"/>
                          <a:gd name="connsiteX66" fmla="*/ 825103 w 852259"/>
                          <a:gd name="connsiteY66" fmla="*/ 456980 h 643767"/>
                          <a:gd name="connsiteX67" fmla="*/ 738434 w 852259"/>
                          <a:gd name="connsiteY67" fmla="*/ 484556 h 643767"/>
                          <a:gd name="connsiteX68" fmla="*/ 651766 w 852259"/>
                          <a:gd name="connsiteY68" fmla="*/ 504254 h 643767"/>
                          <a:gd name="connsiteX69" fmla="*/ 561158 w 852259"/>
                          <a:gd name="connsiteY69" fmla="*/ 516072 h 643767"/>
                          <a:gd name="connsiteX70" fmla="*/ 470550 w 852259"/>
                          <a:gd name="connsiteY70" fmla="*/ 512133 h 643767"/>
                          <a:gd name="connsiteX71" fmla="*/ 439034 w 852259"/>
                          <a:gd name="connsiteY71" fmla="*/ 315159 h 643767"/>
                          <a:gd name="connsiteX72" fmla="*/ 502065 w 852259"/>
                          <a:gd name="connsiteY72" fmla="*/ 275764 h 643767"/>
                          <a:gd name="connsiteX73" fmla="*/ 521763 w 852259"/>
                          <a:gd name="connsiteY73" fmla="*/ 232430 h 643767"/>
                          <a:gd name="connsiteX74" fmla="*/ 13569 w 852259"/>
                          <a:gd name="connsiteY74" fmla="*/ 319098 h 643767"/>
                          <a:gd name="connsiteX75" fmla="*/ 13569 w 852259"/>
                          <a:gd name="connsiteY75" fmla="*/ 193035 h 643767"/>
                          <a:gd name="connsiteX76" fmla="*/ 21448 w 852259"/>
                          <a:gd name="connsiteY76" fmla="*/ 133942 h 643767"/>
                          <a:gd name="connsiteX77" fmla="*/ 29327 w 852259"/>
                          <a:gd name="connsiteY77" fmla="*/ 98487 h 643767"/>
                          <a:gd name="connsiteX78" fmla="*/ 37206 w 852259"/>
                          <a:gd name="connsiteY78" fmla="*/ 114245 h 643767"/>
                          <a:gd name="connsiteX79" fmla="*/ 45085 w 852259"/>
                          <a:gd name="connsiteY79" fmla="*/ 114245 h 643767"/>
                          <a:gd name="connsiteX80" fmla="*/ 29327 w 852259"/>
                          <a:gd name="connsiteY80" fmla="*/ 86669 h 643767"/>
                          <a:gd name="connsiteX81" fmla="*/ 41146 w 852259"/>
                          <a:gd name="connsiteY81" fmla="*/ 51213 h 643767"/>
                          <a:gd name="connsiteX82" fmla="*/ 45085 w 852259"/>
                          <a:gd name="connsiteY82" fmla="*/ 23637 h 643767"/>
                          <a:gd name="connsiteX83" fmla="*/ 68722 w 852259"/>
                          <a:gd name="connsiteY83" fmla="*/ 0 h 643767"/>
                          <a:gd name="connsiteX84" fmla="*/ 478429 w 852259"/>
                          <a:gd name="connsiteY84" fmla="*/ 82729 h 643767"/>
                          <a:gd name="connsiteX85" fmla="*/ 517823 w 852259"/>
                          <a:gd name="connsiteY85" fmla="*/ 82729 h 643767"/>
                          <a:gd name="connsiteX86" fmla="*/ 513884 w 852259"/>
                          <a:gd name="connsiteY86" fmla="*/ 212732 h 643767"/>
                          <a:gd name="connsiteX87" fmla="*/ 502065 w 852259"/>
                          <a:gd name="connsiteY87" fmla="*/ 263945 h 643767"/>
                          <a:gd name="connsiteX88" fmla="*/ 435094 w 852259"/>
                          <a:gd name="connsiteY88" fmla="*/ 303340 h 643767"/>
                          <a:gd name="connsiteX89" fmla="*/ 435094 w 852259"/>
                          <a:gd name="connsiteY89" fmla="*/ 303340 h 643767"/>
                          <a:gd name="connsiteX90" fmla="*/ 435094 w 852259"/>
                          <a:gd name="connsiteY90" fmla="*/ 303340 h 643767"/>
                          <a:gd name="connsiteX91" fmla="*/ 435094 w 852259"/>
                          <a:gd name="connsiteY91" fmla="*/ 307280 h 643767"/>
                          <a:gd name="connsiteX92" fmla="*/ 462671 w 852259"/>
                          <a:gd name="connsiteY92" fmla="*/ 496375 h 643767"/>
                          <a:gd name="connsiteX93" fmla="*/ 462671 w 852259"/>
                          <a:gd name="connsiteY93" fmla="*/ 496375 h 643767"/>
                          <a:gd name="connsiteX94" fmla="*/ 289333 w 852259"/>
                          <a:gd name="connsiteY94" fmla="*/ 547588 h 643767"/>
                          <a:gd name="connsiteX95" fmla="*/ 182967 w 852259"/>
                          <a:gd name="connsiteY95" fmla="*/ 559407 h 643767"/>
                          <a:gd name="connsiteX96" fmla="*/ 119935 w 852259"/>
                          <a:gd name="connsiteY96" fmla="*/ 559407 h 643767"/>
                          <a:gd name="connsiteX97" fmla="*/ 80541 w 852259"/>
                          <a:gd name="connsiteY97" fmla="*/ 555467 h 643767"/>
                          <a:gd name="connsiteX98" fmla="*/ 64783 w 852259"/>
                          <a:gd name="connsiteY98" fmla="*/ 500314 h 643767"/>
                          <a:gd name="connsiteX99" fmla="*/ 45085 w 852259"/>
                          <a:gd name="connsiteY99" fmla="*/ 405767 h 643767"/>
                          <a:gd name="connsiteX100" fmla="*/ 41146 w 852259"/>
                          <a:gd name="connsiteY100" fmla="*/ 303340 h 643767"/>
                          <a:gd name="connsiteX101" fmla="*/ 45085 w 852259"/>
                          <a:gd name="connsiteY101" fmla="*/ 263945 h 643767"/>
                          <a:gd name="connsiteX102" fmla="*/ 68722 w 852259"/>
                          <a:gd name="connsiteY102" fmla="*/ 244248 h 643767"/>
                          <a:gd name="connsiteX103" fmla="*/ 72662 w 852259"/>
                          <a:gd name="connsiteY103" fmla="*/ 244248 h 643767"/>
                          <a:gd name="connsiteX104" fmla="*/ 76601 w 852259"/>
                          <a:gd name="connsiteY104" fmla="*/ 244248 h 643767"/>
                          <a:gd name="connsiteX105" fmla="*/ 76601 w 852259"/>
                          <a:gd name="connsiteY105" fmla="*/ 244248 h 643767"/>
                          <a:gd name="connsiteX106" fmla="*/ 76601 w 852259"/>
                          <a:gd name="connsiteY106" fmla="*/ 244248 h 643767"/>
                          <a:gd name="connsiteX107" fmla="*/ 123875 w 852259"/>
                          <a:gd name="connsiteY107" fmla="*/ 153640 h 643767"/>
                          <a:gd name="connsiteX108" fmla="*/ 119935 w 852259"/>
                          <a:gd name="connsiteY108" fmla="*/ 86669 h 643767"/>
                          <a:gd name="connsiteX109" fmla="*/ 155391 w 852259"/>
                          <a:gd name="connsiteY109" fmla="*/ 27576 h 643767"/>
                          <a:gd name="connsiteX110" fmla="*/ 147512 w 852259"/>
                          <a:gd name="connsiteY110" fmla="*/ 27576 h 643767"/>
                          <a:gd name="connsiteX111" fmla="*/ 112056 w 852259"/>
                          <a:gd name="connsiteY111" fmla="*/ 74850 h 643767"/>
                          <a:gd name="connsiteX112" fmla="*/ 115996 w 852259"/>
                          <a:gd name="connsiteY112" fmla="*/ 141821 h 643767"/>
                          <a:gd name="connsiteX113" fmla="*/ 68722 w 852259"/>
                          <a:gd name="connsiteY113" fmla="*/ 248187 h 643767"/>
                          <a:gd name="connsiteX114" fmla="*/ 37206 w 852259"/>
                          <a:gd name="connsiteY114" fmla="*/ 291522 h 643767"/>
                          <a:gd name="connsiteX115" fmla="*/ 37206 w 852259"/>
                          <a:gd name="connsiteY115" fmla="*/ 401827 h 643767"/>
                          <a:gd name="connsiteX116" fmla="*/ 56904 w 852259"/>
                          <a:gd name="connsiteY116" fmla="*/ 504254 h 643767"/>
                          <a:gd name="connsiteX117" fmla="*/ 76601 w 852259"/>
                          <a:gd name="connsiteY117" fmla="*/ 559407 h 643767"/>
                          <a:gd name="connsiteX118" fmla="*/ 68722 w 852259"/>
                          <a:gd name="connsiteY118" fmla="*/ 555467 h 643767"/>
                          <a:gd name="connsiteX119" fmla="*/ 68722 w 852259"/>
                          <a:gd name="connsiteY119" fmla="*/ 555467 h 643767"/>
                          <a:gd name="connsiteX120" fmla="*/ 13569 w 852259"/>
                          <a:gd name="connsiteY120" fmla="*/ 319098 h 643767"/>
                          <a:gd name="connsiteX121" fmla="*/ 403578 w 852259"/>
                          <a:gd name="connsiteY121" fmla="*/ 598801 h 643767"/>
                          <a:gd name="connsiteX122" fmla="*/ 285394 w 852259"/>
                          <a:gd name="connsiteY122" fmla="*/ 618499 h 643767"/>
                          <a:gd name="connsiteX123" fmla="*/ 175088 w 852259"/>
                          <a:gd name="connsiteY123" fmla="*/ 626378 h 643767"/>
                          <a:gd name="connsiteX124" fmla="*/ 56904 w 852259"/>
                          <a:gd name="connsiteY124" fmla="*/ 610620 h 643767"/>
                          <a:gd name="connsiteX125" fmla="*/ 56904 w 852259"/>
                          <a:gd name="connsiteY125" fmla="*/ 610620 h 643767"/>
                          <a:gd name="connsiteX126" fmla="*/ 52964 w 852259"/>
                          <a:gd name="connsiteY126" fmla="*/ 559407 h 643767"/>
                          <a:gd name="connsiteX127" fmla="*/ 52964 w 852259"/>
                          <a:gd name="connsiteY127" fmla="*/ 563346 h 643767"/>
                          <a:gd name="connsiteX128" fmla="*/ 52964 w 852259"/>
                          <a:gd name="connsiteY128" fmla="*/ 563346 h 643767"/>
                          <a:gd name="connsiteX129" fmla="*/ 56904 w 852259"/>
                          <a:gd name="connsiteY129" fmla="*/ 563346 h 643767"/>
                          <a:gd name="connsiteX130" fmla="*/ 143572 w 852259"/>
                          <a:gd name="connsiteY130" fmla="*/ 575164 h 643767"/>
                          <a:gd name="connsiteX131" fmla="*/ 257817 w 852259"/>
                          <a:gd name="connsiteY131" fmla="*/ 567285 h 643767"/>
                          <a:gd name="connsiteX132" fmla="*/ 364183 w 852259"/>
                          <a:gd name="connsiteY132" fmla="*/ 547588 h 643767"/>
                          <a:gd name="connsiteX133" fmla="*/ 458731 w 852259"/>
                          <a:gd name="connsiteY133" fmla="*/ 516072 h 643767"/>
                          <a:gd name="connsiteX134" fmla="*/ 470550 w 852259"/>
                          <a:gd name="connsiteY134" fmla="*/ 575164 h 643767"/>
                          <a:gd name="connsiteX135" fmla="*/ 403578 w 852259"/>
                          <a:gd name="connsiteY135" fmla="*/ 598801 h 643767"/>
                          <a:gd name="connsiteX136" fmla="*/ 683282 w 852259"/>
                          <a:gd name="connsiteY136" fmla="*/ 551528 h 643767"/>
                          <a:gd name="connsiteX137" fmla="*/ 486307 w 852259"/>
                          <a:gd name="connsiteY137" fmla="*/ 563346 h 643767"/>
                          <a:gd name="connsiteX138" fmla="*/ 474489 w 852259"/>
                          <a:gd name="connsiteY138" fmla="*/ 512133 h 643767"/>
                          <a:gd name="connsiteX139" fmla="*/ 553279 w 852259"/>
                          <a:gd name="connsiteY139" fmla="*/ 516072 h 643767"/>
                          <a:gd name="connsiteX140" fmla="*/ 647826 w 852259"/>
                          <a:gd name="connsiteY140" fmla="*/ 504254 h 643767"/>
                          <a:gd name="connsiteX141" fmla="*/ 750253 w 852259"/>
                          <a:gd name="connsiteY141" fmla="*/ 480617 h 643767"/>
                          <a:gd name="connsiteX142" fmla="*/ 825103 w 852259"/>
                          <a:gd name="connsiteY142" fmla="*/ 456980 h 643767"/>
                          <a:gd name="connsiteX143" fmla="*/ 829043 w 852259"/>
                          <a:gd name="connsiteY143" fmla="*/ 456980 h 643767"/>
                          <a:gd name="connsiteX144" fmla="*/ 840861 w 852259"/>
                          <a:gd name="connsiteY144" fmla="*/ 453040 h 643767"/>
                          <a:gd name="connsiteX145" fmla="*/ 844800 w 852259"/>
                          <a:gd name="connsiteY145" fmla="*/ 453040 h 643767"/>
                          <a:gd name="connsiteX146" fmla="*/ 836922 w 852259"/>
                          <a:gd name="connsiteY146" fmla="*/ 500314 h 643767"/>
                          <a:gd name="connsiteX147" fmla="*/ 836922 w 852259"/>
                          <a:gd name="connsiteY147" fmla="*/ 500314 h 643767"/>
                          <a:gd name="connsiteX148" fmla="*/ 777829 w 852259"/>
                          <a:gd name="connsiteY148" fmla="*/ 523951 h 643767"/>
                          <a:gd name="connsiteX149" fmla="*/ 683282 w 852259"/>
                          <a:gd name="connsiteY149" fmla="*/ 551528 h 643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852259" h="643767">
                            <a:moveTo>
                              <a:pt x="844800" y="500314"/>
                            </a:moveTo>
                            <a:cubicBezTo>
                              <a:pt x="856619" y="488496"/>
                              <a:pt x="852679" y="464859"/>
                              <a:pt x="844800" y="453040"/>
                            </a:cubicBezTo>
                            <a:cubicBezTo>
                              <a:pt x="844800" y="453040"/>
                              <a:pt x="840861" y="453040"/>
                              <a:pt x="840861" y="453040"/>
                            </a:cubicBezTo>
                            <a:cubicBezTo>
                              <a:pt x="840861" y="453040"/>
                              <a:pt x="840861" y="453040"/>
                              <a:pt x="836922" y="453040"/>
                            </a:cubicBezTo>
                            <a:cubicBezTo>
                              <a:pt x="829043" y="409706"/>
                              <a:pt x="821164" y="370311"/>
                              <a:pt x="805406" y="326977"/>
                            </a:cubicBezTo>
                            <a:cubicBezTo>
                              <a:pt x="797527" y="307280"/>
                              <a:pt x="789648" y="283643"/>
                              <a:pt x="785708" y="263945"/>
                            </a:cubicBezTo>
                            <a:cubicBezTo>
                              <a:pt x="785708" y="252127"/>
                              <a:pt x="785708" y="244248"/>
                              <a:pt x="777829" y="236369"/>
                            </a:cubicBezTo>
                            <a:cubicBezTo>
                              <a:pt x="773890" y="228490"/>
                              <a:pt x="766011" y="224551"/>
                              <a:pt x="762071" y="216672"/>
                            </a:cubicBezTo>
                            <a:cubicBezTo>
                              <a:pt x="762071" y="216672"/>
                              <a:pt x="762071" y="216672"/>
                              <a:pt x="762071" y="216672"/>
                            </a:cubicBezTo>
                            <a:cubicBezTo>
                              <a:pt x="766011" y="208793"/>
                              <a:pt x="766011" y="200914"/>
                              <a:pt x="769950" y="193035"/>
                            </a:cubicBezTo>
                            <a:cubicBezTo>
                              <a:pt x="773890" y="185156"/>
                              <a:pt x="777829" y="177277"/>
                              <a:pt x="769950" y="169398"/>
                            </a:cubicBezTo>
                            <a:cubicBezTo>
                              <a:pt x="766011" y="157579"/>
                              <a:pt x="750253" y="149700"/>
                              <a:pt x="738434" y="141821"/>
                            </a:cubicBezTo>
                            <a:cubicBezTo>
                              <a:pt x="734495" y="118184"/>
                              <a:pt x="746313" y="78790"/>
                              <a:pt x="714798" y="66971"/>
                            </a:cubicBezTo>
                            <a:cubicBezTo>
                              <a:pt x="699040" y="63032"/>
                              <a:pt x="683282" y="63032"/>
                              <a:pt x="667524" y="66971"/>
                            </a:cubicBezTo>
                            <a:cubicBezTo>
                              <a:pt x="647826" y="70911"/>
                              <a:pt x="636008" y="78790"/>
                              <a:pt x="616310" y="82729"/>
                            </a:cubicBezTo>
                            <a:cubicBezTo>
                              <a:pt x="596613" y="86669"/>
                              <a:pt x="572976" y="86669"/>
                              <a:pt x="553279" y="90608"/>
                            </a:cubicBezTo>
                            <a:cubicBezTo>
                              <a:pt x="545400" y="90608"/>
                              <a:pt x="537521" y="90608"/>
                              <a:pt x="529642" y="90608"/>
                            </a:cubicBezTo>
                            <a:cubicBezTo>
                              <a:pt x="529642" y="90608"/>
                              <a:pt x="529642" y="90608"/>
                              <a:pt x="529642" y="90608"/>
                            </a:cubicBezTo>
                            <a:cubicBezTo>
                              <a:pt x="529642" y="86669"/>
                              <a:pt x="521763" y="86669"/>
                              <a:pt x="521763" y="90608"/>
                            </a:cubicBezTo>
                            <a:cubicBezTo>
                              <a:pt x="521763" y="90608"/>
                              <a:pt x="521763" y="90608"/>
                              <a:pt x="521763" y="94548"/>
                            </a:cubicBezTo>
                            <a:cubicBezTo>
                              <a:pt x="450852" y="94548"/>
                              <a:pt x="376002" y="78790"/>
                              <a:pt x="305091" y="66971"/>
                            </a:cubicBezTo>
                            <a:cubicBezTo>
                              <a:pt x="230241" y="51213"/>
                              <a:pt x="155391" y="31516"/>
                              <a:pt x="80541" y="11819"/>
                            </a:cubicBezTo>
                            <a:cubicBezTo>
                              <a:pt x="80541" y="11819"/>
                              <a:pt x="76601" y="7879"/>
                              <a:pt x="72662" y="7879"/>
                            </a:cubicBezTo>
                            <a:cubicBezTo>
                              <a:pt x="49025" y="7879"/>
                              <a:pt x="29327" y="19697"/>
                              <a:pt x="33267" y="35455"/>
                            </a:cubicBezTo>
                            <a:cubicBezTo>
                              <a:pt x="37206" y="55153"/>
                              <a:pt x="21448" y="66971"/>
                              <a:pt x="13569" y="82729"/>
                            </a:cubicBezTo>
                            <a:cubicBezTo>
                              <a:pt x="13569" y="86669"/>
                              <a:pt x="13569" y="90608"/>
                              <a:pt x="13569" y="94548"/>
                            </a:cubicBezTo>
                            <a:cubicBezTo>
                              <a:pt x="13569" y="94548"/>
                              <a:pt x="13569" y="94548"/>
                              <a:pt x="13569" y="94548"/>
                            </a:cubicBezTo>
                            <a:cubicBezTo>
                              <a:pt x="17509" y="114245"/>
                              <a:pt x="13569" y="130003"/>
                              <a:pt x="9630" y="149700"/>
                            </a:cubicBezTo>
                            <a:cubicBezTo>
                              <a:pt x="5690" y="169398"/>
                              <a:pt x="1751" y="189095"/>
                              <a:pt x="1751" y="208793"/>
                            </a:cubicBezTo>
                            <a:cubicBezTo>
                              <a:pt x="-2189" y="252127"/>
                              <a:pt x="1751" y="291522"/>
                              <a:pt x="1751" y="334856"/>
                            </a:cubicBezTo>
                            <a:cubicBezTo>
                              <a:pt x="5690" y="409706"/>
                              <a:pt x="21448" y="492435"/>
                              <a:pt x="49025" y="567285"/>
                            </a:cubicBezTo>
                            <a:cubicBezTo>
                              <a:pt x="49025" y="567285"/>
                              <a:pt x="49025" y="567285"/>
                              <a:pt x="45085" y="567285"/>
                            </a:cubicBezTo>
                            <a:cubicBezTo>
                              <a:pt x="13569" y="575164"/>
                              <a:pt x="37206" y="606680"/>
                              <a:pt x="45085" y="622438"/>
                            </a:cubicBezTo>
                            <a:cubicBezTo>
                              <a:pt x="45085" y="622438"/>
                              <a:pt x="49025" y="622438"/>
                              <a:pt x="49025" y="626378"/>
                            </a:cubicBezTo>
                            <a:cubicBezTo>
                              <a:pt x="68722" y="638196"/>
                              <a:pt x="100238" y="642136"/>
                              <a:pt x="123875" y="642136"/>
                            </a:cubicBezTo>
                            <a:cubicBezTo>
                              <a:pt x="167209" y="646075"/>
                              <a:pt x="210543" y="642136"/>
                              <a:pt x="253878" y="638196"/>
                            </a:cubicBezTo>
                            <a:cubicBezTo>
                              <a:pt x="297212" y="634257"/>
                              <a:pt x="340547" y="630317"/>
                              <a:pt x="383881" y="618499"/>
                            </a:cubicBezTo>
                            <a:cubicBezTo>
                              <a:pt x="419336" y="610620"/>
                              <a:pt x="454792" y="602741"/>
                              <a:pt x="482368" y="583043"/>
                            </a:cubicBezTo>
                            <a:cubicBezTo>
                              <a:pt x="482368" y="583043"/>
                              <a:pt x="482368" y="583043"/>
                              <a:pt x="482368" y="583043"/>
                            </a:cubicBezTo>
                            <a:cubicBezTo>
                              <a:pt x="482368" y="583043"/>
                              <a:pt x="482368" y="583043"/>
                              <a:pt x="486307" y="583043"/>
                            </a:cubicBezTo>
                            <a:cubicBezTo>
                              <a:pt x="486307" y="583043"/>
                              <a:pt x="486307" y="583043"/>
                              <a:pt x="486307" y="583043"/>
                            </a:cubicBezTo>
                            <a:cubicBezTo>
                              <a:pt x="545400" y="594862"/>
                              <a:pt x="604492" y="583043"/>
                              <a:pt x="663584" y="575164"/>
                            </a:cubicBezTo>
                            <a:cubicBezTo>
                              <a:pt x="699040" y="571225"/>
                              <a:pt x="734495" y="559407"/>
                              <a:pt x="769950" y="551528"/>
                            </a:cubicBezTo>
                            <a:cubicBezTo>
                              <a:pt x="797527" y="527891"/>
                              <a:pt x="825103" y="520012"/>
                              <a:pt x="844800" y="500314"/>
                            </a:cubicBezTo>
                            <a:cubicBezTo>
                              <a:pt x="844800" y="504254"/>
                              <a:pt x="844800" y="504254"/>
                              <a:pt x="844800" y="500314"/>
                            </a:cubicBezTo>
                            <a:close/>
                            <a:moveTo>
                              <a:pt x="521763" y="232430"/>
                            </a:moveTo>
                            <a:cubicBezTo>
                              <a:pt x="521763" y="185156"/>
                              <a:pt x="529642" y="137882"/>
                              <a:pt x="525702" y="90608"/>
                            </a:cubicBezTo>
                            <a:cubicBezTo>
                              <a:pt x="537521" y="90608"/>
                              <a:pt x="549339" y="90608"/>
                              <a:pt x="561158" y="86669"/>
                            </a:cubicBezTo>
                            <a:cubicBezTo>
                              <a:pt x="592673" y="82729"/>
                              <a:pt x="624189" y="82729"/>
                              <a:pt x="655705" y="70911"/>
                            </a:cubicBezTo>
                            <a:cubicBezTo>
                              <a:pt x="675403" y="63032"/>
                              <a:pt x="691161" y="55153"/>
                              <a:pt x="710858" y="66971"/>
                            </a:cubicBezTo>
                            <a:cubicBezTo>
                              <a:pt x="722676" y="70911"/>
                              <a:pt x="726616" y="82729"/>
                              <a:pt x="726616" y="94548"/>
                            </a:cubicBezTo>
                            <a:cubicBezTo>
                              <a:pt x="730555" y="106366"/>
                              <a:pt x="726616" y="118184"/>
                              <a:pt x="726616" y="133942"/>
                            </a:cubicBezTo>
                            <a:cubicBezTo>
                              <a:pt x="722676" y="130003"/>
                              <a:pt x="722676" y="130003"/>
                              <a:pt x="718737" y="126063"/>
                            </a:cubicBezTo>
                            <a:cubicBezTo>
                              <a:pt x="718737" y="114245"/>
                              <a:pt x="718737" y="106366"/>
                              <a:pt x="714798" y="94548"/>
                            </a:cubicBezTo>
                            <a:cubicBezTo>
                              <a:pt x="710858" y="82729"/>
                              <a:pt x="699040" y="74850"/>
                              <a:pt x="691161" y="66971"/>
                            </a:cubicBezTo>
                            <a:cubicBezTo>
                              <a:pt x="691161" y="66971"/>
                              <a:pt x="679342" y="66971"/>
                              <a:pt x="683282" y="66971"/>
                            </a:cubicBezTo>
                            <a:cubicBezTo>
                              <a:pt x="691161" y="74850"/>
                              <a:pt x="699040" y="82729"/>
                              <a:pt x="702979" y="90608"/>
                            </a:cubicBezTo>
                            <a:cubicBezTo>
                              <a:pt x="706919" y="102427"/>
                              <a:pt x="706919" y="114245"/>
                              <a:pt x="706919" y="126063"/>
                            </a:cubicBezTo>
                            <a:cubicBezTo>
                              <a:pt x="706919" y="126063"/>
                              <a:pt x="706919" y="126063"/>
                              <a:pt x="706919" y="126063"/>
                            </a:cubicBezTo>
                            <a:cubicBezTo>
                              <a:pt x="718737" y="141821"/>
                              <a:pt x="738434" y="149700"/>
                              <a:pt x="750253" y="161519"/>
                            </a:cubicBezTo>
                            <a:cubicBezTo>
                              <a:pt x="766011" y="177277"/>
                              <a:pt x="758132" y="200914"/>
                              <a:pt x="750253" y="216672"/>
                            </a:cubicBezTo>
                            <a:cubicBezTo>
                              <a:pt x="750253" y="216672"/>
                              <a:pt x="750253" y="216672"/>
                              <a:pt x="754192" y="216672"/>
                            </a:cubicBezTo>
                            <a:cubicBezTo>
                              <a:pt x="754192" y="220611"/>
                              <a:pt x="762071" y="224551"/>
                              <a:pt x="766011" y="232430"/>
                            </a:cubicBezTo>
                            <a:cubicBezTo>
                              <a:pt x="773890" y="240308"/>
                              <a:pt x="773890" y="256066"/>
                              <a:pt x="773890" y="263945"/>
                            </a:cubicBezTo>
                            <a:cubicBezTo>
                              <a:pt x="777829" y="283643"/>
                              <a:pt x="785708" y="307280"/>
                              <a:pt x="793587" y="326977"/>
                            </a:cubicBezTo>
                            <a:cubicBezTo>
                              <a:pt x="809345" y="370311"/>
                              <a:pt x="821164" y="409706"/>
                              <a:pt x="825103" y="456980"/>
                            </a:cubicBezTo>
                            <a:cubicBezTo>
                              <a:pt x="825103" y="456980"/>
                              <a:pt x="825103" y="456980"/>
                              <a:pt x="825103" y="456980"/>
                            </a:cubicBezTo>
                            <a:cubicBezTo>
                              <a:pt x="797527" y="464859"/>
                              <a:pt x="769950" y="476677"/>
                              <a:pt x="738434" y="484556"/>
                            </a:cubicBezTo>
                            <a:cubicBezTo>
                              <a:pt x="710858" y="492435"/>
                              <a:pt x="683282" y="496375"/>
                              <a:pt x="651766" y="504254"/>
                            </a:cubicBezTo>
                            <a:cubicBezTo>
                              <a:pt x="620250" y="508193"/>
                              <a:pt x="588734" y="512133"/>
                              <a:pt x="561158" y="516072"/>
                            </a:cubicBezTo>
                            <a:cubicBezTo>
                              <a:pt x="529642" y="520012"/>
                              <a:pt x="502065" y="512133"/>
                              <a:pt x="470550" y="512133"/>
                            </a:cubicBezTo>
                            <a:cubicBezTo>
                              <a:pt x="454792" y="445162"/>
                              <a:pt x="439034" y="382130"/>
                              <a:pt x="439034" y="315159"/>
                            </a:cubicBezTo>
                            <a:cubicBezTo>
                              <a:pt x="458731" y="303340"/>
                              <a:pt x="482368" y="291522"/>
                              <a:pt x="502065" y="275764"/>
                            </a:cubicBezTo>
                            <a:cubicBezTo>
                              <a:pt x="521763" y="263945"/>
                              <a:pt x="521763" y="248187"/>
                              <a:pt x="521763" y="232430"/>
                            </a:cubicBezTo>
                            <a:close/>
                            <a:moveTo>
                              <a:pt x="13569" y="319098"/>
                            </a:moveTo>
                            <a:cubicBezTo>
                              <a:pt x="9630" y="275764"/>
                              <a:pt x="9630" y="236369"/>
                              <a:pt x="13569" y="193035"/>
                            </a:cubicBezTo>
                            <a:cubicBezTo>
                              <a:pt x="13569" y="173337"/>
                              <a:pt x="17509" y="153640"/>
                              <a:pt x="21448" y="133942"/>
                            </a:cubicBezTo>
                            <a:cubicBezTo>
                              <a:pt x="25388" y="122124"/>
                              <a:pt x="29327" y="110306"/>
                              <a:pt x="29327" y="98487"/>
                            </a:cubicBezTo>
                            <a:cubicBezTo>
                              <a:pt x="33267" y="102427"/>
                              <a:pt x="37206" y="106366"/>
                              <a:pt x="37206" y="114245"/>
                            </a:cubicBezTo>
                            <a:cubicBezTo>
                              <a:pt x="37206" y="118184"/>
                              <a:pt x="45085" y="118184"/>
                              <a:pt x="45085" y="114245"/>
                            </a:cubicBezTo>
                            <a:cubicBezTo>
                              <a:pt x="45085" y="102427"/>
                              <a:pt x="37206" y="94548"/>
                              <a:pt x="29327" y="86669"/>
                            </a:cubicBezTo>
                            <a:cubicBezTo>
                              <a:pt x="21448" y="74850"/>
                              <a:pt x="33267" y="63032"/>
                              <a:pt x="41146" y="51213"/>
                            </a:cubicBezTo>
                            <a:cubicBezTo>
                              <a:pt x="49025" y="43334"/>
                              <a:pt x="45085" y="31516"/>
                              <a:pt x="45085" y="23637"/>
                            </a:cubicBezTo>
                            <a:cubicBezTo>
                              <a:pt x="41146" y="11819"/>
                              <a:pt x="56904" y="3940"/>
                              <a:pt x="68722" y="0"/>
                            </a:cubicBezTo>
                            <a:cubicBezTo>
                              <a:pt x="202665" y="39395"/>
                              <a:pt x="336607" y="74850"/>
                              <a:pt x="478429" y="82729"/>
                            </a:cubicBezTo>
                            <a:cubicBezTo>
                              <a:pt x="490247" y="82729"/>
                              <a:pt x="506005" y="82729"/>
                              <a:pt x="517823" y="82729"/>
                            </a:cubicBezTo>
                            <a:cubicBezTo>
                              <a:pt x="517823" y="126063"/>
                              <a:pt x="513884" y="169398"/>
                              <a:pt x="513884" y="212732"/>
                            </a:cubicBezTo>
                            <a:cubicBezTo>
                              <a:pt x="513884" y="232430"/>
                              <a:pt x="517823" y="248187"/>
                              <a:pt x="502065" y="263945"/>
                            </a:cubicBezTo>
                            <a:cubicBezTo>
                              <a:pt x="482368" y="279703"/>
                              <a:pt x="458731" y="291522"/>
                              <a:pt x="435094" y="303340"/>
                            </a:cubicBezTo>
                            <a:cubicBezTo>
                              <a:pt x="435094" y="303340"/>
                              <a:pt x="435094" y="303340"/>
                              <a:pt x="435094" y="303340"/>
                            </a:cubicBezTo>
                            <a:cubicBezTo>
                              <a:pt x="435094" y="303340"/>
                              <a:pt x="435094" y="303340"/>
                              <a:pt x="435094" y="303340"/>
                            </a:cubicBezTo>
                            <a:cubicBezTo>
                              <a:pt x="435094" y="303340"/>
                              <a:pt x="435094" y="303340"/>
                              <a:pt x="435094" y="307280"/>
                            </a:cubicBezTo>
                            <a:cubicBezTo>
                              <a:pt x="435094" y="370311"/>
                              <a:pt x="450852" y="433343"/>
                              <a:pt x="462671" y="496375"/>
                            </a:cubicBezTo>
                            <a:cubicBezTo>
                              <a:pt x="462671" y="496375"/>
                              <a:pt x="462671" y="496375"/>
                              <a:pt x="462671" y="496375"/>
                            </a:cubicBezTo>
                            <a:cubicBezTo>
                              <a:pt x="415397" y="523951"/>
                              <a:pt x="348425" y="539709"/>
                              <a:pt x="289333" y="547588"/>
                            </a:cubicBezTo>
                            <a:cubicBezTo>
                              <a:pt x="253878" y="551528"/>
                              <a:pt x="218422" y="559407"/>
                              <a:pt x="182967" y="559407"/>
                            </a:cubicBezTo>
                            <a:cubicBezTo>
                              <a:pt x="163270" y="559407"/>
                              <a:pt x="139633" y="559407"/>
                              <a:pt x="119935" y="559407"/>
                            </a:cubicBezTo>
                            <a:cubicBezTo>
                              <a:pt x="108117" y="559407"/>
                              <a:pt x="92359" y="559407"/>
                              <a:pt x="80541" y="555467"/>
                            </a:cubicBezTo>
                            <a:cubicBezTo>
                              <a:pt x="84480" y="539709"/>
                              <a:pt x="68722" y="516072"/>
                              <a:pt x="64783" y="500314"/>
                            </a:cubicBezTo>
                            <a:cubicBezTo>
                              <a:pt x="52964" y="468798"/>
                              <a:pt x="49025" y="437282"/>
                              <a:pt x="45085" y="405767"/>
                            </a:cubicBezTo>
                            <a:cubicBezTo>
                              <a:pt x="41146" y="370311"/>
                              <a:pt x="41146" y="334856"/>
                              <a:pt x="41146" y="303340"/>
                            </a:cubicBezTo>
                            <a:cubicBezTo>
                              <a:pt x="41146" y="291522"/>
                              <a:pt x="41146" y="275764"/>
                              <a:pt x="45085" y="263945"/>
                            </a:cubicBezTo>
                            <a:cubicBezTo>
                              <a:pt x="49025" y="252127"/>
                              <a:pt x="56904" y="248187"/>
                              <a:pt x="68722" y="244248"/>
                            </a:cubicBezTo>
                            <a:cubicBezTo>
                              <a:pt x="68722" y="244248"/>
                              <a:pt x="72662" y="244248"/>
                              <a:pt x="72662" y="244248"/>
                            </a:cubicBezTo>
                            <a:cubicBezTo>
                              <a:pt x="72662" y="244248"/>
                              <a:pt x="72662" y="244248"/>
                              <a:pt x="76601" y="244248"/>
                            </a:cubicBezTo>
                            <a:cubicBezTo>
                              <a:pt x="76601" y="244248"/>
                              <a:pt x="76601" y="244248"/>
                              <a:pt x="76601" y="244248"/>
                            </a:cubicBezTo>
                            <a:cubicBezTo>
                              <a:pt x="76601" y="244248"/>
                              <a:pt x="76601" y="244248"/>
                              <a:pt x="76601" y="244248"/>
                            </a:cubicBezTo>
                            <a:cubicBezTo>
                              <a:pt x="108117" y="224551"/>
                              <a:pt x="119935" y="181216"/>
                              <a:pt x="123875" y="153640"/>
                            </a:cubicBezTo>
                            <a:cubicBezTo>
                              <a:pt x="123875" y="130003"/>
                              <a:pt x="123875" y="110306"/>
                              <a:pt x="119935" y="86669"/>
                            </a:cubicBezTo>
                            <a:cubicBezTo>
                              <a:pt x="115996" y="59092"/>
                              <a:pt x="135693" y="47274"/>
                              <a:pt x="155391" y="27576"/>
                            </a:cubicBezTo>
                            <a:cubicBezTo>
                              <a:pt x="155391" y="27576"/>
                              <a:pt x="147512" y="23637"/>
                              <a:pt x="147512" y="27576"/>
                            </a:cubicBezTo>
                            <a:cubicBezTo>
                              <a:pt x="131754" y="43334"/>
                              <a:pt x="115996" y="55153"/>
                              <a:pt x="112056" y="74850"/>
                            </a:cubicBezTo>
                            <a:cubicBezTo>
                              <a:pt x="108117" y="94548"/>
                              <a:pt x="115996" y="118184"/>
                              <a:pt x="115996" y="141821"/>
                            </a:cubicBezTo>
                            <a:cubicBezTo>
                              <a:pt x="115996" y="177277"/>
                              <a:pt x="104178" y="224551"/>
                              <a:pt x="68722" y="248187"/>
                            </a:cubicBezTo>
                            <a:cubicBezTo>
                              <a:pt x="45085" y="256066"/>
                              <a:pt x="37206" y="267885"/>
                              <a:pt x="37206" y="291522"/>
                            </a:cubicBezTo>
                            <a:cubicBezTo>
                              <a:pt x="37206" y="326977"/>
                              <a:pt x="33267" y="366372"/>
                              <a:pt x="37206" y="401827"/>
                            </a:cubicBezTo>
                            <a:cubicBezTo>
                              <a:pt x="41146" y="437282"/>
                              <a:pt x="49025" y="472738"/>
                              <a:pt x="56904" y="504254"/>
                            </a:cubicBezTo>
                            <a:cubicBezTo>
                              <a:pt x="60843" y="523951"/>
                              <a:pt x="76601" y="543649"/>
                              <a:pt x="76601" y="559407"/>
                            </a:cubicBezTo>
                            <a:cubicBezTo>
                              <a:pt x="72662" y="559407"/>
                              <a:pt x="68722" y="559407"/>
                              <a:pt x="68722" y="555467"/>
                            </a:cubicBezTo>
                            <a:cubicBezTo>
                              <a:pt x="68722" y="555467"/>
                              <a:pt x="68722" y="555467"/>
                              <a:pt x="68722" y="555467"/>
                            </a:cubicBezTo>
                            <a:cubicBezTo>
                              <a:pt x="29327" y="480617"/>
                              <a:pt x="17509" y="397888"/>
                              <a:pt x="13569" y="319098"/>
                            </a:cubicBezTo>
                            <a:close/>
                            <a:moveTo>
                              <a:pt x="403578" y="598801"/>
                            </a:moveTo>
                            <a:cubicBezTo>
                              <a:pt x="364183" y="610620"/>
                              <a:pt x="324789" y="614559"/>
                              <a:pt x="285394" y="618499"/>
                            </a:cubicBezTo>
                            <a:cubicBezTo>
                              <a:pt x="249938" y="622438"/>
                              <a:pt x="210543" y="626378"/>
                              <a:pt x="175088" y="626378"/>
                            </a:cubicBezTo>
                            <a:cubicBezTo>
                              <a:pt x="139633" y="626378"/>
                              <a:pt x="84480" y="626378"/>
                              <a:pt x="56904" y="610620"/>
                            </a:cubicBezTo>
                            <a:cubicBezTo>
                              <a:pt x="56904" y="610620"/>
                              <a:pt x="56904" y="610620"/>
                              <a:pt x="56904" y="610620"/>
                            </a:cubicBezTo>
                            <a:cubicBezTo>
                              <a:pt x="49025" y="594862"/>
                              <a:pt x="33267" y="571225"/>
                              <a:pt x="52964" y="559407"/>
                            </a:cubicBezTo>
                            <a:cubicBezTo>
                              <a:pt x="52964" y="559407"/>
                              <a:pt x="52964" y="559407"/>
                              <a:pt x="52964" y="563346"/>
                            </a:cubicBezTo>
                            <a:cubicBezTo>
                              <a:pt x="52964" y="563346"/>
                              <a:pt x="52964" y="563346"/>
                              <a:pt x="52964" y="563346"/>
                            </a:cubicBezTo>
                            <a:cubicBezTo>
                              <a:pt x="52964" y="563346"/>
                              <a:pt x="56904" y="563346"/>
                              <a:pt x="56904" y="563346"/>
                            </a:cubicBezTo>
                            <a:cubicBezTo>
                              <a:pt x="84480" y="571225"/>
                              <a:pt x="115996" y="571225"/>
                              <a:pt x="143572" y="575164"/>
                            </a:cubicBezTo>
                            <a:cubicBezTo>
                              <a:pt x="182967" y="575164"/>
                              <a:pt x="222362" y="575164"/>
                              <a:pt x="257817" y="567285"/>
                            </a:cubicBezTo>
                            <a:cubicBezTo>
                              <a:pt x="293273" y="563346"/>
                              <a:pt x="328728" y="555467"/>
                              <a:pt x="364183" y="547588"/>
                            </a:cubicBezTo>
                            <a:cubicBezTo>
                              <a:pt x="395699" y="539709"/>
                              <a:pt x="431155" y="531830"/>
                              <a:pt x="458731" y="516072"/>
                            </a:cubicBezTo>
                            <a:cubicBezTo>
                              <a:pt x="462671" y="535770"/>
                              <a:pt x="466610" y="555467"/>
                              <a:pt x="470550" y="575164"/>
                            </a:cubicBezTo>
                            <a:cubicBezTo>
                              <a:pt x="454792" y="583043"/>
                              <a:pt x="431155" y="590922"/>
                              <a:pt x="403578" y="598801"/>
                            </a:cubicBezTo>
                            <a:close/>
                            <a:moveTo>
                              <a:pt x="683282" y="551528"/>
                            </a:moveTo>
                            <a:cubicBezTo>
                              <a:pt x="624189" y="563346"/>
                              <a:pt x="549339" y="575164"/>
                              <a:pt x="486307" y="563346"/>
                            </a:cubicBezTo>
                            <a:cubicBezTo>
                              <a:pt x="482368" y="547588"/>
                              <a:pt x="478429" y="531830"/>
                              <a:pt x="474489" y="512133"/>
                            </a:cubicBezTo>
                            <a:cubicBezTo>
                              <a:pt x="502065" y="512133"/>
                              <a:pt x="525702" y="516072"/>
                              <a:pt x="553279" y="516072"/>
                            </a:cubicBezTo>
                            <a:cubicBezTo>
                              <a:pt x="584794" y="516072"/>
                              <a:pt x="616310" y="508193"/>
                              <a:pt x="647826" y="504254"/>
                            </a:cubicBezTo>
                            <a:cubicBezTo>
                              <a:pt x="683282" y="500314"/>
                              <a:pt x="714798" y="492435"/>
                              <a:pt x="750253" y="480617"/>
                            </a:cubicBezTo>
                            <a:cubicBezTo>
                              <a:pt x="773890" y="472738"/>
                              <a:pt x="797527" y="464859"/>
                              <a:pt x="825103" y="456980"/>
                            </a:cubicBezTo>
                            <a:cubicBezTo>
                              <a:pt x="825103" y="456980"/>
                              <a:pt x="829043" y="456980"/>
                              <a:pt x="829043" y="456980"/>
                            </a:cubicBezTo>
                            <a:cubicBezTo>
                              <a:pt x="832982" y="456980"/>
                              <a:pt x="836922" y="453040"/>
                              <a:pt x="840861" y="453040"/>
                            </a:cubicBezTo>
                            <a:cubicBezTo>
                              <a:pt x="840861" y="453040"/>
                              <a:pt x="840861" y="453040"/>
                              <a:pt x="844800" y="453040"/>
                            </a:cubicBezTo>
                            <a:cubicBezTo>
                              <a:pt x="852679" y="468798"/>
                              <a:pt x="852679" y="488496"/>
                              <a:pt x="836922" y="500314"/>
                            </a:cubicBezTo>
                            <a:cubicBezTo>
                              <a:pt x="836922" y="500314"/>
                              <a:pt x="836922" y="500314"/>
                              <a:pt x="836922" y="500314"/>
                            </a:cubicBezTo>
                            <a:cubicBezTo>
                              <a:pt x="821164" y="512133"/>
                              <a:pt x="797527" y="520012"/>
                              <a:pt x="777829" y="523951"/>
                            </a:cubicBezTo>
                            <a:cubicBezTo>
                              <a:pt x="742374" y="539709"/>
                              <a:pt x="710858" y="547588"/>
                              <a:pt x="683282" y="551528"/>
                            </a:cubicBezTo>
                            <a:close/>
                          </a:path>
                        </a:pathLst>
                      </a:custGeom>
                      <a:solidFill>
                        <a:srgbClr val="173140"/>
                      </a:solidFill>
                      <a:ln w="39379" cap="flat">
                        <a:noFill/>
                        <a:prstDash val="solid"/>
                        <a:miter/>
                      </a:ln>
                    </p:spPr>
                    <p:txBody>
                      <a:bodyPr rtlCol="0" anchor="ctr"/>
                      <a:lstStyle/>
                      <a:p>
                        <a:endParaRPr lang="en-US"/>
                      </a:p>
                    </p:txBody>
                  </p:sp>
                </p:grpSp>
                <p:sp>
                  <p:nvSpPr>
                    <p:cNvPr id="2623" name="Freeform: Shape 2622">
                      <a:extLst>
                        <a:ext uri="{FF2B5EF4-FFF2-40B4-BE49-F238E27FC236}">
                          <a16:creationId xmlns:a16="http://schemas.microsoft.com/office/drawing/2014/main" xmlns="" id="{36189378-1678-41DE-869D-49A669C51080}"/>
                        </a:ext>
                      </a:extLst>
                    </p:cNvPr>
                    <p:cNvSpPr/>
                    <p:nvPr/>
                  </p:nvSpPr>
                  <p:spPr>
                    <a:xfrm>
                      <a:off x="13690166" y="2177886"/>
                      <a:ext cx="852259" cy="635888"/>
                    </a:xfrm>
                    <a:custGeom>
                      <a:avLst/>
                      <a:gdLst>
                        <a:gd name="connsiteX0" fmla="*/ 844800 w 852259"/>
                        <a:gd name="connsiteY0" fmla="*/ 492435 h 635888"/>
                        <a:gd name="connsiteX1" fmla="*/ 844800 w 852259"/>
                        <a:gd name="connsiteY1" fmla="*/ 445161 h 635888"/>
                        <a:gd name="connsiteX2" fmla="*/ 840861 w 852259"/>
                        <a:gd name="connsiteY2" fmla="*/ 445161 h 635888"/>
                        <a:gd name="connsiteX3" fmla="*/ 836922 w 852259"/>
                        <a:gd name="connsiteY3" fmla="*/ 445161 h 635888"/>
                        <a:gd name="connsiteX4" fmla="*/ 805406 w 852259"/>
                        <a:gd name="connsiteY4" fmla="*/ 319098 h 635888"/>
                        <a:gd name="connsiteX5" fmla="*/ 785708 w 852259"/>
                        <a:gd name="connsiteY5" fmla="*/ 256066 h 635888"/>
                        <a:gd name="connsiteX6" fmla="*/ 777829 w 852259"/>
                        <a:gd name="connsiteY6" fmla="*/ 228490 h 635888"/>
                        <a:gd name="connsiteX7" fmla="*/ 762071 w 852259"/>
                        <a:gd name="connsiteY7" fmla="*/ 208793 h 635888"/>
                        <a:gd name="connsiteX8" fmla="*/ 762071 w 852259"/>
                        <a:gd name="connsiteY8" fmla="*/ 208793 h 635888"/>
                        <a:gd name="connsiteX9" fmla="*/ 769950 w 852259"/>
                        <a:gd name="connsiteY9" fmla="*/ 185156 h 635888"/>
                        <a:gd name="connsiteX10" fmla="*/ 769950 w 852259"/>
                        <a:gd name="connsiteY10" fmla="*/ 161519 h 635888"/>
                        <a:gd name="connsiteX11" fmla="*/ 738434 w 852259"/>
                        <a:gd name="connsiteY11" fmla="*/ 133942 h 635888"/>
                        <a:gd name="connsiteX12" fmla="*/ 714798 w 852259"/>
                        <a:gd name="connsiteY12" fmla="*/ 59092 h 635888"/>
                        <a:gd name="connsiteX13" fmla="*/ 667524 w 852259"/>
                        <a:gd name="connsiteY13" fmla="*/ 59092 h 635888"/>
                        <a:gd name="connsiteX14" fmla="*/ 616310 w 852259"/>
                        <a:gd name="connsiteY14" fmla="*/ 74850 h 635888"/>
                        <a:gd name="connsiteX15" fmla="*/ 553279 w 852259"/>
                        <a:gd name="connsiteY15" fmla="*/ 82729 h 635888"/>
                        <a:gd name="connsiteX16" fmla="*/ 529642 w 852259"/>
                        <a:gd name="connsiteY16" fmla="*/ 82729 h 635888"/>
                        <a:gd name="connsiteX17" fmla="*/ 529642 w 852259"/>
                        <a:gd name="connsiteY17" fmla="*/ 82729 h 635888"/>
                        <a:gd name="connsiteX18" fmla="*/ 521763 w 852259"/>
                        <a:gd name="connsiteY18" fmla="*/ 82729 h 635888"/>
                        <a:gd name="connsiteX19" fmla="*/ 521763 w 852259"/>
                        <a:gd name="connsiteY19" fmla="*/ 86669 h 635888"/>
                        <a:gd name="connsiteX20" fmla="*/ 305091 w 852259"/>
                        <a:gd name="connsiteY20" fmla="*/ 59092 h 635888"/>
                        <a:gd name="connsiteX21" fmla="*/ 80541 w 852259"/>
                        <a:gd name="connsiteY21" fmla="*/ 3940 h 635888"/>
                        <a:gd name="connsiteX22" fmla="*/ 72662 w 852259"/>
                        <a:gd name="connsiteY22" fmla="*/ 0 h 635888"/>
                        <a:gd name="connsiteX23" fmla="*/ 33267 w 852259"/>
                        <a:gd name="connsiteY23" fmla="*/ 27576 h 635888"/>
                        <a:gd name="connsiteX24" fmla="*/ 13569 w 852259"/>
                        <a:gd name="connsiteY24" fmla="*/ 74850 h 635888"/>
                        <a:gd name="connsiteX25" fmla="*/ 13569 w 852259"/>
                        <a:gd name="connsiteY25" fmla="*/ 86669 h 635888"/>
                        <a:gd name="connsiteX26" fmla="*/ 13569 w 852259"/>
                        <a:gd name="connsiteY26" fmla="*/ 86669 h 635888"/>
                        <a:gd name="connsiteX27" fmla="*/ 9630 w 852259"/>
                        <a:gd name="connsiteY27" fmla="*/ 141821 h 635888"/>
                        <a:gd name="connsiteX28" fmla="*/ 1751 w 852259"/>
                        <a:gd name="connsiteY28" fmla="*/ 200914 h 635888"/>
                        <a:gd name="connsiteX29" fmla="*/ 1751 w 852259"/>
                        <a:gd name="connsiteY29" fmla="*/ 326977 h 635888"/>
                        <a:gd name="connsiteX30" fmla="*/ 49025 w 852259"/>
                        <a:gd name="connsiteY30" fmla="*/ 559407 h 635888"/>
                        <a:gd name="connsiteX31" fmla="*/ 45085 w 852259"/>
                        <a:gd name="connsiteY31" fmla="*/ 559407 h 635888"/>
                        <a:gd name="connsiteX32" fmla="*/ 45085 w 852259"/>
                        <a:gd name="connsiteY32" fmla="*/ 614559 h 635888"/>
                        <a:gd name="connsiteX33" fmla="*/ 49025 w 852259"/>
                        <a:gd name="connsiteY33" fmla="*/ 618499 h 635888"/>
                        <a:gd name="connsiteX34" fmla="*/ 123875 w 852259"/>
                        <a:gd name="connsiteY34" fmla="*/ 634257 h 635888"/>
                        <a:gd name="connsiteX35" fmla="*/ 253878 w 852259"/>
                        <a:gd name="connsiteY35" fmla="*/ 630317 h 635888"/>
                        <a:gd name="connsiteX36" fmla="*/ 383881 w 852259"/>
                        <a:gd name="connsiteY36" fmla="*/ 610620 h 635888"/>
                        <a:gd name="connsiteX37" fmla="*/ 482368 w 852259"/>
                        <a:gd name="connsiteY37" fmla="*/ 575164 h 635888"/>
                        <a:gd name="connsiteX38" fmla="*/ 482368 w 852259"/>
                        <a:gd name="connsiteY38" fmla="*/ 575164 h 635888"/>
                        <a:gd name="connsiteX39" fmla="*/ 486307 w 852259"/>
                        <a:gd name="connsiteY39" fmla="*/ 575164 h 635888"/>
                        <a:gd name="connsiteX40" fmla="*/ 486307 w 852259"/>
                        <a:gd name="connsiteY40" fmla="*/ 575164 h 635888"/>
                        <a:gd name="connsiteX41" fmla="*/ 663584 w 852259"/>
                        <a:gd name="connsiteY41" fmla="*/ 567285 h 635888"/>
                        <a:gd name="connsiteX42" fmla="*/ 769950 w 852259"/>
                        <a:gd name="connsiteY42" fmla="*/ 543649 h 635888"/>
                        <a:gd name="connsiteX43" fmla="*/ 844800 w 852259"/>
                        <a:gd name="connsiteY43" fmla="*/ 492435 h 635888"/>
                        <a:gd name="connsiteX44" fmla="*/ 844800 w 852259"/>
                        <a:gd name="connsiteY44" fmla="*/ 492435 h 635888"/>
                        <a:gd name="connsiteX45" fmla="*/ 557218 w 852259"/>
                        <a:gd name="connsiteY45" fmla="*/ 153640 h 635888"/>
                        <a:gd name="connsiteX46" fmla="*/ 553279 w 852259"/>
                        <a:gd name="connsiteY46" fmla="*/ 145761 h 635888"/>
                        <a:gd name="connsiteX47" fmla="*/ 604492 w 852259"/>
                        <a:gd name="connsiteY47" fmla="*/ 130003 h 635888"/>
                        <a:gd name="connsiteX48" fmla="*/ 655705 w 852259"/>
                        <a:gd name="connsiteY48" fmla="*/ 114245 h 635888"/>
                        <a:gd name="connsiteX49" fmla="*/ 691161 w 852259"/>
                        <a:gd name="connsiteY49" fmla="*/ 90608 h 635888"/>
                        <a:gd name="connsiteX50" fmla="*/ 702979 w 852259"/>
                        <a:gd name="connsiteY50" fmla="*/ 90608 h 635888"/>
                        <a:gd name="connsiteX51" fmla="*/ 639947 w 852259"/>
                        <a:gd name="connsiteY51" fmla="*/ 177277 h 635888"/>
                        <a:gd name="connsiteX52" fmla="*/ 754192 w 852259"/>
                        <a:gd name="connsiteY52" fmla="*/ 165458 h 635888"/>
                        <a:gd name="connsiteX53" fmla="*/ 754192 w 852259"/>
                        <a:gd name="connsiteY53" fmla="*/ 173337 h 635888"/>
                        <a:gd name="connsiteX54" fmla="*/ 659645 w 852259"/>
                        <a:gd name="connsiteY54" fmla="*/ 208793 h 635888"/>
                        <a:gd name="connsiteX55" fmla="*/ 549339 w 852259"/>
                        <a:gd name="connsiteY55" fmla="*/ 248187 h 635888"/>
                        <a:gd name="connsiteX56" fmla="*/ 541460 w 852259"/>
                        <a:gd name="connsiteY56" fmla="*/ 244248 h 635888"/>
                        <a:gd name="connsiteX57" fmla="*/ 557218 w 852259"/>
                        <a:gd name="connsiteY57" fmla="*/ 169398 h 635888"/>
                        <a:gd name="connsiteX58" fmla="*/ 596613 w 852259"/>
                        <a:gd name="connsiteY58" fmla="*/ 149700 h 635888"/>
                        <a:gd name="connsiteX59" fmla="*/ 557218 w 852259"/>
                        <a:gd name="connsiteY59" fmla="*/ 153640 h 635888"/>
                        <a:gd name="connsiteX60" fmla="*/ 379941 w 852259"/>
                        <a:gd name="connsiteY60" fmla="*/ 520012 h 635888"/>
                        <a:gd name="connsiteX61" fmla="*/ 253878 w 852259"/>
                        <a:gd name="connsiteY61" fmla="*/ 539709 h 635888"/>
                        <a:gd name="connsiteX62" fmla="*/ 194786 w 852259"/>
                        <a:gd name="connsiteY62" fmla="*/ 543649 h 635888"/>
                        <a:gd name="connsiteX63" fmla="*/ 115996 w 852259"/>
                        <a:gd name="connsiteY63" fmla="*/ 543649 h 635888"/>
                        <a:gd name="connsiteX64" fmla="*/ 88420 w 852259"/>
                        <a:gd name="connsiteY64" fmla="*/ 492435 h 635888"/>
                        <a:gd name="connsiteX65" fmla="*/ 64783 w 852259"/>
                        <a:gd name="connsiteY65" fmla="*/ 405767 h 635888"/>
                        <a:gd name="connsiteX66" fmla="*/ 52964 w 852259"/>
                        <a:gd name="connsiteY66" fmla="*/ 315159 h 635888"/>
                        <a:gd name="connsiteX67" fmla="*/ 64783 w 852259"/>
                        <a:gd name="connsiteY67" fmla="*/ 275764 h 635888"/>
                        <a:gd name="connsiteX68" fmla="*/ 167209 w 852259"/>
                        <a:gd name="connsiteY68" fmla="*/ 275764 h 635888"/>
                        <a:gd name="connsiteX69" fmla="*/ 84480 w 852259"/>
                        <a:gd name="connsiteY69" fmla="*/ 260006 h 635888"/>
                        <a:gd name="connsiteX70" fmla="*/ 80541 w 852259"/>
                        <a:gd name="connsiteY70" fmla="*/ 252127 h 635888"/>
                        <a:gd name="connsiteX71" fmla="*/ 112056 w 852259"/>
                        <a:gd name="connsiteY71" fmla="*/ 208793 h 635888"/>
                        <a:gd name="connsiteX72" fmla="*/ 119935 w 852259"/>
                        <a:gd name="connsiteY72" fmla="*/ 181216 h 635888"/>
                        <a:gd name="connsiteX73" fmla="*/ 127814 w 852259"/>
                        <a:gd name="connsiteY73" fmla="*/ 181216 h 635888"/>
                        <a:gd name="connsiteX74" fmla="*/ 151451 w 852259"/>
                        <a:gd name="connsiteY74" fmla="*/ 193035 h 635888"/>
                        <a:gd name="connsiteX75" fmla="*/ 151451 w 852259"/>
                        <a:gd name="connsiteY75" fmla="*/ 196974 h 635888"/>
                        <a:gd name="connsiteX76" fmla="*/ 285394 w 852259"/>
                        <a:gd name="connsiteY76" fmla="*/ 256066 h 635888"/>
                        <a:gd name="connsiteX77" fmla="*/ 364183 w 852259"/>
                        <a:gd name="connsiteY77" fmla="*/ 307280 h 635888"/>
                        <a:gd name="connsiteX78" fmla="*/ 360244 w 852259"/>
                        <a:gd name="connsiteY78" fmla="*/ 315159 h 635888"/>
                        <a:gd name="connsiteX79" fmla="*/ 324789 w 852259"/>
                        <a:gd name="connsiteY79" fmla="*/ 319098 h 635888"/>
                        <a:gd name="connsiteX80" fmla="*/ 383881 w 852259"/>
                        <a:gd name="connsiteY80" fmla="*/ 342735 h 635888"/>
                        <a:gd name="connsiteX81" fmla="*/ 379941 w 852259"/>
                        <a:gd name="connsiteY81" fmla="*/ 366372 h 635888"/>
                        <a:gd name="connsiteX82" fmla="*/ 391760 w 852259"/>
                        <a:gd name="connsiteY82" fmla="*/ 374251 h 635888"/>
                        <a:gd name="connsiteX83" fmla="*/ 407518 w 852259"/>
                        <a:gd name="connsiteY83" fmla="*/ 437283 h 635888"/>
                        <a:gd name="connsiteX84" fmla="*/ 379941 w 852259"/>
                        <a:gd name="connsiteY84" fmla="*/ 520012 h 635888"/>
                        <a:gd name="connsiteX85" fmla="*/ 478429 w 852259"/>
                        <a:gd name="connsiteY85" fmla="*/ 267885 h 635888"/>
                        <a:gd name="connsiteX86" fmla="*/ 391760 w 852259"/>
                        <a:gd name="connsiteY86" fmla="*/ 228490 h 635888"/>
                        <a:gd name="connsiteX87" fmla="*/ 435094 w 852259"/>
                        <a:gd name="connsiteY87" fmla="*/ 275764 h 635888"/>
                        <a:gd name="connsiteX88" fmla="*/ 431155 w 852259"/>
                        <a:gd name="connsiteY88" fmla="*/ 283643 h 635888"/>
                        <a:gd name="connsiteX89" fmla="*/ 336607 w 852259"/>
                        <a:gd name="connsiteY89" fmla="*/ 244248 h 635888"/>
                        <a:gd name="connsiteX90" fmla="*/ 179028 w 852259"/>
                        <a:gd name="connsiteY90" fmla="*/ 173337 h 635888"/>
                        <a:gd name="connsiteX91" fmla="*/ 92359 w 852259"/>
                        <a:gd name="connsiteY91" fmla="*/ 126063 h 635888"/>
                        <a:gd name="connsiteX92" fmla="*/ 52964 w 852259"/>
                        <a:gd name="connsiteY92" fmla="*/ 98487 h 635888"/>
                        <a:gd name="connsiteX93" fmla="*/ 60843 w 852259"/>
                        <a:gd name="connsiteY93" fmla="*/ 74850 h 635888"/>
                        <a:gd name="connsiteX94" fmla="*/ 68722 w 852259"/>
                        <a:gd name="connsiteY94" fmla="*/ 70911 h 635888"/>
                        <a:gd name="connsiteX95" fmla="*/ 171149 w 852259"/>
                        <a:gd name="connsiteY95" fmla="*/ 90608 h 635888"/>
                        <a:gd name="connsiteX96" fmla="*/ 261757 w 852259"/>
                        <a:gd name="connsiteY96" fmla="*/ 82729 h 635888"/>
                        <a:gd name="connsiteX97" fmla="*/ 431155 w 852259"/>
                        <a:gd name="connsiteY97" fmla="*/ 122124 h 635888"/>
                        <a:gd name="connsiteX98" fmla="*/ 509944 w 852259"/>
                        <a:gd name="connsiteY98" fmla="*/ 153640 h 635888"/>
                        <a:gd name="connsiteX99" fmla="*/ 490247 w 852259"/>
                        <a:gd name="connsiteY99" fmla="*/ 260006 h 635888"/>
                        <a:gd name="connsiteX100" fmla="*/ 478429 w 852259"/>
                        <a:gd name="connsiteY100" fmla="*/ 267885 h 635888"/>
                        <a:gd name="connsiteX101" fmla="*/ 817224 w 852259"/>
                        <a:gd name="connsiteY101" fmla="*/ 429403 h 635888"/>
                        <a:gd name="connsiteX102" fmla="*/ 789648 w 852259"/>
                        <a:gd name="connsiteY102" fmla="*/ 449101 h 635888"/>
                        <a:gd name="connsiteX103" fmla="*/ 706919 w 852259"/>
                        <a:gd name="connsiteY103" fmla="*/ 460919 h 635888"/>
                        <a:gd name="connsiteX104" fmla="*/ 557218 w 852259"/>
                        <a:gd name="connsiteY104" fmla="*/ 484556 h 635888"/>
                        <a:gd name="connsiteX105" fmla="*/ 549339 w 852259"/>
                        <a:gd name="connsiteY105" fmla="*/ 480617 h 635888"/>
                        <a:gd name="connsiteX106" fmla="*/ 557218 w 852259"/>
                        <a:gd name="connsiteY106" fmla="*/ 437283 h 635888"/>
                        <a:gd name="connsiteX107" fmla="*/ 545400 w 852259"/>
                        <a:gd name="connsiteY107" fmla="*/ 378190 h 635888"/>
                        <a:gd name="connsiteX108" fmla="*/ 549339 w 852259"/>
                        <a:gd name="connsiteY108" fmla="*/ 330917 h 635888"/>
                        <a:gd name="connsiteX109" fmla="*/ 596613 w 852259"/>
                        <a:gd name="connsiteY109" fmla="*/ 291522 h 635888"/>
                        <a:gd name="connsiteX110" fmla="*/ 553279 w 852259"/>
                        <a:gd name="connsiteY110" fmla="*/ 299401 h 635888"/>
                        <a:gd name="connsiteX111" fmla="*/ 482368 w 852259"/>
                        <a:gd name="connsiteY111" fmla="*/ 319098 h 635888"/>
                        <a:gd name="connsiteX112" fmla="*/ 486307 w 852259"/>
                        <a:gd name="connsiteY112" fmla="*/ 307280 h 635888"/>
                        <a:gd name="connsiteX113" fmla="*/ 572976 w 852259"/>
                        <a:gd name="connsiteY113" fmla="*/ 271824 h 635888"/>
                        <a:gd name="connsiteX114" fmla="*/ 675403 w 852259"/>
                        <a:gd name="connsiteY114" fmla="*/ 240308 h 635888"/>
                        <a:gd name="connsiteX115" fmla="*/ 773890 w 852259"/>
                        <a:gd name="connsiteY115" fmla="*/ 236369 h 635888"/>
                        <a:gd name="connsiteX116" fmla="*/ 773890 w 852259"/>
                        <a:gd name="connsiteY116" fmla="*/ 244248 h 635888"/>
                        <a:gd name="connsiteX117" fmla="*/ 750253 w 852259"/>
                        <a:gd name="connsiteY117" fmla="*/ 260006 h 635888"/>
                        <a:gd name="connsiteX118" fmla="*/ 769950 w 852259"/>
                        <a:gd name="connsiteY118" fmla="*/ 260006 h 635888"/>
                        <a:gd name="connsiteX119" fmla="*/ 777829 w 852259"/>
                        <a:gd name="connsiteY119" fmla="*/ 287582 h 635888"/>
                        <a:gd name="connsiteX120" fmla="*/ 793587 w 852259"/>
                        <a:gd name="connsiteY120" fmla="*/ 362432 h 635888"/>
                        <a:gd name="connsiteX121" fmla="*/ 805406 w 852259"/>
                        <a:gd name="connsiteY121" fmla="*/ 401827 h 635888"/>
                        <a:gd name="connsiteX122" fmla="*/ 817224 w 852259"/>
                        <a:gd name="connsiteY122" fmla="*/ 429403 h 635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852259" h="635888">
                          <a:moveTo>
                            <a:pt x="844800" y="492435"/>
                          </a:moveTo>
                          <a:cubicBezTo>
                            <a:pt x="856619" y="480617"/>
                            <a:pt x="852679" y="456980"/>
                            <a:pt x="844800" y="445161"/>
                          </a:cubicBezTo>
                          <a:cubicBezTo>
                            <a:pt x="844800" y="445161"/>
                            <a:pt x="840861" y="445161"/>
                            <a:pt x="840861" y="445161"/>
                          </a:cubicBezTo>
                          <a:cubicBezTo>
                            <a:pt x="840861" y="445161"/>
                            <a:pt x="840861" y="445161"/>
                            <a:pt x="836922" y="445161"/>
                          </a:cubicBezTo>
                          <a:cubicBezTo>
                            <a:pt x="829043" y="401827"/>
                            <a:pt x="821164" y="362432"/>
                            <a:pt x="805406" y="319098"/>
                          </a:cubicBezTo>
                          <a:cubicBezTo>
                            <a:pt x="797527" y="299401"/>
                            <a:pt x="789648" y="275764"/>
                            <a:pt x="785708" y="256066"/>
                          </a:cubicBezTo>
                          <a:cubicBezTo>
                            <a:pt x="785708" y="244248"/>
                            <a:pt x="785708" y="236369"/>
                            <a:pt x="777829" y="228490"/>
                          </a:cubicBezTo>
                          <a:cubicBezTo>
                            <a:pt x="773890" y="220611"/>
                            <a:pt x="766011" y="216672"/>
                            <a:pt x="762071" y="208793"/>
                          </a:cubicBezTo>
                          <a:cubicBezTo>
                            <a:pt x="762071" y="208793"/>
                            <a:pt x="762071" y="208793"/>
                            <a:pt x="762071" y="208793"/>
                          </a:cubicBezTo>
                          <a:cubicBezTo>
                            <a:pt x="766011" y="200914"/>
                            <a:pt x="766011" y="193035"/>
                            <a:pt x="769950" y="185156"/>
                          </a:cubicBezTo>
                          <a:cubicBezTo>
                            <a:pt x="773890" y="177277"/>
                            <a:pt x="777829" y="169398"/>
                            <a:pt x="769950" y="161519"/>
                          </a:cubicBezTo>
                          <a:cubicBezTo>
                            <a:pt x="766011" y="149700"/>
                            <a:pt x="750253" y="141821"/>
                            <a:pt x="738434" y="133942"/>
                          </a:cubicBezTo>
                          <a:cubicBezTo>
                            <a:pt x="734495" y="110305"/>
                            <a:pt x="746313" y="70911"/>
                            <a:pt x="714798" y="59092"/>
                          </a:cubicBezTo>
                          <a:cubicBezTo>
                            <a:pt x="699040" y="55153"/>
                            <a:pt x="683282" y="55153"/>
                            <a:pt x="667524" y="59092"/>
                          </a:cubicBezTo>
                          <a:cubicBezTo>
                            <a:pt x="647826" y="63032"/>
                            <a:pt x="636008" y="70911"/>
                            <a:pt x="616310" y="74850"/>
                          </a:cubicBezTo>
                          <a:cubicBezTo>
                            <a:pt x="596613" y="78790"/>
                            <a:pt x="572976" y="78790"/>
                            <a:pt x="553279" y="82729"/>
                          </a:cubicBezTo>
                          <a:cubicBezTo>
                            <a:pt x="545400" y="82729"/>
                            <a:pt x="537521" y="82729"/>
                            <a:pt x="529642" y="82729"/>
                          </a:cubicBezTo>
                          <a:cubicBezTo>
                            <a:pt x="529642" y="82729"/>
                            <a:pt x="529642" y="82729"/>
                            <a:pt x="529642" y="82729"/>
                          </a:cubicBezTo>
                          <a:cubicBezTo>
                            <a:pt x="529642" y="78790"/>
                            <a:pt x="521763" y="78790"/>
                            <a:pt x="521763" y="82729"/>
                          </a:cubicBezTo>
                          <a:cubicBezTo>
                            <a:pt x="521763" y="82729"/>
                            <a:pt x="521763" y="82729"/>
                            <a:pt x="521763" y="86669"/>
                          </a:cubicBezTo>
                          <a:cubicBezTo>
                            <a:pt x="450852" y="86669"/>
                            <a:pt x="376002" y="70911"/>
                            <a:pt x="305091" y="59092"/>
                          </a:cubicBezTo>
                          <a:cubicBezTo>
                            <a:pt x="230241" y="43334"/>
                            <a:pt x="155391" y="23637"/>
                            <a:pt x="80541" y="3940"/>
                          </a:cubicBezTo>
                          <a:cubicBezTo>
                            <a:pt x="80541" y="3940"/>
                            <a:pt x="76601" y="0"/>
                            <a:pt x="72662" y="0"/>
                          </a:cubicBezTo>
                          <a:cubicBezTo>
                            <a:pt x="49025" y="0"/>
                            <a:pt x="29327" y="11818"/>
                            <a:pt x="33267" y="27576"/>
                          </a:cubicBezTo>
                          <a:cubicBezTo>
                            <a:pt x="37206" y="47274"/>
                            <a:pt x="21448" y="59092"/>
                            <a:pt x="13569" y="74850"/>
                          </a:cubicBezTo>
                          <a:cubicBezTo>
                            <a:pt x="13569" y="78790"/>
                            <a:pt x="13569" y="82729"/>
                            <a:pt x="13569" y="86669"/>
                          </a:cubicBezTo>
                          <a:cubicBezTo>
                            <a:pt x="13569" y="86669"/>
                            <a:pt x="13569" y="86669"/>
                            <a:pt x="13569" y="86669"/>
                          </a:cubicBezTo>
                          <a:cubicBezTo>
                            <a:pt x="17509" y="106366"/>
                            <a:pt x="13569" y="122124"/>
                            <a:pt x="9630" y="141821"/>
                          </a:cubicBezTo>
                          <a:cubicBezTo>
                            <a:pt x="5690" y="161519"/>
                            <a:pt x="1751" y="181216"/>
                            <a:pt x="1751" y="200914"/>
                          </a:cubicBezTo>
                          <a:cubicBezTo>
                            <a:pt x="-2189" y="244248"/>
                            <a:pt x="1751" y="283643"/>
                            <a:pt x="1751" y="326977"/>
                          </a:cubicBezTo>
                          <a:cubicBezTo>
                            <a:pt x="5690" y="401827"/>
                            <a:pt x="21448" y="484556"/>
                            <a:pt x="49025" y="559407"/>
                          </a:cubicBezTo>
                          <a:cubicBezTo>
                            <a:pt x="49025" y="559407"/>
                            <a:pt x="49025" y="559407"/>
                            <a:pt x="45085" y="559407"/>
                          </a:cubicBezTo>
                          <a:cubicBezTo>
                            <a:pt x="13569" y="567285"/>
                            <a:pt x="37206" y="598801"/>
                            <a:pt x="45085" y="614559"/>
                          </a:cubicBezTo>
                          <a:cubicBezTo>
                            <a:pt x="45085" y="614559"/>
                            <a:pt x="49025" y="614559"/>
                            <a:pt x="49025" y="618499"/>
                          </a:cubicBezTo>
                          <a:cubicBezTo>
                            <a:pt x="68722" y="630317"/>
                            <a:pt x="100238" y="634257"/>
                            <a:pt x="123875" y="634257"/>
                          </a:cubicBezTo>
                          <a:cubicBezTo>
                            <a:pt x="167209" y="638196"/>
                            <a:pt x="210543" y="634257"/>
                            <a:pt x="253878" y="630317"/>
                          </a:cubicBezTo>
                          <a:cubicBezTo>
                            <a:pt x="297212" y="626378"/>
                            <a:pt x="340547" y="622438"/>
                            <a:pt x="383881" y="610620"/>
                          </a:cubicBezTo>
                          <a:cubicBezTo>
                            <a:pt x="419336" y="602741"/>
                            <a:pt x="454792" y="594862"/>
                            <a:pt x="482368" y="575164"/>
                          </a:cubicBezTo>
                          <a:cubicBezTo>
                            <a:pt x="482368" y="575164"/>
                            <a:pt x="482368" y="575164"/>
                            <a:pt x="482368" y="575164"/>
                          </a:cubicBezTo>
                          <a:cubicBezTo>
                            <a:pt x="482368" y="575164"/>
                            <a:pt x="482368" y="575164"/>
                            <a:pt x="486307" y="575164"/>
                          </a:cubicBezTo>
                          <a:cubicBezTo>
                            <a:pt x="486307" y="575164"/>
                            <a:pt x="486307" y="575164"/>
                            <a:pt x="486307" y="575164"/>
                          </a:cubicBezTo>
                          <a:cubicBezTo>
                            <a:pt x="545400" y="586983"/>
                            <a:pt x="604492" y="575164"/>
                            <a:pt x="663584" y="567285"/>
                          </a:cubicBezTo>
                          <a:cubicBezTo>
                            <a:pt x="699040" y="563346"/>
                            <a:pt x="734495" y="551528"/>
                            <a:pt x="769950" y="543649"/>
                          </a:cubicBezTo>
                          <a:cubicBezTo>
                            <a:pt x="797527" y="520012"/>
                            <a:pt x="825103" y="512133"/>
                            <a:pt x="844800" y="492435"/>
                          </a:cubicBezTo>
                          <a:cubicBezTo>
                            <a:pt x="844800" y="496375"/>
                            <a:pt x="844800" y="496375"/>
                            <a:pt x="844800" y="492435"/>
                          </a:cubicBezTo>
                          <a:close/>
                          <a:moveTo>
                            <a:pt x="557218" y="153640"/>
                          </a:moveTo>
                          <a:cubicBezTo>
                            <a:pt x="553279" y="153640"/>
                            <a:pt x="549339" y="149700"/>
                            <a:pt x="553279" y="145761"/>
                          </a:cubicBezTo>
                          <a:cubicBezTo>
                            <a:pt x="569037" y="133942"/>
                            <a:pt x="584794" y="133942"/>
                            <a:pt x="604492" y="130003"/>
                          </a:cubicBezTo>
                          <a:cubicBezTo>
                            <a:pt x="624189" y="126063"/>
                            <a:pt x="639947" y="122124"/>
                            <a:pt x="655705" y="114245"/>
                          </a:cubicBezTo>
                          <a:cubicBezTo>
                            <a:pt x="667524" y="106366"/>
                            <a:pt x="683282" y="98487"/>
                            <a:pt x="691161" y="90608"/>
                          </a:cubicBezTo>
                          <a:cubicBezTo>
                            <a:pt x="695100" y="86669"/>
                            <a:pt x="699040" y="90608"/>
                            <a:pt x="702979" y="90608"/>
                          </a:cubicBezTo>
                          <a:cubicBezTo>
                            <a:pt x="730555" y="133942"/>
                            <a:pt x="679342" y="153640"/>
                            <a:pt x="639947" y="177277"/>
                          </a:cubicBezTo>
                          <a:cubicBezTo>
                            <a:pt x="679342" y="173337"/>
                            <a:pt x="714798" y="149700"/>
                            <a:pt x="754192" y="165458"/>
                          </a:cubicBezTo>
                          <a:cubicBezTo>
                            <a:pt x="758132" y="165458"/>
                            <a:pt x="758132" y="169398"/>
                            <a:pt x="754192" y="173337"/>
                          </a:cubicBezTo>
                          <a:cubicBezTo>
                            <a:pt x="730555" y="196974"/>
                            <a:pt x="691161" y="196974"/>
                            <a:pt x="659645" y="208793"/>
                          </a:cubicBezTo>
                          <a:cubicBezTo>
                            <a:pt x="624189" y="224551"/>
                            <a:pt x="588734" y="244248"/>
                            <a:pt x="549339" y="248187"/>
                          </a:cubicBezTo>
                          <a:cubicBezTo>
                            <a:pt x="545400" y="248187"/>
                            <a:pt x="541460" y="248187"/>
                            <a:pt x="541460" y="244248"/>
                          </a:cubicBezTo>
                          <a:cubicBezTo>
                            <a:pt x="541460" y="224551"/>
                            <a:pt x="537521" y="185156"/>
                            <a:pt x="557218" y="169398"/>
                          </a:cubicBezTo>
                          <a:cubicBezTo>
                            <a:pt x="569037" y="161519"/>
                            <a:pt x="584794" y="153640"/>
                            <a:pt x="596613" y="149700"/>
                          </a:cubicBezTo>
                          <a:cubicBezTo>
                            <a:pt x="584794" y="153640"/>
                            <a:pt x="569037" y="153640"/>
                            <a:pt x="557218" y="153640"/>
                          </a:cubicBezTo>
                          <a:close/>
                          <a:moveTo>
                            <a:pt x="379941" y="520012"/>
                          </a:moveTo>
                          <a:cubicBezTo>
                            <a:pt x="340547" y="535770"/>
                            <a:pt x="297212" y="539709"/>
                            <a:pt x="253878" y="539709"/>
                          </a:cubicBezTo>
                          <a:cubicBezTo>
                            <a:pt x="234180" y="539709"/>
                            <a:pt x="214483" y="539709"/>
                            <a:pt x="194786" y="543649"/>
                          </a:cubicBezTo>
                          <a:cubicBezTo>
                            <a:pt x="171149" y="547588"/>
                            <a:pt x="135693" y="555467"/>
                            <a:pt x="115996" y="543649"/>
                          </a:cubicBezTo>
                          <a:cubicBezTo>
                            <a:pt x="96299" y="531830"/>
                            <a:pt x="92359" y="508193"/>
                            <a:pt x="88420" y="492435"/>
                          </a:cubicBezTo>
                          <a:cubicBezTo>
                            <a:pt x="80541" y="464859"/>
                            <a:pt x="68722" y="437283"/>
                            <a:pt x="64783" y="405767"/>
                          </a:cubicBezTo>
                          <a:cubicBezTo>
                            <a:pt x="56904" y="374251"/>
                            <a:pt x="52964" y="346674"/>
                            <a:pt x="52964" y="315159"/>
                          </a:cubicBezTo>
                          <a:cubicBezTo>
                            <a:pt x="52964" y="303340"/>
                            <a:pt x="49025" y="283643"/>
                            <a:pt x="64783" y="275764"/>
                          </a:cubicBezTo>
                          <a:cubicBezTo>
                            <a:pt x="96299" y="260006"/>
                            <a:pt x="135693" y="279703"/>
                            <a:pt x="167209" y="275764"/>
                          </a:cubicBezTo>
                          <a:cubicBezTo>
                            <a:pt x="143572" y="263945"/>
                            <a:pt x="112056" y="267885"/>
                            <a:pt x="84480" y="260006"/>
                          </a:cubicBezTo>
                          <a:cubicBezTo>
                            <a:pt x="80541" y="260006"/>
                            <a:pt x="76601" y="256066"/>
                            <a:pt x="80541" y="252127"/>
                          </a:cubicBezTo>
                          <a:cubicBezTo>
                            <a:pt x="92359" y="236369"/>
                            <a:pt x="112056" y="228490"/>
                            <a:pt x="112056" y="208793"/>
                          </a:cubicBezTo>
                          <a:cubicBezTo>
                            <a:pt x="112056" y="196974"/>
                            <a:pt x="112056" y="189095"/>
                            <a:pt x="119935" y="181216"/>
                          </a:cubicBezTo>
                          <a:cubicBezTo>
                            <a:pt x="123875" y="177277"/>
                            <a:pt x="123875" y="177277"/>
                            <a:pt x="127814" y="181216"/>
                          </a:cubicBezTo>
                          <a:cubicBezTo>
                            <a:pt x="135693" y="185156"/>
                            <a:pt x="143572" y="189095"/>
                            <a:pt x="151451" y="193035"/>
                          </a:cubicBezTo>
                          <a:cubicBezTo>
                            <a:pt x="155391" y="193035"/>
                            <a:pt x="155391" y="196974"/>
                            <a:pt x="151451" y="196974"/>
                          </a:cubicBezTo>
                          <a:cubicBezTo>
                            <a:pt x="190846" y="220611"/>
                            <a:pt x="242059" y="236369"/>
                            <a:pt x="285394" y="256066"/>
                          </a:cubicBezTo>
                          <a:cubicBezTo>
                            <a:pt x="312970" y="267885"/>
                            <a:pt x="356304" y="283643"/>
                            <a:pt x="364183" y="307280"/>
                          </a:cubicBezTo>
                          <a:cubicBezTo>
                            <a:pt x="364183" y="311219"/>
                            <a:pt x="364183" y="311219"/>
                            <a:pt x="360244" y="315159"/>
                          </a:cubicBezTo>
                          <a:cubicBezTo>
                            <a:pt x="348425" y="315159"/>
                            <a:pt x="336607" y="319098"/>
                            <a:pt x="324789" y="319098"/>
                          </a:cubicBezTo>
                          <a:cubicBezTo>
                            <a:pt x="356304" y="323038"/>
                            <a:pt x="407518" y="326977"/>
                            <a:pt x="383881" y="342735"/>
                          </a:cubicBezTo>
                          <a:cubicBezTo>
                            <a:pt x="376002" y="350614"/>
                            <a:pt x="360244" y="358493"/>
                            <a:pt x="379941" y="366372"/>
                          </a:cubicBezTo>
                          <a:cubicBezTo>
                            <a:pt x="387820" y="366372"/>
                            <a:pt x="387820" y="370311"/>
                            <a:pt x="391760" y="374251"/>
                          </a:cubicBezTo>
                          <a:cubicBezTo>
                            <a:pt x="403578" y="390009"/>
                            <a:pt x="403578" y="421525"/>
                            <a:pt x="407518" y="437283"/>
                          </a:cubicBezTo>
                          <a:cubicBezTo>
                            <a:pt x="415397" y="468798"/>
                            <a:pt x="427215" y="500314"/>
                            <a:pt x="379941" y="520012"/>
                          </a:cubicBezTo>
                          <a:close/>
                          <a:moveTo>
                            <a:pt x="478429" y="267885"/>
                          </a:moveTo>
                          <a:cubicBezTo>
                            <a:pt x="446913" y="256066"/>
                            <a:pt x="423276" y="240308"/>
                            <a:pt x="391760" y="228490"/>
                          </a:cubicBezTo>
                          <a:cubicBezTo>
                            <a:pt x="407518" y="244248"/>
                            <a:pt x="423276" y="256066"/>
                            <a:pt x="435094" y="275764"/>
                          </a:cubicBezTo>
                          <a:cubicBezTo>
                            <a:pt x="439034" y="279703"/>
                            <a:pt x="435094" y="283643"/>
                            <a:pt x="431155" y="283643"/>
                          </a:cubicBezTo>
                          <a:cubicBezTo>
                            <a:pt x="399639" y="287582"/>
                            <a:pt x="360244" y="256066"/>
                            <a:pt x="336607" y="244248"/>
                          </a:cubicBezTo>
                          <a:cubicBezTo>
                            <a:pt x="285394" y="216672"/>
                            <a:pt x="230241" y="200914"/>
                            <a:pt x="179028" y="173337"/>
                          </a:cubicBezTo>
                          <a:cubicBezTo>
                            <a:pt x="151451" y="157579"/>
                            <a:pt x="119935" y="141821"/>
                            <a:pt x="92359" y="126063"/>
                          </a:cubicBezTo>
                          <a:cubicBezTo>
                            <a:pt x="80541" y="118184"/>
                            <a:pt x="60843" y="110305"/>
                            <a:pt x="52964" y="98487"/>
                          </a:cubicBezTo>
                          <a:cubicBezTo>
                            <a:pt x="45085" y="86669"/>
                            <a:pt x="49025" y="78790"/>
                            <a:pt x="60843" y="74850"/>
                          </a:cubicBezTo>
                          <a:cubicBezTo>
                            <a:pt x="60843" y="70911"/>
                            <a:pt x="64783" y="70911"/>
                            <a:pt x="68722" y="70911"/>
                          </a:cubicBezTo>
                          <a:cubicBezTo>
                            <a:pt x="100238" y="82729"/>
                            <a:pt x="135693" y="94548"/>
                            <a:pt x="171149" y="90608"/>
                          </a:cubicBezTo>
                          <a:cubicBezTo>
                            <a:pt x="198725" y="86669"/>
                            <a:pt x="230241" y="78790"/>
                            <a:pt x="261757" y="82729"/>
                          </a:cubicBezTo>
                          <a:cubicBezTo>
                            <a:pt x="320849" y="90608"/>
                            <a:pt x="372062" y="118184"/>
                            <a:pt x="431155" y="122124"/>
                          </a:cubicBezTo>
                          <a:cubicBezTo>
                            <a:pt x="466610" y="126063"/>
                            <a:pt x="502065" y="118184"/>
                            <a:pt x="509944" y="153640"/>
                          </a:cubicBezTo>
                          <a:cubicBezTo>
                            <a:pt x="517823" y="189095"/>
                            <a:pt x="513884" y="228490"/>
                            <a:pt x="490247" y="260006"/>
                          </a:cubicBezTo>
                          <a:cubicBezTo>
                            <a:pt x="486307" y="267885"/>
                            <a:pt x="482368" y="267885"/>
                            <a:pt x="478429" y="267885"/>
                          </a:cubicBezTo>
                          <a:close/>
                          <a:moveTo>
                            <a:pt x="817224" y="429403"/>
                          </a:moveTo>
                          <a:cubicBezTo>
                            <a:pt x="817224" y="441222"/>
                            <a:pt x="805406" y="449101"/>
                            <a:pt x="789648" y="449101"/>
                          </a:cubicBezTo>
                          <a:cubicBezTo>
                            <a:pt x="762071" y="453041"/>
                            <a:pt x="734495" y="453041"/>
                            <a:pt x="706919" y="460919"/>
                          </a:cubicBezTo>
                          <a:cubicBezTo>
                            <a:pt x="643887" y="472738"/>
                            <a:pt x="624189" y="488496"/>
                            <a:pt x="557218" y="484556"/>
                          </a:cubicBezTo>
                          <a:cubicBezTo>
                            <a:pt x="553279" y="484556"/>
                            <a:pt x="549339" y="480617"/>
                            <a:pt x="549339" y="480617"/>
                          </a:cubicBezTo>
                          <a:cubicBezTo>
                            <a:pt x="545400" y="464859"/>
                            <a:pt x="553279" y="453041"/>
                            <a:pt x="557218" y="437283"/>
                          </a:cubicBezTo>
                          <a:cubicBezTo>
                            <a:pt x="561158" y="417585"/>
                            <a:pt x="553279" y="397888"/>
                            <a:pt x="545400" y="378190"/>
                          </a:cubicBezTo>
                          <a:cubicBezTo>
                            <a:pt x="541460" y="362432"/>
                            <a:pt x="537521" y="346674"/>
                            <a:pt x="549339" y="330917"/>
                          </a:cubicBezTo>
                          <a:cubicBezTo>
                            <a:pt x="569037" y="307280"/>
                            <a:pt x="565097" y="307280"/>
                            <a:pt x="596613" y="291522"/>
                          </a:cubicBezTo>
                          <a:cubicBezTo>
                            <a:pt x="580855" y="291522"/>
                            <a:pt x="569037" y="295461"/>
                            <a:pt x="553279" y="299401"/>
                          </a:cubicBezTo>
                          <a:cubicBezTo>
                            <a:pt x="529642" y="303340"/>
                            <a:pt x="506005" y="315159"/>
                            <a:pt x="482368" y="319098"/>
                          </a:cubicBezTo>
                          <a:cubicBezTo>
                            <a:pt x="482368" y="315159"/>
                            <a:pt x="482368" y="311219"/>
                            <a:pt x="486307" y="307280"/>
                          </a:cubicBezTo>
                          <a:cubicBezTo>
                            <a:pt x="506005" y="291522"/>
                            <a:pt x="549339" y="279703"/>
                            <a:pt x="572976" y="271824"/>
                          </a:cubicBezTo>
                          <a:cubicBezTo>
                            <a:pt x="608431" y="260006"/>
                            <a:pt x="639947" y="248187"/>
                            <a:pt x="675403" y="240308"/>
                          </a:cubicBezTo>
                          <a:cubicBezTo>
                            <a:pt x="702979" y="232430"/>
                            <a:pt x="746313" y="216672"/>
                            <a:pt x="773890" y="236369"/>
                          </a:cubicBezTo>
                          <a:cubicBezTo>
                            <a:pt x="777829" y="240308"/>
                            <a:pt x="777829" y="240308"/>
                            <a:pt x="773890" y="244248"/>
                          </a:cubicBezTo>
                          <a:cubicBezTo>
                            <a:pt x="766011" y="248187"/>
                            <a:pt x="758132" y="256066"/>
                            <a:pt x="750253" y="260006"/>
                          </a:cubicBezTo>
                          <a:cubicBezTo>
                            <a:pt x="758132" y="260006"/>
                            <a:pt x="766011" y="260006"/>
                            <a:pt x="769950" y="260006"/>
                          </a:cubicBezTo>
                          <a:cubicBezTo>
                            <a:pt x="781769" y="267885"/>
                            <a:pt x="781769" y="279703"/>
                            <a:pt x="777829" y="287582"/>
                          </a:cubicBezTo>
                          <a:cubicBezTo>
                            <a:pt x="777829" y="315159"/>
                            <a:pt x="785708" y="338796"/>
                            <a:pt x="793587" y="362432"/>
                          </a:cubicBezTo>
                          <a:cubicBezTo>
                            <a:pt x="797527" y="374251"/>
                            <a:pt x="801466" y="390009"/>
                            <a:pt x="805406" y="401827"/>
                          </a:cubicBezTo>
                          <a:cubicBezTo>
                            <a:pt x="813285" y="413646"/>
                            <a:pt x="821164" y="421525"/>
                            <a:pt x="817224" y="429403"/>
                          </a:cubicBezTo>
                          <a:close/>
                        </a:path>
                      </a:pathLst>
                    </a:custGeom>
                    <a:solidFill>
                      <a:srgbClr val="173140">
                        <a:alpha val="30000"/>
                      </a:srgbClr>
                    </a:solidFill>
                    <a:ln w="39379" cap="flat">
                      <a:noFill/>
                      <a:prstDash val="solid"/>
                      <a:miter/>
                    </a:ln>
                  </p:spPr>
                  <p:txBody>
                    <a:bodyPr rtlCol="0" anchor="ctr"/>
                    <a:lstStyle/>
                    <a:p>
                      <a:endParaRPr lang="en-US"/>
                    </a:p>
                  </p:txBody>
                </p:sp>
                <p:sp>
                  <p:nvSpPr>
                    <p:cNvPr id="2624" name="Freeform: Shape 2623">
                      <a:extLst>
                        <a:ext uri="{FF2B5EF4-FFF2-40B4-BE49-F238E27FC236}">
                          <a16:creationId xmlns:a16="http://schemas.microsoft.com/office/drawing/2014/main" xmlns="" id="{9391618F-A92A-4A87-B3A8-3D4E451D4C0C}"/>
                        </a:ext>
                      </a:extLst>
                    </p:cNvPr>
                    <p:cNvSpPr/>
                    <p:nvPr/>
                  </p:nvSpPr>
                  <p:spPr>
                    <a:xfrm>
                      <a:off x="13995257" y="2402436"/>
                      <a:ext cx="326977" cy="347029"/>
                    </a:xfrm>
                    <a:custGeom>
                      <a:avLst/>
                      <a:gdLst>
                        <a:gd name="connsiteX0" fmla="*/ 295461 w 326977"/>
                        <a:gd name="connsiteY0" fmla="*/ 330917 h 347029"/>
                        <a:gd name="connsiteX1" fmla="*/ 256066 w 326977"/>
                        <a:gd name="connsiteY1" fmla="*/ 311219 h 347029"/>
                        <a:gd name="connsiteX2" fmla="*/ 283643 w 326977"/>
                        <a:gd name="connsiteY2" fmla="*/ 283643 h 347029"/>
                        <a:gd name="connsiteX3" fmla="*/ 228490 w 326977"/>
                        <a:gd name="connsiteY3" fmla="*/ 256066 h 347029"/>
                        <a:gd name="connsiteX4" fmla="*/ 200914 w 326977"/>
                        <a:gd name="connsiteY4" fmla="*/ 145761 h 347029"/>
                        <a:gd name="connsiteX5" fmla="*/ 224551 w 326977"/>
                        <a:gd name="connsiteY5" fmla="*/ 94548 h 347029"/>
                        <a:gd name="connsiteX6" fmla="*/ 177277 w 326977"/>
                        <a:gd name="connsiteY6" fmla="*/ 110305 h 347029"/>
                        <a:gd name="connsiteX7" fmla="*/ 165458 w 326977"/>
                        <a:gd name="connsiteY7" fmla="*/ 106366 h 347029"/>
                        <a:gd name="connsiteX8" fmla="*/ 181216 w 326977"/>
                        <a:gd name="connsiteY8" fmla="*/ 70911 h 347029"/>
                        <a:gd name="connsiteX9" fmla="*/ 212732 w 326977"/>
                        <a:gd name="connsiteY9" fmla="*/ 23637 h 347029"/>
                        <a:gd name="connsiteX10" fmla="*/ 208793 w 326977"/>
                        <a:gd name="connsiteY10" fmla="*/ 0 h 347029"/>
                        <a:gd name="connsiteX11" fmla="*/ 181216 w 326977"/>
                        <a:gd name="connsiteY11" fmla="*/ 39395 h 347029"/>
                        <a:gd name="connsiteX12" fmla="*/ 94548 w 326977"/>
                        <a:gd name="connsiteY12" fmla="*/ 59092 h 347029"/>
                        <a:gd name="connsiteX13" fmla="*/ 39395 w 326977"/>
                        <a:gd name="connsiteY13" fmla="*/ 35455 h 347029"/>
                        <a:gd name="connsiteX14" fmla="*/ 0 w 326977"/>
                        <a:gd name="connsiteY14" fmla="*/ 23637 h 347029"/>
                        <a:gd name="connsiteX15" fmla="*/ 47274 w 326977"/>
                        <a:gd name="connsiteY15" fmla="*/ 55153 h 347029"/>
                        <a:gd name="connsiteX16" fmla="*/ 110306 w 326977"/>
                        <a:gd name="connsiteY16" fmla="*/ 94548 h 347029"/>
                        <a:gd name="connsiteX17" fmla="*/ 122124 w 326977"/>
                        <a:gd name="connsiteY17" fmla="*/ 141821 h 347029"/>
                        <a:gd name="connsiteX18" fmla="*/ 137882 w 326977"/>
                        <a:gd name="connsiteY18" fmla="*/ 200914 h 347029"/>
                        <a:gd name="connsiteX19" fmla="*/ 165458 w 326977"/>
                        <a:gd name="connsiteY19" fmla="*/ 330917 h 347029"/>
                        <a:gd name="connsiteX20" fmla="*/ 165458 w 326977"/>
                        <a:gd name="connsiteY20" fmla="*/ 346675 h 347029"/>
                        <a:gd name="connsiteX21" fmla="*/ 173337 w 326977"/>
                        <a:gd name="connsiteY21" fmla="*/ 342735 h 347029"/>
                        <a:gd name="connsiteX22" fmla="*/ 173337 w 326977"/>
                        <a:gd name="connsiteY22" fmla="*/ 342735 h 347029"/>
                        <a:gd name="connsiteX23" fmla="*/ 177277 w 326977"/>
                        <a:gd name="connsiteY23" fmla="*/ 342735 h 347029"/>
                        <a:gd name="connsiteX24" fmla="*/ 177277 w 326977"/>
                        <a:gd name="connsiteY24" fmla="*/ 342735 h 347029"/>
                        <a:gd name="connsiteX25" fmla="*/ 326977 w 326977"/>
                        <a:gd name="connsiteY25" fmla="*/ 338795 h 347029"/>
                        <a:gd name="connsiteX26" fmla="*/ 295461 w 326977"/>
                        <a:gd name="connsiteY26" fmla="*/ 330917 h 347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26977" h="347029">
                          <a:moveTo>
                            <a:pt x="295461" y="330917"/>
                          </a:moveTo>
                          <a:cubicBezTo>
                            <a:pt x="279703" y="330917"/>
                            <a:pt x="256066" y="326977"/>
                            <a:pt x="256066" y="311219"/>
                          </a:cubicBezTo>
                          <a:cubicBezTo>
                            <a:pt x="256066" y="299401"/>
                            <a:pt x="267885" y="291522"/>
                            <a:pt x="283643" y="283643"/>
                          </a:cubicBezTo>
                          <a:cubicBezTo>
                            <a:pt x="252127" y="287582"/>
                            <a:pt x="224551" y="283643"/>
                            <a:pt x="228490" y="256066"/>
                          </a:cubicBezTo>
                          <a:cubicBezTo>
                            <a:pt x="232430" y="216672"/>
                            <a:pt x="208793" y="185156"/>
                            <a:pt x="200914" y="145761"/>
                          </a:cubicBezTo>
                          <a:cubicBezTo>
                            <a:pt x="196974" y="126063"/>
                            <a:pt x="212732" y="110305"/>
                            <a:pt x="224551" y="94548"/>
                          </a:cubicBezTo>
                          <a:cubicBezTo>
                            <a:pt x="204853" y="94548"/>
                            <a:pt x="189095" y="102426"/>
                            <a:pt x="177277" y="110305"/>
                          </a:cubicBezTo>
                          <a:cubicBezTo>
                            <a:pt x="173337" y="114245"/>
                            <a:pt x="165458" y="110305"/>
                            <a:pt x="165458" y="106366"/>
                          </a:cubicBezTo>
                          <a:cubicBezTo>
                            <a:pt x="165458" y="90608"/>
                            <a:pt x="173337" y="82729"/>
                            <a:pt x="181216" y="70911"/>
                          </a:cubicBezTo>
                          <a:cubicBezTo>
                            <a:pt x="193035" y="55153"/>
                            <a:pt x="216672" y="43334"/>
                            <a:pt x="212732" y="23637"/>
                          </a:cubicBezTo>
                          <a:cubicBezTo>
                            <a:pt x="212732" y="15758"/>
                            <a:pt x="208793" y="7879"/>
                            <a:pt x="208793" y="0"/>
                          </a:cubicBezTo>
                          <a:cubicBezTo>
                            <a:pt x="204853" y="15758"/>
                            <a:pt x="196974" y="31516"/>
                            <a:pt x="181216" y="39395"/>
                          </a:cubicBezTo>
                          <a:cubicBezTo>
                            <a:pt x="157579" y="59092"/>
                            <a:pt x="130003" y="66971"/>
                            <a:pt x="94548" y="59092"/>
                          </a:cubicBezTo>
                          <a:cubicBezTo>
                            <a:pt x="74850" y="55153"/>
                            <a:pt x="59092" y="39395"/>
                            <a:pt x="39395" y="35455"/>
                          </a:cubicBezTo>
                          <a:cubicBezTo>
                            <a:pt x="27576" y="31516"/>
                            <a:pt x="15758" y="27576"/>
                            <a:pt x="0" y="23637"/>
                          </a:cubicBezTo>
                          <a:cubicBezTo>
                            <a:pt x="15758" y="35455"/>
                            <a:pt x="31516" y="43334"/>
                            <a:pt x="47274" y="55153"/>
                          </a:cubicBezTo>
                          <a:cubicBezTo>
                            <a:pt x="66971" y="66971"/>
                            <a:pt x="94548" y="78790"/>
                            <a:pt x="110306" y="94548"/>
                          </a:cubicBezTo>
                          <a:cubicBezTo>
                            <a:pt x="122124" y="110305"/>
                            <a:pt x="118185" y="126063"/>
                            <a:pt x="122124" y="141821"/>
                          </a:cubicBezTo>
                          <a:cubicBezTo>
                            <a:pt x="122124" y="161519"/>
                            <a:pt x="130003" y="181216"/>
                            <a:pt x="137882" y="200914"/>
                          </a:cubicBezTo>
                          <a:cubicBezTo>
                            <a:pt x="149700" y="244248"/>
                            <a:pt x="161519" y="287582"/>
                            <a:pt x="165458" y="330917"/>
                          </a:cubicBezTo>
                          <a:cubicBezTo>
                            <a:pt x="165458" y="334856"/>
                            <a:pt x="165458" y="342735"/>
                            <a:pt x="165458" y="346675"/>
                          </a:cubicBezTo>
                          <a:cubicBezTo>
                            <a:pt x="169398" y="346675"/>
                            <a:pt x="169398" y="342735"/>
                            <a:pt x="173337" y="342735"/>
                          </a:cubicBezTo>
                          <a:cubicBezTo>
                            <a:pt x="173337" y="342735"/>
                            <a:pt x="173337" y="342735"/>
                            <a:pt x="173337" y="342735"/>
                          </a:cubicBezTo>
                          <a:cubicBezTo>
                            <a:pt x="173337" y="342735"/>
                            <a:pt x="173337" y="342735"/>
                            <a:pt x="177277" y="342735"/>
                          </a:cubicBezTo>
                          <a:cubicBezTo>
                            <a:pt x="177277" y="342735"/>
                            <a:pt x="177277" y="342735"/>
                            <a:pt x="177277" y="342735"/>
                          </a:cubicBezTo>
                          <a:cubicBezTo>
                            <a:pt x="224551" y="350614"/>
                            <a:pt x="275764" y="346675"/>
                            <a:pt x="326977" y="338795"/>
                          </a:cubicBezTo>
                          <a:cubicBezTo>
                            <a:pt x="319098" y="334856"/>
                            <a:pt x="307280" y="334856"/>
                            <a:pt x="295461" y="330917"/>
                          </a:cubicBezTo>
                          <a:close/>
                        </a:path>
                      </a:pathLst>
                    </a:custGeom>
                    <a:solidFill>
                      <a:srgbClr val="173140">
                        <a:alpha val="40000"/>
                      </a:srgbClr>
                    </a:solidFill>
                    <a:ln w="39379" cap="flat">
                      <a:noFill/>
                      <a:prstDash val="solid"/>
                      <a:miter/>
                    </a:ln>
                  </p:spPr>
                  <p:txBody>
                    <a:bodyPr rtlCol="0" anchor="ctr"/>
                    <a:lstStyle/>
                    <a:p>
                      <a:endParaRPr lang="en-US"/>
                    </a:p>
                  </p:txBody>
                </p:sp>
                <p:sp>
                  <p:nvSpPr>
                    <p:cNvPr id="2625" name="Freeform: Shape 2624">
                      <a:extLst>
                        <a:ext uri="{FF2B5EF4-FFF2-40B4-BE49-F238E27FC236}">
                          <a16:creationId xmlns:a16="http://schemas.microsoft.com/office/drawing/2014/main" xmlns="" id="{C9F30BF8-FBC0-42C2-A086-F43532E4A71F}"/>
                        </a:ext>
                      </a:extLst>
                    </p:cNvPr>
                    <p:cNvSpPr/>
                    <p:nvPr/>
                  </p:nvSpPr>
                  <p:spPr>
                    <a:xfrm>
                      <a:off x="13806162" y="2303949"/>
                      <a:ext cx="238119" cy="115995"/>
                    </a:xfrm>
                    <a:custGeom>
                      <a:avLst/>
                      <a:gdLst>
                        <a:gd name="connsiteX0" fmla="*/ 236369 w 238119"/>
                        <a:gd name="connsiteY0" fmla="*/ 114245 h 115995"/>
                        <a:gd name="connsiteX1" fmla="*/ 122124 w 238119"/>
                        <a:gd name="connsiteY1" fmla="*/ 59092 h 115995"/>
                        <a:gd name="connsiteX2" fmla="*/ 3939 w 238119"/>
                        <a:gd name="connsiteY2" fmla="*/ 0 h 115995"/>
                        <a:gd name="connsiteX3" fmla="*/ 0 w 238119"/>
                        <a:gd name="connsiteY3" fmla="*/ 3939 h 115995"/>
                        <a:gd name="connsiteX4" fmla="*/ 102427 w 238119"/>
                        <a:gd name="connsiteY4" fmla="*/ 66971 h 115995"/>
                        <a:gd name="connsiteX5" fmla="*/ 236369 w 238119"/>
                        <a:gd name="connsiteY5" fmla="*/ 114245 h 115995"/>
                        <a:gd name="connsiteX6" fmla="*/ 236369 w 238119"/>
                        <a:gd name="connsiteY6" fmla="*/ 114245 h 11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119" h="115995">
                          <a:moveTo>
                            <a:pt x="236369" y="114245"/>
                          </a:moveTo>
                          <a:cubicBezTo>
                            <a:pt x="200914" y="90608"/>
                            <a:pt x="161519" y="74850"/>
                            <a:pt x="122124" y="59092"/>
                          </a:cubicBezTo>
                          <a:cubicBezTo>
                            <a:pt x="78790" y="43334"/>
                            <a:pt x="43334" y="19697"/>
                            <a:pt x="3939" y="0"/>
                          </a:cubicBezTo>
                          <a:cubicBezTo>
                            <a:pt x="0" y="0"/>
                            <a:pt x="0" y="0"/>
                            <a:pt x="0" y="3939"/>
                          </a:cubicBezTo>
                          <a:cubicBezTo>
                            <a:pt x="35455" y="27576"/>
                            <a:pt x="63032" y="51213"/>
                            <a:pt x="102427" y="66971"/>
                          </a:cubicBezTo>
                          <a:cubicBezTo>
                            <a:pt x="149700" y="82729"/>
                            <a:pt x="193035" y="98487"/>
                            <a:pt x="236369" y="114245"/>
                          </a:cubicBezTo>
                          <a:cubicBezTo>
                            <a:pt x="236369" y="118184"/>
                            <a:pt x="240308" y="114245"/>
                            <a:pt x="236369" y="114245"/>
                          </a:cubicBezTo>
                          <a:close/>
                        </a:path>
                      </a:pathLst>
                    </a:custGeom>
                    <a:solidFill>
                      <a:srgbClr val="54798F"/>
                    </a:solidFill>
                    <a:ln w="39379" cap="flat">
                      <a:noFill/>
                      <a:prstDash val="solid"/>
                      <a:miter/>
                    </a:ln>
                  </p:spPr>
                  <p:txBody>
                    <a:bodyPr rtlCol="0" anchor="ctr"/>
                    <a:lstStyle/>
                    <a:p>
                      <a:endParaRPr lang="en-US"/>
                    </a:p>
                  </p:txBody>
                </p:sp>
                <p:sp>
                  <p:nvSpPr>
                    <p:cNvPr id="2626" name="Freeform: Shape 2625">
                      <a:extLst>
                        <a:ext uri="{FF2B5EF4-FFF2-40B4-BE49-F238E27FC236}">
                          <a16:creationId xmlns:a16="http://schemas.microsoft.com/office/drawing/2014/main" xmlns="" id="{FB765571-22EF-4194-AA57-7012114DBD45}"/>
                        </a:ext>
                      </a:extLst>
                    </p:cNvPr>
                    <p:cNvSpPr/>
                    <p:nvPr/>
                  </p:nvSpPr>
                  <p:spPr>
                    <a:xfrm>
                      <a:off x="13932225" y="2292131"/>
                      <a:ext cx="206603" cy="129018"/>
                    </a:xfrm>
                    <a:custGeom>
                      <a:avLst/>
                      <a:gdLst>
                        <a:gd name="connsiteX0" fmla="*/ 204853 w 206603"/>
                        <a:gd name="connsiteY0" fmla="*/ 126063 h 129018"/>
                        <a:gd name="connsiteX1" fmla="*/ 0 w 206603"/>
                        <a:gd name="connsiteY1" fmla="*/ 0 h 129018"/>
                        <a:gd name="connsiteX2" fmla="*/ 0 w 206603"/>
                        <a:gd name="connsiteY2" fmla="*/ 0 h 129018"/>
                        <a:gd name="connsiteX3" fmla="*/ 204853 w 206603"/>
                        <a:gd name="connsiteY3" fmla="*/ 126063 h 129018"/>
                        <a:gd name="connsiteX4" fmla="*/ 204853 w 206603"/>
                        <a:gd name="connsiteY4" fmla="*/ 126063 h 129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03" h="129018">
                          <a:moveTo>
                            <a:pt x="204853" y="126063"/>
                          </a:moveTo>
                          <a:cubicBezTo>
                            <a:pt x="137882" y="82729"/>
                            <a:pt x="66971" y="43334"/>
                            <a:pt x="0" y="0"/>
                          </a:cubicBezTo>
                          <a:cubicBezTo>
                            <a:pt x="0" y="0"/>
                            <a:pt x="0" y="0"/>
                            <a:pt x="0" y="0"/>
                          </a:cubicBezTo>
                          <a:cubicBezTo>
                            <a:pt x="63032" y="47274"/>
                            <a:pt x="122124" y="102426"/>
                            <a:pt x="204853" y="126063"/>
                          </a:cubicBezTo>
                          <a:cubicBezTo>
                            <a:pt x="204853" y="130003"/>
                            <a:pt x="208793" y="130003"/>
                            <a:pt x="204853" y="126063"/>
                          </a:cubicBezTo>
                          <a:close/>
                        </a:path>
                      </a:pathLst>
                    </a:custGeom>
                    <a:solidFill>
                      <a:srgbClr val="54798F"/>
                    </a:solidFill>
                    <a:ln w="39379" cap="flat">
                      <a:noFill/>
                      <a:prstDash val="solid"/>
                      <a:miter/>
                    </a:ln>
                  </p:spPr>
                  <p:txBody>
                    <a:bodyPr rtlCol="0" anchor="ctr"/>
                    <a:lstStyle/>
                    <a:p>
                      <a:endParaRPr lang="en-US"/>
                    </a:p>
                  </p:txBody>
                </p:sp>
                <p:sp>
                  <p:nvSpPr>
                    <p:cNvPr id="2627" name="Freeform: Shape 2626">
                      <a:extLst>
                        <a:ext uri="{FF2B5EF4-FFF2-40B4-BE49-F238E27FC236}">
                          <a16:creationId xmlns:a16="http://schemas.microsoft.com/office/drawing/2014/main" xmlns="" id="{77DE182D-23FE-40C5-810A-49E4C3F5716C}"/>
                        </a:ext>
                      </a:extLst>
                    </p:cNvPr>
                    <p:cNvSpPr/>
                    <p:nvPr/>
                  </p:nvSpPr>
                  <p:spPr>
                    <a:xfrm>
                      <a:off x="14261510" y="2285237"/>
                      <a:ext cx="129446" cy="109320"/>
                    </a:xfrm>
                    <a:custGeom>
                      <a:avLst/>
                      <a:gdLst>
                        <a:gd name="connsiteX0" fmla="*/ 127695 w 129446"/>
                        <a:gd name="connsiteY0" fmla="*/ 2955 h 109320"/>
                        <a:gd name="connsiteX1" fmla="*/ 68603 w 129446"/>
                        <a:gd name="connsiteY1" fmla="*/ 58107 h 109320"/>
                        <a:gd name="connsiteX2" fmla="*/ 1632 w 129446"/>
                        <a:gd name="connsiteY2" fmla="*/ 105381 h 109320"/>
                        <a:gd name="connsiteX3" fmla="*/ 5571 w 129446"/>
                        <a:gd name="connsiteY3" fmla="*/ 109321 h 109320"/>
                        <a:gd name="connsiteX4" fmla="*/ 84361 w 129446"/>
                        <a:gd name="connsiteY4" fmla="*/ 65986 h 109320"/>
                        <a:gd name="connsiteX5" fmla="*/ 127695 w 129446"/>
                        <a:gd name="connsiteY5" fmla="*/ 2955 h 109320"/>
                        <a:gd name="connsiteX6" fmla="*/ 127695 w 129446"/>
                        <a:gd name="connsiteY6" fmla="*/ 2955 h 109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446" h="109320">
                          <a:moveTo>
                            <a:pt x="127695" y="2955"/>
                          </a:moveTo>
                          <a:cubicBezTo>
                            <a:pt x="119816" y="26592"/>
                            <a:pt x="88300" y="42349"/>
                            <a:pt x="68603" y="58107"/>
                          </a:cubicBezTo>
                          <a:cubicBezTo>
                            <a:pt x="48906" y="73865"/>
                            <a:pt x="25269" y="89623"/>
                            <a:pt x="1632" y="105381"/>
                          </a:cubicBezTo>
                          <a:cubicBezTo>
                            <a:pt x="-2308" y="105381"/>
                            <a:pt x="1632" y="109321"/>
                            <a:pt x="5571" y="109321"/>
                          </a:cubicBezTo>
                          <a:cubicBezTo>
                            <a:pt x="33148" y="97502"/>
                            <a:pt x="60724" y="81744"/>
                            <a:pt x="84361" y="65986"/>
                          </a:cubicBezTo>
                          <a:cubicBezTo>
                            <a:pt x="107998" y="46289"/>
                            <a:pt x="127695" y="26592"/>
                            <a:pt x="127695" y="2955"/>
                          </a:cubicBezTo>
                          <a:cubicBezTo>
                            <a:pt x="131635" y="-985"/>
                            <a:pt x="127695" y="-985"/>
                            <a:pt x="127695" y="2955"/>
                          </a:cubicBezTo>
                          <a:close/>
                        </a:path>
                      </a:pathLst>
                    </a:custGeom>
                    <a:solidFill>
                      <a:srgbClr val="54798F"/>
                    </a:solidFill>
                    <a:ln w="39379" cap="flat">
                      <a:noFill/>
                      <a:prstDash val="solid"/>
                      <a:miter/>
                    </a:ln>
                  </p:spPr>
                  <p:txBody>
                    <a:bodyPr rtlCol="0" anchor="ctr"/>
                    <a:lstStyle/>
                    <a:p>
                      <a:endParaRPr lang="en-US"/>
                    </a:p>
                  </p:txBody>
                </p:sp>
                <p:sp>
                  <p:nvSpPr>
                    <p:cNvPr id="2628" name="Freeform: Shape 2627">
                      <a:extLst>
                        <a:ext uri="{FF2B5EF4-FFF2-40B4-BE49-F238E27FC236}">
                          <a16:creationId xmlns:a16="http://schemas.microsoft.com/office/drawing/2014/main" xmlns="" id="{766D0BE5-3937-4776-8411-5531B546C12C}"/>
                        </a:ext>
                      </a:extLst>
                    </p:cNvPr>
                    <p:cNvSpPr/>
                    <p:nvPr/>
                  </p:nvSpPr>
                  <p:spPr>
                    <a:xfrm>
                      <a:off x="14245633" y="2353531"/>
                      <a:ext cx="171758" cy="68602"/>
                    </a:xfrm>
                    <a:custGeom>
                      <a:avLst/>
                      <a:gdLst>
                        <a:gd name="connsiteX0" fmla="*/ 167209 w 171758"/>
                        <a:gd name="connsiteY0" fmla="*/ 1632 h 68602"/>
                        <a:gd name="connsiteX1" fmla="*/ 1751 w 171758"/>
                        <a:gd name="connsiteY1" fmla="*/ 64664 h 68602"/>
                        <a:gd name="connsiteX2" fmla="*/ 1751 w 171758"/>
                        <a:gd name="connsiteY2" fmla="*/ 68603 h 68602"/>
                        <a:gd name="connsiteX3" fmla="*/ 167209 w 171758"/>
                        <a:gd name="connsiteY3" fmla="*/ 5571 h 68602"/>
                        <a:gd name="connsiteX4" fmla="*/ 167209 w 171758"/>
                        <a:gd name="connsiteY4" fmla="*/ 1632 h 68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758" h="68602">
                          <a:moveTo>
                            <a:pt x="167209" y="1632"/>
                          </a:moveTo>
                          <a:cubicBezTo>
                            <a:pt x="108117" y="17390"/>
                            <a:pt x="60843" y="48906"/>
                            <a:pt x="1751" y="64664"/>
                          </a:cubicBezTo>
                          <a:cubicBezTo>
                            <a:pt x="-2189" y="64664"/>
                            <a:pt x="1751" y="68603"/>
                            <a:pt x="1751" y="68603"/>
                          </a:cubicBezTo>
                          <a:cubicBezTo>
                            <a:pt x="60843" y="56785"/>
                            <a:pt x="112056" y="29208"/>
                            <a:pt x="167209" y="5571"/>
                          </a:cubicBezTo>
                          <a:cubicBezTo>
                            <a:pt x="175088" y="1632"/>
                            <a:pt x="171149" y="-2308"/>
                            <a:pt x="167209" y="1632"/>
                          </a:cubicBezTo>
                          <a:close/>
                        </a:path>
                      </a:pathLst>
                    </a:custGeom>
                    <a:solidFill>
                      <a:srgbClr val="54798F"/>
                    </a:solidFill>
                    <a:ln w="39379" cap="flat">
                      <a:noFill/>
                      <a:prstDash val="solid"/>
                      <a:miter/>
                    </a:ln>
                  </p:spPr>
                  <p:txBody>
                    <a:bodyPr rtlCol="0" anchor="ctr"/>
                    <a:lstStyle/>
                    <a:p>
                      <a:endParaRPr lang="en-US"/>
                    </a:p>
                  </p:txBody>
                </p:sp>
                <p:sp>
                  <p:nvSpPr>
                    <p:cNvPr id="2629" name="Freeform: Shape 2628">
                      <a:extLst>
                        <a:ext uri="{FF2B5EF4-FFF2-40B4-BE49-F238E27FC236}">
                          <a16:creationId xmlns:a16="http://schemas.microsoft.com/office/drawing/2014/main" xmlns="" id="{7CEF9A12-F5D8-4450-A41C-1DAD78037EF1}"/>
                        </a:ext>
                      </a:extLst>
                    </p:cNvPr>
                    <p:cNvSpPr/>
                    <p:nvPr/>
                  </p:nvSpPr>
                  <p:spPr>
                    <a:xfrm>
                      <a:off x="13751098" y="2370920"/>
                      <a:ext cx="211290" cy="351687"/>
                    </a:xfrm>
                    <a:custGeom>
                      <a:avLst/>
                      <a:gdLst>
                        <a:gd name="connsiteX0" fmla="*/ 208703 w 211290"/>
                        <a:gd name="connsiteY0" fmla="*/ 70911 h 351687"/>
                        <a:gd name="connsiteX1" fmla="*/ 70821 w 211290"/>
                        <a:gd name="connsiteY1" fmla="*/ 0 h 351687"/>
                        <a:gd name="connsiteX2" fmla="*/ 66882 w 211290"/>
                        <a:gd name="connsiteY2" fmla="*/ 0 h 351687"/>
                        <a:gd name="connsiteX3" fmla="*/ 181127 w 211290"/>
                        <a:gd name="connsiteY3" fmla="*/ 66971 h 351687"/>
                        <a:gd name="connsiteX4" fmla="*/ 43245 w 211290"/>
                        <a:gd name="connsiteY4" fmla="*/ 59092 h 351687"/>
                        <a:gd name="connsiteX5" fmla="*/ 43245 w 211290"/>
                        <a:gd name="connsiteY5" fmla="*/ 66971 h 351687"/>
                        <a:gd name="connsiteX6" fmla="*/ 181127 w 211290"/>
                        <a:gd name="connsiteY6" fmla="*/ 98487 h 351687"/>
                        <a:gd name="connsiteX7" fmla="*/ 43245 w 211290"/>
                        <a:gd name="connsiteY7" fmla="*/ 110305 h 351687"/>
                        <a:gd name="connsiteX8" fmla="*/ 11729 w 211290"/>
                        <a:gd name="connsiteY8" fmla="*/ 145761 h 351687"/>
                        <a:gd name="connsiteX9" fmla="*/ 27487 w 211290"/>
                        <a:gd name="connsiteY9" fmla="*/ 177277 h 351687"/>
                        <a:gd name="connsiteX10" fmla="*/ 35366 w 211290"/>
                        <a:gd name="connsiteY10" fmla="*/ 208793 h 351687"/>
                        <a:gd name="connsiteX11" fmla="*/ 47184 w 211290"/>
                        <a:gd name="connsiteY11" fmla="*/ 271824 h 351687"/>
                        <a:gd name="connsiteX12" fmla="*/ 82640 w 211290"/>
                        <a:gd name="connsiteY12" fmla="*/ 350614 h 351687"/>
                        <a:gd name="connsiteX13" fmla="*/ 86579 w 211290"/>
                        <a:gd name="connsiteY13" fmla="*/ 342735 h 351687"/>
                        <a:gd name="connsiteX14" fmla="*/ 62942 w 211290"/>
                        <a:gd name="connsiteY14" fmla="*/ 303340 h 351687"/>
                        <a:gd name="connsiteX15" fmla="*/ 51124 w 211290"/>
                        <a:gd name="connsiteY15" fmla="*/ 256066 h 351687"/>
                        <a:gd name="connsiteX16" fmla="*/ 31426 w 211290"/>
                        <a:gd name="connsiteY16" fmla="*/ 161519 h 351687"/>
                        <a:gd name="connsiteX17" fmla="*/ 15668 w 211290"/>
                        <a:gd name="connsiteY17" fmla="*/ 133942 h 351687"/>
                        <a:gd name="connsiteX18" fmla="*/ 59003 w 211290"/>
                        <a:gd name="connsiteY18" fmla="*/ 118184 h 351687"/>
                        <a:gd name="connsiteX19" fmla="*/ 196885 w 211290"/>
                        <a:gd name="connsiteY19" fmla="*/ 102426 h 351687"/>
                        <a:gd name="connsiteX20" fmla="*/ 200824 w 211290"/>
                        <a:gd name="connsiteY20" fmla="*/ 94547 h 351687"/>
                        <a:gd name="connsiteX21" fmla="*/ 114156 w 211290"/>
                        <a:gd name="connsiteY21" fmla="*/ 66971 h 351687"/>
                        <a:gd name="connsiteX22" fmla="*/ 204764 w 211290"/>
                        <a:gd name="connsiteY22" fmla="*/ 70911 h 351687"/>
                        <a:gd name="connsiteX23" fmla="*/ 208703 w 211290"/>
                        <a:gd name="connsiteY23" fmla="*/ 70911 h 351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11290" h="351687">
                          <a:moveTo>
                            <a:pt x="208703" y="70911"/>
                          </a:moveTo>
                          <a:cubicBezTo>
                            <a:pt x="161429" y="43334"/>
                            <a:pt x="110216" y="31516"/>
                            <a:pt x="70821" y="0"/>
                          </a:cubicBezTo>
                          <a:cubicBezTo>
                            <a:pt x="70821" y="0"/>
                            <a:pt x="66882" y="0"/>
                            <a:pt x="66882" y="0"/>
                          </a:cubicBezTo>
                          <a:cubicBezTo>
                            <a:pt x="94458" y="31516"/>
                            <a:pt x="141732" y="47274"/>
                            <a:pt x="181127" y="66971"/>
                          </a:cubicBezTo>
                          <a:cubicBezTo>
                            <a:pt x="133853" y="63032"/>
                            <a:pt x="86579" y="63032"/>
                            <a:pt x="43245" y="59092"/>
                          </a:cubicBezTo>
                          <a:cubicBezTo>
                            <a:pt x="39305" y="59092"/>
                            <a:pt x="39305" y="66971"/>
                            <a:pt x="43245" y="66971"/>
                          </a:cubicBezTo>
                          <a:cubicBezTo>
                            <a:pt x="90519" y="70911"/>
                            <a:pt x="137792" y="82729"/>
                            <a:pt x="181127" y="98487"/>
                          </a:cubicBezTo>
                          <a:cubicBezTo>
                            <a:pt x="133853" y="98487"/>
                            <a:pt x="86579" y="102426"/>
                            <a:pt x="43245" y="110305"/>
                          </a:cubicBezTo>
                          <a:cubicBezTo>
                            <a:pt x="19608" y="114245"/>
                            <a:pt x="-19787" y="126063"/>
                            <a:pt x="11729" y="145761"/>
                          </a:cubicBezTo>
                          <a:cubicBezTo>
                            <a:pt x="19608" y="153640"/>
                            <a:pt x="23547" y="169398"/>
                            <a:pt x="27487" y="177277"/>
                          </a:cubicBezTo>
                          <a:cubicBezTo>
                            <a:pt x="31426" y="189095"/>
                            <a:pt x="31426" y="196974"/>
                            <a:pt x="35366" y="208793"/>
                          </a:cubicBezTo>
                          <a:cubicBezTo>
                            <a:pt x="39305" y="228490"/>
                            <a:pt x="43245" y="252127"/>
                            <a:pt x="47184" y="271824"/>
                          </a:cubicBezTo>
                          <a:cubicBezTo>
                            <a:pt x="51124" y="295461"/>
                            <a:pt x="55063" y="338796"/>
                            <a:pt x="82640" y="350614"/>
                          </a:cubicBezTo>
                          <a:cubicBezTo>
                            <a:pt x="86579" y="354553"/>
                            <a:pt x="90519" y="346674"/>
                            <a:pt x="86579" y="342735"/>
                          </a:cubicBezTo>
                          <a:cubicBezTo>
                            <a:pt x="70821" y="334856"/>
                            <a:pt x="66882" y="319098"/>
                            <a:pt x="62942" y="303340"/>
                          </a:cubicBezTo>
                          <a:cubicBezTo>
                            <a:pt x="59003" y="287582"/>
                            <a:pt x="55063" y="271824"/>
                            <a:pt x="51124" y="256066"/>
                          </a:cubicBezTo>
                          <a:cubicBezTo>
                            <a:pt x="47184" y="224551"/>
                            <a:pt x="39305" y="193035"/>
                            <a:pt x="31426" y="161519"/>
                          </a:cubicBezTo>
                          <a:cubicBezTo>
                            <a:pt x="27487" y="149700"/>
                            <a:pt x="23547" y="141821"/>
                            <a:pt x="15668" y="133942"/>
                          </a:cubicBezTo>
                          <a:cubicBezTo>
                            <a:pt x="7789" y="130003"/>
                            <a:pt x="55063" y="118184"/>
                            <a:pt x="59003" y="118184"/>
                          </a:cubicBezTo>
                          <a:cubicBezTo>
                            <a:pt x="102337" y="106366"/>
                            <a:pt x="149611" y="106366"/>
                            <a:pt x="196885" y="102426"/>
                          </a:cubicBezTo>
                          <a:cubicBezTo>
                            <a:pt x="200824" y="102426"/>
                            <a:pt x="204764" y="98487"/>
                            <a:pt x="200824" y="94547"/>
                          </a:cubicBezTo>
                          <a:cubicBezTo>
                            <a:pt x="173248" y="86669"/>
                            <a:pt x="141732" y="74850"/>
                            <a:pt x="114156" y="66971"/>
                          </a:cubicBezTo>
                          <a:cubicBezTo>
                            <a:pt x="145671" y="66971"/>
                            <a:pt x="177187" y="70911"/>
                            <a:pt x="204764" y="70911"/>
                          </a:cubicBezTo>
                          <a:cubicBezTo>
                            <a:pt x="212643" y="78790"/>
                            <a:pt x="212643" y="70911"/>
                            <a:pt x="208703" y="70911"/>
                          </a:cubicBezTo>
                          <a:close/>
                        </a:path>
                      </a:pathLst>
                    </a:custGeom>
                    <a:solidFill>
                      <a:srgbClr val="54798F"/>
                    </a:solidFill>
                    <a:ln w="39379" cap="flat">
                      <a:noFill/>
                      <a:prstDash val="solid"/>
                      <a:miter/>
                    </a:ln>
                  </p:spPr>
                  <p:txBody>
                    <a:bodyPr rtlCol="0" anchor="ctr"/>
                    <a:lstStyle/>
                    <a:p>
                      <a:endParaRPr lang="en-US"/>
                    </a:p>
                  </p:txBody>
                </p:sp>
                <p:sp>
                  <p:nvSpPr>
                    <p:cNvPr id="2630" name="Freeform: Shape 2629">
                      <a:extLst>
                        <a:ext uri="{FF2B5EF4-FFF2-40B4-BE49-F238E27FC236}">
                          <a16:creationId xmlns:a16="http://schemas.microsoft.com/office/drawing/2014/main" xmlns="" id="{F0750C4B-9767-4486-B090-7E9BB4AE8405}"/>
                        </a:ext>
                      </a:extLst>
                    </p:cNvPr>
                    <p:cNvSpPr/>
                    <p:nvPr/>
                  </p:nvSpPr>
                  <p:spPr>
                    <a:xfrm>
                      <a:off x="14249572" y="2409261"/>
                      <a:ext cx="223675" cy="216740"/>
                    </a:xfrm>
                    <a:custGeom>
                      <a:avLst/>
                      <a:gdLst>
                        <a:gd name="connsiteX0" fmla="*/ 218422 w 223675"/>
                        <a:gd name="connsiteY0" fmla="*/ 166513 h 216740"/>
                        <a:gd name="connsiteX1" fmla="*/ 206604 w 223675"/>
                        <a:gd name="connsiteY1" fmla="*/ 103481 h 216740"/>
                        <a:gd name="connsiteX2" fmla="*/ 202664 w 223675"/>
                        <a:gd name="connsiteY2" fmla="*/ 91663 h 216740"/>
                        <a:gd name="connsiteX3" fmla="*/ 190846 w 223675"/>
                        <a:gd name="connsiteY3" fmla="*/ 71965 h 216740"/>
                        <a:gd name="connsiteX4" fmla="*/ 210543 w 223675"/>
                        <a:gd name="connsiteY4" fmla="*/ 52268 h 216740"/>
                        <a:gd name="connsiteX5" fmla="*/ 159330 w 223675"/>
                        <a:gd name="connsiteY5" fmla="*/ 40449 h 216740"/>
                        <a:gd name="connsiteX6" fmla="*/ 100238 w 223675"/>
                        <a:gd name="connsiteY6" fmla="*/ 60147 h 216740"/>
                        <a:gd name="connsiteX7" fmla="*/ 198725 w 223675"/>
                        <a:gd name="connsiteY7" fmla="*/ 12873 h 216740"/>
                        <a:gd name="connsiteX8" fmla="*/ 198725 w 223675"/>
                        <a:gd name="connsiteY8" fmla="*/ 4994 h 216740"/>
                        <a:gd name="connsiteX9" fmla="*/ 1751 w 223675"/>
                        <a:gd name="connsiteY9" fmla="*/ 52268 h 216740"/>
                        <a:gd name="connsiteX10" fmla="*/ 1751 w 223675"/>
                        <a:gd name="connsiteY10" fmla="*/ 56207 h 216740"/>
                        <a:gd name="connsiteX11" fmla="*/ 179028 w 223675"/>
                        <a:gd name="connsiteY11" fmla="*/ 8933 h 216740"/>
                        <a:gd name="connsiteX12" fmla="*/ 52964 w 223675"/>
                        <a:gd name="connsiteY12" fmla="*/ 71965 h 216740"/>
                        <a:gd name="connsiteX13" fmla="*/ 56904 w 223675"/>
                        <a:gd name="connsiteY13" fmla="*/ 79844 h 216740"/>
                        <a:gd name="connsiteX14" fmla="*/ 135693 w 223675"/>
                        <a:gd name="connsiteY14" fmla="*/ 52268 h 216740"/>
                        <a:gd name="connsiteX15" fmla="*/ 175088 w 223675"/>
                        <a:gd name="connsiteY15" fmla="*/ 44389 h 216740"/>
                        <a:gd name="connsiteX16" fmla="*/ 186907 w 223675"/>
                        <a:gd name="connsiteY16" fmla="*/ 56207 h 216740"/>
                        <a:gd name="connsiteX17" fmla="*/ 175088 w 223675"/>
                        <a:gd name="connsiteY17" fmla="*/ 64086 h 216740"/>
                        <a:gd name="connsiteX18" fmla="*/ 171149 w 223675"/>
                        <a:gd name="connsiteY18" fmla="*/ 79844 h 216740"/>
                        <a:gd name="connsiteX19" fmla="*/ 179028 w 223675"/>
                        <a:gd name="connsiteY19" fmla="*/ 87723 h 216740"/>
                        <a:gd name="connsiteX20" fmla="*/ 186907 w 223675"/>
                        <a:gd name="connsiteY20" fmla="*/ 115299 h 216740"/>
                        <a:gd name="connsiteX21" fmla="*/ 214483 w 223675"/>
                        <a:gd name="connsiteY21" fmla="*/ 213786 h 216740"/>
                        <a:gd name="connsiteX22" fmla="*/ 218422 w 223675"/>
                        <a:gd name="connsiteY22" fmla="*/ 213786 h 216740"/>
                        <a:gd name="connsiteX23" fmla="*/ 218422 w 223675"/>
                        <a:gd name="connsiteY23" fmla="*/ 166513 h 21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3675" h="216740">
                          <a:moveTo>
                            <a:pt x="218422" y="166513"/>
                          </a:moveTo>
                          <a:cubicBezTo>
                            <a:pt x="214483" y="146815"/>
                            <a:pt x="206604" y="127118"/>
                            <a:pt x="206604" y="103481"/>
                          </a:cubicBezTo>
                          <a:cubicBezTo>
                            <a:pt x="206604" y="99542"/>
                            <a:pt x="206604" y="95602"/>
                            <a:pt x="202664" y="91663"/>
                          </a:cubicBezTo>
                          <a:cubicBezTo>
                            <a:pt x="198725" y="87723"/>
                            <a:pt x="186907" y="79844"/>
                            <a:pt x="190846" y="71965"/>
                          </a:cubicBezTo>
                          <a:cubicBezTo>
                            <a:pt x="194786" y="64086"/>
                            <a:pt x="210543" y="60147"/>
                            <a:pt x="210543" y="52268"/>
                          </a:cubicBezTo>
                          <a:cubicBezTo>
                            <a:pt x="210543" y="36510"/>
                            <a:pt x="171149" y="40449"/>
                            <a:pt x="159330" y="40449"/>
                          </a:cubicBezTo>
                          <a:cubicBezTo>
                            <a:pt x="139633" y="44389"/>
                            <a:pt x="119935" y="52268"/>
                            <a:pt x="100238" y="60147"/>
                          </a:cubicBezTo>
                          <a:cubicBezTo>
                            <a:pt x="131754" y="44389"/>
                            <a:pt x="167209" y="32570"/>
                            <a:pt x="198725" y="12873"/>
                          </a:cubicBezTo>
                          <a:cubicBezTo>
                            <a:pt x="202664" y="8933"/>
                            <a:pt x="202664" y="4994"/>
                            <a:pt x="198725" y="4994"/>
                          </a:cubicBezTo>
                          <a:cubicBezTo>
                            <a:pt x="127814" y="-14703"/>
                            <a:pt x="60843" y="28631"/>
                            <a:pt x="1751" y="52268"/>
                          </a:cubicBezTo>
                          <a:cubicBezTo>
                            <a:pt x="-2189" y="52268"/>
                            <a:pt x="1751" y="56207"/>
                            <a:pt x="1751" y="56207"/>
                          </a:cubicBezTo>
                          <a:cubicBezTo>
                            <a:pt x="52964" y="36510"/>
                            <a:pt x="119935" y="1054"/>
                            <a:pt x="179028" y="8933"/>
                          </a:cubicBezTo>
                          <a:cubicBezTo>
                            <a:pt x="135693" y="28631"/>
                            <a:pt x="88420" y="44389"/>
                            <a:pt x="52964" y="71965"/>
                          </a:cubicBezTo>
                          <a:cubicBezTo>
                            <a:pt x="49025" y="75905"/>
                            <a:pt x="52964" y="79844"/>
                            <a:pt x="56904" y="79844"/>
                          </a:cubicBezTo>
                          <a:cubicBezTo>
                            <a:pt x="84480" y="71965"/>
                            <a:pt x="108117" y="60147"/>
                            <a:pt x="135693" y="52268"/>
                          </a:cubicBezTo>
                          <a:cubicBezTo>
                            <a:pt x="147512" y="48328"/>
                            <a:pt x="163270" y="44389"/>
                            <a:pt x="175088" y="44389"/>
                          </a:cubicBezTo>
                          <a:cubicBezTo>
                            <a:pt x="182967" y="44389"/>
                            <a:pt x="198725" y="48328"/>
                            <a:pt x="186907" y="56207"/>
                          </a:cubicBezTo>
                          <a:cubicBezTo>
                            <a:pt x="182967" y="60147"/>
                            <a:pt x="179028" y="60147"/>
                            <a:pt x="175088" y="64086"/>
                          </a:cubicBezTo>
                          <a:cubicBezTo>
                            <a:pt x="171149" y="68026"/>
                            <a:pt x="167209" y="71965"/>
                            <a:pt x="171149" y="79844"/>
                          </a:cubicBezTo>
                          <a:cubicBezTo>
                            <a:pt x="171149" y="83784"/>
                            <a:pt x="175088" y="83784"/>
                            <a:pt x="179028" y="87723"/>
                          </a:cubicBezTo>
                          <a:cubicBezTo>
                            <a:pt x="190846" y="95602"/>
                            <a:pt x="190846" y="103481"/>
                            <a:pt x="186907" y="115299"/>
                          </a:cubicBezTo>
                          <a:cubicBezTo>
                            <a:pt x="186907" y="150755"/>
                            <a:pt x="214483" y="178331"/>
                            <a:pt x="214483" y="213786"/>
                          </a:cubicBezTo>
                          <a:cubicBezTo>
                            <a:pt x="214483" y="217726"/>
                            <a:pt x="218422" y="217726"/>
                            <a:pt x="218422" y="213786"/>
                          </a:cubicBezTo>
                          <a:cubicBezTo>
                            <a:pt x="230241" y="198028"/>
                            <a:pt x="218422" y="182271"/>
                            <a:pt x="218422" y="166513"/>
                          </a:cubicBezTo>
                          <a:close/>
                        </a:path>
                      </a:pathLst>
                    </a:custGeom>
                    <a:solidFill>
                      <a:srgbClr val="54798F"/>
                    </a:solidFill>
                    <a:ln w="39379" cap="flat">
                      <a:noFill/>
                      <a:prstDash val="solid"/>
                      <a:miter/>
                    </a:ln>
                  </p:spPr>
                  <p:txBody>
                    <a:bodyPr rtlCol="0" anchor="ctr"/>
                    <a:lstStyle/>
                    <a:p>
                      <a:endParaRPr lang="en-US"/>
                    </a:p>
                  </p:txBody>
                </p:sp>
              </p:grpSp>
              <p:grpSp>
                <p:nvGrpSpPr>
                  <p:cNvPr id="2631" name="Graphic 2510">
                    <a:extLst>
                      <a:ext uri="{FF2B5EF4-FFF2-40B4-BE49-F238E27FC236}">
                        <a16:creationId xmlns:a16="http://schemas.microsoft.com/office/drawing/2014/main" xmlns="" id="{2243A2CE-5649-4F8D-BF6D-D60AC5C6E478}"/>
                      </a:ext>
                    </a:extLst>
                  </p:cNvPr>
                  <p:cNvGrpSpPr/>
                  <p:nvPr/>
                </p:nvGrpSpPr>
                <p:grpSpPr>
                  <a:xfrm>
                    <a:off x="13694247" y="1303321"/>
                    <a:ext cx="923448" cy="990328"/>
                    <a:chOff x="13694247" y="1303321"/>
                    <a:chExt cx="923448" cy="990328"/>
                  </a:xfrm>
                </p:grpSpPr>
                <p:sp>
                  <p:nvSpPr>
                    <p:cNvPr id="2632" name="Freeform: Shape 2631">
                      <a:extLst>
                        <a:ext uri="{FF2B5EF4-FFF2-40B4-BE49-F238E27FC236}">
                          <a16:creationId xmlns:a16="http://schemas.microsoft.com/office/drawing/2014/main" xmlns="" id="{68AA53EA-A27C-4B29-9EE4-F29313A4961A}"/>
                        </a:ext>
                      </a:extLst>
                    </p:cNvPr>
                    <p:cNvSpPr/>
                    <p:nvPr/>
                  </p:nvSpPr>
                  <p:spPr>
                    <a:xfrm>
                      <a:off x="13694247" y="1342715"/>
                      <a:ext cx="904533" cy="946994"/>
                    </a:xfrm>
                    <a:custGeom>
                      <a:avLst/>
                      <a:gdLst>
                        <a:gd name="connsiteX0" fmla="*/ 903751 w 904533"/>
                        <a:gd name="connsiteY0" fmla="*/ 413646 h 946994"/>
                        <a:gd name="connsiteX1" fmla="*/ 880114 w 904533"/>
                        <a:gd name="connsiteY1" fmla="*/ 393948 h 946994"/>
                        <a:gd name="connsiteX2" fmla="*/ 880114 w 904533"/>
                        <a:gd name="connsiteY2" fmla="*/ 390009 h 946994"/>
                        <a:gd name="connsiteX3" fmla="*/ 840719 w 904533"/>
                        <a:gd name="connsiteY3" fmla="*/ 236369 h 946994"/>
                        <a:gd name="connsiteX4" fmla="*/ 754051 w 904533"/>
                        <a:gd name="connsiteY4" fmla="*/ 126063 h 946994"/>
                        <a:gd name="connsiteX5" fmla="*/ 580713 w 904533"/>
                        <a:gd name="connsiteY5" fmla="*/ 59092 h 946994"/>
                        <a:gd name="connsiteX6" fmla="*/ 525561 w 904533"/>
                        <a:gd name="connsiteY6" fmla="*/ 55153 h 946994"/>
                        <a:gd name="connsiteX7" fmla="*/ 509803 w 904533"/>
                        <a:gd name="connsiteY7" fmla="*/ 86669 h 946994"/>
                        <a:gd name="connsiteX8" fmla="*/ 505863 w 904533"/>
                        <a:gd name="connsiteY8" fmla="*/ 78790 h 946994"/>
                        <a:gd name="connsiteX9" fmla="*/ 438892 w 904533"/>
                        <a:gd name="connsiteY9" fmla="*/ 35455 h 946994"/>
                        <a:gd name="connsiteX10" fmla="*/ 352223 w 904533"/>
                        <a:gd name="connsiteY10" fmla="*/ 0 h 946994"/>
                        <a:gd name="connsiteX11" fmla="*/ 348284 w 904533"/>
                        <a:gd name="connsiteY11" fmla="*/ 0 h 946994"/>
                        <a:gd name="connsiteX12" fmla="*/ 285252 w 904533"/>
                        <a:gd name="connsiteY12" fmla="*/ 70911 h 946994"/>
                        <a:gd name="connsiteX13" fmla="*/ 178886 w 904533"/>
                        <a:gd name="connsiteY13" fmla="*/ 173337 h 946994"/>
                        <a:gd name="connsiteX14" fmla="*/ 115854 w 904533"/>
                        <a:gd name="connsiteY14" fmla="*/ 437283 h 946994"/>
                        <a:gd name="connsiteX15" fmla="*/ 115854 w 904533"/>
                        <a:gd name="connsiteY15" fmla="*/ 437283 h 946994"/>
                        <a:gd name="connsiteX16" fmla="*/ 107975 w 904533"/>
                        <a:gd name="connsiteY16" fmla="*/ 520012 h 946994"/>
                        <a:gd name="connsiteX17" fmla="*/ 104036 w 904533"/>
                        <a:gd name="connsiteY17" fmla="*/ 567285 h 946994"/>
                        <a:gd name="connsiteX18" fmla="*/ 25246 w 904533"/>
                        <a:gd name="connsiteY18" fmla="*/ 760320 h 946994"/>
                        <a:gd name="connsiteX19" fmla="*/ 21307 w 904533"/>
                        <a:gd name="connsiteY19" fmla="*/ 870626 h 946994"/>
                        <a:gd name="connsiteX20" fmla="*/ 155249 w 904533"/>
                        <a:gd name="connsiteY20" fmla="*/ 902141 h 946994"/>
                        <a:gd name="connsiteX21" fmla="*/ 214341 w 904533"/>
                        <a:gd name="connsiteY21" fmla="*/ 894262 h 946994"/>
                        <a:gd name="connsiteX22" fmla="*/ 332526 w 904533"/>
                        <a:gd name="connsiteY22" fmla="*/ 910020 h 946994"/>
                        <a:gd name="connsiteX23" fmla="*/ 450710 w 904533"/>
                        <a:gd name="connsiteY23" fmla="*/ 937597 h 946994"/>
                        <a:gd name="connsiteX24" fmla="*/ 639806 w 904533"/>
                        <a:gd name="connsiteY24" fmla="*/ 929718 h 946994"/>
                        <a:gd name="connsiteX25" fmla="*/ 738293 w 904533"/>
                        <a:gd name="connsiteY25" fmla="*/ 819412 h 946994"/>
                        <a:gd name="connsiteX26" fmla="*/ 746172 w 904533"/>
                        <a:gd name="connsiteY26" fmla="*/ 728804 h 946994"/>
                        <a:gd name="connsiteX27" fmla="*/ 754051 w 904533"/>
                        <a:gd name="connsiteY27" fmla="*/ 626378 h 946994"/>
                        <a:gd name="connsiteX28" fmla="*/ 757990 w 904533"/>
                        <a:gd name="connsiteY28" fmla="*/ 618499 h 946994"/>
                        <a:gd name="connsiteX29" fmla="*/ 769809 w 904533"/>
                        <a:gd name="connsiteY29" fmla="*/ 567285 h 946994"/>
                        <a:gd name="connsiteX30" fmla="*/ 781627 w 904533"/>
                        <a:gd name="connsiteY30" fmla="*/ 480617 h 946994"/>
                        <a:gd name="connsiteX31" fmla="*/ 887993 w 904533"/>
                        <a:gd name="connsiteY31" fmla="*/ 437283 h 946994"/>
                        <a:gd name="connsiteX32" fmla="*/ 903751 w 904533"/>
                        <a:gd name="connsiteY32" fmla="*/ 413646 h 946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04533" h="946994">
                          <a:moveTo>
                            <a:pt x="903751" y="413646"/>
                          </a:moveTo>
                          <a:cubicBezTo>
                            <a:pt x="899812" y="405767"/>
                            <a:pt x="891933" y="397888"/>
                            <a:pt x="880114" y="393948"/>
                          </a:cubicBezTo>
                          <a:cubicBezTo>
                            <a:pt x="880114" y="393948"/>
                            <a:pt x="880114" y="393948"/>
                            <a:pt x="880114" y="390009"/>
                          </a:cubicBezTo>
                          <a:cubicBezTo>
                            <a:pt x="852538" y="338796"/>
                            <a:pt x="852538" y="287582"/>
                            <a:pt x="840719" y="236369"/>
                          </a:cubicBezTo>
                          <a:cubicBezTo>
                            <a:pt x="828901" y="189095"/>
                            <a:pt x="801325" y="153640"/>
                            <a:pt x="754051" y="126063"/>
                          </a:cubicBezTo>
                          <a:cubicBezTo>
                            <a:pt x="702838" y="94548"/>
                            <a:pt x="639806" y="78790"/>
                            <a:pt x="580713" y="59092"/>
                          </a:cubicBezTo>
                          <a:cubicBezTo>
                            <a:pt x="561016" y="51213"/>
                            <a:pt x="545258" y="43334"/>
                            <a:pt x="525561" y="55153"/>
                          </a:cubicBezTo>
                          <a:cubicBezTo>
                            <a:pt x="513742" y="63032"/>
                            <a:pt x="513742" y="74850"/>
                            <a:pt x="509803" y="86669"/>
                          </a:cubicBezTo>
                          <a:cubicBezTo>
                            <a:pt x="509803" y="82729"/>
                            <a:pt x="505863" y="82729"/>
                            <a:pt x="505863" y="78790"/>
                          </a:cubicBezTo>
                          <a:cubicBezTo>
                            <a:pt x="490105" y="63032"/>
                            <a:pt x="462529" y="47274"/>
                            <a:pt x="438892" y="35455"/>
                          </a:cubicBezTo>
                          <a:cubicBezTo>
                            <a:pt x="411316" y="19697"/>
                            <a:pt x="383739" y="7879"/>
                            <a:pt x="352223" y="0"/>
                          </a:cubicBezTo>
                          <a:cubicBezTo>
                            <a:pt x="352223" y="0"/>
                            <a:pt x="348284" y="0"/>
                            <a:pt x="348284" y="0"/>
                          </a:cubicBezTo>
                          <a:cubicBezTo>
                            <a:pt x="312829" y="11819"/>
                            <a:pt x="304950" y="47274"/>
                            <a:pt x="285252" y="70911"/>
                          </a:cubicBezTo>
                          <a:cubicBezTo>
                            <a:pt x="257676" y="110306"/>
                            <a:pt x="210402" y="137882"/>
                            <a:pt x="178886" y="173337"/>
                          </a:cubicBezTo>
                          <a:cubicBezTo>
                            <a:pt x="115854" y="248187"/>
                            <a:pt x="111915" y="350614"/>
                            <a:pt x="115854" y="437283"/>
                          </a:cubicBezTo>
                          <a:cubicBezTo>
                            <a:pt x="115854" y="437283"/>
                            <a:pt x="115854" y="437283"/>
                            <a:pt x="115854" y="437283"/>
                          </a:cubicBezTo>
                          <a:cubicBezTo>
                            <a:pt x="115854" y="464859"/>
                            <a:pt x="107975" y="492435"/>
                            <a:pt x="107975" y="520012"/>
                          </a:cubicBezTo>
                          <a:cubicBezTo>
                            <a:pt x="107975" y="535770"/>
                            <a:pt x="104036" y="551528"/>
                            <a:pt x="104036" y="567285"/>
                          </a:cubicBezTo>
                          <a:cubicBezTo>
                            <a:pt x="88278" y="634257"/>
                            <a:pt x="56762" y="697288"/>
                            <a:pt x="25246" y="760320"/>
                          </a:cubicBezTo>
                          <a:cubicBezTo>
                            <a:pt x="5549" y="795775"/>
                            <a:pt x="-18088" y="839110"/>
                            <a:pt x="21307" y="870626"/>
                          </a:cubicBezTo>
                          <a:cubicBezTo>
                            <a:pt x="52823" y="898202"/>
                            <a:pt x="111915" y="902141"/>
                            <a:pt x="155249" y="902141"/>
                          </a:cubicBezTo>
                          <a:cubicBezTo>
                            <a:pt x="174947" y="902141"/>
                            <a:pt x="194644" y="898202"/>
                            <a:pt x="214341" y="894262"/>
                          </a:cubicBezTo>
                          <a:cubicBezTo>
                            <a:pt x="253736" y="898202"/>
                            <a:pt x="293131" y="898202"/>
                            <a:pt x="332526" y="910020"/>
                          </a:cubicBezTo>
                          <a:cubicBezTo>
                            <a:pt x="371921" y="917899"/>
                            <a:pt x="411316" y="933657"/>
                            <a:pt x="450710" y="937597"/>
                          </a:cubicBezTo>
                          <a:cubicBezTo>
                            <a:pt x="513742" y="949415"/>
                            <a:pt x="580713" y="953355"/>
                            <a:pt x="639806" y="929718"/>
                          </a:cubicBezTo>
                          <a:cubicBezTo>
                            <a:pt x="691019" y="910020"/>
                            <a:pt x="730414" y="866686"/>
                            <a:pt x="738293" y="819412"/>
                          </a:cubicBezTo>
                          <a:cubicBezTo>
                            <a:pt x="742232" y="787896"/>
                            <a:pt x="742232" y="756381"/>
                            <a:pt x="746172" y="728804"/>
                          </a:cubicBezTo>
                          <a:cubicBezTo>
                            <a:pt x="750111" y="693349"/>
                            <a:pt x="750111" y="661833"/>
                            <a:pt x="754051" y="626378"/>
                          </a:cubicBezTo>
                          <a:cubicBezTo>
                            <a:pt x="754051" y="626378"/>
                            <a:pt x="757990" y="618499"/>
                            <a:pt x="757990" y="618499"/>
                          </a:cubicBezTo>
                          <a:cubicBezTo>
                            <a:pt x="761930" y="602741"/>
                            <a:pt x="765869" y="583043"/>
                            <a:pt x="769809" y="567285"/>
                          </a:cubicBezTo>
                          <a:cubicBezTo>
                            <a:pt x="777688" y="539709"/>
                            <a:pt x="777688" y="508193"/>
                            <a:pt x="781627" y="480617"/>
                          </a:cubicBezTo>
                          <a:cubicBezTo>
                            <a:pt x="821022" y="476677"/>
                            <a:pt x="860417" y="456980"/>
                            <a:pt x="887993" y="437283"/>
                          </a:cubicBezTo>
                          <a:cubicBezTo>
                            <a:pt x="895872" y="437283"/>
                            <a:pt x="907691" y="425464"/>
                            <a:pt x="903751" y="413646"/>
                          </a:cubicBezTo>
                          <a:close/>
                        </a:path>
                      </a:pathLst>
                    </a:custGeom>
                    <a:solidFill>
                      <a:srgbClr val="83CBCD"/>
                    </a:solidFill>
                    <a:ln w="39379" cap="flat">
                      <a:noFill/>
                      <a:prstDash val="solid"/>
                      <a:miter/>
                    </a:ln>
                  </p:spPr>
                  <p:txBody>
                    <a:bodyPr rtlCol="0" anchor="ctr"/>
                    <a:lstStyle/>
                    <a:p>
                      <a:endParaRPr lang="en-US"/>
                    </a:p>
                  </p:txBody>
                </p:sp>
                <p:sp>
                  <p:nvSpPr>
                    <p:cNvPr id="2633" name="Freeform: Shape 2632">
                      <a:extLst>
                        <a:ext uri="{FF2B5EF4-FFF2-40B4-BE49-F238E27FC236}">
                          <a16:creationId xmlns:a16="http://schemas.microsoft.com/office/drawing/2014/main" xmlns="" id="{262D0CE6-B0D2-4155-B851-44D82A15AA4C}"/>
                        </a:ext>
                      </a:extLst>
                    </p:cNvPr>
                    <p:cNvSpPr/>
                    <p:nvPr/>
                  </p:nvSpPr>
                  <p:spPr>
                    <a:xfrm>
                      <a:off x="13814041" y="1582515"/>
                      <a:ext cx="453040" cy="334266"/>
                    </a:xfrm>
                    <a:custGeom>
                      <a:avLst/>
                      <a:gdLst>
                        <a:gd name="connsiteX0" fmla="*/ 7879 w 453040"/>
                        <a:gd name="connsiteY0" fmla="*/ 201422 h 334266"/>
                        <a:gd name="connsiteX1" fmla="*/ 0 w 453040"/>
                        <a:gd name="connsiteY1" fmla="*/ 284151 h 334266"/>
                        <a:gd name="connsiteX2" fmla="*/ 70911 w 453040"/>
                        <a:gd name="connsiteY2" fmla="*/ 311727 h 334266"/>
                        <a:gd name="connsiteX3" fmla="*/ 181216 w 453040"/>
                        <a:gd name="connsiteY3" fmla="*/ 331425 h 334266"/>
                        <a:gd name="connsiteX4" fmla="*/ 405767 w 453040"/>
                        <a:gd name="connsiteY4" fmla="*/ 299909 h 334266"/>
                        <a:gd name="connsiteX5" fmla="*/ 366372 w 453040"/>
                        <a:gd name="connsiteY5" fmla="*/ 260514 h 334266"/>
                        <a:gd name="connsiteX6" fmla="*/ 362432 w 453040"/>
                        <a:gd name="connsiteY6" fmla="*/ 165967 h 334266"/>
                        <a:gd name="connsiteX7" fmla="*/ 453041 w 453040"/>
                        <a:gd name="connsiteY7" fmla="*/ 67480 h 334266"/>
                        <a:gd name="connsiteX8" fmla="*/ 370311 w 453040"/>
                        <a:gd name="connsiteY8" fmla="*/ 4448 h 334266"/>
                        <a:gd name="connsiteX9" fmla="*/ 193035 w 453040"/>
                        <a:gd name="connsiteY9" fmla="*/ 165967 h 334266"/>
                        <a:gd name="connsiteX10" fmla="*/ 193035 w 453040"/>
                        <a:gd name="connsiteY10" fmla="*/ 169906 h 334266"/>
                        <a:gd name="connsiteX11" fmla="*/ 189095 w 453040"/>
                        <a:gd name="connsiteY11" fmla="*/ 177785 h 334266"/>
                        <a:gd name="connsiteX12" fmla="*/ 3939 w 453040"/>
                        <a:gd name="connsiteY12" fmla="*/ 138390 h 334266"/>
                        <a:gd name="connsiteX13" fmla="*/ 7879 w 453040"/>
                        <a:gd name="connsiteY13" fmla="*/ 201422 h 334266"/>
                        <a:gd name="connsiteX14" fmla="*/ 7879 w 453040"/>
                        <a:gd name="connsiteY14" fmla="*/ 201422 h 33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3040" h="334266">
                          <a:moveTo>
                            <a:pt x="7879" y="201422"/>
                          </a:moveTo>
                          <a:cubicBezTo>
                            <a:pt x="7879" y="228998"/>
                            <a:pt x="0" y="256575"/>
                            <a:pt x="0" y="284151"/>
                          </a:cubicBezTo>
                          <a:cubicBezTo>
                            <a:pt x="23637" y="295970"/>
                            <a:pt x="47274" y="307788"/>
                            <a:pt x="70911" y="311727"/>
                          </a:cubicBezTo>
                          <a:cubicBezTo>
                            <a:pt x="106366" y="319606"/>
                            <a:pt x="145761" y="327485"/>
                            <a:pt x="181216" y="331425"/>
                          </a:cubicBezTo>
                          <a:cubicBezTo>
                            <a:pt x="260006" y="339304"/>
                            <a:pt x="334856" y="331425"/>
                            <a:pt x="405767" y="299909"/>
                          </a:cubicBezTo>
                          <a:cubicBezTo>
                            <a:pt x="382130" y="295970"/>
                            <a:pt x="366372" y="280212"/>
                            <a:pt x="366372" y="260514"/>
                          </a:cubicBezTo>
                          <a:cubicBezTo>
                            <a:pt x="338796" y="236877"/>
                            <a:pt x="350614" y="193543"/>
                            <a:pt x="362432" y="165967"/>
                          </a:cubicBezTo>
                          <a:cubicBezTo>
                            <a:pt x="374251" y="130511"/>
                            <a:pt x="401827" y="83237"/>
                            <a:pt x="453041" y="67480"/>
                          </a:cubicBezTo>
                          <a:cubicBezTo>
                            <a:pt x="421525" y="55661"/>
                            <a:pt x="393948" y="28085"/>
                            <a:pt x="370311" y="4448"/>
                          </a:cubicBezTo>
                          <a:cubicBezTo>
                            <a:pt x="252127" y="-23129"/>
                            <a:pt x="181216" y="83237"/>
                            <a:pt x="193035" y="165967"/>
                          </a:cubicBezTo>
                          <a:cubicBezTo>
                            <a:pt x="193035" y="165967"/>
                            <a:pt x="193035" y="169906"/>
                            <a:pt x="193035" y="169906"/>
                          </a:cubicBezTo>
                          <a:cubicBezTo>
                            <a:pt x="193035" y="173846"/>
                            <a:pt x="193035" y="177785"/>
                            <a:pt x="189095" y="177785"/>
                          </a:cubicBezTo>
                          <a:cubicBezTo>
                            <a:pt x="137882" y="193543"/>
                            <a:pt x="31516" y="185664"/>
                            <a:pt x="3939" y="138390"/>
                          </a:cubicBezTo>
                          <a:cubicBezTo>
                            <a:pt x="3939" y="158088"/>
                            <a:pt x="3939" y="177785"/>
                            <a:pt x="7879" y="201422"/>
                          </a:cubicBezTo>
                          <a:cubicBezTo>
                            <a:pt x="3939" y="201422"/>
                            <a:pt x="3939" y="201422"/>
                            <a:pt x="7879" y="201422"/>
                          </a:cubicBezTo>
                          <a:close/>
                        </a:path>
                      </a:pathLst>
                    </a:custGeom>
                    <a:solidFill>
                      <a:srgbClr val="CEE6D2"/>
                    </a:solidFill>
                    <a:ln w="39379" cap="flat">
                      <a:noFill/>
                      <a:prstDash val="solid"/>
                      <a:miter/>
                    </a:ln>
                  </p:spPr>
                  <p:txBody>
                    <a:bodyPr rtlCol="0" anchor="ctr"/>
                    <a:lstStyle/>
                    <a:p>
                      <a:endParaRPr lang="en-US"/>
                    </a:p>
                  </p:txBody>
                </p:sp>
                <p:sp>
                  <p:nvSpPr>
                    <p:cNvPr id="2634" name="Freeform: Shape 2633">
                      <a:extLst>
                        <a:ext uri="{FF2B5EF4-FFF2-40B4-BE49-F238E27FC236}">
                          <a16:creationId xmlns:a16="http://schemas.microsoft.com/office/drawing/2014/main" xmlns="" id="{A580BF70-5E8E-442B-BFE0-4D5328725629}"/>
                        </a:ext>
                      </a:extLst>
                    </p:cNvPr>
                    <p:cNvSpPr/>
                    <p:nvPr/>
                  </p:nvSpPr>
                  <p:spPr>
                    <a:xfrm>
                      <a:off x="14251323" y="1586963"/>
                      <a:ext cx="319098" cy="291521"/>
                    </a:xfrm>
                    <a:custGeom>
                      <a:avLst/>
                      <a:gdLst>
                        <a:gd name="connsiteX0" fmla="*/ 216672 w 319098"/>
                        <a:gd name="connsiteY0" fmla="*/ 165458 h 291521"/>
                        <a:gd name="connsiteX1" fmla="*/ 216672 w 319098"/>
                        <a:gd name="connsiteY1" fmla="*/ 165458 h 291521"/>
                        <a:gd name="connsiteX2" fmla="*/ 224551 w 319098"/>
                        <a:gd name="connsiteY2" fmla="*/ 157579 h 291521"/>
                        <a:gd name="connsiteX3" fmla="*/ 319098 w 319098"/>
                        <a:gd name="connsiteY3" fmla="*/ 133942 h 291521"/>
                        <a:gd name="connsiteX4" fmla="*/ 287582 w 319098"/>
                        <a:gd name="connsiteY4" fmla="*/ 7879 h 291521"/>
                        <a:gd name="connsiteX5" fmla="*/ 200914 w 319098"/>
                        <a:gd name="connsiteY5" fmla="*/ 0 h 291521"/>
                        <a:gd name="connsiteX6" fmla="*/ 86669 w 319098"/>
                        <a:gd name="connsiteY6" fmla="*/ 59092 h 291521"/>
                        <a:gd name="connsiteX7" fmla="*/ 94548 w 319098"/>
                        <a:gd name="connsiteY7" fmla="*/ 133942 h 291521"/>
                        <a:gd name="connsiteX8" fmla="*/ 47274 w 319098"/>
                        <a:gd name="connsiteY8" fmla="*/ 228490 h 291521"/>
                        <a:gd name="connsiteX9" fmla="*/ 0 w 319098"/>
                        <a:gd name="connsiteY9" fmla="*/ 291522 h 291521"/>
                        <a:gd name="connsiteX10" fmla="*/ 216672 w 319098"/>
                        <a:gd name="connsiteY10" fmla="*/ 185156 h 291521"/>
                        <a:gd name="connsiteX11" fmla="*/ 216672 w 319098"/>
                        <a:gd name="connsiteY11" fmla="*/ 165458 h 291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9098" h="291521">
                          <a:moveTo>
                            <a:pt x="216672" y="165458"/>
                          </a:moveTo>
                          <a:cubicBezTo>
                            <a:pt x="216672" y="161519"/>
                            <a:pt x="216672" y="161519"/>
                            <a:pt x="216672" y="165458"/>
                          </a:cubicBezTo>
                          <a:cubicBezTo>
                            <a:pt x="220611" y="161519"/>
                            <a:pt x="220611" y="157579"/>
                            <a:pt x="224551" y="157579"/>
                          </a:cubicBezTo>
                          <a:cubicBezTo>
                            <a:pt x="260006" y="169398"/>
                            <a:pt x="291522" y="153640"/>
                            <a:pt x="319098" y="133942"/>
                          </a:cubicBezTo>
                          <a:cubicBezTo>
                            <a:pt x="299401" y="94548"/>
                            <a:pt x="295461" y="51213"/>
                            <a:pt x="287582" y="7879"/>
                          </a:cubicBezTo>
                          <a:cubicBezTo>
                            <a:pt x="256066" y="11818"/>
                            <a:pt x="224551" y="11818"/>
                            <a:pt x="200914" y="0"/>
                          </a:cubicBezTo>
                          <a:cubicBezTo>
                            <a:pt x="165458" y="23637"/>
                            <a:pt x="130003" y="47274"/>
                            <a:pt x="86669" y="59092"/>
                          </a:cubicBezTo>
                          <a:cubicBezTo>
                            <a:pt x="110306" y="74850"/>
                            <a:pt x="106366" y="110305"/>
                            <a:pt x="94548" y="133942"/>
                          </a:cubicBezTo>
                          <a:cubicBezTo>
                            <a:pt x="82729" y="165458"/>
                            <a:pt x="63032" y="196974"/>
                            <a:pt x="47274" y="228490"/>
                          </a:cubicBezTo>
                          <a:cubicBezTo>
                            <a:pt x="35455" y="252127"/>
                            <a:pt x="23637" y="275764"/>
                            <a:pt x="0" y="291522"/>
                          </a:cubicBezTo>
                          <a:cubicBezTo>
                            <a:pt x="78790" y="263945"/>
                            <a:pt x="157579" y="232430"/>
                            <a:pt x="216672" y="185156"/>
                          </a:cubicBezTo>
                          <a:cubicBezTo>
                            <a:pt x="216672" y="177277"/>
                            <a:pt x="216672" y="169398"/>
                            <a:pt x="216672" y="165458"/>
                          </a:cubicBezTo>
                          <a:close/>
                        </a:path>
                      </a:pathLst>
                    </a:custGeom>
                    <a:solidFill>
                      <a:srgbClr val="CEE6D2"/>
                    </a:solidFill>
                    <a:ln w="39379" cap="flat">
                      <a:noFill/>
                      <a:prstDash val="solid"/>
                      <a:miter/>
                    </a:ln>
                  </p:spPr>
                  <p:txBody>
                    <a:bodyPr rtlCol="0" anchor="ctr"/>
                    <a:lstStyle/>
                    <a:p>
                      <a:endParaRPr lang="en-US"/>
                    </a:p>
                  </p:txBody>
                </p:sp>
                <p:sp>
                  <p:nvSpPr>
                    <p:cNvPr id="2635" name="Freeform: Shape 2634">
                      <a:extLst>
                        <a:ext uri="{FF2B5EF4-FFF2-40B4-BE49-F238E27FC236}">
                          <a16:creationId xmlns:a16="http://schemas.microsoft.com/office/drawing/2014/main" xmlns="" id="{CAC32286-739D-4E2D-9D2D-BB4E5B7D82FA}"/>
                        </a:ext>
                      </a:extLst>
                    </p:cNvPr>
                    <p:cNvSpPr/>
                    <p:nvPr/>
                  </p:nvSpPr>
                  <p:spPr>
                    <a:xfrm>
                      <a:off x="13710005" y="1338776"/>
                      <a:ext cx="907690" cy="946994"/>
                    </a:xfrm>
                    <a:custGeom>
                      <a:avLst/>
                      <a:gdLst>
                        <a:gd name="connsiteX0" fmla="*/ 884054 w 907690"/>
                        <a:gd name="connsiteY0" fmla="*/ 409706 h 946994"/>
                        <a:gd name="connsiteX1" fmla="*/ 797385 w 907690"/>
                        <a:gd name="connsiteY1" fmla="*/ 456980 h 946994"/>
                        <a:gd name="connsiteX2" fmla="*/ 789506 w 907690"/>
                        <a:gd name="connsiteY2" fmla="*/ 449101 h 946994"/>
                        <a:gd name="connsiteX3" fmla="*/ 789506 w 907690"/>
                        <a:gd name="connsiteY3" fmla="*/ 311219 h 946994"/>
                        <a:gd name="connsiteX4" fmla="*/ 765869 w 907690"/>
                        <a:gd name="connsiteY4" fmla="*/ 193035 h 946994"/>
                        <a:gd name="connsiteX5" fmla="*/ 718595 w 907690"/>
                        <a:gd name="connsiteY5" fmla="*/ 133942 h 946994"/>
                        <a:gd name="connsiteX6" fmla="*/ 718595 w 907690"/>
                        <a:gd name="connsiteY6" fmla="*/ 114245 h 946994"/>
                        <a:gd name="connsiteX7" fmla="*/ 568895 w 907690"/>
                        <a:gd name="connsiteY7" fmla="*/ 59092 h 946994"/>
                        <a:gd name="connsiteX8" fmla="*/ 513742 w 907690"/>
                        <a:gd name="connsiteY8" fmla="*/ 55153 h 946994"/>
                        <a:gd name="connsiteX9" fmla="*/ 497984 w 907690"/>
                        <a:gd name="connsiteY9" fmla="*/ 86669 h 946994"/>
                        <a:gd name="connsiteX10" fmla="*/ 494045 w 907690"/>
                        <a:gd name="connsiteY10" fmla="*/ 78790 h 946994"/>
                        <a:gd name="connsiteX11" fmla="*/ 427074 w 907690"/>
                        <a:gd name="connsiteY11" fmla="*/ 35455 h 946994"/>
                        <a:gd name="connsiteX12" fmla="*/ 340405 w 907690"/>
                        <a:gd name="connsiteY12" fmla="*/ 0 h 946994"/>
                        <a:gd name="connsiteX13" fmla="*/ 336465 w 907690"/>
                        <a:gd name="connsiteY13" fmla="*/ 0 h 946994"/>
                        <a:gd name="connsiteX14" fmla="*/ 273434 w 907690"/>
                        <a:gd name="connsiteY14" fmla="*/ 70911 h 946994"/>
                        <a:gd name="connsiteX15" fmla="*/ 261615 w 907690"/>
                        <a:gd name="connsiteY15" fmla="*/ 82729 h 946994"/>
                        <a:gd name="connsiteX16" fmla="*/ 352223 w 907690"/>
                        <a:gd name="connsiteY16" fmla="*/ 133942 h 946994"/>
                        <a:gd name="connsiteX17" fmla="*/ 344344 w 907690"/>
                        <a:gd name="connsiteY17" fmla="*/ 141821 h 946994"/>
                        <a:gd name="connsiteX18" fmla="*/ 261615 w 907690"/>
                        <a:gd name="connsiteY18" fmla="*/ 133942 h 946994"/>
                        <a:gd name="connsiteX19" fmla="*/ 356163 w 907690"/>
                        <a:gd name="connsiteY19" fmla="*/ 157579 h 946994"/>
                        <a:gd name="connsiteX20" fmla="*/ 434953 w 907690"/>
                        <a:gd name="connsiteY20" fmla="*/ 212732 h 946994"/>
                        <a:gd name="connsiteX21" fmla="*/ 525561 w 907690"/>
                        <a:gd name="connsiteY21" fmla="*/ 283643 h 946994"/>
                        <a:gd name="connsiteX22" fmla="*/ 616169 w 907690"/>
                        <a:gd name="connsiteY22" fmla="*/ 311219 h 946994"/>
                        <a:gd name="connsiteX23" fmla="*/ 616169 w 907690"/>
                        <a:gd name="connsiteY23" fmla="*/ 319098 h 946994"/>
                        <a:gd name="connsiteX24" fmla="*/ 494045 w 907690"/>
                        <a:gd name="connsiteY24" fmla="*/ 449101 h 946994"/>
                        <a:gd name="connsiteX25" fmla="*/ 482226 w 907690"/>
                        <a:gd name="connsiteY25" fmla="*/ 449101 h 946994"/>
                        <a:gd name="connsiteX26" fmla="*/ 497984 w 907690"/>
                        <a:gd name="connsiteY26" fmla="*/ 370311 h 946994"/>
                        <a:gd name="connsiteX27" fmla="*/ 438892 w 907690"/>
                        <a:gd name="connsiteY27" fmla="*/ 393948 h 946994"/>
                        <a:gd name="connsiteX28" fmla="*/ 344344 w 907690"/>
                        <a:gd name="connsiteY28" fmla="*/ 358493 h 946994"/>
                        <a:gd name="connsiteX29" fmla="*/ 214342 w 907690"/>
                        <a:gd name="connsiteY29" fmla="*/ 244248 h 946994"/>
                        <a:gd name="connsiteX30" fmla="*/ 234039 w 907690"/>
                        <a:gd name="connsiteY30" fmla="*/ 358493 h 946994"/>
                        <a:gd name="connsiteX31" fmla="*/ 226160 w 907690"/>
                        <a:gd name="connsiteY31" fmla="*/ 366372 h 946994"/>
                        <a:gd name="connsiteX32" fmla="*/ 182826 w 907690"/>
                        <a:gd name="connsiteY32" fmla="*/ 342735 h 946994"/>
                        <a:gd name="connsiteX33" fmla="*/ 241918 w 907690"/>
                        <a:gd name="connsiteY33" fmla="*/ 405767 h 946994"/>
                        <a:gd name="connsiteX34" fmla="*/ 301010 w 907690"/>
                        <a:gd name="connsiteY34" fmla="*/ 508193 h 946994"/>
                        <a:gd name="connsiteX35" fmla="*/ 407376 w 907690"/>
                        <a:gd name="connsiteY35" fmla="*/ 583043 h 946994"/>
                        <a:gd name="connsiteX36" fmla="*/ 462529 w 907690"/>
                        <a:gd name="connsiteY36" fmla="*/ 638196 h 946994"/>
                        <a:gd name="connsiteX37" fmla="*/ 470408 w 907690"/>
                        <a:gd name="connsiteY37" fmla="*/ 720925 h 946994"/>
                        <a:gd name="connsiteX38" fmla="*/ 458590 w 907690"/>
                        <a:gd name="connsiteY38" fmla="*/ 776078 h 946994"/>
                        <a:gd name="connsiteX39" fmla="*/ 427074 w 907690"/>
                        <a:gd name="connsiteY39" fmla="*/ 795775 h 946994"/>
                        <a:gd name="connsiteX40" fmla="*/ 411316 w 907690"/>
                        <a:gd name="connsiteY40" fmla="*/ 799715 h 946994"/>
                        <a:gd name="connsiteX41" fmla="*/ 415255 w 907690"/>
                        <a:gd name="connsiteY41" fmla="*/ 823352 h 946994"/>
                        <a:gd name="connsiteX42" fmla="*/ 501924 w 907690"/>
                        <a:gd name="connsiteY42" fmla="*/ 874565 h 946994"/>
                        <a:gd name="connsiteX43" fmla="*/ 497984 w 907690"/>
                        <a:gd name="connsiteY43" fmla="*/ 882444 h 946994"/>
                        <a:gd name="connsiteX44" fmla="*/ 328586 w 907690"/>
                        <a:gd name="connsiteY44" fmla="*/ 831231 h 946994"/>
                        <a:gd name="connsiteX45" fmla="*/ 111915 w 907690"/>
                        <a:gd name="connsiteY45" fmla="*/ 839110 h 946994"/>
                        <a:gd name="connsiteX46" fmla="*/ 100096 w 907690"/>
                        <a:gd name="connsiteY46" fmla="*/ 669712 h 946994"/>
                        <a:gd name="connsiteX47" fmla="*/ 111915 w 907690"/>
                        <a:gd name="connsiteY47" fmla="*/ 669712 h 946994"/>
                        <a:gd name="connsiteX48" fmla="*/ 155249 w 907690"/>
                        <a:gd name="connsiteY48" fmla="*/ 720925 h 946994"/>
                        <a:gd name="connsiteX49" fmla="*/ 111915 w 907690"/>
                        <a:gd name="connsiteY49" fmla="*/ 484556 h 946994"/>
                        <a:gd name="connsiteX50" fmla="*/ 111915 w 907690"/>
                        <a:gd name="connsiteY50" fmla="*/ 476677 h 946994"/>
                        <a:gd name="connsiteX51" fmla="*/ 107975 w 907690"/>
                        <a:gd name="connsiteY51" fmla="*/ 520012 h 946994"/>
                        <a:gd name="connsiteX52" fmla="*/ 104036 w 907690"/>
                        <a:gd name="connsiteY52" fmla="*/ 567285 h 946994"/>
                        <a:gd name="connsiteX53" fmla="*/ 25246 w 907690"/>
                        <a:gd name="connsiteY53" fmla="*/ 760320 h 946994"/>
                        <a:gd name="connsiteX54" fmla="*/ 21307 w 907690"/>
                        <a:gd name="connsiteY54" fmla="*/ 870625 h 946994"/>
                        <a:gd name="connsiteX55" fmla="*/ 155249 w 907690"/>
                        <a:gd name="connsiteY55" fmla="*/ 902141 h 946994"/>
                        <a:gd name="connsiteX56" fmla="*/ 214342 w 907690"/>
                        <a:gd name="connsiteY56" fmla="*/ 894262 h 946994"/>
                        <a:gd name="connsiteX57" fmla="*/ 332526 w 907690"/>
                        <a:gd name="connsiteY57" fmla="*/ 910020 h 946994"/>
                        <a:gd name="connsiteX58" fmla="*/ 450711 w 907690"/>
                        <a:gd name="connsiteY58" fmla="*/ 937597 h 946994"/>
                        <a:gd name="connsiteX59" fmla="*/ 639806 w 907690"/>
                        <a:gd name="connsiteY59" fmla="*/ 929718 h 946994"/>
                        <a:gd name="connsiteX60" fmla="*/ 738293 w 907690"/>
                        <a:gd name="connsiteY60" fmla="*/ 819412 h 946994"/>
                        <a:gd name="connsiteX61" fmla="*/ 746172 w 907690"/>
                        <a:gd name="connsiteY61" fmla="*/ 728804 h 946994"/>
                        <a:gd name="connsiteX62" fmla="*/ 754051 w 907690"/>
                        <a:gd name="connsiteY62" fmla="*/ 626378 h 946994"/>
                        <a:gd name="connsiteX63" fmla="*/ 757990 w 907690"/>
                        <a:gd name="connsiteY63" fmla="*/ 618499 h 946994"/>
                        <a:gd name="connsiteX64" fmla="*/ 769809 w 907690"/>
                        <a:gd name="connsiteY64" fmla="*/ 567285 h 946994"/>
                        <a:gd name="connsiteX65" fmla="*/ 781627 w 907690"/>
                        <a:gd name="connsiteY65" fmla="*/ 480617 h 946994"/>
                        <a:gd name="connsiteX66" fmla="*/ 887993 w 907690"/>
                        <a:gd name="connsiteY66" fmla="*/ 437282 h 946994"/>
                        <a:gd name="connsiteX67" fmla="*/ 907691 w 907690"/>
                        <a:gd name="connsiteY67" fmla="*/ 405767 h 946994"/>
                        <a:gd name="connsiteX68" fmla="*/ 884054 w 907690"/>
                        <a:gd name="connsiteY68" fmla="*/ 409706 h 946994"/>
                        <a:gd name="connsiteX69" fmla="*/ 746172 w 907690"/>
                        <a:gd name="connsiteY69" fmla="*/ 417585 h 946994"/>
                        <a:gd name="connsiteX70" fmla="*/ 683140 w 907690"/>
                        <a:gd name="connsiteY70" fmla="*/ 393948 h 946994"/>
                        <a:gd name="connsiteX71" fmla="*/ 675261 w 907690"/>
                        <a:gd name="connsiteY71" fmla="*/ 393948 h 946994"/>
                        <a:gd name="connsiteX72" fmla="*/ 639806 w 907690"/>
                        <a:gd name="connsiteY72" fmla="*/ 307280 h 946994"/>
                        <a:gd name="connsiteX73" fmla="*/ 561016 w 907690"/>
                        <a:gd name="connsiteY73" fmla="*/ 291522 h 946994"/>
                        <a:gd name="connsiteX74" fmla="*/ 517682 w 907690"/>
                        <a:gd name="connsiteY74" fmla="*/ 271824 h 946994"/>
                        <a:gd name="connsiteX75" fmla="*/ 450711 w 907690"/>
                        <a:gd name="connsiteY75" fmla="*/ 173337 h 946994"/>
                        <a:gd name="connsiteX76" fmla="*/ 509803 w 907690"/>
                        <a:gd name="connsiteY76" fmla="*/ 141821 h 946994"/>
                        <a:gd name="connsiteX77" fmla="*/ 541319 w 907690"/>
                        <a:gd name="connsiteY77" fmla="*/ 216672 h 946994"/>
                        <a:gd name="connsiteX78" fmla="*/ 568895 w 907690"/>
                        <a:gd name="connsiteY78" fmla="*/ 141821 h 946994"/>
                        <a:gd name="connsiteX79" fmla="*/ 616169 w 907690"/>
                        <a:gd name="connsiteY79" fmla="*/ 161519 h 946994"/>
                        <a:gd name="connsiteX80" fmla="*/ 647685 w 907690"/>
                        <a:gd name="connsiteY80" fmla="*/ 165458 h 946994"/>
                        <a:gd name="connsiteX81" fmla="*/ 659503 w 907690"/>
                        <a:gd name="connsiteY81" fmla="*/ 149700 h 946994"/>
                        <a:gd name="connsiteX82" fmla="*/ 667382 w 907690"/>
                        <a:gd name="connsiteY82" fmla="*/ 133942 h 946994"/>
                        <a:gd name="connsiteX83" fmla="*/ 710716 w 907690"/>
                        <a:gd name="connsiteY83" fmla="*/ 149700 h 946994"/>
                        <a:gd name="connsiteX84" fmla="*/ 738293 w 907690"/>
                        <a:gd name="connsiteY84" fmla="*/ 216672 h 946994"/>
                        <a:gd name="connsiteX85" fmla="*/ 761930 w 907690"/>
                        <a:gd name="connsiteY85" fmla="*/ 409706 h 946994"/>
                        <a:gd name="connsiteX86" fmla="*/ 746172 w 907690"/>
                        <a:gd name="connsiteY86" fmla="*/ 417585 h 946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907690" h="946994">
                          <a:moveTo>
                            <a:pt x="884054" y="409706"/>
                          </a:moveTo>
                          <a:cubicBezTo>
                            <a:pt x="868296" y="433343"/>
                            <a:pt x="836780" y="449101"/>
                            <a:pt x="797385" y="456980"/>
                          </a:cubicBezTo>
                          <a:cubicBezTo>
                            <a:pt x="793446" y="456980"/>
                            <a:pt x="789506" y="453040"/>
                            <a:pt x="789506" y="449101"/>
                          </a:cubicBezTo>
                          <a:cubicBezTo>
                            <a:pt x="801325" y="405767"/>
                            <a:pt x="797385" y="358493"/>
                            <a:pt x="789506" y="311219"/>
                          </a:cubicBezTo>
                          <a:cubicBezTo>
                            <a:pt x="785567" y="271824"/>
                            <a:pt x="781627" y="232430"/>
                            <a:pt x="765869" y="193035"/>
                          </a:cubicBezTo>
                          <a:cubicBezTo>
                            <a:pt x="754051" y="169398"/>
                            <a:pt x="730414" y="153640"/>
                            <a:pt x="718595" y="133942"/>
                          </a:cubicBezTo>
                          <a:cubicBezTo>
                            <a:pt x="714656" y="126063"/>
                            <a:pt x="714656" y="122124"/>
                            <a:pt x="718595" y="114245"/>
                          </a:cubicBezTo>
                          <a:cubicBezTo>
                            <a:pt x="671322" y="90608"/>
                            <a:pt x="616169" y="78790"/>
                            <a:pt x="568895" y="59092"/>
                          </a:cubicBezTo>
                          <a:cubicBezTo>
                            <a:pt x="549198" y="51213"/>
                            <a:pt x="533440" y="43334"/>
                            <a:pt x="513742" y="55153"/>
                          </a:cubicBezTo>
                          <a:cubicBezTo>
                            <a:pt x="501924" y="63032"/>
                            <a:pt x="501924" y="74850"/>
                            <a:pt x="497984" y="86669"/>
                          </a:cubicBezTo>
                          <a:cubicBezTo>
                            <a:pt x="497984" y="82729"/>
                            <a:pt x="494045" y="82729"/>
                            <a:pt x="494045" y="78790"/>
                          </a:cubicBezTo>
                          <a:cubicBezTo>
                            <a:pt x="478287" y="63032"/>
                            <a:pt x="450711" y="47274"/>
                            <a:pt x="427074" y="35455"/>
                          </a:cubicBezTo>
                          <a:cubicBezTo>
                            <a:pt x="399497" y="19697"/>
                            <a:pt x="371921" y="7879"/>
                            <a:pt x="340405" y="0"/>
                          </a:cubicBezTo>
                          <a:cubicBezTo>
                            <a:pt x="340405" y="0"/>
                            <a:pt x="336465" y="0"/>
                            <a:pt x="336465" y="0"/>
                          </a:cubicBezTo>
                          <a:cubicBezTo>
                            <a:pt x="301010" y="11818"/>
                            <a:pt x="293131" y="47274"/>
                            <a:pt x="273434" y="70911"/>
                          </a:cubicBezTo>
                          <a:cubicBezTo>
                            <a:pt x="269494" y="74850"/>
                            <a:pt x="265555" y="78790"/>
                            <a:pt x="261615" y="82729"/>
                          </a:cubicBezTo>
                          <a:cubicBezTo>
                            <a:pt x="301010" y="82729"/>
                            <a:pt x="332526" y="94548"/>
                            <a:pt x="352223" y="133942"/>
                          </a:cubicBezTo>
                          <a:cubicBezTo>
                            <a:pt x="352223" y="137882"/>
                            <a:pt x="348284" y="141821"/>
                            <a:pt x="344344" y="141821"/>
                          </a:cubicBezTo>
                          <a:cubicBezTo>
                            <a:pt x="320708" y="137882"/>
                            <a:pt x="281313" y="118184"/>
                            <a:pt x="261615" y="133942"/>
                          </a:cubicBezTo>
                          <a:cubicBezTo>
                            <a:pt x="293131" y="145761"/>
                            <a:pt x="324647" y="145761"/>
                            <a:pt x="356163" y="157579"/>
                          </a:cubicBezTo>
                          <a:cubicBezTo>
                            <a:pt x="387679" y="169398"/>
                            <a:pt x="411316" y="193035"/>
                            <a:pt x="434953" y="212732"/>
                          </a:cubicBezTo>
                          <a:cubicBezTo>
                            <a:pt x="462529" y="236369"/>
                            <a:pt x="490105" y="267885"/>
                            <a:pt x="525561" y="283643"/>
                          </a:cubicBezTo>
                          <a:cubicBezTo>
                            <a:pt x="553137" y="299401"/>
                            <a:pt x="584653" y="303340"/>
                            <a:pt x="616169" y="311219"/>
                          </a:cubicBezTo>
                          <a:cubicBezTo>
                            <a:pt x="620108" y="311219"/>
                            <a:pt x="624048" y="319098"/>
                            <a:pt x="616169" y="319098"/>
                          </a:cubicBezTo>
                          <a:cubicBezTo>
                            <a:pt x="541319" y="334856"/>
                            <a:pt x="521621" y="397888"/>
                            <a:pt x="494045" y="449101"/>
                          </a:cubicBezTo>
                          <a:cubicBezTo>
                            <a:pt x="490105" y="453040"/>
                            <a:pt x="482226" y="453040"/>
                            <a:pt x="482226" y="449101"/>
                          </a:cubicBezTo>
                          <a:cubicBezTo>
                            <a:pt x="482226" y="421525"/>
                            <a:pt x="494045" y="397888"/>
                            <a:pt x="497984" y="370311"/>
                          </a:cubicBezTo>
                          <a:cubicBezTo>
                            <a:pt x="482226" y="382130"/>
                            <a:pt x="462529" y="393948"/>
                            <a:pt x="438892" y="393948"/>
                          </a:cubicBezTo>
                          <a:cubicBezTo>
                            <a:pt x="403437" y="390009"/>
                            <a:pt x="371921" y="370311"/>
                            <a:pt x="344344" y="358493"/>
                          </a:cubicBezTo>
                          <a:cubicBezTo>
                            <a:pt x="289192" y="326977"/>
                            <a:pt x="245857" y="291522"/>
                            <a:pt x="214342" y="244248"/>
                          </a:cubicBezTo>
                          <a:cubicBezTo>
                            <a:pt x="194644" y="283643"/>
                            <a:pt x="206463" y="319098"/>
                            <a:pt x="234039" y="358493"/>
                          </a:cubicBezTo>
                          <a:cubicBezTo>
                            <a:pt x="237978" y="362432"/>
                            <a:pt x="230099" y="366372"/>
                            <a:pt x="226160" y="366372"/>
                          </a:cubicBezTo>
                          <a:cubicBezTo>
                            <a:pt x="210402" y="358493"/>
                            <a:pt x="198584" y="354553"/>
                            <a:pt x="182826" y="342735"/>
                          </a:cubicBezTo>
                          <a:cubicBezTo>
                            <a:pt x="194644" y="366372"/>
                            <a:pt x="222221" y="382130"/>
                            <a:pt x="241918" y="405767"/>
                          </a:cubicBezTo>
                          <a:cubicBezTo>
                            <a:pt x="269494" y="437282"/>
                            <a:pt x="265555" y="480617"/>
                            <a:pt x="301010" y="508193"/>
                          </a:cubicBezTo>
                          <a:cubicBezTo>
                            <a:pt x="332526" y="535770"/>
                            <a:pt x="367981" y="559407"/>
                            <a:pt x="407376" y="583043"/>
                          </a:cubicBezTo>
                          <a:cubicBezTo>
                            <a:pt x="431013" y="598801"/>
                            <a:pt x="454650" y="614559"/>
                            <a:pt x="462529" y="638196"/>
                          </a:cubicBezTo>
                          <a:cubicBezTo>
                            <a:pt x="470408" y="665773"/>
                            <a:pt x="470408" y="693349"/>
                            <a:pt x="470408" y="720925"/>
                          </a:cubicBezTo>
                          <a:cubicBezTo>
                            <a:pt x="470408" y="736683"/>
                            <a:pt x="474347" y="760320"/>
                            <a:pt x="458590" y="776078"/>
                          </a:cubicBezTo>
                          <a:cubicBezTo>
                            <a:pt x="450711" y="783957"/>
                            <a:pt x="438892" y="791836"/>
                            <a:pt x="427074" y="795775"/>
                          </a:cubicBezTo>
                          <a:cubicBezTo>
                            <a:pt x="423134" y="795775"/>
                            <a:pt x="419195" y="799715"/>
                            <a:pt x="411316" y="799715"/>
                          </a:cubicBezTo>
                          <a:cubicBezTo>
                            <a:pt x="391618" y="799715"/>
                            <a:pt x="407376" y="819412"/>
                            <a:pt x="415255" y="823352"/>
                          </a:cubicBezTo>
                          <a:cubicBezTo>
                            <a:pt x="438892" y="843049"/>
                            <a:pt x="474347" y="854868"/>
                            <a:pt x="501924" y="874565"/>
                          </a:cubicBezTo>
                          <a:cubicBezTo>
                            <a:pt x="505863" y="878504"/>
                            <a:pt x="505863" y="882444"/>
                            <a:pt x="497984" y="882444"/>
                          </a:cubicBezTo>
                          <a:cubicBezTo>
                            <a:pt x="427074" y="890323"/>
                            <a:pt x="383739" y="854868"/>
                            <a:pt x="328586" y="831231"/>
                          </a:cubicBezTo>
                          <a:cubicBezTo>
                            <a:pt x="253736" y="803654"/>
                            <a:pt x="186765" y="854868"/>
                            <a:pt x="111915" y="839110"/>
                          </a:cubicBezTo>
                          <a:cubicBezTo>
                            <a:pt x="13428" y="819412"/>
                            <a:pt x="68581" y="716986"/>
                            <a:pt x="100096" y="669712"/>
                          </a:cubicBezTo>
                          <a:cubicBezTo>
                            <a:pt x="104036" y="665773"/>
                            <a:pt x="107975" y="665773"/>
                            <a:pt x="111915" y="669712"/>
                          </a:cubicBezTo>
                          <a:cubicBezTo>
                            <a:pt x="127673" y="685470"/>
                            <a:pt x="139491" y="705167"/>
                            <a:pt x="155249" y="720925"/>
                          </a:cubicBezTo>
                          <a:cubicBezTo>
                            <a:pt x="155249" y="642136"/>
                            <a:pt x="127673" y="563346"/>
                            <a:pt x="111915" y="484556"/>
                          </a:cubicBezTo>
                          <a:cubicBezTo>
                            <a:pt x="111915" y="480617"/>
                            <a:pt x="111915" y="480617"/>
                            <a:pt x="111915" y="476677"/>
                          </a:cubicBezTo>
                          <a:cubicBezTo>
                            <a:pt x="111915" y="492435"/>
                            <a:pt x="107975" y="504254"/>
                            <a:pt x="107975" y="520012"/>
                          </a:cubicBezTo>
                          <a:cubicBezTo>
                            <a:pt x="107975" y="535770"/>
                            <a:pt x="104036" y="551528"/>
                            <a:pt x="104036" y="567285"/>
                          </a:cubicBezTo>
                          <a:cubicBezTo>
                            <a:pt x="88278" y="634257"/>
                            <a:pt x="56762" y="697288"/>
                            <a:pt x="25246" y="760320"/>
                          </a:cubicBezTo>
                          <a:cubicBezTo>
                            <a:pt x="5549" y="795775"/>
                            <a:pt x="-18088" y="839110"/>
                            <a:pt x="21307" y="870625"/>
                          </a:cubicBezTo>
                          <a:cubicBezTo>
                            <a:pt x="52823" y="898202"/>
                            <a:pt x="111915" y="902141"/>
                            <a:pt x="155249" y="902141"/>
                          </a:cubicBezTo>
                          <a:cubicBezTo>
                            <a:pt x="174947" y="902141"/>
                            <a:pt x="194644" y="898202"/>
                            <a:pt x="214342" y="894262"/>
                          </a:cubicBezTo>
                          <a:cubicBezTo>
                            <a:pt x="253736" y="898202"/>
                            <a:pt x="293131" y="898202"/>
                            <a:pt x="332526" y="910020"/>
                          </a:cubicBezTo>
                          <a:cubicBezTo>
                            <a:pt x="371921" y="917899"/>
                            <a:pt x="411316" y="933657"/>
                            <a:pt x="450711" y="937597"/>
                          </a:cubicBezTo>
                          <a:cubicBezTo>
                            <a:pt x="513742" y="949415"/>
                            <a:pt x="580714" y="953355"/>
                            <a:pt x="639806" y="929718"/>
                          </a:cubicBezTo>
                          <a:cubicBezTo>
                            <a:pt x="691019" y="910020"/>
                            <a:pt x="730414" y="866686"/>
                            <a:pt x="738293" y="819412"/>
                          </a:cubicBezTo>
                          <a:cubicBezTo>
                            <a:pt x="742232" y="787896"/>
                            <a:pt x="742232" y="756381"/>
                            <a:pt x="746172" y="728804"/>
                          </a:cubicBezTo>
                          <a:cubicBezTo>
                            <a:pt x="750111" y="693349"/>
                            <a:pt x="750111" y="661833"/>
                            <a:pt x="754051" y="626378"/>
                          </a:cubicBezTo>
                          <a:cubicBezTo>
                            <a:pt x="754051" y="626378"/>
                            <a:pt x="757990" y="618499"/>
                            <a:pt x="757990" y="618499"/>
                          </a:cubicBezTo>
                          <a:cubicBezTo>
                            <a:pt x="761930" y="602741"/>
                            <a:pt x="765869" y="583043"/>
                            <a:pt x="769809" y="567285"/>
                          </a:cubicBezTo>
                          <a:cubicBezTo>
                            <a:pt x="777688" y="539709"/>
                            <a:pt x="777688" y="508193"/>
                            <a:pt x="781627" y="480617"/>
                          </a:cubicBezTo>
                          <a:cubicBezTo>
                            <a:pt x="821022" y="476677"/>
                            <a:pt x="860417" y="456980"/>
                            <a:pt x="887993" y="437282"/>
                          </a:cubicBezTo>
                          <a:cubicBezTo>
                            <a:pt x="895872" y="429404"/>
                            <a:pt x="907691" y="417585"/>
                            <a:pt x="907691" y="405767"/>
                          </a:cubicBezTo>
                          <a:cubicBezTo>
                            <a:pt x="887993" y="413646"/>
                            <a:pt x="884054" y="409706"/>
                            <a:pt x="884054" y="409706"/>
                          </a:cubicBezTo>
                          <a:close/>
                          <a:moveTo>
                            <a:pt x="746172" y="417585"/>
                          </a:moveTo>
                          <a:cubicBezTo>
                            <a:pt x="726474" y="413646"/>
                            <a:pt x="698898" y="409706"/>
                            <a:pt x="683140" y="393948"/>
                          </a:cubicBezTo>
                          <a:cubicBezTo>
                            <a:pt x="683140" y="393948"/>
                            <a:pt x="679201" y="393948"/>
                            <a:pt x="675261" y="393948"/>
                          </a:cubicBezTo>
                          <a:cubicBezTo>
                            <a:pt x="643745" y="374251"/>
                            <a:pt x="675261" y="323038"/>
                            <a:pt x="639806" y="307280"/>
                          </a:cubicBezTo>
                          <a:cubicBezTo>
                            <a:pt x="616169" y="295461"/>
                            <a:pt x="584653" y="299401"/>
                            <a:pt x="561016" y="291522"/>
                          </a:cubicBezTo>
                          <a:cubicBezTo>
                            <a:pt x="545258" y="287582"/>
                            <a:pt x="533440" y="279703"/>
                            <a:pt x="517682" y="271824"/>
                          </a:cubicBezTo>
                          <a:cubicBezTo>
                            <a:pt x="482226" y="252127"/>
                            <a:pt x="427074" y="208793"/>
                            <a:pt x="450711" y="173337"/>
                          </a:cubicBezTo>
                          <a:cubicBezTo>
                            <a:pt x="454650" y="153640"/>
                            <a:pt x="482226" y="118184"/>
                            <a:pt x="509803" y="141821"/>
                          </a:cubicBezTo>
                          <a:cubicBezTo>
                            <a:pt x="529500" y="161519"/>
                            <a:pt x="529500" y="193035"/>
                            <a:pt x="541319" y="216672"/>
                          </a:cubicBezTo>
                          <a:cubicBezTo>
                            <a:pt x="553137" y="193035"/>
                            <a:pt x="533440" y="153640"/>
                            <a:pt x="568895" y="141821"/>
                          </a:cubicBezTo>
                          <a:cubicBezTo>
                            <a:pt x="584653" y="137882"/>
                            <a:pt x="608290" y="153640"/>
                            <a:pt x="616169" y="161519"/>
                          </a:cubicBezTo>
                          <a:cubicBezTo>
                            <a:pt x="624048" y="169398"/>
                            <a:pt x="631927" y="185156"/>
                            <a:pt x="647685" y="165458"/>
                          </a:cubicBezTo>
                          <a:cubicBezTo>
                            <a:pt x="651624" y="161519"/>
                            <a:pt x="655564" y="153640"/>
                            <a:pt x="659503" y="149700"/>
                          </a:cubicBezTo>
                          <a:cubicBezTo>
                            <a:pt x="663443" y="145761"/>
                            <a:pt x="663443" y="137882"/>
                            <a:pt x="667382" y="133942"/>
                          </a:cubicBezTo>
                          <a:cubicBezTo>
                            <a:pt x="679201" y="122124"/>
                            <a:pt x="702837" y="141821"/>
                            <a:pt x="710716" y="149700"/>
                          </a:cubicBezTo>
                          <a:cubicBezTo>
                            <a:pt x="726474" y="169398"/>
                            <a:pt x="734353" y="193035"/>
                            <a:pt x="738293" y="216672"/>
                          </a:cubicBezTo>
                          <a:cubicBezTo>
                            <a:pt x="750111" y="279703"/>
                            <a:pt x="754051" y="346674"/>
                            <a:pt x="761930" y="409706"/>
                          </a:cubicBezTo>
                          <a:cubicBezTo>
                            <a:pt x="754051" y="417585"/>
                            <a:pt x="750111" y="417585"/>
                            <a:pt x="746172" y="417585"/>
                          </a:cubicBezTo>
                          <a:close/>
                        </a:path>
                      </a:pathLst>
                    </a:custGeom>
                    <a:solidFill>
                      <a:srgbClr val="00ADC6">
                        <a:alpha val="40000"/>
                      </a:srgbClr>
                    </a:solidFill>
                    <a:ln w="39379" cap="flat">
                      <a:noFill/>
                      <a:prstDash val="solid"/>
                      <a:miter/>
                    </a:ln>
                  </p:spPr>
                  <p:txBody>
                    <a:bodyPr rtlCol="0" anchor="ctr"/>
                    <a:lstStyle/>
                    <a:p>
                      <a:endParaRPr lang="en-US"/>
                    </a:p>
                  </p:txBody>
                </p:sp>
                <p:sp>
                  <p:nvSpPr>
                    <p:cNvPr id="2636" name="Freeform: Shape 2635">
                      <a:extLst>
                        <a:ext uri="{FF2B5EF4-FFF2-40B4-BE49-F238E27FC236}">
                          <a16:creationId xmlns:a16="http://schemas.microsoft.com/office/drawing/2014/main" xmlns="" id="{9C8F8163-2196-4DE4-904F-DD7BF5D60EE0}"/>
                        </a:ext>
                      </a:extLst>
                    </p:cNvPr>
                    <p:cNvSpPr/>
                    <p:nvPr/>
                  </p:nvSpPr>
                  <p:spPr>
                    <a:xfrm>
                      <a:off x="13817980" y="1688950"/>
                      <a:ext cx="653954" cy="604699"/>
                    </a:xfrm>
                    <a:custGeom>
                      <a:avLst/>
                      <a:gdLst>
                        <a:gd name="connsiteX0" fmla="*/ 653954 w 653954"/>
                        <a:gd name="connsiteY0" fmla="*/ 189535 h 604699"/>
                        <a:gd name="connsiteX1" fmla="*/ 484557 w 653954"/>
                        <a:gd name="connsiteY1" fmla="*/ 146200 h 604699"/>
                        <a:gd name="connsiteX2" fmla="*/ 437283 w 653954"/>
                        <a:gd name="connsiteY2" fmla="*/ 177716 h 604699"/>
                        <a:gd name="connsiteX3" fmla="*/ 429404 w 653954"/>
                        <a:gd name="connsiteY3" fmla="*/ 169837 h 604699"/>
                        <a:gd name="connsiteX4" fmla="*/ 480617 w 653954"/>
                        <a:gd name="connsiteY4" fmla="*/ 75290 h 604699"/>
                        <a:gd name="connsiteX5" fmla="*/ 500315 w 653954"/>
                        <a:gd name="connsiteY5" fmla="*/ 12258 h 604699"/>
                        <a:gd name="connsiteX6" fmla="*/ 456980 w 653954"/>
                        <a:gd name="connsiteY6" fmla="*/ 16198 h 604699"/>
                        <a:gd name="connsiteX7" fmla="*/ 421525 w 653954"/>
                        <a:gd name="connsiteY7" fmla="*/ 63471 h 604699"/>
                        <a:gd name="connsiteX8" fmla="*/ 405767 w 653954"/>
                        <a:gd name="connsiteY8" fmla="*/ 122564 h 604699"/>
                        <a:gd name="connsiteX9" fmla="*/ 401827 w 653954"/>
                        <a:gd name="connsiteY9" fmla="*/ 177716 h 604699"/>
                        <a:gd name="connsiteX10" fmla="*/ 390009 w 653954"/>
                        <a:gd name="connsiteY10" fmla="*/ 181656 h 604699"/>
                        <a:gd name="connsiteX11" fmla="*/ 366372 w 653954"/>
                        <a:gd name="connsiteY11" fmla="*/ 150140 h 604699"/>
                        <a:gd name="connsiteX12" fmla="*/ 326977 w 653954"/>
                        <a:gd name="connsiteY12" fmla="*/ 138322 h 604699"/>
                        <a:gd name="connsiteX13" fmla="*/ 212732 w 653954"/>
                        <a:gd name="connsiteY13" fmla="*/ 83169 h 604699"/>
                        <a:gd name="connsiteX14" fmla="*/ 122124 w 653954"/>
                        <a:gd name="connsiteY14" fmla="*/ 8319 h 604699"/>
                        <a:gd name="connsiteX15" fmla="*/ 141821 w 653954"/>
                        <a:gd name="connsiteY15" fmla="*/ 31956 h 604699"/>
                        <a:gd name="connsiteX16" fmla="*/ 137882 w 653954"/>
                        <a:gd name="connsiteY16" fmla="*/ 39835 h 604699"/>
                        <a:gd name="connsiteX17" fmla="*/ 110306 w 653954"/>
                        <a:gd name="connsiteY17" fmla="*/ 31956 h 604699"/>
                        <a:gd name="connsiteX18" fmla="*/ 149700 w 653954"/>
                        <a:gd name="connsiteY18" fmla="*/ 63471 h 604699"/>
                        <a:gd name="connsiteX19" fmla="*/ 200914 w 653954"/>
                        <a:gd name="connsiteY19" fmla="*/ 98927 h 604699"/>
                        <a:gd name="connsiteX20" fmla="*/ 291522 w 653954"/>
                        <a:gd name="connsiteY20" fmla="*/ 189535 h 604699"/>
                        <a:gd name="connsiteX21" fmla="*/ 390009 w 653954"/>
                        <a:gd name="connsiteY21" fmla="*/ 248627 h 604699"/>
                        <a:gd name="connsiteX22" fmla="*/ 425464 w 653954"/>
                        <a:gd name="connsiteY22" fmla="*/ 288022 h 604699"/>
                        <a:gd name="connsiteX23" fmla="*/ 460920 w 653954"/>
                        <a:gd name="connsiteY23" fmla="*/ 260446 h 604699"/>
                        <a:gd name="connsiteX24" fmla="*/ 472738 w 653954"/>
                        <a:gd name="connsiteY24" fmla="*/ 260446 h 604699"/>
                        <a:gd name="connsiteX25" fmla="*/ 586983 w 653954"/>
                        <a:gd name="connsiteY25" fmla="*/ 311659 h 604699"/>
                        <a:gd name="connsiteX26" fmla="*/ 571225 w 653954"/>
                        <a:gd name="connsiteY26" fmla="*/ 370751 h 604699"/>
                        <a:gd name="connsiteX27" fmla="*/ 567286 w 653954"/>
                        <a:gd name="connsiteY27" fmla="*/ 449541 h 604699"/>
                        <a:gd name="connsiteX28" fmla="*/ 586983 w 653954"/>
                        <a:gd name="connsiteY28" fmla="*/ 418025 h 604699"/>
                        <a:gd name="connsiteX29" fmla="*/ 598802 w 653954"/>
                        <a:gd name="connsiteY29" fmla="*/ 421964 h 604699"/>
                        <a:gd name="connsiteX30" fmla="*/ 523951 w 653954"/>
                        <a:gd name="connsiteY30" fmla="*/ 563786 h 604699"/>
                        <a:gd name="connsiteX31" fmla="*/ 252127 w 653954"/>
                        <a:gd name="connsiteY31" fmla="*/ 551967 h 604699"/>
                        <a:gd name="connsiteX32" fmla="*/ 252127 w 653954"/>
                        <a:gd name="connsiteY32" fmla="*/ 544088 h 604699"/>
                        <a:gd name="connsiteX33" fmla="*/ 283643 w 653954"/>
                        <a:gd name="connsiteY33" fmla="*/ 540149 h 604699"/>
                        <a:gd name="connsiteX34" fmla="*/ 51213 w 653954"/>
                        <a:gd name="connsiteY34" fmla="*/ 551967 h 604699"/>
                        <a:gd name="connsiteX35" fmla="*/ 0 w 653954"/>
                        <a:gd name="connsiteY35" fmla="*/ 559846 h 604699"/>
                        <a:gd name="connsiteX36" fmla="*/ 35455 w 653954"/>
                        <a:gd name="connsiteY36" fmla="*/ 559846 h 604699"/>
                        <a:gd name="connsiteX37" fmla="*/ 94548 w 653954"/>
                        <a:gd name="connsiteY37" fmla="*/ 551967 h 604699"/>
                        <a:gd name="connsiteX38" fmla="*/ 212732 w 653954"/>
                        <a:gd name="connsiteY38" fmla="*/ 567725 h 604699"/>
                        <a:gd name="connsiteX39" fmla="*/ 330917 w 653954"/>
                        <a:gd name="connsiteY39" fmla="*/ 595302 h 604699"/>
                        <a:gd name="connsiteX40" fmla="*/ 520012 w 653954"/>
                        <a:gd name="connsiteY40" fmla="*/ 587423 h 604699"/>
                        <a:gd name="connsiteX41" fmla="*/ 618499 w 653954"/>
                        <a:gd name="connsiteY41" fmla="*/ 477117 h 604699"/>
                        <a:gd name="connsiteX42" fmla="*/ 626378 w 653954"/>
                        <a:gd name="connsiteY42" fmla="*/ 386509 h 604699"/>
                        <a:gd name="connsiteX43" fmla="*/ 634257 w 653954"/>
                        <a:gd name="connsiteY43" fmla="*/ 284082 h 604699"/>
                        <a:gd name="connsiteX44" fmla="*/ 638196 w 653954"/>
                        <a:gd name="connsiteY44" fmla="*/ 276204 h 604699"/>
                        <a:gd name="connsiteX45" fmla="*/ 650015 w 653954"/>
                        <a:gd name="connsiteY45" fmla="*/ 224990 h 604699"/>
                        <a:gd name="connsiteX46" fmla="*/ 653954 w 653954"/>
                        <a:gd name="connsiteY46" fmla="*/ 189535 h 604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53954" h="604699">
                          <a:moveTo>
                            <a:pt x="653954" y="189535"/>
                          </a:moveTo>
                          <a:cubicBezTo>
                            <a:pt x="590923" y="193474"/>
                            <a:pt x="523951" y="189535"/>
                            <a:pt x="484557" y="146200"/>
                          </a:cubicBezTo>
                          <a:cubicBezTo>
                            <a:pt x="468799" y="158019"/>
                            <a:pt x="453041" y="169837"/>
                            <a:pt x="437283" y="177716"/>
                          </a:cubicBezTo>
                          <a:cubicBezTo>
                            <a:pt x="433343" y="181656"/>
                            <a:pt x="425464" y="173777"/>
                            <a:pt x="429404" y="169837"/>
                          </a:cubicBezTo>
                          <a:cubicBezTo>
                            <a:pt x="449101" y="138322"/>
                            <a:pt x="464859" y="106806"/>
                            <a:pt x="480617" y="75290"/>
                          </a:cubicBezTo>
                          <a:cubicBezTo>
                            <a:pt x="488496" y="55592"/>
                            <a:pt x="500315" y="35895"/>
                            <a:pt x="500315" y="12258"/>
                          </a:cubicBezTo>
                          <a:cubicBezTo>
                            <a:pt x="500315" y="-11379"/>
                            <a:pt x="468799" y="4379"/>
                            <a:pt x="456980" y="16198"/>
                          </a:cubicBezTo>
                          <a:cubicBezTo>
                            <a:pt x="441222" y="28016"/>
                            <a:pt x="433343" y="43774"/>
                            <a:pt x="421525" y="63471"/>
                          </a:cubicBezTo>
                          <a:cubicBezTo>
                            <a:pt x="409706" y="83169"/>
                            <a:pt x="401827" y="102866"/>
                            <a:pt x="405767" y="122564"/>
                          </a:cubicBezTo>
                          <a:cubicBezTo>
                            <a:pt x="405767" y="142261"/>
                            <a:pt x="405767" y="158019"/>
                            <a:pt x="401827" y="177716"/>
                          </a:cubicBezTo>
                          <a:cubicBezTo>
                            <a:pt x="401827" y="181656"/>
                            <a:pt x="393948" y="181656"/>
                            <a:pt x="390009" y="181656"/>
                          </a:cubicBezTo>
                          <a:cubicBezTo>
                            <a:pt x="378190" y="173777"/>
                            <a:pt x="370312" y="161958"/>
                            <a:pt x="366372" y="150140"/>
                          </a:cubicBezTo>
                          <a:cubicBezTo>
                            <a:pt x="366372" y="146200"/>
                            <a:pt x="330917" y="142261"/>
                            <a:pt x="326977" y="138322"/>
                          </a:cubicBezTo>
                          <a:cubicBezTo>
                            <a:pt x="287582" y="122564"/>
                            <a:pt x="248187" y="102866"/>
                            <a:pt x="212732" y="83169"/>
                          </a:cubicBezTo>
                          <a:cubicBezTo>
                            <a:pt x="181216" y="63471"/>
                            <a:pt x="149700" y="35895"/>
                            <a:pt x="122124" y="8319"/>
                          </a:cubicBezTo>
                          <a:cubicBezTo>
                            <a:pt x="126064" y="16198"/>
                            <a:pt x="133943" y="24077"/>
                            <a:pt x="141821" y="31956"/>
                          </a:cubicBezTo>
                          <a:cubicBezTo>
                            <a:pt x="145761" y="35895"/>
                            <a:pt x="141821" y="39835"/>
                            <a:pt x="137882" y="39835"/>
                          </a:cubicBezTo>
                          <a:cubicBezTo>
                            <a:pt x="126064" y="39835"/>
                            <a:pt x="118185" y="35895"/>
                            <a:pt x="110306" y="31956"/>
                          </a:cubicBezTo>
                          <a:cubicBezTo>
                            <a:pt x="122124" y="43774"/>
                            <a:pt x="137882" y="55592"/>
                            <a:pt x="149700" y="63471"/>
                          </a:cubicBezTo>
                          <a:cubicBezTo>
                            <a:pt x="165458" y="75290"/>
                            <a:pt x="185156" y="83169"/>
                            <a:pt x="200914" y="98927"/>
                          </a:cubicBezTo>
                          <a:cubicBezTo>
                            <a:pt x="232430" y="130443"/>
                            <a:pt x="248187" y="165898"/>
                            <a:pt x="291522" y="189535"/>
                          </a:cubicBezTo>
                          <a:cubicBezTo>
                            <a:pt x="323038" y="205293"/>
                            <a:pt x="370312" y="221051"/>
                            <a:pt x="390009" y="248627"/>
                          </a:cubicBezTo>
                          <a:cubicBezTo>
                            <a:pt x="393948" y="252567"/>
                            <a:pt x="417585" y="291961"/>
                            <a:pt x="425464" y="288022"/>
                          </a:cubicBezTo>
                          <a:cubicBezTo>
                            <a:pt x="441222" y="280143"/>
                            <a:pt x="449101" y="268325"/>
                            <a:pt x="460920" y="260446"/>
                          </a:cubicBezTo>
                          <a:cubicBezTo>
                            <a:pt x="464859" y="256506"/>
                            <a:pt x="468799" y="260446"/>
                            <a:pt x="472738" y="260446"/>
                          </a:cubicBezTo>
                          <a:cubicBezTo>
                            <a:pt x="496375" y="291961"/>
                            <a:pt x="579104" y="268325"/>
                            <a:pt x="586983" y="311659"/>
                          </a:cubicBezTo>
                          <a:cubicBezTo>
                            <a:pt x="590923" y="331356"/>
                            <a:pt x="575165" y="351054"/>
                            <a:pt x="571225" y="370751"/>
                          </a:cubicBezTo>
                          <a:cubicBezTo>
                            <a:pt x="567286" y="398327"/>
                            <a:pt x="559407" y="425904"/>
                            <a:pt x="567286" y="449541"/>
                          </a:cubicBezTo>
                          <a:cubicBezTo>
                            <a:pt x="575165" y="437722"/>
                            <a:pt x="579104" y="429843"/>
                            <a:pt x="586983" y="418025"/>
                          </a:cubicBezTo>
                          <a:cubicBezTo>
                            <a:pt x="590923" y="414085"/>
                            <a:pt x="598802" y="414085"/>
                            <a:pt x="598802" y="421964"/>
                          </a:cubicBezTo>
                          <a:cubicBezTo>
                            <a:pt x="602741" y="477117"/>
                            <a:pt x="590923" y="536209"/>
                            <a:pt x="523951" y="563786"/>
                          </a:cubicBezTo>
                          <a:cubicBezTo>
                            <a:pt x="433343" y="599241"/>
                            <a:pt x="342735" y="567725"/>
                            <a:pt x="252127" y="551967"/>
                          </a:cubicBezTo>
                          <a:cubicBezTo>
                            <a:pt x="244248" y="551967"/>
                            <a:pt x="244248" y="544088"/>
                            <a:pt x="252127" y="544088"/>
                          </a:cubicBezTo>
                          <a:cubicBezTo>
                            <a:pt x="263945" y="540149"/>
                            <a:pt x="271824" y="540149"/>
                            <a:pt x="283643" y="540149"/>
                          </a:cubicBezTo>
                          <a:cubicBezTo>
                            <a:pt x="208793" y="516512"/>
                            <a:pt x="130003" y="532270"/>
                            <a:pt x="51213" y="551967"/>
                          </a:cubicBezTo>
                          <a:cubicBezTo>
                            <a:pt x="35455" y="555907"/>
                            <a:pt x="15758" y="559846"/>
                            <a:pt x="0" y="559846"/>
                          </a:cubicBezTo>
                          <a:cubicBezTo>
                            <a:pt x="11818" y="559846"/>
                            <a:pt x="23637" y="559846"/>
                            <a:pt x="35455" y="559846"/>
                          </a:cubicBezTo>
                          <a:cubicBezTo>
                            <a:pt x="55153" y="559846"/>
                            <a:pt x="74850" y="555907"/>
                            <a:pt x="94548" y="551967"/>
                          </a:cubicBezTo>
                          <a:cubicBezTo>
                            <a:pt x="133943" y="555907"/>
                            <a:pt x="173337" y="555907"/>
                            <a:pt x="212732" y="567725"/>
                          </a:cubicBezTo>
                          <a:cubicBezTo>
                            <a:pt x="252127" y="575604"/>
                            <a:pt x="291522" y="591362"/>
                            <a:pt x="330917" y="595302"/>
                          </a:cubicBezTo>
                          <a:cubicBezTo>
                            <a:pt x="393948" y="607120"/>
                            <a:pt x="460920" y="611060"/>
                            <a:pt x="520012" y="587423"/>
                          </a:cubicBezTo>
                          <a:cubicBezTo>
                            <a:pt x="571225" y="567725"/>
                            <a:pt x="610620" y="524391"/>
                            <a:pt x="618499" y="477117"/>
                          </a:cubicBezTo>
                          <a:cubicBezTo>
                            <a:pt x="622438" y="445601"/>
                            <a:pt x="622438" y="414085"/>
                            <a:pt x="626378" y="386509"/>
                          </a:cubicBezTo>
                          <a:cubicBezTo>
                            <a:pt x="630317" y="351054"/>
                            <a:pt x="630317" y="319538"/>
                            <a:pt x="634257" y="284082"/>
                          </a:cubicBezTo>
                          <a:cubicBezTo>
                            <a:pt x="634257" y="284082"/>
                            <a:pt x="638196" y="276204"/>
                            <a:pt x="638196" y="276204"/>
                          </a:cubicBezTo>
                          <a:cubicBezTo>
                            <a:pt x="642136" y="260446"/>
                            <a:pt x="646075" y="240748"/>
                            <a:pt x="650015" y="224990"/>
                          </a:cubicBezTo>
                          <a:cubicBezTo>
                            <a:pt x="650015" y="217111"/>
                            <a:pt x="653954" y="201353"/>
                            <a:pt x="653954" y="189535"/>
                          </a:cubicBezTo>
                          <a:close/>
                        </a:path>
                      </a:pathLst>
                    </a:custGeom>
                    <a:solidFill>
                      <a:srgbClr val="00ADC6">
                        <a:alpha val="40000"/>
                      </a:srgbClr>
                    </a:solidFill>
                    <a:ln w="39379" cap="flat">
                      <a:noFill/>
                      <a:prstDash val="solid"/>
                      <a:miter/>
                    </a:ln>
                  </p:spPr>
                  <p:txBody>
                    <a:bodyPr rtlCol="0" anchor="ctr"/>
                    <a:lstStyle/>
                    <a:p>
                      <a:endParaRPr lang="en-US"/>
                    </a:p>
                  </p:txBody>
                </p:sp>
                <p:sp>
                  <p:nvSpPr>
                    <p:cNvPr id="2637" name="Freeform: Shape 2636">
                      <a:extLst>
                        <a:ext uri="{FF2B5EF4-FFF2-40B4-BE49-F238E27FC236}">
                          <a16:creationId xmlns:a16="http://schemas.microsoft.com/office/drawing/2014/main" xmlns="" id="{F5114B62-9597-49F1-BCE7-9F2C2AB9CA27}"/>
                        </a:ext>
                      </a:extLst>
                    </p:cNvPr>
                    <p:cNvSpPr/>
                    <p:nvPr/>
                  </p:nvSpPr>
                  <p:spPr>
                    <a:xfrm>
                      <a:off x="13991317" y="1346655"/>
                      <a:ext cx="353676" cy="173225"/>
                    </a:xfrm>
                    <a:custGeom>
                      <a:avLst/>
                      <a:gdLst>
                        <a:gd name="connsiteX0" fmla="*/ 39395 w 353676"/>
                        <a:gd name="connsiteY0" fmla="*/ 90608 h 173225"/>
                        <a:gd name="connsiteX1" fmla="*/ 102427 w 353676"/>
                        <a:gd name="connsiteY1" fmla="*/ 161519 h 173225"/>
                        <a:gd name="connsiteX2" fmla="*/ 141821 w 353676"/>
                        <a:gd name="connsiteY2" fmla="*/ 165458 h 173225"/>
                        <a:gd name="connsiteX3" fmla="*/ 153640 w 353676"/>
                        <a:gd name="connsiteY3" fmla="*/ 145761 h 173225"/>
                        <a:gd name="connsiteX4" fmla="*/ 193035 w 353676"/>
                        <a:gd name="connsiteY4" fmla="*/ 114245 h 173225"/>
                        <a:gd name="connsiteX5" fmla="*/ 248187 w 353676"/>
                        <a:gd name="connsiteY5" fmla="*/ 137882 h 173225"/>
                        <a:gd name="connsiteX6" fmla="*/ 267885 w 353676"/>
                        <a:gd name="connsiteY6" fmla="*/ 126063 h 173225"/>
                        <a:gd name="connsiteX7" fmla="*/ 323038 w 353676"/>
                        <a:gd name="connsiteY7" fmla="*/ 145761 h 173225"/>
                        <a:gd name="connsiteX8" fmla="*/ 342735 w 353676"/>
                        <a:gd name="connsiteY8" fmla="*/ 78790 h 173225"/>
                        <a:gd name="connsiteX9" fmla="*/ 287582 w 353676"/>
                        <a:gd name="connsiteY9" fmla="*/ 59092 h 173225"/>
                        <a:gd name="connsiteX10" fmla="*/ 232429 w 353676"/>
                        <a:gd name="connsiteY10" fmla="*/ 55153 h 173225"/>
                        <a:gd name="connsiteX11" fmla="*/ 216672 w 353676"/>
                        <a:gd name="connsiteY11" fmla="*/ 86669 h 173225"/>
                        <a:gd name="connsiteX12" fmla="*/ 212732 w 353676"/>
                        <a:gd name="connsiteY12" fmla="*/ 78790 h 173225"/>
                        <a:gd name="connsiteX13" fmla="*/ 145761 w 353676"/>
                        <a:gd name="connsiteY13" fmla="*/ 35455 h 173225"/>
                        <a:gd name="connsiteX14" fmla="*/ 59092 w 353676"/>
                        <a:gd name="connsiteY14" fmla="*/ 0 h 173225"/>
                        <a:gd name="connsiteX15" fmla="*/ 55153 w 353676"/>
                        <a:gd name="connsiteY15" fmla="*/ 0 h 173225"/>
                        <a:gd name="connsiteX16" fmla="*/ 0 w 353676"/>
                        <a:gd name="connsiteY16" fmla="*/ 59092 h 173225"/>
                        <a:gd name="connsiteX17" fmla="*/ 39395 w 353676"/>
                        <a:gd name="connsiteY17" fmla="*/ 90608 h 173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3676" h="173225">
                          <a:moveTo>
                            <a:pt x="39395" y="90608"/>
                          </a:moveTo>
                          <a:cubicBezTo>
                            <a:pt x="63032" y="114245"/>
                            <a:pt x="78790" y="137882"/>
                            <a:pt x="102427" y="161519"/>
                          </a:cubicBezTo>
                          <a:cubicBezTo>
                            <a:pt x="114245" y="169398"/>
                            <a:pt x="133942" y="181216"/>
                            <a:pt x="141821" y="165458"/>
                          </a:cubicBezTo>
                          <a:cubicBezTo>
                            <a:pt x="145761" y="161519"/>
                            <a:pt x="149700" y="153640"/>
                            <a:pt x="153640" y="145761"/>
                          </a:cubicBezTo>
                          <a:cubicBezTo>
                            <a:pt x="161519" y="130003"/>
                            <a:pt x="177277" y="122124"/>
                            <a:pt x="193035" y="114245"/>
                          </a:cubicBezTo>
                          <a:cubicBezTo>
                            <a:pt x="216672" y="102426"/>
                            <a:pt x="236369" y="122124"/>
                            <a:pt x="248187" y="137882"/>
                          </a:cubicBezTo>
                          <a:cubicBezTo>
                            <a:pt x="252127" y="130003"/>
                            <a:pt x="256066" y="126063"/>
                            <a:pt x="267885" y="126063"/>
                          </a:cubicBezTo>
                          <a:cubicBezTo>
                            <a:pt x="287582" y="126063"/>
                            <a:pt x="303340" y="141821"/>
                            <a:pt x="323038" y="145761"/>
                          </a:cubicBezTo>
                          <a:cubicBezTo>
                            <a:pt x="366372" y="153640"/>
                            <a:pt x="354554" y="110305"/>
                            <a:pt x="342735" y="78790"/>
                          </a:cubicBezTo>
                          <a:cubicBezTo>
                            <a:pt x="323038" y="70911"/>
                            <a:pt x="303340" y="66971"/>
                            <a:pt x="287582" y="59092"/>
                          </a:cubicBezTo>
                          <a:cubicBezTo>
                            <a:pt x="267885" y="51213"/>
                            <a:pt x="252127" y="43334"/>
                            <a:pt x="232429" y="55153"/>
                          </a:cubicBezTo>
                          <a:cubicBezTo>
                            <a:pt x="220611" y="63032"/>
                            <a:pt x="220611" y="74850"/>
                            <a:pt x="216672" y="86669"/>
                          </a:cubicBezTo>
                          <a:cubicBezTo>
                            <a:pt x="216672" y="82729"/>
                            <a:pt x="212732" y="82729"/>
                            <a:pt x="212732" y="78790"/>
                          </a:cubicBezTo>
                          <a:cubicBezTo>
                            <a:pt x="196974" y="63032"/>
                            <a:pt x="169398" y="47274"/>
                            <a:pt x="145761" y="35455"/>
                          </a:cubicBezTo>
                          <a:cubicBezTo>
                            <a:pt x="118185" y="19697"/>
                            <a:pt x="90608" y="7879"/>
                            <a:pt x="59092" y="0"/>
                          </a:cubicBezTo>
                          <a:cubicBezTo>
                            <a:pt x="59092" y="0"/>
                            <a:pt x="55153" y="0"/>
                            <a:pt x="55153" y="0"/>
                          </a:cubicBezTo>
                          <a:cubicBezTo>
                            <a:pt x="23637" y="7879"/>
                            <a:pt x="11818" y="35455"/>
                            <a:pt x="0" y="59092"/>
                          </a:cubicBezTo>
                          <a:cubicBezTo>
                            <a:pt x="19697" y="63032"/>
                            <a:pt x="31516" y="78790"/>
                            <a:pt x="39395" y="90608"/>
                          </a:cubicBezTo>
                          <a:close/>
                        </a:path>
                      </a:pathLst>
                    </a:custGeom>
                    <a:solidFill>
                      <a:srgbClr val="00ADC6">
                        <a:alpha val="40000"/>
                      </a:srgbClr>
                    </a:solidFill>
                    <a:ln w="39379" cap="flat">
                      <a:noFill/>
                      <a:prstDash val="solid"/>
                      <a:miter/>
                    </a:ln>
                  </p:spPr>
                  <p:txBody>
                    <a:bodyPr rtlCol="0" anchor="ctr"/>
                    <a:lstStyle/>
                    <a:p>
                      <a:endParaRPr lang="en-US"/>
                    </a:p>
                  </p:txBody>
                </p:sp>
                <p:sp>
                  <p:nvSpPr>
                    <p:cNvPr id="2638" name="Freeform: Shape 2637">
                      <a:extLst>
                        <a:ext uri="{FF2B5EF4-FFF2-40B4-BE49-F238E27FC236}">
                          <a16:creationId xmlns:a16="http://schemas.microsoft.com/office/drawing/2014/main" xmlns="" id="{91A58B69-3405-473B-8ECD-D524642916D2}"/>
                        </a:ext>
                      </a:extLst>
                    </p:cNvPr>
                    <p:cNvSpPr/>
                    <p:nvPr/>
                  </p:nvSpPr>
                  <p:spPr>
                    <a:xfrm>
                      <a:off x="13694247" y="1342715"/>
                      <a:ext cx="904533" cy="946994"/>
                    </a:xfrm>
                    <a:custGeom>
                      <a:avLst/>
                      <a:gdLst>
                        <a:gd name="connsiteX0" fmla="*/ 903751 w 904533"/>
                        <a:gd name="connsiteY0" fmla="*/ 413646 h 946994"/>
                        <a:gd name="connsiteX1" fmla="*/ 880114 w 904533"/>
                        <a:gd name="connsiteY1" fmla="*/ 393948 h 946994"/>
                        <a:gd name="connsiteX2" fmla="*/ 880114 w 904533"/>
                        <a:gd name="connsiteY2" fmla="*/ 390009 h 946994"/>
                        <a:gd name="connsiteX3" fmla="*/ 840719 w 904533"/>
                        <a:gd name="connsiteY3" fmla="*/ 236369 h 946994"/>
                        <a:gd name="connsiteX4" fmla="*/ 754051 w 904533"/>
                        <a:gd name="connsiteY4" fmla="*/ 126063 h 946994"/>
                        <a:gd name="connsiteX5" fmla="*/ 580713 w 904533"/>
                        <a:gd name="connsiteY5" fmla="*/ 59092 h 946994"/>
                        <a:gd name="connsiteX6" fmla="*/ 525561 w 904533"/>
                        <a:gd name="connsiteY6" fmla="*/ 55153 h 946994"/>
                        <a:gd name="connsiteX7" fmla="*/ 509803 w 904533"/>
                        <a:gd name="connsiteY7" fmla="*/ 86669 h 946994"/>
                        <a:gd name="connsiteX8" fmla="*/ 505863 w 904533"/>
                        <a:gd name="connsiteY8" fmla="*/ 78790 h 946994"/>
                        <a:gd name="connsiteX9" fmla="*/ 438892 w 904533"/>
                        <a:gd name="connsiteY9" fmla="*/ 35455 h 946994"/>
                        <a:gd name="connsiteX10" fmla="*/ 352223 w 904533"/>
                        <a:gd name="connsiteY10" fmla="*/ 0 h 946994"/>
                        <a:gd name="connsiteX11" fmla="*/ 348284 w 904533"/>
                        <a:gd name="connsiteY11" fmla="*/ 0 h 946994"/>
                        <a:gd name="connsiteX12" fmla="*/ 285252 w 904533"/>
                        <a:gd name="connsiteY12" fmla="*/ 70911 h 946994"/>
                        <a:gd name="connsiteX13" fmla="*/ 178886 w 904533"/>
                        <a:gd name="connsiteY13" fmla="*/ 173337 h 946994"/>
                        <a:gd name="connsiteX14" fmla="*/ 115854 w 904533"/>
                        <a:gd name="connsiteY14" fmla="*/ 437283 h 946994"/>
                        <a:gd name="connsiteX15" fmla="*/ 115854 w 904533"/>
                        <a:gd name="connsiteY15" fmla="*/ 437283 h 946994"/>
                        <a:gd name="connsiteX16" fmla="*/ 107975 w 904533"/>
                        <a:gd name="connsiteY16" fmla="*/ 520012 h 946994"/>
                        <a:gd name="connsiteX17" fmla="*/ 104036 w 904533"/>
                        <a:gd name="connsiteY17" fmla="*/ 567285 h 946994"/>
                        <a:gd name="connsiteX18" fmla="*/ 25246 w 904533"/>
                        <a:gd name="connsiteY18" fmla="*/ 760320 h 946994"/>
                        <a:gd name="connsiteX19" fmla="*/ 21307 w 904533"/>
                        <a:gd name="connsiteY19" fmla="*/ 870626 h 946994"/>
                        <a:gd name="connsiteX20" fmla="*/ 155249 w 904533"/>
                        <a:gd name="connsiteY20" fmla="*/ 902141 h 946994"/>
                        <a:gd name="connsiteX21" fmla="*/ 214341 w 904533"/>
                        <a:gd name="connsiteY21" fmla="*/ 894262 h 946994"/>
                        <a:gd name="connsiteX22" fmla="*/ 332526 w 904533"/>
                        <a:gd name="connsiteY22" fmla="*/ 910020 h 946994"/>
                        <a:gd name="connsiteX23" fmla="*/ 450710 w 904533"/>
                        <a:gd name="connsiteY23" fmla="*/ 937597 h 946994"/>
                        <a:gd name="connsiteX24" fmla="*/ 639806 w 904533"/>
                        <a:gd name="connsiteY24" fmla="*/ 929718 h 946994"/>
                        <a:gd name="connsiteX25" fmla="*/ 738293 w 904533"/>
                        <a:gd name="connsiteY25" fmla="*/ 819412 h 946994"/>
                        <a:gd name="connsiteX26" fmla="*/ 746172 w 904533"/>
                        <a:gd name="connsiteY26" fmla="*/ 728804 h 946994"/>
                        <a:gd name="connsiteX27" fmla="*/ 754051 w 904533"/>
                        <a:gd name="connsiteY27" fmla="*/ 626378 h 946994"/>
                        <a:gd name="connsiteX28" fmla="*/ 757990 w 904533"/>
                        <a:gd name="connsiteY28" fmla="*/ 618499 h 946994"/>
                        <a:gd name="connsiteX29" fmla="*/ 769809 w 904533"/>
                        <a:gd name="connsiteY29" fmla="*/ 567285 h 946994"/>
                        <a:gd name="connsiteX30" fmla="*/ 781627 w 904533"/>
                        <a:gd name="connsiteY30" fmla="*/ 480617 h 946994"/>
                        <a:gd name="connsiteX31" fmla="*/ 887993 w 904533"/>
                        <a:gd name="connsiteY31" fmla="*/ 437283 h 946994"/>
                        <a:gd name="connsiteX32" fmla="*/ 903751 w 904533"/>
                        <a:gd name="connsiteY32" fmla="*/ 413646 h 946994"/>
                        <a:gd name="connsiteX33" fmla="*/ 872235 w 904533"/>
                        <a:gd name="connsiteY33" fmla="*/ 445162 h 946994"/>
                        <a:gd name="connsiteX34" fmla="*/ 781627 w 904533"/>
                        <a:gd name="connsiteY34" fmla="*/ 480617 h 946994"/>
                        <a:gd name="connsiteX35" fmla="*/ 781627 w 904533"/>
                        <a:gd name="connsiteY35" fmla="*/ 449101 h 946994"/>
                        <a:gd name="connsiteX36" fmla="*/ 773748 w 904533"/>
                        <a:gd name="connsiteY36" fmla="*/ 323038 h 946994"/>
                        <a:gd name="connsiteX37" fmla="*/ 746172 w 904533"/>
                        <a:gd name="connsiteY37" fmla="*/ 208793 h 946994"/>
                        <a:gd name="connsiteX38" fmla="*/ 742232 w 904533"/>
                        <a:gd name="connsiteY38" fmla="*/ 208793 h 946994"/>
                        <a:gd name="connsiteX39" fmla="*/ 761930 w 904533"/>
                        <a:gd name="connsiteY39" fmla="*/ 323038 h 946994"/>
                        <a:gd name="connsiteX40" fmla="*/ 765869 w 904533"/>
                        <a:gd name="connsiteY40" fmla="*/ 441222 h 946994"/>
                        <a:gd name="connsiteX41" fmla="*/ 754051 w 904533"/>
                        <a:gd name="connsiteY41" fmla="*/ 567285 h 946994"/>
                        <a:gd name="connsiteX42" fmla="*/ 726474 w 904533"/>
                        <a:gd name="connsiteY42" fmla="*/ 685470 h 946994"/>
                        <a:gd name="connsiteX43" fmla="*/ 726474 w 904533"/>
                        <a:gd name="connsiteY43" fmla="*/ 693349 h 946994"/>
                        <a:gd name="connsiteX44" fmla="*/ 738293 w 904533"/>
                        <a:gd name="connsiteY44" fmla="*/ 653954 h 946994"/>
                        <a:gd name="connsiteX45" fmla="*/ 734353 w 904533"/>
                        <a:gd name="connsiteY45" fmla="*/ 705167 h 946994"/>
                        <a:gd name="connsiteX46" fmla="*/ 726474 w 904533"/>
                        <a:gd name="connsiteY46" fmla="*/ 791836 h 946994"/>
                        <a:gd name="connsiteX47" fmla="*/ 627987 w 904533"/>
                        <a:gd name="connsiteY47" fmla="*/ 921839 h 946994"/>
                        <a:gd name="connsiteX48" fmla="*/ 415255 w 904533"/>
                        <a:gd name="connsiteY48" fmla="*/ 921839 h 946994"/>
                        <a:gd name="connsiteX49" fmla="*/ 241918 w 904533"/>
                        <a:gd name="connsiteY49" fmla="*/ 886383 h 946994"/>
                        <a:gd name="connsiteX50" fmla="*/ 375860 w 904533"/>
                        <a:gd name="connsiteY50" fmla="*/ 870626 h 946994"/>
                        <a:gd name="connsiteX51" fmla="*/ 375860 w 904533"/>
                        <a:gd name="connsiteY51" fmla="*/ 866686 h 946994"/>
                        <a:gd name="connsiteX52" fmla="*/ 182826 w 904533"/>
                        <a:gd name="connsiteY52" fmla="*/ 890323 h 946994"/>
                        <a:gd name="connsiteX53" fmla="*/ 37065 w 904533"/>
                        <a:gd name="connsiteY53" fmla="*/ 866686 h 946994"/>
                        <a:gd name="connsiteX54" fmla="*/ 48883 w 904533"/>
                        <a:gd name="connsiteY54" fmla="*/ 732744 h 946994"/>
                        <a:gd name="connsiteX55" fmla="*/ 107975 w 904533"/>
                        <a:gd name="connsiteY55" fmla="*/ 590922 h 946994"/>
                        <a:gd name="connsiteX56" fmla="*/ 115854 w 904533"/>
                        <a:gd name="connsiteY56" fmla="*/ 653954 h 946994"/>
                        <a:gd name="connsiteX57" fmla="*/ 119794 w 904533"/>
                        <a:gd name="connsiteY57" fmla="*/ 653954 h 946994"/>
                        <a:gd name="connsiteX58" fmla="*/ 119794 w 904533"/>
                        <a:gd name="connsiteY58" fmla="*/ 508193 h 946994"/>
                        <a:gd name="connsiteX59" fmla="*/ 127673 w 904533"/>
                        <a:gd name="connsiteY59" fmla="*/ 397888 h 946994"/>
                        <a:gd name="connsiteX60" fmla="*/ 186765 w 904533"/>
                        <a:gd name="connsiteY60" fmla="*/ 177277 h 946994"/>
                        <a:gd name="connsiteX61" fmla="*/ 281313 w 904533"/>
                        <a:gd name="connsiteY61" fmla="*/ 86669 h 946994"/>
                        <a:gd name="connsiteX62" fmla="*/ 308889 w 904533"/>
                        <a:gd name="connsiteY62" fmla="*/ 43334 h 946994"/>
                        <a:gd name="connsiteX63" fmla="*/ 348284 w 904533"/>
                        <a:gd name="connsiteY63" fmla="*/ 0 h 946994"/>
                        <a:gd name="connsiteX64" fmla="*/ 348284 w 904533"/>
                        <a:gd name="connsiteY64" fmla="*/ 0 h 946994"/>
                        <a:gd name="connsiteX65" fmla="*/ 486166 w 904533"/>
                        <a:gd name="connsiteY65" fmla="*/ 74850 h 946994"/>
                        <a:gd name="connsiteX66" fmla="*/ 529500 w 904533"/>
                        <a:gd name="connsiteY66" fmla="*/ 196974 h 946994"/>
                        <a:gd name="connsiteX67" fmla="*/ 533440 w 904533"/>
                        <a:gd name="connsiteY67" fmla="*/ 196974 h 946994"/>
                        <a:gd name="connsiteX68" fmla="*/ 509803 w 904533"/>
                        <a:gd name="connsiteY68" fmla="*/ 90608 h 946994"/>
                        <a:gd name="connsiteX69" fmla="*/ 513742 w 904533"/>
                        <a:gd name="connsiteY69" fmla="*/ 70911 h 946994"/>
                        <a:gd name="connsiteX70" fmla="*/ 568895 w 904533"/>
                        <a:gd name="connsiteY70" fmla="*/ 63032 h 946994"/>
                        <a:gd name="connsiteX71" fmla="*/ 647685 w 904533"/>
                        <a:gd name="connsiteY71" fmla="*/ 90608 h 946994"/>
                        <a:gd name="connsiteX72" fmla="*/ 781627 w 904533"/>
                        <a:gd name="connsiteY72" fmla="*/ 157579 h 946994"/>
                        <a:gd name="connsiteX73" fmla="*/ 832840 w 904533"/>
                        <a:gd name="connsiteY73" fmla="*/ 275764 h 946994"/>
                        <a:gd name="connsiteX74" fmla="*/ 864356 w 904533"/>
                        <a:gd name="connsiteY74" fmla="*/ 390009 h 946994"/>
                        <a:gd name="connsiteX75" fmla="*/ 868296 w 904533"/>
                        <a:gd name="connsiteY75" fmla="*/ 390009 h 946994"/>
                        <a:gd name="connsiteX76" fmla="*/ 876175 w 904533"/>
                        <a:gd name="connsiteY76" fmla="*/ 397888 h 946994"/>
                        <a:gd name="connsiteX77" fmla="*/ 872235 w 904533"/>
                        <a:gd name="connsiteY77" fmla="*/ 445162 h 946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904533" h="946994">
                          <a:moveTo>
                            <a:pt x="903751" y="413646"/>
                          </a:moveTo>
                          <a:cubicBezTo>
                            <a:pt x="899812" y="405767"/>
                            <a:pt x="891933" y="397888"/>
                            <a:pt x="880114" y="393948"/>
                          </a:cubicBezTo>
                          <a:cubicBezTo>
                            <a:pt x="880114" y="393948"/>
                            <a:pt x="880114" y="393948"/>
                            <a:pt x="880114" y="390009"/>
                          </a:cubicBezTo>
                          <a:cubicBezTo>
                            <a:pt x="852538" y="338796"/>
                            <a:pt x="852538" y="287582"/>
                            <a:pt x="840719" y="236369"/>
                          </a:cubicBezTo>
                          <a:cubicBezTo>
                            <a:pt x="828901" y="189095"/>
                            <a:pt x="801325" y="153640"/>
                            <a:pt x="754051" y="126063"/>
                          </a:cubicBezTo>
                          <a:cubicBezTo>
                            <a:pt x="702838" y="94548"/>
                            <a:pt x="639806" y="78790"/>
                            <a:pt x="580713" y="59092"/>
                          </a:cubicBezTo>
                          <a:cubicBezTo>
                            <a:pt x="561016" y="51213"/>
                            <a:pt x="545258" y="43334"/>
                            <a:pt x="525561" y="55153"/>
                          </a:cubicBezTo>
                          <a:cubicBezTo>
                            <a:pt x="513742" y="63032"/>
                            <a:pt x="513742" y="74850"/>
                            <a:pt x="509803" y="86669"/>
                          </a:cubicBezTo>
                          <a:cubicBezTo>
                            <a:pt x="509803" y="82729"/>
                            <a:pt x="505863" y="82729"/>
                            <a:pt x="505863" y="78790"/>
                          </a:cubicBezTo>
                          <a:cubicBezTo>
                            <a:pt x="490105" y="63032"/>
                            <a:pt x="462529" y="47274"/>
                            <a:pt x="438892" y="35455"/>
                          </a:cubicBezTo>
                          <a:cubicBezTo>
                            <a:pt x="411316" y="19697"/>
                            <a:pt x="383739" y="7879"/>
                            <a:pt x="352223" y="0"/>
                          </a:cubicBezTo>
                          <a:cubicBezTo>
                            <a:pt x="352223" y="0"/>
                            <a:pt x="348284" y="0"/>
                            <a:pt x="348284" y="0"/>
                          </a:cubicBezTo>
                          <a:cubicBezTo>
                            <a:pt x="312829" y="11819"/>
                            <a:pt x="304950" y="47274"/>
                            <a:pt x="285252" y="70911"/>
                          </a:cubicBezTo>
                          <a:cubicBezTo>
                            <a:pt x="257676" y="110306"/>
                            <a:pt x="210402" y="137882"/>
                            <a:pt x="178886" y="173337"/>
                          </a:cubicBezTo>
                          <a:cubicBezTo>
                            <a:pt x="115854" y="248187"/>
                            <a:pt x="111915" y="350614"/>
                            <a:pt x="115854" y="437283"/>
                          </a:cubicBezTo>
                          <a:cubicBezTo>
                            <a:pt x="115854" y="437283"/>
                            <a:pt x="115854" y="437283"/>
                            <a:pt x="115854" y="437283"/>
                          </a:cubicBezTo>
                          <a:cubicBezTo>
                            <a:pt x="115854" y="464859"/>
                            <a:pt x="107975" y="492435"/>
                            <a:pt x="107975" y="520012"/>
                          </a:cubicBezTo>
                          <a:cubicBezTo>
                            <a:pt x="107975" y="535770"/>
                            <a:pt x="104036" y="551528"/>
                            <a:pt x="104036" y="567285"/>
                          </a:cubicBezTo>
                          <a:cubicBezTo>
                            <a:pt x="88278" y="634257"/>
                            <a:pt x="56762" y="697288"/>
                            <a:pt x="25246" y="760320"/>
                          </a:cubicBezTo>
                          <a:cubicBezTo>
                            <a:pt x="5549" y="795775"/>
                            <a:pt x="-18088" y="839110"/>
                            <a:pt x="21307" y="870626"/>
                          </a:cubicBezTo>
                          <a:cubicBezTo>
                            <a:pt x="52823" y="898202"/>
                            <a:pt x="111915" y="902141"/>
                            <a:pt x="155249" y="902141"/>
                          </a:cubicBezTo>
                          <a:cubicBezTo>
                            <a:pt x="174947" y="902141"/>
                            <a:pt x="194644" y="898202"/>
                            <a:pt x="214341" y="894262"/>
                          </a:cubicBezTo>
                          <a:cubicBezTo>
                            <a:pt x="253736" y="898202"/>
                            <a:pt x="293131" y="898202"/>
                            <a:pt x="332526" y="910020"/>
                          </a:cubicBezTo>
                          <a:cubicBezTo>
                            <a:pt x="371921" y="917899"/>
                            <a:pt x="411316" y="933657"/>
                            <a:pt x="450710" y="937597"/>
                          </a:cubicBezTo>
                          <a:cubicBezTo>
                            <a:pt x="513742" y="949415"/>
                            <a:pt x="580713" y="953355"/>
                            <a:pt x="639806" y="929718"/>
                          </a:cubicBezTo>
                          <a:cubicBezTo>
                            <a:pt x="691019" y="910020"/>
                            <a:pt x="730414" y="866686"/>
                            <a:pt x="738293" y="819412"/>
                          </a:cubicBezTo>
                          <a:cubicBezTo>
                            <a:pt x="742232" y="787896"/>
                            <a:pt x="742232" y="756381"/>
                            <a:pt x="746172" y="728804"/>
                          </a:cubicBezTo>
                          <a:cubicBezTo>
                            <a:pt x="750111" y="693349"/>
                            <a:pt x="750111" y="661833"/>
                            <a:pt x="754051" y="626378"/>
                          </a:cubicBezTo>
                          <a:cubicBezTo>
                            <a:pt x="754051" y="626378"/>
                            <a:pt x="757990" y="618499"/>
                            <a:pt x="757990" y="618499"/>
                          </a:cubicBezTo>
                          <a:cubicBezTo>
                            <a:pt x="761930" y="602741"/>
                            <a:pt x="765869" y="583043"/>
                            <a:pt x="769809" y="567285"/>
                          </a:cubicBezTo>
                          <a:cubicBezTo>
                            <a:pt x="777688" y="539709"/>
                            <a:pt x="777688" y="508193"/>
                            <a:pt x="781627" y="480617"/>
                          </a:cubicBezTo>
                          <a:cubicBezTo>
                            <a:pt x="821022" y="476677"/>
                            <a:pt x="860417" y="456980"/>
                            <a:pt x="887993" y="437283"/>
                          </a:cubicBezTo>
                          <a:cubicBezTo>
                            <a:pt x="895872" y="437283"/>
                            <a:pt x="907691" y="425464"/>
                            <a:pt x="903751" y="413646"/>
                          </a:cubicBezTo>
                          <a:close/>
                          <a:moveTo>
                            <a:pt x="872235" y="445162"/>
                          </a:moveTo>
                          <a:cubicBezTo>
                            <a:pt x="844659" y="464859"/>
                            <a:pt x="813143" y="472738"/>
                            <a:pt x="781627" y="480617"/>
                          </a:cubicBezTo>
                          <a:cubicBezTo>
                            <a:pt x="781627" y="468798"/>
                            <a:pt x="781627" y="460919"/>
                            <a:pt x="781627" y="449101"/>
                          </a:cubicBezTo>
                          <a:cubicBezTo>
                            <a:pt x="781627" y="405767"/>
                            <a:pt x="781627" y="366372"/>
                            <a:pt x="773748" y="323038"/>
                          </a:cubicBezTo>
                          <a:cubicBezTo>
                            <a:pt x="769809" y="283643"/>
                            <a:pt x="757990" y="244248"/>
                            <a:pt x="746172" y="208793"/>
                          </a:cubicBezTo>
                          <a:cubicBezTo>
                            <a:pt x="746172" y="208793"/>
                            <a:pt x="742232" y="208793"/>
                            <a:pt x="742232" y="208793"/>
                          </a:cubicBezTo>
                          <a:cubicBezTo>
                            <a:pt x="746172" y="248187"/>
                            <a:pt x="757990" y="287582"/>
                            <a:pt x="761930" y="323038"/>
                          </a:cubicBezTo>
                          <a:cubicBezTo>
                            <a:pt x="769809" y="362432"/>
                            <a:pt x="765869" y="401827"/>
                            <a:pt x="765869" y="441222"/>
                          </a:cubicBezTo>
                          <a:cubicBezTo>
                            <a:pt x="765869" y="484556"/>
                            <a:pt x="761930" y="527891"/>
                            <a:pt x="754051" y="567285"/>
                          </a:cubicBezTo>
                          <a:cubicBezTo>
                            <a:pt x="746172" y="606680"/>
                            <a:pt x="730414" y="646075"/>
                            <a:pt x="726474" y="685470"/>
                          </a:cubicBezTo>
                          <a:cubicBezTo>
                            <a:pt x="726474" y="689409"/>
                            <a:pt x="726474" y="697288"/>
                            <a:pt x="726474" y="693349"/>
                          </a:cubicBezTo>
                          <a:cubicBezTo>
                            <a:pt x="726474" y="689409"/>
                            <a:pt x="738293" y="657894"/>
                            <a:pt x="738293" y="653954"/>
                          </a:cubicBezTo>
                          <a:cubicBezTo>
                            <a:pt x="738293" y="665773"/>
                            <a:pt x="734353" y="693349"/>
                            <a:pt x="734353" y="705167"/>
                          </a:cubicBezTo>
                          <a:cubicBezTo>
                            <a:pt x="734353" y="732744"/>
                            <a:pt x="730414" y="764260"/>
                            <a:pt x="726474" y="791836"/>
                          </a:cubicBezTo>
                          <a:cubicBezTo>
                            <a:pt x="722535" y="846989"/>
                            <a:pt x="691019" y="898202"/>
                            <a:pt x="627987" y="921839"/>
                          </a:cubicBezTo>
                          <a:cubicBezTo>
                            <a:pt x="564956" y="945476"/>
                            <a:pt x="478287" y="933657"/>
                            <a:pt x="415255" y="921839"/>
                          </a:cubicBezTo>
                          <a:cubicBezTo>
                            <a:pt x="360102" y="910020"/>
                            <a:pt x="301010" y="886383"/>
                            <a:pt x="241918" y="886383"/>
                          </a:cubicBezTo>
                          <a:cubicBezTo>
                            <a:pt x="285252" y="878505"/>
                            <a:pt x="328587" y="866686"/>
                            <a:pt x="375860" y="870626"/>
                          </a:cubicBezTo>
                          <a:cubicBezTo>
                            <a:pt x="379800" y="870626"/>
                            <a:pt x="379800" y="866686"/>
                            <a:pt x="375860" y="866686"/>
                          </a:cubicBezTo>
                          <a:cubicBezTo>
                            <a:pt x="308889" y="858807"/>
                            <a:pt x="245857" y="882444"/>
                            <a:pt x="182826" y="890323"/>
                          </a:cubicBezTo>
                          <a:cubicBezTo>
                            <a:pt x="135552" y="894262"/>
                            <a:pt x="76459" y="890323"/>
                            <a:pt x="37065" y="866686"/>
                          </a:cubicBezTo>
                          <a:cubicBezTo>
                            <a:pt x="-18088" y="831231"/>
                            <a:pt x="29186" y="772139"/>
                            <a:pt x="48883" y="732744"/>
                          </a:cubicBezTo>
                          <a:cubicBezTo>
                            <a:pt x="72520" y="685470"/>
                            <a:pt x="96157" y="642136"/>
                            <a:pt x="107975" y="590922"/>
                          </a:cubicBezTo>
                          <a:cubicBezTo>
                            <a:pt x="107975" y="610620"/>
                            <a:pt x="111915" y="634257"/>
                            <a:pt x="115854" y="653954"/>
                          </a:cubicBezTo>
                          <a:cubicBezTo>
                            <a:pt x="115854" y="653954"/>
                            <a:pt x="119794" y="653954"/>
                            <a:pt x="119794" y="653954"/>
                          </a:cubicBezTo>
                          <a:cubicBezTo>
                            <a:pt x="119794" y="602741"/>
                            <a:pt x="115854" y="555467"/>
                            <a:pt x="119794" y="508193"/>
                          </a:cubicBezTo>
                          <a:cubicBezTo>
                            <a:pt x="123733" y="472738"/>
                            <a:pt x="123733" y="433343"/>
                            <a:pt x="127673" y="397888"/>
                          </a:cubicBezTo>
                          <a:cubicBezTo>
                            <a:pt x="131612" y="323038"/>
                            <a:pt x="135552" y="244248"/>
                            <a:pt x="186765" y="177277"/>
                          </a:cubicBezTo>
                          <a:cubicBezTo>
                            <a:pt x="210402" y="141821"/>
                            <a:pt x="253736" y="118184"/>
                            <a:pt x="281313" y="86669"/>
                          </a:cubicBezTo>
                          <a:cubicBezTo>
                            <a:pt x="293131" y="74850"/>
                            <a:pt x="301010" y="59092"/>
                            <a:pt x="308889" y="43334"/>
                          </a:cubicBezTo>
                          <a:cubicBezTo>
                            <a:pt x="316768" y="27576"/>
                            <a:pt x="328587" y="7879"/>
                            <a:pt x="348284" y="0"/>
                          </a:cubicBezTo>
                          <a:cubicBezTo>
                            <a:pt x="348284" y="0"/>
                            <a:pt x="348284" y="0"/>
                            <a:pt x="348284" y="0"/>
                          </a:cubicBezTo>
                          <a:cubicBezTo>
                            <a:pt x="399497" y="19697"/>
                            <a:pt x="446771" y="43334"/>
                            <a:pt x="486166" y="74850"/>
                          </a:cubicBezTo>
                          <a:cubicBezTo>
                            <a:pt x="529500" y="110306"/>
                            <a:pt x="521621" y="153640"/>
                            <a:pt x="529500" y="196974"/>
                          </a:cubicBezTo>
                          <a:cubicBezTo>
                            <a:pt x="529500" y="196974"/>
                            <a:pt x="529500" y="196974"/>
                            <a:pt x="533440" y="196974"/>
                          </a:cubicBezTo>
                          <a:cubicBezTo>
                            <a:pt x="533440" y="157579"/>
                            <a:pt x="533440" y="122124"/>
                            <a:pt x="509803" y="90608"/>
                          </a:cubicBezTo>
                          <a:cubicBezTo>
                            <a:pt x="509803" y="82729"/>
                            <a:pt x="509803" y="78790"/>
                            <a:pt x="513742" y="70911"/>
                          </a:cubicBezTo>
                          <a:cubicBezTo>
                            <a:pt x="521621" y="47274"/>
                            <a:pt x="549198" y="55153"/>
                            <a:pt x="568895" y="63032"/>
                          </a:cubicBezTo>
                          <a:cubicBezTo>
                            <a:pt x="592532" y="74850"/>
                            <a:pt x="620108" y="82729"/>
                            <a:pt x="647685" y="90608"/>
                          </a:cubicBezTo>
                          <a:cubicBezTo>
                            <a:pt x="694959" y="106366"/>
                            <a:pt x="746172" y="126063"/>
                            <a:pt x="781627" y="157579"/>
                          </a:cubicBezTo>
                          <a:cubicBezTo>
                            <a:pt x="817082" y="189095"/>
                            <a:pt x="824961" y="236369"/>
                            <a:pt x="832840" y="275764"/>
                          </a:cubicBezTo>
                          <a:cubicBezTo>
                            <a:pt x="840719" y="315159"/>
                            <a:pt x="844659" y="354553"/>
                            <a:pt x="864356" y="390009"/>
                          </a:cubicBezTo>
                          <a:cubicBezTo>
                            <a:pt x="864356" y="390009"/>
                            <a:pt x="864356" y="390009"/>
                            <a:pt x="868296" y="390009"/>
                          </a:cubicBezTo>
                          <a:cubicBezTo>
                            <a:pt x="868296" y="393948"/>
                            <a:pt x="872235" y="393948"/>
                            <a:pt x="876175" y="397888"/>
                          </a:cubicBezTo>
                          <a:cubicBezTo>
                            <a:pt x="903751" y="417585"/>
                            <a:pt x="887993" y="433343"/>
                            <a:pt x="872235" y="445162"/>
                          </a:cubicBezTo>
                          <a:close/>
                        </a:path>
                      </a:pathLst>
                    </a:custGeom>
                    <a:solidFill>
                      <a:srgbClr val="364786"/>
                    </a:solidFill>
                    <a:ln w="39379" cap="flat">
                      <a:noFill/>
                      <a:prstDash val="solid"/>
                      <a:miter/>
                    </a:ln>
                  </p:spPr>
                  <p:txBody>
                    <a:bodyPr rtlCol="0" anchor="ctr"/>
                    <a:lstStyle/>
                    <a:p>
                      <a:endParaRPr lang="en-US"/>
                    </a:p>
                  </p:txBody>
                </p:sp>
                <p:grpSp>
                  <p:nvGrpSpPr>
                    <p:cNvPr id="2639" name="Graphic 2510">
                      <a:extLst>
                        <a:ext uri="{FF2B5EF4-FFF2-40B4-BE49-F238E27FC236}">
                          <a16:creationId xmlns:a16="http://schemas.microsoft.com/office/drawing/2014/main" xmlns="" id="{94CFF9AF-EF13-4F28-A8A1-054E7836DF8C}"/>
                        </a:ext>
                      </a:extLst>
                    </p:cNvPr>
                    <p:cNvGrpSpPr/>
                    <p:nvPr/>
                  </p:nvGrpSpPr>
                  <p:grpSpPr>
                    <a:xfrm>
                      <a:off x="14093744" y="1303321"/>
                      <a:ext cx="173337" cy="161518"/>
                      <a:chOff x="14093744" y="1303321"/>
                      <a:chExt cx="173337" cy="161518"/>
                    </a:xfrm>
                  </p:grpSpPr>
                  <p:sp>
                    <p:nvSpPr>
                      <p:cNvPr id="2640" name="Freeform: Shape 2639">
                        <a:extLst>
                          <a:ext uri="{FF2B5EF4-FFF2-40B4-BE49-F238E27FC236}">
                            <a16:creationId xmlns:a16="http://schemas.microsoft.com/office/drawing/2014/main" xmlns="" id="{E5193F64-F190-4E9A-A22A-F1DBEB1AA1CC}"/>
                          </a:ext>
                        </a:extLst>
                      </p:cNvPr>
                      <p:cNvSpPr/>
                      <p:nvPr/>
                    </p:nvSpPr>
                    <p:spPr>
                      <a:xfrm>
                        <a:off x="14101623" y="1303321"/>
                        <a:ext cx="161518" cy="157579"/>
                      </a:xfrm>
                      <a:custGeom>
                        <a:avLst/>
                        <a:gdLst>
                          <a:gd name="connsiteX0" fmla="*/ 82729 w 161518"/>
                          <a:gd name="connsiteY0" fmla="*/ 98487 h 157579"/>
                          <a:gd name="connsiteX1" fmla="*/ 0 w 161518"/>
                          <a:gd name="connsiteY1" fmla="*/ 43334 h 157579"/>
                          <a:gd name="connsiteX2" fmla="*/ 7879 w 161518"/>
                          <a:gd name="connsiteY2" fmla="*/ 11819 h 157579"/>
                          <a:gd name="connsiteX3" fmla="*/ 11818 w 161518"/>
                          <a:gd name="connsiteY3" fmla="*/ 0 h 157579"/>
                          <a:gd name="connsiteX4" fmla="*/ 161519 w 161518"/>
                          <a:gd name="connsiteY4" fmla="*/ 51213 h 157579"/>
                          <a:gd name="connsiteX5" fmla="*/ 161519 w 161518"/>
                          <a:gd name="connsiteY5" fmla="*/ 66971 h 157579"/>
                          <a:gd name="connsiteX6" fmla="*/ 157579 w 161518"/>
                          <a:gd name="connsiteY6" fmla="*/ 70911 h 157579"/>
                          <a:gd name="connsiteX7" fmla="*/ 133942 w 161518"/>
                          <a:gd name="connsiteY7" fmla="*/ 153640 h 157579"/>
                          <a:gd name="connsiteX8" fmla="*/ 130003 w 161518"/>
                          <a:gd name="connsiteY8" fmla="*/ 157579 h 157579"/>
                          <a:gd name="connsiteX9" fmla="*/ 130003 w 161518"/>
                          <a:gd name="connsiteY9" fmla="*/ 157579 h 157579"/>
                          <a:gd name="connsiteX10" fmla="*/ 82729 w 161518"/>
                          <a:gd name="connsiteY10" fmla="*/ 98487 h 157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1518" h="157579">
                            <a:moveTo>
                              <a:pt x="82729" y="98487"/>
                            </a:moveTo>
                            <a:cubicBezTo>
                              <a:pt x="47274" y="74850"/>
                              <a:pt x="0" y="51213"/>
                              <a:pt x="0" y="43334"/>
                            </a:cubicBezTo>
                            <a:cubicBezTo>
                              <a:pt x="0" y="35455"/>
                              <a:pt x="7879" y="11819"/>
                              <a:pt x="7879" y="11819"/>
                            </a:cubicBezTo>
                            <a:lnTo>
                              <a:pt x="11818" y="0"/>
                            </a:lnTo>
                            <a:lnTo>
                              <a:pt x="161519" y="51213"/>
                            </a:lnTo>
                            <a:lnTo>
                              <a:pt x="161519" y="66971"/>
                            </a:lnTo>
                            <a:cubicBezTo>
                              <a:pt x="161519" y="66971"/>
                              <a:pt x="157579" y="70911"/>
                              <a:pt x="157579" y="70911"/>
                            </a:cubicBezTo>
                            <a:cubicBezTo>
                              <a:pt x="153640" y="78790"/>
                              <a:pt x="153640" y="122124"/>
                              <a:pt x="133942" y="153640"/>
                            </a:cubicBezTo>
                            <a:cubicBezTo>
                              <a:pt x="133942" y="153640"/>
                              <a:pt x="130003" y="157579"/>
                              <a:pt x="130003" y="157579"/>
                            </a:cubicBezTo>
                            <a:cubicBezTo>
                              <a:pt x="130003" y="157579"/>
                              <a:pt x="130003" y="157579"/>
                              <a:pt x="130003" y="157579"/>
                            </a:cubicBezTo>
                            <a:cubicBezTo>
                              <a:pt x="118185" y="141821"/>
                              <a:pt x="106366" y="114245"/>
                              <a:pt x="82729" y="98487"/>
                            </a:cubicBezTo>
                            <a:close/>
                          </a:path>
                        </a:pathLst>
                      </a:custGeom>
                      <a:solidFill>
                        <a:srgbClr val="FBD1B5"/>
                      </a:solidFill>
                      <a:ln w="39379" cap="flat">
                        <a:noFill/>
                        <a:prstDash val="solid"/>
                        <a:miter/>
                      </a:ln>
                    </p:spPr>
                    <p:txBody>
                      <a:bodyPr rtlCol="0" anchor="ctr"/>
                      <a:lstStyle/>
                      <a:p>
                        <a:endParaRPr lang="en-US"/>
                      </a:p>
                    </p:txBody>
                  </p:sp>
                  <p:sp>
                    <p:nvSpPr>
                      <p:cNvPr id="2641" name="Freeform: Shape 2640">
                        <a:extLst>
                          <a:ext uri="{FF2B5EF4-FFF2-40B4-BE49-F238E27FC236}">
                            <a16:creationId xmlns:a16="http://schemas.microsoft.com/office/drawing/2014/main" xmlns="" id="{23AACE14-A0FD-43B4-BAB2-DAF24F79696C}"/>
                          </a:ext>
                        </a:extLst>
                      </p:cNvPr>
                      <p:cNvSpPr/>
                      <p:nvPr/>
                    </p:nvSpPr>
                    <p:spPr>
                      <a:xfrm>
                        <a:off x="14101623" y="1303321"/>
                        <a:ext cx="161518" cy="157579"/>
                      </a:xfrm>
                      <a:custGeom>
                        <a:avLst/>
                        <a:gdLst>
                          <a:gd name="connsiteX0" fmla="*/ 82729 w 161518"/>
                          <a:gd name="connsiteY0" fmla="*/ 98487 h 157579"/>
                          <a:gd name="connsiteX1" fmla="*/ 0 w 161518"/>
                          <a:gd name="connsiteY1" fmla="*/ 43334 h 157579"/>
                          <a:gd name="connsiteX2" fmla="*/ 7879 w 161518"/>
                          <a:gd name="connsiteY2" fmla="*/ 11819 h 157579"/>
                          <a:gd name="connsiteX3" fmla="*/ 11818 w 161518"/>
                          <a:gd name="connsiteY3" fmla="*/ 0 h 157579"/>
                          <a:gd name="connsiteX4" fmla="*/ 161519 w 161518"/>
                          <a:gd name="connsiteY4" fmla="*/ 51213 h 157579"/>
                          <a:gd name="connsiteX5" fmla="*/ 161519 w 161518"/>
                          <a:gd name="connsiteY5" fmla="*/ 66971 h 157579"/>
                          <a:gd name="connsiteX6" fmla="*/ 157579 w 161518"/>
                          <a:gd name="connsiteY6" fmla="*/ 70911 h 157579"/>
                          <a:gd name="connsiteX7" fmla="*/ 133942 w 161518"/>
                          <a:gd name="connsiteY7" fmla="*/ 153640 h 157579"/>
                          <a:gd name="connsiteX8" fmla="*/ 130003 w 161518"/>
                          <a:gd name="connsiteY8" fmla="*/ 157579 h 157579"/>
                          <a:gd name="connsiteX9" fmla="*/ 130003 w 161518"/>
                          <a:gd name="connsiteY9" fmla="*/ 157579 h 157579"/>
                          <a:gd name="connsiteX10" fmla="*/ 82729 w 161518"/>
                          <a:gd name="connsiteY10" fmla="*/ 98487 h 157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1518" h="157579">
                            <a:moveTo>
                              <a:pt x="82729" y="98487"/>
                            </a:moveTo>
                            <a:cubicBezTo>
                              <a:pt x="47274" y="74850"/>
                              <a:pt x="0" y="51213"/>
                              <a:pt x="0" y="43334"/>
                            </a:cubicBezTo>
                            <a:cubicBezTo>
                              <a:pt x="0" y="35455"/>
                              <a:pt x="7879" y="11819"/>
                              <a:pt x="7879" y="11819"/>
                            </a:cubicBezTo>
                            <a:lnTo>
                              <a:pt x="11818" y="0"/>
                            </a:lnTo>
                            <a:lnTo>
                              <a:pt x="161519" y="51213"/>
                            </a:lnTo>
                            <a:lnTo>
                              <a:pt x="161519" y="66971"/>
                            </a:lnTo>
                            <a:cubicBezTo>
                              <a:pt x="161519" y="66971"/>
                              <a:pt x="157579" y="70911"/>
                              <a:pt x="157579" y="70911"/>
                            </a:cubicBezTo>
                            <a:cubicBezTo>
                              <a:pt x="153640" y="78790"/>
                              <a:pt x="153640" y="122124"/>
                              <a:pt x="133942" y="153640"/>
                            </a:cubicBezTo>
                            <a:cubicBezTo>
                              <a:pt x="133942" y="153640"/>
                              <a:pt x="130003" y="157579"/>
                              <a:pt x="130003" y="157579"/>
                            </a:cubicBezTo>
                            <a:cubicBezTo>
                              <a:pt x="130003" y="157579"/>
                              <a:pt x="130003" y="157579"/>
                              <a:pt x="130003" y="157579"/>
                            </a:cubicBezTo>
                            <a:cubicBezTo>
                              <a:pt x="118185" y="141821"/>
                              <a:pt x="106366" y="114245"/>
                              <a:pt x="82729" y="98487"/>
                            </a:cubicBezTo>
                            <a:close/>
                          </a:path>
                        </a:pathLst>
                      </a:custGeom>
                      <a:solidFill>
                        <a:srgbClr val="FBD1B5">
                          <a:alpha val="80000"/>
                        </a:srgbClr>
                      </a:solidFill>
                      <a:ln w="39379" cap="flat">
                        <a:noFill/>
                        <a:prstDash val="solid"/>
                        <a:miter/>
                      </a:ln>
                    </p:spPr>
                    <p:txBody>
                      <a:bodyPr rtlCol="0" anchor="ctr"/>
                      <a:lstStyle/>
                      <a:p>
                        <a:endParaRPr lang="en-US"/>
                      </a:p>
                    </p:txBody>
                  </p:sp>
                  <p:sp>
                    <p:nvSpPr>
                      <p:cNvPr id="2642" name="Freeform: Shape 2641">
                        <a:extLst>
                          <a:ext uri="{FF2B5EF4-FFF2-40B4-BE49-F238E27FC236}">
                            <a16:creationId xmlns:a16="http://schemas.microsoft.com/office/drawing/2014/main" xmlns="" id="{9691D46A-6846-4BB1-B008-1EA36B0DF6F7}"/>
                          </a:ext>
                        </a:extLst>
                      </p:cNvPr>
                      <p:cNvSpPr/>
                      <p:nvPr/>
                    </p:nvSpPr>
                    <p:spPr>
                      <a:xfrm>
                        <a:off x="14093744" y="1303321"/>
                        <a:ext cx="173337" cy="161518"/>
                      </a:xfrm>
                      <a:custGeom>
                        <a:avLst/>
                        <a:gdLst>
                          <a:gd name="connsiteX0" fmla="*/ 133943 w 173337"/>
                          <a:gd name="connsiteY0" fmla="*/ 157579 h 161518"/>
                          <a:gd name="connsiteX1" fmla="*/ 133943 w 173337"/>
                          <a:gd name="connsiteY1" fmla="*/ 157579 h 161518"/>
                          <a:gd name="connsiteX2" fmla="*/ 133943 w 173337"/>
                          <a:gd name="connsiteY2" fmla="*/ 157579 h 161518"/>
                          <a:gd name="connsiteX3" fmla="*/ 86669 w 173337"/>
                          <a:gd name="connsiteY3" fmla="*/ 102427 h 161518"/>
                          <a:gd name="connsiteX4" fmla="*/ 39395 w 173337"/>
                          <a:gd name="connsiteY4" fmla="*/ 74850 h 161518"/>
                          <a:gd name="connsiteX5" fmla="*/ 0 w 173337"/>
                          <a:gd name="connsiteY5" fmla="*/ 47274 h 161518"/>
                          <a:gd name="connsiteX6" fmla="*/ 7879 w 173337"/>
                          <a:gd name="connsiteY6" fmla="*/ 15758 h 161518"/>
                          <a:gd name="connsiteX7" fmla="*/ 11818 w 173337"/>
                          <a:gd name="connsiteY7" fmla="*/ 3940 h 161518"/>
                          <a:gd name="connsiteX8" fmla="*/ 15758 w 173337"/>
                          <a:gd name="connsiteY8" fmla="*/ 0 h 161518"/>
                          <a:gd name="connsiteX9" fmla="*/ 19697 w 173337"/>
                          <a:gd name="connsiteY9" fmla="*/ 0 h 161518"/>
                          <a:gd name="connsiteX10" fmla="*/ 169398 w 173337"/>
                          <a:gd name="connsiteY10" fmla="*/ 51213 h 161518"/>
                          <a:gd name="connsiteX11" fmla="*/ 173337 w 173337"/>
                          <a:gd name="connsiteY11" fmla="*/ 55153 h 161518"/>
                          <a:gd name="connsiteX12" fmla="*/ 173337 w 173337"/>
                          <a:gd name="connsiteY12" fmla="*/ 70911 h 161518"/>
                          <a:gd name="connsiteX13" fmla="*/ 173337 w 173337"/>
                          <a:gd name="connsiteY13" fmla="*/ 70911 h 161518"/>
                          <a:gd name="connsiteX14" fmla="*/ 169398 w 173337"/>
                          <a:gd name="connsiteY14" fmla="*/ 74850 h 161518"/>
                          <a:gd name="connsiteX15" fmla="*/ 169398 w 173337"/>
                          <a:gd name="connsiteY15" fmla="*/ 82729 h 161518"/>
                          <a:gd name="connsiteX16" fmla="*/ 149700 w 173337"/>
                          <a:gd name="connsiteY16" fmla="*/ 157579 h 161518"/>
                          <a:gd name="connsiteX17" fmla="*/ 145761 w 173337"/>
                          <a:gd name="connsiteY17" fmla="*/ 161519 h 161518"/>
                          <a:gd name="connsiteX18" fmla="*/ 133943 w 173337"/>
                          <a:gd name="connsiteY18" fmla="*/ 157579 h 161518"/>
                          <a:gd name="connsiteX19" fmla="*/ 133943 w 173337"/>
                          <a:gd name="connsiteY19" fmla="*/ 157579 h 161518"/>
                          <a:gd name="connsiteX20" fmla="*/ 133943 w 173337"/>
                          <a:gd name="connsiteY20" fmla="*/ 157579 h 161518"/>
                          <a:gd name="connsiteX21" fmla="*/ 161519 w 173337"/>
                          <a:gd name="connsiteY21" fmla="*/ 51213 h 161518"/>
                          <a:gd name="connsiteX22" fmla="*/ 19697 w 173337"/>
                          <a:gd name="connsiteY22" fmla="*/ 3940 h 161518"/>
                          <a:gd name="connsiteX23" fmla="*/ 15758 w 173337"/>
                          <a:gd name="connsiteY23" fmla="*/ 11819 h 161518"/>
                          <a:gd name="connsiteX24" fmla="*/ 7879 w 173337"/>
                          <a:gd name="connsiteY24" fmla="*/ 43334 h 161518"/>
                          <a:gd name="connsiteX25" fmla="*/ 43334 w 173337"/>
                          <a:gd name="connsiteY25" fmla="*/ 66971 h 161518"/>
                          <a:gd name="connsiteX26" fmla="*/ 90608 w 173337"/>
                          <a:gd name="connsiteY26" fmla="*/ 94548 h 161518"/>
                          <a:gd name="connsiteX27" fmla="*/ 133943 w 173337"/>
                          <a:gd name="connsiteY27" fmla="*/ 145761 h 161518"/>
                          <a:gd name="connsiteX28" fmla="*/ 153640 w 173337"/>
                          <a:gd name="connsiteY28" fmla="*/ 74850 h 161518"/>
                          <a:gd name="connsiteX29" fmla="*/ 153640 w 173337"/>
                          <a:gd name="connsiteY29" fmla="*/ 66971 h 161518"/>
                          <a:gd name="connsiteX30" fmla="*/ 157579 w 173337"/>
                          <a:gd name="connsiteY30" fmla="*/ 63032 h 161518"/>
                          <a:gd name="connsiteX31" fmla="*/ 161519 w 173337"/>
                          <a:gd name="connsiteY31" fmla="*/ 51213 h 161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73337" h="161518">
                            <a:moveTo>
                              <a:pt x="133943" y="157579"/>
                            </a:moveTo>
                            <a:lnTo>
                              <a:pt x="133943" y="157579"/>
                            </a:lnTo>
                            <a:cubicBezTo>
                              <a:pt x="130003" y="157579"/>
                              <a:pt x="130003" y="153640"/>
                              <a:pt x="133943" y="157579"/>
                            </a:cubicBezTo>
                            <a:cubicBezTo>
                              <a:pt x="126064" y="141821"/>
                              <a:pt x="110306" y="118184"/>
                              <a:pt x="86669" y="102427"/>
                            </a:cubicBezTo>
                            <a:cubicBezTo>
                              <a:pt x="70911" y="90608"/>
                              <a:pt x="55153" y="82729"/>
                              <a:pt x="39395" y="74850"/>
                            </a:cubicBezTo>
                            <a:cubicBezTo>
                              <a:pt x="15758" y="59092"/>
                              <a:pt x="0" y="51213"/>
                              <a:pt x="0" y="47274"/>
                            </a:cubicBezTo>
                            <a:cubicBezTo>
                              <a:pt x="0" y="39395"/>
                              <a:pt x="7879" y="15758"/>
                              <a:pt x="7879" y="15758"/>
                            </a:cubicBezTo>
                            <a:lnTo>
                              <a:pt x="11818" y="3940"/>
                            </a:lnTo>
                            <a:cubicBezTo>
                              <a:pt x="11818" y="3940"/>
                              <a:pt x="11818" y="3940"/>
                              <a:pt x="15758" y="0"/>
                            </a:cubicBezTo>
                            <a:cubicBezTo>
                              <a:pt x="15758" y="0"/>
                              <a:pt x="19697" y="0"/>
                              <a:pt x="19697" y="0"/>
                            </a:cubicBezTo>
                            <a:lnTo>
                              <a:pt x="169398" y="51213"/>
                            </a:lnTo>
                            <a:cubicBezTo>
                              <a:pt x="169398" y="51213"/>
                              <a:pt x="173337" y="51213"/>
                              <a:pt x="173337" y="55153"/>
                            </a:cubicBezTo>
                            <a:lnTo>
                              <a:pt x="173337" y="70911"/>
                            </a:lnTo>
                            <a:cubicBezTo>
                              <a:pt x="173337" y="70911"/>
                              <a:pt x="173337" y="70911"/>
                              <a:pt x="173337" y="70911"/>
                            </a:cubicBezTo>
                            <a:cubicBezTo>
                              <a:pt x="173337" y="70911"/>
                              <a:pt x="169398" y="74850"/>
                              <a:pt x="169398" y="74850"/>
                            </a:cubicBezTo>
                            <a:cubicBezTo>
                              <a:pt x="169398" y="74850"/>
                              <a:pt x="169398" y="78790"/>
                              <a:pt x="169398" y="82729"/>
                            </a:cubicBezTo>
                            <a:cubicBezTo>
                              <a:pt x="165458" y="98487"/>
                              <a:pt x="161519" y="130003"/>
                              <a:pt x="149700" y="157579"/>
                            </a:cubicBezTo>
                            <a:cubicBezTo>
                              <a:pt x="149700" y="157579"/>
                              <a:pt x="145761" y="161519"/>
                              <a:pt x="145761" y="161519"/>
                            </a:cubicBezTo>
                            <a:cubicBezTo>
                              <a:pt x="137882" y="157579"/>
                              <a:pt x="137882" y="157579"/>
                              <a:pt x="133943" y="157579"/>
                            </a:cubicBezTo>
                            <a:cubicBezTo>
                              <a:pt x="137882" y="157579"/>
                              <a:pt x="133943" y="157579"/>
                              <a:pt x="133943" y="157579"/>
                            </a:cubicBezTo>
                            <a:cubicBezTo>
                              <a:pt x="133943" y="157579"/>
                              <a:pt x="133943" y="157579"/>
                              <a:pt x="133943" y="157579"/>
                            </a:cubicBezTo>
                            <a:close/>
                            <a:moveTo>
                              <a:pt x="161519" y="51213"/>
                            </a:moveTo>
                            <a:lnTo>
                              <a:pt x="19697" y="3940"/>
                            </a:lnTo>
                            <a:lnTo>
                              <a:pt x="15758" y="11819"/>
                            </a:lnTo>
                            <a:cubicBezTo>
                              <a:pt x="11818" y="19697"/>
                              <a:pt x="7879" y="35455"/>
                              <a:pt x="7879" y="43334"/>
                            </a:cubicBezTo>
                            <a:cubicBezTo>
                              <a:pt x="7879" y="47274"/>
                              <a:pt x="27576" y="59092"/>
                              <a:pt x="43334" y="66971"/>
                            </a:cubicBezTo>
                            <a:cubicBezTo>
                              <a:pt x="59092" y="74850"/>
                              <a:pt x="74850" y="86669"/>
                              <a:pt x="90608" y="94548"/>
                            </a:cubicBezTo>
                            <a:cubicBezTo>
                              <a:pt x="114245" y="110306"/>
                              <a:pt x="126064" y="133942"/>
                              <a:pt x="133943" y="145761"/>
                            </a:cubicBezTo>
                            <a:cubicBezTo>
                              <a:pt x="145761" y="122124"/>
                              <a:pt x="149700" y="90608"/>
                              <a:pt x="153640" y="74850"/>
                            </a:cubicBezTo>
                            <a:cubicBezTo>
                              <a:pt x="153640" y="70911"/>
                              <a:pt x="153640" y="66971"/>
                              <a:pt x="153640" y="66971"/>
                            </a:cubicBezTo>
                            <a:cubicBezTo>
                              <a:pt x="153640" y="63032"/>
                              <a:pt x="153640" y="63032"/>
                              <a:pt x="157579" y="63032"/>
                            </a:cubicBezTo>
                            <a:lnTo>
                              <a:pt x="161519" y="51213"/>
                            </a:lnTo>
                            <a:close/>
                          </a:path>
                        </a:pathLst>
                      </a:custGeom>
                      <a:solidFill>
                        <a:srgbClr val="8E4715"/>
                      </a:solidFill>
                      <a:ln w="39379" cap="flat">
                        <a:noFill/>
                        <a:prstDash val="solid"/>
                        <a:miter/>
                      </a:ln>
                    </p:spPr>
                    <p:txBody>
                      <a:bodyPr rtlCol="0" anchor="ctr"/>
                      <a:lstStyle/>
                      <a:p>
                        <a:endParaRPr lang="en-US"/>
                      </a:p>
                    </p:txBody>
                  </p:sp>
                </p:grpSp>
                <p:grpSp>
                  <p:nvGrpSpPr>
                    <p:cNvPr id="2643" name="Graphic 2510">
                      <a:extLst>
                        <a:ext uri="{FF2B5EF4-FFF2-40B4-BE49-F238E27FC236}">
                          <a16:creationId xmlns:a16="http://schemas.microsoft.com/office/drawing/2014/main" xmlns="" id="{A19513A6-ED4E-4C03-9DE1-A69AECBBD62F}"/>
                        </a:ext>
                      </a:extLst>
                    </p:cNvPr>
                    <p:cNvGrpSpPr/>
                    <p:nvPr/>
                  </p:nvGrpSpPr>
                  <p:grpSpPr>
                    <a:xfrm>
                      <a:off x="14225936" y="1366352"/>
                      <a:ext cx="116516" cy="122123"/>
                      <a:chOff x="14225936" y="1366352"/>
                      <a:chExt cx="116516" cy="122123"/>
                    </a:xfrm>
                  </p:grpSpPr>
                  <p:sp>
                    <p:nvSpPr>
                      <p:cNvPr id="2644" name="Freeform: Shape 2643">
                        <a:extLst>
                          <a:ext uri="{FF2B5EF4-FFF2-40B4-BE49-F238E27FC236}">
                            <a16:creationId xmlns:a16="http://schemas.microsoft.com/office/drawing/2014/main" xmlns="" id="{52EFFA4C-DD61-4104-BE6F-0D16BB9ECE58}"/>
                          </a:ext>
                        </a:extLst>
                      </p:cNvPr>
                      <p:cNvSpPr/>
                      <p:nvPr/>
                    </p:nvSpPr>
                    <p:spPr>
                      <a:xfrm>
                        <a:off x="14235565" y="1370292"/>
                        <a:ext cx="106887" cy="118184"/>
                      </a:xfrm>
                      <a:custGeom>
                        <a:avLst/>
                        <a:gdLst>
                          <a:gd name="connsiteX0" fmla="*/ 23637 w 106887"/>
                          <a:gd name="connsiteY0" fmla="*/ 0 h 118184"/>
                          <a:gd name="connsiteX1" fmla="*/ 23637 w 106887"/>
                          <a:gd name="connsiteY1" fmla="*/ 0 h 118184"/>
                          <a:gd name="connsiteX2" fmla="*/ 70911 w 106887"/>
                          <a:gd name="connsiteY2" fmla="*/ 19697 h 118184"/>
                          <a:gd name="connsiteX3" fmla="*/ 106366 w 106887"/>
                          <a:gd name="connsiteY3" fmla="*/ 94548 h 118184"/>
                          <a:gd name="connsiteX4" fmla="*/ 90608 w 106887"/>
                          <a:gd name="connsiteY4" fmla="*/ 118184 h 118184"/>
                          <a:gd name="connsiteX5" fmla="*/ 39395 w 106887"/>
                          <a:gd name="connsiteY5" fmla="*/ 74850 h 118184"/>
                          <a:gd name="connsiteX6" fmla="*/ 0 w 106887"/>
                          <a:gd name="connsiteY6" fmla="*/ 90608 h 118184"/>
                          <a:gd name="connsiteX7" fmla="*/ 23637 w 106887"/>
                          <a:gd name="connsiteY7" fmla="*/ 7879 h 118184"/>
                          <a:gd name="connsiteX8" fmla="*/ 23637 w 106887"/>
                          <a:gd name="connsiteY8" fmla="*/ 0 h 118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887" h="118184">
                            <a:moveTo>
                              <a:pt x="23637" y="0"/>
                            </a:moveTo>
                            <a:lnTo>
                              <a:pt x="23637" y="0"/>
                            </a:lnTo>
                            <a:cubicBezTo>
                              <a:pt x="23637" y="3940"/>
                              <a:pt x="31516" y="-7879"/>
                              <a:pt x="70911" y="19697"/>
                            </a:cubicBezTo>
                            <a:cubicBezTo>
                              <a:pt x="98487" y="39395"/>
                              <a:pt x="102427" y="70911"/>
                              <a:pt x="106366" y="94548"/>
                            </a:cubicBezTo>
                            <a:cubicBezTo>
                              <a:pt x="110306" y="114245"/>
                              <a:pt x="90608" y="118184"/>
                              <a:pt x="90608" y="118184"/>
                            </a:cubicBezTo>
                            <a:cubicBezTo>
                              <a:pt x="90608" y="118184"/>
                              <a:pt x="66971" y="78790"/>
                              <a:pt x="39395" y="74850"/>
                            </a:cubicBezTo>
                            <a:cubicBezTo>
                              <a:pt x="19697" y="70911"/>
                              <a:pt x="3940" y="86669"/>
                              <a:pt x="0" y="90608"/>
                            </a:cubicBezTo>
                            <a:cubicBezTo>
                              <a:pt x="15758" y="59092"/>
                              <a:pt x="19697" y="15758"/>
                              <a:pt x="23637" y="7879"/>
                            </a:cubicBezTo>
                            <a:cubicBezTo>
                              <a:pt x="19697" y="0"/>
                              <a:pt x="19697" y="0"/>
                              <a:pt x="23637" y="0"/>
                            </a:cubicBezTo>
                            <a:close/>
                          </a:path>
                        </a:pathLst>
                      </a:custGeom>
                      <a:solidFill>
                        <a:srgbClr val="386887"/>
                      </a:solidFill>
                      <a:ln w="39379" cap="flat">
                        <a:noFill/>
                        <a:prstDash val="solid"/>
                        <a:miter/>
                      </a:ln>
                    </p:spPr>
                    <p:txBody>
                      <a:bodyPr rtlCol="0" anchor="ctr"/>
                      <a:lstStyle/>
                      <a:p>
                        <a:endParaRPr lang="en-US"/>
                      </a:p>
                    </p:txBody>
                  </p:sp>
                  <p:sp>
                    <p:nvSpPr>
                      <p:cNvPr id="2645" name="Freeform: Shape 2644">
                        <a:extLst>
                          <a:ext uri="{FF2B5EF4-FFF2-40B4-BE49-F238E27FC236}">
                            <a16:creationId xmlns:a16="http://schemas.microsoft.com/office/drawing/2014/main" xmlns="" id="{470D6ED3-1F70-4DC0-A116-E66C9A3288B1}"/>
                          </a:ext>
                        </a:extLst>
                      </p:cNvPr>
                      <p:cNvSpPr/>
                      <p:nvPr/>
                    </p:nvSpPr>
                    <p:spPr>
                      <a:xfrm>
                        <a:off x="14225936" y="1366352"/>
                        <a:ext cx="112678" cy="122123"/>
                      </a:xfrm>
                      <a:custGeom>
                        <a:avLst/>
                        <a:gdLst>
                          <a:gd name="connsiteX0" fmla="*/ 92359 w 112678"/>
                          <a:gd name="connsiteY0" fmla="*/ 118184 h 122123"/>
                          <a:gd name="connsiteX1" fmla="*/ 45085 w 112678"/>
                          <a:gd name="connsiteY1" fmla="*/ 74850 h 122123"/>
                          <a:gd name="connsiteX2" fmla="*/ 37206 w 112678"/>
                          <a:gd name="connsiteY2" fmla="*/ 74850 h 122123"/>
                          <a:gd name="connsiteX3" fmla="*/ 5690 w 112678"/>
                          <a:gd name="connsiteY3" fmla="*/ 90608 h 122123"/>
                          <a:gd name="connsiteX4" fmla="*/ 1751 w 112678"/>
                          <a:gd name="connsiteY4" fmla="*/ 90608 h 122123"/>
                          <a:gd name="connsiteX5" fmla="*/ 1751 w 112678"/>
                          <a:gd name="connsiteY5" fmla="*/ 86669 h 122123"/>
                          <a:gd name="connsiteX6" fmla="*/ 21448 w 112678"/>
                          <a:gd name="connsiteY6" fmla="*/ 15758 h 122123"/>
                          <a:gd name="connsiteX7" fmla="*/ 21448 w 112678"/>
                          <a:gd name="connsiteY7" fmla="*/ 7879 h 122123"/>
                          <a:gd name="connsiteX8" fmla="*/ 25388 w 112678"/>
                          <a:gd name="connsiteY8" fmla="*/ 0 h 122123"/>
                          <a:gd name="connsiteX9" fmla="*/ 29327 w 112678"/>
                          <a:gd name="connsiteY9" fmla="*/ 0 h 122123"/>
                          <a:gd name="connsiteX10" fmla="*/ 29327 w 112678"/>
                          <a:gd name="connsiteY10" fmla="*/ 0 h 122123"/>
                          <a:gd name="connsiteX11" fmla="*/ 33267 w 112678"/>
                          <a:gd name="connsiteY11" fmla="*/ 0 h 122123"/>
                          <a:gd name="connsiteX12" fmla="*/ 76601 w 112678"/>
                          <a:gd name="connsiteY12" fmla="*/ 19697 h 122123"/>
                          <a:gd name="connsiteX13" fmla="*/ 112056 w 112678"/>
                          <a:gd name="connsiteY13" fmla="*/ 94547 h 122123"/>
                          <a:gd name="connsiteX14" fmla="*/ 92359 w 112678"/>
                          <a:gd name="connsiteY14" fmla="*/ 122124 h 122123"/>
                          <a:gd name="connsiteX15" fmla="*/ 92359 w 112678"/>
                          <a:gd name="connsiteY15" fmla="*/ 118184 h 122123"/>
                          <a:gd name="connsiteX16" fmla="*/ 92359 w 112678"/>
                          <a:gd name="connsiteY16" fmla="*/ 118184 h 122123"/>
                          <a:gd name="connsiteX17" fmla="*/ 33267 w 112678"/>
                          <a:gd name="connsiteY17" fmla="*/ 7879 h 122123"/>
                          <a:gd name="connsiteX18" fmla="*/ 33267 w 112678"/>
                          <a:gd name="connsiteY18" fmla="*/ 7879 h 122123"/>
                          <a:gd name="connsiteX19" fmla="*/ 33267 w 112678"/>
                          <a:gd name="connsiteY19" fmla="*/ 7879 h 122123"/>
                          <a:gd name="connsiteX20" fmla="*/ 29327 w 112678"/>
                          <a:gd name="connsiteY20" fmla="*/ 15758 h 122123"/>
                          <a:gd name="connsiteX21" fmla="*/ 13569 w 112678"/>
                          <a:gd name="connsiteY21" fmla="*/ 74850 h 122123"/>
                          <a:gd name="connsiteX22" fmla="*/ 37206 w 112678"/>
                          <a:gd name="connsiteY22" fmla="*/ 66971 h 122123"/>
                          <a:gd name="connsiteX23" fmla="*/ 45085 w 112678"/>
                          <a:gd name="connsiteY23" fmla="*/ 66971 h 122123"/>
                          <a:gd name="connsiteX24" fmla="*/ 96298 w 112678"/>
                          <a:gd name="connsiteY24" fmla="*/ 110305 h 122123"/>
                          <a:gd name="connsiteX25" fmla="*/ 108117 w 112678"/>
                          <a:gd name="connsiteY25" fmla="*/ 90608 h 122123"/>
                          <a:gd name="connsiteX26" fmla="*/ 76601 w 112678"/>
                          <a:gd name="connsiteY26" fmla="*/ 19697 h 122123"/>
                          <a:gd name="connsiteX27" fmla="*/ 33267 w 112678"/>
                          <a:gd name="connsiteY27" fmla="*/ 7879 h 122123"/>
                          <a:gd name="connsiteX28" fmla="*/ 33267 w 112678"/>
                          <a:gd name="connsiteY28" fmla="*/ 7879 h 1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2678" h="122123">
                            <a:moveTo>
                              <a:pt x="92359" y="118184"/>
                            </a:moveTo>
                            <a:cubicBezTo>
                              <a:pt x="92359" y="118184"/>
                              <a:pt x="68722" y="82729"/>
                              <a:pt x="45085" y="74850"/>
                            </a:cubicBezTo>
                            <a:cubicBezTo>
                              <a:pt x="41146" y="74850"/>
                              <a:pt x="41146" y="74850"/>
                              <a:pt x="37206" y="74850"/>
                            </a:cubicBezTo>
                            <a:cubicBezTo>
                              <a:pt x="21448" y="74850"/>
                              <a:pt x="9630" y="86669"/>
                              <a:pt x="5690" y="90608"/>
                            </a:cubicBezTo>
                            <a:cubicBezTo>
                              <a:pt x="5690" y="90608"/>
                              <a:pt x="1751" y="90608"/>
                              <a:pt x="1751" y="90608"/>
                            </a:cubicBezTo>
                            <a:cubicBezTo>
                              <a:pt x="1751" y="90608"/>
                              <a:pt x="-2189" y="86669"/>
                              <a:pt x="1751" y="86669"/>
                            </a:cubicBezTo>
                            <a:cubicBezTo>
                              <a:pt x="13569" y="59092"/>
                              <a:pt x="21448" y="27576"/>
                              <a:pt x="21448" y="15758"/>
                            </a:cubicBezTo>
                            <a:cubicBezTo>
                              <a:pt x="21448" y="11818"/>
                              <a:pt x="21448" y="7879"/>
                              <a:pt x="21448" y="7879"/>
                            </a:cubicBezTo>
                            <a:cubicBezTo>
                              <a:pt x="21448" y="3939"/>
                              <a:pt x="25388" y="3939"/>
                              <a:pt x="25388" y="0"/>
                            </a:cubicBezTo>
                            <a:cubicBezTo>
                              <a:pt x="25388" y="0"/>
                              <a:pt x="29327" y="0"/>
                              <a:pt x="29327" y="0"/>
                            </a:cubicBezTo>
                            <a:cubicBezTo>
                              <a:pt x="29327" y="0"/>
                              <a:pt x="29327" y="0"/>
                              <a:pt x="29327" y="0"/>
                            </a:cubicBezTo>
                            <a:cubicBezTo>
                              <a:pt x="29327" y="0"/>
                              <a:pt x="33267" y="0"/>
                              <a:pt x="33267" y="0"/>
                            </a:cubicBezTo>
                            <a:cubicBezTo>
                              <a:pt x="45085" y="0"/>
                              <a:pt x="56904" y="7879"/>
                              <a:pt x="76601" y="19697"/>
                            </a:cubicBezTo>
                            <a:cubicBezTo>
                              <a:pt x="104177" y="39395"/>
                              <a:pt x="108117" y="74850"/>
                              <a:pt x="112056" y="94547"/>
                            </a:cubicBezTo>
                            <a:cubicBezTo>
                              <a:pt x="115996" y="110305"/>
                              <a:pt x="100238" y="118184"/>
                              <a:pt x="92359" y="122124"/>
                            </a:cubicBezTo>
                            <a:cubicBezTo>
                              <a:pt x="96298" y="118184"/>
                              <a:pt x="96298" y="118184"/>
                              <a:pt x="92359" y="118184"/>
                            </a:cubicBezTo>
                            <a:cubicBezTo>
                              <a:pt x="96298" y="118184"/>
                              <a:pt x="96298" y="118184"/>
                              <a:pt x="92359" y="118184"/>
                            </a:cubicBezTo>
                            <a:close/>
                            <a:moveTo>
                              <a:pt x="33267" y="7879"/>
                            </a:moveTo>
                            <a:cubicBezTo>
                              <a:pt x="33267" y="7879"/>
                              <a:pt x="33267" y="7879"/>
                              <a:pt x="33267" y="7879"/>
                            </a:cubicBezTo>
                            <a:lnTo>
                              <a:pt x="33267" y="7879"/>
                            </a:lnTo>
                            <a:cubicBezTo>
                              <a:pt x="29327" y="11818"/>
                              <a:pt x="29327" y="15758"/>
                              <a:pt x="29327" y="15758"/>
                            </a:cubicBezTo>
                            <a:cubicBezTo>
                              <a:pt x="25388" y="27576"/>
                              <a:pt x="25388" y="51213"/>
                              <a:pt x="13569" y="74850"/>
                            </a:cubicBezTo>
                            <a:cubicBezTo>
                              <a:pt x="21448" y="70911"/>
                              <a:pt x="29327" y="66971"/>
                              <a:pt x="37206" y="66971"/>
                            </a:cubicBezTo>
                            <a:cubicBezTo>
                              <a:pt x="41146" y="66971"/>
                              <a:pt x="41146" y="66971"/>
                              <a:pt x="45085" y="66971"/>
                            </a:cubicBezTo>
                            <a:cubicBezTo>
                              <a:pt x="68722" y="70911"/>
                              <a:pt x="92359" y="102426"/>
                              <a:pt x="96298" y="110305"/>
                            </a:cubicBezTo>
                            <a:cubicBezTo>
                              <a:pt x="100238" y="106366"/>
                              <a:pt x="108117" y="102426"/>
                              <a:pt x="108117" y="90608"/>
                            </a:cubicBezTo>
                            <a:cubicBezTo>
                              <a:pt x="104177" y="70911"/>
                              <a:pt x="100238" y="39395"/>
                              <a:pt x="76601" y="19697"/>
                            </a:cubicBezTo>
                            <a:cubicBezTo>
                              <a:pt x="52964" y="7879"/>
                              <a:pt x="41146" y="7879"/>
                              <a:pt x="33267" y="7879"/>
                            </a:cubicBezTo>
                            <a:cubicBezTo>
                              <a:pt x="33267" y="7879"/>
                              <a:pt x="33267" y="7879"/>
                              <a:pt x="33267" y="7879"/>
                            </a:cubicBezTo>
                            <a:close/>
                          </a:path>
                        </a:pathLst>
                      </a:custGeom>
                      <a:solidFill>
                        <a:srgbClr val="364887"/>
                      </a:solidFill>
                      <a:ln w="39379" cap="flat">
                        <a:noFill/>
                        <a:prstDash val="solid"/>
                        <a:miter/>
                      </a:ln>
                    </p:spPr>
                    <p:txBody>
                      <a:bodyPr rtlCol="0" anchor="ctr"/>
                      <a:lstStyle/>
                      <a:p>
                        <a:endParaRPr lang="en-US"/>
                      </a:p>
                    </p:txBody>
                  </p:sp>
                </p:grpSp>
                <p:grpSp>
                  <p:nvGrpSpPr>
                    <p:cNvPr id="2646" name="Graphic 2510">
                      <a:extLst>
                        <a:ext uri="{FF2B5EF4-FFF2-40B4-BE49-F238E27FC236}">
                          <a16:creationId xmlns:a16="http://schemas.microsoft.com/office/drawing/2014/main" xmlns="" id="{23C0858C-C7C3-4ACA-9690-9672A1F00D17}"/>
                        </a:ext>
                      </a:extLst>
                    </p:cNvPr>
                    <p:cNvGrpSpPr/>
                    <p:nvPr/>
                  </p:nvGrpSpPr>
                  <p:grpSpPr>
                    <a:xfrm>
                      <a:off x="13978637" y="1307260"/>
                      <a:ext cx="256928" cy="183368"/>
                      <a:chOff x="13978637" y="1307260"/>
                      <a:chExt cx="256928" cy="183368"/>
                    </a:xfrm>
                  </p:grpSpPr>
                  <p:sp>
                    <p:nvSpPr>
                      <p:cNvPr id="2647" name="Freeform: Shape 2646">
                        <a:extLst>
                          <a:ext uri="{FF2B5EF4-FFF2-40B4-BE49-F238E27FC236}">
                            <a16:creationId xmlns:a16="http://schemas.microsoft.com/office/drawing/2014/main" xmlns="" id="{D7C320FE-E0AD-464E-988B-9D82B6FC318A}"/>
                          </a:ext>
                        </a:extLst>
                      </p:cNvPr>
                      <p:cNvSpPr/>
                      <p:nvPr/>
                    </p:nvSpPr>
                    <p:spPr>
                      <a:xfrm>
                        <a:off x="13987246" y="1312161"/>
                        <a:ext cx="240440" cy="178467"/>
                      </a:xfrm>
                      <a:custGeom>
                        <a:avLst/>
                        <a:gdLst>
                          <a:gd name="connsiteX0" fmla="*/ 27708 w 240440"/>
                          <a:gd name="connsiteY0" fmla="*/ 18736 h 178467"/>
                          <a:gd name="connsiteX1" fmla="*/ 94679 w 240440"/>
                          <a:gd name="connsiteY1" fmla="*/ 2978 h 178467"/>
                          <a:gd name="connsiteX2" fmla="*/ 122256 w 240440"/>
                          <a:gd name="connsiteY2" fmla="*/ 2978 h 178467"/>
                          <a:gd name="connsiteX3" fmla="*/ 114377 w 240440"/>
                          <a:gd name="connsiteY3" fmla="*/ 34494 h 178467"/>
                          <a:gd name="connsiteX4" fmla="*/ 197106 w 240440"/>
                          <a:gd name="connsiteY4" fmla="*/ 89647 h 178467"/>
                          <a:gd name="connsiteX5" fmla="*/ 240440 w 240440"/>
                          <a:gd name="connsiteY5" fmla="*/ 144799 h 178467"/>
                          <a:gd name="connsiteX6" fmla="*/ 193166 w 240440"/>
                          <a:gd name="connsiteY6" fmla="*/ 125102 h 178467"/>
                          <a:gd name="connsiteX7" fmla="*/ 138013 w 240440"/>
                          <a:gd name="connsiteY7" fmla="*/ 168436 h 178467"/>
                          <a:gd name="connsiteX8" fmla="*/ 102558 w 240440"/>
                          <a:gd name="connsiteY8" fmla="*/ 164497 h 178467"/>
                          <a:gd name="connsiteX9" fmla="*/ 4071 w 240440"/>
                          <a:gd name="connsiteY9" fmla="*/ 73889 h 178467"/>
                          <a:gd name="connsiteX10" fmla="*/ 27708 w 240440"/>
                          <a:gd name="connsiteY10" fmla="*/ 18736 h 178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0440" h="178467">
                            <a:moveTo>
                              <a:pt x="27708" y="18736"/>
                            </a:moveTo>
                            <a:cubicBezTo>
                              <a:pt x="47405" y="-4901"/>
                              <a:pt x="74982" y="-962"/>
                              <a:pt x="94679" y="2978"/>
                            </a:cubicBezTo>
                            <a:cubicBezTo>
                              <a:pt x="114377" y="2978"/>
                              <a:pt x="122256" y="2978"/>
                              <a:pt x="122256" y="2978"/>
                            </a:cubicBezTo>
                            <a:cubicBezTo>
                              <a:pt x="122256" y="2978"/>
                              <a:pt x="114377" y="26615"/>
                              <a:pt x="114377" y="34494"/>
                            </a:cubicBezTo>
                            <a:cubicBezTo>
                              <a:pt x="114377" y="42373"/>
                              <a:pt x="161650" y="66010"/>
                              <a:pt x="197106" y="89647"/>
                            </a:cubicBezTo>
                            <a:cubicBezTo>
                              <a:pt x="220743" y="105404"/>
                              <a:pt x="236500" y="129041"/>
                              <a:pt x="240440" y="144799"/>
                            </a:cubicBezTo>
                            <a:cubicBezTo>
                              <a:pt x="236500" y="140860"/>
                              <a:pt x="212864" y="125102"/>
                              <a:pt x="193166" y="125102"/>
                            </a:cubicBezTo>
                            <a:cubicBezTo>
                              <a:pt x="169529" y="125102"/>
                              <a:pt x="149832" y="152678"/>
                              <a:pt x="138013" y="168436"/>
                            </a:cubicBezTo>
                            <a:cubicBezTo>
                              <a:pt x="126195" y="184194"/>
                              <a:pt x="118316" y="180255"/>
                              <a:pt x="102558" y="164497"/>
                            </a:cubicBezTo>
                            <a:cubicBezTo>
                              <a:pt x="86800" y="148739"/>
                              <a:pt x="15889" y="85707"/>
                              <a:pt x="4071" y="73889"/>
                            </a:cubicBezTo>
                            <a:cubicBezTo>
                              <a:pt x="-7748" y="54191"/>
                              <a:pt x="8010" y="42373"/>
                              <a:pt x="27708" y="18736"/>
                            </a:cubicBezTo>
                            <a:close/>
                          </a:path>
                        </a:pathLst>
                      </a:custGeom>
                      <a:solidFill>
                        <a:srgbClr val="386887"/>
                      </a:solidFill>
                      <a:ln w="39379" cap="flat">
                        <a:noFill/>
                        <a:prstDash val="solid"/>
                        <a:miter/>
                      </a:ln>
                    </p:spPr>
                    <p:txBody>
                      <a:bodyPr rtlCol="0" anchor="ctr"/>
                      <a:lstStyle/>
                      <a:p>
                        <a:endParaRPr lang="en-US"/>
                      </a:p>
                    </p:txBody>
                  </p:sp>
                  <p:sp>
                    <p:nvSpPr>
                      <p:cNvPr id="2648" name="Freeform: Shape 2647">
                        <a:extLst>
                          <a:ext uri="{FF2B5EF4-FFF2-40B4-BE49-F238E27FC236}">
                            <a16:creationId xmlns:a16="http://schemas.microsoft.com/office/drawing/2014/main" xmlns="" id="{386B02EF-2B7A-483C-B2CB-B7E842FF348E}"/>
                          </a:ext>
                        </a:extLst>
                      </p:cNvPr>
                      <p:cNvSpPr/>
                      <p:nvPr/>
                    </p:nvSpPr>
                    <p:spPr>
                      <a:xfrm>
                        <a:off x="13978637" y="1307260"/>
                        <a:ext cx="256928" cy="181375"/>
                      </a:xfrm>
                      <a:custGeom>
                        <a:avLst/>
                        <a:gdLst>
                          <a:gd name="connsiteX0" fmla="*/ 107228 w 256928"/>
                          <a:gd name="connsiteY0" fmla="*/ 169398 h 181375"/>
                          <a:gd name="connsiteX1" fmla="*/ 67833 w 256928"/>
                          <a:gd name="connsiteY1" fmla="*/ 133942 h 181375"/>
                          <a:gd name="connsiteX2" fmla="*/ 4801 w 256928"/>
                          <a:gd name="connsiteY2" fmla="*/ 74850 h 181375"/>
                          <a:gd name="connsiteX3" fmla="*/ 20559 w 256928"/>
                          <a:gd name="connsiteY3" fmla="*/ 31516 h 181375"/>
                          <a:gd name="connsiteX4" fmla="*/ 32378 w 256928"/>
                          <a:gd name="connsiteY4" fmla="*/ 19697 h 181375"/>
                          <a:gd name="connsiteX5" fmla="*/ 83591 w 256928"/>
                          <a:gd name="connsiteY5" fmla="*/ 0 h 181375"/>
                          <a:gd name="connsiteX6" fmla="*/ 99349 w 256928"/>
                          <a:gd name="connsiteY6" fmla="*/ 0 h 181375"/>
                          <a:gd name="connsiteX7" fmla="*/ 103288 w 256928"/>
                          <a:gd name="connsiteY7" fmla="*/ 0 h 181375"/>
                          <a:gd name="connsiteX8" fmla="*/ 130865 w 256928"/>
                          <a:gd name="connsiteY8" fmla="*/ 0 h 181375"/>
                          <a:gd name="connsiteX9" fmla="*/ 134804 w 256928"/>
                          <a:gd name="connsiteY9" fmla="*/ 0 h 181375"/>
                          <a:gd name="connsiteX10" fmla="*/ 134804 w 256928"/>
                          <a:gd name="connsiteY10" fmla="*/ 3939 h 181375"/>
                          <a:gd name="connsiteX11" fmla="*/ 126925 w 256928"/>
                          <a:gd name="connsiteY11" fmla="*/ 35455 h 181375"/>
                          <a:gd name="connsiteX12" fmla="*/ 162381 w 256928"/>
                          <a:gd name="connsiteY12" fmla="*/ 59092 h 181375"/>
                          <a:gd name="connsiteX13" fmla="*/ 209654 w 256928"/>
                          <a:gd name="connsiteY13" fmla="*/ 86669 h 181375"/>
                          <a:gd name="connsiteX14" fmla="*/ 256928 w 256928"/>
                          <a:gd name="connsiteY14" fmla="*/ 141821 h 181375"/>
                          <a:gd name="connsiteX15" fmla="*/ 256928 w 256928"/>
                          <a:gd name="connsiteY15" fmla="*/ 145761 h 181375"/>
                          <a:gd name="connsiteX16" fmla="*/ 252989 w 256928"/>
                          <a:gd name="connsiteY16" fmla="*/ 145761 h 181375"/>
                          <a:gd name="connsiteX17" fmla="*/ 209654 w 256928"/>
                          <a:gd name="connsiteY17" fmla="*/ 126063 h 181375"/>
                          <a:gd name="connsiteX18" fmla="*/ 158441 w 256928"/>
                          <a:gd name="connsiteY18" fmla="*/ 161519 h 181375"/>
                          <a:gd name="connsiteX19" fmla="*/ 154502 w 256928"/>
                          <a:gd name="connsiteY19" fmla="*/ 165458 h 181375"/>
                          <a:gd name="connsiteX20" fmla="*/ 134804 w 256928"/>
                          <a:gd name="connsiteY20" fmla="*/ 177277 h 181375"/>
                          <a:gd name="connsiteX21" fmla="*/ 134804 w 256928"/>
                          <a:gd name="connsiteY21" fmla="*/ 177277 h 181375"/>
                          <a:gd name="connsiteX22" fmla="*/ 107228 w 256928"/>
                          <a:gd name="connsiteY22" fmla="*/ 169398 h 181375"/>
                          <a:gd name="connsiteX23" fmla="*/ 241170 w 256928"/>
                          <a:gd name="connsiteY23" fmla="*/ 137882 h 181375"/>
                          <a:gd name="connsiteX24" fmla="*/ 201775 w 256928"/>
                          <a:gd name="connsiteY24" fmla="*/ 94547 h 181375"/>
                          <a:gd name="connsiteX25" fmla="*/ 154502 w 256928"/>
                          <a:gd name="connsiteY25" fmla="*/ 66971 h 181375"/>
                          <a:gd name="connsiteX26" fmla="*/ 115107 w 256928"/>
                          <a:gd name="connsiteY26" fmla="*/ 39395 h 181375"/>
                          <a:gd name="connsiteX27" fmla="*/ 122986 w 256928"/>
                          <a:gd name="connsiteY27" fmla="*/ 11818 h 181375"/>
                          <a:gd name="connsiteX28" fmla="*/ 99349 w 256928"/>
                          <a:gd name="connsiteY28" fmla="*/ 11818 h 181375"/>
                          <a:gd name="connsiteX29" fmla="*/ 95409 w 256928"/>
                          <a:gd name="connsiteY29" fmla="*/ 11818 h 181375"/>
                          <a:gd name="connsiteX30" fmla="*/ 83591 w 256928"/>
                          <a:gd name="connsiteY30" fmla="*/ 11818 h 181375"/>
                          <a:gd name="connsiteX31" fmla="*/ 40256 w 256928"/>
                          <a:gd name="connsiteY31" fmla="*/ 27576 h 181375"/>
                          <a:gd name="connsiteX32" fmla="*/ 28438 w 256928"/>
                          <a:gd name="connsiteY32" fmla="*/ 39395 h 181375"/>
                          <a:gd name="connsiteX33" fmla="*/ 12680 w 256928"/>
                          <a:gd name="connsiteY33" fmla="*/ 74850 h 181375"/>
                          <a:gd name="connsiteX34" fmla="*/ 71772 w 256928"/>
                          <a:gd name="connsiteY34" fmla="*/ 133942 h 181375"/>
                          <a:gd name="connsiteX35" fmla="*/ 111167 w 256928"/>
                          <a:gd name="connsiteY35" fmla="*/ 169398 h 181375"/>
                          <a:gd name="connsiteX36" fmla="*/ 130865 w 256928"/>
                          <a:gd name="connsiteY36" fmla="*/ 181216 h 181375"/>
                          <a:gd name="connsiteX37" fmla="*/ 142683 w 256928"/>
                          <a:gd name="connsiteY37" fmla="*/ 173337 h 181375"/>
                          <a:gd name="connsiteX38" fmla="*/ 146623 w 256928"/>
                          <a:gd name="connsiteY38" fmla="*/ 169398 h 181375"/>
                          <a:gd name="connsiteX39" fmla="*/ 201775 w 256928"/>
                          <a:gd name="connsiteY39" fmla="*/ 130003 h 181375"/>
                          <a:gd name="connsiteX40" fmla="*/ 205715 w 256928"/>
                          <a:gd name="connsiteY40" fmla="*/ 130003 h 181375"/>
                          <a:gd name="connsiteX41" fmla="*/ 241170 w 256928"/>
                          <a:gd name="connsiteY41" fmla="*/ 137882 h 18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56928" h="181375">
                            <a:moveTo>
                              <a:pt x="107228" y="169398"/>
                            </a:moveTo>
                            <a:cubicBezTo>
                              <a:pt x="99349" y="161519"/>
                              <a:pt x="87530" y="149700"/>
                              <a:pt x="67833" y="133942"/>
                            </a:cubicBezTo>
                            <a:cubicBezTo>
                              <a:pt x="40256" y="110305"/>
                              <a:pt x="12680" y="82729"/>
                              <a:pt x="4801" y="74850"/>
                            </a:cubicBezTo>
                            <a:cubicBezTo>
                              <a:pt x="-7017" y="63032"/>
                              <a:pt x="4801" y="47274"/>
                              <a:pt x="20559" y="31516"/>
                            </a:cubicBezTo>
                            <a:cubicBezTo>
                              <a:pt x="24499" y="27576"/>
                              <a:pt x="28438" y="23637"/>
                              <a:pt x="32378" y="19697"/>
                            </a:cubicBezTo>
                            <a:cubicBezTo>
                              <a:pt x="48135" y="3939"/>
                              <a:pt x="67833" y="0"/>
                              <a:pt x="83591" y="0"/>
                            </a:cubicBezTo>
                            <a:cubicBezTo>
                              <a:pt x="87530" y="0"/>
                              <a:pt x="95409" y="0"/>
                              <a:pt x="99349" y="0"/>
                            </a:cubicBezTo>
                            <a:lnTo>
                              <a:pt x="103288" y="0"/>
                            </a:lnTo>
                            <a:cubicBezTo>
                              <a:pt x="119046" y="0"/>
                              <a:pt x="130865" y="0"/>
                              <a:pt x="130865" y="0"/>
                            </a:cubicBezTo>
                            <a:cubicBezTo>
                              <a:pt x="130865" y="0"/>
                              <a:pt x="134804" y="0"/>
                              <a:pt x="134804" y="0"/>
                            </a:cubicBezTo>
                            <a:cubicBezTo>
                              <a:pt x="134804" y="0"/>
                              <a:pt x="134804" y="0"/>
                              <a:pt x="134804" y="3939"/>
                            </a:cubicBezTo>
                            <a:cubicBezTo>
                              <a:pt x="130865" y="11818"/>
                              <a:pt x="126925" y="27576"/>
                              <a:pt x="126925" y="35455"/>
                            </a:cubicBezTo>
                            <a:cubicBezTo>
                              <a:pt x="126925" y="39395"/>
                              <a:pt x="146623" y="51213"/>
                              <a:pt x="162381" y="59092"/>
                            </a:cubicBezTo>
                            <a:cubicBezTo>
                              <a:pt x="178138" y="66971"/>
                              <a:pt x="193896" y="78790"/>
                              <a:pt x="209654" y="86669"/>
                            </a:cubicBezTo>
                            <a:cubicBezTo>
                              <a:pt x="233291" y="102426"/>
                              <a:pt x="249049" y="130003"/>
                              <a:pt x="256928" y="141821"/>
                            </a:cubicBezTo>
                            <a:cubicBezTo>
                              <a:pt x="256928" y="141821"/>
                              <a:pt x="256928" y="145761"/>
                              <a:pt x="256928" y="145761"/>
                            </a:cubicBezTo>
                            <a:cubicBezTo>
                              <a:pt x="256928" y="145761"/>
                              <a:pt x="252989" y="145761"/>
                              <a:pt x="252989" y="145761"/>
                            </a:cubicBezTo>
                            <a:cubicBezTo>
                              <a:pt x="241170" y="137882"/>
                              <a:pt x="225412" y="126063"/>
                              <a:pt x="209654" y="126063"/>
                            </a:cubicBezTo>
                            <a:cubicBezTo>
                              <a:pt x="189957" y="126063"/>
                              <a:pt x="174199" y="145761"/>
                              <a:pt x="158441" y="161519"/>
                            </a:cubicBezTo>
                            <a:lnTo>
                              <a:pt x="154502" y="165458"/>
                            </a:lnTo>
                            <a:cubicBezTo>
                              <a:pt x="150562" y="169398"/>
                              <a:pt x="142683" y="177277"/>
                              <a:pt x="134804" y="177277"/>
                            </a:cubicBezTo>
                            <a:lnTo>
                              <a:pt x="134804" y="177277"/>
                            </a:lnTo>
                            <a:cubicBezTo>
                              <a:pt x="122986" y="185156"/>
                              <a:pt x="119046" y="181216"/>
                              <a:pt x="107228" y="169398"/>
                            </a:cubicBezTo>
                            <a:close/>
                            <a:moveTo>
                              <a:pt x="241170" y="137882"/>
                            </a:moveTo>
                            <a:cubicBezTo>
                              <a:pt x="233291" y="126063"/>
                              <a:pt x="221473" y="106366"/>
                              <a:pt x="201775" y="94547"/>
                            </a:cubicBezTo>
                            <a:cubicBezTo>
                              <a:pt x="186017" y="82729"/>
                              <a:pt x="170260" y="74850"/>
                              <a:pt x="154502" y="66971"/>
                            </a:cubicBezTo>
                            <a:cubicBezTo>
                              <a:pt x="130865" y="51213"/>
                              <a:pt x="115107" y="43334"/>
                              <a:pt x="115107" y="39395"/>
                            </a:cubicBezTo>
                            <a:cubicBezTo>
                              <a:pt x="115107" y="31516"/>
                              <a:pt x="119046" y="15758"/>
                              <a:pt x="122986" y="11818"/>
                            </a:cubicBezTo>
                            <a:cubicBezTo>
                              <a:pt x="119046" y="11818"/>
                              <a:pt x="111167" y="11818"/>
                              <a:pt x="99349" y="11818"/>
                            </a:cubicBezTo>
                            <a:lnTo>
                              <a:pt x="95409" y="11818"/>
                            </a:lnTo>
                            <a:cubicBezTo>
                              <a:pt x="91470" y="11818"/>
                              <a:pt x="87530" y="11818"/>
                              <a:pt x="83591" y="11818"/>
                            </a:cubicBezTo>
                            <a:cubicBezTo>
                              <a:pt x="71772" y="11818"/>
                              <a:pt x="52075" y="11818"/>
                              <a:pt x="40256" y="27576"/>
                            </a:cubicBezTo>
                            <a:cubicBezTo>
                              <a:pt x="36317" y="31516"/>
                              <a:pt x="32378" y="35455"/>
                              <a:pt x="28438" y="39395"/>
                            </a:cubicBezTo>
                            <a:cubicBezTo>
                              <a:pt x="12680" y="55153"/>
                              <a:pt x="4801" y="66971"/>
                              <a:pt x="12680" y="74850"/>
                            </a:cubicBezTo>
                            <a:cubicBezTo>
                              <a:pt x="20559" y="82729"/>
                              <a:pt x="48135" y="110305"/>
                              <a:pt x="71772" y="133942"/>
                            </a:cubicBezTo>
                            <a:cubicBezTo>
                              <a:pt x="87530" y="149700"/>
                              <a:pt x="103288" y="161519"/>
                              <a:pt x="111167" y="169398"/>
                            </a:cubicBezTo>
                            <a:cubicBezTo>
                              <a:pt x="119046" y="177277"/>
                              <a:pt x="126925" y="181216"/>
                              <a:pt x="130865" y="181216"/>
                            </a:cubicBezTo>
                            <a:cubicBezTo>
                              <a:pt x="134804" y="181216"/>
                              <a:pt x="138744" y="177277"/>
                              <a:pt x="142683" y="173337"/>
                            </a:cubicBezTo>
                            <a:lnTo>
                              <a:pt x="146623" y="169398"/>
                            </a:lnTo>
                            <a:cubicBezTo>
                              <a:pt x="158441" y="153640"/>
                              <a:pt x="178138" y="133942"/>
                              <a:pt x="201775" y="130003"/>
                            </a:cubicBezTo>
                            <a:cubicBezTo>
                              <a:pt x="201775" y="130003"/>
                              <a:pt x="201775" y="130003"/>
                              <a:pt x="205715" y="130003"/>
                            </a:cubicBezTo>
                            <a:cubicBezTo>
                              <a:pt x="217533" y="126063"/>
                              <a:pt x="229352" y="133942"/>
                              <a:pt x="241170" y="137882"/>
                            </a:cubicBezTo>
                            <a:close/>
                          </a:path>
                        </a:pathLst>
                      </a:custGeom>
                      <a:solidFill>
                        <a:srgbClr val="364887"/>
                      </a:solidFill>
                      <a:ln w="39379" cap="flat">
                        <a:noFill/>
                        <a:prstDash val="solid"/>
                        <a:miter/>
                      </a:ln>
                    </p:spPr>
                    <p:txBody>
                      <a:bodyPr rtlCol="0" anchor="ctr"/>
                      <a:lstStyle/>
                      <a:p>
                        <a:endParaRPr lang="en-US"/>
                      </a:p>
                    </p:txBody>
                  </p:sp>
                </p:grpSp>
                <p:sp>
                  <p:nvSpPr>
                    <p:cNvPr id="2649" name="Freeform: Shape 2648">
                      <a:extLst>
                        <a:ext uri="{FF2B5EF4-FFF2-40B4-BE49-F238E27FC236}">
                          <a16:creationId xmlns:a16="http://schemas.microsoft.com/office/drawing/2014/main" xmlns="" id="{0B1C7D3C-A70D-4469-BAAD-F8960DE88675}"/>
                        </a:ext>
                      </a:extLst>
                    </p:cNvPr>
                    <p:cNvSpPr/>
                    <p:nvPr/>
                  </p:nvSpPr>
                  <p:spPr>
                    <a:xfrm>
                      <a:off x="14231626" y="1369745"/>
                      <a:ext cx="98487" cy="110852"/>
                    </a:xfrm>
                    <a:custGeom>
                      <a:avLst/>
                      <a:gdLst>
                        <a:gd name="connsiteX0" fmla="*/ 23637 w 98487"/>
                        <a:gd name="connsiteY0" fmla="*/ 4486 h 110852"/>
                        <a:gd name="connsiteX1" fmla="*/ 27576 w 98487"/>
                        <a:gd name="connsiteY1" fmla="*/ 547 h 110852"/>
                        <a:gd name="connsiteX2" fmla="*/ 23637 w 98487"/>
                        <a:gd name="connsiteY2" fmla="*/ 4486 h 110852"/>
                        <a:gd name="connsiteX3" fmla="*/ 74850 w 98487"/>
                        <a:gd name="connsiteY3" fmla="*/ 16305 h 110852"/>
                        <a:gd name="connsiteX4" fmla="*/ 94548 w 98487"/>
                        <a:gd name="connsiteY4" fmla="*/ 36002 h 110852"/>
                        <a:gd name="connsiteX5" fmla="*/ 43334 w 98487"/>
                        <a:gd name="connsiteY5" fmla="*/ 16305 h 110852"/>
                        <a:gd name="connsiteX6" fmla="*/ 98487 w 98487"/>
                        <a:gd name="connsiteY6" fmla="*/ 106913 h 110852"/>
                        <a:gd name="connsiteX7" fmla="*/ 90608 w 98487"/>
                        <a:gd name="connsiteY7" fmla="*/ 110852 h 110852"/>
                        <a:gd name="connsiteX8" fmla="*/ 39395 w 98487"/>
                        <a:gd name="connsiteY8" fmla="*/ 67518 h 110852"/>
                        <a:gd name="connsiteX9" fmla="*/ 0 w 98487"/>
                        <a:gd name="connsiteY9" fmla="*/ 83276 h 110852"/>
                        <a:gd name="connsiteX10" fmla="*/ 23637 w 98487"/>
                        <a:gd name="connsiteY10" fmla="*/ 4486 h 110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487" h="110852">
                          <a:moveTo>
                            <a:pt x="23637" y="4486"/>
                          </a:moveTo>
                          <a:cubicBezTo>
                            <a:pt x="23637" y="4486"/>
                            <a:pt x="23637" y="547"/>
                            <a:pt x="27576" y="547"/>
                          </a:cubicBezTo>
                          <a:lnTo>
                            <a:pt x="23637" y="4486"/>
                          </a:lnTo>
                          <a:cubicBezTo>
                            <a:pt x="27576" y="547"/>
                            <a:pt x="35455" y="-7332"/>
                            <a:pt x="74850" y="16305"/>
                          </a:cubicBezTo>
                          <a:cubicBezTo>
                            <a:pt x="82729" y="24184"/>
                            <a:pt x="90608" y="28123"/>
                            <a:pt x="94548" y="36002"/>
                          </a:cubicBezTo>
                          <a:cubicBezTo>
                            <a:pt x="74850" y="20244"/>
                            <a:pt x="55153" y="8426"/>
                            <a:pt x="43334" y="16305"/>
                          </a:cubicBezTo>
                          <a:cubicBezTo>
                            <a:pt x="27576" y="32063"/>
                            <a:pt x="74850" y="47821"/>
                            <a:pt x="98487" y="106913"/>
                          </a:cubicBezTo>
                          <a:cubicBezTo>
                            <a:pt x="94548" y="110852"/>
                            <a:pt x="90608" y="110852"/>
                            <a:pt x="90608" y="110852"/>
                          </a:cubicBezTo>
                          <a:cubicBezTo>
                            <a:pt x="90608" y="110852"/>
                            <a:pt x="66971" y="71458"/>
                            <a:pt x="39395" y="67518"/>
                          </a:cubicBezTo>
                          <a:cubicBezTo>
                            <a:pt x="19697" y="63579"/>
                            <a:pt x="3939" y="79337"/>
                            <a:pt x="0" y="83276"/>
                          </a:cubicBezTo>
                          <a:cubicBezTo>
                            <a:pt x="15758" y="55700"/>
                            <a:pt x="19697" y="12365"/>
                            <a:pt x="23637" y="4486"/>
                          </a:cubicBezTo>
                          <a:close/>
                        </a:path>
                      </a:pathLst>
                    </a:custGeom>
                    <a:solidFill>
                      <a:srgbClr val="386887"/>
                    </a:solidFill>
                    <a:ln w="39379" cap="flat">
                      <a:noFill/>
                      <a:prstDash val="solid"/>
                      <a:miter/>
                    </a:ln>
                  </p:spPr>
                  <p:txBody>
                    <a:bodyPr rtlCol="0" anchor="ctr"/>
                    <a:lstStyle/>
                    <a:p>
                      <a:endParaRPr lang="en-US"/>
                    </a:p>
                  </p:txBody>
                </p:sp>
                <p:sp>
                  <p:nvSpPr>
                    <p:cNvPr id="2650" name="Freeform: Shape 2649">
                      <a:extLst>
                        <a:ext uri="{FF2B5EF4-FFF2-40B4-BE49-F238E27FC236}">
                          <a16:creationId xmlns:a16="http://schemas.microsoft.com/office/drawing/2014/main" xmlns="" id="{F32C6402-D35E-4451-9774-585594656B77}"/>
                        </a:ext>
                      </a:extLst>
                    </p:cNvPr>
                    <p:cNvSpPr/>
                    <p:nvPr/>
                  </p:nvSpPr>
                  <p:spPr>
                    <a:xfrm>
                      <a:off x="13987749" y="1312161"/>
                      <a:ext cx="243876" cy="177860"/>
                    </a:xfrm>
                    <a:custGeom>
                      <a:avLst/>
                      <a:gdLst>
                        <a:gd name="connsiteX0" fmla="*/ 86297 w 243876"/>
                        <a:gd name="connsiteY0" fmla="*/ 50252 h 177860"/>
                        <a:gd name="connsiteX1" fmla="*/ 3568 w 243876"/>
                        <a:gd name="connsiteY1" fmla="*/ 69949 h 177860"/>
                        <a:gd name="connsiteX2" fmla="*/ 3568 w 243876"/>
                        <a:gd name="connsiteY2" fmla="*/ 69949 h 177860"/>
                        <a:gd name="connsiteX3" fmla="*/ 31144 w 243876"/>
                        <a:gd name="connsiteY3" fmla="*/ 18736 h 177860"/>
                        <a:gd name="connsiteX4" fmla="*/ 98116 w 243876"/>
                        <a:gd name="connsiteY4" fmla="*/ 2978 h 177860"/>
                        <a:gd name="connsiteX5" fmla="*/ 125692 w 243876"/>
                        <a:gd name="connsiteY5" fmla="*/ 2978 h 177860"/>
                        <a:gd name="connsiteX6" fmla="*/ 117813 w 243876"/>
                        <a:gd name="connsiteY6" fmla="*/ 34494 h 177860"/>
                        <a:gd name="connsiteX7" fmla="*/ 200542 w 243876"/>
                        <a:gd name="connsiteY7" fmla="*/ 89647 h 177860"/>
                        <a:gd name="connsiteX8" fmla="*/ 243876 w 243876"/>
                        <a:gd name="connsiteY8" fmla="*/ 144799 h 177860"/>
                        <a:gd name="connsiteX9" fmla="*/ 196603 w 243876"/>
                        <a:gd name="connsiteY9" fmla="*/ 125102 h 177860"/>
                        <a:gd name="connsiteX10" fmla="*/ 141450 w 243876"/>
                        <a:gd name="connsiteY10" fmla="*/ 168436 h 177860"/>
                        <a:gd name="connsiteX11" fmla="*/ 121753 w 243876"/>
                        <a:gd name="connsiteY11" fmla="*/ 176315 h 177860"/>
                        <a:gd name="connsiteX12" fmla="*/ 165087 w 243876"/>
                        <a:gd name="connsiteY12" fmla="*/ 117223 h 177860"/>
                        <a:gd name="connsiteX13" fmla="*/ 86297 w 243876"/>
                        <a:gd name="connsiteY13" fmla="*/ 50252 h 177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3876" h="177860">
                          <a:moveTo>
                            <a:pt x="86297" y="50252"/>
                          </a:moveTo>
                          <a:cubicBezTo>
                            <a:pt x="58721" y="22675"/>
                            <a:pt x="27205" y="38433"/>
                            <a:pt x="3568" y="69949"/>
                          </a:cubicBezTo>
                          <a:cubicBezTo>
                            <a:pt x="3568" y="69949"/>
                            <a:pt x="3568" y="69949"/>
                            <a:pt x="3568" y="69949"/>
                          </a:cubicBezTo>
                          <a:cubicBezTo>
                            <a:pt x="-8251" y="54191"/>
                            <a:pt x="11447" y="42373"/>
                            <a:pt x="31144" y="18736"/>
                          </a:cubicBezTo>
                          <a:cubicBezTo>
                            <a:pt x="50842" y="-4901"/>
                            <a:pt x="78418" y="-962"/>
                            <a:pt x="98116" y="2978"/>
                          </a:cubicBezTo>
                          <a:cubicBezTo>
                            <a:pt x="117813" y="2978"/>
                            <a:pt x="125692" y="2978"/>
                            <a:pt x="125692" y="2978"/>
                          </a:cubicBezTo>
                          <a:cubicBezTo>
                            <a:pt x="125692" y="2978"/>
                            <a:pt x="117813" y="26615"/>
                            <a:pt x="117813" y="34494"/>
                          </a:cubicBezTo>
                          <a:cubicBezTo>
                            <a:pt x="117813" y="42373"/>
                            <a:pt x="165087" y="66010"/>
                            <a:pt x="200542" y="89647"/>
                          </a:cubicBezTo>
                          <a:cubicBezTo>
                            <a:pt x="224179" y="105404"/>
                            <a:pt x="239937" y="129041"/>
                            <a:pt x="243876" y="144799"/>
                          </a:cubicBezTo>
                          <a:cubicBezTo>
                            <a:pt x="239937" y="140860"/>
                            <a:pt x="216300" y="125102"/>
                            <a:pt x="196603" y="125102"/>
                          </a:cubicBezTo>
                          <a:cubicBezTo>
                            <a:pt x="172966" y="125102"/>
                            <a:pt x="153268" y="152678"/>
                            <a:pt x="141450" y="168436"/>
                          </a:cubicBezTo>
                          <a:cubicBezTo>
                            <a:pt x="133571" y="176315"/>
                            <a:pt x="129631" y="180255"/>
                            <a:pt x="121753" y="176315"/>
                          </a:cubicBezTo>
                          <a:cubicBezTo>
                            <a:pt x="129631" y="160557"/>
                            <a:pt x="141450" y="140860"/>
                            <a:pt x="165087" y="117223"/>
                          </a:cubicBezTo>
                          <a:cubicBezTo>
                            <a:pt x="196603" y="85707"/>
                            <a:pt x="121753" y="85707"/>
                            <a:pt x="86297" y="50252"/>
                          </a:cubicBezTo>
                          <a:close/>
                        </a:path>
                      </a:pathLst>
                    </a:custGeom>
                    <a:solidFill>
                      <a:srgbClr val="386887"/>
                    </a:solidFill>
                    <a:ln w="39379" cap="flat">
                      <a:noFill/>
                      <a:prstDash val="solid"/>
                      <a:miter/>
                    </a:ln>
                  </p:spPr>
                  <p:txBody>
                    <a:bodyPr rtlCol="0" anchor="ctr"/>
                    <a:lstStyle/>
                    <a:p>
                      <a:endParaRPr lang="en-US"/>
                    </a:p>
                  </p:txBody>
                </p:sp>
                <p:sp>
                  <p:nvSpPr>
                    <p:cNvPr id="2651" name="Freeform: Shape 2650">
                      <a:extLst>
                        <a:ext uri="{FF2B5EF4-FFF2-40B4-BE49-F238E27FC236}">
                          <a16:creationId xmlns:a16="http://schemas.microsoft.com/office/drawing/2014/main" xmlns="" id="{5E49D67D-31FD-42E8-B6C2-3F00481B2AEF}"/>
                        </a:ext>
                      </a:extLst>
                    </p:cNvPr>
                    <p:cNvSpPr/>
                    <p:nvPr/>
                  </p:nvSpPr>
                  <p:spPr>
                    <a:xfrm>
                      <a:off x="13895019" y="1475034"/>
                      <a:ext cx="460481" cy="414964"/>
                    </a:xfrm>
                    <a:custGeom>
                      <a:avLst/>
                      <a:gdLst>
                        <a:gd name="connsiteX0" fmla="*/ 442973 w 460481"/>
                        <a:gd name="connsiteY0" fmla="*/ 174961 h 414964"/>
                        <a:gd name="connsiteX1" fmla="*/ 399639 w 460481"/>
                        <a:gd name="connsiteY1" fmla="*/ 174961 h 414964"/>
                        <a:gd name="connsiteX2" fmla="*/ 72662 w 460481"/>
                        <a:gd name="connsiteY2" fmla="*/ 1624 h 414964"/>
                        <a:gd name="connsiteX3" fmla="*/ 72662 w 460481"/>
                        <a:gd name="connsiteY3" fmla="*/ 1624 h 414964"/>
                        <a:gd name="connsiteX4" fmla="*/ 245999 w 460481"/>
                        <a:gd name="connsiteY4" fmla="*/ 84353 h 414964"/>
                        <a:gd name="connsiteX5" fmla="*/ 383881 w 460481"/>
                        <a:gd name="connsiteY5" fmla="*/ 178901 h 414964"/>
                        <a:gd name="connsiteX6" fmla="*/ 376002 w 460481"/>
                        <a:gd name="connsiteY6" fmla="*/ 178901 h 414964"/>
                        <a:gd name="connsiteX7" fmla="*/ 376002 w 460481"/>
                        <a:gd name="connsiteY7" fmla="*/ 178901 h 414964"/>
                        <a:gd name="connsiteX8" fmla="*/ 395699 w 460481"/>
                        <a:gd name="connsiteY8" fmla="*/ 178901 h 414964"/>
                        <a:gd name="connsiteX9" fmla="*/ 395699 w 460481"/>
                        <a:gd name="connsiteY9" fmla="*/ 178901 h 414964"/>
                        <a:gd name="connsiteX10" fmla="*/ 399639 w 460481"/>
                        <a:gd name="connsiteY10" fmla="*/ 178901 h 414964"/>
                        <a:gd name="connsiteX11" fmla="*/ 407518 w 460481"/>
                        <a:gd name="connsiteY11" fmla="*/ 178901 h 414964"/>
                        <a:gd name="connsiteX12" fmla="*/ 450852 w 460481"/>
                        <a:gd name="connsiteY12" fmla="*/ 218295 h 414964"/>
                        <a:gd name="connsiteX13" fmla="*/ 423276 w 460481"/>
                        <a:gd name="connsiteY13" fmla="*/ 297085 h 414964"/>
                        <a:gd name="connsiteX14" fmla="*/ 364183 w 460481"/>
                        <a:gd name="connsiteY14" fmla="*/ 379814 h 414964"/>
                        <a:gd name="connsiteX15" fmla="*/ 301152 w 460481"/>
                        <a:gd name="connsiteY15" fmla="*/ 399512 h 414964"/>
                        <a:gd name="connsiteX16" fmla="*/ 277515 w 460481"/>
                        <a:gd name="connsiteY16" fmla="*/ 367996 h 414964"/>
                        <a:gd name="connsiteX17" fmla="*/ 281454 w 460481"/>
                        <a:gd name="connsiteY17" fmla="*/ 367996 h 414964"/>
                        <a:gd name="connsiteX18" fmla="*/ 285394 w 460481"/>
                        <a:gd name="connsiteY18" fmla="*/ 364056 h 414964"/>
                        <a:gd name="connsiteX19" fmla="*/ 206604 w 460481"/>
                        <a:gd name="connsiteY19" fmla="*/ 332541 h 414964"/>
                        <a:gd name="connsiteX20" fmla="*/ 127814 w 460481"/>
                        <a:gd name="connsiteY20" fmla="*/ 285267 h 414964"/>
                        <a:gd name="connsiteX21" fmla="*/ 68722 w 460481"/>
                        <a:gd name="connsiteY21" fmla="*/ 234053 h 414964"/>
                        <a:gd name="connsiteX22" fmla="*/ 17509 w 460481"/>
                        <a:gd name="connsiteY22" fmla="*/ 171022 h 414964"/>
                        <a:gd name="connsiteX23" fmla="*/ 13569 w 460481"/>
                        <a:gd name="connsiteY23" fmla="*/ 171022 h 414964"/>
                        <a:gd name="connsiteX24" fmla="*/ 45085 w 460481"/>
                        <a:gd name="connsiteY24" fmla="*/ 222235 h 414964"/>
                        <a:gd name="connsiteX25" fmla="*/ 84480 w 460481"/>
                        <a:gd name="connsiteY25" fmla="*/ 261630 h 414964"/>
                        <a:gd name="connsiteX26" fmla="*/ 49025 w 460481"/>
                        <a:gd name="connsiteY26" fmla="*/ 249811 h 414964"/>
                        <a:gd name="connsiteX27" fmla="*/ 1751 w 460481"/>
                        <a:gd name="connsiteY27" fmla="*/ 222235 h 414964"/>
                        <a:gd name="connsiteX28" fmla="*/ 1751 w 460481"/>
                        <a:gd name="connsiteY28" fmla="*/ 222235 h 414964"/>
                        <a:gd name="connsiteX29" fmla="*/ 96299 w 460481"/>
                        <a:gd name="connsiteY29" fmla="*/ 273448 h 414964"/>
                        <a:gd name="connsiteX30" fmla="*/ 96299 w 460481"/>
                        <a:gd name="connsiteY30" fmla="*/ 273448 h 414964"/>
                        <a:gd name="connsiteX31" fmla="*/ 108117 w 460481"/>
                        <a:gd name="connsiteY31" fmla="*/ 285267 h 414964"/>
                        <a:gd name="connsiteX32" fmla="*/ 182967 w 460481"/>
                        <a:gd name="connsiteY32" fmla="*/ 328601 h 414964"/>
                        <a:gd name="connsiteX33" fmla="*/ 265696 w 460481"/>
                        <a:gd name="connsiteY33" fmla="*/ 364056 h 414964"/>
                        <a:gd name="connsiteX34" fmla="*/ 265696 w 460481"/>
                        <a:gd name="connsiteY34" fmla="*/ 367996 h 414964"/>
                        <a:gd name="connsiteX35" fmla="*/ 332668 w 460481"/>
                        <a:gd name="connsiteY35" fmla="*/ 411330 h 414964"/>
                        <a:gd name="connsiteX36" fmla="*/ 419336 w 460481"/>
                        <a:gd name="connsiteY36" fmla="*/ 316783 h 414964"/>
                        <a:gd name="connsiteX37" fmla="*/ 442973 w 460481"/>
                        <a:gd name="connsiteY37" fmla="*/ 257690 h 414964"/>
                        <a:gd name="connsiteX38" fmla="*/ 454792 w 460481"/>
                        <a:gd name="connsiteY38" fmla="*/ 206477 h 414964"/>
                        <a:gd name="connsiteX39" fmla="*/ 442973 w 460481"/>
                        <a:gd name="connsiteY39" fmla="*/ 174961 h 414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460481" h="414964">
                          <a:moveTo>
                            <a:pt x="442973" y="174961"/>
                          </a:moveTo>
                          <a:cubicBezTo>
                            <a:pt x="431155" y="167082"/>
                            <a:pt x="415397" y="171022"/>
                            <a:pt x="399639" y="174961"/>
                          </a:cubicBezTo>
                          <a:cubicBezTo>
                            <a:pt x="269636" y="147385"/>
                            <a:pt x="226301" y="-18073"/>
                            <a:pt x="72662" y="1624"/>
                          </a:cubicBezTo>
                          <a:cubicBezTo>
                            <a:pt x="72662" y="1624"/>
                            <a:pt x="72662" y="1624"/>
                            <a:pt x="72662" y="1624"/>
                          </a:cubicBezTo>
                          <a:cubicBezTo>
                            <a:pt x="151451" y="1624"/>
                            <a:pt x="198725" y="37079"/>
                            <a:pt x="245999" y="84353"/>
                          </a:cubicBezTo>
                          <a:cubicBezTo>
                            <a:pt x="281454" y="119808"/>
                            <a:pt x="328728" y="163143"/>
                            <a:pt x="383881" y="178901"/>
                          </a:cubicBezTo>
                          <a:cubicBezTo>
                            <a:pt x="379941" y="178901"/>
                            <a:pt x="379941" y="178901"/>
                            <a:pt x="376002" y="178901"/>
                          </a:cubicBezTo>
                          <a:cubicBezTo>
                            <a:pt x="376002" y="178901"/>
                            <a:pt x="376002" y="178901"/>
                            <a:pt x="376002" y="178901"/>
                          </a:cubicBezTo>
                          <a:cubicBezTo>
                            <a:pt x="383881" y="178901"/>
                            <a:pt x="387820" y="178901"/>
                            <a:pt x="395699" y="178901"/>
                          </a:cubicBezTo>
                          <a:lnTo>
                            <a:pt x="395699" y="178901"/>
                          </a:lnTo>
                          <a:cubicBezTo>
                            <a:pt x="395699" y="178901"/>
                            <a:pt x="399639" y="178901"/>
                            <a:pt x="399639" y="178901"/>
                          </a:cubicBezTo>
                          <a:cubicBezTo>
                            <a:pt x="403578" y="178901"/>
                            <a:pt x="407518" y="178901"/>
                            <a:pt x="407518" y="178901"/>
                          </a:cubicBezTo>
                          <a:cubicBezTo>
                            <a:pt x="442973" y="171022"/>
                            <a:pt x="454792" y="198598"/>
                            <a:pt x="450852" y="218295"/>
                          </a:cubicBezTo>
                          <a:cubicBezTo>
                            <a:pt x="442973" y="245872"/>
                            <a:pt x="435094" y="273448"/>
                            <a:pt x="423276" y="297085"/>
                          </a:cubicBezTo>
                          <a:cubicBezTo>
                            <a:pt x="411457" y="324662"/>
                            <a:pt x="391760" y="356177"/>
                            <a:pt x="364183" y="379814"/>
                          </a:cubicBezTo>
                          <a:cubicBezTo>
                            <a:pt x="348425" y="395572"/>
                            <a:pt x="324789" y="415270"/>
                            <a:pt x="301152" y="399512"/>
                          </a:cubicBezTo>
                          <a:cubicBezTo>
                            <a:pt x="289333" y="391633"/>
                            <a:pt x="281454" y="379814"/>
                            <a:pt x="277515" y="367996"/>
                          </a:cubicBezTo>
                          <a:cubicBezTo>
                            <a:pt x="277515" y="367996"/>
                            <a:pt x="281454" y="367996"/>
                            <a:pt x="281454" y="367996"/>
                          </a:cubicBezTo>
                          <a:cubicBezTo>
                            <a:pt x="285394" y="367996"/>
                            <a:pt x="285394" y="364056"/>
                            <a:pt x="285394" y="364056"/>
                          </a:cubicBezTo>
                          <a:cubicBezTo>
                            <a:pt x="261757" y="352238"/>
                            <a:pt x="230241" y="344359"/>
                            <a:pt x="206604" y="332541"/>
                          </a:cubicBezTo>
                          <a:cubicBezTo>
                            <a:pt x="179028" y="320722"/>
                            <a:pt x="151451" y="301025"/>
                            <a:pt x="127814" y="285267"/>
                          </a:cubicBezTo>
                          <a:cubicBezTo>
                            <a:pt x="108117" y="269509"/>
                            <a:pt x="88420" y="253751"/>
                            <a:pt x="68722" y="234053"/>
                          </a:cubicBezTo>
                          <a:cubicBezTo>
                            <a:pt x="49025" y="214356"/>
                            <a:pt x="25388" y="194659"/>
                            <a:pt x="17509" y="171022"/>
                          </a:cubicBezTo>
                          <a:cubicBezTo>
                            <a:pt x="17509" y="171022"/>
                            <a:pt x="13569" y="171022"/>
                            <a:pt x="13569" y="171022"/>
                          </a:cubicBezTo>
                          <a:cubicBezTo>
                            <a:pt x="13569" y="190719"/>
                            <a:pt x="33267" y="206477"/>
                            <a:pt x="45085" y="222235"/>
                          </a:cubicBezTo>
                          <a:cubicBezTo>
                            <a:pt x="56904" y="237993"/>
                            <a:pt x="68722" y="249811"/>
                            <a:pt x="84480" y="261630"/>
                          </a:cubicBezTo>
                          <a:cubicBezTo>
                            <a:pt x="72662" y="257690"/>
                            <a:pt x="60843" y="253751"/>
                            <a:pt x="49025" y="249811"/>
                          </a:cubicBezTo>
                          <a:cubicBezTo>
                            <a:pt x="33267" y="241932"/>
                            <a:pt x="17509" y="230114"/>
                            <a:pt x="1751" y="222235"/>
                          </a:cubicBezTo>
                          <a:cubicBezTo>
                            <a:pt x="1751" y="222235"/>
                            <a:pt x="-2189" y="222235"/>
                            <a:pt x="1751" y="222235"/>
                          </a:cubicBezTo>
                          <a:cubicBezTo>
                            <a:pt x="25388" y="245872"/>
                            <a:pt x="56904" y="265569"/>
                            <a:pt x="96299" y="273448"/>
                          </a:cubicBezTo>
                          <a:cubicBezTo>
                            <a:pt x="96299" y="273448"/>
                            <a:pt x="96299" y="273448"/>
                            <a:pt x="96299" y="273448"/>
                          </a:cubicBezTo>
                          <a:cubicBezTo>
                            <a:pt x="100238" y="277388"/>
                            <a:pt x="104177" y="281327"/>
                            <a:pt x="108117" y="285267"/>
                          </a:cubicBezTo>
                          <a:cubicBezTo>
                            <a:pt x="131754" y="301025"/>
                            <a:pt x="155391" y="316783"/>
                            <a:pt x="182967" y="328601"/>
                          </a:cubicBezTo>
                          <a:cubicBezTo>
                            <a:pt x="206604" y="340419"/>
                            <a:pt x="234180" y="356177"/>
                            <a:pt x="265696" y="364056"/>
                          </a:cubicBezTo>
                          <a:cubicBezTo>
                            <a:pt x="265696" y="364056"/>
                            <a:pt x="265696" y="364056"/>
                            <a:pt x="265696" y="367996"/>
                          </a:cubicBezTo>
                          <a:cubicBezTo>
                            <a:pt x="269636" y="387693"/>
                            <a:pt x="301152" y="427088"/>
                            <a:pt x="332668" y="411330"/>
                          </a:cubicBezTo>
                          <a:cubicBezTo>
                            <a:pt x="376002" y="395572"/>
                            <a:pt x="403578" y="352238"/>
                            <a:pt x="419336" y="316783"/>
                          </a:cubicBezTo>
                          <a:cubicBezTo>
                            <a:pt x="427215" y="297085"/>
                            <a:pt x="435094" y="277388"/>
                            <a:pt x="442973" y="257690"/>
                          </a:cubicBezTo>
                          <a:cubicBezTo>
                            <a:pt x="446913" y="241932"/>
                            <a:pt x="454792" y="226174"/>
                            <a:pt x="454792" y="206477"/>
                          </a:cubicBezTo>
                          <a:cubicBezTo>
                            <a:pt x="466610" y="194659"/>
                            <a:pt x="458731" y="182840"/>
                            <a:pt x="442973" y="174961"/>
                          </a:cubicBezTo>
                          <a:close/>
                        </a:path>
                      </a:pathLst>
                    </a:custGeom>
                    <a:solidFill>
                      <a:srgbClr val="364786"/>
                    </a:solidFill>
                    <a:ln w="39379" cap="flat">
                      <a:noFill/>
                      <a:prstDash val="solid"/>
                      <a:miter/>
                    </a:ln>
                  </p:spPr>
                  <p:txBody>
                    <a:bodyPr rtlCol="0" anchor="ctr"/>
                    <a:lstStyle/>
                    <a:p>
                      <a:endParaRPr lang="en-US"/>
                    </a:p>
                  </p:txBody>
                </p:sp>
                <p:sp>
                  <p:nvSpPr>
                    <p:cNvPr id="2652" name="Freeform: Shape 2651">
                      <a:extLst>
                        <a:ext uri="{FF2B5EF4-FFF2-40B4-BE49-F238E27FC236}">
                          <a16:creationId xmlns:a16="http://schemas.microsoft.com/office/drawing/2014/main" xmlns="" id="{830C9BE4-69F1-49D6-802E-A1E3EC73BD1C}"/>
                        </a:ext>
                      </a:extLst>
                    </p:cNvPr>
                    <p:cNvSpPr/>
                    <p:nvPr/>
                  </p:nvSpPr>
                  <p:spPr>
                    <a:xfrm>
                      <a:off x="14222134" y="1685450"/>
                      <a:ext cx="96161" cy="177276"/>
                    </a:xfrm>
                    <a:custGeom>
                      <a:avLst/>
                      <a:gdLst>
                        <a:gd name="connsiteX0" fmla="*/ 96161 w 96161"/>
                        <a:gd name="connsiteY0" fmla="*/ 0 h 177276"/>
                        <a:gd name="connsiteX1" fmla="*/ 21311 w 96161"/>
                        <a:gd name="connsiteY1" fmla="*/ 66971 h 177276"/>
                        <a:gd name="connsiteX2" fmla="*/ 5553 w 96161"/>
                        <a:gd name="connsiteY2" fmla="*/ 177277 h 177276"/>
                        <a:gd name="connsiteX3" fmla="*/ 9492 w 96161"/>
                        <a:gd name="connsiteY3" fmla="*/ 177277 h 177276"/>
                        <a:gd name="connsiteX4" fmla="*/ 33129 w 96161"/>
                        <a:gd name="connsiteY4" fmla="*/ 78790 h 177276"/>
                        <a:gd name="connsiteX5" fmla="*/ 96161 w 96161"/>
                        <a:gd name="connsiteY5" fmla="*/ 0 h 177276"/>
                        <a:gd name="connsiteX6" fmla="*/ 96161 w 96161"/>
                        <a:gd name="connsiteY6" fmla="*/ 0 h 177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161" h="177276">
                          <a:moveTo>
                            <a:pt x="96161" y="0"/>
                          </a:moveTo>
                          <a:cubicBezTo>
                            <a:pt x="60706" y="3940"/>
                            <a:pt x="37069" y="43334"/>
                            <a:pt x="21311" y="66971"/>
                          </a:cubicBezTo>
                          <a:cubicBezTo>
                            <a:pt x="1613" y="102427"/>
                            <a:pt x="-6266" y="141821"/>
                            <a:pt x="5553" y="177277"/>
                          </a:cubicBezTo>
                          <a:cubicBezTo>
                            <a:pt x="5553" y="177277"/>
                            <a:pt x="9492" y="177277"/>
                            <a:pt x="9492" y="177277"/>
                          </a:cubicBezTo>
                          <a:cubicBezTo>
                            <a:pt x="5553" y="141821"/>
                            <a:pt x="13432" y="110305"/>
                            <a:pt x="33129" y="78790"/>
                          </a:cubicBezTo>
                          <a:cubicBezTo>
                            <a:pt x="44948" y="51213"/>
                            <a:pt x="64645" y="19697"/>
                            <a:pt x="96161" y="0"/>
                          </a:cubicBezTo>
                          <a:cubicBezTo>
                            <a:pt x="96161" y="3940"/>
                            <a:pt x="96161" y="0"/>
                            <a:pt x="96161" y="0"/>
                          </a:cubicBezTo>
                          <a:close/>
                        </a:path>
                      </a:pathLst>
                    </a:custGeom>
                    <a:solidFill>
                      <a:srgbClr val="364786"/>
                    </a:solidFill>
                    <a:ln w="39379" cap="flat">
                      <a:noFill/>
                      <a:prstDash val="solid"/>
                      <a:miter/>
                    </a:ln>
                  </p:spPr>
                  <p:txBody>
                    <a:bodyPr rtlCol="0" anchor="ctr"/>
                    <a:lstStyle/>
                    <a:p>
                      <a:endParaRPr lang="en-US"/>
                    </a:p>
                  </p:txBody>
                </p:sp>
                <p:sp>
                  <p:nvSpPr>
                    <p:cNvPr id="2653" name="Freeform: Shape 2652">
                      <a:extLst>
                        <a:ext uri="{FF2B5EF4-FFF2-40B4-BE49-F238E27FC236}">
                          <a16:creationId xmlns:a16="http://schemas.microsoft.com/office/drawing/2014/main" xmlns="" id="{AA742130-6169-4AD0-BD68-E76C5B63C8EE}"/>
                        </a:ext>
                      </a:extLst>
                    </p:cNvPr>
                    <p:cNvSpPr/>
                    <p:nvPr/>
                  </p:nvSpPr>
                  <p:spPr>
                    <a:xfrm>
                      <a:off x="13950172" y="1489888"/>
                      <a:ext cx="314515" cy="183744"/>
                    </a:xfrm>
                    <a:custGeom>
                      <a:avLst/>
                      <a:gdLst>
                        <a:gd name="connsiteX0" fmla="*/ 312970 w 314515"/>
                        <a:gd name="connsiteY0" fmla="*/ 175865 h 183744"/>
                        <a:gd name="connsiteX1" fmla="*/ 230241 w 314515"/>
                        <a:gd name="connsiteY1" fmla="*/ 120712 h 183744"/>
                        <a:gd name="connsiteX2" fmla="*/ 159330 w 314515"/>
                        <a:gd name="connsiteY2" fmla="*/ 57681 h 183744"/>
                        <a:gd name="connsiteX3" fmla="*/ 1751 w 314515"/>
                        <a:gd name="connsiteY3" fmla="*/ 2528 h 183744"/>
                        <a:gd name="connsiteX4" fmla="*/ 1751 w 314515"/>
                        <a:gd name="connsiteY4" fmla="*/ 6467 h 183744"/>
                        <a:gd name="connsiteX5" fmla="*/ 167209 w 314515"/>
                        <a:gd name="connsiteY5" fmla="*/ 89196 h 183744"/>
                        <a:gd name="connsiteX6" fmla="*/ 305091 w 314515"/>
                        <a:gd name="connsiteY6" fmla="*/ 183744 h 183744"/>
                        <a:gd name="connsiteX7" fmla="*/ 312970 w 314515"/>
                        <a:gd name="connsiteY7" fmla="*/ 175865 h 18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4515" h="183744">
                          <a:moveTo>
                            <a:pt x="312970" y="175865"/>
                          </a:moveTo>
                          <a:cubicBezTo>
                            <a:pt x="281454" y="160107"/>
                            <a:pt x="253878" y="144349"/>
                            <a:pt x="230241" y="120712"/>
                          </a:cubicBezTo>
                          <a:cubicBezTo>
                            <a:pt x="206604" y="101015"/>
                            <a:pt x="182967" y="77378"/>
                            <a:pt x="159330" y="57681"/>
                          </a:cubicBezTo>
                          <a:cubicBezTo>
                            <a:pt x="119935" y="22225"/>
                            <a:pt x="64783" y="-9291"/>
                            <a:pt x="1751" y="2528"/>
                          </a:cubicBezTo>
                          <a:cubicBezTo>
                            <a:pt x="-2189" y="2528"/>
                            <a:pt x="1751" y="6467"/>
                            <a:pt x="1751" y="6467"/>
                          </a:cubicBezTo>
                          <a:cubicBezTo>
                            <a:pt x="72662" y="-1412"/>
                            <a:pt x="127814" y="53741"/>
                            <a:pt x="167209" y="89196"/>
                          </a:cubicBezTo>
                          <a:cubicBezTo>
                            <a:pt x="202665" y="120712"/>
                            <a:pt x="245999" y="179805"/>
                            <a:pt x="305091" y="183744"/>
                          </a:cubicBezTo>
                          <a:cubicBezTo>
                            <a:pt x="312970" y="183744"/>
                            <a:pt x="316910" y="175865"/>
                            <a:pt x="312970" y="175865"/>
                          </a:cubicBezTo>
                          <a:close/>
                        </a:path>
                      </a:pathLst>
                    </a:custGeom>
                    <a:solidFill>
                      <a:srgbClr val="CEE6D2">
                        <a:alpha val="40000"/>
                      </a:srgbClr>
                    </a:solidFill>
                    <a:ln w="39379" cap="flat">
                      <a:noFill/>
                      <a:prstDash val="solid"/>
                      <a:miter/>
                    </a:ln>
                  </p:spPr>
                  <p:txBody>
                    <a:bodyPr rtlCol="0" anchor="ctr"/>
                    <a:lstStyle/>
                    <a:p>
                      <a:endParaRPr lang="en-US"/>
                    </a:p>
                  </p:txBody>
                </p:sp>
                <p:sp>
                  <p:nvSpPr>
                    <p:cNvPr id="2654" name="Freeform: Shape 2653">
                      <a:extLst>
                        <a:ext uri="{FF2B5EF4-FFF2-40B4-BE49-F238E27FC236}">
                          <a16:creationId xmlns:a16="http://schemas.microsoft.com/office/drawing/2014/main" xmlns="" id="{57D1C534-1B5E-49EB-A3F7-4B40887C261F}"/>
                        </a:ext>
                      </a:extLst>
                    </p:cNvPr>
                    <p:cNvSpPr/>
                    <p:nvPr/>
                  </p:nvSpPr>
                  <p:spPr>
                    <a:xfrm>
                      <a:off x="14204050" y="1661814"/>
                      <a:ext cx="111937" cy="151451"/>
                    </a:xfrm>
                    <a:custGeom>
                      <a:avLst/>
                      <a:gdLst>
                        <a:gd name="connsiteX0" fmla="*/ 106366 w 111937"/>
                        <a:gd name="connsiteY0" fmla="*/ 0 h 151451"/>
                        <a:gd name="connsiteX1" fmla="*/ 0 w 111937"/>
                        <a:gd name="connsiteY1" fmla="*/ 149700 h 151451"/>
                        <a:gd name="connsiteX2" fmla="*/ 3940 w 111937"/>
                        <a:gd name="connsiteY2" fmla="*/ 149700 h 151451"/>
                        <a:gd name="connsiteX3" fmla="*/ 110306 w 111937"/>
                        <a:gd name="connsiteY3" fmla="*/ 3939 h 151451"/>
                        <a:gd name="connsiteX4" fmla="*/ 106366 w 111937"/>
                        <a:gd name="connsiteY4" fmla="*/ 0 h 151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37" h="151451">
                          <a:moveTo>
                            <a:pt x="106366" y="0"/>
                          </a:moveTo>
                          <a:cubicBezTo>
                            <a:pt x="27576" y="11818"/>
                            <a:pt x="3940" y="94547"/>
                            <a:pt x="0" y="149700"/>
                          </a:cubicBezTo>
                          <a:cubicBezTo>
                            <a:pt x="0" y="149700"/>
                            <a:pt x="3940" y="153640"/>
                            <a:pt x="3940" y="149700"/>
                          </a:cubicBezTo>
                          <a:cubicBezTo>
                            <a:pt x="11818" y="90608"/>
                            <a:pt x="47274" y="35455"/>
                            <a:pt x="110306" y="3939"/>
                          </a:cubicBezTo>
                          <a:cubicBezTo>
                            <a:pt x="114245" y="3939"/>
                            <a:pt x="110306" y="0"/>
                            <a:pt x="106366" y="0"/>
                          </a:cubicBezTo>
                          <a:close/>
                        </a:path>
                      </a:pathLst>
                    </a:custGeom>
                    <a:solidFill>
                      <a:srgbClr val="CEE6D2">
                        <a:alpha val="40000"/>
                      </a:srgbClr>
                    </a:solidFill>
                    <a:ln w="39379" cap="flat">
                      <a:noFill/>
                      <a:prstDash val="solid"/>
                      <a:miter/>
                    </a:ln>
                  </p:spPr>
                  <p:txBody>
                    <a:bodyPr rtlCol="0" anchor="ctr"/>
                    <a:lstStyle/>
                    <a:p>
                      <a:endParaRPr lang="en-US"/>
                    </a:p>
                  </p:txBody>
                </p:sp>
                <p:sp>
                  <p:nvSpPr>
                    <p:cNvPr id="2655" name="Freeform: Shape 2654">
                      <a:extLst>
                        <a:ext uri="{FF2B5EF4-FFF2-40B4-BE49-F238E27FC236}">
                          <a16:creationId xmlns:a16="http://schemas.microsoft.com/office/drawing/2014/main" xmlns="" id="{5F4D37CC-58CE-4CFE-A351-25241277EF0F}"/>
                        </a:ext>
                      </a:extLst>
                    </p:cNvPr>
                    <p:cNvSpPr/>
                    <p:nvPr/>
                  </p:nvSpPr>
                  <p:spPr>
                    <a:xfrm>
                      <a:off x="14420721" y="1472718"/>
                      <a:ext cx="151245" cy="291521"/>
                    </a:xfrm>
                    <a:custGeom>
                      <a:avLst/>
                      <a:gdLst>
                        <a:gd name="connsiteX0" fmla="*/ 149700 w 151245"/>
                        <a:gd name="connsiteY0" fmla="*/ 283643 h 291521"/>
                        <a:gd name="connsiteX1" fmla="*/ 114245 w 151245"/>
                        <a:gd name="connsiteY1" fmla="*/ 200914 h 291521"/>
                        <a:gd name="connsiteX2" fmla="*/ 98487 w 151245"/>
                        <a:gd name="connsiteY2" fmla="*/ 122124 h 291521"/>
                        <a:gd name="connsiteX3" fmla="*/ 3940 w 151245"/>
                        <a:gd name="connsiteY3" fmla="*/ 0 h 291521"/>
                        <a:gd name="connsiteX4" fmla="*/ 0 w 151245"/>
                        <a:gd name="connsiteY4" fmla="*/ 3939 h 291521"/>
                        <a:gd name="connsiteX5" fmla="*/ 66971 w 151245"/>
                        <a:gd name="connsiteY5" fmla="*/ 70911 h 291521"/>
                        <a:gd name="connsiteX6" fmla="*/ 86669 w 151245"/>
                        <a:gd name="connsiteY6" fmla="*/ 145761 h 291521"/>
                        <a:gd name="connsiteX7" fmla="*/ 102427 w 151245"/>
                        <a:gd name="connsiteY7" fmla="*/ 228490 h 291521"/>
                        <a:gd name="connsiteX8" fmla="*/ 141822 w 151245"/>
                        <a:gd name="connsiteY8" fmla="*/ 291522 h 291521"/>
                        <a:gd name="connsiteX9" fmla="*/ 149700 w 151245"/>
                        <a:gd name="connsiteY9" fmla="*/ 283643 h 291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245" h="291521">
                          <a:moveTo>
                            <a:pt x="149700" y="283643"/>
                          </a:moveTo>
                          <a:cubicBezTo>
                            <a:pt x="126064" y="263945"/>
                            <a:pt x="122124" y="228490"/>
                            <a:pt x="114245" y="200914"/>
                          </a:cubicBezTo>
                          <a:cubicBezTo>
                            <a:pt x="106366" y="173337"/>
                            <a:pt x="106366" y="145761"/>
                            <a:pt x="98487" y="122124"/>
                          </a:cubicBezTo>
                          <a:cubicBezTo>
                            <a:pt x="86669" y="70911"/>
                            <a:pt x="55153" y="27576"/>
                            <a:pt x="3940" y="0"/>
                          </a:cubicBezTo>
                          <a:cubicBezTo>
                            <a:pt x="3940" y="0"/>
                            <a:pt x="0" y="0"/>
                            <a:pt x="0" y="3939"/>
                          </a:cubicBezTo>
                          <a:cubicBezTo>
                            <a:pt x="27576" y="23637"/>
                            <a:pt x="51213" y="43334"/>
                            <a:pt x="66971" y="70911"/>
                          </a:cubicBezTo>
                          <a:cubicBezTo>
                            <a:pt x="78790" y="94547"/>
                            <a:pt x="82729" y="122124"/>
                            <a:pt x="86669" y="145761"/>
                          </a:cubicBezTo>
                          <a:cubicBezTo>
                            <a:pt x="90608" y="173337"/>
                            <a:pt x="94548" y="200914"/>
                            <a:pt x="102427" y="228490"/>
                          </a:cubicBezTo>
                          <a:cubicBezTo>
                            <a:pt x="110306" y="248187"/>
                            <a:pt x="118185" y="279703"/>
                            <a:pt x="141822" y="291522"/>
                          </a:cubicBezTo>
                          <a:cubicBezTo>
                            <a:pt x="149700" y="287582"/>
                            <a:pt x="153640" y="283643"/>
                            <a:pt x="149700" y="283643"/>
                          </a:cubicBezTo>
                          <a:close/>
                        </a:path>
                      </a:pathLst>
                    </a:custGeom>
                    <a:solidFill>
                      <a:srgbClr val="CEE6D2">
                        <a:alpha val="40000"/>
                      </a:srgbClr>
                    </a:solidFill>
                    <a:ln w="39379" cap="flat">
                      <a:noFill/>
                      <a:prstDash val="solid"/>
                      <a:miter/>
                    </a:ln>
                  </p:spPr>
                  <p:txBody>
                    <a:bodyPr rtlCol="0" anchor="ctr"/>
                    <a:lstStyle/>
                    <a:p>
                      <a:endParaRPr lang="en-US"/>
                    </a:p>
                  </p:txBody>
                </p:sp>
                <p:sp>
                  <p:nvSpPr>
                    <p:cNvPr id="2656" name="Freeform: Shape 2655">
                      <a:extLst>
                        <a:ext uri="{FF2B5EF4-FFF2-40B4-BE49-F238E27FC236}">
                          <a16:creationId xmlns:a16="http://schemas.microsoft.com/office/drawing/2014/main" xmlns="" id="{66B3F7B1-8D0A-4842-AACD-5D28689C0965}"/>
                        </a:ext>
                      </a:extLst>
                    </p:cNvPr>
                    <p:cNvSpPr/>
                    <p:nvPr/>
                  </p:nvSpPr>
                  <p:spPr>
                    <a:xfrm>
                      <a:off x="13831728" y="1549757"/>
                      <a:ext cx="68981" cy="519573"/>
                    </a:xfrm>
                    <a:custGeom>
                      <a:avLst/>
                      <a:gdLst>
                        <a:gd name="connsiteX0" fmla="*/ 33526 w 68981"/>
                        <a:gd name="connsiteY0" fmla="*/ 391760 h 519573"/>
                        <a:gd name="connsiteX1" fmla="*/ 17768 w 68981"/>
                        <a:gd name="connsiteY1" fmla="*/ 257817 h 519573"/>
                        <a:gd name="connsiteX2" fmla="*/ 21708 w 68981"/>
                        <a:gd name="connsiteY2" fmla="*/ 135693 h 519573"/>
                        <a:gd name="connsiteX3" fmla="*/ 45345 w 68981"/>
                        <a:gd name="connsiteY3" fmla="*/ 1751 h 519573"/>
                        <a:gd name="connsiteX4" fmla="*/ 41405 w 68981"/>
                        <a:gd name="connsiteY4" fmla="*/ 1751 h 519573"/>
                        <a:gd name="connsiteX5" fmla="*/ 65042 w 68981"/>
                        <a:gd name="connsiteY5" fmla="*/ 517823 h 519573"/>
                        <a:gd name="connsiteX6" fmla="*/ 68982 w 68981"/>
                        <a:gd name="connsiteY6" fmla="*/ 517823 h 519573"/>
                        <a:gd name="connsiteX7" fmla="*/ 33526 w 68981"/>
                        <a:gd name="connsiteY7" fmla="*/ 391760 h 519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981" h="519573">
                          <a:moveTo>
                            <a:pt x="33526" y="391760"/>
                          </a:moveTo>
                          <a:cubicBezTo>
                            <a:pt x="21708" y="348425"/>
                            <a:pt x="17768" y="301152"/>
                            <a:pt x="17768" y="257817"/>
                          </a:cubicBezTo>
                          <a:cubicBezTo>
                            <a:pt x="17768" y="218422"/>
                            <a:pt x="17768" y="175088"/>
                            <a:pt x="21708" y="135693"/>
                          </a:cubicBezTo>
                          <a:cubicBezTo>
                            <a:pt x="25647" y="92359"/>
                            <a:pt x="37466" y="49025"/>
                            <a:pt x="45345" y="1751"/>
                          </a:cubicBezTo>
                          <a:cubicBezTo>
                            <a:pt x="45345" y="1751"/>
                            <a:pt x="41405" y="-2189"/>
                            <a:pt x="41405" y="1751"/>
                          </a:cubicBezTo>
                          <a:cubicBezTo>
                            <a:pt x="-1929" y="167209"/>
                            <a:pt x="-33445" y="360244"/>
                            <a:pt x="65042" y="517823"/>
                          </a:cubicBezTo>
                          <a:cubicBezTo>
                            <a:pt x="65042" y="521762"/>
                            <a:pt x="68982" y="517823"/>
                            <a:pt x="68982" y="517823"/>
                          </a:cubicBezTo>
                          <a:cubicBezTo>
                            <a:pt x="61103" y="474489"/>
                            <a:pt x="41405" y="435094"/>
                            <a:pt x="33526" y="391760"/>
                          </a:cubicBezTo>
                          <a:close/>
                        </a:path>
                      </a:pathLst>
                    </a:custGeom>
                    <a:solidFill>
                      <a:srgbClr val="CEE6D2">
                        <a:alpha val="40000"/>
                      </a:srgbClr>
                    </a:solidFill>
                    <a:ln w="39379" cap="flat">
                      <a:noFill/>
                      <a:prstDash val="solid"/>
                      <a:miter/>
                    </a:ln>
                  </p:spPr>
                  <p:txBody>
                    <a:bodyPr rtlCol="0" anchor="ctr"/>
                    <a:lstStyle/>
                    <a:p>
                      <a:endParaRPr lang="en-US"/>
                    </a:p>
                  </p:txBody>
                </p:sp>
                <p:sp>
                  <p:nvSpPr>
                    <p:cNvPr id="2657" name="Freeform: Shape 2656">
                      <a:extLst>
                        <a:ext uri="{FF2B5EF4-FFF2-40B4-BE49-F238E27FC236}">
                          <a16:creationId xmlns:a16="http://schemas.microsoft.com/office/drawing/2014/main" xmlns="" id="{92643B76-0F9B-46CD-9EE4-D2AD28122C99}"/>
                        </a:ext>
                      </a:extLst>
                    </p:cNvPr>
                    <p:cNvSpPr/>
                    <p:nvPr/>
                  </p:nvSpPr>
                  <p:spPr>
                    <a:xfrm>
                      <a:off x="13802222" y="2154249"/>
                      <a:ext cx="334856" cy="63031"/>
                    </a:xfrm>
                    <a:custGeom>
                      <a:avLst/>
                      <a:gdLst>
                        <a:gd name="connsiteX0" fmla="*/ 334856 w 334856"/>
                        <a:gd name="connsiteY0" fmla="*/ 63032 h 63031"/>
                        <a:gd name="connsiteX1" fmla="*/ 252127 w 334856"/>
                        <a:gd name="connsiteY1" fmla="*/ 15758 h 63031"/>
                        <a:gd name="connsiteX2" fmla="*/ 185156 w 334856"/>
                        <a:gd name="connsiteY2" fmla="*/ 0 h 63031"/>
                        <a:gd name="connsiteX3" fmla="*/ 98487 w 334856"/>
                        <a:gd name="connsiteY3" fmla="*/ 19697 h 63031"/>
                        <a:gd name="connsiteX4" fmla="*/ 3940 w 334856"/>
                        <a:gd name="connsiteY4" fmla="*/ 7879 h 63031"/>
                        <a:gd name="connsiteX5" fmla="*/ 0 w 334856"/>
                        <a:gd name="connsiteY5" fmla="*/ 11818 h 63031"/>
                        <a:gd name="connsiteX6" fmla="*/ 63032 w 334856"/>
                        <a:gd name="connsiteY6" fmla="*/ 35455 h 63031"/>
                        <a:gd name="connsiteX7" fmla="*/ 149701 w 334856"/>
                        <a:gd name="connsiteY7" fmla="*/ 19697 h 63031"/>
                        <a:gd name="connsiteX8" fmla="*/ 240309 w 334856"/>
                        <a:gd name="connsiteY8" fmla="*/ 27576 h 63031"/>
                        <a:gd name="connsiteX9" fmla="*/ 334856 w 334856"/>
                        <a:gd name="connsiteY9" fmla="*/ 63032 h 63031"/>
                        <a:gd name="connsiteX10" fmla="*/ 334856 w 334856"/>
                        <a:gd name="connsiteY10" fmla="*/ 63032 h 6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4856" h="63031">
                          <a:moveTo>
                            <a:pt x="334856" y="63032"/>
                          </a:moveTo>
                          <a:cubicBezTo>
                            <a:pt x="307280" y="47274"/>
                            <a:pt x="279703" y="31516"/>
                            <a:pt x="252127" y="15758"/>
                          </a:cubicBezTo>
                          <a:cubicBezTo>
                            <a:pt x="232430" y="3939"/>
                            <a:pt x="208793" y="0"/>
                            <a:pt x="185156" y="0"/>
                          </a:cubicBezTo>
                          <a:cubicBezTo>
                            <a:pt x="153640" y="0"/>
                            <a:pt x="126064" y="11818"/>
                            <a:pt x="98487" y="19697"/>
                          </a:cubicBezTo>
                          <a:cubicBezTo>
                            <a:pt x="63032" y="27576"/>
                            <a:pt x="31516" y="23637"/>
                            <a:pt x="3940" y="7879"/>
                          </a:cubicBezTo>
                          <a:cubicBezTo>
                            <a:pt x="3940" y="7879"/>
                            <a:pt x="0" y="7879"/>
                            <a:pt x="0" y="11818"/>
                          </a:cubicBezTo>
                          <a:cubicBezTo>
                            <a:pt x="19697" y="23637"/>
                            <a:pt x="35455" y="35455"/>
                            <a:pt x="63032" y="35455"/>
                          </a:cubicBezTo>
                          <a:cubicBezTo>
                            <a:pt x="90608" y="35455"/>
                            <a:pt x="122124" y="23637"/>
                            <a:pt x="149701" y="19697"/>
                          </a:cubicBezTo>
                          <a:cubicBezTo>
                            <a:pt x="181216" y="11818"/>
                            <a:pt x="208793" y="15758"/>
                            <a:pt x="240309" y="27576"/>
                          </a:cubicBezTo>
                          <a:cubicBezTo>
                            <a:pt x="271824" y="35455"/>
                            <a:pt x="299401" y="55153"/>
                            <a:pt x="334856" y="63032"/>
                          </a:cubicBezTo>
                          <a:cubicBezTo>
                            <a:pt x="334856" y="63032"/>
                            <a:pt x="334856" y="63032"/>
                            <a:pt x="334856" y="63032"/>
                          </a:cubicBezTo>
                          <a:close/>
                        </a:path>
                      </a:pathLst>
                    </a:custGeom>
                    <a:solidFill>
                      <a:srgbClr val="CEE6D2">
                        <a:alpha val="40000"/>
                      </a:srgbClr>
                    </a:solidFill>
                    <a:ln w="39379" cap="flat">
                      <a:noFill/>
                      <a:prstDash val="solid"/>
                      <a:miter/>
                    </a:ln>
                  </p:spPr>
                  <p:txBody>
                    <a:bodyPr rtlCol="0" anchor="ctr"/>
                    <a:lstStyle/>
                    <a:p>
                      <a:endParaRPr lang="en-US"/>
                    </a:p>
                  </p:txBody>
                </p:sp>
                <p:sp>
                  <p:nvSpPr>
                    <p:cNvPr id="2658" name="Freeform: Shape 2657">
                      <a:extLst>
                        <a:ext uri="{FF2B5EF4-FFF2-40B4-BE49-F238E27FC236}">
                          <a16:creationId xmlns:a16="http://schemas.microsoft.com/office/drawing/2014/main" xmlns="" id="{12A25A3F-1942-4D84-89E6-E0573D33EEBB}"/>
                        </a:ext>
                      </a:extLst>
                    </p:cNvPr>
                    <p:cNvSpPr/>
                    <p:nvPr/>
                  </p:nvSpPr>
                  <p:spPr>
                    <a:xfrm>
                      <a:off x="14030712" y="1338776"/>
                      <a:ext cx="108116" cy="94547"/>
                    </a:xfrm>
                    <a:custGeom>
                      <a:avLst/>
                      <a:gdLst>
                        <a:gd name="connsiteX0" fmla="*/ 106366 w 108116"/>
                        <a:gd name="connsiteY0" fmla="*/ 86669 h 94547"/>
                        <a:gd name="connsiteX1" fmla="*/ 51213 w 108116"/>
                        <a:gd name="connsiteY1" fmla="*/ 51213 h 94547"/>
                        <a:gd name="connsiteX2" fmla="*/ 3939 w 108116"/>
                        <a:gd name="connsiteY2" fmla="*/ 0 h 94547"/>
                        <a:gd name="connsiteX3" fmla="*/ 0 w 108116"/>
                        <a:gd name="connsiteY3" fmla="*/ 0 h 94547"/>
                        <a:gd name="connsiteX4" fmla="*/ 39395 w 108116"/>
                        <a:gd name="connsiteY4" fmla="*/ 59092 h 94547"/>
                        <a:gd name="connsiteX5" fmla="*/ 106366 w 108116"/>
                        <a:gd name="connsiteY5" fmla="*/ 94548 h 94547"/>
                        <a:gd name="connsiteX6" fmla="*/ 106366 w 108116"/>
                        <a:gd name="connsiteY6" fmla="*/ 86669 h 94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116" h="94547">
                          <a:moveTo>
                            <a:pt x="106366" y="86669"/>
                          </a:moveTo>
                          <a:cubicBezTo>
                            <a:pt x="86669" y="74850"/>
                            <a:pt x="66971" y="63032"/>
                            <a:pt x="51213" y="51213"/>
                          </a:cubicBezTo>
                          <a:cubicBezTo>
                            <a:pt x="31516" y="35455"/>
                            <a:pt x="15758" y="19697"/>
                            <a:pt x="3939" y="0"/>
                          </a:cubicBezTo>
                          <a:cubicBezTo>
                            <a:pt x="3939" y="0"/>
                            <a:pt x="0" y="0"/>
                            <a:pt x="0" y="0"/>
                          </a:cubicBezTo>
                          <a:cubicBezTo>
                            <a:pt x="7879" y="23637"/>
                            <a:pt x="19697" y="43334"/>
                            <a:pt x="39395" y="59092"/>
                          </a:cubicBezTo>
                          <a:cubicBezTo>
                            <a:pt x="55153" y="74850"/>
                            <a:pt x="78790" y="90608"/>
                            <a:pt x="106366" y="94548"/>
                          </a:cubicBezTo>
                          <a:cubicBezTo>
                            <a:pt x="106366" y="94548"/>
                            <a:pt x="110306" y="86669"/>
                            <a:pt x="106366" y="86669"/>
                          </a:cubicBezTo>
                          <a:close/>
                        </a:path>
                      </a:pathLst>
                    </a:custGeom>
                    <a:solidFill>
                      <a:srgbClr val="CEE6D2">
                        <a:alpha val="40000"/>
                      </a:srgbClr>
                    </a:solidFill>
                    <a:ln w="39379" cap="flat">
                      <a:noFill/>
                      <a:prstDash val="solid"/>
                      <a:miter/>
                    </a:ln>
                  </p:spPr>
                  <p:txBody>
                    <a:bodyPr rtlCol="0" anchor="ctr"/>
                    <a:lstStyle/>
                    <a:p>
                      <a:endParaRPr lang="en-US"/>
                    </a:p>
                  </p:txBody>
                </p:sp>
              </p:grpSp>
            </p:grpSp>
            <p:grpSp>
              <p:nvGrpSpPr>
                <p:cNvPr id="2659" name="Graphic 2510">
                  <a:extLst>
                    <a:ext uri="{FF2B5EF4-FFF2-40B4-BE49-F238E27FC236}">
                      <a16:creationId xmlns:a16="http://schemas.microsoft.com/office/drawing/2014/main" xmlns="" id="{3B6D81E6-AA5F-4767-BC8D-3DECC87EE23F}"/>
                    </a:ext>
                  </a:extLst>
                </p:cNvPr>
                <p:cNvGrpSpPr/>
                <p:nvPr/>
              </p:nvGrpSpPr>
              <p:grpSpPr>
                <a:xfrm>
                  <a:off x="13433698" y="15079"/>
                  <a:ext cx="1499581" cy="1367276"/>
                  <a:chOff x="13433698" y="15079"/>
                  <a:chExt cx="1499581" cy="1367276"/>
                </a:xfrm>
              </p:grpSpPr>
              <p:grpSp>
                <p:nvGrpSpPr>
                  <p:cNvPr id="2660" name="Graphic 2510">
                    <a:extLst>
                      <a:ext uri="{FF2B5EF4-FFF2-40B4-BE49-F238E27FC236}">
                        <a16:creationId xmlns:a16="http://schemas.microsoft.com/office/drawing/2014/main" xmlns="" id="{57F85D1D-AC97-4B17-BAA0-B3F4BB22BC6C}"/>
                      </a:ext>
                    </a:extLst>
                  </p:cNvPr>
                  <p:cNvGrpSpPr/>
                  <p:nvPr/>
                </p:nvGrpSpPr>
                <p:grpSpPr>
                  <a:xfrm>
                    <a:off x="13433698" y="15079"/>
                    <a:ext cx="1499581" cy="1367276"/>
                    <a:chOff x="13433698" y="15079"/>
                    <a:chExt cx="1499581" cy="1367276"/>
                  </a:xfrm>
                </p:grpSpPr>
                <p:sp>
                  <p:nvSpPr>
                    <p:cNvPr id="2661" name="Freeform: Shape 2660">
                      <a:extLst>
                        <a:ext uri="{FF2B5EF4-FFF2-40B4-BE49-F238E27FC236}">
                          <a16:creationId xmlns:a16="http://schemas.microsoft.com/office/drawing/2014/main" xmlns="" id="{384D741C-8300-4B44-B9B7-1516319155D3}"/>
                        </a:ext>
                      </a:extLst>
                    </p:cNvPr>
                    <p:cNvSpPr/>
                    <p:nvPr/>
                  </p:nvSpPr>
                  <p:spPr>
                    <a:xfrm>
                      <a:off x="13773225" y="472338"/>
                      <a:ext cx="995239" cy="910017"/>
                    </a:xfrm>
                    <a:custGeom>
                      <a:avLst/>
                      <a:gdLst>
                        <a:gd name="connsiteX0" fmla="*/ 935079 w 995239"/>
                        <a:gd name="connsiteY0" fmla="*/ 476429 h 910017"/>
                        <a:gd name="connsiteX1" fmla="*/ 958716 w 995239"/>
                        <a:gd name="connsiteY1" fmla="*/ 421276 h 910017"/>
                        <a:gd name="connsiteX2" fmla="*/ 935079 w 995239"/>
                        <a:gd name="connsiteY2" fmla="*/ 145512 h 910017"/>
                        <a:gd name="connsiteX3" fmla="*/ 935079 w 995239"/>
                        <a:gd name="connsiteY3" fmla="*/ 137634 h 910017"/>
                        <a:gd name="connsiteX4" fmla="*/ 635678 w 995239"/>
                        <a:gd name="connsiteY4" fmla="*/ 15510 h 910017"/>
                        <a:gd name="connsiteX5" fmla="*/ 316580 w 995239"/>
                        <a:gd name="connsiteY5" fmla="*/ 23389 h 910017"/>
                        <a:gd name="connsiteX6" fmla="*/ 107787 w 995239"/>
                        <a:gd name="connsiteY6" fmla="*/ 161270 h 910017"/>
                        <a:gd name="connsiteX7" fmla="*/ 115666 w 995239"/>
                        <a:gd name="connsiteY7" fmla="*/ 291273 h 910017"/>
                        <a:gd name="connsiteX8" fmla="*/ 135363 w 995239"/>
                        <a:gd name="connsiteY8" fmla="*/ 377942 h 910017"/>
                        <a:gd name="connsiteX9" fmla="*/ 127484 w 995239"/>
                        <a:gd name="connsiteY9" fmla="*/ 460671 h 910017"/>
                        <a:gd name="connsiteX10" fmla="*/ 56574 w 995239"/>
                        <a:gd name="connsiteY10" fmla="*/ 405518 h 910017"/>
                        <a:gd name="connsiteX11" fmla="*/ 1421 w 995239"/>
                        <a:gd name="connsiteY11" fmla="*/ 472490 h 910017"/>
                        <a:gd name="connsiteX12" fmla="*/ 17179 w 995239"/>
                        <a:gd name="connsiteY12" fmla="*/ 563098 h 910017"/>
                        <a:gd name="connsiteX13" fmla="*/ 92029 w 995239"/>
                        <a:gd name="connsiteY13" fmla="*/ 590674 h 910017"/>
                        <a:gd name="connsiteX14" fmla="*/ 190516 w 995239"/>
                        <a:gd name="connsiteY14" fmla="*/ 756132 h 910017"/>
                        <a:gd name="connsiteX15" fmla="*/ 320519 w 995239"/>
                        <a:gd name="connsiteY15" fmla="*/ 850680 h 910017"/>
                        <a:gd name="connsiteX16" fmla="*/ 667194 w 995239"/>
                        <a:gd name="connsiteY16" fmla="*/ 901893 h 910017"/>
                        <a:gd name="connsiteX17" fmla="*/ 856289 w 995239"/>
                        <a:gd name="connsiteY17" fmla="*/ 815224 h 910017"/>
                        <a:gd name="connsiteX18" fmla="*/ 935079 w 995239"/>
                        <a:gd name="connsiteY18" fmla="*/ 693101 h 910017"/>
                        <a:gd name="connsiteX19" fmla="*/ 946897 w 995239"/>
                        <a:gd name="connsiteY19" fmla="*/ 622190 h 910017"/>
                        <a:gd name="connsiteX20" fmla="*/ 939018 w 995239"/>
                        <a:gd name="connsiteY20" fmla="*/ 543400 h 910017"/>
                        <a:gd name="connsiteX21" fmla="*/ 935079 w 995239"/>
                        <a:gd name="connsiteY21" fmla="*/ 476429 h 910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5239" h="910017">
                          <a:moveTo>
                            <a:pt x="935079" y="476429"/>
                          </a:moveTo>
                          <a:cubicBezTo>
                            <a:pt x="942958" y="456732"/>
                            <a:pt x="950837" y="440974"/>
                            <a:pt x="958716" y="421276"/>
                          </a:cubicBezTo>
                          <a:cubicBezTo>
                            <a:pt x="978413" y="374002"/>
                            <a:pt x="1041445" y="228242"/>
                            <a:pt x="935079" y="145512"/>
                          </a:cubicBezTo>
                          <a:cubicBezTo>
                            <a:pt x="939018" y="145512"/>
                            <a:pt x="939018" y="141573"/>
                            <a:pt x="935079" y="137634"/>
                          </a:cubicBezTo>
                          <a:cubicBezTo>
                            <a:pt x="844470" y="82481"/>
                            <a:pt x="742044" y="27328"/>
                            <a:pt x="635678" y="15510"/>
                          </a:cubicBezTo>
                          <a:cubicBezTo>
                            <a:pt x="533251" y="3691"/>
                            <a:pt x="415067" y="-16006"/>
                            <a:pt x="316580" y="23389"/>
                          </a:cubicBezTo>
                          <a:cubicBezTo>
                            <a:pt x="233850" y="54904"/>
                            <a:pt x="143242" y="70662"/>
                            <a:pt x="107787" y="161270"/>
                          </a:cubicBezTo>
                          <a:cubicBezTo>
                            <a:pt x="92029" y="204605"/>
                            <a:pt x="103847" y="247939"/>
                            <a:pt x="115666" y="291273"/>
                          </a:cubicBezTo>
                          <a:cubicBezTo>
                            <a:pt x="123545" y="318850"/>
                            <a:pt x="135363" y="346426"/>
                            <a:pt x="135363" y="377942"/>
                          </a:cubicBezTo>
                          <a:cubicBezTo>
                            <a:pt x="135363" y="405518"/>
                            <a:pt x="131424" y="433095"/>
                            <a:pt x="127484" y="460671"/>
                          </a:cubicBezTo>
                          <a:cubicBezTo>
                            <a:pt x="111726" y="429155"/>
                            <a:pt x="95968" y="405518"/>
                            <a:pt x="56574" y="405518"/>
                          </a:cubicBezTo>
                          <a:cubicBezTo>
                            <a:pt x="21118" y="405518"/>
                            <a:pt x="5360" y="440974"/>
                            <a:pt x="1421" y="472490"/>
                          </a:cubicBezTo>
                          <a:cubicBezTo>
                            <a:pt x="-2519" y="504005"/>
                            <a:pt x="1421" y="535521"/>
                            <a:pt x="17179" y="563098"/>
                          </a:cubicBezTo>
                          <a:cubicBezTo>
                            <a:pt x="32937" y="590674"/>
                            <a:pt x="64453" y="598553"/>
                            <a:pt x="92029" y="590674"/>
                          </a:cubicBezTo>
                          <a:cubicBezTo>
                            <a:pt x="119605" y="645827"/>
                            <a:pt x="155061" y="704919"/>
                            <a:pt x="190516" y="756132"/>
                          </a:cubicBezTo>
                          <a:cubicBezTo>
                            <a:pt x="222032" y="799466"/>
                            <a:pt x="269306" y="823103"/>
                            <a:pt x="320519" y="850680"/>
                          </a:cubicBezTo>
                          <a:cubicBezTo>
                            <a:pt x="426885" y="905833"/>
                            <a:pt x="552949" y="921591"/>
                            <a:pt x="667194" y="901893"/>
                          </a:cubicBezTo>
                          <a:cubicBezTo>
                            <a:pt x="734165" y="890075"/>
                            <a:pt x="805076" y="854619"/>
                            <a:pt x="856289" y="815224"/>
                          </a:cubicBezTo>
                          <a:cubicBezTo>
                            <a:pt x="903563" y="779769"/>
                            <a:pt x="923260" y="744314"/>
                            <a:pt x="935079" y="693101"/>
                          </a:cubicBezTo>
                          <a:cubicBezTo>
                            <a:pt x="939018" y="669464"/>
                            <a:pt x="942958" y="645827"/>
                            <a:pt x="946897" y="622190"/>
                          </a:cubicBezTo>
                          <a:cubicBezTo>
                            <a:pt x="950837" y="594613"/>
                            <a:pt x="946897" y="570977"/>
                            <a:pt x="939018" y="543400"/>
                          </a:cubicBezTo>
                          <a:cubicBezTo>
                            <a:pt x="935079" y="527642"/>
                            <a:pt x="927200" y="504005"/>
                            <a:pt x="935079" y="476429"/>
                          </a:cubicBezTo>
                          <a:close/>
                        </a:path>
                      </a:pathLst>
                    </a:custGeom>
                    <a:solidFill>
                      <a:srgbClr val="873E0E"/>
                    </a:solidFill>
                    <a:ln w="39379" cap="flat">
                      <a:noFill/>
                      <a:prstDash val="solid"/>
                      <a:miter/>
                    </a:ln>
                  </p:spPr>
                  <p:txBody>
                    <a:bodyPr rtlCol="0" anchor="ctr"/>
                    <a:lstStyle/>
                    <a:p>
                      <a:endParaRPr lang="en-US"/>
                    </a:p>
                  </p:txBody>
                </p:sp>
                <p:sp>
                  <p:nvSpPr>
                    <p:cNvPr id="2662" name="Freeform: Shape 2661">
                      <a:extLst>
                        <a:ext uri="{FF2B5EF4-FFF2-40B4-BE49-F238E27FC236}">
                          <a16:creationId xmlns:a16="http://schemas.microsoft.com/office/drawing/2014/main" xmlns="" id="{C222353A-F6A6-4EE8-A99F-C3AFA0D5ED9D}"/>
                        </a:ext>
                      </a:extLst>
                    </p:cNvPr>
                    <p:cNvSpPr/>
                    <p:nvPr/>
                  </p:nvSpPr>
                  <p:spPr>
                    <a:xfrm>
                      <a:off x="13786464" y="474609"/>
                      <a:ext cx="980968" cy="899622"/>
                    </a:xfrm>
                    <a:custGeom>
                      <a:avLst/>
                      <a:gdLst>
                        <a:gd name="connsiteX0" fmla="*/ 929718 w 980968"/>
                        <a:gd name="connsiteY0" fmla="*/ 631738 h 899622"/>
                        <a:gd name="connsiteX1" fmla="*/ 906081 w 980968"/>
                        <a:gd name="connsiteY1" fmla="*/ 730225 h 899622"/>
                        <a:gd name="connsiteX2" fmla="*/ 756381 w 980968"/>
                        <a:gd name="connsiteY2" fmla="*/ 856288 h 899622"/>
                        <a:gd name="connsiteX3" fmla="*/ 535770 w 980968"/>
                        <a:gd name="connsiteY3" fmla="*/ 899623 h 899622"/>
                        <a:gd name="connsiteX4" fmla="*/ 204853 w 980968"/>
                        <a:gd name="connsiteY4" fmla="*/ 769620 h 899622"/>
                        <a:gd name="connsiteX5" fmla="*/ 145761 w 980968"/>
                        <a:gd name="connsiteY5" fmla="*/ 686891 h 899622"/>
                        <a:gd name="connsiteX6" fmla="*/ 86669 w 980968"/>
                        <a:gd name="connsiteY6" fmla="*/ 580525 h 899622"/>
                        <a:gd name="connsiteX7" fmla="*/ 86669 w 980968"/>
                        <a:gd name="connsiteY7" fmla="*/ 576585 h 899622"/>
                        <a:gd name="connsiteX8" fmla="*/ 82729 w 980968"/>
                        <a:gd name="connsiteY8" fmla="*/ 576585 h 899622"/>
                        <a:gd name="connsiteX9" fmla="*/ 0 w 980968"/>
                        <a:gd name="connsiteY9" fmla="*/ 482038 h 899622"/>
                        <a:gd name="connsiteX10" fmla="*/ 51213 w 980968"/>
                        <a:gd name="connsiteY10" fmla="*/ 403248 h 899622"/>
                        <a:gd name="connsiteX11" fmla="*/ 122124 w 980968"/>
                        <a:gd name="connsiteY11" fmla="*/ 466280 h 899622"/>
                        <a:gd name="connsiteX12" fmla="*/ 130003 w 980968"/>
                        <a:gd name="connsiteY12" fmla="*/ 462340 h 899622"/>
                        <a:gd name="connsiteX13" fmla="*/ 130003 w 980968"/>
                        <a:gd name="connsiteY13" fmla="*/ 462340 h 899622"/>
                        <a:gd name="connsiteX14" fmla="*/ 133942 w 980968"/>
                        <a:gd name="connsiteY14" fmla="*/ 332337 h 899622"/>
                        <a:gd name="connsiteX15" fmla="*/ 102427 w 980968"/>
                        <a:gd name="connsiteY15" fmla="*/ 178698 h 899622"/>
                        <a:gd name="connsiteX16" fmla="*/ 326977 w 980968"/>
                        <a:gd name="connsiteY16" fmla="*/ 17179 h 899622"/>
                        <a:gd name="connsiteX17" fmla="*/ 476678 w 980968"/>
                        <a:gd name="connsiteY17" fmla="*/ 1421 h 899622"/>
                        <a:gd name="connsiteX18" fmla="*/ 634257 w 980968"/>
                        <a:gd name="connsiteY18" fmla="*/ 17179 h 899622"/>
                        <a:gd name="connsiteX19" fmla="*/ 898202 w 980968"/>
                        <a:gd name="connsiteY19" fmla="*/ 123545 h 899622"/>
                        <a:gd name="connsiteX20" fmla="*/ 902142 w 980968"/>
                        <a:gd name="connsiteY20" fmla="*/ 127484 h 899622"/>
                        <a:gd name="connsiteX21" fmla="*/ 941537 w 980968"/>
                        <a:gd name="connsiteY21" fmla="*/ 419006 h 899622"/>
                        <a:gd name="connsiteX22" fmla="*/ 925779 w 980968"/>
                        <a:gd name="connsiteY22" fmla="*/ 529312 h 899622"/>
                        <a:gd name="connsiteX23" fmla="*/ 929718 w 980968"/>
                        <a:gd name="connsiteY23" fmla="*/ 631738 h 89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80968" h="899622">
                          <a:moveTo>
                            <a:pt x="929718" y="631738"/>
                          </a:moveTo>
                          <a:cubicBezTo>
                            <a:pt x="925779" y="667193"/>
                            <a:pt x="917900" y="702649"/>
                            <a:pt x="906081" y="730225"/>
                          </a:cubicBezTo>
                          <a:cubicBezTo>
                            <a:pt x="886384" y="785378"/>
                            <a:pt x="827292" y="824773"/>
                            <a:pt x="756381" y="856288"/>
                          </a:cubicBezTo>
                          <a:cubicBezTo>
                            <a:pt x="685470" y="887804"/>
                            <a:pt x="602741" y="899623"/>
                            <a:pt x="535770" y="899623"/>
                          </a:cubicBezTo>
                          <a:cubicBezTo>
                            <a:pt x="413646" y="899623"/>
                            <a:pt x="291522" y="848409"/>
                            <a:pt x="204853" y="769620"/>
                          </a:cubicBezTo>
                          <a:cubicBezTo>
                            <a:pt x="181216" y="749923"/>
                            <a:pt x="165458" y="714467"/>
                            <a:pt x="145761" y="686891"/>
                          </a:cubicBezTo>
                          <a:cubicBezTo>
                            <a:pt x="126064" y="651435"/>
                            <a:pt x="102427" y="615980"/>
                            <a:pt x="86669" y="580525"/>
                          </a:cubicBezTo>
                          <a:cubicBezTo>
                            <a:pt x="86669" y="580525"/>
                            <a:pt x="86669" y="576585"/>
                            <a:pt x="86669" y="576585"/>
                          </a:cubicBezTo>
                          <a:cubicBezTo>
                            <a:pt x="86669" y="576585"/>
                            <a:pt x="82729" y="576585"/>
                            <a:pt x="82729" y="576585"/>
                          </a:cubicBezTo>
                          <a:cubicBezTo>
                            <a:pt x="27576" y="584464"/>
                            <a:pt x="0" y="533251"/>
                            <a:pt x="0" y="482038"/>
                          </a:cubicBezTo>
                          <a:cubicBezTo>
                            <a:pt x="0" y="446582"/>
                            <a:pt x="11818" y="407188"/>
                            <a:pt x="51213" y="403248"/>
                          </a:cubicBezTo>
                          <a:cubicBezTo>
                            <a:pt x="90608" y="399309"/>
                            <a:pt x="106366" y="438703"/>
                            <a:pt x="122124" y="466280"/>
                          </a:cubicBezTo>
                          <a:cubicBezTo>
                            <a:pt x="126064" y="470219"/>
                            <a:pt x="130003" y="466280"/>
                            <a:pt x="130003" y="462340"/>
                          </a:cubicBezTo>
                          <a:cubicBezTo>
                            <a:pt x="130003" y="462340"/>
                            <a:pt x="130003" y="462340"/>
                            <a:pt x="130003" y="462340"/>
                          </a:cubicBezTo>
                          <a:cubicBezTo>
                            <a:pt x="137882" y="419006"/>
                            <a:pt x="145761" y="379611"/>
                            <a:pt x="133942" y="332337"/>
                          </a:cubicBezTo>
                          <a:cubicBezTo>
                            <a:pt x="122124" y="281124"/>
                            <a:pt x="94548" y="233850"/>
                            <a:pt x="102427" y="178698"/>
                          </a:cubicBezTo>
                          <a:cubicBezTo>
                            <a:pt x="114245" y="68392"/>
                            <a:pt x="244248" y="44755"/>
                            <a:pt x="326977" y="17179"/>
                          </a:cubicBezTo>
                          <a:cubicBezTo>
                            <a:pt x="374251" y="1421"/>
                            <a:pt x="425464" y="-2519"/>
                            <a:pt x="476678" y="1421"/>
                          </a:cubicBezTo>
                          <a:cubicBezTo>
                            <a:pt x="527891" y="5360"/>
                            <a:pt x="583044" y="9300"/>
                            <a:pt x="634257" y="17179"/>
                          </a:cubicBezTo>
                          <a:cubicBezTo>
                            <a:pt x="724865" y="25058"/>
                            <a:pt x="728805" y="36876"/>
                            <a:pt x="898202" y="123545"/>
                          </a:cubicBezTo>
                          <a:cubicBezTo>
                            <a:pt x="898202" y="123545"/>
                            <a:pt x="898202" y="127484"/>
                            <a:pt x="902142" y="127484"/>
                          </a:cubicBezTo>
                          <a:cubicBezTo>
                            <a:pt x="1016387" y="194456"/>
                            <a:pt x="984871" y="320519"/>
                            <a:pt x="941537" y="419006"/>
                          </a:cubicBezTo>
                          <a:cubicBezTo>
                            <a:pt x="925779" y="454461"/>
                            <a:pt x="913960" y="485977"/>
                            <a:pt x="925779" y="529312"/>
                          </a:cubicBezTo>
                          <a:cubicBezTo>
                            <a:pt x="921839" y="568706"/>
                            <a:pt x="929718" y="596283"/>
                            <a:pt x="929718" y="631738"/>
                          </a:cubicBezTo>
                          <a:close/>
                        </a:path>
                      </a:pathLst>
                    </a:custGeom>
                    <a:solidFill>
                      <a:srgbClr val="F4C2A1"/>
                    </a:solidFill>
                    <a:ln w="39379" cap="flat">
                      <a:noFill/>
                      <a:prstDash val="solid"/>
                      <a:miter/>
                    </a:ln>
                  </p:spPr>
                  <p:txBody>
                    <a:bodyPr rtlCol="0" anchor="ctr"/>
                    <a:lstStyle/>
                    <a:p>
                      <a:endParaRPr lang="en-US"/>
                    </a:p>
                  </p:txBody>
                </p:sp>
                <p:sp>
                  <p:nvSpPr>
                    <p:cNvPr id="2663" name="Freeform: Shape 2662">
                      <a:extLst>
                        <a:ext uri="{FF2B5EF4-FFF2-40B4-BE49-F238E27FC236}">
                          <a16:creationId xmlns:a16="http://schemas.microsoft.com/office/drawing/2014/main" xmlns="" id="{77CF1D2D-41A0-4E03-B869-379C613727AB}"/>
                        </a:ext>
                      </a:extLst>
                    </p:cNvPr>
                    <p:cNvSpPr/>
                    <p:nvPr/>
                  </p:nvSpPr>
                  <p:spPr>
                    <a:xfrm>
                      <a:off x="14420721" y="719899"/>
                      <a:ext cx="295461" cy="470556"/>
                    </a:xfrm>
                    <a:custGeom>
                      <a:avLst/>
                      <a:gdLst>
                        <a:gd name="connsiteX0" fmla="*/ 110306 w 295461"/>
                        <a:gd name="connsiteY0" fmla="*/ 335234 h 470556"/>
                        <a:gd name="connsiteX1" fmla="*/ 70911 w 295461"/>
                        <a:gd name="connsiteY1" fmla="*/ 232808 h 470556"/>
                        <a:gd name="connsiteX2" fmla="*/ 145761 w 295461"/>
                        <a:gd name="connsiteY2" fmla="*/ 47652 h 470556"/>
                        <a:gd name="connsiteX3" fmla="*/ 228490 w 295461"/>
                        <a:gd name="connsiteY3" fmla="*/ 378 h 470556"/>
                        <a:gd name="connsiteX4" fmla="*/ 283643 w 295461"/>
                        <a:gd name="connsiteY4" fmla="*/ 47652 h 470556"/>
                        <a:gd name="connsiteX5" fmla="*/ 295461 w 295461"/>
                        <a:gd name="connsiteY5" fmla="*/ 122502 h 470556"/>
                        <a:gd name="connsiteX6" fmla="*/ 279703 w 295461"/>
                        <a:gd name="connsiteY6" fmla="*/ 130381 h 470556"/>
                        <a:gd name="connsiteX7" fmla="*/ 267885 w 295461"/>
                        <a:gd name="connsiteY7" fmla="*/ 122502 h 470556"/>
                        <a:gd name="connsiteX8" fmla="*/ 252127 w 295461"/>
                        <a:gd name="connsiteY8" fmla="*/ 118563 h 470556"/>
                        <a:gd name="connsiteX9" fmla="*/ 244248 w 295461"/>
                        <a:gd name="connsiteY9" fmla="*/ 126442 h 470556"/>
                        <a:gd name="connsiteX10" fmla="*/ 260006 w 295461"/>
                        <a:gd name="connsiteY10" fmla="*/ 201292 h 470556"/>
                        <a:gd name="connsiteX11" fmla="*/ 252127 w 295461"/>
                        <a:gd name="connsiteY11" fmla="*/ 291900 h 470556"/>
                        <a:gd name="connsiteX12" fmla="*/ 256066 w 295461"/>
                        <a:gd name="connsiteY12" fmla="*/ 299779 h 470556"/>
                        <a:gd name="connsiteX13" fmla="*/ 279703 w 295461"/>
                        <a:gd name="connsiteY13" fmla="*/ 311598 h 470556"/>
                        <a:gd name="connsiteX14" fmla="*/ 279703 w 295461"/>
                        <a:gd name="connsiteY14" fmla="*/ 311598 h 470556"/>
                        <a:gd name="connsiteX15" fmla="*/ 236369 w 295461"/>
                        <a:gd name="connsiteY15" fmla="*/ 323416 h 470556"/>
                        <a:gd name="connsiteX16" fmla="*/ 137882 w 295461"/>
                        <a:gd name="connsiteY16" fmla="*/ 429782 h 470556"/>
                        <a:gd name="connsiteX17" fmla="*/ 55153 w 295461"/>
                        <a:gd name="connsiteY17" fmla="*/ 469177 h 470556"/>
                        <a:gd name="connsiteX18" fmla="*/ 0 w 295461"/>
                        <a:gd name="connsiteY18" fmla="*/ 406145 h 470556"/>
                        <a:gd name="connsiteX19" fmla="*/ 137882 w 295461"/>
                        <a:gd name="connsiteY19" fmla="*/ 374629 h 470556"/>
                        <a:gd name="connsiteX20" fmla="*/ 110306 w 295461"/>
                        <a:gd name="connsiteY20" fmla="*/ 335234 h 470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95461" h="470556">
                          <a:moveTo>
                            <a:pt x="110306" y="335234"/>
                          </a:moveTo>
                          <a:cubicBezTo>
                            <a:pt x="70911" y="323416"/>
                            <a:pt x="66971" y="268263"/>
                            <a:pt x="70911" y="232808"/>
                          </a:cubicBezTo>
                          <a:cubicBezTo>
                            <a:pt x="78790" y="165837"/>
                            <a:pt x="102427" y="98866"/>
                            <a:pt x="145761" y="47652"/>
                          </a:cubicBezTo>
                          <a:cubicBezTo>
                            <a:pt x="165458" y="24015"/>
                            <a:pt x="196974" y="-3561"/>
                            <a:pt x="228490" y="378"/>
                          </a:cubicBezTo>
                          <a:cubicBezTo>
                            <a:pt x="256066" y="378"/>
                            <a:pt x="271824" y="24015"/>
                            <a:pt x="283643" y="47652"/>
                          </a:cubicBezTo>
                          <a:cubicBezTo>
                            <a:pt x="291522" y="71289"/>
                            <a:pt x="295461" y="94926"/>
                            <a:pt x="295461" y="122502"/>
                          </a:cubicBezTo>
                          <a:cubicBezTo>
                            <a:pt x="291522" y="130381"/>
                            <a:pt x="287582" y="134321"/>
                            <a:pt x="279703" y="130381"/>
                          </a:cubicBezTo>
                          <a:cubicBezTo>
                            <a:pt x="275764" y="126442"/>
                            <a:pt x="271824" y="126442"/>
                            <a:pt x="267885" y="122502"/>
                          </a:cubicBezTo>
                          <a:cubicBezTo>
                            <a:pt x="263945" y="118563"/>
                            <a:pt x="260006" y="118563"/>
                            <a:pt x="252127" y="118563"/>
                          </a:cubicBezTo>
                          <a:cubicBezTo>
                            <a:pt x="248187" y="118563"/>
                            <a:pt x="244248" y="122502"/>
                            <a:pt x="244248" y="126442"/>
                          </a:cubicBezTo>
                          <a:cubicBezTo>
                            <a:pt x="244248" y="154018"/>
                            <a:pt x="252127" y="177655"/>
                            <a:pt x="260006" y="201292"/>
                          </a:cubicBezTo>
                          <a:cubicBezTo>
                            <a:pt x="267885" y="232808"/>
                            <a:pt x="263945" y="260384"/>
                            <a:pt x="252127" y="291900"/>
                          </a:cubicBezTo>
                          <a:cubicBezTo>
                            <a:pt x="252127" y="295840"/>
                            <a:pt x="252127" y="299779"/>
                            <a:pt x="256066" y="299779"/>
                          </a:cubicBezTo>
                          <a:cubicBezTo>
                            <a:pt x="263945" y="303719"/>
                            <a:pt x="271824" y="307658"/>
                            <a:pt x="279703" y="311598"/>
                          </a:cubicBezTo>
                          <a:cubicBezTo>
                            <a:pt x="279703" y="311598"/>
                            <a:pt x="279703" y="311598"/>
                            <a:pt x="279703" y="311598"/>
                          </a:cubicBezTo>
                          <a:cubicBezTo>
                            <a:pt x="263945" y="311598"/>
                            <a:pt x="248187" y="315537"/>
                            <a:pt x="236369" y="323416"/>
                          </a:cubicBezTo>
                          <a:cubicBezTo>
                            <a:pt x="193035" y="343113"/>
                            <a:pt x="169398" y="394327"/>
                            <a:pt x="137882" y="429782"/>
                          </a:cubicBezTo>
                          <a:cubicBezTo>
                            <a:pt x="118185" y="449479"/>
                            <a:pt x="86669" y="477056"/>
                            <a:pt x="55153" y="469177"/>
                          </a:cubicBezTo>
                          <a:cubicBezTo>
                            <a:pt x="31516" y="461298"/>
                            <a:pt x="3940" y="429782"/>
                            <a:pt x="0" y="406145"/>
                          </a:cubicBezTo>
                          <a:cubicBezTo>
                            <a:pt x="0" y="358871"/>
                            <a:pt x="130003" y="421903"/>
                            <a:pt x="137882" y="374629"/>
                          </a:cubicBezTo>
                          <a:cubicBezTo>
                            <a:pt x="145761" y="347053"/>
                            <a:pt x="126064" y="339174"/>
                            <a:pt x="110306" y="335234"/>
                          </a:cubicBezTo>
                          <a:close/>
                        </a:path>
                      </a:pathLst>
                    </a:custGeom>
                    <a:solidFill>
                      <a:srgbClr val="F9CEB2"/>
                    </a:solidFill>
                    <a:ln w="39379" cap="flat">
                      <a:noFill/>
                      <a:prstDash val="solid"/>
                      <a:miter/>
                    </a:ln>
                  </p:spPr>
                  <p:txBody>
                    <a:bodyPr rtlCol="0" anchor="ctr"/>
                    <a:lstStyle/>
                    <a:p>
                      <a:endParaRPr lang="en-US"/>
                    </a:p>
                  </p:txBody>
                </p:sp>
                <p:sp>
                  <p:nvSpPr>
                    <p:cNvPr id="2664" name="Freeform: Shape 2663">
                      <a:extLst>
                        <a:ext uri="{FF2B5EF4-FFF2-40B4-BE49-F238E27FC236}">
                          <a16:creationId xmlns:a16="http://schemas.microsoft.com/office/drawing/2014/main" xmlns="" id="{2CD79D10-C8DB-4A10-8A77-947448BE427A}"/>
                        </a:ext>
                      </a:extLst>
                    </p:cNvPr>
                    <p:cNvSpPr/>
                    <p:nvPr/>
                  </p:nvSpPr>
                  <p:spPr>
                    <a:xfrm>
                      <a:off x="14093744" y="1074831"/>
                      <a:ext cx="501866" cy="268582"/>
                    </a:xfrm>
                    <a:custGeom>
                      <a:avLst/>
                      <a:gdLst>
                        <a:gd name="connsiteX0" fmla="*/ 137882 w 501866"/>
                        <a:gd name="connsiteY0" fmla="*/ 0 h 268582"/>
                        <a:gd name="connsiteX1" fmla="*/ 126064 w 501866"/>
                        <a:gd name="connsiteY1" fmla="*/ 27576 h 268582"/>
                        <a:gd name="connsiteX2" fmla="*/ 126064 w 501866"/>
                        <a:gd name="connsiteY2" fmla="*/ 35455 h 268582"/>
                        <a:gd name="connsiteX3" fmla="*/ 204853 w 501866"/>
                        <a:gd name="connsiteY3" fmla="*/ 82729 h 268582"/>
                        <a:gd name="connsiteX4" fmla="*/ 330917 w 501866"/>
                        <a:gd name="connsiteY4" fmla="*/ 133942 h 268582"/>
                        <a:gd name="connsiteX5" fmla="*/ 496375 w 501866"/>
                        <a:gd name="connsiteY5" fmla="*/ 110306 h 268582"/>
                        <a:gd name="connsiteX6" fmla="*/ 492436 w 501866"/>
                        <a:gd name="connsiteY6" fmla="*/ 149700 h 268582"/>
                        <a:gd name="connsiteX7" fmla="*/ 456980 w 501866"/>
                        <a:gd name="connsiteY7" fmla="*/ 165458 h 268582"/>
                        <a:gd name="connsiteX8" fmla="*/ 413646 w 501866"/>
                        <a:gd name="connsiteY8" fmla="*/ 196974 h 268582"/>
                        <a:gd name="connsiteX9" fmla="*/ 256066 w 501866"/>
                        <a:gd name="connsiteY9" fmla="*/ 267885 h 268582"/>
                        <a:gd name="connsiteX10" fmla="*/ 94548 w 501866"/>
                        <a:gd name="connsiteY10" fmla="*/ 208793 h 268582"/>
                        <a:gd name="connsiteX11" fmla="*/ 63032 w 501866"/>
                        <a:gd name="connsiteY11" fmla="*/ 43334 h 268582"/>
                        <a:gd name="connsiteX12" fmla="*/ 59092 w 501866"/>
                        <a:gd name="connsiteY12" fmla="*/ 35455 h 268582"/>
                        <a:gd name="connsiteX13" fmla="*/ 0 w 501866"/>
                        <a:gd name="connsiteY13" fmla="*/ 0 h 268582"/>
                        <a:gd name="connsiteX14" fmla="*/ 137882 w 501866"/>
                        <a:gd name="connsiteY14" fmla="*/ 0 h 268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1866" h="268582">
                          <a:moveTo>
                            <a:pt x="137882" y="0"/>
                          </a:moveTo>
                          <a:cubicBezTo>
                            <a:pt x="137882" y="11818"/>
                            <a:pt x="133943" y="19697"/>
                            <a:pt x="126064" y="27576"/>
                          </a:cubicBezTo>
                          <a:cubicBezTo>
                            <a:pt x="122124" y="31516"/>
                            <a:pt x="122124" y="35455"/>
                            <a:pt x="126064" y="35455"/>
                          </a:cubicBezTo>
                          <a:cubicBezTo>
                            <a:pt x="149700" y="55153"/>
                            <a:pt x="177277" y="66971"/>
                            <a:pt x="204853" y="82729"/>
                          </a:cubicBezTo>
                          <a:cubicBezTo>
                            <a:pt x="244248" y="102427"/>
                            <a:pt x="287582" y="118184"/>
                            <a:pt x="330917" y="133942"/>
                          </a:cubicBezTo>
                          <a:cubicBezTo>
                            <a:pt x="374251" y="145761"/>
                            <a:pt x="476678" y="173337"/>
                            <a:pt x="496375" y="110306"/>
                          </a:cubicBezTo>
                          <a:cubicBezTo>
                            <a:pt x="504254" y="122124"/>
                            <a:pt x="504254" y="137882"/>
                            <a:pt x="492436" y="149700"/>
                          </a:cubicBezTo>
                          <a:cubicBezTo>
                            <a:pt x="480617" y="157579"/>
                            <a:pt x="468799" y="161519"/>
                            <a:pt x="456980" y="165458"/>
                          </a:cubicBezTo>
                          <a:cubicBezTo>
                            <a:pt x="437283" y="173337"/>
                            <a:pt x="425464" y="181216"/>
                            <a:pt x="413646" y="196974"/>
                          </a:cubicBezTo>
                          <a:cubicBezTo>
                            <a:pt x="374251" y="240308"/>
                            <a:pt x="315159" y="263945"/>
                            <a:pt x="256066" y="267885"/>
                          </a:cubicBezTo>
                          <a:cubicBezTo>
                            <a:pt x="196974" y="271824"/>
                            <a:pt x="130003" y="260006"/>
                            <a:pt x="94548" y="208793"/>
                          </a:cubicBezTo>
                          <a:cubicBezTo>
                            <a:pt x="63032" y="161519"/>
                            <a:pt x="43334" y="98487"/>
                            <a:pt x="63032" y="43334"/>
                          </a:cubicBezTo>
                          <a:cubicBezTo>
                            <a:pt x="63032" y="39395"/>
                            <a:pt x="63032" y="35455"/>
                            <a:pt x="59092" y="35455"/>
                          </a:cubicBezTo>
                          <a:cubicBezTo>
                            <a:pt x="35455" y="31516"/>
                            <a:pt x="15758" y="15758"/>
                            <a:pt x="0" y="0"/>
                          </a:cubicBezTo>
                          <a:cubicBezTo>
                            <a:pt x="43334" y="11818"/>
                            <a:pt x="106366" y="35455"/>
                            <a:pt x="137882" y="0"/>
                          </a:cubicBezTo>
                          <a:close/>
                        </a:path>
                      </a:pathLst>
                    </a:custGeom>
                    <a:solidFill>
                      <a:srgbClr val="F9CEB2"/>
                    </a:solidFill>
                    <a:ln w="39379" cap="flat">
                      <a:noFill/>
                      <a:prstDash val="solid"/>
                      <a:miter/>
                    </a:ln>
                  </p:spPr>
                  <p:txBody>
                    <a:bodyPr rtlCol="0" anchor="ctr"/>
                    <a:lstStyle/>
                    <a:p>
                      <a:endParaRPr lang="en-US"/>
                    </a:p>
                  </p:txBody>
                </p:sp>
                <p:sp>
                  <p:nvSpPr>
                    <p:cNvPr id="2665" name="Freeform: Shape 2664">
                      <a:extLst>
                        <a:ext uri="{FF2B5EF4-FFF2-40B4-BE49-F238E27FC236}">
                          <a16:creationId xmlns:a16="http://schemas.microsoft.com/office/drawing/2014/main" xmlns="" id="{1AB8E4F4-AA97-4628-9E53-57E113839F8F}"/>
                        </a:ext>
                      </a:extLst>
                    </p:cNvPr>
                    <p:cNvSpPr/>
                    <p:nvPr/>
                  </p:nvSpPr>
                  <p:spPr>
                    <a:xfrm>
                      <a:off x="13802222" y="945520"/>
                      <a:ext cx="71695" cy="95486"/>
                    </a:xfrm>
                    <a:custGeom>
                      <a:avLst/>
                      <a:gdLst>
                        <a:gd name="connsiteX0" fmla="*/ 55153 w 71695"/>
                        <a:gd name="connsiteY0" fmla="*/ 19005 h 95486"/>
                        <a:gd name="connsiteX1" fmla="*/ 0 w 71695"/>
                        <a:gd name="connsiteY1" fmla="*/ 15065 h 95486"/>
                        <a:gd name="connsiteX2" fmla="*/ 3940 w 71695"/>
                        <a:gd name="connsiteY2" fmla="*/ 15065 h 95486"/>
                        <a:gd name="connsiteX3" fmla="*/ 31516 w 71695"/>
                        <a:gd name="connsiteY3" fmla="*/ 11126 h 95486"/>
                        <a:gd name="connsiteX4" fmla="*/ 51213 w 71695"/>
                        <a:gd name="connsiteY4" fmla="*/ 30823 h 95486"/>
                        <a:gd name="connsiteX5" fmla="*/ 55153 w 71695"/>
                        <a:gd name="connsiteY5" fmla="*/ 42642 h 95486"/>
                        <a:gd name="connsiteX6" fmla="*/ 55153 w 71695"/>
                        <a:gd name="connsiteY6" fmla="*/ 42642 h 95486"/>
                        <a:gd name="connsiteX7" fmla="*/ 51213 w 71695"/>
                        <a:gd name="connsiteY7" fmla="*/ 54460 h 95486"/>
                        <a:gd name="connsiteX8" fmla="*/ 35455 w 71695"/>
                        <a:gd name="connsiteY8" fmla="*/ 62339 h 95486"/>
                        <a:gd name="connsiteX9" fmla="*/ 7879 w 71695"/>
                        <a:gd name="connsiteY9" fmla="*/ 46581 h 95486"/>
                        <a:gd name="connsiteX10" fmla="*/ 7879 w 71695"/>
                        <a:gd name="connsiteY10" fmla="*/ 46581 h 95486"/>
                        <a:gd name="connsiteX11" fmla="*/ 39395 w 71695"/>
                        <a:gd name="connsiteY11" fmla="*/ 66279 h 95486"/>
                        <a:gd name="connsiteX12" fmla="*/ 59092 w 71695"/>
                        <a:gd name="connsiteY12" fmla="*/ 50521 h 95486"/>
                        <a:gd name="connsiteX13" fmla="*/ 51213 w 71695"/>
                        <a:gd name="connsiteY13" fmla="*/ 89915 h 95486"/>
                        <a:gd name="connsiteX14" fmla="*/ 55153 w 71695"/>
                        <a:gd name="connsiteY14" fmla="*/ 93855 h 95486"/>
                        <a:gd name="connsiteX15" fmla="*/ 55153 w 71695"/>
                        <a:gd name="connsiteY15" fmla="*/ 19005 h 95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695" h="95486">
                          <a:moveTo>
                            <a:pt x="55153" y="19005"/>
                          </a:moveTo>
                          <a:cubicBezTo>
                            <a:pt x="43334" y="3247"/>
                            <a:pt x="0" y="-12511"/>
                            <a:pt x="0" y="15065"/>
                          </a:cubicBezTo>
                          <a:cubicBezTo>
                            <a:pt x="0" y="15065"/>
                            <a:pt x="3940" y="15065"/>
                            <a:pt x="3940" y="15065"/>
                          </a:cubicBezTo>
                          <a:cubicBezTo>
                            <a:pt x="3940" y="-693"/>
                            <a:pt x="23637" y="3247"/>
                            <a:pt x="31516" y="11126"/>
                          </a:cubicBezTo>
                          <a:cubicBezTo>
                            <a:pt x="39395" y="15065"/>
                            <a:pt x="47274" y="22944"/>
                            <a:pt x="51213" y="30823"/>
                          </a:cubicBezTo>
                          <a:cubicBezTo>
                            <a:pt x="51213" y="34763"/>
                            <a:pt x="55153" y="38702"/>
                            <a:pt x="55153" y="42642"/>
                          </a:cubicBezTo>
                          <a:cubicBezTo>
                            <a:pt x="55153" y="42642"/>
                            <a:pt x="55153" y="42642"/>
                            <a:pt x="55153" y="42642"/>
                          </a:cubicBezTo>
                          <a:cubicBezTo>
                            <a:pt x="51213" y="46581"/>
                            <a:pt x="51213" y="50521"/>
                            <a:pt x="51213" y="54460"/>
                          </a:cubicBezTo>
                          <a:cubicBezTo>
                            <a:pt x="47274" y="58400"/>
                            <a:pt x="43334" y="62339"/>
                            <a:pt x="35455" y="62339"/>
                          </a:cubicBezTo>
                          <a:cubicBezTo>
                            <a:pt x="23637" y="62339"/>
                            <a:pt x="15758" y="58400"/>
                            <a:pt x="7879" y="46581"/>
                          </a:cubicBezTo>
                          <a:cubicBezTo>
                            <a:pt x="7879" y="46581"/>
                            <a:pt x="3940" y="46581"/>
                            <a:pt x="7879" y="46581"/>
                          </a:cubicBezTo>
                          <a:cubicBezTo>
                            <a:pt x="11819" y="58400"/>
                            <a:pt x="23637" y="66279"/>
                            <a:pt x="39395" y="66279"/>
                          </a:cubicBezTo>
                          <a:cubicBezTo>
                            <a:pt x="47274" y="66279"/>
                            <a:pt x="55153" y="58400"/>
                            <a:pt x="59092" y="50521"/>
                          </a:cubicBezTo>
                          <a:cubicBezTo>
                            <a:pt x="63032" y="66279"/>
                            <a:pt x="59092" y="82036"/>
                            <a:pt x="51213" y="89915"/>
                          </a:cubicBezTo>
                          <a:cubicBezTo>
                            <a:pt x="47274" y="93855"/>
                            <a:pt x="51213" y="97794"/>
                            <a:pt x="55153" y="93855"/>
                          </a:cubicBezTo>
                          <a:cubicBezTo>
                            <a:pt x="82729" y="93855"/>
                            <a:pt x="70911" y="38702"/>
                            <a:pt x="55153" y="19005"/>
                          </a:cubicBezTo>
                          <a:close/>
                        </a:path>
                      </a:pathLst>
                    </a:custGeom>
                    <a:solidFill>
                      <a:srgbClr val="873E0E"/>
                    </a:solidFill>
                    <a:ln w="39379" cap="flat">
                      <a:noFill/>
                      <a:prstDash val="solid"/>
                      <a:miter/>
                    </a:ln>
                  </p:spPr>
                  <p:txBody>
                    <a:bodyPr rtlCol="0" anchor="ctr"/>
                    <a:lstStyle/>
                    <a:p>
                      <a:endParaRPr lang="en-US"/>
                    </a:p>
                  </p:txBody>
                </p:sp>
                <p:grpSp>
                  <p:nvGrpSpPr>
                    <p:cNvPr id="2666" name="Graphic 2510">
                      <a:extLst>
                        <a:ext uri="{FF2B5EF4-FFF2-40B4-BE49-F238E27FC236}">
                          <a16:creationId xmlns:a16="http://schemas.microsoft.com/office/drawing/2014/main" xmlns="" id="{8C930057-09BB-4AC5-A00C-54ACAB946632}"/>
                        </a:ext>
                      </a:extLst>
                    </p:cNvPr>
                    <p:cNvGrpSpPr/>
                    <p:nvPr/>
                  </p:nvGrpSpPr>
                  <p:grpSpPr>
                    <a:xfrm>
                      <a:off x="13806162" y="478548"/>
                      <a:ext cx="958354" cy="899622"/>
                      <a:chOff x="13806162" y="478548"/>
                      <a:chExt cx="958354" cy="899622"/>
                    </a:xfrm>
                    <a:solidFill>
                      <a:srgbClr val="F9CEB2"/>
                    </a:solidFill>
                  </p:grpSpPr>
                  <p:sp>
                    <p:nvSpPr>
                      <p:cNvPr id="2667" name="Freeform: Shape 2666">
                        <a:extLst>
                          <a:ext uri="{FF2B5EF4-FFF2-40B4-BE49-F238E27FC236}">
                            <a16:creationId xmlns:a16="http://schemas.microsoft.com/office/drawing/2014/main" xmlns="" id="{F3155598-A24B-4C88-9C95-8169718A3979}"/>
                          </a:ext>
                        </a:extLst>
                      </p:cNvPr>
                      <p:cNvSpPr/>
                      <p:nvPr/>
                    </p:nvSpPr>
                    <p:spPr>
                      <a:xfrm>
                        <a:off x="13806162" y="485789"/>
                        <a:ext cx="958354" cy="892381"/>
                      </a:xfrm>
                      <a:custGeom>
                        <a:avLst/>
                        <a:gdLst>
                          <a:gd name="connsiteX0" fmla="*/ 98487 w 958354"/>
                          <a:gd name="connsiteY0" fmla="*/ 462978 h 892381"/>
                          <a:gd name="connsiteX1" fmla="*/ 90608 w 958354"/>
                          <a:gd name="connsiteY1" fmla="*/ 466917 h 892381"/>
                          <a:gd name="connsiteX2" fmla="*/ 86669 w 958354"/>
                          <a:gd name="connsiteY2" fmla="*/ 459038 h 892381"/>
                          <a:gd name="connsiteX3" fmla="*/ 19697 w 958354"/>
                          <a:gd name="connsiteY3" fmla="*/ 403886 h 892381"/>
                          <a:gd name="connsiteX4" fmla="*/ 7879 w 958354"/>
                          <a:gd name="connsiteY4" fmla="*/ 407825 h 892381"/>
                          <a:gd name="connsiteX5" fmla="*/ 7879 w 958354"/>
                          <a:gd name="connsiteY5" fmla="*/ 407825 h 892381"/>
                          <a:gd name="connsiteX6" fmla="*/ 7879 w 958354"/>
                          <a:gd name="connsiteY6" fmla="*/ 407825 h 892381"/>
                          <a:gd name="connsiteX7" fmla="*/ 7879 w 958354"/>
                          <a:gd name="connsiteY7" fmla="*/ 407825 h 892381"/>
                          <a:gd name="connsiteX8" fmla="*/ 0 w 958354"/>
                          <a:gd name="connsiteY8" fmla="*/ 411765 h 892381"/>
                          <a:gd name="connsiteX9" fmla="*/ 3939 w 958354"/>
                          <a:gd name="connsiteY9" fmla="*/ 411765 h 892381"/>
                          <a:gd name="connsiteX10" fmla="*/ 31516 w 958354"/>
                          <a:gd name="connsiteY10" fmla="*/ 419644 h 892381"/>
                          <a:gd name="connsiteX11" fmla="*/ 35455 w 958354"/>
                          <a:gd name="connsiteY11" fmla="*/ 427523 h 892381"/>
                          <a:gd name="connsiteX12" fmla="*/ 15758 w 958354"/>
                          <a:gd name="connsiteY12" fmla="*/ 459038 h 892381"/>
                          <a:gd name="connsiteX13" fmla="*/ 11818 w 958354"/>
                          <a:gd name="connsiteY13" fmla="*/ 459038 h 892381"/>
                          <a:gd name="connsiteX14" fmla="*/ 11818 w 958354"/>
                          <a:gd name="connsiteY14" fmla="*/ 459038 h 892381"/>
                          <a:gd name="connsiteX15" fmla="*/ 19697 w 958354"/>
                          <a:gd name="connsiteY15" fmla="*/ 462978 h 892381"/>
                          <a:gd name="connsiteX16" fmla="*/ 11818 w 958354"/>
                          <a:gd name="connsiteY16" fmla="*/ 462978 h 892381"/>
                          <a:gd name="connsiteX17" fmla="*/ 51213 w 958354"/>
                          <a:gd name="connsiteY17" fmla="*/ 494494 h 892381"/>
                          <a:gd name="connsiteX18" fmla="*/ 51213 w 958354"/>
                          <a:gd name="connsiteY18" fmla="*/ 498433 h 892381"/>
                          <a:gd name="connsiteX19" fmla="*/ 43334 w 958354"/>
                          <a:gd name="connsiteY19" fmla="*/ 510252 h 892381"/>
                          <a:gd name="connsiteX20" fmla="*/ 43334 w 958354"/>
                          <a:gd name="connsiteY20" fmla="*/ 510252 h 892381"/>
                          <a:gd name="connsiteX21" fmla="*/ 43334 w 958354"/>
                          <a:gd name="connsiteY21" fmla="*/ 510252 h 892381"/>
                          <a:gd name="connsiteX22" fmla="*/ 43334 w 958354"/>
                          <a:gd name="connsiteY22" fmla="*/ 510252 h 892381"/>
                          <a:gd name="connsiteX23" fmla="*/ 43334 w 958354"/>
                          <a:gd name="connsiteY23" fmla="*/ 510252 h 892381"/>
                          <a:gd name="connsiteX24" fmla="*/ 47274 w 958354"/>
                          <a:gd name="connsiteY24" fmla="*/ 514191 h 892381"/>
                          <a:gd name="connsiteX25" fmla="*/ 51213 w 958354"/>
                          <a:gd name="connsiteY25" fmla="*/ 529949 h 892381"/>
                          <a:gd name="connsiteX26" fmla="*/ 23637 w 958354"/>
                          <a:gd name="connsiteY26" fmla="*/ 561465 h 892381"/>
                          <a:gd name="connsiteX27" fmla="*/ 11818 w 958354"/>
                          <a:gd name="connsiteY27" fmla="*/ 565405 h 892381"/>
                          <a:gd name="connsiteX28" fmla="*/ 31516 w 958354"/>
                          <a:gd name="connsiteY28" fmla="*/ 573283 h 892381"/>
                          <a:gd name="connsiteX29" fmla="*/ 31516 w 958354"/>
                          <a:gd name="connsiteY29" fmla="*/ 573283 h 892381"/>
                          <a:gd name="connsiteX30" fmla="*/ 39395 w 958354"/>
                          <a:gd name="connsiteY30" fmla="*/ 573283 h 892381"/>
                          <a:gd name="connsiteX31" fmla="*/ 39395 w 958354"/>
                          <a:gd name="connsiteY31" fmla="*/ 573283 h 892381"/>
                          <a:gd name="connsiteX32" fmla="*/ 47274 w 958354"/>
                          <a:gd name="connsiteY32" fmla="*/ 573283 h 892381"/>
                          <a:gd name="connsiteX33" fmla="*/ 51213 w 958354"/>
                          <a:gd name="connsiteY33" fmla="*/ 573283 h 892381"/>
                          <a:gd name="connsiteX34" fmla="*/ 59092 w 958354"/>
                          <a:gd name="connsiteY34" fmla="*/ 573283 h 892381"/>
                          <a:gd name="connsiteX35" fmla="*/ 66971 w 958354"/>
                          <a:gd name="connsiteY35" fmla="*/ 573283 h 892381"/>
                          <a:gd name="connsiteX36" fmla="*/ 66971 w 958354"/>
                          <a:gd name="connsiteY36" fmla="*/ 577223 h 892381"/>
                          <a:gd name="connsiteX37" fmla="*/ 126064 w 958354"/>
                          <a:gd name="connsiteY37" fmla="*/ 683589 h 892381"/>
                          <a:gd name="connsiteX38" fmla="*/ 185156 w 958354"/>
                          <a:gd name="connsiteY38" fmla="*/ 766318 h 892381"/>
                          <a:gd name="connsiteX39" fmla="*/ 232429 w 958354"/>
                          <a:gd name="connsiteY39" fmla="*/ 801773 h 892381"/>
                          <a:gd name="connsiteX40" fmla="*/ 516072 w 958354"/>
                          <a:gd name="connsiteY40" fmla="*/ 892382 h 892381"/>
                          <a:gd name="connsiteX41" fmla="*/ 736684 w 958354"/>
                          <a:gd name="connsiteY41" fmla="*/ 849047 h 892381"/>
                          <a:gd name="connsiteX42" fmla="*/ 886384 w 958354"/>
                          <a:gd name="connsiteY42" fmla="*/ 722984 h 892381"/>
                          <a:gd name="connsiteX43" fmla="*/ 910021 w 958354"/>
                          <a:gd name="connsiteY43" fmla="*/ 624497 h 892381"/>
                          <a:gd name="connsiteX44" fmla="*/ 898202 w 958354"/>
                          <a:gd name="connsiteY44" fmla="*/ 529949 h 892381"/>
                          <a:gd name="connsiteX45" fmla="*/ 913960 w 958354"/>
                          <a:gd name="connsiteY45" fmla="*/ 419644 h 892381"/>
                          <a:gd name="connsiteX46" fmla="*/ 953355 w 958354"/>
                          <a:gd name="connsiteY46" fmla="*/ 266004 h 892381"/>
                          <a:gd name="connsiteX47" fmla="*/ 957295 w 958354"/>
                          <a:gd name="connsiteY47" fmla="*/ 277822 h 892381"/>
                          <a:gd name="connsiteX48" fmla="*/ 890323 w 958354"/>
                          <a:gd name="connsiteY48" fmla="*/ 136001 h 892381"/>
                          <a:gd name="connsiteX49" fmla="*/ 878505 w 958354"/>
                          <a:gd name="connsiteY49" fmla="*/ 128122 h 892381"/>
                          <a:gd name="connsiteX50" fmla="*/ 874565 w 958354"/>
                          <a:gd name="connsiteY50" fmla="*/ 124182 h 892381"/>
                          <a:gd name="connsiteX51" fmla="*/ 874565 w 958354"/>
                          <a:gd name="connsiteY51" fmla="*/ 124182 h 892381"/>
                          <a:gd name="connsiteX52" fmla="*/ 610620 w 958354"/>
                          <a:gd name="connsiteY52" fmla="*/ 17816 h 892381"/>
                          <a:gd name="connsiteX53" fmla="*/ 453041 w 958354"/>
                          <a:gd name="connsiteY53" fmla="*/ 2059 h 892381"/>
                          <a:gd name="connsiteX54" fmla="*/ 303340 w 958354"/>
                          <a:gd name="connsiteY54" fmla="*/ 17816 h 892381"/>
                          <a:gd name="connsiteX55" fmla="*/ 78790 w 958354"/>
                          <a:gd name="connsiteY55" fmla="*/ 179335 h 892381"/>
                          <a:gd name="connsiteX56" fmla="*/ 110306 w 958354"/>
                          <a:gd name="connsiteY56" fmla="*/ 332975 h 892381"/>
                          <a:gd name="connsiteX57" fmla="*/ 98487 w 958354"/>
                          <a:gd name="connsiteY57" fmla="*/ 462978 h 892381"/>
                          <a:gd name="connsiteX58" fmla="*/ 98487 w 958354"/>
                          <a:gd name="connsiteY58" fmla="*/ 462978 h 892381"/>
                          <a:gd name="connsiteX59" fmla="*/ 169398 w 958354"/>
                          <a:gd name="connsiteY59" fmla="*/ 612678 h 892381"/>
                          <a:gd name="connsiteX60" fmla="*/ 169398 w 958354"/>
                          <a:gd name="connsiteY60" fmla="*/ 596920 h 892381"/>
                          <a:gd name="connsiteX61" fmla="*/ 169398 w 958354"/>
                          <a:gd name="connsiteY61" fmla="*/ 529949 h 892381"/>
                          <a:gd name="connsiteX62" fmla="*/ 232429 w 958354"/>
                          <a:gd name="connsiteY62" fmla="*/ 325096 h 892381"/>
                          <a:gd name="connsiteX63" fmla="*/ 315159 w 958354"/>
                          <a:gd name="connsiteY63" fmla="*/ 250246 h 892381"/>
                          <a:gd name="connsiteX64" fmla="*/ 342735 w 958354"/>
                          <a:gd name="connsiteY64" fmla="*/ 266004 h 892381"/>
                          <a:gd name="connsiteX65" fmla="*/ 342735 w 958354"/>
                          <a:gd name="connsiteY65" fmla="*/ 285701 h 892381"/>
                          <a:gd name="connsiteX66" fmla="*/ 358493 w 958354"/>
                          <a:gd name="connsiteY66" fmla="*/ 309338 h 892381"/>
                          <a:gd name="connsiteX67" fmla="*/ 354554 w 958354"/>
                          <a:gd name="connsiteY67" fmla="*/ 321157 h 892381"/>
                          <a:gd name="connsiteX68" fmla="*/ 354554 w 958354"/>
                          <a:gd name="connsiteY68" fmla="*/ 411765 h 892381"/>
                          <a:gd name="connsiteX69" fmla="*/ 326977 w 958354"/>
                          <a:gd name="connsiteY69" fmla="*/ 415704 h 892381"/>
                          <a:gd name="connsiteX70" fmla="*/ 326977 w 958354"/>
                          <a:gd name="connsiteY70" fmla="*/ 419644 h 892381"/>
                          <a:gd name="connsiteX71" fmla="*/ 401827 w 958354"/>
                          <a:gd name="connsiteY71" fmla="*/ 482675 h 892381"/>
                          <a:gd name="connsiteX72" fmla="*/ 449101 w 958354"/>
                          <a:gd name="connsiteY72" fmla="*/ 569344 h 892381"/>
                          <a:gd name="connsiteX73" fmla="*/ 449101 w 958354"/>
                          <a:gd name="connsiteY73" fmla="*/ 573283 h 892381"/>
                          <a:gd name="connsiteX74" fmla="*/ 453041 w 958354"/>
                          <a:gd name="connsiteY74" fmla="*/ 573283 h 892381"/>
                          <a:gd name="connsiteX75" fmla="*/ 456980 w 958354"/>
                          <a:gd name="connsiteY75" fmla="*/ 569344 h 892381"/>
                          <a:gd name="connsiteX76" fmla="*/ 449101 w 958354"/>
                          <a:gd name="connsiteY76" fmla="*/ 526010 h 892381"/>
                          <a:gd name="connsiteX77" fmla="*/ 539709 w 958354"/>
                          <a:gd name="connsiteY77" fmla="*/ 482675 h 892381"/>
                          <a:gd name="connsiteX78" fmla="*/ 579104 w 958354"/>
                          <a:gd name="connsiteY78" fmla="*/ 396007 h 892381"/>
                          <a:gd name="connsiteX79" fmla="*/ 590923 w 958354"/>
                          <a:gd name="connsiteY79" fmla="*/ 340854 h 892381"/>
                          <a:gd name="connsiteX80" fmla="*/ 590923 w 958354"/>
                          <a:gd name="connsiteY80" fmla="*/ 340854 h 892381"/>
                          <a:gd name="connsiteX81" fmla="*/ 590923 w 958354"/>
                          <a:gd name="connsiteY81" fmla="*/ 336915 h 892381"/>
                          <a:gd name="connsiteX82" fmla="*/ 610620 w 958354"/>
                          <a:gd name="connsiteY82" fmla="*/ 301459 h 892381"/>
                          <a:gd name="connsiteX83" fmla="*/ 626378 w 958354"/>
                          <a:gd name="connsiteY83" fmla="*/ 258125 h 892381"/>
                          <a:gd name="connsiteX84" fmla="*/ 610620 w 958354"/>
                          <a:gd name="connsiteY84" fmla="*/ 206912 h 892381"/>
                          <a:gd name="connsiteX85" fmla="*/ 689410 w 958354"/>
                          <a:gd name="connsiteY85" fmla="*/ 167517 h 892381"/>
                          <a:gd name="connsiteX86" fmla="*/ 925779 w 958354"/>
                          <a:gd name="connsiteY86" fmla="*/ 222670 h 892381"/>
                          <a:gd name="connsiteX87" fmla="*/ 910021 w 958354"/>
                          <a:gd name="connsiteY87" fmla="*/ 388128 h 892381"/>
                          <a:gd name="connsiteX88" fmla="*/ 882444 w 958354"/>
                          <a:gd name="connsiteY88" fmla="*/ 537828 h 892381"/>
                          <a:gd name="connsiteX89" fmla="*/ 772139 w 958354"/>
                          <a:gd name="connsiteY89" fmla="*/ 817531 h 892381"/>
                          <a:gd name="connsiteX90" fmla="*/ 378190 w 958354"/>
                          <a:gd name="connsiteY90" fmla="*/ 841168 h 892381"/>
                          <a:gd name="connsiteX91" fmla="*/ 169398 w 958354"/>
                          <a:gd name="connsiteY91" fmla="*/ 612678 h 89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958354" h="892381">
                            <a:moveTo>
                              <a:pt x="98487" y="462978"/>
                            </a:moveTo>
                            <a:cubicBezTo>
                              <a:pt x="98487" y="466917"/>
                              <a:pt x="94548" y="470857"/>
                              <a:pt x="90608" y="466917"/>
                            </a:cubicBezTo>
                            <a:cubicBezTo>
                              <a:pt x="90608" y="462978"/>
                              <a:pt x="86669" y="462978"/>
                              <a:pt x="86669" y="459038"/>
                            </a:cubicBezTo>
                            <a:cubicBezTo>
                              <a:pt x="74850" y="431462"/>
                              <a:pt x="55153" y="399946"/>
                              <a:pt x="19697" y="403886"/>
                            </a:cubicBezTo>
                            <a:cubicBezTo>
                              <a:pt x="15758" y="403886"/>
                              <a:pt x="11818" y="403886"/>
                              <a:pt x="7879" y="407825"/>
                            </a:cubicBezTo>
                            <a:cubicBezTo>
                              <a:pt x="7879" y="407825"/>
                              <a:pt x="7879" y="407825"/>
                              <a:pt x="7879" y="407825"/>
                            </a:cubicBezTo>
                            <a:cubicBezTo>
                              <a:pt x="7879" y="407825"/>
                              <a:pt x="7879" y="407825"/>
                              <a:pt x="7879" y="407825"/>
                            </a:cubicBezTo>
                            <a:cubicBezTo>
                              <a:pt x="7879" y="407825"/>
                              <a:pt x="7879" y="407825"/>
                              <a:pt x="7879" y="407825"/>
                            </a:cubicBezTo>
                            <a:cubicBezTo>
                              <a:pt x="3939" y="407825"/>
                              <a:pt x="3939" y="411765"/>
                              <a:pt x="0" y="411765"/>
                            </a:cubicBezTo>
                            <a:cubicBezTo>
                              <a:pt x="0" y="411765"/>
                              <a:pt x="0" y="411765"/>
                              <a:pt x="3939" y="411765"/>
                            </a:cubicBezTo>
                            <a:cubicBezTo>
                              <a:pt x="11818" y="411765"/>
                              <a:pt x="23637" y="415704"/>
                              <a:pt x="31516" y="419644"/>
                            </a:cubicBezTo>
                            <a:cubicBezTo>
                              <a:pt x="31516" y="423583"/>
                              <a:pt x="35455" y="423583"/>
                              <a:pt x="35455" y="427523"/>
                            </a:cubicBezTo>
                            <a:cubicBezTo>
                              <a:pt x="43334" y="443281"/>
                              <a:pt x="27576" y="459038"/>
                              <a:pt x="15758" y="459038"/>
                            </a:cubicBezTo>
                            <a:cubicBezTo>
                              <a:pt x="15758" y="459038"/>
                              <a:pt x="11818" y="459038"/>
                              <a:pt x="11818" y="459038"/>
                            </a:cubicBezTo>
                            <a:cubicBezTo>
                              <a:pt x="11818" y="459038"/>
                              <a:pt x="11818" y="459038"/>
                              <a:pt x="11818" y="459038"/>
                            </a:cubicBezTo>
                            <a:cubicBezTo>
                              <a:pt x="15758" y="459038"/>
                              <a:pt x="15758" y="462978"/>
                              <a:pt x="19697" y="462978"/>
                            </a:cubicBezTo>
                            <a:cubicBezTo>
                              <a:pt x="15758" y="462978"/>
                              <a:pt x="15758" y="462978"/>
                              <a:pt x="11818" y="462978"/>
                            </a:cubicBezTo>
                            <a:cubicBezTo>
                              <a:pt x="23637" y="470857"/>
                              <a:pt x="39395" y="478736"/>
                              <a:pt x="51213" y="494494"/>
                            </a:cubicBezTo>
                            <a:cubicBezTo>
                              <a:pt x="51213" y="494494"/>
                              <a:pt x="51213" y="498433"/>
                              <a:pt x="51213" y="498433"/>
                            </a:cubicBezTo>
                            <a:cubicBezTo>
                              <a:pt x="51213" y="502373"/>
                              <a:pt x="47274" y="506312"/>
                              <a:pt x="43334" y="510252"/>
                            </a:cubicBezTo>
                            <a:cubicBezTo>
                              <a:pt x="43334" y="510252"/>
                              <a:pt x="43334" y="510252"/>
                              <a:pt x="43334" y="510252"/>
                            </a:cubicBezTo>
                            <a:cubicBezTo>
                              <a:pt x="43334" y="510252"/>
                              <a:pt x="43334" y="510252"/>
                              <a:pt x="43334" y="510252"/>
                            </a:cubicBezTo>
                            <a:cubicBezTo>
                              <a:pt x="43334" y="510252"/>
                              <a:pt x="43334" y="510252"/>
                              <a:pt x="43334" y="510252"/>
                            </a:cubicBezTo>
                            <a:cubicBezTo>
                              <a:pt x="43334" y="510252"/>
                              <a:pt x="43334" y="510252"/>
                              <a:pt x="43334" y="510252"/>
                            </a:cubicBezTo>
                            <a:cubicBezTo>
                              <a:pt x="43334" y="510252"/>
                              <a:pt x="47274" y="514191"/>
                              <a:pt x="47274" y="514191"/>
                            </a:cubicBezTo>
                            <a:cubicBezTo>
                              <a:pt x="51213" y="518131"/>
                              <a:pt x="51213" y="522070"/>
                              <a:pt x="51213" y="529949"/>
                            </a:cubicBezTo>
                            <a:cubicBezTo>
                              <a:pt x="47274" y="545707"/>
                              <a:pt x="39395" y="557526"/>
                              <a:pt x="23637" y="561465"/>
                            </a:cubicBezTo>
                            <a:cubicBezTo>
                              <a:pt x="19697" y="561465"/>
                              <a:pt x="15758" y="561465"/>
                              <a:pt x="11818" y="565405"/>
                            </a:cubicBezTo>
                            <a:cubicBezTo>
                              <a:pt x="15758" y="569344"/>
                              <a:pt x="23637" y="573283"/>
                              <a:pt x="31516" y="573283"/>
                            </a:cubicBezTo>
                            <a:lnTo>
                              <a:pt x="31516" y="573283"/>
                            </a:lnTo>
                            <a:cubicBezTo>
                              <a:pt x="35455" y="573283"/>
                              <a:pt x="35455" y="573283"/>
                              <a:pt x="39395" y="573283"/>
                            </a:cubicBezTo>
                            <a:lnTo>
                              <a:pt x="39395" y="573283"/>
                            </a:lnTo>
                            <a:cubicBezTo>
                              <a:pt x="43334" y="573283"/>
                              <a:pt x="43334" y="573283"/>
                              <a:pt x="47274" y="573283"/>
                            </a:cubicBezTo>
                            <a:cubicBezTo>
                              <a:pt x="47274" y="573283"/>
                              <a:pt x="47274" y="573283"/>
                              <a:pt x="51213" y="573283"/>
                            </a:cubicBezTo>
                            <a:cubicBezTo>
                              <a:pt x="55153" y="573283"/>
                              <a:pt x="55153" y="573283"/>
                              <a:pt x="59092" y="573283"/>
                            </a:cubicBezTo>
                            <a:cubicBezTo>
                              <a:pt x="59092" y="573283"/>
                              <a:pt x="63032" y="569344"/>
                              <a:pt x="66971" y="573283"/>
                            </a:cubicBezTo>
                            <a:cubicBezTo>
                              <a:pt x="66971" y="573283"/>
                              <a:pt x="70911" y="573283"/>
                              <a:pt x="66971" y="577223"/>
                            </a:cubicBezTo>
                            <a:cubicBezTo>
                              <a:pt x="86669" y="612678"/>
                              <a:pt x="106366" y="648134"/>
                              <a:pt x="126064" y="683589"/>
                            </a:cubicBezTo>
                            <a:cubicBezTo>
                              <a:pt x="145761" y="711165"/>
                              <a:pt x="161519" y="746621"/>
                              <a:pt x="185156" y="766318"/>
                            </a:cubicBezTo>
                            <a:cubicBezTo>
                              <a:pt x="196974" y="778137"/>
                              <a:pt x="216672" y="789955"/>
                              <a:pt x="232429" y="801773"/>
                            </a:cubicBezTo>
                            <a:cubicBezTo>
                              <a:pt x="315159" y="856926"/>
                              <a:pt x="417585" y="892382"/>
                              <a:pt x="516072" y="892382"/>
                            </a:cubicBezTo>
                            <a:cubicBezTo>
                              <a:pt x="586983" y="892382"/>
                              <a:pt x="669712" y="880563"/>
                              <a:pt x="736684" y="849047"/>
                            </a:cubicBezTo>
                            <a:cubicBezTo>
                              <a:pt x="807594" y="813592"/>
                              <a:pt x="862747" y="778137"/>
                              <a:pt x="886384" y="722984"/>
                            </a:cubicBezTo>
                            <a:cubicBezTo>
                              <a:pt x="898202" y="695407"/>
                              <a:pt x="906081" y="656013"/>
                              <a:pt x="910021" y="624497"/>
                            </a:cubicBezTo>
                            <a:cubicBezTo>
                              <a:pt x="913960" y="589041"/>
                              <a:pt x="906081" y="561465"/>
                              <a:pt x="898202" y="529949"/>
                            </a:cubicBezTo>
                            <a:cubicBezTo>
                              <a:pt x="890323" y="490554"/>
                              <a:pt x="898202" y="455099"/>
                              <a:pt x="913960" y="419644"/>
                            </a:cubicBezTo>
                            <a:cubicBezTo>
                              <a:pt x="933658" y="372370"/>
                              <a:pt x="953355" y="317217"/>
                              <a:pt x="953355" y="266004"/>
                            </a:cubicBezTo>
                            <a:cubicBezTo>
                              <a:pt x="953355" y="269943"/>
                              <a:pt x="957295" y="273883"/>
                              <a:pt x="957295" y="277822"/>
                            </a:cubicBezTo>
                            <a:cubicBezTo>
                              <a:pt x="961234" y="230549"/>
                              <a:pt x="957295" y="183275"/>
                              <a:pt x="890323" y="136001"/>
                            </a:cubicBezTo>
                            <a:cubicBezTo>
                              <a:pt x="886384" y="132061"/>
                              <a:pt x="882444" y="132061"/>
                              <a:pt x="878505" y="128122"/>
                            </a:cubicBezTo>
                            <a:cubicBezTo>
                              <a:pt x="878505" y="128122"/>
                              <a:pt x="878505" y="128122"/>
                              <a:pt x="874565" y="124182"/>
                            </a:cubicBezTo>
                            <a:cubicBezTo>
                              <a:pt x="874565" y="124182"/>
                              <a:pt x="874565" y="124182"/>
                              <a:pt x="874565" y="124182"/>
                            </a:cubicBezTo>
                            <a:cubicBezTo>
                              <a:pt x="705168" y="33574"/>
                              <a:pt x="701228" y="25695"/>
                              <a:pt x="610620" y="17816"/>
                            </a:cubicBezTo>
                            <a:cubicBezTo>
                              <a:pt x="559407" y="13877"/>
                              <a:pt x="504254" y="5998"/>
                              <a:pt x="453041" y="2059"/>
                            </a:cubicBezTo>
                            <a:cubicBezTo>
                              <a:pt x="401827" y="-1881"/>
                              <a:pt x="350614" y="-1881"/>
                              <a:pt x="303340" y="17816"/>
                            </a:cubicBezTo>
                            <a:cubicBezTo>
                              <a:pt x="220611" y="49332"/>
                              <a:pt x="94548" y="69030"/>
                              <a:pt x="78790" y="179335"/>
                            </a:cubicBezTo>
                            <a:cubicBezTo>
                              <a:pt x="70911" y="234488"/>
                              <a:pt x="98487" y="281762"/>
                              <a:pt x="110306" y="332975"/>
                            </a:cubicBezTo>
                            <a:cubicBezTo>
                              <a:pt x="114245" y="376309"/>
                              <a:pt x="106366" y="419644"/>
                              <a:pt x="98487" y="462978"/>
                            </a:cubicBezTo>
                            <a:cubicBezTo>
                              <a:pt x="98487" y="462978"/>
                              <a:pt x="98487" y="462978"/>
                              <a:pt x="98487" y="462978"/>
                            </a:cubicBezTo>
                            <a:close/>
                            <a:moveTo>
                              <a:pt x="169398" y="612678"/>
                            </a:moveTo>
                            <a:cubicBezTo>
                              <a:pt x="169398" y="608739"/>
                              <a:pt x="169398" y="600860"/>
                              <a:pt x="169398" y="596920"/>
                            </a:cubicBezTo>
                            <a:cubicBezTo>
                              <a:pt x="165458" y="577223"/>
                              <a:pt x="165458" y="553586"/>
                              <a:pt x="169398" y="529949"/>
                            </a:cubicBezTo>
                            <a:cubicBezTo>
                              <a:pt x="177277" y="462978"/>
                              <a:pt x="196974" y="384188"/>
                              <a:pt x="232429" y="325096"/>
                            </a:cubicBezTo>
                            <a:cubicBezTo>
                              <a:pt x="248187" y="297520"/>
                              <a:pt x="279703" y="254185"/>
                              <a:pt x="315159" y="250246"/>
                            </a:cubicBezTo>
                            <a:cubicBezTo>
                              <a:pt x="326977" y="250246"/>
                              <a:pt x="338796" y="254185"/>
                              <a:pt x="342735" y="266004"/>
                            </a:cubicBezTo>
                            <a:cubicBezTo>
                              <a:pt x="346675" y="273883"/>
                              <a:pt x="342735" y="277822"/>
                              <a:pt x="342735" y="285701"/>
                            </a:cubicBezTo>
                            <a:cubicBezTo>
                              <a:pt x="342735" y="297520"/>
                              <a:pt x="346675" y="309338"/>
                              <a:pt x="358493" y="309338"/>
                            </a:cubicBezTo>
                            <a:cubicBezTo>
                              <a:pt x="358493" y="313278"/>
                              <a:pt x="354554" y="317217"/>
                              <a:pt x="354554" y="321157"/>
                            </a:cubicBezTo>
                            <a:cubicBezTo>
                              <a:pt x="350614" y="348733"/>
                              <a:pt x="342735" y="384188"/>
                              <a:pt x="354554" y="411765"/>
                            </a:cubicBezTo>
                            <a:cubicBezTo>
                              <a:pt x="346675" y="407825"/>
                              <a:pt x="334856" y="407825"/>
                              <a:pt x="326977" y="415704"/>
                            </a:cubicBezTo>
                            <a:cubicBezTo>
                              <a:pt x="326977" y="415704"/>
                              <a:pt x="326977" y="415704"/>
                              <a:pt x="326977" y="419644"/>
                            </a:cubicBezTo>
                            <a:cubicBezTo>
                              <a:pt x="354554" y="435402"/>
                              <a:pt x="382130" y="455099"/>
                              <a:pt x="401827" y="482675"/>
                            </a:cubicBezTo>
                            <a:cubicBezTo>
                              <a:pt x="425464" y="510252"/>
                              <a:pt x="437283" y="537828"/>
                              <a:pt x="449101" y="569344"/>
                            </a:cubicBezTo>
                            <a:cubicBezTo>
                              <a:pt x="449101" y="569344"/>
                              <a:pt x="449101" y="569344"/>
                              <a:pt x="449101" y="573283"/>
                            </a:cubicBezTo>
                            <a:cubicBezTo>
                              <a:pt x="449101" y="577223"/>
                              <a:pt x="453041" y="573283"/>
                              <a:pt x="453041" y="573283"/>
                            </a:cubicBezTo>
                            <a:cubicBezTo>
                              <a:pt x="453041" y="573283"/>
                              <a:pt x="456980" y="573283"/>
                              <a:pt x="456980" y="569344"/>
                            </a:cubicBezTo>
                            <a:cubicBezTo>
                              <a:pt x="453041" y="553586"/>
                              <a:pt x="453041" y="541768"/>
                              <a:pt x="449101" y="526010"/>
                            </a:cubicBezTo>
                            <a:cubicBezTo>
                              <a:pt x="484557" y="529949"/>
                              <a:pt x="520012" y="510252"/>
                              <a:pt x="539709" y="482675"/>
                            </a:cubicBezTo>
                            <a:cubicBezTo>
                              <a:pt x="559407" y="455099"/>
                              <a:pt x="571225" y="427523"/>
                              <a:pt x="579104" y="396007"/>
                            </a:cubicBezTo>
                            <a:cubicBezTo>
                              <a:pt x="583044" y="376309"/>
                              <a:pt x="586983" y="360551"/>
                              <a:pt x="590923" y="340854"/>
                            </a:cubicBezTo>
                            <a:cubicBezTo>
                              <a:pt x="590923" y="340854"/>
                              <a:pt x="590923" y="340854"/>
                              <a:pt x="590923" y="340854"/>
                            </a:cubicBezTo>
                            <a:cubicBezTo>
                              <a:pt x="590923" y="336915"/>
                              <a:pt x="590923" y="336915"/>
                              <a:pt x="590923" y="336915"/>
                            </a:cubicBezTo>
                            <a:cubicBezTo>
                              <a:pt x="590923" y="336915"/>
                              <a:pt x="606680" y="329036"/>
                              <a:pt x="610620" y="301459"/>
                            </a:cubicBezTo>
                            <a:cubicBezTo>
                              <a:pt x="622438" y="309338"/>
                              <a:pt x="630317" y="281762"/>
                              <a:pt x="626378" y="258125"/>
                            </a:cubicBezTo>
                            <a:cubicBezTo>
                              <a:pt x="622438" y="238427"/>
                              <a:pt x="618499" y="222670"/>
                              <a:pt x="610620" y="206912"/>
                            </a:cubicBezTo>
                            <a:cubicBezTo>
                              <a:pt x="646075" y="206912"/>
                              <a:pt x="661833" y="199033"/>
                              <a:pt x="689410" y="167517"/>
                            </a:cubicBezTo>
                            <a:cubicBezTo>
                              <a:pt x="744562" y="199033"/>
                              <a:pt x="890323" y="277822"/>
                              <a:pt x="925779" y="222670"/>
                            </a:cubicBezTo>
                            <a:cubicBezTo>
                              <a:pt x="925779" y="222670"/>
                              <a:pt x="976992" y="273883"/>
                              <a:pt x="910021" y="388128"/>
                            </a:cubicBezTo>
                            <a:cubicBezTo>
                              <a:pt x="882444" y="431462"/>
                              <a:pt x="866686" y="498433"/>
                              <a:pt x="882444" y="537828"/>
                            </a:cubicBezTo>
                            <a:cubicBezTo>
                              <a:pt x="917900" y="632376"/>
                              <a:pt x="882444" y="774197"/>
                              <a:pt x="772139" y="817531"/>
                            </a:cubicBezTo>
                            <a:cubicBezTo>
                              <a:pt x="653954" y="900261"/>
                              <a:pt x="504254" y="884503"/>
                              <a:pt x="378190" y="841168"/>
                            </a:cubicBezTo>
                            <a:cubicBezTo>
                              <a:pt x="271824" y="809652"/>
                              <a:pt x="177277" y="726923"/>
                              <a:pt x="169398" y="612678"/>
                            </a:cubicBezTo>
                            <a:close/>
                          </a:path>
                        </a:pathLst>
                      </a:custGeom>
                      <a:solidFill>
                        <a:srgbClr val="F9CEB2"/>
                      </a:solidFill>
                      <a:ln w="39379" cap="flat">
                        <a:noFill/>
                        <a:prstDash val="solid"/>
                        <a:miter/>
                      </a:ln>
                    </p:spPr>
                    <p:txBody>
                      <a:bodyPr rtlCol="0" anchor="ctr"/>
                      <a:lstStyle/>
                      <a:p>
                        <a:endParaRPr lang="en-US"/>
                      </a:p>
                    </p:txBody>
                  </p:sp>
                  <p:sp>
                    <p:nvSpPr>
                      <p:cNvPr id="2668" name="Freeform: Shape 2667">
                        <a:extLst>
                          <a:ext uri="{FF2B5EF4-FFF2-40B4-BE49-F238E27FC236}">
                            <a16:creationId xmlns:a16="http://schemas.microsoft.com/office/drawing/2014/main" xmlns="" id="{91D2ED71-36D2-45A3-98ED-F89BF22304D7}"/>
                          </a:ext>
                        </a:extLst>
                      </p:cNvPr>
                      <p:cNvSpPr/>
                      <p:nvPr/>
                    </p:nvSpPr>
                    <p:spPr>
                      <a:xfrm>
                        <a:off x="13879618" y="478548"/>
                        <a:ext cx="856261" cy="499582"/>
                      </a:xfrm>
                      <a:custGeom>
                        <a:avLst/>
                        <a:gdLst>
                          <a:gd name="connsiteX0" fmla="*/ 694743 w 856261"/>
                          <a:gd name="connsiteY0" fmla="*/ 147182 h 499582"/>
                          <a:gd name="connsiteX1" fmla="*/ 686864 w 856261"/>
                          <a:gd name="connsiteY1" fmla="*/ 147182 h 499582"/>
                          <a:gd name="connsiteX2" fmla="*/ 608074 w 856261"/>
                          <a:gd name="connsiteY2" fmla="*/ 143242 h 499582"/>
                          <a:gd name="connsiteX3" fmla="*/ 600195 w 856261"/>
                          <a:gd name="connsiteY3" fmla="*/ 143242 h 499582"/>
                          <a:gd name="connsiteX4" fmla="*/ 430797 w 856261"/>
                          <a:gd name="connsiteY4" fmla="*/ 155061 h 499582"/>
                          <a:gd name="connsiteX5" fmla="*/ 422918 w 856261"/>
                          <a:gd name="connsiteY5" fmla="*/ 159000 h 499582"/>
                          <a:gd name="connsiteX6" fmla="*/ 407160 w 856261"/>
                          <a:gd name="connsiteY6" fmla="*/ 182637 h 499582"/>
                          <a:gd name="connsiteX7" fmla="*/ 415039 w 856261"/>
                          <a:gd name="connsiteY7" fmla="*/ 190516 h 499582"/>
                          <a:gd name="connsiteX8" fmla="*/ 513526 w 856261"/>
                          <a:gd name="connsiteY8" fmla="*/ 237790 h 499582"/>
                          <a:gd name="connsiteX9" fmla="*/ 399281 w 856261"/>
                          <a:gd name="connsiteY9" fmla="*/ 214153 h 499582"/>
                          <a:gd name="connsiteX10" fmla="*/ 395342 w 856261"/>
                          <a:gd name="connsiteY10" fmla="*/ 222032 h 499582"/>
                          <a:gd name="connsiteX11" fmla="*/ 430797 w 856261"/>
                          <a:gd name="connsiteY11" fmla="*/ 253548 h 499582"/>
                          <a:gd name="connsiteX12" fmla="*/ 379584 w 856261"/>
                          <a:gd name="connsiteY12" fmla="*/ 257487 h 499582"/>
                          <a:gd name="connsiteX13" fmla="*/ 300794 w 856261"/>
                          <a:gd name="connsiteY13" fmla="*/ 237790 h 499582"/>
                          <a:gd name="connsiteX14" fmla="*/ 296855 w 856261"/>
                          <a:gd name="connsiteY14" fmla="*/ 229911 h 499582"/>
                          <a:gd name="connsiteX15" fmla="*/ 202307 w 856261"/>
                          <a:gd name="connsiteY15" fmla="*/ 182637 h 499582"/>
                          <a:gd name="connsiteX16" fmla="*/ 194428 w 856261"/>
                          <a:gd name="connsiteY16" fmla="*/ 182637 h 499582"/>
                          <a:gd name="connsiteX17" fmla="*/ 103820 w 856261"/>
                          <a:gd name="connsiteY17" fmla="*/ 214153 h 499582"/>
                          <a:gd name="connsiteX18" fmla="*/ 99881 w 856261"/>
                          <a:gd name="connsiteY18" fmla="*/ 222032 h 499582"/>
                          <a:gd name="connsiteX19" fmla="*/ 64425 w 856261"/>
                          <a:gd name="connsiteY19" fmla="*/ 324458 h 499582"/>
                          <a:gd name="connsiteX20" fmla="*/ 60486 w 856261"/>
                          <a:gd name="connsiteY20" fmla="*/ 332337 h 499582"/>
                          <a:gd name="connsiteX21" fmla="*/ 64425 w 856261"/>
                          <a:gd name="connsiteY21" fmla="*/ 426885 h 499582"/>
                          <a:gd name="connsiteX22" fmla="*/ 52607 w 856261"/>
                          <a:gd name="connsiteY22" fmla="*/ 474159 h 499582"/>
                          <a:gd name="connsiteX23" fmla="*/ 13212 w 856261"/>
                          <a:gd name="connsiteY23" fmla="*/ 485977 h 499582"/>
                          <a:gd name="connsiteX24" fmla="*/ 1394 w 856261"/>
                          <a:gd name="connsiteY24" fmla="*/ 430824 h 499582"/>
                          <a:gd name="connsiteX25" fmla="*/ 17152 w 856261"/>
                          <a:gd name="connsiteY25" fmla="*/ 458401 h 499582"/>
                          <a:gd name="connsiteX26" fmla="*/ 21091 w 856261"/>
                          <a:gd name="connsiteY26" fmla="*/ 466280 h 499582"/>
                          <a:gd name="connsiteX27" fmla="*/ 28970 w 856261"/>
                          <a:gd name="connsiteY27" fmla="*/ 462340 h 499582"/>
                          <a:gd name="connsiteX28" fmla="*/ 28970 w 856261"/>
                          <a:gd name="connsiteY28" fmla="*/ 462340 h 499582"/>
                          <a:gd name="connsiteX29" fmla="*/ 32910 w 856261"/>
                          <a:gd name="connsiteY29" fmla="*/ 332337 h 499582"/>
                          <a:gd name="connsiteX30" fmla="*/ 1394 w 856261"/>
                          <a:gd name="connsiteY30" fmla="*/ 178698 h 499582"/>
                          <a:gd name="connsiteX31" fmla="*/ 225944 w 856261"/>
                          <a:gd name="connsiteY31" fmla="*/ 17179 h 499582"/>
                          <a:gd name="connsiteX32" fmla="*/ 375644 w 856261"/>
                          <a:gd name="connsiteY32" fmla="*/ 1421 h 499582"/>
                          <a:gd name="connsiteX33" fmla="*/ 533224 w 856261"/>
                          <a:gd name="connsiteY33" fmla="*/ 17179 h 499582"/>
                          <a:gd name="connsiteX34" fmla="*/ 797169 w 856261"/>
                          <a:gd name="connsiteY34" fmla="*/ 123545 h 499582"/>
                          <a:gd name="connsiteX35" fmla="*/ 797169 w 856261"/>
                          <a:gd name="connsiteY35" fmla="*/ 123545 h 499582"/>
                          <a:gd name="connsiteX36" fmla="*/ 801109 w 856261"/>
                          <a:gd name="connsiteY36" fmla="*/ 127484 h 499582"/>
                          <a:gd name="connsiteX37" fmla="*/ 812927 w 856261"/>
                          <a:gd name="connsiteY37" fmla="*/ 135363 h 499582"/>
                          <a:gd name="connsiteX38" fmla="*/ 856262 w 856261"/>
                          <a:gd name="connsiteY38" fmla="*/ 174758 h 499582"/>
                          <a:gd name="connsiteX39" fmla="*/ 694743 w 856261"/>
                          <a:gd name="connsiteY39" fmla="*/ 147182 h 499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856261" h="499582">
                            <a:moveTo>
                              <a:pt x="694743" y="147182"/>
                            </a:moveTo>
                            <a:cubicBezTo>
                              <a:pt x="690803" y="143242"/>
                              <a:pt x="686864" y="147182"/>
                              <a:pt x="686864" y="147182"/>
                            </a:cubicBezTo>
                            <a:cubicBezTo>
                              <a:pt x="667166" y="178698"/>
                              <a:pt x="627772" y="159000"/>
                              <a:pt x="608074" y="143242"/>
                            </a:cubicBezTo>
                            <a:cubicBezTo>
                              <a:pt x="604135" y="139303"/>
                              <a:pt x="600195" y="143242"/>
                              <a:pt x="600195" y="143242"/>
                            </a:cubicBezTo>
                            <a:cubicBezTo>
                              <a:pt x="568679" y="198395"/>
                              <a:pt x="482011" y="162940"/>
                              <a:pt x="430797" y="155061"/>
                            </a:cubicBezTo>
                            <a:cubicBezTo>
                              <a:pt x="426858" y="155061"/>
                              <a:pt x="426858" y="155061"/>
                              <a:pt x="422918" y="159000"/>
                            </a:cubicBezTo>
                            <a:cubicBezTo>
                              <a:pt x="418979" y="166879"/>
                              <a:pt x="411100" y="174758"/>
                              <a:pt x="407160" y="182637"/>
                            </a:cubicBezTo>
                            <a:cubicBezTo>
                              <a:pt x="403221" y="186577"/>
                              <a:pt x="411100" y="194456"/>
                              <a:pt x="415039" y="190516"/>
                            </a:cubicBezTo>
                            <a:cubicBezTo>
                              <a:pt x="454434" y="174758"/>
                              <a:pt x="489890" y="206274"/>
                              <a:pt x="513526" y="237790"/>
                            </a:cubicBezTo>
                            <a:cubicBezTo>
                              <a:pt x="478071" y="214153"/>
                              <a:pt x="438676" y="198395"/>
                              <a:pt x="399281" y="214153"/>
                            </a:cubicBezTo>
                            <a:cubicBezTo>
                              <a:pt x="395342" y="214153"/>
                              <a:pt x="395342" y="222032"/>
                              <a:pt x="395342" y="222032"/>
                            </a:cubicBezTo>
                            <a:cubicBezTo>
                              <a:pt x="407160" y="233850"/>
                              <a:pt x="418979" y="241729"/>
                              <a:pt x="430797" y="253548"/>
                            </a:cubicBezTo>
                            <a:cubicBezTo>
                              <a:pt x="415039" y="249608"/>
                              <a:pt x="395342" y="253548"/>
                              <a:pt x="379584" y="257487"/>
                            </a:cubicBezTo>
                            <a:cubicBezTo>
                              <a:pt x="359887" y="257487"/>
                              <a:pt x="296855" y="273245"/>
                              <a:pt x="300794" y="237790"/>
                            </a:cubicBezTo>
                            <a:cubicBezTo>
                              <a:pt x="300794" y="233850"/>
                              <a:pt x="300794" y="229911"/>
                              <a:pt x="296855" y="229911"/>
                            </a:cubicBezTo>
                            <a:cubicBezTo>
                              <a:pt x="261400" y="222032"/>
                              <a:pt x="233823" y="206274"/>
                              <a:pt x="202307" y="182637"/>
                            </a:cubicBezTo>
                            <a:cubicBezTo>
                              <a:pt x="198368" y="178698"/>
                              <a:pt x="194428" y="182637"/>
                              <a:pt x="194428" y="182637"/>
                            </a:cubicBezTo>
                            <a:cubicBezTo>
                              <a:pt x="174731" y="218092"/>
                              <a:pt x="139275" y="214153"/>
                              <a:pt x="103820" y="214153"/>
                            </a:cubicBezTo>
                            <a:cubicBezTo>
                              <a:pt x="99881" y="214153"/>
                              <a:pt x="95941" y="218092"/>
                              <a:pt x="99881" y="222032"/>
                            </a:cubicBezTo>
                            <a:cubicBezTo>
                              <a:pt x="103820" y="265366"/>
                              <a:pt x="99881" y="296882"/>
                              <a:pt x="64425" y="324458"/>
                            </a:cubicBezTo>
                            <a:cubicBezTo>
                              <a:pt x="64425" y="324458"/>
                              <a:pt x="60486" y="328398"/>
                              <a:pt x="60486" y="332337"/>
                            </a:cubicBezTo>
                            <a:cubicBezTo>
                              <a:pt x="72304" y="359914"/>
                              <a:pt x="72304" y="399309"/>
                              <a:pt x="64425" y="426885"/>
                            </a:cubicBezTo>
                            <a:cubicBezTo>
                              <a:pt x="60486" y="442643"/>
                              <a:pt x="60486" y="462340"/>
                              <a:pt x="52607" y="474159"/>
                            </a:cubicBezTo>
                            <a:cubicBezTo>
                              <a:pt x="44728" y="485977"/>
                              <a:pt x="17152" y="517493"/>
                              <a:pt x="13212" y="485977"/>
                            </a:cubicBezTo>
                            <a:cubicBezTo>
                              <a:pt x="9273" y="470219"/>
                              <a:pt x="9273" y="450522"/>
                              <a:pt x="1394" y="430824"/>
                            </a:cubicBezTo>
                            <a:cubicBezTo>
                              <a:pt x="9273" y="438703"/>
                              <a:pt x="13212" y="450522"/>
                              <a:pt x="17152" y="458401"/>
                            </a:cubicBezTo>
                            <a:cubicBezTo>
                              <a:pt x="17152" y="462340"/>
                              <a:pt x="21091" y="462340"/>
                              <a:pt x="21091" y="466280"/>
                            </a:cubicBezTo>
                            <a:cubicBezTo>
                              <a:pt x="21091" y="470219"/>
                              <a:pt x="28970" y="466280"/>
                              <a:pt x="28970" y="462340"/>
                            </a:cubicBezTo>
                            <a:cubicBezTo>
                              <a:pt x="28970" y="462340"/>
                              <a:pt x="28970" y="462340"/>
                              <a:pt x="28970" y="462340"/>
                            </a:cubicBezTo>
                            <a:cubicBezTo>
                              <a:pt x="36849" y="419006"/>
                              <a:pt x="44728" y="375672"/>
                              <a:pt x="32910" y="332337"/>
                            </a:cubicBezTo>
                            <a:cubicBezTo>
                              <a:pt x="21091" y="281124"/>
                              <a:pt x="-6485" y="233850"/>
                              <a:pt x="1394" y="178698"/>
                            </a:cubicBezTo>
                            <a:cubicBezTo>
                              <a:pt x="13212" y="68392"/>
                              <a:pt x="143215" y="44755"/>
                              <a:pt x="225944" y="17179"/>
                            </a:cubicBezTo>
                            <a:cubicBezTo>
                              <a:pt x="273218" y="1421"/>
                              <a:pt x="324431" y="-2519"/>
                              <a:pt x="375644" y="1421"/>
                            </a:cubicBezTo>
                            <a:cubicBezTo>
                              <a:pt x="426858" y="5360"/>
                              <a:pt x="482011" y="9300"/>
                              <a:pt x="533224" y="17179"/>
                            </a:cubicBezTo>
                            <a:cubicBezTo>
                              <a:pt x="623832" y="25058"/>
                              <a:pt x="627772" y="32937"/>
                              <a:pt x="797169" y="123545"/>
                            </a:cubicBezTo>
                            <a:cubicBezTo>
                              <a:pt x="797169" y="123545"/>
                              <a:pt x="797169" y="123545"/>
                              <a:pt x="797169" y="123545"/>
                            </a:cubicBezTo>
                            <a:cubicBezTo>
                              <a:pt x="797169" y="123545"/>
                              <a:pt x="797169" y="123545"/>
                              <a:pt x="801109" y="127484"/>
                            </a:cubicBezTo>
                            <a:cubicBezTo>
                              <a:pt x="805048" y="131424"/>
                              <a:pt x="808988" y="131424"/>
                              <a:pt x="812927" y="135363"/>
                            </a:cubicBezTo>
                            <a:cubicBezTo>
                              <a:pt x="832625" y="147182"/>
                              <a:pt x="844443" y="162940"/>
                              <a:pt x="856262" y="174758"/>
                            </a:cubicBezTo>
                            <a:cubicBezTo>
                              <a:pt x="816867" y="206274"/>
                              <a:pt x="722319" y="170819"/>
                              <a:pt x="694743" y="147182"/>
                            </a:cubicBezTo>
                            <a:close/>
                          </a:path>
                        </a:pathLst>
                      </a:custGeom>
                      <a:solidFill>
                        <a:srgbClr val="F9CEB2"/>
                      </a:solidFill>
                      <a:ln w="39379" cap="flat">
                        <a:noFill/>
                        <a:prstDash val="solid"/>
                        <a:miter/>
                      </a:ln>
                    </p:spPr>
                    <p:txBody>
                      <a:bodyPr rtlCol="0" anchor="ctr"/>
                      <a:lstStyle/>
                      <a:p>
                        <a:endParaRPr lang="en-US"/>
                      </a:p>
                    </p:txBody>
                  </p:sp>
                </p:grpSp>
                <p:grpSp>
                  <p:nvGrpSpPr>
                    <p:cNvPr id="2669" name="Graphic 2510">
                      <a:extLst>
                        <a:ext uri="{FF2B5EF4-FFF2-40B4-BE49-F238E27FC236}">
                          <a16:creationId xmlns:a16="http://schemas.microsoft.com/office/drawing/2014/main" xmlns="" id="{4BB16A7E-4D87-4632-BDD8-1FB60A6DE00F}"/>
                        </a:ext>
                      </a:extLst>
                    </p:cNvPr>
                    <p:cNvGrpSpPr/>
                    <p:nvPr/>
                  </p:nvGrpSpPr>
                  <p:grpSpPr>
                    <a:xfrm>
                      <a:off x="13784912" y="904826"/>
                      <a:ext cx="44886" cy="126670"/>
                      <a:chOff x="13784912" y="904826"/>
                      <a:chExt cx="44886" cy="126670"/>
                    </a:xfrm>
                    <a:solidFill>
                      <a:srgbClr val="F7E5D9"/>
                    </a:solidFill>
                  </p:grpSpPr>
                  <p:sp>
                    <p:nvSpPr>
                      <p:cNvPr id="2670" name="Freeform: Shape 2669">
                        <a:extLst>
                          <a:ext uri="{FF2B5EF4-FFF2-40B4-BE49-F238E27FC236}">
                            <a16:creationId xmlns:a16="http://schemas.microsoft.com/office/drawing/2014/main" xmlns="" id="{170DE50C-143B-4879-BF92-D900938D4D21}"/>
                          </a:ext>
                        </a:extLst>
                      </p:cNvPr>
                      <p:cNvSpPr/>
                      <p:nvPr/>
                    </p:nvSpPr>
                    <p:spPr>
                      <a:xfrm>
                        <a:off x="13784912" y="904826"/>
                        <a:ext cx="44886" cy="92847"/>
                      </a:xfrm>
                      <a:custGeom>
                        <a:avLst/>
                        <a:gdLst>
                          <a:gd name="connsiteX0" fmla="*/ 44887 w 44886"/>
                          <a:gd name="connsiteY0" fmla="*/ 607 h 92847"/>
                          <a:gd name="connsiteX1" fmla="*/ 5492 w 44886"/>
                          <a:gd name="connsiteY1" fmla="*/ 91215 h 92847"/>
                          <a:gd name="connsiteX2" fmla="*/ 13371 w 44886"/>
                          <a:gd name="connsiteY2" fmla="*/ 87276 h 92847"/>
                          <a:gd name="connsiteX3" fmla="*/ 13371 w 44886"/>
                          <a:gd name="connsiteY3" fmla="*/ 43941 h 92847"/>
                          <a:gd name="connsiteX4" fmla="*/ 21250 w 44886"/>
                          <a:gd name="connsiteY4" fmla="*/ 20305 h 92847"/>
                          <a:gd name="connsiteX5" fmla="*/ 44887 w 44886"/>
                          <a:gd name="connsiteY5" fmla="*/ 607 h 92847"/>
                          <a:gd name="connsiteX6" fmla="*/ 44887 w 44886"/>
                          <a:gd name="connsiteY6" fmla="*/ 607 h 92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886" h="92847">
                            <a:moveTo>
                              <a:pt x="44887" y="607"/>
                            </a:moveTo>
                            <a:cubicBezTo>
                              <a:pt x="9431" y="-7272"/>
                              <a:pt x="-10266" y="63639"/>
                              <a:pt x="5492" y="91215"/>
                            </a:cubicBezTo>
                            <a:cubicBezTo>
                              <a:pt x="9431" y="95155"/>
                              <a:pt x="13371" y="91215"/>
                              <a:pt x="13371" y="87276"/>
                            </a:cubicBezTo>
                            <a:cubicBezTo>
                              <a:pt x="17310" y="71518"/>
                              <a:pt x="13371" y="59699"/>
                              <a:pt x="13371" y="43941"/>
                            </a:cubicBezTo>
                            <a:cubicBezTo>
                              <a:pt x="13371" y="36062"/>
                              <a:pt x="17310" y="28184"/>
                              <a:pt x="21250" y="20305"/>
                            </a:cubicBezTo>
                            <a:cubicBezTo>
                              <a:pt x="29129" y="8486"/>
                              <a:pt x="37008" y="8486"/>
                              <a:pt x="44887" y="607"/>
                            </a:cubicBezTo>
                            <a:cubicBezTo>
                              <a:pt x="44887" y="607"/>
                              <a:pt x="44887" y="607"/>
                              <a:pt x="44887" y="607"/>
                            </a:cubicBezTo>
                            <a:close/>
                          </a:path>
                        </a:pathLst>
                      </a:custGeom>
                      <a:solidFill>
                        <a:srgbClr val="F7E5D9"/>
                      </a:solidFill>
                      <a:ln w="39379" cap="flat">
                        <a:noFill/>
                        <a:prstDash val="solid"/>
                        <a:miter/>
                      </a:ln>
                    </p:spPr>
                    <p:txBody>
                      <a:bodyPr rtlCol="0" anchor="ctr"/>
                      <a:lstStyle/>
                      <a:p>
                        <a:endParaRPr lang="en-US"/>
                      </a:p>
                    </p:txBody>
                  </p:sp>
                  <p:sp>
                    <p:nvSpPr>
                      <p:cNvPr id="2671" name="Freeform: Shape 2670">
                        <a:extLst>
                          <a:ext uri="{FF2B5EF4-FFF2-40B4-BE49-F238E27FC236}">
                            <a16:creationId xmlns:a16="http://schemas.microsoft.com/office/drawing/2014/main" xmlns="" id="{340AF6DD-6245-48BC-B22E-EE16178E373A}"/>
                          </a:ext>
                        </a:extLst>
                      </p:cNvPr>
                      <p:cNvSpPr/>
                      <p:nvPr/>
                    </p:nvSpPr>
                    <p:spPr>
                      <a:xfrm>
                        <a:off x="13798283" y="1010167"/>
                        <a:ext cx="15757" cy="21329"/>
                      </a:xfrm>
                      <a:custGeom>
                        <a:avLst/>
                        <a:gdLst>
                          <a:gd name="connsiteX0" fmla="*/ 15758 w 15757"/>
                          <a:gd name="connsiteY0" fmla="*/ 9511 h 21329"/>
                          <a:gd name="connsiteX1" fmla="*/ 7879 w 15757"/>
                          <a:gd name="connsiteY1" fmla="*/ 1632 h 21329"/>
                          <a:gd name="connsiteX2" fmla="*/ 0 w 15757"/>
                          <a:gd name="connsiteY2" fmla="*/ 5571 h 21329"/>
                          <a:gd name="connsiteX3" fmla="*/ 7879 w 15757"/>
                          <a:gd name="connsiteY3" fmla="*/ 21329 h 21329"/>
                          <a:gd name="connsiteX4" fmla="*/ 15758 w 15757"/>
                          <a:gd name="connsiteY4" fmla="*/ 9511 h 213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57" h="21329">
                            <a:moveTo>
                              <a:pt x="15758" y="9511"/>
                            </a:moveTo>
                            <a:cubicBezTo>
                              <a:pt x="11818" y="5571"/>
                              <a:pt x="11818" y="5571"/>
                              <a:pt x="7879" y="1632"/>
                            </a:cubicBezTo>
                            <a:cubicBezTo>
                              <a:pt x="7879" y="-2308"/>
                              <a:pt x="0" y="1632"/>
                              <a:pt x="0" y="5571"/>
                            </a:cubicBezTo>
                            <a:cubicBezTo>
                              <a:pt x="0" y="9511"/>
                              <a:pt x="0" y="17390"/>
                              <a:pt x="7879" y="21329"/>
                            </a:cubicBezTo>
                            <a:cubicBezTo>
                              <a:pt x="11818" y="21329"/>
                              <a:pt x="15758" y="13450"/>
                              <a:pt x="15758" y="9511"/>
                            </a:cubicBezTo>
                            <a:close/>
                          </a:path>
                        </a:pathLst>
                      </a:custGeom>
                      <a:solidFill>
                        <a:srgbClr val="F7E5D9"/>
                      </a:solidFill>
                      <a:ln w="39379" cap="flat">
                        <a:noFill/>
                        <a:prstDash val="solid"/>
                        <a:miter/>
                      </a:ln>
                    </p:spPr>
                    <p:txBody>
                      <a:bodyPr rtlCol="0" anchor="ctr"/>
                      <a:lstStyle/>
                      <a:p>
                        <a:endParaRPr lang="en-US"/>
                      </a:p>
                    </p:txBody>
                  </p:sp>
                </p:grpSp>
                <p:sp>
                  <p:nvSpPr>
                    <p:cNvPr id="2672" name="Freeform: Shape 2671">
                      <a:extLst>
                        <a:ext uri="{FF2B5EF4-FFF2-40B4-BE49-F238E27FC236}">
                          <a16:creationId xmlns:a16="http://schemas.microsoft.com/office/drawing/2014/main" xmlns="" id="{C5A17261-CE88-482E-A655-06949CC57741}"/>
                        </a:ext>
                      </a:extLst>
                    </p:cNvPr>
                    <p:cNvSpPr/>
                    <p:nvPr/>
                  </p:nvSpPr>
                  <p:spPr>
                    <a:xfrm>
                      <a:off x="13433698" y="15079"/>
                      <a:ext cx="1499581" cy="1197633"/>
                    </a:xfrm>
                    <a:custGeom>
                      <a:avLst/>
                      <a:gdLst>
                        <a:gd name="connsiteX0" fmla="*/ 1444004 w 1499581"/>
                        <a:gd name="connsiteY0" fmla="*/ 697319 h 1197633"/>
                        <a:gd name="connsiteX1" fmla="*/ 1499157 w 1499581"/>
                        <a:gd name="connsiteY1" fmla="*/ 638227 h 1197633"/>
                        <a:gd name="connsiteX2" fmla="*/ 1436125 w 1499581"/>
                        <a:gd name="connsiteY2" fmla="*/ 539740 h 1197633"/>
                        <a:gd name="connsiteX3" fmla="*/ 1487338 w 1499581"/>
                        <a:gd name="connsiteY3" fmla="*/ 488526 h 1197633"/>
                        <a:gd name="connsiteX4" fmla="*/ 1404609 w 1499581"/>
                        <a:gd name="connsiteY4" fmla="*/ 393979 h 1197633"/>
                        <a:gd name="connsiteX5" fmla="*/ 1384911 w 1499581"/>
                        <a:gd name="connsiteY5" fmla="*/ 240339 h 1197633"/>
                        <a:gd name="connsiteX6" fmla="*/ 1235211 w 1499581"/>
                        <a:gd name="connsiteY6" fmla="*/ 173368 h 1197633"/>
                        <a:gd name="connsiteX7" fmla="*/ 1101269 w 1499581"/>
                        <a:gd name="connsiteY7" fmla="*/ 78820 h 1197633"/>
                        <a:gd name="connsiteX8" fmla="*/ 1061874 w 1499581"/>
                        <a:gd name="connsiteY8" fmla="*/ 35486 h 1197633"/>
                        <a:gd name="connsiteX9" fmla="*/ 1010660 w 1499581"/>
                        <a:gd name="connsiteY9" fmla="*/ 67002 h 1197633"/>
                        <a:gd name="connsiteX10" fmla="*/ 912173 w 1499581"/>
                        <a:gd name="connsiteY10" fmla="*/ 3970 h 1197633"/>
                        <a:gd name="connsiteX11" fmla="*/ 793989 w 1499581"/>
                        <a:gd name="connsiteY11" fmla="*/ 35486 h 1197633"/>
                        <a:gd name="connsiteX12" fmla="*/ 675804 w 1499581"/>
                        <a:gd name="connsiteY12" fmla="*/ 59123 h 1197633"/>
                        <a:gd name="connsiteX13" fmla="*/ 467012 w 1499581"/>
                        <a:gd name="connsiteY13" fmla="*/ 122155 h 1197633"/>
                        <a:gd name="connsiteX14" fmla="*/ 344888 w 1499581"/>
                        <a:gd name="connsiteY14" fmla="*/ 122155 h 1197633"/>
                        <a:gd name="connsiteX15" fmla="*/ 313372 w 1499581"/>
                        <a:gd name="connsiteY15" fmla="*/ 220642 h 1197633"/>
                        <a:gd name="connsiteX16" fmla="*/ 159732 w 1499581"/>
                        <a:gd name="connsiteY16" fmla="*/ 256097 h 1197633"/>
                        <a:gd name="connsiteX17" fmla="*/ 124276 w 1499581"/>
                        <a:gd name="connsiteY17" fmla="*/ 327008 h 1197633"/>
                        <a:gd name="connsiteX18" fmla="*/ 140034 w 1499581"/>
                        <a:gd name="connsiteY18" fmla="*/ 386100 h 1197633"/>
                        <a:gd name="connsiteX19" fmla="*/ 57305 w 1499581"/>
                        <a:gd name="connsiteY19" fmla="*/ 433374 h 1197633"/>
                        <a:gd name="connsiteX20" fmla="*/ 80942 w 1499581"/>
                        <a:gd name="connsiteY20" fmla="*/ 539740 h 1197633"/>
                        <a:gd name="connsiteX21" fmla="*/ 10031 w 1499581"/>
                        <a:gd name="connsiteY21" fmla="*/ 575195 h 1197633"/>
                        <a:gd name="connsiteX22" fmla="*/ 13971 w 1499581"/>
                        <a:gd name="connsiteY22" fmla="*/ 673682 h 1197633"/>
                        <a:gd name="connsiteX23" fmla="*/ 45487 w 1499581"/>
                        <a:gd name="connsiteY23" fmla="*/ 701258 h 1197633"/>
                        <a:gd name="connsiteX24" fmla="*/ 73063 w 1499581"/>
                        <a:gd name="connsiteY24" fmla="*/ 717016 h 1197633"/>
                        <a:gd name="connsiteX25" fmla="*/ 65184 w 1499581"/>
                        <a:gd name="connsiteY25" fmla="*/ 740653 h 1197633"/>
                        <a:gd name="connsiteX26" fmla="*/ 96700 w 1499581"/>
                        <a:gd name="connsiteY26" fmla="*/ 811564 h 1197633"/>
                        <a:gd name="connsiteX27" fmla="*/ 88821 w 1499581"/>
                        <a:gd name="connsiteY27" fmla="*/ 925809 h 1197633"/>
                        <a:gd name="connsiteX28" fmla="*/ 199127 w 1499581"/>
                        <a:gd name="connsiteY28" fmla="*/ 973083 h 1197633"/>
                        <a:gd name="connsiteX29" fmla="*/ 285795 w 1499581"/>
                        <a:gd name="connsiteY29" fmla="*/ 1063691 h 1197633"/>
                        <a:gd name="connsiteX30" fmla="*/ 352767 w 1499581"/>
                        <a:gd name="connsiteY30" fmla="*/ 1181875 h 1197633"/>
                        <a:gd name="connsiteX31" fmla="*/ 455193 w 1499581"/>
                        <a:gd name="connsiteY31" fmla="*/ 1173996 h 1197633"/>
                        <a:gd name="connsiteX32" fmla="*/ 510346 w 1499581"/>
                        <a:gd name="connsiteY32" fmla="*/ 1197633 h 1197633"/>
                        <a:gd name="connsiteX33" fmla="*/ 514285 w 1499581"/>
                        <a:gd name="connsiteY33" fmla="*/ 1189754 h 1197633"/>
                        <a:gd name="connsiteX34" fmla="*/ 514285 w 1499581"/>
                        <a:gd name="connsiteY34" fmla="*/ 1189754 h 1197633"/>
                        <a:gd name="connsiteX35" fmla="*/ 447314 w 1499581"/>
                        <a:gd name="connsiteY35" fmla="*/ 1055812 h 1197633"/>
                        <a:gd name="connsiteX36" fmla="*/ 439435 w 1499581"/>
                        <a:gd name="connsiteY36" fmla="*/ 1055812 h 1197633"/>
                        <a:gd name="connsiteX37" fmla="*/ 348827 w 1499581"/>
                        <a:gd name="connsiteY37" fmla="*/ 957325 h 1197633"/>
                        <a:gd name="connsiteX38" fmla="*/ 396101 w 1499581"/>
                        <a:gd name="connsiteY38" fmla="*/ 878535 h 1197633"/>
                        <a:gd name="connsiteX39" fmla="*/ 467012 w 1499581"/>
                        <a:gd name="connsiteY39" fmla="*/ 941567 h 1197633"/>
                        <a:gd name="connsiteX40" fmla="*/ 474891 w 1499581"/>
                        <a:gd name="connsiteY40" fmla="*/ 941567 h 1197633"/>
                        <a:gd name="connsiteX41" fmla="*/ 478830 w 1499581"/>
                        <a:gd name="connsiteY41" fmla="*/ 795806 h 1197633"/>
                        <a:gd name="connsiteX42" fmla="*/ 518225 w 1499581"/>
                        <a:gd name="connsiteY42" fmla="*/ 653985 h 1197633"/>
                        <a:gd name="connsiteX43" fmla="*/ 660046 w 1499581"/>
                        <a:gd name="connsiteY43" fmla="*/ 610650 h 1197633"/>
                        <a:gd name="connsiteX44" fmla="*/ 782170 w 1499581"/>
                        <a:gd name="connsiteY44" fmla="*/ 650045 h 1197633"/>
                        <a:gd name="connsiteX45" fmla="*/ 833384 w 1499581"/>
                        <a:gd name="connsiteY45" fmla="*/ 587013 h 1197633"/>
                        <a:gd name="connsiteX46" fmla="*/ 1030358 w 1499581"/>
                        <a:gd name="connsiteY46" fmla="*/ 579135 h 1197633"/>
                        <a:gd name="connsiteX47" fmla="*/ 1136724 w 1499581"/>
                        <a:gd name="connsiteY47" fmla="*/ 598832 h 1197633"/>
                        <a:gd name="connsiteX48" fmla="*/ 1191877 w 1499581"/>
                        <a:gd name="connsiteY48" fmla="*/ 634287 h 1197633"/>
                        <a:gd name="connsiteX49" fmla="*/ 1258848 w 1499581"/>
                        <a:gd name="connsiteY49" fmla="*/ 650045 h 1197633"/>
                        <a:gd name="connsiteX50" fmla="*/ 1298243 w 1499581"/>
                        <a:gd name="connsiteY50" fmla="*/ 653985 h 1197633"/>
                        <a:gd name="connsiteX51" fmla="*/ 1314001 w 1499581"/>
                        <a:gd name="connsiteY51" fmla="*/ 669743 h 1197633"/>
                        <a:gd name="connsiteX52" fmla="*/ 1325819 w 1499581"/>
                        <a:gd name="connsiteY52" fmla="*/ 803685 h 1197633"/>
                        <a:gd name="connsiteX53" fmla="*/ 1282485 w 1499581"/>
                        <a:gd name="connsiteY53" fmla="*/ 906112 h 1197633"/>
                        <a:gd name="connsiteX54" fmla="*/ 1290364 w 1499581"/>
                        <a:gd name="connsiteY54" fmla="*/ 910051 h 1197633"/>
                        <a:gd name="connsiteX55" fmla="*/ 1388851 w 1499581"/>
                        <a:gd name="connsiteY55" fmla="*/ 898233 h 1197633"/>
                        <a:gd name="connsiteX56" fmla="*/ 1404609 w 1499581"/>
                        <a:gd name="connsiteY56" fmla="*/ 839140 h 1197633"/>
                        <a:gd name="connsiteX57" fmla="*/ 1475519 w 1499581"/>
                        <a:gd name="connsiteY57" fmla="*/ 791867 h 1197633"/>
                        <a:gd name="connsiteX58" fmla="*/ 1444004 w 1499581"/>
                        <a:gd name="connsiteY58" fmla="*/ 697319 h 1197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499581" h="1197633">
                          <a:moveTo>
                            <a:pt x="1444004" y="697319"/>
                          </a:moveTo>
                          <a:cubicBezTo>
                            <a:pt x="1475519" y="693379"/>
                            <a:pt x="1495217" y="677622"/>
                            <a:pt x="1499157" y="638227"/>
                          </a:cubicBezTo>
                          <a:cubicBezTo>
                            <a:pt x="1503096" y="594892"/>
                            <a:pt x="1479459" y="563377"/>
                            <a:pt x="1436125" y="539740"/>
                          </a:cubicBezTo>
                          <a:cubicBezTo>
                            <a:pt x="1463701" y="535800"/>
                            <a:pt x="1483399" y="520042"/>
                            <a:pt x="1487338" y="488526"/>
                          </a:cubicBezTo>
                          <a:cubicBezTo>
                            <a:pt x="1491277" y="449132"/>
                            <a:pt x="1447943" y="413676"/>
                            <a:pt x="1404609" y="393979"/>
                          </a:cubicBezTo>
                          <a:cubicBezTo>
                            <a:pt x="1459762" y="354584"/>
                            <a:pt x="1420367" y="291552"/>
                            <a:pt x="1384911" y="240339"/>
                          </a:cubicBezTo>
                          <a:cubicBezTo>
                            <a:pt x="1349456" y="193065"/>
                            <a:pt x="1286424" y="161549"/>
                            <a:pt x="1235211" y="173368"/>
                          </a:cubicBezTo>
                          <a:cubicBezTo>
                            <a:pt x="1235211" y="102457"/>
                            <a:pt x="1152482" y="31546"/>
                            <a:pt x="1101269" y="78820"/>
                          </a:cubicBezTo>
                          <a:cubicBezTo>
                            <a:pt x="1097329" y="55183"/>
                            <a:pt x="1085511" y="39425"/>
                            <a:pt x="1061874" y="35486"/>
                          </a:cubicBezTo>
                          <a:cubicBezTo>
                            <a:pt x="1042176" y="31546"/>
                            <a:pt x="1022479" y="47304"/>
                            <a:pt x="1010660" y="67002"/>
                          </a:cubicBezTo>
                          <a:cubicBezTo>
                            <a:pt x="979144" y="43365"/>
                            <a:pt x="955508" y="15789"/>
                            <a:pt x="912173" y="3970"/>
                          </a:cubicBezTo>
                          <a:cubicBezTo>
                            <a:pt x="864900" y="-7848"/>
                            <a:pt x="829444" y="7910"/>
                            <a:pt x="793989" y="35486"/>
                          </a:cubicBezTo>
                          <a:cubicBezTo>
                            <a:pt x="758533" y="-15727"/>
                            <a:pt x="679744" y="-3909"/>
                            <a:pt x="675804" y="59123"/>
                          </a:cubicBezTo>
                          <a:cubicBezTo>
                            <a:pt x="604894" y="7910"/>
                            <a:pt x="463072" y="19728"/>
                            <a:pt x="467012" y="122155"/>
                          </a:cubicBezTo>
                          <a:cubicBezTo>
                            <a:pt x="427617" y="94578"/>
                            <a:pt x="380343" y="94578"/>
                            <a:pt x="344888" y="122155"/>
                          </a:cubicBezTo>
                          <a:cubicBezTo>
                            <a:pt x="313372" y="141852"/>
                            <a:pt x="309432" y="185186"/>
                            <a:pt x="313372" y="220642"/>
                          </a:cubicBezTo>
                          <a:cubicBezTo>
                            <a:pt x="258219" y="216702"/>
                            <a:pt x="203066" y="212763"/>
                            <a:pt x="159732" y="256097"/>
                          </a:cubicBezTo>
                          <a:cubicBezTo>
                            <a:pt x="140034" y="275794"/>
                            <a:pt x="128216" y="299431"/>
                            <a:pt x="124276" y="327008"/>
                          </a:cubicBezTo>
                          <a:cubicBezTo>
                            <a:pt x="120337" y="346705"/>
                            <a:pt x="128216" y="366402"/>
                            <a:pt x="140034" y="386100"/>
                          </a:cubicBezTo>
                          <a:cubicBezTo>
                            <a:pt x="108519" y="390039"/>
                            <a:pt x="69124" y="401858"/>
                            <a:pt x="57305" y="433374"/>
                          </a:cubicBezTo>
                          <a:cubicBezTo>
                            <a:pt x="41547" y="464890"/>
                            <a:pt x="57305" y="516103"/>
                            <a:pt x="80942" y="539740"/>
                          </a:cubicBezTo>
                          <a:cubicBezTo>
                            <a:pt x="53366" y="543679"/>
                            <a:pt x="21850" y="547619"/>
                            <a:pt x="10031" y="575195"/>
                          </a:cubicBezTo>
                          <a:cubicBezTo>
                            <a:pt x="-5726" y="602771"/>
                            <a:pt x="-1787" y="646106"/>
                            <a:pt x="13971" y="673682"/>
                          </a:cubicBezTo>
                          <a:cubicBezTo>
                            <a:pt x="21850" y="685501"/>
                            <a:pt x="33668" y="693379"/>
                            <a:pt x="45487" y="701258"/>
                          </a:cubicBezTo>
                          <a:cubicBezTo>
                            <a:pt x="53366" y="709137"/>
                            <a:pt x="65184" y="713077"/>
                            <a:pt x="73063" y="717016"/>
                          </a:cubicBezTo>
                          <a:cubicBezTo>
                            <a:pt x="77003" y="720956"/>
                            <a:pt x="65184" y="736714"/>
                            <a:pt x="65184" y="740653"/>
                          </a:cubicBezTo>
                          <a:cubicBezTo>
                            <a:pt x="49426" y="772169"/>
                            <a:pt x="65184" y="795806"/>
                            <a:pt x="96700" y="811564"/>
                          </a:cubicBezTo>
                          <a:cubicBezTo>
                            <a:pt x="65184" y="839140"/>
                            <a:pt x="73063" y="890354"/>
                            <a:pt x="88821" y="925809"/>
                          </a:cubicBezTo>
                          <a:cubicBezTo>
                            <a:pt x="108519" y="969143"/>
                            <a:pt x="155792" y="988841"/>
                            <a:pt x="199127" y="973083"/>
                          </a:cubicBezTo>
                          <a:cubicBezTo>
                            <a:pt x="183369" y="1032175"/>
                            <a:pt x="234582" y="1067630"/>
                            <a:pt x="285795" y="1063691"/>
                          </a:cubicBezTo>
                          <a:cubicBezTo>
                            <a:pt x="285795" y="1110965"/>
                            <a:pt x="301553" y="1162178"/>
                            <a:pt x="352767" y="1181875"/>
                          </a:cubicBezTo>
                          <a:cubicBezTo>
                            <a:pt x="384282" y="1197633"/>
                            <a:pt x="431556" y="1201573"/>
                            <a:pt x="455193" y="1173996"/>
                          </a:cubicBezTo>
                          <a:cubicBezTo>
                            <a:pt x="470951" y="1193694"/>
                            <a:pt x="490649" y="1197633"/>
                            <a:pt x="510346" y="1197633"/>
                          </a:cubicBezTo>
                          <a:cubicBezTo>
                            <a:pt x="514285" y="1197633"/>
                            <a:pt x="518225" y="1189754"/>
                            <a:pt x="514285" y="1189754"/>
                          </a:cubicBezTo>
                          <a:cubicBezTo>
                            <a:pt x="514285" y="1189754"/>
                            <a:pt x="514285" y="1189754"/>
                            <a:pt x="514285" y="1189754"/>
                          </a:cubicBezTo>
                          <a:cubicBezTo>
                            <a:pt x="486709" y="1146420"/>
                            <a:pt x="467012" y="1103086"/>
                            <a:pt x="447314" y="1055812"/>
                          </a:cubicBezTo>
                          <a:cubicBezTo>
                            <a:pt x="447314" y="1051872"/>
                            <a:pt x="443375" y="1055812"/>
                            <a:pt x="439435" y="1055812"/>
                          </a:cubicBezTo>
                          <a:cubicBezTo>
                            <a:pt x="380343" y="1079449"/>
                            <a:pt x="348827" y="1012478"/>
                            <a:pt x="348827" y="957325"/>
                          </a:cubicBezTo>
                          <a:cubicBezTo>
                            <a:pt x="348827" y="925809"/>
                            <a:pt x="364585" y="882475"/>
                            <a:pt x="396101" y="878535"/>
                          </a:cubicBezTo>
                          <a:cubicBezTo>
                            <a:pt x="427617" y="874596"/>
                            <a:pt x="455193" y="917930"/>
                            <a:pt x="467012" y="941567"/>
                          </a:cubicBezTo>
                          <a:cubicBezTo>
                            <a:pt x="467012" y="945506"/>
                            <a:pt x="470951" y="941567"/>
                            <a:pt x="474891" y="941567"/>
                          </a:cubicBezTo>
                          <a:cubicBezTo>
                            <a:pt x="498528" y="902172"/>
                            <a:pt x="490649" y="843080"/>
                            <a:pt x="478830" y="795806"/>
                          </a:cubicBezTo>
                          <a:cubicBezTo>
                            <a:pt x="522164" y="776109"/>
                            <a:pt x="526104" y="705198"/>
                            <a:pt x="518225" y="653985"/>
                          </a:cubicBezTo>
                          <a:cubicBezTo>
                            <a:pt x="565499" y="697319"/>
                            <a:pt x="640349" y="669743"/>
                            <a:pt x="660046" y="610650"/>
                          </a:cubicBezTo>
                          <a:cubicBezTo>
                            <a:pt x="695502" y="638227"/>
                            <a:pt x="738836" y="665803"/>
                            <a:pt x="782170" y="650045"/>
                          </a:cubicBezTo>
                          <a:cubicBezTo>
                            <a:pt x="805807" y="638227"/>
                            <a:pt x="829444" y="614590"/>
                            <a:pt x="833384" y="587013"/>
                          </a:cubicBezTo>
                          <a:cubicBezTo>
                            <a:pt x="896415" y="622469"/>
                            <a:pt x="1014600" y="677622"/>
                            <a:pt x="1030358" y="579135"/>
                          </a:cubicBezTo>
                          <a:cubicBezTo>
                            <a:pt x="1061874" y="594892"/>
                            <a:pt x="1117026" y="634287"/>
                            <a:pt x="1136724" y="598832"/>
                          </a:cubicBezTo>
                          <a:cubicBezTo>
                            <a:pt x="1148542" y="618529"/>
                            <a:pt x="1168240" y="630348"/>
                            <a:pt x="1191877" y="634287"/>
                          </a:cubicBezTo>
                          <a:cubicBezTo>
                            <a:pt x="1207635" y="638227"/>
                            <a:pt x="1235211" y="646106"/>
                            <a:pt x="1258848" y="650045"/>
                          </a:cubicBezTo>
                          <a:cubicBezTo>
                            <a:pt x="1270666" y="653985"/>
                            <a:pt x="1286424" y="653985"/>
                            <a:pt x="1298243" y="653985"/>
                          </a:cubicBezTo>
                          <a:cubicBezTo>
                            <a:pt x="1314001" y="653985"/>
                            <a:pt x="1306122" y="653985"/>
                            <a:pt x="1314001" y="669743"/>
                          </a:cubicBezTo>
                          <a:cubicBezTo>
                            <a:pt x="1333698" y="709137"/>
                            <a:pt x="1337638" y="764290"/>
                            <a:pt x="1325819" y="803685"/>
                          </a:cubicBezTo>
                          <a:cubicBezTo>
                            <a:pt x="1314001" y="839140"/>
                            <a:pt x="1294303" y="874596"/>
                            <a:pt x="1282485" y="906112"/>
                          </a:cubicBezTo>
                          <a:cubicBezTo>
                            <a:pt x="1282485" y="910051"/>
                            <a:pt x="1286424" y="910051"/>
                            <a:pt x="1290364" y="910051"/>
                          </a:cubicBezTo>
                          <a:cubicBezTo>
                            <a:pt x="1325819" y="913991"/>
                            <a:pt x="1369153" y="913991"/>
                            <a:pt x="1388851" y="898233"/>
                          </a:cubicBezTo>
                          <a:cubicBezTo>
                            <a:pt x="1404609" y="882475"/>
                            <a:pt x="1412488" y="862777"/>
                            <a:pt x="1404609" y="839140"/>
                          </a:cubicBezTo>
                          <a:cubicBezTo>
                            <a:pt x="1432185" y="850959"/>
                            <a:pt x="1467641" y="815503"/>
                            <a:pt x="1475519" y="791867"/>
                          </a:cubicBezTo>
                          <a:cubicBezTo>
                            <a:pt x="1487338" y="748532"/>
                            <a:pt x="1475519" y="728835"/>
                            <a:pt x="1444004" y="697319"/>
                          </a:cubicBezTo>
                          <a:close/>
                        </a:path>
                      </a:pathLst>
                    </a:custGeom>
                    <a:solidFill>
                      <a:srgbClr val="581B09"/>
                    </a:solidFill>
                    <a:ln w="39379" cap="flat">
                      <a:noFill/>
                      <a:prstDash val="solid"/>
                      <a:miter/>
                    </a:ln>
                  </p:spPr>
                  <p:txBody>
                    <a:bodyPr rtlCol="0" anchor="ctr"/>
                    <a:lstStyle/>
                    <a:p>
                      <a:endParaRPr lang="en-US"/>
                    </a:p>
                  </p:txBody>
                </p:sp>
                <p:sp>
                  <p:nvSpPr>
                    <p:cNvPr id="2673" name="Freeform: Shape 2672">
                      <a:extLst>
                        <a:ext uri="{FF2B5EF4-FFF2-40B4-BE49-F238E27FC236}">
                          <a16:creationId xmlns:a16="http://schemas.microsoft.com/office/drawing/2014/main" xmlns="" id="{F23BF0A0-23D6-4162-A92C-DACF42A1E1A3}"/>
                        </a:ext>
                      </a:extLst>
                    </p:cNvPr>
                    <p:cNvSpPr/>
                    <p:nvPr/>
                  </p:nvSpPr>
                  <p:spPr>
                    <a:xfrm>
                      <a:off x="13442308" y="32487"/>
                      <a:ext cx="1489746" cy="1168407"/>
                    </a:xfrm>
                    <a:custGeom>
                      <a:avLst/>
                      <a:gdLst>
                        <a:gd name="connsiteX0" fmla="*/ 1388119 w 1489746"/>
                        <a:gd name="connsiteY0" fmla="*/ 802035 h 1168407"/>
                        <a:gd name="connsiteX1" fmla="*/ 1380240 w 1489746"/>
                        <a:gd name="connsiteY1" fmla="*/ 805975 h 1168407"/>
                        <a:gd name="connsiteX2" fmla="*/ 1360543 w 1489746"/>
                        <a:gd name="connsiteY2" fmla="*/ 876886 h 1168407"/>
                        <a:gd name="connsiteX3" fmla="*/ 1285693 w 1489746"/>
                        <a:gd name="connsiteY3" fmla="*/ 880825 h 1168407"/>
                        <a:gd name="connsiteX4" fmla="*/ 1301451 w 1489746"/>
                        <a:gd name="connsiteY4" fmla="*/ 628698 h 1168407"/>
                        <a:gd name="connsiteX5" fmla="*/ 1297511 w 1489746"/>
                        <a:gd name="connsiteY5" fmla="*/ 624759 h 1168407"/>
                        <a:gd name="connsiteX6" fmla="*/ 1132053 w 1489746"/>
                        <a:gd name="connsiteY6" fmla="*/ 565666 h 1168407"/>
                        <a:gd name="connsiteX7" fmla="*/ 1132053 w 1489746"/>
                        <a:gd name="connsiteY7" fmla="*/ 565666 h 1168407"/>
                        <a:gd name="connsiteX8" fmla="*/ 1124174 w 1489746"/>
                        <a:gd name="connsiteY8" fmla="*/ 565666 h 1168407"/>
                        <a:gd name="connsiteX9" fmla="*/ 1124174 w 1489746"/>
                        <a:gd name="connsiteY9" fmla="*/ 565666 h 1168407"/>
                        <a:gd name="connsiteX10" fmla="*/ 1124174 w 1489746"/>
                        <a:gd name="connsiteY10" fmla="*/ 569606 h 1168407"/>
                        <a:gd name="connsiteX11" fmla="*/ 1021747 w 1489746"/>
                        <a:gd name="connsiteY11" fmla="*/ 545969 h 1168407"/>
                        <a:gd name="connsiteX12" fmla="*/ 1013868 w 1489746"/>
                        <a:gd name="connsiteY12" fmla="*/ 549909 h 1168407"/>
                        <a:gd name="connsiteX13" fmla="*/ 824773 w 1489746"/>
                        <a:gd name="connsiteY13" fmla="*/ 553848 h 1168407"/>
                        <a:gd name="connsiteX14" fmla="*/ 824773 w 1489746"/>
                        <a:gd name="connsiteY14" fmla="*/ 553848 h 1168407"/>
                        <a:gd name="connsiteX15" fmla="*/ 820834 w 1489746"/>
                        <a:gd name="connsiteY15" fmla="*/ 553848 h 1168407"/>
                        <a:gd name="connsiteX16" fmla="*/ 816894 w 1489746"/>
                        <a:gd name="connsiteY16" fmla="*/ 561727 h 1168407"/>
                        <a:gd name="connsiteX17" fmla="*/ 742044 w 1489746"/>
                        <a:gd name="connsiteY17" fmla="*/ 628698 h 1168407"/>
                        <a:gd name="connsiteX18" fmla="*/ 647496 w 1489746"/>
                        <a:gd name="connsiteY18" fmla="*/ 581424 h 1168407"/>
                        <a:gd name="connsiteX19" fmla="*/ 639617 w 1489746"/>
                        <a:gd name="connsiteY19" fmla="*/ 585364 h 1168407"/>
                        <a:gd name="connsiteX20" fmla="*/ 501735 w 1489746"/>
                        <a:gd name="connsiteY20" fmla="*/ 616880 h 1168407"/>
                        <a:gd name="connsiteX21" fmla="*/ 501735 w 1489746"/>
                        <a:gd name="connsiteY21" fmla="*/ 616880 h 1168407"/>
                        <a:gd name="connsiteX22" fmla="*/ 493856 w 1489746"/>
                        <a:gd name="connsiteY22" fmla="*/ 620819 h 1168407"/>
                        <a:gd name="connsiteX23" fmla="*/ 493856 w 1489746"/>
                        <a:gd name="connsiteY23" fmla="*/ 620819 h 1168407"/>
                        <a:gd name="connsiteX24" fmla="*/ 493856 w 1489746"/>
                        <a:gd name="connsiteY24" fmla="*/ 624759 h 1168407"/>
                        <a:gd name="connsiteX25" fmla="*/ 458401 w 1489746"/>
                        <a:gd name="connsiteY25" fmla="*/ 770520 h 1168407"/>
                        <a:gd name="connsiteX26" fmla="*/ 458401 w 1489746"/>
                        <a:gd name="connsiteY26" fmla="*/ 778399 h 1168407"/>
                        <a:gd name="connsiteX27" fmla="*/ 458401 w 1489746"/>
                        <a:gd name="connsiteY27" fmla="*/ 912341 h 1168407"/>
                        <a:gd name="connsiteX28" fmla="*/ 387490 w 1489746"/>
                        <a:gd name="connsiteY28" fmla="*/ 849309 h 1168407"/>
                        <a:gd name="connsiteX29" fmla="*/ 332338 w 1489746"/>
                        <a:gd name="connsiteY29" fmla="*/ 920220 h 1168407"/>
                        <a:gd name="connsiteX30" fmla="*/ 348095 w 1489746"/>
                        <a:gd name="connsiteY30" fmla="*/ 1014767 h 1168407"/>
                        <a:gd name="connsiteX31" fmla="*/ 426885 w 1489746"/>
                        <a:gd name="connsiteY31" fmla="*/ 1042344 h 1168407"/>
                        <a:gd name="connsiteX32" fmla="*/ 489917 w 1489746"/>
                        <a:gd name="connsiteY32" fmla="*/ 1168407 h 1168407"/>
                        <a:gd name="connsiteX33" fmla="*/ 446583 w 1489746"/>
                        <a:gd name="connsiteY33" fmla="*/ 1144770 h 1168407"/>
                        <a:gd name="connsiteX34" fmla="*/ 442643 w 1489746"/>
                        <a:gd name="connsiteY34" fmla="*/ 1144770 h 1168407"/>
                        <a:gd name="connsiteX35" fmla="*/ 332338 w 1489746"/>
                        <a:gd name="connsiteY35" fmla="*/ 1148710 h 1168407"/>
                        <a:gd name="connsiteX36" fmla="*/ 285064 w 1489746"/>
                        <a:gd name="connsiteY36" fmla="*/ 1042344 h 1168407"/>
                        <a:gd name="connsiteX37" fmla="*/ 285064 w 1489746"/>
                        <a:gd name="connsiteY37" fmla="*/ 1038404 h 1168407"/>
                        <a:gd name="connsiteX38" fmla="*/ 285064 w 1489746"/>
                        <a:gd name="connsiteY38" fmla="*/ 1038404 h 1168407"/>
                        <a:gd name="connsiteX39" fmla="*/ 285064 w 1489746"/>
                        <a:gd name="connsiteY39" fmla="*/ 1038404 h 1168407"/>
                        <a:gd name="connsiteX40" fmla="*/ 202335 w 1489746"/>
                        <a:gd name="connsiteY40" fmla="*/ 951736 h 1168407"/>
                        <a:gd name="connsiteX41" fmla="*/ 198395 w 1489746"/>
                        <a:gd name="connsiteY41" fmla="*/ 947796 h 1168407"/>
                        <a:gd name="connsiteX42" fmla="*/ 92029 w 1489746"/>
                        <a:gd name="connsiteY42" fmla="*/ 904462 h 1168407"/>
                        <a:gd name="connsiteX43" fmla="*/ 99908 w 1489746"/>
                        <a:gd name="connsiteY43" fmla="*/ 798096 h 1168407"/>
                        <a:gd name="connsiteX44" fmla="*/ 99908 w 1489746"/>
                        <a:gd name="connsiteY44" fmla="*/ 798096 h 1168407"/>
                        <a:gd name="connsiteX45" fmla="*/ 99908 w 1489746"/>
                        <a:gd name="connsiteY45" fmla="*/ 794156 h 1168407"/>
                        <a:gd name="connsiteX46" fmla="*/ 60513 w 1489746"/>
                        <a:gd name="connsiteY46" fmla="*/ 758701 h 1168407"/>
                        <a:gd name="connsiteX47" fmla="*/ 76271 w 1489746"/>
                        <a:gd name="connsiteY47" fmla="*/ 707488 h 1168407"/>
                        <a:gd name="connsiteX48" fmla="*/ 76271 w 1489746"/>
                        <a:gd name="connsiteY48" fmla="*/ 703548 h 1168407"/>
                        <a:gd name="connsiteX49" fmla="*/ 1421 w 1489746"/>
                        <a:gd name="connsiteY49" fmla="*/ 624759 h 1168407"/>
                        <a:gd name="connsiteX50" fmla="*/ 17179 w 1489746"/>
                        <a:gd name="connsiteY50" fmla="*/ 553848 h 1168407"/>
                        <a:gd name="connsiteX51" fmla="*/ 76271 w 1489746"/>
                        <a:gd name="connsiteY51" fmla="*/ 534151 h 1168407"/>
                        <a:gd name="connsiteX52" fmla="*/ 80211 w 1489746"/>
                        <a:gd name="connsiteY52" fmla="*/ 526272 h 1168407"/>
                        <a:gd name="connsiteX53" fmla="*/ 80211 w 1489746"/>
                        <a:gd name="connsiteY53" fmla="*/ 522332 h 1168407"/>
                        <a:gd name="connsiteX54" fmla="*/ 52634 w 1489746"/>
                        <a:gd name="connsiteY54" fmla="*/ 435664 h 1168407"/>
                        <a:gd name="connsiteX55" fmla="*/ 135363 w 1489746"/>
                        <a:gd name="connsiteY55" fmla="*/ 380511 h 1168407"/>
                        <a:gd name="connsiteX56" fmla="*/ 135363 w 1489746"/>
                        <a:gd name="connsiteY56" fmla="*/ 380511 h 1168407"/>
                        <a:gd name="connsiteX57" fmla="*/ 143242 w 1489746"/>
                        <a:gd name="connsiteY57" fmla="*/ 376571 h 1168407"/>
                        <a:gd name="connsiteX58" fmla="*/ 143242 w 1489746"/>
                        <a:gd name="connsiteY58" fmla="*/ 372632 h 1168407"/>
                        <a:gd name="connsiteX59" fmla="*/ 143242 w 1489746"/>
                        <a:gd name="connsiteY59" fmla="*/ 372632 h 1168407"/>
                        <a:gd name="connsiteX60" fmla="*/ 127484 w 1489746"/>
                        <a:gd name="connsiteY60" fmla="*/ 309600 h 1168407"/>
                        <a:gd name="connsiteX61" fmla="*/ 166879 w 1489746"/>
                        <a:gd name="connsiteY61" fmla="*/ 242629 h 1168407"/>
                        <a:gd name="connsiteX62" fmla="*/ 304761 w 1489746"/>
                        <a:gd name="connsiteY62" fmla="*/ 218992 h 1168407"/>
                        <a:gd name="connsiteX63" fmla="*/ 304761 w 1489746"/>
                        <a:gd name="connsiteY63" fmla="*/ 218992 h 1168407"/>
                        <a:gd name="connsiteX64" fmla="*/ 312640 w 1489746"/>
                        <a:gd name="connsiteY64" fmla="*/ 215053 h 1168407"/>
                        <a:gd name="connsiteX65" fmla="*/ 312640 w 1489746"/>
                        <a:gd name="connsiteY65" fmla="*/ 211113 h 1168407"/>
                        <a:gd name="connsiteX66" fmla="*/ 312640 w 1489746"/>
                        <a:gd name="connsiteY66" fmla="*/ 207174 h 1168407"/>
                        <a:gd name="connsiteX67" fmla="*/ 336277 w 1489746"/>
                        <a:gd name="connsiteY67" fmla="*/ 116565 h 1168407"/>
                        <a:gd name="connsiteX68" fmla="*/ 462341 w 1489746"/>
                        <a:gd name="connsiteY68" fmla="*/ 120505 h 1168407"/>
                        <a:gd name="connsiteX69" fmla="*/ 470220 w 1489746"/>
                        <a:gd name="connsiteY69" fmla="*/ 116565 h 1168407"/>
                        <a:gd name="connsiteX70" fmla="*/ 470220 w 1489746"/>
                        <a:gd name="connsiteY70" fmla="*/ 116565 h 1168407"/>
                        <a:gd name="connsiteX71" fmla="*/ 671133 w 1489746"/>
                        <a:gd name="connsiteY71" fmla="*/ 57473 h 1168407"/>
                        <a:gd name="connsiteX72" fmla="*/ 679012 w 1489746"/>
                        <a:gd name="connsiteY72" fmla="*/ 53534 h 1168407"/>
                        <a:gd name="connsiteX73" fmla="*/ 679012 w 1489746"/>
                        <a:gd name="connsiteY73" fmla="*/ 49594 h 1168407"/>
                        <a:gd name="connsiteX74" fmla="*/ 789318 w 1489746"/>
                        <a:gd name="connsiteY74" fmla="*/ 33836 h 1168407"/>
                        <a:gd name="connsiteX75" fmla="*/ 793257 w 1489746"/>
                        <a:gd name="connsiteY75" fmla="*/ 33836 h 1168407"/>
                        <a:gd name="connsiteX76" fmla="*/ 919321 w 1489746"/>
                        <a:gd name="connsiteY76" fmla="*/ 6260 h 1168407"/>
                        <a:gd name="connsiteX77" fmla="*/ 1005989 w 1489746"/>
                        <a:gd name="connsiteY77" fmla="*/ 65352 h 1168407"/>
                        <a:gd name="connsiteX78" fmla="*/ 1013868 w 1489746"/>
                        <a:gd name="connsiteY78" fmla="*/ 61413 h 1168407"/>
                        <a:gd name="connsiteX79" fmla="*/ 1092658 w 1489746"/>
                        <a:gd name="connsiteY79" fmla="*/ 77171 h 1168407"/>
                        <a:gd name="connsiteX80" fmla="*/ 1092658 w 1489746"/>
                        <a:gd name="connsiteY80" fmla="*/ 77171 h 1168407"/>
                        <a:gd name="connsiteX81" fmla="*/ 1096597 w 1489746"/>
                        <a:gd name="connsiteY81" fmla="*/ 77171 h 1168407"/>
                        <a:gd name="connsiteX82" fmla="*/ 1222661 w 1489746"/>
                        <a:gd name="connsiteY82" fmla="*/ 163839 h 1168407"/>
                        <a:gd name="connsiteX83" fmla="*/ 1222661 w 1489746"/>
                        <a:gd name="connsiteY83" fmla="*/ 171718 h 1168407"/>
                        <a:gd name="connsiteX84" fmla="*/ 1360543 w 1489746"/>
                        <a:gd name="connsiteY84" fmla="*/ 218992 h 1168407"/>
                        <a:gd name="connsiteX85" fmla="*/ 1388119 w 1489746"/>
                        <a:gd name="connsiteY85" fmla="*/ 376571 h 1168407"/>
                        <a:gd name="connsiteX86" fmla="*/ 1384180 w 1489746"/>
                        <a:gd name="connsiteY86" fmla="*/ 384450 h 1168407"/>
                        <a:gd name="connsiteX87" fmla="*/ 1466909 w 1489746"/>
                        <a:gd name="connsiteY87" fmla="*/ 451421 h 1168407"/>
                        <a:gd name="connsiteX88" fmla="*/ 1415696 w 1489746"/>
                        <a:gd name="connsiteY88" fmla="*/ 518393 h 1168407"/>
                        <a:gd name="connsiteX89" fmla="*/ 1411756 w 1489746"/>
                        <a:gd name="connsiteY89" fmla="*/ 526272 h 1168407"/>
                        <a:gd name="connsiteX90" fmla="*/ 1482667 w 1489746"/>
                        <a:gd name="connsiteY90" fmla="*/ 589303 h 1168407"/>
                        <a:gd name="connsiteX91" fmla="*/ 1439333 w 1489746"/>
                        <a:gd name="connsiteY91" fmla="*/ 675972 h 1168407"/>
                        <a:gd name="connsiteX92" fmla="*/ 1435393 w 1489746"/>
                        <a:gd name="connsiteY92" fmla="*/ 675972 h 1168407"/>
                        <a:gd name="connsiteX93" fmla="*/ 1427514 w 1489746"/>
                        <a:gd name="connsiteY93" fmla="*/ 683851 h 1168407"/>
                        <a:gd name="connsiteX94" fmla="*/ 1470849 w 1489746"/>
                        <a:gd name="connsiteY94" fmla="*/ 731125 h 1168407"/>
                        <a:gd name="connsiteX95" fmla="*/ 1388119 w 1489746"/>
                        <a:gd name="connsiteY95" fmla="*/ 802035 h 1168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489746" h="1168407">
                          <a:moveTo>
                            <a:pt x="1388119" y="802035"/>
                          </a:moveTo>
                          <a:cubicBezTo>
                            <a:pt x="1384180" y="798096"/>
                            <a:pt x="1380240" y="805975"/>
                            <a:pt x="1380240" y="805975"/>
                          </a:cubicBezTo>
                          <a:cubicBezTo>
                            <a:pt x="1399938" y="833551"/>
                            <a:pt x="1388119" y="869007"/>
                            <a:pt x="1360543" y="876886"/>
                          </a:cubicBezTo>
                          <a:cubicBezTo>
                            <a:pt x="1340845" y="884764"/>
                            <a:pt x="1313269" y="884764"/>
                            <a:pt x="1285693" y="880825"/>
                          </a:cubicBezTo>
                          <a:cubicBezTo>
                            <a:pt x="1309330" y="817793"/>
                            <a:pt x="1380240" y="727185"/>
                            <a:pt x="1301451" y="628698"/>
                          </a:cubicBezTo>
                          <a:cubicBezTo>
                            <a:pt x="1301451" y="628698"/>
                            <a:pt x="1297511" y="624759"/>
                            <a:pt x="1297511" y="624759"/>
                          </a:cubicBezTo>
                          <a:cubicBezTo>
                            <a:pt x="1238419" y="624759"/>
                            <a:pt x="1151750" y="609001"/>
                            <a:pt x="1132053" y="565666"/>
                          </a:cubicBezTo>
                          <a:cubicBezTo>
                            <a:pt x="1132053" y="565666"/>
                            <a:pt x="1132053" y="565666"/>
                            <a:pt x="1132053" y="565666"/>
                          </a:cubicBezTo>
                          <a:cubicBezTo>
                            <a:pt x="1132053" y="561727"/>
                            <a:pt x="1124174" y="561727"/>
                            <a:pt x="1124174" y="565666"/>
                          </a:cubicBezTo>
                          <a:cubicBezTo>
                            <a:pt x="1124174" y="565666"/>
                            <a:pt x="1124174" y="565666"/>
                            <a:pt x="1124174" y="565666"/>
                          </a:cubicBezTo>
                          <a:cubicBezTo>
                            <a:pt x="1124174" y="565666"/>
                            <a:pt x="1124174" y="565666"/>
                            <a:pt x="1124174" y="569606"/>
                          </a:cubicBezTo>
                          <a:cubicBezTo>
                            <a:pt x="1108416" y="609001"/>
                            <a:pt x="1045384" y="557787"/>
                            <a:pt x="1021747" y="545969"/>
                          </a:cubicBezTo>
                          <a:cubicBezTo>
                            <a:pt x="1017808" y="545969"/>
                            <a:pt x="1013868" y="545969"/>
                            <a:pt x="1013868" y="549909"/>
                          </a:cubicBezTo>
                          <a:cubicBezTo>
                            <a:pt x="1005989" y="648396"/>
                            <a:pt x="879926" y="585364"/>
                            <a:pt x="824773" y="553848"/>
                          </a:cubicBezTo>
                          <a:cubicBezTo>
                            <a:pt x="824773" y="553848"/>
                            <a:pt x="824773" y="553848"/>
                            <a:pt x="824773" y="553848"/>
                          </a:cubicBezTo>
                          <a:cubicBezTo>
                            <a:pt x="824773" y="549909"/>
                            <a:pt x="820834" y="549909"/>
                            <a:pt x="820834" y="553848"/>
                          </a:cubicBezTo>
                          <a:cubicBezTo>
                            <a:pt x="816894" y="553848"/>
                            <a:pt x="816894" y="557787"/>
                            <a:pt x="816894" y="561727"/>
                          </a:cubicBezTo>
                          <a:cubicBezTo>
                            <a:pt x="812955" y="597182"/>
                            <a:pt x="777499" y="628698"/>
                            <a:pt x="742044" y="628698"/>
                          </a:cubicBezTo>
                          <a:cubicBezTo>
                            <a:pt x="706589" y="628698"/>
                            <a:pt x="675073" y="605061"/>
                            <a:pt x="647496" y="581424"/>
                          </a:cubicBezTo>
                          <a:cubicBezTo>
                            <a:pt x="643557" y="581424"/>
                            <a:pt x="643557" y="581424"/>
                            <a:pt x="639617" y="585364"/>
                          </a:cubicBezTo>
                          <a:cubicBezTo>
                            <a:pt x="623859" y="644456"/>
                            <a:pt x="545070" y="672032"/>
                            <a:pt x="501735" y="616880"/>
                          </a:cubicBezTo>
                          <a:cubicBezTo>
                            <a:pt x="501735" y="616880"/>
                            <a:pt x="501735" y="616880"/>
                            <a:pt x="501735" y="616880"/>
                          </a:cubicBezTo>
                          <a:cubicBezTo>
                            <a:pt x="501735" y="612940"/>
                            <a:pt x="493856" y="616880"/>
                            <a:pt x="493856" y="620819"/>
                          </a:cubicBezTo>
                          <a:cubicBezTo>
                            <a:pt x="493856" y="620819"/>
                            <a:pt x="493856" y="620819"/>
                            <a:pt x="493856" y="620819"/>
                          </a:cubicBezTo>
                          <a:cubicBezTo>
                            <a:pt x="493856" y="620819"/>
                            <a:pt x="493856" y="620819"/>
                            <a:pt x="493856" y="624759"/>
                          </a:cubicBezTo>
                          <a:cubicBezTo>
                            <a:pt x="501735" y="672032"/>
                            <a:pt x="505675" y="750822"/>
                            <a:pt x="458401" y="770520"/>
                          </a:cubicBezTo>
                          <a:cubicBezTo>
                            <a:pt x="454462" y="770520"/>
                            <a:pt x="454462" y="778399"/>
                            <a:pt x="458401" y="778399"/>
                          </a:cubicBezTo>
                          <a:cubicBezTo>
                            <a:pt x="466280" y="817793"/>
                            <a:pt x="474159" y="872946"/>
                            <a:pt x="458401" y="912341"/>
                          </a:cubicBezTo>
                          <a:cubicBezTo>
                            <a:pt x="442643" y="884764"/>
                            <a:pt x="419006" y="849309"/>
                            <a:pt x="387490" y="849309"/>
                          </a:cubicBezTo>
                          <a:cubicBezTo>
                            <a:pt x="355974" y="849309"/>
                            <a:pt x="340216" y="892643"/>
                            <a:pt x="332338" y="920220"/>
                          </a:cubicBezTo>
                          <a:cubicBezTo>
                            <a:pt x="324459" y="947796"/>
                            <a:pt x="332338" y="987191"/>
                            <a:pt x="348095" y="1014767"/>
                          </a:cubicBezTo>
                          <a:cubicBezTo>
                            <a:pt x="367793" y="1046283"/>
                            <a:pt x="395369" y="1054162"/>
                            <a:pt x="426885" y="1042344"/>
                          </a:cubicBezTo>
                          <a:cubicBezTo>
                            <a:pt x="442643" y="1085678"/>
                            <a:pt x="462341" y="1129012"/>
                            <a:pt x="489917" y="1168407"/>
                          </a:cubicBezTo>
                          <a:cubicBezTo>
                            <a:pt x="474159" y="1168407"/>
                            <a:pt x="458401" y="1160528"/>
                            <a:pt x="446583" y="1144770"/>
                          </a:cubicBezTo>
                          <a:cubicBezTo>
                            <a:pt x="446583" y="1140831"/>
                            <a:pt x="442643" y="1144770"/>
                            <a:pt x="442643" y="1144770"/>
                          </a:cubicBezTo>
                          <a:cubicBezTo>
                            <a:pt x="419006" y="1180226"/>
                            <a:pt x="363853" y="1168407"/>
                            <a:pt x="332338" y="1148710"/>
                          </a:cubicBezTo>
                          <a:cubicBezTo>
                            <a:pt x="292943" y="1129012"/>
                            <a:pt x="285064" y="1077799"/>
                            <a:pt x="285064" y="1042344"/>
                          </a:cubicBezTo>
                          <a:cubicBezTo>
                            <a:pt x="285064" y="1038404"/>
                            <a:pt x="285064" y="1038404"/>
                            <a:pt x="285064" y="1038404"/>
                          </a:cubicBezTo>
                          <a:lnTo>
                            <a:pt x="285064" y="1038404"/>
                          </a:lnTo>
                          <a:cubicBezTo>
                            <a:pt x="285064" y="1038404"/>
                            <a:pt x="285064" y="1038404"/>
                            <a:pt x="285064" y="1038404"/>
                          </a:cubicBezTo>
                          <a:cubicBezTo>
                            <a:pt x="233851" y="1042344"/>
                            <a:pt x="178698" y="1010828"/>
                            <a:pt x="202335" y="951736"/>
                          </a:cubicBezTo>
                          <a:cubicBezTo>
                            <a:pt x="202335" y="947796"/>
                            <a:pt x="202335" y="947796"/>
                            <a:pt x="198395" y="947796"/>
                          </a:cubicBezTo>
                          <a:cubicBezTo>
                            <a:pt x="159000" y="967494"/>
                            <a:pt x="111726" y="947796"/>
                            <a:pt x="92029" y="904462"/>
                          </a:cubicBezTo>
                          <a:cubicBezTo>
                            <a:pt x="76271" y="872946"/>
                            <a:pt x="68392" y="821733"/>
                            <a:pt x="99908" y="798096"/>
                          </a:cubicBezTo>
                          <a:cubicBezTo>
                            <a:pt x="99908" y="798096"/>
                            <a:pt x="99908" y="798096"/>
                            <a:pt x="99908" y="798096"/>
                          </a:cubicBezTo>
                          <a:cubicBezTo>
                            <a:pt x="103847" y="798096"/>
                            <a:pt x="103847" y="794156"/>
                            <a:pt x="99908" y="794156"/>
                          </a:cubicBezTo>
                          <a:cubicBezTo>
                            <a:pt x="84150" y="786277"/>
                            <a:pt x="64453" y="778399"/>
                            <a:pt x="60513" y="758701"/>
                          </a:cubicBezTo>
                          <a:cubicBezTo>
                            <a:pt x="56574" y="742943"/>
                            <a:pt x="68392" y="723246"/>
                            <a:pt x="76271" y="707488"/>
                          </a:cubicBezTo>
                          <a:cubicBezTo>
                            <a:pt x="76271" y="707488"/>
                            <a:pt x="76271" y="703548"/>
                            <a:pt x="76271" y="703548"/>
                          </a:cubicBezTo>
                          <a:cubicBezTo>
                            <a:pt x="40816" y="683851"/>
                            <a:pt x="9300" y="668093"/>
                            <a:pt x="1421" y="624759"/>
                          </a:cubicBezTo>
                          <a:cubicBezTo>
                            <a:pt x="-2519" y="601122"/>
                            <a:pt x="1421" y="569606"/>
                            <a:pt x="17179" y="553848"/>
                          </a:cubicBezTo>
                          <a:cubicBezTo>
                            <a:pt x="32937" y="538090"/>
                            <a:pt x="56574" y="534151"/>
                            <a:pt x="76271" y="534151"/>
                          </a:cubicBezTo>
                          <a:cubicBezTo>
                            <a:pt x="80211" y="534151"/>
                            <a:pt x="80211" y="530211"/>
                            <a:pt x="80211" y="526272"/>
                          </a:cubicBezTo>
                          <a:cubicBezTo>
                            <a:pt x="80211" y="526272"/>
                            <a:pt x="80211" y="522332"/>
                            <a:pt x="80211" y="522332"/>
                          </a:cubicBezTo>
                          <a:cubicBezTo>
                            <a:pt x="56574" y="498695"/>
                            <a:pt x="48695" y="463240"/>
                            <a:pt x="52634" y="435664"/>
                          </a:cubicBezTo>
                          <a:cubicBezTo>
                            <a:pt x="56574" y="396269"/>
                            <a:pt x="103847" y="384450"/>
                            <a:pt x="135363" y="380511"/>
                          </a:cubicBezTo>
                          <a:cubicBezTo>
                            <a:pt x="135363" y="380511"/>
                            <a:pt x="135363" y="380511"/>
                            <a:pt x="135363" y="380511"/>
                          </a:cubicBezTo>
                          <a:cubicBezTo>
                            <a:pt x="135363" y="384450"/>
                            <a:pt x="143242" y="380511"/>
                            <a:pt x="143242" y="376571"/>
                          </a:cubicBezTo>
                          <a:cubicBezTo>
                            <a:pt x="143242" y="372632"/>
                            <a:pt x="147182" y="372632"/>
                            <a:pt x="143242" y="372632"/>
                          </a:cubicBezTo>
                          <a:cubicBezTo>
                            <a:pt x="143242" y="372632"/>
                            <a:pt x="143242" y="372632"/>
                            <a:pt x="143242" y="372632"/>
                          </a:cubicBezTo>
                          <a:cubicBezTo>
                            <a:pt x="131424" y="352934"/>
                            <a:pt x="123545" y="333237"/>
                            <a:pt x="127484" y="309600"/>
                          </a:cubicBezTo>
                          <a:cubicBezTo>
                            <a:pt x="131424" y="282024"/>
                            <a:pt x="151121" y="258387"/>
                            <a:pt x="166879" y="242629"/>
                          </a:cubicBezTo>
                          <a:cubicBezTo>
                            <a:pt x="202335" y="211113"/>
                            <a:pt x="261427" y="215053"/>
                            <a:pt x="304761" y="218992"/>
                          </a:cubicBezTo>
                          <a:cubicBezTo>
                            <a:pt x="304761" y="218992"/>
                            <a:pt x="304761" y="218992"/>
                            <a:pt x="304761" y="218992"/>
                          </a:cubicBezTo>
                          <a:cubicBezTo>
                            <a:pt x="304761" y="222932"/>
                            <a:pt x="312640" y="218992"/>
                            <a:pt x="312640" y="215053"/>
                          </a:cubicBezTo>
                          <a:cubicBezTo>
                            <a:pt x="312640" y="215053"/>
                            <a:pt x="312640" y="215053"/>
                            <a:pt x="312640" y="211113"/>
                          </a:cubicBezTo>
                          <a:cubicBezTo>
                            <a:pt x="312640" y="211113"/>
                            <a:pt x="312640" y="211113"/>
                            <a:pt x="312640" y="207174"/>
                          </a:cubicBezTo>
                          <a:cubicBezTo>
                            <a:pt x="308701" y="171718"/>
                            <a:pt x="308701" y="140202"/>
                            <a:pt x="336277" y="116565"/>
                          </a:cubicBezTo>
                          <a:cubicBezTo>
                            <a:pt x="371732" y="85050"/>
                            <a:pt x="426885" y="88989"/>
                            <a:pt x="462341" y="120505"/>
                          </a:cubicBezTo>
                          <a:cubicBezTo>
                            <a:pt x="466280" y="124444"/>
                            <a:pt x="470220" y="116565"/>
                            <a:pt x="470220" y="116565"/>
                          </a:cubicBezTo>
                          <a:cubicBezTo>
                            <a:pt x="470220" y="116565"/>
                            <a:pt x="470220" y="116565"/>
                            <a:pt x="470220" y="116565"/>
                          </a:cubicBezTo>
                          <a:cubicBezTo>
                            <a:pt x="458401" y="14139"/>
                            <a:pt x="604162" y="6260"/>
                            <a:pt x="671133" y="57473"/>
                          </a:cubicBezTo>
                          <a:cubicBezTo>
                            <a:pt x="675073" y="57473"/>
                            <a:pt x="675073" y="57473"/>
                            <a:pt x="679012" y="53534"/>
                          </a:cubicBezTo>
                          <a:cubicBezTo>
                            <a:pt x="679012" y="53534"/>
                            <a:pt x="679012" y="49594"/>
                            <a:pt x="679012" y="49594"/>
                          </a:cubicBezTo>
                          <a:cubicBezTo>
                            <a:pt x="682952" y="-13437"/>
                            <a:pt x="757802" y="-13437"/>
                            <a:pt x="789318" y="33836"/>
                          </a:cubicBezTo>
                          <a:cubicBezTo>
                            <a:pt x="789318" y="37776"/>
                            <a:pt x="793257" y="33836"/>
                            <a:pt x="793257" y="33836"/>
                          </a:cubicBezTo>
                          <a:cubicBezTo>
                            <a:pt x="828713" y="6260"/>
                            <a:pt x="868107" y="-9498"/>
                            <a:pt x="919321" y="6260"/>
                          </a:cubicBezTo>
                          <a:cubicBezTo>
                            <a:pt x="954776" y="18078"/>
                            <a:pt x="978413" y="45655"/>
                            <a:pt x="1005989" y="65352"/>
                          </a:cubicBezTo>
                          <a:cubicBezTo>
                            <a:pt x="1005989" y="65352"/>
                            <a:pt x="1009929" y="65352"/>
                            <a:pt x="1013868" y="61413"/>
                          </a:cubicBezTo>
                          <a:cubicBezTo>
                            <a:pt x="1045384" y="14139"/>
                            <a:pt x="1088718" y="33836"/>
                            <a:pt x="1092658" y="77171"/>
                          </a:cubicBezTo>
                          <a:cubicBezTo>
                            <a:pt x="1092658" y="77171"/>
                            <a:pt x="1092658" y="77171"/>
                            <a:pt x="1092658" y="77171"/>
                          </a:cubicBezTo>
                          <a:cubicBezTo>
                            <a:pt x="1092658" y="81110"/>
                            <a:pt x="1096597" y="81110"/>
                            <a:pt x="1096597" y="77171"/>
                          </a:cubicBezTo>
                          <a:cubicBezTo>
                            <a:pt x="1139932" y="22018"/>
                            <a:pt x="1222661" y="96868"/>
                            <a:pt x="1222661" y="163839"/>
                          </a:cubicBezTo>
                          <a:cubicBezTo>
                            <a:pt x="1218722" y="167779"/>
                            <a:pt x="1218722" y="171718"/>
                            <a:pt x="1222661" y="171718"/>
                          </a:cubicBezTo>
                          <a:cubicBezTo>
                            <a:pt x="1269935" y="155960"/>
                            <a:pt x="1325087" y="183537"/>
                            <a:pt x="1360543" y="218992"/>
                          </a:cubicBezTo>
                          <a:cubicBezTo>
                            <a:pt x="1403877" y="262326"/>
                            <a:pt x="1451151" y="341116"/>
                            <a:pt x="1388119" y="376571"/>
                          </a:cubicBezTo>
                          <a:cubicBezTo>
                            <a:pt x="1384180" y="376571"/>
                            <a:pt x="1380240" y="380511"/>
                            <a:pt x="1384180" y="384450"/>
                          </a:cubicBezTo>
                          <a:cubicBezTo>
                            <a:pt x="1419635" y="400208"/>
                            <a:pt x="1451151" y="419906"/>
                            <a:pt x="1466909" y="451421"/>
                          </a:cubicBezTo>
                          <a:cubicBezTo>
                            <a:pt x="1490546" y="494756"/>
                            <a:pt x="1451151" y="518393"/>
                            <a:pt x="1415696" y="518393"/>
                          </a:cubicBezTo>
                          <a:cubicBezTo>
                            <a:pt x="1411756" y="518393"/>
                            <a:pt x="1407817" y="522332"/>
                            <a:pt x="1411756" y="526272"/>
                          </a:cubicBezTo>
                          <a:cubicBezTo>
                            <a:pt x="1443272" y="542030"/>
                            <a:pt x="1470849" y="561727"/>
                            <a:pt x="1482667" y="589303"/>
                          </a:cubicBezTo>
                          <a:cubicBezTo>
                            <a:pt x="1502364" y="636577"/>
                            <a:pt x="1478727" y="675972"/>
                            <a:pt x="1439333" y="675972"/>
                          </a:cubicBezTo>
                          <a:cubicBezTo>
                            <a:pt x="1439333" y="675972"/>
                            <a:pt x="1439333" y="675972"/>
                            <a:pt x="1435393" y="675972"/>
                          </a:cubicBezTo>
                          <a:cubicBezTo>
                            <a:pt x="1431454" y="672032"/>
                            <a:pt x="1423575" y="679911"/>
                            <a:pt x="1427514" y="683851"/>
                          </a:cubicBezTo>
                          <a:cubicBezTo>
                            <a:pt x="1447212" y="703548"/>
                            <a:pt x="1470849" y="707488"/>
                            <a:pt x="1470849" y="731125"/>
                          </a:cubicBezTo>
                          <a:cubicBezTo>
                            <a:pt x="1466909" y="766580"/>
                            <a:pt x="1431454" y="833551"/>
                            <a:pt x="1388119" y="802035"/>
                          </a:cubicBezTo>
                          <a:close/>
                        </a:path>
                      </a:pathLst>
                    </a:custGeom>
                    <a:solidFill>
                      <a:srgbClr val="DA6815"/>
                    </a:solidFill>
                    <a:ln w="39379" cap="flat">
                      <a:noFill/>
                      <a:prstDash val="solid"/>
                      <a:miter/>
                    </a:ln>
                  </p:spPr>
                  <p:txBody>
                    <a:bodyPr rtlCol="0" anchor="ctr"/>
                    <a:lstStyle/>
                    <a:p>
                      <a:endParaRPr lang="en-US"/>
                    </a:p>
                  </p:txBody>
                </p:sp>
                <p:sp>
                  <p:nvSpPr>
                    <p:cNvPr id="2674" name="Freeform: Shape 2673">
                      <a:extLst>
                        <a:ext uri="{FF2B5EF4-FFF2-40B4-BE49-F238E27FC236}">
                          <a16:creationId xmlns:a16="http://schemas.microsoft.com/office/drawing/2014/main" xmlns="" id="{AC682665-0610-4B1F-BF9C-409D8D864527}"/>
                        </a:ext>
                      </a:extLst>
                    </p:cNvPr>
                    <p:cNvSpPr/>
                    <p:nvPr/>
                  </p:nvSpPr>
                  <p:spPr>
                    <a:xfrm>
                      <a:off x="13442308" y="66323"/>
                      <a:ext cx="1485749" cy="1126691"/>
                    </a:xfrm>
                    <a:custGeom>
                      <a:avLst/>
                      <a:gdLst>
                        <a:gd name="connsiteX0" fmla="*/ 1431454 w 1485749"/>
                        <a:gd name="connsiteY0" fmla="*/ 642136 h 1126691"/>
                        <a:gd name="connsiteX1" fmla="*/ 1431454 w 1485749"/>
                        <a:gd name="connsiteY1" fmla="*/ 642136 h 1126691"/>
                        <a:gd name="connsiteX2" fmla="*/ 1478727 w 1485749"/>
                        <a:gd name="connsiteY2" fmla="*/ 555467 h 1126691"/>
                        <a:gd name="connsiteX3" fmla="*/ 1407817 w 1485749"/>
                        <a:gd name="connsiteY3" fmla="*/ 492435 h 1126691"/>
                        <a:gd name="connsiteX4" fmla="*/ 1411756 w 1485749"/>
                        <a:gd name="connsiteY4" fmla="*/ 484556 h 1126691"/>
                        <a:gd name="connsiteX5" fmla="*/ 1462969 w 1485749"/>
                        <a:gd name="connsiteY5" fmla="*/ 417585 h 1126691"/>
                        <a:gd name="connsiteX6" fmla="*/ 1380240 w 1485749"/>
                        <a:gd name="connsiteY6" fmla="*/ 350614 h 1126691"/>
                        <a:gd name="connsiteX7" fmla="*/ 1384180 w 1485749"/>
                        <a:gd name="connsiteY7" fmla="*/ 342735 h 1126691"/>
                        <a:gd name="connsiteX8" fmla="*/ 1356603 w 1485749"/>
                        <a:gd name="connsiteY8" fmla="*/ 185156 h 1126691"/>
                        <a:gd name="connsiteX9" fmla="*/ 1218722 w 1485749"/>
                        <a:gd name="connsiteY9" fmla="*/ 137882 h 1126691"/>
                        <a:gd name="connsiteX10" fmla="*/ 1218722 w 1485749"/>
                        <a:gd name="connsiteY10" fmla="*/ 130003 h 1126691"/>
                        <a:gd name="connsiteX11" fmla="*/ 1092658 w 1485749"/>
                        <a:gd name="connsiteY11" fmla="*/ 43334 h 1126691"/>
                        <a:gd name="connsiteX12" fmla="*/ 1088718 w 1485749"/>
                        <a:gd name="connsiteY12" fmla="*/ 43334 h 1126691"/>
                        <a:gd name="connsiteX13" fmla="*/ 1088718 w 1485749"/>
                        <a:gd name="connsiteY13" fmla="*/ 43334 h 1126691"/>
                        <a:gd name="connsiteX14" fmla="*/ 1049324 w 1485749"/>
                        <a:gd name="connsiteY14" fmla="*/ 0 h 1126691"/>
                        <a:gd name="connsiteX15" fmla="*/ 1057203 w 1485749"/>
                        <a:gd name="connsiteY15" fmla="*/ 74850 h 1126691"/>
                        <a:gd name="connsiteX16" fmla="*/ 1155690 w 1485749"/>
                        <a:gd name="connsiteY16" fmla="*/ 177277 h 1126691"/>
                        <a:gd name="connsiteX17" fmla="*/ 1285693 w 1485749"/>
                        <a:gd name="connsiteY17" fmla="*/ 240308 h 1126691"/>
                        <a:gd name="connsiteX18" fmla="*/ 1273874 w 1485749"/>
                        <a:gd name="connsiteY18" fmla="*/ 307280 h 1126691"/>
                        <a:gd name="connsiteX19" fmla="*/ 1218722 w 1485749"/>
                        <a:gd name="connsiteY19" fmla="*/ 311219 h 1126691"/>
                        <a:gd name="connsiteX20" fmla="*/ 1065082 w 1485749"/>
                        <a:gd name="connsiteY20" fmla="*/ 346674 h 1126691"/>
                        <a:gd name="connsiteX21" fmla="*/ 1025687 w 1485749"/>
                        <a:gd name="connsiteY21" fmla="*/ 390009 h 1126691"/>
                        <a:gd name="connsiteX22" fmla="*/ 974473 w 1485749"/>
                        <a:gd name="connsiteY22" fmla="*/ 366372 h 1126691"/>
                        <a:gd name="connsiteX23" fmla="*/ 927200 w 1485749"/>
                        <a:gd name="connsiteY23" fmla="*/ 417585 h 1126691"/>
                        <a:gd name="connsiteX24" fmla="*/ 789318 w 1485749"/>
                        <a:gd name="connsiteY24" fmla="*/ 366372 h 1126691"/>
                        <a:gd name="connsiteX25" fmla="*/ 745983 w 1485749"/>
                        <a:gd name="connsiteY25" fmla="*/ 449101 h 1126691"/>
                        <a:gd name="connsiteX26" fmla="*/ 659315 w 1485749"/>
                        <a:gd name="connsiteY26" fmla="*/ 421525 h 1126691"/>
                        <a:gd name="connsiteX27" fmla="*/ 529312 w 1485749"/>
                        <a:gd name="connsiteY27" fmla="*/ 429404 h 1126691"/>
                        <a:gd name="connsiteX28" fmla="*/ 407188 w 1485749"/>
                        <a:gd name="connsiteY28" fmla="*/ 449101 h 1126691"/>
                        <a:gd name="connsiteX29" fmla="*/ 348095 w 1485749"/>
                        <a:gd name="connsiteY29" fmla="*/ 594862 h 1126691"/>
                        <a:gd name="connsiteX30" fmla="*/ 245669 w 1485749"/>
                        <a:gd name="connsiteY30" fmla="*/ 543649 h 1126691"/>
                        <a:gd name="connsiteX31" fmla="*/ 245669 w 1485749"/>
                        <a:gd name="connsiteY31" fmla="*/ 492435 h 1126691"/>
                        <a:gd name="connsiteX32" fmla="*/ 131424 w 1485749"/>
                        <a:gd name="connsiteY32" fmla="*/ 413646 h 1126691"/>
                        <a:gd name="connsiteX33" fmla="*/ 214153 w 1485749"/>
                        <a:gd name="connsiteY33" fmla="*/ 326977 h 1126691"/>
                        <a:gd name="connsiteX34" fmla="*/ 139303 w 1485749"/>
                        <a:gd name="connsiteY34" fmla="*/ 236369 h 1126691"/>
                        <a:gd name="connsiteX35" fmla="*/ 127484 w 1485749"/>
                        <a:gd name="connsiteY35" fmla="*/ 267885 h 1126691"/>
                        <a:gd name="connsiteX36" fmla="*/ 143242 w 1485749"/>
                        <a:gd name="connsiteY36" fmla="*/ 330917 h 1126691"/>
                        <a:gd name="connsiteX37" fmla="*/ 143242 w 1485749"/>
                        <a:gd name="connsiteY37" fmla="*/ 330917 h 1126691"/>
                        <a:gd name="connsiteX38" fmla="*/ 143242 w 1485749"/>
                        <a:gd name="connsiteY38" fmla="*/ 334856 h 1126691"/>
                        <a:gd name="connsiteX39" fmla="*/ 135363 w 1485749"/>
                        <a:gd name="connsiteY39" fmla="*/ 338795 h 1126691"/>
                        <a:gd name="connsiteX40" fmla="*/ 135363 w 1485749"/>
                        <a:gd name="connsiteY40" fmla="*/ 338795 h 1126691"/>
                        <a:gd name="connsiteX41" fmla="*/ 52634 w 1485749"/>
                        <a:gd name="connsiteY41" fmla="*/ 393948 h 1126691"/>
                        <a:gd name="connsiteX42" fmla="*/ 80211 w 1485749"/>
                        <a:gd name="connsiteY42" fmla="*/ 480617 h 1126691"/>
                        <a:gd name="connsiteX43" fmla="*/ 80211 w 1485749"/>
                        <a:gd name="connsiteY43" fmla="*/ 484556 h 1126691"/>
                        <a:gd name="connsiteX44" fmla="*/ 76271 w 1485749"/>
                        <a:gd name="connsiteY44" fmla="*/ 492435 h 1126691"/>
                        <a:gd name="connsiteX45" fmla="*/ 17179 w 1485749"/>
                        <a:gd name="connsiteY45" fmla="*/ 512133 h 1126691"/>
                        <a:gd name="connsiteX46" fmla="*/ 1421 w 1485749"/>
                        <a:gd name="connsiteY46" fmla="*/ 583043 h 1126691"/>
                        <a:gd name="connsiteX47" fmla="*/ 76271 w 1485749"/>
                        <a:gd name="connsiteY47" fmla="*/ 661833 h 1126691"/>
                        <a:gd name="connsiteX48" fmla="*/ 76271 w 1485749"/>
                        <a:gd name="connsiteY48" fmla="*/ 665773 h 1126691"/>
                        <a:gd name="connsiteX49" fmla="*/ 60513 w 1485749"/>
                        <a:gd name="connsiteY49" fmla="*/ 716986 h 1126691"/>
                        <a:gd name="connsiteX50" fmla="*/ 99908 w 1485749"/>
                        <a:gd name="connsiteY50" fmla="*/ 752441 h 1126691"/>
                        <a:gd name="connsiteX51" fmla="*/ 99908 w 1485749"/>
                        <a:gd name="connsiteY51" fmla="*/ 756381 h 1126691"/>
                        <a:gd name="connsiteX52" fmla="*/ 99908 w 1485749"/>
                        <a:gd name="connsiteY52" fmla="*/ 756381 h 1126691"/>
                        <a:gd name="connsiteX53" fmla="*/ 92029 w 1485749"/>
                        <a:gd name="connsiteY53" fmla="*/ 862747 h 1126691"/>
                        <a:gd name="connsiteX54" fmla="*/ 198395 w 1485749"/>
                        <a:gd name="connsiteY54" fmla="*/ 906081 h 1126691"/>
                        <a:gd name="connsiteX55" fmla="*/ 202335 w 1485749"/>
                        <a:gd name="connsiteY55" fmla="*/ 910020 h 1126691"/>
                        <a:gd name="connsiteX56" fmla="*/ 285064 w 1485749"/>
                        <a:gd name="connsiteY56" fmla="*/ 996689 h 1126691"/>
                        <a:gd name="connsiteX57" fmla="*/ 285064 w 1485749"/>
                        <a:gd name="connsiteY57" fmla="*/ 996689 h 1126691"/>
                        <a:gd name="connsiteX58" fmla="*/ 285064 w 1485749"/>
                        <a:gd name="connsiteY58" fmla="*/ 996689 h 1126691"/>
                        <a:gd name="connsiteX59" fmla="*/ 285064 w 1485749"/>
                        <a:gd name="connsiteY59" fmla="*/ 1000628 h 1126691"/>
                        <a:gd name="connsiteX60" fmla="*/ 332338 w 1485749"/>
                        <a:gd name="connsiteY60" fmla="*/ 1106994 h 1126691"/>
                        <a:gd name="connsiteX61" fmla="*/ 442643 w 1485749"/>
                        <a:gd name="connsiteY61" fmla="*/ 1103055 h 1126691"/>
                        <a:gd name="connsiteX62" fmla="*/ 446583 w 1485749"/>
                        <a:gd name="connsiteY62" fmla="*/ 1103055 h 1126691"/>
                        <a:gd name="connsiteX63" fmla="*/ 489917 w 1485749"/>
                        <a:gd name="connsiteY63" fmla="*/ 1126692 h 1126691"/>
                        <a:gd name="connsiteX64" fmla="*/ 426885 w 1485749"/>
                        <a:gd name="connsiteY64" fmla="*/ 1000628 h 1126691"/>
                        <a:gd name="connsiteX65" fmla="*/ 348095 w 1485749"/>
                        <a:gd name="connsiteY65" fmla="*/ 973052 h 1126691"/>
                        <a:gd name="connsiteX66" fmla="*/ 332338 w 1485749"/>
                        <a:gd name="connsiteY66" fmla="*/ 878505 h 1126691"/>
                        <a:gd name="connsiteX67" fmla="*/ 387490 w 1485749"/>
                        <a:gd name="connsiteY67" fmla="*/ 807594 h 1126691"/>
                        <a:gd name="connsiteX68" fmla="*/ 458401 w 1485749"/>
                        <a:gd name="connsiteY68" fmla="*/ 870626 h 1126691"/>
                        <a:gd name="connsiteX69" fmla="*/ 458401 w 1485749"/>
                        <a:gd name="connsiteY69" fmla="*/ 736683 h 1126691"/>
                        <a:gd name="connsiteX70" fmla="*/ 458401 w 1485749"/>
                        <a:gd name="connsiteY70" fmla="*/ 728804 h 1126691"/>
                        <a:gd name="connsiteX71" fmla="*/ 493856 w 1485749"/>
                        <a:gd name="connsiteY71" fmla="*/ 583043 h 1126691"/>
                        <a:gd name="connsiteX72" fmla="*/ 493856 w 1485749"/>
                        <a:gd name="connsiteY72" fmla="*/ 579104 h 1126691"/>
                        <a:gd name="connsiteX73" fmla="*/ 493856 w 1485749"/>
                        <a:gd name="connsiteY73" fmla="*/ 579104 h 1126691"/>
                        <a:gd name="connsiteX74" fmla="*/ 501735 w 1485749"/>
                        <a:gd name="connsiteY74" fmla="*/ 575164 h 1126691"/>
                        <a:gd name="connsiteX75" fmla="*/ 501735 w 1485749"/>
                        <a:gd name="connsiteY75" fmla="*/ 575164 h 1126691"/>
                        <a:gd name="connsiteX76" fmla="*/ 639617 w 1485749"/>
                        <a:gd name="connsiteY76" fmla="*/ 543649 h 1126691"/>
                        <a:gd name="connsiteX77" fmla="*/ 647496 w 1485749"/>
                        <a:gd name="connsiteY77" fmla="*/ 539709 h 1126691"/>
                        <a:gd name="connsiteX78" fmla="*/ 742044 w 1485749"/>
                        <a:gd name="connsiteY78" fmla="*/ 586983 h 1126691"/>
                        <a:gd name="connsiteX79" fmla="*/ 816894 w 1485749"/>
                        <a:gd name="connsiteY79" fmla="*/ 520012 h 1126691"/>
                        <a:gd name="connsiteX80" fmla="*/ 820834 w 1485749"/>
                        <a:gd name="connsiteY80" fmla="*/ 512133 h 1126691"/>
                        <a:gd name="connsiteX81" fmla="*/ 824773 w 1485749"/>
                        <a:gd name="connsiteY81" fmla="*/ 512133 h 1126691"/>
                        <a:gd name="connsiteX82" fmla="*/ 824773 w 1485749"/>
                        <a:gd name="connsiteY82" fmla="*/ 512133 h 1126691"/>
                        <a:gd name="connsiteX83" fmla="*/ 1013868 w 1485749"/>
                        <a:gd name="connsiteY83" fmla="*/ 508193 h 1126691"/>
                        <a:gd name="connsiteX84" fmla="*/ 1021747 w 1485749"/>
                        <a:gd name="connsiteY84" fmla="*/ 504254 h 1126691"/>
                        <a:gd name="connsiteX85" fmla="*/ 1124174 w 1485749"/>
                        <a:gd name="connsiteY85" fmla="*/ 527891 h 1126691"/>
                        <a:gd name="connsiteX86" fmla="*/ 1124174 w 1485749"/>
                        <a:gd name="connsiteY86" fmla="*/ 523951 h 1126691"/>
                        <a:gd name="connsiteX87" fmla="*/ 1124174 w 1485749"/>
                        <a:gd name="connsiteY87" fmla="*/ 523951 h 1126691"/>
                        <a:gd name="connsiteX88" fmla="*/ 1132053 w 1485749"/>
                        <a:gd name="connsiteY88" fmla="*/ 523951 h 1126691"/>
                        <a:gd name="connsiteX89" fmla="*/ 1132053 w 1485749"/>
                        <a:gd name="connsiteY89" fmla="*/ 523951 h 1126691"/>
                        <a:gd name="connsiteX90" fmla="*/ 1285693 w 1485749"/>
                        <a:gd name="connsiteY90" fmla="*/ 583043 h 1126691"/>
                        <a:gd name="connsiteX91" fmla="*/ 1289632 w 1485749"/>
                        <a:gd name="connsiteY91" fmla="*/ 586983 h 1126691"/>
                        <a:gd name="connsiteX92" fmla="*/ 1285693 w 1485749"/>
                        <a:gd name="connsiteY92" fmla="*/ 839110 h 1126691"/>
                        <a:gd name="connsiteX93" fmla="*/ 1360543 w 1485749"/>
                        <a:gd name="connsiteY93" fmla="*/ 835170 h 1126691"/>
                        <a:gd name="connsiteX94" fmla="*/ 1380240 w 1485749"/>
                        <a:gd name="connsiteY94" fmla="*/ 764260 h 1126691"/>
                        <a:gd name="connsiteX95" fmla="*/ 1388119 w 1485749"/>
                        <a:gd name="connsiteY95" fmla="*/ 760320 h 1126691"/>
                        <a:gd name="connsiteX96" fmla="*/ 1470849 w 1485749"/>
                        <a:gd name="connsiteY96" fmla="*/ 689409 h 1126691"/>
                        <a:gd name="connsiteX97" fmla="*/ 1427514 w 1485749"/>
                        <a:gd name="connsiteY97" fmla="*/ 642136 h 1126691"/>
                        <a:gd name="connsiteX98" fmla="*/ 1431454 w 1485749"/>
                        <a:gd name="connsiteY98" fmla="*/ 642136 h 1126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1485749" h="1126691">
                          <a:moveTo>
                            <a:pt x="1431454" y="642136"/>
                          </a:moveTo>
                          <a:cubicBezTo>
                            <a:pt x="1431454" y="642136"/>
                            <a:pt x="1431454" y="642136"/>
                            <a:pt x="1431454" y="642136"/>
                          </a:cubicBezTo>
                          <a:cubicBezTo>
                            <a:pt x="1474788" y="642136"/>
                            <a:pt x="1498425" y="602741"/>
                            <a:pt x="1478727" y="555467"/>
                          </a:cubicBezTo>
                          <a:cubicBezTo>
                            <a:pt x="1466909" y="527891"/>
                            <a:pt x="1439333" y="508193"/>
                            <a:pt x="1407817" y="492435"/>
                          </a:cubicBezTo>
                          <a:cubicBezTo>
                            <a:pt x="1399938" y="488496"/>
                            <a:pt x="1407817" y="484556"/>
                            <a:pt x="1411756" y="484556"/>
                          </a:cubicBezTo>
                          <a:cubicBezTo>
                            <a:pt x="1447212" y="484556"/>
                            <a:pt x="1486606" y="460919"/>
                            <a:pt x="1462969" y="417585"/>
                          </a:cubicBezTo>
                          <a:cubicBezTo>
                            <a:pt x="1447212" y="386069"/>
                            <a:pt x="1415696" y="366372"/>
                            <a:pt x="1380240" y="350614"/>
                          </a:cubicBezTo>
                          <a:cubicBezTo>
                            <a:pt x="1372361" y="346674"/>
                            <a:pt x="1380240" y="342735"/>
                            <a:pt x="1384180" y="342735"/>
                          </a:cubicBezTo>
                          <a:cubicBezTo>
                            <a:pt x="1447212" y="303340"/>
                            <a:pt x="1399938" y="228490"/>
                            <a:pt x="1356603" y="185156"/>
                          </a:cubicBezTo>
                          <a:cubicBezTo>
                            <a:pt x="1321148" y="145761"/>
                            <a:pt x="1265995" y="122124"/>
                            <a:pt x="1218722" y="137882"/>
                          </a:cubicBezTo>
                          <a:cubicBezTo>
                            <a:pt x="1214782" y="137882"/>
                            <a:pt x="1214782" y="133942"/>
                            <a:pt x="1218722" y="130003"/>
                          </a:cubicBezTo>
                          <a:cubicBezTo>
                            <a:pt x="1218722" y="66971"/>
                            <a:pt x="1135992" y="-11818"/>
                            <a:pt x="1092658" y="43334"/>
                          </a:cubicBezTo>
                          <a:cubicBezTo>
                            <a:pt x="1088718" y="47274"/>
                            <a:pt x="1088718" y="47274"/>
                            <a:pt x="1088718" y="43334"/>
                          </a:cubicBezTo>
                          <a:cubicBezTo>
                            <a:pt x="1088718" y="43334"/>
                            <a:pt x="1088718" y="43334"/>
                            <a:pt x="1088718" y="43334"/>
                          </a:cubicBezTo>
                          <a:cubicBezTo>
                            <a:pt x="1084779" y="15758"/>
                            <a:pt x="1069021" y="0"/>
                            <a:pt x="1049324" y="0"/>
                          </a:cubicBezTo>
                          <a:cubicBezTo>
                            <a:pt x="1061142" y="19697"/>
                            <a:pt x="1065082" y="43334"/>
                            <a:pt x="1057203" y="74850"/>
                          </a:cubicBezTo>
                          <a:cubicBezTo>
                            <a:pt x="1128113" y="43334"/>
                            <a:pt x="1171448" y="94548"/>
                            <a:pt x="1155690" y="177277"/>
                          </a:cubicBezTo>
                          <a:cubicBezTo>
                            <a:pt x="1202964" y="165458"/>
                            <a:pt x="1269935" y="185156"/>
                            <a:pt x="1285693" y="240308"/>
                          </a:cubicBezTo>
                          <a:cubicBezTo>
                            <a:pt x="1289632" y="260006"/>
                            <a:pt x="1285693" y="291522"/>
                            <a:pt x="1273874" y="307280"/>
                          </a:cubicBezTo>
                          <a:cubicBezTo>
                            <a:pt x="1258116" y="323038"/>
                            <a:pt x="1238419" y="323038"/>
                            <a:pt x="1218722" y="311219"/>
                          </a:cubicBezTo>
                          <a:cubicBezTo>
                            <a:pt x="1206903" y="401827"/>
                            <a:pt x="1108416" y="417585"/>
                            <a:pt x="1065082" y="346674"/>
                          </a:cubicBezTo>
                          <a:cubicBezTo>
                            <a:pt x="1061142" y="370311"/>
                            <a:pt x="1049324" y="386069"/>
                            <a:pt x="1025687" y="390009"/>
                          </a:cubicBezTo>
                          <a:cubicBezTo>
                            <a:pt x="1005989" y="393948"/>
                            <a:pt x="986292" y="382130"/>
                            <a:pt x="974473" y="366372"/>
                          </a:cubicBezTo>
                          <a:cubicBezTo>
                            <a:pt x="974473" y="393948"/>
                            <a:pt x="962655" y="417585"/>
                            <a:pt x="927200" y="417585"/>
                          </a:cubicBezTo>
                          <a:cubicBezTo>
                            <a:pt x="879926" y="421525"/>
                            <a:pt x="824773" y="397888"/>
                            <a:pt x="789318" y="366372"/>
                          </a:cubicBezTo>
                          <a:cubicBezTo>
                            <a:pt x="789318" y="401827"/>
                            <a:pt x="777499" y="433343"/>
                            <a:pt x="745983" y="449101"/>
                          </a:cubicBezTo>
                          <a:cubicBezTo>
                            <a:pt x="710528" y="464859"/>
                            <a:pt x="679012" y="449101"/>
                            <a:pt x="659315" y="421525"/>
                          </a:cubicBezTo>
                          <a:cubicBezTo>
                            <a:pt x="647496" y="480617"/>
                            <a:pt x="572646" y="476677"/>
                            <a:pt x="529312" y="429404"/>
                          </a:cubicBezTo>
                          <a:cubicBezTo>
                            <a:pt x="509614" y="480617"/>
                            <a:pt x="442643" y="484556"/>
                            <a:pt x="407188" y="449101"/>
                          </a:cubicBezTo>
                          <a:cubicBezTo>
                            <a:pt x="411127" y="508193"/>
                            <a:pt x="403248" y="579104"/>
                            <a:pt x="348095" y="594862"/>
                          </a:cubicBezTo>
                          <a:cubicBezTo>
                            <a:pt x="308701" y="606680"/>
                            <a:pt x="257487" y="590922"/>
                            <a:pt x="245669" y="543649"/>
                          </a:cubicBezTo>
                          <a:cubicBezTo>
                            <a:pt x="237790" y="523951"/>
                            <a:pt x="241729" y="504254"/>
                            <a:pt x="245669" y="492435"/>
                          </a:cubicBezTo>
                          <a:cubicBezTo>
                            <a:pt x="198395" y="500314"/>
                            <a:pt x="139303" y="468798"/>
                            <a:pt x="131424" y="413646"/>
                          </a:cubicBezTo>
                          <a:cubicBezTo>
                            <a:pt x="123545" y="362432"/>
                            <a:pt x="170819" y="334856"/>
                            <a:pt x="214153" y="326977"/>
                          </a:cubicBezTo>
                          <a:cubicBezTo>
                            <a:pt x="182637" y="307280"/>
                            <a:pt x="151121" y="271824"/>
                            <a:pt x="139303" y="236369"/>
                          </a:cubicBezTo>
                          <a:cubicBezTo>
                            <a:pt x="135363" y="244248"/>
                            <a:pt x="131424" y="256066"/>
                            <a:pt x="127484" y="267885"/>
                          </a:cubicBezTo>
                          <a:cubicBezTo>
                            <a:pt x="123545" y="291522"/>
                            <a:pt x="127484" y="311219"/>
                            <a:pt x="143242" y="330917"/>
                          </a:cubicBezTo>
                          <a:cubicBezTo>
                            <a:pt x="143242" y="330917"/>
                            <a:pt x="143242" y="330917"/>
                            <a:pt x="143242" y="330917"/>
                          </a:cubicBezTo>
                          <a:cubicBezTo>
                            <a:pt x="147182" y="330917"/>
                            <a:pt x="147182" y="334856"/>
                            <a:pt x="143242" y="334856"/>
                          </a:cubicBezTo>
                          <a:cubicBezTo>
                            <a:pt x="143242" y="338795"/>
                            <a:pt x="139303" y="338795"/>
                            <a:pt x="135363" y="338795"/>
                          </a:cubicBezTo>
                          <a:cubicBezTo>
                            <a:pt x="135363" y="338795"/>
                            <a:pt x="135363" y="338795"/>
                            <a:pt x="135363" y="338795"/>
                          </a:cubicBezTo>
                          <a:cubicBezTo>
                            <a:pt x="99908" y="342735"/>
                            <a:pt x="56574" y="354553"/>
                            <a:pt x="52634" y="393948"/>
                          </a:cubicBezTo>
                          <a:cubicBezTo>
                            <a:pt x="48695" y="425464"/>
                            <a:pt x="60513" y="460919"/>
                            <a:pt x="80211" y="480617"/>
                          </a:cubicBezTo>
                          <a:cubicBezTo>
                            <a:pt x="80211" y="480617"/>
                            <a:pt x="80211" y="484556"/>
                            <a:pt x="80211" y="484556"/>
                          </a:cubicBezTo>
                          <a:cubicBezTo>
                            <a:pt x="80211" y="484556"/>
                            <a:pt x="80211" y="492435"/>
                            <a:pt x="76271" y="492435"/>
                          </a:cubicBezTo>
                          <a:cubicBezTo>
                            <a:pt x="56574" y="492435"/>
                            <a:pt x="28997" y="496375"/>
                            <a:pt x="17179" y="512133"/>
                          </a:cubicBezTo>
                          <a:cubicBezTo>
                            <a:pt x="1421" y="531830"/>
                            <a:pt x="-2519" y="559406"/>
                            <a:pt x="1421" y="583043"/>
                          </a:cubicBezTo>
                          <a:cubicBezTo>
                            <a:pt x="9300" y="626378"/>
                            <a:pt x="40816" y="646075"/>
                            <a:pt x="76271" y="661833"/>
                          </a:cubicBezTo>
                          <a:cubicBezTo>
                            <a:pt x="76271" y="661833"/>
                            <a:pt x="76271" y="665773"/>
                            <a:pt x="76271" y="665773"/>
                          </a:cubicBezTo>
                          <a:cubicBezTo>
                            <a:pt x="68392" y="677591"/>
                            <a:pt x="56574" y="697288"/>
                            <a:pt x="60513" y="716986"/>
                          </a:cubicBezTo>
                          <a:cubicBezTo>
                            <a:pt x="64453" y="736683"/>
                            <a:pt x="84150" y="744562"/>
                            <a:pt x="99908" y="752441"/>
                          </a:cubicBezTo>
                          <a:cubicBezTo>
                            <a:pt x="103847" y="752441"/>
                            <a:pt x="99908" y="756381"/>
                            <a:pt x="99908" y="756381"/>
                          </a:cubicBezTo>
                          <a:cubicBezTo>
                            <a:pt x="99908" y="756381"/>
                            <a:pt x="99908" y="756381"/>
                            <a:pt x="99908" y="756381"/>
                          </a:cubicBezTo>
                          <a:cubicBezTo>
                            <a:pt x="68392" y="776078"/>
                            <a:pt x="80211" y="831231"/>
                            <a:pt x="92029" y="862747"/>
                          </a:cubicBezTo>
                          <a:cubicBezTo>
                            <a:pt x="111726" y="906081"/>
                            <a:pt x="159000" y="925778"/>
                            <a:pt x="198395" y="906081"/>
                          </a:cubicBezTo>
                          <a:cubicBezTo>
                            <a:pt x="202335" y="906081"/>
                            <a:pt x="202335" y="906081"/>
                            <a:pt x="202335" y="910020"/>
                          </a:cubicBezTo>
                          <a:cubicBezTo>
                            <a:pt x="182637" y="969113"/>
                            <a:pt x="233851" y="1004568"/>
                            <a:pt x="285064" y="996689"/>
                          </a:cubicBezTo>
                          <a:cubicBezTo>
                            <a:pt x="285064" y="996689"/>
                            <a:pt x="285064" y="996689"/>
                            <a:pt x="285064" y="996689"/>
                          </a:cubicBezTo>
                          <a:lnTo>
                            <a:pt x="285064" y="996689"/>
                          </a:lnTo>
                          <a:cubicBezTo>
                            <a:pt x="289003" y="996689"/>
                            <a:pt x="289003" y="1000628"/>
                            <a:pt x="285064" y="1000628"/>
                          </a:cubicBezTo>
                          <a:cubicBezTo>
                            <a:pt x="285064" y="1040023"/>
                            <a:pt x="296882" y="1087297"/>
                            <a:pt x="332338" y="1106994"/>
                          </a:cubicBezTo>
                          <a:cubicBezTo>
                            <a:pt x="363853" y="1126692"/>
                            <a:pt x="419006" y="1138510"/>
                            <a:pt x="442643" y="1103055"/>
                          </a:cubicBezTo>
                          <a:cubicBezTo>
                            <a:pt x="442643" y="1103055"/>
                            <a:pt x="446583" y="1099116"/>
                            <a:pt x="446583" y="1103055"/>
                          </a:cubicBezTo>
                          <a:cubicBezTo>
                            <a:pt x="458401" y="1118813"/>
                            <a:pt x="474159" y="1122752"/>
                            <a:pt x="489917" y="1126692"/>
                          </a:cubicBezTo>
                          <a:cubicBezTo>
                            <a:pt x="466280" y="1087297"/>
                            <a:pt x="446583" y="1043963"/>
                            <a:pt x="426885" y="1000628"/>
                          </a:cubicBezTo>
                          <a:cubicBezTo>
                            <a:pt x="395369" y="1012447"/>
                            <a:pt x="367793" y="1004568"/>
                            <a:pt x="348095" y="973052"/>
                          </a:cubicBezTo>
                          <a:cubicBezTo>
                            <a:pt x="332338" y="945476"/>
                            <a:pt x="324459" y="906081"/>
                            <a:pt x="332338" y="878505"/>
                          </a:cubicBezTo>
                          <a:cubicBezTo>
                            <a:pt x="340216" y="850928"/>
                            <a:pt x="355974" y="807594"/>
                            <a:pt x="387490" y="807594"/>
                          </a:cubicBezTo>
                          <a:cubicBezTo>
                            <a:pt x="419006" y="807594"/>
                            <a:pt x="446583" y="839110"/>
                            <a:pt x="458401" y="870626"/>
                          </a:cubicBezTo>
                          <a:cubicBezTo>
                            <a:pt x="474159" y="831231"/>
                            <a:pt x="466280" y="776078"/>
                            <a:pt x="458401" y="736683"/>
                          </a:cubicBezTo>
                          <a:cubicBezTo>
                            <a:pt x="454462" y="736683"/>
                            <a:pt x="458401" y="728804"/>
                            <a:pt x="458401" y="728804"/>
                          </a:cubicBezTo>
                          <a:cubicBezTo>
                            <a:pt x="505675" y="713046"/>
                            <a:pt x="501735" y="630317"/>
                            <a:pt x="493856" y="583043"/>
                          </a:cubicBezTo>
                          <a:cubicBezTo>
                            <a:pt x="493856" y="583043"/>
                            <a:pt x="493856" y="583043"/>
                            <a:pt x="493856" y="579104"/>
                          </a:cubicBezTo>
                          <a:cubicBezTo>
                            <a:pt x="493856" y="579104"/>
                            <a:pt x="493856" y="579104"/>
                            <a:pt x="493856" y="579104"/>
                          </a:cubicBezTo>
                          <a:cubicBezTo>
                            <a:pt x="493856" y="575164"/>
                            <a:pt x="501735" y="571225"/>
                            <a:pt x="501735" y="575164"/>
                          </a:cubicBezTo>
                          <a:cubicBezTo>
                            <a:pt x="501735" y="575164"/>
                            <a:pt x="501735" y="575164"/>
                            <a:pt x="501735" y="575164"/>
                          </a:cubicBezTo>
                          <a:cubicBezTo>
                            <a:pt x="549009" y="626378"/>
                            <a:pt x="623859" y="602741"/>
                            <a:pt x="639617" y="543649"/>
                          </a:cubicBezTo>
                          <a:cubicBezTo>
                            <a:pt x="639617" y="543649"/>
                            <a:pt x="643557" y="539709"/>
                            <a:pt x="647496" y="539709"/>
                          </a:cubicBezTo>
                          <a:cubicBezTo>
                            <a:pt x="675073" y="559406"/>
                            <a:pt x="706589" y="586983"/>
                            <a:pt x="742044" y="586983"/>
                          </a:cubicBezTo>
                          <a:cubicBezTo>
                            <a:pt x="777499" y="586983"/>
                            <a:pt x="812955" y="559406"/>
                            <a:pt x="816894" y="520012"/>
                          </a:cubicBezTo>
                          <a:cubicBezTo>
                            <a:pt x="812955" y="520012"/>
                            <a:pt x="816894" y="512133"/>
                            <a:pt x="820834" y="512133"/>
                          </a:cubicBezTo>
                          <a:cubicBezTo>
                            <a:pt x="824773" y="512133"/>
                            <a:pt x="824773" y="508193"/>
                            <a:pt x="824773" y="512133"/>
                          </a:cubicBezTo>
                          <a:cubicBezTo>
                            <a:pt x="824773" y="512133"/>
                            <a:pt x="824773" y="512133"/>
                            <a:pt x="824773" y="512133"/>
                          </a:cubicBezTo>
                          <a:cubicBezTo>
                            <a:pt x="879926" y="543649"/>
                            <a:pt x="1005989" y="610620"/>
                            <a:pt x="1013868" y="508193"/>
                          </a:cubicBezTo>
                          <a:cubicBezTo>
                            <a:pt x="1013868" y="504254"/>
                            <a:pt x="1017808" y="500314"/>
                            <a:pt x="1021747" y="504254"/>
                          </a:cubicBezTo>
                          <a:cubicBezTo>
                            <a:pt x="1045384" y="516072"/>
                            <a:pt x="1112355" y="563346"/>
                            <a:pt x="1124174" y="527891"/>
                          </a:cubicBezTo>
                          <a:cubicBezTo>
                            <a:pt x="1124174" y="527891"/>
                            <a:pt x="1124174" y="527891"/>
                            <a:pt x="1124174" y="523951"/>
                          </a:cubicBezTo>
                          <a:cubicBezTo>
                            <a:pt x="1124174" y="523951"/>
                            <a:pt x="1124174" y="523951"/>
                            <a:pt x="1124174" y="523951"/>
                          </a:cubicBezTo>
                          <a:cubicBezTo>
                            <a:pt x="1124174" y="520012"/>
                            <a:pt x="1132053" y="520012"/>
                            <a:pt x="1132053" y="523951"/>
                          </a:cubicBezTo>
                          <a:cubicBezTo>
                            <a:pt x="1132053" y="523951"/>
                            <a:pt x="1132053" y="523951"/>
                            <a:pt x="1132053" y="523951"/>
                          </a:cubicBezTo>
                          <a:cubicBezTo>
                            <a:pt x="1151750" y="571225"/>
                            <a:pt x="1222661" y="583043"/>
                            <a:pt x="1285693" y="583043"/>
                          </a:cubicBezTo>
                          <a:cubicBezTo>
                            <a:pt x="1285693" y="583043"/>
                            <a:pt x="1289632" y="583043"/>
                            <a:pt x="1289632" y="586983"/>
                          </a:cubicBezTo>
                          <a:cubicBezTo>
                            <a:pt x="1352664" y="673651"/>
                            <a:pt x="1305390" y="776078"/>
                            <a:pt x="1285693" y="839110"/>
                          </a:cubicBezTo>
                          <a:cubicBezTo>
                            <a:pt x="1313269" y="843049"/>
                            <a:pt x="1340845" y="843049"/>
                            <a:pt x="1360543" y="835170"/>
                          </a:cubicBezTo>
                          <a:cubicBezTo>
                            <a:pt x="1388119" y="827291"/>
                            <a:pt x="1399938" y="791836"/>
                            <a:pt x="1380240" y="764260"/>
                          </a:cubicBezTo>
                          <a:cubicBezTo>
                            <a:pt x="1376301" y="760320"/>
                            <a:pt x="1384180" y="756381"/>
                            <a:pt x="1388119" y="760320"/>
                          </a:cubicBezTo>
                          <a:cubicBezTo>
                            <a:pt x="1431454" y="791836"/>
                            <a:pt x="1470849" y="724865"/>
                            <a:pt x="1470849" y="689409"/>
                          </a:cubicBezTo>
                          <a:cubicBezTo>
                            <a:pt x="1470849" y="661833"/>
                            <a:pt x="1447212" y="657894"/>
                            <a:pt x="1427514" y="642136"/>
                          </a:cubicBezTo>
                          <a:cubicBezTo>
                            <a:pt x="1419635" y="646075"/>
                            <a:pt x="1427514" y="638196"/>
                            <a:pt x="1431454" y="642136"/>
                          </a:cubicBezTo>
                          <a:close/>
                        </a:path>
                      </a:pathLst>
                    </a:custGeom>
                    <a:solidFill>
                      <a:srgbClr val="CA510A">
                        <a:alpha val="30000"/>
                      </a:srgbClr>
                    </a:solidFill>
                    <a:ln w="39379" cap="flat">
                      <a:noFill/>
                      <a:prstDash val="solid"/>
                      <a:miter/>
                    </a:ln>
                  </p:spPr>
                  <p:txBody>
                    <a:bodyPr rtlCol="0" anchor="ctr"/>
                    <a:lstStyle/>
                    <a:p>
                      <a:endParaRPr lang="en-US"/>
                    </a:p>
                  </p:txBody>
                </p:sp>
                <p:sp>
                  <p:nvSpPr>
                    <p:cNvPr id="2675" name="Freeform: Shape 2674">
                      <a:extLst>
                        <a:ext uri="{FF2B5EF4-FFF2-40B4-BE49-F238E27FC236}">
                          <a16:creationId xmlns:a16="http://schemas.microsoft.com/office/drawing/2014/main" xmlns="" id="{4C6BFD30-3E1F-47FE-95D6-112BF09C75D6}"/>
                        </a:ext>
                      </a:extLst>
                    </p:cNvPr>
                    <p:cNvSpPr/>
                    <p:nvPr/>
                  </p:nvSpPr>
                  <p:spPr>
                    <a:xfrm>
                      <a:off x="13459487" y="491787"/>
                      <a:ext cx="1468628" cy="693348"/>
                    </a:xfrm>
                    <a:custGeom>
                      <a:avLst/>
                      <a:gdLst>
                        <a:gd name="connsiteX0" fmla="*/ 1390638 w 1468628"/>
                        <a:gd name="connsiteY0" fmla="*/ 66971 h 693348"/>
                        <a:gd name="connsiteX1" fmla="*/ 1394577 w 1468628"/>
                        <a:gd name="connsiteY1" fmla="*/ 59092 h 693348"/>
                        <a:gd name="connsiteX2" fmla="*/ 1449730 w 1468628"/>
                        <a:gd name="connsiteY2" fmla="*/ 0 h 693348"/>
                        <a:gd name="connsiteX3" fmla="*/ 1225180 w 1468628"/>
                        <a:gd name="connsiteY3" fmla="*/ 0 h 693348"/>
                        <a:gd name="connsiteX4" fmla="*/ 1103056 w 1468628"/>
                        <a:gd name="connsiteY4" fmla="*/ 35455 h 693348"/>
                        <a:gd name="connsiteX5" fmla="*/ 980932 w 1468628"/>
                        <a:gd name="connsiteY5" fmla="*/ 23637 h 693348"/>
                        <a:gd name="connsiteX6" fmla="*/ 795776 w 1468628"/>
                        <a:gd name="connsiteY6" fmla="*/ 31516 h 693348"/>
                        <a:gd name="connsiteX7" fmla="*/ 626378 w 1468628"/>
                        <a:gd name="connsiteY7" fmla="*/ 70911 h 693348"/>
                        <a:gd name="connsiteX8" fmla="*/ 464859 w 1468628"/>
                        <a:gd name="connsiteY8" fmla="*/ 82729 h 693348"/>
                        <a:gd name="connsiteX9" fmla="*/ 397888 w 1468628"/>
                        <a:gd name="connsiteY9" fmla="*/ 189095 h 693348"/>
                        <a:gd name="connsiteX10" fmla="*/ 263945 w 1468628"/>
                        <a:gd name="connsiteY10" fmla="*/ 260006 h 693348"/>
                        <a:gd name="connsiteX11" fmla="*/ 114245 w 1468628"/>
                        <a:gd name="connsiteY11" fmla="*/ 196974 h 693348"/>
                        <a:gd name="connsiteX12" fmla="*/ 0 w 1468628"/>
                        <a:gd name="connsiteY12" fmla="*/ 193035 h 693348"/>
                        <a:gd name="connsiteX13" fmla="*/ 55153 w 1468628"/>
                        <a:gd name="connsiteY13" fmla="*/ 228490 h 693348"/>
                        <a:gd name="connsiteX14" fmla="*/ 55153 w 1468628"/>
                        <a:gd name="connsiteY14" fmla="*/ 232429 h 693348"/>
                        <a:gd name="connsiteX15" fmla="*/ 39395 w 1468628"/>
                        <a:gd name="connsiteY15" fmla="*/ 283643 h 693348"/>
                        <a:gd name="connsiteX16" fmla="*/ 78790 w 1468628"/>
                        <a:gd name="connsiteY16" fmla="*/ 319098 h 693348"/>
                        <a:gd name="connsiteX17" fmla="*/ 78790 w 1468628"/>
                        <a:gd name="connsiteY17" fmla="*/ 323038 h 693348"/>
                        <a:gd name="connsiteX18" fmla="*/ 78790 w 1468628"/>
                        <a:gd name="connsiteY18" fmla="*/ 323038 h 693348"/>
                        <a:gd name="connsiteX19" fmla="*/ 70911 w 1468628"/>
                        <a:gd name="connsiteY19" fmla="*/ 429404 h 693348"/>
                        <a:gd name="connsiteX20" fmla="*/ 177277 w 1468628"/>
                        <a:gd name="connsiteY20" fmla="*/ 472738 h 693348"/>
                        <a:gd name="connsiteX21" fmla="*/ 181216 w 1468628"/>
                        <a:gd name="connsiteY21" fmla="*/ 476677 h 693348"/>
                        <a:gd name="connsiteX22" fmla="*/ 263945 w 1468628"/>
                        <a:gd name="connsiteY22" fmla="*/ 563346 h 693348"/>
                        <a:gd name="connsiteX23" fmla="*/ 263945 w 1468628"/>
                        <a:gd name="connsiteY23" fmla="*/ 563346 h 693348"/>
                        <a:gd name="connsiteX24" fmla="*/ 263945 w 1468628"/>
                        <a:gd name="connsiteY24" fmla="*/ 563346 h 693348"/>
                        <a:gd name="connsiteX25" fmla="*/ 263945 w 1468628"/>
                        <a:gd name="connsiteY25" fmla="*/ 567285 h 693348"/>
                        <a:gd name="connsiteX26" fmla="*/ 311219 w 1468628"/>
                        <a:gd name="connsiteY26" fmla="*/ 673651 h 693348"/>
                        <a:gd name="connsiteX27" fmla="*/ 421525 w 1468628"/>
                        <a:gd name="connsiteY27" fmla="*/ 669712 h 693348"/>
                        <a:gd name="connsiteX28" fmla="*/ 425464 w 1468628"/>
                        <a:gd name="connsiteY28" fmla="*/ 669712 h 693348"/>
                        <a:gd name="connsiteX29" fmla="*/ 468799 w 1468628"/>
                        <a:gd name="connsiteY29" fmla="*/ 693349 h 693348"/>
                        <a:gd name="connsiteX30" fmla="*/ 405767 w 1468628"/>
                        <a:gd name="connsiteY30" fmla="*/ 567285 h 693348"/>
                        <a:gd name="connsiteX31" fmla="*/ 326977 w 1468628"/>
                        <a:gd name="connsiteY31" fmla="*/ 539709 h 693348"/>
                        <a:gd name="connsiteX32" fmla="*/ 311219 w 1468628"/>
                        <a:gd name="connsiteY32" fmla="*/ 445161 h 693348"/>
                        <a:gd name="connsiteX33" fmla="*/ 366372 w 1468628"/>
                        <a:gd name="connsiteY33" fmla="*/ 374251 h 693348"/>
                        <a:gd name="connsiteX34" fmla="*/ 437283 w 1468628"/>
                        <a:gd name="connsiteY34" fmla="*/ 437283 h 693348"/>
                        <a:gd name="connsiteX35" fmla="*/ 437283 w 1468628"/>
                        <a:gd name="connsiteY35" fmla="*/ 303340 h 693348"/>
                        <a:gd name="connsiteX36" fmla="*/ 437283 w 1468628"/>
                        <a:gd name="connsiteY36" fmla="*/ 295461 h 693348"/>
                        <a:gd name="connsiteX37" fmla="*/ 472738 w 1468628"/>
                        <a:gd name="connsiteY37" fmla="*/ 149700 h 693348"/>
                        <a:gd name="connsiteX38" fmla="*/ 472738 w 1468628"/>
                        <a:gd name="connsiteY38" fmla="*/ 145761 h 693348"/>
                        <a:gd name="connsiteX39" fmla="*/ 472738 w 1468628"/>
                        <a:gd name="connsiteY39" fmla="*/ 145761 h 693348"/>
                        <a:gd name="connsiteX40" fmla="*/ 480617 w 1468628"/>
                        <a:gd name="connsiteY40" fmla="*/ 141821 h 693348"/>
                        <a:gd name="connsiteX41" fmla="*/ 480617 w 1468628"/>
                        <a:gd name="connsiteY41" fmla="*/ 141821 h 693348"/>
                        <a:gd name="connsiteX42" fmla="*/ 618499 w 1468628"/>
                        <a:gd name="connsiteY42" fmla="*/ 110306 h 693348"/>
                        <a:gd name="connsiteX43" fmla="*/ 626378 w 1468628"/>
                        <a:gd name="connsiteY43" fmla="*/ 106366 h 693348"/>
                        <a:gd name="connsiteX44" fmla="*/ 720926 w 1468628"/>
                        <a:gd name="connsiteY44" fmla="*/ 153640 h 693348"/>
                        <a:gd name="connsiteX45" fmla="*/ 795776 w 1468628"/>
                        <a:gd name="connsiteY45" fmla="*/ 86669 h 693348"/>
                        <a:gd name="connsiteX46" fmla="*/ 799715 w 1468628"/>
                        <a:gd name="connsiteY46" fmla="*/ 78790 h 693348"/>
                        <a:gd name="connsiteX47" fmla="*/ 803655 w 1468628"/>
                        <a:gd name="connsiteY47" fmla="*/ 78790 h 693348"/>
                        <a:gd name="connsiteX48" fmla="*/ 803655 w 1468628"/>
                        <a:gd name="connsiteY48" fmla="*/ 78790 h 693348"/>
                        <a:gd name="connsiteX49" fmla="*/ 992750 w 1468628"/>
                        <a:gd name="connsiteY49" fmla="*/ 74850 h 693348"/>
                        <a:gd name="connsiteX50" fmla="*/ 1000629 w 1468628"/>
                        <a:gd name="connsiteY50" fmla="*/ 70911 h 693348"/>
                        <a:gd name="connsiteX51" fmla="*/ 1103056 w 1468628"/>
                        <a:gd name="connsiteY51" fmla="*/ 94548 h 693348"/>
                        <a:gd name="connsiteX52" fmla="*/ 1103056 w 1468628"/>
                        <a:gd name="connsiteY52" fmla="*/ 90608 h 693348"/>
                        <a:gd name="connsiteX53" fmla="*/ 1103056 w 1468628"/>
                        <a:gd name="connsiteY53" fmla="*/ 90608 h 693348"/>
                        <a:gd name="connsiteX54" fmla="*/ 1110934 w 1468628"/>
                        <a:gd name="connsiteY54" fmla="*/ 90608 h 693348"/>
                        <a:gd name="connsiteX55" fmla="*/ 1110934 w 1468628"/>
                        <a:gd name="connsiteY55" fmla="*/ 90608 h 693348"/>
                        <a:gd name="connsiteX56" fmla="*/ 1276393 w 1468628"/>
                        <a:gd name="connsiteY56" fmla="*/ 149700 h 693348"/>
                        <a:gd name="connsiteX57" fmla="*/ 1280332 w 1468628"/>
                        <a:gd name="connsiteY57" fmla="*/ 153640 h 693348"/>
                        <a:gd name="connsiteX58" fmla="*/ 1264574 w 1468628"/>
                        <a:gd name="connsiteY58" fmla="*/ 405767 h 693348"/>
                        <a:gd name="connsiteX59" fmla="*/ 1339425 w 1468628"/>
                        <a:gd name="connsiteY59" fmla="*/ 401827 h 693348"/>
                        <a:gd name="connsiteX60" fmla="*/ 1359122 w 1468628"/>
                        <a:gd name="connsiteY60" fmla="*/ 330916 h 693348"/>
                        <a:gd name="connsiteX61" fmla="*/ 1367001 w 1468628"/>
                        <a:gd name="connsiteY61" fmla="*/ 326977 h 693348"/>
                        <a:gd name="connsiteX62" fmla="*/ 1449730 w 1468628"/>
                        <a:gd name="connsiteY62" fmla="*/ 256066 h 693348"/>
                        <a:gd name="connsiteX63" fmla="*/ 1406396 w 1468628"/>
                        <a:gd name="connsiteY63" fmla="*/ 208793 h 693348"/>
                        <a:gd name="connsiteX64" fmla="*/ 1414275 w 1468628"/>
                        <a:gd name="connsiteY64" fmla="*/ 200914 h 693348"/>
                        <a:gd name="connsiteX65" fmla="*/ 1418214 w 1468628"/>
                        <a:gd name="connsiteY65" fmla="*/ 200914 h 693348"/>
                        <a:gd name="connsiteX66" fmla="*/ 1461549 w 1468628"/>
                        <a:gd name="connsiteY66" fmla="*/ 114245 h 693348"/>
                        <a:gd name="connsiteX67" fmla="*/ 1390638 w 1468628"/>
                        <a:gd name="connsiteY67" fmla="*/ 66971 h 69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468628" h="693348">
                          <a:moveTo>
                            <a:pt x="1390638" y="66971"/>
                          </a:moveTo>
                          <a:cubicBezTo>
                            <a:pt x="1382759" y="63032"/>
                            <a:pt x="1390638" y="59092"/>
                            <a:pt x="1394577" y="59092"/>
                          </a:cubicBezTo>
                          <a:cubicBezTo>
                            <a:pt x="1426093" y="59092"/>
                            <a:pt x="1461549" y="39395"/>
                            <a:pt x="1449730" y="0"/>
                          </a:cubicBezTo>
                          <a:cubicBezTo>
                            <a:pt x="1418214" y="23637"/>
                            <a:pt x="1323667" y="11818"/>
                            <a:pt x="1225180" y="0"/>
                          </a:cubicBezTo>
                          <a:cubicBezTo>
                            <a:pt x="1398517" y="78790"/>
                            <a:pt x="1146390" y="110306"/>
                            <a:pt x="1103056" y="35455"/>
                          </a:cubicBezTo>
                          <a:cubicBezTo>
                            <a:pt x="1095177" y="94548"/>
                            <a:pt x="1047903" y="86669"/>
                            <a:pt x="980932" y="23637"/>
                          </a:cubicBezTo>
                          <a:cubicBezTo>
                            <a:pt x="992750" y="133942"/>
                            <a:pt x="858808" y="94548"/>
                            <a:pt x="795776" y="31516"/>
                          </a:cubicBezTo>
                          <a:cubicBezTo>
                            <a:pt x="787897" y="130003"/>
                            <a:pt x="669712" y="126063"/>
                            <a:pt x="626378" y="70911"/>
                          </a:cubicBezTo>
                          <a:cubicBezTo>
                            <a:pt x="610620" y="133942"/>
                            <a:pt x="531830" y="153640"/>
                            <a:pt x="464859" y="82729"/>
                          </a:cubicBezTo>
                          <a:cubicBezTo>
                            <a:pt x="476678" y="133942"/>
                            <a:pt x="437283" y="204853"/>
                            <a:pt x="397888" y="189095"/>
                          </a:cubicBezTo>
                          <a:cubicBezTo>
                            <a:pt x="417585" y="267885"/>
                            <a:pt x="291522" y="307280"/>
                            <a:pt x="263945" y="260006"/>
                          </a:cubicBezTo>
                          <a:cubicBezTo>
                            <a:pt x="208793" y="350614"/>
                            <a:pt x="90608" y="263945"/>
                            <a:pt x="114245" y="196974"/>
                          </a:cubicBezTo>
                          <a:cubicBezTo>
                            <a:pt x="70911" y="216672"/>
                            <a:pt x="31516" y="212732"/>
                            <a:pt x="0" y="193035"/>
                          </a:cubicBezTo>
                          <a:cubicBezTo>
                            <a:pt x="15758" y="208793"/>
                            <a:pt x="35455" y="216672"/>
                            <a:pt x="55153" y="228490"/>
                          </a:cubicBezTo>
                          <a:cubicBezTo>
                            <a:pt x="55153" y="228490"/>
                            <a:pt x="55153" y="232429"/>
                            <a:pt x="55153" y="232429"/>
                          </a:cubicBezTo>
                          <a:cubicBezTo>
                            <a:pt x="47274" y="244248"/>
                            <a:pt x="35455" y="263945"/>
                            <a:pt x="39395" y="283643"/>
                          </a:cubicBezTo>
                          <a:cubicBezTo>
                            <a:pt x="43334" y="303340"/>
                            <a:pt x="63032" y="311219"/>
                            <a:pt x="78790" y="319098"/>
                          </a:cubicBezTo>
                          <a:cubicBezTo>
                            <a:pt x="82729" y="319098"/>
                            <a:pt x="78790" y="323038"/>
                            <a:pt x="78790" y="323038"/>
                          </a:cubicBezTo>
                          <a:cubicBezTo>
                            <a:pt x="78790" y="323038"/>
                            <a:pt x="78790" y="323038"/>
                            <a:pt x="78790" y="323038"/>
                          </a:cubicBezTo>
                          <a:cubicBezTo>
                            <a:pt x="47274" y="342735"/>
                            <a:pt x="59092" y="397888"/>
                            <a:pt x="70911" y="429404"/>
                          </a:cubicBezTo>
                          <a:cubicBezTo>
                            <a:pt x="90608" y="472738"/>
                            <a:pt x="137882" y="492435"/>
                            <a:pt x="177277" y="472738"/>
                          </a:cubicBezTo>
                          <a:cubicBezTo>
                            <a:pt x="181216" y="472738"/>
                            <a:pt x="181216" y="472738"/>
                            <a:pt x="181216" y="476677"/>
                          </a:cubicBezTo>
                          <a:cubicBezTo>
                            <a:pt x="161519" y="535770"/>
                            <a:pt x="212732" y="571225"/>
                            <a:pt x="263945" y="563346"/>
                          </a:cubicBezTo>
                          <a:cubicBezTo>
                            <a:pt x="263945" y="563346"/>
                            <a:pt x="263945" y="563346"/>
                            <a:pt x="263945" y="563346"/>
                          </a:cubicBezTo>
                          <a:lnTo>
                            <a:pt x="263945" y="563346"/>
                          </a:lnTo>
                          <a:cubicBezTo>
                            <a:pt x="267885" y="563346"/>
                            <a:pt x="267885" y="567285"/>
                            <a:pt x="263945" y="567285"/>
                          </a:cubicBezTo>
                          <a:cubicBezTo>
                            <a:pt x="263945" y="606680"/>
                            <a:pt x="275764" y="653954"/>
                            <a:pt x="311219" y="673651"/>
                          </a:cubicBezTo>
                          <a:cubicBezTo>
                            <a:pt x="342735" y="693349"/>
                            <a:pt x="397888" y="705167"/>
                            <a:pt x="421525" y="669712"/>
                          </a:cubicBezTo>
                          <a:cubicBezTo>
                            <a:pt x="421525" y="669712"/>
                            <a:pt x="425464" y="665772"/>
                            <a:pt x="425464" y="669712"/>
                          </a:cubicBezTo>
                          <a:cubicBezTo>
                            <a:pt x="437283" y="685470"/>
                            <a:pt x="453041" y="689409"/>
                            <a:pt x="468799" y="693349"/>
                          </a:cubicBezTo>
                          <a:cubicBezTo>
                            <a:pt x="445162" y="653954"/>
                            <a:pt x="425464" y="610620"/>
                            <a:pt x="405767" y="567285"/>
                          </a:cubicBezTo>
                          <a:cubicBezTo>
                            <a:pt x="374251" y="579104"/>
                            <a:pt x="346675" y="571225"/>
                            <a:pt x="326977" y="539709"/>
                          </a:cubicBezTo>
                          <a:cubicBezTo>
                            <a:pt x="311219" y="512133"/>
                            <a:pt x="303340" y="472738"/>
                            <a:pt x="311219" y="445161"/>
                          </a:cubicBezTo>
                          <a:cubicBezTo>
                            <a:pt x="319098" y="417585"/>
                            <a:pt x="334856" y="374251"/>
                            <a:pt x="366372" y="374251"/>
                          </a:cubicBezTo>
                          <a:cubicBezTo>
                            <a:pt x="397888" y="374251"/>
                            <a:pt x="425464" y="405767"/>
                            <a:pt x="437283" y="437283"/>
                          </a:cubicBezTo>
                          <a:cubicBezTo>
                            <a:pt x="453041" y="397888"/>
                            <a:pt x="445162" y="342735"/>
                            <a:pt x="437283" y="303340"/>
                          </a:cubicBezTo>
                          <a:cubicBezTo>
                            <a:pt x="433343" y="303340"/>
                            <a:pt x="437283" y="295461"/>
                            <a:pt x="437283" y="295461"/>
                          </a:cubicBezTo>
                          <a:cubicBezTo>
                            <a:pt x="484557" y="279703"/>
                            <a:pt x="480617" y="196974"/>
                            <a:pt x="472738" y="149700"/>
                          </a:cubicBezTo>
                          <a:cubicBezTo>
                            <a:pt x="472738" y="149700"/>
                            <a:pt x="472738" y="149700"/>
                            <a:pt x="472738" y="145761"/>
                          </a:cubicBezTo>
                          <a:cubicBezTo>
                            <a:pt x="472738" y="145761"/>
                            <a:pt x="472738" y="145761"/>
                            <a:pt x="472738" y="145761"/>
                          </a:cubicBezTo>
                          <a:cubicBezTo>
                            <a:pt x="472738" y="141821"/>
                            <a:pt x="480617" y="137882"/>
                            <a:pt x="480617" y="141821"/>
                          </a:cubicBezTo>
                          <a:cubicBezTo>
                            <a:pt x="480617" y="141821"/>
                            <a:pt x="480617" y="141821"/>
                            <a:pt x="480617" y="141821"/>
                          </a:cubicBezTo>
                          <a:cubicBezTo>
                            <a:pt x="527891" y="193035"/>
                            <a:pt x="602741" y="169398"/>
                            <a:pt x="618499" y="110306"/>
                          </a:cubicBezTo>
                          <a:cubicBezTo>
                            <a:pt x="618499" y="110306"/>
                            <a:pt x="622439" y="106366"/>
                            <a:pt x="626378" y="106366"/>
                          </a:cubicBezTo>
                          <a:cubicBezTo>
                            <a:pt x="653954" y="126063"/>
                            <a:pt x="685470" y="153640"/>
                            <a:pt x="720926" y="153640"/>
                          </a:cubicBezTo>
                          <a:cubicBezTo>
                            <a:pt x="756381" y="153640"/>
                            <a:pt x="791836" y="126063"/>
                            <a:pt x="795776" y="86669"/>
                          </a:cubicBezTo>
                          <a:cubicBezTo>
                            <a:pt x="791836" y="86669"/>
                            <a:pt x="795776" y="78790"/>
                            <a:pt x="799715" y="78790"/>
                          </a:cubicBezTo>
                          <a:cubicBezTo>
                            <a:pt x="803655" y="78790"/>
                            <a:pt x="803655" y="74850"/>
                            <a:pt x="803655" y="78790"/>
                          </a:cubicBezTo>
                          <a:cubicBezTo>
                            <a:pt x="803655" y="78790"/>
                            <a:pt x="803655" y="78790"/>
                            <a:pt x="803655" y="78790"/>
                          </a:cubicBezTo>
                          <a:cubicBezTo>
                            <a:pt x="858808" y="110306"/>
                            <a:pt x="984871" y="177277"/>
                            <a:pt x="992750" y="74850"/>
                          </a:cubicBezTo>
                          <a:cubicBezTo>
                            <a:pt x="992750" y="70911"/>
                            <a:pt x="996690" y="66971"/>
                            <a:pt x="1000629" y="70911"/>
                          </a:cubicBezTo>
                          <a:cubicBezTo>
                            <a:pt x="1024266" y="82729"/>
                            <a:pt x="1091237" y="130003"/>
                            <a:pt x="1103056" y="94548"/>
                          </a:cubicBezTo>
                          <a:cubicBezTo>
                            <a:pt x="1103056" y="94548"/>
                            <a:pt x="1103056" y="94548"/>
                            <a:pt x="1103056" y="90608"/>
                          </a:cubicBezTo>
                          <a:cubicBezTo>
                            <a:pt x="1103056" y="90608"/>
                            <a:pt x="1103056" y="90608"/>
                            <a:pt x="1103056" y="90608"/>
                          </a:cubicBezTo>
                          <a:cubicBezTo>
                            <a:pt x="1103056" y="86669"/>
                            <a:pt x="1110934" y="86669"/>
                            <a:pt x="1110934" y="90608"/>
                          </a:cubicBezTo>
                          <a:cubicBezTo>
                            <a:pt x="1110934" y="90608"/>
                            <a:pt x="1110934" y="90608"/>
                            <a:pt x="1110934" y="90608"/>
                          </a:cubicBezTo>
                          <a:cubicBezTo>
                            <a:pt x="1130632" y="137882"/>
                            <a:pt x="1213361" y="149700"/>
                            <a:pt x="1276393" y="149700"/>
                          </a:cubicBezTo>
                          <a:cubicBezTo>
                            <a:pt x="1276393" y="149700"/>
                            <a:pt x="1280332" y="149700"/>
                            <a:pt x="1280332" y="153640"/>
                          </a:cubicBezTo>
                          <a:cubicBezTo>
                            <a:pt x="1359122" y="248187"/>
                            <a:pt x="1288211" y="338795"/>
                            <a:pt x="1264574" y="405767"/>
                          </a:cubicBezTo>
                          <a:cubicBezTo>
                            <a:pt x="1292151" y="409706"/>
                            <a:pt x="1319727" y="409706"/>
                            <a:pt x="1339425" y="401827"/>
                          </a:cubicBezTo>
                          <a:cubicBezTo>
                            <a:pt x="1367001" y="393948"/>
                            <a:pt x="1378820" y="358493"/>
                            <a:pt x="1359122" y="330916"/>
                          </a:cubicBezTo>
                          <a:cubicBezTo>
                            <a:pt x="1355183" y="326977"/>
                            <a:pt x="1363062" y="323038"/>
                            <a:pt x="1367001" y="326977"/>
                          </a:cubicBezTo>
                          <a:cubicBezTo>
                            <a:pt x="1410335" y="358493"/>
                            <a:pt x="1449730" y="291522"/>
                            <a:pt x="1449730" y="256066"/>
                          </a:cubicBezTo>
                          <a:cubicBezTo>
                            <a:pt x="1449730" y="228490"/>
                            <a:pt x="1426093" y="224551"/>
                            <a:pt x="1406396" y="208793"/>
                          </a:cubicBezTo>
                          <a:cubicBezTo>
                            <a:pt x="1402456" y="204853"/>
                            <a:pt x="1410335" y="200914"/>
                            <a:pt x="1414275" y="200914"/>
                          </a:cubicBezTo>
                          <a:cubicBezTo>
                            <a:pt x="1414275" y="200914"/>
                            <a:pt x="1414275" y="200914"/>
                            <a:pt x="1418214" y="200914"/>
                          </a:cubicBezTo>
                          <a:cubicBezTo>
                            <a:pt x="1457609" y="200914"/>
                            <a:pt x="1481246" y="161519"/>
                            <a:pt x="1461549" y="114245"/>
                          </a:cubicBezTo>
                          <a:cubicBezTo>
                            <a:pt x="1449730" y="102427"/>
                            <a:pt x="1422154" y="82729"/>
                            <a:pt x="1390638" y="66971"/>
                          </a:cubicBezTo>
                          <a:close/>
                        </a:path>
                      </a:pathLst>
                    </a:custGeom>
                    <a:solidFill>
                      <a:srgbClr val="D38215"/>
                    </a:solidFill>
                    <a:ln w="39379" cap="flat">
                      <a:noFill/>
                      <a:prstDash val="solid"/>
                      <a:miter/>
                    </a:ln>
                  </p:spPr>
                  <p:txBody>
                    <a:bodyPr rtlCol="0" anchor="ctr"/>
                    <a:lstStyle/>
                    <a:p>
                      <a:endParaRPr lang="en-US"/>
                    </a:p>
                  </p:txBody>
                </p:sp>
                <p:grpSp>
                  <p:nvGrpSpPr>
                    <p:cNvPr id="2676" name="Graphic 2510">
                      <a:extLst>
                        <a:ext uri="{FF2B5EF4-FFF2-40B4-BE49-F238E27FC236}">
                          <a16:creationId xmlns:a16="http://schemas.microsoft.com/office/drawing/2014/main" xmlns="" id="{A038D329-85BB-4019-AC48-00D60B111CC5}"/>
                        </a:ext>
                      </a:extLst>
                    </p:cNvPr>
                    <p:cNvGrpSpPr/>
                    <p:nvPr/>
                  </p:nvGrpSpPr>
                  <p:grpSpPr>
                    <a:xfrm>
                      <a:off x="14700425" y="885736"/>
                      <a:ext cx="104378" cy="186906"/>
                      <a:chOff x="14700425" y="885736"/>
                      <a:chExt cx="104378" cy="186906"/>
                    </a:xfrm>
                  </p:grpSpPr>
                  <p:sp>
                    <p:nvSpPr>
                      <p:cNvPr id="2677" name="Freeform: Shape 2676">
                        <a:extLst>
                          <a:ext uri="{FF2B5EF4-FFF2-40B4-BE49-F238E27FC236}">
                            <a16:creationId xmlns:a16="http://schemas.microsoft.com/office/drawing/2014/main" xmlns="" id="{7C7432AD-F6AE-4CA6-9454-F70F91CBB581}"/>
                          </a:ext>
                        </a:extLst>
                      </p:cNvPr>
                      <p:cNvSpPr/>
                      <p:nvPr/>
                    </p:nvSpPr>
                    <p:spPr>
                      <a:xfrm>
                        <a:off x="14703752" y="885736"/>
                        <a:ext cx="101051" cy="186906"/>
                      </a:xfrm>
                      <a:custGeom>
                        <a:avLst/>
                        <a:gdLst>
                          <a:gd name="connsiteX0" fmla="*/ 8491 w 101051"/>
                          <a:gd name="connsiteY0" fmla="*/ 185156 h 186906"/>
                          <a:gd name="connsiteX1" fmla="*/ 612 w 101051"/>
                          <a:gd name="connsiteY1" fmla="*/ 122124 h 186906"/>
                          <a:gd name="connsiteX2" fmla="*/ 28189 w 101051"/>
                          <a:gd name="connsiteY2" fmla="*/ 0 h 186906"/>
                          <a:gd name="connsiteX3" fmla="*/ 47886 w 101051"/>
                          <a:gd name="connsiteY3" fmla="*/ 0 h 186906"/>
                          <a:gd name="connsiteX4" fmla="*/ 99099 w 101051"/>
                          <a:gd name="connsiteY4" fmla="*/ 106366 h 186906"/>
                          <a:gd name="connsiteX5" fmla="*/ 20310 w 101051"/>
                          <a:gd name="connsiteY5" fmla="*/ 185156 h 186906"/>
                          <a:gd name="connsiteX6" fmla="*/ 8491 w 101051"/>
                          <a:gd name="connsiteY6" fmla="*/ 185156 h 18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051" h="186906">
                            <a:moveTo>
                              <a:pt x="8491" y="185156"/>
                            </a:moveTo>
                            <a:cubicBezTo>
                              <a:pt x="4552" y="165458"/>
                              <a:pt x="612" y="145761"/>
                              <a:pt x="612" y="122124"/>
                            </a:cubicBezTo>
                            <a:cubicBezTo>
                              <a:pt x="-3327" y="74850"/>
                              <a:pt x="12431" y="43334"/>
                              <a:pt x="28189" y="0"/>
                            </a:cubicBezTo>
                            <a:cubicBezTo>
                              <a:pt x="32128" y="0"/>
                              <a:pt x="40007" y="0"/>
                              <a:pt x="47886" y="0"/>
                            </a:cubicBezTo>
                            <a:cubicBezTo>
                              <a:pt x="91220" y="7879"/>
                              <a:pt x="106978" y="66971"/>
                              <a:pt x="99099" y="106366"/>
                            </a:cubicBezTo>
                            <a:cubicBezTo>
                              <a:pt x="91220" y="141821"/>
                              <a:pt x="63644" y="193035"/>
                              <a:pt x="20310" y="185156"/>
                            </a:cubicBezTo>
                            <a:cubicBezTo>
                              <a:pt x="16370" y="189095"/>
                              <a:pt x="12431" y="185156"/>
                              <a:pt x="8491" y="185156"/>
                            </a:cubicBezTo>
                            <a:close/>
                          </a:path>
                        </a:pathLst>
                      </a:custGeom>
                      <a:solidFill>
                        <a:srgbClr val="9C5116"/>
                      </a:solidFill>
                      <a:ln w="39379" cap="flat">
                        <a:noFill/>
                        <a:prstDash val="solid"/>
                        <a:miter/>
                      </a:ln>
                    </p:spPr>
                    <p:txBody>
                      <a:bodyPr rtlCol="0" anchor="ctr"/>
                      <a:lstStyle/>
                      <a:p>
                        <a:endParaRPr lang="en-US"/>
                      </a:p>
                    </p:txBody>
                  </p:sp>
                  <p:sp>
                    <p:nvSpPr>
                      <p:cNvPr id="2678" name="Freeform: Shape 2677">
                        <a:extLst>
                          <a:ext uri="{FF2B5EF4-FFF2-40B4-BE49-F238E27FC236}">
                            <a16:creationId xmlns:a16="http://schemas.microsoft.com/office/drawing/2014/main" xmlns="" id="{22FB448C-2A17-467C-ACD9-4C21BDFC4EE3}"/>
                          </a:ext>
                        </a:extLst>
                      </p:cNvPr>
                      <p:cNvSpPr/>
                      <p:nvPr/>
                    </p:nvSpPr>
                    <p:spPr>
                      <a:xfrm>
                        <a:off x="14703600" y="896529"/>
                        <a:ext cx="86201" cy="169437"/>
                      </a:xfrm>
                      <a:custGeom>
                        <a:avLst/>
                        <a:gdLst>
                          <a:gd name="connsiteX0" fmla="*/ 8643 w 86201"/>
                          <a:gd name="connsiteY0" fmla="*/ 166483 h 169437"/>
                          <a:gd name="connsiteX1" fmla="*/ 764 w 86201"/>
                          <a:gd name="connsiteY1" fmla="*/ 111330 h 169437"/>
                          <a:gd name="connsiteX2" fmla="*/ 24400 w 86201"/>
                          <a:gd name="connsiteY2" fmla="*/ 1025 h 169437"/>
                          <a:gd name="connsiteX3" fmla="*/ 67735 w 86201"/>
                          <a:gd name="connsiteY3" fmla="*/ 16783 h 169437"/>
                          <a:gd name="connsiteX4" fmla="*/ 79553 w 86201"/>
                          <a:gd name="connsiteY4" fmla="*/ 107391 h 169437"/>
                          <a:gd name="connsiteX5" fmla="*/ 32279 w 86201"/>
                          <a:gd name="connsiteY5" fmla="*/ 166483 h 169437"/>
                          <a:gd name="connsiteX6" fmla="*/ 8643 w 86201"/>
                          <a:gd name="connsiteY6" fmla="*/ 166483 h 169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201" h="169437">
                            <a:moveTo>
                              <a:pt x="8643" y="166483"/>
                            </a:moveTo>
                            <a:cubicBezTo>
                              <a:pt x="4703" y="146786"/>
                              <a:pt x="764" y="131028"/>
                              <a:pt x="764" y="111330"/>
                            </a:cubicBezTo>
                            <a:cubicBezTo>
                              <a:pt x="-3176" y="71935"/>
                              <a:pt x="8643" y="36480"/>
                              <a:pt x="24400" y="1025"/>
                            </a:cubicBezTo>
                            <a:cubicBezTo>
                              <a:pt x="40158" y="-2915"/>
                              <a:pt x="55916" y="4964"/>
                              <a:pt x="67735" y="16783"/>
                            </a:cubicBezTo>
                            <a:cubicBezTo>
                              <a:pt x="87432" y="44359"/>
                              <a:pt x="91372" y="75875"/>
                              <a:pt x="79553" y="107391"/>
                            </a:cubicBezTo>
                            <a:cubicBezTo>
                              <a:pt x="71674" y="131028"/>
                              <a:pt x="55916" y="162544"/>
                              <a:pt x="32279" y="166483"/>
                            </a:cubicBezTo>
                            <a:cubicBezTo>
                              <a:pt x="20461" y="170423"/>
                              <a:pt x="12582" y="170423"/>
                              <a:pt x="8643" y="166483"/>
                            </a:cubicBezTo>
                            <a:close/>
                          </a:path>
                        </a:pathLst>
                      </a:custGeom>
                      <a:solidFill>
                        <a:srgbClr val="F9CEB2"/>
                      </a:solidFill>
                      <a:ln w="39379" cap="flat">
                        <a:noFill/>
                        <a:prstDash val="solid"/>
                        <a:miter/>
                      </a:ln>
                    </p:spPr>
                    <p:txBody>
                      <a:bodyPr rtlCol="0" anchor="ctr"/>
                      <a:lstStyle/>
                      <a:p>
                        <a:endParaRPr lang="en-US"/>
                      </a:p>
                    </p:txBody>
                  </p:sp>
                  <p:sp>
                    <p:nvSpPr>
                      <p:cNvPr id="2679" name="Freeform: Shape 2678">
                        <a:extLst>
                          <a:ext uri="{FF2B5EF4-FFF2-40B4-BE49-F238E27FC236}">
                            <a16:creationId xmlns:a16="http://schemas.microsoft.com/office/drawing/2014/main" xmlns="" id="{C4BFAE93-1738-43A9-9EA3-47BF93D074B0}"/>
                          </a:ext>
                        </a:extLst>
                      </p:cNvPr>
                      <p:cNvSpPr/>
                      <p:nvPr/>
                    </p:nvSpPr>
                    <p:spPr>
                      <a:xfrm>
                        <a:off x="14703600" y="897554"/>
                        <a:ext cx="59855" cy="169397"/>
                      </a:xfrm>
                      <a:custGeom>
                        <a:avLst/>
                        <a:gdLst>
                          <a:gd name="connsiteX0" fmla="*/ 28340 w 59855"/>
                          <a:gd name="connsiteY0" fmla="*/ 169398 h 169397"/>
                          <a:gd name="connsiteX1" fmla="*/ 4703 w 59855"/>
                          <a:gd name="connsiteY1" fmla="*/ 165458 h 169397"/>
                          <a:gd name="connsiteX2" fmla="*/ 764 w 59855"/>
                          <a:gd name="connsiteY2" fmla="*/ 110306 h 169397"/>
                          <a:gd name="connsiteX3" fmla="*/ 24400 w 59855"/>
                          <a:gd name="connsiteY3" fmla="*/ 0 h 169397"/>
                          <a:gd name="connsiteX4" fmla="*/ 59856 w 59855"/>
                          <a:gd name="connsiteY4" fmla="*/ 7879 h 169397"/>
                          <a:gd name="connsiteX5" fmla="*/ 12582 w 59855"/>
                          <a:gd name="connsiteY5" fmla="*/ 47274 h 169397"/>
                          <a:gd name="connsiteX6" fmla="*/ 20461 w 59855"/>
                          <a:gd name="connsiteY6" fmla="*/ 51213 h 169397"/>
                          <a:gd name="connsiteX7" fmla="*/ 59856 w 59855"/>
                          <a:gd name="connsiteY7" fmla="*/ 59092 h 169397"/>
                          <a:gd name="connsiteX8" fmla="*/ 20461 w 59855"/>
                          <a:gd name="connsiteY8" fmla="*/ 86669 h 169397"/>
                          <a:gd name="connsiteX9" fmla="*/ 51977 w 59855"/>
                          <a:gd name="connsiteY9" fmla="*/ 98487 h 169397"/>
                          <a:gd name="connsiteX10" fmla="*/ 48037 w 59855"/>
                          <a:gd name="connsiteY10" fmla="*/ 133942 h 169397"/>
                          <a:gd name="connsiteX11" fmla="*/ 59856 w 59855"/>
                          <a:gd name="connsiteY11" fmla="*/ 149700 h 169397"/>
                          <a:gd name="connsiteX12" fmla="*/ 28340 w 59855"/>
                          <a:gd name="connsiteY12" fmla="*/ 169398 h 169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9855" h="169397">
                            <a:moveTo>
                              <a:pt x="28340" y="169398"/>
                            </a:moveTo>
                            <a:cubicBezTo>
                              <a:pt x="20461" y="169398"/>
                              <a:pt x="12582" y="169398"/>
                              <a:pt x="4703" y="165458"/>
                            </a:cubicBezTo>
                            <a:cubicBezTo>
                              <a:pt x="4703" y="145761"/>
                              <a:pt x="764" y="130003"/>
                              <a:pt x="764" y="110306"/>
                            </a:cubicBezTo>
                            <a:cubicBezTo>
                              <a:pt x="-3176" y="70911"/>
                              <a:pt x="8643" y="35455"/>
                              <a:pt x="24400" y="0"/>
                            </a:cubicBezTo>
                            <a:cubicBezTo>
                              <a:pt x="36219" y="0"/>
                              <a:pt x="48037" y="0"/>
                              <a:pt x="59856" y="7879"/>
                            </a:cubicBezTo>
                            <a:cubicBezTo>
                              <a:pt x="40158" y="7879"/>
                              <a:pt x="20461" y="19697"/>
                              <a:pt x="12582" y="47274"/>
                            </a:cubicBezTo>
                            <a:cubicBezTo>
                              <a:pt x="12582" y="51213"/>
                              <a:pt x="16522" y="55153"/>
                              <a:pt x="20461" y="51213"/>
                            </a:cubicBezTo>
                            <a:cubicBezTo>
                              <a:pt x="32279" y="43334"/>
                              <a:pt x="51977" y="43334"/>
                              <a:pt x="59856" y="59092"/>
                            </a:cubicBezTo>
                            <a:cubicBezTo>
                              <a:pt x="44098" y="55153"/>
                              <a:pt x="20461" y="63032"/>
                              <a:pt x="20461" y="86669"/>
                            </a:cubicBezTo>
                            <a:cubicBezTo>
                              <a:pt x="20461" y="106366"/>
                              <a:pt x="40158" y="106366"/>
                              <a:pt x="51977" y="98487"/>
                            </a:cubicBezTo>
                            <a:cubicBezTo>
                              <a:pt x="48037" y="110306"/>
                              <a:pt x="36219" y="122124"/>
                              <a:pt x="48037" y="133942"/>
                            </a:cubicBezTo>
                            <a:cubicBezTo>
                              <a:pt x="51977" y="137882"/>
                              <a:pt x="55916" y="145761"/>
                              <a:pt x="59856" y="149700"/>
                            </a:cubicBezTo>
                            <a:cubicBezTo>
                              <a:pt x="48037" y="161519"/>
                              <a:pt x="40158" y="165458"/>
                              <a:pt x="28340" y="169398"/>
                            </a:cubicBezTo>
                            <a:close/>
                          </a:path>
                        </a:pathLst>
                      </a:custGeom>
                      <a:solidFill>
                        <a:srgbClr val="F9CEB2"/>
                      </a:solidFill>
                      <a:ln w="39379" cap="flat">
                        <a:noFill/>
                        <a:prstDash val="solid"/>
                        <a:miter/>
                      </a:ln>
                    </p:spPr>
                    <p:txBody>
                      <a:bodyPr rtlCol="0" anchor="ctr"/>
                      <a:lstStyle/>
                      <a:p>
                        <a:endParaRPr lang="en-US"/>
                      </a:p>
                    </p:txBody>
                  </p:sp>
                  <p:sp>
                    <p:nvSpPr>
                      <p:cNvPr id="2680" name="Freeform: Shape 2679">
                        <a:extLst>
                          <a:ext uri="{FF2B5EF4-FFF2-40B4-BE49-F238E27FC236}">
                            <a16:creationId xmlns:a16="http://schemas.microsoft.com/office/drawing/2014/main" xmlns="" id="{472734D5-BCF4-4F7C-9035-8D6F87C97030}"/>
                          </a:ext>
                        </a:extLst>
                      </p:cNvPr>
                      <p:cNvSpPr/>
                      <p:nvPr/>
                    </p:nvSpPr>
                    <p:spPr>
                      <a:xfrm>
                        <a:off x="14700425" y="934511"/>
                        <a:ext cx="55152" cy="98617"/>
                      </a:xfrm>
                      <a:custGeom>
                        <a:avLst/>
                        <a:gdLst>
                          <a:gd name="connsiteX0" fmla="*/ 23637 w 55152"/>
                          <a:gd name="connsiteY0" fmla="*/ 73348 h 98617"/>
                          <a:gd name="connsiteX1" fmla="*/ 3939 w 55152"/>
                          <a:gd name="connsiteY1" fmla="*/ 57591 h 98617"/>
                          <a:gd name="connsiteX2" fmla="*/ 11818 w 55152"/>
                          <a:gd name="connsiteY2" fmla="*/ 93046 h 98617"/>
                          <a:gd name="connsiteX3" fmla="*/ 11818 w 55152"/>
                          <a:gd name="connsiteY3" fmla="*/ 96985 h 98617"/>
                          <a:gd name="connsiteX4" fmla="*/ 3939 w 55152"/>
                          <a:gd name="connsiteY4" fmla="*/ 93046 h 98617"/>
                          <a:gd name="connsiteX5" fmla="*/ 0 w 55152"/>
                          <a:gd name="connsiteY5" fmla="*/ 69409 h 98617"/>
                          <a:gd name="connsiteX6" fmla="*/ 3939 w 55152"/>
                          <a:gd name="connsiteY6" fmla="*/ 22135 h 98617"/>
                          <a:gd name="connsiteX7" fmla="*/ 3939 w 55152"/>
                          <a:gd name="connsiteY7" fmla="*/ 18196 h 98617"/>
                          <a:gd name="connsiteX8" fmla="*/ 55153 w 55152"/>
                          <a:gd name="connsiteY8" fmla="*/ 18196 h 98617"/>
                          <a:gd name="connsiteX9" fmla="*/ 51213 w 55152"/>
                          <a:gd name="connsiteY9" fmla="*/ 18196 h 98617"/>
                          <a:gd name="connsiteX10" fmla="*/ 23637 w 55152"/>
                          <a:gd name="connsiteY10" fmla="*/ 14256 h 98617"/>
                          <a:gd name="connsiteX11" fmla="*/ 7879 w 55152"/>
                          <a:gd name="connsiteY11" fmla="*/ 33954 h 98617"/>
                          <a:gd name="connsiteX12" fmla="*/ 3939 w 55152"/>
                          <a:gd name="connsiteY12" fmla="*/ 45772 h 98617"/>
                          <a:gd name="connsiteX13" fmla="*/ 3939 w 55152"/>
                          <a:gd name="connsiteY13" fmla="*/ 45772 h 98617"/>
                          <a:gd name="connsiteX14" fmla="*/ 7879 w 55152"/>
                          <a:gd name="connsiteY14" fmla="*/ 53651 h 98617"/>
                          <a:gd name="connsiteX15" fmla="*/ 23637 w 55152"/>
                          <a:gd name="connsiteY15" fmla="*/ 61530 h 98617"/>
                          <a:gd name="connsiteX16" fmla="*/ 47274 w 55152"/>
                          <a:gd name="connsiteY16" fmla="*/ 49712 h 98617"/>
                          <a:gd name="connsiteX17" fmla="*/ 47274 w 55152"/>
                          <a:gd name="connsiteY17" fmla="*/ 49712 h 98617"/>
                          <a:gd name="connsiteX18" fmla="*/ 23637 w 55152"/>
                          <a:gd name="connsiteY18" fmla="*/ 73348 h 98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5152" h="98617">
                            <a:moveTo>
                              <a:pt x="23637" y="73348"/>
                            </a:moveTo>
                            <a:cubicBezTo>
                              <a:pt x="15758" y="73348"/>
                              <a:pt x="7879" y="65469"/>
                              <a:pt x="3939" y="57591"/>
                            </a:cubicBezTo>
                            <a:cubicBezTo>
                              <a:pt x="3939" y="69409"/>
                              <a:pt x="3939" y="85167"/>
                              <a:pt x="11818" y="93046"/>
                            </a:cubicBezTo>
                            <a:cubicBezTo>
                              <a:pt x="15758" y="96985"/>
                              <a:pt x="11818" y="100925"/>
                              <a:pt x="11818" y="96985"/>
                            </a:cubicBezTo>
                            <a:cubicBezTo>
                              <a:pt x="7879" y="96985"/>
                              <a:pt x="7879" y="96985"/>
                              <a:pt x="3939" y="93046"/>
                            </a:cubicBezTo>
                            <a:cubicBezTo>
                              <a:pt x="3939" y="85167"/>
                              <a:pt x="0" y="77288"/>
                              <a:pt x="0" y="69409"/>
                            </a:cubicBezTo>
                            <a:cubicBezTo>
                              <a:pt x="0" y="53651"/>
                              <a:pt x="0" y="37893"/>
                              <a:pt x="3939" y="22135"/>
                            </a:cubicBezTo>
                            <a:cubicBezTo>
                              <a:pt x="3939" y="22135"/>
                              <a:pt x="3939" y="18196"/>
                              <a:pt x="3939" y="18196"/>
                            </a:cubicBezTo>
                            <a:cubicBezTo>
                              <a:pt x="15758" y="2438"/>
                              <a:pt x="51213" y="-13320"/>
                              <a:pt x="55153" y="18196"/>
                            </a:cubicBezTo>
                            <a:cubicBezTo>
                              <a:pt x="55153" y="18196"/>
                              <a:pt x="51213" y="18196"/>
                              <a:pt x="51213" y="18196"/>
                            </a:cubicBezTo>
                            <a:cubicBezTo>
                              <a:pt x="47274" y="2438"/>
                              <a:pt x="31516" y="6377"/>
                              <a:pt x="23637" y="14256"/>
                            </a:cubicBezTo>
                            <a:cubicBezTo>
                              <a:pt x="15758" y="18196"/>
                              <a:pt x="11818" y="26075"/>
                              <a:pt x="7879" y="33954"/>
                            </a:cubicBezTo>
                            <a:cubicBezTo>
                              <a:pt x="7879" y="37893"/>
                              <a:pt x="3939" y="41833"/>
                              <a:pt x="3939" y="45772"/>
                            </a:cubicBezTo>
                            <a:cubicBezTo>
                              <a:pt x="3939" y="45772"/>
                              <a:pt x="3939" y="45772"/>
                              <a:pt x="3939" y="45772"/>
                            </a:cubicBezTo>
                            <a:cubicBezTo>
                              <a:pt x="7879" y="49712"/>
                              <a:pt x="7879" y="53651"/>
                              <a:pt x="7879" y="53651"/>
                            </a:cubicBezTo>
                            <a:cubicBezTo>
                              <a:pt x="11818" y="57591"/>
                              <a:pt x="15758" y="61530"/>
                              <a:pt x="23637" y="61530"/>
                            </a:cubicBezTo>
                            <a:cubicBezTo>
                              <a:pt x="35455" y="61530"/>
                              <a:pt x="43334" y="57591"/>
                              <a:pt x="47274" y="49712"/>
                            </a:cubicBezTo>
                            <a:cubicBezTo>
                              <a:pt x="47274" y="49712"/>
                              <a:pt x="51213" y="49712"/>
                              <a:pt x="47274" y="49712"/>
                            </a:cubicBezTo>
                            <a:cubicBezTo>
                              <a:pt x="47274" y="69409"/>
                              <a:pt x="35455" y="73348"/>
                              <a:pt x="23637" y="73348"/>
                            </a:cubicBezTo>
                            <a:close/>
                          </a:path>
                        </a:pathLst>
                      </a:custGeom>
                      <a:solidFill>
                        <a:srgbClr val="9C5116"/>
                      </a:solidFill>
                      <a:ln w="39379" cap="flat">
                        <a:noFill/>
                        <a:prstDash val="solid"/>
                        <a:miter/>
                      </a:ln>
                    </p:spPr>
                    <p:txBody>
                      <a:bodyPr rtlCol="0" anchor="ctr"/>
                      <a:lstStyle/>
                      <a:p>
                        <a:endParaRPr lang="en-US"/>
                      </a:p>
                    </p:txBody>
                  </p:sp>
                </p:grpSp>
                <p:sp>
                  <p:nvSpPr>
                    <p:cNvPr id="2681" name="Freeform: Shape 2680">
                      <a:extLst>
                        <a:ext uri="{FF2B5EF4-FFF2-40B4-BE49-F238E27FC236}">
                          <a16:creationId xmlns:a16="http://schemas.microsoft.com/office/drawing/2014/main" xmlns="" id="{2F6B6F94-5B2A-4376-9A4B-26C47404DF2E}"/>
                        </a:ext>
                      </a:extLst>
                    </p:cNvPr>
                    <p:cNvSpPr/>
                    <p:nvPr/>
                  </p:nvSpPr>
                  <p:spPr>
                    <a:xfrm>
                      <a:off x="14751638" y="920990"/>
                      <a:ext cx="32139" cy="72743"/>
                    </a:xfrm>
                    <a:custGeom>
                      <a:avLst/>
                      <a:gdLst>
                        <a:gd name="connsiteX0" fmla="*/ 0 w 32139"/>
                        <a:gd name="connsiteY0" fmla="*/ 201 h 72743"/>
                        <a:gd name="connsiteX1" fmla="*/ 27576 w 32139"/>
                        <a:gd name="connsiteY1" fmla="*/ 71111 h 72743"/>
                        <a:gd name="connsiteX2" fmla="*/ 19697 w 32139"/>
                        <a:gd name="connsiteY2" fmla="*/ 67172 h 72743"/>
                        <a:gd name="connsiteX3" fmla="*/ 19697 w 32139"/>
                        <a:gd name="connsiteY3" fmla="*/ 35656 h 72743"/>
                        <a:gd name="connsiteX4" fmla="*/ 15758 w 32139"/>
                        <a:gd name="connsiteY4" fmla="*/ 15959 h 72743"/>
                        <a:gd name="connsiteX5" fmla="*/ 0 w 32139"/>
                        <a:gd name="connsiteY5" fmla="*/ 201 h 72743"/>
                        <a:gd name="connsiteX6" fmla="*/ 0 w 32139"/>
                        <a:gd name="connsiteY6" fmla="*/ 201 h 72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39" h="72743">
                          <a:moveTo>
                            <a:pt x="0" y="201"/>
                          </a:moveTo>
                          <a:cubicBezTo>
                            <a:pt x="27576" y="-3739"/>
                            <a:pt x="39395" y="51414"/>
                            <a:pt x="27576" y="71111"/>
                          </a:cubicBezTo>
                          <a:cubicBezTo>
                            <a:pt x="27576" y="75051"/>
                            <a:pt x="23637" y="71111"/>
                            <a:pt x="19697" y="67172"/>
                          </a:cubicBezTo>
                          <a:cubicBezTo>
                            <a:pt x="19697" y="55353"/>
                            <a:pt x="19697" y="43535"/>
                            <a:pt x="19697" y="35656"/>
                          </a:cubicBezTo>
                          <a:cubicBezTo>
                            <a:pt x="19697" y="27777"/>
                            <a:pt x="15758" y="23838"/>
                            <a:pt x="15758" y="15959"/>
                          </a:cubicBezTo>
                          <a:cubicBezTo>
                            <a:pt x="11818" y="8080"/>
                            <a:pt x="3939" y="8080"/>
                            <a:pt x="0" y="201"/>
                          </a:cubicBezTo>
                          <a:cubicBezTo>
                            <a:pt x="0" y="201"/>
                            <a:pt x="0" y="201"/>
                            <a:pt x="0" y="201"/>
                          </a:cubicBezTo>
                          <a:close/>
                        </a:path>
                      </a:pathLst>
                    </a:custGeom>
                    <a:solidFill>
                      <a:srgbClr val="FAEAE1"/>
                    </a:solidFill>
                    <a:ln w="39379" cap="flat">
                      <a:noFill/>
                      <a:prstDash val="solid"/>
                      <a:miter/>
                    </a:ln>
                  </p:spPr>
                  <p:txBody>
                    <a:bodyPr rtlCol="0" anchor="ctr"/>
                    <a:lstStyle/>
                    <a:p>
                      <a:endParaRPr lang="en-US"/>
                    </a:p>
                  </p:txBody>
                </p:sp>
                <p:sp>
                  <p:nvSpPr>
                    <p:cNvPr id="2682" name="Freeform: Shape 2681">
                      <a:extLst>
                        <a:ext uri="{FF2B5EF4-FFF2-40B4-BE49-F238E27FC236}">
                          <a16:creationId xmlns:a16="http://schemas.microsoft.com/office/drawing/2014/main" xmlns="" id="{7D049619-FF3C-4F2B-93A4-DAE50948AF10}"/>
                        </a:ext>
                      </a:extLst>
                    </p:cNvPr>
                    <p:cNvSpPr/>
                    <p:nvPr/>
                  </p:nvSpPr>
                  <p:spPr>
                    <a:xfrm>
                      <a:off x="14763456" y="1002288"/>
                      <a:ext cx="7878" cy="17389"/>
                    </a:xfrm>
                    <a:custGeom>
                      <a:avLst/>
                      <a:gdLst>
                        <a:gd name="connsiteX0" fmla="*/ 0 w 7878"/>
                        <a:gd name="connsiteY0" fmla="*/ 9511 h 17389"/>
                        <a:gd name="connsiteX1" fmla="*/ 3939 w 7878"/>
                        <a:gd name="connsiteY1" fmla="*/ 1632 h 17389"/>
                        <a:gd name="connsiteX2" fmla="*/ 7879 w 7878"/>
                        <a:gd name="connsiteY2" fmla="*/ 5571 h 17389"/>
                        <a:gd name="connsiteX3" fmla="*/ 3939 w 7878"/>
                        <a:gd name="connsiteY3" fmla="*/ 17390 h 17389"/>
                        <a:gd name="connsiteX4" fmla="*/ 0 w 7878"/>
                        <a:gd name="connsiteY4" fmla="*/ 9511 h 173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8" h="17389">
                          <a:moveTo>
                            <a:pt x="0" y="9511"/>
                          </a:moveTo>
                          <a:cubicBezTo>
                            <a:pt x="0" y="5571"/>
                            <a:pt x="3939" y="5571"/>
                            <a:pt x="3939" y="1632"/>
                          </a:cubicBezTo>
                          <a:cubicBezTo>
                            <a:pt x="3939" y="-2308"/>
                            <a:pt x="7879" y="1632"/>
                            <a:pt x="7879" y="5571"/>
                          </a:cubicBezTo>
                          <a:cubicBezTo>
                            <a:pt x="7879" y="9511"/>
                            <a:pt x="7879" y="13450"/>
                            <a:pt x="3939" y="17390"/>
                          </a:cubicBezTo>
                          <a:cubicBezTo>
                            <a:pt x="0" y="17390"/>
                            <a:pt x="0" y="13450"/>
                            <a:pt x="0" y="9511"/>
                          </a:cubicBezTo>
                          <a:close/>
                        </a:path>
                      </a:pathLst>
                    </a:custGeom>
                    <a:solidFill>
                      <a:srgbClr val="FAEAE1"/>
                    </a:solidFill>
                    <a:ln w="39379" cap="flat">
                      <a:noFill/>
                      <a:prstDash val="solid"/>
                      <a:miter/>
                    </a:ln>
                  </p:spPr>
                  <p:txBody>
                    <a:bodyPr rtlCol="0" anchor="ctr"/>
                    <a:lstStyle/>
                    <a:p>
                      <a:endParaRPr lang="en-US"/>
                    </a:p>
                  </p:txBody>
                </p:sp>
                <p:sp>
                  <p:nvSpPr>
                    <p:cNvPr id="2683" name="Freeform: Shape 2682">
                      <a:extLst>
                        <a:ext uri="{FF2B5EF4-FFF2-40B4-BE49-F238E27FC236}">
                          <a16:creationId xmlns:a16="http://schemas.microsoft.com/office/drawing/2014/main" xmlns="" id="{ED6E6143-F15C-4DF2-B731-641CD1BE71CC}"/>
                        </a:ext>
                      </a:extLst>
                    </p:cNvPr>
                    <p:cNvSpPr/>
                    <p:nvPr/>
                  </p:nvSpPr>
                  <p:spPr>
                    <a:xfrm>
                      <a:off x="13885808" y="67158"/>
                      <a:ext cx="557233" cy="264982"/>
                    </a:xfrm>
                    <a:custGeom>
                      <a:avLst/>
                      <a:gdLst>
                        <a:gd name="connsiteX0" fmla="*/ 7022 w 557233"/>
                        <a:gd name="connsiteY0" fmla="*/ 180381 h 264982"/>
                        <a:gd name="connsiteX1" fmla="*/ 121267 w 557233"/>
                        <a:gd name="connsiteY1" fmla="*/ 239473 h 264982"/>
                        <a:gd name="connsiteX2" fmla="*/ 160662 w 557233"/>
                        <a:gd name="connsiteY2" fmla="*/ 211897 h 264982"/>
                        <a:gd name="connsiteX3" fmla="*/ 215815 w 557233"/>
                        <a:gd name="connsiteY3" fmla="*/ 255231 h 264982"/>
                        <a:gd name="connsiteX4" fmla="*/ 306423 w 557233"/>
                        <a:gd name="connsiteY4" fmla="*/ 200079 h 264982"/>
                        <a:gd name="connsiteX5" fmla="*/ 302483 w 557233"/>
                        <a:gd name="connsiteY5" fmla="*/ 184321 h 264982"/>
                        <a:gd name="connsiteX6" fmla="*/ 365515 w 557233"/>
                        <a:gd name="connsiteY6" fmla="*/ 211897 h 264982"/>
                        <a:gd name="connsiteX7" fmla="*/ 420668 w 557233"/>
                        <a:gd name="connsiteY7" fmla="*/ 188260 h 264982"/>
                        <a:gd name="connsiteX8" fmla="*/ 448244 w 557233"/>
                        <a:gd name="connsiteY8" fmla="*/ 215836 h 264982"/>
                        <a:gd name="connsiteX9" fmla="*/ 554610 w 557233"/>
                        <a:gd name="connsiteY9" fmla="*/ 156744 h 264982"/>
                        <a:gd name="connsiteX10" fmla="*/ 503397 w 557233"/>
                        <a:gd name="connsiteY10" fmla="*/ 46439 h 264982"/>
                        <a:gd name="connsiteX11" fmla="*/ 424607 w 557233"/>
                        <a:gd name="connsiteY11" fmla="*/ 117349 h 264982"/>
                        <a:gd name="connsiteX12" fmla="*/ 420668 w 557233"/>
                        <a:gd name="connsiteY12" fmla="*/ 105531 h 264982"/>
                        <a:gd name="connsiteX13" fmla="*/ 286725 w 557233"/>
                        <a:gd name="connsiteY13" fmla="*/ 3104 h 264982"/>
                        <a:gd name="connsiteX14" fmla="*/ 231573 w 557233"/>
                        <a:gd name="connsiteY14" fmla="*/ 77955 h 264982"/>
                        <a:gd name="connsiteX15" fmla="*/ 188238 w 557233"/>
                        <a:gd name="connsiteY15" fmla="*/ 54318 h 264982"/>
                        <a:gd name="connsiteX16" fmla="*/ 129146 w 557233"/>
                        <a:gd name="connsiteY16" fmla="*/ 81894 h 264982"/>
                        <a:gd name="connsiteX17" fmla="*/ 129146 w 557233"/>
                        <a:gd name="connsiteY17" fmla="*/ 97652 h 264982"/>
                        <a:gd name="connsiteX18" fmla="*/ 54296 w 557233"/>
                        <a:gd name="connsiteY18" fmla="*/ 81894 h 264982"/>
                        <a:gd name="connsiteX19" fmla="*/ 7022 w 557233"/>
                        <a:gd name="connsiteY19" fmla="*/ 180381 h 26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7233" h="264982">
                          <a:moveTo>
                            <a:pt x="7022" y="180381"/>
                          </a:moveTo>
                          <a:cubicBezTo>
                            <a:pt x="26719" y="223715"/>
                            <a:pt x="77933" y="255231"/>
                            <a:pt x="121267" y="239473"/>
                          </a:cubicBezTo>
                          <a:cubicBezTo>
                            <a:pt x="137025" y="235534"/>
                            <a:pt x="148843" y="223715"/>
                            <a:pt x="160662" y="211897"/>
                          </a:cubicBezTo>
                          <a:cubicBezTo>
                            <a:pt x="176420" y="231594"/>
                            <a:pt x="196117" y="247352"/>
                            <a:pt x="215815" y="255231"/>
                          </a:cubicBezTo>
                          <a:cubicBezTo>
                            <a:pt x="263089" y="278868"/>
                            <a:pt x="314302" y="259171"/>
                            <a:pt x="306423" y="200079"/>
                          </a:cubicBezTo>
                          <a:cubicBezTo>
                            <a:pt x="306423" y="196139"/>
                            <a:pt x="302483" y="188260"/>
                            <a:pt x="302483" y="184321"/>
                          </a:cubicBezTo>
                          <a:cubicBezTo>
                            <a:pt x="322181" y="200079"/>
                            <a:pt x="345818" y="211897"/>
                            <a:pt x="365515" y="211897"/>
                          </a:cubicBezTo>
                          <a:cubicBezTo>
                            <a:pt x="393091" y="215836"/>
                            <a:pt x="412789" y="207958"/>
                            <a:pt x="420668" y="188260"/>
                          </a:cubicBezTo>
                          <a:cubicBezTo>
                            <a:pt x="428547" y="200079"/>
                            <a:pt x="440365" y="211897"/>
                            <a:pt x="448244" y="215836"/>
                          </a:cubicBezTo>
                          <a:cubicBezTo>
                            <a:pt x="491579" y="243413"/>
                            <a:pt x="546731" y="215836"/>
                            <a:pt x="554610" y="156744"/>
                          </a:cubicBezTo>
                          <a:cubicBezTo>
                            <a:pt x="562489" y="113410"/>
                            <a:pt x="554610" y="46439"/>
                            <a:pt x="503397" y="46439"/>
                          </a:cubicBezTo>
                          <a:cubicBezTo>
                            <a:pt x="464002" y="46439"/>
                            <a:pt x="428547" y="77955"/>
                            <a:pt x="424607" y="117349"/>
                          </a:cubicBezTo>
                          <a:cubicBezTo>
                            <a:pt x="424607" y="113410"/>
                            <a:pt x="420668" y="109470"/>
                            <a:pt x="420668" y="105531"/>
                          </a:cubicBezTo>
                          <a:cubicBezTo>
                            <a:pt x="400970" y="62197"/>
                            <a:pt x="345818" y="-16593"/>
                            <a:pt x="286725" y="3104"/>
                          </a:cubicBezTo>
                          <a:cubicBezTo>
                            <a:pt x="251270" y="14923"/>
                            <a:pt x="235512" y="42499"/>
                            <a:pt x="231573" y="77955"/>
                          </a:cubicBezTo>
                          <a:cubicBezTo>
                            <a:pt x="219754" y="70076"/>
                            <a:pt x="203996" y="62197"/>
                            <a:pt x="188238" y="54318"/>
                          </a:cubicBezTo>
                          <a:cubicBezTo>
                            <a:pt x="164601" y="46439"/>
                            <a:pt x="137025" y="58257"/>
                            <a:pt x="129146" y="81894"/>
                          </a:cubicBezTo>
                          <a:cubicBezTo>
                            <a:pt x="125207" y="85834"/>
                            <a:pt x="125207" y="93713"/>
                            <a:pt x="129146" y="97652"/>
                          </a:cubicBezTo>
                          <a:cubicBezTo>
                            <a:pt x="105509" y="81894"/>
                            <a:pt x="81872" y="70076"/>
                            <a:pt x="54296" y="81894"/>
                          </a:cubicBezTo>
                          <a:cubicBezTo>
                            <a:pt x="10961" y="93713"/>
                            <a:pt x="-12675" y="137047"/>
                            <a:pt x="7022" y="180381"/>
                          </a:cubicBezTo>
                          <a:close/>
                        </a:path>
                      </a:pathLst>
                    </a:custGeom>
                    <a:solidFill>
                      <a:srgbClr val="CA510A"/>
                    </a:solidFill>
                    <a:ln w="39379" cap="flat">
                      <a:noFill/>
                      <a:prstDash val="solid"/>
                      <a:miter/>
                    </a:ln>
                  </p:spPr>
                  <p:txBody>
                    <a:bodyPr rtlCol="0" anchor="ctr"/>
                    <a:lstStyle/>
                    <a:p>
                      <a:endParaRPr lang="en-US"/>
                    </a:p>
                  </p:txBody>
                </p:sp>
                <p:sp>
                  <p:nvSpPr>
                    <p:cNvPr id="2684" name="Freeform: Shape 2683">
                      <a:extLst>
                        <a:ext uri="{FF2B5EF4-FFF2-40B4-BE49-F238E27FC236}">
                          <a16:creationId xmlns:a16="http://schemas.microsoft.com/office/drawing/2014/main" xmlns="" id="{F4D5CD4B-E611-4CFF-A763-14746AA20C02}"/>
                        </a:ext>
                      </a:extLst>
                    </p:cNvPr>
                    <p:cNvSpPr/>
                    <p:nvPr/>
                  </p:nvSpPr>
                  <p:spPr>
                    <a:xfrm>
                      <a:off x="14460955" y="155435"/>
                      <a:ext cx="117934" cy="142459"/>
                    </a:xfrm>
                    <a:custGeom>
                      <a:avLst/>
                      <a:gdLst>
                        <a:gd name="connsiteX0" fmla="*/ 77951 w 117934"/>
                        <a:gd name="connsiteY0" fmla="*/ 139378 h 142459"/>
                        <a:gd name="connsiteX1" fmla="*/ 109466 w 117934"/>
                        <a:gd name="connsiteY1" fmla="*/ 29073 h 142459"/>
                        <a:gd name="connsiteX2" fmla="*/ 109466 w 117934"/>
                        <a:gd name="connsiteY2" fmla="*/ 25133 h 142459"/>
                        <a:gd name="connsiteX3" fmla="*/ 3101 w 117934"/>
                        <a:gd name="connsiteY3" fmla="*/ 56649 h 142459"/>
                        <a:gd name="connsiteX4" fmla="*/ 77951 w 117934"/>
                        <a:gd name="connsiteY4" fmla="*/ 139378 h 142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934" h="142459">
                          <a:moveTo>
                            <a:pt x="77951" y="139378"/>
                          </a:moveTo>
                          <a:cubicBezTo>
                            <a:pt x="121285" y="123620"/>
                            <a:pt x="125224" y="60589"/>
                            <a:pt x="109466" y="29073"/>
                          </a:cubicBezTo>
                          <a:cubicBezTo>
                            <a:pt x="109466" y="29073"/>
                            <a:pt x="109466" y="25133"/>
                            <a:pt x="109466" y="25133"/>
                          </a:cubicBezTo>
                          <a:cubicBezTo>
                            <a:pt x="89769" y="-26080"/>
                            <a:pt x="14919" y="9376"/>
                            <a:pt x="3101" y="56649"/>
                          </a:cubicBezTo>
                          <a:cubicBezTo>
                            <a:pt x="-12657" y="107863"/>
                            <a:pt x="34616" y="155136"/>
                            <a:pt x="77951" y="139378"/>
                          </a:cubicBezTo>
                          <a:close/>
                        </a:path>
                      </a:pathLst>
                    </a:custGeom>
                    <a:solidFill>
                      <a:srgbClr val="CA510A"/>
                    </a:solidFill>
                    <a:ln w="39379" cap="flat">
                      <a:noFill/>
                      <a:prstDash val="solid"/>
                      <a:miter/>
                    </a:ln>
                  </p:spPr>
                  <p:txBody>
                    <a:bodyPr rtlCol="0" anchor="ctr"/>
                    <a:lstStyle/>
                    <a:p>
                      <a:endParaRPr lang="en-US"/>
                    </a:p>
                  </p:txBody>
                </p:sp>
                <p:sp>
                  <p:nvSpPr>
                    <p:cNvPr id="2685" name="Freeform: Shape 2684">
                      <a:extLst>
                        <a:ext uri="{FF2B5EF4-FFF2-40B4-BE49-F238E27FC236}">
                          <a16:creationId xmlns:a16="http://schemas.microsoft.com/office/drawing/2014/main" xmlns="" id="{1D4402D3-1068-4A84-9E70-AD3998D37FDC}"/>
                        </a:ext>
                      </a:extLst>
                    </p:cNvPr>
                    <p:cNvSpPr/>
                    <p:nvPr/>
                  </p:nvSpPr>
                  <p:spPr>
                    <a:xfrm>
                      <a:off x="14416908" y="294813"/>
                      <a:ext cx="58933" cy="67737"/>
                    </a:xfrm>
                    <a:custGeom>
                      <a:avLst/>
                      <a:gdLst>
                        <a:gd name="connsiteX0" fmla="*/ 11693 w 58933"/>
                        <a:gd name="connsiteY0" fmla="*/ 63032 h 67737"/>
                        <a:gd name="connsiteX1" fmla="*/ 55027 w 58933"/>
                        <a:gd name="connsiteY1" fmla="*/ 15758 h 67737"/>
                        <a:gd name="connsiteX2" fmla="*/ 27451 w 58933"/>
                        <a:gd name="connsiteY2" fmla="*/ 0 h 67737"/>
                        <a:gd name="connsiteX3" fmla="*/ 11693 w 58933"/>
                        <a:gd name="connsiteY3" fmla="*/ 63032 h 67737"/>
                      </a:gdLst>
                      <a:ahLst/>
                      <a:cxnLst>
                        <a:cxn ang="0">
                          <a:pos x="connsiteX0" y="connsiteY0"/>
                        </a:cxn>
                        <a:cxn ang="0">
                          <a:pos x="connsiteX1" y="connsiteY1"/>
                        </a:cxn>
                        <a:cxn ang="0">
                          <a:pos x="connsiteX2" y="connsiteY2"/>
                        </a:cxn>
                        <a:cxn ang="0">
                          <a:pos x="connsiteX3" y="connsiteY3"/>
                        </a:cxn>
                      </a:cxnLst>
                      <a:rect l="l" t="t" r="r" b="b"/>
                      <a:pathLst>
                        <a:path w="58933" h="67737">
                          <a:moveTo>
                            <a:pt x="11693" y="63032"/>
                          </a:moveTo>
                          <a:cubicBezTo>
                            <a:pt x="35329" y="82729"/>
                            <a:pt x="70785" y="35455"/>
                            <a:pt x="55027" y="15758"/>
                          </a:cubicBezTo>
                          <a:cubicBezTo>
                            <a:pt x="51087" y="3939"/>
                            <a:pt x="39269" y="0"/>
                            <a:pt x="27451" y="0"/>
                          </a:cubicBezTo>
                          <a:cubicBezTo>
                            <a:pt x="3814" y="7879"/>
                            <a:pt x="-11944" y="47274"/>
                            <a:pt x="11693" y="63032"/>
                          </a:cubicBezTo>
                          <a:close/>
                        </a:path>
                      </a:pathLst>
                    </a:custGeom>
                    <a:solidFill>
                      <a:srgbClr val="CA510A"/>
                    </a:solidFill>
                    <a:ln w="39379" cap="flat">
                      <a:noFill/>
                      <a:prstDash val="solid"/>
                      <a:miter/>
                    </a:ln>
                  </p:spPr>
                  <p:txBody>
                    <a:bodyPr rtlCol="0" anchor="ctr"/>
                    <a:lstStyle/>
                    <a:p>
                      <a:endParaRPr lang="en-US"/>
                    </a:p>
                  </p:txBody>
                </p:sp>
                <p:sp>
                  <p:nvSpPr>
                    <p:cNvPr id="2686" name="Freeform: Shape 2685">
                      <a:extLst>
                        <a:ext uri="{FF2B5EF4-FFF2-40B4-BE49-F238E27FC236}">
                          <a16:creationId xmlns:a16="http://schemas.microsoft.com/office/drawing/2014/main" xmlns="" id="{B215B068-02B8-4F43-92D2-B3963DFC10DC}"/>
                        </a:ext>
                      </a:extLst>
                    </p:cNvPr>
                    <p:cNvSpPr/>
                    <p:nvPr/>
                  </p:nvSpPr>
                  <p:spPr>
                    <a:xfrm>
                      <a:off x="14609194" y="281025"/>
                      <a:ext cx="77559" cy="63533"/>
                    </a:xfrm>
                    <a:custGeom>
                      <a:avLst/>
                      <a:gdLst>
                        <a:gd name="connsiteX0" fmla="*/ 622 w 77559"/>
                        <a:gd name="connsiteY0" fmla="*/ 37425 h 63533"/>
                        <a:gd name="connsiteX1" fmla="*/ 67593 w 77559"/>
                        <a:gd name="connsiteY1" fmla="*/ 53183 h 63533"/>
                        <a:gd name="connsiteX2" fmla="*/ 71533 w 77559"/>
                        <a:gd name="connsiteY2" fmla="*/ 13788 h 63533"/>
                        <a:gd name="connsiteX3" fmla="*/ 67593 w 77559"/>
                        <a:gd name="connsiteY3" fmla="*/ 9849 h 63533"/>
                        <a:gd name="connsiteX4" fmla="*/ 59714 w 77559"/>
                        <a:gd name="connsiteY4" fmla="*/ 5909 h 63533"/>
                        <a:gd name="connsiteX5" fmla="*/ 20319 w 77559"/>
                        <a:gd name="connsiteY5" fmla="*/ 5909 h 63533"/>
                        <a:gd name="connsiteX6" fmla="*/ 622 w 77559"/>
                        <a:gd name="connsiteY6" fmla="*/ 37425 h 63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559" h="63533">
                          <a:moveTo>
                            <a:pt x="622" y="37425"/>
                          </a:moveTo>
                          <a:cubicBezTo>
                            <a:pt x="8501" y="68941"/>
                            <a:pt x="47896" y="68941"/>
                            <a:pt x="67593" y="53183"/>
                          </a:cubicBezTo>
                          <a:cubicBezTo>
                            <a:pt x="75472" y="45304"/>
                            <a:pt x="83351" y="25607"/>
                            <a:pt x="71533" y="13788"/>
                          </a:cubicBezTo>
                          <a:cubicBezTo>
                            <a:pt x="71533" y="13788"/>
                            <a:pt x="67593" y="13788"/>
                            <a:pt x="67593" y="9849"/>
                          </a:cubicBezTo>
                          <a:cubicBezTo>
                            <a:pt x="67593" y="9849"/>
                            <a:pt x="63654" y="5909"/>
                            <a:pt x="59714" y="5909"/>
                          </a:cubicBezTo>
                          <a:cubicBezTo>
                            <a:pt x="47896" y="-1970"/>
                            <a:pt x="32138" y="-1970"/>
                            <a:pt x="20319" y="5909"/>
                          </a:cubicBezTo>
                          <a:cubicBezTo>
                            <a:pt x="12440" y="9849"/>
                            <a:pt x="-3318" y="21667"/>
                            <a:pt x="622" y="37425"/>
                          </a:cubicBezTo>
                          <a:close/>
                        </a:path>
                      </a:pathLst>
                    </a:custGeom>
                    <a:solidFill>
                      <a:srgbClr val="CA510A"/>
                    </a:solidFill>
                    <a:ln w="39379" cap="flat">
                      <a:noFill/>
                      <a:prstDash val="solid"/>
                      <a:miter/>
                    </a:ln>
                  </p:spPr>
                  <p:txBody>
                    <a:bodyPr rtlCol="0" anchor="ctr"/>
                    <a:lstStyle/>
                    <a:p>
                      <a:endParaRPr lang="en-US"/>
                    </a:p>
                  </p:txBody>
                </p:sp>
                <p:sp>
                  <p:nvSpPr>
                    <p:cNvPr id="2687" name="Freeform: Shape 2686">
                      <a:extLst>
                        <a:ext uri="{FF2B5EF4-FFF2-40B4-BE49-F238E27FC236}">
                          <a16:creationId xmlns:a16="http://schemas.microsoft.com/office/drawing/2014/main" xmlns="" id="{E838E093-6577-491D-A28D-677984586C28}"/>
                        </a:ext>
                      </a:extLst>
                    </p:cNvPr>
                    <p:cNvSpPr/>
                    <p:nvPr/>
                  </p:nvSpPr>
                  <p:spPr>
                    <a:xfrm>
                      <a:off x="13645824" y="251319"/>
                      <a:ext cx="247006" cy="240373"/>
                    </a:xfrm>
                    <a:custGeom>
                      <a:avLst/>
                      <a:gdLst>
                        <a:gd name="connsiteX0" fmla="*/ 14577 w 247006"/>
                        <a:gd name="connsiteY0" fmla="*/ 224710 h 240373"/>
                        <a:gd name="connsiteX1" fmla="*/ 89427 w 247006"/>
                        <a:gd name="connsiteY1" fmla="*/ 197134 h 240373"/>
                        <a:gd name="connsiteX2" fmla="*/ 93367 w 247006"/>
                        <a:gd name="connsiteY2" fmla="*/ 149860 h 240373"/>
                        <a:gd name="connsiteX3" fmla="*/ 172156 w 247006"/>
                        <a:gd name="connsiteY3" fmla="*/ 173497 h 240373"/>
                        <a:gd name="connsiteX4" fmla="*/ 191854 w 247006"/>
                        <a:gd name="connsiteY4" fmla="*/ 106526 h 240373"/>
                        <a:gd name="connsiteX5" fmla="*/ 247006 w 247006"/>
                        <a:gd name="connsiteY5" fmla="*/ 82889 h 240373"/>
                        <a:gd name="connsiteX6" fmla="*/ 211551 w 247006"/>
                        <a:gd name="connsiteY6" fmla="*/ 4099 h 240373"/>
                        <a:gd name="connsiteX7" fmla="*/ 172156 w 247006"/>
                        <a:gd name="connsiteY7" fmla="*/ 11978 h 240373"/>
                        <a:gd name="connsiteX8" fmla="*/ 168217 w 247006"/>
                        <a:gd name="connsiteY8" fmla="*/ 11978 h 240373"/>
                        <a:gd name="connsiteX9" fmla="*/ 160338 w 247006"/>
                        <a:gd name="connsiteY9" fmla="*/ 31675 h 240373"/>
                        <a:gd name="connsiteX10" fmla="*/ 97306 w 247006"/>
                        <a:gd name="connsiteY10" fmla="*/ 27736 h 240373"/>
                        <a:gd name="connsiteX11" fmla="*/ 81548 w 247006"/>
                        <a:gd name="connsiteY11" fmla="*/ 110465 h 240373"/>
                        <a:gd name="connsiteX12" fmla="*/ 18516 w 247006"/>
                        <a:gd name="connsiteY12" fmla="*/ 126223 h 240373"/>
                        <a:gd name="connsiteX13" fmla="*/ 14577 w 247006"/>
                        <a:gd name="connsiteY13" fmla="*/ 224710 h 2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7006" h="240373">
                          <a:moveTo>
                            <a:pt x="14577" y="224710"/>
                          </a:moveTo>
                          <a:cubicBezTo>
                            <a:pt x="42153" y="260165"/>
                            <a:pt x="81548" y="228650"/>
                            <a:pt x="89427" y="197134"/>
                          </a:cubicBezTo>
                          <a:cubicBezTo>
                            <a:pt x="93367" y="185315"/>
                            <a:pt x="97306" y="165618"/>
                            <a:pt x="93367" y="149860"/>
                          </a:cubicBezTo>
                          <a:cubicBezTo>
                            <a:pt x="113064" y="177436"/>
                            <a:pt x="144580" y="201073"/>
                            <a:pt x="172156" y="173497"/>
                          </a:cubicBezTo>
                          <a:cubicBezTo>
                            <a:pt x="187914" y="157739"/>
                            <a:pt x="191854" y="130163"/>
                            <a:pt x="191854" y="106526"/>
                          </a:cubicBezTo>
                          <a:cubicBezTo>
                            <a:pt x="215490" y="122284"/>
                            <a:pt x="247006" y="114405"/>
                            <a:pt x="247006" y="82889"/>
                          </a:cubicBezTo>
                          <a:cubicBezTo>
                            <a:pt x="247006" y="55312"/>
                            <a:pt x="239127" y="15918"/>
                            <a:pt x="211551" y="4099"/>
                          </a:cubicBezTo>
                          <a:cubicBezTo>
                            <a:pt x="195793" y="-3780"/>
                            <a:pt x="180035" y="160"/>
                            <a:pt x="172156" y="11978"/>
                          </a:cubicBezTo>
                          <a:cubicBezTo>
                            <a:pt x="172156" y="11978"/>
                            <a:pt x="168217" y="11978"/>
                            <a:pt x="168217" y="11978"/>
                          </a:cubicBezTo>
                          <a:cubicBezTo>
                            <a:pt x="164277" y="15918"/>
                            <a:pt x="160338" y="23797"/>
                            <a:pt x="160338" y="31675"/>
                          </a:cubicBezTo>
                          <a:cubicBezTo>
                            <a:pt x="140640" y="11978"/>
                            <a:pt x="109125" y="8039"/>
                            <a:pt x="97306" y="27736"/>
                          </a:cubicBezTo>
                          <a:cubicBezTo>
                            <a:pt x="73669" y="39554"/>
                            <a:pt x="77609" y="82889"/>
                            <a:pt x="81548" y="110465"/>
                          </a:cubicBezTo>
                          <a:cubicBezTo>
                            <a:pt x="61851" y="94707"/>
                            <a:pt x="34274" y="102586"/>
                            <a:pt x="18516" y="126223"/>
                          </a:cubicBezTo>
                          <a:cubicBezTo>
                            <a:pt x="-1181" y="149860"/>
                            <a:pt x="-9060" y="193194"/>
                            <a:pt x="14577" y="224710"/>
                          </a:cubicBezTo>
                          <a:close/>
                        </a:path>
                      </a:pathLst>
                    </a:custGeom>
                    <a:solidFill>
                      <a:srgbClr val="CA510A"/>
                    </a:solidFill>
                    <a:ln w="39379" cap="flat">
                      <a:noFill/>
                      <a:prstDash val="solid"/>
                      <a:miter/>
                    </a:ln>
                  </p:spPr>
                  <p:txBody>
                    <a:bodyPr rtlCol="0" anchor="ctr"/>
                    <a:lstStyle/>
                    <a:p>
                      <a:endParaRPr lang="en-US"/>
                    </a:p>
                  </p:txBody>
                </p:sp>
                <p:grpSp>
                  <p:nvGrpSpPr>
                    <p:cNvPr id="2688" name="Graphic 2510">
                      <a:extLst>
                        <a:ext uri="{FF2B5EF4-FFF2-40B4-BE49-F238E27FC236}">
                          <a16:creationId xmlns:a16="http://schemas.microsoft.com/office/drawing/2014/main" xmlns="" id="{1680195F-0116-418D-B73E-FCEA8385CB61}"/>
                        </a:ext>
                      </a:extLst>
                    </p:cNvPr>
                    <p:cNvGrpSpPr/>
                    <p:nvPr/>
                  </p:nvGrpSpPr>
                  <p:grpSpPr>
                    <a:xfrm>
                      <a:off x="13589579" y="653306"/>
                      <a:ext cx="98397" cy="118184"/>
                      <a:chOff x="13589579" y="653306"/>
                      <a:chExt cx="98397" cy="118184"/>
                    </a:xfrm>
                    <a:solidFill>
                      <a:srgbClr val="CA510A"/>
                    </a:solidFill>
                  </p:grpSpPr>
                  <p:sp>
                    <p:nvSpPr>
                      <p:cNvPr id="2689" name="Freeform: Shape 2688">
                        <a:extLst>
                          <a:ext uri="{FF2B5EF4-FFF2-40B4-BE49-F238E27FC236}">
                            <a16:creationId xmlns:a16="http://schemas.microsoft.com/office/drawing/2014/main" xmlns="" id="{F0944A19-DF13-4D30-9229-6A653F9C7E09}"/>
                          </a:ext>
                        </a:extLst>
                      </p:cNvPr>
                      <p:cNvSpPr/>
                      <p:nvPr/>
                    </p:nvSpPr>
                    <p:spPr>
                      <a:xfrm>
                        <a:off x="13589579" y="653306"/>
                        <a:ext cx="66313" cy="114692"/>
                      </a:xfrm>
                      <a:custGeom>
                        <a:avLst/>
                        <a:gdLst>
                          <a:gd name="connsiteX0" fmla="*/ 62942 w 66313"/>
                          <a:gd name="connsiteY0" fmla="*/ 106366 h 114692"/>
                          <a:gd name="connsiteX1" fmla="*/ 23548 w 66313"/>
                          <a:gd name="connsiteY1" fmla="*/ 70911 h 114692"/>
                          <a:gd name="connsiteX2" fmla="*/ 31427 w 66313"/>
                          <a:gd name="connsiteY2" fmla="*/ 3939 h 114692"/>
                          <a:gd name="connsiteX3" fmla="*/ 27487 w 66313"/>
                          <a:gd name="connsiteY3" fmla="*/ 0 h 114692"/>
                          <a:gd name="connsiteX4" fmla="*/ 59003 w 66313"/>
                          <a:gd name="connsiteY4" fmla="*/ 114245 h 114692"/>
                          <a:gd name="connsiteX5" fmla="*/ 62942 w 66313"/>
                          <a:gd name="connsiteY5" fmla="*/ 106366 h 114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313" h="114692">
                            <a:moveTo>
                              <a:pt x="62942" y="106366"/>
                            </a:moveTo>
                            <a:cubicBezTo>
                              <a:pt x="47184" y="98487"/>
                              <a:pt x="31427" y="90608"/>
                              <a:pt x="23548" y="70911"/>
                            </a:cubicBezTo>
                            <a:cubicBezTo>
                              <a:pt x="11729" y="47274"/>
                              <a:pt x="11729" y="19697"/>
                              <a:pt x="31427" y="3939"/>
                            </a:cubicBezTo>
                            <a:cubicBezTo>
                              <a:pt x="35366" y="3939"/>
                              <a:pt x="31427" y="0"/>
                              <a:pt x="27487" y="0"/>
                            </a:cubicBezTo>
                            <a:cubicBezTo>
                              <a:pt x="-19787" y="23637"/>
                              <a:pt x="-4029" y="122124"/>
                              <a:pt x="59003" y="114245"/>
                            </a:cubicBezTo>
                            <a:cubicBezTo>
                              <a:pt x="62942" y="114245"/>
                              <a:pt x="70821" y="106366"/>
                              <a:pt x="62942" y="106366"/>
                            </a:cubicBezTo>
                            <a:close/>
                          </a:path>
                        </a:pathLst>
                      </a:custGeom>
                      <a:solidFill>
                        <a:srgbClr val="CA510A"/>
                      </a:solidFill>
                      <a:ln w="39379" cap="flat">
                        <a:noFill/>
                        <a:prstDash val="solid"/>
                        <a:miter/>
                      </a:ln>
                    </p:spPr>
                    <p:txBody>
                      <a:bodyPr rtlCol="0" anchor="ctr"/>
                      <a:lstStyle/>
                      <a:p>
                        <a:endParaRPr lang="en-US"/>
                      </a:p>
                    </p:txBody>
                  </p:sp>
                  <p:sp>
                    <p:nvSpPr>
                      <p:cNvPr id="2690" name="Freeform: Shape 2689">
                        <a:extLst>
                          <a:ext uri="{FF2B5EF4-FFF2-40B4-BE49-F238E27FC236}">
                            <a16:creationId xmlns:a16="http://schemas.microsoft.com/office/drawing/2014/main" xmlns="" id="{30E16532-F02F-4FD5-BD5C-C768B8BD9588}"/>
                          </a:ext>
                        </a:extLst>
                      </p:cNvPr>
                      <p:cNvSpPr/>
                      <p:nvPr/>
                    </p:nvSpPr>
                    <p:spPr>
                      <a:xfrm>
                        <a:off x="13670587" y="759672"/>
                        <a:ext cx="17389" cy="11818"/>
                      </a:xfrm>
                      <a:custGeom>
                        <a:avLst/>
                        <a:gdLst>
                          <a:gd name="connsiteX0" fmla="*/ 17390 w 17389"/>
                          <a:gd name="connsiteY0" fmla="*/ 0 h 11818"/>
                          <a:gd name="connsiteX1" fmla="*/ 9511 w 17389"/>
                          <a:gd name="connsiteY1" fmla="*/ 0 h 11818"/>
                          <a:gd name="connsiteX2" fmla="*/ 5571 w 17389"/>
                          <a:gd name="connsiteY2" fmla="*/ 0 h 11818"/>
                          <a:gd name="connsiteX3" fmla="*/ 1632 w 17389"/>
                          <a:gd name="connsiteY3" fmla="*/ 11818 h 11818"/>
                          <a:gd name="connsiteX4" fmla="*/ 9511 w 17389"/>
                          <a:gd name="connsiteY4" fmla="*/ 11818 h 11818"/>
                          <a:gd name="connsiteX5" fmla="*/ 17390 w 17389"/>
                          <a:gd name="connsiteY5" fmla="*/ 3939 h 11818"/>
                          <a:gd name="connsiteX6" fmla="*/ 17390 w 17389"/>
                          <a:gd name="connsiteY6" fmla="*/ 0 h 11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389" h="11818">
                            <a:moveTo>
                              <a:pt x="17390" y="0"/>
                            </a:moveTo>
                            <a:cubicBezTo>
                              <a:pt x="17390" y="0"/>
                              <a:pt x="13450" y="0"/>
                              <a:pt x="9511" y="0"/>
                            </a:cubicBezTo>
                            <a:cubicBezTo>
                              <a:pt x="9511" y="0"/>
                              <a:pt x="9511" y="0"/>
                              <a:pt x="5571" y="0"/>
                            </a:cubicBezTo>
                            <a:cubicBezTo>
                              <a:pt x="1632" y="0"/>
                              <a:pt x="-2308" y="11818"/>
                              <a:pt x="1632" y="11818"/>
                            </a:cubicBezTo>
                            <a:cubicBezTo>
                              <a:pt x="5571" y="11818"/>
                              <a:pt x="5571" y="11818"/>
                              <a:pt x="9511" y="11818"/>
                            </a:cubicBezTo>
                            <a:cubicBezTo>
                              <a:pt x="13450" y="11818"/>
                              <a:pt x="17390" y="7879"/>
                              <a:pt x="17390" y="3939"/>
                            </a:cubicBezTo>
                            <a:cubicBezTo>
                              <a:pt x="17390" y="0"/>
                              <a:pt x="17390" y="0"/>
                              <a:pt x="17390" y="0"/>
                            </a:cubicBezTo>
                            <a:close/>
                          </a:path>
                        </a:pathLst>
                      </a:custGeom>
                      <a:solidFill>
                        <a:srgbClr val="CA510A"/>
                      </a:solidFill>
                      <a:ln w="39379" cap="flat">
                        <a:noFill/>
                        <a:prstDash val="solid"/>
                        <a:miter/>
                      </a:ln>
                    </p:spPr>
                    <p:txBody>
                      <a:bodyPr rtlCol="0" anchor="ctr"/>
                      <a:lstStyle/>
                      <a:p>
                        <a:endParaRPr lang="en-US"/>
                      </a:p>
                    </p:txBody>
                  </p:sp>
                </p:grpSp>
                <p:grpSp>
                  <p:nvGrpSpPr>
                    <p:cNvPr id="2691" name="Graphic 2510">
                      <a:extLst>
                        <a:ext uri="{FF2B5EF4-FFF2-40B4-BE49-F238E27FC236}">
                          <a16:creationId xmlns:a16="http://schemas.microsoft.com/office/drawing/2014/main" xmlns="" id="{8C9CD059-9550-498B-8119-A7B85898B344}"/>
                        </a:ext>
                      </a:extLst>
                    </p:cNvPr>
                    <p:cNvGrpSpPr/>
                    <p:nvPr/>
                  </p:nvGrpSpPr>
                  <p:grpSpPr>
                    <a:xfrm>
                      <a:off x="14321160" y="456332"/>
                      <a:ext cx="123225" cy="110112"/>
                      <a:chOff x="14321160" y="456332"/>
                      <a:chExt cx="123225" cy="110112"/>
                    </a:xfrm>
                    <a:solidFill>
                      <a:srgbClr val="CA510A"/>
                    </a:solidFill>
                  </p:grpSpPr>
                  <p:sp>
                    <p:nvSpPr>
                      <p:cNvPr id="2692" name="Freeform: Shape 2691">
                        <a:extLst>
                          <a:ext uri="{FF2B5EF4-FFF2-40B4-BE49-F238E27FC236}">
                            <a16:creationId xmlns:a16="http://schemas.microsoft.com/office/drawing/2014/main" xmlns="" id="{4A05BD1B-6BA3-43E3-9C32-BC58D4DDBA72}"/>
                          </a:ext>
                        </a:extLst>
                      </p:cNvPr>
                      <p:cNvSpPr/>
                      <p:nvPr/>
                    </p:nvSpPr>
                    <p:spPr>
                      <a:xfrm>
                        <a:off x="14362305" y="456332"/>
                        <a:ext cx="82080" cy="110112"/>
                      </a:xfrm>
                      <a:custGeom>
                        <a:avLst/>
                        <a:gdLst>
                          <a:gd name="connsiteX0" fmla="*/ 3264 w 82080"/>
                          <a:gd name="connsiteY0" fmla="*/ 94548 h 110112"/>
                          <a:gd name="connsiteX1" fmla="*/ 54477 w 82080"/>
                          <a:gd name="connsiteY1" fmla="*/ 70911 h 110112"/>
                          <a:gd name="connsiteX2" fmla="*/ 46598 w 82080"/>
                          <a:gd name="connsiteY2" fmla="*/ 3939 h 110112"/>
                          <a:gd name="connsiteX3" fmla="*/ 50537 w 82080"/>
                          <a:gd name="connsiteY3" fmla="*/ 0 h 110112"/>
                          <a:gd name="connsiteX4" fmla="*/ 11142 w 82080"/>
                          <a:gd name="connsiteY4" fmla="*/ 106366 h 110112"/>
                          <a:gd name="connsiteX5" fmla="*/ 3264 w 82080"/>
                          <a:gd name="connsiteY5" fmla="*/ 94548 h 110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080" h="110112">
                            <a:moveTo>
                              <a:pt x="3264" y="94548"/>
                            </a:moveTo>
                            <a:cubicBezTo>
                              <a:pt x="22961" y="86669"/>
                              <a:pt x="42658" y="86669"/>
                              <a:pt x="54477" y="70911"/>
                            </a:cubicBezTo>
                            <a:cubicBezTo>
                              <a:pt x="66295" y="51213"/>
                              <a:pt x="70235" y="23637"/>
                              <a:pt x="46598" y="3939"/>
                            </a:cubicBezTo>
                            <a:cubicBezTo>
                              <a:pt x="42658" y="0"/>
                              <a:pt x="46598" y="0"/>
                              <a:pt x="50537" y="0"/>
                            </a:cubicBezTo>
                            <a:cubicBezTo>
                              <a:pt x="105690" y="35455"/>
                              <a:pt x="85993" y="130003"/>
                              <a:pt x="11142" y="106366"/>
                            </a:cubicBezTo>
                            <a:cubicBezTo>
                              <a:pt x="3264" y="106366"/>
                              <a:pt x="-4615" y="98487"/>
                              <a:pt x="3264" y="94548"/>
                            </a:cubicBezTo>
                            <a:close/>
                          </a:path>
                        </a:pathLst>
                      </a:custGeom>
                      <a:solidFill>
                        <a:srgbClr val="CA510A"/>
                      </a:solidFill>
                      <a:ln w="39379" cap="flat">
                        <a:noFill/>
                        <a:prstDash val="solid"/>
                        <a:miter/>
                      </a:ln>
                    </p:spPr>
                    <p:txBody>
                      <a:bodyPr rtlCol="0" anchor="ctr"/>
                      <a:lstStyle/>
                      <a:p>
                        <a:endParaRPr lang="en-US"/>
                      </a:p>
                    </p:txBody>
                  </p:sp>
                  <p:sp>
                    <p:nvSpPr>
                      <p:cNvPr id="2693" name="Freeform: Shape 2692">
                        <a:extLst>
                          <a:ext uri="{FF2B5EF4-FFF2-40B4-BE49-F238E27FC236}">
                            <a16:creationId xmlns:a16="http://schemas.microsoft.com/office/drawing/2014/main" xmlns="" id="{BFB6D072-BE96-4B9D-AC13-CE159F0BDEC1}"/>
                          </a:ext>
                        </a:extLst>
                      </p:cNvPr>
                      <p:cNvSpPr/>
                      <p:nvPr/>
                    </p:nvSpPr>
                    <p:spPr>
                      <a:xfrm>
                        <a:off x="14321160" y="546940"/>
                        <a:ext cx="20202" cy="11818"/>
                      </a:xfrm>
                      <a:custGeom>
                        <a:avLst/>
                        <a:gdLst>
                          <a:gd name="connsiteX0" fmla="*/ 1074 w 20202"/>
                          <a:gd name="connsiteY0" fmla="*/ 0 h 11818"/>
                          <a:gd name="connsiteX1" fmla="*/ 8953 w 20202"/>
                          <a:gd name="connsiteY1" fmla="*/ 0 h 11818"/>
                          <a:gd name="connsiteX2" fmla="*/ 12892 w 20202"/>
                          <a:gd name="connsiteY2" fmla="*/ 0 h 11818"/>
                          <a:gd name="connsiteX3" fmla="*/ 16832 w 20202"/>
                          <a:gd name="connsiteY3" fmla="*/ 11818 h 11818"/>
                          <a:gd name="connsiteX4" fmla="*/ 8953 w 20202"/>
                          <a:gd name="connsiteY4" fmla="*/ 11818 h 11818"/>
                          <a:gd name="connsiteX5" fmla="*/ 1074 w 20202"/>
                          <a:gd name="connsiteY5" fmla="*/ 0 h 11818"/>
                          <a:gd name="connsiteX6" fmla="*/ 1074 w 20202"/>
                          <a:gd name="connsiteY6" fmla="*/ 0 h 11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202" h="11818">
                            <a:moveTo>
                              <a:pt x="1074" y="0"/>
                            </a:moveTo>
                            <a:cubicBezTo>
                              <a:pt x="5013" y="0"/>
                              <a:pt x="8953" y="0"/>
                              <a:pt x="8953" y="0"/>
                            </a:cubicBezTo>
                            <a:cubicBezTo>
                              <a:pt x="8953" y="0"/>
                              <a:pt x="8953" y="0"/>
                              <a:pt x="12892" y="0"/>
                            </a:cubicBezTo>
                            <a:cubicBezTo>
                              <a:pt x="16832" y="0"/>
                              <a:pt x="24711" y="11818"/>
                              <a:pt x="16832" y="11818"/>
                            </a:cubicBezTo>
                            <a:cubicBezTo>
                              <a:pt x="12892" y="11818"/>
                              <a:pt x="12892" y="11818"/>
                              <a:pt x="8953" y="11818"/>
                            </a:cubicBezTo>
                            <a:cubicBezTo>
                              <a:pt x="5013" y="11818"/>
                              <a:pt x="-2866" y="3939"/>
                              <a:pt x="1074" y="0"/>
                            </a:cubicBezTo>
                            <a:cubicBezTo>
                              <a:pt x="1074" y="0"/>
                              <a:pt x="1074" y="0"/>
                              <a:pt x="1074" y="0"/>
                            </a:cubicBezTo>
                            <a:close/>
                          </a:path>
                        </a:pathLst>
                      </a:custGeom>
                      <a:solidFill>
                        <a:srgbClr val="CA510A"/>
                      </a:solidFill>
                      <a:ln w="39379" cap="flat">
                        <a:noFill/>
                        <a:prstDash val="solid"/>
                        <a:miter/>
                      </a:ln>
                    </p:spPr>
                    <p:txBody>
                      <a:bodyPr rtlCol="0" anchor="ctr"/>
                      <a:lstStyle/>
                      <a:p>
                        <a:endParaRPr lang="en-US"/>
                      </a:p>
                    </p:txBody>
                  </p:sp>
                </p:grpSp>
                <p:grpSp>
                  <p:nvGrpSpPr>
                    <p:cNvPr id="2694" name="Graphic 2510">
                      <a:extLst>
                        <a:ext uri="{FF2B5EF4-FFF2-40B4-BE49-F238E27FC236}">
                          <a16:creationId xmlns:a16="http://schemas.microsoft.com/office/drawing/2014/main" xmlns="" id="{3ADDC22C-2411-4AF1-8045-01732032D98F}"/>
                        </a:ext>
                      </a:extLst>
                    </p:cNvPr>
                    <p:cNvGrpSpPr/>
                    <p:nvPr/>
                  </p:nvGrpSpPr>
                  <p:grpSpPr>
                    <a:xfrm>
                      <a:off x="14125260" y="472090"/>
                      <a:ext cx="101028" cy="112976"/>
                      <a:chOff x="14125260" y="472090"/>
                      <a:chExt cx="101028" cy="112976"/>
                    </a:xfrm>
                    <a:solidFill>
                      <a:srgbClr val="CA510A"/>
                    </a:solidFill>
                  </p:grpSpPr>
                  <p:sp>
                    <p:nvSpPr>
                      <p:cNvPr id="2695" name="Freeform: Shape 2694">
                        <a:extLst>
                          <a:ext uri="{FF2B5EF4-FFF2-40B4-BE49-F238E27FC236}">
                            <a16:creationId xmlns:a16="http://schemas.microsoft.com/office/drawing/2014/main" xmlns="" id="{A6F32DB5-AA55-4872-810F-ADB66C8DB0B0}"/>
                          </a:ext>
                        </a:extLst>
                      </p:cNvPr>
                      <p:cNvSpPr/>
                      <p:nvPr/>
                    </p:nvSpPr>
                    <p:spPr>
                      <a:xfrm>
                        <a:off x="14159083" y="472090"/>
                        <a:ext cx="67204" cy="112976"/>
                      </a:xfrm>
                      <a:custGeom>
                        <a:avLst/>
                        <a:gdLst>
                          <a:gd name="connsiteX0" fmla="*/ 1632 w 67204"/>
                          <a:gd name="connsiteY0" fmla="*/ 98487 h 112976"/>
                          <a:gd name="connsiteX1" fmla="*/ 44966 w 67204"/>
                          <a:gd name="connsiteY1" fmla="*/ 70911 h 112976"/>
                          <a:gd name="connsiteX2" fmla="*/ 37087 w 67204"/>
                          <a:gd name="connsiteY2" fmla="*/ 3939 h 112976"/>
                          <a:gd name="connsiteX3" fmla="*/ 41027 w 67204"/>
                          <a:gd name="connsiteY3" fmla="*/ 0 h 112976"/>
                          <a:gd name="connsiteX4" fmla="*/ 5571 w 67204"/>
                          <a:gd name="connsiteY4" fmla="*/ 110306 h 112976"/>
                          <a:gd name="connsiteX5" fmla="*/ 1632 w 67204"/>
                          <a:gd name="connsiteY5" fmla="*/ 98487 h 112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04" h="112976">
                            <a:moveTo>
                              <a:pt x="1632" y="98487"/>
                            </a:moveTo>
                            <a:cubicBezTo>
                              <a:pt x="17390" y="90608"/>
                              <a:pt x="33148" y="90608"/>
                              <a:pt x="44966" y="70911"/>
                            </a:cubicBezTo>
                            <a:cubicBezTo>
                              <a:pt x="56785" y="51213"/>
                              <a:pt x="56785" y="23637"/>
                              <a:pt x="37087" y="3939"/>
                            </a:cubicBezTo>
                            <a:cubicBezTo>
                              <a:pt x="33148" y="0"/>
                              <a:pt x="37087" y="0"/>
                              <a:pt x="41027" y="0"/>
                            </a:cubicBezTo>
                            <a:cubicBezTo>
                              <a:pt x="88301" y="35455"/>
                              <a:pt x="68603" y="130003"/>
                              <a:pt x="5571" y="110306"/>
                            </a:cubicBezTo>
                            <a:cubicBezTo>
                              <a:pt x="1632" y="110306"/>
                              <a:pt x="-2308" y="102427"/>
                              <a:pt x="1632" y="98487"/>
                            </a:cubicBezTo>
                            <a:close/>
                          </a:path>
                        </a:pathLst>
                      </a:custGeom>
                      <a:solidFill>
                        <a:srgbClr val="CA510A"/>
                      </a:solidFill>
                      <a:ln w="39379" cap="flat">
                        <a:noFill/>
                        <a:prstDash val="solid"/>
                        <a:miter/>
                      </a:ln>
                    </p:spPr>
                    <p:txBody>
                      <a:bodyPr rtlCol="0" anchor="ctr"/>
                      <a:lstStyle/>
                      <a:p>
                        <a:endParaRPr lang="en-US"/>
                      </a:p>
                    </p:txBody>
                  </p:sp>
                  <p:sp>
                    <p:nvSpPr>
                      <p:cNvPr id="2696" name="Freeform: Shape 2695">
                        <a:extLst>
                          <a:ext uri="{FF2B5EF4-FFF2-40B4-BE49-F238E27FC236}">
                            <a16:creationId xmlns:a16="http://schemas.microsoft.com/office/drawing/2014/main" xmlns="" id="{F979F094-16BB-40C9-A9C6-A1F904E97231}"/>
                          </a:ext>
                        </a:extLst>
                      </p:cNvPr>
                      <p:cNvSpPr/>
                      <p:nvPr/>
                    </p:nvSpPr>
                    <p:spPr>
                      <a:xfrm>
                        <a:off x="14125260" y="562698"/>
                        <a:ext cx="17389" cy="11818"/>
                      </a:xfrm>
                      <a:custGeom>
                        <a:avLst/>
                        <a:gdLst>
                          <a:gd name="connsiteX0" fmla="*/ 0 w 17389"/>
                          <a:gd name="connsiteY0" fmla="*/ 0 h 11818"/>
                          <a:gd name="connsiteX1" fmla="*/ 7879 w 17389"/>
                          <a:gd name="connsiteY1" fmla="*/ 0 h 11818"/>
                          <a:gd name="connsiteX2" fmla="*/ 11818 w 17389"/>
                          <a:gd name="connsiteY2" fmla="*/ 0 h 11818"/>
                          <a:gd name="connsiteX3" fmla="*/ 15758 w 17389"/>
                          <a:gd name="connsiteY3" fmla="*/ 11818 h 11818"/>
                          <a:gd name="connsiteX4" fmla="*/ 7879 w 17389"/>
                          <a:gd name="connsiteY4" fmla="*/ 11818 h 11818"/>
                          <a:gd name="connsiteX5" fmla="*/ 0 w 17389"/>
                          <a:gd name="connsiteY5" fmla="*/ 3939 h 11818"/>
                          <a:gd name="connsiteX6" fmla="*/ 0 w 17389"/>
                          <a:gd name="connsiteY6" fmla="*/ 0 h 11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389" h="11818">
                            <a:moveTo>
                              <a:pt x="0" y="0"/>
                            </a:moveTo>
                            <a:cubicBezTo>
                              <a:pt x="0" y="0"/>
                              <a:pt x="3940" y="0"/>
                              <a:pt x="7879" y="0"/>
                            </a:cubicBezTo>
                            <a:cubicBezTo>
                              <a:pt x="7879" y="0"/>
                              <a:pt x="7879" y="0"/>
                              <a:pt x="11818" y="0"/>
                            </a:cubicBezTo>
                            <a:cubicBezTo>
                              <a:pt x="15758" y="0"/>
                              <a:pt x="19697" y="11818"/>
                              <a:pt x="15758" y="11818"/>
                            </a:cubicBezTo>
                            <a:cubicBezTo>
                              <a:pt x="11818" y="11818"/>
                              <a:pt x="11818" y="11818"/>
                              <a:pt x="7879" y="11818"/>
                            </a:cubicBezTo>
                            <a:cubicBezTo>
                              <a:pt x="3940" y="11818"/>
                              <a:pt x="0" y="7879"/>
                              <a:pt x="0" y="3939"/>
                            </a:cubicBezTo>
                            <a:cubicBezTo>
                              <a:pt x="0" y="3939"/>
                              <a:pt x="0" y="3939"/>
                              <a:pt x="0" y="0"/>
                            </a:cubicBezTo>
                            <a:close/>
                          </a:path>
                        </a:pathLst>
                      </a:custGeom>
                      <a:solidFill>
                        <a:srgbClr val="CA510A"/>
                      </a:solidFill>
                      <a:ln w="39379" cap="flat">
                        <a:noFill/>
                        <a:prstDash val="solid"/>
                        <a:miter/>
                      </a:ln>
                    </p:spPr>
                    <p:txBody>
                      <a:bodyPr rtlCol="0" anchor="ctr"/>
                      <a:lstStyle/>
                      <a:p>
                        <a:endParaRPr lang="en-US"/>
                      </a:p>
                    </p:txBody>
                  </p:sp>
                </p:grpSp>
                <p:sp>
                  <p:nvSpPr>
                    <p:cNvPr id="2697" name="Freeform: Shape 2696">
                      <a:extLst>
                        <a:ext uri="{FF2B5EF4-FFF2-40B4-BE49-F238E27FC236}">
                          <a16:creationId xmlns:a16="http://schemas.microsoft.com/office/drawing/2014/main" xmlns="" id="{E65345C3-7CBD-46D4-90AF-44E3C5B4D93D}"/>
                        </a:ext>
                      </a:extLst>
                    </p:cNvPr>
                    <p:cNvSpPr/>
                    <p:nvPr/>
                  </p:nvSpPr>
                  <p:spPr>
                    <a:xfrm>
                      <a:off x="14726941" y="506000"/>
                      <a:ext cx="123184" cy="163064"/>
                    </a:xfrm>
                    <a:custGeom>
                      <a:avLst/>
                      <a:gdLst>
                        <a:gd name="connsiteX0" fmla="*/ 12879 w 123184"/>
                        <a:gd name="connsiteY0" fmla="*/ 1545 h 163064"/>
                        <a:gd name="connsiteX1" fmla="*/ 5000 w 123184"/>
                        <a:gd name="connsiteY1" fmla="*/ 9424 h 163064"/>
                        <a:gd name="connsiteX2" fmla="*/ 111366 w 123184"/>
                        <a:gd name="connsiteY2" fmla="*/ 103972 h 163064"/>
                        <a:gd name="connsiteX3" fmla="*/ 20758 w 123184"/>
                        <a:gd name="connsiteY3" fmla="*/ 155185 h 163064"/>
                        <a:gd name="connsiteX4" fmla="*/ 20758 w 123184"/>
                        <a:gd name="connsiteY4" fmla="*/ 163064 h 163064"/>
                        <a:gd name="connsiteX5" fmla="*/ 123184 w 123184"/>
                        <a:gd name="connsiteY5" fmla="*/ 115790 h 163064"/>
                        <a:gd name="connsiteX6" fmla="*/ 12879 w 123184"/>
                        <a:gd name="connsiteY6" fmla="*/ 1545 h 163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184" h="163064">
                          <a:moveTo>
                            <a:pt x="12879" y="1545"/>
                          </a:moveTo>
                          <a:cubicBezTo>
                            <a:pt x="5000" y="-2394"/>
                            <a:pt x="-6819" y="1545"/>
                            <a:pt x="5000" y="9424"/>
                          </a:cubicBezTo>
                          <a:cubicBezTo>
                            <a:pt x="64092" y="37001"/>
                            <a:pt x="99547" y="68517"/>
                            <a:pt x="111366" y="103972"/>
                          </a:cubicBezTo>
                          <a:cubicBezTo>
                            <a:pt x="123184" y="143367"/>
                            <a:pt x="68032" y="155185"/>
                            <a:pt x="20758" y="155185"/>
                          </a:cubicBezTo>
                          <a:cubicBezTo>
                            <a:pt x="12879" y="155185"/>
                            <a:pt x="12879" y="163064"/>
                            <a:pt x="20758" y="163064"/>
                          </a:cubicBezTo>
                          <a:cubicBezTo>
                            <a:pt x="68032" y="163064"/>
                            <a:pt x="123184" y="151246"/>
                            <a:pt x="123184" y="115790"/>
                          </a:cubicBezTo>
                          <a:cubicBezTo>
                            <a:pt x="123184" y="76396"/>
                            <a:pt x="75911" y="33061"/>
                            <a:pt x="12879" y="1545"/>
                          </a:cubicBezTo>
                          <a:close/>
                        </a:path>
                      </a:pathLst>
                    </a:custGeom>
                    <a:solidFill>
                      <a:srgbClr val="581B09"/>
                    </a:solidFill>
                    <a:ln w="39379" cap="flat">
                      <a:noFill/>
                      <a:prstDash val="solid"/>
                      <a:miter/>
                    </a:ln>
                  </p:spPr>
                  <p:txBody>
                    <a:bodyPr rtlCol="0" anchor="ctr"/>
                    <a:lstStyle/>
                    <a:p>
                      <a:endParaRPr lang="en-US"/>
                    </a:p>
                  </p:txBody>
                </p:sp>
                <p:sp>
                  <p:nvSpPr>
                    <p:cNvPr id="2698" name="Freeform: Shape 2697">
                      <a:extLst>
                        <a:ext uri="{FF2B5EF4-FFF2-40B4-BE49-F238E27FC236}">
                          <a16:creationId xmlns:a16="http://schemas.microsoft.com/office/drawing/2014/main" xmlns="" id="{81F747CA-824B-4A1C-8B48-91170439B2E0}"/>
                        </a:ext>
                      </a:extLst>
                    </p:cNvPr>
                    <p:cNvSpPr/>
                    <p:nvPr/>
                  </p:nvSpPr>
                  <p:spPr>
                    <a:xfrm>
                      <a:off x="13905535" y="550880"/>
                      <a:ext cx="61576" cy="114244"/>
                    </a:xfrm>
                    <a:custGeom>
                      <a:avLst/>
                      <a:gdLst>
                        <a:gd name="connsiteX0" fmla="*/ 14871 w 61576"/>
                        <a:gd name="connsiteY0" fmla="*/ 3939 h 114244"/>
                        <a:gd name="connsiteX1" fmla="*/ 58206 w 61576"/>
                        <a:gd name="connsiteY1" fmla="*/ 110305 h 114244"/>
                        <a:gd name="connsiteX2" fmla="*/ 54266 w 61576"/>
                        <a:gd name="connsiteY2" fmla="*/ 114245 h 114244"/>
                        <a:gd name="connsiteX3" fmla="*/ 3053 w 61576"/>
                        <a:gd name="connsiteY3" fmla="*/ 0 h 114244"/>
                        <a:gd name="connsiteX4" fmla="*/ 14871 w 61576"/>
                        <a:gd name="connsiteY4" fmla="*/ 3939 h 114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576" h="114244">
                          <a:moveTo>
                            <a:pt x="14871" y="3939"/>
                          </a:moveTo>
                          <a:cubicBezTo>
                            <a:pt x="3053" y="39395"/>
                            <a:pt x="22750" y="94548"/>
                            <a:pt x="58206" y="110305"/>
                          </a:cubicBezTo>
                          <a:cubicBezTo>
                            <a:pt x="66085" y="114245"/>
                            <a:pt x="58206" y="114245"/>
                            <a:pt x="54266" y="114245"/>
                          </a:cubicBezTo>
                          <a:cubicBezTo>
                            <a:pt x="14871" y="94548"/>
                            <a:pt x="-8766" y="39395"/>
                            <a:pt x="3053" y="0"/>
                          </a:cubicBezTo>
                          <a:cubicBezTo>
                            <a:pt x="3053" y="0"/>
                            <a:pt x="14871" y="0"/>
                            <a:pt x="14871" y="3939"/>
                          </a:cubicBezTo>
                          <a:close/>
                        </a:path>
                      </a:pathLst>
                    </a:custGeom>
                    <a:solidFill>
                      <a:srgbClr val="581B09"/>
                    </a:solidFill>
                    <a:ln w="39379" cap="flat">
                      <a:noFill/>
                      <a:prstDash val="solid"/>
                      <a:miter/>
                    </a:ln>
                  </p:spPr>
                  <p:txBody>
                    <a:bodyPr rtlCol="0" anchor="ctr"/>
                    <a:lstStyle/>
                    <a:p>
                      <a:endParaRPr lang="en-US"/>
                    </a:p>
                  </p:txBody>
                </p:sp>
              </p:grpSp>
              <p:grpSp>
                <p:nvGrpSpPr>
                  <p:cNvPr id="2699" name="Graphic 2510">
                    <a:extLst>
                      <a:ext uri="{FF2B5EF4-FFF2-40B4-BE49-F238E27FC236}">
                        <a16:creationId xmlns:a16="http://schemas.microsoft.com/office/drawing/2014/main" xmlns="" id="{362E6371-1131-49C0-A37B-9E048D777B9B}"/>
                      </a:ext>
                    </a:extLst>
                  </p:cNvPr>
                  <p:cNvGrpSpPr/>
                  <p:nvPr/>
                </p:nvGrpSpPr>
                <p:grpSpPr>
                  <a:xfrm>
                    <a:off x="14054917" y="731346"/>
                    <a:ext cx="299928" cy="368195"/>
                    <a:chOff x="14054917" y="731346"/>
                    <a:chExt cx="299928" cy="368195"/>
                  </a:xfrm>
                </p:grpSpPr>
                <p:grpSp>
                  <p:nvGrpSpPr>
                    <p:cNvPr id="2700" name="Graphic 2510">
                      <a:extLst>
                        <a:ext uri="{FF2B5EF4-FFF2-40B4-BE49-F238E27FC236}">
                          <a16:creationId xmlns:a16="http://schemas.microsoft.com/office/drawing/2014/main" xmlns="" id="{FA3740D4-513B-4C6E-9D85-54381B4659BC}"/>
                        </a:ext>
                      </a:extLst>
                    </p:cNvPr>
                    <p:cNvGrpSpPr/>
                    <p:nvPr/>
                  </p:nvGrpSpPr>
                  <p:grpSpPr>
                    <a:xfrm>
                      <a:off x="14167498" y="731346"/>
                      <a:ext cx="187347" cy="269383"/>
                      <a:chOff x="14167498" y="731346"/>
                      <a:chExt cx="187347" cy="269383"/>
                    </a:xfrm>
                  </p:grpSpPr>
                  <p:sp>
                    <p:nvSpPr>
                      <p:cNvPr id="2701" name="Freeform: Shape 2700">
                        <a:extLst>
                          <a:ext uri="{FF2B5EF4-FFF2-40B4-BE49-F238E27FC236}">
                            <a16:creationId xmlns:a16="http://schemas.microsoft.com/office/drawing/2014/main" xmlns="" id="{A03D83DD-DB9A-4E4E-BA86-45964B530F46}"/>
                          </a:ext>
                        </a:extLst>
                      </p:cNvPr>
                      <p:cNvSpPr/>
                      <p:nvPr/>
                    </p:nvSpPr>
                    <p:spPr>
                      <a:xfrm>
                        <a:off x="14171434" y="739224"/>
                        <a:ext cx="179578" cy="257567"/>
                      </a:xfrm>
                      <a:custGeom>
                        <a:avLst/>
                        <a:gdLst>
                          <a:gd name="connsiteX0" fmla="*/ 178376 w 179578"/>
                          <a:gd name="connsiteY0" fmla="*/ 138632 h 257567"/>
                          <a:gd name="connsiteX1" fmla="*/ 75950 w 179578"/>
                          <a:gd name="connsiteY1" fmla="*/ 256817 h 257567"/>
                          <a:gd name="connsiteX2" fmla="*/ 1099 w 179578"/>
                          <a:gd name="connsiteY2" fmla="*/ 118935 h 257567"/>
                          <a:gd name="connsiteX3" fmla="*/ 103526 w 179578"/>
                          <a:gd name="connsiteY3" fmla="*/ 751 h 257567"/>
                          <a:gd name="connsiteX4" fmla="*/ 178376 w 179578"/>
                          <a:gd name="connsiteY4" fmla="*/ 138632 h 257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578" h="257567">
                            <a:moveTo>
                              <a:pt x="178376" y="138632"/>
                            </a:moveTo>
                            <a:cubicBezTo>
                              <a:pt x="170497" y="209543"/>
                              <a:pt x="123223" y="264696"/>
                              <a:pt x="75950" y="256817"/>
                            </a:cubicBezTo>
                            <a:cubicBezTo>
                              <a:pt x="28676" y="252878"/>
                              <a:pt x="-6780" y="189846"/>
                              <a:pt x="1099" y="118935"/>
                            </a:cubicBezTo>
                            <a:cubicBezTo>
                              <a:pt x="8978" y="48024"/>
                              <a:pt x="56252" y="-7128"/>
                              <a:pt x="103526" y="751"/>
                            </a:cubicBezTo>
                            <a:cubicBezTo>
                              <a:pt x="154739" y="4690"/>
                              <a:pt x="186255" y="67722"/>
                              <a:pt x="178376" y="138632"/>
                            </a:cubicBezTo>
                            <a:close/>
                          </a:path>
                        </a:pathLst>
                      </a:custGeom>
                      <a:solidFill>
                        <a:srgbClr val="FCF4EA"/>
                      </a:solidFill>
                      <a:ln w="39379" cap="flat">
                        <a:noFill/>
                        <a:prstDash val="solid"/>
                        <a:miter/>
                      </a:ln>
                    </p:spPr>
                    <p:txBody>
                      <a:bodyPr rtlCol="0" anchor="ctr"/>
                      <a:lstStyle/>
                      <a:p>
                        <a:endParaRPr lang="en-US"/>
                      </a:p>
                    </p:txBody>
                  </p:sp>
                  <p:sp>
                    <p:nvSpPr>
                      <p:cNvPr id="2702" name="Freeform: Shape 2701">
                        <a:extLst>
                          <a:ext uri="{FF2B5EF4-FFF2-40B4-BE49-F238E27FC236}">
                            <a16:creationId xmlns:a16="http://schemas.microsoft.com/office/drawing/2014/main" xmlns="" id="{6D1C7AA0-259A-4A2D-9B66-1E7FAB1465AA}"/>
                          </a:ext>
                        </a:extLst>
                      </p:cNvPr>
                      <p:cNvSpPr/>
                      <p:nvPr/>
                    </p:nvSpPr>
                    <p:spPr>
                      <a:xfrm>
                        <a:off x="14167498" y="731346"/>
                        <a:ext cx="187347" cy="269383"/>
                      </a:xfrm>
                      <a:custGeom>
                        <a:avLst/>
                        <a:gdLst>
                          <a:gd name="connsiteX0" fmla="*/ 79886 w 187347"/>
                          <a:gd name="connsiteY0" fmla="*/ 268634 h 269383"/>
                          <a:gd name="connsiteX1" fmla="*/ 1096 w 187347"/>
                          <a:gd name="connsiteY1" fmla="*/ 122874 h 269383"/>
                          <a:gd name="connsiteX2" fmla="*/ 107462 w 187347"/>
                          <a:gd name="connsiteY2" fmla="*/ 750 h 269383"/>
                          <a:gd name="connsiteX3" fmla="*/ 186252 w 187347"/>
                          <a:gd name="connsiteY3" fmla="*/ 146510 h 269383"/>
                          <a:gd name="connsiteX4" fmla="*/ 79886 w 187347"/>
                          <a:gd name="connsiteY4" fmla="*/ 268634 h 269383"/>
                          <a:gd name="connsiteX5" fmla="*/ 107462 w 187347"/>
                          <a:gd name="connsiteY5" fmla="*/ 12568 h 269383"/>
                          <a:gd name="connsiteX6" fmla="*/ 8975 w 187347"/>
                          <a:gd name="connsiteY6" fmla="*/ 126813 h 269383"/>
                          <a:gd name="connsiteX7" fmla="*/ 75946 w 187347"/>
                          <a:gd name="connsiteY7" fmla="*/ 260755 h 269383"/>
                          <a:gd name="connsiteX8" fmla="*/ 174433 w 187347"/>
                          <a:gd name="connsiteY8" fmla="*/ 146510 h 269383"/>
                          <a:gd name="connsiteX9" fmla="*/ 107462 w 187347"/>
                          <a:gd name="connsiteY9" fmla="*/ 12568 h 269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7347" h="269383">
                            <a:moveTo>
                              <a:pt x="79886" y="268634"/>
                            </a:moveTo>
                            <a:cubicBezTo>
                              <a:pt x="28672" y="260755"/>
                              <a:pt x="-6783" y="197724"/>
                              <a:pt x="1096" y="122874"/>
                            </a:cubicBezTo>
                            <a:cubicBezTo>
                              <a:pt x="8975" y="48023"/>
                              <a:pt x="56249" y="-7129"/>
                              <a:pt x="107462" y="750"/>
                            </a:cubicBezTo>
                            <a:cubicBezTo>
                              <a:pt x="158675" y="8629"/>
                              <a:pt x="194131" y="71660"/>
                              <a:pt x="186252" y="146510"/>
                            </a:cubicBezTo>
                            <a:cubicBezTo>
                              <a:pt x="178373" y="221361"/>
                              <a:pt x="131099" y="276513"/>
                              <a:pt x="79886" y="268634"/>
                            </a:cubicBezTo>
                            <a:close/>
                            <a:moveTo>
                              <a:pt x="107462" y="12568"/>
                            </a:moveTo>
                            <a:cubicBezTo>
                              <a:pt x="60188" y="8629"/>
                              <a:pt x="16854" y="59842"/>
                              <a:pt x="8975" y="126813"/>
                            </a:cubicBezTo>
                            <a:cubicBezTo>
                              <a:pt x="1096" y="193784"/>
                              <a:pt x="32612" y="256816"/>
                              <a:pt x="75946" y="260755"/>
                            </a:cubicBezTo>
                            <a:cubicBezTo>
                              <a:pt x="123220" y="264695"/>
                              <a:pt x="166554" y="213482"/>
                              <a:pt x="174433" y="146510"/>
                            </a:cubicBezTo>
                            <a:cubicBezTo>
                              <a:pt x="186252" y="75600"/>
                              <a:pt x="154736" y="16508"/>
                              <a:pt x="107462" y="12568"/>
                            </a:cubicBezTo>
                            <a:close/>
                          </a:path>
                        </a:pathLst>
                      </a:custGeom>
                      <a:solidFill>
                        <a:srgbClr val="9C5116"/>
                      </a:solidFill>
                      <a:ln w="39379" cap="flat">
                        <a:noFill/>
                        <a:prstDash val="solid"/>
                        <a:miter/>
                      </a:ln>
                    </p:spPr>
                    <p:txBody>
                      <a:bodyPr rtlCol="0" anchor="ctr"/>
                      <a:lstStyle/>
                      <a:p>
                        <a:endParaRPr lang="en-US"/>
                      </a:p>
                    </p:txBody>
                  </p:sp>
                </p:grpSp>
                <p:sp>
                  <p:nvSpPr>
                    <p:cNvPr id="2703" name="Freeform: Shape 2702">
                      <a:extLst>
                        <a:ext uri="{FF2B5EF4-FFF2-40B4-BE49-F238E27FC236}">
                          <a16:creationId xmlns:a16="http://schemas.microsoft.com/office/drawing/2014/main" xmlns="" id="{EDB530CF-A1CD-446D-8CCC-5CBA5C212ADC}"/>
                        </a:ext>
                      </a:extLst>
                    </p:cNvPr>
                    <p:cNvSpPr/>
                    <p:nvPr/>
                  </p:nvSpPr>
                  <p:spPr>
                    <a:xfrm>
                      <a:off x="14171795" y="739762"/>
                      <a:ext cx="158317" cy="236581"/>
                    </a:xfrm>
                    <a:custGeom>
                      <a:avLst/>
                      <a:gdLst>
                        <a:gd name="connsiteX0" fmla="*/ 32254 w 158317"/>
                        <a:gd name="connsiteY0" fmla="*/ 98700 h 236581"/>
                        <a:gd name="connsiteX1" fmla="*/ 126802 w 158317"/>
                        <a:gd name="connsiteY1" fmla="*/ 23850 h 236581"/>
                        <a:gd name="connsiteX2" fmla="*/ 158318 w 158317"/>
                        <a:gd name="connsiteY2" fmla="*/ 39608 h 236581"/>
                        <a:gd name="connsiteX3" fmla="*/ 103165 w 158317"/>
                        <a:gd name="connsiteY3" fmla="*/ 213 h 236581"/>
                        <a:gd name="connsiteX4" fmla="*/ 739 w 158317"/>
                        <a:gd name="connsiteY4" fmla="*/ 118397 h 236581"/>
                        <a:gd name="connsiteX5" fmla="*/ 36194 w 158317"/>
                        <a:gd name="connsiteY5" fmla="*/ 236582 h 236581"/>
                        <a:gd name="connsiteX6" fmla="*/ 32254 w 158317"/>
                        <a:gd name="connsiteY6" fmla="*/ 98700 h 236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317" h="236581">
                          <a:moveTo>
                            <a:pt x="32254" y="98700"/>
                          </a:moveTo>
                          <a:cubicBezTo>
                            <a:pt x="44073" y="63244"/>
                            <a:pt x="79528" y="12031"/>
                            <a:pt x="126802" y="23850"/>
                          </a:cubicBezTo>
                          <a:cubicBezTo>
                            <a:pt x="138621" y="27789"/>
                            <a:pt x="150439" y="31729"/>
                            <a:pt x="158318" y="39608"/>
                          </a:cubicBezTo>
                          <a:cubicBezTo>
                            <a:pt x="146500" y="19910"/>
                            <a:pt x="126802" y="4152"/>
                            <a:pt x="103165" y="213"/>
                          </a:cubicBezTo>
                          <a:cubicBezTo>
                            <a:pt x="55891" y="-3727"/>
                            <a:pt x="8618" y="47486"/>
                            <a:pt x="739" y="118397"/>
                          </a:cubicBezTo>
                          <a:cubicBezTo>
                            <a:pt x="-3201" y="169610"/>
                            <a:pt x="8618" y="212945"/>
                            <a:pt x="36194" y="236582"/>
                          </a:cubicBezTo>
                          <a:cubicBezTo>
                            <a:pt x="20436" y="193247"/>
                            <a:pt x="20436" y="142034"/>
                            <a:pt x="32254" y="98700"/>
                          </a:cubicBezTo>
                          <a:close/>
                        </a:path>
                      </a:pathLst>
                    </a:custGeom>
                    <a:solidFill>
                      <a:srgbClr val="B9AA98">
                        <a:alpha val="50000"/>
                      </a:srgbClr>
                    </a:solidFill>
                    <a:ln w="39379" cap="flat">
                      <a:noFill/>
                      <a:prstDash val="solid"/>
                      <a:miter/>
                    </a:ln>
                  </p:spPr>
                  <p:txBody>
                    <a:bodyPr rtlCol="0" anchor="ctr"/>
                    <a:lstStyle/>
                    <a:p>
                      <a:endParaRPr lang="en-US"/>
                    </a:p>
                  </p:txBody>
                </p:sp>
                <p:grpSp>
                  <p:nvGrpSpPr>
                    <p:cNvPr id="2704" name="Graphic 2510">
                      <a:extLst>
                        <a:ext uri="{FF2B5EF4-FFF2-40B4-BE49-F238E27FC236}">
                          <a16:creationId xmlns:a16="http://schemas.microsoft.com/office/drawing/2014/main" xmlns="" id="{43C4A285-CA40-4554-A6AC-94198F6149B9}"/>
                        </a:ext>
                      </a:extLst>
                    </p:cNvPr>
                    <p:cNvGrpSpPr/>
                    <p:nvPr/>
                  </p:nvGrpSpPr>
                  <p:grpSpPr>
                    <a:xfrm>
                      <a:off x="14190721" y="805744"/>
                      <a:ext cx="155149" cy="188639"/>
                      <a:chOff x="14190721" y="805744"/>
                      <a:chExt cx="155149" cy="188639"/>
                    </a:xfrm>
                  </p:grpSpPr>
                  <p:grpSp>
                    <p:nvGrpSpPr>
                      <p:cNvPr id="2705" name="Graphic 2510">
                        <a:extLst>
                          <a:ext uri="{FF2B5EF4-FFF2-40B4-BE49-F238E27FC236}">
                            <a16:creationId xmlns:a16="http://schemas.microsoft.com/office/drawing/2014/main" xmlns="" id="{3D32250D-3817-4C0B-B632-82941B1CB055}"/>
                          </a:ext>
                        </a:extLst>
                      </p:cNvPr>
                      <p:cNvGrpSpPr/>
                      <p:nvPr/>
                    </p:nvGrpSpPr>
                    <p:grpSpPr>
                      <a:xfrm>
                        <a:off x="14190721" y="805744"/>
                        <a:ext cx="154241" cy="187560"/>
                        <a:chOff x="14190721" y="805744"/>
                        <a:chExt cx="154241" cy="187560"/>
                      </a:xfrm>
                    </p:grpSpPr>
                    <p:sp>
                      <p:nvSpPr>
                        <p:cNvPr id="2706" name="Freeform: Shape 2705">
                          <a:extLst>
                            <a:ext uri="{FF2B5EF4-FFF2-40B4-BE49-F238E27FC236}">
                              <a16:creationId xmlns:a16="http://schemas.microsoft.com/office/drawing/2014/main" xmlns="" id="{08E6673C-C2CB-4EE4-9B2B-EE45AA03AF9A}"/>
                            </a:ext>
                          </a:extLst>
                        </p:cNvPr>
                        <p:cNvSpPr/>
                        <p:nvPr/>
                      </p:nvSpPr>
                      <p:spPr>
                        <a:xfrm>
                          <a:off x="14190721" y="805744"/>
                          <a:ext cx="154241" cy="187560"/>
                        </a:xfrm>
                        <a:custGeom>
                          <a:avLst/>
                          <a:gdLst>
                            <a:gd name="connsiteX0" fmla="*/ 151210 w 154241"/>
                            <a:gd name="connsiteY0" fmla="*/ 111508 h 187560"/>
                            <a:gd name="connsiteX1" fmla="*/ 56662 w 154241"/>
                            <a:gd name="connsiteY1" fmla="*/ 186358 h 187560"/>
                            <a:gd name="connsiteX2" fmla="*/ 1510 w 154241"/>
                            <a:gd name="connsiteY2" fmla="*/ 76052 h 187560"/>
                            <a:gd name="connsiteX3" fmla="*/ 96057 w 154241"/>
                            <a:gd name="connsiteY3" fmla="*/ 1202 h 187560"/>
                            <a:gd name="connsiteX4" fmla="*/ 151210 w 154241"/>
                            <a:gd name="connsiteY4" fmla="*/ 111508 h 1875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241" h="187560">
                              <a:moveTo>
                                <a:pt x="151210" y="111508"/>
                              </a:moveTo>
                              <a:cubicBezTo>
                                <a:pt x="139392" y="162721"/>
                                <a:pt x="99997" y="194237"/>
                                <a:pt x="56662" y="186358"/>
                              </a:cubicBezTo>
                              <a:cubicBezTo>
                                <a:pt x="17268" y="174540"/>
                                <a:pt x="-6369" y="127266"/>
                                <a:pt x="1510" y="76052"/>
                              </a:cubicBezTo>
                              <a:cubicBezTo>
                                <a:pt x="13328" y="24839"/>
                                <a:pt x="52723" y="-6677"/>
                                <a:pt x="96057" y="1202"/>
                              </a:cubicBezTo>
                              <a:cubicBezTo>
                                <a:pt x="139392" y="13021"/>
                                <a:pt x="163028" y="64234"/>
                                <a:pt x="151210" y="111508"/>
                              </a:cubicBezTo>
                              <a:close/>
                            </a:path>
                          </a:pathLst>
                        </a:custGeom>
                        <a:solidFill>
                          <a:srgbClr val="5A3311"/>
                        </a:solidFill>
                        <a:ln w="39379" cap="flat">
                          <a:noFill/>
                          <a:prstDash val="solid"/>
                          <a:miter/>
                        </a:ln>
                      </p:spPr>
                      <p:txBody>
                        <a:bodyPr rtlCol="0" anchor="ctr"/>
                        <a:lstStyle/>
                        <a:p>
                          <a:endParaRPr lang="en-US"/>
                        </a:p>
                      </p:txBody>
                    </p:sp>
                    <p:sp>
                      <p:nvSpPr>
                        <p:cNvPr id="2707" name="Freeform: Shape 2706">
                          <a:extLst>
                            <a:ext uri="{FF2B5EF4-FFF2-40B4-BE49-F238E27FC236}">
                              <a16:creationId xmlns:a16="http://schemas.microsoft.com/office/drawing/2014/main" xmlns="" id="{4589C58A-9ACD-4FFE-B995-E9618D6D97F1}"/>
                            </a:ext>
                          </a:extLst>
                        </p:cNvPr>
                        <p:cNvSpPr/>
                        <p:nvPr/>
                      </p:nvSpPr>
                      <p:spPr>
                        <a:xfrm>
                          <a:off x="14200975" y="821368"/>
                          <a:ext cx="136151" cy="168129"/>
                        </a:xfrm>
                        <a:custGeom>
                          <a:avLst/>
                          <a:gdLst>
                            <a:gd name="connsiteX0" fmla="*/ 133077 w 136151"/>
                            <a:gd name="connsiteY0" fmla="*/ 99823 h 168129"/>
                            <a:gd name="connsiteX1" fmla="*/ 50348 w 136151"/>
                            <a:gd name="connsiteY1" fmla="*/ 166794 h 168129"/>
                            <a:gd name="connsiteX2" fmla="*/ 3074 w 136151"/>
                            <a:gd name="connsiteY2" fmla="*/ 68307 h 168129"/>
                            <a:gd name="connsiteX3" fmla="*/ 85804 w 136151"/>
                            <a:gd name="connsiteY3" fmla="*/ 1336 h 168129"/>
                            <a:gd name="connsiteX4" fmla="*/ 133077 w 136151"/>
                            <a:gd name="connsiteY4" fmla="*/ 99823 h 1681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151" h="168129">
                              <a:moveTo>
                                <a:pt x="133077" y="99823"/>
                              </a:moveTo>
                              <a:cubicBezTo>
                                <a:pt x="125198" y="147096"/>
                                <a:pt x="85804" y="174673"/>
                                <a:pt x="50348" y="166794"/>
                              </a:cubicBezTo>
                              <a:cubicBezTo>
                                <a:pt x="14893" y="158915"/>
                                <a:pt x="-8744" y="115581"/>
                                <a:pt x="3074" y="68307"/>
                              </a:cubicBezTo>
                              <a:cubicBezTo>
                                <a:pt x="14893" y="21033"/>
                                <a:pt x="50348" y="-6543"/>
                                <a:pt x="85804" y="1336"/>
                              </a:cubicBezTo>
                              <a:cubicBezTo>
                                <a:pt x="121259" y="9215"/>
                                <a:pt x="144896" y="52549"/>
                                <a:pt x="133077" y="99823"/>
                              </a:cubicBezTo>
                              <a:close/>
                            </a:path>
                          </a:pathLst>
                        </a:custGeom>
                        <a:solidFill>
                          <a:srgbClr val="6A3D16"/>
                        </a:solidFill>
                        <a:ln w="39379" cap="flat">
                          <a:noFill/>
                          <a:prstDash val="solid"/>
                          <a:miter/>
                        </a:ln>
                      </p:spPr>
                      <p:txBody>
                        <a:bodyPr rtlCol="0" anchor="ctr"/>
                        <a:lstStyle/>
                        <a:p>
                          <a:endParaRPr lang="en-US"/>
                        </a:p>
                      </p:txBody>
                    </p:sp>
                    <p:sp>
                      <p:nvSpPr>
                        <p:cNvPr id="2708" name="Freeform: Shape 2707">
                          <a:extLst>
                            <a:ext uri="{FF2B5EF4-FFF2-40B4-BE49-F238E27FC236}">
                              <a16:creationId xmlns:a16="http://schemas.microsoft.com/office/drawing/2014/main" xmlns="" id="{6F558701-5F79-40AC-B8B4-A8F8B997638B}"/>
                            </a:ext>
                          </a:extLst>
                        </p:cNvPr>
                        <p:cNvSpPr/>
                        <p:nvPr/>
                      </p:nvSpPr>
                      <p:spPr>
                        <a:xfrm>
                          <a:off x="14229576" y="856422"/>
                          <a:ext cx="90767" cy="113780"/>
                        </a:xfrm>
                        <a:custGeom>
                          <a:avLst/>
                          <a:gdLst>
                            <a:gd name="connsiteX0" fmla="*/ 88718 w 90767"/>
                            <a:gd name="connsiteY0" fmla="*/ 68709 h 113780"/>
                            <a:gd name="connsiteX1" fmla="*/ 33565 w 90767"/>
                            <a:gd name="connsiteY1" fmla="*/ 112043 h 113780"/>
                            <a:gd name="connsiteX2" fmla="*/ 2050 w 90767"/>
                            <a:gd name="connsiteY2" fmla="*/ 45072 h 113780"/>
                            <a:gd name="connsiteX3" fmla="*/ 57202 w 90767"/>
                            <a:gd name="connsiteY3" fmla="*/ 1737 h 113780"/>
                            <a:gd name="connsiteX4" fmla="*/ 88718 w 90767"/>
                            <a:gd name="connsiteY4" fmla="*/ 68709 h 113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767" h="113780">
                              <a:moveTo>
                                <a:pt x="88718" y="68709"/>
                              </a:moveTo>
                              <a:cubicBezTo>
                                <a:pt x="80839" y="100224"/>
                                <a:pt x="57202" y="119922"/>
                                <a:pt x="33565" y="112043"/>
                              </a:cubicBezTo>
                              <a:cubicBezTo>
                                <a:pt x="9929" y="104164"/>
                                <a:pt x="-5829" y="76588"/>
                                <a:pt x="2050" y="45072"/>
                              </a:cubicBezTo>
                              <a:cubicBezTo>
                                <a:pt x="9929" y="13556"/>
                                <a:pt x="33565" y="-6142"/>
                                <a:pt x="57202" y="1737"/>
                              </a:cubicBezTo>
                              <a:cubicBezTo>
                                <a:pt x="80839" y="5677"/>
                                <a:pt x="96597" y="37193"/>
                                <a:pt x="88718" y="68709"/>
                              </a:cubicBezTo>
                              <a:close/>
                            </a:path>
                          </a:pathLst>
                        </a:custGeom>
                        <a:solidFill>
                          <a:srgbClr val="2A1401"/>
                        </a:solidFill>
                        <a:ln w="39379" cap="flat">
                          <a:noFill/>
                          <a:prstDash val="solid"/>
                          <a:miter/>
                        </a:ln>
                      </p:spPr>
                      <p:txBody>
                        <a:bodyPr rtlCol="0" anchor="ctr"/>
                        <a:lstStyle/>
                        <a:p>
                          <a:endParaRPr lang="en-US"/>
                        </a:p>
                      </p:txBody>
                    </p:sp>
                    <p:sp>
                      <p:nvSpPr>
                        <p:cNvPr id="2709" name="Freeform: Shape 2708">
                          <a:extLst>
                            <a:ext uri="{FF2B5EF4-FFF2-40B4-BE49-F238E27FC236}">
                              <a16:creationId xmlns:a16="http://schemas.microsoft.com/office/drawing/2014/main" xmlns="" id="{8228FCC2-A350-41B5-99FF-A00B14E4AA83}"/>
                            </a:ext>
                          </a:extLst>
                        </p:cNvPr>
                        <p:cNvSpPr/>
                        <p:nvPr/>
                      </p:nvSpPr>
                      <p:spPr>
                        <a:xfrm>
                          <a:off x="14277896" y="853456"/>
                          <a:ext cx="53221" cy="60619"/>
                        </a:xfrm>
                        <a:custGeom>
                          <a:avLst/>
                          <a:gdLst>
                            <a:gd name="connsiteX0" fmla="*/ 52217 w 53221"/>
                            <a:gd name="connsiteY0" fmla="*/ 36219 h 60619"/>
                            <a:gd name="connsiteX1" fmla="*/ 20701 w 53221"/>
                            <a:gd name="connsiteY1" fmla="*/ 59856 h 60619"/>
                            <a:gd name="connsiteX2" fmla="*/ 1004 w 53221"/>
                            <a:gd name="connsiteY2" fmla="*/ 24400 h 60619"/>
                            <a:gd name="connsiteX3" fmla="*/ 32520 w 53221"/>
                            <a:gd name="connsiteY3" fmla="*/ 764 h 60619"/>
                            <a:gd name="connsiteX4" fmla="*/ 52217 w 53221"/>
                            <a:gd name="connsiteY4" fmla="*/ 36219 h 60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21" h="60619">
                              <a:moveTo>
                                <a:pt x="52217" y="36219"/>
                              </a:moveTo>
                              <a:cubicBezTo>
                                <a:pt x="48278" y="51977"/>
                                <a:pt x="32520" y="63795"/>
                                <a:pt x="20701" y="59856"/>
                              </a:cubicBezTo>
                              <a:cubicBezTo>
                                <a:pt x="4943" y="55916"/>
                                <a:pt x="-2936" y="40158"/>
                                <a:pt x="1004" y="24400"/>
                              </a:cubicBezTo>
                              <a:cubicBezTo>
                                <a:pt x="4943" y="8642"/>
                                <a:pt x="20701" y="-3176"/>
                                <a:pt x="32520" y="764"/>
                              </a:cubicBezTo>
                              <a:cubicBezTo>
                                <a:pt x="48278" y="764"/>
                                <a:pt x="56157" y="20461"/>
                                <a:pt x="52217" y="36219"/>
                              </a:cubicBezTo>
                              <a:close/>
                            </a:path>
                          </a:pathLst>
                        </a:custGeom>
                        <a:solidFill>
                          <a:srgbClr val="F9F9F9"/>
                        </a:solidFill>
                        <a:ln w="39379" cap="flat">
                          <a:noFill/>
                          <a:prstDash val="solid"/>
                          <a:miter/>
                        </a:ln>
                      </p:spPr>
                      <p:txBody>
                        <a:bodyPr rtlCol="0" anchor="ctr"/>
                        <a:lstStyle/>
                        <a:p>
                          <a:endParaRPr lang="en-US"/>
                        </a:p>
                      </p:txBody>
                    </p:sp>
                    <p:sp>
                      <p:nvSpPr>
                        <p:cNvPr id="2710" name="Freeform: Shape 2709">
                          <a:extLst>
                            <a:ext uri="{FF2B5EF4-FFF2-40B4-BE49-F238E27FC236}">
                              <a16:creationId xmlns:a16="http://schemas.microsoft.com/office/drawing/2014/main" xmlns="" id="{5A1F75E8-FF9B-4DA9-A3BA-8F9F086F434A}"/>
                            </a:ext>
                          </a:extLst>
                        </p:cNvPr>
                        <p:cNvSpPr/>
                        <p:nvPr/>
                      </p:nvSpPr>
                      <p:spPr>
                        <a:xfrm>
                          <a:off x="14199212" y="822704"/>
                          <a:ext cx="67869" cy="143453"/>
                        </a:xfrm>
                        <a:custGeom>
                          <a:avLst/>
                          <a:gdLst>
                            <a:gd name="connsiteX0" fmla="*/ 40293 w 67869"/>
                            <a:gd name="connsiteY0" fmla="*/ 137882 h 143453"/>
                            <a:gd name="connsiteX1" fmla="*/ 24535 w 67869"/>
                            <a:gd name="connsiteY1" fmla="*/ 63032 h 143453"/>
                            <a:gd name="connsiteX2" fmla="*/ 67870 w 67869"/>
                            <a:gd name="connsiteY2" fmla="*/ 3939 h 143453"/>
                            <a:gd name="connsiteX3" fmla="*/ 67870 w 67869"/>
                            <a:gd name="connsiteY3" fmla="*/ 0 h 143453"/>
                            <a:gd name="connsiteX4" fmla="*/ 32414 w 67869"/>
                            <a:gd name="connsiteY4" fmla="*/ 141821 h 143453"/>
                            <a:gd name="connsiteX5" fmla="*/ 40293 w 67869"/>
                            <a:gd name="connsiteY5" fmla="*/ 137882 h 143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869" h="143453">
                              <a:moveTo>
                                <a:pt x="40293" y="137882"/>
                              </a:moveTo>
                              <a:cubicBezTo>
                                <a:pt x="24535" y="110306"/>
                                <a:pt x="16656" y="90608"/>
                                <a:pt x="24535" y="63032"/>
                              </a:cubicBezTo>
                              <a:cubicBezTo>
                                <a:pt x="32414" y="39395"/>
                                <a:pt x="48172" y="19697"/>
                                <a:pt x="67870" y="3939"/>
                              </a:cubicBezTo>
                              <a:cubicBezTo>
                                <a:pt x="67870" y="3939"/>
                                <a:pt x="67870" y="0"/>
                                <a:pt x="67870" y="0"/>
                              </a:cubicBezTo>
                              <a:cubicBezTo>
                                <a:pt x="899" y="11818"/>
                                <a:pt x="-26678" y="102427"/>
                                <a:pt x="32414" y="141821"/>
                              </a:cubicBezTo>
                              <a:cubicBezTo>
                                <a:pt x="36354" y="145761"/>
                                <a:pt x="40293" y="141821"/>
                                <a:pt x="40293" y="137882"/>
                              </a:cubicBezTo>
                              <a:close/>
                            </a:path>
                          </a:pathLst>
                        </a:custGeom>
                        <a:solidFill>
                          <a:srgbClr val="6A3D16"/>
                        </a:solidFill>
                        <a:ln w="39379" cap="flat">
                          <a:noFill/>
                          <a:prstDash val="solid"/>
                          <a:miter/>
                        </a:ln>
                      </p:spPr>
                      <p:txBody>
                        <a:bodyPr rtlCol="0" anchor="ctr"/>
                        <a:lstStyle/>
                        <a:p>
                          <a:endParaRPr lang="en-US"/>
                        </a:p>
                      </p:txBody>
                    </p:sp>
                    <p:sp>
                      <p:nvSpPr>
                        <p:cNvPr id="2711" name="Freeform: Shape 2710">
                          <a:extLst>
                            <a:ext uri="{FF2B5EF4-FFF2-40B4-BE49-F238E27FC236}">
                              <a16:creationId xmlns:a16="http://schemas.microsoft.com/office/drawing/2014/main" xmlns="" id="{D8B6FF5C-DB51-460E-987C-FF69C3899680}"/>
                            </a:ext>
                          </a:extLst>
                        </p:cNvPr>
                        <p:cNvSpPr/>
                        <p:nvPr/>
                      </p:nvSpPr>
                      <p:spPr>
                        <a:xfrm>
                          <a:off x="14249692" y="906418"/>
                          <a:ext cx="76482" cy="73016"/>
                        </a:xfrm>
                        <a:custGeom>
                          <a:avLst/>
                          <a:gdLst>
                            <a:gd name="connsiteX0" fmla="*/ 76482 w 76482"/>
                            <a:gd name="connsiteY0" fmla="*/ 2955 h 73016"/>
                            <a:gd name="connsiteX1" fmla="*/ 76482 w 76482"/>
                            <a:gd name="connsiteY1" fmla="*/ 2955 h 73016"/>
                            <a:gd name="connsiteX2" fmla="*/ 52845 w 76482"/>
                            <a:gd name="connsiteY2" fmla="*/ 42349 h 73016"/>
                            <a:gd name="connsiteX3" fmla="*/ 5571 w 76482"/>
                            <a:gd name="connsiteY3" fmla="*/ 62047 h 73016"/>
                            <a:gd name="connsiteX4" fmla="*/ 1632 w 76482"/>
                            <a:gd name="connsiteY4" fmla="*/ 69926 h 73016"/>
                            <a:gd name="connsiteX5" fmla="*/ 52845 w 76482"/>
                            <a:gd name="connsiteY5" fmla="*/ 54168 h 73016"/>
                            <a:gd name="connsiteX6" fmla="*/ 76482 w 76482"/>
                            <a:gd name="connsiteY6" fmla="*/ 2955 h 73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482" h="73016">
                              <a:moveTo>
                                <a:pt x="76482" y="2955"/>
                              </a:moveTo>
                              <a:cubicBezTo>
                                <a:pt x="76482" y="-985"/>
                                <a:pt x="76482" y="-985"/>
                                <a:pt x="76482" y="2955"/>
                              </a:cubicBezTo>
                              <a:cubicBezTo>
                                <a:pt x="72542" y="14773"/>
                                <a:pt x="60724" y="30531"/>
                                <a:pt x="52845" y="42349"/>
                              </a:cubicBezTo>
                              <a:cubicBezTo>
                                <a:pt x="41027" y="58107"/>
                                <a:pt x="25269" y="62047"/>
                                <a:pt x="5571" y="62047"/>
                              </a:cubicBezTo>
                              <a:cubicBezTo>
                                <a:pt x="1632" y="62047"/>
                                <a:pt x="-2308" y="69926"/>
                                <a:pt x="1632" y="69926"/>
                              </a:cubicBezTo>
                              <a:cubicBezTo>
                                <a:pt x="21329" y="77805"/>
                                <a:pt x="41027" y="69926"/>
                                <a:pt x="52845" y="54168"/>
                              </a:cubicBezTo>
                              <a:cubicBezTo>
                                <a:pt x="72542" y="38410"/>
                                <a:pt x="76482" y="22652"/>
                                <a:pt x="76482" y="2955"/>
                              </a:cubicBezTo>
                              <a:close/>
                            </a:path>
                          </a:pathLst>
                        </a:custGeom>
                        <a:solidFill>
                          <a:srgbClr val="6A3D16"/>
                        </a:solidFill>
                        <a:ln w="39379" cap="flat">
                          <a:noFill/>
                          <a:prstDash val="solid"/>
                          <a:miter/>
                        </a:ln>
                      </p:spPr>
                      <p:txBody>
                        <a:bodyPr rtlCol="0" anchor="ctr"/>
                        <a:lstStyle/>
                        <a:p>
                          <a:endParaRPr lang="en-US"/>
                        </a:p>
                      </p:txBody>
                    </p:sp>
                    <p:sp>
                      <p:nvSpPr>
                        <p:cNvPr id="2712" name="Freeform: Shape 2711">
                          <a:extLst>
                            <a:ext uri="{FF2B5EF4-FFF2-40B4-BE49-F238E27FC236}">
                              <a16:creationId xmlns:a16="http://schemas.microsoft.com/office/drawing/2014/main" xmlns="" id="{E49B7FD8-7E6F-411B-94C0-934341FB4E4F}"/>
                            </a:ext>
                          </a:extLst>
                        </p:cNvPr>
                        <p:cNvSpPr/>
                        <p:nvPr/>
                      </p:nvSpPr>
                      <p:spPr>
                        <a:xfrm>
                          <a:off x="14200853" y="873917"/>
                          <a:ext cx="15014" cy="66971"/>
                        </a:xfrm>
                        <a:custGeom>
                          <a:avLst/>
                          <a:gdLst>
                            <a:gd name="connsiteX0" fmla="*/ 15015 w 15014"/>
                            <a:gd name="connsiteY0" fmla="*/ 63032 h 66971"/>
                            <a:gd name="connsiteX1" fmla="*/ 15015 w 15014"/>
                            <a:gd name="connsiteY1" fmla="*/ 0 h 66971"/>
                            <a:gd name="connsiteX2" fmla="*/ 11075 w 15014"/>
                            <a:gd name="connsiteY2" fmla="*/ 0 h 66971"/>
                            <a:gd name="connsiteX3" fmla="*/ 7136 w 15014"/>
                            <a:gd name="connsiteY3" fmla="*/ 66971 h 66971"/>
                            <a:gd name="connsiteX4" fmla="*/ 15015 w 15014"/>
                            <a:gd name="connsiteY4" fmla="*/ 63032 h 66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14" h="66971">
                              <a:moveTo>
                                <a:pt x="15015" y="63032"/>
                              </a:moveTo>
                              <a:cubicBezTo>
                                <a:pt x="11075" y="43334"/>
                                <a:pt x="7136" y="19697"/>
                                <a:pt x="15015" y="0"/>
                              </a:cubicBezTo>
                              <a:cubicBezTo>
                                <a:pt x="15015" y="0"/>
                                <a:pt x="15015" y="0"/>
                                <a:pt x="11075" y="0"/>
                              </a:cubicBezTo>
                              <a:cubicBezTo>
                                <a:pt x="-743" y="19697"/>
                                <a:pt x="-4683" y="47274"/>
                                <a:pt x="7136" y="66971"/>
                              </a:cubicBezTo>
                              <a:cubicBezTo>
                                <a:pt x="11075" y="66971"/>
                                <a:pt x="15015" y="66971"/>
                                <a:pt x="15015" y="63032"/>
                              </a:cubicBezTo>
                              <a:close/>
                            </a:path>
                          </a:pathLst>
                        </a:custGeom>
                        <a:solidFill>
                          <a:srgbClr val="6A3D16"/>
                        </a:solidFill>
                        <a:ln w="39379" cap="flat">
                          <a:noFill/>
                          <a:prstDash val="solid"/>
                          <a:miter/>
                        </a:ln>
                      </p:spPr>
                      <p:txBody>
                        <a:bodyPr rtlCol="0" anchor="ctr"/>
                        <a:lstStyle/>
                        <a:p>
                          <a:endParaRPr lang="en-US"/>
                        </a:p>
                      </p:txBody>
                    </p:sp>
                  </p:grpSp>
                  <p:sp>
                    <p:nvSpPr>
                      <p:cNvPr id="2713" name="Freeform: Shape 2712">
                        <a:extLst>
                          <a:ext uri="{FF2B5EF4-FFF2-40B4-BE49-F238E27FC236}">
                            <a16:creationId xmlns:a16="http://schemas.microsoft.com/office/drawing/2014/main" xmlns="" id="{F343ABD7-87D0-4FEB-B386-906DAFE7DB91}"/>
                          </a:ext>
                        </a:extLst>
                      </p:cNvPr>
                      <p:cNvSpPr/>
                      <p:nvPr/>
                    </p:nvSpPr>
                    <p:spPr>
                      <a:xfrm>
                        <a:off x="14192231" y="893615"/>
                        <a:ext cx="153639" cy="100768"/>
                      </a:xfrm>
                      <a:custGeom>
                        <a:avLst/>
                        <a:gdLst>
                          <a:gd name="connsiteX0" fmla="*/ 153640 w 153639"/>
                          <a:gd name="connsiteY0" fmla="*/ 0 h 100768"/>
                          <a:gd name="connsiteX1" fmla="*/ 106366 w 153639"/>
                          <a:gd name="connsiteY1" fmla="*/ 51213 h 100768"/>
                          <a:gd name="connsiteX2" fmla="*/ 0 w 153639"/>
                          <a:gd name="connsiteY2" fmla="*/ 19697 h 100768"/>
                          <a:gd name="connsiteX3" fmla="*/ 55153 w 153639"/>
                          <a:gd name="connsiteY3" fmla="*/ 98487 h 100768"/>
                          <a:gd name="connsiteX4" fmla="*/ 149700 w 153639"/>
                          <a:gd name="connsiteY4" fmla="*/ 23637 h 100768"/>
                          <a:gd name="connsiteX5" fmla="*/ 153640 w 153639"/>
                          <a:gd name="connsiteY5" fmla="*/ 0 h 100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639" h="100768">
                            <a:moveTo>
                              <a:pt x="153640" y="0"/>
                            </a:moveTo>
                            <a:cubicBezTo>
                              <a:pt x="145761" y="23637"/>
                              <a:pt x="130003" y="43334"/>
                              <a:pt x="106366" y="51213"/>
                            </a:cubicBezTo>
                            <a:cubicBezTo>
                              <a:pt x="66971" y="66971"/>
                              <a:pt x="23637" y="51213"/>
                              <a:pt x="0" y="19697"/>
                            </a:cubicBezTo>
                            <a:cubicBezTo>
                              <a:pt x="3939" y="59092"/>
                              <a:pt x="23637" y="90608"/>
                              <a:pt x="55153" y="98487"/>
                            </a:cubicBezTo>
                            <a:cubicBezTo>
                              <a:pt x="94548" y="110305"/>
                              <a:pt x="137882" y="74850"/>
                              <a:pt x="149700" y="23637"/>
                            </a:cubicBezTo>
                            <a:cubicBezTo>
                              <a:pt x="153640" y="15758"/>
                              <a:pt x="153640" y="7879"/>
                              <a:pt x="153640" y="0"/>
                            </a:cubicBezTo>
                            <a:close/>
                          </a:path>
                        </a:pathLst>
                      </a:custGeom>
                      <a:solidFill>
                        <a:srgbClr val="5A3311"/>
                      </a:solidFill>
                      <a:ln w="39379" cap="flat">
                        <a:noFill/>
                        <a:prstDash val="solid"/>
                        <a:miter/>
                      </a:ln>
                    </p:spPr>
                    <p:txBody>
                      <a:bodyPr rtlCol="0" anchor="ctr"/>
                      <a:lstStyle/>
                      <a:p>
                        <a:endParaRPr lang="en-US"/>
                      </a:p>
                    </p:txBody>
                  </p:sp>
                </p:grpSp>
                <p:sp>
                  <p:nvSpPr>
                    <p:cNvPr id="2714" name="Freeform: Shape 2713">
                      <a:extLst>
                        <a:ext uri="{FF2B5EF4-FFF2-40B4-BE49-F238E27FC236}">
                          <a16:creationId xmlns:a16="http://schemas.microsoft.com/office/drawing/2014/main" xmlns="" id="{63CE74D4-3793-471C-B54C-BD801B51933E}"/>
                        </a:ext>
                      </a:extLst>
                    </p:cNvPr>
                    <p:cNvSpPr/>
                    <p:nvPr/>
                  </p:nvSpPr>
                  <p:spPr>
                    <a:xfrm>
                      <a:off x="14144957" y="921191"/>
                      <a:ext cx="106366" cy="130002"/>
                    </a:xfrm>
                    <a:custGeom>
                      <a:avLst/>
                      <a:gdLst>
                        <a:gd name="connsiteX0" fmla="*/ 0 w 106366"/>
                        <a:gd name="connsiteY0" fmla="*/ 0 h 130002"/>
                        <a:gd name="connsiteX1" fmla="*/ 7879 w 106366"/>
                        <a:gd name="connsiteY1" fmla="*/ 3939 h 130002"/>
                        <a:gd name="connsiteX2" fmla="*/ 23637 w 106366"/>
                        <a:gd name="connsiteY2" fmla="*/ 11818 h 130002"/>
                        <a:gd name="connsiteX3" fmla="*/ 70911 w 106366"/>
                        <a:gd name="connsiteY3" fmla="*/ 51213 h 130002"/>
                        <a:gd name="connsiteX4" fmla="*/ 82729 w 106366"/>
                        <a:gd name="connsiteY4" fmla="*/ 63032 h 130002"/>
                        <a:gd name="connsiteX5" fmla="*/ 90608 w 106366"/>
                        <a:gd name="connsiteY5" fmla="*/ 78790 h 130002"/>
                        <a:gd name="connsiteX6" fmla="*/ 98487 w 106366"/>
                        <a:gd name="connsiteY6" fmla="*/ 90608 h 130002"/>
                        <a:gd name="connsiteX7" fmla="*/ 102427 w 106366"/>
                        <a:gd name="connsiteY7" fmla="*/ 102427 h 130002"/>
                        <a:gd name="connsiteX8" fmla="*/ 106366 w 106366"/>
                        <a:gd name="connsiteY8" fmla="*/ 122124 h 130002"/>
                        <a:gd name="connsiteX9" fmla="*/ 106366 w 106366"/>
                        <a:gd name="connsiteY9" fmla="*/ 130003 h 130002"/>
                        <a:gd name="connsiteX10" fmla="*/ 102427 w 106366"/>
                        <a:gd name="connsiteY10" fmla="*/ 122124 h 130002"/>
                        <a:gd name="connsiteX11" fmla="*/ 98487 w 106366"/>
                        <a:gd name="connsiteY11" fmla="*/ 114245 h 130002"/>
                        <a:gd name="connsiteX12" fmla="*/ 94548 w 106366"/>
                        <a:gd name="connsiteY12" fmla="*/ 106366 h 130002"/>
                        <a:gd name="connsiteX13" fmla="*/ 86669 w 106366"/>
                        <a:gd name="connsiteY13" fmla="*/ 94548 h 130002"/>
                        <a:gd name="connsiteX14" fmla="*/ 78790 w 106366"/>
                        <a:gd name="connsiteY14" fmla="*/ 82729 h 130002"/>
                        <a:gd name="connsiteX15" fmla="*/ 59092 w 106366"/>
                        <a:gd name="connsiteY15" fmla="*/ 59092 h 130002"/>
                        <a:gd name="connsiteX16" fmla="*/ 39395 w 106366"/>
                        <a:gd name="connsiteY16" fmla="*/ 35455 h 130002"/>
                        <a:gd name="connsiteX17" fmla="*/ 19697 w 106366"/>
                        <a:gd name="connsiteY17" fmla="*/ 15758 h 130002"/>
                        <a:gd name="connsiteX18" fmla="*/ 3940 w 106366"/>
                        <a:gd name="connsiteY18" fmla="*/ 3939 h 130002"/>
                        <a:gd name="connsiteX19" fmla="*/ 0 w 106366"/>
                        <a:gd name="connsiteY19" fmla="*/ 0 h 130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6366" h="130002">
                          <a:moveTo>
                            <a:pt x="0" y="0"/>
                          </a:moveTo>
                          <a:cubicBezTo>
                            <a:pt x="0" y="0"/>
                            <a:pt x="3940" y="0"/>
                            <a:pt x="7879" y="3939"/>
                          </a:cubicBezTo>
                          <a:cubicBezTo>
                            <a:pt x="11818" y="7879"/>
                            <a:pt x="19697" y="7879"/>
                            <a:pt x="23637" y="11818"/>
                          </a:cubicBezTo>
                          <a:cubicBezTo>
                            <a:pt x="39395" y="19697"/>
                            <a:pt x="55153" y="35455"/>
                            <a:pt x="70911" y="51213"/>
                          </a:cubicBezTo>
                          <a:cubicBezTo>
                            <a:pt x="74850" y="55153"/>
                            <a:pt x="78790" y="59092"/>
                            <a:pt x="82729" y="63032"/>
                          </a:cubicBezTo>
                          <a:cubicBezTo>
                            <a:pt x="86669" y="66971"/>
                            <a:pt x="90608" y="70911"/>
                            <a:pt x="90608" y="78790"/>
                          </a:cubicBezTo>
                          <a:cubicBezTo>
                            <a:pt x="94548" y="82729"/>
                            <a:pt x="94548" y="86669"/>
                            <a:pt x="98487" y="90608"/>
                          </a:cubicBezTo>
                          <a:cubicBezTo>
                            <a:pt x="102427" y="94548"/>
                            <a:pt x="102427" y="98487"/>
                            <a:pt x="102427" y="102427"/>
                          </a:cubicBezTo>
                          <a:cubicBezTo>
                            <a:pt x="106366" y="110306"/>
                            <a:pt x="106366" y="118184"/>
                            <a:pt x="106366" y="122124"/>
                          </a:cubicBezTo>
                          <a:cubicBezTo>
                            <a:pt x="106366" y="126063"/>
                            <a:pt x="106366" y="130003"/>
                            <a:pt x="106366" y="130003"/>
                          </a:cubicBezTo>
                          <a:cubicBezTo>
                            <a:pt x="106366" y="130003"/>
                            <a:pt x="106366" y="126063"/>
                            <a:pt x="102427" y="122124"/>
                          </a:cubicBezTo>
                          <a:cubicBezTo>
                            <a:pt x="102427" y="118184"/>
                            <a:pt x="98487" y="118184"/>
                            <a:pt x="98487" y="114245"/>
                          </a:cubicBezTo>
                          <a:cubicBezTo>
                            <a:pt x="98487" y="110306"/>
                            <a:pt x="94548" y="106366"/>
                            <a:pt x="94548" y="106366"/>
                          </a:cubicBezTo>
                          <a:cubicBezTo>
                            <a:pt x="94548" y="102427"/>
                            <a:pt x="90608" y="98487"/>
                            <a:pt x="86669" y="94548"/>
                          </a:cubicBezTo>
                          <a:cubicBezTo>
                            <a:pt x="82729" y="90608"/>
                            <a:pt x="82729" y="86669"/>
                            <a:pt x="78790" y="82729"/>
                          </a:cubicBezTo>
                          <a:cubicBezTo>
                            <a:pt x="74850" y="74850"/>
                            <a:pt x="66971" y="66971"/>
                            <a:pt x="59092" y="59092"/>
                          </a:cubicBezTo>
                          <a:cubicBezTo>
                            <a:pt x="51213" y="51213"/>
                            <a:pt x="43334" y="43334"/>
                            <a:pt x="39395" y="35455"/>
                          </a:cubicBezTo>
                          <a:cubicBezTo>
                            <a:pt x="31516" y="27576"/>
                            <a:pt x="27576" y="19697"/>
                            <a:pt x="19697" y="15758"/>
                          </a:cubicBezTo>
                          <a:cubicBezTo>
                            <a:pt x="11818" y="11818"/>
                            <a:pt x="7879" y="3939"/>
                            <a:pt x="3940" y="3939"/>
                          </a:cubicBezTo>
                          <a:cubicBezTo>
                            <a:pt x="3940" y="0"/>
                            <a:pt x="0" y="0"/>
                            <a:pt x="0" y="0"/>
                          </a:cubicBezTo>
                          <a:close/>
                        </a:path>
                      </a:pathLst>
                    </a:custGeom>
                    <a:solidFill>
                      <a:srgbClr val="9C5116"/>
                    </a:solidFill>
                    <a:ln w="39379" cap="flat">
                      <a:noFill/>
                      <a:prstDash val="solid"/>
                      <a:miter/>
                    </a:ln>
                  </p:spPr>
                  <p:txBody>
                    <a:bodyPr rtlCol="0" anchor="ctr"/>
                    <a:lstStyle/>
                    <a:p>
                      <a:endParaRPr lang="en-US"/>
                    </a:p>
                  </p:txBody>
                </p:sp>
                <p:grpSp>
                  <p:nvGrpSpPr>
                    <p:cNvPr id="2715" name="Graphic 2510">
                      <a:extLst>
                        <a:ext uri="{FF2B5EF4-FFF2-40B4-BE49-F238E27FC236}">
                          <a16:creationId xmlns:a16="http://schemas.microsoft.com/office/drawing/2014/main" xmlns="" id="{851B71BC-54CB-4AAE-A9F8-B89D858C9A00}"/>
                        </a:ext>
                      </a:extLst>
                    </p:cNvPr>
                    <p:cNvGrpSpPr/>
                    <p:nvPr/>
                  </p:nvGrpSpPr>
                  <p:grpSpPr>
                    <a:xfrm>
                      <a:off x="14054917" y="924198"/>
                      <a:ext cx="177756" cy="175342"/>
                      <a:chOff x="14054917" y="924198"/>
                      <a:chExt cx="177756" cy="175342"/>
                    </a:xfrm>
                  </p:grpSpPr>
                  <p:grpSp>
                    <p:nvGrpSpPr>
                      <p:cNvPr id="2716" name="Graphic 2510">
                        <a:extLst>
                          <a:ext uri="{FF2B5EF4-FFF2-40B4-BE49-F238E27FC236}">
                            <a16:creationId xmlns:a16="http://schemas.microsoft.com/office/drawing/2014/main" xmlns="" id="{BCA3B970-D979-4B4F-9B5C-62FBBB6F0708}"/>
                          </a:ext>
                        </a:extLst>
                      </p:cNvPr>
                      <p:cNvGrpSpPr/>
                      <p:nvPr/>
                    </p:nvGrpSpPr>
                    <p:grpSpPr>
                      <a:xfrm>
                        <a:off x="14054917" y="951161"/>
                        <a:ext cx="168829" cy="148379"/>
                        <a:chOff x="14054917" y="951161"/>
                        <a:chExt cx="168829" cy="148379"/>
                      </a:xfrm>
                      <a:solidFill>
                        <a:srgbClr val="F4AC84"/>
                      </a:solidFill>
                    </p:grpSpPr>
                    <p:sp>
                      <p:nvSpPr>
                        <p:cNvPr id="2717" name="Freeform: Shape 2716">
                          <a:extLst>
                            <a:ext uri="{FF2B5EF4-FFF2-40B4-BE49-F238E27FC236}">
                              <a16:creationId xmlns:a16="http://schemas.microsoft.com/office/drawing/2014/main" xmlns="" id="{C4DB24FC-6176-4F33-9B40-130F526F1E1F}"/>
                            </a:ext>
                          </a:extLst>
                        </p:cNvPr>
                        <p:cNvSpPr/>
                        <p:nvPr/>
                      </p:nvSpPr>
                      <p:spPr>
                        <a:xfrm>
                          <a:off x="14180413" y="1090589"/>
                          <a:ext cx="8488" cy="8952"/>
                        </a:xfrm>
                        <a:custGeom>
                          <a:avLst/>
                          <a:gdLst>
                            <a:gd name="connsiteX0" fmla="*/ 0 w 8488"/>
                            <a:gd name="connsiteY0" fmla="*/ 0 h 8952"/>
                            <a:gd name="connsiteX1" fmla="*/ 0 w 8488"/>
                            <a:gd name="connsiteY1" fmla="*/ 0 h 8952"/>
                            <a:gd name="connsiteX2" fmla="*/ 3939 w 8488"/>
                            <a:gd name="connsiteY2" fmla="*/ 0 h 8952"/>
                            <a:gd name="connsiteX3" fmla="*/ 3939 w 8488"/>
                            <a:gd name="connsiteY3" fmla="*/ 7879 h 8952"/>
                            <a:gd name="connsiteX4" fmla="*/ 0 w 8488"/>
                            <a:gd name="connsiteY4" fmla="*/ 0 h 8952"/>
                            <a:gd name="connsiteX5" fmla="*/ 0 w 8488"/>
                            <a:gd name="connsiteY5" fmla="*/ 0 h 8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88" h="8952">
                              <a:moveTo>
                                <a:pt x="0" y="0"/>
                              </a:moveTo>
                              <a:cubicBezTo>
                                <a:pt x="3939" y="0"/>
                                <a:pt x="3939" y="0"/>
                                <a:pt x="0" y="0"/>
                              </a:cubicBezTo>
                              <a:cubicBezTo>
                                <a:pt x="3939" y="0"/>
                                <a:pt x="3939" y="0"/>
                                <a:pt x="3939" y="0"/>
                              </a:cubicBezTo>
                              <a:cubicBezTo>
                                <a:pt x="7879" y="0"/>
                                <a:pt x="11818" y="7879"/>
                                <a:pt x="3939" y="7879"/>
                              </a:cubicBezTo>
                              <a:cubicBezTo>
                                <a:pt x="0" y="11818"/>
                                <a:pt x="0" y="3939"/>
                                <a:pt x="0" y="0"/>
                              </a:cubicBezTo>
                              <a:cubicBezTo>
                                <a:pt x="0" y="0"/>
                                <a:pt x="0" y="0"/>
                                <a:pt x="0" y="0"/>
                              </a:cubicBezTo>
                              <a:close/>
                            </a:path>
                          </a:pathLst>
                        </a:custGeom>
                        <a:solidFill>
                          <a:srgbClr val="F4AC84"/>
                        </a:solidFill>
                        <a:ln w="39379" cap="flat">
                          <a:noFill/>
                          <a:prstDash val="solid"/>
                          <a:miter/>
                        </a:ln>
                      </p:spPr>
                      <p:txBody>
                        <a:bodyPr rtlCol="0" anchor="ctr"/>
                        <a:lstStyle/>
                        <a:p>
                          <a:endParaRPr lang="en-US"/>
                        </a:p>
                      </p:txBody>
                    </p:sp>
                    <p:sp>
                      <p:nvSpPr>
                        <p:cNvPr id="2718" name="Freeform: Shape 2717">
                          <a:extLst>
                            <a:ext uri="{FF2B5EF4-FFF2-40B4-BE49-F238E27FC236}">
                              <a16:creationId xmlns:a16="http://schemas.microsoft.com/office/drawing/2014/main" xmlns="" id="{EA8B53B0-B174-40FB-9178-66C5EB3FFA7D}"/>
                            </a:ext>
                          </a:extLst>
                        </p:cNvPr>
                        <p:cNvSpPr/>
                        <p:nvPr/>
                      </p:nvSpPr>
                      <p:spPr>
                        <a:xfrm>
                          <a:off x="14162067" y="1043315"/>
                          <a:ext cx="10466" cy="9510"/>
                        </a:xfrm>
                        <a:custGeom>
                          <a:avLst/>
                          <a:gdLst>
                            <a:gd name="connsiteX0" fmla="*/ 6527 w 10466"/>
                            <a:gd name="connsiteY0" fmla="*/ 0 h 9510"/>
                            <a:gd name="connsiteX1" fmla="*/ 6527 w 10466"/>
                            <a:gd name="connsiteY1" fmla="*/ 0 h 9510"/>
                            <a:gd name="connsiteX2" fmla="*/ 10467 w 10466"/>
                            <a:gd name="connsiteY2" fmla="*/ 3939 h 9510"/>
                            <a:gd name="connsiteX3" fmla="*/ 10467 w 10466"/>
                            <a:gd name="connsiteY3" fmla="*/ 3939 h 9510"/>
                            <a:gd name="connsiteX4" fmla="*/ 2588 w 10466"/>
                            <a:gd name="connsiteY4" fmla="*/ 7879 h 9510"/>
                            <a:gd name="connsiteX5" fmla="*/ 6527 w 10466"/>
                            <a:gd name="connsiteY5" fmla="*/ 0 h 9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66" h="9510">
                              <a:moveTo>
                                <a:pt x="6527" y="0"/>
                              </a:moveTo>
                              <a:cubicBezTo>
                                <a:pt x="6527" y="0"/>
                                <a:pt x="6527" y="0"/>
                                <a:pt x="6527" y="0"/>
                              </a:cubicBezTo>
                              <a:cubicBezTo>
                                <a:pt x="10467" y="0"/>
                                <a:pt x="10467" y="3939"/>
                                <a:pt x="10467" y="3939"/>
                              </a:cubicBezTo>
                              <a:lnTo>
                                <a:pt x="10467" y="3939"/>
                              </a:lnTo>
                              <a:cubicBezTo>
                                <a:pt x="10467" y="7879"/>
                                <a:pt x="6527" y="11818"/>
                                <a:pt x="2588" y="7879"/>
                              </a:cubicBezTo>
                              <a:cubicBezTo>
                                <a:pt x="-1352" y="7879"/>
                                <a:pt x="-1352" y="0"/>
                                <a:pt x="6527" y="0"/>
                              </a:cubicBezTo>
                              <a:close/>
                            </a:path>
                          </a:pathLst>
                        </a:custGeom>
                        <a:solidFill>
                          <a:srgbClr val="F4AC84"/>
                        </a:solidFill>
                        <a:ln w="39379" cap="flat">
                          <a:noFill/>
                          <a:prstDash val="solid"/>
                          <a:miter/>
                        </a:ln>
                      </p:spPr>
                      <p:txBody>
                        <a:bodyPr rtlCol="0" anchor="ctr"/>
                        <a:lstStyle/>
                        <a:p>
                          <a:endParaRPr lang="en-US"/>
                        </a:p>
                      </p:txBody>
                    </p:sp>
                    <p:sp>
                      <p:nvSpPr>
                        <p:cNvPr id="2719" name="Freeform: Shape 2718">
                          <a:extLst>
                            <a:ext uri="{FF2B5EF4-FFF2-40B4-BE49-F238E27FC236}">
                              <a16:creationId xmlns:a16="http://schemas.microsoft.com/office/drawing/2014/main" xmlns="" id="{BF1A90EA-D6EC-45AE-96C4-ADE6E14CE709}"/>
                            </a:ext>
                          </a:extLst>
                        </p:cNvPr>
                        <p:cNvSpPr/>
                        <p:nvPr/>
                      </p:nvSpPr>
                      <p:spPr>
                        <a:xfrm>
                          <a:off x="14111810" y="1057999"/>
                          <a:ext cx="8158" cy="10026"/>
                        </a:xfrm>
                        <a:custGeom>
                          <a:avLst/>
                          <a:gdLst>
                            <a:gd name="connsiteX0" fmla="*/ 5571 w 8158"/>
                            <a:gd name="connsiteY0" fmla="*/ 1074 h 10026"/>
                            <a:gd name="connsiteX1" fmla="*/ 1632 w 8158"/>
                            <a:gd name="connsiteY1" fmla="*/ 8953 h 10026"/>
                            <a:gd name="connsiteX2" fmla="*/ 5571 w 8158"/>
                            <a:gd name="connsiteY2" fmla="*/ 1074 h 10026"/>
                          </a:gdLst>
                          <a:ahLst/>
                          <a:cxnLst>
                            <a:cxn ang="0">
                              <a:pos x="connsiteX0" y="connsiteY0"/>
                            </a:cxn>
                            <a:cxn ang="0">
                              <a:pos x="connsiteX1" y="connsiteY1"/>
                            </a:cxn>
                            <a:cxn ang="0">
                              <a:pos x="connsiteX2" y="connsiteY2"/>
                            </a:cxn>
                          </a:cxnLst>
                          <a:rect l="l" t="t" r="r" b="b"/>
                          <a:pathLst>
                            <a:path w="8158" h="10026">
                              <a:moveTo>
                                <a:pt x="5571" y="1074"/>
                              </a:moveTo>
                              <a:cubicBezTo>
                                <a:pt x="9511" y="5013"/>
                                <a:pt x="9511" y="12892"/>
                                <a:pt x="1632" y="8953"/>
                              </a:cubicBezTo>
                              <a:cubicBezTo>
                                <a:pt x="-2308" y="5013"/>
                                <a:pt x="1632" y="-2866"/>
                                <a:pt x="5571" y="1074"/>
                              </a:cubicBezTo>
                              <a:close/>
                            </a:path>
                          </a:pathLst>
                        </a:custGeom>
                        <a:solidFill>
                          <a:srgbClr val="F4AC84"/>
                        </a:solidFill>
                        <a:ln w="39379" cap="flat">
                          <a:noFill/>
                          <a:prstDash val="solid"/>
                          <a:miter/>
                        </a:ln>
                      </p:spPr>
                      <p:txBody>
                        <a:bodyPr rtlCol="0" anchor="ctr"/>
                        <a:lstStyle/>
                        <a:p>
                          <a:endParaRPr lang="en-US"/>
                        </a:p>
                      </p:txBody>
                    </p:sp>
                    <p:sp>
                      <p:nvSpPr>
                        <p:cNvPr id="2720" name="Freeform: Shape 2719">
                          <a:extLst>
                            <a:ext uri="{FF2B5EF4-FFF2-40B4-BE49-F238E27FC236}">
                              <a16:creationId xmlns:a16="http://schemas.microsoft.com/office/drawing/2014/main" xmlns="" id="{B496F43E-E320-4D57-8166-368F4D985F87}"/>
                            </a:ext>
                          </a:extLst>
                        </p:cNvPr>
                        <p:cNvSpPr/>
                        <p:nvPr/>
                      </p:nvSpPr>
                      <p:spPr>
                        <a:xfrm>
                          <a:off x="14120965" y="998907"/>
                          <a:ext cx="12528" cy="10026"/>
                        </a:xfrm>
                        <a:custGeom>
                          <a:avLst/>
                          <a:gdLst>
                            <a:gd name="connsiteX0" fmla="*/ 8234 w 12528"/>
                            <a:gd name="connsiteY0" fmla="*/ 1074 h 10026"/>
                            <a:gd name="connsiteX1" fmla="*/ 4295 w 12528"/>
                            <a:gd name="connsiteY1" fmla="*/ 8953 h 10026"/>
                            <a:gd name="connsiteX2" fmla="*/ 8234 w 12528"/>
                            <a:gd name="connsiteY2" fmla="*/ 1074 h 10026"/>
                          </a:gdLst>
                          <a:ahLst/>
                          <a:cxnLst>
                            <a:cxn ang="0">
                              <a:pos x="connsiteX0" y="connsiteY0"/>
                            </a:cxn>
                            <a:cxn ang="0">
                              <a:pos x="connsiteX1" y="connsiteY1"/>
                            </a:cxn>
                            <a:cxn ang="0">
                              <a:pos x="connsiteX2" y="connsiteY2"/>
                            </a:cxn>
                          </a:cxnLst>
                          <a:rect l="l" t="t" r="r" b="b"/>
                          <a:pathLst>
                            <a:path w="12528" h="10026">
                              <a:moveTo>
                                <a:pt x="8234" y="1074"/>
                              </a:moveTo>
                              <a:cubicBezTo>
                                <a:pt x="16113" y="5013"/>
                                <a:pt x="12174" y="12892"/>
                                <a:pt x="4295" y="8953"/>
                              </a:cubicBezTo>
                              <a:cubicBezTo>
                                <a:pt x="-3584" y="5013"/>
                                <a:pt x="355" y="-2866"/>
                                <a:pt x="8234" y="1074"/>
                              </a:cubicBezTo>
                              <a:close/>
                            </a:path>
                          </a:pathLst>
                        </a:custGeom>
                        <a:solidFill>
                          <a:srgbClr val="F4AC84"/>
                        </a:solidFill>
                        <a:ln w="39379" cap="flat">
                          <a:noFill/>
                          <a:prstDash val="solid"/>
                          <a:miter/>
                        </a:ln>
                      </p:spPr>
                      <p:txBody>
                        <a:bodyPr rtlCol="0" anchor="ctr"/>
                        <a:lstStyle/>
                        <a:p>
                          <a:endParaRPr lang="en-US"/>
                        </a:p>
                      </p:txBody>
                    </p:sp>
                    <p:sp>
                      <p:nvSpPr>
                        <p:cNvPr id="2721" name="Freeform: Shape 2720">
                          <a:extLst>
                            <a:ext uri="{FF2B5EF4-FFF2-40B4-BE49-F238E27FC236}">
                              <a16:creationId xmlns:a16="http://schemas.microsoft.com/office/drawing/2014/main" xmlns="" id="{F9C704C0-0E44-4965-A7A7-BEBBB8983799}"/>
                            </a:ext>
                          </a:extLst>
                        </p:cNvPr>
                        <p:cNvSpPr/>
                        <p:nvPr/>
                      </p:nvSpPr>
                      <p:spPr>
                        <a:xfrm>
                          <a:off x="14056657" y="1018604"/>
                          <a:ext cx="8158" cy="10026"/>
                        </a:xfrm>
                        <a:custGeom>
                          <a:avLst/>
                          <a:gdLst>
                            <a:gd name="connsiteX0" fmla="*/ 5571 w 8158"/>
                            <a:gd name="connsiteY0" fmla="*/ 1074 h 10026"/>
                            <a:gd name="connsiteX1" fmla="*/ 1632 w 8158"/>
                            <a:gd name="connsiteY1" fmla="*/ 8953 h 10026"/>
                            <a:gd name="connsiteX2" fmla="*/ 5571 w 8158"/>
                            <a:gd name="connsiteY2" fmla="*/ 1074 h 10026"/>
                          </a:gdLst>
                          <a:ahLst/>
                          <a:cxnLst>
                            <a:cxn ang="0">
                              <a:pos x="connsiteX0" y="connsiteY0"/>
                            </a:cxn>
                            <a:cxn ang="0">
                              <a:pos x="connsiteX1" y="connsiteY1"/>
                            </a:cxn>
                            <a:cxn ang="0">
                              <a:pos x="connsiteX2" y="connsiteY2"/>
                            </a:cxn>
                          </a:cxnLst>
                          <a:rect l="l" t="t" r="r" b="b"/>
                          <a:pathLst>
                            <a:path w="8158" h="10026">
                              <a:moveTo>
                                <a:pt x="5571" y="1074"/>
                              </a:moveTo>
                              <a:cubicBezTo>
                                <a:pt x="9511" y="5013"/>
                                <a:pt x="9511" y="12892"/>
                                <a:pt x="1632" y="8953"/>
                              </a:cubicBezTo>
                              <a:cubicBezTo>
                                <a:pt x="-2308" y="5013"/>
                                <a:pt x="1632" y="-2866"/>
                                <a:pt x="5571" y="1074"/>
                              </a:cubicBezTo>
                              <a:close/>
                            </a:path>
                          </a:pathLst>
                        </a:custGeom>
                        <a:solidFill>
                          <a:srgbClr val="F4AC84"/>
                        </a:solidFill>
                        <a:ln w="39379" cap="flat">
                          <a:noFill/>
                          <a:prstDash val="solid"/>
                          <a:miter/>
                        </a:ln>
                      </p:spPr>
                      <p:txBody>
                        <a:bodyPr rtlCol="0" anchor="ctr"/>
                        <a:lstStyle/>
                        <a:p>
                          <a:endParaRPr lang="en-US"/>
                        </a:p>
                      </p:txBody>
                    </p:sp>
                    <p:sp>
                      <p:nvSpPr>
                        <p:cNvPr id="2722" name="Freeform: Shape 2721">
                          <a:extLst>
                            <a:ext uri="{FF2B5EF4-FFF2-40B4-BE49-F238E27FC236}">
                              <a16:creationId xmlns:a16="http://schemas.microsoft.com/office/drawing/2014/main" xmlns="" id="{3A1B78D6-9058-48F8-BC11-399C40D6B1D3}"/>
                            </a:ext>
                          </a:extLst>
                        </p:cNvPr>
                        <p:cNvSpPr/>
                        <p:nvPr/>
                      </p:nvSpPr>
                      <p:spPr>
                        <a:xfrm>
                          <a:off x="14133139" y="1040360"/>
                          <a:ext cx="7878" cy="6894"/>
                        </a:xfrm>
                        <a:custGeom>
                          <a:avLst/>
                          <a:gdLst>
                            <a:gd name="connsiteX0" fmla="*/ 7879 w 7878"/>
                            <a:gd name="connsiteY0" fmla="*/ 2955 h 6894"/>
                            <a:gd name="connsiteX1" fmla="*/ 7879 w 7878"/>
                            <a:gd name="connsiteY1" fmla="*/ 2955 h 6894"/>
                            <a:gd name="connsiteX2" fmla="*/ 7879 w 7878"/>
                            <a:gd name="connsiteY2" fmla="*/ 6894 h 6894"/>
                            <a:gd name="connsiteX3" fmla="*/ 7879 w 7878"/>
                            <a:gd name="connsiteY3" fmla="*/ 6894 h 6894"/>
                            <a:gd name="connsiteX4" fmla="*/ 0 w 7878"/>
                            <a:gd name="connsiteY4" fmla="*/ 2955 h 6894"/>
                            <a:gd name="connsiteX5" fmla="*/ 7879 w 7878"/>
                            <a:gd name="connsiteY5" fmla="*/ 2955 h 6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78" h="6894">
                              <a:moveTo>
                                <a:pt x="7879" y="2955"/>
                              </a:moveTo>
                              <a:cubicBezTo>
                                <a:pt x="7879" y="2955"/>
                                <a:pt x="7879" y="2955"/>
                                <a:pt x="7879" y="2955"/>
                              </a:cubicBezTo>
                              <a:cubicBezTo>
                                <a:pt x="7879" y="2955"/>
                                <a:pt x="7879" y="6894"/>
                                <a:pt x="7879" y="6894"/>
                              </a:cubicBezTo>
                              <a:cubicBezTo>
                                <a:pt x="7879" y="6894"/>
                                <a:pt x="7879" y="6894"/>
                                <a:pt x="7879" y="6894"/>
                              </a:cubicBezTo>
                              <a:cubicBezTo>
                                <a:pt x="3939" y="6894"/>
                                <a:pt x="0" y="2955"/>
                                <a:pt x="0" y="2955"/>
                              </a:cubicBezTo>
                              <a:cubicBezTo>
                                <a:pt x="0" y="-985"/>
                                <a:pt x="3939" y="-985"/>
                                <a:pt x="7879" y="2955"/>
                              </a:cubicBezTo>
                              <a:close/>
                            </a:path>
                          </a:pathLst>
                        </a:custGeom>
                        <a:solidFill>
                          <a:srgbClr val="F4AC84"/>
                        </a:solidFill>
                        <a:ln w="39379" cap="flat">
                          <a:noFill/>
                          <a:prstDash val="solid"/>
                          <a:miter/>
                        </a:ln>
                      </p:spPr>
                      <p:txBody>
                        <a:bodyPr rtlCol="0" anchor="ctr"/>
                        <a:lstStyle/>
                        <a:p>
                          <a:endParaRPr lang="en-US"/>
                        </a:p>
                      </p:txBody>
                    </p:sp>
                    <p:sp>
                      <p:nvSpPr>
                        <p:cNvPr id="2723" name="Freeform: Shape 2722">
                          <a:extLst>
                            <a:ext uri="{FF2B5EF4-FFF2-40B4-BE49-F238E27FC236}">
                              <a16:creationId xmlns:a16="http://schemas.microsoft.com/office/drawing/2014/main" xmlns="" id="{49DB9294-8B31-4543-9DD4-5099FC93A5D6}"/>
                            </a:ext>
                          </a:extLst>
                        </p:cNvPr>
                        <p:cNvSpPr/>
                        <p:nvPr/>
                      </p:nvSpPr>
                      <p:spPr>
                        <a:xfrm>
                          <a:off x="14159083" y="987088"/>
                          <a:ext cx="8158" cy="10026"/>
                        </a:xfrm>
                        <a:custGeom>
                          <a:avLst/>
                          <a:gdLst>
                            <a:gd name="connsiteX0" fmla="*/ 5571 w 8158"/>
                            <a:gd name="connsiteY0" fmla="*/ 1074 h 10026"/>
                            <a:gd name="connsiteX1" fmla="*/ 1632 w 8158"/>
                            <a:gd name="connsiteY1" fmla="*/ 8953 h 10026"/>
                            <a:gd name="connsiteX2" fmla="*/ 5571 w 8158"/>
                            <a:gd name="connsiteY2" fmla="*/ 1074 h 10026"/>
                          </a:gdLst>
                          <a:ahLst/>
                          <a:cxnLst>
                            <a:cxn ang="0">
                              <a:pos x="connsiteX0" y="connsiteY0"/>
                            </a:cxn>
                            <a:cxn ang="0">
                              <a:pos x="connsiteX1" y="connsiteY1"/>
                            </a:cxn>
                            <a:cxn ang="0">
                              <a:pos x="connsiteX2" y="connsiteY2"/>
                            </a:cxn>
                          </a:cxnLst>
                          <a:rect l="l" t="t" r="r" b="b"/>
                          <a:pathLst>
                            <a:path w="8158" h="10026">
                              <a:moveTo>
                                <a:pt x="5571" y="1074"/>
                              </a:moveTo>
                              <a:cubicBezTo>
                                <a:pt x="9511" y="5013"/>
                                <a:pt x="9511" y="12892"/>
                                <a:pt x="1632" y="8953"/>
                              </a:cubicBezTo>
                              <a:cubicBezTo>
                                <a:pt x="-2308" y="5013"/>
                                <a:pt x="1632" y="-2866"/>
                                <a:pt x="5571" y="1074"/>
                              </a:cubicBezTo>
                              <a:close/>
                            </a:path>
                          </a:pathLst>
                        </a:custGeom>
                        <a:solidFill>
                          <a:srgbClr val="F4AC84"/>
                        </a:solidFill>
                        <a:ln w="39379" cap="flat">
                          <a:noFill/>
                          <a:prstDash val="solid"/>
                          <a:miter/>
                        </a:ln>
                      </p:spPr>
                      <p:txBody>
                        <a:bodyPr rtlCol="0" anchor="ctr"/>
                        <a:lstStyle/>
                        <a:p>
                          <a:endParaRPr lang="en-US"/>
                        </a:p>
                      </p:txBody>
                    </p:sp>
                    <p:sp>
                      <p:nvSpPr>
                        <p:cNvPr id="2724" name="Freeform: Shape 2723">
                          <a:extLst>
                            <a:ext uri="{FF2B5EF4-FFF2-40B4-BE49-F238E27FC236}">
                              <a16:creationId xmlns:a16="http://schemas.microsoft.com/office/drawing/2014/main" xmlns="" id="{3CE9B556-BC73-4A7F-9958-2FB0C7213C3A}"/>
                            </a:ext>
                          </a:extLst>
                        </p:cNvPr>
                        <p:cNvSpPr/>
                        <p:nvPr/>
                      </p:nvSpPr>
                      <p:spPr>
                        <a:xfrm>
                          <a:off x="14187936" y="1018885"/>
                          <a:ext cx="10821" cy="13404"/>
                        </a:xfrm>
                        <a:custGeom>
                          <a:avLst/>
                          <a:gdLst>
                            <a:gd name="connsiteX0" fmla="*/ 8234 w 10821"/>
                            <a:gd name="connsiteY0" fmla="*/ 793 h 13404"/>
                            <a:gd name="connsiteX1" fmla="*/ 4295 w 10821"/>
                            <a:gd name="connsiteY1" fmla="*/ 12611 h 13404"/>
                            <a:gd name="connsiteX2" fmla="*/ 8234 w 10821"/>
                            <a:gd name="connsiteY2" fmla="*/ 793 h 13404"/>
                          </a:gdLst>
                          <a:ahLst/>
                          <a:cxnLst>
                            <a:cxn ang="0">
                              <a:pos x="connsiteX0" y="connsiteY0"/>
                            </a:cxn>
                            <a:cxn ang="0">
                              <a:pos x="connsiteX1" y="connsiteY1"/>
                            </a:cxn>
                            <a:cxn ang="0">
                              <a:pos x="connsiteX2" y="connsiteY2"/>
                            </a:cxn>
                          </a:cxnLst>
                          <a:rect l="l" t="t" r="r" b="b"/>
                          <a:pathLst>
                            <a:path w="10821" h="13404">
                              <a:moveTo>
                                <a:pt x="8234" y="793"/>
                              </a:moveTo>
                              <a:cubicBezTo>
                                <a:pt x="12174" y="4732"/>
                                <a:pt x="12174" y="16551"/>
                                <a:pt x="4295" y="12611"/>
                              </a:cubicBezTo>
                              <a:cubicBezTo>
                                <a:pt x="-3584" y="8672"/>
                                <a:pt x="355" y="-3147"/>
                                <a:pt x="8234" y="793"/>
                              </a:cubicBezTo>
                              <a:close/>
                            </a:path>
                          </a:pathLst>
                        </a:custGeom>
                        <a:solidFill>
                          <a:srgbClr val="F4AC84"/>
                        </a:solidFill>
                        <a:ln w="39379" cap="flat">
                          <a:noFill/>
                          <a:prstDash val="solid"/>
                          <a:miter/>
                        </a:ln>
                      </p:spPr>
                      <p:txBody>
                        <a:bodyPr rtlCol="0" anchor="ctr"/>
                        <a:lstStyle/>
                        <a:p>
                          <a:endParaRPr lang="en-US"/>
                        </a:p>
                      </p:txBody>
                    </p:sp>
                    <p:sp>
                      <p:nvSpPr>
                        <p:cNvPr id="2725" name="Freeform: Shape 2724">
                          <a:extLst>
                            <a:ext uri="{FF2B5EF4-FFF2-40B4-BE49-F238E27FC236}">
                              <a16:creationId xmlns:a16="http://schemas.microsoft.com/office/drawing/2014/main" xmlns="" id="{3DCEB369-BDB5-41A0-8008-8DEC3D57D8AC}"/>
                            </a:ext>
                          </a:extLst>
                        </p:cNvPr>
                        <p:cNvSpPr/>
                        <p:nvPr/>
                      </p:nvSpPr>
                      <p:spPr>
                        <a:xfrm>
                          <a:off x="14214236" y="1077696"/>
                          <a:ext cx="9510" cy="10703"/>
                        </a:xfrm>
                        <a:custGeom>
                          <a:avLst/>
                          <a:gdLst>
                            <a:gd name="connsiteX0" fmla="*/ 5571 w 9510"/>
                            <a:gd name="connsiteY0" fmla="*/ 1074 h 10703"/>
                            <a:gd name="connsiteX1" fmla="*/ 5571 w 9510"/>
                            <a:gd name="connsiteY1" fmla="*/ 1074 h 10703"/>
                            <a:gd name="connsiteX2" fmla="*/ 9511 w 9510"/>
                            <a:gd name="connsiteY2" fmla="*/ 8953 h 10703"/>
                            <a:gd name="connsiteX3" fmla="*/ 9511 w 9510"/>
                            <a:gd name="connsiteY3" fmla="*/ 8953 h 10703"/>
                            <a:gd name="connsiteX4" fmla="*/ 1632 w 9510"/>
                            <a:gd name="connsiteY4" fmla="*/ 8953 h 10703"/>
                            <a:gd name="connsiteX5" fmla="*/ 1632 w 9510"/>
                            <a:gd name="connsiteY5" fmla="*/ 8953 h 10703"/>
                            <a:gd name="connsiteX6" fmla="*/ 5571 w 9510"/>
                            <a:gd name="connsiteY6" fmla="*/ 1074 h 10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10" h="10703">
                              <a:moveTo>
                                <a:pt x="5571" y="1074"/>
                              </a:moveTo>
                              <a:cubicBezTo>
                                <a:pt x="5571" y="1074"/>
                                <a:pt x="5571" y="1074"/>
                                <a:pt x="5571" y="1074"/>
                              </a:cubicBezTo>
                              <a:cubicBezTo>
                                <a:pt x="9511" y="1074"/>
                                <a:pt x="9511" y="5013"/>
                                <a:pt x="9511" y="8953"/>
                              </a:cubicBezTo>
                              <a:cubicBezTo>
                                <a:pt x="9511" y="8953"/>
                                <a:pt x="9511" y="8953"/>
                                <a:pt x="9511" y="8953"/>
                              </a:cubicBezTo>
                              <a:cubicBezTo>
                                <a:pt x="5571" y="12892"/>
                                <a:pt x="1632" y="8953"/>
                                <a:pt x="1632" y="8953"/>
                              </a:cubicBezTo>
                              <a:cubicBezTo>
                                <a:pt x="1632" y="8953"/>
                                <a:pt x="1632" y="8953"/>
                                <a:pt x="1632" y="8953"/>
                              </a:cubicBezTo>
                              <a:cubicBezTo>
                                <a:pt x="-2308" y="5013"/>
                                <a:pt x="1632" y="-2866"/>
                                <a:pt x="5571" y="1074"/>
                              </a:cubicBezTo>
                              <a:close/>
                            </a:path>
                          </a:pathLst>
                        </a:custGeom>
                        <a:solidFill>
                          <a:srgbClr val="F4AC84"/>
                        </a:solidFill>
                        <a:ln w="39379" cap="flat">
                          <a:noFill/>
                          <a:prstDash val="solid"/>
                          <a:miter/>
                        </a:ln>
                      </p:spPr>
                      <p:txBody>
                        <a:bodyPr rtlCol="0" anchor="ctr"/>
                        <a:lstStyle/>
                        <a:p>
                          <a:endParaRPr lang="en-US"/>
                        </a:p>
                      </p:txBody>
                    </p:sp>
                    <p:sp>
                      <p:nvSpPr>
                        <p:cNvPr id="2726" name="Freeform: Shape 2725">
                          <a:extLst>
                            <a:ext uri="{FF2B5EF4-FFF2-40B4-BE49-F238E27FC236}">
                              <a16:creationId xmlns:a16="http://schemas.microsoft.com/office/drawing/2014/main" xmlns="" id="{13C2B983-F369-45FF-860B-528EB1461975}"/>
                            </a:ext>
                          </a:extLst>
                        </p:cNvPr>
                        <p:cNvSpPr/>
                        <p:nvPr/>
                      </p:nvSpPr>
                      <p:spPr>
                        <a:xfrm>
                          <a:off x="14111810" y="951161"/>
                          <a:ext cx="8525" cy="9424"/>
                        </a:xfrm>
                        <a:custGeom>
                          <a:avLst/>
                          <a:gdLst>
                            <a:gd name="connsiteX0" fmla="*/ 5571 w 8525"/>
                            <a:gd name="connsiteY0" fmla="*/ 1545 h 9424"/>
                            <a:gd name="connsiteX1" fmla="*/ 5571 w 8525"/>
                            <a:gd name="connsiteY1" fmla="*/ 1545 h 9424"/>
                            <a:gd name="connsiteX2" fmla="*/ 5571 w 8525"/>
                            <a:gd name="connsiteY2" fmla="*/ 9424 h 9424"/>
                            <a:gd name="connsiteX3" fmla="*/ 5571 w 8525"/>
                            <a:gd name="connsiteY3" fmla="*/ 9424 h 9424"/>
                            <a:gd name="connsiteX4" fmla="*/ 1632 w 8525"/>
                            <a:gd name="connsiteY4" fmla="*/ 9424 h 9424"/>
                            <a:gd name="connsiteX5" fmla="*/ 1632 w 8525"/>
                            <a:gd name="connsiteY5" fmla="*/ 9424 h 9424"/>
                            <a:gd name="connsiteX6" fmla="*/ 5571 w 8525"/>
                            <a:gd name="connsiteY6" fmla="*/ 1545 h 9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25" h="9424">
                              <a:moveTo>
                                <a:pt x="5571" y="1545"/>
                              </a:moveTo>
                              <a:cubicBezTo>
                                <a:pt x="5571" y="5485"/>
                                <a:pt x="5571" y="5485"/>
                                <a:pt x="5571" y="1545"/>
                              </a:cubicBezTo>
                              <a:cubicBezTo>
                                <a:pt x="9511" y="5485"/>
                                <a:pt x="9511" y="5485"/>
                                <a:pt x="5571" y="9424"/>
                              </a:cubicBezTo>
                              <a:lnTo>
                                <a:pt x="5571" y="9424"/>
                              </a:lnTo>
                              <a:cubicBezTo>
                                <a:pt x="5571" y="9424"/>
                                <a:pt x="1632" y="9424"/>
                                <a:pt x="1632" y="9424"/>
                              </a:cubicBezTo>
                              <a:cubicBezTo>
                                <a:pt x="1632" y="9424"/>
                                <a:pt x="1632" y="9424"/>
                                <a:pt x="1632" y="9424"/>
                              </a:cubicBezTo>
                              <a:cubicBezTo>
                                <a:pt x="-2308" y="1545"/>
                                <a:pt x="1632" y="-2394"/>
                                <a:pt x="5571" y="1545"/>
                              </a:cubicBezTo>
                              <a:close/>
                            </a:path>
                          </a:pathLst>
                        </a:custGeom>
                        <a:solidFill>
                          <a:srgbClr val="F4AC84"/>
                        </a:solidFill>
                        <a:ln w="39379" cap="flat">
                          <a:noFill/>
                          <a:prstDash val="solid"/>
                          <a:miter/>
                        </a:ln>
                      </p:spPr>
                      <p:txBody>
                        <a:bodyPr rtlCol="0" anchor="ctr"/>
                        <a:lstStyle/>
                        <a:p>
                          <a:endParaRPr lang="en-US"/>
                        </a:p>
                      </p:txBody>
                    </p:sp>
                    <p:sp>
                      <p:nvSpPr>
                        <p:cNvPr id="2727" name="Freeform: Shape 2726">
                          <a:extLst>
                            <a:ext uri="{FF2B5EF4-FFF2-40B4-BE49-F238E27FC236}">
                              <a16:creationId xmlns:a16="http://schemas.microsoft.com/office/drawing/2014/main" xmlns="" id="{6111D95F-59E3-4B3A-9B2C-3262EB481832}"/>
                            </a:ext>
                          </a:extLst>
                        </p:cNvPr>
                        <p:cNvSpPr/>
                        <p:nvPr/>
                      </p:nvSpPr>
                      <p:spPr>
                        <a:xfrm>
                          <a:off x="14054917" y="985574"/>
                          <a:ext cx="7310" cy="6527"/>
                        </a:xfrm>
                        <a:custGeom>
                          <a:avLst/>
                          <a:gdLst>
                            <a:gd name="connsiteX0" fmla="*/ 7311 w 7310"/>
                            <a:gd name="connsiteY0" fmla="*/ 2588 h 6527"/>
                            <a:gd name="connsiteX1" fmla="*/ 7311 w 7310"/>
                            <a:gd name="connsiteY1" fmla="*/ 2588 h 6527"/>
                            <a:gd name="connsiteX2" fmla="*/ 3371 w 7310"/>
                            <a:gd name="connsiteY2" fmla="*/ 6527 h 6527"/>
                            <a:gd name="connsiteX3" fmla="*/ 3371 w 7310"/>
                            <a:gd name="connsiteY3" fmla="*/ 6527 h 6527"/>
                            <a:gd name="connsiteX4" fmla="*/ 7311 w 7310"/>
                            <a:gd name="connsiteY4" fmla="*/ 2588 h 6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0" h="6527">
                              <a:moveTo>
                                <a:pt x="7311" y="2588"/>
                              </a:moveTo>
                              <a:cubicBezTo>
                                <a:pt x="7311" y="6527"/>
                                <a:pt x="7311" y="6527"/>
                                <a:pt x="7311" y="2588"/>
                              </a:cubicBezTo>
                              <a:cubicBezTo>
                                <a:pt x="7311" y="6527"/>
                                <a:pt x="3371" y="6527"/>
                                <a:pt x="3371" y="6527"/>
                              </a:cubicBezTo>
                              <a:cubicBezTo>
                                <a:pt x="3371" y="6527"/>
                                <a:pt x="3371" y="6527"/>
                                <a:pt x="3371" y="6527"/>
                              </a:cubicBezTo>
                              <a:cubicBezTo>
                                <a:pt x="-4508" y="-1352"/>
                                <a:pt x="3371" y="-1352"/>
                                <a:pt x="7311" y="2588"/>
                              </a:cubicBezTo>
                              <a:close/>
                            </a:path>
                          </a:pathLst>
                        </a:custGeom>
                        <a:solidFill>
                          <a:srgbClr val="F4AC84"/>
                        </a:solidFill>
                        <a:ln w="39379" cap="flat">
                          <a:noFill/>
                          <a:prstDash val="solid"/>
                          <a:miter/>
                        </a:ln>
                      </p:spPr>
                      <p:txBody>
                        <a:bodyPr rtlCol="0" anchor="ctr"/>
                        <a:lstStyle/>
                        <a:p>
                          <a:endParaRPr lang="en-US"/>
                        </a:p>
                      </p:txBody>
                    </p:sp>
                  </p:grpSp>
                  <p:grpSp>
                    <p:nvGrpSpPr>
                      <p:cNvPr id="2728" name="Graphic 2510">
                        <a:extLst>
                          <a:ext uri="{FF2B5EF4-FFF2-40B4-BE49-F238E27FC236}">
                            <a16:creationId xmlns:a16="http://schemas.microsoft.com/office/drawing/2014/main" xmlns="" id="{F9FFF3FB-3912-40E3-95CE-F92BB597FC61}"/>
                          </a:ext>
                        </a:extLst>
                      </p:cNvPr>
                      <p:cNvGrpSpPr/>
                      <p:nvPr/>
                    </p:nvGrpSpPr>
                    <p:grpSpPr>
                      <a:xfrm>
                        <a:off x="14070107" y="924198"/>
                        <a:ext cx="162566" cy="128627"/>
                        <a:chOff x="14070107" y="924198"/>
                        <a:chExt cx="162566" cy="128627"/>
                      </a:xfrm>
                      <a:solidFill>
                        <a:srgbClr val="FAEAE1"/>
                      </a:solidFill>
                    </p:grpSpPr>
                    <p:sp>
                      <p:nvSpPr>
                        <p:cNvPr id="2729" name="Freeform: Shape 2728">
                          <a:extLst>
                            <a:ext uri="{FF2B5EF4-FFF2-40B4-BE49-F238E27FC236}">
                              <a16:creationId xmlns:a16="http://schemas.microsoft.com/office/drawing/2014/main" xmlns="" id="{976604C9-8655-4150-BEC7-33553A9C4998}"/>
                            </a:ext>
                          </a:extLst>
                        </p:cNvPr>
                        <p:cNvSpPr/>
                        <p:nvPr/>
                      </p:nvSpPr>
                      <p:spPr>
                        <a:xfrm>
                          <a:off x="14070107" y="924198"/>
                          <a:ext cx="138503" cy="89570"/>
                        </a:xfrm>
                        <a:custGeom>
                          <a:avLst/>
                          <a:gdLst>
                            <a:gd name="connsiteX0" fmla="*/ 118185 w 138503"/>
                            <a:gd name="connsiteY0" fmla="*/ 83661 h 89570"/>
                            <a:gd name="connsiteX1" fmla="*/ 118185 w 138503"/>
                            <a:gd name="connsiteY1" fmla="*/ 83661 h 89570"/>
                            <a:gd name="connsiteX2" fmla="*/ 66971 w 138503"/>
                            <a:gd name="connsiteY2" fmla="*/ 28508 h 89570"/>
                            <a:gd name="connsiteX3" fmla="*/ 0 w 138503"/>
                            <a:gd name="connsiteY3" fmla="*/ 932 h 89570"/>
                            <a:gd name="connsiteX4" fmla="*/ 137882 w 138503"/>
                            <a:gd name="connsiteY4" fmla="*/ 83661 h 89570"/>
                            <a:gd name="connsiteX5" fmla="*/ 118185 w 138503"/>
                            <a:gd name="connsiteY5" fmla="*/ 83661 h 89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503" h="89570">
                              <a:moveTo>
                                <a:pt x="118185" y="83661"/>
                              </a:moveTo>
                              <a:cubicBezTo>
                                <a:pt x="118185" y="79722"/>
                                <a:pt x="118185" y="79722"/>
                                <a:pt x="118185" y="83661"/>
                              </a:cubicBezTo>
                              <a:cubicBezTo>
                                <a:pt x="106366" y="60024"/>
                                <a:pt x="86669" y="40327"/>
                                <a:pt x="66971" y="28508"/>
                              </a:cubicBezTo>
                              <a:cubicBezTo>
                                <a:pt x="43334" y="12750"/>
                                <a:pt x="23637" y="4871"/>
                                <a:pt x="0" y="932"/>
                              </a:cubicBezTo>
                              <a:cubicBezTo>
                                <a:pt x="47274" y="-6947"/>
                                <a:pt x="130003" y="36387"/>
                                <a:pt x="137882" y="83661"/>
                              </a:cubicBezTo>
                              <a:cubicBezTo>
                                <a:pt x="141821" y="91540"/>
                                <a:pt x="126063" y="91540"/>
                                <a:pt x="118185" y="83661"/>
                              </a:cubicBezTo>
                              <a:close/>
                            </a:path>
                          </a:pathLst>
                        </a:custGeom>
                        <a:solidFill>
                          <a:srgbClr val="FAEAE1"/>
                        </a:solidFill>
                        <a:ln w="39379" cap="flat">
                          <a:noFill/>
                          <a:prstDash val="solid"/>
                          <a:miter/>
                        </a:ln>
                      </p:spPr>
                      <p:txBody>
                        <a:bodyPr rtlCol="0" anchor="ctr"/>
                        <a:lstStyle/>
                        <a:p>
                          <a:endParaRPr lang="en-US"/>
                        </a:p>
                      </p:txBody>
                    </p:sp>
                    <p:sp>
                      <p:nvSpPr>
                        <p:cNvPr id="2730" name="Freeform: Shape 2729">
                          <a:extLst>
                            <a:ext uri="{FF2B5EF4-FFF2-40B4-BE49-F238E27FC236}">
                              <a16:creationId xmlns:a16="http://schemas.microsoft.com/office/drawing/2014/main" xmlns="" id="{7469202B-492A-45D5-A2F4-B0C83F0481F4}"/>
                            </a:ext>
                          </a:extLst>
                        </p:cNvPr>
                        <p:cNvSpPr/>
                        <p:nvPr/>
                      </p:nvSpPr>
                      <p:spPr>
                        <a:xfrm>
                          <a:off x="14204050" y="1021986"/>
                          <a:ext cx="28624" cy="30839"/>
                        </a:xfrm>
                        <a:custGeom>
                          <a:avLst/>
                          <a:gdLst>
                            <a:gd name="connsiteX0" fmla="*/ 15758 w 28624"/>
                            <a:gd name="connsiteY0" fmla="*/ 1632 h 30839"/>
                            <a:gd name="connsiteX1" fmla="*/ 0 w 28624"/>
                            <a:gd name="connsiteY1" fmla="*/ 5571 h 30839"/>
                            <a:gd name="connsiteX2" fmla="*/ 11818 w 28624"/>
                            <a:gd name="connsiteY2" fmla="*/ 29208 h 30839"/>
                            <a:gd name="connsiteX3" fmla="*/ 27576 w 28624"/>
                            <a:gd name="connsiteY3" fmla="*/ 25269 h 30839"/>
                            <a:gd name="connsiteX4" fmla="*/ 15758 w 28624"/>
                            <a:gd name="connsiteY4" fmla="*/ 1632 h 30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24" h="30839">
                              <a:moveTo>
                                <a:pt x="15758" y="1632"/>
                              </a:moveTo>
                              <a:cubicBezTo>
                                <a:pt x="11818" y="-2308"/>
                                <a:pt x="0" y="1632"/>
                                <a:pt x="0" y="5571"/>
                              </a:cubicBezTo>
                              <a:cubicBezTo>
                                <a:pt x="3940" y="13450"/>
                                <a:pt x="3940" y="25269"/>
                                <a:pt x="11818" y="29208"/>
                              </a:cubicBezTo>
                              <a:cubicBezTo>
                                <a:pt x="15758" y="33148"/>
                                <a:pt x="23637" y="29208"/>
                                <a:pt x="27576" y="25269"/>
                              </a:cubicBezTo>
                              <a:cubicBezTo>
                                <a:pt x="31516" y="17390"/>
                                <a:pt x="23637" y="9511"/>
                                <a:pt x="15758" y="1632"/>
                              </a:cubicBezTo>
                              <a:close/>
                            </a:path>
                          </a:pathLst>
                        </a:custGeom>
                        <a:solidFill>
                          <a:srgbClr val="FAEAE1"/>
                        </a:solidFill>
                        <a:ln w="39379" cap="flat">
                          <a:noFill/>
                          <a:prstDash val="solid"/>
                          <a:miter/>
                        </a:ln>
                      </p:spPr>
                      <p:txBody>
                        <a:bodyPr rtlCol="0" anchor="ctr"/>
                        <a:lstStyle/>
                        <a:p>
                          <a:endParaRPr lang="en-US"/>
                        </a:p>
                      </p:txBody>
                    </p:sp>
                  </p:grpSp>
                </p:grpSp>
              </p:grpSp>
              <p:grpSp>
                <p:nvGrpSpPr>
                  <p:cNvPr id="2731" name="Graphic 2510">
                    <a:extLst>
                      <a:ext uri="{FF2B5EF4-FFF2-40B4-BE49-F238E27FC236}">
                        <a16:creationId xmlns:a16="http://schemas.microsoft.com/office/drawing/2014/main" xmlns="" id="{F8D37AFC-DEF1-4A51-B7F2-320DB0B240EA}"/>
                      </a:ext>
                    </a:extLst>
                  </p:cNvPr>
                  <p:cNvGrpSpPr/>
                  <p:nvPr/>
                </p:nvGrpSpPr>
                <p:grpSpPr>
                  <a:xfrm>
                    <a:off x="14552926" y="811420"/>
                    <a:ext cx="152540" cy="355092"/>
                    <a:chOff x="14552926" y="811420"/>
                    <a:chExt cx="152540" cy="355092"/>
                  </a:xfrm>
                </p:grpSpPr>
                <p:grpSp>
                  <p:nvGrpSpPr>
                    <p:cNvPr id="2732" name="Graphic 2510">
                      <a:extLst>
                        <a:ext uri="{FF2B5EF4-FFF2-40B4-BE49-F238E27FC236}">
                          <a16:creationId xmlns:a16="http://schemas.microsoft.com/office/drawing/2014/main" xmlns="" id="{D26783D4-18EC-4C44-BA60-4DB59831B97E}"/>
                        </a:ext>
                      </a:extLst>
                    </p:cNvPr>
                    <p:cNvGrpSpPr/>
                    <p:nvPr/>
                  </p:nvGrpSpPr>
                  <p:grpSpPr>
                    <a:xfrm>
                      <a:off x="14552926" y="842172"/>
                      <a:ext cx="133477" cy="216901"/>
                      <a:chOff x="14552926" y="842172"/>
                      <a:chExt cx="133477" cy="216901"/>
                    </a:xfrm>
                  </p:grpSpPr>
                  <p:grpSp>
                    <p:nvGrpSpPr>
                      <p:cNvPr id="2733" name="Graphic 2510">
                        <a:extLst>
                          <a:ext uri="{FF2B5EF4-FFF2-40B4-BE49-F238E27FC236}">
                            <a16:creationId xmlns:a16="http://schemas.microsoft.com/office/drawing/2014/main" xmlns="" id="{8CA6BE5C-3BCF-4C2E-B46A-957DFDBEA63C}"/>
                          </a:ext>
                        </a:extLst>
                      </p:cNvPr>
                      <p:cNvGrpSpPr/>
                      <p:nvPr/>
                    </p:nvGrpSpPr>
                    <p:grpSpPr>
                      <a:xfrm>
                        <a:off x="14552926" y="842401"/>
                        <a:ext cx="133477" cy="216671"/>
                        <a:chOff x="14552926" y="842401"/>
                        <a:chExt cx="133477" cy="216671"/>
                      </a:xfrm>
                    </p:grpSpPr>
                    <p:sp>
                      <p:nvSpPr>
                        <p:cNvPr id="2734" name="Freeform: Shape 2733">
                          <a:extLst>
                            <a:ext uri="{FF2B5EF4-FFF2-40B4-BE49-F238E27FC236}">
                              <a16:creationId xmlns:a16="http://schemas.microsoft.com/office/drawing/2014/main" xmlns="" id="{C2844E2B-9EBA-4389-88A2-F2AF7AD31122}"/>
                            </a:ext>
                          </a:extLst>
                        </p:cNvPr>
                        <p:cNvSpPr/>
                        <p:nvPr/>
                      </p:nvSpPr>
                      <p:spPr>
                        <a:xfrm>
                          <a:off x="14560818" y="846341"/>
                          <a:ext cx="120408" cy="212732"/>
                        </a:xfrm>
                        <a:custGeom>
                          <a:avLst/>
                          <a:gdLst>
                            <a:gd name="connsiteX0" fmla="*/ 119909 w 120408"/>
                            <a:gd name="connsiteY0" fmla="*/ 110305 h 212732"/>
                            <a:gd name="connsiteX1" fmla="*/ 48998 w 120408"/>
                            <a:gd name="connsiteY1" fmla="*/ 212732 h 212732"/>
                            <a:gd name="connsiteX2" fmla="*/ 1725 w 120408"/>
                            <a:gd name="connsiteY2" fmla="*/ 102427 h 212732"/>
                            <a:gd name="connsiteX3" fmla="*/ 72635 w 120408"/>
                            <a:gd name="connsiteY3" fmla="*/ 0 h 212732"/>
                            <a:gd name="connsiteX4" fmla="*/ 119909 w 120408"/>
                            <a:gd name="connsiteY4" fmla="*/ 110305 h 212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408" h="212732">
                              <a:moveTo>
                                <a:pt x="119909" y="110305"/>
                              </a:moveTo>
                              <a:cubicBezTo>
                                <a:pt x="112030" y="169398"/>
                                <a:pt x="80514" y="212732"/>
                                <a:pt x="48998" y="212732"/>
                              </a:cubicBezTo>
                              <a:cubicBezTo>
                                <a:pt x="13543" y="212732"/>
                                <a:pt x="-6154" y="161519"/>
                                <a:pt x="1725" y="102427"/>
                              </a:cubicBezTo>
                              <a:cubicBezTo>
                                <a:pt x="9603" y="43334"/>
                                <a:pt x="41119" y="0"/>
                                <a:pt x="72635" y="0"/>
                              </a:cubicBezTo>
                              <a:cubicBezTo>
                                <a:pt x="104151" y="0"/>
                                <a:pt x="123848" y="51213"/>
                                <a:pt x="119909" y="110305"/>
                              </a:cubicBezTo>
                              <a:close/>
                            </a:path>
                          </a:pathLst>
                        </a:custGeom>
                        <a:solidFill>
                          <a:srgbClr val="FCF4EA"/>
                        </a:solidFill>
                        <a:ln w="39379" cap="flat">
                          <a:noFill/>
                          <a:prstDash val="solid"/>
                          <a:miter/>
                        </a:ln>
                      </p:spPr>
                      <p:txBody>
                        <a:bodyPr rtlCol="0" anchor="ctr"/>
                        <a:lstStyle/>
                        <a:p>
                          <a:endParaRPr lang="en-US"/>
                        </a:p>
                      </p:txBody>
                    </p:sp>
                    <p:sp>
                      <p:nvSpPr>
                        <p:cNvPr id="2735" name="Freeform: Shape 2734">
                          <a:extLst>
                            <a:ext uri="{FF2B5EF4-FFF2-40B4-BE49-F238E27FC236}">
                              <a16:creationId xmlns:a16="http://schemas.microsoft.com/office/drawing/2014/main" xmlns="" id="{32EAB9B9-BC05-4A4B-84AB-F60B1238BECC}"/>
                            </a:ext>
                          </a:extLst>
                        </p:cNvPr>
                        <p:cNvSpPr/>
                        <p:nvPr/>
                      </p:nvSpPr>
                      <p:spPr>
                        <a:xfrm>
                          <a:off x="14552926" y="842401"/>
                          <a:ext cx="133477" cy="216671"/>
                        </a:xfrm>
                        <a:custGeom>
                          <a:avLst/>
                          <a:gdLst>
                            <a:gd name="connsiteX0" fmla="*/ 45072 w 133477"/>
                            <a:gd name="connsiteY0" fmla="*/ 216672 h 216671"/>
                            <a:gd name="connsiteX1" fmla="*/ 1737 w 133477"/>
                            <a:gd name="connsiteY1" fmla="*/ 106366 h 216671"/>
                            <a:gd name="connsiteX2" fmla="*/ 29314 w 133477"/>
                            <a:gd name="connsiteY2" fmla="*/ 31516 h 216671"/>
                            <a:gd name="connsiteX3" fmla="*/ 80527 w 133477"/>
                            <a:gd name="connsiteY3" fmla="*/ 0 h 216671"/>
                            <a:gd name="connsiteX4" fmla="*/ 88406 w 133477"/>
                            <a:gd name="connsiteY4" fmla="*/ 0 h 216671"/>
                            <a:gd name="connsiteX5" fmla="*/ 131740 w 133477"/>
                            <a:gd name="connsiteY5" fmla="*/ 110306 h 216671"/>
                            <a:gd name="connsiteX6" fmla="*/ 104164 w 133477"/>
                            <a:gd name="connsiteY6" fmla="*/ 185156 h 216671"/>
                            <a:gd name="connsiteX7" fmla="*/ 52951 w 133477"/>
                            <a:gd name="connsiteY7" fmla="*/ 216672 h 216671"/>
                            <a:gd name="connsiteX8" fmla="*/ 45072 w 133477"/>
                            <a:gd name="connsiteY8" fmla="*/ 216672 h 216671"/>
                            <a:gd name="connsiteX9" fmla="*/ 84466 w 133477"/>
                            <a:gd name="connsiteY9" fmla="*/ 7879 h 216671"/>
                            <a:gd name="connsiteX10" fmla="*/ 76587 w 133477"/>
                            <a:gd name="connsiteY10" fmla="*/ 7879 h 216671"/>
                            <a:gd name="connsiteX11" fmla="*/ 33253 w 133477"/>
                            <a:gd name="connsiteY11" fmla="*/ 35455 h 216671"/>
                            <a:gd name="connsiteX12" fmla="*/ 5677 w 133477"/>
                            <a:gd name="connsiteY12" fmla="*/ 106366 h 216671"/>
                            <a:gd name="connsiteX13" fmla="*/ 52951 w 133477"/>
                            <a:gd name="connsiteY13" fmla="*/ 212732 h 216671"/>
                            <a:gd name="connsiteX14" fmla="*/ 96285 w 133477"/>
                            <a:gd name="connsiteY14" fmla="*/ 185156 h 216671"/>
                            <a:gd name="connsiteX15" fmla="*/ 123861 w 133477"/>
                            <a:gd name="connsiteY15" fmla="*/ 114245 h 216671"/>
                            <a:gd name="connsiteX16" fmla="*/ 84466 w 133477"/>
                            <a:gd name="connsiteY16" fmla="*/ 7879 h 216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477" h="216671">
                              <a:moveTo>
                                <a:pt x="45072" y="216672"/>
                              </a:moveTo>
                              <a:cubicBezTo>
                                <a:pt x="13556" y="208793"/>
                                <a:pt x="-6142" y="161519"/>
                                <a:pt x="1737" y="106366"/>
                              </a:cubicBezTo>
                              <a:cubicBezTo>
                                <a:pt x="5677" y="78790"/>
                                <a:pt x="13556" y="51213"/>
                                <a:pt x="29314" y="31516"/>
                              </a:cubicBezTo>
                              <a:cubicBezTo>
                                <a:pt x="45072" y="11818"/>
                                <a:pt x="60830" y="0"/>
                                <a:pt x="80527" y="0"/>
                              </a:cubicBezTo>
                              <a:cubicBezTo>
                                <a:pt x="84466" y="0"/>
                                <a:pt x="84466" y="0"/>
                                <a:pt x="88406" y="0"/>
                              </a:cubicBezTo>
                              <a:cubicBezTo>
                                <a:pt x="119922" y="7879"/>
                                <a:pt x="139619" y="55153"/>
                                <a:pt x="131740" y="110306"/>
                              </a:cubicBezTo>
                              <a:cubicBezTo>
                                <a:pt x="127801" y="137882"/>
                                <a:pt x="119922" y="165458"/>
                                <a:pt x="104164" y="185156"/>
                              </a:cubicBezTo>
                              <a:cubicBezTo>
                                <a:pt x="88406" y="204853"/>
                                <a:pt x="72648" y="216672"/>
                                <a:pt x="52951" y="216672"/>
                              </a:cubicBezTo>
                              <a:cubicBezTo>
                                <a:pt x="49011" y="216672"/>
                                <a:pt x="49011" y="216672"/>
                                <a:pt x="45072" y="216672"/>
                              </a:cubicBezTo>
                              <a:close/>
                              <a:moveTo>
                                <a:pt x="84466" y="7879"/>
                              </a:moveTo>
                              <a:cubicBezTo>
                                <a:pt x="84466" y="7879"/>
                                <a:pt x="80527" y="7879"/>
                                <a:pt x="76587" y="7879"/>
                              </a:cubicBezTo>
                              <a:cubicBezTo>
                                <a:pt x="60830" y="7879"/>
                                <a:pt x="45072" y="15758"/>
                                <a:pt x="33253" y="35455"/>
                              </a:cubicBezTo>
                              <a:cubicBezTo>
                                <a:pt x="21435" y="55153"/>
                                <a:pt x="9616" y="78790"/>
                                <a:pt x="5677" y="106366"/>
                              </a:cubicBezTo>
                              <a:cubicBezTo>
                                <a:pt x="-2202" y="161519"/>
                                <a:pt x="21435" y="208793"/>
                                <a:pt x="52951" y="212732"/>
                              </a:cubicBezTo>
                              <a:cubicBezTo>
                                <a:pt x="68709" y="212732"/>
                                <a:pt x="84466" y="204853"/>
                                <a:pt x="96285" y="185156"/>
                              </a:cubicBezTo>
                              <a:cubicBezTo>
                                <a:pt x="108103" y="165458"/>
                                <a:pt x="119922" y="141821"/>
                                <a:pt x="123861" y="114245"/>
                              </a:cubicBezTo>
                              <a:cubicBezTo>
                                <a:pt x="127801" y="63032"/>
                                <a:pt x="112043" y="15758"/>
                                <a:pt x="84466" y="7879"/>
                              </a:cubicBezTo>
                              <a:close/>
                            </a:path>
                          </a:pathLst>
                        </a:custGeom>
                        <a:solidFill>
                          <a:srgbClr val="9C5116"/>
                        </a:solidFill>
                        <a:ln w="39379" cap="flat">
                          <a:noFill/>
                          <a:prstDash val="solid"/>
                          <a:miter/>
                        </a:ln>
                      </p:spPr>
                      <p:txBody>
                        <a:bodyPr rtlCol="0" anchor="ctr"/>
                        <a:lstStyle/>
                        <a:p>
                          <a:endParaRPr lang="en-US"/>
                        </a:p>
                      </p:txBody>
                    </p:sp>
                  </p:grpSp>
                  <p:sp>
                    <p:nvSpPr>
                      <p:cNvPr id="2736" name="Freeform: Shape 2735">
                        <a:extLst>
                          <a:ext uri="{FF2B5EF4-FFF2-40B4-BE49-F238E27FC236}">
                            <a16:creationId xmlns:a16="http://schemas.microsoft.com/office/drawing/2014/main" xmlns="" id="{7C51269B-6EDD-4BD5-9123-8E04762F1214}"/>
                          </a:ext>
                        </a:extLst>
                      </p:cNvPr>
                      <p:cNvSpPr/>
                      <p:nvPr/>
                    </p:nvSpPr>
                    <p:spPr>
                      <a:xfrm>
                        <a:off x="14561788" y="842172"/>
                        <a:ext cx="103181" cy="201143"/>
                      </a:xfrm>
                      <a:custGeom>
                        <a:avLst/>
                        <a:gdLst>
                          <a:gd name="connsiteX0" fmla="*/ 32271 w 103181"/>
                          <a:gd name="connsiteY0" fmla="*/ 63261 h 201143"/>
                          <a:gd name="connsiteX1" fmla="*/ 103181 w 103181"/>
                          <a:gd name="connsiteY1" fmla="*/ 23866 h 201143"/>
                          <a:gd name="connsiteX2" fmla="*/ 71666 w 103181"/>
                          <a:gd name="connsiteY2" fmla="*/ 230 h 201143"/>
                          <a:gd name="connsiteX3" fmla="*/ 755 w 103181"/>
                          <a:gd name="connsiteY3" fmla="*/ 102656 h 201143"/>
                          <a:gd name="connsiteX4" fmla="*/ 28331 w 103181"/>
                          <a:gd name="connsiteY4" fmla="*/ 201143 h 201143"/>
                          <a:gd name="connsiteX5" fmla="*/ 32271 w 103181"/>
                          <a:gd name="connsiteY5" fmla="*/ 63261 h 201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181" h="201143">
                            <a:moveTo>
                              <a:pt x="32271" y="63261"/>
                            </a:moveTo>
                            <a:cubicBezTo>
                              <a:pt x="48029" y="35685"/>
                              <a:pt x="71666" y="15987"/>
                              <a:pt x="103181" y="23866"/>
                            </a:cubicBezTo>
                            <a:cubicBezTo>
                              <a:pt x="95302" y="12048"/>
                              <a:pt x="83484" y="4169"/>
                              <a:pt x="71666" y="230"/>
                            </a:cubicBezTo>
                            <a:cubicBezTo>
                              <a:pt x="36210" y="-3710"/>
                              <a:pt x="4694" y="43564"/>
                              <a:pt x="755" y="102656"/>
                            </a:cubicBezTo>
                            <a:cubicBezTo>
                              <a:pt x="-3185" y="145990"/>
                              <a:pt x="8634" y="185385"/>
                              <a:pt x="28331" y="201143"/>
                            </a:cubicBezTo>
                            <a:cubicBezTo>
                              <a:pt x="4694" y="161748"/>
                              <a:pt x="4694" y="106596"/>
                              <a:pt x="32271" y="63261"/>
                            </a:cubicBezTo>
                            <a:close/>
                          </a:path>
                        </a:pathLst>
                      </a:custGeom>
                      <a:solidFill>
                        <a:srgbClr val="B9AA98">
                          <a:alpha val="50000"/>
                        </a:srgbClr>
                      </a:solidFill>
                      <a:ln w="39379" cap="flat">
                        <a:noFill/>
                        <a:prstDash val="solid"/>
                        <a:miter/>
                      </a:ln>
                    </p:spPr>
                    <p:txBody>
                      <a:bodyPr rtlCol="0" anchor="ctr"/>
                      <a:lstStyle/>
                      <a:p>
                        <a:endParaRPr lang="en-US"/>
                      </a:p>
                    </p:txBody>
                  </p:sp>
                  <p:grpSp>
                    <p:nvGrpSpPr>
                      <p:cNvPr id="2737" name="Graphic 2510">
                        <a:extLst>
                          <a:ext uri="{FF2B5EF4-FFF2-40B4-BE49-F238E27FC236}">
                            <a16:creationId xmlns:a16="http://schemas.microsoft.com/office/drawing/2014/main" xmlns="" id="{72308790-D44B-4333-A058-0CEF0622A265}"/>
                          </a:ext>
                        </a:extLst>
                      </p:cNvPr>
                      <p:cNvGrpSpPr/>
                      <p:nvPr/>
                    </p:nvGrpSpPr>
                    <p:grpSpPr>
                      <a:xfrm>
                        <a:off x="14554679" y="900152"/>
                        <a:ext cx="118168" cy="156322"/>
                        <a:chOff x="14554679" y="900152"/>
                        <a:chExt cx="118168" cy="156322"/>
                      </a:xfrm>
                    </p:grpSpPr>
                    <p:grpSp>
                      <p:nvGrpSpPr>
                        <p:cNvPr id="2738" name="Graphic 2510">
                          <a:extLst>
                            <a:ext uri="{FF2B5EF4-FFF2-40B4-BE49-F238E27FC236}">
                              <a16:creationId xmlns:a16="http://schemas.microsoft.com/office/drawing/2014/main" xmlns="" id="{2CDFE1C2-ACD2-4683-8607-75474D150408}"/>
                            </a:ext>
                          </a:extLst>
                        </p:cNvPr>
                        <p:cNvGrpSpPr/>
                        <p:nvPr/>
                      </p:nvGrpSpPr>
                      <p:grpSpPr>
                        <a:xfrm>
                          <a:off x="14554679" y="900152"/>
                          <a:ext cx="118109" cy="156322"/>
                          <a:chOff x="14554679" y="900152"/>
                          <a:chExt cx="118109" cy="156322"/>
                        </a:xfrm>
                      </p:grpSpPr>
                      <p:sp>
                        <p:nvSpPr>
                          <p:cNvPr id="2739" name="Freeform: Shape 2738">
                            <a:extLst>
                              <a:ext uri="{FF2B5EF4-FFF2-40B4-BE49-F238E27FC236}">
                                <a16:creationId xmlns:a16="http://schemas.microsoft.com/office/drawing/2014/main" xmlns="" id="{89B82428-C076-429D-AC1C-DA32A162AE74}"/>
                              </a:ext>
                            </a:extLst>
                          </p:cNvPr>
                          <p:cNvSpPr/>
                          <p:nvPr/>
                        </p:nvSpPr>
                        <p:spPr>
                          <a:xfrm>
                            <a:off x="14554679" y="900152"/>
                            <a:ext cx="118109" cy="156322"/>
                          </a:xfrm>
                          <a:custGeom>
                            <a:avLst/>
                            <a:gdLst>
                              <a:gd name="connsiteX0" fmla="*/ 114229 w 118109"/>
                              <a:gd name="connsiteY0" fmla="*/ 91950 h 156322"/>
                              <a:gd name="connsiteX1" fmla="*/ 39379 w 118109"/>
                              <a:gd name="connsiteY1" fmla="*/ 154981 h 156322"/>
                              <a:gd name="connsiteX2" fmla="*/ 3924 w 118109"/>
                              <a:gd name="connsiteY2" fmla="*/ 64373 h 156322"/>
                              <a:gd name="connsiteX3" fmla="*/ 74835 w 118109"/>
                              <a:gd name="connsiteY3" fmla="*/ 1342 h 156322"/>
                              <a:gd name="connsiteX4" fmla="*/ 114229 w 118109"/>
                              <a:gd name="connsiteY4" fmla="*/ 91950 h 1563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109" h="156322">
                                <a:moveTo>
                                  <a:pt x="114229" y="91950"/>
                                </a:moveTo>
                                <a:cubicBezTo>
                                  <a:pt x="102411" y="135284"/>
                                  <a:pt x="70895" y="162860"/>
                                  <a:pt x="39379" y="154981"/>
                                </a:cubicBezTo>
                                <a:cubicBezTo>
                                  <a:pt x="7863" y="147102"/>
                                  <a:pt x="-7895" y="107708"/>
                                  <a:pt x="3924" y="64373"/>
                                </a:cubicBezTo>
                                <a:cubicBezTo>
                                  <a:pt x="15742" y="21039"/>
                                  <a:pt x="47258" y="-6537"/>
                                  <a:pt x="74835" y="1342"/>
                                </a:cubicBezTo>
                                <a:cubicBezTo>
                                  <a:pt x="110290" y="9220"/>
                                  <a:pt x="126048" y="48615"/>
                                  <a:pt x="114229" y="91950"/>
                                </a:cubicBezTo>
                                <a:close/>
                              </a:path>
                            </a:pathLst>
                          </a:custGeom>
                          <a:solidFill>
                            <a:srgbClr val="5A3311"/>
                          </a:solidFill>
                          <a:ln w="39379" cap="flat">
                            <a:noFill/>
                            <a:prstDash val="solid"/>
                            <a:miter/>
                          </a:ln>
                        </p:spPr>
                        <p:txBody>
                          <a:bodyPr rtlCol="0" anchor="ctr"/>
                          <a:lstStyle/>
                          <a:p>
                            <a:endParaRPr lang="en-US"/>
                          </a:p>
                        </p:txBody>
                      </p:sp>
                      <p:sp>
                        <p:nvSpPr>
                          <p:cNvPr id="2740" name="Freeform: Shape 2739">
                            <a:extLst>
                              <a:ext uri="{FF2B5EF4-FFF2-40B4-BE49-F238E27FC236}">
                                <a16:creationId xmlns:a16="http://schemas.microsoft.com/office/drawing/2014/main" xmlns="" id="{64480585-E29F-43D1-B1DE-6B36D453620D}"/>
                              </a:ext>
                            </a:extLst>
                          </p:cNvPr>
                          <p:cNvSpPr/>
                          <p:nvPr/>
                        </p:nvSpPr>
                        <p:spPr>
                          <a:xfrm>
                            <a:off x="14562512" y="911958"/>
                            <a:ext cx="104485" cy="136805"/>
                          </a:xfrm>
                          <a:custGeom>
                            <a:avLst/>
                            <a:gdLst>
                              <a:gd name="connsiteX0" fmla="*/ 102457 w 104485"/>
                              <a:gd name="connsiteY0" fmla="*/ 80143 h 136805"/>
                              <a:gd name="connsiteX1" fmla="*/ 35486 w 104485"/>
                              <a:gd name="connsiteY1" fmla="*/ 135296 h 136805"/>
                              <a:gd name="connsiteX2" fmla="*/ 3970 w 104485"/>
                              <a:gd name="connsiteY2" fmla="*/ 56506 h 136805"/>
                              <a:gd name="connsiteX3" fmla="*/ 67002 w 104485"/>
                              <a:gd name="connsiteY3" fmla="*/ 1354 h 136805"/>
                              <a:gd name="connsiteX4" fmla="*/ 102457 w 104485"/>
                              <a:gd name="connsiteY4" fmla="*/ 80143 h 1368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485" h="136805">
                                <a:moveTo>
                                  <a:pt x="102457" y="80143"/>
                                </a:moveTo>
                                <a:cubicBezTo>
                                  <a:pt x="94578" y="119538"/>
                                  <a:pt x="63062" y="143175"/>
                                  <a:pt x="35486" y="135296"/>
                                </a:cubicBezTo>
                                <a:cubicBezTo>
                                  <a:pt x="7910" y="127417"/>
                                  <a:pt x="-7848" y="91962"/>
                                  <a:pt x="3970" y="56506"/>
                                </a:cubicBezTo>
                                <a:cubicBezTo>
                                  <a:pt x="11849" y="21051"/>
                                  <a:pt x="43365" y="-6525"/>
                                  <a:pt x="67002" y="1354"/>
                                </a:cubicBezTo>
                                <a:cubicBezTo>
                                  <a:pt x="94578" y="9233"/>
                                  <a:pt x="110336" y="44688"/>
                                  <a:pt x="102457" y="80143"/>
                                </a:cubicBezTo>
                                <a:close/>
                              </a:path>
                            </a:pathLst>
                          </a:custGeom>
                          <a:solidFill>
                            <a:srgbClr val="6A3D16"/>
                          </a:solidFill>
                          <a:ln w="39379" cap="flat">
                            <a:noFill/>
                            <a:prstDash val="solid"/>
                            <a:miter/>
                          </a:ln>
                        </p:spPr>
                        <p:txBody>
                          <a:bodyPr rtlCol="0" anchor="ctr"/>
                          <a:lstStyle/>
                          <a:p>
                            <a:endParaRPr lang="en-US"/>
                          </a:p>
                        </p:txBody>
                      </p:sp>
                      <p:sp>
                        <p:nvSpPr>
                          <p:cNvPr id="2741" name="Freeform: Shape 2740">
                            <a:extLst>
                              <a:ext uri="{FF2B5EF4-FFF2-40B4-BE49-F238E27FC236}">
                                <a16:creationId xmlns:a16="http://schemas.microsoft.com/office/drawing/2014/main" xmlns="" id="{0E4B55FF-2695-43B6-91CE-F5FF5CCACBBA}"/>
                              </a:ext>
                            </a:extLst>
                          </p:cNvPr>
                          <p:cNvSpPr/>
                          <p:nvPr/>
                        </p:nvSpPr>
                        <p:spPr>
                          <a:xfrm>
                            <a:off x="14581255" y="940384"/>
                            <a:ext cx="70423" cy="95556"/>
                          </a:xfrm>
                          <a:custGeom>
                            <a:avLst/>
                            <a:gdLst>
                              <a:gd name="connsiteX0" fmla="*/ 67956 w 70423"/>
                              <a:gd name="connsiteY0" fmla="*/ 55657 h 95556"/>
                              <a:gd name="connsiteX1" fmla="*/ 24622 w 70423"/>
                              <a:gd name="connsiteY1" fmla="*/ 95052 h 95556"/>
                              <a:gd name="connsiteX2" fmla="*/ 985 w 70423"/>
                              <a:gd name="connsiteY2" fmla="*/ 39899 h 95556"/>
                              <a:gd name="connsiteX3" fmla="*/ 44319 w 70423"/>
                              <a:gd name="connsiteY3" fmla="*/ 504 h 95556"/>
                              <a:gd name="connsiteX4" fmla="*/ 67956 w 70423"/>
                              <a:gd name="connsiteY4" fmla="*/ 55657 h 955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23" h="95556">
                                <a:moveTo>
                                  <a:pt x="67956" y="55657"/>
                                </a:moveTo>
                                <a:cubicBezTo>
                                  <a:pt x="60077" y="79294"/>
                                  <a:pt x="40380" y="98992"/>
                                  <a:pt x="24622" y="95052"/>
                                </a:cubicBezTo>
                                <a:cubicBezTo>
                                  <a:pt x="4924" y="91113"/>
                                  <a:pt x="-2955" y="67476"/>
                                  <a:pt x="985" y="39899"/>
                                </a:cubicBezTo>
                                <a:cubicBezTo>
                                  <a:pt x="8864" y="16262"/>
                                  <a:pt x="28561" y="-3435"/>
                                  <a:pt x="44319" y="504"/>
                                </a:cubicBezTo>
                                <a:cubicBezTo>
                                  <a:pt x="64017" y="4444"/>
                                  <a:pt x="75835" y="28081"/>
                                  <a:pt x="67956" y="55657"/>
                                </a:cubicBezTo>
                                <a:close/>
                              </a:path>
                            </a:pathLst>
                          </a:custGeom>
                          <a:solidFill>
                            <a:srgbClr val="2A1401"/>
                          </a:solidFill>
                          <a:ln w="39379" cap="flat">
                            <a:noFill/>
                            <a:prstDash val="solid"/>
                            <a:miter/>
                          </a:ln>
                        </p:spPr>
                        <p:txBody>
                          <a:bodyPr rtlCol="0" anchor="ctr"/>
                          <a:lstStyle/>
                          <a:p>
                            <a:endParaRPr lang="en-US"/>
                          </a:p>
                        </p:txBody>
                      </p:sp>
                      <p:sp>
                        <p:nvSpPr>
                          <p:cNvPr id="2742" name="Freeform: Shape 2741">
                            <a:extLst>
                              <a:ext uri="{FF2B5EF4-FFF2-40B4-BE49-F238E27FC236}">
                                <a16:creationId xmlns:a16="http://schemas.microsoft.com/office/drawing/2014/main" xmlns="" id="{77950033-FDCE-49C2-BAB4-C35F54282913}"/>
                              </a:ext>
                            </a:extLst>
                          </p:cNvPr>
                          <p:cNvSpPr/>
                          <p:nvPr/>
                        </p:nvSpPr>
                        <p:spPr>
                          <a:xfrm>
                            <a:off x="14624097" y="935945"/>
                            <a:ext cx="38409" cy="53221"/>
                          </a:xfrm>
                          <a:custGeom>
                            <a:avLst/>
                            <a:gdLst>
                              <a:gd name="connsiteX0" fmla="*/ 36933 w 38409"/>
                              <a:gd name="connsiteY0" fmla="*/ 32520 h 53221"/>
                              <a:gd name="connsiteX1" fmla="*/ 13296 w 38409"/>
                              <a:gd name="connsiteY1" fmla="*/ 52217 h 53221"/>
                              <a:gd name="connsiteX2" fmla="*/ 1477 w 38409"/>
                              <a:gd name="connsiteY2" fmla="*/ 20701 h 53221"/>
                              <a:gd name="connsiteX3" fmla="*/ 25114 w 38409"/>
                              <a:gd name="connsiteY3" fmla="*/ 1004 h 53221"/>
                              <a:gd name="connsiteX4" fmla="*/ 36933 w 38409"/>
                              <a:gd name="connsiteY4" fmla="*/ 32520 h 532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409" h="53221">
                                <a:moveTo>
                                  <a:pt x="36933" y="32520"/>
                                </a:moveTo>
                                <a:cubicBezTo>
                                  <a:pt x="32993" y="48278"/>
                                  <a:pt x="21175" y="56157"/>
                                  <a:pt x="13296" y="52217"/>
                                </a:cubicBezTo>
                                <a:cubicBezTo>
                                  <a:pt x="1477" y="48278"/>
                                  <a:pt x="-2462" y="36459"/>
                                  <a:pt x="1477" y="20701"/>
                                </a:cubicBezTo>
                                <a:cubicBezTo>
                                  <a:pt x="5417" y="4943"/>
                                  <a:pt x="17235" y="-2936"/>
                                  <a:pt x="25114" y="1004"/>
                                </a:cubicBezTo>
                                <a:cubicBezTo>
                                  <a:pt x="36933" y="4943"/>
                                  <a:pt x="40872" y="16762"/>
                                  <a:pt x="36933" y="32520"/>
                                </a:cubicBezTo>
                                <a:close/>
                              </a:path>
                            </a:pathLst>
                          </a:custGeom>
                          <a:solidFill>
                            <a:srgbClr val="F9F9F9"/>
                          </a:solidFill>
                          <a:ln w="39379" cap="flat">
                            <a:noFill/>
                            <a:prstDash val="solid"/>
                            <a:miter/>
                          </a:ln>
                        </p:spPr>
                        <p:txBody>
                          <a:bodyPr rtlCol="0" anchor="ctr"/>
                          <a:lstStyle/>
                          <a:p>
                            <a:endParaRPr lang="en-US"/>
                          </a:p>
                        </p:txBody>
                      </p:sp>
                      <p:sp>
                        <p:nvSpPr>
                          <p:cNvPr id="2743" name="Freeform: Shape 2742">
                            <a:extLst>
                              <a:ext uri="{FF2B5EF4-FFF2-40B4-BE49-F238E27FC236}">
                                <a16:creationId xmlns:a16="http://schemas.microsoft.com/office/drawing/2014/main" xmlns="" id="{D88D2B1C-AEA7-4CF1-BF3C-1EB4525F38D1}"/>
                              </a:ext>
                            </a:extLst>
                          </p:cNvPr>
                          <p:cNvSpPr/>
                          <p:nvPr/>
                        </p:nvSpPr>
                        <p:spPr>
                          <a:xfrm>
                            <a:off x="14562354" y="913312"/>
                            <a:ext cx="51401" cy="119816"/>
                          </a:xfrm>
                          <a:custGeom>
                            <a:avLst/>
                            <a:gdLst>
                              <a:gd name="connsiteX0" fmla="*/ 27765 w 51401"/>
                              <a:gd name="connsiteY0" fmla="*/ 114245 h 119816"/>
                              <a:gd name="connsiteX1" fmla="*/ 15946 w 51401"/>
                              <a:gd name="connsiteY1" fmla="*/ 51213 h 119816"/>
                              <a:gd name="connsiteX2" fmla="*/ 51401 w 51401"/>
                              <a:gd name="connsiteY2" fmla="*/ 3939 h 119816"/>
                              <a:gd name="connsiteX3" fmla="*/ 51401 w 51401"/>
                              <a:gd name="connsiteY3" fmla="*/ 0 h 119816"/>
                              <a:gd name="connsiteX4" fmla="*/ 23825 w 51401"/>
                              <a:gd name="connsiteY4" fmla="*/ 118184 h 119816"/>
                              <a:gd name="connsiteX5" fmla="*/ 27765 w 51401"/>
                              <a:gd name="connsiteY5" fmla="*/ 114245 h 119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401" h="119816">
                                <a:moveTo>
                                  <a:pt x="27765" y="114245"/>
                                </a:moveTo>
                                <a:cubicBezTo>
                                  <a:pt x="15946" y="94548"/>
                                  <a:pt x="12007" y="78790"/>
                                  <a:pt x="15946" y="51213"/>
                                </a:cubicBezTo>
                                <a:cubicBezTo>
                                  <a:pt x="19886" y="31516"/>
                                  <a:pt x="35644" y="15758"/>
                                  <a:pt x="51401" y="3939"/>
                                </a:cubicBezTo>
                                <a:cubicBezTo>
                                  <a:pt x="51401" y="3939"/>
                                  <a:pt x="51401" y="0"/>
                                  <a:pt x="51401" y="0"/>
                                </a:cubicBezTo>
                                <a:cubicBezTo>
                                  <a:pt x="188" y="11818"/>
                                  <a:pt x="-19509" y="86669"/>
                                  <a:pt x="23825" y="118184"/>
                                </a:cubicBezTo>
                                <a:cubicBezTo>
                                  <a:pt x="23825" y="122124"/>
                                  <a:pt x="27765" y="118184"/>
                                  <a:pt x="27765" y="114245"/>
                                </a:cubicBezTo>
                                <a:close/>
                              </a:path>
                            </a:pathLst>
                          </a:custGeom>
                          <a:solidFill>
                            <a:srgbClr val="6A3D16"/>
                          </a:solidFill>
                          <a:ln w="39379" cap="flat">
                            <a:noFill/>
                            <a:prstDash val="solid"/>
                            <a:miter/>
                          </a:ln>
                        </p:spPr>
                        <p:txBody>
                          <a:bodyPr rtlCol="0" anchor="ctr"/>
                          <a:lstStyle/>
                          <a:p>
                            <a:endParaRPr lang="en-US"/>
                          </a:p>
                        </p:txBody>
                      </p:sp>
                      <p:sp>
                        <p:nvSpPr>
                          <p:cNvPr id="2744" name="Freeform: Shape 2743">
                            <a:extLst>
                              <a:ext uri="{FF2B5EF4-FFF2-40B4-BE49-F238E27FC236}">
                                <a16:creationId xmlns:a16="http://schemas.microsoft.com/office/drawing/2014/main" xmlns="" id="{BF2FB2D4-06B3-41CD-95E1-CBC35985D702}"/>
                              </a:ext>
                            </a:extLst>
                          </p:cNvPr>
                          <p:cNvSpPr/>
                          <p:nvPr/>
                        </p:nvSpPr>
                        <p:spPr>
                          <a:xfrm>
                            <a:off x="14596366" y="982472"/>
                            <a:ext cx="60724" cy="59501"/>
                          </a:xfrm>
                          <a:custGeom>
                            <a:avLst/>
                            <a:gdLst>
                              <a:gd name="connsiteX0" fmla="*/ 60724 w 60724"/>
                              <a:gd name="connsiteY0" fmla="*/ 1751 h 59501"/>
                              <a:gd name="connsiteX1" fmla="*/ 60724 w 60724"/>
                              <a:gd name="connsiteY1" fmla="*/ 1751 h 59501"/>
                              <a:gd name="connsiteX2" fmla="*/ 41027 w 60724"/>
                              <a:gd name="connsiteY2" fmla="*/ 33267 h 59501"/>
                              <a:gd name="connsiteX3" fmla="*/ 5571 w 60724"/>
                              <a:gd name="connsiteY3" fmla="*/ 49025 h 59501"/>
                              <a:gd name="connsiteX4" fmla="*/ 1632 w 60724"/>
                              <a:gd name="connsiteY4" fmla="*/ 56904 h 59501"/>
                              <a:gd name="connsiteX5" fmla="*/ 41027 w 60724"/>
                              <a:gd name="connsiteY5" fmla="*/ 45085 h 59501"/>
                              <a:gd name="connsiteX6" fmla="*/ 60724 w 60724"/>
                              <a:gd name="connsiteY6" fmla="*/ 1751 h 59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724" h="59501">
                                <a:moveTo>
                                  <a:pt x="60724" y="1751"/>
                                </a:moveTo>
                                <a:cubicBezTo>
                                  <a:pt x="60724" y="-2189"/>
                                  <a:pt x="60724" y="1751"/>
                                  <a:pt x="60724" y="1751"/>
                                </a:cubicBezTo>
                                <a:cubicBezTo>
                                  <a:pt x="56785" y="13569"/>
                                  <a:pt x="48906" y="25388"/>
                                  <a:pt x="41027" y="33267"/>
                                </a:cubicBezTo>
                                <a:cubicBezTo>
                                  <a:pt x="33148" y="45085"/>
                                  <a:pt x="21329" y="49025"/>
                                  <a:pt x="5571" y="49025"/>
                                </a:cubicBezTo>
                                <a:cubicBezTo>
                                  <a:pt x="1632" y="49025"/>
                                  <a:pt x="-2308" y="52964"/>
                                  <a:pt x="1632" y="56904"/>
                                </a:cubicBezTo>
                                <a:cubicBezTo>
                                  <a:pt x="17390" y="64783"/>
                                  <a:pt x="29208" y="52964"/>
                                  <a:pt x="41027" y="45085"/>
                                </a:cubicBezTo>
                                <a:cubicBezTo>
                                  <a:pt x="56785" y="29327"/>
                                  <a:pt x="60724" y="17509"/>
                                  <a:pt x="60724" y="1751"/>
                                </a:cubicBezTo>
                                <a:close/>
                              </a:path>
                            </a:pathLst>
                          </a:custGeom>
                          <a:solidFill>
                            <a:srgbClr val="6A3D16"/>
                          </a:solidFill>
                          <a:ln w="39379" cap="flat">
                            <a:noFill/>
                            <a:prstDash val="solid"/>
                            <a:miter/>
                          </a:ln>
                        </p:spPr>
                        <p:txBody>
                          <a:bodyPr rtlCol="0" anchor="ctr"/>
                          <a:lstStyle/>
                          <a:p>
                            <a:endParaRPr lang="en-US"/>
                          </a:p>
                        </p:txBody>
                      </p:sp>
                      <p:sp>
                        <p:nvSpPr>
                          <p:cNvPr id="2745" name="Freeform: Shape 2744">
                            <a:extLst>
                              <a:ext uri="{FF2B5EF4-FFF2-40B4-BE49-F238E27FC236}">
                                <a16:creationId xmlns:a16="http://schemas.microsoft.com/office/drawing/2014/main" xmlns="" id="{A256266C-A78E-4885-9983-713FAB091EBA}"/>
                              </a:ext>
                            </a:extLst>
                          </p:cNvPr>
                          <p:cNvSpPr/>
                          <p:nvPr/>
                        </p:nvSpPr>
                        <p:spPr>
                          <a:xfrm>
                            <a:off x="14564395" y="956646"/>
                            <a:ext cx="9966" cy="55152"/>
                          </a:xfrm>
                          <a:custGeom>
                            <a:avLst/>
                            <a:gdLst>
                              <a:gd name="connsiteX0" fmla="*/ 9966 w 9966"/>
                              <a:gd name="connsiteY0" fmla="*/ 51213 h 55152"/>
                              <a:gd name="connsiteX1" fmla="*/ 9966 w 9966"/>
                              <a:gd name="connsiteY1" fmla="*/ 0 h 55152"/>
                              <a:gd name="connsiteX2" fmla="*/ 9966 w 9966"/>
                              <a:gd name="connsiteY2" fmla="*/ 0 h 55152"/>
                              <a:gd name="connsiteX3" fmla="*/ 6027 w 9966"/>
                              <a:gd name="connsiteY3" fmla="*/ 55153 h 55152"/>
                              <a:gd name="connsiteX4" fmla="*/ 9966 w 9966"/>
                              <a:gd name="connsiteY4" fmla="*/ 51213 h 551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66" h="55152">
                                <a:moveTo>
                                  <a:pt x="9966" y="51213"/>
                                </a:moveTo>
                                <a:cubicBezTo>
                                  <a:pt x="6027" y="35455"/>
                                  <a:pt x="6027" y="15758"/>
                                  <a:pt x="9966" y="0"/>
                                </a:cubicBezTo>
                                <a:cubicBezTo>
                                  <a:pt x="9966" y="0"/>
                                  <a:pt x="9966" y="0"/>
                                  <a:pt x="9966" y="0"/>
                                </a:cubicBezTo>
                                <a:cubicBezTo>
                                  <a:pt x="2087" y="15758"/>
                                  <a:pt x="-5792" y="39395"/>
                                  <a:pt x="6027" y="55153"/>
                                </a:cubicBezTo>
                                <a:cubicBezTo>
                                  <a:pt x="6027" y="55153"/>
                                  <a:pt x="9966" y="55153"/>
                                  <a:pt x="9966" y="51213"/>
                                </a:cubicBezTo>
                                <a:close/>
                              </a:path>
                            </a:pathLst>
                          </a:custGeom>
                          <a:solidFill>
                            <a:srgbClr val="6A3D16"/>
                          </a:solidFill>
                          <a:ln w="39379" cap="flat">
                            <a:noFill/>
                            <a:prstDash val="solid"/>
                            <a:miter/>
                          </a:ln>
                        </p:spPr>
                        <p:txBody>
                          <a:bodyPr rtlCol="0" anchor="ctr"/>
                          <a:lstStyle/>
                          <a:p>
                            <a:endParaRPr lang="en-US"/>
                          </a:p>
                        </p:txBody>
                      </p:sp>
                    </p:grpSp>
                    <p:sp>
                      <p:nvSpPr>
                        <p:cNvPr id="2746" name="Freeform: Shape 2745">
                          <a:extLst>
                            <a:ext uri="{FF2B5EF4-FFF2-40B4-BE49-F238E27FC236}">
                              <a16:creationId xmlns:a16="http://schemas.microsoft.com/office/drawing/2014/main" xmlns="" id="{C7077486-9E1E-4715-99E9-707B4CA62C2C}"/>
                            </a:ext>
                          </a:extLst>
                        </p:cNvPr>
                        <p:cNvSpPr/>
                        <p:nvPr/>
                      </p:nvSpPr>
                      <p:spPr>
                        <a:xfrm>
                          <a:off x="14558603" y="968465"/>
                          <a:ext cx="114245" cy="84070"/>
                        </a:xfrm>
                        <a:custGeom>
                          <a:avLst/>
                          <a:gdLst>
                            <a:gd name="connsiteX0" fmla="*/ 114245 w 114245"/>
                            <a:gd name="connsiteY0" fmla="*/ 0 h 84070"/>
                            <a:gd name="connsiteX1" fmla="*/ 78790 w 114245"/>
                            <a:gd name="connsiteY1" fmla="*/ 43334 h 84070"/>
                            <a:gd name="connsiteX2" fmla="*/ 0 w 114245"/>
                            <a:gd name="connsiteY2" fmla="*/ 19697 h 84070"/>
                            <a:gd name="connsiteX3" fmla="*/ 39395 w 114245"/>
                            <a:gd name="connsiteY3" fmla="*/ 82729 h 84070"/>
                            <a:gd name="connsiteX4" fmla="*/ 114245 w 114245"/>
                            <a:gd name="connsiteY4" fmla="*/ 19697 h 84070"/>
                            <a:gd name="connsiteX5" fmla="*/ 114245 w 114245"/>
                            <a:gd name="connsiteY5" fmla="*/ 0 h 84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245" h="84070">
                              <a:moveTo>
                                <a:pt x="114245" y="0"/>
                              </a:moveTo>
                              <a:cubicBezTo>
                                <a:pt x="106366" y="19697"/>
                                <a:pt x="94548" y="35455"/>
                                <a:pt x="78790" y="43334"/>
                              </a:cubicBezTo>
                              <a:cubicBezTo>
                                <a:pt x="47274" y="59092"/>
                                <a:pt x="15758" y="43334"/>
                                <a:pt x="0" y="19697"/>
                              </a:cubicBezTo>
                              <a:cubicBezTo>
                                <a:pt x="0" y="51213"/>
                                <a:pt x="15758" y="78790"/>
                                <a:pt x="39395" y="82729"/>
                              </a:cubicBezTo>
                              <a:cubicBezTo>
                                <a:pt x="70911" y="90608"/>
                                <a:pt x="102427" y="63032"/>
                                <a:pt x="114245" y="19697"/>
                              </a:cubicBezTo>
                              <a:cubicBezTo>
                                <a:pt x="114245" y="15758"/>
                                <a:pt x="114245" y="7879"/>
                                <a:pt x="114245" y="0"/>
                              </a:cubicBezTo>
                              <a:close/>
                            </a:path>
                          </a:pathLst>
                        </a:custGeom>
                        <a:solidFill>
                          <a:srgbClr val="5A3311"/>
                        </a:solidFill>
                        <a:ln w="39379" cap="flat">
                          <a:noFill/>
                          <a:prstDash val="solid"/>
                          <a:miter/>
                        </a:ln>
                      </p:spPr>
                      <p:txBody>
                        <a:bodyPr rtlCol="0" anchor="ctr"/>
                        <a:lstStyle/>
                        <a:p>
                          <a:endParaRPr lang="en-US"/>
                        </a:p>
                      </p:txBody>
                    </p:sp>
                  </p:grpSp>
                </p:grpSp>
                <p:sp>
                  <p:nvSpPr>
                    <p:cNvPr id="2747" name="Freeform: Shape 2746">
                      <a:extLst>
                        <a:ext uri="{FF2B5EF4-FFF2-40B4-BE49-F238E27FC236}">
                          <a16:creationId xmlns:a16="http://schemas.microsoft.com/office/drawing/2014/main" xmlns="" id="{87E81E4E-56DE-445A-9732-50B945F91CAD}"/>
                        </a:ext>
                      </a:extLst>
                    </p:cNvPr>
                    <p:cNvSpPr/>
                    <p:nvPr/>
                  </p:nvSpPr>
                  <p:spPr>
                    <a:xfrm>
                      <a:off x="14554664" y="811420"/>
                      <a:ext cx="96298" cy="94289"/>
                    </a:xfrm>
                    <a:custGeom>
                      <a:avLst/>
                      <a:gdLst>
                        <a:gd name="connsiteX0" fmla="*/ 94548 w 96298"/>
                        <a:gd name="connsiteY0" fmla="*/ 19162 h 94289"/>
                        <a:gd name="connsiteX1" fmla="*/ 11818 w 96298"/>
                        <a:gd name="connsiteY1" fmla="*/ 54618 h 94289"/>
                        <a:gd name="connsiteX2" fmla="*/ 0 w 96298"/>
                        <a:gd name="connsiteY2" fmla="*/ 94013 h 94289"/>
                        <a:gd name="connsiteX3" fmla="*/ 94548 w 96298"/>
                        <a:gd name="connsiteY3" fmla="*/ 27041 h 94289"/>
                        <a:gd name="connsiteX4" fmla="*/ 94548 w 96298"/>
                        <a:gd name="connsiteY4" fmla="*/ 19162 h 94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98" h="94289">
                          <a:moveTo>
                            <a:pt x="94548" y="19162"/>
                          </a:moveTo>
                          <a:cubicBezTo>
                            <a:pt x="59092" y="-28111"/>
                            <a:pt x="27576" y="23102"/>
                            <a:pt x="11818" y="54618"/>
                          </a:cubicBezTo>
                          <a:cubicBezTo>
                            <a:pt x="7879" y="58557"/>
                            <a:pt x="0" y="97952"/>
                            <a:pt x="0" y="94013"/>
                          </a:cubicBezTo>
                          <a:cubicBezTo>
                            <a:pt x="15758" y="50678"/>
                            <a:pt x="66971" y="-16293"/>
                            <a:pt x="94548" y="27041"/>
                          </a:cubicBezTo>
                          <a:cubicBezTo>
                            <a:pt x="98487" y="27041"/>
                            <a:pt x="94548" y="19162"/>
                            <a:pt x="94548" y="19162"/>
                          </a:cubicBezTo>
                          <a:close/>
                        </a:path>
                      </a:pathLst>
                    </a:custGeom>
                    <a:solidFill>
                      <a:srgbClr val="9C5116"/>
                    </a:solidFill>
                    <a:ln w="39379" cap="flat">
                      <a:noFill/>
                      <a:prstDash val="solid"/>
                      <a:miter/>
                    </a:ln>
                  </p:spPr>
                  <p:txBody>
                    <a:bodyPr rtlCol="0" anchor="ctr"/>
                    <a:lstStyle/>
                    <a:p>
                      <a:endParaRPr lang="en-US"/>
                    </a:p>
                  </p:txBody>
                </p:sp>
                <p:grpSp>
                  <p:nvGrpSpPr>
                    <p:cNvPr id="2748" name="Graphic 2510">
                      <a:extLst>
                        <a:ext uri="{FF2B5EF4-FFF2-40B4-BE49-F238E27FC236}">
                          <a16:creationId xmlns:a16="http://schemas.microsoft.com/office/drawing/2014/main" xmlns="" id="{9BED48F2-F7A7-4D09-A8A2-409F872C3E26}"/>
                        </a:ext>
                      </a:extLst>
                    </p:cNvPr>
                    <p:cNvGrpSpPr/>
                    <p:nvPr/>
                  </p:nvGrpSpPr>
                  <p:grpSpPr>
                    <a:xfrm>
                      <a:off x="14570421" y="1023617"/>
                      <a:ext cx="135045" cy="142895"/>
                      <a:chOff x="14570421" y="1023617"/>
                      <a:chExt cx="135045" cy="142895"/>
                    </a:xfrm>
                  </p:grpSpPr>
                  <p:grpSp>
                    <p:nvGrpSpPr>
                      <p:cNvPr id="2749" name="Graphic 2510">
                        <a:extLst>
                          <a:ext uri="{FF2B5EF4-FFF2-40B4-BE49-F238E27FC236}">
                            <a16:creationId xmlns:a16="http://schemas.microsoft.com/office/drawing/2014/main" xmlns="" id="{DA1D1E75-0A44-4B33-9D55-5025593EA07B}"/>
                          </a:ext>
                        </a:extLst>
                      </p:cNvPr>
                      <p:cNvGrpSpPr/>
                      <p:nvPr/>
                    </p:nvGrpSpPr>
                    <p:grpSpPr>
                      <a:xfrm>
                        <a:off x="14570421" y="1031496"/>
                        <a:ext cx="135045" cy="135016"/>
                        <a:chOff x="14570421" y="1031496"/>
                        <a:chExt cx="135045" cy="135016"/>
                      </a:xfrm>
                    </p:grpSpPr>
                    <p:grpSp>
                      <p:nvGrpSpPr>
                        <p:cNvPr id="2750" name="Graphic 2510">
                          <a:extLst>
                            <a:ext uri="{FF2B5EF4-FFF2-40B4-BE49-F238E27FC236}">
                              <a16:creationId xmlns:a16="http://schemas.microsoft.com/office/drawing/2014/main" xmlns="" id="{66DDE8E5-DDE7-41D7-B6FD-CDD1A6836F5A}"/>
                            </a:ext>
                          </a:extLst>
                        </p:cNvPr>
                        <p:cNvGrpSpPr/>
                        <p:nvPr/>
                      </p:nvGrpSpPr>
                      <p:grpSpPr>
                        <a:xfrm>
                          <a:off x="14570421" y="1049562"/>
                          <a:ext cx="135045" cy="116950"/>
                          <a:chOff x="14570421" y="1049562"/>
                          <a:chExt cx="135045" cy="116950"/>
                        </a:xfrm>
                        <a:solidFill>
                          <a:srgbClr val="F4AC84"/>
                        </a:solidFill>
                      </p:grpSpPr>
                      <p:sp>
                        <p:nvSpPr>
                          <p:cNvPr id="2751" name="Freeform: Shape 2750">
                            <a:extLst>
                              <a:ext uri="{FF2B5EF4-FFF2-40B4-BE49-F238E27FC236}">
                                <a16:creationId xmlns:a16="http://schemas.microsoft.com/office/drawing/2014/main" xmlns="" id="{20DA9A38-5858-4FB0-BB61-EDD29BEFB391}"/>
                              </a:ext>
                            </a:extLst>
                          </p:cNvPr>
                          <p:cNvSpPr/>
                          <p:nvPr/>
                        </p:nvSpPr>
                        <p:spPr>
                          <a:xfrm>
                            <a:off x="14592427" y="1157560"/>
                            <a:ext cx="7203" cy="8952"/>
                          </a:xfrm>
                          <a:custGeom>
                            <a:avLst/>
                            <a:gdLst>
                              <a:gd name="connsiteX0" fmla="*/ 5571 w 7203"/>
                              <a:gd name="connsiteY0" fmla="*/ 0 h 8952"/>
                              <a:gd name="connsiteX1" fmla="*/ 5571 w 7203"/>
                              <a:gd name="connsiteY1" fmla="*/ 0 h 8952"/>
                              <a:gd name="connsiteX2" fmla="*/ 5571 w 7203"/>
                              <a:gd name="connsiteY2" fmla="*/ 0 h 8952"/>
                              <a:gd name="connsiteX3" fmla="*/ 1632 w 7203"/>
                              <a:gd name="connsiteY3" fmla="*/ 7879 h 8952"/>
                              <a:gd name="connsiteX4" fmla="*/ 5571 w 7203"/>
                              <a:gd name="connsiteY4" fmla="*/ 0 h 8952"/>
                              <a:gd name="connsiteX5" fmla="*/ 5571 w 7203"/>
                              <a:gd name="connsiteY5" fmla="*/ 0 h 8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03" h="8952">
                                <a:moveTo>
                                  <a:pt x="5571" y="0"/>
                                </a:moveTo>
                                <a:cubicBezTo>
                                  <a:pt x="5571" y="0"/>
                                  <a:pt x="5571" y="0"/>
                                  <a:pt x="5571" y="0"/>
                                </a:cubicBezTo>
                                <a:cubicBezTo>
                                  <a:pt x="5571" y="0"/>
                                  <a:pt x="5571" y="0"/>
                                  <a:pt x="5571" y="0"/>
                                </a:cubicBezTo>
                                <a:cubicBezTo>
                                  <a:pt x="1632" y="0"/>
                                  <a:pt x="-2308" y="3939"/>
                                  <a:pt x="1632" y="7879"/>
                                </a:cubicBezTo>
                                <a:cubicBezTo>
                                  <a:pt x="5571" y="11818"/>
                                  <a:pt x="9511" y="3939"/>
                                  <a:pt x="5571" y="0"/>
                                </a:cubicBezTo>
                                <a:cubicBezTo>
                                  <a:pt x="5571" y="0"/>
                                  <a:pt x="5571" y="0"/>
                                  <a:pt x="5571" y="0"/>
                                </a:cubicBezTo>
                                <a:close/>
                              </a:path>
                            </a:pathLst>
                          </a:custGeom>
                          <a:solidFill>
                            <a:srgbClr val="F4AC84"/>
                          </a:solidFill>
                          <a:ln w="39379" cap="flat">
                            <a:noFill/>
                            <a:prstDash val="solid"/>
                            <a:miter/>
                          </a:ln>
                        </p:spPr>
                        <p:txBody>
                          <a:bodyPr rtlCol="0" anchor="ctr"/>
                          <a:lstStyle/>
                          <a:p>
                            <a:endParaRPr lang="en-US"/>
                          </a:p>
                        </p:txBody>
                      </p:sp>
                      <p:sp>
                        <p:nvSpPr>
                          <p:cNvPr id="2752" name="Freeform: Shape 2751">
                            <a:extLst>
                              <a:ext uri="{FF2B5EF4-FFF2-40B4-BE49-F238E27FC236}">
                                <a16:creationId xmlns:a16="http://schemas.microsoft.com/office/drawing/2014/main" xmlns="" id="{76917078-9EBA-4517-9D2D-1A9DD1D8D9B6}"/>
                              </a:ext>
                            </a:extLst>
                          </p:cNvPr>
                          <p:cNvSpPr/>
                          <p:nvPr/>
                        </p:nvSpPr>
                        <p:spPr>
                          <a:xfrm>
                            <a:off x="14613756" y="1118165"/>
                            <a:ext cx="6894" cy="11818"/>
                          </a:xfrm>
                          <a:custGeom>
                            <a:avLst/>
                            <a:gdLst>
                              <a:gd name="connsiteX0" fmla="*/ 3939 w 6894"/>
                              <a:gd name="connsiteY0" fmla="*/ 0 h 11818"/>
                              <a:gd name="connsiteX1" fmla="*/ 3939 w 6894"/>
                              <a:gd name="connsiteY1" fmla="*/ 0 h 11818"/>
                              <a:gd name="connsiteX2" fmla="*/ 0 w 6894"/>
                              <a:gd name="connsiteY2" fmla="*/ 3939 h 11818"/>
                              <a:gd name="connsiteX3" fmla="*/ 0 w 6894"/>
                              <a:gd name="connsiteY3" fmla="*/ 3939 h 11818"/>
                              <a:gd name="connsiteX4" fmla="*/ 3939 w 6894"/>
                              <a:gd name="connsiteY4" fmla="*/ 11818 h 11818"/>
                              <a:gd name="connsiteX5" fmla="*/ 3939 w 6894"/>
                              <a:gd name="connsiteY5" fmla="*/ 0 h 11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4" h="11818">
                                <a:moveTo>
                                  <a:pt x="3939" y="0"/>
                                </a:moveTo>
                                <a:cubicBezTo>
                                  <a:pt x="3939" y="0"/>
                                  <a:pt x="3939" y="0"/>
                                  <a:pt x="3939" y="0"/>
                                </a:cubicBezTo>
                                <a:cubicBezTo>
                                  <a:pt x="3939" y="0"/>
                                  <a:pt x="0" y="0"/>
                                  <a:pt x="0" y="3939"/>
                                </a:cubicBezTo>
                                <a:lnTo>
                                  <a:pt x="0" y="3939"/>
                                </a:lnTo>
                                <a:cubicBezTo>
                                  <a:pt x="0" y="7879"/>
                                  <a:pt x="0" y="11818"/>
                                  <a:pt x="3939" y="11818"/>
                                </a:cubicBezTo>
                                <a:cubicBezTo>
                                  <a:pt x="7879" y="7879"/>
                                  <a:pt x="7879" y="0"/>
                                  <a:pt x="3939" y="0"/>
                                </a:cubicBezTo>
                                <a:close/>
                              </a:path>
                            </a:pathLst>
                          </a:custGeom>
                          <a:solidFill>
                            <a:srgbClr val="F4AC84"/>
                          </a:solidFill>
                          <a:ln w="39379" cap="flat">
                            <a:noFill/>
                            <a:prstDash val="solid"/>
                            <a:miter/>
                          </a:ln>
                        </p:spPr>
                        <p:txBody>
                          <a:bodyPr rtlCol="0" anchor="ctr"/>
                          <a:lstStyle/>
                          <a:p>
                            <a:endParaRPr lang="en-US"/>
                          </a:p>
                        </p:txBody>
                      </p:sp>
                      <p:sp>
                        <p:nvSpPr>
                          <p:cNvPr id="2753" name="Freeform: Shape 2752">
                            <a:extLst>
                              <a:ext uri="{FF2B5EF4-FFF2-40B4-BE49-F238E27FC236}">
                                <a16:creationId xmlns:a16="http://schemas.microsoft.com/office/drawing/2014/main" xmlns="" id="{8173F6E5-DEE8-4195-9920-8AE4FD0408BF}"/>
                              </a:ext>
                            </a:extLst>
                          </p:cNvPr>
                          <p:cNvSpPr/>
                          <p:nvPr/>
                        </p:nvSpPr>
                        <p:spPr>
                          <a:xfrm>
                            <a:off x="14646257" y="1137862"/>
                            <a:ext cx="5909" cy="8682"/>
                          </a:xfrm>
                          <a:custGeom>
                            <a:avLst/>
                            <a:gdLst>
                              <a:gd name="connsiteX0" fmla="*/ 2955 w 5909"/>
                              <a:gd name="connsiteY0" fmla="*/ 0 h 8682"/>
                              <a:gd name="connsiteX1" fmla="*/ 2955 w 5909"/>
                              <a:gd name="connsiteY1" fmla="*/ 7879 h 8682"/>
                              <a:gd name="connsiteX2" fmla="*/ 2955 w 5909"/>
                              <a:gd name="connsiteY2" fmla="*/ 0 h 8682"/>
                            </a:gdLst>
                            <a:ahLst/>
                            <a:cxnLst>
                              <a:cxn ang="0">
                                <a:pos x="connsiteX0" y="connsiteY0"/>
                              </a:cxn>
                              <a:cxn ang="0">
                                <a:pos x="connsiteX1" y="connsiteY1"/>
                              </a:cxn>
                              <a:cxn ang="0">
                                <a:pos x="connsiteX2" y="connsiteY2"/>
                              </a:cxn>
                            </a:cxnLst>
                            <a:rect l="l" t="t" r="r" b="b"/>
                            <a:pathLst>
                              <a:path w="5909" h="8682">
                                <a:moveTo>
                                  <a:pt x="2955" y="0"/>
                                </a:moveTo>
                                <a:cubicBezTo>
                                  <a:pt x="-985" y="0"/>
                                  <a:pt x="-985" y="11818"/>
                                  <a:pt x="2955" y="7879"/>
                                </a:cubicBezTo>
                                <a:cubicBezTo>
                                  <a:pt x="6894" y="7879"/>
                                  <a:pt x="6894" y="0"/>
                                  <a:pt x="2955" y="0"/>
                                </a:cubicBezTo>
                                <a:close/>
                              </a:path>
                            </a:pathLst>
                          </a:custGeom>
                          <a:solidFill>
                            <a:srgbClr val="F4AC84"/>
                          </a:solidFill>
                          <a:ln w="39379" cap="flat">
                            <a:noFill/>
                            <a:prstDash val="solid"/>
                            <a:miter/>
                          </a:ln>
                        </p:spPr>
                        <p:txBody>
                          <a:bodyPr rtlCol="0" anchor="ctr"/>
                          <a:lstStyle/>
                          <a:p>
                            <a:endParaRPr lang="en-US"/>
                          </a:p>
                        </p:txBody>
                      </p:sp>
                      <p:sp>
                        <p:nvSpPr>
                          <p:cNvPr id="2754" name="Freeform: Shape 2753">
                            <a:extLst>
                              <a:ext uri="{FF2B5EF4-FFF2-40B4-BE49-F238E27FC236}">
                                <a16:creationId xmlns:a16="http://schemas.microsoft.com/office/drawing/2014/main" xmlns="" id="{7A07C9FC-ED43-47C3-B2AD-F60A76604603}"/>
                              </a:ext>
                            </a:extLst>
                          </p:cNvPr>
                          <p:cNvSpPr/>
                          <p:nvPr/>
                        </p:nvSpPr>
                        <p:spPr>
                          <a:xfrm>
                            <a:off x="14650196" y="1086649"/>
                            <a:ext cx="7503" cy="8682"/>
                          </a:xfrm>
                          <a:custGeom>
                            <a:avLst/>
                            <a:gdLst>
                              <a:gd name="connsiteX0" fmla="*/ 2955 w 7503"/>
                              <a:gd name="connsiteY0" fmla="*/ 0 h 8682"/>
                              <a:gd name="connsiteX1" fmla="*/ 2955 w 7503"/>
                              <a:gd name="connsiteY1" fmla="*/ 7879 h 8682"/>
                              <a:gd name="connsiteX2" fmla="*/ 2955 w 7503"/>
                              <a:gd name="connsiteY2" fmla="*/ 0 h 8682"/>
                            </a:gdLst>
                            <a:ahLst/>
                            <a:cxnLst>
                              <a:cxn ang="0">
                                <a:pos x="connsiteX0" y="connsiteY0"/>
                              </a:cxn>
                              <a:cxn ang="0">
                                <a:pos x="connsiteX1" y="connsiteY1"/>
                              </a:cxn>
                              <a:cxn ang="0">
                                <a:pos x="connsiteX2" y="connsiteY2"/>
                              </a:cxn>
                            </a:cxnLst>
                            <a:rect l="l" t="t" r="r" b="b"/>
                            <a:pathLst>
                              <a:path w="7503" h="8682">
                                <a:moveTo>
                                  <a:pt x="2955" y="0"/>
                                </a:moveTo>
                                <a:cubicBezTo>
                                  <a:pt x="-985" y="0"/>
                                  <a:pt x="-985" y="11818"/>
                                  <a:pt x="2955" y="7879"/>
                                </a:cubicBezTo>
                                <a:cubicBezTo>
                                  <a:pt x="10834" y="7879"/>
                                  <a:pt x="6894" y="0"/>
                                  <a:pt x="2955" y="0"/>
                                </a:cubicBezTo>
                                <a:close/>
                              </a:path>
                            </a:pathLst>
                          </a:custGeom>
                          <a:solidFill>
                            <a:srgbClr val="F4AC84"/>
                          </a:solidFill>
                          <a:ln w="39379" cap="flat">
                            <a:noFill/>
                            <a:prstDash val="solid"/>
                            <a:miter/>
                          </a:ln>
                        </p:spPr>
                        <p:txBody>
                          <a:bodyPr rtlCol="0" anchor="ctr"/>
                          <a:lstStyle/>
                          <a:p>
                            <a:endParaRPr lang="en-US"/>
                          </a:p>
                        </p:txBody>
                      </p:sp>
                      <p:sp>
                        <p:nvSpPr>
                          <p:cNvPr id="2755" name="Freeform: Shape 2754">
                            <a:extLst>
                              <a:ext uri="{FF2B5EF4-FFF2-40B4-BE49-F238E27FC236}">
                                <a16:creationId xmlns:a16="http://schemas.microsoft.com/office/drawing/2014/main" xmlns="" id="{ABEBF8A5-FD7B-44D8-BC6D-BF68BCA6C2C9}"/>
                              </a:ext>
                            </a:extLst>
                          </p:cNvPr>
                          <p:cNvSpPr/>
                          <p:nvPr/>
                        </p:nvSpPr>
                        <p:spPr>
                          <a:xfrm>
                            <a:off x="14689591" y="1113152"/>
                            <a:ext cx="8863" cy="8952"/>
                          </a:xfrm>
                          <a:custGeom>
                            <a:avLst/>
                            <a:gdLst>
                              <a:gd name="connsiteX0" fmla="*/ 2955 w 8863"/>
                              <a:gd name="connsiteY0" fmla="*/ 1074 h 8952"/>
                              <a:gd name="connsiteX1" fmla="*/ 2955 w 8863"/>
                              <a:gd name="connsiteY1" fmla="*/ 8953 h 8952"/>
                              <a:gd name="connsiteX2" fmla="*/ 2955 w 8863"/>
                              <a:gd name="connsiteY2" fmla="*/ 1074 h 8952"/>
                            </a:gdLst>
                            <a:ahLst/>
                            <a:cxnLst>
                              <a:cxn ang="0">
                                <a:pos x="connsiteX0" y="connsiteY0"/>
                              </a:cxn>
                              <a:cxn ang="0">
                                <a:pos x="connsiteX1" y="connsiteY1"/>
                              </a:cxn>
                              <a:cxn ang="0">
                                <a:pos x="connsiteX2" y="connsiteY2"/>
                              </a:cxn>
                            </a:cxnLst>
                            <a:rect l="l" t="t" r="r" b="b"/>
                            <a:pathLst>
                              <a:path w="8863" h="8952">
                                <a:moveTo>
                                  <a:pt x="2955" y="1074"/>
                                </a:moveTo>
                                <a:cubicBezTo>
                                  <a:pt x="-985" y="1074"/>
                                  <a:pt x="-985" y="8953"/>
                                  <a:pt x="2955" y="8953"/>
                                </a:cubicBezTo>
                                <a:cubicBezTo>
                                  <a:pt x="10834" y="5013"/>
                                  <a:pt x="10834" y="-2866"/>
                                  <a:pt x="2955" y="1074"/>
                                </a:cubicBezTo>
                                <a:close/>
                              </a:path>
                            </a:pathLst>
                          </a:custGeom>
                          <a:solidFill>
                            <a:srgbClr val="F4AC84"/>
                          </a:solidFill>
                          <a:ln w="39379" cap="flat">
                            <a:noFill/>
                            <a:prstDash val="solid"/>
                            <a:miter/>
                          </a:ln>
                        </p:spPr>
                        <p:txBody>
                          <a:bodyPr rtlCol="0" anchor="ctr"/>
                          <a:lstStyle/>
                          <a:p>
                            <a:endParaRPr lang="en-US"/>
                          </a:p>
                        </p:txBody>
                      </p:sp>
                      <p:sp>
                        <p:nvSpPr>
                          <p:cNvPr id="2756" name="Freeform: Shape 2755">
                            <a:extLst>
                              <a:ext uri="{FF2B5EF4-FFF2-40B4-BE49-F238E27FC236}">
                                <a16:creationId xmlns:a16="http://schemas.microsoft.com/office/drawing/2014/main" xmlns="" id="{7FCE2025-F72D-4DAB-B021-753DADAAC7AA}"/>
                              </a:ext>
                            </a:extLst>
                          </p:cNvPr>
                          <p:cNvSpPr/>
                          <p:nvPr/>
                        </p:nvSpPr>
                        <p:spPr>
                          <a:xfrm>
                            <a:off x="14637393" y="1123089"/>
                            <a:ext cx="3939" cy="8525"/>
                          </a:xfrm>
                          <a:custGeom>
                            <a:avLst/>
                            <a:gdLst>
                              <a:gd name="connsiteX0" fmla="*/ 0 w 3939"/>
                              <a:gd name="connsiteY0" fmla="*/ 2955 h 8525"/>
                              <a:gd name="connsiteX1" fmla="*/ 0 w 3939"/>
                              <a:gd name="connsiteY1" fmla="*/ 2955 h 8525"/>
                              <a:gd name="connsiteX2" fmla="*/ 0 w 3939"/>
                              <a:gd name="connsiteY2" fmla="*/ 6894 h 8525"/>
                              <a:gd name="connsiteX3" fmla="*/ 0 w 3939"/>
                              <a:gd name="connsiteY3" fmla="*/ 6894 h 8525"/>
                              <a:gd name="connsiteX4" fmla="*/ 3940 w 3939"/>
                              <a:gd name="connsiteY4" fmla="*/ 2955 h 8525"/>
                              <a:gd name="connsiteX5" fmla="*/ 0 w 3939"/>
                              <a:gd name="connsiteY5" fmla="*/ 2955 h 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39" h="8525">
                                <a:moveTo>
                                  <a:pt x="0" y="2955"/>
                                </a:moveTo>
                                <a:cubicBezTo>
                                  <a:pt x="0" y="2955"/>
                                  <a:pt x="0" y="2955"/>
                                  <a:pt x="0" y="2955"/>
                                </a:cubicBezTo>
                                <a:cubicBezTo>
                                  <a:pt x="0" y="2955"/>
                                  <a:pt x="0" y="6894"/>
                                  <a:pt x="0" y="6894"/>
                                </a:cubicBezTo>
                                <a:lnTo>
                                  <a:pt x="0" y="6894"/>
                                </a:lnTo>
                                <a:cubicBezTo>
                                  <a:pt x="3940" y="10834"/>
                                  <a:pt x="3940" y="6894"/>
                                  <a:pt x="3940" y="2955"/>
                                </a:cubicBezTo>
                                <a:cubicBezTo>
                                  <a:pt x="3940" y="-985"/>
                                  <a:pt x="0" y="-985"/>
                                  <a:pt x="0" y="2955"/>
                                </a:cubicBezTo>
                                <a:close/>
                              </a:path>
                            </a:pathLst>
                          </a:custGeom>
                          <a:solidFill>
                            <a:srgbClr val="F4AC84"/>
                          </a:solidFill>
                          <a:ln w="39379" cap="flat">
                            <a:noFill/>
                            <a:prstDash val="solid"/>
                            <a:miter/>
                          </a:ln>
                        </p:spPr>
                        <p:txBody>
                          <a:bodyPr rtlCol="0" anchor="ctr"/>
                          <a:lstStyle/>
                          <a:p>
                            <a:endParaRPr lang="en-US"/>
                          </a:p>
                        </p:txBody>
                      </p:sp>
                      <p:sp>
                        <p:nvSpPr>
                          <p:cNvPr id="2757" name="Freeform: Shape 2756">
                            <a:extLst>
                              <a:ext uri="{FF2B5EF4-FFF2-40B4-BE49-F238E27FC236}">
                                <a16:creationId xmlns:a16="http://schemas.microsoft.com/office/drawing/2014/main" xmlns="" id="{228DCAD9-EDEC-4E18-A384-534B76F0BF56}"/>
                              </a:ext>
                            </a:extLst>
                          </p:cNvPr>
                          <p:cNvSpPr/>
                          <p:nvPr/>
                        </p:nvSpPr>
                        <p:spPr>
                          <a:xfrm>
                            <a:off x="14626559" y="1070891"/>
                            <a:ext cx="5909" cy="7878"/>
                          </a:xfrm>
                          <a:custGeom>
                            <a:avLst/>
                            <a:gdLst>
                              <a:gd name="connsiteX0" fmla="*/ 2955 w 5909"/>
                              <a:gd name="connsiteY0" fmla="*/ 0 h 7878"/>
                              <a:gd name="connsiteX1" fmla="*/ 2955 w 5909"/>
                              <a:gd name="connsiteY1" fmla="*/ 7879 h 7878"/>
                              <a:gd name="connsiteX2" fmla="*/ 2955 w 5909"/>
                              <a:gd name="connsiteY2" fmla="*/ 0 h 7878"/>
                            </a:gdLst>
                            <a:ahLst/>
                            <a:cxnLst>
                              <a:cxn ang="0">
                                <a:pos x="connsiteX0" y="connsiteY0"/>
                              </a:cxn>
                              <a:cxn ang="0">
                                <a:pos x="connsiteX1" y="connsiteY1"/>
                              </a:cxn>
                              <a:cxn ang="0">
                                <a:pos x="connsiteX2" y="connsiteY2"/>
                              </a:cxn>
                            </a:cxnLst>
                            <a:rect l="l" t="t" r="r" b="b"/>
                            <a:pathLst>
                              <a:path w="5909" h="7878">
                                <a:moveTo>
                                  <a:pt x="2955" y="0"/>
                                </a:moveTo>
                                <a:cubicBezTo>
                                  <a:pt x="-985" y="0"/>
                                  <a:pt x="-985" y="7879"/>
                                  <a:pt x="2955" y="7879"/>
                                </a:cubicBezTo>
                                <a:cubicBezTo>
                                  <a:pt x="6894" y="7879"/>
                                  <a:pt x="6894" y="0"/>
                                  <a:pt x="2955" y="0"/>
                                </a:cubicBezTo>
                                <a:close/>
                              </a:path>
                            </a:pathLst>
                          </a:custGeom>
                          <a:solidFill>
                            <a:srgbClr val="F4AC84"/>
                          </a:solidFill>
                          <a:ln w="39379" cap="flat">
                            <a:noFill/>
                            <a:prstDash val="solid"/>
                            <a:miter/>
                          </a:ln>
                        </p:spPr>
                        <p:txBody>
                          <a:bodyPr rtlCol="0" anchor="ctr"/>
                          <a:lstStyle/>
                          <a:p>
                            <a:endParaRPr lang="en-US"/>
                          </a:p>
                        </p:txBody>
                      </p:sp>
                      <p:sp>
                        <p:nvSpPr>
                          <p:cNvPr id="2758" name="Freeform: Shape 2757">
                            <a:extLst>
                              <a:ext uri="{FF2B5EF4-FFF2-40B4-BE49-F238E27FC236}">
                                <a16:creationId xmlns:a16="http://schemas.microsoft.com/office/drawing/2014/main" xmlns="" id="{73FF2788-8D36-48DB-A397-9718EECA2056}"/>
                              </a:ext>
                            </a:extLst>
                          </p:cNvPr>
                          <p:cNvSpPr/>
                          <p:nvPr/>
                        </p:nvSpPr>
                        <p:spPr>
                          <a:xfrm>
                            <a:off x="14598983" y="1093735"/>
                            <a:ext cx="8863" cy="12611"/>
                          </a:xfrm>
                          <a:custGeom>
                            <a:avLst/>
                            <a:gdLst>
                              <a:gd name="connsiteX0" fmla="*/ 2955 w 8863"/>
                              <a:gd name="connsiteY0" fmla="*/ 793 h 12611"/>
                              <a:gd name="connsiteX1" fmla="*/ 2955 w 8863"/>
                              <a:gd name="connsiteY1" fmla="*/ 12611 h 12611"/>
                              <a:gd name="connsiteX2" fmla="*/ 2955 w 8863"/>
                              <a:gd name="connsiteY2" fmla="*/ 793 h 12611"/>
                            </a:gdLst>
                            <a:ahLst/>
                            <a:cxnLst>
                              <a:cxn ang="0">
                                <a:pos x="connsiteX0" y="connsiteY0"/>
                              </a:cxn>
                              <a:cxn ang="0">
                                <a:pos x="connsiteX1" y="connsiteY1"/>
                              </a:cxn>
                              <a:cxn ang="0">
                                <a:pos x="connsiteX2" y="connsiteY2"/>
                              </a:cxn>
                            </a:cxnLst>
                            <a:rect l="l" t="t" r="r" b="b"/>
                            <a:pathLst>
                              <a:path w="8863" h="12611">
                                <a:moveTo>
                                  <a:pt x="2955" y="793"/>
                                </a:moveTo>
                                <a:cubicBezTo>
                                  <a:pt x="-985" y="4732"/>
                                  <a:pt x="-985" y="12611"/>
                                  <a:pt x="2955" y="12611"/>
                                </a:cubicBezTo>
                                <a:cubicBezTo>
                                  <a:pt x="10834" y="8672"/>
                                  <a:pt x="10834" y="-3147"/>
                                  <a:pt x="2955" y="793"/>
                                </a:cubicBezTo>
                                <a:close/>
                              </a:path>
                            </a:pathLst>
                          </a:custGeom>
                          <a:solidFill>
                            <a:srgbClr val="F4AC84"/>
                          </a:solidFill>
                          <a:ln w="39379" cap="flat">
                            <a:noFill/>
                            <a:prstDash val="solid"/>
                            <a:miter/>
                          </a:ln>
                        </p:spPr>
                        <p:txBody>
                          <a:bodyPr rtlCol="0" anchor="ctr"/>
                          <a:lstStyle/>
                          <a:p>
                            <a:endParaRPr lang="en-US"/>
                          </a:p>
                        </p:txBody>
                      </p:sp>
                      <p:sp>
                        <p:nvSpPr>
                          <p:cNvPr id="2759" name="Freeform: Shape 2758">
                            <a:extLst>
                              <a:ext uri="{FF2B5EF4-FFF2-40B4-BE49-F238E27FC236}">
                                <a16:creationId xmlns:a16="http://schemas.microsoft.com/office/drawing/2014/main" xmlns="" id="{A6EC7577-8D60-4B00-AD97-B7F829A85E57}"/>
                              </a:ext>
                            </a:extLst>
                          </p:cNvPr>
                          <p:cNvSpPr/>
                          <p:nvPr/>
                        </p:nvSpPr>
                        <p:spPr>
                          <a:xfrm>
                            <a:off x="14570421" y="1140728"/>
                            <a:ext cx="8488" cy="10703"/>
                          </a:xfrm>
                          <a:custGeom>
                            <a:avLst/>
                            <a:gdLst>
                              <a:gd name="connsiteX0" fmla="*/ 3940 w 8488"/>
                              <a:gd name="connsiteY0" fmla="*/ 1074 h 10703"/>
                              <a:gd name="connsiteX1" fmla="*/ 3940 w 8488"/>
                              <a:gd name="connsiteY1" fmla="*/ 1074 h 10703"/>
                              <a:gd name="connsiteX2" fmla="*/ 0 w 8488"/>
                              <a:gd name="connsiteY2" fmla="*/ 8953 h 10703"/>
                              <a:gd name="connsiteX3" fmla="*/ 0 w 8488"/>
                              <a:gd name="connsiteY3" fmla="*/ 8953 h 10703"/>
                              <a:gd name="connsiteX4" fmla="*/ 3940 w 8488"/>
                              <a:gd name="connsiteY4" fmla="*/ 8953 h 10703"/>
                              <a:gd name="connsiteX5" fmla="*/ 3940 w 8488"/>
                              <a:gd name="connsiteY5" fmla="*/ 8953 h 10703"/>
                              <a:gd name="connsiteX6" fmla="*/ 3940 w 8488"/>
                              <a:gd name="connsiteY6" fmla="*/ 1074 h 10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88" h="10703">
                                <a:moveTo>
                                  <a:pt x="3940" y="1074"/>
                                </a:moveTo>
                                <a:lnTo>
                                  <a:pt x="3940" y="1074"/>
                                </a:lnTo>
                                <a:cubicBezTo>
                                  <a:pt x="0" y="1074"/>
                                  <a:pt x="0" y="5013"/>
                                  <a:pt x="0" y="8953"/>
                                </a:cubicBezTo>
                                <a:cubicBezTo>
                                  <a:pt x="0" y="8953"/>
                                  <a:pt x="0" y="8953"/>
                                  <a:pt x="0" y="8953"/>
                                </a:cubicBezTo>
                                <a:cubicBezTo>
                                  <a:pt x="0" y="12892"/>
                                  <a:pt x="3940" y="8953"/>
                                  <a:pt x="3940" y="8953"/>
                                </a:cubicBezTo>
                                <a:cubicBezTo>
                                  <a:pt x="3940" y="8953"/>
                                  <a:pt x="3940" y="8953"/>
                                  <a:pt x="3940" y="8953"/>
                                </a:cubicBezTo>
                                <a:cubicBezTo>
                                  <a:pt x="11819" y="5013"/>
                                  <a:pt x="7879" y="-2866"/>
                                  <a:pt x="3940" y="1074"/>
                                </a:cubicBezTo>
                                <a:close/>
                              </a:path>
                            </a:pathLst>
                          </a:custGeom>
                          <a:solidFill>
                            <a:srgbClr val="F4AC84"/>
                          </a:solidFill>
                          <a:ln w="39379" cap="flat">
                            <a:noFill/>
                            <a:prstDash val="solid"/>
                            <a:miter/>
                          </a:ln>
                        </p:spPr>
                        <p:txBody>
                          <a:bodyPr rtlCol="0" anchor="ctr"/>
                          <a:lstStyle/>
                          <a:p>
                            <a:endParaRPr lang="en-US"/>
                          </a:p>
                        </p:txBody>
                      </p:sp>
                      <p:sp>
                        <p:nvSpPr>
                          <p:cNvPr id="2760" name="Freeform: Shape 2759">
                            <a:extLst>
                              <a:ext uri="{FF2B5EF4-FFF2-40B4-BE49-F238E27FC236}">
                                <a16:creationId xmlns:a16="http://schemas.microsoft.com/office/drawing/2014/main" xmlns="" id="{55D190E7-57B2-435D-8F1B-2407E6111156}"/>
                              </a:ext>
                            </a:extLst>
                          </p:cNvPr>
                          <p:cNvSpPr/>
                          <p:nvPr/>
                        </p:nvSpPr>
                        <p:spPr>
                          <a:xfrm>
                            <a:off x="14664969" y="1049562"/>
                            <a:ext cx="6894" cy="5571"/>
                          </a:xfrm>
                          <a:custGeom>
                            <a:avLst/>
                            <a:gdLst>
                              <a:gd name="connsiteX0" fmla="*/ 3939 w 6894"/>
                              <a:gd name="connsiteY0" fmla="*/ 1632 h 5571"/>
                              <a:gd name="connsiteX1" fmla="*/ 3939 w 6894"/>
                              <a:gd name="connsiteY1" fmla="*/ 1632 h 5571"/>
                              <a:gd name="connsiteX2" fmla="*/ 0 w 6894"/>
                              <a:gd name="connsiteY2" fmla="*/ 5571 h 5571"/>
                              <a:gd name="connsiteX3" fmla="*/ 0 w 6894"/>
                              <a:gd name="connsiteY3" fmla="*/ 5571 h 5571"/>
                              <a:gd name="connsiteX4" fmla="*/ 3939 w 6894"/>
                              <a:gd name="connsiteY4" fmla="*/ 5571 h 5571"/>
                              <a:gd name="connsiteX5" fmla="*/ 3939 w 6894"/>
                              <a:gd name="connsiteY5" fmla="*/ 5571 h 5571"/>
                              <a:gd name="connsiteX6" fmla="*/ 3939 w 6894"/>
                              <a:gd name="connsiteY6" fmla="*/ 1632 h 5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94" h="5571">
                                <a:moveTo>
                                  <a:pt x="3939" y="1632"/>
                                </a:moveTo>
                                <a:cubicBezTo>
                                  <a:pt x="3939" y="1632"/>
                                  <a:pt x="3939" y="1632"/>
                                  <a:pt x="3939" y="1632"/>
                                </a:cubicBezTo>
                                <a:cubicBezTo>
                                  <a:pt x="0" y="1632"/>
                                  <a:pt x="0" y="5571"/>
                                  <a:pt x="0" y="5571"/>
                                </a:cubicBezTo>
                                <a:lnTo>
                                  <a:pt x="0" y="5571"/>
                                </a:lnTo>
                                <a:cubicBezTo>
                                  <a:pt x="0" y="5571"/>
                                  <a:pt x="3939" y="5571"/>
                                  <a:pt x="3939" y="5571"/>
                                </a:cubicBezTo>
                                <a:cubicBezTo>
                                  <a:pt x="3939" y="5571"/>
                                  <a:pt x="3939" y="5571"/>
                                  <a:pt x="3939" y="5571"/>
                                </a:cubicBezTo>
                                <a:cubicBezTo>
                                  <a:pt x="7879" y="1632"/>
                                  <a:pt x="7879" y="-2308"/>
                                  <a:pt x="3939" y="1632"/>
                                </a:cubicBezTo>
                                <a:close/>
                              </a:path>
                            </a:pathLst>
                          </a:custGeom>
                          <a:solidFill>
                            <a:srgbClr val="F4AC84"/>
                          </a:solidFill>
                          <a:ln w="39379" cap="flat">
                            <a:noFill/>
                            <a:prstDash val="solid"/>
                            <a:miter/>
                          </a:ln>
                        </p:spPr>
                        <p:txBody>
                          <a:bodyPr rtlCol="0" anchor="ctr"/>
                          <a:lstStyle/>
                          <a:p>
                            <a:endParaRPr lang="en-US"/>
                          </a:p>
                        </p:txBody>
                      </p:sp>
                      <p:sp>
                        <p:nvSpPr>
                          <p:cNvPr id="2761" name="Freeform: Shape 2760">
                            <a:extLst>
                              <a:ext uri="{FF2B5EF4-FFF2-40B4-BE49-F238E27FC236}">
                                <a16:creationId xmlns:a16="http://schemas.microsoft.com/office/drawing/2014/main" xmlns="" id="{E1D5E854-29C1-4CD4-81C4-00A7473AFC57}"/>
                              </a:ext>
                            </a:extLst>
                          </p:cNvPr>
                          <p:cNvSpPr/>
                          <p:nvPr/>
                        </p:nvSpPr>
                        <p:spPr>
                          <a:xfrm>
                            <a:off x="14700425" y="1088001"/>
                            <a:ext cx="5042" cy="6527"/>
                          </a:xfrm>
                          <a:custGeom>
                            <a:avLst/>
                            <a:gdLst>
                              <a:gd name="connsiteX0" fmla="*/ 0 w 5042"/>
                              <a:gd name="connsiteY0" fmla="*/ 2588 h 6527"/>
                              <a:gd name="connsiteX1" fmla="*/ 0 w 5042"/>
                              <a:gd name="connsiteY1" fmla="*/ 2588 h 6527"/>
                              <a:gd name="connsiteX2" fmla="*/ 0 w 5042"/>
                              <a:gd name="connsiteY2" fmla="*/ 2588 h 6527"/>
                              <a:gd name="connsiteX3" fmla="*/ 3939 w 5042"/>
                              <a:gd name="connsiteY3" fmla="*/ 6527 h 6527"/>
                              <a:gd name="connsiteX4" fmla="*/ 0 w 5042"/>
                              <a:gd name="connsiteY4" fmla="*/ 2588 h 6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2" h="6527">
                                <a:moveTo>
                                  <a:pt x="0" y="2588"/>
                                </a:moveTo>
                                <a:cubicBezTo>
                                  <a:pt x="0" y="2588"/>
                                  <a:pt x="0" y="2588"/>
                                  <a:pt x="0" y="2588"/>
                                </a:cubicBezTo>
                                <a:cubicBezTo>
                                  <a:pt x="0" y="6527"/>
                                  <a:pt x="0" y="6527"/>
                                  <a:pt x="0" y="2588"/>
                                </a:cubicBezTo>
                                <a:cubicBezTo>
                                  <a:pt x="3939" y="6527"/>
                                  <a:pt x="3939" y="6527"/>
                                  <a:pt x="3939" y="6527"/>
                                </a:cubicBezTo>
                                <a:cubicBezTo>
                                  <a:pt x="7879" y="-1352"/>
                                  <a:pt x="0" y="-1352"/>
                                  <a:pt x="0" y="2588"/>
                                </a:cubicBezTo>
                                <a:close/>
                              </a:path>
                            </a:pathLst>
                          </a:custGeom>
                          <a:solidFill>
                            <a:srgbClr val="F4AC84"/>
                          </a:solidFill>
                          <a:ln w="39379" cap="flat">
                            <a:noFill/>
                            <a:prstDash val="solid"/>
                            <a:miter/>
                          </a:ln>
                        </p:spPr>
                        <p:txBody>
                          <a:bodyPr rtlCol="0" anchor="ctr"/>
                          <a:lstStyle/>
                          <a:p>
                            <a:endParaRPr lang="en-US"/>
                          </a:p>
                        </p:txBody>
                      </p:sp>
                    </p:grpSp>
                    <p:grpSp>
                      <p:nvGrpSpPr>
                        <p:cNvPr id="2762" name="Graphic 2510">
                          <a:extLst>
                            <a:ext uri="{FF2B5EF4-FFF2-40B4-BE49-F238E27FC236}">
                              <a16:creationId xmlns:a16="http://schemas.microsoft.com/office/drawing/2014/main" xmlns="" id="{02CDDF2A-E117-426A-965E-96B0779A9988}"/>
                            </a:ext>
                          </a:extLst>
                        </p:cNvPr>
                        <p:cNvGrpSpPr/>
                        <p:nvPr/>
                      </p:nvGrpSpPr>
                      <p:grpSpPr>
                        <a:xfrm>
                          <a:off x="14594627" y="1031496"/>
                          <a:ext cx="93979" cy="90608"/>
                          <a:chOff x="14594627" y="1031496"/>
                          <a:chExt cx="93979" cy="90608"/>
                        </a:xfrm>
                        <a:solidFill>
                          <a:srgbClr val="FAEAE1"/>
                        </a:solidFill>
                      </p:grpSpPr>
                      <p:sp>
                        <p:nvSpPr>
                          <p:cNvPr id="2763" name="Freeform: Shape 2762">
                            <a:extLst>
                              <a:ext uri="{FF2B5EF4-FFF2-40B4-BE49-F238E27FC236}">
                                <a16:creationId xmlns:a16="http://schemas.microsoft.com/office/drawing/2014/main" xmlns="" id="{12A45EF4-3B76-4845-AC43-9E116CD66353}"/>
                              </a:ext>
                            </a:extLst>
                          </p:cNvPr>
                          <p:cNvSpPr/>
                          <p:nvPr/>
                        </p:nvSpPr>
                        <p:spPr>
                          <a:xfrm>
                            <a:off x="14601937" y="1031496"/>
                            <a:ext cx="86668" cy="74850"/>
                          </a:xfrm>
                          <a:custGeom>
                            <a:avLst/>
                            <a:gdLst>
                              <a:gd name="connsiteX0" fmla="*/ 86669 w 86668"/>
                              <a:gd name="connsiteY0" fmla="*/ 0 h 74850"/>
                              <a:gd name="connsiteX1" fmla="*/ 0 w 86668"/>
                              <a:gd name="connsiteY1" fmla="*/ 70911 h 74850"/>
                              <a:gd name="connsiteX2" fmla="*/ 7879 w 86668"/>
                              <a:gd name="connsiteY2" fmla="*/ 74850 h 74850"/>
                              <a:gd name="connsiteX3" fmla="*/ 31516 w 86668"/>
                              <a:gd name="connsiteY3" fmla="*/ 39395 h 74850"/>
                              <a:gd name="connsiteX4" fmla="*/ 82729 w 86668"/>
                              <a:gd name="connsiteY4" fmla="*/ 7879 h 74850"/>
                              <a:gd name="connsiteX5" fmla="*/ 86669 w 86668"/>
                              <a:gd name="connsiteY5" fmla="*/ 0 h 7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668" h="74850">
                                <a:moveTo>
                                  <a:pt x="86669" y="0"/>
                                </a:moveTo>
                                <a:cubicBezTo>
                                  <a:pt x="51213" y="0"/>
                                  <a:pt x="11818" y="35455"/>
                                  <a:pt x="0" y="70911"/>
                                </a:cubicBezTo>
                                <a:cubicBezTo>
                                  <a:pt x="0" y="74850"/>
                                  <a:pt x="3939" y="74850"/>
                                  <a:pt x="7879" y="74850"/>
                                </a:cubicBezTo>
                                <a:cubicBezTo>
                                  <a:pt x="19697" y="66971"/>
                                  <a:pt x="23637" y="51213"/>
                                  <a:pt x="31516" y="39395"/>
                                </a:cubicBezTo>
                                <a:cubicBezTo>
                                  <a:pt x="43334" y="23637"/>
                                  <a:pt x="63032" y="11818"/>
                                  <a:pt x="82729" y="7879"/>
                                </a:cubicBezTo>
                                <a:cubicBezTo>
                                  <a:pt x="86669" y="3939"/>
                                  <a:pt x="86669" y="0"/>
                                  <a:pt x="86669" y="0"/>
                                </a:cubicBezTo>
                                <a:close/>
                              </a:path>
                            </a:pathLst>
                          </a:custGeom>
                          <a:solidFill>
                            <a:srgbClr val="FAEAE1"/>
                          </a:solidFill>
                          <a:ln w="39379" cap="flat">
                            <a:noFill/>
                            <a:prstDash val="solid"/>
                            <a:miter/>
                          </a:ln>
                        </p:spPr>
                        <p:txBody>
                          <a:bodyPr rtlCol="0" anchor="ctr"/>
                          <a:lstStyle/>
                          <a:p>
                            <a:endParaRPr lang="en-US"/>
                          </a:p>
                        </p:txBody>
                      </p:sp>
                      <p:sp>
                        <p:nvSpPr>
                          <p:cNvPr id="2764" name="Freeform: Shape 2763">
                            <a:extLst>
                              <a:ext uri="{FF2B5EF4-FFF2-40B4-BE49-F238E27FC236}">
                                <a16:creationId xmlns:a16="http://schemas.microsoft.com/office/drawing/2014/main" xmlns="" id="{828856F3-E3F1-4B49-9094-0B17492B90A4}"/>
                              </a:ext>
                            </a:extLst>
                          </p:cNvPr>
                          <p:cNvSpPr/>
                          <p:nvPr/>
                        </p:nvSpPr>
                        <p:spPr>
                          <a:xfrm>
                            <a:off x="14594627" y="1114225"/>
                            <a:ext cx="10681" cy="7878"/>
                          </a:xfrm>
                          <a:custGeom>
                            <a:avLst/>
                            <a:gdLst>
                              <a:gd name="connsiteX0" fmla="*/ 7311 w 10681"/>
                              <a:gd name="connsiteY0" fmla="*/ 0 h 7878"/>
                              <a:gd name="connsiteX1" fmla="*/ 3371 w 10681"/>
                              <a:gd name="connsiteY1" fmla="*/ 7879 h 7878"/>
                              <a:gd name="connsiteX2" fmla="*/ 7311 w 10681"/>
                              <a:gd name="connsiteY2" fmla="*/ 0 h 7878"/>
                            </a:gdLst>
                            <a:ahLst/>
                            <a:cxnLst>
                              <a:cxn ang="0">
                                <a:pos x="connsiteX0" y="connsiteY0"/>
                              </a:cxn>
                              <a:cxn ang="0">
                                <a:pos x="connsiteX1" y="connsiteY1"/>
                              </a:cxn>
                              <a:cxn ang="0">
                                <a:pos x="connsiteX2" y="connsiteY2"/>
                              </a:cxn>
                            </a:cxnLst>
                            <a:rect l="l" t="t" r="r" b="b"/>
                            <a:pathLst>
                              <a:path w="10681" h="7878">
                                <a:moveTo>
                                  <a:pt x="7311" y="0"/>
                                </a:moveTo>
                                <a:cubicBezTo>
                                  <a:pt x="3371" y="0"/>
                                  <a:pt x="-4508" y="7879"/>
                                  <a:pt x="3371" y="7879"/>
                                </a:cubicBezTo>
                                <a:cubicBezTo>
                                  <a:pt x="7311" y="7879"/>
                                  <a:pt x="15190" y="0"/>
                                  <a:pt x="7311" y="0"/>
                                </a:cubicBezTo>
                                <a:close/>
                              </a:path>
                            </a:pathLst>
                          </a:custGeom>
                          <a:solidFill>
                            <a:srgbClr val="FAEAE1"/>
                          </a:solidFill>
                          <a:ln w="39379" cap="flat">
                            <a:noFill/>
                            <a:prstDash val="solid"/>
                            <a:miter/>
                          </a:ln>
                        </p:spPr>
                        <p:txBody>
                          <a:bodyPr rtlCol="0" anchor="ctr"/>
                          <a:lstStyle/>
                          <a:p>
                            <a:endParaRPr lang="en-US"/>
                          </a:p>
                        </p:txBody>
                      </p:sp>
                    </p:grpSp>
                  </p:grpSp>
                  <p:sp>
                    <p:nvSpPr>
                      <p:cNvPr id="2765" name="Freeform: Shape 2764">
                        <a:extLst>
                          <a:ext uri="{FF2B5EF4-FFF2-40B4-BE49-F238E27FC236}">
                            <a16:creationId xmlns:a16="http://schemas.microsoft.com/office/drawing/2014/main" xmlns="" id="{277D6529-C568-40B3-9C3C-468ACF3006A8}"/>
                          </a:ext>
                        </a:extLst>
                      </p:cNvPr>
                      <p:cNvSpPr/>
                      <p:nvPr/>
                    </p:nvSpPr>
                    <p:spPr>
                      <a:xfrm>
                        <a:off x="14590119" y="1023617"/>
                        <a:ext cx="102426" cy="70910"/>
                      </a:xfrm>
                      <a:custGeom>
                        <a:avLst/>
                        <a:gdLst>
                          <a:gd name="connsiteX0" fmla="*/ 0 w 102426"/>
                          <a:gd name="connsiteY0" fmla="*/ 70911 h 70910"/>
                          <a:gd name="connsiteX1" fmla="*/ 11819 w 102426"/>
                          <a:gd name="connsiteY1" fmla="*/ 51213 h 70910"/>
                          <a:gd name="connsiteX2" fmla="*/ 90608 w 102426"/>
                          <a:gd name="connsiteY2" fmla="*/ 0 h 70910"/>
                          <a:gd name="connsiteX3" fmla="*/ 98487 w 102426"/>
                          <a:gd name="connsiteY3" fmla="*/ 0 h 70910"/>
                          <a:gd name="connsiteX4" fmla="*/ 102427 w 102426"/>
                          <a:gd name="connsiteY4" fmla="*/ 0 h 70910"/>
                          <a:gd name="connsiteX5" fmla="*/ 98487 w 102426"/>
                          <a:gd name="connsiteY5" fmla="*/ 0 h 70910"/>
                          <a:gd name="connsiteX6" fmla="*/ 23637 w 102426"/>
                          <a:gd name="connsiteY6" fmla="*/ 47274 h 70910"/>
                          <a:gd name="connsiteX7" fmla="*/ 0 w 102426"/>
                          <a:gd name="connsiteY7" fmla="*/ 70911 h 70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426" h="70910">
                            <a:moveTo>
                              <a:pt x="0" y="70911"/>
                            </a:moveTo>
                            <a:cubicBezTo>
                              <a:pt x="3940" y="66971"/>
                              <a:pt x="7879" y="59092"/>
                              <a:pt x="11819" y="51213"/>
                            </a:cubicBezTo>
                            <a:cubicBezTo>
                              <a:pt x="27576" y="23637"/>
                              <a:pt x="59092" y="3939"/>
                              <a:pt x="90608" y="0"/>
                            </a:cubicBezTo>
                            <a:cubicBezTo>
                              <a:pt x="94548" y="0"/>
                              <a:pt x="94548" y="0"/>
                              <a:pt x="98487" y="0"/>
                            </a:cubicBezTo>
                            <a:cubicBezTo>
                              <a:pt x="102427" y="0"/>
                              <a:pt x="102427" y="0"/>
                              <a:pt x="102427" y="0"/>
                            </a:cubicBezTo>
                            <a:cubicBezTo>
                              <a:pt x="102427" y="0"/>
                              <a:pt x="102427" y="0"/>
                              <a:pt x="98487" y="0"/>
                            </a:cubicBezTo>
                            <a:cubicBezTo>
                              <a:pt x="66971" y="11818"/>
                              <a:pt x="47274" y="27576"/>
                              <a:pt x="23637" y="47274"/>
                            </a:cubicBezTo>
                            <a:cubicBezTo>
                              <a:pt x="7879" y="59092"/>
                              <a:pt x="0" y="70911"/>
                              <a:pt x="0" y="70911"/>
                            </a:cubicBezTo>
                            <a:close/>
                          </a:path>
                        </a:pathLst>
                      </a:custGeom>
                      <a:solidFill>
                        <a:srgbClr val="9C5116"/>
                      </a:solidFill>
                      <a:ln w="39379" cap="flat">
                        <a:noFill/>
                        <a:prstDash val="solid"/>
                        <a:miter/>
                      </a:ln>
                    </p:spPr>
                    <p:txBody>
                      <a:bodyPr rtlCol="0" anchor="ctr"/>
                      <a:lstStyle/>
                      <a:p>
                        <a:endParaRPr lang="en-US"/>
                      </a:p>
                    </p:txBody>
                  </p:sp>
                </p:grpSp>
              </p:grpSp>
              <p:sp>
                <p:nvSpPr>
                  <p:cNvPr id="2766" name="Freeform: Shape 2765">
                    <a:extLst>
                      <a:ext uri="{FF2B5EF4-FFF2-40B4-BE49-F238E27FC236}">
                        <a16:creationId xmlns:a16="http://schemas.microsoft.com/office/drawing/2014/main" xmlns="" id="{364977F0-AC6C-47C1-B466-2E25E789DD86}"/>
                      </a:ext>
                    </a:extLst>
                  </p:cNvPr>
                  <p:cNvSpPr/>
                  <p:nvPr/>
                </p:nvSpPr>
                <p:spPr>
                  <a:xfrm>
                    <a:off x="14172244" y="1098468"/>
                    <a:ext cx="331206" cy="220276"/>
                  </a:xfrm>
                  <a:custGeom>
                    <a:avLst/>
                    <a:gdLst>
                      <a:gd name="connsiteX0" fmla="*/ 98776 w 331206"/>
                      <a:gd name="connsiteY0" fmla="*/ 216672 h 220276"/>
                      <a:gd name="connsiteX1" fmla="*/ 228779 w 331206"/>
                      <a:gd name="connsiteY1" fmla="*/ 193035 h 220276"/>
                      <a:gd name="connsiteX2" fmla="*/ 331206 w 331206"/>
                      <a:gd name="connsiteY2" fmla="*/ 130003 h 220276"/>
                      <a:gd name="connsiteX3" fmla="*/ 260295 w 331206"/>
                      <a:gd name="connsiteY3" fmla="*/ 118184 h 220276"/>
                      <a:gd name="connsiteX4" fmla="*/ 12108 w 331206"/>
                      <a:gd name="connsiteY4" fmla="*/ 0 h 220276"/>
                      <a:gd name="connsiteX5" fmla="*/ 98776 w 331206"/>
                      <a:gd name="connsiteY5" fmla="*/ 216672 h 220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206" h="220276">
                        <a:moveTo>
                          <a:pt x="98776" y="216672"/>
                        </a:moveTo>
                        <a:cubicBezTo>
                          <a:pt x="142111" y="228490"/>
                          <a:pt x="189385" y="208793"/>
                          <a:pt x="228779" y="193035"/>
                        </a:cubicBezTo>
                        <a:cubicBezTo>
                          <a:pt x="268174" y="177277"/>
                          <a:pt x="299690" y="153640"/>
                          <a:pt x="331206" y="130003"/>
                        </a:cubicBezTo>
                        <a:cubicBezTo>
                          <a:pt x="303630" y="126063"/>
                          <a:pt x="276053" y="122124"/>
                          <a:pt x="260295" y="118184"/>
                        </a:cubicBezTo>
                        <a:cubicBezTo>
                          <a:pt x="173627" y="98487"/>
                          <a:pt x="83018" y="55153"/>
                          <a:pt x="12108" y="0"/>
                        </a:cubicBezTo>
                        <a:cubicBezTo>
                          <a:pt x="-15469" y="82729"/>
                          <a:pt x="289" y="193035"/>
                          <a:pt x="98776" y="216672"/>
                        </a:cubicBezTo>
                        <a:close/>
                      </a:path>
                    </a:pathLst>
                  </a:custGeom>
                  <a:solidFill>
                    <a:srgbClr val="B53418"/>
                  </a:solidFill>
                  <a:ln w="39379" cap="flat">
                    <a:noFill/>
                    <a:prstDash val="solid"/>
                    <a:miter/>
                  </a:ln>
                </p:spPr>
                <p:txBody>
                  <a:bodyPr rtlCol="0" anchor="ctr"/>
                  <a:lstStyle/>
                  <a:p>
                    <a:endParaRPr lang="en-US"/>
                  </a:p>
                </p:txBody>
              </p:sp>
              <p:sp>
                <p:nvSpPr>
                  <p:cNvPr id="2767" name="Freeform: Shape 2766">
                    <a:extLst>
                      <a:ext uri="{FF2B5EF4-FFF2-40B4-BE49-F238E27FC236}">
                        <a16:creationId xmlns:a16="http://schemas.microsoft.com/office/drawing/2014/main" xmlns="" id="{AAB42AAB-2179-4A32-B201-8C94BA870287}"/>
                      </a:ext>
                    </a:extLst>
                  </p:cNvPr>
                  <p:cNvSpPr/>
                  <p:nvPr/>
                </p:nvSpPr>
                <p:spPr>
                  <a:xfrm>
                    <a:off x="14173029" y="1098468"/>
                    <a:ext cx="334360" cy="196974"/>
                  </a:xfrm>
                  <a:custGeom>
                    <a:avLst/>
                    <a:gdLst>
                      <a:gd name="connsiteX0" fmla="*/ 263450 w 334360"/>
                      <a:gd name="connsiteY0" fmla="*/ 118184 h 196974"/>
                      <a:gd name="connsiteX1" fmla="*/ 334360 w 334360"/>
                      <a:gd name="connsiteY1" fmla="*/ 130003 h 196974"/>
                      <a:gd name="connsiteX2" fmla="*/ 302845 w 334360"/>
                      <a:gd name="connsiteY2" fmla="*/ 153640 h 196974"/>
                      <a:gd name="connsiteX3" fmla="*/ 78294 w 334360"/>
                      <a:gd name="connsiteY3" fmla="*/ 169398 h 196974"/>
                      <a:gd name="connsiteX4" fmla="*/ 54657 w 334360"/>
                      <a:gd name="connsiteY4" fmla="*/ 196974 h 196974"/>
                      <a:gd name="connsiteX5" fmla="*/ 15262 w 334360"/>
                      <a:gd name="connsiteY5" fmla="*/ 0 h 196974"/>
                      <a:gd name="connsiteX6" fmla="*/ 263450 w 334360"/>
                      <a:gd name="connsiteY6" fmla="*/ 118184 h 196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360" h="196974">
                        <a:moveTo>
                          <a:pt x="263450" y="118184"/>
                        </a:moveTo>
                        <a:cubicBezTo>
                          <a:pt x="279208" y="122124"/>
                          <a:pt x="306784" y="130003"/>
                          <a:pt x="334360" y="130003"/>
                        </a:cubicBezTo>
                        <a:cubicBezTo>
                          <a:pt x="322542" y="137882"/>
                          <a:pt x="314663" y="145761"/>
                          <a:pt x="302845" y="153640"/>
                        </a:cubicBezTo>
                        <a:cubicBezTo>
                          <a:pt x="231934" y="118184"/>
                          <a:pt x="133447" y="98487"/>
                          <a:pt x="78294" y="169398"/>
                        </a:cubicBezTo>
                        <a:cubicBezTo>
                          <a:pt x="70415" y="177277"/>
                          <a:pt x="62536" y="189095"/>
                          <a:pt x="54657" y="196974"/>
                        </a:cubicBezTo>
                        <a:cubicBezTo>
                          <a:pt x="-4435" y="157579"/>
                          <a:pt x="-12314" y="66971"/>
                          <a:pt x="15262" y="0"/>
                        </a:cubicBezTo>
                        <a:cubicBezTo>
                          <a:pt x="86173" y="55153"/>
                          <a:pt x="176781" y="98487"/>
                          <a:pt x="263450" y="118184"/>
                        </a:cubicBezTo>
                        <a:close/>
                      </a:path>
                    </a:pathLst>
                  </a:custGeom>
                  <a:solidFill>
                    <a:srgbClr val="B53418"/>
                  </a:solidFill>
                  <a:ln w="39379" cap="flat">
                    <a:noFill/>
                    <a:prstDash val="solid"/>
                    <a:miter/>
                  </a:ln>
                </p:spPr>
                <p:txBody>
                  <a:bodyPr rtlCol="0" anchor="ctr"/>
                  <a:lstStyle/>
                  <a:p>
                    <a:endParaRPr lang="en-US"/>
                  </a:p>
                </p:txBody>
              </p:sp>
              <p:sp>
                <p:nvSpPr>
                  <p:cNvPr id="2768" name="Freeform: Shape 2767">
                    <a:extLst>
                      <a:ext uri="{FF2B5EF4-FFF2-40B4-BE49-F238E27FC236}">
                        <a16:creationId xmlns:a16="http://schemas.microsoft.com/office/drawing/2014/main" xmlns="" id="{C78A820A-5027-4CF1-A38A-6A28D9B305A6}"/>
                      </a:ext>
                    </a:extLst>
                  </p:cNvPr>
                  <p:cNvSpPr/>
                  <p:nvPr/>
                </p:nvSpPr>
                <p:spPr>
                  <a:xfrm>
                    <a:off x="14188292" y="1098468"/>
                    <a:ext cx="236369" cy="153639"/>
                  </a:xfrm>
                  <a:custGeom>
                    <a:avLst/>
                    <a:gdLst>
                      <a:gd name="connsiteX0" fmla="*/ 47274 w 236369"/>
                      <a:gd name="connsiteY0" fmla="*/ 82729 h 153639"/>
                      <a:gd name="connsiteX1" fmla="*/ 0 w 236369"/>
                      <a:gd name="connsiteY1" fmla="*/ 0 h 153639"/>
                      <a:gd name="connsiteX2" fmla="*/ 236369 w 236369"/>
                      <a:gd name="connsiteY2" fmla="*/ 114245 h 153639"/>
                      <a:gd name="connsiteX3" fmla="*/ 181216 w 236369"/>
                      <a:gd name="connsiteY3" fmla="*/ 153640 h 153639"/>
                      <a:gd name="connsiteX4" fmla="*/ 47274 w 236369"/>
                      <a:gd name="connsiteY4" fmla="*/ 82729 h 1536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369" h="153639">
                        <a:moveTo>
                          <a:pt x="47274" y="82729"/>
                        </a:moveTo>
                        <a:cubicBezTo>
                          <a:pt x="23637" y="59092"/>
                          <a:pt x="7879" y="27576"/>
                          <a:pt x="0" y="0"/>
                        </a:cubicBezTo>
                        <a:cubicBezTo>
                          <a:pt x="66971" y="51213"/>
                          <a:pt x="153640" y="94548"/>
                          <a:pt x="236369" y="114245"/>
                        </a:cubicBezTo>
                        <a:cubicBezTo>
                          <a:pt x="220611" y="130003"/>
                          <a:pt x="204853" y="145761"/>
                          <a:pt x="181216" y="153640"/>
                        </a:cubicBezTo>
                        <a:cubicBezTo>
                          <a:pt x="133942" y="149700"/>
                          <a:pt x="78790" y="118184"/>
                          <a:pt x="47274" y="82729"/>
                        </a:cubicBezTo>
                        <a:close/>
                      </a:path>
                    </a:pathLst>
                  </a:custGeom>
                  <a:solidFill>
                    <a:srgbClr val="F9F9F9"/>
                  </a:solidFill>
                  <a:ln w="39379" cap="flat">
                    <a:noFill/>
                    <a:prstDash val="solid"/>
                    <a:miter/>
                  </a:ln>
                </p:spPr>
                <p:txBody>
                  <a:bodyPr rtlCol="0" anchor="ctr"/>
                  <a:lstStyle/>
                  <a:p>
                    <a:endParaRPr lang="en-US"/>
                  </a:p>
                </p:txBody>
              </p:sp>
              <p:sp>
                <p:nvSpPr>
                  <p:cNvPr id="2769" name="Freeform: Shape 2768">
                    <a:extLst>
                      <a:ext uri="{FF2B5EF4-FFF2-40B4-BE49-F238E27FC236}">
                        <a16:creationId xmlns:a16="http://schemas.microsoft.com/office/drawing/2014/main" xmlns="" id="{242139EA-6384-4130-8690-E28E18D1A227}"/>
                      </a:ext>
                    </a:extLst>
                  </p:cNvPr>
                  <p:cNvSpPr/>
                  <p:nvPr/>
                </p:nvSpPr>
                <p:spPr>
                  <a:xfrm>
                    <a:off x="14188292" y="1098468"/>
                    <a:ext cx="236369" cy="122123"/>
                  </a:xfrm>
                  <a:custGeom>
                    <a:avLst/>
                    <a:gdLst>
                      <a:gd name="connsiteX0" fmla="*/ 236369 w 236369"/>
                      <a:gd name="connsiteY0" fmla="*/ 114245 h 122123"/>
                      <a:gd name="connsiteX1" fmla="*/ 228490 w 236369"/>
                      <a:gd name="connsiteY1" fmla="*/ 122124 h 122123"/>
                      <a:gd name="connsiteX2" fmla="*/ 74850 w 236369"/>
                      <a:gd name="connsiteY2" fmla="*/ 66971 h 122123"/>
                      <a:gd name="connsiteX3" fmla="*/ 39395 w 236369"/>
                      <a:gd name="connsiteY3" fmla="*/ 74850 h 122123"/>
                      <a:gd name="connsiteX4" fmla="*/ 0 w 236369"/>
                      <a:gd name="connsiteY4" fmla="*/ 0 h 122123"/>
                      <a:gd name="connsiteX5" fmla="*/ 236369 w 236369"/>
                      <a:gd name="connsiteY5" fmla="*/ 114245 h 1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6369" h="122123">
                        <a:moveTo>
                          <a:pt x="236369" y="114245"/>
                        </a:moveTo>
                        <a:cubicBezTo>
                          <a:pt x="232429" y="118184"/>
                          <a:pt x="232429" y="122124"/>
                          <a:pt x="228490" y="122124"/>
                        </a:cubicBezTo>
                        <a:cubicBezTo>
                          <a:pt x="173337" y="114245"/>
                          <a:pt x="126063" y="86669"/>
                          <a:pt x="74850" y="66971"/>
                        </a:cubicBezTo>
                        <a:cubicBezTo>
                          <a:pt x="63032" y="63032"/>
                          <a:pt x="51213" y="66971"/>
                          <a:pt x="39395" y="74850"/>
                        </a:cubicBezTo>
                        <a:cubicBezTo>
                          <a:pt x="19697" y="51213"/>
                          <a:pt x="7879" y="27576"/>
                          <a:pt x="0" y="0"/>
                        </a:cubicBezTo>
                        <a:cubicBezTo>
                          <a:pt x="66971" y="55153"/>
                          <a:pt x="153640" y="94548"/>
                          <a:pt x="236369" y="114245"/>
                        </a:cubicBezTo>
                        <a:close/>
                      </a:path>
                    </a:pathLst>
                  </a:custGeom>
                  <a:solidFill>
                    <a:srgbClr val="D3CDC6"/>
                  </a:solidFill>
                  <a:ln w="39379" cap="flat">
                    <a:noFill/>
                    <a:prstDash val="solid"/>
                    <a:miter/>
                  </a:ln>
                </p:spPr>
                <p:txBody>
                  <a:bodyPr rtlCol="0" anchor="ctr"/>
                  <a:lstStyle/>
                  <a:p>
                    <a:endParaRPr lang="en-US"/>
                  </a:p>
                </p:txBody>
              </p:sp>
              <p:sp>
                <p:nvSpPr>
                  <p:cNvPr id="2770" name="Freeform: Shape 2769">
                    <a:extLst>
                      <a:ext uri="{FF2B5EF4-FFF2-40B4-BE49-F238E27FC236}">
                        <a16:creationId xmlns:a16="http://schemas.microsoft.com/office/drawing/2014/main" xmlns="" id="{3C6B5685-424B-492A-98C6-601010BA1698}"/>
                      </a:ext>
                    </a:extLst>
                  </p:cNvPr>
                  <p:cNvSpPr/>
                  <p:nvPr/>
                </p:nvSpPr>
                <p:spPr>
                  <a:xfrm>
                    <a:off x="14180413" y="1228471"/>
                    <a:ext cx="130002" cy="90608"/>
                  </a:xfrm>
                  <a:custGeom>
                    <a:avLst/>
                    <a:gdLst>
                      <a:gd name="connsiteX0" fmla="*/ 70911 w 130002"/>
                      <a:gd name="connsiteY0" fmla="*/ 15758 h 90608"/>
                      <a:gd name="connsiteX1" fmla="*/ 130003 w 130002"/>
                      <a:gd name="connsiteY1" fmla="*/ 90608 h 90608"/>
                      <a:gd name="connsiteX2" fmla="*/ 90608 w 130002"/>
                      <a:gd name="connsiteY2" fmla="*/ 86669 h 90608"/>
                      <a:gd name="connsiteX3" fmla="*/ 0 w 130002"/>
                      <a:gd name="connsiteY3" fmla="*/ 0 h 90608"/>
                      <a:gd name="connsiteX4" fmla="*/ 70911 w 130002"/>
                      <a:gd name="connsiteY4" fmla="*/ 15758 h 90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002" h="90608">
                        <a:moveTo>
                          <a:pt x="70911" y="15758"/>
                        </a:moveTo>
                        <a:cubicBezTo>
                          <a:pt x="106366" y="35455"/>
                          <a:pt x="122124" y="59092"/>
                          <a:pt x="130003" y="90608"/>
                        </a:cubicBezTo>
                        <a:cubicBezTo>
                          <a:pt x="118185" y="90608"/>
                          <a:pt x="102427" y="90608"/>
                          <a:pt x="90608" y="86669"/>
                        </a:cubicBezTo>
                        <a:cubicBezTo>
                          <a:pt x="39395" y="74850"/>
                          <a:pt x="11818" y="39395"/>
                          <a:pt x="0" y="0"/>
                        </a:cubicBezTo>
                        <a:cubicBezTo>
                          <a:pt x="23637" y="0"/>
                          <a:pt x="47274" y="3939"/>
                          <a:pt x="70911" y="15758"/>
                        </a:cubicBezTo>
                        <a:close/>
                      </a:path>
                    </a:pathLst>
                  </a:custGeom>
                  <a:solidFill>
                    <a:srgbClr val="E74A4F"/>
                  </a:solidFill>
                  <a:ln w="39379" cap="flat">
                    <a:noFill/>
                    <a:prstDash val="solid"/>
                    <a:miter/>
                  </a:ln>
                </p:spPr>
                <p:txBody>
                  <a:bodyPr rtlCol="0" anchor="ctr"/>
                  <a:lstStyle/>
                  <a:p>
                    <a:endParaRPr lang="en-US"/>
                  </a:p>
                </p:txBody>
              </p:sp>
              <p:sp>
                <p:nvSpPr>
                  <p:cNvPr id="2771" name="Freeform: Shape 2770">
                    <a:extLst>
                      <a:ext uri="{FF2B5EF4-FFF2-40B4-BE49-F238E27FC236}">
                        <a16:creationId xmlns:a16="http://schemas.microsoft.com/office/drawing/2014/main" xmlns="" id="{AEE9B6AD-3585-4765-A531-1E9139DC8DE1}"/>
                      </a:ext>
                    </a:extLst>
                  </p:cNvPr>
                  <p:cNvSpPr/>
                  <p:nvPr/>
                </p:nvSpPr>
                <p:spPr>
                  <a:xfrm>
                    <a:off x="14180413" y="1228471"/>
                    <a:ext cx="70910" cy="78789"/>
                  </a:xfrm>
                  <a:custGeom>
                    <a:avLst/>
                    <a:gdLst>
                      <a:gd name="connsiteX0" fmla="*/ 70911 w 70910"/>
                      <a:gd name="connsiteY0" fmla="*/ 15758 h 78789"/>
                      <a:gd name="connsiteX1" fmla="*/ 59092 w 70910"/>
                      <a:gd name="connsiteY1" fmla="*/ 15758 h 78789"/>
                      <a:gd name="connsiteX2" fmla="*/ 63032 w 70910"/>
                      <a:gd name="connsiteY2" fmla="*/ 70911 h 78789"/>
                      <a:gd name="connsiteX3" fmla="*/ 70911 w 70910"/>
                      <a:gd name="connsiteY3" fmla="*/ 78790 h 78789"/>
                      <a:gd name="connsiteX4" fmla="*/ 0 w 70910"/>
                      <a:gd name="connsiteY4" fmla="*/ 0 h 78789"/>
                      <a:gd name="connsiteX5" fmla="*/ 70911 w 70910"/>
                      <a:gd name="connsiteY5" fmla="*/ 15758 h 7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910" h="78789">
                        <a:moveTo>
                          <a:pt x="70911" y="15758"/>
                        </a:moveTo>
                        <a:cubicBezTo>
                          <a:pt x="66971" y="15758"/>
                          <a:pt x="63032" y="15758"/>
                          <a:pt x="59092" y="15758"/>
                        </a:cubicBezTo>
                        <a:cubicBezTo>
                          <a:pt x="35455" y="23637"/>
                          <a:pt x="51213" y="59092"/>
                          <a:pt x="63032" y="70911"/>
                        </a:cubicBezTo>
                        <a:cubicBezTo>
                          <a:pt x="66971" y="74850"/>
                          <a:pt x="66971" y="74850"/>
                          <a:pt x="70911" y="78790"/>
                        </a:cubicBezTo>
                        <a:cubicBezTo>
                          <a:pt x="35455" y="63032"/>
                          <a:pt x="11818" y="35455"/>
                          <a:pt x="0" y="0"/>
                        </a:cubicBezTo>
                        <a:cubicBezTo>
                          <a:pt x="23637" y="0"/>
                          <a:pt x="47274" y="3939"/>
                          <a:pt x="70911" y="15758"/>
                        </a:cubicBezTo>
                        <a:close/>
                      </a:path>
                    </a:pathLst>
                  </a:custGeom>
                  <a:solidFill>
                    <a:srgbClr val="D3444A"/>
                  </a:solidFill>
                  <a:ln w="39379" cap="flat">
                    <a:noFill/>
                    <a:prstDash val="solid"/>
                    <a:miter/>
                  </a:ln>
                </p:spPr>
                <p:txBody>
                  <a:bodyPr rtlCol="0" anchor="ctr"/>
                  <a:lstStyle/>
                  <a:p>
                    <a:endParaRPr lang="en-US"/>
                  </a:p>
                </p:txBody>
              </p:sp>
              <p:sp>
                <p:nvSpPr>
                  <p:cNvPr id="2772" name="Freeform: Shape 2771">
                    <a:extLst>
                      <a:ext uri="{FF2B5EF4-FFF2-40B4-BE49-F238E27FC236}">
                        <a16:creationId xmlns:a16="http://schemas.microsoft.com/office/drawing/2014/main" xmlns="" id="{B873145D-D973-4249-A654-8CEA2B71B634}"/>
                      </a:ext>
                    </a:extLst>
                  </p:cNvPr>
                  <p:cNvSpPr/>
                  <p:nvPr/>
                </p:nvSpPr>
                <p:spPr>
                  <a:xfrm>
                    <a:off x="14143854" y="1074831"/>
                    <a:ext cx="442325" cy="247002"/>
                  </a:xfrm>
                  <a:custGeom>
                    <a:avLst/>
                    <a:gdLst>
                      <a:gd name="connsiteX0" fmla="*/ 5043 w 442325"/>
                      <a:gd name="connsiteY0" fmla="*/ 15758 h 247002"/>
                      <a:gd name="connsiteX1" fmla="*/ 32619 w 442325"/>
                      <a:gd name="connsiteY1" fmla="*/ 19697 h 247002"/>
                      <a:gd name="connsiteX2" fmla="*/ 119288 w 442325"/>
                      <a:gd name="connsiteY2" fmla="*/ 240308 h 247002"/>
                      <a:gd name="connsiteX3" fmla="*/ 379294 w 442325"/>
                      <a:gd name="connsiteY3" fmla="*/ 149700 h 247002"/>
                      <a:gd name="connsiteX4" fmla="*/ 442325 w 442325"/>
                      <a:gd name="connsiteY4" fmla="*/ 114245 h 247002"/>
                      <a:gd name="connsiteX5" fmla="*/ 430507 w 442325"/>
                      <a:gd name="connsiteY5" fmla="*/ 110306 h 247002"/>
                      <a:gd name="connsiteX6" fmla="*/ 379294 w 442325"/>
                      <a:gd name="connsiteY6" fmla="*/ 141821 h 247002"/>
                      <a:gd name="connsiteX7" fmla="*/ 371415 w 442325"/>
                      <a:gd name="connsiteY7" fmla="*/ 141821 h 247002"/>
                      <a:gd name="connsiteX8" fmla="*/ 371415 w 442325"/>
                      <a:gd name="connsiteY8" fmla="*/ 141821 h 247002"/>
                      <a:gd name="connsiteX9" fmla="*/ 284746 w 442325"/>
                      <a:gd name="connsiteY9" fmla="*/ 130003 h 247002"/>
                      <a:gd name="connsiteX10" fmla="*/ 48377 w 442325"/>
                      <a:gd name="connsiteY10" fmla="*/ 19697 h 247002"/>
                      <a:gd name="connsiteX11" fmla="*/ 75953 w 442325"/>
                      <a:gd name="connsiteY11" fmla="*/ 7879 h 247002"/>
                      <a:gd name="connsiteX12" fmla="*/ 68074 w 442325"/>
                      <a:gd name="connsiteY12" fmla="*/ 0 h 247002"/>
                      <a:gd name="connsiteX13" fmla="*/ 1103 w 442325"/>
                      <a:gd name="connsiteY13" fmla="*/ 3939 h 247002"/>
                      <a:gd name="connsiteX14" fmla="*/ 5043 w 442325"/>
                      <a:gd name="connsiteY14" fmla="*/ 15758 h 247002"/>
                      <a:gd name="connsiteX15" fmla="*/ 44437 w 442325"/>
                      <a:gd name="connsiteY15" fmla="*/ 23637 h 247002"/>
                      <a:gd name="connsiteX16" fmla="*/ 292625 w 442325"/>
                      <a:gd name="connsiteY16" fmla="*/ 141821 h 247002"/>
                      <a:gd name="connsiteX17" fmla="*/ 363536 w 442325"/>
                      <a:gd name="connsiteY17" fmla="*/ 153640 h 247002"/>
                      <a:gd name="connsiteX18" fmla="*/ 261109 w 442325"/>
                      <a:gd name="connsiteY18" fmla="*/ 216672 h 247002"/>
                      <a:gd name="connsiteX19" fmla="*/ 131106 w 442325"/>
                      <a:gd name="connsiteY19" fmla="*/ 240308 h 247002"/>
                      <a:gd name="connsiteX20" fmla="*/ 44437 w 442325"/>
                      <a:gd name="connsiteY20" fmla="*/ 23637 h 247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42325" h="247002">
                        <a:moveTo>
                          <a:pt x="5043" y="15758"/>
                        </a:moveTo>
                        <a:cubicBezTo>
                          <a:pt x="12921" y="15758"/>
                          <a:pt x="20800" y="19697"/>
                          <a:pt x="32619" y="19697"/>
                        </a:cubicBezTo>
                        <a:cubicBezTo>
                          <a:pt x="1103" y="106366"/>
                          <a:pt x="24740" y="212732"/>
                          <a:pt x="119288" y="240308"/>
                        </a:cubicBezTo>
                        <a:cubicBezTo>
                          <a:pt x="209896" y="267885"/>
                          <a:pt x="308383" y="204853"/>
                          <a:pt x="379294" y="149700"/>
                        </a:cubicBezTo>
                        <a:cubicBezTo>
                          <a:pt x="410809" y="149700"/>
                          <a:pt x="434446" y="141821"/>
                          <a:pt x="442325" y="114245"/>
                        </a:cubicBezTo>
                        <a:cubicBezTo>
                          <a:pt x="442325" y="110306"/>
                          <a:pt x="434446" y="106366"/>
                          <a:pt x="430507" y="110306"/>
                        </a:cubicBezTo>
                        <a:cubicBezTo>
                          <a:pt x="426567" y="133942"/>
                          <a:pt x="402930" y="141821"/>
                          <a:pt x="379294" y="141821"/>
                        </a:cubicBezTo>
                        <a:cubicBezTo>
                          <a:pt x="375354" y="141821"/>
                          <a:pt x="375354" y="137882"/>
                          <a:pt x="371415" y="141821"/>
                        </a:cubicBezTo>
                        <a:cubicBezTo>
                          <a:pt x="371415" y="141821"/>
                          <a:pt x="371415" y="141821"/>
                          <a:pt x="371415" y="141821"/>
                        </a:cubicBezTo>
                        <a:cubicBezTo>
                          <a:pt x="339899" y="141821"/>
                          <a:pt x="304443" y="133942"/>
                          <a:pt x="284746" y="130003"/>
                        </a:cubicBezTo>
                        <a:cubicBezTo>
                          <a:pt x="202017" y="110306"/>
                          <a:pt x="115348" y="70911"/>
                          <a:pt x="48377" y="19697"/>
                        </a:cubicBezTo>
                        <a:cubicBezTo>
                          <a:pt x="60195" y="19697"/>
                          <a:pt x="68074" y="15758"/>
                          <a:pt x="75953" y="7879"/>
                        </a:cubicBezTo>
                        <a:cubicBezTo>
                          <a:pt x="79893" y="3939"/>
                          <a:pt x="68074" y="0"/>
                          <a:pt x="68074" y="0"/>
                        </a:cubicBezTo>
                        <a:cubicBezTo>
                          <a:pt x="48377" y="15758"/>
                          <a:pt x="20800" y="7879"/>
                          <a:pt x="1103" y="3939"/>
                        </a:cubicBezTo>
                        <a:cubicBezTo>
                          <a:pt x="-2836" y="7879"/>
                          <a:pt x="5043" y="15758"/>
                          <a:pt x="5043" y="15758"/>
                        </a:cubicBezTo>
                        <a:close/>
                        <a:moveTo>
                          <a:pt x="44437" y="23637"/>
                        </a:moveTo>
                        <a:cubicBezTo>
                          <a:pt x="115348" y="78790"/>
                          <a:pt x="205956" y="122124"/>
                          <a:pt x="292625" y="141821"/>
                        </a:cubicBezTo>
                        <a:cubicBezTo>
                          <a:pt x="308383" y="145761"/>
                          <a:pt x="335959" y="153640"/>
                          <a:pt x="363536" y="153640"/>
                        </a:cubicBezTo>
                        <a:cubicBezTo>
                          <a:pt x="332020" y="177277"/>
                          <a:pt x="296564" y="200914"/>
                          <a:pt x="261109" y="216672"/>
                        </a:cubicBezTo>
                        <a:cubicBezTo>
                          <a:pt x="221714" y="232430"/>
                          <a:pt x="174440" y="248187"/>
                          <a:pt x="131106" y="240308"/>
                        </a:cubicBezTo>
                        <a:cubicBezTo>
                          <a:pt x="28679" y="216672"/>
                          <a:pt x="12921" y="106366"/>
                          <a:pt x="44437" y="23637"/>
                        </a:cubicBezTo>
                        <a:close/>
                      </a:path>
                    </a:pathLst>
                  </a:custGeom>
                  <a:solidFill>
                    <a:srgbClr val="9C5116"/>
                  </a:solidFill>
                  <a:ln w="39379" cap="flat">
                    <a:noFill/>
                    <a:prstDash val="solid"/>
                    <a:miter/>
                  </a:ln>
                </p:spPr>
                <p:txBody>
                  <a:bodyPr rtlCol="0" anchor="ctr"/>
                  <a:lstStyle/>
                  <a:p>
                    <a:endParaRPr lang="en-US"/>
                  </a:p>
                </p:txBody>
              </p:sp>
              <p:sp>
                <p:nvSpPr>
                  <p:cNvPr id="2773" name="Freeform: Shape 2772">
                    <a:extLst>
                      <a:ext uri="{FF2B5EF4-FFF2-40B4-BE49-F238E27FC236}">
                        <a16:creationId xmlns:a16="http://schemas.microsoft.com/office/drawing/2014/main" xmlns="" id="{74B579D2-AD89-45D8-B491-4292D027B41D}"/>
                      </a:ext>
                    </a:extLst>
                  </p:cNvPr>
                  <p:cNvSpPr/>
                  <p:nvPr/>
                </p:nvSpPr>
                <p:spPr>
                  <a:xfrm>
                    <a:off x="14249778" y="1250562"/>
                    <a:ext cx="34606" cy="34606"/>
                  </a:xfrm>
                  <a:custGeom>
                    <a:avLst/>
                    <a:gdLst>
                      <a:gd name="connsiteX0" fmla="*/ 25182 w 34606"/>
                      <a:gd name="connsiteY0" fmla="*/ 9424 h 34606"/>
                      <a:gd name="connsiteX1" fmla="*/ 33061 w 34606"/>
                      <a:gd name="connsiteY1" fmla="*/ 33061 h 34606"/>
                      <a:gd name="connsiteX2" fmla="*/ 9424 w 34606"/>
                      <a:gd name="connsiteY2" fmla="*/ 25182 h 34606"/>
                      <a:gd name="connsiteX3" fmla="*/ 1545 w 34606"/>
                      <a:gd name="connsiteY3" fmla="*/ 1545 h 34606"/>
                      <a:gd name="connsiteX4" fmla="*/ 25182 w 34606"/>
                      <a:gd name="connsiteY4" fmla="*/ 9424 h 34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606" h="34606">
                        <a:moveTo>
                          <a:pt x="25182" y="9424"/>
                        </a:moveTo>
                        <a:cubicBezTo>
                          <a:pt x="33061" y="17303"/>
                          <a:pt x="37001" y="29122"/>
                          <a:pt x="33061" y="33061"/>
                        </a:cubicBezTo>
                        <a:cubicBezTo>
                          <a:pt x="29122" y="37001"/>
                          <a:pt x="17303" y="33061"/>
                          <a:pt x="9424" y="25182"/>
                        </a:cubicBezTo>
                        <a:cubicBezTo>
                          <a:pt x="1545" y="17303"/>
                          <a:pt x="-2394" y="5485"/>
                          <a:pt x="1545" y="1545"/>
                        </a:cubicBezTo>
                        <a:cubicBezTo>
                          <a:pt x="5485" y="-2394"/>
                          <a:pt x="17303" y="1545"/>
                          <a:pt x="25182" y="9424"/>
                        </a:cubicBezTo>
                        <a:close/>
                      </a:path>
                    </a:pathLst>
                  </a:custGeom>
                  <a:solidFill>
                    <a:srgbClr val="E74A4F"/>
                  </a:solidFill>
                  <a:ln w="39379" cap="flat">
                    <a:noFill/>
                    <a:prstDash val="solid"/>
                    <a:miter/>
                  </a:ln>
                </p:spPr>
                <p:txBody>
                  <a:bodyPr rtlCol="0" anchor="ctr"/>
                  <a:lstStyle/>
                  <a:p>
                    <a:endParaRPr lang="en-US"/>
                  </a:p>
                </p:txBody>
              </p:sp>
              <p:sp>
                <p:nvSpPr>
                  <p:cNvPr id="2774" name="Freeform: Shape 2773">
                    <a:extLst>
                      <a:ext uri="{FF2B5EF4-FFF2-40B4-BE49-F238E27FC236}">
                        <a16:creationId xmlns:a16="http://schemas.microsoft.com/office/drawing/2014/main" xmlns="" id="{96D2F012-2863-4ABE-873E-90B946B1A962}"/>
                      </a:ext>
                    </a:extLst>
                  </p:cNvPr>
                  <p:cNvSpPr/>
                  <p:nvPr/>
                </p:nvSpPr>
                <p:spPr>
                  <a:xfrm>
                    <a:off x="14285028" y="1287563"/>
                    <a:ext cx="11380" cy="19697"/>
                  </a:xfrm>
                  <a:custGeom>
                    <a:avLst/>
                    <a:gdLst>
                      <a:gd name="connsiteX0" fmla="*/ 9630 w 11380"/>
                      <a:gd name="connsiteY0" fmla="*/ 7879 h 19697"/>
                      <a:gd name="connsiteX1" fmla="*/ 9630 w 11380"/>
                      <a:gd name="connsiteY1" fmla="*/ 19697 h 19697"/>
                      <a:gd name="connsiteX2" fmla="*/ 1751 w 11380"/>
                      <a:gd name="connsiteY2" fmla="*/ 11818 h 19697"/>
                      <a:gd name="connsiteX3" fmla="*/ 1751 w 11380"/>
                      <a:gd name="connsiteY3" fmla="*/ 0 h 19697"/>
                      <a:gd name="connsiteX4" fmla="*/ 9630 w 11380"/>
                      <a:gd name="connsiteY4" fmla="*/ 7879 h 19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80" h="19697">
                        <a:moveTo>
                          <a:pt x="9630" y="7879"/>
                        </a:moveTo>
                        <a:cubicBezTo>
                          <a:pt x="13569" y="11818"/>
                          <a:pt x="9630" y="19697"/>
                          <a:pt x="9630" y="19697"/>
                        </a:cubicBezTo>
                        <a:cubicBezTo>
                          <a:pt x="5690" y="19697"/>
                          <a:pt x="1751" y="15758"/>
                          <a:pt x="1751" y="11818"/>
                        </a:cubicBezTo>
                        <a:cubicBezTo>
                          <a:pt x="-2189" y="7879"/>
                          <a:pt x="1751" y="0"/>
                          <a:pt x="1751" y="0"/>
                        </a:cubicBezTo>
                        <a:cubicBezTo>
                          <a:pt x="1751" y="0"/>
                          <a:pt x="5690" y="0"/>
                          <a:pt x="9630" y="7879"/>
                        </a:cubicBezTo>
                        <a:close/>
                      </a:path>
                    </a:pathLst>
                  </a:custGeom>
                  <a:solidFill>
                    <a:srgbClr val="E74A4F"/>
                  </a:solidFill>
                  <a:ln w="39379" cap="flat">
                    <a:noFill/>
                    <a:prstDash val="solid"/>
                    <a:miter/>
                  </a:ln>
                </p:spPr>
                <p:txBody>
                  <a:bodyPr rtlCol="0" anchor="ctr"/>
                  <a:lstStyle/>
                  <a:p>
                    <a:endParaRPr lang="en-US"/>
                  </a:p>
                </p:txBody>
              </p:sp>
              <p:sp>
                <p:nvSpPr>
                  <p:cNvPr id="2775" name="Freeform: Shape 2774">
                    <a:extLst>
                      <a:ext uri="{FF2B5EF4-FFF2-40B4-BE49-F238E27FC236}">
                        <a16:creationId xmlns:a16="http://schemas.microsoft.com/office/drawing/2014/main" xmlns="" id="{853C35E6-21D6-4173-8445-72EC56742E70}"/>
                      </a:ext>
                    </a:extLst>
                  </p:cNvPr>
                  <p:cNvSpPr/>
                  <p:nvPr/>
                </p:nvSpPr>
                <p:spPr>
                  <a:xfrm>
                    <a:off x="14470303" y="949752"/>
                    <a:ext cx="100118" cy="203868"/>
                  </a:xfrm>
                  <a:custGeom>
                    <a:avLst/>
                    <a:gdLst>
                      <a:gd name="connsiteX0" fmla="*/ 29208 w 100118"/>
                      <a:gd name="connsiteY0" fmla="*/ 2955 h 203868"/>
                      <a:gd name="connsiteX1" fmla="*/ 29208 w 100118"/>
                      <a:gd name="connsiteY1" fmla="*/ 2955 h 203868"/>
                      <a:gd name="connsiteX2" fmla="*/ 29208 w 100118"/>
                      <a:gd name="connsiteY2" fmla="*/ 50228 h 203868"/>
                      <a:gd name="connsiteX3" fmla="*/ 52845 w 100118"/>
                      <a:gd name="connsiteY3" fmla="*/ 101442 h 203868"/>
                      <a:gd name="connsiteX4" fmla="*/ 52845 w 100118"/>
                      <a:gd name="connsiteY4" fmla="*/ 105381 h 203868"/>
                      <a:gd name="connsiteX5" fmla="*/ 72543 w 100118"/>
                      <a:gd name="connsiteY5" fmla="*/ 109321 h 203868"/>
                      <a:gd name="connsiteX6" fmla="*/ 100119 w 100118"/>
                      <a:gd name="connsiteY6" fmla="*/ 156594 h 203868"/>
                      <a:gd name="connsiteX7" fmla="*/ 1632 w 100118"/>
                      <a:gd name="connsiteY7" fmla="*/ 192050 h 203868"/>
                      <a:gd name="connsiteX8" fmla="*/ 5571 w 100118"/>
                      <a:gd name="connsiteY8" fmla="*/ 188110 h 203868"/>
                      <a:gd name="connsiteX9" fmla="*/ 84361 w 100118"/>
                      <a:gd name="connsiteY9" fmla="*/ 172352 h 203868"/>
                      <a:gd name="connsiteX10" fmla="*/ 84361 w 100118"/>
                      <a:gd name="connsiteY10" fmla="*/ 125079 h 203868"/>
                      <a:gd name="connsiteX11" fmla="*/ 33148 w 100118"/>
                      <a:gd name="connsiteY11" fmla="*/ 125079 h 203868"/>
                      <a:gd name="connsiteX12" fmla="*/ 33148 w 100118"/>
                      <a:gd name="connsiteY12" fmla="*/ 121139 h 203868"/>
                      <a:gd name="connsiteX13" fmla="*/ 52845 w 100118"/>
                      <a:gd name="connsiteY13" fmla="*/ 109321 h 203868"/>
                      <a:gd name="connsiteX14" fmla="*/ 29208 w 100118"/>
                      <a:gd name="connsiteY14" fmla="*/ 2955 h 203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118" h="203868">
                        <a:moveTo>
                          <a:pt x="29208" y="2955"/>
                        </a:moveTo>
                        <a:cubicBezTo>
                          <a:pt x="29208" y="-985"/>
                          <a:pt x="33148" y="-985"/>
                          <a:pt x="29208" y="2955"/>
                        </a:cubicBezTo>
                        <a:cubicBezTo>
                          <a:pt x="29208" y="18713"/>
                          <a:pt x="25269" y="34470"/>
                          <a:pt x="29208" y="50228"/>
                        </a:cubicBezTo>
                        <a:cubicBezTo>
                          <a:pt x="33148" y="69926"/>
                          <a:pt x="41027" y="85684"/>
                          <a:pt x="52845" y="101442"/>
                        </a:cubicBezTo>
                        <a:cubicBezTo>
                          <a:pt x="52845" y="101442"/>
                          <a:pt x="52845" y="105381"/>
                          <a:pt x="52845" y="105381"/>
                        </a:cubicBezTo>
                        <a:cubicBezTo>
                          <a:pt x="60724" y="105381"/>
                          <a:pt x="68603" y="105381"/>
                          <a:pt x="72543" y="109321"/>
                        </a:cubicBezTo>
                        <a:cubicBezTo>
                          <a:pt x="92240" y="117200"/>
                          <a:pt x="100119" y="136897"/>
                          <a:pt x="100119" y="156594"/>
                        </a:cubicBezTo>
                        <a:cubicBezTo>
                          <a:pt x="92240" y="203868"/>
                          <a:pt x="33148" y="215687"/>
                          <a:pt x="1632" y="192050"/>
                        </a:cubicBezTo>
                        <a:cubicBezTo>
                          <a:pt x="-2308" y="192050"/>
                          <a:pt x="1632" y="184171"/>
                          <a:pt x="5571" y="188110"/>
                        </a:cubicBezTo>
                        <a:cubicBezTo>
                          <a:pt x="33148" y="195989"/>
                          <a:pt x="60724" y="195989"/>
                          <a:pt x="84361" y="172352"/>
                        </a:cubicBezTo>
                        <a:cubicBezTo>
                          <a:pt x="96179" y="160534"/>
                          <a:pt x="96179" y="136897"/>
                          <a:pt x="84361" y="125079"/>
                        </a:cubicBezTo>
                        <a:cubicBezTo>
                          <a:pt x="68603" y="109321"/>
                          <a:pt x="48906" y="113260"/>
                          <a:pt x="33148" y="125079"/>
                        </a:cubicBezTo>
                        <a:cubicBezTo>
                          <a:pt x="33148" y="125079"/>
                          <a:pt x="29208" y="125079"/>
                          <a:pt x="33148" y="121139"/>
                        </a:cubicBezTo>
                        <a:cubicBezTo>
                          <a:pt x="37087" y="117200"/>
                          <a:pt x="44966" y="113260"/>
                          <a:pt x="52845" y="109321"/>
                        </a:cubicBezTo>
                        <a:cubicBezTo>
                          <a:pt x="9511" y="81744"/>
                          <a:pt x="21329" y="38410"/>
                          <a:pt x="29208" y="2955"/>
                        </a:cubicBezTo>
                        <a:close/>
                      </a:path>
                    </a:pathLst>
                  </a:custGeom>
                  <a:solidFill>
                    <a:srgbClr val="9C5116"/>
                  </a:solidFill>
                  <a:ln w="39379" cap="flat">
                    <a:noFill/>
                    <a:prstDash val="solid"/>
                    <a:miter/>
                  </a:ln>
                </p:spPr>
                <p:txBody>
                  <a:bodyPr rtlCol="0" anchor="ctr"/>
                  <a:lstStyle/>
                  <a:p>
                    <a:endParaRPr lang="en-US"/>
                  </a:p>
                </p:txBody>
              </p:sp>
              <p:sp>
                <p:nvSpPr>
                  <p:cNvPr id="2776" name="Freeform: Shape 2775">
                    <a:extLst>
                      <a:ext uri="{FF2B5EF4-FFF2-40B4-BE49-F238E27FC236}">
                        <a16:creationId xmlns:a16="http://schemas.microsoft.com/office/drawing/2014/main" xmlns="" id="{7C852C5E-169E-4AA8-A034-CE56B57C7D36}"/>
                      </a:ext>
                    </a:extLst>
                  </p:cNvPr>
                  <p:cNvSpPr/>
                  <p:nvPr/>
                </p:nvSpPr>
                <p:spPr>
                  <a:xfrm>
                    <a:off x="14252308" y="706940"/>
                    <a:ext cx="130703" cy="170917"/>
                  </a:xfrm>
                  <a:custGeom>
                    <a:avLst/>
                    <a:gdLst>
                      <a:gd name="connsiteX0" fmla="*/ 2955 w 130703"/>
                      <a:gd name="connsiteY0" fmla="*/ 1519 h 170917"/>
                      <a:gd name="connsiteX1" fmla="*/ 129018 w 130703"/>
                      <a:gd name="connsiteY1" fmla="*/ 170917 h 170917"/>
                      <a:gd name="connsiteX2" fmla="*/ 125079 w 130703"/>
                      <a:gd name="connsiteY2" fmla="*/ 170917 h 170917"/>
                      <a:gd name="connsiteX3" fmla="*/ 2955 w 130703"/>
                      <a:gd name="connsiteY3" fmla="*/ 1519 h 170917"/>
                      <a:gd name="connsiteX4" fmla="*/ 2955 w 130703"/>
                      <a:gd name="connsiteY4" fmla="*/ 1519 h 170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703" h="170917">
                        <a:moveTo>
                          <a:pt x="2955" y="1519"/>
                        </a:moveTo>
                        <a:cubicBezTo>
                          <a:pt x="89623" y="-14239"/>
                          <a:pt x="140837" y="96067"/>
                          <a:pt x="129018" y="170917"/>
                        </a:cubicBezTo>
                        <a:cubicBezTo>
                          <a:pt x="129018" y="170917"/>
                          <a:pt x="125079" y="170917"/>
                          <a:pt x="125079" y="170917"/>
                        </a:cubicBezTo>
                        <a:cubicBezTo>
                          <a:pt x="113260" y="92127"/>
                          <a:pt x="93563" y="9398"/>
                          <a:pt x="2955" y="1519"/>
                        </a:cubicBezTo>
                        <a:cubicBezTo>
                          <a:pt x="-985" y="1519"/>
                          <a:pt x="-985" y="1519"/>
                          <a:pt x="2955" y="1519"/>
                        </a:cubicBezTo>
                        <a:close/>
                      </a:path>
                    </a:pathLst>
                  </a:custGeom>
                  <a:solidFill>
                    <a:srgbClr val="9C5116"/>
                  </a:solidFill>
                  <a:ln w="39379" cap="flat">
                    <a:noFill/>
                    <a:prstDash val="solid"/>
                    <a:miter/>
                  </a:ln>
                </p:spPr>
                <p:txBody>
                  <a:bodyPr rtlCol="0" anchor="ctr"/>
                  <a:lstStyle/>
                  <a:p>
                    <a:endParaRPr lang="en-US"/>
                  </a:p>
                </p:txBody>
              </p:sp>
              <p:grpSp>
                <p:nvGrpSpPr>
                  <p:cNvPr id="2777" name="Graphic 2510">
                    <a:extLst>
                      <a:ext uri="{FF2B5EF4-FFF2-40B4-BE49-F238E27FC236}">
                        <a16:creationId xmlns:a16="http://schemas.microsoft.com/office/drawing/2014/main" xmlns="" id="{19F8EA48-089E-44F8-908A-BDB717D57444}"/>
                      </a:ext>
                    </a:extLst>
                  </p:cNvPr>
                  <p:cNvGrpSpPr/>
                  <p:nvPr/>
                </p:nvGrpSpPr>
                <p:grpSpPr>
                  <a:xfrm>
                    <a:off x="14607974" y="721262"/>
                    <a:ext cx="122735" cy="100456"/>
                    <a:chOff x="14607974" y="721262"/>
                    <a:chExt cx="122735" cy="100456"/>
                  </a:xfrm>
                </p:grpSpPr>
                <p:grpSp>
                  <p:nvGrpSpPr>
                    <p:cNvPr id="2778" name="Graphic 2510">
                      <a:extLst>
                        <a:ext uri="{FF2B5EF4-FFF2-40B4-BE49-F238E27FC236}">
                          <a16:creationId xmlns:a16="http://schemas.microsoft.com/office/drawing/2014/main" xmlns="" id="{5BB953F5-88E0-43A9-99D1-B6823E7E990C}"/>
                        </a:ext>
                      </a:extLst>
                    </p:cNvPr>
                    <p:cNvGrpSpPr/>
                    <p:nvPr/>
                  </p:nvGrpSpPr>
                  <p:grpSpPr>
                    <a:xfrm>
                      <a:off x="14607974" y="728156"/>
                      <a:ext cx="122735" cy="93562"/>
                      <a:chOff x="14607974" y="728156"/>
                      <a:chExt cx="122735" cy="93562"/>
                    </a:xfrm>
                  </p:grpSpPr>
                  <p:sp>
                    <p:nvSpPr>
                      <p:cNvPr id="2779" name="Freeform: Shape 2778">
                        <a:extLst>
                          <a:ext uri="{FF2B5EF4-FFF2-40B4-BE49-F238E27FC236}">
                            <a16:creationId xmlns:a16="http://schemas.microsoft.com/office/drawing/2014/main" xmlns="" id="{C7ABB036-89B6-4A01-84BB-2CF9548CBAFF}"/>
                          </a:ext>
                        </a:extLst>
                      </p:cNvPr>
                      <p:cNvSpPr/>
                      <p:nvPr/>
                    </p:nvSpPr>
                    <p:spPr>
                      <a:xfrm>
                        <a:off x="14607974" y="736035"/>
                        <a:ext cx="105814" cy="85683"/>
                      </a:xfrm>
                      <a:custGeom>
                        <a:avLst/>
                        <a:gdLst>
                          <a:gd name="connsiteX0" fmla="*/ 104269 w 105814"/>
                          <a:gd name="connsiteY0" fmla="*/ 82729 h 85683"/>
                          <a:gd name="connsiteX1" fmla="*/ 96390 w 105814"/>
                          <a:gd name="connsiteY1" fmla="*/ 31516 h 85683"/>
                          <a:gd name="connsiteX2" fmla="*/ 41237 w 105814"/>
                          <a:gd name="connsiteY2" fmla="*/ 0 h 85683"/>
                          <a:gd name="connsiteX3" fmla="*/ 1842 w 105814"/>
                          <a:gd name="connsiteY3" fmla="*/ 19697 h 85683"/>
                          <a:gd name="connsiteX4" fmla="*/ 17600 w 105814"/>
                          <a:gd name="connsiteY4" fmla="*/ 27576 h 85683"/>
                          <a:gd name="connsiteX5" fmla="*/ 21540 w 105814"/>
                          <a:gd name="connsiteY5" fmla="*/ 27576 h 85683"/>
                          <a:gd name="connsiteX6" fmla="*/ 72753 w 105814"/>
                          <a:gd name="connsiteY6" fmla="*/ 39395 h 85683"/>
                          <a:gd name="connsiteX7" fmla="*/ 96390 w 105814"/>
                          <a:gd name="connsiteY7" fmla="*/ 82729 h 85683"/>
                          <a:gd name="connsiteX8" fmla="*/ 104269 w 105814"/>
                          <a:gd name="connsiteY8" fmla="*/ 82729 h 8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814" h="85683">
                            <a:moveTo>
                              <a:pt x="104269" y="82729"/>
                            </a:moveTo>
                            <a:cubicBezTo>
                              <a:pt x="108209" y="66971"/>
                              <a:pt x="104269" y="47274"/>
                              <a:pt x="96390" y="31516"/>
                            </a:cubicBezTo>
                            <a:cubicBezTo>
                              <a:pt x="84572" y="7879"/>
                              <a:pt x="64874" y="0"/>
                              <a:pt x="41237" y="0"/>
                            </a:cubicBezTo>
                            <a:cubicBezTo>
                              <a:pt x="25479" y="0"/>
                              <a:pt x="9721" y="3939"/>
                              <a:pt x="1842" y="19697"/>
                            </a:cubicBezTo>
                            <a:cubicBezTo>
                              <a:pt x="-6036" y="31516"/>
                              <a:pt x="13661" y="31516"/>
                              <a:pt x="17600" y="27576"/>
                            </a:cubicBezTo>
                            <a:cubicBezTo>
                              <a:pt x="17600" y="27576"/>
                              <a:pt x="21540" y="27576"/>
                              <a:pt x="21540" y="27576"/>
                            </a:cubicBezTo>
                            <a:cubicBezTo>
                              <a:pt x="41237" y="23637"/>
                              <a:pt x="56995" y="23637"/>
                              <a:pt x="72753" y="39395"/>
                            </a:cubicBezTo>
                            <a:cubicBezTo>
                              <a:pt x="84572" y="51213"/>
                              <a:pt x="84572" y="70911"/>
                              <a:pt x="96390" y="82729"/>
                            </a:cubicBezTo>
                            <a:cubicBezTo>
                              <a:pt x="100330" y="86669"/>
                              <a:pt x="104269" y="86669"/>
                              <a:pt x="104269" y="82729"/>
                            </a:cubicBezTo>
                            <a:close/>
                          </a:path>
                        </a:pathLst>
                      </a:custGeom>
                      <a:solidFill>
                        <a:srgbClr val="F9CEB2"/>
                      </a:solidFill>
                      <a:ln w="39379" cap="flat">
                        <a:noFill/>
                        <a:prstDash val="solid"/>
                        <a:miter/>
                      </a:ln>
                    </p:spPr>
                    <p:txBody>
                      <a:bodyPr rtlCol="0" anchor="ctr"/>
                      <a:lstStyle/>
                      <a:p>
                        <a:endParaRPr lang="en-US"/>
                      </a:p>
                    </p:txBody>
                  </p:sp>
                  <p:sp>
                    <p:nvSpPr>
                      <p:cNvPr id="2780" name="Freeform: Shape 2779">
                        <a:extLst>
                          <a:ext uri="{FF2B5EF4-FFF2-40B4-BE49-F238E27FC236}">
                            <a16:creationId xmlns:a16="http://schemas.microsoft.com/office/drawing/2014/main" xmlns="" id="{6F111EB7-6161-487C-A927-5B850E1572CE}"/>
                          </a:ext>
                        </a:extLst>
                      </p:cNvPr>
                      <p:cNvSpPr/>
                      <p:nvPr/>
                    </p:nvSpPr>
                    <p:spPr>
                      <a:xfrm>
                        <a:off x="14611913" y="728156"/>
                        <a:ext cx="105814" cy="86668"/>
                      </a:xfrm>
                      <a:custGeom>
                        <a:avLst/>
                        <a:gdLst>
                          <a:gd name="connsiteX0" fmla="*/ 104269 w 105814"/>
                          <a:gd name="connsiteY0" fmla="*/ 82729 h 86668"/>
                          <a:gd name="connsiteX1" fmla="*/ 96390 w 105814"/>
                          <a:gd name="connsiteY1" fmla="*/ 31516 h 86668"/>
                          <a:gd name="connsiteX2" fmla="*/ 41237 w 105814"/>
                          <a:gd name="connsiteY2" fmla="*/ 0 h 86668"/>
                          <a:gd name="connsiteX3" fmla="*/ 1843 w 105814"/>
                          <a:gd name="connsiteY3" fmla="*/ 19697 h 86668"/>
                          <a:gd name="connsiteX4" fmla="*/ 17600 w 105814"/>
                          <a:gd name="connsiteY4" fmla="*/ 31516 h 86668"/>
                          <a:gd name="connsiteX5" fmla="*/ 21540 w 105814"/>
                          <a:gd name="connsiteY5" fmla="*/ 31516 h 86668"/>
                          <a:gd name="connsiteX6" fmla="*/ 72753 w 105814"/>
                          <a:gd name="connsiteY6" fmla="*/ 43334 h 86668"/>
                          <a:gd name="connsiteX7" fmla="*/ 96390 w 105814"/>
                          <a:gd name="connsiteY7" fmla="*/ 86669 h 86668"/>
                          <a:gd name="connsiteX8" fmla="*/ 104269 w 105814"/>
                          <a:gd name="connsiteY8" fmla="*/ 82729 h 8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814" h="86668">
                            <a:moveTo>
                              <a:pt x="104269" y="82729"/>
                            </a:moveTo>
                            <a:cubicBezTo>
                              <a:pt x="108209" y="66971"/>
                              <a:pt x="104269" y="47274"/>
                              <a:pt x="96390" y="31516"/>
                            </a:cubicBezTo>
                            <a:cubicBezTo>
                              <a:pt x="84572" y="7879"/>
                              <a:pt x="64874" y="0"/>
                              <a:pt x="41237" y="0"/>
                            </a:cubicBezTo>
                            <a:cubicBezTo>
                              <a:pt x="25479" y="0"/>
                              <a:pt x="9722" y="3939"/>
                              <a:pt x="1843" y="19697"/>
                            </a:cubicBezTo>
                            <a:cubicBezTo>
                              <a:pt x="-6036" y="31516"/>
                              <a:pt x="13661" y="31516"/>
                              <a:pt x="17600" y="31516"/>
                            </a:cubicBezTo>
                            <a:cubicBezTo>
                              <a:pt x="17600" y="31516"/>
                              <a:pt x="21540" y="31516"/>
                              <a:pt x="21540" y="31516"/>
                            </a:cubicBezTo>
                            <a:cubicBezTo>
                              <a:pt x="41237" y="27576"/>
                              <a:pt x="56995" y="27576"/>
                              <a:pt x="72753" y="43334"/>
                            </a:cubicBezTo>
                            <a:cubicBezTo>
                              <a:pt x="84572" y="55153"/>
                              <a:pt x="84572" y="74850"/>
                              <a:pt x="96390" y="86669"/>
                            </a:cubicBezTo>
                            <a:cubicBezTo>
                              <a:pt x="100330" y="86669"/>
                              <a:pt x="104269" y="86669"/>
                              <a:pt x="104269" y="82729"/>
                            </a:cubicBezTo>
                            <a:close/>
                          </a:path>
                        </a:pathLst>
                      </a:custGeom>
                      <a:solidFill>
                        <a:srgbClr val="BB5B11"/>
                      </a:solidFill>
                      <a:ln w="39379" cap="flat">
                        <a:noFill/>
                        <a:prstDash val="solid"/>
                        <a:miter/>
                      </a:ln>
                    </p:spPr>
                    <p:txBody>
                      <a:bodyPr rtlCol="0" anchor="ctr"/>
                      <a:lstStyle/>
                      <a:p>
                        <a:endParaRPr lang="en-US"/>
                      </a:p>
                    </p:txBody>
                  </p:sp>
                  <p:sp>
                    <p:nvSpPr>
                      <p:cNvPr id="2781" name="Freeform: Shape 2780">
                        <a:extLst>
                          <a:ext uri="{FF2B5EF4-FFF2-40B4-BE49-F238E27FC236}">
                            <a16:creationId xmlns:a16="http://schemas.microsoft.com/office/drawing/2014/main" xmlns="" id="{2A05358C-412C-4013-9FFE-63FBF853E590}"/>
                          </a:ext>
                        </a:extLst>
                      </p:cNvPr>
                      <p:cNvSpPr/>
                      <p:nvPr/>
                    </p:nvSpPr>
                    <p:spPr>
                      <a:xfrm>
                        <a:off x="14711616" y="749301"/>
                        <a:ext cx="19093" cy="47440"/>
                      </a:xfrm>
                      <a:custGeom>
                        <a:avLst/>
                        <a:gdLst>
                          <a:gd name="connsiteX0" fmla="*/ 627 w 19093"/>
                          <a:gd name="connsiteY0" fmla="*/ 6432 h 47440"/>
                          <a:gd name="connsiteX1" fmla="*/ 12445 w 19093"/>
                          <a:gd name="connsiteY1" fmla="*/ 41887 h 47440"/>
                          <a:gd name="connsiteX2" fmla="*/ 16385 w 19093"/>
                          <a:gd name="connsiteY2" fmla="*/ 26129 h 47440"/>
                          <a:gd name="connsiteX3" fmla="*/ 627 w 19093"/>
                          <a:gd name="connsiteY3" fmla="*/ 6432 h 47440"/>
                        </a:gdLst>
                        <a:ahLst/>
                        <a:cxnLst>
                          <a:cxn ang="0">
                            <a:pos x="connsiteX0" y="connsiteY0"/>
                          </a:cxn>
                          <a:cxn ang="0">
                            <a:pos x="connsiteX1" y="connsiteY1"/>
                          </a:cxn>
                          <a:cxn ang="0">
                            <a:pos x="connsiteX2" y="connsiteY2"/>
                          </a:cxn>
                          <a:cxn ang="0">
                            <a:pos x="connsiteX3" y="connsiteY3"/>
                          </a:cxn>
                        </a:cxnLst>
                        <a:rect l="l" t="t" r="r" b="b"/>
                        <a:pathLst>
                          <a:path w="19093" h="47440">
                            <a:moveTo>
                              <a:pt x="627" y="6432"/>
                            </a:moveTo>
                            <a:cubicBezTo>
                              <a:pt x="627" y="6432"/>
                              <a:pt x="12445" y="26129"/>
                              <a:pt x="12445" y="41887"/>
                            </a:cubicBezTo>
                            <a:cubicBezTo>
                              <a:pt x="12445" y="53706"/>
                              <a:pt x="24264" y="45827"/>
                              <a:pt x="16385" y="26129"/>
                            </a:cubicBezTo>
                            <a:cubicBezTo>
                              <a:pt x="12445" y="6432"/>
                              <a:pt x="-3313" y="-9326"/>
                              <a:pt x="627" y="6432"/>
                            </a:cubicBezTo>
                            <a:close/>
                          </a:path>
                        </a:pathLst>
                      </a:custGeom>
                      <a:solidFill>
                        <a:srgbClr val="FAEAE1"/>
                      </a:solidFill>
                      <a:ln w="39379" cap="flat">
                        <a:noFill/>
                        <a:prstDash val="solid"/>
                        <a:miter/>
                      </a:ln>
                    </p:spPr>
                    <p:txBody>
                      <a:bodyPr rtlCol="0" anchor="ctr"/>
                      <a:lstStyle/>
                      <a:p>
                        <a:endParaRPr lang="en-US"/>
                      </a:p>
                    </p:txBody>
                  </p:sp>
                </p:grpSp>
                <p:sp>
                  <p:nvSpPr>
                    <p:cNvPr id="2782" name="Freeform: Shape 2781">
                      <a:extLst>
                        <a:ext uri="{FF2B5EF4-FFF2-40B4-BE49-F238E27FC236}">
                          <a16:creationId xmlns:a16="http://schemas.microsoft.com/office/drawing/2014/main" xmlns="" id="{3C5CA08B-C0A3-492F-9F5D-0FD94BEF9511}"/>
                        </a:ext>
                      </a:extLst>
                    </p:cNvPr>
                    <p:cNvSpPr/>
                    <p:nvPr/>
                  </p:nvSpPr>
                  <p:spPr>
                    <a:xfrm>
                      <a:off x="14609301" y="721262"/>
                      <a:ext cx="115355" cy="93846"/>
                    </a:xfrm>
                    <a:custGeom>
                      <a:avLst/>
                      <a:gdLst>
                        <a:gd name="connsiteX0" fmla="*/ 106881 w 115355"/>
                        <a:gd name="connsiteY0" fmla="*/ 89623 h 93846"/>
                        <a:gd name="connsiteX1" fmla="*/ 87184 w 115355"/>
                        <a:gd name="connsiteY1" fmla="*/ 22652 h 93846"/>
                        <a:gd name="connsiteX2" fmla="*/ 24152 w 115355"/>
                        <a:gd name="connsiteY2" fmla="*/ 14773 h 93846"/>
                        <a:gd name="connsiteX3" fmla="*/ 24152 w 115355"/>
                        <a:gd name="connsiteY3" fmla="*/ 34471 h 93846"/>
                        <a:gd name="connsiteX4" fmla="*/ 43850 w 115355"/>
                        <a:gd name="connsiteY4" fmla="*/ 30531 h 93846"/>
                        <a:gd name="connsiteX5" fmla="*/ 75365 w 115355"/>
                        <a:gd name="connsiteY5" fmla="*/ 42349 h 93846"/>
                        <a:gd name="connsiteX6" fmla="*/ 87184 w 115355"/>
                        <a:gd name="connsiteY6" fmla="*/ 58107 h 93846"/>
                        <a:gd name="connsiteX7" fmla="*/ 106881 w 115355"/>
                        <a:gd name="connsiteY7" fmla="*/ 89623 h 93846"/>
                        <a:gd name="connsiteX8" fmla="*/ 110821 w 115355"/>
                        <a:gd name="connsiteY8" fmla="*/ 89623 h 93846"/>
                        <a:gd name="connsiteX9" fmla="*/ 75365 w 115355"/>
                        <a:gd name="connsiteY9" fmla="*/ 46289 h 93846"/>
                        <a:gd name="connsiteX10" fmla="*/ 16273 w 115355"/>
                        <a:gd name="connsiteY10" fmla="*/ 34471 h 93846"/>
                        <a:gd name="connsiteX11" fmla="*/ 515 w 115355"/>
                        <a:gd name="connsiteY11" fmla="*/ 26592 h 93846"/>
                        <a:gd name="connsiteX12" fmla="*/ 24152 w 115355"/>
                        <a:gd name="connsiteY12" fmla="*/ 2955 h 93846"/>
                        <a:gd name="connsiteX13" fmla="*/ 71426 w 115355"/>
                        <a:gd name="connsiteY13" fmla="*/ 2955 h 93846"/>
                        <a:gd name="connsiteX14" fmla="*/ 114760 w 115355"/>
                        <a:gd name="connsiteY14" fmla="*/ 81744 h 93846"/>
                        <a:gd name="connsiteX15" fmla="*/ 106881 w 115355"/>
                        <a:gd name="connsiteY15" fmla="*/ 89623 h 93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5355" h="93846">
                          <a:moveTo>
                            <a:pt x="106881" y="89623"/>
                          </a:moveTo>
                          <a:cubicBezTo>
                            <a:pt x="110821" y="65986"/>
                            <a:pt x="102942" y="38410"/>
                            <a:pt x="87184" y="22652"/>
                          </a:cubicBezTo>
                          <a:cubicBezTo>
                            <a:pt x="67486" y="6894"/>
                            <a:pt x="47789" y="6894"/>
                            <a:pt x="24152" y="14773"/>
                          </a:cubicBezTo>
                          <a:cubicBezTo>
                            <a:pt x="12334" y="18713"/>
                            <a:pt x="12334" y="42349"/>
                            <a:pt x="24152" y="34471"/>
                          </a:cubicBezTo>
                          <a:cubicBezTo>
                            <a:pt x="28092" y="30531"/>
                            <a:pt x="39910" y="34471"/>
                            <a:pt x="43850" y="30531"/>
                          </a:cubicBezTo>
                          <a:cubicBezTo>
                            <a:pt x="55668" y="30531"/>
                            <a:pt x="67486" y="34471"/>
                            <a:pt x="75365" y="42349"/>
                          </a:cubicBezTo>
                          <a:cubicBezTo>
                            <a:pt x="83244" y="46289"/>
                            <a:pt x="87184" y="54168"/>
                            <a:pt x="87184" y="58107"/>
                          </a:cubicBezTo>
                          <a:cubicBezTo>
                            <a:pt x="87184" y="62047"/>
                            <a:pt x="102942" y="93563"/>
                            <a:pt x="106881" y="89623"/>
                          </a:cubicBezTo>
                          <a:cubicBezTo>
                            <a:pt x="106881" y="89623"/>
                            <a:pt x="114760" y="89623"/>
                            <a:pt x="110821" y="89623"/>
                          </a:cubicBezTo>
                          <a:cubicBezTo>
                            <a:pt x="95063" y="109321"/>
                            <a:pt x="79305" y="54168"/>
                            <a:pt x="75365" y="46289"/>
                          </a:cubicBezTo>
                          <a:cubicBezTo>
                            <a:pt x="59607" y="22652"/>
                            <a:pt x="35971" y="38410"/>
                            <a:pt x="16273" y="34471"/>
                          </a:cubicBezTo>
                          <a:cubicBezTo>
                            <a:pt x="8394" y="34471"/>
                            <a:pt x="4455" y="34471"/>
                            <a:pt x="515" y="26592"/>
                          </a:cubicBezTo>
                          <a:cubicBezTo>
                            <a:pt x="-3424" y="18713"/>
                            <a:pt x="16273" y="6894"/>
                            <a:pt x="24152" y="2955"/>
                          </a:cubicBezTo>
                          <a:cubicBezTo>
                            <a:pt x="39910" y="-985"/>
                            <a:pt x="55668" y="-985"/>
                            <a:pt x="71426" y="2955"/>
                          </a:cubicBezTo>
                          <a:cubicBezTo>
                            <a:pt x="102942" y="10834"/>
                            <a:pt x="118700" y="54168"/>
                            <a:pt x="114760" y="81744"/>
                          </a:cubicBezTo>
                          <a:cubicBezTo>
                            <a:pt x="110821" y="93563"/>
                            <a:pt x="106881" y="89623"/>
                            <a:pt x="106881" y="89623"/>
                          </a:cubicBezTo>
                          <a:close/>
                        </a:path>
                      </a:pathLst>
                    </a:custGeom>
                    <a:solidFill>
                      <a:srgbClr val="581B09"/>
                    </a:solidFill>
                    <a:ln w="39379" cap="flat">
                      <a:noFill/>
                      <a:prstDash val="solid"/>
                      <a:miter/>
                    </a:ln>
                  </p:spPr>
                  <p:txBody>
                    <a:bodyPr rtlCol="0" anchor="ctr"/>
                    <a:lstStyle/>
                    <a:p>
                      <a:endParaRPr lang="en-US"/>
                    </a:p>
                  </p:txBody>
                </p:sp>
              </p:grpSp>
              <p:grpSp>
                <p:nvGrpSpPr>
                  <p:cNvPr id="2783" name="Graphic 2510">
                    <a:extLst>
                      <a:ext uri="{FF2B5EF4-FFF2-40B4-BE49-F238E27FC236}">
                        <a16:creationId xmlns:a16="http://schemas.microsoft.com/office/drawing/2014/main" xmlns="" id="{A285B61F-4EE5-4D9A-BDBB-9FAC77435E3B}"/>
                      </a:ext>
                    </a:extLst>
                  </p:cNvPr>
                  <p:cNvGrpSpPr/>
                  <p:nvPr/>
                </p:nvGrpSpPr>
                <p:grpSpPr>
                  <a:xfrm>
                    <a:off x="14207474" y="639155"/>
                    <a:ext cx="193549" cy="97928"/>
                    <a:chOff x="14207474" y="639155"/>
                    <a:chExt cx="193549" cy="97928"/>
                  </a:xfrm>
                </p:grpSpPr>
                <p:sp>
                  <p:nvSpPr>
                    <p:cNvPr id="2784" name="Freeform: Shape 2783">
                      <a:extLst>
                        <a:ext uri="{FF2B5EF4-FFF2-40B4-BE49-F238E27FC236}">
                          <a16:creationId xmlns:a16="http://schemas.microsoft.com/office/drawing/2014/main" xmlns="" id="{52AD9B78-12D4-4CBC-A6CD-BCA46350362C}"/>
                        </a:ext>
                      </a:extLst>
                    </p:cNvPr>
                    <p:cNvSpPr/>
                    <p:nvPr/>
                  </p:nvSpPr>
                  <p:spPr>
                    <a:xfrm>
                      <a:off x="14207474" y="639155"/>
                      <a:ext cx="189610" cy="94910"/>
                    </a:xfrm>
                    <a:custGeom>
                      <a:avLst/>
                      <a:gdLst>
                        <a:gd name="connsiteX0" fmla="*/ 106881 w 189610"/>
                        <a:gd name="connsiteY0" fmla="*/ 2333 h 94910"/>
                        <a:gd name="connsiteX1" fmla="*/ 189610 w 189610"/>
                        <a:gd name="connsiteY1" fmla="*/ 89002 h 94910"/>
                        <a:gd name="connsiteX2" fmla="*/ 177792 w 189610"/>
                        <a:gd name="connsiteY2" fmla="*/ 89002 h 94910"/>
                        <a:gd name="connsiteX3" fmla="*/ 110821 w 189610"/>
                        <a:gd name="connsiteY3" fmla="*/ 29909 h 94910"/>
                        <a:gd name="connsiteX4" fmla="*/ 24152 w 189610"/>
                        <a:gd name="connsiteY4" fmla="*/ 53546 h 94910"/>
                        <a:gd name="connsiteX5" fmla="*/ 515 w 189610"/>
                        <a:gd name="connsiteY5" fmla="*/ 41728 h 94910"/>
                        <a:gd name="connsiteX6" fmla="*/ 106881 w 189610"/>
                        <a:gd name="connsiteY6" fmla="*/ 2333 h 94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610" h="94910">
                          <a:moveTo>
                            <a:pt x="106881" y="2333"/>
                          </a:moveTo>
                          <a:cubicBezTo>
                            <a:pt x="150216" y="10212"/>
                            <a:pt x="185671" y="49607"/>
                            <a:pt x="189610" y="89002"/>
                          </a:cubicBezTo>
                          <a:cubicBezTo>
                            <a:pt x="189610" y="96881"/>
                            <a:pt x="181731" y="96881"/>
                            <a:pt x="177792" y="89002"/>
                          </a:cubicBezTo>
                          <a:cubicBezTo>
                            <a:pt x="162034" y="61425"/>
                            <a:pt x="142337" y="41728"/>
                            <a:pt x="110821" y="29909"/>
                          </a:cubicBezTo>
                          <a:cubicBezTo>
                            <a:pt x="75365" y="18091"/>
                            <a:pt x="47789" y="37788"/>
                            <a:pt x="24152" y="53546"/>
                          </a:cubicBezTo>
                          <a:cubicBezTo>
                            <a:pt x="16273" y="61425"/>
                            <a:pt x="-3424" y="53546"/>
                            <a:pt x="515" y="41728"/>
                          </a:cubicBezTo>
                          <a:cubicBezTo>
                            <a:pt x="24152" y="6273"/>
                            <a:pt x="67486" y="-5546"/>
                            <a:pt x="106881" y="2333"/>
                          </a:cubicBezTo>
                          <a:close/>
                        </a:path>
                      </a:pathLst>
                    </a:custGeom>
                    <a:solidFill>
                      <a:srgbClr val="BB5B11"/>
                    </a:solidFill>
                    <a:ln w="39379" cap="flat">
                      <a:noFill/>
                      <a:prstDash val="solid"/>
                      <a:miter/>
                    </a:ln>
                  </p:spPr>
                  <p:txBody>
                    <a:bodyPr rtlCol="0" anchor="ctr"/>
                    <a:lstStyle/>
                    <a:p>
                      <a:endParaRPr lang="en-US"/>
                    </a:p>
                  </p:txBody>
                </p:sp>
                <p:sp>
                  <p:nvSpPr>
                    <p:cNvPr id="2785" name="Freeform: Shape 2784">
                      <a:extLst>
                        <a:ext uri="{FF2B5EF4-FFF2-40B4-BE49-F238E27FC236}">
                          <a16:creationId xmlns:a16="http://schemas.microsoft.com/office/drawing/2014/main" xmlns="" id="{3DDD07CA-944A-4A82-AB40-6164EC7F5F65}"/>
                        </a:ext>
                      </a:extLst>
                    </p:cNvPr>
                    <p:cNvSpPr/>
                    <p:nvPr/>
                  </p:nvSpPr>
                  <p:spPr>
                    <a:xfrm>
                      <a:off x="14207989" y="639211"/>
                      <a:ext cx="193034" cy="97872"/>
                    </a:xfrm>
                    <a:custGeom>
                      <a:avLst/>
                      <a:gdLst>
                        <a:gd name="connsiteX0" fmla="*/ 106366 w 193034"/>
                        <a:gd name="connsiteY0" fmla="*/ 2277 h 97872"/>
                        <a:gd name="connsiteX1" fmla="*/ 193035 w 193034"/>
                        <a:gd name="connsiteY1" fmla="*/ 85006 h 97872"/>
                        <a:gd name="connsiteX2" fmla="*/ 181216 w 193034"/>
                        <a:gd name="connsiteY2" fmla="*/ 96824 h 97872"/>
                        <a:gd name="connsiteX3" fmla="*/ 169398 w 193034"/>
                        <a:gd name="connsiteY3" fmla="*/ 77127 h 97872"/>
                        <a:gd name="connsiteX4" fmla="*/ 78790 w 193034"/>
                        <a:gd name="connsiteY4" fmla="*/ 33793 h 97872"/>
                        <a:gd name="connsiteX5" fmla="*/ 35455 w 193034"/>
                        <a:gd name="connsiteY5" fmla="*/ 53490 h 97872"/>
                        <a:gd name="connsiteX6" fmla="*/ 19697 w 193034"/>
                        <a:gd name="connsiteY6" fmla="*/ 61369 h 97872"/>
                        <a:gd name="connsiteX7" fmla="*/ 0 w 193034"/>
                        <a:gd name="connsiteY7" fmla="*/ 49551 h 97872"/>
                        <a:gd name="connsiteX8" fmla="*/ 106366 w 193034"/>
                        <a:gd name="connsiteY8" fmla="*/ 2277 h 97872"/>
                        <a:gd name="connsiteX9" fmla="*/ 106366 w 193034"/>
                        <a:gd name="connsiteY9" fmla="*/ 2277 h 97872"/>
                        <a:gd name="connsiteX10" fmla="*/ 47274 w 193034"/>
                        <a:gd name="connsiteY10" fmla="*/ 10156 h 97872"/>
                        <a:gd name="connsiteX11" fmla="*/ 19697 w 193034"/>
                        <a:gd name="connsiteY11" fmla="*/ 25914 h 97872"/>
                        <a:gd name="connsiteX12" fmla="*/ 11818 w 193034"/>
                        <a:gd name="connsiteY12" fmla="*/ 33793 h 97872"/>
                        <a:gd name="connsiteX13" fmla="*/ 27576 w 193034"/>
                        <a:gd name="connsiteY13" fmla="*/ 49551 h 97872"/>
                        <a:gd name="connsiteX14" fmla="*/ 102427 w 193034"/>
                        <a:gd name="connsiteY14" fmla="*/ 25914 h 97872"/>
                        <a:gd name="connsiteX15" fmla="*/ 165458 w 193034"/>
                        <a:gd name="connsiteY15" fmla="*/ 69248 h 97872"/>
                        <a:gd name="connsiteX16" fmla="*/ 185156 w 193034"/>
                        <a:gd name="connsiteY16" fmla="*/ 73187 h 97872"/>
                        <a:gd name="connsiteX17" fmla="*/ 173337 w 193034"/>
                        <a:gd name="connsiteY17" fmla="*/ 49551 h 97872"/>
                        <a:gd name="connsiteX18" fmla="*/ 106366 w 193034"/>
                        <a:gd name="connsiteY18" fmla="*/ 2277 h 97872"/>
                        <a:gd name="connsiteX19" fmla="*/ 106366 w 193034"/>
                        <a:gd name="connsiteY19" fmla="*/ 2277 h 9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93034" h="97872">
                          <a:moveTo>
                            <a:pt x="106366" y="2277"/>
                          </a:moveTo>
                          <a:cubicBezTo>
                            <a:pt x="145761" y="10156"/>
                            <a:pt x="185156" y="45611"/>
                            <a:pt x="193035" y="85006"/>
                          </a:cubicBezTo>
                          <a:cubicBezTo>
                            <a:pt x="193035" y="92885"/>
                            <a:pt x="193035" y="100764"/>
                            <a:pt x="181216" y="96824"/>
                          </a:cubicBezTo>
                          <a:cubicBezTo>
                            <a:pt x="173337" y="92885"/>
                            <a:pt x="173337" y="85006"/>
                            <a:pt x="169398" y="77127"/>
                          </a:cubicBezTo>
                          <a:cubicBezTo>
                            <a:pt x="149700" y="49551"/>
                            <a:pt x="114245" y="25914"/>
                            <a:pt x="78790" y="33793"/>
                          </a:cubicBezTo>
                          <a:cubicBezTo>
                            <a:pt x="63032" y="37732"/>
                            <a:pt x="47274" y="45611"/>
                            <a:pt x="35455" y="53490"/>
                          </a:cubicBezTo>
                          <a:cubicBezTo>
                            <a:pt x="31516" y="57430"/>
                            <a:pt x="27576" y="61369"/>
                            <a:pt x="19697" y="61369"/>
                          </a:cubicBezTo>
                          <a:cubicBezTo>
                            <a:pt x="15758" y="61369"/>
                            <a:pt x="0" y="57430"/>
                            <a:pt x="0" y="49551"/>
                          </a:cubicBezTo>
                          <a:cubicBezTo>
                            <a:pt x="7879" y="6216"/>
                            <a:pt x="63032" y="-5602"/>
                            <a:pt x="106366" y="2277"/>
                          </a:cubicBezTo>
                          <a:cubicBezTo>
                            <a:pt x="106366" y="2277"/>
                            <a:pt x="110306" y="2277"/>
                            <a:pt x="106366" y="2277"/>
                          </a:cubicBezTo>
                          <a:cubicBezTo>
                            <a:pt x="86669" y="2277"/>
                            <a:pt x="66971" y="2277"/>
                            <a:pt x="47274" y="10156"/>
                          </a:cubicBezTo>
                          <a:cubicBezTo>
                            <a:pt x="35455" y="14095"/>
                            <a:pt x="27576" y="18035"/>
                            <a:pt x="19697" y="25914"/>
                          </a:cubicBezTo>
                          <a:cubicBezTo>
                            <a:pt x="15758" y="29853"/>
                            <a:pt x="11818" y="33793"/>
                            <a:pt x="11818" y="33793"/>
                          </a:cubicBezTo>
                          <a:cubicBezTo>
                            <a:pt x="3939" y="41672"/>
                            <a:pt x="7879" y="45611"/>
                            <a:pt x="27576" y="49551"/>
                          </a:cubicBezTo>
                          <a:cubicBezTo>
                            <a:pt x="47274" y="33793"/>
                            <a:pt x="74850" y="21974"/>
                            <a:pt x="102427" y="25914"/>
                          </a:cubicBezTo>
                          <a:cubicBezTo>
                            <a:pt x="130003" y="29853"/>
                            <a:pt x="149700" y="45611"/>
                            <a:pt x="165458" y="69248"/>
                          </a:cubicBezTo>
                          <a:cubicBezTo>
                            <a:pt x="173337" y="77127"/>
                            <a:pt x="189095" y="100764"/>
                            <a:pt x="185156" y="73187"/>
                          </a:cubicBezTo>
                          <a:cubicBezTo>
                            <a:pt x="181216" y="65308"/>
                            <a:pt x="177277" y="57430"/>
                            <a:pt x="173337" y="49551"/>
                          </a:cubicBezTo>
                          <a:cubicBezTo>
                            <a:pt x="157579" y="25914"/>
                            <a:pt x="133942" y="6216"/>
                            <a:pt x="106366" y="2277"/>
                          </a:cubicBezTo>
                          <a:cubicBezTo>
                            <a:pt x="102427" y="2277"/>
                            <a:pt x="102427" y="-1663"/>
                            <a:pt x="106366" y="2277"/>
                          </a:cubicBezTo>
                          <a:close/>
                        </a:path>
                      </a:pathLst>
                    </a:custGeom>
                    <a:solidFill>
                      <a:srgbClr val="581B09"/>
                    </a:solidFill>
                    <a:ln w="39379" cap="flat">
                      <a:noFill/>
                      <a:prstDash val="solid"/>
                      <a:miter/>
                    </a:ln>
                  </p:spPr>
                  <p:txBody>
                    <a:bodyPr rtlCol="0" anchor="ctr"/>
                    <a:lstStyle/>
                    <a:p>
                      <a:endParaRPr lang="en-US"/>
                    </a:p>
                  </p:txBody>
                </p:sp>
              </p:grpSp>
              <p:sp>
                <p:nvSpPr>
                  <p:cNvPr id="2786" name="Freeform: Shape 2785">
                    <a:extLst>
                      <a:ext uri="{FF2B5EF4-FFF2-40B4-BE49-F238E27FC236}">
                        <a16:creationId xmlns:a16="http://schemas.microsoft.com/office/drawing/2014/main" xmlns="" id="{E2BAF4AB-7F24-48E9-BE94-615130D9A1FB}"/>
                      </a:ext>
                    </a:extLst>
                  </p:cNvPr>
                  <p:cNvSpPr/>
                  <p:nvPr/>
                </p:nvSpPr>
                <p:spPr>
                  <a:xfrm>
                    <a:off x="14331098" y="1165439"/>
                    <a:ext cx="233195" cy="56741"/>
                  </a:xfrm>
                  <a:custGeom>
                    <a:avLst/>
                    <a:gdLst>
                      <a:gd name="connsiteX0" fmla="*/ 2955 w 233195"/>
                      <a:gd name="connsiteY0" fmla="*/ 0 h 56741"/>
                      <a:gd name="connsiteX1" fmla="*/ 231445 w 233195"/>
                      <a:gd name="connsiteY1" fmla="*/ 27576 h 56741"/>
                      <a:gd name="connsiteX2" fmla="*/ 231445 w 233195"/>
                      <a:gd name="connsiteY2" fmla="*/ 31516 h 56741"/>
                      <a:gd name="connsiteX3" fmla="*/ 2955 w 233195"/>
                      <a:gd name="connsiteY3" fmla="*/ 0 h 56741"/>
                      <a:gd name="connsiteX4" fmla="*/ 2955 w 233195"/>
                      <a:gd name="connsiteY4" fmla="*/ 0 h 567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95" h="56741">
                        <a:moveTo>
                          <a:pt x="2955" y="0"/>
                        </a:moveTo>
                        <a:cubicBezTo>
                          <a:pt x="65986" y="19697"/>
                          <a:pt x="168413" y="74850"/>
                          <a:pt x="231445" y="27576"/>
                        </a:cubicBezTo>
                        <a:cubicBezTo>
                          <a:pt x="231445" y="27576"/>
                          <a:pt x="235384" y="27576"/>
                          <a:pt x="231445" y="31516"/>
                        </a:cubicBezTo>
                        <a:cubicBezTo>
                          <a:pt x="172353" y="90608"/>
                          <a:pt x="65986" y="31516"/>
                          <a:pt x="2955" y="0"/>
                        </a:cubicBezTo>
                        <a:cubicBezTo>
                          <a:pt x="-985" y="3939"/>
                          <a:pt x="-985" y="0"/>
                          <a:pt x="2955" y="0"/>
                        </a:cubicBezTo>
                        <a:close/>
                      </a:path>
                    </a:pathLst>
                  </a:custGeom>
                  <a:solidFill>
                    <a:srgbClr val="FAEAE1"/>
                  </a:solidFill>
                  <a:ln w="39379" cap="flat">
                    <a:noFill/>
                    <a:prstDash val="solid"/>
                    <a:miter/>
                  </a:ln>
                </p:spPr>
                <p:txBody>
                  <a:bodyPr rtlCol="0" anchor="ctr"/>
                  <a:lstStyle/>
                  <a:p>
                    <a:endParaRPr lang="en-US"/>
                  </a:p>
                </p:txBody>
              </p:sp>
              <p:sp>
                <p:nvSpPr>
                  <p:cNvPr id="2787" name="Freeform: Shape 2786">
                    <a:extLst>
                      <a:ext uri="{FF2B5EF4-FFF2-40B4-BE49-F238E27FC236}">
                        <a16:creationId xmlns:a16="http://schemas.microsoft.com/office/drawing/2014/main" xmlns="" id="{05411571-526C-4B70-81D3-5C9F7C757D50}"/>
                      </a:ext>
                    </a:extLst>
                  </p:cNvPr>
                  <p:cNvSpPr/>
                  <p:nvPr/>
                </p:nvSpPr>
                <p:spPr>
                  <a:xfrm>
                    <a:off x="14473815" y="846341"/>
                    <a:ext cx="35325" cy="208116"/>
                  </a:xfrm>
                  <a:custGeom>
                    <a:avLst/>
                    <a:gdLst>
                      <a:gd name="connsiteX0" fmla="*/ 33574 w 35325"/>
                      <a:gd name="connsiteY0" fmla="*/ 0 h 208116"/>
                      <a:gd name="connsiteX1" fmla="*/ 33574 w 35325"/>
                      <a:gd name="connsiteY1" fmla="*/ 0 h 208116"/>
                      <a:gd name="connsiteX2" fmla="*/ 29635 w 35325"/>
                      <a:gd name="connsiteY2" fmla="*/ 196974 h 208116"/>
                      <a:gd name="connsiteX3" fmla="*/ 17816 w 35325"/>
                      <a:gd name="connsiteY3" fmla="*/ 204853 h 208116"/>
                      <a:gd name="connsiteX4" fmla="*/ 2059 w 35325"/>
                      <a:gd name="connsiteY4" fmla="*/ 106366 h 208116"/>
                      <a:gd name="connsiteX5" fmla="*/ 33574 w 35325"/>
                      <a:gd name="connsiteY5" fmla="*/ 0 h 208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325" h="208116">
                        <a:moveTo>
                          <a:pt x="33574" y="0"/>
                        </a:moveTo>
                        <a:cubicBezTo>
                          <a:pt x="33574" y="0"/>
                          <a:pt x="37514" y="0"/>
                          <a:pt x="33574" y="0"/>
                        </a:cubicBezTo>
                        <a:cubicBezTo>
                          <a:pt x="13877" y="55153"/>
                          <a:pt x="-1881" y="145761"/>
                          <a:pt x="29635" y="196974"/>
                        </a:cubicBezTo>
                        <a:cubicBezTo>
                          <a:pt x="33574" y="204853"/>
                          <a:pt x="21756" y="212732"/>
                          <a:pt x="17816" y="204853"/>
                        </a:cubicBezTo>
                        <a:cubicBezTo>
                          <a:pt x="-1881" y="177277"/>
                          <a:pt x="-1881" y="137882"/>
                          <a:pt x="2059" y="106366"/>
                        </a:cubicBezTo>
                        <a:cubicBezTo>
                          <a:pt x="5998" y="70911"/>
                          <a:pt x="13877" y="31516"/>
                          <a:pt x="33574" y="0"/>
                        </a:cubicBezTo>
                        <a:close/>
                      </a:path>
                    </a:pathLst>
                  </a:custGeom>
                  <a:solidFill>
                    <a:srgbClr val="FAEAE1"/>
                  </a:solidFill>
                  <a:ln w="39379" cap="flat">
                    <a:noFill/>
                    <a:prstDash val="solid"/>
                    <a:miter/>
                  </a:ln>
                </p:spPr>
                <p:txBody>
                  <a:bodyPr rtlCol="0" anchor="ctr"/>
                  <a:lstStyle/>
                  <a:p>
                    <a:endParaRPr lang="en-US"/>
                  </a:p>
                </p:txBody>
              </p:sp>
              <p:sp>
                <p:nvSpPr>
                  <p:cNvPr id="2788" name="Freeform: Shape 2787">
                    <a:extLst>
                      <a:ext uri="{FF2B5EF4-FFF2-40B4-BE49-F238E27FC236}">
                        <a16:creationId xmlns:a16="http://schemas.microsoft.com/office/drawing/2014/main" xmlns="" id="{F2E0AFA4-A6C8-4180-8267-03DB569A7D0A}"/>
                      </a:ext>
                    </a:extLst>
                  </p:cNvPr>
                  <p:cNvSpPr/>
                  <p:nvPr/>
                </p:nvSpPr>
                <p:spPr>
                  <a:xfrm>
                    <a:off x="14519208" y="1061042"/>
                    <a:ext cx="35455" cy="35031"/>
                  </a:xfrm>
                  <a:custGeom>
                    <a:avLst/>
                    <a:gdLst>
                      <a:gd name="connsiteX0" fmla="*/ 3940 w 35455"/>
                      <a:gd name="connsiteY0" fmla="*/ 5909 h 35031"/>
                      <a:gd name="connsiteX1" fmla="*/ 3940 w 35455"/>
                      <a:gd name="connsiteY1" fmla="*/ 5909 h 35031"/>
                      <a:gd name="connsiteX2" fmla="*/ 3940 w 35455"/>
                      <a:gd name="connsiteY2" fmla="*/ 5909 h 35031"/>
                      <a:gd name="connsiteX3" fmla="*/ 31516 w 35455"/>
                      <a:gd name="connsiteY3" fmla="*/ 5909 h 35031"/>
                      <a:gd name="connsiteX4" fmla="*/ 35455 w 35455"/>
                      <a:gd name="connsiteY4" fmla="*/ 25607 h 35031"/>
                      <a:gd name="connsiteX5" fmla="*/ 15758 w 35455"/>
                      <a:gd name="connsiteY5" fmla="*/ 33486 h 35031"/>
                      <a:gd name="connsiteX6" fmla="*/ 0 w 35455"/>
                      <a:gd name="connsiteY6" fmla="*/ 13788 h 35031"/>
                      <a:gd name="connsiteX7" fmla="*/ 3940 w 35455"/>
                      <a:gd name="connsiteY7" fmla="*/ 5909 h 35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455" h="35031">
                        <a:moveTo>
                          <a:pt x="3940" y="5909"/>
                        </a:moveTo>
                        <a:cubicBezTo>
                          <a:pt x="3940" y="5909"/>
                          <a:pt x="7879" y="5909"/>
                          <a:pt x="3940" y="5909"/>
                        </a:cubicBezTo>
                        <a:cubicBezTo>
                          <a:pt x="7879" y="5909"/>
                          <a:pt x="7879" y="5909"/>
                          <a:pt x="3940" y="5909"/>
                        </a:cubicBezTo>
                        <a:cubicBezTo>
                          <a:pt x="15758" y="-1970"/>
                          <a:pt x="23637" y="-1970"/>
                          <a:pt x="31516" y="5909"/>
                        </a:cubicBezTo>
                        <a:cubicBezTo>
                          <a:pt x="35455" y="9849"/>
                          <a:pt x="35455" y="17728"/>
                          <a:pt x="35455" y="25607"/>
                        </a:cubicBezTo>
                        <a:cubicBezTo>
                          <a:pt x="31516" y="33486"/>
                          <a:pt x="23637" y="37425"/>
                          <a:pt x="15758" y="33486"/>
                        </a:cubicBezTo>
                        <a:cubicBezTo>
                          <a:pt x="3940" y="33486"/>
                          <a:pt x="0" y="21667"/>
                          <a:pt x="0" y="13788"/>
                        </a:cubicBezTo>
                        <a:cubicBezTo>
                          <a:pt x="0" y="9849"/>
                          <a:pt x="0" y="5909"/>
                          <a:pt x="3940" y="5909"/>
                        </a:cubicBezTo>
                        <a:close/>
                      </a:path>
                    </a:pathLst>
                  </a:custGeom>
                  <a:solidFill>
                    <a:srgbClr val="FAEAE1"/>
                  </a:solidFill>
                  <a:ln w="39379" cap="flat">
                    <a:noFill/>
                    <a:prstDash val="solid"/>
                    <a:miter/>
                  </a:ln>
                </p:spPr>
                <p:txBody>
                  <a:bodyPr rtlCol="0" anchor="ctr"/>
                  <a:lstStyle/>
                  <a:p>
                    <a:endParaRPr lang="en-US"/>
                  </a:p>
                </p:txBody>
              </p:sp>
              <p:sp>
                <p:nvSpPr>
                  <p:cNvPr id="2789" name="Freeform: Shape 2788">
                    <a:extLst>
                      <a:ext uri="{FF2B5EF4-FFF2-40B4-BE49-F238E27FC236}">
                        <a16:creationId xmlns:a16="http://schemas.microsoft.com/office/drawing/2014/main" xmlns="" id="{60B78B76-B118-430A-BF04-615CA170321F}"/>
                      </a:ext>
                    </a:extLst>
                  </p:cNvPr>
                  <p:cNvSpPr/>
                  <p:nvPr/>
                </p:nvSpPr>
                <p:spPr>
                  <a:xfrm>
                    <a:off x="14505758" y="1077696"/>
                    <a:ext cx="7203" cy="10026"/>
                  </a:xfrm>
                  <a:custGeom>
                    <a:avLst/>
                    <a:gdLst>
                      <a:gd name="connsiteX0" fmla="*/ 5571 w 7203"/>
                      <a:gd name="connsiteY0" fmla="*/ 1074 h 10026"/>
                      <a:gd name="connsiteX1" fmla="*/ 1632 w 7203"/>
                      <a:gd name="connsiteY1" fmla="*/ 8953 h 10026"/>
                      <a:gd name="connsiteX2" fmla="*/ 5571 w 7203"/>
                      <a:gd name="connsiteY2" fmla="*/ 1074 h 10026"/>
                    </a:gdLst>
                    <a:ahLst/>
                    <a:cxnLst>
                      <a:cxn ang="0">
                        <a:pos x="connsiteX0" y="connsiteY0"/>
                      </a:cxn>
                      <a:cxn ang="0">
                        <a:pos x="connsiteX1" y="connsiteY1"/>
                      </a:cxn>
                      <a:cxn ang="0">
                        <a:pos x="connsiteX2" y="connsiteY2"/>
                      </a:cxn>
                    </a:cxnLst>
                    <a:rect l="l" t="t" r="r" b="b"/>
                    <a:pathLst>
                      <a:path w="7203" h="10026">
                        <a:moveTo>
                          <a:pt x="5571" y="1074"/>
                        </a:moveTo>
                        <a:cubicBezTo>
                          <a:pt x="9511" y="5013"/>
                          <a:pt x="5571" y="12892"/>
                          <a:pt x="1632" y="8953"/>
                        </a:cubicBezTo>
                        <a:cubicBezTo>
                          <a:pt x="-2308" y="5013"/>
                          <a:pt x="1632" y="-2866"/>
                          <a:pt x="5571" y="1074"/>
                        </a:cubicBezTo>
                        <a:close/>
                      </a:path>
                    </a:pathLst>
                  </a:custGeom>
                  <a:solidFill>
                    <a:srgbClr val="FAEAE1"/>
                  </a:solidFill>
                  <a:ln w="39379" cap="flat">
                    <a:noFill/>
                    <a:prstDash val="solid"/>
                    <a:miter/>
                  </a:ln>
                </p:spPr>
                <p:txBody>
                  <a:bodyPr rtlCol="0" anchor="ctr"/>
                  <a:lstStyle/>
                  <a:p>
                    <a:endParaRPr lang="en-US"/>
                  </a:p>
                </p:txBody>
              </p:sp>
            </p:grpSp>
          </p:grpSp>
          <p:grpSp>
            <p:nvGrpSpPr>
              <p:cNvPr id="2790" name="Graphic 2510">
                <a:extLst>
                  <a:ext uri="{FF2B5EF4-FFF2-40B4-BE49-F238E27FC236}">
                    <a16:creationId xmlns:a16="http://schemas.microsoft.com/office/drawing/2014/main" xmlns="" id="{7C4E2E7B-A402-40B4-B17C-D698F0767A5C}"/>
                  </a:ext>
                </a:extLst>
              </p:cNvPr>
              <p:cNvGrpSpPr/>
              <p:nvPr/>
            </p:nvGrpSpPr>
            <p:grpSpPr>
              <a:xfrm>
                <a:off x="14467995" y="1176665"/>
                <a:ext cx="1052827" cy="677198"/>
                <a:chOff x="14467995" y="1176665"/>
                <a:chExt cx="1052827" cy="677198"/>
              </a:xfrm>
            </p:grpSpPr>
            <p:grpSp>
              <p:nvGrpSpPr>
                <p:cNvPr id="2791" name="Graphic 2510">
                  <a:extLst>
                    <a:ext uri="{FF2B5EF4-FFF2-40B4-BE49-F238E27FC236}">
                      <a16:creationId xmlns:a16="http://schemas.microsoft.com/office/drawing/2014/main" xmlns="" id="{E7B16A5B-267D-448D-95C1-6DF8822F6E63}"/>
                    </a:ext>
                  </a:extLst>
                </p:cNvPr>
                <p:cNvGrpSpPr/>
                <p:nvPr/>
              </p:nvGrpSpPr>
              <p:grpSpPr>
                <a:xfrm>
                  <a:off x="14625909" y="1586963"/>
                  <a:ext cx="82394" cy="111564"/>
                  <a:chOff x="14625909" y="1586963"/>
                  <a:chExt cx="82394" cy="111564"/>
                </a:xfrm>
              </p:grpSpPr>
              <p:grpSp>
                <p:nvGrpSpPr>
                  <p:cNvPr id="2792" name="Graphic 2510">
                    <a:extLst>
                      <a:ext uri="{FF2B5EF4-FFF2-40B4-BE49-F238E27FC236}">
                        <a16:creationId xmlns:a16="http://schemas.microsoft.com/office/drawing/2014/main" xmlns="" id="{F0BFA6F9-0138-4214-8686-C4C0851C9DF7}"/>
                      </a:ext>
                    </a:extLst>
                  </p:cNvPr>
                  <p:cNvGrpSpPr/>
                  <p:nvPr/>
                </p:nvGrpSpPr>
                <p:grpSpPr>
                  <a:xfrm>
                    <a:off x="14625909" y="1586963"/>
                    <a:ext cx="82394" cy="111564"/>
                    <a:chOff x="14625909" y="1586963"/>
                    <a:chExt cx="82394" cy="111564"/>
                  </a:xfrm>
                </p:grpSpPr>
                <p:grpSp>
                  <p:nvGrpSpPr>
                    <p:cNvPr id="2793" name="Graphic 2510">
                      <a:extLst>
                        <a:ext uri="{FF2B5EF4-FFF2-40B4-BE49-F238E27FC236}">
                          <a16:creationId xmlns:a16="http://schemas.microsoft.com/office/drawing/2014/main" xmlns="" id="{AE9FDABC-CEDD-46EE-8DBE-664102F6ACFB}"/>
                        </a:ext>
                      </a:extLst>
                    </p:cNvPr>
                    <p:cNvGrpSpPr/>
                    <p:nvPr/>
                  </p:nvGrpSpPr>
                  <p:grpSpPr>
                    <a:xfrm>
                      <a:off x="14628336" y="1586963"/>
                      <a:ext cx="79967" cy="82729"/>
                      <a:chOff x="14628336" y="1586963"/>
                      <a:chExt cx="79967" cy="82729"/>
                    </a:xfrm>
                  </p:grpSpPr>
                  <p:sp>
                    <p:nvSpPr>
                      <p:cNvPr id="2794" name="Freeform: Shape 2793">
                        <a:extLst>
                          <a:ext uri="{FF2B5EF4-FFF2-40B4-BE49-F238E27FC236}">
                            <a16:creationId xmlns:a16="http://schemas.microsoft.com/office/drawing/2014/main" xmlns="" id="{C2320EE9-6F4C-46D9-9D3B-511AC48A82E5}"/>
                          </a:ext>
                        </a:extLst>
                      </p:cNvPr>
                      <p:cNvSpPr/>
                      <p:nvPr/>
                    </p:nvSpPr>
                    <p:spPr>
                      <a:xfrm>
                        <a:off x="14629514" y="1586963"/>
                        <a:ext cx="78789" cy="78789"/>
                      </a:xfrm>
                      <a:custGeom>
                        <a:avLst/>
                        <a:gdLst>
                          <a:gd name="connsiteX0" fmla="*/ 78790 w 78789"/>
                          <a:gd name="connsiteY0" fmla="*/ 27576 h 78789"/>
                          <a:gd name="connsiteX1" fmla="*/ 19697 w 78789"/>
                          <a:gd name="connsiteY1" fmla="*/ 0 h 78789"/>
                          <a:gd name="connsiteX2" fmla="*/ 0 w 78789"/>
                          <a:gd name="connsiteY2" fmla="*/ 55153 h 78789"/>
                          <a:gd name="connsiteX3" fmla="*/ 35455 w 78789"/>
                          <a:gd name="connsiteY3" fmla="*/ 78790 h 78789"/>
                          <a:gd name="connsiteX4" fmla="*/ 78790 w 78789"/>
                          <a:gd name="connsiteY4" fmla="*/ 27576 h 787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89" h="78789">
                            <a:moveTo>
                              <a:pt x="78790" y="27576"/>
                            </a:moveTo>
                            <a:lnTo>
                              <a:pt x="19697" y="0"/>
                            </a:lnTo>
                            <a:cubicBezTo>
                              <a:pt x="7879" y="23637"/>
                              <a:pt x="3940" y="39395"/>
                              <a:pt x="0" y="55153"/>
                            </a:cubicBezTo>
                            <a:cubicBezTo>
                              <a:pt x="3940" y="63032"/>
                              <a:pt x="11819" y="74850"/>
                              <a:pt x="35455" y="78790"/>
                            </a:cubicBezTo>
                            <a:cubicBezTo>
                              <a:pt x="63032" y="35455"/>
                              <a:pt x="78790" y="27576"/>
                              <a:pt x="78790" y="27576"/>
                            </a:cubicBezTo>
                            <a:close/>
                          </a:path>
                        </a:pathLst>
                      </a:custGeom>
                      <a:solidFill>
                        <a:srgbClr val="F1B890"/>
                      </a:solidFill>
                      <a:ln w="39379" cap="flat">
                        <a:noFill/>
                        <a:prstDash val="solid"/>
                        <a:miter/>
                      </a:ln>
                    </p:spPr>
                    <p:txBody>
                      <a:bodyPr rtlCol="0" anchor="ctr"/>
                      <a:lstStyle/>
                      <a:p>
                        <a:endParaRPr lang="en-US"/>
                      </a:p>
                    </p:txBody>
                  </p:sp>
                  <p:sp>
                    <p:nvSpPr>
                      <p:cNvPr id="2795" name="Freeform: Shape 2794">
                        <a:extLst>
                          <a:ext uri="{FF2B5EF4-FFF2-40B4-BE49-F238E27FC236}">
                            <a16:creationId xmlns:a16="http://schemas.microsoft.com/office/drawing/2014/main" xmlns="" id="{6440C2CC-F867-44D6-971B-AD13508244F2}"/>
                          </a:ext>
                        </a:extLst>
                      </p:cNvPr>
                      <p:cNvSpPr/>
                      <p:nvPr/>
                    </p:nvSpPr>
                    <p:spPr>
                      <a:xfrm>
                        <a:off x="14628336" y="1586963"/>
                        <a:ext cx="79967" cy="82729"/>
                      </a:xfrm>
                      <a:custGeom>
                        <a:avLst/>
                        <a:gdLst>
                          <a:gd name="connsiteX0" fmla="*/ 79968 w 79967"/>
                          <a:gd name="connsiteY0" fmla="*/ 27576 h 82729"/>
                          <a:gd name="connsiteX1" fmla="*/ 20875 w 79967"/>
                          <a:gd name="connsiteY1" fmla="*/ 0 h 82729"/>
                          <a:gd name="connsiteX2" fmla="*/ 20875 w 79967"/>
                          <a:gd name="connsiteY2" fmla="*/ 0 h 82729"/>
                          <a:gd name="connsiteX3" fmla="*/ 9057 w 79967"/>
                          <a:gd name="connsiteY3" fmla="*/ 35455 h 82729"/>
                          <a:gd name="connsiteX4" fmla="*/ 5118 w 79967"/>
                          <a:gd name="connsiteY4" fmla="*/ 63032 h 82729"/>
                          <a:gd name="connsiteX5" fmla="*/ 36633 w 79967"/>
                          <a:gd name="connsiteY5" fmla="*/ 82729 h 82729"/>
                          <a:gd name="connsiteX6" fmla="*/ 36633 w 79967"/>
                          <a:gd name="connsiteY6" fmla="*/ 82729 h 82729"/>
                          <a:gd name="connsiteX7" fmla="*/ 79968 w 79967"/>
                          <a:gd name="connsiteY7" fmla="*/ 27576 h 82729"/>
                          <a:gd name="connsiteX8" fmla="*/ 79968 w 79967"/>
                          <a:gd name="connsiteY8" fmla="*/ 27576 h 82729"/>
                          <a:gd name="connsiteX9" fmla="*/ 56331 w 79967"/>
                          <a:gd name="connsiteY9" fmla="*/ 51213 h 82729"/>
                          <a:gd name="connsiteX10" fmla="*/ 44512 w 79967"/>
                          <a:gd name="connsiteY10" fmla="*/ 66971 h 82729"/>
                          <a:gd name="connsiteX11" fmla="*/ 36633 w 79967"/>
                          <a:gd name="connsiteY11" fmla="*/ 74850 h 82729"/>
                          <a:gd name="connsiteX12" fmla="*/ 5118 w 79967"/>
                          <a:gd name="connsiteY12" fmla="*/ 66971 h 82729"/>
                          <a:gd name="connsiteX13" fmla="*/ 9057 w 79967"/>
                          <a:gd name="connsiteY13" fmla="*/ 27576 h 82729"/>
                          <a:gd name="connsiteX14" fmla="*/ 16936 w 79967"/>
                          <a:gd name="connsiteY14" fmla="*/ 7879 h 82729"/>
                          <a:gd name="connsiteX15" fmla="*/ 20875 w 79967"/>
                          <a:gd name="connsiteY15" fmla="*/ 3940 h 82729"/>
                          <a:gd name="connsiteX16" fmla="*/ 40573 w 79967"/>
                          <a:gd name="connsiteY16" fmla="*/ 11818 h 82729"/>
                          <a:gd name="connsiteX17" fmla="*/ 79968 w 79967"/>
                          <a:gd name="connsiteY17" fmla="*/ 27576 h 82729"/>
                          <a:gd name="connsiteX18" fmla="*/ 79968 w 79967"/>
                          <a:gd name="connsiteY18" fmla="*/ 27576 h 82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9967" h="82729">
                            <a:moveTo>
                              <a:pt x="79968" y="27576"/>
                            </a:moveTo>
                            <a:cubicBezTo>
                              <a:pt x="60270" y="19697"/>
                              <a:pt x="40573" y="7879"/>
                              <a:pt x="20875" y="0"/>
                            </a:cubicBezTo>
                            <a:cubicBezTo>
                              <a:pt x="20875" y="0"/>
                              <a:pt x="20875" y="0"/>
                              <a:pt x="20875" y="0"/>
                            </a:cubicBezTo>
                            <a:cubicBezTo>
                              <a:pt x="16936" y="11818"/>
                              <a:pt x="12997" y="23637"/>
                              <a:pt x="9057" y="35455"/>
                            </a:cubicBezTo>
                            <a:cubicBezTo>
                              <a:pt x="5118" y="43334"/>
                              <a:pt x="1178" y="55153"/>
                              <a:pt x="5118" y="63032"/>
                            </a:cubicBezTo>
                            <a:cubicBezTo>
                              <a:pt x="12997" y="74850"/>
                              <a:pt x="24815" y="78790"/>
                              <a:pt x="36633" y="82729"/>
                            </a:cubicBezTo>
                            <a:cubicBezTo>
                              <a:pt x="36633" y="82729"/>
                              <a:pt x="36633" y="82729"/>
                              <a:pt x="36633" y="82729"/>
                            </a:cubicBezTo>
                            <a:cubicBezTo>
                              <a:pt x="48452" y="63032"/>
                              <a:pt x="60270" y="39395"/>
                              <a:pt x="79968" y="27576"/>
                            </a:cubicBezTo>
                            <a:cubicBezTo>
                              <a:pt x="79968" y="27576"/>
                              <a:pt x="79968" y="27576"/>
                              <a:pt x="79968" y="27576"/>
                            </a:cubicBezTo>
                            <a:cubicBezTo>
                              <a:pt x="68149" y="31516"/>
                              <a:pt x="64210" y="43334"/>
                              <a:pt x="56331" y="51213"/>
                            </a:cubicBezTo>
                            <a:cubicBezTo>
                              <a:pt x="52391" y="55153"/>
                              <a:pt x="48452" y="59092"/>
                              <a:pt x="44512" y="66971"/>
                            </a:cubicBezTo>
                            <a:cubicBezTo>
                              <a:pt x="40573" y="70911"/>
                              <a:pt x="40573" y="74850"/>
                              <a:pt x="36633" y="74850"/>
                            </a:cubicBezTo>
                            <a:cubicBezTo>
                              <a:pt x="28754" y="86669"/>
                              <a:pt x="12997" y="70911"/>
                              <a:pt x="5118" y="66971"/>
                            </a:cubicBezTo>
                            <a:cubicBezTo>
                              <a:pt x="-6701" y="55153"/>
                              <a:pt x="5118" y="39395"/>
                              <a:pt x="9057" y="27576"/>
                            </a:cubicBezTo>
                            <a:cubicBezTo>
                              <a:pt x="12997" y="19697"/>
                              <a:pt x="12997" y="15758"/>
                              <a:pt x="16936" y="7879"/>
                            </a:cubicBezTo>
                            <a:cubicBezTo>
                              <a:pt x="20875" y="0"/>
                              <a:pt x="16936" y="3940"/>
                              <a:pt x="20875" y="3940"/>
                            </a:cubicBezTo>
                            <a:cubicBezTo>
                              <a:pt x="28754" y="7879"/>
                              <a:pt x="32694" y="11818"/>
                              <a:pt x="40573" y="11818"/>
                            </a:cubicBezTo>
                            <a:cubicBezTo>
                              <a:pt x="56331" y="15758"/>
                              <a:pt x="68149" y="23637"/>
                              <a:pt x="79968" y="27576"/>
                            </a:cubicBezTo>
                            <a:cubicBezTo>
                              <a:pt x="79968" y="27576"/>
                              <a:pt x="79968" y="27576"/>
                              <a:pt x="79968" y="27576"/>
                            </a:cubicBezTo>
                            <a:close/>
                          </a:path>
                        </a:pathLst>
                      </a:custGeom>
                      <a:solidFill>
                        <a:srgbClr val="771419"/>
                      </a:solidFill>
                      <a:ln w="39379" cap="flat">
                        <a:noFill/>
                        <a:prstDash val="solid"/>
                        <a:miter/>
                      </a:ln>
                    </p:spPr>
                    <p:txBody>
                      <a:bodyPr rtlCol="0" anchor="ctr"/>
                      <a:lstStyle/>
                      <a:p>
                        <a:endParaRPr lang="en-US"/>
                      </a:p>
                    </p:txBody>
                  </p:sp>
                </p:grpSp>
                <p:grpSp>
                  <p:nvGrpSpPr>
                    <p:cNvPr id="2796" name="Graphic 2510">
                      <a:extLst>
                        <a:ext uri="{FF2B5EF4-FFF2-40B4-BE49-F238E27FC236}">
                          <a16:creationId xmlns:a16="http://schemas.microsoft.com/office/drawing/2014/main" xmlns="" id="{30AB9930-2C0C-4E1D-BE1D-8535D269304B}"/>
                        </a:ext>
                      </a:extLst>
                    </p:cNvPr>
                    <p:cNvGrpSpPr/>
                    <p:nvPr/>
                  </p:nvGrpSpPr>
                  <p:grpSpPr>
                    <a:xfrm>
                      <a:off x="14625909" y="1642116"/>
                      <a:ext cx="39060" cy="56411"/>
                      <a:chOff x="14625909" y="1642116"/>
                      <a:chExt cx="39060" cy="56411"/>
                    </a:xfrm>
                  </p:grpSpPr>
                  <p:sp>
                    <p:nvSpPr>
                      <p:cNvPr id="2797" name="Freeform: Shape 2796">
                        <a:extLst>
                          <a:ext uri="{FF2B5EF4-FFF2-40B4-BE49-F238E27FC236}">
                            <a16:creationId xmlns:a16="http://schemas.microsoft.com/office/drawing/2014/main" xmlns="" id="{7E0A025F-93F6-4B4F-90A8-96F1DC2EA961}"/>
                          </a:ext>
                        </a:extLst>
                      </p:cNvPr>
                      <p:cNvSpPr/>
                      <p:nvPr/>
                    </p:nvSpPr>
                    <p:spPr>
                      <a:xfrm>
                        <a:off x="14625909" y="1642116"/>
                        <a:ext cx="39060" cy="54079"/>
                      </a:xfrm>
                      <a:custGeom>
                        <a:avLst/>
                        <a:gdLst>
                          <a:gd name="connsiteX0" fmla="*/ 3605 w 39060"/>
                          <a:gd name="connsiteY0" fmla="*/ 0 h 54079"/>
                          <a:gd name="connsiteX1" fmla="*/ 27242 w 39060"/>
                          <a:gd name="connsiteY1" fmla="*/ 43334 h 54079"/>
                          <a:gd name="connsiteX2" fmla="*/ 39060 w 39060"/>
                          <a:gd name="connsiteY2" fmla="*/ 23637 h 54079"/>
                          <a:gd name="connsiteX3" fmla="*/ 3605 w 39060"/>
                          <a:gd name="connsiteY3" fmla="*/ 0 h 54079"/>
                        </a:gdLst>
                        <a:ahLst/>
                        <a:cxnLst>
                          <a:cxn ang="0">
                            <a:pos x="connsiteX0" y="connsiteY0"/>
                          </a:cxn>
                          <a:cxn ang="0">
                            <a:pos x="connsiteX1" y="connsiteY1"/>
                          </a:cxn>
                          <a:cxn ang="0">
                            <a:pos x="connsiteX2" y="connsiteY2"/>
                          </a:cxn>
                          <a:cxn ang="0">
                            <a:pos x="connsiteX3" y="connsiteY3"/>
                          </a:cxn>
                        </a:cxnLst>
                        <a:rect l="l" t="t" r="r" b="b"/>
                        <a:pathLst>
                          <a:path w="39060" h="54079">
                            <a:moveTo>
                              <a:pt x="3605" y="0"/>
                            </a:moveTo>
                            <a:cubicBezTo>
                              <a:pt x="-8213" y="51213"/>
                              <a:pt x="11484" y="66971"/>
                              <a:pt x="27242" y="43334"/>
                            </a:cubicBezTo>
                            <a:cubicBezTo>
                              <a:pt x="31181" y="35455"/>
                              <a:pt x="35121" y="27576"/>
                              <a:pt x="39060" y="23637"/>
                            </a:cubicBezTo>
                            <a:cubicBezTo>
                              <a:pt x="19363" y="23637"/>
                              <a:pt x="7545" y="11818"/>
                              <a:pt x="3605" y="0"/>
                            </a:cubicBezTo>
                            <a:close/>
                          </a:path>
                        </a:pathLst>
                      </a:custGeom>
                      <a:solidFill>
                        <a:srgbClr val="29A1DA"/>
                      </a:solidFill>
                      <a:ln w="39379" cap="flat">
                        <a:noFill/>
                        <a:prstDash val="solid"/>
                        <a:miter/>
                      </a:ln>
                    </p:spPr>
                    <p:txBody>
                      <a:bodyPr rtlCol="0" anchor="ctr"/>
                      <a:lstStyle/>
                      <a:p>
                        <a:endParaRPr lang="en-US"/>
                      </a:p>
                    </p:txBody>
                  </p:sp>
                  <p:sp>
                    <p:nvSpPr>
                      <p:cNvPr id="2798" name="Freeform: Shape 2797">
                        <a:extLst>
                          <a:ext uri="{FF2B5EF4-FFF2-40B4-BE49-F238E27FC236}">
                            <a16:creationId xmlns:a16="http://schemas.microsoft.com/office/drawing/2014/main" xmlns="" id="{C76E9DED-69E3-4FC3-9CD4-EBB81E0C854D}"/>
                          </a:ext>
                        </a:extLst>
                      </p:cNvPr>
                      <p:cNvSpPr/>
                      <p:nvPr/>
                    </p:nvSpPr>
                    <p:spPr>
                      <a:xfrm>
                        <a:off x="14625990" y="1642116"/>
                        <a:ext cx="38978" cy="56411"/>
                      </a:xfrm>
                      <a:custGeom>
                        <a:avLst/>
                        <a:gdLst>
                          <a:gd name="connsiteX0" fmla="*/ 3524 w 38978"/>
                          <a:gd name="connsiteY0" fmla="*/ 0 h 56411"/>
                          <a:gd name="connsiteX1" fmla="*/ 11403 w 38978"/>
                          <a:gd name="connsiteY1" fmla="*/ 55153 h 56411"/>
                          <a:gd name="connsiteX2" fmla="*/ 38979 w 38978"/>
                          <a:gd name="connsiteY2" fmla="*/ 27576 h 56411"/>
                          <a:gd name="connsiteX3" fmla="*/ 38979 w 38978"/>
                          <a:gd name="connsiteY3" fmla="*/ 27576 h 56411"/>
                          <a:gd name="connsiteX4" fmla="*/ 3524 w 38978"/>
                          <a:gd name="connsiteY4" fmla="*/ 0 h 56411"/>
                          <a:gd name="connsiteX5" fmla="*/ 3524 w 38978"/>
                          <a:gd name="connsiteY5" fmla="*/ 0 h 56411"/>
                          <a:gd name="connsiteX6" fmla="*/ 19282 w 38978"/>
                          <a:gd name="connsiteY6" fmla="*/ 15758 h 56411"/>
                          <a:gd name="connsiteX7" fmla="*/ 31100 w 38978"/>
                          <a:gd name="connsiteY7" fmla="*/ 19697 h 56411"/>
                          <a:gd name="connsiteX8" fmla="*/ 31100 w 38978"/>
                          <a:gd name="connsiteY8" fmla="*/ 31516 h 56411"/>
                          <a:gd name="connsiteX9" fmla="*/ 3524 w 38978"/>
                          <a:gd name="connsiteY9" fmla="*/ 43334 h 56411"/>
                          <a:gd name="connsiteX10" fmla="*/ 3524 w 38978"/>
                          <a:gd name="connsiteY10" fmla="*/ 0 h 56411"/>
                          <a:gd name="connsiteX11" fmla="*/ 3524 w 38978"/>
                          <a:gd name="connsiteY11" fmla="*/ 0 h 56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978" h="56411">
                            <a:moveTo>
                              <a:pt x="3524" y="0"/>
                            </a:moveTo>
                            <a:cubicBezTo>
                              <a:pt x="-416" y="15758"/>
                              <a:pt x="-4355" y="43334"/>
                              <a:pt x="11403" y="55153"/>
                            </a:cubicBezTo>
                            <a:cubicBezTo>
                              <a:pt x="23221" y="63032"/>
                              <a:pt x="35040" y="31516"/>
                              <a:pt x="38979" y="27576"/>
                            </a:cubicBezTo>
                            <a:cubicBezTo>
                              <a:pt x="38979" y="27576"/>
                              <a:pt x="38979" y="27576"/>
                              <a:pt x="38979" y="27576"/>
                            </a:cubicBezTo>
                            <a:cubicBezTo>
                              <a:pt x="23221" y="23637"/>
                              <a:pt x="11403" y="15758"/>
                              <a:pt x="3524" y="0"/>
                            </a:cubicBezTo>
                            <a:cubicBezTo>
                              <a:pt x="3524" y="0"/>
                              <a:pt x="3524" y="0"/>
                              <a:pt x="3524" y="0"/>
                            </a:cubicBezTo>
                            <a:cubicBezTo>
                              <a:pt x="7463" y="7879"/>
                              <a:pt x="11403" y="11818"/>
                              <a:pt x="19282" y="15758"/>
                            </a:cubicBezTo>
                            <a:cubicBezTo>
                              <a:pt x="23221" y="19697"/>
                              <a:pt x="27161" y="19697"/>
                              <a:pt x="31100" y="19697"/>
                            </a:cubicBezTo>
                            <a:cubicBezTo>
                              <a:pt x="38979" y="23637"/>
                              <a:pt x="38979" y="27576"/>
                              <a:pt x="31100" y="31516"/>
                            </a:cubicBezTo>
                            <a:cubicBezTo>
                              <a:pt x="27161" y="39395"/>
                              <a:pt x="15342" y="63032"/>
                              <a:pt x="3524" y="43334"/>
                            </a:cubicBezTo>
                            <a:cubicBezTo>
                              <a:pt x="-416" y="31516"/>
                              <a:pt x="3524" y="15758"/>
                              <a:pt x="3524" y="0"/>
                            </a:cubicBezTo>
                            <a:cubicBezTo>
                              <a:pt x="3524" y="0"/>
                              <a:pt x="3524" y="0"/>
                              <a:pt x="3524" y="0"/>
                            </a:cubicBezTo>
                            <a:close/>
                          </a:path>
                        </a:pathLst>
                      </a:custGeom>
                      <a:solidFill>
                        <a:srgbClr val="033C5C"/>
                      </a:solidFill>
                      <a:ln w="39379" cap="flat">
                        <a:noFill/>
                        <a:prstDash val="solid"/>
                        <a:miter/>
                      </a:ln>
                    </p:spPr>
                    <p:txBody>
                      <a:bodyPr rtlCol="0" anchor="ctr"/>
                      <a:lstStyle/>
                      <a:p>
                        <a:endParaRPr lang="en-US"/>
                      </a:p>
                    </p:txBody>
                  </p:sp>
                </p:grpSp>
              </p:grpSp>
              <p:grpSp>
                <p:nvGrpSpPr>
                  <p:cNvPr id="2799" name="Graphic 2510">
                    <a:extLst>
                      <a:ext uri="{FF2B5EF4-FFF2-40B4-BE49-F238E27FC236}">
                        <a16:creationId xmlns:a16="http://schemas.microsoft.com/office/drawing/2014/main" xmlns="" id="{517FA958-FDEA-4CB7-B977-101EAF629191}"/>
                      </a:ext>
                    </a:extLst>
                  </p:cNvPr>
                  <p:cNvGrpSpPr/>
                  <p:nvPr/>
                </p:nvGrpSpPr>
                <p:grpSpPr>
                  <a:xfrm>
                    <a:off x="14637393" y="1594842"/>
                    <a:ext cx="70910" cy="102426"/>
                    <a:chOff x="14637393" y="1594842"/>
                    <a:chExt cx="70910" cy="102426"/>
                  </a:xfrm>
                </p:grpSpPr>
                <p:sp>
                  <p:nvSpPr>
                    <p:cNvPr id="2800" name="Freeform: Shape 2799">
                      <a:extLst>
                        <a:ext uri="{FF2B5EF4-FFF2-40B4-BE49-F238E27FC236}">
                          <a16:creationId xmlns:a16="http://schemas.microsoft.com/office/drawing/2014/main" xmlns="" id="{9179BD52-2D7C-47C8-9B00-DE97EA64AFB8}"/>
                        </a:ext>
                      </a:extLst>
                    </p:cNvPr>
                    <p:cNvSpPr/>
                    <p:nvPr/>
                  </p:nvSpPr>
                  <p:spPr>
                    <a:xfrm>
                      <a:off x="14637393" y="1657874"/>
                      <a:ext cx="23636" cy="39394"/>
                    </a:xfrm>
                    <a:custGeom>
                      <a:avLst/>
                      <a:gdLst>
                        <a:gd name="connsiteX0" fmla="*/ 0 w 23636"/>
                        <a:gd name="connsiteY0" fmla="*/ 39395 h 39394"/>
                        <a:gd name="connsiteX1" fmla="*/ 11818 w 23636"/>
                        <a:gd name="connsiteY1" fmla="*/ 27576 h 39394"/>
                        <a:gd name="connsiteX2" fmla="*/ 23637 w 23636"/>
                        <a:gd name="connsiteY2" fmla="*/ 7879 h 39394"/>
                        <a:gd name="connsiteX3" fmla="*/ 3940 w 23636"/>
                        <a:gd name="connsiteY3" fmla="*/ 0 h 39394"/>
                        <a:gd name="connsiteX4" fmla="*/ 0 w 23636"/>
                        <a:gd name="connsiteY4" fmla="*/ 39395 h 39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36" h="39394">
                          <a:moveTo>
                            <a:pt x="0" y="39395"/>
                          </a:moveTo>
                          <a:cubicBezTo>
                            <a:pt x="3940" y="39395"/>
                            <a:pt x="7879" y="35455"/>
                            <a:pt x="11818" y="27576"/>
                          </a:cubicBezTo>
                          <a:cubicBezTo>
                            <a:pt x="15758" y="19697"/>
                            <a:pt x="19697" y="15758"/>
                            <a:pt x="23637" y="7879"/>
                          </a:cubicBezTo>
                          <a:cubicBezTo>
                            <a:pt x="15758" y="3940"/>
                            <a:pt x="7879" y="0"/>
                            <a:pt x="3940" y="0"/>
                          </a:cubicBezTo>
                          <a:cubicBezTo>
                            <a:pt x="3940" y="11819"/>
                            <a:pt x="3940" y="23637"/>
                            <a:pt x="0" y="39395"/>
                          </a:cubicBezTo>
                          <a:close/>
                        </a:path>
                      </a:pathLst>
                    </a:custGeom>
                    <a:solidFill>
                      <a:srgbClr val="29A1DA"/>
                    </a:solidFill>
                    <a:ln w="39379" cap="flat">
                      <a:noFill/>
                      <a:prstDash val="solid"/>
                      <a:miter/>
                    </a:ln>
                  </p:spPr>
                  <p:txBody>
                    <a:bodyPr rtlCol="0" anchor="ctr"/>
                    <a:lstStyle/>
                    <a:p>
                      <a:endParaRPr lang="en-US"/>
                    </a:p>
                  </p:txBody>
                </p:sp>
                <p:sp>
                  <p:nvSpPr>
                    <p:cNvPr id="2801" name="Freeform: Shape 2800">
                      <a:extLst>
                        <a:ext uri="{FF2B5EF4-FFF2-40B4-BE49-F238E27FC236}">
                          <a16:creationId xmlns:a16="http://schemas.microsoft.com/office/drawing/2014/main" xmlns="" id="{12A8A7A7-5BC4-4142-B498-A7D01B660333}"/>
                        </a:ext>
                      </a:extLst>
                    </p:cNvPr>
                    <p:cNvSpPr/>
                    <p:nvPr/>
                  </p:nvSpPr>
                  <p:spPr>
                    <a:xfrm>
                      <a:off x="14645272" y="1594842"/>
                      <a:ext cx="63031" cy="74850"/>
                    </a:xfrm>
                    <a:custGeom>
                      <a:avLst/>
                      <a:gdLst>
                        <a:gd name="connsiteX0" fmla="*/ 63032 w 63031"/>
                        <a:gd name="connsiteY0" fmla="*/ 19697 h 74850"/>
                        <a:gd name="connsiteX1" fmla="*/ 27576 w 63031"/>
                        <a:gd name="connsiteY1" fmla="*/ 0 h 74850"/>
                        <a:gd name="connsiteX2" fmla="*/ 0 w 63031"/>
                        <a:gd name="connsiteY2" fmla="*/ 66971 h 74850"/>
                        <a:gd name="connsiteX3" fmla="*/ 19697 w 63031"/>
                        <a:gd name="connsiteY3" fmla="*/ 74850 h 74850"/>
                        <a:gd name="connsiteX4" fmla="*/ 19697 w 63031"/>
                        <a:gd name="connsiteY4" fmla="*/ 74850 h 74850"/>
                        <a:gd name="connsiteX5" fmla="*/ 63032 w 63031"/>
                        <a:gd name="connsiteY5" fmla="*/ 19697 h 7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031" h="74850">
                          <a:moveTo>
                            <a:pt x="63032" y="19697"/>
                          </a:moveTo>
                          <a:lnTo>
                            <a:pt x="27576" y="0"/>
                          </a:lnTo>
                          <a:cubicBezTo>
                            <a:pt x="23637" y="7879"/>
                            <a:pt x="11818" y="19697"/>
                            <a:pt x="0" y="66971"/>
                          </a:cubicBezTo>
                          <a:cubicBezTo>
                            <a:pt x="3939" y="70911"/>
                            <a:pt x="11818" y="74850"/>
                            <a:pt x="19697" y="74850"/>
                          </a:cubicBezTo>
                          <a:cubicBezTo>
                            <a:pt x="19697" y="74850"/>
                            <a:pt x="19697" y="74850"/>
                            <a:pt x="19697" y="74850"/>
                          </a:cubicBezTo>
                          <a:cubicBezTo>
                            <a:pt x="47274" y="27576"/>
                            <a:pt x="63032" y="19697"/>
                            <a:pt x="63032" y="19697"/>
                          </a:cubicBezTo>
                          <a:close/>
                        </a:path>
                      </a:pathLst>
                    </a:custGeom>
                    <a:solidFill>
                      <a:srgbClr val="F1B890"/>
                    </a:solidFill>
                    <a:ln w="39379" cap="flat">
                      <a:noFill/>
                      <a:prstDash val="solid"/>
                      <a:miter/>
                    </a:ln>
                  </p:spPr>
                  <p:txBody>
                    <a:bodyPr rtlCol="0" anchor="ctr"/>
                    <a:lstStyle/>
                    <a:p>
                      <a:endParaRPr lang="en-US"/>
                    </a:p>
                  </p:txBody>
                </p:sp>
              </p:grpSp>
              <p:sp>
                <p:nvSpPr>
                  <p:cNvPr id="2802" name="Freeform: Shape 2801">
                    <a:extLst>
                      <a:ext uri="{FF2B5EF4-FFF2-40B4-BE49-F238E27FC236}">
                        <a16:creationId xmlns:a16="http://schemas.microsoft.com/office/drawing/2014/main" xmlns="" id="{9E178D41-4620-40BE-A404-171F944B91C0}"/>
                      </a:ext>
                    </a:extLst>
                  </p:cNvPr>
                  <p:cNvSpPr/>
                  <p:nvPr/>
                </p:nvSpPr>
                <p:spPr>
                  <a:xfrm>
                    <a:off x="14630745" y="1611421"/>
                    <a:ext cx="23027" cy="73353"/>
                  </a:xfrm>
                  <a:custGeom>
                    <a:avLst/>
                    <a:gdLst>
                      <a:gd name="connsiteX0" fmla="*/ 2708 w 23027"/>
                      <a:gd name="connsiteY0" fmla="*/ 30695 h 73353"/>
                      <a:gd name="connsiteX1" fmla="*/ 22406 w 23027"/>
                      <a:gd name="connsiteY1" fmla="*/ 7058 h 73353"/>
                      <a:gd name="connsiteX2" fmla="*/ 6648 w 23027"/>
                      <a:gd name="connsiteY2" fmla="*/ 66150 h 73353"/>
                      <a:gd name="connsiteX3" fmla="*/ 2708 w 23027"/>
                      <a:gd name="connsiteY3" fmla="*/ 30695 h 73353"/>
                    </a:gdLst>
                    <a:ahLst/>
                    <a:cxnLst>
                      <a:cxn ang="0">
                        <a:pos x="connsiteX0" y="connsiteY0"/>
                      </a:cxn>
                      <a:cxn ang="0">
                        <a:pos x="connsiteX1" y="connsiteY1"/>
                      </a:cxn>
                      <a:cxn ang="0">
                        <a:pos x="connsiteX2" y="connsiteY2"/>
                      </a:cxn>
                      <a:cxn ang="0">
                        <a:pos x="connsiteX3" y="connsiteY3"/>
                      </a:cxn>
                    </a:cxnLst>
                    <a:rect l="l" t="t" r="r" b="b"/>
                    <a:pathLst>
                      <a:path w="23027" h="73353">
                        <a:moveTo>
                          <a:pt x="2708" y="30695"/>
                        </a:moveTo>
                        <a:cubicBezTo>
                          <a:pt x="10587" y="3119"/>
                          <a:pt x="26345" y="-8700"/>
                          <a:pt x="22406" y="7058"/>
                        </a:cubicBezTo>
                        <a:cubicBezTo>
                          <a:pt x="18466" y="22816"/>
                          <a:pt x="10587" y="46453"/>
                          <a:pt x="6648" y="66150"/>
                        </a:cubicBezTo>
                        <a:cubicBezTo>
                          <a:pt x="6648" y="85848"/>
                          <a:pt x="-5171" y="62211"/>
                          <a:pt x="2708" y="30695"/>
                        </a:cubicBezTo>
                        <a:close/>
                      </a:path>
                    </a:pathLst>
                  </a:custGeom>
                  <a:solidFill>
                    <a:srgbClr val="FFFFFF">
                      <a:alpha val="30000"/>
                    </a:srgbClr>
                  </a:solidFill>
                  <a:ln w="39379" cap="flat">
                    <a:noFill/>
                    <a:prstDash val="solid"/>
                    <a:miter/>
                  </a:ln>
                </p:spPr>
                <p:txBody>
                  <a:bodyPr rtlCol="0" anchor="ctr"/>
                  <a:lstStyle/>
                  <a:p>
                    <a:endParaRPr lang="en-US"/>
                  </a:p>
                </p:txBody>
              </p:sp>
            </p:grpSp>
            <p:grpSp>
              <p:nvGrpSpPr>
                <p:cNvPr id="2803" name="Graphic 2510">
                  <a:extLst>
                    <a:ext uri="{FF2B5EF4-FFF2-40B4-BE49-F238E27FC236}">
                      <a16:creationId xmlns:a16="http://schemas.microsoft.com/office/drawing/2014/main" xmlns="" id="{F9A209E3-B5F8-42B5-85C2-EA834F68AA79}"/>
                    </a:ext>
                  </a:extLst>
                </p:cNvPr>
                <p:cNvGrpSpPr/>
                <p:nvPr/>
              </p:nvGrpSpPr>
              <p:grpSpPr>
                <a:xfrm>
                  <a:off x="15251952" y="1748482"/>
                  <a:ext cx="70910" cy="105381"/>
                  <a:chOff x="15251952" y="1748482"/>
                  <a:chExt cx="70910" cy="105381"/>
                </a:xfrm>
              </p:grpSpPr>
              <p:grpSp>
                <p:nvGrpSpPr>
                  <p:cNvPr id="2804" name="Graphic 2510">
                    <a:extLst>
                      <a:ext uri="{FF2B5EF4-FFF2-40B4-BE49-F238E27FC236}">
                        <a16:creationId xmlns:a16="http://schemas.microsoft.com/office/drawing/2014/main" xmlns="" id="{3D76A5FD-5DD7-458D-A122-6AF4BFB92374}"/>
                      </a:ext>
                    </a:extLst>
                  </p:cNvPr>
                  <p:cNvGrpSpPr/>
                  <p:nvPr/>
                </p:nvGrpSpPr>
                <p:grpSpPr>
                  <a:xfrm>
                    <a:off x="15251952" y="1748482"/>
                    <a:ext cx="70910" cy="105381"/>
                    <a:chOff x="15251952" y="1748482"/>
                    <a:chExt cx="70910" cy="105381"/>
                  </a:xfrm>
                </p:grpSpPr>
                <p:grpSp>
                  <p:nvGrpSpPr>
                    <p:cNvPr id="2805" name="Graphic 2510">
                      <a:extLst>
                        <a:ext uri="{FF2B5EF4-FFF2-40B4-BE49-F238E27FC236}">
                          <a16:creationId xmlns:a16="http://schemas.microsoft.com/office/drawing/2014/main" xmlns="" id="{7FA82596-84E4-48B1-8C6C-1A7080E11310}"/>
                        </a:ext>
                      </a:extLst>
                    </p:cNvPr>
                    <p:cNvGrpSpPr/>
                    <p:nvPr/>
                  </p:nvGrpSpPr>
                  <p:grpSpPr>
                    <a:xfrm>
                      <a:off x="15251952" y="1748482"/>
                      <a:ext cx="70910" cy="69558"/>
                      <a:chOff x="15251952" y="1748482"/>
                      <a:chExt cx="70910" cy="69558"/>
                    </a:xfrm>
                  </p:grpSpPr>
                  <p:sp>
                    <p:nvSpPr>
                      <p:cNvPr id="2806" name="Freeform: Shape 2805">
                        <a:extLst>
                          <a:ext uri="{FF2B5EF4-FFF2-40B4-BE49-F238E27FC236}">
                            <a16:creationId xmlns:a16="http://schemas.microsoft.com/office/drawing/2014/main" xmlns="" id="{56D2F157-36DC-458D-8666-904B4C4B128D}"/>
                          </a:ext>
                        </a:extLst>
                      </p:cNvPr>
                      <p:cNvSpPr/>
                      <p:nvPr/>
                    </p:nvSpPr>
                    <p:spPr>
                      <a:xfrm>
                        <a:off x="15251952" y="1748482"/>
                        <a:ext cx="66971" cy="68516"/>
                      </a:xfrm>
                      <a:custGeom>
                        <a:avLst/>
                        <a:gdLst>
                          <a:gd name="connsiteX0" fmla="*/ 0 w 66971"/>
                          <a:gd name="connsiteY0" fmla="*/ 0 h 68516"/>
                          <a:gd name="connsiteX1" fmla="*/ 66971 w 66971"/>
                          <a:gd name="connsiteY1" fmla="*/ 0 h 68516"/>
                          <a:gd name="connsiteX2" fmla="*/ 59092 w 66971"/>
                          <a:gd name="connsiteY2" fmla="*/ 59092 h 68516"/>
                          <a:gd name="connsiteX3" fmla="*/ 15758 w 66971"/>
                          <a:gd name="connsiteY3" fmla="*/ 66971 h 68516"/>
                          <a:gd name="connsiteX4" fmla="*/ 0 w 66971"/>
                          <a:gd name="connsiteY4" fmla="*/ 0 h 68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71" h="68516">
                            <a:moveTo>
                              <a:pt x="0" y="0"/>
                            </a:moveTo>
                            <a:lnTo>
                              <a:pt x="66971" y="0"/>
                            </a:lnTo>
                            <a:cubicBezTo>
                              <a:pt x="66971" y="23637"/>
                              <a:pt x="63032" y="43334"/>
                              <a:pt x="59092" y="59092"/>
                            </a:cubicBezTo>
                            <a:cubicBezTo>
                              <a:pt x="51213" y="66971"/>
                              <a:pt x="35455" y="70911"/>
                              <a:pt x="15758" y="66971"/>
                            </a:cubicBezTo>
                            <a:cubicBezTo>
                              <a:pt x="11818" y="15758"/>
                              <a:pt x="0" y="0"/>
                              <a:pt x="0" y="0"/>
                            </a:cubicBezTo>
                            <a:close/>
                          </a:path>
                        </a:pathLst>
                      </a:custGeom>
                      <a:solidFill>
                        <a:srgbClr val="F1B890"/>
                      </a:solidFill>
                      <a:ln w="39379" cap="flat">
                        <a:noFill/>
                        <a:prstDash val="solid"/>
                        <a:miter/>
                      </a:ln>
                    </p:spPr>
                    <p:txBody>
                      <a:bodyPr rtlCol="0" anchor="ctr"/>
                      <a:lstStyle/>
                      <a:p>
                        <a:endParaRPr lang="en-US"/>
                      </a:p>
                    </p:txBody>
                  </p:sp>
                  <p:sp>
                    <p:nvSpPr>
                      <p:cNvPr id="2807" name="Freeform: Shape 2806">
                        <a:extLst>
                          <a:ext uri="{FF2B5EF4-FFF2-40B4-BE49-F238E27FC236}">
                            <a16:creationId xmlns:a16="http://schemas.microsoft.com/office/drawing/2014/main" xmlns="" id="{A01AF647-A71D-4DF3-BE4C-242CB2571C80}"/>
                          </a:ext>
                        </a:extLst>
                      </p:cNvPr>
                      <p:cNvSpPr/>
                      <p:nvPr/>
                    </p:nvSpPr>
                    <p:spPr>
                      <a:xfrm>
                        <a:off x="15252937" y="1748482"/>
                        <a:ext cx="69925" cy="69558"/>
                      </a:xfrm>
                      <a:custGeom>
                        <a:avLst/>
                        <a:gdLst>
                          <a:gd name="connsiteX0" fmla="*/ 2955 w 69925"/>
                          <a:gd name="connsiteY0" fmla="*/ 0 h 69558"/>
                          <a:gd name="connsiteX1" fmla="*/ 42349 w 69925"/>
                          <a:gd name="connsiteY1" fmla="*/ 0 h 69558"/>
                          <a:gd name="connsiteX2" fmla="*/ 65986 w 69925"/>
                          <a:gd name="connsiteY2" fmla="*/ 0 h 69558"/>
                          <a:gd name="connsiteX3" fmla="*/ 69926 w 69925"/>
                          <a:gd name="connsiteY3" fmla="*/ 3939 h 69558"/>
                          <a:gd name="connsiteX4" fmla="*/ 65986 w 69925"/>
                          <a:gd name="connsiteY4" fmla="*/ 35455 h 69558"/>
                          <a:gd name="connsiteX5" fmla="*/ 46289 w 69925"/>
                          <a:gd name="connsiteY5" fmla="*/ 63032 h 69558"/>
                          <a:gd name="connsiteX6" fmla="*/ 22652 w 69925"/>
                          <a:gd name="connsiteY6" fmla="*/ 51213 h 69558"/>
                          <a:gd name="connsiteX7" fmla="*/ 18713 w 69925"/>
                          <a:gd name="connsiteY7" fmla="*/ 27576 h 69558"/>
                          <a:gd name="connsiteX8" fmla="*/ 2955 w 69925"/>
                          <a:gd name="connsiteY8" fmla="*/ 0 h 69558"/>
                          <a:gd name="connsiteX9" fmla="*/ 2955 w 69925"/>
                          <a:gd name="connsiteY9" fmla="*/ 0 h 69558"/>
                          <a:gd name="connsiteX10" fmla="*/ 14773 w 69925"/>
                          <a:gd name="connsiteY10" fmla="*/ 66971 h 69558"/>
                          <a:gd name="connsiteX11" fmla="*/ 14773 w 69925"/>
                          <a:gd name="connsiteY11" fmla="*/ 66971 h 69558"/>
                          <a:gd name="connsiteX12" fmla="*/ 54168 w 69925"/>
                          <a:gd name="connsiteY12" fmla="*/ 63032 h 69558"/>
                          <a:gd name="connsiteX13" fmla="*/ 62047 w 69925"/>
                          <a:gd name="connsiteY13" fmla="*/ 39395 h 69558"/>
                          <a:gd name="connsiteX14" fmla="*/ 65986 w 69925"/>
                          <a:gd name="connsiteY14" fmla="*/ 3939 h 69558"/>
                          <a:gd name="connsiteX15" fmla="*/ 65986 w 69925"/>
                          <a:gd name="connsiteY15" fmla="*/ 3939 h 69558"/>
                          <a:gd name="connsiteX16" fmla="*/ 2955 w 69925"/>
                          <a:gd name="connsiteY16" fmla="*/ 0 h 69558"/>
                          <a:gd name="connsiteX17" fmla="*/ 2955 w 69925"/>
                          <a:gd name="connsiteY17" fmla="*/ 0 h 69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925" h="69558">
                            <a:moveTo>
                              <a:pt x="2955" y="0"/>
                            </a:moveTo>
                            <a:cubicBezTo>
                              <a:pt x="14773" y="0"/>
                              <a:pt x="30531" y="0"/>
                              <a:pt x="42349" y="0"/>
                            </a:cubicBezTo>
                            <a:cubicBezTo>
                              <a:pt x="50228" y="0"/>
                              <a:pt x="58107" y="0"/>
                              <a:pt x="65986" y="0"/>
                            </a:cubicBezTo>
                            <a:cubicBezTo>
                              <a:pt x="69926" y="0"/>
                              <a:pt x="69926" y="0"/>
                              <a:pt x="69926" y="3939"/>
                            </a:cubicBezTo>
                            <a:cubicBezTo>
                              <a:pt x="69926" y="15758"/>
                              <a:pt x="65986" y="23637"/>
                              <a:pt x="65986" y="35455"/>
                            </a:cubicBezTo>
                            <a:cubicBezTo>
                              <a:pt x="62047" y="51213"/>
                              <a:pt x="62047" y="59092"/>
                              <a:pt x="46289" y="63032"/>
                            </a:cubicBezTo>
                            <a:cubicBezTo>
                              <a:pt x="34471" y="66971"/>
                              <a:pt x="22652" y="63032"/>
                              <a:pt x="22652" y="51213"/>
                            </a:cubicBezTo>
                            <a:cubicBezTo>
                              <a:pt x="22652" y="43334"/>
                              <a:pt x="18713" y="35455"/>
                              <a:pt x="18713" y="27576"/>
                            </a:cubicBezTo>
                            <a:cubicBezTo>
                              <a:pt x="10833" y="19697"/>
                              <a:pt x="6894" y="7879"/>
                              <a:pt x="2955" y="0"/>
                            </a:cubicBezTo>
                            <a:cubicBezTo>
                              <a:pt x="2955" y="0"/>
                              <a:pt x="-985" y="0"/>
                              <a:pt x="2955" y="0"/>
                            </a:cubicBezTo>
                            <a:cubicBezTo>
                              <a:pt x="14773" y="19697"/>
                              <a:pt x="14773" y="43334"/>
                              <a:pt x="14773" y="66971"/>
                            </a:cubicBezTo>
                            <a:cubicBezTo>
                              <a:pt x="14773" y="66971"/>
                              <a:pt x="14773" y="66971"/>
                              <a:pt x="14773" y="66971"/>
                            </a:cubicBezTo>
                            <a:cubicBezTo>
                              <a:pt x="30531" y="70911"/>
                              <a:pt x="42349" y="70911"/>
                              <a:pt x="54168" y="63032"/>
                            </a:cubicBezTo>
                            <a:cubicBezTo>
                              <a:pt x="58107" y="59092"/>
                              <a:pt x="58107" y="47274"/>
                              <a:pt x="62047" y="39395"/>
                            </a:cubicBezTo>
                            <a:cubicBezTo>
                              <a:pt x="65986" y="27576"/>
                              <a:pt x="65986" y="15758"/>
                              <a:pt x="65986" y="3939"/>
                            </a:cubicBezTo>
                            <a:cubicBezTo>
                              <a:pt x="65986" y="3939"/>
                              <a:pt x="65986" y="3939"/>
                              <a:pt x="65986" y="3939"/>
                            </a:cubicBezTo>
                            <a:cubicBezTo>
                              <a:pt x="42349" y="0"/>
                              <a:pt x="22652" y="0"/>
                              <a:pt x="2955" y="0"/>
                            </a:cubicBezTo>
                            <a:cubicBezTo>
                              <a:pt x="-985" y="0"/>
                              <a:pt x="-985" y="0"/>
                              <a:pt x="2955" y="0"/>
                            </a:cubicBezTo>
                            <a:close/>
                          </a:path>
                        </a:pathLst>
                      </a:custGeom>
                      <a:solidFill>
                        <a:srgbClr val="771419"/>
                      </a:solidFill>
                      <a:ln w="39379" cap="flat">
                        <a:noFill/>
                        <a:prstDash val="solid"/>
                        <a:miter/>
                      </a:ln>
                    </p:spPr>
                    <p:txBody>
                      <a:bodyPr rtlCol="0" anchor="ctr"/>
                      <a:lstStyle/>
                      <a:p>
                        <a:endParaRPr lang="en-US"/>
                      </a:p>
                    </p:txBody>
                  </p:sp>
                </p:grpSp>
                <p:grpSp>
                  <p:nvGrpSpPr>
                    <p:cNvPr id="2808" name="Graphic 2510">
                      <a:extLst>
                        <a:ext uri="{FF2B5EF4-FFF2-40B4-BE49-F238E27FC236}">
                          <a16:creationId xmlns:a16="http://schemas.microsoft.com/office/drawing/2014/main" xmlns="" id="{EC187936-200E-4512-BBA3-A771B9C981C5}"/>
                        </a:ext>
                      </a:extLst>
                    </p:cNvPr>
                    <p:cNvGrpSpPr/>
                    <p:nvPr/>
                  </p:nvGrpSpPr>
                  <p:grpSpPr>
                    <a:xfrm>
                      <a:off x="15271212" y="1807574"/>
                      <a:ext cx="39832" cy="46288"/>
                      <a:chOff x="15271212" y="1807574"/>
                      <a:chExt cx="39832" cy="46288"/>
                    </a:xfrm>
                  </p:grpSpPr>
                  <p:sp>
                    <p:nvSpPr>
                      <p:cNvPr id="2809" name="Freeform: Shape 2808">
                        <a:extLst>
                          <a:ext uri="{FF2B5EF4-FFF2-40B4-BE49-F238E27FC236}">
                            <a16:creationId xmlns:a16="http://schemas.microsoft.com/office/drawing/2014/main" xmlns="" id="{5D08C149-FACB-41B0-AB5B-3B36D3EC9A13}"/>
                          </a:ext>
                        </a:extLst>
                      </p:cNvPr>
                      <p:cNvSpPr/>
                      <p:nvPr/>
                    </p:nvSpPr>
                    <p:spPr>
                      <a:xfrm>
                        <a:off x="15271650" y="1807574"/>
                        <a:ext cx="39394" cy="45435"/>
                      </a:xfrm>
                      <a:custGeom>
                        <a:avLst/>
                        <a:gdLst>
                          <a:gd name="connsiteX0" fmla="*/ 39395 w 39394"/>
                          <a:gd name="connsiteY0" fmla="*/ 0 h 45435"/>
                          <a:gd name="connsiteX1" fmla="*/ 0 w 39394"/>
                          <a:gd name="connsiteY1" fmla="*/ 31516 h 45435"/>
                          <a:gd name="connsiteX2" fmla="*/ 0 w 39394"/>
                          <a:gd name="connsiteY2" fmla="*/ 7879 h 45435"/>
                          <a:gd name="connsiteX3" fmla="*/ 39395 w 39394"/>
                          <a:gd name="connsiteY3" fmla="*/ 0 h 45435"/>
                        </a:gdLst>
                        <a:ahLst/>
                        <a:cxnLst>
                          <a:cxn ang="0">
                            <a:pos x="connsiteX0" y="connsiteY0"/>
                          </a:cxn>
                          <a:cxn ang="0">
                            <a:pos x="connsiteX1" y="connsiteY1"/>
                          </a:cxn>
                          <a:cxn ang="0">
                            <a:pos x="connsiteX2" y="connsiteY2"/>
                          </a:cxn>
                          <a:cxn ang="0">
                            <a:pos x="connsiteX3" y="connsiteY3"/>
                          </a:cxn>
                        </a:cxnLst>
                        <a:rect l="l" t="t" r="r" b="b"/>
                        <a:pathLst>
                          <a:path w="39394" h="45435">
                            <a:moveTo>
                              <a:pt x="39395" y="0"/>
                            </a:moveTo>
                            <a:cubicBezTo>
                              <a:pt x="23637" y="51213"/>
                              <a:pt x="0" y="55153"/>
                              <a:pt x="0" y="31516"/>
                            </a:cubicBezTo>
                            <a:cubicBezTo>
                              <a:pt x="0" y="23637"/>
                              <a:pt x="0" y="15758"/>
                              <a:pt x="0" y="7879"/>
                            </a:cubicBezTo>
                            <a:cubicBezTo>
                              <a:pt x="15758" y="11818"/>
                              <a:pt x="31516" y="7879"/>
                              <a:pt x="39395" y="0"/>
                            </a:cubicBezTo>
                            <a:close/>
                          </a:path>
                        </a:pathLst>
                      </a:custGeom>
                      <a:solidFill>
                        <a:srgbClr val="29A1DA"/>
                      </a:solidFill>
                      <a:ln w="39379" cap="flat">
                        <a:noFill/>
                        <a:prstDash val="solid"/>
                        <a:miter/>
                      </a:ln>
                    </p:spPr>
                    <p:txBody>
                      <a:bodyPr rtlCol="0" anchor="ctr"/>
                      <a:lstStyle/>
                      <a:p>
                        <a:endParaRPr lang="en-US"/>
                      </a:p>
                    </p:txBody>
                  </p:sp>
                  <p:sp>
                    <p:nvSpPr>
                      <p:cNvPr id="2810" name="Freeform: Shape 2809">
                        <a:extLst>
                          <a:ext uri="{FF2B5EF4-FFF2-40B4-BE49-F238E27FC236}">
                            <a16:creationId xmlns:a16="http://schemas.microsoft.com/office/drawing/2014/main" xmlns="" id="{34934E7E-7EFC-4D74-AB16-8AF6BA20C98C}"/>
                          </a:ext>
                        </a:extLst>
                      </p:cNvPr>
                      <p:cNvSpPr/>
                      <p:nvPr/>
                    </p:nvSpPr>
                    <p:spPr>
                      <a:xfrm>
                        <a:off x="15271212" y="1807574"/>
                        <a:ext cx="39832" cy="46288"/>
                      </a:xfrm>
                      <a:custGeom>
                        <a:avLst/>
                        <a:gdLst>
                          <a:gd name="connsiteX0" fmla="*/ 39833 w 39832"/>
                          <a:gd name="connsiteY0" fmla="*/ 0 h 46288"/>
                          <a:gd name="connsiteX1" fmla="*/ 20135 w 39832"/>
                          <a:gd name="connsiteY1" fmla="*/ 39395 h 46288"/>
                          <a:gd name="connsiteX2" fmla="*/ 438 w 39832"/>
                          <a:gd name="connsiteY2" fmla="*/ 19697 h 46288"/>
                          <a:gd name="connsiteX3" fmla="*/ 8317 w 39832"/>
                          <a:gd name="connsiteY3" fmla="*/ 7879 h 46288"/>
                          <a:gd name="connsiteX4" fmla="*/ 20135 w 39832"/>
                          <a:gd name="connsiteY4" fmla="*/ 7879 h 46288"/>
                          <a:gd name="connsiteX5" fmla="*/ 39833 w 39832"/>
                          <a:gd name="connsiteY5" fmla="*/ 0 h 46288"/>
                          <a:gd name="connsiteX6" fmla="*/ 39833 w 39832"/>
                          <a:gd name="connsiteY6" fmla="*/ 0 h 46288"/>
                          <a:gd name="connsiteX7" fmla="*/ 438 w 39832"/>
                          <a:gd name="connsiteY7" fmla="*/ 3939 h 46288"/>
                          <a:gd name="connsiteX8" fmla="*/ 438 w 39832"/>
                          <a:gd name="connsiteY8" fmla="*/ 3939 h 46288"/>
                          <a:gd name="connsiteX9" fmla="*/ 12256 w 39832"/>
                          <a:gd name="connsiteY9" fmla="*/ 43334 h 46288"/>
                          <a:gd name="connsiteX10" fmla="*/ 39833 w 39832"/>
                          <a:gd name="connsiteY10" fmla="*/ 0 h 46288"/>
                          <a:gd name="connsiteX11" fmla="*/ 39833 w 39832"/>
                          <a:gd name="connsiteY11" fmla="*/ 0 h 46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832" h="46288">
                            <a:moveTo>
                              <a:pt x="39833" y="0"/>
                            </a:moveTo>
                            <a:cubicBezTo>
                              <a:pt x="35893" y="15758"/>
                              <a:pt x="31953" y="27576"/>
                              <a:pt x="20135" y="39395"/>
                            </a:cubicBezTo>
                            <a:cubicBezTo>
                              <a:pt x="4377" y="59092"/>
                              <a:pt x="438" y="31516"/>
                              <a:pt x="438" y="19697"/>
                            </a:cubicBezTo>
                            <a:cubicBezTo>
                              <a:pt x="438" y="11818"/>
                              <a:pt x="438" y="7879"/>
                              <a:pt x="8317" y="7879"/>
                            </a:cubicBezTo>
                            <a:cubicBezTo>
                              <a:pt x="12256" y="7879"/>
                              <a:pt x="16196" y="7879"/>
                              <a:pt x="20135" y="7879"/>
                            </a:cubicBezTo>
                            <a:cubicBezTo>
                              <a:pt x="28014" y="7879"/>
                              <a:pt x="31953" y="3939"/>
                              <a:pt x="39833" y="0"/>
                            </a:cubicBezTo>
                            <a:cubicBezTo>
                              <a:pt x="39833" y="0"/>
                              <a:pt x="39833" y="0"/>
                              <a:pt x="39833" y="0"/>
                            </a:cubicBezTo>
                            <a:cubicBezTo>
                              <a:pt x="28014" y="7879"/>
                              <a:pt x="12256" y="11818"/>
                              <a:pt x="438" y="3939"/>
                            </a:cubicBezTo>
                            <a:cubicBezTo>
                              <a:pt x="438" y="3939"/>
                              <a:pt x="438" y="3939"/>
                              <a:pt x="438" y="3939"/>
                            </a:cubicBezTo>
                            <a:cubicBezTo>
                              <a:pt x="438" y="11818"/>
                              <a:pt x="-3502" y="43334"/>
                              <a:pt x="12256" y="43334"/>
                            </a:cubicBezTo>
                            <a:cubicBezTo>
                              <a:pt x="28014" y="47274"/>
                              <a:pt x="35893" y="11818"/>
                              <a:pt x="39833" y="0"/>
                            </a:cubicBezTo>
                            <a:cubicBezTo>
                              <a:pt x="39833" y="0"/>
                              <a:pt x="39833" y="0"/>
                              <a:pt x="39833" y="0"/>
                            </a:cubicBezTo>
                            <a:close/>
                          </a:path>
                        </a:pathLst>
                      </a:custGeom>
                      <a:solidFill>
                        <a:srgbClr val="033C5C"/>
                      </a:solidFill>
                      <a:ln w="39379" cap="flat">
                        <a:noFill/>
                        <a:prstDash val="solid"/>
                        <a:miter/>
                      </a:ln>
                    </p:spPr>
                    <p:txBody>
                      <a:bodyPr rtlCol="0" anchor="ctr"/>
                      <a:lstStyle/>
                      <a:p>
                        <a:endParaRPr lang="en-US"/>
                      </a:p>
                    </p:txBody>
                  </p:sp>
                </p:grpSp>
              </p:grpSp>
              <p:grpSp>
                <p:nvGrpSpPr>
                  <p:cNvPr id="2811" name="Graphic 2510">
                    <a:extLst>
                      <a:ext uri="{FF2B5EF4-FFF2-40B4-BE49-F238E27FC236}">
                        <a16:creationId xmlns:a16="http://schemas.microsoft.com/office/drawing/2014/main" xmlns="" id="{9B36594E-E34C-4443-8D0D-78E018871C75}"/>
                      </a:ext>
                    </a:extLst>
                  </p:cNvPr>
                  <p:cNvGrpSpPr/>
                  <p:nvPr/>
                </p:nvGrpSpPr>
                <p:grpSpPr>
                  <a:xfrm>
                    <a:off x="15255892" y="1748482"/>
                    <a:ext cx="43334" cy="103451"/>
                    <a:chOff x="15255892" y="1748482"/>
                    <a:chExt cx="43334" cy="103451"/>
                  </a:xfrm>
                </p:grpSpPr>
                <p:sp>
                  <p:nvSpPr>
                    <p:cNvPr id="2812" name="Freeform: Shape 2811">
                      <a:extLst>
                        <a:ext uri="{FF2B5EF4-FFF2-40B4-BE49-F238E27FC236}">
                          <a16:creationId xmlns:a16="http://schemas.microsoft.com/office/drawing/2014/main" xmlns="" id="{75A9079D-DD09-434D-895C-A23A51CE1292}"/>
                        </a:ext>
                      </a:extLst>
                    </p:cNvPr>
                    <p:cNvSpPr/>
                    <p:nvPr/>
                  </p:nvSpPr>
                  <p:spPr>
                    <a:xfrm>
                      <a:off x="15255892" y="1748482"/>
                      <a:ext cx="43334" cy="66971"/>
                    </a:xfrm>
                    <a:custGeom>
                      <a:avLst/>
                      <a:gdLst>
                        <a:gd name="connsiteX0" fmla="*/ 39395 w 43334"/>
                        <a:gd name="connsiteY0" fmla="*/ 66971 h 66971"/>
                        <a:gd name="connsiteX1" fmla="*/ 43334 w 43334"/>
                        <a:gd name="connsiteY1" fmla="*/ 0 h 66971"/>
                        <a:gd name="connsiteX2" fmla="*/ 0 w 43334"/>
                        <a:gd name="connsiteY2" fmla="*/ 0 h 66971"/>
                        <a:gd name="connsiteX3" fmla="*/ 15758 w 43334"/>
                        <a:gd name="connsiteY3" fmla="*/ 66971 h 66971"/>
                        <a:gd name="connsiteX4" fmla="*/ 39395 w 43334"/>
                        <a:gd name="connsiteY4" fmla="*/ 66971 h 66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34" h="66971">
                          <a:moveTo>
                            <a:pt x="39395" y="66971"/>
                          </a:moveTo>
                          <a:cubicBezTo>
                            <a:pt x="43334" y="39395"/>
                            <a:pt x="43334" y="15758"/>
                            <a:pt x="43334" y="0"/>
                          </a:cubicBezTo>
                          <a:lnTo>
                            <a:pt x="0" y="0"/>
                          </a:lnTo>
                          <a:cubicBezTo>
                            <a:pt x="0" y="0"/>
                            <a:pt x="11819" y="15758"/>
                            <a:pt x="15758" y="66971"/>
                          </a:cubicBezTo>
                          <a:cubicBezTo>
                            <a:pt x="19697" y="66971"/>
                            <a:pt x="27576" y="66971"/>
                            <a:pt x="39395" y="66971"/>
                          </a:cubicBezTo>
                          <a:close/>
                        </a:path>
                      </a:pathLst>
                    </a:custGeom>
                    <a:solidFill>
                      <a:srgbClr val="F1B890"/>
                    </a:solidFill>
                    <a:ln w="39379" cap="flat">
                      <a:noFill/>
                      <a:prstDash val="solid"/>
                      <a:miter/>
                    </a:ln>
                  </p:spPr>
                  <p:txBody>
                    <a:bodyPr rtlCol="0" anchor="ctr"/>
                    <a:lstStyle/>
                    <a:p>
                      <a:endParaRPr lang="en-US"/>
                    </a:p>
                  </p:txBody>
                </p:sp>
                <p:sp>
                  <p:nvSpPr>
                    <p:cNvPr id="2813" name="Freeform: Shape 2812">
                      <a:extLst>
                        <a:ext uri="{FF2B5EF4-FFF2-40B4-BE49-F238E27FC236}">
                          <a16:creationId xmlns:a16="http://schemas.microsoft.com/office/drawing/2014/main" xmlns="" id="{86682C8F-BB38-4D06-98CA-9E45723C520D}"/>
                        </a:ext>
                      </a:extLst>
                    </p:cNvPr>
                    <p:cNvSpPr/>
                    <p:nvPr/>
                  </p:nvSpPr>
                  <p:spPr>
                    <a:xfrm>
                      <a:off x="15267710" y="1811514"/>
                      <a:ext cx="23636" cy="40419"/>
                    </a:xfrm>
                    <a:custGeom>
                      <a:avLst/>
                      <a:gdLst>
                        <a:gd name="connsiteX0" fmla="*/ 0 w 23636"/>
                        <a:gd name="connsiteY0" fmla="*/ 0 h 40419"/>
                        <a:gd name="connsiteX1" fmla="*/ 0 w 23636"/>
                        <a:gd name="connsiteY1" fmla="*/ 0 h 40419"/>
                        <a:gd name="connsiteX2" fmla="*/ 0 w 23636"/>
                        <a:gd name="connsiteY2" fmla="*/ 23637 h 40419"/>
                        <a:gd name="connsiteX3" fmla="*/ 15758 w 23636"/>
                        <a:gd name="connsiteY3" fmla="*/ 39395 h 40419"/>
                        <a:gd name="connsiteX4" fmla="*/ 23637 w 23636"/>
                        <a:gd name="connsiteY4" fmla="*/ 3939 h 40419"/>
                        <a:gd name="connsiteX5" fmla="*/ 0 w 23636"/>
                        <a:gd name="connsiteY5" fmla="*/ 0 h 40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636" h="40419">
                          <a:moveTo>
                            <a:pt x="0" y="0"/>
                          </a:moveTo>
                          <a:cubicBezTo>
                            <a:pt x="0" y="0"/>
                            <a:pt x="0" y="0"/>
                            <a:pt x="0" y="0"/>
                          </a:cubicBezTo>
                          <a:cubicBezTo>
                            <a:pt x="0" y="7879"/>
                            <a:pt x="0" y="15758"/>
                            <a:pt x="0" y="23637"/>
                          </a:cubicBezTo>
                          <a:cubicBezTo>
                            <a:pt x="0" y="35455"/>
                            <a:pt x="7879" y="43334"/>
                            <a:pt x="15758" y="39395"/>
                          </a:cubicBezTo>
                          <a:cubicBezTo>
                            <a:pt x="19697" y="27576"/>
                            <a:pt x="23637" y="15758"/>
                            <a:pt x="23637" y="3939"/>
                          </a:cubicBezTo>
                          <a:cubicBezTo>
                            <a:pt x="15758" y="3939"/>
                            <a:pt x="7879" y="3939"/>
                            <a:pt x="0" y="0"/>
                          </a:cubicBezTo>
                          <a:close/>
                        </a:path>
                      </a:pathLst>
                    </a:custGeom>
                    <a:solidFill>
                      <a:srgbClr val="29A1DA"/>
                    </a:solidFill>
                    <a:ln w="39379" cap="flat">
                      <a:noFill/>
                      <a:prstDash val="solid"/>
                      <a:miter/>
                    </a:ln>
                  </p:spPr>
                  <p:txBody>
                    <a:bodyPr rtlCol="0" anchor="ctr"/>
                    <a:lstStyle/>
                    <a:p>
                      <a:endParaRPr lang="en-US"/>
                    </a:p>
                  </p:txBody>
                </p:sp>
              </p:grpSp>
              <p:sp>
                <p:nvSpPr>
                  <p:cNvPr id="2814" name="Freeform: Shape 2813">
                    <a:extLst>
                      <a:ext uri="{FF2B5EF4-FFF2-40B4-BE49-F238E27FC236}">
                        <a16:creationId xmlns:a16="http://schemas.microsoft.com/office/drawing/2014/main" xmlns="" id="{81EE6432-DEA7-4231-91F6-2094D8EB323A}"/>
                      </a:ext>
                    </a:extLst>
                  </p:cNvPr>
                  <p:cNvSpPr/>
                  <p:nvPr/>
                </p:nvSpPr>
                <p:spPr>
                  <a:xfrm>
                    <a:off x="15290720" y="1769798"/>
                    <a:ext cx="17487" cy="71534"/>
                  </a:xfrm>
                  <a:custGeom>
                    <a:avLst/>
                    <a:gdLst>
                      <a:gd name="connsiteX0" fmla="*/ 16385 w 17487"/>
                      <a:gd name="connsiteY0" fmla="*/ 33836 h 71534"/>
                      <a:gd name="connsiteX1" fmla="*/ 12445 w 17487"/>
                      <a:gd name="connsiteY1" fmla="*/ 6260 h 71534"/>
                      <a:gd name="connsiteX2" fmla="*/ 627 w 17487"/>
                      <a:gd name="connsiteY2" fmla="*/ 65352 h 71534"/>
                      <a:gd name="connsiteX3" fmla="*/ 16385 w 17487"/>
                      <a:gd name="connsiteY3" fmla="*/ 33836 h 71534"/>
                    </a:gdLst>
                    <a:ahLst/>
                    <a:cxnLst>
                      <a:cxn ang="0">
                        <a:pos x="connsiteX0" y="connsiteY0"/>
                      </a:cxn>
                      <a:cxn ang="0">
                        <a:pos x="connsiteX1" y="connsiteY1"/>
                      </a:cxn>
                      <a:cxn ang="0">
                        <a:pos x="connsiteX2" y="connsiteY2"/>
                      </a:cxn>
                      <a:cxn ang="0">
                        <a:pos x="connsiteX3" y="connsiteY3"/>
                      </a:cxn>
                    </a:cxnLst>
                    <a:rect l="l" t="t" r="r" b="b"/>
                    <a:pathLst>
                      <a:path w="17487" h="71534">
                        <a:moveTo>
                          <a:pt x="16385" y="33836"/>
                        </a:moveTo>
                        <a:cubicBezTo>
                          <a:pt x="20324" y="6260"/>
                          <a:pt x="12445" y="-9498"/>
                          <a:pt x="12445" y="6260"/>
                        </a:cubicBezTo>
                        <a:cubicBezTo>
                          <a:pt x="12445" y="22018"/>
                          <a:pt x="4566" y="45655"/>
                          <a:pt x="627" y="65352"/>
                        </a:cubicBezTo>
                        <a:cubicBezTo>
                          <a:pt x="-3312" y="81110"/>
                          <a:pt x="12445" y="65352"/>
                          <a:pt x="16385" y="33836"/>
                        </a:cubicBezTo>
                        <a:close/>
                      </a:path>
                    </a:pathLst>
                  </a:custGeom>
                  <a:solidFill>
                    <a:srgbClr val="FFFFFF">
                      <a:alpha val="30000"/>
                    </a:srgbClr>
                  </a:solidFill>
                  <a:ln w="39379" cap="flat">
                    <a:noFill/>
                    <a:prstDash val="solid"/>
                    <a:miter/>
                  </a:ln>
                </p:spPr>
                <p:txBody>
                  <a:bodyPr rtlCol="0" anchor="ctr"/>
                  <a:lstStyle/>
                  <a:p>
                    <a:endParaRPr lang="en-US"/>
                  </a:p>
                </p:txBody>
              </p:sp>
            </p:grpSp>
            <p:grpSp>
              <p:nvGrpSpPr>
                <p:cNvPr id="2815" name="Graphic 2510">
                  <a:extLst>
                    <a:ext uri="{FF2B5EF4-FFF2-40B4-BE49-F238E27FC236}">
                      <a16:creationId xmlns:a16="http://schemas.microsoft.com/office/drawing/2014/main" xmlns="" id="{D211D03B-7CEE-4C26-8082-D4514852E11A}"/>
                    </a:ext>
                  </a:extLst>
                </p:cNvPr>
                <p:cNvGrpSpPr/>
                <p:nvPr/>
              </p:nvGrpSpPr>
              <p:grpSpPr>
                <a:xfrm>
                  <a:off x="14467995" y="1349108"/>
                  <a:ext cx="1052827" cy="417719"/>
                  <a:chOff x="14467995" y="1349108"/>
                  <a:chExt cx="1052827" cy="417719"/>
                </a:xfrm>
              </p:grpSpPr>
              <p:grpSp>
                <p:nvGrpSpPr>
                  <p:cNvPr id="2816" name="Graphic 2510">
                    <a:extLst>
                      <a:ext uri="{FF2B5EF4-FFF2-40B4-BE49-F238E27FC236}">
                        <a16:creationId xmlns:a16="http://schemas.microsoft.com/office/drawing/2014/main" xmlns="" id="{CF5A5EC4-6437-4B75-B67E-1E9663D20BFB}"/>
                      </a:ext>
                    </a:extLst>
                  </p:cNvPr>
                  <p:cNvGrpSpPr/>
                  <p:nvPr/>
                </p:nvGrpSpPr>
                <p:grpSpPr>
                  <a:xfrm>
                    <a:off x="14491632" y="1349108"/>
                    <a:ext cx="1024494" cy="402399"/>
                    <a:chOff x="14491632" y="1349108"/>
                    <a:chExt cx="1024494" cy="402399"/>
                  </a:xfrm>
                </p:grpSpPr>
                <p:sp>
                  <p:nvSpPr>
                    <p:cNvPr id="2817" name="Freeform: Shape 2816">
                      <a:extLst>
                        <a:ext uri="{FF2B5EF4-FFF2-40B4-BE49-F238E27FC236}">
                          <a16:creationId xmlns:a16="http://schemas.microsoft.com/office/drawing/2014/main" xmlns="" id="{292FF6FF-A655-43E7-86A2-A7877A615416}"/>
                        </a:ext>
                      </a:extLst>
                    </p:cNvPr>
                    <p:cNvSpPr/>
                    <p:nvPr/>
                  </p:nvSpPr>
                  <p:spPr>
                    <a:xfrm>
                      <a:off x="14495571" y="1352291"/>
                      <a:ext cx="1020554" cy="393529"/>
                    </a:xfrm>
                    <a:custGeom>
                      <a:avLst/>
                      <a:gdLst>
                        <a:gd name="connsiteX0" fmla="*/ 484557 w 1020554"/>
                        <a:gd name="connsiteY0" fmla="*/ 348918 h 393529"/>
                        <a:gd name="connsiteX1" fmla="*/ 1020326 w 1020554"/>
                        <a:gd name="connsiteY1" fmla="*/ 368615 h 393529"/>
                        <a:gd name="connsiteX2" fmla="*/ 563346 w 1020554"/>
                        <a:gd name="connsiteY2" fmla="*/ 29820 h 393529"/>
                        <a:gd name="connsiteX3" fmla="*/ 0 w 1020554"/>
                        <a:gd name="connsiteY3" fmla="*/ 124367 h 393529"/>
                        <a:gd name="connsiteX4" fmla="*/ 484557 w 1020554"/>
                        <a:gd name="connsiteY4" fmla="*/ 348918 h 393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0554" h="393529">
                          <a:moveTo>
                            <a:pt x="484557" y="348918"/>
                          </a:moveTo>
                          <a:cubicBezTo>
                            <a:pt x="701228" y="400131"/>
                            <a:pt x="902142" y="408010"/>
                            <a:pt x="1020326" y="368615"/>
                          </a:cubicBezTo>
                          <a:cubicBezTo>
                            <a:pt x="1028205" y="242552"/>
                            <a:pt x="831231" y="92851"/>
                            <a:pt x="563346" y="29820"/>
                          </a:cubicBezTo>
                          <a:cubicBezTo>
                            <a:pt x="295461" y="-33212"/>
                            <a:pt x="51213" y="6183"/>
                            <a:pt x="0" y="124367"/>
                          </a:cubicBezTo>
                          <a:cubicBezTo>
                            <a:pt x="86669" y="211036"/>
                            <a:pt x="267885" y="297704"/>
                            <a:pt x="484557" y="348918"/>
                          </a:cubicBezTo>
                          <a:close/>
                        </a:path>
                      </a:pathLst>
                    </a:custGeom>
                    <a:solidFill>
                      <a:srgbClr val="D4D6D5"/>
                    </a:solidFill>
                    <a:ln w="39379" cap="flat">
                      <a:noFill/>
                      <a:prstDash val="solid"/>
                      <a:miter/>
                    </a:ln>
                  </p:spPr>
                  <p:txBody>
                    <a:bodyPr rtlCol="0" anchor="ctr"/>
                    <a:lstStyle/>
                    <a:p>
                      <a:endParaRPr lang="en-US"/>
                    </a:p>
                  </p:txBody>
                </p:sp>
                <p:sp>
                  <p:nvSpPr>
                    <p:cNvPr id="2818" name="Freeform: Shape 2817">
                      <a:extLst>
                        <a:ext uri="{FF2B5EF4-FFF2-40B4-BE49-F238E27FC236}">
                          <a16:creationId xmlns:a16="http://schemas.microsoft.com/office/drawing/2014/main" xmlns="" id="{40AA2122-EEE1-47E8-9A10-FD64AE7CAF83}"/>
                        </a:ext>
                      </a:extLst>
                    </p:cNvPr>
                    <p:cNvSpPr/>
                    <p:nvPr/>
                  </p:nvSpPr>
                  <p:spPr>
                    <a:xfrm>
                      <a:off x="14491632" y="1349108"/>
                      <a:ext cx="1024265" cy="402399"/>
                    </a:xfrm>
                    <a:custGeom>
                      <a:avLst/>
                      <a:gdLst>
                        <a:gd name="connsiteX0" fmla="*/ 488496 w 1024265"/>
                        <a:gd name="connsiteY0" fmla="*/ 356040 h 402399"/>
                        <a:gd name="connsiteX1" fmla="*/ 1024266 w 1024265"/>
                        <a:gd name="connsiteY1" fmla="*/ 375737 h 402399"/>
                        <a:gd name="connsiteX2" fmla="*/ 1024266 w 1024265"/>
                        <a:gd name="connsiteY2" fmla="*/ 375737 h 402399"/>
                        <a:gd name="connsiteX3" fmla="*/ 563346 w 1024265"/>
                        <a:gd name="connsiteY3" fmla="*/ 36942 h 402399"/>
                        <a:gd name="connsiteX4" fmla="*/ 0 w 1024265"/>
                        <a:gd name="connsiteY4" fmla="*/ 127550 h 402399"/>
                        <a:gd name="connsiteX5" fmla="*/ 0 w 1024265"/>
                        <a:gd name="connsiteY5" fmla="*/ 127550 h 402399"/>
                        <a:gd name="connsiteX6" fmla="*/ 488496 w 1024265"/>
                        <a:gd name="connsiteY6" fmla="*/ 356040 h 402399"/>
                        <a:gd name="connsiteX7" fmla="*/ 488496 w 1024265"/>
                        <a:gd name="connsiteY7" fmla="*/ 356040 h 402399"/>
                        <a:gd name="connsiteX8" fmla="*/ 35455 w 1024265"/>
                        <a:gd name="connsiteY8" fmla="*/ 84216 h 402399"/>
                        <a:gd name="connsiteX9" fmla="*/ 567286 w 1024265"/>
                        <a:gd name="connsiteY9" fmla="*/ 36942 h 402399"/>
                        <a:gd name="connsiteX10" fmla="*/ 1016387 w 1024265"/>
                        <a:gd name="connsiteY10" fmla="*/ 324524 h 402399"/>
                        <a:gd name="connsiteX11" fmla="*/ 831231 w 1024265"/>
                        <a:gd name="connsiteY11" fmla="*/ 399374 h 402399"/>
                        <a:gd name="connsiteX12" fmla="*/ 488496 w 1024265"/>
                        <a:gd name="connsiteY12" fmla="*/ 356040 h 402399"/>
                        <a:gd name="connsiteX13" fmla="*/ 488496 w 1024265"/>
                        <a:gd name="connsiteY13" fmla="*/ 356040 h 402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24265" h="402399">
                          <a:moveTo>
                            <a:pt x="488496" y="356040"/>
                          </a:moveTo>
                          <a:cubicBezTo>
                            <a:pt x="657894" y="395435"/>
                            <a:pt x="854868" y="426950"/>
                            <a:pt x="1024266" y="375737"/>
                          </a:cubicBezTo>
                          <a:cubicBezTo>
                            <a:pt x="1024266" y="375737"/>
                            <a:pt x="1024266" y="375737"/>
                            <a:pt x="1024266" y="375737"/>
                          </a:cubicBezTo>
                          <a:cubicBezTo>
                            <a:pt x="1024266" y="174824"/>
                            <a:pt x="716986" y="72397"/>
                            <a:pt x="563346" y="36942"/>
                          </a:cubicBezTo>
                          <a:cubicBezTo>
                            <a:pt x="413646" y="-2453"/>
                            <a:pt x="90608" y="-45788"/>
                            <a:pt x="0" y="127550"/>
                          </a:cubicBezTo>
                          <a:cubicBezTo>
                            <a:pt x="0" y="127550"/>
                            <a:pt x="0" y="127550"/>
                            <a:pt x="0" y="127550"/>
                          </a:cubicBezTo>
                          <a:cubicBezTo>
                            <a:pt x="133943" y="249674"/>
                            <a:pt x="319098" y="312705"/>
                            <a:pt x="488496" y="356040"/>
                          </a:cubicBezTo>
                          <a:cubicBezTo>
                            <a:pt x="492436" y="356040"/>
                            <a:pt x="492436" y="352100"/>
                            <a:pt x="488496" y="356040"/>
                          </a:cubicBezTo>
                          <a:cubicBezTo>
                            <a:pt x="425464" y="340282"/>
                            <a:pt x="-66971" y="190581"/>
                            <a:pt x="35455" y="84216"/>
                          </a:cubicBezTo>
                          <a:cubicBezTo>
                            <a:pt x="157579" y="-41848"/>
                            <a:pt x="417585" y="1486"/>
                            <a:pt x="567286" y="36942"/>
                          </a:cubicBezTo>
                          <a:cubicBezTo>
                            <a:pt x="724865" y="72397"/>
                            <a:pt x="949416" y="159066"/>
                            <a:pt x="1016387" y="324524"/>
                          </a:cubicBezTo>
                          <a:cubicBezTo>
                            <a:pt x="1051842" y="411193"/>
                            <a:pt x="878505" y="399374"/>
                            <a:pt x="831231" y="399374"/>
                          </a:cubicBezTo>
                          <a:cubicBezTo>
                            <a:pt x="716986" y="399374"/>
                            <a:pt x="598802" y="379677"/>
                            <a:pt x="488496" y="356040"/>
                          </a:cubicBezTo>
                          <a:cubicBezTo>
                            <a:pt x="488496" y="352100"/>
                            <a:pt x="488496" y="352100"/>
                            <a:pt x="488496" y="356040"/>
                          </a:cubicBezTo>
                          <a:close/>
                        </a:path>
                      </a:pathLst>
                    </a:custGeom>
                    <a:solidFill>
                      <a:srgbClr val="525657"/>
                    </a:solidFill>
                    <a:ln w="39379" cap="flat">
                      <a:noFill/>
                      <a:prstDash val="solid"/>
                      <a:miter/>
                    </a:ln>
                  </p:spPr>
                  <p:txBody>
                    <a:bodyPr rtlCol="0" anchor="ctr"/>
                    <a:lstStyle/>
                    <a:p>
                      <a:endParaRPr lang="en-US"/>
                    </a:p>
                  </p:txBody>
                </p:sp>
              </p:grpSp>
              <p:grpSp>
                <p:nvGrpSpPr>
                  <p:cNvPr id="2819" name="Graphic 2510">
                    <a:extLst>
                      <a:ext uri="{FF2B5EF4-FFF2-40B4-BE49-F238E27FC236}">
                        <a16:creationId xmlns:a16="http://schemas.microsoft.com/office/drawing/2014/main" xmlns="" id="{0B729B3A-F063-4317-884D-126F2EB6CD8D}"/>
                      </a:ext>
                    </a:extLst>
                  </p:cNvPr>
                  <p:cNvGrpSpPr/>
                  <p:nvPr/>
                </p:nvGrpSpPr>
                <p:grpSpPr>
                  <a:xfrm>
                    <a:off x="14467995" y="1468527"/>
                    <a:ext cx="1052827" cy="298301"/>
                    <a:chOff x="14467995" y="1468527"/>
                    <a:chExt cx="1052827" cy="298301"/>
                  </a:xfrm>
                </p:grpSpPr>
                <p:sp>
                  <p:nvSpPr>
                    <p:cNvPr id="2820" name="Freeform: Shape 2819">
                      <a:extLst>
                        <a:ext uri="{FF2B5EF4-FFF2-40B4-BE49-F238E27FC236}">
                          <a16:creationId xmlns:a16="http://schemas.microsoft.com/office/drawing/2014/main" xmlns="" id="{96645FC3-7E55-4DEF-8D59-0B1CBEBB406F}"/>
                        </a:ext>
                      </a:extLst>
                    </p:cNvPr>
                    <p:cNvSpPr/>
                    <p:nvPr/>
                  </p:nvSpPr>
                  <p:spPr>
                    <a:xfrm>
                      <a:off x="14471495" y="1471105"/>
                      <a:ext cx="1049327" cy="294412"/>
                    </a:xfrm>
                    <a:custGeom>
                      <a:avLst/>
                      <a:gdLst>
                        <a:gd name="connsiteX0" fmla="*/ 1036524 w 1049327"/>
                        <a:gd name="connsiteY0" fmla="*/ 253740 h 294412"/>
                        <a:gd name="connsiteX1" fmla="*/ 500754 w 1049327"/>
                        <a:gd name="connsiteY1" fmla="*/ 234043 h 294412"/>
                        <a:gd name="connsiteX2" fmla="*/ 16198 w 1049327"/>
                        <a:gd name="connsiteY2" fmla="*/ 5553 h 294412"/>
                        <a:gd name="connsiteX3" fmla="*/ 12258 w 1049327"/>
                        <a:gd name="connsiteY3" fmla="*/ 21311 h 294412"/>
                        <a:gd name="connsiteX4" fmla="*/ 496815 w 1049327"/>
                        <a:gd name="connsiteY4" fmla="*/ 249801 h 294412"/>
                        <a:gd name="connsiteX5" fmla="*/ 1032585 w 1049327"/>
                        <a:gd name="connsiteY5" fmla="*/ 269498 h 294412"/>
                        <a:gd name="connsiteX6" fmla="*/ 1036524 w 1049327"/>
                        <a:gd name="connsiteY6" fmla="*/ 253740 h 294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9327" h="294412">
                          <a:moveTo>
                            <a:pt x="1036524" y="253740"/>
                          </a:moveTo>
                          <a:cubicBezTo>
                            <a:pt x="918340" y="289196"/>
                            <a:pt x="717426" y="285256"/>
                            <a:pt x="500754" y="234043"/>
                          </a:cubicBezTo>
                          <a:cubicBezTo>
                            <a:pt x="284082" y="182830"/>
                            <a:pt x="102866" y="92221"/>
                            <a:pt x="16198" y="5553"/>
                          </a:cubicBezTo>
                          <a:cubicBezTo>
                            <a:pt x="4379" y="-6266"/>
                            <a:pt x="-11379" y="1613"/>
                            <a:pt x="12258" y="21311"/>
                          </a:cubicBezTo>
                          <a:cubicBezTo>
                            <a:pt x="98927" y="107979"/>
                            <a:pt x="280143" y="194648"/>
                            <a:pt x="496815" y="249801"/>
                          </a:cubicBezTo>
                          <a:cubicBezTo>
                            <a:pt x="713486" y="301014"/>
                            <a:pt x="914400" y="308893"/>
                            <a:pt x="1032585" y="269498"/>
                          </a:cubicBezTo>
                          <a:cubicBezTo>
                            <a:pt x="1056221" y="261619"/>
                            <a:pt x="1052282" y="249801"/>
                            <a:pt x="1036524" y="253740"/>
                          </a:cubicBezTo>
                          <a:close/>
                        </a:path>
                      </a:pathLst>
                    </a:custGeom>
                    <a:solidFill>
                      <a:srgbClr val="29A1DA"/>
                    </a:solidFill>
                    <a:ln w="39379" cap="flat">
                      <a:noFill/>
                      <a:prstDash val="solid"/>
                      <a:miter/>
                    </a:ln>
                  </p:spPr>
                  <p:txBody>
                    <a:bodyPr rtlCol="0" anchor="ctr"/>
                    <a:lstStyle/>
                    <a:p>
                      <a:endParaRPr lang="en-US"/>
                    </a:p>
                  </p:txBody>
                </p:sp>
                <p:sp>
                  <p:nvSpPr>
                    <p:cNvPr id="2821" name="Freeform: Shape 2820">
                      <a:extLst>
                        <a:ext uri="{FF2B5EF4-FFF2-40B4-BE49-F238E27FC236}">
                          <a16:creationId xmlns:a16="http://schemas.microsoft.com/office/drawing/2014/main" xmlns="" id="{ED63F195-2790-413F-9AAA-1623447450A1}"/>
                        </a:ext>
                      </a:extLst>
                    </p:cNvPr>
                    <p:cNvSpPr/>
                    <p:nvPr/>
                  </p:nvSpPr>
                  <p:spPr>
                    <a:xfrm>
                      <a:off x="14467995" y="1468527"/>
                      <a:ext cx="1047902" cy="298301"/>
                    </a:xfrm>
                    <a:custGeom>
                      <a:avLst/>
                      <a:gdLst>
                        <a:gd name="connsiteX0" fmla="*/ 1040024 w 1047902"/>
                        <a:gd name="connsiteY0" fmla="*/ 256319 h 298301"/>
                        <a:gd name="connsiteX1" fmla="*/ 393948 w 1047902"/>
                        <a:gd name="connsiteY1" fmla="*/ 205105 h 298301"/>
                        <a:gd name="connsiteX2" fmla="*/ 70911 w 1047902"/>
                        <a:gd name="connsiteY2" fmla="*/ 51465 h 298301"/>
                        <a:gd name="connsiteX3" fmla="*/ 0 w 1047902"/>
                        <a:gd name="connsiteY3" fmla="*/ 252 h 298301"/>
                        <a:gd name="connsiteX4" fmla="*/ 0 w 1047902"/>
                        <a:gd name="connsiteY4" fmla="*/ 252 h 298301"/>
                        <a:gd name="connsiteX5" fmla="*/ 153640 w 1047902"/>
                        <a:gd name="connsiteY5" fmla="*/ 122376 h 298301"/>
                        <a:gd name="connsiteX6" fmla="*/ 468799 w 1047902"/>
                        <a:gd name="connsiteY6" fmla="*/ 244500 h 298301"/>
                        <a:gd name="connsiteX7" fmla="*/ 815473 w 1047902"/>
                        <a:gd name="connsiteY7" fmla="*/ 295713 h 298301"/>
                        <a:gd name="connsiteX8" fmla="*/ 1047903 w 1047902"/>
                        <a:gd name="connsiteY8" fmla="*/ 256319 h 298301"/>
                        <a:gd name="connsiteX9" fmla="*/ 1047903 w 1047902"/>
                        <a:gd name="connsiteY9" fmla="*/ 256319 h 298301"/>
                        <a:gd name="connsiteX10" fmla="*/ 1040024 w 1047902"/>
                        <a:gd name="connsiteY10" fmla="*/ 256319 h 298301"/>
                        <a:gd name="connsiteX11" fmla="*/ 1040024 w 1047902"/>
                        <a:gd name="connsiteY11" fmla="*/ 256319 h 298301"/>
                        <a:gd name="connsiteX12" fmla="*/ 1004568 w 1047902"/>
                        <a:gd name="connsiteY12" fmla="*/ 283895 h 298301"/>
                        <a:gd name="connsiteX13" fmla="*/ 949416 w 1047902"/>
                        <a:gd name="connsiteY13" fmla="*/ 291774 h 298301"/>
                        <a:gd name="connsiteX14" fmla="*/ 795776 w 1047902"/>
                        <a:gd name="connsiteY14" fmla="*/ 295713 h 298301"/>
                        <a:gd name="connsiteX15" fmla="*/ 445162 w 1047902"/>
                        <a:gd name="connsiteY15" fmla="*/ 236621 h 298301"/>
                        <a:gd name="connsiteX16" fmla="*/ 137882 w 1047902"/>
                        <a:gd name="connsiteY16" fmla="*/ 114497 h 298301"/>
                        <a:gd name="connsiteX17" fmla="*/ 70911 w 1047902"/>
                        <a:gd name="connsiteY17" fmla="*/ 71163 h 298301"/>
                        <a:gd name="connsiteX18" fmla="*/ 43334 w 1047902"/>
                        <a:gd name="connsiteY18" fmla="*/ 47526 h 298301"/>
                        <a:gd name="connsiteX19" fmla="*/ 35455 w 1047902"/>
                        <a:gd name="connsiteY19" fmla="*/ 19950 h 298301"/>
                        <a:gd name="connsiteX20" fmla="*/ 110306 w 1047902"/>
                        <a:gd name="connsiteY20" fmla="*/ 75102 h 298301"/>
                        <a:gd name="connsiteX21" fmla="*/ 567286 w 1047902"/>
                        <a:gd name="connsiteY21" fmla="*/ 248440 h 298301"/>
                        <a:gd name="connsiteX22" fmla="*/ 1040024 w 1047902"/>
                        <a:gd name="connsiteY22" fmla="*/ 256319 h 298301"/>
                        <a:gd name="connsiteX23" fmla="*/ 1040024 w 1047902"/>
                        <a:gd name="connsiteY23" fmla="*/ 256319 h 298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47902" h="298301">
                          <a:moveTo>
                            <a:pt x="1040024" y="256319"/>
                          </a:moveTo>
                          <a:cubicBezTo>
                            <a:pt x="835170" y="315411"/>
                            <a:pt x="594862" y="264198"/>
                            <a:pt x="393948" y="205105"/>
                          </a:cubicBezTo>
                          <a:cubicBezTo>
                            <a:pt x="279703" y="169650"/>
                            <a:pt x="169398" y="122376"/>
                            <a:pt x="70911" y="51465"/>
                          </a:cubicBezTo>
                          <a:cubicBezTo>
                            <a:pt x="55153" y="39647"/>
                            <a:pt x="23637" y="-3687"/>
                            <a:pt x="0" y="252"/>
                          </a:cubicBezTo>
                          <a:cubicBezTo>
                            <a:pt x="0" y="252"/>
                            <a:pt x="0" y="252"/>
                            <a:pt x="0" y="252"/>
                          </a:cubicBezTo>
                          <a:cubicBezTo>
                            <a:pt x="3939" y="47526"/>
                            <a:pt x="118185" y="102679"/>
                            <a:pt x="153640" y="122376"/>
                          </a:cubicBezTo>
                          <a:cubicBezTo>
                            <a:pt x="252127" y="177529"/>
                            <a:pt x="362433" y="212984"/>
                            <a:pt x="468799" y="244500"/>
                          </a:cubicBezTo>
                          <a:cubicBezTo>
                            <a:pt x="583044" y="276016"/>
                            <a:pt x="697289" y="291774"/>
                            <a:pt x="815473" y="295713"/>
                          </a:cubicBezTo>
                          <a:cubicBezTo>
                            <a:pt x="846989" y="295713"/>
                            <a:pt x="1043963" y="303592"/>
                            <a:pt x="1047903" y="256319"/>
                          </a:cubicBezTo>
                          <a:cubicBezTo>
                            <a:pt x="1047903" y="256319"/>
                            <a:pt x="1047903" y="256319"/>
                            <a:pt x="1047903" y="256319"/>
                          </a:cubicBezTo>
                          <a:cubicBezTo>
                            <a:pt x="1047903" y="256319"/>
                            <a:pt x="1043963" y="256319"/>
                            <a:pt x="1040024" y="256319"/>
                          </a:cubicBezTo>
                          <a:cubicBezTo>
                            <a:pt x="1040024" y="256319"/>
                            <a:pt x="1040024" y="256319"/>
                            <a:pt x="1040024" y="256319"/>
                          </a:cubicBezTo>
                          <a:cubicBezTo>
                            <a:pt x="1032145" y="272077"/>
                            <a:pt x="1020326" y="279956"/>
                            <a:pt x="1004568" y="283895"/>
                          </a:cubicBezTo>
                          <a:cubicBezTo>
                            <a:pt x="984871" y="287834"/>
                            <a:pt x="969113" y="291774"/>
                            <a:pt x="949416" y="291774"/>
                          </a:cubicBezTo>
                          <a:cubicBezTo>
                            <a:pt x="898202" y="299653"/>
                            <a:pt x="846989" y="299653"/>
                            <a:pt x="795776" y="295713"/>
                          </a:cubicBezTo>
                          <a:cubicBezTo>
                            <a:pt x="677591" y="291774"/>
                            <a:pt x="559407" y="268137"/>
                            <a:pt x="445162" y="236621"/>
                          </a:cubicBezTo>
                          <a:cubicBezTo>
                            <a:pt x="338796" y="209045"/>
                            <a:pt x="236369" y="165711"/>
                            <a:pt x="137882" y="114497"/>
                          </a:cubicBezTo>
                          <a:cubicBezTo>
                            <a:pt x="114245" y="102679"/>
                            <a:pt x="90608" y="86921"/>
                            <a:pt x="70911" y="71163"/>
                          </a:cubicBezTo>
                          <a:cubicBezTo>
                            <a:pt x="63032" y="63284"/>
                            <a:pt x="51213" y="55405"/>
                            <a:pt x="43334" y="47526"/>
                          </a:cubicBezTo>
                          <a:cubicBezTo>
                            <a:pt x="27576" y="43587"/>
                            <a:pt x="27576" y="31768"/>
                            <a:pt x="35455" y="19950"/>
                          </a:cubicBezTo>
                          <a:cubicBezTo>
                            <a:pt x="59092" y="39647"/>
                            <a:pt x="82729" y="59344"/>
                            <a:pt x="110306" y="75102"/>
                          </a:cubicBezTo>
                          <a:cubicBezTo>
                            <a:pt x="244248" y="165711"/>
                            <a:pt x="409706" y="216924"/>
                            <a:pt x="567286" y="248440"/>
                          </a:cubicBezTo>
                          <a:cubicBezTo>
                            <a:pt x="716986" y="279956"/>
                            <a:pt x="886384" y="299653"/>
                            <a:pt x="1040024" y="256319"/>
                          </a:cubicBezTo>
                          <a:cubicBezTo>
                            <a:pt x="1043963" y="256319"/>
                            <a:pt x="1040024" y="256319"/>
                            <a:pt x="1040024" y="256319"/>
                          </a:cubicBezTo>
                          <a:close/>
                        </a:path>
                      </a:pathLst>
                    </a:custGeom>
                    <a:solidFill>
                      <a:srgbClr val="033C5C"/>
                    </a:solidFill>
                    <a:ln w="39379" cap="flat">
                      <a:noFill/>
                      <a:prstDash val="solid"/>
                      <a:miter/>
                    </a:ln>
                  </p:spPr>
                  <p:txBody>
                    <a:bodyPr rtlCol="0" anchor="ctr"/>
                    <a:lstStyle/>
                    <a:p>
                      <a:endParaRPr lang="en-US"/>
                    </a:p>
                  </p:txBody>
                </p:sp>
              </p:grpSp>
              <p:sp>
                <p:nvSpPr>
                  <p:cNvPr id="2822" name="Freeform: Shape 2821">
                    <a:extLst>
                      <a:ext uri="{FF2B5EF4-FFF2-40B4-BE49-F238E27FC236}">
                        <a16:creationId xmlns:a16="http://schemas.microsoft.com/office/drawing/2014/main" xmlns="" id="{0496E5E2-2784-477D-AE41-99E42DF729CE}"/>
                      </a:ext>
                    </a:extLst>
                  </p:cNvPr>
                  <p:cNvSpPr/>
                  <p:nvPr/>
                </p:nvSpPr>
                <p:spPr>
                  <a:xfrm>
                    <a:off x="14600187" y="1389989"/>
                    <a:ext cx="851694" cy="248187"/>
                  </a:xfrm>
                  <a:custGeom>
                    <a:avLst/>
                    <a:gdLst>
                      <a:gd name="connsiteX0" fmla="*/ 848740 w 851694"/>
                      <a:gd name="connsiteY0" fmla="*/ 200914 h 248187"/>
                      <a:gd name="connsiteX1" fmla="*/ 659645 w 851694"/>
                      <a:gd name="connsiteY1" fmla="*/ 240308 h 248187"/>
                      <a:gd name="connsiteX2" fmla="*/ 407518 w 851694"/>
                      <a:gd name="connsiteY2" fmla="*/ 212732 h 248187"/>
                      <a:gd name="connsiteX3" fmla="*/ 159330 w 851694"/>
                      <a:gd name="connsiteY3" fmla="*/ 122124 h 248187"/>
                      <a:gd name="connsiteX4" fmla="*/ 1751 w 851694"/>
                      <a:gd name="connsiteY4" fmla="*/ 0 h 248187"/>
                      <a:gd name="connsiteX5" fmla="*/ 1751 w 851694"/>
                      <a:gd name="connsiteY5" fmla="*/ 0 h 248187"/>
                      <a:gd name="connsiteX6" fmla="*/ 147512 w 851694"/>
                      <a:gd name="connsiteY6" fmla="*/ 118184 h 248187"/>
                      <a:gd name="connsiteX7" fmla="*/ 391760 w 851694"/>
                      <a:gd name="connsiteY7" fmla="*/ 212732 h 248187"/>
                      <a:gd name="connsiteX8" fmla="*/ 663584 w 851694"/>
                      <a:gd name="connsiteY8" fmla="*/ 248187 h 248187"/>
                      <a:gd name="connsiteX9" fmla="*/ 848740 w 851694"/>
                      <a:gd name="connsiteY9" fmla="*/ 200914 h 248187"/>
                      <a:gd name="connsiteX10" fmla="*/ 848740 w 851694"/>
                      <a:gd name="connsiteY10" fmla="*/ 200914 h 248187"/>
                      <a:gd name="connsiteX11" fmla="*/ 848740 w 851694"/>
                      <a:gd name="connsiteY11" fmla="*/ 200914 h 248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51694" h="248187">
                        <a:moveTo>
                          <a:pt x="848740" y="200914"/>
                        </a:moveTo>
                        <a:cubicBezTo>
                          <a:pt x="789648" y="228490"/>
                          <a:pt x="722676" y="236369"/>
                          <a:pt x="659645" y="240308"/>
                        </a:cubicBezTo>
                        <a:cubicBezTo>
                          <a:pt x="572976" y="240308"/>
                          <a:pt x="490247" y="228490"/>
                          <a:pt x="407518" y="212732"/>
                        </a:cubicBezTo>
                        <a:cubicBezTo>
                          <a:pt x="320849" y="193035"/>
                          <a:pt x="238120" y="161519"/>
                          <a:pt x="159330" y="122124"/>
                        </a:cubicBezTo>
                        <a:cubicBezTo>
                          <a:pt x="100238" y="90608"/>
                          <a:pt x="41146" y="51213"/>
                          <a:pt x="1751" y="0"/>
                        </a:cubicBezTo>
                        <a:cubicBezTo>
                          <a:pt x="1751" y="0"/>
                          <a:pt x="-2189" y="0"/>
                          <a:pt x="1751" y="0"/>
                        </a:cubicBezTo>
                        <a:cubicBezTo>
                          <a:pt x="41146" y="51213"/>
                          <a:pt x="92359" y="86669"/>
                          <a:pt x="147512" y="118184"/>
                        </a:cubicBezTo>
                        <a:cubicBezTo>
                          <a:pt x="222362" y="161519"/>
                          <a:pt x="309031" y="189095"/>
                          <a:pt x="391760" y="212732"/>
                        </a:cubicBezTo>
                        <a:cubicBezTo>
                          <a:pt x="478428" y="236369"/>
                          <a:pt x="572976" y="248187"/>
                          <a:pt x="663584" y="248187"/>
                        </a:cubicBezTo>
                        <a:cubicBezTo>
                          <a:pt x="726616" y="240308"/>
                          <a:pt x="793587" y="232430"/>
                          <a:pt x="848740" y="200914"/>
                        </a:cubicBezTo>
                        <a:cubicBezTo>
                          <a:pt x="852679" y="200914"/>
                          <a:pt x="852679" y="200914"/>
                          <a:pt x="848740" y="200914"/>
                        </a:cubicBezTo>
                        <a:lnTo>
                          <a:pt x="848740" y="200914"/>
                        </a:lnTo>
                        <a:close/>
                      </a:path>
                    </a:pathLst>
                  </a:custGeom>
                  <a:solidFill>
                    <a:srgbClr val="525657"/>
                  </a:solidFill>
                  <a:ln w="39379" cap="flat">
                    <a:noFill/>
                    <a:prstDash val="solid"/>
                    <a:miter/>
                  </a:ln>
                </p:spPr>
                <p:txBody>
                  <a:bodyPr rtlCol="0" anchor="ctr"/>
                  <a:lstStyle/>
                  <a:p>
                    <a:endParaRPr lang="en-US"/>
                  </a:p>
                </p:txBody>
              </p:sp>
              <p:sp>
                <p:nvSpPr>
                  <p:cNvPr id="2823" name="Freeform: Shape 2822">
                    <a:extLst>
                      <a:ext uri="{FF2B5EF4-FFF2-40B4-BE49-F238E27FC236}">
                        <a16:creationId xmlns:a16="http://schemas.microsoft.com/office/drawing/2014/main" xmlns="" id="{5802BEF4-124D-416D-8B45-05AAE9D254E8}"/>
                      </a:ext>
                    </a:extLst>
                  </p:cNvPr>
                  <p:cNvSpPr/>
                  <p:nvPr/>
                </p:nvSpPr>
                <p:spPr>
                  <a:xfrm>
                    <a:off x="14585106" y="1378171"/>
                    <a:ext cx="876742" cy="257611"/>
                  </a:xfrm>
                  <a:custGeom>
                    <a:avLst/>
                    <a:gdLst>
                      <a:gd name="connsiteX0" fmla="*/ 855942 w 876742"/>
                      <a:gd name="connsiteY0" fmla="*/ 208793 h 257611"/>
                      <a:gd name="connsiteX1" fmla="*/ 706241 w 876742"/>
                      <a:gd name="connsiteY1" fmla="*/ 244248 h 257611"/>
                      <a:gd name="connsiteX2" fmla="*/ 505328 w 876742"/>
                      <a:gd name="connsiteY2" fmla="*/ 232430 h 257611"/>
                      <a:gd name="connsiteX3" fmla="*/ 284717 w 876742"/>
                      <a:gd name="connsiteY3" fmla="*/ 173337 h 257611"/>
                      <a:gd name="connsiteX4" fmla="*/ 111379 w 876742"/>
                      <a:gd name="connsiteY4" fmla="*/ 86669 h 257611"/>
                      <a:gd name="connsiteX5" fmla="*/ 24711 w 876742"/>
                      <a:gd name="connsiteY5" fmla="*/ 7879 h 257611"/>
                      <a:gd name="connsiteX6" fmla="*/ 8953 w 876742"/>
                      <a:gd name="connsiteY6" fmla="*/ 0 h 257611"/>
                      <a:gd name="connsiteX7" fmla="*/ 1074 w 876742"/>
                      <a:gd name="connsiteY7" fmla="*/ 3939 h 257611"/>
                      <a:gd name="connsiteX8" fmla="*/ 119258 w 876742"/>
                      <a:gd name="connsiteY8" fmla="*/ 106366 h 257611"/>
                      <a:gd name="connsiteX9" fmla="*/ 304414 w 876742"/>
                      <a:gd name="connsiteY9" fmla="*/ 193035 h 257611"/>
                      <a:gd name="connsiteX10" fmla="*/ 528965 w 876742"/>
                      <a:gd name="connsiteY10" fmla="*/ 248187 h 257611"/>
                      <a:gd name="connsiteX11" fmla="*/ 729878 w 876742"/>
                      <a:gd name="connsiteY11" fmla="*/ 256066 h 257611"/>
                      <a:gd name="connsiteX12" fmla="*/ 875639 w 876742"/>
                      <a:gd name="connsiteY12" fmla="*/ 220611 h 257611"/>
                      <a:gd name="connsiteX13" fmla="*/ 871700 w 876742"/>
                      <a:gd name="connsiteY13" fmla="*/ 212732 h 257611"/>
                      <a:gd name="connsiteX14" fmla="*/ 855942 w 876742"/>
                      <a:gd name="connsiteY14" fmla="*/ 208793 h 257611"/>
                      <a:gd name="connsiteX15" fmla="*/ 855942 w 876742"/>
                      <a:gd name="connsiteY15" fmla="*/ 208793 h 25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76742" h="257611">
                        <a:moveTo>
                          <a:pt x="855942" y="208793"/>
                        </a:moveTo>
                        <a:cubicBezTo>
                          <a:pt x="808668" y="232430"/>
                          <a:pt x="757454" y="240308"/>
                          <a:pt x="706241" y="244248"/>
                        </a:cubicBezTo>
                        <a:cubicBezTo>
                          <a:pt x="639270" y="248187"/>
                          <a:pt x="572299" y="244248"/>
                          <a:pt x="505328" y="232430"/>
                        </a:cubicBezTo>
                        <a:cubicBezTo>
                          <a:pt x="430477" y="220611"/>
                          <a:pt x="355627" y="200914"/>
                          <a:pt x="284717" y="173337"/>
                        </a:cubicBezTo>
                        <a:cubicBezTo>
                          <a:pt x="225624" y="149700"/>
                          <a:pt x="166532" y="122124"/>
                          <a:pt x="111379" y="86669"/>
                        </a:cubicBezTo>
                        <a:cubicBezTo>
                          <a:pt x="79863" y="63032"/>
                          <a:pt x="48347" y="39395"/>
                          <a:pt x="24711" y="7879"/>
                        </a:cubicBezTo>
                        <a:cubicBezTo>
                          <a:pt x="20771" y="3939"/>
                          <a:pt x="16832" y="0"/>
                          <a:pt x="8953" y="0"/>
                        </a:cubicBezTo>
                        <a:cubicBezTo>
                          <a:pt x="5013" y="0"/>
                          <a:pt x="-2866" y="0"/>
                          <a:pt x="1074" y="3939"/>
                        </a:cubicBezTo>
                        <a:cubicBezTo>
                          <a:pt x="32590" y="47274"/>
                          <a:pt x="75924" y="78790"/>
                          <a:pt x="119258" y="106366"/>
                        </a:cubicBezTo>
                        <a:cubicBezTo>
                          <a:pt x="178350" y="141821"/>
                          <a:pt x="241382" y="169398"/>
                          <a:pt x="304414" y="193035"/>
                        </a:cubicBezTo>
                        <a:cubicBezTo>
                          <a:pt x="375325" y="216672"/>
                          <a:pt x="450175" y="236369"/>
                          <a:pt x="528965" y="248187"/>
                        </a:cubicBezTo>
                        <a:cubicBezTo>
                          <a:pt x="595936" y="256066"/>
                          <a:pt x="662907" y="260006"/>
                          <a:pt x="729878" y="256066"/>
                        </a:cubicBezTo>
                        <a:cubicBezTo>
                          <a:pt x="781092" y="252127"/>
                          <a:pt x="832305" y="244248"/>
                          <a:pt x="875639" y="220611"/>
                        </a:cubicBezTo>
                        <a:cubicBezTo>
                          <a:pt x="879579" y="216672"/>
                          <a:pt x="871700" y="212732"/>
                          <a:pt x="871700" y="212732"/>
                        </a:cubicBezTo>
                        <a:cubicBezTo>
                          <a:pt x="867760" y="208793"/>
                          <a:pt x="859881" y="204853"/>
                          <a:pt x="855942" y="208793"/>
                        </a:cubicBezTo>
                        <a:lnTo>
                          <a:pt x="855942" y="208793"/>
                        </a:lnTo>
                        <a:close/>
                      </a:path>
                    </a:pathLst>
                  </a:custGeom>
                  <a:solidFill>
                    <a:srgbClr val="727577">
                      <a:alpha val="50000"/>
                    </a:srgbClr>
                  </a:solidFill>
                  <a:ln w="39379" cap="flat">
                    <a:noFill/>
                    <a:prstDash val="solid"/>
                    <a:miter/>
                  </a:ln>
                </p:spPr>
                <p:txBody>
                  <a:bodyPr rtlCol="0" anchor="ctr"/>
                  <a:lstStyle/>
                  <a:p>
                    <a:endParaRPr lang="en-US"/>
                  </a:p>
                </p:txBody>
              </p:sp>
              <p:grpSp>
                <p:nvGrpSpPr>
                  <p:cNvPr id="2824" name="Graphic 2510">
                    <a:extLst>
                      <a:ext uri="{FF2B5EF4-FFF2-40B4-BE49-F238E27FC236}">
                        <a16:creationId xmlns:a16="http://schemas.microsoft.com/office/drawing/2014/main" xmlns="" id="{03EDDD4C-3D76-4380-89B4-E5484136EFA0}"/>
                      </a:ext>
                    </a:extLst>
                  </p:cNvPr>
                  <p:cNvGrpSpPr/>
                  <p:nvPr/>
                </p:nvGrpSpPr>
                <p:grpSpPr>
                  <a:xfrm>
                    <a:off x="14771335" y="1373497"/>
                    <a:ext cx="531830" cy="154877"/>
                    <a:chOff x="14771335" y="1373497"/>
                    <a:chExt cx="531830" cy="154877"/>
                  </a:xfrm>
                </p:grpSpPr>
                <p:sp>
                  <p:nvSpPr>
                    <p:cNvPr id="2825" name="Freeform: Shape 2824">
                      <a:extLst>
                        <a:ext uri="{FF2B5EF4-FFF2-40B4-BE49-F238E27FC236}">
                          <a16:creationId xmlns:a16="http://schemas.microsoft.com/office/drawing/2014/main" xmlns="" id="{1FE785AC-23AF-4405-BC22-D812AAA2D36D}"/>
                        </a:ext>
                      </a:extLst>
                    </p:cNvPr>
                    <p:cNvSpPr/>
                    <p:nvPr/>
                  </p:nvSpPr>
                  <p:spPr>
                    <a:xfrm>
                      <a:off x="14771335" y="1374010"/>
                      <a:ext cx="531830" cy="153025"/>
                    </a:xfrm>
                    <a:custGeom>
                      <a:avLst/>
                      <a:gdLst>
                        <a:gd name="connsiteX0" fmla="*/ 275764 w 531830"/>
                        <a:gd name="connsiteY0" fmla="*/ 27798 h 153025"/>
                        <a:gd name="connsiteX1" fmla="*/ 0 w 531830"/>
                        <a:gd name="connsiteY1" fmla="*/ 12040 h 153025"/>
                        <a:gd name="connsiteX2" fmla="*/ 252127 w 531830"/>
                        <a:gd name="connsiteY2" fmla="*/ 134164 h 153025"/>
                        <a:gd name="connsiteX3" fmla="*/ 531830 w 531830"/>
                        <a:gd name="connsiteY3" fmla="*/ 142043 h 153025"/>
                        <a:gd name="connsiteX4" fmla="*/ 275764 w 531830"/>
                        <a:gd name="connsiteY4" fmla="*/ 27798 h 153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1830" h="153025">
                          <a:moveTo>
                            <a:pt x="275764" y="27798"/>
                          </a:moveTo>
                          <a:cubicBezTo>
                            <a:pt x="153640" y="-3718"/>
                            <a:pt x="47274" y="-7658"/>
                            <a:pt x="0" y="12040"/>
                          </a:cubicBezTo>
                          <a:cubicBezTo>
                            <a:pt x="66971" y="67192"/>
                            <a:pt x="153640" y="110527"/>
                            <a:pt x="252127" y="134164"/>
                          </a:cubicBezTo>
                          <a:cubicBezTo>
                            <a:pt x="350614" y="157801"/>
                            <a:pt x="445162" y="157801"/>
                            <a:pt x="531830" y="142043"/>
                          </a:cubicBezTo>
                          <a:cubicBezTo>
                            <a:pt x="496375" y="102648"/>
                            <a:pt x="397888" y="59314"/>
                            <a:pt x="275764" y="27798"/>
                          </a:cubicBezTo>
                          <a:close/>
                        </a:path>
                      </a:pathLst>
                    </a:custGeom>
                    <a:solidFill>
                      <a:srgbClr val="737679"/>
                    </a:solidFill>
                    <a:ln w="39379" cap="flat">
                      <a:noFill/>
                      <a:prstDash val="solid"/>
                      <a:miter/>
                    </a:ln>
                  </p:spPr>
                  <p:txBody>
                    <a:bodyPr rtlCol="0" anchor="ctr"/>
                    <a:lstStyle/>
                    <a:p>
                      <a:endParaRPr lang="en-US"/>
                    </a:p>
                  </p:txBody>
                </p:sp>
                <p:sp>
                  <p:nvSpPr>
                    <p:cNvPr id="2826" name="Freeform: Shape 2825">
                      <a:extLst>
                        <a:ext uri="{FF2B5EF4-FFF2-40B4-BE49-F238E27FC236}">
                          <a16:creationId xmlns:a16="http://schemas.microsoft.com/office/drawing/2014/main" xmlns="" id="{92B42146-8719-4306-935E-A82BEEBD3CBC}"/>
                        </a:ext>
                      </a:extLst>
                    </p:cNvPr>
                    <p:cNvSpPr/>
                    <p:nvPr/>
                  </p:nvSpPr>
                  <p:spPr>
                    <a:xfrm>
                      <a:off x="14771335" y="1373497"/>
                      <a:ext cx="527890" cy="154877"/>
                    </a:xfrm>
                    <a:custGeom>
                      <a:avLst/>
                      <a:gdLst>
                        <a:gd name="connsiteX0" fmla="*/ 275764 w 527890"/>
                        <a:gd name="connsiteY0" fmla="*/ 28310 h 154877"/>
                        <a:gd name="connsiteX1" fmla="*/ 0 w 527890"/>
                        <a:gd name="connsiteY1" fmla="*/ 12552 h 154877"/>
                        <a:gd name="connsiteX2" fmla="*/ 0 w 527890"/>
                        <a:gd name="connsiteY2" fmla="*/ 12552 h 154877"/>
                        <a:gd name="connsiteX3" fmla="*/ 527891 w 527890"/>
                        <a:gd name="connsiteY3" fmla="*/ 142555 h 154877"/>
                        <a:gd name="connsiteX4" fmla="*/ 527891 w 527890"/>
                        <a:gd name="connsiteY4" fmla="*/ 142555 h 154877"/>
                        <a:gd name="connsiteX5" fmla="*/ 275764 w 527890"/>
                        <a:gd name="connsiteY5" fmla="*/ 28310 h 154877"/>
                        <a:gd name="connsiteX6" fmla="*/ 275764 w 527890"/>
                        <a:gd name="connsiteY6" fmla="*/ 28310 h 154877"/>
                        <a:gd name="connsiteX7" fmla="*/ 425464 w 527890"/>
                        <a:gd name="connsiteY7" fmla="*/ 79524 h 154877"/>
                        <a:gd name="connsiteX8" fmla="*/ 504254 w 527890"/>
                        <a:gd name="connsiteY8" fmla="*/ 146495 h 154877"/>
                        <a:gd name="connsiteX9" fmla="*/ 248187 w 527890"/>
                        <a:gd name="connsiteY9" fmla="*/ 134676 h 154877"/>
                        <a:gd name="connsiteX10" fmla="*/ 78790 w 527890"/>
                        <a:gd name="connsiteY10" fmla="*/ 67705 h 154877"/>
                        <a:gd name="connsiteX11" fmla="*/ 39395 w 527890"/>
                        <a:gd name="connsiteY11" fmla="*/ 4673 h 154877"/>
                        <a:gd name="connsiteX12" fmla="*/ 275764 w 527890"/>
                        <a:gd name="connsiteY12" fmla="*/ 28310 h 154877"/>
                        <a:gd name="connsiteX13" fmla="*/ 275764 w 527890"/>
                        <a:gd name="connsiteY13" fmla="*/ 28310 h 154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7890" h="154877">
                          <a:moveTo>
                            <a:pt x="275764" y="28310"/>
                          </a:moveTo>
                          <a:cubicBezTo>
                            <a:pt x="189095" y="8613"/>
                            <a:pt x="86669" y="-15024"/>
                            <a:pt x="0" y="12552"/>
                          </a:cubicBezTo>
                          <a:cubicBezTo>
                            <a:pt x="0" y="12552"/>
                            <a:pt x="0" y="12552"/>
                            <a:pt x="0" y="12552"/>
                          </a:cubicBezTo>
                          <a:cubicBezTo>
                            <a:pt x="149700" y="126797"/>
                            <a:pt x="342735" y="178011"/>
                            <a:pt x="527891" y="142555"/>
                          </a:cubicBezTo>
                          <a:cubicBezTo>
                            <a:pt x="527891" y="142555"/>
                            <a:pt x="527891" y="142555"/>
                            <a:pt x="527891" y="142555"/>
                          </a:cubicBezTo>
                          <a:cubicBezTo>
                            <a:pt x="464859" y="75584"/>
                            <a:pt x="358493" y="51947"/>
                            <a:pt x="275764" y="28310"/>
                          </a:cubicBezTo>
                          <a:cubicBezTo>
                            <a:pt x="275764" y="28310"/>
                            <a:pt x="275764" y="28310"/>
                            <a:pt x="275764" y="28310"/>
                          </a:cubicBezTo>
                          <a:cubicBezTo>
                            <a:pt x="326977" y="44068"/>
                            <a:pt x="378191" y="59826"/>
                            <a:pt x="425464" y="79524"/>
                          </a:cubicBezTo>
                          <a:cubicBezTo>
                            <a:pt x="433343" y="83463"/>
                            <a:pt x="539709" y="142555"/>
                            <a:pt x="504254" y="146495"/>
                          </a:cubicBezTo>
                          <a:cubicBezTo>
                            <a:pt x="421525" y="162253"/>
                            <a:pt x="330917" y="154374"/>
                            <a:pt x="248187" y="134676"/>
                          </a:cubicBezTo>
                          <a:cubicBezTo>
                            <a:pt x="189095" y="122858"/>
                            <a:pt x="130003" y="95281"/>
                            <a:pt x="78790" y="67705"/>
                          </a:cubicBezTo>
                          <a:cubicBezTo>
                            <a:pt x="55153" y="55887"/>
                            <a:pt x="-19697" y="12552"/>
                            <a:pt x="39395" y="4673"/>
                          </a:cubicBezTo>
                          <a:cubicBezTo>
                            <a:pt x="118185" y="-7145"/>
                            <a:pt x="200914" y="12552"/>
                            <a:pt x="275764" y="28310"/>
                          </a:cubicBezTo>
                          <a:cubicBezTo>
                            <a:pt x="275764" y="32250"/>
                            <a:pt x="275764" y="28310"/>
                            <a:pt x="275764" y="28310"/>
                          </a:cubicBezTo>
                          <a:close/>
                        </a:path>
                      </a:pathLst>
                    </a:custGeom>
                    <a:solidFill>
                      <a:srgbClr val="525657"/>
                    </a:solidFill>
                    <a:ln w="39379" cap="flat">
                      <a:noFill/>
                      <a:prstDash val="solid"/>
                      <a:miter/>
                    </a:ln>
                  </p:spPr>
                  <p:txBody>
                    <a:bodyPr rtlCol="0" anchor="ctr"/>
                    <a:lstStyle/>
                    <a:p>
                      <a:endParaRPr lang="en-US"/>
                    </a:p>
                  </p:txBody>
                </p:sp>
              </p:grpSp>
              <p:sp>
                <p:nvSpPr>
                  <p:cNvPr id="2827" name="Freeform: Shape 2826">
                    <a:extLst>
                      <a:ext uri="{FF2B5EF4-FFF2-40B4-BE49-F238E27FC236}">
                        <a16:creationId xmlns:a16="http://schemas.microsoft.com/office/drawing/2014/main" xmlns="" id="{7B2F4AE3-6536-4165-9432-F3332499D4CD}"/>
                      </a:ext>
                    </a:extLst>
                  </p:cNvPr>
                  <p:cNvSpPr/>
                  <p:nvPr/>
                </p:nvSpPr>
                <p:spPr>
                  <a:xfrm>
                    <a:off x="14771335" y="1374010"/>
                    <a:ext cx="531830" cy="153025"/>
                  </a:xfrm>
                  <a:custGeom>
                    <a:avLst/>
                    <a:gdLst>
                      <a:gd name="connsiteX0" fmla="*/ 275764 w 531830"/>
                      <a:gd name="connsiteY0" fmla="*/ 27798 h 153025"/>
                      <a:gd name="connsiteX1" fmla="*/ 0 w 531830"/>
                      <a:gd name="connsiteY1" fmla="*/ 12040 h 153025"/>
                      <a:gd name="connsiteX2" fmla="*/ 252127 w 531830"/>
                      <a:gd name="connsiteY2" fmla="*/ 134164 h 153025"/>
                      <a:gd name="connsiteX3" fmla="*/ 531830 w 531830"/>
                      <a:gd name="connsiteY3" fmla="*/ 142043 h 153025"/>
                      <a:gd name="connsiteX4" fmla="*/ 275764 w 531830"/>
                      <a:gd name="connsiteY4" fmla="*/ 27798 h 153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1830" h="153025">
                        <a:moveTo>
                          <a:pt x="275764" y="27798"/>
                        </a:moveTo>
                        <a:cubicBezTo>
                          <a:pt x="153640" y="-3718"/>
                          <a:pt x="47274" y="-7658"/>
                          <a:pt x="0" y="12040"/>
                        </a:cubicBezTo>
                        <a:cubicBezTo>
                          <a:pt x="66971" y="67192"/>
                          <a:pt x="153640" y="110527"/>
                          <a:pt x="252127" y="134164"/>
                        </a:cubicBezTo>
                        <a:cubicBezTo>
                          <a:pt x="350614" y="157801"/>
                          <a:pt x="445162" y="157801"/>
                          <a:pt x="531830" y="142043"/>
                        </a:cubicBezTo>
                        <a:cubicBezTo>
                          <a:pt x="496375" y="102648"/>
                          <a:pt x="397888" y="59314"/>
                          <a:pt x="275764" y="27798"/>
                        </a:cubicBezTo>
                        <a:close/>
                      </a:path>
                    </a:pathLst>
                  </a:custGeom>
                  <a:solidFill>
                    <a:srgbClr val="737679"/>
                  </a:solidFill>
                  <a:ln w="39379" cap="flat">
                    <a:noFill/>
                    <a:prstDash val="solid"/>
                    <a:miter/>
                  </a:ln>
                </p:spPr>
                <p:txBody>
                  <a:bodyPr rtlCol="0" anchor="ctr"/>
                  <a:lstStyle/>
                  <a:p>
                    <a:endParaRPr lang="en-US"/>
                  </a:p>
                </p:txBody>
              </p:sp>
              <p:sp>
                <p:nvSpPr>
                  <p:cNvPr id="2828" name="Freeform: Shape 2827">
                    <a:extLst>
                      <a:ext uri="{FF2B5EF4-FFF2-40B4-BE49-F238E27FC236}">
                        <a16:creationId xmlns:a16="http://schemas.microsoft.com/office/drawing/2014/main" xmlns="" id="{2749E00F-7591-4993-A7F6-0CFD9CFBAAAD}"/>
                      </a:ext>
                    </a:extLst>
                  </p:cNvPr>
                  <p:cNvSpPr/>
                  <p:nvPr/>
                </p:nvSpPr>
                <p:spPr>
                  <a:xfrm>
                    <a:off x="14797221" y="1360751"/>
                    <a:ext cx="503379" cy="129105"/>
                  </a:xfrm>
                  <a:custGeom>
                    <a:avLst/>
                    <a:gdLst>
                      <a:gd name="connsiteX0" fmla="*/ 5631 w 503379"/>
                      <a:gd name="connsiteY0" fmla="*/ 1662 h 129105"/>
                      <a:gd name="connsiteX1" fmla="*/ 253818 w 503379"/>
                      <a:gd name="connsiteY1" fmla="*/ 29238 h 129105"/>
                      <a:gd name="connsiteX2" fmla="*/ 502006 w 503379"/>
                      <a:gd name="connsiteY2" fmla="*/ 127725 h 129105"/>
                      <a:gd name="connsiteX3" fmla="*/ 253818 w 503379"/>
                      <a:gd name="connsiteY3" fmla="*/ 37117 h 129105"/>
                      <a:gd name="connsiteX4" fmla="*/ 5631 w 503379"/>
                      <a:gd name="connsiteY4" fmla="*/ 1662 h 129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3379" h="129105">
                        <a:moveTo>
                          <a:pt x="5631" y="1662"/>
                        </a:moveTo>
                        <a:cubicBezTo>
                          <a:pt x="5631" y="1662"/>
                          <a:pt x="96239" y="-10156"/>
                          <a:pt x="253818" y="29238"/>
                        </a:cubicBezTo>
                        <a:cubicBezTo>
                          <a:pt x="411398" y="68633"/>
                          <a:pt x="502006" y="127725"/>
                          <a:pt x="502006" y="127725"/>
                        </a:cubicBezTo>
                        <a:cubicBezTo>
                          <a:pt x="517764" y="139544"/>
                          <a:pt x="395640" y="72573"/>
                          <a:pt x="253818" y="37117"/>
                        </a:cubicBezTo>
                        <a:cubicBezTo>
                          <a:pt x="108057" y="1662"/>
                          <a:pt x="-29825" y="5602"/>
                          <a:pt x="5631" y="1662"/>
                        </a:cubicBezTo>
                        <a:close/>
                      </a:path>
                    </a:pathLst>
                  </a:custGeom>
                  <a:solidFill>
                    <a:srgbClr val="FFFFFF"/>
                  </a:solidFill>
                  <a:ln w="39379" cap="flat">
                    <a:noFill/>
                    <a:prstDash val="solid"/>
                    <a:miter/>
                  </a:ln>
                </p:spPr>
                <p:txBody>
                  <a:bodyPr rtlCol="0" anchor="ctr"/>
                  <a:lstStyle/>
                  <a:p>
                    <a:endParaRPr lang="en-US"/>
                  </a:p>
                </p:txBody>
              </p:sp>
              <p:sp>
                <p:nvSpPr>
                  <p:cNvPr id="2829" name="Freeform: Shape 2828">
                    <a:extLst>
                      <a:ext uri="{FF2B5EF4-FFF2-40B4-BE49-F238E27FC236}">
                        <a16:creationId xmlns:a16="http://schemas.microsoft.com/office/drawing/2014/main" xmlns="" id="{70A56134-918A-4576-BF88-C9350663BAA4}"/>
                      </a:ext>
                    </a:extLst>
                  </p:cNvPr>
                  <p:cNvSpPr/>
                  <p:nvPr/>
                </p:nvSpPr>
                <p:spPr>
                  <a:xfrm>
                    <a:off x="14487692" y="1354351"/>
                    <a:ext cx="1020554" cy="395408"/>
                  </a:xfrm>
                  <a:custGeom>
                    <a:avLst/>
                    <a:gdLst>
                      <a:gd name="connsiteX0" fmla="*/ 563346 w 1020554"/>
                      <a:gd name="connsiteY0" fmla="*/ 31699 h 395408"/>
                      <a:gd name="connsiteX1" fmla="*/ 0 w 1020554"/>
                      <a:gd name="connsiteY1" fmla="*/ 122307 h 395408"/>
                      <a:gd name="connsiteX2" fmla="*/ 484557 w 1020554"/>
                      <a:gd name="connsiteY2" fmla="*/ 350797 h 395408"/>
                      <a:gd name="connsiteX3" fmla="*/ 1020326 w 1020554"/>
                      <a:gd name="connsiteY3" fmla="*/ 370494 h 395408"/>
                      <a:gd name="connsiteX4" fmla="*/ 563346 w 1020554"/>
                      <a:gd name="connsiteY4" fmla="*/ 31699 h 395408"/>
                      <a:gd name="connsiteX5" fmla="*/ 858808 w 1020554"/>
                      <a:gd name="connsiteY5" fmla="*/ 157762 h 395408"/>
                      <a:gd name="connsiteX6" fmla="*/ 890323 w 1020554"/>
                      <a:gd name="connsiteY6" fmla="*/ 177460 h 395408"/>
                      <a:gd name="connsiteX7" fmla="*/ 858808 w 1020554"/>
                      <a:gd name="connsiteY7" fmla="*/ 244431 h 395408"/>
                      <a:gd name="connsiteX8" fmla="*/ 583044 w 1020554"/>
                      <a:gd name="connsiteY8" fmla="*/ 244431 h 395408"/>
                      <a:gd name="connsiteX9" fmla="*/ 583044 w 1020554"/>
                      <a:gd name="connsiteY9" fmla="*/ 240491 h 395408"/>
                      <a:gd name="connsiteX10" fmla="*/ 559407 w 1020554"/>
                      <a:gd name="connsiteY10" fmla="*/ 169581 h 395408"/>
                      <a:gd name="connsiteX11" fmla="*/ 858808 w 1020554"/>
                      <a:gd name="connsiteY11" fmla="*/ 157762 h 395408"/>
                      <a:gd name="connsiteX12" fmla="*/ 208793 w 1020554"/>
                      <a:gd name="connsiteY12" fmla="*/ 19880 h 395408"/>
                      <a:gd name="connsiteX13" fmla="*/ 236369 w 1020554"/>
                      <a:gd name="connsiteY13" fmla="*/ 8062 h 395408"/>
                      <a:gd name="connsiteX14" fmla="*/ 504254 w 1020554"/>
                      <a:gd name="connsiteY14" fmla="*/ 157762 h 395408"/>
                      <a:gd name="connsiteX15" fmla="*/ 449101 w 1020554"/>
                      <a:gd name="connsiteY15" fmla="*/ 208975 h 395408"/>
                      <a:gd name="connsiteX16" fmla="*/ 449101 w 1020554"/>
                      <a:gd name="connsiteY16" fmla="*/ 212915 h 395408"/>
                      <a:gd name="connsiteX17" fmla="*/ 193035 w 1020554"/>
                      <a:gd name="connsiteY17" fmla="*/ 82912 h 395408"/>
                      <a:gd name="connsiteX18" fmla="*/ 208793 w 1020554"/>
                      <a:gd name="connsiteY18" fmla="*/ 19880 h 395408"/>
                      <a:gd name="connsiteX19" fmla="*/ 23637 w 1020554"/>
                      <a:gd name="connsiteY19" fmla="*/ 126246 h 395408"/>
                      <a:gd name="connsiteX20" fmla="*/ 55153 w 1020554"/>
                      <a:gd name="connsiteY20" fmla="*/ 90791 h 395408"/>
                      <a:gd name="connsiteX21" fmla="*/ 86669 w 1020554"/>
                      <a:gd name="connsiteY21" fmla="*/ 114428 h 395408"/>
                      <a:gd name="connsiteX22" fmla="*/ 153640 w 1020554"/>
                      <a:gd name="connsiteY22" fmla="*/ 102609 h 395408"/>
                      <a:gd name="connsiteX23" fmla="*/ 453041 w 1020554"/>
                      <a:gd name="connsiteY23" fmla="*/ 244431 h 395408"/>
                      <a:gd name="connsiteX24" fmla="*/ 500314 w 1020554"/>
                      <a:gd name="connsiteY24" fmla="*/ 291704 h 395408"/>
                      <a:gd name="connsiteX25" fmla="*/ 563346 w 1020554"/>
                      <a:gd name="connsiteY25" fmla="*/ 272007 h 395408"/>
                      <a:gd name="connsiteX26" fmla="*/ 886384 w 1020554"/>
                      <a:gd name="connsiteY26" fmla="*/ 275947 h 395408"/>
                      <a:gd name="connsiteX27" fmla="*/ 949416 w 1020554"/>
                      <a:gd name="connsiteY27" fmla="*/ 323220 h 395408"/>
                      <a:gd name="connsiteX28" fmla="*/ 996690 w 1020554"/>
                      <a:gd name="connsiteY28" fmla="*/ 303523 h 395408"/>
                      <a:gd name="connsiteX29" fmla="*/ 1008508 w 1020554"/>
                      <a:gd name="connsiteY29" fmla="*/ 346857 h 395408"/>
                      <a:gd name="connsiteX30" fmla="*/ 488496 w 1020554"/>
                      <a:gd name="connsiteY30" fmla="*/ 338978 h 395408"/>
                      <a:gd name="connsiteX31" fmla="*/ 23637 w 1020554"/>
                      <a:gd name="connsiteY31" fmla="*/ 126246 h 395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020554" h="395408">
                        <a:moveTo>
                          <a:pt x="563346" y="31699"/>
                        </a:moveTo>
                        <a:cubicBezTo>
                          <a:pt x="295461" y="-35273"/>
                          <a:pt x="51213" y="8062"/>
                          <a:pt x="0" y="122307"/>
                        </a:cubicBezTo>
                        <a:cubicBezTo>
                          <a:pt x="86669" y="208975"/>
                          <a:pt x="267885" y="295644"/>
                          <a:pt x="484557" y="350797"/>
                        </a:cubicBezTo>
                        <a:cubicBezTo>
                          <a:pt x="701228" y="402010"/>
                          <a:pt x="902142" y="409889"/>
                          <a:pt x="1020326" y="370494"/>
                        </a:cubicBezTo>
                        <a:cubicBezTo>
                          <a:pt x="1028205" y="244431"/>
                          <a:pt x="831231" y="94730"/>
                          <a:pt x="563346" y="31699"/>
                        </a:cubicBezTo>
                        <a:close/>
                        <a:moveTo>
                          <a:pt x="858808" y="157762"/>
                        </a:moveTo>
                        <a:lnTo>
                          <a:pt x="890323" y="177460"/>
                        </a:lnTo>
                        <a:cubicBezTo>
                          <a:pt x="890323" y="177460"/>
                          <a:pt x="850928" y="197157"/>
                          <a:pt x="858808" y="244431"/>
                        </a:cubicBezTo>
                        <a:cubicBezTo>
                          <a:pt x="858808" y="244431"/>
                          <a:pt x="756381" y="275947"/>
                          <a:pt x="583044" y="244431"/>
                        </a:cubicBezTo>
                        <a:cubicBezTo>
                          <a:pt x="583044" y="244431"/>
                          <a:pt x="583044" y="240491"/>
                          <a:pt x="583044" y="240491"/>
                        </a:cubicBezTo>
                        <a:cubicBezTo>
                          <a:pt x="590923" y="212915"/>
                          <a:pt x="579104" y="185338"/>
                          <a:pt x="559407" y="169581"/>
                        </a:cubicBezTo>
                        <a:cubicBezTo>
                          <a:pt x="791836" y="220794"/>
                          <a:pt x="858808" y="157762"/>
                          <a:pt x="858808" y="157762"/>
                        </a:cubicBezTo>
                        <a:close/>
                        <a:moveTo>
                          <a:pt x="208793" y="19880"/>
                        </a:moveTo>
                        <a:lnTo>
                          <a:pt x="236369" y="8062"/>
                        </a:lnTo>
                        <a:cubicBezTo>
                          <a:pt x="236369" y="8062"/>
                          <a:pt x="271824" y="94730"/>
                          <a:pt x="504254" y="157762"/>
                        </a:cubicBezTo>
                        <a:cubicBezTo>
                          <a:pt x="476678" y="161702"/>
                          <a:pt x="456980" y="181399"/>
                          <a:pt x="449101" y="208975"/>
                        </a:cubicBezTo>
                        <a:cubicBezTo>
                          <a:pt x="449101" y="208975"/>
                          <a:pt x="449101" y="212915"/>
                          <a:pt x="449101" y="212915"/>
                        </a:cubicBezTo>
                        <a:cubicBezTo>
                          <a:pt x="275764" y="161702"/>
                          <a:pt x="193035" y="82912"/>
                          <a:pt x="193035" y="82912"/>
                        </a:cubicBezTo>
                        <a:cubicBezTo>
                          <a:pt x="193035" y="82912"/>
                          <a:pt x="220611" y="55336"/>
                          <a:pt x="208793" y="19880"/>
                        </a:cubicBezTo>
                        <a:close/>
                        <a:moveTo>
                          <a:pt x="23637" y="126246"/>
                        </a:moveTo>
                        <a:cubicBezTo>
                          <a:pt x="23637" y="126246"/>
                          <a:pt x="35455" y="106549"/>
                          <a:pt x="55153" y="90791"/>
                        </a:cubicBezTo>
                        <a:cubicBezTo>
                          <a:pt x="59092" y="102609"/>
                          <a:pt x="66971" y="110488"/>
                          <a:pt x="86669" y="114428"/>
                        </a:cubicBezTo>
                        <a:cubicBezTo>
                          <a:pt x="106366" y="118367"/>
                          <a:pt x="133943" y="114428"/>
                          <a:pt x="153640" y="102609"/>
                        </a:cubicBezTo>
                        <a:cubicBezTo>
                          <a:pt x="208793" y="142004"/>
                          <a:pt x="307280" y="201096"/>
                          <a:pt x="453041" y="244431"/>
                        </a:cubicBezTo>
                        <a:cubicBezTo>
                          <a:pt x="460920" y="268068"/>
                          <a:pt x="476678" y="283825"/>
                          <a:pt x="500314" y="291704"/>
                        </a:cubicBezTo>
                        <a:cubicBezTo>
                          <a:pt x="523951" y="295644"/>
                          <a:pt x="547588" y="291704"/>
                          <a:pt x="563346" y="272007"/>
                        </a:cubicBezTo>
                        <a:cubicBezTo>
                          <a:pt x="705168" y="299583"/>
                          <a:pt x="819413" y="287765"/>
                          <a:pt x="886384" y="275947"/>
                        </a:cubicBezTo>
                        <a:cubicBezTo>
                          <a:pt x="902142" y="299583"/>
                          <a:pt x="925779" y="319281"/>
                          <a:pt x="949416" y="323220"/>
                        </a:cubicBezTo>
                        <a:cubicBezTo>
                          <a:pt x="973052" y="327160"/>
                          <a:pt x="988810" y="319281"/>
                          <a:pt x="996690" y="303523"/>
                        </a:cubicBezTo>
                        <a:cubicBezTo>
                          <a:pt x="1000629" y="315341"/>
                          <a:pt x="1004568" y="327160"/>
                          <a:pt x="1008508" y="346857"/>
                        </a:cubicBezTo>
                        <a:cubicBezTo>
                          <a:pt x="1008508" y="346857"/>
                          <a:pt x="854868" y="425647"/>
                          <a:pt x="488496" y="338978"/>
                        </a:cubicBezTo>
                        <a:cubicBezTo>
                          <a:pt x="122124" y="252310"/>
                          <a:pt x="23637" y="126246"/>
                          <a:pt x="23637" y="126246"/>
                        </a:cubicBezTo>
                        <a:close/>
                      </a:path>
                    </a:pathLst>
                  </a:custGeom>
                  <a:solidFill>
                    <a:srgbClr val="D4D6D5"/>
                  </a:solidFill>
                  <a:ln w="39379" cap="flat">
                    <a:noFill/>
                    <a:prstDash val="solid"/>
                    <a:miter/>
                  </a:ln>
                </p:spPr>
                <p:txBody>
                  <a:bodyPr rtlCol="0" anchor="ctr"/>
                  <a:lstStyle/>
                  <a:p>
                    <a:endParaRPr lang="en-US"/>
                  </a:p>
                </p:txBody>
              </p:sp>
              <p:grpSp>
                <p:nvGrpSpPr>
                  <p:cNvPr id="2830" name="Graphic 2510">
                    <a:extLst>
                      <a:ext uri="{FF2B5EF4-FFF2-40B4-BE49-F238E27FC236}">
                        <a16:creationId xmlns:a16="http://schemas.microsoft.com/office/drawing/2014/main" xmlns="" id="{A33224BF-03EE-4BC9-A53F-603BCD931498}"/>
                      </a:ext>
                    </a:extLst>
                  </p:cNvPr>
                  <p:cNvGrpSpPr/>
                  <p:nvPr/>
                </p:nvGrpSpPr>
                <p:grpSpPr>
                  <a:xfrm>
                    <a:off x="14515269" y="1468779"/>
                    <a:ext cx="973052" cy="252126"/>
                    <a:chOff x="14515269" y="1468779"/>
                    <a:chExt cx="973052" cy="252126"/>
                  </a:xfrm>
                  <a:solidFill>
                    <a:srgbClr val="727577"/>
                  </a:solidFill>
                </p:grpSpPr>
                <p:sp>
                  <p:nvSpPr>
                    <p:cNvPr id="2831" name="Freeform: Shape 2830">
                      <a:extLst>
                        <a:ext uri="{FF2B5EF4-FFF2-40B4-BE49-F238E27FC236}">
                          <a16:creationId xmlns:a16="http://schemas.microsoft.com/office/drawing/2014/main" xmlns="" id="{89D41B8D-E804-4F1A-9962-275A6A83C361}"/>
                        </a:ext>
                      </a:extLst>
                    </p:cNvPr>
                    <p:cNvSpPr/>
                    <p:nvPr/>
                  </p:nvSpPr>
                  <p:spPr>
                    <a:xfrm>
                      <a:off x="14976188" y="1677571"/>
                      <a:ext cx="7878" cy="7878"/>
                    </a:xfrm>
                    <a:custGeom>
                      <a:avLst/>
                      <a:gdLst>
                        <a:gd name="connsiteX0" fmla="*/ 7879 w 7878"/>
                        <a:gd name="connsiteY0" fmla="*/ 3940 h 7878"/>
                        <a:gd name="connsiteX1" fmla="*/ 3939 w 7878"/>
                        <a:gd name="connsiteY1" fmla="*/ 7879 h 7878"/>
                        <a:gd name="connsiteX2" fmla="*/ 0 w 7878"/>
                        <a:gd name="connsiteY2" fmla="*/ 3940 h 7878"/>
                        <a:gd name="connsiteX3" fmla="*/ 3939 w 7878"/>
                        <a:gd name="connsiteY3" fmla="*/ 0 h 7878"/>
                        <a:gd name="connsiteX4" fmla="*/ 7879 w 7878"/>
                        <a:gd name="connsiteY4" fmla="*/ 3940 h 7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8" h="7878">
                          <a:moveTo>
                            <a:pt x="7879" y="3940"/>
                          </a:moveTo>
                          <a:cubicBezTo>
                            <a:pt x="7879" y="6115"/>
                            <a:pt x="6115" y="7879"/>
                            <a:pt x="3939" y="7879"/>
                          </a:cubicBezTo>
                          <a:cubicBezTo>
                            <a:pt x="1764" y="7879"/>
                            <a:pt x="0" y="6115"/>
                            <a:pt x="0" y="3940"/>
                          </a:cubicBezTo>
                          <a:cubicBezTo>
                            <a:pt x="0" y="1764"/>
                            <a:pt x="1764" y="0"/>
                            <a:pt x="3939" y="0"/>
                          </a:cubicBezTo>
                          <a:cubicBezTo>
                            <a:pt x="6115" y="0"/>
                            <a:pt x="7879" y="1764"/>
                            <a:pt x="7879" y="3940"/>
                          </a:cubicBezTo>
                          <a:close/>
                        </a:path>
                      </a:pathLst>
                    </a:custGeom>
                    <a:solidFill>
                      <a:srgbClr val="727577"/>
                    </a:solidFill>
                    <a:ln w="39379" cap="flat">
                      <a:noFill/>
                      <a:prstDash val="solid"/>
                      <a:miter/>
                    </a:ln>
                  </p:spPr>
                  <p:txBody>
                    <a:bodyPr rtlCol="0" anchor="ctr"/>
                    <a:lstStyle/>
                    <a:p>
                      <a:endParaRPr lang="en-US"/>
                    </a:p>
                  </p:txBody>
                </p:sp>
                <p:sp>
                  <p:nvSpPr>
                    <p:cNvPr id="2832" name="Freeform: Shape 2831">
                      <a:extLst>
                        <a:ext uri="{FF2B5EF4-FFF2-40B4-BE49-F238E27FC236}">
                          <a16:creationId xmlns:a16="http://schemas.microsoft.com/office/drawing/2014/main" xmlns="" id="{D3DDEA21-ED3D-4379-8AF1-15C071E3C6C5}"/>
                        </a:ext>
                      </a:extLst>
                    </p:cNvPr>
                    <p:cNvSpPr/>
                    <p:nvPr/>
                  </p:nvSpPr>
                  <p:spPr>
                    <a:xfrm>
                      <a:off x="14846185" y="1634237"/>
                      <a:ext cx="7878" cy="7878"/>
                    </a:xfrm>
                    <a:custGeom>
                      <a:avLst/>
                      <a:gdLst>
                        <a:gd name="connsiteX0" fmla="*/ 7879 w 7878"/>
                        <a:gd name="connsiteY0" fmla="*/ 3939 h 7878"/>
                        <a:gd name="connsiteX1" fmla="*/ 3940 w 7878"/>
                        <a:gd name="connsiteY1" fmla="*/ 7879 h 7878"/>
                        <a:gd name="connsiteX2" fmla="*/ 0 w 7878"/>
                        <a:gd name="connsiteY2" fmla="*/ 3939 h 7878"/>
                        <a:gd name="connsiteX3" fmla="*/ 3940 w 7878"/>
                        <a:gd name="connsiteY3" fmla="*/ 0 h 7878"/>
                        <a:gd name="connsiteX4" fmla="*/ 7879 w 7878"/>
                        <a:gd name="connsiteY4" fmla="*/ 3939 h 7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8" h="7878">
                          <a:moveTo>
                            <a:pt x="7879" y="3939"/>
                          </a:moveTo>
                          <a:cubicBezTo>
                            <a:pt x="7879" y="6115"/>
                            <a:pt x="6115" y="7879"/>
                            <a:pt x="3940" y="7879"/>
                          </a:cubicBezTo>
                          <a:cubicBezTo>
                            <a:pt x="1764" y="7879"/>
                            <a:pt x="0" y="6115"/>
                            <a:pt x="0" y="3939"/>
                          </a:cubicBezTo>
                          <a:cubicBezTo>
                            <a:pt x="0" y="1764"/>
                            <a:pt x="1764" y="0"/>
                            <a:pt x="3940" y="0"/>
                          </a:cubicBezTo>
                          <a:cubicBezTo>
                            <a:pt x="6115" y="0"/>
                            <a:pt x="7879" y="1764"/>
                            <a:pt x="7879" y="3939"/>
                          </a:cubicBezTo>
                          <a:close/>
                        </a:path>
                      </a:pathLst>
                    </a:custGeom>
                    <a:solidFill>
                      <a:srgbClr val="727577"/>
                    </a:solidFill>
                    <a:ln w="39379" cap="flat">
                      <a:noFill/>
                      <a:prstDash val="solid"/>
                      <a:miter/>
                    </a:ln>
                  </p:spPr>
                  <p:txBody>
                    <a:bodyPr rtlCol="0" anchor="ctr"/>
                    <a:lstStyle/>
                    <a:p>
                      <a:endParaRPr lang="en-US"/>
                    </a:p>
                  </p:txBody>
                </p:sp>
                <p:sp>
                  <p:nvSpPr>
                    <p:cNvPr id="2833" name="Freeform: Shape 2832">
                      <a:extLst>
                        <a:ext uri="{FF2B5EF4-FFF2-40B4-BE49-F238E27FC236}">
                          <a16:creationId xmlns:a16="http://schemas.microsoft.com/office/drawing/2014/main" xmlns="" id="{877F9947-4B7C-454A-BCAA-7F493DDE6904}"/>
                        </a:ext>
                      </a:extLst>
                    </p:cNvPr>
                    <p:cNvSpPr/>
                    <p:nvPr/>
                  </p:nvSpPr>
                  <p:spPr>
                    <a:xfrm>
                      <a:off x="14731940" y="1590903"/>
                      <a:ext cx="7878" cy="7878"/>
                    </a:xfrm>
                    <a:custGeom>
                      <a:avLst/>
                      <a:gdLst>
                        <a:gd name="connsiteX0" fmla="*/ 7879 w 7878"/>
                        <a:gd name="connsiteY0" fmla="*/ 3939 h 7878"/>
                        <a:gd name="connsiteX1" fmla="*/ 3940 w 7878"/>
                        <a:gd name="connsiteY1" fmla="*/ 7879 h 7878"/>
                        <a:gd name="connsiteX2" fmla="*/ 0 w 7878"/>
                        <a:gd name="connsiteY2" fmla="*/ 3939 h 7878"/>
                        <a:gd name="connsiteX3" fmla="*/ 3940 w 7878"/>
                        <a:gd name="connsiteY3" fmla="*/ 0 h 7878"/>
                        <a:gd name="connsiteX4" fmla="*/ 7879 w 7878"/>
                        <a:gd name="connsiteY4" fmla="*/ 3939 h 7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8" h="7878">
                          <a:moveTo>
                            <a:pt x="7879" y="3939"/>
                          </a:moveTo>
                          <a:cubicBezTo>
                            <a:pt x="7879" y="6115"/>
                            <a:pt x="6115" y="7879"/>
                            <a:pt x="3940" y="7879"/>
                          </a:cubicBezTo>
                          <a:cubicBezTo>
                            <a:pt x="1764" y="7879"/>
                            <a:pt x="0" y="6115"/>
                            <a:pt x="0" y="3939"/>
                          </a:cubicBezTo>
                          <a:cubicBezTo>
                            <a:pt x="0" y="1764"/>
                            <a:pt x="1764" y="0"/>
                            <a:pt x="3940" y="0"/>
                          </a:cubicBezTo>
                          <a:cubicBezTo>
                            <a:pt x="6115" y="0"/>
                            <a:pt x="7879" y="1764"/>
                            <a:pt x="7879" y="3939"/>
                          </a:cubicBezTo>
                          <a:close/>
                        </a:path>
                      </a:pathLst>
                    </a:custGeom>
                    <a:solidFill>
                      <a:srgbClr val="727577"/>
                    </a:solidFill>
                    <a:ln w="39379" cap="flat">
                      <a:noFill/>
                      <a:prstDash val="solid"/>
                      <a:miter/>
                    </a:ln>
                  </p:spPr>
                  <p:txBody>
                    <a:bodyPr rtlCol="0" anchor="ctr"/>
                    <a:lstStyle/>
                    <a:p>
                      <a:endParaRPr lang="en-US"/>
                    </a:p>
                  </p:txBody>
                </p:sp>
                <p:sp>
                  <p:nvSpPr>
                    <p:cNvPr id="2834" name="Freeform: Shape 2833">
                      <a:extLst>
                        <a:ext uri="{FF2B5EF4-FFF2-40B4-BE49-F238E27FC236}">
                          <a16:creationId xmlns:a16="http://schemas.microsoft.com/office/drawing/2014/main" xmlns="" id="{5E86F984-46C1-426E-BC1D-BC2D88614BD8}"/>
                        </a:ext>
                      </a:extLst>
                    </p:cNvPr>
                    <p:cNvSpPr/>
                    <p:nvPr/>
                  </p:nvSpPr>
                  <p:spPr>
                    <a:xfrm>
                      <a:off x="14621635" y="1531811"/>
                      <a:ext cx="11818" cy="11818"/>
                    </a:xfrm>
                    <a:custGeom>
                      <a:avLst/>
                      <a:gdLst>
                        <a:gd name="connsiteX0" fmla="*/ 11818 w 11818"/>
                        <a:gd name="connsiteY0" fmla="*/ 7879 h 11818"/>
                        <a:gd name="connsiteX1" fmla="*/ 3939 w 11818"/>
                        <a:gd name="connsiteY1" fmla="*/ 11818 h 11818"/>
                        <a:gd name="connsiteX2" fmla="*/ 0 w 11818"/>
                        <a:gd name="connsiteY2" fmla="*/ 3939 h 11818"/>
                        <a:gd name="connsiteX3" fmla="*/ 7879 w 11818"/>
                        <a:gd name="connsiteY3" fmla="*/ 0 h 11818"/>
                        <a:gd name="connsiteX4" fmla="*/ 11818 w 11818"/>
                        <a:gd name="connsiteY4" fmla="*/ 7879 h 11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18" h="11818">
                          <a:moveTo>
                            <a:pt x="11818" y="7879"/>
                          </a:moveTo>
                          <a:cubicBezTo>
                            <a:pt x="11818" y="11818"/>
                            <a:pt x="7879" y="11818"/>
                            <a:pt x="3939" y="11818"/>
                          </a:cubicBezTo>
                          <a:cubicBezTo>
                            <a:pt x="0" y="11818"/>
                            <a:pt x="0" y="7879"/>
                            <a:pt x="0" y="3939"/>
                          </a:cubicBezTo>
                          <a:cubicBezTo>
                            <a:pt x="0" y="0"/>
                            <a:pt x="3939" y="0"/>
                            <a:pt x="7879" y="0"/>
                          </a:cubicBezTo>
                          <a:cubicBezTo>
                            <a:pt x="7879" y="3939"/>
                            <a:pt x="11818" y="7879"/>
                            <a:pt x="11818" y="7879"/>
                          </a:cubicBezTo>
                          <a:close/>
                        </a:path>
                      </a:pathLst>
                    </a:custGeom>
                    <a:solidFill>
                      <a:srgbClr val="727577"/>
                    </a:solidFill>
                    <a:ln w="39379" cap="flat">
                      <a:noFill/>
                      <a:prstDash val="solid"/>
                      <a:miter/>
                    </a:ln>
                  </p:spPr>
                  <p:txBody>
                    <a:bodyPr rtlCol="0" anchor="ctr"/>
                    <a:lstStyle/>
                    <a:p>
                      <a:endParaRPr lang="en-US"/>
                    </a:p>
                  </p:txBody>
                </p:sp>
                <p:sp>
                  <p:nvSpPr>
                    <p:cNvPr id="2835" name="Freeform: Shape 2834">
                      <a:extLst>
                        <a:ext uri="{FF2B5EF4-FFF2-40B4-BE49-F238E27FC236}">
                          <a16:creationId xmlns:a16="http://schemas.microsoft.com/office/drawing/2014/main" xmlns="" id="{D38FCEDE-1188-4FE8-BC89-6EA19A2A759F}"/>
                        </a:ext>
                      </a:extLst>
                    </p:cNvPr>
                    <p:cNvSpPr/>
                    <p:nvPr/>
                  </p:nvSpPr>
                  <p:spPr>
                    <a:xfrm>
                      <a:off x="14515269" y="1468779"/>
                      <a:ext cx="7878" cy="7878"/>
                    </a:xfrm>
                    <a:custGeom>
                      <a:avLst/>
                      <a:gdLst>
                        <a:gd name="connsiteX0" fmla="*/ 7879 w 7878"/>
                        <a:gd name="connsiteY0" fmla="*/ 3940 h 7878"/>
                        <a:gd name="connsiteX1" fmla="*/ 3940 w 7878"/>
                        <a:gd name="connsiteY1" fmla="*/ 7879 h 7878"/>
                        <a:gd name="connsiteX2" fmla="*/ 0 w 7878"/>
                        <a:gd name="connsiteY2" fmla="*/ 3940 h 7878"/>
                        <a:gd name="connsiteX3" fmla="*/ 3940 w 7878"/>
                        <a:gd name="connsiteY3" fmla="*/ 0 h 7878"/>
                        <a:gd name="connsiteX4" fmla="*/ 7879 w 7878"/>
                        <a:gd name="connsiteY4" fmla="*/ 3940 h 7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8" h="7878">
                          <a:moveTo>
                            <a:pt x="7879" y="3940"/>
                          </a:moveTo>
                          <a:cubicBezTo>
                            <a:pt x="7879" y="6115"/>
                            <a:pt x="6115" y="7879"/>
                            <a:pt x="3940" y="7879"/>
                          </a:cubicBezTo>
                          <a:cubicBezTo>
                            <a:pt x="1764" y="7879"/>
                            <a:pt x="0" y="6115"/>
                            <a:pt x="0" y="3940"/>
                          </a:cubicBezTo>
                          <a:cubicBezTo>
                            <a:pt x="0" y="1764"/>
                            <a:pt x="1764" y="0"/>
                            <a:pt x="3940" y="0"/>
                          </a:cubicBezTo>
                          <a:cubicBezTo>
                            <a:pt x="6115" y="0"/>
                            <a:pt x="7879" y="1764"/>
                            <a:pt x="7879" y="3940"/>
                          </a:cubicBezTo>
                          <a:close/>
                        </a:path>
                      </a:pathLst>
                    </a:custGeom>
                    <a:solidFill>
                      <a:srgbClr val="727577"/>
                    </a:solidFill>
                    <a:ln w="39379" cap="flat">
                      <a:noFill/>
                      <a:prstDash val="solid"/>
                      <a:miter/>
                    </a:ln>
                  </p:spPr>
                  <p:txBody>
                    <a:bodyPr rtlCol="0" anchor="ctr"/>
                    <a:lstStyle/>
                    <a:p>
                      <a:endParaRPr lang="en-US"/>
                    </a:p>
                  </p:txBody>
                </p:sp>
                <p:sp>
                  <p:nvSpPr>
                    <p:cNvPr id="2836" name="Freeform: Shape 2835">
                      <a:extLst>
                        <a:ext uri="{FF2B5EF4-FFF2-40B4-BE49-F238E27FC236}">
                          <a16:creationId xmlns:a16="http://schemas.microsoft.com/office/drawing/2014/main" xmlns="" id="{03EEAEC3-2DA9-443E-82AF-2FAABE263811}"/>
                        </a:ext>
                      </a:extLst>
                    </p:cNvPr>
                    <p:cNvSpPr/>
                    <p:nvPr/>
                  </p:nvSpPr>
                  <p:spPr>
                    <a:xfrm>
                      <a:off x="15106191" y="1697269"/>
                      <a:ext cx="11818" cy="11818"/>
                    </a:xfrm>
                    <a:custGeom>
                      <a:avLst/>
                      <a:gdLst>
                        <a:gd name="connsiteX0" fmla="*/ 11819 w 11818"/>
                        <a:gd name="connsiteY0" fmla="*/ 7879 h 11818"/>
                        <a:gd name="connsiteX1" fmla="*/ 3940 w 11818"/>
                        <a:gd name="connsiteY1" fmla="*/ 11819 h 11818"/>
                        <a:gd name="connsiteX2" fmla="*/ 0 w 11818"/>
                        <a:gd name="connsiteY2" fmla="*/ 3940 h 11818"/>
                        <a:gd name="connsiteX3" fmla="*/ 7879 w 11818"/>
                        <a:gd name="connsiteY3" fmla="*/ 0 h 11818"/>
                        <a:gd name="connsiteX4" fmla="*/ 11819 w 11818"/>
                        <a:gd name="connsiteY4" fmla="*/ 7879 h 11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18" h="11818">
                          <a:moveTo>
                            <a:pt x="11819" y="7879"/>
                          </a:moveTo>
                          <a:cubicBezTo>
                            <a:pt x="11819" y="11819"/>
                            <a:pt x="7879" y="11819"/>
                            <a:pt x="3940" y="11819"/>
                          </a:cubicBezTo>
                          <a:cubicBezTo>
                            <a:pt x="0" y="11819"/>
                            <a:pt x="0" y="7879"/>
                            <a:pt x="0" y="3940"/>
                          </a:cubicBezTo>
                          <a:cubicBezTo>
                            <a:pt x="0" y="0"/>
                            <a:pt x="3940" y="0"/>
                            <a:pt x="7879" y="0"/>
                          </a:cubicBezTo>
                          <a:cubicBezTo>
                            <a:pt x="11819" y="0"/>
                            <a:pt x="11819" y="3940"/>
                            <a:pt x="11819" y="7879"/>
                          </a:cubicBezTo>
                          <a:close/>
                        </a:path>
                      </a:pathLst>
                    </a:custGeom>
                    <a:solidFill>
                      <a:srgbClr val="727577"/>
                    </a:solidFill>
                    <a:ln w="39379" cap="flat">
                      <a:noFill/>
                      <a:prstDash val="solid"/>
                      <a:miter/>
                    </a:ln>
                  </p:spPr>
                  <p:txBody>
                    <a:bodyPr rtlCol="0" anchor="ctr"/>
                    <a:lstStyle/>
                    <a:p>
                      <a:endParaRPr lang="en-US"/>
                    </a:p>
                  </p:txBody>
                </p:sp>
                <p:sp>
                  <p:nvSpPr>
                    <p:cNvPr id="2837" name="Freeform: Shape 2836">
                      <a:extLst>
                        <a:ext uri="{FF2B5EF4-FFF2-40B4-BE49-F238E27FC236}">
                          <a16:creationId xmlns:a16="http://schemas.microsoft.com/office/drawing/2014/main" xmlns="" id="{6CBDAB9A-2DA4-4554-8F7A-6EF222BA4EFA}"/>
                        </a:ext>
                      </a:extLst>
                    </p:cNvPr>
                    <p:cNvSpPr/>
                    <p:nvPr/>
                  </p:nvSpPr>
                  <p:spPr>
                    <a:xfrm>
                      <a:off x="15232255" y="1709087"/>
                      <a:ext cx="11818" cy="11818"/>
                    </a:xfrm>
                    <a:custGeom>
                      <a:avLst/>
                      <a:gdLst>
                        <a:gd name="connsiteX0" fmla="*/ 11818 w 11818"/>
                        <a:gd name="connsiteY0" fmla="*/ 7879 h 11818"/>
                        <a:gd name="connsiteX1" fmla="*/ 3939 w 11818"/>
                        <a:gd name="connsiteY1" fmla="*/ 11818 h 11818"/>
                        <a:gd name="connsiteX2" fmla="*/ 0 w 11818"/>
                        <a:gd name="connsiteY2" fmla="*/ 3939 h 11818"/>
                        <a:gd name="connsiteX3" fmla="*/ 7879 w 11818"/>
                        <a:gd name="connsiteY3" fmla="*/ 0 h 11818"/>
                        <a:gd name="connsiteX4" fmla="*/ 11818 w 11818"/>
                        <a:gd name="connsiteY4" fmla="*/ 7879 h 11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18" h="11818">
                          <a:moveTo>
                            <a:pt x="11818" y="7879"/>
                          </a:moveTo>
                          <a:cubicBezTo>
                            <a:pt x="11818" y="11818"/>
                            <a:pt x="7879" y="11818"/>
                            <a:pt x="3939" y="11818"/>
                          </a:cubicBezTo>
                          <a:cubicBezTo>
                            <a:pt x="0" y="11818"/>
                            <a:pt x="0" y="7879"/>
                            <a:pt x="0" y="3939"/>
                          </a:cubicBezTo>
                          <a:cubicBezTo>
                            <a:pt x="0" y="0"/>
                            <a:pt x="3939" y="0"/>
                            <a:pt x="7879" y="0"/>
                          </a:cubicBezTo>
                          <a:cubicBezTo>
                            <a:pt x="11818" y="0"/>
                            <a:pt x="11818" y="3939"/>
                            <a:pt x="11818" y="7879"/>
                          </a:cubicBezTo>
                          <a:close/>
                        </a:path>
                      </a:pathLst>
                    </a:custGeom>
                    <a:solidFill>
                      <a:srgbClr val="727577"/>
                    </a:solidFill>
                    <a:ln w="39379" cap="flat">
                      <a:noFill/>
                      <a:prstDash val="solid"/>
                      <a:miter/>
                    </a:ln>
                  </p:spPr>
                  <p:txBody>
                    <a:bodyPr rtlCol="0" anchor="ctr"/>
                    <a:lstStyle/>
                    <a:p>
                      <a:endParaRPr lang="en-US"/>
                    </a:p>
                  </p:txBody>
                </p:sp>
                <p:sp>
                  <p:nvSpPr>
                    <p:cNvPr id="2838" name="Freeform: Shape 2837">
                      <a:extLst>
                        <a:ext uri="{FF2B5EF4-FFF2-40B4-BE49-F238E27FC236}">
                          <a16:creationId xmlns:a16="http://schemas.microsoft.com/office/drawing/2014/main" xmlns="" id="{5CB1D416-39CC-4C00-AEE1-6876BCCF5243}"/>
                        </a:ext>
                      </a:extLst>
                    </p:cNvPr>
                    <p:cNvSpPr/>
                    <p:nvPr/>
                  </p:nvSpPr>
                  <p:spPr>
                    <a:xfrm>
                      <a:off x="15350439" y="1709087"/>
                      <a:ext cx="7878" cy="7878"/>
                    </a:xfrm>
                    <a:custGeom>
                      <a:avLst/>
                      <a:gdLst>
                        <a:gd name="connsiteX0" fmla="*/ 7879 w 7878"/>
                        <a:gd name="connsiteY0" fmla="*/ 3939 h 7878"/>
                        <a:gd name="connsiteX1" fmla="*/ 3939 w 7878"/>
                        <a:gd name="connsiteY1" fmla="*/ 7879 h 7878"/>
                        <a:gd name="connsiteX2" fmla="*/ 0 w 7878"/>
                        <a:gd name="connsiteY2" fmla="*/ 3939 h 7878"/>
                        <a:gd name="connsiteX3" fmla="*/ 3939 w 7878"/>
                        <a:gd name="connsiteY3" fmla="*/ 0 h 7878"/>
                        <a:gd name="connsiteX4" fmla="*/ 7879 w 7878"/>
                        <a:gd name="connsiteY4" fmla="*/ 3939 h 7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8" h="7878">
                          <a:moveTo>
                            <a:pt x="7879" y="3939"/>
                          </a:moveTo>
                          <a:cubicBezTo>
                            <a:pt x="7879" y="6115"/>
                            <a:pt x="6115" y="7879"/>
                            <a:pt x="3939" y="7879"/>
                          </a:cubicBezTo>
                          <a:cubicBezTo>
                            <a:pt x="1764" y="7879"/>
                            <a:pt x="0" y="6115"/>
                            <a:pt x="0" y="3939"/>
                          </a:cubicBezTo>
                          <a:cubicBezTo>
                            <a:pt x="0" y="1764"/>
                            <a:pt x="1764" y="0"/>
                            <a:pt x="3939" y="0"/>
                          </a:cubicBezTo>
                          <a:cubicBezTo>
                            <a:pt x="6115" y="0"/>
                            <a:pt x="7879" y="1764"/>
                            <a:pt x="7879" y="3939"/>
                          </a:cubicBezTo>
                          <a:close/>
                        </a:path>
                      </a:pathLst>
                    </a:custGeom>
                    <a:solidFill>
                      <a:srgbClr val="727577"/>
                    </a:solidFill>
                    <a:ln w="39379" cap="flat">
                      <a:noFill/>
                      <a:prstDash val="solid"/>
                      <a:miter/>
                    </a:ln>
                  </p:spPr>
                  <p:txBody>
                    <a:bodyPr rtlCol="0" anchor="ctr"/>
                    <a:lstStyle/>
                    <a:p>
                      <a:endParaRPr lang="en-US"/>
                    </a:p>
                  </p:txBody>
                </p:sp>
                <p:sp>
                  <p:nvSpPr>
                    <p:cNvPr id="2839" name="Freeform: Shape 2838">
                      <a:extLst>
                        <a:ext uri="{FF2B5EF4-FFF2-40B4-BE49-F238E27FC236}">
                          <a16:creationId xmlns:a16="http://schemas.microsoft.com/office/drawing/2014/main" xmlns="" id="{4A360E91-4E34-46BD-A51E-5EB0F0ED7FD4}"/>
                        </a:ext>
                      </a:extLst>
                    </p:cNvPr>
                    <p:cNvSpPr/>
                    <p:nvPr/>
                  </p:nvSpPr>
                  <p:spPr>
                    <a:xfrm>
                      <a:off x="15476503" y="1685450"/>
                      <a:ext cx="11818" cy="11818"/>
                    </a:xfrm>
                    <a:custGeom>
                      <a:avLst/>
                      <a:gdLst>
                        <a:gd name="connsiteX0" fmla="*/ 11819 w 11818"/>
                        <a:gd name="connsiteY0" fmla="*/ 7879 h 11818"/>
                        <a:gd name="connsiteX1" fmla="*/ 3939 w 11818"/>
                        <a:gd name="connsiteY1" fmla="*/ 11818 h 11818"/>
                        <a:gd name="connsiteX2" fmla="*/ 0 w 11818"/>
                        <a:gd name="connsiteY2" fmla="*/ 3940 h 11818"/>
                        <a:gd name="connsiteX3" fmla="*/ 7879 w 11818"/>
                        <a:gd name="connsiteY3" fmla="*/ 0 h 11818"/>
                        <a:gd name="connsiteX4" fmla="*/ 11819 w 11818"/>
                        <a:gd name="connsiteY4" fmla="*/ 7879 h 11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18" h="11818">
                          <a:moveTo>
                            <a:pt x="11819" y="7879"/>
                          </a:moveTo>
                          <a:cubicBezTo>
                            <a:pt x="11819" y="11818"/>
                            <a:pt x="7879" y="11818"/>
                            <a:pt x="3939" y="11818"/>
                          </a:cubicBezTo>
                          <a:cubicBezTo>
                            <a:pt x="0" y="11818"/>
                            <a:pt x="0" y="7879"/>
                            <a:pt x="0" y="3940"/>
                          </a:cubicBezTo>
                          <a:cubicBezTo>
                            <a:pt x="0" y="0"/>
                            <a:pt x="3939" y="0"/>
                            <a:pt x="7879" y="0"/>
                          </a:cubicBezTo>
                          <a:cubicBezTo>
                            <a:pt x="11819" y="0"/>
                            <a:pt x="11819" y="3940"/>
                            <a:pt x="11819" y="7879"/>
                          </a:cubicBezTo>
                          <a:close/>
                        </a:path>
                      </a:pathLst>
                    </a:custGeom>
                    <a:solidFill>
                      <a:srgbClr val="727577"/>
                    </a:solidFill>
                    <a:ln w="39379" cap="flat">
                      <a:noFill/>
                      <a:prstDash val="solid"/>
                      <a:miter/>
                    </a:ln>
                  </p:spPr>
                  <p:txBody>
                    <a:bodyPr rtlCol="0" anchor="ctr"/>
                    <a:lstStyle/>
                    <a:p>
                      <a:endParaRPr lang="en-US"/>
                    </a:p>
                  </p:txBody>
                </p:sp>
              </p:grpSp>
              <p:grpSp>
                <p:nvGrpSpPr>
                  <p:cNvPr id="2840" name="Graphic 2510">
                    <a:extLst>
                      <a:ext uri="{FF2B5EF4-FFF2-40B4-BE49-F238E27FC236}">
                        <a16:creationId xmlns:a16="http://schemas.microsoft.com/office/drawing/2014/main" xmlns="" id="{0C95D528-286D-4C73-B665-55D39CDA1E45}"/>
                      </a:ext>
                    </a:extLst>
                  </p:cNvPr>
                  <p:cNvGrpSpPr/>
                  <p:nvPr/>
                </p:nvGrpSpPr>
                <p:grpSpPr>
                  <a:xfrm>
                    <a:off x="14510697" y="1460545"/>
                    <a:ext cx="977624" cy="256776"/>
                    <a:chOff x="14510697" y="1460545"/>
                    <a:chExt cx="977624" cy="256776"/>
                  </a:xfrm>
                </p:grpSpPr>
                <p:grpSp>
                  <p:nvGrpSpPr>
                    <p:cNvPr id="2841" name="Graphic 2510">
                      <a:extLst>
                        <a:ext uri="{FF2B5EF4-FFF2-40B4-BE49-F238E27FC236}">
                          <a16:creationId xmlns:a16="http://schemas.microsoft.com/office/drawing/2014/main" xmlns="" id="{6F34D87A-574C-423D-A385-3B56D44F4DE3}"/>
                        </a:ext>
                      </a:extLst>
                    </p:cNvPr>
                    <p:cNvGrpSpPr/>
                    <p:nvPr/>
                  </p:nvGrpSpPr>
                  <p:grpSpPr>
                    <a:xfrm>
                      <a:off x="14971456" y="1673277"/>
                      <a:ext cx="12611" cy="12528"/>
                      <a:chOff x="14971456" y="1673277"/>
                      <a:chExt cx="12611" cy="12528"/>
                    </a:xfrm>
                  </p:grpSpPr>
                  <p:sp>
                    <p:nvSpPr>
                      <p:cNvPr id="2842" name="Freeform: Shape 2841">
                        <a:extLst>
                          <a:ext uri="{FF2B5EF4-FFF2-40B4-BE49-F238E27FC236}">
                            <a16:creationId xmlns:a16="http://schemas.microsoft.com/office/drawing/2014/main" xmlns="" id="{62F2AA55-9366-41E3-8A0D-4C92D3AA42C2}"/>
                          </a:ext>
                        </a:extLst>
                      </p:cNvPr>
                      <p:cNvSpPr/>
                      <p:nvPr/>
                    </p:nvSpPr>
                    <p:spPr>
                      <a:xfrm>
                        <a:off x="14976188" y="1677571"/>
                        <a:ext cx="7878" cy="7878"/>
                      </a:xfrm>
                      <a:custGeom>
                        <a:avLst/>
                        <a:gdLst>
                          <a:gd name="connsiteX0" fmla="*/ 7879 w 7878"/>
                          <a:gd name="connsiteY0" fmla="*/ 3940 h 7878"/>
                          <a:gd name="connsiteX1" fmla="*/ 3939 w 7878"/>
                          <a:gd name="connsiteY1" fmla="*/ 7879 h 7878"/>
                          <a:gd name="connsiteX2" fmla="*/ 0 w 7878"/>
                          <a:gd name="connsiteY2" fmla="*/ 3940 h 7878"/>
                          <a:gd name="connsiteX3" fmla="*/ 3939 w 7878"/>
                          <a:gd name="connsiteY3" fmla="*/ 0 h 7878"/>
                          <a:gd name="connsiteX4" fmla="*/ 7879 w 7878"/>
                          <a:gd name="connsiteY4" fmla="*/ 3940 h 7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8" h="7878">
                            <a:moveTo>
                              <a:pt x="7879" y="3940"/>
                            </a:moveTo>
                            <a:cubicBezTo>
                              <a:pt x="7879" y="6115"/>
                              <a:pt x="6115" y="7879"/>
                              <a:pt x="3939" y="7879"/>
                            </a:cubicBezTo>
                            <a:cubicBezTo>
                              <a:pt x="1764" y="7879"/>
                              <a:pt x="0" y="6115"/>
                              <a:pt x="0" y="3940"/>
                            </a:cubicBezTo>
                            <a:cubicBezTo>
                              <a:pt x="0" y="1764"/>
                              <a:pt x="1764" y="0"/>
                              <a:pt x="3939" y="0"/>
                            </a:cubicBezTo>
                            <a:cubicBezTo>
                              <a:pt x="6115" y="0"/>
                              <a:pt x="7879" y="1764"/>
                              <a:pt x="7879" y="3940"/>
                            </a:cubicBezTo>
                            <a:close/>
                          </a:path>
                        </a:pathLst>
                      </a:custGeom>
                      <a:solidFill>
                        <a:srgbClr val="29A1DA"/>
                      </a:solidFill>
                      <a:ln w="39379" cap="flat">
                        <a:noFill/>
                        <a:prstDash val="solid"/>
                        <a:miter/>
                      </a:ln>
                    </p:spPr>
                    <p:txBody>
                      <a:bodyPr rtlCol="0" anchor="ctr"/>
                      <a:lstStyle/>
                      <a:p>
                        <a:endParaRPr lang="en-US"/>
                      </a:p>
                    </p:txBody>
                  </p:sp>
                  <p:sp>
                    <p:nvSpPr>
                      <p:cNvPr id="2843" name="Freeform: Shape 2842">
                        <a:extLst>
                          <a:ext uri="{FF2B5EF4-FFF2-40B4-BE49-F238E27FC236}">
                            <a16:creationId xmlns:a16="http://schemas.microsoft.com/office/drawing/2014/main" xmlns="" id="{9980C4E0-8836-48CA-B4AA-462D010C296A}"/>
                          </a:ext>
                        </a:extLst>
                      </p:cNvPr>
                      <p:cNvSpPr/>
                      <p:nvPr/>
                    </p:nvSpPr>
                    <p:spPr>
                      <a:xfrm>
                        <a:off x="14971456" y="1673277"/>
                        <a:ext cx="12611" cy="12528"/>
                      </a:xfrm>
                      <a:custGeom>
                        <a:avLst/>
                        <a:gdLst>
                          <a:gd name="connsiteX0" fmla="*/ 12611 w 12611"/>
                          <a:gd name="connsiteY0" fmla="*/ 8234 h 12528"/>
                          <a:gd name="connsiteX1" fmla="*/ 12611 w 12611"/>
                          <a:gd name="connsiteY1" fmla="*/ 8234 h 12528"/>
                          <a:gd name="connsiteX2" fmla="*/ 12611 w 12611"/>
                          <a:gd name="connsiteY2" fmla="*/ 8234 h 12528"/>
                          <a:gd name="connsiteX3" fmla="*/ 793 w 12611"/>
                          <a:gd name="connsiteY3" fmla="*/ 4295 h 12528"/>
                          <a:gd name="connsiteX4" fmla="*/ 12611 w 12611"/>
                          <a:gd name="connsiteY4" fmla="*/ 8234 h 12528"/>
                          <a:gd name="connsiteX5" fmla="*/ 12611 w 12611"/>
                          <a:gd name="connsiteY5" fmla="*/ 8234 h 12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11" h="12528">
                            <a:moveTo>
                              <a:pt x="12611" y="8234"/>
                            </a:moveTo>
                            <a:cubicBezTo>
                              <a:pt x="12611" y="8234"/>
                              <a:pt x="12611" y="8234"/>
                              <a:pt x="12611" y="8234"/>
                            </a:cubicBezTo>
                            <a:cubicBezTo>
                              <a:pt x="12611" y="8234"/>
                              <a:pt x="12611" y="8234"/>
                              <a:pt x="12611" y="8234"/>
                            </a:cubicBezTo>
                            <a:cubicBezTo>
                              <a:pt x="12611" y="355"/>
                              <a:pt x="4732" y="-3584"/>
                              <a:pt x="793" y="4295"/>
                            </a:cubicBezTo>
                            <a:cubicBezTo>
                              <a:pt x="-3147" y="12174"/>
                              <a:pt x="8672" y="16113"/>
                              <a:pt x="12611" y="8234"/>
                            </a:cubicBezTo>
                            <a:cubicBezTo>
                              <a:pt x="12611" y="8234"/>
                              <a:pt x="12611" y="8234"/>
                              <a:pt x="12611" y="8234"/>
                            </a:cubicBezTo>
                            <a:close/>
                          </a:path>
                        </a:pathLst>
                      </a:custGeom>
                      <a:solidFill>
                        <a:srgbClr val="033C5C"/>
                      </a:solidFill>
                      <a:ln w="39379" cap="flat">
                        <a:noFill/>
                        <a:prstDash val="solid"/>
                        <a:miter/>
                      </a:ln>
                    </p:spPr>
                    <p:txBody>
                      <a:bodyPr rtlCol="0" anchor="ctr"/>
                      <a:lstStyle/>
                      <a:p>
                        <a:endParaRPr lang="en-US"/>
                      </a:p>
                    </p:txBody>
                  </p:sp>
                </p:grpSp>
                <p:grpSp>
                  <p:nvGrpSpPr>
                    <p:cNvPr id="2844" name="Graphic 2510">
                      <a:extLst>
                        <a:ext uri="{FF2B5EF4-FFF2-40B4-BE49-F238E27FC236}">
                          <a16:creationId xmlns:a16="http://schemas.microsoft.com/office/drawing/2014/main" xmlns="" id="{D4293C01-8438-40D5-BF19-5BB4950813E3}"/>
                        </a:ext>
                      </a:extLst>
                    </p:cNvPr>
                    <p:cNvGrpSpPr/>
                    <p:nvPr/>
                  </p:nvGrpSpPr>
                  <p:grpSpPr>
                    <a:xfrm>
                      <a:off x="14841453" y="1629942"/>
                      <a:ext cx="12611" cy="12528"/>
                      <a:chOff x="14841453" y="1629942"/>
                      <a:chExt cx="12611" cy="12528"/>
                    </a:xfrm>
                  </p:grpSpPr>
                  <p:sp>
                    <p:nvSpPr>
                      <p:cNvPr id="2845" name="Freeform: Shape 2844">
                        <a:extLst>
                          <a:ext uri="{FF2B5EF4-FFF2-40B4-BE49-F238E27FC236}">
                            <a16:creationId xmlns:a16="http://schemas.microsoft.com/office/drawing/2014/main" xmlns="" id="{363B76F3-BA59-4D24-91E1-BF71BBD1A88D}"/>
                          </a:ext>
                        </a:extLst>
                      </p:cNvPr>
                      <p:cNvSpPr/>
                      <p:nvPr/>
                    </p:nvSpPr>
                    <p:spPr>
                      <a:xfrm>
                        <a:off x="14842246" y="1634237"/>
                        <a:ext cx="7878" cy="7878"/>
                      </a:xfrm>
                      <a:custGeom>
                        <a:avLst/>
                        <a:gdLst>
                          <a:gd name="connsiteX0" fmla="*/ 7879 w 7878"/>
                          <a:gd name="connsiteY0" fmla="*/ 3939 h 7878"/>
                          <a:gd name="connsiteX1" fmla="*/ 3940 w 7878"/>
                          <a:gd name="connsiteY1" fmla="*/ 7879 h 7878"/>
                          <a:gd name="connsiteX2" fmla="*/ 0 w 7878"/>
                          <a:gd name="connsiteY2" fmla="*/ 3939 h 7878"/>
                          <a:gd name="connsiteX3" fmla="*/ 3940 w 7878"/>
                          <a:gd name="connsiteY3" fmla="*/ 0 h 7878"/>
                          <a:gd name="connsiteX4" fmla="*/ 7879 w 7878"/>
                          <a:gd name="connsiteY4" fmla="*/ 3939 h 7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8" h="7878">
                            <a:moveTo>
                              <a:pt x="7879" y="3939"/>
                            </a:moveTo>
                            <a:cubicBezTo>
                              <a:pt x="7879" y="6115"/>
                              <a:pt x="6115" y="7879"/>
                              <a:pt x="3940" y="7879"/>
                            </a:cubicBezTo>
                            <a:cubicBezTo>
                              <a:pt x="1764" y="7879"/>
                              <a:pt x="0" y="6115"/>
                              <a:pt x="0" y="3939"/>
                            </a:cubicBezTo>
                            <a:cubicBezTo>
                              <a:pt x="0" y="1764"/>
                              <a:pt x="1764" y="0"/>
                              <a:pt x="3940" y="0"/>
                            </a:cubicBezTo>
                            <a:cubicBezTo>
                              <a:pt x="6115" y="0"/>
                              <a:pt x="7879" y="1764"/>
                              <a:pt x="7879" y="3939"/>
                            </a:cubicBezTo>
                            <a:close/>
                          </a:path>
                        </a:pathLst>
                      </a:custGeom>
                      <a:solidFill>
                        <a:srgbClr val="29A1DA"/>
                      </a:solidFill>
                      <a:ln w="39379" cap="flat">
                        <a:noFill/>
                        <a:prstDash val="solid"/>
                        <a:miter/>
                      </a:ln>
                    </p:spPr>
                    <p:txBody>
                      <a:bodyPr rtlCol="0" anchor="ctr"/>
                      <a:lstStyle/>
                      <a:p>
                        <a:endParaRPr lang="en-US"/>
                      </a:p>
                    </p:txBody>
                  </p:sp>
                  <p:sp>
                    <p:nvSpPr>
                      <p:cNvPr id="2846" name="Freeform: Shape 2845">
                        <a:extLst>
                          <a:ext uri="{FF2B5EF4-FFF2-40B4-BE49-F238E27FC236}">
                            <a16:creationId xmlns:a16="http://schemas.microsoft.com/office/drawing/2014/main" xmlns="" id="{FCDABA77-E188-471D-9627-2E6EE04A6DE3}"/>
                          </a:ext>
                        </a:extLst>
                      </p:cNvPr>
                      <p:cNvSpPr/>
                      <p:nvPr/>
                    </p:nvSpPr>
                    <p:spPr>
                      <a:xfrm>
                        <a:off x="14841453" y="1629942"/>
                        <a:ext cx="12611" cy="12528"/>
                      </a:xfrm>
                      <a:custGeom>
                        <a:avLst/>
                        <a:gdLst>
                          <a:gd name="connsiteX0" fmla="*/ 12611 w 12611"/>
                          <a:gd name="connsiteY0" fmla="*/ 8234 h 12528"/>
                          <a:gd name="connsiteX1" fmla="*/ 12611 w 12611"/>
                          <a:gd name="connsiteY1" fmla="*/ 8234 h 12528"/>
                          <a:gd name="connsiteX2" fmla="*/ 12611 w 12611"/>
                          <a:gd name="connsiteY2" fmla="*/ 8234 h 12528"/>
                          <a:gd name="connsiteX3" fmla="*/ 793 w 12611"/>
                          <a:gd name="connsiteY3" fmla="*/ 4295 h 12528"/>
                          <a:gd name="connsiteX4" fmla="*/ 12611 w 12611"/>
                          <a:gd name="connsiteY4" fmla="*/ 8234 h 12528"/>
                          <a:gd name="connsiteX5" fmla="*/ 12611 w 12611"/>
                          <a:gd name="connsiteY5" fmla="*/ 8234 h 12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11" h="12528">
                            <a:moveTo>
                              <a:pt x="12611" y="8234"/>
                            </a:moveTo>
                            <a:cubicBezTo>
                              <a:pt x="12611" y="8234"/>
                              <a:pt x="12611" y="8234"/>
                              <a:pt x="12611" y="8234"/>
                            </a:cubicBezTo>
                            <a:cubicBezTo>
                              <a:pt x="12611" y="8234"/>
                              <a:pt x="12611" y="8234"/>
                              <a:pt x="12611" y="8234"/>
                            </a:cubicBezTo>
                            <a:cubicBezTo>
                              <a:pt x="12611" y="355"/>
                              <a:pt x="4732" y="-3584"/>
                              <a:pt x="793" y="4295"/>
                            </a:cubicBezTo>
                            <a:cubicBezTo>
                              <a:pt x="-3147" y="12174"/>
                              <a:pt x="8672" y="16113"/>
                              <a:pt x="12611" y="8234"/>
                            </a:cubicBezTo>
                            <a:cubicBezTo>
                              <a:pt x="12611" y="8234"/>
                              <a:pt x="12611" y="8234"/>
                              <a:pt x="12611" y="8234"/>
                            </a:cubicBezTo>
                            <a:close/>
                          </a:path>
                        </a:pathLst>
                      </a:custGeom>
                      <a:solidFill>
                        <a:srgbClr val="033C5C"/>
                      </a:solidFill>
                      <a:ln w="39379" cap="flat">
                        <a:noFill/>
                        <a:prstDash val="solid"/>
                        <a:miter/>
                      </a:ln>
                    </p:spPr>
                    <p:txBody>
                      <a:bodyPr rtlCol="0" anchor="ctr"/>
                      <a:lstStyle/>
                      <a:p>
                        <a:endParaRPr lang="en-US"/>
                      </a:p>
                    </p:txBody>
                  </p:sp>
                </p:grpSp>
                <p:grpSp>
                  <p:nvGrpSpPr>
                    <p:cNvPr id="2847" name="Graphic 2510">
                      <a:extLst>
                        <a:ext uri="{FF2B5EF4-FFF2-40B4-BE49-F238E27FC236}">
                          <a16:creationId xmlns:a16="http://schemas.microsoft.com/office/drawing/2014/main" xmlns="" id="{23CDBB0A-E795-4EF4-9201-2035B6DF09C8}"/>
                        </a:ext>
                      </a:extLst>
                    </p:cNvPr>
                    <p:cNvGrpSpPr/>
                    <p:nvPr/>
                  </p:nvGrpSpPr>
                  <p:grpSpPr>
                    <a:xfrm>
                      <a:off x="14727369" y="1582669"/>
                      <a:ext cx="14201" cy="12528"/>
                      <a:chOff x="14727369" y="1582669"/>
                      <a:chExt cx="14201" cy="12528"/>
                    </a:xfrm>
                  </p:grpSpPr>
                  <p:sp>
                    <p:nvSpPr>
                      <p:cNvPr id="2848" name="Freeform: Shape 2847">
                        <a:extLst>
                          <a:ext uri="{FF2B5EF4-FFF2-40B4-BE49-F238E27FC236}">
                            <a16:creationId xmlns:a16="http://schemas.microsoft.com/office/drawing/2014/main" xmlns="" id="{11E1A4EF-3AD9-4D74-900D-AAEACF9C13A1}"/>
                          </a:ext>
                        </a:extLst>
                      </p:cNvPr>
                      <p:cNvSpPr/>
                      <p:nvPr/>
                    </p:nvSpPr>
                    <p:spPr>
                      <a:xfrm>
                        <a:off x="14728001" y="1583024"/>
                        <a:ext cx="13450" cy="11818"/>
                      </a:xfrm>
                      <a:custGeom>
                        <a:avLst/>
                        <a:gdLst>
                          <a:gd name="connsiteX0" fmla="*/ 11819 w 13450"/>
                          <a:gd name="connsiteY0" fmla="*/ 7879 h 11818"/>
                          <a:gd name="connsiteX1" fmla="*/ 3940 w 13450"/>
                          <a:gd name="connsiteY1" fmla="*/ 11818 h 11818"/>
                          <a:gd name="connsiteX2" fmla="*/ 0 w 13450"/>
                          <a:gd name="connsiteY2" fmla="*/ 3939 h 11818"/>
                          <a:gd name="connsiteX3" fmla="*/ 7879 w 13450"/>
                          <a:gd name="connsiteY3" fmla="*/ 0 h 11818"/>
                          <a:gd name="connsiteX4" fmla="*/ 11819 w 13450"/>
                          <a:gd name="connsiteY4" fmla="*/ 7879 h 11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50" h="11818">
                            <a:moveTo>
                              <a:pt x="11819" y="7879"/>
                            </a:moveTo>
                            <a:cubicBezTo>
                              <a:pt x="11819" y="11818"/>
                              <a:pt x="7879" y="11818"/>
                              <a:pt x="3940" y="11818"/>
                            </a:cubicBezTo>
                            <a:cubicBezTo>
                              <a:pt x="0" y="11818"/>
                              <a:pt x="0" y="7879"/>
                              <a:pt x="0" y="3939"/>
                            </a:cubicBezTo>
                            <a:cubicBezTo>
                              <a:pt x="0" y="0"/>
                              <a:pt x="3940" y="0"/>
                              <a:pt x="7879" y="0"/>
                            </a:cubicBezTo>
                            <a:cubicBezTo>
                              <a:pt x="11819" y="3939"/>
                              <a:pt x="15758" y="7879"/>
                              <a:pt x="11819" y="7879"/>
                            </a:cubicBezTo>
                            <a:close/>
                          </a:path>
                        </a:pathLst>
                      </a:custGeom>
                      <a:solidFill>
                        <a:srgbClr val="29A1DA"/>
                      </a:solidFill>
                      <a:ln w="39379" cap="flat">
                        <a:noFill/>
                        <a:prstDash val="solid"/>
                        <a:miter/>
                      </a:ln>
                    </p:spPr>
                    <p:txBody>
                      <a:bodyPr rtlCol="0" anchor="ctr"/>
                      <a:lstStyle/>
                      <a:p>
                        <a:endParaRPr lang="en-US"/>
                      </a:p>
                    </p:txBody>
                  </p:sp>
                  <p:sp>
                    <p:nvSpPr>
                      <p:cNvPr id="2849" name="Freeform: Shape 2848">
                        <a:extLst>
                          <a:ext uri="{FF2B5EF4-FFF2-40B4-BE49-F238E27FC236}">
                            <a16:creationId xmlns:a16="http://schemas.microsoft.com/office/drawing/2014/main" xmlns="" id="{C10DE449-7E86-4FAF-8880-01900D47DB47}"/>
                          </a:ext>
                        </a:extLst>
                      </p:cNvPr>
                      <p:cNvSpPr/>
                      <p:nvPr/>
                    </p:nvSpPr>
                    <p:spPr>
                      <a:xfrm>
                        <a:off x="14727369" y="1582669"/>
                        <a:ext cx="14201" cy="12528"/>
                      </a:xfrm>
                      <a:custGeom>
                        <a:avLst/>
                        <a:gdLst>
                          <a:gd name="connsiteX0" fmla="*/ 12451 w 14201"/>
                          <a:gd name="connsiteY0" fmla="*/ 8234 h 12528"/>
                          <a:gd name="connsiteX1" fmla="*/ 12451 w 14201"/>
                          <a:gd name="connsiteY1" fmla="*/ 8234 h 12528"/>
                          <a:gd name="connsiteX2" fmla="*/ 12451 w 14201"/>
                          <a:gd name="connsiteY2" fmla="*/ 8234 h 12528"/>
                          <a:gd name="connsiteX3" fmla="*/ 632 w 14201"/>
                          <a:gd name="connsiteY3" fmla="*/ 4295 h 12528"/>
                          <a:gd name="connsiteX4" fmla="*/ 12451 w 14201"/>
                          <a:gd name="connsiteY4" fmla="*/ 8234 h 12528"/>
                          <a:gd name="connsiteX5" fmla="*/ 12451 w 14201"/>
                          <a:gd name="connsiteY5" fmla="*/ 8234 h 12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01" h="12528">
                            <a:moveTo>
                              <a:pt x="12451" y="8234"/>
                            </a:moveTo>
                            <a:lnTo>
                              <a:pt x="12451" y="8234"/>
                            </a:lnTo>
                            <a:cubicBezTo>
                              <a:pt x="12451" y="8234"/>
                              <a:pt x="16390" y="12174"/>
                              <a:pt x="12451" y="8234"/>
                            </a:cubicBezTo>
                            <a:cubicBezTo>
                              <a:pt x="12451" y="355"/>
                              <a:pt x="4572" y="-3584"/>
                              <a:pt x="632" y="4295"/>
                            </a:cubicBezTo>
                            <a:cubicBezTo>
                              <a:pt x="-3307" y="12174"/>
                              <a:pt x="12451" y="16113"/>
                              <a:pt x="12451" y="8234"/>
                            </a:cubicBezTo>
                            <a:cubicBezTo>
                              <a:pt x="16390" y="8234"/>
                              <a:pt x="12451" y="8234"/>
                              <a:pt x="12451" y="8234"/>
                            </a:cubicBezTo>
                            <a:close/>
                          </a:path>
                        </a:pathLst>
                      </a:custGeom>
                      <a:solidFill>
                        <a:srgbClr val="033C5C"/>
                      </a:solidFill>
                      <a:ln w="39379" cap="flat">
                        <a:noFill/>
                        <a:prstDash val="solid"/>
                        <a:miter/>
                      </a:ln>
                    </p:spPr>
                    <p:txBody>
                      <a:bodyPr rtlCol="0" anchor="ctr"/>
                      <a:lstStyle/>
                      <a:p>
                        <a:endParaRPr lang="en-US"/>
                      </a:p>
                    </p:txBody>
                  </p:sp>
                </p:grpSp>
                <p:grpSp>
                  <p:nvGrpSpPr>
                    <p:cNvPr id="2850" name="Graphic 2510">
                      <a:extLst>
                        <a:ext uri="{FF2B5EF4-FFF2-40B4-BE49-F238E27FC236}">
                          <a16:creationId xmlns:a16="http://schemas.microsoft.com/office/drawing/2014/main" xmlns="" id="{5ACC5647-9B56-40BF-AA51-F65AC0B3ECE5}"/>
                        </a:ext>
                      </a:extLst>
                    </p:cNvPr>
                    <p:cNvGrpSpPr/>
                    <p:nvPr/>
                  </p:nvGrpSpPr>
                  <p:grpSpPr>
                    <a:xfrm>
                      <a:off x="14616902" y="1531455"/>
                      <a:ext cx="12611" cy="12528"/>
                      <a:chOff x="14616902" y="1531455"/>
                      <a:chExt cx="12611" cy="12528"/>
                    </a:xfrm>
                  </p:grpSpPr>
                  <p:sp>
                    <p:nvSpPr>
                      <p:cNvPr id="2851" name="Freeform: Shape 2850">
                        <a:extLst>
                          <a:ext uri="{FF2B5EF4-FFF2-40B4-BE49-F238E27FC236}">
                            <a16:creationId xmlns:a16="http://schemas.microsoft.com/office/drawing/2014/main" xmlns="" id="{DCBFB9F1-277C-4DEB-9D46-B1C70A7D16B8}"/>
                          </a:ext>
                        </a:extLst>
                      </p:cNvPr>
                      <p:cNvSpPr/>
                      <p:nvPr/>
                    </p:nvSpPr>
                    <p:spPr>
                      <a:xfrm>
                        <a:off x="14621635" y="1531811"/>
                        <a:ext cx="7878" cy="7878"/>
                      </a:xfrm>
                      <a:custGeom>
                        <a:avLst/>
                        <a:gdLst>
                          <a:gd name="connsiteX0" fmla="*/ 7879 w 7878"/>
                          <a:gd name="connsiteY0" fmla="*/ 3939 h 7878"/>
                          <a:gd name="connsiteX1" fmla="*/ 3939 w 7878"/>
                          <a:gd name="connsiteY1" fmla="*/ 7879 h 7878"/>
                          <a:gd name="connsiteX2" fmla="*/ 0 w 7878"/>
                          <a:gd name="connsiteY2" fmla="*/ 3939 h 7878"/>
                          <a:gd name="connsiteX3" fmla="*/ 3939 w 7878"/>
                          <a:gd name="connsiteY3" fmla="*/ 0 h 7878"/>
                          <a:gd name="connsiteX4" fmla="*/ 7879 w 7878"/>
                          <a:gd name="connsiteY4" fmla="*/ 3939 h 7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8" h="7878">
                            <a:moveTo>
                              <a:pt x="7879" y="3939"/>
                            </a:moveTo>
                            <a:cubicBezTo>
                              <a:pt x="7879" y="6115"/>
                              <a:pt x="6115" y="7879"/>
                              <a:pt x="3939" y="7879"/>
                            </a:cubicBezTo>
                            <a:cubicBezTo>
                              <a:pt x="1764" y="7879"/>
                              <a:pt x="0" y="6115"/>
                              <a:pt x="0" y="3939"/>
                            </a:cubicBezTo>
                            <a:cubicBezTo>
                              <a:pt x="0" y="1764"/>
                              <a:pt x="1764" y="0"/>
                              <a:pt x="3939" y="0"/>
                            </a:cubicBezTo>
                            <a:cubicBezTo>
                              <a:pt x="6115" y="0"/>
                              <a:pt x="7879" y="1764"/>
                              <a:pt x="7879" y="3939"/>
                            </a:cubicBezTo>
                            <a:close/>
                          </a:path>
                        </a:pathLst>
                      </a:custGeom>
                      <a:solidFill>
                        <a:srgbClr val="29A1DA"/>
                      </a:solidFill>
                      <a:ln w="39379" cap="flat">
                        <a:noFill/>
                        <a:prstDash val="solid"/>
                        <a:miter/>
                      </a:ln>
                    </p:spPr>
                    <p:txBody>
                      <a:bodyPr rtlCol="0" anchor="ctr"/>
                      <a:lstStyle/>
                      <a:p>
                        <a:endParaRPr lang="en-US"/>
                      </a:p>
                    </p:txBody>
                  </p:sp>
                  <p:sp>
                    <p:nvSpPr>
                      <p:cNvPr id="2852" name="Freeform: Shape 2851">
                        <a:extLst>
                          <a:ext uri="{FF2B5EF4-FFF2-40B4-BE49-F238E27FC236}">
                            <a16:creationId xmlns:a16="http://schemas.microsoft.com/office/drawing/2014/main" xmlns="" id="{247CE464-FCDA-4A79-8D3D-CA1ADB66EE14}"/>
                          </a:ext>
                        </a:extLst>
                      </p:cNvPr>
                      <p:cNvSpPr/>
                      <p:nvPr/>
                    </p:nvSpPr>
                    <p:spPr>
                      <a:xfrm>
                        <a:off x="14616902" y="1531455"/>
                        <a:ext cx="12611" cy="12528"/>
                      </a:xfrm>
                      <a:custGeom>
                        <a:avLst/>
                        <a:gdLst>
                          <a:gd name="connsiteX0" fmla="*/ 12611 w 12611"/>
                          <a:gd name="connsiteY0" fmla="*/ 8234 h 12528"/>
                          <a:gd name="connsiteX1" fmla="*/ 12611 w 12611"/>
                          <a:gd name="connsiteY1" fmla="*/ 8234 h 12528"/>
                          <a:gd name="connsiteX2" fmla="*/ 12611 w 12611"/>
                          <a:gd name="connsiteY2" fmla="*/ 8234 h 12528"/>
                          <a:gd name="connsiteX3" fmla="*/ 793 w 12611"/>
                          <a:gd name="connsiteY3" fmla="*/ 4295 h 12528"/>
                          <a:gd name="connsiteX4" fmla="*/ 12611 w 12611"/>
                          <a:gd name="connsiteY4" fmla="*/ 8234 h 12528"/>
                          <a:gd name="connsiteX5" fmla="*/ 12611 w 12611"/>
                          <a:gd name="connsiteY5" fmla="*/ 8234 h 12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11" h="12528">
                            <a:moveTo>
                              <a:pt x="12611" y="8234"/>
                            </a:moveTo>
                            <a:cubicBezTo>
                              <a:pt x="793" y="4295"/>
                              <a:pt x="793" y="4295"/>
                              <a:pt x="12611" y="8234"/>
                            </a:cubicBezTo>
                            <a:cubicBezTo>
                              <a:pt x="12611" y="8234"/>
                              <a:pt x="12611" y="8234"/>
                              <a:pt x="12611" y="8234"/>
                            </a:cubicBezTo>
                            <a:cubicBezTo>
                              <a:pt x="12611" y="355"/>
                              <a:pt x="4732" y="-3584"/>
                              <a:pt x="793" y="4295"/>
                            </a:cubicBezTo>
                            <a:cubicBezTo>
                              <a:pt x="-3147" y="12174"/>
                              <a:pt x="8672" y="16113"/>
                              <a:pt x="12611" y="8234"/>
                            </a:cubicBezTo>
                            <a:cubicBezTo>
                              <a:pt x="12611" y="8234"/>
                              <a:pt x="12611" y="8234"/>
                              <a:pt x="12611" y="8234"/>
                            </a:cubicBezTo>
                            <a:close/>
                          </a:path>
                        </a:pathLst>
                      </a:custGeom>
                      <a:solidFill>
                        <a:srgbClr val="033C5C"/>
                      </a:solidFill>
                      <a:ln w="39379" cap="flat">
                        <a:noFill/>
                        <a:prstDash val="solid"/>
                        <a:miter/>
                      </a:ln>
                    </p:spPr>
                    <p:txBody>
                      <a:bodyPr rtlCol="0" anchor="ctr"/>
                      <a:lstStyle/>
                      <a:p>
                        <a:endParaRPr lang="en-US"/>
                      </a:p>
                    </p:txBody>
                  </p:sp>
                </p:grpSp>
                <p:grpSp>
                  <p:nvGrpSpPr>
                    <p:cNvPr id="2853" name="Graphic 2510">
                      <a:extLst>
                        <a:ext uri="{FF2B5EF4-FFF2-40B4-BE49-F238E27FC236}">
                          <a16:creationId xmlns:a16="http://schemas.microsoft.com/office/drawing/2014/main" xmlns="" id="{34A8B686-EF1D-44DF-9370-AE09B381F5A3}"/>
                        </a:ext>
                      </a:extLst>
                    </p:cNvPr>
                    <p:cNvGrpSpPr/>
                    <p:nvPr/>
                  </p:nvGrpSpPr>
                  <p:grpSpPr>
                    <a:xfrm>
                      <a:off x="14510697" y="1460545"/>
                      <a:ext cx="14082" cy="16113"/>
                      <a:chOff x="14510697" y="1460545"/>
                      <a:chExt cx="14082" cy="16113"/>
                    </a:xfrm>
                  </p:grpSpPr>
                  <p:sp>
                    <p:nvSpPr>
                      <p:cNvPr id="2854" name="Freeform: Shape 2853">
                        <a:extLst>
                          <a:ext uri="{FF2B5EF4-FFF2-40B4-BE49-F238E27FC236}">
                            <a16:creationId xmlns:a16="http://schemas.microsoft.com/office/drawing/2014/main" xmlns="" id="{B34BC9FB-2A5A-442D-A9F1-DBC26915ED20}"/>
                          </a:ext>
                        </a:extLst>
                      </p:cNvPr>
                      <p:cNvSpPr/>
                      <p:nvPr/>
                    </p:nvSpPr>
                    <p:spPr>
                      <a:xfrm>
                        <a:off x="14511329" y="1464839"/>
                        <a:ext cx="13450" cy="11818"/>
                      </a:xfrm>
                      <a:custGeom>
                        <a:avLst/>
                        <a:gdLst>
                          <a:gd name="connsiteX0" fmla="*/ 11819 w 13450"/>
                          <a:gd name="connsiteY0" fmla="*/ 7879 h 11818"/>
                          <a:gd name="connsiteX1" fmla="*/ 3940 w 13450"/>
                          <a:gd name="connsiteY1" fmla="*/ 11818 h 11818"/>
                          <a:gd name="connsiteX2" fmla="*/ 0 w 13450"/>
                          <a:gd name="connsiteY2" fmla="*/ 3939 h 11818"/>
                          <a:gd name="connsiteX3" fmla="*/ 7879 w 13450"/>
                          <a:gd name="connsiteY3" fmla="*/ 0 h 11818"/>
                          <a:gd name="connsiteX4" fmla="*/ 11819 w 13450"/>
                          <a:gd name="connsiteY4" fmla="*/ 7879 h 11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50" h="11818">
                            <a:moveTo>
                              <a:pt x="11819" y="7879"/>
                            </a:moveTo>
                            <a:cubicBezTo>
                              <a:pt x="11819" y="11818"/>
                              <a:pt x="7879" y="11818"/>
                              <a:pt x="3940" y="11818"/>
                            </a:cubicBezTo>
                            <a:cubicBezTo>
                              <a:pt x="0" y="11818"/>
                              <a:pt x="0" y="7879"/>
                              <a:pt x="0" y="3939"/>
                            </a:cubicBezTo>
                            <a:cubicBezTo>
                              <a:pt x="0" y="0"/>
                              <a:pt x="3940" y="0"/>
                              <a:pt x="7879" y="0"/>
                            </a:cubicBezTo>
                            <a:cubicBezTo>
                              <a:pt x="11819" y="0"/>
                              <a:pt x="15758" y="3939"/>
                              <a:pt x="11819" y="7879"/>
                            </a:cubicBezTo>
                            <a:close/>
                          </a:path>
                        </a:pathLst>
                      </a:custGeom>
                      <a:solidFill>
                        <a:srgbClr val="29A1DA"/>
                      </a:solidFill>
                      <a:ln w="39379" cap="flat">
                        <a:noFill/>
                        <a:prstDash val="solid"/>
                        <a:miter/>
                      </a:ln>
                    </p:spPr>
                    <p:txBody>
                      <a:bodyPr rtlCol="0" anchor="ctr"/>
                      <a:lstStyle/>
                      <a:p>
                        <a:endParaRPr lang="en-US"/>
                      </a:p>
                    </p:txBody>
                  </p:sp>
                  <p:sp>
                    <p:nvSpPr>
                      <p:cNvPr id="2855" name="Freeform: Shape 2854">
                        <a:extLst>
                          <a:ext uri="{FF2B5EF4-FFF2-40B4-BE49-F238E27FC236}">
                            <a16:creationId xmlns:a16="http://schemas.microsoft.com/office/drawing/2014/main" xmlns="" id="{B9B875D5-C56D-4E48-9350-92CF359226D5}"/>
                          </a:ext>
                        </a:extLst>
                      </p:cNvPr>
                      <p:cNvSpPr/>
                      <p:nvPr/>
                    </p:nvSpPr>
                    <p:spPr>
                      <a:xfrm>
                        <a:off x="14510697" y="1460545"/>
                        <a:ext cx="12450" cy="12528"/>
                      </a:xfrm>
                      <a:custGeom>
                        <a:avLst/>
                        <a:gdLst>
                          <a:gd name="connsiteX0" fmla="*/ 12451 w 12450"/>
                          <a:gd name="connsiteY0" fmla="*/ 8234 h 12528"/>
                          <a:gd name="connsiteX1" fmla="*/ 12451 w 12450"/>
                          <a:gd name="connsiteY1" fmla="*/ 8234 h 12528"/>
                          <a:gd name="connsiteX2" fmla="*/ 12451 w 12450"/>
                          <a:gd name="connsiteY2" fmla="*/ 8234 h 12528"/>
                          <a:gd name="connsiteX3" fmla="*/ 632 w 12450"/>
                          <a:gd name="connsiteY3" fmla="*/ 4295 h 12528"/>
                          <a:gd name="connsiteX4" fmla="*/ 12451 w 12450"/>
                          <a:gd name="connsiteY4" fmla="*/ 8234 h 12528"/>
                          <a:gd name="connsiteX5" fmla="*/ 12451 w 12450"/>
                          <a:gd name="connsiteY5" fmla="*/ 8234 h 12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50" h="12528">
                            <a:moveTo>
                              <a:pt x="12451" y="8234"/>
                            </a:moveTo>
                            <a:cubicBezTo>
                              <a:pt x="12451" y="8234"/>
                              <a:pt x="12451" y="8234"/>
                              <a:pt x="12451" y="8234"/>
                            </a:cubicBezTo>
                            <a:cubicBezTo>
                              <a:pt x="12451" y="12174"/>
                              <a:pt x="12451" y="12174"/>
                              <a:pt x="12451" y="8234"/>
                            </a:cubicBezTo>
                            <a:cubicBezTo>
                              <a:pt x="12451" y="355"/>
                              <a:pt x="4572" y="-3584"/>
                              <a:pt x="632" y="4295"/>
                            </a:cubicBezTo>
                            <a:cubicBezTo>
                              <a:pt x="-3307" y="12174"/>
                              <a:pt x="12451" y="16113"/>
                              <a:pt x="12451" y="8234"/>
                            </a:cubicBezTo>
                            <a:cubicBezTo>
                              <a:pt x="12451" y="8234"/>
                              <a:pt x="12451" y="8234"/>
                              <a:pt x="12451" y="8234"/>
                            </a:cubicBezTo>
                            <a:close/>
                          </a:path>
                        </a:pathLst>
                      </a:custGeom>
                      <a:solidFill>
                        <a:srgbClr val="033C5C"/>
                      </a:solidFill>
                      <a:ln w="39379" cap="flat">
                        <a:noFill/>
                        <a:prstDash val="solid"/>
                        <a:miter/>
                      </a:ln>
                    </p:spPr>
                    <p:txBody>
                      <a:bodyPr rtlCol="0" anchor="ctr"/>
                      <a:lstStyle/>
                      <a:p>
                        <a:endParaRPr lang="en-US"/>
                      </a:p>
                    </p:txBody>
                  </p:sp>
                </p:grpSp>
                <p:grpSp>
                  <p:nvGrpSpPr>
                    <p:cNvPr id="2856" name="Graphic 2510">
                      <a:extLst>
                        <a:ext uri="{FF2B5EF4-FFF2-40B4-BE49-F238E27FC236}">
                          <a16:creationId xmlns:a16="http://schemas.microsoft.com/office/drawing/2014/main" xmlns="" id="{C391DF0E-2A46-46B5-980E-8D88F4ACC5CE}"/>
                        </a:ext>
                      </a:extLst>
                    </p:cNvPr>
                    <p:cNvGrpSpPr/>
                    <p:nvPr/>
                  </p:nvGrpSpPr>
                  <p:grpSpPr>
                    <a:xfrm>
                      <a:off x="15105398" y="1692974"/>
                      <a:ext cx="12611" cy="12528"/>
                      <a:chOff x="15105398" y="1692974"/>
                      <a:chExt cx="12611" cy="12528"/>
                    </a:xfrm>
                  </p:grpSpPr>
                  <p:sp>
                    <p:nvSpPr>
                      <p:cNvPr id="2857" name="Freeform: Shape 2856">
                        <a:extLst>
                          <a:ext uri="{FF2B5EF4-FFF2-40B4-BE49-F238E27FC236}">
                            <a16:creationId xmlns:a16="http://schemas.microsoft.com/office/drawing/2014/main" xmlns="" id="{AA9EBF9D-3391-4D4F-8039-45F2AD70D21A}"/>
                          </a:ext>
                        </a:extLst>
                      </p:cNvPr>
                      <p:cNvSpPr/>
                      <p:nvPr/>
                    </p:nvSpPr>
                    <p:spPr>
                      <a:xfrm>
                        <a:off x="15106191" y="1697269"/>
                        <a:ext cx="7878" cy="7878"/>
                      </a:xfrm>
                      <a:custGeom>
                        <a:avLst/>
                        <a:gdLst>
                          <a:gd name="connsiteX0" fmla="*/ 7879 w 7878"/>
                          <a:gd name="connsiteY0" fmla="*/ 3940 h 7878"/>
                          <a:gd name="connsiteX1" fmla="*/ 3940 w 7878"/>
                          <a:gd name="connsiteY1" fmla="*/ 7879 h 7878"/>
                          <a:gd name="connsiteX2" fmla="*/ 0 w 7878"/>
                          <a:gd name="connsiteY2" fmla="*/ 3940 h 7878"/>
                          <a:gd name="connsiteX3" fmla="*/ 3940 w 7878"/>
                          <a:gd name="connsiteY3" fmla="*/ 0 h 7878"/>
                          <a:gd name="connsiteX4" fmla="*/ 7879 w 7878"/>
                          <a:gd name="connsiteY4" fmla="*/ 3940 h 7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8" h="7878">
                            <a:moveTo>
                              <a:pt x="7879" y="3940"/>
                            </a:moveTo>
                            <a:cubicBezTo>
                              <a:pt x="7879" y="6115"/>
                              <a:pt x="6115" y="7879"/>
                              <a:pt x="3940" y="7879"/>
                            </a:cubicBezTo>
                            <a:cubicBezTo>
                              <a:pt x="1764" y="7879"/>
                              <a:pt x="0" y="6115"/>
                              <a:pt x="0" y="3940"/>
                            </a:cubicBezTo>
                            <a:cubicBezTo>
                              <a:pt x="0" y="1764"/>
                              <a:pt x="1764" y="0"/>
                              <a:pt x="3940" y="0"/>
                            </a:cubicBezTo>
                            <a:cubicBezTo>
                              <a:pt x="6115" y="0"/>
                              <a:pt x="7879" y="1764"/>
                              <a:pt x="7879" y="3940"/>
                            </a:cubicBezTo>
                            <a:close/>
                          </a:path>
                        </a:pathLst>
                      </a:custGeom>
                      <a:solidFill>
                        <a:srgbClr val="29A1DA"/>
                      </a:solidFill>
                      <a:ln w="39379" cap="flat">
                        <a:noFill/>
                        <a:prstDash val="solid"/>
                        <a:miter/>
                      </a:ln>
                    </p:spPr>
                    <p:txBody>
                      <a:bodyPr rtlCol="0" anchor="ctr"/>
                      <a:lstStyle/>
                      <a:p>
                        <a:endParaRPr lang="en-US"/>
                      </a:p>
                    </p:txBody>
                  </p:sp>
                  <p:sp>
                    <p:nvSpPr>
                      <p:cNvPr id="2858" name="Freeform: Shape 2857">
                        <a:extLst>
                          <a:ext uri="{FF2B5EF4-FFF2-40B4-BE49-F238E27FC236}">
                            <a16:creationId xmlns:a16="http://schemas.microsoft.com/office/drawing/2014/main" xmlns="" id="{1800ED2F-6279-4A9B-8067-640124EC0A21}"/>
                          </a:ext>
                        </a:extLst>
                      </p:cNvPr>
                      <p:cNvSpPr/>
                      <p:nvPr/>
                    </p:nvSpPr>
                    <p:spPr>
                      <a:xfrm>
                        <a:off x="15105398" y="1692974"/>
                        <a:ext cx="12611" cy="12528"/>
                      </a:xfrm>
                      <a:custGeom>
                        <a:avLst/>
                        <a:gdLst>
                          <a:gd name="connsiteX0" fmla="*/ 12611 w 12611"/>
                          <a:gd name="connsiteY0" fmla="*/ 8234 h 12528"/>
                          <a:gd name="connsiteX1" fmla="*/ 12611 w 12611"/>
                          <a:gd name="connsiteY1" fmla="*/ 8234 h 12528"/>
                          <a:gd name="connsiteX2" fmla="*/ 12611 w 12611"/>
                          <a:gd name="connsiteY2" fmla="*/ 8234 h 12528"/>
                          <a:gd name="connsiteX3" fmla="*/ 793 w 12611"/>
                          <a:gd name="connsiteY3" fmla="*/ 4295 h 12528"/>
                          <a:gd name="connsiteX4" fmla="*/ 12611 w 12611"/>
                          <a:gd name="connsiteY4" fmla="*/ 8234 h 12528"/>
                          <a:gd name="connsiteX5" fmla="*/ 12611 w 12611"/>
                          <a:gd name="connsiteY5" fmla="*/ 8234 h 12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11" h="12528">
                            <a:moveTo>
                              <a:pt x="12611" y="8234"/>
                            </a:moveTo>
                            <a:cubicBezTo>
                              <a:pt x="12611" y="8234"/>
                              <a:pt x="12611" y="8234"/>
                              <a:pt x="12611" y="8234"/>
                            </a:cubicBezTo>
                            <a:cubicBezTo>
                              <a:pt x="12611" y="8234"/>
                              <a:pt x="12611" y="8234"/>
                              <a:pt x="12611" y="8234"/>
                            </a:cubicBezTo>
                            <a:cubicBezTo>
                              <a:pt x="12611" y="355"/>
                              <a:pt x="4733" y="-3584"/>
                              <a:pt x="793" y="4295"/>
                            </a:cubicBezTo>
                            <a:cubicBezTo>
                              <a:pt x="-3147" y="12174"/>
                              <a:pt x="8672" y="16113"/>
                              <a:pt x="12611" y="8234"/>
                            </a:cubicBezTo>
                            <a:cubicBezTo>
                              <a:pt x="12611" y="8234"/>
                              <a:pt x="12611" y="8234"/>
                              <a:pt x="12611" y="8234"/>
                            </a:cubicBezTo>
                            <a:close/>
                          </a:path>
                        </a:pathLst>
                      </a:custGeom>
                      <a:solidFill>
                        <a:srgbClr val="033C5C"/>
                      </a:solidFill>
                      <a:ln w="39379" cap="flat">
                        <a:noFill/>
                        <a:prstDash val="solid"/>
                        <a:miter/>
                      </a:ln>
                    </p:spPr>
                    <p:txBody>
                      <a:bodyPr rtlCol="0" anchor="ctr"/>
                      <a:lstStyle/>
                      <a:p>
                        <a:endParaRPr lang="en-US"/>
                      </a:p>
                    </p:txBody>
                  </p:sp>
                </p:grpSp>
                <p:grpSp>
                  <p:nvGrpSpPr>
                    <p:cNvPr id="2859" name="Graphic 2510">
                      <a:extLst>
                        <a:ext uri="{FF2B5EF4-FFF2-40B4-BE49-F238E27FC236}">
                          <a16:creationId xmlns:a16="http://schemas.microsoft.com/office/drawing/2014/main" xmlns="" id="{9EC7C3B2-25C4-4B12-9B58-31A656126F9E}"/>
                        </a:ext>
                      </a:extLst>
                    </p:cNvPr>
                    <p:cNvGrpSpPr/>
                    <p:nvPr/>
                  </p:nvGrpSpPr>
                  <p:grpSpPr>
                    <a:xfrm>
                      <a:off x="15231462" y="1704793"/>
                      <a:ext cx="12611" cy="12528"/>
                      <a:chOff x="15231462" y="1704793"/>
                      <a:chExt cx="12611" cy="12528"/>
                    </a:xfrm>
                  </p:grpSpPr>
                  <p:sp>
                    <p:nvSpPr>
                      <p:cNvPr id="2860" name="Freeform: Shape 2859">
                        <a:extLst>
                          <a:ext uri="{FF2B5EF4-FFF2-40B4-BE49-F238E27FC236}">
                            <a16:creationId xmlns:a16="http://schemas.microsoft.com/office/drawing/2014/main" xmlns="" id="{965D97C2-52E7-4054-AC57-B84CEDCAEFC3}"/>
                          </a:ext>
                        </a:extLst>
                      </p:cNvPr>
                      <p:cNvSpPr/>
                      <p:nvPr/>
                    </p:nvSpPr>
                    <p:spPr>
                      <a:xfrm>
                        <a:off x="15232255" y="1705148"/>
                        <a:ext cx="11818" cy="11818"/>
                      </a:xfrm>
                      <a:custGeom>
                        <a:avLst/>
                        <a:gdLst>
                          <a:gd name="connsiteX0" fmla="*/ 11818 w 11818"/>
                          <a:gd name="connsiteY0" fmla="*/ 7879 h 11818"/>
                          <a:gd name="connsiteX1" fmla="*/ 3939 w 11818"/>
                          <a:gd name="connsiteY1" fmla="*/ 11818 h 11818"/>
                          <a:gd name="connsiteX2" fmla="*/ 0 w 11818"/>
                          <a:gd name="connsiteY2" fmla="*/ 3940 h 11818"/>
                          <a:gd name="connsiteX3" fmla="*/ 7879 w 11818"/>
                          <a:gd name="connsiteY3" fmla="*/ 0 h 11818"/>
                          <a:gd name="connsiteX4" fmla="*/ 11818 w 11818"/>
                          <a:gd name="connsiteY4" fmla="*/ 7879 h 11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18" h="11818">
                            <a:moveTo>
                              <a:pt x="11818" y="7879"/>
                            </a:moveTo>
                            <a:cubicBezTo>
                              <a:pt x="11818" y="11818"/>
                              <a:pt x="7879" y="11818"/>
                              <a:pt x="3939" y="11818"/>
                            </a:cubicBezTo>
                            <a:cubicBezTo>
                              <a:pt x="0" y="11818"/>
                              <a:pt x="0" y="7879"/>
                              <a:pt x="0" y="3940"/>
                            </a:cubicBezTo>
                            <a:cubicBezTo>
                              <a:pt x="0" y="0"/>
                              <a:pt x="3939" y="0"/>
                              <a:pt x="7879" y="0"/>
                            </a:cubicBezTo>
                            <a:cubicBezTo>
                              <a:pt x="7879" y="3940"/>
                              <a:pt x="11818" y="7879"/>
                              <a:pt x="11818" y="7879"/>
                            </a:cubicBezTo>
                            <a:close/>
                          </a:path>
                        </a:pathLst>
                      </a:custGeom>
                      <a:solidFill>
                        <a:srgbClr val="29A1DA"/>
                      </a:solidFill>
                      <a:ln w="39379" cap="flat">
                        <a:noFill/>
                        <a:prstDash val="solid"/>
                        <a:miter/>
                      </a:ln>
                    </p:spPr>
                    <p:txBody>
                      <a:bodyPr rtlCol="0" anchor="ctr"/>
                      <a:lstStyle/>
                      <a:p>
                        <a:endParaRPr lang="en-US"/>
                      </a:p>
                    </p:txBody>
                  </p:sp>
                  <p:sp>
                    <p:nvSpPr>
                      <p:cNvPr id="2861" name="Freeform: Shape 2860">
                        <a:extLst>
                          <a:ext uri="{FF2B5EF4-FFF2-40B4-BE49-F238E27FC236}">
                            <a16:creationId xmlns:a16="http://schemas.microsoft.com/office/drawing/2014/main" xmlns="" id="{2B286E96-C4D4-4261-AC74-CDE66D36E0C3}"/>
                          </a:ext>
                        </a:extLst>
                      </p:cNvPr>
                      <p:cNvSpPr/>
                      <p:nvPr/>
                    </p:nvSpPr>
                    <p:spPr>
                      <a:xfrm>
                        <a:off x="15231462" y="1704793"/>
                        <a:ext cx="12611" cy="12528"/>
                      </a:xfrm>
                      <a:custGeom>
                        <a:avLst/>
                        <a:gdLst>
                          <a:gd name="connsiteX0" fmla="*/ 12611 w 12611"/>
                          <a:gd name="connsiteY0" fmla="*/ 8234 h 12528"/>
                          <a:gd name="connsiteX1" fmla="*/ 12611 w 12611"/>
                          <a:gd name="connsiteY1" fmla="*/ 8234 h 12528"/>
                          <a:gd name="connsiteX2" fmla="*/ 12611 w 12611"/>
                          <a:gd name="connsiteY2" fmla="*/ 8234 h 12528"/>
                          <a:gd name="connsiteX3" fmla="*/ 793 w 12611"/>
                          <a:gd name="connsiteY3" fmla="*/ 4295 h 12528"/>
                          <a:gd name="connsiteX4" fmla="*/ 12611 w 12611"/>
                          <a:gd name="connsiteY4" fmla="*/ 8234 h 12528"/>
                          <a:gd name="connsiteX5" fmla="*/ 12611 w 12611"/>
                          <a:gd name="connsiteY5" fmla="*/ 8234 h 12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11" h="12528">
                            <a:moveTo>
                              <a:pt x="12611" y="8234"/>
                            </a:moveTo>
                            <a:cubicBezTo>
                              <a:pt x="12611" y="8234"/>
                              <a:pt x="12611" y="8234"/>
                              <a:pt x="12611" y="8234"/>
                            </a:cubicBezTo>
                            <a:cubicBezTo>
                              <a:pt x="12611" y="8234"/>
                              <a:pt x="12611" y="12174"/>
                              <a:pt x="12611" y="8234"/>
                            </a:cubicBezTo>
                            <a:cubicBezTo>
                              <a:pt x="12611" y="355"/>
                              <a:pt x="4732" y="-3584"/>
                              <a:pt x="793" y="4295"/>
                            </a:cubicBezTo>
                            <a:cubicBezTo>
                              <a:pt x="-3147" y="12174"/>
                              <a:pt x="8672" y="16113"/>
                              <a:pt x="12611" y="8234"/>
                            </a:cubicBezTo>
                            <a:cubicBezTo>
                              <a:pt x="12611" y="8234"/>
                              <a:pt x="12611" y="8234"/>
                              <a:pt x="12611" y="8234"/>
                            </a:cubicBezTo>
                            <a:close/>
                          </a:path>
                        </a:pathLst>
                      </a:custGeom>
                      <a:solidFill>
                        <a:srgbClr val="033C5C"/>
                      </a:solidFill>
                      <a:ln w="39379" cap="flat">
                        <a:noFill/>
                        <a:prstDash val="solid"/>
                        <a:miter/>
                      </a:ln>
                    </p:spPr>
                    <p:txBody>
                      <a:bodyPr rtlCol="0" anchor="ctr"/>
                      <a:lstStyle/>
                      <a:p>
                        <a:endParaRPr lang="en-US"/>
                      </a:p>
                    </p:txBody>
                  </p:sp>
                </p:grpSp>
                <p:grpSp>
                  <p:nvGrpSpPr>
                    <p:cNvPr id="2862" name="Graphic 2510">
                      <a:extLst>
                        <a:ext uri="{FF2B5EF4-FFF2-40B4-BE49-F238E27FC236}">
                          <a16:creationId xmlns:a16="http://schemas.microsoft.com/office/drawing/2014/main" xmlns="" id="{D738088E-C8D8-4488-9DA7-FD37BBF7AF30}"/>
                        </a:ext>
                      </a:extLst>
                    </p:cNvPr>
                    <p:cNvGrpSpPr/>
                    <p:nvPr/>
                  </p:nvGrpSpPr>
                  <p:grpSpPr>
                    <a:xfrm>
                      <a:off x="15345868" y="1700853"/>
                      <a:ext cx="14201" cy="12528"/>
                      <a:chOff x="15345868" y="1700853"/>
                      <a:chExt cx="14201" cy="12528"/>
                    </a:xfrm>
                  </p:grpSpPr>
                  <p:sp>
                    <p:nvSpPr>
                      <p:cNvPr id="2863" name="Freeform: Shape 2862">
                        <a:extLst>
                          <a:ext uri="{FF2B5EF4-FFF2-40B4-BE49-F238E27FC236}">
                            <a16:creationId xmlns:a16="http://schemas.microsoft.com/office/drawing/2014/main" xmlns="" id="{2B5D46AE-72E3-492A-9F5E-13B8F3A7ED40}"/>
                          </a:ext>
                        </a:extLst>
                      </p:cNvPr>
                      <p:cNvSpPr/>
                      <p:nvPr/>
                    </p:nvSpPr>
                    <p:spPr>
                      <a:xfrm>
                        <a:off x="15350439" y="1705148"/>
                        <a:ext cx="7878" cy="7878"/>
                      </a:xfrm>
                      <a:custGeom>
                        <a:avLst/>
                        <a:gdLst>
                          <a:gd name="connsiteX0" fmla="*/ 7879 w 7878"/>
                          <a:gd name="connsiteY0" fmla="*/ 3940 h 7878"/>
                          <a:gd name="connsiteX1" fmla="*/ 3939 w 7878"/>
                          <a:gd name="connsiteY1" fmla="*/ 7879 h 7878"/>
                          <a:gd name="connsiteX2" fmla="*/ 0 w 7878"/>
                          <a:gd name="connsiteY2" fmla="*/ 3940 h 7878"/>
                          <a:gd name="connsiteX3" fmla="*/ 3939 w 7878"/>
                          <a:gd name="connsiteY3" fmla="*/ 0 h 7878"/>
                          <a:gd name="connsiteX4" fmla="*/ 7879 w 7878"/>
                          <a:gd name="connsiteY4" fmla="*/ 3940 h 7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8" h="7878">
                            <a:moveTo>
                              <a:pt x="7879" y="3940"/>
                            </a:moveTo>
                            <a:cubicBezTo>
                              <a:pt x="7879" y="6115"/>
                              <a:pt x="6115" y="7879"/>
                              <a:pt x="3939" y="7879"/>
                            </a:cubicBezTo>
                            <a:cubicBezTo>
                              <a:pt x="1764" y="7879"/>
                              <a:pt x="0" y="6115"/>
                              <a:pt x="0" y="3940"/>
                            </a:cubicBezTo>
                            <a:cubicBezTo>
                              <a:pt x="0" y="1764"/>
                              <a:pt x="1764" y="0"/>
                              <a:pt x="3939" y="0"/>
                            </a:cubicBezTo>
                            <a:cubicBezTo>
                              <a:pt x="6115" y="0"/>
                              <a:pt x="7879" y="1764"/>
                              <a:pt x="7879" y="3940"/>
                            </a:cubicBezTo>
                            <a:close/>
                          </a:path>
                        </a:pathLst>
                      </a:custGeom>
                      <a:solidFill>
                        <a:srgbClr val="29A1DA"/>
                      </a:solidFill>
                      <a:ln w="39379" cap="flat">
                        <a:noFill/>
                        <a:prstDash val="solid"/>
                        <a:miter/>
                      </a:ln>
                    </p:spPr>
                    <p:txBody>
                      <a:bodyPr rtlCol="0" anchor="ctr"/>
                      <a:lstStyle/>
                      <a:p>
                        <a:endParaRPr lang="en-US"/>
                      </a:p>
                    </p:txBody>
                  </p:sp>
                  <p:sp>
                    <p:nvSpPr>
                      <p:cNvPr id="2864" name="Freeform: Shape 2863">
                        <a:extLst>
                          <a:ext uri="{FF2B5EF4-FFF2-40B4-BE49-F238E27FC236}">
                            <a16:creationId xmlns:a16="http://schemas.microsoft.com/office/drawing/2014/main" xmlns="" id="{D63D211F-BA1D-4AF1-ABD7-D8F72E9A5EC1}"/>
                          </a:ext>
                        </a:extLst>
                      </p:cNvPr>
                      <p:cNvSpPr/>
                      <p:nvPr/>
                    </p:nvSpPr>
                    <p:spPr>
                      <a:xfrm>
                        <a:off x="15345868" y="1700853"/>
                        <a:ext cx="14201" cy="12528"/>
                      </a:xfrm>
                      <a:custGeom>
                        <a:avLst/>
                        <a:gdLst>
                          <a:gd name="connsiteX0" fmla="*/ 12451 w 14201"/>
                          <a:gd name="connsiteY0" fmla="*/ 8234 h 12528"/>
                          <a:gd name="connsiteX1" fmla="*/ 12451 w 14201"/>
                          <a:gd name="connsiteY1" fmla="*/ 8234 h 12528"/>
                          <a:gd name="connsiteX2" fmla="*/ 12451 w 14201"/>
                          <a:gd name="connsiteY2" fmla="*/ 8234 h 12528"/>
                          <a:gd name="connsiteX3" fmla="*/ 632 w 14201"/>
                          <a:gd name="connsiteY3" fmla="*/ 4295 h 12528"/>
                          <a:gd name="connsiteX4" fmla="*/ 12451 w 14201"/>
                          <a:gd name="connsiteY4" fmla="*/ 8234 h 12528"/>
                          <a:gd name="connsiteX5" fmla="*/ 12451 w 14201"/>
                          <a:gd name="connsiteY5" fmla="*/ 8234 h 12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01" h="12528">
                            <a:moveTo>
                              <a:pt x="12451" y="8234"/>
                            </a:moveTo>
                            <a:lnTo>
                              <a:pt x="12451" y="8234"/>
                            </a:lnTo>
                            <a:cubicBezTo>
                              <a:pt x="12451" y="8234"/>
                              <a:pt x="16390" y="8234"/>
                              <a:pt x="12451" y="8234"/>
                            </a:cubicBezTo>
                            <a:cubicBezTo>
                              <a:pt x="12451" y="355"/>
                              <a:pt x="4572" y="-3584"/>
                              <a:pt x="632" y="4295"/>
                            </a:cubicBezTo>
                            <a:cubicBezTo>
                              <a:pt x="-3307" y="12174"/>
                              <a:pt x="12451" y="16113"/>
                              <a:pt x="12451" y="8234"/>
                            </a:cubicBezTo>
                            <a:cubicBezTo>
                              <a:pt x="16390" y="8234"/>
                              <a:pt x="12451" y="8234"/>
                              <a:pt x="12451" y="8234"/>
                            </a:cubicBezTo>
                            <a:close/>
                          </a:path>
                        </a:pathLst>
                      </a:custGeom>
                      <a:solidFill>
                        <a:srgbClr val="033C5C"/>
                      </a:solidFill>
                      <a:ln w="39379" cap="flat">
                        <a:noFill/>
                        <a:prstDash val="solid"/>
                        <a:miter/>
                      </a:ln>
                    </p:spPr>
                    <p:txBody>
                      <a:bodyPr rtlCol="0" anchor="ctr"/>
                      <a:lstStyle/>
                      <a:p>
                        <a:endParaRPr lang="en-US"/>
                      </a:p>
                    </p:txBody>
                  </p:sp>
                </p:grpSp>
                <p:grpSp>
                  <p:nvGrpSpPr>
                    <p:cNvPr id="2865" name="Graphic 2510">
                      <a:extLst>
                        <a:ext uri="{FF2B5EF4-FFF2-40B4-BE49-F238E27FC236}">
                          <a16:creationId xmlns:a16="http://schemas.microsoft.com/office/drawing/2014/main" xmlns="" id="{E1AFD9FB-7E49-4039-B067-D7DD77E13E67}"/>
                        </a:ext>
                      </a:extLst>
                    </p:cNvPr>
                    <p:cNvGrpSpPr/>
                    <p:nvPr/>
                  </p:nvGrpSpPr>
                  <p:grpSpPr>
                    <a:xfrm>
                      <a:off x="15475710" y="1681156"/>
                      <a:ext cx="12611" cy="12528"/>
                      <a:chOff x="15475710" y="1681156"/>
                      <a:chExt cx="12611" cy="12528"/>
                    </a:xfrm>
                  </p:grpSpPr>
                  <p:sp>
                    <p:nvSpPr>
                      <p:cNvPr id="2866" name="Freeform: Shape 2865">
                        <a:extLst>
                          <a:ext uri="{FF2B5EF4-FFF2-40B4-BE49-F238E27FC236}">
                            <a16:creationId xmlns:a16="http://schemas.microsoft.com/office/drawing/2014/main" xmlns="" id="{90F6DEDB-885D-482D-A127-78DCD686DFE6}"/>
                          </a:ext>
                        </a:extLst>
                      </p:cNvPr>
                      <p:cNvSpPr/>
                      <p:nvPr/>
                    </p:nvSpPr>
                    <p:spPr>
                      <a:xfrm>
                        <a:off x="15476503" y="1681511"/>
                        <a:ext cx="11818" cy="11818"/>
                      </a:xfrm>
                      <a:custGeom>
                        <a:avLst/>
                        <a:gdLst>
                          <a:gd name="connsiteX0" fmla="*/ 11819 w 11818"/>
                          <a:gd name="connsiteY0" fmla="*/ 7879 h 11818"/>
                          <a:gd name="connsiteX1" fmla="*/ 3939 w 11818"/>
                          <a:gd name="connsiteY1" fmla="*/ 11818 h 11818"/>
                          <a:gd name="connsiteX2" fmla="*/ 0 w 11818"/>
                          <a:gd name="connsiteY2" fmla="*/ 3939 h 11818"/>
                          <a:gd name="connsiteX3" fmla="*/ 7879 w 11818"/>
                          <a:gd name="connsiteY3" fmla="*/ 0 h 11818"/>
                          <a:gd name="connsiteX4" fmla="*/ 11819 w 11818"/>
                          <a:gd name="connsiteY4" fmla="*/ 7879 h 11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18" h="11818">
                            <a:moveTo>
                              <a:pt x="11819" y="7879"/>
                            </a:moveTo>
                            <a:cubicBezTo>
                              <a:pt x="11819" y="11818"/>
                              <a:pt x="7879" y="11818"/>
                              <a:pt x="3939" y="11818"/>
                            </a:cubicBezTo>
                            <a:cubicBezTo>
                              <a:pt x="0" y="11818"/>
                              <a:pt x="0" y="7879"/>
                              <a:pt x="0" y="3939"/>
                            </a:cubicBezTo>
                            <a:cubicBezTo>
                              <a:pt x="0" y="0"/>
                              <a:pt x="3939" y="0"/>
                              <a:pt x="7879" y="0"/>
                            </a:cubicBezTo>
                            <a:cubicBezTo>
                              <a:pt x="7879" y="3939"/>
                              <a:pt x="11819" y="7879"/>
                              <a:pt x="11819" y="7879"/>
                            </a:cubicBezTo>
                            <a:close/>
                          </a:path>
                        </a:pathLst>
                      </a:custGeom>
                      <a:solidFill>
                        <a:srgbClr val="29A1DA"/>
                      </a:solidFill>
                      <a:ln w="39379" cap="flat">
                        <a:noFill/>
                        <a:prstDash val="solid"/>
                        <a:miter/>
                      </a:ln>
                    </p:spPr>
                    <p:txBody>
                      <a:bodyPr rtlCol="0" anchor="ctr"/>
                      <a:lstStyle/>
                      <a:p>
                        <a:endParaRPr lang="en-US"/>
                      </a:p>
                    </p:txBody>
                  </p:sp>
                  <p:sp>
                    <p:nvSpPr>
                      <p:cNvPr id="2867" name="Freeform: Shape 2866">
                        <a:extLst>
                          <a:ext uri="{FF2B5EF4-FFF2-40B4-BE49-F238E27FC236}">
                            <a16:creationId xmlns:a16="http://schemas.microsoft.com/office/drawing/2014/main" xmlns="" id="{34340D26-0C06-48E2-B208-7A8DBEE3D2A6}"/>
                          </a:ext>
                        </a:extLst>
                      </p:cNvPr>
                      <p:cNvSpPr/>
                      <p:nvPr/>
                    </p:nvSpPr>
                    <p:spPr>
                      <a:xfrm>
                        <a:off x="15475710" y="1681156"/>
                        <a:ext cx="12611" cy="12528"/>
                      </a:xfrm>
                      <a:custGeom>
                        <a:avLst/>
                        <a:gdLst>
                          <a:gd name="connsiteX0" fmla="*/ 12611 w 12611"/>
                          <a:gd name="connsiteY0" fmla="*/ 8234 h 12528"/>
                          <a:gd name="connsiteX1" fmla="*/ 12611 w 12611"/>
                          <a:gd name="connsiteY1" fmla="*/ 8234 h 12528"/>
                          <a:gd name="connsiteX2" fmla="*/ 12611 w 12611"/>
                          <a:gd name="connsiteY2" fmla="*/ 8234 h 12528"/>
                          <a:gd name="connsiteX3" fmla="*/ 793 w 12611"/>
                          <a:gd name="connsiteY3" fmla="*/ 4295 h 12528"/>
                          <a:gd name="connsiteX4" fmla="*/ 12611 w 12611"/>
                          <a:gd name="connsiteY4" fmla="*/ 8234 h 12528"/>
                          <a:gd name="connsiteX5" fmla="*/ 12611 w 12611"/>
                          <a:gd name="connsiteY5" fmla="*/ 8234 h 12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11" h="12528">
                            <a:moveTo>
                              <a:pt x="12611" y="8234"/>
                            </a:moveTo>
                            <a:cubicBezTo>
                              <a:pt x="-3147" y="4295"/>
                              <a:pt x="-3147" y="4295"/>
                              <a:pt x="12611" y="8234"/>
                            </a:cubicBezTo>
                            <a:cubicBezTo>
                              <a:pt x="12611" y="8234"/>
                              <a:pt x="12611" y="8234"/>
                              <a:pt x="12611" y="8234"/>
                            </a:cubicBezTo>
                            <a:cubicBezTo>
                              <a:pt x="12611" y="355"/>
                              <a:pt x="4732" y="-3584"/>
                              <a:pt x="793" y="4295"/>
                            </a:cubicBezTo>
                            <a:cubicBezTo>
                              <a:pt x="-3147" y="12174"/>
                              <a:pt x="8672" y="16113"/>
                              <a:pt x="12611" y="8234"/>
                            </a:cubicBezTo>
                            <a:cubicBezTo>
                              <a:pt x="12611" y="8234"/>
                              <a:pt x="12611" y="8234"/>
                              <a:pt x="12611" y="8234"/>
                            </a:cubicBezTo>
                            <a:close/>
                          </a:path>
                        </a:pathLst>
                      </a:custGeom>
                      <a:solidFill>
                        <a:srgbClr val="033C5C"/>
                      </a:solidFill>
                      <a:ln w="39379" cap="flat">
                        <a:noFill/>
                        <a:prstDash val="solid"/>
                        <a:miter/>
                      </a:ln>
                    </p:spPr>
                    <p:txBody>
                      <a:bodyPr rtlCol="0" anchor="ctr"/>
                      <a:lstStyle/>
                      <a:p>
                        <a:endParaRPr lang="en-US"/>
                      </a:p>
                    </p:txBody>
                  </p:sp>
                </p:grpSp>
              </p:grpSp>
              <p:sp>
                <p:nvSpPr>
                  <p:cNvPr id="2868" name="Freeform: Shape 2867">
                    <a:extLst>
                      <a:ext uri="{FF2B5EF4-FFF2-40B4-BE49-F238E27FC236}">
                        <a16:creationId xmlns:a16="http://schemas.microsoft.com/office/drawing/2014/main" xmlns="" id="{DE3C6B5A-85BF-4FDB-AFB5-5403C2412429}"/>
                      </a:ext>
                    </a:extLst>
                  </p:cNvPr>
                  <p:cNvSpPr/>
                  <p:nvPr/>
                </p:nvSpPr>
                <p:spPr>
                  <a:xfrm>
                    <a:off x="15019523" y="1401808"/>
                    <a:ext cx="27576" cy="106366"/>
                  </a:xfrm>
                  <a:custGeom>
                    <a:avLst/>
                    <a:gdLst>
                      <a:gd name="connsiteX0" fmla="*/ 27576 w 27576"/>
                      <a:gd name="connsiteY0" fmla="*/ 0 h 106366"/>
                      <a:gd name="connsiteX1" fmla="*/ 0 w 27576"/>
                      <a:gd name="connsiteY1" fmla="*/ 106366 h 106366"/>
                      <a:gd name="connsiteX2" fmla="*/ 3939 w 27576"/>
                      <a:gd name="connsiteY2" fmla="*/ 106366 h 106366"/>
                      <a:gd name="connsiteX3" fmla="*/ 27576 w 27576"/>
                      <a:gd name="connsiteY3" fmla="*/ 0 h 106366"/>
                      <a:gd name="connsiteX4" fmla="*/ 27576 w 27576"/>
                      <a:gd name="connsiteY4" fmla="*/ 0 h 106366"/>
                      <a:gd name="connsiteX5" fmla="*/ 27576 w 27576"/>
                      <a:gd name="connsiteY5" fmla="*/ 0 h 106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576" h="106366">
                        <a:moveTo>
                          <a:pt x="27576" y="0"/>
                        </a:moveTo>
                        <a:cubicBezTo>
                          <a:pt x="19697" y="35455"/>
                          <a:pt x="11819" y="70911"/>
                          <a:pt x="0" y="106366"/>
                        </a:cubicBezTo>
                        <a:cubicBezTo>
                          <a:pt x="0" y="106366"/>
                          <a:pt x="0" y="106366"/>
                          <a:pt x="3939" y="106366"/>
                        </a:cubicBezTo>
                        <a:cubicBezTo>
                          <a:pt x="11819" y="70911"/>
                          <a:pt x="19697" y="35455"/>
                          <a:pt x="27576" y="0"/>
                        </a:cubicBezTo>
                        <a:cubicBezTo>
                          <a:pt x="27576" y="0"/>
                          <a:pt x="27576" y="0"/>
                          <a:pt x="27576" y="0"/>
                        </a:cubicBezTo>
                        <a:lnTo>
                          <a:pt x="27576" y="0"/>
                        </a:lnTo>
                        <a:close/>
                      </a:path>
                    </a:pathLst>
                  </a:custGeom>
                  <a:solidFill>
                    <a:srgbClr val="525657"/>
                  </a:solidFill>
                  <a:ln w="39379" cap="flat">
                    <a:noFill/>
                    <a:prstDash val="solid"/>
                    <a:miter/>
                  </a:ln>
                </p:spPr>
                <p:txBody>
                  <a:bodyPr rtlCol="0" anchor="ctr"/>
                  <a:lstStyle/>
                  <a:p>
                    <a:endParaRPr lang="en-US"/>
                  </a:p>
                </p:txBody>
              </p:sp>
              <p:grpSp>
                <p:nvGrpSpPr>
                  <p:cNvPr id="2869" name="Graphic 2510">
                    <a:extLst>
                      <a:ext uri="{FF2B5EF4-FFF2-40B4-BE49-F238E27FC236}">
                        <a16:creationId xmlns:a16="http://schemas.microsoft.com/office/drawing/2014/main" xmlns="" id="{A0C20423-48DC-4D76-925D-14C6278356CD}"/>
                      </a:ext>
                    </a:extLst>
                  </p:cNvPr>
                  <p:cNvGrpSpPr/>
                  <p:nvPr/>
                </p:nvGrpSpPr>
                <p:grpSpPr>
                  <a:xfrm>
                    <a:off x="14802851" y="1386050"/>
                    <a:ext cx="461993" cy="122123"/>
                    <a:chOff x="14802851" y="1386050"/>
                    <a:chExt cx="461993" cy="122123"/>
                  </a:xfrm>
                </p:grpSpPr>
                <p:grpSp>
                  <p:nvGrpSpPr>
                    <p:cNvPr id="2870" name="Graphic 2510">
                      <a:extLst>
                        <a:ext uri="{FF2B5EF4-FFF2-40B4-BE49-F238E27FC236}">
                          <a16:creationId xmlns:a16="http://schemas.microsoft.com/office/drawing/2014/main" xmlns="" id="{CB9A7AA0-62B7-404C-BC5A-6E25FE9F4A3F}"/>
                        </a:ext>
                      </a:extLst>
                    </p:cNvPr>
                    <p:cNvGrpSpPr/>
                    <p:nvPr/>
                  </p:nvGrpSpPr>
                  <p:grpSpPr>
                    <a:xfrm>
                      <a:off x="14999825" y="1406732"/>
                      <a:ext cx="9629" cy="5909"/>
                      <a:chOff x="14999825" y="1406732"/>
                      <a:chExt cx="9629" cy="5909"/>
                    </a:xfrm>
                  </p:grpSpPr>
                  <p:sp>
                    <p:nvSpPr>
                      <p:cNvPr id="2871" name="Freeform: Shape 2870">
                        <a:extLst>
                          <a:ext uri="{FF2B5EF4-FFF2-40B4-BE49-F238E27FC236}">
                            <a16:creationId xmlns:a16="http://schemas.microsoft.com/office/drawing/2014/main" xmlns="" id="{48A82B5F-E46A-4CF4-9E73-C6ABD663960A}"/>
                          </a:ext>
                        </a:extLst>
                      </p:cNvPr>
                      <p:cNvSpPr/>
                      <p:nvPr/>
                    </p:nvSpPr>
                    <p:spPr>
                      <a:xfrm>
                        <a:off x="14999825" y="1406732"/>
                        <a:ext cx="9629" cy="5909"/>
                      </a:xfrm>
                      <a:custGeom>
                        <a:avLst/>
                        <a:gdLst>
                          <a:gd name="connsiteX0" fmla="*/ 7879 w 9629"/>
                          <a:gd name="connsiteY0" fmla="*/ 2955 h 5909"/>
                          <a:gd name="connsiteX1" fmla="*/ 7879 w 9629"/>
                          <a:gd name="connsiteY1" fmla="*/ 2955 h 5909"/>
                          <a:gd name="connsiteX2" fmla="*/ 0 w 9629"/>
                          <a:gd name="connsiteY2" fmla="*/ 2955 h 5909"/>
                          <a:gd name="connsiteX3" fmla="*/ 7879 w 9629"/>
                          <a:gd name="connsiteY3" fmla="*/ 2955 h 5909"/>
                          <a:gd name="connsiteX4" fmla="*/ 7879 w 9629"/>
                          <a:gd name="connsiteY4" fmla="*/ 2955 h 5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9" h="5909">
                            <a:moveTo>
                              <a:pt x="7879" y="2955"/>
                            </a:moveTo>
                            <a:cubicBezTo>
                              <a:pt x="7879" y="6894"/>
                              <a:pt x="7879" y="6894"/>
                              <a:pt x="7879" y="2955"/>
                            </a:cubicBezTo>
                            <a:cubicBezTo>
                              <a:pt x="3939" y="6894"/>
                              <a:pt x="0" y="2955"/>
                              <a:pt x="0" y="2955"/>
                            </a:cubicBezTo>
                            <a:cubicBezTo>
                              <a:pt x="3939" y="-985"/>
                              <a:pt x="3939" y="-985"/>
                              <a:pt x="7879" y="2955"/>
                            </a:cubicBezTo>
                            <a:cubicBezTo>
                              <a:pt x="7879" y="-985"/>
                              <a:pt x="11819" y="2955"/>
                              <a:pt x="7879" y="2955"/>
                            </a:cubicBezTo>
                            <a:close/>
                          </a:path>
                        </a:pathLst>
                      </a:custGeom>
                      <a:solidFill>
                        <a:srgbClr val="29A1DA"/>
                      </a:solidFill>
                      <a:ln w="39379" cap="flat">
                        <a:noFill/>
                        <a:prstDash val="solid"/>
                        <a:miter/>
                      </a:ln>
                    </p:spPr>
                    <p:txBody>
                      <a:bodyPr rtlCol="0" anchor="ctr"/>
                      <a:lstStyle/>
                      <a:p>
                        <a:endParaRPr lang="en-US"/>
                      </a:p>
                    </p:txBody>
                  </p:sp>
                  <p:sp>
                    <p:nvSpPr>
                      <p:cNvPr id="2872" name="Freeform: Shape 2871">
                        <a:extLst>
                          <a:ext uri="{FF2B5EF4-FFF2-40B4-BE49-F238E27FC236}">
                            <a16:creationId xmlns:a16="http://schemas.microsoft.com/office/drawing/2014/main" xmlns="" id="{9A6F4520-26CA-4BBA-BC76-35B15D1850C3}"/>
                          </a:ext>
                        </a:extLst>
                      </p:cNvPr>
                      <p:cNvSpPr/>
                      <p:nvPr/>
                    </p:nvSpPr>
                    <p:spPr>
                      <a:xfrm>
                        <a:off x="14999825" y="1406732"/>
                        <a:ext cx="9629" cy="5909"/>
                      </a:xfrm>
                      <a:custGeom>
                        <a:avLst/>
                        <a:gdLst>
                          <a:gd name="connsiteX0" fmla="*/ 7879 w 9629"/>
                          <a:gd name="connsiteY0" fmla="*/ 2955 h 5909"/>
                          <a:gd name="connsiteX1" fmla="*/ 7879 w 9629"/>
                          <a:gd name="connsiteY1" fmla="*/ 2955 h 5909"/>
                          <a:gd name="connsiteX2" fmla="*/ 7879 w 9629"/>
                          <a:gd name="connsiteY2" fmla="*/ 2955 h 5909"/>
                          <a:gd name="connsiteX3" fmla="*/ 0 w 9629"/>
                          <a:gd name="connsiteY3" fmla="*/ 2955 h 5909"/>
                          <a:gd name="connsiteX4" fmla="*/ 7879 w 9629"/>
                          <a:gd name="connsiteY4" fmla="*/ 2955 h 5909"/>
                          <a:gd name="connsiteX5" fmla="*/ 7879 w 9629"/>
                          <a:gd name="connsiteY5" fmla="*/ 2955 h 5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29" h="5909">
                            <a:moveTo>
                              <a:pt x="7879" y="2955"/>
                            </a:moveTo>
                            <a:lnTo>
                              <a:pt x="7879" y="2955"/>
                            </a:lnTo>
                            <a:cubicBezTo>
                              <a:pt x="7879" y="2955"/>
                              <a:pt x="11819" y="2955"/>
                              <a:pt x="7879" y="2955"/>
                            </a:cubicBezTo>
                            <a:cubicBezTo>
                              <a:pt x="7879" y="-985"/>
                              <a:pt x="3939" y="-985"/>
                              <a:pt x="0" y="2955"/>
                            </a:cubicBezTo>
                            <a:cubicBezTo>
                              <a:pt x="0" y="6894"/>
                              <a:pt x="7879" y="6894"/>
                              <a:pt x="7879" y="2955"/>
                            </a:cubicBezTo>
                            <a:cubicBezTo>
                              <a:pt x="11819" y="2955"/>
                              <a:pt x="7879" y="2955"/>
                              <a:pt x="7879" y="2955"/>
                            </a:cubicBezTo>
                            <a:close/>
                          </a:path>
                        </a:pathLst>
                      </a:custGeom>
                      <a:solidFill>
                        <a:srgbClr val="033C5C"/>
                      </a:solidFill>
                      <a:ln w="39379" cap="flat">
                        <a:noFill/>
                        <a:prstDash val="solid"/>
                        <a:miter/>
                      </a:ln>
                    </p:spPr>
                    <p:txBody>
                      <a:bodyPr rtlCol="0" anchor="ctr"/>
                      <a:lstStyle/>
                      <a:p>
                        <a:endParaRPr lang="en-US"/>
                      </a:p>
                    </p:txBody>
                  </p:sp>
                </p:grpSp>
                <p:grpSp>
                  <p:nvGrpSpPr>
                    <p:cNvPr id="2873" name="Graphic 2510">
                      <a:extLst>
                        <a:ext uri="{FF2B5EF4-FFF2-40B4-BE49-F238E27FC236}">
                          <a16:creationId xmlns:a16="http://schemas.microsoft.com/office/drawing/2014/main" xmlns="" id="{F19EAF18-333D-4DBE-85AC-21F3E838E53D}"/>
                        </a:ext>
                      </a:extLst>
                    </p:cNvPr>
                    <p:cNvGrpSpPr/>
                    <p:nvPr/>
                  </p:nvGrpSpPr>
                  <p:grpSpPr>
                    <a:xfrm>
                      <a:off x="14948612" y="1397259"/>
                      <a:ext cx="7879" cy="7503"/>
                      <a:chOff x="14948612" y="1397259"/>
                      <a:chExt cx="7879" cy="7503"/>
                    </a:xfrm>
                  </p:grpSpPr>
                  <p:sp>
                    <p:nvSpPr>
                      <p:cNvPr id="2874" name="Freeform: Shape 2873">
                        <a:extLst>
                          <a:ext uri="{FF2B5EF4-FFF2-40B4-BE49-F238E27FC236}">
                            <a16:creationId xmlns:a16="http://schemas.microsoft.com/office/drawing/2014/main" xmlns="" id="{E9368453-35D6-4147-900E-F6BDC781939B}"/>
                          </a:ext>
                        </a:extLst>
                      </p:cNvPr>
                      <p:cNvSpPr/>
                      <p:nvPr/>
                    </p:nvSpPr>
                    <p:spPr>
                      <a:xfrm>
                        <a:off x="14948612" y="1398853"/>
                        <a:ext cx="7879" cy="4705"/>
                      </a:xfrm>
                      <a:custGeom>
                        <a:avLst/>
                        <a:gdLst>
                          <a:gd name="connsiteX0" fmla="*/ 7879 w 7879"/>
                          <a:gd name="connsiteY0" fmla="*/ 2955 h 4705"/>
                          <a:gd name="connsiteX1" fmla="*/ 7879 w 7879"/>
                          <a:gd name="connsiteY1" fmla="*/ 2955 h 4705"/>
                          <a:gd name="connsiteX2" fmla="*/ 0 w 7879"/>
                          <a:gd name="connsiteY2" fmla="*/ 2955 h 4705"/>
                          <a:gd name="connsiteX3" fmla="*/ 7879 w 7879"/>
                          <a:gd name="connsiteY3" fmla="*/ 2955 h 4705"/>
                          <a:gd name="connsiteX4" fmla="*/ 7879 w 7879"/>
                          <a:gd name="connsiteY4" fmla="*/ 2955 h 4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9" h="4705">
                            <a:moveTo>
                              <a:pt x="7879" y="2955"/>
                            </a:moveTo>
                            <a:cubicBezTo>
                              <a:pt x="7879" y="2955"/>
                              <a:pt x="7879" y="6894"/>
                              <a:pt x="7879" y="2955"/>
                            </a:cubicBezTo>
                            <a:cubicBezTo>
                              <a:pt x="3940" y="2955"/>
                              <a:pt x="0" y="2955"/>
                              <a:pt x="0" y="2955"/>
                            </a:cubicBezTo>
                            <a:cubicBezTo>
                              <a:pt x="3940" y="-985"/>
                              <a:pt x="3940" y="-985"/>
                              <a:pt x="7879" y="2955"/>
                            </a:cubicBezTo>
                            <a:cubicBezTo>
                              <a:pt x="7879" y="-985"/>
                              <a:pt x="7879" y="-985"/>
                              <a:pt x="7879" y="2955"/>
                            </a:cubicBezTo>
                            <a:close/>
                          </a:path>
                        </a:pathLst>
                      </a:custGeom>
                      <a:solidFill>
                        <a:srgbClr val="29A1DA"/>
                      </a:solidFill>
                      <a:ln w="39379" cap="flat">
                        <a:noFill/>
                        <a:prstDash val="solid"/>
                        <a:miter/>
                      </a:ln>
                    </p:spPr>
                    <p:txBody>
                      <a:bodyPr rtlCol="0" anchor="ctr"/>
                      <a:lstStyle/>
                      <a:p>
                        <a:endParaRPr lang="en-US"/>
                      </a:p>
                    </p:txBody>
                  </p:sp>
                  <p:sp>
                    <p:nvSpPr>
                      <p:cNvPr id="2875" name="Freeform: Shape 2874">
                        <a:extLst>
                          <a:ext uri="{FF2B5EF4-FFF2-40B4-BE49-F238E27FC236}">
                            <a16:creationId xmlns:a16="http://schemas.microsoft.com/office/drawing/2014/main" xmlns="" id="{D739AC43-0DFB-4660-8466-E76F9AC9336A}"/>
                          </a:ext>
                        </a:extLst>
                      </p:cNvPr>
                      <p:cNvSpPr/>
                      <p:nvPr/>
                    </p:nvSpPr>
                    <p:spPr>
                      <a:xfrm>
                        <a:off x="14948612" y="1397259"/>
                        <a:ext cx="7879" cy="7503"/>
                      </a:xfrm>
                      <a:custGeom>
                        <a:avLst/>
                        <a:gdLst>
                          <a:gd name="connsiteX0" fmla="*/ 7879 w 7879"/>
                          <a:gd name="connsiteY0" fmla="*/ 4549 h 7503"/>
                          <a:gd name="connsiteX1" fmla="*/ 7879 w 7879"/>
                          <a:gd name="connsiteY1" fmla="*/ 4549 h 7503"/>
                          <a:gd name="connsiteX2" fmla="*/ 7879 w 7879"/>
                          <a:gd name="connsiteY2" fmla="*/ 4549 h 7503"/>
                          <a:gd name="connsiteX3" fmla="*/ 0 w 7879"/>
                          <a:gd name="connsiteY3" fmla="*/ 4549 h 7503"/>
                          <a:gd name="connsiteX4" fmla="*/ 7879 w 7879"/>
                          <a:gd name="connsiteY4" fmla="*/ 4549 h 7503"/>
                          <a:gd name="connsiteX5" fmla="*/ 7879 w 7879"/>
                          <a:gd name="connsiteY5" fmla="*/ 4549 h 7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79" h="7503">
                            <a:moveTo>
                              <a:pt x="7879" y="4549"/>
                            </a:moveTo>
                            <a:lnTo>
                              <a:pt x="7879" y="4549"/>
                            </a:lnTo>
                            <a:cubicBezTo>
                              <a:pt x="7879" y="4549"/>
                              <a:pt x="7879" y="4549"/>
                              <a:pt x="7879" y="4549"/>
                            </a:cubicBezTo>
                            <a:cubicBezTo>
                              <a:pt x="7879" y="609"/>
                              <a:pt x="3940" y="-3330"/>
                              <a:pt x="0" y="4549"/>
                            </a:cubicBezTo>
                            <a:cubicBezTo>
                              <a:pt x="0" y="8488"/>
                              <a:pt x="7879" y="8488"/>
                              <a:pt x="7879" y="4549"/>
                            </a:cubicBezTo>
                            <a:cubicBezTo>
                              <a:pt x="7879" y="4549"/>
                              <a:pt x="7879" y="4549"/>
                              <a:pt x="7879" y="4549"/>
                            </a:cubicBezTo>
                            <a:close/>
                          </a:path>
                        </a:pathLst>
                      </a:custGeom>
                      <a:solidFill>
                        <a:srgbClr val="033C5C"/>
                      </a:solidFill>
                      <a:ln w="39379" cap="flat">
                        <a:noFill/>
                        <a:prstDash val="solid"/>
                        <a:miter/>
                      </a:ln>
                    </p:spPr>
                    <p:txBody>
                      <a:bodyPr rtlCol="0" anchor="ctr"/>
                      <a:lstStyle/>
                      <a:p>
                        <a:endParaRPr lang="en-US"/>
                      </a:p>
                    </p:txBody>
                  </p:sp>
                </p:grpSp>
                <p:grpSp>
                  <p:nvGrpSpPr>
                    <p:cNvPr id="2876" name="Graphic 2510">
                      <a:extLst>
                        <a:ext uri="{FF2B5EF4-FFF2-40B4-BE49-F238E27FC236}">
                          <a16:creationId xmlns:a16="http://schemas.microsoft.com/office/drawing/2014/main" xmlns="" id="{CC82D338-55C5-4479-A9D3-39C81C2F102C}"/>
                        </a:ext>
                      </a:extLst>
                    </p:cNvPr>
                    <p:cNvGrpSpPr/>
                    <p:nvPr/>
                  </p:nvGrpSpPr>
                  <p:grpSpPr>
                    <a:xfrm>
                      <a:off x="14893459" y="1389380"/>
                      <a:ext cx="11818" cy="8488"/>
                      <a:chOff x="14893459" y="1389380"/>
                      <a:chExt cx="11818" cy="8488"/>
                    </a:xfrm>
                  </p:grpSpPr>
                  <p:sp>
                    <p:nvSpPr>
                      <p:cNvPr id="2877" name="Freeform: Shape 2876">
                        <a:extLst>
                          <a:ext uri="{FF2B5EF4-FFF2-40B4-BE49-F238E27FC236}">
                            <a16:creationId xmlns:a16="http://schemas.microsoft.com/office/drawing/2014/main" xmlns="" id="{1DE4DA83-C218-49FC-83B3-E51CE58E6708}"/>
                          </a:ext>
                        </a:extLst>
                      </p:cNvPr>
                      <p:cNvSpPr/>
                      <p:nvPr/>
                    </p:nvSpPr>
                    <p:spPr>
                      <a:xfrm>
                        <a:off x="14897399" y="1389989"/>
                        <a:ext cx="7878" cy="7878"/>
                      </a:xfrm>
                      <a:custGeom>
                        <a:avLst/>
                        <a:gdLst>
                          <a:gd name="connsiteX0" fmla="*/ 7879 w 7878"/>
                          <a:gd name="connsiteY0" fmla="*/ 3940 h 7878"/>
                          <a:gd name="connsiteX1" fmla="*/ 3939 w 7878"/>
                          <a:gd name="connsiteY1" fmla="*/ 7879 h 7878"/>
                          <a:gd name="connsiteX2" fmla="*/ 0 w 7878"/>
                          <a:gd name="connsiteY2" fmla="*/ 3940 h 7878"/>
                          <a:gd name="connsiteX3" fmla="*/ 3939 w 7878"/>
                          <a:gd name="connsiteY3" fmla="*/ 0 h 7878"/>
                          <a:gd name="connsiteX4" fmla="*/ 7879 w 7878"/>
                          <a:gd name="connsiteY4" fmla="*/ 3940 h 7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8" h="7878">
                            <a:moveTo>
                              <a:pt x="7879" y="3940"/>
                            </a:moveTo>
                            <a:cubicBezTo>
                              <a:pt x="7879" y="6115"/>
                              <a:pt x="6115" y="7879"/>
                              <a:pt x="3939" y="7879"/>
                            </a:cubicBezTo>
                            <a:cubicBezTo>
                              <a:pt x="1764" y="7879"/>
                              <a:pt x="0" y="6115"/>
                              <a:pt x="0" y="3940"/>
                            </a:cubicBezTo>
                            <a:cubicBezTo>
                              <a:pt x="0" y="1764"/>
                              <a:pt x="1764" y="0"/>
                              <a:pt x="3939" y="0"/>
                            </a:cubicBezTo>
                            <a:cubicBezTo>
                              <a:pt x="6115" y="0"/>
                              <a:pt x="7879" y="1764"/>
                              <a:pt x="7879" y="3940"/>
                            </a:cubicBezTo>
                            <a:close/>
                          </a:path>
                        </a:pathLst>
                      </a:custGeom>
                      <a:solidFill>
                        <a:srgbClr val="29A1DA"/>
                      </a:solidFill>
                      <a:ln w="39379" cap="flat">
                        <a:noFill/>
                        <a:prstDash val="solid"/>
                        <a:miter/>
                      </a:ln>
                    </p:spPr>
                    <p:txBody>
                      <a:bodyPr rtlCol="0" anchor="ctr"/>
                      <a:lstStyle/>
                      <a:p>
                        <a:endParaRPr lang="en-US"/>
                      </a:p>
                    </p:txBody>
                  </p:sp>
                  <p:sp>
                    <p:nvSpPr>
                      <p:cNvPr id="2878" name="Freeform: Shape 2877">
                        <a:extLst>
                          <a:ext uri="{FF2B5EF4-FFF2-40B4-BE49-F238E27FC236}">
                            <a16:creationId xmlns:a16="http://schemas.microsoft.com/office/drawing/2014/main" xmlns="" id="{D673A605-029C-4ED8-8D7D-C67057B86355}"/>
                          </a:ext>
                        </a:extLst>
                      </p:cNvPr>
                      <p:cNvSpPr/>
                      <p:nvPr/>
                    </p:nvSpPr>
                    <p:spPr>
                      <a:xfrm>
                        <a:off x="14893459" y="1389380"/>
                        <a:ext cx="10833" cy="7503"/>
                      </a:xfrm>
                      <a:custGeom>
                        <a:avLst/>
                        <a:gdLst>
                          <a:gd name="connsiteX0" fmla="*/ 7879 w 10833"/>
                          <a:gd name="connsiteY0" fmla="*/ 4549 h 7503"/>
                          <a:gd name="connsiteX1" fmla="*/ 7879 w 10833"/>
                          <a:gd name="connsiteY1" fmla="*/ 4549 h 7503"/>
                          <a:gd name="connsiteX2" fmla="*/ 7879 w 10833"/>
                          <a:gd name="connsiteY2" fmla="*/ 4549 h 7503"/>
                          <a:gd name="connsiteX3" fmla="*/ 0 w 10833"/>
                          <a:gd name="connsiteY3" fmla="*/ 4549 h 7503"/>
                          <a:gd name="connsiteX4" fmla="*/ 7879 w 10833"/>
                          <a:gd name="connsiteY4" fmla="*/ 4549 h 7503"/>
                          <a:gd name="connsiteX5" fmla="*/ 7879 w 10833"/>
                          <a:gd name="connsiteY5" fmla="*/ 4549 h 7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33" h="7503">
                            <a:moveTo>
                              <a:pt x="7879" y="4549"/>
                            </a:moveTo>
                            <a:lnTo>
                              <a:pt x="7879" y="4549"/>
                            </a:lnTo>
                            <a:cubicBezTo>
                              <a:pt x="7879" y="4549"/>
                              <a:pt x="11818" y="4549"/>
                              <a:pt x="7879" y="4549"/>
                            </a:cubicBezTo>
                            <a:cubicBezTo>
                              <a:pt x="7879" y="609"/>
                              <a:pt x="3940" y="-3330"/>
                              <a:pt x="0" y="4549"/>
                            </a:cubicBezTo>
                            <a:cubicBezTo>
                              <a:pt x="3940" y="8488"/>
                              <a:pt x="7879" y="8488"/>
                              <a:pt x="7879" y="4549"/>
                            </a:cubicBezTo>
                            <a:cubicBezTo>
                              <a:pt x="11818" y="4549"/>
                              <a:pt x="11818" y="4549"/>
                              <a:pt x="7879" y="4549"/>
                            </a:cubicBezTo>
                            <a:close/>
                          </a:path>
                        </a:pathLst>
                      </a:custGeom>
                      <a:solidFill>
                        <a:srgbClr val="033C5C"/>
                      </a:solidFill>
                      <a:ln w="39379" cap="flat">
                        <a:noFill/>
                        <a:prstDash val="solid"/>
                        <a:miter/>
                      </a:ln>
                    </p:spPr>
                    <p:txBody>
                      <a:bodyPr rtlCol="0" anchor="ctr"/>
                      <a:lstStyle/>
                      <a:p>
                        <a:endParaRPr lang="en-US"/>
                      </a:p>
                    </p:txBody>
                  </p:sp>
                </p:grpSp>
                <p:grpSp>
                  <p:nvGrpSpPr>
                    <p:cNvPr id="2879" name="Graphic 2510">
                      <a:extLst>
                        <a:ext uri="{FF2B5EF4-FFF2-40B4-BE49-F238E27FC236}">
                          <a16:creationId xmlns:a16="http://schemas.microsoft.com/office/drawing/2014/main" xmlns="" id="{1093197B-CB14-4A6D-B6EB-52F7E36D39B6}"/>
                        </a:ext>
                      </a:extLst>
                    </p:cNvPr>
                    <p:cNvGrpSpPr/>
                    <p:nvPr/>
                  </p:nvGrpSpPr>
                  <p:grpSpPr>
                    <a:xfrm>
                      <a:off x="14854064" y="1386050"/>
                      <a:ext cx="7878" cy="7879"/>
                      <a:chOff x="14854064" y="1386050"/>
                      <a:chExt cx="7878" cy="7879"/>
                    </a:xfrm>
                  </p:grpSpPr>
                  <p:sp>
                    <p:nvSpPr>
                      <p:cNvPr id="2880" name="Freeform: Shape 2879">
                        <a:extLst>
                          <a:ext uri="{FF2B5EF4-FFF2-40B4-BE49-F238E27FC236}">
                            <a16:creationId xmlns:a16="http://schemas.microsoft.com/office/drawing/2014/main" xmlns="" id="{43D59FA0-5846-4E9A-BE90-8520B21FAA11}"/>
                          </a:ext>
                        </a:extLst>
                      </p:cNvPr>
                      <p:cNvSpPr/>
                      <p:nvPr/>
                    </p:nvSpPr>
                    <p:spPr>
                      <a:xfrm>
                        <a:off x="14854064" y="1386050"/>
                        <a:ext cx="7878" cy="7878"/>
                      </a:xfrm>
                      <a:custGeom>
                        <a:avLst/>
                        <a:gdLst>
                          <a:gd name="connsiteX0" fmla="*/ 7879 w 7878"/>
                          <a:gd name="connsiteY0" fmla="*/ 3939 h 7878"/>
                          <a:gd name="connsiteX1" fmla="*/ 3940 w 7878"/>
                          <a:gd name="connsiteY1" fmla="*/ 7879 h 7878"/>
                          <a:gd name="connsiteX2" fmla="*/ 0 w 7878"/>
                          <a:gd name="connsiteY2" fmla="*/ 3939 h 7878"/>
                          <a:gd name="connsiteX3" fmla="*/ 3940 w 7878"/>
                          <a:gd name="connsiteY3" fmla="*/ 0 h 7878"/>
                          <a:gd name="connsiteX4" fmla="*/ 7879 w 7878"/>
                          <a:gd name="connsiteY4" fmla="*/ 3939 h 7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8" h="7878">
                            <a:moveTo>
                              <a:pt x="7879" y="3939"/>
                            </a:moveTo>
                            <a:cubicBezTo>
                              <a:pt x="7879" y="6115"/>
                              <a:pt x="6115" y="7879"/>
                              <a:pt x="3940" y="7879"/>
                            </a:cubicBezTo>
                            <a:cubicBezTo>
                              <a:pt x="1764" y="7879"/>
                              <a:pt x="0" y="6115"/>
                              <a:pt x="0" y="3939"/>
                            </a:cubicBezTo>
                            <a:cubicBezTo>
                              <a:pt x="0" y="1764"/>
                              <a:pt x="1764" y="0"/>
                              <a:pt x="3940" y="0"/>
                            </a:cubicBezTo>
                            <a:cubicBezTo>
                              <a:pt x="6115" y="0"/>
                              <a:pt x="7879" y="1764"/>
                              <a:pt x="7879" y="3939"/>
                            </a:cubicBezTo>
                            <a:close/>
                          </a:path>
                        </a:pathLst>
                      </a:custGeom>
                      <a:solidFill>
                        <a:srgbClr val="29A1DA"/>
                      </a:solidFill>
                      <a:ln w="39379" cap="flat">
                        <a:noFill/>
                        <a:prstDash val="solid"/>
                        <a:miter/>
                      </a:ln>
                    </p:spPr>
                    <p:txBody>
                      <a:bodyPr rtlCol="0" anchor="ctr"/>
                      <a:lstStyle/>
                      <a:p>
                        <a:endParaRPr lang="en-US"/>
                      </a:p>
                    </p:txBody>
                  </p:sp>
                  <p:sp>
                    <p:nvSpPr>
                      <p:cNvPr id="2881" name="Freeform: Shape 2880">
                        <a:extLst>
                          <a:ext uri="{FF2B5EF4-FFF2-40B4-BE49-F238E27FC236}">
                            <a16:creationId xmlns:a16="http://schemas.microsoft.com/office/drawing/2014/main" xmlns="" id="{10C20329-8DD7-4F2E-B352-2411D82D518E}"/>
                          </a:ext>
                        </a:extLst>
                      </p:cNvPr>
                      <p:cNvSpPr/>
                      <p:nvPr/>
                    </p:nvSpPr>
                    <p:spPr>
                      <a:xfrm>
                        <a:off x="14854064" y="1390974"/>
                        <a:ext cx="7878" cy="2954"/>
                      </a:xfrm>
                      <a:custGeom>
                        <a:avLst/>
                        <a:gdLst>
                          <a:gd name="connsiteX0" fmla="*/ 7879 w 7878"/>
                          <a:gd name="connsiteY0" fmla="*/ 2955 h 2954"/>
                          <a:gd name="connsiteX1" fmla="*/ 7879 w 7878"/>
                          <a:gd name="connsiteY1" fmla="*/ 2955 h 2954"/>
                          <a:gd name="connsiteX2" fmla="*/ 7879 w 7878"/>
                          <a:gd name="connsiteY2" fmla="*/ 2955 h 2954"/>
                          <a:gd name="connsiteX3" fmla="*/ 0 w 7878"/>
                          <a:gd name="connsiteY3" fmla="*/ 2955 h 2954"/>
                          <a:gd name="connsiteX4" fmla="*/ 7879 w 7878"/>
                          <a:gd name="connsiteY4" fmla="*/ 2955 h 2954"/>
                          <a:gd name="connsiteX5" fmla="*/ 7879 w 7878"/>
                          <a:gd name="connsiteY5" fmla="*/ 2955 h 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78" h="2954">
                            <a:moveTo>
                              <a:pt x="7879" y="2955"/>
                            </a:moveTo>
                            <a:cubicBezTo>
                              <a:pt x="7879" y="2955"/>
                              <a:pt x="7879" y="2955"/>
                              <a:pt x="7879" y="2955"/>
                            </a:cubicBezTo>
                            <a:cubicBezTo>
                              <a:pt x="7879" y="2955"/>
                              <a:pt x="7879" y="2955"/>
                              <a:pt x="7879" y="2955"/>
                            </a:cubicBezTo>
                            <a:cubicBezTo>
                              <a:pt x="7879" y="-985"/>
                              <a:pt x="3940" y="-985"/>
                              <a:pt x="0" y="2955"/>
                            </a:cubicBezTo>
                            <a:cubicBezTo>
                              <a:pt x="0" y="2955"/>
                              <a:pt x="3940" y="2955"/>
                              <a:pt x="7879" y="2955"/>
                            </a:cubicBezTo>
                            <a:cubicBezTo>
                              <a:pt x="7879" y="2955"/>
                              <a:pt x="7879" y="2955"/>
                              <a:pt x="7879" y="2955"/>
                            </a:cubicBezTo>
                            <a:close/>
                          </a:path>
                        </a:pathLst>
                      </a:custGeom>
                      <a:solidFill>
                        <a:srgbClr val="033C5C"/>
                      </a:solidFill>
                      <a:ln w="39379" cap="flat">
                        <a:noFill/>
                        <a:prstDash val="solid"/>
                        <a:miter/>
                      </a:ln>
                    </p:spPr>
                    <p:txBody>
                      <a:bodyPr rtlCol="0" anchor="ctr"/>
                      <a:lstStyle/>
                      <a:p>
                        <a:endParaRPr lang="en-US"/>
                      </a:p>
                    </p:txBody>
                  </p:sp>
                </p:grpSp>
                <p:grpSp>
                  <p:nvGrpSpPr>
                    <p:cNvPr id="2882" name="Graphic 2510">
                      <a:extLst>
                        <a:ext uri="{FF2B5EF4-FFF2-40B4-BE49-F238E27FC236}">
                          <a16:creationId xmlns:a16="http://schemas.microsoft.com/office/drawing/2014/main" xmlns="" id="{145196DE-032A-4DF9-B6D9-1AFC54D33036}"/>
                        </a:ext>
                      </a:extLst>
                    </p:cNvPr>
                    <p:cNvGrpSpPr/>
                    <p:nvPr/>
                  </p:nvGrpSpPr>
                  <p:grpSpPr>
                    <a:xfrm>
                      <a:off x="14802851" y="1389989"/>
                      <a:ext cx="11818" cy="7878"/>
                      <a:chOff x="14802851" y="1389989"/>
                      <a:chExt cx="11818" cy="7878"/>
                    </a:xfrm>
                  </p:grpSpPr>
                  <p:sp>
                    <p:nvSpPr>
                      <p:cNvPr id="2883" name="Freeform: Shape 2882">
                        <a:extLst>
                          <a:ext uri="{FF2B5EF4-FFF2-40B4-BE49-F238E27FC236}">
                            <a16:creationId xmlns:a16="http://schemas.microsoft.com/office/drawing/2014/main" xmlns="" id="{BE9DED7D-3EBC-4B79-853C-101CF83C168E}"/>
                          </a:ext>
                        </a:extLst>
                      </p:cNvPr>
                      <p:cNvSpPr/>
                      <p:nvPr/>
                    </p:nvSpPr>
                    <p:spPr>
                      <a:xfrm>
                        <a:off x="14806791" y="1389989"/>
                        <a:ext cx="7878" cy="7878"/>
                      </a:xfrm>
                      <a:custGeom>
                        <a:avLst/>
                        <a:gdLst>
                          <a:gd name="connsiteX0" fmla="*/ 7879 w 7878"/>
                          <a:gd name="connsiteY0" fmla="*/ 3940 h 7878"/>
                          <a:gd name="connsiteX1" fmla="*/ 3940 w 7878"/>
                          <a:gd name="connsiteY1" fmla="*/ 7879 h 7878"/>
                          <a:gd name="connsiteX2" fmla="*/ 0 w 7878"/>
                          <a:gd name="connsiteY2" fmla="*/ 3940 h 7878"/>
                          <a:gd name="connsiteX3" fmla="*/ 3940 w 7878"/>
                          <a:gd name="connsiteY3" fmla="*/ 0 h 7878"/>
                          <a:gd name="connsiteX4" fmla="*/ 7879 w 7878"/>
                          <a:gd name="connsiteY4" fmla="*/ 3940 h 7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8" h="7878">
                            <a:moveTo>
                              <a:pt x="7879" y="3940"/>
                            </a:moveTo>
                            <a:cubicBezTo>
                              <a:pt x="7879" y="6115"/>
                              <a:pt x="6115" y="7879"/>
                              <a:pt x="3940" y="7879"/>
                            </a:cubicBezTo>
                            <a:cubicBezTo>
                              <a:pt x="1764" y="7879"/>
                              <a:pt x="0" y="6115"/>
                              <a:pt x="0" y="3940"/>
                            </a:cubicBezTo>
                            <a:cubicBezTo>
                              <a:pt x="0" y="1764"/>
                              <a:pt x="1764" y="0"/>
                              <a:pt x="3940" y="0"/>
                            </a:cubicBezTo>
                            <a:cubicBezTo>
                              <a:pt x="6115" y="0"/>
                              <a:pt x="7879" y="1764"/>
                              <a:pt x="7879" y="3940"/>
                            </a:cubicBezTo>
                            <a:close/>
                          </a:path>
                        </a:pathLst>
                      </a:custGeom>
                      <a:solidFill>
                        <a:srgbClr val="8F9293"/>
                      </a:solidFill>
                      <a:ln w="39379" cap="flat">
                        <a:noFill/>
                        <a:prstDash val="solid"/>
                        <a:miter/>
                      </a:ln>
                    </p:spPr>
                    <p:txBody>
                      <a:bodyPr rtlCol="0" anchor="ctr"/>
                      <a:lstStyle/>
                      <a:p>
                        <a:endParaRPr lang="en-US"/>
                      </a:p>
                    </p:txBody>
                  </p:sp>
                  <p:sp>
                    <p:nvSpPr>
                      <p:cNvPr id="2884" name="Freeform: Shape 2883">
                        <a:extLst>
                          <a:ext uri="{FF2B5EF4-FFF2-40B4-BE49-F238E27FC236}">
                            <a16:creationId xmlns:a16="http://schemas.microsoft.com/office/drawing/2014/main" xmlns="" id="{04C945A9-0F54-451E-AF81-968BC2002F31}"/>
                          </a:ext>
                        </a:extLst>
                      </p:cNvPr>
                      <p:cNvSpPr/>
                      <p:nvPr/>
                    </p:nvSpPr>
                    <p:spPr>
                      <a:xfrm>
                        <a:off x="14802851" y="1390974"/>
                        <a:ext cx="9629" cy="5909"/>
                      </a:xfrm>
                      <a:custGeom>
                        <a:avLst/>
                        <a:gdLst>
                          <a:gd name="connsiteX0" fmla="*/ 7879 w 9629"/>
                          <a:gd name="connsiteY0" fmla="*/ 2955 h 5909"/>
                          <a:gd name="connsiteX1" fmla="*/ 7879 w 9629"/>
                          <a:gd name="connsiteY1" fmla="*/ 2955 h 5909"/>
                          <a:gd name="connsiteX2" fmla="*/ 7879 w 9629"/>
                          <a:gd name="connsiteY2" fmla="*/ 2955 h 5909"/>
                          <a:gd name="connsiteX3" fmla="*/ 0 w 9629"/>
                          <a:gd name="connsiteY3" fmla="*/ 2955 h 5909"/>
                          <a:gd name="connsiteX4" fmla="*/ 7879 w 9629"/>
                          <a:gd name="connsiteY4" fmla="*/ 2955 h 5909"/>
                          <a:gd name="connsiteX5" fmla="*/ 7879 w 9629"/>
                          <a:gd name="connsiteY5" fmla="*/ 2955 h 5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29" h="5909">
                            <a:moveTo>
                              <a:pt x="7879" y="2955"/>
                            </a:moveTo>
                            <a:lnTo>
                              <a:pt x="7879" y="2955"/>
                            </a:lnTo>
                            <a:cubicBezTo>
                              <a:pt x="7879" y="2955"/>
                              <a:pt x="11818" y="2955"/>
                              <a:pt x="7879" y="2955"/>
                            </a:cubicBezTo>
                            <a:cubicBezTo>
                              <a:pt x="7879" y="-985"/>
                              <a:pt x="3939" y="-985"/>
                              <a:pt x="0" y="2955"/>
                            </a:cubicBezTo>
                            <a:cubicBezTo>
                              <a:pt x="0" y="6894"/>
                              <a:pt x="7879" y="6894"/>
                              <a:pt x="7879" y="2955"/>
                            </a:cubicBezTo>
                            <a:cubicBezTo>
                              <a:pt x="11818" y="2955"/>
                              <a:pt x="7879" y="2955"/>
                              <a:pt x="7879" y="2955"/>
                            </a:cubicBezTo>
                            <a:close/>
                          </a:path>
                        </a:pathLst>
                      </a:custGeom>
                      <a:solidFill>
                        <a:srgbClr val="525657"/>
                      </a:solidFill>
                      <a:ln w="39379" cap="flat">
                        <a:noFill/>
                        <a:prstDash val="solid"/>
                        <a:miter/>
                      </a:ln>
                    </p:spPr>
                    <p:txBody>
                      <a:bodyPr rtlCol="0" anchor="ctr"/>
                      <a:lstStyle/>
                      <a:p>
                        <a:endParaRPr lang="en-US"/>
                      </a:p>
                    </p:txBody>
                  </p:sp>
                </p:grpSp>
                <p:grpSp>
                  <p:nvGrpSpPr>
                    <p:cNvPr id="2885" name="Graphic 2510">
                      <a:extLst>
                        <a:ext uri="{FF2B5EF4-FFF2-40B4-BE49-F238E27FC236}">
                          <a16:creationId xmlns:a16="http://schemas.microsoft.com/office/drawing/2014/main" xmlns="" id="{C82F07C6-1858-44CD-8276-D7A1CB3158FF}"/>
                        </a:ext>
                      </a:extLst>
                    </p:cNvPr>
                    <p:cNvGrpSpPr/>
                    <p:nvPr/>
                  </p:nvGrpSpPr>
                  <p:grpSpPr>
                    <a:xfrm>
                      <a:off x="15074676" y="1423694"/>
                      <a:ext cx="7878" cy="4705"/>
                      <a:chOff x="15074676" y="1423694"/>
                      <a:chExt cx="7878" cy="4705"/>
                    </a:xfrm>
                  </p:grpSpPr>
                  <p:sp>
                    <p:nvSpPr>
                      <p:cNvPr id="2886" name="Freeform: Shape 2885">
                        <a:extLst>
                          <a:ext uri="{FF2B5EF4-FFF2-40B4-BE49-F238E27FC236}">
                            <a16:creationId xmlns:a16="http://schemas.microsoft.com/office/drawing/2014/main" xmlns="" id="{F39D4797-210F-470E-BA59-652B6ACC48BA}"/>
                          </a:ext>
                        </a:extLst>
                      </p:cNvPr>
                      <p:cNvSpPr/>
                      <p:nvPr/>
                    </p:nvSpPr>
                    <p:spPr>
                      <a:xfrm>
                        <a:off x="15074676" y="1425445"/>
                        <a:ext cx="7878" cy="2954"/>
                      </a:xfrm>
                      <a:custGeom>
                        <a:avLst/>
                        <a:gdLst>
                          <a:gd name="connsiteX0" fmla="*/ 0 w 7878"/>
                          <a:gd name="connsiteY0" fmla="*/ 0 h 2954"/>
                          <a:gd name="connsiteX1" fmla="*/ 0 w 7878"/>
                          <a:gd name="connsiteY1" fmla="*/ 0 h 2954"/>
                          <a:gd name="connsiteX2" fmla="*/ 7879 w 7878"/>
                          <a:gd name="connsiteY2" fmla="*/ 0 h 2954"/>
                          <a:gd name="connsiteX3" fmla="*/ 0 w 7878"/>
                          <a:gd name="connsiteY3" fmla="*/ 0 h 2954"/>
                          <a:gd name="connsiteX4" fmla="*/ 0 w 7878"/>
                          <a:gd name="connsiteY4" fmla="*/ 0 h 2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8" h="2954">
                            <a:moveTo>
                              <a:pt x="0" y="0"/>
                            </a:moveTo>
                            <a:cubicBezTo>
                              <a:pt x="0" y="3939"/>
                              <a:pt x="0" y="3939"/>
                              <a:pt x="0" y="0"/>
                            </a:cubicBezTo>
                            <a:cubicBezTo>
                              <a:pt x="3939" y="3939"/>
                              <a:pt x="3939" y="3939"/>
                              <a:pt x="7879" y="0"/>
                            </a:cubicBezTo>
                            <a:cubicBezTo>
                              <a:pt x="7879" y="0"/>
                              <a:pt x="7879" y="0"/>
                              <a:pt x="0" y="0"/>
                            </a:cubicBezTo>
                            <a:cubicBezTo>
                              <a:pt x="3939" y="0"/>
                              <a:pt x="0" y="0"/>
                              <a:pt x="0" y="0"/>
                            </a:cubicBezTo>
                            <a:close/>
                          </a:path>
                        </a:pathLst>
                      </a:custGeom>
                      <a:solidFill>
                        <a:srgbClr val="29A1DA"/>
                      </a:solidFill>
                      <a:ln w="39379" cap="flat">
                        <a:noFill/>
                        <a:prstDash val="solid"/>
                        <a:miter/>
                      </a:ln>
                    </p:spPr>
                    <p:txBody>
                      <a:bodyPr rtlCol="0" anchor="ctr"/>
                      <a:lstStyle/>
                      <a:p>
                        <a:endParaRPr lang="en-US"/>
                      </a:p>
                    </p:txBody>
                  </p:sp>
                  <p:sp>
                    <p:nvSpPr>
                      <p:cNvPr id="2887" name="Freeform: Shape 2886">
                        <a:extLst>
                          <a:ext uri="{FF2B5EF4-FFF2-40B4-BE49-F238E27FC236}">
                            <a16:creationId xmlns:a16="http://schemas.microsoft.com/office/drawing/2014/main" xmlns="" id="{39482632-F010-4FCE-93EE-CD78BAF079D7}"/>
                          </a:ext>
                        </a:extLst>
                      </p:cNvPr>
                      <p:cNvSpPr/>
                      <p:nvPr/>
                    </p:nvSpPr>
                    <p:spPr>
                      <a:xfrm>
                        <a:off x="15074676" y="1423694"/>
                        <a:ext cx="7878" cy="4705"/>
                      </a:xfrm>
                      <a:custGeom>
                        <a:avLst/>
                        <a:gdLst>
                          <a:gd name="connsiteX0" fmla="*/ 0 w 7878"/>
                          <a:gd name="connsiteY0" fmla="*/ 1751 h 4705"/>
                          <a:gd name="connsiteX1" fmla="*/ 7879 w 7878"/>
                          <a:gd name="connsiteY1" fmla="*/ 1751 h 4705"/>
                          <a:gd name="connsiteX2" fmla="*/ 0 w 7878"/>
                          <a:gd name="connsiteY2" fmla="*/ 1751 h 4705"/>
                          <a:gd name="connsiteX3" fmla="*/ 0 w 7878"/>
                          <a:gd name="connsiteY3" fmla="*/ 1751 h 4705"/>
                          <a:gd name="connsiteX4" fmla="*/ 0 w 7878"/>
                          <a:gd name="connsiteY4" fmla="*/ 1751 h 4705"/>
                          <a:gd name="connsiteX5" fmla="*/ 0 w 7878"/>
                          <a:gd name="connsiteY5" fmla="*/ 1751 h 4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78" h="4705">
                            <a:moveTo>
                              <a:pt x="0" y="1751"/>
                            </a:moveTo>
                            <a:cubicBezTo>
                              <a:pt x="0" y="5690"/>
                              <a:pt x="3939" y="5690"/>
                              <a:pt x="7879" y="1751"/>
                            </a:cubicBezTo>
                            <a:cubicBezTo>
                              <a:pt x="7879" y="1751"/>
                              <a:pt x="3939" y="-2189"/>
                              <a:pt x="0" y="1751"/>
                            </a:cubicBezTo>
                            <a:cubicBezTo>
                              <a:pt x="0" y="1751"/>
                              <a:pt x="0" y="1751"/>
                              <a:pt x="0" y="1751"/>
                            </a:cubicBezTo>
                            <a:lnTo>
                              <a:pt x="0" y="1751"/>
                            </a:lnTo>
                            <a:cubicBezTo>
                              <a:pt x="0" y="1751"/>
                              <a:pt x="0" y="1751"/>
                              <a:pt x="0" y="1751"/>
                            </a:cubicBezTo>
                            <a:close/>
                          </a:path>
                        </a:pathLst>
                      </a:custGeom>
                      <a:solidFill>
                        <a:srgbClr val="033C5C"/>
                      </a:solidFill>
                      <a:ln w="39379" cap="flat">
                        <a:noFill/>
                        <a:prstDash val="solid"/>
                        <a:miter/>
                      </a:ln>
                    </p:spPr>
                    <p:txBody>
                      <a:bodyPr rtlCol="0" anchor="ctr"/>
                      <a:lstStyle/>
                      <a:p>
                        <a:endParaRPr lang="en-US"/>
                      </a:p>
                    </p:txBody>
                  </p:sp>
                </p:grpSp>
                <p:grpSp>
                  <p:nvGrpSpPr>
                    <p:cNvPr id="2888" name="Graphic 2510">
                      <a:extLst>
                        <a:ext uri="{FF2B5EF4-FFF2-40B4-BE49-F238E27FC236}">
                          <a16:creationId xmlns:a16="http://schemas.microsoft.com/office/drawing/2014/main" xmlns="" id="{B3A40777-74BB-4772-9A31-185B9BAB6504}"/>
                        </a:ext>
                      </a:extLst>
                    </p:cNvPr>
                    <p:cNvGrpSpPr/>
                    <p:nvPr/>
                  </p:nvGrpSpPr>
                  <p:grpSpPr>
                    <a:xfrm>
                      <a:off x="15125889" y="1437263"/>
                      <a:ext cx="7879" cy="7878"/>
                      <a:chOff x="15125889" y="1437263"/>
                      <a:chExt cx="7879" cy="7878"/>
                    </a:xfrm>
                  </p:grpSpPr>
                  <p:sp>
                    <p:nvSpPr>
                      <p:cNvPr id="2889" name="Freeform: Shape 2888">
                        <a:extLst>
                          <a:ext uri="{FF2B5EF4-FFF2-40B4-BE49-F238E27FC236}">
                            <a16:creationId xmlns:a16="http://schemas.microsoft.com/office/drawing/2014/main" xmlns="" id="{E70D33BB-B643-4E73-A9B4-3BE7BB885410}"/>
                          </a:ext>
                        </a:extLst>
                      </p:cNvPr>
                      <p:cNvSpPr/>
                      <p:nvPr/>
                    </p:nvSpPr>
                    <p:spPr>
                      <a:xfrm>
                        <a:off x="15125889" y="1437263"/>
                        <a:ext cx="7878" cy="7878"/>
                      </a:xfrm>
                      <a:custGeom>
                        <a:avLst/>
                        <a:gdLst>
                          <a:gd name="connsiteX0" fmla="*/ 7879 w 7878"/>
                          <a:gd name="connsiteY0" fmla="*/ 3939 h 7878"/>
                          <a:gd name="connsiteX1" fmla="*/ 3940 w 7878"/>
                          <a:gd name="connsiteY1" fmla="*/ 7879 h 7878"/>
                          <a:gd name="connsiteX2" fmla="*/ 0 w 7878"/>
                          <a:gd name="connsiteY2" fmla="*/ 3939 h 7878"/>
                          <a:gd name="connsiteX3" fmla="*/ 3940 w 7878"/>
                          <a:gd name="connsiteY3" fmla="*/ 0 h 7878"/>
                          <a:gd name="connsiteX4" fmla="*/ 7879 w 7878"/>
                          <a:gd name="connsiteY4" fmla="*/ 3939 h 7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8" h="7878">
                            <a:moveTo>
                              <a:pt x="7879" y="3939"/>
                            </a:moveTo>
                            <a:cubicBezTo>
                              <a:pt x="7879" y="6115"/>
                              <a:pt x="6115" y="7879"/>
                              <a:pt x="3940" y="7879"/>
                            </a:cubicBezTo>
                            <a:cubicBezTo>
                              <a:pt x="1764" y="7879"/>
                              <a:pt x="0" y="6115"/>
                              <a:pt x="0" y="3939"/>
                            </a:cubicBezTo>
                            <a:cubicBezTo>
                              <a:pt x="0" y="1764"/>
                              <a:pt x="1764" y="0"/>
                              <a:pt x="3940" y="0"/>
                            </a:cubicBezTo>
                            <a:cubicBezTo>
                              <a:pt x="6115" y="0"/>
                              <a:pt x="7879" y="1764"/>
                              <a:pt x="7879" y="3939"/>
                            </a:cubicBezTo>
                            <a:close/>
                          </a:path>
                        </a:pathLst>
                      </a:custGeom>
                      <a:solidFill>
                        <a:srgbClr val="29A1DA"/>
                      </a:solidFill>
                      <a:ln w="39379" cap="flat">
                        <a:noFill/>
                        <a:prstDash val="solid"/>
                        <a:miter/>
                      </a:ln>
                    </p:spPr>
                    <p:txBody>
                      <a:bodyPr rtlCol="0" anchor="ctr"/>
                      <a:lstStyle/>
                      <a:p>
                        <a:endParaRPr lang="en-US"/>
                      </a:p>
                    </p:txBody>
                  </p:sp>
                  <p:sp>
                    <p:nvSpPr>
                      <p:cNvPr id="2890" name="Freeform: Shape 2889">
                        <a:extLst>
                          <a:ext uri="{FF2B5EF4-FFF2-40B4-BE49-F238E27FC236}">
                            <a16:creationId xmlns:a16="http://schemas.microsoft.com/office/drawing/2014/main" xmlns="" id="{A00B5B0A-A742-4A44-ABA7-9B1C57E7A8A6}"/>
                          </a:ext>
                        </a:extLst>
                      </p:cNvPr>
                      <p:cNvSpPr/>
                      <p:nvPr/>
                    </p:nvSpPr>
                    <p:spPr>
                      <a:xfrm>
                        <a:off x="15125889" y="1439452"/>
                        <a:ext cx="7879" cy="4705"/>
                      </a:xfrm>
                      <a:custGeom>
                        <a:avLst/>
                        <a:gdLst>
                          <a:gd name="connsiteX0" fmla="*/ 0 w 7879"/>
                          <a:gd name="connsiteY0" fmla="*/ 1751 h 4705"/>
                          <a:gd name="connsiteX1" fmla="*/ 7879 w 7879"/>
                          <a:gd name="connsiteY1" fmla="*/ 1751 h 4705"/>
                          <a:gd name="connsiteX2" fmla="*/ 0 w 7879"/>
                          <a:gd name="connsiteY2" fmla="*/ 1751 h 4705"/>
                          <a:gd name="connsiteX3" fmla="*/ 0 w 7879"/>
                          <a:gd name="connsiteY3" fmla="*/ 1751 h 4705"/>
                          <a:gd name="connsiteX4" fmla="*/ 0 w 7879"/>
                          <a:gd name="connsiteY4" fmla="*/ 1751 h 4705"/>
                          <a:gd name="connsiteX5" fmla="*/ 0 w 7879"/>
                          <a:gd name="connsiteY5" fmla="*/ 1751 h 4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79" h="4705">
                            <a:moveTo>
                              <a:pt x="0" y="1751"/>
                            </a:moveTo>
                            <a:cubicBezTo>
                              <a:pt x="0" y="5690"/>
                              <a:pt x="3940" y="5690"/>
                              <a:pt x="7879" y="1751"/>
                            </a:cubicBezTo>
                            <a:cubicBezTo>
                              <a:pt x="7879" y="1751"/>
                              <a:pt x="3940" y="-2189"/>
                              <a:pt x="0" y="1751"/>
                            </a:cubicBezTo>
                            <a:cubicBezTo>
                              <a:pt x="0" y="1751"/>
                              <a:pt x="0" y="1751"/>
                              <a:pt x="0" y="1751"/>
                            </a:cubicBezTo>
                            <a:lnTo>
                              <a:pt x="0" y="1751"/>
                            </a:lnTo>
                            <a:cubicBezTo>
                              <a:pt x="0" y="1751"/>
                              <a:pt x="0" y="1751"/>
                              <a:pt x="0" y="1751"/>
                            </a:cubicBezTo>
                            <a:close/>
                          </a:path>
                        </a:pathLst>
                      </a:custGeom>
                      <a:solidFill>
                        <a:srgbClr val="033C5C"/>
                      </a:solidFill>
                      <a:ln w="39379" cap="flat">
                        <a:noFill/>
                        <a:prstDash val="solid"/>
                        <a:miter/>
                      </a:ln>
                    </p:spPr>
                    <p:txBody>
                      <a:bodyPr rtlCol="0" anchor="ctr"/>
                      <a:lstStyle/>
                      <a:p>
                        <a:endParaRPr lang="en-US"/>
                      </a:p>
                    </p:txBody>
                  </p:sp>
                </p:grpSp>
                <p:grpSp>
                  <p:nvGrpSpPr>
                    <p:cNvPr id="2891" name="Graphic 2510">
                      <a:extLst>
                        <a:ext uri="{FF2B5EF4-FFF2-40B4-BE49-F238E27FC236}">
                          <a16:creationId xmlns:a16="http://schemas.microsoft.com/office/drawing/2014/main" xmlns="" id="{EF46BB3F-E841-4300-9B0B-A33FD6B459A9}"/>
                        </a:ext>
                      </a:extLst>
                    </p:cNvPr>
                    <p:cNvGrpSpPr/>
                    <p:nvPr/>
                  </p:nvGrpSpPr>
                  <p:grpSpPr>
                    <a:xfrm>
                      <a:off x="15177102" y="1456960"/>
                      <a:ext cx="7878" cy="7878"/>
                      <a:chOff x="15177102" y="1456960"/>
                      <a:chExt cx="7878" cy="7878"/>
                    </a:xfrm>
                  </p:grpSpPr>
                  <p:sp>
                    <p:nvSpPr>
                      <p:cNvPr id="2892" name="Freeform: Shape 2891">
                        <a:extLst>
                          <a:ext uri="{FF2B5EF4-FFF2-40B4-BE49-F238E27FC236}">
                            <a16:creationId xmlns:a16="http://schemas.microsoft.com/office/drawing/2014/main" xmlns="" id="{70CDC981-FAA5-4624-ADAE-C65C048DF953}"/>
                          </a:ext>
                        </a:extLst>
                      </p:cNvPr>
                      <p:cNvSpPr/>
                      <p:nvPr/>
                    </p:nvSpPr>
                    <p:spPr>
                      <a:xfrm>
                        <a:off x="15177102" y="1456960"/>
                        <a:ext cx="7878" cy="7878"/>
                      </a:xfrm>
                      <a:custGeom>
                        <a:avLst/>
                        <a:gdLst>
                          <a:gd name="connsiteX0" fmla="*/ 7879 w 7878"/>
                          <a:gd name="connsiteY0" fmla="*/ 3939 h 7878"/>
                          <a:gd name="connsiteX1" fmla="*/ 3939 w 7878"/>
                          <a:gd name="connsiteY1" fmla="*/ 7879 h 7878"/>
                          <a:gd name="connsiteX2" fmla="*/ 0 w 7878"/>
                          <a:gd name="connsiteY2" fmla="*/ 3939 h 7878"/>
                          <a:gd name="connsiteX3" fmla="*/ 3939 w 7878"/>
                          <a:gd name="connsiteY3" fmla="*/ 0 h 7878"/>
                          <a:gd name="connsiteX4" fmla="*/ 7879 w 7878"/>
                          <a:gd name="connsiteY4" fmla="*/ 3939 h 7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8" h="7878">
                            <a:moveTo>
                              <a:pt x="7879" y="3939"/>
                            </a:moveTo>
                            <a:cubicBezTo>
                              <a:pt x="7879" y="6115"/>
                              <a:pt x="6115" y="7879"/>
                              <a:pt x="3939" y="7879"/>
                            </a:cubicBezTo>
                            <a:cubicBezTo>
                              <a:pt x="1764" y="7879"/>
                              <a:pt x="0" y="6115"/>
                              <a:pt x="0" y="3939"/>
                            </a:cubicBezTo>
                            <a:cubicBezTo>
                              <a:pt x="0" y="1764"/>
                              <a:pt x="1764" y="0"/>
                              <a:pt x="3939" y="0"/>
                            </a:cubicBezTo>
                            <a:cubicBezTo>
                              <a:pt x="6115" y="0"/>
                              <a:pt x="7879" y="1764"/>
                              <a:pt x="7879" y="3939"/>
                            </a:cubicBezTo>
                            <a:close/>
                          </a:path>
                        </a:pathLst>
                      </a:custGeom>
                      <a:solidFill>
                        <a:srgbClr val="29A1DA"/>
                      </a:solidFill>
                      <a:ln w="39379" cap="flat">
                        <a:noFill/>
                        <a:prstDash val="solid"/>
                        <a:miter/>
                      </a:ln>
                    </p:spPr>
                    <p:txBody>
                      <a:bodyPr rtlCol="0" anchor="ctr"/>
                      <a:lstStyle/>
                      <a:p>
                        <a:endParaRPr lang="en-US"/>
                      </a:p>
                    </p:txBody>
                  </p:sp>
                  <p:sp>
                    <p:nvSpPr>
                      <p:cNvPr id="2893" name="Freeform: Shape 2892">
                        <a:extLst>
                          <a:ext uri="{FF2B5EF4-FFF2-40B4-BE49-F238E27FC236}">
                            <a16:creationId xmlns:a16="http://schemas.microsoft.com/office/drawing/2014/main" xmlns="" id="{483B32A9-9A4B-4BB3-9141-4BA7A106D037}"/>
                          </a:ext>
                        </a:extLst>
                      </p:cNvPr>
                      <p:cNvSpPr/>
                      <p:nvPr/>
                    </p:nvSpPr>
                    <p:spPr>
                      <a:xfrm>
                        <a:off x="15177102" y="1459149"/>
                        <a:ext cx="7878" cy="4705"/>
                      </a:xfrm>
                      <a:custGeom>
                        <a:avLst/>
                        <a:gdLst>
                          <a:gd name="connsiteX0" fmla="*/ 0 w 7878"/>
                          <a:gd name="connsiteY0" fmla="*/ 1751 h 4705"/>
                          <a:gd name="connsiteX1" fmla="*/ 7879 w 7878"/>
                          <a:gd name="connsiteY1" fmla="*/ 1751 h 4705"/>
                          <a:gd name="connsiteX2" fmla="*/ 0 w 7878"/>
                          <a:gd name="connsiteY2" fmla="*/ 1751 h 4705"/>
                          <a:gd name="connsiteX3" fmla="*/ 0 w 7878"/>
                          <a:gd name="connsiteY3" fmla="*/ 1751 h 4705"/>
                          <a:gd name="connsiteX4" fmla="*/ 0 w 7878"/>
                          <a:gd name="connsiteY4" fmla="*/ 1751 h 4705"/>
                          <a:gd name="connsiteX5" fmla="*/ 0 w 7878"/>
                          <a:gd name="connsiteY5" fmla="*/ 1751 h 4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78" h="4705">
                            <a:moveTo>
                              <a:pt x="0" y="1751"/>
                            </a:moveTo>
                            <a:cubicBezTo>
                              <a:pt x="0" y="5690"/>
                              <a:pt x="3939" y="5690"/>
                              <a:pt x="7879" y="1751"/>
                            </a:cubicBezTo>
                            <a:cubicBezTo>
                              <a:pt x="7879" y="1751"/>
                              <a:pt x="0" y="-2189"/>
                              <a:pt x="0" y="1751"/>
                            </a:cubicBezTo>
                            <a:cubicBezTo>
                              <a:pt x="0" y="1751"/>
                              <a:pt x="0" y="1751"/>
                              <a:pt x="0" y="1751"/>
                            </a:cubicBezTo>
                            <a:lnTo>
                              <a:pt x="0" y="1751"/>
                            </a:lnTo>
                            <a:cubicBezTo>
                              <a:pt x="0" y="1751"/>
                              <a:pt x="0" y="1751"/>
                              <a:pt x="0" y="1751"/>
                            </a:cubicBezTo>
                            <a:close/>
                          </a:path>
                        </a:pathLst>
                      </a:custGeom>
                      <a:solidFill>
                        <a:srgbClr val="033C5C"/>
                      </a:solidFill>
                      <a:ln w="39379" cap="flat">
                        <a:noFill/>
                        <a:prstDash val="solid"/>
                        <a:miter/>
                      </a:ln>
                    </p:spPr>
                    <p:txBody>
                      <a:bodyPr rtlCol="0" anchor="ctr"/>
                      <a:lstStyle/>
                      <a:p>
                        <a:endParaRPr lang="en-US"/>
                      </a:p>
                    </p:txBody>
                  </p:sp>
                </p:grpSp>
                <p:grpSp>
                  <p:nvGrpSpPr>
                    <p:cNvPr id="2894" name="Graphic 2510">
                      <a:extLst>
                        <a:ext uri="{FF2B5EF4-FFF2-40B4-BE49-F238E27FC236}">
                          <a16:creationId xmlns:a16="http://schemas.microsoft.com/office/drawing/2014/main" xmlns="" id="{C4FF4DC3-CB6F-4B0E-8C6F-E1B1341881F2}"/>
                        </a:ext>
                      </a:extLst>
                    </p:cNvPr>
                    <p:cNvGrpSpPr/>
                    <p:nvPr/>
                  </p:nvGrpSpPr>
                  <p:grpSpPr>
                    <a:xfrm>
                      <a:off x="15212557" y="1476658"/>
                      <a:ext cx="8952" cy="7878"/>
                      <a:chOff x="15212557" y="1476658"/>
                      <a:chExt cx="8952" cy="7878"/>
                    </a:xfrm>
                  </p:grpSpPr>
                  <p:sp>
                    <p:nvSpPr>
                      <p:cNvPr id="2895" name="Freeform: Shape 2894">
                        <a:extLst>
                          <a:ext uri="{FF2B5EF4-FFF2-40B4-BE49-F238E27FC236}">
                            <a16:creationId xmlns:a16="http://schemas.microsoft.com/office/drawing/2014/main" xmlns="" id="{596B2793-E1DD-4304-9AC6-504175370B03}"/>
                          </a:ext>
                        </a:extLst>
                      </p:cNvPr>
                      <p:cNvSpPr/>
                      <p:nvPr/>
                    </p:nvSpPr>
                    <p:spPr>
                      <a:xfrm>
                        <a:off x="15212557" y="1476658"/>
                        <a:ext cx="7878" cy="7878"/>
                      </a:xfrm>
                      <a:custGeom>
                        <a:avLst/>
                        <a:gdLst>
                          <a:gd name="connsiteX0" fmla="*/ 7879 w 7878"/>
                          <a:gd name="connsiteY0" fmla="*/ 3939 h 7878"/>
                          <a:gd name="connsiteX1" fmla="*/ 3939 w 7878"/>
                          <a:gd name="connsiteY1" fmla="*/ 7879 h 7878"/>
                          <a:gd name="connsiteX2" fmla="*/ 0 w 7878"/>
                          <a:gd name="connsiteY2" fmla="*/ 3939 h 7878"/>
                          <a:gd name="connsiteX3" fmla="*/ 3939 w 7878"/>
                          <a:gd name="connsiteY3" fmla="*/ 0 h 7878"/>
                          <a:gd name="connsiteX4" fmla="*/ 7879 w 7878"/>
                          <a:gd name="connsiteY4" fmla="*/ 3939 h 7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8" h="7878">
                            <a:moveTo>
                              <a:pt x="7879" y="3939"/>
                            </a:moveTo>
                            <a:cubicBezTo>
                              <a:pt x="7879" y="6115"/>
                              <a:pt x="6115" y="7879"/>
                              <a:pt x="3939" y="7879"/>
                            </a:cubicBezTo>
                            <a:cubicBezTo>
                              <a:pt x="1764" y="7879"/>
                              <a:pt x="0" y="6115"/>
                              <a:pt x="0" y="3939"/>
                            </a:cubicBezTo>
                            <a:cubicBezTo>
                              <a:pt x="0" y="1764"/>
                              <a:pt x="1764" y="0"/>
                              <a:pt x="3939" y="0"/>
                            </a:cubicBezTo>
                            <a:cubicBezTo>
                              <a:pt x="6115" y="0"/>
                              <a:pt x="7879" y="1764"/>
                              <a:pt x="7879" y="3939"/>
                            </a:cubicBezTo>
                            <a:close/>
                          </a:path>
                        </a:pathLst>
                      </a:custGeom>
                      <a:solidFill>
                        <a:srgbClr val="29A1DA"/>
                      </a:solidFill>
                      <a:ln w="39379" cap="flat">
                        <a:noFill/>
                        <a:prstDash val="solid"/>
                        <a:miter/>
                      </a:ln>
                    </p:spPr>
                    <p:txBody>
                      <a:bodyPr rtlCol="0" anchor="ctr"/>
                      <a:lstStyle/>
                      <a:p>
                        <a:endParaRPr lang="en-US"/>
                      </a:p>
                    </p:txBody>
                  </p:sp>
                  <p:sp>
                    <p:nvSpPr>
                      <p:cNvPr id="2896" name="Freeform: Shape 2895">
                        <a:extLst>
                          <a:ext uri="{FF2B5EF4-FFF2-40B4-BE49-F238E27FC236}">
                            <a16:creationId xmlns:a16="http://schemas.microsoft.com/office/drawing/2014/main" xmlns="" id="{3659BB2C-C4B3-49C6-9E91-BB9498A3378E}"/>
                          </a:ext>
                        </a:extLst>
                      </p:cNvPr>
                      <p:cNvSpPr/>
                      <p:nvPr/>
                    </p:nvSpPr>
                    <p:spPr>
                      <a:xfrm>
                        <a:off x="15212557" y="1476658"/>
                        <a:ext cx="8952" cy="2954"/>
                      </a:xfrm>
                      <a:custGeom>
                        <a:avLst/>
                        <a:gdLst>
                          <a:gd name="connsiteX0" fmla="*/ 0 w 8952"/>
                          <a:gd name="connsiteY0" fmla="*/ 0 h 2954"/>
                          <a:gd name="connsiteX1" fmla="*/ 7879 w 8952"/>
                          <a:gd name="connsiteY1" fmla="*/ 0 h 2954"/>
                          <a:gd name="connsiteX2" fmla="*/ 0 w 8952"/>
                          <a:gd name="connsiteY2" fmla="*/ 0 h 2954"/>
                          <a:gd name="connsiteX3" fmla="*/ 0 w 8952"/>
                          <a:gd name="connsiteY3" fmla="*/ 0 h 2954"/>
                          <a:gd name="connsiteX4" fmla="*/ 0 w 8952"/>
                          <a:gd name="connsiteY4" fmla="*/ 0 h 2954"/>
                          <a:gd name="connsiteX5" fmla="*/ 0 w 8952"/>
                          <a:gd name="connsiteY5" fmla="*/ 0 h 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52" h="2954">
                            <a:moveTo>
                              <a:pt x="0" y="0"/>
                            </a:moveTo>
                            <a:cubicBezTo>
                              <a:pt x="0" y="3939"/>
                              <a:pt x="3939" y="3939"/>
                              <a:pt x="7879" y="0"/>
                            </a:cubicBezTo>
                            <a:cubicBezTo>
                              <a:pt x="11818" y="0"/>
                              <a:pt x="3939" y="0"/>
                              <a:pt x="0" y="0"/>
                            </a:cubicBezTo>
                            <a:cubicBezTo>
                              <a:pt x="0" y="0"/>
                              <a:pt x="3939" y="3939"/>
                              <a:pt x="0" y="0"/>
                            </a:cubicBezTo>
                            <a:lnTo>
                              <a:pt x="0" y="0"/>
                            </a:lnTo>
                            <a:cubicBezTo>
                              <a:pt x="3939" y="0"/>
                              <a:pt x="0" y="0"/>
                              <a:pt x="0" y="0"/>
                            </a:cubicBezTo>
                            <a:close/>
                          </a:path>
                        </a:pathLst>
                      </a:custGeom>
                      <a:solidFill>
                        <a:srgbClr val="033C5C"/>
                      </a:solidFill>
                      <a:ln w="39379" cap="flat">
                        <a:noFill/>
                        <a:prstDash val="solid"/>
                        <a:miter/>
                      </a:ln>
                    </p:spPr>
                    <p:txBody>
                      <a:bodyPr rtlCol="0" anchor="ctr"/>
                      <a:lstStyle/>
                      <a:p>
                        <a:endParaRPr lang="en-US"/>
                      </a:p>
                    </p:txBody>
                  </p:sp>
                </p:grpSp>
                <p:grpSp>
                  <p:nvGrpSpPr>
                    <p:cNvPr id="2897" name="Graphic 2510">
                      <a:extLst>
                        <a:ext uri="{FF2B5EF4-FFF2-40B4-BE49-F238E27FC236}">
                          <a16:creationId xmlns:a16="http://schemas.microsoft.com/office/drawing/2014/main" xmlns="" id="{7D12C165-3AB8-4742-8178-432218163C0E}"/>
                        </a:ext>
                      </a:extLst>
                    </p:cNvPr>
                    <p:cNvGrpSpPr/>
                    <p:nvPr/>
                  </p:nvGrpSpPr>
                  <p:grpSpPr>
                    <a:xfrm>
                      <a:off x="15255892" y="1500295"/>
                      <a:ext cx="8952" cy="7878"/>
                      <a:chOff x="15255892" y="1500295"/>
                      <a:chExt cx="8952" cy="7878"/>
                    </a:xfrm>
                  </p:grpSpPr>
                  <p:sp>
                    <p:nvSpPr>
                      <p:cNvPr id="2898" name="Freeform: Shape 2897">
                        <a:extLst>
                          <a:ext uri="{FF2B5EF4-FFF2-40B4-BE49-F238E27FC236}">
                            <a16:creationId xmlns:a16="http://schemas.microsoft.com/office/drawing/2014/main" xmlns="" id="{46CDA8CB-33F5-4DFE-8A90-D4CB6DFEFF9E}"/>
                          </a:ext>
                        </a:extLst>
                      </p:cNvPr>
                      <p:cNvSpPr/>
                      <p:nvPr/>
                    </p:nvSpPr>
                    <p:spPr>
                      <a:xfrm>
                        <a:off x="15255892" y="1500295"/>
                        <a:ext cx="7878" cy="7878"/>
                      </a:xfrm>
                      <a:custGeom>
                        <a:avLst/>
                        <a:gdLst>
                          <a:gd name="connsiteX0" fmla="*/ 7879 w 7878"/>
                          <a:gd name="connsiteY0" fmla="*/ 3940 h 7878"/>
                          <a:gd name="connsiteX1" fmla="*/ 3939 w 7878"/>
                          <a:gd name="connsiteY1" fmla="*/ 7879 h 7878"/>
                          <a:gd name="connsiteX2" fmla="*/ 0 w 7878"/>
                          <a:gd name="connsiteY2" fmla="*/ 3940 h 7878"/>
                          <a:gd name="connsiteX3" fmla="*/ 3939 w 7878"/>
                          <a:gd name="connsiteY3" fmla="*/ 0 h 7878"/>
                          <a:gd name="connsiteX4" fmla="*/ 7879 w 7878"/>
                          <a:gd name="connsiteY4" fmla="*/ 3940 h 7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8" h="7878">
                            <a:moveTo>
                              <a:pt x="7879" y="3940"/>
                            </a:moveTo>
                            <a:cubicBezTo>
                              <a:pt x="7879" y="6115"/>
                              <a:pt x="6115" y="7879"/>
                              <a:pt x="3939" y="7879"/>
                            </a:cubicBezTo>
                            <a:cubicBezTo>
                              <a:pt x="1764" y="7879"/>
                              <a:pt x="0" y="6115"/>
                              <a:pt x="0" y="3940"/>
                            </a:cubicBezTo>
                            <a:cubicBezTo>
                              <a:pt x="0" y="1764"/>
                              <a:pt x="1764" y="0"/>
                              <a:pt x="3939" y="0"/>
                            </a:cubicBezTo>
                            <a:cubicBezTo>
                              <a:pt x="6115" y="0"/>
                              <a:pt x="7879" y="1764"/>
                              <a:pt x="7879" y="3940"/>
                            </a:cubicBezTo>
                            <a:close/>
                          </a:path>
                        </a:pathLst>
                      </a:custGeom>
                      <a:solidFill>
                        <a:srgbClr val="29A1DA"/>
                      </a:solidFill>
                      <a:ln w="39379" cap="flat">
                        <a:noFill/>
                        <a:prstDash val="solid"/>
                        <a:miter/>
                      </a:ln>
                    </p:spPr>
                    <p:txBody>
                      <a:bodyPr rtlCol="0" anchor="ctr"/>
                      <a:lstStyle/>
                      <a:p>
                        <a:endParaRPr lang="en-US"/>
                      </a:p>
                    </p:txBody>
                  </p:sp>
                  <p:sp>
                    <p:nvSpPr>
                      <p:cNvPr id="2899" name="Freeform: Shape 2898">
                        <a:extLst>
                          <a:ext uri="{FF2B5EF4-FFF2-40B4-BE49-F238E27FC236}">
                            <a16:creationId xmlns:a16="http://schemas.microsoft.com/office/drawing/2014/main" xmlns="" id="{8BB540D0-72A4-4085-ACB8-A88FE0468DCF}"/>
                          </a:ext>
                        </a:extLst>
                      </p:cNvPr>
                      <p:cNvSpPr/>
                      <p:nvPr/>
                    </p:nvSpPr>
                    <p:spPr>
                      <a:xfrm>
                        <a:off x="15255892" y="1501280"/>
                        <a:ext cx="8952" cy="5909"/>
                      </a:xfrm>
                      <a:custGeom>
                        <a:avLst/>
                        <a:gdLst>
                          <a:gd name="connsiteX0" fmla="*/ 0 w 8952"/>
                          <a:gd name="connsiteY0" fmla="*/ 2955 h 5909"/>
                          <a:gd name="connsiteX1" fmla="*/ 7879 w 8952"/>
                          <a:gd name="connsiteY1" fmla="*/ 2955 h 5909"/>
                          <a:gd name="connsiteX2" fmla="*/ 0 w 8952"/>
                          <a:gd name="connsiteY2" fmla="*/ 2955 h 5909"/>
                          <a:gd name="connsiteX3" fmla="*/ 0 w 8952"/>
                          <a:gd name="connsiteY3" fmla="*/ 2955 h 5909"/>
                          <a:gd name="connsiteX4" fmla="*/ 0 w 8952"/>
                          <a:gd name="connsiteY4" fmla="*/ 2955 h 5909"/>
                          <a:gd name="connsiteX5" fmla="*/ 0 w 8952"/>
                          <a:gd name="connsiteY5" fmla="*/ 2955 h 5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52" h="5909">
                            <a:moveTo>
                              <a:pt x="0" y="2955"/>
                            </a:moveTo>
                            <a:cubicBezTo>
                              <a:pt x="0" y="6894"/>
                              <a:pt x="3939" y="6894"/>
                              <a:pt x="7879" y="2955"/>
                            </a:cubicBezTo>
                            <a:cubicBezTo>
                              <a:pt x="11819" y="-985"/>
                              <a:pt x="3939" y="-985"/>
                              <a:pt x="0" y="2955"/>
                            </a:cubicBezTo>
                            <a:cubicBezTo>
                              <a:pt x="0" y="2955"/>
                              <a:pt x="0" y="2955"/>
                              <a:pt x="0" y="2955"/>
                            </a:cubicBezTo>
                            <a:lnTo>
                              <a:pt x="0" y="2955"/>
                            </a:lnTo>
                            <a:cubicBezTo>
                              <a:pt x="0" y="2955"/>
                              <a:pt x="0" y="2955"/>
                              <a:pt x="0" y="2955"/>
                            </a:cubicBezTo>
                            <a:close/>
                          </a:path>
                        </a:pathLst>
                      </a:custGeom>
                      <a:solidFill>
                        <a:srgbClr val="033C5C"/>
                      </a:solidFill>
                      <a:ln w="39379" cap="flat">
                        <a:noFill/>
                        <a:prstDash val="solid"/>
                        <a:miter/>
                      </a:ln>
                    </p:spPr>
                    <p:txBody>
                      <a:bodyPr rtlCol="0" anchor="ctr"/>
                      <a:lstStyle/>
                      <a:p>
                        <a:endParaRPr lang="en-US"/>
                      </a:p>
                    </p:txBody>
                  </p:sp>
                </p:grpSp>
              </p:grpSp>
              <p:sp>
                <p:nvSpPr>
                  <p:cNvPr id="2900" name="Freeform: Shape 2899">
                    <a:extLst>
                      <a:ext uri="{FF2B5EF4-FFF2-40B4-BE49-F238E27FC236}">
                        <a16:creationId xmlns:a16="http://schemas.microsoft.com/office/drawing/2014/main" xmlns="" id="{30A29009-D564-479F-A248-DFCC9D0755B1}"/>
                      </a:ext>
                    </a:extLst>
                  </p:cNvPr>
                  <p:cNvSpPr/>
                  <p:nvPr/>
                </p:nvSpPr>
                <p:spPr>
                  <a:xfrm>
                    <a:off x="15408054" y="1567106"/>
                    <a:ext cx="46288" cy="43653"/>
                  </a:xfrm>
                  <a:custGeom>
                    <a:avLst/>
                    <a:gdLst>
                      <a:gd name="connsiteX0" fmla="*/ 44812 w 46288"/>
                      <a:gd name="connsiteY0" fmla="*/ 39554 h 43653"/>
                      <a:gd name="connsiteX1" fmla="*/ 13296 w 46288"/>
                      <a:gd name="connsiteY1" fmla="*/ 31675 h 43653"/>
                      <a:gd name="connsiteX2" fmla="*/ 1477 w 46288"/>
                      <a:gd name="connsiteY2" fmla="*/ 4099 h 43653"/>
                      <a:gd name="connsiteX3" fmla="*/ 32993 w 46288"/>
                      <a:gd name="connsiteY3" fmla="*/ 11978 h 43653"/>
                      <a:gd name="connsiteX4" fmla="*/ 44812 w 46288"/>
                      <a:gd name="connsiteY4" fmla="*/ 39554 h 436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88" h="43653">
                        <a:moveTo>
                          <a:pt x="44812" y="39554"/>
                        </a:moveTo>
                        <a:cubicBezTo>
                          <a:pt x="40872" y="47433"/>
                          <a:pt x="25114" y="43494"/>
                          <a:pt x="13296" y="31675"/>
                        </a:cubicBezTo>
                        <a:cubicBezTo>
                          <a:pt x="1477" y="19857"/>
                          <a:pt x="-2462" y="8039"/>
                          <a:pt x="1477" y="4099"/>
                        </a:cubicBezTo>
                        <a:cubicBezTo>
                          <a:pt x="5417" y="-3780"/>
                          <a:pt x="21175" y="160"/>
                          <a:pt x="32993" y="11978"/>
                        </a:cubicBezTo>
                        <a:cubicBezTo>
                          <a:pt x="44812" y="19857"/>
                          <a:pt x="48751" y="31675"/>
                          <a:pt x="44812" y="39554"/>
                        </a:cubicBezTo>
                        <a:close/>
                      </a:path>
                    </a:pathLst>
                  </a:custGeom>
                  <a:solidFill>
                    <a:srgbClr val="FFFFFF"/>
                  </a:solidFill>
                  <a:ln w="39379" cap="flat">
                    <a:noFill/>
                    <a:prstDash val="solid"/>
                    <a:miter/>
                  </a:ln>
                </p:spPr>
                <p:txBody>
                  <a:bodyPr rtlCol="0" anchor="ctr"/>
                  <a:lstStyle/>
                  <a:p>
                    <a:endParaRPr lang="en-US"/>
                  </a:p>
                </p:txBody>
              </p:sp>
              <p:sp>
                <p:nvSpPr>
                  <p:cNvPr id="2901" name="Freeform: Shape 2900">
                    <a:extLst>
                      <a:ext uri="{FF2B5EF4-FFF2-40B4-BE49-F238E27FC236}">
                        <a16:creationId xmlns:a16="http://schemas.microsoft.com/office/drawing/2014/main" xmlns="" id="{85F7681C-7BD6-45BE-811B-25E0914FB351}"/>
                      </a:ext>
                    </a:extLst>
                  </p:cNvPr>
                  <p:cNvSpPr/>
                  <p:nvPr/>
                </p:nvSpPr>
                <p:spPr>
                  <a:xfrm>
                    <a:off x="14527087" y="1516053"/>
                    <a:ext cx="937597" cy="242745"/>
                  </a:xfrm>
                  <a:custGeom>
                    <a:avLst/>
                    <a:gdLst>
                      <a:gd name="connsiteX0" fmla="*/ 0 w 937597"/>
                      <a:gd name="connsiteY0" fmla="*/ 0 h 242745"/>
                      <a:gd name="connsiteX1" fmla="*/ 453041 w 937597"/>
                      <a:gd name="connsiteY1" fmla="*/ 193035 h 242745"/>
                      <a:gd name="connsiteX2" fmla="*/ 937597 w 937597"/>
                      <a:gd name="connsiteY2" fmla="*/ 220611 h 242745"/>
                      <a:gd name="connsiteX3" fmla="*/ 453041 w 937597"/>
                      <a:gd name="connsiteY3" fmla="*/ 196974 h 242745"/>
                      <a:gd name="connsiteX4" fmla="*/ 0 w 937597"/>
                      <a:gd name="connsiteY4" fmla="*/ 0 h 242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597" h="242745">
                        <a:moveTo>
                          <a:pt x="0" y="0"/>
                        </a:moveTo>
                        <a:cubicBezTo>
                          <a:pt x="0" y="0"/>
                          <a:pt x="118185" y="114245"/>
                          <a:pt x="453041" y="193035"/>
                        </a:cubicBezTo>
                        <a:cubicBezTo>
                          <a:pt x="468799" y="196974"/>
                          <a:pt x="783957" y="275764"/>
                          <a:pt x="937597" y="220611"/>
                        </a:cubicBezTo>
                        <a:cubicBezTo>
                          <a:pt x="937597" y="220611"/>
                          <a:pt x="803655" y="283643"/>
                          <a:pt x="453041" y="196974"/>
                        </a:cubicBezTo>
                        <a:cubicBezTo>
                          <a:pt x="98487" y="114245"/>
                          <a:pt x="0" y="0"/>
                          <a:pt x="0" y="0"/>
                        </a:cubicBezTo>
                        <a:close/>
                      </a:path>
                    </a:pathLst>
                  </a:custGeom>
                  <a:solidFill>
                    <a:srgbClr val="FFFFFF">
                      <a:alpha val="90000"/>
                    </a:srgbClr>
                  </a:solidFill>
                  <a:ln w="39379" cap="flat">
                    <a:noFill/>
                    <a:prstDash val="solid"/>
                    <a:miter/>
                  </a:ln>
                </p:spPr>
                <p:txBody>
                  <a:bodyPr rtlCol="0" anchor="ctr"/>
                  <a:lstStyle/>
                  <a:p>
                    <a:endParaRPr lang="en-US"/>
                  </a:p>
                </p:txBody>
              </p:sp>
              <p:sp>
                <p:nvSpPr>
                  <p:cNvPr id="2902" name="Freeform: Shape 2901">
                    <a:extLst>
                      <a:ext uri="{FF2B5EF4-FFF2-40B4-BE49-F238E27FC236}">
                        <a16:creationId xmlns:a16="http://schemas.microsoft.com/office/drawing/2014/main" xmlns="" id="{B7CE0356-169A-4AF0-B25C-551DE192E98A}"/>
                      </a:ext>
                    </a:extLst>
                  </p:cNvPr>
                  <p:cNvSpPr/>
                  <p:nvPr/>
                </p:nvSpPr>
                <p:spPr>
                  <a:xfrm>
                    <a:off x="14688237" y="1389989"/>
                    <a:ext cx="134311" cy="118184"/>
                  </a:xfrm>
                  <a:custGeom>
                    <a:avLst/>
                    <a:gdLst>
                      <a:gd name="connsiteX0" fmla="*/ 83099 w 134311"/>
                      <a:gd name="connsiteY0" fmla="*/ 0 h 118184"/>
                      <a:gd name="connsiteX1" fmla="*/ 134312 w 134311"/>
                      <a:gd name="connsiteY1" fmla="*/ 35455 h 118184"/>
                      <a:gd name="connsiteX2" fmla="*/ 71280 w 134311"/>
                      <a:gd name="connsiteY2" fmla="*/ 118184 h 118184"/>
                      <a:gd name="connsiteX3" fmla="*/ 369 w 134311"/>
                      <a:gd name="connsiteY3" fmla="*/ 74850 h 118184"/>
                      <a:gd name="connsiteX4" fmla="*/ 83099 w 134311"/>
                      <a:gd name="connsiteY4" fmla="*/ 0 h 118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311" h="118184">
                        <a:moveTo>
                          <a:pt x="83099" y="0"/>
                        </a:moveTo>
                        <a:cubicBezTo>
                          <a:pt x="83099" y="0"/>
                          <a:pt x="110675" y="23637"/>
                          <a:pt x="134312" y="35455"/>
                        </a:cubicBezTo>
                        <a:cubicBezTo>
                          <a:pt x="134312" y="35455"/>
                          <a:pt x="94917" y="51213"/>
                          <a:pt x="71280" y="118184"/>
                        </a:cubicBezTo>
                        <a:cubicBezTo>
                          <a:pt x="71280" y="118184"/>
                          <a:pt x="4309" y="82729"/>
                          <a:pt x="369" y="74850"/>
                        </a:cubicBezTo>
                        <a:cubicBezTo>
                          <a:pt x="-3570" y="74850"/>
                          <a:pt x="24006" y="19697"/>
                          <a:pt x="83099" y="0"/>
                        </a:cubicBezTo>
                        <a:close/>
                      </a:path>
                    </a:pathLst>
                  </a:custGeom>
                  <a:solidFill>
                    <a:srgbClr val="FFFFFF">
                      <a:alpha val="30000"/>
                    </a:srgbClr>
                  </a:solidFill>
                  <a:ln w="39379" cap="flat">
                    <a:noFill/>
                    <a:prstDash val="solid"/>
                    <a:miter/>
                  </a:ln>
                </p:spPr>
                <p:txBody>
                  <a:bodyPr rtlCol="0" anchor="ctr"/>
                  <a:lstStyle/>
                  <a:p>
                    <a:endParaRPr lang="en-US"/>
                  </a:p>
                </p:txBody>
              </p:sp>
              <p:sp>
                <p:nvSpPr>
                  <p:cNvPr id="2903" name="Freeform: Shape 2902">
                    <a:extLst>
                      <a:ext uri="{FF2B5EF4-FFF2-40B4-BE49-F238E27FC236}">
                        <a16:creationId xmlns:a16="http://schemas.microsoft.com/office/drawing/2014/main" xmlns="" id="{4BDDE044-324F-49D5-A8BF-B9FCDD57614C}"/>
                      </a:ext>
                    </a:extLst>
                  </p:cNvPr>
                  <p:cNvSpPr/>
                  <p:nvPr/>
                </p:nvSpPr>
                <p:spPr>
                  <a:xfrm>
                    <a:off x="14629089" y="1468779"/>
                    <a:ext cx="138306" cy="145760"/>
                  </a:xfrm>
                  <a:custGeom>
                    <a:avLst/>
                    <a:gdLst>
                      <a:gd name="connsiteX0" fmla="*/ 63457 w 138306"/>
                      <a:gd name="connsiteY0" fmla="*/ 0 h 145760"/>
                      <a:gd name="connsiteX1" fmla="*/ 138307 w 138306"/>
                      <a:gd name="connsiteY1" fmla="*/ 43334 h 145760"/>
                      <a:gd name="connsiteX2" fmla="*/ 87094 w 138306"/>
                      <a:gd name="connsiteY2" fmla="*/ 145761 h 145760"/>
                      <a:gd name="connsiteX3" fmla="*/ 425 w 138306"/>
                      <a:gd name="connsiteY3" fmla="*/ 102427 h 145760"/>
                      <a:gd name="connsiteX4" fmla="*/ 63457 w 138306"/>
                      <a:gd name="connsiteY4" fmla="*/ 0 h 145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306" h="145760">
                        <a:moveTo>
                          <a:pt x="63457" y="0"/>
                        </a:moveTo>
                        <a:cubicBezTo>
                          <a:pt x="63457" y="0"/>
                          <a:pt x="106791" y="27576"/>
                          <a:pt x="138307" y="43334"/>
                        </a:cubicBezTo>
                        <a:cubicBezTo>
                          <a:pt x="138307" y="43334"/>
                          <a:pt x="102852" y="82729"/>
                          <a:pt x="87094" y="145761"/>
                        </a:cubicBezTo>
                        <a:cubicBezTo>
                          <a:pt x="87094" y="145761"/>
                          <a:pt x="47699" y="130003"/>
                          <a:pt x="425" y="102427"/>
                        </a:cubicBezTo>
                        <a:cubicBezTo>
                          <a:pt x="-3514" y="106366"/>
                          <a:pt x="20122" y="35455"/>
                          <a:pt x="63457" y="0"/>
                        </a:cubicBezTo>
                        <a:close/>
                      </a:path>
                    </a:pathLst>
                  </a:custGeom>
                  <a:solidFill>
                    <a:srgbClr val="FFFFFF">
                      <a:alpha val="30000"/>
                    </a:srgbClr>
                  </a:solidFill>
                  <a:ln w="39379" cap="flat">
                    <a:noFill/>
                    <a:prstDash val="solid"/>
                    <a:miter/>
                  </a:ln>
                </p:spPr>
                <p:txBody>
                  <a:bodyPr rtlCol="0" anchor="ctr"/>
                  <a:lstStyle/>
                  <a:p>
                    <a:endParaRPr lang="en-US"/>
                  </a:p>
                </p:txBody>
              </p:sp>
              <p:sp>
                <p:nvSpPr>
                  <p:cNvPr id="2904" name="Freeform: Shape 2903">
                    <a:extLst>
                      <a:ext uri="{FF2B5EF4-FFF2-40B4-BE49-F238E27FC236}">
                        <a16:creationId xmlns:a16="http://schemas.microsoft.com/office/drawing/2014/main" xmlns="" id="{8BE777FF-06C5-48A4-B8A4-E89671BFD148}"/>
                      </a:ext>
                    </a:extLst>
                  </p:cNvPr>
                  <p:cNvSpPr/>
                  <p:nvPr/>
                </p:nvSpPr>
                <p:spPr>
                  <a:xfrm>
                    <a:off x="15220436" y="1523932"/>
                    <a:ext cx="75044" cy="106366"/>
                  </a:xfrm>
                  <a:custGeom>
                    <a:avLst/>
                    <a:gdLst>
                      <a:gd name="connsiteX0" fmla="*/ 51213 w 75044"/>
                      <a:gd name="connsiteY0" fmla="*/ 0 h 106366"/>
                      <a:gd name="connsiteX1" fmla="*/ 0 w 75044"/>
                      <a:gd name="connsiteY1" fmla="*/ 7879 h 106366"/>
                      <a:gd name="connsiteX2" fmla="*/ 7879 w 75044"/>
                      <a:gd name="connsiteY2" fmla="*/ 106366 h 106366"/>
                      <a:gd name="connsiteX3" fmla="*/ 74850 w 75044"/>
                      <a:gd name="connsiteY3" fmla="*/ 106366 h 106366"/>
                      <a:gd name="connsiteX4" fmla="*/ 51213 w 75044"/>
                      <a:gd name="connsiteY4" fmla="*/ 0 h 106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044" h="106366">
                        <a:moveTo>
                          <a:pt x="51213" y="0"/>
                        </a:moveTo>
                        <a:cubicBezTo>
                          <a:pt x="51213" y="0"/>
                          <a:pt x="27577" y="3939"/>
                          <a:pt x="0" y="7879"/>
                        </a:cubicBezTo>
                        <a:cubicBezTo>
                          <a:pt x="0" y="7879"/>
                          <a:pt x="23637" y="43334"/>
                          <a:pt x="7879" y="106366"/>
                        </a:cubicBezTo>
                        <a:cubicBezTo>
                          <a:pt x="7879" y="106366"/>
                          <a:pt x="55153" y="106366"/>
                          <a:pt x="74850" y="106366"/>
                        </a:cubicBezTo>
                        <a:cubicBezTo>
                          <a:pt x="74850" y="106366"/>
                          <a:pt x="78790" y="39395"/>
                          <a:pt x="51213" y="0"/>
                        </a:cubicBezTo>
                        <a:close/>
                      </a:path>
                    </a:pathLst>
                  </a:custGeom>
                  <a:solidFill>
                    <a:srgbClr val="FFFFFF">
                      <a:alpha val="30000"/>
                    </a:srgbClr>
                  </a:solidFill>
                  <a:ln w="39379" cap="flat">
                    <a:noFill/>
                    <a:prstDash val="solid"/>
                    <a:miter/>
                  </a:ln>
                </p:spPr>
                <p:txBody>
                  <a:bodyPr rtlCol="0" anchor="ctr"/>
                  <a:lstStyle/>
                  <a:p>
                    <a:endParaRPr lang="en-US"/>
                  </a:p>
                </p:txBody>
              </p:sp>
              <p:sp>
                <p:nvSpPr>
                  <p:cNvPr id="2905" name="Freeform: Shape 2904">
                    <a:extLst>
                      <a:ext uri="{FF2B5EF4-FFF2-40B4-BE49-F238E27FC236}">
                        <a16:creationId xmlns:a16="http://schemas.microsoft.com/office/drawing/2014/main" xmlns="" id="{DE92824D-5F41-450F-9FB9-9614BAB632B2}"/>
                      </a:ext>
                    </a:extLst>
                  </p:cNvPr>
                  <p:cNvSpPr/>
                  <p:nvPr/>
                </p:nvSpPr>
                <p:spPr>
                  <a:xfrm>
                    <a:off x="15188921" y="1630298"/>
                    <a:ext cx="97611" cy="118184"/>
                  </a:xfrm>
                  <a:custGeom>
                    <a:avLst/>
                    <a:gdLst>
                      <a:gd name="connsiteX0" fmla="*/ 11818 w 97611"/>
                      <a:gd name="connsiteY0" fmla="*/ 0 h 118184"/>
                      <a:gd name="connsiteX1" fmla="*/ 90608 w 97611"/>
                      <a:gd name="connsiteY1" fmla="*/ 0 h 118184"/>
                      <a:gd name="connsiteX2" fmla="*/ 90608 w 97611"/>
                      <a:gd name="connsiteY2" fmla="*/ 118184 h 118184"/>
                      <a:gd name="connsiteX3" fmla="*/ 0 w 97611"/>
                      <a:gd name="connsiteY3" fmla="*/ 110305 h 118184"/>
                      <a:gd name="connsiteX4" fmla="*/ 11818 w 97611"/>
                      <a:gd name="connsiteY4" fmla="*/ 0 h 118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611" h="118184">
                        <a:moveTo>
                          <a:pt x="11818" y="0"/>
                        </a:moveTo>
                        <a:cubicBezTo>
                          <a:pt x="11818" y="0"/>
                          <a:pt x="70911" y="0"/>
                          <a:pt x="90608" y="0"/>
                        </a:cubicBezTo>
                        <a:cubicBezTo>
                          <a:pt x="90608" y="0"/>
                          <a:pt x="106366" y="47274"/>
                          <a:pt x="90608" y="118184"/>
                        </a:cubicBezTo>
                        <a:cubicBezTo>
                          <a:pt x="90608" y="118184"/>
                          <a:pt x="27576" y="114245"/>
                          <a:pt x="0" y="110305"/>
                        </a:cubicBezTo>
                        <a:cubicBezTo>
                          <a:pt x="0" y="110305"/>
                          <a:pt x="19697" y="55153"/>
                          <a:pt x="11818" y="0"/>
                        </a:cubicBezTo>
                        <a:close/>
                      </a:path>
                    </a:pathLst>
                  </a:custGeom>
                  <a:solidFill>
                    <a:srgbClr val="FFFFFF">
                      <a:alpha val="30000"/>
                    </a:srgbClr>
                  </a:solidFill>
                  <a:ln w="39379" cap="flat">
                    <a:noFill/>
                    <a:prstDash val="solid"/>
                    <a:miter/>
                  </a:ln>
                </p:spPr>
                <p:txBody>
                  <a:bodyPr rtlCol="0" anchor="ctr"/>
                  <a:lstStyle/>
                  <a:p>
                    <a:endParaRPr lang="en-US"/>
                  </a:p>
                </p:txBody>
              </p:sp>
            </p:grpSp>
            <p:grpSp>
              <p:nvGrpSpPr>
                <p:cNvPr id="2906" name="Graphic 2510">
                  <a:extLst>
                    <a:ext uri="{FF2B5EF4-FFF2-40B4-BE49-F238E27FC236}">
                      <a16:creationId xmlns:a16="http://schemas.microsoft.com/office/drawing/2014/main" xmlns="" id="{6F139209-2B63-47E3-B9C2-7786981CBB43}"/>
                    </a:ext>
                  </a:extLst>
                </p:cNvPr>
                <p:cNvGrpSpPr/>
                <p:nvPr/>
              </p:nvGrpSpPr>
              <p:grpSpPr>
                <a:xfrm>
                  <a:off x="14549676" y="1362413"/>
                  <a:ext cx="929414" cy="308806"/>
                  <a:chOff x="14549676" y="1362413"/>
                  <a:chExt cx="929414" cy="308806"/>
                </a:xfrm>
              </p:grpSpPr>
              <p:grpSp>
                <p:nvGrpSpPr>
                  <p:cNvPr id="2907" name="Graphic 2510">
                    <a:extLst>
                      <a:ext uri="{FF2B5EF4-FFF2-40B4-BE49-F238E27FC236}">
                        <a16:creationId xmlns:a16="http://schemas.microsoft.com/office/drawing/2014/main" xmlns="" id="{C16E958C-B846-4E7A-A653-D177D53E442F}"/>
                      </a:ext>
                    </a:extLst>
                  </p:cNvPr>
                  <p:cNvGrpSpPr/>
                  <p:nvPr/>
                </p:nvGrpSpPr>
                <p:grpSpPr>
                  <a:xfrm>
                    <a:off x="14937940" y="1514328"/>
                    <a:ext cx="130383" cy="133451"/>
                    <a:chOff x="14937940" y="1514328"/>
                    <a:chExt cx="130383" cy="133451"/>
                  </a:xfrm>
                </p:grpSpPr>
                <p:sp>
                  <p:nvSpPr>
                    <p:cNvPr id="2908" name="Freeform: Shape 2907">
                      <a:extLst>
                        <a:ext uri="{FF2B5EF4-FFF2-40B4-BE49-F238E27FC236}">
                          <a16:creationId xmlns:a16="http://schemas.microsoft.com/office/drawing/2014/main" xmlns="" id="{A9F1A105-22D0-47B7-87C7-3E8774951BD2}"/>
                        </a:ext>
                      </a:extLst>
                    </p:cNvPr>
                    <p:cNvSpPr/>
                    <p:nvPr/>
                  </p:nvSpPr>
                  <p:spPr>
                    <a:xfrm>
                      <a:off x="14939009" y="1518268"/>
                      <a:ext cx="129314" cy="129512"/>
                    </a:xfrm>
                    <a:custGeom>
                      <a:avLst/>
                      <a:gdLst>
                        <a:gd name="connsiteX0" fmla="*/ 127788 w 129314"/>
                        <a:gd name="connsiteY0" fmla="*/ 80514 h 129512"/>
                        <a:gd name="connsiteX1" fmla="*/ 48998 w 129314"/>
                        <a:gd name="connsiteY1" fmla="*/ 127788 h 129512"/>
                        <a:gd name="connsiteX2" fmla="*/ 1724 w 129314"/>
                        <a:gd name="connsiteY2" fmla="*/ 48998 h 129512"/>
                        <a:gd name="connsiteX3" fmla="*/ 80514 w 129314"/>
                        <a:gd name="connsiteY3" fmla="*/ 1724 h 129512"/>
                        <a:gd name="connsiteX4" fmla="*/ 127788 w 129314"/>
                        <a:gd name="connsiteY4" fmla="*/ 80514 h 1295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314" h="129512">
                          <a:moveTo>
                            <a:pt x="127788" y="80514"/>
                          </a:moveTo>
                          <a:cubicBezTo>
                            <a:pt x="119909" y="115969"/>
                            <a:pt x="84454" y="135667"/>
                            <a:pt x="48998" y="127788"/>
                          </a:cubicBezTo>
                          <a:cubicBezTo>
                            <a:pt x="13543" y="119909"/>
                            <a:pt x="-6154" y="84454"/>
                            <a:pt x="1724" y="48998"/>
                          </a:cubicBezTo>
                          <a:cubicBezTo>
                            <a:pt x="9603" y="13543"/>
                            <a:pt x="45059" y="-6154"/>
                            <a:pt x="80514" y="1724"/>
                          </a:cubicBezTo>
                          <a:cubicBezTo>
                            <a:pt x="112030" y="9603"/>
                            <a:pt x="135667" y="45059"/>
                            <a:pt x="127788" y="80514"/>
                          </a:cubicBezTo>
                          <a:close/>
                        </a:path>
                      </a:pathLst>
                    </a:custGeom>
                    <a:solidFill>
                      <a:srgbClr val="D4D6D5"/>
                    </a:solidFill>
                    <a:ln w="39379" cap="flat">
                      <a:noFill/>
                      <a:prstDash val="solid"/>
                      <a:miter/>
                    </a:ln>
                  </p:spPr>
                  <p:txBody>
                    <a:bodyPr rtlCol="0" anchor="ctr"/>
                    <a:lstStyle/>
                    <a:p>
                      <a:endParaRPr lang="en-US"/>
                    </a:p>
                  </p:txBody>
                </p:sp>
                <p:grpSp>
                  <p:nvGrpSpPr>
                    <p:cNvPr id="2909" name="Graphic 2510">
                      <a:extLst>
                        <a:ext uri="{FF2B5EF4-FFF2-40B4-BE49-F238E27FC236}">
                          <a16:creationId xmlns:a16="http://schemas.microsoft.com/office/drawing/2014/main" xmlns="" id="{4A770B99-D535-420F-9601-F50E1AB4BCF7}"/>
                        </a:ext>
                      </a:extLst>
                    </p:cNvPr>
                    <p:cNvGrpSpPr/>
                    <p:nvPr/>
                  </p:nvGrpSpPr>
                  <p:grpSpPr>
                    <a:xfrm>
                      <a:off x="14937940" y="1515184"/>
                      <a:ext cx="130383" cy="128656"/>
                      <a:chOff x="14937940" y="1515184"/>
                      <a:chExt cx="130383" cy="128656"/>
                    </a:xfrm>
                  </p:grpSpPr>
                  <p:sp>
                    <p:nvSpPr>
                      <p:cNvPr id="2910" name="Freeform: Shape 2909">
                        <a:extLst>
                          <a:ext uri="{FF2B5EF4-FFF2-40B4-BE49-F238E27FC236}">
                            <a16:creationId xmlns:a16="http://schemas.microsoft.com/office/drawing/2014/main" xmlns="" id="{52EC6443-8BB8-4852-95ED-EF5D43283E6A}"/>
                          </a:ext>
                        </a:extLst>
                      </p:cNvPr>
                      <p:cNvSpPr/>
                      <p:nvPr/>
                    </p:nvSpPr>
                    <p:spPr>
                      <a:xfrm>
                        <a:off x="14942948" y="1518268"/>
                        <a:ext cx="125375" cy="125572"/>
                      </a:xfrm>
                      <a:custGeom>
                        <a:avLst/>
                        <a:gdLst>
                          <a:gd name="connsiteX0" fmla="*/ 123848 w 125375"/>
                          <a:gd name="connsiteY0" fmla="*/ 76575 h 125572"/>
                          <a:gd name="connsiteX1" fmla="*/ 48998 w 125375"/>
                          <a:gd name="connsiteY1" fmla="*/ 123848 h 125572"/>
                          <a:gd name="connsiteX2" fmla="*/ 1724 w 125375"/>
                          <a:gd name="connsiteY2" fmla="*/ 48998 h 125572"/>
                          <a:gd name="connsiteX3" fmla="*/ 76575 w 125375"/>
                          <a:gd name="connsiteY3" fmla="*/ 1724 h 125572"/>
                          <a:gd name="connsiteX4" fmla="*/ 123848 w 125375"/>
                          <a:gd name="connsiteY4" fmla="*/ 76575 h 125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375" h="125572">
                            <a:moveTo>
                              <a:pt x="123848" y="76575"/>
                            </a:moveTo>
                            <a:cubicBezTo>
                              <a:pt x="115970" y="112030"/>
                              <a:pt x="80514" y="131727"/>
                              <a:pt x="48998" y="123848"/>
                            </a:cubicBezTo>
                            <a:cubicBezTo>
                              <a:pt x="13543" y="115969"/>
                              <a:pt x="-6154" y="80514"/>
                              <a:pt x="1724" y="48998"/>
                            </a:cubicBezTo>
                            <a:cubicBezTo>
                              <a:pt x="9604" y="13543"/>
                              <a:pt x="45059" y="-6154"/>
                              <a:pt x="76575" y="1724"/>
                            </a:cubicBezTo>
                            <a:cubicBezTo>
                              <a:pt x="108091" y="5664"/>
                              <a:pt x="131728" y="41119"/>
                              <a:pt x="123848" y="76575"/>
                            </a:cubicBezTo>
                            <a:close/>
                          </a:path>
                        </a:pathLst>
                      </a:custGeom>
                      <a:solidFill>
                        <a:srgbClr val="29A1DA"/>
                      </a:solidFill>
                      <a:ln w="39379" cap="flat">
                        <a:noFill/>
                        <a:prstDash val="solid"/>
                        <a:miter/>
                      </a:ln>
                    </p:spPr>
                    <p:txBody>
                      <a:bodyPr rtlCol="0" anchor="ctr"/>
                      <a:lstStyle/>
                      <a:p>
                        <a:endParaRPr lang="en-US"/>
                      </a:p>
                    </p:txBody>
                  </p:sp>
                  <p:sp>
                    <p:nvSpPr>
                      <p:cNvPr id="2911" name="Freeform: Shape 2910">
                        <a:extLst>
                          <a:ext uri="{FF2B5EF4-FFF2-40B4-BE49-F238E27FC236}">
                            <a16:creationId xmlns:a16="http://schemas.microsoft.com/office/drawing/2014/main" xmlns="" id="{D6EED73C-A869-46BC-9DFF-AB275969FE8F}"/>
                          </a:ext>
                        </a:extLst>
                      </p:cNvPr>
                      <p:cNvSpPr/>
                      <p:nvPr/>
                    </p:nvSpPr>
                    <p:spPr>
                      <a:xfrm>
                        <a:off x="14937940" y="1515184"/>
                        <a:ext cx="126667" cy="128459"/>
                      </a:xfrm>
                      <a:custGeom>
                        <a:avLst/>
                        <a:gdLst>
                          <a:gd name="connsiteX0" fmla="*/ 124917 w 126667"/>
                          <a:gd name="connsiteY0" fmla="*/ 79658 h 128459"/>
                          <a:gd name="connsiteX1" fmla="*/ 69764 w 126667"/>
                          <a:gd name="connsiteY1" fmla="*/ 126932 h 128459"/>
                          <a:gd name="connsiteX2" fmla="*/ 6732 w 126667"/>
                          <a:gd name="connsiteY2" fmla="*/ 48143 h 128459"/>
                          <a:gd name="connsiteX3" fmla="*/ 61885 w 126667"/>
                          <a:gd name="connsiteY3" fmla="*/ 869 h 128459"/>
                          <a:gd name="connsiteX4" fmla="*/ 124917 w 126667"/>
                          <a:gd name="connsiteY4" fmla="*/ 79658 h 128459"/>
                          <a:gd name="connsiteX5" fmla="*/ 124917 w 126667"/>
                          <a:gd name="connsiteY5" fmla="*/ 79658 h 128459"/>
                          <a:gd name="connsiteX6" fmla="*/ 2793 w 126667"/>
                          <a:gd name="connsiteY6" fmla="*/ 48143 h 128459"/>
                          <a:gd name="connsiteX7" fmla="*/ 50067 w 126667"/>
                          <a:gd name="connsiteY7" fmla="*/ 126932 h 128459"/>
                          <a:gd name="connsiteX8" fmla="*/ 124917 w 126667"/>
                          <a:gd name="connsiteY8" fmla="*/ 79658 h 128459"/>
                          <a:gd name="connsiteX9" fmla="*/ 124917 w 126667"/>
                          <a:gd name="connsiteY9" fmla="*/ 79658 h 128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667" h="128459">
                            <a:moveTo>
                              <a:pt x="124917" y="79658"/>
                            </a:moveTo>
                            <a:cubicBezTo>
                              <a:pt x="117038" y="107235"/>
                              <a:pt x="97341" y="122993"/>
                              <a:pt x="69764" y="126932"/>
                            </a:cubicBezTo>
                            <a:cubicBezTo>
                              <a:pt x="22490" y="134811"/>
                              <a:pt x="-1147" y="87537"/>
                              <a:pt x="6732" y="48143"/>
                            </a:cubicBezTo>
                            <a:cubicBezTo>
                              <a:pt x="10672" y="20566"/>
                              <a:pt x="38248" y="4808"/>
                              <a:pt x="61885" y="869"/>
                            </a:cubicBezTo>
                            <a:cubicBezTo>
                              <a:pt x="109159" y="-7010"/>
                              <a:pt x="132796" y="40264"/>
                              <a:pt x="124917" y="79658"/>
                            </a:cubicBezTo>
                            <a:cubicBezTo>
                              <a:pt x="124917" y="79658"/>
                              <a:pt x="128856" y="79658"/>
                              <a:pt x="124917" y="79658"/>
                            </a:cubicBezTo>
                            <a:cubicBezTo>
                              <a:pt x="140675" y="-3071"/>
                              <a:pt x="26430" y="-30647"/>
                              <a:pt x="2793" y="48143"/>
                            </a:cubicBezTo>
                            <a:cubicBezTo>
                              <a:pt x="-9026" y="83598"/>
                              <a:pt x="18551" y="115114"/>
                              <a:pt x="50067" y="126932"/>
                            </a:cubicBezTo>
                            <a:cubicBezTo>
                              <a:pt x="85522" y="134811"/>
                              <a:pt x="117038" y="111174"/>
                              <a:pt x="124917" y="79658"/>
                            </a:cubicBezTo>
                            <a:cubicBezTo>
                              <a:pt x="128856" y="79658"/>
                              <a:pt x="124917" y="79658"/>
                              <a:pt x="124917" y="79658"/>
                            </a:cubicBezTo>
                            <a:close/>
                          </a:path>
                        </a:pathLst>
                      </a:custGeom>
                      <a:solidFill>
                        <a:srgbClr val="033C5C"/>
                      </a:solidFill>
                      <a:ln w="39379" cap="flat">
                        <a:noFill/>
                        <a:prstDash val="solid"/>
                        <a:miter/>
                      </a:ln>
                    </p:spPr>
                    <p:txBody>
                      <a:bodyPr rtlCol="0" anchor="ctr"/>
                      <a:lstStyle/>
                      <a:p>
                        <a:endParaRPr lang="en-US"/>
                      </a:p>
                    </p:txBody>
                  </p:sp>
                </p:grpSp>
                <p:sp>
                  <p:nvSpPr>
                    <p:cNvPr id="2912" name="Freeform: Shape 2911">
                      <a:extLst>
                        <a:ext uri="{FF2B5EF4-FFF2-40B4-BE49-F238E27FC236}">
                          <a16:creationId xmlns:a16="http://schemas.microsoft.com/office/drawing/2014/main" xmlns="" id="{76BB8C57-82FD-499E-AAAD-073869811405}"/>
                        </a:ext>
                      </a:extLst>
                    </p:cNvPr>
                    <p:cNvSpPr/>
                    <p:nvPr/>
                  </p:nvSpPr>
                  <p:spPr>
                    <a:xfrm>
                      <a:off x="14942948" y="1514328"/>
                      <a:ext cx="125375" cy="125585"/>
                    </a:xfrm>
                    <a:custGeom>
                      <a:avLst/>
                      <a:gdLst>
                        <a:gd name="connsiteX0" fmla="*/ 76575 w 125375"/>
                        <a:gd name="connsiteY0" fmla="*/ 1725 h 125585"/>
                        <a:gd name="connsiteX1" fmla="*/ 1724 w 125375"/>
                        <a:gd name="connsiteY1" fmla="*/ 48998 h 125585"/>
                        <a:gd name="connsiteX2" fmla="*/ 48998 w 125375"/>
                        <a:gd name="connsiteY2" fmla="*/ 123848 h 125585"/>
                        <a:gd name="connsiteX3" fmla="*/ 123848 w 125375"/>
                        <a:gd name="connsiteY3" fmla="*/ 76575 h 125585"/>
                        <a:gd name="connsiteX4" fmla="*/ 76575 w 125375"/>
                        <a:gd name="connsiteY4" fmla="*/ 1725 h 125585"/>
                        <a:gd name="connsiteX5" fmla="*/ 48998 w 125375"/>
                        <a:gd name="connsiteY5" fmla="*/ 123848 h 125585"/>
                        <a:gd name="connsiteX6" fmla="*/ 5664 w 125375"/>
                        <a:gd name="connsiteY6" fmla="*/ 52938 h 125585"/>
                        <a:gd name="connsiteX7" fmla="*/ 76575 w 125375"/>
                        <a:gd name="connsiteY7" fmla="*/ 9603 h 125585"/>
                        <a:gd name="connsiteX8" fmla="*/ 119909 w 125375"/>
                        <a:gd name="connsiteY8" fmla="*/ 80514 h 125585"/>
                        <a:gd name="connsiteX9" fmla="*/ 48998 w 125375"/>
                        <a:gd name="connsiteY9" fmla="*/ 123848 h 125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375" h="125585">
                          <a:moveTo>
                            <a:pt x="76575" y="1725"/>
                          </a:moveTo>
                          <a:cubicBezTo>
                            <a:pt x="41119" y="-6154"/>
                            <a:pt x="9604" y="13543"/>
                            <a:pt x="1724" y="48998"/>
                          </a:cubicBezTo>
                          <a:cubicBezTo>
                            <a:pt x="-6154" y="84454"/>
                            <a:pt x="13543" y="115970"/>
                            <a:pt x="48998" y="123848"/>
                          </a:cubicBezTo>
                          <a:cubicBezTo>
                            <a:pt x="84454" y="131727"/>
                            <a:pt x="115970" y="112030"/>
                            <a:pt x="123848" y="76575"/>
                          </a:cubicBezTo>
                          <a:cubicBezTo>
                            <a:pt x="131728" y="45059"/>
                            <a:pt x="108091" y="9603"/>
                            <a:pt x="76575" y="1725"/>
                          </a:cubicBezTo>
                          <a:close/>
                          <a:moveTo>
                            <a:pt x="48998" y="123848"/>
                          </a:moveTo>
                          <a:cubicBezTo>
                            <a:pt x="17482" y="115970"/>
                            <a:pt x="-2215" y="84454"/>
                            <a:pt x="5664" y="52938"/>
                          </a:cubicBezTo>
                          <a:cubicBezTo>
                            <a:pt x="13543" y="21422"/>
                            <a:pt x="45059" y="1725"/>
                            <a:pt x="76575" y="9603"/>
                          </a:cubicBezTo>
                          <a:cubicBezTo>
                            <a:pt x="108091" y="17482"/>
                            <a:pt x="127788" y="48998"/>
                            <a:pt x="119909" y="80514"/>
                          </a:cubicBezTo>
                          <a:cubicBezTo>
                            <a:pt x="108091" y="112030"/>
                            <a:pt x="76575" y="131727"/>
                            <a:pt x="48998" y="123848"/>
                          </a:cubicBezTo>
                          <a:close/>
                        </a:path>
                      </a:pathLst>
                    </a:custGeom>
                    <a:solidFill>
                      <a:srgbClr val="9DDCF8"/>
                    </a:solidFill>
                    <a:ln w="39379" cap="flat">
                      <a:noFill/>
                      <a:prstDash val="solid"/>
                      <a:miter/>
                    </a:ln>
                  </p:spPr>
                  <p:txBody>
                    <a:bodyPr rtlCol="0" anchor="ctr"/>
                    <a:lstStyle/>
                    <a:p>
                      <a:endParaRPr lang="en-US"/>
                    </a:p>
                  </p:txBody>
                </p:sp>
                <p:sp>
                  <p:nvSpPr>
                    <p:cNvPr id="2913" name="Freeform: Shape 2912">
                      <a:extLst>
                        <a:ext uri="{FF2B5EF4-FFF2-40B4-BE49-F238E27FC236}">
                          <a16:creationId xmlns:a16="http://schemas.microsoft.com/office/drawing/2014/main" xmlns="" id="{C82394C1-5F8B-4781-AA55-342672856DB8}"/>
                        </a:ext>
                      </a:extLst>
                    </p:cNvPr>
                    <p:cNvSpPr/>
                    <p:nvPr/>
                  </p:nvSpPr>
                  <p:spPr>
                    <a:xfrm>
                      <a:off x="14954463" y="1527272"/>
                      <a:ext cx="101118" cy="103624"/>
                    </a:xfrm>
                    <a:custGeom>
                      <a:avLst/>
                      <a:gdLst>
                        <a:gd name="connsiteX0" fmla="*/ 100515 w 101118"/>
                        <a:gd name="connsiteY0" fmla="*/ 63631 h 103624"/>
                        <a:gd name="connsiteX1" fmla="*/ 37484 w 101118"/>
                        <a:gd name="connsiteY1" fmla="*/ 103026 h 103624"/>
                        <a:gd name="connsiteX2" fmla="*/ 2028 w 101118"/>
                        <a:gd name="connsiteY2" fmla="*/ 39994 h 103624"/>
                        <a:gd name="connsiteX3" fmla="*/ 65060 w 101118"/>
                        <a:gd name="connsiteY3" fmla="*/ 599 h 103624"/>
                        <a:gd name="connsiteX4" fmla="*/ 100515 w 101118"/>
                        <a:gd name="connsiteY4" fmla="*/ 63631 h 103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118" h="103624">
                          <a:moveTo>
                            <a:pt x="100515" y="63631"/>
                          </a:moveTo>
                          <a:cubicBezTo>
                            <a:pt x="92636" y="91207"/>
                            <a:pt x="65060" y="106965"/>
                            <a:pt x="37484" y="103026"/>
                          </a:cubicBezTo>
                          <a:cubicBezTo>
                            <a:pt x="9907" y="95147"/>
                            <a:pt x="-5851" y="67570"/>
                            <a:pt x="2028" y="39994"/>
                          </a:cubicBezTo>
                          <a:cubicBezTo>
                            <a:pt x="9907" y="12417"/>
                            <a:pt x="37484" y="-3340"/>
                            <a:pt x="65060" y="599"/>
                          </a:cubicBezTo>
                          <a:cubicBezTo>
                            <a:pt x="88697" y="8478"/>
                            <a:pt x="104455" y="36054"/>
                            <a:pt x="100515" y="63631"/>
                          </a:cubicBezTo>
                          <a:close/>
                        </a:path>
                      </a:pathLst>
                    </a:custGeom>
                    <a:solidFill>
                      <a:srgbClr val="9DDCF8"/>
                    </a:solidFill>
                    <a:ln w="39379" cap="flat">
                      <a:noFill/>
                      <a:prstDash val="solid"/>
                      <a:miter/>
                    </a:ln>
                  </p:spPr>
                  <p:txBody>
                    <a:bodyPr rtlCol="0" anchor="ctr"/>
                    <a:lstStyle/>
                    <a:p>
                      <a:endParaRPr lang="en-US"/>
                    </a:p>
                  </p:txBody>
                </p:sp>
                <p:grpSp>
                  <p:nvGrpSpPr>
                    <p:cNvPr id="2914" name="Graphic 2510">
                      <a:extLst>
                        <a:ext uri="{FF2B5EF4-FFF2-40B4-BE49-F238E27FC236}">
                          <a16:creationId xmlns:a16="http://schemas.microsoft.com/office/drawing/2014/main" xmlns="" id="{68CB9796-3A06-43DC-B684-BFFC0342610F}"/>
                        </a:ext>
                      </a:extLst>
                    </p:cNvPr>
                    <p:cNvGrpSpPr/>
                    <p:nvPr/>
                  </p:nvGrpSpPr>
                  <p:grpSpPr>
                    <a:xfrm>
                      <a:off x="14954726" y="1534634"/>
                      <a:ext cx="94422" cy="93488"/>
                      <a:chOff x="14954726" y="1534634"/>
                      <a:chExt cx="94422" cy="93488"/>
                    </a:xfrm>
                  </p:grpSpPr>
                  <p:sp>
                    <p:nvSpPr>
                      <p:cNvPr id="2915" name="Freeform: Shape 2914">
                        <a:extLst>
                          <a:ext uri="{FF2B5EF4-FFF2-40B4-BE49-F238E27FC236}">
                            <a16:creationId xmlns:a16="http://schemas.microsoft.com/office/drawing/2014/main" xmlns="" id="{3B8DCC29-0D75-421E-9DC6-E0E52DF025D3}"/>
                          </a:ext>
                        </a:extLst>
                      </p:cNvPr>
                      <p:cNvSpPr/>
                      <p:nvPr/>
                    </p:nvSpPr>
                    <p:spPr>
                      <a:xfrm>
                        <a:off x="14958381" y="1535147"/>
                        <a:ext cx="90767" cy="91814"/>
                      </a:xfrm>
                      <a:custGeom>
                        <a:avLst/>
                        <a:gdLst>
                          <a:gd name="connsiteX0" fmla="*/ 88718 w 90767"/>
                          <a:gd name="connsiteY0" fmla="*/ 55756 h 91814"/>
                          <a:gd name="connsiteX1" fmla="*/ 33566 w 90767"/>
                          <a:gd name="connsiteY1" fmla="*/ 91211 h 91814"/>
                          <a:gd name="connsiteX2" fmla="*/ 2050 w 90767"/>
                          <a:gd name="connsiteY2" fmla="*/ 36059 h 91814"/>
                          <a:gd name="connsiteX3" fmla="*/ 57202 w 90767"/>
                          <a:gd name="connsiteY3" fmla="*/ 603 h 91814"/>
                          <a:gd name="connsiteX4" fmla="*/ 88718 w 90767"/>
                          <a:gd name="connsiteY4" fmla="*/ 55756 h 91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767" h="91814">
                            <a:moveTo>
                              <a:pt x="88718" y="55756"/>
                            </a:moveTo>
                            <a:cubicBezTo>
                              <a:pt x="80839" y="79393"/>
                              <a:pt x="57202" y="95151"/>
                              <a:pt x="33566" y="91211"/>
                            </a:cubicBezTo>
                            <a:cubicBezTo>
                              <a:pt x="9928" y="83332"/>
                              <a:pt x="-5829" y="59696"/>
                              <a:pt x="2050" y="36059"/>
                            </a:cubicBezTo>
                            <a:cubicBezTo>
                              <a:pt x="9928" y="12422"/>
                              <a:pt x="33566" y="-3336"/>
                              <a:pt x="57202" y="603"/>
                            </a:cubicBezTo>
                            <a:cubicBezTo>
                              <a:pt x="80839" y="4543"/>
                              <a:pt x="96597" y="32119"/>
                              <a:pt x="88718" y="55756"/>
                            </a:cubicBezTo>
                            <a:close/>
                          </a:path>
                        </a:pathLst>
                      </a:custGeom>
                      <a:solidFill>
                        <a:srgbClr val="F8F5C1"/>
                      </a:solidFill>
                      <a:ln w="39379" cap="flat">
                        <a:noFill/>
                        <a:prstDash val="solid"/>
                        <a:miter/>
                      </a:ln>
                    </p:spPr>
                    <p:txBody>
                      <a:bodyPr rtlCol="0" anchor="ctr"/>
                      <a:lstStyle/>
                      <a:p>
                        <a:endParaRPr lang="en-US"/>
                      </a:p>
                    </p:txBody>
                  </p:sp>
                  <p:sp>
                    <p:nvSpPr>
                      <p:cNvPr id="2916" name="Freeform: Shape 2915">
                        <a:extLst>
                          <a:ext uri="{FF2B5EF4-FFF2-40B4-BE49-F238E27FC236}">
                            <a16:creationId xmlns:a16="http://schemas.microsoft.com/office/drawing/2014/main" xmlns="" id="{887F74C0-49C4-41BF-95C9-41CA1CBA5891}"/>
                          </a:ext>
                        </a:extLst>
                      </p:cNvPr>
                      <p:cNvSpPr/>
                      <p:nvPr/>
                    </p:nvSpPr>
                    <p:spPr>
                      <a:xfrm>
                        <a:off x="14954726" y="1534634"/>
                        <a:ext cx="93522" cy="93488"/>
                      </a:xfrm>
                      <a:custGeom>
                        <a:avLst/>
                        <a:gdLst>
                          <a:gd name="connsiteX0" fmla="*/ 92373 w 93522"/>
                          <a:gd name="connsiteY0" fmla="*/ 56269 h 93488"/>
                          <a:gd name="connsiteX1" fmla="*/ 52978 w 93522"/>
                          <a:gd name="connsiteY1" fmla="*/ 91724 h 93488"/>
                          <a:gd name="connsiteX2" fmla="*/ 5704 w 93522"/>
                          <a:gd name="connsiteY2" fmla="*/ 36572 h 93488"/>
                          <a:gd name="connsiteX3" fmla="*/ 45099 w 93522"/>
                          <a:gd name="connsiteY3" fmla="*/ 1116 h 93488"/>
                          <a:gd name="connsiteX4" fmla="*/ 92373 w 93522"/>
                          <a:gd name="connsiteY4" fmla="*/ 56269 h 93488"/>
                          <a:gd name="connsiteX5" fmla="*/ 92373 w 93522"/>
                          <a:gd name="connsiteY5" fmla="*/ 56269 h 93488"/>
                          <a:gd name="connsiteX6" fmla="*/ 1765 w 93522"/>
                          <a:gd name="connsiteY6" fmla="*/ 36572 h 93488"/>
                          <a:gd name="connsiteX7" fmla="*/ 37220 w 93522"/>
                          <a:gd name="connsiteY7" fmla="*/ 91724 h 93488"/>
                          <a:gd name="connsiteX8" fmla="*/ 92373 w 93522"/>
                          <a:gd name="connsiteY8" fmla="*/ 56269 h 93488"/>
                          <a:gd name="connsiteX9" fmla="*/ 92373 w 93522"/>
                          <a:gd name="connsiteY9" fmla="*/ 56269 h 9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522" h="93488">
                            <a:moveTo>
                              <a:pt x="92373" y="56269"/>
                            </a:moveTo>
                            <a:cubicBezTo>
                              <a:pt x="84494" y="75967"/>
                              <a:pt x="72675" y="87785"/>
                              <a:pt x="52978" y="91724"/>
                            </a:cubicBezTo>
                            <a:cubicBezTo>
                              <a:pt x="17523" y="95664"/>
                              <a:pt x="1765" y="64148"/>
                              <a:pt x="5704" y="36572"/>
                            </a:cubicBezTo>
                            <a:cubicBezTo>
                              <a:pt x="9643" y="16874"/>
                              <a:pt x="29341" y="5056"/>
                              <a:pt x="45099" y="1116"/>
                            </a:cubicBezTo>
                            <a:cubicBezTo>
                              <a:pt x="80554" y="-6763"/>
                              <a:pt x="96312" y="28693"/>
                              <a:pt x="92373" y="56269"/>
                            </a:cubicBezTo>
                            <a:cubicBezTo>
                              <a:pt x="92373" y="56269"/>
                              <a:pt x="92373" y="56269"/>
                              <a:pt x="92373" y="56269"/>
                            </a:cubicBezTo>
                            <a:cubicBezTo>
                              <a:pt x="104191" y="-2823"/>
                              <a:pt x="21462" y="-22520"/>
                              <a:pt x="1765" y="36572"/>
                            </a:cubicBezTo>
                            <a:cubicBezTo>
                              <a:pt x="-6115" y="60209"/>
                              <a:pt x="13583" y="83845"/>
                              <a:pt x="37220" y="91724"/>
                            </a:cubicBezTo>
                            <a:cubicBezTo>
                              <a:pt x="64796" y="99603"/>
                              <a:pt x="88433" y="79906"/>
                              <a:pt x="92373" y="56269"/>
                            </a:cubicBezTo>
                            <a:cubicBezTo>
                              <a:pt x="92373" y="56269"/>
                              <a:pt x="92373" y="56269"/>
                              <a:pt x="92373" y="56269"/>
                            </a:cubicBezTo>
                            <a:close/>
                          </a:path>
                        </a:pathLst>
                      </a:custGeom>
                      <a:solidFill>
                        <a:srgbClr val="EF923C"/>
                      </a:solidFill>
                      <a:ln w="39379" cap="flat">
                        <a:noFill/>
                        <a:prstDash val="solid"/>
                        <a:miter/>
                      </a:ln>
                    </p:spPr>
                    <p:txBody>
                      <a:bodyPr rtlCol="0" anchor="ctr"/>
                      <a:lstStyle/>
                      <a:p>
                        <a:endParaRPr lang="en-US"/>
                      </a:p>
                    </p:txBody>
                  </p:sp>
                </p:grpSp>
                <p:sp>
                  <p:nvSpPr>
                    <p:cNvPr id="2917" name="Freeform: Shape 2916">
                      <a:extLst>
                        <a:ext uri="{FF2B5EF4-FFF2-40B4-BE49-F238E27FC236}">
                          <a16:creationId xmlns:a16="http://schemas.microsoft.com/office/drawing/2014/main" xmlns="" id="{7050E29F-4CEF-4A24-8D27-F72D480E81A4}"/>
                        </a:ext>
                      </a:extLst>
                    </p:cNvPr>
                    <p:cNvSpPr/>
                    <p:nvPr/>
                  </p:nvSpPr>
                  <p:spPr>
                    <a:xfrm>
                      <a:off x="14976188" y="1538665"/>
                      <a:ext cx="55152" cy="41444"/>
                    </a:xfrm>
                    <a:custGeom>
                      <a:avLst/>
                      <a:gdLst>
                        <a:gd name="connsiteX0" fmla="*/ 55153 w 55152"/>
                        <a:gd name="connsiteY0" fmla="*/ 16783 h 41444"/>
                        <a:gd name="connsiteX1" fmla="*/ 31516 w 55152"/>
                        <a:gd name="connsiteY1" fmla="*/ 40420 h 41444"/>
                        <a:gd name="connsiteX2" fmla="*/ 0 w 55152"/>
                        <a:gd name="connsiteY2" fmla="*/ 24662 h 41444"/>
                        <a:gd name="connsiteX3" fmla="*/ 23637 w 55152"/>
                        <a:gd name="connsiteY3" fmla="*/ 1025 h 41444"/>
                        <a:gd name="connsiteX4" fmla="*/ 55153 w 55152"/>
                        <a:gd name="connsiteY4" fmla="*/ 16783 h 41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152" h="41444">
                          <a:moveTo>
                            <a:pt x="55153" y="16783"/>
                          </a:moveTo>
                          <a:cubicBezTo>
                            <a:pt x="55153" y="28601"/>
                            <a:pt x="47274" y="40420"/>
                            <a:pt x="31516" y="40420"/>
                          </a:cubicBezTo>
                          <a:cubicBezTo>
                            <a:pt x="15758" y="44359"/>
                            <a:pt x="3939" y="36480"/>
                            <a:pt x="0" y="24662"/>
                          </a:cubicBezTo>
                          <a:cubicBezTo>
                            <a:pt x="0" y="12843"/>
                            <a:pt x="7879" y="1025"/>
                            <a:pt x="23637" y="1025"/>
                          </a:cubicBezTo>
                          <a:cubicBezTo>
                            <a:pt x="39395" y="-2915"/>
                            <a:pt x="51213" y="4964"/>
                            <a:pt x="55153" y="16783"/>
                          </a:cubicBezTo>
                          <a:close/>
                        </a:path>
                      </a:pathLst>
                    </a:custGeom>
                    <a:solidFill>
                      <a:srgbClr val="FFFFFF"/>
                    </a:solidFill>
                    <a:ln w="39379" cap="flat">
                      <a:noFill/>
                      <a:prstDash val="solid"/>
                      <a:miter/>
                    </a:ln>
                  </p:spPr>
                  <p:txBody>
                    <a:bodyPr rtlCol="0" anchor="ctr"/>
                    <a:lstStyle/>
                    <a:p>
                      <a:endParaRPr lang="en-US"/>
                    </a:p>
                  </p:txBody>
                </p:sp>
                <p:sp>
                  <p:nvSpPr>
                    <p:cNvPr id="2918" name="Freeform: Shape 2917">
                      <a:extLst>
                        <a:ext uri="{FF2B5EF4-FFF2-40B4-BE49-F238E27FC236}">
                          <a16:creationId xmlns:a16="http://schemas.microsoft.com/office/drawing/2014/main" xmlns="" id="{6C5E9871-CE57-4706-9130-07EC763BFE2A}"/>
                        </a:ext>
                      </a:extLst>
                    </p:cNvPr>
                    <p:cNvSpPr/>
                    <p:nvPr/>
                  </p:nvSpPr>
                  <p:spPr>
                    <a:xfrm>
                      <a:off x="14958381" y="1534995"/>
                      <a:ext cx="90790" cy="93391"/>
                    </a:xfrm>
                    <a:custGeom>
                      <a:avLst/>
                      <a:gdLst>
                        <a:gd name="connsiteX0" fmla="*/ 61142 w 90790"/>
                        <a:gd name="connsiteY0" fmla="*/ 755 h 93391"/>
                        <a:gd name="connsiteX1" fmla="*/ 84779 w 90790"/>
                        <a:gd name="connsiteY1" fmla="*/ 48029 h 93391"/>
                        <a:gd name="connsiteX2" fmla="*/ 37505 w 90790"/>
                        <a:gd name="connsiteY2" fmla="*/ 75605 h 93391"/>
                        <a:gd name="connsiteX3" fmla="*/ 9928 w 90790"/>
                        <a:gd name="connsiteY3" fmla="*/ 28331 h 93391"/>
                        <a:gd name="connsiteX4" fmla="*/ 53263 w 90790"/>
                        <a:gd name="connsiteY4" fmla="*/ 755 h 93391"/>
                        <a:gd name="connsiteX5" fmla="*/ 2050 w 90790"/>
                        <a:gd name="connsiteY5" fmla="*/ 36210 h 93391"/>
                        <a:gd name="connsiteX6" fmla="*/ 33566 w 90790"/>
                        <a:gd name="connsiteY6" fmla="*/ 91363 h 93391"/>
                        <a:gd name="connsiteX7" fmla="*/ 88718 w 90790"/>
                        <a:gd name="connsiteY7" fmla="*/ 55908 h 93391"/>
                        <a:gd name="connsiteX8" fmla="*/ 61142 w 90790"/>
                        <a:gd name="connsiteY8" fmla="*/ 755 h 93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790" h="93391">
                          <a:moveTo>
                            <a:pt x="61142" y="755"/>
                          </a:moveTo>
                          <a:cubicBezTo>
                            <a:pt x="80839" y="8634"/>
                            <a:pt x="88718" y="28331"/>
                            <a:pt x="84779" y="48029"/>
                          </a:cubicBezTo>
                          <a:cubicBezTo>
                            <a:pt x="80839" y="67726"/>
                            <a:pt x="57202" y="83484"/>
                            <a:pt x="37505" y="75605"/>
                          </a:cubicBezTo>
                          <a:cubicBezTo>
                            <a:pt x="17808" y="71665"/>
                            <a:pt x="2050" y="48029"/>
                            <a:pt x="9928" y="28331"/>
                          </a:cubicBezTo>
                          <a:cubicBezTo>
                            <a:pt x="13868" y="8634"/>
                            <a:pt x="33566" y="-3185"/>
                            <a:pt x="53263" y="755"/>
                          </a:cubicBezTo>
                          <a:cubicBezTo>
                            <a:pt x="29626" y="-3185"/>
                            <a:pt x="5989" y="12573"/>
                            <a:pt x="2050" y="36210"/>
                          </a:cubicBezTo>
                          <a:cubicBezTo>
                            <a:pt x="-5829" y="59847"/>
                            <a:pt x="9928" y="87423"/>
                            <a:pt x="33566" y="91363"/>
                          </a:cubicBezTo>
                          <a:cubicBezTo>
                            <a:pt x="57202" y="99242"/>
                            <a:pt x="84779" y="83484"/>
                            <a:pt x="88718" y="55908"/>
                          </a:cubicBezTo>
                          <a:cubicBezTo>
                            <a:pt x="96597" y="32271"/>
                            <a:pt x="80839" y="8634"/>
                            <a:pt x="61142" y="755"/>
                          </a:cubicBezTo>
                          <a:close/>
                        </a:path>
                      </a:pathLst>
                    </a:custGeom>
                    <a:solidFill>
                      <a:srgbClr val="F8F5C1"/>
                    </a:solidFill>
                    <a:ln w="39379" cap="flat">
                      <a:noFill/>
                      <a:prstDash val="solid"/>
                      <a:miter/>
                    </a:ln>
                  </p:spPr>
                  <p:txBody>
                    <a:bodyPr rtlCol="0" anchor="ctr"/>
                    <a:lstStyle/>
                    <a:p>
                      <a:endParaRPr lang="en-US"/>
                    </a:p>
                  </p:txBody>
                </p:sp>
              </p:grpSp>
              <p:grpSp>
                <p:nvGrpSpPr>
                  <p:cNvPr id="2919" name="Graphic 2510">
                    <a:extLst>
                      <a:ext uri="{FF2B5EF4-FFF2-40B4-BE49-F238E27FC236}">
                        <a16:creationId xmlns:a16="http://schemas.microsoft.com/office/drawing/2014/main" xmlns="" id="{41F1AEB6-DA6E-40EA-A248-3F9A6EA5A2EE}"/>
                      </a:ext>
                    </a:extLst>
                  </p:cNvPr>
                  <p:cNvGrpSpPr/>
                  <p:nvPr/>
                </p:nvGrpSpPr>
                <p:grpSpPr>
                  <a:xfrm>
                    <a:off x="15360507" y="1545015"/>
                    <a:ext cx="118583" cy="126204"/>
                    <a:chOff x="15360507" y="1545015"/>
                    <a:chExt cx="118583" cy="126204"/>
                  </a:xfrm>
                </p:grpSpPr>
                <p:sp>
                  <p:nvSpPr>
                    <p:cNvPr id="2920" name="Freeform: Shape 2919">
                      <a:extLst>
                        <a:ext uri="{FF2B5EF4-FFF2-40B4-BE49-F238E27FC236}">
                          <a16:creationId xmlns:a16="http://schemas.microsoft.com/office/drawing/2014/main" xmlns="" id="{3652E1F0-ABED-4B3F-A382-9110CCA98919}"/>
                        </a:ext>
                      </a:extLst>
                    </p:cNvPr>
                    <p:cNvSpPr/>
                    <p:nvPr/>
                  </p:nvSpPr>
                  <p:spPr>
                    <a:xfrm>
                      <a:off x="15360507" y="1546041"/>
                      <a:ext cx="110124" cy="125178"/>
                    </a:xfrm>
                    <a:custGeom>
                      <a:avLst/>
                      <a:gdLst>
                        <a:gd name="connsiteX0" fmla="*/ 1751 w 110124"/>
                        <a:gd name="connsiteY0" fmla="*/ 48801 h 125178"/>
                        <a:gd name="connsiteX1" fmla="*/ 68722 w 110124"/>
                        <a:gd name="connsiteY1" fmla="*/ 123651 h 125178"/>
                        <a:gd name="connsiteX2" fmla="*/ 108117 w 110124"/>
                        <a:gd name="connsiteY2" fmla="*/ 76377 h 125178"/>
                        <a:gd name="connsiteX3" fmla="*/ 41145 w 110124"/>
                        <a:gd name="connsiteY3" fmla="*/ 1527 h 125178"/>
                        <a:gd name="connsiteX4" fmla="*/ 1751 w 110124"/>
                        <a:gd name="connsiteY4" fmla="*/ 48801 h 1251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124" h="125178">
                          <a:moveTo>
                            <a:pt x="1751" y="48801"/>
                          </a:moveTo>
                          <a:cubicBezTo>
                            <a:pt x="9630" y="84256"/>
                            <a:pt x="41145" y="115772"/>
                            <a:pt x="68722" y="123651"/>
                          </a:cubicBezTo>
                          <a:cubicBezTo>
                            <a:pt x="100238" y="131530"/>
                            <a:pt x="115996" y="107893"/>
                            <a:pt x="108117" y="76377"/>
                          </a:cubicBezTo>
                          <a:cubicBezTo>
                            <a:pt x="100238" y="40922"/>
                            <a:pt x="68722" y="9406"/>
                            <a:pt x="41145" y="1527"/>
                          </a:cubicBezTo>
                          <a:cubicBezTo>
                            <a:pt x="13569" y="-6352"/>
                            <a:pt x="-6128" y="17285"/>
                            <a:pt x="1751" y="48801"/>
                          </a:cubicBezTo>
                          <a:close/>
                        </a:path>
                      </a:pathLst>
                    </a:custGeom>
                    <a:solidFill>
                      <a:srgbClr val="D4D6D5"/>
                    </a:solidFill>
                    <a:ln w="39379" cap="flat">
                      <a:noFill/>
                      <a:prstDash val="solid"/>
                      <a:miter/>
                    </a:ln>
                  </p:spPr>
                  <p:txBody>
                    <a:bodyPr rtlCol="0" anchor="ctr"/>
                    <a:lstStyle/>
                    <a:p>
                      <a:endParaRPr lang="en-US"/>
                    </a:p>
                  </p:txBody>
                </p:sp>
                <p:grpSp>
                  <p:nvGrpSpPr>
                    <p:cNvPr id="2921" name="Graphic 2510">
                      <a:extLst>
                        <a:ext uri="{FF2B5EF4-FFF2-40B4-BE49-F238E27FC236}">
                          <a16:creationId xmlns:a16="http://schemas.microsoft.com/office/drawing/2014/main" xmlns="" id="{4C481A46-CA75-4774-A1FA-AE439E743050}"/>
                        </a:ext>
                      </a:extLst>
                    </p:cNvPr>
                    <p:cNvGrpSpPr/>
                    <p:nvPr/>
                  </p:nvGrpSpPr>
                  <p:grpSpPr>
                    <a:xfrm>
                      <a:off x="15368386" y="1545015"/>
                      <a:ext cx="110704" cy="126204"/>
                      <a:chOff x="15368386" y="1545015"/>
                      <a:chExt cx="110704" cy="126204"/>
                    </a:xfrm>
                  </p:grpSpPr>
                  <p:sp>
                    <p:nvSpPr>
                      <p:cNvPr id="2922" name="Freeform: Shape 2921">
                        <a:extLst>
                          <a:ext uri="{FF2B5EF4-FFF2-40B4-BE49-F238E27FC236}">
                            <a16:creationId xmlns:a16="http://schemas.microsoft.com/office/drawing/2014/main" xmlns="" id="{3E493792-0A73-4F19-9038-8A0F0C171920}"/>
                          </a:ext>
                        </a:extLst>
                      </p:cNvPr>
                      <p:cNvSpPr/>
                      <p:nvPr/>
                    </p:nvSpPr>
                    <p:spPr>
                      <a:xfrm>
                        <a:off x="15368386" y="1545844"/>
                        <a:ext cx="109867" cy="125375"/>
                      </a:xfrm>
                      <a:custGeom>
                        <a:avLst/>
                        <a:gdLst>
                          <a:gd name="connsiteX0" fmla="*/ 1751 w 109867"/>
                          <a:gd name="connsiteY0" fmla="*/ 48998 h 125375"/>
                          <a:gd name="connsiteX1" fmla="*/ 68722 w 109867"/>
                          <a:gd name="connsiteY1" fmla="*/ 123849 h 125375"/>
                          <a:gd name="connsiteX2" fmla="*/ 108117 w 109867"/>
                          <a:gd name="connsiteY2" fmla="*/ 76575 h 125375"/>
                          <a:gd name="connsiteX3" fmla="*/ 41146 w 109867"/>
                          <a:gd name="connsiteY3" fmla="*/ 1725 h 125375"/>
                          <a:gd name="connsiteX4" fmla="*/ 1751 w 109867"/>
                          <a:gd name="connsiteY4" fmla="*/ 48998 h 125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867" h="125375">
                            <a:moveTo>
                              <a:pt x="1751" y="48998"/>
                            </a:moveTo>
                            <a:cubicBezTo>
                              <a:pt x="9630" y="80514"/>
                              <a:pt x="37206" y="115970"/>
                              <a:pt x="68722" y="123849"/>
                            </a:cubicBezTo>
                            <a:cubicBezTo>
                              <a:pt x="96298" y="131727"/>
                              <a:pt x="115996" y="108091"/>
                              <a:pt x="108117" y="76575"/>
                            </a:cubicBezTo>
                            <a:cubicBezTo>
                              <a:pt x="100238" y="45059"/>
                              <a:pt x="72661" y="9603"/>
                              <a:pt x="41146" y="1725"/>
                            </a:cubicBezTo>
                            <a:cubicBezTo>
                              <a:pt x="13569" y="-6154"/>
                              <a:pt x="-6128" y="13543"/>
                              <a:pt x="1751" y="48998"/>
                            </a:cubicBezTo>
                            <a:close/>
                          </a:path>
                        </a:pathLst>
                      </a:custGeom>
                      <a:solidFill>
                        <a:srgbClr val="29A1DA"/>
                      </a:solidFill>
                      <a:ln w="39379" cap="flat">
                        <a:noFill/>
                        <a:prstDash val="solid"/>
                        <a:miter/>
                      </a:ln>
                    </p:spPr>
                    <p:txBody>
                      <a:bodyPr rtlCol="0" anchor="ctr"/>
                      <a:lstStyle/>
                      <a:p>
                        <a:endParaRPr lang="en-US"/>
                      </a:p>
                    </p:txBody>
                  </p:sp>
                  <p:sp>
                    <p:nvSpPr>
                      <p:cNvPr id="2923" name="Freeform: Shape 2922">
                        <a:extLst>
                          <a:ext uri="{FF2B5EF4-FFF2-40B4-BE49-F238E27FC236}">
                            <a16:creationId xmlns:a16="http://schemas.microsoft.com/office/drawing/2014/main" xmlns="" id="{A9959A84-F0E5-42B9-8E10-6DB878E74F24}"/>
                          </a:ext>
                        </a:extLst>
                      </p:cNvPr>
                      <p:cNvSpPr/>
                      <p:nvPr/>
                    </p:nvSpPr>
                    <p:spPr>
                      <a:xfrm>
                        <a:off x="15368926" y="1545015"/>
                        <a:ext cx="110164" cy="126043"/>
                      </a:xfrm>
                      <a:custGeom>
                        <a:avLst/>
                        <a:gdLst>
                          <a:gd name="connsiteX0" fmla="*/ 1211 w 110164"/>
                          <a:gd name="connsiteY0" fmla="*/ 49827 h 126043"/>
                          <a:gd name="connsiteX1" fmla="*/ 68182 w 110164"/>
                          <a:gd name="connsiteY1" fmla="*/ 124677 h 126043"/>
                          <a:gd name="connsiteX2" fmla="*/ 107577 w 110164"/>
                          <a:gd name="connsiteY2" fmla="*/ 77403 h 126043"/>
                          <a:gd name="connsiteX3" fmla="*/ 40606 w 110164"/>
                          <a:gd name="connsiteY3" fmla="*/ 2553 h 126043"/>
                          <a:gd name="connsiteX4" fmla="*/ 1211 w 110164"/>
                          <a:gd name="connsiteY4" fmla="*/ 49827 h 126043"/>
                          <a:gd name="connsiteX5" fmla="*/ 1211 w 110164"/>
                          <a:gd name="connsiteY5" fmla="*/ 49827 h 126043"/>
                          <a:gd name="connsiteX6" fmla="*/ 68182 w 110164"/>
                          <a:gd name="connsiteY6" fmla="*/ 14371 h 126043"/>
                          <a:gd name="connsiteX7" fmla="*/ 107577 w 110164"/>
                          <a:gd name="connsiteY7" fmla="*/ 73464 h 126043"/>
                          <a:gd name="connsiteX8" fmla="*/ 103638 w 110164"/>
                          <a:gd name="connsiteY8" fmla="*/ 104980 h 126043"/>
                          <a:gd name="connsiteX9" fmla="*/ 40606 w 110164"/>
                          <a:gd name="connsiteY9" fmla="*/ 108919 h 126043"/>
                          <a:gd name="connsiteX10" fmla="*/ 1211 w 110164"/>
                          <a:gd name="connsiteY10" fmla="*/ 49827 h 126043"/>
                          <a:gd name="connsiteX11" fmla="*/ 1211 w 110164"/>
                          <a:gd name="connsiteY11" fmla="*/ 49827 h 126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164" h="126043">
                            <a:moveTo>
                              <a:pt x="1211" y="49827"/>
                            </a:moveTo>
                            <a:cubicBezTo>
                              <a:pt x="9090" y="81343"/>
                              <a:pt x="32727" y="112859"/>
                              <a:pt x="68182" y="124677"/>
                            </a:cubicBezTo>
                            <a:cubicBezTo>
                              <a:pt x="99698" y="132556"/>
                              <a:pt x="111516" y="104980"/>
                              <a:pt x="107577" y="77403"/>
                            </a:cubicBezTo>
                            <a:cubicBezTo>
                              <a:pt x="103638" y="45887"/>
                              <a:pt x="72122" y="14371"/>
                              <a:pt x="40606" y="2553"/>
                            </a:cubicBezTo>
                            <a:cubicBezTo>
                              <a:pt x="9090" y="-9265"/>
                              <a:pt x="-2728" y="22250"/>
                              <a:pt x="1211" y="49827"/>
                            </a:cubicBezTo>
                            <a:cubicBezTo>
                              <a:pt x="1211" y="49827"/>
                              <a:pt x="1211" y="49827"/>
                              <a:pt x="1211" y="49827"/>
                            </a:cubicBezTo>
                            <a:cubicBezTo>
                              <a:pt x="-6668" y="6493"/>
                              <a:pt x="24848" y="-13205"/>
                              <a:pt x="68182" y="14371"/>
                            </a:cubicBezTo>
                            <a:cubicBezTo>
                              <a:pt x="87880" y="30129"/>
                              <a:pt x="103638" y="49827"/>
                              <a:pt x="107577" y="73464"/>
                            </a:cubicBezTo>
                            <a:cubicBezTo>
                              <a:pt x="111516" y="85282"/>
                              <a:pt x="111516" y="97101"/>
                              <a:pt x="103638" y="104980"/>
                            </a:cubicBezTo>
                            <a:cubicBezTo>
                              <a:pt x="91819" y="128617"/>
                              <a:pt x="60303" y="116798"/>
                              <a:pt x="40606" y="108919"/>
                            </a:cubicBezTo>
                            <a:cubicBezTo>
                              <a:pt x="20908" y="97101"/>
                              <a:pt x="9090" y="73464"/>
                              <a:pt x="1211" y="49827"/>
                            </a:cubicBezTo>
                            <a:cubicBezTo>
                              <a:pt x="1211" y="49827"/>
                              <a:pt x="1211" y="49827"/>
                              <a:pt x="1211" y="49827"/>
                            </a:cubicBezTo>
                            <a:close/>
                          </a:path>
                        </a:pathLst>
                      </a:custGeom>
                      <a:solidFill>
                        <a:srgbClr val="033C5C"/>
                      </a:solidFill>
                      <a:ln w="39379" cap="flat">
                        <a:noFill/>
                        <a:prstDash val="solid"/>
                        <a:miter/>
                      </a:ln>
                    </p:spPr>
                    <p:txBody>
                      <a:bodyPr rtlCol="0" anchor="ctr"/>
                      <a:lstStyle/>
                      <a:p>
                        <a:endParaRPr lang="en-US"/>
                      </a:p>
                    </p:txBody>
                  </p:sp>
                </p:grpSp>
                <p:sp>
                  <p:nvSpPr>
                    <p:cNvPr id="2924" name="Freeform: Shape 2923">
                      <a:extLst>
                        <a:ext uri="{FF2B5EF4-FFF2-40B4-BE49-F238E27FC236}">
                          <a16:creationId xmlns:a16="http://schemas.microsoft.com/office/drawing/2014/main" xmlns="" id="{1983F66F-B615-445F-B9A4-687C0DD6F012}"/>
                        </a:ext>
                      </a:extLst>
                    </p:cNvPr>
                    <p:cNvSpPr/>
                    <p:nvPr/>
                  </p:nvSpPr>
                  <p:spPr>
                    <a:xfrm>
                      <a:off x="15372326" y="1545831"/>
                      <a:ext cx="106205" cy="124358"/>
                    </a:xfrm>
                    <a:custGeom>
                      <a:avLst/>
                      <a:gdLst>
                        <a:gd name="connsiteX0" fmla="*/ 104177 w 106205"/>
                        <a:gd name="connsiteY0" fmla="*/ 72648 h 124358"/>
                        <a:gd name="connsiteX1" fmla="*/ 84480 w 106205"/>
                        <a:gd name="connsiteY1" fmla="*/ 33253 h 124358"/>
                        <a:gd name="connsiteX2" fmla="*/ 104177 w 106205"/>
                        <a:gd name="connsiteY2" fmla="*/ 68709 h 124358"/>
                        <a:gd name="connsiteX3" fmla="*/ 68722 w 106205"/>
                        <a:gd name="connsiteY3" fmla="*/ 112043 h 124358"/>
                        <a:gd name="connsiteX4" fmla="*/ 5690 w 106205"/>
                        <a:gd name="connsiteY4" fmla="*/ 45072 h 124358"/>
                        <a:gd name="connsiteX5" fmla="*/ 41145 w 106205"/>
                        <a:gd name="connsiteY5" fmla="*/ 1737 h 124358"/>
                        <a:gd name="connsiteX6" fmla="*/ 41145 w 106205"/>
                        <a:gd name="connsiteY6" fmla="*/ 1737 h 124358"/>
                        <a:gd name="connsiteX7" fmla="*/ 1751 w 106205"/>
                        <a:gd name="connsiteY7" fmla="*/ 49011 h 124358"/>
                        <a:gd name="connsiteX8" fmla="*/ 68722 w 106205"/>
                        <a:gd name="connsiteY8" fmla="*/ 123861 h 124358"/>
                        <a:gd name="connsiteX9" fmla="*/ 104177 w 106205"/>
                        <a:gd name="connsiteY9" fmla="*/ 72648 h 124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205" h="124358">
                          <a:moveTo>
                            <a:pt x="104177" y="72648"/>
                          </a:moveTo>
                          <a:cubicBezTo>
                            <a:pt x="100238" y="56890"/>
                            <a:pt x="92359" y="45072"/>
                            <a:pt x="84480" y="33253"/>
                          </a:cubicBezTo>
                          <a:cubicBezTo>
                            <a:pt x="92359" y="45072"/>
                            <a:pt x="100238" y="56890"/>
                            <a:pt x="104177" y="68709"/>
                          </a:cubicBezTo>
                          <a:cubicBezTo>
                            <a:pt x="112056" y="100224"/>
                            <a:pt x="96298" y="119922"/>
                            <a:pt x="68722" y="112043"/>
                          </a:cubicBezTo>
                          <a:cubicBezTo>
                            <a:pt x="41145" y="104164"/>
                            <a:pt x="13569" y="76588"/>
                            <a:pt x="5690" y="45072"/>
                          </a:cubicBezTo>
                          <a:cubicBezTo>
                            <a:pt x="-2189" y="13556"/>
                            <a:pt x="13569" y="-6142"/>
                            <a:pt x="41145" y="1737"/>
                          </a:cubicBezTo>
                          <a:cubicBezTo>
                            <a:pt x="41145" y="1737"/>
                            <a:pt x="41145" y="1737"/>
                            <a:pt x="41145" y="1737"/>
                          </a:cubicBezTo>
                          <a:cubicBezTo>
                            <a:pt x="13569" y="-6142"/>
                            <a:pt x="-6128" y="17495"/>
                            <a:pt x="1751" y="49011"/>
                          </a:cubicBezTo>
                          <a:cubicBezTo>
                            <a:pt x="9629" y="80527"/>
                            <a:pt x="37206" y="115982"/>
                            <a:pt x="68722" y="123861"/>
                          </a:cubicBezTo>
                          <a:cubicBezTo>
                            <a:pt x="92359" y="127801"/>
                            <a:pt x="112056" y="108103"/>
                            <a:pt x="104177" y="72648"/>
                          </a:cubicBezTo>
                          <a:close/>
                        </a:path>
                      </a:pathLst>
                    </a:custGeom>
                    <a:solidFill>
                      <a:srgbClr val="9DDCF8"/>
                    </a:solidFill>
                    <a:ln w="39379" cap="flat">
                      <a:noFill/>
                      <a:prstDash val="solid"/>
                      <a:miter/>
                    </a:ln>
                  </p:spPr>
                  <p:txBody>
                    <a:bodyPr rtlCol="0" anchor="ctr"/>
                    <a:lstStyle/>
                    <a:p>
                      <a:endParaRPr lang="en-US"/>
                    </a:p>
                  </p:txBody>
                </p:sp>
                <p:sp>
                  <p:nvSpPr>
                    <p:cNvPr id="2925" name="Freeform: Shape 2924">
                      <a:extLst>
                        <a:ext uri="{FF2B5EF4-FFF2-40B4-BE49-F238E27FC236}">
                          <a16:creationId xmlns:a16="http://schemas.microsoft.com/office/drawing/2014/main" xmlns="" id="{4C173E20-FE7D-4E52-854A-BEB9BB09B169}"/>
                        </a:ext>
                      </a:extLst>
                    </p:cNvPr>
                    <p:cNvSpPr/>
                    <p:nvPr/>
                  </p:nvSpPr>
                  <p:spPr>
                    <a:xfrm>
                      <a:off x="15381209" y="1554848"/>
                      <a:ext cx="89464" cy="99685"/>
                    </a:xfrm>
                    <a:custGeom>
                      <a:avLst/>
                      <a:gdLst>
                        <a:gd name="connsiteX0" fmla="*/ 747 w 89464"/>
                        <a:gd name="connsiteY0" fmla="*/ 39994 h 99685"/>
                        <a:gd name="connsiteX1" fmla="*/ 55899 w 89464"/>
                        <a:gd name="connsiteY1" fmla="*/ 99086 h 99685"/>
                        <a:gd name="connsiteX2" fmla="*/ 87415 w 89464"/>
                        <a:gd name="connsiteY2" fmla="*/ 59691 h 99685"/>
                        <a:gd name="connsiteX3" fmla="*/ 32263 w 89464"/>
                        <a:gd name="connsiteY3" fmla="*/ 599 h 99685"/>
                        <a:gd name="connsiteX4" fmla="*/ 747 w 89464"/>
                        <a:gd name="connsiteY4" fmla="*/ 39994 h 99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464" h="99685">
                          <a:moveTo>
                            <a:pt x="747" y="39994"/>
                          </a:moveTo>
                          <a:cubicBezTo>
                            <a:pt x="8626" y="67570"/>
                            <a:pt x="32263" y="95147"/>
                            <a:pt x="55899" y="99086"/>
                          </a:cubicBezTo>
                          <a:cubicBezTo>
                            <a:pt x="79536" y="103026"/>
                            <a:pt x="95294" y="87268"/>
                            <a:pt x="87415" y="59691"/>
                          </a:cubicBezTo>
                          <a:cubicBezTo>
                            <a:pt x="83476" y="32115"/>
                            <a:pt x="55899" y="8478"/>
                            <a:pt x="32263" y="599"/>
                          </a:cubicBezTo>
                          <a:cubicBezTo>
                            <a:pt x="8626" y="-3340"/>
                            <a:pt x="-3193" y="12417"/>
                            <a:pt x="747" y="39994"/>
                          </a:cubicBezTo>
                          <a:close/>
                        </a:path>
                      </a:pathLst>
                    </a:custGeom>
                    <a:solidFill>
                      <a:srgbClr val="9DDCF8"/>
                    </a:solidFill>
                    <a:ln w="39379" cap="flat">
                      <a:noFill/>
                      <a:prstDash val="solid"/>
                      <a:miter/>
                    </a:ln>
                  </p:spPr>
                  <p:txBody>
                    <a:bodyPr rtlCol="0" anchor="ctr"/>
                    <a:lstStyle/>
                    <a:p>
                      <a:endParaRPr lang="en-US"/>
                    </a:p>
                  </p:txBody>
                </p:sp>
                <p:grpSp>
                  <p:nvGrpSpPr>
                    <p:cNvPr id="2926" name="Graphic 2510">
                      <a:extLst>
                        <a:ext uri="{FF2B5EF4-FFF2-40B4-BE49-F238E27FC236}">
                          <a16:creationId xmlns:a16="http://schemas.microsoft.com/office/drawing/2014/main" xmlns="" id="{D9A4EB26-166C-4552-A89E-8ED9043950AB}"/>
                        </a:ext>
                      </a:extLst>
                    </p:cNvPr>
                    <p:cNvGrpSpPr/>
                    <p:nvPr/>
                  </p:nvGrpSpPr>
                  <p:grpSpPr>
                    <a:xfrm>
                      <a:off x="15385140" y="1558784"/>
                      <a:ext cx="77676" cy="91814"/>
                      <a:chOff x="15385140" y="1558784"/>
                      <a:chExt cx="77676" cy="91814"/>
                    </a:xfrm>
                  </p:grpSpPr>
                  <p:sp>
                    <p:nvSpPr>
                      <p:cNvPr id="2927" name="Freeform: Shape 2926">
                        <a:extLst>
                          <a:ext uri="{FF2B5EF4-FFF2-40B4-BE49-F238E27FC236}">
                            <a16:creationId xmlns:a16="http://schemas.microsoft.com/office/drawing/2014/main" xmlns="" id="{20C91588-88AC-404E-B824-07FCC8DD7946}"/>
                          </a:ext>
                        </a:extLst>
                      </p:cNvPr>
                      <p:cNvSpPr/>
                      <p:nvPr/>
                    </p:nvSpPr>
                    <p:spPr>
                      <a:xfrm>
                        <a:off x="15385140" y="1558784"/>
                        <a:ext cx="77676" cy="91814"/>
                      </a:xfrm>
                      <a:custGeom>
                        <a:avLst/>
                        <a:gdLst>
                          <a:gd name="connsiteX0" fmla="*/ 755 w 77676"/>
                          <a:gd name="connsiteY0" fmla="*/ 36059 h 91814"/>
                          <a:gd name="connsiteX1" fmla="*/ 48029 w 77676"/>
                          <a:gd name="connsiteY1" fmla="*/ 91211 h 91814"/>
                          <a:gd name="connsiteX2" fmla="*/ 75605 w 77676"/>
                          <a:gd name="connsiteY2" fmla="*/ 55756 h 91814"/>
                          <a:gd name="connsiteX3" fmla="*/ 28331 w 77676"/>
                          <a:gd name="connsiteY3" fmla="*/ 603 h 91814"/>
                          <a:gd name="connsiteX4" fmla="*/ 755 w 77676"/>
                          <a:gd name="connsiteY4" fmla="*/ 36059 h 91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676" h="91814">
                            <a:moveTo>
                              <a:pt x="755" y="36059"/>
                            </a:moveTo>
                            <a:cubicBezTo>
                              <a:pt x="4694" y="59696"/>
                              <a:pt x="28331" y="83333"/>
                              <a:pt x="48029" y="91211"/>
                            </a:cubicBezTo>
                            <a:cubicBezTo>
                              <a:pt x="67726" y="95151"/>
                              <a:pt x="83484" y="79393"/>
                              <a:pt x="75605" y="55756"/>
                            </a:cubicBezTo>
                            <a:cubicBezTo>
                              <a:pt x="71665" y="32119"/>
                              <a:pt x="48029" y="8482"/>
                              <a:pt x="28331" y="603"/>
                            </a:cubicBezTo>
                            <a:cubicBezTo>
                              <a:pt x="8634" y="-3336"/>
                              <a:pt x="-3185" y="12422"/>
                              <a:pt x="755" y="36059"/>
                            </a:cubicBezTo>
                            <a:close/>
                          </a:path>
                        </a:pathLst>
                      </a:custGeom>
                      <a:solidFill>
                        <a:srgbClr val="F8F5C1"/>
                      </a:solidFill>
                      <a:ln w="39379" cap="flat">
                        <a:noFill/>
                        <a:prstDash val="solid"/>
                        <a:miter/>
                      </a:ln>
                    </p:spPr>
                    <p:txBody>
                      <a:bodyPr rtlCol="0" anchor="ctr"/>
                      <a:lstStyle/>
                      <a:p>
                        <a:endParaRPr lang="en-US"/>
                      </a:p>
                    </p:txBody>
                  </p:sp>
                  <p:sp>
                    <p:nvSpPr>
                      <p:cNvPr id="2928" name="Freeform: Shape 2927">
                        <a:extLst>
                          <a:ext uri="{FF2B5EF4-FFF2-40B4-BE49-F238E27FC236}">
                            <a16:creationId xmlns:a16="http://schemas.microsoft.com/office/drawing/2014/main" xmlns="" id="{F555C505-5071-4110-985E-8B101E2416B8}"/>
                          </a:ext>
                        </a:extLst>
                      </p:cNvPr>
                      <p:cNvSpPr/>
                      <p:nvPr/>
                    </p:nvSpPr>
                    <p:spPr>
                      <a:xfrm>
                        <a:off x="15385148" y="1559356"/>
                        <a:ext cx="77142" cy="88748"/>
                      </a:xfrm>
                      <a:custGeom>
                        <a:avLst/>
                        <a:gdLst>
                          <a:gd name="connsiteX0" fmla="*/ 747 w 77142"/>
                          <a:gd name="connsiteY0" fmla="*/ 35486 h 88748"/>
                          <a:gd name="connsiteX1" fmla="*/ 44081 w 77142"/>
                          <a:gd name="connsiteY1" fmla="*/ 86699 h 88748"/>
                          <a:gd name="connsiteX2" fmla="*/ 75597 w 77142"/>
                          <a:gd name="connsiteY2" fmla="*/ 55183 h 88748"/>
                          <a:gd name="connsiteX3" fmla="*/ 32262 w 77142"/>
                          <a:gd name="connsiteY3" fmla="*/ 3970 h 88748"/>
                          <a:gd name="connsiteX4" fmla="*/ 747 w 77142"/>
                          <a:gd name="connsiteY4" fmla="*/ 35486 h 88748"/>
                          <a:gd name="connsiteX5" fmla="*/ 747 w 77142"/>
                          <a:gd name="connsiteY5" fmla="*/ 35486 h 88748"/>
                          <a:gd name="connsiteX6" fmla="*/ 40141 w 77142"/>
                          <a:gd name="connsiteY6" fmla="*/ 3970 h 88748"/>
                          <a:gd name="connsiteX7" fmla="*/ 75597 w 77142"/>
                          <a:gd name="connsiteY7" fmla="*/ 51244 h 88748"/>
                          <a:gd name="connsiteX8" fmla="*/ 36202 w 77142"/>
                          <a:gd name="connsiteY8" fmla="*/ 82760 h 88748"/>
                          <a:gd name="connsiteX9" fmla="*/ 747 w 77142"/>
                          <a:gd name="connsiteY9" fmla="*/ 35486 h 88748"/>
                          <a:gd name="connsiteX10" fmla="*/ 747 w 77142"/>
                          <a:gd name="connsiteY10" fmla="*/ 35486 h 88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142" h="88748">
                            <a:moveTo>
                              <a:pt x="747" y="35486"/>
                            </a:moveTo>
                            <a:cubicBezTo>
                              <a:pt x="4686" y="59123"/>
                              <a:pt x="24383" y="82760"/>
                              <a:pt x="44081" y="86699"/>
                            </a:cubicBezTo>
                            <a:cubicBezTo>
                              <a:pt x="67718" y="94578"/>
                              <a:pt x="79536" y="78820"/>
                              <a:pt x="75597" y="55183"/>
                            </a:cubicBezTo>
                            <a:cubicBezTo>
                              <a:pt x="71657" y="35486"/>
                              <a:pt x="51960" y="7910"/>
                              <a:pt x="32262" y="3970"/>
                            </a:cubicBezTo>
                            <a:cubicBezTo>
                              <a:pt x="8625" y="-7848"/>
                              <a:pt x="-3193" y="11849"/>
                              <a:pt x="747" y="35486"/>
                            </a:cubicBezTo>
                            <a:cubicBezTo>
                              <a:pt x="747" y="35486"/>
                              <a:pt x="4686" y="35486"/>
                              <a:pt x="747" y="35486"/>
                            </a:cubicBezTo>
                            <a:cubicBezTo>
                              <a:pt x="-3193" y="7910"/>
                              <a:pt x="12565" y="-7848"/>
                              <a:pt x="40141" y="3970"/>
                            </a:cubicBezTo>
                            <a:cubicBezTo>
                              <a:pt x="59839" y="11849"/>
                              <a:pt x="71657" y="31547"/>
                              <a:pt x="75597" y="51244"/>
                            </a:cubicBezTo>
                            <a:cubicBezTo>
                              <a:pt x="83476" y="78820"/>
                              <a:pt x="59839" y="94578"/>
                              <a:pt x="36202" y="82760"/>
                            </a:cubicBezTo>
                            <a:cubicBezTo>
                              <a:pt x="20444" y="74881"/>
                              <a:pt x="8625" y="55183"/>
                              <a:pt x="747" y="35486"/>
                            </a:cubicBezTo>
                            <a:cubicBezTo>
                              <a:pt x="747" y="35486"/>
                              <a:pt x="747" y="35486"/>
                              <a:pt x="747" y="35486"/>
                            </a:cubicBezTo>
                            <a:close/>
                          </a:path>
                        </a:pathLst>
                      </a:custGeom>
                      <a:solidFill>
                        <a:srgbClr val="EF923C"/>
                      </a:solidFill>
                      <a:ln w="39379" cap="flat">
                        <a:noFill/>
                        <a:prstDash val="solid"/>
                        <a:miter/>
                      </a:ln>
                    </p:spPr>
                    <p:txBody>
                      <a:bodyPr rtlCol="0" anchor="ctr"/>
                      <a:lstStyle/>
                      <a:p>
                        <a:endParaRPr lang="en-US"/>
                      </a:p>
                    </p:txBody>
                  </p:sp>
                </p:grpSp>
                <p:sp>
                  <p:nvSpPr>
                    <p:cNvPr id="2929" name="Freeform: Shape 2928">
                      <a:extLst>
                        <a:ext uri="{FF2B5EF4-FFF2-40B4-BE49-F238E27FC236}">
                          <a16:creationId xmlns:a16="http://schemas.microsoft.com/office/drawing/2014/main" xmlns="" id="{69A2926C-F0F7-48D6-B091-0CDD52D8C612}"/>
                        </a:ext>
                      </a:extLst>
                    </p:cNvPr>
                    <p:cNvSpPr/>
                    <p:nvPr/>
                  </p:nvSpPr>
                  <p:spPr>
                    <a:xfrm>
                      <a:off x="15387762" y="1554844"/>
                      <a:ext cx="77677" cy="93239"/>
                    </a:xfrm>
                    <a:custGeom>
                      <a:avLst/>
                      <a:gdLst>
                        <a:gd name="connsiteX0" fmla="*/ 76922 w 77677"/>
                        <a:gd name="connsiteY0" fmla="*/ 55756 h 93239"/>
                        <a:gd name="connsiteX1" fmla="*/ 29648 w 77677"/>
                        <a:gd name="connsiteY1" fmla="*/ 603 h 93239"/>
                        <a:gd name="connsiteX2" fmla="*/ 2072 w 77677"/>
                        <a:gd name="connsiteY2" fmla="*/ 36059 h 93239"/>
                        <a:gd name="connsiteX3" fmla="*/ 49346 w 77677"/>
                        <a:gd name="connsiteY3" fmla="*/ 91211 h 93239"/>
                        <a:gd name="connsiteX4" fmla="*/ 76922 w 77677"/>
                        <a:gd name="connsiteY4" fmla="*/ 55756 h 93239"/>
                        <a:gd name="connsiteX5" fmla="*/ 49346 w 77677"/>
                        <a:gd name="connsiteY5" fmla="*/ 75454 h 93239"/>
                        <a:gd name="connsiteX6" fmla="*/ 9951 w 77677"/>
                        <a:gd name="connsiteY6" fmla="*/ 32119 h 93239"/>
                        <a:gd name="connsiteX7" fmla="*/ 33588 w 77677"/>
                        <a:gd name="connsiteY7" fmla="*/ 4543 h 93239"/>
                        <a:gd name="connsiteX8" fmla="*/ 72983 w 77677"/>
                        <a:gd name="connsiteY8" fmla="*/ 47877 h 93239"/>
                        <a:gd name="connsiteX9" fmla="*/ 49346 w 77677"/>
                        <a:gd name="connsiteY9" fmla="*/ 75454 h 93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677" h="93239">
                          <a:moveTo>
                            <a:pt x="76922" y="55756"/>
                          </a:moveTo>
                          <a:cubicBezTo>
                            <a:pt x="72983" y="32119"/>
                            <a:pt x="49346" y="8482"/>
                            <a:pt x="29648" y="603"/>
                          </a:cubicBezTo>
                          <a:cubicBezTo>
                            <a:pt x="9951" y="-3336"/>
                            <a:pt x="-5807" y="12422"/>
                            <a:pt x="2072" y="36059"/>
                          </a:cubicBezTo>
                          <a:cubicBezTo>
                            <a:pt x="6012" y="59696"/>
                            <a:pt x="29648" y="83332"/>
                            <a:pt x="49346" y="91211"/>
                          </a:cubicBezTo>
                          <a:cubicBezTo>
                            <a:pt x="69043" y="99090"/>
                            <a:pt x="80862" y="83332"/>
                            <a:pt x="76922" y="55756"/>
                          </a:cubicBezTo>
                          <a:close/>
                          <a:moveTo>
                            <a:pt x="49346" y="75454"/>
                          </a:moveTo>
                          <a:cubicBezTo>
                            <a:pt x="33588" y="71514"/>
                            <a:pt x="13890" y="51817"/>
                            <a:pt x="9951" y="32119"/>
                          </a:cubicBezTo>
                          <a:cubicBezTo>
                            <a:pt x="6012" y="12422"/>
                            <a:pt x="17830" y="603"/>
                            <a:pt x="33588" y="4543"/>
                          </a:cubicBezTo>
                          <a:cubicBezTo>
                            <a:pt x="49346" y="8482"/>
                            <a:pt x="69043" y="28180"/>
                            <a:pt x="72983" y="47877"/>
                          </a:cubicBezTo>
                          <a:cubicBezTo>
                            <a:pt x="76922" y="67575"/>
                            <a:pt x="65104" y="79393"/>
                            <a:pt x="49346" y="75454"/>
                          </a:cubicBezTo>
                          <a:close/>
                        </a:path>
                      </a:pathLst>
                    </a:custGeom>
                    <a:solidFill>
                      <a:srgbClr val="F8F5C1"/>
                    </a:solidFill>
                    <a:ln w="39379" cap="flat">
                      <a:noFill/>
                      <a:prstDash val="solid"/>
                      <a:miter/>
                    </a:ln>
                  </p:spPr>
                  <p:txBody>
                    <a:bodyPr rtlCol="0" anchor="ctr"/>
                    <a:lstStyle/>
                    <a:p>
                      <a:endParaRPr lang="en-US"/>
                    </a:p>
                  </p:txBody>
                </p:sp>
              </p:grpSp>
              <p:grpSp>
                <p:nvGrpSpPr>
                  <p:cNvPr id="2930" name="Graphic 2510">
                    <a:extLst>
                      <a:ext uri="{FF2B5EF4-FFF2-40B4-BE49-F238E27FC236}">
                        <a16:creationId xmlns:a16="http://schemas.microsoft.com/office/drawing/2014/main" xmlns="" id="{96874A9F-9FE9-47E7-9331-F8C9F6CA0017}"/>
                      </a:ext>
                    </a:extLst>
                  </p:cNvPr>
                  <p:cNvGrpSpPr/>
                  <p:nvPr/>
                </p:nvGrpSpPr>
                <p:grpSpPr>
                  <a:xfrm>
                    <a:off x="14549676" y="1362413"/>
                    <a:ext cx="136915" cy="104454"/>
                    <a:chOff x="14549676" y="1362413"/>
                    <a:chExt cx="136915" cy="104454"/>
                  </a:xfrm>
                </p:grpSpPr>
                <p:grpSp>
                  <p:nvGrpSpPr>
                    <p:cNvPr id="2931" name="Graphic 2510">
                      <a:extLst>
                        <a:ext uri="{FF2B5EF4-FFF2-40B4-BE49-F238E27FC236}">
                          <a16:creationId xmlns:a16="http://schemas.microsoft.com/office/drawing/2014/main" xmlns="" id="{9D26FE53-29F5-4C68-B26E-0B32AAED06FE}"/>
                        </a:ext>
                      </a:extLst>
                    </p:cNvPr>
                    <p:cNvGrpSpPr/>
                    <p:nvPr/>
                  </p:nvGrpSpPr>
                  <p:grpSpPr>
                    <a:xfrm>
                      <a:off x="14549676" y="1362413"/>
                      <a:ext cx="136915" cy="104454"/>
                      <a:chOff x="14549676" y="1362413"/>
                      <a:chExt cx="136915" cy="104454"/>
                    </a:xfrm>
                  </p:grpSpPr>
                  <p:sp>
                    <p:nvSpPr>
                      <p:cNvPr id="2932" name="Freeform: Shape 2931">
                        <a:extLst>
                          <a:ext uri="{FF2B5EF4-FFF2-40B4-BE49-F238E27FC236}">
                            <a16:creationId xmlns:a16="http://schemas.microsoft.com/office/drawing/2014/main" xmlns="" id="{8AA4546D-DBAA-4A47-B9C7-4A3C9613D202}"/>
                          </a:ext>
                        </a:extLst>
                      </p:cNvPr>
                      <p:cNvSpPr/>
                      <p:nvPr/>
                    </p:nvSpPr>
                    <p:spPr>
                      <a:xfrm>
                        <a:off x="14550503" y="1364324"/>
                        <a:ext cx="136088" cy="102543"/>
                      </a:xfrm>
                      <a:custGeom>
                        <a:avLst/>
                        <a:gdLst>
                          <a:gd name="connsiteX0" fmla="*/ 122345 w 136088"/>
                          <a:gd name="connsiteY0" fmla="*/ 65060 h 102543"/>
                          <a:gd name="connsiteX1" fmla="*/ 27798 w 136088"/>
                          <a:gd name="connsiteY1" fmla="*/ 100515 h 102543"/>
                          <a:gd name="connsiteX2" fmla="*/ 12040 w 136088"/>
                          <a:gd name="connsiteY2" fmla="*/ 37483 h 102543"/>
                          <a:gd name="connsiteX3" fmla="*/ 106587 w 136088"/>
                          <a:gd name="connsiteY3" fmla="*/ 2028 h 102543"/>
                          <a:gd name="connsiteX4" fmla="*/ 122345 w 136088"/>
                          <a:gd name="connsiteY4" fmla="*/ 65060 h 102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088" h="102543">
                            <a:moveTo>
                              <a:pt x="122345" y="65060"/>
                            </a:moveTo>
                            <a:cubicBezTo>
                              <a:pt x="98708" y="92636"/>
                              <a:pt x="55374" y="108394"/>
                              <a:pt x="27798" y="100515"/>
                            </a:cubicBezTo>
                            <a:cubicBezTo>
                              <a:pt x="-3718" y="92636"/>
                              <a:pt x="-7658" y="65060"/>
                              <a:pt x="12040" y="37483"/>
                            </a:cubicBezTo>
                            <a:cubicBezTo>
                              <a:pt x="35677" y="9907"/>
                              <a:pt x="79011" y="-5851"/>
                              <a:pt x="106587" y="2028"/>
                            </a:cubicBezTo>
                            <a:cubicBezTo>
                              <a:pt x="138103" y="9907"/>
                              <a:pt x="145982" y="37483"/>
                              <a:pt x="122345" y="65060"/>
                            </a:cubicBezTo>
                            <a:close/>
                          </a:path>
                        </a:pathLst>
                      </a:custGeom>
                      <a:solidFill>
                        <a:srgbClr val="D4D6D5"/>
                      </a:solidFill>
                      <a:ln w="39379" cap="flat">
                        <a:noFill/>
                        <a:prstDash val="solid"/>
                        <a:miter/>
                      </a:ln>
                    </p:spPr>
                    <p:txBody>
                      <a:bodyPr rtlCol="0" anchor="ctr"/>
                      <a:lstStyle/>
                      <a:p>
                        <a:endParaRPr lang="en-US"/>
                      </a:p>
                    </p:txBody>
                  </p:sp>
                  <p:grpSp>
                    <p:nvGrpSpPr>
                      <p:cNvPr id="2933" name="Graphic 2510">
                        <a:extLst>
                          <a:ext uri="{FF2B5EF4-FFF2-40B4-BE49-F238E27FC236}">
                            <a16:creationId xmlns:a16="http://schemas.microsoft.com/office/drawing/2014/main" xmlns="" id="{38F65271-7F5E-4CF0-B1F7-6CD8E161E9DF}"/>
                          </a:ext>
                        </a:extLst>
                      </p:cNvPr>
                      <p:cNvGrpSpPr/>
                      <p:nvPr/>
                    </p:nvGrpSpPr>
                    <p:grpSpPr>
                      <a:xfrm>
                        <a:off x="14549676" y="1362820"/>
                        <a:ext cx="133228" cy="100108"/>
                        <a:chOff x="14549676" y="1362820"/>
                        <a:chExt cx="133228" cy="100108"/>
                      </a:xfrm>
                    </p:grpSpPr>
                    <p:sp>
                      <p:nvSpPr>
                        <p:cNvPr id="2934" name="Freeform: Shape 2933">
                          <a:extLst>
                            <a:ext uri="{FF2B5EF4-FFF2-40B4-BE49-F238E27FC236}">
                              <a16:creationId xmlns:a16="http://schemas.microsoft.com/office/drawing/2014/main" xmlns="" id="{CE5A771E-CF7A-4EC7-91D4-B972128A780D}"/>
                            </a:ext>
                          </a:extLst>
                        </p:cNvPr>
                        <p:cNvSpPr/>
                        <p:nvPr/>
                      </p:nvSpPr>
                      <p:spPr>
                        <a:xfrm>
                          <a:off x="14552486" y="1364324"/>
                          <a:ext cx="130418" cy="98603"/>
                        </a:xfrm>
                        <a:custGeom>
                          <a:avLst/>
                          <a:gdLst>
                            <a:gd name="connsiteX0" fmla="*/ 116422 w 130418"/>
                            <a:gd name="connsiteY0" fmla="*/ 61120 h 98603"/>
                            <a:gd name="connsiteX1" fmla="*/ 25814 w 130418"/>
                            <a:gd name="connsiteY1" fmla="*/ 96576 h 98603"/>
                            <a:gd name="connsiteX2" fmla="*/ 13996 w 130418"/>
                            <a:gd name="connsiteY2" fmla="*/ 37483 h 98603"/>
                            <a:gd name="connsiteX3" fmla="*/ 104604 w 130418"/>
                            <a:gd name="connsiteY3" fmla="*/ 2028 h 98603"/>
                            <a:gd name="connsiteX4" fmla="*/ 116422 w 130418"/>
                            <a:gd name="connsiteY4" fmla="*/ 61120 h 986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418" h="98603">
                              <a:moveTo>
                                <a:pt x="116422" y="61120"/>
                              </a:moveTo>
                              <a:cubicBezTo>
                                <a:pt x="92786" y="88697"/>
                                <a:pt x="53391" y="104455"/>
                                <a:pt x="25814" y="96576"/>
                              </a:cubicBezTo>
                              <a:cubicBezTo>
                                <a:pt x="-1762" y="88697"/>
                                <a:pt x="-9641" y="61120"/>
                                <a:pt x="13996" y="37483"/>
                              </a:cubicBezTo>
                              <a:cubicBezTo>
                                <a:pt x="37633" y="9907"/>
                                <a:pt x="77028" y="-5851"/>
                                <a:pt x="104604" y="2028"/>
                              </a:cubicBezTo>
                              <a:cubicBezTo>
                                <a:pt x="132180" y="5968"/>
                                <a:pt x="140059" y="33544"/>
                                <a:pt x="116422" y="61120"/>
                              </a:cubicBezTo>
                              <a:close/>
                            </a:path>
                          </a:pathLst>
                        </a:custGeom>
                        <a:solidFill>
                          <a:srgbClr val="29A1DA"/>
                        </a:solidFill>
                        <a:ln w="39379" cap="flat">
                          <a:noFill/>
                          <a:prstDash val="solid"/>
                          <a:miter/>
                        </a:ln>
                      </p:spPr>
                      <p:txBody>
                        <a:bodyPr rtlCol="0" anchor="ctr"/>
                        <a:lstStyle/>
                        <a:p>
                          <a:endParaRPr lang="en-US"/>
                        </a:p>
                      </p:txBody>
                    </p:sp>
                    <p:sp>
                      <p:nvSpPr>
                        <p:cNvPr id="2935" name="Freeform: Shape 2934">
                          <a:extLst>
                            <a:ext uri="{FF2B5EF4-FFF2-40B4-BE49-F238E27FC236}">
                              <a16:creationId xmlns:a16="http://schemas.microsoft.com/office/drawing/2014/main" xmlns="" id="{F5D1B198-50AD-4DBE-9D05-C84737CADDBF}"/>
                            </a:ext>
                          </a:extLst>
                        </p:cNvPr>
                        <p:cNvSpPr/>
                        <p:nvPr/>
                      </p:nvSpPr>
                      <p:spPr>
                        <a:xfrm>
                          <a:off x="14549676" y="1362820"/>
                          <a:ext cx="132098" cy="99411"/>
                        </a:xfrm>
                        <a:custGeom>
                          <a:avLst/>
                          <a:gdLst>
                            <a:gd name="connsiteX0" fmla="*/ 119232 w 132098"/>
                            <a:gd name="connsiteY0" fmla="*/ 62625 h 99411"/>
                            <a:gd name="connsiteX1" fmla="*/ 56201 w 132098"/>
                            <a:gd name="connsiteY1" fmla="*/ 98080 h 99411"/>
                            <a:gd name="connsiteX2" fmla="*/ 1048 w 132098"/>
                            <a:gd name="connsiteY2" fmla="*/ 74443 h 99411"/>
                            <a:gd name="connsiteX3" fmla="*/ 12866 w 132098"/>
                            <a:gd name="connsiteY3" fmla="*/ 38988 h 99411"/>
                            <a:gd name="connsiteX4" fmla="*/ 75898 w 132098"/>
                            <a:gd name="connsiteY4" fmla="*/ 3533 h 99411"/>
                            <a:gd name="connsiteX5" fmla="*/ 131051 w 132098"/>
                            <a:gd name="connsiteY5" fmla="*/ 27169 h 99411"/>
                            <a:gd name="connsiteX6" fmla="*/ 119232 w 132098"/>
                            <a:gd name="connsiteY6" fmla="*/ 62625 h 99411"/>
                            <a:gd name="connsiteX7" fmla="*/ 119232 w 132098"/>
                            <a:gd name="connsiteY7" fmla="*/ 62625 h 99411"/>
                            <a:gd name="connsiteX8" fmla="*/ 111353 w 132098"/>
                            <a:gd name="connsiteY8" fmla="*/ 3533 h 99411"/>
                            <a:gd name="connsiteX9" fmla="*/ 12866 w 132098"/>
                            <a:gd name="connsiteY9" fmla="*/ 35048 h 99411"/>
                            <a:gd name="connsiteX10" fmla="*/ 20745 w 132098"/>
                            <a:gd name="connsiteY10" fmla="*/ 94141 h 99411"/>
                            <a:gd name="connsiteX11" fmla="*/ 119232 w 132098"/>
                            <a:gd name="connsiteY11" fmla="*/ 62625 h 99411"/>
                            <a:gd name="connsiteX12" fmla="*/ 119232 w 132098"/>
                            <a:gd name="connsiteY12" fmla="*/ 62625 h 99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2098" h="99411">
                              <a:moveTo>
                                <a:pt x="119232" y="62625"/>
                              </a:moveTo>
                              <a:cubicBezTo>
                                <a:pt x="103474" y="82322"/>
                                <a:pt x="79838" y="94141"/>
                                <a:pt x="56201" y="98080"/>
                              </a:cubicBezTo>
                              <a:cubicBezTo>
                                <a:pt x="36503" y="102020"/>
                                <a:pt x="8927" y="98080"/>
                                <a:pt x="1048" y="74443"/>
                              </a:cubicBezTo>
                              <a:cubicBezTo>
                                <a:pt x="-2892" y="62625"/>
                                <a:pt x="4987" y="50806"/>
                                <a:pt x="12866" y="38988"/>
                              </a:cubicBezTo>
                              <a:cubicBezTo>
                                <a:pt x="28624" y="19290"/>
                                <a:pt x="52261" y="7472"/>
                                <a:pt x="75898" y="3533"/>
                              </a:cubicBezTo>
                              <a:cubicBezTo>
                                <a:pt x="95595" y="-407"/>
                                <a:pt x="123172" y="3533"/>
                                <a:pt x="131051" y="27169"/>
                              </a:cubicBezTo>
                              <a:cubicBezTo>
                                <a:pt x="134990" y="38988"/>
                                <a:pt x="127111" y="50806"/>
                                <a:pt x="119232" y="62625"/>
                              </a:cubicBezTo>
                              <a:cubicBezTo>
                                <a:pt x="119232" y="62625"/>
                                <a:pt x="123172" y="62625"/>
                                <a:pt x="119232" y="62625"/>
                              </a:cubicBezTo>
                              <a:cubicBezTo>
                                <a:pt x="134990" y="42927"/>
                                <a:pt x="138930" y="11412"/>
                                <a:pt x="111353" y="3533"/>
                              </a:cubicBezTo>
                              <a:cubicBezTo>
                                <a:pt x="75898" y="-8286"/>
                                <a:pt x="36503" y="11412"/>
                                <a:pt x="12866" y="35048"/>
                              </a:cubicBezTo>
                              <a:cubicBezTo>
                                <a:pt x="-2892" y="54746"/>
                                <a:pt x="-6831" y="86262"/>
                                <a:pt x="20745" y="94141"/>
                              </a:cubicBezTo>
                              <a:cubicBezTo>
                                <a:pt x="60140" y="105959"/>
                                <a:pt x="99535" y="86262"/>
                                <a:pt x="119232" y="62625"/>
                              </a:cubicBezTo>
                              <a:cubicBezTo>
                                <a:pt x="123172" y="62625"/>
                                <a:pt x="119232" y="62625"/>
                                <a:pt x="119232" y="62625"/>
                              </a:cubicBezTo>
                              <a:close/>
                            </a:path>
                          </a:pathLst>
                        </a:custGeom>
                        <a:solidFill>
                          <a:srgbClr val="033C5C"/>
                        </a:solidFill>
                        <a:ln w="39379" cap="flat">
                          <a:noFill/>
                          <a:prstDash val="solid"/>
                          <a:miter/>
                        </a:ln>
                      </p:spPr>
                      <p:txBody>
                        <a:bodyPr rtlCol="0" anchor="ctr"/>
                        <a:lstStyle/>
                        <a:p>
                          <a:endParaRPr lang="en-US"/>
                        </a:p>
                      </p:txBody>
                    </p:sp>
                  </p:grpSp>
                  <p:sp>
                    <p:nvSpPr>
                      <p:cNvPr id="2936" name="Freeform: Shape 2935">
                        <a:extLst>
                          <a:ext uri="{FF2B5EF4-FFF2-40B4-BE49-F238E27FC236}">
                            <a16:creationId xmlns:a16="http://schemas.microsoft.com/office/drawing/2014/main" xmlns="" id="{669F12D8-8624-49D1-ADD6-3886676DB108}"/>
                          </a:ext>
                        </a:extLst>
                      </p:cNvPr>
                      <p:cNvSpPr/>
                      <p:nvPr/>
                    </p:nvSpPr>
                    <p:spPr>
                      <a:xfrm>
                        <a:off x="14552486" y="1362413"/>
                        <a:ext cx="130418" cy="96575"/>
                      </a:xfrm>
                      <a:custGeom>
                        <a:avLst/>
                        <a:gdLst>
                          <a:gd name="connsiteX0" fmla="*/ 13996 w 130418"/>
                          <a:gd name="connsiteY0" fmla="*/ 35455 h 96575"/>
                          <a:gd name="connsiteX1" fmla="*/ 49451 w 130418"/>
                          <a:gd name="connsiteY1" fmla="*/ 7879 h 96575"/>
                          <a:gd name="connsiteX2" fmla="*/ 17935 w 130418"/>
                          <a:gd name="connsiteY2" fmla="*/ 31516 h 96575"/>
                          <a:gd name="connsiteX3" fmla="*/ 29754 w 130418"/>
                          <a:gd name="connsiteY3" fmla="*/ 86669 h 96575"/>
                          <a:gd name="connsiteX4" fmla="*/ 116422 w 130418"/>
                          <a:gd name="connsiteY4" fmla="*/ 55153 h 96575"/>
                          <a:gd name="connsiteX5" fmla="*/ 104604 w 130418"/>
                          <a:gd name="connsiteY5" fmla="*/ 0 h 96575"/>
                          <a:gd name="connsiteX6" fmla="*/ 104604 w 130418"/>
                          <a:gd name="connsiteY6" fmla="*/ 0 h 96575"/>
                          <a:gd name="connsiteX7" fmla="*/ 116422 w 130418"/>
                          <a:gd name="connsiteY7" fmla="*/ 59092 h 96575"/>
                          <a:gd name="connsiteX8" fmla="*/ 25814 w 130418"/>
                          <a:gd name="connsiteY8" fmla="*/ 94548 h 96575"/>
                          <a:gd name="connsiteX9" fmla="*/ 13996 w 130418"/>
                          <a:gd name="connsiteY9" fmla="*/ 35455 h 96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418" h="96575">
                            <a:moveTo>
                              <a:pt x="13996" y="35455"/>
                            </a:moveTo>
                            <a:cubicBezTo>
                              <a:pt x="21875" y="23637"/>
                              <a:pt x="37633" y="15758"/>
                              <a:pt x="49451" y="7879"/>
                            </a:cubicBezTo>
                            <a:cubicBezTo>
                              <a:pt x="37633" y="11819"/>
                              <a:pt x="25814" y="23637"/>
                              <a:pt x="17935" y="31516"/>
                            </a:cubicBezTo>
                            <a:cubicBezTo>
                              <a:pt x="-1762" y="55153"/>
                              <a:pt x="2177" y="82729"/>
                              <a:pt x="29754" y="86669"/>
                            </a:cubicBezTo>
                            <a:cubicBezTo>
                              <a:pt x="57330" y="94548"/>
                              <a:pt x="96725" y="78790"/>
                              <a:pt x="116422" y="55153"/>
                            </a:cubicBezTo>
                            <a:cubicBezTo>
                              <a:pt x="136120" y="31516"/>
                              <a:pt x="132180" y="7879"/>
                              <a:pt x="104604" y="0"/>
                            </a:cubicBezTo>
                            <a:cubicBezTo>
                              <a:pt x="104604" y="0"/>
                              <a:pt x="104604" y="0"/>
                              <a:pt x="104604" y="0"/>
                            </a:cubicBezTo>
                            <a:cubicBezTo>
                              <a:pt x="132180" y="7879"/>
                              <a:pt x="140059" y="35455"/>
                              <a:pt x="116422" y="59092"/>
                            </a:cubicBezTo>
                            <a:cubicBezTo>
                              <a:pt x="92786" y="86669"/>
                              <a:pt x="53391" y="102427"/>
                              <a:pt x="25814" y="94548"/>
                            </a:cubicBezTo>
                            <a:cubicBezTo>
                              <a:pt x="-1762" y="90608"/>
                              <a:pt x="-9641" y="63032"/>
                              <a:pt x="13996" y="35455"/>
                            </a:cubicBezTo>
                            <a:close/>
                          </a:path>
                        </a:pathLst>
                      </a:custGeom>
                      <a:solidFill>
                        <a:srgbClr val="9DDCF8"/>
                      </a:solidFill>
                      <a:ln w="39379" cap="flat">
                        <a:noFill/>
                        <a:prstDash val="solid"/>
                        <a:miter/>
                      </a:ln>
                    </p:spPr>
                    <p:txBody>
                      <a:bodyPr rtlCol="0" anchor="ctr"/>
                      <a:lstStyle/>
                      <a:p>
                        <a:endParaRPr lang="en-US"/>
                      </a:p>
                    </p:txBody>
                  </p:sp>
                  <p:sp>
                    <p:nvSpPr>
                      <p:cNvPr id="2937" name="Freeform: Shape 2936">
                        <a:extLst>
                          <a:ext uri="{FF2B5EF4-FFF2-40B4-BE49-F238E27FC236}">
                            <a16:creationId xmlns:a16="http://schemas.microsoft.com/office/drawing/2014/main" xmlns="" id="{34C429D3-E469-475C-B95B-9B2511334635}"/>
                          </a:ext>
                        </a:extLst>
                      </p:cNvPr>
                      <p:cNvSpPr/>
                      <p:nvPr/>
                    </p:nvSpPr>
                    <p:spPr>
                      <a:xfrm>
                        <a:off x="14560967" y="1368220"/>
                        <a:ext cx="108434" cy="78994"/>
                      </a:xfrm>
                      <a:custGeom>
                        <a:avLst/>
                        <a:gdLst>
                          <a:gd name="connsiteX0" fmla="*/ 96123 w 108434"/>
                          <a:gd name="connsiteY0" fmla="*/ 49346 h 78994"/>
                          <a:gd name="connsiteX1" fmla="*/ 21273 w 108434"/>
                          <a:gd name="connsiteY1" fmla="*/ 76922 h 78994"/>
                          <a:gd name="connsiteX2" fmla="*/ 9455 w 108434"/>
                          <a:gd name="connsiteY2" fmla="*/ 29648 h 78994"/>
                          <a:gd name="connsiteX3" fmla="*/ 84305 w 108434"/>
                          <a:gd name="connsiteY3" fmla="*/ 2072 h 78994"/>
                          <a:gd name="connsiteX4" fmla="*/ 96123 w 108434"/>
                          <a:gd name="connsiteY4" fmla="*/ 49346 h 78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434" h="78994">
                            <a:moveTo>
                              <a:pt x="96123" y="49346"/>
                            </a:moveTo>
                            <a:cubicBezTo>
                              <a:pt x="80366" y="69043"/>
                              <a:pt x="44910" y="84801"/>
                              <a:pt x="21273" y="76922"/>
                            </a:cubicBezTo>
                            <a:cubicBezTo>
                              <a:pt x="-2364" y="72983"/>
                              <a:pt x="-6303" y="49346"/>
                              <a:pt x="9455" y="29648"/>
                            </a:cubicBezTo>
                            <a:cubicBezTo>
                              <a:pt x="25213" y="9951"/>
                              <a:pt x="60668" y="-5807"/>
                              <a:pt x="84305" y="2072"/>
                            </a:cubicBezTo>
                            <a:cubicBezTo>
                              <a:pt x="111881" y="6012"/>
                              <a:pt x="115821" y="29648"/>
                              <a:pt x="96123" y="49346"/>
                            </a:cubicBezTo>
                            <a:close/>
                          </a:path>
                        </a:pathLst>
                      </a:custGeom>
                      <a:solidFill>
                        <a:srgbClr val="9DDCF8"/>
                      </a:solidFill>
                      <a:ln w="39379" cap="flat">
                        <a:noFill/>
                        <a:prstDash val="solid"/>
                        <a:miter/>
                      </a:ln>
                    </p:spPr>
                    <p:txBody>
                      <a:bodyPr rtlCol="0" anchor="ctr"/>
                      <a:lstStyle/>
                      <a:p>
                        <a:endParaRPr lang="en-US"/>
                      </a:p>
                    </p:txBody>
                  </p:sp>
                  <p:grpSp>
                    <p:nvGrpSpPr>
                      <p:cNvPr id="2938" name="Graphic 2510">
                        <a:extLst>
                          <a:ext uri="{FF2B5EF4-FFF2-40B4-BE49-F238E27FC236}">
                            <a16:creationId xmlns:a16="http://schemas.microsoft.com/office/drawing/2014/main" xmlns="" id="{0DA8A6C1-3AC5-42C8-997F-7F007F6D9EC3}"/>
                          </a:ext>
                        </a:extLst>
                      </p:cNvPr>
                      <p:cNvGrpSpPr/>
                      <p:nvPr/>
                    </p:nvGrpSpPr>
                    <p:grpSpPr>
                      <a:xfrm>
                        <a:off x="14564850" y="1367824"/>
                        <a:ext cx="98149" cy="75846"/>
                        <a:chOff x="14564850" y="1367824"/>
                        <a:chExt cx="98149" cy="75846"/>
                      </a:xfrm>
                    </p:grpSpPr>
                    <p:sp>
                      <p:nvSpPr>
                        <p:cNvPr id="2939" name="Freeform: Shape 2938">
                          <a:extLst>
                            <a:ext uri="{FF2B5EF4-FFF2-40B4-BE49-F238E27FC236}">
                              <a16:creationId xmlns:a16="http://schemas.microsoft.com/office/drawing/2014/main" xmlns="" id="{8A658A71-7AB7-42D9-9183-DBC81EB886CF}"/>
                            </a:ext>
                          </a:extLst>
                        </p:cNvPr>
                        <p:cNvSpPr/>
                        <p:nvPr/>
                      </p:nvSpPr>
                      <p:spPr>
                        <a:xfrm>
                          <a:off x="14565978" y="1371763"/>
                          <a:ext cx="96627" cy="71906"/>
                        </a:xfrm>
                        <a:custGeom>
                          <a:avLst/>
                          <a:gdLst>
                            <a:gd name="connsiteX0" fmla="*/ 87173 w 96627"/>
                            <a:gd name="connsiteY0" fmla="*/ 45802 h 71906"/>
                            <a:gd name="connsiteX1" fmla="*/ 20201 w 96627"/>
                            <a:gd name="connsiteY1" fmla="*/ 69439 h 71906"/>
                            <a:gd name="connsiteX2" fmla="*/ 8383 w 96627"/>
                            <a:gd name="connsiteY2" fmla="*/ 26105 h 71906"/>
                            <a:gd name="connsiteX3" fmla="*/ 75354 w 96627"/>
                            <a:gd name="connsiteY3" fmla="*/ 2468 h 71906"/>
                            <a:gd name="connsiteX4" fmla="*/ 87173 w 96627"/>
                            <a:gd name="connsiteY4" fmla="*/ 45802 h 71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27" h="71906">
                              <a:moveTo>
                                <a:pt x="87173" y="45802"/>
                              </a:moveTo>
                              <a:cubicBezTo>
                                <a:pt x="71415" y="65500"/>
                                <a:pt x="39899" y="77318"/>
                                <a:pt x="20201" y="69439"/>
                              </a:cubicBezTo>
                              <a:cubicBezTo>
                                <a:pt x="504" y="65500"/>
                                <a:pt x="-7375" y="45802"/>
                                <a:pt x="8383" y="26105"/>
                              </a:cubicBezTo>
                              <a:cubicBezTo>
                                <a:pt x="24141" y="6407"/>
                                <a:pt x="55657" y="-5411"/>
                                <a:pt x="75354" y="2468"/>
                              </a:cubicBezTo>
                              <a:cubicBezTo>
                                <a:pt x="98991" y="6407"/>
                                <a:pt x="102930" y="26105"/>
                                <a:pt x="87173" y="45802"/>
                              </a:cubicBezTo>
                              <a:close/>
                            </a:path>
                          </a:pathLst>
                        </a:custGeom>
                        <a:solidFill>
                          <a:srgbClr val="F8F5C1"/>
                        </a:solidFill>
                        <a:ln w="39379" cap="flat">
                          <a:noFill/>
                          <a:prstDash val="solid"/>
                          <a:miter/>
                        </a:ln>
                      </p:spPr>
                      <p:txBody>
                        <a:bodyPr rtlCol="0" anchor="ctr"/>
                        <a:lstStyle/>
                        <a:p>
                          <a:endParaRPr lang="en-US"/>
                        </a:p>
                      </p:txBody>
                    </p:sp>
                    <p:sp>
                      <p:nvSpPr>
                        <p:cNvPr id="2940" name="Freeform: Shape 2939">
                          <a:extLst>
                            <a:ext uri="{FF2B5EF4-FFF2-40B4-BE49-F238E27FC236}">
                              <a16:creationId xmlns:a16="http://schemas.microsoft.com/office/drawing/2014/main" xmlns="" id="{594C121A-1FD4-458D-A3E0-8180EB88338E}"/>
                            </a:ext>
                          </a:extLst>
                        </p:cNvPr>
                        <p:cNvSpPr/>
                        <p:nvPr/>
                      </p:nvSpPr>
                      <p:spPr>
                        <a:xfrm>
                          <a:off x="14564850" y="1367824"/>
                          <a:ext cx="98149" cy="74075"/>
                        </a:xfrm>
                        <a:custGeom>
                          <a:avLst/>
                          <a:gdLst>
                            <a:gd name="connsiteX0" fmla="*/ 88300 w 98149"/>
                            <a:gd name="connsiteY0" fmla="*/ 45802 h 74075"/>
                            <a:gd name="connsiteX1" fmla="*/ 44966 w 98149"/>
                            <a:gd name="connsiteY1" fmla="*/ 69439 h 74075"/>
                            <a:gd name="connsiteX2" fmla="*/ 1632 w 98149"/>
                            <a:gd name="connsiteY2" fmla="*/ 53681 h 74075"/>
                            <a:gd name="connsiteX3" fmla="*/ 5571 w 98149"/>
                            <a:gd name="connsiteY3" fmla="*/ 30044 h 74075"/>
                            <a:gd name="connsiteX4" fmla="*/ 56785 w 98149"/>
                            <a:gd name="connsiteY4" fmla="*/ 2468 h 74075"/>
                            <a:gd name="connsiteX5" fmla="*/ 96179 w 98149"/>
                            <a:gd name="connsiteY5" fmla="*/ 22165 h 74075"/>
                            <a:gd name="connsiteX6" fmla="*/ 88300 w 98149"/>
                            <a:gd name="connsiteY6" fmla="*/ 45802 h 74075"/>
                            <a:gd name="connsiteX7" fmla="*/ 88300 w 98149"/>
                            <a:gd name="connsiteY7" fmla="*/ 45802 h 74075"/>
                            <a:gd name="connsiteX8" fmla="*/ 84361 w 98149"/>
                            <a:gd name="connsiteY8" fmla="*/ 2468 h 74075"/>
                            <a:gd name="connsiteX9" fmla="*/ 13450 w 98149"/>
                            <a:gd name="connsiteY9" fmla="*/ 26105 h 74075"/>
                            <a:gd name="connsiteX10" fmla="*/ 21329 w 98149"/>
                            <a:gd name="connsiteY10" fmla="*/ 69439 h 74075"/>
                            <a:gd name="connsiteX11" fmla="*/ 88300 w 98149"/>
                            <a:gd name="connsiteY11" fmla="*/ 45802 h 74075"/>
                            <a:gd name="connsiteX12" fmla="*/ 88300 w 98149"/>
                            <a:gd name="connsiteY12" fmla="*/ 45802 h 74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8149" h="74075">
                              <a:moveTo>
                                <a:pt x="88300" y="45802"/>
                              </a:moveTo>
                              <a:cubicBezTo>
                                <a:pt x="76482" y="57621"/>
                                <a:pt x="60724" y="65500"/>
                                <a:pt x="44966" y="69439"/>
                              </a:cubicBezTo>
                              <a:cubicBezTo>
                                <a:pt x="29208" y="73379"/>
                                <a:pt x="9511" y="69439"/>
                                <a:pt x="1632" y="53681"/>
                              </a:cubicBezTo>
                              <a:cubicBezTo>
                                <a:pt x="-2308" y="45802"/>
                                <a:pt x="1632" y="33984"/>
                                <a:pt x="5571" y="30044"/>
                              </a:cubicBezTo>
                              <a:cubicBezTo>
                                <a:pt x="17390" y="14286"/>
                                <a:pt x="37087" y="2468"/>
                                <a:pt x="56785" y="2468"/>
                              </a:cubicBezTo>
                              <a:cubicBezTo>
                                <a:pt x="72542" y="-1471"/>
                                <a:pt x="92240" y="2468"/>
                                <a:pt x="96179" y="22165"/>
                              </a:cubicBezTo>
                              <a:cubicBezTo>
                                <a:pt x="100119" y="30044"/>
                                <a:pt x="96179" y="41863"/>
                                <a:pt x="88300" y="45802"/>
                              </a:cubicBezTo>
                              <a:cubicBezTo>
                                <a:pt x="88300" y="49742"/>
                                <a:pt x="92240" y="49742"/>
                                <a:pt x="88300" y="45802"/>
                              </a:cubicBezTo>
                              <a:cubicBezTo>
                                <a:pt x="100119" y="33984"/>
                                <a:pt x="104058" y="10347"/>
                                <a:pt x="84361" y="2468"/>
                              </a:cubicBezTo>
                              <a:cubicBezTo>
                                <a:pt x="56785" y="-5411"/>
                                <a:pt x="29208" y="6408"/>
                                <a:pt x="13450" y="26105"/>
                              </a:cubicBezTo>
                              <a:cubicBezTo>
                                <a:pt x="1632" y="37923"/>
                                <a:pt x="-2308" y="61560"/>
                                <a:pt x="21329" y="69439"/>
                              </a:cubicBezTo>
                              <a:cubicBezTo>
                                <a:pt x="44966" y="81258"/>
                                <a:pt x="72542" y="69439"/>
                                <a:pt x="88300" y="45802"/>
                              </a:cubicBezTo>
                              <a:cubicBezTo>
                                <a:pt x="92240" y="49742"/>
                                <a:pt x="88300" y="45802"/>
                                <a:pt x="88300" y="45802"/>
                              </a:cubicBezTo>
                              <a:close/>
                            </a:path>
                          </a:pathLst>
                        </a:custGeom>
                        <a:solidFill>
                          <a:srgbClr val="EF923C"/>
                        </a:solidFill>
                        <a:ln w="39379" cap="flat">
                          <a:noFill/>
                          <a:prstDash val="solid"/>
                          <a:miter/>
                        </a:ln>
                      </p:spPr>
                      <p:txBody>
                        <a:bodyPr rtlCol="0" anchor="ctr"/>
                        <a:lstStyle/>
                        <a:p>
                          <a:endParaRPr lang="en-US"/>
                        </a:p>
                      </p:txBody>
                    </p:sp>
                  </p:grpSp>
                </p:grpSp>
                <p:sp>
                  <p:nvSpPr>
                    <p:cNvPr id="2941" name="Freeform: Shape 2940">
                      <a:extLst>
                        <a:ext uri="{FF2B5EF4-FFF2-40B4-BE49-F238E27FC236}">
                          <a16:creationId xmlns:a16="http://schemas.microsoft.com/office/drawing/2014/main" xmlns="" id="{304CA687-574E-41BD-89F3-30715052408A}"/>
                        </a:ext>
                      </a:extLst>
                    </p:cNvPr>
                    <p:cNvSpPr/>
                    <p:nvPr/>
                  </p:nvSpPr>
                  <p:spPr>
                    <a:xfrm>
                      <a:off x="14567713" y="1373227"/>
                      <a:ext cx="94892" cy="68738"/>
                    </a:xfrm>
                    <a:custGeom>
                      <a:avLst/>
                      <a:gdLst>
                        <a:gd name="connsiteX0" fmla="*/ 18466 w 94892"/>
                        <a:gd name="connsiteY0" fmla="*/ 67975 h 68738"/>
                        <a:gd name="connsiteX1" fmla="*/ 85438 w 94892"/>
                        <a:gd name="connsiteY1" fmla="*/ 44338 h 68738"/>
                        <a:gd name="connsiteX2" fmla="*/ 73619 w 94892"/>
                        <a:gd name="connsiteY2" fmla="*/ 1004 h 68738"/>
                        <a:gd name="connsiteX3" fmla="*/ 6648 w 94892"/>
                        <a:gd name="connsiteY3" fmla="*/ 24641 h 68738"/>
                        <a:gd name="connsiteX4" fmla="*/ 18466 w 94892"/>
                        <a:gd name="connsiteY4" fmla="*/ 67975 h 68738"/>
                        <a:gd name="connsiteX5" fmla="*/ 18466 w 94892"/>
                        <a:gd name="connsiteY5" fmla="*/ 20701 h 68738"/>
                        <a:gd name="connsiteX6" fmla="*/ 73619 w 94892"/>
                        <a:gd name="connsiteY6" fmla="*/ 1004 h 68738"/>
                        <a:gd name="connsiteX7" fmla="*/ 81498 w 94892"/>
                        <a:gd name="connsiteY7" fmla="*/ 36459 h 68738"/>
                        <a:gd name="connsiteX8" fmla="*/ 26345 w 94892"/>
                        <a:gd name="connsiteY8" fmla="*/ 56157 h 68738"/>
                        <a:gd name="connsiteX9" fmla="*/ 18466 w 94892"/>
                        <a:gd name="connsiteY9" fmla="*/ 20701 h 68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892" h="68738">
                          <a:moveTo>
                            <a:pt x="18466" y="67975"/>
                          </a:moveTo>
                          <a:cubicBezTo>
                            <a:pt x="38164" y="71915"/>
                            <a:pt x="69680" y="60096"/>
                            <a:pt x="85438" y="44338"/>
                          </a:cubicBezTo>
                          <a:cubicBezTo>
                            <a:pt x="101195" y="24641"/>
                            <a:pt x="97256" y="4943"/>
                            <a:pt x="73619" y="1004"/>
                          </a:cubicBezTo>
                          <a:cubicBezTo>
                            <a:pt x="53922" y="-2936"/>
                            <a:pt x="22406" y="8883"/>
                            <a:pt x="6648" y="24641"/>
                          </a:cubicBezTo>
                          <a:cubicBezTo>
                            <a:pt x="-5171" y="44338"/>
                            <a:pt x="-1231" y="64036"/>
                            <a:pt x="18466" y="67975"/>
                          </a:cubicBezTo>
                          <a:close/>
                          <a:moveTo>
                            <a:pt x="18466" y="20701"/>
                          </a:moveTo>
                          <a:cubicBezTo>
                            <a:pt x="30285" y="4943"/>
                            <a:pt x="53922" y="-2936"/>
                            <a:pt x="73619" y="1004"/>
                          </a:cubicBezTo>
                          <a:cubicBezTo>
                            <a:pt x="89377" y="4943"/>
                            <a:pt x="93317" y="20701"/>
                            <a:pt x="81498" y="36459"/>
                          </a:cubicBezTo>
                          <a:cubicBezTo>
                            <a:pt x="69680" y="52217"/>
                            <a:pt x="46043" y="60096"/>
                            <a:pt x="26345" y="56157"/>
                          </a:cubicBezTo>
                          <a:cubicBezTo>
                            <a:pt x="10587" y="48278"/>
                            <a:pt x="6648" y="32520"/>
                            <a:pt x="18466" y="20701"/>
                          </a:cubicBezTo>
                          <a:close/>
                        </a:path>
                      </a:pathLst>
                    </a:custGeom>
                    <a:solidFill>
                      <a:srgbClr val="F8F5C1"/>
                    </a:solidFill>
                    <a:ln w="39379" cap="flat">
                      <a:noFill/>
                      <a:prstDash val="solid"/>
                      <a:miter/>
                    </a:ln>
                  </p:spPr>
                  <p:txBody>
                    <a:bodyPr rtlCol="0" anchor="ctr"/>
                    <a:lstStyle/>
                    <a:p>
                      <a:endParaRPr lang="en-US"/>
                    </a:p>
                  </p:txBody>
                </p:sp>
                <p:sp>
                  <p:nvSpPr>
                    <p:cNvPr id="2942" name="Freeform: Shape 2941">
                      <a:extLst>
                        <a:ext uri="{FF2B5EF4-FFF2-40B4-BE49-F238E27FC236}">
                          <a16:creationId xmlns:a16="http://schemas.microsoft.com/office/drawing/2014/main" xmlns="" id="{A69EAEA7-2979-492C-BFEC-5653AF2819F3}"/>
                        </a:ext>
                      </a:extLst>
                    </p:cNvPr>
                    <p:cNvSpPr/>
                    <p:nvPr/>
                  </p:nvSpPr>
                  <p:spPr>
                    <a:xfrm>
                      <a:off x="14593295" y="1376625"/>
                      <a:ext cx="55916" cy="30667"/>
                    </a:xfrm>
                    <a:custGeom>
                      <a:avLst/>
                      <a:gdLst>
                        <a:gd name="connsiteX0" fmla="*/ 764 w 55916"/>
                        <a:gd name="connsiteY0" fmla="*/ 21243 h 30667"/>
                        <a:gd name="connsiteX1" fmla="*/ 32279 w 55916"/>
                        <a:gd name="connsiteY1" fmla="*/ 29122 h 30667"/>
                        <a:gd name="connsiteX2" fmla="*/ 55916 w 55916"/>
                        <a:gd name="connsiteY2" fmla="*/ 9424 h 30667"/>
                        <a:gd name="connsiteX3" fmla="*/ 24400 w 55916"/>
                        <a:gd name="connsiteY3" fmla="*/ 1545 h 30667"/>
                        <a:gd name="connsiteX4" fmla="*/ 764 w 55916"/>
                        <a:gd name="connsiteY4" fmla="*/ 21243 h 30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916" h="30667">
                          <a:moveTo>
                            <a:pt x="764" y="21243"/>
                          </a:moveTo>
                          <a:cubicBezTo>
                            <a:pt x="764" y="29122"/>
                            <a:pt x="16521" y="33061"/>
                            <a:pt x="32279" y="29122"/>
                          </a:cubicBezTo>
                          <a:cubicBezTo>
                            <a:pt x="48037" y="25182"/>
                            <a:pt x="55916" y="17303"/>
                            <a:pt x="55916" y="9424"/>
                          </a:cubicBezTo>
                          <a:cubicBezTo>
                            <a:pt x="55916" y="1545"/>
                            <a:pt x="40158" y="-2394"/>
                            <a:pt x="24400" y="1545"/>
                          </a:cubicBezTo>
                          <a:cubicBezTo>
                            <a:pt x="8643" y="1545"/>
                            <a:pt x="-3176" y="13364"/>
                            <a:pt x="764" y="21243"/>
                          </a:cubicBezTo>
                          <a:close/>
                        </a:path>
                      </a:pathLst>
                    </a:custGeom>
                    <a:solidFill>
                      <a:srgbClr val="FFFFFF"/>
                    </a:solidFill>
                    <a:ln w="39379" cap="flat">
                      <a:noFill/>
                      <a:prstDash val="solid"/>
                      <a:miter/>
                    </a:ln>
                  </p:spPr>
                  <p:txBody>
                    <a:bodyPr rtlCol="0" anchor="ctr"/>
                    <a:lstStyle/>
                    <a:p>
                      <a:endParaRPr lang="en-US"/>
                    </a:p>
                  </p:txBody>
                </p:sp>
              </p:grpSp>
            </p:grpSp>
            <p:grpSp>
              <p:nvGrpSpPr>
                <p:cNvPr id="2943" name="Graphic 2510">
                  <a:extLst>
                    <a:ext uri="{FF2B5EF4-FFF2-40B4-BE49-F238E27FC236}">
                      <a16:creationId xmlns:a16="http://schemas.microsoft.com/office/drawing/2014/main" xmlns="" id="{0541E49D-6702-48EB-9C2C-86624876928C}"/>
                    </a:ext>
                  </a:extLst>
                </p:cNvPr>
                <p:cNvGrpSpPr/>
                <p:nvPr/>
              </p:nvGrpSpPr>
              <p:grpSpPr>
                <a:xfrm>
                  <a:off x="14743759" y="1176665"/>
                  <a:ext cx="587590" cy="353713"/>
                  <a:chOff x="14743759" y="1176665"/>
                  <a:chExt cx="587590" cy="353713"/>
                </a:xfrm>
              </p:grpSpPr>
              <p:grpSp>
                <p:nvGrpSpPr>
                  <p:cNvPr id="2944" name="Graphic 2510">
                    <a:extLst>
                      <a:ext uri="{FF2B5EF4-FFF2-40B4-BE49-F238E27FC236}">
                        <a16:creationId xmlns:a16="http://schemas.microsoft.com/office/drawing/2014/main" xmlns="" id="{379B7438-18EA-4E35-8C69-B63FA0951E32}"/>
                      </a:ext>
                    </a:extLst>
                  </p:cNvPr>
                  <p:cNvGrpSpPr/>
                  <p:nvPr/>
                </p:nvGrpSpPr>
                <p:grpSpPr>
                  <a:xfrm>
                    <a:off x="14743759" y="1176665"/>
                    <a:ext cx="587590" cy="353713"/>
                    <a:chOff x="14743759" y="1176665"/>
                    <a:chExt cx="587590" cy="353713"/>
                  </a:xfrm>
                </p:grpSpPr>
                <p:sp>
                  <p:nvSpPr>
                    <p:cNvPr id="2945" name="Freeform: Shape 2944">
                      <a:extLst>
                        <a:ext uri="{FF2B5EF4-FFF2-40B4-BE49-F238E27FC236}">
                          <a16:creationId xmlns:a16="http://schemas.microsoft.com/office/drawing/2014/main" xmlns="" id="{6A31153A-3096-4DE9-8AE2-666B701AB69B}"/>
                        </a:ext>
                      </a:extLst>
                    </p:cNvPr>
                    <p:cNvSpPr/>
                    <p:nvPr/>
                  </p:nvSpPr>
                  <p:spPr>
                    <a:xfrm>
                      <a:off x="14743759" y="1176665"/>
                      <a:ext cx="584038" cy="350741"/>
                    </a:xfrm>
                    <a:custGeom>
                      <a:avLst/>
                      <a:gdLst>
                        <a:gd name="connsiteX0" fmla="*/ 275764 w 584038"/>
                        <a:gd name="connsiteY0" fmla="*/ 331509 h 350741"/>
                        <a:gd name="connsiteX1" fmla="*/ 583044 w 584038"/>
                        <a:gd name="connsiteY1" fmla="*/ 331509 h 350741"/>
                        <a:gd name="connsiteX2" fmla="*/ 354554 w 584038"/>
                        <a:gd name="connsiteY2" fmla="*/ 8471 h 350741"/>
                        <a:gd name="connsiteX3" fmla="*/ 0 w 584038"/>
                        <a:gd name="connsiteY3" fmla="*/ 189687 h 350741"/>
                        <a:gd name="connsiteX4" fmla="*/ 275764 w 584038"/>
                        <a:gd name="connsiteY4" fmla="*/ 331509 h 3507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038" h="350741">
                          <a:moveTo>
                            <a:pt x="275764" y="331509"/>
                          </a:moveTo>
                          <a:cubicBezTo>
                            <a:pt x="386070" y="359085"/>
                            <a:pt x="496375" y="355146"/>
                            <a:pt x="583044" y="331509"/>
                          </a:cubicBezTo>
                          <a:cubicBezTo>
                            <a:pt x="594862" y="181808"/>
                            <a:pt x="500314" y="43926"/>
                            <a:pt x="354554" y="8471"/>
                          </a:cubicBezTo>
                          <a:cubicBezTo>
                            <a:pt x="208793" y="-26984"/>
                            <a:pt x="59092" y="51805"/>
                            <a:pt x="0" y="189687"/>
                          </a:cubicBezTo>
                          <a:cubicBezTo>
                            <a:pt x="70911" y="252719"/>
                            <a:pt x="165458" y="303932"/>
                            <a:pt x="275764" y="331509"/>
                          </a:cubicBezTo>
                          <a:close/>
                        </a:path>
                      </a:pathLst>
                    </a:custGeom>
                    <a:solidFill>
                      <a:srgbClr val="9DDCF8"/>
                    </a:solidFill>
                    <a:ln w="39379" cap="flat">
                      <a:noFill/>
                      <a:prstDash val="solid"/>
                      <a:miter/>
                    </a:ln>
                  </p:spPr>
                  <p:txBody>
                    <a:bodyPr rtlCol="0" anchor="ctr"/>
                    <a:lstStyle/>
                    <a:p>
                      <a:endParaRPr lang="en-US"/>
                    </a:p>
                  </p:txBody>
                </p:sp>
                <p:sp>
                  <p:nvSpPr>
                    <p:cNvPr id="2946" name="Freeform: Shape 2945">
                      <a:extLst>
                        <a:ext uri="{FF2B5EF4-FFF2-40B4-BE49-F238E27FC236}">
                          <a16:creationId xmlns:a16="http://schemas.microsoft.com/office/drawing/2014/main" xmlns="" id="{ECEFDFF1-4957-45D8-A0D2-61CEAF8AECE9}"/>
                        </a:ext>
                      </a:extLst>
                    </p:cNvPr>
                    <p:cNvSpPr/>
                    <p:nvPr/>
                  </p:nvSpPr>
                  <p:spPr>
                    <a:xfrm>
                      <a:off x="14743759" y="1178076"/>
                      <a:ext cx="587590" cy="352302"/>
                    </a:xfrm>
                    <a:custGeom>
                      <a:avLst/>
                      <a:gdLst>
                        <a:gd name="connsiteX0" fmla="*/ 275764 w 587590"/>
                        <a:gd name="connsiteY0" fmla="*/ 330097 h 352302"/>
                        <a:gd name="connsiteX1" fmla="*/ 586983 w 587590"/>
                        <a:gd name="connsiteY1" fmla="*/ 330097 h 352302"/>
                        <a:gd name="connsiteX2" fmla="*/ 586983 w 587590"/>
                        <a:gd name="connsiteY2" fmla="*/ 330097 h 352302"/>
                        <a:gd name="connsiteX3" fmla="*/ 0 w 587590"/>
                        <a:gd name="connsiteY3" fmla="*/ 188276 h 352302"/>
                        <a:gd name="connsiteX4" fmla="*/ 0 w 587590"/>
                        <a:gd name="connsiteY4" fmla="*/ 188276 h 352302"/>
                        <a:gd name="connsiteX5" fmla="*/ 275764 w 587590"/>
                        <a:gd name="connsiteY5" fmla="*/ 330097 h 352302"/>
                        <a:gd name="connsiteX6" fmla="*/ 275764 w 587590"/>
                        <a:gd name="connsiteY6" fmla="*/ 330097 h 352302"/>
                        <a:gd name="connsiteX7" fmla="*/ 114245 w 587590"/>
                        <a:gd name="connsiteY7" fmla="*/ 267066 h 352302"/>
                        <a:gd name="connsiteX8" fmla="*/ 35455 w 587590"/>
                        <a:gd name="connsiteY8" fmla="*/ 215852 h 352302"/>
                        <a:gd name="connsiteX9" fmla="*/ 43334 w 587590"/>
                        <a:gd name="connsiteY9" fmla="*/ 117365 h 352302"/>
                        <a:gd name="connsiteX10" fmla="*/ 354554 w 587590"/>
                        <a:gd name="connsiteY10" fmla="*/ 7060 h 352302"/>
                        <a:gd name="connsiteX11" fmla="*/ 575165 w 587590"/>
                        <a:gd name="connsiteY11" fmla="*/ 227671 h 352302"/>
                        <a:gd name="connsiteX12" fmla="*/ 583044 w 587590"/>
                        <a:gd name="connsiteY12" fmla="*/ 310400 h 352302"/>
                        <a:gd name="connsiteX13" fmla="*/ 496375 w 587590"/>
                        <a:gd name="connsiteY13" fmla="*/ 349795 h 352302"/>
                        <a:gd name="connsiteX14" fmla="*/ 275764 w 587590"/>
                        <a:gd name="connsiteY14" fmla="*/ 330097 h 352302"/>
                        <a:gd name="connsiteX15" fmla="*/ 275764 w 587590"/>
                        <a:gd name="connsiteY15" fmla="*/ 330097 h 352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7590" h="352302">
                          <a:moveTo>
                            <a:pt x="275764" y="330097"/>
                          </a:moveTo>
                          <a:cubicBezTo>
                            <a:pt x="378190" y="353734"/>
                            <a:pt x="484557" y="357674"/>
                            <a:pt x="586983" y="330097"/>
                          </a:cubicBezTo>
                          <a:cubicBezTo>
                            <a:pt x="586983" y="330097"/>
                            <a:pt x="586983" y="330097"/>
                            <a:pt x="586983" y="330097"/>
                          </a:cubicBezTo>
                          <a:cubicBezTo>
                            <a:pt x="606681" y="-16577"/>
                            <a:pt x="141821" y="-126883"/>
                            <a:pt x="0" y="188276"/>
                          </a:cubicBezTo>
                          <a:cubicBezTo>
                            <a:pt x="0" y="188276"/>
                            <a:pt x="0" y="188276"/>
                            <a:pt x="0" y="188276"/>
                          </a:cubicBezTo>
                          <a:cubicBezTo>
                            <a:pt x="82729" y="259187"/>
                            <a:pt x="173337" y="306461"/>
                            <a:pt x="275764" y="330097"/>
                          </a:cubicBezTo>
                          <a:cubicBezTo>
                            <a:pt x="279703" y="330097"/>
                            <a:pt x="279703" y="330097"/>
                            <a:pt x="275764" y="330097"/>
                          </a:cubicBezTo>
                          <a:cubicBezTo>
                            <a:pt x="220611" y="314340"/>
                            <a:pt x="165458" y="294642"/>
                            <a:pt x="114245" y="267066"/>
                          </a:cubicBezTo>
                          <a:cubicBezTo>
                            <a:pt x="86669" y="251308"/>
                            <a:pt x="63032" y="235550"/>
                            <a:pt x="35455" y="215852"/>
                          </a:cubicBezTo>
                          <a:cubicBezTo>
                            <a:pt x="-11818" y="180397"/>
                            <a:pt x="19697" y="148881"/>
                            <a:pt x="43334" y="117365"/>
                          </a:cubicBezTo>
                          <a:cubicBezTo>
                            <a:pt x="114245" y="18878"/>
                            <a:pt x="240308" y="-16577"/>
                            <a:pt x="354554" y="7060"/>
                          </a:cubicBezTo>
                          <a:cubicBezTo>
                            <a:pt x="464859" y="30697"/>
                            <a:pt x="543649" y="121305"/>
                            <a:pt x="575165" y="227671"/>
                          </a:cubicBezTo>
                          <a:cubicBezTo>
                            <a:pt x="583044" y="255247"/>
                            <a:pt x="583044" y="282824"/>
                            <a:pt x="583044" y="310400"/>
                          </a:cubicBezTo>
                          <a:cubicBezTo>
                            <a:pt x="583044" y="341916"/>
                            <a:pt x="516072" y="345855"/>
                            <a:pt x="496375" y="349795"/>
                          </a:cubicBezTo>
                          <a:cubicBezTo>
                            <a:pt x="425464" y="357674"/>
                            <a:pt x="350614" y="345855"/>
                            <a:pt x="275764" y="330097"/>
                          </a:cubicBezTo>
                          <a:cubicBezTo>
                            <a:pt x="275764" y="330097"/>
                            <a:pt x="275764" y="330097"/>
                            <a:pt x="275764" y="330097"/>
                          </a:cubicBezTo>
                          <a:close/>
                        </a:path>
                      </a:pathLst>
                    </a:custGeom>
                    <a:solidFill>
                      <a:srgbClr val="0064A7"/>
                    </a:solidFill>
                    <a:ln w="39379" cap="flat">
                      <a:noFill/>
                      <a:prstDash val="solid"/>
                      <a:miter/>
                    </a:ln>
                  </p:spPr>
                  <p:txBody>
                    <a:bodyPr rtlCol="0" anchor="ctr"/>
                    <a:lstStyle/>
                    <a:p>
                      <a:endParaRPr lang="en-US"/>
                    </a:p>
                  </p:txBody>
                </p:sp>
              </p:grpSp>
              <p:sp>
                <p:nvSpPr>
                  <p:cNvPr id="2947" name="Freeform: Shape 2946">
                    <a:extLst>
                      <a:ext uri="{FF2B5EF4-FFF2-40B4-BE49-F238E27FC236}">
                        <a16:creationId xmlns:a16="http://schemas.microsoft.com/office/drawing/2014/main" xmlns="" id="{A3279C0B-252F-4AEF-9DAA-892D10598776}"/>
                      </a:ext>
                    </a:extLst>
                  </p:cNvPr>
                  <p:cNvSpPr/>
                  <p:nvPr/>
                </p:nvSpPr>
                <p:spPr>
                  <a:xfrm>
                    <a:off x="14802851" y="1199926"/>
                    <a:ext cx="291521" cy="154607"/>
                  </a:xfrm>
                  <a:custGeom>
                    <a:avLst/>
                    <a:gdLst>
                      <a:gd name="connsiteX0" fmla="*/ 0 w 291521"/>
                      <a:gd name="connsiteY0" fmla="*/ 119153 h 154607"/>
                      <a:gd name="connsiteX1" fmla="*/ 291522 w 291521"/>
                      <a:gd name="connsiteY1" fmla="*/ 8847 h 154607"/>
                      <a:gd name="connsiteX2" fmla="*/ 31516 w 291521"/>
                      <a:gd name="connsiteY2" fmla="*/ 154608 h 154607"/>
                      <a:gd name="connsiteX3" fmla="*/ 0 w 291521"/>
                      <a:gd name="connsiteY3" fmla="*/ 119153 h 154607"/>
                    </a:gdLst>
                    <a:ahLst/>
                    <a:cxnLst>
                      <a:cxn ang="0">
                        <a:pos x="connsiteX0" y="connsiteY0"/>
                      </a:cxn>
                      <a:cxn ang="0">
                        <a:pos x="connsiteX1" y="connsiteY1"/>
                      </a:cxn>
                      <a:cxn ang="0">
                        <a:pos x="connsiteX2" y="connsiteY2"/>
                      </a:cxn>
                      <a:cxn ang="0">
                        <a:pos x="connsiteX3" y="connsiteY3"/>
                      </a:cxn>
                    </a:cxnLst>
                    <a:rect l="l" t="t" r="r" b="b"/>
                    <a:pathLst>
                      <a:path w="291521" h="154607">
                        <a:moveTo>
                          <a:pt x="0" y="119153"/>
                        </a:moveTo>
                        <a:cubicBezTo>
                          <a:pt x="0" y="119153"/>
                          <a:pt x="98487" y="-38427"/>
                          <a:pt x="291522" y="8847"/>
                        </a:cubicBezTo>
                        <a:cubicBezTo>
                          <a:pt x="291522" y="8847"/>
                          <a:pt x="110306" y="12787"/>
                          <a:pt x="31516" y="154608"/>
                        </a:cubicBezTo>
                        <a:cubicBezTo>
                          <a:pt x="31516" y="150668"/>
                          <a:pt x="3939" y="142789"/>
                          <a:pt x="0" y="119153"/>
                        </a:cubicBezTo>
                        <a:close/>
                      </a:path>
                    </a:pathLst>
                  </a:custGeom>
                  <a:solidFill>
                    <a:srgbClr val="FFFFFF">
                      <a:alpha val="70000"/>
                    </a:srgbClr>
                  </a:solidFill>
                  <a:ln w="39379" cap="flat">
                    <a:noFill/>
                    <a:prstDash val="solid"/>
                    <a:miter/>
                  </a:ln>
                </p:spPr>
                <p:txBody>
                  <a:bodyPr rtlCol="0" anchor="ctr"/>
                  <a:lstStyle/>
                  <a:p>
                    <a:endParaRPr lang="en-US"/>
                  </a:p>
                </p:txBody>
              </p:sp>
              <p:sp>
                <p:nvSpPr>
                  <p:cNvPr id="2948" name="Freeform: Shape 2947">
                    <a:extLst>
                      <a:ext uri="{FF2B5EF4-FFF2-40B4-BE49-F238E27FC236}">
                        <a16:creationId xmlns:a16="http://schemas.microsoft.com/office/drawing/2014/main" xmlns="" id="{9A37361C-E9E0-452E-8544-2631EF717E65}"/>
                      </a:ext>
                    </a:extLst>
                  </p:cNvPr>
                  <p:cNvSpPr/>
                  <p:nvPr/>
                </p:nvSpPr>
                <p:spPr>
                  <a:xfrm>
                    <a:off x="14743759" y="1176665"/>
                    <a:ext cx="584752" cy="350741"/>
                  </a:xfrm>
                  <a:custGeom>
                    <a:avLst/>
                    <a:gdLst>
                      <a:gd name="connsiteX0" fmla="*/ 354554 w 584752"/>
                      <a:gd name="connsiteY0" fmla="*/ 8471 h 350741"/>
                      <a:gd name="connsiteX1" fmla="*/ 0 w 584752"/>
                      <a:gd name="connsiteY1" fmla="*/ 189687 h 350741"/>
                      <a:gd name="connsiteX2" fmla="*/ 275764 w 584752"/>
                      <a:gd name="connsiteY2" fmla="*/ 331509 h 350741"/>
                      <a:gd name="connsiteX3" fmla="*/ 583044 w 584752"/>
                      <a:gd name="connsiteY3" fmla="*/ 331509 h 350741"/>
                      <a:gd name="connsiteX4" fmla="*/ 354554 w 584752"/>
                      <a:gd name="connsiteY4" fmla="*/ 8471 h 350741"/>
                      <a:gd name="connsiteX5" fmla="*/ 256066 w 584752"/>
                      <a:gd name="connsiteY5" fmla="*/ 299993 h 350741"/>
                      <a:gd name="connsiteX6" fmla="*/ 27576 w 584752"/>
                      <a:gd name="connsiteY6" fmla="*/ 177869 h 350741"/>
                      <a:gd name="connsiteX7" fmla="*/ 216672 w 584752"/>
                      <a:gd name="connsiteY7" fmla="*/ 12411 h 350741"/>
                      <a:gd name="connsiteX8" fmla="*/ 535770 w 584752"/>
                      <a:gd name="connsiteY8" fmla="*/ 252719 h 350741"/>
                      <a:gd name="connsiteX9" fmla="*/ 256066 w 584752"/>
                      <a:gd name="connsiteY9" fmla="*/ 299993 h 350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752" h="350741">
                        <a:moveTo>
                          <a:pt x="354554" y="8471"/>
                        </a:moveTo>
                        <a:cubicBezTo>
                          <a:pt x="208793" y="-26984"/>
                          <a:pt x="59092" y="51805"/>
                          <a:pt x="0" y="189687"/>
                        </a:cubicBezTo>
                        <a:cubicBezTo>
                          <a:pt x="66971" y="252719"/>
                          <a:pt x="161519" y="303932"/>
                          <a:pt x="275764" y="331509"/>
                        </a:cubicBezTo>
                        <a:cubicBezTo>
                          <a:pt x="386070" y="359085"/>
                          <a:pt x="496375" y="355146"/>
                          <a:pt x="583044" y="331509"/>
                        </a:cubicBezTo>
                        <a:cubicBezTo>
                          <a:pt x="598801" y="181808"/>
                          <a:pt x="504254" y="43926"/>
                          <a:pt x="354554" y="8471"/>
                        </a:cubicBezTo>
                        <a:close/>
                        <a:moveTo>
                          <a:pt x="256066" y="299993"/>
                        </a:moveTo>
                        <a:cubicBezTo>
                          <a:pt x="94548" y="256659"/>
                          <a:pt x="31516" y="197566"/>
                          <a:pt x="27576" y="177869"/>
                        </a:cubicBezTo>
                        <a:cubicBezTo>
                          <a:pt x="23637" y="158171"/>
                          <a:pt x="82729" y="39987"/>
                          <a:pt x="216672" y="12411"/>
                        </a:cubicBezTo>
                        <a:cubicBezTo>
                          <a:pt x="307280" y="-7287"/>
                          <a:pt x="543649" y="28169"/>
                          <a:pt x="535770" y="252719"/>
                        </a:cubicBezTo>
                        <a:cubicBezTo>
                          <a:pt x="535770" y="307872"/>
                          <a:pt x="417585" y="343327"/>
                          <a:pt x="256066" y="299993"/>
                        </a:cubicBezTo>
                        <a:close/>
                      </a:path>
                    </a:pathLst>
                  </a:custGeom>
                  <a:solidFill>
                    <a:srgbClr val="9DDCF8"/>
                  </a:solidFill>
                  <a:ln w="39379" cap="flat">
                    <a:noFill/>
                    <a:prstDash val="solid"/>
                    <a:miter/>
                  </a:ln>
                </p:spPr>
                <p:txBody>
                  <a:bodyPr rtlCol="0" anchor="ctr"/>
                  <a:lstStyle/>
                  <a:p>
                    <a:endParaRPr lang="en-US"/>
                  </a:p>
                </p:txBody>
              </p:sp>
              <p:sp>
                <p:nvSpPr>
                  <p:cNvPr id="2949" name="Freeform: Shape 2948">
                    <a:extLst>
                      <a:ext uri="{FF2B5EF4-FFF2-40B4-BE49-F238E27FC236}">
                        <a16:creationId xmlns:a16="http://schemas.microsoft.com/office/drawing/2014/main" xmlns="" id="{A24362F6-445A-4064-A024-5BA025A3D3F6}"/>
                      </a:ext>
                    </a:extLst>
                  </p:cNvPr>
                  <p:cNvSpPr/>
                  <p:nvPr/>
                </p:nvSpPr>
                <p:spPr>
                  <a:xfrm>
                    <a:off x="14826488" y="1200681"/>
                    <a:ext cx="405766" cy="236794"/>
                  </a:xfrm>
                  <a:custGeom>
                    <a:avLst/>
                    <a:gdLst>
                      <a:gd name="connsiteX0" fmla="*/ 405767 w 405766"/>
                      <a:gd name="connsiteY0" fmla="*/ 122337 h 236794"/>
                      <a:gd name="connsiteX1" fmla="*/ 200914 w 405766"/>
                      <a:gd name="connsiteY1" fmla="*/ 236582 h 236794"/>
                      <a:gd name="connsiteX2" fmla="*/ 0 w 405766"/>
                      <a:gd name="connsiteY2" fmla="*/ 114458 h 236794"/>
                      <a:gd name="connsiteX3" fmla="*/ 204853 w 405766"/>
                      <a:gd name="connsiteY3" fmla="*/ 213 h 236794"/>
                      <a:gd name="connsiteX4" fmla="*/ 405767 w 405766"/>
                      <a:gd name="connsiteY4" fmla="*/ 122337 h 2367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5766" h="236794">
                        <a:moveTo>
                          <a:pt x="405767" y="122337"/>
                        </a:moveTo>
                        <a:cubicBezTo>
                          <a:pt x="405767" y="189308"/>
                          <a:pt x="311219" y="240521"/>
                          <a:pt x="200914" y="236582"/>
                        </a:cubicBezTo>
                        <a:cubicBezTo>
                          <a:pt x="90608" y="232642"/>
                          <a:pt x="0" y="181429"/>
                          <a:pt x="0" y="114458"/>
                        </a:cubicBezTo>
                        <a:cubicBezTo>
                          <a:pt x="0" y="47487"/>
                          <a:pt x="94548" y="-3727"/>
                          <a:pt x="204853" y="213"/>
                        </a:cubicBezTo>
                        <a:cubicBezTo>
                          <a:pt x="319098" y="213"/>
                          <a:pt x="405767" y="55366"/>
                          <a:pt x="405767" y="122337"/>
                        </a:cubicBezTo>
                        <a:close/>
                      </a:path>
                    </a:pathLst>
                  </a:custGeom>
                  <a:solidFill>
                    <a:srgbClr val="FFFFFF">
                      <a:alpha val="30000"/>
                    </a:srgbClr>
                  </a:solidFill>
                  <a:ln w="39379" cap="flat">
                    <a:noFill/>
                    <a:prstDash val="solid"/>
                    <a:miter/>
                  </a:ln>
                </p:spPr>
                <p:txBody>
                  <a:bodyPr rtlCol="0" anchor="ctr"/>
                  <a:lstStyle/>
                  <a:p>
                    <a:endParaRPr lang="en-US"/>
                  </a:p>
                </p:txBody>
              </p:sp>
              <p:sp>
                <p:nvSpPr>
                  <p:cNvPr id="2950" name="Freeform: Shape 2949">
                    <a:extLst>
                      <a:ext uri="{FF2B5EF4-FFF2-40B4-BE49-F238E27FC236}">
                        <a16:creationId xmlns:a16="http://schemas.microsoft.com/office/drawing/2014/main" xmlns="" id="{F1D8E9F1-51EB-4046-8A20-652439BDC0E9}"/>
                      </a:ext>
                    </a:extLst>
                  </p:cNvPr>
                  <p:cNvSpPr/>
                  <p:nvPr/>
                </p:nvSpPr>
                <p:spPr>
                  <a:xfrm>
                    <a:off x="14881641" y="1208344"/>
                    <a:ext cx="275763" cy="119043"/>
                  </a:xfrm>
                  <a:custGeom>
                    <a:avLst/>
                    <a:gdLst>
                      <a:gd name="connsiteX0" fmla="*/ 275764 w 275763"/>
                      <a:gd name="connsiteY0" fmla="*/ 51643 h 119043"/>
                      <a:gd name="connsiteX1" fmla="*/ 141821 w 275763"/>
                      <a:gd name="connsiteY1" fmla="*/ 118614 h 119043"/>
                      <a:gd name="connsiteX2" fmla="*/ 0 w 275763"/>
                      <a:gd name="connsiteY2" fmla="*/ 67401 h 119043"/>
                      <a:gd name="connsiteX3" fmla="*/ 133943 w 275763"/>
                      <a:gd name="connsiteY3" fmla="*/ 430 h 119043"/>
                      <a:gd name="connsiteX4" fmla="*/ 275764 w 275763"/>
                      <a:gd name="connsiteY4" fmla="*/ 51643 h 119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763" h="119043">
                        <a:moveTo>
                          <a:pt x="275764" y="51643"/>
                        </a:moveTo>
                        <a:cubicBezTo>
                          <a:pt x="275764" y="83159"/>
                          <a:pt x="216672" y="114674"/>
                          <a:pt x="141821" y="118614"/>
                        </a:cubicBezTo>
                        <a:cubicBezTo>
                          <a:pt x="66971" y="122553"/>
                          <a:pt x="3939" y="98917"/>
                          <a:pt x="0" y="67401"/>
                        </a:cubicBezTo>
                        <a:cubicBezTo>
                          <a:pt x="0" y="35885"/>
                          <a:pt x="59092" y="4369"/>
                          <a:pt x="133943" y="430"/>
                        </a:cubicBezTo>
                        <a:cubicBezTo>
                          <a:pt x="212732" y="-3510"/>
                          <a:pt x="271824" y="20127"/>
                          <a:pt x="275764" y="51643"/>
                        </a:cubicBezTo>
                        <a:close/>
                      </a:path>
                    </a:pathLst>
                  </a:custGeom>
                  <a:solidFill>
                    <a:srgbClr val="FFFFFF">
                      <a:alpha val="40000"/>
                    </a:srgbClr>
                  </a:solidFill>
                  <a:ln w="39379" cap="flat">
                    <a:noFill/>
                    <a:prstDash val="solid"/>
                    <a:miter/>
                  </a:ln>
                </p:spPr>
                <p:txBody>
                  <a:bodyPr rtlCol="0" anchor="ctr"/>
                  <a:lstStyle/>
                  <a:p>
                    <a:endParaRPr lang="en-US"/>
                  </a:p>
                </p:txBody>
              </p:sp>
              <p:sp>
                <p:nvSpPr>
                  <p:cNvPr id="2951" name="Freeform: Shape 2950">
                    <a:extLst>
                      <a:ext uri="{FF2B5EF4-FFF2-40B4-BE49-F238E27FC236}">
                        <a16:creationId xmlns:a16="http://schemas.microsoft.com/office/drawing/2014/main" xmlns="" id="{917E968D-BD03-46D7-9B12-B39669EB51E8}"/>
                      </a:ext>
                    </a:extLst>
                  </p:cNvPr>
                  <p:cNvSpPr/>
                  <p:nvPr/>
                </p:nvSpPr>
                <p:spPr>
                  <a:xfrm>
                    <a:off x="14775275" y="1338776"/>
                    <a:ext cx="51213" cy="59092"/>
                  </a:xfrm>
                  <a:custGeom>
                    <a:avLst/>
                    <a:gdLst>
                      <a:gd name="connsiteX0" fmla="*/ 15758 w 51213"/>
                      <a:gd name="connsiteY0" fmla="*/ 0 h 59092"/>
                      <a:gd name="connsiteX1" fmla="*/ 51213 w 51213"/>
                      <a:gd name="connsiteY1" fmla="*/ 27576 h 59092"/>
                      <a:gd name="connsiteX2" fmla="*/ 35455 w 51213"/>
                      <a:gd name="connsiteY2" fmla="*/ 59092 h 59092"/>
                      <a:gd name="connsiteX3" fmla="*/ 0 w 51213"/>
                      <a:gd name="connsiteY3" fmla="*/ 31516 h 59092"/>
                      <a:gd name="connsiteX4" fmla="*/ 15758 w 51213"/>
                      <a:gd name="connsiteY4" fmla="*/ 0 h 59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213" h="59092">
                        <a:moveTo>
                          <a:pt x="15758" y="0"/>
                        </a:moveTo>
                        <a:cubicBezTo>
                          <a:pt x="15758" y="0"/>
                          <a:pt x="23637" y="15758"/>
                          <a:pt x="51213" y="27576"/>
                        </a:cubicBezTo>
                        <a:cubicBezTo>
                          <a:pt x="51213" y="27576"/>
                          <a:pt x="39395" y="47274"/>
                          <a:pt x="35455" y="59092"/>
                        </a:cubicBezTo>
                        <a:cubicBezTo>
                          <a:pt x="35455" y="59092"/>
                          <a:pt x="11818" y="51213"/>
                          <a:pt x="0" y="31516"/>
                        </a:cubicBezTo>
                        <a:cubicBezTo>
                          <a:pt x="0" y="31516"/>
                          <a:pt x="3940" y="11818"/>
                          <a:pt x="15758" y="0"/>
                        </a:cubicBezTo>
                        <a:close/>
                      </a:path>
                    </a:pathLst>
                  </a:custGeom>
                  <a:solidFill>
                    <a:srgbClr val="FFFFFF">
                      <a:alpha val="70000"/>
                    </a:srgbClr>
                  </a:solidFill>
                  <a:ln w="39379" cap="flat">
                    <a:noFill/>
                    <a:prstDash val="solid"/>
                    <a:miter/>
                  </a:ln>
                </p:spPr>
                <p:txBody>
                  <a:bodyPr rtlCol="0" anchor="ctr"/>
                  <a:lstStyle/>
                  <a:p>
                    <a:endParaRPr lang="en-US"/>
                  </a:p>
                </p:txBody>
              </p:sp>
            </p:grpSp>
          </p:grpSp>
          <p:grpSp>
            <p:nvGrpSpPr>
              <p:cNvPr id="2952" name="Graphic 2510">
                <a:extLst>
                  <a:ext uri="{FF2B5EF4-FFF2-40B4-BE49-F238E27FC236}">
                    <a16:creationId xmlns:a16="http://schemas.microsoft.com/office/drawing/2014/main" xmlns="" id="{7B533D24-35D1-4583-8105-914E43E4E43C}"/>
                  </a:ext>
                </a:extLst>
              </p:cNvPr>
              <p:cNvGrpSpPr/>
              <p:nvPr/>
            </p:nvGrpSpPr>
            <p:grpSpPr>
              <a:xfrm>
                <a:off x="14219808" y="1527871"/>
                <a:ext cx="1156429" cy="364490"/>
                <a:chOff x="14219808" y="1527871"/>
                <a:chExt cx="1156429" cy="364490"/>
              </a:xfrm>
            </p:grpSpPr>
            <p:sp>
              <p:nvSpPr>
                <p:cNvPr id="2953" name="Freeform: Shape 2952">
                  <a:extLst>
                    <a:ext uri="{FF2B5EF4-FFF2-40B4-BE49-F238E27FC236}">
                      <a16:creationId xmlns:a16="http://schemas.microsoft.com/office/drawing/2014/main" xmlns="" id="{DD1CD8CC-8F2B-4A1F-97B2-11B1E1831A8C}"/>
                    </a:ext>
                  </a:extLst>
                </p:cNvPr>
                <p:cNvSpPr/>
                <p:nvPr/>
              </p:nvSpPr>
              <p:spPr>
                <a:xfrm>
                  <a:off x="14219808" y="1527871"/>
                  <a:ext cx="1155880" cy="360551"/>
                </a:xfrm>
                <a:custGeom>
                  <a:avLst/>
                  <a:gdLst>
                    <a:gd name="connsiteX0" fmla="*/ 1150329 w 1155880"/>
                    <a:gd name="connsiteY0" fmla="*/ 94548 h 360551"/>
                    <a:gd name="connsiteX1" fmla="*/ 1118813 w 1155880"/>
                    <a:gd name="connsiteY1" fmla="*/ 51213 h 360551"/>
                    <a:gd name="connsiteX2" fmla="*/ 1087298 w 1155880"/>
                    <a:gd name="connsiteY2" fmla="*/ 15758 h 360551"/>
                    <a:gd name="connsiteX3" fmla="*/ 1016387 w 1155880"/>
                    <a:gd name="connsiteY3" fmla="*/ 0 h 360551"/>
                    <a:gd name="connsiteX4" fmla="*/ 902142 w 1155880"/>
                    <a:gd name="connsiteY4" fmla="*/ 7879 h 360551"/>
                    <a:gd name="connsiteX5" fmla="*/ 843049 w 1155880"/>
                    <a:gd name="connsiteY5" fmla="*/ 59092 h 360551"/>
                    <a:gd name="connsiteX6" fmla="*/ 772139 w 1155880"/>
                    <a:gd name="connsiteY6" fmla="*/ 141821 h 360551"/>
                    <a:gd name="connsiteX7" fmla="*/ 405767 w 1155880"/>
                    <a:gd name="connsiteY7" fmla="*/ 240308 h 360551"/>
                    <a:gd name="connsiteX8" fmla="*/ 204853 w 1155880"/>
                    <a:gd name="connsiteY8" fmla="*/ 228490 h 360551"/>
                    <a:gd name="connsiteX9" fmla="*/ 66971 w 1155880"/>
                    <a:gd name="connsiteY9" fmla="*/ 173337 h 360551"/>
                    <a:gd name="connsiteX10" fmla="*/ 0 w 1155880"/>
                    <a:gd name="connsiteY10" fmla="*/ 291522 h 360551"/>
                    <a:gd name="connsiteX11" fmla="*/ 133942 w 1155880"/>
                    <a:gd name="connsiteY11" fmla="*/ 342735 h 360551"/>
                    <a:gd name="connsiteX12" fmla="*/ 330917 w 1155880"/>
                    <a:gd name="connsiteY12" fmla="*/ 358493 h 360551"/>
                    <a:gd name="connsiteX13" fmla="*/ 543649 w 1155880"/>
                    <a:gd name="connsiteY13" fmla="*/ 323038 h 360551"/>
                    <a:gd name="connsiteX14" fmla="*/ 756381 w 1155880"/>
                    <a:gd name="connsiteY14" fmla="*/ 263945 h 360551"/>
                    <a:gd name="connsiteX15" fmla="*/ 756381 w 1155880"/>
                    <a:gd name="connsiteY15" fmla="*/ 263945 h 360551"/>
                    <a:gd name="connsiteX16" fmla="*/ 807594 w 1155880"/>
                    <a:gd name="connsiteY16" fmla="*/ 279703 h 360551"/>
                    <a:gd name="connsiteX17" fmla="*/ 878505 w 1155880"/>
                    <a:gd name="connsiteY17" fmla="*/ 260006 h 360551"/>
                    <a:gd name="connsiteX18" fmla="*/ 937597 w 1155880"/>
                    <a:gd name="connsiteY18" fmla="*/ 200914 h 360551"/>
                    <a:gd name="connsiteX19" fmla="*/ 980931 w 1155880"/>
                    <a:gd name="connsiteY19" fmla="*/ 193035 h 360551"/>
                    <a:gd name="connsiteX20" fmla="*/ 1024266 w 1155880"/>
                    <a:gd name="connsiteY20" fmla="*/ 189095 h 360551"/>
                    <a:gd name="connsiteX21" fmla="*/ 1020326 w 1155880"/>
                    <a:gd name="connsiteY21" fmla="*/ 236369 h 360551"/>
                    <a:gd name="connsiteX22" fmla="*/ 1063661 w 1155880"/>
                    <a:gd name="connsiteY22" fmla="*/ 212732 h 360551"/>
                    <a:gd name="connsiteX23" fmla="*/ 1067600 w 1155880"/>
                    <a:gd name="connsiteY23" fmla="*/ 161519 h 360551"/>
                    <a:gd name="connsiteX24" fmla="*/ 1067600 w 1155880"/>
                    <a:gd name="connsiteY24" fmla="*/ 161519 h 360551"/>
                    <a:gd name="connsiteX25" fmla="*/ 1059721 w 1155880"/>
                    <a:gd name="connsiteY25" fmla="*/ 137882 h 360551"/>
                    <a:gd name="connsiteX26" fmla="*/ 1063661 w 1155880"/>
                    <a:gd name="connsiteY26" fmla="*/ 137882 h 360551"/>
                    <a:gd name="connsiteX27" fmla="*/ 1036084 w 1155880"/>
                    <a:gd name="connsiteY27" fmla="*/ 78790 h 360551"/>
                    <a:gd name="connsiteX28" fmla="*/ 1083358 w 1155880"/>
                    <a:gd name="connsiteY28" fmla="*/ 122124 h 360551"/>
                    <a:gd name="connsiteX29" fmla="*/ 1130632 w 1155880"/>
                    <a:gd name="connsiteY29" fmla="*/ 141821 h 360551"/>
                    <a:gd name="connsiteX30" fmla="*/ 1150329 w 1155880"/>
                    <a:gd name="connsiteY30" fmla="*/ 94548 h 360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55880" h="360551">
                      <a:moveTo>
                        <a:pt x="1150329" y="94548"/>
                      </a:moveTo>
                      <a:cubicBezTo>
                        <a:pt x="1142450" y="78790"/>
                        <a:pt x="1130632" y="66971"/>
                        <a:pt x="1118813" y="51213"/>
                      </a:cubicBezTo>
                      <a:cubicBezTo>
                        <a:pt x="1110935" y="39395"/>
                        <a:pt x="1103055" y="23637"/>
                        <a:pt x="1087298" y="15758"/>
                      </a:cubicBezTo>
                      <a:cubicBezTo>
                        <a:pt x="1067600" y="0"/>
                        <a:pt x="1043963" y="0"/>
                        <a:pt x="1016387" y="0"/>
                      </a:cubicBezTo>
                      <a:cubicBezTo>
                        <a:pt x="976992" y="0"/>
                        <a:pt x="937597" y="0"/>
                        <a:pt x="902142" y="7879"/>
                      </a:cubicBezTo>
                      <a:cubicBezTo>
                        <a:pt x="870626" y="15758"/>
                        <a:pt x="858807" y="39395"/>
                        <a:pt x="843049" y="59092"/>
                      </a:cubicBezTo>
                      <a:cubicBezTo>
                        <a:pt x="819413" y="86669"/>
                        <a:pt x="791836" y="114245"/>
                        <a:pt x="772139" y="141821"/>
                      </a:cubicBezTo>
                      <a:cubicBezTo>
                        <a:pt x="653954" y="181216"/>
                        <a:pt x="535770" y="224551"/>
                        <a:pt x="405767" y="240308"/>
                      </a:cubicBezTo>
                      <a:cubicBezTo>
                        <a:pt x="338796" y="248187"/>
                        <a:pt x="271824" y="244248"/>
                        <a:pt x="204853" y="228490"/>
                      </a:cubicBezTo>
                      <a:cubicBezTo>
                        <a:pt x="157579" y="216672"/>
                        <a:pt x="110306" y="196974"/>
                        <a:pt x="66971" y="173337"/>
                      </a:cubicBezTo>
                      <a:cubicBezTo>
                        <a:pt x="31516" y="208793"/>
                        <a:pt x="7879" y="244248"/>
                        <a:pt x="0" y="291522"/>
                      </a:cubicBezTo>
                      <a:cubicBezTo>
                        <a:pt x="43334" y="311219"/>
                        <a:pt x="86669" y="330917"/>
                        <a:pt x="133942" y="342735"/>
                      </a:cubicBezTo>
                      <a:cubicBezTo>
                        <a:pt x="196974" y="362432"/>
                        <a:pt x="263945" y="362432"/>
                        <a:pt x="330917" y="358493"/>
                      </a:cubicBezTo>
                      <a:cubicBezTo>
                        <a:pt x="401827" y="354553"/>
                        <a:pt x="472738" y="338796"/>
                        <a:pt x="543649" y="323038"/>
                      </a:cubicBezTo>
                      <a:cubicBezTo>
                        <a:pt x="614559" y="307280"/>
                        <a:pt x="685470" y="279703"/>
                        <a:pt x="756381" y="263945"/>
                      </a:cubicBezTo>
                      <a:cubicBezTo>
                        <a:pt x="756381" y="263945"/>
                        <a:pt x="756381" y="263945"/>
                        <a:pt x="756381" y="263945"/>
                      </a:cubicBezTo>
                      <a:cubicBezTo>
                        <a:pt x="772139" y="271824"/>
                        <a:pt x="787897" y="275764"/>
                        <a:pt x="807594" y="279703"/>
                      </a:cubicBezTo>
                      <a:cubicBezTo>
                        <a:pt x="835171" y="283643"/>
                        <a:pt x="858807" y="271824"/>
                        <a:pt x="878505" y="260006"/>
                      </a:cubicBezTo>
                      <a:cubicBezTo>
                        <a:pt x="906081" y="244248"/>
                        <a:pt x="921839" y="220611"/>
                        <a:pt x="937597" y="200914"/>
                      </a:cubicBezTo>
                      <a:cubicBezTo>
                        <a:pt x="945476" y="189095"/>
                        <a:pt x="965173" y="193035"/>
                        <a:pt x="980931" y="193035"/>
                      </a:cubicBezTo>
                      <a:cubicBezTo>
                        <a:pt x="992750" y="193035"/>
                        <a:pt x="1008508" y="193035"/>
                        <a:pt x="1024266" y="189095"/>
                      </a:cubicBezTo>
                      <a:cubicBezTo>
                        <a:pt x="1008508" y="200914"/>
                        <a:pt x="992750" y="232430"/>
                        <a:pt x="1020326" y="236369"/>
                      </a:cubicBezTo>
                      <a:cubicBezTo>
                        <a:pt x="1040024" y="240308"/>
                        <a:pt x="1055782" y="224551"/>
                        <a:pt x="1063661" y="212732"/>
                      </a:cubicBezTo>
                      <a:cubicBezTo>
                        <a:pt x="1075479" y="196974"/>
                        <a:pt x="1079419" y="173337"/>
                        <a:pt x="1067600" y="161519"/>
                      </a:cubicBezTo>
                      <a:cubicBezTo>
                        <a:pt x="1067600" y="161519"/>
                        <a:pt x="1067600" y="161519"/>
                        <a:pt x="1067600" y="161519"/>
                      </a:cubicBezTo>
                      <a:cubicBezTo>
                        <a:pt x="1067600" y="153640"/>
                        <a:pt x="1063661" y="145761"/>
                        <a:pt x="1059721" y="137882"/>
                      </a:cubicBezTo>
                      <a:cubicBezTo>
                        <a:pt x="1059721" y="137882"/>
                        <a:pt x="1063661" y="137882"/>
                        <a:pt x="1063661" y="137882"/>
                      </a:cubicBezTo>
                      <a:cubicBezTo>
                        <a:pt x="1067600" y="114245"/>
                        <a:pt x="1055782" y="90608"/>
                        <a:pt x="1036084" y="78790"/>
                      </a:cubicBezTo>
                      <a:cubicBezTo>
                        <a:pt x="1059721" y="86669"/>
                        <a:pt x="1067600" y="106366"/>
                        <a:pt x="1083358" y="122124"/>
                      </a:cubicBezTo>
                      <a:cubicBezTo>
                        <a:pt x="1095177" y="133942"/>
                        <a:pt x="1110935" y="141821"/>
                        <a:pt x="1130632" y="141821"/>
                      </a:cubicBezTo>
                      <a:cubicBezTo>
                        <a:pt x="1162148" y="133942"/>
                        <a:pt x="1158208" y="106366"/>
                        <a:pt x="1150329" y="94548"/>
                      </a:cubicBezTo>
                      <a:close/>
                    </a:path>
                  </a:pathLst>
                </a:custGeom>
                <a:solidFill>
                  <a:srgbClr val="FBD1B5"/>
                </a:solidFill>
                <a:ln w="39379" cap="flat">
                  <a:noFill/>
                  <a:prstDash val="solid"/>
                  <a:miter/>
                </a:ln>
              </p:spPr>
              <p:txBody>
                <a:bodyPr rtlCol="0" anchor="ctr"/>
                <a:lstStyle/>
                <a:p>
                  <a:endParaRPr lang="en-US"/>
                </a:p>
              </p:txBody>
            </p:sp>
            <p:sp>
              <p:nvSpPr>
                <p:cNvPr id="2954" name="Freeform: Shape 2953">
                  <a:extLst>
                    <a:ext uri="{FF2B5EF4-FFF2-40B4-BE49-F238E27FC236}">
                      <a16:creationId xmlns:a16="http://schemas.microsoft.com/office/drawing/2014/main" xmlns="" id="{DA782E86-8BD6-404D-81B1-9FC397571EBB}"/>
                    </a:ext>
                  </a:extLst>
                </p:cNvPr>
                <p:cNvSpPr/>
                <p:nvPr/>
              </p:nvSpPr>
              <p:spPr>
                <a:xfrm>
                  <a:off x="14227687" y="1531811"/>
                  <a:ext cx="1148550" cy="352672"/>
                </a:xfrm>
                <a:custGeom>
                  <a:avLst/>
                  <a:gdLst>
                    <a:gd name="connsiteX0" fmla="*/ 1142450 w 1148550"/>
                    <a:gd name="connsiteY0" fmla="*/ 90608 h 352672"/>
                    <a:gd name="connsiteX1" fmla="*/ 1110934 w 1148550"/>
                    <a:gd name="connsiteY1" fmla="*/ 47274 h 352672"/>
                    <a:gd name="connsiteX2" fmla="*/ 1079419 w 1148550"/>
                    <a:gd name="connsiteY2" fmla="*/ 11818 h 352672"/>
                    <a:gd name="connsiteX3" fmla="*/ 1055782 w 1148550"/>
                    <a:gd name="connsiteY3" fmla="*/ 0 h 352672"/>
                    <a:gd name="connsiteX4" fmla="*/ 1071540 w 1148550"/>
                    <a:gd name="connsiteY4" fmla="*/ 15758 h 352672"/>
                    <a:gd name="connsiteX5" fmla="*/ 1024266 w 1148550"/>
                    <a:gd name="connsiteY5" fmla="*/ 31516 h 352672"/>
                    <a:gd name="connsiteX6" fmla="*/ 902142 w 1148550"/>
                    <a:gd name="connsiteY6" fmla="*/ 43334 h 352672"/>
                    <a:gd name="connsiteX7" fmla="*/ 1020326 w 1148550"/>
                    <a:gd name="connsiteY7" fmla="*/ 74850 h 352672"/>
                    <a:gd name="connsiteX8" fmla="*/ 1012447 w 1148550"/>
                    <a:gd name="connsiteY8" fmla="*/ 82729 h 352672"/>
                    <a:gd name="connsiteX9" fmla="*/ 910021 w 1148550"/>
                    <a:gd name="connsiteY9" fmla="*/ 70911 h 352672"/>
                    <a:gd name="connsiteX10" fmla="*/ 1020326 w 1148550"/>
                    <a:gd name="connsiteY10" fmla="*/ 110305 h 352672"/>
                    <a:gd name="connsiteX11" fmla="*/ 1020326 w 1148550"/>
                    <a:gd name="connsiteY11" fmla="*/ 118184 h 352672"/>
                    <a:gd name="connsiteX12" fmla="*/ 910021 w 1148550"/>
                    <a:gd name="connsiteY12" fmla="*/ 133942 h 352672"/>
                    <a:gd name="connsiteX13" fmla="*/ 1036084 w 1148550"/>
                    <a:gd name="connsiteY13" fmla="*/ 137882 h 352672"/>
                    <a:gd name="connsiteX14" fmla="*/ 1036084 w 1148550"/>
                    <a:gd name="connsiteY14" fmla="*/ 145761 h 352672"/>
                    <a:gd name="connsiteX15" fmla="*/ 941537 w 1148550"/>
                    <a:gd name="connsiteY15" fmla="*/ 153640 h 352672"/>
                    <a:gd name="connsiteX16" fmla="*/ 858807 w 1148550"/>
                    <a:gd name="connsiteY16" fmla="*/ 185156 h 352672"/>
                    <a:gd name="connsiteX17" fmla="*/ 764260 w 1148550"/>
                    <a:gd name="connsiteY17" fmla="*/ 208793 h 352672"/>
                    <a:gd name="connsiteX18" fmla="*/ 697289 w 1148550"/>
                    <a:gd name="connsiteY18" fmla="*/ 204853 h 352672"/>
                    <a:gd name="connsiteX19" fmla="*/ 590923 w 1148550"/>
                    <a:gd name="connsiteY19" fmla="*/ 244248 h 352672"/>
                    <a:gd name="connsiteX20" fmla="*/ 409706 w 1148550"/>
                    <a:gd name="connsiteY20" fmla="*/ 279703 h 352672"/>
                    <a:gd name="connsiteX21" fmla="*/ 228490 w 1148550"/>
                    <a:gd name="connsiteY21" fmla="*/ 279703 h 352672"/>
                    <a:gd name="connsiteX22" fmla="*/ 133942 w 1148550"/>
                    <a:gd name="connsiteY22" fmla="*/ 263945 h 352672"/>
                    <a:gd name="connsiteX23" fmla="*/ 86669 w 1148550"/>
                    <a:gd name="connsiteY23" fmla="*/ 248187 h 352672"/>
                    <a:gd name="connsiteX24" fmla="*/ 70911 w 1148550"/>
                    <a:gd name="connsiteY24" fmla="*/ 193035 h 352672"/>
                    <a:gd name="connsiteX25" fmla="*/ 110306 w 1148550"/>
                    <a:gd name="connsiteY25" fmla="*/ 185156 h 352672"/>
                    <a:gd name="connsiteX26" fmla="*/ 66971 w 1148550"/>
                    <a:gd name="connsiteY26" fmla="*/ 165458 h 352672"/>
                    <a:gd name="connsiteX27" fmla="*/ 0 w 1148550"/>
                    <a:gd name="connsiteY27" fmla="*/ 283643 h 352672"/>
                    <a:gd name="connsiteX28" fmla="*/ 133942 w 1148550"/>
                    <a:gd name="connsiteY28" fmla="*/ 334856 h 352672"/>
                    <a:gd name="connsiteX29" fmla="*/ 330917 w 1148550"/>
                    <a:gd name="connsiteY29" fmla="*/ 350614 h 352672"/>
                    <a:gd name="connsiteX30" fmla="*/ 543649 w 1148550"/>
                    <a:gd name="connsiteY30" fmla="*/ 315159 h 352672"/>
                    <a:gd name="connsiteX31" fmla="*/ 756381 w 1148550"/>
                    <a:gd name="connsiteY31" fmla="*/ 256066 h 352672"/>
                    <a:gd name="connsiteX32" fmla="*/ 756381 w 1148550"/>
                    <a:gd name="connsiteY32" fmla="*/ 256066 h 352672"/>
                    <a:gd name="connsiteX33" fmla="*/ 807594 w 1148550"/>
                    <a:gd name="connsiteY33" fmla="*/ 271824 h 352672"/>
                    <a:gd name="connsiteX34" fmla="*/ 878505 w 1148550"/>
                    <a:gd name="connsiteY34" fmla="*/ 252127 h 352672"/>
                    <a:gd name="connsiteX35" fmla="*/ 937597 w 1148550"/>
                    <a:gd name="connsiteY35" fmla="*/ 193035 h 352672"/>
                    <a:gd name="connsiteX36" fmla="*/ 980932 w 1148550"/>
                    <a:gd name="connsiteY36" fmla="*/ 185156 h 352672"/>
                    <a:gd name="connsiteX37" fmla="*/ 1024266 w 1148550"/>
                    <a:gd name="connsiteY37" fmla="*/ 181216 h 352672"/>
                    <a:gd name="connsiteX38" fmla="*/ 1020326 w 1148550"/>
                    <a:gd name="connsiteY38" fmla="*/ 228490 h 352672"/>
                    <a:gd name="connsiteX39" fmla="*/ 1063661 w 1148550"/>
                    <a:gd name="connsiteY39" fmla="*/ 204853 h 352672"/>
                    <a:gd name="connsiteX40" fmla="*/ 1067600 w 1148550"/>
                    <a:gd name="connsiteY40" fmla="*/ 153640 h 352672"/>
                    <a:gd name="connsiteX41" fmla="*/ 1067600 w 1148550"/>
                    <a:gd name="connsiteY41" fmla="*/ 153640 h 352672"/>
                    <a:gd name="connsiteX42" fmla="*/ 1059721 w 1148550"/>
                    <a:gd name="connsiteY42" fmla="*/ 130003 h 352672"/>
                    <a:gd name="connsiteX43" fmla="*/ 1063661 w 1148550"/>
                    <a:gd name="connsiteY43" fmla="*/ 130003 h 352672"/>
                    <a:gd name="connsiteX44" fmla="*/ 1036084 w 1148550"/>
                    <a:gd name="connsiteY44" fmla="*/ 70911 h 352672"/>
                    <a:gd name="connsiteX45" fmla="*/ 1083358 w 1148550"/>
                    <a:gd name="connsiteY45" fmla="*/ 114245 h 352672"/>
                    <a:gd name="connsiteX46" fmla="*/ 1130632 w 1148550"/>
                    <a:gd name="connsiteY46" fmla="*/ 133942 h 352672"/>
                    <a:gd name="connsiteX47" fmla="*/ 1142450 w 1148550"/>
                    <a:gd name="connsiteY47" fmla="*/ 90608 h 352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148550" h="352672">
                      <a:moveTo>
                        <a:pt x="1142450" y="90608"/>
                      </a:moveTo>
                      <a:cubicBezTo>
                        <a:pt x="1134571" y="74850"/>
                        <a:pt x="1122753" y="63032"/>
                        <a:pt x="1110934" y="47274"/>
                      </a:cubicBezTo>
                      <a:cubicBezTo>
                        <a:pt x="1103056" y="35455"/>
                        <a:pt x="1095176" y="19697"/>
                        <a:pt x="1079419" y="11818"/>
                      </a:cubicBezTo>
                      <a:cubicBezTo>
                        <a:pt x="1071540" y="7879"/>
                        <a:pt x="1063661" y="3939"/>
                        <a:pt x="1055782" y="0"/>
                      </a:cubicBezTo>
                      <a:cubicBezTo>
                        <a:pt x="1063661" y="3939"/>
                        <a:pt x="1071540" y="7879"/>
                        <a:pt x="1071540" y="15758"/>
                      </a:cubicBezTo>
                      <a:cubicBezTo>
                        <a:pt x="1079419" y="39395"/>
                        <a:pt x="1036084" y="31516"/>
                        <a:pt x="1024266" y="31516"/>
                      </a:cubicBezTo>
                      <a:cubicBezTo>
                        <a:pt x="988810" y="31516"/>
                        <a:pt x="933658" y="23637"/>
                        <a:pt x="902142" y="43334"/>
                      </a:cubicBezTo>
                      <a:cubicBezTo>
                        <a:pt x="969113" y="47274"/>
                        <a:pt x="984871" y="55153"/>
                        <a:pt x="1020326" y="74850"/>
                      </a:cubicBezTo>
                      <a:cubicBezTo>
                        <a:pt x="1024266" y="78790"/>
                        <a:pt x="1020326" y="82729"/>
                        <a:pt x="1012447" y="82729"/>
                      </a:cubicBezTo>
                      <a:cubicBezTo>
                        <a:pt x="980932" y="78790"/>
                        <a:pt x="941537" y="66971"/>
                        <a:pt x="910021" y="70911"/>
                      </a:cubicBezTo>
                      <a:cubicBezTo>
                        <a:pt x="945476" y="82729"/>
                        <a:pt x="984871" y="90608"/>
                        <a:pt x="1020326" y="110305"/>
                      </a:cubicBezTo>
                      <a:cubicBezTo>
                        <a:pt x="1024266" y="114245"/>
                        <a:pt x="1024266" y="118184"/>
                        <a:pt x="1020326" y="118184"/>
                      </a:cubicBezTo>
                      <a:cubicBezTo>
                        <a:pt x="984871" y="126063"/>
                        <a:pt x="941537" y="118184"/>
                        <a:pt x="910021" y="133942"/>
                      </a:cubicBezTo>
                      <a:cubicBezTo>
                        <a:pt x="953355" y="133942"/>
                        <a:pt x="1000629" y="122124"/>
                        <a:pt x="1036084" y="137882"/>
                      </a:cubicBezTo>
                      <a:cubicBezTo>
                        <a:pt x="1040024" y="141821"/>
                        <a:pt x="1040024" y="145761"/>
                        <a:pt x="1036084" y="145761"/>
                      </a:cubicBezTo>
                      <a:cubicBezTo>
                        <a:pt x="1004568" y="153640"/>
                        <a:pt x="973052" y="153640"/>
                        <a:pt x="941537" y="153640"/>
                      </a:cubicBezTo>
                      <a:cubicBezTo>
                        <a:pt x="902142" y="153640"/>
                        <a:pt x="882444" y="161519"/>
                        <a:pt x="858807" y="185156"/>
                      </a:cubicBezTo>
                      <a:cubicBezTo>
                        <a:pt x="831231" y="208793"/>
                        <a:pt x="803655" y="216672"/>
                        <a:pt x="764260" y="208793"/>
                      </a:cubicBezTo>
                      <a:cubicBezTo>
                        <a:pt x="740623" y="204853"/>
                        <a:pt x="724865" y="196974"/>
                        <a:pt x="697289" y="204853"/>
                      </a:cubicBezTo>
                      <a:cubicBezTo>
                        <a:pt x="661833" y="216672"/>
                        <a:pt x="626378" y="228490"/>
                        <a:pt x="590923" y="244248"/>
                      </a:cubicBezTo>
                      <a:cubicBezTo>
                        <a:pt x="531830" y="263945"/>
                        <a:pt x="468799" y="275764"/>
                        <a:pt x="409706" y="279703"/>
                      </a:cubicBezTo>
                      <a:cubicBezTo>
                        <a:pt x="350614" y="287582"/>
                        <a:pt x="287582" y="287582"/>
                        <a:pt x="228490" y="279703"/>
                      </a:cubicBezTo>
                      <a:cubicBezTo>
                        <a:pt x="196974" y="275764"/>
                        <a:pt x="165458" y="267885"/>
                        <a:pt x="133942" y="263945"/>
                      </a:cubicBezTo>
                      <a:cubicBezTo>
                        <a:pt x="118185" y="260006"/>
                        <a:pt x="98487" y="260006"/>
                        <a:pt x="86669" y="248187"/>
                      </a:cubicBezTo>
                      <a:cubicBezTo>
                        <a:pt x="66971" y="236369"/>
                        <a:pt x="47274" y="208793"/>
                        <a:pt x="70911" y="193035"/>
                      </a:cubicBezTo>
                      <a:cubicBezTo>
                        <a:pt x="78790" y="185156"/>
                        <a:pt x="94548" y="185156"/>
                        <a:pt x="110306" y="185156"/>
                      </a:cubicBezTo>
                      <a:cubicBezTo>
                        <a:pt x="94548" y="177277"/>
                        <a:pt x="82729" y="173337"/>
                        <a:pt x="66971" y="165458"/>
                      </a:cubicBezTo>
                      <a:cubicBezTo>
                        <a:pt x="31516" y="200914"/>
                        <a:pt x="7879" y="236369"/>
                        <a:pt x="0" y="283643"/>
                      </a:cubicBezTo>
                      <a:cubicBezTo>
                        <a:pt x="43334" y="303340"/>
                        <a:pt x="86669" y="323037"/>
                        <a:pt x="133942" y="334856"/>
                      </a:cubicBezTo>
                      <a:cubicBezTo>
                        <a:pt x="196974" y="354553"/>
                        <a:pt x="263945" y="354553"/>
                        <a:pt x="330917" y="350614"/>
                      </a:cubicBezTo>
                      <a:cubicBezTo>
                        <a:pt x="401827" y="346674"/>
                        <a:pt x="472738" y="330916"/>
                        <a:pt x="543649" y="315159"/>
                      </a:cubicBezTo>
                      <a:cubicBezTo>
                        <a:pt x="614559" y="299401"/>
                        <a:pt x="685470" y="271824"/>
                        <a:pt x="756381" y="256066"/>
                      </a:cubicBezTo>
                      <a:cubicBezTo>
                        <a:pt x="756381" y="256066"/>
                        <a:pt x="756381" y="256066"/>
                        <a:pt x="756381" y="256066"/>
                      </a:cubicBezTo>
                      <a:cubicBezTo>
                        <a:pt x="772139" y="263945"/>
                        <a:pt x="787897" y="267885"/>
                        <a:pt x="807594" y="271824"/>
                      </a:cubicBezTo>
                      <a:cubicBezTo>
                        <a:pt x="835170" y="275764"/>
                        <a:pt x="858807" y="263945"/>
                        <a:pt x="878505" y="252127"/>
                      </a:cubicBezTo>
                      <a:cubicBezTo>
                        <a:pt x="906081" y="236369"/>
                        <a:pt x="921839" y="212732"/>
                        <a:pt x="937597" y="193035"/>
                      </a:cubicBezTo>
                      <a:cubicBezTo>
                        <a:pt x="945476" y="181216"/>
                        <a:pt x="965174" y="185156"/>
                        <a:pt x="980932" y="185156"/>
                      </a:cubicBezTo>
                      <a:cubicBezTo>
                        <a:pt x="992750" y="185156"/>
                        <a:pt x="1008508" y="185156"/>
                        <a:pt x="1024266" y="181216"/>
                      </a:cubicBezTo>
                      <a:cubicBezTo>
                        <a:pt x="1008508" y="193035"/>
                        <a:pt x="992750" y="224550"/>
                        <a:pt x="1020326" y="228490"/>
                      </a:cubicBezTo>
                      <a:cubicBezTo>
                        <a:pt x="1040024" y="232429"/>
                        <a:pt x="1055782" y="216672"/>
                        <a:pt x="1063661" y="204853"/>
                      </a:cubicBezTo>
                      <a:cubicBezTo>
                        <a:pt x="1075479" y="189095"/>
                        <a:pt x="1079419" y="165458"/>
                        <a:pt x="1067600" y="153640"/>
                      </a:cubicBezTo>
                      <a:cubicBezTo>
                        <a:pt x="1067600" y="153640"/>
                        <a:pt x="1067600" y="153640"/>
                        <a:pt x="1067600" y="153640"/>
                      </a:cubicBezTo>
                      <a:cubicBezTo>
                        <a:pt x="1067600" y="145761"/>
                        <a:pt x="1063661" y="137882"/>
                        <a:pt x="1059721" y="130003"/>
                      </a:cubicBezTo>
                      <a:cubicBezTo>
                        <a:pt x="1059721" y="130003"/>
                        <a:pt x="1063661" y="130003"/>
                        <a:pt x="1063661" y="130003"/>
                      </a:cubicBezTo>
                      <a:cubicBezTo>
                        <a:pt x="1067600" y="106366"/>
                        <a:pt x="1055782" y="82729"/>
                        <a:pt x="1036084" y="70911"/>
                      </a:cubicBezTo>
                      <a:cubicBezTo>
                        <a:pt x="1059721" y="78790"/>
                        <a:pt x="1067600" y="98487"/>
                        <a:pt x="1083358" y="114245"/>
                      </a:cubicBezTo>
                      <a:cubicBezTo>
                        <a:pt x="1095176" y="126063"/>
                        <a:pt x="1110934" y="133942"/>
                        <a:pt x="1130632" y="133942"/>
                      </a:cubicBezTo>
                      <a:cubicBezTo>
                        <a:pt x="1154269" y="130003"/>
                        <a:pt x="1150329" y="102426"/>
                        <a:pt x="1142450" y="90608"/>
                      </a:cubicBezTo>
                      <a:close/>
                    </a:path>
                  </a:pathLst>
                </a:custGeom>
                <a:solidFill>
                  <a:srgbClr val="FBD1B5">
                    <a:alpha val="60000"/>
                  </a:srgbClr>
                </a:solidFill>
                <a:ln w="39379" cap="flat">
                  <a:noFill/>
                  <a:prstDash val="solid"/>
                  <a:miter/>
                </a:ln>
              </p:spPr>
              <p:txBody>
                <a:bodyPr rtlCol="0" anchor="ctr"/>
                <a:lstStyle/>
                <a:p>
                  <a:endParaRPr lang="en-US"/>
                </a:p>
              </p:txBody>
            </p:sp>
            <p:sp>
              <p:nvSpPr>
                <p:cNvPr id="2955" name="Freeform: Shape 2954">
                  <a:extLst>
                    <a:ext uri="{FF2B5EF4-FFF2-40B4-BE49-F238E27FC236}">
                      <a16:creationId xmlns:a16="http://schemas.microsoft.com/office/drawing/2014/main" xmlns="" id="{E28E6BA9-F251-4DC0-948B-1853CE7A12AD}"/>
                    </a:ext>
                  </a:extLst>
                </p:cNvPr>
                <p:cNvSpPr/>
                <p:nvPr/>
              </p:nvSpPr>
              <p:spPr>
                <a:xfrm>
                  <a:off x="14227687" y="1752422"/>
                  <a:ext cx="906081" cy="139940"/>
                </a:xfrm>
                <a:custGeom>
                  <a:avLst/>
                  <a:gdLst>
                    <a:gd name="connsiteX0" fmla="*/ 858807 w 906081"/>
                    <a:gd name="connsiteY0" fmla="*/ 27576 h 139940"/>
                    <a:gd name="connsiteX1" fmla="*/ 728805 w 906081"/>
                    <a:gd name="connsiteY1" fmla="*/ 11818 h 139940"/>
                    <a:gd name="connsiteX2" fmla="*/ 744563 w 906081"/>
                    <a:gd name="connsiteY2" fmla="*/ 27576 h 139940"/>
                    <a:gd name="connsiteX3" fmla="*/ 744563 w 906081"/>
                    <a:gd name="connsiteY3" fmla="*/ 35455 h 139940"/>
                    <a:gd name="connsiteX4" fmla="*/ 456980 w 906081"/>
                    <a:gd name="connsiteY4" fmla="*/ 98487 h 139940"/>
                    <a:gd name="connsiteX5" fmla="*/ 216672 w 906081"/>
                    <a:gd name="connsiteY5" fmla="*/ 102426 h 139940"/>
                    <a:gd name="connsiteX6" fmla="*/ 51213 w 906081"/>
                    <a:gd name="connsiteY6" fmla="*/ 55153 h 139940"/>
                    <a:gd name="connsiteX7" fmla="*/ 27576 w 906081"/>
                    <a:gd name="connsiteY7" fmla="*/ 0 h 139940"/>
                    <a:gd name="connsiteX8" fmla="*/ 0 w 906081"/>
                    <a:gd name="connsiteY8" fmla="*/ 70911 h 139940"/>
                    <a:gd name="connsiteX9" fmla="*/ 133942 w 906081"/>
                    <a:gd name="connsiteY9" fmla="*/ 122124 h 139940"/>
                    <a:gd name="connsiteX10" fmla="*/ 330917 w 906081"/>
                    <a:gd name="connsiteY10" fmla="*/ 137882 h 139940"/>
                    <a:gd name="connsiteX11" fmla="*/ 543649 w 906081"/>
                    <a:gd name="connsiteY11" fmla="*/ 102426 h 139940"/>
                    <a:gd name="connsiteX12" fmla="*/ 756381 w 906081"/>
                    <a:gd name="connsiteY12" fmla="*/ 43334 h 139940"/>
                    <a:gd name="connsiteX13" fmla="*/ 756381 w 906081"/>
                    <a:gd name="connsiteY13" fmla="*/ 43334 h 139940"/>
                    <a:gd name="connsiteX14" fmla="*/ 807594 w 906081"/>
                    <a:gd name="connsiteY14" fmla="*/ 59092 h 139940"/>
                    <a:gd name="connsiteX15" fmla="*/ 878505 w 906081"/>
                    <a:gd name="connsiteY15" fmla="*/ 39395 h 139940"/>
                    <a:gd name="connsiteX16" fmla="*/ 906081 w 906081"/>
                    <a:gd name="connsiteY16" fmla="*/ 19697 h 139940"/>
                    <a:gd name="connsiteX17" fmla="*/ 858807 w 906081"/>
                    <a:gd name="connsiteY17" fmla="*/ 27576 h 13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06081" h="139940">
                      <a:moveTo>
                        <a:pt x="858807" y="27576"/>
                      </a:moveTo>
                      <a:cubicBezTo>
                        <a:pt x="815473" y="43334"/>
                        <a:pt x="768199" y="31516"/>
                        <a:pt x="728805" y="11818"/>
                      </a:cubicBezTo>
                      <a:cubicBezTo>
                        <a:pt x="732744" y="15758"/>
                        <a:pt x="740623" y="23637"/>
                        <a:pt x="744563" y="27576"/>
                      </a:cubicBezTo>
                      <a:cubicBezTo>
                        <a:pt x="748502" y="31516"/>
                        <a:pt x="748502" y="35455"/>
                        <a:pt x="744563" y="35455"/>
                      </a:cubicBezTo>
                      <a:cubicBezTo>
                        <a:pt x="653954" y="63032"/>
                        <a:pt x="555467" y="82729"/>
                        <a:pt x="456980" y="98487"/>
                      </a:cubicBezTo>
                      <a:cubicBezTo>
                        <a:pt x="378190" y="110305"/>
                        <a:pt x="295461" y="110305"/>
                        <a:pt x="216672" y="102426"/>
                      </a:cubicBezTo>
                      <a:cubicBezTo>
                        <a:pt x="161519" y="94548"/>
                        <a:pt x="90608" y="86669"/>
                        <a:pt x="51213" y="55153"/>
                      </a:cubicBezTo>
                      <a:cubicBezTo>
                        <a:pt x="31516" y="39395"/>
                        <a:pt x="23637" y="19697"/>
                        <a:pt x="27576" y="0"/>
                      </a:cubicBezTo>
                      <a:cubicBezTo>
                        <a:pt x="11818" y="23637"/>
                        <a:pt x="3939" y="47274"/>
                        <a:pt x="0" y="70911"/>
                      </a:cubicBezTo>
                      <a:cubicBezTo>
                        <a:pt x="43334" y="90608"/>
                        <a:pt x="86669" y="110305"/>
                        <a:pt x="133942" y="122124"/>
                      </a:cubicBezTo>
                      <a:cubicBezTo>
                        <a:pt x="196974" y="141821"/>
                        <a:pt x="263945" y="141821"/>
                        <a:pt x="330917" y="137882"/>
                      </a:cubicBezTo>
                      <a:cubicBezTo>
                        <a:pt x="401827" y="133942"/>
                        <a:pt x="472738" y="118184"/>
                        <a:pt x="543649" y="102426"/>
                      </a:cubicBezTo>
                      <a:cubicBezTo>
                        <a:pt x="614559" y="86669"/>
                        <a:pt x="685470" y="59092"/>
                        <a:pt x="756381" y="43334"/>
                      </a:cubicBezTo>
                      <a:cubicBezTo>
                        <a:pt x="756381" y="43334"/>
                        <a:pt x="756381" y="43334"/>
                        <a:pt x="756381" y="43334"/>
                      </a:cubicBezTo>
                      <a:cubicBezTo>
                        <a:pt x="772139" y="51213"/>
                        <a:pt x="787897" y="55153"/>
                        <a:pt x="807594" y="59092"/>
                      </a:cubicBezTo>
                      <a:cubicBezTo>
                        <a:pt x="835170" y="63032"/>
                        <a:pt x="858807" y="51213"/>
                        <a:pt x="878505" y="39395"/>
                      </a:cubicBezTo>
                      <a:cubicBezTo>
                        <a:pt x="890323" y="31516"/>
                        <a:pt x="898202" y="27576"/>
                        <a:pt x="906081" y="19697"/>
                      </a:cubicBezTo>
                      <a:cubicBezTo>
                        <a:pt x="886384" y="15758"/>
                        <a:pt x="874565" y="23637"/>
                        <a:pt x="858807" y="27576"/>
                      </a:cubicBezTo>
                      <a:close/>
                    </a:path>
                  </a:pathLst>
                </a:custGeom>
                <a:solidFill>
                  <a:srgbClr val="FBD1B5">
                    <a:alpha val="60000"/>
                  </a:srgbClr>
                </a:solidFill>
                <a:ln w="39379" cap="flat">
                  <a:noFill/>
                  <a:prstDash val="solid"/>
                  <a:miter/>
                </a:ln>
              </p:spPr>
              <p:txBody>
                <a:bodyPr rtlCol="0" anchor="ctr"/>
                <a:lstStyle/>
                <a:p>
                  <a:endParaRPr lang="en-US"/>
                </a:p>
              </p:txBody>
            </p:sp>
            <p:sp>
              <p:nvSpPr>
                <p:cNvPr id="2956" name="Freeform: Shape 2955">
                  <a:extLst>
                    <a:ext uri="{FF2B5EF4-FFF2-40B4-BE49-F238E27FC236}">
                      <a16:creationId xmlns:a16="http://schemas.microsoft.com/office/drawing/2014/main" xmlns="" id="{40B4EB92-139C-49D5-A601-FBC3F413AED4}"/>
                    </a:ext>
                  </a:extLst>
                </p:cNvPr>
                <p:cNvSpPr/>
                <p:nvPr/>
              </p:nvSpPr>
              <p:spPr>
                <a:xfrm>
                  <a:off x="14223747" y="1527871"/>
                  <a:ext cx="1152193" cy="352672"/>
                </a:xfrm>
                <a:custGeom>
                  <a:avLst/>
                  <a:gdLst>
                    <a:gd name="connsiteX0" fmla="*/ 1146390 w 1152193"/>
                    <a:gd name="connsiteY0" fmla="*/ 94548 h 352672"/>
                    <a:gd name="connsiteX1" fmla="*/ 1114874 w 1152193"/>
                    <a:gd name="connsiteY1" fmla="*/ 51213 h 352672"/>
                    <a:gd name="connsiteX2" fmla="*/ 1083358 w 1152193"/>
                    <a:gd name="connsiteY2" fmla="*/ 15758 h 352672"/>
                    <a:gd name="connsiteX3" fmla="*/ 1012447 w 1152193"/>
                    <a:gd name="connsiteY3" fmla="*/ 0 h 352672"/>
                    <a:gd name="connsiteX4" fmla="*/ 898202 w 1152193"/>
                    <a:gd name="connsiteY4" fmla="*/ 7879 h 352672"/>
                    <a:gd name="connsiteX5" fmla="*/ 839110 w 1152193"/>
                    <a:gd name="connsiteY5" fmla="*/ 59092 h 352672"/>
                    <a:gd name="connsiteX6" fmla="*/ 768200 w 1152193"/>
                    <a:gd name="connsiteY6" fmla="*/ 141821 h 352672"/>
                    <a:gd name="connsiteX7" fmla="*/ 401827 w 1152193"/>
                    <a:gd name="connsiteY7" fmla="*/ 240308 h 352672"/>
                    <a:gd name="connsiteX8" fmla="*/ 200914 w 1152193"/>
                    <a:gd name="connsiteY8" fmla="*/ 228490 h 352672"/>
                    <a:gd name="connsiteX9" fmla="*/ 63032 w 1152193"/>
                    <a:gd name="connsiteY9" fmla="*/ 173337 h 352672"/>
                    <a:gd name="connsiteX10" fmla="*/ 59092 w 1152193"/>
                    <a:gd name="connsiteY10" fmla="*/ 177277 h 352672"/>
                    <a:gd name="connsiteX11" fmla="*/ 366372 w 1152193"/>
                    <a:gd name="connsiteY11" fmla="*/ 248187 h 352672"/>
                    <a:gd name="connsiteX12" fmla="*/ 764260 w 1152193"/>
                    <a:gd name="connsiteY12" fmla="*/ 149700 h 352672"/>
                    <a:gd name="connsiteX13" fmla="*/ 772139 w 1152193"/>
                    <a:gd name="connsiteY13" fmla="*/ 149700 h 352672"/>
                    <a:gd name="connsiteX14" fmla="*/ 823352 w 1152193"/>
                    <a:gd name="connsiteY14" fmla="*/ 90608 h 352672"/>
                    <a:gd name="connsiteX15" fmla="*/ 874565 w 1152193"/>
                    <a:gd name="connsiteY15" fmla="*/ 31516 h 352672"/>
                    <a:gd name="connsiteX16" fmla="*/ 965174 w 1152193"/>
                    <a:gd name="connsiteY16" fmla="*/ 7879 h 352672"/>
                    <a:gd name="connsiteX17" fmla="*/ 1016387 w 1152193"/>
                    <a:gd name="connsiteY17" fmla="*/ 7879 h 352672"/>
                    <a:gd name="connsiteX18" fmla="*/ 1083358 w 1152193"/>
                    <a:gd name="connsiteY18" fmla="*/ 31516 h 352672"/>
                    <a:gd name="connsiteX19" fmla="*/ 1126693 w 1152193"/>
                    <a:gd name="connsiteY19" fmla="*/ 90608 h 352672"/>
                    <a:gd name="connsiteX20" fmla="*/ 1138511 w 1152193"/>
                    <a:gd name="connsiteY20" fmla="*/ 122124 h 352672"/>
                    <a:gd name="connsiteX21" fmla="*/ 1110935 w 1152193"/>
                    <a:gd name="connsiteY21" fmla="*/ 133942 h 352672"/>
                    <a:gd name="connsiteX22" fmla="*/ 1091237 w 1152193"/>
                    <a:gd name="connsiteY22" fmla="*/ 122124 h 352672"/>
                    <a:gd name="connsiteX23" fmla="*/ 1055782 w 1152193"/>
                    <a:gd name="connsiteY23" fmla="*/ 82729 h 352672"/>
                    <a:gd name="connsiteX24" fmla="*/ 1020326 w 1152193"/>
                    <a:gd name="connsiteY24" fmla="*/ 66971 h 352672"/>
                    <a:gd name="connsiteX25" fmla="*/ 937597 w 1152193"/>
                    <a:gd name="connsiteY25" fmla="*/ 51213 h 352672"/>
                    <a:gd name="connsiteX26" fmla="*/ 937597 w 1152193"/>
                    <a:gd name="connsiteY26" fmla="*/ 55153 h 352672"/>
                    <a:gd name="connsiteX27" fmla="*/ 1012447 w 1152193"/>
                    <a:gd name="connsiteY27" fmla="*/ 66971 h 352672"/>
                    <a:gd name="connsiteX28" fmla="*/ 1016387 w 1152193"/>
                    <a:gd name="connsiteY28" fmla="*/ 66971 h 352672"/>
                    <a:gd name="connsiteX29" fmla="*/ 1016387 w 1152193"/>
                    <a:gd name="connsiteY29" fmla="*/ 66971 h 352672"/>
                    <a:gd name="connsiteX30" fmla="*/ 1055782 w 1152193"/>
                    <a:gd name="connsiteY30" fmla="*/ 126063 h 352672"/>
                    <a:gd name="connsiteX31" fmla="*/ 1032145 w 1152193"/>
                    <a:gd name="connsiteY31" fmla="*/ 110305 h 352672"/>
                    <a:gd name="connsiteX32" fmla="*/ 949416 w 1152193"/>
                    <a:gd name="connsiteY32" fmla="*/ 82729 h 352672"/>
                    <a:gd name="connsiteX33" fmla="*/ 941537 w 1152193"/>
                    <a:gd name="connsiteY33" fmla="*/ 82729 h 352672"/>
                    <a:gd name="connsiteX34" fmla="*/ 1000629 w 1152193"/>
                    <a:gd name="connsiteY34" fmla="*/ 98487 h 352672"/>
                    <a:gd name="connsiteX35" fmla="*/ 1059721 w 1152193"/>
                    <a:gd name="connsiteY35" fmla="*/ 145761 h 352672"/>
                    <a:gd name="connsiteX36" fmla="*/ 1051842 w 1152193"/>
                    <a:gd name="connsiteY36" fmla="*/ 141821 h 352672"/>
                    <a:gd name="connsiteX37" fmla="*/ 941537 w 1152193"/>
                    <a:gd name="connsiteY37" fmla="*/ 137882 h 352672"/>
                    <a:gd name="connsiteX38" fmla="*/ 945476 w 1152193"/>
                    <a:gd name="connsiteY38" fmla="*/ 141821 h 352672"/>
                    <a:gd name="connsiteX39" fmla="*/ 1024266 w 1152193"/>
                    <a:gd name="connsiteY39" fmla="*/ 141821 h 352672"/>
                    <a:gd name="connsiteX40" fmla="*/ 1063661 w 1152193"/>
                    <a:gd name="connsiteY40" fmla="*/ 193035 h 352672"/>
                    <a:gd name="connsiteX41" fmla="*/ 1036084 w 1152193"/>
                    <a:gd name="connsiteY41" fmla="*/ 224551 h 352672"/>
                    <a:gd name="connsiteX42" fmla="*/ 1016387 w 1152193"/>
                    <a:gd name="connsiteY42" fmla="*/ 204853 h 352672"/>
                    <a:gd name="connsiteX43" fmla="*/ 1036084 w 1152193"/>
                    <a:gd name="connsiteY43" fmla="*/ 181216 h 352672"/>
                    <a:gd name="connsiteX44" fmla="*/ 1040024 w 1152193"/>
                    <a:gd name="connsiteY44" fmla="*/ 181216 h 352672"/>
                    <a:gd name="connsiteX45" fmla="*/ 1036084 w 1152193"/>
                    <a:gd name="connsiteY45" fmla="*/ 177277 h 352672"/>
                    <a:gd name="connsiteX46" fmla="*/ 949416 w 1152193"/>
                    <a:gd name="connsiteY46" fmla="*/ 181216 h 352672"/>
                    <a:gd name="connsiteX47" fmla="*/ 913960 w 1152193"/>
                    <a:gd name="connsiteY47" fmla="*/ 208793 h 352672"/>
                    <a:gd name="connsiteX48" fmla="*/ 858807 w 1152193"/>
                    <a:gd name="connsiteY48" fmla="*/ 256066 h 352672"/>
                    <a:gd name="connsiteX49" fmla="*/ 787897 w 1152193"/>
                    <a:gd name="connsiteY49" fmla="*/ 263945 h 352672"/>
                    <a:gd name="connsiteX50" fmla="*/ 744562 w 1152193"/>
                    <a:gd name="connsiteY50" fmla="*/ 248187 h 352672"/>
                    <a:gd name="connsiteX51" fmla="*/ 740623 w 1152193"/>
                    <a:gd name="connsiteY51" fmla="*/ 248187 h 352672"/>
                    <a:gd name="connsiteX52" fmla="*/ 752442 w 1152193"/>
                    <a:gd name="connsiteY52" fmla="*/ 252127 h 352672"/>
                    <a:gd name="connsiteX53" fmla="*/ 579104 w 1152193"/>
                    <a:gd name="connsiteY53" fmla="*/ 303340 h 352672"/>
                    <a:gd name="connsiteX54" fmla="*/ 370312 w 1152193"/>
                    <a:gd name="connsiteY54" fmla="*/ 342735 h 352672"/>
                    <a:gd name="connsiteX55" fmla="*/ 145761 w 1152193"/>
                    <a:gd name="connsiteY55" fmla="*/ 334856 h 352672"/>
                    <a:gd name="connsiteX56" fmla="*/ 0 w 1152193"/>
                    <a:gd name="connsiteY56" fmla="*/ 279703 h 352672"/>
                    <a:gd name="connsiteX57" fmla="*/ 0 w 1152193"/>
                    <a:gd name="connsiteY57" fmla="*/ 283643 h 352672"/>
                    <a:gd name="connsiteX58" fmla="*/ 133943 w 1152193"/>
                    <a:gd name="connsiteY58" fmla="*/ 334856 h 352672"/>
                    <a:gd name="connsiteX59" fmla="*/ 330917 w 1152193"/>
                    <a:gd name="connsiteY59" fmla="*/ 350614 h 352672"/>
                    <a:gd name="connsiteX60" fmla="*/ 543649 w 1152193"/>
                    <a:gd name="connsiteY60" fmla="*/ 315159 h 352672"/>
                    <a:gd name="connsiteX61" fmla="*/ 756381 w 1152193"/>
                    <a:gd name="connsiteY61" fmla="*/ 256066 h 352672"/>
                    <a:gd name="connsiteX62" fmla="*/ 756381 w 1152193"/>
                    <a:gd name="connsiteY62" fmla="*/ 256066 h 352672"/>
                    <a:gd name="connsiteX63" fmla="*/ 807594 w 1152193"/>
                    <a:gd name="connsiteY63" fmla="*/ 271824 h 352672"/>
                    <a:gd name="connsiteX64" fmla="*/ 878505 w 1152193"/>
                    <a:gd name="connsiteY64" fmla="*/ 252127 h 352672"/>
                    <a:gd name="connsiteX65" fmla="*/ 937597 w 1152193"/>
                    <a:gd name="connsiteY65" fmla="*/ 193035 h 352672"/>
                    <a:gd name="connsiteX66" fmla="*/ 980931 w 1152193"/>
                    <a:gd name="connsiteY66" fmla="*/ 185156 h 352672"/>
                    <a:gd name="connsiteX67" fmla="*/ 1024266 w 1152193"/>
                    <a:gd name="connsiteY67" fmla="*/ 181216 h 352672"/>
                    <a:gd name="connsiteX68" fmla="*/ 1020326 w 1152193"/>
                    <a:gd name="connsiteY68" fmla="*/ 228490 h 352672"/>
                    <a:gd name="connsiteX69" fmla="*/ 1063661 w 1152193"/>
                    <a:gd name="connsiteY69" fmla="*/ 204853 h 352672"/>
                    <a:gd name="connsiteX70" fmla="*/ 1067600 w 1152193"/>
                    <a:gd name="connsiteY70" fmla="*/ 153640 h 352672"/>
                    <a:gd name="connsiteX71" fmla="*/ 1067600 w 1152193"/>
                    <a:gd name="connsiteY71" fmla="*/ 153640 h 352672"/>
                    <a:gd name="connsiteX72" fmla="*/ 1059721 w 1152193"/>
                    <a:gd name="connsiteY72" fmla="*/ 130003 h 352672"/>
                    <a:gd name="connsiteX73" fmla="*/ 1063661 w 1152193"/>
                    <a:gd name="connsiteY73" fmla="*/ 130003 h 352672"/>
                    <a:gd name="connsiteX74" fmla="*/ 1036084 w 1152193"/>
                    <a:gd name="connsiteY74" fmla="*/ 70911 h 352672"/>
                    <a:gd name="connsiteX75" fmla="*/ 1083358 w 1152193"/>
                    <a:gd name="connsiteY75" fmla="*/ 114245 h 352672"/>
                    <a:gd name="connsiteX76" fmla="*/ 1130632 w 1152193"/>
                    <a:gd name="connsiteY76" fmla="*/ 133942 h 352672"/>
                    <a:gd name="connsiteX77" fmla="*/ 1146390 w 1152193"/>
                    <a:gd name="connsiteY77" fmla="*/ 94548 h 352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152193" h="352672">
                      <a:moveTo>
                        <a:pt x="1146390" y="94548"/>
                      </a:moveTo>
                      <a:cubicBezTo>
                        <a:pt x="1138511" y="78790"/>
                        <a:pt x="1126693" y="66971"/>
                        <a:pt x="1114874" y="51213"/>
                      </a:cubicBezTo>
                      <a:cubicBezTo>
                        <a:pt x="1106995" y="39395"/>
                        <a:pt x="1099116" y="23637"/>
                        <a:pt x="1083358" y="15758"/>
                      </a:cubicBezTo>
                      <a:cubicBezTo>
                        <a:pt x="1063661" y="0"/>
                        <a:pt x="1040024" y="0"/>
                        <a:pt x="1012447" y="0"/>
                      </a:cubicBezTo>
                      <a:cubicBezTo>
                        <a:pt x="973053" y="0"/>
                        <a:pt x="933658" y="0"/>
                        <a:pt x="898202" y="7879"/>
                      </a:cubicBezTo>
                      <a:cubicBezTo>
                        <a:pt x="866687" y="15758"/>
                        <a:pt x="854868" y="39395"/>
                        <a:pt x="839110" y="59092"/>
                      </a:cubicBezTo>
                      <a:cubicBezTo>
                        <a:pt x="815473" y="86669"/>
                        <a:pt x="787897" y="114245"/>
                        <a:pt x="768200" y="141821"/>
                      </a:cubicBezTo>
                      <a:cubicBezTo>
                        <a:pt x="650015" y="181216"/>
                        <a:pt x="531830" y="224551"/>
                        <a:pt x="401827" y="240308"/>
                      </a:cubicBezTo>
                      <a:cubicBezTo>
                        <a:pt x="334856" y="248187"/>
                        <a:pt x="267885" y="244248"/>
                        <a:pt x="200914" y="228490"/>
                      </a:cubicBezTo>
                      <a:cubicBezTo>
                        <a:pt x="153640" y="216672"/>
                        <a:pt x="106366" y="196974"/>
                        <a:pt x="63032" y="173337"/>
                      </a:cubicBezTo>
                      <a:cubicBezTo>
                        <a:pt x="63032" y="173337"/>
                        <a:pt x="63032" y="173337"/>
                        <a:pt x="59092" y="177277"/>
                      </a:cubicBezTo>
                      <a:cubicBezTo>
                        <a:pt x="153640" y="224551"/>
                        <a:pt x="252127" y="256066"/>
                        <a:pt x="366372" y="248187"/>
                      </a:cubicBezTo>
                      <a:cubicBezTo>
                        <a:pt x="504254" y="240308"/>
                        <a:pt x="638196" y="193035"/>
                        <a:pt x="764260" y="149700"/>
                      </a:cubicBezTo>
                      <a:cubicBezTo>
                        <a:pt x="768200" y="149700"/>
                        <a:pt x="772139" y="149700"/>
                        <a:pt x="772139" y="149700"/>
                      </a:cubicBezTo>
                      <a:cubicBezTo>
                        <a:pt x="787897" y="130003"/>
                        <a:pt x="807594" y="110305"/>
                        <a:pt x="823352" y="90608"/>
                      </a:cubicBezTo>
                      <a:cubicBezTo>
                        <a:pt x="839110" y="70911"/>
                        <a:pt x="854868" y="51213"/>
                        <a:pt x="874565" y="31516"/>
                      </a:cubicBezTo>
                      <a:cubicBezTo>
                        <a:pt x="898202" y="7879"/>
                        <a:pt x="933658" y="7879"/>
                        <a:pt x="965174" y="7879"/>
                      </a:cubicBezTo>
                      <a:cubicBezTo>
                        <a:pt x="980931" y="7879"/>
                        <a:pt x="1000629" y="7879"/>
                        <a:pt x="1016387" y="7879"/>
                      </a:cubicBezTo>
                      <a:cubicBezTo>
                        <a:pt x="1043963" y="7879"/>
                        <a:pt x="1067600" y="11818"/>
                        <a:pt x="1083358" y="31516"/>
                      </a:cubicBezTo>
                      <a:cubicBezTo>
                        <a:pt x="1099116" y="47274"/>
                        <a:pt x="1114874" y="70911"/>
                        <a:pt x="1126693" y="90608"/>
                      </a:cubicBezTo>
                      <a:cubicBezTo>
                        <a:pt x="1134571" y="102427"/>
                        <a:pt x="1138511" y="110305"/>
                        <a:pt x="1138511" y="122124"/>
                      </a:cubicBezTo>
                      <a:cubicBezTo>
                        <a:pt x="1138511" y="133942"/>
                        <a:pt x="1126693" y="141821"/>
                        <a:pt x="1110935" y="133942"/>
                      </a:cubicBezTo>
                      <a:cubicBezTo>
                        <a:pt x="1103056" y="130003"/>
                        <a:pt x="1099116" y="126063"/>
                        <a:pt x="1091237" y="122124"/>
                      </a:cubicBezTo>
                      <a:cubicBezTo>
                        <a:pt x="1079419" y="110305"/>
                        <a:pt x="1071540" y="94548"/>
                        <a:pt x="1055782" y="82729"/>
                      </a:cubicBezTo>
                      <a:cubicBezTo>
                        <a:pt x="1043963" y="74850"/>
                        <a:pt x="1032145" y="70911"/>
                        <a:pt x="1020326" y="66971"/>
                      </a:cubicBezTo>
                      <a:cubicBezTo>
                        <a:pt x="996689" y="55153"/>
                        <a:pt x="969113" y="47274"/>
                        <a:pt x="937597" y="51213"/>
                      </a:cubicBezTo>
                      <a:cubicBezTo>
                        <a:pt x="933658" y="51213"/>
                        <a:pt x="929718" y="55153"/>
                        <a:pt x="937597" y="55153"/>
                      </a:cubicBezTo>
                      <a:cubicBezTo>
                        <a:pt x="965174" y="55153"/>
                        <a:pt x="988811" y="59092"/>
                        <a:pt x="1012447" y="66971"/>
                      </a:cubicBezTo>
                      <a:cubicBezTo>
                        <a:pt x="1012447" y="66971"/>
                        <a:pt x="1012447" y="66971"/>
                        <a:pt x="1016387" y="66971"/>
                      </a:cubicBezTo>
                      <a:cubicBezTo>
                        <a:pt x="1016387" y="66971"/>
                        <a:pt x="1016387" y="66971"/>
                        <a:pt x="1016387" y="66971"/>
                      </a:cubicBezTo>
                      <a:cubicBezTo>
                        <a:pt x="1040024" y="78790"/>
                        <a:pt x="1055782" y="98487"/>
                        <a:pt x="1055782" y="126063"/>
                      </a:cubicBezTo>
                      <a:cubicBezTo>
                        <a:pt x="1051842" y="118184"/>
                        <a:pt x="1043963" y="114245"/>
                        <a:pt x="1032145" y="110305"/>
                      </a:cubicBezTo>
                      <a:cubicBezTo>
                        <a:pt x="1004569" y="98487"/>
                        <a:pt x="976992" y="94548"/>
                        <a:pt x="949416" y="82729"/>
                      </a:cubicBezTo>
                      <a:cubicBezTo>
                        <a:pt x="945476" y="82729"/>
                        <a:pt x="937597" y="82729"/>
                        <a:pt x="941537" y="82729"/>
                      </a:cubicBezTo>
                      <a:cubicBezTo>
                        <a:pt x="961234" y="90608"/>
                        <a:pt x="980931" y="94548"/>
                        <a:pt x="1000629" y="98487"/>
                      </a:cubicBezTo>
                      <a:cubicBezTo>
                        <a:pt x="1032145" y="106366"/>
                        <a:pt x="1051842" y="122124"/>
                        <a:pt x="1059721" y="145761"/>
                      </a:cubicBezTo>
                      <a:cubicBezTo>
                        <a:pt x="1055782" y="145761"/>
                        <a:pt x="1055782" y="141821"/>
                        <a:pt x="1051842" y="141821"/>
                      </a:cubicBezTo>
                      <a:cubicBezTo>
                        <a:pt x="1020326" y="130003"/>
                        <a:pt x="976992" y="133942"/>
                        <a:pt x="941537" y="137882"/>
                      </a:cubicBezTo>
                      <a:cubicBezTo>
                        <a:pt x="933658" y="137882"/>
                        <a:pt x="941537" y="141821"/>
                        <a:pt x="945476" y="141821"/>
                      </a:cubicBezTo>
                      <a:cubicBezTo>
                        <a:pt x="973053" y="137882"/>
                        <a:pt x="996689" y="141821"/>
                        <a:pt x="1024266" y="141821"/>
                      </a:cubicBezTo>
                      <a:cubicBezTo>
                        <a:pt x="1063661" y="145761"/>
                        <a:pt x="1067600" y="169398"/>
                        <a:pt x="1063661" y="193035"/>
                      </a:cubicBezTo>
                      <a:cubicBezTo>
                        <a:pt x="1059721" y="204853"/>
                        <a:pt x="1047903" y="216672"/>
                        <a:pt x="1036084" y="224551"/>
                      </a:cubicBezTo>
                      <a:cubicBezTo>
                        <a:pt x="1016387" y="236369"/>
                        <a:pt x="1016387" y="208793"/>
                        <a:pt x="1016387" y="204853"/>
                      </a:cubicBezTo>
                      <a:cubicBezTo>
                        <a:pt x="1020326" y="196974"/>
                        <a:pt x="1028205" y="189095"/>
                        <a:pt x="1036084" y="181216"/>
                      </a:cubicBezTo>
                      <a:cubicBezTo>
                        <a:pt x="1036084" y="181216"/>
                        <a:pt x="1040024" y="181216"/>
                        <a:pt x="1040024" y="181216"/>
                      </a:cubicBezTo>
                      <a:cubicBezTo>
                        <a:pt x="1043963" y="181216"/>
                        <a:pt x="1036084" y="177277"/>
                        <a:pt x="1036084" y="177277"/>
                      </a:cubicBezTo>
                      <a:cubicBezTo>
                        <a:pt x="1008508" y="181216"/>
                        <a:pt x="980931" y="181216"/>
                        <a:pt x="949416" y="181216"/>
                      </a:cubicBezTo>
                      <a:cubicBezTo>
                        <a:pt x="929718" y="181216"/>
                        <a:pt x="921839" y="196974"/>
                        <a:pt x="913960" y="208793"/>
                      </a:cubicBezTo>
                      <a:cubicBezTo>
                        <a:pt x="898202" y="228490"/>
                        <a:pt x="878505" y="244248"/>
                        <a:pt x="858807" y="256066"/>
                      </a:cubicBezTo>
                      <a:cubicBezTo>
                        <a:pt x="839110" y="267885"/>
                        <a:pt x="815473" y="271824"/>
                        <a:pt x="787897" y="263945"/>
                      </a:cubicBezTo>
                      <a:cubicBezTo>
                        <a:pt x="772139" y="260006"/>
                        <a:pt x="760320" y="252127"/>
                        <a:pt x="744562" y="248187"/>
                      </a:cubicBezTo>
                      <a:cubicBezTo>
                        <a:pt x="740623" y="248187"/>
                        <a:pt x="732744" y="248187"/>
                        <a:pt x="740623" y="248187"/>
                      </a:cubicBezTo>
                      <a:cubicBezTo>
                        <a:pt x="744562" y="248187"/>
                        <a:pt x="748502" y="252127"/>
                        <a:pt x="752442" y="252127"/>
                      </a:cubicBezTo>
                      <a:cubicBezTo>
                        <a:pt x="693349" y="267885"/>
                        <a:pt x="638196" y="287582"/>
                        <a:pt x="579104" y="303340"/>
                      </a:cubicBezTo>
                      <a:cubicBezTo>
                        <a:pt x="512133" y="319098"/>
                        <a:pt x="441222" y="334856"/>
                        <a:pt x="370312" y="342735"/>
                      </a:cubicBezTo>
                      <a:cubicBezTo>
                        <a:pt x="295461" y="350614"/>
                        <a:pt x="220611" y="350614"/>
                        <a:pt x="145761" y="334856"/>
                      </a:cubicBezTo>
                      <a:cubicBezTo>
                        <a:pt x="94548" y="323038"/>
                        <a:pt x="47274" y="303340"/>
                        <a:pt x="0" y="279703"/>
                      </a:cubicBezTo>
                      <a:cubicBezTo>
                        <a:pt x="0" y="279703"/>
                        <a:pt x="0" y="283643"/>
                        <a:pt x="0" y="283643"/>
                      </a:cubicBezTo>
                      <a:cubicBezTo>
                        <a:pt x="43334" y="303340"/>
                        <a:pt x="86669" y="323038"/>
                        <a:pt x="133943" y="334856"/>
                      </a:cubicBezTo>
                      <a:cubicBezTo>
                        <a:pt x="196974" y="354553"/>
                        <a:pt x="263945" y="354553"/>
                        <a:pt x="330917" y="350614"/>
                      </a:cubicBezTo>
                      <a:cubicBezTo>
                        <a:pt x="401827" y="346674"/>
                        <a:pt x="472738" y="330917"/>
                        <a:pt x="543649" y="315159"/>
                      </a:cubicBezTo>
                      <a:cubicBezTo>
                        <a:pt x="614560" y="299401"/>
                        <a:pt x="685470" y="271824"/>
                        <a:pt x="756381" y="256066"/>
                      </a:cubicBezTo>
                      <a:cubicBezTo>
                        <a:pt x="756381" y="256066"/>
                        <a:pt x="756381" y="256066"/>
                        <a:pt x="756381" y="256066"/>
                      </a:cubicBezTo>
                      <a:cubicBezTo>
                        <a:pt x="772139" y="263945"/>
                        <a:pt x="787897" y="267885"/>
                        <a:pt x="807594" y="271824"/>
                      </a:cubicBezTo>
                      <a:cubicBezTo>
                        <a:pt x="835171" y="275764"/>
                        <a:pt x="858807" y="263945"/>
                        <a:pt x="878505" y="252127"/>
                      </a:cubicBezTo>
                      <a:cubicBezTo>
                        <a:pt x="906081" y="236369"/>
                        <a:pt x="921839" y="212732"/>
                        <a:pt x="937597" y="193035"/>
                      </a:cubicBezTo>
                      <a:cubicBezTo>
                        <a:pt x="945476" y="181216"/>
                        <a:pt x="965174" y="185156"/>
                        <a:pt x="980931" y="185156"/>
                      </a:cubicBezTo>
                      <a:cubicBezTo>
                        <a:pt x="992750" y="185156"/>
                        <a:pt x="1008508" y="185156"/>
                        <a:pt x="1024266" y="181216"/>
                      </a:cubicBezTo>
                      <a:cubicBezTo>
                        <a:pt x="1008508" y="193035"/>
                        <a:pt x="992750" y="224551"/>
                        <a:pt x="1020326" y="228490"/>
                      </a:cubicBezTo>
                      <a:cubicBezTo>
                        <a:pt x="1040024" y="232430"/>
                        <a:pt x="1055782" y="216672"/>
                        <a:pt x="1063661" y="204853"/>
                      </a:cubicBezTo>
                      <a:cubicBezTo>
                        <a:pt x="1075479" y="189095"/>
                        <a:pt x="1079419" y="165458"/>
                        <a:pt x="1067600" y="153640"/>
                      </a:cubicBezTo>
                      <a:cubicBezTo>
                        <a:pt x="1067600" y="153640"/>
                        <a:pt x="1067600" y="153640"/>
                        <a:pt x="1067600" y="153640"/>
                      </a:cubicBezTo>
                      <a:cubicBezTo>
                        <a:pt x="1067600" y="145761"/>
                        <a:pt x="1063661" y="137882"/>
                        <a:pt x="1059721" y="130003"/>
                      </a:cubicBezTo>
                      <a:cubicBezTo>
                        <a:pt x="1059721" y="130003"/>
                        <a:pt x="1063661" y="130003"/>
                        <a:pt x="1063661" y="130003"/>
                      </a:cubicBezTo>
                      <a:cubicBezTo>
                        <a:pt x="1067600" y="106366"/>
                        <a:pt x="1055782" y="82729"/>
                        <a:pt x="1036084" y="70911"/>
                      </a:cubicBezTo>
                      <a:cubicBezTo>
                        <a:pt x="1059721" y="78790"/>
                        <a:pt x="1067600" y="98487"/>
                        <a:pt x="1083358" y="114245"/>
                      </a:cubicBezTo>
                      <a:cubicBezTo>
                        <a:pt x="1095177" y="126063"/>
                        <a:pt x="1110935" y="133942"/>
                        <a:pt x="1130632" y="133942"/>
                      </a:cubicBezTo>
                      <a:cubicBezTo>
                        <a:pt x="1158208" y="133942"/>
                        <a:pt x="1154269" y="106366"/>
                        <a:pt x="1146390" y="94548"/>
                      </a:cubicBezTo>
                      <a:close/>
                    </a:path>
                  </a:pathLst>
                </a:custGeom>
                <a:solidFill>
                  <a:srgbClr val="8D4614"/>
                </a:solidFill>
                <a:ln w="39379" cap="flat">
                  <a:noFill/>
                  <a:prstDash val="solid"/>
                  <a:miter/>
                </a:ln>
              </p:spPr>
              <p:txBody>
                <a:bodyPr rtlCol="0" anchor="ctr"/>
                <a:lstStyle/>
                <a:p>
                  <a:endParaRPr lang="en-US"/>
                </a:p>
              </p:txBody>
            </p:sp>
            <p:sp>
              <p:nvSpPr>
                <p:cNvPr id="2957" name="Freeform: Shape 2956">
                  <a:extLst>
                    <a:ext uri="{FF2B5EF4-FFF2-40B4-BE49-F238E27FC236}">
                      <a16:creationId xmlns:a16="http://schemas.microsoft.com/office/drawing/2014/main" xmlns="" id="{CC803935-8449-4B5B-83EE-A50D3C03C305}"/>
                    </a:ext>
                  </a:extLst>
                </p:cNvPr>
                <p:cNvSpPr/>
                <p:nvPr/>
              </p:nvSpPr>
              <p:spPr>
                <a:xfrm>
                  <a:off x="14328362" y="1728785"/>
                  <a:ext cx="528656" cy="59589"/>
                </a:xfrm>
                <a:custGeom>
                  <a:avLst/>
                  <a:gdLst>
                    <a:gd name="connsiteX0" fmla="*/ 525702 w 528656"/>
                    <a:gd name="connsiteY0" fmla="*/ 0 h 59589"/>
                    <a:gd name="connsiteX1" fmla="*/ 261757 w 528656"/>
                    <a:gd name="connsiteY1" fmla="*/ 51213 h 59589"/>
                    <a:gd name="connsiteX2" fmla="*/ 1751 w 528656"/>
                    <a:gd name="connsiteY2" fmla="*/ 7879 h 59589"/>
                    <a:gd name="connsiteX3" fmla="*/ 1751 w 528656"/>
                    <a:gd name="connsiteY3" fmla="*/ 7879 h 59589"/>
                    <a:gd name="connsiteX4" fmla="*/ 253878 w 528656"/>
                    <a:gd name="connsiteY4" fmla="*/ 59092 h 59589"/>
                    <a:gd name="connsiteX5" fmla="*/ 525702 w 528656"/>
                    <a:gd name="connsiteY5" fmla="*/ 0 h 59589"/>
                    <a:gd name="connsiteX6" fmla="*/ 525702 w 528656"/>
                    <a:gd name="connsiteY6" fmla="*/ 0 h 59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8656" h="59589">
                      <a:moveTo>
                        <a:pt x="525702" y="0"/>
                      </a:moveTo>
                      <a:cubicBezTo>
                        <a:pt x="439034" y="19697"/>
                        <a:pt x="352365" y="47274"/>
                        <a:pt x="261757" y="51213"/>
                      </a:cubicBezTo>
                      <a:cubicBezTo>
                        <a:pt x="171149" y="55153"/>
                        <a:pt x="80541" y="39395"/>
                        <a:pt x="1751" y="7879"/>
                      </a:cubicBezTo>
                      <a:cubicBezTo>
                        <a:pt x="1751" y="7879"/>
                        <a:pt x="-2189" y="7879"/>
                        <a:pt x="1751" y="7879"/>
                      </a:cubicBezTo>
                      <a:cubicBezTo>
                        <a:pt x="80541" y="43334"/>
                        <a:pt x="167209" y="63032"/>
                        <a:pt x="253878" y="59092"/>
                      </a:cubicBezTo>
                      <a:cubicBezTo>
                        <a:pt x="348425" y="59092"/>
                        <a:pt x="439034" y="31516"/>
                        <a:pt x="525702" y="0"/>
                      </a:cubicBezTo>
                      <a:cubicBezTo>
                        <a:pt x="529642" y="0"/>
                        <a:pt x="529642" y="0"/>
                        <a:pt x="525702" y="0"/>
                      </a:cubicBezTo>
                      <a:close/>
                    </a:path>
                  </a:pathLst>
                </a:custGeom>
                <a:solidFill>
                  <a:srgbClr val="FCECE3"/>
                </a:solidFill>
                <a:ln w="39379" cap="flat">
                  <a:noFill/>
                  <a:prstDash val="solid"/>
                  <a:miter/>
                </a:ln>
              </p:spPr>
              <p:txBody>
                <a:bodyPr rtlCol="0" anchor="ctr"/>
                <a:lstStyle/>
                <a:p>
                  <a:endParaRPr lang="en-US"/>
                </a:p>
              </p:txBody>
            </p:sp>
            <p:sp>
              <p:nvSpPr>
                <p:cNvPr id="2958" name="Freeform: Shape 2957">
                  <a:extLst>
                    <a:ext uri="{FF2B5EF4-FFF2-40B4-BE49-F238E27FC236}">
                      <a16:creationId xmlns:a16="http://schemas.microsoft.com/office/drawing/2014/main" xmlns="" id="{938A5B59-F78B-405C-9611-6C7569AC9D2F}"/>
                    </a:ext>
                  </a:extLst>
                </p:cNvPr>
                <p:cNvSpPr/>
                <p:nvPr/>
              </p:nvSpPr>
              <p:spPr>
                <a:xfrm>
                  <a:off x="15003765" y="1534613"/>
                  <a:ext cx="270839" cy="152588"/>
                </a:xfrm>
                <a:custGeom>
                  <a:avLst/>
                  <a:gdLst>
                    <a:gd name="connsiteX0" fmla="*/ 267885 w 270839"/>
                    <a:gd name="connsiteY0" fmla="*/ 1137 h 152588"/>
                    <a:gd name="connsiteX1" fmla="*/ 169398 w 270839"/>
                    <a:gd name="connsiteY1" fmla="*/ 1137 h 152588"/>
                    <a:gd name="connsiteX2" fmla="*/ 102427 w 270839"/>
                    <a:gd name="connsiteY2" fmla="*/ 24774 h 152588"/>
                    <a:gd name="connsiteX3" fmla="*/ 0 w 270839"/>
                    <a:gd name="connsiteY3" fmla="*/ 150838 h 152588"/>
                    <a:gd name="connsiteX4" fmla="*/ 0 w 270839"/>
                    <a:gd name="connsiteY4" fmla="*/ 150838 h 152588"/>
                    <a:gd name="connsiteX5" fmla="*/ 47274 w 270839"/>
                    <a:gd name="connsiteY5" fmla="*/ 99624 h 152588"/>
                    <a:gd name="connsiteX6" fmla="*/ 94548 w 270839"/>
                    <a:gd name="connsiteY6" fmla="*/ 48411 h 152588"/>
                    <a:gd name="connsiteX7" fmla="*/ 122124 w 270839"/>
                    <a:gd name="connsiteY7" fmla="*/ 20835 h 152588"/>
                    <a:gd name="connsiteX8" fmla="*/ 173337 w 270839"/>
                    <a:gd name="connsiteY8" fmla="*/ 9016 h 152588"/>
                    <a:gd name="connsiteX9" fmla="*/ 267885 w 270839"/>
                    <a:gd name="connsiteY9" fmla="*/ 1137 h 152588"/>
                    <a:gd name="connsiteX10" fmla="*/ 267885 w 270839"/>
                    <a:gd name="connsiteY10" fmla="*/ 1137 h 152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0839" h="152588">
                      <a:moveTo>
                        <a:pt x="267885" y="1137"/>
                      </a:moveTo>
                      <a:cubicBezTo>
                        <a:pt x="236369" y="-2802"/>
                        <a:pt x="200914" y="5077"/>
                        <a:pt x="169398" y="1137"/>
                      </a:cubicBezTo>
                      <a:cubicBezTo>
                        <a:pt x="141821" y="1137"/>
                        <a:pt x="122124" y="9016"/>
                        <a:pt x="102427" y="24774"/>
                      </a:cubicBezTo>
                      <a:cubicBezTo>
                        <a:pt x="63032" y="64169"/>
                        <a:pt x="43334" y="111443"/>
                        <a:pt x="0" y="150838"/>
                      </a:cubicBezTo>
                      <a:cubicBezTo>
                        <a:pt x="0" y="150838"/>
                        <a:pt x="0" y="154777"/>
                        <a:pt x="0" y="150838"/>
                      </a:cubicBezTo>
                      <a:cubicBezTo>
                        <a:pt x="19697" y="135080"/>
                        <a:pt x="35455" y="119322"/>
                        <a:pt x="47274" y="99624"/>
                      </a:cubicBezTo>
                      <a:cubicBezTo>
                        <a:pt x="63032" y="79927"/>
                        <a:pt x="78790" y="64169"/>
                        <a:pt x="94548" y="48411"/>
                      </a:cubicBezTo>
                      <a:cubicBezTo>
                        <a:pt x="102427" y="40532"/>
                        <a:pt x="110306" y="28714"/>
                        <a:pt x="122124" y="20835"/>
                      </a:cubicBezTo>
                      <a:cubicBezTo>
                        <a:pt x="133943" y="9016"/>
                        <a:pt x="153640" y="9016"/>
                        <a:pt x="173337" y="9016"/>
                      </a:cubicBezTo>
                      <a:cubicBezTo>
                        <a:pt x="204853" y="9016"/>
                        <a:pt x="236369" y="5077"/>
                        <a:pt x="267885" y="1137"/>
                      </a:cubicBezTo>
                      <a:cubicBezTo>
                        <a:pt x="271824" y="5077"/>
                        <a:pt x="271824" y="1137"/>
                        <a:pt x="267885" y="1137"/>
                      </a:cubicBezTo>
                      <a:close/>
                    </a:path>
                  </a:pathLst>
                </a:custGeom>
                <a:solidFill>
                  <a:srgbClr val="FCECE3"/>
                </a:solidFill>
                <a:ln w="39379" cap="flat">
                  <a:noFill/>
                  <a:prstDash val="solid"/>
                  <a:miter/>
                </a:ln>
              </p:spPr>
              <p:txBody>
                <a:bodyPr rtlCol="0" anchor="ctr"/>
                <a:lstStyle/>
                <a:p>
                  <a:endParaRPr lang="en-US"/>
                </a:p>
              </p:txBody>
            </p:sp>
          </p:grpSp>
        </p:grpSp>
        <p:grpSp>
          <p:nvGrpSpPr>
            <p:cNvPr id="2959" name="Graphic 2510">
              <a:extLst>
                <a:ext uri="{FF2B5EF4-FFF2-40B4-BE49-F238E27FC236}">
                  <a16:creationId xmlns:a16="http://schemas.microsoft.com/office/drawing/2014/main" xmlns="" id="{5AAFF17D-93A2-422E-9166-A3BBD41717C1}"/>
                </a:ext>
              </a:extLst>
            </p:cNvPr>
            <p:cNvGrpSpPr/>
            <p:nvPr/>
          </p:nvGrpSpPr>
          <p:grpSpPr>
            <a:xfrm>
              <a:off x="15142988" y="357236"/>
              <a:ext cx="1763547" cy="3429477"/>
              <a:chOff x="15142988" y="357236"/>
              <a:chExt cx="1763547" cy="3429477"/>
            </a:xfrm>
          </p:grpSpPr>
          <p:grpSp>
            <p:nvGrpSpPr>
              <p:cNvPr id="2960" name="Graphic 2510">
                <a:extLst>
                  <a:ext uri="{FF2B5EF4-FFF2-40B4-BE49-F238E27FC236}">
                    <a16:creationId xmlns:a16="http://schemas.microsoft.com/office/drawing/2014/main" xmlns="" id="{BD0BA0F6-440D-4E76-BD48-8648B24F92EA}"/>
                  </a:ext>
                </a:extLst>
              </p:cNvPr>
              <p:cNvGrpSpPr/>
              <p:nvPr/>
            </p:nvGrpSpPr>
            <p:grpSpPr>
              <a:xfrm>
                <a:off x="15298931" y="357236"/>
                <a:ext cx="1607604" cy="3429477"/>
                <a:chOff x="15298931" y="357236"/>
                <a:chExt cx="1607604" cy="3429477"/>
              </a:xfrm>
            </p:grpSpPr>
            <p:grpSp>
              <p:nvGrpSpPr>
                <p:cNvPr id="2961" name="Graphic 2510">
                  <a:extLst>
                    <a:ext uri="{FF2B5EF4-FFF2-40B4-BE49-F238E27FC236}">
                      <a16:creationId xmlns:a16="http://schemas.microsoft.com/office/drawing/2014/main" xmlns="" id="{51DEA270-8698-4572-ADF0-88D9E68D4752}"/>
                    </a:ext>
                  </a:extLst>
                </p:cNvPr>
                <p:cNvGrpSpPr/>
                <p:nvPr/>
              </p:nvGrpSpPr>
              <p:grpSpPr>
                <a:xfrm>
                  <a:off x="15732569" y="1874041"/>
                  <a:ext cx="363732" cy="358997"/>
                  <a:chOff x="15732569" y="1874041"/>
                  <a:chExt cx="363732" cy="358997"/>
                </a:xfrm>
              </p:grpSpPr>
              <p:sp>
                <p:nvSpPr>
                  <p:cNvPr id="2962" name="Freeform: Shape 2961">
                    <a:extLst>
                      <a:ext uri="{FF2B5EF4-FFF2-40B4-BE49-F238E27FC236}">
                        <a16:creationId xmlns:a16="http://schemas.microsoft.com/office/drawing/2014/main" xmlns="" id="{1BBC175A-52F2-46BC-80B3-ED3C47C99A4D}"/>
                      </a:ext>
                    </a:extLst>
                  </p:cNvPr>
                  <p:cNvSpPr/>
                  <p:nvPr/>
                </p:nvSpPr>
                <p:spPr>
                  <a:xfrm>
                    <a:off x="15732569" y="1874041"/>
                    <a:ext cx="347974" cy="355562"/>
                  </a:xfrm>
                  <a:custGeom>
                    <a:avLst/>
                    <a:gdLst>
                      <a:gd name="connsiteX0" fmla="*/ 11819 w 347974"/>
                      <a:gd name="connsiteY0" fmla="*/ 169902 h 355562"/>
                      <a:gd name="connsiteX1" fmla="*/ 15758 w 347974"/>
                      <a:gd name="connsiteY1" fmla="*/ 165963 h 355562"/>
                      <a:gd name="connsiteX2" fmla="*/ 35455 w 347974"/>
                      <a:gd name="connsiteY2" fmla="*/ 162023 h 355562"/>
                      <a:gd name="connsiteX3" fmla="*/ 145761 w 347974"/>
                      <a:gd name="connsiteY3" fmla="*/ 71415 h 355562"/>
                      <a:gd name="connsiteX4" fmla="*/ 263946 w 347974"/>
                      <a:gd name="connsiteY4" fmla="*/ 504 h 355562"/>
                      <a:gd name="connsiteX5" fmla="*/ 338796 w 347974"/>
                      <a:gd name="connsiteY5" fmla="*/ 39899 h 355562"/>
                      <a:gd name="connsiteX6" fmla="*/ 342735 w 347974"/>
                      <a:gd name="connsiteY6" fmla="*/ 55657 h 355562"/>
                      <a:gd name="connsiteX7" fmla="*/ 283643 w 347974"/>
                      <a:gd name="connsiteY7" fmla="*/ 209297 h 355562"/>
                      <a:gd name="connsiteX8" fmla="*/ 193035 w 347974"/>
                      <a:gd name="connsiteY8" fmla="*/ 295966 h 355562"/>
                      <a:gd name="connsiteX9" fmla="*/ 165459 w 347974"/>
                      <a:gd name="connsiteY9" fmla="*/ 335360 h 355562"/>
                      <a:gd name="connsiteX10" fmla="*/ 141821 w 347974"/>
                      <a:gd name="connsiteY10" fmla="*/ 355058 h 355562"/>
                      <a:gd name="connsiteX11" fmla="*/ 63032 w 347974"/>
                      <a:gd name="connsiteY11" fmla="*/ 315663 h 355562"/>
                      <a:gd name="connsiteX12" fmla="*/ 43334 w 347974"/>
                      <a:gd name="connsiteY12" fmla="*/ 295966 h 355562"/>
                      <a:gd name="connsiteX13" fmla="*/ 43334 w 347974"/>
                      <a:gd name="connsiteY13" fmla="*/ 292026 h 355562"/>
                      <a:gd name="connsiteX14" fmla="*/ 35455 w 347974"/>
                      <a:gd name="connsiteY14" fmla="*/ 280208 h 355562"/>
                      <a:gd name="connsiteX15" fmla="*/ 47274 w 347974"/>
                      <a:gd name="connsiteY15" fmla="*/ 292026 h 355562"/>
                      <a:gd name="connsiteX16" fmla="*/ 43334 w 347974"/>
                      <a:gd name="connsiteY16" fmla="*/ 288087 h 355562"/>
                      <a:gd name="connsiteX17" fmla="*/ 27577 w 347974"/>
                      <a:gd name="connsiteY17" fmla="*/ 268389 h 355562"/>
                      <a:gd name="connsiteX18" fmla="*/ 7879 w 347974"/>
                      <a:gd name="connsiteY18" fmla="*/ 232934 h 355562"/>
                      <a:gd name="connsiteX19" fmla="*/ 0 w 347974"/>
                      <a:gd name="connsiteY19" fmla="*/ 197479 h 355562"/>
                      <a:gd name="connsiteX20" fmla="*/ 0 w 347974"/>
                      <a:gd name="connsiteY20" fmla="*/ 185660 h 355562"/>
                      <a:gd name="connsiteX21" fmla="*/ 11819 w 347974"/>
                      <a:gd name="connsiteY21" fmla="*/ 169902 h 355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47974" h="355562">
                        <a:moveTo>
                          <a:pt x="11819" y="169902"/>
                        </a:moveTo>
                        <a:cubicBezTo>
                          <a:pt x="11819" y="169902"/>
                          <a:pt x="15758" y="165963"/>
                          <a:pt x="15758" y="165963"/>
                        </a:cubicBezTo>
                        <a:cubicBezTo>
                          <a:pt x="23637" y="162023"/>
                          <a:pt x="27577" y="162023"/>
                          <a:pt x="35455" y="162023"/>
                        </a:cubicBezTo>
                        <a:cubicBezTo>
                          <a:pt x="78790" y="138386"/>
                          <a:pt x="110306" y="102931"/>
                          <a:pt x="145761" y="71415"/>
                        </a:cubicBezTo>
                        <a:cubicBezTo>
                          <a:pt x="181216" y="43839"/>
                          <a:pt x="216672" y="8383"/>
                          <a:pt x="263946" y="504"/>
                        </a:cubicBezTo>
                        <a:cubicBezTo>
                          <a:pt x="295461" y="-3435"/>
                          <a:pt x="326977" y="16262"/>
                          <a:pt x="338796" y="39899"/>
                        </a:cubicBezTo>
                        <a:cubicBezTo>
                          <a:pt x="338796" y="43839"/>
                          <a:pt x="342735" y="47778"/>
                          <a:pt x="342735" y="55657"/>
                        </a:cubicBezTo>
                        <a:cubicBezTo>
                          <a:pt x="362433" y="110810"/>
                          <a:pt x="323038" y="165963"/>
                          <a:pt x="283643" y="209297"/>
                        </a:cubicBezTo>
                        <a:cubicBezTo>
                          <a:pt x="256066" y="240813"/>
                          <a:pt x="224551" y="268389"/>
                          <a:pt x="193035" y="295966"/>
                        </a:cubicBezTo>
                        <a:cubicBezTo>
                          <a:pt x="181216" y="307784"/>
                          <a:pt x="173337" y="319603"/>
                          <a:pt x="165459" y="335360"/>
                        </a:cubicBezTo>
                        <a:cubicBezTo>
                          <a:pt x="161519" y="343239"/>
                          <a:pt x="153640" y="355058"/>
                          <a:pt x="141821" y="355058"/>
                        </a:cubicBezTo>
                        <a:cubicBezTo>
                          <a:pt x="114245" y="358997"/>
                          <a:pt x="86669" y="339300"/>
                          <a:pt x="63032" y="315663"/>
                        </a:cubicBezTo>
                        <a:cubicBezTo>
                          <a:pt x="55153" y="307784"/>
                          <a:pt x="51213" y="299905"/>
                          <a:pt x="43334" y="295966"/>
                        </a:cubicBezTo>
                        <a:cubicBezTo>
                          <a:pt x="43334" y="295966"/>
                          <a:pt x="43334" y="295966"/>
                          <a:pt x="43334" y="292026"/>
                        </a:cubicBezTo>
                        <a:cubicBezTo>
                          <a:pt x="43334" y="288087"/>
                          <a:pt x="39395" y="284147"/>
                          <a:pt x="35455" y="280208"/>
                        </a:cubicBezTo>
                        <a:cubicBezTo>
                          <a:pt x="39395" y="284147"/>
                          <a:pt x="43334" y="288087"/>
                          <a:pt x="47274" y="292026"/>
                        </a:cubicBezTo>
                        <a:cubicBezTo>
                          <a:pt x="47274" y="292026"/>
                          <a:pt x="43334" y="288087"/>
                          <a:pt x="43334" y="288087"/>
                        </a:cubicBezTo>
                        <a:cubicBezTo>
                          <a:pt x="39395" y="280208"/>
                          <a:pt x="31516" y="276268"/>
                          <a:pt x="27577" y="268389"/>
                        </a:cubicBezTo>
                        <a:cubicBezTo>
                          <a:pt x="19697" y="256571"/>
                          <a:pt x="15758" y="244752"/>
                          <a:pt x="7879" y="232934"/>
                        </a:cubicBezTo>
                        <a:cubicBezTo>
                          <a:pt x="3939" y="221116"/>
                          <a:pt x="0" y="209297"/>
                          <a:pt x="0" y="197479"/>
                        </a:cubicBezTo>
                        <a:cubicBezTo>
                          <a:pt x="0" y="193539"/>
                          <a:pt x="0" y="189600"/>
                          <a:pt x="0" y="185660"/>
                        </a:cubicBezTo>
                        <a:cubicBezTo>
                          <a:pt x="7879" y="181721"/>
                          <a:pt x="7879" y="177781"/>
                          <a:pt x="11819" y="169902"/>
                        </a:cubicBezTo>
                        <a:close/>
                      </a:path>
                    </a:pathLst>
                  </a:custGeom>
                  <a:solidFill>
                    <a:srgbClr val="CF2D7C"/>
                  </a:solidFill>
                  <a:ln w="39379" cap="flat">
                    <a:noFill/>
                    <a:prstDash val="solid"/>
                    <a:miter/>
                  </a:ln>
                </p:spPr>
                <p:txBody>
                  <a:bodyPr rtlCol="0" anchor="ctr"/>
                  <a:lstStyle/>
                  <a:p>
                    <a:endParaRPr lang="en-US"/>
                  </a:p>
                </p:txBody>
              </p:sp>
              <p:sp>
                <p:nvSpPr>
                  <p:cNvPr id="2963" name="Freeform: Shape 2962">
                    <a:extLst>
                      <a:ext uri="{FF2B5EF4-FFF2-40B4-BE49-F238E27FC236}">
                        <a16:creationId xmlns:a16="http://schemas.microsoft.com/office/drawing/2014/main" xmlns="" id="{12245111-F84E-47F6-A51A-9452B9B1830C}"/>
                      </a:ext>
                    </a:extLst>
                  </p:cNvPr>
                  <p:cNvSpPr/>
                  <p:nvPr/>
                </p:nvSpPr>
                <p:spPr>
                  <a:xfrm>
                    <a:off x="15744388" y="1883872"/>
                    <a:ext cx="335594" cy="334758"/>
                  </a:xfrm>
                  <a:custGeom>
                    <a:avLst/>
                    <a:gdLst>
                      <a:gd name="connsiteX0" fmla="*/ 0 w 335594"/>
                      <a:gd name="connsiteY0" fmla="*/ 187648 h 334758"/>
                      <a:gd name="connsiteX1" fmla="*/ 11818 w 335594"/>
                      <a:gd name="connsiteY1" fmla="*/ 230982 h 334758"/>
                      <a:gd name="connsiteX2" fmla="*/ 43334 w 335594"/>
                      <a:gd name="connsiteY2" fmla="*/ 282196 h 334758"/>
                      <a:gd name="connsiteX3" fmla="*/ 106366 w 335594"/>
                      <a:gd name="connsiteY3" fmla="*/ 329469 h 334758"/>
                      <a:gd name="connsiteX4" fmla="*/ 153640 w 335594"/>
                      <a:gd name="connsiteY4" fmla="*/ 278256 h 334758"/>
                      <a:gd name="connsiteX5" fmla="*/ 153640 w 335594"/>
                      <a:gd name="connsiteY5" fmla="*/ 278256 h 334758"/>
                      <a:gd name="connsiteX6" fmla="*/ 157579 w 335594"/>
                      <a:gd name="connsiteY6" fmla="*/ 309772 h 334758"/>
                      <a:gd name="connsiteX7" fmla="*/ 204853 w 335594"/>
                      <a:gd name="connsiteY7" fmla="*/ 258559 h 334758"/>
                      <a:gd name="connsiteX8" fmla="*/ 267885 w 335594"/>
                      <a:gd name="connsiteY8" fmla="*/ 199467 h 334758"/>
                      <a:gd name="connsiteX9" fmla="*/ 330917 w 335594"/>
                      <a:gd name="connsiteY9" fmla="*/ 108858 h 334758"/>
                      <a:gd name="connsiteX10" fmla="*/ 330917 w 335594"/>
                      <a:gd name="connsiteY10" fmla="*/ 104919 h 334758"/>
                      <a:gd name="connsiteX11" fmla="*/ 334856 w 335594"/>
                      <a:gd name="connsiteY11" fmla="*/ 77342 h 334758"/>
                      <a:gd name="connsiteX12" fmla="*/ 299401 w 335594"/>
                      <a:gd name="connsiteY12" fmla="*/ 6432 h 334758"/>
                      <a:gd name="connsiteX13" fmla="*/ 200914 w 335594"/>
                      <a:gd name="connsiteY13" fmla="*/ 26129 h 334758"/>
                      <a:gd name="connsiteX14" fmla="*/ 35455 w 335594"/>
                      <a:gd name="connsiteY14" fmla="*/ 156132 h 334758"/>
                      <a:gd name="connsiteX15" fmla="*/ 39395 w 335594"/>
                      <a:gd name="connsiteY15" fmla="*/ 156132 h 334758"/>
                      <a:gd name="connsiteX16" fmla="*/ 47274 w 335594"/>
                      <a:gd name="connsiteY16" fmla="*/ 156132 h 334758"/>
                      <a:gd name="connsiteX17" fmla="*/ 43334 w 335594"/>
                      <a:gd name="connsiteY17" fmla="*/ 156132 h 334758"/>
                      <a:gd name="connsiteX18" fmla="*/ 47274 w 335594"/>
                      <a:gd name="connsiteY18" fmla="*/ 156132 h 334758"/>
                      <a:gd name="connsiteX19" fmla="*/ 0 w 335594"/>
                      <a:gd name="connsiteY19" fmla="*/ 187648 h 33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5594" h="334758">
                        <a:moveTo>
                          <a:pt x="0" y="187648"/>
                        </a:moveTo>
                        <a:cubicBezTo>
                          <a:pt x="0" y="203406"/>
                          <a:pt x="3939" y="215224"/>
                          <a:pt x="11818" y="230982"/>
                        </a:cubicBezTo>
                        <a:cubicBezTo>
                          <a:pt x="19697" y="250680"/>
                          <a:pt x="31516" y="266438"/>
                          <a:pt x="43334" y="282196"/>
                        </a:cubicBezTo>
                        <a:cubicBezTo>
                          <a:pt x="59092" y="301893"/>
                          <a:pt x="82729" y="317651"/>
                          <a:pt x="106366" y="329469"/>
                        </a:cubicBezTo>
                        <a:cubicBezTo>
                          <a:pt x="141821" y="349167"/>
                          <a:pt x="161519" y="309772"/>
                          <a:pt x="153640" y="278256"/>
                        </a:cubicBezTo>
                        <a:cubicBezTo>
                          <a:pt x="153640" y="278256"/>
                          <a:pt x="153640" y="278256"/>
                          <a:pt x="153640" y="278256"/>
                        </a:cubicBezTo>
                        <a:cubicBezTo>
                          <a:pt x="157579" y="286135"/>
                          <a:pt x="157579" y="297954"/>
                          <a:pt x="157579" y="309772"/>
                        </a:cubicBezTo>
                        <a:cubicBezTo>
                          <a:pt x="165458" y="290075"/>
                          <a:pt x="185156" y="274317"/>
                          <a:pt x="204853" y="258559"/>
                        </a:cubicBezTo>
                        <a:cubicBezTo>
                          <a:pt x="224550" y="238861"/>
                          <a:pt x="248187" y="219164"/>
                          <a:pt x="267885" y="199467"/>
                        </a:cubicBezTo>
                        <a:cubicBezTo>
                          <a:pt x="291522" y="171890"/>
                          <a:pt x="319098" y="140374"/>
                          <a:pt x="330917" y="108858"/>
                        </a:cubicBezTo>
                        <a:cubicBezTo>
                          <a:pt x="330917" y="108858"/>
                          <a:pt x="330917" y="104919"/>
                          <a:pt x="330917" y="104919"/>
                        </a:cubicBezTo>
                        <a:cubicBezTo>
                          <a:pt x="334856" y="97040"/>
                          <a:pt x="334856" y="85221"/>
                          <a:pt x="334856" y="77342"/>
                        </a:cubicBezTo>
                        <a:cubicBezTo>
                          <a:pt x="338796" y="49766"/>
                          <a:pt x="326977" y="22190"/>
                          <a:pt x="299401" y="6432"/>
                        </a:cubicBezTo>
                        <a:cubicBezTo>
                          <a:pt x="267885" y="-9326"/>
                          <a:pt x="224550" y="6432"/>
                          <a:pt x="200914" y="26129"/>
                        </a:cubicBezTo>
                        <a:cubicBezTo>
                          <a:pt x="145761" y="65524"/>
                          <a:pt x="98487" y="120677"/>
                          <a:pt x="35455" y="156132"/>
                        </a:cubicBezTo>
                        <a:cubicBezTo>
                          <a:pt x="35455" y="156132"/>
                          <a:pt x="35455" y="156132"/>
                          <a:pt x="39395" y="156132"/>
                        </a:cubicBezTo>
                        <a:cubicBezTo>
                          <a:pt x="43334" y="156132"/>
                          <a:pt x="43334" y="156132"/>
                          <a:pt x="47274" y="156132"/>
                        </a:cubicBezTo>
                        <a:cubicBezTo>
                          <a:pt x="47274" y="156132"/>
                          <a:pt x="43334" y="156132"/>
                          <a:pt x="43334" y="156132"/>
                        </a:cubicBezTo>
                        <a:cubicBezTo>
                          <a:pt x="43334" y="156132"/>
                          <a:pt x="43334" y="156132"/>
                          <a:pt x="47274" y="156132"/>
                        </a:cubicBezTo>
                        <a:cubicBezTo>
                          <a:pt x="23637" y="156132"/>
                          <a:pt x="0" y="160072"/>
                          <a:pt x="0" y="187648"/>
                        </a:cubicBezTo>
                        <a:close/>
                      </a:path>
                    </a:pathLst>
                  </a:custGeom>
                  <a:solidFill>
                    <a:srgbClr val="EF819C"/>
                  </a:solidFill>
                  <a:ln w="39379" cap="flat">
                    <a:noFill/>
                    <a:prstDash val="solid"/>
                    <a:miter/>
                  </a:ln>
                </p:spPr>
                <p:txBody>
                  <a:bodyPr rtlCol="0" anchor="ctr"/>
                  <a:lstStyle/>
                  <a:p>
                    <a:endParaRPr lang="en-US"/>
                  </a:p>
                </p:txBody>
              </p:sp>
              <p:sp>
                <p:nvSpPr>
                  <p:cNvPr id="2964" name="Freeform: Shape 2963">
                    <a:extLst>
                      <a:ext uri="{FF2B5EF4-FFF2-40B4-BE49-F238E27FC236}">
                        <a16:creationId xmlns:a16="http://schemas.microsoft.com/office/drawing/2014/main" xmlns="" id="{CBED64CC-101E-47DB-9DF3-62EF73AD7E06}"/>
                      </a:ext>
                    </a:extLst>
                  </p:cNvPr>
                  <p:cNvSpPr/>
                  <p:nvPr/>
                </p:nvSpPr>
                <p:spPr>
                  <a:xfrm>
                    <a:off x="15748327" y="1877886"/>
                    <a:ext cx="347974" cy="355152"/>
                  </a:xfrm>
                  <a:custGeom>
                    <a:avLst/>
                    <a:gdLst>
                      <a:gd name="connsiteX0" fmla="*/ 0 w 347974"/>
                      <a:gd name="connsiteY0" fmla="*/ 185755 h 355152"/>
                      <a:gd name="connsiteX1" fmla="*/ 0 w 347974"/>
                      <a:gd name="connsiteY1" fmla="*/ 197573 h 355152"/>
                      <a:gd name="connsiteX2" fmla="*/ 7879 w 347974"/>
                      <a:gd name="connsiteY2" fmla="*/ 233028 h 355152"/>
                      <a:gd name="connsiteX3" fmla="*/ 27576 w 347974"/>
                      <a:gd name="connsiteY3" fmla="*/ 268484 h 355152"/>
                      <a:gd name="connsiteX4" fmla="*/ 43334 w 347974"/>
                      <a:gd name="connsiteY4" fmla="*/ 288181 h 355152"/>
                      <a:gd name="connsiteX5" fmla="*/ 47274 w 347974"/>
                      <a:gd name="connsiteY5" fmla="*/ 292121 h 355152"/>
                      <a:gd name="connsiteX6" fmla="*/ 35455 w 347974"/>
                      <a:gd name="connsiteY6" fmla="*/ 280302 h 355152"/>
                      <a:gd name="connsiteX7" fmla="*/ 43334 w 347974"/>
                      <a:gd name="connsiteY7" fmla="*/ 292121 h 355152"/>
                      <a:gd name="connsiteX8" fmla="*/ 43334 w 347974"/>
                      <a:gd name="connsiteY8" fmla="*/ 296060 h 355152"/>
                      <a:gd name="connsiteX9" fmla="*/ 63032 w 347974"/>
                      <a:gd name="connsiteY9" fmla="*/ 315758 h 355152"/>
                      <a:gd name="connsiteX10" fmla="*/ 141821 w 347974"/>
                      <a:gd name="connsiteY10" fmla="*/ 355152 h 355152"/>
                      <a:gd name="connsiteX11" fmla="*/ 165458 w 347974"/>
                      <a:gd name="connsiteY11" fmla="*/ 335455 h 355152"/>
                      <a:gd name="connsiteX12" fmla="*/ 193035 w 347974"/>
                      <a:gd name="connsiteY12" fmla="*/ 296060 h 355152"/>
                      <a:gd name="connsiteX13" fmla="*/ 283643 w 347974"/>
                      <a:gd name="connsiteY13" fmla="*/ 209392 h 355152"/>
                      <a:gd name="connsiteX14" fmla="*/ 342735 w 347974"/>
                      <a:gd name="connsiteY14" fmla="*/ 55752 h 355152"/>
                      <a:gd name="connsiteX15" fmla="*/ 338796 w 347974"/>
                      <a:gd name="connsiteY15" fmla="*/ 39994 h 355152"/>
                      <a:gd name="connsiteX16" fmla="*/ 263945 w 347974"/>
                      <a:gd name="connsiteY16" fmla="*/ 599 h 355152"/>
                      <a:gd name="connsiteX17" fmla="*/ 145761 w 347974"/>
                      <a:gd name="connsiteY17" fmla="*/ 71510 h 355152"/>
                      <a:gd name="connsiteX18" fmla="*/ 35455 w 347974"/>
                      <a:gd name="connsiteY18" fmla="*/ 162118 h 355152"/>
                      <a:gd name="connsiteX19" fmla="*/ 15758 w 347974"/>
                      <a:gd name="connsiteY19" fmla="*/ 166057 h 355152"/>
                      <a:gd name="connsiteX20" fmla="*/ 11819 w 347974"/>
                      <a:gd name="connsiteY20" fmla="*/ 169997 h 355152"/>
                      <a:gd name="connsiteX21" fmla="*/ 0 w 347974"/>
                      <a:gd name="connsiteY21" fmla="*/ 185755 h 355152"/>
                      <a:gd name="connsiteX22" fmla="*/ 23637 w 347974"/>
                      <a:gd name="connsiteY22" fmla="*/ 169997 h 355152"/>
                      <a:gd name="connsiteX23" fmla="*/ 82729 w 347974"/>
                      <a:gd name="connsiteY23" fmla="*/ 185755 h 355152"/>
                      <a:gd name="connsiteX24" fmla="*/ 78790 w 347974"/>
                      <a:gd name="connsiteY24" fmla="*/ 158178 h 355152"/>
                      <a:gd name="connsiteX25" fmla="*/ 106366 w 347974"/>
                      <a:gd name="connsiteY25" fmla="*/ 130602 h 355152"/>
                      <a:gd name="connsiteX26" fmla="*/ 130003 w 347974"/>
                      <a:gd name="connsiteY26" fmla="*/ 110905 h 355152"/>
                      <a:gd name="connsiteX27" fmla="*/ 141821 w 347974"/>
                      <a:gd name="connsiteY27" fmla="*/ 99086 h 355152"/>
                      <a:gd name="connsiteX28" fmla="*/ 220611 w 347974"/>
                      <a:gd name="connsiteY28" fmla="*/ 36054 h 355152"/>
                      <a:gd name="connsiteX29" fmla="*/ 224550 w 347974"/>
                      <a:gd name="connsiteY29" fmla="*/ 39994 h 355152"/>
                      <a:gd name="connsiteX30" fmla="*/ 200914 w 347974"/>
                      <a:gd name="connsiteY30" fmla="*/ 95147 h 355152"/>
                      <a:gd name="connsiteX31" fmla="*/ 200914 w 347974"/>
                      <a:gd name="connsiteY31" fmla="*/ 99086 h 355152"/>
                      <a:gd name="connsiteX32" fmla="*/ 169398 w 347974"/>
                      <a:gd name="connsiteY32" fmla="*/ 256665 h 355152"/>
                      <a:gd name="connsiteX33" fmla="*/ 161519 w 347974"/>
                      <a:gd name="connsiteY33" fmla="*/ 256665 h 355152"/>
                      <a:gd name="connsiteX34" fmla="*/ 130003 w 347974"/>
                      <a:gd name="connsiteY34" fmla="*/ 221210 h 355152"/>
                      <a:gd name="connsiteX35" fmla="*/ 149701 w 347974"/>
                      <a:gd name="connsiteY35" fmla="*/ 280302 h 355152"/>
                      <a:gd name="connsiteX36" fmla="*/ 145761 w 347974"/>
                      <a:gd name="connsiteY36" fmla="*/ 319697 h 355152"/>
                      <a:gd name="connsiteX37" fmla="*/ 137882 w 347974"/>
                      <a:gd name="connsiteY37" fmla="*/ 319697 h 355152"/>
                      <a:gd name="connsiteX38" fmla="*/ 106366 w 347974"/>
                      <a:gd name="connsiteY38" fmla="*/ 252726 h 355152"/>
                      <a:gd name="connsiteX39" fmla="*/ 102427 w 347974"/>
                      <a:gd name="connsiteY39" fmla="*/ 252726 h 355152"/>
                      <a:gd name="connsiteX40" fmla="*/ 27576 w 347974"/>
                      <a:gd name="connsiteY40" fmla="*/ 185755 h 355152"/>
                      <a:gd name="connsiteX41" fmla="*/ 23637 w 347974"/>
                      <a:gd name="connsiteY41" fmla="*/ 169997 h 355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47974" h="355152">
                        <a:moveTo>
                          <a:pt x="0" y="185755"/>
                        </a:moveTo>
                        <a:cubicBezTo>
                          <a:pt x="0" y="189694"/>
                          <a:pt x="0" y="193634"/>
                          <a:pt x="0" y="197573"/>
                        </a:cubicBezTo>
                        <a:cubicBezTo>
                          <a:pt x="0" y="209392"/>
                          <a:pt x="3939" y="221210"/>
                          <a:pt x="7879" y="233028"/>
                        </a:cubicBezTo>
                        <a:cubicBezTo>
                          <a:pt x="11819" y="244847"/>
                          <a:pt x="19697" y="256665"/>
                          <a:pt x="27576" y="268484"/>
                        </a:cubicBezTo>
                        <a:cubicBezTo>
                          <a:pt x="31516" y="276363"/>
                          <a:pt x="35455" y="280302"/>
                          <a:pt x="43334" y="288181"/>
                        </a:cubicBezTo>
                        <a:cubicBezTo>
                          <a:pt x="43334" y="288181"/>
                          <a:pt x="47274" y="292121"/>
                          <a:pt x="47274" y="292121"/>
                        </a:cubicBezTo>
                        <a:cubicBezTo>
                          <a:pt x="43334" y="288181"/>
                          <a:pt x="39395" y="284242"/>
                          <a:pt x="35455" y="280302"/>
                        </a:cubicBezTo>
                        <a:cubicBezTo>
                          <a:pt x="39395" y="284242"/>
                          <a:pt x="39395" y="288181"/>
                          <a:pt x="43334" y="292121"/>
                        </a:cubicBezTo>
                        <a:cubicBezTo>
                          <a:pt x="43334" y="292121"/>
                          <a:pt x="43334" y="292121"/>
                          <a:pt x="43334" y="296060"/>
                        </a:cubicBezTo>
                        <a:cubicBezTo>
                          <a:pt x="51213" y="303939"/>
                          <a:pt x="55153" y="311818"/>
                          <a:pt x="63032" y="315758"/>
                        </a:cubicBezTo>
                        <a:cubicBezTo>
                          <a:pt x="86669" y="339394"/>
                          <a:pt x="110306" y="355152"/>
                          <a:pt x="141821" y="355152"/>
                        </a:cubicBezTo>
                        <a:cubicBezTo>
                          <a:pt x="153640" y="355152"/>
                          <a:pt x="161519" y="343334"/>
                          <a:pt x="165458" y="335455"/>
                        </a:cubicBezTo>
                        <a:cubicBezTo>
                          <a:pt x="173337" y="319697"/>
                          <a:pt x="181216" y="307879"/>
                          <a:pt x="193035" y="296060"/>
                        </a:cubicBezTo>
                        <a:cubicBezTo>
                          <a:pt x="224550" y="268484"/>
                          <a:pt x="256066" y="240907"/>
                          <a:pt x="283643" y="209392"/>
                        </a:cubicBezTo>
                        <a:cubicBezTo>
                          <a:pt x="323038" y="166057"/>
                          <a:pt x="362432" y="110905"/>
                          <a:pt x="342735" y="55752"/>
                        </a:cubicBezTo>
                        <a:cubicBezTo>
                          <a:pt x="342735" y="51812"/>
                          <a:pt x="338796" y="47873"/>
                          <a:pt x="338796" y="39994"/>
                        </a:cubicBezTo>
                        <a:cubicBezTo>
                          <a:pt x="326977" y="12417"/>
                          <a:pt x="295461" y="-3341"/>
                          <a:pt x="263945" y="599"/>
                        </a:cubicBezTo>
                        <a:cubicBezTo>
                          <a:pt x="212732" y="4538"/>
                          <a:pt x="181216" y="39994"/>
                          <a:pt x="145761" y="71510"/>
                        </a:cubicBezTo>
                        <a:cubicBezTo>
                          <a:pt x="110306" y="103026"/>
                          <a:pt x="74850" y="134541"/>
                          <a:pt x="35455" y="162118"/>
                        </a:cubicBezTo>
                        <a:cubicBezTo>
                          <a:pt x="27576" y="162118"/>
                          <a:pt x="23637" y="162118"/>
                          <a:pt x="15758" y="166057"/>
                        </a:cubicBezTo>
                        <a:cubicBezTo>
                          <a:pt x="15758" y="166057"/>
                          <a:pt x="11819" y="169997"/>
                          <a:pt x="11819" y="169997"/>
                        </a:cubicBezTo>
                        <a:cubicBezTo>
                          <a:pt x="0" y="173936"/>
                          <a:pt x="0" y="177876"/>
                          <a:pt x="0" y="185755"/>
                        </a:cubicBezTo>
                        <a:close/>
                        <a:moveTo>
                          <a:pt x="23637" y="169997"/>
                        </a:moveTo>
                        <a:cubicBezTo>
                          <a:pt x="43334" y="166057"/>
                          <a:pt x="63032" y="173936"/>
                          <a:pt x="82729" y="185755"/>
                        </a:cubicBezTo>
                        <a:cubicBezTo>
                          <a:pt x="78790" y="177876"/>
                          <a:pt x="74850" y="166057"/>
                          <a:pt x="78790" y="158178"/>
                        </a:cubicBezTo>
                        <a:cubicBezTo>
                          <a:pt x="82729" y="146360"/>
                          <a:pt x="94548" y="138481"/>
                          <a:pt x="106366" y="130602"/>
                        </a:cubicBezTo>
                        <a:cubicBezTo>
                          <a:pt x="114245" y="122723"/>
                          <a:pt x="122124" y="114844"/>
                          <a:pt x="130003" y="110905"/>
                        </a:cubicBezTo>
                        <a:cubicBezTo>
                          <a:pt x="133943" y="106965"/>
                          <a:pt x="137882" y="103026"/>
                          <a:pt x="141821" y="99086"/>
                        </a:cubicBezTo>
                        <a:cubicBezTo>
                          <a:pt x="161519" y="75449"/>
                          <a:pt x="185156" y="43933"/>
                          <a:pt x="220611" y="36054"/>
                        </a:cubicBezTo>
                        <a:cubicBezTo>
                          <a:pt x="224550" y="36054"/>
                          <a:pt x="224550" y="39994"/>
                          <a:pt x="224550" y="39994"/>
                        </a:cubicBezTo>
                        <a:cubicBezTo>
                          <a:pt x="216672" y="55752"/>
                          <a:pt x="208793" y="75449"/>
                          <a:pt x="200914" y="95147"/>
                        </a:cubicBezTo>
                        <a:cubicBezTo>
                          <a:pt x="200914" y="95147"/>
                          <a:pt x="200914" y="95147"/>
                          <a:pt x="200914" y="99086"/>
                        </a:cubicBezTo>
                        <a:cubicBezTo>
                          <a:pt x="193035" y="150299"/>
                          <a:pt x="181216" y="205452"/>
                          <a:pt x="169398" y="256665"/>
                        </a:cubicBezTo>
                        <a:cubicBezTo>
                          <a:pt x="169398" y="260605"/>
                          <a:pt x="165458" y="260605"/>
                          <a:pt x="161519" y="256665"/>
                        </a:cubicBezTo>
                        <a:cubicBezTo>
                          <a:pt x="153640" y="240907"/>
                          <a:pt x="141821" y="233028"/>
                          <a:pt x="130003" y="221210"/>
                        </a:cubicBezTo>
                        <a:cubicBezTo>
                          <a:pt x="141821" y="240907"/>
                          <a:pt x="149701" y="260605"/>
                          <a:pt x="149701" y="280302"/>
                        </a:cubicBezTo>
                        <a:cubicBezTo>
                          <a:pt x="149701" y="292121"/>
                          <a:pt x="149701" y="307879"/>
                          <a:pt x="145761" y="319697"/>
                        </a:cubicBezTo>
                        <a:cubicBezTo>
                          <a:pt x="145761" y="323637"/>
                          <a:pt x="141821" y="323637"/>
                          <a:pt x="137882" y="319697"/>
                        </a:cubicBezTo>
                        <a:cubicBezTo>
                          <a:pt x="126063" y="296060"/>
                          <a:pt x="122124" y="272423"/>
                          <a:pt x="106366" y="252726"/>
                        </a:cubicBezTo>
                        <a:cubicBezTo>
                          <a:pt x="106366" y="252726"/>
                          <a:pt x="102427" y="252726"/>
                          <a:pt x="102427" y="252726"/>
                        </a:cubicBezTo>
                        <a:cubicBezTo>
                          <a:pt x="82729" y="225150"/>
                          <a:pt x="51213" y="209392"/>
                          <a:pt x="27576" y="185755"/>
                        </a:cubicBezTo>
                        <a:cubicBezTo>
                          <a:pt x="19697" y="177876"/>
                          <a:pt x="19697" y="173936"/>
                          <a:pt x="23637" y="169997"/>
                        </a:cubicBezTo>
                        <a:close/>
                      </a:path>
                    </a:pathLst>
                  </a:custGeom>
                  <a:solidFill>
                    <a:srgbClr val="EF819C"/>
                  </a:solidFill>
                  <a:ln w="39379" cap="flat">
                    <a:noFill/>
                    <a:prstDash val="solid"/>
                    <a:miter/>
                  </a:ln>
                </p:spPr>
                <p:txBody>
                  <a:bodyPr rtlCol="0" anchor="ctr"/>
                  <a:lstStyle/>
                  <a:p>
                    <a:endParaRPr lang="en-US"/>
                  </a:p>
                </p:txBody>
              </p:sp>
            </p:grpSp>
            <p:sp>
              <p:nvSpPr>
                <p:cNvPr id="2965" name="Freeform: Shape 2964">
                  <a:extLst>
                    <a:ext uri="{FF2B5EF4-FFF2-40B4-BE49-F238E27FC236}">
                      <a16:creationId xmlns:a16="http://schemas.microsoft.com/office/drawing/2014/main" xmlns="" id="{08F49E80-F450-48CD-943A-4388B723A39D}"/>
                    </a:ext>
                  </a:extLst>
                </p:cNvPr>
                <p:cNvSpPr/>
                <p:nvPr/>
              </p:nvSpPr>
              <p:spPr>
                <a:xfrm>
                  <a:off x="15298931" y="2075459"/>
                  <a:ext cx="567581" cy="232429"/>
                </a:xfrm>
                <a:custGeom>
                  <a:avLst/>
                  <a:gdLst>
                    <a:gd name="connsiteX0" fmla="*/ 31811 w 567581"/>
                    <a:gd name="connsiteY0" fmla="*/ 23637 h 232429"/>
                    <a:gd name="connsiteX1" fmla="*/ 79085 w 567581"/>
                    <a:gd name="connsiteY1" fmla="*/ 23637 h 232429"/>
                    <a:gd name="connsiteX2" fmla="*/ 94843 w 567581"/>
                    <a:gd name="connsiteY2" fmla="*/ 35455 h 232429"/>
                    <a:gd name="connsiteX3" fmla="*/ 366667 w 567581"/>
                    <a:gd name="connsiteY3" fmla="*/ 78790 h 232429"/>
                    <a:gd name="connsiteX4" fmla="*/ 433639 w 567581"/>
                    <a:gd name="connsiteY4" fmla="*/ 31516 h 232429"/>
                    <a:gd name="connsiteX5" fmla="*/ 473033 w 567581"/>
                    <a:gd name="connsiteY5" fmla="*/ 0 h 232429"/>
                    <a:gd name="connsiteX6" fmla="*/ 488791 w 567581"/>
                    <a:gd name="connsiteY6" fmla="*/ 11818 h 232429"/>
                    <a:gd name="connsiteX7" fmla="*/ 536065 w 567581"/>
                    <a:gd name="connsiteY7" fmla="*/ 59092 h 232429"/>
                    <a:gd name="connsiteX8" fmla="*/ 567581 w 567581"/>
                    <a:gd name="connsiteY8" fmla="*/ 130003 h 232429"/>
                    <a:gd name="connsiteX9" fmla="*/ 532126 w 567581"/>
                    <a:gd name="connsiteY9" fmla="*/ 157579 h 232429"/>
                    <a:gd name="connsiteX10" fmla="*/ 532126 w 567581"/>
                    <a:gd name="connsiteY10" fmla="*/ 157579 h 232429"/>
                    <a:gd name="connsiteX11" fmla="*/ 429699 w 567581"/>
                    <a:gd name="connsiteY11" fmla="*/ 216672 h 232429"/>
                    <a:gd name="connsiteX12" fmla="*/ 311515 w 567581"/>
                    <a:gd name="connsiteY12" fmla="*/ 232429 h 232429"/>
                    <a:gd name="connsiteX13" fmla="*/ 213027 w 567581"/>
                    <a:gd name="connsiteY13" fmla="*/ 200914 h 232429"/>
                    <a:gd name="connsiteX14" fmla="*/ 75146 w 567581"/>
                    <a:gd name="connsiteY14" fmla="*/ 137882 h 232429"/>
                    <a:gd name="connsiteX15" fmla="*/ 16053 w 567581"/>
                    <a:gd name="connsiteY15" fmla="*/ 98487 h 232429"/>
                    <a:gd name="connsiteX16" fmla="*/ 16053 w 567581"/>
                    <a:gd name="connsiteY16" fmla="*/ 98487 h 232429"/>
                    <a:gd name="connsiteX17" fmla="*/ 31811 w 567581"/>
                    <a:gd name="connsiteY17" fmla="*/ 23637 h 23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67581" h="232429">
                      <a:moveTo>
                        <a:pt x="31811" y="23637"/>
                      </a:moveTo>
                      <a:cubicBezTo>
                        <a:pt x="47569" y="7879"/>
                        <a:pt x="59388" y="15758"/>
                        <a:pt x="79085" y="23637"/>
                      </a:cubicBezTo>
                      <a:cubicBezTo>
                        <a:pt x="83024" y="27576"/>
                        <a:pt x="90904" y="31516"/>
                        <a:pt x="94843" y="35455"/>
                      </a:cubicBezTo>
                      <a:cubicBezTo>
                        <a:pt x="177572" y="70911"/>
                        <a:pt x="287878" y="43334"/>
                        <a:pt x="366667" y="78790"/>
                      </a:cubicBezTo>
                      <a:cubicBezTo>
                        <a:pt x="390304" y="63032"/>
                        <a:pt x="410002" y="47274"/>
                        <a:pt x="433639" y="31516"/>
                      </a:cubicBezTo>
                      <a:cubicBezTo>
                        <a:pt x="449397" y="23637"/>
                        <a:pt x="461215" y="11818"/>
                        <a:pt x="473033" y="0"/>
                      </a:cubicBezTo>
                      <a:cubicBezTo>
                        <a:pt x="476973" y="3939"/>
                        <a:pt x="484852" y="7879"/>
                        <a:pt x="488791" y="11818"/>
                      </a:cubicBezTo>
                      <a:cubicBezTo>
                        <a:pt x="508489" y="23637"/>
                        <a:pt x="520307" y="39395"/>
                        <a:pt x="536065" y="59092"/>
                      </a:cubicBezTo>
                      <a:cubicBezTo>
                        <a:pt x="547884" y="78790"/>
                        <a:pt x="559702" y="102426"/>
                        <a:pt x="567581" y="130003"/>
                      </a:cubicBezTo>
                      <a:cubicBezTo>
                        <a:pt x="555762" y="141821"/>
                        <a:pt x="543944" y="149700"/>
                        <a:pt x="532126" y="157579"/>
                      </a:cubicBezTo>
                      <a:cubicBezTo>
                        <a:pt x="532126" y="157579"/>
                        <a:pt x="532126" y="157579"/>
                        <a:pt x="532126" y="157579"/>
                      </a:cubicBezTo>
                      <a:cubicBezTo>
                        <a:pt x="500610" y="181216"/>
                        <a:pt x="465155" y="200914"/>
                        <a:pt x="429699" y="216672"/>
                      </a:cubicBezTo>
                      <a:cubicBezTo>
                        <a:pt x="390304" y="228490"/>
                        <a:pt x="350909" y="232429"/>
                        <a:pt x="311515" y="232429"/>
                      </a:cubicBezTo>
                      <a:cubicBezTo>
                        <a:pt x="276059" y="224551"/>
                        <a:pt x="244543" y="212732"/>
                        <a:pt x="213027" y="200914"/>
                      </a:cubicBezTo>
                      <a:cubicBezTo>
                        <a:pt x="165754" y="181216"/>
                        <a:pt x="118480" y="161519"/>
                        <a:pt x="75146" y="137882"/>
                      </a:cubicBezTo>
                      <a:cubicBezTo>
                        <a:pt x="55448" y="126063"/>
                        <a:pt x="23932" y="118184"/>
                        <a:pt x="16053" y="98487"/>
                      </a:cubicBezTo>
                      <a:lnTo>
                        <a:pt x="16053" y="98487"/>
                      </a:lnTo>
                      <a:cubicBezTo>
                        <a:pt x="-19402" y="78790"/>
                        <a:pt x="12114" y="39395"/>
                        <a:pt x="31811" y="23637"/>
                      </a:cubicBezTo>
                      <a:close/>
                    </a:path>
                  </a:pathLst>
                </a:custGeom>
                <a:solidFill>
                  <a:srgbClr val="CD6925"/>
                </a:solidFill>
                <a:ln w="39379" cap="flat">
                  <a:noFill/>
                  <a:prstDash val="solid"/>
                  <a:miter/>
                </a:ln>
              </p:spPr>
              <p:txBody>
                <a:bodyPr rtlCol="0" anchor="ctr"/>
                <a:lstStyle/>
                <a:p>
                  <a:endParaRPr lang="en-US"/>
                </a:p>
              </p:txBody>
            </p:sp>
            <p:sp>
              <p:nvSpPr>
                <p:cNvPr id="2966" name="Freeform: Shape 2965">
                  <a:extLst>
                    <a:ext uri="{FF2B5EF4-FFF2-40B4-BE49-F238E27FC236}">
                      <a16:creationId xmlns:a16="http://schemas.microsoft.com/office/drawing/2014/main" xmlns="" id="{485434B4-7EF1-42EE-8702-366E790798D4}"/>
                    </a:ext>
                  </a:extLst>
                </p:cNvPr>
                <p:cNvSpPr/>
                <p:nvPr/>
              </p:nvSpPr>
              <p:spPr>
                <a:xfrm>
                  <a:off x="15304449" y="2083338"/>
                  <a:ext cx="554183" cy="225153"/>
                </a:xfrm>
                <a:custGeom>
                  <a:avLst/>
                  <a:gdLst>
                    <a:gd name="connsiteX0" fmla="*/ 14474 w 554183"/>
                    <a:gd name="connsiteY0" fmla="*/ 47274 h 225153"/>
                    <a:gd name="connsiteX1" fmla="*/ 34172 w 554183"/>
                    <a:gd name="connsiteY1" fmla="*/ 23637 h 225153"/>
                    <a:gd name="connsiteX2" fmla="*/ 69627 w 554183"/>
                    <a:gd name="connsiteY2" fmla="*/ 19697 h 225153"/>
                    <a:gd name="connsiteX3" fmla="*/ 81446 w 554183"/>
                    <a:gd name="connsiteY3" fmla="*/ 23637 h 225153"/>
                    <a:gd name="connsiteX4" fmla="*/ 81446 w 554183"/>
                    <a:gd name="connsiteY4" fmla="*/ 27576 h 225153"/>
                    <a:gd name="connsiteX5" fmla="*/ 353270 w 554183"/>
                    <a:gd name="connsiteY5" fmla="*/ 78790 h 225153"/>
                    <a:gd name="connsiteX6" fmla="*/ 353270 w 554183"/>
                    <a:gd name="connsiteY6" fmla="*/ 78790 h 225153"/>
                    <a:gd name="connsiteX7" fmla="*/ 353270 w 554183"/>
                    <a:gd name="connsiteY7" fmla="*/ 78790 h 225153"/>
                    <a:gd name="connsiteX8" fmla="*/ 416302 w 554183"/>
                    <a:gd name="connsiteY8" fmla="*/ 118184 h 225153"/>
                    <a:gd name="connsiteX9" fmla="*/ 416302 w 554183"/>
                    <a:gd name="connsiteY9" fmla="*/ 118184 h 225153"/>
                    <a:gd name="connsiteX10" fmla="*/ 365089 w 554183"/>
                    <a:gd name="connsiteY10" fmla="*/ 74850 h 225153"/>
                    <a:gd name="connsiteX11" fmla="*/ 471455 w 554183"/>
                    <a:gd name="connsiteY11" fmla="*/ 0 h 225153"/>
                    <a:gd name="connsiteX12" fmla="*/ 479334 w 554183"/>
                    <a:gd name="connsiteY12" fmla="*/ 7879 h 225153"/>
                    <a:gd name="connsiteX13" fmla="*/ 526607 w 554183"/>
                    <a:gd name="connsiteY13" fmla="*/ 55153 h 225153"/>
                    <a:gd name="connsiteX14" fmla="*/ 554184 w 554183"/>
                    <a:gd name="connsiteY14" fmla="*/ 118184 h 225153"/>
                    <a:gd name="connsiteX15" fmla="*/ 483273 w 554183"/>
                    <a:gd name="connsiteY15" fmla="*/ 169398 h 225153"/>
                    <a:gd name="connsiteX16" fmla="*/ 435999 w 554183"/>
                    <a:gd name="connsiteY16" fmla="*/ 196974 h 225153"/>
                    <a:gd name="connsiteX17" fmla="*/ 443878 w 554183"/>
                    <a:gd name="connsiteY17" fmla="*/ 189095 h 225153"/>
                    <a:gd name="connsiteX18" fmla="*/ 443878 w 554183"/>
                    <a:gd name="connsiteY18" fmla="*/ 189095 h 225153"/>
                    <a:gd name="connsiteX19" fmla="*/ 325694 w 554183"/>
                    <a:gd name="connsiteY19" fmla="*/ 224550 h 225153"/>
                    <a:gd name="connsiteX20" fmla="*/ 215388 w 554183"/>
                    <a:gd name="connsiteY20" fmla="*/ 193035 h 225153"/>
                    <a:gd name="connsiteX21" fmla="*/ 85385 w 554183"/>
                    <a:gd name="connsiteY21" fmla="*/ 137882 h 225153"/>
                    <a:gd name="connsiteX22" fmla="*/ 34172 w 554183"/>
                    <a:gd name="connsiteY22" fmla="*/ 110305 h 225153"/>
                    <a:gd name="connsiteX23" fmla="*/ 10535 w 554183"/>
                    <a:gd name="connsiteY23" fmla="*/ 94547 h 225153"/>
                    <a:gd name="connsiteX24" fmla="*/ 10535 w 554183"/>
                    <a:gd name="connsiteY24" fmla="*/ 90608 h 225153"/>
                    <a:gd name="connsiteX25" fmla="*/ 14474 w 554183"/>
                    <a:gd name="connsiteY25" fmla="*/ 47274 h 225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54183" h="225153">
                      <a:moveTo>
                        <a:pt x="14474" y="47274"/>
                      </a:moveTo>
                      <a:cubicBezTo>
                        <a:pt x="22354" y="39395"/>
                        <a:pt x="26293" y="27576"/>
                        <a:pt x="34172" y="23637"/>
                      </a:cubicBezTo>
                      <a:cubicBezTo>
                        <a:pt x="45990" y="15758"/>
                        <a:pt x="53869" y="11818"/>
                        <a:pt x="69627" y="19697"/>
                      </a:cubicBezTo>
                      <a:cubicBezTo>
                        <a:pt x="73567" y="19697"/>
                        <a:pt x="77506" y="23637"/>
                        <a:pt x="81446" y="23637"/>
                      </a:cubicBezTo>
                      <a:cubicBezTo>
                        <a:pt x="81446" y="23637"/>
                        <a:pt x="81446" y="27576"/>
                        <a:pt x="81446" y="27576"/>
                      </a:cubicBezTo>
                      <a:cubicBezTo>
                        <a:pt x="164175" y="74850"/>
                        <a:pt x="266602" y="47274"/>
                        <a:pt x="353270" y="78790"/>
                      </a:cubicBezTo>
                      <a:cubicBezTo>
                        <a:pt x="353270" y="78790"/>
                        <a:pt x="353270" y="78790"/>
                        <a:pt x="353270" y="78790"/>
                      </a:cubicBezTo>
                      <a:lnTo>
                        <a:pt x="353270" y="78790"/>
                      </a:lnTo>
                      <a:cubicBezTo>
                        <a:pt x="376907" y="86668"/>
                        <a:pt x="396605" y="98487"/>
                        <a:pt x="416302" y="118184"/>
                      </a:cubicBezTo>
                      <a:cubicBezTo>
                        <a:pt x="416302" y="118184"/>
                        <a:pt x="416302" y="118184"/>
                        <a:pt x="416302" y="118184"/>
                      </a:cubicBezTo>
                      <a:cubicBezTo>
                        <a:pt x="400544" y="98487"/>
                        <a:pt x="384786" y="82729"/>
                        <a:pt x="365089" y="74850"/>
                      </a:cubicBezTo>
                      <a:cubicBezTo>
                        <a:pt x="404483" y="51213"/>
                        <a:pt x="439939" y="27576"/>
                        <a:pt x="471455" y="0"/>
                      </a:cubicBezTo>
                      <a:cubicBezTo>
                        <a:pt x="475394" y="3939"/>
                        <a:pt x="479334" y="3939"/>
                        <a:pt x="479334" y="7879"/>
                      </a:cubicBezTo>
                      <a:cubicBezTo>
                        <a:pt x="499031" y="19697"/>
                        <a:pt x="510849" y="35455"/>
                        <a:pt x="526607" y="55153"/>
                      </a:cubicBezTo>
                      <a:cubicBezTo>
                        <a:pt x="538426" y="74850"/>
                        <a:pt x="550244" y="94547"/>
                        <a:pt x="554184" y="118184"/>
                      </a:cubicBezTo>
                      <a:cubicBezTo>
                        <a:pt x="530547" y="133942"/>
                        <a:pt x="506910" y="153640"/>
                        <a:pt x="483273" y="169398"/>
                      </a:cubicBezTo>
                      <a:cubicBezTo>
                        <a:pt x="467515" y="177277"/>
                        <a:pt x="451757" y="189095"/>
                        <a:pt x="435999" y="196974"/>
                      </a:cubicBezTo>
                      <a:cubicBezTo>
                        <a:pt x="439939" y="193035"/>
                        <a:pt x="439939" y="193035"/>
                        <a:pt x="443878" y="189095"/>
                      </a:cubicBezTo>
                      <a:cubicBezTo>
                        <a:pt x="443878" y="189095"/>
                        <a:pt x="443878" y="185156"/>
                        <a:pt x="443878" y="189095"/>
                      </a:cubicBezTo>
                      <a:cubicBezTo>
                        <a:pt x="408423" y="212732"/>
                        <a:pt x="372967" y="228490"/>
                        <a:pt x="325694" y="224550"/>
                      </a:cubicBezTo>
                      <a:cubicBezTo>
                        <a:pt x="290238" y="220611"/>
                        <a:pt x="250844" y="208793"/>
                        <a:pt x="215388" y="193035"/>
                      </a:cubicBezTo>
                      <a:cubicBezTo>
                        <a:pt x="172054" y="177277"/>
                        <a:pt x="128720" y="161519"/>
                        <a:pt x="85385" y="137882"/>
                      </a:cubicBezTo>
                      <a:cubicBezTo>
                        <a:pt x="69627" y="130003"/>
                        <a:pt x="49930" y="118184"/>
                        <a:pt x="34172" y="110305"/>
                      </a:cubicBezTo>
                      <a:cubicBezTo>
                        <a:pt x="30232" y="106366"/>
                        <a:pt x="18414" y="98487"/>
                        <a:pt x="10535" y="94547"/>
                      </a:cubicBezTo>
                      <a:cubicBezTo>
                        <a:pt x="10535" y="94547"/>
                        <a:pt x="10535" y="90608"/>
                        <a:pt x="10535" y="90608"/>
                      </a:cubicBezTo>
                      <a:cubicBezTo>
                        <a:pt x="-9162" y="74850"/>
                        <a:pt x="2656" y="63032"/>
                        <a:pt x="14474" y="47274"/>
                      </a:cubicBezTo>
                      <a:close/>
                    </a:path>
                  </a:pathLst>
                </a:custGeom>
                <a:solidFill>
                  <a:srgbClr val="F8BD7D"/>
                </a:solidFill>
                <a:ln w="39379" cap="flat">
                  <a:noFill/>
                  <a:prstDash val="solid"/>
                  <a:miter/>
                </a:ln>
              </p:spPr>
              <p:txBody>
                <a:bodyPr rtlCol="0" anchor="ctr"/>
                <a:lstStyle/>
                <a:p>
                  <a:endParaRPr lang="en-US"/>
                </a:p>
              </p:txBody>
            </p:sp>
            <p:sp>
              <p:nvSpPr>
                <p:cNvPr id="2967" name="Freeform: Shape 2966">
                  <a:extLst>
                    <a:ext uri="{FF2B5EF4-FFF2-40B4-BE49-F238E27FC236}">
                      <a16:creationId xmlns:a16="http://schemas.microsoft.com/office/drawing/2014/main" xmlns="" id="{D3CC0D75-0AD6-4105-9396-EBCC38ECB166}"/>
                    </a:ext>
                  </a:extLst>
                </p:cNvPr>
                <p:cNvSpPr/>
                <p:nvPr/>
              </p:nvSpPr>
              <p:spPr>
                <a:xfrm>
                  <a:off x="15305277" y="2087278"/>
                  <a:ext cx="557295" cy="225153"/>
                </a:xfrm>
                <a:custGeom>
                  <a:avLst/>
                  <a:gdLst>
                    <a:gd name="connsiteX0" fmla="*/ 13647 w 557295"/>
                    <a:gd name="connsiteY0" fmla="*/ 43334 h 225153"/>
                    <a:gd name="connsiteX1" fmla="*/ 33344 w 557295"/>
                    <a:gd name="connsiteY1" fmla="*/ 19697 h 225153"/>
                    <a:gd name="connsiteX2" fmla="*/ 68800 w 557295"/>
                    <a:gd name="connsiteY2" fmla="*/ 15758 h 225153"/>
                    <a:gd name="connsiteX3" fmla="*/ 80618 w 557295"/>
                    <a:gd name="connsiteY3" fmla="*/ 19697 h 225153"/>
                    <a:gd name="connsiteX4" fmla="*/ 80618 w 557295"/>
                    <a:gd name="connsiteY4" fmla="*/ 23637 h 225153"/>
                    <a:gd name="connsiteX5" fmla="*/ 88497 w 557295"/>
                    <a:gd name="connsiteY5" fmla="*/ 27576 h 225153"/>
                    <a:gd name="connsiteX6" fmla="*/ 80618 w 557295"/>
                    <a:gd name="connsiteY6" fmla="*/ 51213 h 225153"/>
                    <a:gd name="connsiteX7" fmla="*/ 64860 w 557295"/>
                    <a:gd name="connsiteY7" fmla="*/ 86669 h 225153"/>
                    <a:gd name="connsiteX8" fmla="*/ 100316 w 557295"/>
                    <a:gd name="connsiteY8" fmla="*/ 122124 h 225153"/>
                    <a:gd name="connsiteX9" fmla="*/ 206681 w 557295"/>
                    <a:gd name="connsiteY9" fmla="*/ 169398 h 225153"/>
                    <a:gd name="connsiteX10" fmla="*/ 316987 w 557295"/>
                    <a:gd name="connsiteY10" fmla="*/ 189095 h 225153"/>
                    <a:gd name="connsiteX11" fmla="*/ 407595 w 557295"/>
                    <a:gd name="connsiteY11" fmla="*/ 133942 h 225153"/>
                    <a:gd name="connsiteX12" fmla="*/ 372140 w 557295"/>
                    <a:gd name="connsiteY12" fmla="*/ 86669 h 225153"/>
                    <a:gd name="connsiteX13" fmla="*/ 419414 w 557295"/>
                    <a:gd name="connsiteY13" fmla="*/ 118184 h 225153"/>
                    <a:gd name="connsiteX14" fmla="*/ 419414 w 557295"/>
                    <a:gd name="connsiteY14" fmla="*/ 118184 h 225153"/>
                    <a:gd name="connsiteX15" fmla="*/ 368200 w 557295"/>
                    <a:gd name="connsiteY15" fmla="*/ 74850 h 225153"/>
                    <a:gd name="connsiteX16" fmla="*/ 474567 w 557295"/>
                    <a:gd name="connsiteY16" fmla="*/ 0 h 225153"/>
                    <a:gd name="connsiteX17" fmla="*/ 482445 w 557295"/>
                    <a:gd name="connsiteY17" fmla="*/ 7879 h 225153"/>
                    <a:gd name="connsiteX18" fmla="*/ 529719 w 557295"/>
                    <a:gd name="connsiteY18" fmla="*/ 55153 h 225153"/>
                    <a:gd name="connsiteX19" fmla="*/ 557296 w 557295"/>
                    <a:gd name="connsiteY19" fmla="*/ 118184 h 225153"/>
                    <a:gd name="connsiteX20" fmla="*/ 486385 w 557295"/>
                    <a:gd name="connsiteY20" fmla="*/ 169398 h 225153"/>
                    <a:gd name="connsiteX21" fmla="*/ 439111 w 557295"/>
                    <a:gd name="connsiteY21" fmla="*/ 196974 h 225153"/>
                    <a:gd name="connsiteX22" fmla="*/ 446990 w 557295"/>
                    <a:gd name="connsiteY22" fmla="*/ 189095 h 225153"/>
                    <a:gd name="connsiteX23" fmla="*/ 446990 w 557295"/>
                    <a:gd name="connsiteY23" fmla="*/ 189095 h 225153"/>
                    <a:gd name="connsiteX24" fmla="*/ 328805 w 557295"/>
                    <a:gd name="connsiteY24" fmla="*/ 224551 h 225153"/>
                    <a:gd name="connsiteX25" fmla="*/ 218500 w 557295"/>
                    <a:gd name="connsiteY25" fmla="*/ 193035 h 225153"/>
                    <a:gd name="connsiteX26" fmla="*/ 88497 w 557295"/>
                    <a:gd name="connsiteY26" fmla="*/ 137882 h 225153"/>
                    <a:gd name="connsiteX27" fmla="*/ 37284 w 557295"/>
                    <a:gd name="connsiteY27" fmla="*/ 110305 h 225153"/>
                    <a:gd name="connsiteX28" fmla="*/ 13647 w 557295"/>
                    <a:gd name="connsiteY28" fmla="*/ 94548 h 225153"/>
                    <a:gd name="connsiteX29" fmla="*/ 13647 w 557295"/>
                    <a:gd name="connsiteY29" fmla="*/ 90608 h 225153"/>
                    <a:gd name="connsiteX30" fmla="*/ 13647 w 557295"/>
                    <a:gd name="connsiteY30" fmla="*/ 43334 h 225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57295" h="225153">
                      <a:moveTo>
                        <a:pt x="13647" y="43334"/>
                      </a:moveTo>
                      <a:cubicBezTo>
                        <a:pt x="21526" y="35455"/>
                        <a:pt x="25465" y="23637"/>
                        <a:pt x="33344" y="19697"/>
                      </a:cubicBezTo>
                      <a:cubicBezTo>
                        <a:pt x="45163" y="11818"/>
                        <a:pt x="53042" y="7879"/>
                        <a:pt x="68800" y="15758"/>
                      </a:cubicBezTo>
                      <a:cubicBezTo>
                        <a:pt x="72739" y="15758"/>
                        <a:pt x="76678" y="19697"/>
                        <a:pt x="80618" y="19697"/>
                      </a:cubicBezTo>
                      <a:cubicBezTo>
                        <a:pt x="80618" y="19697"/>
                        <a:pt x="80618" y="23637"/>
                        <a:pt x="80618" y="23637"/>
                      </a:cubicBezTo>
                      <a:cubicBezTo>
                        <a:pt x="84558" y="23637"/>
                        <a:pt x="88497" y="27576"/>
                        <a:pt x="88497" y="27576"/>
                      </a:cubicBezTo>
                      <a:cubicBezTo>
                        <a:pt x="84558" y="35455"/>
                        <a:pt x="84558" y="43334"/>
                        <a:pt x="80618" y="51213"/>
                      </a:cubicBezTo>
                      <a:cubicBezTo>
                        <a:pt x="76678" y="63032"/>
                        <a:pt x="64860" y="70911"/>
                        <a:pt x="64860" y="86669"/>
                      </a:cubicBezTo>
                      <a:cubicBezTo>
                        <a:pt x="60921" y="106366"/>
                        <a:pt x="84558" y="114245"/>
                        <a:pt x="100316" y="122124"/>
                      </a:cubicBezTo>
                      <a:cubicBezTo>
                        <a:pt x="135771" y="137882"/>
                        <a:pt x="171226" y="157579"/>
                        <a:pt x="206681" y="169398"/>
                      </a:cubicBezTo>
                      <a:cubicBezTo>
                        <a:pt x="242137" y="181216"/>
                        <a:pt x="277592" y="189095"/>
                        <a:pt x="316987" y="189095"/>
                      </a:cubicBezTo>
                      <a:cubicBezTo>
                        <a:pt x="344563" y="189095"/>
                        <a:pt x="419414" y="177277"/>
                        <a:pt x="407595" y="133942"/>
                      </a:cubicBezTo>
                      <a:cubicBezTo>
                        <a:pt x="399716" y="114245"/>
                        <a:pt x="387898" y="98487"/>
                        <a:pt x="372140" y="86669"/>
                      </a:cubicBezTo>
                      <a:cubicBezTo>
                        <a:pt x="387898" y="94548"/>
                        <a:pt x="403656" y="106366"/>
                        <a:pt x="419414" y="118184"/>
                      </a:cubicBezTo>
                      <a:cubicBezTo>
                        <a:pt x="419414" y="118184"/>
                        <a:pt x="419414" y="118184"/>
                        <a:pt x="419414" y="118184"/>
                      </a:cubicBezTo>
                      <a:cubicBezTo>
                        <a:pt x="403656" y="98487"/>
                        <a:pt x="387898" y="82729"/>
                        <a:pt x="368200" y="74850"/>
                      </a:cubicBezTo>
                      <a:cubicBezTo>
                        <a:pt x="407595" y="51213"/>
                        <a:pt x="443051" y="27576"/>
                        <a:pt x="474567" y="0"/>
                      </a:cubicBezTo>
                      <a:cubicBezTo>
                        <a:pt x="478506" y="3939"/>
                        <a:pt x="482445" y="3939"/>
                        <a:pt x="482445" y="7879"/>
                      </a:cubicBezTo>
                      <a:cubicBezTo>
                        <a:pt x="502143" y="19697"/>
                        <a:pt x="513961" y="35455"/>
                        <a:pt x="529719" y="55153"/>
                      </a:cubicBezTo>
                      <a:cubicBezTo>
                        <a:pt x="541538" y="74850"/>
                        <a:pt x="553356" y="94548"/>
                        <a:pt x="557296" y="118184"/>
                      </a:cubicBezTo>
                      <a:cubicBezTo>
                        <a:pt x="533659" y="133942"/>
                        <a:pt x="510022" y="153640"/>
                        <a:pt x="486385" y="169398"/>
                      </a:cubicBezTo>
                      <a:cubicBezTo>
                        <a:pt x="470627" y="177277"/>
                        <a:pt x="454869" y="189095"/>
                        <a:pt x="439111" y="196974"/>
                      </a:cubicBezTo>
                      <a:cubicBezTo>
                        <a:pt x="443051" y="193035"/>
                        <a:pt x="443051" y="193035"/>
                        <a:pt x="446990" y="189095"/>
                      </a:cubicBezTo>
                      <a:cubicBezTo>
                        <a:pt x="446990" y="189095"/>
                        <a:pt x="446990" y="185156"/>
                        <a:pt x="446990" y="189095"/>
                      </a:cubicBezTo>
                      <a:cubicBezTo>
                        <a:pt x="411535" y="212732"/>
                        <a:pt x="376079" y="228490"/>
                        <a:pt x="328805" y="224551"/>
                      </a:cubicBezTo>
                      <a:cubicBezTo>
                        <a:pt x="293350" y="220611"/>
                        <a:pt x="253955" y="208793"/>
                        <a:pt x="218500" y="193035"/>
                      </a:cubicBezTo>
                      <a:cubicBezTo>
                        <a:pt x="175165" y="177277"/>
                        <a:pt x="131831" y="161519"/>
                        <a:pt x="88497" y="137882"/>
                      </a:cubicBezTo>
                      <a:cubicBezTo>
                        <a:pt x="72739" y="130003"/>
                        <a:pt x="53042" y="118184"/>
                        <a:pt x="37284" y="110305"/>
                      </a:cubicBezTo>
                      <a:cubicBezTo>
                        <a:pt x="33344" y="106366"/>
                        <a:pt x="21526" y="98487"/>
                        <a:pt x="13647" y="94548"/>
                      </a:cubicBezTo>
                      <a:cubicBezTo>
                        <a:pt x="13647" y="94548"/>
                        <a:pt x="13647" y="90608"/>
                        <a:pt x="13647" y="90608"/>
                      </a:cubicBezTo>
                      <a:cubicBezTo>
                        <a:pt x="-9990" y="70911"/>
                        <a:pt x="1828" y="59092"/>
                        <a:pt x="13647" y="43334"/>
                      </a:cubicBezTo>
                      <a:close/>
                    </a:path>
                  </a:pathLst>
                </a:custGeom>
                <a:solidFill>
                  <a:srgbClr val="F8BD7D">
                    <a:alpha val="50000"/>
                  </a:srgbClr>
                </a:solidFill>
                <a:ln w="39379" cap="flat">
                  <a:noFill/>
                  <a:prstDash val="solid"/>
                  <a:miter/>
                </a:ln>
              </p:spPr>
              <p:txBody>
                <a:bodyPr rtlCol="0" anchor="ctr"/>
                <a:lstStyle/>
                <a:p>
                  <a:endParaRPr lang="en-US"/>
                </a:p>
              </p:txBody>
            </p:sp>
            <p:sp>
              <p:nvSpPr>
                <p:cNvPr id="2968" name="Freeform: Shape 2967">
                  <a:extLst>
                    <a:ext uri="{FF2B5EF4-FFF2-40B4-BE49-F238E27FC236}">
                      <a16:creationId xmlns:a16="http://schemas.microsoft.com/office/drawing/2014/main" xmlns="" id="{6908F12E-523C-42E8-9194-F2919C762DEB}"/>
                    </a:ext>
                  </a:extLst>
                </p:cNvPr>
                <p:cNvSpPr/>
                <p:nvPr/>
              </p:nvSpPr>
              <p:spPr>
                <a:xfrm>
                  <a:off x="15752267" y="2083338"/>
                  <a:ext cx="106366" cy="141821"/>
                </a:xfrm>
                <a:custGeom>
                  <a:avLst/>
                  <a:gdLst>
                    <a:gd name="connsiteX0" fmla="*/ 0 w 106366"/>
                    <a:gd name="connsiteY0" fmla="*/ 19697 h 141821"/>
                    <a:gd name="connsiteX1" fmla="*/ 23637 w 106366"/>
                    <a:gd name="connsiteY1" fmla="*/ 0 h 141821"/>
                    <a:gd name="connsiteX2" fmla="*/ 31516 w 106366"/>
                    <a:gd name="connsiteY2" fmla="*/ 7879 h 141821"/>
                    <a:gd name="connsiteX3" fmla="*/ 78790 w 106366"/>
                    <a:gd name="connsiteY3" fmla="*/ 55153 h 141821"/>
                    <a:gd name="connsiteX4" fmla="*/ 106366 w 106366"/>
                    <a:gd name="connsiteY4" fmla="*/ 118184 h 141821"/>
                    <a:gd name="connsiteX5" fmla="*/ 74850 w 106366"/>
                    <a:gd name="connsiteY5" fmla="*/ 141821 h 141821"/>
                    <a:gd name="connsiteX6" fmla="*/ 0 w 106366"/>
                    <a:gd name="connsiteY6" fmla="*/ 19697 h 141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366" h="141821">
                      <a:moveTo>
                        <a:pt x="0" y="19697"/>
                      </a:moveTo>
                      <a:cubicBezTo>
                        <a:pt x="7879" y="11818"/>
                        <a:pt x="15758" y="7879"/>
                        <a:pt x="23637" y="0"/>
                      </a:cubicBezTo>
                      <a:cubicBezTo>
                        <a:pt x="27577" y="3939"/>
                        <a:pt x="31516" y="3939"/>
                        <a:pt x="31516" y="7879"/>
                      </a:cubicBezTo>
                      <a:cubicBezTo>
                        <a:pt x="51213" y="19697"/>
                        <a:pt x="63032" y="35455"/>
                        <a:pt x="78790" y="55153"/>
                      </a:cubicBezTo>
                      <a:cubicBezTo>
                        <a:pt x="90608" y="74850"/>
                        <a:pt x="102427" y="94547"/>
                        <a:pt x="106366" y="118184"/>
                      </a:cubicBezTo>
                      <a:cubicBezTo>
                        <a:pt x="94548" y="126063"/>
                        <a:pt x="86669" y="133942"/>
                        <a:pt x="74850" y="141821"/>
                      </a:cubicBezTo>
                      <a:cubicBezTo>
                        <a:pt x="70911" y="94547"/>
                        <a:pt x="39395" y="43334"/>
                        <a:pt x="0" y="19697"/>
                      </a:cubicBezTo>
                      <a:close/>
                    </a:path>
                  </a:pathLst>
                </a:custGeom>
                <a:solidFill>
                  <a:srgbClr val="F8BD7D">
                    <a:alpha val="50000"/>
                  </a:srgbClr>
                </a:solidFill>
                <a:ln w="39379" cap="flat">
                  <a:noFill/>
                  <a:prstDash val="solid"/>
                  <a:miter/>
                </a:ln>
              </p:spPr>
              <p:txBody>
                <a:bodyPr rtlCol="0" anchor="ctr"/>
                <a:lstStyle/>
                <a:p>
                  <a:endParaRPr lang="en-US"/>
                </a:p>
              </p:txBody>
            </p:sp>
            <p:grpSp>
              <p:nvGrpSpPr>
                <p:cNvPr id="2969" name="Graphic 2510">
                  <a:extLst>
                    <a:ext uri="{FF2B5EF4-FFF2-40B4-BE49-F238E27FC236}">
                      <a16:creationId xmlns:a16="http://schemas.microsoft.com/office/drawing/2014/main" xmlns="" id="{A13B4B15-C171-4AAA-8570-4D600704C5E7}"/>
                    </a:ext>
                  </a:extLst>
                </p:cNvPr>
                <p:cNvGrpSpPr/>
                <p:nvPr/>
              </p:nvGrpSpPr>
              <p:grpSpPr>
                <a:xfrm>
                  <a:off x="15680552" y="1815453"/>
                  <a:ext cx="946653" cy="1971259"/>
                  <a:chOff x="15680552" y="1815453"/>
                  <a:chExt cx="946653" cy="1971259"/>
                </a:xfrm>
              </p:grpSpPr>
              <p:grpSp>
                <p:nvGrpSpPr>
                  <p:cNvPr id="2970" name="Graphic 2510">
                    <a:extLst>
                      <a:ext uri="{FF2B5EF4-FFF2-40B4-BE49-F238E27FC236}">
                        <a16:creationId xmlns:a16="http://schemas.microsoft.com/office/drawing/2014/main" xmlns="" id="{B7BC23C5-5C95-4989-A12E-3680D9007695}"/>
                      </a:ext>
                    </a:extLst>
                  </p:cNvPr>
                  <p:cNvGrpSpPr/>
                  <p:nvPr/>
                </p:nvGrpSpPr>
                <p:grpSpPr>
                  <a:xfrm>
                    <a:off x="15841748" y="1819008"/>
                    <a:ext cx="785457" cy="850304"/>
                    <a:chOff x="15841748" y="1819008"/>
                    <a:chExt cx="785457" cy="850304"/>
                  </a:xfrm>
                </p:grpSpPr>
                <p:grpSp>
                  <p:nvGrpSpPr>
                    <p:cNvPr id="2971" name="Graphic 2510">
                      <a:extLst>
                        <a:ext uri="{FF2B5EF4-FFF2-40B4-BE49-F238E27FC236}">
                          <a16:creationId xmlns:a16="http://schemas.microsoft.com/office/drawing/2014/main" xmlns="" id="{842579E0-A82B-406D-AB19-28A51F79CF5C}"/>
                        </a:ext>
                      </a:extLst>
                    </p:cNvPr>
                    <p:cNvGrpSpPr/>
                    <p:nvPr/>
                  </p:nvGrpSpPr>
                  <p:grpSpPr>
                    <a:xfrm>
                      <a:off x="15841748" y="2010676"/>
                      <a:ext cx="785457" cy="658635"/>
                      <a:chOff x="15841748" y="2010676"/>
                      <a:chExt cx="785457" cy="658635"/>
                    </a:xfrm>
                  </p:grpSpPr>
                  <p:sp>
                    <p:nvSpPr>
                      <p:cNvPr id="2972" name="Freeform: Shape 2971">
                        <a:extLst>
                          <a:ext uri="{FF2B5EF4-FFF2-40B4-BE49-F238E27FC236}">
                            <a16:creationId xmlns:a16="http://schemas.microsoft.com/office/drawing/2014/main" xmlns="" id="{D3BB6D84-843F-4080-A1DC-C759B1728ACC}"/>
                          </a:ext>
                        </a:extLst>
                      </p:cNvPr>
                      <p:cNvSpPr/>
                      <p:nvPr/>
                    </p:nvSpPr>
                    <p:spPr>
                      <a:xfrm>
                        <a:off x="15852651" y="2012427"/>
                        <a:ext cx="774554" cy="649795"/>
                      </a:xfrm>
                      <a:custGeom>
                        <a:avLst/>
                        <a:gdLst>
                          <a:gd name="connsiteX0" fmla="*/ 202956 w 774554"/>
                          <a:gd name="connsiteY0" fmla="*/ 126063 h 649795"/>
                          <a:gd name="connsiteX1" fmla="*/ 242351 w 774554"/>
                          <a:gd name="connsiteY1" fmla="*/ 200914 h 649795"/>
                          <a:gd name="connsiteX2" fmla="*/ 403870 w 774554"/>
                          <a:gd name="connsiteY2" fmla="*/ 366372 h 649795"/>
                          <a:gd name="connsiteX3" fmla="*/ 581147 w 774554"/>
                          <a:gd name="connsiteY3" fmla="*/ 283643 h 649795"/>
                          <a:gd name="connsiteX4" fmla="*/ 640239 w 774554"/>
                          <a:gd name="connsiteY4" fmla="*/ 311219 h 649795"/>
                          <a:gd name="connsiteX5" fmla="*/ 659936 w 774554"/>
                          <a:gd name="connsiteY5" fmla="*/ 252127 h 649795"/>
                          <a:gd name="connsiteX6" fmla="*/ 699331 w 774554"/>
                          <a:gd name="connsiteY6" fmla="*/ 181216 h 649795"/>
                          <a:gd name="connsiteX7" fmla="*/ 707210 w 774554"/>
                          <a:gd name="connsiteY7" fmla="*/ 386069 h 649795"/>
                          <a:gd name="connsiteX8" fmla="*/ 774181 w 774554"/>
                          <a:gd name="connsiteY8" fmla="*/ 476677 h 649795"/>
                          <a:gd name="connsiteX9" fmla="*/ 726907 w 774554"/>
                          <a:gd name="connsiteY9" fmla="*/ 547588 h 649795"/>
                          <a:gd name="connsiteX10" fmla="*/ 459023 w 774554"/>
                          <a:gd name="connsiteY10" fmla="*/ 622438 h 649795"/>
                          <a:gd name="connsiteX11" fmla="*/ 210835 w 774554"/>
                          <a:gd name="connsiteY11" fmla="*/ 646075 h 649795"/>
                          <a:gd name="connsiteX12" fmla="*/ 33558 w 774554"/>
                          <a:gd name="connsiteY12" fmla="*/ 567285 h 649795"/>
                          <a:gd name="connsiteX13" fmla="*/ 2042 w 774554"/>
                          <a:gd name="connsiteY13" fmla="*/ 496375 h 649795"/>
                          <a:gd name="connsiteX14" fmla="*/ 45377 w 774554"/>
                          <a:gd name="connsiteY14" fmla="*/ 401827 h 649795"/>
                          <a:gd name="connsiteX15" fmla="*/ 76892 w 774554"/>
                          <a:gd name="connsiteY15" fmla="*/ 90608 h 649795"/>
                          <a:gd name="connsiteX16" fmla="*/ 108408 w 774554"/>
                          <a:gd name="connsiteY16" fmla="*/ 0 h 649795"/>
                          <a:gd name="connsiteX17" fmla="*/ 202956 w 774554"/>
                          <a:gd name="connsiteY17" fmla="*/ 126063 h 649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74554" h="649795">
                            <a:moveTo>
                              <a:pt x="202956" y="126063"/>
                            </a:moveTo>
                            <a:cubicBezTo>
                              <a:pt x="214774" y="130003"/>
                              <a:pt x="206896" y="133942"/>
                              <a:pt x="242351" y="200914"/>
                            </a:cubicBezTo>
                            <a:cubicBezTo>
                              <a:pt x="277806" y="263945"/>
                              <a:pt x="332959" y="362432"/>
                              <a:pt x="403870" y="366372"/>
                            </a:cubicBezTo>
                            <a:cubicBezTo>
                              <a:pt x="470841" y="374251"/>
                              <a:pt x="529933" y="334856"/>
                              <a:pt x="581147" y="283643"/>
                            </a:cubicBezTo>
                            <a:cubicBezTo>
                              <a:pt x="581147" y="283643"/>
                              <a:pt x="600844" y="319098"/>
                              <a:pt x="640239" y="311219"/>
                            </a:cubicBezTo>
                            <a:cubicBezTo>
                              <a:pt x="679634" y="303340"/>
                              <a:pt x="659936" y="252127"/>
                              <a:pt x="659936" y="252127"/>
                            </a:cubicBezTo>
                            <a:cubicBezTo>
                              <a:pt x="659936" y="252127"/>
                              <a:pt x="683573" y="216672"/>
                              <a:pt x="699331" y="181216"/>
                            </a:cubicBezTo>
                            <a:cubicBezTo>
                              <a:pt x="719028" y="275764"/>
                              <a:pt x="707210" y="386069"/>
                              <a:pt x="707210" y="386069"/>
                            </a:cubicBezTo>
                            <a:cubicBezTo>
                              <a:pt x="750544" y="421525"/>
                              <a:pt x="778121" y="441222"/>
                              <a:pt x="774181" y="476677"/>
                            </a:cubicBezTo>
                            <a:cubicBezTo>
                              <a:pt x="774181" y="512133"/>
                              <a:pt x="726907" y="547588"/>
                              <a:pt x="726907" y="547588"/>
                            </a:cubicBezTo>
                            <a:cubicBezTo>
                              <a:pt x="726907" y="547588"/>
                              <a:pt x="652057" y="610620"/>
                              <a:pt x="459023" y="622438"/>
                            </a:cubicBezTo>
                            <a:cubicBezTo>
                              <a:pt x="459023" y="622438"/>
                              <a:pt x="348717" y="661833"/>
                              <a:pt x="210835" y="646075"/>
                            </a:cubicBezTo>
                            <a:cubicBezTo>
                              <a:pt x="69014" y="630317"/>
                              <a:pt x="33558" y="567285"/>
                              <a:pt x="33558" y="567285"/>
                            </a:cubicBezTo>
                            <a:cubicBezTo>
                              <a:pt x="33558" y="567285"/>
                              <a:pt x="-9776" y="543649"/>
                              <a:pt x="2042" y="496375"/>
                            </a:cubicBezTo>
                            <a:cubicBezTo>
                              <a:pt x="13861" y="449101"/>
                              <a:pt x="45377" y="401827"/>
                              <a:pt x="45377" y="401827"/>
                            </a:cubicBezTo>
                            <a:cubicBezTo>
                              <a:pt x="45377" y="252127"/>
                              <a:pt x="76892" y="90608"/>
                              <a:pt x="76892" y="90608"/>
                            </a:cubicBezTo>
                            <a:cubicBezTo>
                              <a:pt x="76892" y="90608"/>
                              <a:pt x="84772" y="47274"/>
                              <a:pt x="108408" y="0"/>
                            </a:cubicBezTo>
                            <a:cubicBezTo>
                              <a:pt x="104469" y="35455"/>
                              <a:pt x="108408" y="106366"/>
                              <a:pt x="202956" y="126063"/>
                            </a:cubicBezTo>
                            <a:close/>
                          </a:path>
                        </a:pathLst>
                      </a:custGeom>
                      <a:solidFill>
                        <a:srgbClr val="EF819C"/>
                      </a:solidFill>
                      <a:ln w="39379" cap="flat">
                        <a:noFill/>
                        <a:prstDash val="solid"/>
                        <a:miter/>
                      </a:ln>
                    </p:spPr>
                    <p:txBody>
                      <a:bodyPr rtlCol="0" anchor="ctr"/>
                      <a:lstStyle/>
                      <a:p>
                        <a:endParaRPr lang="en-US"/>
                      </a:p>
                    </p:txBody>
                  </p:sp>
                  <p:sp>
                    <p:nvSpPr>
                      <p:cNvPr id="2973" name="Freeform: Shape 2972">
                        <a:extLst>
                          <a:ext uri="{FF2B5EF4-FFF2-40B4-BE49-F238E27FC236}">
                            <a16:creationId xmlns:a16="http://schemas.microsoft.com/office/drawing/2014/main" xmlns="" id="{DA8457EA-F572-4613-BAC9-B575814B72D7}"/>
                          </a:ext>
                        </a:extLst>
                      </p:cNvPr>
                      <p:cNvSpPr/>
                      <p:nvPr/>
                    </p:nvSpPr>
                    <p:spPr>
                      <a:xfrm>
                        <a:off x="15841748" y="2010676"/>
                        <a:ext cx="781744" cy="658635"/>
                      </a:xfrm>
                      <a:custGeom>
                        <a:avLst/>
                        <a:gdLst>
                          <a:gd name="connsiteX0" fmla="*/ 217799 w 781744"/>
                          <a:gd name="connsiteY0" fmla="*/ 127814 h 658635"/>
                          <a:gd name="connsiteX1" fmla="*/ 225678 w 781744"/>
                          <a:gd name="connsiteY1" fmla="*/ 135693 h 658635"/>
                          <a:gd name="connsiteX2" fmla="*/ 276891 w 781744"/>
                          <a:gd name="connsiteY2" fmla="*/ 234180 h 658635"/>
                          <a:gd name="connsiteX3" fmla="*/ 343862 w 781744"/>
                          <a:gd name="connsiteY3" fmla="*/ 328728 h 658635"/>
                          <a:gd name="connsiteX4" fmla="*/ 588110 w 781744"/>
                          <a:gd name="connsiteY4" fmla="*/ 285394 h 658635"/>
                          <a:gd name="connsiteX5" fmla="*/ 595989 w 781744"/>
                          <a:gd name="connsiteY5" fmla="*/ 285394 h 658635"/>
                          <a:gd name="connsiteX6" fmla="*/ 666900 w 781744"/>
                          <a:gd name="connsiteY6" fmla="*/ 261757 h 658635"/>
                          <a:gd name="connsiteX7" fmla="*/ 706295 w 781744"/>
                          <a:gd name="connsiteY7" fmla="*/ 186907 h 658635"/>
                          <a:gd name="connsiteX8" fmla="*/ 714174 w 781744"/>
                          <a:gd name="connsiteY8" fmla="*/ 186907 h 658635"/>
                          <a:gd name="connsiteX9" fmla="*/ 722053 w 781744"/>
                          <a:gd name="connsiteY9" fmla="*/ 360244 h 658635"/>
                          <a:gd name="connsiteX10" fmla="*/ 737811 w 781744"/>
                          <a:gd name="connsiteY10" fmla="*/ 407518 h 658635"/>
                          <a:gd name="connsiteX11" fmla="*/ 777205 w 781744"/>
                          <a:gd name="connsiteY11" fmla="*/ 450852 h 658635"/>
                          <a:gd name="connsiteX12" fmla="*/ 729932 w 781744"/>
                          <a:gd name="connsiteY12" fmla="*/ 561158 h 658635"/>
                          <a:gd name="connsiteX13" fmla="*/ 580231 w 781744"/>
                          <a:gd name="connsiteY13" fmla="*/ 616310 h 658635"/>
                          <a:gd name="connsiteX14" fmla="*/ 454168 w 781744"/>
                          <a:gd name="connsiteY14" fmla="*/ 636007 h 658635"/>
                          <a:gd name="connsiteX15" fmla="*/ 339923 w 781744"/>
                          <a:gd name="connsiteY15" fmla="*/ 655705 h 658635"/>
                          <a:gd name="connsiteX16" fmla="*/ 1127 w 781744"/>
                          <a:gd name="connsiteY16" fmla="*/ 517823 h 658635"/>
                          <a:gd name="connsiteX17" fmla="*/ 44462 w 781744"/>
                          <a:gd name="connsiteY17" fmla="*/ 407518 h 658635"/>
                          <a:gd name="connsiteX18" fmla="*/ 52340 w 781744"/>
                          <a:gd name="connsiteY18" fmla="*/ 305091 h 658635"/>
                          <a:gd name="connsiteX19" fmla="*/ 60220 w 781744"/>
                          <a:gd name="connsiteY19" fmla="*/ 214483 h 658635"/>
                          <a:gd name="connsiteX20" fmla="*/ 111433 w 781744"/>
                          <a:gd name="connsiteY20" fmla="*/ 1751 h 658635"/>
                          <a:gd name="connsiteX21" fmla="*/ 119312 w 781744"/>
                          <a:gd name="connsiteY21" fmla="*/ 1751 h 658635"/>
                          <a:gd name="connsiteX22" fmla="*/ 217799 w 781744"/>
                          <a:gd name="connsiteY22" fmla="*/ 127814 h 658635"/>
                          <a:gd name="connsiteX23" fmla="*/ 213859 w 781744"/>
                          <a:gd name="connsiteY23" fmla="*/ 131754 h 658635"/>
                          <a:gd name="connsiteX24" fmla="*/ 123251 w 781744"/>
                          <a:gd name="connsiteY24" fmla="*/ 56904 h 658635"/>
                          <a:gd name="connsiteX25" fmla="*/ 119312 w 781744"/>
                          <a:gd name="connsiteY25" fmla="*/ 13569 h 658635"/>
                          <a:gd name="connsiteX26" fmla="*/ 95675 w 781744"/>
                          <a:gd name="connsiteY26" fmla="*/ 96298 h 658635"/>
                          <a:gd name="connsiteX27" fmla="*/ 72038 w 781744"/>
                          <a:gd name="connsiteY27" fmla="*/ 257817 h 658635"/>
                          <a:gd name="connsiteX28" fmla="*/ 64159 w 781744"/>
                          <a:gd name="connsiteY28" fmla="*/ 407518 h 658635"/>
                          <a:gd name="connsiteX29" fmla="*/ 32643 w 781744"/>
                          <a:gd name="connsiteY29" fmla="*/ 462670 h 658635"/>
                          <a:gd name="connsiteX30" fmla="*/ 328104 w 781744"/>
                          <a:gd name="connsiteY30" fmla="*/ 655705 h 658635"/>
                          <a:gd name="connsiteX31" fmla="*/ 473865 w 781744"/>
                          <a:gd name="connsiteY31" fmla="*/ 628129 h 658635"/>
                          <a:gd name="connsiteX32" fmla="*/ 722053 w 781744"/>
                          <a:gd name="connsiteY32" fmla="*/ 565097 h 658635"/>
                          <a:gd name="connsiteX33" fmla="*/ 781145 w 781744"/>
                          <a:gd name="connsiteY33" fmla="*/ 466610 h 658635"/>
                          <a:gd name="connsiteX34" fmla="*/ 714174 w 781744"/>
                          <a:gd name="connsiteY34" fmla="*/ 387820 h 658635"/>
                          <a:gd name="connsiteX35" fmla="*/ 718113 w 781744"/>
                          <a:gd name="connsiteY35" fmla="*/ 301152 h 658635"/>
                          <a:gd name="connsiteX36" fmla="*/ 718113 w 781744"/>
                          <a:gd name="connsiteY36" fmla="*/ 253878 h 658635"/>
                          <a:gd name="connsiteX37" fmla="*/ 706295 w 781744"/>
                          <a:gd name="connsiteY37" fmla="*/ 202665 h 658635"/>
                          <a:gd name="connsiteX38" fmla="*/ 678718 w 781744"/>
                          <a:gd name="connsiteY38" fmla="*/ 273575 h 658635"/>
                          <a:gd name="connsiteX39" fmla="*/ 651142 w 781744"/>
                          <a:gd name="connsiteY39" fmla="*/ 312970 h 658635"/>
                          <a:gd name="connsiteX40" fmla="*/ 615687 w 781744"/>
                          <a:gd name="connsiteY40" fmla="*/ 309031 h 658635"/>
                          <a:gd name="connsiteX41" fmla="*/ 560534 w 781744"/>
                          <a:gd name="connsiteY41" fmla="*/ 316909 h 658635"/>
                          <a:gd name="connsiteX42" fmla="*/ 414773 w 781744"/>
                          <a:gd name="connsiteY42" fmla="*/ 368123 h 658635"/>
                          <a:gd name="connsiteX43" fmla="*/ 300528 w 781744"/>
                          <a:gd name="connsiteY43" fmla="*/ 281454 h 658635"/>
                          <a:gd name="connsiteX44" fmla="*/ 249315 w 781744"/>
                          <a:gd name="connsiteY44" fmla="*/ 198725 h 658635"/>
                          <a:gd name="connsiteX45" fmla="*/ 209920 w 781744"/>
                          <a:gd name="connsiteY45" fmla="*/ 127814 h 658635"/>
                          <a:gd name="connsiteX46" fmla="*/ 217799 w 781744"/>
                          <a:gd name="connsiteY46" fmla="*/ 127814 h 658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781744" h="658635">
                            <a:moveTo>
                              <a:pt x="217799" y="127814"/>
                            </a:moveTo>
                            <a:cubicBezTo>
                              <a:pt x="221738" y="127814"/>
                              <a:pt x="225678" y="131754"/>
                              <a:pt x="225678" y="135693"/>
                            </a:cubicBezTo>
                            <a:cubicBezTo>
                              <a:pt x="241436" y="167209"/>
                              <a:pt x="257194" y="202665"/>
                              <a:pt x="276891" y="234180"/>
                            </a:cubicBezTo>
                            <a:cubicBezTo>
                              <a:pt x="296589" y="269636"/>
                              <a:pt x="320225" y="301152"/>
                              <a:pt x="343862" y="328728"/>
                            </a:cubicBezTo>
                            <a:cubicBezTo>
                              <a:pt x="418712" y="407518"/>
                              <a:pt x="525078" y="348425"/>
                              <a:pt x="588110" y="285394"/>
                            </a:cubicBezTo>
                            <a:cubicBezTo>
                              <a:pt x="588110" y="285394"/>
                              <a:pt x="592050" y="281454"/>
                              <a:pt x="595989" y="285394"/>
                            </a:cubicBezTo>
                            <a:cubicBezTo>
                              <a:pt x="615687" y="316909"/>
                              <a:pt x="678718" y="301152"/>
                              <a:pt x="666900" y="261757"/>
                            </a:cubicBezTo>
                            <a:cubicBezTo>
                              <a:pt x="662960" y="245999"/>
                              <a:pt x="698416" y="198725"/>
                              <a:pt x="706295" y="186907"/>
                            </a:cubicBezTo>
                            <a:cubicBezTo>
                              <a:pt x="706295" y="186907"/>
                              <a:pt x="714174" y="182967"/>
                              <a:pt x="714174" y="186907"/>
                            </a:cubicBezTo>
                            <a:cubicBezTo>
                              <a:pt x="725992" y="245999"/>
                              <a:pt x="725992" y="301152"/>
                              <a:pt x="722053" y="360244"/>
                            </a:cubicBezTo>
                            <a:cubicBezTo>
                              <a:pt x="722053" y="387820"/>
                              <a:pt x="714174" y="387820"/>
                              <a:pt x="737811" y="407518"/>
                            </a:cubicBezTo>
                            <a:cubicBezTo>
                              <a:pt x="749629" y="419336"/>
                              <a:pt x="773266" y="435094"/>
                              <a:pt x="777205" y="450852"/>
                            </a:cubicBezTo>
                            <a:cubicBezTo>
                              <a:pt x="792963" y="494186"/>
                              <a:pt x="765387" y="533581"/>
                              <a:pt x="729932" y="561158"/>
                            </a:cubicBezTo>
                            <a:cubicBezTo>
                              <a:pt x="686598" y="592673"/>
                              <a:pt x="631445" y="604492"/>
                              <a:pt x="580231" y="616310"/>
                            </a:cubicBezTo>
                            <a:cubicBezTo>
                              <a:pt x="540836" y="624189"/>
                              <a:pt x="493563" y="624189"/>
                              <a:pt x="454168" y="636007"/>
                            </a:cubicBezTo>
                            <a:cubicBezTo>
                              <a:pt x="418712" y="647826"/>
                              <a:pt x="379318" y="651765"/>
                              <a:pt x="339923" y="655705"/>
                            </a:cubicBezTo>
                            <a:cubicBezTo>
                              <a:pt x="241436" y="667523"/>
                              <a:pt x="28704" y="647826"/>
                              <a:pt x="1127" y="517823"/>
                            </a:cubicBezTo>
                            <a:cubicBezTo>
                              <a:pt x="-6752" y="482368"/>
                              <a:pt x="28704" y="435094"/>
                              <a:pt x="44462" y="407518"/>
                            </a:cubicBezTo>
                            <a:cubicBezTo>
                              <a:pt x="56280" y="387820"/>
                              <a:pt x="48401" y="328728"/>
                              <a:pt x="52340" y="305091"/>
                            </a:cubicBezTo>
                            <a:cubicBezTo>
                              <a:pt x="56280" y="273575"/>
                              <a:pt x="56280" y="242059"/>
                              <a:pt x="60220" y="214483"/>
                            </a:cubicBezTo>
                            <a:cubicBezTo>
                              <a:pt x="68098" y="139633"/>
                              <a:pt x="79917" y="72662"/>
                              <a:pt x="111433" y="1751"/>
                            </a:cubicBezTo>
                            <a:cubicBezTo>
                              <a:pt x="111433" y="1751"/>
                              <a:pt x="119312" y="-2189"/>
                              <a:pt x="119312" y="1751"/>
                            </a:cubicBezTo>
                            <a:cubicBezTo>
                              <a:pt x="111433" y="68722"/>
                              <a:pt x="154767" y="112056"/>
                              <a:pt x="217799" y="127814"/>
                            </a:cubicBezTo>
                            <a:cubicBezTo>
                              <a:pt x="221738" y="127814"/>
                              <a:pt x="213859" y="131754"/>
                              <a:pt x="213859" y="131754"/>
                            </a:cubicBezTo>
                            <a:cubicBezTo>
                              <a:pt x="170525" y="119935"/>
                              <a:pt x="135070" y="100238"/>
                              <a:pt x="123251" y="56904"/>
                            </a:cubicBezTo>
                            <a:cubicBezTo>
                              <a:pt x="119312" y="45085"/>
                              <a:pt x="119312" y="29327"/>
                              <a:pt x="119312" y="13569"/>
                            </a:cubicBezTo>
                            <a:cubicBezTo>
                              <a:pt x="115372" y="41146"/>
                              <a:pt x="103554" y="68722"/>
                              <a:pt x="95675" y="96298"/>
                            </a:cubicBezTo>
                            <a:cubicBezTo>
                              <a:pt x="83856" y="151451"/>
                              <a:pt x="75977" y="206604"/>
                              <a:pt x="72038" y="257817"/>
                            </a:cubicBezTo>
                            <a:cubicBezTo>
                              <a:pt x="68098" y="309031"/>
                              <a:pt x="64159" y="356304"/>
                              <a:pt x="64159" y="407518"/>
                            </a:cubicBezTo>
                            <a:cubicBezTo>
                              <a:pt x="64159" y="419336"/>
                              <a:pt x="40522" y="450852"/>
                              <a:pt x="32643" y="462670"/>
                            </a:cubicBezTo>
                            <a:cubicBezTo>
                              <a:pt x="-42207" y="620250"/>
                              <a:pt x="241436" y="655705"/>
                              <a:pt x="328104" y="655705"/>
                            </a:cubicBezTo>
                            <a:cubicBezTo>
                              <a:pt x="379318" y="655705"/>
                              <a:pt x="426591" y="632068"/>
                              <a:pt x="473865" y="628129"/>
                            </a:cubicBezTo>
                            <a:cubicBezTo>
                              <a:pt x="556594" y="620250"/>
                              <a:pt x="647203" y="608431"/>
                              <a:pt x="722053" y="565097"/>
                            </a:cubicBezTo>
                            <a:cubicBezTo>
                              <a:pt x="757508" y="545400"/>
                              <a:pt x="785085" y="509944"/>
                              <a:pt x="781145" y="466610"/>
                            </a:cubicBezTo>
                            <a:cubicBezTo>
                              <a:pt x="777205" y="439033"/>
                              <a:pt x="714174" y="407518"/>
                              <a:pt x="714174" y="387820"/>
                            </a:cubicBezTo>
                            <a:cubicBezTo>
                              <a:pt x="718113" y="360244"/>
                              <a:pt x="718113" y="332667"/>
                              <a:pt x="718113" y="301152"/>
                            </a:cubicBezTo>
                            <a:cubicBezTo>
                              <a:pt x="718113" y="285394"/>
                              <a:pt x="718113" y="269636"/>
                              <a:pt x="718113" y="253878"/>
                            </a:cubicBezTo>
                            <a:cubicBezTo>
                              <a:pt x="718113" y="253878"/>
                              <a:pt x="710234" y="194786"/>
                              <a:pt x="706295" y="202665"/>
                            </a:cubicBezTo>
                            <a:cubicBezTo>
                              <a:pt x="694476" y="230241"/>
                              <a:pt x="674779" y="242059"/>
                              <a:pt x="678718" y="273575"/>
                            </a:cubicBezTo>
                            <a:cubicBezTo>
                              <a:pt x="682658" y="293273"/>
                              <a:pt x="670840" y="312970"/>
                              <a:pt x="651142" y="312970"/>
                            </a:cubicBezTo>
                            <a:cubicBezTo>
                              <a:pt x="639324" y="312970"/>
                              <a:pt x="627505" y="312970"/>
                              <a:pt x="615687" y="309031"/>
                            </a:cubicBezTo>
                            <a:cubicBezTo>
                              <a:pt x="580231" y="285394"/>
                              <a:pt x="595989" y="289333"/>
                              <a:pt x="560534" y="316909"/>
                            </a:cubicBezTo>
                            <a:cubicBezTo>
                              <a:pt x="513260" y="352365"/>
                              <a:pt x="473865" y="372062"/>
                              <a:pt x="414773" y="368123"/>
                            </a:cubicBezTo>
                            <a:cubicBezTo>
                              <a:pt x="367499" y="368123"/>
                              <a:pt x="328104" y="316909"/>
                              <a:pt x="300528" y="281454"/>
                            </a:cubicBezTo>
                            <a:cubicBezTo>
                              <a:pt x="280831" y="253878"/>
                              <a:pt x="265073" y="226301"/>
                              <a:pt x="249315" y="198725"/>
                            </a:cubicBezTo>
                            <a:cubicBezTo>
                              <a:pt x="241436" y="186907"/>
                              <a:pt x="225678" y="131754"/>
                              <a:pt x="209920" y="127814"/>
                            </a:cubicBezTo>
                            <a:cubicBezTo>
                              <a:pt x="205980" y="127814"/>
                              <a:pt x="213859" y="127814"/>
                              <a:pt x="217799" y="127814"/>
                            </a:cubicBezTo>
                            <a:close/>
                          </a:path>
                        </a:pathLst>
                      </a:custGeom>
                      <a:solidFill>
                        <a:srgbClr val="CF2D7C"/>
                      </a:solidFill>
                      <a:ln w="39379" cap="flat">
                        <a:noFill/>
                        <a:prstDash val="solid"/>
                        <a:miter/>
                      </a:ln>
                    </p:spPr>
                    <p:txBody>
                      <a:bodyPr rtlCol="0" anchor="ctr"/>
                      <a:lstStyle/>
                      <a:p>
                        <a:endParaRPr lang="en-US"/>
                      </a:p>
                    </p:txBody>
                  </p:sp>
                </p:grpSp>
                <p:grpSp>
                  <p:nvGrpSpPr>
                    <p:cNvPr id="2974" name="Graphic 2510">
                      <a:extLst>
                        <a:ext uri="{FF2B5EF4-FFF2-40B4-BE49-F238E27FC236}">
                          <a16:creationId xmlns:a16="http://schemas.microsoft.com/office/drawing/2014/main" xmlns="" id="{051AF16C-0BDE-456C-BC95-A5B13FCE6D05}"/>
                        </a:ext>
                      </a:extLst>
                    </p:cNvPr>
                    <p:cNvGrpSpPr/>
                    <p:nvPr/>
                  </p:nvGrpSpPr>
                  <p:grpSpPr>
                    <a:xfrm>
                      <a:off x="16154128" y="1819008"/>
                      <a:ext cx="420574" cy="502887"/>
                      <a:chOff x="16154128" y="1819008"/>
                      <a:chExt cx="420574" cy="502887"/>
                    </a:xfrm>
                  </p:grpSpPr>
                  <p:sp>
                    <p:nvSpPr>
                      <p:cNvPr id="2975" name="Freeform: Shape 2974">
                        <a:extLst>
                          <a:ext uri="{FF2B5EF4-FFF2-40B4-BE49-F238E27FC236}">
                            <a16:creationId xmlns:a16="http://schemas.microsoft.com/office/drawing/2014/main" xmlns="" id="{386138F7-0E56-4553-AEFA-3F9D92A26DE7}"/>
                          </a:ext>
                        </a:extLst>
                      </p:cNvPr>
                      <p:cNvSpPr/>
                      <p:nvPr/>
                    </p:nvSpPr>
                    <p:spPr>
                      <a:xfrm>
                        <a:off x="16155014" y="1819008"/>
                        <a:ext cx="413919" cy="497902"/>
                      </a:xfrm>
                      <a:custGeom>
                        <a:avLst/>
                        <a:gdLst>
                          <a:gd name="connsiteX0" fmla="*/ 22717 w 413919"/>
                          <a:gd name="connsiteY0" fmla="*/ 150086 h 497902"/>
                          <a:gd name="connsiteX1" fmla="*/ 10898 w 413919"/>
                          <a:gd name="connsiteY1" fmla="*/ 27962 h 497902"/>
                          <a:gd name="connsiteX2" fmla="*/ 81809 w 413919"/>
                          <a:gd name="connsiteY2" fmla="*/ 20083 h 497902"/>
                          <a:gd name="connsiteX3" fmla="*/ 81809 w 413919"/>
                          <a:gd name="connsiteY3" fmla="*/ 27962 h 497902"/>
                          <a:gd name="connsiteX4" fmla="*/ 77870 w 413919"/>
                          <a:gd name="connsiteY4" fmla="*/ 63417 h 497902"/>
                          <a:gd name="connsiteX5" fmla="*/ 184236 w 413919"/>
                          <a:gd name="connsiteY5" fmla="*/ 51598 h 497902"/>
                          <a:gd name="connsiteX6" fmla="*/ 192114 w 413919"/>
                          <a:gd name="connsiteY6" fmla="*/ 8264 h 497902"/>
                          <a:gd name="connsiteX7" fmla="*/ 188175 w 413919"/>
                          <a:gd name="connsiteY7" fmla="*/ 385 h 497902"/>
                          <a:gd name="connsiteX8" fmla="*/ 235449 w 413919"/>
                          <a:gd name="connsiteY8" fmla="*/ 24022 h 497902"/>
                          <a:gd name="connsiteX9" fmla="*/ 408786 w 413919"/>
                          <a:gd name="connsiteY9" fmla="*/ 185541 h 497902"/>
                          <a:gd name="connsiteX10" fmla="*/ 385149 w 413919"/>
                          <a:gd name="connsiteY10" fmla="*/ 366757 h 497902"/>
                          <a:gd name="connsiteX11" fmla="*/ 345754 w 413919"/>
                          <a:gd name="connsiteY11" fmla="*/ 437668 h 497902"/>
                          <a:gd name="connsiteX12" fmla="*/ 326057 w 413919"/>
                          <a:gd name="connsiteY12" fmla="*/ 496760 h 497902"/>
                          <a:gd name="connsiteX13" fmla="*/ 266965 w 413919"/>
                          <a:gd name="connsiteY13" fmla="*/ 469183 h 497902"/>
                          <a:gd name="connsiteX14" fmla="*/ 290601 w 413919"/>
                          <a:gd name="connsiteY14" fmla="*/ 441607 h 497902"/>
                          <a:gd name="connsiteX15" fmla="*/ 188175 w 413919"/>
                          <a:gd name="connsiteY15" fmla="*/ 347060 h 497902"/>
                          <a:gd name="connsiteX16" fmla="*/ 129083 w 413919"/>
                          <a:gd name="connsiteY16" fmla="*/ 410091 h 497902"/>
                          <a:gd name="connsiteX17" fmla="*/ 3019 w 413919"/>
                          <a:gd name="connsiteY17" fmla="*/ 260391 h 497902"/>
                          <a:gd name="connsiteX18" fmla="*/ 22717 w 413919"/>
                          <a:gd name="connsiteY18" fmla="*/ 150086 h 497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13919" h="497902">
                            <a:moveTo>
                              <a:pt x="22717" y="150086"/>
                            </a:moveTo>
                            <a:cubicBezTo>
                              <a:pt x="42414" y="67356"/>
                              <a:pt x="10898" y="27962"/>
                              <a:pt x="10898" y="27962"/>
                            </a:cubicBezTo>
                            <a:cubicBezTo>
                              <a:pt x="34535" y="27962"/>
                              <a:pt x="58172" y="24022"/>
                              <a:pt x="81809" y="20083"/>
                            </a:cubicBezTo>
                            <a:lnTo>
                              <a:pt x="81809" y="27962"/>
                            </a:lnTo>
                            <a:cubicBezTo>
                              <a:pt x="81809" y="27962"/>
                              <a:pt x="62112" y="43719"/>
                              <a:pt x="77870" y="63417"/>
                            </a:cubicBezTo>
                            <a:cubicBezTo>
                              <a:pt x="101506" y="87054"/>
                              <a:pt x="164538" y="83114"/>
                              <a:pt x="184236" y="51598"/>
                            </a:cubicBezTo>
                            <a:cubicBezTo>
                              <a:pt x="199994" y="27962"/>
                              <a:pt x="192114" y="8264"/>
                              <a:pt x="192114" y="8264"/>
                            </a:cubicBezTo>
                            <a:lnTo>
                              <a:pt x="188175" y="385"/>
                            </a:lnTo>
                            <a:cubicBezTo>
                              <a:pt x="235449" y="-3554"/>
                              <a:pt x="235449" y="24022"/>
                              <a:pt x="235449" y="24022"/>
                            </a:cubicBezTo>
                            <a:cubicBezTo>
                              <a:pt x="235449" y="24022"/>
                              <a:pt x="385149" y="71296"/>
                              <a:pt x="408786" y="185541"/>
                            </a:cubicBezTo>
                            <a:cubicBezTo>
                              <a:pt x="428483" y="272209"/>
                              <a:pt x="385149" y="366757"/>
                              <a:pt x="385149" y="366757"/>
                            </a:cubicBezTo>
                            <a:cubicBezTo>
                              <a:pt x="369391" y="402212"/>
                              <a:pt x="345754" y="437668"/>
                              <a:pt x="345754" y="437668"/>
                            </a:cubicBezTo>
                            <a:cubicBezTo>
                              <a:pt x="345754" y="437668"/>
                              <a:pt x="365452" y="488881"/>
                              <a:pt x="326057" y="496760"/>
                            </a:cubicBezTo>
                            <a:cubicBezTo>
                              <a:pt x="286662" y="504639"/>
                              <a:pt x="266965" y="469183"/>
                              <a:pt x="266965" y="469183"/>
                            </a:cubicBezTo>
                            <a:lnTo>
                              <a:pt x="290601" y="441607"/>
                            </a:lnTo>
                            <a:cubicBezTo>
                              <a:pt x="251207" y="366757"/>
                              <a:pt x="188175" y="347060"/>
                              <a:pt x="188175" y="347060"/>
                            </a:cubicBezTo>
                            <a:lnTo>
                              <a:pt x="129083" y="410091"/>
                            </a:lnTo>
                            <a:cubicBezTo>
                              <a:pt x="129083" y="410091"/>
                              <a:pt x="14838" y="284028"/>
                              <a:pt x="3019" y="260391"/>
                            </a:cubicBezTo>
                            <a:cubicBezTo>
                              <a:pt x="-4860" y="244633"/>
                              <a:pt x="3019" y="232815"/>
                              <a:pt x="22717" y="150086"/>
                            </a:cubicBezTo>
                            <a:close/>
                          </a:path>
                        </a:pathLst>
                      </a:custGeom>
                      <a:solidFill>
                        <a:srgbClr val="EF819C"/>
                      </a:solidFill>
                      <a:ln w="39379" cap="flat">
                        <a:noFill/>
                        <a:prstDash val="solid"/>
                        <a:miter/>
                      </a:ln>
                    </p:spPr>
                    <p:txBody>
                      <a:bodyPr rtlCol="0" anchor="ctr"/>
                      <a:lstStyle/>
                      <a:p>
                        <a:endParaRPr lang="en-US"/>
                      </a:p>
                    </p:txBody>
                  </p:sp>
                  <p:sp>
                    <p:nvSpPr>
                      <p:cNvPr id="2976" name="Freeform: Shape 2975">
                        <a:extLst>
                          <a:ext uri="{FF2B5EF4-FFF2-40B4-BE49-F238E27FC236}">
                            <a16:creationId xmlns:a16="http://schemas.microsoft.com/office/drawing/2014/main" xmlns="" id="{CFDFCF5B-CEDD-455A-907A-C4BBD6579972}"/>
                          </a:ext>
                        </a:extLst>
                      </p:cNvPr>
                      <p:cNvSpPr/>
                      <p:nvPr/>
                    </p:nvSpPr>
                    <p:spPr>
                      <a:xfrm>
                        <a:off x="16154128" y="1819393"/>
                        <a:ext cx="420574" cy="502502"/>
                      </a:xfrm>
                      <a:custGeom>
                        <a:avLst/>
                        <a:gdLst>
                          <a:gd name="connsiteX0" fmla="*/ 19664 w 420574"/>
                          <a:gd name="connsiteY0" fmla="*/ 149700 h 502502"/>
                          <a:gd name="connsiteX1" fmla="*/ 11785 w 420574"/>
                          <a:gd name="connsiteY1" fmla="*/ 27576 h 502502"/>
                          <a:gd name="connsiteX2" fmla="*/ 15724 w 420574"/>
                          <a:gd name="connsiteY2" fmla="*/ 23637 h 502502"/>
                          <a:gd name="connsiteX3" fmla="*/ 86635 w 420574"/>
                          <a:gd name="connsiteY3" fmla="*/ 15758 h 502502"/>
                          <a:gd name="connsiteX4" fmla="*/ 90574 w 420574"/>
                          <a:gd name="connsiteY4" fmla="*/ 15758 h 502502"/>
                          <a:gd name="connsiteX5" fmla="*/ 193001 w 420574"/>
                          <a:gd name="connsiteY5" fmla="*/ 3939 h 502502"/>
                          <a:gd name="connsiteX6" fmla="*/ 196940 w 420574"/>
                          <a:gd name="connsiteY6" fmla="*/ 0 h 502502"/>
                          <a:gd name="connsiteX7" fmla="*/ 311185 w 420574"/>
                          <a:gd name="connsiteY7" fmla="*/ 51213 h 502502"/>
                          <a:gd name="connsiteX8" fmla="*/ 417552 w 420574"/>
                          <a:gd name="connsiteY8" fmla="*/ 279703 h 502502"/>
                          <a:gd name="connsiteX9" fmla="*/ 370278 w 420574"/>
                          <a:gd name="connsiteY9" fmla="*/ 409706 h 502502"/>
                          <a:gd name="connsiteX10" fmla="*/ 350580 w 420574"/>
                          <a:gd name="connsiteY10" fmla="*/ 484556 h 502502"/>
                          <a:gd name="connsiteX11" fmla="*/ 263912 w 420574"/>
                          <a:gd name="connsiteY11" fmla="*/ 472738 h 502502"/>
                          <a:gd name="connsiteX12" fmla="*/ 263912 w 420574"/>
                          <a:gd name="connsiteY12" fmla="*/ 472738 h 502502"/>
                          <a:gd name="connsiteX13" fmla="*/ 252093 w 420574"/>
                          <a:gd name="connsiteY13" fmla="*/ 397888 h 502502"/>
                          <a:gd name="connsiteX14" fmla="*/ 189061 w 420574"/>
                          <a:gd name="connsiteY14" fmla="*/ 358493 h 502502"/>
                          <a:gd name="connsiteX15" fmla="*/ 129969 w 420574"/>
                          <a:gd name="connsiteY15" fmla="*/ 417585 h 502502"/>
                          <a:gd name="connsiteX16" fmla="*/ 122090 w 420574"/>
                          <a:gd name="connsiteY16" fmla="*/ 417585 h 502502"/>
                          <a:gd name="connsiteX17" fmla="*/ 15724 w 420574"/>
                          <a:gd name="connsiteY17" fmla="*/ 295461 h 502502"/>
                          <a:gd name="connsiteX18" fmla="*/ 19664 w 420574"/>
                          <a:gd name="connsiteY18" fmla="*/ 149700 h 502502"/>
                          <a:gd name="connsiteX19" fmla="*/ 27543 w 420574"/>
                          <a:gd name="connsiteY19" fmla="*/ 149700 h 502502"/>
                          <a:gd name="connsiteX20" fmla="*/ 11785 w 420574"/>
                          <a:gd name="connsiteY20" fmla="*/ 271824 h 502502"/>
                          <a:gd name="connsiteX21" fmla="*/ 82695 w 420574"/>
                          <a:gd name="connsiteY21" fmla="*/ 354553 h 502502"/>
                          <a:gd name="connsiteX22" fmla="*/ 129969 w 420574"/>
                          <a:gd name="connsiteY22" fmla="*/ 413646 h 502502"/>
                          <a:gd name="connsiteX23" fmla="*/ 189061 w 420574"/>
                          <a:gd name="connsiteY23" fmla="*/ 354553 h 502502"/>
                          <a:gd name="connsiteX24" fmla="*/ 196940 w 420574"/>
                          <a:gd name="connsiteY24" fmla="*/ 354553 h 502502"/>
                          <a:gd name="connsiteX25" fmla="*/ 303306 w 420574"/>
                          <a:gd name="connsiteY25" fmla="*/ 449101 h 502502"/>
                          <a:gd name="connsiteX26" fmla="*/ 303306 w 420574"/>
                          <a:gd name="connsiteY26" fmla="*/ 449101 h 502502"/>
                          <a:gd name="connsiteX27" fmla="*/ 287548 w 420574"/>
                          <a:gd name="connsiteY27" fmla="*/ 484556 h 502502"/>
                          <a:gd name="connsiteX28" fmla="*/ 354520 w 420574"/>
                          <a:gd name="connsiteY28" fmla="*/ 460919 h 502502"/>
                          <a:gd name="connsiteX29" fmla="*/ 350580 w 420574"/>
                          <a:gd name="connsiteY29" fmla="*/ 449101 h 502502"/>
                          <a:gd name="connsiteX30" fmla="*/ 413612 w 420574"/>
                          <a:gd name="connsiteY30" fmla="*/ 307280 h 502502"/>
                          <a:gd name="connsiteX31" fmla="*/ 244214 w 420574"/>
                          <a:gd name="connsiteY31" fmla="*/ 31516 h 502502"/>
                          <a:gd name="connsiteX32" fmla="*/ 244214 w 420574"/>
                          <a:gd name="connsiteY32" fmla="*/ 31516 h 502502"/>
                          <a:gd name="connsiteX33" fmla="*/ 208759 w 420574"/>
                          <a:gd name="connsiteY33" fmla="*/ 27576 h 502502"/>
                          <a:gd name="connsiteX34" fmla="*/ 189061 w 420574"/>
                          <a:gd name="connsiteY34" fmla="*/ 70911 h 502502"/>
                          <a:gd name="connsiteX35" fmla="*/ 110272 w 420574"/>
                          <a:gd name="connsiteY35" fmla="*/ 86669 h 502502"/>
                          <a:gd name="connsiteX36" fmla="*/ 78756 w 420574"/>
                          <a:gd name="connsiteY36" fmla="*/ 59092 h 502502"/>
                          <a:gd name="connsiteX37" fmla="*/ 86635 w 420574"/>
                          <a:gd name="connsiteY37" fmla="*/ 39395 h 502502"/>
                          <a:gd name="connsiteX38" fmla="*/ 43301 w 420574"/>
                          <a:gd name="connsiteY38" fmla="*/ 35455 h 502502"/>
                          <a:gd name="connsiteX39" fmla="*/ 35421 w 420574"/>
                          <a:gd name="connsiteY39" fmla="*/ 59092 h 502502"/>
                          <a:gd name="connsiteX40" fmla="*/ 35421 w 420574"/>
                          <a:gd name="connsiteY40" fmla="*/ 157579 h 502502"/>
                          <a:gd name="connsiteX41" fmla="*/ 19664 w 420574"/>
                          <a:gd name="connsiteY41" fmla="*/ 149700 h 502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20574" h="502502">
                            <a:moveTo>
                              <a:pt x="19664" y="149700"/>
                            </a:moveTo>
                            <a:cubicBezTo>
                              <a:pt x="27543" y="110305"/>
                              <a:pt x="35421" y="63032"/>
                              <a:pt x="11785" y="27576"/>
                            </a:cubicBezTo>
                            <a:cubicBezTo>
                              <a:pt x="11785" y="23637"/>
                              <a:pt x="15724" y="23637"/>
                              <a:pt x="15724" y="23637"/>
                            </a:cubicBezTo>
                            <a:cubicBezTo>
                              <a:pt x="39361" y="23637"/>
                              <a:pt x="62998" y="19697"/>
                              <a:pt x="86635" y="15758"/>
                            </a:cubicBezTo>
                            <a:cubicBezTo>
                              <a:pt x="86635" y="15758"/>
                              <a:pt x="90574" y="15758"/>
                              <a:pt x="90574" y="15758"/>
                            </a:cubicBezTo>
                            <a:cubicBezTo>
                              <a:pt x="94514" y="66971"/>
                              <a:pt x="220577" y="66971"/>
                              <a:pt x="193001" y="3939"/>
                            </a:cubicBezTo>
                            <a:cubicBezTo>
                              <a:pt x="193001" y="3939"/>
                              <a:pt x="196940" y="0"/>
                              <a:pt x="196940" y="0"/>
                            </a:cubicBezTo>
                            <a:cubicBezTo>
                              <a:pt x="236335" y="0"/>
                              <a:pt x="279670" y="31516"/>
                              <a:pt x="311185" y="51213"/>
                            </a:cubicBezTo>
                            <a:cubicBezTo>
                              <a:pt x="397854" y="102426"/>
                              <a:pt x="429370" y="177277"/>
                              <a:pt x="417552" y="279703"/>
                            </a:cubicBezTo>
                            <a:cubicBezTo>
                              <a:pt x="413612" y="326977"/>
                              <a:pt x="393915" y="370311"/>
                              <a:pt x="370278" y="409706"/>
                            </a:cubicBezTo>
                            <a:cubicBezTo>
                              <a:pt x="354520" y="441222"/>
                              <a:pt x="362399" y="453040"/>
                              <a:pt x="350580" y="484556"/>
                            </a:cubicBezTo>
                            <a:cubicBezTo>
                              <a:pt x="338762" y="523951"/>
                              <a:pt x="275730" y="488496"/>
                              <a:pt x="263912" y="472738"/>
                            </a:cubicBezTo>
                            <a:cubicBezTo>
                              <a:pt x="263912" y="472738"/>
                              <a:pt x="263912" y="472738"/>
                              <a:pt x="263912" y="472738"/>
                            </a:cubicBezTo>
                            <a:cubicBezTo>
                              <a:pt x="287548" y="441222"/>
                              <a:pt x="279670" y="425464"/>
                              <a:pt x="252093" y="397888"/>
                            </a:cubicBezTo>
                            <a:cubicBezTo>
                              <a:pt x="236335" y="378190"/>
                              <a:pt x="212698" y="366372"/>
                              <a:pt x="189061" y="358493"/>
                            </a:cubicBezTo>
                            <a:cubicBezTo>
                              <a:pt x="181182" y="354553"/>
                              <a:pt x="141788" y="401827"/>
                              <a:pt x="129969" y="417585"/>
                            </a:cubicBezTo>
                            <a:cubicBezTo>
                              <a:pt x="129969" y="417585"/>
                              <a:pt x="126030" y="421525"/>
                              <a:pt x="122090" y="417585"/>
                            </a:cubicBezTo>
                            <a:cubicBezTo>
                              <a:pt x="86635" y="378190"/>
                              <a:pt x="51179" y="334856"/>
                              <a:pt x="15724" y="295461"/>
                            </a:cubicBezTo>
                            <a:cubicBezTo>
                              <a:pt x="-15792" y="244248"/>
                              <a:pt x="7845" y="208793"/>
                              <a:pt x="19664" y="149700"/>
                            </a:cubicBezTo>
                            <a:cubicBezTo>
                              <a:pt x="19664" y="145761"/>
                              <a:pt x="27543" y="145761"/>
                              <a:pt x="27543" y="149700"/>
                            </a:cubicBezTo>
                            <a:cubicBezTo>
                              <a:pt x="19664" y="185156"/>
                              <a:pt x="-7913" y="236369"/>
                              <a:pt x="11785" y="271824"/>
                            </a:cubicBezTo>
                            <a:cubicBezTo>
                              <a:pt x="31482" y="303340"/>
                              <a:pt x="59059" y="326977"/>
                              <a:pt x="82695" y="354553"/>
                            </a:cubicBezTo>
                            <a:cubicBezTo>
                              <a:pt x="90574" y="366372"/>
                              <a:pt x="137848" y="409706"/>
                              <a:pt x="129969" y="413646"/>
                            </a:cubicBezTo>
                            <a:cubicBezTo>
                              <a:pt x="149666" y="393948"/>
                              <a:pt x="169364" y="374251"/>
                              <a:pt x="189061" y="354553"/>
                            </a:cubicBezTo>
                            <a:cubicBezTo>
                              <a:pt x="189061" y="354553"/>
                              <a:pt x="193001" y="354553"/>
                              <a:pt x="196940" y="354553"/>
                            </a:cubicBezTo>
                            <a:cubicBezTo>
                              <a:pt x="244214" y="366372"/>
                              <a:pt x="275730" y="405767"/>
                              <a:pt x="303306" y="449101"/>
                            </a:cubicBezTo>
                            <a:cubicBezTo>
                              <a:pt x="303306" y="449101"/>
                              <a:pt x="303306" y="449101"/>
                              <a:pt x="303306" y="449101"/>
                            </a:cubicBezTo>
                            <a:cubicBezTo>
                              <a:pt x="295428" y="460919"/>
                              <a:pt x="275730" y="472738"/>
                              <a:pt x="287548" y="484556"/>
                            </a:cubicBezTo>
                            <a:cubicBezTo>
                              <a:pt x="307246" y="508193"/>
                              <a:pt x="358459" y="492435"/>
                              <a:pt x="354520" y="460919"/>
                            </a:cubicBezTo>
                            <a:cubicBezTo>
                              <a:pt x="354520" y="464859"/>
                              <a:pt x="350580" y="449101"/>
                              <a:pt x="350580" y="449101"/>
                            </a:cubicBezTo>
                            <a:cubicBezTo>
                              <a:pt x="370278" y="397888"/>
                              <a:pt x="397854" y="362432"/>
                              <a:pt x="413612" y="307280"/>
                            </a:cubicBezTo>
                            <a:cubicBezTo>
                              <a:pt x="445128" y="173337"/>
                              <a:pt x="366338" y="70911"/>
                              <a:pt x="244214" y="31516"/>
                            </a:cubicBezTo>
                            <a:cubicBezTo>
                              <a:pt x="244214" y="31516"/>
                              <a:pt x="244214" y="31516"/>
                              <a:pt x="244214" y="31516"/>
                            </a:cubicBezTo>
                            <a:cubicBezTo>
                              <a:pt x="240275" y="11818"/>
                              <a:pt x="204819" y="-3940"/>
                              <a:pt x="208759" y="27576"/>
                            </a:cubicBezTo>
                            <a:cubicBezTo>
                              <a:pt x="212698" y="39395"/>
                              <a:pt x="200880" y="63032"/>
                              <a:pt x="189061" y="70911"/>
                            </a:cubicBezTo>
                            <a:cubicBezTo>
                              <a:pt x="165424" y="82729"/>
                              <a:pt x="133908" y="98487"/>
                              <a:pt x="110272" y="86669"/>
                            </a:cubicBezTo>
                            <a:cubicBezTo>
                              <a:pt x="102393" y="82729"/>
                              <a:pt x="78756" y="74850"/>
                              <a:pt x="78756" y="59092"/>
                            </a:cubicBezTo>
                            <a:cubicBezTo>
                              <a:pt x="82695" y="43334"/>
                              <a:pt x="78756" y="51213"/>
                              <a:pt x="86635" y="39395"/>
                            </a:cubicBezTo>
                            <a:cubicBezTo>
                              <a:pt x="98453" y="23637"/>
                              <a:pt x="47240" y="35455"/>
                              <a:pt x="43301" y="35455"/>
                            </a:cubicBezTo>
                            <a:cubicBezTo>
                              <a:pt x="15724" y="39395"/>
                              <a:pt x="27543" y="35455"/>
                              <a:pt x="35421" y="59092"/>
                            </a:cubicBezTo>
                            <a:cubicBezTo>
                              <a:pt x="47240" y="90608"/>
                              <a:pt x="39361" y="126063"/>
                              <a:pt x="35421" y="157579"/>
                            </a:cubicBezTo>
                            <a:cubicBezTo>
                              <a:pt x="27543" y="153640"/>
                              <a:pt x="19664" y="153640"/>
                              <a:pt x="19664" y="149700"/>
                            </a:cubicBezTo>
                            <a:close/>
                          </a:path>
                        </a:pathLst>
                      </a:custGeom>
                      <a:solidFill>
                        <a:srgbClr val="CF2D7C"/>
                      </a:solidFill>
                      <a:ln w="39379" cap="flat">
                        <a:noFill/>
                        <a:prstDash val="solid"/>
                        <a:miter/>
                      </a:ln>
                    </p:spPr>
                    <p:txBody>
                      <a:bodyPr rtlCol="0" anchor="ctr"/>
                      <a:lstStyle/>
                      <a:p>
                        <a:endParaRPr lang="en-US"/>
                      </a:p>
                    </p:txBody>
                  </p:sp>
                </p:grpSp>
                <p:grpSp>
                  <p:nvGrpSpPr>
                    <p:cNvPr id="2977" name="Graphic 2510">
                      <a:extLst>
                        <a:ext uri="{FF2B5EF4-FFF2-40B4-BE49-F238E27FC236}">
                          <a16:creationId xmlns:a16="http://schemas.microsoft.com/office/drawing/2014/main" xmlns="" id="{D07959B3-22B1-46E2-AC0A-A3A1F09D53C4}"/>
                        </a:ext>
                      </a:extLst>
                    </p:cNvPr>
                    <p:cNvGrpSpPr/>
                    <p:nvPr/>
                  </p:nvGrpSpPr>
                  <p:grpSpPr>
                    <a:xfrm>
                      <a:off x="15898028" y="2311828"/>
                      <a:ext cx="661833" cy="323037"/>
                      <a:chOff x="15898028" y="2311828"/>
                      <a:chExt cx="661833" cy="323037"/>
                    </a:xfrm>
                  </p:grpSpPr>
                  <p:sp>
                    <p:nvSpPr>
                      <p:cNvPr id="2978" name="Freeform: Shape 2977">
                        <a:extLst>
                          <a:ext uri="{FF2B5EF4-FFF2-40B4-BE49-F238E27FC236}">
                            <a16:creationId xmlns:a16="http://schemas.microsoft.com/office/drawing/2014/main" xmlns="" id="{213CF271-F732-4BE4-B383-C865900502A4}"/>
                          </a:ext>
                        </a:extLst>
                      </p:cNvPr>
                      <p:cNvSpPr/>
                      <p:nvPr/>
                    </p:nvSpPr>
                    <p:spPr>
                      <a:xfrm>
                        <a:off x="16520466" y="2311828"/>
                        <a:ext cx="39394" cy="189095"/>
                      </a:xfrm>
                      <a:custGeom>
                        <a:avLst/>
                        <a:gdLst>
                          <a:gd name="connsiteX0" fmla="*/ 39395 w 39394"/>
                          <a:gd name="connsiteY0" fmla="*/ 0 h 189095"/>
                          <a:gd name="connsiteX1" fmla="*/ 35455 w 39394"/>
                          <a:gd name="connsiteY1" fmla="*/ 31516 h 189095"/>
                          <a:gd name="connsiteX2" fmla="*/ 31516 w 39394"/>
                          <a:gd name="connsiteY2" fmla="*/ 63032 h 189095"/>
                          <a:gd name="connsiteX3" fmla="*/ 27577 w 39394"/>
                          <a:gd name="connsiteY3" fmla="*/ 98487 h 189095"/>
                          <a:gd name="connsiteX4" fmla="*/ 19697 w 39394"/>
                          <a:gd name="connsiteY4" fmla="*/ 133942 h 189095"/>
                          <a:gd name="connsiteX5" fmla="*/ 15758 w 39394"/>
                          <a:gd name="connsiteY5" fmla="*/ 149700 h 189095"/>
                          <a:gd name="connsiteX6" fmla="*/ 11819 w 39394"/>
                          <a:gd name="connsiteY6" fmla="*/ 161519 h 189095"/>
                          <a:gd name="connsiteX7" fmla="*/ 7879 w 39394"/>
                          <a:gd name="connsiteY7" fmla="*/ 173337 h 189095"/>
                          <a:gd name="connsiteX8" fmla="*/ 3939 w 39394"/>
                          <a:gd name="connsiteY8" fmla="*/ 181216 h 189095"/>
                          <a:gd name="connsiteX9" fmla="*/ 0 w 39394"/>
                          <a:gd name="connsiteY9" fmla="*/ 189095 h 189095"/>
                          <a:gd name="connsiteX10" fmla="*/ 3939 w 39394"/>
                          <a:gd name="connsiteY10" fmla="*/ 181216 h 189095"/>
                          <a:gd name="connsiteX11" fmla="*/ 7879 w 39394"/>
                          <a:gd name="connsiteY11" fmla="*/ 173337 h 189095"/>
                          <a:gd name="connsiteX12" fmla="*/ 11819 w 39394"/>
                          <a:gd name="connsiteY12" fmla="*/ 161519 h 189095"/>
                          <a:gd name="connsiteX13" fmla="*/ 15758 w 39394"/>
                          <a:gd name="connsiteY13" fmla="*/ 149700 h 189095"/>
                          <a:gd name="connsiteX14" fmla="*/ 19697 w 39394"/>
                          <a:gd name="connsiteY14" fmla="*/ 133942 h 189095"/>
                          <a:gd name="connsiteX15" fmla="*/ 23637 w 39394"/>
                          <a:gd name="connsiteY15" fmla="*/ 118184 h 189095"/>
                          <a:gd name="connsiteX16" fmla="*/ 27577 w 39394"/>
                          <a:gd name="connsiteY16" fmla="*/ 102426 h 189095"/>
                          <a:gd name="connsiteX17" fmla="*/ 31516 w 39394"/>
                          <a:gd name="connsiteY17" fmla="*/ 86669 h 189095"/>
                          <a:gd name="connsiteX18" fmla="*/ 31516 w 39394"/>
                          <a:gd name="connsiteY18" fmla="*/ 70911 h 189095"/>
                          <a:gd name="connsiteX19" fmla="*/ 31516 w 39394"/>
                          <a:gd name="connsiteY19" fmla="*/ 39395 h 189095"/>
                          <a:gd name="connsiteX20" fmla="*/ 31516 w 39394"/>
                          <a:gd name="connsiteY20" fmla="*/ 19697 h 189095"/>
                          <a:gd name="connsiteX21" fmla="*/ 39395 w 39394"/>
                          <a:gd name="connsiteY21" fmla="*/ 0 h 18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394" h="189095">
                            <a:moveTo>
                              <a:pt x="39395" y="0"/>
                            </a:moveTo>
                            <a:cubicBezTo>
                              <a:pt x="39395" y="0"/>
                              <a:pt x="39395" y="11818"/>
                              <a:pt x="35455" y="31516"/>
                            </a:cubicBezTo>
                            <a:cubicBezTo>
                              <a:pt x="35455" y="39395"/>
                              <a:pt x="35455" y="51213"/>
                              <a:pt x="31516" y="63032"/>
                            </a:cubicBezTo>
                            <a:cubicBezTo>
                              <a:pt x="31516" y="74850"/>
                              <a:pt x="27577" y="86669"/>
                              <a:pt x="27577" y="98487"/>
                            </a:cubicBezTo>
                            <a:cubicBezTo>
                              <a:pt x="27577" y="110305"/>
                              <a:pt x="23637" y="122124"/>
                              <a:pt x="19697" y="133942"/>
                            </a:cubicBezTo>
                            <a:cubicBezTo>
                              <a:pt x="19697" y="137882"/>
                              <a:pt x="15758" y="145761"/>
                              <a:pt x="15758" y="149700"/>
                            </a:cubicBezTo>
                            <a:cubicBezTo>
                              <a:pt x="15758" y="153640"/>
                              <a:pt x="11819" y="157579"/>
                              <a:pt x="11819" y="161519"/>
                            </a:cubicBezTo>
                            <a:cubicBezTo>
                              <a:pt x="11819" y="165458"/>
                              <a:pt x="7879" y="169398"/>
                              <a:pt x="7879" y="173337"/>
                            </a:cubicBezTo>
                            <a:cubicBezTo>
                              <a:pt x="7879" y="177277"/>
                              <a:pt x="3939" y="181216"/>
                              <a:pt x="3939" y="181216"/>
                            </a:cubicBezTo>
                            <a:cubicBezTo>
                              <a:pt x="0" y="185156"/>
                              <a:pt x="0" y="189095"/>
                              <a:pt x="0" y="189095"/>
                            </a:cubicBezTo>
                            <a:cubicBezTo>
                              <a:pt x="0" y="189095"/>
                              <a:pt x="0" y="185156"/>
                              <a:pt x="3939" y="181216"/>
                            </a:cubicBezTo>
                            <a:cubicBezTo>
                              <a:pt x="3939" y="177277"/>
                              <a:pt x="7879" y="177277"/>
                              <a:pt x="7879" y="173337"/>
                            </a:cubicBezTo>
                            <a:cubicBezTo>
                              <a:pt x="7879" y="169398"/>
                              <a:pt x="11819" y="165458"/>
                              <a:pt x="11819" y="161519"/>
                            </a:cubicBezTo>
                            <a:cubicBezTo>
                              <a:pt x="11819" y="157579"/>
                              <a:pt x="15758" y="153640"/>
                              <a:pt x="15758" y="149700"/>
                            </a:cubicBezTo>
                            <a:cubicBezTo>
                              <a:pt x="15758" y="145761"/>
                              <a:pt x="19697" y="137882"/>
                              <a:pt x="19697" y="133942"/>
                            </a:cubicBezTo>
                            <a:cubicBezTo>
                              <a:pt x="19697" y="130003"/>
                              <a:pt x="23637" y="122124"/>
                              <a:pt x="23637" y="118184"/>
                            </a:cubicBezTo>
                            <a:cubicBezTo>
                              <a:pt x="23637" y="114245"/>
                              <a:pt x="27577" y="106366"/>
                              <a:pt x="27577" y="102426"/>
                            </a:cubicBezTo>
                            <a:cubicBezTo>
                              <a:pt x="27577" y="98487"/>
                              <a:pt x="27577" y="90608"/>
                              <a:pt x="31516" y="86669"/>
                            </a:cubicBezTo>
                            <a:cubicBezTo>
                              <a:pt x="31516" y="82729"/>
                              <a:pt x="31516" y="74850"/>
                              <a:pt x="31516" y="70911"/>
                            </a:cubicBezTo>
                            <a:cubicBezTo>
                              <a:pt x="31516" y="59092"/>
                              <a:pt x="31516" y="51213"/>
                              <a:pt x="31516" y="39395"/>
                            </a:cubicBezTo>
                            <a:cubicBezTo>
                              <a:pt x="31516" y="31516"/>
                              <a:pt x="31516" y="23637"/>
                              <a:pt x="31516" y="19697"/>
                            </a:cubicBezTo>
                            <a:cubicBezTo>
                              <a:pt x="39395" y="3939"/>
                              <a:pt x="39395" y="0"/>
                              <a:pt x="39395" y="0"/>
                            </a:cubicBezTo>
                            <a:close/>
                          </a:path>
                        </a:pathLst>
                      </a:custGeom>
                      <a:solidFill>
                        <a:srgbClr val="CF2D7C"/>
                      </a:solidFill>
                      <a:ln w="39379" cap="flat">
                        <a:noFill/>
                        <a:prstDash val="solid"/>
                        <a:miter/>
                      </a:ln>
                    </p:spPr>
                    <p:txBody>
                      <a:bodyPr rtlCol="0" anchor="ctr"/>
                      <a:lstStyle/>
                      <a:p>
                        <a:endParaRPr lang="en-US"/>
                      </a:p>
                    </p:txBody>
                  </p:sp>
                  <p:sp>
                    <p:nvSpPr>
                      <p:cNvPr id="2979" name="Freeform: Shape 2978">
                        <a:extLst>
                          <a:ext uri="{FF2B5EF4-FFF2-40B4-BE49-F238E27FC236}">
                            <a16:creationId xmlns:a16="http://schemas.microsoft.com/office/drawing/2014/main" xmlns="" id="{EC8239F1-B315-436C-A577-F811D3CA3DAE}"/>
                          </a:ext>
                        </a:extLst>
                      </p:cNvPr>
                      <p:cNvSpPr/>
                      <p:nvPr/>
                    </p:nvSpPr>
                    <p:spPr>
                      <a:xfrm>
                        <a:off x="15898028" y="2339404"/>
                        <a:ext cx="27576" cy="189095"/>
                      </a:xfrm>
                      <a:custGeom>
                        <a:avLst/>
                        <a:gdLst>
                          <a:gd name="connsiteX0" fmla="*/ 3939 w 27576"/>
                          <a:gd name="connsiteY0" fmla="*/ 0 h 189095"/>
                          <a:gd name="connsiteX1" fmla="*/ 3939 w 27576"/>
                          <a:gd name="connsiteY1" fmla="*/ 7879 h 189095"/>
                          <a:gd name="connsiteX2" fmla="*/ 0 w 27576"/>
                          <a:gd name="connsiteY2" fmla="*/ 27576 h 189095"/>
                          <a:gd name="connsiteX3" fmla="*/ 0 w 27576"/>
                          <a:gd name="connsiteY3" fmla="*/ 59092 h 189095"/>
                          <a:gd name="connsiteX4" fmla="*/ 0 w 27576"/>
                          <a:gd name="connsiteY4" fmla="*/ 94547 h 189095"/>
                          <a:gd name="connsiteX5" fmla="*/ 3939 w 27576"/>
                          <a:gd name="connsiteY5" fmla="*/ 114245 h 189095"/>
                          <a:gd name="connsiteX6" fmla="*/ 7879 w 27576"/>
                          <a:gd name="connsiteY6" fmla="*/ 130003 h 189095"/>
                          <a:gd name="connsiteX7" fmla="*/ 11818 w 27576"/>
                          <a:gd name="connsiteY7" fmla="*/ 145761 h 189095"/>
                          <a:gd name="connsiteX8" fmla="*/ 15758 w 27576"/>
                          <a:gd name="connsiteY8" fmla="*/ 161519 h 189095"/>
                          <a:gd name="connsiteX9" fmla="*/ 19697 w 27576"/>
                          <a:gd name="connsiteY9" fmla="*/ 173337 h 189095"/>
                          <a:gd name="connsiteX10" fmla="*/ 23637 w 27576"/>
                          <a:gd name="connsiteY10" fmla="*/ 181216 h 189095"/>
                          <a:gd name="connsiteX11" fmla="*/ 27576 w 27576"/>
                          <a:gd name="connsiteY11" fmla="*/ 189095 h 189095"/>
                          <a:gd name="connsiteX12" fmla="*/ 23637 w 27576"/>
                          <a:gd name="connsiteY12" fmla="*/ 181216 h 189095"/>
                          <a:gd name="connsiteX13" fmla="*/ 19697 w 27576"/>
                          <a:gd name="connsiteY13" fmla="*/ 173337 h 189095"/>
                          <a:gd name="connsiteX14" fmla="*/ 15758 w 27576"/>
                          <a:gd name="connsiteY14" fmla="*/ 161519 h 189095"/>
                          <a:gd name="connsiteX15" fmla="*/ 11818 w 27576"/>
                          <a:gd name="connsiteY15" fmla="*/ 145761 h 189095"/>
                          <a:gd name="connsiteX16" fmla="*/ 7879 w 27576"/>
                          <a:gd name="connsiteY16" fmla="*/ 130003 h 189095"/>
                          <a:gd name="connsiteX17" fmla="*/ 3939 w 27576"/>
                          <a:gd name="connsiteY17" fmla="*/ 114245 h 189095"/>
                          <a:gd name="connsiteX18" fmla="*/ 3939 w 27576"/>
                          <a:gd name="connsiteY18" fmla="*/ 98487 h 189095"/>
                          <a:gd name="connsiteX19" fmla="*/ 3939 w 27576"/>
                          <a:gd name="connsiteY19" fmla="*/ 82729 h 189095"/>
                          <a:gd name="connsiteX20" fmla="*/ 3939 w 27576"/>
                          <a:gd name="connsiteY20" fmla="*/ 66971 h 189095"/>
                          <a:gd name="connsiteX21" fmla="*/ 3939 w 27576"/>
                          <a:gd name="connsiteY21" fmla="*/ 35455 h 189095"/>
                          <a:gd name="connsiteX22" fmla="*/ 3939 w 27576"/>
                          <a:gd name="connsiteY22" fmla="*/ 11818 h 189095"/>
                          <a:gd name="connsiteX23" fmla="*/ 3939 w 27576"/>
                          <a:gd name="connsiteY23" fmla="*/ 0 h 18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7576" h="189095">
                            <a:moveTo>
                              <a:pt x="3939" y="0"/>
                            </a:moveTo>
                            <a:cubicBezTo>
                              <a:pt x="3939" y="0"/>
                              <a:pt x="3939" y="3939"/>
                              <a:pt x="3939" y="7879"/>
                            </a:cubicBezTo>
                            <a:cubicBezTo>
                              <a:pt x="3939" y="11818"/>
                              <a:pt x="3939" y="19697"/>
                              <a:pt x="0" y="27576"/>
                            </a:cubicBezTo>
                            <a:cubicBezTo>
                              <a:pt x="0" y="35455"/>
                              <a:pt x="0" y="47274"/>
                              <a:pt x="0" y="59092"/>
                            </a:cubicBezTo>
                            <a:cubicBezTo>
                              <a:pt x="0" y="70911"/>
                              <a:pt x="0" y="82729"/>
                              <a:pt x="0" y="94547"/>
                            </a:cubicBezTo>
                            <a:cubicBezTo>
                              <a:pt x="0" y="102426"/>
                              <a:pt x="0" y="106366"/>
                              <a:pt x="3939" y="114245"/>
                            </a:cubicBezTo>
                            <a:cubicBezTo>
                              <a:pt x="3939" y="118184"/>
                              <a:pt x="3939" y="126063"/>
                              <a:pt x="7879" y="130003"/>
                            </a:cubicBezTo>
                            <a:cubicBezTo>
                              <a:pt x="7879" y="133942"/>
                              <a:pt x="11818" y="141821"/>
                              <a:pt x="11818" y="145761"/>
                            </a:cubicBezTo>
                            <a:cubicBezTo>
                              <a:pt x="11818" y="149700"/>
                              <a:pt x="15758" y="153640"/>
                              <a:pt x="15758" y="161519"/>
                            </a:cubicBezTo>
                            <a:cubicBezTo>
                              <a:pt x="15758" y="165458"/>
                              <a:pt x="19697" y="169398"/>
                              <a:pt x="19697" y="173337"/>
                            </a:cubicBezTo>
                            <a:cubicBezTo>
                              <a:pt x="19697" y="177277"/>
                              <a:pt x="23637" y="181216"/>
                              <a:pt x="23637" y="181216"/>
                            </a:cubicBezTo>
                            <a:cubicBezTo>
                              <a:pt x="27576" y="185156"/>
                              <a:pt x="27576" y="189095"/>
                              <a:pt x="27576" y="189095"/>
                            </a:cubicBezTo>
                            <a:cubicBezTo>
                              <a:pt x="27576" y="189095"/>
                              <a:pt x="27576" y="185156"/>
                              <a:pt x="23637" y="181216"/>
                            </a:cubicBezTo>
                            <a:cubicBezTo>
                              <a:pt x="23637" y="177277"/>
                              <a:pt x="23637" y="177277"/>
                              <a:pt x="19697" y="173337"/>
                            </a:cubicBezTo>
                            <a:cubicBezTo>
                              <a:pt x="19697" y="169398"/>
                              <a:pt x="19697" y="165458"/>
                              <a:pt x="15758" y="161519"/>
                            </a:cubicBezTo>
                            <a:cubicBezTo>
                              <a:pt x="15758" y="157579"/>
                              <a:pt x="15758" y="153640"/>
                              <a:pt x="11818" y="145761"/>
                            </a:cubicBezTo>
                            <a:cubicBezTo>
                              <a:pt x="11818" y="141821"/>
                              <a:pt x="11818" y="133942"/>
                              <a:pt x="7879" y="130003"/>
                            </a:cubicBezTo>
                            <a:cubicBezTo>
                              <a:pt x="7879" y="126063"/>
                              <a:pt x="7879" y="118184"/>
                              <a:pt x="3939" y="114245"/>
                            </a:cubicBezTo>
                            <a:cubicBezTo>
                              <a:pt x="3939" y="110305"/>
                              <a:pt x="3939" y="102426"/>
                              <a:pt x="3939" y="98487"/>
                            </a:cubicBezTo>
                            <a:cubicBezTo>
                              <a:pt x="3939" y="94547"/>
                              <a:pt x="3939" y="86668"/>
                              <a:pt x="3939" y="82729"/>
                            </a:cubicBezTo>
                            <a:cubicBezTo>
                              <a:pt x="3939" y="74850"/>
                              <a:pt x="3939" y="70911"/>
                              <a:pt x="3939" y="66971"/>
                            </a:cubicBezTo>
                            <a:cubicBezTo>
                              <a:pt x="3939" y="55153"/>
                              <a:pt x="3939" y="47274"/>
                              <a:pt x="3939" y="35455"/>
                            </a:cubicBezTo>
                            <a:cubicBezTo>
                              <a:pt x="3939" y="27576"/>
                              <a:pt x="3939" y="19697"/>
                              <a:pt x="3939" y="11818"/>
                            </a:cubicBezTo>
                            <a:cubicBezTo>
                              <a:pt x="3939" y="3939"/>
                              <a:pt x="3939" y="0"/>
                              <a:pt x="3939" y="0"/>
                            </a:cubicBezTo>
                            <a:close/>
                          </a:path>
                        </a:pathLst>
                      </a:custGeom>
                      <a:solidFill>
                        <a:srgbClr val="CF2D7C"/>
                      </a:solidFill>
                      <a:ln w="39379" cap="flat">
                        <a:noFill/>
                        <a:prstDash val="solid"/>
                        <a:miter/>
                      </a:ln>
                    </p:spPr>
                    <p:txBody>
                      <a:bodyPr rtlCol="0" anchor="ctr"/>
                      <a:lstStyle/>
                      <a:p>
                        <a:endParaRPr lang="en-US"/>
                      </a:p>
                    </p:txBody>
                  </p:sp>
                  <p:sp>
                    <p:nvSpPr>
                      <p:cNvPr id="2980" name="Freeform: Shape 2979">
                        <a:extLst>
                          <a:ext uri="{FF2B5EF4-FFF2-40B4-BE49-F238E27FC236}">
                            <a16:creationId xmlns:a16="http://schemas.microsoft.com/office/drawing/2014/main" xmlns="" id="{DE56925B-AC23-466D-8EC5-A87FAAA2CE9B}"/>
                          </a:ext>
                        </a:extLst>
                      </p:cNvPr>
                      <p:cNvSpPr/>
                      <p:nvPr/>
                    </p:nvSpPr>
                    <p:spPr>
                      <a:xfrm>
                        <a:off x="16256521" y="2626986"/>
                        <a:ext cx="118184" cy="7879"/>
                      </a:xfrm>
                      <a:custGeom>
                        <a:avLst/>
                        <a:gdLst>
                          <a:gd name="connsiteX0" fmla="*/ 0 w 118184"/>
                          <a:gd name="connsiteY0" fmla="*/ 0 h 7879"/>
                          <a:gd name="connsiteX1" fmla="*/ 3939 w 118184"/>
                          <a:gd name="connsiteY1" fmla="*/ 0 h 7879"/>
                          <a:gd name="connsiteX2" fmla="*/ 15758 w 118184"/>
                          <a:gd name="connsiteY2" fmla="*/ 3940 h 7879"/>
                          <a:gd name="connsiteX3" fmla="*/ 35455 w 118184"/>
                          <a:gd name="connsiteY3" fmla="*/ 7879 h 7879"/>
                          <a:gd name="connsiteX4" fmla="*/ 47274 w 118184"/>
                          <a:gd name="connsiteY4" fmla="*/ 7879 h 7879"/>
                          <a:gd name="connsiteX5" fmla="*/ 59092 w 118184"/>
                          <a:gd name="connsiteY5" fmla="*/ 7879 h 7879"/>
                          <a:gd name="connsiteX6" fmla="*/ 70911 w 118184"/>
                          <a:gd name="connsiteY6" fmla="*/ 7879 h 7879"/>
                          <a:gd name="connsiteX7" fmla="*/ 82729 w 118184"/>
                          <a:gd name="connsiteY7" fmla="*/ 7879 h 7879"/>
                          <a:gd name="connsiteX8" fmla="*/ 102427 w 118184"/>
                          <a:gd name="connsiteY8" fmla="*/ 3940 h 7879"/>
                          <a:gd name="connsiteX9" fmla="*/ 114245 w 118184"/>
                          <a:gd name="connsiteY9" fmla="*/ 0 h 7879"/>
                          <a:gd name="connsiteX10" fmla="*/ 118185 w 118184"/>
                          <a:gd name="connsiteY10" fmla="*/ 0 h 7879"/>
                          <a:gd name="connsiteX11" fmla="*/ 114245 w 118184"/>
                          <a:gd name="connsiteY11" fmla="*/ 0 h 7879"/>
                          <a:gd name="connsiteX12" fmla="*/ 102427 w 118184"/>
                          <a:gd name="connsiteY12" fmla="*/ 0 h 7879"/>
                          <a:gd name="connsiteX13" fmla="*/ 94548 w 118184"/>
                          <a:gd name="connsiteY13" fmla="*/ 0 h 7879"/>
                          <a:gd name="connsiteX14" fmla="*/ 82729 w 118184"/>
                          <a:gd name="connsiteY14" fmla="*/ 0 h 7879"/>
                          <a:gd name="connsiteX15" fmla="*/ 63032 w 118184"/>
                          <a:gd name="connsiteY15" fmla="*/ 0 h 7879"/>
                          <a:gd name="connsiteX16" fmla="*/ 43334 w 118184"/>
                          <a:gd name="connsiteY16" fmla="*/ 0 h 7879"/>
                          <a:gd name="connsiteX17" fmla="*/ 35455 w 118184"/>
                          <a:gd name="connsiteY17" fmla="*/ 0 h 7879"/>
                          <a:gd name="connsiteX18" fmla="*/ 27576 w 118184"/>
                          <a:gd name="connsiteY18" fmla="*/ 0 h 7879"/>
                          <a:gd name="connsiteX19" fmla="*/ 15758 w 118184"/>
                          <a:gd name="connsiteY19" fmla="*/ 0 h 7879"/>
                          <a:gd name="connsiteX20" fmla="*/ 0 w 118184"/>
                          <a:gd name="connsiteY20" fmla="*/ 0 h 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8184" h="7879">
                            <a:moveTo>
                              <a:pt x="0" y="0"/>
                            </a:moveTo>
                            <a:cubicBezTo>
                              <a:pt x="0" y="0"/>
                              <a:pt x="0" y="0"/>
                              <a:pt x="3939" y="0"/>
                            </a:cubicBezTo>
                            <a:cubicBezTo>
                              <a:pt x="7879" y="0"/>
                              <a:pt x="11818" y="3940"/>
                              <a:pt x="15758" y="3940"/>
                            </a:cubicBezTo>
                            <a:cubicBezTo>
                              <a:pt x="19697" y="3940"/>
                              <a:pt x="27576" y="7879"/>
                              <a:pt x="35455" y="7879"/>
                            </a:cubicBezTo>
                            <a:cubicBezTo>
                              <a:pt x="39395" y="7879"/>
                              <a:pt x="43334" y="7879"/>
                              <a:pt x="47274" y="7879"/>
                            </a:cubicBezTo>
                            <a:cubicBezTo>
                              <a:pt x="51213" y="7879"/>
                              <a:pt x="55153" y="7879"/>
                              <a:pt x="59092" y="7879"/>
                            </a:cubicBezTo>
                            <a:cubicBezTo>
                              <a:pt x="63032" y="7879"/>
                              <a:pt x="66971" y="7879"/>
                              <a:pt x="70911" y="7879"/>
                            </a:cubicBezTo>
                            <a:cubicBezTo>
                              <a:pt x="74850" y="7879"/>
                              <a:pt x="78790" y="7879"/>
                              <a:pt x="82729" y="7879"/>
                            </a:cubicBezTo>
                            <a:cubicBezTo>
                              <a:pt x="90608" y="7879"/>
                              <a:pt x="94548" y="7879"/>
                              <a:pt x="102427" y="3940"/>
                            </a:cubicBezTo>
                            <a:cubicBezTo>
                              <a:pt x="106366" y="3940"/>
                              <a:pt x="114245" y="0"/>
                              <a:pt x="114245" y="0"/>
                            </a:cubicBezTo>
                            <a:cubicBezTo>
                              <a:pt x="118185" y="0"/>
                              <a:pt x="118185" y="0"/>
                              <a:pt x="118185" y="0"/>
                            </a:cubicBezTo>
                            <a:cubicBezTo>
                              <a:pt x="118185" y="0"/>
                              <a:pt x="118185" y="0"/>
                              <a:pt x="114245" y="0"/>
                            </a:cubicBezTo>
                            <a:cubicBezTo>
                              <a:pt x="110305" y="0"/>
                              <a:pt x="106366" y="0"/>
                              <a:pt x="102427" y="0"/>
                            </a:cubicBezTo>
                            <a:cubicBezTo>
                              <a:pt x="98487" y="0"/>
                              <a:pt x="98487" y="0"/>
                              <a:pt x="94548" y="0"/>
                            </a:cubicBezTo>
                            <a:cubicBezTo>
                              <a:pt x="90608" y="0"/>
                              <a:pt x="86669" y="0"/>
                              <a:pt x="82729" y="0"/>
                            </a:cubicBezTo>
                            <a:cubicBezTo>
                              <a:pt x="74850" y="0"/>
                              <a:pt x="66971" y="0"/>
                              <a:pt x="63032" y="0"/>
                            </a:cubicBezTo>
                            <a:cubicBezTo>
                              <a:pt x="55153" y="0"/>
                              <a:pt x="47274" y="0"/>
                              <a:pt x="43334" y="0"/>
                            </a:cubicBezTo>
                            <a:cubicBezTo>
                              <a:pt x="39395" y="0"/>
                              <a:pt x="35455" y="0"/>
                              <a:pt x="35455" y="0"/>
                            </a:cubicBezTo>
                            <a:cubicBezTo>
                              <a:pt x="31516" y="0"/>
                              <a:pt x="27576" y="0"/>
                              <a:pt x="27576" y="0"/>
                            </a:cubicBezTo>
                            <a:cubicBezTo>
                              <a:pt x="23637" y="0"/>
                              <a:pt x="15758" y="0"/>
                              <a:pt x="15758" y="0"/>
                            </a:cubicBezTo>
                            <a:cubicBezTo>
                              <a:pt x="0" y="0"/>
                              <a:pt x="0" y="0"/>
                              <a:pt x="0" y="0"/>
                            </a:cubicBezTo>
                            <a:close/>
                          </a:path>
                        </a:pathLst>
                      </a:custGeom>
                      <a:solidFill>
                        <a:srgbClr val="EF819C"/>
                      </a:solidFill>
                      <a:ln w="39379" cap="flat">
                        <a:noFill/>
                        <a:prstDash val="solid"/>
                        <a:miter/>
                      </a:ln>
                    </p:spPr>
                    <p:txBody>
                      <a:bodyPr rtlCol="0" anchor="ctr"/>
                      <a:lstStyle/>
                      <a:p>
                        <a:endParaRPr lang="en-US"/>
                      </a:p>
                    </p:txBody>
                  </p:sp>
                </p:grpSp>
                <p:grpSp>
                  <p:nvGrpSpPr>
                    <p:cNvPr id="2981" name="Graphic 2510">
                      <a:extLst>
                        <a:ext uri="{FF2B5EF4-FFF2-40B4-BE49-F238E27FC236}">
                          <a16:creationId xmlns:a16="http://schemas.microsoft.com/office/drawing/2014/main" xmlns="" id="{ECCA2654-6AC1-4CD2-BE40-A82379811D5B}"/>
                        </a:ext>
                      </a:extLst>
                    </p:cNvPr>
                    <p:cNvGrpSpPr/>
                    <p:nvPr/>
                  </p:nvGrpSpPr>
                  <p:grpSpPr>
                    <a:xfrm>
                      <a:off x="16185610" y="1835151"/>
                      <a:ext cx="338795" cy="464858"/>
                      <a:chOff x="16185610" y="1835151"/>
                      <a:chExt cx="338795" cy="464858"/>
                    </a:xfrm>
                    <a:solidFill>
                      <a:srgbClr val="CF2D7C"/>
                    </a:solidFill>
                  </p:grpSpPr>
                  <p:sp>
                    <p:nvSpPr>
                      <p:cNvPr id="2982" name="Freeform: Shape 2981">
                        <a:extLst>
                          <a:ext uri="{FF2B5EF4-FFF2-40B4-BE49-F238E27FC236}">
                            <a16:creationId xmlns:a16="http://schemas.microsoft.com/office/drawing/2014/main" xmlns="" id="{AA5F3CD1-AE8F-4701-8D54-2111CA360D2C}"/>
                          </a:ext>
                        </a:extLst>
                      </p:cNvPr>
                      <p:cNvSpPr/>
                      <p:nvPr/>
                    </p:nvSpPr>
                    <p:spPr>
                      <a:xfrm>
                        <a:off x="16327431" y="2170007"/>
                        <a:ext cx="141821" cy="130003"/>
                      </a:xfrm>
                      <a:custGeom>
                        <a:avLst/>
                        <a:gdLst>
                          <a:gd name="connsiteX0" fmla="*/ 141822 w 141821"/>
                          <a:gd name="connsiteY0" fmla="*/ 130003 h 130003"/>
                          <a:gd name="connsiteX1" fmla="*/ 141822 w 141821"/>
                          <a:gd name="connsiteY1" fmla="*/ 122124 h 130003"/>
                          <a:gd name="connsiteX2" fmla="*/ 133943 w 141821"/>
                          <a:gd name="connsiteY2" fmla="*/ 102427 h 130003"/>
                          <a:gd name="connsiteX3" fmla="*/ 126064 w 141821"/>
                          <a:gd name="connsiteY3" fmla="*/ 90608 h 130003"/>
                          <a:gd name="connsiteX4" fmla="*/ 118185 w 141821"/>
                          <a:gd name="connsiteY4" fmla="*/ 74850 h 130003"/>
                          <a:gd name="connsiteX5" fmla="*/ 106366 w 141821"/>
                          <a:gd name="connsiteY5" fmla="*/ 59092 h 130003"/>
                          <a:gd name="connsiteX6" fmla="*/ 94548 w 141821"/>
                          <a:gd name="connsiteY6" fmla="*/ 43334 h 130003"/>
                          <a:gd name="connsiteX7" fmla="*/ 78790 w 141821"/>
                          <a:gd name="connsiteY7" fmla="*/ 31516 h 130003"/>
                          <a:gd name="connsiteX8" fmla="*/ 63032 w 141821"/>
                          <a:gd name="connsiteY8" fmla="*/ 19697 h 130003"/>
                          <a:gd name="connsiteX9" fmla="*/ 47274 w 141821"/>
                          <a:gd name="connsiteY9" fmla="*/ 11819 h 130003"/>
                          <a:gd name="connsiteX10" fmla="*/ 31516 w 141821"/>
                          <a:gd name="connsiteY10" fmla="*/ 3940 h 130003"/>
                          <a:gd name="connsiteX11" fmla="*/ 19697 w 141821"/>
                          <a:gd name="connsiteY11" fmla="*/ 0 h 130003"/>
                          <a:gd name="connsiteX12" fmla="*/ 7879 w 141821"/>
                          <a:gd name="connsiteY12" fmla="*/ 0 h 130003"/>
                          <a:gd name="connsiteX13" fmla="*/ 0 w 141821"/>
                          <a:gd name="connsiteY13" fmla="*/ 0 h 130003"/>
                          <a:gd name="connsiteX14" fmla="*/ 7879 w 141821"/>
                          <a:gd name="connsiteY14" fmla="*/ 0 h 130003"/>
                          <a:gd name="connsiteX15" fmla="*/ 27577 w 141821"/>
                          <a:gd name="connsiteY15" fmla="*/ 7879 h 130003"/>
                          <a:gd name="connsiteX16" fmla="*/ 55153 w 141821"/>
                          <a:gd name="connsiteY16" fmla="*/ 23637 h 130003"/>
                          <a:gd name="connsiteX17" fmla="*/ 70911 w 141821"/>
                          <a:gd name="connsiteY17" fmla="*/ 35455 h 130003"/>
                          <a:gd name="connsiteX18" fmla="*/ 82729 w 141821"/>
                          <a:gd name="connsiteY18" fmla="*/ 47274 h 130003"/>
                          <a:gd name="connsiteX19" fmla="*/ 94548 w 141821"/>
                          <a:gd name="connsiteY19" fmla="*/ 59092 h 130003"/>
                          <a:gd name="connsiteX20" fmla="*/ 106366 w 141821"/>
                          <a:gd name="connsiteY20" fmla="*/ 74850 h 130003"/>
                          <a:gd name="connsiteX21" fmla="*/ 122124 w 141821"/>
                          <a:gd name="connsiteY21" fmla="*/ 102427 h 130003"/>
                          <a:gd name="connsiteX22" fmla="*/ 141822 w 141821"/>
                          <a:gd name="connsiteY22" fmla="*/ 130003 h 130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1821" h="130003">
                            <a:moveTo>
                              <a:pt x="141822" y="130003"/>
                            </a:moveTo>
                            <a:cubicBezTo>
                              <a:pt x="141822" y="130003"/>
                              <a:pt x="141822" y="126063"/>
                              <a:pt x="141822" y="122124"/>
                            </a:cubicBezTo>
                            <a:cubicBezTo>
                              <a:pt x="141822" y="118184"/>
                              <a:pt x="137882" y="110306"/>
                              <a:pt x="133943" y="102427"/>
                            </a:cubicBezTo>
                            <a:cubicBezTo>
                              <a:pt x="133943" y="98487"/>
                              <a:pt x="130003" y="94548"/>
                              <a:pt x="126064" y="90608"/>
                            </a:cubicBezTo>
                            <a:cubicBezTo>
                              <a:pt x="122124" y="86669"/>
                              <a:pt x="122124" y="82729"/>
                              <a:pt x="118185" y="74850"/>
                            </a:cubicBezTo>
                            <a:cubicBezTo>
                              <a:pt x="114245" y="70911"/>
                              <a:pt x="110306" y="66971"/>
                              <a:pt x="106366" y="59092"/>
                            </a:cubicBezTo>
                            <a:cubicBezTo>
                              <a:pt x="102427" y="55153"/>
                              <a:pt x="98487" y="51213"/>
                              <a:pt x="94548" y="43334"/>
                            </a:cubicBezTo>
                            <a:cubicBezTo>
                              <a:pt x="90608" y="39395"/>
                              <a:pt x="86669" y="35455"/>
                              <a:pt x="78790" y="31516"/>
                            </a:cubicBezTo>
                            <a:cubicBezTo>
                              <a:pt x="74850" y="27576"/>
                              <a:pt x="70911" y="23637"/>
                              <a:pt x="63032" y="19697"/>
                            </a:cubicBezTo>
                            <a:cubicBezTo>
                              <a:pt x="59092" y="15758"/>
                              <a:pt x="51213" y="11819"/>
                              <a:pt x="47274" y="11819"/>
                            </a:cubicBezTo>
                            <a:cubicBezTo>
                              <a:pt x="43335" y="7879"/>
                              <a:pt x="39395" y="7879"/>
                              <a:pt x="31516" y="3940"/>
                            </a:cubicBezTo>
                            <a:cubicBezTo>
                              <a:pt x="27577" y="3940"/>
                              <a:pt x="23637" y="0"/>
                              <a:pt x="19697" y="0"/>
                            </a:cubicBezTo>
                            <a:cubicBezTo>
                              <a:pt x="15758" y="0"/>
                              <a:pt x="11819" y="0"/>
                              <a:pt x="7879" y="0"/>
                            </a:cubicBezTo>
                            <a:cubicBezTo>
                              <a:pt x="3940" y="0"/>
                              <a:pt x="0" y="0"/>
                              <a:pt x="0" y="0"/>
                            </a:cubicBezTo>
                            <a:cubicBezTo>
                              <a:pt x="0" y="0"/>
                              <a:pt x="3940" y="0"/>
                              <a:pt x="7879" y="0"/>
                            </a:cubicBezTo>
                            <a:cubicBezTo>
                              <a:pt x="11819" y="0"/>
                              <a:pt x="19697" y="3940"/>
                              <a:pt x="27577" y="7879"/>
                            </a:cubicBezTo>
                            <a:cubicBezTo>
                              <a:pt x="35455" y="11819"/>
                              <a:pt x="43335" y="15758"/>
                              <a:pt x="55153" y="23637"/>
                            </a:cubicBezTo>
                            <a:cubicBezTo>
                              <a:pt x="59092" y="27576"/>
                              <a:pt x="63032" y="31516"/>
                              <a:pt x="70911" y="35455"/>
                            </a:cubicBezTo>
                            <a:cubicBezTo>
                              <a:pt x="74850" y="39395"/>
                              <a:pt x="78790" y="43334"/>
                              <a:pt x="82729" y="47274"/>
                            </a:cubicBezTo>
                            <a:cubicBezTo>
                              <a:pt x="86669" y="51213"/>
                              <a:pt x="90608" y="55153"/>
                              <a:pt x="94548" y="59092"/>
                            </a:cubicBezTo>
                            <a:cubicBezTo>
                              <a:pt x="98487" y="63032"/>
                              <a:pt x="102427" y="66971"/>
                              <a:pt x="106366" y="74850"/>
                            </a:cubicBezTo>
                            <a:cubicBezTo>
                              <a:pt x="114245" y="82729"/>
                              <a:pt x="118185" y="94548"/>
                              <a:pt x="122124" y="102427"/>
                            </a:cubicBezTo>
                            <a:cubicBezTo>
                              <a:pt x="133943" y="118184"/>
                              <a:pt x="141822" y="130003"/>
                              <a:pt x="141822" y="130003"/>
                            </a:cubicBezTo>
                            <a:close/>
                          </a:path>
                        </a:pathLst>
                      </a:custGeom>
                      <a:solidFill>
                        <a:srgbClr val="CF2D7C"/>
                      </a:solidFill>
                      <a:ln w="39379" cap="flat">
                        <a:noFill/>
                        <a:prstDash val="solid"/>
                        <a:miter/>
                      </a:ln>
                    </p:spPr>
                    <p:txBody>
                      <a:bodyPr rtlCol="0" anchor="ctr"/>
                      <a:lstStyle/>
                      <a:p>
                        <a:endParaRPr lang="en-US"/>
                      </a:p>
                    </p:txBody>
                  </p:sp>
                  <p:sp>
                    <p:nvSpPr>
                      <p:cNvPr id="2983" name="Freeform: Shape 2982">
                        <a:extLst>
                          <a:ext uri="{FF2B5EF4-FFF2-40B4-BE49-F238E27FC236}">
                            <a16:creationId xmlns:a16="http://schemas.microsoft.com/office/drawing/2014/main" xmlns="" id="{909CF91D-03DB-4C79-973A-300734157D28}"/>
                          </a:ext>
                        </a:extLst>
                      </p:cNvPr>
                      <p:cNvSpPr/>
                      <p:nvPr/>
                    </p:nvSpPr>
                    <p:spPr>
                      <a:xfrm>
                        <a:off x="16370766" y="1965154"/>
                        <a:ext cx="98487" cy="165458"/>
                      </a:xfrm>
                      <a:custGeom>
                        <a:avLst/>
                        <a:gdLst>
                          <a:gd name="connsiteX0" fmla="*/ 98487 w 98487"/>
                          <a:gd name="connsiteY0" fmla="*/ 0 h 165458"/>
                          <a:gd name="connsiteX1" fmla="*/ 90608 w 98487"/>
                          <a:gd name="connsiteY1" fmla="*/ 3939 h 165458"/>
                          <a:gd name="connsiteX2" fmla="*/ 74850 w 98487"/>
                          <a:gd name="connsiteY2" fmla="*/ 19697 h 165458"/>
                          <a:gd name="connsiteX3" fmla="*/ 55153 w 98487"/>
                          <a:gd name="connsiteY3" fmla="*/ 43334 h 165458"/>
                          <a:gd name="connsiteX4" fmla="*/ 43334 w 98487"/>
                          <a:gd name="connsiteY4" fmla="*/ 59092 h 165458"/>
                          <a:gd name="connsiteX5" fmla="*/ 31516 w 98487"/>
                          <a:gd name="connsiteY5" fmla="*/ 74850 h 165458"/>
                          <a:gd name="connsiteX6" fmla="*/ 23637 w 98487"/>
                          <a:gd name="connsiteY6" fmla="*/ 90608 h 165458"/>
                          <a:gd name="connsiteX7" fmla="*/ 15758 w 98487"/>
                          <a:gd name="connsiteY7" fmla="*/ 106366 h 165458"/>
                          <a:gd name="connsiteX8" fmla="*/ 7879 w 98487"/>
                          <a:gd name="connsiteY8" fmla="*/ 122124 h 165458"/>
                          <a:gd name="connsiteX9" fmla="*/ 3939 w 98487"/>
                          <a:gd name="connsiteY9" fmla="*/ 137882 h 165458"/>
                          <a:gd name="connsiteX10" fmla="*/ 0 w 98487"/>
                          <a:gd name="connsiteY10" fmla="*/ 149700 h 165458"/>
                          <a:gd name="connsiteX11" fmla="*/ 0 w 98487"/>
                          <a:gd name="connsiteY11" fmla="*/ 157579 h 165458"/>
                          <a:gd name="connsiteX12" fmla="*/ 0 w 98487"/>
                          <a:gd name="connsiteY12" fmla="*/ 165458 h 165458"/>
                          <a:gd name="connsiteX13" fmla="*/ 3939 w 98487"/>
                          <a:gd name="connsiteY13" fmla="*/ 157579 h 165458"/>
                          <a:gd name="connsiteX14" fmla="*/ 7879 w 98487"/>
                          <a:gd name="connsiteY14" fmla="*/ 149700 h 165458"/>
                          <a:gd name="connsiteX15" fmla="*/ 11818 w 98487"/>
                          <a:gd name="connsiteY15" fmla="*/ 137882 h 165458"/>
                          <a:gd name="connsiteX16" fmla="*/ 15758 w 98487"/>
                          <a:gd name="connsiteY16" fmla="*/ 126063 h 165458"/>
                          <a:gd name="connsiteX17" fmla="*/ 23637 w 98487"/>
                          <a:gd name="connsiteY17" fmla="*/ 110305 h 165458"/>
                          <a:gd name="connsiteX18" fmla="*/ 39395 w 98487"/>
                          <a:gd name="connsiteY18" fmla="*/ 78790 h 165458"/>
                          <a:gd name="connsiteX19" fmla="*/ 59092 w 98487"/>
                          <a:gd name="connsiteY19" fmla="*/ 47274 h 165458"/>
                          <a:gd name="connsiteX20" fmla="*/ 78790 w 98487"/>
                          <a:gd name="connsiteY20" fmla="*/ 23637 h 165458"/>
                          <a:gd name="connsiteX21" fmla="*/ 98487 w 98487"/>
                          <a:gd name="connsiteY21" fmla="*/ 0 h 165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8487" h="165458">
                            <a:moveTo>
                              <a:pt x="98487" y="0"/>
                            </a:moveTo>
                            <a:cubicBezTo>
                              <a:pt x="98487" y="0"/>
                              <a:pt x="94547" y="0"/>
                              <a:pt x="90608" y="3939"/>
                            </a:cubicBezTo>
                            <a:cubicBezTo>
                              <a:pt x="86669" y="7879"/>
                              <a:pt x="78790" y="11818"/>
                              <a:pt x="74850" y="19697"/>
                            </a:cubicBezTo>
                            <a:cubicBezTo>
                              <a:pt x="66971" y="27576"/>
                              <a:pt x="59092" y="35455"/>
                              <a:pt x="55153" y="43334"/>
                            </a:cubicBezTo>
                            <a:cubicBezTo>
                              <a:pt x="51213" y="47274"/>
                              <a:pt x="47274" y="51213"/>
                              <a:pt x="43334" y="59092"/>
                            </a:cubicBezTo>
                            <a:cubicBezTo>
                              <a:pt x="39395" y="63032"/>
                              <a:pt x="35455" y="70911"/>
                              <a:pt x="31516" y="74850"/>
                            </a:cubicBezTo>
                            <a:cubicBezTo>
                              <a:pt x="27576" y="78790"/>
                              <a:pt x="23637" y="86668"/>
                              <a:pt x="23637" y="90608"/>
                            </a:cubicBezTo>
                            <a:cubicBezTo>
                              <a:pt x="19697" y="94547"/>
                              <a:pt x="19697" y="102426"/>
                              <a:pt x="15758" y="106366"/>
                            </a:cubicBezTo>
                            <a:cubicBezTo>
                              <a:pt x="11818" y="110305"/>
                              <a:pt x="11818" y="118184"/>
                              <a:pt x="7879" y="122124"/>
                            </a:cubicBezTo>
                            <a:cubicBezTo>
                              <a:pt x="7879" y="126063"/>
                              <a:pt x="3939" y="130003"/>
                              <a:pt x="3939" y="137882"/>
                            </a:cubicBezTo>
                            <a:cubicBezTo>
                              <a:pt x="3939" y="141821"/>
                              <a:pt x="0" y="145761"/>
                              <a:pt x="0" y="149700"/>
                            </a:cubicBezTo>
                            <a:cubicBezTo>
                              <a:pt x="0" y="153640"/>
                              <a:pt x="0" y="157579"/>
                              <a:pt x="0" y="157579"/>
                            </a:cubicBezTo>
                            <a:cubicBezTo>
                              <a:pt x="0" y="161519"/>
                              <a:pt x="0" y="165458"/>
                              <a:pt x="0" y="165458"/>
                            </a:cubicBezTo>
                            <a:cubicBezTo>
                              <a:pt x="0" y="165458"/>
                              <a:pt x="0" y="161519"/>
                              <a:pt x="3939" y="157579"/>
                            </a:cubicBezTo>
                            <a:cubicBezTo>
                              <a:pt x="3939" y="153640"/>
                              <a:pt x="3939" y="153640"/>
                              <a:pt x="7879" y="149700"/>
                            </a:cubicBezTo>
                            <a:cubicBezTo>
                              <a:pt x="7879" y="145761"/>
                              <a:pt x="11818" y="141821"/>
                              <a:pt x="11818" y="137882"/>
                            </a:cubicBezTo>
                            <a:cubicBezTo>
                              <a:pt x="11818" y="133942"/>
                              <a:pt x="15758" y="130003"/>
                              <a:pt x="15758" y="126063"/>
                            </a:cubicBezTo>
                            <a:cubicBezTo>
                              <a:pt x="19697" y="122124"/>
                              <a:pt x="19697" y="118184"/>
                              <a:pt x="23637" y="110305"/>
                            </a:cubicBezTo>
                            <a:cubicBezTo>
                              <a:pt x="27576" y="98487"/>
                              <a:pt x="35455" y="90608"/>
                              <a:pt x="39395" y="78790"/>
                            </a:cubicBezTo>
                            <a:cubicBezTo>
                              <a:pt x="47274" y="66971"/>
                              <a:pt x="51213" y="59092"/>
                              <a:pt x="59092" y="47274"/>
                            </a:cubicBezTo>
                            <a:cubicBezTo>
                              <a:pt x="66971" y="39395"/>
                              <a:pt x="70911" y="31516"/>
                              <a:pt x="78790" y="23637"/>
                            </a:cubicBezTo>
                            <a:cubicBezTo>
                              <a:pt x="86669" y="11818"/>
                              <a:pt x="98487" y="0"/>
                              <a:pt x="98487" y="0"/>
                            </a:cubicBezTo>
                            <a:close/>
                          </a:path>
                        </a:pathLst>
                      </a:custGeom>
                      <a:solidFill>
                        <a:srgbClr val="CF2D7C"/>
                      </a:solidFill>
                      <a:ln w="39379" cap="flat">
                        <a:noFill/>
                        <a:prstDash val="solid"/>
                        <a:miter/>
                      </a:ln>
                    </p:spPr>
                    <p:txBody>
                      <a:bodyPr rtlCol="0" anchor="ctr"/>
                      <a:lstStyle/>
                      <a:p>
                        <a:endParaRPr lang="en-US"/>
                      </a:p>
                    </p:txBody>
                  </p:sp>
                  <p:sp>
                    <p:nvSpPr>
                      <p:cNvPr id="2984" name="Freeform: Shape 2983">
                        <a:extLst>
                          <a:ext uri="{FF2B5EF4-FFF2-40B4-BE49-F238E27FC236}">
                            <a16:creationId xmlns:a16="http://schemas.microsoft.com/office/drawing/2014/main" xmlns="" id="{07D77ADF-EEFC-4025-9FEE-1B5663FDE750}"/>
                          </a:ext>
                        </a:extLst>
                      </p:cNvPr>
                      <p:cNvSpPr/>
                      <p:nvPr/>
                    </p:nvSpPr>
                    <p:spPr>
                      <a:xfrm>
                        <a:off x="16492890" y="2244857"/>
                        <a:ext cx="31515" cy="47273"/>
                      </a:xfrm>
                      <a:custGeom>
                        <a:avLst/>
                        <a:gdLst>
                          <a:gd name="connsiteX0" fmla="*/ 31516 w 31515"/>
                          <a:gd name="connsiteY0" fmla="*/ 0 h 47273"/>
                          <a:gd name="connsiteX1" fmla="*/ 23637 w 31515"/>
                          <a:gd name="connsiteY1" fmla="*/ 7879 h 47273"/>
                          <a:gd name="connsiteX2" fmla="*/ 11818 w 31515"/>
                          <a:gd name="connsiteY2" fmla="*/ 23637 h 47273"/>
                          <a:gd name="connsiteX3" fmla="*/ 7879 w 31515"/>
                          <a:gd name="connsiteY3" fmla="*/ 31516 h 47273"/>
                          <a:gd name="connsiteX4" fmla="*/ 3939 w 31515"/>
                          <a:gd name="connsiteY4" fmla="*/ 39395 h 47273"/>
                          <a:gd name="connsiteX5" fmla="*/ 0 w 31515"/>
                          <a:gd name="connsiteY5" fmla="*/ 47274 h 47273"/>
                          <a:gd name="connsiteX6" fmla="*/ 7879 w 31515"/>
                          <a:gd name="connsiteY6" fmla="*/ 43334 h 47273"/>
                          <a:gd name="connsiteX7" fmla="*/ 15758 w 31515"/>
                          <a:gd name="connsiteY7" fmla="*/ 35455 h 47273"/>
                          <a:gd name="connsiteX8" fmla="*/ 23637 w 31515"/>
                          <a:gd name="connsiteY8" fmla="*/ 27576 h 47273"/>
                          <a:gd name="connsiteX9" fmla="*/ 31516 w 31515"/>
                          <a:gd name="connsiteY9" fmla="*/ 7879 h 47273"/>
                          <a:gd name="connsiteX10" fmla="*/ 31516 w 31515"/>
                          <a:gd name="connsiteY10" fmla="*/ 0 h 4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515" h="47273">
                            <a:moveTo>
                              <a:pt x="31516" y="0"/>
                            </a:moveTo>
                            <a:cubicBezTo>
                              <a:pt x="31516" y="0"/>
                              <a:pt x="27576" y="3939"/>
                              <a:pt x="23637" y="7879"/>
                            </a:cubicBezTo>
                            <a:cubicBezTo>
                              <a:pt x="19697" y="11818"/>
                              <a:pt x="15758" y="19697"/>
                              <a:pt x="11818" y="23637"/>
                            </a:cubicBezTo>
                            <a:cubicBezTo>
                              <a:pt x="7879" y="27576"/>
                              <a:pt x="7879" y="27576"/>
                              <a:pt x="7879" y="31516"/>
                            </a:cubicBezTo>
                            <a:cubicBezTo>
                              <a:pt x="7879" y="35455"/>
                              <a:pt x="3939" y="35455"/>
                              <a:pt x="3939" y="39395"/>
                            </a:cubicBezTo>
                            <a:cubicBezTo>
                              <a:pt x="0" y="43334"/>
                              <a:pt x="0" y="47274"/>
                              <a:pt x="0" y="47274"/>
                            </a:cubicBezTo>
                            <a:cubicBezTo>
                              <a:pt x="0" y="47274"/>
                              <a:pt x="3939" y="47274"/>
                              <a:pt x="7879" y="43334"/>
                            </a:cubicBezTo>
                            <a:cubicBezTo>
                              <a:pt x="11818" y="43334"/>
                              <a:pt x="11818" y="39395"/>
                              <a:pt x="15758" y="35455"/>
                            </a:cubicBezTo>
                            <a:cubicBezTo>
                              <a:pt x="19697" y="31516"/>
                              <a:pt x="19697" y="31516"/>
                              <a:pt x="23637" y="27576"/>
                            </a:cubicBezTo>
                            <a:cubicBezTo>
                              <a:pt x="27576" y="19697"/>
                              <a:pt x="31516" y="15758"/>
                              <a:pt x="31516" y="7879"/>
                            </a:cubicBezTo>
                            <a:cubicBezTo>
                              <a:pt x="31516" y="3939"/>
                              <a:pt x="31516" y="0"/>
                              <a:pt x="31516" y="0"/>
                            </a:cubicBezTo>
                            <a:close/>
                          </a:path>
                        </a:pathLst>
                      </a:custGeom>
                      <a:solidFill>
                        <a:srgbClr val="CF2D7C"/>
                      </a:solidFill>
                      <a:ln w="39379" cap="flat">
                        <a:noFill/>
                        <a:prstDash val="solid"/>
                        <a:miter/>
                      </a:ln>
                    </p:spPr>
                    <p:txBody>
                      <a:bodyPr rtlCol="0" anchor="ctr"/>
                      <a:lstStyle/>
                      <a:p>
                        <a:endParaRPr lang="en-US"/>
                      </a:p>
                    </p:txBody>
                  </p:sp>
                  <p:sp>
                    <p:nvSpPr>
                      <p:cNvPr id="2985" name="Freeform: Shape 2984">
                        <a:extLst>
                          <a:ext uri="{FF2B5EF4-FFF2-40B4-BE49-F238E27FC236}">
                            <a16:creationId xmlns:a16="http://schemas.microsoft.com/office/drawing/2014/main" xmlns="" id="{B2F79B65-E3EB-4DC0-B800-825AAD634352}"/>
                          </a:ext>
                        </a:extLst>
                      </p:cNvPr>
                      <p:cNvSpPr/>
                      <p:nvPr/>
                    </p:nvSpPr>
                    <p:spPr>
                      <a:xfrm>
                        <a:off x="16386523" y="1835151"/>
                        <a:ext cx="11818" cy="51213"/>
                      </a:xfrm>
                      <a:custGeom>
                        <a:avLst/>
                        <a:gdLst>
                          <a:gd name="connsiteX0" fmla="*/ 0 w 11818"/>
                          <a:gd name="connsiteY0" fmla="*/ 0 h 51213"/>
                          <a:gd name="connsiteX1" fmla="*/ 0 w 11818"/>
                          <a:gd name="connsiteY1" fmla="*/ 0 h 51213"/>
                          <a:gd name="connsiteX2" fmla="*/ 3940 w 11818"/>
                          <a:gd name="connsiteY2" fmla="*/ 3940 h 51213"/>
                          <a:gd name="connsiteX3" fmla="*/ 3940 w 11818"/>
                          <a:gd name="connsiteY3" fmla="*/ 7879 h 51213"/>
                          <a:gd name="connsiteX4" fmla="*/ 3940 w 11818"/>
                          <a:gd name="connsiteY4" fmla="*/ 11819 h 51213"/>
                          <a:gd name="connsiteX5" fmla="*/ 3940 w 11818"/>
                          <a:gd name="connsiteY5" fmla="*/ 15758 h 51213"/>
                          <a:gd name="connsiteX6" fmla="*/ 3940 w 11818"/>
                          <a:gd name="connsiteY6" fmla="*/ 19697 h 51213"/>
                          <a:gd name="connsiteX7" fmla="*/ 3940 w 11818"/>
                          <a:gd name="connsiteY7" fmla="*/ 23637 h 51213"/>
                          <a:gd name="connsiteX8" fmla="*/ 3940 w 11818"/>
                          <a:gd name="connsiteY8" fmla="*/ 27576 h 51213"/>
                          <a:gd name="connsiteX9" fmla="*/ 3940 w 11818"/>
                          <a:gd name="connsiteY9" fmla="*/ 31516 h 51213"/>
                          <a:gd name="connsiteX10" fmla="*/ 3940 w 11818"/>
                          <a:gd name="connsiteY10" fmla="*/ 35455 h 51213"/>
                          <a:gd name="connsiteX11" fmla="*/ 3940 w 11818"/>
                          <a:gd name="connsiteY11" fmla="*/ 39395 h 51213"/>
                          <a:gd name="connsiteX12" fmla="*/ 3940 w 11818"/>
                          <a:gd name="connsiteY12" fmla="*/ 43334 h 51213"/>
                          <a:gd name="connsiteX13" fmla="*/ 3940 w 11818"/>
                          <a:gd name="connsiteY13" fmla="*/ 51213 h 51213"/>
                          <a:gd name="connsiteX14" fmla="*/ 7879 w 11818"/>
                          <a:gd name="connsiteY14" fmla="*/ 43334 h 51213"/>
                          <a:gd name="connsiteX15" fmla="*/ 11819 w 11818"/>
                          <a:gd name="connsiteY15" fmla="*/ 35455 h 51213"/>
                          <a:gd name="connsiteX16" fmla="*/ 11819 w 11818"/>
                          <a:gd name="connsiteY16" fmla="*/ 31516 h 51213"/>
                          <a:gd name="connsiteX17" fmla="*/ 11819 w 11818"/>
                          <a:gd name="connsiteY17" fmla="*/ 27576 h 51213"/>
                          <a:gd name="connsiteX18" fmla="*/ 11819 w 11818"/>
                          <a:gd name="connsiteY18" fmla="*/ 23637 h 51213"/>
                          <a:gd name="connsiteX19" fmla="*/ 11819 w 11818"/>
                          <a:gd name="connsiteY19" fmla="*/ 19697 h 51213"/>
                          <a:gd name="connsiteX20" fmla="*/ 11819 w 11818"/>
                          <a:gd name="connsiteY20" fmla="*/ 15758 h 51213"/>
                          <a:gd name="connsiteX21" fmla="*/ 7879 w 11818"/>
                          <a:gd name="connsiteY21" fmla="*/ 11819 h 51213"/>
                          <a:gd name="connsiteX22" fmla="*/ 3940 w 11818"/>
                          <a:gd name="connsiteY22" fmla="*/ 7879 h 51213"/>
                          <a:gd name="connsiteX23" fmla="*/ 0 w 11818"/>
                          <a:gd name="connsiteY23" fmla="*/ 3940 h 51213"/>
                          <a:gd name="connsiteX24" fmla="*/ 0 w 11818"/>
                          <a:gd name="connsiteY24" fmla="*/ 0 h 51213"/>
                          <a:gd name="connsiteX25" fmla="*/ 0 w 11818"/>
                          <a:gd name="connsiteY25" fmla="*/ 0 h 51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818" h="51213">
                            <a:moveTo>
                              <a:pt x="0" y="0"/>
                            </a:moveTo>
                            <a:cubicBezTo>
                              <a:pt x="0" y="0"/>
                              <a:pt x="3940" y="0"/>
                              <a:pt x="0" y="0"/>
                            </a:cubicBezTo>
                            <a:cubicBezTo>
                              <a:pt x="3940" y="3940"/>
                              <a:pt x="3940" y="3940"/>
                              <a:pt x="3940" y="3940"/>
                            </a:cubicBezTo>
                            <a:cubicBezTo>
                              <a:pt x="3940" y="3940"/>
                              <a:pt x="3940" y="3940"/>
                              <a:pt x="3940" y="7879"/>
                            </a:cubicBezTo>
                            <a:cubicBezTo>
                              <a:pt x="3940" y="7879"/>
                              <a:pt x="3940" y="11819"/>
                              <a:pt x="3940" y="11819"/>
                            </a:cubicBezTo>
                            <a:cubicBezTo>
                              <a:pt x="3940" y="11819"/>
                              <a:pt x="3940" y="15758"/>
                              <a:pt x="3940" y="15758"/>
                            </a:cubicBezTo>
                            <a:lnTo>
                              <a:pt x="3940" y="19697"/>
                            </a:lnTo>
                            <a:cubicBezTo>
                              <a:pt x="3940" y="19697"/>
                              <a:pt x="3940" y="19697"/>
                              <a:pt x="3940" y="23637"/>
                            </a:cubicBezTo>
                            <a:cubicBezTo>
                              <a:pt x="3940" y="23637"/>
                              <a:pt x="3940" y="27576"/>
                              <a:pt x="3940" y="27576"/>
                            </a:cubicBezTo>
                            <a:cubicBezTo>
                              <a:pt x="3940" y="27576"/>
                              <a:pt x="3940" y="31516"/>
                              <a:pt x="3940" y="31516"/>
                            </a:cubicBezTo>
                            <a:cubicBezTo>
                              <a:pt x="3940" y="31516"/>
                              <a:pt x="3940" y="35455"/>
                              <a:pt x="3940" y="35455"/>
                            </a:cubicBezTo>
                            <a:cubicBezTo>
                              <a:pt x="3940" y="35455"/>
                              <a:pt x="3940" y="39395"/>
                              <a:pt x="3940" y="39395"/>
                            </a:cubicBezTo>
                            <a:cubicBezTo>
                              <a:pt x="3940" y="39395"/>
                              <a:pt x="3940" y="43334"/>
                              <a:pt x="3940" y="43334"/>
                            </a:cubicBezTo>
                            <a:cubicBezTo>
                              <a:pt x="3940" y="47274"/>
                              <a:pt x="3940" y="51213"/>
                              <a:pt x="3940" y="51213"/>
                            </a:cubicBezTo>
                            <a:cubicBezTo>
                              <a:pt x="3940" y="51213"/>
                              <a:pt x="7879" y="47274"/>
                              <a:pt x="7879" y="43334"/>
                            </a:cubicBezTo>
                            <a:cubicBezTo>
                              <a:pt x="7879" y="39395"/>
                              <a:pt x="11819" y="39395"/>
                              <a:pt x="11819" y="35455"/>
                            </a:cubicBezTo>
                            <a:cubicBezTo>
                              <a:pt x="11819" y="35455"/>
                              <a:pt x="11819" y="31516"/>
                              <a:pt x="11819" y="31516"/>
                            </a:cubicBezTo>
                            <a:cubicBezTo>
                              <a:pt x="11819" y="31516"/>
                              <a:pt x="11819" y="27576"/>
                              <a:pt x="11819" y="27576"/>
                            </a:cubicBezTo>
                            <a:cubicBezTo>
                              <a:pt x="11819" y="27576"/>
                              <a:pt x="11819" y="23637"/>
                              <a:pt x="11819" y="23637"/>
                            </a:cubicBezTo>
                            <a:cubicBezTo>
                              <a:pt x="11819" y="23637"/>
                              <a:pt x="11819" y="19697"/>
                              <a:pt x="11819" y="19697"/>
                            </a:cubicBezTo>
                            <a:cubicBezTo>
                              <a:pt x="11819" y="19697"/>
                              <a:pt x="11819" y="19697"/>
                              <a:pt x="11819" y="15758"/>
                            </a:cubicBezTo>
                            <a:cubicBezTo>
                              <a:pt x="11819" y="15758"/>
                              <a:pt x="11819" y="11819"/>
                              <a:pt x="7879" y="11819"/>
                            </a:cubicBezTo>
                            <a:cubicBezTo>
                              <a:pt x="7879" y="11819"/>
                              <a:pt x="3940" y="7879"/>
                              <a:pt x="3940" y="7879"/>
                            </a:cubicBezTo>
                            <a:cubicBezTo>
                              <a:pt x="3940" y="7879"/>
                              <a:pt x="0" y="7879"/>
                              <a:pt x="0" y="3940"/>
                            </a:cubicBezTo>
                            <a:cubicBezTo>
                              <a:pt x="3940" y="3940"/>
                              <a:pt x="3940" y="0"/>
                              <a:pt x="0" y="0"/>
                            </a:cubicBezTo>
                            <a:cubicBezTo>
                              <a:pt x="3940" y="0"/>
                              <a:pt x="0" y="0"/>
                              <a:pt x="0" y="0"/>
                            </a:cubicBezTo>
                            <a:close/>
                          </a:path>
                        </a:pathLst>
                      </a:custGeom>
                      <a:solidFill>
                        <a:srgbClr val="CF2D7C"/>
                      </a:solidFill>
                      <a:ln w="39379" cap="flat">
                        <a:noFill/>
                        <a:prstDash val="solid"/>
                        <a:miter/>
                      </a:ln>
                    </p:spPr>
                    <p:txBody>
                      <a:bodyPr rtlCol="0" anchor="ctr"/>
                      <a:lstStyle/>
                      <a:p>
                        <a:endParaRPr lang="en-US"/>
                      </a:p>
                    </p:txBody>
                  </p:sp>
                  <p:sp>
                    <p:nvSpPr>
                      <p:cNvPr id="2986" name="Freeform: Shape 2985">
                        <a:extLst>
                          <a:ext uri="{FF2B5EF4-FFF2-40B4-BE49-F238E27FC236}">
                            <a16:creationId xmlns:a16="http://schemas.microsoft.com/office/drawing/2014/main" xmlns="" id="{CADC0185-A319-4F5D-A107-A2DB0D4C4AB7}"/>
                          </a:ext>
                        </a:extLst>
                      </p:cNvPr>
                      <p:cNvSpPr/>
                      <p:nvPr/>
                    </p:nvSpPr>
                    <p:spPr>
                      <a:xfrm>
                        <a:off x="16185610" y="1846969"/>
                        <a:ext cx="11818" cy="47273"/>
                      </a:xfrm>
                      <a:custGeom>
                        <a:avLst/>
                        <a:gdLst>
                          <a:gd name="connsiteX0" fmla="*/ 11819 w 11818"/>
                          <a:gd name="connsiteY0" fmla="*/ 0 h 47273"/>
                          <a:gd name="connsiteX1" fmla="*/ 3939 w 11818"/>
                          <a:gd name="connsiteY1" fmla="*/ 7879 h 47273"/>
                          <a:gd name="connsiteX2" fmla="*/ 0 w 11818"/>
                          <a:gd name="connsiteY2" fmla="*/ 15758 h 47273"/>
                          <a:gd name="connsiteX3" fmla="*/ 0 w 11818"/>
                          <a:gd name="connsiteY3" fmla="*/ 27576 h 47273"/>
                          <a:gd name="connsiteX4" fmla="*/ 0 w 11818"/>
                          <a:gd name="connsiteY4" fmla="*/ 31516 h 47273"/>
                          <a:gd name="connsiteX5" fmla="*/ 0 w 11818"/>
                          <a:gd name="connsiteY5" fmla="*/ 35455 h 47273"/>
                          <a:gd name="connsiteX6" fmla="*/ 3939 w 11818"/>
                          <a:gd name="connsiteY6" fmla="*/ 43334 h 47273"/>
                          <a:gd name="connsiteX7" fmla="*/ 7879 w 11818"/>
                          <a:gd name="connsiteY7" fmla="*/ 47274 h 47273"/>
                          <a:gd name="connsiteX8" fmla="*/ 7879 w 11818"/>
                          <a:gd name="connsiteY8" fmla="*/ 47274 h 47273"/>
                          <a:gd name="connsiteX9" fmla="*/ 7879 w 11818"/>
                          <a:gd name="connsiteY9" fmla="*/ 43334 h 47273"/>
                          <a:gd name="connsiteX10" fmla="*/ 3939 w 11818"/>
                          <a:gd name="connsiteY10" fmla="*/ 35455 h 47273"/>
                          <a:gd name="connsiteX11" fmla="*/ 3939 w 11818"/>
                          <a:gd name="connsiteY11" fmla="*/ 31516 h 47273"/>
                          <a:gd name="connsiteX12" fmla="*/ 3939 w 11818"/>
                          <a:gd name="connsiteY12" fmla="*/ 27576 h 47273"/>
                          <a:gd name="connsiteX13" fmla="*/ 3939 w 11818"/>
                          <a:gd name="connsiteY13" fmla="*/ 23637 h 47273"/>
                          <a:gd name="connsiteX14" fmla="*/ 3939 w 11818"/>
                          <a:gd name="connsiteY14" fmla="*/ 19697 h 47273"/>
                          <a:gd name="connsiteX15" fmla="*/ 3939 w 11818"/>
                          <a:gd name="connsiteY15" fmla="*/ 15758 h 47273"/>
                          <a:gd name="connsiteX16" fmla="*/ 3939 w 11818"/>
                          <a:gd name="connsiteY16" fmla="*/ 11818 h 47273"/>
                          <a:gd name="connsiteX17" fmla="*/ 3939 w 11818"/>
                          <a:gd name="connsiteY17" fmla="*/ 3939 h 47273"/>
                          <a:gd name="connsiteX18" fmla="*/ 11819 w 11818"/>
                          <a:gd name="connsiteY18" fmla="*/ 0 h 4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818" h="47273">
                            <a:moveTo>
                              <a:pt x="11819" y="0"/>
                            </a:moveTo>
                            <a:cubicBezTo>
                              <a:pt x="11819" y="0"/>
                              <a:pt x="7879" y="0"/>
                              <a:pt x="3939" y="7879"/>
                            </a:cubicBezTo>
                            <a:cubicBezTo>
                              <a:pt x="3939" y="11818"/>
                              <a:pt x="0" y="11818"/>
                              <a:pt x="0" y="15758"/>
                            </a:cubicBezTo>
                            <a:cubicBezTo>
                              <a:pt x="0" y="19697"/>
                              <a:pt x="0" y="23637"/>
                              <a:pt x="0" y="27576"/>
                            </a:cubicBezTo>
                            <a:cubicBezTo>
                              <a:pt x="0" y="27576"/>
                              <a:pt x="0" y="31516"/>
                              <a:pt x="0" y="31516"/>
                            </a:cubicBezTo>
                            <a:cubicBezTo>
                              <a:pt x="0" y="31516"/>
                              <a:pt x="0" y="35455"/>
                              <a:pt x="0" y="35455"/>
                            </a:cubicBezTo>
                            <a:cubicBezTo>
                              <a:pt x="0" y="39395"/>
                              <a:pt x="3939" y="43334"/>
                              <a:pt x="3939" y="43334"/>
                            </a:cubicBezTo>
                            <a:cubicBezTo>
                              <a:pt x="3939" y="47274"/>
                              <a:pt x="7879" y="47274"/>
                              <a:pt x="7879" y="47274"/>
                            </a:cubicBezTo>
                            <a:cubicBezTo>
                              <a:pt x="7879" y="47274"/>
                              <a:pt x="7879" y="47274"/>
                              <a:pt x="7879" y="47274"/>
                            </a:cubicBezTo>
                            <a:cubicBezTo>
                              <a:pt x="7879" y="47274"/>
                              <a:pt x="7879" y="47274"/>
                              <a:pt x="7879" y="43334"/>
                            </a:cubicBezTo>
                            <a:cubicBezTo>
                              <a:pt x="7879" y="43334"/>
                              <a:pt x="7879" y="39395"/>
                              <a:pt x="3939" y="35455"/>
                            </a:cubicBezTo>
                            <a:cubicBezTo>
                              <a:pt x="3939" y="35455"/>
                              <a:pt x="3939" y="31516"/>
                              <a:pt x="3939" y="31516"/>
                            </a:cubicBezTo>
                            <a:cubicBezTo>
                              <a:pt x="3939" y="31516"/>
                              <a:pt x="3939" y="27576"/>
                              <a:pt x="3939" y="27576"/>
                            </a:cubicBezTo>
                            <a:cubicBezTo>
                              <a:pt x="3939" y="27576"/>
                              <a:pt x="3939" y="23637"/>
                              <a:pt x="3939" y="23637"/>
                            </a:cubicBezTo>
                            <a:cubicBezTo>
                              <a:pt x="3939" y="23637"/>
                              <a:pt x="3939" y="19697"/>
                              <a:pt x="3939" y="19697"/>
                            </a:cubicBezTo>
                            <a:cubicBezTo>
                              <a:pt x="3939" y="19697"/>
                              <a:pt x="3939" y="15758"/>
                              <a:pt x="3939" y="15758"/>
                            </a:cubicBezTo>
                            <a:cubicBezTo>
                              <a:pt x="3939" y="15758"/>
                              <a:pt x="3939" y="11818"/>
                              <a:pt x="3939" y="11818"/>
                            </a:cubicBezTo>
                            <a:cubicBezTo>
                              <a:pt x="3939" y="7879"/>
                              <a:pt x="3939" y="7879"/>
                              <a:pt x="3939" y="3939"/>
                            </a:cubicBezTo>
                            <a:cubicBezTo>
                              <a:pt x="7879" y="3939"/>
                              <a:pt x="11819" y="0"/>
                              <a:pt x="11819" y="0"/>
                            </a:cubicBezTo>
                            <a:close/>
                          </a:path>
                        </a:pathLst>
                      </a:custGeom>
                      <a:solidFill>
                        <a:srgbClr val="CF2D7C"/>
                      </a:solidFill>
                      <a:ln w="39379" cap="flat">
                        <a:noFill/>
                        <a:prstDash val="solid"/>
                        <a:miter/>
                      </a:ln>
                    </p:spPr>
                    <p:txBody>
                      <a:bodyPr rtlCol="0" anchor="ctr"/>
                      <a:lstStyle/>
                      <a:p>
                        <a:endParaRPr lang="en-US"/>
                      </a:p>
                    </p:txBody>
                  </p:sp>
                </p:grpSp>
                <p:sp>
                  <p:nvSpPr>
                    <p:cNvPr id="2987" name="Freeform: Shape 2986">
                      <a:extLst>
                        <a:ext uri="{FF2B5EF4-FFF2-40B4-BE49-F238E27FC236}">
                          <a16:creationId xmlns:a16="http://schemas.microsoft.com/office/drawing/2014/main" xmlns="" id="{8ABF71F9-D513-4484-B02D-2B2880F3109E}"/>
                        </a:ext>
                      </a:extLst>
                    </p:cNvPr>
                    <p:cNvSpPr/>
                    <p:nvPr/>
                  </p:nvSpPr>
                  <p:spPr>
                    <a:xfrm>
                      <a:off x="15855183" y="2020306"/>
                      <a:ext cx="772022" cy="647269"/>
                    </a:xfrm>
                    <a:custGeom>
                      <a:avLst/>
                      <a:gdLst>
                        <a:gd name="connsiteX0" fmla="*/ 31026 w 772022"/>
                        <a:gd name="connsiteY0" fmla="*/ 559407 h 647269"/>
                        <a:gd name="connsiteX1" fmla="*/ 208303 w 772022"/>
                        <a:gd name="connsiteY1" fmla="*/ 642136 h 647269"/>
                        <a:gd name="connsiteX2" fmla="*/ 456491 w 772022"/>
                        <a:gd name="connsiteY2" fmla="*/ 618499 h 647269"/>
                        <a:gd name="connsiteX3" fmla="*/ 724375 w 772022"/>
                        <a:gd name="connsiteY3" fmla="*/ 543649 h 647269"/>
                        <a:gd name="connsiteX4" fmla="*/ 771649 w 772022"/>
                        <a:gd name="connsiteY4" fmla="*/ 472738 h 647269"/>
                        <a:gd name="connsiteX5" fmla="*/ 704678 w 772022"/>
                        <a:gd name="connsiteY5" fmla="*/ 382130 h 647269"/>
                        <a:gd name="connsiteX6" fmla="*/ 696799 w 772022"/>
                        <a:gd name="connsiteY6" fmla="*/ 177277 h 647269"/>
                        <a:gd name="connsiteX7" fmla="*/ 657404 w 772022"/>
                        <a:gd name="connsiteY7" fmla="*/ 248187 h 647269"/>
                        <a:gd name="connsiteX8" fmla="*/ 637707 w 772022"/>
                        <a:gd name="connsiteY8" fmla="*/ 307280 h 647269"/>
                        <a:gd name="connsiteX9" fmla="*/ 578615 w 772022"/>
                        <a:gd name="connsiteY9" fmla="*/ 279703 h 647269"/>
                        <a:gd name="connsiteX10" fmla="*/ 401338 w 772022"/>
                        <a:gd name="connsiteY10" fmla="*/ 362432 h 647269"/>
                        <a:gd name="connsiteX11" fmla="*/ 239819 w 772022"/>
                        <a:gd name="connsiteY11" fmla="*/ 196974 h 647269"/>
                        <a:gd name="connsiteX12" fmla="*/ 200424 w 772022"/>
                        <a:gd name="connsiteY12" fmla="*/ 122124 h 647269"/>
                        <a:gd name="connsiteX13" fmla="*/ 109816 w 772022"/>
                        <a:gd name="connsiteY13" fmla="*/ 0 h 647269"/>
                        <a:gd name="connsiteX14" fmla="*/ 78300 w 772022"/>
                        <a:gd name="connsiteY14" fmla="*/ 90608 h 647269"/>
                        <a:gd name="connsiteX15" fmla="*/ 46784 w 772022"/>
                        <a:gd name="connsiteY15" fmla="*/ 401827 h 647269"/>
                        <a:gd name="connsiteX16" fmla="*/ 3450 w 772022"/>
                        <a:gd name="connsiteY16" fmla="*/ 496375 h 647269"/>
                        <a:gd name="connsiteX17" fmla="*/ 31026 w 772022"/>
                        <a:gd name="connsiteY17" fmla="*/ 559407 h 647269"/>
                        <a:gd name="connsiteX18" fmla="*/ 86179 w 772022"/>
                        <a:gd name="connsiteY18" fmla="*/ 531830 h 647269"/>
                        <a:gd name="connsiteX19" fmla="*/ 149211 w 772022"/>
                        <a:gd name="connsiteY19" fmla="*/ 539709 h 647269"/>
                        <a:gd name="connsiteX20" fmla="*/ 113755 w 772022"/>
                        <a:gd name="connsiteY20" fmla="*/ 208793 h 647269"/>
                        <a:gd name="connsiteX21" fmla="*/ 251637 w 772022"/>
                        <a:gd name="connsiteY21" fmla="*/ 319098 h 647269"/>
                        <a:gd name="connsiteX22" fmla="*/ 495885 w 772022"/>
                        <a:gd name="connsiteY22" fmla="*/ 397888 h 647269"/>
                        <a:gd name="connsiteX23" fmla="*/ 641646 w 772022"/>
                        <a:gd name="connsiteY23" fmla="*/ 429404 h 647269"/>
                        <a:gd name="connsiteX24" fmla="*/ 318609 w 772022"/>
                        <a:gd name="connsiteY24" fmla="*/ 575164 h 647269"/>
                        <a:gd name="connsiteX25" fmla="*/ 235879 w 772022"/>
                        <a:gd name="connsiteY25" fmla="*/ 614559 h 647269"/>
                        <a:gd name="connsiteX26" fmla="*/ 86179 w 772022"/>
                        <a:gd name="connsiteY26" fmla="*/ 531830 h 64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72022" h="647269">
                          <a:moveTo>
                            <a:pt x="31026" y="559407"/>
                          </a:moveTo>
                          <a:cubicBezTo>
                            <a:pt x="31026" y="559407"/>
                            <a:pt x="66482" y="622438"/>
                            <a:pt x="208303" y="642136"/>
                          </a:cubicBezTo>
                          <a:cubicBezTo>
                            <a:pt x="346185" y="661833"/>
                            <a:pt x="456491" y="618499"/>
                            <a:pt x="456491" y="618499"/>
                          </a:cubicBezTo>
                          <a:cubicBezTo>
                            <a:pt x="649525" y="602741"/>
                            <a:pt x="724375" y="543649"/>
                            <a:pt x="724375" y="543649"/>
                          </a:cubicBezTo>
                          <a:cubicBezTo>
                            <a:pt x="724375" y="543649"/>
                            <a:pt x="767710" y="508193"/>
                            <a:pt x="771649" y="472738"/>
                          </a:cubicBezTo>
                          <a:cubicBezTo>
                            <a:pt x="775589" y="437283"/>
                            <a:pt x="748012" y="417585"/>
                            <a:pt x="704678" y="382130"/>
                          </a:cubicBezTo>
                          <a:cubicBezTo>
                            <a:pt x="704678" y="382130"/>
                            <a:pt x="716497" y="271824"/>
                            <a:pt x="696799" y="177277"/>
                          </a:cubicBezTo>
                          <a:cubicBezTo>
                            <a:pt x="681041" y="212732"/>
                            <a:pt x="657404" y="248187"/>
                            <a:pt x="657404" y="248187"/>
                          </a:cubicBezTo>
                          <a:cubicBezTo>
                            <a:pt x="657404" y="248187"/>
                            <a:pt x="677102" y="299401"/>
                            <a:pt x="637707" y="307280"/>
                          </a:cubicBezTo>
                          <a:cubicBezTo>
                            <a:pt x="598312" y="315159"/>
                            <a:pt x="578615" y="279703"/>
                            <a:pt x="578615" y="279703"/>
                          </a:cubicBezTo>
                          <a:cubicBezTo>
                            <a:pt x="527401" y="330917"/>
                            <a:pt x="472248" y="370311"/>
                            <a:pt x="401338" y="362432"/>
                          </a:cubicBezTo>
                          <a:cubicBezTo>
                            <a:pt x="330427" y="354553"/>
                            <a:pt x="279214" y="260006"/>
                            <a:pt x="239819" y="196974"/>
                          </a:cubicBezTo>
                          <a:cubicBezTo>
                            <a:pt x="204364" y="133942"/>
                            <a:pt x="212242" y="126063"/>
                            <a:pt x="200424" y="122124"/>
                          </a:cubicBezTo>
                          <a:cubicBezTo>
                            <a:pt x="105877" y="102427"/>
                            <a:pt x="101937" y="27576"/>
                            <a:pt x="109816" y="0"/>
                          </a:cubicBezTo>
                          <a:cubicBezTo>
                            <a:pt x="86179" y="47274"/>
                            <a:pt x="78300" y="90608"/>
                            <a:pt x="78300" y="90608"/>
                          </a:cubicBezTo>
                          <a:cubicBezTo>
                            <a:pt x="78300" y="90608"/>
                            <a:pt x="46784" y="252127"/>
                            <a:pt x="46784" y="401827"/>
                          </a:cubicBezTo>
                          <a:cubicBezTo>
                            <a:pt x="46784" y="401827"/>
                            <a:pt x="15268" y="449101"/>
                            <a:pt x="3450" y="496375"/>
                          </a:cubicBezTo>
                          <a:cubicBezTo>
                            <a:pt x="-12308" y="535770"/>
                            <a:pt x="31026" y="559407"/>
                            <a:pt x="31026" y="559407"/>
                          </a:cubicBezTo>
                          <a:close/>
                          <a:moveTo>
                            <a:pt x="86179" y="531830"/>
                          </a:moveTo>
                          <a:cubicBezTo>
                            <a:pt x="129513" y="555467"/>
                            <a:pt x="180727" y="555467"/>
                            <a:pt x="149211" y="539709"/>
                          </a:cubicBezTo>
                          <a:cubicBezTo>
                            <a:pt x="34966" y="480617"/>
                            <a:pt x="46784" y="224551"/>
                            <a:pt x="113755" y="208793"/>
                          </a:cubicBezTo>
                          <a:cubicBezTo>
                            <a:pt x="168908" y="196974"/>
                            <a:pt x="200424" y="228490"/>
                            <a:pt x="251637" y="319098"/>
                          </a:cubicBezTo>
                          <a:cubicBezTo>
                            <a:pt x="338306" y="464859"/>
                            <a:pt x="432854" y="441222"/>
                            <a:pt x="495885" y="397888"/>
                          </a:cubicBezTo>
                          <a:cubicBezTo>
                            <a:pt x="606191" y="326977"/>
                            <a:pt x="649525" y="382130"/>
                            <a:pt x="641646" y="429404"/>
                          </a:cubicBezTo>
                          <a:cubicBezTo>
                            <a:pt x="618009" y="618499"/>
                            <a:pt x="318609" y="575164"/>
                            <a:pt x="318609" y="575164"/>
                          </a:cubicBezTo>
                          <a:cubicBezTo>
                            <a:pt x="365882" y="614559"/>
                            <a:pt x="354064" y="630317"/>
                            <a:pt x="235879" y="614559"/>
                          </a:cubicBezTo>
                          <a:cubicBezTo>
                            <a:pt x="78300" y="594862"/>
                            <a:pt x="50724" y="512133"/>
                            <a:pt x="86179" y="531830"/>
                          </a:cubicBezTo>
                          <a:close/>
                        </a:path>
                      </a:pathLst>
                    </a:custGeom>
                    <a:solidFill>
                      <a:srgbClr val="EF819C"/>
                    </a:solidFill>
                    <a:ln w="39379" cap="flat">
                      <a:noFill/>
                      <a:prstDash val="solid"/>
                      <a:miter/>
                    </a:ln>
                  </p:spPr>
                  <p:txBody>
                    <a:bodyPr rtlCol="0" anchor="ctr"/>
                    <a:lstStyle/>
                    <a:p>
                      <a:endParaRPr lang="en-US"/>
                    </a:p>
                  </p:txBody>
                </p:sp>
                <p:sp>
                  <p:nvSpPr>
                    <p:cNvPr id="2988" name="Freeform: Shape 2987">
                      <a:extLst>
                        <a:ext uri="{FF2B5EF4-FFF2-40B4-BE49-F238E27FC236}">
                          <a16:creationId xmlns:a16="http://schemas.microsoft.com/office/drawing/2014/main" xmlns="" id="{CE1ABD55-77D3-44CD-AE52-94D5ED36A09B}"/>
                        </a:ext>
                      </a:extLst>
                    </p:cNvPr>
                    <p:cNvSpPr/>
                    <p:nvPr/>
                  </p:nvSpPr>
                  <p:spPr>
                    <a:xfrm>
                      <a:off x="16156543" y="1826887"/>
                      <a:ext cx="414917" cy="497902"/>
                    </a:xfrm>
                    <a:custGeom>
                      <a:avLst/>
                      <a:gdLst>
                        <a:gd name="connsiteX0" fmla="*/ 5430 w 414917"/>
                        <a:gd name="connsiteY0" fmla="*/ 260391 h 497902"/>
                        <a:gd name="connsiteX1" fmla="*/ 131493 w 414917"/>
                        <a:gd name="connsiteY1" fmla="*/ 410091 h 497902"/>
                        <a:gd name="connsiteX2" fmla="*/ 190585 w 414917"/>
                        <a:gd name="connsiteY2" fmla="*/ 347060 h 497902"/>
                        <a:gd name="connsiteX3" fmla="*/ 293012 w 414917"/>
                        <a:gd name="connsiteY3" fmla="*/ 441607 h 497902"/>
                        <a:gd name="connsiteX4" fmla="*/ 269375 w 414917"/>
                        <a:gd name="connsiteY4" fmla="*/ 469183 h 497902"/>
                        <a:gd name="connsiteX5" fmla="*/ 328467 w 414917"/>
                        <a:gd name="connsiteY5" fmla="*/ 496760 h 497902"/>
                        <a:gd name="connsiteX6" fmla="*/ 348165 w 414917"/>
                        <a:gd name="connsiteY6" fmla="*/ 437668 h 497902"/>
                        <a:gd name="connsiteX7" fmla="*/ 387560 w 414917"/>
                        <a:gd name="connsiteY7" fmla="*/ 366757 h 497902"/>
                        <a:gd name="connsiteX8" fmla="*/ 411197 w 414917"/>
                        <a:gd name="connsiteY8" fmla="*/ 185541 h 497902"/>
                        <a:gd name="connsiteX9" fmla="*/ 237859 w 414917"/>
                        <a:gd name="connsiteY9" fmla="*/ 24022 h 497902"/>
                        <a:gd name="connsiteX10" fmla="*/ 190585 w 414917"/>
                        <a:gd name="connsiteY10" fmla="*/ 385 h 497902"/>
                        <a:gd name="connsiteX11" fmla="*/ 194525 w 414917"/>
                        <a:gd name="connsiteY11" fmla="*/ 8264 h 497902"/>
                        <a:gd name="connsiteX12" fmla="*/ 186646 w 414917"/>
                        <a:gd name="connsiteY12" fmla="*/ 51598 h 497902"/>
                        <a:gd name="connsiteX13" fmla="*/ 80280 w 414917"/>
                        <a:gd name="connsiteY13" fmla="*/ 63417 h 497902"/>
                        <a:gd name="connsiteX14" fmla="*/ 84219 w 414917"/>
                        <a:gd name="connsiteY14" fmla="*/ 27961 h 497902"/>
                        <a:gd name="connsiteX15" fmla="*/ 84219 w 414917"/>
                        <a:gd name="connsiteY15" fmla="*/ 20083 h 497902"/>
                        <a:gd name="connsiteX16" fmla="*/ 13309 w 414917"/>
                        <a:gd name="connsiteY16" fmla="*/ 27961 h 497902"/>
                        <a:gd name="connsiteX17" fmla="*/ 25127 w 414917"/>
                        <a:gd name="connsiteY17" fmla="*/ 150086 h 497902"/>
                        <a:gd name="connsiteX18" fmla="*/ 5430 w 414917"/>
                        <a:gd name="connsiteY18" fmla="*/ 260391 h 497902"/>
                        <a:gd name="connsiteX19" fmla="*/ 233920 w 414917"/>
                        <a:gd name="connsiteY19" fmla="*/ 51598 h 497902"/>
                        <a:gd name="connsiteX20" fmla="*/ 147251 w 414917"/>
                        <a:gd name="connsiteY20" fmla="*/ 110691 h 497902"/>
                        <a:gd name="connsiteX21" fmla="*/ 48764 w 414917"/>
                        <a:gd name="connsiteY21" fmla="*/ 75235 h 497902"/>
                        <a:gd name="connsiteX22" fmla="*/ 68461 w 414917"/>
                        <a:gd name="connsiteY22" fmla="*/ 51598 h 497902"/>
                        <a:gd name="connsiteX23" fmla="*/ 143312 w 414917"/>
                        <a:gd name="connsiteY23" fmla="*/ 87054 h 497902"/>
                        <a:gd name="connsiteX24" fmla="*/ 210283 w 414917"/>
                        <a:gd name="connsiteY24" fmla="*/ 24022 h 497902"/>
                        <a:gd name="connsiteX25" fmla="*/ 233920 w 414917"/>
                        <a:gd name="connsiteY25" fmla="*/ 51598 h 497902"/>
                        <a:gd name="connsiteX26" fmla="*/ 186646 w 414917"/>
                        <a:gd name="connsiteY26" fmla="*/ 307665 h 497902"/>
                        <a:gd name="connsiteX27" fmla="*/ 226041 w 414917"/>
                        <a:gd name="connsiteY27" fmla="*/ 319483 h 497902"/>
                        <a:gd name="connsiteX28" fmla="*/ 285133 w 414917"/>
                        <a:gd name="connsiteY28" fmla="*/ 181601 h 497902"/>
                        <a:gd name="connsiteX29" fmla="*/ 387560 w 414917"/>
                        <a:gd name="connsiteY29" fmla="*/ 217057 h 497902"/>
                        <a:gd name="connsiteX30" fmla="*/ 296952 w 414917"/>
                        <a:gd name="connsiteY30" fmla="*/ 414031 h 497902"/>
                        <a:gd name="connsiteX31" fmla="*/ 186646 w 414917"/>
                        <a:gd name="connsiteY31" fmla="*/ 339181 h 497902"/>
                        <a:gd name="connsiteX32" fmla="*/ 186646 w 414917"/>
                        <a:gd name="connsiteY32" fmla="*/ 307665 h 497902"/>
                        <a:gd name="connsiteX33" fmla="*/ 84219 w 414917"/>
                        <a:gd name="connsiteY33" fmla="*/ 130388 h 497902"/>
                        <a:gd name="connsiteX34" fmla="*/ 202404 w 414917"/>
                        <a:gd name="connsiteY34" fmla="*/ 110691 h 497902"/>
                        <a:gd name="connsiteX35" fmla="*/ 178767 w 414917"/>
                        <a:gd name="connsiteY35" fmla="*/ 264330 h 497902"/>
                        <a:gd name="connsiteX36" fmla="*/ 33006 w 414917"/>
                        <a:gd name="connsiteY36" fmla="*/ 248573 h 497902"/>
                        <a:gd name="connsiteX37" fmla="*/ 84219 w 414917"/>
                        <a:gd name="connsiteY37" fmla="*/ 130388 h 497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14917" h="497902">
                          <a:moveTo>
                            <a:pt x="5430" y="260391"/>
                          </a:moveTo>
                          <a:cubicBezTo>
                            <a:pt x="17248" y="284028"/>
                            <a:pt x="131493" y="410091"/>
                            <a:pt x="131493" y="410091"/>
                          </a:cubicBezTo>
                          <a:lnTo>
                            <a:pt x="190585" y="347060"/>
                          </a:lnTo>
                          <a:cubicBezTo>
                            <a:pt x="190585" y="347060"/>
                            <a:pt x="253617" y="362817"/>
                            <a:pt x="293012" y="441607"/>
                          </a:cubicBezTo>
                          <a:lnTo>
                            <a:pt x="269375" y="469183"/>
                          </a:lnTo>
                          <a:cubicBezTo>
                            <a:pt x="269375" y="469183"/>
                            <a:pt x="289073" y="504639"/>
                            <a:pt x="328467" y="496760"/>
                          </a:cubicBezTo>
                          <a:cubicBezTo>
                            <a:pt x="367862" y="488881"/>
                            <a:pt x="348165" y="437668"/>
                            <a:pt x="348165" y="437668"/>
                          </a:cubicBezTo>
                          <a:cubicBezTo>
                            <a:pt x="348165" y="437668"/>
                            <a:pt x="371802" y="402212"/>
                            <a:pt x="387560" y="366757"/>
                          </a:cubicBezTo>
                          <a:cubicBezTo>
                            <a:pt x="387560" y="366757"/>
                            <a:pt x="426954" y="272209"/>
                            <a:pt x="411197" y="185541"/>
                          </a:cubicBezTo>
                          <a:cubicBezTo>
                            <a:pt x="387560" y="71296"/>
                            <a:pt x="237859" y="24022"/>
                            <a:pt x="237859" y="24022"/>
                          </a:cubicBezTo>
                          <a:cubicBezTo>
                            <a:pt x="237859" y="24022"/>
                            <a:pt x="237859" y="-3554"/>
                            <a:pt x="190585" y="385"/>
                          </a:cubicBezTo>
                          <a:lnTo>
                            <a:pt x="194525" y="8264"/>
                          </a:lnTo>
                          <a:cubicBezTo>
                            <a:pt x="194525" y="8264"/>
                            <a:pt x="202404" y="27961"/>
                            <a:pt x="186646" y="51598"/>
                          </a:cubicBezTo>
                          <a:cubicBezTo>
                            <a:pt x="163009" y="83114"/>
                            <a:pt x="99977" y="87054"/>
                            <a:pt x="80280" y="63417"/>
                          </a:cubicBezTo>
                          <a:cubicBezTo>
                            <a:pt x="60583" y="43719"/>
                            <a:pt x="84219" y="27961"/>
                            <a:pt x="84219" y="27961"/>
                          </a:cubicBezTo>
                          <a:lnTo>
                            <a:pt x="84219" y="20083"/>
                          </a:lnTo>
                          <a:cubicBezTo>
                            <a:pt x="60583" y="24022"/>
                            <a:pt x="36946" y="24022"/>
                            <a:pt x="13309" y="27961"/>
                          </a:cubicBezTo>
                          <a:cubicBezTo>
                            <a:pt x="13309" y="27961"/>
                            <a:pt x="44825" y="67356"/>
                            <a:pt x="25127" y="150086"/>
                          </a:cubicBezTo>
                          <a:cubicBezTo>
                            <a:pt x="1490" y="224936"/>
                            <a:pt x="-6389" y="236754"/>
                            <a:pt x="5430" y="260391"/>
                          </a:cubicBezTo>
                          <a:close/>
                          <a:moveTo>
                            <a:pt x="233920" y="51598"/>
                          </a:moveTo>
                          <a:cubicBezTo>
                            <a:pt x="226041" y="87054"/>
                            <a:pt x="190585" y="102812"/>
                            <a:pt x="147251" y="110691"/>
                          </a:cubicBezTo>
                          <a:cubicBezTo>
                            <a:pt x="103917" y="114630"/>
                            <a:pt x="48764" y="102812"/>
                            <a:pt x="48764" y="75235"/>
                          </a:cubicBezTo>
                          <a:cubicBezTo>
                            <a:pt x="44825" y="47659"/>
                            <a:pt x="68461" y="31901"/>
                            <a:pt x="68461" y="51598"/>
                          </a:cubicBezTo>
                          <a:cubicBezTo>
                            <a:pt x="68461" y="71296"/>
                            <a:pt x="84219" y="94933"/>
                            <a:pt x="143312" y="87054"/>
                          </a:cubicBezTo>
                          <a:cubicBezTo>
                            <a:pt x="202404" y="83114"/>
                            <a:pt x="210283" y="43719"/>
                            <a:pt x="210283" y="24022"/>
                          </a:cubicBezTo>
                          <a:cubicBezTo>
                            <a:pt x="206343" y="385"/>
                            <a:pt x="241799" y="16143"/>
                            <a:pt x="233920" y="51598"/>
                          </a:cubicBezTo>
                          <a:close/>
                          <a:moveTo>
                            <a:pt x="186646" y="307665"/>
                          </a:moveTo>
                          <a:cubicBezTo>
                            <a:pt x="210283" y="307665"/>
                            <a:pt x="229980" y="339181"/>
                            <a:pt x="226041" y="319483"/>
                          </a:cubicBezTo>
                          <a:cubicBezTo>
                            <a:pt x="222101" y="303725"/>
                            <a:pt x="229980" y="260391"/>
                            <a:pt x="285133" y="181601"/>
                          </a:cubicBezTo>
                          <a:cubicBezTo>
                            <a:pt x="352105" y="87054"/>
                            <a:pt x="387560" y="122509"/>
                            <a:pt x="387560" y="217057"/>
                          </a:cubicBezTo>
                          <a:cubicBezTo>
                            <a:pt x="387560" y="339181"/>
                            <a:pt x="308770" y="429789"/>
                            <a:pt x="296952" y="414031"/>
                          </a:cubicBezTo>
                          <a:cubicBezTo>
                            <a:pt x="265436" y="366757"/>
                            <a:pt x="222101" y="339181"/>
                            <a:pt x="186646" y="339181"/>
                          </a:cubicBezTo>
                          <a:cubicBezTo>
                            <a:pt x="147251" y="339181"/>
                            <a:pt x="163009" y="303725"/>
                            <a:pt x="186646" y="307665"/>
                          </a:cubicBezTo>
                          <a:close/>
                          <a:moveTo>
                            <a:pt x="84219" y="130388"/>
                          </a:moveTo>
                          <a:cubicBezTo>
                            <a:pt x="119675" y="138267"/>
                            <a:pt x="155130" y="146146"/>
                            <a:pt x="202404" y="110691"/>
                          </a:cubicBezTo>
                          <a:cubicBezTo>
                            <a:pt x="265436" y="59477"/>
                            <a:pt x="308770" y="142207"/>
                            <a:pt x="178767" y="264330"/>
                          </a:cubicBezTo>
                          <a:cubicBezTo>
                            <a:pt x="119675" y="323423"/>
                            <a:pt x="44825" y="303725"/>
                            <a:pt x="33006" y="248573"/>
                          </a:cubicBezTo>
                          <a:cubicBezTo>
                            <a:pt x="21188" y="189480"/>
                            <a:pt x="48764" y="122509"/>
                            <a:pt x="84219" y="130388"/>
                          </a:cubicBezTo>
                          <a:close/>
                        </a:path>
                      </a:pathLst>
                    </a:custGeom>
                    <a:solidFill>
                      <a:srgbClr val="EF819C"/>
                    </a:solidFill>
                    <a:ln w="39379" cap="flat">
                      <a:noFill/>
                      <a:prstDash val="solid"/>
                      <a:miter/>
                    </a:ln>
                  </p:spPr>
                  <p:txBody>
                    <a:bodyPr rtlCol="0" anchor="ctr"/>
                    <a:lstStyle/>
                    <a:p>
                      <a:endParaRPr lang="en-US"/>
                    </a:p>
                  </p:txBody>
                </p:sp>
                <p:sp>
                  <p:nvSpPr>
                    <p:cNvPr id="2989" name="Freeform: Shape 2988">
                      <a:extLst>
                        <a:ext uri="{FF2B5EF4-FFF2-40B4-BE49-F238E27FC236}">
                          <a16:creationId xmlns:a16="http://schemas.microsoft.com/office/drawing/2014/main" xmlns="" id="{B6E3103D-EE3D-4FB7-917E-1AFC561BE56F}"/>
                        </a:ext>
                      </a:extLst>
                    </p:cNvPr>
                    <p:cNvSpPr/>
                    <p:nvPr/>
                  </p:nvSpPr>
                  <p:spPr>
                    <a:xfrm>
                      <a:off x="15921665" y="2012427"/>
                      <a:ext cx="646075" cy="395899"/>
                    </a:xfrm>
                    <a:custGeom>
                      <a:avLst/>
                      <a:gdLst>
                        <a:gd name="connsiteX0" fmla="*/ 583043 w 646075"/>
                        <a:gd name="connsiteY0" fmla="*/ 323038 h 395899"/>
                        <a:gd name="connsiteX1" fmla="*/ 504254 w 646075"/>
                        <a:gd name="connsiteY1" fmla="*/ 307280 h 395899"/>
                        <a:gd name="connsiteX2" fmla="*/ 405767 w 646075"/>
                        <a:gd name="connsiteY2" fmla="*/ 382130 h 395899"/>
                        <a:gd name="connsiteX3" fmla="*/ 236369 w 646075"/>
                        <a:gd name="connsiteY3" fmla="*/ 326977 h 395899"/>
                        <a:gd name="connsiteX4" fmla="*/ 133943 w 646075"/>
                        <a:gd name="connsiteY4" fmla="*/ 145761 h 395899"/>
                        <a:gd name="connsiteX5" fmla="*/ 63032 w 646075"/>
                        <a:gd name="connsiteY5" fmla="*/ 114245 h 395899"/>
                        <a:gd name="connsiteX6" fmla="*/ 0 w 646075"/>
                        <a:gd name="connsiteY6" fmla="*/ 185156 h 395899"/>
                        <a:gd name="connsiteX7" fmla="*/ 31516 w 646075"/>
                        <a:gd name="connsiteY7" fmla="*/ 35455 h 395899"/>
                        <a:gd name="connsiteX8" fmla="*/ 47274 w 646075"/>
                        <a:gd name="connsiteY8" fmla="*/ 0 h 395899"/>
                        <a:gd name="connsiteX9" fmla="*/ 137882 w 646075"/>
                        <a:gd name="connsiteY9" fmla="*/ 122124 h 395899"/>
                        <a:gd name="connsiteX10" fmla="*/ 177277 w 646075"/>
                        <a:gd name="connsiteY10" fmla="*/ 196974 h 395899"/>
                        <a:gd name="connsiteX11" fmla="*/ 338796 w 646075"/>
                        <a:gd name="connsiteY11" fmla="*/ 362432 h 395899"/>
                        <a:gd name="connsiteX12" fmla="*/ 516072 w 646075"/>
                        <a:gd name="connsiteY12" fmla="*/ 279703 h 395899"/>
                        <a:gd name="connsiteX13" fmla="*/ 575165 w 646075"/>
                        <a:gd name="connsiteY13" fmla="*/ 307280 h 395899"/>
                        <a:gd name="connsiteX14" fmla="*/ 594862 w 646075"/>
                        <a:gd name="connsiteY14" fmla="*/ 248187 h 395899"/>
                        <a:gd name="connsiteX15" fmla="*/ 634257 w 646075"/>
                        <a:gd name="connsiteY15" fmla="*/ 177277 h 395899"/>
                        <a:gd name="connsiteX16" fmla="*/ 646075 w 646075"/>
                        <a:gd name="connsiteY16" fmla="*/ 295461 h 395899"/>
                        <a:gd name="connsiteX17" fmla="*/ 622438 w 646075"/>
                        <a:gd name="connsiteY17" fmla="*/ 236369 h 395899"/>
                        <a:gd name="connsiteX18" fmla="*/ 583043 w 646075"/>
                        <a:gd name="connsiteY18" fmla="*/ 323038 h 395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6075" h="395899">
                          <a:moveTo>
                            <a:pt x="583043" y="323038"/>
                          </a:moveTo>
                          <a:cubicBezTo>
                            <a:pt x="547588" y="342735"/>
                            <a:pt x="504254" y="307280"/>
                            <a:pt x="504254" y="307280"/>
                          </a:cubicBezTo>
                          <a:cubicBezTo>
                            <a:pt x="504254" y="307280"/>
                            <a:pt x="464859" y="354553"/>
                            <a:pt x="405767" y="382130"/>
                          </a:cubicBezTo>
                          <a:cubicBezTo>
                            <a:pt x="346674" y="405767"/>
                            <a:pt x="291522" y="405767"/>
                            <a:pt x="236369" y="326977"/>
                          </a:cubicBezTo>
                          <a:cubicBezTo>
                            <a:pt x="181216" y="248187"/>
                            <a:pt x="133943" y="145761"/>
                            <a:pt x="133943" y="145761"/>
                          </a:cubicBezTo>
                          <a:cubicBezTo>
                            <a:pt x="126063" y="133942"/>
                            <a:pt x="86669" y="141821"/>
                            <a:pt x="63032" y="114245"/>
                          </a:cubicBezTo>
                          <a:cubicBezTo>
                            <a:pt x="39395" y="86669"/>
                            <a:pt x="11818" y="141821"/>
                            <a:pt x="0" y="185156"/>
                          </a:cubicBezTo>
                          <a:cubicBezTo>
                            <a:pt x="0" y="185156"/>
                            <a:pt x="3939" y="114245"/>
                            <a:pt x="31516" y="35455"/>
                          </a:cubicBezTo>
                          <a:cubicBezTo>
                            <a:pt x="35455" y="23637"/>
                            <a:pt x="39395" y="11819"/>
                            <a:pt x="47274" y="0"/>
                          </a:cubicBezTo>
                          <a:cubicBezTo>
                            <a:pt x="39395" y="31516"/>
                            <a:pt x="43334" y="102427"/>
                            <a:pt x="137882" y="122124"/>
                          </a:cubicBezTo>
                          <a:cubicBezTo>
                            <a:pt x="149700" y="126063"/>
                            <a:pt x="141821" y="130003"/>
                            <a:pt x="177277" y="196974"/>
                          </a:cubicBezTo>
                          <a:cubicBezTo>
                            <a:pt x="212732" y="260006"/>
                            <a:pt x="267885" y="358493"/>
                            <a:pt x="338796" y="362432"/>
                          </a:cubicBezTo>
                          <a:cubicBezTo>
                            <a:pt x="405767" y="370311"/>
                            <a:pt x="464859" y="330917"/>
                            <a:pt x="516072" y="279703"/>
                          </a:cubicBezTo>
                          <a:cubicBezTo>
                            <a:pt x="516072" y="279703"/>
                            <a:pt x="535770" y="315159"/>
                            <a:pt x="575165" y="307280"/>
                          </a:cubicBezTo>
                          <a:cubicBezTo>
                            <a:pt x="614559" y="299401"/>
                            <a:pt x="594862" y="248187"/>
                            <a:pt x="594862" y="248187"/>
                          </a:cubicBezTo>
                          <a:cubicBezTo>
                            <a:pt x="594862" y="248187"/>
                            <a:pt x="618499" y="212732"/>
                            <a:pt x="634257" y="177277"/>
                          </a:cubicBezTo>
                          <a:cubicBezTo>
                            <a:pt x="634257" y="177277"/>
                            <a:pt x="646075" y="240308"/>
                            <a:pt x="646075" y="295461"/>
                          </a:cubicBezTo>
                          <a:cubicBezTo>
                            <a:pt x="646075" y="295461"/>
                            <a:pt x="638196" y="236369"/>
                            <a:pt x="622438" y="236369"/>
                          </a:cubicBezTo>
                          <a:cubicBezTo>
                            <a:pt x="594862" y="240308"/>
                            <a:pt x="618499" y="303340"/>
                            <a:pt x="583043" y="323038"/>
                          </a:cubicBezTo>
                          <a:close/>
                        </a:path>
                      </a:pathLst>
                    </a:custGeom>
                    <a:solidFill>
                      <a:srgbClr val="EF819C"/>
                    </a:solidFill>
                    <a:ln w="39379" cap="flat">
                      <a:noFill/>
                      <a:prstDash val="solid"/>
                      <a:miter/>
                    </a:ln>
                  </p:spPr>
                  <p:txBody>
                    <a:bodyPr rtlCol="0" anchor="ctr"/>
                    <a:lstStyle/>
                    <a:p>
                      <a:endParaRPr lang="en-US"/>
                    </a:p>
                  </p:txBody>
                </p:sp>
                <p:sp>
                  <p:nvSpPr>
                    <p:cNvPr id="2990" name="Freeform: Shape 2989">
                      <a:extLst>
                        <a:ext uri="{FF2B5EF4-FFF2-40B4-BE49-F238E27FC236}">
                          <a16:creationId xmlns:a16="http://schemas.microsoft.com/office/drawing/2014/main" xmlns="" id="{C026FA41-B9F3-4A89-9A4C-858E82B53AD2}"/>
                        </a:ext>
                      </a:extLst>
                    </p:cNvPr>
                    <p:cNvSpPr/>
                    <p:nvPr/>
                  </p:nvSpPr>
                  <p:spPr>
                    <a:xfrm>
                      <a:off x="15852651" y="2386678"/>
                      <a:ext cx="770614" cy="279484"/>
                    </a:xfrm>
                    <a:custGeom>
                      <a:avLst/>
                      <a:gdLst>
                        <a:gd name="connsiteX0" fmla="*/ 76892 w 770614"/>
                        <a:gd name="connsiteY0" fmla="*/ 153640 h 279484"/>
                        <a:gd name="connsiteX1" fmla="*/ 49316 w 770614"/>
                        <a:gd name="connsiteY1" fmla="*/ 122124 h 279484"/>
                        <a:gd name="connsiteX2" fmla="*/ 25679 w 770614"/>
                        <a:gd name="connsiteY2" fmla="*/ 137882 h 279484"/>
                        <a:gd name="connsiteX3" fmla="*/ 242351 w 770614"/>
                        <a:gd name="connsiteY3" fmla="*/ 267885 h 279484"/>
                        <a:gd name="connsiteX4" fmla="*/ 395991 w 770614"/>
                        <a:gd name="connsiteY4" fmla="*/ 248187 h 279484"/>
                        <a:gd name="connsiteX5" fmla="*/ 368414 w 770614"/>
                        <a:gd name="connsiteY5" fmla="*/ 232430 h 279484"/>
                        <a:gd name="connsiteX6" fmla="*/ 683573 w 770614"/>
                        <a:gd name="connsiteY6" fmla="*/ 173337 h 279484"/>
                        <a:gd name="connsiteX7" fmla="*/ 699331 w 770614"/>
                        <a:gd name="connsiteY7" fmla="*/ 82729 h 279484"/>
                        <a:gd name="connsiteX8" fmla="*/ 659936 w 770614"/>
                        <a:gd name="connsiteY8" fmla="*/ 122124 h 279484"/>
                        <a:gd name="connsiteX9" fmla="*/ 703270 w 770614"/>
                        <a:gd name="connsiteY9" fmla="*/ 0 h 279484"/>
                        <a:gd name="connsiteX10" fmla="*/ 703270 w 770614"/>
                        <a:gd name="connsiteY10" fmla="*/ 0 h 279484"/>
                        <a:gd name="connsiteX11" fmla="*/ 703270 w 770614"/>
                        <a:gd name="connsiteY11" fmla="*/ 15758 h 279484"/>
                        <a:gd name="connsiteX12" fmla="*/ 770242 w 770614"/>
                        <a:gd name="connsiteY12" fmla="*/ 106366 h 279484"/>
                        <a:gd name="connsiteX13" fmla="*/ 722968 w 770614"/>
                        <a:gd name="connsiteY13" fmla="*/ 177277 h 279484"/>
                        <a:gd name="connsiteX14" fmla="*/ 455083 w 770614"/>
                        <a:gd name="connsiteY14" fmla="*/ 252127 h 279484"/>
                        <a:gd name="connsiteX15" fmla="*/ 206896 w 770614"/>
                        <a:gd name="connsiteY15" fmla="*/ 275764 h 279484"/>
                        <a:gd name="connsiteX16" fmla="*/ 33558 w 770614"/>
                        <a:gd name="connsiteY16" fmla="*/ 193035 h 279484"/>
                        <a:gd name="connsiteX17" fmla="*/ 2042 w 770614"/>
                        <a:gd name="connsiteY17" fmla="*/ 122124 h 279484"/>
                        <a:gd name="connsiteX18" fmla="*/ 45377 w 770614"/>
                        <a:gd name="connsiteY18" fmla="*/ 27576 h 279484"/>
                        <a:gd name="connsiteX19" fmla="*/ 76892 w 770614"/>
                        <a:gd name="connsiteY19" fmla="*/ 153640 h 279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70614" h="279484">
                          <a:moveTo>
                            <a:pt x="76892" y="153640"/>
                          </a:moveTo>
                          <a:cubicBezTo>
                            <a:pt x="76892" y="153640"/>
                            <a:pt x="57195" y="137882"/>
                            <a:pt x="49316" y="122124"/>
                          </a:cubicBezTo>
                          <a:cubicBezTo>
                            <a:pt x="41437" y="106366"/>
                            <a:pt x="25679" y="114245"/>
                            <a:pt x="25679" y="137882"/>
                          </a:cubicBezTo>
                          <a:cubicBezTo>
                            <a:pt x="29619" y="189095"/>
                            <a:pt x="112348" y="256066"/>
                            <a:pt x="242351" y="267885"/>
                          </a:cubicBezTo>
                          <a:cubicBezTo>
                            <a:pt x="376293" y="275764"/>
                            <a:pt x="419628" y="252127"/>
                            <a:pt x="395991" y="248187"/>
                          </a:cubicBezTo>
                          <a:cubicBezTo>
                            <a:pt x="372354" y="240308"/>
                            <a:pt x="368414" y="232430"/>
                            <a:pt x="368414" y="232430"/>
                          </a:cubicBezTo>
                          <a:cubicBezTo>
                            <a:pt x="447204" y="252127"/>
                            <a:pt x="604783" y="228490"/>
                            <a:pt x="683573" y="173337"/>
                          </a:cubicBezTo>
                          <a:cubicBezTo>
                            <a:pt x="762363" y="118184"/>
                            <a:pt x="726907" y="51213"/>
                            <a:pt x="699331" y="82729"/>
                          </a:cubicBezTo>
                          <a:cubicBezTo>
                            <a:pt x="671754" y="118184"/>
                            <a:pt x="659936" y="122124"/>
                            <a:pt x="659936" y="122124"/>
                          </a:cubicBezTo>
                          <a:cubicBezTo>
                            <a:pt x="699331" y="78790"/>
                            <a:pt x="703270" y="0"/>
                            <a:pt x="703270" y="0"/>
                          </a:cubicBezTo>
                          <a:lnTo>
                            <a:pt x="703270" y="0"/>
                          </a:lnTo>
                          <a:cubicBezTo>
                            <a:pt x="703270" y="7879"/>
                            <a:pt x="703270" y="15758"/>
                            <a:pt x="703270" y="15758"/>
                          </a:cubicBezTo>
                          <a:cubicBezTo>
                            <a:pt x="746605" y="51213"/>
                            <a:pt x="774181" y="70911"/>
                            <a:pt x="770242" y="106366"/>
                          </a:cubicBezTo>
                          <a:cubicBezTo>
                            <a:pt x="770242" y="141821"/>
                            <a:pt x="722968" y="177277"/>
                            <a:pt x="722968" y="177277"/>
                          </a:cubicBezTo>
                          <a:cubicBezTo>
                            <a:pt x="722968" y="177277"/>
                            <a:pt x="648118" y="240308"/>
                            <a:pt x="455083" y="252127"/>
                          </a:cubicBezTo>
                          <a:cubicBezTo>
                            <a:pt x="455083" y="252127"/>
                            <a:pt x="344777" y="291522"/>
                            <a:pt x="206896" y="275764"/>
                          </a:cubicBezTo>
                          <a:cubicBezTo>
                            <a:pt x="69014" y="256066"/>
                            <a:pt x="33558" y="193035"/>
                            <a:pt x="33558" y="193035"/>
                          </a:cubicBezTo>
                          <a:cubicBezTo>
                            <a:pt x="33558" y="193035"/>
                            <a:pt x="-9776" y="169398"/>
                            <a:pt x="2042" y="122124"/>
                          </a:cubicBezTo>
                          <a:cubicBezTo>
                            <a:pt x="13861" y="74850"/>
                            <a:pt x="45377" y="27576"/>
                            <a:pt x="45377" y="27576"/>
                          </a:cubicBezTo>
                          <a:cubicBezTo>
                            <a:pt x="49316" y="122124"/>
                            <a:pt x="76892" y="153640"/>
                            <a:pt x="76892" y="153640"/>
                          </a:cubicBezTo>
                          <a:close/>
                        </a:path>
                      </a:pathLst>
                    </a:custGeom>
                    <a:solidFill>
                      <a:srgbClr val="EF819C"/>
                    </a:solidFill>
                    <a:ln w="39379" cap="flat">
                      <a:noFill/>
                      <a:prstDash val="solid"/>
                      <a:miter/>
                    </a:ln>
                  </p:spPr>
                  <p:txBody>
                    <a:bodyPr rtlCol="0" anchor="ctr"/>
                    <a:lstStyle/>
                    <a:p>
                      <a:endParaRPr lang="en-US"/>
                    </a:p>
                  </p:txBody>
                </p:sp>
                <p:sp>
                  <p:nvSpPr>
                    <p:cNvPr id="2991" name="Freeform: Shape 2990">
                      <a:extLst>
                        <a:ext uri="{FF2B5EF4-FFF2-40B4-BE49-F238E27FC236}">
                          <a16:creationId xmlns:a16="http://schemas.microsoft.com/office/drawing/2014/main" xmlns="" id="{BF50FFFB-79D2-4E97-B592-A184433DF343}"/>
                        </a:ext>
                      </a:extLst>
                    </p:cNvPr>
                    <p:cNvSpPr/>
                    <p:nvPr/>
                  </p:nvSpPr>
                  <p:spPr>
                    <a:xfrm>
                      <a:off x="16429858" y="1961214"/>
                      <a:ext cx="146955" cy="359635"/>
                    </a:xfrm>
                    <a:custGeom>
                      <a:avLst/>
                      <a:gdLst>
                        <a:gd name="connsiteX0" fmla="*/ 47274 w 146955"/>
                        <a:gd name="connsiteY0" fmla="*/ 342735 h 359635"/>
                        <a:gd name="connsiteX1" fmla="*/ 43334 w 146955"/>
                        <a:gd name="connsiteY1" fmla="*/ 311219 h 359635"/>
                        <a:gd name="connsiteX2" fmla="*/ 106366 w 146955"/>
                        <a:gd name="connsiteY2" fmla="*/ 212732 h 359635"/>
                        <a:gd name="connsiteX3" fmla="*/ 122124 w 146955"/>
                        <a:gd name="connsiteY3" fmla="*/ 0 h 359635"/>
                        <a:gd name="connsiteX4" fmla="*/ 141821 w 146955"/>
                        <a:gd name="connsiteY4" fmla="*/ 47274 h 359635"/>
                        <a:gd name="connsiteX5" fmla="*/ 118185 w 146955"/>
                        <a:gd name="connsiteY5" fmla="*/ 228490 h 359635"/>
                        <a:gd name="connsiteX6" fmla="*/ 78790 w 146955"/>
                        <a:gd name="connsiteY6" fmla="*/ 299401 h 359635"/>
                        <a:gd name="connsiteX7" fmla="*/ 59092 w 146955"/>
                        <a:gd name="connsiteY7" fmla="*/ 358493 h 359635"/>
                        <a:gd name="connsiteX8" fmla="*/ 0 w 146955"/>
                        <a:gd name="connsiteY8" fmla="*/ 330917 h 359635"/>
                        <a:gd name="connsiteX9" fmla="*/ 23637 w 146955"/>
                        <a:gd name="connsiteY9" fmla="*/ 303340 h 359635"/>
                        <a:gd name="connsiteX10" fmla="*/ 47274 w 146955"/>
                        <a:gd name="connsiteY10" fmla="*/ 342735 h 359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955" h="359635">
                          <a:moveTo>
                            <a:pt x="47274" y="342735"/>
                          </a:moveTo>
                          <a:cubicBezTo>
                            <a:pt x="55153" y="334856"/>
                            <a:pt x="43334" y="311219"/>
                            <a:pt x="43334" y="311219"/>
                          </a:cubicBezTo>
                          <a:cubicBezTo>
                            <a:pt x="43334" y="311219"/>
                            <a:pt x="78790" y="271824"/>
                            <a:pt x="106366" y="212732"/>
                          </a:cubicBezTo>
                          <a:cubicBezTo>
                            <a:pt x="153640" y="118184"/>
                            <a:pt x="122124" y="3940"/>
                            <a:pt x="122124" y="0"/>
                          </a:cubicBezTo>
                          <a:cubicBezTo>
                            <a:pt x="130003" y="15758"/>
                            <a:pt x="137882" y="31516"/>
                            <a:pt x="141821" y="47274"/>
                          </a:cubicBezTo>
                          <a:cubicBezTo>
                            <a:pt x="161519" y="133942"/>
                            <a:pt x="118185" y="228490"/>
                            <a:pt x="118185" y="228490"/>
                          </a:cubicBezTo>
                          <a:cubicBezTo>
                            <a:pt x="102427" y="263945"/>
                            <a:pt x="78790" y="299401"/>
                            <a:pt x="78790" y="299401"/>
                          </a:cubicBezTo>
                          <a:cubicBezTo>
                            <a:pt x="78790" y="299401"/>
                            <a:pt x="98487" y="350614"/>
                            <a:pt x="59092" y="358493"/>
                          </a:cubicBezTo>
                          <a:cubicBezTo>
                            <a:pt x="19697" y="366372"/>
                            <a:pt x="0" y="330917"/>
                            <a:pt x="0" y="330917"/>
                          </a:cubicBezTo>
                          <a:lnTo>
                            <a:pt x="23637" y="303340"/>
                          </a:lnTo>
                          <a:cubicBezTo>
                            <a:pt x="31516" y="315159"/>
                            <a:pt x="39395" y="350614"/>
                            <a:pt x="47274" y="342735"/>
                          </a:cubicBezTo>
                          <a:close/>
                        </a:path>
                      </a:pathLst>
                    </a:custGeom>
                    <a:solidFill>
                      <a:srgbClr val="EF819C"/>
                    </a:solidFill>
                    <a:ln w="39379" cap="flat">
                      <a:noFill/>
                      <a:prstDash val="solid"/>
                      <a:miter/>
                    </a:ln>
                  </p:spPr>
                  <p:txBody>
                    <a:bodyPr rtlCol="0" anchor="ctr"/>
                    <a:lstStyle/>
                    <a:p>
                      <a:endParaRPr lang="en-US"/>
                    </a:p>
                  </p:txBody>
                </p:sp>
                <p:sp>
                  <p:nvSpPr>
                    <p:cNvPr id="2992" name="Freeform: Shape 2991">
                      <a:extLst>
                        <a:ext uri="{FF2B5EF4-FFF2-40B4-BE49-F238E27FC236}">
                          <a16:creationId xmlns:a16="http://schemas.microsoft.com/office/drawing/2014/main" xmlns="" id="{101C84FB-443F-4C9F-8B0B-A16ABBA6F53B}"/>
                        </a:ext>
                      </a:extLst>
                    </p:cNvPr>
                    <p:cNvSpPr/>
                    <p:nvPr/>
                  </p:nvSpPr>
                  <p:spPr>
                    <a:xfrm>
                      <a:off x="16155107" y="1961214"/>
                      <a:ext cx="318085" cy="271824"/>
                    </a:xfrm>
                    <a:custGeom>
                      <a:avLst/>
                      <a:gdLst>
                        <a:gd name="connsiteX0" fmla="*/ 318085 w 318085"/>
                        <a:gd name="connsiteY0" fmla="*/ 0 h 271824"/>
                        <a:gd name="connsiteX1" fmla="*/ 219598 w 318085"/>
                        <a:gd name="connsiteY1" fmla="*/ 141821 h 271824"/>
                        <a:gd name="connsiteX2" fmla="*/ 192022 w 318085"/>
                        <a:gd name="connsiteY2" fmla="*/ 157579 h 271824"/>
                        <a:gd name="connsiteX3" fmla="*/ 152627 w 318085"/>
                        <a:gd name="connsiteY3" fmla="*/ 169398 h 271824"/>
                        <a:gd name="connsiteX4" fmla="*/ 172324 w 318085"/>
                        <a:gd name="connsiteY4" fmla="*/ 228490 h 271824"/>
                        <a:gd name="connsiteX5" fmla="*/ 128990 w 318085"/>
                        <a:gd name="connsiteY5" fmla="*/ 271824 h 271824"/>
                        <a:gd name="connsiteX6" fmla="*/ 6866 w 318085"/>
                        <a:gd name="connsiteY6" fmla="*/ 126063 h 271824"/>
                        <a:gd name="connsiteX7" fmla="*/ 10805 w 318085"/>
                        <a:gd name="connsiteY7" fmla="*/ 55153 h 271824"/>
                        <a:gd name="connsiteX8" fmla="*/ 30503 w 318085"/>
                        <a:gd name="connsiteY8" fmla="*/ 141821 h 271824"/>
                        <a:gd name="connsiteX9" fmla="*/ 136869 w 318085"/>
                        <a:gd name="connsiteY9" fmla="*/ 208793 h 271824"/>
                        <a:gd name="connsiteX10" fmla="*/ 192022 w 318085"/>
                        <a:gd name="connsiteY10" fmla="*/ 145761 h 271824"/>
                        <a:gd name="connsiteX11" fmla="*/ 215659 w 318085"/>
                        <a:gd name="connsiteY11" fmla="*/ 130003 h 271824"/>
                        <a:gd name="connsiteX12" fmla="*/ 318085 w 318085"/>
                        <a:gd name="connsiteY12" fmla="*/ 0 h 271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8085" h="271824">
                          <a:moveTo>
                            <a:pt x="318085" y="0"/>
                          </a:moveTo>
                          <a:cubicBezTo>
                            <a:pt x="318085" y="0"/>
                            <a:pt x="255054" y="47274"/>
                            <a:pt x="219598" y="141821"/>
                          </a:cubicBezTo>
                          <a:cubicBezTo>
                            <a:pt x="219598" y="141821"/>
                            <a:pt x="199901" y="145761"/>
                            <a:pt x="192022" y="157579"/>
                          </a:cubicBezTo>
                          <a:cubicBezTo>
                            <a:pt x="192022" y="157579"/>
                            <a:pt x="168385" y="149700"/>
                            <a:pt x="152627" y="169398"/>
                          </a:cubicBezTo>
                          <a:cubicBezTo>
                            <a:pt x="136869" y="193035"/>
                            <a:pt x="156566" y="220611"/>
                            <a:pt x="172324" y="228490"/>
                          </a:cubicBezTo>
                          <a:lnTo>
                            <a:pt x="128990" y="271824"/>
                          </a:lnTo>
                          <a:cubicBezTo>
                            <a:pt x="128990" y="271824"/>
                            <a:pt x="50200" y="181216"/>
                            <a:pt x="6866" y="126063"/>
                          </a:cubicBezTo>
                          <a:cubicBezTo>
                            <a:pt x="-8892" y="106366"/>
                            <a:pt x="6866" y="78790"/>
                            <a:pt x="10805" y="55153"/>
                          </a:cubicBezTo>
                          <a:cubicBezTo>
                            <a:pt x="10805" y="55153"/>
                            <a:pt x="2927" y="106366"/>
                            <a:pt x="30503" y="141821"/>
                          </a:cubicBezTo>
                          <a:cubicBezTo>
                            <a:pt x="62019" y="177277"/>
                            <a:pt x="144748" y="271824"/>
                            <a:pt x="136869" y="208793"/>
                          </a:cubicBezTo>
                          <a:cubicBezTo>
                            <a:pt x="125050" y="149700"/>
                            <a:pt x="168385" y="145761"/>
                            <a:pt x="192022" y="145761"/>
                          </a:cubicBezTo>
                          <a:cubicBezTo>
                            <a:pt x="192022" y="145761"/>
                            <a:pt x="195961" y="133942"/>
                            <a:pt x="215659" y="130003"/>
                          </a:cubicBezTo>
                          <a:cubicBezTo>
                            <a:pt x="215659" y="130003"/>
                            <a:pt x="239296" y="31516"/>
                            <a:pt x="318085" y="0"/>
                          </a:cubicBezTo>
                          <a:close/>
                        </a:path>
                      </a:pathLst>
                    </a:custGeom>
                    <a:solidFill>
                      <a:srgbClr val="EF819C">
                        <a:alpha val="70000"/>
                      </a:srgbClr>
                    </a:solidFill>
                    <a:ln w="39379" cap="flat">
                      <a:noFill/>
                      <a:prstDash val="solid"/>
                      <a:miter/>
                    </a:ln>
                  </p:spPr>
                  <p:txBody>
                    <a:bodyPr rtlCol="0" anchor="ctr"/>
                    <a:lstStyle/>
                    <a:p>
                      <a:endParaRPr lang="en-US"/>
                    </a:p>
                  </p:txBody>
                </p:sp>
                <p:sp>
                  <p:nvSpPr>
                    <p:cNvPr id="2993" name="Freeform: Shape 2992">
                      <a:extLst>
                        <a:ext uri="{FF2B5EF4-FFF2-40B4-BE49-F238E27FC236}">
                          <a16:creationId xmlns:a16="http://schemas.microsoft.com/office/drawing/2014/main" xmlns="" id="{EE89075C-7789-45A9-85FA-5B856B8D5539}"/>
                        </a:ext>
                      </a:extLst>
                    </p:cNvPr>
                    <p:cNvSpPr/>
                    <p:nvPr/>
                  </p:nvSpPr>
                  <p:spPr>
                    <a:xfrm>
                      <a:off x="15931701" y="2256675"/>
                      <a:ext cx="203220" cy="306369"/>
                    </a:xfrm>
                    <a:custGeom>
                      <a:avLst/>
                      <a:gdLst>
                        <a:gd name="connsiteX0" fmla="*/ 29359 w 203220"/>
                        <a:gd name="connsiteY0" fmla="*/ 0 h 306369"/>
                        <a:gd name="connsiteX1" fmla="*/ 198756 w 203220"/>
                        <a:gd name="connsiteY1" fmla="*/ 295461 h 306369"/>
                        <a:gd name="connsiteX2" fmla="*/ 29359 w 203220"/>
                        <a:gd name="connsiteY2" fmla="*/ 0 h 306369"/>
                      </a:gdLst>
                      <a:ahLst/>
                      <a:cxnLst>
                        <a:cxn ang="0">
                          <a:pos x="connsiteX0" y="connsiteY0"/>
                        </a:cxn>
                        <a:cxn ang="0">
                          <a:pos x="connsiteX1" y="connsiteY1"/>
                        </a:cxn>
                        <a:cxn ang="0">
                          <a:pos x="connsiteX2" y="connsiteY2"/>
                        </a:cxn>
                      </a:cxnLst>
                      <a:rect l="l" t="t" r="r" b="b"/>
                      <a:pathLst>
                        <a:path w="203220" h="306369">
                          <a:moveTo>
                            <a:pt x="29359" y="0"/>
                          </a:moveTo>
                          <a:cubicBezTo>
                            <a:pt x="29359" y="0"/>
                            <a:pt x="13601" y="232430"/>
                            <a:pt x="198756" y="295461"/>
                          </a:cubicBezTo>
                          <a:cubicBezTo>
                            <a:pt x="246030" y="315159"/>
                            <a:pt x="-100644" y="346674"/>
                            <a:pt x="29359" y="0"/>
                          </a:cubicBezTo>
                          <a:close/>
                        </a:path>
                      </a:pathLst>
                    </a:custGeom>
                    <a:solidFill>
                      <a:srgbClr val="FFFFFF">
                        <a:alpha val="50000"/>
                      </a:srgbClr>
                    </a:solidFill>
                    <a:ln w="39379" cap="flat">
                      <a:noFill/>
                      <a:prstDash val="solid"/>
                      <a:miter/>
                    </a:ln>
                  </p:spPr>
                  <p:txBody>
                    <a:bodyPr rtlCol="0" anchor="ctr"/>
                    <a:lstStyle/>
                    <a:p>
                      <a:endParaRPr lang="en-US"/>
                    </a:p>
                  </p:txBody>
                </p:sp>
                <p:sp>
                  <p:nvSpPr>
                    <p:cNvPr id="2994" name="Freeform: Shape 2993">
                      <a:extLst>
                        <a:ext uri="{FF2B5EF4-FFF2-40B4-BE49-F238E27FC236}">
                          <a16:creationId xmlns:a16="http://schemas.microsoft.com/office/drawing/2014/main" xmlns="" id="{257D00CC-4EB7-4B90-8545-387194E30E2F}"/>
                        </a:ext>
                      </a:extLst>
                    </p:cNvPr>
                    <p:cNvSpPr/>
                    <p:nvPr/>
                  </p:nvSpPr>
                  <p:spPr>
                    <a:xfrm>
                      <a:off x="16430195" y="1983001"/>
                      <a:ext cx="103555" cy="226874"/>
                    </a:xfrm>
                    <a:custGeom>
                      <a:avLst/>
                      <a:gdLst>
                        <a:gd name="connsiteX0" fmla="*/ 98151 w 103555"/>
                        <a:gd name="connsiteY0" fmla="*/ 9729 h 226874"/>
                        <a:gd name="connsiteX1" fmla="*/ 54816 w 103555"/>
                        <a:gd name="connsiteY1" fmla="*/ 214582 h 226874"/>
                        <a:gd name="connsiteX2" fmla="*/ 3603 w 103555"/>
                        <a:gd name="connsiteY2" fmla="*/ 190945 h 226874"/>
                        <a:gd name="connsiteX3" fmla="*/ 74513 w 103555"/>
                        <a:gd name="connsiteY3" fmla="*/ 60943 h 226874"/>
                        <a:gd name="connsiteX4" fmla="*/ 98151 w 103555"/>
                        <a:gd name="connsiteY4" fmla="*/ 9729 h 226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555" h="226874">
                          <a:moveTo>
                            <a:pt x="98151" y="9729"/>
                          </a:moveTo>
                          <a:cubicBezTo>
                            <a:pt x="106029" y="33366"/>
                            <a:pt x="113908" y="147611"/>
                            <a:pt x="54816" y="214582"/>
                          </a:cubicBezTo>
                          <a:cubicBezTo>
                            <a:pt x="27240" y="242159"/>
                            <a:pt x="-12155" y="218522"/>
                            <a:pt x="3603" y="190945"/>
                          </a:cubicBezTo>
                          <a:cubicBezTo>
                            <a:pt x="19361" y="163369"/>
                            <a:pt x="54816" y="143672"/>
                            <a:pt x="74513" y="60943"/>
                          </a:cubicBezTo>
                          <a:cubicBezTo>
                            <a:pt x="82393" y="17608"/>
                            <a:pt x="90271" y="-17847"/>
                            <a:pt x="98151" y="9729"/>
                          </a:cubicBezTo>
                          <a:close/>
                        </a:path>
                      </a:pathLst>
                    </a:custGeom>
                    <a:solidFill>
                      <a:srgbClr val="FFFFFF">
                        <a:alpha val="50000"/>
                      </a:srgbClr>
                    </a:solidFill>
                    <a:ln w="39379" cap="flat">
                      <a:noFill/>
                      <a:prstDash val="solid"/>
                      <a:miter/>
                    </a:ln>
                  </p:spPr>
                  <p:txBody>
                    <a:bodyPr rtlCol="0" anchor="ctr"/>
                    <a:lstStyle/>
                    <a:p>
                      <a:endParaRPr lang="en-US"/>
                    </a:p>
                  </p:txBody>
                </p:sp>
              </p:grpSp>
              <p:grpSp>
                <p:nvGrpSpPr>
                  <p:cNvPr id="2995" name="Graphic 2510">
                    <a:extLst>
                      <a:ext uri="{FF2B5EF4-FFF2-40B4-BE49-F238E27FC236}">
                        <a16:creationId xmlns:a16="http://schemas.microsoft.com/office/drawing/2014/main" xmlns="" id="{D220D30D-8215-4B43-A464-B3BB3CB9D56A}"/>
                      </a:ext>
                    </a:extLst>
                  </p:cNvPr>
                  <p:cNvGrpSpPr/>
                  <p:nvPr/>
                </p:nvGrpSpPr>
                <p:grpSpPr>
                  <a:xfrm>
                    <a:off x="16228944" y="1815453"/>
                    <a:ext cx="130633" cy="89564"/>
                    <a:chOff x="16228944" y="1815453"/>
                    <a:chExt cx="130633" cy="89564"/>
                  </a:xfrm>
                </p:grpSpPr>
                <p:grpSp>
                  <p:nvGrpSpPr>
                    <p:cNvPr id="2996" name="Graphic 2510">
                      <a:extLst>
                        <a:ext uri="{FF2B5EF4-FFF2-40B4-BE49-F238E27FC236}">
                          <a16:creationId xmlns:a16="http://schemas.microsoft.com/office/drawing/2014/main" xmlns="" id="{B6CD4C5A-AF94-42B0-9E84-6BF27FB9F1F5}"/>
                        </a:ext>
                      </a:extLst>
                    </p:cNvPr>
                    <p:cNvGrpSpPr/>
                    <p:nvPr/>
                  </p:nvGrpSpPr>
                  <p:grpSpPr>
                    <a:xfrm>
                      <a:off x="16228944" y="1819393"/>
                      <a:ext cx="130633" cy="85624"/>
                      <a:chOff x="16228944" y="1819393"/>
                      <a:chExt cx="130633" cy="85624"/>
                    </a:xfrm>
                  </p:grpSpPr>
                  <p:sp>
                    <p:nvSpPr>
                      <p:cNvPr id="2997" name="Freeform: Shape 2996">
                        <a:extLst>
                          <a:ext uri="{FF2B5EF4-FFF2-40B4-BE49-F238E27FC236}">
                            <a16:creationId xmlns:a16="http://schemas.microsoft.com/office/drawing/2014/main" xmlns="" id="{6AA38F7E-DA7B-4C65-AC26-EC52C0939723}"/>
                          </a:ext>
                        </a:extLst>
                      </p:cNvPr>
                      <p:cNvSpPr/>
                      <p:nvPr/>
                    </p:nvSpPr>
                    <p:spPr>
                      <a:xfrm>
                        <a:off x="16232925" y="1819393"/>
                        <a:ext cx="126022" cy="82166"/>
                      </a:xfrm>
                      <a:custGeom>
                        <a:avLst/>
                        <a:gdLst>
                          <a:gd name="connsiteX0" fmla="*/ 114204 w 126022"/>
                          <a:gd name="connsiteY0" fmla="*/ 55153 h 82166"/>
                          <a:gd name="connsiteX1" fmla="*/ 7838 w 126022"/>
                          <a:gd name="connsiteY1" fmla="*/ 66971 h 82166"/>
                          <a:gd name="connsiteX2" fmla="*/ 11778 w 126022"/>
                          <a:gd name="connsiteY2" fmla="*/ 31516 h 82166"/>
                          <a:gd name="connsiteX3" fmla="*/ 11778 w 126022"/>
                          <a:gd name="connsiteY3" fmla="*/ 23637 h 82166"/>
                          <a:gd name="connsiteX4" fmla="*/ 122083 w 126022"/>
                          <a:gd name="connsiteY4" fmla="*/ 0 h 82166"/>
                          <a:gd name="connsiteX5" fmla="*/ 122083 w 126022"/>
                          <a:gd name="connsiteY5" fmla="*/ 7879 h 82166"/>
                          <a:gd name="connsiteX6" fmla="*/ 126023 w 126022"/>
                          <a:gd name="connsiteY6" fmla="*/ 15758 h 82166"/>
                          <a:gd name="connsiteX7" fmla="*/ 114204 w 126022"/>
                          <a:gd name="connsiteY7" fmla="*/ 55153 h 82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022" h="82166">
                            <a:moveTo>
                              <a:pt x="114204" y="55153"/>
                            </a:moveTo>
                            <a:cubicBezTo>
                              <a:pt x="90567" y="86669"/>
                              <a:pt x="27536" y="90608"/>
                              <a:pt x="7838" y="66971"/>
                            </a:cubicBezTo>
                            <a:cubicBezTo>
                              <a:pt x="-11859" y="47274"/>
                              <a:pt x="11778" y="31516"/>
                              <a:pt x="11778" y="31516"/>
                            </a:cubicBezTo>
                            <a:lnTo>
                              <a:pt x="11778" y="23637"/>
                            </a:lnTo>
                            <a:cubicBezTo>
                              <a:pt x="70870" y="15758"/>
                              <a:pt x="122083" y="0"/>
                              <a:pt x="122083" y="0"/>
                            </a:cubicBezTo>
                            <a:lnTo>
                              <a:pt x="122083" y="7879"/>
                            </a:lnTo>
                            <a:lnTo>
                              <a:pt x="126023" y="15758"/>
                            </a:lnTo>
                            <a:cubicBezTo>
                              <a:pt x="122083" y="15758"/>
                              <a:pt x="129962" y="31516"/>
                              <a:pt x="114204" y="55153"/>
                            </a:cubicBezTo>
                            <a:close/>
                          </a:path>
                        </a:pathLst>
                      </a:custGeom>
                      <a:solidFill>
                        <a:srgbClr val="FBCA8F"/>
                      </a:solidFill>
                      <a:ln w="39379" cap="flat">
                        <a:noFill/>
                        <a:prstDash val="solid"/>
                        <a:miter/>
                      </a:ln>
                    </p:spPr>
                    <p:txBody>
                      <a:bodyPr rtlCol="0" anchor="ctr"/>
                      <a:lstStyle/>
                      <a:p>
                        <a:endParaRPr lang="en-US"/>
                      </a:p>
                    </p:txBody>
                  </p:sp>
                  <p:sp>
                    <p:nvSpPr>
                      <p:cNvPr id="2998" name="Freeform: Shape 2997">
                        <a:extLst>
                          <a:ext uri="{FF2B5EF4-FFF2-40B4-BE49-F238E27FC236}">
                            <a16:creationId xmlns:a16="http://schemas.microsoft.com/office/drawing/2014/main" xmlns="" id="{4C6B4A6D-15A7-4B3E-8F7C-58BA7F01D282}"/>
                          </a:ext>
                        </a:extLst>
                      </p:cNvPr>
                      <p:cNvSpPr/>
                      <p:nvPr/>
                    </p:nvSpPr>
                    <p:spPr>
                      <a:xfrm>
                        <a:off x="16228944" y="1819393"/>
                        <a:ext cx="130633" cy="85624"/>
                      </a:xfrm>
                      <a:custGeom>
                        <a:avLst/>
                        <a:gdLst>
                          <a:gd name="connsiteX0" fmla="*/ 122124 w 130633"/>
                          <a:gd name="connsiteY0" fmla="*/ 55153 h 85624"/>
                          <a:gd name="connsiteX1" fmla="*/ 35455 w 130633"/>
                          <a:gd name="connsiteY1" fmla="*/ 82729 h 85624"/>
                          <a:gd name="connsiteX2" fmla="*/ 0 w 130633"/>
                          <a:gd name="connsiteY2" fmla="*/ 51213 h 85624"/>
                          <a:gd name="connsiteX3" fmla="*/ 7879 w 130633"/>
                          <a:gd name="connsiteY3" fmla="*/ 35455 h 85624"/>
                          <a:gd name="connsiteX4" fmla="*/ 11819 w 130633"/>
                          <a:gd name="connsiteY4" fmla="*/ 23637 h 85624"/>
                          <a:gd name="connsiteX5" fmla="*/ 15758 w 130633"/>
                          <a:gd name="connsiteY5" fmla="*/ 19697 h 85624"/>
                          <a:gd name="connsiteX6" fmla="*/ 126064 w 130633"/>
                          <a:gd name="connsiteY6" fmla="*/ 0 h 85624"/>
                          <a:gd name="connsiteX7" fmla="*/ 130003 w 130633"/>
                          <a:gd name="connsiteY7" fmla="*/ 0 h 85624"/>
                          <a:gd name="connsiteX8" fmla="*/ 122124 w 130633"/>
                          <a:gd name="connsiteY8" fmla="*/ 55153 h 85624"/>
                          <a:gd name="connsiteX9" fmla="*/ 114245 w 130633"/>
                          <a:gd name="connsiteY9" fmla="*/ 55153 h 85624"/>
                          <a:gd name="connsiteX10" fmla="*/ 122124 w 130633"/>
                          <a:gd name="connsiteY10" fmla="*/ 15758 h 85624"/>
                          <a:gd name="connsiteX11" fmla="*/ 118185 w 130633"/>
                          <a:gd name="connsiteY11" fmla="*/ 0 h 85624"/>
                          <a:gd name="connsiteX12" fmla="*/ 51213 w 130633"/>
                          <a:gd name="connsiteY12" fmla="*/ 15758 h 85624"/>
                          <a:gd name="connsiteX13" fmla="*/ 27577 w 130633"/>
                          <a:gd name="connsiteY13" fmla="*/ 19697 h 85624"/>
                          <a:gd name="connsiteX14" fmla="*/ 15758 w 130633"/>
                          <a:gd name="connsiteY14" fmla="*/ 27576 h 85624"/>
                          <a:gd name="connsiteX15" fmla="*/ 15758 w 130633"/>
                          <a:gd name="connsiteY15" fmla="*/ 27576 h 85624"/>
                          <a:gd name="connsiteX16" fmla="*/ 7879 w 130633"/>
                          <a:gd name="connsiteY16" fmla="*/ 51213 h 85624"/>
                          <a:gd name="connsiteX17" fmla="*/ 43335 w 130633"/>
                          <a:gd name="connsiteY17" fmla="*/ 78790 h 85624"/>
                          <a:gd name="connsiteX18" fmla="*/ 114245 w 130633"/>
                          <a:gd name="connsiteY18" fmla="*/ 55153 h 85624"/>
                          <a:gd name="connsiteX19" fmla="*/ 122124 w 130633"/>
                          <a:gd name="connsiteY19" fmla="*/ 55153 h 8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0633" h="85624">
                            <a:moveTo>
                              <a:pt x="122124" y="55153"/>
                            </a:moveTo>
                            <a:cubicBezTo>
                              <a:pt x="102427" y="82729"/>
                              <a:pt x="66971" y="90608"/>
                              <a:pt x="35455" y="82729"/>
                            </a:cubicBezTo>
                            <a:cubicBezTo>
                              <a:pt x="23637" y="78790"/>
                              <a:pt x="0" y="66971"/>
                              <a:pt x="0" y="51213"/>
                            </a:cubicBezTo>
                            <a:cubicBezTo>
                              <a:pt x="0" y="43334"/>
                              <a:pt x="3940" y="39395"/>
                              <a:pt x="7879" y="35455"/>
                            </a:cubicBezTo>
                            <a:cubicBezTo>
                              <a:pt x="11819" y="31516"/>
                              <a:pt x="11819" y="31516"/>
                              <a:pt x="11819" y="23637"/>
                            </a:cubicBezTo>
                            <a:cubicBezTo>
                              <a:pt x="11819" y="23637"/>
                              <a:pt x="15758" y="19697"/>
                              <a:pt x="15758" y="19697"/>
                            </a:cubicBezTo>
                            <a:cubicBezTo>
                              <a:pt x="51213" y="15758"/>
                              <a:pt x="90608" y="7879"/>
                              <a:pt x="126064" y="0"/>
                            </a:cubicBezTo>
                            <a:cubicBezTo>
                              <a:pt x="126064" y="0"/>
                              <a:pt x="130003" y="0"/>
                              <a:pt x="130003" y="0"/>
                            </a:cubicBezTo>
                            <a:cubicBezTo>
                              <a:pt x="130003" y="23637"/>
                              <a:pt x="133943" y="35455"/>
                              <a:pt x="122124" y="55153"/>
                            </a:cubicBezTo>
                            <a:cubicBezTo>
                              <a:pt x="122124" y="55153"/>
                              <a:pt x="114245" y="59092"/>
                              <a:pt x="114245" y="55153"/>
                            </a:cubicBezTo>
                            <a:cubicBezTo>
                              <a:pt x="122124" y="43334"/>
                              <a:pt x="126064" y="27576"/>
                              <a:pt x="122124" y="15758"/>
                            </a:cubicBezTo>
                            <a:cubicBezTo>
                              <a:pt x="122124" y="11818"/>
                              <a:pt x="114245" y="3939"/>
                              <a:pt x="118185" y="0"/>
                            </a:cubicBezTo>
                            <a:cubicBezTo>
                              <a:pt x="98487" y="7879"/>
                              <a:pt x="74850" y="11818"/>
                              <a:pt x="51213" y="15758"/>
                            </a:cubicBezTo>
                            <a:cubicBezTo>
                              <a:pt x="43335" y="15758"/>
                              <a:pt x="35455" y="19697"/>
                              <a:pt x="27577" y="19697"/>
                            </a:cubicBezTo>
                            <a:cubicBezTo>
                              <a:pt x="15758" y="19697"/>
                              <a:pt x="15758" y="19697"/>
                              <a:pt x="15758" y="27576"/>
                            </a:cubicBezTo>
                            <a:cubicBezTo>
                              <a:pt x="15758" y="27576"/>
                              <a:pt x="15758" y="27576"/>
                              <a:pt x="15758" y="27576"/>
                            </a:cubicBezTo>
                            <a:cubicBezTo>
                              <a:pt x="7879" y="35455"/>
                              <a:pt x="7879" y="39395"/>
                              <a:pt x="7879" y="51213"/>
                            </a:cubicBezTo>
                            <a:cubicBezTo>
                              <a:pt x="11819" y="66971"/>
                              <a:pt x="31516" y="74850"/>
                              <a:pt x="43335" y="78790"/>
                            </a:cubicBezTo>
                            <a:cubicBezTo>
                              <a:pt x="66971" y="82729"/>
                              <a:pt x="98487" y="74850"/>
                              <a:pt x="114245" y="55153"/>
                            </a:cubicBezTo>
                            <a:cubicBezTo>
                              <a:pt x="118185" y="55153"/>
                              <a:pt x="122124" y="55153"/>
                              <a:pt x="122124" y="55153"/>
                            </a:cubicBezTo>
                            <a:close/>
                          </a:path>
                        </a:pathLst>
                      </a:custGeom>
                      <a:solidFill>
                        <a:srgbClr val="D97E31"/>
                      </a:solidFill>
                      <a:ln w="39379" cap="flat">
                        <a:noFill/>
                        <a:prstDash val="solid"/>
                        <a:miter/>
                      </a:ln>
                    </p:spPr>
                    <p:txBody>
                      <a:bodyPr rtlCol="0" anchor="ctr"/>
                      <a:lstStyle/>
                      <a:p>
                        <a:endParaRPr lang="en-US"/>
                      </a:p>
                    </p:txBody>
                  </p:sp>
                </p:grpSp>
                <p:sp>
                  <p:nvSpPr>
                    <p:cNvPr id="2999" name="Freeform: Shape 2998">
                      <a:extLst>
                        <a:ext uri="{FF2B5EF4-FFF2-40B4-BE49-F238E27FC236}">
                          <a16:creationId xmlns:a16="http://schemas.microsoft.com/office/drawing/2014/main" xmlns="" id="{BFB4C02B-6DF2-45D4-87AC-DCA16F9B6283}"/>
                        </a:ext>
                      </a:extLst>
                    </p:cNvPr>
                    <p:cNvSpPr/>
                    <p:nvPr/>
                  </p:nvSpPr>
                  <p:spPr>
                    <a:xfrm>
                      <a:off x="16232008" y="1815453"/>
                      <a:ext cx="124969" cy="86105"/>
                    </a:xfrm>
                    <a:custGeom>
                      <a:avLst/>
                      <a:gdLst>
                        <a:gd name="connsiteX0" fmla="*/ 8754 w 124969"/>
                        <a:gd name="connsiteY0" fmla="*/ 70911 h 86105"/>
                        <a:gd name="connsiteX1" fmla="*/ 115120 w 124969"/>
                        <a:gd name="connsiteY1" fmla="*/ 59092 h 86105"/>
                        <a:gd name="connsiteX2" fmla="*/ 123000 w 124969"/>
                        <a:gd name="connsiteY2" fmla="*/ 15758 h 86105"/>
                        <a:gd name="connsiteX3" fmla="*/ 119060 w 124969"/>
                        <a:gd name="connsiteY3" fmla="*/ 7879 h 86105"/>
                        <a:gd name="connsiteX4" fmla="*/ 119060 w 124969"/>
                        <a:gd name="connsiteY4" fmla="*/ 0 h 86105"/>
                        <a:gd name="connsiteX5" fmla="*/ 8754 w 124969"/>
                        <a:gd name="connsiteY5" fmla="*/ 23637 h 86105"/>
                        <a:gd name="connsiteX6" fmla="*/ 8754 w 124969"/>
                        <a:gd name="connsiteY6" fmla="*/ 31516 h 86105"/>
                        <a:gd name="connsiteX7" fmla="*/ 8754 w 124969"/>
                        <a:gd name="connsiteY7" fmla="*/ 70911 h 86105"/>
                        <a:gd name="connsiteX8" fmla="*/ 52089 w 124969"/>
                        <a:gd name="connsiteY8" fmla="*/ 27576 h 86105"/>
                        <a:gd name="connsiteX9" fmla="*/ 95423 w 124969"/>
                        <a:gd name="connsiteY9" fmla="*/ 74850 h 86105"/>
                        <a:gd name="connsiteX10" fmla="*/ 20573 w 124969"/>
                        <a:gd name="connsiteY10" fmla="*/ 74850 h 86105"/>
                        <a:gd name="connsiteX11" fmla="*/ 52089 w 124969"/>
                        <a:gd name="connsiteY11" fmla="*/ 27576 h 86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969" h="86105">
                          <a:moveTo>
                            <a:pt x="8754" y="70911"/>
                          </a:moveTo>
                          <a:cubicBezTo>
                            <a:pt x="32391" y="94548"/>
                            <a:pt x="95423" y="90608"/>
                            <a:pt x="115120" y="59092"/>
                          </a:cubicBezTo>
                          <a:cubicBezTo>
                            <a:pt x="130878" y="35455"/>
                            <a:pt x="123000" y="15758"/>
                            <a:pt x="123000" y="15758"/>
                          </a:cubicBezTo>
                          <a:lnTo>
                            <a:pt x="119060" y="7879"/>
                          </a:lnTo>
                          <a:lnTo>
                            <a:pt x="119060" y="0"/>
                          </a:lnTo>
                          <a:cubicBezTo>
                            <a:pt x="119060" y="0"/>
                            <a:pt x="71786" y="11819"/>
                            <a:pt x="8754" y="23637"/>
                          </a:cubicBezTo>
                          <a:lnTo>
                            <a:pt x="8754" y="31516"/>
                          </a:lnTo>
                          <a:cubicBezTo>
                            <a:pt x="8754" y="35455"/>
                            <a:pt x="-10943" y="51213"/>
                            <a:pt x="8754" y="70911"/>
                          </a:cubicBezTo>
                          <a:close/>
                          <a:moveTo>
                            <a:pt x="52089" y="27576"/>
                          </a:moveTo>
                          <a:cubicBezTo>
                            <a:pt x="99363" y="19697"/>
                            <a:pt x="119060" y="59092"/>
                            <a:pt x="95423" y="74850"/>
                          </a:cubicBezTo>
                          <a:cubicBezTo>
                            <a:pt x="75726" y="86669"/>
                            <a:pt x="40270" y="90608"/>
                            <a:pt x="20573" y="74850"/>
                          </a:cubicBezTo>
                          <a:cubicBezTo>
                            <a:pt x="876" y="63032"/>
                            <a:pt x="4815" y="35455"/>
                            <a:pt x="52089" y="27576"/>
                          </a:cubicBezTo>
                          <a:close/>
                        </a:path>
                      </a:pathLst>
                    </a:custGeom>
                    <a:solidFill>
                      <a:srgbClr val="FBCA8F"/>
                    </a:solidFill>
                    <a:ln w="39379" cap="flat">
                      <a:noFill/>
                      <a:prstDash val="solid"/>
                      <a:miter/>
                    </a:ln>
                  </p:spPr>
                  <p:txBody>
                    <a:bodyPr rtlCol="0" anchor="ctr"/>
                    <a:lstStyle/>
                    <a:p>
                      <a:endParaRPr lang="en-US"/>
                    </a:p>
                  </p:txBody>
                </p:sp>
              </p:grpSp>
              <p:grpSp>
                <p:nvGrpSpPr>
                  <p:cNvPr id="3000" name="Graphic 2510">
                    <a:extLst>
                      <a:ext uri="{FF2B5EF4-FFF2-40B4-BE49-F238E27FC236}">
                        <a16:creationId xmlns:a16="http://schemas.microsoft.com/office/drawing/2014/main" xmlns="" id="{B7FFEF43-7089-4C1C-A9A2-54DF4FEC4171}"/>
                      </a:ext>
                    </a:extLst>
                  </p:cNvPr>
                  <p:cNvGrpSpPr/>
                  <p:nvPr/>
                </p:nvGrpSpPr>
                <p:grpSpPr>
                  <a:xfrm>
                    <a:off x="15756206" y="2560267"/>
                    <a:ext cx="838231" cy="453153"/>
                    <a:chOff x="15756206" y="2560267"/>
                    <a:chExt cx="838231" cy="453153"/>
                  </a:xfrm>
                </p:grpSpPr>
                <p:grpSp>
                  <p:nvGrpSpPr>
                    <p:cNvPr id="3001" name="Graphic 2510">
                      <a:extLst>
                        <a:ext uri="{FF2B5EF4-FFF2-40B4-BE49-F238E27FC236}">
                          <a16:creationId xmlns:a16="http://schemas.microsoft.com/office/drawing/2014/main" xmlns="" id="{2F41F658-7373-4125-9147-29581BE51B94}"/>
                        </a:ext>
                      </a:extLst>
                    </p:cNvPr>
                    <p:cNvGrpSpPr/>
                    <p:nvPr/>
                  </p:nvGrpSpPr>
                  <p:grpSpPr>
                    <a:xfrm>
                      <a:off x="15756206" y="2560267"/>
                      <a:ext cx="838231" cy="453153"/>
                      <a:chOff x="15756206" y="2560267"/>
                      <a:chExt cx="838231" cy="453153"/>
                    </a:xfrm>
                    <a:solidFill>
                      <a:srgbClr val="863786"/>
                    </a:solidFill>
                  </p:grpSpPr>
                  <p:sp>
                    <p:nvSpPr>
                      <p:cNvPr id="3002" name="Freeform: Shape 3001">
                        <a:extLst>
                          <a:ext uri="{FF2B5EF4-FFF2-40B4-BE49-F238E27FC236}">
                            <a16:creationId xmlns:a16="http://schemas.microsoft.com/office/drawing/2014/main" xmlns="" id="{D5D511C8-0EB8-4F66-A33B-CF876E4F2512}"/>
                          </a:ext>
                        </a:extLst>
                      </p:cNvPr>
                      <p:cNvSpPr/>
                      <p:nvPr/>
                    </p:nvSpPr>
                    <p:spPr>
                      <a:xfrm>
                        <a:off x="15767875" y="2563955"/>
                        <a:ext cx="823400" cy="442104"/>
                      </a:xfrm>
                      <a:custGeom>
                        <a:avLst/>
                        <a:gdLst>
                          <a:gd name="connsiteX0" fmla="*/ 291671 w 823400"/>
                          <a:gd name="connsiteY0" fmla="*/ 98487 h 442104"/>
                          <a:gd name="connsiteX1" fmla="*/ 539859 w 823400"/>
                          <a:gd name="connsiteY1" fmla="*/ 74850 h 442104"/>
                          <a:gd name="connsiteX2" fmla="*/ 807744 w 823400"/>
                          <a:gd name="connsiteY2" fmla="*/ 0 h 442104"/>
                          <a:gd name="connsiteX3" fmla="*/ 780167 w 823400"/>
                          <a:gd name="connsiteY3" fmla="*/ 346675 h 442104"/>
                          <a:gd name="connsiteX4" fmla="*/ 791986 w 823400"/>
                          <a:gd name="connsiteY4" fmla="*/ 393948 h 442104"/>
                          <a:gd name="connsiteX5" fmla="*/ 606830 w 823400"/>
                          <a:gd name="connsiteY5" fmla="*/ 441222 h 442104"/>
                          <a:gd name="connsiteX6" fmla="*/ 398037 w 823400"/>
                          <a:gd name="connsiteY6" fmla="*/ 390009 h 442104"/>
                          <a:gd name="connsiteX7" fmla="*/ 401977 w 823400"/>
                          <a:gd name="connsiteY7" fmla="*/ 299401 h 442104"/>
                          <a:gd name="connsiteX8" fmla="*/ 382279 w 823400"/>
                          <a:gd name="connsiteY8" fmla="*/ 378190 h 442104"/>
                          <a:gd name="connsiteX9" fmla="*/ 126213 w 823400"/>
                          <a:gd name="connsiteY9" fmla="*/ 366372 h 442104"/>
                          <a:gd name="connsiteX10" fmla="*/ 149 w 823400"/>
                          <a:gd name="connsiteY10" fmla="*/ 256066 h 442104"/>
                          <a:gd name="connsiteX11" fmla="*/ 43484 w 823400"/>
                          <a:gd name="connsiteY11" fmla="*/ 216672 h 442104"/>
                          <a:gd name="connsiteX12" fmla="*/ 90758 w 823400"/>
                          <a:gd name="connsiteY12" fmla="*/ 98487 h 442104"/>
                          <a:gd name="connsiteX13" fmla="*/ 82878 w 823400"/>
                          <a:gd name="connsiteY13" fmla="*/ 51213 h 442104"/>
                          <a:gd name="connsiteX14" fmla="*/ 118334 w 823400"/>
                          <a:gd name="connsiteY14" fmla="*/ 11819 h 442104"/>
                          <a:gd name="connsiteX15" fmla="*/ 291671 w 823400"/>
                          <a:gd name="connsiteY15" fmla="*/ 98487 h 44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3400" h="442104">
                            <a:moveTo>
                              <a:pt x="291671" y="98487"/>
                            </a:moveTo>
                            <a:cubicBezTo>
                              <a:pt x="429553" y="118184"/>
                              <a:pt x="539859" y="74850"/>
                              <a:pt x="539859" y="74850"/>
                            </a:cubicBezTo>
                            <a:cubicBezTo>
                              <a:pt x="732893" y="59092"/>
                              <a:pt x="807744" y="0"/>
                              <a:pt x="807744" y="0"/>
                            </a:cubicBezTo>
                            <a:cubicBezTo>
                              <a:pt x="855017" y="232430"/>
                              <a:pt x="780167" y="346675"/>
                              <a:pt x="780167" y="346675"/>
                            </a:cubicBezTo>
                            <a:cubicBezTo>
                              <a:pt x="807744" y="350614"/>
                              <a:pt x="803804" y="386069"/>
                              <a:pt x="791986" y="393948"/>
                            </a:cubicBezTo>
                            <a:cubicBezTo>
                              <a:pt x="780167" y="401827"/>
                              <a:pt x="732893" y="449101"/>
                              <a:pt x="606830" y="441222"/>
                            </a:cubicBezTo>
                            <a:cubicBezTo>
                              <a:pt x="480766" y="433343"/>
                              <a:pt x="398037" y="390009"/>
                              <a:pt x="398037" y="390009"/>
                            </a:cubicBezTo>
                            <a:lnTo>
                              <a:pt x="401977" y="299401"/>
                            </a:lnTo>
                            <a:cubicBezTo>
                              <a:pt x="398037" y="326977"/>
                              <a:pt x="382279" y="378190"/>
                              <a:pt x="382279" y="378190"/>
                            </a:cubicBezTo>
                            <a:cubicBezTo>
                              <a:pt x="331066" y="401827"/>
                              <a:pt x="193184" y="390009"/>
                              <a:pt x="126213" y="366372"/>
                            </a:cubicBezTo>
                            <a:cubicBezTo>
                              <a:pt x="71060" y="346675"/>
                              <a:pt x="-3790" y="315159"/>
                              <a:pt x="149" y="256066"/>
                            </a:cubicBezTo>
                            <a:cubicBezTo>
                              <a:pt x="4089" y="216672"/>
                              <a:pt x="43484" y="216672"/>
                              <a:pt x="43484" y="216672"/>
                            </a:cubicBezTo>
                            <a:lnTo>
                              <a:pt x="90758" y="98487"/>
                            </a:lnTo>
                            <a:cubicBezTo>
                              <a:pt x="90758" y="98487"/>
                              <a:pt x="78939" y="74850"/>
                              <a:pt x="82878" y="51213"/>
                            </a:cubicBezTo>
                            <a:cubicBezTo>
                              <a:pt x="86818" y="31516"/>
                              <a:pt x="118334" y="11819"/>
                              <a:pt x="118334" y="11819"/>
                            </a:cubicBezTo>
                            <a:cubicBezTo>
                              <a:pt x="118334" y="11819"/>
                              <a:pt x="153789" y="78790"/>
                              <a:pt x="291671" y="98487"/>
                            </a:cubicBezTo>
                            <a:close/>
                          </a:path>
                        </a:pathLst>
                      </a:custGeom>
                      <a:solidFill>
                        <a:srgbClr val="863786"/>
                      </a:solidFill>
                      <a:ln w="39379" cap="flat">
                        <a:noFill/>
                        <a:prstDash val="solid"/>
                        <a:miter/>
                      </a:ln>
                    </p:spPr>
                    <p:txBody>
                      <a:bodyPr rtlCol="0" anchor="ctr"/>
                      <a:lstStyle/>
                      <a:p>
                        <a:endParaRPr lang="en-US"/>
                      </a:p>
                    </p:txBody>
                  </p:sp>
                  <p:sp>
                    <p:nvSpPr>
                      <p:cNvPr id="3003" name="Freeform: Shape 3002">
                        <a:extLst>
                          <a:ext uri="{FF2B5EF4-FFF2-40B4-BE49-F238E27FC236}">
                            <a16:creationId xmlns:a16="http://schemas.microsoft.com/office/drawing/2014/main" xmlns="" id="{3AB4502C-A015-42AF-8977-6AA9A8AAAD1E}"/>
                          </a:ext>
                        </a:extLst>
                      </p:cNvPr>
                      <p:cNvSpPr/>
                      <p:nvPr/>
                    </p:nvSpPr>
                    <p:spPr>
                      <a:xfrm>
                        <a:off x="15756206" y="2560267"/>
                        <a:ext cx="838231" cy="453153"/>
                      </a:xfrm>
                      <a:custGeom>
                        <a:avLst/>
                        <a:gdLst>
                          <a:gd name="connsiteX0" fmla="*/ 303340 w 838231"/>
                          <a:gd name="connsiteY0" fmla="*/ 102175 h 453153"/>
                          <a:gd name="connsiteX1" fmla="*/ 642136 w 838231"/>
                          <a:gd name="connsiteY1" fmla="*/ 66719 h 453153"/>
                          <a:gd name="connsiteX2" fmla="*/ 815473 w 838231"/>
                          <a:gd name="connsiteY2" fmla="*/ 3688 h 453153"/>
                          <a:gd name="connsiteX3" fmla="*/ 823352 w 838231"/>
                          <a:gd name="connsiteY3" fmla="*/ 3688 h 453153"/>
                          <a:gd name="connsiteX4" fmla="*/ 811534 w 838231"/>
                          <a:gd name="connsiteY4" fmla="*/ 310967 h 453153"/>
                          <a:gd name="connsiteX5" fmla="*/ 791837 w 838231"/>
                          <a:gd name="connsiteY5" fmla="*/ 350362 h 453153"/>
                          <a:gd name="connsiteX6" fmla="*/ 803655 w 838231"/>
                          <a:gd name="connsiteY6" fmla="*/ 401575 h 453153"/>
                          <a:gd name="connsiteX7" fmla="*/ 405767 w 838231"/>
                          <a:gd name="connsiteY7" fmla="*/ 397636 h 453153"/>
                          <a:gd name="connsiteX8" fmla="*/ 405767 w 838231"/>
                          <a:gd name="connsiteY8" fmla="*/ 397636 h 453153"/>
                          <a:gd name="connsiteX9" fmla="*/ 405767 w 838231"/>
                          <a:gd name="connsiteY9" fmla="*/ 354302 h 453153"/>
                          <a:gd name="connsiteX10" fmla="*/ 405767 w 838231"/>
                          <a:gd name="connsiteY10" fmla="*/ 326725 h 453153"/>
                          <a:gd name="connsiteX11" fmla="*/ 409706 w 838231"/>
                          <a:gd name="connsiteY11" fmla="*/ 322786 h 453153"/>
                          <a:gd name="connsiteX12" fmla="*/ 366372 w 838231"/>
                          <a:gd name="connsiteY12" fmla="*/ 397636 h 453153"/>
                          <a:gd name="connsiteX13" fmla="*/ 74850 w 838231"/>
                          <a:gd name="connsiteY13" fmla="*/ 354302 h 453153"/>
                          <a:gd name="connsiteX14" fmla="*/ 0 w 838231"/>
                          <a:gd name="connsiteY14" fmla="*/ 263693 h 453153"/>
                          <a:gd name="connsiteX15" fmla="*/ 43335 w 838231"/>
                          <a:gd name="connsiteY15" fmla="*/ 224299 h 453153"/>
                          <a:gd name="connsiteX16" fmla="*/ 86669 w 838231"/>
                          <a:gd name="connsiteY16" fmla="*/ 113993 h 453153"/>
                          <a:gd name="connsiteX17" fmla="*/ 82729 w 838231"/>
                          <a:gd name="connsiteY17" fmla="*/ 62780 h 453153"/>
                          <a:gd name="connsiteX18" fmla="*/ 118185 w 838231"/>
                          <a:gd name="connsiteY18" fmla="*/ 23385 h 453153"/>
                          <a:gd name="connsiteX19" fmla="*/ 126064 w 838231"/>
                          <a:gd name="connsiteY19" fmla="*/ 23385 h 453153"/>
                          <a:gd name="connsiteX20" fmla="*/ 303340 w 838231"/>
                          <a:gd name="connsiteY20" fmla="*/ 102175 h 453153"/>
                          <a:gd name="connsiteX21" fmla="*/ 303340 w 838231"/>
                          <a:gd name="connsiteY21" fmla="*/ 102175 h 453153"/>
                          <a:gd name="connsiteX22" fmla="*/ 122124 w 838231"/>
                          <a:gd name="connsiteY22" fmla="*/ 23385 h 453153"/>
                          <a:gd name="connsiteX23" fmla="*/ 102427 w 838231"/>
                          <a:gd name="connsiteY23" fmla="*/ 47022 h 453153"/>
                          <a:gd name="connsiteX24" fmla="*/ 102427 w 838231"/>
                          <a:gd name="connsiteY24" fmla="*/ 106114 h 453153"/>
                          <a:gd name="connsiteX25" fmla="*/ 94548 w 838231"/>
                          <a:gd name="connsiteY25" fmla="*/ 129751 h 453153"/>
                          <a:gd name="connsiteX26" fmla="*/ 55153 w 838231"/>
                          <a:gd name="connsiteY26" fmla="*/ 224299 h 453153"/>
                          <a:gd name="connsiteX27" fmla="*/ 51213 w 838231"/>
                          <a:gd name="connsiteY27" fmla="*/ 224299 h 453153"/>
                          <a:gd name="connsiteX28" fmla="*/ 15758 w 838231"/>
                          <a:gd name="connsiteY28" fmla="*/ 291270 h 453153"/>
                          <a:gd name="connsiteX29" fmla="*/ 82729 w 838231"/>
                          <a:gd name="connsiteY29" fmla="*/ 346423 h 453153"/>
                          <a:gd name="connsiteX30" fmla="*/ 220611 w 838231"/>
                          <a:gd name="connsiteY30" fmla="*/ 385818 h 453153"/>
                          <a:gd name="connsiteX31" fmla="*/ 366372 w 838231"/>
                          <a:gd name="connsiteY31" fmla="*/ 385818 h 453153"/>
                          <a:gd name="connsiteX32" fmla="*/ 409706 w 838231"/>
                          <a:gd name="connsiteY32" fmla="*/ 299149 h 453153"/>
                          <a:gd name="connsiteX33" fmla="*/ 417586 w 838231"/>
                          <a:gd name="connsiteY33" fmla="*/ 299149 h 453153"/>
                          <a:gd name="connsiteX34" fmla="*/ 413646 w 838231"/>
                          <a:gd name="connsiteY34" fmla="*/ 377938 h 453153"/>
                          <a:gd name="connsiteX35" fmla="*/ 476678 w 838231"/>
                          <a:gd name="connsiteY35" fmla="*/ 413394 h 453153"/>
                          <a:gd name="connsiteX36" fmla="*/ 732744 w 838231"/>
                          <a:gd name="connsiteY36" fmla="*/ 429152 h 453153"/>
                          <a:gd name="connsiteX37" fmla="*/ 791837 w 838231"/>
                          <a:gd name="connsiteY37" fmla="*/ 346423 h 453153"/>
                          <a:gd name="connsiteX38" fmla="*/ 791837 w 838231"/>
                          <a:gd name="connsiteY38" fmla="*/ 346423 h 453153"/>
                          <a:gd name="connsiteX39" fmla="*/ 835171 w 838231"/>
                          <a:gd name="connsiteY39" fmla="*/ 192783 h 453153"/>
                          <a:gd name="connsiteX40" fmla="*/ 827292 w 838231"/>
                          <a:gd name="connsiteY40" fmla="*/ 23385 h 453153"/>
                          <a:gd name="connsiteX41" fmla="*/ 823352 w 838231"/>
                          <a:gd name="connsiteY41" fmla="*/ 3688 h 453153"/>
                          <a:gd name="connsiteX42" fmla="*/ 791837 w 838231"/>
                          <a:gd name="connsiteY42" fmla="*/ 23385 h 453153"/>
                          <a:gd name="connsiteX43" fmla="*/ 713047 w 838231"/>
                          <a:gd name="connsiteY43" fmla="*/ 50962 h 453153"/>
                          <a:gd name="connsiteX44" fmla="*/ 559407 w 838231"/>
                          <a:gd name="connsiteY44" fmla="*/ 78538 h 453153"/>
                          <a:gd name="connsiteX45" fmla="*/ 303340 w 838231"/>
                          <a:gd name="connsiteY45" fmla="*/ 102175 h 453153"/>
                          <a:gd name="connsiteX46" fmla="*/ 303340 w 838231"/>
                          <a:gd name="connsiteY46" fmla="*/ 102175 h 453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38231" h="453153">
                            <a:moveTo>
                              <a:pt x="303340" y="102175"/>
                            </a:moveTo>
                            <a:cubicBezTo>
                              <a:pt x="417586" y="113993"/>
                              <a:pt x="531830" y="86417"/>
                              <a:pt x="642136" y="66719"/>
                            </a:cubicBezTo>
                            <a:cubicBezTo>
                              <a:pt x="697289" y="58840"/>
                              <a:pt x="768199" y="39143"/>
                              <a:pt x="815473" y="3688"/>
                            </a:cubicBezTo>
                            <a:cubicBezTo>
                              <a:pt x="815473" y="3688"/>
                              <a:pt x="823352" y="3688"/>
                              <a:pt x="823352" y="3688"/>
                            </a:cubicBezTo>
                            <a:cubicBezTo>
                              <a:pt x="843050" y="106114"/>
                              <a:pt x="846989" y="212480"/>
                              <a:pt x="811534" y="310967"/>
                            </a:cubicBezTo>
                            <a:cubicBezTo>
                              <a:pt x="807594" y="322786"/>
                              <a:pt x="799715" y="338544"/>
                              <a:pt x="791837" y="350362"/>
                            </a:cubicBezTo>
                            <a:cubicBezTo>
                              <a:pt x="795776" y="346423"/>
                              <a:pt x="827292" y="381878"/>
                              <a:pt x="803655" y="401575"/>
                            </a:cubicBezTo>
                            <a:cubicBezTo>
                              <a:pt x="693349" y="480365"/>
                              <a:pt x="520012" y="460667"/>
                              <a:pt x="405767" y="397636"/>
                            </a:cubicBezTo>
                            <a:cubicBezTo>
                              <a:pt x="405767" y="397636"/>
                              <a:pt x="405767" y="397636"/>
                              <a:pt x="405767" y="397636"/>
                            </a:cubicBezTo>
                            <a:cubicBezTo>
                              <a:pt x="405767" y="381878"/>
                              <a:pt x="405767" y="366120"/>
                              <a:pt x="405767" y="354302"/>
                            </a:cubicBezTo>
                            <a:cubicBezTo>
                              <a:pt x="405767" y="346423"/>
                              <a:pt x="405767" y="338544"/>
                              <a:pt x="405767" y="326725"/>
                            </a:cubicBezTo>
                            <a:cubicBezTo>
                              <a:pt x="405767" y="314907"/>
                              <a:pt x="413646" y="303088"/>
                              <a:pt x="409706" y="322786"/>
                            </a:cubicBezTo>
                            <a:cubicBezTo>
                              <a:pt x="401828" y="362180"/>
                              <a:pt x="405767" y="385818"/>
                              <a:pt x="366372" y="397636"/>
                            </a:cubicBezTo>
                            <a:cubicBezTo>
                              <a:pt x="275764" y="421273"/>
                              <a:pt x="161519" y="393696"/>
                              <a:pt x="74850" y="354302"/>
                            </a:cubicBezTo>
                            <a:cubicBezTo>
                              <a:pt x="35455" y="338544"/>
                              <a:pt x="0" y="310967"/>
                              <a:pt x="0" y="263693"/>
                            </a:cubicBezTo>
                            <a:cubicBezTo>
                              <a:pt x="0" y="228238"/>
                              <a:pt x="39395" y="240057"/>
                              <a:pt x="43335" y="224299"/>
                            </a:cubicBezTo>
                            <a:cubicBezTo>
                              <a:pt x="59092" y="188843"/>
                              <a:pt x="74850" y="149449"/>
                              <a:pt x="86669" y="113993"/>
                            </a:cubicBezTo>
                            <a:cubicBezTo>
                              <a:pt x="90608" y="102175"/>
                              <a:pt x="82729" y="74598"/>
                              <a:pt x="82729" y="62780"/>
                            </a:cubicBezTo>
                            <a:cubicBezTo>
                              <a:pt x="82729" y="47022"/>
                              <a:pt x="106366" y="31264"/>
                              <a:pt x="118185" y="23385"/>
                            </a:cubicBezTo>
                            <a:cubicBezTo>
                              <a:pt x="118185" y="23385"/>
                              <a:pt x="126064" y="23385"/>
                              <a:pt x="126064" y="23385"/>
                            </a:cubicBezTo>
                            <a:cubicBezTo>
                              <a:pt x="165459" y="74598"/>
                              <a:pt x="248188" y="90356"/>
                              <a:pt x="303340" y="102175"/>
                            </a:cubicBezTo>
                            <a:cubicBezTo>
                              <a:pt x="311219" y="102175"/>
                              <a:pt x="307280" y="106114"/>
                              <a:pt x="303340" y="102175"/>
                            </a:cubicBezTo>
                            <a:cubicBezTo>
                              <a:pt x="240309" y="94296"/>
                              <a:pt x="161519" y="78538"/>
                              <a:pt x="122124" y="23385"/>
                            </a:cubicBezTo>
                            <a:cubicBezTo>
                              <a:pt x="130003" y="31264"/>
                              <a:pt x="122124" y="39143"/>
                              <a:pt x="102427" y="47022"/>
                            </a:cubicBezTo>
                            <a:cubicBezTo>
                              <a:pt x="78790" y="74598"/>
                              <a:pt x="102427" y="82477"/>
                              <a:pt x="102427" y="106114"/>
                            </a:cubicBezTo>
                            <a:cubicBezTo>
                              <a:pt x="102427" y="113993"/>
                              <a:pt x="94548" y="125812"/>
                              <a:pt x="94548" y="129751"/>
                            </a:cubicBezTo>
                            <a:cubicBezTo>
                              <a:pt x="82729" y="161267"/>
                              <a:pt x="66971" y="192783"/>
                              <a:pt x="55153" y="224299"/>
                            </a:cubicBezTo>
                            <a:cubicBezTo>
                              <a:pt x="55153" y="224299"/>
                              <a:pt x="51213" y="224299"/>
                              <a:pt x="51213" y="224299"/>
                            </a:cubicBezTo>
                            <a:cubicBezTo>
                              <a:pt x="11819" y="240057"/>
                              <a:pt x="0" y="259754"/>
                              <a:pt x="15758" y="291270"/>
                            </a:cubicBezTo>
                            <a:cubicBezTo>
                              <a:pt x="23637" y="318846"/>
                              <a:pt x="59092" y="334604"/>
                              <a:pt x="82729" y="346423"/>
                            </a:cubicBezTo>
                            <a:cubicBezTo>
                              <a:pt x="126064" y="370060"/>
                              <a:pt x="173337" y="377938"/>
                              <a:pt x="220611" y="385818"/>
                            </a:cubicBezTo>
                            <a:cubicBezTo>
                              <a:pt x="267885" y="393696"/>
                              <a:pt x="319098" y="393696"/>
                              <a:pt x="366372" y="385818"/>
                            </a:cubicBezTo>
                            <a:cubicBezTo>
                              <a:pt x="401828" y="381878"/>
                              <a:pt x="401828" y="330665"/>
                              <a:pt x="409706" y="299149"/>
                            </a:cubicBezTo>
                            <a:cubicBezTo>
                              <a:pt x="409706" y="295209"/>
                              <a:pt x="417586" y="299149"/>
                              <a:pt x="417586" y="299149"/>
                            </a:cubicBezTo>
                            <a:cubicBezTo>
                              <a:pt x="417586" y="326725"/>
                              <a:pt x="417586" y="354302"/>
                              <a:pt x="413646" y="377938"/>
                            </a:cubicBezTo>
                            <a:cubicBezTo>
                              <a:pt x="413646" y="397636"/>
                              <a:pt x="460920" y="405515"/>
                              <a:pt x="476678" y="413394"/>
                            </a:cubicBezTo>
                            <a:cubicBezTo>
                              <a:pt x="555468" y="440970"/>
                              <a:pt x="650015" y="448849"/>
                              <a:pt x="732744" y="429152"/>
                            </a:cubicBezTo>
                            <a:cubicBezTo>
                              <a:pt x="752442" y="425212"/>
                              <a:pt x="854868" y="373999"/>
                              <a:pt x="791837" y="346423"/>
                            </a:cubicBezTo>
                            <a:cubicBezTo>
                              <a:pt x="791837" y="346423"/>
                              <a:pt x="791837" y="346423"/>
                              <a:pt x="791837" y="346423"/>
                            </a:cubicBezTo>
                            <a:cubicBezTo>
                              <a:pt x="819413" y="303088"/>
                              <a:pt x="827292" y="243996"/>
                              <a:pt x="835171" y="192783"/>
                            </a:cubicBezTo>
                            <a:cubicBezTo>
                              <a:pt x="839110" y="137630"/>
                              <a:pt x="835171" y="78538"/>
                              <a:pt x="827292" y="23385"/>
                            </a:cubicBezTo>
                            <a:cubicBezTo>
                              <a:pt x="823352" y="-252"/>
                              <a:pt x="835171" y="-4191"/>
                              <a:pt x="823352" y="3688"/>
                            </a:cubicBezTo>
                            <a:cubicBezTo>
                              <a:pt x="811534" y="11567"/>
                              <a:pt x="799715" y="15506"/>
                              <a:pt x="791837" y="23385"/>
                            </a:cubicBezTo>
                            <a:cubicBezTo>
                              <a:pt x="768199" y="35204"/>
                              <a:pt x="740623" y="43082"/>
                              <a:pt x="713047" y="50962"/>
                            </a:cubicBezTo>
                            <a:cubicBezTo>
                              <a:pt x="665773" y="62780"/>
                              <a:pt x="606681" y="62780"/>
                              <a:pt x="559407" y="78538"/>
                            </a:cubicBezTo>
                            <a:cubicBezTo>
                              <a:pt x="472738" y="110054"/>
                              <a:pt x="386070" y="113993"/>
                              <a:pt x="303340" y="102175"/>
                            </a:cubicBezTo>
                            <a:cubicBezTo>
                              <a:pt x="299401" y="102175"/>
                              <a:pt x="303340" y="102175"/>
                              <a:pt x="303340" y="102175"/>
                            </a:cubicBezTo>
                            <a:close/>
                          </a:path>
                        </a:pathLst>
                      </a:custGeom>
                      <a:solidFill>
                        <a:srgbClr val="863786"/>
                      </a:solidFill>
                      <a:ln w="39379" cap="flat">
                        <a:noFill/>
                        <a:prstDash val="solid"/>
                        <a:miter/>
                      </a:ln>
                    </p:spPr>
                    <p:txBody>
                      <a:bodyPr rtlCol="0" anchor="ctr"/>
                      <a:lstStyle/>
                      <a:p>
                        <a:endParaRPr lang="en-US"/>
                      </a:p>
                    </p:txBody>
                  </p:sp>
                </p:grpSp>
                <p:grpSp>
                  <p:nvGrpSpPr>
                    <p:cNvPr id="3004" name="Graphic 2510">
                      <a:extLst>
                        <a:ext uri="{FF2B5EF4-FFF2-40B4-BE49-F238E27FC236}">
                          <a16:creationId xmlns:a16="http://schemas.microsoft.com/office/drawing/2014/main" xmlns="" id="{02285894-8810-4411-81A8-F642A08C5361}"/>
                        </a:ext>
                      </a:extLst>
                    </p:cNvPr>
                    <p:cNvGrpSpPr/>
                    <p:nvPr/>
                  </p:nvGrpSpPr>
                  <p:grpSpPr>
                    <a:xfrm>
                      <a:off x="15803480" y="2634866"/>
                      <a:ext cx="760320" cy="295461"/>
                      <a:chOff x="15803480" y="2634866"/>
                      <a:chExt cx="760320" cy="295461"/>
                    </a:xfrm>
                    <a:solidFill>
                      <a:srgbClr val="520A54"/>
                    </a:solidFill>
                  </p:grpSpPr>
                  <p:sp>
                    <p:nvSpPr>
                      <p:cNvPr id="3005" name="Freeform: Shape 3004">
                        <a:extLst>
                          <a:ext uri="{FF2B5EF4-FFF2-40B4-BE49-F238E27FC236}">
                            <a16:creationId xmlns:a16="http://schemas.microsoft.com/office/drawing/2014/main" xmlns="" id="{9E506D51-D977-4C57-B8CB-1BBF273485BC}"/>
                          </a:ext>
                        </a:extLst>
                      </p:cNvPr>
                      <p:cNvSpPr/>
                      <p:nvPr/>
                    </p:nvSpPr>
                    <p:spPr>
                      <a:xfrm>
                        <a:off x="16055607" y="2760929"/>
                        <a:ext cx="181216" cy="63031"/>
                      </a:xfrm>
                      <a:custGeom>
                        <a:avLst/>
                        <a:gdLst>
                          <a:gd name="connsiteX0" fmla="*/ 181216 w 181216"/>
                          <a:gd name="connsiteY0" fmla="*/ 59092 h 63031"/>
                          <a:gd name="connsiteX1" fmla="*/ 181216 w 181216"/>
                          <a:gd name="connsiteY1" fmla="*/ 59092 h 63031"/>
                          <a:gd name="connsiteX2" fmla="*/ 173337 w 181216"/>
                          <a:gd name="connsiteY2" fmla="*/ 59092 h 63031"/>
                          <a:gd name="connsiteX3" fmla="*/ 165458 w 181216"/>
                          <a:gd name="connsiteY3" fmla="*/ 59092 h 63031"/>
                          <a:gd name="connsiteX4" fmla="*/ 153640 w 181216"/>
                          <a:gd name="connsiteY4" fmla="*/ 55153 h 63031"/>
                          <a:gd name="connsiteX5" fmla="*/ 137882 w 181216"/>
                          <a:gd name="connsiteY5" fmla="*/ 51213 h 63031"/>
                          <a:gd name="connsiteX6" fmla="*/ 122124 w 181216"/>
                          <a:gd name="connsiteY6" fmla="*/ 47274 h 63031"/>
                          <a:gd name="connsiteX7" fmla="*/ 106366 w 181216"/>
                          <a:gd name="connsiteY7" fmla="*/ 43334 h 63031"/>
                          <a:gd name="connsiteX8" fmla="*/ 90608 w 181216"/>
                          <a:gd name="connsiteY8" fmla="*/ 35455 h 63031"/>
                          <a:gd name="connsiteX9" fmla="*/ 74850 w 181216"/>
                          <a:gd name="connsiteY9" fmla="*/ 27577 h 63031"/>
                          <a:gd name="connsiteX10" fmla="*/ 59092 w 181216"/>
                          <a:gd name="connsiteY10" fmla="*/ 19697 h 63031"/>
                          <a:gd name="connsiteX11" fmla="*/ 43334 w 181216"/>
                          <a:gd name="connsiteY11" fmla="*/ 15758 h 63031"/>
                          <a:gd name="connsiteX12" fmla="*/ 27576 w 181216"/>
                          <a:gd name="connsiteY12" fmla="*/ 11819 h 63031"/>
                          <a:gd name="connsiteX13" fmla="*/ 7879 w 181216"/>
                          <a:gd name="connsiteY13" fmla="*/ 3939 h 63031"/>
                          <a:gd name="connsiteX14" fmla="*/ 0 w 181216"/>
                          <a:gd name="connsiteY14" fmla="*/ 0 h 63031"/>
                          <a:gd name="connsiteX15" fmla="*/ 7879 w 181216"/>
                          <a:gd name="connsiteY15" fmla="*/ 3939 h 63031"/>
                          <a:gd name="connsiteX16" fmla="*/ 27576 w 181216"/>
                          <a:gd name="connsiteY16" fmla="*/ 15758 h 63031"/>
                          <a:gd name="connsiteX17" fmla="*/ 55153 w 181216"/>
                          <a:gd name="connsiteY17" fmla="*/ 27577 h 63031"/>
                          <a:gd name="connsiteX18" fmla="*/ 70911 w 181216"/>
                          <a:gd name="connsiteY18" fmla="*/ 35455 h 63031"/>
                          <a:gd name="connsiteX19" fmla="*/ 86669 w 181216"/>
                          <a:gd name="connsiteY19" fmla="*/ 43334 h 63031"/>
                          <a:gd name="connsiteX20" fmla="*/ 122124 w 181216"/>
                          <a:gd name="connsiteY20" fmla="*/ 55153 h 63031"/>
                          <a:gd name="connsiteX21" fmla="*/ 137882 w 181216"/>
                          <a:gd name="connsiteY21" fmla="*/ 59092 h 63031"/>
                          <a:gd name="connsiteX22" fmla="*/ 153640 w 181216"/>
                          <a:gd name="connsiteY22" fmla="*/ 63032 h 63031"/>
                          <a:gd name="connsiteX23" fmla="*/ 165458 w 181216"/>
                          <a:gd name="connsiteY23" fmla="*/ 63032 h 63031"/>
                          <a:gd name="connsiteX24" fmla="*/ 173337 w 181216"/>
                          <a:gd name="connsiteY24" fmla="*/ 63032 h 63031"/>
                          <a:gd name="connsiteX25" fmla="*/ 181216 w 181216"/>
                          <a:gd name="connsiteY25" fmla="*/ 59092 h 6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1216" h="63031">
                            <a:moveTo>
                              <a:pt x="181216" y="59092"/>
                            </a:moveTo>
                            <a:cubicBezTo>
                              <a:pt x="181216" y="59092"/>
                              <a:pt x="181216" y="59092"/>
                              <a:pt x="181216" y="59092"/>
                            </a:cubicBezTo>
                            <a:cubicBezTo>
                              <a:pt x="177277" y="59092"/>
                              <a:pt x="177277" y="59092"/>
                              <a:pt x="173337" y="59092"/>
                            </a:cubicBezTo>
                            <a:cubicBezTo>
                              <a:pt x="169398" y="59092"/>
                              <a:pt x="169398" y="59092"/>
                              <a:pt x="165458" y="59092"/>
                            </a:cubicBezTo>
                            <a:cubicBezTo>
                              <a:pt x="161519" y="59092"/>
                              <a:pt x="157579" y="55153"/>
                              <a:pt x="153640" y="55153"/>
                            </a:cubicBezTo>
                            <a:cubicBezTo>
                              <a:pt x="149700" y="55153"/>
                              <a:pt x="145761" y="51213"/>
                              <a:pt x="137882" y="51213"/>
                            </a:cubicBezTo>
                            <a:cubicBezTo>
                              <a:pt x="133942" y="51213"/>
                              <a:pt x="126063" y="47274"/>
                              <a:pt x="122124" y="47274"/>
                            </a:cubicBezTo>
                            <a:cubicBezTo>
                              <a:pt x="118185" y="47274"/>
                              <a:pt x="110305" y="43334"/>
                              <a:pt x="106366" y="43334"/>
                            </a:cubicBezTo>
                            <a:cubicBezTo>
                              <a:pt x="102427" y="39395"/>
                              <a:pt x="94547" y="39395"/>
                              <a:pt x="90608" y="35455"/>
                            </a:cubicBezTo>
                            <a:cubicBezTo>
                              <a:pt x="82729" y="35455"/>
                              <a:pt x="78790" y="31516"/>
                              <a:pt x="74850" y="27577"/>
                            </a:cubicBezTo>
                            <a:cubicBezTo>
                              <a:pt x="70911" y="23637"/>
                              <a:pt x="63032" y="23637"/>
                              <a:pt x="59092" y="19697"/>
                            </a:cubicBezTo>
                            <a:cubicBezTo>
                              <a:pt x="55153" y="15758"/>
                              <a:pt x="47274" y="15758"/>
                              <a:pt x="43334" y="15758"/>
                            </a:cubicBezTo>
                            <a:cubicBezTo>
                              <a:pt x="39395" y="11819"/>
                              <a:pt x="35455" y="11819"/>
                              <a:pt x="27576" y="11819"/>
                            </a:cubicBezTo>
                            <a:cubicBezTo>
                              <a:pt x="19697" y="7879"/>
                              <a:pt x="11818" y="7879"/>
                              <a:pt x="7879" y="3939"/>
                            </a:cubicBezTo>
                            <a:cubicBezTo>
                              <a:pt x="3939" y="3939"/>
                              <a:pt x="0" y="0"/>
                              <a:pt x="0" y="0"/>
                            </a:cubicBezTo>
                            <a:cubicBezTo>
                              <a:pt x="0" y="0"/>
                              <a:pt x="3939" y="0"/>
                              <a:pt x="7879" y="3939"/>
                            </a:cubicBezTo>
                            <a:cubicBezTo>
                              <a:pt x="11818" y="7879"/>
                              <a:pt x="19697" y="11819"/>
                              <a:pt x="27576" y="15758"/>
                            </a:cubicBezTo>
                            <a:cubicBezTo>
                              <a:pt x="35455" y="19697"/>
                              <a:pt x="43334" y="23637"/>
                              <a:pt x="55153" y="27577"/>
                            </a:cubicBezTo>
                            <a:cubicBezTo>
                              <a:pt x="59092" y="31516"/>
                              <a:pt x="66971" y="31516"/>
                              <a:pt x="70911" y="35455"/>
                            </a:cubicBezTo>
                            <a:cubicBezTo>
                              <a:pt x="74850" y="39395"/>
                              <a:pt x="82729" y="39395"/>
                              <a:pt x="86669" y="43334"/>
                            </a:cubicBezTo>
                            <a:cubicBezTo>
                              <a:pt x="98487" y="47274"/>
                              <a:pt x="110305" y="51213"/>
                              <a:pt x="122124" y="55153"/>
                            </a:cubicBezTo>
                            <a:cubicBezTo>
                              <a:pt x="126063" y="55153"/>
                              <a:pt x="133942" y="59092"/>
                              <a:pt x="137882" y="59092"/>
                            </a:cubicBezTo>
                            <a:cubicBezTo>
                              <a:pt x="141821" y="59092"/>
                              <a:pt x="149700" y="59092"/>
                              <a:pt x="153640" y="63032"/>
                            </a:cubicBezTo>
                            <a:cubicBezTo>
                              <a:pt x="157579" y="63032"/>
                              <a:pt x="161519" y="63032"/>
                              <a:pt x="165458" y="63032"/>
                            </a:cubicBezTo>
                            <a:cubicBezTo>
                              <a:pt x="169398" y="63032"/>
                              <a:pt x="173337" y="63032"/>
                              <a:pt x="173337" y="63032"/>
                            </a:cubicBezTo>
                            <a:cubicBezTo>
                              <a:pt x="177277" y="59092"/>
                              <a:pt x="181216" y="59092"/>
                              <a:pt x="181216" y="59092"/>
                            </a:cubicBezTo>
                            <a:close/>
                          </a:path>
                        </a:pathLst>
                      </a:custGeom>
                      <a:solidFill>
                        <a:srgbClr val="520A54"/>
                      </a:solidFill>
                      <a:ln w="39379" cap="flat">
                        <a:noFill/>
                        <a:prstDash val="solid"/>
                        <a:miter/>
                      </a:ln>
                    </p:spPr>
                    <p:txBody>
                      <a:bodyPr rtlCol="0" anchor="ctr"/>
                      <a:lstStyle/>
                      <a:p>
                        <a:endParaRPr lang="en-US"/>
                      </a:p>
                    </p:txBody>
                  </p:sp>
                  <p:sp>
                    <p:nvSpPr>
                      <p:cNvPr id="3006" name="Freeform: Shape 3005">
                        <a:extLst>
                          <a:ext uri="{FF2B5EF4-FFF2-40B4-BE49-F238E27FC236}">
                            <a16:creationId xmlns:a16="http://schemas.microsoft.com/office/drawing/2014/main" xmlns="" id="{2C1A5CA9-2F26-4677-83EF-71438236B2B0}"/>
                          </a:ext>
                        </a:extLst>
                      </p:cNvPr>
                      <p:cNvSpPr/>
                      <p:nvPr/>
                    </p:nvSpPr>
                    <p:spPr>
                      <a:xfrm>
                        <a:off x="16165912" y="2808203"/>
                        <a:ext cx="7879" cy="110305"/>
                      </a:xfrm>
                      <a:custGeom>
                        <a:avLst/>
                        <a:gdLst>
                          <a:gd name="connsiteX0" fmla="*/ 7879 w 7879"/>
                          <a:gd name="connsiteY0" fmla="*/ 0 h 110305"/>
                          <a:gd name="connsiteX1" fmla="*/ 3939 w 7879"/>
                          <a:gd name="connsiteY1" fmla="*/ 15758 h 110305"/>
                          <a:gd name="connsiteX2" fmla="*/ 0 w 7879"/>
                          <a:gd name="connsiteY2" fmla="*/ 55153 h 110305"/>
                          <a:gd name="connsiteX3" fmla="*/ 0 w 7879"/>
                          <a:gd name="connsiteY3" fmla="*/ 94547 h 110305"/>
                          <a:gd name="connsiteX4" fmla="*/ 0 w 7879"/>
                          <a:gd name="connsiteY4" fmla="*/ 110305 h 110305"/>
                          <a:gd name="connsiteX5" fmla="*/ 3939 w 7879"/>
                          <a:gd name="connsiteY5" fmla="*/ 94547 h 110305"/>
                          <a:gd name="connsiteX6" fmla="*/ 7879 w 7879"/>
                          <a:gd name="connsiteY6" fmla="*/ 55153 h 110305"/>
                          <a:gd name="connsiteX7" fmla="*/ 7879 w 7879"/>
                          <a:gd name="connsiteY7" fmla="*/ 15758 h 110305"/>
                          <a:gd name="connsiteX8" fmla="*/ 7879 w 7879"/>
                          <a:gd name="connsiteY8" fmla="*/ 0 h 11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79" h="110305">
                            <a:moveTo>
                              <a:pt x="7879" y="0"/>
                            </a:moveTo>
                            <a:cubicBezTo>
                              <a:pt x="7879" y="0"/>
                              <a:pt x="7879" y="7879"/>
                              <a:pt x="3939" y="15758"/>
                            </a:cubicBezTo>
                            <a:cubicBezTo>
                              <a:pt x="3939" y="27576"/>
                              <a:pt x="0" y="39395"/>
                              <a:pt x="0" y="55153"/>
                            </a:cubicBezTo>
                            <a:cubicBezTo>
                              <a:pt x="0" y="70910"/>
                              <a:pt x="0" y="82729"/>
                              <a:pt x="0" y="94547"/>
                            </a:cubicBezTo>
                            <a:cubicBezTo>
                              <a:pt x="0" y="106366"/>
                              <a:pt x="0" y="110305"/>
                              <a:pt x="0" y="110305"/>
                            </a:cubicBezTo>
                            <a:cubicBezTo>
                              <a:pt x="0" y="110305"/>
                              <a:pt x="0" y="102426"/>
                              <a:pt x="3939" y="94547"/>
                            </a:cubicBezTo>
                            <a:cubicBezTo>
                              <a:pt x="3939" y="82729"/>
                              <a:pt x="7879" y="70910"/>
                              <a:pt x="7879" y="55153"/>
                            </a:cubicBezTo>
                            <a:cubicBezTo>
                              <a:pt x="7879" y="43334"/>
                              <a:pt x="7879" y="27576"/>
                              <a:pt x="7879" y="15758"/>
                            </a:cubicBezTo>
                            <a:cubicBezTo>
                              <a:pt x="7879" y="3939"/>
                              <a:pt x="7879" y="0"/>
                              <a:pt x="7879" y="0"/>
                            </a:cubicBezTo>
                            <a:close/>
                          </a:path>
                        </a:pathLst>
                      </a:custGeom>
                      <a:solidFill>
                        <a:srgbClr val="520A54"/>
                      </a:solidFill>
                      <a:ln w="39379" cap="flat">
                        <a:noFill/>
                        <a:prstDash val="solid"/>
                        <a:miter/>
                      </a:ln>
                    </p:spPr>
                    <p:txBody>
                      <a:bodyPr rtlCol="0" anchor="ctr"/>
                      <a:lstStyle/>
                      <a:p>
                        <a:endParaRPr lang="en-US"/>
                      </a:p>
                    </p:txBody>
                  </p:sp>
                  <p:sp>
                    <p:nvSpPr>
                      <p:cNvPr id="3007" name="Freeform: Shape 3006">
                        <a:extLst>
                          <a:ext uri="{FF2B5EF4-FFF2-40B4-BE49-F238E27FC236}">
                            <a16:creationId xmlns:a16="http://schemas.microsoft.com/office/drawing/2014/main" xmlns="" id="{705A76D0-62A7-45E4-BB6C-6D7BDC136252}"/>
                          </a:ext>
                        </a:extLst>
                      </p:cNvPr>
                      <p:cNvSpPr/>
                      <p:nvPr/>
                    </p:nvSpPr>
                    <p:spPr>
                      <a:xfrm>
                        <a:off x="15850754" y="2634866"/>
                        <a:ext cx="27576" cy="55152"/>
                      </a:xfrm>
                      <a:custGeom>
                        <a:avLst/>
                        <a:gdLst>
                          <a:gd name="connsiteX0" fmla="*/ 0 w 27576"/>
                          <a:gd name="connsiteY0" fmla="*/ 0 h 55152"/>
                          <a:gd name="connsiteX1" fmla="*/ 0 w 27576"/>
                          <a:gd name="connsiteY1" fmla="*/ 11818 h 55152"/>
                          <a:gd name="connsiteX2" fmla="*/ 0 w 27576"/>
                          <a:gd name="connsiteY2" fmla="*/ 15758 h 55152"/>
                          <a:gd name="connsiteX3" fmla="*/ 0 w 27576"/>
                          <a:gd name="connsiteY3" fmla="*/ 19697 h 55152"/>
                          <a:gd name="connsiteX4" fmla="*/ 3939 w 27576"/>
                          <a:gd name="connsiteY4" fmla="*/ 31516 h 55152"/>
                          <a:gd name="connsiteX5" fmla="*/ 7879 w 27576"/>
                          <a:gd name="connsiteY5" fmla="*/ 35455 h 55152"/>
                          <a:gd name="connsiteX6" fmla="*/ 11819 w 27576"/>
                          <a:gd name="connsiteY6" fmla="*/ 39395 h 55152"/>
                          <a:gd name="connsiteX7" fmla="*/ 19697 w 27576"/>
                          <a:gd name="connsiteY7" fmla="*/ 47274 h 55152"/>
                          <a:gd name="connsiteX8" fmla="*/ 27577 w 27576"/>
                          <a:gd name="connsiteY8" fmla="*/ 55153 h 55152"/>
                          <a:gd name="connsiteX9" fmla="*/ 23637 w 27576"/>
                          <a:gd name="connsiteY9" fmla="*/ 47274 h 55152"/>
                          <a:gd name="connsiteX10" fmla="*/ 19697 w 27576"/>
                          <a:gd name="connsiteY10" fmla="*/ 39395 h 55152"/>
                          <a:gd name="connsiteX11" fmla="*/ 15758 w 27576"/>
                          <a:gd name="connsiteY11" fmla="*/ 31516 h 55152"/>
                          <a:gd name="connsiteX12" fmla="*/ 11819 w 27576"/>
                          <a:gd name="connsiteY12" fmla="*/ 23637 h 55152"/>
                          <a:gd name="connsiteX13" fmla="*/ 7879 w 27576"/>
                          <a:gd name="connsiteY13" fmla="*/ 15758 h 55152"/>
                          <a:gd name="connsiteX14" fmla="*/ 0 w 27576"/>
                          <a:gd name="connsiteY14" fmla="*/ 0 h 55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576" h="55152">
                            <a:moveTo>
                              <a:pt x="0" y="0"/>
                            </a:moveTo>
                            <a:cubicBezTo>
                              <a:pt x="0" y="0"/>
                              <a:pt x="0" y="3939"/>
                              <a:pt x="0" y="11818"/>
                            </a:cubicBezTo>
                            <a:cubicBezTo>
                              <a:pt x="0" y="11818"/>
                              <a:pt x="0" y="15758"/>
                              <a:pt x="0" y="15758"/>
                            </a:cubicBezTo>
                            <a:cubicBezTo>
                              <a:pt x="0" y="15758"/>
                              <a:pt x="0" y="19697"/>
                              <a:pt x="0" y="19697"/>
                            </a:cubicBezTo>
                            <a:cubicBezTo>
                              <a:pt x="0" y="23637"/>
                              <a:pt x="3939" y="27576"/>
                              <a:pt x="3939" y="31516"/>
                            </a:cubicBezTo>
                            <a:cubicBezTo>
                              <a:pt x="3939" y="31516"/>
                              <a:pt x="3939" y="35455"/>
                              <a:pt x="7879" y="35455"/>
                            </a:cubicBezTo>
                            <a:cubicBezTo>
                              <a:pt x="7879" y="35455"/>
                              <a:pt x="11819" y="39395"/>
                              <a:pt x="11819" y="39395"/>
                            </a:cubicBezTo>
                            <a:cubicBezTo>
                              <a:pt x="15758" y="43334"/>
                              <a:pt x="15758" y="43334"/>
                              <a:pt x="19697" y="47274"/>
                            </a:cubicBezTo>
                            <a:cubicBezTo>
                              <a:pt x="23637" y="51213"/>
                              <a:pt x="27577" y="55153"/>
                              <a:pt x="27577" y="55153"/>
                            </a:cubicBezTo>
                            <a:cubicBezTo>
                              <a:pt x="27577" y="55153"/>
                              <a:pt x="27577" y="51213"/>
                              <a:pt x="23637" y="47274"/>
                            </a:cubicBezTo>
                            <a:cubicBezTo>
                              <a:pt x="23637" y="43334"/>
                              <a:pt x="19697" y="43334"/>
                              <a:pt x="19697" y="39395"/>
                            </a:cubicBezTo>
                            <a:cubicBezTo>
                              <a:pt x="19697" y="35455"/>
                              <a:pt x="15758" y="31516"/>
                              <a:pt x="15758" y="31516"/>
                            </a:cubicBezTo>
                            <a:cubicBezTo>
                              <a:pt x="15758" y="27576"/>
                              <a:pt x="11819" y="23637"/>
                              <a:pt x="11819" y="23637"/>
                            </a:cubicBezTo>
                            <a:cubicBezTo>
                              <a:pt x="11819" y="19697"/>
                              <a:pt x="7879" y="15758"/>
                              <a:pt x="7879" y="15758"/>
                            </a:cubicBezTo>
                            <a:cubicBezTo>
                              <a:pt x="0" y="3939"/>
                              <a:pt x="0" y="0"/>
                              <a:pt x="0" y="0"/>
                            </a:cubicBezTo>
                            <a:close/>
                          </a:path>
                        </a:pathLst>
                      </a:custGeom>
                      <a:solidFill>
                        <a:srgbClr val="520A54"/>
                      </a:solidFill>
                      <a:ln w="39379" cap="flat">
                        <a:noFill/>
                        <a:prstDash val="solid"/>
                        <a:miter/>
                      </a:ln>
                    </p:spPr>
                    <p:txBody>
                      <a:bodyPr rtlCol="0" anchor="ctr"/>
                      <a:lstStyle/>
                      <a:p>
                        <a:endParaRPr lang="en-US"/>
                      </a:p>
                    </p:txBody>
                  </p:sp>
                  <p:sp>
                    <p:nvSpPr>
                      <p:cNvPr id="3008" name="Freeform: Shape 3007">
                        <a:extLst>
                          <a:ext uri="{FF2B5EF4-FFF2-40B4-BE49-F238E27FC236}">
                            <a16:creationId xmlns:a16="http://schemas.microsoft.com/office/drawing/2014/main" xmlns="" id="{A3395EC9-EA65-4636-A79C-469F1E9C7AED}"/>
                          </a:ext>
                        </a:extLst>
                      </p:cNvPr>
                      <p:cNvSpPr/>
                      <p:nvPr/>
                    </p:nvSpPr>
                    <p:spPr>
                      <a:xfrm>
                        <a:off x="15803480" y="2760929"/>
                        <a:ext cx="19697" cy="59092"/>
                      </a:xfrm>
                      <a:custGeom>
                        <a:avLst/>
                        <a:gdLst>
                          <a:gd name="connsiteX0" fmla="*/ 15758 w 19697"/>
                          <a:gd name="connsiteY0" fmla="*/ 0 h 59092"/>
                          <a:gd name="connsiteX1" fmla="*/ 11818 w 19697"/>
                          <a:gd name="connsiteY1" fmla="*/ 7879 h 59092"/>
                          <a:gd name="connsiteX2" fmla="*/ 7879 w 19697"/>
                          <a:gd name="connsiteY2" fmla="*/ 15758 h 59092"/>
                          <a:gd name="connsiteX3" fmla="*/ 3939 w 19697"/>
                          <a:gd name="connsiteY3" fmla="*/ 27577 h 59092"/>
                          <a:gd name="connsiteX4" fmla="*/ 0 w 19697"/>
                          <a:gd name="connsiteY4" fmla="*/ 39395 h 59092"/>
                          <a:gd name="connsiteX5" fmla="*/ 0 w 19697"/>
                          <a:gd name="connsiteY5" fmla="*/ 43334 h 59092"/>
                          <a:gd name="connsiteX6" fmla="*/ 0 w 19697"/>
                          <a:gd name="connsiteY6" fmla="*/ 47274 h 59092"/>
                          <a:gd name="connsiteX7" fmla="*/ 0 w 19697"/>
                          <a:gd name="connsiteY7" fmla="*/ 59092 h 59092"/>
                          <a:gd name="connsiteX8" fmla="*/ 3939 w 19697"/>
                          <a:gd name="connsiteY8" fmla="*/ 51213 h 59092"/>
                          <a:gd name="connsiteX9" fmla="*/ 7879 w 19697"/>
                          <a:gd name="connsiteY9" fmla="*/ 43334 h 59092"/>
                          <a:gd name="connsiteX10" fmla="*/ 11818 w 19697"/>
                          <a:gd name="connsiteY10" fmla="*/ 31516 h 59092"/>
                          <a:gd name="connsiteX11" fmla="*/ 19697 w 19697"/>
                          <a:gd name="connsiteY11" fmla="*/ 7879 h 59092"/>
                          <a:gd name="connsiteX12" fmla="*/ 15758 w 19697"/>
                          <a:gd name="connsiteY12" fmla="*/ 0 h 59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697" h="59092">
                            <a:moveTo>
                              <a:pt x="15758" y="0"/>
                            </a:moveTo>
                            <a:cubicBezTo>
                              <a:pt x="15758" y="0"/>
                              <a:pt x="11818" y="3939"/>
                              <a:pt x="11818" y="7879"/>
                            </a:cubicBezTo>
                            <a:cubicBezTo>
                              <a:pt x="11818" y="11819"/>
                              <a:pt x="7879" y="15758"/>
                              <a:pt x="7879" y="15758"/>
                            </a:cubicBezTo>
                            <a:cubicBezTo>
                              <a:pt x="7879" y="19697"/>
                              <a:pt x="3939" y="23637"/>
                              <a:pt x="3939" y="27577"/>
                            </a:cubicBezTo>
                            <a:cubicBezTo>
                              <a:pt x="3939" y="31516"/>
                              <a:pt x="0" y="35455"/>
                              <a:pt x="0" y="39395"/>
                            </a:cubicBezTo>
                            <a:cubicBezTo>
                              <a:pt x="0" y="39395"/>
                              <a:pt x="0" y="43334"/>
                              <a:pt x="0" y="43334"/>
                            </a:cubicBezTo>
                            <a:cubicBezTo>
                              <a:pt x="0" y="43334"/>
                              <a:pt x="0" y="47274"/>
                              <a:pt x="0" y="47274"/>
                            </a:cubicBezTo>
                            <a:cubicBezTo>
                              <a:pt x="0" y="55153"/>
                              <a:pt x="0" y="59092"/>
                              <a:pt x="0" y="59092"/>
                            </a:cubicBezTo>
                            <a:cubicBezTo>
                              <a:pt x="0" y="59092"/>
                              <a:pt x="3939" y="55153"/>
                              <a:pt x="3939" y="51213"/>
                            </a:cubicBezTo>
                            <a:cubicBezTo>
                              <a:pt x="3939" y="47274"/>
                              <a:pt x="7879" y="43334"/>
                              <a:pt x="7879" y="43334"/>
                            </a:cubicBezTo>
                            <a:cubicBezTo>
                              <a:pt x="7879" y="39395"/>
                              <a:pt x="11818" y="35455"/>
                              <a:pt x="11818" y="31516"/>
                            </a:cubicBezTo>
                            <a:cubicBezTo>
                              <a:pt x="15758" y="23637"/>
                              <a:pt x="15758" y="15758"/>
                              <a:pt x="19697" y="7879"/>
                            </a:cubicBezTo>
                            <a:cubicBezTo>
                              <a:pt x="15758" y="7879"/>
                              <a:pt x="15758" y="0"/>
                              <a:pt x="15758" y="0"/>
                            </a:cubicBezTo>
                            <a:close/>
                          </a:path>
                        </a:pathLst>
                      </a:custGeom>
                      <a:solidFill>
                        <a:srgbClr val="520A54"/>
                      </a:solidFill>
                      <a:ln w="39379" cap="flat">
                        <a:noFill/>
                        <a:prstDash val="solid"/>
                        <a:miter/>
                      </a:ln>
                    </p:spPr>
                    <p:txBody>
                      <a:bodyPr rtlCol="0" anchor="ctr"/>
                      <a:lstStyle/>
                      <a:p>
                        <a:endParaRPr lang="en-US"/>
                      </a:p>
                    </p:txBody>
                  </p:sp>
                  <p:sp>
                    <p:nvSpPr>
                      <p:cNvPr id="3009" name="Freeform: Shape 3008">
                        <a:extLst>
                          <a:ext uri="{FF2B5EF4-FFF2-40B4-BE49-F238E27FC236}">
                            <a16:creationId xmlns:a16="http://schemas.microsoft.com/office/drawing/2014/main" xmlns="" id="{4410570D-B118-48B4-B5EA-98A389A45048}"/>
                          </a:ext>
                        </a:extLst>
                      </p:cNvPr>
                      <p:cNvSpPr/>
                      <p:nvPr/>
                    </p:nvSpPr>
                    <p:spPr>
                      <a:xfrm>
                        <a:off x="16528345" y="2883053"/>
                        <a:ext cx="35455" cy="47273"/>
                      </a:xfrm>
                      <a:custGeom>
                        <a:avLst/>
                        <a:gdLst>
                          <a:gd name="connsiteX0" fmla="*/ 35455 w 35455"/>
                          <a:gd name="connsiteY0" fmla="*/ 0 h 47273"/>
                          <a:gd name="connsiteX1" fmla="*/ 27576 w 35455"/>
                          <a:gd name="connsiteY1" fmla="*/ 7879 h 47273"/>
                          <a:gd name="connsiteX2" fmla="*/ 23637 w 35455"/>
                          <a:gd name="connsiteY2" fmla="*/ 15758 h 47273"/>
                          <a:gd name="connsiteX3" fmla="*/ 15758 w 35455"/>
                          <a:gd name="connsiteY3" fmla="*/ 23637 h 47273"/>
                          <a:gd name="connsiteX4" fmla="*/ 11818 w 35455"/>
                          <a:gd name="connsiteY4" fmla="*/ 27577 h 47273"/>
                          <a:gd name="connsiteX5" fmla="*/ 7879 w 35455"/>
                          <a:gd name="connsiteY5" fmla="*/ 31516 h 47273"/>
                          <a:gd name="connsiteX6" fmla="*/ 3939 w 35455"/>
                          <a:gd name="connsiteY6" fmla="*/ 39395 h 47273"/>
                          <a:gd name="connsiteX7" fmla="*/ 0 w 35455"/>
                          <a:gd name="connsiteY7" fmla="*/ 47274 h 47273"/>
                          <a:gd name="connsiteX8" fmla="*/ 7879 w 35455"/>
                          <a:gd name="connsiteY8" fmla="*/ 43335 h 47273"/>
                          <a:gd name="connsiteX9" fmla="*/ 15758 w 35455"/>
                          <a:gd name="connsiteY9" fmla="*/ 35455 h 47273"/>
                          <a:gd name="connsiteX10" fmla="*/ 23637 w 35455"/>
                          <a:gd name="connsiteY10" fmla="*/ 27577 h 47273"/>
                          <a:gd name="connsiteX11" fmla="*/ 31516 w 35455"/>
                          <a:gd name="connsiteY11" fmla="*/ 7879 h 47273"/>
                          <a:gd name="connsiteX12" fmla="*/ 35455 w 35455"/>
                          <a:gd name="connsiteY12" fmla="*/ 0 h 4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455" h="47273">
                            <a:moveTo>
                              <a:pt x="35455" y="0"/>
                            </a:moveTo>
                            <a:cubicBezTo>
                              <a:pt x="35455" y="0"/>
                              <a:pt x="31516" y="3940"/>
                              <a:pt x="27576" y="7879"/>
                            </a:cubicBezTo>
                            <a:cubicBezTo>
                              <a:pt x="27576" y="11819"/>
                              <a:pt x="23637" y="11819"/>
                              <a:pt x="23637" y="15758"/>
                            </a:cubicBezTo>
                            <a:cubicBezTo>
                              <a:pt x="19697" y="19697"/>
                              <a:pt x="19697" y="23637"/>
                              <a:pt x="15758" y="23637"/>
                            </a:cubicBezTo>
                            <a:cubicBezTo>
                              <a:pt x="15758" y="23637"/>
                              <a:pt x="11818" y="27577"/>
                              <a:pt x="11818" y="27577"/>
                            </a:cubicBezTo>
                            <a:cubicBezTo>
                              <a:pt x="11818" y="27577"/>
                              <a:pt x="11818" y="31516"/>
                              <a:pt x="7879" y="31516"/>
                            </a:cubicBezTo>
                            <a:cubicBezTo>
                              <a:pt x="3939" y="35455"/>
                              <a:pt x="3939" y="35455"/>
                              <a:pt x="3939" y="39395"/>
                            </a:cubicBezTo>
                            <a:cubicBezTo>
                              <a:pt x="0" y="43335"/>
                              <a:pt x="0" y="47274"/>
                              <a:pt x="0" y="47274"/>
                            </a:cubicBezTo>
                            <a:cubicBezTo>
                              <a:pt x="0" y="47274"/>
                              <a:pt x="3939" y="47274"/>
                              <a:pt x="7879" y="43335"/>
                            </a:cubicBezTo>
                            <a:cubicBezTo>
                              <a:pt x="11818" y="43335"/>
                              <a:pt x="11818" y="39395"/>
                              <a:pt x="15758" y="35455"/>
                            </a:cubicBezTo>
                            <a:cubicBezTo>
                              <a:pt x="19697" y="31516"/>
                              <a:pt x="19697" y="31516"/>
                              <a:pt x="23637" y="27577"/>
                            </a:cubicBezTo>
                            <a:cubicBezTo>
                              <a:pt x="27576" y="19697"/>
                              <a:pt x="31516" y="15758"/>
                              <a:pt x="31516" y="7879"/>
                            </a:cubicBezTo>
                            <a:cubicBezTo>
                              <a:pt x="35455" y="3940"/>
                              <a:pt x="35455" y="0"/>
                              <a:pt x="35455" y="0"/>
                            </a:cubicBezTo>
                            <a:close/>
                          </a:path>
                        </a:pathLst>
                      </a:custGeom>
                      <a:solidFill>
                        <a:srgbClr val="520A54"/>
                      </a:solidFill>
                      <a:ln w="39379" cap="flat">
                        <a:noFill/>
                        <a:prstDash val="solid"/>
                        <a:miter/>
                      </a:ln>
                    </p:spPr>
                    <p:txBody>
                      <a:bodyPr rtlCol="0" anchor="ctr"/>
                      <a:lstStyle/>
                      <a:p>
                        <a:endParaRPr lang="en-US"/>
                      </a:p>
                    </p:txBody>
                  </p:sp>
                </p:grpSp>
                <p:sp>
                  <p:nvSpPr>
                    <p:cNvPr id="3010" name="Freeform: Shape 3009">
                      <a:extLst>
                        <a:ext uri="{FF2B5EF4-FFF2-40B4-BE49-F238E27FC236}">
                          <a16:creationId xmlns:a16="http://schemas.microsoft.com/office/drawing/2014/main" xmlns="" id="{333C7818-1F91-435C-862F-B084E49CAAE1}"/>
                        </a:ext>
                      </a:extLst>
                    </p:cNvPr>
                    <p:cNvSpPr/>
                    <p:nvPr/>
                  </p:nvSpPr>
                  <p:spPr>
                    <a:xfrm>
                      <a:off x="15767477" y="2563955"/>
                      <a:ext cx="823799" cy="442104"/>
                    </a:xfrm>
                    <a:custGeom>
                      <a:avLst/>
                      <a:gdLst>
                        <a:gd name="connsiteX0" fmla="*/ 126611 w 823799"/>
                        <a:gd name="connsiteY0" fmla="*/ 366372 h 442104"/>
                        <a:gd name="connsiteX1" fmla="*/ 382678 w 823799"/>
                        <a:gd name="connsiteY1" fmla="*/ 378190 h 442104"/>
                        <a:gd name="connsiteX2" fmla="*/ 402375 w 823799"/>
                        <a:gd name="connsiteY2" fmla="*/ 299401 h 442104"/>
                        <a:gd name="connsiteX3" fmla="*/ 398436 w 823799"/>
                        <a:gd name="connsiteY3" fmla="*/ 390009 h 442104"/>
                        <a:gd name="connsiteX4" fmla="*/ 607229 w 823799"/>
                        <a:gd name="connsiteY4" fmla="*/ 441222 h 442104"/>
                        <a:gd name="connsiteX5" fmla="*/ 792384 w 823799"/>
                        <a:gd name="connsiteY5" fmla="*/ 393948 h 442104"/>
                        <a:gd name="connsiteX6" fmla="*/ 780566 w 823799"/>
                        <a:gd name="connsiteY6" fmla="*/ 346675 h 442104"/>
                        <a:gd name="connsiteX7" fmla="*/ 808142 w 823799"/>
                        <a:gd name="connsiteY7" fmla="*/ 0 h 442104"/>
                        <a:gd name="connsiteX8" fmla="*/ 540257 w 823799"/>
                        <a:gd name="connsiteY8" fmla="*/ 74850 h 442104"/>
                        <a:gd name="connsiteX9" fmla="*/ 292070 w 823799"/>
                        <a:gd name="connsiteY9" fmla="*/ 98487 h 442104"/>
                        <a:gd name="connsiteX10" fmla="*/ 118733 w 823799"/>
                        <a:gd name="connsiteY10" fmla="*/ 15758 h 442104"/>
                        <a:gd name="connsiteX11" fmla="*/ 83277 w 823799"/>
                        <a:gd name="connsiteY11" fmla="*/ 55153 h 442104"/>
                        <a:gd name="connsiteX12" fmla="*/ 91156 w 823799"/>
                        <a:gd name="connsiteY12" fmla="*/ 102426 h 442104"/>
                        <a:gd name="connsiteX13" fmla="*/ 43882 w 823799"/>
                        <a:gd name="connsiteY13" fmla="*/ 220611 h 442104"/>
                        <a:gd name="connsiteX14" fmla="*/ 548 w 823799"/>
                        <a:gd name="connsiteY14" fmla="*/ 260006 h 442104"/>
                        <a:gd name="connsiteX15" fmla="*/ 126611 w 823799"/>
                        <a:gd name="connsiteY15" fmla="*/ 366372 h 442104"/>
                        <a:gd name="connsiteX16" fmla="*/ 374799 w 823799"/>
                        <a:gd name="connsiteY16" fmla="*/ 118184 h 442104"/>
                        <a:gd name="connsiteX17" fmla="*/ 556015 w 823799"/>
                        <a:gd name="connsiteY17" fmla="*/ 86669 h 442104"/>
                        <a:gd name="connsiteX18" fmla="*/ 682079 w 823799"/>
                        <a:gd name="connsiteY18" fmla="*/ 74850 h 442104"/>
                        <a:gd name="connsiteX19" fmla="*/ 796324 w 823799"/>
                        <a:gd name="connsiteY19" fmla="*/ 220611 h 442104"/>
                        <a:gd name="connsiteX20" fmla="*/ 717534 w 823799"/>
                        <a:gd name="connsiteY20" fmla="*/ 382130 h 442104"/>
                        <a:gd name="connsiteX21" fmla="*/ 756929 w 823799"/>
                        <a:gd name="connsiteY21" fmla="*/ 382130 h 442104"/>
                        <a:gd name="connsiteX22" fmla="*/ 607229 w 823799"/>
                        <a:gd name="connsiteY22" fmla="*/ 429404 h 442104"/>
                        <a:gd name="connsiteX23" fmla="*/ 469347 w 823799"/>
                        <a:gd name="connsiteY23" fmla="*/ 311219 h 442104"/>
                        <a:gd name="connsiteX24" fmla="*/ 508742 w 823799"/>
                        <a:gd name="connsiteY24" fmla="*/ 252127 h 442104"/>
                        <a:gd name="connsiteX25" fmla="*/ 264493 w 823799"/>
                        <a:gd name="connsiteY25" fmla="*/ 173337 h 442104"/>
                        <a:gd name="connsiteX26" fmla="*/ 339344 w 823799"/>
                        <a:gd name="connsiteY26" fmla="*/ 303340 h 442104"/>
                        <a:gd name="connsiteX27" fmla="*/ 166006 w 823799"/>
                        <a:gd name="connsiteY27" fmla="*/ 346675 h 442104"/>
                        <a:gd name="connsiteX28" fmla="*/ 91156 w 823799"/>
                        <a:gd name="connsiteY28" fmla="*/ 173337 h 442104"/>
                        <a:gd name="connsiteX29" fmla="*/ 150249 w 823799"/>
                        <a:gd name="connsiteY29" fmla="*/ 153640 h 442104"/>
                        <a:gd name="connsiteX30" fmla="*/ 181764 w 823799"/>
                        <a:gd name="connsiteY30" fmla="*/ 82729 h 442104"/>
                        <a:gd name="connsiteX31" fmla="*/ 374799 w 823799"/>
                        <a:gd name="connsiteY31" fmla="*/ 118184 h 442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23799" h="442104">
                          <a:moveTo>
                            <a:pt x="126611" y="366372"/>
                          </a:moveTo>
                          <a:cubicBezTo>
                            <a:pt x="193583" y="390009"/>
                            <a:pt x="331465" y="401827"/>
                            <a:pt x="382678" y="378190"/>
                          </a:cubicBezTo>
                          <a:cubicBezTo>
                            <a:pt x="382678" y="378190"/>
                            <a:pt x="398436" y="326977"/>
                            <a:pt x="402375" y="299401"/>
                          </a:cubicBezTo>
                          <a:lnTo>
                            <a:pt x="398436" y="390009"/>
                          </a:lnTo>
                          <a:cubicBezTo>
                            <a:pt x="398436" y="390009"/>
                            <a:pt x="477226" y="437282"/>
                            <a:pt x="607229" y="441222"/>
                          </a:cubicBezTo>
                          <a:cubicBezTo>
                            <a:pt x="733292" y="449101"/>
                            <a:pt x="780566" y="401827"/>
                            <a:pt x="792384" y="393948"/>
                          </a:cubicBezTo>
                          <a:cubicBezTo>
                            <a:pt x="804203" y="386069"/>
                            <a:pt x="808142" y="350614"/>
                            <a:pt x="780566" y="346675"/>
                          </a:cubicBezTo>
                          <a:cubicBezTo>
                            <a:pt x="780566" y="346675"/>
                            <a:pt x="855416" y="232430"/>
                            <a:pt x="808142" y="0"/>
                          </a:cubicBezTo>
                          <a:cubicBezTo>
                            <a:pt x="808142" y="0"/>
                            <a:pt x="733292" y="63032"/>
                            <a:pt x="540257" y="74850"/>
                          </a:cubicBezTo>
                          <a:cubicBezTo>
                            <a:pt x="540257" y="74850"/>
                            <a:pt x="429952" y="114245"/>
                            <a:pt x="292070" y="98487"/>
                          </a:cubicBezTo>
                          <a:cubicBezTo>
                            <a:pt x="154188" y="78790"/>
                            <a:pt x="118733" y="15758"/>
                            <a:pt x="118733" y="15758"/>
                          </a:cubicBezTo>
                          <a:cubicBezTo>
                            <a:pt x="118733" y="15758"/>
                            <a:pt x="91156" y="31516"/>
                            <a:pt x="83277" y="55153"/>
                          </a:cubicBezTo>
                          <a:cubicBezTo>
                            <a:pt x="79338" y="74850"/>
                            <a:pt x="91156" y="102426"/>
                            <a:pt x="91156" y="102426"/>
                          </a:cubicBezTo>
                          <a:lnTo>
                            <a:pt x="43882" y="220611"/>
                          </a:lnTo>
                          <a:cubicBezTo>
                            <a:pt x="43882" y="220611"/>
                            <a:pt x="4487" y="220611"/>
                            <a:pt x="548" y="260006"/>
                          </a:cubicBezTo>
                          <a:cubicBezTo>
                            <a:pt x="-7331" y="315159"/>
                            <a:pt x="71459" y="346675"/>
                            <a:pt x="126611" y="366372"/>
                          </a:cubicBezTo>
                          <a:close/>
                          <a:moveTo>
                            <a:pt x="374799" y="118184"/>
                          </a:moveTo>
                          <a:cubicBezTo>
                            <a:pt x="504802" y="114245"/>
                            <a:pt x="556015" y="86669"/>
                            <a:pt x="556015" y="86669"/>
                          </a:cubicBezTo>
                          <a:cubicBezTo>
                            <a:pt x="556015" y="86669"/>
                            <a:pt x="622987" y="86669"/>
                            <a:pt x="682079" y="74850"/>
                          </a:cubicBezTo>
                          <a:cubicBezTo>
                            <a:pt x="808142" y="47274"/>
                            <a:pt x="819961" y="118184"/>
                            <a:pt x="796324" y="220611"/>
                          </a:cubicBezTo>
                          <a:cubicBezTo>
                            <a:pt x="764808" y="346675"/>
                            <a:pt x="717534" y="382130"/>
                            <a:pt x="717534" y="382130"/>
                          </a:cubicBezTo>
                          <a:cubicBezTo>
                            <a:pt x="717534" y="382130"/>
                            <a:pt x="745111" y="382130"/>
                            <a:pt x="756929" y="382130"/>
                          </a:cubicBezTo>
                          <a:cubicBezTo>
                            <a:pt x="796324" y="393948"/>
                            <a:pt x="717534" y="433343"/>
                            <a:pt x="607229" y="429404"/>
                          </a:cubicBezTo>
                          <a:cubicBezTo>
                            <a:pt x="504802" y="425464"/>
                            <a:pt x="465407" y="366372"/>
                            <a:pt x="469347" y="311219"/>
                          </a:cubicBezTo>
                          <a:cubicBezTo>
                            <a:pt x="473286" y="260006"/>
                            <a:pt x="508742" y="252127"/>
                            <a:pt x="508742" y="252127"/>
                          </a:cubicBezTo>
                          <a:cubicBezTo>
                            <a:pt x="339344" y="232430"/>
                            <a:pt x="264493" y="173337"/>
                            <a:pt x="264493" y="173337"/>
                          </a:cubicBezTo>
                          <a:cubicBezTo>
                            <a:pt x="327525" y="228490"/>
                            <a:pt x="343283" y="260006"/>
                            <a:pt x="339344" y="303340"/>
                          </a:cubicBezTo>
                          <a:cubicBezTo>
                            <a:pt x="331465" y="346675"/>
                            <a:pt x="276312" y="382130"/>
                            <a:pt x="166006" y="346675"/>
                          </a:cubicBezTo>
                          <a:cubicBezTo>
                            <a:pt x="51761" y="311219"/>
                            <a:pt x="63580" y="220611"/>
                            <a:pt x="91156" y="173337"/>
                          </a:cubicBezTo>
                          <a:cubicBezTo>
                            <a:pt x="118733" y="126064"/>
                            <a:pt x="158127" y="169398"/>
                            <a:pt x="150249" y="153640"/>
                          </a:cubicBezTo>
                          <a:cubicBezTo>
                            <a:pt x="122672" y="102426"/>
                            <a:pt x="142369" y="70911"/>
                            <a:pt x="181764" y="82729"/>
                          </a:cubicBezTo>
                          <a:cubicBezTo>
                            <a:pt x="209341" y="98487"/>
                            <a:pt x="244796" y="122124"/>
                            <a:pt x="374799" y="118184"/>
                          </a:cubicBezTo>
                          <a:close/>
                        </a:path>
                      </a:pathLst>
                    </a:custGeom>
                    <a:solidFill>
                      <a:srgbClr val="863786"/>
                    </a:solidFill>
                    <a:ln w="39379" cap="flat">
                      <a:noFill/>
                      <a:prstDash val="solid"/>
                      <a:miter/>
                    </a:ln>
                  </p:spPr>
                  <p:txBody>
                    <a:bodyPr rtlCol="0" anchor="ctr"/>
                    <a:lstStyle/>
                    <a:p>
                      <a:endParaRPr lang="en-US"/>
                    </a:p>
                  </p:txBody>
                </p:sp>
                <p:sp>
                  <p:nvSpPr>
                    <p:cNvPr id="3011" name="Freeform: Shape 3010">
                      <a:extLst>
                        <a:ext uri="{FF2B5EF4-FFF2-40B4-BE49-F238E27FC236}">
                          <a16:creationId xmlns:a16="http://schemas.microsoft.com/office/drawing/2014/main" xmlns="" id="{93B73F7B-3046-41A6-AD94-EC816017F36B}"/>
                        </a:ext>
                      </a:extLst>
                    </p:cNvPr>
                    <p:cNvSpPr/>
                    <p:nvPr/>
                  </p:nvSpPr>
                  <p:spPr>
                    <a:xfrm>
                      <a:off x="16048854" y="2656248"/>
                      <a:ext cx="482517" cy="262849"/>
                    </a:xfrm>
                    <a:custGeom>
                      <a:avLst/>
                      <a:gdLst>
                        <a:gd name="connsiteX0" fmla="*/ 243122 w 482517"/>
                        <a:gd name="connsiteY0" fmla="*/ 144076 h 262849"/>
                        <a:gd name="connsiteX1" fmla="*/ 26451 w 482517"/>
                        <a:gd name="connsiteY1" fmla="*/ 49528 h 262849"/>
                        <a:gd name="connsiteX2" fmla="*/ 384944 w 482517"/>
                        <a:gd name="connsiteY2" fmla="*/ 6194 h 262849"/>
                        <a:gd name="connsiteX3" fmla="*/ 432217 w 482517"/>
                        <a:gd name="connsiteY3" fmla="*/ 92863 h 262849"/>
                        <a:gd name="connsiteX4" fmla="*/ 396762 w 482517"/>
                        <a:gd name="connsiteY4" fmla="*/ 124378 h 262849"/>
                        <a:gd name="connsiteX5" fmla="*/ 365246 w 482517"/>
                        <a:gd name="connsiteY5" fmla="*/ 191350 h 262849"/>
                        <a:gd name="connsiteX6" fmla="*/ 384944 w 482517"/>
                        <a:gd name="connsiteY6" fmla="*/ 254382 h 262849"/>
                        <a:gd name="connsiteX7" fmla="*/ 258880 w 482517"/>
                        <a:gd name="connsiteY7" fmla="*/ 222866 h 262849"/>
                        <a:gd name="connsiteX8" fmla="*/ 329791 w 482517"/>
                        <a:gd name="connsiteY8" fmla="*/ 171652 h 262849"/>
                        <a:gd name="connsiteX9" fmla="*/ 243122 w 482517"/>
                        <a:gd name="connsiteY9" fmla="*/ 144076 h 262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2517" h="262849">
                          <a:moveTo>
                            <a:pt x="243122" y="144076"/>
                          </a:moveTo>
                          <a:cubicBezTo>
                            <a:pt x="65846" y="124378"/>
                            <a:pt x="-56279" y="37710"/>
                            <a:pt x="26451" y="49528"/>
                          </a:cubicBezTo>
                          <a:cubicBezTo>
                            <a:pt x="109180" y="61347"/>
                            <a:pt x="321912" y="25891"/>
                            <a:pt x="384944" y="6194"/>
                          </a:cubicBezTo>
                          <a:cubicBezTo>
                            <a:pt x="487370" y="-21382"/>
                            <a:pt x="518886" y="49528"/>
                            <a:pt x="432217" y="92863"/>
                          </a:cubicBezTo>
                          <a:cubicBezTo>
                            <a:pt x="353428" y="132258"/>
                            <a:pt x="325852" y="128318"/>
                            <a:pt x="396762" y="124378"/>
                          </a:cubicBezTo>
                          <a:cubicBezTo>
                            <a:pt x="471612" y="120439"/>
                            <a:pt x="463733" y="175592"/>
                            <a:pt x="365246" y="191350"/>
                          </a:cubicBezTo>
                          <a:cubicBezTo>
                            <a:pt x="310094" y="199229"/>
                            <a:pt x="349488" y="238624"/>
                            <a:pt x="384944" y="254382"/>
                          </a:cubicBezTo>
                          <a:cubicBezTo>
                            <a:pt x="416459" y="270140"/>
                            <a:pt x="306154" y="266200"/>
                            <a:pt x="258880" y="222866"/>
                          </a:cubicBezTo>
                          <a:cubicBezTo>
                            <a:pt x="211606" y="175592"/>
                            <a:pt x="302215" y="179531"/>
                            <a:pt x="329791" y="171652"/>
                          </a:cubicBezTo>
                          <a:cubicBezTo>
                            <a:pt x="357367" y="163773"/>
                            <a:pt x="341610" y="155894"/>
                            <a:pt x="243122" y="144076"/>
                          </a:cubicBezTo>
                          <a:close/>
                        </a:path>
                      </a:pathLst>
                    </a:custGeom>
                    <a:solidFill>
                      <a:srgbClr val="863786">
                        <a:alpha val="50000"/>
                      </a:srgbClr>
                    </a:solidFill>
                    <a:ln w="39379" cap="flat">
                      <a:noFill/>
                      <a:prstDash val="solid"/>
                      <a:miter/>
                    </a:ln>
                  </p:spPr>
                  <p:txBody>
                    <a:bodyPr rtlCol="0" anchor="ctr"/>
                    <a:lstStyle/>
                    <a:p>
                      <a:endParaRPr lang="en-US"/>
                    </a:p>
                  </p:txBody>
                </p:sp>
                <p:sp>
                  <p:nvSpPr>
                    <p:cNvPr id="3012" name="Freeform: Shape 3011">
                      <a:extLst>
                        <a:ext uri="{FF2B5EF4-FFF2-40B4-BE49-F238E27FC236}">
                          <a16:creationId xmlns:a16="http://schemas.microsoft.com/office/drawing/2014/main" xmlns="" id="{C81B54EA-5CDC-4FEC-A085-996C1F606998}"/>
                        </a:ext>
                      </a:extLst>
                    </p:cNvPr>
                    <p:cNvSpPr/>
                    <p:nvPr/>
                  </p:nvSpPr>
                  <p:spPr>
                    <a:xfrm>
                      <a:off x="15896631" y="2715952"/>
                      <a:ext cx="118232" cy="188968"/>
                    </a:xfrm>
                    <a:custGeom>
                      <a:avLst/>
                      <a:gdLst>
                        <a:gd name="connsiteX0" fmla="*/ 92005 w 118232"/>
                        <a:gd name="connsiteY0" fmla="*/ 21340 h 188968"/>
                        <a:gd name="connsiteX1" fmla="*/ 60489 w 118232"/>
                        <a:gd name="connsiteY1" fmla="*/ 60735 h 188968"/>
                        <a:gd name="connsiteX2" fmla="*/ 25033 w 118232"/>
                        <a:gd name="connsiteY2" fmla="*/ 52856 h 188968"/>
                        <a:gd name="connsiteX3" fmla="*/ 95944 w 118232"/>
                        <a:gd name="connsiteY3" fmla="*/ 186798 h 188968"/>
                        <a:gd name="connsiteX4" fmla="*/ 76247 w 118232"/>
                        <a:gd name="connsiteY4" fmla="*/ 139525 h 188968"/>
                        <a:gd name="connsiteX5" fmla="*/ 103823 w 118232"/>
                        <a:gd name="connsiteY5" fmla="*/ 119827 h 188968"/>
                        <a:gd name="connsiteX6" fmla="*/ 88065 w 118232"/>
                        <a:gd name="connsiteY6" fmla="*/ 44977 h 188968"/>
                        <a:gd name="connsiteX7" fmla="*/ 92005 w 118232"/>
                        <a:gd name="connsiteY7" fmla="*/ 21340 h 18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32" h="188968">
                          <a:moveTo>
                            <a:pt x="92005" y="21340"/>
                          </a:moveTo>
                          <a:cubicBezTo>
                            <a:pt x="56549" y="-25934"/>
                            <a:pt x="32912" y="13461"/>
                            <a:pt x="60489" y="60735"/>
                          </a:cubicBezTo>
                          <a:cubicBezTo>
                            <a:pt x="88065" y="108009"/>
                            <a:pt x="60489" y="84372"/>
                            <a:pt x="25033" y="52856"/>
                          </a:cubicBezTo>
                          <a:cubicBezTo>
                            <a:pt x="-6483" y="25280"/>
                            <a:pt x="-30119" y="163161"/>
                            <a:pt x="95944" y="186798"/>
                          </a:cubicBezTo>
                          <a:cubicBezTo>
                            <a:pt x="147157" y="198617"/>
                            <a:pt x="95944" y="159222"/>
                            <a:pt x="76247" y="139525"/>
                          </a:cubicBezTo>
                          <a:cubicBezTo>
                            <a:pt x="56549" y="115888"/>
                            <a:pt x="76247" y="111948"/>
                            <a:pt x="103823" y="119827"/>
                          </a:cubicBezTo>
                          <a:cubicBezTo>
                            <a:pt x="131399" y="131646"/>
                            <a:pt x="115641" y="96190"/>
                            <a:pt x="88065" y="44977"/>
                          </a:cubicBezTo>
                          <a:cubicBezTo>
                            <a:pt x="60489" y="1643"/>
                            <a:pt x="115641" y="56796"/>
                            <a:pt x="92005" y="21340"/>
                          </a:cubicBezTo>
                          <a:close/>
                        </a:path>
                      </a:pathLst>
                    </a:custGeom>
                    <a:solidFill>
                      <a:srgbClr val="863786">
                        <a:alpha val="50000"/>
                      </a:srgbClr>
                    </a:solidFill>
                    <a:ln w="39379" cap="flat">
                      <a:noFill/>
                      <a:prstDash val="solid"/>
                      <a:miter/>
                    </a:ln>
                  </p:spPr>
                  <p:txBody>
                    <a:bodyPr rtlCol="0" anchor="ctr"/>
                    <a:lstStyle/>
                    <a:p>
                      <a:endParaRPr lang="en-US"/>
                    </a:p>
                  </p:txBody>
                </p:sp>
              </p:grpSp>
              <p:grpSp>
                <p:nvGrpSpPr>
                  <p:cNvPr id="3013" name="Graphic 2510">
                    <a:extLst>
                      <a:ext uri="{FF2B5EF4-FFF2-40B4-BE49-F238E27FC236}">
                        <a16:creationId xmlns:a16="http://schemas.microsoft.com/office/drawing/2014/main" xmlns="" id="{EC7BE56F-25CA-4DFA-8764-6FF85497CA18}"/>
                      </a:ext>
                    </a:extLst>
                  </p:cNvPr>
                  <p:cNvGrpSpPr/>
                  <p:nvPr/>
                </p:nvGrpSpPr>
                <p:grpSpPr>
                  <a:xfrm>
                    <a:off x="15680552" y="2930327"/>
                    <a:ext cx="513291" cy="786634"/>
                    <a:chOff x="15680552" y="2930327"/>
                    <a:chExt cx="513291" cy="786634"/>
                  </a:xfrm>
                </p:grpSpPr>
                <p:grpSp>
                  <p:nvGrpSpPr>
                    <p:cNvPr id="3014" name="Graphic 2510">
                      <a:extLst>
                        <a:ext uri="{FF2B5EF4-FFF2-40B4-BE49-F238E27FC236}">
                          <a16:creationId xmlns:a16="http://schemas.microsoft.com/office/drawing/2014/main" xmlns="" id="{781A76E4-8719-4E7D-97BF-9D9D619442D1}"/>
                        </a:ext>
                      </a:extLst>
                    </p:cNvPr>
                    <p:cNvGrpSpPr/>
                    <p:nvPr/>
                  </p:nvGrpSpPr>
                  <p:grpSpPr>
                    <a:xfrm>
                      <a:off x="15870451" y="2930327"/>
                      <a:ext cx="216671" cy="323973"/>
                      <a:chOff x="15870451" y="2930327"/>
                      <a:chExt cx="216671" cy="323973"/>
                    </a:xfrm>
                  </p:grpSpPr>
                  <p:grpSp>
                    <p:nvGrpSpPr>
                      <p:cNvPr id="3015" name="Graphic 2510">
                        <a:extLst>
                          <a:ext uri="{FF2B5EF4-FFF2-40B4-BE49-F238E27FC236}">
                            <a16:creationId xmlns:a16="http://schemas.microsoft.com/office/drawing/2014/main" xmlns="" id="{E37F6365-0D0A-495D-8774-ECF0D2EBD44C}"/>
                          </a:ext>
                        </a:extLst>
                      </p:cNvPr>
                      <p:cNvGrpSpPr/>
                      <p:nvPr/>
                    </p:nvGrpSpPr>
                    <p:grpSpPr>
                      <a:xfrm>
                        <a:off x="15870753" y="2930327"/>
                        <a:ext cx="216369" cy="323973"/>
                        <a:chOff x="15870753" y="2930327"/>
                        <a:chExt cx="216369" cy="323973"/>
                      </a:xfrm>
                    </p:grpSpPr>
                    <p:sp>
                      <p:nvSpPr>
                        <p:cNvPr id="3016" name="Freeform: Shape 3015">
                          <a:extLst>
                            <a:ext uri="{FF2B5EF4-FFF2-40B4-BE49-F238E27FC236}">
                              <a16:creationId xmlns:a16="http://schemas.microsoft.com/office/drawing/2014/main" xmlns="" id="{F8CF97CA-3692-46F5-86D3-A4D94CF9FA88}"/>
                            </a:ext>
                          </a:extLst>
                        </p:cNvPr>
                        <p:cNvSpPr/>
                        <p:nvPr/>
                      </p:nvSpPr>
                      <p:spPr>
                        <a:xfrm>
                          <a:off x="15873958" y="2934266"/>
                          <a:ext cx="213164" cy="319097"/>
                        </a:xfrm>
                        <a:custGeom>
                          <a:avLst/>
                          <a:gdLst>
                            <a:gd name="connsiteX0" fmla="*/ 55586 w 213164"/>
                            <a:gd name="connsiteY0" fmla="*/ 319098 h 319097"/>
                            <a:gd name="connsiteX1" fmla="*/ 43767 w 213164"/>
                            <a:gd name="connsiteY1" fmla="*/ 267885 h 319097"/>
                            <a:gd name="connsiteX2" fmla="*/ 433 w 213164"/>
                            <a:gd name="connsiteY2" fmla="*/ 55153 h 319097"/>
                            <a:gd name="connsiteX3" fmla="*/ 16191 w 213164"/>
                            <a:gd name="connsiteY3" fmla="*/ 0 h 319097"/>
                            <a:gd name="connsiteX4" fmla="*/ 173770 w 213164"/>
                            <a:gd name="connsiteY4" fmla="*/ 27576 h 319097"/>
                            <a:gd name="connsiteX5" fmla="*/ 161952 w 213164"/>
                            <a:gd name="connsiteY5" fmla="*/ 70911 h 319097"/>
                            <a:gd name="connsiteX6" fmla="*/ 201347 w 213164"/>
                            <a:gd name="connsiteY6" fmla="*/ 228490 h 319097"/>
                            <a:gd name="connsiteX7" fmla="*/ 213165 w 213164"/>
                            <a:gd name="connsiteY7" fmla="*/ 283643 h 319097"/>
                            <a:gd name="connsiteX8" fmla="*/ 142254 w 213164"/>
                            <a:gd name="connsiteY8" fmla="*/ 315159 h 319097"/>
                            <a:gd name="connsiteX9" fmla="*/ 55586 w 213164"/>
                            <a:gd name="connsiteY9" fmla="*/ 319098 h 319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3164" h="319097">
                              <a:moveTo>
                                <a:pt x="55586" y="319098"/>
                              </a:moveTo>
                              <a:cubicBezTo>
                                <a:pt x="51646" y="303340"/>
                                <a:pt x="47707" y="283643"/>
                                <a:pt x="43767" y="267885"/>
                              </a:cubicBezTo>
                              <a:cubicBezTo>
                                <a:pt x="20130" y="165458"/>
                                <a:pt x="-3507" y="102426"/>
                                <a:pt x="433" y="55153"/>
                              </a:cubicBezTo>
                              <a:cubicBezTo>
                                <a:pt x="4372" y="23637"/>
                                <a:pt x="16191" y="0"/>
                                <a:pt x="16191" y="0"/>
                              </a:cubicBezTo>
                              <a:cubicBezTo>
                                <a:pt x="55586" y="11819"/>
                                <a:pt x="114678" y="23637"/>
                                <a:pt x="173770" y="27576"/>
                              </a:cubicBezTo>
                              <a:lnTo>
                                <a:pt x="161952" y="70911"/>
                              </a:lnTo>
                              <a:cubicBezTo>
                                <a:pt x="161952" y="70911"/>
                                <a:pt x="173770" y="102426"/>
                                <a:pt x="201347" y="228490"/>
                              </a:cubicBezTo>
                              <a:cubicBezTo>
                                <a:pt x="205286" y="248187"/>
                                <a:pt x="209225" y="267885"/>
                                <a:pt x="213165" y="283643"/>
                              </a:cubicBezTo>
                              <a:cubicBezTo>
                                <a:pt x="201347" y="295461"/>
                                <a:pt x="177709" y="307280"/>
                                <a:pt x="142254" y="315159"/>
                              </a:cubicBezTo>
                              <a:cubicBezTo>
                                <a:pt x="106799" y="319098"/>
                                <a:pt x="79222" y="319098"/>
                                <a:pt x="55586" y="319098"/>
                              </a:cubicBezTo>
                              <a:close/>
                            </a:path>
                          </a:pathLst>
                        </a:custGeom>
                        <a:solidFill>
                          <a:srgbClr val="F8BD7D"/>
                        </a:solidFill>
                        <a:ln w="39379" cap="flat">
                          <a:noFill/>
                          <a:prstDash val="solid"/>
                          <a:miter/>
                        </a:ln>
                      </p:spPr>
                      <p:txBody>
                        <a:bodyPr rtlCol="0" anchor="ctr"/>
                        <a:lstStyle/>
                        <a:p>
                          <a:endParaRPr lang="en-US"/>
                        </a:p>
                      </p:txBody>
                    </p:sp>
                    <p:sp>
                      <p:nvSpPr>
                        <p:cNvPr id="3017" name="Freeform: Shape 3016">
                          <a:extLst>
                            <a:ext uri="{FF2B5EF4-FFF2-40B4-BE49-F238E27FC236}">
                              <a16:creationId xmlns:a16="http://schemas.microsoft.com/office/drawing/2014/main" xmlns="" id="{42447E5A-A7A5-417C-A0B4-2BCE90A66834}"/>
                            </a:ext>
                          </a:extLst>
                        </p:cNvPr>
                        <p:cNvSpPr/>
                        <p:nvPr/>
                      </p:nvSpPr>
                      <p:spPr>
                        <a:xfrm>
                          <a:off x="15870753" y="2930327"/>
                          <a:ext cx="212430" cy="323973"/>
                        </a:xfrm>
                        <a:custGeom>
                          <a:avLst/>
                          <a:gdLst>
                            <a:gd name="connsiteX0" fmla="*/ 54851 w 212430"/>
                            <a:gd name="connsiteY0" fmla="*/ 323037 h 323973"/>
                            <a:gd name="connsiteX1" fmla="*/ 15456 w 212430"/>
                            <a:gd name="connsiteY1" fmla="*/ 3939 h 323973"/>
                            <a:gd name="connsiteX2" fmla="*/ 23335 w 212430"/>
                            <a:gd name="connsiteY2" fmla="*/ 0 h 323973"/>
                            <a:gd name="connsiteX3" fmla="*/ 176975 w 212430"/>
                            <a:gd name="connsiteY3" fmla="*/ 27576 h 323973"/>
                            <a:gd name="connsiteX4" fmla="*/ 176975 w 212430"/>
                            <a:gd name="connsiteY4" fmla="*/ 27576 h 323973"/>
                            <a:gd name="connsiteX5" fmla="*/ 169096 w 212430"/>
                            <a:gd name="connsiteY5" fmla="*/ 90608 h 323973"/>
                            <a:gd name="connsiteX6" fmla="*/ 212430 w 212430"/>
                            <a:gd name="connsiteY6" fmla="*/ 283643 h 323973"/>
                            <a:gd name="connsiteX7" fmla="*/ 212430 w 212430"/>
                            <a:gd name="connsiteY7" fmla="*/ 287582 h 323973"/>
                            <a:gd name="connsiteX8" fmla="*/ 54851 w 212430"/>
                            <a:gd name="connsiteY8" fmla="*/ 323037 h 323973"/>
                            <a:gd name="connsiteX9" fmla="*/ 58790 w 212430"/>
                            <a:gd name="connsiteY9" fmla="*/ 319098 h 323973"/>
                            <a:gd name="connsiteX10" fmla="*/ 161217 w 212430"/>
                            <a:gd name="connsiteY10" fmla="*/ 307279 h 323973"/>
                            <a:gd name="connsiteX11" fmla="*/ 196672 w 212430"/>
                            <a:gd name="connsiteY11" fmla="*/ 228490 h 323973"/>
                            <a:gd name="connsiteX12" fmla="*/ 169096 w 212430"/>
                            <a:gd name="connsiteY12" fmla="*/ 106366 h 323973"/>
                            <a:gd name="connsiteX13" fmla="*/ 169096 w 212430"/>
                            <a:gd name="connsiteY13" fmla="*/ 35455 h 323973"/>
                            <a:gd name="connsiteX14" fmla="*/ 90306 w 212430"/>
                            <a:gd name="connsiteY14" fmla="*/ 15758 h 323973"/>
                            <a:gd name="connsiteX15" fmla="*/ 7577 w 212430"/>
                            <a:gd name="connsiteY15" fmla="*/ 63032 h 323973"/>
                            <a:gd name="connsiteX16" fmla="*/ 27275 w 212430"/>
                            <a:gd name="connsiteY16" fmla="*/ 181216 h 323973"/>
                            <a:gd name="connsiteX17" fmla="*/ 58790 w 212430"/>
                            <a:gd name="connsiteY17" fmla="*/ 315159 h 323973"/>
                            <a:gd name="connsiteX18" fmla="*/ 54851 w 212430"/>
                            <a:gd name="connsiteY18" fmla="*/ 323037 h 323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2430" h="323973">
                              <a:moveTo>
                                <a:pt x="54851" y="323037"/>
                              </a:moveTo>
                              <a:cubicBezTo>
                                <a:pt x="31214" y="224550"/>
                                <a:pt x="-27878" y="102426"/>
                                <a:pt x="15456" y="3939"/>
                              </a:cubicBezTo>
                              <a:cubicBezTo>
                                <a:pt x="15456" y="3939"/>
                                <a:pt x="19396" y="0"/>
                                <a:pt x="23335" y="0"/>
                              </a:cubicBezTo>
                              <a:cubicBezTo>
                                <a:pt x="74548" y="15758"/>
                                <a:pt x="125762" y="23637"/>
                                <a:pt x="176975" y="27576"/>
                              </a:cubicBezTo>
                              <a:cubicBezTo>
                                <a:pt x="176975" y="27576"/>
                                <a:pt x="176975" y="27576"/>
                                <a:pt x="176975" y="27576"/>
                              </a:cubicBezTo>
                              <a:cubicBezTo>
                                <a:pt x="169096" y="51213"/>
                                <a:pt x="161217" y="66971"/>
                                <a:pt x="169096" y="90608"/>
                              </a:cubicBezTo>
                              <a:cubicBezTo>
                                <a:pt x="188794" y="153640"/>
                                <a:pt x="204552" y="220611"/>
                                <a:pt x="212430" y="283643"/>
                              </a:cubicBezTo>
                              <a:cubicBezTo>
                                <a:pt x="212430" y="283643"/>
                                <a:pt x="212430" y="283643"/>
                                <a:pt x="212430" y="287582"/>
                              </a:cubicBezTo>
                              <a:cubicBezTo>
                                <a:pt x="173036" y="319098"/>
                                <a:pt x="113943" y="326977"/>
                                <a:pt x="54851" y="323037"/>
                              </a:cubicBezTo>
                              <a:cubicBezTo>
                                <a:pt x="50912" y="323037"/>
                                <a:pt x="58790" y="319098"/>
                                <a:pt x="58790" y="319098"/>
                              </a:cubicBezTo>
                              <a:cubicBezTo>
                                <a:pt x="94246" y="319098"/>
                                <a:pt x="121822" y="319098"/>
                                <a:pt x="161217" y="307279"/>
                              </a:cubicBezTo>
                              <a:cubicBezTo>
                                <a:pt x="220309" y="291522"/>
                                <a:pt x="204552" y="263945"/>
                                <a:pt x="196672" y="228490"/>
                              </a:cubicBezTo>
                              <a:cubicBezTo>
                                <a:pt x="188794" y="189095"/>
                                <a:pt x="176975" y="149700"/>
                                <a:pt x="169096" y="106366"/>
                              </a:cubicBezTo>
                              <a:cubicBezTo>
                                <a:pt x="161217" y="74850"/>
                                <a:pt x="157278" y="70910"/>
                                <a:pt x="169096" y="35455"/>
                              </a:cubicBezTo>
                              <a:cubicBezTo>
                                <a:pt x="173036" y="19697"/>
                                <a:pt x="102125" y="19697"/>
                                <a:pt x="90306" y="15758"/>
                              </a:cubicBezTo>
                              <a:cubicBezTo>
                                <a:pt x="35154" y="7879"/>
                                <a:pt x="15456" y="-3939"/>
                                <a:pt x="7577" y="63032"/>
                              </a:cubicBezTo>
                              <a:cubicBezTo>
                                <a:pt x="3638" y="102426"/>
                                <a:pt x="19396" y="145761"/>
                                <a:pt x="27275" y="181216"/>
                              </a:cubicBezTo>
                              <a:cubicBezTo>
                                <a:pt x="39093" y="224550"/>
                                <a:pt x="50912" y="271824"/>
                                <a:pt x="58790" y="315159"/>
                              </a:cubicBezTo>
                              <a:cubicBezTo>
                                <a:pt x="62730" y="323037"/>
                                <a:pt x="54851" y="323037"/>
                                <a:pt x="54851" y="323037"/>
                              </a:cubicBezTo>
                              <a:close/>
                            </a:path>
                          </a:pathLst>
                        </a:custGeom>
                        <a:solidFill>
                          <a:srgbClr val="D97E31"/>
                        </a:solidFill>
                        <a:ln w="39379" cap="flat">
                          <a:noFill/>
                          <a:prstDash val="solid"/>
                          <a:miter/>
                        </a:ln>
                      </p:spPr>
                      <p:txBody>
                        <a:bodyPr rtlCol="0" anchor="ctr"/>
                        <a:lstStyle/>
                        <a:p>
                          <a:endParaRPr lang="en-US"/>
                        </a:p>
                      </p:txBody>
                    </p:sp>
                  </p:grpSp>
                  <p:sp>
                    <p:nvSpPr>
                      <p:cNvPr id="3018" name="Freeform: Shape 3017">
                        <a:extLst>
                          <a:ext uri="{FF2B5EF4-FFF2-40B4-BE49-F238E27FC236}">
                            <a16:creationId xmlns:a16="http://schemas.microsoft.com/office/drawing/2014/main" xmlns="" id="{EBF862B0-DFB1-4144-A081-EA0D5DE3C078}"/>
                          </a:ext>
                        </a:extLst>
                      </p:cNvPr>
                      <p:cNvSpPr/>
                      <p:nvPr/>
                    </p:nvSpPr>
                    <p:spPr>
                      <a:xfrm>
                        <a:off x="15878330" y="3040632"/>
                        <a:ext cx="43334" cy="15757"/>
                      </a:xfrm>
                      <a:custGeom>
                        <a:avLst/>
                        <a:gdLst>
                          <a:gd name="connsiteX0" fmla="*/ 0 w 43334"/>
                          <a:gd name="connsiteY0" fmla="*/ 0 h 15757"/>
                          <a:gd name="connsiteX1" fmla="*/ 0 w 43334"/>
                          <a:gd name="connsiteY1" fmla="*/ 0 h 15757"/>
                          <a:gd name="connsiteX2" fmla="*/ 3939 w 43334"/>
                          <a:gd name="connsiteY2" fmla="*/ 7879 h 15757"/>
                          <a:gd name="connsiteX3" fmla="*/ 11818 w 43334"/>
                          <a:gd name="connsiteY3" fmla="*/ 11819 h 15757"/>
                          <a:gd name="connsiteX4" fmla="*/ 15758 w 43334"/>
                          <a:gd name="connsiteY4" fmla="*/ 15758 h 15757"/>
                          <a:gd name="connsiteX5" fmla="*/ 19697 w 43334"/>
                          <a:gd name="connsiteY5" fmla="*/ 15758 h 15757"/>
                          <a:gd name="connsiteX6" fmla="*/ 23637 w 43334"/>
                          <a:gd name="connsiteY6" fmla="*/ 15758 h 15757"/>
                          <a:gd name="connsiteX7" fmla="*/ 27576 w 43334"/>
                          <a:gd name="connsiteY7" fmla="*/ 15758 h 15757"/>
                          <a:gd name="connsiteX8" fmla="*/ 31516 w 43334"/>
                          <a:gd name="connsiteY8" fmla="*/ 15758 h 15757"/>
                          <a:gd name="connsiteX9" fmla="*/ 35455 w 43334"/>
                          <a:gd name="connsiteY9" fmla="*/ 15758 h 15757"/>
                          <a:gd name="connsiteX10" fmla="*/ 43334 w 43334"/>
                          <a:gd name="connsiteY10" fmla="*/ 11819 h 15757"/>
                          <a:gd name="connsiteX11" fmla="*/ 35455 w 43334"/>
                          <a:gd name="connsiteY11" fmla="*/ 11819 h 15757"/>
                          <a:gd name="connsiteX12" fmla="*/ 31516 w 43334"/>
                          <a:gd name="connsiteY12" fmla="*/ 11819 h 15757"/>
                          <a:gd name="connsiteX13" fmla="*/ 27576 w 43334"/>
                          <a:gd name="connsiteY13" fmla="*/ 11819 h 15757"/>
                          <a:gd name="connsiteX14" fmla="*/ 23637 w 43334"/>
                          <a:gd name="connsiteY14" fmla="*/ 11819 h 15757"/>
                          <a:gd name="connsiteX15" fmla="*/ 19697 w 43334"/>
                          <a:gd name="connsiteY15" fmla="*/ 11819 h 15757"/>
                          <a:gd name="connsiteX16" fmla="*/ 15758 w 43334"/>
                          <a:gd name="connsiteY16" fmla="*/ 11819 h 15757"/>
                          <a:gd name="connsiteX17" fmla="*/ 11818 w 43334"/>
                          <a:gd name="connsiteY17" fmla="*/ 11819 h 15757"/>
                          <a:gd name="connsiteX18" fmla="*/ 7879 w 43334"/>
                          <a:gd name="connsiteY18" fmla="*/ 11819 h 15757"/>
                          <a:gd name="connsiteX19" fmla="*/ 3939 w 43334"/>
                          <a:gd name="connsiteY19" fmla="*/ 11819 h 15757"/>
                          <a:gd name="connsiteX20" fmla="*/ 0 w 43334"/>
                          <a:gd name="connsiteY20" fmla="*/ 0 h 15757"/>
                          <a:gd name="connsiteX21" fmla="*/ 0 w 43334"/>
                          <a:gd name="connsiteY21" fmla="*/ 0 h 15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3334" h="15757">
                            <a:moveTo>
                              <a:pt x="0" y="0"/>
                            </a:moveTo>
                            <a:cubicBezTo>
                              <a:pt x="0" y="0"/>
                              <a:pt x="0" y="3940"/>
                              <a:pt x="0" y="0"/>
                            </a:cubicBezTo>
                            <a:cubicBezTo>
                              <a:pt x="0" y="3940"/>
                              <a:pt x="0" y="3940"/>
                              <a:pt x="3939" y="7879"/>
                            </a:cubicBezTo>
                            <a:cubicBezTo>
                              <a:pt x="3939" y="7879"/>
                              <a:pt x="7879" y="11819"/>
                              <a:pt x="11818" y="11819"/>
                            </a:cubicBezTo>
                            <a:cubicBezTo>
                              <a:pt x="11818" y="11819"/>
                              <a:pt x="15758" y="11819"/>
                              <a:pt x="15758" y="15758"/>
                            </a:cubicBezTo>
                            <a:cubicBezTo>
                              <a:pt x="15758" y="15758"/>
                              <a:pt x="19697" y="15758"/>
                              <a:pt x="19697" y="15758"/>
                            </a:cubicBezTo>
                            <a:cubicBezTo>
                              <a:pt x="19697" y="15758"/>
                              <a:pt x="23637" y="15758"/>
                              <a:pt x="23637" y="15758"/>
                            </a:cubicBezTo>
                            <a:cubicBezTo>
                              <a:pt x="23637" y="15758"/>
                              <a:pt x="27576" y="15758"/>
                              <a:pt x="27576" y="15758"/>
                            </a:cubicBezTo>
                            <a:cubicBezTo>
                              <a:pt x="27576" y="15758"/>
                              <a:pt x="31516" y="15758"/>
                              <a:pt x="31516" y="15758"/>
                            </a:cubicBezTo>
                            <a:cubicBezTo>
                              <a:pt x="31516" y="15758"/>
                              <a:pt x="35455" y="15758"/>
                              <a:pt x="35455" y="15758"/>
                            </a:cubicBezTo>
                            <a:cubicBezTo>
                              <a:pt x="39395" y="11819"/>
                              <a:pt x="43334" y="11819"/>
                              <a:pt x="43334" y="11819"/>
                            </a:cubicBezTo>
                            <a:cubicBezTo>
                              <a:pt x="43334" y="11819"/>
                              <a:pt x="39395" y="11819"/>
                              <a:pt x="35455" y="11819"/>
                            </a:cubicBezTo>
                            <a:cubicBezTo>
                              <a:pt x="35455" y="11819"/>
                              <a:pt x="31516" y="11819"/>
                              <a:pt x="31516" y="11819"/>
                            </a:cubicBezTo>
                            <a:cubicBezTo>
                              <a:pt x="31516" y="11819"/>
                              <a:pt x="27576" y="11819"/>
                              <a:pt x="27576" y="11819"/>
                            </a:cubicBezTo>
                            <a:cubicBezTo>
                              <a:pt x="27576" y="11819"/>
                              <a:pt x="23637" y="11819"/>
                              <a:pt x="23637" y="11819"/>
                            </a:cubicBezTo>
                            <a:cubicBezTo>
                              <a:pt x="23637" y="11819"/>
                              <a:pt x="19697" y="11819"/>
                              <a:pt x="19697" y="11819"/>
                            </a:cubicBezTo>
                            <a:cubicBezTo>
                              <a:pt x="19697" y="11819"/>
                              <a:pt x="15758" y="11819"/>
                              <a:pt x="15758" y="11819"/>
                            </a:cubicBezTo>
                            <a:cubicBezTo>
                              <a:pt x="15758" y="11819"/>
                              <a:pt x="11818" y="11819"/>
                              <a:pt x="11818" y="11819"/>
                            </a:cubicBezTo>
                            <a:cubicBezTo>
                              <a:pt x="11818" y="11819"/>
                              <a:pt x="7879" y="11819"/>
                              <a:pt x="7879" y="11819"/>
                            </a:cubicBezTo>
                            <a:cubicBezTo>
                              <a:pt x="7879" y="11819"/>
                              <a:pt x="3939" y="11819"/>
                              <a:pt x="3939" y="11819"/>
                            </a:cubicBezTo>
                            <a:cubicBezTo>
                              <a:pt x="3939" y="3940"/>
                              <a:pt x="3939" y="3940"/>
                              <a:pt x="0" y="0"/>
                            </a:cubicBezTo>
                            <a:cubicBezTo>
                              <a:pt x="0" y="3940"/>
                              <a:pt x="0" y="0"/>
                              <a:pt x="0" y="0"/>
                            </a:cubicBezTo>
                            <a:close/>
                          </a:path>
                        </a:pathLst>
                      </a:custGeom>
                      <a:solidFill>
                        <a:srgbClr val="D97E31"/>
                      </a:solidFill>
                      <a:ln w="39379" cap="flat">
                        <a:noFill/>
                        <a:prstDash val="solid"/>
                        <a:miter/>
                      </a:ln>
                    </p:spPr>
                    <p:txBody>
                      <a:bodyPr rtlCol="0" anchor="ctr"/>
                      <a:lstStyle/>
                      <a:p>
                        <a:endParaRPr lang="en-US"/>
                      </a:p>
                    </p:txBody>
                  </p:sp>
                  <p:sp>
                    <p:nvSpPr>
                      <p:cNvPr id="3019" name="Freeform: Shape 3018">
                        <a:extLst>
                          <a:ext uri="{FF2B5EF4-FFF2-40B4-BE49-F238E27FC236}">
                            <a16:creationId xmlns:a16="http://schemas.microsoft.com/office/drawing/2014/main" xmlns="" id="{4706FE1B-62E2-41AF-ACC8-D41DCFCBF61F}"/>
                          </a:ext>
                        </a:extLst>
                      </p:cNvPr>
                      <p:cNvSpPr/>
                      <p:nvPr/>
                    </p:nvSpPr>
                    <p:spPr>
                      <a:xfrm>
                        <a:off x="15870451" y="2930327"/>
                        <a:ext cx="212732" cy="323037"/>
                      </a:xfrm>
                      <a:custGeom>
                        <a:avLst/>
                        <a:gdLst>
                          <a:gd name="connsiteX0" fmla="*/ 47274 w 212732"/>
                          <a:gd name="connsiteY0" fmla="*/ 271824 h 323037"/>
                          <a:gd name="connsiteX1" fmla="*/ 59092 w 212732"/>
                          <a:gd name="connsiteY1" fmla="*/ 323037 h 323037"/>
                          <a:gd name="connsiteX2" fmla="*/ 141821 w 212732"/>
                          <a:gd name="connsiteY2" fmla="*/ 315159 h 323037"/>
                          <a:gd name="connsiteX3" fmla="*/ 212732 w 212732"/>
                          <a:gd name="connsiteY3" fmla="*/ 283643 h 323037"/>
                          <a:gd name="connsiteX4" fmla="*/ 200914 w 212732"/>
                          <a:gd name="connsiteY4" fmla="*/ 228490 h 323037"/>
                          <a:gd name="connsiteX5" fmla="*/ 161519 w 212732"/>
                          <a:gd name="connsiteY5" fmla="*/ 70910 h 323037"/>
                          <a:gd name="connsiteX6" fmla="*/ 173337 w 212732"/>
                          <a:gd name="connsiteY6" fmla="*/ 27576 h 323037"/>
                          <a:gd name="connsiteX7" fmla="*/ 15758 w 212732"/>
                          <a:gd name="connsiteY7" fmla="*/ 0 h 323037"/>
                          <a:gd name="connsiteX8" fmla="*/ 0 w 212732"/>
                          <a:gd name="connsiteY8" fmla="*/ 55153 h 323037"/>
                          <a:gd name="connsiteX9" fmla="*/ 47274 w 212732"/>
                          <a:gd name="connsiteY9" fmla="*/ 271824 h 323037"/>
                          <a:gd name="connsiteX10" fmla="*/ 11819 w 212732"/>
                          <a:gd name="connsiteY10" fmla="*/ 43334 h 323037"/>
                          <a:gd name="connsiteX11" fmla="*/ 118185 w 212732"/>
                          <a:gd name="connsiteY11" fmla="*/ 78790 h 323037"/>
                          <a:gd name="connsiteX12" fmla="*/ 165459 w 212732"/>
                          <a:gd name="connsiteY12" fmla="*/ 216672 h 323037"/>
                          <a:gd name="connsiteX13" fmla="*/ 110306 w 212732"/>
                          <a:gd name="connsiteY13" fmla="*/ 307279 h 323037"/>
                          <a:gd name="connsiteX14" fmla="*/ 35455 w 212732"/>
                          <a:gd name="connsiteY14" fmla="*/ 196974 h 323037"/>
                          <a:gd name="connsiteX15" fmla="*/ 11819 w 212732"/>
                          <a:gd name="connsiteY15" fmla="*/ 43334 h 323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732" h="323037">
                            <a:moveTo>
                              <a:pt x="47274" y="271824"/>
                            </a:moveTo>
                            <a:cubicBezTo>
                              <a:pt x="51213" y="287582"/>
                              <a:pt x="55153" y="307279"/>
                              <a:pt x="59092" y="323037"/>
                            </a:cubicBezTo>
                            <a:cubicBezTo>
                              <a:pt x="82729" y="323037"/>
                              <a:pt x="110306" y="323037"/>
                              <a:pt x="141821" y="315159"/>
                            </a:cubicBezTo>
                            <a:cubicBezTo>
                              <a:pt x="177277" y="307279"/>
                              <a:pt x="200914" y="295461"/>
                              <a:pt x="212732" y="283643"/>
                            </a:cubicBezTo>
                            <a:cubicBezTo>
                              <a:pt x="208793" y="263945"/>
                              <a:pt x="204853" y="248187"/>
                              <a:pt x="200914" y="228490"/>
                            </a:cubicBezTo>
                            <a:cubicBezTo>
                              <a:pt x="173337" y="102426"/>
                              <a:pt x="161519" y="70910"/>
                              <a:pt x="161519" y="70910"/>
                            </a:cubicBezTo>
                            <a:lnTo>
                              <a:pt x="173337" y="27576"/>
                            </a:lnTo>
                            <a:cubicBezTo>
                              <a:pt x="118185" y="27576"/>
                              <a:pt x="55153" y="15758"/>
                              <a:pt x="15758" y="0"/>
                            </a:cubicBezTo>
                            <a:cubicBezTo>
                              <a:pt x="15758" y="0"/>
                              <a:pt x="3939" y="23637"/>
                              <a:pt x="0" y="55153"/>
                            </a:cubicBezTo>
                            <a:cubicBezTo>
                              <a:pt x="0" y="106366"/>
                              <a:pt x="23637" y="165458"/>
                              <a:pt x="47274" y="271824"/>
                            </a:cubicBezTo>
                            <a:close/>
                            <a:moveTo>
                              <a:pt x="11819" y="43334"/>
                            </a:moveTo>
                            <a:cubicBezTo>
                              <a:pt x="19697" y="7879"/>
                              <a:pt x="118185" y="27576"/>
                              <a:pt x="118185" y="78790"/>
                            </a:cubicBezTo>
                            <a:cubicBezTo>
                              <a:pt x="118185" y="130003"/>
                              <a:pt x="157579" y="145761"/>
                              <a:pt x="165459" y="216672"/>
                            </a:cubicBezTo>
                            <a:cubicBezTo>
                              <a:pt x="169398" y="267885"/>
                              <a:pt x="149701" y="303340"/>
                              <a:pt x="110306" y="307279"/>
                            </a:cubicBezTo>
                            <a:cubicBezTo>
                              <a:pt x="70911" y="311219"/>
                              <a:pt x="51213" y="256066"/>
                              <a:pt x="35455" y="196974"/>
                            </a:cubicBezTo>
                            <a:cubicBezTo>
                              <a:pt x="19697" y="130003"/>
                              <a:pt x="3939" y="94548"/>
                              <a:pt x="11819" y="43334"/>
                            </a:cubicBezTo>
                            <a:close/>
                          </a:path>
                        </a:pathLst>
                      </a:custGeom>
                      <a:solidFill>
                        <a:srgbClr val="F8BD7D"/>
                      </a:solidFill>
                      <a:ln w="39379" cap="flat">
                        <a:noFill/>
                        <a:prstDash val="solid"/>
                        <a:miter/>
                      </a:ln>
                    </p:spPr>
                    <p:txBody>
                      <a:bodyPr rtlCol="0" anchor="ctr"/>
                      <a:lstStyle/>
                      <a:p>
                        <a:endParaRPr lang="en-US"/>
                      </a:p>
                    </p:txBody>
                  </p:sp>
                  <p:sp>
                    <p:nvSpPr>
                      <p:cNvPr id="3020" name="Freeform: Shape 3019">
                        <a:extLst>
                          <a:ext uri="{FF2B5EF4-FFF2-40B4-BE49-F238E27FC236}">
                            <a16:creationId xmlns:a16="http://schemas.microsoft.com/office/drawing/2014/main" xmlns="" id="{92A5DE42-059F-4D16-9098-8F9A5943FDFF}"/>
                          </a:ext>
                        </a:extLst>
                      </p:cNvPr>
                      <p:cNvSpPr/>
                      <p:nvPr/>
                    </p:nvSpPr>
                    <p:spPr>
                      <a:xfrm>
                        <a:off x="15925604" y="2950024"/>
                        <a:ext cx="161518" cy="299400"/>
                      </a:xfrm>
                      <a:custGeom>
                        <a:avLst/>
                        <a:gdLst>
                          <a:gd name="connsiteX0" fmla="*/ 63032 w 161518"/>
                          <a:gd name="connsiteY0" fmla="*/ 291522 h 299400"/>
                          <a:gd name="connsiteX1" fmla="*/ 133943 w 161518"/>
                          <a:gd name="connsiteY1" fmla="*/ 212732 h 299400"/>
                          <a:gd name="connsiteX2" fmla="*/ 86669 w 161518"/>
                          <a:gd name="connsiteY2" fmla="*/ 63032 h 299400"/>
                          <a:gd name="connsiteX3" fmla="*/ 66971 w 161518"/>
                          <a:gd name="connsiteY3" fmla="*/ 0 h 299400"/>
                          <a:gd name="connsiteX4" fmla="*/ 122124 w 161518"/>
                          <a:gd name="connsiteY4" fmla="*/ 3939 h 299400"/>
                          <a:gd name="connsiteX5" fmla="*/ 110306 w 161518"/>
                          <a:gd name="connsiteY5" fmla="*/ 47274 h 299400"/>
                          <a:gd name="connsiteX6" fmla="*/ 149701 w 161518"/>
                          <a:gd name="connsiteY6" fmla="*/ 204853 h 299400"/>
                          <a:gd name="connsiteX7" fmla="*/ 161519 w 161518"/>
                          <a:gd name="connsiteY7" fmla="*/ 260006 h 299400"/>
                          <a:gd name="connsiteX8" fmla="*/ 90608 w 161518"/>
                          <a:gd name="connsiteY8" fmla="*/ 291522 h 299400"/>
                          <a:gd name="connsiteX9" fmla="*/ 7879 w 161518"/>
                          <a:gd name="connsiteY9" fmla="*/ 299401 h 299400"/>
                          <a:gd name="connsiteX10" fmla="*/ 0 w 161518"/>
                          <a:gd name="connsiteY10" fmla="*/ 275764 h 299400"/>
                          <a:gd name="connsiteX11" fmla="*/ 63032 w 161518"/>
                          <a:gd name="connsiteY11" fmla="*/ 291522 h 299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518" h="299400">
                            <a:moveTo>
                              <a:pt x="63032" y="291522"/>
                            </a:moveTo>
                            <a:cubicBezTo>
                              <a:pt x="110306" y="283643"/>
                              <a:pt x="141821" y="271824"/>
                              <a:pt x="133943" y="212732"/>
                            </a:cubicBezTo>
                            <a:cubicBezTo>
                              <a:pt x="126063" y="153640"/>
                              <a:pt x="94548" y="102426"/>
                              <a:pt x="86669" y="63032"/>
                            </a:cubicBezTo>
                            <a:cubicBezTo>
                              <a:pt x="82729" y="35455"/>
                              <a:pt x="82729" y="15758"/>
                              <a:pt x="66971" y="0"/>
                            </a:cubicBezTo>
                            <a:cubicBezTo>
                              <a:pt x="86669" y="3939"/>
                              <a:pt x="102427" y="3939"/>
                              <a:pt x="122124" y="3939"/>
                            </a:cubicBezTo>
                            <a:lnTo>
                              <a:pt x="110306" y="47274"/>
                            </a:lnTo>
                            <a:cubicBezTo>
                              <a:pt x="110306" y="47274"/>
                              <a:pt x="122124" y="78790"/>
                              <a:pt x="149701" y="204853"/>
                            </a:cubicBezTo>
                            <a:cubicBezTo>
                              <a:pt x="153640" y="224550"/>
                              <a:pt x="157579" y="244248"/>
                              <a:pt x="161519" y="260006"/>
                            </a:cubicBezTo>
                            <a:cubicBezTo>
                              <a:pt x="149701" y="271824"/>
                              <a:pt x="126063" y="283643"/>
                              <a:pt x="90608" y="291522"/>
                            </a:cubicBezTo>
                            <a:cubicBezTo>
                              <a:pt x="59092" y="299401"/>
                              <a:pt x="31516" y="299401"/>
                              <a:pt x="7879" y="299401"/>
                            </a:cubicBezTo>
                            <a:cubicBezTo>
                              <a:pt x="3939" y="291522"/>
                              <a:pt x="3939" y="283643"/>
                              <a:pt x="0" y="275764"/>
                            </a:cubicBezTo>
                            <a:cubicBezTo>
                              <a:pt x="11819" y="295461"/>
                              <a:pt x="31516" y="299401"/>
                              <a:pt x="63032" y="291522"/>
                            </a:cubicBezTo>
                            <a:close/>
                          </a:path>
                        </a:pathLst>
                      </a:custGeom>
                      <a:solidFill>
                        <a:srgbClr val="F8BD7D"/>
                      </a:solidFill>
                      <a:ln w="39379" cap="flat">
                        <a:noFill/>
                        <a:prstDash val="solid"/>
                        <a:miter/>
                      </a:ln>
                    </p:spPr>
                    <p:txBody>
                      <a:bodyPr rtlCol="0" anchor="ctr"/>
                      <a:lstStyle/>
                      <a:p>
                        <a:endParaRPr lang="en-US"/>
                      </a:p>
                    </p:txBody>
                  </p:sp>
                  <p:sp>
                    <p:nvSpPr>
                      <p:cNvPr id="3021" name="Freeform: Shape 3020">
                        <a:extLst>
                          <a:ext uri="{FF2B5EF4-FFF2-40B4-BE49-F238E27FC236}">
                            <a16:creationId xmlns:a16="http://schemas.microsoft.com/office/drawing/2014/main" xmlns="" id="{7AC0DDF9-A6D3-494B-A3CB-7F2599D5050A}"/>
                          </a:ext>
                        </a:extLst>
                      </p:cNvPr>
                      <p:cNvSpPr/>
                      <p:nvPr/>
                    </p:nvSpPr>
                    <p:spPr>
                      <a:xfrm>
                        <a:off x="15882026" y="2969722"/>
                        <a:ext cx="40254" cy="80397"/>
                      </a:xfrm>
                      <a:custGeom>
                        <a:avLst/>
                        <a:gdLst>
                          <a:gd name="connsiteX0" fmla="*/ 8122 w 40254"/>
                          <a:gd name="connsiteY0" fmla="*/ 0 h 80397"/>
                          <a:gd name="connsiteX1" fmla="*/ 39638 w 40254"/>
                          <a:gd name="connsiteY1" fmla="*/ 78790 h 80397"/>
                          <a:gd name="connsiteX2" fmla="*/ 8122 w 40254"/>
                          <a:gd name="connsiteY2" fmla="*/ 0 h 80397"/>
                        </a:gdLst>
                        <a:ahLst/>
                        <a:cxnLst>
                          <a:cxn ang="0">
                            <a:pos x="connsiteX0" y="connsiteY0"/>
                          </a:cxn>
                          <a:cxn ang="0">
                            <a:pos x="connsiteX1" y="connsiteY1"/>
                          </a:cxn>
                          <a:cxn ang="0">
                            <a:pos x="connsiteX2" y="connsiteY2"/>
                          </a:cxn>
                        </a:cxnLst>
                        <a:rect l="l" t="t" r="r" b="b"/>
                        <a:pathLst>
                          <a:path w="40254" h="80397">
                            <a:moveTo>
                              <a:pt x="8122" y="0"/>
                            </a:moveTo>
                            <a:cubicBezTo>
                              <a:pt x="8122" y="0"/>
                              <a:pt x="-11575" y="70910"/>
                              <a:pt x="39638" y="78790"/>
                            </a:cubicBezTo>
                            <a:cubicBezTo>
                              <a:pt x="47517" y="78790"/>
                              <a:pt x="-23393" y="98487"/>
                              <a:pt x="8122" y="0"/>
                            </a:cubicBezTo>
                            <a:close/>
                          </a:path>
                        </a:pathLst>
                      </a:custGeom>
                      <a:solidFill>
                        <a:srgbClr val="FBCA8F"/>
                      </a:solidFill>
                      <a:ln w="39379" cap="flat">
                        <a:noFill/>
                        <a:prstDash val="solid"/>
                        <a:miter/>
                      </a:ln>
                    </p:spPr>
                    <p:txBody>
                      <a:bodyPr rtlCol="0" anchor="ctr"/>
                      <a:lstStyle/>
                      <a:p>
                        <a:endParaRPr lang="en-US"/>
                      </a:p>
                    </p:txBody>
                  </p:sp>
                </p:grpSp>
                <p:grpSp>
                  <p:nvGrpSpPr>
                    <p:cNvPr id="3022" name="Graphic 2510">
                      <a:extLst>
                        <a:ext uri="{FF2B5EF4-FFF2-40B4-BE49-F238E27FC236}">
                          <a16:creationId xmlns:a16="http://schemas.microsoft.com/office/drawing/2014/main" xmlns="" id="{0D5ECBDB-CE9B-4C18-80F0-4E3627F9E17E}"/>
                        </a:ext>
                      </a:extLst>
                    </p:cNvPr>
                    <p:cNvGrpSpPr/>
                    <p:nvPr/>
                  </p:nvGrpSpPr>
                  <p:grpSpPr>
                    <a:xfrm>
                      <a:off x="15929543" y="3210030"/>
                      <a:ext cx="177276" cy="224550"/>
                      <a:chOff x="15929543" y="3210030"/>
                      <a:chExt cx="177276" cy="224550"/>
                    </a:xfrm>
                  </p:grpSpPr>
                  <p:grpSp>
                    <p:nvGrpSpPr>
                      <p:cNvPr id="3023" name="Graphic 2510">
                        <a:extLst>
                          <a:ext uri="{FF2B5EF4-FFF2-40B4-BE49-F238E27FC236}">
                            <a16:creationId xmlns:a16="http://schemas.microsoft.com/office/drawing/2014/main" xmlns="" id="{9B4CE767-55B1-4A59-8565-47E692F2C1B1}"/>
                          </a:ext>
                        </a:extLst>
                      </p:cNvPr>
                      <p:cNvGrpSpPr/>
                      <p:nvPr/>
                    </p:nvGrpSpPr>
                    <p:grpSpPr>
                      <a:xfrm>
                        <a:off x="15929543" y="3210030"/>
                        <a:ext cx="177276" cy="222242"/>
                        <a:chOff x="15929543" y="3210030"/>
                        <a:chExt cx="177276" cy="222242"/>
                      </a:xfrm>
                    </p:grpSpPr>
                    <p:sp>
                      <p:nvSpPr>
                        <p:cNvPr id="3024" name="Freeform: Shape 3023">
                          <a:extLst>
                            <a:ext uri="{FF2B5EF4-FFF2-40B4-BE49-F238E27FC236}">
                              <a16:creationId xmlns:a16="http://schemas.microsoft.com/office/drawing/2014/main" xmlns="" id="{1B00AC34-CF17-480F-A7F6-F8B95985AB05}"/>
                            </a:ext>
                          </a:extLst>
                        </p:cNvPr>
                        <p:cNvSpPr/>
                        <p:nvPr/>
                      </p:nvSpPr>
                      <p:spPr>
                        <a:xfrm>
                          <a:off x="15929543" y="3210030"/>
                          <a:ext cx="169397" cy="220610"/>
                        </a:xfrm>
                        <a:custGeom>
                          <a:avLst/>
                          <a:gdLst>
                            <a:gd name="connsiteX0" fmla="*/ 126064 w 169397"/>
                            <a:gd name="connsiteY0" fmla="*/ 220611 h 220610"/>
                            <a:gd name="connsiteX1" fmla="*/ 51213 w 169397"/>
                            <a:gd name="connsiteY1" fmla="*/ 204853 h 220610"/>
                            <a:gd name="connsiteX2" fmla="*/ 0 w 169397"/>
                            <a:gd name="connsiteY2" fmla="*/ 39395 h 220610"/>
                            <a:gd name="connsiteX3" fmla="*/ 82729 w 169397"/>
                            <a:gd name="connsiteY3" fmla="*/ 31516 h 220610"/>
                            <a:gd name="connsiteX4" fmla="*/ 153640 w 169397"/>
                            <a:gd name="connsiteY4" fmla="*/ 0 h 220610"/>
                            <a:gd name="connsiteX5" fmla="*/ 169398 w 169397"/>
                            <a:gd name="connsiteY5" fmla="*/ 177277 h 220610"/>
                            <a:gd name="connsiteX6" fmla="*/ 169398 w 169397"/>
                            <a:gd name="connsiteY6" fmla="*/ 204853 h 220610"/>
                            <a:gd name="connsiteX7" fmla="*/ 126064 w 169397"/>
                            <a:gd name="connsiteY7" fmla="*/ 220611 h 220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9397" h="220610">
                              <a:moveTo>
                                <a:pt x="126064" y="220611"/>
                              </a:moveTo>
                              <a:cubicBezTo>
                                <a:pt x="126064" y="220611"/>
                                <a:pt x="106366" y="189095"/>
                                <a:pt x="51213" y="204853"/>
                              </a:cubicBezTo>
                              <a:cubicBezTo>
                                <a:pt x="51213" y="204853"/>
                                <a:pt x="23637" y="126063"/>
                                <a:pt x="0" y="39395"/>
                              </a:cubicBezTo>
                              <a:cubicBezTo>
                                <a:pt x="23637" y="39395"/>
                                <a:pt x="51213" y="39395"/>
                                <a:pt x="82729" y="31516"/>
                              </a:cubicBezTo>
                              <a:cubicBezTo>
                                <a:pt x="118185" y="23637"/>
                                <a:pt x="141821" y="11819"/>
                                <a:pt x="153640" y="0"/>
                              </a:cubicBezTo>
                              <a:cubicBezTo>
                                <a:pt x="169398" y="98487"/>
                                <a:pt x="169398" y="177277"/>
                                <a:pt x="169398" y="177277"/>
                              </a:cubicBezTo>
                              <a:lnTo>
                                <a:pt x="169398" y="204853"/>
                              </a:lnTo>
                              <a:cubicBezTo>
                                <a:pt x="169398" y="208793"/>
                                <a:pt x="165459" y="220611"/>
                                <a:pt x="126064" y="220611"/>
                              </a:cubicBezTo>
                              <a:close/>
                            </a:path>
                          </a:pathLst>
                        </a:custGeom>
                        <a:solidFill>
                          <a:srgbClr val="F4F3F2"/>
                        </a:solidFill>
                        <a:ln w="39379" cap="flat">
                          <a:noFill/>
                          <a:prstDash val="solid"/>
                          <a:miter/>
                        </a:ln>
                      </p:spPr>
                      <p:txBody>
                        <a:bodyPr rtlCol="0" anchor="ctr"/>
                        <a:lstStyle/>
                        <a:p>
                          <a:endParaRPr lang="en-US"/>
                        </a:p>
                      </p:txBody>
                    </p:sp>
                    <p:sp>
                      <p:nvSpPr>
                        <p:cNvPr id="3025" name="Freeform: Shape 3024">
                          <a:extLst>
                            <a:ext uri="{FF2B5EF4-FFF2-40B4-BE49-F238E27FC236}">
                              <a16:creationId xmlns:a16="http://schemas.microsoft.com/office/drawing/2014/main" xmlns="" id="{603C0B9B-6E8A-4BDB-BBC7-E3DF9D85C4F5}"/>
                            </a:ext>
                          </a:extLst>
                        </p:cNvPr>
                        <p:cNvSpPr/>
                        <p:nvPr/>
                      </p:nvSpPr>
                      <p:spPr>
                        <a:xfrm>
                          <a:off x="15929543" y="3212218"/>
                          <a:ext cx="177276" cy="220054"/>
                        </a:xfrm>
                        <a:custGeom>
                          <a:avLst/>
                          <a:gdLst>
                            <a:gd name="connsiteX0" fmla="*/ 122124 w 177276"/>
                            <a:gd name="connsiteY0" fmla="*/ 218422 h 220054"/>
                            <a:gd name="connsiteX1" fmla="*/ 55153 w 177276"/>
                            <a:gd name="connsiteY1" fmla="*/ 206604 h 220054"/>
                            <a:gd name="connsiteX2" fmla="*/ 51213 w 177276"/>
                            <a:gd name="connsiteY2" fmla="*/ 206604 h 220054"/>
                            <a:gd name="connsiteX3" fmla="*/ 0 w 177276"/>
                            <a:gd name="connsiteY3" fmla="*/ 41146 h 220054"/>
                            <a:gd name="connsiteX4" fmla="*/ 3939 w 177276"/>
                            <a:gd name="connsiteY4" fmla="*/ 37206 h 220054"/>
                            <a:gd name="connsiteX5" fmla="*/ 153640 w 177276"/>
                            <a:gd name="connsiteY5" fmla="*/ 1751 h 220054"/>
                            <a:gd name="connsiteX6" fmla="*/ 161519 w 177276"/>
                            <a:gd name="connsiteY6" fmla="*/ 1751 h 220054"/>
                            <a:gd name="connsiteX7" fmla="*/ 177277 w 177276"/>
                            <a:gd name="connsiteY7" fmla="*/ 179028 h 220054"/>
                            <a:gd name="connsiteX8" fmla="*/ 122124 w 177276"/>
                            <a:gd name="connsiteY8" fmla="*/ 218422 h 220054"/>
                            <a:gd name="connsiteX9" fmla="*/ 122124 w 177276"/>
                            <a:gd name="connsiteY9" fmla="*/ 218422 h 220054"/>
                            <a:gd name="connsiteX10" fmla="*/ 169398 w 177276"/>
                            <a:gd name="connsiteY10" fmla="*/ 175088 h 220054"/>
                            <a:gd name="connsiteX11" fmla="*/ 165459 w 177276"/>
                            <a:gd name="connsiteY11" fmla="*/ 104177 h 220054"/>
                            <a:gd name="connsiteX12" fmla="*/ 161519 w 177276"/>
                            <a:gd name="connsiteY12" fmla="*/ 49025 h 220054"/>
                            <a:gd name="connsiteX13" fmla="*/ 157579 w 177276"/>
                            <a:gd name="connsiteY13" fmla="*/ 17509 h 220054"/>
                            <a:gd name="connsiteX14" fmla="*/ 149701 w 177276"/>
                            <a:gd name="connsiteY14" fmla="*/ 9630 h 220054"/>
                            <a:gd name="connsiteX15" fmla="*/ 59092 w 177276"/>
                            <a:gd name="connsiteY15" fmla="*/ 37206 h 220054"/>
                            <a:gd name="connsiteX16" fmla="*/ 19697 w 177276"/>
                            <a:gd name="connsiteY16" fmla="*/ 37206 h 220054"/>
                            <a:gd name="connsiteX17" fmla="*/ 35455 w 177276"/>
                            <a:gd name="connsiteY17" fmla="*/ 112056 h 220054"/>
                            <a:gd name="connsiteX18" fmla="*/ 63032 w 177276"/>
                            <a:gd name="connsiteY18" fmla="*/ 194786 h 220054"/>
                            <a:gd name="connsiteX19" fmla="*/ 106366 w 177276"/>
                            <a:gd name="connsiteY19" fmla="*/ 194786 h 220054"/>
                            <a:gd name="connsiteX20" fmla="*/ 137882 w 177276"/>
                            <a:gd name="connsiteY20" fmla="*/ 214483 h 220054"/>
                            <a:gd name="connsiteX21" fmla="*/ 122124 w 177276"/>
                            <a:gd name="connsiteY21" fmla="*/ 218422 h 220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7276" h="220054">
                              <a:moveTo>
                                <a:pt x="122124" y="218422"/>
                              </a:moveTo>
                              <a:cubicBezTo>
                                <a:pt x="106366" y="198725"/>
                                <a:pt x="74850" y="198725"/>
                                <a:pt x="55153" y="206604"/>
                              </a:cubicBezTo>
                              <a:cubicBezTo>
                                <a:pt x="55153" y="206604"/>
                                <a:pt x="51213" y="206604"/>
                                <a:pt x="51213" y="206604"/>
                              </a:cubicBezTo>
                              <a:cubicBezTo>
                                <a:pt x="31516" y="151451"/>
                                <a:pt x="15758" y="96298"/>
                                <a:pt x="0" y="41146"/>
                              </a:cubicBezTo>
                              <a:cubicBezTo>
                                <a:pt x="0" y="41146"/>
                                <a:pt x="3939" y="37206"/>
                                <a:pt x="3939" y="37206"/>
                              </a:cubicBezTo>
                              <a:cubicBezTo>
                                <a:pt x="55153" y="41146"/>
                                <a:pt x="114245" y="33267"/>
                                <a:pt x="153640" y="1751"/>
                              </a:cubicBezTo>
                              <a:cubicBezTo>
                                <a:pt x="153640" y="1751"/>
                                <a:pt x="161519" y="-2189"/>
                                <a:pt x="161519" y="1751"/>
                              </a:cubicBezTo>
                              <a:cubicBezTo>
                                <a:pt x="169398" y="60843"/>
                                <a:pt x="177277" y="119935"/>
                                <a:pt x="177277" y="179028"/>
                              </a:cubicBezTo>
                              <a:cubicBezTo>
                                <a:pt x="173337" y="214483"/>
                                <a:pt x="165459" y="218422"/>
                                <a:pt x="122124" y="218422"/>
                              </a:cubicBezTo>
                              <a:cubicBezTo>
                                <a:pt x="122124" y="218422"/>
                                <a:pt x="122124" y="218422"/>
                                <a:pt x="122124" y="218422"/>
                              </a:cubicBezTo>
                              <a:cubicBezTo>
                                <a:pt x="169398" y="214483"/>
                                <a:pt x="169398" y="206604"/>
                                <a:pt x="169398" y="175088"/>
                              </a:cubicBezTo>
                              <a:cubicBezTo>
                                <a:pt x="169398" y="151451"/>
                                <a:pt x="169398" y="127814"/>
                                <a:pt x="165459" y="104177"/>
                              </a:cubicBezTo>
                              <a:cubicBezTo>
                                <a:pt x="165459" y="84480"/>
                                <a:pt x="161519" y="68722"/>
                                <a:pt x="161519" y="49025"/>
                              </a:cubicBezTo>
                              <a:cubicBezTo>
                                <a:pt x="161519" y="37206"/>
                                <a:pt x="157579" y="29327"/>
                                <a:pt x="157579" y="17509"/>
                              </a:cubicBezTo>
                              <a:cubicBezTo>
                                <a:pt x="153640" y="1751"/>
                                <a:pt x="157579" y="5690"/>
                                <a:pt x="149701" y="9630"/>
                              </a:cubicBezTo>
                              <a:cubicBezTo>
                                <a:pt x="122124" y="25388"/>
                                <a:pt x="90608" y="33267"/>
                                <a:pt x="59092" y="37206"/>
                              </a:cubicBezTo>
                              <a:cubicBezTo>
                                <a:pt x="47274" y="41146"/>
                                <a:pt x="31516" y="37206"/>
                                <a:pt x="19697" y="37206"/>
                              </a:cubicBezTo>
                              <a:cubicBezTo>
                                <a:pt x="11819" y="37206"/>
                                <a:pt x="31516" y="104177"/>
                                <a:pt x="35455" y="112056"/>
                              </a:cubicBezTo>
                              <a:cubicBezTo>
                                <a:pt x="43334" y="139633"/>
                                <a:pt x="51213" y="167209"/>
                                <a:pt x="63032" y="194786"/>
                              </a:cubicBezTo>
                              <a:cubicBezTo>
                                <a:pt x="63032" y="194786"/>
                                <a:pt x="98487" y="190846"/>
                                <a:pt x="106366" y="194786"/>
                              </a:cubicBezTo>
                              <a:cubicBezTo>
                                <a:pt x="118185" y="198725"/>
                                <a:pt x="130003" y="202664"/>
                                <a:pt x="137882" y="214483"/>
                              </a:cubicBezTo>
                              <a:cubicBezTo>
                                <a:pt x="130003" y="218422"/>
                                <a:pt x="122124" y="222362"/>
                                <a:pt x="122124" y="218422"/>
                              </a:cubicBezTo>
                              <a:close/>
                            </a:path>
                          </a:pathLst>
                        </a:custGeom>
                        <a:solidFill>
                          <a:srgbClr val="A39B8F"/>
                        </a:solidFill>
                        <a:ln w="39379" cap="flat">
                          <a:noFill/>
                          <a:prstDash val="solid"/>
                          <a:miter/>
                        </a:ln>
                      </p:spPr>
                      <p:txBody>
                        <a:bodyPr rtlCol="0" anchor="ctr"/>
                        <a:lstStyle/>
                        <a:p>
                          <a:endParaRPr lang="en-US"/>
                        </a:p>
                      </p:txBody>
                    </p:sp>
                  </p:grpSp>
                  <p:sp>
                    <p:nvSpPr>
                      <p:cNvPr id="3026" name="Freeform: Shape 3025">
                        <a:extLst>
                          <a:ext uri="{FF2B5EF4-FFF2-40B4-BE49-F238E27FC236}">
                            <a16:creationId xmlns:a16="http://schemas.microsoft.com/office/drawing/2014/main" xmlns="" id="{7E2053EA-AEA8-4E46-89C7-4515E78999EE}"/>
                          </a:ext>
                        </a:extLst>
                      </p:cNvPr>
                      <p:cNvSpPr/>
                      <p:nvPr/>
                    </p:nvSpPr>
                    <p:spPr>
                      <a:xfrm>
                        <a:off x="15929543" y="3217909"/>
                        <a:ext cx="173337" cy="216671"/>
                      </a:xfrm>
                      <a:custGeom>
                        <a:avLst/>
                        <a:gdLst>
                          <a:gd name="connsiteX0" fmla="*/ 0 w 173337"/>
                          <a:gd name="connsiteY0" fmla="*/ 35455 h 216671"/>
                          <a:gd name="connsiteX1" fmla="*/ 51213 w 173337"/>
                          <a:gd name="connsiteY1" fmla="*/ 200914 h 216671"/>
                          <a:gd name="connsiteX2" fmla="*/ 126064 w 173337"/>
                          <a:gd name="connsiteY2" fmla="*/ 216672 h 216671"/>
                          <a:gd name="connsiteX3" fmla="*/ 173337 w 173337"/>
                          <a:gd name="connsiteY3" fmla="*/ 204853 h 216671"/>
                          <a:gd name="connsiteX4" fmla="*/ 173337 w 173337"/>
                          <a:gd name="connsiteY4" fmla="*/ 177277 h 216671"/>
                          <a:gd name="connsiteX5" fmla="*/ 157579 w 173337"/>
                          <a:gd name="connsiteY5" fmla="*/ 0 h 216671"/>
                          <a:gd name="connsiteX6" fmla="*/ 86669 w 173337"/>
                          <a:gd name="connsiteY6" fmla="*/ 31516 h 216671"/>
                          <a:gd name="connsiteX7" fmla="*/ 0 w 173337"/>
                          <a:gd name="connsiteY7" fmla="*/ 35455 h 216671"/>
                          <a:gd name="connsiteX8" fmla="*/ 19697 w 173337"/>
                          <a:gd name="connsiteY8" fmla="*/ 78790 h 216671"/>
                          <a:gd name="connsiteX9" fmla="*/ 122124 w 173337"/>
                          <a:gd name="connsiteY9" fmla="*/ 66971 h 216671"/>
                          <a:gd name="connsiteX10" fmla="*/ 86669 w 173337"/>
                          <a:gd name="connsiteY10" fmla="*/ 185156 h 216671"/>
                          <a:gd name="connsiteX11" fmla="*/ 19697 w 173337"/>
                          <a:gd name="connsiteY11" fmla="*/ 78790 h 216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337" h="216671">
                            <a:moveTo>
                              <a:pt x="0" y="35455"/>
                            </a:moveTo>
                            <a:cubicBezTo>
                              <a:pt x="23637" y="122124"/>
                              <a:pt x="51213" y="200914"/>
                              <a:pt x="51213" y="200914"/>
                            </a:cubicBezTo>
                            <a:cubicBezTo>
                              <a:pt x="102427" y="185156"/>
                              <a:pt x="126064" y="216672"/>
                              <a:pt x="126064" y="216672"/>
                            </a:cubicBezTo>
                            <a:cubicBezTo>
                              <a:pt x="165459" y="216672"/>
                              <a:pt x="173337" y="204853"/>
                              <a:pt x="173337" y="204853"/>
                            </a:cubicBezTo>
                            <a:lnTo>
                              <a:pt x="173337" y="177277"/>
                            </a:lnTo>
                            <a:cubicBezTo>
                              <a:pt x="173337" y="177277"/>
                              <a:pt x="173337" y="102427"/>
                              <a:pt x="157579" y="0"/>
                            </a:cubicBezTo>
                            <a:cubicBezTo>
                              <a:pt x="145761" y="11819"/>
                              <a:pt x="122124" y="23637"/>
                              <a:pt x="86669" y="31516"/>
                            </a:cubicBezTo>
                            <a:cubicBezTo>
                              <a:pt x="51213" y="35455"/>
                              <a:pt x="23637" y="35455"/>
                              <a:pt x="0" y="35455"/>
                            </a:cubicBezTo>
                            <a:close/>
                            <a:moveTo>
                              <a:pt x="19697" y="78790"/>
                            </a:moveTo>
                            <a:cubicBezTo>
                              <a:pt x="11819" y="35455"/>
                              <a:pt x="110306" y="15758"/>
                              <a:pt x="122124" y="66971"/>
                            </a:cubicBezTo>
                            <a:cubicBezTo>
                              <a:pt x="137882" y="137882"/>
                              <a:pt x="133943" y="185156"/>
                              <a:pt x="86669" y="185156"/>
                            </a:cubicBezTo>
                            <a:cubicBezTo>
                              <a:pt x="43334" y="189095"/>
                              <a:pt x="27577" y="122124"/>
                              <a:pt x="19697" y="78790"/>
                            </a:cubicBezTo>
                            <a:close/>
                          </a:path>
                        </a:pathLst>
                      </a:custGeom>
                      <a:solidFill>
                        <a:srgbClr val="D8D9D9"/>
                      </a:solidFill>
                      <a:ln w="39379" cap="flat">
                        <a:noFill/>
                        <a:prstDash val="solid"/>
                        <a:miter/>
                      </a:ln>
                    </p:spPr>
                    <p:txBody>
                      <a:bodyPr rtlCol="0" anchor="ctr"/>
                      <a:lstStyle/>
                      <a:p>
                        <a:endParaRPr lang="en-US"/>
                      </a:p>
                    </p:txBody>
                  </p:sp>
                </p:grpSp>
                <p:grpSp>
                  <p:nvGrpSpPr>
                    <p:cNvPr id="3027" name="Graphic 2510">
                      <a:extLst>
                        <a:ext uri="{FF2B5EF4-FFF2-40B4-BE49-F238E27FC236}">
                          <a16:creationId xmlns:a16="http://schemas.microsoft.com/office/drawing/2014/main" xmlns="" id="{D8322992-43B4-4FCB-8B4D-3A647C037E30}"/>
                        </a:ext>
                      </a:extLst>
                    </p:cNvPr>
                    <p:cNvGrpSpPr/>
                    <p:nvPr/>
                  </p:nvGrpSpPr>
                  <p:grpSpPr>
                    <a:xfrm>
                      <a:off x="15680552" y="3386843"/>
                      <a:ext cx="513291" cy="330118"/>
                      <a:chOff x="15680552" y="3386843"/>
                      <a:chExt cx="513291" cy="330118"/>
                    </a:xfrm>
                  </p:grpSpPr>
                  <p:grpSp>
                    <p:nvGrpSpPr>
                      <p:cNvPr id="3028" name="Graphic 2510">
                        <a:extLst>
                          <a:ext uri="{FF2B5EF4-FFF2-40B4-BE49-F238E27FC236}">
                            <a16:creationId xmlns:a16="http://schemas.microsoft.com/office/drawing/2014/main" xmlns="" id="{B4D28405-5CEF-4650-A4A5-1BA79B0811C2}"/>
                          </a:ext>
                        </a:extLst>
                      </p:cNvPr>
                      <p:cNvGrpSpPr/>
                      <p:nvPr/>
                    </p:nvGrpSpPr>
                    <p:grpSpPr>
                      <a:xfrm>
                        <a:off x="15680552" y="3513370"/>
                        <a:ext cx="513291" cy="203591"/>
                        <a:chOff x="15680552" y="3513370"/>
                        <a:chExt cx="513291" cy="203591"/>
                      </a:xfrm>
                    </p:grpSpPr>
                    <p:sp>
                      <p:nvSpPr>
                        <p:cNvPr id="3029" name="Freeform: Shape 3028">
                          <a:extLst>
                            <a:ext uri="{FF2B5EF4-FFF2-40B4-BE49-F238E27FC236}">
                              <a16:creationId xmlns:a16="http://schemas.microsoft.com/office/drawing/2014/main" xmlns="" id="{81B397B7-36C9-4FED-8CF8-04EB0231B04E}"/>
                            </a:ext>
                          </a:extLst>
                        </p:cNvPr>
                        <p:cNvSpPr/>
                        <p:nvPr/>
                      </p:nvSpPr>
                      <p:spPr>
                        <a:xfrm>
                          <a:off x="15680552" y="3517310"/>
                          <a:ext cx="503849" cy="196653"/>
                        </a:xfrm>
                        <a:custGeom>
                          <a:avLst/>
                          <a:gdLst>
                            <a:gd name="connsiteX0" fmla="*/ 8683 w 503849"/>
                            <a:gd name="connsiteY0" fmla="*/ 114245 h 196653"/>
                            <a:gd name="connsiteX1" fmla="*/ 288386 w 503849"/>
                            <a:gd name="connsiteY1" fmla="*/ 126063 h 196653"/>
                            <a:gd name="connsiteX2" fmla="*/ 493240 w 503849"/>
                            <a:gd name="connsiteY2" fmla="*/ 0 h 196653"/>
                            <a:gd name="connsiteX3" fmla="*/ 154444 w 503849"/>
                            <a:gd name="connsiteY3" fmla="*/ 193034 h 196653"/>
                            <a:gd name="connsiteX4" fmla="*/ 804 w 503849"/>
                            <a:gd name="connsiteY4" fmla="*/ 145761 h 196653"/>
                            <a:gd name="connsiteX5" fmla="*/ 8683 w 503849"/>
                            <a:gd name="connsiteY5" fmla="*/ 114245 h 196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3849" h="196653">
                              <a:moveTo>
                                <a:pt x="8683" y="114245"/>
                              </a:moveTo>
                              <a:cubicBezTo>
                                <a:pt x="8683" y="114245"/>
                                <a:pt x="55957" y="212732"/>
                                <a:pt x="288386" y="126063"/>
                              </a:cubicBezTo>
                              <a:cubicBezTo>
                                <a:pt x="497179" y="47274"/>
                                <a:pt x="493240" y="0"/>
                                <a:pt x="493240" y="0"/>
                              </a:cubicBezTo>
                              <a:cubicBezTo>
                                <a:pt x="540513" y="35455"/>
                                <a:pt x="430208" y="153640"/>
                                <a:pt x="154444" y="193034"/>
                              </a:cubicBezTo>
                              <a:cubicBezTo>
                                <a:pt x="55957" y="208792"/>
                                <a:pt x="8683" y="169398"/>
                                <a:pt x="804" y="145761"/>
                              </a:cubicBezTo>
                              <a:cubicBezTo>
                                <a:pt x="-3136" y="118184"/>
                                <a:pt x="8683" y="114245"/>
                                <a:pt x="8683" y="114245"/>
                              </a:cubicBezTo>
                              <a:close/>
                            </a:path>
                          </a:pathLst>
                        </a:custGeom>
                        <a:solidFill>
                          <a:srgbClr val="E9E2D0"/>
                        </a:solidFill>
                        <a:ln w="39379" cap="flat">
                          <a:noFill/>
                          <a:prstDash val="solid"/>
                          <a:miter/>
                        </a:ln>
                      </p:spPr>
                      <p:txBody>
                        <a:bodyPr rtlCol="0" anchor="ctr"/>
                        <a:lstStyle/>
                        <a:p>
                          <a:endParaRPr lang="en-US"/>
                        </a:p>
                      </p:txBody>
                    </p:sp>
                    <p:sp>
                      <p:nvSpPr>
                        <p:cNvPr id="3030" name="Freeform: Shape 3029">
                          <a:extLst>
                            <a:ext uri="{FF2B5EF4-FFF2-40B4-BE49-F238E27FC236}">
                              <a16:creationId xmlns:a16="http://schemas.microsoft.com/office/drawing/2014/main" xmlns="" id="{4959BE6C-40AD-4327-A751-6F1E05BFB768}"/>
                            </a:ext>
                          </a:extLst>
                        </p:cNvPr>
                        <p:cNvSpPr/>
                        <p:nvPr/>
                      </p:nvSpPr>
                      <p:spPr>
                        <a:xfrm>
                          <a:off x="15682590" y="3513370"/>
                          <a:ext cx="511253" cy="203591"/>
                        </a:xfrm>
                        <a:custGeom>
                          <a:avLst/>
                          <a:gdLst>
                            <a:gd name="connsiteX0" fmla="*/ 10584 w 511253"/>
                            <a:gd name="connsiteY0" fmla="*/ 114245 h 203591"/>
                            <a:gd name="connsiteX1" fmla="*/ 199680 w 511253"/>
                            <a:gd name="connsiteY1" fmla="*/ 153640 h 203591"/>
                            <a:gd name="connsiteX2" fmla="*/ 451807 w 511253"/>
                            <a:gd name="connsiteY2" fmla="*/ 47274 h 203591"/>
                            <a:gd name="connsiteX3" fmla="*/ 491202 w 511253"/>
                            <a:gd name="connsiteY3" fmla="*/ 3940 h 203591"/>
                            <a:gd name="connsiteX4" fmla="*/ 499080 w 511253"/>
                            <a:gd name="connsiteY4" fmla="*/ 0 h 203591"/>
                            <a:gd name="connsiteX5" fmla="*/ 333622 w 511253"/>
                            <a:gd name="connsiteY5" fmla="*/ 157579 h 203591"/>
                            <a:gd name="connsiteX6" fmla="*/ 61798 w 511253"/>
                            <a:gd name="connsiteY6" fmla="*/ 196974 h 203591"/>
                            <a:gd name="connsiteX7" fmla="*/ 10584 w 511253"/>
                            <a:gd name="connsiteY7" fmla="*/ 118184 h 203591"/>
                            <a:gd name="connsiteX8" fmla="*/ 10584 w 511253"/>
                            <a:gd name="connsiteY8" fmla="*/ 114245 h 203591"/>
                            <a:gd name="connsiteX9" fmla="*/ 38161 w 511253"/>
                            <a:gd name="connsiteY9" fmla="*/ 181216 h 203591"/>
                            <a:gd name="connsiteX10" fmla="*/ 207558 w 511253"/>
                            <a:gd name="connsiteY10" fmla="*/ 189095 h 203591"/>
                            <a:gd name="connsiteX11" fmla="*/ 467564 w 511253"/>
                            <a:gd name="connsiteY11" fmla="*/ 78790 h 203591"/>
                            <a:gd name="connsiteX12" fmla="*/ 495141 w 511253"/>
                            <a:gd name="connsiteY12" fmla="*/ 7879 h 203591"/>
                            <a:gd name="connsiteX13" fmla="*/ 463625 w 511253"/>
                            <a:gd name="connsiteY13" fmla="*/ 43335 h 203591"/>
                            <a:gd name="connsiteX14" fmla="*/ 140587 w 511253"/>
                            <a:gd name="connsiteY14" fmla="*/ 165458 h 203591"/>
                            <a:gd name="connsiteX15" fmla="*/ 2705 w 511253"/>
                            <a:gd name="connsiteY15" fmla="*/ 118184 h 203591"/>
                            <a:gd name="connsiteX16" fmla="*/ 10584 w 511253"/>
                            <a:gd name="connsiteY16" fmla="*/ 114245 h 20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11253" h="203591">
                              <a:moveTo>
                                <a:pt x="10584" y="114245"/>
                              </a:moveTo>
                              <a:cubicBezTo>
                                <a:pt x="42100" y="177277"/>
                                <a:pt x="148466" y="161519"/>
                                <a:pt x="199680" y="153640"/>
                              </a:cubicBezTo>
                              <a:cubicBezTo>
                                <a:pt x="286348" y="137882"/>
                                <a:pt x="376956" y="98487"/>
                                <a:pt x="451807" y="47274"/>
                              </a:cubicBezTo>
                              <a:cubicBezTo>
                                <a:pt x="463625" y="39395"/>
                                <a:pt x="491202" y="19697"/>
                                <a:pt x="491202" y="3940"/>
                              </a:cubicBezTo>
                              <a:cubicBezTo>
                                <a:pt x="491202" y="3940"/>
                                <a:pt x="495141" y="0"/>
                                <a:pt x="499080" y="0"/>
                              </a:cubicBezTo>
                              <a:cubicBezTo>
                                <a:pt x="562112" y="59092"/>
                                <a:pt x="361198" y="145761"/>
                                <a:pt x="333622" y="157579"/>
                              </a:cubicBezTo>
                              <a:cubicBezTo>
                                <a:pt x="250893" y="189095"/>
                                <a:pt x="148466" y="216672"/>
                                <a:pt x="61798" y="196974"/>
                              </a:cubicBezTo>
                              <a:cubicBezTo>
                                <a:pt x="38161" y="189095"/>
                                <a:pt x="-24871" y="149700"/>
                                <a:pt x="10584" y="118184"/>
                              </a:cubicBezTo>
                              <a:cubicBezTo>
                                <a:pt x="6645" y="114245"/>
                                <a:pt x="10584" y="114245"/>
                                <a:pt x="10584" y="114245"/>
                              </a:cubicBezTo>
                              <a:cubicBezTo>
                                <a:pt x="-16992" y="137882"/>
                                <a:pt x="22403" y="173337"/>
                                <a:pt x="38161" y="181216"/>
                              </a:cubicBezTo>
                              <a:cubicBezTo>
                                <a:pt x="85435" y="212732"/>
                                <a:pt x="156345" y="196974"/>
                                <a:pt x="207558" y="189095"/>
                              </a:cubicBezTo>
                              <a:cubicBezTo>
                                <a:pt x="298167" y="173337"/>
                                <a:pt x="396654" y="141822"/>
                                <a:pt x="467564" y="78790"/>
                              </a:cubicBezTo>
                              <a:cubicBezTo>
                                <a:pt x="495141" y="51213"/>
                                <a:pt x="491202" y="23637"/>
                                <a:pt x="495141" y="7879"/>
                              </a:cubicBezTo>
                              <a:cubicBezTo>
                                <a:pt x="491202" y="23637"/>
                                <a:pt x="475444" y="35455"/>
                                <a:pt x="463625" y="43335"/>
                              </a:cubicBezTo>
                              <a:cubicBezTo>
                                <a:pt x="376956" y="110306"/>
                                <a:pt x="250893" y="153640"/>
                                <a:pt x="140587" y="165458"/>
                              </a:cubicBezTo>
                              <a:cubicBezTo>
                                <a:pt x="97253" y="169398"/>
                                <a:pt x="22403" y="165458"/>
                                <a:pt x="2705" y="118184"/>
                              </a:cubicBezTo>
                              <a:cubicBezTo>
                                <a:pt x="-1234" y="118184"/>
                                <a:pt x="6645" y="114245"/>
                                <a:pt x="10584" y="114245"/>
                              </a:cubicBezTo>
                              <a:close/>
                            </a:path>
                          </a:pathLst>
                        </a:custGeom>
                        <a:solidFill>
                          <a:srgbClr val="A5A5A5"/>
                        </a:solidFill>
                        <a:ln w="39379" cap="flat">
                          <a:noFill/>
                          <a:prstDash val="solid"/>
                          <a:miter/>
                        </a:ln>
                      </p:spPr>
                      <p:txBody>
                        <a:bodyPr rtlCol="0" anchor="ctr"/>
                        <a:lstStyle/>
                        <a:p>
                          <a:endParaRPr lang="en-US"/>
                        </a:p>
                      </p:txBody>
                    </p:sp>
                  </p:grpSp>
                  <p:grpSp>
                    <p:nvGrpSpPr>
                      <p:cNvPr id="3031" name="Graphic 2510">
                        <a:extLst>
                          <a:ext uri="{FF2B5EF4-FFF2-40B4-BE49-F238E27FC236}">
                            <a16:creationId xmlns:a16="http://schemas.microsoft.com/office/drawing/2014/main" xmlns="" id="{C6569CDC-C613-4AAF-9446-472349FEC27C}"/>
                          </a:ext>
                        </a:extLst>
                      </p:cNvPr>
                      <p:cNvGrpSpPr/>
                      <p:nvPr/>
                    </p:nvGrpSpPr>
                    <p:grpSpPr>
                      <a:xfrm>
                        <a:off x="15681733" y="3386843"/>
                        <a:ext cx="495998" cy="292459"/>
                        <a:chOff x="15681733" y="3386843"/>
                        <a:chExt cx="495998" cy="292459"/>
                      </a:xfrm>
                    </p:grpSpPr>
                    <p:sp>
                      <p:nvSpPr>
                        <p:cNvPr id="3032" name="Freeform: Shape 3031">
                          <a:extLst>
                            <a:ext uri="{FF2B5EF4-FFF2-40B4-BE49-F238E27FC236}">
                              <a16:creationId xmlns:a16="http://schemas.microsoft.com/office/drawing/2014/main" xmlns="" id="{D03AC6CE-327C-4BCC-9140-5AFB93B1FCD0}"/>
                            </a:ext>
                          </a:extLst>
                        </p:cNvPr>
                        <p:cNvSpPr/>
                        <p:nvPr/>
                      </p:nvSpPr>
                      <p:spPr>
                        <a:xfrm>
                          <a:off x="15687805" y="3394052"/>
                          <a:ext cx="489926" cy="284997"/>
                        </a:xfrm>
                        <a:custGeom>
                          <a:avLst/>
                          <a:gdLst>
                            <a:gd name="connsiteX0" fmla="*/ 281133 w 489926"/>
                            <a:gd name="connsiteY0" fmla="*/ 249321 h 284997"/>
                            <a:gd name="connsiteX1" fmla="*/ 1430 w 489926"/>
                            <a:gd name="connsiteY1" fmla="*/ 237502 h 284997"/>
                            <a:gd name="connsiteX2" fmla="*/ 131433 w 489926"/>
                            <a:gd name="connsiteY2" fmla="*/ 119318 h 284997"/>
                            <a:gd name="connsiteX3" fmla="*/ 261436 w 489926"/>
                            <a:gd name="connsiteY3" fmla="*/ 60225 h 284997"/>
                            <a:gd name="connsiteX4" fmla="*/ 292952 w 489926"/>
                            <a:gd name="connsiteY4" fmla="*/ 24770 h 284997"/>
                            <a:gd name="connsiteX5" fmla="*/ 367802 w 489926"/>
                            <a:gd name="connsiteY5" fmla="*/ 40528 h 284997"/>
                            <a:gd name="connsiteX6" fmla="*/ 415076 w 489926"/>
                            <a:gd name="connsiteY6" fmla="*/ 28710 h 284997"/>
                            <a:gd name="connsiteX7" fmla="*/ 415076 w 489926"/>
                            <a:gd name="connsiteY7" fmla="*/ 1133 h 284997"/>
                            <a:gd name="connsiteX8" fmla="*/ 470229 w 489926"/>
                            <a:gd name="connsiteY8" fmla="*/ 52347 h 284997"/>
                            <a:gd name="connsiteX9" fmla="*/ 489926 w 489926"/>
                            <a:gd name="connsiteY9" fmla="*/ 127197 h 284997"/>
                            <a:gd name="connsiteX10" fmla="*/ 281133 w 489926"/>
                            <a:gd name="connsiteY10" fmla="*/ 249321 h 284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9926" h="284997">
                              <a:moveTo>
                                <a:pt x="281133" y="249321"/>
                              </a:moveTo>
                              <a:cubicBezTo>
                                <a:pt x="48704" y="335989"/>
                                <a:pt x="1430" y="237502"/>
                                <a:pt x="1430" y="237502"/>
                              </a:cubicBezTo>
                              <a:cubicBezTo>
                                <a:pt x="-10388" y="154773"/>
                                <a:pt x="52644" y="150834"/>
                                <a:pt x="131433" y="119318"/>
                              </a:cubicBezTo>
                              <a:cubicBezTo>
                                <a:pt x="210223" y="87802"/>
                                <a:pt x="261436" y="60225"/>
                                <a:pt x="261436" y="60225"/>
                              </a:cubicBezTo>
                              <a:cubicBezTo>
                                <a:pt x="261436" y="32649"/>
                                <a:pt x="292952" y="24770"/>
                                <a:pt x="292952" y="24770"/>
                              </a:cubicBezTo>
                              <a:cubicBezTo>
                                <a:pt x="344165" y="9012"/>
                                <a:pt x="367802" y="40528"/>
                                <a:pt x="367802" y="40528"/>
                              </a:cubicBezTo>
                              <a:cubicBezTo>
                                <a:pt x="407197" y="40528"/>
                                <a:pt x="415076" y="28710"/>
                                <a:pt x="415076" y="28710"/>
                              </a:cubicBezTo>
                              <a:lnTo>
                                <a:pt x="415076" y="1133"/>
                              </a:lnTo>
                              <a:cubicBezTo>
                                <a:pt x="442652" y="-2806"/>
                                <a:pt x="450531" y="1133"/>
                                <a:pt x="470229" y="52347"/>
                              </a:cubicBezTo>
                              <a:cubicBezTo>
                                <a:pt x="489926" y="107499"/>
                                <a:pt x="489926" y="127197"/>
                                <a:pt x="489926" y="127197"/>
                              </a:cubicBezTo>
                              <a:cubicBezTo>
                                <a:pt x="489926" y="127197"/>
                                <a:pt x="489926" y="170531"/>
                                <a:pt x="281133" y="249321"/>
                              </a:cubicBezTo>
                              <a:close/>
                            </a:path>
                          </a:pathLst>
                        </a:custGeom>
                        <a:solidFill>
                          <a:srgbClr val="009FE3"/>
                        </a:solidFill>
                        <a:ln w="39379" cap="flat">
                          <a:noFill/>
                          <a:prstDash val="solid"/>
                          <a:miter/>
                        </a:ln>
                      </p:spPr>
                      <p:txBody>
                        <a:bodyPr rtlCol="0" anchor="ctr"/>
                        <a:lstStyle/>
                        <a:p>
                          <a:endParaRPr lang="en-US"/>
                        </a:p>
                      </p:txBody>
                    </p:sp>
                    <p:sp>
                      <p:nvSpPr>
                        <p:cNvPr id="3033" name="Freeform: Shape 3032">
                          <a:extLst>
                            <a:ext uri="{FF2B5EF4-FFF2-40B4-BE49-F238E27FC236}">
                              <a16:creationId xmlns:a16="http://schemas.microsoft.com/office/drawing/2014/main" xmlns="" id="{29F7D115-AC1F-4BD0-99BB-753A7BD45978}"/>
                            </a:ext>
                          </a:extLst>
                        </p:cNvPr>
                        <p:cNvSpPr/>
                        <p:nvPr/>
                      </p:nvSpPr>
                      <p:spPr>
                        <a:xfrm>
                          <a:off x="15681733" y="3386843"/>
                          <a:ext cx="492478" cy="292459"/>
                        </a:xfrm>
                        <a:custGeom>
                          <a:avLst/>
                          <a:gdLst>
                            <a:gd name="connsiteX0" fmla="*/ 287206 w 492478"/>
                            <a:gd name="connsiteY0" fmla="*/ 256530 h 292459"/>
                            <a:gd name="connsiteX1" fmla="*/ 46897 w 492478"/>
                            <a:gd name="connsiteY1" fmla="*/ 280167 h 292459"/>
                            <a:gd name="connsiteX2" fmla="*/ 19321 w 492478"/>
                            <a:gd name="connsiteY2" fmla="*/ 177740 h 292459"/>
                            <a:gd name="connsiteX3" fmla="*/ 157203 w 492478"/>
                            <a:gd name="connsiteY3" fmla="*/ 114709 h 292459"/>
                            <a:gd name="connsiteX4" fmla="*/ 251750 w 492478"/>
                            <a:gd name="connsiteY4" fmla="*/ 71374 h 292459"/>
                            <a:gd name="connsiteX5" fmla="*/ 275387 w 492478"/>
                            <a:gd name="connsiteY5" fmla="*/ 39859 h 292459"/>
                            <a:gd name="connsiteX6" fmla="*/ 338419 w 492478"/>
                            <a:gd name="connsiteY6" fmla="*/ 24101 h 292459"/>
                            <a:gd name="connsiteX7" fmla="*/ 413269 w 492478"/>
                            <a:gd name="connsiteY7" fmla="*/ 464 h 292459"/>
                            <a:gd name="connsiteX8" fmla="*/ 413269 w 492478"/>
                            <a:gd name="connsiteY8" fmla="*/ 464 h 292459"/>
                            <a:gd name="connsiteX9" fmla="*/ 492059 w 492478"/>
                            <a:gd name="connsiteY9" fmla="*/ 130467 h 292459"/>
                            <a:gd name="connsiteX10" fmla="*/ 287206 w 492478"/>
                            <a:gd name="connsiteY10" fmla="*/ 256530 h 292459"/>
                            <a:gd name="connsiteX11" fmla="*/ 283266 w 492478"/>
                            <a:gd name="connsiteY11" fmla="*/ 252591 h 292459"/>
                            <a:gd name="connsiteX12" fmla="*/ 488119 w 492478"/>
                            <a:gd name="connsiteY12" fmla="*/ 122588 h 292459"/>
                            <a:gd name="connsiteX13" fmla="*/ 460543 w 492478"/>
                            <a:gd name="connsiteY13" fmla="*/ 31980 h 292459"/>
                            <a:gd name="connsiteX14" fmla="*/ 421148 w 492478"/>
                            <a:gd name="connsiteY14" fmla="*/ 20161 h 292459"/>
                            <a:gd name="connsiteX15" fmla="*/ 421148 w 492478"/>
                            <a:gd name="connsiteY15" fmla="*/ 28040 h 292459"/>
                            <a:gd name="connsiteX16" fmla="*/ 369935 w 492478"/>
                            <a:gd name="connsiteY16" fmla="*/ 39859 h 292459"/>
                            <a:gd name="connsiteX17" fmla="*/ 271448 w 492478"/>
                            <a:gd name="connsiteY17" fmla="*/ 59556 h 292459"/>
                            <a:gd name="connsiteX18" fmla="*/ 247811 w 492478"/>
                            <a:gd name="connsiteY18" fmla="*/ 71374 h 292459"/>
                            <a:gd name="connsiteX19" fmla="*/ 46897 w 492478"/>
                            <a:gd name="connsiteY19" fmla="*/ 158043 h 292459"/>
                            <a:gd name="connsiteX20" fmla="*/ 27200 w 492478"/>
                            <a:gd name="connsiteY20" fmla="*/ 260469 h 292459"/>
                            <a:gd name="connsiteX21" fmla="*/ 283266 w 492478"/>
                            <a:gd name="connsiteY21" fmla="*/ 252591 h 292459"/>
                            <a:gd name="connsiteX22" fmla="*/ 287206 w 492478"/>
                            <a:gd name="connsiteY22" fmla="*/ 256530 h 292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92478" h="292459">
                              <a:moveTo>
                                <a:pt x="287206" y="256530"/>
                              </a:moveTo>
                              <a:cubicBezTo>
                                <a:pt x="212355" y="284106"/>
                                <a:pt x="125687" y="307743"/>
                                <a:pt x="46897" y="280167"/>
                              </a:cubicBezTo>
                              <a:cubicBezTo>
                                <a:pt x="-376" y="264409"/>
                                <a:pt x="-16134" y="221075"/>
                                <a:pt x="19321" y="177740"/>
                              </a:cubicBezTo>
                              <a:cubicBezTo>
                                <a:pt x="46897" y="142285"/>
                                <a:pt x="117808" y="130467"/>
                                <a:pt x="157203" y="114709"/>
                              </a:cubicBezTo>
                              <a:cubicBezTo>
                                <a:pt x="188719" y="102890"/>
                                <a:pt x="220235" y="87132"/>
                                <a:pt x="251750" y="71374"/>
                              </a:cubicBezTo>
                              <a:cubicBezTo>
                                <a:pt x="267508" y="63495"/>
                                <a:pt x="263569" y="47737"/>
                                <a:pt x="275387" y="39859"/>
                              </a:cubicBezTo>
                              <a:cubicBezTo>
                                <a:pt x="291145" y="28040"/>
                                <a:pt x="314782" y="20161"/>
                                <a:pt x="338419" y="24101"/>
                              </a:cubicBezTo>
                              <a:cubicBezTo>
                                <a:pt x="373875" y="31980"/>
                                <a:pt x="413269" y="63495"/>
                                <a:pt x="413269" y="464"/>
                              </a:cubicBezTo>
                              <a:cubicBezTo>
                                <a:pt x="413269" y="464"/>
                                <a:pt x="413269" y="464"/>
                                <a:pt x="413269" y="464"/>
                              </a:cubicBezTo>
                              <a:cubicBezTo>
                                <a:pt x="472362" y="-7415"/>
                                <a:pt x="495999" y="87132"/>
                                <a:pt x="492059" y="130467"/>
                              </a:cubicBezTo>
                              <a:cubicBezTo>
                                <a:pt x="492059" y="197438"/>
                                <a:pt x="334480" y="240772"/>
                                <a:pt x="287206" y="256530"/>
                              </a:cubicBezTo>
                              <a:cubicBezTo>
                                <a:pt x="287206" y="256530"/>
                                <a:pt x="279327" y="256530"/>
                                <a:pt x="283266" y="252591"/>
                              </a:cubicBezTo>
                              <a:cubicBezTo>
                                <a:pt x="314782" y="240772"/>
                                <a:pt x="495999" y="185619"/>
                                <a:pt x="488119" y="122588"/>
                              </a:cubicBezTo>
                              <a:cubicBezTo>
                                <a:pt x="484180" y="91072"/>
                                <a:pt x="472362" y="63495"/>
                                <a:pt x="460543" y="31980"/>
                              </a:cubicBezTo>
                              <a:cubicBezTo>
                                <a:pt x="452664" y="16222"/>
                                <a:pt x="421148" y="-11355"/>
                                <a:pt x="421148" y="20161"/>
                              </a:cubicBezTo>
                              <a:cubicBezTo>
                                <a:pt x="421148" y="28040"/>
                                <a:pt x="421148" y="24101"/>
                                <a:pt x="421148" y="28040"/>
                              </a:cubicBezTo>
                              <a:cubicBezTo>
                                <a:pt x="413269" y="39859"/>
                                <a:pt x="377814" y="43798"/>
                                <a:pt x="369935" y="39859"/>
                              </a:cubicBezTo>
                              <a:cubicBezTo>
                                <a:pt x="334480" y="24101"/>
                                <a:pt x="283266" y="8343"/>
                                <a:pt x="271448" y="59556"/>
                              </a:cubicBezTo>
                              <a:cubicBezTo>
                                <a:pt x="271448" y="63495"/>
                                <a:pt x="251750" y="71374"/>
                                <a:pt x="247811" y="71374"/>
                              </a:cubicBezTo>
                              <a:cubicBezTo>
                                <a:pt x="180840" y="102890"/>
                                <a:pt x="109929" y="122588"/>
                                <a:pt x="46897" y="158043"/>
                              </a:cubicBezTo>
                              <a:cubicBezTo>
                                <a:pt x="7502" y="177740"/>
                                <a:pt x="-4316" y="228954"/>
                                <a:pt x="27200" y="260469"/>
                              </a:cubicBezTo>
                              <a:cubicBezTo>
                                <a:pt x="94171" y="315622"/>
                                <a:pt x="212355" y="276227"/>
                                <a:pt x="283266" y="252591"/>
                              </a:cubicBezTo>
                              <a:cubicBezTo>
                                <a:pt x="287206" y="252591"/>
                                <a:pt x="291145" y="256530"/>
                                <a:pt x="287206" y="256530"/>
                              </a:cubicBezTo>
                              <a:close/>
                            </a:path>
                          </a:pathLst>
                        </a:custGeom>
                        <a:solidFill>
                          <a:srgbClr val="006AB0"/>
                        </a:solidFill>
                        <a:ln w="39379" cap="flat">
                          <a:noFill/>
                          <a:prstDash val="solid"/>
                          <a:miter/>
                        </a:ln>
                      </p:spPr>
                      <p:txBody>
                        <a:bodyPr rtlCol="0" anchor="ctr"/>
                        <a:lstStyle/>
                        <a:p>
                          <a:endParaRPr lang="en-US"/>
                        </a:p>
                      </p:txBody>
                    </p:sp>
                  </p:grpSp>
                  <p:sp>
                    <p:nvSpPr>
                      <p:cNvPr id="3034" name="Freeform: Shape 3033">
                        <a:extLst>
                          <a:ext uri="{FF2B5EF4-FFF2-40B4-BE49-F238E27FC236}">
                            <a16:creationId xmlns:a16="http://schemas.microsoft.com/office/drawing/2014/main" xmlns="" id="{B3ACA978-601B-4F7B-9FBD-EE750C13C1FA}"/>
                          </a:ext>
                        </a:extLst>
                      </p:cNvPr>
                      <p:cNvSpPr/>
                      <p:nvPr/>
                    </p:nvSpPr>
                    <p:spPr>
                      <a:xfrm>
                        <a:off x="15686915" y="3388160"/>
                        <a:ext cx="486882" cy="290890"/>
                      </a:xfrm>
                      <a:custGeom>
                        <a:avLst/>
                        <a:gdLst>
                          <a:gd name="connsiteX0" fmla="*/ 2320 w 486882"/>
                          <a:gd name="connsiteY0" fmla="*/ 243394 h 290890"/>
                          <a:gd name="connsiteX1" fmla="*/ 282024 w 486882"/>
                          <a:gd name="connsiteY1" fmla="*/ 255213 h 290890"/>
                          <a:gd name="connsiteX2" fmla="*/ 486877 w 486882"/>
                          <a:gd name="connsiteY2" fmla="*/ 129150 h 290890"/>
                          <a:gd name="connsiteX3" fmla="*/ 467180 w 486882"/>
                          <a:gd name="connsiteY3" fmla="*/ 54300 h 290890"/>
                          <a:gd name="connsiteX4" fmla="*/ 412027 w 486882"/>
                          <a:gd name="connsiteY4" fmla="*/ 3086 h 290890"/>
                          <a:gd name="connsiteX5" fmla="*/ 412027 w 486882"/>
                          <a:gd name="connsiteY5" fmla="*/ 30663 h 290890"/>
                          <a:gd name="connsiteX6" fmla="*/ 364753 w 486882"/>
                          <a:gd name="connsiteY6" fmla="*/ 42481 h 290890"/>
                          <a:gd name="connsiteX7" fmla="*/ 289903 w 486882"/>
                          <a:gd name="connsiteY7" fmla="*/ 26723 h 290890"/>
                          <a:gd name="connsiteX8" fmla="*/ 258387 w 486882"/>
                          <a:gd name="connsiteY8" fmla="*/ 62178 h 290890"/>
                          <a:gd name="connsiteX9" fmla="*/ 128384 w 486882"/>
                          <a:gd name="connsiteY9" fmla="*/ 121271 h 290890"/>
                          <a:gd name="connsiteX10" fmla="*/ 2320 w 486882"/>
                          <a:gd name="connsiteY10" fmla="*/ 243394 h 290890"/>
                          <a:gd name="connsiteX11" fmla="*/ 10199 w 486882"/>
                          <a:gd name="connsiteY11" fmla="*/ 219758 h 290890"/>
                          <a:gd name="connsiteX12" fmla="*/ 159900 w 486882"/>
                          <a:gd name="connsiteY12" fmla="*/ 121271 h 290890"/>
                          <a:gd name="connsiteX13" fmla="*/ 270205 w 486882"/>
                          <a:gd name="connsiteY13" fmla="*/ 66118 h 290890"/>
                          <a:gd name="connsiteX14" fmla="*/ 317479 w 486882"/>
                          <a:gd name="connsiteY14" fmla="*/ 34602 h 290890"/>
                          <a:gd name="connsiteX15" fmla="*/ 368693 w 486882"/>
                          <a:gd name="connsiteY15" fmla="*/ 85815 h 290890"/>
                          <a:gd name="connsiteX16" fmla="*/ 431724 w 486882"/>
                          <a:gd name="connsiteY16" fmla="*/ 58239 h 290890"/>
                          <a:gd name="connsiteX17" fmla="*/ 207173 w 486882"/>
                          <a:gd name="connsiteY17" fmla="*/ 239455 h 290890"/>
                          <a:gd name="connsiteX18" fmla="*/ 10199 w 486882"/>
                          <a:gd name="connsiteY18" fmla="*/ 219758 h 290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86882" h="290890">
                            <a:moveTo>
                              <a:pt x="2320" y="243394"/>
                            </a:moveTo>
                            <a:cubicBezTo>
                              <a:pt x="2320" y="243394"/>
                              <a:pt x="49594" y="341882"/>
                              <a:pt x="282024" y="255213"/>
                            </a:cubicBezTo>
                            <a:cubicBezTo>
                              <a:pt x="490816" y="176423"/>
                              <a:pt x="486877" y="129150"/>
                              <a:pt x="486877" y="129150"/>
                            </a:cubicBezTo>
                            <a:cubicBezTo>
                              <a:pt x="486877" y="129150"/>
                              <a:pt x="486877" y="105513"/>
                              <a:pt x="467180" y="54300"/>
                            </a:cubicBezTo>
                            <a:cubicBezTo>
                              <a:pt x="447482" y="-853"/>
                              <a:pt x="439603" y="-4793"/>
                              <a:pt x="412027" y="3086"/>
                            </a:cubicBezTo>
                            <a:lnTo>
                              <a:pt x="412027" y="30663"/>
                            </a:lnTo>
                            <a:cubicBezTo>
                              <a:pt x="412027" y="30663"/>
                              <a:pt x="408087" y="42481"/>
                              <a:pt x="364753" y="42481"/>
                            </a:cubicBezTo>
                            <a:cubicBezTo>
                              <a:pt x="364753" y="42481"/>
                              <a:pt x="345055" y="10965"/>
                              <a:pt x="289903" y="26723"/>
                            </a:cubicBezTo>
                            <a:cubicBezTo>
                              <a:pt x="289903" y="26723"/>
                              <a:pt x="258387" y="34602"/>
                              <a:pt x="258387" y="62178"/>
                            </a:cubicBezTo>
                            <a:cubicBezTo>
                              <a:pt x="258387" y="62178"/>
                              <a:pt x="207173" y="89755"/>
                              <a:pt x="128384" y="121271"/>
                            </a:cubicBezTo>
                            <a:cubicBezTo>
                              <a:pt x="53534" y="156726"/>
                              <a:pt x="-13438" y="160665"/>
                              <a:pt x="2320" y="243394"/>
                            </a:cubicBezTo>
                            <a:close/>
                            <a:moveTo>
                              <a:pt x="10199" y="219758"/>
                            </a:moveTo>
                            <a:cubicBezTo>
                              <a:pt x="18078" y="168545"/>
                              <a:pt x="41715" y="160665"/>
                              <a:pt x="159900" y="121271"/>
                            </a:cubicBezTo>
                            <a:cubicBezTo>
                              <a:pt x="226871" y="97634"/>
                              <a:pt x="262326" y="77936"/>
                              <a:pt x="270205" y="66118"/>
                            </a:cubicBezTo>
                            <a:cubicBezTo>
                              <a:pt x="278084" y="54300"/>
                              <a:pt x="278084" y="30663"/>
                              <a:pt x="317479" y="34602"/>
                            </a:cubicBezTo>
                            <a:cubicBezTo>
                              <a:pt x="356874" y="34602"/>
                              <a:pt x="368693" y="85815"/>
                              <a:pt x="368693" y="85815"/>
                            </a:cubicBezTo>
                            <a:cubicBezTo>
                              <a:pt x="376571" y="58239"/>
                              <a:pt x="415966" y="30663"/>
                              <a:pt x="431724" y="58239"/>
                            </a:cubicBezTo>
                            <a:cubicBezTo>
                              <a:pt x="478998" y="140968"/>
                              <a:pt x="360813" y="196121"/>
                              <a:pt x="207173" y="239455"/>
                            </a:cubicBezTo>
                            <a:cubicBezTo>
                              <a:pt x="57473" y="286729"/>
                              <a:pt x="6260" y="231576"/>
                              <a:pt x="10199" y="219758"/>
                            </a:cubicBezTo>
                            <a:close/>
                          </a:path>
                        </a:pathLst>
                      </a:custGeom>
                      <a:solidFill>
                        <a:srgbClr val="009FE3"/>
                      </a:solidFill>
                      <a:ln w="39379" cap="flat">
                        <a:noFill/>
                        <a:prstDash val="solid"/>
                        <a:miter/>
                      </a:ln>
                    </p:spPr>
                    <p:txBody>
                      <a:bodyPr rtlCol="0" anchor="ctr"/>
                      <a:lstStyle/>
                      <a:p>
                        <a:endParaRPr lang="en-US"/>
                      </a:p>
                    </p:txBody>
                  </p:sp>
                  <p:grpSp>
                    <p:nvGrpSpPr>
                      <p:cNvPr id="3035" name="Graphic 2510">
                        <a:extLst>
                          <a:ext uri="{FF2B5EF4-FFF2-40B4-BE49-F238E27FC236}">
                            <a16:creationId xmlns:a16="http://schemas.microsoft.com/office/drawing/2014/main" xmlns="" id="{EB8EFF08-15E5-45DA-86A3-693DBD1A5AB1}"/>
                          </a:ext>
                        </a:extLst>
                      </p:cNvPr>
                      <p:cNvGrpSpPr/>
                      <p:nvPr/>
                    </p:nvGrpSpPr>
                    <p:grpSpPr>
                      <a:xfrm>
                        <a:off x="15704993" y="3489733"/>
                        <a:ext cx="204853" cy="110305"/>
                        <a:chOff x="15704993" y="3489733"/>
                        <a:chExt cx="204853" cy="110305"/>
                      </a:xfrm>
                      <a:solidFill>
                        <a:srgbClr val="FFFFFF"/>
                      </a:solidFill>
                    </p:grpSpPr>
                    <p:sp>
                      <p:nvSpPr>
                        <p:cNvPr id="3036" name="Freeform: Shape 3035">
                          <a:extLst>
                            <a:ext uri="{FF2B5EF4-FFF2-40B4-BE49-F238E27FC236}">
                              <a16:creationId xmlns:a16="http://schemas.microsoft.com/office/drawing/2014/main" xmlns="" id="{C5DA4EB2-0A0D-4033-BF43-41E4F3C37852}"/>
                            </a:ext>
                          </a:extLst>
                        </p:cNvPr>
                        <p:cNvSpPr/>
                        <p:nvPr/>
                      </p:nvSpPr>
                      <p:spPr>
                        <a:xfrm>
                          <a:off x="15850754" y="3489733"/>
                          <a:ext cx="59092" cy="39394"/>
                        </a:xfrm>
                        <a:custGeom>
                          <a:avLst/>
                          <a:gdLst>
                            <a:gd name="connsiteX0" fmla="*/ 0 w 59092"/>
                            <a:gd name="connsiteY0" fmla="*/ 27577 h 39394"/>
                            <a:gd name="connsiteX1" fmla="*/ 11819 w 59092"/>
                            <a:gd name="connsiteY1" fmla="*/ 39395 h 39394"/>
                            <a:gd name="connsiteX2" fmla="*/ 59092 w 59092"/>
                            <a:gd name="connsiteY2" fmla="*/ 0 h 39394"/>
                            <a:gd name="connsiteX3" fmla="*/ 0 w 59092"/>
                            <a:gd name="connsiteY3" fmla="*/ 27577 h 39394"/>
                          </a:gdLst>
                          <a:ahLst/>
                          <a:cxnLst>
                            <a:cxn ang="0">
                              <a:pos x="connsiteX0" y="connsiteY0"/>
                            </a:cxn>
                            <a:cxn ang="0">
                              <a:pos x="connsiteX1" y="connsiteY1"/>
                            </a:cxn>
                            <a:cxn ang="0">
                              <a:pos x="connsiteX2" y="connsiteY2"/>
                            </a:cxn>
                            <a:cxn ang="0">
                              <a:pos x="connsiteX3" y="connsiteY3"/>
                            </a:cxn>
                          </a:cxnLst>
                          <a:rect l="l" t="t" r="r" b="b"/>
                          <a:pathLst>
                            <a:path w="59092" h="39394">
                              <a:moveTo>
                                <a:pt x="0" y="27577"/>
                              </a:moveTo>
                              <a:cubicBezTo>
                                <a:pt x="3939" y="31516"/>
                                <a:pt x="7879" y="35455"/>
                                <a:pt x="11819" y="39395"/>
                              </a:cubicBezTo>
                              <a:cubicBezTo>
                                <a:pt x="35455" y="23637"/>
                                <a:pt x="51213" y="11819"/>
                                <a:pt x="59092" y="0"/>
                              </a:cubicBezTo>
                              <a:cubicBezTo>
                                <a:pt x="55153" y="0"/>
                                <a:pt x="27577" y="11819"/>
                                <a:pt x="0" y="27577"/>
                              </a:cubicBezTo>
                              <a:close/>
                            </a:path>
                          </a:pathLst>
                        </a:custGeom>
                        <a:solidFill>
                          <a:srgbClr val="FFFFFF"/>
                        </a:solidFill>
                        <a:ln w="39379" cap="flat">
                          <a:noFill/>
                          <a:prstDash val="solid"/>
                          <a:miter/>
                        </a:ln>
                      </p:spPr>
                      <p:txBody>
                        <a:bodyPr rtlCol="0" anchor="ctr"/>
                        <a:lstStyle/>
                        <a:p>
                          <a:endParaRPr lang="en-US"/>
                        </a:p>
                      </p:txBody>
                    </p:sp>
                    <p:sp>
                      <p:nvSpPr>
                        <p:cNvPr id="3037" name="Freeform: Shape 3036">
                          <a:extLst>
                            <a:ext uri="{FF2B5EF4-FFF2-40B4-BE49-F238E27FC236}">
                              <a16:creationId xmlns:a16="http://schemas.microsoft.com/office/drawing/2014/main" xmlns="" id="{198E80A2-5258-4790-BA29-2B06EA7A44D0}"/>
                            </a:ext>
                          </a:extLst>
                        </p:cNvPr>
                        <p:cNvSpPr/>
                        <p:nvPr/>
                      </p:nvSpPr>
                      <p:spPr>
                        <a:xfrm>
                          <a:off x="15704993" y="3525188"/>
                          <a:ext cx="137881" cy="74850"/>
                        </a:xfrm>
                        <a:custGeom>
                          <a:avLst/>
                          <a:gdLst>
                            <a:gd name="connsiteX0" fmla="*/ 122124 w 137881"/>
                            <a:gd name="connsiteY0" fmla="*/ 0 h 74850"/>
                            <a:gd name="connsiteX1" fmla="*/ 86669 w 137881"/>
                            <a:gd name="connsiteY1" fmla="*/ 11819 h 74850"/>
                            <a:gd name="connsiteX2" fmla="*/ 0 w 137881"/>
                            <a:gd name="connsiteY2" fmla="*/ 74850 h 74850"/>
                            <a:gd name="connsiteX3" fmla="*/ 78790 w 137881"/>
                            <a:gd name="connsiteY3" fmla="*/ 31516 h 74850"/>
                            <a:gd name="connsiteX4" fmla="*/ 137882 w 137881"/>
                            <a:gd name="connsiteY4" fmla="*/ 7879 h 74850"/>
                            <a:gd name="connsiteX5" fmla="*/ 122124 w 137881"/>
                            <a:gd name="connsiteY5" fmla="*/ 0 h 7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881" h="74850">
                              <a:moveTo>
                                <a:pt x="122124" y="0"/>
                              </a:moveTo>
                              <a:cubicBezTo>
                                <a:pt x="106366" y="3939"/>
                                <a:pt x="94548" y="11819"/>
                                <a:pt x="86669" y="11819"/>
                              </a:cubicBezTo>
                              <a:cubicBezTo>
                                <a:pt x="51213" y="19697"/>
                                <a:pt x="3939" y="43334"/>
                                <a:pt x="0" y="74850"/>
                              </a:cubicBezTo>
                              <a:cubicBezTo>
                                <a:pt x="0" y="74850"/>
                                <a:pt x="15758" y="51213"/>
                                <a:pt x="78790" y="31516"/>
                              </a:cubicBezTo>
                              <a:cubicBezTo>
                                <a:pt x="102427" y="23637"/>
                                <a:pt x="122124" y="15758"/>
                                <a:pt x="137882" y="7879"/>
                              </a:cubicBezTo>
                              <a:cubicBezTo>
                                <a:pt x="133943" y="7879"/>
                                <a:pt x="130003" y="3939"/>
                                <a:pt x="122124" y="0"/>
                              </a:cubicBezTo>
                              <a:close/>
                            </a:path>
                          </a:pathLst>
                        </a:custGeom>
                        <a:solidFill>
                          <a:srgbClr val="FFFFFF"/>
                        </a:solidFill>
                        <a:ln w="39379" cap="flat">
                          <a:noFill/>
                          <a:prstDash val="solid"/>
                          <a:miter/>
                        </a:ln>
                      </p:spPr>
                      <p:txBody>
                        <a:bodyPr rtlCol="0" anchor="ctr"/>
                        <a:lstStyle/>
                        <a:p>
                          <a:endParaRPr lang="en-US"/>
                        </a:p>
                      </p:txBody>
                    </p:sp>
                  </p:grpSp>
                </p:grpSp>
              </p:grpSp>
              <p:grpSp>
                <p:nvGrpSpPr>
                  <p:cNvPr id="3038" name="Graphic 2510">
                    <a:extLst>
                      <a:ext uri="{FF2B5EF4-FFF2-40B4-BE49-F238E27FC236}">
                        <a16:creationId xmlns:a16="http://schemas.microsoft.com/office/drawing/2014/main" xmlns="" id="{A8877FA5-BDB6-4F7B-B60F-F4154C8B3E06}"/>
                      </a:ext>
                    </a:extLst>
                  </p:cNvPr>
                  <p:cNvGrpSpPr/>
                  <p:nvPr/>
                </p:nvGrpSpPr>
                <p:grpSpPr>
                  <a:xfrm>
                    <a:off x="15960255" y="2995547"/>
                    <a:ext cx="614730" cy="791166"/>
                    <a:chOff x="15960255" y="2995547"/>
                    <a:chExt cx="614730" cy="791166"/>
                  </a:xfrm>
                </p:grpSpPr>
                <p:grpSp>
                  <p:nvGrpSpPr>
                    <p:cNvPr id="3039" name="Graphic 2510">
                      <a:extLst>
                        <a:ext uri="{FF2B5EF4-FFF2-40B4-BE49-F238E27FC236}">
                          <a16:creationId xmlns:a16="http://schemas.microsoft.com/office/drawing/2014/main" xmlns="" id="{A400344C-8111-4FC5-B968-98B675F25A2A}"/>
                        </a:ext>
                      </a:extLst>
                    </p:cNvPr>
                    <p:cNvGrpSpPr/>
                    <p:nvPr/>
                  </p:nvGrpSpPr>
                  <p:grpSpPr>
                    <a:xfrm>
                      <a:off x="16291976" y="2995547"/>
                      <a:ext cx="196974" cy="356304"/>
                      <a:chOff x="16291976" y="2995547"/>
                      <a:chExt cx="196974" cy="356304"/>
                    </a:xfrm>
                  </p:grpSpPr>
                  <p:grpSp>
                    <p:nvGrpSpPr>
                      <p:cNvPr id="3040" name="Graphic 2510">
                        <a:extLst>
                          <a:ext uri="{FF2B5EF4-FFF2-40B4-BE49-F238E27FC236}">
                            <a16:creationId xmlns:a16="http://schemas.microsoft.com/office/drawing/2014/main" xmlns="" id="{09559A31-BEAB-4CE9-8CAE-3F519E93E4DD}"/>
                          </a:ext>
                        </a:extLst>
                      </p:cNvPr>
                      <p:cNvGrpSpPr/>
                      <p:nvPr/>
                    </p:nvGrpSpPr>
                    <p:grpSpPr>
                      <a:xfrm>
                        <a:off x="16291976" y="2995547"/>
                        <a:ext cx="193248" cy="356304"/>
                        <a:chOff x="16291976" y="2995547"/>
                        <a:chExt cx="193248" cy="356304"/>
                      </a:xfrm>
                    </p:grpSpPr>
                    <p:sp>
                      <p:nvSpPr>
                        <p:cNvPr id="3041" name="Freeform: Shape 3040">
                          <a:extLst>
                            <a:ext uri="{FF2B5EF4-FFF2-40B4-BE49-F238E27FC236}">
                              <a16:creationId xmlns:a16="http://schemas.microsoft.com/office/drawing/2014/main" xmlns="" id="{AD1A9227-C9EB-4E79-8C52-67AF6F8D77DE}"/>
                            </a:ext>
                          </a:extLst>
                        </p:cNvPr>
                        <p:cNvSpPr/>
                        <p:nvPr/>
                      </p:nvSpPr>
                      <p:spPr>
                        <a:xfrm>
                          <a:off x="16295916" y="3001237"/>
                          <a:ext cx="189095" cy="350613"/>
                        </a:xfrm>
                        <a:custGeom>
                          <a:avLst/>
                          <a:gdLst>
                            <a:gd name="connsiteX0" fmla="*/ 98487 w 189095"/>
                            <a:gd name="connsiteY0" fmla="*/ 350614 h 350613"/>
                            <a:gd name="connsiteX1" fmla="*/ 23637 w 189095"/>
                            <a:gd name="connsiteY1" fmla="*/ 334856 h 350613"/>
                            <a:gd name="connsiteX2" fmla="*/ 7879 w 189095"/>
                            <a:gd name="connsiteY2" fmla="*/ 130003 h 350613"/>
                            <a:gd name="connsiteX3" fmla="*/ 0 w 189095"/>
                            <a:gd name="connsiteY3" fmla="*/ 0 h 350613"/>
                            <a:gd name="connsiteX4" fmla="*/ 78790 w 189095"/>
                            <a:gd name="connsiteY4" fmla="*/ 11819 h 350613"/>
                            <a:gd name="connsiteX5" fmla="*/ 161519 w 189095"/>
                            <a:gd name="connsiteY5" fmla="*/ 7879 h 350613"/>
                            <a:gd name="connsiteX6" fmla="*/ 185156 w 189095"/>
                            <a:gd name="connsiteY6" fmla="*/ 248187 h 350613"/>
                            <a:gd name="connsiteX7" fmla="*/ 189095 w 189095"/>
                            <a:gd name="connsiteY7" fmla="*/ 326977 h 350613"/>
                            <a:gd name="connsiteX8" fmla="*/ 98487 w 189095"/>
                            <a:gd name="connsiteY8" fmla="*/ 350614 h 35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9095" h="350613">
                              <a:moveTo>
                                <a:pt x="98487" y="350614"/>
                              </a:moveTo>
                              <a:cubicBezTo>
                                <a:pt x="63032" y="350614"/>
                                <a:pt x="39395" y="342735"/>
                                <a:pt x="23637" y="334856"/>
                              </a:cubicBezTo>
                              <a:cubicBezTo>
                                <a:pt x="23637" y="326977"/>
                                <a:pt x="11818" y="189095"/>
                                <a:pt x="7879" y="130003"/>
                              </a:cubicBezTo>
                              <a:cubicBezTo>
                                <a:pt x="3939" y="70911"/>
                                <a:pt x="0" y="0"/>
                                <a:pt x="0" y="0"/>
                              </a:cubicBezTo>
                              <a:cubicBezTo>
                                <a:pt x="23637" y="3940"/>
                                <a:pt x="51213" y="7879"/>
                                <a:pt x="78790" y="11819"/>
                              </a:cubicBezTo>
                              <a:cubicBezTo>
                                <a:pt x="114245" y="11819"/>
                                <a:pt x="141821" y="11819"/>
                                <a:pt x="161519" y="7879"/>
                              </a:cubicBezTo>
                              <a:cubicBezTo>
                                <a:pt x="165458" y="82729"/>
                                <a:pt x="177277" y="161519"/>
                                <a:pt x="185156" y="248187"/>
                              </a:cubicBezTo>
                              <a:cubicBezTo>
                                <a:pt x="189095" y="271824"/>
                                <a:pt x="189095" y="299401"/>
                                <a:pt x="189095" y="326977"/>
                              </a:cubicBezTo>
                              <a:cubicBezTo>
                                <a:pt x="169398" y="334856"/>
                                <a:pt x="141821" y="346675"/>
                                <a:pt x="98487" y="350614"/>
                              </a:cubicBezTo>
                              <a:close/>
                            </a:path>
                          </a:pathLst>
                        </a:custGeom>
                        <a:solidFill>
                          <a:srgbClr val="F8BD7D"/>
                        </a:solidFill>
                        <a:ln w="39379" cap="flat">
                          <a:noFill/>
                          <a:prstDash val="solid"/>
                          <a:miter/>
                        </a:ln>
                      </p:spPr>
                      <p:txBody>
                        <a:bodyPr rtlCol="0" anchor="ctr"/>
                        <a:lstStyle/>
                        <a:p>
                          <a:endParaRPr lang="en-US"/>
                        </a:p>
                      </p:txBody>
                    </p:sp>
                    <p:sp>
                      <p:nvSpPr>
                        <p:cNvPr id="3042" name="Freeform: Shape 3041">
                          <a:extLst>
                            <a:ext uri="{FF2B5EF4-FFF2-40B4-BE49-F238E27FC236}">
                              <a16:creationId xmlns:a16="http://schemas.microsoft.com/office/drawing/2014/main" xmlns="" id="{EA767DE6-48B0-46D0-A2F7-FEB78B3C1B33}"/>
                            </a:ext>
                          </a:extLst>
                        </p:cNvPr>
                        <p:cNvSpPr/>
                        <p:nvPr/>
                      </p:nvSpPr>
                      <p:spPr>
                        <a:xfrm>
                          <a:off x="16291976" y="2995547"/>
                          <a:ext cx="193248" cy="356304"/>
                        </a:xfrm>
                        <a:custGeom>
                          <a:avLst/>
                          <a:gdLst>
                            <a:gd name="connsiteX0" fmla="*/ 102427 w 193248"/>
                            <a:gd name="connsiteY0" fmla="*/ 356304 h 356304"/>
                            <a:gd name="connsiteX1" fmla="*/ 23637 w 193248"/>
                            <a:gd name="connsiteY1" fmla="*/ 340546 h 356304"/>
                            <a:gd name="connsiteX2" fmla="*/ 15758 w 193248"/>
                            <a:gd name="connsiteY2" fmla="*/ 265696 h 356304"/>
                            <a:gd name="connsiteX3" fmla="*/ 0 w 193248"/>
                            <a:gd name="connsiteY3" fmla="*/ 1751 h 356304"/>
                            <a:gd name="connsiteX4" fmla="*/ 3939 w 193248"/>
                            <a:gd name="connsiteY4" fmla="*/ 1751 h 356304"/>
                            <a:gd name="connsiteX5" fmla="*/ 165458 w 193248"/>
                            <a:gd name="connsiteY5" fmla="*/ 5690 h 356304"/>
                            <a:gd name="connsiteX6" fmla="*/ 169398 w 193248"/>
                            <a:gd name="connsiteY6" fmla="*/ 5690 h 356304"/>
                            <a:gd name="connsiteX7" fmla="*/ 193034 w 193248"/>
                            <a:gd name="connsiteY7" fmla="*/ 301151 h 356304"/>
                            <a:gd name="connsiteX8" fmla="*/ 102427 w 193248"/>
                            <a:gd name="connsiteY8" fmla="*/ 356304 h 356304"/>
                            <a:gd name="connsiteX9" fmla="*/ 102427 w 193248"/>
                            <a:gd name="connsiteY9" fmla="*/ 356304 h 356304"/>
                            <a:gd name="connsiteX10" fmla="*/ 181216 w 193248"/>
                            <a:gd name="connsiteY10" fmla="*/ 198725 h 356304"/>
                            <a:gd name="connsiteX11" fmla="*/ 165458 w 193248"/>
                            <a:gd name="connsiteY11" fmla="*/ 52964 h 356304"/>
                            <a:gd name="connsiteX12" fmla="*/ 106366 w 193248"/>
                            <a:gd name="connsiteY12" fmla="*/ 13569 h 356304"/>
                            <a:gd name="connsiteX13" fmla="*/ 7879 w 193248"/>
                            <a:gd name="connsiteY13" fmla="*/ 5690 h 356304"/>
                            <a:gd name="connsiteX14" fmla="*/ 19697 w 193248"/>
                            <a:gd name="connsiteY14" fmla="*/ 194786 h 356304"/>
                            <a:gd name="connsiteX15" fmla="*/ 27576 w 193248"/>
                            <a:gd name="connsiteY15" fmla="*/ 297212 h 356304"/>
                            <a:gd name="connsiteX16" fmla="*/ 102427 w 193248"/>
                            <a:gd name="connsiteY16" fmla="*/ 356304 h 356304"/>
                            <a:gd name="connsiteX17" fmla="*/ 102427 w 193248"/>
                            <a:gd name="connsiteY17" fmla="*/ 356304 h 356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3248" h="356304">
                              <a:moveTo>
                                <a:pt x="102427" y="356304"/>
                              </a:moveTo>
                              <a:cubicBezTo>
                                <a:pt x="82729" y="356304"/>
                                <a:pt x="35455" y="356304"/>
                                <a:pt x="23637" y="340546"/>
                              </a:cubicBezTo>
                              <a:cubicBezTo>
                                <a:pt x="11818" y="328728"/>
                                <a:pt x="19697" y="281454"/>
                                <a:pt x="15758" y="265696"/>
                              </a:cubicBezTo>
                              <a:cubicBezTo>
                                <a:pt x="7879" y="179028"/>
                                <a:pt x="0" y="92359"/>
                                <a:pt x="0" y="1751"/>
                              </a:cubicBezTo>
                              <a:cubicBezTo>
                                <a:pt x="0" y="-2189"/>
                                <a:pt x="3939" y="1751"/>
                                <a:pt x="3939" y="1751"/>
                              </a:cubicBezTo>
                              <a:cubicBezTo>
                                <a:pt x="59092" y="9630"/>
                                <a:pt x="110305" y="13569"/>
                                <a:pt x="165458" y="5690"/>
                              </a:cubicBezTo>
                              <a:cubicBezTo>
                                <a:pt x="165458" y="5690"/>
                                <a:pt x="169398" y="5690"/>
                                <a:pt x="169398" y="5690"/>
                              </a:cubicBezTo>
                              <a:cubicBezTo>
                                <a:pt x="173337" y="104177"/>
                                <a:pt x="189095" y="202664"/>
                                <a:pt x="193034" y="301151"/>
                              </a:cubicBezTo>
                              <a:cubicBezTo>
                                <a:pt x="196974" y="352365"/>
                                <a:pt x="145761" y="352365"/>
                                <a:pt x="102427" y="356304"/>
                              </a:cubicBezTo>
                              <a:cubicBezTo>
                                <a:pt x="98487" y="356304"/>
                                <a:pt x="98487" y="352365"/>
                                <a:pt x="102427" y="356304"/>
                              </a:cubicBezTo>
                              <a:cubicBezTo>
                                <a:pt x="216672" y="344486"/>
                                <a:pt x="185156" y="265696"/>
                                <a:pt x="181216" y="198725"/>
                              </a:cubicBezTo>
                              <a:cubicBezTo>
                                <a:pt x="177277" y="151451"/>
                                <a:pt x="169398" y="104177"/>
                                <a:pt x="165458" y="52964"/>
                              </a:cubicBezTo>
                              <a:cubicBezTo>
                                <a:pt x="161519" y="1751"/>
                                <a:pt x="145761" y="13569"/>
                                <a:pt x="106366" y="13569"/>
                              </a:cubicBezTo>
                              <a:cubicBezTo>
                                <a:pt x="102427" y="13569"/>
                                <a:pt x="7879" y="9630"/>
                                <a:pt x="7879" y="5690"/>
                              </a:cubicBezTo>
                              <a:cubicBezTo>
                                <a:pt x="11818" y="68722"/>
                                <a:pt x="15758" y="131754"/>
                                <a:pt x="19697" y="194786"/>
                              </a:cubicBezTo>
                              <a:cubicBezTo>
                                <a:pt x="23637" y="230241"/>
                                <a:pt x="23637" y="261757"/>
                                <a:pt x="27576" y="297212"/>
                              </a:cubicBezTo>
                              <a:cubicBezTo>
                                <a:pt x="31516" y="348425"/>
                                <a:pt x="35455" y="348425"/>
                                <a:pt x="102427" y="356304"/>
                              </a:cubicBezTo>
                              <a:cubicBezTo>
                                <a:pt x="110305" y="352365"/>
                                <a:pt x="106366" y="356304"/>
                                <a:pt x="102427" y="356304"/>
                              </a:cubicBezTo>
                              <a:close/>
                            </a:path>
                          </a:pathLst>
                        </a:custGeom>
                        <a:solidFill>
                          <a:srgbClr val="D97E31"/>
                        </a:solidFill>
                        <a:ln w="39379" cap="flat">
                          <a:noFill/>
                          <a:prstDash val="solid"/>
                          <a:miter/>
                        </a:ln>
                      </p:spPr>
                      <p:txBody>
                        <a:bodyPr rtlCol="0" anchor="ctr"/>
                        <a:lstStyle/>
                        <a:p>
                          <a:endParaRPr lang="en-US"/>
                        </a:p>
                      </p:txBody>
                    </p:sp>
                  </p:grpSp>
                  <p:sp>
                    <p:nvSpPr>
                      <p:cNvPr id="3043" name="Freeform: Shape 3042">
                        <a:extLst>
                          <a:ext uri="{FF2B5EF4-FFF2-40B4-BE49-F238E27FC236}">
                            <a16:creationId xmlns:a16="http://schemas.microsoft.com/office/drawing/2014/main" xmlns="" id="{7352F61A-CA0D-4260-BED3-995341BAA715}"/>
                          </a:ext>
                        </a:extLst>
                      </p:cNvPr>
                      <p:cNvSpPr/>
                      <p:nvPr/>
                    </p:nvSpPr>
                    <p:spPr>
                      <a:xfrm>
                        <a:off x="16307734" y="3115482"/>
                        <a:ext cx="43334" cy="11818"/>
                      </a:xfrm>
                      <a:custGeom>
                        <a:avLst/>
                        <a:gdLst>
                          <a:gd name="connsiteX0" fmla="*/ 0 w 43334"/>
                          <a:gd name="connsiteY0" fmla="*/ 0 h 11818"/>
                          <a:gd name="connsiteX1" fmla="*/ 3940 w 43334"/>
                          <a:gd name="connsiteY1" fmla="*/ 7879 h 11818"/>
                          <a:gd name="connsiteX2" fmla="*/ 7879 w 43334"/>
                          <a:gd name="connsiteY2" fmla="*/ 11819 h 11818"/>
                          <a:gd name="connsiteX3" fmla="*/ 11819 w 43334"/>
                          <a:gd name="connsiteY3" fmla="*/ 11819 h 11818"/>
                          <a:gd name="connsiteX4" fmla="*/ 23637 w 43334"/>
                          <a:gd name="connsiteY4" fmla="*/ 11819 h 11818"/>
                          <a:gd name="connsiteX5" fmla="*/ 27577 w 43334"/>
                          <a:gd name="connsiteY5" fmla="*/ 11819 h 11818"/>
                          <a:gd name="connsiteX6" fmla="*/ 31516 w 43334"/>
                          <a:gd name="connsiteY6" fmla="*/ 11819 h 11818"/>
                          <a:gd name="connsiteX7" fmla="*/ 39395 w 43334"/>
                          <a:gd name="connsiteY7" fmla="*/ 7879 h 11818"/>
                          <a:gd name="connsiteX8" fmla="*/ 43335 w 43334"/>
                          <a:gd name="connsiteY8" fmla="*/ 3939 h 11818"/>
                          <a:gd name="connsiteX9" fmla="*/ 43335 w 43334"/>
                          <a:gd name="connsiteY9" fmla="*/ 3939 h 11818"/>
                          <a:gd name="connsiteX10" fmla="*/ 39395 w 43334"/>
                          <a:gd name="connsiteY10" fmla="*/ 3939 h 11818"/>
                          <a:gd name="connsiteX11" fmla="*/ 35455 w 43334"/>
                          <a:gd name="connsiteY11" fmla="*/ 3939 h 11818"/>
                          <a:gd name="connsiteX12" fmla="*/ 27577 w 43334"/>
                          <a:gd name="connsiteY12" fmla="*/ 3939 h 11818"/>
                          <a:gd name="connsiteX13" fmla="*/ 19697 w 43334"/>
                          <a:gd name="connsiteY13" fmla="*/ 3939 h 11818"/>
                          <a:gd name="connsiteX14" fmla="*/ 15758 w 43334"/>
                          <a:gd name="connsiteY14" fmla="*/ 3939 h 11818"/>
                          <a:gd name="connsiteX15" fmla="*/ 11819 w 43334"/>
                          <a:gd name="connsiteY15" fmla="*/ 3939 h 11818"/>
                          <a:gd name="connsiteX16" fmla="*/ 3940 w 43334"/>
                          <a:gd name="connsiteY16" fmla="*/ 3939 h 11818"/>
                          <a:gd name="connsiteX17" fmla="*/ 0 w 43334"/>
                          <a:gd name="connsiteY17" fmla="*/ 0 h 11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334" h="11818">
                            <a:moveTo>
                              <a:pt x="0" y="0"/>
                            </a:moveTo>
                            <a:cubicBezTo>
                              <a:pt x="0" y="0"/>
                              <a:pt x="0" y="3939"/>
                              <a:pt x="3940" y="7879"/>
                            </a:cubicBezTo>
                            <a:cubicBezTo>
                              <a:pt x="3940" y="7879"/>
                              <a:pt x="7879" y="7879"/>
                              <a:pt x="7879" y="11819"/>
                            </a:cubicBezTo>
                            <a:cubicBezTo>
                              <a:pt x="7879" y="11819"/>
                              <a:pt x="11819" y="11819"/>
                              <a:pt x="11819" y="11819"/>
                            </a:cubicBezTo>
                            <a:cubicBezTo>
                              <a:pt x="15758" y="11819"/>
                              <a:pt x="19697" y="11819"/>
                              <a:pt x="23637" y="11819"/>
                            </a:cubicBezTo>
                            <a:cubicBezTo>
                              <a:pt x="23637" y="11819"/>
                              <a:pt x="27577" y="11819"/>
                              <a:pt x="27577" y="11819"/>
                            </a:cubicBezTo>
                            <a:cubicBezTo>
                              <a:pt x="27577" y="11819"/>
                              <a:pt x="31516" y="11819"/>
                              <a:pt x="31516" y="11819"/>
                            </a:cubicBezTo>
                            <a:cubicBezTo>
                              <a:pt x="35455" y="11819"/>
                              <a:pt x="35455" y="7879"/>
                              <a:pt x="39395" y="7879"/>
                            </a:cubicBezTo>
                            <a:cubicBezTo>
                              <a:pt x="43335" y="7879"/>
                              <a:pt x="43335" y="3939"/>
                              <a:pt x="43335" y="3939"/>
                            </a:cubicBezTo>
                            <a:cubicBezTo>
                              <a:pt x="43335" y="3939"/>
                              <a:pt x="43335" y="3939"/>
                              <a:pt x="43335" y="3939"/>
                            </a:cubicBezTo>
                            <a:cubicBezTo>
                              <a:pt x="43335" y="3939"/>
                              <a:pt x="43335" y="3939"/>
                              <a:pt x="39395" y="3939"/>
                            </a:cubicBezTo>
                            <a:cubicBezTo>
                              <a:pt x="39395" y="3939"/>
                              <a:pt x="35455" y="3939"/>
                              <a:pt x="35455" y="3939"/>
                            </a:cubicBezTo>
                            <a:cubicBezTo>
                              <a:pt x="31516" y="3939"/>
                              <a:pt x="31516" y="3939"/>
                              <a:pt x="27577" y="3939"/>
                            </a:cubicBezTo>
                            <a:cubicBezTo>
                              <a:pt x="23637" y="3939"/>
                              <a:pt x="23637" y="3939"/>
                              <a:pt x="19697" y="3939"/>
                            </a:cubicBezTo>
                            <a:cubicBezTo>
                              <a:pt x="19697" y="3939"/>
                              <a:pt x="15758" y="3939"/>
                              <a:pt x="15758" y="3939"/>
                            </a:cubicBezTo>
                            <a:cubicBezTo>
                              <a:pt x="15758" y="3939"/>
                              <a:pt x="11819" y="3939"/>
                              <a:pt x="11819" y="3939"/>
                            </a:cubicBezTo>
                            <a:cubicBezTo>
                              <a:pt x="7879" y="3939"/>
                              <a:pt x="7879" y="3939"/>
                              <a:pt x="3940" y="3939"/>
                            </a:cubicBezTo>
                            <a:cubicBezTo>
                              <a:pt x="3940" y="0"/>
                              <a:pt x="0" y="0"/>
                              <a:pt x="0" y="0"/>
                            </a:cubicBezTo>
                            <a:close/>
                          </a:path>
                        </a:pathLst>
                      </a:custGeom>
                      <a:solidFill>
                        <a:srgbClr val="D97E31"/>
                      </a:solidFill>
                      <a:ln w="39379" cap="flat">
                        <a:noFill/>
                        <a:prstDash val="solid"/>
                        <a:miter/>
                      </a:ln>
                    </p:spPr>
                    <p:txBody>
                      <a:bodyPr rtlCol="0" anchor="ctr"/>
                      <a:lstStyle/>
                      <a:p>
                        <a:endParaRPr lang="en-US"/>
                      </a:p>
                    </p:txBody>
                  </p:sp>
                  <p:sp>
                    <p:nvSpPr>
                      <p:cNvPr id="3044" name="Freeform: Shape 3043">
                        <a:extLst>
                          <a:ext uri="{FF2B5EF4-FFF2-40B4-BE49-F238E27FC236}">
                            <a16:creationId xmlns:a16="http://schemas.microsoft.com/office/drawing/2014/main" xmlns="" id="{FEA227DE-3FE4-4EFC-96B0-74189D09B773}"/>
                          </a:ext>
                        </a:extLst>
                      </p:cNvPr>
                      <p:cNvSpPr/>
                      <p:nvPr/>
                    </p:nvSpPr>
                    <p:spPr>
                      <a:xfrm>
                        <a:off x="16295916" y="3001237"/>
                        <a:ext cx="189095" cy="350613"/>
                      </a:xfrm>
                      <a:custGeom>
                        <a:avLst/>
                        <a:gdLst>
                          <a:gd name="connsiteX0" fmla="*/ 23637 w 189095"/>
                          <a:gd name="connsiteY0" fmla="*/ 334856 h 350613"/>
                          <a:gd name="connsiteX1" fmla="*/ 98487 w 189095"/>
                          <a:gd name="connsiteY1" fmla="*/ 350614 h 350613"/>
                          <a:gd name="connsiteX2" fmla="*/ 189095 w 189095"/>
                          <a:gd name="connsiteY2" fmla="*/ 326977 h 350613"/>
                          <a:gd name="connsiteX3" fmla="*/ 185156 w 189095"/>
                          <a:gd name="connsiteY3" fmla="*/ 248187 h 350613"/>
                          <a:gd name="connsiteX4" fmla="*/ 161519 w 189095"/>
                          <a:gd name="connsiteY4" fmla="*/ 7879 h 350613"/>
                          <a:gd name="connsiteX5" fmla="*/ 78790 w 189095"/>
                          <a:gd name="connsiteY5" fmla="*/ 11819 h 350613"/>
                          <a:gd name="connsiteX6" fmla="*/ 0 w 189095"/>
                          <a:gd name="connsiteY6" fmla="*/ 0 h 350613"/>
                          <a:gd name="connsiteX7" fmla="*/ 7879 w 189095"/>
                          <a:gd name="connsiteY7" fmla="*/ 130003 h 350613"/>
                          <a:gd name="connsiteX8" fmla="*/ 23637 w 189095"/>
                          <a:gd name="connsiteY8" fmla="*/ 334856 h 350613"/>
                          <a:gd name="connsiteX9" fmla="*/ 11818 w 189095"/>
                          <a:gd name="connsiteY9" fmla="*/ 145761 h 350613"/>
                          <a:gd name="connsiteX10" fmla="*/ 27576 w 189095"/>
                          <a:gd name="connsiteY10" fmla="*/ 15758 h 350613"/>
                          <a:gd name="connsiteX11" fmla="*/ 133943 w 189095"/>
                          <a:gd name="connsiteY11" fmla="*/ 74850 h 350613"/>
                          <a:gd name="connsiteX12" fmla="*/ 145761 w 189095"/>
                          <a:gd name="connsiteY12" fmla="*/ 189095 h 350613"/>
                          <a:gd name="connsiteX13" fmla="*/ 78790 w 189095"/>
                          <a:gd name="connsiteY13" fmla="*/ 315159 h 350613"/>
                          <a:gd name="connsiteX14" fmla="*/ 11818 w 189095"/>
                          <a:gd name="connsiteY14" fmla="*/ 145761 h 35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9095" h="350613">
                            <a:moveTo>
                              <a:pt x="23637" y="334856"/>
                            </a:moveTo>
                            <a:cubicBezTo>
                              <a:pt x="39395" y="342735"/>
                              <a:pt x="66971" y="350614"/>
                              <a:pt x="98487" y="350614"/>
                            </a:cubicBezTo>
                            <a:cubicBezTo>
                              <a:pt x="141821" y="350614"/>
                              <a:pt x="169398" y="338796"/>
                              <a:pt x="189095" y="326977"/>
                            </a:cubicBezTo>
                            <a:cubicBezTo>
                              <a:pt x="189095" y="299401"/>
                              <a:pt x="189095" y="271824"/>
                              <a:pt x="185156" y="248187"/>
                            </a:cubicBezTo>
                            <a:cubicBezTo>
                              <a:pt x="177277" y="157579"/>
                              <a:pt x="165458" y="82729"/>
                              <a:pt x="161519" y="7879"/>
                            </a:cubicBezTo>
                            <a:cubicBezTo>
                              <a:pt x="137882" y="11819"/>
                              <a:pt x="110305" y="15758"/>
                              <a:pt x="78790" y="11819"/>
                            </a:cubicBezTo>
                            <a:cubicBezTo>
                              <a:pt x="51213" y="11819"/>
                              <a:pt x="23637" y="7879"/>
                              <a:pt x="0" y="0"/>
                            </a:cubicBezTo>
                            <a:cubicBezTo>
                              <a:pt x="0" y="0"/>
                              <a:pt x="3939" y="70911"/>
                              <a:pt x="7879" y="130003"/>
                            </a:cubicBezTo>
                            <a:cubicBezTo>
                              <a:pt x="11818" y="185156"/>
                              <a:pt x="23637" y="326977"/>
                              <a:pt x="23637" y="334856"/>
                            </a:cubicBezTo>
                            <a:close/>
                            <a:moveTo>
                              <a:pt x="11818" y="145761"/>
                            </a:moveTo>
                            <a:cubicBezTo>
                              <a:pt x="3939" y="63032"/>
                              <a:pt x="0" y="23637"/>
                              <a:pt x="27576" y="15758"/>
                            </a:cubicBezTo>
                            <a:cubicBezTo>
                              <a:pt x="55153" y="7879"/>
                              <a:pt x="110305" y="15758"/>
                              <a:pt x="133943" y="74850"/>
                            </a:cubicBezTo>
                            <a:cubicBezTo>
                              <a:pt x="149700" y="118184"/>
                              <a:pt x="133943" y="145761"/>
                              <a:pt x="145761" y="189095"/>
                            </a:cubicBezTo>
                            <a:cubicBezTo>
                              <a:pt x="157579" y="232430"/>
                              <a:pt x="149700" y="319098"/>
                              <a:pt x="78790" y="315159"/>
                            </a:cubicBezTo>
                            <a:cubicBezTo>
                              <a:pt x="7879" y="311219"/>
                              <a:pt x="19697" y="228490"/>
                              <a:pt x="11818" y="145761"/>
                            </a:cubicBezTo>
                            <a:close/>
                          </a:path>
                        </a:pathLst>
                      </a:custGeom>
                      <a:solidFill>
                        <a:srgbClr val="F8BD7D"/>
                      </a:solidFill>
                      <a:ln w="39379" cap="flat">
                        <a:noFill/>
                        <a:prstDash val="solid"/>
                        <a:miter/>
                      </a:ln>
                    </p:spPr>
                    <p:txBody>
                      <a:bodyPr rtlCol="0" anchor="ctr"/>
                      <a:lstStyle/>
                      <a:p>
                        <a:endParaRPr lang="en-US"/>
                      </a:p>
                    </p:txBody>
                  </p:sp>
                  <p:sp>
                    <p:nvSpPr>
                      <p:cNvPr id="3045" name="Freeform: Shape 3044">
                        <a:extLst>
                          <a:ext uri="{FF2B5EF4-FFF2-40B4-BE49-F238E27FC236}">
                            <a16:creationId xmlns:a16="http://schemas.microsoft.com/office/drawing/2014/main" xmlns="" id="{C72B9565-9354-4FBB-A1D3-EDD4647EA185}"/>
                          </a:ext>
                        </a:extLst>
                      </p:cNvPr>
                      <p:cNvSpPr/>
                      <p:nvPr/>
                    </p:nvSpPr>
                    <p:spPr>
                      <a:xfrm>
                        <a:off x="16319552" y="3005177"/>
                        <a:ext cx="169397" cy="342734"/>
                      </a:xfrm>
                      <a:custGeom>
                        <a:avLst/>
                        <a:gdLst>
                          <a:gd name="connsiteX0" fmla="*/ 102427 w 169397"/>
                          <a:gd name="connsiteY0" fmla="*/ 326977 h 342734"/>
                          <a:gd name="connsiteX1" fmla="*/ 133943 w 169397"/>
                          <a:gd name="connsiteY1" fmla="*/ 122124 h 342734"/>
                          <a:gd name="connsiteX2" fmla="*/ 94548 w 169397"/>
                          <a:gd name="connsiteY2" fmla="*/ 3939 h 342734"/>
                          <a:gd name="connsiteX3" fmla="*/ 141821 w 169397"/>
                          <a:gd name="connsiteY3" fmla="*/ 0 h 342734"/>
                          <a:gd name="connsiteX4" fmla="*/ 165458 w 169397"/>
                          <a:gd name="connsiteY4" fmla="*/ 240308 h 342734"/>
                          <a:gd name="connsiteX5" fmla="*/ 169398 w 169397"/>
                          <a:gd name="connsiteY5" fmla="*/ 319098 h 342734"/>
                          <a:gd name="connsiteX6" fmla="*/ 78790 w 169397"/>
                          <a:gd name="connsiteY6" fmla="*/ 342735 h 342734"/>
                          <a:gd name="connsiteX7" fmla="*/ 3939 w 169397"/>
                          <a:gd name="connsiteY7" fmla="*/ 326977 h 342734"/>
                          <a:gd name="connsiteX8" fmla="*/ 0 w 169397"/>
                          <a:gd name="connsiteY8" fmla="*/ 299401 h 342734"/>
                          <a:gd name="connsiteX9" fmla="*/ 102427 w 169397"/>
                          <a:gd name="connsiteY9" fmla="*/ 326977 h 342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9397" h="342734">
                            <a:moveTo>
                              <a:pt x="102427" y="326977"/>
                            </a:moveTo>
                            <a:cubicBezTo>
                              <a:pt x="161519" y="315159"/>
                              <a:pt x="141821" y="220611"/>
                              <a:pt x="133943" y="122124"/>
                            </a:cubicBezTo>
                            <a:cubicBezTo>
                              <a:pt x="126063" y="43334"/>
                              <a:pt x="122124" y="19697"/>
                              <a:pt x="94548" y="3939"/>
                            </a:cubicBezTo>
                            <a:cubicBezTo>
                              <a:pt x="114245" y="3939"/>
                              <a:pt x="130003" y="0"/>
                              <a:pt x="141821" y="0"/>
                            </a:cubicBezTo>
                            <a:cubicBezTo>
                              <a:pt x="145761" y="74850"/>
                              <a:pt x="157579" y="153640"/>
                              <a:pt x="165458" y="240308"/>
                            </a:cubicBezTo>
                            <a:cubicBezTo>
                              <a:pt x="169398" y="263945"/>
                              <a:pt x="169398" y="291521"/>
                              <a:pt x="169398" y="319098"/>
                            </a:cubicBezTo>
                            <a:cubicBezTo>
                              <a:pt x="153640" y="330916"/>
                              <a:pt x="122124" y="342735"/>
                              <a:pt x="78790" y="342735"/>
                            </a:cubicBezTo>
                            <a:cubicBezTo>
                              <a:pt x="43334" y="342735"/>
                              <a:pt x="19697" y="334856"/>
                              <a:pt x="3939" y="326977"/>
                            </a:cubicBezTo>
                            <a:cubicBezTo>
                              <a:pt x="3939" y="326977"/>
                              <a:pt x="3939" y="315159"/>
                              <a:pt x="0" y="299401"/>
                            </a:cubicBezTo>
                            <a:cubicBezTo>
                              <a:pt x="19697" y="330916"/>
                              <a:pt x="59092" y="334856"/>
                              <a:pt x="102427" y="326977"/>
                            </a:cubicBezTo>
                            <a:close/>
                          </a:path>
                        </a:pathLst>
                      </a:custGeom>
                      <a:solidFill>
                        <a:srgbClr val="F8BD7D"/>
                      </a:solidFill>
                      <a:ln w="39379" cap="flat">
                        <a:noFill/>
                        <a:prstDash val="solid"/>
                        <a:miter/>
                      </a:ln>
                    </p:spPr>
                    <p:txBody>
                      <a:bodyPr rtlCol="0" anchor="ctr"/>
                      <a:lstStyle/>
                      <a:p>
                        <a:endParaRPr lang="en-US"/>
                      </a:p>
                    </p:txBody>
                  </p:sp>
                  <p:sp>
                    <p:nvSpPr>
                      <p:cNvPr id="3046" name="Freeform: Shape 3045">
                        <a:extLst>
                          <a:ext uri="{FF2B5EF4-FFF2-40B4-BE49-F238E27FC236}">
                            <a16:creationId xmlns:a16="http://schemas.microsoft.com/office/drawing/2014/main" xmlns="" id="{B6722611-C65A-4107-82F9-8DC17963F276}"/>
                          </a:ext>
                        </a:extLst>
                      </p:cNvPr>
                      <p:cNvSpPr/>
                      <p:nvPr/>
                    </p:nvSpPr>
                    <p:spPr>
                      <a:xfrm>
                        <a:off x="16305792" y="3040632"/>
                        <a:ext cx="49772" cy="72719"/>
                      </a:xfrm>
                      <a:custGeom>
                        <a:avLst/>
                        <a:gdLst>
                          <a:gd name="connsiteX0" fmla="*/ 5881 w 49772"/>
                          <a:gd name="connsiteY0" fmla="*/ 0 h 72719"/>
                          <a:gd name="connsiteX1" fmla="*/ 49215 w 49772"/>
                          <a:gd name="connsiteY1" fmla="*/ 70911 h 72719"/>
                          <a:gd name="connsiteX2" fmla="*/ 5881 w 49772"/>
                          <a:gd name="connsiteY2" fmla="*/ 0 h 72719"/>
                        </a:gdLst>
                        <a:ahLst/>
                        <a:cxnLst>
                          <a:cxn ang="0">
                            <a:pos x="connsiteX0" y="connsiteY0"/>
                          </a:cxn>
                          <a:cxn ang="0">
                            <a:pos x="connsiteX1" y="connsiteY1"/>
                          </a:cxn>
                          <a:cxn ang="0">
                            <a:pos x="connsiteX2" y="connsiteY2"/>
                          </a:cxn>
                        </a:cxnLst>
                        <a:rect l="l" t="t" r="r" b="b"/>
                        <a:pathLst>
                          <a:path w="49772" h="72719">
                            <a:moveTo>
                              <a:pt x="5881" y="0"/>
                            </a:moveTo>
                            <a:cubicBezTo>
                              <a:pt x="5881" y="0"/>
                              <a:pt x="-1998" y="66971"/>
                              <a:pt x="49215" y="70911"/>
                            </a:cubicBezTo>
                            <a:cubicBezTo>
                              <a:pt x="57094" y="70911"/>
                              <a:pt x="-21695" y="90608"/>
                              <a:pt x="5881" y="0"/>
                            </a:cubicBezTo>
                            <a:close/>
                          </a:path>
                        </a:pathLst>
                      </a:custGeom>
                      <a:solidFill>
                        <a:srgbClr val="FBCA8F"/>
                      </a:solidFill>
                      <a:ln w="39379" cap="flat">
                        <a:noFill/>
                        <a:prstDash val="solid"/>
                        <a:miter/>
                      </a:ln>
                    </p:spPr>
                    <p:txBody>
                      <a:bodyPr rtlCol="0" anchor="ctr"/>
                      <a:lstStyle/>
                      <a:p>
                        <a:endParaRPr lang="en-US"/>
                      </a:p>
                    </p:txBody>
                  </p:sp>
                </p:grpSp>
                <p:grpSp>
                  <p:nvGrpSpPr>
                    <p:cNvPr id="3047" name="Graphic 2510">
                      <a:extLst>
                        <a:ext uri="{FF2B5EF4-FFF2-40B4-BE49-F238E27FC236}">
                          <a16:creationId xmlns:a16="http://schemas.microsoft.com/office/drawing/2014/main" xmlns="" id="{614B3397-FCF1-4116-9AD9-B75411DD98AF}"/>
                        </a:ext>
                      </a:extLst>
                    </p:cNvPr>
                    <p:cNvGrpSpPr/>
                    <p:nvPr/>
                  </p:nvGrpSpPr>
                  <p:grpSpPr>
                    <a:xfrm>
                      <a:off x="16315613" y="3324275"/>
                      <a:ext cx="173337" cy="203501"/>
                      <a:chOff x="16315613" y="3324275"/>
                      <a:chExt cx="173337" cy="203501"/>
                    </a:xfrm>
                  </p:grpSpPr>
                  <p:grpSp>
                    <p:nvGrpSpPr>
                      <p:cNvPr id="3048" name="Graphic 2510">
                        <a:extLst>
                          <a:ext uri="{FF2B5EF4-FFF2-40B4-BE49-F238E27FC236}">
                            <a16:creationId xmlns:a16="http://schemas.microsoft.com/office/drawing/2014/main" xmlns="" id="{D0B63D40-92FA-4D46-ACD5-A7BE7CDAF280}"/>
                          </a:ext>
                        </a:extLst>
                      </p:cNvPr>
                      <p:cNvGrpSpPr/>
                      <p:nvPr/>
                    </p:nvGrpSpPr>
                    <p:grpSpPr>
                      <a:xfrm>
                        <a:off x="16315613" y="3324275"/>
                        <a:ext cx="173337" cy="203501"/>
                        <a:chOff x="16315613" y="3324275"/>
                        <a:chExt cx="173337" cy="203501"/>
                      </a:xfrm>
                    </p:grpSpPr>
                    <p:sp>
                      <p:nvSpPr>
                        <p:cNvPr id="3049" name="Freeform: Shape 3048">
                          <a:extLst>
                            <a:ext uri="{FF2B5EF4-FFF2-40B4-BE49-F238E27FC236}">
                              <a16:creationId xmlns:a16="http://schemas.microsoft.com/office/drawing/2014/main" xmlns="" id="{1FCCE370-1075-4E38-BEEF-3B7A3C3E186C}"/>
                            </a:ext>
                          </a:extLst>
                        </p:cNvPr>
                        <p:cNvSpPr/>
                        <p:nvPr/>
                      </p:nvSpPr>
                      <p:spPr>
                        <a:xfrm>
                          <a:off x="16315613" y="3324275"/>
                          <a:ext cx="165458" cy="200156"/>
                        </a:xfrm>
                        <a:custGeom>
                          <a:avLst/>
                          <a:gdLst>
                            <a:gd name="connsiteX0" fmla="*/ 106366 w 165458"/>
                            <a:gd name="connsiteY0" fmla="*/ 196974 h 200156"/>
                            <a:gd name="connsiteX1" fmla="*/ 7879 w 165458"/>
                            <a:gd name="connsiteY1" fmla="*/ 153640 h 200156"/>
                            <a:gd name="connsiteX2" fmla="*/ 0 w 165458"/>
                            <a:gd name="connsiteY2" fmla="*/ 7879 h 200156"/>
                            <a:gd name="connsiteX3" fmla="*/ 74850 w 165458"/>
                            <a:gd name="connsiteY3" fmla="*/ 23637 h 200156"/>
                            <a:gd name="connsiteX4" fmla="*/ 165458 w 165458"/>
                            <a:gd name="connsiteY4" fmla="*/ 0 h 200156"/>
                            <a:gd name="connsiteX5" fmla="*/ 161519 w 165458"/>
                            <a:gd name="connsiteY5" fmla="*/ 137882 h 200156"/>
                            <a:gd name="connsiteX6" fmla="*/ 161519 w 165458"/>
                            <a:gd name="connsiteY6" fmla="*/ 153640 h 200156"/>
                            <a:gd name="connsiteX7" fmla="*/ 106366 w 165458"/>
                            <a:gd name="connsiteY7" fmla="*/ 196974 h 200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458" h="200156">
                              <a:moveTo>
                                <a:pt x="106366" y="196974"/>
                              </a:moveTo>
                              <a:cubicBezTo>
                                <a:pt x="51213" y="212732"/>
                                <a:pt x="47274" y="165458"/>
                                <a:pt x="7879" y="153640"/>
                              </a:cubicBezTo>
                              <a:cubicBezTo>
                                <a:pt x="7879" y="153640"/>
                                <a:pt x="3939" y="66971"/>
                                <a:pt x="0" y="7879"/>
                              </a:cubicBezTo>
                              <a:cubicBezTo>
                                <a:pt x="15758" y="15758"/>
                                <a:pt x="43334" y="23637"/>
                                <a:pt x="74850" y="23637"/>
                              </a:cubicBezTo>
                              <a:cubicBezTo>
                                <a:pt x="118185" y="23637"/>
                                <a:pt x="145761" y="11818"/>
                                <a:pt x="165458" y="0"/>
                              </a:cubicBezTo>
                              <a:cubicBezTo>
                                <a:pt x="165458" y="70910"/>
                                <a:pt x="161519" y="137882"/>
                                <a:pt x="161519" y="137882"/>
                              </a:cubicBezTo>
                              <a:lnTo>
                                <a:pt x="161519" y="153640"/>
                              </a:lnTo>
                              <a:cubicBezTo>
                                <a:pt x="165458" y="153640"/>
                                <a:pt x="165458" y="185156"/>
                                <a:pt x="106366" y="196974"/>
                              </a:cubicBezTo>
                              <a:close/>
                            </a:path>
                          </a:pathLst>
                        </a:custGeom>
                        <a:solidFill>
                          <a:srgbClr val="F4F3F2"/>
                        </a:solidFill>
                        <a:ln w="39379" cap="flat">
                          <a:noFill/>
                          <a:prstDash val="solid"/>
                          <a:miter/>
                        </a:ln>
                      </p:spPr>
                      <p:txBody>
                        <a:bodyPr rtlCol="0" anchor="ctr"/>
                        <a:lstStyle/>
                        <a:p>
                          <a:endParaRPr lang="en-US"/>
                        </a:p>
                      </p:txBody>
                    </p:sp>
                    <p:sp>
                      <p:nvSpPr>
                        <p:cNvPr id="3050" name="Freeform: Shape 3049">
                          <a:extLst>
                            <a:ext uri="{FF2B5EF4-FFF2-40B4-BE49-F238E27FC236}">
                              <a16:creationId xmlns:a16="http://schemas.microsoft.com/office/drawing/2014/main" xmlns="" id="{E7283AA0-C955-45FF-A465-F5B2C08E960E}"/>
                            </a:ext>
                          </a:extLst>
                        </p:cNvPr>
                        <p:cNvSpPr/>
                        <p:nvPr/>
                      </p:nvSpPr>
                      <p:spPr>
                        <a:xfrm>
                          <a:off x="16315613" y="3328214"/>
                          <a:ext cx="173337" cy="199561"/>
                        </a:xfrm>
                        <a:custGeom>
                          <a:avLst/>
                          <a:gdLst>
                            <a:gd name="connsiteX0" fmla="*/ 110305 w 173337"/>
                            <a:gd name="connsiteY0" fmla="*/ 196974 h 199561"/>
                            <a:gd name="connsiteX1" fmla="*/ 63032 w 173337"/>
                            <a:gd name="connsiteY1" fmla="*/ 193035 h 199561"/>
                            <a:gd name="connsiteX2" fmla="*/ 7879 w 173337"/>
                            <a:gd name="connsiteY2" fmla="*/ 153640 h 199561"/>
                            <a:gd name="connsiteX3" fmla="*/ 7879 w 173337"/>
                            <a:gd name="connsiteY3" fmla="*/ 153640 h 199561"/>
                            <a:gd name="connsiteX4" fmla="*/ 0 w 173337"/>
                            <a:gd name="connsiteY4" fmla="*/ 7879 h 199561"/>
                            <a:gd name="connsiteX5" fmla="*/ 7879 w 173337"/>
                            <a:gd name="connsiteY5" fmla="*/ 7879 h 199561"/>
                            <a:gd name="connsiteX6" fmla="*/ 165458 w 173337"/>
                            <a:gd name="connsiteY6" fmla="*/ 0 h 199561"/>
                            <a:gd name="connsiteX7" fmla="*/ 173337 w 173337"/>
                            <a:gd name="connsiteY7" fmla="*/ 0 h 199561"/>
                            <a:gd name="connsiteX8" fmla="*/ 169398 w 173337"/>
                            <a:gd name="connsiteY8" fmla="*/ 149700 h 199561"/>
                            <a:gd name="connsiteX9" fmla="*/ 110305 w 173337"/>
                            <a:gd name="connsiteY9" fmla="*/ 196974 h 199561"/>
                            <a:gd name="connsiteX10" fmla="*/ 110305 w 173337"/>
                            <a:gd name="connsiteY10" fmla="*/ 196974 h 199561"/>
                            <a:gd name="connsiteX11" fmla="*/ 165458 w 173337"/>
                            <a:gd name="connsiteY11" fmla="*/ 102426 h 199561"/>
                            <a:gd name="connsiteX12" fmla="*/ 165458 w 173337"/>
                            <a:gd name="connsiteY12" fmla="*/ 55153 h 199561"/>
                            <a:gd name="connsiteX13" fmla="*/ 165458 w 173337"/>
                            <a:gd name="connsiteY13" fmla="*/ 27576 h 199561"/>
                            <a:gd name="connsiteX14" fmla="*/ 157579 w 173337"/>
                            <a:gd name="connsiteY14" fmla="*/ 7879 h 199561"/>
                            <a:gd name="connsiteX15" fmla="*/ 94548 w 173337"/>
                            <a:gd name="connsiteY15" fmla="*/ 23637 h 199561"/>
                            <a:gd name="connsiteX16" fmla="*/ 15758 w 173337"/>
                            <a:gd name="connsiteY16" fmla="*/ 15758 h 199561"/>
                            <a:gd name="connsiteX17" fmla="*/ 7879 w 173337"/>
                            <a:gd name="connsiteY17" fmla="*/ 39395 h 199561"/>
                            <a:gd name="connsiteX18" fmla="*/ 11818 w 173337"/>
                            <a:gd name="connsiteY18" fmla="*/ 94548 h 199561"/>
                            <a:gd name="connsiteX19" fmla="*/ 19697 w 173337"/>
                            <a:gd name="connsiteY19" fmla="*/ 153640 h 199561"/>
                            <a:gd name="connsiteX20" fmla="*/ 110305 w 173337"/>
                            <a:gd name="connsiteY20" fmla="*/ 196974 h 199561"/>
                            <a:gd name="connsiteX21" fmla="*/ 110305 w 173337"/>
                            <a:gd name="connsiteY21" fmla="*/ 196974 h 199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3337" h="199561">
                              <a:moveTo>
                                <a:pt x="110305" y="196974"/>
                              </a:moveTo>
                              <a:cubicBezTo>
                                <a:pt x="94548" y="200914"/>
                                <a:pt x="78790" y="200914"/>
                                <a:pt x="63032" y="193035"/>
                              </a:cubicBezTo>
                              <a:cubicBezTo>
                                <a:pt x="43334" y="185156"/>
                                <a:pt x="31516" y="161519"/>
                                <a:pt x="7879" y="153640"/>
                              </a:cubicBezTo>
                              <a:cubicBezTo>
                                <a:pt x="7879" y="153640"/>
                                <a:pt x="7879" y="153640"/>
                                <a:pt x="7879" y="153640"/>
                              </a:cubicBezTo>
                              <a:cubicBezTo>
                                <a:pt x="7879" y="106366"/>
                                <a:pt x="3939" y="55153"/>
                                <a:pt x="0" y="7879"/>
                              </a:cubicBezTo>
                              <a:cubicBezTo>
                                <a:pt x="0" y="3939"/>
                                <a:pt x="7879" y="7879"/>
                                <a:pt x="7879" y="7879"/>
                              </a:cubicBezTo>
                              <a:cubicBezTo>
                                <a:pt x="55153" y="31516"/>
                                <a:pt x="122124" y="27576"/>
                                <a:pt x="165458" y="0"/>
                              </a:cubicBezTo>
                              <a:cubicBezTo>
                                <a:pt x="165458" y="0"/>
                                <a:pt x="173337" y="0"/>
                                <a:pt x="173337" y="0"/>
                              </a:cubicBezTo>
                              <a:cubicBezTo>
                                <a:pt x="173337" y="51213"/>
                                <a:pt x="169398" y="102426"/>
                                <a:pt x="169398" y="149700"/>
                              </a:cubicBezTo>
                              <a:cubicBezTo>
                                <a:pt x="169398" y="177277"/>
                                <a:pt x="130003" y="189095"/>
                                <a:pt x="110305" y="196974"/>
                              </a:cubicBezTo>
                              <a:cubicBezTo>
                                <a:pt x="106366" y="196974"/>
                                <a:pt x="102427" y="193035"/>
                                <a:pt x="110305" y="196974"/>
                              </a:cubicBezTo>
                              <a:cubicBezTo>
                                <a:pt x="165458" y="177277"/>
                                <a:pt x="161519" y="153640"/>
                                <a:pt x="165458" y="102426"/>
                              </a:cubicBezTo>
                              <a:cubicBezTo>
                                <a:pt x="165458" y="86668"/>
                                <a:pt x="165458" y="70911"/>
                                <a:pt x="165458" y="55153"/>
                              </a:cubicBezTo>
                              <a:cubicBezTo>
                                <a:pt x="165458" y="47274"/>
                                <a:pt x="165458" y="35455"/>
                                <a:pt x="165458" y="27576"/>
                              </a:cubicBezTo>
                              <a:cubicBezTo>
                                <a:pt x="165458" y="15758"/>
                                <a:pt x="173337" y="0"/>
                                <a:pt x="157579" y="7879"/>
                              </a:cubicBezTo>
                              <a:cubicBezTo>
                                <a:pt x="137882" y="19697"/>
                                <a:pt x="114245" y="23637"/>
                                <a:pt x="94548" y="23637"/>
                              </a:cubicBezTo>
                              <a:cubicBezTo>
                                <a:pt x="66971" y="23637"/>
                                <a:pt x="43334" y="23637"/>
                                <a:pt x="15758" y="15758"/>
                              </a:cubicBezTo>
                              <a:cubicBezTo>
                                <a:pt x="0" y="11819"/>
                                <a:pt x="7879" y="23637"/>
                                <a:pt x="7879" y="39395"/>
                              </a:cubicBezTo>
                              <a:cubicBezTo>
                                <a:pt x="7879" y="59092"/>
                                <a:pt x="7879" y="78790"/>
                                <a:pt x="11818" y="94548"/>
                              </a:cubicBezTo>
                              <a:cubicBezTo>
                                <a:pt x="11818" y="106366"/>
                                <a:pt x="7879" y="149700"/>
                                <a:pt x="19697" y="153640"/>
                              </a:cubicBezTo>
                              <a:cubicBezTo>
                                <a:pt x="55153" y="165458"/>
                                <a:pt x="59092" y="200914"/>
                                <a:pt x="110305" y="196974"/>
                              </a:cubicBezTo>
                              <a:cubicBezTo>
                                <a:pt x="110305" y="193035"/>
                                <a:pt x="114245" y="193035"/>
                                <a:pt x="110305" y="196974"/>
                              </a:cubicBezTo>
                              <a:close/>
                            </a:path>
                          </a:pathLst>
                        </a:custGeom>
                        <a:solidFill>
                          <a:srgbClr val="A39B8F"/>
                        </a:solidFill>
                        <a:ln w="39379" cap="flat">
                          <a:noFill/>
                          <a:prstDash val="solid"/>
                          <a:miter/>
                        </a:ln>
                      </p:spPr>
                      <p:txBody>
                        <a:bodyPr rtlCol="0" anchor="ctr"/>
                        <a:lstStyle/>
                        <a:p>
                          <a:endParaRPr lang="en-US"/>
                        </a:p>
                      </p:txBody>
                    </p:sp>
                  </p:grpSp>
                  <p:sp>
                    <p:nvSpPr>
                      <p:cNvPr id="3051" name="Freeform: Shape 3050">
                        <a:extLst>
                          <a:ext uri="{FF2B5EF4-FFF2-40B4-BE49-F238E27FC236}">
                            <a16:creationId xmlns:a16="http://schemas.microsoft.com/office/drawing/2014/main" xmlns="" id="{DC665FA2-BE62-44E9-A0A5-B2F11265A48C}"/>
                          </a:ext>
                        </a:extLst>
                      </p:cNvPr>
                      <p:cNvSpPr/>
                      <p:nvPr/>
                    </p:nvSpPr>
                    <p:spPr>
                      <a:xfrm>
                        <a:off x="16319552" y="3324275"/>
                        <a:ext cx="165458" cy="198996"/>
                      </a:xfrm>
                      <a:custGeom>
                        <a:avLst/>
                        <a:gdLst>
                          <a:gd name="connsiteX0" fmla="*/ 3939 w 165458"/>
                          <a:gd name="connsiteY0" fmla="*/ 153640 h 198996"/>
                          <a:gd name="connsiteX1" fmla="*/ 102427 w 165458"/>
                          <a:gd name="connsiteY1" fmla="*/ 196974 h 198996"/>
                          <a:gd name="connsiteX2" fmla="*/ 161519 w 165458"/>
                          <a:gd name="connsiteY2" fmla="*/ 153640 h 198996"/>
                          <a:gd name="connsiteX3" fmla="*/ 161519 w 165458"/>
                          <a:gd name="connsiteY3" fmla="*/ 137882 h 198996"/>
                          <a:gd name="connsiteX4" fmla="*/ 165458 w 165458"/>
                          <a:gd name="connsiteY4" fmla="*/ 0 h 198996"/>
                          <a:gd name="connsiteX5" fmla="*/ 74850 w 165458"/>
                          <a:gd name="connsiteY5" fmla="*/ 23637 h 198996"/>
                          <a:gd name="connsiteX6" fmla="*/ 0 w 165458"/>
                          <a:gd name="connsiteY6" fmla="*/ 7879 h 198996"/>
                          <a:gd name="connsiteX7" fmla="*/ 3939 w 165458"/>
                          <a:gd name="connsiteY7" fmla="*/ 153640 h 198996"/>
                          <a:gd name="connsiteX8" fmla="*/ 7879 w 165458"/>
                          <a:gd name="connsiteY8" fmla="*/ 78790 h 198996"/>
                          <a:gd name="connsiteX9" fmla="*/ 43334 w 165458"/>
                          <a:gd name="connsiteY9" fmla="*/ 39395 h 198996"/>
                          <a:gd name="connsiteX10" fmla="*/ 126063 w 165458"/>
                          <a:gd name="connsiteY10" fmla="*/ 94548 h 198996"/>
                          <a:gd name="connsiteX11" fmla="*/ 55153 w 165458"/>
                          <a:gd name="connsiteY11" fmla="*/ 173337 h 198996"/>
                          <a:gd name="connsiteX12" fmla="*/ 7879 w 165458"/>
                          <a:gd name="connsiteY12" fmla="*/ 78790 h 198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5458" h="198996">
                            <a:moveTo>
                              <a:pt x="3939" y="153640"/>
                            </a:moveTo>
                            <a:cubicBezTo>
                              <a:pt x="43334" y="165458"/>
                              <a:pt x="43334" y="208792"/>
                              <a:pt x="102427" y="196974"/>
                            </a:cubicBezTo>
                            <a:cubicBezTo>
                              <a:pt x="157579" y="181216"/>
                              <a:pt x="161519" y="153640"/>
                              <a:pt x="161519" y="153640"/>
                            </a:cubicBezTo>
                            <a:lnTo>
                              <a:pt x="161519" y="137882"/>
                            </a:lnTo>
                            <a:cubicBezTo>
                              <a:pt x="161519" y="137882"/>
                              <a:pt x="165458" y="70910"/>
                              <a:pt x="165458" y="0"/>
                            </a:cubicBezTo>
                            <a:cubicBezTo>
                              <a:pt x="149701" y="11818"/>
                              <a:pt x="118185" y="23637"/>
                              <a:pt x="74850" y="23637"/>
                            </a:cubicBezTo>
                            <a:cubicBezTo>
                              <a:pt x="39395" y="23637"/>
                              <a:pt x="15758" y="15758"/>
                              <a:pt x="0" y="7879"/>
                            </a:cubicBezTo>
                            <a:cubicBezTo>
                              <a:pt x="3939" y="66971"/>
                              <a:pt x="3939" y="153640"/>
                              <a:pt x="3939" y="153640"/>
                            </a:cubicBezTo>
                            <a:close/>
                            <a:moveTo>
                              <a:pt x="7879" y="78790"/>
                            </a:moveTo>
                            <a:cubicBezTo>
                              <a:pt x="3939" y="39395"/>
                              <a:pt x="15758" y="39395"/>
                              <a:pt x="43334" y="39395"/>
                            </a:cubicBezTo>
                            <a:cubicBezTo>
                              <a:pt x="106366" y="39395"/>
                              <a:pt x="126063" y="35455"/>
                              <a:pt x="126063" y="94548"/>
                            </a:cubicBezTo>
                            <a:cubicBezTo>
                              <a:pt x="126063" y="153640"/>
                              <a:pt x="106366" y="181216"/>
                              <a:pt x="55153" y="173337"/>
                            </a:cubicBezTo>
                            <a:cubicBezTo>
                              <a:pt x="7879" y="161519"/>
                              <a:pt x="11819" y="114245"/>
                              <a:pt x="7879" y="78790"/>
                            </a:cubicBezTo>
                            <a:close/>
                          </a:path>
                        </a:pathLst>
                      </a:custGeom>
                      <a:solidFill>
                        <a:srgbClr val="D8D9D9"/>
                      </a:solidFill>
                      <a:ln w="39379" cap="flat">
                        <a:noFill/>
                        <a:prstDash val="solid"/>
                        <a:miter/>
                      </a:ln>
                    </p:spPr>
                    <p:txBody>
                      <a:bodyPr rtlCol="0" anchor="ctr"/>
                      <a:lstStyle/>
                      <a:p>
                        <a:endParaRPr lang="en-US"/>
                      </a:p>
                    </p:txBody>
                  </p:sp>
                </p:grpSp>
                <p:grpSp>
                  <p:nvGrpSpPr>
                    <p:cNvPr id="3052" name="Graphic 2510">
                      <a:extLst>
                        <a:ext uri="{FF2B5EF4-FFF2-40B4-BE49-F238E27FC236}">
                          <a16:creationId xmlns:a16="http://schemas.microsoft.com/office/drawing/2014/main" xmlns="" id="{6A0C8BC0-A8BE-4BB3-A5E6-139D06C984EA}"/>
                        </a:ext>
                      </a:extLst>
                    </p:cNvPr>
                    <p:cNvGrpSpPr/>
                    <p:nvPr/>
                  </p:nvGrpSpPr>
                  <p:grpSpPr>
                    <a:xfrm>
                      <a:off x="15960255" y="3455207"/>
                      <a:ext cx="614730" cy="331506"/>
                      <a:chOff x="15960255" y="3455207"/>
                      <a:chExt cx="614730" cy="331506"/>
                    </a:xfrm>
                  </p:grpSpPr>
                  <p:grpSp>
                    <p:nvGrpSpPr>
                      <p:cNvPr id="3053" name="Graphic 2510">
                        <a:extLst>
                          <a:ext uri="{FF2B5EF4-FFF2-40B4-BE49-F238E27FC236}">
                            <a16:creationId xmlns:a16="http://schemas.microsoft.com/office/drawing/2014/main" xmlns="" id="{F80B7ABE-DFAD-4560-8DE2-BA0E812E7C5A}"/>
                          </a:ext>
                        </a:extLst>
                      </p:cNvPr>
                      <p:cNvGrpSpPr/>
                      <p:nvPr/>
                    </p:nvGrpSpPr>
                    <p:grpSpPr>
                      <a:xfrm>
                        <a:off x="15961871" y="3455207"/>
                        <a:ext cx="605435" cy="292562"/>
                        <a:chOff x="15961871" y="3455207"/>
                        <a:chExt cx="605435" cy="292562"/>
                      </a:xfrm>
                    </p:grpSpPr>
                    <p:sp>
                      <p:nvSpPr>
                        <p:cNvPr id="3054" name="Freeform: Shape 3053">
                          <a:extLst>
                            <a:ext uri="{FF2B5EF4-FFF2-40B4-BE49-F238E27FC236}">
                              <a16:creationId xmlns:a16="http://schemas.microsoft.com/office/drawing/2014/main" xmlns="" id="{4BA4FD34-8B36-4EC2-B37C-5FB96C6DC2B5}"/>
                            </a:ext>
                          </a:extLst>
                        </p:cNvPr>
                        <p:cNvSpPr/>
                        <p:nvPr/>
                      </p:nvSpPr>
                      <p:spPr>
                        <a:xfrm>
                          <a:off x="15967625" y="3465836"/>
                          <a:ext cx="594205" cy="281150"/>
                        </a:xfrm>
                        <a:custGeom>
                          <a:avLst/>
                          <a:gdLst>
                            <a:gd name="connsiteX0" fmla="*/ 359806 w 594205"/>
                            <a:gd name="connsiteY0" fmla="*/ 260266 h 281150"/>
                            <a:gd name="connsiteX1" fmla="*/ 1313 w 594205"/>
                            <a:gd name="connsiteY1" fmla="*/ 252387 h 281150"/>
                            <a:gd name="connsiteX2" fmla="*/ 36769 w 594205"/>
                            <a:gd name="connsiteY2" fmla="*/ 157840 h 281150"/>
                            <a:gd name="connsiteX3" fmla="*/ 214045 w 594205"/>
                            <a:gd name="connsiteY3" fmla="*/ 94808 h 281150"/>
                            <a:gd name="connsiteX4" fmla="*/ 284956 w 594205"/>
                            <a:gd name="connsiteY4" fmla="*/ 35716 h 281150"/>
                            <a:gd name="connsiteX5" fmla="*/ 355867 w 594205"/>
                            <a:gd name="connsiteY5" fmla="*/ 16018 h 281150"/>
                            <a:gd name="connsiteX6" fmla="*/ 454354 w 594205"/>
                            <a:gd name="connsiteY6" fmla="*/ 59353 h 281150"/>
                            <a:gd name="connsiteX7" fmla="*/ 513446 w 594205"/>
                            <a:gd name="connsiteY7" fmla="*/ 16018 h 281150"/>
                            <a:gd name="connsiteX8" fmla="*/ 513446 w 594205"/>
                            <a:gd name="connsiteY8" fmla="*/ 260 h 281150"/>
                            <a:gd name="connsiteX9" fmla="*/ 584357 w 594205"/>
                            <a:gd name="connsiteY9" fmla="*/ 63292 h 281150"/>
                            <a:gd name="connsiteX10" fmla="*/ 592236 w 594205"/>
                            <a:gd name="connsiteY10" fmla="*/ 161779 h 281150"/>
                            <a:gd name="connsiteX11" fmla="*/ 359806 w 594205"/>
                            <a:gd name="connsiteY11" fmla="*/ 260266 h 281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4205" h="281150">
                              <a:moveTo>
                                <a:pt x="359806" y="260266"/>
                              </a:moveTo>
                              <a:cubicBezTo>
                                <a:pt x="119498" y="311480"/>
                                <a:pt x="1313" y="252387"/>
                                <a:pt x="1313" y="252387"/>
                              </a:cubicBezTo>
                              <a:cubicBezTo>
                                <a:pt x="1313" y="252387"/>
                                <a:pt x="-10505" y="197235"/>
                                <a:pt x="36769" y="157840"/>
                              </a:cubicBezTo>
                              <a:cubicBezTo>
                                <a:pt x="84042" y="118445"/>
                                <a:pt x="162832" y="114505"/>
                                <a:pt x="214045" y="94808"/>
                              </a:cubicBezTo>
                              <a:cubicBezTo>
                                <a:pt x="273138" y="71171"/>
                                <a:pt x="257380" y="63292"/>
                                <a:pt x="284956" y="35716"/>
                              </a:cubicBezTo>
                              <a:cubicBezTo>
                                <a:pt x="312532" y="8139"/>
                                <a:pt x="355867" y="16018"/>
                                <a:pt x="355867" y="16018"/>
                              </a:cubicBezTo>
                              <a:cubicBezTo>
                                <a:pt x="395262" y="27837"/>
                                <a:pt x="395262" y="71171"/>
                                <a:pt x="454354" y="59353"/>
                              </a:cubicBezTo>
                              <a:cubicBezTo>
                                <a:pt x="509507" y="43595"/>
                                <a:pt x="513446" y="16018"/>
                                <a:pt x="513446" y="16018"/>
                              </a:cubicBezTo>
                              <a:lnTo>
                                <a:pt x="513446" y="260"/>
                              </a:lnTo>
                              <a:cubicBezTo>
                                <a:pt x="513446" y="260"/>
                                <a:pt x="564659" y="-7618"/>
                                <a:pt x="584357" y="63292"/>
                              </a:cubicBezTo>
                              <a:cubicBezTo>
                                <a:pt x="600115" y="130263"/>
                                <a:pt x="592236" y="161779"/>
                                <a:pt x="592236" y="161779"/>
                              </a:cubicBezTo>
                              <a:cubicBezTo>
                                <a:pt x="592236" y="161779"/>
                                <a:pt x="552841" y="216932"/>
                                <a:pt x="359806" y="260266"/>
                              </a:cubicBezTo>
                              <a:close/>
                            </a:path>
                          </a:pathLst>
                        </a:custGeom>
                        <a:solidFill>
                          <a:srgbClr val="009FE3"/>
                        </a:solidFill>
                        <a:ln w="39379" cap="flat">
                          <a:noFill/>
                          <a:prstDash val="solid"/>
                          <a:miter/>
                        </a:ln>
                      </p:spPr>
                      <p:txBody>
                        <a:bodyPr rtlCol="0" anchor="ctr"/>
                        <a:lstStyle/>
                        <a:p>
                          <a:endParaRPr lang="en-US"/>
                        </a:p>
                      </p:txBody>
                    </p:sp>
                    <p:sp>
                      <p:nvSpPr>
                        <p:cNvPr id="3055" name="Freeform: Shape 3054">
                          <a:extLst>
                            <a:ext uri="{FF2B5EF4-FFF2-40B4-BE49-F238E27FC236}">
                              <a16:creationId xmlns:a16="http://schemas.microsoft.com/office/drawing/2014/main" xmlns="" id="{5EFC7845-2957-47F7-8E5F-E7BC3CED77A1}"/>
                            </a:ext>
                          </a:extLst>
                        </p:cNvPr>
                        <p:cNvSpPr/>
                        <p:nvPr/>
                      </p:nvSpPr>
                      <p:spPr>
                        <a:xfrm>
                          <a:off x="15961871" y="3455207"/>
                          <a:ext cx="605435" cy="292562"/>
                        </a:xfrm>
                        <a:custGeom>
                          <a:avLst/>
                          <a:gdLst>
                            <a:gd name="connsiteX0" fmla="*/ 365560 w 605435"/>
                            <a:gd name="connsiteY0" fmla="*/ 270895 h 292562"/>
                            <a:gd name="connsiteX1" fmla="*/ 7067 w 605435"/>
                            <a:gd name="connsiteY1" fmla="*/ 207864 h 292562"/>
                            <a:gd name="connsiteX2" fmla="*/ 117372 w 605435"/>
                            <a:gd name="connsiteY2" fmla="*/ 129074 h 292562"/>
                            <a:gd name="connsiteX3" fmla="*/ 251315 w 605435"/>
                            <a:gd name="connsiteY3" fmla="*/ 85740 h 292562"/>
                            <a:gd name="connsiteX4" fmla="*/ 306468 w 605435"/>
                            <a:gd name="connsiteY4" fmla="*/ 30587 h 292562"/>
                            <a:gd name="connsiteX5" fmla="*/ 365560 w 605435"/>
                            <a:gd name="connsiteY5" fmla="*/ 22708 h 292562"/>
                            <a:gd name="connsiteX6" fmla="*/ 408894 w 605435"/>
                            <a:gd name="connsiteY6" fmla="*/ 54224 h 292562"/>
                            <a:gd name="connsiteX7" fmla="*/ 515260 w 605435"/>
                            <a:gd name="connsiteY7" fmla="*/ 6950 h 292562"/>
                            <a:gd name="connsiteX8" fmla="*/ 519200 w 605435"/>
                            <a:gd name="connsiteY8" fmla="*/ 6950 h 292562"/>
                            <a:gd name="connsiteX9" fmla="*/ 601929 w 605435"/>
                            <a:gd name="connsiteY9" fmla="*/ 172408 h 292562"/>
                            <a:gd name="connsiteX10" fmla="*/ 558595 w 605435"/>
                            <a:gd name="connsiteY10" fmla="*/ 207864 h 292562"/>
                            <a:gd name="connsiteX11" fmla="*/ 365560 w 605435"/>
                            <a:gd name="connsiteY11" fmla="*/ 270895 h 292562"/>
                            <a:gd name="connsiteX12" fmla="*/ 365560 w 605435"/>
                            <a:gd name="connsiteY12" fmla="*/ 270895 h 292562"/>
                            <a:gd name="connsiteX13" fmla="*/ 570413 w 605435"/>
                            <a:gd name="connsiteY13" fmla="*/ 188166 h 292562"/>
                            <a:gd name="connsiteX14" fmla="*/ 586171 w 605435"/>
                            <a:gd name="connsiteY14" fmla="*/ 93619 h 292562"/>
                            <a:gd name="connsiteX15" fmla="*/ 550716 w 605435"/>
                            <a:gd name="connsiteY15" fmla="*/ 14829 h 292562"/>
                            <a:gd name="connsiteX16" fmla="*/ 519200 w 605435"/>
                            <a:gd name="connsiteY16" fmla="*/ 22708 h 292562"/>
                            <a:gd name="connsiteX17" fmla="*/ 507381 w 605435"/>
                            <a:gd name="connsiteY17" fmla="*/ 42406 h 292562"/>
                            <a:gd name="connsiteX18" fmla="*/ 408894 w 605435"/>
                            <a:gd name="connsiteY18" fmla="*/ 62103 h 292562"/>
                            <a:gd name="connsiteX19" fmla="*/ 389197 w 605435"/>
                            <a:gd name="connsiteY19" fmla="*/ 46345 h 292562"/>
                            <a:gd name="connsiteX20" fmla="*/ 278891 w 605435"/>
                            <a:gd name="connsiteY20" fmla="*/ 66043 h 292562"/>
                            <a:gd name="connsiteX21" fmla="*/ 243436 w 605435"/>
                            <a:gd name="connsiteY21" fmla="*/ 97558 h 292562"/>
                            <a:gd name="connsiteX22" fmla="*/ 7067 w 605435"/>
                            <a:gd name="connsiteY22" fmla="*/ 247259 h 292562"/>
                            <a:gd name="connsiteX23" fmla="*/ 62220 w 605435"/>
                            <a:gd name="connsiteY23" fmla="*/ 278775 h 292562"/>
                            <a:gd name="connsiteX24" fmla="*/ 365560 w 605435"/>
                            <a:gd name="connsiteY24" fmla="*/ 270895 h 292562"/>
                            <a:gd name="connsiteX25" fmla="*/ 365560 w 605435"/>
                            <a:gd name="connsiteY25" fmla="*/ 270895 h 292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05435" h="292562">
                              <a:moveTo>
                                <a:pt x="365560" y="270895"/>
                              </a:moveTo>
                              <a:cubicBezTo>
                                <a:pt x="322226" y="278775"/>
                                <a:pt x="-55965" y="341806"/>
                                <a:pt x="7067" y="207864"/>
                              </a:cubicBezTo>
                              <a:cubicBezTo>
                                <a:pt x="30704" y="164530"/>
                                <a:pt x="70098" y="144832"/>
                                <a:pt x="117372" y="129074"/>
                              </a:cubicBezTo>
                              <a:cubicBezTo>
                                <a:pt x="164646" y="117256"/>
                                <a:pt x="207980" y="109377"/>
                                <a:pt x="251315" y="85740"/>
                              </a:cubicBezTo>
                              <a:cubicBezTo>
                                <a:pt x="271012" y="73921"/>
                                <a:pt x="286770" y="42406"/>
                                <a:pt x="306468" y="30587"/>
                              </a:cubicBezTo>
                              <a:cubicBezTo>
                                <a:pt x="318286" y="22708"/>
                                <a:pt x="349802" y="18769"/>
                                <a:pt x="365560" y="22708"/>
                              </a:cubicBezTo>
                              <a:cubicBezTo>
                                <a:pt x="381318" y="30587"/>
                                <a:pt x="393136" y="38466"/>
                                <a:pt x="408894" y="54224"/>
                              </a:cubicBezTo>
                              <a:cubicBezTo>
                                <a:pt x="460107" y="101498"/>
                                <a:pt x="515260" y="50285"/>
                                <a:pt x="515260" y="6950"/>
                              </a:cubicBezTo>
                              <a:cubicBezTo>
                                <a:pt x="515260" y="6950"/>
                                <a:pt x="519200" y="6950"/>
                                <a:pt x="519200" y="6950"/>
                              </a:cubicBezTo>
                              <a:cubicBezTo>
                                <a:pt x="597989" y="-929"/>
                                <a:pt x="613747" y="117256"/>
                                <a:pt x="601929" y="172408"/>
                              </a:cubicBezTo>
                              <a:cubicBezTo>
                                <a:pt x="597989" y="184227"/>
                                <a:pt x="570413" y="199985"/>
                                <a:pt x="558595" y="207864"/>
                              </a:cubicBezTo>
                              <a:cubicBezTo>
                                <a:pt x="499502" y="239380"/>
                                <a:pt x="432531" y="255137"/>
                                <a:pt x="365560" y="270895"/>
                              </a:cubicBezTo>
                              <a:cubicBezTo>
                                <a:pt x="365560" y="270895"/>
                                <a:pt x="357681" y="270895"/>
                                <a:pt x="365560" y="270895"/>
                              </a:cubicBezTo>
                              <a:cubicBezTo>
                                <a:pt x="432531" y="251198"/>
                                <a:pt x="507381" y="231501"/>
                                <a:pt x="570413" y="188166"/>
                              </a:cubicBezTo>
                              <a:cubicBezTo>
                                <a:pt x="601929" y="164530"/>
                                <a:pt x="594050" y="133014"/>
                                <a:pt x="586171" y="93619"/>
                              </a:cubicBezTo>
                              <a:cubicBezTo>
                                <a:pt x="582231" y="62103"/>
                                <a:pt x="574353" y="38466"/>
                                <a:pt x="550716" y="14829"/>
                              </a:cubicBezTo>
                              <a:cubicBezTo>
                                <a:pt x="519200" y="-12747"/>
                                <a:pt x="519200" y="3011"/>
                                <a:pt x="519200" y="22708"/>
                              </a:cubicBezTo>
                              <a:cubicBezTo>
                                <a:pt x="519200" y="30587"/>
                                <a:pt x="511321" y="38466"/>
                                <a:pt x="507381" y="42406"/>
                              </a:cubicBezTo>
                              <a:cubicBezTo>
                                <a:pt x="479805" y="66043"/>
                                <a:pt x="444349" y="77861"/>
                                <a:pt x="408894" y="62103"/>
                              </a:cubicBezTo>
                              <a:cubicBezTo>
                                <a:pt x="401015" y="58163"/>
                                <a:pt x="393136" y="50285"/>
                                <a:pt x="389197" y="46345"/>
                              </a:cubicBezTo>
                              <a:cubicBezTo>
                                <a:pt x="357681" y="18769"/>
                                <a:pt x="302528" y="30587"/>
                                <a:pt x="278891" y="66043"/>
                              </a:cubicBezTo>
                              <a:cubicBezTo>
                                <a:pt x="267073" y="81800"/>
                                <a:pt x="259194" y="89679"/>
                                <a:pt x="243436" y="97558"/>
                              </a:cubicBezTo>
                              <a:cubicBezTo>
                                <a:pt x="160707" y="133014"/>
                                <a:pt x="14946" y="129074"/>
                                <a:pt x="7067" y="247259"/>
                              </a:cubicBezTo>
                              <a:cubicBezTo>
                                <a:pt x="7067" y="274835"/>
                                <a:pt x="38583" y="274835"/>
                                <a:pt x="62220" y="278775"/>
                              </a:cubicBezTo>
                              <a:cubicBezTo>
                                <a:pt x="160707" y="302411"/>
                                <a:pt x="267073" y="286653"/>
                                <a:pt x="365560" y="270895"/>
                              </a:cubicBezTo>
                              <a:cubicBezTo>
                                <a:pt x="365560" y="266956"/>
                                <a:pt x="373439" y="270895"/>
                                <a:pt x="365560" y="270895"/>
                              </a:cubicBezTo>
                              <a:close/>
                            </a:path>
                          </a:pathLst>
                        </a:custGeom>
                        <a:solidFill>
                          <a:srgbClr val="006AB0"/>
                        </a:solidFill>
                        <a:ln w="39379" cap="flat">
                          <a:noFill/>
                          <a:prstDash val="solid"/>
                          <a:miter/>
                        </a:ln>
                      </p:spPr>
                      <p:txBody>
                        <a:bodyPr rtlCol="0" anchor="ctr"/>
                        <a:lstStyle/>
                        <a:p>
                          <a:endParaRPr lang="en-US"/>
                        </a:p>
                      </p:txBody>
                    </p:sp>
                  </p:grpSp>
                  <p:grpSp>
                    <p:nvGrpSpPr>
                      <p:cNvPr id="3056" name="Graphic 2510">
                        <a:extLst>
                          <a:ext uri="{FF2B5EF4-FFF2-40B4-BE49-F238E27FC236}">
                            <a16:creationId xmlns:a16="http://schemas.microsoft.com/office/drawing/2014/main" xmlns="" id="{C23A34CF-46EF-463A-A380-993E4CD64E38}"/>
                          </a:ext>
                        </a:extLst>
                      </p:cNvPr>
                      <p:cNvGrpSpPr/>
                      <p:nvPr/>
                    </p:nvGrpSpPr>
                    <p:grpSpPr>
                      <a:xfrm>
                        <a:off x="15960255" y="3625864"/>
                        <a:ext cx="614730" cy="160848"/>
                        <a:chOff x="15960255" y="3625864"/>
                        <a:chExt cx="614730" cy="160848"/>
                      </a:xfrm>
                    </p:grpSpPr>
                    <p:sp>
                      <p:nvSpPr>
                        <p:cNvPr id="3057" name="Freeform: Shape 3056">
                          <a:extLst>
                            <a:ext uri="{FF2B5EF4-FFF2-40B4-BE49-F238E27FC236}">
                              <a16:creationId xmlns:a16="http://schemas.microsoft.com/office/drawing/2014/main" xmlns="" id="{D10E9050-346B-44D9-A9C6-DE99F82217CD}"/>
                            </a:ext>
                          </a:extLst>
                        </p:cNvPr>
                        <p:cNvSpPr/>
                        <p:nvPr/>
                      </p:nvSpPr>
                      <p:spPr>
                        <a:xfrm>
                          <a:off x="15960255" y="3627615"/>
                          <a:ext cx="607443" cy="153769"/>
                        </a:xfrm>
                        <a:custGeom>
                          <a:avLst/>
                          <a:gdLst>
                            <a:gd name="connsiteX0" fmla="*/ 8683 w 607443"/>
                            <a:gd name="connsiteY0" fmla="*/ 90608 h 153769"/>
                            <a:gd name="connsiteX1" fmla="*/ 367176 w 607443"/>
                            <a:gd name="connsiteY1" fmla="*/ 98487 h 153769"/>
                            <a:gd name="connsiteX2" fmla="*/ 595666 w 607443"/>
                            <a:gd name="connsiteY2" fmla="*/ 0 h 153769"/>
                            <a:gd name="connsiteX3" fmla="*/ 599605 w 607443"/>
                            <a:gd name="connsiteY3" fmla="*/ 43334 h 153769"/>
                            <a:gd name="connsiteX4" fmla="*/ 185960 w 607443"/>
                            <a:gd name="connsiteY4" fmla="*/ 153640 h 153769"/>
                            <a:gd name="connsiteX5" fmla="*/ 804 w 607443"/>
                            <a:gd name="connsiteY5" fmla="*/ 114245 h 153769"/>
                            <a:gd name="connsiteX6" fmla="*/ 8683 w 607443"/>
                            <a:gd name="connsiteY6" fmla="*/ 90608 h 153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7443" h="153769">
                              <a:moveTo>
                                <a:pt x="8683" y="90608"/>
                              </a:moveTo>
                              <a:cubicBezTo>
                                <a:pt x="8683" y="90608"/>
                                <a:pt x="122928" y="149700"/>
                                <a:pt x="367176" y="98487"/>
                              </a:cubicBezTo>
                              <a:cubicBezTo>
                                <a:pt x="560211" y="55153"/>
                                <a:pt x="595666" y="0"/>
                                <a:pt x="595666" y="0"/>
                              </a:cubicBezTo>
                              <a:cubicBezTo>
                                <a:pt x="595666" y="0"/>
                                <a:pt x="619303" y="15758"/>
                                <a:pt x="599605" y="43334"/>
                              </a:cubicBezTo>
                              <a:cubicBezTo>
                                <a:pt x="583847" y="70911"/>
                                <a:pt x="359297" y="157579"/>
                                <a:pt x="185960" y="153640"/>
                              </a:cubicBezTo>
                              <a:cubicBezTo>
                                <a:pt x="12622" y="153640"/>
                                <a:pt x="4743" y="130003"/>
                                <a:pt x="804" y="114245"/>
                              </a:cubicBezTo>
                              <a:cubicBezTo>
                                <a:pt x="-3135" y="98487"/>
                                <a:pt x="8683" y="90608"/>
                                <a:pt x="8683" y="90608"/>
                              </a:cubicBezTo>
                              <a:close/>
                            </a:path>
                          </a:pathLst>
                        </a:custGeom>
                        <a:solidFill>
                          <a:srgbClr val="E9E2D0"/>
                        </a:solidFill>
                        <a:ln w="39379" cap="flat">
                          <a:noFill/>
                          <a:prstDash val="solid"/>
                          <a:miter/>
                        </a:ln>
                      </p:spPr>
                      <p:txBody>
                        <a:bodyPr rtlCol="0" anchor="ctr"/>
                        <a:lstStyle/>
                        <a:p>
                          <a:endParaRPr lang="en-US"/>
                        </a:p>
                      </p:txBody>
                    </p:sp>
                    <p:sp>
                      <p:nvSpPr>
                        <p:cNvPr id="3058" name="Freeform: Shape 3057">
                          <a:extLst>
                            <a:ext uri="{FF2B5EF4-FFF2-40B4-BE49-F238E27FC236}">
                              <a16:creationId xmlns:a16="http://schemas.microsoft.com/office/drawing/2014/main" xmlns="" id="{025C0E4E-45FC-4C37-A91D-F90ED09C39AC}"/>
                            </a:ext>
                          </a:extLst>
                        </p:cNvPr>
                        <p:cNvSpPr/>
                        <p:nvPr/>
                      </p:nvSpPr>
                      <p:spPr>
                        <a:xfrm>
                          <a:off x="15964108" y="3625864"/>
                          <a:ext cx="610877" cy="160848"/>
                        </a:xfrm>
                        <a:custGeom>
                          <a:avLst/>
                          <a:gdLst>
                            <a:gd name="connsiteX0" fmla="*/ 8769 w 610877"/>
                            <a:gd name="connsiteY0" fmla="*/ 92359 h 160848"/>
                            <a:gd name="connsiteX1" fmla="*/ 268776 w 610877"/>
                            <a:gd name="connsiteY1" fmla="*/ 115996 h 160848"/>
                            <a:gd name="connsiteX2" fmla="*/ 528781 w 610877"/>
                            <a:gd name="connsiteY2" fmla="*/ 45085 h 160848"/>
                            <a:gd name="connsiteX3" fmla="*/ 591813 w 610877"/>
                            <a:gd name="connsiteY3" fmla="*/ 1751 h 160848"/>
                            <a:gd name="connsiteX4" fmla="*/ 599692 w 610877"/>
                            <a:gd name="connsiteY4" fmla="*/ 1751 h 160848"/>
                            <a:gd name="connsiteX5" fmla="*/ 292412 w 610877"/>
                            <a:gd name="connsiteY5" fmla="*/ 151451 h 160848"/>
                            <a:gd name="connsiteX6" fmla="*/ 36346 w 610877"/>
                            <a:gd name="connsiteY6" fmla="*/ 143572 h 160848"/>
                            <a:gd name="connsiteX7" fmla="*/ 8769 w 610877"/>
                            <a:gd name="connsiteY7" fmla="*/ 92359 h 160848"/>
                            <a:gd name="connsiteX8" fmla="*/ 8769 w 610877"/>
                            <a:gd name="connsiteY8" fmla="*/ 92359 h 160848"/>
                            <a:gd name="connsiteX9" fmla="*/ 67862 w 610877"/>
                            <a:gd name="connsiteY9" fmla="*/ 147512 h 160848"/>
                            <a:gd name="connsiteX10" fmla="*/ 371202 w 610877"/>
                            <a:gd name="connsiteY10" fmla="*/ 131754 h 160848"/>
                            <a:gd name="connsiteX11" fmla="*/ 587874 w 610877"/>
                            <a:gd name="connsiteY11" fmla="*/ 52964 h 160848"/>
                            <a:gd name="connsiteX12" fmla="*/ 591813 w 610877"/>
                            <a:gd name="connsiteY12" fmla="*/ 9630 h 160848"/>
                            <a:gd name="connsiteX13" fmla="*/ 564237 w 610877"/>
                            <a:gd name="connsiteY13" fmla="*/ 29327 h 160848"/>
                            <a:gd name="connsiteX14" fmla="*/ 225441 w 610877"/>
                            <a:gd name="connsiteY14" fmla="*/ 119935 h 160848"/>
                            <a:gd name="connsiteX15" fmla="*/ 4830 w 610877"/>
                            <a:gd name="connsiteY15" fmla="*/ 92359 h 160848"/>
                            <a:gd name="connsiteX16" fmla="*/ 8769 w 610877"/>
                            <a:gd name="connsiteY16" fmla="*/ 92359 h 160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10877" h="160848">
                              <a:moveTo>
                                <a:pt x="8769" y="92359"/>
                              </a:moveTo>
                              <a:cubicBezTo>
                                <a:pt x="83620" y="131754"/>
                                <a:pt x="186046" y="123875"/>
                                <a:pt x="268776" y="115996"/>
                              </a:cubicBezTo>
                              <a:cubicBezTo>
                                <a:pt x="355444" y="108117"/>
                                <a:pt x="446052" y="84480"/>
                                <a:pt x="528781" y="45085"/>
                              </a:cubicBezTo>
                              <a:cubicBezTo>
                                <a:pt x="548479" y="37206"/>
                                <a:pt x="576055" y="21448"/>
                                <a:pt x="591813" y="1751"/>
                              </a:cubicBezTo>
                              <a:cubicBezTo>
                                <a:pt x="591813" y="1751"/>
                                <a:pt x="595753" y="-2189"/>
                                <a:pt x="599692" y="1751"/>
                              </a:cubicBezTo>
                              <a:cubicBezTo>
                                <a:pt x="678482" y="68722"/>
                                <a:pt x="316049" y="147512"/>
                                <a:pt x="292412" y="151451"/>
                              </a:cubicBezTo>
                              <a:cubicBezTo>
                                <a:pt x="209683" y="163270"/>
                                <a:pt x="115136" y="167209"/>
                                <a:pt x="36346" y="143572"/>
                              </a:cubicBezTo>
                              <a:cubicBezTo>
                                <a:pt x="16648" y="139633"/>
                                <a:pt x="-14868" y="115996"/>
                                <a:pt x="8769" y="92359"/>
                              </a:cubicBezTo>
                              <a:cubicBezTo>
                                <a:pt x="4830" y="92359"/>
                                <a:pt x="12709" y="92359"/>
                                <a:pt x="8769" y="92359"/>
                              </a:cubicBezTo>
                              <a:cubicBezTo>
                                <a:pt x="-26686" y="127814"/>
                                <a:pt x="56043" y="143572"/>
                                <a:pt x="67862" y="147512"/>
                              </a:cubicBezTo>
                              <a:cubicBezTo>
                                <a:pt x="166349" y="163270"/>
                                <a:pt x="272715" y="151451"/>
                                <a:pt x="371202" y="131754"/>
                              </a:cubicBezTo>
                              <a:cubicBezTo>
                                <a:pt x="442113" y="115996"/>
                                <a:pt x="524842" y="96298"/>
                                <a:pt x="587874" y="52964"/>
                              </a:cubicBezTo>
                              <a:cubicBezTo>
                                <a:pt x="532721" y="92359"/>
                                <a:pt x="623329" y="-21886"/>
                                <a:pt x="591813" y="9630"/>
                              </a:cubicBezTo>
                              <a:cubicBezTo>
                                <a:pt x="583934" y="17509"/>
                                <a:pt x="572116" y="25388"/>
                                <a:pt x="564237" y="29327"/>
                              </a:cubicBezTo>
                              <a:cubicBezTo>
                                <a:pt x="469689" y="92359"/>
                                <a:pt x="335747" y="115996"/>
                                <a:pt x="225441" y="119935"/>
                              </a:cubicBezTo>
                              <a:cubicBezTo>
                                <a:pt x="154530" y="123875"/>
                                <a:pt x="71801" y="123875"/>
                                <a:pt x="4830" y="92359"/>
                              </a:cubicBezTo>
                              <a:cubicBezTo>
                                <a:pt x="890" y="92359"/>
                                <a:pt x="8769" y="88420"/>
                                <a:pt x="8769" y="92359"/>
                              </a:cubicBezTo>
                              <a:close/>
                            </a:path>
                          </a:pathLst>
                        </a:custGeom>
                        <a:solidFill>
                          <a:srgbClr val="A5A5A5"/>
                        </a:solidFill>
                        <a:ln w="39379" cap="flat">
                          <a:noFill/>
                          <a:prstDash val="solid"/>
                          <a:miter/>
                        </a:ln>
                      </p:spPr>
                      <p:txBody>
                        <a:bodyPr rtlCol="0" anchor="ctr"/>
                        <a:lstStyle/>
                        <a:p>
                          <a:endParaRPr lang="en-US"/>
                        </a:p>
                      </p:txBody>
                    </p:sp>
                  </p:grpSp>
                  <p:sp>
                    <p:nvSpPr>
                      <p:cNvPr id="3059" name="Freeform: Shape 3058">
                        <a:extLst>
                          <a:ext uri="{FF2B5EF4-FFF2-40B4-BE49-F238E27FC236}">
                            <a16:creationId xmlns:a16="http://schemas.microsoft.com/office/drawing/2014/main" xmlns="" id="{C54B802A-FCDB-47B9-B19C-C22640A6C2DD}"/>
                          </a:ext>
                        </a:extLst>
                      </p:cNvPr>
                      <p:cNvSpPr/>
                      <p:nvPr/>
                    </p:nvSpPr>
                    <p:spPr>
                      <a:xfrm>
                        <a:off x="15967466" y="3465836"/>
                        <a:ext cx="590425" cy="281150"/>
                      </a:xfrm>
                      <a:custGeom>
                        <a:avLst/>
                        <a:gdLst>
                          <a:gd name="connsiteX0" fmla="*/ 1472 w 590425"/>
                          <a:gd name="connsiteY0" fmla="*/ 252387 h 281150"/>
                          <a:gd name="connsiteX1" fmla="*/ 359965 w 590425"/>
                          <a:gd name="connsiteY1" fmla="*/ 260266 h 281150"/>
                          <a:gd name="connsiteX2" fmla="*/ 588455 w 590425"/>
                          <a:gd name="connsiteY2" fmla="*/ 161779 h 281150"/>
                          <a:gd name="connsiteX3" fmla="*/ 580576 w 590425"/>
                          <a:gd name="connsiteY3" fmla="*/ 63292 h 281150"/>
                          <a:gd name="connsiteX4" fmla="*/ 509666 w 590425"/>
                          <a:gd name="connsiteY4" fmla="*/ 260 h 281150"/>
                          <a:gd name="connsiteX5" fmla="*/ 509666 w 590425"/>
                          <a:gd name="connsiteY5" fmla="*/ 16018 h 281150"/>
                          <a:gd name="connsiteX6" fmla="*/ 450573 w 590425"/>
                          <a:gd name="connsiteY6" fmla="*/ 59353 h 281150"/>
                          <a:gd name="connsiteX7" fmla="*/ 352086 w 590425"/>
                          <a:gd name="connsiteY7" fmla="*/ 16018 h 281150"/>
                          <a:gd name="connsiteX8" fmla="*/ 281175 w 590425"/>
                          <a:gd name="connsiteY8" fmla="*/ 35716 h 281150"/>
                          <a:gd name="connsiteX9" fmla="*/ 210265 w 590425"/>
                          <a:gd name="connsiteY9" fmla="*/ 94808 h 281150"/>
                          <a:gd name="connsiteX10" fmla="*/ 32988 w 590425"/>
                          <a:gd name="connsiteY10" fmla="*/ 157840 h 281150"/>
                          <a:gd name="connsiteX11" fmla="*/ 1472 w 590425"/>
                          <a:gd name="connsiteY11" fmla="*/ 252387 h 281150"/>
                          <a:gd name="connsiteX12" fmla="*/ 13291 w 590425"/>
                          <a:gd name="connsiteY12" fmla="*/ 212993 h 281150"/>
                          <a:gd name="connsiteX13" fmla="*/ 99959 w 590425"/>
                          <a:gd name="connsiteY13" fmla="*/ 134203 h 281150"/>
                          <a:gd name="connsiteX14" fmla="*/ 249660 w 590425"/>
                          <a:gd name="connsiteY14" fmla="*/ 86929 h 281150"/>
                          <a:gd name="connsiteX15" fmla="*/ 344207 w 590425"/>
                          <a:gd name="connsiteY15" fmla="*/ 23897 h 281150"/>
                          <a:gd name="connsiteX16" fmla="*/ 415118 w 590425"/>
                          <a:gd name="connsiteY16" fmla="*/ 102687 h 281150"/>
                          <a:gd name="connsiteX17" fmla="*/ 454513 w 590425"/>
                          <a:gd name="connsiteY17" fmla="*/ 67232 h 281150"/>
                          <a:gd name="connsiteX18" fmla="*/ 521484 w 590425"/>
                          <a:gd name="connsiteY18" fmla="*/ 98748 h 281150"/>
                          <a:gd name="connsiteX19" fmla="*/ 277236 w 590425"/>
                          <a:gd name="connsiteY19" fmla="*/ 252387 h 281150"/>
                          <a:gd name="connsiteX20" fmla="*/ 13291 w 590425"/>
                          <a:gd name="connsiteY20" fmla="*/ 212993 h 281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90425" h="281150">
                            <a:moveTo>
                              <a:pt x="1472" y="252387"/>
                            </a:moveTo>
                            <a:cubicBezTo>
                              <a:pt x="1472" y="252387"/>
                              <a:pt x="115717" y="311480"/>
                              <a:pt x="359965" y="260266"/>
                            </a:cubicBezTo>
                            <a:cubicBezTo>
                              <a:pt x="553000" y="216932"/>
                              <a:pt x="588455" y="161779"/>
                              <a:pt x="588455" y="161779"/>
                            </a:cubicBezTo>
                            <a:cubicBezTo>
                              <a:pt x="588455" y="161779"/>
                              <a:pt x="596334" y="130263"/>
                              <a:pt x="580576" y="63292"/>
                            </a:cubicBezTo>
                            <a:cubicBezTo>
                              <a:pt x="564818" y="-7618"/>
                              <a:pt x="509666" y="260"/>
                              <a:pt x="509666" y="260"/>
                            </a:cubicBezTo>
                            <a:lnTo>
                              <a:pt x="509666" y="16018"/>
                            </a:lnTo>
                            <a:cubicBezTo>
                              <a:pt x="509666" y="16018"/>
                              <a:pt x="509666" y="47534"/>
                              <a:pt x="450573" y="59353"/>
                            </a:cubicBezTo>
                            <a:cubicBezTo>
                              <a:pt x="395421" y="75111"/>
                              <a:pt x="391481" y="27837"/>
                              <a:pt x="352086" y="16018"/>
                            </a:cubicBezTo>
                            <a:cubicBezTo>
                              <a:pt x="352086" y="16018"/>
                              <a:pt x="312691" y="8139"/>
                              <a:pt x="281175" y="35716"/>
                            </a:cubicBezTo>
                            <a:cubicBezTo>
                              <a:pt x="253599" y="63292"/>
                              <a:pt x="265418" y="75111"/>
                              <a:pt x="210265" y="94808"/>
                            </a:cubicBezTo>
                            <a:cubicBezTo>
                              <a:pt x="159052" y="114505"/>
                              <a:pt x="80262" y="122384"/>
                              <a:pt x="32988" y="157840"/>
                            </a:cubicBezTo>
                            <a:cubicBezTo>
                              <a:pt x="-10346" y="197235"/>
                              <a:pt x="1472" y="252387"/>
                              <a:pt x="1472" y="252387"/>
                            </a:cubicBezTo>
                            <a:close/>
                            <a:moveTo>
                              <a:pt x="13291" y="212993"/>
                            </a:moveTo>
                            <a:cubicBezTo>
                              <a:pt x="17230" y="181477"/>
                              <a:pt x="36928" y="157840"/>
                              <a:pt x="99959" y="134203"/>
                            </a:cubicBezTo>
                            <a:cubicBezTo>
                              <a:pt x="162991" y="110566"/>
                              <a:pt x="214204" y="110566"/>
                              <a:pt x="249660" y="86929"/>
                            </a:cubicBezTo>
                            <a:cubicBezTo>
                              <a:pt x="285115" y="59353"/>
                              <a:pt x="292994" y="16018"/>
                              <a:pt x="344207" y="23897"/>
                            </a:cubicBezTo>
                            <a:cubicBezTo>
                              <a:pt x="391481" y="27837"/>
                              <a:pt x="415118" y="102687"/>
                              <a:pt x="415118" y="102687"/>
                            </a:cubicBezTo>
                            <a:cubicBezTo>
                              <a:pt x="415118" y="82990"/>
                              <a:pt x="426937" y="71171"/>
                              <a:pt x="454513" y="67232"/>
                            </a:cubicBezTo>
                            <a:cubicBezTo>
                              <a:pt x="482089" y="63292"/>
                              <a:pt x="509666" y="59353"/>
                              <a:pt x="521484" y="98748"/>
                            </a:cubicBezTo>
                            <a:cubicBezTo>
                              <a:pt x="549060" y="181477"/>
                              <a:pt x="450573" y="228751"/>
                              <a:pt x="277236" y="252387"/>
                            </a:cubicBezTo>
                            <a:cubicBezTo>
                              <a:pt x="107838" y="276024"/>
                              <a:pt x="9351" y="244508"/>
                              <a:pt x="13291" y="212993"/>
                            </a:cubicBezTo>
                            <a:close/>
                          </a:path>
                        </a:pathLst>
                      </a:custGeom>
                      <a:solidFill>
                        <a:srgbClr val="009FE3"/>
                      </a:solidFill>
                      <a:ln w="39379" cap="flat">
                        <a:noFill/>
                        <a:prstDash val="solid"/>
                        <a:miter/>
                      </a:ln>
                    </p:spPr>
                    <p:txBody>
                      <a:bodyPr rtlCol="0" anchor="ctr"/>
                      <a:lstStyle/>
                      <a:p>
                        <a:endParaRPr lang="en-US"/>
                      </a:p>
                    </p:txBody>
                  </p:sp>
                  <p:grpSp>
                    <p:nvGrpSpPr>
                      <p:cNvPr id="3060" name="Graphic 2510">
                        <a:extLst>
                          <a:ext uri="{FF2B5EF4-FFF2-40B4-BE49-F238E27FC236}">
                            <a16:creationId xmlns:a16="http://schemas.microsoft.com/office/drawing/2014/main" xmlns="" id="{2CF569E9-B1A5-4B0C-9BA1-A0A421298731}"/>
                          </a:ext>
                        </a:extLst>
                      </p:cNvPr>
                      <p:cNvGrpSpPr/>
                      <p:nvPr/>
                    </p:nvGrpSpPr>
                    <p:grpSpPr>
                      <a:xfrm>
                        <a:off x="16004394" y="3560644"/>
                        <a:ext cx="212732" cy="94547"/>
                        <a:chOff x="16004394" y="3560644"/>
                        <a:chExt cx="212732" cy="94547"/>
                      </a:xfrm>
                      <a:solidFill>
                        <a:srgbClr val="FFFFFF"/>
                      </a:solidFill>
                    </p:grpSpPr>
                    <p:sp>
                      <p:nvSpPr>
                        <p:cNvPr id="3061" name="Freeform: Shape 3060">
                          <a:extLst>
                            <a:ext uri="{FF2B5EF4-FFF2-40B4-BE49-F238E27FC236}">
                              <a16:creationId xmlns:a16="http://schemas.microsoft.com/office/drawing/2014/main" xmlns="" id="{52C74674-A4E6-470D-8856-1F395E21DBB8}"/>
                            </a:ext>
                          </a:extLst>
                        </p:cNvPr>
                        <p:cNvSpPr/>
                        <p:nvPr/>
                      </p:nvSpPr>
                      <p:spPr>
                        <a:xfrm>
                          <a:off x="16158034" y="3560644"/>
                          <a:ext cx="59092" cy="35455"/>
                        </a:xfrm>
                        <a:custGeom>
                          <a:avLst/>
                          <a:gdLst>
                            <a:gd name="connsiteX0" fmla="*/ 0 w 59092"/>
                            <a:gd name="connsiteY0" fmla="*/ 23637 h 35455"/>
                            <a:gd name="connsiteX1" fmla="*/ 7879 w 59092"/>
                            <a:gd name="connsiteY1" fmla="*/ 35455 h 35455"/>
                            <a:gd name="connsiteX2" fmla="*/ 59092 w 59092"/>
                            <a:gd name="connsiteY2" fmla="*/ 0 h 35455"/>
                            <a:gd name="connsiteX3" fmla="*/ 0 w 59092"/>
                            <a:gd name="connsiteY3" fmla="*/ 23637 h 35455"/>
                          </a:gdLst>
                          <a:ahLst/>
                          <a:cxnLst>
                            <a:cxn ang="0">
                              <a:pos x="connsiteX0" y="connsiteY0"/>
                            </a:cxn>
                            <a:cxn ang="0">
                              <a:pos x="connsiteX1" y="connsiteY1"/>
                            </a:cxn>
                            <a:cxn ang="0">
                              <a:pos x="connsiteX2" y="connsiteY2"/>
                            </a:cxn>
                            <a:cxn ang="0">
                              <a:pos x="connsiteX3" y="connsiteY3"/>
                            </a:cxn>
                          </a:cxnLst>
                          <a:rect l="l" t="t" r="r" b="b"/>
                          <a:pathLst>
                            <a:path w="59092" h="35455">
                              <a:moveTo>
                                <a:pt x="0" y="23637"/>
                              </a:moveTo>
                              <a:cubicBezTo>
                                <a:pt x="3939" y="27576"/>
                                <a:pt x="3939" y="31516"/>
                                <a:pt x="7879" y="35455"/>
                              </a:cubicBezTo>
                              <a:cubicBezTo>
                                <a:pt x="31516" y="23637"/>
                                <a:pt x="51213" y="11818"/>
                                <a:pt x="59092" y="0"/>
                              </a:cubicBezTo>
                              <a:cubicBezTo>
                                <a:pt x="59092" y="3939"/>
                                <a:pt x="31516" y="15758"/>
                                <a:pt x="0" y="23637"/>
                              </a:cubicBezTo>
                              <a:close/>
                            </a:path>
                          </a:pathLst>
                        </a:custGeom>
                        <a:solidFill>
                          <a:srgbClr val="FFFFFF"/>
                        </a:solidFill>
                        <a:ln w="39379" cap="flat">
                          <a:noFill/>
                          <a:prstDash val="solid"/>
                          <a:miter/>
                        </a:ln>
                      </p:spPr>
                      <p:txBody>
                        <a:bodyPr rtlCol="0" anchor="ctr"/>
                        <a:lstStyle/>
                        <a:p>
                          <a:endParaRPr lang="en-US"/>
                        </a:p>
                      </p:txBody>
                    </p:sp>
                    <p:sp>
                      <p:nvSpPr>
                        <p:cNvPr id="3062" name="Freeform: Shape 3061">
                          <a:extLst>
                            <a:ext uri="{FF2B5EF4-FFF2-40B4-BE49-F238E27FC236}">
                              <a16:creationId xmlns:a16="http://schemas.microsoft.com/office/drawing/2014/main" xmlns="" id="{22D30F38-8B6F-4D81-8019-DBDB1E52E263}"/>
                            </a:ext>
                          </a:extLst>
                        </p:cNvPr>
                        <p:cNvSpPr/>
                        <p:nvPr/>
                      </p:nvSpPr>
                      <p:spPr>
                        <a:xfrm>
                          <a:off x="16004394" y="3592160"/>
                          <a:ext cx="145760" cy="63031"/>
                        </a:xfrm>
                        <a:custGeom>
                          <a:avLst/>
                          <a:gdLst>
                            <a:gd name="connsiteX0" fmla="*/ 133943 w 145760"/>
                            <a:gd name="connsiteY0" fmla="*/ 0 h 63031"/>
                            <a:gd name="connsiteX1" fmla="*/ 94548 w 145760"/>
                            <a:gd name="connsiteY1" fmla="*/ 7879 h 63031"/>
                            <a:gd name="connsiteX2" fmla="*/ 0 w 145760"/>
                            <a:gd name="connsiteY2" fmla="*/ 63032 h 63031"/>
                            <a:gd name="connsiteX3" fmla="*/ 82729 w 145760"/>
                            <a:gd name="connsiteY3" fmla="*/ 31516 h 63031"/>
                            <a:gd name="connsiteX4" fmla="*/ 145761 w 145760"/>
                            <a:gd name="connsiteY4" fmla="*/ 15758 h 63031"/>
                            <a:gd name="connsiteX5" fmla="*/ 133943 w 145760"/>
                            <a:gd name="connsiteY5" fmla="*/ 0 h 6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760" h="63031">
                              <a:moveTo>
                                <a:pt x="133943" y="0"/>
                              </a:moveTo>
                              <a:cubicBezTo>
                                <a:pt x="118185" y="3940"/>
                                <a:pt x="106366" y="7879"/>
                                <a:pt x="94548" y="7879"/>
                              </a:cubicBezTo>
                              <a:cubicBezTo>
                                <a:pt x="59092" y="15758"/>
                                <a:pt x="7879" y="27577"/>
                                <a:pt x="0" y="63032"/>
                              </a:cubicBezTo>
                              <a:cubicBezTo>
                                <a:pt x="0" y="63032"/>
                                <a:pt x="19697" y="39395"/>
                                <a:pt x="82729" y="31516"/>
                              </a:cubicBezTo>
                              <a:cubicBezTo>
                                <a:pt x="106366" y="27577"/>
                                <a:pt x="126063" y="23637"/>
                                <a:pt x="145761" y="15758"/>
                              </a:cubicBezTo>
                              <a:cubicBezTo>
                                <a:pt x="141821" y="7879"/>
                                <a:pt x="137882" y="3940"/>
                                <a:pt x="133943" y="0"/>
                              </a:cubicBezTo>
                              <a:close/>
                            </a:path>
                          </a:pathLst>
                        </a:custGeom>
                        <a:solidFill>
                          <a:srgbClr val="FFFFFF"/>
                        </a:solidFill>
                        <a:ln w="39379" cap="flat">
                          <a:noFill/>
                          <a:prstDash val="solid"/>
                          <a:miter/>
                        </a:ln>
                      </p:spPr>
                      <p:txBody>
                        <a:bodyPr rtlCol="0" anchor="ctr"/>
                        <a:lstStyle/>
                        <a:p>
                          <a:endParaRPr lang="en-US"/>
                        </a:p>
                      </p:txBody>
                    </p:sp>
                  </p:grpSp>
                </p:grpSp>
              </p:grpSp>
            </p:grpSp>
            <p:grpSp>
              <p:nvGrpSpPr>
                <p:cNvPr id="3063" name="Graphic 2510">
                  <a:extLst>
                    <a:ext uri="{FF2B5EF4-FFF2-40B4-BE49-F238E27FC236}">
                      <a16:creationId xmlns:a16="http://schemas.microsoft.com/office/drawing/2014/main" xmlns="" id="{1B106E4E-D365-4984-806D-1EB23441F58A}"/>
                    </a:ext>
                  </a:extLst>
                </p:cNvPr>
                <p:cNvGrpSpPr/>
                <p:nvPr/>
              </p:nvGrpSpPr>
              <p:grpSpPr>
                <a:xfrm>
                  <a:off x="15691984" y="357236"/>
                  <a:ext cx="1214551" cy="1539595"/>
                  <a:chOff x="15691984" y="357236"/>
                  <a:chExt cx="1214551" cy="1539595"/>
                </a:xfrm>
              </p:grpSpPr>
              <p:grpSp>
                <p:nvGrpSpPr>
                  <p:cNvPr id="3064" name="Graphic 2510">
                    <a:extLst>
                      <a:ext uri="{FF2B5EF4-FFF2-40B4-BE49-F238E27FC236}">
                        <a16:creationId xmlns:a16="http://schemas.microsoft.com/office/drawing/2014/main" xmlns="" id="{FA1D1BA0-486B-4157-9C88-C653D2ECB4BF}"/>
                      </a:ext>
                    </a:extLst>
                  </p:cNvPr>
                  <p:cNvGrpSpPr/>
                  <p:nvPr/>
                </p:nvGrpSpPr>
                <p:grpSpPr>
                  <a:xfrm>
                    <a:off x="16035306" y="357236"/>
                    <a:ext cx="871229" cy="532327"/>
                    <a:chOff x="16035306" y="357236"/>
                    <a:chExt cx="871229" cy="532327"/>
                  </a:xfrm>
                </p:grpSpPr>
                <p:grpSp>
                  <p:nvGrpSpPr>
                    <p:cNvPr id="3065" name="Graphic 2510">
                      <a:extLst>
                        <a:ext uri="{FF2B5EF4-FFF2-40B4-BE49-F238E27FC236}">
                          <a16:creationId xmlns:a16="http://schemas.microsoft.com/office/drawing/2014/main" xmlns="" id="{EDBBAD47-BD43-4B10-8B60-4F368AC0283C}"/>
                        </a:ext>
                      </a:extLst>
                    </p:cNvPr>
                    <p:cNvGrpSpPr/>
                    <p:nvPr/>
                  </p:nvGrpSpPr>
                  <p:grpSpPr>
                    <a:xfrm>
                      <a:off x="16035306" y="357236"/>
                      <a:ext cx="871229" cy="532327"/>
                      <a:chOff x="16035306" y="357236"/>
                      <a:chExt cx="871229" cy="532327"/>
                    </a:xfrm>
                  </p:grpSpPr>
                  <p:grpSp>
                    <p:nvGrpSpPr>
                      <p:cNvPr id="3066" name="Graphic 2510">
                        <a:extLst>
                          <a:ext uri="{FF2B5EF4-FFF2-40B4-BE49-F238E27FC236}">
                            <a16:creationId xmlns:a16="http://schemas.microsoft.com/office/drawing/2014/main" xmlns="" id="{EF493C22-55E5-417D-93AD-ECECA18CF3E2}"/>
                          </a:ext>
                        </a:extLst>
                      </p:cNvPr>
                      <p:cNvGrpSpPr/>
                      <p:nvPr/>
                    </p:nvGrpSpPr>
                    <p:grpSpPr>
                      <a:xfrm>
                        <a:off x="16035306" y="357236"/>
                        <a:ext cx="871229" cy="532327"/>
                        <a:chOff x="16035306" y="357236"/>
                        <a:chExt cx="871229" cy="532327"/>
                      </a:xfrm>
                    </p:grpSpPr>
                    <p:sp>
                      <p:nvSpPr>
                        <p:cNvPr id="3067" name="Freeform: Shape 3066">
                          <a:extLst>
                            <a:ext uri="{FF2B5EF4-FFF2-40B4-BE49-F238E27FC236}">
                              <a16:creationId xmlns:a16="http://schemas.microsoft.com/office/drawing/2014/main" xmlns="" id="{80203490-0374-40F4-9C3A-D4AAD186C9DC}"/>
                            </a:ext>
                          </a:extLst>
                        </p:cNvPr>
                        <p:cNvSpPr/>
                        <p:nvPr/>
                      </p:nvSpPr>
                      <p:spPr>
                        <a:xfrm>
                          <a:off x="16035306" y="369963"/>
                          <a:ext cx="855660" cy="514308"/>
                        </a:xfrm>
                        <a:custGeom>
                          <a:avLst/>
                          <a:gdLst>
                            <a:gd name="connsiteX0" fmla="*/ 331520 w 855660"/>
                            <a:gd name="connsiteY0" fmla="*/ 448801 h 514308"/>
                            <a:gd name="connsiteX1" fmla="*/ 252730 w 855660"/>
                            <a:gd name="connsiteY1" fmla="*/ 283343 h 514308"/>
                            <a:gd name="connsiteX2" fmla="*/ 142425 w 855660"/>
                            <a:gd name="connsiteY2" fmla="*/ 350314 h 514308"/>
                            <a:gd name="connsiteX3" fmla="*/ 122727 w 855660"/>
                            <a:gd name="connsiteY3" fmla="*/ 224250 h 514308"/>
                            <a:gd name="connsiteX4" fmla="*/ 12422 w 855660"/>
                            <a:gd name="connsiteY4" fmla="*/ 346374 h 514308"/>
                            <a:gd name="connsiteX5" fmla="*/ 79393 w 855660"/>
                            <a:gd name="connsiteY5" fmla="*/ 157279 h 514308"/>
                            <a:gd name="connsiteX6" fmla="*/ 300004 w 855660"/>
                            <a:gd name="connsiteY6" fmla="*/ 153340 h 514308"/>
                            <a:gd name="connsiteX7" fmla="*/ 229093 w 855660"/>
                            <a:gd name="connsiteY7" fmla="*/ 50913 h 514308"/>
                            <a:gd name="connsiteX8" fmla="*/ 402431 w 855660"/>
                            <a:gd name="connsiteY8" fmla="*/ 117884 h 514308"/>
                            <a:gd name="connsiteX9" fmla="*/ 500918 w 855660"/>
                            <a:gd name="connsiteY9" fmla="*/ 3639 h 514308"/>
                            <a:gd name="connsiteX10" fmla="*/ 493039 w 855660"/>
                            <a:gd name="connsiteY10" fmla="*/ 125763 h 514308"/>
                            <a:gd name="connsiteX11" fmla="*/ 831834 w 855660"/>
                            <a:gd name="connsiteY11" fmla="*/ 94248 h 514308"/>
                            <a:gd name="connsiteX12" fmla="*/ 623042 w 855660"/>
                            <a:gd name="connsiteY12" fmla="*/ 153340 h 514308"/>
                            <a:gd name="connsiteX13" fmla="*/ 855471 w 855660"/>
                            <a:gd name="connsiteY13" fmla="*/ 385769 h 514308"/>
                            <a:gd name="connsiteX14" fmla="*/ 697892 w 855660"/>
                            <a:gd name="connsiteY14" fmla="*/ 255766 h 514308"/>
                            <a:gd name="connsiteX15" fmla="*/ 753045 w 855660"/>
                            <a:gd name="connsiteY15" fmla="*/ 507893 h 514308"/>
                            <a:gd name="connsiteX16" fmla="*/ 662437 w 855660"/>
                            <a:gd name="connsiteY16" fmla="*/ 350314 h 514308"/>
                            <a:gd name="connsiteX17" fmla="*/ 654558 w 855660"/>
                            <a:gd name="connsiteY17" fmla="*/ 472438 h 514308"/>
                            <a:gd name="connsiteX18" fmla="*/ 544252 w 855660"/>
                            <a:gd name="connsiteY18" fmla="*/ 377890 h 514308"/>
                            <a:gd name="connsiteX19" fmla="*/ 426067 w 855660"/>
                            <a:gd name="connsiteY19" fmla="*/ 500014 h 514308"/>
                            <a:gd name="connsiteX20" fmla="*/ 331520 w 855660"/>
                            <a:gd name="connsiteY20" fmla="*/ 448801 h 514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55660" h="514308">
                              <a:moveTo>
                                <a:pt x="331520" y="448801"/>
                              </a:moveTo>
                              <a:cubicBezTo>
                                <a:pt x="331520" y="448801"/>
                                <a:pt x="366975" y="314859"/>
                                <a:pt x="252730" y="283343"/>
                              </a:cubicBezTo>
                              <a:cubicBezTo>
                                <a:pt x="138485" y="251827"/>
                                <a:pt x="126667" y="326677"/>
                                <a:pt x="142425" y="350314"/>
                              </a:cubicBezTo>
                              <a:cubicBezTo>
                                <a:pt x="154243" y="377890"/>
                                <a:pt x="63635" y="291222"/>
                                <a:pt x="122727" y="224250"/>
                              </a:cubicBezTo>
                              <a:cubicBezTo>
                                <a:pt x="122727" y="224250"/>
                                <a:pt x="12422" y="259706"/>
                                <a:pt x="12422" y="346374"/>
                              </a:cubicBezTo>
                              <a:cubicBezTo>
                                <a:pt x="12422" y="346374"/>
                                <a:pt x="-42731" y="243948"/>
                                <a:pt x="79393" y="157279"/>
                              </a:cubicBezTo>
                              <a:cubicBezTo>
                                <a:pt x="201517" y="70611"/>
                                <a:pt x="300004" y="153340"/>
                                <a:pt x="300004" y="153340"/>
                              </a:cubicBezTo>
                              <a:cubicBezTo>
                                <a:pt x="300004" y="153340"/>
                                <a:pt x="335460" y="102126"/>
                                <a:pt x="229093" y="50913"/>
                              </a:cubicBezTo>
                              <a:cubicBezTo>
                                <a:pt x="229093" y="50913"/>
                                <a:pt x="339399" y="23337"/>
                                <a:pt x="402431" y="117884"/>
                              </a:cubicBezTo>
                              <a:cubicBezTo>
                                <a:pt x="402431" y="117884"/>
                                <a:pt x="390612" y="39095"/>
                                <a:pt x="500918" y="3639"/>
                              </a:cubicBezTo>
                              <a:cubicBezTo>
                                <a:pt x="556071" y="-16058"/>
                                <a:pt x="449704" y="46974"/>
                                <a:pt x="493039" y="125763"/>
                              </a:cubicBezTo>
                              <a:cubicBezTo>
                                <a:pt x="493039" y="125763"/>
                                <a:pt x="571829" y="-16058"/>
                                <a:pt x="831834" y="94248"/>
                              </a:cubicBezTo>
                              <a:cubicBezTo>
                                <a:pt x="883048" y="113945"/>
                                <a:pt x="690013" y="50913"/>
                                <a:pt x="623042" y="153340"/>
                              </a:cubicBezTo>
                              <a:cubicBezTo>
                                <a:pt x="623042" y="153340"/>
                                <a:pt x="863350" y="129703"/>
                                <a:pt x="855471" y="385769"/>
                              </a:cubicBezTo>
                              <a:cubicBezTo>
                                <a:pt x="855471" y="385769"/>
                                <a:pt x="827895" y="263645"/>
                                <a:pt x="697892" y="255766"/>
                              </a:cubicBezTo>
                              <a:cubicBezTo>
                                <a:pt x="654558" y="251827"/>
                                <a:pt x="823955" y="287282"/>
                                <a:pt x="753045" y="507893"/>
                              </a:cubicBezTo>
                              <a:cubicBezTo>
                                <a:pt x="753045" y="507893"/>
                                <a:pt x="772742" y="385769"/>
                                <a:pt x="662437" y="350314"/>
                              </a:cubicBezTo>
                              <a:cubicBezTo>
                                <a:pt x="623042" y="338495"/>
                                <a:pt x="705771" y="385769"/>
                                <a:pt x="654558" y="472438"/>
                              </a:cubicBezTo>
                              <a:cubicBezTo>
                                <a:pt x="654558" y="472438"/>
                                <a:pt x="674255" y="397588"/>
                                <a:pt x="544252" y="377890"/>
                              </a:cubicBezTo>
                              <a:cubicBezTo>
                                <a:pt x="414249" y="358193"/>
                                <a:pt x="426067" y="500014"/>
                                <a:pt x="426067" y="500014"/>
                              </a:cubicBezTo>
                              <a:cubicBezTo>
                                <a:pt x="426067" y="500014"/>
                                <a:pt x="315762" y="555167"/>
                                <a:pt x="331520" y="448801"/>
                              </a:cubicBezTo>
                              <a:close/>
                            </a:path>
                          </a:pathLst>
                        </a:custGeom>
                        <a:solidFill>
                          <a:srgbClr val="FDBB30"/>
                        </a:solidFill>
                        <a:ln w="39379" cap="flat">
                          <a:noFill/>
                          <a:prstDash val="solid"/>
                          <a:miter/>
                        </a:ln>
                      </p:spPr>
                      <p:txBody>
                        <a:bodyPr rtlCol="0" anchor="ctr"/>
                        <a:lstStyle/>
                        <a:p>
                          <a:endParaRPr lang="en-US"/>
                        </a:p>
                      </p:txBody>
                    </p:sp>
                    <p:sp>
                      <p:nvSpPr>
                        <p:cNvPr id="3068" name="Freeform: Shape 3067">
                          <a:extLst>
                            <a:ext uri="{FF2B5EF4-FFF2-40B4-BE49-F238E27FC236}">
                              <a16:creationId xmlns:a16="http://schemas.microsoft.com/office/drawing/2014/main" xmlns="" id="{0A8651BF-73C6-4156-9AE6-57E1159C7D3E}"/>
                            </a:ext>
                          </a:extLst>
                        </p:cNvPr>
                        <p:cNvSpPr/>
                        <p:nvPr/>
                      </p:nvSpPr>
                      <p:spPr>
                        <a:xfrm>
                          <a:off x="16039246" y="357236"/>
                          <a:ext cx="867289" cy="532327"/>
                        </a:xfrm>
                        <a:custGeom>
                          <a:avLst/>
                          <a:gdLst>
                            <a:gd name="connsiteX0" fmla="*/ 745166 w 867289"/>
                            <a:gd name="connsiteY0" fmla="*/ 524561 h 532327"/>
                            <a:gd name="connsiteX1" fmla="*/ 737287 w 867289"/>
                            <a:gd name="connsiteY1" fmla="*/ 520621 h 532327"/>
                            <a:gd name="connsiteX2" fmla="*/ 737287 w 867289"/>
                            <a:gd name="connsiteY2" fmla="*/ 516682 h 532327"/>
                            <a:gd name="connsiteX3" fmla="*/ 654558 w 867289"/>
                            <a:gd name="connsiteY3" fmla="*/ 366981 h 532327"/>
                            <a:gd name="connsiteX4" fmla="*/ 654558 w 867289"/>
                            <a:gd name="connsiteY4" fmla="*/ 489105 h 532327"/>
                            <a:gd name="connsiteX5" fmla="*/ 650618 w 867289"/>
                            <a:gd name="connsiteY5" fmla="*/ 493045 h 532327"/>
                            <a:gd name="connsiteX6" fmla="*/ 642739 w 867289"/>
                            <a:gd name="connsiteY6" fmla="*/ 489105 h 532327"/>
                            <a:gd name="connsiteX7" fmla="*/ 642739 w 867289"/>
                            <a:gd name="connsiteY7" fmla="*/ 485166 h 532327"/>
                            <a:gd name="connsiteX8" fmla="*/ 634860 w 867289"/>
                            <a:gd name="connsiteY8" fmla="*/ 445771 h 532327"/>
                            <a:gd name="connsiteX9" fmla="*/ 540312 w 867289"/>
                            <a:gd name="connsiteY9" fmla="*/ 398497 h 532327"/>
                            <a:gd name="connsiteX10" fmla="*/ 481220 w 867289"/>
                            <a:gd name="connsiteY10" fmla="*/ 402437 h 532327"/>
                            <a:gd name="connsiteX11" fmla="*/ 430007 w 867289"/>
                            <a:gd name="connsiteY11" fmla="*/ 512742 h 532327"/>
                            <a:gd name="connsiteX12" fmla="*/ 426067 w 867289"/>
                            <a:gd name="connsiteY12" fmla="*/ 516682 h 532327"/>
                            <a:gd name="connsiteX13" fmla="*/ 418189 w 867289"/>
                            <a:gd name="connsiteY13" fmla="*/ 520621 h 532327"/>
                            <a:gd name="connsiteX14" fmla="*/ 418189 w 867289"/>
                            <a:gd name="connsiteY14" fmla="*/ 520621 h 532327"/>
                            <a:gd name="connsiteX15" fmla="*/ 343338 w 867289"/>
                            <a:gd name="connsiteY15" fmla="*/ 524561 h 532327"/>
                            <a:gd name="connsiteX16" fmla="*/ 331520 w 867289"/>
                            <a:gd name="connsiteY16" fmla="*/ 461529 h 532327"/>
                            <a:gd name="connsiteX17" fmla="*/ 256670 w 867289"/>
                            <a:gd name="connsiteY17" fmla="*/ 303950 h 532327"/>
                            <a:gd name="connsiteX18" fmla="*/ 177880 w 867289"/>
                            <a:gd name="connsiteY18" fmla="*/ 303950 h 532327"/>
                            <a:gd name="connsiteX19" fmla="*/ 154243 w 867289"/>
                            <a:gd name="connsiteY19" fmla="*/ 327586 h 532327"/>
                            <a:gd name="connsiteX20" fmla="*/ 154243 w 867289"/>
                            <a:gd name="connsiteY20" fmla="*/ 363042 h 532327"/>
                            <a:gd name="connsiteX21" fmla="*/ 154243 w 867289"/>
                            <a:gd name="connsiteY21" fmla="*/ 370921 h 532327"/>
                            <a:gd name="connsiteX22" fmla="*/ 150303 w 867289"/>
                            <a:gd name="connsiteY22" fmla="*/ 374860 h 532327"/>
                            <a:gd name="connsiteX23" fmla="*/ 122727 w 867289"/>
                            <a:gd name="connsiteY23" fmla="*/ 355163 h 532327"/>
                            <a:gd name="connsiteX24" fmla="*/ 110909 w 867289"/>
                            <a:gd name="connsiteY24" fmla="*/ 252736 h 532327"/>
                            <a:gd name="connsiteX25" fmla="*/ 24240 w 867289"/>
                            <a:gd name="connsiteY25" fmla="*/ 359102 h 532327"/>
                            <a:gd name="connsiteX26" fmla="*/ 20301 w 867289"/>
                            <a:gd name="connsiteY26" fmla="*/ 363042 h 532327"/>
                            <a:gd name="connsiteX27" fmla="*/ 12422 w 867289"/>
                            <a:gd name="connsiteY27" fmla="*/ 359102 h 532327"/>
                            <a:gd name="connsiteX28" fmla="*/ 79393 w 867289"/>
                            <a:gd name="connsiteY28" fmla="*/ 162128 h 532327"/>
                            <a:gd name="connsiteX29" fmla="*/ 122727 w 867289"/>
                            <a:gd name="connsiteY29" fmla="*/ 138491 h 532327"/>
                            <a:gd name="connsiteX30" fmla="*/ 300004 w 867289"/>
                            <a:gd name="connsiteY30" fmla="*/ 154249 h 532327"/>
                            <a:gd name="connsiteX31" fmla="*/ 300004 w 867289"/>
                            <a:gd name="connsiteY31" fmla="*/ 130612 h 532327"/>
                            <a:gd name="connsiteX32" fmla="*/ 229093 w 867289"/>
                            <a:gd name="connsiteY32" fmla="*/ 67581 h 532327"/>
                            <a:gd name="connsiteX33" fmla="*/ 225154 w 867289"/>
                            <a:gd name="connsiteY33" fmla="*/ 59702 h 532327"/>
                            <a:gd name="connsiteX34" fmla="*/ 229093 w 867289"/>
                            <a:gd name="connsiteY34" fmla="*/ 55762 h 532327"/>
                            <a:gd name="connsiteX35" fmla="*/ 398491 w 867289"/>
                            <a:gd name="connsiteY35" fmla="*/ 110915 h 532327"/>
                            <a:gd name="connsiteX36" fmla="*/ 500918 w 867289"/>
                            <a:gd name="connsiteY36" fmla="*/ 4549 h 532327"/>
                            <a:gd name="connsiteX37" fmla="*/ 524554 w 867289"/>
                            <a:gd name="connsiteY37" fmla="*/ 4549 h 532327"/>
                            <a:gd name="connsiteX38" fmla="*/ 516676 w 867289"/>
                            <a:gd name="connsiteY38" fmla="*/ 24246 h 532327"/>
                            <a:gd name="connsiteX39" fmla="*/ 496978 w 867289"/>
                            <a:gd name="connsiteY39" fmla="*/ 118794 h 532327"/>
                            <a:gd name="connsiteX40" fmla="*/ 560010 w 867289"/>
                            <a:gd name="connsiteY40" fmla="*/ 71520 h 532327"/>
                            <a:gd name="connsiteX41" fmla="*/ 835774 w 867289"/>
                            <a:gd name="connsiteY41" fmla="*/ 95157 h 532327"/>
                            <a:gd name="connsiteX42" fmla="*/ 847592 w 867289"/>
                            <a:gd name="connsiteY42" fmla="*/ 103036 h 532327"/>
                            <a:gd name="connsiteX43" fmla="*/ 843653 w 867289"/>
                            <a:gd name="connsiteY43" fmla="*/ 106975 h 532327"/>
                            <a:gd name="connsiteX44" fmla="*/ 827895 w 867289"/>
                            <a:gd name="connsiteY44" fmla="*/ 106975 h 532327"/>
                            <a:gd name="connsiteX45" fmla="*/ 682134 w 867289"/>
                            <a:gd name="connsiteY45" fmla="*/ 118794 h 532327"/>
                            <a:gd name="connsiteX46" fmla="*/ 638800 w 867289"/>
                            <a:gd name="connsiteY46" fmla="*/ 150310 h 532327"/>
                            <a:gd name="connsiteX47" fmla="*/ 804258 w 867289"/>
                            <a:gd name="connsiteY47" fmla="*/ 205463 h 532327"/>
                            <a:gd name="connsiteX48" fmla="*/ 867290 w 867289"/>
                            <a:gd name="connsiteY48" fmla="*/ 386679 h 532327"/>
                            <a:gd name="connsiteX49" fmla="*/ 863350 w 867289"/>
                            <a:gd name="connsiteY49" fmla="*/ 390618 h 532327"/>
                            <a:gd name="connsiteX50" fmla="*/ 855471 w 867289"/>
                            <a:gd name="connsiteY50" fmla="*/ 386679 h 532327"/>
                            <a:gd name="connsiteX51" fmla="*/ 855471 w 867289"/>
                            <a:gd name="connsiteY51" fmla="*/ 382739 h 532327"/>
                            <a:gd name="connsiteX52" fmla="*/ 713650 w 867289"/>
                            <a:gd name="connsiteY52" fmla="*/ 256676 h 532327"/>
                            <a:gd name="connsiteX53" fmla="*/ 745166 w 867289"/>
                            <a:gd name="connsiteY53" fmla="*/ 524561 h 532327"/>
                            <a:gd name="connsiteX54" fmla="*/ 745166 w 867289"/>
                            <a:gd name="connsiteY54" fmla="*/ 524561 h 532327"/>
                            <a:gd name="connsiteX55" fmla="*/ 745166 w 867289"/>
                            <a:gd name="connsiteY55" fmla="*/ 524561 h 532327"/>
                            <a:gd name="connsiteX56" fmla="*/ 690013 w 867289"/>
                            <a:gd name="connsiteY56" fmla="*/ 260615 h 532327"/>
                            <a:gd name="connsiteX57" fmla="*/ 843653 w 867289"/>
                            <a:gd name="connsiteY57" fmla="*/ 366981 h 532327"/>
                            <a:gd name="connsiteX58" fmla="*/ 784561 w 867289"/>
                            <a:gd name="connsiteY58" fmla="*/ 229099 h 532327"/>
                            <a:gd name="connsiteX59" fmla="*/ 615163 w 867289"/>
                            <a:gd name="connsiteY59" fmla="*/ 173947 h 532327"/>
                            <a:gd name="connsiteX60" fmla="*/ 611223 w 867289"/>
                            <a:gd name="connsiteY60" fmla="*/ 170007 h 532327"/>
                            <a:gd name="connsiteX61" fmla="*/ 611223 w 867289"/>
                            <a:gd name="connsiteY61" fmla="*/ 162128 h 532327"/>
                            <a:gd name="connsiteX62" fmla="*/ 666376 w 867289"/>
                            <a:gd name="connsiteY62" fmla="*/ 114854 h 532327"/>
                            <a:gd name="connsiteX63" fmla="*/ 792440 w 867289"/>
                            <a:gd name="connsiteY63" fmla="*/ 99097 h 532327"/>
                            <a:gd name="connsiteX64" fmla="*/ 556070 w 867289"/>
                            <a:gd name="connsiteY64" fmla="*/ 87278 h 532327"/>
                            <a:gd name="connsiteX65" fmla="*/ 489099 w 867289"/>
                            <a:gd name="connsiteY65" fmla="*/ 138491 h 532327"/>
                            <a:gd name="connsiteX66" fmla="*/ 485160 w 867289"/>
                            <a:gd name="connsiteY66" fmla="*/ 142431 h 532327"/>
                            <a:gd name="connsiteX67" fmla="*/ 481220 w 867289"/>
                            <a:gd name="connsiteY67" fmla="*/ 138491 h 532327"/>
                            <a:gd name="connsiteX68" fmla="*/ 496978 w 867289"/>
                            <a:gd name="connsiteY68" fmla="*/ 24246 h 532327"/>
                            <a:gd name="connsiteX69" fmla="*/ 500918 w 867289"/>
                            <a:gd name="connsiteY69" fmla="*/ 20307 h 532327"/>
                            <a:gd name="connsiteX70" fmla="*/ 496978 w 867289"/>
                            <a:gd name="connsiteY70" fmla="*/ 20307 h 532327"/>
                            <a:gd name="connsiteX71" fmla="*/ 402431 w 867289"/>
                            <a:gd name="connsiteY71" fmla="*/ 130612 h 532327"/>
                            <a:gd name="connsiteX72" fmla="*/ 398491 w 867289"/>
                            <a:gd name="connsiteY72" fmla="*/ 138491 h 532327"/>
                            <a:gd name="connsiteX73" fmla="*/ 390612 w 867289"/>
                            <a:gd name="connsiteY73" fmla="*/ 134552 h 532327"/>
                            <a:gd name="connsiteX74" fmla="*/ 244851 w 867289"/>
                            <a:gd name="connsiteY74" fmla="*/ 67581 h 532327"/>
                            <a:gd name="connsiteX75" fmla="*/ 303943 w 867289"/>
                            <a:gd name="connsiteY75" fmla="*/ 126673 h 532327"/>
                            <a:gd name="connsiteX76" fmla="*/ 300004 w 867289"/>
                            <a:gd name="connsiteY76" fmla="*/ 166068 h 532327"/>
                            <a:gd name="connsiteX77" fmla="*/ 296065 w 867289"/>
                            <a:gd name="connsiteY77" fmla="*/ 170007 h 532327"/>
                            <a:gd name="connsiteX78" fmla="*/ 292125 w 867289"/>
                            <a:gd name="connsiteY78" fmla="*/ 170007 h 532327"/>
                            <a:gd name="connsiteX79" fmla="*/ 122727 w 867289"/>
                            <a:gd name="connsiteY79" fmla="*/ 150310 h 532327"/>
                            <a:gd name="connsiteX80" fmla="*/ 83332 w 867289"/>
                            <a:gd name="connsiteY80" fmla="*/ 173947 h 532327"/>
                            <a:gd name="connsiteX81" fmla="*/ 12422 w 867289"/>
                            <a:gd name="connsiteY81" fmla="*/ 335465 h 532327"/>
                            <a:gd name="connsiteX82" fmla="*/ 110909 w 867289"/>
                            <a:gd name="connsiteY82" fmla="*/ 236978 h 532327"/>
                            <a:gd name="connsiteX83" fmla="*/ 122727 w 867289"/>
                            <a:gd name="connsiteY83" fmla="*/ 233039 h 532327"/>
                            <a:gd name="connsiteX84" fmla="*/ 130606 w 867289"/>
                            <a:gd name="connsiteY84" fmla="*/ 236978 h 532327"/>
                            <a:gd name="connsiteX85" fmla="*/ 130606 w 867289"/>
                            <a:gd name="connsiteY85" fmla="*/ 244857 h 532327"/>
                            <a:gd name="connsiteX86" fmla="*/ 114848 w 867289"/>
                            <a:gd name="connsiteY86" fmla="*/ 311829 h 532327"/>
                            <a:gd name="connsiteX87" fmla="*/ 138485 w 867289"/>
                            <a:gd name="connsiteY87" fmla="*/ 355163 h 532327"/>
                            <a:gd name="connsiteX88" fmla="*/ 142425 w 867289"/>
                            <a:gd name="connsiteY88" fmla="*/ 323647 h 532327"/>
                            <a:gd name="connsiteX89" fmla="*/ 173941 w 867289"/>
                            <a:gd name="connsiteY89" fmla="*/ 292131 h 532327"/>
                            <a:gd name="connsiteX90" fmla="*/ 260609 w 867289"/>
                            <a:gd name="connsiteY90" fmla="*/ 292131 h 532327"/>
                            <a:gd name="connsiteX91" fmla="*/ 347278 w 867289"/>
                            <a:gd name="connsiteY91" fmla="*/ 465468 h 532327"/>
                            <a:gd name="connsiteX92" fmla="*/ 355157 w 867289"/>
                            <a:gd name="connsiteY92" fmla="*/ 516682 h 532327"/>
                            <a:gd name="connsiteX93" fmla="*/ 418189 w 867289"/>
                            <a:gd name="connsiteY93" fmla="*/ 512742 h 532327"/>
                            <a:gd name="connsiteX94" fmla="*/ 418189 w 867289"/>
                            <a:gd name="connsiteY94" fmla="*/ 512742 h 532327"/>
                            <a:gd name="connsiteX95" fmla="*/ 422128 w 867289"/>
                            <a:gd name="connsiteY95" fmla="*/ 512742 h 532327"/>
                            <a:gd name="connsiteX96" fmla="*/ 481220 w 867289"/>
                            <a:gd name="connsiteY96" fmla="*/ 394558 h 532327"/>
                            <a:gd name="connsiteX97" fmla="*/ 548192 w 867289"/>
                            <a:gd name="connsiteY97" fmla="*/ 386679 h 532327"/>
                            <a:gd name="connsiteX98" fmla="*/ 654558 w 867289"/>
                            <a:gd name="connsiteY98" fmla="*/ 437892 h 532327"/>
                            <a:gd name="connsiteX99" fmla="*/ 666376 w 867289"/>
                            <a:gd name="connsiteY99" fmla="*/ 461529 h 532327"/>
                            <a:gd name="connsiteX100" fmla="*/ 658497 w 867289"/>
                            <a:gd name="connsiteY100" fmla="*/ 374860 h 532327"/>
                            <a:gd name="connsiteX101" fmla="*/ 654558 w 867289"/>
                            <a:gd name="connsiteY101" fmla="*/ 359102 h 532327"/>
                            <a:gd name="connsiteX102" fmla="*/ 658497 w 867289"/>
                            <a:gd name="connsiteY102" fmla="*/ 355163 h 532327"/>
                            <a:gd name="connsiteX103" fmla="*/ 674255 w 867289"/>
                            <a:gd name="connsiteY103" fmla="*/ 355163 h 532327"/>
                            <a:gd name="connsiteX104" fmla="*/ 768803 w 867289"/>
                            <a:gd name="connsiteY104" fmla="*/ 473347 h 532327"/>
                            <a:gd name="connsiteX105" fmla="*/ 705771 w 867289"/>
                            <a:gd name="connsiteY105" fmla="*/ 280313 h 532327"/>
                            <a:gd name="connsiteX106" fmla="*/ 697892 w 867289"/>
                            <a:gd name="connsiteY106" fmla="*/ 268494 h 532327"/>
                            <a:gd name="connsiteX107" fmla="*/ 701831 w 867289"/>
                            <a:gd name="connsiteY107" fmla="*/ 264555 h 532327"/>
                            <a:gd name="connsiteX108" fmla="*/ 690013 w 867289"/>
                            <a:gd name="connsiteY108" fmla="*/ 260615 h 532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867289" h="532327">
                              <a:moveTo>
                                <a:pt x="745166" y="524561"/>
                              </a:moveTo>
                              <a:cubicBezTo>
                                <a:pt x="741226" y="524561"/>
                                <a:pt x="737287" y="524561"/>
                                <a:pt x="737287" y="520621"/>
                              </a:cubicBezTo>
                              <a:cubicBezTo>
                                <a:pt x="737287" y="520621"/>
                                <a:pt x="737287" y="516682"/>
                                <a:pt x="737287" y="516682"/>
                              </a:cubicBezTo>
                              <a:cubicBezTo>
                                <a:pt x="737287" y="504863"/>
                                <a:pt x="749105" y="398497"/>
                                <a:pt x="654558" y="366981"/>
                              </a:cubicBezTo>
                              <a:cubicBezTo>
                                <a:pt x="666376" y="386679"/>
                                <a:pt x="690013" y="426073"/>
                                <a:pt x="654558" y="489105"/>
                              </a:cubicBezTo>
                              <a:cubicBezTo>
                                <a:pt x="654558" y="489105"/>
                                <a:pt x="654558" y="493045"/>
                                <a:pt x="650618" y="493045"/>
                              </a:cubicBezTo>
                              <a:cubicBezTo>
                                <a:pt x="646679" y="496984"/>
                                <a:pt x="642739" y="493045"/>
                                <a:pt x="642739" y="489105"/>
                              </a:cubicBezTo>
                              <a:cubicBezTo>
                                <a:pt x="642739" y="489105"/>
                                <a:pt x="642739" y="485166"/>
                                <a:pt x="642739" y="485166"/>
                              </a:cubicBezTo>
                              <a:cubicBezTo>
                                <a:pt x="642739" y="481226"/>
                                <a:pt x="646679" y="461529"/>
                                <a:pt x="634860" y="445771"/>
                              </a:cubicBezTo>
                              <a:cubicBezTo>
                                <a:pt x="619102" y="422134"/>
                                <a:pt x="587586" y="406376"/>
                                <a:pt x="540312" y="398497"/>
                              </a:cubicBezTo>
                              <a:cubicBezTo>
                                <a:pt x="516676" y="394558"/>
                                <a:pt x="496978" y="398497"/>
                                <a:pt x="481220" y="402437"/>
                              </a:cubicBezTo>
                              <a:cubicBezTo>
                                <a:pt x="422128" y="426073"/>
                                <a:pt x="430007" y="512742"/>
                                <a:pt x="430007" y="512742"/>
                              </a:cubicBezTo>
                              <a:cubicBezTo>
                                <a:pt x="430007" y="516682"/>
                                <a:pt x="430007" y="516682"/>
                                <a:pt x="426067" y="516682"/>
                              </a:cubicBezTo>
                              <a:cubicBezTo>
                                <a:pt x="426067" y="516682"/>
                                <a:pt x="422128" y="516682"/>
                                <a:pt x="418189" y="520621"/>
                              </a:cubicBezTo>
                              <a:lnTo>
                                <a:pt x="418189" y="520621"/>
                              </a:lnTo>
                              <a:cubicBezTo>
                                <a:pt x="398491" y="528500"/>
                                <a:pt x="363036" y="540318"/>
                                <a:pt x="343338" y="524561"/>
                              </a:cubicBezTo>
                              <a:cubicBezTo>
                                <a:pt x="327580" y="512742"/>
                                <a:pt x="323641" y="493045"/>
                                <a:pt x="331520" y="461529"/>
                              </a:cubicBezTo>
                              <a:cubicBezTo>
                                <a:pt x="331520" y="457589"/>
                                <a:pt x="363036" y="331526"/>
                                <a:pt x="256670" y="303950"/>
                              </a:cubicBezTo>
                              <a:cubicBezTo>
                                <a:pt x="221214" y="296071"/>
                                <a:pt x="193638" y="296071"/>
                                <a:pt x="177880" y="303950"/>
                              </a:cubicBezTo>
                              <a:cubicBezTo>
                                <a:pt x="166061" y="307889"/>
                                <a:pt x="158183" y="319708"/>
                                <a:pt x="154243" y="327586"/>
                              </a:cubicBezTo>
                              <a:cubicBezTo>
                                <a:pt x="150303" y="339405"/>
                                <a:pt x="150303" y="355163"/>
                                <a:pt x="154243" y="363042"/>
                              </a:cubicBezTo>
                              <a:cubicBezTo>
                                <a:pt x="154243" y="366981"/>
                                <a:pt x="158183" y="370921"/>
                                <a:pt x="154243" y="370921"/>
                              </a:cubicBezTo>
                              <a:cubicBezTo>
                                <a:pt x="154243" y="370921"/>
                                <a:pt x="150303" y="374860"/>
                                <a:pt x="150303" y="374860"/>
                              </a:cubicBezTo>
                              <a:cubicBezTo>
                                <a:pt x="142425" y="378800"/>
                                <a:pt x="130606" y="363042"/>
                                <a:pt x="122727" y="355163"/>
                              </a:cubicBezTo>
                              <a:cubicBezTo>
                                <a:pt x="114848" y="343344"/>
                                <a:pt x="87272" y="296071"/>
                                <a:pt x="110909" y="252736"/>
                              </a:cubicBezTo>
                              <a:cubicBezTo>
                                <a:pt x="79393" y="268494"/>
                                <a:pt x="24240" y="303950"/>
                                <a:pt x="24240" y="359102"/>
                              </a:cubicBezTo>
                              <a:cubicBezTo>
                                <a:pt x="24240" y="363042"/>
                                <a:pt x="24240" y="363042"/>
                                <a:pt x="20301" y="363042"/>
                              </a:cubicBezTo>
                              <a:cubicBezTo>
                                <a:pt x="16361" y="363042"/>
                                <a:pt x="16361" y="363042"/>
                                <a:pt x="12422" y="359102"/>
                              </a:cubicBezTo>
                              <a:cubicBezTo>
                                <a:pt x="12422" y="359102"/>
                                <a:pt x="-42731" y="248797"/>
                                <a:pt x="79393" y="162128"/>
                              </a:cubicBezTo>
                              <a:cubicBezTo>
                                <a:pt x="95151" y="150310"/>
                                <a:pt x="106969" y="142431"/>
                                <a:pt x="122727" y="138491"/>
                              </a:cubicBezTo>
                              <a:cubicBezTo>
                                <a:pt x="209396" y="99097"/>
                                <a:pt x="280307" y="138491"/>
                                <a:pt x="300004" y="154249"/>
                              </a:cubicBezTo>
                              <a:cubicBezTo>
                                <a:pt x="300004" y="150310"/>
                                <a:pt x="303943" y="138491"/>
                                <a:pt x="300004" y="130612"/>
                              </a:cubicBezTo>
                              <a:cubicBezTo>
                                <a:pt x="292125" y="106975"/>
                                <a:pt x="268488" y="87278"/>
                                <a:pt x="229093" y="67581"/>
                              </a:cubicBezTo>
                              <a:cubicBezTo>
                                <a:pt x="225154" y="67581"/>
                                <a:pt x="225154" y="63641"/>
                                <a:pt x="225154" y="59702"/>
                              </a:cubicBezTo>
                              <a:cubicBezTo>
                                <a:pt x="225154" y="55762"/>
                                <a:pt x="229093" y="55762"/>
                                <a:pt x="229093" y="55762"/>
                              </a:cubicBezTo>
                              <a:cubicBezTo>
                                <a:pt x="229093" y="55762"/>
                                <a:pt x="331520" y="32125"/>
                                <a:pt x="398491" y="110915"/>
                              </a:cubicBezTo>
                              <a:cubicBezTo>
                                <a:pt x="402431" y="83339"/>
                                <a:pt x="418189" y="36065"/>
                                <a:pt x="500918" y="4549"/>
                              </a:cubicBezTo>
                              <a:cubicBezTo>
                                <a:pt x="512736" y="609"/>
                                <a:pt x="520615" y="-3330"/>
                                <a:pt x="524554" y="4549"/>
                              </a:cubicBezTo>
                              <a:cubicBezTo>
                                <a:pt x="528494" y="8488"/>
                                <a:pt x="524554" y="16367"/>
                                <a:pt x="516676" y="24246"/>
                              </a:cubicBezTo>
                              <a:cubicBezTo>
                                <a:pt x="504857" y="43944"/>
                                <a:pt x="477281" y="79399"/>
                                <a:pt x="496978" y="118794"/>
                              </a:cubicBezTo>
                              <a:cubicBezTo>
                                <a:pt x="504857" y="106975"/>
                                <a:pt x="524554" y="87278"/>
                                <a:pt x="560010" y="71520"/>
                              </a:cubicBezTo>
                              <a:cubicBezTo>
                                <a:pt x="607284" y="51823"/>
                                <a:pt x="697892" y="36065"/>
                                <a:pt x="835774" y="95157"/>
                              </a:cubicBezTo>
                              <a:cubicBezTo>
                                <a:pt x="843653" y="99097"/>
                                <a:pt x="847592" y="99097"/>
                                <a:pt x="847592" y="103036"/>
                              </a:cubicBezTo>
                              <a:cubicBezTo>
                                <a:pt x="847592" y="106975"/>
                                <a:pt x="847592" y="106975"/>
                                <a:pt x="843653" y="106975"/>
                              </a:cubicBezTo>
                              <a:cubicBezTo>
                                <a:pt x="839713" y="106975"/>
                                <a:pt x="839713" y="106975"/>
                                <a:pt x="827895" y="106975"/>
                              </a:cubicBezTo>
                              <a:cubicBezTo>
                                <a:pt x="800318" y="103036"/>
                                <a:pt x="733347" y="95157"/>
                                <a:pt x="682134" y="118794"/>
                              </a:cubicBezTo>
                              <a:cubicBezTo>
                                <a:pt x="662436" y="126673"/>
                                <a:pt x="650618" y="138491"/>
                                <a:pt x="638800" y="150310"/>
                              </a:cubicBezTo>
                              <a:cubicBezTo>
                                <a:pt x="670316" y="150310"/>
                                <a:pt x="745166" y="154249"/>
                                <a:pt x="804258" y="205463"/>
                              </a:cubicBezTo>
                              <a:cubicBezTo>
                                <a:pt x="847592" y="244857"/>
                                <a:pt x="867290" y="307889"/>
                                <a:pt x="867290" y="386679"/>
                              </a:cubicBezTo>
                              <a:cubicBezTo>
                                <a:pt x="867290" y="390618"/>
                                <a:pt x="867290" y="390618"/>
                                <a:pt x="863350" y="390618"/>
                              </a:cubicBezTo>
                              <a:cubicBezTo>
                                <a:pt x="859411" y="390618"/>
                                <a:pt x="855471" y="390618"/>
                                <a:pt x="855471" y="386679"/>
                              </a:cubicBezTo>
                              <a:cubicBezTo>
                                <a:pt x="855471" y="386679"/>
                                <a:pt x="855471" y="386679"/>
                                <a:pt x="855471" y="382739"/>
                              </a:cubicBezTo>
                              <a:cubicBezTo>
                                <a:pt x="851532" y="366981"/>
                                <a:pt x="823956" y="272434"/>
                                <a:pt x="713650" y="256676"/>
                              </a:cubicBezTo>
                              <a:cubicBezTo>
                                <a:pt x="768803" y="327586"/>
                                <a:pt x="784561" y="410316"/>
                                <a:pt x="745166" y="524561"/>
                              </a:cubicBezTo>
                              <a:cubicBezTo>
                                <a:pt x="749105" y="520621"/>
                                <a:pt x="749105" y="524561"/>
                                <a:pt x="745166" y="524561"/>
                              </a:cubicBezTo>
                              <a:cubicBezTo>
                                <a:pt x="745166" y="524561"/>
                                <a:pt x="745166" y="524561"/>
                                <a:pt x="745166" y="524561"/>
                              </a:cubicBezTo>
                              <a:close/>
                              <a:moveTo>
                                <a:pt x="690013" y="260615"/>
                              </a:moveTo>
                              <a:cubicBezTo>
                                <a:pt x="780621" y="268494"/>
                                <a:pt x="823956" y="327586"/>
                                <a:pt x="843653" y="366981"/>
                              </a:cubicBezTo>
                              <a:cubicBezTo>
                                <a:pt x="839713" y="307889"/>
                                <a:pt x="820016" y="260615"/>
                                <a:pt x="784561" y="229099"/>
                              </a:cubicBezTo>
                              <a:cubicBezTo>
                                <a:pt x="717589" y="166068"/>
                                <a:pt x="619102" y="173947"/>
                                <a:pt x="615163" y="173947"/>
                              </a:cubicBezTo>
                              <a:cubicBezTo>
                                <a:pt x="611223" y="173947"/>
                                <a:pt x="611223" y="173947"/>
                                <a:pt x="611223" y="170007"/>
                              </a:cubicBezTo>
                              <a:cubicBezTo>
                                <a:pt x="611223" y="166068"/>
                                <a:pt x="611223" y="166068"/>
                                <a:pt x="611223" y="162128"/>
                              </a:cubicBezTo>
                              <a:cubicBezTo>
                                <a:pt x="623042" y="142431"/>
                                <a:pt x="642739" y="126673"/>
                                <a:pt x="666376" y="114854"/>
                              </a:cubicBezTo>
                              <a:cubicBezTo>
                                <a:pt x="709710" y="95157"/>
                                <a:pt x="756984" y="95157"/>
                                <a:pt x="792440" y="99097"/>
                              </a:cubicBezTo>
                              <a:cubicBezTo>
                                <a:pt x="674255" y="55762"/>
                                <a:pt x="599405" y="67581"/>
                                <a:pt x="556070" y="87278"/>
                              </a:cubicBezTo>
                              <a:cubicBezTo>
                                <a:pt x="508797" y="106975"/>
                                <a:pt x="489099" y="138491"/>
                                <a:pt x="489099" y="138491"/>
                              </a:cubicBezTo>
                              <a:cubicBezTo>
                                <a:pt x="489099" y="138491"/>
                                <a:pt x="485160" y="142431"/>
                                <a:pt x="485160" y="142431"/>
                              </a:cubicBezTo>
                              <a:cubicBezTo>
                                <a:pt x="481220" y="142431"/>
                                <a:pt x="481220" y="142431"/>
                                <a:pt x="481220" y="138491"/>
                              </a:cubicBezTo>
                              <a:cubicBezTo>
                                <a:pt x="453644" y="87278"/>
                                <a:pt x="485160" y="43944"/>
                                <a:pt x="496978" y="24246"/>
                              </a:cubicBezTo>
                              <a:cubicBezTo>
                                <a:pt x="496978" y="24246"/>
                                <a:pt x="496978" y="20307"/>
                                <a:pt x="500918" y="20307"/>
                              </a:cubicBezTo>
                              <a:cubicBezTo>
                                <a:pt x="500918" y="20307"/>
                                <a:pt x="496978" y="20307"/>
                                <a:pt x="496978" y="20307"/>
                              </a:cubicBezTo>
                              <a:cubicBezTo>
                                <a:pt x="394552" y="55762"/>
                                <a:pt x="402431" y="126673"/>
                                <a:pt x="402431" y="130612"/>
                              </a:cubicBezTo>
                              <a:cubicBezTo>
                                <a:pt x="402431" y="134552"/>
                                <a:pt x="402431" y="134552"/>
                                <a:pt x="398491" y="138491"/>
                              </a:cubicBezTo>
                              <a:cubicBezTo>
                                <a:pt x="394552" y="138491"/>
                                <a:pt x="394552" y="138491"/>
                                <a:pt x="390612" y="134552"/>
                              </a:cubicBezTo>
                              <a:cubicBezTo>
                                <a:pt x="347278" y="67581"/>
                                <a:pt x="276367" y="63641"/>
                                <a:pt x="244851" y="67581"/>
                              </a:cubicBezTo>
                              <a:cubicBezTo>
                                <a:pt x="276367" y="87278"/>
                                <a:pt x="296065" y="106975"/>
                                <a:pt x="303943" y="126673"/>
                              </a:cubicBezTo>
                              <a:cubicBezTo>
                                <a:pt x="311823" y="150310"/>
                                <a:pt x="300004" y="166068"/>
                                <a:pt x="300004" y="166068"/>
                              </a:cubicBezTo>
                              <a:cubicBezTo>
                                <a:pt x="300004" y="166068"/>
                                <a:pt x="296065" y="170007"/>
                                <a:pt x="296065" y="170007"/>
                              </a:cubicBezTo>
                              <a:cubicBezTo>
                                <a:pt x="296065" y="170007"/>
                                <a:pt x="292125" y="170007"/>
                                <a:pt x="292125" y="170007"/>
                              </a:cubicBezTo>
                              <a:cubicBezTo>
                                <a:pt x="292125" y="170007"/>
                                <a:pt x="217275" y="110915"/>
                                <a:pt x="122727" y="150310"/>
                              </a:cubicBezTo>
                              <a:cubicBezTo>
                                <a:pt x="110909" y="158189"/>
                                <a:pt x="95151" y="166068"/>
                                <a:pt x="83332" y="173947"/>
                              </a:cubicBezTo>
                              <a:cubicBezTo>
                                <a:pt x="603" y="233039"/>
                                <a:pt x="4543" y="300010"/>
                                <a:pt x="12422" y="335465"/>
                              </a:cubicBezTo>
                              <a:cubicBezTo>
                                <a:pt x="28180" y="280313"/>
                                <a:pt x="83332" y="248797"/>
                                <a:pt x="110909" y="236978"/>
                              </a:cubicBezTo>
                              <a:cubicBezTo>
                                <a:pt x="118788" y="233039"/>
                                <a:pt x="122727" y="233039"/>
                                <a:pt x="122727" y="233039"/>
                              </a:cubicBezTo>
                              <a:cubicBezTo>
                                <a:pt x="126667" y="233039"/>
                                <a:pt x="126667" y="233039"/>
                                <a:pt x="130606" y="236978"/>
                              </a:cubicBezTo>
                              <a:cubicBezTo>
                                <a:pt x="130606" y="240918"/>
                                <a:pt x="130606" y="240918"/>
                                <a:pt x="130606" y="244857"/>
                              </a:cubicBezTo>
                              <a:cubicBezTo>
                                <a:pt x="114848" y="264555"/>
                                <a:pt x="106969" y="284252"/>
                                <a:pt x="114848" y="311829"/>
                              </a:cubicBezTo>
                              <a:cubicBezTo>
                                <a:pt x="118788" y="331526"/>
                                <a:pt x="126667" y="347284"/>
                                <a:pt x="138485" y="355163"/>
                              </a:cubicBezTo>
                              <a:cubicBezTo>
                                <a:pt x="138485" y="343344"/>
                                <a:pt x="138485" y="335465"/>
                                <a:pt x="142425" y="323647"/>
                              </a:cubicBezTo>
                              <a:cubicBezTo>
                                <a:pt x="146364" y="307889"/>
                                <a:pt x="158183" y="296071"/>
                                <a:pt x="173941" y="292131"/>
                              </a:cubicBezTo>
                              <a:cubicBezTo>
                                <a:pt x="193638" y="284252"/>
                                <a:pt x="225154" y="284252"/>
                                <a:pt x="260609" y="292131"/>
                              </a:cubicBezTo>
                              <a:cubicBezTo>
                                <a:pt x="378794" y="323647"/>
                                <a:pt x="347278" y="461529"/>
                                <a:pt x="347278" y="465468"/>
                              </a:cubicBezTo>
                              <a:cubicBezTo>
                                <a:pt x="343338" y="493045"/>
                                <a:pt x="347278" y="508803"/>
                                <a:pt x="355157" y="516682"/>
                              </a:cubicBezTo>
                              <a:cubicBezTo>
                                <a:pt x="370915" y="528500"/>
                                <a:pt x="406370" y="516682"/>
                                <a:pt x="418189" y="512742"/>
                              </a:cubicBezTo>
                              <a:lnTo>
                                <a:pt x="418189" y="512742"/>
                              </a:lnTo>
                              <a:cubicBezTo>
                                <a:pt x="418189" y="512742"/>
                                <a:pt x="422128" y="512742"/>
                                <a:pt x="422128" y="512742"/>
                              </a:cubicBezTo>
                              <a:cubicBezTo>
                                <a:pt x="422128" y="493045"/>
                                <a:pt x="422128" y="418195"/>
                                <a:pt x="481220" y="394558"/>
                              </a:cubicBezTo>
                              <a:cubicBezTo>
                                <a:pt x="500918" y="386679"/>
                                <a:pt x="520615" y="382739"/>
                                <a:pt x="548192" y="386679"/>
                              </a:cubicBezTo>
                              <a:cubicBezTo>
                                <a:pt x="599405" y="394558"/>
                                <a:pt x="634860" y="410316"/>
                                <a:pt x="654558" y="437892"/>
                              </a:cubicBezTo>
                              <a:cubicBezTo>
                                <a:pt x="658497" y="445771"/>
                                <a:pt x="662436" y="453650"/>
                                <a:pt x="666376" y="461529"/>
                              </a:cubicBezTo>
                              <a:cubicBezTo>
                                <a:pt x="682134" y="418195"/>
                                <a:pt x="666376" y="390618"/>
                                <a:pt x="658497" y="374860"/>
                              </a:cubicBezTo>
                              <a:cubicBezTo>
                                <a:pt x="654558" y="366981"/>
                                <a:pt x="650618" y="363042"/>
                                <a:pt x="654558" y="359102"/>
                              </a:cubicBezTo>
                              <a:cubicBezTo>
                                <a:pt x="654558" y="359102"/>
                                <a:pt x="658497" y="355163"/>
                                <a:pt x="658497" y="355163"/>
                              </a:cubicBezTo>
                              <a:cubicBezTo>
                                <a:pt x="662436" y="355163"/>
                                <a:pt x="666376" y="355163"/>
                                <a:pt x="674255" y="355163"/>
                              </a:cubicBezTo>
                              <a:cubicBezTo>
                                <a:pt x="741226" y="378800"/>
                                <a:pt x="760924" y="433952"/>
                                <a:pt x="768803" y="473347"/>
                              </a:cubicBezTo>
                              <a:cubicBezTo>
                                <a:pt x="796379" y="343344"/>
                                <a:pt x="729408" y="296071"/>
                                <a:pt x="705771" y="280313"/>
                              </a:cubicBezTo>
                              <a:cubicBezTo>
                                <a:pt x="697892" y="276373"/>
                                <a:pt x="697892" y="272434"/>
                                <a:pt x="697892" y="268494"/>
                              </a:cubicBezTo>
                              <a:cubicBezTo>
                                <a:pt x="697892" y="264555"/>
                                <a:pt x="701831" y="264555"/>
                                <a:pt x="701831" y="264555"/>
                              </a:cubicBezTo>
                              <a:cubicBezTo>
                                <a:pt x="682134" y="260615"/>
                                <a:pt x="682134" y="260615"/>
                                <a:pt x="690013" y="260615"/>
                              </a:cubicBezTo>
                              <a:close/>
                            </a:path>
                          </a:pathLst>
                        </a:custGeom>
                        <a:solidFill>
                          <a:srgbClr val="F09432"/>
                        </a:solidFill>
                        <a:ln w="39379" cap="flat">
                          <a:noFill/>
                          <a:prstDash val="solid"/>
                          <a:miter/>
                        </a:ln>
                      </p:spPr>
                      <p:txBody>
                        <a:bodyPr rtlCol="0" anchor="ctr"/>
                        <a:lstStyle/>
                        <a:p>
                          <a:endParaRPr lang="en-US"/>
                        </a:p>
                      </p:txBody>
                    </p:sp>
                  </p:grpSp>
                  <p:grpSp>
                    <p:nvGrpSpPr>
                      <p:cNvPr id="3069" name="Graphic 2510">
                        <a:extLst>
                          <a:ext uri="{FF2B5EF4-FFF2-40B4-BE49-F238E27FC236}">
                            <a16:creationId xmlns:a16="http://schemas.microsoft.com/office/drawing/2014/main" xmlns="" id="{46C357B2-D630-4030-9040-3E04EA2060EA}"/>
                          </a:ext>
                        </a:extLst>
                      </p:cNvPr>
                      <p:cNvGrpSpPr/>
                      <p:nvPr/>
                    </p:nvGrpSpPr>
                    <p:grpSpPr>
                      <a:xfrm>
                        <a:off x="16043407" y="372092"/>
                        <a:ext cx="827673" cy="504300"/>
                        <a:chOff x="16043407" y="372092"/>
                        <a:chExt cx="827673" cy="504300"/>
                      </a:xfrm>
                    </p:grpSpPr>
                    <p:sp>
                      <p:nvSpPr>
                        <p:cNvPr id="3070" name="Freeform: Shape 3069">
                          <a:extLst>
                            <a:ext uri="{FF2B5EF4-FFF2-40B4-BE49-F238E27FC236}">
                              <a16:creationId xmlns:a16="http://schemas.microsoft.com/office/drawing/2014/main" xmlns="" id="{F32F2DB5-B39B-4A9D-BD1E-3EA467A12C96}"/>
                            </a:ext>
                          </a:extLst>
                        </p:cNvPr>
                        <p:cNvSpPr/>
                        <p:nvPr/>
                      </p:nvSpPr>
                      <p:spPr>
                        <a:xfrm>
                          <a:off x="16043407" y="540497"/>
                          <a:ext cx="189477" cy="179780"/>
                        </a:xfrm>
                        <a:custGeom>
                          <a:avLst/>
                          <a:gdLst>
                            <a:gd name="connsiteX0" fmla="*/ 94929 w 189477"/>
                            <a:gd name="connsiteY0" fmla="*/ 120688 h 179780"/>
                            <a:gd name="connsiteX1" fmla="*/ 189477 w 189477"/>
                            <a:gd name="connsiteY1" fmla="*/ 2504 h 179780"/>
                            <a:gd name="connsiteX2" fmla="*/ 35837 w 189477"/>
                            <a:gd name="connsiteY2" fmla="*/ 65536 h 179780"/>
                            <a:gd name="connsiteX3" fmla="*/ 382 w 189477"/>
                            <a:gd name="connsiteY3" fmla="*/ 164023 h 179780"/>
                            <a:gd name="connsiteX4" fmla="*/ 4321 w 189477"/>
                            <a:gd name="connsiteY4" fmla="*/ 179781 h 179780"/>
                            <a:gd name="connsiteX5" fmla="*/ 4321 w 189477"/>
                            <a:gd name="connsiteY5" fmla="*/ 179781 h 179780"/>
                            <a:gd name="connsiteX6" fmla="*/ 114627 w 189477"/>
                            <a:gd name="connsiteY6" fmla="*/ 57657 h 179780"/>
                            <a:gd name="connsiteX7" fmla="*/ 94929 w 189477"/>
                            <a:gd name="connsiteY7" fmla="*/ 120688 h 17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477" h="179780">
                              <a:moveTo>
                                <a:pt x="94929" y="120688"/>
                              </a:moveTo>
                              <a:cubicBezTo>
                                <a:pt x="98869" y="65536"/>
                                <a:pt x="134324" y="22201"/>
                                <a:pt x="189477" y="2504"/>
                              </a:cubicBezTo>
                              <a:cubicBezTo>
                                <a:pt x="134324" y="-9315"/>
                                <a:pt x="71293" y="22201"/>
                                <a:pt x="35837" y="65536"/>
                              </a:cubicBezTo>
                              <a:cubicBezTo>
                                <a:pt x="24019" y="81294"/>
                                <a:pt x="-3558" y="132507"/>
                                <a:pt x="382" y="164023"/>
                              </a:cubicBezTo>
                              <a:cubicBezTo>
                                <a:pt x="4321" y="171902"/>
                                <a:pt x="4321" y="175841"/>
                                <a:pt x="4321" y="179781"/>
                              </a:cubicBezTo>
                              <a:cubicBezTo>
                                <a:pt x="4321" y="179781"/>
                                <a:pt x="4321" y="179781"/>
                                <a:pt x="4321" y="179781"/>
                              </a:cubicBezTo>
                              <a:cubicBezTo>
                                <a:pt x="8261" y="97051"/>
                                <a:pt x="114627" y="57657"/>
                                <a:pt x="114627" y="57657"/>
                              </a:cubicBezTo>
                              <a:cubicBezTo>
                                <a:pt x="94929" y="77354"/>
                                <a:pt x="90990" y="100991"/>
                                <a:pt x="94929" y="120688"/>
                              </a:cubicBezTo>
                              <a:close/>
                            </a:path>
                          </a:pathLst>
                        </a:custGeom>
                        <a:solidFill>
                          <a:srgbClr val="FDBB30"/>
                        </a:solidFill>
                        <a:ln w="39379" cap="flat">
                          <a:noFill/>
                          <a:prstDash val="solid"/>
                          <a:miter/>
                        </a:ln>
                      </p:spPr>
                      <p:txBody>
                        <a:bodyPr rtlCol="0" anchor="ctr"/>
                        <a:lstStyle/>
                        <a:p>
                          <a:endParaRPr lang="en-US"/>
                        </a:p>
                      </p:txBody>
                    </p:sp>
                    <p:sp>
                      <p:nvSpPr>
                        <p:cNvPr id="3071" name="Freeform: Shape 3070">
                          <a:extLst>
                            <a:ext uri="{FF2B5EF4-FFF2-40B4-BE49-F238E27FC236}">
                              <a16:creationId xmlns:a16="http://schemas.microsoft.com/office/drawing/2014/main" xmlns="" id="{0E763911-6297-4223-BF2B-D1A7D6B40ED9}"/>
                            </a:ext>
                          </a:extLst>
                        </p:cNvPr>
                        <p:cNvSpPr/>
                        <p:nvPr/>
                      </p:nvSpPr>
                      <p:spPr>
                        <a:xfrm>
                          <a:off x="16164376" y="546940"/>
                          <a:ext cx="525487" cy="329452"/>
                        </a:xfrm>
                        <a:custGeom>
                          <a:avLst/>
                          <a:gdLst>
                            <a:gd name="connsiteX0" fmla="*/ 525488 w 525487"/>
                            <a:gd name="connsiteY0" fmla="*/ 283643 h 329452"/>
                            <a:gd name="connsiteX1" fmla="*/ 316695 w 525487"/>
                            <a:gd name="connsiteY1" fmla="*/ 189095 h 329452"/>
                            <a:gd name="connsiteX2" fmla="*/ 312755 w 525487"/>
                            <a:gd name="connsiteY2" fmla="*/ 181216 h 329452"/>
                            <a:gd name="connsiteX3" fmla="*/ 462456 w 525487"/>
                            <a:gd name="connsiteY3" fmla="*/ 110306 h 329452"/>
                            <a:gd name="connsiteX4" fmla="*/ 332453 w 525487"/>
                            <a:gd name="connsiteY4" fmla="*/ 133942 h 329452"/>
                            <a:gd name="connsiteX5" fmla="*/ 324574 w 525487"/>
                            <a:gd name="connsiteY5" fmla="*/ 130003 h 329452"/>
                            <a:gd name="connsiteX6" fmla="*/ 399424 w 525487"/>
                            <a:gd name="connsiteY6" fmla="*/ 31516 h 329452"/>
                            <a:gd name="connsiteX7" fmla="*/ 300937 w 525487"/>
                            <a:gd name="connsiteY7" fmla="*/ 106366 h 329452"/>
                            <a:gd name="connsiteX8" fmla="*/ 289119 w 525487"/>
                            <a:gd name="connsiteY8" fmla="*/ 106366 h 329452"/>
                            <a:gd name="connsiteX9" fmla="*/ 210329 w 525487"/>
                            <a:gd name="connsiteY9" fmla="*/ 0 h 329452"/>
                            <a:gd name="connsiteX10" fmla="*/ 257603 w 525487"/>
                            <a:gd name="connsiteY10" fmla="*/ 94548 h 329452"/>
                            <a:gd name="connsiteX11" fmla="*/ 249724 w 525487"/>
                            <a:gd name="connsiteY11" fmla="*/ 98487 h 329452"/>
                            <a:gd name="connsiteX12" fmla="*/ 202450 w 525487"/>
                            <a:gd name="connsiteY12" fmla="*/ 51213 h 329452"/>
                            <a:gd name="connsiteX13" fmla="*/ 218208 w 525487"/>
                            <a:gd name="connsiteY13" fmla="*/ 94548 h 329452"/>
                            <a:gd name="connsiteX14" fmla="*/ 210329 w 525487"/>
                            <a:gd name="connsiteY14" fmla="*/ 98487 h 329452"/>
                            <a:gd name="connsiteX15" fmla="*/ 44870 w 525487"/>
                            <a:gd name="connsiteY15" fmla="*/ 59092 h 329452"/>
                            <a:gd name="connsiteX16" fmla="*/ 1536 w 525487"/>
                            <a:gd name="connsiteY16" fmla="*/ 133942 h 329452"/>
                            <a:gd name="connsiteX17" fmla="*/ 13355 w 525487"/>
                            <a:gd name="connsiteY17" fmla="*/ 157579 h 329452"/>
                            <a:gd name="connsiteX18" fmla="*/ 127600 w 525487"/>
                            <a:gd name="connsiteY18" fmla="*/ 98487 h 329452"/>
                            <a:gd name="connsiteX19" fmla="*/ 206389 w 525487"/>
                            <a:gd name="connsiteY19" fmla="*/ 263945 h 329452"/>
                            <a:gd name="connsiteX20" fmla="*/ 293058 w 525487"/>
                            <a:gd name="connsiteY20" fmla="*/ 315159 h 329452"/>
                            <a:gd name="connsiteX21" fmla="*/ 411243 w 525487"/>
                            <a:gd name="connsiteY21" fmla="*/ 193035 h 329452"/>
                            <a:gd name="connsiteX22" fmla="*/ 521548 w 525487"/>
                            <a:gd name="connsiteY22" fmla="*/ 287582 h 329452"/>
                            <a:gd name="connsiteX23" fmla="*/ 525488 w 525487"/>
                            <a:gd name="connsiteY23" fmla="*/ 283643 h 329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25487" h="329452">
                              <a:moveTo>
                                <a:pt x="525488" y="283643"/>
                              </a:moveTo>
                              <a:cubicBezTo>
                                <a:pt x="525488" y="185156"/>
                                <a:pt x="395485" y="137882"/>
                                <a:pt x="316695" y="189095"/>
                              </a:cubicBezTo>
                              <a:cubicBezTo>
                                <a:pt x="308816" y="193035"/>
                                <a:pt x="304877" y="185156"/>
                                <a:pt x="312755" y="181216"/>
                              </a:cubicBezTo>
                              <a:cubicBezTo>
                                <a:pt x="356090" y="145761"/>
                                <a:pt x="403364" y="118184"/>
                                <a:pt x="462456" y="110306"/>
                              </a:cubicBezTo>
                              <a:cubicBezTo>
                                <a:pt x="419121" y="98487"/>
                                <a:pt x="367908" y="102427"/>
                                <a:pt x="332453" y="133942"/>
                              </a:cubicBezTo>
                              <a:cubicBezTo>
                                <a:pt x="328513" y="137882"/>
                                <a:pt x="320634" y="137882"/>
                                <a:pt x="324574" y="130003"/>
                              </a:cubicBezTo>
                              <a:cubicBezTo>
                                <a:pt x="344271" y="90608"/>
                                <a:pt x="367908" y="59092"/>
                                <a:pt x="399424" y="31516"/>
                              </a:cubicBezTo>
                              <a:cubicBezTo>
                                <a:pt x="356090" y="39395"/>
                                <a:pt x="320634" y="66971"/>
                                <a:pt x="300937" y="106366"/>
                              </a:cubicBezTo>
                              <a:cubicBezTo>
                                <a:pt x="300937" y="110306"/>
                                <a:pt x="289119" y="114245"/>
                                <a:pt x="289119" y="106366"/>
                              </a:cubicBezTo>
                              <a:cubicBezTo>
                                <a:pt x="289119" y="55153"/>
                                <a:pt x="261542" y="7879"/>
                                <a:pt x="210329" y="0"/>
                              </a:cubicBezTo>
                              <a:cubicBezTo>
                                <a:pt x="245784" y="15758"/>
                                <a:pt x="277300" y="55153"/>
                                <a:pt x="257603" y="94548"/>
                              </a:cubicBezTo>
                              <a:cubicBezTo>
                                <a:pt x="257603" y="98487"/>
                                <a:pt x="249724" y="98487"/>
                                <a:pt x="249724" y="98487"/>
                              </a:cubicBezTo>
                              <a:cubicBezTo>
                                <a:pt x="237905" y="78790"/>
                                <a:pt x="222147" y="63032"/>
                                <a:pt x="202450" y="51213"/>
                              </a:cubicBezTo>
                              <a:cubicBezTo>
                                <a:pt x="214268" y="63032"/>
                                <a:pt x="222147" y="78790"/>
                                <a:pt x="218208" y="94548"/>
                              </a:cubicBezTo>
                              <a:cubicBezTo>
                                <a:pt x="218208" y="98487"/>
                                <a:pt x="214268" y="102427"/>
                                <a:pt x="210329" y="98487"/>
                              </a:cubicBezTo>
                              <a:cubicBezTo>
                                <a:pt x="166995" y="63032"/>
                                <a:pt x="103963" y="31516"/>
                                <a:pt x="44870" y="59092"/>
                              </a:cubicBezTo>
                              <a:cubicBezTo>
                                <a:pt x="17294" y="70911"/>
                                <a:pt x="-6343" y="102427"/>
                                <a:pt x="1536" y="133942"/>
                              </a:cubicBezTo>
                              <a:cubicBezTo>
                                <a:pt x="5476" y="141821"/>
                                <a:pt x="9415" y="149700"/>
                                <a:pt x="13355" y="157579"/>
                              </a:cubicBezTo>
                              <a:cubicBezTo>
                                <a:pt x="5476" y="126063"/>
                                <a:pt x="25173" y="70911"/>
                                <a:pt x="127600" y="98487"/>
                              </a:cubicBezTo>
                              <a:cubicBezTo>
                                <a:pt x="241845" y="130003"/>
                                <a:pt x="206389" y="263945"/>
                                <a:pt x="206389" y="263945"/>
                              </a:cubicBezTo>
                              <a:cubicBezTo>
                                <a:pt x="190631" y="370311"/>
                                <a:pt x="293058" y="315159"/>
                                <a:pt x="293058" y="315159"/>
                              </a:cubicBezTo>
                              <a:cubicBezTo>
                                <a:pt x="293058" y="315159"/>
                                <a:pt x="281239" y="173337"/>
                                <a:pt x="411243" y="193035"/>
                              </a:cubicBezTo>
                              <a:cubicBezTo>
                                <a:pt x="541246" y="212732"/>
                                <a:pt x="521548" y="287582"/>
                                <a:pt x="521548" y="287582"/>
                              </a:cubicBezTo>
                              <a:cubicBezTo>
                                <a:pt x="521548" y="291522"/>
                                <a:pt x="525488" y="287582"/>
                                <a:pt x="525488" y="283643"/>
                              </a:cubicBezTo>
                              <a:close/>
                            </a:path>
                          </a:pathLst>
                        </a:custGeom>
                        <a:solidFill>
                          <a:srgbClr val="FDBB30">
                            <a:alpha val="60000"/>
                          </a:srgbClr>
                        </a:solidFill>
                        <a:ln w="39379" cap="flat">
                          <a:noFill/>
                          <a:prstDash val="solid"/>
                          <a:miter/>
                        </a:ln>
                      </p:spPr>
                      <p:txBody>
                        <a:bodyPr rtlCol="0" anchor="ctr"/>
                        <a:lstStyle/>
                        <a:p>
                          <a:endParaRPr lang="en-US"/>
                        </a:p>
                      </p:txBody>
                    </p:sp>
                    <p:sp>
                      <p:nvSpPr>
                        <p:cNvPr id="3072" name="Freeform: Shape 3071">
                          <a:extLst>
                            <a:ext uri="{FF2B5EF4-FFF2-40B4-BE49-F238E27FC236}">
                              <a16:creationId xmlns:a16="http://schemas.microsoft.com/office/drawing/2014/main" xmlns="" id="{B23DD91F-F65E-497C-B74E-D8D6C3F37119}"/>
                            </a:ext>
                          </a:extLst>
                        </p:cNvPr>
                        <p:cNvSpPr/>
                        <p:nvPr/>
                      </p:nvSpPr>
                      <p:spPr>
                        <a:xfrm>
                          <a:off x="16646530" y="687083"/>
                          <a:ext cx="139998" cy="159257"/>
                        </a:xfrm>
                        <a:custGeom>
                          <a:avLst/>
                          <a:gdLst>
                            <a:gd name="connsiteX0" fmla="*/ 0 w 139998"/>
                            <a:gd name="connsiteY0" fmla="*/ 1678 h 159257"/>
                            <a:gd name="connsiteX1" fmla="*/ 43334 w 139998"/>
                            <a:gd name="connsiteY1" fmla="*/ 33194 h 159257"/>
                            <a:gd name="connsiteX2" fmla="*/ 47274 w 139998"/>
                            <a:gd name="connsiteY2" fmla="*/ 33194 h 159257"/>
                            <a:gd name="connsiteX3" fmla="*/ 137882 w 139998"/>
                            <a:gd name="connsiteY3" fmla="*/ 159258 h 159257"/>
                            <a:gd name="connsiteX4" fmla="*/ 0 w 139998"/>
                            <a:gd name="connsiteY4" fmla="*/ 1678 h 159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998" h="159257">
                              <a:moveTo>
                                <a:pt x="0" y="1678"/>
                              </a:moveTo>
                              <a:cubicBezTo>
                                <a:pt x="15758" y="9557"/>
                                <a:pt x="31516" y="17436"/>
                                <a:pt x="43334" y="33194"/>
                              </a:cubicBezTo>
                              <a:cubicBezTo>
                                <a:pt x="43334" y="33194"/>
                                <a:pt x="47274" y="33194"/>
                                <a:pt x="47274" y="33194"/>
                              </a:cubicBezTo>
                              <a:cubicBezTo>
                                <a:pt x="122124" y="56831"/>
                                <a:pt x="137882" y="123802"/>
                                <a:pt x="137882" y="159258"/>
                              </a:cubicBezTo>
                              <a:cubicBezTo>
                                <a:pt x="153640" y="84408"/>
                                <a:pt x="78790" y="-14079"/>
                                <a:pt x="0" y="1678"/>
                              </a:cubicBezTo>
                              <a:close/>
                            </a:path>
                          </a:pathLst>
                        </a:custGeom>
                        <a:solidFill>
                          <a:srgbClr val="FDBB30"/>
                        </a:solidFill>
                        <a:ln w="39379" cap="flat">
                          <a:noFill/>
                          <a:prstDash val="solid"/>
                          <a:miter/>
                        </a:ln>
                      </p:spPr>
                      <p:txBody>
                        <a:bodyPr rtlCol="0" anchor="ctr"/>
                        <a:lstStyle/>
                        <a:p>
                          <a:endParaRPr lang="en-US"/>
                        </a:p>
                      </p:txBody>
                    </p:sp>
                    <p:sp>
                      <p:nvSpPr>
                        <p:cNvPr id="3073" name="Freeform: Shape 3072">
                          <a:extLst>
                            <a:ext uri="{FF2B5EF4-FFF2-40B4-BE49-F238E27FC236}">
                              <a16:creationId xmlns:a16="http://schemas.microsoft.com/office/drawing/2014/main" xmlns="" id="{5A79A60E-5630-4C4A-99F3-2DAAE256E336}"/>
                            </a:ext>
                          </a:extLst>
                        </p:cNvPr>
                        <p:cNvSpPr/>
                        <p:nvPr/>
                      </p:nvSpPr>
                      <p:spPr>
                        <a:xfrm>
                          <a:off x="16599256" y="453612"/>
                          <a:ext cx="271824" cy="101207"/>
                        </a:xfrm>
                        <a:custGeom>
                          <a:avLst/>
                          <a:gdLst>
                            <a:gd name="connsiteX0" fmla="*/ 0 w 271824"/>
                            <a:gd name="connsiteY0" fmla="*/ 101207 h 101207"/>
                            <a:gd name="connsiteX1" fmla="*/ 59092 w 271824"/>
                            <a:gd name="connsiteY1" fmla="*/ 65752 h 101207"/>
                            <a:gd name="connsiteX2" fmla="*/ 271824 w 271824"/>
                            <a:gd name="connsiteY2" fmla="*/ 14539 h 101207"/>
                            <a:gd name="connsiteX3" fmla="*/ 0 w 271824"/>
                            <a:gd name="connsiteY3" fmla="*/ 101207 h 101207"/>
                          </a:gdLst>
                          <a:ahLst/>
                          <a:cxnLst>
                            <a:cxn ang="0">
                              <a:pos x="connsiteX0" y="connsiteY0"/>
                            </a:cxn>
                            <a:cxn ang="0">
                              <a:pos x="connsiteX1" y="connsiteY1"/>
                            </a:cxn>
                            <a:cxn ang="0">
                              <a:pos x="connsiteX2" y="connsiteY2"/>
                            </a:cxn>
                            <a:cxn ang="0">
                              <a:pos x="connsiteX3" y="connsiteY3"/>
                            </a:cxn>
                          </a:cxnLst>
                          <a:rect l="l" t="t" r="r" b="b"/>
                          <a:pathLst>
                            <a:path w="271824" h="101207">
                              <a:moveTo>
                                <a:pt x="0" y="101207"/>
                              </a:moveTo>
                              <a:cubicBezTo>
                                <a:pt x="19697" y="85449"/>
                                <a:pt x="39395" y="73631"/>
                                <a:pt x="59092" y="65752"/>
                              </a:cubicBezTo>
                              <a:cubicBezTo>
                                <a:pt x="118185" y="-20917"/>
                                <a:pt x="267885" y="18478"/>
                                <a:pt x="271824" y="14539"/>
                              </a:cubicBezTo>
                              <a:cubicBezTo>
                                <a:pt x="173337" y="-16977"/>
                                <a:pt x="51213" y="-1219"/>
                                <a:pt x="0" y="101207"/>
                              </a:cubicBezTo>
                              <a:close/>
                            </a:path>
                          </a:pathLst>
                        </a:custGeom>
                        <a:solidFill>
                          <a:srgbClr val="FDBB30"/>
                        </a:solidFill>
                        <a:ln w="39379" cap="flat">
                          <a:noFill/>
                          <a:prstDash val="solid"/>
                          <a:miter/>
                        </a:ln>
                      </p:spPr>
                      <p:txBody>
                        <a:bodyPr rtlCol="0" anchor="ctr"/>
                        <a:lstStyle/>
                        <a:p>
                          <a:endParaRPr lang="en-US"/>
                        </a:p>
                      </p:txBody>
                    </p:sp>
                    <p:sp>
                      <p:nvSpPr>
                        <p:cNvPr id="3074" name="Freeform: Shape 3073">
                          <a:extLst>
                            <a:ext uri="{FF2B5EF4-FFF2-40B4-BE49-F238E27FC236}">
                              <a16:creationId xmlns:a16="http://schemas.microsoft.com/office/drawing/2014/main" xmlns="" id="{29EA3DAD-4CC2-4EE5-9143-9AC3EE0F601E}"/>
                            </a:ext>
                          </a:extLst>
                        </p:cNvPr>
                        <p:cNvSpPr/>
                        <p:nvPr/>
                      </p:nvSpPr>
                      <p:spPr>
                        <a:xfrm>
                          <a:off x="16496829" y="372092"/>
                          <a:ext cx="51744" cy="170908"/>
                        </a:xfrm>
                        <a:custGeom>
                          <a:avLst/>
                          <a:gdLst>
                            <a:gd name="connsiteX0" fmla="*/ 27576 w 51744"/>
                            <a:gd name="connsiteY0" fmla="*/ 123635 h 170908"/>
                            <a:gd name="connsiteX1" fmla="*/ 43334 w 51744"/>
                            <a:gd name="connsiteY1" fmla="*/ 1511 h 170908"/>
                            <a:gd name="connsiteX2" fmla="*/ 0 w 51744"/>
                            <a:gd name="connsiteY2" fmla="*/ 80301 h 170908"/>
                            <a:gd name="connsiteX3" fmla="*/ 23637 w 51744"/>
                            <a:gd name="connsiteY3" fmla="*/ 170909 h 170908"/>
                            <a:gd name="connsiteX4" fmla="*/ 39395 w 51744"/>
                            <a:gd name="connsiteY4" fmla="*/ 111816 h 170908"/>
                            <a:gd name="connsiteX5" fmla="*/ 27576 w 51744"/>
                            <a:gd name="connsiteY5" fmla="*/ 123635 h 17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744" h="170908">
                              <a:moveTo>
                                <a:pt x="27576" y="123635"/>
                              </a:moveTo>
                              <a:cubicBezTo>
                                <a:pt x="-11819" y="48785"/>
                                <a:pt x="78790" y="-10308"/>
                                <a:pt x="43334" y="1511"/>
                              </a:cubicBezTo>
                              <a:cubicBezTo>
                                <a:pt x="19697" y="17269"/>
                                <a:pt x="0" y="44845"/>
                                <a:pt x="0" y="80301"/>
                              </a:cubicBezTo>
                              <a:cubicBezTo>
                                <a:pt x="0" y="111816"/>
                                <a:pt x="3939" y="147272"/>
                                <a:pt x="23637" y="170909"/>
                              </a:cubicBezTo>
                              <a:cubicBezTo>
                                <a:pt x="23637" y="151211"/>
                                <a:pt x="31516" y="131514"/>
                                <a:pt x="39395" y="111816"/>
                              </a:cubicBezTo>
                              <a:cubicBezTo>
                                <a:pt x="31516" y="119695"/>
                                <a:pt x="27576" y="123635"/>
                                <a:pt x="27576" y="123635"/>
                              </a:cubicBezTo>
                              <a:close/>
                            </a:path>
                          </a:pathLst>
                        </a:custGeom>
                        <a:solidFill>
                          <a:srgbClr val="FDBB30"/>
                        </a:solidFill>
                        <a:ln w="39379" cap="flat">
                          <a:noFill/>
                          <a:prstDash val="solid"/>
                          <a:miter/>
                        </a:ln>
                      </p:spPr>
                      <p:txBody>
                        <a:bodyPr rtlCol="0" anchor="ctr"/>
                        <a:lstStyle/>
                        <a:p>
                          <a:endParaRPr lang="en-US"/>
                        </a:p>
                      </p:txBody>
                    </p:sp>
                    <p:sp>
                      <p:nvSpPr>
                        <p:cNvPr id="3075" name="Freeform: Shape 3074">
                          <a:extLst>
                            <a:ext uri="{FF2B5EF4-FFF2-40B4-BE49-F238E27FC236}">
                              <a16:creationId xmlns:a16="http://schemas.microsoft.com/office/drawing/2014/main" xmlns="" id="{87C50A99-2C4B-4774-BE43-82908AAF61EF}"/>
                            </a:ext>
                          </a:extLst>
                        </p:cNvPr>
                        <p:cNvSpPr/>
                        <p:nvPr/>
                      </p:nvSpPr>
                      <p:spPr>
                        <a:xfrm>
                          <a:off x="16260460" y="424974"/>
                          <a:ext cx="167972" cy="129845"/>
                        </a:xfrm>
                        <a:custGeom>
                          <a:avLst/>
                          <a:gdLst>
                            <a:gd name="connsiteX0" fmla="*/ 90608 w 167972"/>
                            <a:gd name="connsiteY0" fmla="*/ 43177 h 129845"/>
                            <a:gd name="connsiteX1" fmla="*/ 157579 w 167972"/>
                            <a:gd name="connsiteY1" fmla="*/ 129845 h 129845"/>
                            <a:gd name="connsiteX2" fmla="*/ 157579 w 167972"/>
                            <a:gd name="connsiteY2" fmla="*/ 51056 h 129845"/>
                            <a:gd name="connsiteX3" fmla="*/ 0 w 167972"/>
                            <a:gd name="connsiteY3" fmla="*/ 3782 h 129845"/>
                            <a:gd name="connsiteX4" fmla="*/ 7879 w 167972"/>
                            <a:gd name="connsiteY4" fmla="*/ 7721 h 129845"/>
                            <a:gd name="connsiteX5" fmla="*/ 90608 w 167972"/>
                            <a:gd name="connsiteY5" fmla="*/ 43177 h 129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972" h="129845">
                              <a:moveTo>
                                <a:pt x="90608" y="43177"/>
                              </a:moveTo>
                              <a:cubicBezTo>
                                <a:pt x="118185" y="66814"/>
                                <a:pt x="133943" y="102269"/>
                                <a:pt x="157579" y="129845"/>
                              </a:cubicBezTo>
                              <a:cubicBezTo>
                                <a:pt x="173337" y="106208"/>
                                <a:pt x="169398" y="74693"/>
                                <a:pt x="157579" y="51056"/>
                              </a:cubicBezTo>
                              <a:cubicBezTo>
                                <a:pt x="94548" y="-19855"/>
                                <a:pt x="0" y="3782"/>
                                <a:pt x="0" y="3782"/>
                              </a:cubicBezTo>
                              <a:cubicBezTo>
                                <a:pt x="3939" y="3782"/>
                                <a:pt x="3939" y="7721"/>
                                <a:pt x="7879" y="7721"/>
                              </a:cubicBezTo>
                              <a:cubicBezTo>
                                <a:pt x="39395" y="11661"/>
                                <a:pt x="70911" y="23479"/>
                                <a:pt x="90608" y="43177"/>
                              </a:cubicBezTo>
                              <a:close/>
                            </a:path>
                          </a:pathLst>
                        </a:custGeom>
                        <a:solidFill>
                          <a:srgbClr val="FDBB30"/>
                        </a:solidFill>
                        <a:ln w="39379" cap="flat">
                          <a:noFill/>
                          <a:prstDash val="solid"/>
                          <a:miter/>
                        </a:ln>
                      </p:spPr>
                      <p:txBody>
                        <a:bodyPr rtlCol="0" anchor="ctr"/>
                        <a:lstStyle/>
                        <a:p>
                          <a:endParaRPr lang="en-US"/>
                        </a:p>
                      </p:txBody>
                    </p:sp>
                    <p:sp>
                      <p:nvSpPr>
                        <p:cNvPr id="3076" name="Freeform: Shape 3075">
                          <a:extLst>
                            <a:ext uri="{FF2B5EF4-FFF2-40B4-BE49-F238E27FC236}">
                              <a16:creationId xmlns:a16="http://schemas.microsoft.com/office/drawing/2014/main" xmlns="" id="{3B6257FC-E65F-4840-A064-A76AF419F0D4}"/>
                            </a:ext>
                          </a:extLst>
                        </p:cNvPr>
                        <p:cNvSpPr/>
                        <p:nvPr/>
                      </p:nvSpPr>
                      <p:spPr>
                        <a:xfrm>
                          <a:off x="16650469" y="597442"/>
                          <a:ext cx="216671" cy="114956"/>
                        </a:xfrm>
                        <a:custGeom>
                          <a:avLst/>
                          <a:gdLst>
                            <a:gd name="connsiteX0" fmla="*/ 153640 w 216671"/>
                            <a:gd name="connsiteY0" fmla="*/ 24349 h 114956"/>
                            <a:gd name="connsiteX1" fmla="*/ 0 w 216671"/>
                            <a:gd name="connsiteY1" fmla="*/ 20409 h 114956"/>
                            <a:gd name="connsiteX2" fmla="*/ 70911 w 216671"/>
                            <a:gd name="connsiteY2" fmla="*/ 32227 h 114956"/>
                            <a:gd name="connsiteX3" fmla="*/ 74850 w 216671"/>
                            <a:gd name="connsiteY3" fmla="*/ 28288 h 114956"/>
                            <a:gd name="connsiteX4" fmla="*/ 216672 w 216671"/>
                            <a:gd name="connsiteY4" fmla="*/ 114957 h 114956"/>
                            <a:gd name="connsiteX5" fmla="*/ 153640 w 216671"/>
                            <a:gd name="connsiteY5" fmla="*/ 24349 h 11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6671" h="114956">
                              <a:moveTo>
                                <a:pt x="153640" y="24349"/>
                              </a:moveTo>
                              <a:cubicBezTo>
                                <a:pt x="106366" y="-3228"/>
                                <a:pt x="47274" y="-11107"/>
                                <a:pt x="0" y="20409"/>
                              </a:cubicBezTo>
                              <a:cubicBezTo>
                                <a:pt x="27576" y="20409"/>
                                <a:pt x="51213" y="24349"/>
                                <a:pt x="70911" y="32227"/>
                              </a:cubicBezTo>
                              <a:cubicBezTo>
                                <a:pt x="66971" y="28288"/>
                                <a:pt x="66971" y="28288"/>
                                <a:pt x="74850" y="28288"/>
                              </a:cubicBezTo>
                              <a:cubicBezTo>
                                <a:pt x="153640" y="32227"/>
                                <a:pt x="193035" y="79501"/>
                                <a:pt x="216672" y="114957"/>
                              </a:cubicBezTo>
                              <a:cubicBezTo>
                                <a:pt x="208792" y="75562"/>
                                <a:pt x="193035" y="44046"/>
                                <a:pt x="153640" y="24349"/>
                              </a:cubicBezTo>
                              <a:close/>
                            </a:path>
                          </a:pathLst>
                        </a:custGeom>
                        <a:solidFill>
                          <a:srgbClr val="FDBB30"/>
                        </a:solidFill>
                        <a:ln w="39379" cap="flat">
                          <a:noFill/>
                          <a:prstDash val="solid"/>
                          <a:miter/>
                        </a:ln>
                      </p:spPr>
                      <p:txBody>
                        <a:bodyPr rtlCol="0" anchor="ctr"/>
                        <a:lstStyle/>
                        <a:p>
                          <a:endParaRPr lang="en-US"/>
                        </a:p>
                      </p:txBody>
                    </p:sp>
                  </p:grpSp>
                  <p:grpSp>
                    <p:nvGrpSpPr>
                      <p:cNvPr id="3077" name="Graphic 2510">
                        <a:extLst>
                          <a:ext uri="{FF2B5EF4-FFF2-40B4-BE49-F238E27FC236}">
                            <a16:creationId xmlns:a16="http://schemas.microsoft.com/office/drawing/2014/main" xmlns="" id="{0A928C45-2E98-4241-A9BA-04E67C8EAE42}"/>
                          </a:ext>
                        </a:extLst>
                      </p:cNvPr>
                      <p:cNvGrpSpPr/>
                      <p:nvPr/>
                    </p:nvGrpSpPr>
                    <p:grpSpPr>
                      <a:xfrm>
                        <a:off x="16433298" y="759672"/>
                        <a:ext cx="107364" cy="118614"/>
                        <a:chOff x="16433298" y="759672"/>
                        <a:chExt cx="107364" cy="118614"/>
                      </a:xfrm>
                    </p:grpSpPr>
                    <p:sp>
                      <p:nvSpPr>
                        <p:cNvPr id="3078" name="Freeform: Shape 3077">
                          <a:extLst>
                            <a:ext uri="{FF2B5EF4-FFF2-40B4-BE49-F238E27FC236}">
                              <a16:creationId xmlns:a16="http://schemas.microsoft.com/office/drawing/2014/main" xmlns="" id="{4ED91E38-AF89-437F-A90C-DF186CD6F230}"/>
                            </a:ext>
                          </a:extLst>
                        </p:cNvPr>
                        <p:cNvSpPr/>
                        <p:nvPr/>
                      </p:nvSpPr>
                      <p:spPr>
                        <a:xfrm>
                          <a:off x="16433298" y="759672"/>
                          <a:ext cx="107364" cy="114245"/>
                        </a:xfrm>
                        <a:custGeom>
                          <a:avLst/>
                          <a:gdLst>
                            <a:gd name="connsiteX0" fmla="*/ 106865 w 107364"/>
                            <a:gd name="connsiteY0" fmla="*/ 63032 h 114245"/>
                            <a:gd name="connsiteX1" fmla="*/ 47773 w 107364"/>
                            <a:gd name="connsiteY1" fmla="*/ 114245 h 114245"/>
                            <a:gd name="connsiteX2" fmla="*/ 499 w 107364"/>
                            <a:gd name="connsiteY2" fmla="*/ 51213 h 114245"/>
                            <a:gd name="connsiteX3" fmla="*/ 59592 w 107364"/>
                            <a:gd name="connsiteY3" fmla="*/ 0 h 114245"/>
                            <a:gd name="connsiteX4" fmla="*/ 106865 w 107364"/>
                            <a:gd name="connsiteY4" fmla="*/ 63032 h 1142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64" h="114245">
                              <a:moveTo>
                                <a:pt x="106865" y="63032"/>
                              </a:moveTo>
                              <a:cubicBezTo>
                                <a:pt x="102926" y="94548"/>
                                <a:pt x="75350" y="114245"/>
                                <a:pt x="47773" y="114245"/>
                              </a:cubicBezTo>
                              <a:cubicBezTo>
                                <a:pt x="16257" y="110306"/>
                                <a:pt x="-3440" y="82729"/>
                                <a:pt x="499" y="51213"/>
                              </a:cubicBezTo>
                              <a:cubicBezTo>
                                <a:pt x="4439" y="19697"/>
                                <a:pt x="32015" y="0"/>
                                <a:pt x="59592" y="0"/>
                              </a:cubicBezTo>
                              <a:cubicBezTo>
                                <a:pt x="91107" y="3939"/>
                                <a:pt x="110805" y="31516"/>
                                <a:pt x="106865" y="63032"/>
                              </a:cubicBezTo>
                              <a:close/>
                            </a:path>
                          </a:pathLst>
                        </a:custGeom>
                        <a:solidFill>
                          <a:srgbClr val="863786"/>
                        </a:solidFill>
                        <a:ln w="39379" cap="flat">
                          <a:noFill/>
                          <a:prstDash val="solid"/>
                          <a:miter/>
                        </a:ln>
                      </p:spPr>
                      <p:txBody>
                        <a:bodyPr rtlCol="0" anchor="ctr"/>
                        <a:lstStyle/>
                        <a:p>
                          <a:endParaRPr lang="en-US"/>
                        </a:p>
                      </p:txBody>
                    </p:sp>
                    <p:sp>
                      <p:nvSpPr>
                        <p:cNvPr id="3079" name="Freeform: Shape 3078">
                          <a:extLst>
                            <a:ext uri="{FF2B5EF4-FFF2-40B4-BE49-F238E27FC236}">
                              <a16:creationId xmlns:a16="http://schemas.microsoft.com/office/drawing/2014/main" xmlns="" id="{F48D414B-1CAA-4AF6-A138-55A825415ED7}"/>
                            </a:ext>
                          </a:extLst>
                        </p:cNvPr>
                        <p:cNvSpPr/>
                        <p:nvPr/>
                      </p:nvSpPr>
                      <p:spPr>
                        <a:xfrm>
                          <a:off x="16451943" y="775270"/>
                          <a:ext cx="49180" cy="51532"/>
                        </a:xfrm>
                        <a:custGeom>
                          <a:avLst/>
                          <a:gdLst>
                            <a:gd name="connsiteX0" fmla="*/ 44886 w 49180"/>
                            <a:gd name="connsiteY0" fmla="*/ 39554 h 51532"/>
                            <a:gd name="connsiteX1" fmla="*/ 9430 w 49180"/>
                            <a:gd name="connsiteY1" fmla="*/ 47433 h 51532"/>
                            <a:gd name="connsiteX2" fmla="*/ 5491 w 49180"/>
                            <a:gd name="connsiteY2" fmla="*/ 11978 h 51532"/>
                            <a:gd name="connsiteX3" fmla="*/ 40946 w 49180"/>
                            <a:gd name="connsiteY3" fmla="*/ 4099 h 51532"/>
                            <a:gd name="connsiteX4" fmla="*/ 44886 w 49180"/>
                            <a:gd name="connsiteY4" fmla="*/ 39554 h 51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180" h="51532">
                              <a:moveTo>
                                <a:pt x="44886" y="39554"/>
                              </a:moveTo>
                              <a:cubicBezTo>
                                <a:pt x="37007" y="51373"/>
                                <a:pt x="21249" y="55312"/>
                                <a:pt x="9430" y="47433"/>
                              </a:cubicBezTo>
                              <a:cubicBezTo>
                                <a:pt x="-2388" y="39554"/>
                                <a:pt x="-2388" y="23796"/>
                                <a:pt x="5491" y="11978"/>
                              </a:cubicBezTo>
                              <a:cubicBezTo>
                                <a:pt x="13370" y="160"/>
                                <a:pt x="29128" y="-3780"/>
                                <a:pt x="40946" y="4099"/>
                              </a:cubicBezTo>
                              <a:cubicBezTo>
                                <a:pt x="48825" y="11978"/>
                                <a:pt x="52765" y="27736"/>
                                <a:pt x="44886" y="39554"/>
                              </a:cubicBezTo>
                              <a:close/>
                            </a:path>
                          </a:pathLst>
                        </a:custGeom>
                        <a:solidFill>
                          <a:srgbClr val="B687B7"/>
                        </a:solidFill>
                        <a:ln w="39379" cap="flat">
                          <a:noFill/>
                          <a:prstDash val="solid"/>
                          <a:miter/>
                        </a:ln>
                      </p:spPr>
                      <p:txBody>
                        <a:bodyPr rtlCol="0" anchor="ctr"/>
                        <a:lstStyle/>
                        <a:p>
                          <a:endParaRPr lang="en-US"/>
                        </a:p>
                      </p:txBody>
                    </p:sp>
                    <p:sp>
                      <p:nvSpPr>
                        <p:cNvPr id="3080" name="Freeform: Shape 3079">
                          <a:extLst>
                            <a:ext uri="{FF2B5EF4-FFF2-40B4-BE49-F238E27FC236}">
                              <a16:creationId xmlns:a16="http://schemas.microsoft.com/office/drawing/2014/main" xmlns="" id="{62A255F3-D21C-4AAC-8B40-6FE50CC73EC2}"/>
                            </a:ext>
                          </a:extLst>
                        </p:cNvPr>
                        <p:cNvSpPr/>
                        <p:nvPr/>
                      </p:nvSpPr>
                      <p:spPr>
                        <a:xfrm>
                          <a:off x="16433366" y="763182"/>
                          <a:ext cx="107296" cy="115104"/>
                        </a:xfrm>
                        <a:custGeom>
                          <a:avLst/>
                          <a:gdLst>
                            <a:gd name="connsiteX0" fmla="*/ 59523 w 107296"/>
                            <a:gd name="connsiteY0" fmla="*/ 430 h 115104"/>
                            <a:gd name="connsiteX1" fmla="*/ 431 w 107296"/>
                            <a:gd name="connsiteY1" fmla="*/ 51643 h 115104"/>
                            <a:gd name="connsiteX2" fmla="*/ 47705 w 107296"/>
                            <a:gd name="connsiteY2" fmla="*/ 114675 h 115104"/>
                            <a:gd name="connsiteX3" fmla="*/ 106797 w 107296"/>
                            <a:gd name="connsiteY3" fmla="*/ 63461 h 115104"/>
                            <a:gd name="connsiteX4" fmla="*/ 59523 w 107296"/>
                            <a:gd name="connsiteY4" fmla="*/ 430 h 115104"/>
                            <a:gd name="connsiteX5" fmla="*/ 43765 w 107296"/>
                            <a:gd name="connsiteY5" fmla="*/ 91038 h 115104"/>
                            <a:gd name="connsiteX6" fmla="*/ 8310 w 107296"/>
                            <a:gd name="connsiteY6" fmla="*/ 43764 h 115104"/>
                            <a:gd name="connsiteX7" fmla="*/ 55584 w 107296"/>
                            <a:gd name="connsiteY7" fmla="*/ 4369 h 115104"/>
                            <a:gd name="connsiteX8" fmla="*/ 91039 w 107296"/>
                            <a:gd name="connsiteY8" fmla="*/ 51643 h 115104"/>
                            <a:gd name="connsiteX9" fmla="*/ 43765 w 107296"/>
                            <a:gd name="connsiteY9" fmla="*/ 91038 h 115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296" h="115104">
                              <a:moveTo>
                                <a:pt x="59523" y="430"/>
                              </a:moveTo>
                              <a:cubicBezTo>
                                <a:pt x="28007" y="-3510"/>
                                <a:pt x="4371" y="20127"/>
                                <a:pt x="431" y="51643"/>
                              </a:cubicBezTo>
                              <a:cubicBezTo>
                                <a:pt x="-3508" y="83159"/>
                                <a:pt x="20129" y="110735"/>
                                <a:pt x="47705" y="114675"/>
                              </a:cubicBezTo>
                              <a:cubicBezTo>
                                <a:pt x="79221" y="118614"/>
                                <a:pt x="102858" y="94977"/>
                                <a:pt x="106797" y="63461"/>
                              </a:cubicBezTo>
                              <a:cubicBezTo>
                                <a:pt x="110736" y="28006"/>
                                <a:pt x="91039" y="430"/>
                                <a:pt x="59523" y="430"/>
                              </a:cubicBezTo>
                              <a:close/>
                              <a:moveTo>
                                <a:pt x="43765" y="91038"/>
                              </a:moveTo>
                              <a:cubicBezTo>
                                <a:pt x="20129" y="87098"/>
                                <a:pt x="4371" y="67401"/>
                                <a:pt x="8310" y="43764"/>
                              </a:cubicBezTo>
                              <a:cubicBezTo>
                                <a:pt x="12249" y="20127"/>
                                <a:pt x="31947" y="4369"/>
                                <a:pt x="55584" y="4369"/>
                              </a:cubicBezTo>
                              <a:cubicBezTo>
                                <a:pt x="79221" y="8309"/>
                                <a:pt x="94979" y="28006"/>
                                <a:pt x="91039" y="51643"/>
                              </a:cubicBezTo>
                              <a:cubicBezTo>
                                <a:pt x="87100" y="79219"/>
                                <a:pt x="67402" y="94977"/>
                                <a:pt x="43765" y="91038"/>
                              </a:cubicBezTo>
                              <a:close/>
                            </a:path>
                          </a:pathLst>
                        </a:custGeom>
                        <a:solidFill>
                          <a:srgbClr val="863786"/>
                        </a:solidFill>
                        <a:ln w="39379" cap="flat">
                          <a:noFill/>
                          <a:prstDash val="solid"/>
                          <a:miter/>
                        </a:ln>
                      </p:spPr>
                      <p:txBody>
                        <a:bodyPr rtlCol="0" anchor="ctr"/>
                        <a:lstStyle/>
                        <a:p>
                          <a:endParaRPr lang="en-US"/>
                        </a:p>
                      </p:txBody>
                    </p:sp>
                  </p:grpSp>
                  <p:grpSp>
                    <p:nvGrpSpPr>
                      <p:cNvPr id="3081" name="Graphic 2510">
                        <a:extLst>
                          <a:ext uri="{FF2B5EF4-FFF2-40B4-BE49-F238E27FC236}">
                            <a16:creationId xmlns:a16="http://schemas.microsoft.com/office/drawing/2014/main" xmlns="" id="{42B15BBC-A6D5-450F-98DA-93ACD956D81D}"/>
                          </a:ext>
                        </a:extLst>
                      </p:cNvPr>
                      <p:cNvGrpSpPr/>
                      <p:nvPr/>
                    </p:nvGrpSpPr>
                    <p:grpSpPr>
                      <a:xfrm>
                        <a:off x="16271779" y="728156"/>
                        <a:ext cx="107364" cy="118614"/>
                        <a:chOff x="16271779" y="728156"/>
                        <a:chExt cx="107364" cy="118614"/>
                      </a:xfrm>
                    </p:grpSpPr>
                    <p:sp>
                      <p:nvSpPr>
                        <p:cNvPr id="3082" name="Freeform: Shape 3081">
                          <a:extLst>
                            <a:ext uri="{FF2B5EF4-FFF2-40B4-BE49-F238E27FC236}">
                              <a16:creationId xmlns:a16="http://schemas.microsoft.com/office/drawing/2014/main" xmlns="" id="{AA8552D2-2F38-49B8-89E2-36034D561DA7}"/>
                            </a:ext>
                          </a:extLst>
                        </p:cNvPr>
                        <p:cNvSpPr/>
                        <p:nvPr/>
                      </p:nvSpPr>
                      <p:spPr>
                        <a:xfrm>
                          <a:off x="16271779" y="728156"/>
                          <a:ext cx="107364" cy="114244"/>
                        </a:xfrm>
                        <a:custGeom>
                          <a:avLst/>
                          <a:gdLst>
                            <a:gd name="connsiteX0" fmla="*/ 106866 w 107364"/>
                            <a:gd name="connsiteY0" fmla="*/ 63032 h 114244"/>
                            <a:gd name="connsiteX1" fmla="*/ 47773 w 107364"/>
                            <a:gd name="connsiteY1" fmla="*/ 114245 h 114244"/>
                            <a:gd name="connsiteX2" fmla="*/ 500 w 107364"/>
                            <a:gd name="connsiteY2" fmla="*/ 51213 h 114244"/>
                            <a:gd name="connsiteX3" fmla="*/ 59592 w 107364"/>
                            <a:gd name="connsiteY3" fmla="*/ 0 h 114244"/>
                            <a:gd name="connsiteX4" fmla="*/ 106866 w 107364"/>
                            <a:gd name="connsiteY4" fmla="*/ 63032 h 114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64" h="114244">
                              <a:moveTo>
                                <a:pt x="106866" y="63032"/>
                              </a:moveTo>
                              <a:cubicBezTo>
                                <a:pt x="102926" y="94548"/>
                                <a:pt x="75350" y="114245"/>
                                <a:pt x="47773" y="114245"/>
                              </a:cubicBezTo>
                              <a:cubicBezTo>
                                <a:pt x="16257" y="110305"/>
                                <a:pt x="-3440" y="82729"/>
                                <a:pt x="500" y="51213"/>
                              </a:cubicBezTo>
                              <a:cubicBezTo>
                                <a:pt x="4439" y="19697"/>
                                <a:pt x="32015" y="0"/>
                                <a:pt x="59592" y="0"/>
                              </a:cubicBezTo>
                              <a:cubicBezTo>
                                <a:pt x="91108" y="3939"/>
                                <a:pt x="110805" y="31516"/>
                                <a:pt x="106866" y="63032"/>
                              </a:cubicBezTo>
                              <a:close/>
                            </a:path>
                          </a:pathLst>
                        </a:custGeom>
                        <a:solidFill>
                          <a:srgbClr val="863786"/>
                        </a:solidFill>
                        <a:ln w="39379" cap="flat">
                          <a:noFill/>
                          <a:prstDash val="solid"/>
                          <a:miter/>
                        </a:ln>
                      </p:spPr>
                      <p:txBody>
                        <a:bodyPr rtlCol="0" anchor="ctr"/>
                        <a:lstStyle/>
                        <a:p>
                          <a:endParaRPr lang="en-US"/>
                        </a:p>
                      </p:txBody>
                    </p:sp>
                    <p:sp>
                      <p:nvSpPr>
                        <p:cNvPr id="3083" name="Freeform: Shape 3082">
                          <a:extLst>
                            <a:ext uri="{FF2B5EF4-FFF2-40B4-BE49-F238E27FC236}">
                              <a16:creationId xmlns:a16="http://schemas.microsoft.com/office/drawing/2014/main" xmlns="" id="{BA865BF2-4161-4C8F-AED8-C312D4D24AAF}"/>
                            </a:ext>
                          </a:extLst>
                        </p:cNvPr>
                        <p:cNvSpPr/>
                        <p:nvPr/>
                      </p:nvSpPr>
                      <p:spPr>
                        <a:xfrm>
                          <a:off x="16290424" y="743755"/>
                          <a:ext cx="49180" cy="51532"/>
                        </a:xfrm>
                        <a:custGeom>
                          <a:avLst/>
                          <a:gdLst>
                            <a:gd name="connsiteX0" fmla="*/ 44886 w 49180"/>
                            <a:gd name="connsiteY0" fmla="*/ 39554 h 51532"/>
                            <a:gd name="connsiteX1" fmla="*/ 9431 w 49180"/>
                            <a:gd name="connsiteY1" fmla="*/ 47433 h 51532"/>
                            <a:gd name="connsiteX2" fmla="*/ 5491 w 49180"/>
                            <a:gd name="connsiteY2" fmla="*/ 11978 h 51532"/>
                            <a:gd name="connsiteX3" fmla="*/ 40947 w 49180"/>
                            <a:gd name="connsiteY3" fmla="*/ 4099 h 51532"/>
                            <a:gd name="connsiteX4" fmla="*/ 44886 w 49180"/>
                            <a:gd name="connsiteY4" fmla="*/ 39554 h 51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180" h="51532">
                              <a:moveTo>
                                <a:pt x="44886" y="39554"/>
                              </a:moveTo>
                              <a:cubicBezTo>
                                <a:pt x="37007" y="51373"/>
                                <a:pt x="21249" y="55312"/>
                                <a:pt x="9431" y="47433"/>
                              </a:cubicBezTo>
                              <a:cubicBezTo>
                                <a:pt x="-2388" y="39554"/>
                                <a:pt x="-2388" y="23797"/>
                                <a:pt x="5491" y="11978"/>
                              </a:cubicBezTo>
                              <a:cubicBezTo>
                                <a:pt x="13370" y="160"/>
                                <a:pt x="29128" y="-3780"/>
                                <a:pt x="40947" y="4099"/>
                              </a:cubicBezTo>
                              <a:cubicBezTo>
                                <a:pt x="48826" y="11978"/>
                                <a:pt x="52765" y="27736"/>
                                <a:pt x="44886" y="39554"/>
                              </a:cubicBezTo>
                              <a:close/>
                            </a:path>
                          </a:pathLst>
                        </a:custGeom>
                        <a:solidFill>
                          <a:srgbClr val="B687B7"/>
                        </a:solidFill>
                        <a:ln w="39379" cap="flat">
                          <a:noFill/>
                          <a:prstDash val="solid"/>
                          <a:miter/>
                        </a:ln>
                      </p:spPr>
                      <p:txBody>
                        <a:bodyPr rtlCol="0" anchor="ctr"/>
                        <a:lstStyle/>
                        <a:p>
                          <a:endParaRPr lang="en-US"/>
                        </a:p>
                      </p:txBody>
                    </p:sp>
                    <p:sp>
                      <p:nvSpPr>
                        <p:cNvPr id="3084" name="Freeform: Shape 3083">
                          <a:extLst>
                            <a:ext uri="{FF2B5EF4-FFF2-40B4-BE49-F238E27FC236}">
                              <a16:creationId xmlns:a16="http://schemas.microsoft.com/office/drawing/2014/main" xmlns="" id="{E9D43561-ECF1-4063-AC55-0EE11035AE90}"/>
                            </a:ext>
                          </a:extLst>
                        </p:cNvPr>
                        <p:cNvSpPr/>
                        <p:nvPr/>
                      </p:nvSpPr>
                      <p:spPr>
                        <a:xfrm>
                          <a:off x="16271848" y="731666"/>
                          <a:ext cx="107296" cy="115104"/>
                        </a:xfrm>
                        <a:custGeom>
                          <a:avLst/>
                          <a:gdLst>
                            <a:gd name="connsiteX0" fmla="*/ 59523 w 107296"/>
                            <a:gd name="connsiteY0" fmla="*/ 430 h 115104"/>
                            <a:gd name="connsiteX1" fmla="*/ 431 w 107296"/>
                            <a:gd name="connsiteY1" fmla="*/ 51643 h 115104"/>
                            <a:gd name="connsiteX2" fmla="*/ 47705 w 107296"/>
                            <a:gd name="connsiteY2" fmla="*/ 114675 h 115104"/>
                            <a:gd name="connsiteX3" fmla="*/ 106797 w 107296"/>
                            <a:gd name="connsiteY3" fmla="*/ 63461 h 115104"/>
                            <a:gd name="connsiteX4" fmla="*/ 59523 w 107296"/>
                            <a:gd name="connsiteY4" fmla="*/ 430 h 115104"/>
                            <a:gd name="connsiteX5" fmla="*/ 43765 w 107296"/>
                            <a:gd name="connsiteY5" fmla="*/ 91038 h 115104"/>
                            <a:gd name="connsiteX6" fmla="*/ 8310 w 107296"/>
                            <a:gd name="connsiteY6" fmla="*/ 43764 h 115104"/>
                            <a:gd name="connsiteX7" fmla="*/ 55584 w 107296"/>
                            <a:gd name="connsiteY7" fmla="*/ 4369 h 115104"/>
                            <a:gd name="connsiteX8" fmla="*/ 91039 w 107296"/>
                            <a:gd name="connsiteY8" fmla="*/ 51643 h 115104"/>
                            <a:gd name="connsiteX9" fmla="*/ 43765 w 107296"/>
                            <a:gd name="connsiteY9" fmla="*/ 91038 h 115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296" h="115104">
                              <a:moveTo>
                                <a:pt x="59523" y="430"/>
                              </a:moveTo>
                              <a:cubicBezTo>
                                <a:pt x="28007" y="-3510"/>
                                <a:pt x="4371" y="20127"/>
                                <a:pt x="431" y="51643"/>
                              </a:cubicBezTo>
                              <a:cubicBezTo>
                                <a:pt x="-3509" y="83159"/>
                                <a:pt x="20129" y="110735"/>
                                <a:pt x="47705" y="114675"/>
                              </a:cubicBezTo>
                              <a:cubicBezTo>
                                <a:pt x="79221" y="118614"/>
                                <a:pt x="106797" y="94977"/>
                                <a:pt x="106797" y="63461"/>
                              </a:cubicBezTo>
                              <a:cubicBezTo>
                                <a:pt x="110737" y="28006"/>
                                <a:pt x="91039" y="430"/>
                                <a:pt x="59523" y="430"/>
                              </a:cubicBezTo>
                              <a:close/>
                              <a:moveTo>
                                <a:pt x="43765" y="91038"/>
                              </a:moveTo>
                              <a:cubicBezTo>
                                <a:pt x="20129" y="87098"/>
                                <a:pt x="4371" y="67401"/>
                                <a:pt x="8310" y="43764"/>
                              </a:cubicBezTo>
                              <a:cubicBezTo>
                                <a:pt x="12249" y="20127"/>
                                <a:pt x="31947" y="4369"/>
                                <a:pt x="55584" y="4369"/>
                              </a:cubicBezTo>
                              <a:cubicBezTo>
                                <a:pt x="79221" y="8308"/>
                                <a:pt x="94979" y="28006"/>
                                <a:pt x="91039" y="51643"/>
                              </a:cubicBezTo>
                              <a:cubicBezTo>
                                <a:pt x="87100" y="79219"/>
                                <a:pt x="67402" y="94977"/>
                                <a:pt x="43765" y="91038"/>
                              </a:cubicBezTo>
                              <a:close/>
                            </a:path>
                          </a:pathLst>
                        </a:custGeom>
                        <a:solidFill>
                          <a:srgbClr val="863786"/>
                        </a:solidFill>
                        <a:ln w="39379" cap="flat">
                          <a:noFill/>
                          <a:prstDash val="solid"/>
                          <a:miter/>
                        </a:ln>
                      </p:spPr>
                      <p:txBody>
                        <a:bodyPr rtlCol="0" anchor="ctr"/>
                        <a:lstStyle/>
                        <a:p>
                          <a:endParaRPr lang="en-US"/>
                        </a:p>
                      </p:txBody>
                    </p:sp>
                  </p:grpSp>
                  <p:grpSp>
                    <p:nvGrpSpPr>
                      <p:cNvPr id="3085" name="Graphic 2510">
                        <a:extLst>
                          <a:ext uri="{FF2B5EF4-FFF2-40B4-BE49-F238E27FC236}">
                            <a16:creationId xmlns:a16="http://schemas.microsoft.com/office/drawing/2014/main" xmlns="" id="{DE542DAE-BA0A-44D1-B4D3-CFFD75BA5FF7}"/>
                          </a:ext>
                        </a:extLst>
                      </p:cNvPr>
                      <p:cNvGrpSpPr/>
                      <p:nvPr/>
                    </p:nvGrpSpPr>
                    <p:grpSpPr>
                      <a:xfrm>
                        <a:off x="16330874" y="759243"/>
                        <a:ext cx="123050" cy="126922"/>
                        <a:chOff x="16330874" y="759243"/>
                        <a:chExt cx="123050" cy="126922"/>
                      </a:xfrm>
                    </p:grpSpPr>
                    <p:sp>
                      <p:nvSpPr>
                        <p:cNvPr id="3086" name="Freeform: Shape 3085">
                          <a:extLst>
                            <a:ext uri="{FF2B5EF4-FFF2-40B4-BE49-F238E27FC236}">
                              <a16:creationId xmlns:a16="http://schemas.microsoft.com/office/drawing/2014/main" xmlns="" id="{0B11F2FB-842D-40EC-8F14-B5645EC9DA8B}"/>
                            </a:ext>
                          </a:extLst>
                        </p:cNvPr>
                        <p:cNvSpPr/>
                        <p:nvPr/>
                      </p:nvSpPr>
                      <p:spPr>
                        <a:xfrm>
                          <a:off x="16330941" y="762093"/>
                          <a:ext cx="122983" cy="124071"/>
                        </a:xfrm>
                        <a:custGeom>
                          <a:avLst/>
                          <a:gdLst>
                            <a:gd name="connsiteX0" fmla="*/ 122554 w 122983"/>
                            <a:gd name="connsiteY0" fmla="*/ 52732 h 124071"/>
                            <a:gd name="connsiteX1" fmla="*/ 71340 w 122983"/>
                            <a:gd name="connsiteY1" fmla="*/ 123642 h 124071"/>
                            <a:gd name="connsiteX2" fmla="*/ 430 w 122983"/>
                            <a:gd name="connsiteY2" fmla="*/ 72429 h 124071"/>
                            <a:gd name="connsiteX3" fmla="*/ 51643 w 122983"/>
                            <a:gd name="connsiteY3" fmla="*/ 1518 h 124071"/>
                            <a:gd name="connsiteX4" fmla="*/ 122554 w 122983"/>
                            <a:gd name="connsiteY4" fmla="*/ 52732 h 1240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983" h="124071">
                              <a:moveTo>
                                <a:pt x="122554" y="52732"/>
                              </a:moveTo>
                              <a:cubicBezTo>
                                <a:pt x="126493" y="88187"/>
                                <a:pt x="102856" y="119703"/>
                                <a:pt x="71340" y="123642"/>
                              </a:cubicBezTo>
                              <a:cubicBezTo>
                                <a:pt x="39824" y="127582"/>
                                <a:pt x="8308" y="103945"/>
                                <a:pt x="430" y="72429"/>
                              </a:cubicBezTo>
                              <a:cubicBezTo>
                                <a:pt x="-3510" y="36974"/>
                                <a:pt x="20127" y="5458"/>
                                <a:pt x="51643" y="1518"/>
                              </a:cubicBezTo>
                              <a:cubicBezTo>
                                <a:pt x="87098" y="-6361"/>
                                <a:pt x="118614" y="17276"/>
                                <a:pt x="122554" y="52732"/>
                              </a:cubicBezTo>
                              <a:close/>
                            </a:path>
                          </a:pathLst>
                        </a:custGeom>
                        <a:solidFill>
                          <a:srgbClr val="863786"/>
                        </a:solidFill>
                        <a:ln w="39379" cap="flat">
                          <a:noFill/>
                          <a:prstDash val="solid"/>
                          <a:miter/>
                        </a:ln>
                      </p:spPr>
                      <p:txBody>
                        <a:bodyPr rtlCol="0" anchor="ctr"/>
                        <a:lstStyle/>
                        <a:p>
                          <a:endParaRPr lang="en-US"/>
                        </a:p>
                      </p:txBody>
                    </p:sp>
                    <p:sp>
                      <p:nvSpPr>
                        <p:cNvPr id="3087" name="Freeform: Shape 3086">
                          <a:extLst>
                            <a:ext uri="{FF2B5EF4-FFF2-40B4-BE49-F238E27FC236}">
                              <a16:creationId xmlns:a16="http://schemas.microsoft.com/office/drawing/2014/main" xmlns="" id="{A4B3015B-DF6D-4A5B-9014-5E5125AE8B36}"/>
                            </a:ext>
                          </a:extLst>
                        </p:cNvPr>
                        <p:cNvSpPr/>
                        <p:nvPr/>
                      </p:nvSpPr>
                      <p:spPr>
                        <a:xfrm>
                          <a:off x="16349647" y="778366"/>
                          <a:ext cx="55725" cy="61100"/>
                        </a:xfrm>
                        <a:custGeom>
                          <a:avLst/>
                          <a:gdLst>
                            <a:gd name="connsiteX0" fmla="*/ 52634 w 55725"/>
                            <a:gd name="connsiteY0" fmla="*/ 40399 h 61100"/>
                            <a:gd name="connsiteX1" fmla="*/ 17179 w 55725"/>
                            <a:gd name="connsiteY1" fmla="*/ 60096 h 61100"/>
                            <a:gd name="connsiteX2" fmla="*/ 1421 w 55725"/>
                            <a:gd name="connsiteY2" fmla="*/ 20701 h 61100"/>
                            <a:gd name="connsiteX3" fmla="*/ 36876 w 55725"/>
                            <a:gd name="connsiteY3" fmla="*/ 1004 h 61100"/>
                            <a:gd name="connsiteX4" fmla="*/ 52634 w 55725"/>
                            <a:gd name="connsiteY4" fmla="*/ 40399 h 61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25" h="61100">
                              <a:moveTo>
                                <a:pt x="52634" y="40399"/>
                              </a:moveTo>
                              <a:cubicBezTo>
                                <a:pt x="44755" y="56157"/>
                                <a:pt x="28997" y="64036"/>
                                <a:pt x="17179" y="60096"/>
                              </a:cubicBezTo>
                              <a:cubicBezTo>
                                <a:pt x="1421" y="56157"/>
                                <a:pt x="-2519" y="36459"/>
                                <a:pt x="1421" y="20701"/>
                              </a:cubicBezTo>
                              <a:cubicBezTo>
                                <a:pt x="9300" y="4943"/>
                                <a:pt x="25058" y="-2936"/>
                                <a:pt x="36876" y="1004"/>
                              </a:cubicBezTo>
                              <a:cubicBezTo>
                                <a:pt x="52634" y="8883"/>
                                <a:pt x="60513" y="24641"/>
                                <a:pt x="52634" y="40399"/>
                              </a:cubicBezTo>
                              <a:close/>
                            </a:path>
                          </a:pathLst>
                        </a:custGeom>
                        <a:solidFill>
                          <a:srgbClr val="B687B7"/>
                        </a:solidFill>
                        <a:ln w="39379" cap="flat">
                          <a:noFill/>
                          <a:prstDash val="solid"/>
                          <a:miter/>
                        </a:ln>
                      </p:spPr>
                      <p:txBody>
                        <a:bodyPr rtlCol="0" anchor="ctr"/>
                        <a:lstStyle/>
                        <a:p>
                          <a:endParaRPr lang="en-US"/>
                        </a:p>
                      </p:txBody>
                    </p:sp>
                    <p:sp>
                      <p:nvSpPr>
                        <p:cNvPr id="3088" name="Freeform: Shape 3087">
                          <a:extLst>
                            <a:ext uri="{FF2B5EF4-FFF2-40B4-BE49-F238E27FC236}">
                              <a16:creationId xmlns:a16="http://schemas.microsoft.com/office/drawing/2014/main" xmlns="" id="{35306853-17DE-4368-9089-B264DD3A2817}"/>
                            </a:ext>
                          </a:extLst>
                        </p:cNvPr>
                        <p:cNvSpPr/>
                        <p:nvPr/>
                      </p:nvSpPr>
                      <p:spPr>
                        <a:xfrm>
                          <a:off x="16330874" y="759243"/>
                          <a:ext cx="123050" cy="124071"/>
                        </a:xfrm>
                        <a:custGeom>
                          <a:avLst/>
                          <a:gdLst>
                            <a:gd name="connsiteX0" fmla="*/ 51710 w 123050"/>
                            <a:gd name="connsiteY0" fmla="*/ 430 h 124071"/>
                            <a:gd name="connsiteX1" fmla="*/ 497 w 123050"/>
                            <a:gd name="connsiteY1" fmla="*/ 71340 h 124071"/>
                            <a:gd name="connsiteX2" fmla="*/ 71408 w 123050"/>
                            <a:gd name="connsiteY2" fmla="*/ 122554 h 124071"/>
                            <a:gd name="connsiteX3" fmla="*/ 122621 w 123050"/>
                            <a:gd name="connsiteY3" fmla="*/ 51643 h 124071"/>
                            <a:gd name="connsiteX4" fmla="*/ 51710 w 123050"/>
                            <a:gd name="connsiteY4" fmla="*/ 430 h 124071"/>
                            <a:gd name="connsiteX5" fmla="*/ 63529 w 123050"/>
                            <a:gd name="connsiteY5" fmla="*/ 106796 h 124071"/>
                            <a:gd name="connsiteX6" fmla="*/ 8376 w 123050"/>
                            <a:gd name="connsiteY6" fmla="*/ 67401 h 124071"/>
                            <a:gd name="connsiteX7" fmla="*/ 47771 w 123050"/>
                            <a:gd name="connsiteY7" fmla="*/ 12248 h 124071"/>
                            <a:gd name="connsiteX8" fmla="*/ 102924 w 123050"/>
                            <a:gd name="connsiteY8" fmla="*/ 51643 h 124071"/>
                            <a:gd name="connsiteX9" fmla="*/ 63529 w 123050"/>
                            <a:gd name="connsiteY9" fmla="*/ 106796 h 124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050" h="124071">
                              <a:moveTo>
                                <a:pt x="51710" y="430"/>
                              </a:moveTo>
                              <a:cubicBezTo>
                                <a:pt x="16255" y="4369"/>
                                <a:pt x="-3443" y="35885"/>
                                <a:pt x="497" y="71340"/>
                              </a:cubicBezTo>
                              <a:cubicBezTo>
                                <a:pt x="4437" y="106796"/>
                                <a:pt x="35952" y="130432"/>
                                <a:pt x="71408" y="122554"/>
                              </a:cubicBezTo>
                              <a:cubicBezTo>
                                <a:pt x="102924" y="118614"/>
                                <a:pt x="126561" y="87098"/>
                                <a:pt x="122621" y="51643"/>
                              </a:cubicBezTo>
                              <a:cubicBezTo>
                                <a:pt x="118682" y="20127"/>
                                <a:pt x="87166" y="-3510"/>
                                <a:pt x="51710" y="430"/>
                              </a:cubicBezTo>
                              <a:close/>
                              <a:moveTo>
                                <a:pt x="63529" y="106796"/>
                              </a:moveTo>
                              <a:cubicBezTo>
                                <a:pt x="39892" y="110735"/>
                                <a:pt x="12315" y="91038"/>
                                <a:pt x="8376" y="67401"/>
                              </a:cubicBezTo>
                              <a:cubicBezTo>
                                <a:pt x="4437" y="39824"/>
                                <a:pt x="24134" y="16188"/>
                                <a:pt x="47771" y="12248"/>
                              </a:cubicBezTo>
                              <a:cubicBezTo>
                                <a:pt x="71408" y="8309"/>
                                <a:pt x="98984" y="28006"/>
                                <a:pt x="102924" y="51643"/>
                              </a:cubicBezTo>
                              <a:cubicBezTo>
                                <a:pt x="106863" y="79219"/>
                                <a:pt x="87166" y="102856"/>
                                <a:pt x="63529" y="106796"/>
                              </a:cubicBezTo>
                              <a:close/>
                            </a:path>
                          </a:pathLst>
                        </a:custGeom>
                        <a:solidFill>
                          <a:srgbClr val="863786"/>
                        </a:solidFill>
                        <a:ln w="39379" cap="flat">
                          <a:noFill/>
                          <a:prstDash val="solid"/>
                          <a:miter/>
                        </a:ln>
                      </p:spPr>
                      <p:txBody>
                        <a:bodyPr rtlCol="0" anchor="ctr"/>
                        <a:lstStyle/>
                        <a:p>
                          <a:endParaRPr lang="en-US"/>
                        </a:p>
                      </p:txBody>
                    </p:sp>
                  </p:grpSp>
                </p:grpSp>
                <p:sp>
                  <p:nvSpPr>
                    <p:cNvPr id="3089" name="Freeform: Shape 3088">
                      <a:extLst>
                        <a:ext uri="{FF2B5EF4-FFF2-40B4-BE49-F238E27FC236}">
                          <a16:creationId xmlns:a16="http://schemas.microsoft.com/office/drawing/2014/main" xmlns="" id="{F1084070-07EF-462E-87A1-4D455869EA90}"/>
                        </a:ext>
                      </a:extLst>
                    </p:cNvPr>
                    <p:cNvSpPr/>
                    <p:nvPr/>
                  </p:nvSpPr>
                  <p:spPr>
                    <a:xfrm>
                      <a:off x="16244702" y="554819"/>
                      <a:ext cx="378190" cy="193034"/>
                    </a:xfrm>
                    <a:custGeom>
                      <a:avLst/>
                      <a:gdLst>
                        <a:gd name="connsiteX0" fmla="*/ 220611 w 378190"/>
                        <a:gd name="connsiteY0" fmla="*/ 114245 h 193034"/>
                        <a:gd name="connsiteX1" fmla="*/ 263946 w 378190"/>
                        <a:gd name="connsiteY1" fmla="*/ 55153 h 193034"/>
                        <a:gd name="connsiteX2" fmla="*/ 295461 w 378190"/>
                        <a:gd name="connsiteY2" fmla="*/ 35455 h 193034"/>
                        <a:gd name="connsiteX3" fmla="*/ 303340 w 378190"/>
                        <a:gd name="connsiteY3" fmla="*/ 35455 h 193034"/>
                        <a:gd name="connsiteX4" fmla="*/ 240308 w 378190"/>
                        <a:gd name="connsiteY4" fmla="*/ 130003 h 193034"/>
                        <a:gd name="connsiteX5" fmla="*/ 248188 w 378190"/>
                        <a:gd name="connsiteY5" fmla="*/ 130003 h 193034"/>
                        <a:gd name="connsiteX6" fmla="*/ 342735 w 378190"/>
                        <a:gd name="connsiteY6" fmla="*/ 102427 h 193034"/>
                        <a:gd name="connsiteX7" fmla="*/ 366372 w 378190"/>
                        <a:gd name="connsiteY7" fmla="*/ 110305 h 193034"/>
                        <a:gd name="connsiteX8" fmla="*/ 342735 w 378190"/>
                        <a:gd name="connsiteY8" fmla="*/ 114245 h 193034"/>
                        <a:gd name="connsiteX9" fmla="*/ 307280 w 378190"/>
                        <a:gd name="connsiteY9" fmla="*/ 122124 h 193034"/>
                        <a:gd name="connsiteX10" fmla="*/ 212732 w 378190"/>
                        <a:gd name="connsiteY10" fmla="*/ 193035 h 193034"/>
                        <a:gd name="connsiteX11" fmla="*/ 267885 w 378190"/>
                        <a:gd name="connsiteY11" fmla="*/ 149700 h 193034"/>
                        <a:gd name="connsiteX12" fmla="*/ 374251 w 378190"/>
                        <a:gd name="connsiteY12" fmla="*/ 114245 h 193034"/>
                        <a:gd name="connsiteX13" fmla="*/ 378190 w 378190"/>
                        <a:gd name="connsiteY13" fmla="*/ 110305 h 193034"/>
                        <a:gd name="connsiteX14" fmla="*/ 256066 w 378190"/>
                        <a:gd name="connsiteY14" fmla="*/ 118184 h 193034"/>
                        <a:gd name="connsiteX15" fmla="*/ 323038 w 378190"/>
                        <a:gd name="connsiteY15" fmla="*/ 27576 h 193034"/>
                        <a:gd name="connsiteX16" fmla="*/ 323038 w 378190"/>
                        <a:gd name="connsiteY16" fmla="*/ 23637 h 193034"/>
                        <a:gd name="connsiteX17" fmla="*/ 252127 w 378190"/>
                        <a:gd name="connsiteY17" fmla="*/ 59092 h 193034"/>
                        <a:gd name="connsiteX18" fmla="*/ 216672 w 378190"/>
                        <a:gd name="connsiteY18" fmla="*/ 106366 h 193034"/>
                        <a:gd name="connsiteX19" fmla="*/ 189095 w 378190"/>
                        <a:gd name="connsiteY19" fmla="*/ 31516 h 193034"/>
                        <a:gd name="connsiteX20" fmla="*/ 133943 w 378190"/>
                        <a:gd name="connsiteY20" fmla="*/ 0 h 193034"/>
                        <a:gd name="connsiteX21" fmla="*/ 130003 w 378190"/>
                        <a:gd name="connsiteY21" fmla="*/ 3939 h 193034"/>
                        <a:gd name="connsiteX22" fmla="*/ 173337 w 378190"/>
                        <a:gd name="connsiteY22" fmla="*/ 70911 h 193034"/>
                        <a:gd name="connsiteX23" fmla="*/ 0 w 378190"/>
                        <a:gd name="connsiteY23" fmla="*/ 63032 h 193034"/>
                        <a:gd name="connsiteX24" fmla="*/ 0 w 378190"/>
                        <a:gd name="connsiteY24" fmla="*/ 66971 h 193034"/>
                        <a:gd name="connsiteX25" fmla="*/ 106366 w 378190"/>
                        <a:gd name="connsiteY25" fmla="*/ 98487 h 193034"/>
                        <a:gd name="connsiteX26" fmla="*/ 141821 w 378190"/>
                        <a:gd name="connsiteY26" fmla="*/ 177277 h 193034"/>
                        <a:gd name="connsiteX27" fmla="*/ 145761 w 378190"/>
                        <a:gd name="connsiteY27" fmla="*/ 177277 h 193034"/>
                        <a:gd name="connsiteX28" fmla="*/ 51213 w 378190"/>
                        <a:gd name="connsiteY28" fmla="*/ 66971 h 193034"/>
                        <a:gd name="connsiteX29" fmla="*/ 23637 w 378190"/>
                        <a:gd name="connsiteY29" fmla="*/ 66971 h 193034"/>
                        <a:gd name="connsiteX30" fmla="*/ 35455 w 378190"/>
                        <a:gd name="connsiteY30" fmla="*/ 55153 h 193034"/>
                        <a:gd name="connsiteX31" fmla="*/ 74850 w 378190"/>
                        <a:gd name="connsiteY31" fmla="*/ 43334 h 193034"/>
                        <a:gd name="connsiteX32" fmla="*/ 177277 w 378190"/>
                        <a:gd name="connsiteY32" fmla="*/ 94548 h 193034"/>
                        <a:gd name="connsiteX33" fmla="*/ 177277 w 378190"/>
                        <a:gd name="connsiteY33" fmla="*/ 94548 h 193034"/>
                        <a:gd name="connsiteX34" fmla="*/ 181216 w 378190"/>
                        <a:gd name="connsiteY34" fmla="*/ 94548 h 193034"/>
                        <a:gd name="connsiteX35" fmla="*/ 185156 w 378190"/>
                        <a:gd name="connsiteY35" fmla="*/ 90608 h 193034"/>
                        <a:gd name="connsiteX36" fmla="*/ 185156 w 378190"/>
                        <a:gd name="connsiteY36" fmla="*/ 90608 h 193034"/>
                        <a:gd name="connsiteX37" fmla="*/ 149701 w 378190"/>
                        <a:gd name="connsiteY37" fmla="*/ 15758 h 193034"/>
                        <a:gd name="connsiteX38" fmla="*/ 216672 w 378190"/>
                        <a:gd name="connsiteY38" fmla="*/ 126063 h 193034"/>
                        <a:gd name="connsiteX39" fmla="*/ 220611 w 378190"/>
                        <a:gd name="connsiteY39" fmla="*/ 114245 h 193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78190" h="193034">
                          <a:moveTo>
                            <a:pt x="220611" y="114245"/>
                          </a:moveTo>
                          <a:cubicBezTo>
                            <a:pt x="236369" y="94548"/>
                            <a:pt x="244248" y="70911"/>
                            <a:pt x="263946" y="55153"/>
                          </a:cubicBezTo>
                          <a:cubicBezTo>
                            <a:pt x="275764" y="47274"/>
                            <a:pt x="283643" y="43334"/>
                            <a:pt x="295461" y="35455"/>
                          </a:cubicBezTo>
                          <a:cubicBezTo>
                            <a:pt x="299401" y="31516"/>
                            <a:pt x="323038" y="19697"/>
                            <a:pt x="303340" y="35455"/>
                          </a:cubicBezTo>
                          <a:cubicBezTo>
                            <a:pt x="271824" y="59092"/>
                            <a:pt x="248188" y="94548"/>
                            <a:pt x="240308" y="130003"/>
                          </a:cubicBezTo>
                          <a:cubicBezTo>
                            <a:pt x="240308" y="133942"/>
                            <a:pt x="248188" y="133942"/>
                            <a:pt x="248188" y="130003"/>
                          </a:cubicBezTo>
                          <a:cubicBezTo>
                            <a:pt x="271824" y="106366"/>
                            <a:pt x="311219" y="102427"/>
                            <a:pt x="342735" y="102427"/>
                          </a:cubicBezTo>
                          <a:cubicBezTo>
                            <a:pt x="350614" y="102427"/>
                            <a:pt x="358493" y="106366"/>
                            <a:pt x="366372" y="110305"/>
                          </a:cubicBezTo>
                          <a:cubicBezTo>
                            <a:pt x="366372" y="110305"/>
                            <a:pt x="346675" y="114245"/>
                            <a:pt x="342735" y="114245"/>
                          </a:cubicBezTo>
                          <a:cubicBezTo>
                            <a:pt x="330917" y="114245"/>
                            <a:pt x="319098" y="118184"/>
                            <a:pt x="307280" y="122124"/>
                          </a:cubicBezTo>
                          <a:cubicBezTo>
                            <a:pt x="271824" y="133942"/>
                            <a:pt x="228490" y="153640"/>
                            <a:pt x="212732" y="193035"/>
                          </a:cubicBezTo>
                          <a:cubicBezTo>
                            <a:pt x="228490" y="177277"/>
                            <a:pt x="248188" y="161519"/>
                            <a:pt x="267885" y="149700"/>
                          </a:cubicBezTo>
                          <a:cubicBezTo>
                            <a:pt x="299401" y="130003"/>
                            <a:pt x="334856" y="122124"/>
                            <a:pt x="374251" y="114245"/>
                          </a:cubicBezTo>
                          <a:cubicBezTo>
                            <a:pt x="374251" y="114245"/>
                            <a:pt x="378190" y="110305"/>
                            <a:pt x="378190" y="110305"/>
                          </a:cubicBezTo>
                          <a:cubicBezTo>
                            <a:pt x="350614" y="82729"/>
                            <a:pt x="291522" y="94548"/>
                            <a:pt x="256066" y="118184"/>
                          </a:cubicBezTo>
                          <a:cubicBezTo>
                            <a:pt x="267885" y="82729"/>
                            <a:pt x="291522" y="51213"/>
                            <a:pt x="323038" y="27576"/>
                          </a:cubicBezTo>
                          <a:cubicBezTo>
                            <a:pt x="326977" y="27576"/>
                            <a:pt x="326977" y="19697"/>
                            <a:pt x="323038" y="23637"/>
                          </a:cubicBezTo>
                          <a:cubicBezTo>
                            <a:pt x="295461" y="27576"/>
                            <a:pt x="275764" y="43334"/>
                            <a:pt x="252127" y="59092"/>
                          </a:cubicBezTo>
                          <a:cubicBezTo>
                            <a:pt x="244248" y="66971"/>
                            <a:pt x="212732" y="94548"/>
                            <a:pt x="216672" y="106366"/>
                          </a:cubicBezTo>
                          <a:cubicBezTo>
                            <a:pt x="212732" y="78790"/>
                            <a:pt x="208793" y="55153"/>
                            <a:pt x="189095" y="31516"/>
                          </a:cubicBezTo>
                          <a:cubicBezTo>
                            <a:pt x="173337" y="15758"/>
                            <a:pt x="153640" y="0"/>
                            <a:pt x="133943" y="0"/>
                          </a:cubicBezTo>
                          <a:cubicBezTo>
                            <a:pt x="130003" y="0"/>
                            <a:pt x="126064" y="3939"/>
                            <a:pt x="130003" y="3939"/>
                          </a:cubicBezTo>
                          <a:cubicBezTo>
                            <a:pt x="145761" y="15758"/>
                            <a:pt x="165459" y="43334"/>
                            <a:pt x="173337" y="70911"/>
                          </a:cubicBezTo>
                          <a:cubicBezTo>
                            <a:pt x="141821" y="15758"/>
                            <a:pt x="39395" y="15758"/>
                            <a:pt x="0" y="63032"/>
                          </a:cubicBezTo>
                          <a:cubicBezTo>
                            <a:pt x="0" y="63032"/>
                            <a:pt x="0" y="66971"/>
                            <a:pt x="0" y="66971"/>
                          </a:cubicBezTo>
                          <a:cubicBezTo>
                            <a:pt x="39395" y="59092"/>
                            <a:pt x="74850" y="70911"/>
                            <a:pt x="106366" y="98487"/>
                          </a:cubicBezTo>
                          <a:cubicBezTo>
                            <a:pt x="130003" y="118184"/>
                            <a:pt x="137882" y="145761"/>
                            <a:pt x="141821" y="177277"/>
                          </a:cubicBezTo>
                          <a:cubicBezTo>
                            <a:pt x="141821" y="177277"/>
                            <a:pt x="145761" y="177277"/>
                            <a:pt x="145761" y="177277"/>
                          </a:cubicBezTo>
                          <a:cubicBezTo>
                            <a:pt x="141821" y="118184"/>
                            <a:pt x="110306" y="78790"/>
                            <a:pt x="51213" y="66971"/>
                          </a:cubicBezTo>
                          <a:cubicBezTo>
                            <a:pt x="43334" y="63032"/>
                            <a:pt x="31516" y="66971"/>
                            <a:pt x="23637" y="66971"/>
                          </a:cubicBezTo>
                          <a:cubicBezTo>
                            <a:pt x="0" y="70911"/>
                            <a:pt x="31516" y="55153"/>
                            <a:pt x="35455" y="55153"/>
                          </a:cubicBezTo>
                          <a:cubicBezTo>
                            <a:pt x="47274" y="47274"/>
                            <a:pt x="63032" y="47274"/>
                            <a:pt x="74850" y="43334"/>
                          </a:cubicBezTo>
                          <a:cubicBezTo>
                            <a:pt x="118185" y="39395"/>
                            <a:pt x="149701" y="63032"/>
                            <a:pt x="177277" y="94548"/>
                          </a:cubicBezTo>
                          <a:cubicBezTo>
                            <a:pt x="177277" y="94548"/>
                            <a:pt x="177277" y="94548"/>
                            <a:pt x="177277" y="94548"/>
                          </a:cubicBezTo>
                          <a:cubicBezTo>
                            <a:pt x="177277" y="94548"/>
                            <a:pt x="181216" y="94548"/>
                            <a:pt x="181216" y="94548"/>
                          </a:cubicBezTo>
                          <a:cubicBezTo>
                            <a:pt x="181216" y="94548"/>
                            <a:pt x="185156" y="90608"/>
                            <a:pt x="185156" y="90608"/>
                          </a:cubicBezTo>
                          <a:cubicBezTo>
                            <a:pt x="185156" y="90608"/>
                            <a:pt x="185156" y="90608"/>
                            <a:pt x="185156" y="90608"/>
                          </a:cubicBezTo>
                          <a:cubicBezTo>
                            <a:pt x="193035" y="63032"/>
                            <a:pt x="173337" y="31516"/>
                            <a:pt x="149701" y="15758"/>
                          </a:cubicBezTo>
                          <a:cubicBezTo>
                            <a:pt x="200914" y="19697"/>
                            <a:pt x="212732" y="86669"/>
                            <a:pt x="216672" y="126063"/>
                          </a:cubicBezTo>
                          <a:cubicBezTo>
                            <a:pt x="216672" y="118184"/>
                            <a:pt x="220611" y="118184"/>
                            <a:pt x="220611" y="114245"/>
                          </a:cubicBezTo>
                          <a:close/>
                        </a:path>
                      </a:pathLst>
                    </a:custGeom>
                    <a:solidFill>
                      <a:srgbClr val="F09432"/>
                    </a:solidFill>
                    <a:ln w="39379" cap="flat">
                      <a:noFill/>
                      <a:prstDash val="solid"/>
                      <a:miter/>
                    </a:ln>
                  </p:spPr>
                  <p:txBody>
                    <a:bodyPr rtlCol="0" anchor="ctr"/>
                    <a:lstStyle/>
                    <a:p>
                      <a:endParaRPr lang="en-US"/>
                    </a:p>
                  </p:txBody>
                </p:sp>
                <p:sp>
                  <p:nvSpPr>
                    <p:cNvPr id="3090" name="Freeform: Shape 3089">
                      <a:extLst>
                        <a:ext uri="{FF2B5EF4-FFF2-40B4-BE49-F238E27FC236}">
                          <a16:creationId xmlns:a16="http://schemas.microsoft.com/office/drawing/2014/main" xmlns="" id="{1A98E5E7-A420-4F68-955D-6C3F83306B9C}"/>
                        </a:ext>
                      </a:extLst>
                    </p:cNvPr>
                    <p:cNvSpPr/>
                    <p:nvPr/>
                  </p:nvSpPr>
                  <p:spPr>
                    <a:xfrm>
                      <a:off x="16159617" y="545567"/>
                      <a:ext cx="152056" cy="135315"/>
                    </a:xfrm>
                    <a:custGeom>
                      <a:avLst/>
                      <a:gdLst>
                        <a:gd name="connsiteX0" fmla="*/ 14175 w 152056"/>
                        <a:gd name="connsiteY0" fmla="*/ 103799 h 135315"/>
                        <a:gd name="connsiteX1" fmla="*/ 77206 w 152056"/>
                        <a:gd name="connsiteY1" fmla="*/ 25010 h 135315"/>
                        <a:gd name="connsiteX2" fmla="*/ 96904 w 152056"/>
                        <a:gd name="connsiteY2" fmla="*/ 17131 h 135315"/>
                        <a:gd name="connsiteX3" fmla="*/ 152057 w 152056"/>
                        <a:gd name="connsiteY3" fmla="*/ 1373 h 135315"/>
                        <a:gd name="connsiteX4" fmla="*/ 57509 w 152056"/>
                        <a:gd name="connsiteY4" fmla="*/ 21070 h 135315"/>
                        <a:gd name="connsiteX5" fmla="*/ 10235 w 152056"/>
                        <a:gd name="connsiteY5" fmla="*/ 68344 h 135315"/>
                        <a:gd name="connsiteX6" fmla="*/ 2356 w 152056"/>
                        <a:gd name="connsiteY6" fmla="*/ 135315 h 135315"/>
                        <a:gd name="connsiteX7" fmla="*/ 6295 w 152056"/>
                        <a:gd name="connsiteY7" fmla="*/ 135315 h 135315"/>
                        <a:gd name="connsiteX8" fmla="*/ 14175 w 152056"/>
                        <a:gd name="connsiteY8" fmla="*/ 103799 h 135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056" h="135315">
                          <a:moveTo>
                            <a:pt x="14175" y="103799"/>
                          </a:moveTo>
                          <a:cubicBezTo>
                            <a:pt x="25993" y="72283"/>
                            <a:pt x="41751" y="44707"/>
                            <a:pt x="77206" y="25010"/>
                          </a:cubicBezTo>
                          <a:cubicBezTo>
                            <a:pt x="85085" y="21070"/>
                            <a:pt x="89025" y="21070"/>
                            <a:pt x="96904" y="17131"/>
                          </a:cubicBezTo>
                          <a:cubicBezTo>
                            <a:pt x="112662" y="9252"/>
                            <a:pt x="132359" y="5312"/>
                            <a:pt x="152057" y="1373"/>
                          </a:cubicBezTo>
                          <a:cubicBezTo>
                            <a:pt x="120541" y="-2567"/>
                            <a:pt x="89025" y="1373"/>
                            <a:pt x="57509" y="21070"/>
                          </a:cubicBezTo>
                          <a:cubicBezTo>
                            <a:pt x="37811" y="32889"/>
                            <a:pt x="22053" y="48647"/>
                            <a:pt x="10235" y="68344"/>
                          </a:cubicBezTo>
                          <a:cubicBezTo>
                            <a:pt x="-1583" y="91981"/>
                            <a:pt x="-1583" y="111678"/>
                            <a:pt x="2356" y="135315"/>
                          </a:cubicBezTo>
                          <a:cubicBezTo>
                            <a:pt x="2356" y="135315"/>
                            <a:pt x="2356" y="135315"/>
                            <a:pt x="6295" y="135315"/>
                          </a:cubicBezTo>
                          <a:cubicBezTo>
                            <a:pt x="6295" y="123497"/>
                            <a:pt x="6295" y="115618"/>
                            <a:pt x="14175" y="103799"/>
                          </a:cubicBezTo>
                          <a:close/>
                        </a:path>
                      </a:pathLst>
                    </a:custGeom>
                    <a:solidFill>
                      <a:srgbClr val="FDBB30">
                        <a:alpha val="60000"/>
                      </a:srgbClr>
                    </a:solidFill>
                    <a:ln w="39379" cap="flat">
                      <a:noFill/>
                      <a:prstDash val="solid"/>
                      <a:miter/>
                    </a:ln>
                  </p:spPr>
                  <p:txBody>
                    <a:bodyPr rtlCol="0" anchor="ctr"/>
                    <a:lstStyle/>
                    <a:p>
                      <a:endParaRPr lang="en-US"/>
                    </a:p>
                  </p:txBody>
                </p:sp>
                <p:sp>
                  <p:nvSpPr>
                    <p:cNvPr id="3091" name="Freeform: Shape 3090">
                      <a:extLst>
                        <a:ext uri="{FF2B5EF4-FFF2-40B4-BE49-F238E27FC236}">
                          <a16:creationId xmlns:a16="http://schemas.microsoft.com/office/drawing/2014/main" xmlns="" id="{893A68B5-5771-48BA-A6C9-C4EBCB7BF912}"/>
                        </a:ext>
                      </a:extLst>
                    </p:cNvPr>
                    <p:cNvSpPr/>
                    <p:nvPr/>
                  </p:nvSpPr>
                  <p:spPr>
                    <a:xfrm>
                      <a:off x="16047728" y="518572"/>
                      <a:ext cx="189095" cy="142612"/>
                    </a:xfrm>
                    <a:custGeom>
                      <a:avLst/>
                      <a:gdLst>
                        <a:gd name="connsiteX0" fmla="*/ 11819 w 189095"/>
                        <a:gd name="connsiteY0" fmla="*/ 111097 h 142612"/>
                        <a:gd name="connsiteX1" fmla="*/ 27577 w 189095"/>
                        <a:gd name="connsiteY1" fmla="*/ 91400 h 142612"/>
                        <a:gd name="connsiteX2" fmla="*/ 82729 w 189095"/>
                        <a:gd name="connsiteY2" fmla="*/ 32307 h 142612"/>
                        <a:gd name="connsiteX3" fmla="*/ 149701 w 189095"/>
                        <a:gd name="connsiteY3" fmla="*/ 8670 h 142612"/>
                        <a:gd name="connsiteX4" fmla="*/ 189095 w 189095"/>
                        <a:gd name="connsiteY4" fmla="*/ 791 h 142612"/>
                        <a:gd name="connsiteX5" fmla="*/ 0 w 189095"/>
                        <a:gd name="connsiteY5" fmla="*/ 142613 h 142612"/>
                        <a:gd name="connsiteX6" fmla="*/ 11819 w 189095"/>
                        <a:gd name="connsiteY6" fmla="*/ 111097 h 142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095" h="142612">
                          <a:moveTo>
                            <a:pt x="11819" y="111097"/>
                          </a:moveTo>
                          <a:cubicBezTo>
                            <a:pt x="15758" y="103218"/>
                            <a:pt x="19697" y="99278"/>
                            <a:pt x="27577" y="91400"/>
                          </a:cubicBezTo>
                          <a:cubicBezTo>
                            <a:pt x="39395" y="67763"/>
                            <a:pt x="55153" y="48065"/>
                            <a:pt x="82729" y="32307"/>
                          </a:cubicBezTo>
                          <a:cubicBezTo>
                            <a:pt x="102427" y="20489"/>
                            <a:pt x="126064" y="12610"/>
                            <a:pt x="149701" y="8670"/>
                          </a:cubicBezTo>
                          <a:cubicBezTo>
                            <a:pt x="161519" y="4731"/>
                            <a:pt x="173337" y="791"/>
                            <a:pt x="189095" y="791"/>
                          </a:cubicBezTo>
                          <a:cubicBezTo>
                            <a:pt x="98487" y="-7088"/>
                            <a:pt x="3939" y="44126"/>
                            <a:pt x="0" y="142613"/>
                          </a:cubicBezTo>
                          <a:cubicBezTo>
                            <a:pt x="0" y="126855"/>
                            <a:pt x="7879" y="115036"/>
                            <a:pt x="11819" y="111097"/>
                          </a:cubicBezTo>
                          <a:close/>
                        </a:path>
                      </a:pathLst>
                    </a:custGeom>
                    <a:solidFill>
                      <a:srgbClr val="FDBB30">
                        <a:alpha val="60000"/>
                      </a:srgbClr>
                    </a:solidFill>
                    <a:ln w="39379" cap="flat">
                      <a:noFill/>
                      <a:prstDash val="solid"/>
                      <a:miter/>
                    </a:ln>
                  </p:spPr>
                  <p:txBody>
                    <a:bodyPr rtlCol="0" anchor="ctr"/>
                    <a:lstStyle/>
                    <a:p>
                      <a:endParaRPr lang="en-US"/>
                    </a:p>
                  </p:txBody>
                </p:sp>
                <p:sp>
                  <p:nvSpPr>
                    <p:cNvPr id="3092" name="Freeform: Shape 3091">
                      <a:extLst>
                        <a:ext uri="{FF2B5EF4-FFF2-40B4-BE49-F238E27FC236}">
                          <a16:creationId xmlns:a16="http://schemas.microsoft.com/office/drawing/2014/main" xmlns="" id="{47BFF8A6-88B3-414C-B943-39184C5FF6BD}"/>
                        </a:ext>
                      </a:extLst>
                    </p:cNvPr>
                    <p:cNvSpPr/>
                    <p:nvPr/>
                  </p:nvSpPr>
                  <p:spPr>
                    <a:xfrm>
                      <a:off x="16447940" y="397240"/>
                      <a:ext cx="60707" cy="169397"/>
                    </a:xfrm>
                    <a:custGeom>
                      <a:avLst/>
                      <a:gdLst>
                        <a:gd name="connsiteX0" fmla="*/ 21313 w 60707"/>
                        <a:gd name="connsiteY0" fmla="*/ 82729 h 169397"/>
                        <a:gd name="connsiteX1" fmla="*/ 60708 w 60707"/>
                        <a:gd name="connsiteY1" fmla="*/ 0 h 169397"/>
                        <a:gd name="connsiteX2" fmla="*/ 21313 w 60707"/>
                        <a:gd name="connsiteY2" fmla="*/ 169398 h 169397"/>
                        <a:gd name="connsiteX3" fmla="*/ 21313 w 60707"/>
                        <a:gd name="connsiteY3" fmla="*/ 82729 h 169397"/>
                      </a:gdLst>
                      <a:ahLst/>
                      <a:cxnLst>
                        <a:cxn ang="0">
                          <a:pos x="connsiteX0" y="connsiteY0"/>
                        </a:cxn>
                        <a:cxn ang="0">
                          <a:pos x="connsiteX1" y="connsiteY1"/>
                        </a:cxn>
                        <a:cxn ang="0">
                          <a:pos x="connsiteX2" y="connsiteY2"/>
                        </a:cxn>
                        <a:cxn ang="0">
                          <a:pos x="connsiteX3" y="connsiteY3"/>
                        </a:cxn>
                      </a:cxnLst>
                      <a:rect l="l" t="t" r="r" b="b"/>
                      <a:pathLst>
                        <a:path w="60707" h="169397">
                          <a:moveTo>
                            <a:pt x="21313" y="82729"/>
                          </a:moveTo>
                          <a:cubicBezTo>
                            <a:pt x="29192" y="55153"/>
                            <a:pt x="41010" y="23637"/>
                            <a:pt x="60708" y="0"/>
                          </a:cubicBezTo>
                          <a:cubicBezTo>
                            <a:pt x="5555" y="35455"/>
                            <a:pt x="-22022" y="110305"/>
                            <a:pt x="21313" y="169398"/>
                          </a:cubicBezTo>
                          <a:cubicBezTo>
                            <a:pt x="9494" y="141821"/>
                            <a:pt x="13434" y="106366"/>
                            <a:pt x="21313" y="82729"/>
                          </a:cubicBezTo>
                          <a:close/>
                        </a:path>
                      </a:pathLst>
                    </a:custGeom>
                    <a:solidFill>
                      <a:srgbClr val="FDBB30">
                        <a:alpha val="60000"/>
                      </a:srgbClr>
                    </a:solidFill>
                    <a:ln w="39379" cap="flat">
                      <a:noFill/>
                      <a:prstDash val="solid"/>
                      <a:miter/>
                    </a:ln>
                  </p:spPr>
                  <p:txBody>
                    <a:bodyPr rtlCol="0" anchor="ctr"/>
                    <a:lstStyle/>
                    <a:p>
                      <a:endParaRPr lang="en-US"/>
                    </a:p>
                  </p:txBody>
                </p:sp>
                <p:sp>
                  <p:nvSpPr>
                    <p:cNvPr id="3093" name="Freeform: Shape 3092">
                      <a:extLst>
                        <a:ext uri="{FF2B5EF4-FFF2-40B4-BE49-F238E27FC236}">
                          <a16:creationId xmlns:a16="http://schemas.microsoft.com/office/drawing/2014/main" xmlns="" id="{3BDDF5EE-3975-4C49-9274-678FEDDE4555}"/>
                        </a:ext>
                      </a:extLst>
                    </p:cNvPr>
                    <p:cNvSpPr/>
                    <p:nvPr/>
                  </p:nvSpPr>
                  <p:spPr>
                    <a:xfrm>
                      <a:off x="16528345" y="429206"/>
                      <a:ext cx="240308" cy="133491"/>
                    </a:xfrm>
                    <a:custGeom>
                      <a:avLst/>
                      <a:gdLst>
                        <a:gd name="connsiteX0" fmla="*/ 240308 w 240308"/>
                        <a:gd name="connsiteY0" fmla="*/ 7428 h 133491"/>
                        <a:gd name="connsiteX1" fmla="*/ 240308 w 240308"/>
                        <a:gd name="connsiteY1" fmla="*/ 7428 h 133491"/>
                        <a:gd name="connsiteX2" fmla="*/ 74850 w 240308"/>
                        <a:gd name="connsiteY2" fmla="*/ 19247 h 133491"/>
                        <a:gd name="connsiteX3" fmla="*/ 0 w 240308"/>
                        <a:gd name="connsiteY3" fmla="*/ 133492 h 133491"/>
                        <a:gd name="connsiteX4" fmla="*/ 15758 w 240308"/>
                        <a:gd name="connsiteY4" fmla="*/ 113794 h 133491"/>
                        <a:gd name="connsiteX5" fmla="*/ 126063 w 240308"/>
                        <a:gd name="connsiteY5" fmla="*/ 23186 h 133491"/>
                        <a:gd name="connsiteX6" fmla="*/ 126063 w 240308"/>
                        <a:gd name="connsiteY6" fmla="*/ 23186 h 133491"/>
                        <a:gd name="connsiteX7" fmla="*/ 240308 w 240308"/>
                        <a:gd name="connsiteY7" fmla="*/ 7428 h 133491"/>
                        <a:gd name="connsiteX8" fmla="*/ 240308 w 240308"/>
                        <a:gd name="connsiteY8" fmla="*/ 7428 h 13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0308" h="133491">
                          <a:moveTo>
                            <a:pt x="240308" y="7428"/>
                          </a:moveTo>
                          <a:cubicBezTo>
                            <a:pt x="236369" y="7428"/>
                            <a:pt x="236369" y="7428"/>
                            <a:pt x="240308" y="7428"/>
                          </a:cubicBezTo>
                          <a:cubicBezTo>
                            <a:pt x="181216" y="-451"/>
                            <a:pt x="126063" y="-8330"/>
                            <a:pt x="74850" y="19247"/>
                          </a:cubicBezTo>
                          <a:cubicBezTo>
                            <a:pt x="31516" y="46823"/>
                            <a:pt x="7879" y="82279"/>
                            <a:pt x="0" y="133492"/>
                          </a:cubicBezTo>
                          <a:cubicBezTo>
                            <a:pt x="3939" y="125613"/>
                            <a:pt x="11818" y="117734"/>
                            <a:pt x="15758" y="113794"/>
                          </a:cubicBezTo>
                          <a:cubicBezTo>
                            <a:pt x="39395" y="62581"/>
                            <a:pt x="78790" y="35005"/>
                            <a:pt x="126063" y="23186"/>
                          </a:cubicBezTo>
                          <a:cubicBezTo>
                            <a:pt x="126063" y="23186"/>
                            <a:pt x="126063" y="23186"/>
                            <a:pt x="126063" y="23186"/>
                          </a:cubicBezTo>
                          <a:cubicBezTo>
                            <a:pt x="165458" y="11368"/>
                            <a:pt x="200914" y="7428"/>
                            <a:pt x="240308" y="7428"/>
                          </a:cubicBezTo>
                          <a:cubicBezTo>
                            <a:pt x="240308" y="11368"/>
                            <a:pt x="240308" y="11368"/>
                            <a:pt x="240308" y="7428"/>
                          </a:cubicBezTo>
                          <a:close/>
                        </a:path>
                      </a:pathLst>
                    </a:custGeom>
                    <a:solidFill>
                      <a:srgbClr val="FDBB30">
                        <a:alpha val="60000"/>
                      </a:srgbClr>
                    </a:solidFill>
                    <a:ln w="39379" cap="flat">
                      <a:noFill/>
                      <a:prstDash val="solid"/>
                      <a:miter/>
                    </a:ln>
                  </p:spPr>
                  <p:txBody>
                    <a:bodyPr rtlCol="0" anchor="ctr"/>
                    <a:lstStyle/>
                    <a:p>
                      <a:endParaRPr lang="en-US"/>
                    </a:p>
                  </p:txBody>
                </p:sp>
                <p:sp>
                  <p:nvSpPr>
                    <p:cNvPr id="3094" name="Freeform: Shape 3093">
                      <a:extLst>
                        <a:ext uri="{FF2B5EF4-FFF2-40B4-BE49-F238E27FC236}">
                          <a16:creationId xmlns:a16="http://schemas.microsoft.com/office/drawing/2014/main" xmlns="" id="{FE2EE803-52C8-4396-AE94-244B922A5A52}"/>
                        </a:ext>
                      </a:extLst>
                    </p:cNvPr>
                    <p:cNvSpPr/>
                    <p:nvPr/>
                  </p:nvSpPr>
                  <p:spPr>
                    <a:xfrm>
                      <a:off x="16622893" y="622042"/>
                      <a:ext cx="173337" cy="145509"/>
                    </a:xfrm>
                    <a:custGeom>
                      <a:avLst/>
                      <a:gdLst>
                        <a:gd name="connsiteX0" fmla="*/ 74850 w 173337"/>
                        <a:gd name="connsiteY0" fmla="*/ 31264 h 145509"/>
                        <a:gd name="connsiteX1" fmla="*/ 173337 w 173337"/>
                        <a:gd name="connsiteY1" fmla="*/ 145509 h 145509"/>
                        <a:gd name="connsiteX2" fmla="*/ 173337 w 173337"/>
                        <a:gd name="connsiteY2" fmla="*/ 141570 h 145509"/>
                        <a:gd name="connsiteX3" fmla="*/ 98487 w 173337"/>
                        <a:gd name="connsiteY3" fmla="*/ 23385 h 145509"/>
                        <a:gd name="connsiteX4" fmla="*/ 0 w 173337"/>
                        <a:gd name="connsiteY4" fmla="*/ 3688 h 145509"/>
                        <a:gd name="connsiteX5" fmla="*/ 74850 w 173337"/>
                        <a:gd name="connsiteY5" fmla="*/ 31264 h 14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337" h="145509">
                          <a:moveTo>
                            <a:pt x="74850" y="31264"/>
                          </a:moveTo>
                          <a:cubicBezTo>
                            <a:pt x="122124" y="54901"/>
                            <a:pt x="157579" y="94296"/>
                            <a:pt x="173337" y="145509"/>
                          </a:cubicBezTo>
                          <a:cubicBezTo>
                            <a:pt x="173337" y="145509"/>
                            <a:pt x="173337" y="145509"/>
                            <a:pt x="173337" y="141570"/>
                          </a:cubicBezTo>
                          <a:cubicBezTo>
                            <a:pt x="165459" y="90356"/>
                            <a:pt x="137882" y="50961"/>
                            <a:pt x="98487" y="23385"/>
                          </a:cubicBezTo>
                          <a:cubicBezTo>
                            <a:pt x="66971" y="-252"/>
                            <a:pt x="31516" y="-4191"/>
                            <a:pt x="0" y="3688"/>
                          </a:cubicBezTo>
                          <a:cubicBezTo>
                            <a:pt x="23637" y="7627"/>
                            <a:pt x="55153" y="19446"/>
                            <a:pt x="74850" y="31264"/>
                          </a:cubicBezTo>
                          <a:close/>
                        </a:path>
                      </a:pathLst>
                    </a:custGeom>
                    <a:solidFill>
                      <a:srgbClr val="FDBB30">
                        <a:alpha val="60000"/>
                      </a:srgbClr>
                    </a:solidFill>
                    <a:ln w="39379" cap="flat">
                      <a:noFill/>
                      <a:prstDash val="solid"/>
                      <a:miter/>
                    </a:ln>
                  </p:spPr>
                  <p:txBody>
                    <a:bodyPr rtlCol="0" anchor="ctr"/>
                    <a:lstStyle/>
                    <a:p>
                      <a:endParaRPr lang="en-US"/>
                    </a:p>
                  </p:txBody>
                </p:sp>
              </p:grpSp>
              <p:sp>
                <p:nvSpPr>
                  <p:cNvPr id="3095" name="Freeform: Shape 3094">
                    <a:extLst>
                      <a:ext uri="{FF2B5EF4-FFF2-40B4-BE49-F238E27FC236}">
                        <a16:creationId xmlns:a16="http://schemas.microsoft.com/office/drawing/2014/main" xmlns="" id="{2E141544-4BE2-4628-877D-872E6D3182D0}"/>
                      </a:ext>
                    </a:extLst>
                  </p:cNvPr>
                  <p:cNvSpPr/>
                  <p:nvPr/>
                </p:nvSpPr>
                <p:spPr>
                  <a:xfrm>
                    <a:off x="15696820" y="1361473"/>
                    <a:ext cx="90901" cy="138821"/>
                  </a:xfrm>
                  <a:custGeom>
                    <a:avLst/>
                    <a:gdLst>
                      <a:gd name="connsiteX0" fmla="*/ 71205 w 90901"/>
                      <a:gd name="connsiteY0" fmla="*/ 4879 h 138821"/>
                      <a:gd name="connsiteX1" fmla="*/ 71205 w 90901"/>
                      <a:gd name="connsiteY1" fmla="*/ 4879 h 138821"/>
                      <a:gd name="connsiteX2" fmla="*/ 90902 w 90901"/>
                      <a:gd name="connsiteY2" fmla="*/ 40335 h 138821"/>
                      <a:gd name="connsiteX3" fmla="*/ 90902 w 90901"/>
                      <a:gd name="connsiteY3" fmla="*/ 40335 h 138821"/>
                      <a:gd name="connsiteX4" fmla="*/ 86963 w 90901"/>
                      <a:gd name="connsiteY4" fmla="*/ 63972 h 138821"/>
                      <a:gd name="connsiteX5" fmla="*/ 51507 w 90901"/>
                      <a:gd name="connsiteY5" fmla="*/ 138822 h 138821"/>
                      <a:gd name="connsiteX6" fmla="*/ 51507 w 90901"/>
                      <a:gd name="connsiteY6" fmla="*/ 138822 h 138821"/>
                      <a:gd name="connsiteX7" fmla="*/ 71205 w 90901"/>
                      <a:gd name="connsiteY7" fmla="*/ 4879 h 138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901" h="138821">
                        <a:moveTo>
                          <a:pt x="71205" y="4879"/>
                        </a:moveTo>
                        <a:cubicBezTo>
                          <a:pt x="71205" y="4879"/>
                          <a:pt x="71205" y="4879"/>
                          <a:pt x="71205" y="4879"/>
                        </a:cubicBezTo>
                        <a:cubicBezTo>
                          <a:pt x="79083" y="16698"/>
                          <a:pt x="83023" y="28516"/>
                          <a:pt x="90902" y="40335"/>
                        </a:cubicBezTo>
                        <a:cubicBezTo>
                          <a:pt x="90902" y="40335"/>
                          <a:pt x="90902" y="40335"/>
                          <a:pt x="90902" y="40335"/>
                        </a:cubicBezTo>
                        <a:cubicBezTo>
                          <a:pt x="90902" y="48214"/>
                          <a:pt x="86963" y="56093"/>
                          <a:pt x="86963" y="63972"/>
                        </a:cubicBezTo>
                        <a:cubicBezTo>
                          <a:pt x="79083" y="91548"/>
                          <a:pt x="63326" y="115185"/>
                          <a:pt x="51507" y="138822"/>
                        </a:cubicBezTo>
                        <a:cubicBezTo>
                          <a:pt x="51507" y="138822"/>
                          <a:pt x="51507" y="138822"/>
                          <a:pt x="51507" y="138822"/>
                        </a:cubicBezTo>
                        <a:cubicBezTo>
                          <a:pt x="-39101" y="138822"/>
                          <a:pt x="4233" y="-30576"/>
                          <a:pt x="71205" y="4879"/>
                        </a:cubicBezTo>
                        <a:close/>
                      </a:path>
                    </a:pathLst>
                  </a:custGeom>
                  <a:solidFill>
                    <a:srgbClr val="FBC98F"/>
                  </a:solidFill>
                  <a:ln w="39379" cap="flat">
                    <a:noFill/>
                    <a:prstDash val="solid"/>
                    <a:miter/>
                  </a:ln>
                </p:spPr>
                <p:txBody>
                  <a:bodyPr rtlCol="0" anchor="ctr"/>
                  <a:lstStyle/>
                  <a:p>
                    <a:endParaRPr lang="en-US"/>
                  </a:p>
                </p:txBody>
              </p:sp>
              <p:sp>
                <p:nvSpPr>
                  <p:cNvPr id="3096" name="Freeform: Shape 3095">
                    <a:extLst>
                      <a:ext uri="{FF2B5EF4-FFF2-40B4-BE49-F238E27FC236}">
                        <a16:creationId xmlns:a16="http://schemas.microsoft.com/office/drawing/2014/main" xmlns="" id="{F6298B16-D4D2-495A-91D3-BB9DF2A05B3A}"/>
                      </a:ext>
                    </a:extLst>
                  </p:cNvPr>
                  <p:cNvSpPr/>
                  <p:nvPr/>
                </p:nvSpPr>
                <p:spPr>
                  <a:xfrm>
                    <a:off x="15704993" y="1362413"/>
                    <a:ext cx="82729" cy="141821"/>
                  </a:xfrm>
                  <a:custGeom>
                    <a:avLst/>
                    <a:gdLst>
                      <a:gd name="connsiteX0" fmla="*/ 82729 w 82729"/>
                      <a:gd name="connsiteY0" fmla="*/ 39395 h 141821"/>
                      <a:gd name="connsiteX1" fmla="*/ 66971 w 82729"/>
                      <a:gd name="connsiteY1" fmla="*/ 3940 h 141821"/>
                      <a:gd name="connsiteX2" fmla="*/ 63032 w 82729"/>
                      <a:gd name="connsiteY2" fmla="*/ 3940 h 141821"/>
                      <a:gd name="connsiteX3" fmla="*/ 39395 w 82729"/>
                      <a:gd name="connsiteY3" fmla="*/ 0 h 141821"/>
                      <a:gd name="connsiteX4" fmla="*/ 47274 w 82729"/>
                      <a:gd name="connsiteY4" fmla="*/ 7879 h 141821"/>
                      <a:gd name="connsiteX5" fmla="*/ 23637 w 82729"/>
                      <a:gd name="connsiteY5" fmla="*/ 47274 h 141821"/>
                      <a:gd name="connsiteX6" fmla="*/ 11818 w 82729"/>
                      <a:gd name="connsiteY6" fmla="*/ 114245 h 141821"/>
                      <a:gd name="connsiteX7" fmla="*/ 7879 w 82729"/>
                      <a:gd name="connsiteY7" fmla="*/ 118184 h 141821"/>
                      <a:gd name="connsiteX8" fmla="*/ 0 w 82729"/>
                      <a:gd name="connsiteY8" fmla="*/ 114245 h 141821"/>
                      <a:gd name="connsiteX9" fmla="*/ 43334 w 82729"/>
                      <a:gd name="connsiteY9" fmla="*/ 141821 h 141821"/>
                      <a:gd name="connsiteX10" fmla="*/ 43334 w 82729"/>
                      <a:gd name="connsiteY10" fmla="*/ 141821 h 141821"/>
                      <a:gd name="connsiteX11" fmla="*/ 82729 w 82729"/>
                      <a:gd name="connsiteY11" fmla="*/ 66971 h 141821"/>
                      <a:gd name="connsiteX12" fmla="*/ 82729 w 82729"/>
                      <a:gd name="connsiteY12" fmla="*/ 39395 h 141821"/>
                      <a:gd name="connsiteX13" fmla="*/ 82729 w 82729"/>
                      <a:gd name="connsiteY13" fmla="*/ 39395 h 141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2729" h="141821">
                        <a:moveTo>
                          <a:pt x="82729" y="39395"/>
                        </a:moveTo>
                        <a:cubicBezTo>
                          <a:pt x="78790" y="27576"/>
                          <a:pt x="70911" y="15758"/>
                          <a:pt x="66971" y="3940"/>
                        </a:cubicBezTo>
                        <a:cubicBezTo>
                          <a:pt x="66971" y="3940"/>
                          <a:pt x="66971" y="3940"/>
                          <a:pt x="63032" y="3940"/>
                        </a:cubicBezTo>
                        <a:cubicBezTo>
                          <a:pt x="55153" y="0"/>
                          <a:pt x="47274" y="0"/>
                          <a:pt x="39395" y="0"/>
                        </a:cubicBezTo>
                        <a:cubicBezTo>
                          <a:pt x="43334" y="0"/>
                          <a:pt x="43334" y="3940"/>
                          <a:pt x="47274" y="7879"/>
                        </a:cubicBezTo>
                        <a:cubicBezTo>
                          <a:pt x="51213" y="23637"/>
                          <a:pt x="27576" y="31516"/>
                          <a:pt x="23637" y="47274"/>
                        </a:cubicBezTo>
                        <a:cubicBezTo>
                          <a:pt x="15758" y="66971"/>
                          <a:pt x="19697" y="90608"/>
                          <a:pt x="11818" y="114245"/>
                        </a:cubicBezTo>
                        <a:cubicBezTo>
                          <a:pt x="11818" y="114245"/>
                          <a:pt x="7879" y="118184"/>
                          <a:pt x="7879" y="118184"/>
                        </a:cubicBezTo>
                        <a:cubicBezTo>
                          <a:pt x="3939" y="118184"/>
                          <a:pt x="0" y="114245"/>
                          <a:pt x="0" y="114245"/>
                        </a:cubicBezTo>
                        <a:cubicBezTo>
                          <a:pt x="7879" y="130003"/>
                          <a:pt x="19697" y="141821"/>
                          <a:pt x="43334" y="141821"/>
                        </a:cubicBezTo>
                        <a:cubicBezTo>
                          <a:pt x="43334" y="141821"/>
                          <a:pt x="43334" y="141821"/>
                          <a:pt x="43334" y="141821"/>
                        </a:cubicBezTo>
                        <a:cubicBezTo>
                          <a:pt x="55153" y="118184"/>
                          <a:pt x="70911" y="94548"/>
                          <a:pt x="82729" y="66971"/>
                        </a:cubicBezTo>
                        <a:cubicBezTo>
                          <a:pt x="78790" y="55153"/>
                          <a:pt x="82729" y="47274"/>
                          <a:pt x="82729" y="39395"/>
                        </a:cubicBezTo>
                        <a:cubicBezTo>
                          <a:pt x="82729" y="39395"/>
                          <a:pt x="82729" y="39395"/>
                          <a:pt x="82729" y="39395"/>
                        </a:cubicBezTo>
                        <a:close/>
                      </a:path>
                    </a:pathLst>
                  </a:custGeom>
                  <a:solidFill>
                    <a:srgbClr val="FBC98F">
                      <a:alpha val="50000"/>
                    </a:srgbClr>
                  </a:solidFill>
                  <a:ln w="39379" cap="flat">
                    <a:noFill/>
                    <a:prstDash val="solid"/>
                    <a:miter/>
                  </a:ln>
                </p:spPr>
                <p:txBody>
                  <a:bodyPr rtlCol="0" anchor="ctr"/>
                  <a:lstStyle/>
                  <a:p>
                    <a:endParaRPr lang="en-US"/>
                  </a:p>
                </p:txBody>
              </p:sp>
              <p:sp>
                <p:nvSpPr>
                  <p:cNvPr id="3097" name="Freeform: Shape 3096">
                    <a:extLst>
                      <a:ext uri="{FF2B5EF4-FFF2-40B4-BE49-F238E27FC236}">
                        <a16:creationId xmlns:a16="http://schemas.microsoft.com/office/drawing/2014/main" xmlns="" id="{A2B96D1B-9C4F-439A-8BDF-115910A1F237}"/>
                      </a:ext>
                    </a:extLst>
                  </p:cNvPr>
                  <p:cNvSpPr/>
                  <p:nvPr/>
                </p:nvSpPr>
                <p:spPr>
                  <a:xfrm>
                    <a:off x="15726879" y="1066952"/>
                    <a:ext cx="972773" cy="817024"/>
                  </a:xfrm>
                  <a:custGeom>
                    <a:avLst/>
                    <a:gdLst>
                      <a:gd name="connsiteX0" fmla="*/ 431154 w 972773"/>
                      <a:gd name="connsiteY0" fmla="*/ 811533 h 817024"/>
                      <a:gd name="connsiteX1" fmla="*/ 273575 w 972773"/>
                      <a:gd name="connsiteY1" fmla="*/ 807594 h 817024"/>
                      <a:gd name="connsiteX2" fmla="*/ 127814 w 972773"/>
                      <a:gd name="connsiteY2" fmla="*/ 752441 h 817024"/>
                      <a:gd name="connsiteX3" fmla="*/ 60843 w 972773"/>
                      <a:gd name="connsiteY3" fmla="*/ 689409 h 817024"/>
                      <a:gd name="connsiteX4" fmla="*/ 25387 w 972773"/>
                      <a:gd name="connsiteY4" fmla="*/ 642136 h 817024"/>
                      <a:gd name="connsiteX5" fmla="*/ 1751 w 972773"/>
                      <a:gd name="connsiteY5" fmla="*/ 563346 h 817024"/>
                      <a:gd name="connsiteX6" fmla="*/ 41145 w 972773"/>
                      <a:gd name="connsiteY6" fmla="*/ 413646 h 817024"/>
                      <a:gd name="connsiteX7" fmla="*/ 68722 w 972773"/>
                      <a:gd name="connsiteY7" fmla="*/ 350614 h 817024"/>
                      <a:gd name="connsiteX8" fmla="*/ 76601 w 972773"/>
                      <a:gd name="connsiteY8" fmla="*/ 275764 h 817024"/>
                      <a:gd name="connsiteX9" fmla="*/ 88419 w 972773"/>
                      <a:gd name="connsiteY9" fmla="*/ 141821 h 817024"/>
                      <a:gd name="connsiteX10" fmla="*/ 108117 w 972773"/>
                      <a:gd name="connsiteY10" fmla="*/ 98487 h 817024"/>
                      <a:gd name="connsiteX11" fmla="*/ 108117 w 972773"/>
                      <a:gd name="connsiteY11" fmla="*/ 98487 h 817024"/>
                      <a:gd name="connsiteX12" fmla="*/ 100238 w 972773"/>
                      <a:gd name="connsiteY12" fmla="*/ 141821 h 817024"/>
                      <a:gd name="connsiteX13" fmla="*/ 108117 w 972773"/>
                      <a:gd name="connsiteY13" fmla="*/ 145761 h 817024"/>
                      <a:gd name="connsiteX14" fmla="*/ 112056 w 972773"/>
                      <a:gd name="connsiteY14" fmla="*/ 141821 h 817024"/>
                      <a:gd name="connsiteX15" fmla="*/ 245999 w 972773"/>
                      <a:gd name="connsiteY15" fmla="*/ 15758 h 817024"/>
                      <a:gd name="connsiteX16" fmla="*/ 230241 w 972773"/>
                      <a:gd name="connsiteY16" fmla="*/ 63032 h 817024"/>
                      <a:gd name="connsiteX17" fmla="*/ 238120 w 972773"/>
                      <a:gd name="connsiteY17" fmla="*/ 66971 h 817024"/>
                      <a:gd name="connsiteX18" fmla="*/ 301151 w 972773"/>
                      <a:gd name="connsiteY18" fmla="*/ 15758 h 817024"/>
                      <a:gd name="connsiteX19" fmla="*/ 328728 w 972773"/>
                      <a:gd name="connsiteY19" fmla="*/ 90608 h 817024"/>
                      <a:gd name="connsiteX20" fmla="*/ 336607 w 972773"/>
                      <a:gd name="connsiteY20" fmla="*/ 86669 h 817024"/>
                      <a:gd name="connsiteX21" fmla="*/ 356304 w 972773"/>
                      <a:gd name="connsiteY21" fmla="*/ 0 h 817024"/>
                      <a:gd name="connsiteX22" fmla="*/ 450852 w 972773"/>
                      <a:gd name="connsiteY22" fmla="*/ 122124 h 817024"/>
                      <a:gd name="connsiteX23" fmla="*/ 600552 w 972773"/>
                      <a:gd name="connsiteY23" fmla="*/ 157579 h 817024"/>
                      <a:gd name="connsiteX24" fmla="*/ 604492 w 972773"/>
                      <a:gd name="connsiteY24" fmla="*/ 153640 h 817024"/>
                      <a:gd name="connsiteX25" fmla="*/ 604492 w 972773"/>
                      <a:gd name="connsiteY25" fmla="*/ 149700 h 817024"/>
                      <a:gd name="connsiteX26" fmla="*/ 513884 w 972773"/>
                      <a:gd name="connsiteY26" fmla="*/ 7879 h 817024"/>
                      <a:gd name="connsiteX27" fmla="*/ 580855 w 972773"/>
                      <a:gd name="connsiteY27" fmla="*/ 90608 h 817024"/>
                      <a:gd name="connsiteX28" fmla="*/ 683282 w 972773"/>
                      <a:gd name="connsiteY28" fmla="*/ 153640 h 817024"/>
                      <a:gd name="connsiteX29" fmla="*/ 683282 w 972773"/>
                      <a:gd name="connsiteY29" fmla="*/ 145761 h 817024"/>
                      <a:gd name="connsiteX30" fmla="*/ 683282 w 972773"/>
                      <a:gd name="connsiteY30" fmla="*/ 141821 h 817024"/>
                      <a:gd name="connsiteX31" fmla="*/ 628129 w 972773"/>
                      <a:gd name="connsiteY31" fmla="*/ 47274 h 817024"/>
                      <a:gd name="connsiteX32" fmla="*/ 714797 w 972773"/>
                      <a:gd name="connsiteY32" fmla="*/ 145761 h 817024"/>
                      <a:gd name="connsiteX33" fmla="*/ 742374 w 972773"/>
                      <a:gd name="connsiteY33" fmla="*/ 224550 h 817024"/>
                      <a:gd name="connsiteX34" fmla="*/ 742374 w 972773"/>
                      <a:gd name="connsiteY34" fmla="*/ 303340 h 817024"/>
                      <a:gd name="connsiteX35" fmla="*/ 742374 w 972773"/>
                      <a:gd name="connsiteY35" fmla="*/ 303340 h 817024"/>
                      <a:gd name="connsiteX36" fmla="*/ 742374 w 972773"/>
                      <a:gd name="connsiteY36" fmla="*/ 303340 h 817024"/>
                      <a:gd name="connsiteX37" fmla="*/ 750253 w 972773"/>
                      <a:gd name="connsiteY37" fmla="*/ 307280 h 817024"/>
                      <a:gd name="connsiteX38" fmla="*/ 832982 w 972773"/>
                      <a:gd name="connsiteY38" fmla="*/ 193035 h 817024"/>
                      <a:gd name="connsiteX39" fmla="*/ 840861 w 972773"/>
                      <a:gd name="connsiteY39" fmla="*/ 295461 h 817024"/>
                      <a:gd name="connsiteX40" fmla="*/ 825103 w 972773"/>
                      <a:gd name="connsiteY40" fmla="*/ 382130 h 817024"/>
                      <a:gd name="connsiteX41" fmla="*/ 821163 w 972773"/>
                      <a:gd name="connsiteY41" fmla="*/ 405767 h 817024"/>
                      <a:gd name="connsiteX42" fmla="*/ 829042 w 972773"/>
                      <a:gd name="connsiteY42" fmla="*/ 393948 h 817024"/>
                      <a:gd name="connsiteX43" fmla="*/ 832982 w 972773"/>
                      <a:gd name="connsiteY43" fmla="*/ 390009 h 817024"/>
                      <a:gd name="connsiteX44" fmla="*/ 966924 w 972773"/>
                      <a:gd name="connsiteY44" fmla="*/ 374251 h 817024"/>
                      <a:gd name="connsiteX45" fmla="*/ 817224 w 972773"/>
                      <a:gd name="connsiteY45" fmla="*/ 520012 h 817024"/>
                      <a:gd name="connsiteX46" fmla="*/ 817224 w 972773"/>
                      <a:gd name="connsiteY46" fmla="*/ 523951 h 817024"/>
                      <a:gd name="connsiteX47" fmla="*/ 840861 w 972773"/>
                      <a:gd name="connsiteY47" fmla="*/ 535770 h 817024"/>
                      <a:gd name="connsiteX48" fmla="*/ 785708 w 972773"/>
                      <a:gd name="connsiteY48" fmla="*/ 642136 h 817024"/>
                      <a:gd name="connsiteX49" fmla="*/ 691160 w 972773"/>
                      <a:gd name="connsiteY49" fmla="*/ 724865 h 817024"/>
                      <a:gd name="connsiteX50" fmla="*/ 431154 w 972773"/>
                      <a:gd name="connsiteY50" fmla="*/ 811533 h 817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972773" h="817024">
                        <a:moveTo>
                          <a:pt x="431154" y="811533"/>
                        </a:moveTo>
                        <a:cubicBezTo>
                          <a:pt x="379941" y="819412"/>
                          <a:pt x="324788" y="819412"/>
                          <a:pt x="273575" y="807594"/>
                        </a:cubicBezTo>
                        <a:cubicBezTo>
                          <a:pt x="222362" y="799715"/>
                          <a:pt x="171149" y="783957"/>
                          <a:pt x="127814" y="752441"/>
                        </a:cubicBezTo>
                        <a:cubicBezTo>
                          <a:pt x="104177" y="736683"/>
                          <a:pt x="76601" y="713046"/>
                          <a:pt x="60843" y="689409"/>
                        </a:cubicBezTo>
                        <a:cubicBezTo>
                          <a:pt x="49024" y="673651"/>
                          <a:pt x="37206" y="657893"/>
                          <a:pt x="25387" y="642136"/>
                        </a:cubicBezTo>
                        <a:cubicBezTo>
                          <a:pt x="13569" y="618499"/>
                          <a:pt x="5690" y="590922"/>
                          <a:pt x="1751" y="563346"/>
                        </a:cubicBezTo>
                        <a:cubicBezTo>
                          <a:pt x="-6128" y="508193"/>
                          <a:pt x="13569" y="460919"/>
                          <a:pt x="41145" y="413646"/>
                        </a:cubicBezTo>
                        <a:cubicBezTo>
                          <a:pt x="52964" y="393948"/>
                          <a:pt x="60843" y="374251"/>
                          <a:pt x="68722" y="350614"/>
                        </a:cubicBezTo>
                        <a:cubicBezTo>
                          <a:pt x="76601" y="326977"/>
                          <a:pt x="76601" y="303340"/>
                          <a:pt x="76601" y="275764"/>
                        </a:cubicBezTo>
                        <a:cubicBezTo>
                          <a:pt x="76601" y="232429"/>
                          <a:pt x="76601" y="185156"/>
                          <a:pt x="88419" y="141821"/>
                        </a:cubicBezTo>
                        <a:cubicBezTo>
                          <a:pt x="92359" y="126063"/>
                          <a:pt x="96298" y="110305"/>
                          <a:pt x="108117" y="98487"/>
                        </a:cubicBezTo>
                        <a:cubicBezTo>
                          <a:pt x="108117" y="98487"/>
                          <a:pt x="108117" y="98487"/>
                          <a:pt x="108117" y="98487"/>
                        </a:cubicBezTo>
                        <a:cubicBezTo>
                          <a:pt x="104177" y="110305"/>
                          <a:pt x="100238" y="126063"/>
                          <a:pt x="100238" y="141821"/>
                        </a:cubicBezTo>
                        <a:cubicBezTo>
                          <a:pt x="100238" y="145761"/>
                          <a:pt x="104177" y="145761"/>
                          <a:pt x="108117" y="145761"/>
                        </a:cubicBezTo>
                        <a:cubicBezTo>
                          <a:pt x="108117" y="145761"/>
                          <a:pt x="112056" y="145761"/>
                          <a:pt x="112056" y="141821"/>
                        </a:cubicBezTo>
                        <a:cubicBezTo>
                          <a:pt x="139633" y="82729"/>
                          <a:pt x="190846" y="47274"/>
                          <a:pt x="245999" y="15758"/>
                        </a:cubicBezTo>
                        <a:cubicBezTo>
                          <a:pt x="238120" y="31516"/>
                          <a:pt x="234180" y="47274"/>
                          <a:pt x="230241" y="63032"/>
                        </a:cubicBezTo>
                        <a:cubicBezTo>
                          <a:pt x="230241" y="66971"/>
                          <a:pt x="234180" y="66971"/>
                          <a:pt x="238120" y="66971"/>
                        </a:cubicBezTo>
                        <a:cubicBezTo>
                          <a:pt x="253878" y="43334"/>
                          <a:pt x="277515" y="27576"/>
                          <a:pt x="301151" y="15758"/>
                        </a:cubicBezTo>
                        <a:cubicBezTo>
                          <a:pt x="305091" y="43334"/>
                          <a:pt x="316909" y="66971"/>
                          <a:pt x="328728" y="90608"/>
                        </a:cubicBezTo>
                        <a:cubicBezTo>
                          <a:pt x="328728" y="94548"/>
                          <a:pt x="336607" y="90608"/>
                          <a:pt x="336607" y="86669"/>
                        </a:cubicBezTo>
                        <a:cubicBezTo>
                          <a:pt x="328728" y="55153"/>
                          <a:pt x="336607" y="23637"/>
                          <a:pt x="356304" y="0"/>
                        </a:cubicBezTo>
                        <a:cubicBezTo>
                          <a:pt x="376002" y="51213"/>
                          <a:pt x="403578" y="94548"/>
                          <a:pt x="450852" y="122124"/>
                        </a:cubicBezTo>
                        <a:cubicBezTo>
                          <a:pt x="494186" y="149700"/>
                          <a:pt x="549339" y="149700"/>
                          <a:pt x="600552" y="157579"/>
                        </a:cubicBezTo>
                        <a:cubicBezTo>
                          <a:pt x="604492" y="157579"/>
                          <a:pt x="604492" y="153640"/>
                          <a:pt x="604492" y="153640"/>
                        </a:cubicBezTo>
                        <a:cubicBezTo>
                          <a:pt x="604492" y="153640"/>
                          <a:pt x="604492" y="149700"/>
                          <a:pt x="604492" y="149700"/>
                        </a:cubicBezTo>
                        <a:cubicBezTo>
                          <a:pt x="557218" y="118184"/>
                          <a:pt x="517823" y="66971"/>
                          <a:pt x="513884" y="7879"/>
                        </a:cubicBezTo>
                        <a:cubicBezTo>
                          <a:pt x="533581" y="39395"/>
                          <a:pt x="553278" y="66971"/>
                          <a:pt x="580855" y="90608"/>
                        </a:cubicBezTo>
                        <a:cubicBezTo>
                          <a:pt x="608431" y="114245"/>
                          <a:pt x="643887" y="145761"/>
                          <a:pt x="683282" y="153640"/>
                        </a:cubicBezTo>
                        <a:cubicBezTo>
                          <a:pt x="687221" y="153640"/>
                          <a:pt x="687221" y="145761"/>
                          <a:pt x="683282" y="145761"/>
                        </a:cubicBezTo>
                        <a:cubicBezTo>
                          <a:pt x="683282" y="145761"/>
                          <a:pt x="683282" y="145761"/>
                          <a:pt x="683282" y="141821"/>
                        </a:cubicBezTo>
                        <a:cubicBezTo>
                          <a:pt x="659644" y="114245"/>
                          <a:pt x="639947" y="82729"/>
                          <a:pt x="628129" y="47274"/>
                        </a:cubicBezTo>
                        <a:cubicBezTo>
                          <a:pt x="667524" y="70911"/>
                          <a:pt x="695100" y="110305"/>
                          <a:pt x="714797" y="145761"/>
                        </a:cubicBezTo>
                        <a:cubicBezTo>
                          <a:pt x="730555" y="169398"/>
                          <a:pt x="738434" y="196974"/>
                          <a:pt x="742374" y="224550"/>
                        </a:cubicBezTo>
                        <a:cubicBezTo>
                          <a:pt x="746313" y="248187"/>
                          <a:pt x="750253" y="279703"/>
                          <a:pt x="742374" y="303340"/>
                        </a:cubicBezTo>
                        <a:cubicBezTo>
                          <a:pt x="742374" y="303340"/>
                          <a:pt x="742374" y="303340"/>
                          <a:pt x="742374" y="303340"/>
                        </a:cubicBezTo>
                        <a:cubicBezTo>
                          <a:pt x="742374" y="303340"/>
                          <a:pt x="742374" y="303340"/>
                          <a:pt x="742374" y="303340"/>
                        </a:cubicBezTo>
                        <a:cubicBezTo>
                          <a:pt x="742374" y="307280"/>
                          <a:pt x="746313" y="311219"/>
                          <a:pt x="750253" y="307280"/>
                        </a:cubicBezTo>
                        <a:cubicBezTo>
                          <a:pt x="793587" y="291522"/>
                          <a:pt x="825103" y="236369"/>
                          <a:pt x="832982" y="193035"/>
                        </a:cubicBezTo>
                        <a:cubicBezTo>
                          <a:pt x="844800" y="224550"/>
                          <a:pt x="844800" y="260006"/>
                          <a:pt x="840861" y="295461"/>
                        </a:cubicBezTo>
                        <a:cubicBezTo>
                          <a:pt x="840861" y="326977"/>
                          <a:pt x="832982" y="354553"/>
                          <a:pt x="825103" y="382130"/>
                        </a:cubicBezTo>
                        <a:cubicBezTo>
                          <a:pt x="825103" y="390009"/>
                          <a:pt x="825103" y="397888"/>
                          <a:pt x="821163" y="405767"/>
                        </a:cubicBezTo>
                        <a:cubicBezTo>
                          <a:pt x="825103" y="401827"/>
                          <a:pt x="825103" y="397888"/>
                          <a:pt x="829042" y="393948"/>
                        </a:cubicBezTo>
                        <a:cubicBezTo>
                          <a:pt x="829042" y="393948"/>
                          <a:pt x="832982" y="390009"/>
                          <a:pt x="832982" y="390009"/>
                        </a:cubicBezTo>
                        <a:cubicBezTo>
                          <a:pt x="868437" y="342735"/>
                          <a:pt x="935408" y="299401"/>
                          <a:pt x="966924" y="374251"/>
                        </a:cubicBezTo>
                        <a:cubicBezTo>
                          <a:pt x="998440" y="449101"/>
                          <a:pt x="896013" y="575164"/>
                          <a:pt x="817224" y="520012"/>
                        </a:cubicBezTo>
                        <a:cubicBezTo>
                          <a:pt x="813284" y="516072"/>
                          <a:pt x="813284" y="520012"/>
                          <a:pt x="817224" y="523951"/>
                        </a:cubicBezTo>
                        <a:cubicBezTo>
                          <a:pt x="825103" y="527891"/>
                          <a:pt x="832982" y="535770"/>
                          <a:pt x="840861" y="535770"/>
                        </a:cubicBezTo>
                        <a:cubicBezTo>
                          <a:pt x="825103" y="571225"/>
                          <a:pt x="809345" y="606680"/>
                          <a:pt x="785708" y="642136"/>
                        </a:cubicBezTo>
                        <a:cubicBezTo>
                          <a:pt x="758131" y="677591"/>
                          <a:pt x="726616" y="701228"/>
                          <a:pt x="691160" y="724865"/>
                        </a:cubicBezTo>
                        <a:cubicBezTo>
                          <a:pt x="608431" y="772139"/>
                          <a:pt x="521762" y="799715"/>
                          <a:pt x="431154" y="811533"/>
                        </a:cubicBezTo>
                        <a:close/>
                      </a:path>
                    </a:pathLst>
                  </a:custGeom>
                  <a:solidFill>
                    <a:srgbClr val="FBC98F"/>
                  </a:solidFill>
                  <a:ln w="39379" cap="flat">
                    <a:noFill/>
                    <a:prstDash val="solid"/>
                    <a:miter/>
                  </a:ln>
                </p:spPr>
                <p:txBody>
                  <a:bodyPr rtlCol="0" anchor="ctr"/>
                  <a:lstStyle/>
                  <a:p>
                    <a:endParaRPr lang="en-US"/>
                  </a:p>
                </p:txBody>
              </p:sp>
              <p:sp>
                <p:nvSpPr>
                  <p:cNvPr id="3098" name="Freeform: Shape 3097">
                    <a:extLst>
                      <a:ext uri="{FF2B5EF4-FFF2-40B4-BE49-F238E27FC236}">
                        <a16:creationId xmlns:a16="http://schemas.microsoft.com/office/drawing/2014/main" xmlns="" id="{3EC83A28-93D7-44BA-A52A-96BABAEA2D19}"/>
                      </a:ext>
                    </a:extLst>
                  </p:cNvPr>
                  <p:cNvSpPr/>
                  <p:nvPr/>
                </p:nvSpPr>
                <p:spPr>
                  <a:xfrm>
                    <a:off x="15716811" y="1066952"/>
                    <a:ext cx="959204" cy="829878"/>
                  </a:xfrm>
                  <a:custGeom>
                    <a:avLst/>
                    <a:gdLst>
                      <a:gd name="connsiteX0" fmla="*/ 831231 w 959204"/>
                      <a:gd name="connsiteY0" fmla="*/ 390009 h 829878"/>
                      <a:gd name="connsiteX1" fmla="*/ 827292 w 959204"/>
                      <a:gd name="connsiteY1" fmla="*/ 393948 h 829878"/>
                      <a:gd name="connsiteX2" fmla="*/ 819413 w 959204"/>
                      <a:gd name="connsiteY2" fmla="*/ 405767 h 829878"/>
                      <a:gd name="connsiteX3" fmla="*/ 823352 w 959204"/>
                      <a:gd name="connsiteY3" fmla="*/ 382130 h 829878"/>
                      <a:gd name="connsiteX4" fmla="*/ 839110 w 959204"/>
                      <a:gd name="connsiteY4" fmla="*/ 295461 h 829878"/>
                      <a:gd name="connsiteX5" fmla="*/ 831231 w 959204"/>
                      <a:gd name="connsiteY5" fmla="*/ 193035 h 829878"/>
                      <a:gd name="connsiteX6" fmla="*/ 748502 w 959204"/>
                      <a:gd name="connsiteY6" fmla="*/ 307280 h 829878"/>
                      <a:gd name="connsiteX7" fmla="*/ 740623 w 959204"/>
                      <a:gd name="connsiteY7" fmla="*/ 303340 h 829878"/>
                      <a:gd name="connsiteX8" fmla="*/ 740623 w 959204"/>
                      <a:gd name="connsiteY8" fmla="*/ 303340 h 829878"/>
                      <a:gd name="connsiteX9" fmla="*/ 740623 w 959204"/>
                      <a:gd name="connsiteY9" fmla="*/ 303340 h 829878"/>
                      <a:gd name="connsiteX10" fmla="*/ 740623 w 959204"/>
                      <a:gd name="connsiteY10" fmla="*/ 224550 h 829878"/>
                      <a:gd name="connsiteX11" fmla="*/ 713047 w 959204"/>
                      <a:gd name="connsiteY11" fmla="*/ 145761 h 829878"/>
                      <a:gd name="connsiteX12" fmla="*/ 626378 w 959204"/>
                      <a:gd name="connsiteY12" fmla="*/ 47274 h 829878"/>
                      <a:gd name="connsiteX13" fmla="*/ 681531 w 959204"/>
                      <a:gd name="connsiteY13" fmla="*/ 141821 h 829878"/>
                      <a:gd name="connsiteX14" fmla="*/ 681531 w 959204"/>
                      <a:gd name="connsiteY14" fmla="*/ 145761 h 829878"/>
                      <a:gd name="connsiteX15" fmla="*/ 681531 w 959204"/>
                      <a:gd name="connsiteY15" fmla="*/ 153640 h 829878"/>
                      <a:gd name="connsiteX16" fmla="*/ 579104 w 959204"/>
                      <a:gd name="connsiteY16" fmla="*/ 90608 h 829878"/>
                      <a:gd name="connsiteX17" fmla="*/ 512133 w 959204"/>
                      <a:gd name="connsiteY17" fmla="*/ 7879 h 829878"/>
                      <a:gd name="connsiteX18" fmla="*/ 602741 w 959204"/>
                      <a:gd name="connsiteY18" fmla="*/ 149700 h 829878"/>
                      <a:gd name="connsiteX19" fmla="*/ 602741 w 959204"/>
                      <a:gd name="connsiteY19" fmla="*/ 153640 h 829878"/>
                      <a:gd name="connsiteX20" fmla="*/ 598802 w 959204"/>
                      <a:gd name="connsiteY20" fmla="*/ 157579 h 829878"/>
                      <a:gd name="connsiteX21" fmla="*/ 449101 w 959204"/>
                      <a:gd name="connsiteY21" fmla="*/ 122124 h 829878"/>
                      <a:gd name="connsiteX22" fmla="*/ 354554 w 959204"/>
                      <a:gd name="connsiteY22" fmla="*/ 0 h 829878"/>
                      <a:gd name="connsiteX23" fmla="*/ 334856 w 959204"/>
                      <a:gd name="connsiteY23" fmla="*/ 86669 h 829878"/>
                      <a:gd name="connsiteX24" fmla="*/ 326977 w 959204"/>
                      <a:gd name="connsiteY24" fmla="*/ 90608 h 829878"/>
                      <a:gd name="connsiteX25" fmla="*/ 299401 w 959204"/>
                      <a:gd name="connsiteY25" fmla="*/ 15758 h 829878"/>
                      <a:gd name="connsiteX26" fmla="*/ 236369 w 959204"/>
                      <a:gd name="connsiteY26" fmla="*/ 66971 h 829878"/>
                      <a:gd name="connsiteX27" fmla="*/ 228490 w 959204"/>
                      <a:gd name="connsiteY27" fmla="*/ 63032 h 829878"/>
                      <a:gd name="connsiteX28" fmla="*/ 244248 w 959204"/>
                      <a:gd name="connsiteY28" fmla="*/ 15758 h 829878"/>
                      <a:gd name="connsiteX29" fmla="*/ 110306 w 959204"/>
                      <a:gd name="connsiteY29" fmla="*/ 141821 h 829878"/>
                      <a:gd name="connsiteX30" fmla="*/ 106366 w 959204"/>
                      <a:gd name="connsiteY30" fmla="*/ 145761 h 829878"/>
                      <a:gd name="connsiteX31" fmla="*/ 98487 w 959204"/>
                      <a:gd name="connsiteY31" fmla="*/ 141821 h 829878"/>
                      <a:gd name="connsiteX32" fmla="*/ 106366 w 959204"/>
                      <a:gd name="connsiteY32" fmla="*/ 110305 h 829878"/>
                      <a:gd name="connsiteX33" fmla="*/ 98487 w 959204"/>
                      <a:gd name="connsiteY33" fmla="*/ 122124 h 829878"/>
                      <a:gd name="connsiteX34" fmla="*/ 94548 w 959204"/>
                      <a:gd name="connsiteY34" fmla="*/ 141821 h 829878"/>
                      <a:gd name="connsiteX35" fmla="*/ 102427 w 959204"/>
                      <a:gd name="connsiteY35" fmla="*/ 185156 h 829878"/>
                      <a:gd name="connsiteX36" fmla="*/ 204853 w 959204"/>
                      <a:gd name="connsiteY36" fmla="*/ 63032 h 829878"/>
                      <a:gd name="connsiteX37" fmla="*/ 212732 w 959204"/>
                      <a:gd name="connsiteY37" fmla="*/ 66971 h 829878"/>
                      <a:gd name="connsiteX38" fmla="*/ 216672 w 959204"/>
                      <a:gd name="connsiteY38" fmla="*/ 122124 h 829878"/>
                      <a:gd name="connsiteX39" fmla="*/ 283643 w 959204"/>
                      <a:gd name="connsiteY39" fmla="*/ 47274 h 829878"/>
                      <a:gd name="connsiteX40" fmla="*/ 291522 w 959204"/>
                      <a:gd name="connsiteY40" fmla="*/ 47274 h 829878"/>
                      <a:gd name="connsiteX41" fmla="*/ 326977 w 959204"/>
                      <a:gd name="connsiteY41" fmla="*/ 145761 h 829878"/>
                      <a:gd name="connsiteX42" fmla="*/ 311219 w 959204"/>
                      <a:gd name="connsiteY42" fmla="*/ 232429 h 829878"/>
                      <a:gd name="connsiteX43" fmla="*/ 409706 w 959204"/>
                      <a:gd name="connsiteY43" fmla="*/ 189095 h 829878"/>
                      <a:gd name="connsiteX44" fmla="*/ 449101 w 959204"/>
                      <a:gd name="connsiteY44" fmla="*/ 208793 h 829878"/>
                      <a:gd name="connsiteX45" fmla="*/ 456980 w 959204"/>
                      <a:gd name="connsiteY45" fmla="*/ 204853 h 829878"/>
                      <a:gd name="connsiteX46" fmla="*/ 453041 w 959204"/>
                      <a:gd name="connsiteY46" fmla="*/ 173337 h 829878"/>
                      <a:gd name="connsiteX47" fmla="*/ 456980 w 959204"/>
                      <a:gd name="connsiteY47" fmla="*/ 169398 h 829878"/>
                      <a:gd name="connsiteX48" fmla="*/ 701228 w 959204"/>
                      <a:gd name="connsiteY48" fmla="*/ 200914 h 829878"/>
                      <a:gd name="connsiteX49" fmla="*/ 705168 w 959204"/>
                      <a:gd name="connsiteY49" fmla="*/ 204853 h 829878"/>
                      <a:gd name="connsiteX50" fmla="*/ 732744 w 959204"/>
                      <a:gd name="connsiteY50" fmla="*/ 358493 h 829878"/>
                      <a:gd name="connsiteX51" fmla="*/ 756381 w 959204"/>
                      <a:gd name="connsiteY51" fmla="*/ 350614 h 829878"/>
                      <a:gd name="connsiteX52" fmla="*/ 760321 w 959204"/>
                      <a:gd name="connsiteY52" fmla="*/ 354553 h 829878"/>
                      <a:gd name="connsiteX53" fmla="*/ 748502 w 959204"/>
                      <a:gd name="connsiteY53" fmla="*/ 575164 h 829878"/>
                      <a:gd name="connsiteX54" fmla="*/ 579104 w 959204"/>
                      <a:gd name="connsiteY54" fmla="*/ 736683 h 829878"/>
                      <a:gd name="connsiteX55" fmla="*/ 594862 w 959204"/>
                      <a:gd name="connsiteY55" fmla="*/ 713046 h 829878"/>
                      <a:gd name="connsiteX56" fmla="*/ 606681 w 959204"/>
                      <a:gd name="connsiteY56" fmla="*/ 523951 h 829878"/>
                      <a:gd name="connsiteX57" fmla="*/ 606681 w 959204"/>
                      <a:gd name="connsiteY57" fmla="*/ 476677 h 829878"/>
                      <a:gd name="connsiteX58" fmla="*/ 634257 w 959204"/>
                      <a:gd name="connsiteY58" fmla="*/ 425464 h 829878"/>
                      <a:gd name="connsiteX59" fmla="*/ 520012 w 959204"/>
                      <a:gd name="connsiteY59" fmla="*/ 453040 h 829878"/>
                      <a:gd name="connsiteX60" fmla="*/ 535770 w 959204"/>
                      <a:gd name="connsiteY60" fmla="*/ 484556 h 829878"/>
                      <a:gd name="connsiteX61" fmla="*/ 535770 w 959204"/>
                      <a:gd name="connsiteY61" fmla="*/ 492435 h 829878"/>
                      <a:gd name="connsiteX62" fmla="*/ 260006 w 959204"/>
                      <a:gd name="connsiteY62" fmla="*/ 610620 h 829878"/>
                      <a:gd name="connsiteX63" fmla="*/ 126064 w 959204"/>
                      <a:gd name="connsiteY63" fmla="*/ 610620 h 829878"/>
                      <a:gd name="connsiteX64" fmla="*/ 118185 w 959204"/>
                      <a:gd name="connsiteY64" fmla="*/ 590922 h 829878"/>
                      <a:gd name="connsiteX65" fmla="*/ 102427 w 959204"/>
                      <a:gd name="connsiteY65" fmla="*/ 614559 h 829878"/>
                      <a:gd name="connsiteX66" fmla="*/ 165459 w 959204"/>
                      <a:gd name="connsiteY66" fmla="*/ 642136 h 829878"/>
                      <a:gd name="connsiteX67" fmla="*/ 169398 w 959204"/>
                      <a:gd name="connsiteY67" fmla="*/ 646075 h 829878"/>
                      <a:gd name="connsiteX68" fmla="*/ 291522 w 959204"/>
                      <a:gd name="connsiteY68" fmla="*/ 776078 h 829878"/>
                      <a:gd name="connsiteX69" fmla="*/ 271824 w 959204"/>
                      <a:gd name="connsiteY69" fmla="*/ 780018 h 829878"/>
                      <a:gd name="connsiteX70" fmla="*/ 70911 w 959204"/>
                      <a:gd name="connsiteY70" fmla="*/ 697288 h 829878"/>
                      <a:gd name="connsiteX71" fmla="*/ 3940 w 959204"/>
                      <a:gd name="connsiteY71" fmla="*/ 586983 h 829878"/>
                      <a:gd name="connsiteX72" fmla="*/ 0 w 959204"/>
                      <a:gd name="connsiteY72" fmla="*/ 555467 h 829878"/>
                      <a:gd name="connsiteX73" fmla="*/ 0 w 959204"/>
                      <a:gd name="connsiteY73" fmla="*/ 579104 h 829878"/>
                      <a:gd name="connsiteX74" fmla="*/ 23637 w 959204"/>
                      <a:gd name="connsiteY74" fmla="*/ 657893 h 829878"/>
                      <a:gd name="connsiteX75" fmla="*/ 59092 w 959204"/>
                      <a:gd name="connsiteY75" fmla="*/ 705167 h 829878"/>
                      <a:gd name="connsiteX76" fmla="*/ 126064 w 959204"/>
                      <a:gd name="connsiteY76" fmla="*/ 768199 h 829878"/>
                      <a:gd name="connsiteX77" fmla="*/ 271824 w 959204"/>
                      <a:gd name="connsiteY77" fmla="*/ 823352 h 829878"/>
                      <a:gd name="connsiteX78" fmla="*/ 429404 w 959204"/>
                      <a:gd name="connsiteY78" fmla="*/ 827291 h 829878"/>
                      <a:gd name="connsiteX79" fmla="*/ 677591 w 959204"/>
                      <a:gd name="connsiteY79" fmla="*/ 740623 h 829878"/>
                      <a:gd name="connsiteX80" fmla="*/ 772139 w 959204"/>
                      <a:gd name="connsiteY80" fmla="*/ 657893 h 829878"/>
                      <a:gd name="connsiteX81" fmla="*/ 827292 w 959204"/>
                      <a:gd name="connsiteY81" fmla="*/ 551527 h 829878"/>
                      <a:gd name="connsiteX82" fmla="*/ 803655 w 959204"/>
                      <a:gd name="connsiteY82" fmla="*/ 539709 h 829878"/>
                      <a:gd name="connsiteX83" fmla="*/ 803655 w 959204"/>
                      <a:gd name="connsiteY83" fmla="*/ 535770 h 829878"/>
                      <a:gd name="connsiteX84" fmla="*/ 953355 w 959204"/>
                      <a:gd name="connsiteY84" fmla="*/ 390009 h 829878"/>
                      <a:gd name="connsiteX85" fmla="*/ 831231 w 959204"/>
                      <a:gd name="connsiteY85" fmla="*/ 390009 h 829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959204" h="829878">
                        <a:moveTo>
                          <a:pt x="831231" y="390009"/>
                        </a:moveTo>
                        <a:cubicBezTo>
                          <a:pt x="831231" y="390009"/>
                          <a:pt x="827292" y="393948"/>
                          <a:pt x="827292" y="393948"/>
                        </a:cubicBezTo>
                        <a:cubicBezTo>
                          <a:pt x="823352" y="397888"/>
                          <a:pt x="819413" y="401827"/>
                          <a:pt x="819413" y="405767"/>
                        </a:cubicBezTo>
                        <a:cubicBezTo>
                          <a:pt x="819413" y="397888"/>
                          <a:pt x="819413" y="390009"/>
                          <a:pt x="823352" y="382130"/>
                        </a:cubicBezTo>
                        <a:cubicBezTo>
                          <a:pt x="835171" y="354553"/>
                          <a:pt x="839110" y="323037"/>
                          <a:pt x="839110" y="295461"/>
                        </a:cubicBezTo>
                        <a:cubicBezTo>
                          <a:pt x="839110" y="263945"/>
                          <a:pt x="843050" y="224550"/>
                          <a:pt x="831231" y="193035"/>
                        </a:cubicBezTo>
                        <a:cubicBezTo>
                          <a:pt x="823352" y="240308"/>
                          <a:pt x="795776" y="291522"/>
                          <a:pt x="748502" y="307280"/>
                        </a:cubicBezTo>
                        <a:cubicBezTo>
                          <a:pt x="744563" y="311219"/>
                          <a:pt x="740623" y="307280"/>
                          <a:pt x="740623" y="303340"/>
                        </a:cubicBezTo>
                        <a:cubicBezTo>
                          <a:pt x="740623" y="303340"/>
                          <a:pt x="740623" y="303340"/>
                          <a:pt x="740623" y="303340"/>
                        </a:cubicBezTo>
                        <a:cubicBezTo>
                          <a:pt x="740623" y="303340"/>
                          <a:pt x="740623" y="303340"/>
                          <a:pt x="740623" y="303340"/>
                        </a:cubicBezTo>
                        <a:cubicBezTo>
                          <a:pt x="752442" y="279703"/>
                          <a:pt x="748502" y="248187"/>
                          <a:pt x="740623" y="224550"/>
                        </a:cubicBezTo>
                        <a:cubicBezTo>
                          <a:pt x="736684" y="196974"/>
                          <a:pt x="724865" y="169398"/>
                          <a:pt x="713047" y="145761"/>
                        </a:cubicBezTo>
                        <a:cubicBezTo>
                          <a:pt x="689410" y="106366"/>
                          <a:pt x="661833" y="70911"/>
                          <a:pt x="626378" y="47274"/>
                        </a:cubicBezTo>
                        <a:cubicBezTo>
                          <a:pt x="638197" y="82729"/>
                          <a:pt x="657894" y="114245"/>
                          <a:pt x="681531" y="141821"/>
                        </a:cubicBezTo>
                        <a:cubicBezTo>
                          <a:pt x="681531" y="141821"/>
                          <a:pt x="681531" y="141821"/>
                          <a:pt x="681531" y="145761"/>
                        </a:cubicBezTo>
                        <a:cubicBezTo>
                          <a:pt x="685470" y="145761"/>
                          <a:pt x="685470" y="153640"/>
                          <a:pt x="681531" y="153640"/>
                        </a:cubicBezTo>
                        <a:cubicBezTo>
                          <a:pt x="642136" y="145761"/>
                          <a:pt x="606681" y="114245"/>
                          <a:pt x="579104" y="90608"/>
                        </a:cubicBezTo>
                        <a:cubicBezTo>
                          <a:pt x="551528" y="66971"/>
                          <a:pt x="531830" y="39395"/>
                          <a:pt x="512133" y="7879"/>
                        </a:cubicBezTo>
                        <a:cubicBezTo>
                          <a:pt x="516073" y="63032"/>
                          <a:pt x="555468" y="118184"/>
                          <a:pt x="602741" y="149700"/>
                        </a:cubicBezTo>
                        <a:cubicBezTo>
                          <a:pt x="606681" y="149700"/>
                          <a:pt x="606681" y="153640"/>
                          <a:pt x="602741" y="153640"/>
                        </a:cubicBezTo>
                        <a:cubicBezTo>
                          <a:pt x="602741" y="157579"/>
                          <a:pt x="602741" y="157579"/>
                          <a:pt x="598802" y="157579"/>
                        </a:cubicBezTo>
                        <a:cubicBezTo>
                          <a:pt x="547588" y="149700"/>
                          <a:pt x="496375" y="145761"/>
                          <a:pt x="449101" y="122124"/>
                        </a:cubicBezTo>
                        <a:cubicBezTo>
                          <a:pt x="401828" y="94548"/>
                          <a:pt x="374251" y="51213"/>
                          <a:pt x="354554" y="0"/>
                        </a:cubicBezTo>
                        <a:cubicBezTo>
                          <a:pt x="334856" y="23637"/>
                          <a:pt x="326977" y="55153"/>
                          <a:pt x="334856" y="86669"/>
                        </a:cubicBezTo>
                        <a:cubicBezTo>
                          <a:pt x="334856" y="90608"/>
                          <a:pt x="330917" y="94548"/>
                          <a:pt x="326977" y="90608"/>
                        </a:cubicBezTo>
                        <a:cubicBezTo>
                          <a:pt x="311219" y="66971"/>
                          <a:pt x="303340" y="43334"/>
                          <a:pt x="299401" y="15758"/>
                        </a:cubicBezTo>
                        <a:cubicBezTo>
                          <a:pt x="275764" y="27576"/>
                          <a:pt x="252127" y="43334"/>
                          <a:pt x="236369" y="66971"/>
                        </a:cubicBezTo>
                        <a:cubicBezTo>
                          <a:pt x="232430" y="70911"/>
                          <a:pt x="228490" y="66971"/>
                          <a:pt x="228490" y="63032"/>
                        </a:cubicBezTo>
                        <a:cubicBezTo>
                          <a:pt x="232430" y="47274"/>
                          <a:pt x="236369" y="31516"/>
                          <a:pt x="244248" y="15758"/>
                        </a:cubicBezTo>
                        <a:cubicBezTo>
                          <a:pt x="189095" y="43334"/>
                          <a:pt x="137882" y="82729"/>
                          <a:pt x="110306" y="141821"/>
                        </a:cubicBezTo>
                        <a:cubicBezTo>
                          <a:pt x="110306" y="141821"/>
                          <a:pt x="106366" y="145761"/>
                          <a:pt x="106366" y="145761"/>
                        </a:cubicBezTo>
                        <a:cubicBezTo>
                          <a:pt x="102427" y="145761"/>
                          <a:pt x="98487" y="145761"/>
                          <a:pt x="98487" y="141821"/>
                        </a:cubicBezTo>
                        <a:cubicBezTo>
                          <a:pt x="98487" y="130003"/>
                          <a:pt x="102427" y="122124"/>
                          <a:pt x="106366" y="110305"/>
                        </a:cubicBezTo>
                        <a:cubicBezTo>
                          <a:pt x="102427" y="114245"/>
                          <a:pt x="98487" y="118184"/>
                          <a:pt x="98487" y="122124"/>
                        </a:cubicBezTo>
                        <a:cubicBezTo>
                          <a:pt x="94548" y="126063"/>
                          <a:pt x="94548" y="133942"/>
                          <a:pt x="94548" y="141821"/>
                        </a:cubicBezTo>
                        <a:cubicBezTo>
                          <a:pt x="94548" y="157579"/>
                          <a:pt x="94548" y="173337"/>
                          <a:pt x="102427" y="185156"/>
                        </a:cubicBezTo>
                        <a:cubicBezTo>
                          <a:pt x="130003" y="137882"/>
                          <a:pt x="161519" y="94548"/>
                          <a:pt x="204853" y="63032"/>
                        </a:cubicBezTo>
                        <a:cubicBezTo>
                          <a:pt x="208793" y="63032"/>
                          <a:pt x="212732" y="63032"/>
                          <a:pt x="212732" y="66971"/>
                        </a:cubicBezTo>
                        <a:cubicBezTo>
                          <a:pt x="212732" y="86669"/>
                          <a:pt x="208793" y="102427"/>
                          <a:pt x="216672" y="122124"/>
                        </a:cubicBezTo>
                        <a:cubicBezTo>
                          <a:pt x="236369" y="90608"/>
                          <a:pt x="256066" y="66971"/>
                          <a:pt x="283643" y="47274"/>
                        </a:cubicBezTo>
                        <a:cubicBezTo>
                          <a:pt x="287582" y="47274"/>
                          <a:pt x="287582" y="47274"/>
                          <a:pt x="291522" y="47274"/>
                        </a:cubicBezTo>
                        <a:cubicBezTo>
                          <a:pt x="303340" y="74850"/>
                          <a:pt x="338796" y="114245"/>
                          <a:pt x="326977" y="145761"/>
                        </a:cubicBezTo>
                        <a:cubicBezTo>
                          <a:pt x="315159" y="169398"/>
                          <a:pt x="295461" y="200914"/>
                          <a:pt x="311219" y="232429"/>
                        </a:cubicBezTo>
                        <a:cubicBezTo>
                          <a:pt x="319098" y="256066"/>
                          <a:pt x="342735" y="177277"/>
                          <a:pt x="409706" y="189095"/>
                        </a:cubicBezTo>
                        <a:cubicBezTo>
                          <a:pt x="425464" y="193035"/>
                          <a:pt x="437283" y="200914"/>
                          <a:pt x="449101" y="208793"/>
                        </a:cubicBezTo>
                        <a:cubicBezTo>
                          <a:pt x="456980" y="212732"/>
                          <a:pt x="456980" y="212732"/>
                          <a:pt x="456980" y="204853"/>
                        </a:cubicBezTo>
                        <a:cubicBezTo>
                          <a:pt x="456980" y="193035"/>
                          <a:pt x="456980" y="185156"/>
                          <a:pt x="453041" y="173337"/>
                        </a:cubicBezTo>
                        <a:cubicBezTo>
                          <a:pt x="453041" y="169398"/>
                          <a:pt x="456980" y="169398"/>
                          <a:pt x="456980" y="169398"/>
                        </a:cubicBezTo>
                        <a:cubicBezTo>
                          <a:pt x="531830" y="208793"/>
                          <a:pt x="618499" y="220611"/>
                          <a:pt x="701228" y="200914"/>
                        </a:cubicBezTo>
                        <a:cubicBezTo>
                          <a:pt x="701228" y="200914"/>
                          <a:pt x="705168" y="200914"/>
                          <a:pt x="705168" y="204853"/>
                        </a:cubicBezTo>
                        <a:cubicBezTo>
                          <a:pt x="720926" y="252127"/>
                          <a:pt x="744563" y="307280"/>
                          <a:pt x="732744" y="358493"/>
                        </a:cubicBezTo>
                        <a:cubicBezTo>
                          <a:pt x="740623" y="358493"/>
                          <a:pt x="748502" y="354553"/>
                          <a:pt x="756381" y="350614"/>
                        </a:cubicBezTo>
                        <a:cubicBezTo>
                          <a:pt x="760321" y="350614"/>
                          <a:pt x="760321" y="350614"/>
                          <a:pt x="760321" y="354553"/>
                        </a:cubicBezTo>
                        <a:cubicBezTo>
                          <a:pt x="776079" y="425464"/>
                          <a:pt x="768199" y="508193"/>
                          <a:pt x="748502" y="575164"/>
                        </a:cubicBezTo>
                        <a:cubicBezTo>
                          <a:pt x="724865" y="642136"/>
                          <a:pt x="634257" y="728804"/>
                          <a:pt x="579104" y="736683"/>
                        </a:cubicBezTo>
                        <a:cubicBezTo>
                          <a:pt x="575165" y="736683"/>
                          <a:pt x="583044" y="728804"/>
                          <a:pt x="594862" y="713046"/>
                        </a:cubicBezTo>
                        <a:cubicBezTo>
                          <a:pt x="630317" y="665772"/>
                          <a:pt x="626378" y="583043"/>
                          <a:pt x="606681" y="523951"/>
                        </a:cubicBezTo>
                        <a:cubicBezTo>
                          <a:pt x="602741" y="508193"/>
                          <a:pt x="598802" y="492435"/>
                          <a:pt x="606681" y="476677"/>
                        </a:cubicBezTo>
                        <a:cubicBezTo>
                          <a:pt x="618499" y="460919"/>
                          <a:pt x="634257" y="445162"/>
                          <a:pt x="634257" y="425464"/>
                        </a:cubicBezTo>
                        <a:cubicBezTo>
                          <a:pt x="602741" y="456980"/>
                          <a:pt x="555468" y="488496"/>
                          <a:pt x="520012" y="453040"/>
                        </a:cubicBezTo>
                        <a:cubicBezTo>
                          <a:pt x="520012" y="464859"/>
                          <a:pt x="527891" y="476677"/>
                          <a:pt x="535770" y="484556"/>
                        </a:cubicBezTo>
                        <a:cubicBezTo>
                          <a:pt x="535770" y="484556"/>
                          <a:pt x="539710" y="488496"/>
                          <a:pt x="535770" y="492435"/>
                        </a:cubicBezTo>
                        <a:cubicBezTo>
                          <a:pt x="453041" y="555467"/>
                          <a:pt x="362433" y="590922"/>
                          <a:pt x="260006" y="610620"/>
                        </a:cubicBezTo>
                        <a:cubicBezTo>
                          <a:pt x="220611" y="618499"/>
                          <a:pt x="165459" y="630317"/>
                          <a:pt x="126064" y="610620"/>
                        </a:cubicBezTo>
                        <a:cubicBezTo>
                          <a:pt x="114245" y="602741"/>
                          <a:pt x="118185" y="598801"/>
                          <a:pt x="118185" y="590922"/>
                        </a:cubicBezTo>
                        <a:cubicBezTo>
                          <a:pt x="110306" y="598801"/>
                          <a:pt x="102427" y="602741"/>
                          <a:pt x="102427" y="614559"/>
                        </a:cubicBezTo>
                        <a:cubicBezTo>
                          <a:pt x="102427" y="642136"/>
                          <a:pt x="145761" y="646075"/>
                          <a:pt x="165459" y="642136"/>
                        </a:cubicBezTo>
                        <a:cubicBezTo>
                          <a:pt x="165459" y="642136"/>
                          <a:pt x="169398" y="642136"/>
                          <a:pt x="169398" y="646075"/>
                        </a:cubicBezTo>
                        <a:cubicBezTo>
                          <a:pt x="193035" y="701228"/>
                          <a:pt x="244248" y="760320"/>
                          <a:pt x="291522" y="776078"/>
                        </a:cubicBezTo>
                        <a:cubicBezTo>
                          <a:pt x="295461" y="776078"/>
                          <a:pt x="275764" y="776078"/>
                          <a:pt x="271824" y="780018"/>
                        </a:cubicBezTo>
                        <a:cubicBezTo>
                          <a:pt x="196974" y="791836"/>
                          <a:pt x="122124" y="744562"/>
                          <a:pt x="70911" y="697288"/>
                        </a:cubicBezTo>
                        <a:cubicBezTo>
                          <a:pt x="39395" y="665772"/>
                          <a:pt x="15758" y="630317"/>
                          <a:pt x="3940" y="586983"/>
                        </a:cubicBezTo>
                        <a:cubicBezTo>
                          <a:pt x="0" y="575164"/>
                          <a:pt x="0" y="567285"/>
                          <a:pt x="0" y="555467"/>
                        </a:cubicBezTo>
                        <a:cubicBezTo>
                          <a:pt x="0" y="563346"/>
                          <a:pt x="0" y="571225"/>
                          <a:pt x="0" y="579104"/>
                        </a:cubicBezTo>
                        <a:cubicBezTo>
                          <a:pt x="3940" y="606680"/>
                          <a:pt x="11819" y="634257"/>
                          <a:pt x="23637" y="657893"/>
                        </a:cubicBezTo>
                        <a:cubicBezTo>
                          <a:pt x="31516" y="673651"/>
                          <a:pt x="47274" y="689409"/>
                          <a:pt x="59092" y="705167"/>
                        </a:cubicBezTo>
                        <a:cubicBezTo>
                          <a:pt x="78790" y="728804"/>
                          <a:pt x="102427" y="752441"/>
                          <a:pt x="126064" y="768199"/>
                        </a:cubicBezTo>
                        <a:cubicBezTo>
                          <a:pt x="169398" y="799715"/>
                          <a:pt x="220611" y="815473"/>
                          <a:pt x="271824" y="823352"/>
                        </a:cubicBezTo>
                        <a:cubicBezTo>
                          <a:pt x="323038" y="831231"/>
                          <a:pt x="378191" y="831231"/>
                          <a:pt x="429404" y="827291"/>
                        </a:cubicBezTo>
                        <a:cubicBezTo>
                          <a:pt x="516073" y="815473"/>
                          <a:pt x="602741" y="787896"/>
                          <a:pt x="677591" y="740623"/>
                        </a:cubicBezTo>
                        <a:cubicBezTo>
                          <a:pt x="713047" y="716986"/>
                          <a:pt x="748502" y="693349"/>
                          <a:pt x="772139" y="657893"/>
                        </a:cubicBezTo>
                        <a:cubicBezTo>
                          <a:pt x="795776" y="626378"/>
                          <a:pt x="811534" y="590922"/>
                          <a:pt x="827292" y="551527"/>
                        </a:cubicBezTo>
                        <a:cubicBezTo>
                          <a:pt x="819413" y="547588"/>
                          <a:pt x="811534" y="543649"/>
                          <a:pt x="803655" y="539709"/>
                        </a:cubicBezTo>
                        <a:cubicBezTo>
                          <a:pt x="799715" y="535770"/>
                          <a:pt x="799715" y="531830"/>
                          <a:pt x="803655" y="535770"/>
                        </a:cubicBezTo>
                        <a:cubicBezTo>
                          <a:pt x="882444" y="590922"/>
                          <a:pt x="984871" y="464859"/>
                          <a:pt x="953355" y="390009"/>
                        </a:cubicBezTo>
                        <a:cubicBezTo>
                          <a:pt x="937597" y="303340"/>
                          <a:pt x="866686" y="342735"/>
                          <a:pt x="831231" y="390009"/>
                        </a:cubicBezTo>
                        <a:close/>
                      </a:path>
                    </a:pathLst>
                  </a:custGeom>
                  <a:solidFill>
                    <a:srgbClr val="FBC98F">
                      <a:alpha val="50000"/>
                    </a:srgbClr>
                  </a:solidFill>
                  <a:ln w="39379" cap="flat">
                    <a:noFill/>
                    <a:prstDash val="solid"/>
                    <a:miter/>
                  </a:ln>
                </p:spPr>
                <p:txBody>
                  <a:bodyPr rtlCol="0" anchor="ctr"/>
                  <a:lstStyle/>
                  <a:p>
                    <a:endParaRPr lang="en-US"/>
                  </a:p>
                </p:txBody>
              </p:sp>
              <p:sp>
                <p:nvSpPr>
                  <p:cNvPr id="3099" name="Freeform: Shape 3098">
                    <a:extLst>
                      <a:ext uri="{FF2B5EF4-FFF2-40B4-BE49-F238E27FC236}">
                        <a16:creationId xmlns:a16="http://schemas.microsoft.com/office/drawing/2014/main" xmlns="" id="{E9391BF2-D105-4D5D-A9D1-49DAF50B252E}"/>
                      </a:ext>
                    </a:extLst>
                  </p:cNvPr>
                  <p:cNvSpPr/>
                  <p:nvPr/>
                </p:nvSpPr>
                <p:spPr>
                  <a:xfrm>
                    <a:off x="15890149" y="1449081"/>
                    <a:ext cx="794387" cy="428051"/>
                  </a:xfrm>
                  <a:custGeom>
                    <a:avLst/>
                    <a:gdLst>
                      <a:gd name="connsiteX0" fmla="*/ 772139 w 794387"/>
                      <a:gd name="connsiteY0" fmla="*/ 82729 h 428051"/>
                      <a:gd name="connsiteX1" fmla="*/ 618499 w 794387"/>
                      <a:gd name="connsiteY1" fmla="*/ 110305 h 428051"/>
                      <a:gd name="connsiteX2" fmla="*/ 646075 w 794387"/>
                      <a:gd name="connsiteY2" fmla="*/ 157579 h 428051"/>
                      <a:gd name="connsiteX3" fmla="*/ 646075 w 794387"/>
                      <a:gd name="connsiteY3" fmla="*/ 161519 h 428051"/>
                      <a:gd name="connsiteX4" fmla="*/ 508193 w 794387"/>
                      <a:gd name="connsiteY4" fmla="*/ 315159 h 428051"/>
                      <a:gd name="connsiteX5" fmla="*/ 315159 w 794387"/>
                      <a:gd name="connsiteY5" fmla="*/ 397888 h 428051"/>
                      <a:gd name="connsiteX6" fmla="*/ 78790 w 794387"/>
                      <a:gd name="connsiteY6" fmla="*/ 409706 h 428051"/>
                      <a:gd name="connsiteX7" fmla="*/ 0 w 794387"/>
                      <a:gd name="connsiteY7" fmla="*/ 390009 h 428051"/>
                      <a:gd name="connsiteX8" fmla="*/ 106366 w 794387"/>
                      <a:gd name="connsiteY8" fmla="*/ 421525 h 428051"/>
                      <a:gd name="connsiteX9" fmla="*/ 263946 w 794387"/>
                      <a:gd name="connsiteY9" fmla="*/ 425464 h 428051"/>
                      <a:gd name="connsiteX10" fmla="*/ 512133 w 794387"/>
                      <a:gd name="connsiteY10" fmla="*/ 338796 h 428051"/>
                      <a:gd name="connsiteX11" fmla="*/ 606681 w 794387"/>
                      <a:gd name="connsiteY11" fmla="*/ 256066 h 428051"/>
                      <a:gd name="connsiteX12" fmla="*/ 661833 w 794387"/>
                      <a:gd name="connsiteY12" fmla="*/ 149700 h 428051"/>
                      <a:gd name="connsiteX13" fmla="*/ 638197 w 794387"/>
                      <a:gd name="connsiteY13" fmla="*/ 137882 h 428051"/>
                      <a:gd name="connsiteX14" fmla="*/ 638197 w 794387"/>
                      <a:gd name="connsiteY14" fmla="*/ 133942 h 428051"/>
                      <a:gd name="connsiteX15" fmla="*/ 791836 w 794387"/>
                      <a:gd name="connsiteY15" fmla="*/ 0 h 428051"/>
                      <a:gd name="connsiteX16" fmla="*/ 772139 w 794387"/>
                      <a:gd name="connsiteY16" fmla="*/ 82729 h 428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94387" h="428051">
                        <a:moveTo>
                          <a:pt x="772139" y="82729"/>
                        </a:moveTo>
                        <a:cubicBezTo>
                          <a:pt x="732744" y="130003"/>
                          <a:pt x="665773" y="145761"/>
                          <a:pt x="618499" y="110305"/>
                        </a:cubicBezTo>
                        <a:cubicBezTo>
                          <a:pt x="622439" y="133942"/>
                          <a:pt x="622439" y="145761"/>
                          <a:pt x="646075" y="157579"/>
                        </a:cubicBezTo>
                        <a:cubicBezTo>
                          <a:pt x="650015" y="157579"/>
                          <a:pt x="646075" y="161519"/>
                          <a:pt x="646075" y="161519"/>
                        </a:cubicBezTo>
                        <a:cubicBezTo>
                          <a:pt x="614559" y="220611"/>
                          <a:pt x="567286" y="275764"/>
                          <a:pt x="508193" y="315159"/>
                        </a:cubicBezTo>
                        <a:cubicBezTo>
                          <a:pt x="449101" y="354553"/>
                          <a:pt x="386070" y="382130"/>
                          <a:pt x="315159" y="397888"/>
                        </a:cubicBezTo>
                        <a:cubicBezTo>
                          <a:pt x="244248" y="413646"/>
                          <a:pt x="153640" y="417585"/>
                          <a:pt x="78790" y="409706"/>
                        </a:cubicBezTo>
                        <a:cubicBezTo>
                          <a:pt x="51213" y="405767"/>
                          <a:pt x="27577" y="401827"/>
                          <a:pt x="0" y="390009"/>
                        </a:cubicBezTo>
                        <a:cubicBezTo>
                          <a:pt x="35455" y="405767"/>
                          <a:pt x="70911" y="417585"/>
                          <a:pt x="106366" y="421525"/>
                        </a:cubicBezTo>
                        <a:cubicBezTo>
                          <a:pt x="157579" y="429404"/>
                          <a:pt x="212732" y="429404"/>
                          <a:pt x="263946" y="425464"/>
                        </a:cubicBezTo>
                        <a:cubicBezTo>
                          <a:pt x="350614" y="413646"/>
                          <a:pt x="437283" y="386069"/>
                          <a:pt x="512133" y="338796"/>
                        </a:cubicBezTo>
                        <a:cubicBezTo>
                          <a:pt x="547588" y="315159"/>
                          <a:pt x="583044" y="291522"/>
                          <a:pt x="606681" y="256066"/>
                        </a:cubicBezTo>
                        <a:cubicBezTo>
                          <a:pt x="630317" y="224551"/>
                          <a:pt x="646075" y="189095"/>
                          <a:pt x="661833" y="149700"/>
                        </a:cubicBezTo>
                        <a:cubicBezTo>
                          <a:pt x="653954" y="145761"/>
                          <a:pt x="646075" y="141821"/>
                          <a:pt x="638197" y="137882"/>
                        </a:cubicBezTo>
                        <a:cubicBezTo>
                          <a:pt x="634257" y="133942"/>
                          <a:pt x="634257" y="130003"/>
                          <a:pt x="638197" y="133942"/>
                        </a:cubicBezTo>
                        <a:cubicBezTo>
                          <a:pt x="713047" y="185156"/>
                          <a:pt x="811534" y="74850"/>
                          <a:pt x="791836" y="0"/>
                        </a:cubicBezTo>
                        <a:cubicBezTo>
                          <a:pt x="795776" y="31516"/>
                          <a:pt x="787897" y="63032"/>
                          <a:pt x="772139" y="82729"/>
                        </a:cubicBezTo>
                        <a:close/>
                      </a:path>
                    </a:pathLst>
                  </a:custGeom>
                  <a:solidFill>
                    <a:srgbClr val="FBC98F">
                      <a:alpha val="50000"/>
                    </a:srgbClr>
                  </a:solidFill>
                  <a:ln w="39379" cap="flat">
                    <a:noFill/>
                    <a:prstDash val="solid"/>
                    <a:miter/>
                  </a:ln>
                </p:spPr>
                <p:txBody>
                  <a:bodyPr rtlCol="0" anchor="ctr"/>
                  <a:lstStyle/>
                  <a:p>
                    <a:endParaRPr lang="en-US"/>
                  </a:p>
                </p:txBody>
              </p:sp>
              <p:sp>
                <p:nvSpPr>
                  <p:cNvPr id="3100" name="Freeform: Shape 3099">
                    <a:extLst>
                      <a:ext uri="{FF2B5EF4-FFF2-40B4-BE49-F238E27FC236}">
                        <a16:creationId xmlns:a16="http://schemas.microsoft.com/office/drawing/2014/main" xmlns="" id="{982968D7-FDD4-46FB-9903-DC92C8478933}"/>
                      </a:ext>
                    </a:extLst>
                  </p:cNvPr>
                  <p:cNvSpPr/>
                  <p:nvPr/>
                </p:nvSpPr>
                <p:spPr>
                  <a:xfrm>
                    <a:off x="15807419" y="1279507"/>
                    <a:ext cx="90592" cy="114421"/>
                  </a:xfrm>
                  <a:custGeom>
                    <a:avLst/>
                    <a:gdLst>
                      <a:gd name="connsiteX0" fmla="*/ 35455 w 90592"/>
                      <a:gd name="connsiteY0" fmla="*/ 63208 h 114421"/>
                      <a:gd name="connsiteX1" fmla="*/ 86669 w 90592"/>
                      <a:gd name="connsiteY1" fmla="*/ 90784 h 114421"/>
                      <a:gd name="connsiteX2" fmla="*/ 51213 w 90592"/>
                      <a:gd name="connsiteY2" fmla="*/ 176 h 114421"/>
                      <a:gd name="connsiteX3" fmla="*/ 0 w 90592"/>
                      <a:gd name="connsiteY3" fmla="*/ 94724 h 114421"/>
                      <a:gd name="connsiteX4" fmla="*/ 0 w 90592"/>
                      <a:gd name="connsiteY4" fmla="*/ 110482 h 114421"/>
                      <a:gd name="connsiteX5" fmla="*/ 3939 w 90592"/>
                      <a:gd name="connsiteY5" fmla="*/ 114421 h 114421"/>
                      <a:gd name="connsiteX6" fmla="*/ 35455 w 90592"/>
                      <a:gd name="connsiteY6" fmla="*/ 63208 h 114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592" h="114421">
                        <a:moveTo>
                          <a:pt x="35455" y="63208"/>
                        </a:moveTo>
                        <a:cubicBezTo>
                          <a:pt x="59092" y="59269"/>
                          <a:pt x="70911" y="78966"/>
                          <a:pt x="86669" y="90784"/>
                        </a:cubicBezTo>
                        <a:cubicBezTo>
                          <a:pt x="98487" y="59269"/>
                          <a:pt x="82729" y="4116"/>
                          <a:pt x="51213" y="176"/>
                        </a:cubicBezTo>
                        <a:cubicBezTo>
                          <a:pt x="0" y="-3763"/>
                          <a:pt x="0" y="59269"/>
                          <a:pt x="0" y="94724"/>
                        </a:cubicBezTo>
                        <a:cubicBezTo>
                          <a:pt x="0" y="98663"/>
                          <a:pt x="0" y="106542"/>
                          <a:pt x="0" y="110482"/>
                        </a:cubicBezTo>
                        <a:cubicBezTo>
                          <a:pt x="0" y="110482"/>
                          <a:pt x="3939" y="114421"/>
                          <a:pt x="3939" y="114421"/>
                        </a:cubicBezTo>
                        <a:cubicBezTo>
                          <a:pt x="7879" y="94724"/>
                          <a:pt x="11819" y="67148"/>
                          <a:pt x="35455" y="63208"/>
                        </a:cubicBezTo>
                        <a:close/>
                      </a:path>
                    </a:pathLst>
                  </a:custGeom>
                  <a:solidFill>
                    <a:srgbClr val="FBC98F">
                      <a:alpha val="50000"/>
                    </a:srgbClr>
                  </a:solidFill>
                  <a:ln w="39379" cap="flat">
                    <a:noFill/>
                    <a:prstDash val="solid"/>
                    <a:miter/>
                  </a:ln>
                </p:spPr>
                <p:txBody>
                  <a:bodyPr rtlCol="0" anchor="ctr"/>
                  <a:lstStyle/>
                  <a:p>
                    <a:endParaRPr lang="en-US"/>
                  </a:p>
                </p:txBody>
              </p:sp>
              <p:sp>
                <p:nvSpPr>
                  <p:cNvPr id="3101" name="Freeform: Shape 3100">
                    <a:extLst>
                      <a:ext uri="{FF2B5EF4-FFF2-40B4-BE49-F238E27FC236}">
                        <a16:creationId xmlns:a16="http://schemas.microsoft.com/office/drawing/2014/main" xmlns="" id="{CB0C2758-A8EF-41A8-B8A8-0DF19137A2D7}"/>
                      </a:ext>
                    </a:extLst>
                  </p:cNvPr>
                  <p:cNvSpPr/>
                  <p:nvPr/>
                </p:nvSpPr>
                <p:spPr>
                  <a:xfrm>
                    <a:off x="15913785" y="1551508"/>
                    <a:ext cx="369475" cy="265282"/>
                  </a:xfrm>
                  <a:custGeom>
                    <a:avLst/>
                    <a:gdLst>
                      <a:gd name="connsiteX0" fmla="*/ 350614 w 369475"/>
                      <a:gd name="connsiteY0" fmla="*/ 161519 h 265282"/>
                      <a:gd name="connsiteX1" fmla="*/ 240309 w 369475"/>
                      <a:gd name="connsiteY1" fmla="*/ 256066 h 265282"/>
                      <a:gd name="connsiteX2" fmla="*/ 94548 w 369475"/>
                      <a:gd name="connsiteY2" fmla="*/ 240308 h 265282"/>
                      <a:gd name="connsiteX3" fmla="*/ 0 w 369475"/>
                      <a:gd name="connsiteY3" fmla="*/ 141821 h 265282"/>
                      <a:gd name="connsiteX4" fmla="*/ 51213 w 369475"/>
                      <a:gd name="connsiteY4" fmla="*/ 133942 h 265282"/>
                      <a:gd name="connsiteX5" fmla="*/ 358493 w 369475"/>
                      <a:gd name="connsiteY5" fmla="*/ 0 h 265282"/>
                      <a:gd name="connsiteX6" fmla="*/ 350614 w 369475"/>
                      <a:gd name="connsiteY6" fmla="*/ 161519 h 265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9475" h="265282">
                        <a:moveTo>
                          <a:pt x="350614" y="161519"/>
                        </a:moveTo>
                        <a:cubicBezTo>
                          <a:pt x="330917" y="208793"/>
                          <a:pt x="287582" y="240308"/>
                          <a:pt x="240309" y="256066"/>
                        </a:cubicBezTo>
                        <a:cubicBezTo>
                          <a:pt x="193035" y="271824"/>
                          <a:pt x="137882" y="267885"/>
                          <a:pt x="94548" y="240308"/>
                        </a:cubicBezTo>
                        <a:cubicBezTo>
                          <a:pt x="55153" y="216672"/>
                          <a:pt x="27577" y="181216"/>
                          <a:pt x="0" y="141821"/>
                        </a:cubicBezTo>
                        <a:cubicBezTo>
                          <a:pt x="15758" y="141821"/>
                          <a:pt x="35455" y="137882"/>
                          <a:pt x="51213" y="133942"/>
                        </a:cubicBezTo>
                        <a:cubicBezTo>
                          <a:pt x="161519" y="114245"/>
                          <a:pt x="267885" y="66971"/>
                          <a:pt x="358493" y="0"/>
                        </a:cubicBezTo>
                        <a:cubicBezTo>
                          <a:pt x="374251" y="51213"/>
                          <a:pt x="374251" y="110305"/>
                          <a:pt x="350614" y="161519"/>
                        </a:cubicBezTo>
                        <a:close/>
                      </a:path>
                    </a:pathLst>
                  </a:custGeom>
                  <a:solidFill>
                    <a:srgbClr val="941511"/>
                  </a:solidFill>
                  <a:ln w="39379" cap="flat">
                    <a:noFill/>
                    <a:prstDash val="solid"/>
                    <a:miter/>
                  </a:ln>
                </p:spPr>
                <p:txBody>
                  <a:bodyPr rtlCol="0" anchor="ctr"/>
                  <a:lstStyle/>
                  <a:p>
                    <a:endParaRPr lang="en-US"/>
                  </a:p>
                </p:txBody>
              </p:sp>
              <p:sp>
                <p:nvSpPr>
                  <p:cNvPr id="3102" name="Freeform: Shape 3101">
                    <a:extLst>
                      <a:ext uri="{FF2B5EF4-FFF2-40B4-BE49-F238E27FC236}">
                        <a16:creationId xmlns:a16="http://schemas.microsoft.com/office/drawing/2014/main" xmlns="" id="{0CDB4FA7-1E68-45CE-9336-C91134E4657C}"/>
                      </a:ext>
                    </a:extLst>
                  </p:cNvPr>
                  <p:cNvSpPr/>
                  <p:nvPr/>
                </p:nvSpPr>
                <p:spPr>
                  <a:xfrm>
                    <a:off x="15972878" y="1547568"/>
                    <a:ext cx="308798" cy="265283"/>
                  </a:xfrm>
                  <a:custGeom>
                    <a:avLst/>
                    <a:gdLst>
                      <a:gd name="connsiteX0" fmla="*/ 47274 w 308798"/>
                      <a:gd name="connsiteY0" fmla="*/ 126063 h 265283"/>
                      <a:gd name="connsiteX1" fmla="*/ 39395 w 308798"/>
                      <a:gd name="connsiteY1" fmla="*/ 193035 h 265283"/>
                      <a:gd name="connsiteX2" fmla="*/ 0 w 308798"/>
                      <a:gd name="connsiteY2" fmla="*/ 212732 h 265283"/>
                      <a:gd name="connsiteX3" fmla="*/ 35455 w 308798"/>
                      <a:gd name="connsiteY3" fmla="*/ 240308 h 265283"/>
                      <a:gd name="connsiteX4" fmla="*/ 181217 w 308798"/>
                      <a:gd name="connsiteY4" fmla="*/ 256066 h 265283"/>
                      <a:gd name="connsiteX5" fmla="*/ 291522 w 308798"/>
                      <a:gd name="connsiteY5" fmla="*/ 161519 h 265283"/>
                      <a:gd name="connsiteX6" fmla="*/ 299401 w 308798"/>
                      <a:gd name="connsiteY6" fmla="*/ 0 h 265283"/>
                      <a:gd name="connsiteX7" fmla="*/ 47274 w 308798"/>
                      <a:gd name="connsiteY7" fmla="*/ 126063 h 265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8798" h="265283">
                        <a:moveTo>
                          <a:pt x="47274" y="126063"/>
                        </a:moveTo>
                        <a:cubicBezTo>
                          <a:pt x="55153" y="149700"/>
                          <a:pt x="55153" y="173337"/>
                          <a:pt x="39395" y="193035"/>
                        </a:cubicBezTo>
                        <a:cubicBezTo>
                          <a:pt x="27577" y="208793"/>
                          <a:pt x="11819" y="212732"/>
                          <a:pt x="0" y="212732"/>
                        </a:cubicBezTo>
                        <a:cubicBezTo>
                          <a:pt x="11819" y="224551"/>
                          <a:pt x="23637" y="232430"/>
                          <a:pt x="35455" y="240308"/>
                        </a:cubicBezTo>
                        <a:cubicBezTo>
                          <a:pt x="78790" y="267885"/>
                          <a:pt x="133943" y="271824"/>
                          <a:pt x="181217" y="256066"/>
                        </a:cubicBezTo>
                        <a:cubicBezTo>
                          <a:pt x="228490" y="240308"/>
                          <a:pt x="267885" y="208793"/>
                          <a:pt x="291522" y="161519"/>
                        </a:cubicBezTo>
                        <a:cubicBezTo>
                          <a:pt x="315159" y="110305"/>
                          <a:pt x="311219" y="55153"/>
                          <a:pt x="299401" y="0"/>
                        </a:cubicBezTo>
                        <a:cubicBezTo>
                          <a:pt x="228490" y="59092"/>
                          <a:pt x="137882" y="102427"/>
                          <a:pt x="47274" y="126063"/>
                        </a:cubicBezTo>
                        <a:close/>
                      </a:path>
                    </a:pathLst>
                  </a:custGeom>
                  <a:solidFill>
                    <a:srgbClr val="941511">
                      <a:alpha val="60000"/>
                    </a:srgbClr>
                  </a:solidFill>
                  <a:ln w="39379" cap="flat">
                    <a:noFill/>
                    <a:prstDash val="solid"/>
                    <a:miter/>
                  </a:ln>
                </p:spPr>
                <p:txBody>
                  <a:bodyPr rtlCol="0" anchor="ctr"/>
                  <a:lstStyle/>
                  <a:p>
                    <a:endParaRPr lang="en-US"/>
                  </a:p>
                </p:txBody>
              </p:sp>
              <p:sp>
                <p:nvSpPr>
                  <p:cNvPr id="3103" name="Freeform: Shape 3102">
                    <a:extLst>
                      <a:ext uri="{FF2B5EF4-FFF2-40B4-BE49-F238E27FC236}">
                        <a16:creationId xmlns:a16="http://schemas.microsoft.com/office/drawing/2014/main" xmlns="" id="{9CE5B431-6765-4A8A-B1FD-F4205C9EE08E}"/>
                      </a:ext>
                    </a:extLst>
                  </p:cNvPr>
                  <p:cNvSpPr/>
                  <p:nvPr/>
                </p:nvSpPr>
                <p:spPr>
                  <a:xfrm>
                    <a:off x="16079244" y="1642116"/>
                    <a:ext cx="204853" cy="174882"/>
                  </a:xfrm>
                  <a:custGeom>
                    <a:avLst/>
                    <a:gdLst>
                      <a:gd name="connsiteX0" fmla="*/ 0 w 204853"/>
                      <a:gd name="connsiteY0" fmla="*/ 173337 h 174882"/>
                      <a:gd name="connsiteX1" fmla="*/ 78790 w 204853"/>
                      <a:gd name="connsiteY1" fmla="*/ 165458 h 174882"/>
                      <a:gd name="connsiteX2" fmla="*/ 189095 w 204853"/>
                      <a:gd name="connsiteY2" fmla="*/ 70911 h 174882"/>
                      <a:gd name="connsiteX3" fmla="*/ 204853 w 204853"/>
                      <a:gd name="connsiteY3" fmla="*/ 0 h 174882"/>
                      <a:gd name="connsiteX4" fmla="*/ 0 w 204853"/>
                      <a:gd name="connsiteY4" fmla="*/ 173337 h 1748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853" h="174882">
                        <a:moveTo>
                          <a:pt x="0" y="173337"/>
                        </a:moveTo>
                        <a:cubicBezTo>
                          <a:pt x="27576" y="177277"/>
                          <a:pt x="55153" y="173337"/>
                          <a:pt x="78790" y="165458"/>
                        </a:cubicBezTo>
                        <a:cubicBezTo>
                          <a:pt x="126063" y="149700"/>
                          <a:pt x="165458" y="118184"/>
                          <a:pt x="189095" y="70911"/>
                        </a:cubicBezTo>
                        <a:cubicBezTo>
                          <a:pt x="200914" y="47274"/>
                          <a:pt x="204853" y="23637"/>
                          <a:pt x="204853" y="0"/>
                        </a:cubicBezTo>
                        <a:cubicBezTo>
                          <a:pt x="110305" y="23637"/>
                          <a:pt x="23637" y="70911"/>
                          <a:pt x="0" y="173337"/>
                        </a:cubicBezTo>
                        <a:close/>
                      </a:path>
                    </a:pathLst>
                  </a:custGeom>
                  <a:solidFill>
                    <a:srgbClr val="FF948D"/>
                  </a:solidFill>
                  <a:ln w="39379" cap="flat">
                    <a:noFill/>
                    <a:prstDash val="solid"/>
                    <a:miter/>
                  </a:ln>
                </p:spPr>
                <p:txBody>
                  <a:bodyPr rtlCol="0" anchor="ctr"/>
                  <a:lstStyle/>
                  <a:p>
                    <a:endParaRPr lang="en-US"/>
                  </a:p>
                </p:txBody>
              </p:sp>
              <p:sp>
                <p:nvSpPr>
                  <p:cNvPr id="3104" name="Freeform: Shape 3103">
                    <a:extLst>
                      <a:ext uri="{FF2B5EF4-FFF2-40B4-BE49-F238E27FC236}">
                        <a16:creationId xmlns:a16="http://schemas.microsoft.com/office/drawing/2014/main" xmlns="" id="{CDEC85EB-DF25-4BB1-BD0D-AFAC326F5D70}"/>
                      </a:ext>
                    </a:extLst>
                  </p:cNvPr>
                  <p:cNvSpPr/>
                  <p:nvPr/>
                </p:nvSpPr>
                <p:spPr>
                  <a:xfrm>
                    <a:off x="16079244" y="1642116"/>
                    <a:ext cx="204853" cy="174882"/>
                  </a:xfrm>
                  <a:custGeom>
                    <a:avLst/>
                    <a:gdLst>
                      <a:gd name="connsiteX0" fmla="*/ 0 w 204853"/>
                      <a:gd name="connsiteY0" fmla="*/ 173337 h 174882"/>
                      <a:gd name="connsiteX1" fmla="*/ 78790 w 204853"/>
                      <a:gd name="connsiteY1" fmla="*/ 165458 h 174882"/>
                      <a:gd name="connsiteX2" fmla="*/ 189095 w 204853"/>
                      <a:gd name="connsiteY2" fmla="*/ 70911 h 174882"/>
                      <a:gd name="connsiteX3" fmla="*/ 204853 w 204853"/>
                      <a:gd name="connsiteY3" fmla="*/ 0 h 174882"/>
                      <a:gd name="connsiteX4" fmla="*/ 0 w 204853"/>
                      <a:gd name="connsiteY4" fmla="*/ 173337 h 1748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853" h="174882">
                        <a:moveTo>
                          <a:pt x="0" y="173337"/>
                        </a:moveTo>
                        <a:cubicBezTo>
                          <a:pt x="27576" y="177277"/>
                          <a:pt x="55153" y="173337"/>
                          <a:pt x="78790" y="165458"/>
                        </a:cubicBezTo>
                        <a:cubicBezTo>
                          <a:pt x="126063" y="149700"/>
                          <a:pt x="165458" y="118184"/>
                          <a:pt x="189095" y="70911"/>
                        </a:cubicBezTo>
                        <a:cubicBezTo>
                          <a:pt x="200914" y="47274"/>
                          <a:pt x="204853" y="23637"/>
                          <a:pt x="204853" y="0"/>
                        </a:cubicBezTo>
                        <a:cubicBezTo>
                          <a:pt x="110305" y="23637"/>
                          <a:pt x="23637" y="70911"/>
                          <a:pt x="0" y="173337"/>
                        </a:cubicBezTo>
                        <a:close/>
                      </a:path>
                    </a:pathLst>
                  </a:custGeom>
                  <a:solidFill>
                    <a:srgbClr val="CD948D">
                      <a:alpha val="50000"/>
                    </a:srgbClr>
                  </a:solidFill>
                  <a:ln w="39379" cap="flat">
                    <a:noFill/>
                    <a:prstDash val="solid"/>
                    <a:miter/>
                  </a:ln>
                </p:spPr>
                <p:txBody>
                  <a:bodyPr rtlCol="0" anchor="ctr"/>
                  <a:lstStyle/>
                  <a:p>
                    <a:endParaRPr lang="en-US"/>
                  </a:p>
                </p:txBody>
              </p:sp>
              <p:sp>
                <p:nvSpPr>
                  <p:cNvPr id="3105" name="Freeform: Shape 3104">
                    <a:extLst>
                      <a:ext uri="{FF2B5EF4-FFF2-40B4-BE49-F238E27FC236}">
                        <a16:creationId xmlns:a16="http://schemas.microsoft.com/office/drawing/2014/main" xmlns="" id="{983DF517-35C9-42A9-A664-C483DA1DF28C}"/>
                      </a:ext>
                    </a:extLst>
                  </p:cNvPr>
                  <p:cNvSpPr/>
                  <p:nvPr/>
                </p:nvSpPr>
                <p:spPr>
                  <a:xfrm>
                    <a:off x="16079244" y="1638177"/>
                    <a:ext cx="200913" cy="178822"/>
                  </a:xfrm>
                  <a:custGeom>
                    <a:avLst/>
                    <a:gdLst>
                      <a:gd name="connsiteX0" fmla="*/ 0 w 200913"/>
                      <a:gd name="connsiteY0" fmla="*/ 177277 h 178822"/>
                      <a:gd name="connsiteX1" fmla="*/ 78790 w 200913"/>
                      <a:gd name="connsiteY1" fmla="*/ 169398 h 178822"/>
                      <a:gd name="connsiteX2" fmla="*/ 94548 w 200913"/>
                      <a:gd name="connsiteY2" fmla="*/ 161519 h 178822"/>
                      <a:gd name="connsiteX3" fmla="*/ 31516 w 200913"/>
                      <a:gd name="connsiteY3" fmla="*/ 137882 h 178822"/>
                      <a:gd name="connsiteX4" fmla="*/ 63032 w 200913"/>
                      <a:gd name="connsiteY4" fmla="*/ 82729 h 178822"/>
                      <a:gd name="connsiteX5" fmla="*/ 118185 w 200913"/>
                      <a:gd name="connsiteY5" fmla="*/ 39395 h 178822"/>
                      <a:gd name="connsiteX6" fmla="*/ 126063 w 200913"/>
                      <a:gd name="connsiteY6" fmla="*/ 43334 h 178822"/>
                      <a:gd name="connsiteX7" fmla="*/ 94548 w 200913"/>
                      <a:gd name="connsiteY7" fmla="*/ 130003 h 178822"/>
                      <a:gd name="connsiteX8" fmla="*/ 133943 w 200913"/>
                      <a:gd name="connsiteY8" fmla="*/ 43334 h 178822"/>
                      <a:gd name="connsiteX9" fmla="*/ 181216 w 200913"/>
                      <a:gd name="connsiteY9" fmla="*/ 19697 h 178822"/>
                      <a:gd name="connsiteX10" fmla="*/ 181216 w 200913"/>
                      <a:gd name="connsiteY10" fmla="*/ 82729 h 178822"/>
                      <a:gd name="connsiteX11" fmla="*/ 185156 w 200913"/>
                      <a:gd name="connsiteY11" fmla="*/ 70911 h 178822"/>
                      <a:gd name="connsiteX12" fmla="*/ 200914 w 200913"/>
                      <a:gd name="connsiteY12" fmla="*/ 0 h 178822"/>
                      <a:gd name="connsiteX13" fmla="*/ 0 w 200913"/>
                      <a:gd name="connsiteY13" fmla="*/ 177277 h 178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0913" h="178822">
                        <a:moveTo>
                          <a:pt x="0" y="177277"/>
                        </a:moveTo>
                        <a:cubicBezTo>
                          <a:pt x="27576" y="181216"/>
                          <a:pt x="55153" y="177277"/>
                          <a:pt x="78790" y="169398"/>
                        </a:cubicBezTo>
                        <a:cubicBezTo>
                          <a:pt x="82729" y="169398"/>
                          <a:pt x="90608" y="165458"/>
                          <a:pt x="94548" y="161519"/>
                        </a:cubicBezTo>
                        <a:cubicBezTo>
                          <a:pt x="70911" y="165458"/>
                          <a:pt x="31516" y="161519"/>
                          <a:pt x="31516" y="137882"/>
                        </a:cubicBezTo>
                        <a:cubicBezTo>
                          <a:pt x="31516" y="122124"/>
                          <a:pt x="51213" y="94548"/>
                          <a:pt x="63032" y="82729"/>
                        </a:cubicBezTo>
                        <a:cubicBezTo>
                          <a:pt x="82729" y="63032"/>
                          <a:pt x="94548" y="55153"/>
                          <a:pt x="118185" y="39395"/>
                        </a:cubicBezTo>
                        <a:cubicBezTo>
                          <a:pt x="122124" y="35455"/>
                          <a:pt x="126063" y="39395"/>
                          <a:pt x="126063" y="43334"/>
                        </a:cubicBezTo>
                        <a:cubicBezTo>
                          <a:pt x="114245" y="70911"/>
                          <a:pt x="94548" y="98487"/>
                          <a:pt x="94548" y="130003"/>
                        </a:cubicBezTo>
                        <a:cubicBezTo>
                          <a:pt x="98487" y="98487"/>
                          <a:pt x="126063" y="55153"/>
                          <a:pt x="133943" y="43334"/>
                        </a:cubicBezTo>
                        <a:cubicBezTo>
                          <a:pt x="141821" y="35455"/>
                          <a:pt x="165458" y="7879"/>
                          <a:pt x="181216" y="19697"/>
                        </a:cubicBezTo>
                        <a:cubicBezTo>
                          <a:pt x="196974" y="31516"/>
                          <a:pt x="185156" y="66971"/>
                          <a:pt x="181216" y="82729"/>
                        </a:cubicBezTo>
                        <a:cubicBezTo>
                          <a:pt x="185156" y="78790"/>
                          <a:pt x="185156" y="74850"/>
                          <a:pt x="185156" y="70911"/>
                        </a:cubicBezTo>
                        <a:cubicBezTo>
                          <a:pt x="196974" y="47274"/>
                          <a:pt x="200914" y="23637"/>
                          <a:pt x="200914" y="0"/>
                        </a:cubicBezTo>
                        <a:cubicBezTo>
                          <a:pt x="110305" y="27576"/>
                          <a:pt x="23637" y="74850"/>
                          <a:pt x="0" y="177277"/>
                        </a:cubicBezTo>
                        <a:close/>
                      </a:path>
                    </a:pathLst>
                  </a:custGeom>
                  <a:solidFill>
                    <a:srgbClr val="DE003D">
                      <a:alpha val="40000"/>
                    </a:srgbClr>
                  </a:solidFill>
                  <a:ln w="39379" cap="flat">
                    <a:noFill/>
                    <a:prstDash val="solid"/>
                    <a:miter/>
                  </a:ln>
                </p:spPr>
                <p:txBody>
                  <a:bodyPr rtlCol="0" anchor="ctr"/>
                  <a:lstStyle/>
                  <a:p>
                    <a:endParaRPr lang="en-US"/>
                  </a:p>
                </p:txBody>
              </p:sp>
              <p:sp>
                <p:nvSpPr>
                  <p:cNvPr id="3106" name="Freeform: Shape 3105">
                    <a:extLst>
                      <a:ext uri="{FF2B5EF4-FFF2-40B4-BE49-F238E27FC236}">
                        <a16:creationId xmlns:a16="http://schemas.microsoft.com/office/drawing/2014/main" xmlns="" id="{F5887E8F-9468-4C35-B9F7-55779A72B154}"/>
                      </a:ext>
                    </a:extLst>
                  </p:cNvPr>
                  <p:cNvSpPr/>
                  <p:nvPr/>
                </p:nvSpPr>
                <p:spPr>
                  <a:xfrm>
                    <a:off x="16016212" y="1704602"/>
                    <a:ext cx="244247" cy="111170"/>
                  </a:xfrm>
                  <a:custGeom>
                    <a:avLst/>
                    <a:gdLst>
                      <a:gd name="connsiteX0" fmla="*/ 145761 w 244247"/>
                      <a:gd name="connsiteY0" fmla="*/ 83275 h 111170"/>
                      <a:gd name="connsiteX1" fmla="*/ 86669 w 244247"/>
                      <a:gd name="connsiteY1" fmla="*/ 71456 h 111170"/>
                      <a:gd name="connsiteX2" fmla="*/ 118185 w 244247"/>
                      <a:gd name="connsiteY2" fmla="*/ 12364 h 111170"/>
                      <a:gd name="connsiteX3" fmla="*/ 51213 w 244247"/>
                      <a:gd name="connsiteY3" fmla="*/ 8424 h 111170"/>
                      <a:gd name="connsiteX4" fmla="*/ 0 w 244247"/>
                      <a:gd name="connsiteY4" fmla="*/ 87214 h 111170"/>
                      <a:gd name="connsiteX5" fmla="*/ 141821 w 244247"/>
                      <a:gd name="connsiteY5" fmla="*/ 102972 h 111170"/>
                      <a:gd name="connsiteX6" fmla="*/ 244248 w 244247"/>
                      <a:gd name="connsiteY6" fmla="*/ 24182 h 111170"/>
                      <a:gd name="connsiteX7" fmla="*/ 145761 w 244247"/>
                      <a:gd name="connsiteY7" fmla="*/ 83275 h 111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247" h="111170">
                        <a:moveTo>
                          <a:pt x="145761" y="83275"/>
                        </a:moveTo>
                        <a:cubicBezTo>
                          <a:pt x="133942" y="87214"/>
                          <a:pt x="86669" y="91153"/>
                          <a:pt x="86669" y="71456"/>
                        </a:cubicBezTo>
                        <a:cubicBezTo>
                          <a:pt x="90608" y="47819"/>
                          <a:pt x="106366" y="32061"/>
                          <a:pt x="118185" y="12364"/>
                        </a:cubicBezTo>
                        <a:cubicBezTo>
                          <a:pt x="102427" y="-3394"/>
                          <a:pt x="74850" y="-3394"/>
                          <a:pt x="51213" y="8424"/>
                        </a:cubicBezTo>
                        <a:cubicBezTo>
                          <a:pt x="19697" y="24182"/>
                          <a:pt x="0" y="51759"/>
                          <a:pt x="0" y="87214"/>
                        </a:cubicBezTo>
                        <a:cubicBezTo>
                          <a:pt x="43334" y="110851"/>
                          <a:pt x="94547" y="118730"/>
                          <a:pt x="141821" y="102972"/>
                        </a:cubicBezTo>
                        <a:cubicBezTo>
                          <a:pt x="185156" y="87214"/>
                          <a:pt x="220611" y="59638"/>
                          <a:pt x="244248" y="24182"/>
                        </a:cubicBezTo>
                        <a:cubicBezTo>
                          <a:pt x="200914" y="67517"/>
                          <a:pt x="189095" y="67517"/>
                          <a:pt x="145761" y="83275"/>
                        </a:cubicBezTo>
                        <a:close/>
                      </a:path>
                    </a:pathLst>
                  </a:custGeom>
                  <a:solidFill>
                    <a:srgbClr val="FEFDF2"/>
                  </a:solidFill>
                  <a:ln w="39379" cap="flat">
                    <a:noFill/>
                    <a:prstDash val="solid"/>
                    <a:miter/>
                  </a:ln>
                </p:spPr>
                <p:txBody>
                  <a:bodyPr rtlCol="0" anchor="ctr"/>
                  <a:lstStyle/>
                  <a:p>
                    <a:endParaRPr lang="en-US"/>
                  </a:p>
                </p:txBody>
              </p:sp>
              <p:sp>
                <p:nvSpPr>
                  <p:cNvPr id="3107" name="Freeform: Shape 3106">
                    <a:extLst>
                      <a:ext uri="{FF2B5EF4-FFF2-40B4-BE49-F238E27FC236}">
                        <a16:creationId xmlns:a16="http://schemas.microsoft.com/office/drawing/2014/main" xmlns="" id="{18E0E29D-4768-4811-B0A7-E469ECB146A8}"/>
                      </a:ext>
                    </a:extLst>
                  </p:cNvPr>
                  <p:cNvSpPr/>
                  <p:nvPr/>
                </p:nvSpPr>
                <p:spPr>
                  <a:xfrm>
                    <a:off x="16067259" y="1705148"/>
                    <a:ext cx="193201" cy="92306"/>
                  </a:xfrm>
                  <a:custGeom>
                    <a:avLst/>
                    <a:gdLst>
                      <a:gd name="connsiteX0" fmla="*/ 94714 w 193201"/>
                      <a:gd name="connsiteY0" fmla="*/ 82729 h 92306"/>
                      <a:gd name="connsiteX1" fmla="*/ 35622 w 193201"/>
                      <a:gd name="connsiteY1" fmla="*/ 70911 h 92306"/>
                      <a:gd name="connsiteX2" fmla="*/ 67138 w 193201"/>
                      <a:gd name="connsiteY2" fmla="*/ 11818 h 92306"/>
                      <a:gd name="connsiteX3" fmla="*/ 35622 w 193201"/>
                      <a:gd name="connsiteY3" fmla="*/ 0 h 92306"/>
                      <a:gd name="connsiteX4" fmla="*/ 166 w 193201"/>
                      <a:gd name="connsiteY4" fmla="*/ 47274 h 92306"/>
                      <a:gd name="connsiteX5" fmla="*/ 94714 w 193201"/>
                      <a:gd name="connsiteY5" fmla="*/ 86669 h 92306"/>
                      <a:gd name="connsiteX6" fmla="*/ 193201 w 193201"/>
                      <a:gd name="connsiteY6" fmla="*/ 19697 h 92306"/>
                      <a:gd name="connsiteX7" fmla="*/ 94714 w 193201"/>
                      <a:gd name="connsiteY7" fmla="*/ 82729 h 9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201" h="92306">
                        <a:moveTo>
                          <a:pt x="94714" y="82729"/>
                        </a:moveTo>
                        <a:cubicBezTo>
                          <a:pt x="82896" y="86669"/>
                          <a:pt x="35622" y="90608"/>
                          <a:pt x="35622" y="70911"/>
                        </a:cubicBezTo>
                        <a:cubicBezTo>
                          <a:pt x="39561" y="47274"/>
                          <a:pt x="55319" y="31516"/>
                          <a:pt x="67138" y="11818"/>
                        </a:cubicBezTo>
                        <a:cubicBezTo>
                          <a:pt x="59259" y="3940"/>
                          <a:pt x="47440" y="0"/>
                          <a:pt x="35622" y="0"/>
                        </a:cubicBezTo>
                        <a:cubicBezTo>
                          <a:pt x="11985" y="15758"/>
                          <a:pt x="4106" y="19697"/>
                          <a:pt x="166" y="47274"/>
                        </a:cubicBezTo>
                        <a:cubicBezTo>
                          <a:pt x="-3773" y="94548"/>
                          <a:pt x="63198" y="98487"/>
                          <a:pt x="94714" y="86669"/>
                        </a:cubicBezTo>
                        <a:cubicBezTo>
                          <a:pt x="138048" y="70911"/>
                          <a:pt x="169564" y="55153"/>
                          <a:pt x="193201" y="19697"/>
                        </a:cubicBezTo>
                        <a:cubicBezTo>
                          <a:pt x="149867" y="66971"/>
                          <a:pt x="138048" y="66971"/>
                          <a:pt x="94714" y="82729"/>
                        </a:cubicBezTo>
                        <a:close/>
                      </a:path>
                    </a:pathLst>
                  </a:custGeom>
                  <a:solidFill>
                    <a:srgbClr val="AAACAF">
                      <a:alpha val="40000"/>
                    </a:srgbClr>
                  </a:solidFill>
                  <a:ln w="39379" cap="flat">
                    <a:noFill/>
                    <a:prstDash val="solid"/>
                    <a:miter/>
                  </a:ln>
                </p:spPr>
                <p:txBody>
                  <a:bodyPr rtlCol="0" anchor="ctr"/>
                  <a:lstStyle/>
                  <a:p>
                    <a:endParaRPr lang="en-US"/>
                  </a:p>
                </p:txBody>
              </p:sp>
              <p:sp>
                <p:nvSpPr>
                  <p:cNvPr id="3108" name="Freeform: Shape 3107">
                    <a:extLst>
                      <a:ext uri="{FF2B5EF4-FFF2-40B4-BE49-F238E27FC236}">
                        <a16:creationId xmlns:a16="http://schemas.microsoft.com/office/drawing/2014/main" xmlns="" id="{D331D297-1EAB-4ABB-BED7-C41483C3F564}"/>
                      </a:ext>
                    </a:extLst>
                  </p:cNvPr>
                  <p:cNvSpPr/>
                  <p:nvPr/>
                </p:nvSpPr>
                <p:spPr>
                  <a:xfrm>
                    <a:off x="16008333" y="1705148"/>
                    <a:ext cx="244248" cy="102745"/>
                  </a:xfrm>
                  <a:custGeom>
                    <a:avLst/>
                    <a:gdLst>
                      <a:gd name="connsiteX0" fmla="*/ 153640 w 244248"/>
                      <a:gd name="connsiteY0" fmla="*/ 82729 h 102745"/>
                      <a:gd name="connsiteX1" fmla="*/ 94548 w 244248"/>
                      <a:gd name="connsiteY1" fmla="*/ 70911 h 102745"/>
                      <a:gd name="connsiteX2" fmla="*/ 126064 w 244248"/>
                      <a:gd name="connsiteY2" fmla="*/ 11818 h 102745"/>
                      <a:gd name="connsiteX3" fmla="*/ 106366 w 244248"/>
                      <a:gd name="connsiteY3" fmla="*/ 0 h 102745"/>
                      <a:gd name="connsiteX4" fmla="*/ 106366 w 244248"/>
                      <a:gd name="connsiteY4" fmla="*/ 0 h 102745"/>
                      <a:gd name="connsiteX5" fmla="*/ 114245 w 244248"/>
                      <a:gd name="connsiteY5" fmla="*/ 15758 h 102745"/>
                      <a:gd name="connsiteX6" fmla="*/ 90608 w 244248"/>
                      <a:gd name="connsiteY6" fmla="*/ 43334 h 102745"/>
                      <a:gd name="connsiteX7" fmla="*/ 82729 w 244248"/>
                      <a:gd name="connsiteY7" fmla="*/ 70911 h 102745"/>
                      <a:gd name="connsiteX8" fmla="*/ 66971 w 244248"/>
                      <a:gd name="connsiteY8" fmla="*/ 66971 h 102745"/>
                      <a:gd name="connsiteX9" fmla="*/ 66971 w 244248"/>
                      <a:gd name="connsiteY9" fmla="*/ 11818 h 102745"/>
                      <a:gd name="connsiteX10" fmla="*/ 59092 w 244248"/>
                      <a:gd name="connsiteY10" fmla="*/ 23637 h 102745"/>
                      <a:gd name="connsiteX11" fmla="*/ 43334 w 244248"/>
                      <a:gd name="connsiteY11" fmla="*/ 70911 h 102745"/>
                      <a:gd name="connsiteX12" fmla="*/ 39395 w 244248"/>
                      <a:gd name="connsiteY12" fmla="*/ 82729 h 102745"/>
                      <a:gd name="connsiteX13" fmla="*/ 7879 w 244248"/>
                      <a:gd name="connsiteY13" fmla="*/ 70911 h 102745"/>
                      <a:gd name="connsiteX14" fmla="*/ 3939 w 244248"/>
                      <a:gd name="connsiteY14" fmla="*/ 59092 h 102745"/>
                      <a:gd name="connsiteX15" fmla="*/ 0 w 244248"/>
                      <a:gd name="connsiteY15" fmla="*/ 78790 h 102745"/>
                      <a:gd name="connsiteX16" fmla="*/ 141821 w 244248"/>
                      <a:gd name="connsiteY16" fmla="*/ 94548 h 102745"/>
                      <a:gd name="connsiteX17" fmla="*/ 244248 w 244248"/>
                      <a:gd name="connsiteY17" fmla="*/ 15758 h 102745"/>
                      <a:gd name="connsiteX18" fmla="*/ 153640 w 244248"/>
                      <a:gd name="connsiteY18" fmla="*/ 82729 h 102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4248" h="102745">
                        <a:moveTo>
                          <a:pt x="153640" y="82729"/>
                        </a:moveTo>
                        <a:cubicBezTo>
                          <a:pt x="141821" y="86669"/>
                          <a:pt x="94548" y="90608"/>
                          <a:pt x="94548" y="70911"/>
                        </a:cubicBezTo>
                        <a:cubicBezTo>
                          <a:pt x="98487" y="47274"/>
                          <a:pt x="114245" y="31516"/>
                          <a:pt x="126064" y="11818"/>
                        </a:cubicBezTo>
                        <a:cubicBezTo>
                          <a:pt x="122124" y="3940"/>
                          <a:pt x="114245" y="0"/>
                          <a:pt x="106366" y="0"/>
                        </a:cubicBezTo>
                        <a:cubicBezTo>
                          <a:pt x="106366" y="0"/>
                          <a:pt x="106366" y="0"/>
                          <a:pt x="106366" y="0"/>
                        </a:cubicBezTo>
                        <a:cubicBezTo>
                          <a:pt x="114245" y="3940"/>
                          <a:pt x="122124" y="7879"/>
                          <a:pt x="114245" y="15758"/>
                        </a:cubicBezTo>
                        <a:cubicBezTo>
                          <a:pt x="106366" y="23637"/>
                          <a:pt x="94548" y="35455"/>
                          <a:pt x="90608" y="43334"/>
                        </a:cubicBezTo>
                        <a:cubicBezTo>
                          <a:pt x="86669" y="55153"/>
                          <a:pt x="82729" y="66971"/>
                          <a:pt x="82729" y="70911"/>
                        </a:cubicBezTo>
                        <a:cubicBezTo>
                          <a:pt x="82729" y="74850"/>
                          <a:pt x="74850" y="74850"/>
                          <a:pt x="66971" y="66971"/>
                        </a:cubicBezTo>
                        <a:cubicBezTo>
                          <a:pt x="59092" y="59092"/>
                          <a:pt x="51213" y="31516"/>
                          <a:pt x="66971" y="11818"/>
                        </a:cubicBezTo>
                        <a:cubicBezTo>
                          <a:pt x="63032" y="15758"/>
                          <a:pt x="59092" y="19697"/>
                          <a:pt x="59092" y="23637"/>
                        </a:cubicBezTo>
                        <a:cubicBezTo>
                          <a:pt x="51213" y="35455"/>
                          <a:pt x="43334" y="51213"/>
                          <a:pt x="43334" y="70911"/>
                        </a:cubicBezTo>
                        <a:cubicBezTo>
                          <a:pt x="43334" y="74850"/>
                          <a:pt x="43334" y="78790"/>
                          <a:pt x="39395" y="82729"/>
                        </a:cubicBezTo>
                        <a:cubicBezTo>
                          <a:pt x="31516" y="94548"/>
                          <a:pt x="11819" y="78790"/>
                          <a:pt x="7879" y="70911"/>
                        </a:cubicBezTo>
                        <a:cubicBezTo>
                          <a:pt x="7879" y="66971"/>
                          <a:pt x="3939" y="63032"/>
                          <a:pt x="3939" y="59092"/>
                        </a:cubicBezTo>
                        <a:cubicBezTo>
                          <a:pt x="3939" y="66971"/>
                          <a:pt x="0" y="70911"/>
                          <a:pt x="0" y="78790"/>
                        </a:cubicBezTo>
                        <a:cubicBezTo>
                          <a:pt x="43334" y="102427"/>
                          <a:pt x="94548" y="110305"/>
                          <a:pt x="141821" y="94548"/>
                        </a:cubicBezTo>
                        <a:cubicBezTo>
                          <a:pt x="185156" y="78790"/>
                          <a:pt x="220611" y="51213"/>
                          <a:pt x="244248" y="15758"/>
                        </a:cubicBezTo>
                        <a:cubicBezTo>
                          <a:pt x="208793" y="66971"/>
                          <a:pt x="196974" y="66971"/>
                          <a:pt x="153640" y="82729"/>
                        </a:cubicBezTo>
                        <a:close/>
                      </a:path>
                    </a:pathLst>
                  </a:custGeom>
                  <a:solidFill>
                    <a:srgbClr val="AAACAF">
                      <a:alpha val="40000"/>
                    </a:srgbClr>
                  </a:solidFill>
                  <a:ln w="39379" cap="flat">
                    <a:noFill/>
                    <a:prstDash val="solid"/>
                    <a:miter/>
                  </a:ln>
                </p:spPr>
                <p:txBody>
                  <a:bodyPr rtlCol="0" anchor="ctr"/>
                  <a:lstStyle/>
                  <a:p>
                    <a:endParaRPr lang="en-US"/>
                  </a:p>
                </p:txBody>
              </p:sp>
              <p:sp>
                <p:nvSpPr>
                  <p:cNvPr id="3109" name="Freeform: Shape 3108">
                    <a:extLst>
                      <a:ext uri="{FF2B5EF4-FFF2-40B4-BE49-F238E27FC236}">
                        <a16:creationId xmlns:a16="http://schemas.microsoft.com/office/drawing/2014/main" xmlns="" id="{B9DCC515-FDF7-42C5-B394-B1A11313D79D}"/>
                      </a:ext>
                    </a:extLst>
                  </p:cNvPr>
                  <p:cNvSpPr/>
                  <p:nvPr/>
                </p:nvSpPr>
                <p:spPr>
                  <a:xfrm>
                    <a:off x="15988636" y="1547568"/>
                    <a:ext cx="291521" cy="158882"/>
                  </a:xfrm>
                  <a:custGeom>
                    <a:avLst/>
                    <a:gdLst>
                      <a:gd name="connsiteX0" fmla="*/ 169398 w 291521"/>
                      <a:gd name="connsiteY0" fmla="*/ 133942 h 158882"/>
                      <a:gd name="connsiteX1" fmla="*/ 291522 w 291521"/>
                      <a:gd name="connsiteY1" fmla="*/ 55153 h 158882"/>
                      <a:gd name="connsiteX2" fmla="*/ 283643 w 291521"/>
                      <a:gd name="connsiteY2" fmla="*/ 0 h 158882"/>
                      <a:gd name="connsiteX3" fmla="*/ 0 w 291521"/>
                      <a:gd name="connsiteY3" fmla="*/ 130003 h 158882"/>
                      <a:gd name="connsiteX4" fmla="*/ 169398 w 291521"/>
                      <a:gd name="connsiteY4" fmla="*/ 133942 h 1588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521" h="158882">
                        <a:moveTo>
                          <a:pt x="169398" y="133942"/>
                        </a:moveTo>
                        <a:cubicBezTo>
                          <a:pt x="216672" y="114245"/>
                          <a:pt x="256066" y="86669"/>
                          <a:pt x="291522" y="55153"/>
                        </a:cubicBezTo>
                        <a:cubicBezTo>
                          <a:pt x="291522" y="35455"/>
                          <a:pt x="287582" y="19697"/>
                          <a:pt x="283643" y="0"/>
                        </a:cubicBezTo>
                        <a:cubicBezTo>
                          <a:pt x="200914" y="63032"/>
                          <a:pt x="102427" y="110305"/>
                          <a:pt x="0" y="130003"/>
                        </a:cubicBezTo>
                        <a:cubicBezTo>
                          <a:pt x="43334" y="177277"/>
                          <a:pt x="118185" y="157579"/>
                          <a:pt x="169398" y="133942"/>
                        </a:cubicBezTo>
                        <a:close/>
                      </a:path>
                    </a:pathLst>
                  </a:custGeom>
                  <a:solidFill>
                    <a:srgbClr val="FEFDF2"/>
                  </a:solidFill>
                  <a:ln w="39379" cap="flat">
                    <a:noFill/>
                    <a:prstDash val="solid"/>
                    <a:miter/>
                  </a:ln>
                </p:spPr>
                <p:txBody>
                  <a:bodyPr rtlCol="0" anchor="ctr"/>
                  <a:lstStyle/>
                  <a:p>
                    <a:endParaRPr lang="en-US"/>
                  </a:p>
                </p:txBody>
              </p:sp>
              <p:sp>
                <p:nvSpPr>
                  <p:cNvPr id="3110" name="Freeform: Shape 3109">
                    <a:extLst>
                      <a:ext uri="{FF2B5EF4-FFF2-40B4-BE49-F238E27FC236}">
                        <a16:creationId xmlns:a16="http://schemas.microsoft.com/office/drawing/2014/main" xmlns="" id="{FE2562C5-AA89-4B1F-88DD-7CF0A9DBFB21}"/>
                      </a:ext>
                    </a:extLst>
                  </p:cNvPr>
                  <p:cNvSpPr/>
                  <p:nvPr/>
                </p:nvSpPr>
                <p:spPr>
                  <a:xfrm>
                    <a:off x="15992575" y="1551508"/>
                    <a:ext cx="291521" cy="130515"/>
                  </a:xfrm>
                  <a:custGeom>
                    <a:avLst/>
                    <a:gdLst>
                      <a:gd name="connsiteX0" fmla="*/ 0 w 291521"/>
                      <a:gd name="connsiteY0" fmla="*/ 130003 h 130515"/>
                      <a:gd name="connsiteX1" fmla="*/ 0 w 291521"/>
                      <a:gd name="connsiteY1" fmla="*/ 130003 h 130515"/>
                      <a:gd name="connsiteX2" fmla="*/ 130003 w 291521"/>
                      <a:gd name="connsiteY2" fmla="*/ 102426 h 130515"/>
                      <a:gd name="connsiteX3" fmla="*/ 260006 w 291521"/>
                      <a:gd name="connsiteY3" fmla="*/ 27576 h 130515"/>
                      <a:gd name="connsiteX4" fmla="*/ 271824 w 291521"/>
                      <a:gd name="connsiteY4" fmla="*/ 35455 h 130515"/>
                      <a:gd name="connsiteX5" fmla="*/ 220611 w 291521"/>
                      <a:gd name="connsiteY5" fmla="*/ 106366 h 130515"/>
                      <a:gd name="connsiteX6" fmla="*/ 291522 w 291521"/>
                      <a:gd name="connsiteY6" fmla="*/ 55153 h 130515"/>
                      <a:gd name="connsiteX7" fmla="*/ 283643 w 291521"/>
                      <a:gd name="connsiteY7" fmla="*/ 0 h 130515"/>
                      <a:gd name="connsiteX8" fmla="*/ 0 w 291521"/>
                      <a:gd name="connsiteY8" fmla="*/ 130003 h 130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1521" h="130515">
                        <a:moveTo>
                          <a:pt x="0" y="130003"/>
                        </a:moveTo>
                        <a:cubicBezTo>
                          <a:pt x="0" y="130003"/>
                          <a:pt x="0" y="130003"/>
                          <a:pt x="0" y="130003"/>
                        </a:cubicBezTo>
                        <a:cubicBezTo>
                          <a:pt x="39395" y="133942"/>
                          <a:pt x="94548" y="114245"/>
                          <a:pt x="130003" y="102426"/>
                        </a:cubicBezTo>
                        <a:cubicBezTo>
                          <a:pt x="181217" y="82729"/>
                          <a:pt x="212732" y="63032"/>
                          <a:pt x="260006" y="27576"/>
                        </a:cubicBezTo>
                        <a:cubicBezTo>
                          <a:pt x="263946" y="23637"/>
                          <a:pt x="271824" y="31516"/>
                          <a:pt x="271824" y="35455"/>
                        </a:cubicBezTo>
                        <a:cubicBezTo>
                          <a:pt x="271824" y="63032"/>
                          <a:pt x="244248" y="86668"/>
                          <a:pt x="220611" y="106366"/>
                        </a:cubicBezTo>
                        <a:cubicBezTo>
                          <a:pt x="244248" y="90608"/>
                          <a:pt x="267885" y="74850"/>
                          <a:pt x="291522" y="55153"/>
                        </a:cubicBezTo>
                        <a:cubicBezTo>
                          <a:pt x="291522" y="35455"/>
                          <a:pt x="287582" y="19697"/>
                          <a:pt x="283643" y="0"/>
                        </a:cubicBezTo>
                        <a:cubicBezTo>
                          <a:pt x="200914" y="63032"/>
                          <a:pt x="102427" y="106366"/>
                          <a:pt x="0" y="130003"/>
                        </a:cubicBezTo>
                        <a:close/>
                      </a:path>
                    </a:pathLst>
                  </a:custGeom>
                  <a:solidFill>
                    <a:srgbClr val="AAACAF">
                      <a:alpha val="40000"/>
                    </a:srgbClr>
                  </a:solidFill>
                  <a:ln w="39379" cap="flat">
                    <a:noFill/>
                    <a:prstDash val="solid"/>
                    <a:miter/>
                  </a:ln>
                </p:spPr>
                <p:txBody>
                  <a:bodyPr rtlCol="0" anchor="ctr"/>
                  <a:lstStyle/>
                  <a:p>
                    <a:endParaRPr lang="en-US"/>
                  </a:p>
                </p:txBody>
              </p:sp>
              <p:grpSp>
                <p:nvGrpSpPr>
                  <p:cNvPr id="3111" name="Graphic 2510">
                    <a:extLst>
                      <a:ext uri="{FF2B5EF4-FFF2-40B4-BE49-F238E27FC236}">
                        <a16:creationId xmlns:a16="http://schemas.microsoft.com/office/drawing/2014/main" xmlns="" id="{E20BDEFE-5339-41DF-822E-424160F754B1}"/>
                      </a:ext>
                    </a:extLst>
                  </p:cNvPr>
                  <p:cNvGrpSpPr/>
                  <p:nvPr/>
                </p:nvGrpSpPr>
                <p:grpSpPr>
                  <a:xfrm>
                    <a:off x="15723024" y="1397868"/>
                    <a:ext cx="52879" cy="102426"/>
                    <a:chOff x="15723024" y="1397868"/>
                    <a:chExt cx="52879" cy="102426"/>
                  </a:xfrm>
                </p:grpSpPr>
                <p:sp>
                  <p:nvSpPr>
                    <p:cNvPr id="3112" name="Freeform: Shape 3111">
                      <a:extLst>
                        <a:ext uri="{FF2B5EF4-FFF2-40B4-BE49-F238E27FC236}">
                          <a16:creationId xmlns:a16="http://schemas.microsoft.com/office/drawing/2014/main" xmlns="" id="{094E34E3-D0B9-46F2-9C8C-CAEC1F76FF04}"/>
                        </a:ext>
                      </a:extLst>
                    </p:cNvPr>
                    <p:cNvSpPr/>
                    <p:nvPr/>
                  </p:nvSpPr>
                  <p:spPr>
                    <a:xfrm>
                      <a:off x="15723024" y="1397868"/>
                      <a:ext cx="48940" cy="102426"/>
                    </a:xfrm>
                    <a:custGeom>
                      <a:avLst/>
                      <a:gdLst>
                        <a:gd name="connsiteX0" fmla="*/ 25303 w 48940"/>
                        <a:gd name="connsiteY0" fmla="*/ 102426 h 102426"/>
                        <a:gd name="connsiteX1" fmla="*/ 45001 w 48940"/>
                        <a:gd name="connsiteY1" fmla="*/ 63032 h 102426"/>
                        <a:gd name="connsiteX2" fmla="*/ 48940 w 48940"/>
                        <a:gd name="connsiteY2" fmla="*/ 31516 h 102426"/>
                        <a:gd name="connsiteX3" fmla="*/ 29243 w 48940"/>
                        <a:gd name="connsiteY3" fmla="*/ 0 h 102426"/>
                        <a:gd name="connsiteX4" fmla="*/ 13485 w 48940"/>
                        <a:gd name="connsiteY4" fmla="*/ 90608 h 102426"/>
                        <a:gd name="connsiteX5" fmla="*/ 25303 w 48940"/>
                        <a:gd name="connsiteY5" fmla="*/ 102426 h 102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940" h="102426">
                          <a:moveTo>
                            <a:pt x="25303" y="102426"/>
                          </a:moveTo>
                          <a:cubicBezTo>
                            <a:pt x="33182" y="90608"/>
                            <a:pt x="37122" y="74850"/>
                            <a:pt x="45001" y="63032"/>
                          </a:cubicBezTo>
                          <a:cubicBezTo>
                            <a:pt x="33182" y="47274"/>
                            <a:pt x="33182" y="35455"/>
                            <a:pt x="48940" y="31516"/>
                          </a:cubicBezTo>
                          <a:cubicBezTo>
                            <a:pt x="48940" y="31516"/>
                            <a:pt x="48940" y="3939"/>
                            <a:pt x="29243" y="0"/>
                          </a:cubicBezTo>
                          <a:cubicBezTo>
                            <a:pt x="13485" y="0"/>
                            <a:pt x="-18031" y="55153"/>
                            <a:pt x="13485" y="90608"/>
                          </a:cubicBezTo>
                          <a:cubicBezTo>
                            <a:pt x="21364" y="94548"/>
                            <a:pt x="25303" y="98487"/>
                            <a:pt x="25303" y="102426"/>
                          </a:cubicBezTo>
                          <a:close/>
                        </a:path>
                      </a:pathLst>
                    </a:custGeom>
                    <a:solidFill>
                      <a:srgbClr val="D46429"/>
                    </a:solidFill>
                    <a:ln w="39379" cap="flat">
                      <a:noFill/>
                      <a:prstDash val="solid"/>
                      <a:miter/>
                    </a:ln>
                  </p:spPr>
                  <p:txBody>
                    <a:bodyPr rtlCol="0" anchor="ctr"/>
                    <a:lstStyle/>
                    <a:p>
                      <a:endParaRPr lang="en-US"/>
                    </a:p>
                  </p:txBody>
                </p:sp>
                <p:sp>
                  <p:nvSpPr>
                    <p:cNvPr id="3113" name="Freeform: Shape 3112">
                      <a:extLst>
                        <a:ext uri="{FF2B5EF4-FFF2-40B4-BE49-F238E27FC236}">
                          <a16:creationId xmlns:a16="http://schemas.microsoft.com/office/drawing/2014/main" xmlns="" id="{3C2D5CA1-BD43-44C8-870A-B75124FE9D9E}"/>
                        </a:ext>
                      </a:extLst>
                    </p:cNvPr>
                    <p:cNvSpPr/>
                    <p:nvPr/>
                  </p:nvSpPr>
                  <p:spPr>
                    <a:xfrm>
                      <a:off x="15740448" y="1401808"/>
                      <a:ext cx="35455" cy="86668"/>
                    </a:xfrm>
                    <a:custGeom>
                      <a:avLst/>
                      <a:gdLst>
                        <a:gd name="connsiteX0" fmla="*/ 31516 w 35455"/>
                        <a:gd name="connsiteY0" fmla="*/ 59092 h 86668"/>
                        <a:gd name="connsiteX1" fmla="*/ 35455 w 35455"/>
                        <a:gd name="connsiteY1" fmla="*/ 27576 h 86668"/>
                        <a:gd name="connsiteX2" fmla="*/ 23637 w 35455"/>
                        <a:gd name="connsiteY2" fmla="*/ 0 h 86668"/>
                        <a:gd name="connsiteX3" fmla="*/ 0 w 35455"/>
                        <a:gd name="connsiteY3" fmla="*/ 55153 h 86668"/>
                        <a:gd name="connsiteX4" fmla="*/ 15758 w 35455"/>
                        <a:gd name="connsiteY4" fmla="*/ 86669 h 86668"/>
                        <a:gd name="connsiteX5" fmla="*/ 31516 w 35455"/>
                        <a:gd name="connsiteY5" fmla="*/ 59092 h 8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455" h="86668">
                          <a:moveTo>
                            <a:pt x="31516" y="59092"/>
                          </a:moveTo>
                          <a:cubicBezTo>
                            <a:pt x="19697" y="43334"/>
                            <a:pt x="19697" y="31516"/>
                            <a:pt x="35455" y="27576"/>
                          </a:cubicBezTo>
                          <a:cubicBezTo>
                            <a:pt x="35455" y="27576"/>
                            <a:pt x="35455" y="7879"/>
                            <a:pt x="23637" y="0"/>
                          </a:cubicBezTo>
                          <a:cubicBezTo>
                            <a:pt x="15758" y="3940"/>
                            <a:pt x="0" y="19697"/>
                            <a:pt x="0" y="55153"/>
                          </a:cubicBezTo>
                          <a:cubicBezTo>
                            <a:pt x="0" y="70911"/>
                            <a:pt x="7879" y="82729"/>
                            <a:pt x="15758" y="86669"/>
                          </a:cubicBezTo>
                          <a:cubicBezTo>
                            <a:pt x="19697" y="74850"/>
                            <a:pt x="23637" y="66971"/>
                            <a:pt x="31516" y="59092"/>
                          </a:cubicBezTo>
                          <a:close/>
                        </a:path>
                      </a:pathLst>
                    </a:custGeom>
                    <a:solidFill>
                      <a:srgbClr val="BE4D1C"/>
                    </a:solidFill>
                    <a:ln w="39379" cap="flat">
                      <a:noFill/>
                      <a:prstDash val="solid"/>
                      <a:miter/>
                    </a:ln>
                  </p:spPr>
                  <p:txBody>
                    <a:bodyPr rtlCol="0" anchor="ctr"/>
                    <a:lstStyle/>
                    <a:p>
                      <a:endParaRPr lang="en-US"/>
                    </a:p>
                  </p:txBody>
                </p:sp>
              </p:grpSp>
              <p:sp>
                <p:nvSpPr>
                  <p:cNvPr id="3114" name="Freeform: Shape 3113">
                    <a:extLst>
                      <a:ext uri="{FF2B5EF4-FFF2-40B4-BE49-F238E27FC236}">
                        <a16:creationId xmlns:a16="http://schemas.microsoft.com/office/drawing/2014/main" xmlns="" id="{FC26C8D9-DBAE-4EB2-85F7-DC0A6203F232}"/>
                      </a:ext>
                    </a:extLst>
                  </p:cNvPr>
                  <p:cNvSpPr/>
                  <p:nvPr/>
                </p:nvSpPr>
                <p:spPr>
                  <a:xfrm>
                    <a:off x="15708932" y="809894"/>
                    <a:ext cx="1179871" cy="981922"/>
                  </a:xfrm>
                  <a:custGeom>
                    <a:avLst/>
                    <a:gdLst>
                      <a:gd name="connsiteX0" fmla="*/ 1130632 w 1179871"/>
                      <a:gd name="connsiteY0" fmla="*/ 339787 h 981922"/>
                      <a:gd name="connsiteX1" fmla="*/ 1126692 w 1179871"/>
                      <a:gd name="connsiteY1" fmla="*/ 347666 h 981922"/>
                      <a:gd name="connsiteX2" fmla="*/ 1146390 w 1179871"/>
                      <a:gd name="connsiteY2" fmla="*/ 351606 h 981922"/>
                      <a:gd name="connsiteX3" fmla="*/ 1146390 w 1179871"/>
                      <a:gd name="connsiteY3" fmla="*/ 351606 h 981922"/>
                      <a:gd name="connsiteX4" fmla="*/ 1170027 w 1179871"/>
                      <a:gd name="connsiteY4" fmla="*/ 564338 h 981922"/>
                      <a:gd name="connsiteX5" fmla="*/ 1075479 w 1179871"/>
                      <a:gd name="connsiteY5" fmla="*/ 749493 h 981922"/>
                      <a:gd name="connsiteX6" fmla="*/ 910021 w 1179871"/>
                      <a:gd name="connsiteY6" fmla="*/ 899194 h 981922"/>
                      <a:gd name="connsiteX7" fmla="*/ 716986 w 1179871"/>
                      <a:gd name="connsiteY7" fmla="*/ 981923 h 981922"/>
                      <a:gd name="connsiteX8" fmla="*/ 803655 w 1179871"/>
                      <a:gd name="connsiteY8" fmla="*/ 903133 h 981922"/>
                      <a:gd name="connsiteX9" fmla="*/ 862747 w 1179871"/>
                      <a:gd name="connsiteY9" fmla="*/ 796767 h 981922"/>
                      <a:gd name="connsiteX10" fmla="*/ 984871 w 1179871"/>
                      <a:gd name="connsiteY10" fmla="*/ 635248 h 981922"/>
                      <a:gd name="connsiteX11" fmla="*/ 902142 w 1179871"/>
                      <a:gd name="connsiteY11" fmla="*/ 587975 h 981922"/>
                      <a:gd name="connsiteX12" fmla="*/ 843050 w 1179871"/>
                      <a:gd name="connsiteY12" fmla="*/ 631309 h 981922"/>
                      <a:gd name="connsiteX13" fmla="*/ 854868 w 1179871"/>
                      <a:gd name="connsiteY13" fmla="*/ 548580 h 981922"/>
                      <a:gd name="connsiteX14" fmla="*/ 839110 w 1179871"/>
                      <a:gd name="connsiteY14" fmla="*/ 438274 h 981922"/>
                      <a:gd name="connsiteX15" fmla="*/ 839110 w 1179871"/>
                      <a:gd name="connsiteY15" fmla="*/ 438274 h 981922"/>
                      <a:gd name="connsiteX16" fmla="*/ 831231 w 1179871"/>
                      <a:gd name="connsiteY16" fmla="*/ 438274 h 981922"/>
                      <a:gd name="connsiteX17" fmla="*/ 760321 w 1179871"/>
                      <a:gd name="connsiteY17" fmla="*/ 560398 h 981922"/>
                      <a:gd name="connsiteX18" fmla="*/ 760321 w 1179871"/>
                      <a:gd name="connsiteY18" fmla="*/ 501306 h 981922"/>
                      <a:gd name="connsiteX19" fmla="*/ 736683 w 1179871"/>
                      <a:gd name="connsiteY19" fmla="*/ 418577 h 981922"/>
                      <a:gd name="connsiteX20" fmla="*/ 630317 w 1179871"/>
                      <a:gd name="connsiteY20" fmla="*/ 300392 h 981922"/>
                      <a:gd name="connsiteX21" fmla="*/ 626378 w 1179871"/>
                      <a:gd name="connsiteY21" fmla="*/ 300392 h 981922"/>
                      <a:gd name="connsiteX22" fmla="*/ 622439 w 1179871"/>
                      <a:gd name="connsiteY22" fmla="*/ 304332 h 981922"/>
                      <a:gd name="connsiteX23" fmla="*/ 677591 w 1179871"/>
                      <a:gd name="connsiteY23" fmla="*/ 402819 h 981922"/>
                      <a:gd name="connsiteX24" fmla="*/ 594862 w 1179871"/>
                      <a:gd name="connsiteY24" fmla="*/ 347666 h 981922"/>
                      <a:gd name="connsiteX25" fmla="*/ 520012 w 1179871"/>
                      <a:gd name="connsiteY25" fmla="*/ 253119 h 981922"/>
                      <a:gd name="connsiteX26" fmla="*/ 516072 w 1179871"/>
                      <a:gd name="connsiteY26" fmla="*/ 253119 h 981922"/>
                      <a:gd name="connsiteX27" fmla="*/ 512133 w 1179871"/>
                      <a:gd name="connsiteY27" fmla="*/ 257058 h 981922"/>
                      <a:gd name="connsiteX28" fmla="*/ 598801 w 1179871"/>
                      <a:gd name="connsiteY28" fmla="*/ 414637 h 981922"/>
                      <a:gd name="connsiteX29" fmla="*/ 464859 w 1179871"/>
                      <a:gd name="connsiteY29" fmla="*/ 379182 h 981922"/>
                      <a:gd name="connsiteX30" fmla="*/ 370312 w 1179871"/>
                      <a:gd name="connsiteY30" fmla="*/ 257058 h 981922"/>
                      <a:gd name="connsiteX31" fmla="*/ 366372 w 1179871"/>
                      <a:gd name="connsiteY31" fmla="*/ 253119 h 981922"/>
                      <a:gd name="connsiteX32" fmla="*/ 362432 w 1179871"/>
                      <a:gd name="connsiteY32" fmla="*/ 253119 h 981922"/>
                      <a:gd name="connsiteX33" fmla="*/ 330917 w 1179871"/>
                      <a:gd name="connsiteY33" fmla="*/ 327969 h 981922"/>
                      <a:gd name="connsiteX34" fmla="*/ 311219 w 1179871"/>
                      <a:gd name="connsiteY34" fmla="*/ 264937 h 981922"/>
                      <a:gd name="connsiteX35" fmla="*/ 303340 w 1179871"/>
                      <a:gd name="connsiteY35" fmla="*/ 264937 h 981922"/>
                      <a:gd name="connsiteX36" fmla="*/ 303340 w 1179871"/>
                      <a:gd name="connsiteY36" fmla="*/ 268877 h 981922"/>
                      <a:gd name="connsiteX37" fmla="*/ 244248 w 1179871"/>
                      <a:gd name="connsiteY37" fmla="*/ 312211 h 981922"/>
                      <a:gd name="connsiteX38" fmla="*/ 267885 w 1179871"/>
                      <a:gd name="connsiteY38" fmla="*/ 264937 h 981922"/>
                      <a:gd name="connsiteX39" fmla="*/ 263945 w 1179871"/>
                      <a:gd name="connsiteY39" fmla="*/ 257058 h 981922"/>
                      <a:gd name="connsiteX40" fmla="*/ 256066 w 1179871"/>
                      <a:gd name="connsiteY40" fmla="*/ 264937 h 981922"/>
                      <a:gd name="connsiteX41" fmla="*/ 256066 w 1179871"/>
                      <a:gd name="connsiteY41" fmla="*/ 264937 h 981922"/>
                      <a:gd name="connsiteX42" fmla="*/ 114245 w 1179871"/>
                      <a:gd name="connsiteY42" fmla="*/ 387061 h 981922"/>
                      <a:gd name="connsiteX43" fmla="*/ 189095 w 1179871"/>
                      <a:gd name="connsiteY43" fmla="*/ 276756 h 981922"/>
                      <a:gd name="connsiteX44" fmla="*/ 185156 w 1179871"/>
                      <a:gd name="connsiteY44" fmla="*/ 268877 h 981922"/>
                      <a:gd name="connsiteX45" fmla="*/ 145761 w 1179871"/>
                      <a:gd name="connsiteY45" fmla="*/ 300392 h 981922"/>
                      <a:gd name="connsiteX46" fmla="*/ 130003 w 1179871"/>
                      <a:gd name="connsiteY46" fmla="*/ 320090 h 981922"/>
                      <a:gd name="connsiteX47" fmla="*/ 118185 w 1179871"/>
                      <a:gd name="connsiteY47" fmla="*/ 339787 h 981922"/>
                      <a:gd name="connsiteX48" fmla="*/ 114245 w 1179871"/>
                      <a:gd name="connsiteY48" fmla="*/ 343727 h 981922"/>
                      <a:gd name="connsiteX49" fmla="*/ 98487 w 1179871"/>
                      <a:gd name="connsiteY49" fmla="*/ 367364 h 981922"/>
                      <a:gd name="connsiteX50" fmla="*/ 98487 w 1179871"/>
                      <a:gd name="connsiteY50" fmla="*/ 391001 h 981922"/>
                      <a:gd name="connsiteX51" fmla="*/ 90608 w 1179871"/>
                      <a:gd name="connsiteY51" fmla="*/ 422516 h 981922"/>
                      <a:gd name="connsiteX52" fmla="*/ 86669 w 1179871"/>
                      <a:gd name="connsiteY52" fmla="*/ 489488 h 981922"/>
                      <a:gd name="connsiteX53" fmla="*/ 86669 w 1179871"/>
                      <a:gd name="connsiteY53" fmla="*/ 524943 h 981922"/>
                      <a:gd name="connsiteX54" fmla="*/ 82729 w 1179871"/>
                      <a:gd name="connsiteY54" fmla="*/ 580096 h 981922"/>
                      <a:gd name="connsiteX55" fmla="*/ 35455 w 1179871"/>
                      <a:gd name="connsiteY55" fmla="*/ 465851 h 981922"/>
                      <a:gd name="connsiteX56" fmla="*/ 78790 w 1179871"/>
                      <a:gd name="connsiteY56" fmla="*/ 324029 h 981922"/>
                      <a:gd name="connsiteX57" fmla="*/ 78790 w 1179871"/>
                      <a:gd name="connsiteY57" fmla="*/ 320090 h 981922"/>
                      <a:gd name="connsiteX58" fmla="*/ 86669 w 1179871"/>
                      <a:gd name="connsiteY58" fmla="*/ 316150 h 981922"/>
                      <a:gd name="connsiteX59" fmla="*/ 82729 w 1179871"/>
                      <a:gd name="connsiteY59" fmla="*/ 308271 h 981922"/>
                      <a:gd name="connsiteX60" fmla="*/ 0 w 1179871"/>
                      <a:gd name="connsiteY60" fmla="*/ 292513 h 981922"/>
                      <a:gd name="connsiteX61" fmla="*/ 118185 w 1179871"/>
                      <a:gd name="connsiteY61" fmla="*/ 241300 h 981922"/>
                      <a:gd name="connsiteX62" fmla="*/ 169398 w 1179871"/>
                      <a:gd name="connsiteY62" fmla="*/ 182208 h 981922"/>
                      <a:gd name="connsiteX63" fmla="*/ 240308 w 1179871"/>
                      <a:gd name="connsiteY63" fmla="*/ 107358 h 981922"/>
                      <a:gd name="connsiteX64" fmla="*/ 567286 w 1179871"/>
                      <a:gd name="connsiteY64" fmla="*/ 992 h 981922"/>
                      <a:gd name="connsiteX65" fmla="*/ 504254 w 1179871"/>
                      <a:gd name="connsiteY65" fmla="*/ 16750 h 981922"/>
                      <a:gd name="connsiteX66" fmla="*/ 330917 w 1179871"/>
                      <a:gd name="connsiteY66" fmla="*/ 130995 h 981922"/>
                      <a:gd name="connsiteX67" fmla="*/ 338796 w 1179871"/>
                      <a:gd name="connsiteY67" fmla="*/ 134934 h 981922"/>
                      <a:gd name="connsiteX68" fmla="*/ 496375 w 1179871"/>
                      <a:gd name="connsiteY68" fmla="*/ 28568 h 981922"/>
                      <a:gd name="connsiteX69" fmla="*/ 590923 w 1179871"/>
                      <a:gd name="connsiteY69" fmla="*/ 4931 h 981922"/>
                      <a:gd name="connsiteX70" fmla="*/ 602741 w 1179871"/>
                      <a:gd name="connsiteY70" fmla="*/ 4931 h 981922"/>
                      <a:gd name="connsiteX71" fmla="*/ 602741 w 1179871"/>
                      <a:gd name="connsiteY71" fmla="*/ 4931 h 981922"/>
                      <a:gd name="connsiteX72" fmla="*/ 602741 w 1179871"/>
                      <a:gd name="connsiteY72" fmla="*/ 4931 h 981922"/>
                      <a:gd name="connsiteX73" fmla="*/ 693349 w 1179871"/>
                      <a:gd name="connsiteY73" fmla="*/ 32508 h 981922"/>
                      <a:gd name="connsiteX74" fmla="*/ 697289 w 1179871"/>
                      <a:gd name="connsiteY74" fmla="*/ 24629 h 981922"/>
                      <a:gd name="connsiteX75" fmla="*/ 653954 w 1179871"/>
                      <a:gd name="connsiteY75" fmla="*/ 4931 h 981922"/>
                      <a:gd name="connsiteX76" fmla="*/ 811534 w 1179871"/>
                      <a:gd name="connsiteY76" fmla="*/ 24629 h 981922"/>
                      <a:gd name="connsiteX77" fmla="*/ 969113 w 1179871"/>
                      <a:gd name="connsiteY77" fmla="*/ 115237 h 981922"/>
                      <a:gd name="connsiteX78" fmla="*/ 1040024 w 1179871"/>
                      <a:gd name="connsiteY78" fmla="*/ 205845 h 981922"/>
                      <a:gd name="connsiteX79" fmla="*/ 1091237 w 1179871"/>
                      <a:gd name="connsiteY79" fmla="*/ 288574 h 981922"/>
                      <a:gd name="connsiteX80" fmla="*/ 1177906 w 1179871"/>
                      <a:gd name="connsiteY80" fmla="*/ 292513 h 981922"/>
                      <a:gd name="connsiteX81" fmla="*/ 1130632 w 1179871"/>
                      <a:gd name="connsiteY81" fmla="*/ 339787 h 981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1179871" h="981922">
                        <a:moveTo>
                          <a:pt x="1130632" y="339787"/>
                        </a:moveTo>
                        <a:cubicBezTo>
                          <a:pt x="1126692" y="335848"/>
                          <a:pt x="1122753" y="343727"/>
                          <a:pt x="1126692" y="347666"/>
                        </a:cubicBezTo>
                        <a:cubicBezTo>
                          <a:pt x="1134572" y="351606"/>
                          <a:pt x="1138511" y="351606"/>
                          <a:pt x="1146390" y="351606"/>
                        </a:cubicBezTo>
                        <a:cubicBezTo>
                          <a:pt x="1146390" y="351606"/>
                          <a:pt x="1146390" y="351606"/>
                          <a:pt x="1146390" y="351606"/>
                        </a:cubicBezTo>
                        <a:cubicBezTo>
                          <a:pt x="1185785" y="414637"/>
                          <a:pt x="1185785" y="497367"/>
                          <a:pt x="1170027" y="564338"/>
                        </a:cubicBezTo>
                        <a:cubicBezTo>
                          <a:pt x="1154269" y="631309"/>
                          <a:pt x="1118814" y="694341"/>
                          <a:pt x="1075479" y="749493"/>
                        </a:cubicBezTo>
                        <a:cubicBezTo>
                          <a:pt x="1032145" y="808586"/>
                          <a:pt x="973052" y="859799"/>
                          <a:pt x="910021" y="899194"/>
                        </a:cubicBezTo>
                        <a:cubicBezTo>
                          <a:pt x="850928" y="934649"/>
                          <a:pt x="783957" y="954346"/>
                          <a:pt x="716986" y="981923"/>
                        </a:cubicBezTo>
                        <a:cubicBezTo>
                          <a:pt x="748502" y="962225"/>
                          <a:pt x="780018" y="934649"/>
                          <a:pt x="803655" y="903133"/>
                        </a:cubicBezTo>
                        <a:cubicBezTo>
                          <a:pt x="827292" y="871617"/>
                          <a:pt x="846989" y="832223"/>
                          <a:pt x="862747" y="796767"/>
                        </a:cubicBezTo>
                        <a:cubicBezTo>
                          <a:pt x="937597" y="812525"/>
                          <a:pt x="1008508" y="706159"/>
                          <a:pt x="984871" y="635248"/>
                        </a:cubicBezTo>
                        <a:cubicBezTo>
                          <a:pt x="973052" y="599793"/>
                          <a:pt x="937597" y="576156"/>
                          <a:pt x="902142" y="587975"/>
                        </a:cubicBezTo>
                        <a:cubicBezTo>
                          <a:pt x="878505" y="595854"/>
                          <a:pt x="858808" y="611611"/>
                          <a:pt x="843050" y="631309"/>
                        </a:cubicBezTo>
                        <a:cubicBezTo>
                          <a:pt x="850928" y="603733"/>
                          <a:pt x="854868" y="576156"/>
                          <a:pt x="854868" y="548580"/>
                        </a:cubicBezTo>
                        <a:cubicBezTo>
                          <a:pt x="854868" y="513124"/>
                          <a:pt x="854868" y="473730"/>
                          <a:pt x="839110" y="438274"/>
                        </a:cubicBezTo>
                        <a:cubicBezTo>
                          <a:pt x="839110" y="438274"/>
                          <a:pt x="839110" y="438274"/>
                          <a:pt x="839110" y="438274"/>
                        </a:cubicBezTo>
                        <a:cubicBezTo>
                          <a:pt x="839110" y="434335"/>
                          <a:pt x="831231" y="434335"/>
                          <a:pt x="831231" y="438274"/>
                        </a:cubicBezTo>
                        <a:cubicBezTo>
                          <a:pt x="827292" y="481609"/>
                          <a:pt x="803655" y="540701"/>
                          <a:pt x="760321" y="560398"/>
                        </a:cubicBezTo>
                        <a:cubicBezTo>
                          <a:pt x="764260" y="540701"/>
                          <a:pt x="764260" y="521003"/>
                          <a:pt x="760321" y="501306"/>
                        </a:cubicBezTo>
                        <a:cubicBezTo>
                          <a:pt x="756381" y="473730"/>
                          <a:pt x="748502" y="446153"/>
                          <a:pt x="736683" y="418577"/>
                        </a:cubicBezTo>
                        <a:cubicBezTo>
                          <a:pt x="713047" y="371303"/>
                          <a:pt x="677591" y="324029"/>
                          <a:pt x="630317" y="300392"/>
                        </a:cubicBezTo>
                        <a:cubicBezTo>
                          <a:pt x="630317" y="300392"/>
                          <a:pt x="626378" y="300392"/>
                          <a:pt x="626378" y="300392"/>
                        </a:cubicBezTo>
                        <a:cubicBezTo>
                          <a:pt x="622439" y="300392"/>
                          <a:pt x="618499" y="300392"/>
                          <a:pt x="622439" y="304332"/>
                        </a:cubicBezTo>
                        <a:cubicBezTo>
                          <a:pt x="634257" y="339787"/>
                          <a:pt x="653954" y="375243"/>
                          <a:pt x="677591" y="402819"/>
                        </a:cubicBezTo>
                        <a:cubicBezTo>
                          <a:pt x="646075" y="394940"/>
                          <a:pt x="618499" y="367364"/>
                          <a:pt x="594862" y="347666"/>
                        </a:cubicBezTo>
                        <a:cubicBezTo>
                          <a:pt x="563346" y="320090"/>
                          <a:pt x="539709" y="288574"/>
                          <a:pt x="520012" y="253119"/>
                        </a:cubicBezTo>
                        <a:cubicBezTo>
                          <a:pt x="520012" y="253119"/>
                          <a:pt x="516072" y="249179"/>
                          <a:pt x="516072" y="253119"/>
                        </a:cubicBezTo>
                        <a:cubicBezTo>
                          <a:pt x="516072" y="253119"/>
                          <a:pt x="512133" y="253119"/>
                          <a:pt x="512133" y="257058"/>
                        </a:cubicBezTo>
                        <a:cubicBezTo>
                          <a:pt x="512133" y="320090"/>
                          <a:pt x="551528" y="379182"/>
                          <a:pt x="598801" y="414637"/>
                        </a:cubicBezTo>
                        <a:cubicBezTo>
                          <a:pt x="551528" y="406758"/>
                          <a:pt x="504254" y="402819"/>
                          <a:pt x="464859" y="379182"/>
                        </a:cubicBezTo>
                        <a:cubicBezTo>
                          <a:pt x="417585" y="351606"/>
                          <a:pt x="390009" y="304332"/>
                          <a:pt x="370312" y="257058"/>
                        </a:cubicBezTo>
                        <a:cubicBezTo>
                          <a:pt x="370312" y="257058"/>
                          <a:pt x="370312" y="253119"/>
                          <a:pt x="366372" y="253119"/>
                        </a:cubicBezTo>
                        <a:cubicBezTo>
                          <a:pt x="366372" y="253119"/>
                          <a:pt x="362432" y="253119"/>
                          <a:pt x="362432" y="253119"/>
                        </a:cubicBezTo>
                        <a:cubicBezTo>
                          <a:pt x="342735" y="272816"/>
                          <a:pt x="330917" y="300392"/>
                          <a:pt x="330917" y="327969"/>
                        </a:cubicBezTo>
                        <a:cubicBezTo>
                          <a:pt x="319098" y="308271"/>
                          <a:pt x="315159" y="284635"/>
                          <a:pt x="311219" y="264937"/>
                        </a:cubicBezTo>
                        <a:cubicBezTo>
                          <a:pt x="311219" y="260998"/>
                          <a:pt x="303340" y="260998"/>
                          <a:pt x="303340" y="264937"/>
                        </a:cubicBezTo>
                        <a:cubicBezTo>
                          <a:pt x="303340" y="264937"/>
                          <a:pt x="303340" y="264937"/>
                          <a:pt x="303340" y="268877"/>
                        </a:cubicBezTo>
                        <a:cubicBezTo>
                          <a:pt x="279703" y="280695"/>
                          <a:pt x="260006" y="292513"/>
                          <a:pt x="244248" y="312211"/>
                        </a:cubicBezTo>
                        <a:cubicBezTo>
                          <a:pt x="248188" y="296453"/>
                          <a:pt x="256066" y="280695"/>
                          <a:pt x="267885" y="264937"/>
                        </a:cubicBezTo>
                        <a:cubicBezTo>
                          <a:pt x="271824" y="260998"/>
                          <a:pt x="267885" y="257058"/>
                          <a:pt x="263945" y="257058"/>
                        </a:cubicBezTo>
                        <a:cubicBezTo>
                          <a:pt x="260006" y="257058"/>
                          <a:pt x="260006" y="260998"/>
                          <a:pt x="256066" y="264937"/>
                        </a:cubicBezTo>
                        <a:cubicBezTo>
                          <a:pt x="256066" y="264937"/>
                          <a:pt x="256066" y="264937"/>
                          <a:pt x="256066" y="264937"/>
                        </a:cubicBezTo>
                        <a:cubicBezTo>
                          <a:pt x="196974" y="292513"/>
                          <a:pt x="145761" y="327969"/>
                          <a:pt x="114245" y="387061"/>
                        </a:cubicBezTo>
                        <a:cubicBezTo>
                          <a:pt x="122124" y="343727"/>
                          <a:pt x="149701" y="296453"/>
                          <a:pt x="189095" y="276756"/>
                        </a:cubicBezTo>
                        <a:cubicBezTo>
                          <a:pt x="193035" y="272816"/>
                          <a:pt x="189095" y="268877"/>
                          <a:pt x="185156" y="268877"/>
                        </a:cubicBezTo>
                        <a:cubicBezTo>
                          <a:pt x="169398" y="276756"/>
                          <a:pt x="157579" y="288574"/>
                          <a:pt x="145761" y="300392"/>
                        </a:cubicBezTo>
                        <a:cubicBezTo>
                          <a:pt x="141821" y="308271"/>
                          <a:pt x="133943" y="312211"/>
                          <a:pt x="130003" y="320090"/>
                        </a:cubicBezTo>
                        <a:cubicBezTo>
                          <a:pt x="126063" y="324029"/>
                          <a:pt x="122124" y="335848"/>
                          <a:pt x="118185" y="339787"/>
                        </a:cubicBezTo>
                        <a:cubicBezTo>
                          <a:pt x="118185" y="339787"/>
                          <a:pt x="114245" y="339787"/>
                          <a:pt x="114245" y="343727"/>
                        </a:cubicBezTo>
                        <a:cubicBezTo>
                          <a:pt x="106366" y="351606"/>
                          <a:pt x="102427" y="359485"/>
                          <a:pt x="98487" y="367364"/>
                        </a:cubicBezTo>
                        <a:cubicBezTo>
                          <a:pt x="106366" y="371303"/>
                          <a:pt x="98487" y="379182"/>
                          <a:pt x="98487" y="391001"/>
                        </a:cubicBezTo>
                        <a:cubicBezTo>
                          <a:pt x="94548" y="402819"/>
                          <a:pt x="90608" y="410698"/>
                          <a:pt x="90608" y="422516"/>
                        </a:cubicBezTo>
                        <a:cubicBezTo>
                          <a:pt x="86669" y="446153"/>
                          <a:pt x="86669" y="465851"/>
                          <a:pt x="86669" y="489488"/>
                        </a:cubicBezTo>
                        <a:cubicBezTo>
                          <a:pt x="86669" y="501306"/>
                          <a:pt x="86669" y="513124"/>
                          <a:pt x="86669" y="524943"/>
                        </a:cubicBezTo>
                        <a:cubicBezTo>
                          <a:pt x="86669" y="544640"/>
                          <a:pt x="86669" y="560398"/>
                          <a:pt x="82729" y="580096"/>
                        </a:cubicBezTo>
                        <a:cubicBezTo>
                          <a:pt x="63032" y="544640"/>
                          <a:pt x="43334" y="509185"/>
                          <a:pt x="35455" y="465851"/>
                        </a:cubicBezTo>
                        <a:cubicBezTo>
                          <a:pt x="23637" y="414637"/>
                          <a:pt x="35455" y="355545"/>
                          <a:pt x="78790" y="324029"/>
                        </a:cubicBezTo>
                        <a:cubicBezTo>
                          <a:pt x="78790" y="324029"/>
                          <a:pt x="78790" y="320090"/>
                          <a:pt x="78790" y="320090"/>
                        </a:cubicBezTo>
                        <a:cubicBezTo>
                          <a:pt x="82729" y="320090"/>
                          <a:pt x="82729" y="320090"/>
                          <a:pt x="86669" y="316150"/>
                        </a:cubicBezTo>
                        <a:cubicBezTo>
                          <a:pt x="90608" y="312211"/>
                          <a:pt x="86669" y="308271"/>
                          <a:pt x="82729" y="308271"/>
                        </a:cubicBezTo>
                        <a:cubicBezTo>
                          <a:pt x="55153" y="320090"/>
                          <a:pt x="23637" y="312211"/>
                          <a:pt x="0" y="292513"/>
                        </a:cubicBezTo>
                        <a:cubicBezTo>
                          <a:pt x="47274" y="292513"/>
                          <a:pt x="86669" y="276756"/>
                          <a:pt x="118185" y="241300"/>
                        </a:cubicBezTo>
                        <a:cubicBezTo>
                          <a:pt x="137882" y="221603"/>
                          <a:pt x="153640" y="201905"/>
                          <a:pt x="169398" y="182208"/>
                        </a:cubicBezTo>
                        <a:cubicBezTo>
                          <a:pt x="189095" y="154632"/>
                          <a:pt x="212732" y="130995"/>
                          <a:pt x="240308" y="107358"/>
                        </a:cubicBezTo>
                        <a:cubicBezTo>
                          <a:pt x="330917" y="32508"/>
                          <a:pt x="453041" y="-6887"/>
                          <a:pt x="567286" y="992"/>
                        </a:cubicBezTo>
                        <a:cubicBezTo>
                          <a:pt x="547588" y="4931"/>
                          <a:pt x="527891" y="12810"/>
                          <a:pt x="504254" y="16750"/>
                        </a:cubicBezTo>
                        <a:cubicBezTo>
                          <a:pt x="441222" y="40387"/>
                          <a:pt x="374251" y="75842"/>
                          <a:pt x="330917" y="130995"/>
                        </a:cubicBezTo>
                        <a:cubicBezTo>
                          <a:pt x="326977" y="134934"/>
                          <a:pt x="334856" y="138874"/>
                          <a:pt x="338796" y="134934"/>
                        </a:cubicBezTo>
                        <a:cubicBezTo>
                          <a:pt x="382130" y="87660"/>
                          <a:pt x="437283" y="52205"/>
                          <a:pt x="496375" y="28568"/>
                        </a:cubicBezTo>
                        <a:cubicBezTo>
                          <a:pt x="527891" y="16750"/>
                          <a:pt x="559407" y="8871"/>
                          <a:pt x="590923" y="4931"/>
                        </a:cubicBezTo>
                        <a:cubicBezTo>
                          <a:pt x="594862" y="4931"/>
                          <a:pt x="598801" y="4931"/>
                          <a:pt x="602741" y="4931"/>
                        </a:cubicBezTo>
                        <a:cubicBezTo>
                          <a:pt x="602741" y="4931"/>
                          <a:pt x="602741" y="4931"/>
                          <a:pt x="602741" y="4931"/>
                        </a:cubicBezTo>
                        <a:cubicBezTo>
                          <a:pt x="602741" y="4931"/>
                          <a:pt x="602741" y="4931"/>
                          <a:pt x="602741" y="4931"/>
                        </a:cubicBezTo>
                        <a:cubicBezTo>
                          <a:pt x="634257" y="4931"/>
                          <a:pt x="661833" y="16750"/>
                          <a:pt x="693349" y="32508"/>
                        </a:cubicBezTo>
                        <a:cubicBezTo>
                          <a:pt x="697289" y="36447"/>
                          <a:pt x="701228" y="28568"/>
                          <a:pt x="697289" y="24629"/>
                        </a:cubicBezTo>
                        <a:cubicBezTo>
                          <a:pt x="681531" y="16750"/>
                          <a:pt x="669712" y="8871"/>
                          <a:pt x="653954" y="4931"/>
                        </a:cubicBezTo>
                        <a:cubicBezTo>
                          <a:pt x="709107" y="4931"/>
                          <a:pt x="760321" y="8871"/>
                          <a:pt x="811534" y="24629"/>
                        </a:cubicBezTo>
                        <a:cubicBezTo>
                          <a:pt x="870626" y="44326"/>
                          <a:pt x="925779" y="75842"/>
                          <a:pt x="969113" y="115237"/>
                        </a:cubicBezTo>
                        <a:cubicBezTo>
                          <a:pt x="1000629" y="138874"/>
                          <a:pt x="1024266" y="170390"/>
                          <a:pt x="1040024" y="205845"/>
                        </a:cubicBezTo>
                        <a:cubicBezTo>
                          <a:pt x="1055782" y="233421"/>
                          <a:pt x="1067600" y="264937"/>
                          <a:pt x="1091237" y="288574"/>
                        </a:cubicBezTo>
                        <a:cubicBezTo>
                          <a:pt x="1114874" y="316150"/>
                          <a:pt x="1158208" y="320090"/>
                          <a:pt x="1177906" y="292513"/>
                        </a:cubicBezTo>
                        <a:cubicBezTo>
                          <a:pt x="1177906" y="324029"/>
                          <a:pt x="1158208" y="355545"/>
                          <a:pt x="1130632" y="339787"/>
                        </a:cubicBezTo>
                        <a:close/>
                      </a:path>
                    </a:pathLst>
                  </a:custGeom>
                  <a:solidFill>
                    <a:srgbClr val="FDBB30"/>
                  </a:solidFill>
                  <a:ln w="39379" cap="flat">
                    <a:noFill/>
                    <a:prstDash val="solid"/>
                    <a:miter/>
                  </a:ln>
                </p:spPr>
                <p:txBody>
                  <a:bodyPr rtlCol="0" anchor="ctr"/>
                  <a:lstStyle/>
                  <a:p>
                    <a:endParaRPr lang="en-US"/>
                  </a:p>
                </p:txBody>
              </p:sp>
              <p:sp>
                <p:nvSpPr>
                  <p:cNvPr id="3115" name="Freeform: Shape 3114">
                    <a:extLst>
                      <a:ext uri="{FF2B5EF4-FFF2-40B4-BE49-F238E27FC236}">
                        <a16:creationId xmlns:a16="http://schemas.microsoft.com/office/drawing/2014/main" xmlns="" id="{19205C26-2590-4C3A-BA8B-A18E78C458A8}"/>
                      </a:ext>
                    </a:extLst>
                  </p:cNvPr>
                  <p:cNvSpPr/>
                  <p:nvPr/>
                </p:nvSpPr>
                <p:spPr>
                  <a:xfrm>
                    <a:off x="16031970" y="814094"/>
                    <a:ext cx="563346" cy="154370"/>
                  </a:xfrm>
                  <a:custGeom>
                    <a:avLst/>
                    <a:gdLst>
                      <a:gd name="connsiteX0" fmla="*/ 122124 w 563346"/>
                      <a:gd name="connsiteY0" fmla="*/ 16489 h 154370"/>
                      <a:gd name="connsiteX1" fmla="*/ 122124 w 563346"/>
                      <a:gd name="connsiteY1" fmla="*/ 24368 h 154370"/>
                      <a:gd name="connsiteX2" fmla="*/ 0 w 563346"/>
                      <a:gd name="connsiteY2" fmla="*/ 154371 h 154370"/>
                      <a:gd name="connsiteX3" fmla="*/ 51213 w 563346"/>
                      <a:gd name="connsiteY3" fmla="*/ 111037 h 154370"/>
                      <a:gd name="connsiteX4" fmla="*/ 102427 w 563346"/>
                      <a:gd name="connsiteY4" fmla="*/ 79521 h 154370"/>
                      <a:gd name="connsiteX5" fmla="*/ 267885 w 563346"/>
                      <a:gd name="connsiteY5" fmla="*/ 24368 h 154370"/>
                      <a:gd name="connsiteX6" fmla="*/ 492436 w 563346"/>
                      <a:gd name="connsiteY6" fmla="*/ 134674 h 154370"/>
                      <a:gd name="connsiteX7" fmla="*/ 421525 w 563346"/>
                      <a:gd name="connsiteY7" fmla="*/ 40126 h 154370"/>
                      <a:gd name="connsiteX8" fmla="*/ 421525 w 563346"/>
                      <a:gd name="connsiteY8" fmla="*/ 32247 h 154370"/>
                      <a:gd name="connsiteX9" fmla="*/ 484557 w 563346"/>
                      <a:gd name="connsiteY9" fmla="*/ 32247 h 154370"/>
                      <a:gd name="connsiteX10" fmla="*/ 551528 w 563346"/>
                      <a:gd name="connsiteY10" fmla="*/ 48005 h 154370"/>
                      <a:gd name="connsiteX11" fmla="*/ 563346 w 563346"/>
                      <a:gd name="connsiteY11" fmla="*/ 51944 h 154370"/>
                      <a:gd name="connsiteX12" fmla="*/ 496375 w 563346"/>
                      <a:gd name="connsiteY12" fmla="*/ 24368 h 154370"/>
                      <a:gd name="connsiteX13" fmla="*/ 338796 w 563346"/>
                      <a:gd name="connsiteY13" fmla="*/ 4671 h 154370"/>
                      <a:gd name="connsiteX14" fmla="*/ 382130 w 563346"/>
                      <a:gd name="connsiteY14" fmla="*/ 24368 h 154370"/>
                      <a:gd name="connsiteX15" fmla="*/ 378191 w 563346"/>
                      <a:gd name="connsiteY15" fmla="*/ 32247 h 154370"/>
                      <a:gd name="connsiteX16" fmla="*/ 287582 w 563346"/>
                      <a:gd name="connsiteY16" fmla="*/ 4671 h 154370"/>
                      <a:gd name="connsiteX17" fmla="*/ 287582 w 563346"/>
                      <a:gd name="connsiteY17" fmla="*/ 4671 h 154370"/>
                      <a:gd name="connsiteX18" fmla="*/ 287582 w 563346"/>
                      <a:gd name="connsiteY18" fmla="*/ 4671 h 154370"/>
                      <a:gd name="connsiteX19" fmla="*/ 275764 w 563346"/>
                      <a:gd name="connsiteY19" fmla="*/ 4671 h 154370"/>
                      <a:gd name="connsiteX20" fmla="*/ 181217 w 563346"/>
                      <a:gd name="connsiteY20" fmla="*/ 28307 h 154370"/>
                      <a:gd name="connsiteX21" fmla="*/ 23637 w 563346"/>
                      <a:gd name="connsiteY21" fmla="*/ 134674 h 154370"/>
                      <a:gd name="connsiteX22" fmla="*/ 15758 w 563346"/>
                      <a:gd name="connsiteY22" fmla="*/ 130734 h 154370"/>
                      <a:gd name="connsiteX23" fmla="*/ 189095 w 563346"/>
                      <a:gd name="connsiteY23" fmla="*/ 16489 h 154370"/>
                      <a:gd name="connsiteX24" fmla="*/ 252127 w 563346"/>
                      <a:gd name="connsiteY24" fmla="*/ 731 h 154370"/>
                      <a:gd name="connsiteX25" fmla="*/ 31516 w 563346"/>
                      <a:gd name="connsiteY25" fmla="*/ 40126 h 154370"/>
                      <a:gd name="connsiteX26" fmla="*/ 122124 w 563346"/>
                      <a:gd name="connsiteY26" fmla="*/ 16489 h 154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63346" h="154370">
                        <a:moveTo>
                          <a:pt x="122124" y="16489"/>
                        </a:moveTo>
                        <a:cubicBezTo>
                          <a:pt x="126064" y="16489"/>
                          <a:pt x="126064" y="24368"/>
                          <a:pt x="122124" y="24368"/>
                        </a:cubicBezTo>
                        <a:cubicBezTo>
                          <a:pt x="59092" y="40126"/>
                          <a:pt x="15758" y="91339"/>
                          <a:pt x="0" y="154371"/>
                        </a:cubicBezTo>
                        <a:cubicBezTo>
                          <a:pt x="19697" y="134674"/>
                          <a:pt x="35455" y="122855"/>
                          <a:pt x="51213" y="111037"/>
                        </a:cubicBezTo>
                        <a:cubicBezTo>
                          <a:pt x="66971" y="99218"/>
                          <a:pt x="82729" y="91339"/>
                          <a:pt x="102427" y="79521"/>
                        </a:cubicBezTo>
                        <a:cubicBezTo>
                          <a:pt x="149701" y="51944"/>
                          <a:pt x="208793" y="28307"/>
                          <a:pt x="267885" y="24368"/>
                        </a:cubicBezTo>
                        <a:cubicBezTo>
                          <a:pt x="358493" y="20429"/>
                          <a:pt x="421525" y="91339"/>
                          <a:pt x="492436" y="134674"/>
                        </a:cubicBezTo>
                        <a:cubicBezTo>
                          <a:pt x="480617" y="95279"/>
                          <a:pt x="453041" y="63763"/>
                          <a:pt x="421525" y="40126"/>
                        </a:cubicBezTo>
                        <a:cubicBezTo>
                          <a:pt x="417586" y="40126"/>
                          <a:pt x="417586" y="36186"/>
                          <a:pt x="421525" y="32247"/>
                        </a:cubicBezTo>
                        <a:cubicBezTo>
                          <a:pt x="441222" y="24368"/>
                          <a:pt x="464859" y="28307"/>
                          <a:pt x="484557" y="32247"/>
                        </a:cubicBezTo>
                        <a:cubicBezTo>
                          <a:pt x="504254" y="36186"/>
                          <a:pt x="527891" y="40126"/>
                          <a:pt x="551528" y="48005"/>
                        </a:cubicBezTo>
                        <a:cubicBezTo>
                          <a:pt x="555468" y="48005"/>
                          <a:pt x="559407" y="51944"/>
                          <a:pt x="563346" y="51944"/>
                        </a:cubicBezTo>
                        <a:cubicBezTo>
                          <a:pt x="543649" y="40126"/>
                          <a:pt x="520012" y="32247"/>
                          <a:pt x="496375" y="24368"/>
                        </a:cubicBezTo>
                        <a:cubicBezTo>
                          <a:pt x="445162" y="8610"/>
                          <a:pt x="393948" y="4671"/>
                          <a:pt x="338796" y="4671"/>
                        </a:cubicBezTo>
                        <a:cubicBezTo>
                          <a:pt x="354554" y="8610"/>
                          <a:pt x="366372" y="16489"/>
                          <a:pt x="382130" y="24368"/>
                        </a:cubicBezTo>
                        <a:cubicBezTo>
                          <a:pt x="386070" y="28307"/>
                          <a:pt x="382130" y="32247"/>
                          <a:pt x="378191" y="32247"/>
                        </a:cubicBezTo>
                        <a:cubicBezTo>
                          <a:pt x="346675" y="16489"/>
                          <a:pt x="323038" y="4671"/>
                          <a:pt x="287582" y="4671"/>
                        </a:cubicBezTo>
                        <a:cubicBezTo>
                          <a:pt x="287582" y="4671"/>
                          <a:pt x="287582" y="4671"/>
                          <a:pt x="287582" y="4671"/>
                        </a:cubicBezTo>
                        <a:cubicBezTo>
                          <a:pt x="287582" y="4671"/>
                          <a:pt x="287582" y="4671"/>
                          <a:pt x="287582" y="4671"/>
                        </a:cubicBezTo>
                        <a:cubicBezTo>
                          <a:pt x="283643" y="4671"/>
                          <a:pt x="279704" y="4671"/>
                          <a:pt x="275764" y="4671"/>
                        </a:cubicBezTo>
                        <a:cubicBezTo>
                          <a:pt x="244248" y="8610"/>
                          <a:pt x="208793" y="16489"/>
                          <a:pt x="181217" y="28307"/>
                        </a:cubicBezTo>
                        <a:cubicBezTo>
                          <a:pt x="122124" y="51944"/>
                          <a:pt x="63032" y="87400"/>
                          <a:pt x="23637" y="134674"/>
                        </a:cubicBezTo>
                        <a:cubicBezTo>
                          <a:pt x="19697" y="138613"/>
                          <a:pt x="15758" y="134674"/>
                          <a:pt x="15758" y="130734"/>
                        </a:cubicBezTo>
                        <a:cubicBezTo>
                          <a:pt x="59092" y="79521"/>
                          <a:pt x="122124" y="40126"/>
                          <a:pt x="189095" y="16489"/>
                        </a:cubicBezTo>
                        <a:cubicBezTo>
                          <a:pt x="208793" y="8610"/>
                          <a:pt x="228490" y="4671"/>
                          <a:pt x="252127" y="731"/>
                        </a:cubicBezTo>
                        <a:cubicBezTo>
                          <a:pt x="177277" y="-3208"/>
                          <a:pt x="98487" y="8610"/>
                          <a:pt x="31516" y="40126"/>
                        </a:cubicBezTo>
                        <a:cubicBezTo>
                          <a:pt x="55153" y="28307"/>
                          <a:pt x="90608" y="24368"/>
                          <a:pt x="122124" y="16489"/>
                        </a:cubicBezTo>
                        <a:close/>
                      </a:path>
                    </a:pathLst>
                  </a:custGeom>
                  <a:solidFill>
                    <a:srgbClr val="FDBB30">
                      <a:alpha val="60000"/>
                    </a:srgbClr>
                  </a:solidFill>
                  <a:ln w="39379" cap="flat">
                    <a:noFill/>
                    <a:prstDash val="solid"/>
                    <a:miter/>
                  </a:ln>
                </p:spPr>
                <p:txBody>
                  <a:bodyPr rtlCol="0" anchor="ctr"/>
                  <a:lstStyle/>
                  <a:p>
                    <a:endParaRPr lang="en-US"/>
                  </a:p>
                </p:txBody>
              </p:sp>
              <p:sp>
                <p:nvSpPr>
                  <p:cNvPr id="3116" name="Freeform: Shape 3115">
                    <a:extLst>
                      <a:ext uri="{FF2B5EF4-FFF2-40B4-BE49-F238E27FC236}">
                        <a16:creationId xmlns:a16="http://schemas.microsoft.com/office/drawing/2014/main" xmlns="" id="{949C12C4-A9B5-4285-94F2-3E36B30393DD}"/>
                      </a:ext>
                    </a:extLst>
                  </p:cNvPr>
                  <p:cNvSpPr/>
                  <p:nvPr/>
                </p:nvSpPr>
                <p:spPr>
                  <a:xfrm>
                    <a:off x="15708932" y="921191"/>
                    <a:ext cx="1197603" cy="870625"/>
                  </a:xfrm>
                  <a:custGeom>
                    <a:avLst/>
                    <a:gdLst>
                      <a:gd name="connsiteX0" fmla="*/ 1103056 w 1197603"/>
                      <a:gd name="connsiteY0" fmla="*/ 208793 h 870625"/>
                      <a:gd name="connsiteX1" fmla="*/ 1059721 w 1197603"/>
                      <a:gd name="connsiteY1" fmla="*/ 169398 h 870625"/>
                      <a:gd name="connsiteX2" fmla="*/ 1024266 w 1197603"/>
                      <a:gd name="connsiteY2" fmla="*/ 90608 h 870625"/>
                      <a:gd name="connsiteX3" fmla="*/ 1004568 w 1197603"/>
                      <a:gd name="connsiteY3" fmla="*/ 66971 h 870625"/>
                      <a:gd name="connsiteX4" fmla="*/ 1047903 w 1197603"/>
                      <a:gd name="connsiteY4" fmla="*/ 177277 h 870625"/>
                      <a:gd name="connsiteX5" fmla="*/ 1051842 w 1197603"/>
                      <a:gd name="connsiteY5" fmla="*/ 326977 h 870625"/>
                      <a:gd name="connsiteX6" fmla="*/ 1024266 w 1197603"/>
                      <a:gd name="connsiteY6" fmla="*/ 346674 h 870625"/>
                      <a:gd name="connsiteX7" fmla="*/ 1004568 w 1197603"/>
                      <a:gd name="connsiteY7" fmla="*/ 291522 h 870625"/>
                      <a:gd name="connsiteX8" fmla="*/ 976992 w 1197603"/>
                      <a:gd name="connsiteY8" fmla="*/ 185156 h 870625"/>
                      <a:gd name="connsiteX9" fmla="*/ 945476 w 1197603"/>
                      <a:gd name="connsiteY9" fmla="*/ 122124 h 870625"/>
                      <a:gd name="connsiteX10" fmla="*/ 965174 w 1197603"/>
                      <a:gd name="connsiteY10" fmla="*/ 260006 h 870625"/>
                      <a:gd name="connsiteX11" fmla="*/ 953355 w 1197603"/>
                      <a:gd name="connsiteY11" fmla="*/ 315159 h 870625"/>
                      <a:gd name="connsiteX12" fmla="*/ 929718 w 1197603"/>
                      <a:gd name="connsiteY12" fmla="*/ 350614 h 870625"/>
                      <a:gd name="connsiteX13" fmla="*/ 894263 w 1197603"/>
                      <a:gd name="connsiteY13" fmla="*/ 263945 h 870625"/>
                      <a:gd name="connsiteX14" fmla="*/ 846989 w 1197603"/>
                      <a:gd name="connsiteY14" fmla="*/ 165458 h 870625"/>
                      <a:gd name="connsiteX15" fmla="*/ 811534 w 1197603"/>
                      <a:gd name="connsiteY15" fmla="*/ 122124 h 870625"/>
                      <a:gd name="connsiteX16" fmla="*/ 827292 w 1197603"/>
                      <a:gd name="connsiteY16" fmla="*/ 165458 h 870625"/>
                      <a:gd name="connsiteX17" fmla="*/ 823352 w 1197603"/>
                      <a:gd name="connsiteY17" fmla="*/ 271824 h 870625"/>
                      <a:gd name="connsiteX18" fmla="*/ 815473 w 1197603"/>
                      <a:gd name="connsiteY18" fmla="*/ 271824 h 870625"/>
                      <a:gd name="connsiteX19" fmla="*/ 787897 w 1197603"/>
                      <a:gd name="connsiteY19" fmla="*/ 244248 h 870625"/>
                      <a:gd name="connsiteX20" fmla="*/ 756381 w 1197603"/>
                      <a:gd name="connsiteY20" fmla="*/ 204853 h 870625"/>
                      <a:gd name="connsiteX21" fmla="*/ 669712 w 1197603"/>
                      <a:gd name="connsiteY21" fmla="*/ 130003 h 870625"/>
                      <a:gd name="connsiteX22" fmla="*/ 594862 w 1197603"/>
                      <a:gd name="connsiteY22" fmla="*/ 0 h 870625"/>
                      <a:gd name="connsiteX23" fmla="*/ 602741 w 1197603"/>
                      <a:gd name="connsiteY23" fmla="*/ 185156 h 870625"/>
                      <a:gd name="connsiteX24" fmla="*/ 598801 w 1197603"/>
                      <a:gd name="connsiteY24" fmla="*/ 189095 h 870625"/>
                      <a:gd name="connsiteX25" fmla="*/ 484557 w 1197603"/>
                      <a:gd name="connsiteY25" fmla="*/ 15758 h 870625"/>
                      <a:gd name="connsiteX26" fmla="*/ 500314 w 1197603"/>
                      <a:gd name="connsiteY26" fmla="*/ 200914 h 870625"/>
                      <a:gd name="connsiteX27" fmla="*/ 496375 w 1197603"/>
                      <a:gd name="connsiteY27" fmla="*/ 204853 h 870625"/>
                      <a:gd name="connsiteX28" fmla="*/ 393948 w 1197603"/>
                      <a:gd name="connsiteY28" fmla="*/ 51213 h 870625"/>
                      <a:gd name="connsiteX29" fmla="*/ 334856 w 1197603"/>
                      <a:gd name="connsiteY29" fmla="*/ 149700 h 870625"/>
                      <a:gd name="connsiteX30" fmla="*/ 326977 w 1197603"/>
                      <a:gd name="connsiteY30" fmla="*/ 149700 h 870625"/>
                      <a:gd name="connsiteX31" fmla="*/ 338796 w 1197603"/>
                      <a:gd name="connsiteY31" fmla="*/ 74850 h 870625"/>
                      <a:gd name="connsiteX32" fmla="*/ 287582 w 1197603"/>
                      <a:gd name="connsiteY32" fmla="*/ 145761 h 870625"/>
                      <a:gd name="connsiteX33" fmla="*/ 279703 w 1197603"/>
                      <a:gd name="connsiteY33" fmla="*/ 141821 h 870625"/>
                      <a:gd name="connsiteX34" fmla="*/ 299401 w 1197603"/>
                      <a:gd name="connsiteY34" fmla="*/ 74850 h 870625"/>
                      <a:gd name="connsiteX35" fmla="*/ 216672 w 1197603"/>
                      <a:gd name="connsiteY35" fmla="*/ 153640 h 870625"/>
                      <a:gd name="connsiteX36" fmla="*/ 212732 w 1197603"/>
                      <a:gd name="connsiteY36" fmla="*/ 149700 h 870625"/>
                      <a:gd name="connsiteX37" fmla="*/ 260006 w 1197603"/>
                      <a:gd name="connsiteY37" fmla="*/ 86669 h 870625"/>
                      <a:gd name="connsiteX38" fmla="*/ 130003 w 1197603"/>
                      <a:gd name="connsiteY38" fmla="*/ 181216 h 870625"/>
                      <a:gd name="connsiteX39" fmla="*/ 126063 w 1197603"/>
                      <a:gd name="connsiteY39" fmla="*/ 177277 h 870625"/>
                      <a:gd name="connsiteX40" fmla="*/ 185156 w 1197603"/>
                      <a:gd name="connsiteY40" fmla="*/ 118184 h 870625"/>
                      <a:gd name="connsiteX41" fmla="*/ 0 w 1197603"/>
                      <a:gd name="connsiteY41" fmla="*/ 185156 h 870625"/>
                      <a:gd name="connsiteX42" fmla="*/ 0 w 1197603"/>
                      <a:gd name="connsiteY42" fmla="*/ 185156 h 870625"/>
                      <a:gd name="connsiteX43" fmla="*/ 82729 w 1197603"/>
                      <a:gd name="connsiteY43" fmla="*/ 200914 h 870625"/>
                      <a:gd name="connsiteX44" fmla="*/ 86669 w 1197603"/>
                      <a:gd name="connsiteY44" fmla="*/ 208793 h 870625"/>
                      <a:gd name="connsiteX45" fmla="*/ 78790 w 1197603"/>
                      <a:gd name="connsiteY45" fmla="*/ 212732 h 870625"/>
                      <a:gd name="connsiteX46" fmla="*/ 78790 w 1197603"/>
                      <a:gd name="connsiteY46" fmla="*/ 216672 h 870625"/>
                      <a:gd name="connsiteX47" fmla="*/ 35455 w 1197603"/>
                      <a:gd name="connsiteY47" fmla="*/ 358493 h 870625"/>
                      <a:gd name="connsiteX48" fmla="*/ 82729 w 1197603"/>
                      <a:gd name="connsiteY48" fmla="*/ 472738 h 870625"/>
                      <a:gd name="connsiteX49" fmla="*/ 86669 w 1197603"/>
                      <a:gd name="connsiteY49" fmla="*/ 417585 h 870625"/>
                      <a:gd name="connsiteX50" fmla="*/ 86669 w 1197603"/>
                      <a:gd name="connsiteY50" fmla="*/ 382130 h 870625"/>
                      <a:gd name="connsiteX51" fmla="*/ 90608 w 1197603"/>
                      <a:gd name="connsiteY51" fmla="*/ 315159 h 870625"/>
                      <a:gd name="connsiteX52" fmla="*/ 98487 w 1197603"/>
                      <a:gd name="connsiteY52" fmla="*/ 283643 h 870625"/>
                      <a:gd name="connsiteX53" fmla="*/ 110306 w 1197603"/>
                      <a:gd name="connsiteY53" fmla="*/ 256066 h 870625"/>
                      <a:gd name="connsiteX54" fmla="*/ 126063 w 1197603"/>
                      <a:gd name="connsiteY54" fmla="*/ 232429 h 870625"/>
                      <a:gd name="connsiteX55" fmla="*/ 130003 w 1197603"/>
                      <a:gd name="connsiteY55" fmla="*/ 228490 h 870625"/>
                      <a:gd name="connsiteX56" fmla="*/ 141821 w 1197603"/>
                      <a:gd name="connsiteY56" fmla="*/ 208793 h 870625"/>
                      <a:gd name="connsiteX57" fmla="*/ 157579 w 1197603"/>
                      <a:gd name="connsiteY57" fmla="*/ 189095 h 870625"/>
                      <a:gd name="connsiteX58" fmla="*/ 196974 w 1197603"/>
                      <a:gd name="connsiteY58" fmla="*/ 157579 h 870625"/>
                      <a:gd name="connsiteX59" fmla="*/ 200914 w 1197603"/>
                      <a:gd name="connsiteY59" fmla="*/ 165458 h 870625"/>
                      <a:gd name="connsiteX60" fmla="*/ 126063 w 1197603"/>
                      <a:gd name="connsiteY60" fmla="*/ 275764 h 870625"/>
                      <a:gd name="connsiteX61" fmla="*/ 267885 w 1197603"/>
                      <a:gd name="connsiteY61" fmla="*/ 153640 h 870625"/>
                      <a:gd name="connsiteX62" fmla="*/ 267885 w 1197603"/>
                      <a:gd name="connsiteY62" fmla="*/ 153640 h 870625"/>
                      <a:gd name="connsiteX63" fmla="*/ 275764 w 1197603"/>
                      <a:gd name="connsiteY63" fmla="*/ 145761 h 870625"/>
                      <a:gd name="connsiteX64" fmla="*/ 279703 w 1197603"/>
                      <a:gd name="connsiteY64" fmla="*/ 153640 h 870625"/>
                      <a:gd name="connsiteX65" fmla="*/ 256066 w 1197603"/>
                      <a:gd name="connsiteY65" fmla="*/ 200914 h 870625"/>
                      <a:gd name="connsiteX66" fmla="*/ 315159 w 1197603"/>
                      <a:gd name="connsiteY66" fmla="*/ 157579 h 870625"/>
                      <a:gd name="connsiteX67" fmla="*/ 315159 w 1197603"/>
                      <a:gd name="connsiteY67" fmla="*/ 153640 h 870625"/>
                      <a:gd name="connsiteX68" fmla="*/ 323038 w 1197603"/>
                      <a:gd name="connsiteY68" fmla="*/ 153640 h 870625"/>
                      <a:gd name="connsiteX69" fmla="*/ 342735 w 1197603"/>
                      <a:gd name="connsiteY69" fmla="*/ 216672 h 870625"/>
                      <a:gd name="connsiteX70" fmla="*/ 374251 w 1197603"/>
                      <a:gd name="connsiteY70" fmla="*/ 141821 h 870625"/>
                      <a:gd name="connsiteX71" fmla="*/ 378190 w 1197603"/>
                      <a:gd name="connsiteY71" fmla="*/ 141821 h 870625"/>
                      <a:gd name="connsiteX72" fmla="*/ 382130 w 1197603"/>
                      <a:gd name="connsiteY72" fmla="*/ 145761 h 870625"/>
                      <a:gd name="connsiteX73" fmla="*/ 476678 w 1197603"/>
                      <a:gd name="connsiteY73" fmla="*/ 267885 h 870625"/>
                      <a:gd name="connsiteX74" fmla="*/ 610620 w 1197603"/>
                      <a:gd name="connsiteY74" fmla="*/ 303340 h 870625"/>
                      <a:gd name="connsiteX75" fmla="*/ 523951 w 1197603"/>
                      <a:gd name="connsiteY75" fmla="*/ 145761 h 870625"/>
                      <a:gd name="connsiteX76" fmla="*/ 527891 w 1197603"/>
                      <a:gd name="connsiteY76" fmla="*/ 141821 h 870625"/>
                      <a:gd name="connsiteX77" fmla="*/ 531830 w 1197603"/>
                      <a:gd name="connsiteY77" fmla="*/ 141821 h 870625"/>
                      <a:gd name="connsiteX78" fmla="*/ 606681 w 1197603"/>
                      <a:gd name="connsiteY78" fmla="*/ 236369 h 870625"/>
                      <a:gd name="connsiteX79" fmla="*/ 689410 w 1197603"/>
                      <a:gd name="connsiteY79" fmla="*/ 291522 h 870625"/>
                      <a:gd name="connsiteX80" fmla="*/ 634257 w 1197603"/>
                      <a:gd name="connsiteY80" fmla="*/ 193035 h 870625"/>
                      <a:gd name="connsiteX81" fmla="*/ 638196 w 1197603"/>
                      <a:gd name="connsiteY81" fmla="*/ 189095 h 870625"/>
                      <a:gd name="connsiteX82" fmla="*/ 642136 w 1197603"/>
                      <a:gd name="connsiteY82" fmla="*/ 189095 h 870625"/>
                      <a:gd name="connsiteX83" fmla="*/ 748502 w 1197603"/>
                      <a:gd name="connsiteY83" fmla="*/ 307280 h 870625"/>
                      <a:gd name="connsiteX84" fmla="*/ 772139 w 1197603"/>
                      <a:gd name="connsiteY84" fmla="*/ 390009 h 870625"/>
                      <a:gd name="connsiteX85" fmla="*/ 772139 w 1197603"/>
                      <a:gd name="connsiteY85" fmla="*/ 449101 h 870625"/>
                      <a:gd name="connsiteX86" fmla="*/ 843050 w 1197603"/>
                      <a:gd name="connsiteY86" fmla="*/ 326977 h 870625"/>
                      <a:gd name="connsiteX87" fmla="*/ 850928 w 1197603"/>
                      <a:gd name="connsiteY87" fmla="*/ 326977 h 870625"/>
                      <a:gd name="connsiteX88" fmla="*/ 850928 w 1197603"/>
                      <a:gd name="connsiteY88" fmla="*/ 326977 h 870625"/>
                      <a:gd name="connsiteX89" fmla="*/ 866686 w 1197603"/>
                      <a:gd name="connsiteY89" fmla="*/ 437283 h 870625"/>
                      <a:gd name="connsiteX90" fmla="*/ 854868 w 1197603"/>
                      <a:gd name="connsiteY90" fmla="*/ 520012 h 870625"/>
                      <a:gd name="connsiteX91" fmla="*/ 913960 w 1197603"/>
                      <a:gd name="connsiteY91" fmla="*/ 476677 h 870625"/>
                      <a:gd name="connsiteX92" fmla="*/ 996690 w 1197603"/>
                      <a:gd name="connsiteY92" fmla="*/ 523951 h 870625"/>
                      <a:gd name="connsiteX93" fmla="*/ 874565 w 1197603"/>
                      <a:gd name="connsiteY93" fmla="*/ 685470 h 870625"/>
                      <a:gd name="connsiteX94" fmla="*/ 815473 w 1197603"/>
                      <a:gd name="connsiteY94" fmla="*/ 791836 h 870625"/>
                      <a:gd name="connsiteX95" fmla="*/ 728805 w 1197603"/>
                      <a:gd name="connsiteY95" fmla="*/ 870626 h 870625"/>
                      <a:gd name="connsiteX96" fmla="*/ 921839 w 1197603"/>
                      <a:gd name="connsiteY96" fmla="*/ 787897 h 870625"/>
                      <a:gd name="connsiteX97" fmla="*/ 1087298 w 1197603"/>
                      <a:gd name="connsiteY97" fmla="*/ 638196 h 870625"/>
                      <a:gd name="connsiteX98" fmla="*/ 1181845 w 1197603"/>
                      <a:gd name="connsiteY98" fmla="*/ 453041 h 870625"/>
                      <a:gd name="connsiteX99" fmla="*/ 1158208 w 1197603"/>
                      <a:gd name="connsiteY99" fmla="*/ 240308 h 870625"/>
                      <a:gd name="connsiteX100" fmla="*/ 1158208 w 1197603"/>
                      <a:gd name="connsiteY100" fmla="*/ 240308 h 870625"/>
                      <a:gd name="connsiteX101" fmla="*/ 1138511 w 1197603"/>
                      <a:gd name="connsiteY101" fmla="*/ 236369 h 870625"/>
                      <a:gd name="connsiteX102" fmla="*/ 1142450 w 1197603"/>
                      <a:gd name="connsiteY102" fmla="*/ 228490 h 870625"/>
                      <a:gd name="connsiteX103" fmla="*/ 1197603 w 1197603"/>
                      <a:gd name="connsiteY103" fmla="*/ 189095 h 870625"/>
                      <a:gd name="connsiteX104" fmla="*/ 1103056 w 1197603"/>
                      <a:gd name="connsiteY104" fmla="*/ 208793 h 87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197603" h="870625">
                        <a:moveTo>
                          <a:pt x="1103056" y="208793"/>
                        </a:moveTo>
                        <a:cubicBezTo>
                          <a:pt x="1087298" y="200914"/>
                          <a:pt x="1067600" y="185156"/>
                          <a:pt x="1059721" y="169398"/>
                        </a:cubicBezTo>
                        <a:cubicBezTo>
                          <a:pt x="1047903" y="145761"/>
                          <a:pt x="1040024" y="114245"/>
                          <a:pt x="1024266" y="90608"/>
                        </a:cubicBezTo>
                        <a:cubicBezTo>
                          <a:pt x="1020326" y="82729"/>
                          <a:pt x="1012447" y="74850"/>
                          <a:pt x="1004568" y="66971"/>
                        </a:cubicBezTo>
                        <a:cubicBezTo>
                          <a:pt x="1024266" y="102427"/>
                          <a:pt x="1040024" y="137882"/>
                          <a:pt x="1047903" y="177277"/>
                        </a:cubicBezTo>
                        <a:cubicBezTo>
                          <a:pt x="1063661" y="224551"/>
                          <a:pt x="1075479" y="279703"/>
                          <a:pt x="1051842" y="326977"/>
                        </a:cubicBezTo>
                        <a:cubicBezTo>
                          <a:pt x="1047903" y="334856"/>
                          <a:pt x="1036084" y="354553"/>
                          <a:pt x="1024266" y="346674"/>
                        </a:cubicBezTo>
                        <a:cubicBezTo>
                          <a:pt x="1008508" y="334856"/>
                          <a:pt x="1008508" y="307280"/>
                          <a:pt x="1004568" y="291522"/>
                        </a:cubicBezTo>
                        <a:cubicBezTo>
                          <a:pt x="996690" y="256066"/>
                          <a:pt x="984871" y="220611"/>
                          <a:pt x="976992" y="185156"/>
                        </a:cubicBezTo>
                        <a:cubicBezTo>
                          <a:pt x="969113" y="165458"/>
                          <a:pt x="965174" y="137882"/>
                          <a:pt x="945476" y="122124"/>
                        </a:cubicBezTo>
                        <a:cubicBezTo>
                          <a:pt x="961234" y="165458"/>
                          <a:pt x="969113" y="216672"/>
                          <a:pt x="965174" y="260006"/>
                        </a:cubicBezTo>
                        <a:cubicBezTo>
                          <a:pt x="965174" y="279703"/>
                          <a:pt x="957295" y="299401"/>
                          <a:pt x="953355" y="315159"/>
                        </a:cubicBezTo>
                        <a:cubicBezTo>
                          <a:pt x="949416" y="326977"/>
                          <a:pt x="941537" y="346674"/>
                          <a:pt x="929718" y="350614"/>
                        </a:cubicBezTo>
                        <a:cubicBezTo>
                          <a:pt x="898202" y="358493"/>
                          <a:pt x="898202" y="279703"/>
                          <a:pt x="894263" y="263945"/>
                        </a:cubicBezTo>
                        <a:cubicBezTo>
                          <a:pt x="886384" y="232429"/>
                          <a:pt x="866686" y="193035"/>
                          <a:pt x="846989" y="165458"/>
                        </a:cubicBezTo>
                        <a:cubicBezTo>
                          <a:pt x="835170" y="149700"/>
                          <a:pt x="827292" y="133942"/>
                          <a:pt x="811534" y="122124"/>
                        </a:cubicBezTo>
                        <a:cubicBezTo>
                          <a:pt x="819413" y="133942"/>
                          <a:pt x="823352" y="149700"/>
                          <a:pt x="827292" y="165458"/>
                        </a:cubicBezTo>
                        <a:cubicBezTo>
                          <a:pt x="835170" y="200914"/>
                          <a:pt x="835170" y="240308"/>
                          <a:pt x="823352" y="271824"/>
                        </a:cubicBezTo>
                        <a:cubicBezTo>
                          <a:pt x="823352" y="275764"/>
                          <a:pt x="819413" y="275764"/>
                          <a:pt x="815473" y="271824"/>
                        </a:cubicBezTo>
                        <a:cubicBezTo>
                          <a:pt x="803655" y="263945"/>
                          <a:pt x="795776" y="256066"/>
                          <a:pt x="787897" y="244248"/>
                        </a:cubicBezTo>
                        <a:cubicBezTo>
                          <a:pt x="780018" y="228490"/>
                          <a:pt x="768199" y="216672"/>
                          <a:pt x="756381" y="204853"/>
                        </a:cubicBezTo>
                        <a:cubicBezTo>
                          <a:pt x="728805" y="177277"/>
                          <a:pt x="697289" y="153640"/>
                          <a:pt x="669712" y="130003"/>
                        </a:cubicBezTo>
                        <a:cubicBezTo>
                          <a:pt x="626378" y="94548"/>
                          <a:pt x="606681" y="51213"/>
                          <a:pt x="594862" y="0"/>
                        </a:cubicBezTo>
                        <a:cubicBezTo>
                          <a:pt x="579104" y="59092"/>
                          <a:pt x="586983" y="122124"/>
                          <a:pt x="602741" y="185156"/>
                        </a:cubicBezTo>
                        <a:cubicBezTo>
                          <a:pt x="602741" y="189095"/>
                          <a:pt x="598801" y="193035"/>
                          <a:pt x="598801" y="189095"/>
                        </a:cubicBezTo>
                        <a:cubicBezTo>
                          <a:pt x="539709" y="149700"/>
                          <a:pt x="484557" y="86669"/>
                          <a:pt x="484557" y="15758"/>
                        </a:cubicBezTo>
                        <a:cubicBezTo>
                          <a:pt x="468799" y="78790"/>
                          <a:pt x="464859" y="145761"/>
                          <a:pt x="500314" y="200914"/>
                        </a:cubicBezTo>
                        <a:cubicBezTo>
                          <a:pt x="504254" y="204853"/>
                          <a:pt x="500314" y="204853"/>
                          <a:pt x="496375" y="204853"/>
                        </a:cubicBezTo>
                        <a:cubicBezTo>
                          <a:pt x="449101" y="200914"/>
                          <a:pt x="378190" y="114245"/>
                          <a:pt x="393948" y="51213"/>
                        </a:cubicBezTo>
                        <a:cubicBezTo>
                          <a:pt x="370312" y="82729"/>
                          <a:pt x="350614" y="110306"/>
                          <a:pt x="334856" y="149700"/>
                        </a:cubicBezTo>
                        <a:cubicBezTo>
                          <a:pt x="334856" y="153640"/>
                          <a:pt x="326977" y="153640"/>
                          <a:pt x="326977" y="149700"/>
                        </a:cubicBezTo>
                        <a:cubicBezTo>
                          <a:pt x="326977" y="126063"/>
                          <a:pt x="334856" y="102427"/>
                          <a:pt x="338796" y="74850"/>
                        </a:cubicBezTo>
                        <a:cubicBezTo>
                          <a:pt x="326977" y="102427"/>
                          <a:pt x="315159" y="130003"/>
                          <a:pt x="287582" y="145761"/>
                        </a:cubicBezTo>
                        <a:cubicBezTo>
                          <a:pt x="283643" y="149700"/>
                          <a:pt x="279703" y="145761"/>
                          <a:pt x="279703" y="141821"/>
                        </a:cubicBezTo>
                        <a:cubicBezTo>
                          <a:pt x="287582" y="118184"/>
                          <a:pt x="295461" y="94548"/>
                          <a:pt x="299401" y="74850"/>
                        </a:cubicBezTo>
                        <a:cubicBezTo>
                          <a:pt x="275764" y="102427"/>
                          <a:pt x="252127" y="133942"/>
                          <a:pt x="216672" y="153640"/>
                        </a:cubicBezTo>
                        <a:cubicBezTo>
                          <a:pt x="212732" y="153640"/>
                          <a:pt x="208793" y="153640"/>
                          <a:pt x="212732" y="149700"/>
                        </a:cubicBezTo>
                        <a:cubicBezTo>
                          <a:pt x="224550" y="126063"/>
                          <a:pt x="244248" y="106366"/>
                          <a:pt x="260006" y="86669"/>
                        </a:cubicBezTo>
                        <a:cubicBezTo>
                          <a:pt x="224550" y="126063"/>
                          <a:pt x="181216" y="161519"/>
                          <a:pt x="130003" y="181216"/>
                        </a:cubicBezTo>
                        <a:cubicBezTo>
                          <a:pt x="126063" y="181216"/>
                          <a:pt x="122124" y="177277"/>
                          <a:pt x="126063" y="177277"/>
                        </a:cubicBezTo>
                        <a:cubicBezTo>
                          <a:pt x="145761" y="157579"/>
                          <a:pt x="165458" y="137882"/>
                          <a:pt x="185156" y="118184"/>
                        </a:cubicBezTo>
                        <a:cubicBezTo>
                          <a:pt x="133943" y="161519"/>
                          <a:pt x="59092" y="204853"/>
                          <a:pt x="0" y="185156"/>
                        </a:cubicBezTo>
                        <a:cubicBezTo>
                          <a:pt x="0" y="185156"/>
                          <a:pt x="0" y="185156"/>
                          <a:pt x="0" y="185156"/>
                        </a:cubicBezTo>
                        <a:cubicBezTo>
                          <a:pt x="23637" y="204853"/>
                          <a:pt x="55153" y="212732"/>
                          <a:pt x="82729" y="200914"/>
                        </a:cubicBezTo>
                        <a:cubicBezTo>
                          <a:pt x="86669" y="196974"/>
                          <a:pt x="90608" y="204853"/>
                          <a:pt x="86669" y="208793"/>
                        </a:cubicBezTo>
                        <a:cubicBezTo>
                          <a:pt x="82729" y="208793"/>
                          <a:pt x="82729" y="208793"/>
                          <a:pt x="78790" y="212732"/>
                        </a:cubicBezTo>
                        <a:cubicBezTo>
                          <a:pt x="78790" y="212732"/>
                          <a:pt x="78790" y="216672"/>
                          <a:pt x="78790" y="216672"/>
                        </a:cubicBezTo>
                        <a:cubicBezTo>
                          <a:pt x="35455" y="248187"/>
                          <a:pt x="23637" y="307280"/>
                          <a:pt x="35455" y="358493"/>
                        </a:cubicBezTo>
                        <a:cubicBezTo>
                          <a:pt x="43334" y="397888"/>
                          <a:pt x="63032" y="433343"/>
                          <a:pt x="82729" y="472738"/>
                        </a:cubicBezTo>
                        <a:cubicBezTo>
                          <a:pt x="86669" y="453041"/>
                          <a:pt x="86669" y="437283"/>
                          <a:pt x="86669" y="417585"/>
                        </a:cubicBezTo>
                        <a:cubicBezTo>
                          <a:pt x="86669" y="405767"/>
                          <a:pt x="86669" y="393948"/>
                          <a:pt x="86669" y="382130"/>
                        </a:cubicBezTo>
                        <a:cubicBezTo>
                          <a:pt x="86669" y="358493"/>
                          <a:pt x="86669" y="338795"/>
                          <a:pt x="90608" y="315159"/>
                        </a:cubicBezTo>
                        <a:cubicBezTo>
                          <a:pt x="90608" y="303340"/>
                          <a:pt x="94548" y="291522"/>
                          <a:pt x="98487" y="283643"/>
                        </a:cubicBezTo>
                        <a:cubicBezTo>
                          <a:pt x="102427" y="271824"/>
                          <a:pt x="106366" y="263945"/>
                          <a:pt x="110306" y="256066"/>
                        </a:cubicBezTo>
                        <a:cubicBezTo>
                          <a:pt x="114245" y="248187"/>
                          <a:pt x="118185" y="236369"/>
                          <a:pt x="126063" y="232429"/>
                        </a:cubicBezTo>
                        <a:cubicBezTo>
                          <a:pt x="126063" y="232429"/>
                          <a:pt x="130003" y="232429"/>
                          <a:pt x="130003" y="228490"/>
                        </a:cubicBezTo>
                        <a:cubicBezTo>
                          <a:pt x="133943" y="224551"/>
                          <a:pt x="137882" y="216672"/>
                          <a:pt x="141821" y="208793"/>
                        </a:cubicBezTo>
                        <a:cubicBezTo>
                          <a:pt x="145761" y="200914"/>
                          <a:pt x="149701" y="196974"/>
                          <a:pt x="157579" y="189095"/>
                        </a:cubicBezTo>
                        <a:cubicBezTo>
                          <a:pt x="169398" y="177277"/>
                          <a:pt x="181216" y="165458"/>
                          <a:pt x="196974" y="157579"/>
                        </a:cubicBezTo>
                        <a:cubicBezTo>
                          <a:pt x="200914" y="153640"/>
                          <a:pt x="204853" y="161519"/>
                          <a:pt x="200914" y="165458"/>
                        </a:cubicBezTo>
                        <a:cubicBezTo>
                          <a:pt x="161519" y="189095"/>
                          <a:pt x="133943" y="232429"/>
                          <a:pt x="126063" y="275764"/>
                        </a:cubicBezTo>
                        <a:cubicBezTo>
                          <a:pt x="157579" y="220611"/>
                          <a:pt x="212732" y="181216"/>
                          <a:pt x="267885" y="153640"/>
                        </a:cubicBezTo>
                        <a:cubicBezTo>
                          <a:pt x="267885" y="153640"/>
                          <a:pt x="267885" y="153640"/>
                          <a:pt x="267885" y="153640"/>
                        </a:cubicBezTo>
                        <a:cubicBezTo>
                          <a:pt x="267885" y="149700"/>
                          <a:pt x="271824" y="149700"/>
                          <a:pt x="275764" y="145761"/>
                        </a:cubicBezTo>
                        <a:cubicBezTo>
                          <a:pt x="279703" y="141821"/>
                          <a:pt x="283643" y="149700"/>
                          <a:pt x="279703" y="153640"/>
                        </a:cubicBezTo>
                        <a:cubicBezTo>
                          <a:pt x="263945" y="165458"/>
                          <a:pt x="260006" y="181216"/>
                          <a:pt x="256066" y="200914"/>
                        </a:cubicBezTo>
                        <a:cubicBezTo>
                          <a:pt x="271824" y="181216"/>
                          <a:pt x="295461" y="169398"/>
                          <a:pt x="315159" y="157579"/>
                        </a:cubicBezTo>
                        <a:cubicBezTo>
                          <a:pt x="315159" y="157579"/>
                          <a:pt x="315159" y="157579"/>
                          <a:pt x="315159" y="153640"/>
                        </a:cubicBezTo>
                        <a:cubicBezTo>
                          <a:pt x="315159" y="149700"/>
                          <a:pt x="323038" y="145761"/>
                          <a:pt x="323038" y="153640"/>
                        </a:cubicBezTo>
                        <a:cubicBezTo>
                          <a:pt x="326977" y="177277"/>
                          <a:pt x="330917" y="196974"/>
                          <a:pt x="342735" y="216672"/>
                        </a:cubicBezTo>
                        <a:cubicBezTo>
                          <a:pt x="342735" y="189095"/>
                          <a:pt x="350614" y="161519"/>
                          <a:pt x="374251" y="141821"/>
                        </a:cubicBezTo>
                        <a:cubicBezTo>
                          <a:pt x="374251" y="141821"/>
                          <a:pt x="378190" y="141821"/>
                          <a:pt x="378190" y="141821"/>
                        </a:cubicBezTo>
                        <a:cubicBezTo>
                          <a:pt x="378190" y="141821"/>
                          <a:pt x="382130" y="141821"/>
                          <a:pt x="382130" y="145761"/>
                        </a:cubicBezTo>
                        <a:cubicBezTo>
                          <a:pt x="401827" y="196974"/>
                          <a:pt x="429404" y="244248"/>
                          <a:pt x="476678" y="267885"/>
                        </a:cubicBezTo>
                        <a:cubicBezTo>
                          <a:pt x="520012" y="291522"/>
                          <a:pt x="567286" y="295461"/>
                          <a:pt x="610620" y="303340"/>
                        </a:cubicBezTo>
                        <a:cubicBezTo>
                          <a:pt x="559407" y="267885"/>
                          <a:pt x="523951" y="208793"/>
                          <a:pt x="523951" y="145761"/>
                        </a:cubicBezTo>
                        <a:cubicBezTo>
                          <a:pt x="523951" y="141821"/>
                          <a:pt x="523951" y="141821"/>
                          <a:pt x="527891" y="141821"/>
                        </a:cubicBezTo>
                        <a:cubicBezTo>
                          <a:pt x="527891" y="141821"/>
                          <a:pt x="531830" y="141821"/>
                          <a:pt x="531830" y="141821"/>
                        </a:cubicBezTo>
                        <a:cubicBezTo>
                          <a:pt x="551528" y="177277"/>
                          <a:pt x="575165" y="212732"/>
                          <a:pt x="606681" y="236369"/>
                        </a:cubicBezTo>
                        <a:cubicBezTo>
                          <a:pt x="630317" y="256066"/>
                          <a:pt x="657894" y="283643"/>
                          <a:pt x="689410" y="291522"/>
                        </a:cubicBezTo>
                        <a:cubicBezTo>
                          <a:pt x="665773" y="263945"/>
                          <a:pt x="646075" y="228490"/>
                          <a:pt x="634257" y="193035"/>
                        </a:cubicBezTo>
                        <a:cubicBezTo>
                          <a:pt x="634257" y="189095"/>
                          <a:pt x="638196" y="185156"/>
                          <a:pt x="638196" y="189095"/>
                        </a:cubicBezTo>
                        <a:cubicBezTo>
                          <a:pt x="638196" y="189095"/>
                          <a:pt x="638196" y="189095"/>
                          <a:pt x="642136" y="189095"/>
                        </a:cubicBezTo>
                        <a:cubicBezTo>
                          <a:pt x="689410" y="216672"/>
                          <a:pt x="724865" y="263945"/>
                          <a:pt x="748502" y="307280"/>
                        </a:cubicBezTo>
                        <a:cubicBezTo>
                          <a:pt x="760321" y="330916"/>
                          <a:pt x="772139" y="358493"/>
                          <a:pt x="772139" y="390009"/>
                        </a:cubicBezTo>
                        <a:cubicBezTo>
                          <a:pt x="776078" y="409706"/>
                          <a:pt x="776078" y="429404"/>
                          <a:pt x="772139" y="449101"/>
                        </a:cubicBezTo>
                        <a:cubicBezTo>
                          <a:pt x="815473" y="429404"/>
                          <a:pt x="843050" y="370311"/>
                          <a:pt x="843050" y="326977"/>
                        </a:cubicBezTo>
                        <a:cubicBezTo>
                          <a:pt x="843050" y="323038"/>
                          <a:pt x="850928" y="323038"/>
                          <a:pt x="850928" y="326977"/>
                        </a:cubicBezTo>
                        <a:cubicBezTo>
                          <a:pt x="850928" y="326977"/>
                          <a:pt x="850928" y="326977"/>
                          <a:pt x="850928" y="326977"/>
                        </a:cubicBezTo>
                        <a:cubicBezTo>
                          <a:pt x="866686" y="358493"/>
                          <a:pt x="866686" y="401827"/>
                          <a:pt x="866686" y="437283"/>
                        </a:cubicBezTo>
                        <a:cubicBezTo>
                          <a:pt x="866686" y="464859"/>
                          <a:pt x="862747" y="492435"/>
                          <a:pt x="854868" y="520012"/>
                        </a:cubicBezTo>
                        <a:cubicBezTo>
                          <a:pt x="870626" y="500314"/>
                          <a:pt x="890323" y="484556"/>
                          <a:pt x="913960" y="476677"/>
                        </a:cubicBezTo>
                        <a:cubicBezTo>
                          <a:pt x="949416" y="464859"/>
                          <a:pt x="984871" y="484556"/>
                          <a:pt x="996690" y="523951"/>
                        </a:cubicBezTo>
                        <a:cubicBezTo>
                          <a:pt x="1016387" y="594862"/>
                          <a:pt x="949416" y="701228"/>
                          <a:pt x="874565" y="685470"/>
                        </a:cubicBezTo>
                        <a:cubicBezTo>
                          <a:pt x="858808" y="724865"/>
                          <a:pt x="843050" y="760320"/>
                          <a:pt x="815473" y="791836"/>
                        </a:cubicBezTo>
                        <a:cubicBezTo>
                          <a:pt x="791836" y="823352"/>
                          <a:pt x="764260" y="846989"/>
                          <a:pt x="728805" y="870626"/>
                        </a:cubicBezTo>
                        <a:cubicBezTo>
                          <a:pt x="791836" y="843049"/>
                          <a:pt x="858808" y="823352"/>
                          <a:pt x="921839" y="787897"/>
                        </a:cubicBezTo>
                        <a:cubicBezTo>
                          <a:pt x="984871" y="752441"/>
                          <a:pt x="1040024" y="697288"/>
                          <a:pt x="1087298" y="638196"/>
                        </a:cubicBezTo>
                        <a:cubicBezTo>
                          <a:pt x="1130632" y="583043"/>
                          <a:pt x="1166087" y="523951"/>
                          <a:pt x="1181845" y="453041"/>
                        </a:cubicBezTo>
                        <a:cubicBezTo>
                          <a:pt x="1197603" y="382130"/>
                          <a:pt x="1197603" y="299401"/>
                          <a:pt x="1158208" y="240308"/>
                        </a:cubicBezTo>
                        <a:cubicBezTo>
                          <a:pt x="1158208" y="240308"/>
                          <a:pt x="1158208" y="240308"/>
                          <a:pt x="1158208" y="240308"/>
                        </a:cubicBezTo>
                        <a:cubicBezTo>
                          <a:pt x="1154269" y="240308"/>
                          <a:pt x="1146390" y="236369"/>
                          <a:pt x="1138511" y="236369"/>
                        </a:cubicBezTo>
                        <a:cubicBezTo>
                          <a:pt x="1134572" y="232429"/>
                          <a:pt x="1138511" y="228490"/>
                          <a:pt x="1142450" y="228490"/>
                        </a:cubicBezTo>
                        <a:cubicBezTo>
                          <a:pt x="1170027" y="244248"/>
                          <a:pt x="1189724" y="216672"/>
                          <a:pt x="1197603" y="189095"/>
                        </a:cubicBezTo>
                        <a:cubicBezTo>
                          <a:pt x="1166087" y="216672"/>
                          <a:pt x="1134572" y="228490"/>
                          <a:pt x="1103056" y="208793"/>
                        </a:cubicBezTo>
                        <a:close/>
                      </a:path>
                    </a:pathLst>
                  </a:custGeom>
                  <a:solidFill>
                    <a:srgbClr val="FDBB30">
                      <a:alpha val="60000"/>
                    </a:srgbClr>
                  </a:solidFill>
                  <a:ln w="39379" cap="flat">
                    <a:noFill/>
                    <a:prstDash val="solid"/>
                    <a:miter/>
                  </a:ln>
                </p:spPr>
                <p:txBody>
                  <a:bodyPr rtlCol="0" anchor="ctr"/>
                  <a:lstStyle/>
                  <a:p>
                    <a:endParaRPr lang="en-US"/>
                  </a:p>
                </p:txBody>
              </p:sp>
              <p:sp>
                <p:nvSpPr>
                  <p:cNvPr id="3117" name="Freeform: Shape 3116">
                    <a:extLst>
                      <a:ext uri="{FF2B5EF4-FFF2-40B4-BE49-F238E27FC236}">
                        <a16:creationId xmlns:a16="http://schemas.microsoft.com/office/drawing/2014/main" xmlns="" id="{E4B39407-32E2-42CB-8666-D66DBE4A7998}"/>
                      </a:ext>
                    </a:extLst>
                  </p:cNvPr>
                  <p:cNvSpPr/>
                  <p:nvPr/>
                </p:nvSpPr>
                <p:spPr>
                  <a:xfrm>
                    <a:off x="15752267" y="1122104"/>
                    <a:ext cx="102426" cy="267884"/>
                  </a:xfrm>
                  <a:custGeom>
                    <a:avLst/>
                    <a:gdLst>
                      <a:gd name="connsiteX0" fmla="*/ 86669 w 102426"/>
                      <a:gd name="connsiteY0" fmla="*/ 23637 h 267884"/>
                      <a:gd name="connsiteX1" fmla="*/ 98487 w 102426"/>
                      <a:gd name="connsiteY1" fmla="*/ 3939 h 267884"/>
                      <a:gd name="connsiteX2" fmla="*/ 102427 w 102426"/>
                      <a:gd name="connsiteY2" fmla="*/ 0 h 267884"/>
                      <a:gd name="connsiteX3" fmla="*/ 63032 w 102426"/>
                      <a:gd name="connsiteY3" fmla="*/ 39395 h 267884"/>
                      <a:gd name="connsiteX4" fmla="*/ 31516 w 102426"/>
                      <a:gd name="connsiteY4" fmla="*/ 208793 h 267884"/>
                      <a:gd name="connsiteX5" fmla="*/ 23637 w 102426"/>
                      <a:gd name="connsiteY5" fmla="*/ 212732 h 267884"/>
                      <a:gd name="connsiteX6" fmla="*/ 0 w 102426"/>
                      <a:gd name="connsiteY6" fmla="*/ 181216 h 267884"/>
                      <a:gd name="connsiteX7" fmla="*/ 39395 w 102426"/>
                      <a:gd name="connsiteY7" fmla="*/ 267885 h 267884"/>
                      <a:gd name="connsiteX8" fmla="*/ 43334 w 102426"/>
                      <a:gd name="connsiteY8" fmla="*/ 212732 h 267884"/>
                      <a:gd name="connsiteX9" fmla="*/ 43334 w 102426"/>
                      <a:gd name="connsiteY9" fmla="*/ 177277 h 267884"/>
                      <a:gd name="connsiteX10" fmla="*/ 47274 w 102426"/>
                      <a:gd name="connsiteY10" fmla="*/ 110305 h 267884"/>
                      <a:gd name="connsiteX11" fmla="*/ 55153 w 102426"/>
                      <a:gd name="connsiteY11" fmla="*/ 78790 h 267884"/>
                      <a:gd name="connsiteX12" fmla="*/ 66971 w 102426"/>
                      <a:gd name="connsiteY12" fmla="*/ 51213 h 267884"/>
                      <a:gd name="connsiteX13" fmla="*/ 82729 w 102426"/>
                      <a:gd name="connsiteY13" fmla="*/ 27576 h 267884"/>
                      <a:gd name="connsiteX14" fmla="*/ 86669 w 102426"/>
                      <a:gd name="connsiteY14" fmla="*/ 23637 h 267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2426" h="267884">
                        <a:moveTo>
                          <a:pt x="86669" y="23637"/>
                        </a:moveTo>
                        <a:cubicBezTo>
                          <a:pt x="90608" y="19697"/>
                          <a:pt x="94548" y="11818"/>
                          <a:pt x="98487" y="3939"/>
                        </a:cubicBezTo>
                        <a:cubicBezTo>
                          <a:pt x="98487" y="3939"/>
                          <a:pt x="98487" y="0"/>
                          <a:pt x="102427" y="0"/>
                        </a:cubicBezTo>
                        <a:cubicBezTo>
                          <a:pt x="86669" y="11818"/>
                          <a:pt x="74850" y="23637"/>
                          <a:pt x="63032" y="39395"/>
                        </a:cubicBezTo>
                        <a:cubicBezTo>
                          <a:pt x="23637" y="90608"/>
                          <a:pt x="35455" y="149700"/>
                          <a:pt x="31516" y="208793"/>
                        </a:cubicBezTo>
                        <a:cubicBezTo>
                          <a:pt x="31516" y="212732"/>
                          <a:pt x="27577" y="212732"/>
                          <a:pt x="23637" y="212732"/>
                        </a:cubicBezTo>
                        <a:cubicBezTo>
                          <a:pt x="15758" y="204853"/>
                          <a:pt x="7879" y="193035"/>
                          <a:pt x="0" y="181216"/>
                        </a:cubicBezTo>
                        <a:cubicBezTo>
                          <a:pt x="11819" y="212732"/>
                          <a:pt x="23637" y="240308"/>
                          <a:pt x="39395" y="267885"/>
                        </a:cubicBezTo>
                        <a:cubicBezTo>
                          <a:pt x="43334" y="248187"/>
                          <a:pt x="43334" y="232430"/>
                          <a:pt x="43334" y="212732"/>
                        </a:cubicBezTo>
                        <a:cubicBezTo>
                          <a:pt x="43334" y="200914"/>
                          <a:pt x="43334" y="189095"/>
                          <a:pt x="43334" y="177277"/>
                        </a:cubicBezTo>
                        <a:cubicBezTo>
                          <a:pt x="43334" y="153640"/>
                          <a:pt x="43334" y="133942"/>
                          <a:pt x="47274" y="110305"/>
                        </a:cubicBezTo>
                        <a:cubicBezTo>
                          <a:pt x="47274" y="98487"/>
                          <a:pt x="51213" y="86669"/>
                          <a:pt x="55153" y="78790"/>
                        </a:cubicBezTo>
                        <a:cubicBezTo>
                          <a:pt x="59092" y="66971"/>
                          <a:pt x="63032" y="59092"/>
                          <a:pt x="66971" y="51213"/>
                        </a:cubicBezTo>
                        <a:cubicBezTo>
                          <a:pt x="70911" y="43334"/>
                          <a:pt x="74850" y="31516"/>
                          <a:pt x="82729" y="27576"/>
                        </a:cubicBezTo>
                        <a:cubicBezTo>
                          <a:pt x="82729" y="23637"/>
                          <a:pt x="86669" y="23637"/>
                          <a:pt x="86669" y="23637"/>
                        </a:cubicBezTo>
                        <a:close/>
                      </a:path>
                    </a:pathLst>
                  </a:custGeom>
                  <a:solidFill>
                    <a:srgbClr val="FDBB30">
                      <a:alpha val="60000"/>
                    </a:srgbClr>
                  </a:solidFill>
                  <a:ln w="39379" cap="flat">
                    <a:noFill/>
                    <a:prstDash val="solid"/>
                    <a:miter/>
                  </a:ln>
                </p:spPr>
                <p:txBody>
                  <a:bodyPr rtlCol="0" anchor="ctr"/>
                  <a:lstStyle/>
                  <a:p>
                    <a:endParaRPr lang="en-US"/>
                  </a:p>
                </p:txBody>
              </p:sp>
              <p:sp>
                <p:nvSpPr>
                  <p:cNvPr id="3118" name="Freeform: Shape 3117">
                    <a:extLst>
                      <a:ext uri="{FF2B5EF4-FFF2-40B4-BE49-F238E27FC236}">
                        <a16:creationId xmlns:a16="http://schemas.microsoft.com/office/drawing/2014/main" xmlns="" id="{87B964D3-4D2C-48BF-8261-67C429B41F3F}"/>
                      </a:ext>
                    </a:extLst>
                  </p:cNvPr>
                  <p:cNvSpPr/>
                  <p:nvPr/>
                </p:nvSpPr>
                <p:spPr>
                  <a:xfrm>
                    <a:off x="16390463" y="1145741"/>
                    <a:ext cx="190432" cy="295461"/>
                  </a:xfrm>
                  <a:custGeom>
                    <a:avLst/>
                    <a:gdLst>
                      <a:gd name="connsiteX0" fmla="*/ 78790 w 190432"/>
                      <a:gd name="connsiteY0" fmla="*/ 224550 h 295461"/>
                      <a:gd name="connsiteX1" fmla="*/ 149700 w 190432"/>
                      <a:gd name="connsiteY1" fmla="*/ 102427 h 295461"/>
                      <a:gd name="connsiteX2" fmla="*/ 157579 w 190432"/>
                      <a:gd name="connsiteY2" fmla="*/ 102427 h 295461"/>
                      <a:gd name="connsiteX3" fmla="*/ 157579 w 190432"/>
                      <a:gd name="connsiteY3" fmla="*/ 102427 h 295461"/>
                      <a:gd name="connsiteX4" fmla="*/ 173337 w 190432"/>
                      <a:gd name="connsiteY4" fmla="*/ 212732 h 295461"/>
                      <a:gd name="connsiteX5" fmla="*/ 161519 w 190432"/>
                      <a:gd name="connsiteY5" fmla="*/ 295461 h 295461"/>
                      <a:gd name="connsiteX6" fmla="*/ 181216 w 190432"/>
                      <a:gd name="connsiteY6" fmla="*/ 275764 h 295461"/>
                      <a:gd name="connsiteX7" fmla="*/ 165458 w 190432"/>
                      <a:gd name="connsiteY7" fmla="*/ 27576 h 295461"/>
                      <a:gd name="connsiteX8" fmla="*/ 106366 w 190432"/>
                      <a:gd name="connsiteY8" fmla="*/ 169398 h 295461"/>
                      <a:gd name="connsiteX9" fmla="*/ 98487 w 190432"/>
                      <a:gd name="connsiteY9" fmla="*/ 169398 h 295461"/>
                      <a:gd name="connsiteX10" fmla="*/ 0 w 190432"/>
                      <a:gd name="connsiteY10" fmla="*/ 0 h 295461"/>
                      <a:gd name="connsiteX11" fmla="*/ 55153 w 190432"/>
                      <a:gd name="connsiteY11" fmla="*/ 82729 h 295461"/>
                      <a:gd name="connsiteX12" fmla="*/ 78790 w 190432"/>
                      <a:gd name="connsiteY12" fmla="*/ 165458 h 295461"/>
                      <a:gd name="connsiteX13" fmla="*/ 78790 w 190432"/>
                      <a:gd name="connsiteY13" fmla="*/ 224550 h 295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0432" h="295461">
                        <a:moveTo>
                          <a:pt x="78790" y="224550"/>
                        </a:moveTo>
                        <a:cubicBezTo>
                          <a:pt x="122124" y="204853"/>
                          <a:pt x="149700" y="145761"/>
                          <a:pt x="149700" y="102427"/>
                        </a:cubicBezTo>
                        <a:cubicBezTo>
                          <a:pt x="149700" y="98487"/>
                          <a:pt x="157579" y="98487"/>
                          <a:pt x="157579" y="102427"/>
                        </a:cubicBezTo>
                        <a:cubicBezTo>
                          <a:pt x="157579" y="102427"/>
                          <a:pt x="157579" y="102427"/>
                          <a:pt x="157579" y="102427"/>
                        </a:cubicBezTo>
                        <a:cubicBezTo>
                          <a:pt x="173337" y="133942"/>
                          <a:pt x="173337" y="177277"/>
                          <a:pt x="173337" y="212732"/>
                        </a:cubicBezTo>
                        <a:cubicBezTo>
                          <a:pt x="173337" y="240308"/>
                          <a:pt x="169398" y="267885"/>
                          <a:pt x="161519" y="295461"/>
                        </a:cubicBezTo>
                        <a:cubicBezTo>
                          <a:pt x="169398" y="287582"/>
                          <a:pt x="173337" y="279703"/>
                          <a:pt x="181216" y="275764"/>
                        </a:cubicBezTo>
                        <a:cubicBezTo>
                          <a:pt x="196974" y="196974"/>
                          <a:pt x="193034" y="106366"/>
                          <a:pt x="165458" y="27576"/>
                        </a:cubicBezTo>
                        <a:cubicBezTo>
                          <a:pt x="157579" y="78790"/>
                          <a:pt x="137882" y="130003"/>
                          <a:pt x="106366" y="169398"/>
                        </a:cubicBezTo>
                        <a:cubicBezTo>
                          <a:pt x="106366" y="173337"/>
                          <a:pt x="102427" y="173337"/>
                          <a:pt x="98487" y="169398"/>
                        </a:cubicBezTo>
                        <a:cubicBezTo>
                          <a:pt x="78790" y="106366"/>
                          <a:pt x="51213" y="39395"/>
                          <a:pt x="0" y="0"/>
                        </a:cubicBezTo>
                        <a:cubicBezTo>
                          <a:pt x="23637" y="23637"/>
                          <a:pt x="43334" y="51213"/>
                          <a:pt x="55153" y="82729"/>
                        </a:cubicBezTo>
                        <a:cubicBezTo>
                          <a:pt x="66971" y="106366"/>
                          <a:pt x="78790" y="133942"/>
                          <a:pt x="78790" y="165458"/>
                        </a:cubicBezTo>
                        <a:cubicBezTo>
                          <a:pt x="82729" y="185156"/>
                          <a:pt x="86669" y="204853"/>
                          <a:pt x="78790" y="224550"/>
                        </a:cubicBezTo>
                        <a:close/>
                      </a:path>
                    </a:pathLst>
                  </a:custGeom>
                  <a:solidFill>
                    <a:srgbClr val="FDBB30">
                      <a:alpha val="60000"/>
                    </a:srgbClr>
                  </a:solidFill>
                  <a:ln w="39379" cap="flat">
                    <a:noFill/>
                    <a:prstDash val="solid"/>
                    <a:miter/>
                  </a:ln>
                </p:spPr>
                <p:txBody>
                  <a:bodyPr rtlCol="0" anchor="ctr"/>
                  <a:lstStyle/>
                  <a:p>
                    <a:endParaRPr lang="en-US"/>
                  </a:p>
                </p:txBody>
              </p:sp>
              <p:sp>
                <p:nvSpPr>
                  <p:cNvPr id="3119" name="Freeform: Shape 3118">
                    <a:extLst>
                      <a:ext uri="{FF2B5EF4-FFF2-40B4-BE49-F238E27FC236}">
                        <a16:creationId xmlns:a16="http://schemas.microsoft.com/office/drawing/2014/main" xmlns="" id="{A8C74D18-9933-43C3-B941-1DB12C85E7E3}"/>
                      </a:ext>
                    </a:extLst>
                  </p:cNvPr>
                  <p:cNvSpPr/>
                  <p:nvPr/>
                </p:nvSpPr>
                <p:spPr>
                  <a:xfrm>
                    <a:off x="16654409" y="1303321"/>
                    <a:ext cx="54429" cy="185155"/>
                  </a:xfrm>
                  <a:custGeom>
                    <a:avLst/>
                    <a:gdLst>
                      <a:gd name="connsiteX0" fmla="*/ 39395 w 54429"/>
                      <a:gd name="connsiteY0" fmla="*/ 185156 h 185155"/>
                      <a:gd name="connsiteX1" fmla="*/ 51213 w 54429"/>
                      <a:gd name="connsiteY1" fmla="*/ 122124 h 185155"/>
                      <a:gd name="connsiteX2" fmla="*/ 39395 w 54429"/>
                      <a:gd name="connsiteY2" fmla="*/ 0 h 185155"/>
                      <a:gd name="connsiteX3" fmla="*/ 27576 w 54429"/>
                      <a:gd name="connsiteY3" fmla="*/ 70911 h 185155"/>
                      <a:gd name="connsiteX4" fmla="*/ 3939 w 54429"/>
                      <a:gd name="connsiteY4" fmla="*/ 90608 h 185155"/>
                      <a:gd name="connsiteX5" fmla="*/ 0 w 54429"/>
                      <a:gd name="connsiteY5" fmla="*/ 90608 h 185155"/>
                      <a:gd name="connsiteX6" fmla="*/ 35455 w 54429"/>
                      <a:gd name="connsiteY6" fmla="*/ 133942 h 185155"/>
                      <a:gd name="connsiteX7" fmla="*/ 39395 w 54429"/>
                      <a:gd name="connsiteY7" fmla="*/ 185156 h 18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429" h="185155">
                        <a:moveTo>
                          <a:pt x="39395" y="185156"/>
                        </a:moveTo>
                        <a:cubicBezTo>
                          <a:pt x="47274" y="165458"/>
                          <a:pt x="51213" y="145761"/>
                          <a:pt x="51213" y="122124"/>
                        </a:cubicBezTo>
                        <a:cubicBezTo>
                          <a:pt x="55153" y="86669"/>
                          <a:pt x="59092" y="35455"/>
                          <a:pt x="39395" y="0"/>
                        </a:cubicBezTo>
                        <a:cubicBezTo>
                          <a:pt x="39395" y="23637"/>
                          <a:pt x="35455" y="51213"/>
                          <a:pt x="27576" y="70911"/>
                        </a:cubicBezTo>
                        <a:cubicBezTo>
                          <a:pt x="23637" y="82729"/>
                          <a:pt x="15758" y="86669"/>
                          <a:pt x="3939" y="90608"/>
                        </a:cubicBezTo>
                        <a:cubicBezTo>
                          <a:pt x="3939" y="90608"/>
                          <a:pt x="3939" y="90608"/>
                          <a:pt x="0" y="90608"/>
                        </a:cubicBezTo>
                        <a:cubicBezTo>
                          <a:pt x="15758" y="98487"/>
                          <a:pt x="31516" y="114245"/>
                          <a:pt x="35455" y="133942"/>
                        </a:cubicBezTo>
                        <a:cubicBezTo>
                          <a:pt x="43334" y="153640"/>
                          <a:pt x="43334" y="169398"/>
                          <a:pt x="39395" y="185156"/>
                        </a:cubicBezTo>
                        <a:close/>
                      </a:path>
                    </a:pathLst>
                  </a:custGeom>
                  <a:solidFill>
                    <a:srgbClr val="FDBB30">
                      <a:alpha val="60000"/>
                    </a:srgbClr>
                  </a:solidFill>
                  <a:ln w="39379" cap="flat">
                    <a:noFill/>
                    <a:prstDash val="solid"/>
                    <a:miter/>
                  </a:ln>
                </p:spPr>
                <p:txBody>
                  <a:bodyPr rtlCol="0" anchor="ctr"/>
                  <a:lstStyle/>
                  <a:p>
                    <a:endParaRPr lang="en-US"/>
                  </a:p>
                </p:txBody>
              </p:sp>
              <p:sp>
                <p:nvSpPr>
                  <p:cNvPr id="3120" name="Freeform: Shape 3119">
                    <a:extLst>
                      <a:ext uri="{FF2B5EF4-FFF2-40B4-BE49-F238E27FC236}">
                        <a16:creationId xmlns:a16="http://schemas.microsoft.com/office/drawing/2014/main" xmlns="" id="{7CC3B9F9-392F-4B64-A989-10372CBDC1FC}"/>
                      </a:ext>
                    </a:extLst>
                  </p:cNvPr>
                  <p:cNvSpPr/>
                  <p:nvPr/>
                </p:nvSpPr>
                <p:spPr>
                  <a:xfrm>
                    <a:off x="16429858" y="1159748"/>
                    <a:ext cx="459758" cy="628128"/>
                  </a:xfrm>
                  <a:custGeom>
                    <a:avLst/>
                    <a:gdLst>
                      <a:gd name="connsiteX0" fmla="*/ 421525 w 459758"/>
                      <a:gd name="connsiteY0" fmla="*/ 1751 h 628128"/>
                      <a:gd name="connsiteX1" fmla="*/ 421525 w 459758"/>
                      <a:gd name="connsiteY1" fmla="*/ 1751 h 628128"/>
                      <a:gd name="connsiteX2" fmla="*/ 437283 w 459758"/>
                      <a:gd name="connsiteY2" fmla="*/ 147512 h 628128"/>
                      <a:gd name="connsiteX3" fmla="*/ 342735 w 459758"/>
                      <a:gd name="connsiteY3" fmla="*/ 360244 h 628128"/>
                      <a:gd name="connsiteX4" fmla="*/ 338796 w 459758"/>
                      <a:gd name="connsiteY4" fmla="*/ 356304 h 628128"/>
                      <a:gd name="connsiteX5" fmla="*/ 393948 w 459758"/>
                      <a:gd name="connsiteY5" fmla="*/ 115996 h 628128"/>
                      <a:gd name="connsiteX6" fmla="*/ 256066 w 459758"/>
                      <a:gd name="connsiteY6" fmla="*/ 407518 h 628128"/>
                      <a:gd name="connsiteX7" fmla="*/ 252127 w 459758"/>
                      <a:gd name="connsiteY7" fmla="*/ 403578 h 628128"/>
                      <a:gd name="connsiteX8" fmla="*/ 260006 w 459758"/>
                      <a:gd name="connsiteY8" fmla="*/ 368123 h 628128"/>
                      <a:gd name="connsiteX9" fmla="*/ 145761 w 459758"/>
                      <a:gd name="connsiteY9" fmla="*/ 442973 h 628128"/>
                      <a:gd name="connsiteX10" fmla="*/ 86669 w 459758"/>
                      <a:gd name="connsiteY10" fmla="*/ 549339 h 628128"/>
                      <a:gd name="connsiteX11" fmla="*/ 0 w 459758"/>
                      <a:gd name="connsiteY11" fmla="*/ 628129 h 628128"/>
                      <a:gd name="connsiteX12" fmla="*/ 193034 w 459758"/>
                      <a:gd name="connsiteY12" fmla="*/ 545399 h 628128"/>
                      <a:gd name="connsiteX13" fmla="*/ 358493 w 459758"/>
                      <a:gd name="connsiteY13" fmla="*/ 395699 h 628128"/>
                      <a:gd name="connsiteX14" fmla="*/ 453041 w 459758"/>
                      <a:gd name="connsiteY14" fmla="*/ 210543 h 628128"/>
                      <a:gd name="connsiteX15" fmla="*/ 421525 w 459758"/>
                      <a:gd name="connsiteY15" fmla="*/ 1751 h 628128"/>
                      <a:gd name="connsiteX16" fmla="*/ 421525 w 459758"/>
                      <a:gd name="connsiteY16" fmla="*/ 1751 h 628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59758" h="628128">
                        <a:moveTo>
                          <a:pt x="421525" y="1751"/>
                        </a:moveTo>
                        <a:cubicBezTo>
                          <a:pt x="421525" y="1751"/>
                          <a:pt x="421525" y="-2189"/>
                          <a:pt x="421525" y="1751"/>
                        </a:cubicBezTo>
                        <a:cubicBezTo>
                          <a:pt x="441222" y="45085"/>
                          <a:pt x="441222" y="108117"/>
                          <a:pt x="437283" y="147512"/>
                        </a:cubicBezTo>
                        <a:cubicBezTo>
                          <a:pt x="433343" y="222362"/>
                          <a:pt x="413646" y="320849"/>
                          <a:pt x="342735" y="360244"/>
                        </a:cubicBezTo>
                        <a:cubicBezTo>
                          <a:pt x="338796" y="360244"/>
                          <a:pt x="334856" y="356304"/>
                          <a:pt x="338796" y="356304"/>
                        </a:cubicBezTo>
                        <a:cubicBezTo>
                          <a:pt x="378190" y="320849"/>
                          <a:pt x="409706" y="202664"/>
                          <a:pt x="393948" y="115996"/>
                        </a:cubicBezTo>
                        <a:cubicBezTo>
                          <a:pt x="382130" y="171149"/>
                          <a:pt x="303340" y="383881"/>
                          <a:pt x="256066" y="407518"/>
                        </a:cubicBezTo>
                        <a:cubicBezTo>
                          <a:pt x="252127" y="407518"/>
                          <a:pt x="252127" y="407518"/>
                          <a:pt x="252127" y="403578"/>
                        </a:cubicBezTo>
                        <a:cubicBezTo>
                          <a:pt x="252127" y="391760"/>
                          <a:pt x="256066" y="379941"/>
                          <a:pt x="260006" y="368123"/>
                        </a:cubicBezTo>
                        <a:cubicBezTo>
                          <a:pt x="240308" y="415397"/>
                          <a:pt x="193034" y="454791"/>
                          <a:pt x="145761" y="442973"/>
                        </a:cubicBezTo>
                        <a:cubicBezTo>
                          <a:pt x="130003" y="482368"/>
                          <a:pt x="114245" y="517823"/>
                          <a:pt x="86669" y="549339"/>
                        </a:cubicBezTo>
                        <a:cubicBezTo>
                          <a:pt x="63032" y="580855"/>
                          <a:pt x="35455" y="604492"/>
                          <a:pt x="0" y="628129"/>
                        </a:cubicBezTo>
                        <a:cubicBezTo>
                          <a:pt x="63032" y="600552"/>
                          <a:pt x="130003" y="580855"/>
                          <a:pt x="193034" y="545399"/>
                        </a:cubicBezTo>
                        <a:cubicBezTo>
                          <a:pt x="256066" y="509944"/>
                          <a:pt x="311219" y="454791"/>
                          <a:pt x="358493" y="395699"/>
                        </a:cubicBezTo>
                        <a:cubicBezTo>
                          <a:pt x="401827" y="340546"/>
                          <a:pt x="437283" y="281454"/>
                          <a:pt x="453041" y="210543"/>
                        </a:cubicBezTo>
                        <a:cubicBezTo>
                          <a:pt x="464859" y="147512"/>
                          <a:pt x="464859" y="64783"/>
                          <a:pt x="421525" y="1751"/>
                        </a:cubicBezTo>
                        <a:cubicBezTo>
                          <a:pt x="421525" y="1751"/>
                          <a:pt x="421525" y="1751"/>
                          <a:pt x="421525" y="1751"/>
                        </a:cubicBezTo>
                        <a:close/>
                      </a:path>
                    </a:pathLst>
                  </a:custGeom>
                  <a:solidFill>
                    <a:srgbClr val="FDBB30">
                      <a:alpha val="60000"/>
                    </a:srgbClr>
                  </a:solidFill>
                  <a:ln w="39379" cap="flat">
                    <a:noFill/>
                    <a:prstDash val="solid"/>
                    <a:miter/>
                  </a:ln>
                </p:spPr>
                <p:txBody>
                  <a:bodyPr rtlCol="0" anchor="ctr"/>
                  <a:lstStyle/>
                  <a:p>
                    <a:endParaRPr lang="en-US"/>
                  </a:p>
                </p:txBody>
              </p:sp>
              <p:sp>
                <p:nvSpPr>
                  <p:cNvPr id="3121" name="Freeform: Shape 3120">
                    <a:extLst>
                      <a:ext uri="{FF2B5EF4-FFF2-40B4-BE49-F238E27FC236}">
                        <a16:creationId xmlns:a16="http://schemas.microsoft.com/office/drawing/2014/main" xmlns="" id="{0DA87728-455D-428D-878B-76F5BA1E0C02}"/>
                      </a:ext>
                    </a:extLst>
                  </p:cNvPr>
                  <p:cNvSpPr/>
                  <p:nvPr/>
                </p:nvSpPr>
                <p:spPr>
                  <a:xfrm>
                    <a:off x="15691984" y="802624"/>
                    <a:ext cx="1214551" cy="1091710"/>
                  </a:xfrm>
                  <a:custGeom>
                    <a:avLst/>
                    <a:gdLst>
                      <a:gd name="connsiteX0" fmla="*/ 1206673 w 1214551"/>
                      <a:gd name="connsiteY0" fmla="*/ 284025 h 1091710"/>
                      <a:gd name="connsiteX1" fmla="*/ 1202733 w 1214551"/>
                      <a:gd name="connsiteY1" fmla="*/ 287964 h 1091710"/>
                      <a:gd name="connsiteX2" fmla="*/ 1120004 w 1214551"/>
                      <a:gd name="connsiteY2" fmla="*/ 295843 h 1091710"/>
                      <a:gd name="connsiteX3" fmla="*/ 1068791 w 1214551"/>
                      <a:gd name="connsiteY3" fmla="*/ 205235 h 1091710"/>
                      <a:gd name="connsiteX4" fmla="*/ 946667 w 1214551"/>
                      <a:gd name="connsiteY4" fmla="*/ 79172 h 1091710"/>
                      <a:gd name="connsiteX5" fmla="*/ 663024 w 1214551"/>
                      <a:gd name="connsiteY5" fmla="*/ 8261 h 1091710"/>
                      <a:gd name="connsiteX6" fmla="*/ 659085 w 1214551"/>
                      <a:gd name="connsiteY6" fmla="*/ 8261 h 1091710"/>
                      <a:gd name="connsiteX7" fmla="*/ 623629 w 1214551"/>
                      <a:gd name="connsiteY7" fmla="*/ 4322 h 1091710"/>
                      <a:gd name="connsiteX8" fmla="*/ 623629 w 1214551"/>
                      <a:gd name="connsiteY8" fmla="*/ 4322 h 1091710"/>
                      <a:gd name="connsiteX9" fmla="*/ 292712 w 1214551"/>
                      <a:gd name="connsiteY9" fmla="*/ 83111 h 1091710"/>
                      <a:gd name="connsiteX10" fmla="*/ 166649 w 1214551"/>
                      <a:gd name="connsiteY10" fmla="*/ 209175 h 1091710"/>
                      <a:gd name="connsiteX11" fmla="*/ 103617 w 1214551"/>
                      <a:gd name="connsiteY11" fmla="*/ 272206 h 1091710"/>
                      <a:gd name="connsiteX12" fmla="*/ 9070 w 1214551"/>
                      <a:gd name="connsiteY12" fmla="*/ 295843 h 1091710"/>
                      <a:gd name="connsiteX13" fmla="*/ 9070 w 1214551"/>
                      <a:gd name="connsiteY13" fmla="*/ 303722 h 1091710"/>
                      <a:gd name="connsiteX14" fmla="*/ 9070 w 1214551"/>
                      <a:gd name="connsiteY14" fmla="*/ 303722 h 1091710"/>
                      <a:gd name="connsiteX15" fmla="*/ 83920 w 1214551"/>
                      <a:gd name="connsiteY15" fmla="*/ 331299 h 1091710"/>
                      <a:gd name="connsiteX16" fmla="*/ 40585 w 1214551"/>
                      <a:gd name="connsiteY16" fmla="*/ 453423 h 1091710"/>
                      <a:gd name="connsiteX17" fmla="*/ 76041 w 1214551"/>
                      <a:gd name="connsiteY17" fmla="*/ 555849 h 1091710"/>
                      <a:gd name="connsiteX18" fmla="*/ 52404 w 1214551"/>
                      <a:gd name="connsiteY18" fmla="*/ 709489 h 1091710"/>
                      <a:gd name="connsiteX19" fmla="*/ 83920 w 1214551"/>
                      <a:gd name="connsiteY19" fmla="*/ 953737 h 1091710"/>
                      <a:gd name="connsiteX20" fmla="*/ 473929 w 1214551"/>
                      <a:gd name="connsiteY20" fmla="*/ 1087679 h 1091710"/>
                      <a:gd name="connsiteX21" fmla="*/ 702419 w 1214551"/>
                      <a:gd name="connsiteY21" fmla="*/ 1012829 h 1091710"/>
                      <a:gd name="connsiteX22" fmla="*/ 706358 w 1214551"/>
                      <a:gd name="connsiteY22" fmla="*/ 1012829 h 1091710"/>
                      <a:gd name="connsiteX23" fmla="*/ 946667 w 1214551"/>
                      <a:gd name="connsiteY23" fmla="*/ 906463 h 1091710"/>
                      <a:gd name="connsiteX24" fmla="*/ 1112125 w 1214551"/>
                      <a:gd name="connsiteY24" fmla="*/ 748884 h 1091710"/>
                      <a:gd name="connsiteX25" fmla="*/ 1171218 w 1214551"/>
                      <a:gd name="connsiteY25" fmla="*/ 358875 h 1091710"/>
                      <a:gd name="connsiteX26" fmla="*/ 1214552 w 1214551"/>
                      <a:gd name="connsiteY26" fmla="*/ 291904 h 1091710"/>
                      <a:gd name="connsiteX27" fmla="*/ 1206673 w 1214551"/>
                      <a:gd name="connsiteY27" fmla="*/ 284025 h 1091710"/>
                      <a:gd name="connsiteX28" fmla="*/ 76041 w 1214551"/>
                      <a:gd name="connsiteY28" fmla="*/ 563728 h 1091710"/>
                      <a:gd name="connsiteX29" fmla="*/ 76041 w 1214551"/>
                      <a:gd name="connsiteY29" fmla="*/ 563728 h 1091710"/>
                      <a:gd name="connsiteX30" fmla="*/ 95738 w 1214551"/>
                      <a:gd name="connsiteY30" fmla="*/ 599183 h 1091710"/>
                      <a:gd name="connsiteX31" fmla="*/ 95738 w 1214551"/>
                      <a:gd name="connsiteY31" fmla="*/ 599183 h 1091710"/>
                      <a:gd name="connsiteX32" fmla="*/ 91799 w 1214551"/>
                      <a:gd name="connsiteY32" fmla="*/ 622820 h 1091710"/>
                      <a:gd name="connsiteX33" fmla="*/ 56343 w 1214551"/>
                      <a:gd name="connsiteY33" fmla="*/ 697670 h 1091710"/>
                      <a:gd name="connsiteX34" fmla="*/ 56343 w 1214551"/>
                      <a:gd name="connsiteY34" fmla="*/ 697670 h 1091710"/>
                      <a:gd name="connsiteX35" fmla="*/ 76041 w 1214551"/>
                      <a:gd name="connsiteY35" fmla="*/ 563728 h 1091710"/>
                      <a:gd name="connsiteX36" fmla="*/ 466050 w 1214551"/>
                      <a:gd name="connsiteY36" fmla="*/ 1075861 h 1091710"/>
                      <a:gd name="connsiteX37" fmla="*/ 308470 w 1214551"/>
                      <a:gd name="connsiteY37" fmla="*/ 1071921 h 1091710"/>
                      <a:gd name="connsiteX38" fmla="*/ 162709 w 1214551"/>
                      <a:gd name="connsiteY38" fmla="*/ 1016769 h 1091710"/>
                      <a:gd name="connsiteX39" fmla="*/ 95738 w 1214551"/>
                      <a:gd name="connsiteY39" fmla="*/ 953737 h 1091710"/>
                      <a:gd name="connsiteX40" fmla="*/ 60283 w 1214551"/>
                      <a:gd name="connsiteY40" fmla="*/ 906463 h 1091710"/>
                      <a:gd name="connsiteX41" fmla="*/ 36646 w 1214551"/>
                      <a:gd name="connsiteY41" fmla="*/ 827673 h 1091710"/>
                      <a:gd name="connsiteX42" fmla="*/ 76041 w 1214551"/>
                      <a:gd name="connsiteY42" fmla="*/ 677973 h 1091710"/>
                      <a:gd name="connsiteX43" fmla="*/ 103617 w 1214551"/>
                      <a:gd name="connsiteY43" fmla="*/ 614941 h 1091710"/>
                      <a:gd name="connsiteX44" fmla="*/ 111496 w 1214551"/>
                      <a:gd name="connsiteY44" fmla="*/ 540091 h 1091710"/>
                      <a:gd name="connsiteX45" fmla="*/ 123315 w 1214551"/>
                      <a:gd name="connsiteY45" fmla="*/ 406149 h 1091710"/>
                      <a:gd name="connsiteX46" fmla="*/ 143012 w 1214551"/>
                      <a:gd name="connsiteY46" fmla="*/ 362814 h 1091710"/>
                      <a:gd name="connsiteX47" fmla="*/ 143012 w 1214551"/>
                      <a:gd name="connsiteY47" fmla="*/ 362814 h 1091710"/>
                      <a:gd name="connsiteX48" fmla="*/ 135133 w 1214551"/>
                      <a:gd name="connsiteY48" fmla="*/ 406149 h 1091710"/>
                      <a:gd name="connsiteX49" fmla="*/ 143012 w 1214551"/>
                      <a:gd name="connsiteY49" fmla="*/ 410088 h 1091710"/>
                      <a:gd name="connsiteX50" fmla="*/ 146952 w 1214551"/>
                      <a:gd name="connsiteY50" fmla="*/ 406149 h 1091710"/>
                      <a:gd name="connsiteX51" fmla="*/ 280894 w 1214551"/>
                      <a:gd name="connsiteY51" fmla="*/ 280085 h 1091710"/>
                      <a:gd name="connsiteX52" fmla="*/ 265136 w 1214551"/>
                      <a:gd name="connsiteY52" fmla="*/ 327359 h 1091710"/>
                      <a:gd name="connsiteX53" fmla="*/ 273015 w 1214551"/>
                      <a:gd name="connsiteY53" fmla="*/ 331299 h 1091710"/>
                      <a:gd name="connsiteX54" fmla="*/ 336047 w 1214551"/>
                      <a:gd name="connsiteY54" fmla="*/ 280085 h 1091710"/>
                      <a:gd name="connsiteX55" fmla="*/ 363623 w 1214551"/>
                      <a:gd name="connsiteY55" fmla="*/ 354935 h 1091710"/>
                      <a:gd name="connsiteX56" fmla="*/ 371502 w 1214551"/>
                      <a:gd name="connsiteY56" fmla="*/ 350996 h 1091710"/>
                      <a:gd name="connsiteX57" fmla="*/ 391200 w 1214551"/>
                      <a:gd name="connsiteY57" fmla="*/ 264327 h 1091710"/>
                      <a:gd name="connsiteX58" fmla="*/ 485747 w 1214551"/>
                      <a:gd name="connsiteY58" fmla="*/ 386451 h 1091710"/>
                      <a:gd name="connsiteX59" fmla="*/ 635447 w 1214551"/>
                      <a:gd name="connsiteY59" fmla="*/ 421907 h 1091710"/>
                      <a:gd name="connsiteX60" fmla="*/ 639387 w 1214551"/>
                      <a:gd name="connsiteY60" fmla="*/ 417967 h 1091710"/>
                      <a:gd name="connsiteX61" fmla="*/ 639387 w 1214551"/>
                      <a:gd name="connsiteY61" fmla="*/ 414028 h 1091710"/>
                      <a:gd name="connsiteX62" fmla="*/ 548779 w 1214551"/>
                      <a:gd name="connsiteY62" fmla="*/ 272206 h 1091710"/>
                      <a:gd name="connsiteX63" fmla="*/ 615750 w 1214551"/>
                      <a:gd name="connsiteY63" fmla="*/ 354935 h 1091710"/>
                      <a:gd name="connsiteX64" fmla="*/ 718177 w 1214551"/>
                      <a:gd name="connsiteY64" fmla="*/ 417967 h 1091710"/>
                      <a:gd name="connsiteX65" fmla="*/ 718177 w 1214551"/>
                      <a:gd name="connsiteY65" fmla="*/ 410088 h 1091710"/>
                      <a:gd name="connsiteX66" fmla="*/ 718177 w 1214551"/>
                      <a:gd name="connsiteY66" fmla="*/ 406149 h 1091710"/>
                      <a:gd name="connsiteX67" fmla="*/ 663024 w 1214551"/>
                      <a:gd name="connsiteY67" fmla="*/ 311601 h 1091710"/>
                      <a:gd name="connsiteX68" fmla="*/ 749693 w 1214551"/>
                      <a:gd name="connsiteY68" fmla="*/ 410088 h 1091710"/>
                      <a:gd name="connsiteX69" fmla="*/ 777269 w 1214551"/>
                      <a:gd name="connsiteY69" fmla="*/ 488878 h 1091710"/>
                      <a:gd name="connsiteX70" fmla="*/ 777269 w 1214551"/>
                      <a:gd name="connsiteY70" fmla="*/ 567668 h 1091710"/>
                      <a:gd name="connsiteX71" fmla="*/ 777269 w 1214551"/>
                      <a:gd name="connsiteY71" fmla="*/ 567668 h 1091710"/>
                      <a:gd name="connsiteX72" fmla="*/ 777269 w 1214551"/>
                      <a:gd name="connsiteY72" fmla="*/ 567668 h 1091710"/>
                      <a:gd name="connsiteX73" fmla="*/ 785148 w 1214551"/>
                      <a:gd name="connsiteY73" fmla="*/ 571607 h 1091710"/>
                      <a:gd name="connsiteX74" fmla="*/ 867877 w 1214551"/>
                      <a:gd name="connsiteY74" fmla="*/ 457362 h 1091710"/>
                      <a:gd name="connsiteX75" fmla="*/ 875756 w 1214551"/>
                      <a:gd name="connsiteY75" fmla="*/ 559789 h 1091710"/>
                      <a:gd name="connsiteX76" fmla="*/ 859998 w 1214551"/>
                      <a:gd name="connsiteY76" fmla="*/ 646457 h 1091710"/>
                      <a:gd name="connsiteX77" fmla="*/ 856059 w 1214551"/>
                      <a:gd name="connsiteY77" fmla="*/ 670094 h 1091710"/>
                      <a:gd name="connsiteX78" fmla="*/ 863938 w 1214551"/>
                      <a:gd name="connsiteY78" fmla="*/ 658276 h 1091710"/>
                      <a:gd name="connsiteX79" fmla="*/ 867877 w 1214551"/>
                      <a:gd name="connsiteY79" fmla="*/ 654336 h 1091710"/>
                      <a:gd name="connsiteX80" fmla="*/ 1001820 w 1214551"/>
                      <a:gd name="connsiteY80" fmla="*/ 638578 h 1091710"/>
                      <a:gd name="connsiteX81" fmla="*/ 852119 w 1214551"/>
                      <a:gd name="connsiteY81" fmla="*/ 784339 h 1091710"/>
                      <a:gd name="connsiteX82" fmla="*/ 852119 w 1214551"/>
                      <a:gd name="connsiteY82" fmla="*/ 788279 h 1091710"/>
                      <a:gd name="connsiteX83" fmla="*/ 875756 w 1214551"/>
                      <a:gd name="connsiteY83" fmla="*/ 800097 h 1091710"/>
                      <a:gd name="connsiteX84" fmla="*/ 820603 w 1214551"/>
                      <a:gd name="connsiteY84" fmla="*/ 906463 h 1091710"/>
                      <a:gd name="connsiteX85" fmla="*/ 726056 w 1214551"/>
                      <a:gd name="connsiteY85" fmla="*/ 989192 h 1091710"/>
                      <a:gd name="connsiteX86" fmla="*/ 466050 w 1214551"/>
                      <a:gd name="connsiteY86" fmla="*/ 1075861 h 1091710"/>
                      <a:gd name="connsiteX87" fmla="*/ 1147580 w 1214551"/>
                      <a:gd name="connsiteY87" fmla="*/ 347057 h 1091710"/>
                      <a:gd name="connsiteX88" fmla="*/ 1143641 w 1214551"/>
                      <a:gd name="connsiteY88" fmla="*/ 354935 h 1091710"/>
                      <a:gd name="connsiteX89" fmla="*/ 1163338 w 1214551"/>
                      <a:gd name="connsiteY89" fmla="*/ 358875 h 1091710"/>
                      <a:gd name="connsiteX90" fmla="*/ 1163338 w 1214551"/>
                      <a:gd name="connsiteY90" fmla="*/ 358875 h 1091710"/>
                      <a:gd name="connsiteX91" fmla="*/ 1186975 w 1214551"/>
                      <a:gd name="connsiteY91" fmla="*/ 571607 h 1091710"/>
                      <a:gd name="connsiteX92" fmla="*/ 1092428 w 1214551"/>
                      <a:gd name="connsiteY92" fmla="*/ 756763 h 1091710"/>
                      <a:gd name="connsiteX93" fmla="*/ 926969 w 1214551"/>
                      <a:gd name="connsiteY93" fmla="*/ 906463 h 1091710"/>
                      <a:gd name="connsiteX94" fmla="*/ 733935 w 1214551"/>
                      <a:gd name="connsiteY94" fmla="*/ 989192 h 1091710"/>
                      <a:gd name="connsiteX95" fmla="*/ 820603 w 1214551"/>
                      <a:gd name="connsiteY95" fmla="*/ 910402 h 1091710"/>
                      <a:gd name="connsiteX96" fmla="*/ 879696 w 1214551"/>
                      <a:gd name="connsiteY96" fmla="*/ 804036 h 1091710"/>
                      <a:gd name="connsiteX97" fmla="*/ 1001820 w 1214551"/>
                      <a:gd name="connsiteY97" fmla="*/ 642518 h 1091710"/>
                      <a:gd name="connsiteX98" fmla="*/ 919090 w 1214551"/>
                      <a:gd name="connsiteY98" fmla="*/ 595244 h 1091710"/>
                      <a:gd name="connsiteX99" fmla="*/ 859998 w 1214551"/>
                      <a:gd name="connsiteY99" fmla="*/ 638578 h 1091710"/>
                      <a:gd name="connsiteX100" fmla="*/ 871816 w 1214551"/>
                      <a:gd name="connsiteY100" fmla="*/ 555849 h 1091710"/>
                      <a:gd name="connsiteX101" fmla="*/ 856059 w 1214551"/>
                      <a:gd name="connsiteY101" fmla="*/ 445544 h 1091710"/>
                      <a:gd name="connsiteX102" fmla="*/ 856059 w 1214551"/>
                      <a:gd name="connsiteY102" fmla="*/ 445544 h 1091710"/>
                      <a:gd name="connsiteX103" fmla="*/ 848180 w 1214551"/>
                      <a:gd name="connsiteY103" fmla="*/ 445544 h 1091710"/>
                      <a:gd name="connsiteX104" fmla="*/ 777269 w 1214551"/>
                      <a:gd name="connsiteY104" fmla="*/ 567668 h 1091710"/>
                      <a:gd name="connsiteX105" fmla="*/ 777269 w 1214551"/>
                      <a:gd name="connsiteY105" fmla="*/ 508575 h 1091710"/>
                      <a:gd name="connsiteX106" fmla="*/ 753632 w 1214551"/>
                      <a:gd name="connsiteY106" fmla="*/ 425846 h 1091710"/>
                      <a:gd name="connsiteX107" fmla="*/ 647266 w 1214551"/>
                      <a:gd name="connsiteY107" fmla="*/ 307662 h 1091710"/>
                      <a:gd name="connsiteX108" fmla="*/ 643327 w 1214551"/>
                      <a:gd name="connsiteY108" fmla="*/ 307662 h 1091710"/>
                      <a:gd name="connsiteX109" fmla="*/ 639387 w 1214551"/>
                      <a:gd name="connsiteY109" fmla="*/ 311601 h 1091710"/>
                      <a:gd name="connsiteX110" fmla="*/ 694540 w 1214551"/>
                      <a:gd name="connsiteY110" fmla="*/ 410088 h 1091710"/>
                      <a:gd name="connsiteX111" fmla="*/ 611811 w 1214551"/>
                      <a:gd name="connsiteY111" fmla="*/ 354935 h 1091710"/>
                      <a:gd name="connsiteX112" fmla="*/ 536960 w 1214551"/>
                      <a:gd name="connsiteY112" fmla="*/ 260388 h 1091710"/>
                      <a:gd name="connsiteX113" fmla="*/ 533021 w 1214551"/>
                      <a:gd name="connsiteY113" fmla="*/ 260388 h 1091710"/>
                      <a:gd name="connsiteX114" fmla="*/ 529082 w 1214551"/>
                      <a:gd name="connsiteY114" fmla="*/ 264327 h 1091710"/>
                      <a:gd name="connsiteX115" fmla="*/ 615750 w 1214551"/>
                      <a:gd name="connsiteY115" fmla="*/ 421907 h 1091710"/>
                      <a:gd name="connsiteX116" fmla="*/ 481808 w 1214551"/>
                      <a:gd name="connsiteY116" fmla="*/ 386451 h 1091710"/>
                      <a:gd name="connsiteX117" fmla="*/ 387260 w 1214551"/>
                      <a:gd name="connsiteY117" fmla="*/ 264327 h 1091710"/>
                      <a:gd name="connsiteX118" fmla="*/ 383321 w 1214551"/>
                      <a:gd name="connsiteY118" fmla="*/ 260388 h 1091710"/>
                      <a:gd name="connsiteX119" fmla="*/ 379381 w 1214551"/>
                      <a:gd name="connsiteY119" fmla="*/ 260388 h 1091710"/>
                      <a:gd name="connsiteX120" fmla="*/ 347865 w 1214551"/>
                      <a:gd name="connsiteY120" fmla="*/ 335238 h 1091710"/>
                      <a:gd name="connsiteX121" fmla="*/ 328168 w 1214551"/>
                      <a:gd name="connsiteY121" fmla="*/ 272206 h 1091710"/>
                      <a:gd name="connsiteX122" fmla="*/ 320289 w 1214551"/>
                      <a:gd name="connsiteY122" fmla="*/ 272206 h 1091710"/>
                      <a:gd name="connsiteX123" fmla="*/ 320289 w 1214551"/>
                      <a:gd name="connsiteY123" fmla="*/ 276146 h 1091710"/>
                      <a:gd name="connsiteX124" fmla="*/ 261196 w 1214551"/>
                      <a:gd name="connsiteY124" fmla="*/ 319480 h 1091710"/>
                      <a:gd name="connsiteX125" fmla="*/ 284834 w 1214551"/>
                      <a:gd name="connsiteY125" fmla="*/ 272206 h 1091710"/>
                      <a:gd name="connsiteX126" fmla="*/ 280894 w 1214551"/>
                      <a:gd name="connsiteY126" fmla="*/ 264327 h 1091710"/>
                      <a:gd name="connsiteX127" fmla="*/ 273015 w 1214551"/>
                      <a:gd name="connsiteY127" fmla="*/ 272206 h 1091710"/>
                      <a:gd name="connsiteX128" fmla="*/ 273015 w 1214551"/>
                      <a:gd name="connsiteY128" fmla="*/ 272206 h 1091710"/>
                      <a:gd name="connsiteX129" fmla="*/ 131194 w 1214551"/>
                      <a:gd name="connsiteY129" fmla="*/ 394330 h 1091710"/>
                      <a:gd name="connsiteX130" fmla="*/ 206044 w 1214551"/>
                      <a:gd name="connsiteY130" fmla="*/ 284025 h 1091710"/>
                      <a:gd name="connsiteX131" fmla="*/ 202104 w 1214551"/>
                      <a:gd name="connsiteY131" fmla="*/ 276146 h 1091710"/>
                      <a:gd name="connsiteX132" fmla="*/ 162709 w 1214551"/>
                      <a:gd name="connsiteY132" fmla="*/ 307662 h 1091710"/>
                      <a:gd name="connsiteX133" fmla="*/ 146952 w 1214551"/>
                      <a:gd name="connsiteY133" fmla="*/ 327359 h 1091710"/>
                      <a:gd name="connsiteX134" fmla="*/ 135133 w 1214551"/>
                      <a:gd name="connsiteY134" fmla="*/ 347057 h 1091710"/>
                      <a:gd name="connsiteX135" fmla="*/ 131194 w 1214551"/>
                      <a:gd name="connsiteY135" fmla="*/ 350996 h 1091710"/>
                      <a:gd name="connsiteX136" fmla="*/ 115436 w 1214551"/>
                      <a:gd name="connsiteY136" fmla="*/ 374633 h 1091710"/>
                      <a:gd name="connsiteX137" fmla="*/ 115436 w 1214551"/>
                      <a:gd name="connsiteY137" fmla="*/ 398270 h 1091710"/>
                      <a:gd name="connsiteX138" fmla="*/ 107557 w 1214551"/>
                      <a:gd name="connsiteY138" fmla="*/ 429786 h 1091710"/>
                      <a:gd name="connsiteX139" fmla="*/ 103617 w 1214551"/>
                      <a:gd name="connsiteY139" fmla="*/ 496757 h 1091710"/>
                      <a:gd name="connsiteX140" fmla="*/ 103617 w 1214551"/>
                      <a:gd name="connsiteY140" fmla="*/ 532212 h 1091710"/>
                      <a:gd name="connsiteX141" fmla="*/ 99678 w 1214551"/>
                      <a:gd name="connsiteY141" fmla="*/ 587365 h 1091710"/>
                      <a:gd name="connsiteX142" fmla="*/ 52404 w 1214551"/>
                      <a:gd name="connsiteY142" fmla="*/ 473120 h 1091710"/>
                      <a:gd name="connsiteX143" fmla="*/ 95738 w 1214551"/>
                      <a:gd name="connsiteY143" fmla="*/ 331299 h 1091710"/>
                      <a:gd name="connsiteX144" fmla="*/ 95738 w 1214551"/>
                      <a:gd name="connsiteY144" fmla="*/ 327359 h 1091710"/>
                      <a:gd name="connsiteX145" fmla="*/ 103617 w 1214551"/>
                      <a:gd name="connsiteY145" fmla="*/ 323420 h 1091710"/>
                      <a:gd name="connsiteX146" fmla="*/ 99678 w 1214551"/>
                      <a:gd name="connsiteY146" fmla="*/ 315541 h 1091710"/>
                      <a:gd name="connsiteX147" fmla="*/ 16949 w 1214551"/>
                      <a:gd name="connsiteY147" fmla="*/ 299783 h 1091710"/>
                      <a:gd name="connsiteX148" fmla="*/ 135133 w 1214551"/>
                      <a:gd name="connsiteY148" fmla="*/ 248570 h 1091710"/>
                      <a:gd name="connsiteX149" fmla="*/ 186347 w 1214551"/>
                      <a:gd name="connsiteY149" fmla="*/ 189477 h 1091710"/>
                      <a:gd name="connsiteX150" fmla="*/ 257257 w 1214551"/>
                      <a:gd name="connsiteY150" fmla="*/ 114627 h 1091710"/>
                      <a:gd name="connsiteX151" fmla="*/ 584234 w 1214551"/>
                      <a:gd name="connsiteY151" fmla="*/ 8261 h 1091710"/>
                      <a:gd name="connsiteX152" fmla="*/ 521203 w 1214551"/>
                      <a:gd name="connsiteY152" fmla="*/ 24019 h 1091710"/>
                      <a:gd name="connsiteX153" fmla="*/ 347865 w 1214551"/>
                      <a:gd name="connsiteY153" fmla="*/ 138264 h 1091710"/>
                      <a:gd name="connsiteX154" fmla="*/ 355744 w 1214551"/>
                      <a:gd name="connsiteY154" fmla="*/ 142203 h 1091710"/>
                      <a:gd name="connsiteX155" fmla="*/ 513324 w 1214551"/>
                      <a:gd name="connsiteY155" fmla="*/ 35837 h 1091710"/>
                      <a:gd name="connsiteX156" fmla="*/ 607871 w 1214551"/>
                      <a:gd name="connsiteY156" fmla="*/ 12201 h 1091710"/>
                      <a:gd name="connsiteX157" fmla="*/ 619690 w 1214551"/>
                      <a:gd name="connsiteY157" fmla="*/ 12201 h 1091710"/>
                      <a:gd name="connsiteX158" fmla="*/ 619690 w 1214551"/>
                      <a:gd name="connsiteY158" fmla="*/ 12201 h 1091710"/>
                      <a:gd name="connsiteX159" fmla="*/ 619690 w 1214551"/>
                      <a:gd name="connsiteY159" fmla="*/ 12201 h 1091710"/>
                      <a:gd name="connsiteX160" fmla="*/ 710298 w 1214551"/>
                      <a:gd name="connsiteY160" fmla="*/ 39777 h 1091710"/>
                      <a:gd name="connsiteX161" fmla="*/ 714237 w 1214551"/>
                      <a:gd name="connsiteY161" fmla="*/ 31898 h 1091710"/>
                      <a:gd name="connsiteX162" fmla="*/ 670903 w 1214551"/>
                      <a:gd name="connsiteY162" fmla="*/ 12201 h 1091710"/>
                      <a:gd name="connsiteX163" fmla="*/ 828482 w 1214551"/>
                      <a:gd name="connsiteY163" fmla="*/ 31898 h 1091710"/>
                      <a:gd name="connsiteX164" fmla="*/ 986062 w 1214551"/>
                      <a:gd name="connsiteY164" fmla="*/ 122506 h 1091710"/>
                      <a:gd name="connsiteX165" fmla="*/ 1056972 w 1214551"/>
                      <a:gd name="connsiteY165" fmla="*/ 213114 h 1091710"/>
                      <a:gd name="connsiteX166" fmla="*/ 1108186 w 1214551"/>
                      <a:gd name="connsiteY166" fmla="*/ 295843 h 1091710"/>
                      <a:gd name="connsiteX167" fmla="*/ 1194854 w 1214551"/>
                      <a:gd name="connsiteY167" fmla="*/ 299783 h 1091710"/>
                      <a:gd name="connsiteX168" fmla="*/ 1147580 w 1214551"/>
                      <a:gd name="connsiteY168" fmla="*/ 347057 h 1091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214551" h="1091710">
                        <a:moveTo>
                          <a:pt x="1206673" y="284025"/>
                        </a:moveTo>
                        <a:cubicBezTo>
                          <a:pt x="1206673" y="284025"/>
                          <a:pt x="1202733" y="284025"/>
                          <a:pt x="1202733" y="287964"/>
                        </a:cubicBezTo>
                        <a:cubicBezTo>
                          <a:pt x="1186975" y="327359"/>
                          <a:pt x="1147580" y="323420"/>
                          <a:pt x="1120004" y="295843"/>
                        </a:cubicBezTo>
                        <a:cubicBezTo>
                          <a:pt x="1096367" y="272206"/>
                          <a:pt x="1084549" y="236751"/>
                          <a:pt x="1068791" y="205235"/>
                        </a:cubicBezTo>
                        <a:cubicBezTo>
                          <a:pt x="1041214" y="154022"/>
                          <a:pt x="993941" y="114627"/>
                          <a:pt x="946667" y="79172"/>
                        </a:cubicBezTo>
                        <a:cubicBezTo>
                          <a:pt x="859998" y="20080"/>
                          <a:pt x="765451" y="382"/>
                          <a:pt x="663024" y="8261"/>
                        </a:cubicBezTo>
                        <a:cubicBezTo>
                          <a:pt x="663024" y="8261"/>
                          <a:pt x="659085" y="8261"/>
                          <a:pt x="659085" y="8261"/>
                        </a:cubicBezTo>
                        <a:cubicBezTo>
                          <a:pt x="647266" y="4322"/>
                          <a:pt x="635447" y="4322"/>
                          <a:pt x="623629" y="4322"/>
                        </a:cubicBezTo>
                        <a:lnTo>
                          <a:pt x="623629" y="4322"/>
                        </a:lnTo>
                        <a:cubicBezTo>
                          <a:pt x="509384" y="-11436"/>
                          <a:pt x="387260" y="16140"/>
                          <a:pt x="292712" y="83111"/>
                        </a:cubicBezTo>
                        <a:cubicBezTo>
                          <a:pt x="241499" y="118567"/>
                          <a:pt x="202104" y="161901"/>
                          <a:pt x="166649" y="209175"/>
                        </a:cubicBezTo>
                        <a:cubicBezTo>
                          <a:pt x="146952" y="232812"/>
                          <a:pt x="127254" y="256448"/>
                          <a:pt x="103617" y="272206"/>
                        </a:cubicBezTo>
                        <a:cubicBezTo>
                          <a:pt x="76041" y="291904"/>
                          <a:pt x="40585" y="295843"/>
                          <a:pt x="9070" y="295843"/>
                        </a:cubicBezTo>
                        <a:cubicBezTo>
                          <a:pt x="5130" y="295843"/>
                          <a:pt x="5130" y="303722"/>
                          <a:pt x="9070" y="303722"/>
                        </a:cubicBezTo>
                        <a:cubicBezTo>
                          <a:pt x="9070" y="303722"/>
                          <a:pt x="9070" y="303722"/>
                          <a:pt x="9070" y="303722"/>
                        </a:cubicBezTo>
                        <a:cubicBezTo>
                          <a:pt x="28767" y="323420"/>
                          <a:pt x="56343" y="335238"/>
                          <a:pt x="83920" y="331299"/>
                        </a:cubicBezTo>
                        <a:cubicBezTo>
                          <a:pt x="48465" y="358875"/>
                          <a:pt x="36646" y="406149"/>
                          <a:pt x="40585" y="453423"/>
                        </a:cubicBezTo>
                        <a:cubicBezTo>
                          <a:pt x="44525" y="488878"/>
                          <a:pt x="56343" y="524333"/>
                          <a:pt x="76041" y="555849"/>
                        </a:cubicBezTo>
                        <a:cubicBezTo>
                          <a:pt x="1191" y="528273"/>
                          <a:pt x="-38204" y="701610"/>
                          <a:pt x="52404" y="709489"/>
                        </a:cubicBezTo>
                        <a:cubicBezTo>
                          <a:pt x="13009" y="788279"/>
                          <a:pt x="24827" y="886766"/>
                          <a:pt x="83920" y="953737"/>
                        </a:cubicBezTo>
                        <a:cubicBezTo>
                          <a:pt x="170589" y="1075861"/>
                          <a:pt x="328168" y="1103437"/>
                          <a:pt x="473929" y="1087679"/>
                        </a:cubicBezTo>
                        <a:cubicBezTo>
                          <a:pt x="552718" y="1079800"/>
                          <a:pt x="631508" y="1052224"/>
                          <a:pt x="702419" y="1012829"/>
                        </a:cubicBezTo>
                        <a:cubicBezTo>
                          <a:pt x="702419" y="1012829"/>
                          <a:pt x="706358" y="1012829"/>
                          <a:pt x="706358" y="1012829"/>
                        </a:cubicBezTo>
                        <a:cubicBezTo>
                          <a:pt x="785148" y="973434"/>
                          <a:pt x="871816" y="953737"/>
                          <a:pt x="946667" y="906463"/>
                        </a:cubicBezTo>
                        <a:cubicBezTo>
                          <a:pt x="1009698" y="867068"/>
                          <a:pt x="1068791" y="811915"/>
                          <a:pt x="1112125" y="748884"/>
                        </a:cubicBezTo>
                        <a:cubicBezTo>
                          <a:pt x="1190915" y="642518"/>
                          <a:pt x="1250007" y="480999"/>
                          <a:pt x="1171218" y="358875"/>
                        </a:cubicBezTo>
                        <a:cubicBezTo>
                          <a:pt x="1198794" y="354935"/>
                          <a:pt x="1214552" y="319480"/>
                          <a:pt x="1214552" y="291904"/>
                        </a:cubicBezTo>
                        <a:cubicBezTo>
                          <a:pt x="1214552" y="287964"/>
                          <a:pt x="1210612" y="284025"/>
                          <a:pt x="1206673" y="284025"/>
                        </a:cubicBezTo>
                        <a:close/>
                        <a:moveTo>
                          <a:pt x="76041" y="563728"/>
                        </a:moveTo>
                        <a:cubicBezTo>
                          <a:pt x="76041" y="563728"/>
                          <a:pt x="76041" y="563728"/>
                          <a:pt x="76041" y="563728"/>
                        </a:cubicBezTo>
                        <a:cubicBezTo>
                          <a:pt x="83920" y="575547"/>
                          <a:pt x="87859" y="587365"/>
                          <a:pt x="95738" y="599183"/>
                        </a:cubicBezTo>
                        <a:cubicBezTo>
                          <a:pt x="95738" y="599183"/>
                          <a:pt x="95738" y="599183"/>
                          <a:pt x="95738" y="599183"/>
                        </a:cubicBezTo>
                        <a:cubicBezTo>
                          <a:pt x="95738" y="607062"/>
                          <a:pt x="91799" y="614941"/>
                          <a:pt x="91799" y="622820"/>
                        </a:cubicBezTo>
                        <a:cubicBezTo>
                          <a:pt x="83920" y="650397"/>
                          <a:pt x="68162" y="674034"/>
                          <a:pt x="56343" y="697670"/>
                        </a:cubicBezTo>
                        <a:cubicBezTo>
                          <a:pt x="56343" y="697670"/>
                          <a:pt x="56343" y="697670"/>
                          <a:pt x="56343" y="697670"/>
                        </a:cubicBezTo>
                        <a:cubicBezTo>
                          <a:pt x="-34265" y="697670"/>
                          <a:pt x="9070" y="528273"/>
                          <a:pt x="76041" y="563728"/>
                        </a:cubicBezTo>
                        <a:close/>
                        <a:moveTo>
                          <a:pt x="466050" y="1075861"/>
                        </a:moveTo>
                        <a:cubicBezTo>
                          <a:pt x="414836" y="1083740"/>
                          <a:pt x="359684" y="1083740"/>
                          <a:pt x="308470" y="1071921"/>
                        </a:cubicBezTo>
                        <a:cubicBezTo>
                          <a:pt x="257257" y="1064042"/>
                          <a:pt x="206044" y="1048284"/>
                          <a:pt x="162709" y="1016769"/>
                        </a:cubicBezTo>
                        <a:cubicBezTo>
                          <a:pt x="139073" y="1001011"/>
                          <a:pt x="111496" y="977374"/>
                          <a:pt x="95738" y="953737"/>
                        </a:cubicBezTo>
                        <a:cubicBezTo>
                          <a:pt x="83920" y="937979"/>
                          <a:pt x="72101" y="922221"/>
                          <a:pt x="60283" y="906463"/>
                        </a:cubicBezTo>
                        <a:cubicBezTo>
                          <a:pt x="48465" y="882826"/>
                          <a:pt x="40585" y="855250"/>
                          <a:pt x="36646" y="827673"/>
                        </a:cubicBezTo>
                        <a:cubicBezTo>
                          <a:pt x="28767" y="772521"/>
                          <a:pt x="48465" y="725247"/>
                          <a:pt x="76041" y="677973"/>
                        </a:cubicBezTo>
                        <a:cubicBezTo>
                          <a:pt x="87859" y="658276"/>
                          <a:pt x="95738" y="638578"/>
                          <a:pt x="103617" y="614941"/>
                        </a:cubicBezTo>
                        <a:cubicBezTo>
                          <a:pt x="111496" y="591304"/>
                          <a:pt x="111496" y="567668"/>
                          <a:pt x="111496" y="540091"/>
                        </a:cubicBezTo>
                        <a:cubicBezTo>
                          <a:pt x="111496" y="496757"/>
                          <a:pt x="111496" y="449483"/>
                          <a:pt x="123315" y="406149"/>
                        </a:cubicBezTo>
                        <a:cubicBezTo>
                          <a:pt x="127254" y="390391"/>
                          <a:pt x="131194" y="374633"/>
                          <a:pt x="143012" y="362814"/>
                        </a:cubicBezTo>
                        <a:cubicBezTo>
                          <a:pt x="143012" y="362814"/>
                          <a:pt x="143012" y="362814"/>
                          <a:pt x="143012" y="362814"/>
                        </a:cubicBezTo>
                        <a:cubicBezTo>
                          <a:pt x="139073" y="374633"/>
                          <a:pt x="135133" y="390391"/>
                          <a:pt x="135133" y="406149"/>
                        </a:cubicBezTo>
                        <a:cubicBezTo>
                          <a:pt x="135133" y="410088"/>
                          <a:pt x="139073" y="410088"/>
                          <a:pt x="143012" y="410088"/>
                        </a:cubicBezTo>
                        <a:cubicBezTo>
                          <a:pt x="143012" y="410088"/>
                          <a:pt x="146952" y="410088"/>
                          <a:pt x="146952" y="406149"/>
                        </a:cubicBezTo>
                        <a:cubicBezTo>
                          <a:pt x="174528" y="347057"/>
                          <a:pt x="225741" y="311601"/>
                          <a:pt x="280894" y="280085"/>
                        </a:cubicBezTo>
                        <a:cubicBezTo>
                          <a:pt x="273015" y="295843"/>
                          <a:pt x="269076" y="311601"/>
                          <a:pt x="265136" y="327359"/>
                        </a:cubicBezTo>
                        <a:cubicBezTo>
                          <a:pt x="265136" y="331299"/>
                          <a:pt x="269076" y="331299"/>
                          <a:pt x="273015" y="331299"/>
                        </a:cubicBezTo>
                        <a:cubicBezTo>
                          <a:pt x="288773" y="307662"/>
                          <a:pt x="312410" y="291904"/>
                          <a:pt x="336047" y="280085"/>
                        </a:cubicBezTo>
                        <a:cubicBezTo>
                          <a:pt x="339986" y="307662"/>
                          <a:pt x="351805" y="331299"/>
                          <a:pt x="363623" y="354935"/>
                        </a:cubicBezTo>
                        <a:cubicBezTo>
                          <a:pt x="363623" y="358875"/>
                          <a:pt x="371502" y="354935"/>
                          <a:pt x="371502" y="350996"/>
                        </a:cubicBezTo>
                        <a:cubicBezTo>
                          <a:pt x="363623" y="319480"/>
                          <a:pt x="371502" y="287964"/>
                          <a:pt x="391200" y="264327"/>
                        </a:cubicBezTo>
                        <a:cubicBezTo>
                          <a:pt x="410897" y="315541"/>
                          <a:pt x="438473" y="358875"/>
                          <a:pt x="485747" y="386451"/>
                        </a:cubicBezTo>
                        <a:cubicBezTo>
                          <a:pt x="529082" y="414028"/>
                          <a:pt x="584234" y="414028"/>
                          <a:pt x="635447" y="421907"/>
                        </a:cubicBezTo>
                        <a:cubicBezTo>
                          <a:pt x="639387" y="421907"/>
                          <a:pt x="639387" y="417967"/>
                          <a:pt x="639387" y="417967"/>
                        </a:cubicBezTo>
                        <a:cubicBezTo>
                          <a:pt x="639387" y="417967"/>
                          <a:pt x="639387" y="414028"/>
                          <a:pt x="639387" y="414028"/>
                        </a:cubicBezTo>
                        <a:cubicBezTo>
                          <a:pt x="592113" y="382512"/>
                          <a:pt x="552718" y="331299"/>
                          <a:pt x="548779" y="272206"/>
                        </a:cubicBezTo>
                        <a:cubicBezTo>
                          <a:pt x="568476" y="303722"/>
                          <a:pt x="588174" y="331299"/>
                          <a:pt x="615750" y="354935"/>
                        </a:cubicBezTo>
                        <a:cubicBezTo>
                          <a:pt x="643327" y="378572"/>
                          <a:pt x="678782" y="410088"/>
                          <a:pt x="718177" y="417967"/>
                        </a:cubicBezTo>
                        <a:cubicBezTo>
                          <a:pt x="722116" y="417967"/>
                          <a:pt x="722116" y="410088"/>
                          <a:pt x="718177" y="410088"/>
                        </a:cubicBezTo>
                        <a:cubicBezTo>
                          <a:pt x="718177" y="410088"/>
                          <a:pt x="718177" y="410088"/>
                          <a:pt x="718177" y="406149"/>
                        </a:cubicBezTo>
                        <a:cubicBezTo>
                          <a:pt x="694540" y="378572"/>
                          <a:pt x="674842" y="347057"/>
                          <a:pt x="663024" y="311601"/>
                        </a:cubicBezTo>
                        <a:cubicBezTo>
                          <a:pt x="702419" y="335238"/>
                          <a:pt x="729995" y="374633"/>
                          <a:pt x="749693" y="410088"/>
                        </a:cubicBezTo>
                        <a:cubicBezTo>
                          <a:pt x="765451" y="433725"/>
                          <a:pt x="773329" y="461302"/>
                          <a:pt x="777269" y="488878"/>
                        </a:cubicBezTo>
                        <a:cubicBezTo>
                          <a:pt x="781209" y="512515"/>
                          <a:pt x="785148" y="544031"/>
                          <a:pt x="777269" y="567668"/>
                        </a:cubicBezTo>
                        <a:cubicBezTo>
                          <a:pt x="777269" y="567668"/>
                          <a:pt x="777269" y="567668"/>
                          <a:pt x="777269" y="567668"/>
                        </a:cubicBezTo>
                        <a:cubicBezTo>
                          <a:pt x="777269" y="567668"/>
                          <a:pt x="777269" y="567668"/>
                          <a:pt x="777269" y="567668"/>
                        </a:cubicBezTo>
                        <a:cubicBezTo>
                          <a:pt x="777269" y="571607"/>
                          <a:pt x="781209" y="575547"/>
                          <a:pt x="785148" y="571607"/>
                        </a:cubicBezTo>
                        <a:cubicBezTo>
                          <a:pt x="828482" y="555849"/>
                          <a:pt x="859998" y="500696"/>
                          <a:pt x="867877" y="457362"/>
                        </a:cubicBezTo>
                        <a:cubicBezTo>
                          <a:pt x="879696" y="488878"/>
                          <a:pt x="879696" y="524333"/>
                          <a:pt x="875756" y="559789"/>
                        </a:cubicBezTo>
                        <a:cubicBezTo>
                          <a:pt x="875756" y="591304"/>
                          <a:pt x="867877" y="618881"/>
                          <a:pt x="859998" y="646457"/>
                        </a:cubicBezTo>
                        <a:cubicBezTo>
                          <a:pt x="859998" y="654336"/>
                          <a:pt x="859998" y="662215"/>
                          <a:pt x="856059" y="670094"/>
                        </a:cubicBezTo>
                        <a:cubicBezTo>
                          <a:pt x="859998" y="666155"/>
                          <a:pt x="859998" y="662215"/>
                          <a:pt x="863938" y="658276"/>
                        </a:cubicBezTo>
                        <a:cubicBezTo>
                          <a:pt x="863938" y="658276"/>
                          <a:pt x="867877" y="654336"/>
                          <a:pt x="867877" y="654336"/>
                        </a:cubicBezTo>
                        <a:cubicBezTo>
                          <a:pt x="903332" y="607062"/>
                          <a:pt x="970304" y="563728"/>
                          <a:pt x="1001820" y="638578"/>
                        </a:cubicBezTo>
                        <a:cubicBezTo>
                          <a:pt x="1033336" y="713428"/>
                          <a:pt x="930909" y="839492"/>
                          <a:pt x="852119" y="784339"/>
                        </a:cubicBezTo>
                        <a:cubicBezTo>
                          <a:pt x="848180" y="780400"/>
                          <a:pt x="848180" y="784339"/>
                          <a:pt x="852119" y="788279"/>
                        </a:cubicBezTo>
                        <a:cubicBezTo>
                          <a:pt x="859998" y="792218"/>
                          <a:pt x="867877" y="800097"/>
                          <a:pt x="875756" y="800097"/>
                        </a:cubicBezTo>
                        <a:cubicBezTo>
                          <a:pt x="859998" y="835552"/>
                          <a:pt x="844240" y="871008"/>
                          <a:pt x="820603" y="906463"/>
                        </a:cubicBezTo>
                        <a:cubicBezTo>
                          <a:pt x="793027" y="941918"/>
                          <a:pt x="761511" y="965555"/>
                          <a:pt x="726056" y="989192"/>
                        </a:cubicBezTo>
                        <a:cubicBezTo>
                          <a:pt x="643327" y="1036466"/>
                          <a:pt x="556658" y="1064042"/>
                          <a:pt x="466050" y="1075861"/>
                        </a:cubicBezTo>
                        <a:close/>
                        <a:moveTo>
                          <a:pt x="1147580" y="347057"/>
                        </a:moveTo>
                        <a:cubicBezTo>
                          <a:pt x="1143641" y="343117"/>
                          <a:pt x="1139702" y="350996"/>
                          <a:pt x="1143641" y="354935"/>
                        </a:cubicBezTo>
                        <a:cubicBezTo>
                          <a:pt x="1151520" y="358875"/>
                          <a:pt x="1155460" y="358875"/>
                          <a:pt x="1163338" y="358875"/>
                        </a:cubicBezTo>
                        <a:cubicBezTo>
                          <a:pt x="1163338" y="358875"/>
                          <a:pt x="1163338" y="358875"/>
                          <a:pt x="1163338" y="358875"/>
                        </a:cubicBezTo>
                        <a:cubicBezTo>
                          <a:pt x="1202733" y="421907"/>
                          <a:pt x="1202733" y="504636"/>
                          <a:pt x="1186975" y="571607"/>
                        </a:cubicBezTo>
                        <a:cubicBezTo>
                          <a:pt x="1171218" y="638578"/>
                          <a:pt x="1135762" y="701610"/>
                          <a:pt x="1092428" y="756763"/>
                        </a:cubicBezTo>
                        <a:cubicBezTo>
                          <a:pt x="1049093" y="815855"/>
                          <a:pt x="990001" y="867068"/>
                          <a:pt x="926969" y="906463"/>
                        </a:cubicBezTo>
                        <a:cubicBezTo>
                          <a:pt x="867877" y="941918"/>
                          <a:pt x="800906" y="961616"/>
                          <a:pt x="733935" y="989192"/>
                        </a:cubicBezTo>
                        <a:cubicBezTo>
                          <a:pt x="765451" y="969495"/>
                          <a:pt x="796967" y="941918"/>
                          <a:pt x="820603" y="910402"/>
                        </a:cubicBezTo>
                        <a:cubicBezTo>
                          <a:pt x="844240" y="878887"/>
                          <a:pt x="863938" y="839492"/>
                          <a:pt x="879696" y="804036"/>
                        </a:cubicBezTo>
                        <a:cubicBezTo>
                          <a:pt x="954546" y="819794"/>
                          <a:pt x="1025456" y="713428"/>
                          <a:pt x="1001820" y="642518"/>
                        </a:cubicBezTo>
                        <a:cubicBezTo>
                          <a:pt x="990001" y="607062"/>
                          <a:pt x="954546" y="583426"/>
                          <a:pt x="919090" y="595244"/>
                        </a:cubicBezTo>
                        <a:cubicBezTo>
                          <a:pt x="895454" y="603123"/>
                          <a:pt x="875756" y="618881"/>
                          <a:pt x="859998" y="638578"/>
                        </a:cubicBezTo>
                        <a:cubicBezTo>
                          <a:pt x="867877" y="611002"/>
                          <a:pt x="871816" y="583426"/>
                          <a:pt x="871816" y="555849"/>
                        </a:cubicBezTo>
                        <a:cubicBezTo>
                          <a:pt x="871816" y="520394"/>
                          <a:pt x="871816" y="480999"/>
                          <a:pt x="856059" y="445544"/>
                        </a:cubicBezTo>
                        <a:cubicBezTo>
                          <a:pt x="856059" y="445544"/>
                          <a:pt x="856059" y="445544"/>
                          <a:pt x="856059" y="445544"/>
                        </a:cubicBezTo>
                        <a:cubicBezTo>
                          <a:pt x="856059" y="441604"/>
                          <a:pt x="848180" y="441604"/>
                          <a:pt x="848180" y="445544"/>
                        </a:cubicBezTo>
                        <a:cubicBezTo>
                          <a:pt x="844240" y="488878"/>
                          <a:pt x="820603" y="547970"/>
                          <a:pt x="777269" y="567668"/>
                        </a:cubicBezTo>
                        <a:cubicBezTo>
                          <a:pt x="781209" y="547970"/>
                          <a:pt x="781209" y="528273"/>
                          <a:pt x="777269" y="508575"/>
                        </a:cubicBezTo>
                        <a:cubicBezTo>
                          <a:pt x="773329" y="480999"/>
                          <a:pt x="765451" y="453423"/>
                          <a:pt x="753632" y="425846"/>
                        </a:cubicBezTo>
                        <a:cubicBezTo>
                          <a:pt x="729995" y="378572"/>
                          <a:pt x="694540" y="331299"/>
                          <a:pt x="647266" y="307662"/>
                        </a:cubicBezTo>
                        <a:cubicBezTo>
                          <a:pt x="647266" y="307662"/>
                          <a:pt x="643327" y="307662"/>
                          <a:pt x="643327" y="307662"/>
                        </a:cubicBezTo>
                        <a:cubicBezTo>
                          <a:pt x="639387" y="307662"/>
                          <a:pt x="635447" y="307662"/>
                          <a:pt x="639387" y="311601"/>
                        </a:cubicBezTo>
                        <a:cubicBezTo>
                          <a:pt x="651205" y="347057"/>
                          <a:pt x="670903" y="382512"/>
                          <a:pt x="694540" y="410088"/>
                        </a:cubicBezTo>
                        <a:cubicBezTo>
                          <a:pt x="663024" y="402209"/>
                          <a:pt x="635447" y="374633"/>
                          <a:pt x="611811" y="354935"/>
                        </a:cubicBezTo>
                        <a:cubicBezTo>
                          <a:pt x="580295" y="327359"/>
                          <a:pt x="556658" y="295843"/>
                          <a:pt x="536960" y="260388"/>
                        </a:cubicBezTo>
                        <a:cubicBezTo>
                          <a:pt x="536960" y="260388"/>
                          <a:pt x="533021" y="256448"/>
                          <a:pt x="533021" y="260388"/>
                        </a:cubicBezTo>
                        <a:cubicBezTo>
                          <a:pt x="533021" y="260388"/>
                          <a:pt x="529082" y="260388"/>
                          <a:pt x="529082" y="264327"/>
                        </a:cubicBezTo>
                        <a:cubicBezTo>
                          <a:pt x="529082" y="327359"/>
                          <a:pt x="568476" y="386451"/>
                          <a:pt x="615750" y="421907"/>
                        </a:cubicBezTo>
                        <a:cubicBezTo>
                          <a:pt x="568476" y="414028"/>
                          <a:pt x="521203" y="410088"/>
                          <a:pt x="481808" y="386451"/>
                        </a:cubicBezTo>
                        <a:cubicBezTo>
                          <a:pt x="434534" y="358875"/>
                          <a:pt x="406958" y="311601"/>
                          <a:pt x="387260" y="264327"/>
                        </a:cubicBezTo>
                        <a:cubicBezTo>
                          <a:pt x="387260" y="264327"/>
                          <a:pt x="387260" y="260388"/>
                          <a:pt x="383321" y="260388"/>
                        </a:cubicBezTo>
                        <a:cubicBezTo>
                          <a:pt x="383321" y="260388"/>
                          <a:pt x="379381" y="260388"/>
                          <a:pt x="379381" y="260388"/>
                        </a:cubicBezTo>
                        <a:cubicBezTo>
                          <a:pt x="359684" y="280085"/>
                          <a:pt x="347865" y="307662"/>
                          <a:pt x="347865" y="335238"/>
                        </a:cubicBezTo>
                        <a:cubicBezTo>
                          <a:pt x="336047" y="315541"/>
                          <a:pt x="332107" y="291904"/>
                          <a:pt x="328168" y="272206"/>
                        </a:cubicBezTo>
                        <a:cubicBezTo>
                          <a:pt x="328168" y="268267"/>
                          <a:pt x="320289" y="268267"/>
                          <a:pt x="320289" y="272206"/>
                        </a:cubicBezTo>
                        <a:cubicBezTo>
                          <a:pt x="320289" y="272206"/>
                          <a:pt x="320289" y="272206"/>
                          <a:pt x="320289" y="276146"/>
                        </a:cubicBezTo>
                        <a:cubicBezTo>
                          <a:pt x="296652" y="287964"/>
                          <a:pt x="276954" y="299783"/>
                          <a:pt x="261196" y="319480"/>
                        </a:cubicBezTo>
                        <a:cubicBezTo>
                          <a:pt x="265136" y="303722"/>
                          <a:pt x="273015" y="287964"/>
                          <a:pt x="284834" y="272206"/>
                        </a:cubicBezTo>
                        <a:cubicBezTo>
                          <a:pt x="288773" y="268267"/>
                          <a:pt x="284834" y="264327"/>
                          <a:pt x="280894" y="264327"/>
                        </a:cubicBezTo>
                        <a:cubicBezTo>
                          <a:pt x="276954" y="264327"/>
                          <a:pt x="276954" y="268267"/>
                          <a:pt x="273015" y="272206"/>
                        </a:cubicBezTo>
                        <a:cubicBezTo>
                          <a:pt x="273015" y="272206"/>
                          <a:pt x="273015" y="272206"/>
                          <a:pt x="273015" y="272206"/>
                        </a:cubicBezTo>
                        <a:cubicBezTo>
                          <a:pt x="213923" y="299783"/>
                          <a:pt x="162709" y="335238"/>
                          <a:pt x="131194" y="394330"/>
                        </a:cubicBezTo>
                        <a:cubicBezTo>
                          <a:pt x="139073" y="350996"/>
                          <a:pt x="166649" y="303722"/>
                          <a:pt x="206044" y="284025"/>
                        </a:cubicBezTo>
                        <a:cubicBezTo>
                          <a:pt x="209983" y="280085"/>
                          <a:pt x="206044" y="276146"/>
                          <a:pt x="202104" y="276146"/>
                        </a:cubicBezTo>
                        <a:cubicBezTo>
                          <a:pt x="186347" y="284025"/>
                          <a:pt x="174528" y="295843"/>
                          <a:pt x="162709" y="307662"/>
                        </a:cubicBezTo>
                        <a:cubicBezTo>
                          <a:pt x="158770" y="315541"/>
                          <a:pt x="150891" y="319480"/>
                          <a:pt x="146952" y="327359"/>
                        </a:cubicBezTo>
                        <a:cubicBezTo>
                          <a:pt x="143012" y="331299"/>
                          <a:pt x="139073" y="343117"/>
                          <a:pt x="135133" y="347057"/>
                        </a:cubicBezTo>
                        <a:cubicBezTo>
                          <a:pt x="135133" y="347057"/>
                          <a:pt x="131194" y="347057"/>
                          <a:pt x="131194" y="350996"/>
                        </a:cubicBezTo>
                        <a:cubicBezTo>
                          <a:pt x="123315" y="358875"/>
                          <a:pt x="119375" y="366754"/>
                          <a:pt x="115436" y="374633"/>
                        </a:cubicBezTo>
                        <a:cubicBezTo>
                          <a:pt x="123315" y="378572"/>
                          <a:pt x="115436" y="386451"/>
                          <a:pt x="115436" y="398270"/>
                        </a:cubicBezTo>
                        <a:cubicBezTo>
                          <a:pt x="111496" y="410088"/>
                          <a:pt x="107557" y="417967"/>
                          <a:pt x="107557" y="429786"/>
                        </a:cubicBezTo>
                        <a:cubicBezTo>
                          <a:pt x="103617" y="453423"/>
                          <a:pt x="103617" y="473120"/>
                          <a:pt x="103617" y="496757"/>
                        </a:cubicBezTo>
                        <a:cubicBezTo>
                          <a:pt x="103617" y="508575"/>
                          <a:pt x="103617" y="520394"/>
                          <a:pt x="103617" y="532212"/>
                        </a:cubicBezTo>
                        <a:cubicBezTo>
                          <a:pt x="103617" y="551910"/>
                          <a:pt x="103617" y="567668"/>
                          <a:pt x="99678" y="587365"/>
                        </a:cubicBezTo>
                        <a:cubicBezTo>
                          <a:pt x="79980" y="551910"/>
                          <a:pt x="60283" y="516454"/>
                          <a:pt x="52404" y="473120"/>
                        </a:cubicBezTo>
                        <a:cubicBezTo>
                          <a:pt x="40585" y="421907"/>
                          <a:pt x="52404" y="362814"/>
                          <a:pt x="95738" y="331299"/>
                        </a:cubicBezTo>
                        <a:cubicBezTo>
                          <a:pt x="95738" y="331299"/>
                          <a:pt x="95738" y="327359"/>
                          <a:pt x="95738" y="327359"/>
                        </a:cubicBezTo>
                        <a:cubicBezTo>
                          <a:pt x="99678" y="327359"/>
                          <a:pt x="99678" y="327359"/>
                          <a:pt x="103617" y="323420"/>
                        </a:cubicBezTo>
                        <a:cubicBezTo>
                          <a:pt x="107557" y="319480"/>
                          <a:pt x="103617" y="315541"/>
                          <a:pt x="99678" y="315541"/>
                        </a:cubicBezTo>
                        <a:cubicBezTo>
                          <a:pt x="72101" y="327359"/>
                          <a:pt x="40585" y="319480"/>
                          <a:pt x="16949" y="299783"/>
                        </a:cubicBezTo>
                        <a:cubicBezTo>
                          <a:pt x="64222" y="299783"/>
                          <a:pt x="103617" y="284025"/>
                          <a:pt x="135133" y="248570"/>
                        </a:cubicBezTo>
                        <a:cubicBezTo>
                          <a:pt x="154831" y="228872"/>
                          <a:pt x="170589" y="209175"/>
                          <a:pt x="186347" y="189477"/>
                        </a:cubicBezTo>
                        <a:cubicBezTo>
                          <a:pt x="206044" y="161901"/>
                          <a:pt x="229681" y="138264"/>
                          <a:pt x="257257" y="114627"/>
                        </a:cubicBezTo>
                        <a:cubicBezTo>
                          <a:pt x="347865" y="39777"/>
                          <a:pt x="469989" y="382"/>
                          <a:pt x="584234" y="8261"/>
                        </a:cubicBezTo>
                        <a:cubicBezTo>
                          <a:pt x="564537" y="12201"/>
                          <a:pt x="544840" y="20080"/>
                          <a:pt x="521203" y="24019"/>
                        </a:cubicBezTo>
                        <a:cubicBezTo>
                          <a:pt x="458171" y="47656"/>
                          <a:pt x="391200" y="83111"/>
                          <a:pt x="347865" y="138264"/>
                        </a:cubicBezTo>
                        <a:cubicBezTo>
                          <a:pt x="343926" y="142203"/>
                          <a:pt x="351805" y="146143"/>
                          <a:pt x="355744" y="142203"/>
                        </a:cubicBezTo>
                        <a:cubicBezTo>
                          <a:pt x="399078" y="94930"/>
                          <a:pt x="454231" y="59474"/>
                          <a:pt x="513324" y="35837"/>
                        </a:cubicBezTo>
                        <a:cubicBezTo>
                          <a:pt x="544840" y="24019"/>
                          <a:pt x="576355" y="16140"/>
                          <a:pt x="607871" y="12201"/>
                        </a:cubicBezTo>
                        <a:cubicBezTo>
                          <a:pt x="611811" y="12201"/>
                          <a:pt x="615750" y="12201"/>
                          <a:pt x="619690" y="12201"/>
                        </a:cubicBezTo>
                        <a:cubicBezTo>
                          <a:pt x="619690" y="12201"/>
                          <a:pt x="619690" y="12201"/>
                          <a:pt x="619690" y="12201"/>
                        </a:cubicBezTo>
                        <a:cubicBezTo>
                          <a:pt x="619690" y="12201"/>
                          <a:pt x="619690" y="12201"/>
                          <a:pt x="619690" y="12201"/>
                        </a:cubicBezTo>
                        <a:cubicBezTo>
                          <a:pt x="651205" y="12201"/>
                          <a:pt x="678782" y="24019"/>
                          <a:pt x="710298" y="39777"/>
                        </a:cubicBezTo>
                        <a:cubicBezTo>
                          <a:pt x="714237" y="43716"/>
                          <a:pt x="718177" y="35837"/>
                          <a:pt x="714237" y="31898"/>
                        </a:cubicBezTo>
                        <a:cubicBezTo>
                          <a:pt x="698479" y="24019"/>
                          <a:pt x="686661" y="16140"/>
                          <a:pt x="670903" y="12201"/>
                        </a:cubicBezTo>
                        <a:cubicBezTo>
                          <a:pt x="726056" y="12201"/>
                          <a:pt x="777269" y="16140"/>
                          <a:pt x="828482" y="31898"/>
                        </a:cubicBezTo>
                        <a:cubicBezTo>
                          <a:pt x="887574" y="51595"/>
                          <a:pt x="942727" y="83111"/>
                          <a:pt x="986062" y="122506"/>
                        </a:cubicBezTo>
                        <a:cubicBezTo>
                          <a:pt x="1017578" y="146143"/>
                          <a:pt x="1041214" y="177659"/>
                          <a:pt x="1056972" y="213114"/>
                        </a:cubicBezTo>
                        <a:cubicBezTo>
                          <a:pt x="1072730" y="240691"/>
                          <a:pt x="1084549" y="272206"/>
                          <a:pt x="1108186" y="295843"/>
                        </a:cubicBezTo>
                        <a:cubicBezTo>
                          <a:pt x="1131823" y="323420"/>
                          <a:pt x="1175157" y="327359"/>
                          <a:pt x="1194854" y="299783"/>
                        </a:cubicBezTo>
                        <a:cubicBezTo>
                          <a:pt x="1194854" y="331299"/>
                          <a:pt x="1175157" y="362814"/>
                          <a:pt x="1147580" y="347057"/>
                        </a:cubicBezTo>
                        <a:close/>
                      </a:path>
                    </a:pathLst>
                  </a:custGeom>
                  <a:solidFill>
                    <a:srgbClr val="D97D30"/>
                  </a:solidFill>
                  <a:ln w="39379" cap="flat">
                    <a:noFill/>
                    <a:prstDash val="solid"/>
                    <a:miter/>
                  </a:ln>
                </p:spPr>
                <p:txBody>
                  <a:bodyPr rtlCol="0" anchor="ctr"/>
                  <a:lstStyle/>
                  <a:p>
                    <a:endParaRPr lang="en-US"/>
                  </a:p>
                </p:txBody>
              </p:sp>
              <p:sp>
                <p:nvSpPr>
                  <p:cNvPr id="3122" name="Freeform: Shape 3121">
                    <a:extLst>
                      <a:ext uri="{FF2B5EF4-FFF2-40B4-BE49-F238E27FC236}">
                        <a16:creationId xmlns:a16="http://schemas.microsoft.com/office/drawing/2014/main" xmlns="" id="{BE27BEDE-236E-4552-B318-32D57460AA3E}"/>
                      </a:ext>
                    </a:extLst>
                  </p:cNvPr>
                  <p:cNvSpPr/>
                  <p:nvPr/>
                </p:nvSpPr>
                <p:spPr>
                  <a:xfrm>
                    <a:off x="15824085" y="1527871"/>
                    <a:ext cx="483649" cy="290096"/>
                  </a:xfrm>
                  <a:custGeom>
                    <a:avLst/>
                    <a:gdLst>
                      <a:gd name="connsiteX0" fmla="*/ 467892 w 483649"/>
                      <a:gd name="connsiteY0" fmla="*/ 11818 h 290096"/>
                      <a:gd name="connsiteX1" fmla="*/ 432436 w 483649"/>
                      <a:gd name="connsiteY1" fmla="*/ 0 h 290096"/>
                      <a:gd name="connsiteX2" fmla="*/ 444254 w 483649"/>
                      <a:gd name="connsiteY2" fmla="*/ 15758 h 290096"/>
                      <a:gd name="connsiteX3" fmla="*/ 211825 w 483649"/>
                      <a:gd name="connsiteY3" fmla="*/ 133942 h 290096"/>
                      <a:gd name="connsiteX4" fmla="*/ 93641 w 483649"/>
                      <a:gd name="connsiteY4" fmla="*/ 157579 h 290096"/>
                      <a:gd name="connsiteX5" fmla="*/ 34548 w 483649"/>
                      <a:gd name="connsiteY5" fmla="*/ 153640 h 290096"/>
                      <a:gd name="connsiteX6" fmla="*/ 10911 w 483649"/>
                      <a:gd name="connsiteY6" fmla="*/ 130003 h 290096"/>
                      <a:gd name="connsiteX7" fmla="*/ 34548 w 483649"/>
                      <a:gd name="connsiteY7" fmla="*/ 106366 h 290096"/>
                      <a:gd name="connsiteX8" fmla="*/ 30609 w 483649"/>
                      <a:gd name="connsiteY8" fmla="*/ 106366 h 290096"/>
                      <a:gd name="connsiteX9" fmla="*/ 10911 w 483649"/>
                      <a:gd name="connsiteY9" fmla="*/ 145761 h 290096"/>
                      <a:gd name="connsiteX10" fmla="*/ 81822 w 483649"/>
                      <a:gd name="connsiteY10" fmla="*/ 157579 h 290096"/>
                      <a:gd name="connsiteX11" fmla="*/ 81822 w 483649"/>
                      <a:gd name="connsiteY11" fmla="*/ 157579 h 290096"/>
                      <a:gd name="connsiteX12" fmla="*/ 188188 w 483649"/>
                      <a:gd name="connsiteY12" fmla="*/ 267885 h 290096"/>
                      <a:gd name="connsiteX13" fmla="*/ 330010 w 483649"/>
                      <a:gd name="connsiteY13" fmla="*/ 283643 h 290096"/>
                      <a:gd name="connsiteX14" fmla="*/ 444254 w 483649"/>
                      <a:gd name="connsiteY14" fmla="*/ 193035 h 290096"/>
                      <a:gd name="connsiteX15" fmla="*/ 456073 w 483649"/>
                      <a:gd name="connsiteY15" fmla="*/ 15758 h 290096"/>
                      <a:gd name="connsiteX16" fmla="*/ 483649 w 483649"/>
                      <a:gd name="connsiteY16" fmla="*/ 0 h 290096"/>
                      <a:gd name="connsiteX17" fmla="*/ 467892 w 483649"/>
                      <a:gd name="connsiteY17" fmla="*/ 11818 h 290096"/>
                      <a:gd name="connsiteX18" fmla="*/ 440315 w 483649"/>
                      <a:gd name="connsiteY18" fmla="*/ 185156 h 290096"/>
                      <a:gd name="connsiteX19" fmla="*/ 330010 w 483649"/>
                      <a:gd name="connsiteY19" fmla="*/ 279703 h 290096"/>
                      <a:gd name="connsiteX20" fmla="*/ 184249 w 483649"/>
                      <a:gd name="connsiteY20" fmla="*/ 263945 h 290096"/>
                      <a:gd name="connsiteX21" fmla="*/ 89701 w 483649"/>
                      <a:gd name="connsiteY21" fmla="*/ 165458 h 290096"/>
                      <a:gd name="connsiteX22" fmla="*/ 140914 w 483649"/>
                      <a:gd name="connsiteY22" fmla="*/ 157579 h 290096"/>
                      <a:gd name="connsiteX23" fmla="*/ 448194 w 483649"/>
                      <a:gd name="connsiteY23" fmla="*/ 23637 h 290096"/>
                      <a:gd name="connsiteX24" fmla="*/ 440315 w 483649"/>
                      <a:gd name="connsiteY24" fmla="*/ 185156 h 29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83649" h="290096">
                        <a:moveTo>
                          <a:pt x="467892" y="11818"/>
                        </a:moveTo>
                        <a:cubicBezTo>
                          <a:pt x="456073" y="11818"/>
                          <a:pt x="436376" y="7879"/>
                          <a:pt x="432436" y="0"/>
                        </a:cubicBezTo>
                        <a:cubicBezTo>
                          <a:pt x="436376" y="7879"/>
                          <a:pt x="440315" y="11818"/>
                          <a:pt x="444254" y="15758"/>
                        </a:cubicBezTo>
                        <a:cubicBezTo>
                          <a:pt x="377283" y="70911"/>
                          <a:pt x="294554" y="106366"/>
                          <a:pt x="211825" y="133942"/>
                        </a:cubicBezTo>
                        <a:cubicBezTo>
                          <a:pt x="172430" y="145761"/>
                          <a:pt x="133035" y="153640"/>
                          <a:pt x="93641" y="157579"/>
                        </a:cubicBezTo>
                        <a:cubicBezTo>
                          <a:pt x="73943" y="157579"/>
                          <a:pt x="54246" y="157579"/>
                          <a:pt x="34548" y="153640"/>
                        </a:cubicBezTo>
                        <a:cubicBezTo>
                          <a:pt x="30609" y="153640"/>
                          <a:pt x="-907" y="141821"/>
                          <a:pt x="10911" y="130003"/>
                        </a:cubicBezTo>
                        <a:cubicBezTo>
                          <a:pt x="18790" y="126063"/>
                          <a:pt x="26669" y="110305"/>
                          <a:pt x="34548" y="106366"/>
                        </a:cubicBezTo>
                        <a:cubicBezTo>
                          <a:pt x="38488" y="102427"/>
                          <a:pt x="34548" y="106366"/>
                          <a:pt x="30609" y="106366"/>
                        </a:cubicBezTo>
                        <a:cubicBezTo>
                          <a:pt x="14851" y="114245"/>
                          <a:pt x="-16665" y="133942"/>
                          <a:pt x="10911" y="145761"/>
                        </a:cubicBezTo>
                        <a:cubicBezTo>
                          <a:pt x="34548" y="157579"/>
                          <a:pt x="58185" y="161519"/>
                          <a:pt x="81822" y="157579"/>
                        </a:cubicBezTo>
                        <a:cubicBezTo>
                          <a:pt x="81822" y="157579"/>
                          <a:pt x="81822" y="157579"/>
                          <a:pt x="81822" y="157579"/>
                        </a:cubicBezTo>
                        <a:cubicBezTo>
                          <a:pt x="109398" y="200914"/>
                          <a:pt x="144854" y="240308"/>
                          <a:pt x="188188" y="267885"/>
                        </a:cubicBezTo>
                        <a:cubicBezTo>
                          <a:pt x="231522" y="291522"/>
                          <a:pt x="282736" y="295461"/>
                          <a:pt x="330010" y="283643"/>
                        </a:cubicBezTo>
                        <a:cubicBezTo>
                          <a:pt x="377283" y="267885"/>
                          <a:pt x="420618" y="236369"/>
                          <a:pt x="444254" y="193035"/>
                        </a:cubicBezTo>
                        <a:cubicBezTo>
                          <a:pt x="471831" y="137882"/>
                          <a:pt x="471831" y="74850"/>
                          <a:pt x="456073" y="15758"/>
                        </a:cubicBezTo>
                        <a:cubicBezTo>
                          <a:pt x="467892" y="15758"/>
                          <a:pt x="475770" y="7879"/>
                          <a:pt x="483649" y="0"/>
                        </a:cubicBezTo>
                        <a:cubicBezTo>
                          <a:pt x="479710" y="7879"/>
                          <a:pt x="475770" y="11818"/>
                          <a:pt x="467892" y="11818"/>
                        </a:cubicBezTo>
                        <a:close/>
                        <a:moveTo>
                          <a:pt x="440315" y="185156"/>
                        </a:moveTo>
                        <a:cubicBezTo>
                          <a:pt x="420618" y="232430"/>
                          <a:pt x="377283" y="263945"/>
                          <a:pt x="330010" y="279703"/>
                        </a:cubicBezTo>
                        <a:cubicBezTo>
                          <a:pt x="282736" y="295461"/>
                          <a:pt x="227583" y="291522"/>
                          <a:pt x="184249" y="263945"/>
                        </a:cubicBezTo>
                        <a:cubicBezTo>
                          <a:pt x="144854" y="240308"/>
                          <a:pt x="117277" y="204853"/>
                          <a:pt x="89701" y="165458"/>
                        </a:cubicBezTo>
                        <a:cubicBezTo>
                          <a:pt x="105459" y="165458"/>
                          <a:pt x="125156" y="161519"/>
                          <a:pt x="140914" y="157579"/>
                        </a:cubicBezTo>
                        <a:cubicBezTo>
                          <a:pt x="251220" y="137882"/>
                          <a:pt x="357586" y="90608"/>
                          <a:pt x="448194" y="23637"/>
                        </a:cubicBezTo>
                        <a:cubicBezTo>
                          <a:pt x="463952" y="74850"/>
                          <a:pt x="463952" y="133942"/>
                          <a:pt x="440315" y="185156"/>
                        </a:cubicBezTo>
                        <a:close/>
                      </a:path>
                    </a:pathLst>
                  </a:custGeom>
                  <a:solidFill>
                    <a:srgbClr val="D97D30"/>
                  </a:solidFill>
                  <a:ln w="39379" cap="flat">
                    <a:noFill/>
                    <a:prstDash val="solid"/>
                    <a:miter/>
                  </a:ln>
                </p:spPr>
                <p:txBody>
                  <a:bodyPr rtlCol="0" anchor="ctr"/>
                  <a:lstStyle/>
                  <a:p>
                    <a:endParaRPr lang="en-US"/>
                  </a:p>
                </p:txBody>
              </p:sp>
              <p:grpSp>
                <p:nvGrpSpPr>
                  <p:cNvPr id="3123" name="Graphic 2510">
                    <a:extLst>
                      <a:ext uri="{FF2B5EF4-FFF2-40B4-BE49-F238E27FC236}">
                        <a16:creationId xmlns:a16="http://schemas.microsoft.com/office/drawing/2014/main" xmlns="" id="{A50B3F22-A041-4780-9702-F3AF39E35719}"/>
                      </a:ext>
                    </a:extLst>
                  </p:cNvPr>
                  <p:cNvGrpSpPr/>
                  <p:nvPr/>
                </p:nvGrpSpPr>
                <p:grpSpPr>
                  <a:xfrm>
                    <a:off x="16035394" y="1274118"/>
                    <a:ext cx="185671" cy="210418"/>
                    <a:chOff x="16035394" y="1274118"/>
                    <a:chExt cx="185671" cy="210418"/>
                  </a:xfrm>
                </p:grpSpPr>
                <p:sp>
                  <p:nvSpPr>
                    <p:cNvPr id="3124" name="Freeform: Shape 3123">
                      <a:extLst>
                        <a:ext uri="{FF2B5EF4-FFF2-40B4-BE49-F238E27FC236}">
                          <a16:creationId xmlns:a16="http://schemas.microsoft.com/office/drawing/2014/main" xmlns="" id="{6EA4D9C8-BA25-40C3-857C-72E600FEEF85}"/>
                        </a:ext>
                      </a:extLst>
                    </p:cNvPr>
                    <p:cNvSpPr/>
                    <p:nvPr/>
                  </p:nvSpPr>
                  <p:spPr>
                    <a:xfrm>
                      <a:off x="16035394" y="1274118"/>
                      <a:ext cx="175603" cy="210418"/>
                    </a:xfrm>
                    <a:custGeom>
                      <a:avLst/>
                      <a:gdLst>
                        <a:gd name="connsiteX0" fmla="*/ 43850 w 175603"/>
                        <a:gd name="connsiteY0" fmla="*/ 182842 h 210418"/>
                        <a:gd name="connsiteX1" fmla="*/ 43850 w 175603"/>
                        <a:gd name="connsiteY1" fmla="*/ 178903 h 210418"/>
                        <a:gd name="connsiteX2" fmla="*/ 43850 w 175603"/>
                        <a:gd name="connsiteY2" fmla="*/ 178903 h 210418"/>
                        <a:gd name="connsiteX3" fmla="*/ 16273 w 175603"/>
                        <a:gd name="connsiteY3" fmla="*/ 151327 h 210418"/>
                        <a:gd name="connsiteX4" fmla="*/ 55668 w 175603"/>
                        <a:gd name="connsiteY4" fmla="*/ 1626 h 210418"/>
                        <a:gd name="connsiteX5" fmla="*/ 130519 w 175603"/>
                        <a:gd name="connsiteY5" fmla="*/ 84355 h 210418"/>
                        <a:gd name="connsiteX6" fmla="*/ 126579 w 175603"/>
                        <a:gd name="connsiteY6" fmla="*/ 84355 h 210418"/>
                        <a:gd name="connsiteX7" fmla="*/ 110821 w 175603"/>
                        <a:gd name="connsiteY7" fmla="*/ 68597 h 210418"/>
                        <a:gd name="connsiteX8" fmla="*/ 118700 w 175603"/>
                        <a:gd name="connsiteY8" fmla="*/ 80416 h 210418"/>
                        <a:gd name="connsiteX9" fmla="*/ 126579 w 175603"/>
                        <a:gd name="connsiteY9" fmla="*/ 119811 h 210418"/>
                        <a:gd name="connsiteX10" fmla="*/ 173853 w 175603"/>
                        <a:gd name="connsiteY10" fmla="*/ 131629 h 210418"/>
                        <a:gd name="connsiteX11" fmla="*/ 173853 w 175603"/>
                        <a:gd name="connsiteY11" fmla="*/ 135569 h 210418"/>
                        <a:gd name="connsiteX12" fmla="*/ 87184 w 175603"/>
                        <a:gd name="connsiteY12" fmla="*/ 151327 h 210418"/>
                        <a:gd name="connsiteX13" fmla="*/ 39911 w 175603"/>
                        <a:gd name="connsiteY13" fmla="*/ 210419 h 210418"/>
                        <a:gd name="connsiteX14" fmla="*/ 39911 w 175603"/>
                        <a:gd name="connsiteY14" fmla="*/ 210419 h 210418"/>
                        <a:gd name="connsiteX15" fmla="*/ 43850 w 175603"/>
                        <a:gd name="connsiteY15" fmla="*/ 182842 h 210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5603" h="210418">
                          <a:moveTo>
                            <a:pt x="43850" y="182842"/>
                          </a:moveTo>
                          <a:cubicBezTo>
                            <a:pt x="43850" y="182842"/>
                            <a:pt x="43850" y="178903"/>
                            <a:pt x="43850" y="178903"/>
                          </a:cubicBezTo>
                          <a:cubicBezTo>
                            <a:pt x="43850" y="178903"/>
                            <a:pt x="43850" y="178903"/>
                            <a:pt x="43850" y="178903"/>
                          </a:cubicBezTo>
                          <a:cubicBezTo>
                            <a:pt x="47789" y="167084"/>
                            <a:pt x="28092" y="171024"/>
                            <a:pt x="16273" y="151327"/>
                          </a:cubicBezTo>
                          <a:cubicBezTo>
                            <a:pt x="-11303" y="111932"/>
                            <a:pt x="-7363" y="17384"/>
                            <a:pt x="55668" y="1626"/>
                          </a:cubicBezTo>
                          <a:cubicBezTo>
                            <a:pt x="99003" y="-10192"/>
                            <a:pt x="126579" y="44961"/>
                            <a:pt x="130519" y="84355"/>
                          </a:cubicBezTo>
                          <a:cubicBezTo>
                            <a:pt x="130519" y="84355"/>
                            <a:pt x="130519" y="84355"/>
                            <a:pt x="126579" y="84355"/>
                          </a:cubicBezTo>
                          <a:cubicBezTo>
                            <a:pt x="118700" y="76476"/>
                            <a:pt x="118700" y="76476"/>
                            <a:pt x="110821" y="68597"/>
                          </a:cubicBezTo>
                          <a:cubicBezTo>
                            <a:pt x="110821" y="68597"/>
                            <a:pt x="114761" y="76476"/>
                            <a:pt x="118700" y="80416"/>
                          </a:cubicBezTo>
                          <a:cubicBezTo>
                            <a:pt x="122640" y="92234"/>
                            <a:pt x="126579" y="107992"/>
                            <a:pt x="126579" y="119811"/>
                          </a:cubicBezTo>
                          <a:cubicBezTo>
                            <a:pt x="142337" y="119811"/>
                            <a:pt x="162035" y="123750"/>
                            <a:pt x="173853" y="131629"/>
                          </a:cubicBezTo>
                          <a:cubicBezTo>
                            <a:pt x="173853" y="131629"/>
                            <a:pt x="177793" y="135569"/>
                            <a:pt x="173853" y="135569"/>
                          </a:cubicBezTo>
                          <a:cubicBezTo>
                            <a:pt x="150216" y="131629"/>
                            <a:pt x="114761" y="139508"/>
                            <a:pt x="87184" y="151327"/>
                          </a:cubicBezTo>
                          <a:cubicBezTo>
                            <a:pt x="63547" y="167084"/>
                            <a:pt x="47789" y="182842"/>
                            <a:pt x="39911" y="210419"/>
                          </a:cubicBezTo>
                          <a:cubicBezTo>
                            <a:pt x="39911" y="210419"/>
                            <a:pt x="39911" y="210419"/>
                            <a:pt x="39911" y="210419"/>
                          </a:cubicBezTo>
                          <a:cubicBezTo>
                            <a:pt x="43850" y="202540"/>
                            <a:pt x="43850" y="190721"/>
                            <a:pt x="43850" y="182842"/>
                          </a:cubicBezTo>
                          <a:close/>
                        </a:path>
                      </a:pathLst>
                    </a:custGeom>
                    <a:solidFill>
                      <a:srgbClr val="FBC98F">
                        <a:alpha val="50000"/>
                      </a:srgbClr>
                    </a:solidFill>
                    <a:ln w="39379" cap="flat">
                      <a:noFill/>
                      <a:prstDash val="solid"/>
                      <a:miter/>
                    </a:ln>
                  </p:spPr>
                  <p:txBody>
                    <a:bodyPr rtlCol="0" anchor="ctr"/>
                    <a:lstStyle/>
                    <a:p>
                      <a:endParaRPr lang="en-US"/>
                    </a:p>
                  </p:txBody>
                </p:sp>
                <p:sp>
                  <p:nvSpPr>
                    <p:cNvPr id="3125" name="Freeform: Shape 3124">
                      <a:extLst>
                        <a:ext uri="{FF2B5EF4-FFF2-40B4-BE49-F238E27FC236}">
                          <a16:creationId xmlns:a16="http://schemas.microsoft.com/office/drawing/2014/main" xmlns="" id="{CE3650BC-AB7B-4AB2-8B7E-BD000FA58EF0}"/>
                        </a:ext>
                      </a:extLst>
                    </p:cNvPr>
                    <p:cNvSpPr/>
                    <p:nvPr/>
                  </p:nvSpPr>
                  <p:spPr>
                    <a:xfrm>
                      <a:off x="16047728" y="1286449"/>
                      <a:ext cx="98057" cy="56432"/>
                    </a:xfrm>
                    <a:custGeom>
                      <a:avLst/>
                      <a:gdLst>
                        <a:gd name="connsiteX0" fmla="*/ 0 w 98057"/>
                        <a:gd name="connsiteY0" fmla="*/ 48388 h 56432"/>
                        <a:gd name="connsiteX1" fmla="*/ 35455 w 98057"/>
                        <a:gd name="connsiteY1" fmla="*/ 1114 h 56432"/>
                        <a:gd name="connsiteX2" fmla="*/ 90608 w 98057"/>
                        <a:gd name="connsiteY2" fmla="*/ 52327 h 56432"/>
                        <a:gd name="connsiteX3" fmla="*/ 0 w 98057"/>
                        <a:gd name="connsiteY3" fmla="*/ 48388 h 56432"/>
                      </a:gdLst>
                      <a:ahLst/>
                      <a:cxnLst>
                        <a:cxn ang="0">
                          <a:pos x="connsiteX0" y="connsiteY0"/>
                        </a:cxn>
                        <a:cxn ang="0">
                          <a:pos x="connsiteX1" y="connsiteY1"/>
                        </a:cxn>
                        <a:cxn ang="0">
                          <a:pos x="connsiteX2" y="connsiteY2"/>
                        </a:cxn>
                        <a:cxn ang="0">
                          <a:pos x="connsiteX3" y="connsiteY3"/>
                        </a:cxn>
                      </a:cxnLst>
                      <a:rect l="l" t="t" r="r" b="b"/>
                      <a:pathLst>
                        <a:path w="98057" h="56432">
                          <a:moveTo>
                            <a:pt x="0" y="48388"/>
                          </a:moveTo>
                          <a:cubicBezTo>
                            <a:pt x="0" y="48388"/>
                            <a:pt x="0" y="8993"/>
                            <a:pt x="35455" y="1114"/>
                          </a:cubicBezTo>
                          <a:cubicBezTo>
                            <a:pt x="90608" y="-10705"/>
                            <a:pt x="110306" y="75964"/>
                            <a:pt x="90608" y="52327"/>
                          </a:cubicBezTo>
                          <a:cubicBezTo>
                            <a:pt x="70911" y="32630"/>
                            <a:pt x="11819" y="24751"/>
                            <a:pt x="0" y="48388"/>
                          </a:cubicBezTo>
                          <a:close/>
                        </a:path>
                      </a:pathLst>
                    </a:custGeom>
                    <a:solidFill>
                      <a:srgbClr val="6F1200"/>
                    </a:solidFill>
                    <a:ln w="39379" cap="flat">
                      <a:noFill/>
                      <a:prstDash val="solid"/>
                      <a:miter/>
                    </a:ln>
                  </p:spPr>
                  <p:txBody>
                    <a:bodyPr rtlCol="0" anchor="ctr"/>
                    <a:lstStyle/>
                    <a:p>
                      <a:endParaRPr lang="en-US"/>
                    </a:p>
                  </p:txBody>
                </p:sp>
                <p:sp>
                  <p:nvSpPr>
                    <p:cNvPr id="3126" name="Freeform: Shape 3125">
                      <a:extLst>
                        <a:ext uri="{FF2B5EF4-FFF2-40B4-BE49-F238E27FC236}">
                          <a16:creationId xmlns:a16="http://schemas.microsoft.com/office/drawing/2014/main" xmlns="" id="{5415DF8F-8254-4347-A9C0-B0DA5B42B24B}"/>
                        </a:ext>
                      </a:extLst>
                    </p:cNvPr>
                    <p:cNvSpPr/>
                    <p:nvPr/>
                  </p:nvSpPr>
                  <p:spPr>
                    <a:xfrm>
                      <a:off x="16043758" y="1295945"/>
                      <a:ext cx="100913" cy="136874"/>
                    </a:xfrm>
                    <a:custGeom>
                      <a:avLst/>
                      <a:gdLst>
                        <a:gd name="connsiteX0" fmla="*/ 3970 w 100913"/>
                        <a:gd name="connsiteY0" fmla="*/ 90105 h 136874"/>
                        <a:gd name="connsiteX1" fmla="*/ 67002 w 100913"/>
                        <a:gd name="connsiteY1" fmla="*/ 133439 h 136874"/>
                        <a:gd name="connsiteX2" fmla="*/ 98518 w 100913"/>
                        <a:gd name="connsiteY2" fmla="*/ 46770 h 136874"/>
                        <a:gd name="connsiteX3" fmla="*/ 35486 w 100913"/>
                        <a:gd name="connsiteY3" fmla="*/ 3436 h 136874"/>
                        <a:gd name="connsiteX4" fmla="*/ 3970 w 100913"/>
                        <a:gd name="connsiteY4" fmla="*/ 90105 h 136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913" h="136874">
                          <a:moveTo>
                            <a:pt x="3970" y="90105"/>
                          </a:moveTo>
                          <a:cubicBezTo>
                            <a:pt x="11849" y="125560"/>
                            <a:pt x="43365" y="145257"/>
                            <a:pt x="67002" y="133439"/>
                          </a:cubicBezTo>
                          <a:cubicBezTo>
                            <a:pt x="94578" y="121620"/>
                            <a:pt x="106397" y="82226"/>
                            <a:pt x="98518" y="46770"/>
                          </a:cubicBezTo>
                          <a:cubicBezTo>
                            <a:pt x="90639" y="11315"/>
                            <a:pt x="59123" y="-8383"/>
                            <a:pt x="35486" y="3436"/>
                          </a:cubicBezTo>
                          <a:cubicBezTo>
                            <a:pt x="7909" y="15254"/>
                            <a:pt x="-7848" y="54649"/>
                            <a:pt x="3970" y="90105"/>
                          </a:cubicBezTo>
                          <a:close/>
                        </a:path>
                      </a:pathLst>
                    </a:custGeom>
                    <a:solidFill>
                      <a:srgbClr val="FEFDF2"/>
                    </a:solidFill>
                    <a:ln w="39379" cap="flat">
                      <a:noFill/>
                      <a:prstDash val="solid"/>
                      <a:miter/>
                    </a:ln>
                  </p:spPr>
                  <p:txBody>
                    <a:bodyPr rtlCol="0" anchor="ctr"/>
                    <a:lstStyle/>
                    <a:p>
                      <a:endParaRPr lang="en-US"/>
                    </a:p>
                  </p:txBody>
                </p:sp>
                <p:sp>
                  <p:nvSpPr>
                    <p:cNvPr id="3127" name="Freeform: Shape 3126">
                      <a:extLst>
                        <a:ext uri="{FF2B5EF4-FFF2-40B4-BE49-F238E27FC236}">
                          <a16:creationId xmlns:a16="http://schemas.microsoft.com/office/drawing/2014/main" xmlns="" id="{D55FB17A-2272-4172-9D49-4E3138E1C58D}"/>
                        </a:ext>
                      </a:extLst>
                    </p:cNvPr>
                    <p:cNvSpPr/>
                    <p:nvPr/>
                  </p:nvSpPr>
                  <p:spPr>
                    <a:xfrm>
                      <a:off x="16043789" y="1326526"/>
                      <a:ext cx="74850" cy="103288"/>
                    </a:xfrm>
                    <a:custGeom>
                      <a:avLst/>
                      <a:gdLst>
                        <a:gd name="connsiteX0" fmla="*/ 74850 w 74850"/>
                        <a:gd name="connsiteY0" fmla="*/ 55584 h 103288"/>
                        <a:gd name="connsiteX1" fmla="*/ 39395 w 74850"/>
                        <a:gd name="connsiteY1" fmla="*/ 102858 h 103288"/>
                        <a:gd name="connsiteX2" fmla="*/ 0 w 74850"/>
                        <a:gd name="connsiteY2" fmla="*/ 47705 h 103288"/>
                        <a:gd name="connsiteX3" fmla="*/ 35455 w 74850"/>
                        <a:gd name="connsiteY3" fmla="*/ 431 h 103288"/>
                        <a:gd name="connsiteX4" fmla="*/ 74850 w 74850"/>
                        <a:gd name="connsiteY4" fmla="*/ 55584 h 103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850" h="103288">
                          <a:moveTo>
                            <a:pt x="74850" y="55584"/>
                          </a:moveTo>
                          <a:cubicBezTo>
                            <a:pt x="74850" y="83160"/>
                            <a:pt x="59092" y="106797"/>
                            <a:pt x="39395" y="102858"/>
                          </a:cubicBezTo>
                          <a:cubicBezTo>
                            <a:pt x="19697" y="98918"/>
                            <a:pt x="3939" y="75281"/>
                            <a:pt x="0" y="47705"/>
                          </a:cubicBezTo>
                          <a:cubicBezTo>
                            <a:pt x="0" y="20129"/>
                            <a:pt x="15758" y="-3508"/>
                            <a:pt x="35455" y="431"/>
                          </a:cubicBezTo>
                          <a:cubicBezTo>
                            <a:pt x="55153" y="431"/>
                            <a:pt x="74850" y="24068"/>
                            <a:pt x="74850" y="55584"/>
                          </a:cubicBezTo>
                          <a:close/>
                        </a:path>
                      </a:pathLst>
                    </a:custGeom>
                    <a:solidFill>
                      <a:srgbClr val="17B1AE"/>
                    </a:solidFill>
                    <a:ln w="39379" cap="flat">
                      <a:noFill/>
                      <a:prstDash val="solid"/>
                      <a:miter/>
                    </a:ln>
                  </p:spPr>
                  <p:txBody>
                    <a:bodyPr rtlCol="0" anchor="ctr"/>
                    <a:lstStyle/>
                    <a:p>
                      <a:endParaRPr lang="en-US"/>
                    </a:p>
                  </p:txBody>
                </p:sp>
                <p:sp>
                  <p:nvSpPr>
                    <p:cNvPr id="3128" name="Freeform: Shape 3127">
                      <a:extLst>
                        <a:ext uri="{FF2B5EF4-FFF2-40B4-BE49-F238E27FC236}">
                          <a16:creationId xmlns:a16="http://schemas.microsoft.com/office/drawing/2014/main" xmlns="" id="{8CB2D5A9-E2C0-4037-A0CE-4AD79C3C742B}"/>
                        </a:ext>
                      </a:extLst>
                    </p:cNvPr>
                    <p:cNvSpPr/>
                    <p:nvPr/>
                  </p:nvSpPr>
                  <p:spPr>
                    <a:xfrm>
                      <a:off x="16047728" y="1334837"/>
                      <a:ext cx="59092" cy="86668"/>
                    </a:xfrm>
                    <a:custGeom>
                      <a:avLst/>
                      <a:gdLst>
                        <a:gd name="connsiteX0" fmla="*/ 59092 w 59092"/>
                        <a:gd name="connsiteY0" fmla="*/ 47274 h 86668"/>
                        <a:gd name="connsiteX1" fmla="*/ 31516 w 59092"/>
                        <a:gd name="connsiteY1" fmla="*/ 86668 h 86668"/>
                        <a:gd name="connsiteX2" fmla="*/ 0 w 59092"/>
                        <a:gd name="connsiteY2" fmla="*/ 39395 h 86668"/>
                        <a:gd name="connsiteX3" fmla="*/ 27577 w 59092"/>
                        <a:gd name="connsiteY3" fmla="*/ 0 h 86668"/>
                        <a:gd name="connsiteX4" fmla="*/ 59092 w 59092"/>
                        <a:gd name="connsiteY4" fmla="*/ 47274 h 86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092" h="86668">
                          <a:moveTo>
                            <a:pt x="59092" y="47274"/>
                          </a:moveTo>
                          <a:cubicBezTo>
                            <a:pt x="59092" y="70911"/>
                            <a:pt x="47274" y="86668"/>
                            <a:pt x="31516" y="86668"/>
                          </a:cubicBezTo>
                          <a:cubicBezTo>
                            <a:pt x="15758" y="86668"/>
                            <a:pt x="0" y="63032"/>
                            <a:pt x="0" y="39395"/>
                          </a:cubicBezTo>
                          <a:cubicBezTo>
                            <a:pt x="0" y="15758"/>
                            <a:pt x="11819" y="0"/>
                            <a:pt x="27577" y="0"/>
                          </a:cubicBezTo>
                          <a:cubicBezTo>
                            <a:pt x="47274" y="3939"/>
                            <a:pt x="59092" y="27576"/>
                            <a:pt x="59092" y="47274"/>
                          </a:cubicBezTo>
                          <a:close/>
                        </a:path>
                      </a:pathLst>
                    </a:custGeom>
                    <a:solidFill>
                      <a:srgbClr val="006C64"/>
                    </a:solidFill>
                    <a:ln w="39379" cap="flat">
                      <a:noFill/>
                      <a:prstDash val="solid"/>
                      <a:miter/>
                    </a:ln>
                  </p:spPr>
                  <p:txBody>
                    <a:bodyPr rtlCol="0" anchor="ctr"/>
                    <a:lstStyle/>
                    <a:p>
                      <a:endParaRPr lang="en-US"/>
                    </a:p>
                  </p:txBody>
                </p:sp>
                <p:sp>
                  <p:nvSpPr>
                    <p:cNvPr id="3129" name="Freeform: Shape 3128">
                      <a:extLst>
                        <a:ext uri="{FF2B5EF4-FFF2-40B4-BE49-F238E27FC236}">
                          <a16:creationId xmlns:a16="http://schemas.microsoft.com/office/drawing/2014/main" xmlns="" id="{213D8638-A43C-4579-AA98-83464C7FBEBA}"/>
                        </a:ext>
                      </a:extLst>
                    </p:cNvPr>
                    <p:cNvSpPr/>
                    <p:nvPr/>
                  </p:nvSpPr>
                  <p:spPr>
                    <a:xfrm>
                      <a:off x="16052652" y="1330542"/>
                      <a:ext cx="27201" cy="40105"/>
                    </a:xfrm>
                    <a:custGeom>
                      <a:avLst/>
                      <a:gdLst>
                        <a:gd name="connsiteX0" fmla="*/ 22652 w 27201"/>
                        <a:gd name="connsiteY0" fmla="*/ 31871 h 40105"/>
                        <a:gd name="connsiteX1" fmla="*/ 2955 w 27201"/>
                        <a:gd name="connsiteY1" fmla="*/ 35811 h 40105"/>
                        <a:gd name="connsiteX2" fmla="*/ 2955 w 27201"/>
                        <a:gd name="connsiteY2" fmla="*/ 8234 h 40105"/>
                        <a:gd name="connsiteX3" fmla="*/ 22652 w 27201"/>
                        <a:gd name="connsiteY3" fmla="*/ 4295 h 40105"/>
                        <a:gd name="connsiteX4" fmla="*/ 22652 w 27201"/>
                        <a:gd name="connsiteY4" fmla="*/ 31871 h 40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01" h="40105">
                          <a:moveTo>
                            <a:pt x="22652" y="31871"/>
                          </a:moveTo>
                          <a:cubicBezTo>
                            <a:pt x="14773" y="39750"/>
                            <a:pt x="6894" y="43690"/>
                            <a:pt x="2955" y="35811"/>
                          </a:cubicBezTo>
                          <a:cubicBezTo>
                            <a:pt x="-985" y="31871"/>
                            <a:pt x="-985" y="16113"/>
                            <a:pt x="2955" y="8234"/>
                          </a:cubicBezTo>
                          <a:cubicBezTo>
                            <a:pt x="6894" y="355"/>
                            <a:pt x="18712" y="-3584"/>
                            <a:pt x="22652" y="4295"/>
                          </a:cubicBezTo>
                          <a:cubicBezTo>
                            <a:pt x="30531" y="12174"/>
                            <a:pt x="26592" y="23992"/>
                            <a:pt x="22652" y="31871"/>
                          </a:cubicBezTo>
                          <a:close/>
                        </a:path>
                      </a:pathLst>
                    </a:custGeom>
                    <a:solidFill>
                      <a:srgbClr val="FEFDF2"/>
                    </a:solidFill>
                    <a:ln w="39379" cap="flat">
                      <a:noFill/>
                      <a:prstDash val="solid"/>
                      <a:miter/>
                    </a:ln>
                  </p:spPr>
                  <p:txBody>
                    <a:bodyPr rtlCol="0" anchor="ctr"/>
                    <a:lstStyle/>
                    <a:p>
                      <a:endParaRPr lang="en-US"/>
                    </a:p>
                  </p:txBody>
                </p:sp>
                <p:sp>
                  <p:nvSpPr>
                    <p:cNvPr id="3130" name="Freeform: Shape 3129">
                      <a:extLst>
                        <a:ext uri="{FF2B5EF4-FFF2-40B4-BE49-F238E27FC236}">
                          <a16:creationId xmlns:a16="http://schemas.microsoft.com/office/drawing/2014/main" xmlns="" id="{E9314D22-8AC7-4C2E-BE44-E08C10680B4D}"/>
                        </a:ext>
                      </a:extLst>
                    </p:cNvPr>
                    <p:cNvSpPr/>
                    <p:nvPr/>
                  </p:nvSpPr>
                  <p:spPr>
                    <a:xfrm>
                      <a:off x="16093370" y="1380565"/>
                      <a:ext cx="22961" cy="30667"/>
                    </a:xfrm>
                    <a:custGeom>
                      <a:avLst/>
                      <a:gdLst>
                        <a:gd name="connsiteX0" fmla="*/ 21329 w 22961"/>
                        <a:gd name="connsiteY0" fmla="*/ 21243 h 30667"/>
                        <a:gd name="connsiteX1" fmla="*/ 5571 w 22961"/>
                        <a:gd name="connsiteY1" fmla="*/ 29122 h 30667"/>
                        <a:gd name="connsiteX2" fmla="*/ 1632 w 22961"/>
                        <a:gd name="connsiteY2" fmla="*/ 9424 h 30667"/>
                        <a:gd name="connsiteX3" fmla="*/ 17390 w 22961"/>
                        <a:gd name="connsiteY3" fmla="*/ 1545 h 30667"/>
                        <a:gd name="connsiteX4" fmla="*/ 21329 w 22961"/>
                        <a:gd name="connsiteY4" fmla="*/ 21243 h 30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61" h="30667">
                          <a:moveTo>
                            <a:pt x="21329" y="21243"/>
                          </a:moveTo>
                          <a:cubicBezTo>
                            <a:pt x="17390" y="29122"/>
                            <a:pt x="13450" y="33061"/>
                            <a:pt x="5571" y="29122"/>
                          </a:cubicBezTo>
                          <a:cubicBezTo>
                            <a:pt x="1632" y="25182"/>
                            <a:pt x="-2308" y="17303"/>
                            <a:pt x="1632" y="9424"/>
                          </a:cubicBezTo>
                          <a:cubicBezTo>
                            <a:pt x="5571" y="1545"/>
                            <a:pt x="9511" y="-2394"/>
                            <a:pt x="17390" y="1545"/>
                          </a:cubicBezTo>
                          <a:cubicBezTo>
                            <a:pt x="21329" y="5485"/>
                            <a:pt x="25269" y="13364"/>
                            <a:pt x="21329" y="21243"/>
                          </a:cubicBezTo>
                          <a:close/>
                        </a:path>
                      </a:pathLst>
                    </a:custGeom>
                    <a:solidFill>
                      <a:srgbClr val="EAEFF2"/>
                    </a:solidFill>
                    <a:ln w="39379" cap="flat">
                      <a:noFill/>
                      <a:prstDash val="solid"/>
                      <a:miter/>
                    </a:ln>
                  </p:spPr>
                  <p:txBody>
                    <a:bodyPr rtlCol="0" anchor="ctr"/>
                    <a:lstStyle/>
                    <a:p>
                      <a:endParaRPr lang="en-US"/>
                    </a:p>
                  </p:txBody>
                </p:sp>
                <p:sp>
                  <p:nvSpPr>
                    <p:cNvPr id="3131" name="Freeform: Shape 3130">
                      <a:extLst>
                        <a:ext uri="{FF2B5EF4-FFF2-40B4-BE49-F238E27FC236}">
                          <a16:creationId xmlns:a16="http://schemas.microsoft.com/office/drawing/2014/main" xmlns="" id="{BD0392A6-D334-4A95-B2DA-25FAB7F0BB24}"/>
                        </a:ext>
                      </a:extLst>
                    </p:cNvPr>
                    <p:cNvSpPr/>
                    <p:nvPr/>
                  </p:nvSpPr>
                  <p:spPr>
                    <a:xfrm>
                      <a:off x="16079244" y="1394244"/>
                      <a:ext cx="118184" cy="70595"/>
                    </a:xfrm>
                    <a:custGeom>
                      <a:avLst/>
                      <a:gdLst>
                        <a:gd name="connsiteX0" fmla="*/ 0 w 118184"/>
                        <a:gd name="connsiteY0" fmla="*/ 70596 h 70595"/>
                        <a:gd name="connsiteX1" fmla="*/ 118185 w 118184"/>
                        <a:gd name="connsiteY1" fmla="*/ 3624 h 70595"/>
                        <a:gd name="connsiteX2" fmla="*/ 0 w 118184"/>
                        <a:gd name="connsiteY2" fmla="*/ 70596 h 70595"/>
                      </a:gdLst>
                      <a:ahLst/>
                      <a:cxnLst>
                        <a:cxn ang="0">
                          <a:pos x="connsiteX0" y="connsiteY0"/>
                        </a:cxn>
                        <a:cxn ang="0">
                          <a:pos x="connsiteX1" y="connsiteY1"/>
                        </a:cxn>
                        <a:cxn ang="0">
                          <a:pos x="connsiteX2" y="connsiteY2"/>
                        </a:cxn>
                      </a:cxnLst>
                      <a:rect l="l" t="t" r="r" b="b"/>
                      <a:pathLst>
                        <a:path w="118184" h="70595">
                          <a:moveTo>
                            <a:pt x="0" y="70596"/>
                          </a:moveTo>
                          <a:cubicBezTo>
                            <a:pt x="0" y="70596"/>
                            <a:pt x="43334" y="3624"/>
                            <a:pt x="118185" y="3624"/>
                          </a:cubicBezTo>
                          <a:cubicBezTo>
                            <a:pt x="82729" y="-8194"/>
                            <a:pt x="23637" y="7564"/>
                            <a:pt x="0" y="70596"/>
                          </a:cubicBezTo>
                          <a:close/>
                        </a:path>
                      </a:pathLst>
                    </a:custGeom>
                    <a:solidFill>
                      <a:srgbClr val="D97D30"/>
                    </a:solidFill>
                    <a:ln w="39379" cap="flat">
                      <a:noFill/>
                      <a:prstDash val="solid"/>
                      <a:miter/>
                    </a:ln>
                  </p:spPr>
                  <p:txBody>
                    <a:bodyPr rtlCol="0" anchor="ctr"/>
                    <a:lstStyle/>
                    <a:p>
                      <a:endParaRPr lang="en-US"/>
                    </a:p>
                  </p:txBody>
                </p:sp>
                <p:sp>
                  <p:nvSpPr>
                    <p:cNvPr id="3132" name="Freeform: Shape 3131">
                      <a:extLst>
                        <a:ext uri="{FF2B5EF4-FFF2-40B4-BE49-F238E27FC236}">
                          <a16:creationId xmlns:a16="http://schemas.microsoft.com/office/drawing/2014/main" xmlns="" id="{8844406F-89DD-41D3-A98F-95669C07ED91}"/>
                        </a:ext>
                      </a:extLst>
                    </p:cNvPr>
                    <p:cNvSpPr/>
                    <p:nvPr/>
                  </p:nvSpPr>
                  <p:spPr>
                    <a:xfrm>
                      <a:off x="16142276" y="1409500"/>
                      <a:ext cx="78789" cy="15944"/>
                    </a:xfrm>
                    <a:custGeom>
                      <a:avLst/>
                      <a:gdLst>
                        <a:gd name="connsiteX0" fmla="*/ 0 w 78789"/>
                        <a:gd name="connsiteY0" fmla="*/ 15945 h 15944"/>
                        <a:gd name="connsiteX1" fmla="*/ 0 w 78789"/>
                        <a:gd name="connsiteY1" fmla="*/ 15945 h 15944"/>
                        <a:gd name="connsiteX2" fmla="*/ 78790 w 78789"/>
                        <a:gd name="connsiteY2" fmla="*/ 8066 h 15944"/>
                        <a:gd name="connsiteX3" fmla="*/ 78790 w 78789"/>
                        <a:gd name="connsiteY3" fmla="*/ 12005 h 15944"/>
                        <a:gd name="connsiteX4" fmla="*/ 0 w 78789"/>
                        <a:gd name="connsiteY4" fmla="*/ 15945 h 15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89" h="15944">
                          <a:moveTo>
                            <a:pt x="0" y="15945"/>
                          </a:moveTo>
                          <a:cubicBezTo>
                            <a:pt x="0" y="15945"/>
                            <a:pt x="0" y="15945"/>
                            <a:pt x="0" y="15945"/>
                          </a:cubicBezTo>
                          <a:cubicBezTo>
                            <a:pt x="23637" y="-3753"/>
                            <a:pt x="55153" y="-3753"/>
                            <a:pt x="78790" y="8066"/>
                          </a:cubicBezTo>
                          <a:cubicBezTo>
                            <a:pt x="78790" y="8066"/>
                            <a:pt x="78790" y="12005"/>
                            <a:pt x="78790" y="12005"/>
                          </a:cubicBezTo>
                          <a:cubicBezTo>
                            <a:pt x="55153" y="4126"/>
                            <a:pt x="27576" y="8066"/>
                            <a:pt x="0" y="15945"/>
                          </a:cubicBezTo>
                          <a:close/>
                        </a:path>
                      </a:pathLst>
                    </a:custGeom>
                    <a:solidFill>
                      <a:srgbClr val="FBC98F"/>
                    </a:solidFill>
                    <a:ln w="39379" cap="flat">
                      <a:noFill/>
                      <a:prstDash val="solid"/>
                      <a:miter/>
                    </a:ln>
                  </p:spPr>
                  <p:txBody>
                    <a:bodyPr rtlCol="0" anchor="ctr"/>
                    <a:lstStyle/>
                    <a:p>
                      <a:endParaRPr lang="en-US"/>
                    </a:p>
                  </p:txBody>
                </p:sp>
              </p:grpSp>
              <p:grpSp>
                <p:nvGrpSpPr>
                  <p:cNvPr id="3133" name="Graphic 2510">
                    <a:extLst>
                      <a:ext uri="{FF2B5EF4-FFF2-40B4-BE49-F238E27FC236}">
                        <a16:creationId xmlns:a16="http://schemas.microsoft.com/office/drawing/2014/main" xmlns="" id="{11C686DB-D897-43AF-B34D-4A652FFCC6DA}"/>
                      </a:ext>
                    </a:extLst>
                  </p:cNvPr>
                  <p:cNvGrpSpPr/>
                  <p:nvPr/>
                </p:nvGrpSpPr>
                <p:grpSpPr>
                  <a:xfrm>
                    <a:off x="15778211" y="1357151"/>
                    <a:ext cx="112319" cy="200046"/>
                    <a:chOff x="15778211" y="1357151"/>
                    <a:chExt cx="112319" cy="200046"/>
                  </a:xfrm>
                </p:grpSpPr>
                <p:sp>
                  <p:nvSpPr>
                    <p:cNvPr id="3134" name="Freeform: Shape 3133">
                      <a:extLst>
                        <a:ext uri="{FF2B5EF4-FFF2-40B4-BE49-F238E27FC236}">
                          <a16:creationId xmlns:a16="http://schemas.microsoft.com/office/drawing/2014/main" xmlns="" id="{612258B0-F05B-4815-8DD9-067CC54F0D61}"/>
                        </a:ext>
                      </a:extLst>
                    </p:cNvPr>
                    <p:cNvSpPr/>
                    <p:nvPr/>
                  </p:nvSpPr>
                  <p:spPr>
                    <a:xfrm>
                      <a:off x="15779843" y="1357151"/>
                      <a:ext cx="110687" cy="200046"/>
                    </a:xfrm>
                    <a:custGeom>
                      <a:avLst/>
                      <a:gdLst>
                        <a:gd name="connsiteX0" fmla="*/ 11818 w 110687"/>
                        <a:gd name="connsiteY0" fmla="*/ 107688 h 200046"/>
                        <a:gd name="connsiteX1" fmla="*/ 11818 w 110687"/>
                        <a:gd name="connsiteY1" fmla="*/ 107688 h 200046"/>
                        <a:gd name="connsiteX2" fmla="*/ 11818 w 110687"/>
                        <a:gd name="connsiteY2" fmla="*/ 107688 h 200046"/>
                        <a:gd name="connsiteX3" fmla="*/ 19697 w 110687"/>
                        <a:gd name="connsiteY3" fmla="*/ 68293 h 200046"/>
                        <a:gd name="connsiteX4" fmla="*/ 102427 w 110687"/>
                        <a:gd name="connsiteY4" fmla="*/ 17080 h 200046"/>
                        <a:gd name="connsiteX5" fmla="*/ 86669 w 110687"/>
                        <a:gd name="connsiteY5" fmla="*/ 127385 h 200046"/>
                        <a:gd name="connsiteX6" fmla="*/ 86669 w 110687"/>
                        <a:gd name="connsiteY6" fmla="*/ 127385 h 200046"/>
                        <a:gd name="connsiteX7" fmla="*/ 90608 w 110687"/>
                        <a:gd name="connsiteY7" fmla="*/ 103748 h 200046"/>
                        <a:gd name="connsiteX8" fmla="*/ 86669 w 110687"/>
                        <a:gd name="connsiteY8" fmla="*/ 115567 h 200046"/>
                        <a:gd name="connsiteX9" fmla="*/ 70911 w 110687"/>
                        <a:gd name="connsiteY9" fmla="*/ 147083 h 200046"/>
                        <a:gd name="connsiteX10" fmla="*/ 78790 w 110687"/>
                        <a:gd name="connsiteY10" fmla="*/ 198296 h 200046"/>
                        <a:gd name="connsiteX11" fmla="*/ 78790 w 110687"/>
                        <a:gd name="connsiteY11" fmla="*/ 198296 h 200046"/>
                        <a:gd name="connsiteX12" fmla="*/ 43334 w 110687"/>
                        <a:gd name="connsiteY12" fmla="*/ 135264 h 200046"/>
                        <a:gd name="connsiteX13" fmla="*/ 0 w 110687"/>
                        <a:gd name="connsiteY13" fmla="*/ 127385 h 200046"/>
                        <a:gd name="connsiteX14" fmla="*/ 0 w 110687"/>
                        <a:gd name="connsiteY14" fmla="*/ 127385 h 200046"/>
                        <a:gd name="connsiteX15" fmla="*/ 11818 w 110687"/>
                        <a:gd name="connsiteY15" fmla="*/ 107688 h 20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687" h="200046">
                          <a:moveTo>
                            <a:pt x="11818" y="107688"/>
                          </a:moveTo>
                          <a:cubicBezTo>
                            <a:pt x="11818" y="107688"/>
                            <a:pt x="11818" y="107688"/>
                            <a:pt x="11818" y="107688"/>
                          </a:cubicBezTo>
                          <a:cubicBezTo>
                            <a:pt x="15758" y="103748"/>
                            <a:pt x="15758" y="103748"/>
                            <a:pt x="11818" y="107688"/>
                          </a:cubicBezTo>
                          <a:cubicBezTo>
                            <a:pt x="23637" y="103748"/>
                            <a:pt x="15758" y="87991"/>
                            <a:pt x="19697" y="68293"/>
                          </a:cubicBezTo>
                          <a:cubicBezTo>
                            <a:pt x="27576" y="21019"/>
                            <a:pt x="74850" y="-26254"/>
                            <a:pt x="102427" y="17080"/>
                          </a:cubicBezTo>
                          <a:cubicBezTo>
                            <a:pt x="122124" y="48596"/>
                            <a:pt x="102427" y="103748"/>
                            <a:pt x="86669" y="127385"/>
                          </a:cubicBezTo>
                          <a:cubicBezTo>
                            <a:pt x="86669" y="127385"/>
                            <a:pt x="86669" y="127385"/>
                            <a:pt x="86669" y="127385"/>
                          </a:cubicBezTo>
                          <a:cubicBezTo>
                            <a:pt x="86669" y="115567"/>
                            <a:pt x="86669" y="115567"/>
                            <a:pt x="90608" y="103748"/>
                          </a:cubicBezTo>
                          <a:cubicBezTo>
                            <a:pt x="90608" y="99809"/>
                            <a:pt x="90608" y="111627"/>
                            <a:pt x="86669" y="115567"/>
                          </a:cubicBezTo>
                          <a:cubicBezTo>
                            <a:pt x="82729" y="127385"/>
                            <a:pt x="74850" y="135264"/>
                            <a:pt x="70911" y="147083"/>
                          </a:cubicBezTo>
                          <a:cubicBezTo>
                            <a:pt x="74850" y="162841"/>
                            <a:pt x="78790" y="178599"/>
                            <a:pt x="78790" y="198296"/>
                          </a:cubicBezTo>
                          <a:cubicBezTo>
                            <a:pt x="78790" y="198296"/>
                            <a:pt x="78790" y="202235"/>
                            <a:pt x="78790" y="198296"/>
                          </a:cubicBezTo>
                          <a:cubicBezTo>
                            <a:pt x="74850" y="174659"/>
                            <a:pt x="59092" y="151022"/>
                            <a:pt x="43334" y="135264"/>
                          </a:cubicBezTo>
                          <a:cubicBezTo>
                            <a:pt x="27576" y="123446"/>
                            <a:pt x="15758" y="119506"/>
                            <a:pt x="0" y="127385"/>
                          </a:cubicBezTo>
                          <a:cubicBezTo>
                            <a:pt x="0" y="127385"/>
                            <a:pt x="0" y="127385"/>
                            <a:pt x="0" y="127385"/>
                          </a:cubicBezTo>
                          <a:cubicBezTo>
                            <a:pt x="3939" y="119506"/>
                            <a:pt x="7879" y="111627"/>
                            <a:pt x="11818" y="107688"/>
                          </a:cubicBezTo>
                          <a:close/>
                        </a:path>
                      </a:pathLst>
                    </a:custGeom>
                    <a:solidFill>
                      <a:srgbClr val="FBC98F">
                        <a:alpha val="50000"/>
                      </a:srgbClr>
                    </a:solidFill>
                    <a:ln w="39379" cap="flat">
                      <a:noFill/>
                      <a:prstDash val="solid"/>
                      <a:miter/>
                    </a:ln>
                  </p:spPr>
                  <p:txBody>
                    <a:bodyPr rtlCol="0" anchor="ctr"/>
                    <a:lstStyle/>
                    <a:p>
                      <a:endParaRPr lang="en-US"/>
                    </a:p>
                  </p:txBody>
                </p:sp>
                <p:sp>
                  <p:nvSpPr>
                    <p:cNvPr id="3135" name="Freeform: Shape 3134">
                      <a:extLst>
                        <a:ext uri="{FF2B5EF4-FFF2-40B4-BE49-F238E27FC236}">
                          <a16:creationId xmlns:a16="http://schemas.microsoft.com/office/drawing/2014/main" xmlns="" id="{F8010CF9-5ABE-45D5-B500-8109CE656820}"/>
                        </a:ext>
                      </a:extLst>
                    </p:cNvPr>
                    <p:cNvSpPr/>
                    <p:nvPr/>
                  </p:nvSpPr>
                  <p:spPr>
                    <a:xfrm>
                      <a:off x="15838935" y="1360863"/>
                      <a:ext cx="39703" cy="98635"/>
                    </a:xfrm>
                    <a:custGeom>
                      <a:avLst/>
                      <a:gdLst>
                        <a:gd name="connsiteX0" fmla="*/ 0 w 39703"/>
                        <a:gd name="connsiteY0" fmla="*/ 9429 h 98635"/>
                        <a:gd name="connsiteX1" fmla="*/ 31516 w 39703"/>
                        <a:gd name="connsiteY1" fmla="*/ 13368 h 98635"/>
                        <a:gd name="connsiteX2" fmla="*/ 23637 w 39703"/>
                        <a:gd name="connsiteY2" fmla="*/ 92158 h 98635"/>
                        <a:gd name="connsiteX3" fmla="*/ 0 w 39703"/>
                        <a:gd name="connsiteY3" fmla="*/ 9429 h 98635"/>
                      </a:gdLst>
                      <a:ahLst/>
                      <a:cxnLst>
                        <a:cxn ang="0">
                          <a:pos x="connsiteX0" y="connsiteY0"/>
                        </a:cxn>
                        <a:cxn ang="0">
                          <a:pos x="connsiteX1" y="connsiteY1"/>
                        </a:cxn>
                        <a:cxn ang="0">
                          <a:pos x="connsiteX2" y="connsiteY2"/>
                        </a:cxn>
                        <a:cxn ang="0">
                          <a:pos x="connsiteX3" y="connsiteY3"/>
                        </a:cxn>
                      </a:cxnLst>
                      <a:rect l="l" t="t" r="r" b="b"/>
                      <a:pathLst>
                        <a:path w="39703" h="98635">
                          <a:moveTo>
                            <a:pt x="0" y="9429"/>
                          </a:moveTo>
                          <a:cubicBezTo>
                            <a:pt x="0" y="9429"/>
                            <a:pt x="19697" y="-14208"/>
                            <a:pt x="31516" y="13368"/>
                          </a:cubicBezTo>
                          <a:cubicBezTo>
                            <a:pt x="55153" y="52763"/>
                            <a:pt x="19697" y="119734"/>
                            <a:pt x="23637" y="92158"/>
                          </a:cubicBezTo>
                          <a:cubicBezTo>
                            <a:pt x="31516" y="60642"/>
                            <a:pt x="15758" y="5489"/>
                            <a:pt x="0" y="9429"/>
                          </a:cubicBezTo>
                          <a:close/>
                        </a:path>
                      </a:pathLst>
                    </a:custGeom>
                    <a:solidFill>
                      <a:srgbClr val="6F1200"/>
                    </a:solidFill>
                    <a:ln w="39379" cap="flat">
                      <a:noFill/>
                      <a:prstDash val="solid"/>
                      <a:miter/>
                    </a:ln>
                  </p:spPr>
                  <p:txBody>
                    <a:bodyPr rtlCol="0" anchor="ctr"/>
                    <a:lstStyle/>
                    <a:p>
                      <a:endParaRPr lang="en-US"/>
                    </a:p>
                  </p:txBody>
                </p:sp>
                <p:sp>
                  <p:nvSpPr>
                    <p:cNvPr id="3136" name="Freeform: Shape 3135">
                      <a:extLst>
                        <a:ext uri="{FF2B5EF4-FFF2-40B4-BE49-F238E27FC236}">
                          <a16:creationId xmlns:a16="http://schemas.microsoft.com/office/drawing/2014/main" xmlns="" id="{6496AA3E-72B7-4713-9BAD-50AE300C26D6}"/>
                        </a:ext>
                      </a:extLst>
                    </p:cNvPr>
                    <p:cNvSpPr/>
                    <p:nvPr/>
                  </p:nvSpPr>
                  <p:spPr>
                    <a:xfrm>
                      <a:off x="15803480" y="1367173"/>
                      <a:ext cx="74850" cy="117363"/>
                    </a:xfrm>
                    <a:custGeom>
                      <a:avLst/>
                      <a:gdLst>
                        <a:gd name="connsiteX0" fmla="*/ 11818 w 74850"/>
                        <a:gd name="connsiteY0" fmla="*/ 30695 h 117363"/>
                        <a:gd name="connsiteX1" fmla="*/ 11818 w 74850"/>
                        <a:gd name="connsiteY1" fmla="*/ 109485 h 117363"/>
                        <a:gd name="connsiteX2" fmla="*/ 63032 w 74850"/>
                        <a:gd name="connsiteY2" fmla="*/ 85848 h 117363"/>
                        <a:gd name="connsiteX3" fmla="*/ 63032 w 74850"/>
                        <a:gd name="connsiteY3" fmla="*/ 7058 h 117363"/>
                        <a:gd name="connsiteX4" fmla="*/ 11818 w 74850"/>
                        <a:gd name="connsiteY4" fmla="*/ 30695 h 1173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850" h="117363">
                          <a:moveTo>
                            <a:pt x="11818" y="30695"/>
                          </a:moveTo>
                          <a:cubicBezTo>
                            <a:pt x="-3939" y="58271"/>
                            <a:pt x="-3939" y="93727"/>
                            <a:pt x="11818" y="109485"/>
                          </a:cubicBezTo>
                          <a:cubicBezTo>
                            <a:pt x="23637" y="125242"/>
                            <a:pt x="47274" y="117364"/>
                            <a:pt x="63032" y="85848"/>
                          </a:cubicBezTo>
                          <a:cubicBezTo>
                            <a:pt x="78790" y="58271"/>
                            <a:pt x="78790" y="22816"/>
                            <a:pt x="63032" y="7058"/>
                          </a:cubicBezTo>
                          <a:cubicBezTo>
                            <a:pt x="47274" y="-8700"/>
                            <a:pt x="27576" y="3118"/>
                            <a:pt x="11818" y="30695"/>
                          </a:cubicBezTo>
                          <a:close/>
                        </a:path>
                      </a:pathLst>
                    </a:custGeom>
                    <a:solidFill>
                      <a:srgbClr val="FEFDF2"/>
                    </a:solidFill>
                    <a:ln w="39379" cap="flat">
                      <a:noFill/>
                      <a:prstDash val="solid"/>
                      <a:miter/>
                    </a:ln>
                  </p:spPr>
                  <p:txBody>
                    <a:bodyPr rtlCol="0" anchor="ctr"/>
                    <a:lstStyle/>
                    <a:p>
                      <a:endParaRPr lang="en-US"/>
                    </a:p>
                  </p:txBody>
                </p:sp>
                <p:sp>
                  <p:nvSpPr>
                    <p:cNvPr id="3137" name="Freeform: Shape 3136">
                      <a:extLst>
                        <a:ext uri="{FF2B5EF4-FFF2-40B4-BE49-F238E27FC236}">
                          <a16:creationId xmlns:a16="http://schemas.microsoft.com/office/drawing/2014/main" xmlns="" id="{4BCAEB3C-A0F3-4342-87EB-6AEE3986846F}"/>
                        </a:ext>
                      </a:extLst>
                    </p:cNvPr>
                    <p:cNvSpPr/>
                    <p:nvPr/>
                  </p:nvSpPr>
                  <p:spPr>
                    <a:xfrm>
                      <a:off x="15807260" y="1386501"/>
                      <a:ext cx="45849" cy="93645"/>
                    </a:xfrm>
                    <a:custGeom>
                      <a:avLst/>
                      <a:gdLst>
                        <a:gd name="connsiteX0" fmla="*/ 35615 w 45849"/>
                        <a:gd name="connsiteY0" fmla="*/ 78338 h 93645"/>
                        <a:gd name="connsiteX1" fmla="*/ 4099 w 45849"/>
                        <a:gd name="connsiteY1" fmla="*/ 82278 h 93645"/>
                        <a:gd name="connsiteX2" fmla="*/ 11978 w 45849"/>
                        <a:gd name="connsiteY2" fmla="*/ 15307 h 93645"/>
                        <a:gd name="connsiteX3" fmla="*/ 43494 w 45849"/>
                        <a:gd name="connsiteY3" fmla="*/ 11367 h 93645"/>
                        <a:gd name="connsiteX4" fmla="*/ 35615 w 45849"/>
                        <a:gd name="connsiteY4" fmla="*/ 78338 h 93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49" h="93645">
                          <a:moveTo>
                            <a:pt x="35615" y="78338"/>
                          </a:moveTo>
                          <a:cubicBezTo>
                            <a:pt x="23796" y="98036"/>
                            <a:pt x="8038" y="98036"/>
                            <a:pt x="4099" y="82278"/>
                          </a:cubicBezTo>
                          <a:cubicBezTo>
                            <a:pt x="-3780" y="62580"/>
                            <a:pt x="160" y="35004"/>
                            <a:pt x="11978" y="15307"/>
                          </a:cubicBezTo>
                          <a:cubicBezTo>
                            <a:pt x="23796" y="-4391"/>
                            <a:pt x="39554" y="-4391"/>
                            <a:pt x="43494" y="11367"/>
                          </a:cubicBezTo>
                          <a:cubicBezTo>
                            <a:pt x="47433" y="27125"/>
                            <a:pt x="47433" y="58641"/>
                            <a:pt x="35615" y="78338"/>
                          </a:cubicBezTo>
                          <a:close/>
                        </a:path>
                      </a:pathLst>
                    </a:custGeom>
                    <a:solidFill>
                      <a:srgbClr val="17B1AE"/>
                    </a:solidFill>
                    <a:ln w="39379" cap="flat">
                      <a:noFill/>
                      <a:prstDash val="solid"/>
                      <a:miter/>
                    </a:ln>
                  </p:spPr>
                  <p:txBody>
                    <a:bodyPr rtlCol="0" anchor="ctr"/>
                    <a:lstStyle/>
                    <a:p>
                      <a:endParaRPr lang="en-US"/>
                    </a:p>
                  </p:txBody>
                </p:sp>
                <p:sp>
                  <p:nvSpPr>
                    <p:cNvPr id="3138" name="Freeform: Shape 3137">
                      <a:extLst>
                        <a:ext uri="{FF2B5EF4-FFF2-40B4-BE49-F238E27FC236}">
                          <a16:creationId xmlns:a16="http://schemas.microsoft.com/office/drawing/2014/main" xmlns="" id="{8BCA75F8-9AAE-44F0-B451-430C7DBE0F3A}"/>
                        </a:ext>
                      </a:extLst>
                    </p:cNvPr>
                    <p:cNvSpPr/>
                    <p:nvPr/>
                  </p:nvSpPr>
                  <p:spPr>
                    <a:xfrm>
                      <a:off x="15804832" y="1389989"/>
                      <a:ext cx="39594" cy="78789"/>
                    </a:xfrm>
                    <a:custGeom>
                      <a:avLst/>
                      <a:gdLst>
                        <a:gd name="connsiteX0" fmla="*/ 30164 w 39594"/>
                        <a:gd name="connsiteY0" fmla="*/ 66971 h 78789"/>
                        <a:gd name="connsiteX1" fmla="*/ 2588 w 39594"/>
                        <a:gd name="connsiteY1" fmla="*/ 66971 h 78789"/>
                        <a:gd name="connsiteX2" fmla="*/ 6527 w 39594"/>
                        <a:gd name="connsiteY2" fmla="*/ 11818 h 78789"/>
                        <a:gd name="connsiteX3" fmla="*/ 34104 w 39594"/>
                        <a:gd name="connsiteY3" fmla="*/ 11818 h 78789"/>
                        <a:gd name="connsiteX4" fmla="*/ 30164 w 39594"/>
                        <a:gd name="connsiteY4" fmla="*/ 66971 h 787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94" h="78789">
                          <a:moveTo>
                            <a:pt x="30164" y="66971"/>
                          </a:moveTo>
                          <a:cubicBezTo>
                            <a:pt x="22285" y="82729"/>
                            <a:pt x="10466" y="82729"/>
                            <a:pt x="2588" y="66971"/>
                          </a:cubicBezTo>
                          <a:cubicBezTo>
                            <a:pt x="-1352" y="51213"/>
                            <a:pt x="-1352" y="27576"/>
                            <a:pt x="6527" y="11818"/>
                          </a:cubicBezTo>
                          <a:cubicBezTo>
                            <a:pt x="14406" y="-3939"/>
                            <a:pt x="26224" y="-3939"/>
                            <a:pt x="34104" y="11818"/>
                          </a:cubicBezTo>
                          <a:cubicBezTo>
                            <a:pt x="41982" y="27576"/>
                            <a:pt x="41982" y="51213"/>
                            <a:pt x="30164" y="66971"/>
                          </a:cubicBezTo>
                          <a:close/>
                        </a:path>
                      </a:pathLst>
                    </a:custGeom>
                    <a:solidFill>
                      <a:srgbClr val="006C64"/>
                    </a:solidFill>
                    <a:ln w="39379" cap="flat">
                      <a:noFill/>
                      <a:prstDash val="solid"/>
                      <a:miter/>
                    </a:ln>
                  </p:spPr>
                  <p:txBody>
                    <a:bodyPr rtlCol="0" anchor="ctr"/>
                    <a:lstStyle/>
                    <a:p>
                      <a:endParaRPr lang="en-US"/>
                    </a:p>
                  </p:txBody>
                </p:sp>
                <p:sp>
                  <p:nvSpPr>
                    <p:cNvPr id="3139" name="Freeform: Shape 3138">
                      <a:extLst>
                        <a:ext uri="{FF2B5EF4-FFF2-40B4-BE49-F238E27FC236}">
                          <a16:creationId xmlns:a16="http://schemas.microsoft.com/office/drawing/2014/main" xmlns="" id="{B100A0F4-05A0-4E19-B426-1102E94E3EF5}"/>
                        </a:ext>
                      </a:extLst>
                    </p:cNvPr>
                    <p:cNvSpPr/>
                    <p:nvPr/>
                  </p:nvSpPr>
                  <p:spPr>
                    <a:xfrm>
                      <a:off x="15819238" y="1389989"/>
                      <a:ext cx="23636" cy="27576"/>
                    </a:xfrm>
                    <a:custGeom>
                      <a:avLst/>
                      <a:gdLst>
                        <a:gd name="connsiteX0" fmla="*/ 11818 w 23636"/>
                        <a:gd name="connsiteY0" fmla="*/ 27576 h 27576"/>
                        <a:gd name="connsiteX1" fmla="*/ 0 w 23636"/>
                        <a:gd name="connsiteY1" fmla="*/ 15758 h 27576"/>
                        <a:gd name="connsiteX2" fmla="*/ 11818 w 23636"/>
                        <a:gd name="connsiteY2" fmla="*/ 0 h 27576"/>
                        <a:gd name="connsiteX3" fmla="*/ 23637 w 23636"/>
                        <a:gd name="connsiteY3" fmla="*/ 11818 h 27576"/>
                        <a:gd name="connsiteX4" fmla="*/ 11818 w 23636"/>
                        <a:gd name="connsiteY4" fmla="*/ 27576 h 27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36" h="27576">
                          <a:moveTo>
                            <a:pt x="11818" y="27576"/>
                          </a:moveTo>
                          <a:cubicBezTo>
                            <a:pt x="7879" y="27576"/>
                            <a:pt x="0" y="23637"/>
                            <a:pt x="0" y="15758"/>
                          </a:cubicBezTo>
                          <a:cubicBezTo>
                            <a:pt x="0" y="7879"/>
                            <a:pt x="3939" y="0"/>
                            <a:pt x="11818" y="0"/>
                          </a:cubicBezTo>
                          <a:cubicBezTo>
                            <a:pt x="15758" y="0"/>
                            <a:pt x="23637" y="3940"/>
                            <a:pt x="23637" y="11818"/>
                          </a:cubicBezTo>
                          <a:cubicBezTo>
                            <a:pt x="23637" y="19697"/>
                            <a:pt x="19697" y="27576"/>
                            <a:pt x="11818" y="27576"/>
                          </a:cubicBezTo>
                          <a:close/>
                        </a:path>
                      </a:pathLst>
                    </a:custGeom>
                    <a:solidFill>
                      <a:srgbClr val="FEFDF2"/>
                    </a:solidFill>
                    <a:ln w="39379" cap="flat">
                      <a:noFill/>
                      <a:prstDash val="solid"/>
                      <a:miter/>
                    </a:ln>
                  </p:spPr>
                  <p:txBody>
                    <a:bodyPr rtlCol="0" anchor="ctr"/>
                    <a:lstStyle/>
                    <a:p>
                      <a:endParaRPr lang="en-US"/>
                    </a:p>
                  </p:txBody>
                </p:sp>
                <p:sp>
                  <p:nvSpPr>
                    <p:cNvPr id="3140" name="Freeform: Shape 3139">
                      <a:extLst>
                        <a:ext uri="{FF2B5EF4-FFF2-40B4-BE49-F238E27FC236}">
                          <a16:creationId xmlns:a16="http://schemas.microsoft.com/office/drawing/2014/main" xmlns="" id="{1256B49F-8AAE-40F5-BBCC-E7995E60AC73}"/>
                        </a:ext>
                      </a:extLst>
                    </p:cNvPr>
                    <p:cNvSpPr/>
                    <p:nvPr/>
                  </p:nvSpPr>
                  <p:spPr>
                    <a:xfrm>
                      <a:off x="15823177" y="1451475"/>
                      <a:ext cx="15757" cy="26727"/>
                    </a:xfrm>
                    <a:custGeom>
                      <a:avLst/>
                      <a:gdLst>
                        <a:gd name="connsiteX0" fmla="*/ 7879 w 15757"/>
                        <a:gd name="connsiteY0" fmla="*/ 25182 h 26727"/>
                        <a:gd name="connsiteX1" fmla="*/ 0 w 15757"/>
                        <a:gd name="connsiteY1" fmla="*/ 17303 h 26727"/>
                        <a:gd name="connsiteX2" fmla="*/ 7879 w 15757"/>
                        <a:gd name="connsiteY2" fmla="*/ 1546 h 26727"/>
                        <a:gd name="connsiteX3" fmla="*/ 15758 w 15757"/>
                        <a:gd name="connsiteY3" fmla="*/ 9424 h 26727"/>
                        <a:gd name="connsiteX4" fmla="*/ 7879 w 15757"/>
                        <a:gd name="connsiteY4" fmla="*/ 25182 h 26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57" h="26727">
                          <a:moveTo>
                            <a:pt x="7879" y="25182"/>
                          </a:moveTo>
                          <a:cubicBezTo>
                            <a:pt x="3939" y="29122"/>
                            <a:pt x="0" y="25182"/>
                            <a:pt x="0" y="17303"/>
                          </a:cubicBezTo>
                          <a:cubicBezTo>
                            <a:pt x="0" y="9424"/>
                            <a:pt x="0" y="5485"/>
                            <a:pt x="7879" y="1546"/>
                          </a:cubicBezTo>
                          <a:cubicBezTo>
                            <a:pt x="11818" y="-2394"/>
                            <a:pt x="15758" y="1546"/>
                            <a:pt x="15758" y="9424"/>
                          </a:cubicBezTo>
                          <a:cubicBezTo>
                            <a:pt x="15758" y="13364"/>
                            <a:pt x="11818" y="21243"/>
                            <a:pt x="7879" y="25182"/>
                          </a:cubicBezTo>
                          <a:close/>
                        </a:path>
                      </a:pathLst>
                    </a:custGeom>
                    <a:solidFill>
                      <a:srgbClr val="EAEFF2"/>
                    </a:solidFill>
                    <a:ln w="39379" cap="flat">
                      <a:noFill/>
                      <a:prstDash val="solid"/>
                      <a:miter/>
                    </a:ln>
                  </p:spPr>
                  <p:txBody>
                    <a:bodyPr rtlCol="0" anchor="ctr"/>
                    <a:lstStyle/>
                    <a:p>
                      <a:endParaRPr lang="en-US"/>
                    </a:p>
                  </p:txBody>
                </p:sp>
                <p:sp>
                  <p:nvSpPr>
                    <p:cNvPr id="3141" name="Freeform: Shape 3140">
                      <a:extLst>
                        <a:ext uri="{FF2B5EF4-FFF2-40B4-BE49-F238E27FC236}">
                          <a16:creationId xmlns:a16="http://schemas.microsoft.com/office/drawing/2014/main" xmlns="" id="{0F223D92-5737-4273-9215-3664B6FF8DD8}"/>
                        </a:ext>
                      </a:extLst>
                    </p:cNvPr>
                    <p:cNvSpPr/>
                    <p:nvPr/>
                  </p:nvSpPr>
                  <p:spPr>
                    <a:xfrm>
                      <a:off x="15787722" y="1465659"/>
                      <a:ext cx="66971" cy="70091"/>
                    </a:xfrm>
                    <a:custGeom>
                      <a:avLst/>
                      <a:gdLst>
                        <a:gd name="connsiteX0" fmla="*/ 0 w 66971"/>
                        <a:gd name="connsiteY0" fmla="*/ 3120 h 70091"/>
                        <a:gd name="connsiteX1" fmla="*/ 66971 w 66971"/>
                        <a:gd name="connsiteY1" fmla="*/ 70091 h 70091"/>
                        <a:gd name="connsiteX2" fmla="*/ 0 w 66971"/>
                        <a:gd name="connsiteY2" fmla="*/ 3120 h 70091"/>
                      </a:gdLst>
                      <a:ahLst/>
                      <a:cxnLst>
                        <a:cxn ang="0">
                          <a:pos x="connsiteX0" y="connsiteY0"/>
                        </a:cxn>
                        <a:cxn ang="0">
                          <a:pos x="connsiteX1" y="connsiteY1"/>
                        </a:cxn>
                        <a:cxn ang="0">
                          <a:pos x="connsiteX2" y="connsiteY2"/>
                        </a:cxn>
                      </a:cxnLst>
                      <a:rect l="l" t="t" r="r" b="b"/>
                      <a:pathLst>
                        <a:path w="66971" h="70091">
                          <a:moveTo>
                            <a:pt x="0" y="3120"/>
                          </a:moveTo>
                          <a:cubicBezTo>
                            <a:pt x="0" y="3120"/>
                            <a:pt x="43334" y="3120"/>
                            <a:pt x="66971" y="70091"/>
                          </a:cubicBezTo>
                          <a:cubicBezTo>
                            <a:pt x="63032" y="34636"/>
                            <a:pt x="35455" y="-12638"/>
                            <a:pt x="0" y="3120"/>
                          </a:cubicBezTo>
                          <a:close/>
                        </a:path>
                      </a:pathLst>
                    </a:custGeom>
                    <a:solidFill>
                      <a:srgbClr val="D97D30"/>
                    </a:solidFill>
                    <a:ln w="39379" cap="flat">
                      <a:noFill/>
                      <a:prstDash val="solid"/>
                      <a:miter/>
                    </a:ln>
                  </p:spPr>
                  <p:txBody>
                    <a:bodyPr rtlCol="0" anchor="ctr"/>
                    <a:lstStyle/>
                    <a:p>
                      <a:endParaRPr lang="en-US"/>
                    </a:p>
                  </p:txBody>
                </p:sp>
                <p:sp>
                  <p:nvSpPr>
                    <p:cNvPr id="3142" name="Freeform: Shape 3141">
                      <a:extLst>
                        <a:ext uri="{FF2B5EF4-FFF2-40B4-BE49-F238E27FC236}">
                          <a16:creationId xmlns:a16="http://schemas.microsoft.com/office/drawing/2014/main" xmlns="" id="{CEFA199D-47B1-4897-861B-741D94CE1B6A}"/>
                        </a:ext>
                      </a:extLst>
                    </p:cNvPr>
                    <p:cNvSpPr/>
                    <p:nvPr/>
                  </p:nvSpPr>
                  <p:spPr>
                    <a:xfrm>
                      <a:off x="15778211" y="1476034"/>
                      <a:ext cx="54322" cy="36238"/>
                    </a:xfrm>
                    <a:custGeom>
                      <a:avLst/>
                      <a:gdLst>
                        <a:gd name="connsiteX0" fmla="*/ 52845 w 54322"/>
                        <a:gd name="connsiteY0" fmla="*/ 32140 h 36238"/>
                        <a:gd name="connsiteX1" fmla="*/ 5571 w 54322"/>
                        <a:gd name="connsiteY1" fmla="*/ 4563 h 36238"/>
                        <a:gd name="connsiteX2" fmla="*/ 1632 w 54322"/>
                        <a:gd name="connsiteY2" fmla="*/ 12442 h 36238"/>
                        <a:gd name="connsiteX3" fmla="*/ 41027 w 54322"/>
                        <a:gd name="connsiteY3" fmla="*/ 24261 h 36238"/>
                        <a:gd name="connsiteX4" fmla="*/ 52845 w 54322"/>
                        <a:gd name="connsiteY4" fmla="*/ 32140 h 36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322" h="36238">
                          <a:moveTo>
                            <a:pt x="52845" y="32140"/>
                          </a:moveTo>
                          <a:cubicBezTo>
                            <a:pt x="41027" y="4563"/>
                            <a:pt x="25269" y="-7255"/>
                            <a:pt x="5571" y="4563"/>
                          </a:cubicBezTo>
                          <a:cubicBezTo>
                            <a:pt x="1632" y="8503"/>
                            <a:pt x="-2308" y="12442"/>
                            <a:pt x="1632" y="12442"/>
                          </a:cubicBezTo>
                          <a:cubicBezTo>
                            <a:pt x="13450" y="4563"/>
                            <a:pt x="29208" y="12442"/>
                            <a:pt x="41027" y="24261"/>
                          </a:cubicBezTo>
                          <a:cubicBezTo>
                            <a:pt x="52845" y="36079"/>
                            <a:pt x="56784" y="40019"/>
                            <a:pt x="52845" y="32140"/>
                          </a:cubicBezTo>
                          <a:close/>
                        </a:path>
                      </a:pathLst>
                    </a:custGeom>
                    <a:solidFill>
                      <a:srgbClr val="FBC98F"/>
                    </a:solidFill>
                    <a:ln w="39379" cap="flat">
                      <a:noFill/>
                      <a:prstDash val="solid"/>
                      <a:miter/>
                    </a:ln>
                  </p:spPr>
                  <p:txBody>
                    <a:bodyPr rtlCol="0" anchor="ctr"/>
                    <a:lstStyle/>
                    <a:p>
                      <a:endParaRPr lang="en-US"/>
                    </a:p>
                  </p:txBody>
                </p:sp>
              </p:grpSp>
              <p:grpSp>
                <p:nvGrpSpPr>
                  <p:cNvPr id="3143" name="Graphic 2510">
                    <a:extLst>
                      <a:ext uri="{FF2B5EF4-FFF2-40B4-BE49-F238E27FC236}">
                        <a16:creationId xmlns:a16="http://schemas.microsoft.com/office/drawing/2014/main" xmlns="" id="{CADB088F-8936-4963-9DDF-0F86096E1685}"/>
                      </a:ext>
                    </a:extLst>
                  </p:cNvPr>
                  <p:cNvGrpSpPr/>
                  <p:nvPr/>
                </p:nvGrpSpPr>
                <p:grpSpPr>
                  <a:xfrm>
                    <a:off x="15857556" y="1496355"/>
                    <a:ext cx="99563" cy="105859"/>
                    <a:chOff x="15857556" y="1496355"/>
                    <a:chExt cx="99563" cy="105859"/>
                  </a:xfrm>
                </p:grpSpPr>
                <p:grpSp>
                  <p:nvGrpSpPr>
                    <p:cNvPr id="3144" name="Graphic 2510">
                      <a:extLst>
                        <a:ext uri="{FF2B5EF4-FFF2-40B4-BE49-F238E27FC236}">
                          <a16:creationId xmlns:a16="http://schemas.microsoft.com/office/drawing/2014/main" xmlns="" id="{FCA7C938-CFC3-4DE5-8B04-E64A2B38DA5A}"/>
                        </a:ext>
                      </a:extLst>
                    </p:cNvPr>
                    <p:cNvGrpSpPr/>
                    <p:nvPr/>
                  </p:nvGrpSpPr>
                  <p:grpSpPr>
                    <a:xfrm>
                      <a:off x="15857556" y="1496355"/>
                      <a:ext cx="79866" cy="89398"/>
                      <a:chOff x="15857556" y="1496355"/>
                      <a:chExt cx="79866" cy="89398"/>
                    </a:xfrm>
                  </p:grpSpPr>
                  <p:sp>
                    <p:nvSpPr>
                      <p:cNvPr id="3145" name="Freeform: Shape 3144">
                        <a:extLst>
                          <a:ext uri="{FF2B5EF4-FFF2-40B4-BE49-F238E27FC236}">
                            <a16:creationId xmlns:a16="http://schemas.microsoft.com/office/drawing/2014/main" xmlns="" id="{A42ACBC9-5E08-42A0-9480-62F5DC40D25C}"/>
                          </a:ext>
                        </a:extLst>
                      </p:cNvPr>
                      <p:cNvSpPr/>
                      <p:nvPr/>
                    </p:nvSpPr>
                    <p:spPr>
                      <a:xfrm>
                        <a:off x="15857556" y="1496355"/>
                        <a:ext cx="79866" cy="89398"/>
                      </a:xfrm>
                      <a:custGeom>
                        <a:avLst/>
                        <a:gdLst>
                          <a:gd name="connsiteX0" fmla="*/ 79866 w 79866"/>
                          <a:gd name="connsiteY0" fmla="*/ 0 h 89398"/>
                          <a:gd name="connsiteX1" fmla="*/ 56229 w 79866"/>
                          <a:gd name="connsiteY1" fmla="*/ 35455 h 89398"/>
                          <a:gd name="connsiteX2" fmla="*/ 20774 w 79866"/>
                          <a:gd name="connsiteY2" fmla="*/ 27576 h 89398"/>
                          <a:gd name="connsiteX3" fmla="*/ 24714 w 79866"/>
                          <a:gd name="connsiteY3" fmla="*/ 86669 h 89398"/>
                          <a:gd name="connsiteX4" fmla="*/ 8956 w 79866"/>
                          <a:gd name="connsiteY4" fmla="*/ 23637 h 89398"/>
                          <a:gd name="connsiteX5" fmla="*/ 56229 w 79866"/>
                          <a:gd name="connsiteY5" fmla="*/ 27576 h 89398"/>
                          <a:gd name="connsiteX6" fmla="*/ 79866 w 79866"/>
                          <a:gd name="connsiteY6" fmla="*/ 0 h 89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866" h="89398">
                            <a:moveTo>
                              <a:pt x="79866" y="0"/>
                            </a:moveTo>
                            <a:cubicBezTo>
                              <a:pt x="79866" y="0"/>
                              <a:pt x="75927" y="35455"/>
                              <a:pt x="56229" y="35455"/>
                            </a:cubicBezTo>
                            <a:cubicBezTo>
                              <a:pt x="56229" y="35455"/>
                              <a:pt x="40472" y="15758"/>
                              <a:pt x="20774" y="27576"/>
                            </a:cubicBezTo>
                            <a:cubicBezTo>
                              <a:pt x="1077" y="39395"/>
                              <a:pt x="8956" y="70911"/>
                              <a:pt x="24714" y="86669"/>
                            </a:cubicBezTo>
                            <a:cubicBezTo>
                              <a:pt x="40472" y="98487"/>
                              <a:pt x="-22560" y="70911"/>
                              <a:pt x="8956" y="23637"/>
                            </a:cubicBezTo>
                            <a:cubicBezTo>
                              <a:pt x="28653" y="0"/>
                              <a:pt x="56229" y="27576"/>
                              <a:pt x="56229" y="27576"/>
                            </a:cubicBezTo>
                            <a:cubicBezTo>
                              <a:pt x="56229" y="27576"/>
                              <a:pt x="71987" y="27576"/>
                              <a:pt x="79866" y="0"/>
                            </a:cubicBezTo>
                            <a:close/>
                          </a:path>
                        </a:pathLst>
                      </a:custGeom>
                      <a:solidFill>
                        <a:srgbClr val="D97D30"/>
                      </a:solidFill>
                      <a:ln w="39379" cap="flat">
                        <a:noFill/>
                        <a:prstDash val="solid"/>
                        <a:miter/>
                      </a:ln>
                    </p:spPr>
                    <p:txBody>
                      <a:bodyPr rtlCol="0" anchor="ctr"/>
                      <a:lstStyle/>
                      <a:p>
                        <a:endParaRPr lang="en-US"/>
                      </a:p>
                    </p:txBody>
                  </p:sp>
                  <p:sp>
                    <p:nvSpPr>
                      <p:cNvPr id="3146" name="Freeform: Shape 3145">
                        <a:extLst>
                          <a:ext uri="{FF2B5EF4-FFF2-40B4-BE49-F238E27FC236}">
                            <a16:creationId xmlns:a16="http://schemas.microsoft.com/office/drawing/2014/main" xmlns="" id="{09860F1F-7231-4398-9AF0-AE1C6CB20FB6}"/>
                          </a:ext>
                        </a:extLst>
                      </p:cNvPr>
                      <p:cNvSpPr/>
                      <p:nvPr/>
                    </p:nvSpPr>
                    <p:spPr>
                      <a:xfrm>
                        <a:off x="15884577" y="1532796"/>
                        <a:ext cx="26814" cy="21667"/>
                      </a:xfrm>
                      <a:custGeom>
                        <a:avLst/>
                        <a:gdLst>
                          <a:gd name="connsiteX0" fmla="*/ 1632 w 26814"/>
                          <a:gd name="connsiteY0" fmla="*/ 2955 h 21667"/>
                          <a:gd name="connsiteX1" fmla="*/ 5571 w 26814"/>
                          <a:gd name="connsiteY1" fmla="*/ 18713 h 21667"/>
                          <a:gd name="connsiteX2" fmla="*/ 25269 w 26814"/>
                          <a:gd name="connsiteY2" fmla="*/ 18713 h 21667"/>
                          <a:gd name="connsiteX3" fmla="*/ 17390 w 26814"/>
                          <a:gd name="connsiteY3" fmla="*/ 2955 h 21667"/>
                          <a:gd name="connsiteX4" fmla="*/ 1632 w 26814"/>
                          <a:gd name="connsiteY4" fmla="*/ 2955 h 21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14" h="21667">
                            <a:moveTo>
                              <a:pt x="1632" y="2955"/>
                            </a:moveTo>
                            <a:cubicBezTo>
                              <a:pt x="-2308" y="6894"/>
                              <a:pt x="1632" y="14773"/>
                              <a:pt x="5571" y="18713"/>
                            </a:cubicBezTo>
                            <a:cubicBezTo>
                              <a:pt x="13450" y="22652"/>
                              <a:pt x="21329" y="22652"/>
                              <a:pt x="25269" y="18713"/>
                            </a:cubicBezTo>
                            <a:cubicBezTo>
                              <a:pt x="29208" y="14773"/>
                              <a:pt x="25269" y="6894"/>
                              <a:pt x="17390" y="2955"/>
                            </a:cubicBezTo>
                            <a:cubicBezTo>
                              <a:pt x="13450" y="-985"/>
                              <a:pt x="5571" y="-985"/>
                              <a:pt x="1632" y="2955"/>
                            </a:cubicBezTo>
                            <a:close/>
                          </a:path>
                        </a:pathLst>
                      </a:custGeom>
                      <a:solidFill>
                        <a:srgbClr val="FBC98F"/>
                      </a:solidFill>
                      <a:ln w="39379" cap="flat">
                        <a:noFill/>
                        <a:prstDash val="solid"/>
                        <a:miter/>
                      </a:ln>
                    </p:spPr>
                    <p:txBody>
                      <a:bodyPr rtlCol="0" anchor="ctr"/>
                      <a:lstStyle/>
                      <a:p>
                        <a:endParaRPr lang="en-US"/>
                      </a:p>
                    </p:txBody>
                  </p:sp>
                </p:grpSp>
                <p:sp>
                  <p:nvSpPr>
                    <p:cNvPr id="3147" name="Freeform: Shape 3146">
                      <a:extLst>
                        <a:ext uri="{FF2B5EF4-FFF2-40B4-BE49-F238E27FC236}">
                          <a16:creationId xmlns:a16="http://schemas.microsoft.com/office/drawing/2014/main" xmlns="" id="{09E89956-8C96-41BE-93BD-DECFE9C13CB5}"/>
                        </a:ext>
                      </a:extLst>
                    </p:cNvPr>
                    <p:cNvSpPr/>
                    <p:nvPr/>
                  </p:nvSpPr>
                  <p:spPr>
                    <a:xfrm>
                      <a:off x="15862379" y="1519992"/>
                      <a:ext cx="94740" cy="82222"/>
                    </a:xfrm>
                    <a:custGeom>
                      <a:avLst/>
                      <a:gdLst>
                        <a:gd name="connsiteX0" fmla="*/ 94741 w 94740"/>
                        <a:gd name="connsiteY0" fmla="*/ 66971 h 82222"/>
                        <a:gd name="connsiteX1" fmla="*/ 23830 w 94740"/>
                        <a:gd name="connsiteY1" fmla="*/ 43334 h 82222"/>
                        <a:gd name="connsiteX2" fmla="*/ 19890 w 94740"/>
                        <a:gd name="connsiteY2" fmla="*/ 0 h 82222"/>
                        <a:gd name="connsiteX3" fmla="*/ 23830 w 94740"/>
                        <a:gd name="connsiteY3" fmla="*/ 70911 h 82222"/>
                        <a:gd name="connsiteX4" fmla="*/ 94741 w 94740"/>
                        <a:gd name="connsiteY4" fmla="*/ 66971 h 82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740" h="82222">
                          <a:moveTo>
                            <a:pt x="94741" y="66971"/>
                          </a:moveTo>
                          <a:cubicBezTo>
                            <a:pt x="94741" y="66971"/>
                            <a:pt x="43527" y="70911"/>
                            <a:pt x="23830" y="43334"/>
                          </a:cubicBezTo>
                          <a:cubicBezTo>
                            <a:pt x="4132" y="15758"/>
                            <a:pt x="19890" y="0"/>
                            <a:pt x="19890" y="0"/>
                          </a:cubicBezTo>
                          <a:cubicBezTo>
                            <a:pt x="19890" y="0"/>
                            <a:pt x="-27384" y="35455"/>
                            <a:pt x="23830" y="70911"/>
                          </a:cubicBezTo>
                          <a:cubicBezTo>
                            <a:pt x="59285" y="98487"/>
                            <a:pt x="94741" y="66971"/>
                            <a:pt x="94741" y="66971"/>
                          </a:cubicBezTo>
                          <a:close/>
                        </a:path>
                      </a:pathLst>
                    </a:custGeom>
                    <a:solidFill>
                      <a:srgbClr val="FBC98F">
                        <a:alpha val="50000"/>
                      </a:srgbClr>
                    </a:solidFill>
                    <a:ln w="39379" cap="flat">
                      <a:noFill/>
                      <a:prstDash val="solid"/>
                      <a:miter/>
                    </a:ln>
                  </p:spPr>
                  <p:txBody>
                    <a:bodyPr rtlCol="0" anchor="ctr"/>
                    <a:lstStyle/>
                    <a:p>
                      <a:endParaRPr lang="en-US"/>
                    </a:p>
                  </p:txBody>
                </p:sp>
              </p:grpSp>
              <p:grpSp>
                <p:nvGrpSpPr>
                  <p:cNvPr id="3148" name="Graphic 2510">
                    <a:extLst>
                      <a:ext uri="{FF2B5EF4-FFF2-40B4-BE49-F238E27FC236}">
                        <a16:creationId xmlns:a16="http://schemas.microsoft.com/office/drawing/2014/main" xmlns="" id="{9A62B0C6-F8C1-46DB-A75A-1F752A2C389B}"/>
                      </a:ext>
                    </a:extLst>
                  </p:cNvPr>
                  <p:cNvGrpSpPr/>
                  <p:nvPr/>
                </p:nvGrpSpPr>
                <p:grpSpPr>
                  <a:xfrm>
                    <a:off x="16576604" y="1434665"/>
                    <a:ext cx="74869" cy="130568"/>
                    <a:chOff x="16576604" y="1434665"/>
                    <a:chExt cx="74869" cy="130568"/>
                  </a:xfrm>
                </p:grpSpPr>
                <p:sp>
                  <p:nvSpPr>
                    <p:cNvPr id="3149" name="Freeform: Shape 3148">
                      <a:extLst>
                        <a:ext uri="{FF2B5EF4-FFF2-40B4-BE49-F238E27FC236}">
                          <a16:creationId xmlns:a16="http://schemas.microsoft.com/office/drawing/2014/main" xmlns="" id="{C7E98B47-18CE-47DC-8A08-EF19497CC4AE}"/>
                        </a:ext>
                      </a:extLst>
                    </p:cNvPr>
                    <p:cNvSpPr/>
                    <p:nvPr/>
                  </p:nvSpPr>
                  <p:spPr>
                    <a:xfrm>
                      <a:off x="16577202" y="1434665"/>
                      <a:ext cx="74270" cy="130568"/>
                    </a:xfrm>
                    <a:custGeom>
                      <a:avLst/>
                      <a:gdLst>
                        <a:gd name="connsiteX0" fmla="*/ 18114 w 74270"/>
                        <a:gd name="connsiteY0" fmla="*/ 53812 h 130568"/>
                        <a:gd name="connsiteX1" fmla="*/ 18114 w 74270"/>
                        <a:gd name="connsiteY1" fmla="*/ 81388 h 130568"/>
                        <a:gd name="connsiteX2" fmla="*/ 2356 w 74270"/>
                        <a:gd name="connsiteY2" fmla="*/ 97146 h 130568"/>
                        <a:gd name="connsiteX3" fmla="*/ 10235 w 74270"/>
                        <a:gd name="connsiteY3" fmla="*/ 124722 h 130568"/>
                        <a:gd name="connsiteX4" fmla="*/ 53569 w 74270"/>
                        <a:gd name="connsiteY4" fmla="*/ 116843 h 130568"/>
                        <a:gd name="connsiteX5" fmla="*/ 73267 w 74270"/>
                        <a:gd name="connsiteY5" fmla="*/ 53812 h 130568"/>
                        <a:gd name="connsiteX6" fmla="*/ 61448 w 74270"/>
                        <a:gd name="connsiteY6" fmla="*/ 14417 h 130568"/>
                        <a:gd name="connsiteX7" fmla="*/ 25993 w 74270"/>
                        <a:gd name="connsiteY7" fmla="*/ 2598 h 130568"/>
                        <a:gd name="connsiteX8" fmla="*/ 10235 w 74270"/>
                        <a:gd name="connsiteY8" fmla="*/ 18356 h 130568"/>
                        <a:gd name="connsiteX9" fmla="*/ 18114 w 74270"/>
                        <a:gd name="connsiteY9" fmla="*/ 53812 h 130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4270" h="130568">
                          <a:moveTo>
                            <a:pt x="18114" y="53812"/>
                          </a:moveTo>
                          <a:cubicBezTo>
                            <a:pt x="25993" y="61691"/>
                            <a:pt x="29933" y="73509"/>
                            <a:pt x="18114" y="81388"/>
                          </a:cubicBezTo>
                          <a:cubicBezTo>
                            <a:pt x="10235" y="85327"/>
                            <a:pt x="6295" y="85327"/>
                            <a:pt x="2356" y="97146"/>
                          </a:cubicBezTo>
                          <a:cubicBezTo>
                            <a:pt x="-1583" y="108964"/>
                            <a:pt x="-1583" y="116843"/>
                            <a:pt x="10235" y="124722"/>
                          </a:cubicBezTo>
                          <a:cubicBezTo>
                            <a:pt x="25993" y="136541"/>
                            <a:pt x="45690" y="128662"/>
                            <a:pt x="53569" y="116843"/>
                          </a:cubicBezTo>
                          <a:cubicBezTo>
                            <a:pt x="69327" y="101085"/>
                            <a:pt x="77206" y="77449"/>
                            <a:pt x="73267" y="53812"/>
                          </a:cubicBezTo>
                          <a:cubicBezTo>
                            <a:pt x="73267" y="41993"/>
                            <a:pt x="69327" y="26235"/>
                            <a:pt x="61448" y="14417"/>
                          </a:cubicBezTo>
                          <a:cubicBezTo>
                            <a:pt x="53569" y="6538"/>
                            <a:pt x="37811" y="-5281"/>
                            <a:pt x="25993" y="2598"/>
                          </a:cubicBezTo>
                          <a:cubicBezTo>
                            <a:pt x="22053" y="6538"/>
                            <a:pt x="14175" y="14417"/>
                            <a:pt x="10235" y="18356"/>
                          </a:cubicBezTo>
                          <a:cubicBezTo>
                            <a:pt x="10235" y="30175"/>
                            <a:pt x="10235" y="41993"/>
                            <a:pt x="18114" y="53812"/>
                          </a:cubicBezTo>
                          <a:close/>
                        </a:path>
                      </a:pathLst>
                    </a:custGeom>
                    <a:solidFill>
                      <a:srgbClr val="D46429"/>
                    </a:solidFill>
                    <a:ln w="39379" cap="flat">
                      <a:noFill/>
                      <a:prstDash val="solid"/>
                      <a:miter/>
                    </a:ln>
                  </p:spPr>
                  <p:txBody>
                    <a:bodyPr rtlCol="0" anchor="ctr"/>
                    <a:lstStyle/>
                    <a:p>
                      <a:endParaRPr lang="en-US"/>
                    </a:p>
                  </p:txBody>
                </p:sp>
                <p:sp>
                  <p:nvSpPr>
                    <p:cNvPr id="3150" name="Freeform: Shape 3149">
                      <a:extLst>
                        <a:ext uri="{FF2B5EF4-FFF2-40B4-BE49-F238E27FC236}">
                          <a16:creationId xmlns:a16="http://schemas.microsoft.com/office/drawing/2014/main" xmlns="" id="{EF68D4A2-6071-43A4-9A18-58D13063785C}"/>
                        </a:ext>
                      </a:extLst>
                    </p:cNvPr>
                    <p:cNvSpPr/>
                    <p:nvPr/>
                  </p:nvSpPr>
                  <p:spPr>
                    <a:xfrm>
                      <a:off x="16576604" y="1456188"/>
                      <a:ext cx="50228" cy="96952"/>
                    </a:xfrm>
                    <a:custGeom>
                      <a:avLst/>
                      <a:gdLst>
                        <a:gd name="connsiteX0" fmla="*/ 50229 w 50228"/>
                        <a:gd name="connsiteY0" fmla="*/ 51986 h 96952"/>
                        <a:gd name="connsiteX1" fmla="*/ 46289 w 50228"/>
                        <a:gd name="connsiteY1" fmla="*/ 20470 h 96952"/>
                        <a:gd name="connsiteX2" fmla="*/ 14773 w 50228"/>
                        <a:gd name="connsiteY2" fmla="*/ 773 h 96952"/>
                        <a:gd name="connsiteX3" fmla="*/ 18713 w 50228"/>
                        <a:gd name="connsiteY3" fmla="*/ 32289 h 96952"/>
                        <a:gd name="connsiteX4" fmla="*/ 18713 w 50228"/>
                        <a:gd name="connsiteY4" fmla="*/ 59865 h 96952"/>
                        <a:gd name="connsiteX5" fmla="*/ 2955 w 50228"/>
                        <a:gd name="connsiteY5" fmla="*/ 75623 h 96952"/>
                        <a:gd name="connsiteX6" fmla="*/ 2955 w 50228"/>
                        <a:gd name="connsiteY6" fmla="*/ 91381 h 96952"/>
                        <a:gd name="connsiteX7" fmla="*/ 18713 w 50228"/>
                        <a:gd name="connsiteY7" fmla="*/ 95320 h 96952"/>
                        <a:gd name="connsiteX8" fmla="*/ 50229 w 50228"/>
                        <a:gd name="connsiteY8" fmla="*/ 51986 h 96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228" h="96952">
                          <a:moveTo>
                            <a:pt x="50229" y="51986"/>
                          </a:moveTo>
                          <a:cubicBezTo>
                            <a:pt x="50229" y="40168"/>
                            <a:pt x="50229" y="32289"/>
                            <a:pt x="46289" y="20470"/>
                          </a:cubicBezTo>
                          <a:cubicBezTo>
                            <a:pt x="42349" y="8652"/>
                            <a:pt x="26591" y="-3167"/>
                            <a:pt x="14773" y="773"/>
                          </a:cubicBezTo>
                          <a:cubicBezTo>
                            <a:pt x="10834" y="12591"/>
                            <a:pt x="10834" y="24410"/>
                            <a:pt x="18713" y="32289"/>
                          </a:cubicBezTo>
                          <a:cubicBezTo>
                            <a:pt x="26591" y="40168"/>
                            <a:pt x="30531" y="51986"/>
                            <a:pt x="18713" y="59865"/>
                          </a:cubicBezTo>
                          <a:cubicBezTo>
                            <a:pt x="10834" y="63804"/>
                            <a:pt x="6894" y="63804"/>
                            <a:pt x="2955" y="75623"/>
                          </a:cubicBezTo>
                          <a:cubicBezTo>
                            <a:pt x="-985" y="83502"/>
                            <a:pt x="-985" y="87441"/>
                            <a:pt x="2955" y="91381"/>
                          </a:cubicBezTo>
                          <a:cubicBezTo>
                            <a:pt x="6894" y="95320"/>
                            <a:pt x="10834" y="99260"/>
                            <a:pt x="18713" y="95320"/>
                          </a:cubicBezTo>
                          <a:cubicBezTo>
                            <a:pt x="26591" y="91381"/>
                            <a:pt x="50229" y="71683"/>
                            <a:pt x="50229" y="51986"/>
                          </a:cubicBezTo>
                          <a:close/>
                        </a:path>
                      </a:pathLst>
                    </a:custGeom>
                    <a:solidFill>
                      <a:srgbClr val="DA8D28">
                        <a:alpha val="50000"/>
                      </a:srgbClr>
                    </a:solidFill>
                    <a:ln w="39379" cap="flat">
                      <a:noFill/>
                      <a:prstDash val="solid"/>
                      <a:miter/>
                    </a:ln>
                  </p:spPr>
                  <p:txBody>
                    <a:bodyPr rtlCol="0" anchor="ctr"/>
                    <a:lstStyle/>
                    <a:p>
                      <a:endParaRPr lang="en-US"/>
                    </a:p>
                  </p:txBody>
                </p:sp>
              </p:grpSp>
              <p:grpSp>
                <p:nvGrpSpPr>
                  <p:cNvPr id="3151" name="Graphic 2510">
                    <a:extLst>
                      <a:ext uri="{FF2B5EF4-FFF2-40B4-BE49-F238E27FC236}">
                        <a16:creationId xmlns:a16="http://schemas.microsoft.com/office/drawing/2014/main" xmlns="" id="{0DF022A6-23EC-49BC-B65B-221C11B2AA3B}"/>
                      </a:ext>
                    </a:extLst>
                  </p:cNvPr>
                  <p:cNvGrpSpPr/>
                  <p:nvPr/>
                </p:nvGrpSpPr>
                <p:grpSpPr>
                  <a:xfrm>
                    <a:off x="16028031" y="1192371"/>
                    <a:ext cx="137881" cy="83373"/>
                    <a:chOff x="16028031" y="1192371"/>
                    <a:chExt cx="137881" cy="83373"/>
                  </a:xfrm>
                </p:grpSpPr>
                <p:sp>
                  <p:nvSpPr>
                    <p:cNvPr id="3152" name="Freeform: Shape 3151">
                      <a:extLst>
                        <a:ext uri="{FF2B5EF4-FFF2-40B4-BE49-F238E27FC236}">
                          <a16:creationId xmlns:a16="http://schemas.microsoft.com/office/drawing/2014/main" xmlns="" id="{A4637E63-A8A9-4118-B1A9-ADAF44AB9717}"/>
                        </a:ext>
                      </a:extLst>
                    </p:cNvPr>
                    <p:cNvSpPr/>
                    <p:nvPr/>
                  </p:nvSpPr>
                  <p:spPr>
                    <a:xfrm>
                      <a:off x="16028031" y="1200213"/>
                      <a:ext cx="130620" cy="75531"/>
                    </a:xfrm>
                    <a:custGeom>
                      <a:avLst/>
                      <a:gdLst>
                        <a:gd name="connsiteX0" fmla="*/ 0 w 130620"/>
                        <a:gd name="connsiteY0" fmla="*/ 75532 h 75531"/>
                        <a:gd name="connsiteX1" fmla="*/ 63032 w 130620"/>
                        <a:gd name="connsiteY1" fmla="*/ 682 h 75531"/>
                        <a:gd name="connsiteX2" fmla="*/ 130003 w 130620"/>
                        <a:gd name="connsiteY2" fmla="*/ 55834 h 75531"/>
                        <a:gd name="connsiteX3" fmla="*/ 106366 w 130620"/>
                        <a:gd name="connsiteY3" fmla="*/ 44016 h 75531"/>
                        <a:gd name="connsiteX4" fmla="*/ 0 w 130620"/>
                        <a:gd name="connsiteY4" fmla="*/ 75532 h 75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620" h="75531">
                          <a:moveTo>
                            <a:pt x="0" y="75532"/>
                          </a:moveTo>
                          <a:cubicBezTo>
                            <a:pt x="0" y="75532"/>
                            <a:pt x="7879" y="8561"/>
                            <a:pt x="63032" y="682"/>
                          </a:cubicBezTo>
                          <a:cubicBezTo>
                            <a:pt x="118185" y="-7197"/>
                            <a:pt x="130003" y="55834"/>
                            <a:pt x="130003" y="55834"/>
                          </a:cubicBezTo>
                          <a:cubicBezTo>
                            <a:pt x="133943" y="67653"/>
                            <a:pt x="118185" y="55834"/>
                            <a:pt x="106366" y="44016"/>
                          </a:cubicBezTo>
                          <a:cubicBezTo>
                            <a:pt x="94548" y="32197"/>
                            <a:pt x="39395" y="16439"/>
                            <a:pt x="0" y="75532"/>
                          </a:cubicBezTo>
                          <a:close/>
                        </a:path>
                      </a:pathLst>
                    </a:custGeom>
                    <a:solidFill>
                      <a:srgbClr val="FDBB30"/>
                    </a:solidFill>
                    <a:ln w="39379" cap="flat">
                      <a:noFill/>
                      <a:prstDash val="solid"/>
                      <a:miter/>
                    </a:ln>
                  </p:spPr>
                  <p:txBody>
                    <a:bodyPr rtlCol="0" anchor="ctr"/>
                    <a:lstStyle/>
                    <a:p>
                      <a:endParaRPr lang="en-US"/>
                    </a:p>
                  </p:txBody>
                </p:sp>
                <p:sp>
                  <p:nvSpPr>
                    <p:cNvPr id="3153" name="Freeform: Shape 3152">
                      <a:extLst>
                        <a:ext uri="{FF2B5EF4-FFF2-40B4-BE49-F238E27FC236}">
                          <a16:creationId xmlns:a16="http://schemas.microsoft.com/office/drawing/2014/main" xmlns="" id="{650C104D-5E33-4174-9E22-FE6AE93061CF}"/>
                        </a:ext>
                      </a:extLst>
                    </p:cNvPr>
                    <p:cNvSpPr/>
                    <p:nvPr/>
                  </p:nvSpPr>
                  <p:spPr>
                    <a:xfrm>
                      <a:off x="16028031" y="1192371"/>
                      <a:ext cx="137881" cy="83373"/>
                    </a:xfrm>
                    <a:custGeom>
                      <a:avLst/>
                      <a:gdLst>
                        <a:gd name="connsiteX0" fmla="*/ 106366 w 137881"/>
                        <a:gd name="connsiteY0" fmla="*/ 55797 h 83373"/>
                        <a:gd name="connsiteX1" fmla="*/ 39395 w 137881"/>
                        <a:gd name="connsiteY1" fmla="*/ 51858 h 83373"/>
                        <a:gd name="connsiteX2" fmla="*/ 3939 w 137881"/>
                        <a:gd name="connsiteY2" fmla="*/ 83374 h 83373"/>
                        <a:gd name="connsiteX3" fmla="*/ 3939 w 137881"/>
                        <a:gd name="connsiteY3" fmla="*/ 83374 h 83373"/>
                        <a:gd name="connsiteX4" fmla="*/ 3939 w 137881"/>
                        <a:gd name="connsiteY4" fmla="*/ 83374 h 83373"/>
                        <a:gd name="connsiteX5" fmla="*/ 0 w 137881"/>
                        <a:gd name="connsiteY5" fmla="*/ 79434 h 83373"/>
                        <a:gd name="connsiteX6" fmla="*/ 0 w 137881"/>
                        <a:gd name="connsiteY6" fmla="*/ 75495 h 83373"/>
                        <a:gd name="connsiteX7" fmla="*/ 47274 w 137881"/>
                        <a:gd name="connsiteY7" fmla="*/ 4584 h 83373"/>
                        <a:gd name="connsiteX8" fmla="*/ 66971 w 137881"/>
                        <a:gd name="connsiteY8" fmla="*/ 644 h 83373"/>
                        <a:gd name="connsiteX9" fmla="*/ 137882 w 137881"/>
                        <a:gd name="connsiteY9" fmla="*/ 59737 h 83373"/>
                        <a:gd name="connsiteX10" fmla="*/ 133943 w 137881"/>
                        <a:gd name="connsiteY10" fmla="*/ 67616 h 83373"/>
                        <a:gd name="connsiteX11" fmla="*/ 133943 w 137881"/>
                        <a:gd name="connsiteY11" fmla="*/ 67616 h 83373"/>
                        <a:gd name="connsiteX12" fmla="*/ 106366 w 137881"/>
                        <a:gd name="connsiteY12" fmla="*/ 55797 h 83373"/>
                        <a:gd name="connsiteX13" fmla="*/ 7879 w 137881"/>
                        <a:gd name="connsiteY13" fmla="*/ 63676 h 83373"/>
                        <a:gd name="connsiteX14" fmla="*/ 35455 w 137881"/>
                        <a:gd name="connsiteY14" fmla="*/ 43979 h 83373"/>
                        <a:gd name="connsiteX15" fmla="*/ 110306 w 137881"/>
                        <a:gd name="connsiteY15" fmla="*/ 51858 h 83373"/>
                        <a:gd name="connsiteX16" fmla="*/ 126064 w 137881"/>
                        <a:gd name="connsiteY16" fmla="*/ 63676 h 83373"/>
                        <a:gd name="connsiteX17" fmla="*/ 63032 w 137881"/>
                        <a:gd name="connsiteY17" fmla="*/ 12463 h 83373"/>
                        <a:gd name="connsiteX18" fmla="*/ 47274 w 137881"/>
                        <a:gd name="connsiteY18" fmla="*/ 16402 h 83373"/>
                        <a:gd name="connsiteX19" fmla="*/ 7879 w 137881"/>
                        <a:gd name="connsiteY19" fmla="*/ 63676 h 83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7881" h="83373">
                          <a:moveTo>
                            <a:pt x="106366" y="55797"/>
                          </a:moveTo>
                          <a:cubicBezTo>
                            <a:pt x="98487" y="47918"/>
                            <a:pt x="70911" y="36100"/>
                            <a:pt x="39395" y="51858"/>
                          </a:cubicBezTo>
                          <a:cubicBezTo>
                            <a:pt x="23637" y="59737"/>
                            <a:pt x="11819" y="67616"/>
                            <a:pt x="3939" y="83374"/>
                          </a:cubicBezTo>
                          <a:cubicBezTo>
                            <a:pt x="3939" y="83374"/>
                            <a:pt x="3939" y="83374"/>
                            <a:pt x="3939" y="83374"/>
                          </a:cubicBezTo>
                          <a:lnTo>
                            <a:pt x="3939" y="83374"/>
                          </a:lnTo>
                          <a:cubicBezTo>
                            <a:pt x="0" y="83374"/>
                            <a:pt x="0" y="83374"/>
                            <a:pt x="0" y="79434"/>
                          </a:cubicBezTo>
                          <a:cubicBezTo>
                            <a:pt x="0" y="79434"/>
                            <a:pt x="0" y="75495"/>
                            <a:pt x="0" y="75495"/>
                          </a:cubicBezTo>
                          <a:cubicBezTo>
                            <a:pt x="0" y="67616"/>
                            <a:pt x="11819" y="20342"/>
                            <a:pt x="47274" y="4584"/>
                          </a:cubicBezTo>
                          <a:cubicBezTo>
                            <a:pt x="51213" y="644"/>
                            <a:pt x="59092" y="644"/>
                            <a:pt x="66971" y="644"/>
                          </a:cubicBezTo>
                          <a:cubicBezTo>
                            <a:pt x="126064" y="-7235"/>
                            <a:pt x="137882" y="59737"/>
                            <a:pt x="137882" y="59737"/>
                          </a:cubicBezTo>
                          <a:cubicBezTo>
                            <a:pt x="137882" y="63676"/>
                            <a:pt x="137882" y="67616"/>
                            <a:pt x="133943" y="67616"/>
                          </a:cubicBezTo>
                          <a:lnTo>
                            <a:pt x="133943" y="67616"/>
                          </a:lnTo>
                          <a:cubicBezTo>
                            <a:pt x="126064" y="75495"/>
                            <a:pt x="122124" y="71555"/>
                            <a:pt x="106366" y="55797"/>
                          </a:cubicBezTo>
                          <a:close/>
                          <a:moveTo>
                            <a:pt x="7879" y="63676"/>
                          </a:moveTo>
                          <a:cubicBezTo>
                            <a:pt x="15758" y="55797"/>
                            <a:pt x="27577" y="47918"/>
                            <a:pt x="35455" y="43979"/>
                          </a:cubicBezTo>
                          <a:cubicBezTo>
                            <a:pt x="66971" y="32160"/>
                            <a:pt x="98487" y="40039"/>
                            <a:pt x="110306" y="51858"/>
                          </a:cubicBezTo>
                          <a:cubicBezTo>
                            <a:pt x="118185" y="59737"/>
                            <a:pt x="122124" y="63676"/>
                            <a:pt x="126064" y="63676"/>
                          </a:cubicBezTo>
                          <a:cubicBezTo>
                            <a:pt x="122124" y="55797"/>
                            <a:pt x="110306" y="4584"/>
                            <a:pt x="63032" y="12463"/>
                          </a:cubicBezTo>
                          <a:cubicBezTo>
                            <a:pt x="59092" y="12463"/>
                            <a:pt x="51213" y="16402"/>
                            <a:pt x="47274" y="16402"/>
                          </a:cubicBezTo>
                          <a:cubicBezTo>
                            <a:pt x="27577" y="28221"/>
                            <a:pt x="15758" y="47918"/>
                            <a:pt x="7879" y="63676"/>
                          </a:cubicBezTo>
                          <a:close/>
                        </a:path>
                      </a:pathLst>
                    </a:custGeom>
                    <a:solidFill>
                      <a:srgbClr val="D97D30"/>
                    </a:solidFill>
                    <a:ln w="39379" cap="flat">
                      <a:noFill/>
                      <a:prstDash val="solid"/>
                      <a:miter/>
                    </a:ln>
                  </p:spPr>
                  <p:txBody>
                    <a:bodyPr rtlCol="0" anchor="ctr"/>
                    <a:lstStyle/>
                    <a:p>
                      <a:endParaRPr lang="en-US"/>
                    </a:p>
                  </p:txBody>
                </p:sp>
              </p:grpSp>
              <p:grpSp>
                <p:nvGrpSpPr>
                  <p:cNvPr id="3154" name="Graphic 2510">
                    <a:extLst>
                      <a:ext uri="{FF2B5EF4-FFF2-40B4-BE49-F238E27FC236}">
                        <a16:creationId xmlns:a16="http://schemas.microsoft.com/office/drawing/2014/main" xmlns="" id="{F7AE9DC0-7E2A-4578-A2B6-A83D04A8D158}"/>
                      </a:ext>
                    </a:extLst>
                  </p:cNvPr>
                  <p:cNvGrpSpPr/>
                  <p:nvPr/>
                </p:nvGrpSpPr>
                <p:grpSpPr>
                  <a:xfrm>
                    <a:off x="15807419" y="1271805"/>
                    <a:ext cx="90688" cy="78789"/>
                    <a:chOff x="15807419" y="1271805"/>
                    <a:chExt cx="90688" cy="78789"/>
                  </a:xfrm>
                </p:grpSpPr>
                <p:sp>
                  <p:nvSpPr>
                    <p:cNvPr id="3155" name="Freeform: Shape 3154">
                      <a:extLst>
                        <a:ext uri="{FF2B5EF4-FFF2-40B4-BE49-F238E27FC236}">
                          <a16:creationId xmlns:a16="http://schemas.microsoft.com/office/drawing/2014/main" xmlns="" id="{3A10C7A2-48AE-472F-A1D1-7ED53FBD3940}"/>
                        </a:ext>
                      </a:extLst>
                    </p:cNvPr>
                    <p:cNvSpPr/>
                    <p:nvPr/>
                  </p:nvSpPr>
                  <p:spPr>
                    <a:xfrm>
                      <a:off x="15807419" y="1275744"/>
                      <a:ext cx="78882" cy="70910"/>
                    </a:xfrm>
                    <a:custGeom>
                      <a:avLst/>
                      <a:gdLst>
                        <a:gd name="connsiteX0" fmla="*/ 78790 w 78882"/>
                        <a:gd name="connsiteY0" fmla="*/ 70911 h 70910"/>
                        <a:gd name="connsiteX1" fmla="*/ 39395 w 78882"/>
                        <a:gd name="connsiteY1" fmla="*/ 0 h 70910"/>
                        <a:gd name="connsiteX2" fmla="*/ 0 w 78882"/>
                        <a:gd name="connsiteY2" fmla="*/ 66971 h 70910"/>
                        <a:gd name="connsiteX3" fmla="*/ 43334 w 78882"/>
                        <a:gd name="connsiteY3" fmla="*/ 27576 h 70910"/>
                        <a:gd name="connsiteX4" fmla="*/ 78790 w 78882"/>
                        <a:gd name="connsiteY4" fmla="*/ 70911 h 709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882" h="70910">
                          <a:moveTo>
                            <a:pt x="78790" y="70911"/>
                          </a:moveTo>
                          <a:cubicBezTo>
                            <a:pt x="78790" y="70911"/>
                            <a:pt x="82729" y="7879"/>
                            <a:pt x="39395" y="0"/>
                          </a:cubicBezTo>
                          <a:cubicBezTo>
                            <a:pt x="31516" y="0"/>
                            <a:pt x="0" y="23637"/>
                            <a:pt x="0" y="66971"/>
                          </a:cubicBezTo>
                          <a:cubicBezTo>
                            <a:pt x="0" y="66971"/>
                            <a:pt x="19697" y="23637"/>
                            <a:pt x="43334" y="27576"/>
                          </a:cubicBezTo>
                          <a:cubicBezTo>
                            <a:pt x="66971" y="31516"/>
                            <a:pt x="78790" y="70911"/>
                            <a:pt x="78790" y="70911"/>
                          </a:cubicBezTo>
                          <a:close/>
                        </a:path>
                      </a:pathLst>
                    </a:custGeom>
                    <a:solidFill>
                      <a:srgbClr val="FDBB30"/>
                    </a:solidFill>
                    <a:ln w="39379" cap="flat">
                      <a:noFill/>
                      <a:prstDash val="solid"/>
                      <a:miter/>
                    </a:ln>
                  </p:spPr>
                  <p:txBody>
                    <a:bodyPr rtlCol="0" anchor="ctr"/>
                    <a:lstStyle/>
                    <a:p>
                      <a:endParaRPr lang="en-US"/>
                    </a:p>
                  </p:txBody>
                </p:sp>
                <p:sp>
                  <p:nvSpPr>
                    <p:cNvPr id="3156" name="Freeform: Shape 3155">
                      <a:extLst>
                        <a:ext uri="{FF2B5EF4-FFF2-40B4-BE49-F238E27FC236}">
                          <a16:creationId xmlns:a16="http://schemas.microsoft.com/office/drawing/2014/main" xmlns="" id="{1721A1D6-5EDA-49A7-971A-0B4F224DF64F}"/>
                        </a:ext>
                      </a:extLst>
                    </p:cNvPr>
                    <p:cNvSpPr/>
                    <p:nvPr/>
                  </p:nvSpPr>
                  <p:spPr>
                    <a:xfrm>
                      <a:off x="15807419" y="1271805"/>
                      <a:ext cx="90688" cy="78789"/>
                    </a:xfrm>
                    <a:custGeom>
                      <a:avLst/>
                      <a:gdLst>
                        <a:gd name="connsiteX0" fmla="*/ 74850 w 90688"/>
                        <a:gd name="connsiteY0" fmla="*/ 74850 h 78789"/>
                        <a:gd name="connsiteX1" fmla="*/ 74850 w 90688"/>
                        <a:gd name="connsiteY1" fmla="*/ 74850 h 78789"/>
                        <a:gd name="connsiteX2" fmla="*/ 43334 w 90688"/>
                        <a:gd name="connsiteY2" fmla="*/ 35455 h 78789"/>
                        <a:gd name="connsiteX3" fmla="*/ 35455 w 90688"/>
                        <a:gd name="connsiteY3" fmla="*/ 35455 h 78789"/>
                        <a:gd name="connsiteX4" fmla="*/ 7879 w 90688"/>
                        <a:gd name="connsiteY4" fmla="*/ 70911 h 78789"/>
                        <a:gd name="connsiteX5" fmla="*/ 3939 w 90688"/>
                        <a:gd name="connsiteY5" fmla="*/ 74850 h 78789"/>
                        <a:gd name="connsiteX6" fmla="*/ 0 w 90688"/>
                        <a:gd name="connsiteY6" fmla="*/ 70911 h 78789"/>
                        <a:gd name="connsiteX7" fmla="*/ 39395 w 90688"/>
                        <a:gd name="connsiteY7" fmla="*/ 0 h 78789"/>
                        <a:gd name="connsiteX8" fmla="*/ 47274 w 90688"/>
                        <a:gd name="connsiteY8" fmla="*/ 0 h 78789"/>
                        <a:gd name="connsiteX9" fmla="*/ 90608 w 90688"/>
                        <a:gd name="connsiteY9" fmla="*/ 74850 h 78789"/>
                        <a:gd name="connsiteX10" fmla="*/ 86669 w 90688"/>
                        <a:gd name="connsiteY10" fmla="*/ 78790 h 78789"/>
                        <a:gd name="connsiteX11" fmla="*/ 86669 w 90688"/>
                        <a:gd name="connsiteY11" fmla="*/ 78790 h 78789"/>
                        <a:gd name="connsiteX12" fmla="*/ 74850 w 90688"/>
                        <a:gd name="connsiteY12" fmla="*/ 74850 h 78789"/>
                        <a:gd name="connsiteX13" fmla="*/ 7879 w 90688"/>
                        <a:gd name="connsiteY13" fmla="*/ 51213 h 78789"/>
                        <a:gd name="connsiteX14" fmla="*/ 31516 w 90688"/>
                        <a:gd name="connsiteY14" fmla="*/ 27576 h 78789"/>
                        <a:gd name="connsiteX15" fmla="*/ 43334 w 90688"/>
                        <a:gd name="connsiteY15" fmla="*/ 23637 h 78789"/>
                        <a:gd name="connsiteX16" fmla="*/ 74850 w 90688"/>
                        <a:gd name="connsiteY16" fmla="*/ 51213 h 78789"/>
                        <a:gd name="connsiteX17" fmla="*/ 39395 w 90688"/>
                        <a:gd name="connsiteY17" fmla="*/ 3939 h 78789"/>
                        <a:gd name="connsiteX18" fmla="*/ 35455 w 90688"/>
                        <a:gd name="connsiteY18" fmla="*/ 3939 h 78789"/>
                        <a:gd name="connsiteX19" fmla="*/ 7879 w 90688"/>
                        <a:gd name="connsiteY19" fmla="*/ 51213 h 7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0688" h="78789">
                          <a:moveTo>
                            <a:pt x="74850" y="74850"/>
                          </a:moveTo>
                          <a:cubicBezTo>
                            <a:pt x="74850" y="74850"/>
                            <a:pt x="74850" y="74850"/>
                            <a:pt x="74850" y="74850"/>
                          </a:cubicBezTo>
                          <a:cubicBezTo>
                            <a:pt x="70911" y="66971"/>
                            <a:pt x="59092" y="39395"/>
                            <a:pt x="43334" y="35455"/>
                          </a:cubicBezTo>
                          <a:cubicBezTo>
                            <a:pt x="39395" y="35455"/>
                            <a:pt x="35455" y="35455"/>
                            <a:pt x="35455" y="35455"/>
                          </a:cubicBezTo>
                          <a:cubicBezTo>
                            <a:pt x="19697" y="43334"/>
                            <a:pt x="7879" y="70911"/>
                            <a:pt x="7879" y="70911"/>
                          </a:cubicBezTo>
                          <a:cubicBezTo>
                            <a:pt x="7879" y="70911"/>
                            <a:pt x="3939" y="74850"/>
                            <a:pt x="3939" y="74850"/>
                          </a:cubicBezTo>
                          <a:cubicBezTo>
                            <a:pt x="3939" y="74850"/>
                            <a:pt x="0" y="74850"/>
                            <a:pt x="0" y="70911"/>
                          </a:cubicBezTo>
                          <a:cubicBezTo>
                            <a:pt x="0" y="31516"/>
                            <a:pt x="27576" y="7879"/>
                            <a:pt x="39395" y="0"/>
                          </a:cubicBezTo>
                          <a:cubicBezTo>
                            <a:pt x="43334" y="0"/>
                            <a:pt x="43334" y="0"/>
                            <a:pt x="47274" y="0"/>
                          </a:cubicBezTo>
                          <a:cubicBezTo>
                            <a:pt x="94548" y="7879"/>
                            <a:pt x="90608" y="74850"/>
                            <a:pt x="90608" y="74850"/>
                          </a:cubicBezTo>
                          <a:cubicBezTo>
                            <a:pt x="90608" y="74850"/>
                            <a:pt x="90608" y="78790"/>
                            <a:pt x="86669" y="78790"/>
                          </a:cubicBezTo>
                          <a:lnTo>
                            <a:pt x="86669" y="78790"/>
                          </a:lnTo>
                          <a:cubicBezTo>
                            <a:pt x="78790" y="78790"/>
                            <a:pt x="78790" y="78790"/>
                            <a:pt x="74850" y="74850"/>
                          </a:cubicBezTo>
                          <a:close/>
                          <a:moveTo>
                            <a:pt x="7879" y="51213"/>
                          </a:moveTo>
                          <a:cubicBezTo>
                            <a:pt x="11819" y="43334"/>
                            <a:pt x="23637" y="31516"/>
                            <a:pt x="31516" y="27576"/>
                          </a:cubicBezTo>
                          <a:cubicBezTo>
                            <a:pt x="35455" y="23637"/>
                            <a:pt x="39395" y="23637"/>
                            <a:pt x="43334" y="23637"/>
                          </a:cubicBezTo>
                          <a:cubicBezTo>
                            <a:pt x="59092" y="27576"/>
                            <a:pt x="66971" y="39395"/>
                            <a:pt x="74850" y="51213"/>
                          </a:cubicBezTo>
                          <a:cubicBezTo>
                            <a:pt x="70911" y="31516"/>
                            <a:pt x="66971" y="7879"/>
                            <a:pt x="39395" y="3939"/>
                          </a:cubicBezTo>
                          <a:cubicBezTo>
                            <a:pt x="39395" y="3939"/>
                            <a:pt x="39395" y="3939"/>
                            <a:pt x="35455" y="3939"/>
                          </a:cubicBezTo>
                          <a:cubicBezTo>
                            <a:pt x="31516" y="11818"/>
                            <a:pt x="11819" y="27576"/>
                            <a:pt x="7879" y="51213"/>
                          </a:cubicBezTo>
                          <a:close/>
                        </a:path>
                      </a:pathLst>
                    </a:custGeom>
                    <a:solidFill>
                      <a:srgbClr val="D97D30"/>
                    </a:solidFill>
                    <a:ln w="39379" cap="flat">
                      <a:noFill/>
                      <a:prstDash val="solid"/>
                      <a:miter/>
                    </a:ln>
                  </p:spPr>
                  <p:txBody>
                    <a:bodyPr rtlCol="0" anchor="ctr"/>
                    <a:lstStyle/>
                    <a:p>
                      <a:endParaRPr lang="en-US"/>
                    </a:p>
                  </p:txBody>
                </p:sp>
              </p:grpSp>
              <p:sp>
                <p:nvSpPr>
                  <p:cNvPr id="3157" name="Freeform: Shape 3156">
                    <a:extLst>
                      <a:ext uri="{FF2B5EF4-FFF2-40B4-BE49-F238E27FC236}">
                        <a16:creationId xmlns:a16="http://schemas.microsoft.com/office/drawing/2014/main" xmlns="" id="{4F40293F-0424-4231-9E2F-4FD44BF645E3}"/>
                      </a:ext>
                    </a:extLst>
                  </p:cNvPr>
                  <p:cNvSpPr/>
                  <p:nvPr/>
                </p:nvSpPr>
                <p:spPr>
                  <a:xfrm>
                    <a:off x="15761131" y="866038"/>
                    <a:ext cx="542663" cy="240308"/>
                  </a:xfrm>
                  <a:custGeom>
                    <a:avLst/>
                    <a:gdLst>
                      <a:gd name="connsiteX0" fmla="*/ 534785 w 542663"/>
                      <a:gd name="connsiteY0" fmla="*/ 7879 h 240308"/>
                      <a:gd name="connsiteX1" fmla="*/ 483571 w 542663"/>
                      <a:gd name="connsiteY1" fmla="*/ 106366 h 240308"/>
                      <a:gd name="connsiteX2" fmla="*/ 479632 w 542663"/>
                      <a:gd name="connsiteY2" fmla="*/ 19697 h 240308"/>
                      <a:gd name="connsiteX3" fmla="*/ 471753 w 542663"/>
                      <a:gd name="connsiteY3" fmla="*/ 15758 h 240308"/>
                      <a:gd name="connsiteX4" fmla="*/ 412661 w 542663"/>
                      <a:gd name="connsiteY4" fmla="*/ 74850 h 240308"/>
                      <a:gd name="connsiteX5" fmla="*/ 420540 w 542663"/>
                      <a:gd name="connsiteY5" fmla="*/ 39395 h 240308"/>
                      <a:gd name="connsiteX6" fmla="*/ 412661 w 542663"/>
                      <a:gd name="connsiteY6" fmla="*/ 35455 h 240308"/>
                      <a:gd name="connsiteX7" fmla="*/ 329932 w 542663"/>
                      <a:gd name="connsiteY7" fmla="*/ 98487 h 240308"/>
                      <a:gd name="connsiteX8" fmla="*/ 325992 w 542663"/>
                      <a:gd name="connsiteY8" fmla="*/ 86669 h 240308"/>
                      <a:gd name="connsiteX9" fmla="*/ 318113 w 542663"/>
                      <a:gd name="connsiteY9" fmla="*/ 82729 h 240308"/>
                      <a:gd name="connsiteX10" fmla="*/ 286597 w 542663"/>
                      <a:gd name="connsiteY10" fmla="*/ 106366 h 240308"/>
                      <a:gd name="connsiteX11" fmla="*/ 266900 w 542663"/>
                      <a:gd name="connsiteY11" fmla="*/ 118184 h 240308"/>
                      <a:gd name="connsiteX12" fmla="*/ 259021 w 542663"/>
                      <a:gd name="connsiteY12" fmla="*/ 98487 h 240308"/>
                      <a:gd name="connsiteX13" fmla="*/ 251142 w 542663"/>
                      <a:gd name="connsiteY13" fmla="*/ 94548 h 240308"/>
                      <a:gd name="connsiteX14" fmla="*/ 203868 w 542663"/>
                      <a:gd name="connsiteY14" fmla="*/ 137882 h 240308"/>
                      <a:gd name="connsiteX15" fmla="*/ 310234 w 542663"/>
                      <a:gd name="connsiteY15" fmla="*/ 7879 h 240308"/>
                      <a:gd name="connsiteX16" fmla="*/ 306295 w 542663"/>
                      <a:gd name="connsiteY16" fmla="*/ 0 h 240308"/>
                      <a:gd name="connsiteX17" fmla="*/ 211747 w 542663"/>
                      <a:gd name="connsiteY17" fmla="*/ 47274 h 240308"/>
                      <a:gd name="connsiteX18" fmla="*/ 148715 w 542663"/>
                      <a:gd name="connsiteY18" fmla="*/ 106366 h 240308"/>
                      <a:gd name="connsiteX19" fmla="*/ 6894 w 542663"/>
                      <a:gd name="connsiteY19" fmla="*/ 232429 h 240308"/>
                      <a:gd name="connsiteX20" fmla="*/ 6894 w 542663"/>
                      <a:gd name="connsiteY20" fmla="*/ 232429 h 240308"/>
                      <a:gd name="connsiteX21" fmla="*/ 2955 w 542663"/>
                      <a:gd name="connsiteY21" fmla="*/ 232429 h 240308"/>
                      <a:gd name="connsiteX22" fmla="*/ 2955 w 542663"/>
                      <a:gd name="connsiteY22" fmla="*/ 240308 h 240308"/>
                      <a:gd name="connsiteX23" fmla="*/ 152655 w 542663"/>
                      <a:gd name="connsiteY23" fmla="*/ 161519 h 240308"/>
                      <a:gd name="connsiteX24" fmla="*/ 140837 w 542663"/>
                      <a:gd name="connsiteY24" fmla="*/ 189095 h 240308"/>
                      <a:gd name="connsiteX25" fmla="*/ 144776 w 542663"/>
                      <a:gd name="connsiteY25" fmla="*/ 193035 h 240308"/>
                      <a:gd name="connsiteX26" fmla="*/ 243263 w 542663"/>
                      <a:gd name="connsiteY26" fmla="*/ 122124 h 240308"/>
                      <a:gd name="connsiteX27" fmla="*/ 255082 w 542663"/>
                      <a:gd name="connsiteY27" fmla="*/ 149700 h 240308"/>
                      <a:gd name="connsiteX28" fmla="*/ 306295 w 542663"/>
                      <a:gd name="connsiteY28" fmla="*/ 122124 h 240308"/>
                      <a:gd name="connsiteX29" fmla="*/ 306295 w 542663"/>
                      <a:gd name="connsiteY29" fmla="*/ 133942 h 240308"/>
                      <a:gd name="connsiteX30" fmla="*/ 310234 w 542663"/>
                      <a:gd name="connsiteY30" fmla="*/ 137882 h 240308"/>
                      <a:gd name="connsiteX31" fmla="*/ 353569 w 542663"/>
                      <a:gd name="connsiteY31" fmla="*/ 102427 h 240308"/>
                      <a:gd name="connsiteX32" fmla="*/ 373266 w 542663"/>
                      <a:gd name="connsiteY32" fmla="*/ 220611 h 240308"/>
                      <a:gd name="connsiteX33" fmla="*/ 381145 w 542663"/>
                      <a:gd name="connsiteY33" fmla="*/ 216672 h 240308"/>
                      <a:gd name="connsiteX34" fmla="*/ 448116 w 542663"/>
                      <a:gd name="connsiteY34" fmla="*/ 82729 h 240308"/>
                      <a:gd name="connsiteX35" fmla="*/ 522966 w 542663"/>
                      <a:gd name="connsiteY35" fmla="*/ 224551 h 240308"/>
                      <a:gd name="connsiteX36" fmla="*/ 526906 w 542663"/>
                      <a:gd name="connsiteY36" fmla="*/ 216672 h 240308"/>
                      <a:gd name="connsiteX37" fmla="*/ 526906 w 542663"/>
                      <a:gd name="connsiteY37" fmla="*/ 216672 h 240308"/>
                      <a:gd name="connsiteX38" fmla="*/ 526906 w 542663"/>
                      <a:gd name="connsiteY38" fmla="*/ 212732 h 240308"/>
                      <a:gd name="connsiteX39" fmla="*/ 542664 w 542663"/>
                      <a:gd name="connsiteY39" fmla="*/ 19697 h 240308"/>
                      <a:gd name="connsiteX40" fmla="*/ 534785 w 542663"/>
                      <a:gd name="connsiteY40" fmla="*/ 7879 h 240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42663" h="240308">
                        <a:moveTo>
                          <a:pt x="534785" y="7879"/>
                        </a:moveTo>
                        <a:cubicBezTo>
                          <a:pt x="511148" y="39395"/>
                          <a:pt x="507208" y="74850"/>
                          <a:pt x="483571" y="106366"/>
                        </a:cubicBezTo>
                        <a:cubicBezTo>
                          <a:pt x="463874" y="82729"/>
                          <a:pt x="471753" y="47274"/>
                          <a:pt x="479632" y="19697"/>
                        </a:cubicBezTo>
                        <a:cubicBezTo>
                          <a:pt x="479632" y="15758"/>
                          <a:pt x="475693" y="11818"/>
                          <a:pt x="471753" y="15758"/>
                        </a:cubicBezTo>
                        <a:cubicBezTo>
                          <a:pt x="452056" y="35455"/>
                          <a:pt x="436298" y="59092"/>
                          <a:pt x="412661" y="74850"/>
                        </a:cubicBezTo>
                        <a:cubicBezTo>
                          <a:pt x="408721" y="63032"/>
                          <a:pt x="412661" y="51213"/>
                          <a:pt x="420540" y="39395"/>
                        </a:cubicBezTo>
                        <a:cubicBezTo>
                          <a:pt x="420540" y="35455"/>
                          <a:pt x="416600" y="31516"/>
                          <a:pt x="412661" y="35455"/>
                        </a:cubicBezTo>
                        <a:cubicBezTo>
                          <a:pt x="385084" y="55153"/>
                          <a:pt x="365387" y="90608"/>
                          <a:pt x="329932" y="98487"/>
                        </a:cubicBezTo>
                        <a:cubicBezTo>
                          <a:pt x="329932" y="94548"/>
                          <a:pt x="325992" y="90608"/>
                          <a:pt x="325992" y="86669"/>
                        </a:cubicBezTo>
                        <a:cubicBezTo>
                          <a:pt x="325992" y="82729"/>
                          <a:pt x="322053" y="82729"/>
                          <a:pt x="318113" y="82729"/>
                        </a:cubicBezTo>
                        <a:cubicBezTo>
                          <a:pt x="306295" y="90608"/>
                          <a:pt x="298416" y="98487"/>
                          <a:pt x="286597" y="106366"/>
                        </a:cubicBezTo>
                        <a:cubicBezTo>
                          <a:pt x="278718" y="110305"/>
                          <a:pt x="274779" y="114245"/>
                          <a:pt x="266900" y="118184"/>
                        </a:cubicBezTo>
                        <a:cubicBezTo>
                          <a:pt x="251142" y="122124"/>
                          <a:pt x="255082" y="106366"/>
                          <a:pt x="259021" y="98487"/>
                        </a:cubicBezTo>
                        <a:cubicBezTo>
                          <a:pt x="259021" y="94548"/>
                          <a:pt x="255082" y="94548"/>
                          <a:pt x="251142" y="94548"/>
                        </a:cubicBezTo>
                        <a:cubicBezTo>
                          <a:pt x="235384" y="110305"/>
                          <a:pt x="223566" y="130003"/>
                          <a:pt x="203868" y="137882"/>
                        </a:cubicBezTo>
                        <a:cubicBezTo>
                          <a:pt x="195989" y="82729"/>
                          <a:pt x="266900" y="31516"/>
                          <a:pt x="310234" y="7879"/>
                        </a:cubicBezTo>
                        <a:cubicBezTo>
                          <a:pt x="314174" y="3939"/>
                          <a:pt x="310234" y="0"/>
                          <a:pt x="306295" y="0"/>
                        </a:cubicBezTo>
                        <a:cubicBezTo>
                          <a:pt x="274779" y="11818"/>
                          <a:pt x="243263" y="27576"/>
                          <a:pt x="211747" y="47274"/>
                        </a:cubicBezTo>
                        <a:cubicBezTo>
                          <a:pt x="188110" y="63032"/>
                          <a:pt x="168413" y="86669"/>
                          <a:pt x="148715" y="106366"/>
                        </a:cubicBezTo>
                        <a:cubicBezTo>
                          <a:pt x="105381" y="153640"/>
                          <a:pt x="69926" y="208793"/>
                          <a:pt x="6894" y="232429"/>
                        </a:cubicBezTo>
                        <a:cubicBezTo>
                          <a:pt x="6894" y="232429"/>
                          <a:pt x="6894" y="232429"/>
                          <a:pt x="6894" y="232429"/>
                        </a:cubicBezTo>
                        <a:cubicBezTo>
                          <a:pt x="6894" y="232429"/>
                          <a:pt x="2955" y="232429"/>
                          <a:pt x="2955" y="232429"/>
                        </a:cubicBezTo>
                        <a:cubicBezTo>
                          <a:pt x="-985" y="232429"/>
                          <a:pt x="-985" y="240308"/>
                          <a:pt x="2955" y="240308"/>
                        </a:cubicBezTo>
                        <a:cubicBezTo>
                          <a:pt x="58107" y="240308"/>
                          <a:pt x="113260" y="200914"/>
                          <a:pt x="152655" y="161519"/>
                        </a:cubicBezTo>
                        <a:cubicBezTo>
                          <a:pt x="148715" y="169398"/>
                          <a:pt x="144776" y="177277"/>
                          <a:pt x="140837" y="189095"/>
                        </a:cubicBezTo>
                        <a:cubicBezTo>
                          <a:pt x="140837" y="193035"/>
                          <a:pt x="144776" y="196974"/>
                          <a:pt x="144776" y="193035"/>
                        </a:cubicBezTo>
                        <a:cubicBezTo>
                          <a:pt x="184171" y="181216"/>
                          <a:pt x="211747" y="149700"/>
                          <a:pt x="243263" y="122124"/>
                        </a:cubicBezTo>
                        <a:cubicBezTo>
                          <a:pt x="239324" y="133942"/>
                          <a:pt x="239324" y="149700"/>
                          <a:pt x="255082" y="149700"/>
                        </a:cubicBezTo>
                        <a:cubicBezTo>
                          <a:pt x="274779" y="149700"/>
                          <a:pt x="294476" y="133942"/>
                          <a:pt x="306295" y="122124"/>
                        </a:cubicBezTo>
                        <a:cubicBezTo>
                          <a:pt x="306295" y="126063"/>
                          <a:pt x="306295" y="130003"/>
                          <a:pt x="306295" y="133942"/>
                        </a:cubicBezTo>
                        <a:cubicBezTo>
                          <a:pt x="306295" y="137882"/>
                          <a:pt x="310234" y="137882"/>
                          <a:pt x="310234" y="137882"/>
                        </a:cubicBezTo>
                        <a:cubicBezTo>
                          <a:pt x="325992" y="130003"/>
                          <a:pt x="341750" y="118184"/>
                          <a:pt x="353569" y="102427"/>
                        </a:cubicBezTo>
                        <a:cubicBezTo>
                          <a:pt x="341750" y="141821"/>
                          <a:pt x="341750" y="193035"/>
                          <a:pt x="373266" y="220611"/>
                        </a:cubicBezTo>
                        <a:cubicBezTo>
                          <a:pt x="377206" y="220611"/>
                          <a:pt x="381145" y="220611"/>
                          <a:pt x="381145" y="216672"/>
                        </a:cubicBezTo>
                        <a:cubicBezTo>
                          <a:pt x="381145" y="161519"/>
                          <a:pt x="408721" y="118184"/>
                          <a:pt x="448116" y="82729"/>
                        </a:cubicBezTo>
                        <a:cubicBezTo>
                          <a:pt x="440237" y="137882"/>
                          <a:pt x="471753" y="200914"/>
                          <a:pt x="522966" y="224551"/>
                        </a:cubicBezTo>
                        <a:cubicBezTo>
                          <a:pt x="526906" y="228490"/>
                          <a:pt x="530846" y="220611"/>
                          <a:pt x="526906" y="216672"/>
                        </a:cubicBezTo>
                        <a:cubicBezTo>
                          <a:pt x="526906" y="216672"/>
                          <a:pt x="526906" y="216672"/>
                          <a:pt x="526906" y="216672"/>
                        </a:cubicBezTo>
                        <a:cubicBezTo>
                          <a:pt x="526906" y="216672"/>
                          <a:pt x="526906" y="212732"/>
                          <a:pt x="526906" y="212732"/>
                        </a:cubicBezTo>
                        <a:cubicBezTo>
                          <a:pt x="495390" y="145761"/>
                          <a:pt x="522966" y="82729"/>
                          <a:pt x="542664" y="19697"/>
                        </a:cubicBezTo>
                        <a:cubicBezTo>
                          <a:pt x="542664" y="7879"/>
                          <a:pt x="538724" y="3939"/>
                          <a:pt x="534785" y="7879"/>
                        </a:cubicBezTo>
                        <a:close/>
                      </a:path>
                    </a:pathLst>
                  </a:custGeom>
                  <a:solidFill>
                    <a:srgbClr val="FED947"/>
                  </a:solidFill>
                  <a:ln w="39379" cap="flat">
                    <a:noFill/>
                    <a:prstDash val="solid"/>
                    <a:miter/>
                  </a:ln>
                </p:spPr>
                <p:txBody>
                  <a:bodyPr rtlCol="0" anchor="ctr"/>
                  <a:lstStyle/>
                  <a:p>
                    <a:endParaRPr lang="en-US"/>
                  </a:p>
                </p:txBody>
              </p:sp>
              <p:sp>
                <p:nvSpPr>
                  <p:cNvPr id="3158" name="Freeform: Shape 3157">
                    <a:extLst>
                      <a:ext uri="{FF2B5EF4-FFF2-40B4-BE49-F238E27FC236}">
                        <a16:creationId xmlns:a16="http://schemas.microsoft.com/office/drawing/2014/main" xmlns="" id="{D6FE0568-921C-4D76-ACDB-18C9BD675C75}"/>
                      </a:ext>
                    </a:extLst>
                  </p:cNvPr>
                  <p:cNvSpPr/>
                  <p:nvPr/>
                </p:nvSpPr>
                <p:spPr>
                  <a:xfrm>
                    <a:off x="16350631" y="861025"/>
                    <a:ext cx="421962" cy="323126"/>
                  </a:xfrm>
                  <a:custGeom>
                    <a:avLst/>
                    <a:gdLst>
                      <a:gd name="connsiteX0" fmla="*/ 193472 w 421962"/>
                      <a:gd name="connsiteY0" fmla="*/ 1074 h 323126"/>
                      <a:gd name="connsiteX1" fmla="*/ 189533 w 421962"/>
                      <a:gd name="connsiteY1" fmla="*/ 8953 h 323126"/>
                      <a:gd name="connsiteX2" fmla="*/ 205291 w 421962"/>
                      <a:gd name="connsiteY2" fmla="*/ 123198 h 323126"/>
                      <a:gd name="connsiteX3" fmla="*/ 98925 w 421962"/>
                      <a:gd name="connsiteY3" fmla="*/ 87742 h 323126"/>
                      <a:gd name="connsiteX4" fmla="*/ 8317 w 421962"/>
                      <a:gd name="connsiteY4" fmla="*/ 20771 h 323126"/>
                      <a:gd name="connsiteX5" fmla="*/ 438 w 421962"/>
                      <a:gd name="connsiteY5" fmla="*/ 24711 h 323126"/>
                      <a:gd name="connsiteX6" fmla="*/ 31953 w 421962"/>
                      <a:gd name="connsiteY6" fmla="*/ 79863 h 323126"/>
                      <a:gd name="connsiteX7" fmla="*/ 83167 w 421962"/>
                      <a:gd name="connsiteY7" fmla="*/ 135016 h 323126"/>
                      <a:gd name="connsiteX8" fmla="*/ 150138 w 421962"/>
                      <a:gd name="connsiteY8" fmla="*/ 217745 h 323126"/>
                      <a:gd name="connsiteX9" fmla="*/ 177715 w 421962"/>
                      <a:gd name="connsiteY9" fmla="*/ 320172 h 323126"/>
                      <a:gd name="connsiteX10" fmla="*/ 185593 w 421962"/>
                      <a:gd name="connsiteY10" fmla="*/ 320172 h 323126"/>
                      <a:gd name="connsiteX11" fmla="*/ 158017 w 421962"/>
                      <a:gd name="connsiteY11" fmla="*/ 146835 h 323126"/>
                      <a:gd name="connsiteX12" fmla="*/ 252564 w 421962"/>
                      <a:gd name="connsiteY12" fmla="*/ 233503 h 323126"/>
                      <a:gd name="connsiteX13" fmla="*/ 303778 w 421962"/>
                      <a:gd name="connsiteY13" fmla="*/ 284716 h 323126"/>
                      <a:gd name="connsiteX14" fmla="*/ 323475 w 421962"/>
                      <a:gd name="connsiteY14" fmla="*/ 253201 h 323126"/>
                      <a:gd name="connsiteX15" fmla="*/ 299838 w 421962"/>
                      <a:gd name="connsiteY15" fmla="*/ 138956 h 323126"/>
                      <a:gd name="connsiteX16" fmla="*/ 390446 w 421962"/>
                      <a:gd name="connsiteY16" fmla="*/ 261080 h 323126"/>
                      <a:gd name="connsiteX17" fmla="*/ 398326 w 421962"/>
                      <a:gd name="connsiteY17" fmla="*/ 257140 h 323126"/>
                      <a:gd name="connsiteX18" fmla="*/ 351052 w 421962"/>
                      <a:gd name="connsiteY18" fmla="*/ 123198 h 323126"/>
                      <a:gd name="connsiteX19" fmla="*/ 414084 w 421962"/>
                      <a:gd name="connsiteY19" fmla="*/ 194108 h 323126"/>
                      <a:gd name="connsiteX20" fmla="*/ 421962 w 421962"/>
                      <a:gd name="connsiteY20" fmla="*/ 190169 h 323126"/>
                      <a:gd name="connsiteX21" fmla="*/ 193472 w 421962"/>
                      <a:gd name="connsiteY21" fmla="*/ 1074 h 323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1962" h="323126">
                        <a:moveTo>
                          <a:pt x="193472" y="1074"/>
                        </a:moveTo>
                        <a:cubicBezTo>
                          <a:pt x="189533" y="-2866"/>
                          <a:pt x="185593" y="5013"/>
                          <a:pt x="189533" y="8953"/>
                        </a:cubicBezTo>
                        <a:cubicBezTo>
                          <a:pt x="228928" y="28650"/>
                          <a:pt x="284080" y="115319"/>
                          <a:pt x="205291" y="123198"/>
                        </a:cubicBezTo>
                        <a:cubicBezTo>
                          <a:pt x="165896" y="127137"/>
                          <a:pt x="126501" y="107440"/>
                          <a:pt x="98925" y="87742"/>
                        </a:cubicBezTo>
                        <a:cubicBezTo>
                          <a:pt x="67409" y="68045"/>
                          <a:pt x="31953" y="44408"/>
                          <a:pt x="8317" y="20771"/>
                        </a:cubicBezTo>
                        <a:cubicBezTo>
                          <a:pt x="4377" y="16832"/>
                          <a:pt x="438" y="24711"/>
                          <a:pt x="438" y="24711"/>
                        </a:cubicBezTo>
                        <a:cubicBezTo>
                          <a:pt x="-3502" y="44408"/>
                          <a:pt x="20135" y="64105"/>
                          <a:pt x="31953" y="79863"/>
                        </a:cubicBezTo>
                        <a:cubicBezTo>
                          <a:pt x="47711" y="99561"/>
                          <a:pt x="63469" y="115319"/>
                          <a:pt x="83167" y="135016"/>
                        </a:cubicBezTo>
                        <a:cubicBezTo>
                          <a:pt x="106804" y="158653"/>
                          <a:pt x="134380" y="186229"/>
                          <a:pt x="150138" y="217745"/>
                        </a:cubicBezTo>
                        <a:cubicBezTo>
                          <a:pt x="169835" y="249261"/>
                          <a:pt x="173775" y="284716"/>
                          <a:pt x="177715" y="320172"/>
                        </a:cubicBezTo>
                        <a:cubicBezTo>
                          <a:pt x="177715" y="324111"/>
                          <a:pt x="185593" y="324111"/>
                          <a:pt x="185593" y="320172"/>
                        </a:cubicBezTo>
                        <a:cubicBezTo>
                          <a:pt x="197412" y="261080"/>
                          <a:pt x="181654" y="201987"/>
                          <a:pt x="158017" y="146835"/>
                        </a:cubicBezTo>
                        <a:cubicBezTo>
                          <a:pt x="193472" y="170471"/>
                          <a:pt x="224988" y="201987"/>
                          <a:pt x="252564" y="233503"/>
                        </a:cubicBezTo>
                        <a:cubicBezTo>
                          <a:pt x="264383" y="249261"/>
                          <a:pt x="280141" y="276837"/>
                          <a:pt x="303778" y="284716"/>
                        </a:cubicBezTo>
                        <a:cubicBezTo>
                          <a:pt x="319536" y="292595"/>
                          <a:pt x="323475" y="261080"/>
                          <a:pt x="323475" y="253201"/>
                        </a:cubicBezTo>
                        <a:cubicBezTo>
                          <a:pt x="327415" y="213806"/>
                          <a:pt x="311657" y="174411"/>
                          <a:pt x="299838" y="138956"/>
                        </a:cubicBezTo>
                        <a:cubicBezTo>
                          <a:pt x="339233" y="174411"/>
                          <a:pt x="358931" y="217745"/>
                          <a:pt x="390446" y="261080"/>
                        </a:cubicBezTo>
                        <a:cubicBezTo>
                          <a:pt x="390446" y="265019"/>
                          <a:pt x="398326" y="261080"/>
                          <a:pt x="398326" y="257140"/>
                        </a:cubicBezTo>
                        <a:cubicBezTo>
                          <a:pt x="398326" y="205927"/>
                          <a:pt x="378628" y="162592"/>
                          <a:pt x="351052" y="123198"/>
                        </a:cubicBezTo>
                        <a:cubicBezTo>
                          <a:pt x="378628" y="135016"/>
                          <a:pt x="394386" y="166532"/>
                          <a:pt x="414084" y="194108"/>
                        </a:cubicBezTo>
                        <a:cubicBezTo>
                          <a:pt x="418023" y="198048"/>
                          <a:pt x="421962" y="194108"/>
                          <a:pt x="421962" y="190169"/>
                        </a:cubicBezTo>
                        <a:cubicBezTo>
                          <a:pt x="374689" y="91682"/>
                          <a:pt x="280141" y="40469"/>
                          <a:pt x="193472" y="1074"/>
                        </a:cubicBezTo>
                        <a:close/>
                      </a:path>
                    </a:pathLst>
                  </a:custGeom>
                  <a:solidFill>
                    <a:srgbClr val="FED947"/>
                  </a:solidFill>
                  <a:ln w="39379" cap="flat">
                    <a:noFill/>
                    <a:prstDash val="solid"/>
                    <a:miter/>
                  </a:ln>
                </p:spPr>
                <p:txBody>
                  <a:bodyPr rtlCol="0" anchor="ctr"/>
                  <a:lstStyle/>
                  <a:p>
                    <a:endParaRPr lang="en-US"/>
                  </a:p>
                </p:txBody>
              </p:sp>
            </p:grpSp>
            <p:grpSp>
              <p:nvGrpSpPr>
                <p:cNvPr id="3159" name="Graphic 2510">
                  <a:extLst>
                    <a:ext uri="{FF2B5EF4-FFF2-40B4-BE49-F238E27FC236}">
                      <a16:creationId xmlns:a16="http://schemas.microsoft.com/office/drawing/2014/main" xmlns="" id="{BF083DF0-F833-4717-982F-E8AA47D30EA5}"/>
                    </a:ext>
                  </a:extLst>
                </p:cNvPr>
                <p:cNvGrpSpPr/>
                <p:nvPr/>
              </p:nvGrpSpPr>
              <p:grpSpPr>
                <a:xfrm>
                  <a:off x="15898028" y="1742112"/>
                  <a:ext cx="559406" cy="650640"/>
                  <a:chOff x="15898028" y="1742112"/>
                  <a:chExt cx="559406" cy="650640"/>
                </a:xfrm>
              </p:grpSpPr>
              <p:grpSp>
                <p:nvGrpSpPr>
                  <p:cNvPr id="3160" name="Graphic 2510">
                    <a:extLst>
                      <a:ext uri="{FF2B5EF4-FFF2-40B4-BE49-F238E27FC236}">
                        <a16:creationId xmlns:a16="http://schemas.microsoft.com/office/drawing/2014/main" xmlns="" id="{DAD81FD4-8E86-4781-8DD9-836F7577D727}"/>
                      </a:ext>
                    </a:extLst>
                  </p:cNvPr>
                  <p:cNvGrpSpPr/>
                  <p:nvPr/>
                </p:nvGrpSpPr>
                <p:grpSpPr>
                  <a:xfrm>
                    <a:off x="15899592" y="1742112"/>
                    <a:ext cx="557842" cy="650640"/>
                    <a:chOff x="15899592" y="1742112"/>
                    <a:chExt cx="557842" cy="650640"/>
                  </a:xfrm>
                </p:grpSpPr>
                <p:sp>
                  <p:nvSpPr>
                    <p:cNvPr id="3161" name="Freeform: Shape 3160">
                      <a:extLst>
                        <a:ext uri="{FF2B5EF4-FFF2-40B4-BE49-F238E27FC236}">
                          <a16:creationId xmlns:a16="http://schemas.microsoft.com/office/drawing/2014/main" xmlns="" id="{B6C02CD5-3F15-4B1A-9ECF-C32F5CA585D8}"/>
                        </a:ext>
                      </a:extLst>
                    </p:cNvPr>
                    <p:cNvSpPr/>
                    <p:nvPr/>
                  </p:nvSpPr>
                  <p:spPr>
                    <a:xfrm>
                      <a:off x="15901031" y="1742112"/>
                      <a:ext cx="552463" cy="637693"/>
                    </a:xfrm>
                    <a:custGeom>
                      <a:avLst/>
                      <a:gdLst>
                        <a:gd name="connsiteX0" fmla="*/ 936 w 552463"/>
                        <a:gd name="connsiteY0" fmla="*/ 167889 h 637693"/>
                        <a:gd name="connsiteX1" fmla="*/ 28512 w 552463"/>
                        <a:gd name="connsiteY1" fmla="*/ 132434 h 637693"/>
                        <a:gd name="connsiteX2" fmla="*/ 48210 w 552463"/>
                        <a:gd name="connsiteY2" fmla="*/ 100918 h 637693"/>
                        <a:gd name="connsiteX3" fmla="*/ 63968 w 552463"/>
                        <a:gd name="connsiteY3" fmla="*/ 81220 h 637693"/>
                        <a:gd name="connsiteX4" fmla="*/ 126999 w 552463"/>
                        <a:gd name="connsiteY4" fmla="*/ 65463 h 637693"/>
                        <a:gd name="connsiteX5" fmla="*/ 162455 w 552463"/>
                        <a:gd name="connsiteY5" fmla="*/ 81220 h 637693"/>
                        <a:gd name="connsiteX6" fmla="*/ 115181 w 552463"/>
                        <a:gd name="connsiteY6" fmla="*/ 57584 h 637693"/>
                        <a:gd name="connsiteX7" fmla="*/ 44270 w 552463"/>
                        <a:gd name="connsiteY7" fmla="*/ 61523 h 637693"/>
                        <a:gd name="connsiteX8" fmla="*/ 91544 w 552463"/>
                        <a:gd name="connsiteY8" fmla="*/ 2431 h 637693"/>
                        <a:gd name="connsiteX9" fmla="*/ 201850 w 552463"/>
                        <a:gd name="connsiteY9" fmla="*/ 30007 h 637693"/>
                        <a:gd name="connsiteX10" fmla="*/ 268821 w 552463"/>
                        <a:gd name="connsiteY10" fmla="*/ 104857 h 637693"/>
                        <a:gd name="connsiteX11" fmla="*/ 280639 w 552463"/>
                        <a:gd name="connsiteY11" fmla="*/ 226981 h 637693"/>
                        <a:gd name="connsiteX12" fmla="*/ 264881 w 552463"/>
                        <a:gd name="connsiteY12" fmla="*/ 345166 h 637693"/>
                        <a:gd name="connsiteX13" fmla="*/ 390945 w 552463"/>
                        <a:gd name="connsiteY13" fmla="*/ 494866 h 637693"/>
                        <a:gd name="connsiteX14" fmla="*/ 450037 w 552463"/>
                        <a:gd name="connsiteY14" fmla="*/ 431834 h 637693"/>
                        <a:gd name="connsiteX15" fmla="*/ 552464 w 552463"/>
                        <a:gd name="connsiteY15" fmla="*/ 526382 h 637693"/>
                        <a:gd name="connsiteX16" fmla="*/ 528827 w 552463"/>
                        <a:gd name="connsiteY16" fmla="*/ 553958 h 637693"/>
                        <a:gd name="connsiteX17" fmla="*/ 351550 w 552463"/>
                        <a:gd name="connsiteY17" fmla="*/ 636688 h 637693"/>
                        <a:gd name="connsiteX18" fmla="*/ 190031 w 552463"/>
                        <a:gd name="connsiteY18" fmla="*/ 471229 h 637693"/>
                        <a:gd name="connsiteX19" fmla="*/ 150636 w 552463"/>
                        <a:gd name="connsiteY19" fmla="*/ 396379 h 637693"/>
                        <a:gd name="connsiteX20" fmla="*/ 63968 w 552463"/>
                        <a:gd name="connsiteY20" fmla="*/ 262437 h 637693"/>
                        <a:gd name="connsiteX21" fmla="*/ 67907 w 552463"/>
                        <a:gd name="connsiteY21" fmla="*/ 226981 h 637693"/>
                        <a:gd name="connsiteX22" fmla="*/ 36391 w 552463"/>
                        <a:gd name="connsiteY22" fmla="*/ 246679 h 637693"/>
                        <a:gd name="connsiteX23" fmla="*/ 936 w 552463"/>
                        <a:gd name="connsiteY23" fmla="*/ 167889 h 637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52463" h="637693">
                          <a:moveTo>
                            <a:pt x="936" y="167889"/>
                          </a:moveTo>
                          <a:cubicBezTo>
                            <a:pt x="4875" y="136373"/>
                            <a:pt x="28512" y="132434"/>
                            <a:pt x="28512" y="132434"/>
                          </a:cubicBezTo>
                          <a:cubicBezTo>
                            <a:pt x="24573" y="108797"/>
                            <a:pt x="48210" y="100918"/>
                            <a:pt x="48210" y="100918"/>
                          </a:cubicBezTo>
                          <a:cubicBezTo>
                            <a:pt x="48210" y="100918"/>
                            <a:pt x="48210" y="89099"/>
                            <a:pt x="63968" y="81220"/>
                          </a:cubicBezTo>
                          <a:cubicBezTo>
                            <a:pt x="79726" y="73341"/>
                            <a:pt x="111241" y="65463"/>
                            <a:pt x="126999" y="65463"/>
                          </a:cubicBezTo>
                          <a:cubicBezTo>
                            <a:pt x="142757" y="65463"/>
                            <a:pt x="162455" y="81220"/>
                            <a:pt x="162455" y="81220"/>
                          </a:cubicBezTo>
                          <a:cubicBezTo>
                            <a:pt x="138818" y="53644"/>
                            <a:pt x="134879" y="53644"/>
                            <a:pt x="115181" y="57584"/>
                          </a:cubicBezTo>
                          <a:cubicBezTo>
                            <a:pt x="95484" y="57584"/>
                            <a:pt x="60028" y="85160"/>
                            <a:pt x="44270" y="61523"/>
                          </a:cubicBezTo>
                          <a:cubicBezTo>
                            <a:pt x="28512" y="33947"/>
                            <a:pt x="48210" y="14249"/>
                            <a:pt x="91544" y="2431"/>
                          </a:cubicBezTo>
                          <a:cubicBezTo>
                            <a:pt x="134879" y="-5448"/>
                            <a:pt x="170334" y="6370"/>
                            <a:pt x="201850" y="30007"/>
                          </a:cubicBezTo>
                          <a:cubicBezTo>
                            <a:pt x="249123" y="65463"/>
                            <a:pt x="268821" y="104857"/>
                            <a:pt x="268821" y="104857"/>
                          </a:cubicBezTo>
                          <a:cubicBezTo>
                            <a:pt x="268821" y="104857"/>
                            <a:pt x="300337" y="144252"/>
                            <a:pt x="280639" y="226981"/>
                          </a:cubicBezTo>
                          <a:cubicBezTo>
                            <a:pt x="260942" y="309710"/>
                            <a:pt x="249123" y="321529"/>
                            <a:pt x="264881" y="345166"/>
                          </a:cubicBezTo>
                          <a:cubicBezTo>
                            <a:pt x="276700" y="368803"/>
                            <a:pt x="390945" y="494866"/>
                            <a:pt x="390945" y="494866"/>
                          </a:cubicBezTo>
                          <a:lnTo>
                            <a:pt x="450037" y="431834"/>
                          </a:lnTo>
                          <a:cubicBezTo>
                            <a:pt x="450037" y="431834"/>
                            <a:pt x="513069" y="447592"/>
                            <a:pt x="552464" y="526382"/>
                          </a:cubicBezTo>
                          <a:lnTo>
                            <a:pt x="528827" y="553958"/>
                          </a:lnTo>
                          <a:cubicBezTo>
                            <a:pt x="477614" y="605172"/>
                            <a:pt x="422461" y="644566"/>
                            <a:pt x="351550" y="636688"/>
                          </a:cubicBezTo>
                          <a:cubicBezTo>
                            <a:pt x="280639" y="628809"/>
                            <a:pt x="229426" y="534261"/>
                            <a:pt x="190031" y="471229"/>
                          </a:cubicBezTo>
                          <a:cubicBezTo>
                            <a:pt x="154576" y="408197"/>
                            <a:pt x="162455" y="400319"/>
                            <a:pt x="150636" y="396379"/>
                          </a:cubicBezTo>
                          <a:cubicBezTo>
                            <a:pt x="44270" y="376682"/>
                            <a:pt x="52149" y="282134"/>
                            <a:pt x="63968" y="262437"/>
                          </a:cubicBezTo>
                          <a:cubicBezTo>
                            <a:pt x="75786" y="242739"/>
                            <a:pt x="67907" y="226981"/>
                            <a:pt x="67907" y="226981"/>
                          </a:cubicBezTo>
                          <a:cubicBezTo>
                            <a:pt x="67907" y="226981"/>
                            <a:pt x="67907" y="246679"/>
                            <a:pt x="36391" y="246679"/>
                          </a:cubicBezTo>
                          <a:cubicBezTo>
                            <a:pt x="4875" y="246679"/>
                            <a:pt x="-3003" y="199405"/>
                            <a:pt x="936" y="167889"/>
                          </a:cubicBezTo>
                          <a:close/>
                        </a:path>
                      </a:pathLst>
                    </a:custGeom>
                    <a:solidFill>
                      <a:srgbClr val="F8BD7D"/>
                    </a:solidFill>
                    <a:ln w="39379" cap="flat">
                      <a:noFill/>
                      <a:prstDash val="solid"/>
                      <a:miter/>
                    </a:ln>
                  </p:spPr>
                  <p:txBody>
                    <a:bodyPr rtlCol="0" anchor="ctr"/>
                    <a:lstStyle/>
                    <a:p>
                      <a:endParaRPr lang="en-US"/>
                    </a:p>
                  </p:txBody>
                </p:sp>
                <p:sp>
                  <p:nvSpPr>
                    <p:cNvPr id="3162" name="Freeform: Shape 3161">
                      <a:extLst>
                        <a:ext uri="{FF2B5EF4-FFF2-40B4-BE49-F238E27FC236}">
                          <a16:creationId xmlns:a16="http://schemas.microsoft.com/office/drawing/2014/main" xmlns="" id="{A6F268C2-DFD8-462D-A321-1512EDE299E5}"/>
                        </a:ext>
                      </a:extLst>
                    </p:cNvPr>
                    <p:cNvSpPr/>
                    <p:nvPr/>
                  </p:nvSpPr>
                  <p:spPr>
                    <a:xfrm>
                      <a:off x="15899592" y="1744543"/>
                      <a:ext cx="557842" cy="648209"/>
                    </a:xfrm>
                    <a:custGeom>
                      <a:avLst/>
                      <a:gdLst>
                        <a:gd name="connsiteX0" fmla="*/ 33891 w 557842"/>
                        <a:gd name="connsiteY0" fmla="*/ 248187 h 648209"/>
                        <a:gd name="connsiteX1" fmla="*/ 73286 w 557842"/>
                        <a:gd name="connsiteY1" fmla="*/ 232430 h 648209"/>
                        <a:gd name="connsiteX2" fmla="*/ 61468 w 557842"/>
                        <a:gd name="connsiteY2" fmla="*/ 326977 h 648209"/>
                        <a:gd name="connsiteX3" fmla="*/ 152076 w 557842"/>
                        <a:gd name="connsiteY3" fmla="*/ 401827 h 648209"/>
                        <a:gd name="connsiteX4" fmla="*/ 191471 w 557842"/>
                        <a:gd name="connsiteY4" fmla="*/ 476677 h 648209"/>
                        <a:gd name="connsiteX5" fmla="*/ 242684 w 557842"/>
                        <a:gd name="connsiteY5" fmla="*/ 559407 h 648209"/>
                        <a:gd name="connsiteX6" fmla="*/ 352990 w 557842"/>
                        <a:gd name="connsiteY6" fmla="*/ 646075 h 648209"/>
                        <a:gd name="connsiteX7" fmla="*/ 557843 w 557842"/>
                        <a:gd name="connsiteY7" fmla="*/ 531830 h 648209"/>
                        <a:gd name="connsiteX8" fmla="*/ 557843 w 557842"/>
                        <a:gd name="connsiteY8" fmla="*/ 531830 h 648209"/>
                        <a:gd name="connsiteX9" fmla="*/ 451477 w 557842"/>
                        <a:gd name="connsiteY9" fmla="*/ 437283 h 648209"/>
                        <a:gd name="connsiteX10" fmla="*/ 447537 w 557842"/>
                        <a:gd name="connsiteY10" fmla="*/ 437283 h 648209"/>
                        <a:gd name="connsiteX11" fmla="*/ 392385 w 557842"/>
                        <a:gd name="connsiteY11" fmla="*/ 492435 h 648209"/>
                        <a:gd name="connsiteX12" fmla="*/ 384505 w 557842"/>
                        <a:gd name="connsiteY12" fmla="*/ 488496 h 648209"/>
                        <a:gd name="connsiteX13" fmla="*/ 356929 w 557842"/>
                        <a:gd name="connsiteY13" fmla="*/ 456980 h 648209"/>
                        <a:gd name="connsiteX14" fmla="*/ 266321 w 557842"/>
                        <a:gd name="connsiteY14" fmla="*/ 291522 h 648209"/>
                        <a:gd name="connsiteX15" fmla="*/ 262382 w 557842"/>
                        <a:gd name="connsiteY15" fmla="*/ 90608 h 648209"/>
                        <a:gd name="connsiteX16" fmla="*/ 92984 w 557842"/>
                        <a:gd name="connsiteY16" fmla="*/ 3940 h 648209"/>
                        <a:gd name="connsiteX17" fmla="*/ 41770 w 557842"/>
                        <a:gd name="connsiteY17" fmla="*/ 27576 h 648209"/>
                        <a:gd name="connsiteX18" fmla="*/ 49649 w 557842"/>
                        <a:gd name="connsiteY18" fmla="*/ 74850 h 648209"/>
                        <a:gd name="connsiteX19" fmla="*/ 144197 w 557842"/>
                        <a:gd name="connsiteY19" fmla="*/ 70911 h 648209"/>
                        <a:gd name="connsiteX20" fmla="*/ 132378 w 557842"/>
                        <a:gd name="connsiteY20" fmla="*/ 66971 h 648209"/>
                        <a:gd name="connsiteX21" fmla="*/ 116621 w 557842"/>
                        <a:gd name="connsiteY21" fmla="*/ 66971 h 648209"/>
                        <a:gd name="connsiteX22" fmla="*/ 49649 w 557842"/>
                        <a:gd name="connsiteY22" fmla="*/ 102427 h 648209"/>
                        <a:gd name="connsiteX23" fmla="*/ 26012 w 557842"/>
                        <a:gd name="connsiteY23" fmla="*/ 133942 h 648209"/>
                        <a:gd name="connsiteX24" fmla="*/ 2376 w 557842"/>
                        <a:gd name="connsiteY24" fmla="*/ 169398 h 648209"/>
                        <a:gd name="connsiteX25" fmla="*/ 33891 w 557842"/>
                        <a:gd name="connsiteY25" fmla="*/ 248187 h 648209"/>
                        <a:gd name="connsiteX26" fmla="*/ 6315 w 557842"/>
                        <a:gd name="connsiteY26" fmla="*/ 161519 h 648209"/>
                        <a:gd name="connsiteX27" fmla="*/ 29952 w 557842"/>
                        <a:gd name="connsiteY27" fmla="*/ 126063 h 648209"/>
                        <a:gd name="connsiteX28" fmla="*/ 33891 w 557842"/>
                        <a:gd name="connsiteY28" fmla="*/ 122124 h 648209"/>
                        <a:gd name="connsiteX29" fmla="*/ 53589 w 557842"/>
                        <a:gd name="connsiteY29" fmla="*/ 94548 h 648209"/>
                        <a:gd name="connsiteX30" fmla="*/ 57528 w 557842"/>
                        <a:gd name="connsiteY30" fmla="*/ 90608 h 648209"/>
                        <a:gd name="connsiteX31" fmla="*/ 159955 w 557842"/>
                        <a:gd name="connsiteY31" fmla="*/ 78790 h 648209"/>
                        <a:gd name="connsiteX32" fmla="*/ 167834 w 557842"/>
                        <a:gd name="connsiteY32" fmla="*/ 74850 h 648209"/>
                        <a:gd name="connsiteX33" fmla="*/ 116621 w 557842"/>
                        <a:gd name="connsiteY33" fmla="*/ 51213 h 648209"/>
                        <a:gd name="connsiteX34" fmla="*/ 92984 w 557842"/>
                        <a:gd name="connsiteY34" fmla="*/ 59092 h 648209"/>
                        <a:gd name="connsiteX35" fmla="*/ 92984 w 557842"/>
                        <a:gd name="connsiteY35" fmla="*/ 59092 h 648209"/>
                        <a:gd name="connsiteX36" fmla="*/ 57528 w 557842"/>
                        <a:gd name="connsiteY36" fmla="*/ 59092 h 648209"/>
                        <a:gd name="connsiteX37" fmla="*/ 57528 w 557842"/>
                        <a:gd name="connsiteY37" fmla="*/ 19697 h 648209"/>
                        <a:gd name="connsiteX38" fmla="*/ 112681 w 557842"/>
                        <a:gd name="connsiteY38" fmla="*/ 0 h 648209"/>
                        <a:gd name="connsiteX39" fmla="*/ 148136 w 557842"/>
                        <a:gd name="connsiteY39" fmla="*/ 3940 h 648209"/>
                        <a:gd name="connsiteX40" fmla="*/ 187531 w 557842"/>
                        <a:gd name="connsiteY40" fmla="*/ 19697 h 648209"/>
                        <a:gd name="connsiteX41" fmla="*/ 203289 w 557842"/>
                        <a:gd name="connsiteY41" fmla="*/ 31516 h 648209"/>
                        <a:gd name="connsiteX42" fmla="*/ 274200 w 557842"/>
                        <a:gd name="connsiteY42" fmla="*/ 252127 h 648209"/>
                        <a:gd name="connsiteX43" fmla="*/ 289958 w 557842"/>
                        <a:gd name="connsiteY43" fmla="*/ 382130 h 648209"/>
                        <a:gd name="connsiteX44" fmla="*/ 388445 w 557842"/>
                        <a:gd name="connsiteY44" fmla="*/ 496375 h 648209"/>
                        <a:gd name="connsiteX45" fmla="*/ 396324 w 557842"/>
                        <a:gd name="connsiteY45" fmla="*/ 496375 h 648209"/>
                        <a:gd name="connsiteX46" fmla="*/ 451477 w 557842"/>
                        <a:gd name="connsiteY46" fmla="*/ 441222 h 648209"/>
                        <a:gd name="connsiteX47" fmla="*/ 506629 w 557842"/>
                        <a:gd name="connsiteY47" fmla="*/ 468798 h 648209"/>
                        <a:gd name="connsiteX48" fmla="*/ 542085 w 557842"/>
                        <a:gd name="connsiteY48" fmla="*/ 543649 h 648209"/>
                        <a:gd name="connsiteX49" fmla="*/ 345111 w 557842"/>
                        <a:gd name="connsiteY49" fmla="*/ 634257 h 648209"/>
                        <a:gd name="connsiteX50" fmla="*/ 230866 w 557842"/>
                        <a:gd name="connsiteY50" fmla="*/ 520012 h 648209"/>
                        <a:gd name="connsiteX51" fmla="*/ 171773 w 557842"/>
                        <a:gd name="connsiteY51" fmla="*/ 405767 h 648209"/>
                        <a:gd name="connsiteX52" fmla="*/ 112681 w 557842"/>
                        <a:gd name="connsiteY52" fmla="*/ 378190 h 648209"/>
                        <a:gd name="connsiteX53" fmla="*/ 69347 w 557842"/>
                        <a:gd name="connsiteY53" fmla="*/ 287582 h 648209"/>
                        <a:gd name="connsiteX54" fmla="*/ 77226 w 557842"/>
                        <a:gd name="connsiteY54" fmla="*/ 232430 h 648209"/>
                        <a:gd name="connsiteX55" fmla="*/ 69347 w 557842"/>
                        <a:gd name="connsiteY55" fmla="*/ 236369 h 648209"/>
                        <a:gd name="connsiteX56" fmla="*/ 10254 w 557842"/>
                        <a:gd name="connsiteY56" fmla="*/ 216672 h 648209"/>
                        <a:gd name="connsiteX57" fmla="*/ 6315 w 557842"/>
                        <a:gd name="connsiteY57" fmla="*/ 161519 h 648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557842" h="648209">
                          <a:moveTo>
                            <a:pt x="33891" y="248187"/>
                          </a:moveTo>
                          <a:cubicBezTo>
                            <a:pt x="49649" y="248187"/>
                            <a:pt x="65407" y="244248"/>
                            <a:pt x="73286" y="232430"/>
                          </a:cubicBezTo>
                          <a:cubicBezTo>
                            <a:pt x="57528" y="252127"/>
                            <a:pt x="53589" y="303340"/>
                            <a:pt x="61468" y="326977"/>
                          </a:cubicBezTo>
                          <a:cubicBezTo>
                            <a:pt x="77226" y="370311"/>
                            <a:pt x="108742" y="386069"/>
                            <a:pt x="152076" y="401827"/>
                          </a:cubicBezTo>
                          <a:cubicBezTo>
                            <a:pt x="167834" y="405767"/>
                            <a:pt x="183592" y="464859"/>
                            <a:pt x="191471" y="476677"/>
                          </a:cubicBezTo>
                          <a:cubicBezTo>
                            <a:pt x="207229" y="504254"/>
                            <a:pt x="222987" y="531830"/>
                            <a:pt x="242684" y="559407"/>
                          </a:cubicBezTo>
                          <a:cubicBezTo>
                            <a:pt x="270260" y="598801"/>
                            <a:pt x="301776" y="634257"/>
                            <a:pt x="352990" y="646075"/>
                          </a:cubicBezTo>
                          <a:cubicBezTo>
                            <a:pt x="435719" y="661833"/>
                            <a:pt x="510569" y="586983"/>
                            <a:pt x="557843" y="531830"/>
                          </a:cubicBezTo>
                          <a:cubicBezTo>
                            <a:pt x="557843" y="531830"/>
                            <a:pt x="557843" y="531830"/>
                            <a:pt x="557843" y="531830"/>
                          </a:cubicBezTo>
                          <a:cubicBezTo>
                            <a:pt x="534206" y="492435"/>
                            <a:pt x="498751" y="453040"/>
                            <a:pt x="451477" y="437283"/>
                          </a:cubicBezTo>
                          <a:cubicBezTo>
                            <a:pt x="451477" y="437283"/>
                            <a:pt x="447537" y="437283"/>
                            <a:pt x="447537" y="437283"/>
                          </a:cubicBezTo>
                          <a:cubicBezTo>
                            <a:pt x="427840" y="456980"/>
                            <a:pt x="412082" y="472738"/>
                            <a:pt x="392385" y="492435"/>
                          </a:cubicBezTo>
                          <a:cubicBezTo>
                            <a:pt x="384505" y="500314"/>
                            <a:pt x="392385" y="496375"/>
                            <a:pt x="384505" y="488496"/>
                          </a:cubicBezTo>
                          <a:cubicBezTo>
                            <a:pt x="376627" y="476677"/>
                            <a:pt x="364808" y="468798"/>
                            <a:pt x="356929" y="456980"/>
                          </a:cubicBezTo>
                          <a:cubicBezTo>
                            <a:pt x="317534" y="409706"/>
                            <a:pt x="246623" y="362432"/>
                            <a:pt x="266321" y="291522"/>
                          </a:cubicBezTo>
                          <a:cubicBezTo>
                            <a:pt x="286018" y="220611"/>
                            <a:pt x="305716" y="153640"/>
                            <a:pt x="262382" y="90608"/>
                          </a:cubicBezTo>
                          <a:cubicBezTo>
                            <a:pt x="226926" y="39395"/>
                            <a:pt x="159955" y="-11818"/>
                            <a:pt x="92984" y="3940"/>
                          </a:cubicBezTo>
                          <a:cubicBezTo>
                            <a:pt x="77226" y="7879"/>
                            <a:pt x="49649" y="11818"/>
                            <a:pt x="41770" y="27576"/>
                          </a:cubicBezTo>
                          <a:cubicBezTo>
                            <a:pt x="33891" y="39395"/>
                            <a:pt x="29952" y="70911"/>
                            <a:pt x="49649" y="74850"/>
                          </a:cubicBezTo>
                          <a:cubicBezTo>
                            <a:pt x="77226" y="78790"/>
                            <a:pt x="124500" y="55153"/>
                            <a:pt x="144197" y="70911"/>
                          </a:cubicBezTo>
                          <a:cubicBezTo>
                            <a:pt x="140258" y="70911"/>
                            <a:pt x="136318" y="66971"/>
                            <a:pt x="132378" y="66971"/>
                          </a:cubicBezTo>
                          <a:cubicBezTo>
                            <a:pt x="128439" y="66971"/>
                            <a:pt x="120560" y="66971"/>
                            <a:pt x="116621" y="66971"/>
                          </a:cubicBezTo>
                          <a:cubicBezTo>
                            <a:pt x="81165" y="70911"/>
                            <a:pt x="73286" y="86669"/>
                            <a:pt x="49649" y="102427"/>
                          </a:cubicBezTo>
                          <a:cubicBezTo>
                            <a:pt x="33891" y="110305"/>
                            <a:pt x="37831" y="130003"/>
                            <a:pt x="26012" y="133942"/>
                          </a:cubicBezTo>
                          <a:cubicBezTo>
                            <a:pt x="10254" y="141821"/>
                            <a:pt x="6315" y="153640"/>
                            <a:pt x="2376" y="169398"/>
                          </a:cubicBezTo>
                          <a:cubicBezTo>
                            <a:pt x="-1564" y="193035"/>
                            <a:pt x="-5504" y="244248"/>
                            <a:pt x="33891" y="248187"/>
                          </a:cubicBezTo>
                          <a:close/>
                          <a:moveTo>
                            <a:pt x="6315" y="161519"/>
                          </a:moveTo>
                          <a:cubicBezTo>
                            <a:pt x="14194" y="149700"/>
                            <a:pt x="22073" y="137882"/>
                            <a:pt x="29952" y="126063"/>
                          </a:cubicBezTo>
                          <a:cubicBezTo>
                            <a:pt x="29952" y="126063"/>
                            <a:pt x="33891" y="126063"/>
                            <a:pt x="33891" y="122124"/>
                          </a:cubicBezTo>
                          <a:cubicBezTo>
                            <a:pt x="41770" y="114245"/>
                            <a:pt x="45710" y="102427"/>
                            <a:pt x="53589" y="94548"/>
                          </a:cubicBezTo>
                          <a:cubicBezTo>
                            <a:pt x="53589" y="94548"/>
                            <a:pt x="57528" y="94548"/>
                            <a:pt x="57528" y="90608"/>
                          </a:cubicBezTo>
                          <a:cubicBezTo>
                            <a:pt x="96923" y="59092"/>
                            <a:pt x="132378" y="55153"/>
                            <a:pt x="159955" y="78790"/>
                          </a:cubicBezTo>
                          <a:cubicBezTo>
                            <a:pt x="159955" y="78790"/>
                            <a:pt x="167834" y="78790"/>
                            <a:pt x="167834" y="74850"/>
                          </a:cubicBezTo>
                          <a:cubicBezTo>
                            <a:pt x="152076" y="55153"/>
                            <a:pt x="144197" y="47274"/>
                            <a:pt x="116621" y="51213"/>
                          </a:cubicBezTo>
                          <a:cubicBezTo>
                            <a:pt x="108742" y="51213"/>
                            <a:pt x="100863" y="55153"/>
                            <a:pt x="92984" y="59092"/>
                          </a:cubicBezTo>
                          <a:cubicBezTo>
                            <a:pt x="92984" y="59092"/>
                            <a:pt x="92984" y="59092"/>
                            <a:pt x="92984" y="59092"/>
                          </a:cubicBezTo>
                          <a:cubicBezTo>
                            <a:pt x="81165" y="63032"/>
                            <a:pt x="65407" y="63032"/>
                            <a:pt x="57528" y="59092"/>
                          </a:cubicBezTo>
                          <a:cubicBezTo>
                            <a:pt x="41770" y="51213"/>
                            <a:pt x="45710" y="31516"/>
                            <a:pt x="57528" y="19697"/>
                          </a:cubicBezTo>
                          <a:cubicBezTo>
                            <a:pt x="69347" y="3940"/>
                            <a:pt x="92984" y="0"/>
                            <a:pt x="112681" y="0"/>
                          </a:cubicBezTo>
                          <a:cubicBezTo>
                            <a:pt x="124500" y="0"/>
                            <a:pt x="136318" y="0"/>
                            <a:pt x="148136" y="3940"/>
                          </a:cubicBezTo>
                          <a:cubicBezTo>
                            <a:pt x="159955" y="3940"/>
                            <a:pt x="171773" y="7879"/>
                            <a:pt x="187531" y="19697"/>
                          </a:cubicBezTo>
                          <a:cubicBezTo>
                            <a:pt x="191471" y="23637"/>
                            <a:pt x="199350" y="27576"/>
                            <a:pt x="203289" y="31516"/>
                          </a:cubicBezTo>
                          <a:cubicBezTo>
                            <a:pt x="282079" y="94548"/>
                            <a:pt x="301776" y="149700"/>
                            <a:pt x="274200" y="252127"/>
                          </a:cubicBezTo>
                          <a:cubicBezTo>
                            <a:pt x="258442" y="311219"/>
                            <a:pt x="250563" y="334856"/>
                            <a:pt x="289958" y="382130"/>
                          </a:cubicBezTo>
                          <a:cubicBezTo>
                            <a:pt x="321474" y="421525"/>
                            <a:pt x="356929" y="456980"/>
                            <a:pt x="388445" y="496375"/>
                          </a:cubicBezTo>
                          <a:cubicBezTo>
                            <a:pt x="388445" y="496375"/>
                            <a:pt x="392385" y="496375"/>
                            <a:pt x="396324" y="496375"/>
                          </a:cubicBezTo>
                          <a:cubicBezTo>
                            <a:pt x="416021" y="476677"/>
                            <a:pt x="431779" y="460919"/>
                            <a:pt x="451477" y="441222"/>
                          </a:cubicBezTo>
                          <a:cubicBezTo>
                            <a:pt x="459356" y="433343"/>
                            <a:pt x="494811" y="453040"/>
                            <a:pt x="506629" y="468798"/>
                          </a:cubicBezTo>
                          <a:cubicBezTo>
                            <a:pt x="526327" y="484556"/>
                            <a:pt x="565722" y="516072"/>
                            <a:pt x="542085" y="543649"/>
                          </a:cubicBezTo>
                          <a:cubicBezTo>
                            <a:pt x="498751" y="594862"/>
                            <a:pt x="416021" y="661833"/>
                            <a:pt x="345111" y="634257"/>
                          </a:cubicBezTo>
                          <a:cubicBezTo>
                            <a:pt x="289958" y="614559"/>
                            <a:pt x="258442" y="567285"/>
                            <a:pt x="230866" y="520012"/>
                          </a:cubicBezTo>
                          <a:cubicBezTo>
                            <a:pt x="207229" y="484556"/>
                            <a:pt x="191471" y="445161"/>
                            <a:pt x="171773" y="405767"/>
                          </a:cubicBezTo>
                          <a:cubicBezTo>
                            <a:pt x="163894" y="386069"/>
                            <a:pt x="128439" y="390009"/>
                            <a:pt x="112681" y="378190"/>
                          </a:cubicBezTo>
                          <a:cubicBezTo>
                            <a:pt x="85105" y="354553"/>
                            <a:pt x="65407" y="323038"/>
                            <a:pt x="69347" y="287582"/>
                          </a:cubicBezTo>
                          <a:cubicBezTo>
                            <a:pt x="73286" y="267885"/>
                            <a:pt x="85105" y="252127"/>
                            <a:pt x="77226" y="232430"/>
                          </a:cubicBezTo>
                          <a:cubicBezTo>
                            <a:pt x="77226" y="228490"/>
                            <a:pt x="69347" y="232430"/>
                            <a:pt x="69347" y="236369"/>
                          </a:cubicBezTo>
                          <a:cubicBezTo>
                            <a:pt x="33891" y="248187"/>
                            <a:pt x="14194" y="244248"/>
                            <a:pt x="10254" y="216672"/>
                          </a:cubicBezTo>
                          <a:cubicBezTo>
                            <a:pt x="6315" y="193035"/>
                            <a:pt x="6315" y="177277"/>
                            <a:pt x="6315" y="161519"/>
                          </a:cubicBezTo>
                          <a:close/>
                        </a:path>
                      </a:pathLst>
                    </a:custGeom>
                    <a:solidFill>
                      <a:srgbClr val="D97E31"/>
                    </a:solidFill>
                    <a:ln w="39379" cap="flat">
                      <a:noFill/>
                      <a:prstDash val="solid"/>
                      <a:miter/>
                    </a:ln>
                  </p:spPr>
                  <p:txBody>
                    <a:bodyPr rtlCol="0" anchor="ctr"/>
                    <a:lstStyle/>
                    <a:p>
                      <a:endParaRPr lang="en-US"/>
                    </a:p>
                  </p:txBody>
                </p:sp>
              </p:grpSp>
              <p:grpSp>
                <p:nvGrpSpPr>
                  <p:cNvPr id="3163" name="Graphic 2510">
                    <a:extLst>
                      <a:ext uri="{FF2B5EF4-FFF2-40B4-BE49-F238E27FC236}">
                        <a16:creationId xmlns:a16="http://schemas.microsoft.com/office/drawing/2014/main" xmlns="" id="{5F1E036A-E879-4338-B039-9D4BBDB43AE8}"/>
                      </a:ext>
                    </a:extLst>
                  </p:cNvPr>
                  <p:cNvGrpSpPr/>
                  <p:nvPr/>
                </p:nvGrpSpPr>
                <p:grpSpPr>
                  <a:xfrm>
                    <a:off x="15898028" y="1811514"/>
                    <a:ext cx="417585" cy="480616"/>
                    <a:chOff x="15898028" y="1811514"/>
                    <a:chExt cx="417585" cy="480616"/>
                  </a:xfrm>
                  <a:solidFill>
                    <a:srgbClr val="D97E31"/>
                  </a:solidFill>
                </p:grpSpPr>
                <p:sp>
                  <p:nvSpPr>
                    <p:cNvPr id="3164" name="Freeform: Shape 3163">
                      <a:extLst>
                        <a:ext uri="{FF2B5EF4-FFF2-40B4-BE49-F238E27FC236}">
                          <a16:creationId xmlns:a16="http://schemas.microsoft.com/office/drawing/2014/main" xmlns="" id="{1E3FF0B5-6E5F-4573-8195-585285D32B97}"/>
                        </a:ext>
                      </a:extLst>
                    </p:cNvPr>
                    <p:cNvSpPr/>
                    <p:nvPr/>
                  </p:nvSpPr>
                  <p:spPr>
                    <a:xfrm>
                      <a:off x="16035910" y="1811514"/>
                      <a:ext cx="74849" cy="51213"/>
                    </a:xfrm>
                    <a:custGeom>
                      <a:avLst/>
                      <a:gdLst>
                        <a:gd name="connsiteX0" fmla="*/ 0 w 74849"/>
                        <a:gd name="connsiteY0" fmla="*/ 0 h 51213"/>
                        <a:gd name="connsiteX1" fmla="*/ 11818 w 74849"/>
                        <a:gd name="connsiteY1" fmla="*/ 7879 h 51213"/>
                        <a:gd name="connsiteX2" fmla="*/ 23637 w 74849"/>
                        <a:gd name="connsiteY2" fmla="*/ 15758 h 51213"/>
                        <a:gd name="connsiteX3" fmla="*/ 31516 w 74849"/>
                        <a:gd name="connsiteY3" fmla="*/ 19697 h 51213"/>
                        <a:gd name="connsiteX4" fmla="*/ 39395 w 74849"/>
                        <a:gd name="connsiteY4" fmla="*/ 23637 h 51213"/>
                        <a:gd name="connsiteX5" fmla="*/ 51213 w 74849"/>
                        <a:gd name="connsiteY5" fmla="*/ 35455 h 51213"/>
                        <a:gd name="connsiteX6" fmla="*/ 63032 w 74849"/>
                        <a:gd name="connsiteY6" fmla="*/ 43334 h 51213"/>
                        <a:gd name="connsiteX7" fmla="*/ 74850 w 74849"/>
                        <a:gd name="connsiteY7" fmla="*/ 51213 h 51213"/>
                        <a:gd name="connsiteX8" fmla="*/ 66971 w 74849"/>
                        <a:gd name="connsiteY8" fmla="*/ 39395 h 51213"/>
                        <a:gd name="connsiteX9" fmla="*/ 63032 w 74849"/>
                        <a:gd name="connsiteY9" fmla="*/ 35455 h 51213"/>
                        <a:gd name="connsiteX10" fmla="*/ 59092 w 74849"/>
                        <a:gd name="connsiteY10" fmla="*/ 27576 h 51213"/>
                        <a:gd name="connsiteX11" fmla="*/ 55153 w 74849"/>
                        <a:gd name="connsiteY11" fmla="*/ 23637 h 51213"/>
                        <a:gd name="connsiteX12" fmla="*/ 47274 w 74849"/>
                        <a:gd name="connsiteY12" fmla="*/ 19697 h 51213"/>
                        <a:gd name="connsiteX13" fmla="*/ 35455 w 74849"/>
                        <a:gd name="connsiteY13" fmla="*/ 11818 h 51213"/>
                        <a:gd name="connsiteX14" fmla="*/ 23637 w 74849"/>
                        <a:gd name="connsiteY14" fmla="*/ 3939 h 51213"/>
                        <a:gd name="connsiteX15" fmla="*/ 0 w 74849"/>
                        <a:gd name="connsiteY15" fmla="*/ 0 h 51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4849" h="51213">
                          <a:moveTo>
                            <a:pt x="0" y="0"/>
                          </a:moveTo>
                          <a:cubicBezTo>
                            <a:pt x="0" y="0"/>
                            <a:pt x="3939" y="3939"/>
                            <a:pt x="11818" y="7879"/>
                          </a:cubicBezTo>
                          <a:cubicBezTo>
                            <a:pt x="15758" y="11818"/>
                            <a:pt x="19697" y="11818"/>
                            <a:pt x="23637" y="15758"/>
                          </a:cubicBezTo>
                          <a:cubicBezTo>
                            <a:pt x="27576" y="15758"/>
                            <a:pt x="27576" y="19697"/>
                            <a:pt x="31516" y="19697"/>
                          </a:cubicBezTo>
                          <a:cubicBezTo>
                            <a:pt x="35455" y="19697"/>
                            <a:pt x="35455" y="23637"/>
                            <a:pt x="39395" y="23637"/>
                          </a:cubicBezTo>
                          <a:cubicBezTo>
                            <a:pt x="43334" y="27576"/>
                            <a:pt x="47274" y="31516"/>
                            <a:pt x="51213" y="35455"/>
                          </a:cubicBezTo>
                          <a:cubicBezTo>
                            <a:pt x="55153" y="39395"/>
                            <a:pt x="59092" y="43334"/>
                            <a:pt x="63032" y="43334"/>
                          </a:cubicBezTo>
                          <a:cubicBezTo>
                            <a:pt x="66971" y="47274"/>
                            <a:pt x="74850" y="51213"/>
                            <a:pt x="74850" y="51213"/>
                          </a:cubicBezTo>
                          <a:cubicBezTo>
                            <a:pt x="74850" y="51213"/>
                            <a:pt x="70911" y="47274"/>
                            <a:pt x="66971" y="39395"/>
                          </a:cubicBezTo>
                          <a:cubicBezTo>
                            <a:pt x="66971" y="39395"/>
                            <a:pt x="63032" y="35455"/>
                            <a:pt x="63032" y="35455"/>
                          </a:cubicBezTo>
                          <a:cubicBezTo>
                            <a:pt x="63032" y="35455"/>
                            <a:pt x="59092" y="31516"/>
                            <a:pt x="59092" y="27576"/>
                          </a:cubicBezTo>
                          <a:cubicBezTo>
                            <a:pt x="59092" y="23637"/>
                            <a:pt x="55153" y="23637"/>
                            <a:pt x="55153" y="23637"/>
                          </a:cubicBezTo>
                          <a:cubicBezTo>
                            <a:pt x="51213" y="23637"/>
                            <a:pt x="51213" y="19697"/>
                            <a:pt x="47274" y="19697"/>
                          </a:cubicBezTo>
                          <a:cubicBezTo>
                            <a:pt x="43334" y="15758"/>
                            <a:pt x="39395" y="11818"/>
                            <a:pt x="35455" y="11818"/>
                          </a:cubicBezTo>
                          <a:cubicBezTo>
                            <a:pt x="31516" y="7879"/>
                            <a:pt x="27576" y="7879"/>
                            <a:pt x="23637" y="3939"/>
                          </a:cubicBezTo>
                          <a:cubicBezTo>
                            <a:pt x="3939" y="0"/>
                            <a:pt x="0" y="0"/>
                            <a:pt x="0" y="0"/>
                          </a:cubicBezTo>
                          <a:close/>
                        </a:path>
                      </a:pathLst>
                    </a:custGeom>
                    <a:solidFill>
                      <a:srgbClr val="D97E31"/>
                    </a:solidFill>
                    <a:ln w="39379" cap="flat">
                      <a:noFill/>
                      <a:prstDash val="solid"/>
                      <a:miter/>
                    </a:ln>
                  </p:spPr>
                  <p:txBody>
                    <a:bodyPr rtlCol="0" anchor="ctr"/>
                    <a:lstStyle/>
                    <a:p>
                      <a:endParaRPr lang="en-US"/>
                    </a:p>
                  </p:txBody>
                </p:sp>
                <p:sp>
                  <p:nvSpPr>
                    <p:cNvPr id="3165" name="Freeform: Shape 3164">
                      <a:extLst>
                        <a:ext uri="{FF2B5EF4-FFF2-40B4-BE49-F238E27FC236}">
                          <a16:creationId xmlns:a16="http://schemas.microsoft.com/office/drawing/2014/main" xmlns="" id="{534C715B-C90E-46ED-ABFD-98E7BF850758}"/>
                        </a:ext>
                      </a:extLst>
                    </p:cNvPr>
                    <p:cNvSpPr/>
                    <p:nvPr/>
                  </p:nvSpPr>
                  <p:spPr>
                    <a:xfrm>
                      <a:off x="15933483" y="1835151"/>
                      <a:ext cx="122124" cy="63031"/>
                    </a:xfrm>
                    <a:custGeom>
                      <a:avLst/>
                      <a:gdLst>
                        <a:gd name="connsiteX0" fmla="*/ 0 w 122124"/>
                        <a:gd name="connsiteY0" fmla="*/ 19697 h 63031"/>
                        <a:gd name="connsiteX1" fmla="*/ 3940 w 122124"/>
                        <a:gd name="connsiteY1" fmla="*/ 15758 h 63031"/>
                        <a:gd name="connsiteX2" fmla="*/ 7879 w 122124"/>
                        <a:gd name="connsiteY2" fmla="*/ 11819 h 63031"/>
                        <a:gd name="connsiteX3" fmla="*/ 15758 w 122124"/>
                        <a:gd name="connsiteY3" fmla="*/ 7879 h 63031"/>
                        <a:gd name="connsiteX4" fmla="*/ 27577 w 122124"/>
                        <a:gd name="connsiteY4" fmla="*/ 7879 h 63031"/>
                        <a:gd name="connsiteX5" fmla="*/ 39395 w 122124"/>
                        <a:gd name="connsiteY5" fmla="*/ 7879 h 63031"/>
                        <a:gd name="connsiteX6" fmla="*/ 51213 w 122124"/>
                        <a:gd name="connsiteY6" fmla="*/ 11819 h 63031"/>
                        <a:gd name="connsiteX7" fmla="*/ 59092 w 122124"/>
                        <a:gd name="connsiteY7" fmla="*/ 15758 h 63031"/>
                        <a:gd name="connsiteX8" fmla="*/ 59092 w 122124"/>
                        <a:gd name="connsiteY8" fmla="*/ 15758 h 63031"/>
                        <a:gd name="connsiteX9" fmla="*/ 59092 w 122124"/>
                        <a:gd name="connsiteY9" fmla="*/ 15758 h 63031"/>
                        <a:gd name="connsiteX10" fmla="*/ 63032 w 122124"/>
                        <a:gd name="connsiteY10" fmla="*/ 15758 h 63031"/>
                        <a:gd name="connsiteX11" fmla="*/ 74850 w 122124"/>
                        <a:gd name="connsiteY11" fmla="*/ 23637 h 63031"/>
                        <a:gd name="connsiteX12" fmla="*/ 86669 w 122124"/>
                        <a:gd name="connsiteY12" fmla="*/ 31516 h 63031"/>
                        <a:gd name="connsiteX13" fmla="*/ 98487 w 122124"/>
                        <a:gd name="connsiteY13" fmla="*/ 39395 h 63031"/>
                        <a:gd name="connsiteX14" fmla="*/ 106366 w 122124"/>
                        <a:gd name="connsiteY14" fmla="*/ 47274 h 63031"/>
                        <a:gd name="connsiteX15" fmla="*/ 114245 w 122124"/>
                        <a:gd name="connsiteY15" fmla="*/ 55153 h 63031"/>
                        <a:gd name="connsiteX16" fmla="*/ 118185 w 122124"/>
                        <a:gd name="connsiteY16" fmla="*/ 59092 h 63031"/>
                        <a:gd name="connsiteX17" fmla="*/ 122124 w 122124"/>
                        <a:gd name="connsiteY17" fmla="*/ 63032 h 63031"/>
                        <a:gd name="connsiteX18" fmla="*/ 122124 w 122124"/>
                        <a:gd name="connsiteY18" fmla="*/ 63032 h 63031"/>
                        <a:gd name="connsiteX19" fmla="*/ 118185 w 122124"/>
                        <a:gd name="connsiteY19" fmla="*/ 55153 h 63031"/>
                        <a:gd name="connsiteX20" fmla="*/ 114245 w 122124"/>
                        <a:gd name="connsiteY20" fmla="*/ 47274 h 63031"/>
                        <a:gd name="connsiteX21" fmla="*/ 106366 w 122124"/>
                        <a:gd name="connsiteY21" fmla="*/ 39395 h 63031"/>
                        <a:gd name="connsiteX22" fmla="*/ 106366 w 122124"/>
                        <a:gd name="connsiteY22" fmla="*/ 31516 h 63031"/>
                        <a:gd name="connsiteX23" fmla="*/ 94548 w 122124"/>
                        <a:gd name="connsiteY23" fmla="*/ 23637 h 63031"/>
                        <a:gd name="connsiteX24" fmla="*/ 82729 w 122124"/>
                        <a:gd name="connsiteY24" fmla="*/ 15758 h 63031"/>
                        <a:gd name="connsiteX25" fmla="*/ 70911 w 122124"/>
                        <a:gd name="connsiteY25" fmla="*/ 7879 h 63031"/>
                        <a:gd name="connsiteX26" fmla="*/ 66971 w 122124"/>
                        <a:gd name="connsiteY26" fmla="*/ 7879 h 63031"/>
                        <a:gd name="connsiteX27" fmla="*/ 66971 w 122124"/>
                        <a:gd name="connsiteY27" fmla="*/ 7879 h 63031"/>
                        <a:gd name="connsiteX28" fmla="*/ 66971 w 122124"/>
                        <a:gd name="connsiteY28" fmla="*/ 7879 h 63031"/>
                        <a:gd name="connsiteX29" fmla="*/ 59092 w 122124"/>
                        <a:gd name="connsiteY29" fmla="*/ 3940 h 63031"/>
                        <a:gd name="connsiteX30" fmla="*/ 43335 w 122124"/>
                        <a:gd name="connsiteY30" fmla="*/ 0 h 63031"/>
                        <a:gd name="connsiteX31" fmla="*/ 31516 w 122124"/>
                        <a:gd name="connsiteY31" fmla="*/ 0 h 63031"/>
                        <a:gd name="connsiteX32" fmla="*/ 19697 w 122124"/>
                        <a:gd name="connsiteY32" fmla="*/ 3940 h 63031"/>
                        <a:gd name="connsiteX33" fmla="*/ 11819 w 122124"/>
                        <a:gd name="connsiteY33" fmla="*/ 7879 h 63031"/>
                        <a:gd name="connsiteX34" fmla="*/ 7879 w 122124"/>
                        <a:gd name="connsiteY34" fmla="*/ 15758 h 63031"/>
                        <a:gd name="connsiteX35" fmla="*/ 0 w 122124"/>
                        <a:gd name="connsiteY35" fmla="*/ 19697 h 63031"/>
                        <a:gd name="connsiteX36" fmla="*/ 0 w 122124"/>
                        <a:gd name="connsiteY36" fmla="*/ 19697 h 6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22124" h="63031">
                          <a:moveTo>
                            <a:pt x="0" y="19697"/>
                          </a:moveTo>
                          <a:cubicBezTo>
                            <a:pt x="0" y="19697"/>
                            <a:pt x="0" y="15758"/>
                            <a:pt x="3940" y="15758"/>
                          </a:cubicBezTo>
                          <a:cubicBezTo>
                            <a:pt x="3940" y="15758"/>
                            <a:pt x="7879" y="11819"/>
                            <a:pt x="7879" y="11819"/>
                          </a:cubicBezTo>
                          <a:cubicBezTo>
                            <a:pt x="11819" y="11819"/>
                            <a:pt x="11819" y="7879"/>
                            <a:pt x="15758" y="7879"/>
                          </a:cubicBezTo>
                          <a:cubicBezTo>
                            <a:pt x="19697" y="7879"/>
                            <a:pt x="23637" y="7879"/>
                            <a:pt x="27577" y="7879"/>
                          </a:cubicBezTo>
                          <a:cubicBezTo>
                            <a:pt x="31516" y="7879"/>
                            <a:pt x="35455" y="7879"/>
                            <a:pt x="39395" y="7879"/>
                          </a:cubicBezTo>
                          <a:cubicBezTo>
                            <a:pt x="43335" y="7879"/>
                            <a:pt x="47274" y="11819"/>
                            <a:pt x="51213" y="11819"/>
                          </a:cubicBezTo>
                          <a:cubicBezTo>
                            <a:pt x="55153" y="11819"/>
                            <a:pt x="55153" y="11819"/>
                            <a:pt x="59092" y="15758"/>
                          </a:cubicBezTo>
                          <a:lnTo>
                            <a:pt x="59092" y="15758"/>
                          </a:lnTo>
                          <a:cubicBezTo>
                            <a:pt x="59092" y="15758"/>
                            <a:pt x="59092" y="15758"/>
                            <a:pt x="59092" y="15758"/>
                          </a:cubicBezTo>
                          <a:lnTo>
                            <a:pt x="63032" y="15758"/>
                          </a:lnTo>
                          <a:cubicBezTo>
                            <a:pt x="66971" y="19697"/>
                            <a:pt x="70911" y="19697"/>
                            <a:pt x="74850" y="23637"/>
                          </a:cubicBezTo>
                          <a:cubicBezTo>
                            <a:pt x="78790" y="27576"/>
                            <a:pt x="82729" y="27576"/>
                            <a:pt x="86669" y="31516"/>
                          </a:cubicBezTo>
                          <a:cubicBezTo>
                            <a:pt x="90608" y="35455"/>
                            <a:pt x="94548" y="35455"/>
                            <a:pt x="98487" y="39395"/>
                          </a:cubicBezTo>
                          <a:cubicBezTo>
                            <a:pt x="102427" y="43334"/>
                            <a:pt x="106366" y="43334"/>
                            <a:pt x="106366" y="47274"/>
                          </a:cubicBezTo>
                          <a:cubicBezTo>
                            <a:pt x="110306" y="51213"/>
                            <a:pt x="110306" y="51213"/>
                            <a:pt x="114245" y="55153"/>
                          </a:cubicBezTo>
                          <a:cubicBezTo>
                            <a:pt x="118185" y="59092"/>
                            <a:pt x="118185" y="59092"/>
                            <a:pt x="118185" y="59092"/>
                          </a:cubicBezTo>
                          <a:cubicBezTo>
                            <a:pt x="118185" y="59092"/>
                            <a:pt x="122124" y="63032"/>
                            <a:pt x="122124" y="63032"/>
                          </a:cubicBezTo>
                          <a:cubicBezTo>
                            <a:pt x="122124" y="63032"/>
                            <a:pt x="122124" y="63032"/>
                            <a:pt x="122124" y="63032"/>
                          </a:cubicBezTo>
                          <a:cubicBezTo>
                            <a:pt x="122124" y="63032"/>
                            <a:pt x="122124" y="59092"/>
                            <a:pt x="118185" y="55153"/>
                          </a:cubicBezTo>
                          <a:cubicBezTo>
                            <a:pt x="118185" y="55153"/>
                            <a:pt x="114245" y="51213"/>
                            <a:pt x="114245" y="47274"/>
                          </a:cubicBezTo>
                          <a:cubicBezTo>
                            <a:pt x="114245" y="43334"/>
                            <a:pt x="110306" y="43334"/>
                            <a:pt x="106366" y="39395"/>
                          </a:cubicBezTo>
                          <a:cubicBezTo>
                            <a:pt x="114245" y="35455"/>
                            <a:pt x="110306" y="35455"/>
                            <a:pt x="106366" y="31516"/>
                          </a:cubicBezTo>
                          <a:cubicBezTo>
                            <a:pt x="102427" y="27576"/>
                            <a:pt x="98487" y="27576"/>
                            <a:pt x="94548" y="23637"/>
                          </a:cubicBezTo>
                          <a:cubicBezTo>
                            <a:pt x="90608" y="19697"/>
                            <a:pt x="86669" y="19697"/>
                            <a:pt x="82729" y="15758"/>
                          </a:cubicBezTo>
                          <a:cubicBezTo>
                            <a:pt x="78790" y="11819"/>
                            <a:pt x="74850" y="11819"/>
                            <a:pt x="70911" y="7879"/>
                          </a:cubicBezTo>
                          <a:lnTo>
                            <a:pt x="66971" y="7879"/>
                          </a:lnTo>
                          <a:cubicBezTo>
                            <a:pt x="66971" y="7879"/>
                            <a:pt x="66971" y="7879"/>
                            <a:pt x="66971" y="7879"/>
                          </a:cubicBezTo>
                          <a:lnTo>
                            <a:pt x="66971" y="7879"/>
                          </a:lnTo>
                          <a:cubicBezTo>
                            <a:pt x="63032" y="7879"/>
                            <a:pt x="63032" y="7879"/>
                            <a:pt x="59092" y="3940"/>
                          </a:cubicBezTo>
                          <a:cubicBezTo>
                            <a:pt x="55153" y="3940"/>
                            <a:pt x="51213" y="0"/>
                            <a:pt x="43335" y="0"/>
                          </a:cubicBezTo>
                          <a:cubicBezTo>
                            <a:pt x="39395" y="0"/>
                            <a:pt x="35455" y="0"/>
                            <a:pt x="31516" y="0"/>
                          </a:cubicBezTo>
                          <a:cubicBezTo>
                            <a:pt x="27577" y="0"/>
                            <a:pt x="23637" y="0"/>
                            <a:pt x="19697" y="3940"/>
                          </a:cubicBezTo>
                          <a:cubicBezTo>
                            <a:pt x="15758" y="3940"/>
                            <a:pt x="11819" y="7879"/>
                            <a:pt x="11819" y="7879"/>
                          </a:cubicBezTo>
                          <a:cubicBezTo>
                            <a:pt x="7879" y="11819"/>
                            <a:pt x="7879" y="11819"/>
                            <a:pt x="7879" y="15758"/>
                          </a:cubicBezTo>
                          <a:cubicBezTo>
                            <a:pt x="0" y="15758"/>
                            <a:pt x="0" y="15758"/>
                            <a:pt x="0" y="19697"/>
                          </a:cubicBezTo>
                          <a:cubicBezTo>
                            <a:pt x="0" y="19697"/>
                            <a:pt x="0" y="19697"/>
                            <a:pt x="0" y="19697"/>
                          </a:cubicBezTo>
                          <a:close/>
                        </a:path>
                      </a:pathLst>
                    </a:custGeom>
                    <a:solidFill>
                      <a:srgbClr val="D97E31"/>
                    </a:solidFill>
                    <a:ln w="39379" cap="flat">
                      <a:noFill/>
                      <a:prstDash val="solid"/>
                      <a:miter/>
                    </a:ln>
                  </p:spPr>
                  <p:txBody>
                    <a:bodyPr rtlCol="0" anchor="ctr"/>
                    <a:lstStyle/>
                    <a:p>
                      <a:endParaRPr lang="en-US"/>
                    </a:p>
                  </p:txBody>
                </p:sp>
                <p:sp>
                  <p:nvSpPr>
                    <p:cNvPr id="3166" name="Freeform: Shape 3165">
                      <a:extLst>
                        <a:ext uri="{FF2B5EF4-FFF2-40B4-BE49-F238E27FC236}">
                          <a16:creationId xmlns:a16="http://schemas.microsoft.com/office/drawing/2014/main" xmlns="" id="{386DD1EB-CE62-45E8-8791-ACD45B68C174}"/>
                        </a:ext>
                      </a:extLst>
                    </p:cNvPr>
                    <p:cNvSpPr/>
                    <p:nvPr/>
                  </p:nvSpPr>
                  <p:spPr>
                    <a:xfrm>
                      <a:off x="15898028" y="1866667"/>
                      <a:ext cx="114244" cy="55152"/>
                    </a:xfrm>
                    <a:custGeom>
                      <a:avLst/>
                      <a:gdLst>
                        <a:gd name="connsiteX0" fmla="*/ 11818 w 114244"/>
                        <a:gd name="connsiteY0" fmla="*/ 23637 h 55152"/>
                        <a:gd name="connsiteX1" fmla="*/ 15758 w 114244"/>
                        <a:gd name="connsiteY1" fmla="*/ 19697 h 55152"/>
                        <a:gd name="connsiteX2" fmla="*/ 19697 w 114244"/>
                        <a:gd name="connsiteY2" fmla="*/ 15758 h 55152"/>
                        <a:gd name="connsiteX3" fmla="*/ 27576 w 114244"/>
                        <a:gd name="connsiteY3" fmla="*/ 11818 h 55152"/>
                        <a:gd name="connsiteX4" fmla="*/ 35455 w 114244"/>
                        <a:gd name="connsiteY4" fmla="*/ 7879 h 55152"/>
                        <a:gd name="connsiteX5" fmla="*/ 39395 w 114244"/>
                        <a:gd name="connsiteY5" fmla="*/ 7879 h 55152"/>
                        <a:gd name="connsiteX6" fmla="*/ 43334 w 114244"/>
                        <a:gd name="connsiteY6" fmla="*/ 7879 h 55152"/>
                        <a:gd name="connsiteX7" fmla="*/ 47274 w 114244"/>
                        <a:gd name="connsiteY7" fmla="*/ 7879 h 55152"/>
                        <a:gd name="connsiteX8" fmla="*/ 51213 w 114244"/>
                        <a:gd name="connsiteY8" fmla="*/ 7879 h 55152"/>
                        <a:gd name="connsiteX9" fmla="*/ 63032 w 114244"/>
                        <a:gd name="connsiteY9" fmla="*/ 11818 h 55152"/>
                        <a:gd name="connsiteX10" fmla="*/ 74850 w 114244"/>
                        <a:gd name="connsiteY10" fmla="*/ 15758 h 55152"/>
                        <a:gd name="connsiteX11" fmla="*/ 78790 w 114244"/>
                        <a:gd name="connsiteY11" fmla="*/ 19697 h 55152"/>
                        <a:gd name="connsiteX12" fmla="*/ 82729 w 114244"/>
                        <a:gd name="connsiteY12" fmla="*/ 23637 h 55152"/>
                        <a:gd name="connsiteX13" fmla="*/ 90608 w 114244"/>
                        <a:gd name="connsiteY13" fmla="*/ 31516 h 55152"/>
                        <a:gd name="connsiteX14" fmla="*/ 98487 w 114244"/>
                        <a:gd name="connsiteY14" fmla="*/ 39395 h 55152"/>
                        <a:gd name="connsiteX15" fmla="*/ 106366 w 114244"/>
                        <a:gd name="connsiteY15" fmla="*/ 47274 h 55152"/>
                        <a:gd name="connsiteX16" fmla="*/ 110305 w 114244"/>
                        <a:gd name="connsiteY16" fmla="*/ 51213 h 55152"/>
                        <a:gd name="connsiteX17" fmla="*/ 114245 w 114244"/>
                        <a:gd name="connsiteY17" fmla="*/ 55153 h 55152"/>
                        <a:gd name="connsiteX18" fmla="*/ 110305 w 114244"/>
                        <a:gd name="connsiteY18" fmla="*/ 51213 h 55152"/>
                        <a:gd name="connsiteX19" fmla="*/ 106366 w 114244"/>
                        <a:gd name="connsiteY19" fmla="*/ 43334 h 55152"/>
                        <a:gd name="connsiteX20" fmla="*/ 102427 w 114244"/>
                        <a:gd name="connsiteY20" fmla="*/ 35455 h 55152"/>
                        <a:gd name="connsiteX21" fmla="*/ 98487 w 114244"/>
                        <a:gd name="connsiteY21" fmla="*/ 31516 h 55152"/>
                        <a:gd name="connsiteX22" fmla="*/ 94547 w 114244"/>
                        <a:gd name="connsiteY22" fmla="*/ 27576 h 55152"/>
                        <a:gd name="connsiteX23" fmla="*/ 90608 w 114244"/>
                        <a:gd name="connsiteY23" fmla="*/ 23637 h 55152"/>
                        <a:gd name="connsiteX24" fmla="*/ 86669 w 114244"/>
                        <a:gd name="connsiteY24" fmla="*/ 19697 h 55152"/>
                        <a:gd name="connsiteX25" fmla="*/ 74850 w 114244"/>
                        <a:gd name="connsiteY25" fmla="*/ 11818 h 55152"/>
                        <a:gd name="connsiteX26" fmla="*/ 63032 w 114244"/>
                        <a:gd name="connsiteY26" fmla="*/ 3939 h 55152"/>
                        <a:gd name="connsiteX27" fmla="*/ 51213 w 114244"/>
                        <a:gd name="connsiteY27" fmla="*/ 0 h 55152"/>
                        <a:gd name="connsiteX28" fmla="*/ 43334 w 114244"/>
                        <a:gd name="connsiteY28" fmla="*/ 0 h 55152"/>
                        <a:gd name="connsiteX29" fmla="*/ 35455 w 114244"/>
                        <a:gd name="connsiteY29" fmla="*/ 0 h 55152"/>
                        <a:gd name="connsiteX30" fmla="*/ 27576 w 114244"/>
                        <a:gd name="connsiteY30" fmla="*/ 0 h 55152"/>
                        <a:gd name="connsiteX31" fmla="*/ 23637 w 114244"/>
                        <a:gd name="connsiteY31" fmla="*/ 0 h 55152"/>
                        <a:gd name="connsiteX32" fmla="*/ 11818 w 114244"/>
                        <a:gd name="connsiteY32" fmla="*/ 3939 h 55152"/>
                        <a:gd name="connsiteX33" fmla="*/ 3939 w 114244"/>
                        <a:gd name="connsiteY33" fmla="*/ 11818 h 55152"/>
                        <a:gd name="connsiteX34" fmla="*/ 0 w 114244"/>
                        <a:gd name="connsiteY34" fmla="*/ 15758 h 55152"/>
                        <a:gd name="connsiteX35" fmla="*/ 11818 w 114244"/>
                        <a:gd name="connsiteY35" fmla="*/ 23637 h 55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14244" h="55152">
                          <a:moveTo>
                            <a:pt x="11818" y="23637"/>
                          </a:moveTo>
                          <a:cubicBezTo>
                            <a:pt x="11818" y="23637"/>
                            <a:pt x="11818" y="23637"/>
                            <a:pt x="15758" y="19697"/>
                          </a:cubicBezTo>
                          <a:cubicBezTo>
                            <a:pt x="15758" y="19697"/>
                            <a:pt x="19697" y="15758"/>
                            <a:pt x="19697" y="15758"/>
                          </a:cubicBezTo>
                          <a:cubicBezTo>
                            <a:pt x="23637" y="15758"/>
                            <a:pt x="23637" y="11818"/>
                            <a:pt x="27576" y="11818"/>
                          </a:cubicBezTo>
                          <a:cubicBezTo>
                            <a:pt x="31516" y="11818"/>
                            <a:pt x="35455" y="7879"/>
                            <a:pt x="35455" y="7879"/>
                          </a:cubicBezTo>
                          <a:cubicBezTo>
                            <a:pt x="35455" y="7879"/>
                            <a:pt x="39395" y="7879"/>
                            <a:pt x="39395" y="7879"/>
                          </a:cubicBezTo>
                          <a:cubicBezTo>
                            <a:pt x="39395" y="7879"/>
                            <a:pt x="43334" y="7879"/>
                            <a:pt x="43334" y="7879"/>
                          </a:cubicBezTo>
                          <a:cubicBezTo>
                            <a:pt x="43334" y="7879"/>
                            <a:pt x="47274" y="7879"/>
                            <a:pt x="47274" y="7879"/>
                          </a:cubicBezTo>
                          <a:cubicBezTo>
                            <a:pt x="47274" y="7879"/>
                            <a:pt x="51213" y="7879"/>
                            <a:pt x="51213" y="7879"/>
                          </a:cubicBezTo>
                          <a:cubicBezTo>
                            <a:pt x="55153" y="7879"/>
                            <a:pt x="59092" y="11818"/>
                            <a:pt x="63032" y="11818"/>
                          </a:cubicBezTo>
                          <a:cubicBezTo>
                            <a:pt x="66971" y="11818"/>
                            <a:pt x="70911" y="15758"/>
                            <a:pt x="74850" y="15758"/>
                          </a:cubicBezTo>
                          <a:cubicBezTo>
                            <a:pt x="74850" y="15758"/>
                            <a:pt x="78790" y="19697"/>
                            <a:pt x="78790" y="19697"/>
                          </a:cubicBezTo>
                          <a:cubicBezTo>
                            <a:pt x="78790" y="19697"/>
                            <a:pt x="82729" y="23637"/>
                            <a:pt x="82729" y="23637"/>
                          </a:cubicBezTo>
                          <a:cubicBezTo>
                            <a:pt x="86669" y="27576"/>
                            <a:pt x="90608" y="27576"/>
                            <a:pt x="90608" y="31516"/>
                          </a:cubicBezTo>
                          <a:cubicBezTo>
                            <a:pt x="94547" y="35455"/>
                            <a:pt x="94547" y="35455"/>
                            <a:pt x="98487" y="39395"/>
                          </a:cubicBezTo>
                          <a:cubicBezTo>
                            <a:pt x="102427" y="43334"/>
                            <a:pt x="102427" y="43334"/>
                            <a:pt x="106366" y="47274"/>
                          </a:cubicBezTo>
                          <a:cubicBezTo>
                            <a:pt x="106366" y="47274"/>
                            <a:pt x="110305" y="51213"/>
                            <a:pt x="110305" y="51213"/>
                          </a:cubicBezTo>
                          <a:cubicBezTo>
                            <a:pt x="114245" y="55153"/>
                            <a:pt x="114245" y="55153"/>
                            <a:pt x="114245" y="55153"/>
                          </a:cubicBezTo>
                          <a:cubicBezTo>
                            <a:pt x="114245" y="55153"/>
                            <a:pt x="114245" y="51213"/>
                            <a:pt x="110305" y="51213"/>
                          </a:cubicBezTo>
                          <a:cubicBezTo>
                            <a:pt x="110305" y="51213"/>
                            <a:pt x="110305" y="47274"/>
                            <a:pt x="106366" y="43334"/>
                          </a:cubicBezTo>
                          <a:cubicBezTo>
                            <a:pt x="106366" y="39395"/>
                            <a:pt x="102427" y="39395"/>
                            <a:pt x="102427" y="35455"/>
                          </a:cubicBezTo>
                          <a:cubicBezTo>
                            <a:pt x="102427" y="35455"/>
                            <a:pt x="102427" y="31516"/>
                            <a:pt x="98487" y="31516"/>
                          </a:cubicBezTo>
                          <a:cubicBezTo>
                            <a:pt x="98487" y="31516"/>
                            <a:pt x="94547" y="27576"/>
                            <a:pt x="94547" y="27576"/>
                          </a:cubicBezTo>
                          <a:cubicBezTo>
                            <a:pt x="94547" y="27576"/>
                            <a:pt x="90608" y="23637"/>
                            <a:pt x="90608" y="23637"/>
                          </a:cubicBezTo>
                          <a:cubicBezTo>
                            <a:pt x="90608" y="23637"/>
                            <a:pt x="86669" y="19697"/>
                            <a:pt x="86669" y="19697"/>
                          </a:cubicBezTo>
                          <a:cubicBezTo>
                            <a:pt x="82729" y="15758"/>
                            <a:pt x="78790" y="15758"/>
                            <a:pt x="74850" y="11818"/>
                          </a:cubicBezTo>
                          <a:cubicBezTo>
                            <a:pt x="70911" y="7879"/>
                            <a:pt x="66971" y="7879"/>
                            <a:pt x="63032" y="3939"/>
                          </a:cubicBezTo>
                          <a:cubicBezTo>
                            <a:pt x="59092" y="3939"/>
                            <a:pt x="55153" y="0"/>
                            <a:pt x="51213" y="0"/>
                          </a:cubicBezTo>
                          <a:cubicBezTo>
                            <a:pt x="47274" y="0"/>
                            <a:pt x="47274" y="0"/>
                            <a:pt x="43334" y="0"/>
                          </a:cubicBezTo>
                          <a:cubicBezTo>
                            <a:pt x="39395" y="0"/>
                            <a:pt x="39395" y="0"/>
                            <a:pt x="35455" y="0"/>
                          </a:cubicBezTo>
                          <a:cubicBezTo>
                            <a:pt x="31516" y="0"/>
                            <a:pt x="31516" y="0"/>
                            <a:pt x="27576" y="0"/>
                          </a:cubicBezTo>
                          <a:cubicBezTo>
                            <a:pt x="27576" y="0"/>
                            <a:pt x="23637" y="0"/>
                            <a:pt x="23637" y="0"/>
                          </a:cubicBezTo>
                          <a:cubicBezTo>
                            <a:pt x="19697" y="0"/>
                            <a:pt x="15758" y="3939"/>
                            <a:pt x="11818" y="3939"/>
                          </a:cubicBezTo>
                          <a:cubicBezTo>
                            <a:pt x="7879" y="3939"/>
                            <a:pt x="7879" y="7879"/>
                            <a:pt x="3939" y="11818"/>
                          </a:cubicBezTo>
                          <a:cubicBezTo>
                            <a:pt x="3939" y="15758"/>
                            <a:pt x="0" y="15758"/>
                            <a:pt x="0" y="15758"/>
                          </a:cubicBezTo>
                          <a:cubicBezTo>
                            <a:pt x="11818" y="23637"/>
                            <a:pt x="11818" y="23637"/>
                            <a:pt x="11818" y="23637"/>
                          </a:cubicBezTo>
                          <a:close/>
                        </a:path>
                      </a:pathLst>
                    </a:custGeom>
                    <a:solidFill>
                      <a:srgbClr val="D97E31"/>
                    </a:solidFill>
                    <a:ln w="39379" cap="flat">
                      <a:noFill/>
                      <a:prstDash val="solid"/>
                      <a:miter/>
                    </a:ln>
                  </p:spPr>
                  <p:txBody>
                    <a:bodyPr rtlCol="0" anchor="ctr"/>
                    <a:lstStyle/>
                    <a:p>
                      <a:endParaRPr lang="en-US"/>
                    </a:p>
                  </p:txBody>
                </p:sp>
                <p:sp>
                  <p:nvSpPr>
                    <p:cNvPr id="3167" name="Freeform: Shape 3166">
                      <a:extLst>
                        <a:ext uri="{FF2B5EF4-FFF2-40B4-BE49-F238E27FC236}">
                          <a16:creationId xmlns:a16="http://schemas.microsoft.com/office/drawing/2014/main" xmlns="" id="{EDEEC174-ED1E-46F8-B19F-0120AC11AF12}"/>
                        </a:ext>
                      </a:extLst>
                    </p:cNvPr>
                    <p:cNvSpPr/>
                    <p:nvPr/>
                  </p:nvSpPr>
                  <p:spPr>
                    <a:xfrm>
                      <a:off x="15929543" y="1921819"/>
                      <a:ext cx="31515" cy="82729"/>
                    </a:xfrm>
                    <a:custGeom>
                      <a:avLst/>
                      <a:gdLst>
                        <a:gd name="connsiteX0" fmla="*/ 3939 w 31515"/>
                        <a:gd name="connsiteY0" fmla="*/ 0 h 82729"/>
                        <a:gd name="connsiteX1" fmla="*/ 11819 w 31515"/>
                        <a:gd name="connsiteY1" fmla="*/ 11818 h 82729"/>
                        <a:gd name="connsiteX2" fmla="*/ 19697 w 31515"/>
                        <a:gd name="connsiteY2" fmla="*/ 23637 h 82729"/>
                        <a:gd name="connsiteX3" fmla="*/ 23637 w 31515"/>
                        <a:gd name="connsiteY3" fmla="*/ 31516 h 82729"/>
                        <a:gd name="connsiteX4" fmla="*/ 27577 w 31515"/>
                        <a:gd name="connsiteY4" fmla="*/ 39395 h 82729"/>
                        <a:gd name="connsiteX5" fmla="*/ 31516 w 31515"/>
                        <a:gd name="connsiteY5" fmla="*/ 47274 h 82729"/>
                        <a:gd name="connsiteX6" fmla="*/ 31516 w 31515"/>
                        <a:gd name="connsiteY6" fmla="*/ 51213 h 82729"/>
                        <a:gd name="connsiteX7" fmla="*/ 31516 w 31515"/>
                        <a:gd name="connsiteY7" fmla="*/ 55153 h 82729"/>
                        <a:gd name="connsiteX8" fmla="*/ 31516 w 31515"/>
                        <a:gd name="connsiteY8" fmla="*/ 63032 h 82729"/>
                        <a:gd name="connsiteX9" fmla="*/ 31516 w 31515"/>
                        <a:gd name="connsiteY9" fmla="*/ 70911 h 82729"/>
                        <a:gd name="connsiteX10" fmla="*/ 31516 w 31515"/>
                        <a:gd name="connsiteY10" fmla="*/ 74850 h 82729"/>
                        <a:gd name="connsiteX11" fmla="*/ 31516 w 31515"/>
                        <a:gd name="connsiteY11" fmla="*/ 78790 h 82729"/>
                        <a:gd name="connsiteX12" fmla="*/ 31516 w 31515"/>
                        <a:gd name="connsiteY12" fmla="*/ 82729 h 82729"/>
                        <a:gd name="connsiteX13" fmla="*/ 31516 w 31515"/>
                        <a:gd name="connsiteY13" fmla="*/ 78790 h 82729"/>
                        <a:gd name="connsiteX14" fmla="*/ 31516 w 31515"/>
                        <a:gd name="connsiteY14" fmla="*/ 74850 h 82729"/>
                        <a:gd name="connsiteX15" fmla="*/ 31516 w 31515"/>
                        <a:gd name="connsiteY15" fmla="*/ 66971 h 82729"/>
                        <a:gd name="connsiteX16" fmla="*/ 31516 w 31515"/>
                        <a:gd name="connsiteY16" fmla="*/ 59092 h 82729"/>
                        <a:gd name="connsiteX17" fmla="*/ 31516 w 31515"/>
                        <a:gd name="connsiteY17" fmla="*/ 51213 h 82729"/>
                        <a:gd name="connsiteX18" fmla="*/ 27577 w 31515"/>
                        <a:gd name="connsiteY18" fmla="*/ 43334 h 82729"/>
                        <a:gd name="connsiteX19" fmla="*/ 23637 w 31515"/>
                        <a:gd name="connsiteY19" fmla="*/ 35455 h 82729"/>
                        <a:gd name="connsiteX20" fmla="*/ 11819 w 31515"/>
                        <a:gd name="connsiteY20" fmla="*/ 19697 h 82729"/>
                        <a:gd name="connsiteX21" fmla="*/ 0 w 31515"/>
                        <a:gd name="connsiteY21" fmla="*/ 11818 h 82729"/>
                        <a:gd name="connsiteX22" fmla="*/ 3939 w 31515"/>
                        <a:gd name="connsiteY22" fmla="*/ 0 h 82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1515" h="82729">
                          <a:moveTo>
                            <a:pt x="3939" y="0"/>
                          </a:moveTo>
                          <a:cubicBezTo>
                            <a:pt x="3939" y="0"/>
                            <a:pt x="7879" y="3940"/>
                            <a:pt x="11819" y="11818"/>
                          </a:cubicBezTo>
                          <a:cubicBezTo>
                            <a:pt x="15758" y="15758"/>
                            <a:pt x="19697" y="19697"/>
                            <a:pt x="19697" y="23637"/>
                          </a:cubicBezTo>
                          <a:cubicBezTo>
                            <a:pt x="19697" y="23637"/>
                            <a:pt x="23637" y="27576"/>
                            <a:pt x="23637" y="31516"/>
                          </a:cubicBezTo>
                          <a:cubicBezTo>
                            <a:pt x="23637" y="35455"/>
                            <a:pt x="27577" y="35455"/>
                            <a:pt x="27577" y="39395"/>
                          </a:cubicBezTo>
                          <a:cubicBezTo>
                            <a:pt x="27577" y="43334"/>
                            <a:pt x="31516" y="43334"/>
                            <a:pt x="31516" y="47274"/>
                          </a:cubicBezTo>
                          <a:cubicBezTo>
                            <a:pt x="31516" y="47274"/>
                            <a:pt x="31516" y="51213"/>
                            <a:pt x="31516" y="51213"/>
                          </a:cubicBezTo>
                          <a:cubicBezTo>
                            <a:pt x="31516" y="51213"/>
                            <a:pt x="31516" y="55153"/>
                            <a:pt x="31516" y="55153"/>
                          </a:cubicBezTo>
                          <a:cubicBezTo>
                            <a:pt x="31516" y="59092"/>
                            <a:pt x="31516" y="59092"/>
                            <a:pt x="31516" y="63032"/>
                          </a:cubicBezTo>
                          <a:cubicBezTo>
                            <a:pt x="31516" y="66971"/>
                            <a:pt x="31516" y="66971"/>
                            <a:pt x="31516" y="70911"/>
                          </a:cubicBezTo>
                          <a:cubicBezTo>
                            <a:pt x="31516" y="70911"/>
                            <a:pt x="31516" y="74850"/>
                            <a:pt x="31516" y="74850"/>
                          </a:cubicBezTo>
                          <a:cubicBezTo>
                            <a:pt x="31516" y="74850"/>
                            <a:pt x="31516" y="78790"/>
                            <a:pt x="31516" y="78790"/>
                          </a:cubicBezTo>
                          <a:cubicBezTo>
                            <a:pt x="31516" y="82729"/>
                            <a:pt x="31516" y="82729"/>
                            <a:pt x="31516" y="82729"/>
                          </a:cubicBezTo>
                          <a:cubicBezTo>
                            <a:pt x="31516" y="82729"/>
                            <a:pt x="31516" y="82729"/>
                            <a:pt x="31516" y="78790"/>
                          </a:cubicBezTo>
                          <a:cubicBezTo>
                            <a:pt x="31516" y="78790"/>
                            <a:pt x="31516" y="74850"/>
                            <a:pt x="31516" y="74850"/>
                          </a:cubicBezTo>
                          <a:cubicBezTo>
                            <a:pt x="31516" y="74850"/>
                            <a:pt x="31516" y="70911"/>
                            <a:pt x="31516" y="66971"/>
                          </a:cubicBezTo>
                          <a:cubicBezTo>
                            <a:pt x="31516" y="63032"/>
                            <a:pt x="31516" y="63032"/>
                            <a:pt x="31516" y="59092"/>
                          </a:cubicBezTo>
                          <a:cubicBezTo>
                            <a:pt x="31516" y="55153"/>
                            <a:pt x="31516" y="55153"/>
                            <a:pt x="31516" y="51213"/>
                          </a:cubicBezTo>
                          <a:cubicBezTo>
                            <a:pt x="31516" y="47274"/>
                            <a:pt x="31516" y="47274"/>
                            <a:pt x="27577" y="43334"/>
                          </a:cubicBezTo>
                          <a:cubicBezTo>
                            <a:pt x="27577" y="39395"/>
                            <a:pt x="23637" y="39395"/>
                            <a:pt x="23637" y="35455"/>
                          </a:cubicBezTo>
                          <a:cubicBezTo>
                            <a:pt x="19697" y="31516"/>
                            <a:pt x="15758" y="23637"/>
                            <a:pt x="11819" y="19697"/>
                          </a:cubicBezTo>
                          <a:cubicBezTo>
                            <a:pt x="7879" y="15758"/>
                            <a:pt x="3939" y="11818"/>
                            <a:pt x="0" y="11818"/>
                          </a:cubicBezTo>
                          <a:cubicBezTo>
                            <a:pt x="11819" y="0"/>
                            <a:pt x="3939" y="0"/>
                            <a:pt x="3939" y="0"/>
                          </a:cubicBezTo>
                          <a:close/>
                        </a:path>
                      </a:pathLst>
                    </a:custGeom>
                    <a:solidFill>
                      <a:srgbClr val="D97E31"/>
                    </a:solidFill>
                    <a:ln w="39379" cap="flat">
                      <a:noFill/>
                      <a:prstDash val="solid"/>
                      <a:miter/>
                    </a:ln>
                  </p:spPr>
                  <p:txBody>
                    <a:bodyPr rtlCol="0" anchor="ctr"/>
                    <a:lstStyle/>
                    <a:p>
                      <a:endParaRPr lang="en-US"/>
                    </a:p>
                  </p:txBody>
                </p:sp>
                <p:sp>
                  <p:nvSpPr>
                    <p:cNvPr id="3168" name="Freeform: Shape 3167">
                      <a:extLst>
                        <a:ext uri="{FF2B5EF4-FFF2-40B4-BE49-F238E27FC236}">
                          <a16:creationId xmlns:a16="http://schemas.microsoft.com/office/drawing/2014/main" xmlns="" id="{D485B549-E6BD-4E05-B908-6147F86F7B2A}"/>
                        </a:ext>
                      </a:extLst>
                    </p:cNvPr>
                    <p:cNvSpPr/>
                    <p:nvPr/>
                  </p:nvSpPr>
                  <p:spPr>
                    <a:xfrm>
                      <a:off x="16268339" y="2213341"/>
                      <a:ext cx="47273" cy="78789"/>
                    </a:xfrm>
                    <a:custGeom>
                      <a:avLst/>
                      <a:gdLst>
                        <a:gd name="connsiteX0" fmla="*/ 0 w 47273"/>
                        <a:gd name="connsiteY0" fmla="*/ 0 h 78789"/>
                        <a:gd name="connsiteX1" fmla="*/ 0 w 47273"/>
                        <a:gd name="connsiteY1" fmla="*/ 0 h 78789"/>
                        <a:gd name="connsiteX2" fmla="*/ 7879 w 47273"/>
                        <a:gd name="connsiteY2" fmla="*/ 11818 h 78789"/>
                        <a:gd name="connsiteX3" fmla="*/ 15758 w 47273"/>
                        <a:gd name="connsiteY3" fmla="*/ 23637 h 78789"/>
                        <a:gd name="connsiteX4" fmla="*/ 19697 w 47273"/>
                        <a:gd name="connsiteY4" fmla="*/ 31516 h 78789"/>
                        <a:gd name="connsiteX5" fmla="*/ 23637 w 47273"/>
                        <a:gd name="connsiteY5" fmla="*/ 39395 h 78789"/>
                        <a:gd name="connsiteX6" fmla="*/ 27577 w 47273"/>
                        <a:gd name="connsiteY6" fmla="*/ 47274 h 78789"/>
                        <a:gd name="connsiteX7" fmla="*/ 31516 w 47273"/>
                        <a:gd name="connsiteY7" fmla="*/ 55153 h 78789"/>
                        <a:gd name="connsiteX8" fmla="*/ 39395 w 47273"/>
                        <a:gd name="connsiteY8" fmla="*/ 66971 h 78789"/>
                        <a:gd name="connsiteX9" fmla="*/ 47274 w 47273"/>
                        <a:gd name="connsiteY9" fmla="*/ 78790 h 78789"/>
                        <a:gd name="connsiteX10" fmla="*/ 43335 w 47273"/>
                        <a:gd name="connsiteY10" fmla="*/ 66971 h 78789"/>
                        <a:gd name="connsiteX11" fmla="*/ 35455 w 47273"/>
                        <a:gd name="connsiteY11" fmla="*/ 55153 h 78789"/>
                        <a:gd name="connsiteX12" fmla="*/ 27577 w 47273"/>
                        <a:gd name="connsiteY12" fmla="*/ 43334 h 78789"/>
                        <a:gd name="connsiteX13" fmla="*/ 15758 w 47273"/>
                        <a:gd name="connsiteY13" fmla="*/ 31516 h 78789"/>
                        <a:gd name="connsiteX14" fmla="*/ 11819 w 47273"/>
                        <a:gd name="connsiteY14" fmla="*/ 11818 h 78789"/>
                        <a:gd name="connsiteX15" fmla="*/ 0 w 47273"/>
                        <a:gd name="connsiteY15" fmla="*/ 0 h 7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273" h="78789">
                          <a:moveTo>
                            <a:pt x="0" y="0"/>
                          </a:moveTo>
                          <a:cubicBezTo>
                            <a:pt x="0" y="0"/>
                            <a:pt x="0" y="3939"/>
                            <a:pt x="0" y="0"/>
                          </a:cubicBezTo>
                          <a:cubicBezTo>
                            <a:pt x="3940" y="3939"/>
                            <a:pt x="3940" y="7879"/>
                            <a:pt x="7879" y="11818"/>
                          </a:cubicBezTo>
                          <a:cubicBezTo>
                            <a:pt x="11819" y="15758"/>
                            <a:pt x="11819" y="19697"/>
                            <a:pt x="15758" y="23637"/>
                          </a:cubicBezTo>
                          <a:cubicBezTo>
                            <a:pt x="15758" y="27576"/>
                            <a:pt x="19697" y="27576"/>
                            <a:pt x="19697" y="31516"/>
                          </a:cubicBezTo>
                          <a:cubicBezTo>
                            <a:pt x="19697" y="35455"/>
                            <a:pt x="23637" y="35455"/>
                            <a:pt x="23637" y="39395"/>
                          </a:cubicBezTo>
                          <a:cubicBezTo>
                            <a:pt x="23637" y="43334"/>
                            <a:pt x="27577" y="43334"/>
                            <a:pt x="27577" y="47274"/>
                          </a:cubicBezTo>
                          <a:cubicBezTo>
                            <a:pt x="27577" y="51213"/>
                            <a:pt x="31516" y="51213"/>
                            <a:pt x="31516" y="55153"/>
                          </a:cubicBezTo>
                          <a:cubicBezTo>
                            <a:pt x="35455" y="59092"/>
                            <a:pt x="35455" y="63032"/>
                            <a:pt x="39395" y="66971"/>
                          </a:cubicBezTo>
                          <a:cubicBezTo>
                            <a:pt x="43335" y="74850"/>
                            <a:pt x="47274" y="78790"/>
                            <a:pt x="47274" y="78790"/>
                          </a:cubicBezTo>
                          <a:cubicBezTo>
                            <a:pt x="47274" y="78790"/>
                            <a:pt x="47274" y="74850"/>
                            <a:pt x="43335" y="66971"/>
                          </a:cubicBezTo>
                          <a:cubicBezTo>
                            <a:pt x="43335" y="63032"/>
                            <a:pt x="39395" y="59092"/>
                            <a:pt x="35455" y="55153"/>
                          </a:cubicBezTo>
                          <a:cubicBezTo>
                            <a:pt x="31516" y="51213"/>
                            <a:pt x="27577" y="47274"/>
                            <a:pt x="27577" y="43334"/>
                          </a:cubicBezTo>
                          <a:cubicBezTo>
                            <a:pt x="23637" y="39395"/>
                            <a:pt x="19697" y="35455"/>
                            <a:pt x="15758" y="31516"/>
                          </a:cubicBezTo>
                          <a:cubicBezTo>
                            <a:pt x="15758" y="15758"/>
                            <a:pt x="15758" y="11818"/>
                            <a:pt x="11819" y="11818"/>
                          </a:cubicBezTo>
                          <a:cubicBezTo>
                            <a:pt x="3940" y="3939"/>
                            <a:pt x="0" y="0"/>
                            <a:pt x="0" y="0"/>
                          </a:cubicBezTo>
                          <a:close/>
                        </a:path>
                      </a:pathLst>
                    </a:custGeom>
                    <a:solidFill>
                      <a:srgbClr val="D97E31"/>
                    </a:solidFill>
                    <a:ln w="39379" cap="flat">
                      <a:noFill/>
                      <a:prstDash val="solid"/>
                      <a:miter/>
                    </a:ln>
                  </p:spPr>
                  <p:txBody>
                    <a:bodyPr rtlCol="0" anchor="ctr"/>
                    <a:lstStyle/>
                    <a:p>
                      <a:endParaRPr lang="en-US"/>
                    </a:p>
                  </p:txBody>
                </p:sp>
              </p:grpSp>
              <p:sp>
                <p:nvSpPr>
                  <p:cNvPr id="3169" name="Freeform: Shape 3168">
                    <a:extLst>
                      <a:ext uri="{FF2B5EF4-FFF2-40B4-BE49-F238E27FC236}">
                        <a16:creationId xmlns:a16="http://schemas.microsoft.com/office/drawing/2014/main" xmlns="" id="{4ACB51C0-5861-41C5-8F1C-C8E0D875E2FA}"/>
                      </a:ext>
                    </a:extLst>
                  </p:cNvPr>
                  <p:cNvSpPr/>
                  <p:nvPr/>
                </p:nvSpPr>
                <p:spPr>
                  <a:xfrm>
                    <a:off x="15903065" y="1742112"/>
                    <a:ext cx="554369" cy="637693"/>
                  </a:xfrm>
                  <a:custGeom>
                    <a:avLst/>
                    <a:gdLst>
                      <a:gd name="connsiteX0" fmla="*/ 34358 w 554369"/>
                      <a:gd name="connsiteY0" fmla="*/ 246679 h 637693"/>
                      <a:gd name="connsiteX1" fmla="*/ 69813 w 554369"/>
                      <a:gd name="connsiteY1" fmla="*/ 226981 h 637693"/>
                      <a:gd name="connsiteX2" fmla="*/ 65873 w 554369"/>
                      <a:gd name="connsiteY2" fmla="*/ 262437 h 637693"/>
                      <a:gd name="connsiteX3" fmla="*/ 152542 w 554369"/>
                      <a:gd name="connsiteY3" fmla="*/ 396379 h 637693"/>
                      <a:gd name="connsiteX4" fmla="*/ 191937 w 554369"/>
                      <a:gd name="connsiteY4" fmla="*/ 471229 h 637693"/>
                      <a:gd name="connsiteX5" fmla="*/ 353456 w 554369"/>
                      <a:gd name="connsiteY5" fmla="*/ 636688 h 637693"/>
                      <a:gd name="connsiteX6" fmla="*/ 530733 w 554369"/>
                      <a:gd name="connsiteY6" fmla="*/ 553958 h 637693"/>
                      <a:gd name="connsiteX7" fmla="*/ 554370 w 554369"/>
                      <a:gd name="connsiteY7" fmla="*/ 526382 h 637693"/>
                      <a:gd name="connsiteX8" fmla="*/ 451943 w 554369"/>
                      <a:gd name="connsiteY8" fmla="*/ 431834 h 637693"/>
                      <a:gd name="connsiteX9" fmla="*/ 392851 w 554369"/>
                      <a:gd name="connsiteY9" fmla="*/ 494866 h 637693"/>
                      <a:gd name="connsiteX10" fmla="*/ 266787 w 554369"/>
                      <a:gd name="connsiteY10" fmla="*/ 345166 h 637693"/>
                      <a:gd name="connsiteX11" fmla="*/ 282545 w 554369"/>
                      <a:gd name="connsiteY11" fmla="*/ 226981 h 637693"/>
                      <a:gd name="connsiteX12" fmla="*/ 270727 w 554369"/>
                      <a:gd name="connsiteY12" fmla="*/ 104857 h 637693"/>
                      <a:gd name="connsiteX13" fmla="*/ 203755 w 554369"/>
                      <a:gd name="connsiteY13" fmla="*/ 30007 h 637693"/>
                      <a:gd name="connsiteX14" fmla="*/ 93450 w 554369"/>
                      <a:gd name="connsiteY14" fmla="*/ 2431 h 637693"/>
                      <a:gd name="connsiteX15" fmla="*/ 46176 w 554369"/>
                      <a:gd name="connsiteY15" fmla="*/ 61523 h 637693"/>
                      <a:gd name="connsiteX16" fmla="*/ 117087 w 554369"/>
                      <a:gd name="connsiteY16" fmla="*/ 57584 h 637693"/>
                      <a:gd name="connsiteX17" fmla="*/ 164361 w 554369"/>
                      <a:gd name="connsiteY17" fmla="*/ 81220 h 637693"/>
                      <a:gd name="connsiteX18" fmla="*/ 128905 w 554369"/>
                      <a:gd name="connsiteY18" fmla="*/ 65463 h 637693"/>
                      <a:gd name="connsiteX19" fmla="*/ 65873 w 554369"/>
                      <a:gd name="connsiteY19" fmla="*/ 81220 h 637693"/>
                      <a:gd name="connsiteX20" fmla="*/ 54055 w 554369"/>
                      <a:gd name="connsiteY20" fmla="*/ 96978 h 637693"/>
                      <a:gd name="connsiteX21" fmla="*/ 30418 w 554369"/>
                      <a:gd name="connsiteY21" fmla="*/ 128494 h 637693"/>
                      <a:gd name="connsiteX22" fmla="*/ 2842 w 554369"/>
                      <a:gd name="connsiteY22" fmla="*/ 163950 h 637693"/>
                      <a:gd name="connsiteX23" fmla="*/ 34358 w 554369"/>
                      <a:gd name="connsiteY23" fmla="*/ 246679 h 637693"/>
                      <a:gd name="connsiteX24" fmla="*/ 408609 w 554369"/>
                      <a:gd name="connsiteY24" fmla="*/ 526382 h 637693"/>
                      <a:gd name="connsiteX25" fmla="*/ 432246 w 554369"/>
                      <a:gd name="connsiteY25" fmla="*/ 455471 h 637693"/>
                      <a:gd name="connsiteX26" fmla="*/ 503156 w 554369"/>
                      <a:gd name="connsiteY26" fmla="*/ 498806 h 637693"/>
                      <a:gd name="connsiteX27" fmla="*/ 408609 w 554369"/>
                      <a:gd name="connsiteY27" fmla="*/ 526382 h 637693"/>
                      <a:gd name="connsiteX28" fmla="*/ 57995 w 554369"/>
                      <a:gd name="connsiteY28" fmla="*/ 136373 h 637693"/>
                      <a:gd name="connsiteX29" fmla="*/ 117087 w 554369"/>
                      <a:gd name="connsiteY29" fmla="*/ 187587 h 637693"/>
                      <a:gd name="connsiteX30" fmla="*/ 81631 w 554369"/>
                      <a:gd name="connsiteY30" fmla="*/ 128494 h 637693"/>
                      <a:gd name="connsiteX31" fmla="*/ 89510 w 554369"/>
                      <a:gd name="connsiteY31" fmla="*/ 108797 h 637693"/>
                      <a:gd name="connsiteX32" fmla="*/ 164361 w 554369"/>
                      <a:gd name="connsiteY32" fmla="*/ 167889 h 637693"/>
                      <a:gd name="connsiteX33" fmla="*/ 105268 w 554369"/>
                      <a:gd name="connsiteY33" fmla="*/ 85160 h 637693"/>
                      <a:gd name="connsiteX34" fmla="*/ 176179 w 554369"/>
                      <a:gd name="connsiteY34" fmla="*/ 108797 h 637693"/>
                      <a:gd name="connsiteX35" fmla="*/ 211635 w 554369"/>
                      <a:gd name="connsiteY35" fmla="*/ 132434 h 637693"/>
                      <a:gd name="connsiteX36" fmla="*/ 164361 w 554369"/>
                      <a:gd name="connsiteY36" fmla="*/ 65463 h 637693"/>
                      <a:gd name="connsiteX37" fmla="*/ 85571 w 554369"/>
                      <a:gd name="connsiteY37" fmla="*/ 49705 h 637693"/>
                      <a:gd name="connsiteX38" fmla="*/ 89510 w 554369"/>
                      <a:gd name="connsiteY38" fmla="*/ 14249 h 637693"/>
                      <a:gd name="connsiteX39" fmla="*/ 231332 w 554369"/>
                      <a:gd name="connsiteY39" fmla="*/ 77281 h 637693"/>
                      <a:gd name="connsiteX40" fmla="*/ 262848 w 554369"/>
                      <a:gd name="connsiteY40" fmla="*/ 266376 h 637693"/>
                      <a:gd name="connsiteX41" fmla="*/ 251029 w 554369"/>
                      <a:gd name="connsiteY41" fmla="*/ 356984 h 637693"/>
                      <a:gd name="connsiteX42" fmla="*/ 404669 w 554369"/>
                      <a:gd name="connsiteY42" fmla="*/ 542140 h 637693"/>
                      <a:gd name="connsiteX43" fmla="*/ 282545 w 554369"/>
                      <a:gd name="connsiteY43" fmla="*/ 542140 h 637693"/>
                      <a:gd name="connsiteX44" fmla="*/ 180119 w 554369"/>
                      <a:gd name="connsiteY44" fmla="*/ 380621 h 637693"/>
                      <a:gd name="connsiteX45" fmla="*/ 89510 w 554369"/>
                      <a:gd name="connsiteY45" fmla="*/ 278195 h 637693"/>
                      <a:gd name="connsiteX46" fmla="*/ 57995 w 554369"/>
                      <a:gd name="connsiteY46" fmla="*/ 175768 h 637693"/>
                      <a:gd name="connsiteX47" fmla="*/ 57995 w 554369"/>
                      <a:gd name="connsiteY47" fmla="*/ 136373 h 637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554369" h="637693">
                        <a:moveTo>
                          <a:pt x="34358" y="246679"/>
                        </a:moveTo>
                        <a:cubicBezTo>
                          <a:pt x="65873" y="246679"/>
                          <a:pt x="69813" y="226981"/>
                          <a:pt x="69813" y="226981"/>
                        </a:cubicBezTo>
                        <a:cubicBezTo>
                          <a:pt x="69813" y="226981"/>
                          <a:pt x="73753" y="242739"/>
                          <a:pt x="65873" y="262437"/>
                        </a:cubicBezTo>
                        <a:cubicBezTo>
                          <a:pt x="54055" y="282134"/>
                          <a:pt x="46176" y="372742"/>
                          <a:pt x="152542" y="396379"/>
                        </a:cubicBezTo>
                        <a:cubicBezTo>
                          <a:pt x="164361" y="400319"/>
                          <a:pt x="156482" y="404258"/>
                          <a:pt x="191937" y="471229"/>
                        </a:cubicBezTo>
                        <a:cubicBezTo>
                          <a:pt x="227392" y="534261"/>
                          <a:pt x="282545" y="632748"/>
                          <a:pt x="353456" y="636688"/>
                        </a:cubicBezTo>
                        <a:cubicBezTo>
                          <a:pt x="420427" y="644566"/>
                          <a:pt x="479519" y="605172"/>
                          <a:pt x="530733" y="553958"/>
                        </a:cubicBezTo>
                        <a:lnTo>
                          <a:pt x="554370" y="526382"/>
                        </a:lnTo>
                        <a:cubicBezTo>
                          <a:pt x="514975" y="451532"/>
                          <a:pt x="451943" y="431834"/>
                          <a:pt x="451943" y="431834"/>
                        </a:cubicBezTo>
                        <a:lnTo>
                          <a:pt x="392851" y="494866"/>
                        </a:lnTo>
                        <a:cubicBezTo>
                          <a:pt x="392851" y="494866"/>
                          <a:pt x="278606" y="368803"/>
                          <a:pt x="266787" y="345166"/>
                        </a:cubicBezTo>
                        <a:cubicBezTo>
                          <a:pt x="254969" y="321529"/>
                          <a:pt x="262848" y="309710"/>
                          <a:pt x="282545" y="226981"/>
                        </a:cubicBezTo>
                        <a:cubicBezTo>
                          <a:pt x="302242" y="144252"/>
                          <a:pt x="270727" y="104857"/>
                          <a:pt x="270727" y="104857"/>
                        </a:cubicBezTo>
                        <a:cubicBezTo>
                          <a:pt x="270727" y="104857"/>
                          <a:pt x="247090" y="65463"/>
                          <a:pt x="203755" y="30007"/>
                        </a:cubicBezTo>
                        <a:cubicBezTo>
                          <a:pt x="172240" y="6370"/>
                          <a:pt x="136784" y="-5448"/>
                          <a:pt x="93450" y="2431"/>
                        </a:cubicBezTo>
                        <a:cubicBezTo>
                          <a:pt x="50115" y="10310"/>
                          <a:pt x="30418" y="33947"/>
                          <a:pt x="46176" y="61523"/>
                        </a:cubicBezTo>
                        <a:cubicBezTo>
                          <a:pt x="61934" y="89099"/>
                          <a:pt x="101329" y="61523"/>
                          <a:pt x="117087" y="57584"/>
                        </a:cubicBezTo>
                        <a:cubicBezTo>
                          <a:pt x="136784" y="53644"/>
                          <a:pt x="140724" y="53644"/>
                          <a:pt x="164361" y="81220"/>
                        </a:cubicBezTo>
                        <a:cubicBezTo>
                          <a:pt x="164361" y="81220"/>
                          <a:pt x="148603" y="69402"/>
                          <a:pt x="128905" y="65463"/>
                        </a:cubicBezTo>
                        <a:cubicBezTo>
                          <a:pt x="109208" y="65463"/>
                          <a:pt x="81631" y="69402"/>
                          <a:pt x="65873" y="81220"/>
                        </a:cubicBezTo>
                        <a:cubicBezTo>
                          <a:pt x="50115" y="89099"/>
                          <a:pt x="54055" y="96978"/>
                          <a:pt x="54055" y="96978"/>
                        </a:cubicBezTo>
                        <a:cubicBezTo>
                          <a:pt x="54055" y="96978"/>
                          <a:pt x="22539" y="100918"/>
                          <a:pt x="30418" y="128494"/>
                        </a:cubicBezTo>
                        <a:cubicBezTo>
                          <a:pt x="30418" y="128494"/>
                          <a:pt x="6781" y="132434"/>
                          <a:pt x="2842" y="163950"/>
                        </a:cubicBezTo>
                        <a:cubicBezTo>
                          <a:pt x="-5037" y="195466"/>
                          <a:pt x="2842" y="246679"/>
                          <a:pt x="34358" y="246679"/>
                        </a:cubicBezTo>
                        <a:close/>
                        <a:moveTo>
                          <a:pt x="408609" y="526382"/>
                        </a:moveTo>
                        <a:cubicBezTo>
                          <a:pt x="388911" y="486987"/>
                          <a:pt x="408609" y="479108"/>
                          <a:pt x="432246" y="455471"/>
                        </a:cubicBezTo>
                        <a:cubicBezTo>
                          <a:pt x="455882" y="431834"/>
                          <a:pt x="507096" y="471229"/>
                          <a:pt x="503156" y="498806"/>
                        </a:cubicBezTo>
                        <a:cubicBezTo>
                          <a:pt x="499217" y="542140"/>
                          <a:pt x="432246" y="573656"/>
                          <a:pt x="408609" y="526382"/>
                        </a:cubicBezTo>
                        <a:close/>
                        <a:moveTo>
                          <a:pt x="57995" y="136373"/>
                        </a:moveTo>
                        <a:cubicBezTo>
                          <a:pt x="85571" y="144252"/>
                          <a:pt x="117087" y="187587"/>
                          <a:pt x="117087" y="187587"/>
                        </a:cubicBezTo>
                        <a:cubicBezTo>
                          <a:pt x="117087" y="171829"/>
                          <a:pt x="101329" y="136373"/>
                          <a:pt x="81631" y="128494"/>
                        </a:cubicBezTo>
                        <a:cubicBezTo>
                          <a:pt x="61934" y="116676"/>
                          <a:pt x="54055" y="100918"/>
                          <a:pt x="89510" y="108797"/>
                        </a:cubicBezTo>
                        <a:cubicBezTo>
                          <a:pt x="124966" y="116676"/>
                          <a:pt x="164361" y="167889"/>
                          <a:pt x="164361" y="167889"/>
                        </a:cubicBezTo>
                        <a:cubicBezTo>
                          <a:pt x="140724" y="108797"/>
                          <a:pt x="93450" y="96978"/>
                          <a:pt x="105268" y="85160"/>
                        </a:cubicBezTo>
                        <a:cubicBezTo>
                          <a:pt x="117087" y="73341"/>
                          <a:pt x="148603" y="85160"/>
                          <a:pt x="176179" y="108797"/>
                        </a:cubicBezTo>
                        <a:cubicBezTo>
                          <a:pt x="199816" y="132434"/>
                          <a:pt x="219513" y="152131"/>
                          <a:pt x="211635" y="132434"/>
                        </a:cubicBezTo>
                        <a:cubicBezTo>
                          <a:pt x="203755" y="112736"/>
                          <a:pt x="187997" y="81220"/>
                          <a:pt x="164361" y="65463"/>
                        </a:cubicBezTo>
                        <a:cubicBezTo>
                          <a:pt x="140724" y="49705"/>
                          <a:pt x="128905" y="45765"/>
                          <a:pt x="85571" y="49705"/>
                        </a:cubicBezTo>
                        <a:cubicBezTo>
                          <a:pt x="46176" y="53644"/>
                          <a:pt x="46176" y="26068"/>
                          <a:pt x="89510" y="14249"/>
                        </a:cubicBezTo>
                        <a:cubicBezTo>
                          <a:pt x="132845" y="2431"/>
                          <a:pt x="180119" y="22128"/>
                          <a:pt x="231332" y="77281"/>
                        </a:cubicBezTo>
                        <a:cubicBezTo>
                          <a:pt x="282545" y="132434"/>
                          <a:pt x="286484" y="175768"/>
                          <a:pt x="262848" y="266376"/>
                        </a:cubicBezTo>
                        <a:cubicBezTo>
                          <a:pt x="247090" y="325468"/>
                          <a:pt x="223453" y="329408"/>
                          <a:pt x="251029" y="356984"/>
                        </a:cubicBezTo>
                        <a:cubicBezTo>
                          <a:pt x="274666" y="384561"/>
                          <a:pt x="369214" y="494866"/>
                          <a:pt x="404669" y="542140"/>
                        </a:cubicBezTo>
                        <a:cubicBezTo>
                          <a:pt x="459822" y="613051"/>
                          <a:pt x="365274" y="632748"/>
                          <a:pt x="282545" y="542140"/>
                        </a:cubicBezTo>
                        <a:cubicBezTo>
                          <a:pt x="199816" y="451532"/>
                          <a:pt x="207695" y="376682"/>
                          <a:pt x="180119" y="380621"/>
                        </a:cubicBezTo>
                        <a:cubicBezTo>
                          <a:pt x="156482" y="384561"/>
                          <a:pt x="73753" y="333347"/>
                          <a:pt x="89510" y="278195"/>
                        </a:cubicBezTo>
                        <a:cubicBezTo>
                          <a:pt x="101329" y="223042"/>
                          <a:pt x="85571" y="195466"/>
                          <a:pt x="57995" y="175768"/>
                        </a:cubicBezTo>
                        <a:cubicBezTo>
                          <a:pt x="26479" y="152131"/>
                          <a:pt x="30418" y="128494"/>
                          <a:pt x="57995" y="136373"/>
                        </a:cubicBezTo>
                        <a:close/>
                      </a:path>
                    </a:pathLst>
                  </a:custGeom>
                  <a:solidFill>
                    <a:srgbClr val="F8BD7D"/>
                  </a:solidFill>
                  <a:ln w="39379" cap="flat">
                    <a:noFill/>
                    <a:prstDash val="solid"/>
                    <a:miter/>
                  </a:ln>
                </p:spPr>
                <p:txBody>
                  <a:bodyPr rtlCol="0" anchor="ctr"/>
                  <a:lstStyle/>
                  <a:p>
                    <a:endParaRPr lang="en-US"/>
                  </a:p>
                </p:txBody>
              </p:sp>
              <p:sp>
                <p:nvSpPr>
                  <p:cNvPr id="3170" name="Freeform: Shape 3169">
                    <a:extLst>
                      <a:ext uri="{FF2B5EF4-FFF2-40B4-BE49-F238E27FC236}">
                        <a16:creationId xmlns:a16="http://schemas.microsoft.com/office/drawing/2014/main" xmlns="" id="{4F5A149D-73CC-42D6-AE0D-0350E7549118}"/>
                      </a:ext>
                    </a:extLst>
                  </p:cNvPr>
                  <p:cNvSpPr/>
                  <p:nvPr/>
                </p:nvSpPr>
                <p:spPr>
                  <a:xfrm>
                    <a:off x="16110760" y="1799695"/>
                    <a:ext cx="60862" cy="256066"/>
                  </a:xfrm>
                  <a:custGeom>
                    <a:avLst/>
                    <a:gdLst>
                      <a:gd name="connsiteX0" fmla="*/ 19697 w 60862"/>
                      <a:gd name="connsiteY0" fmla="*/ 256066 h 256066"/>
                      <a:gd name="connsiteX1" fmla="*/ 59092 w 60862"/>
                      <a:gd name="connsiteY1" fmla="*/ 86669 h 256066"/>
                      <a:gd name="connsiteX2" fmla="*/ 0 w 60862"/>
                      <a:gd name="connsiteY2" fmla="*/ 0 h 256066"/>
                      <a:gd name="connsiteX3" fmla="*/ 19697 w 60862"/>
                      <a:gd name="connsiteY3" fmla="*/ 256066 h 256066"/>
                    </a:gdLst>
                    <a:ahLst/>
                    <a:cxnLst>
                      <a:cxn ang="0">
                        <a:pos x="connsiteX0" y="connsiteY0"/>
                      </a:cxn>
                      <a:cxn ang="0">
                        <a:pos x="connsiteX1" y="connsiteY1"/>
                      </a:cxn>
                      <a:cxn ang="0">
                        <a:pos x="connsiteX2" y="connsiteY2"/>
                      </a:cxn>
                      <a:cxn ang="0">
                        <a:pos x="connsiteX3" y="connsiteY3"/>
                      </a:cxn>
                    </a:cxnLst>
                    <a:rect l="l" t="t" r="r" b="b"/>
                    <a:pathLst>
                      <a:path w="60862" h="256066">
                        <a:moveTo>
                          <a:pt x="19697" y="256066"/>
                        </a:moveTo>
                        <a:cubicBezTo>
                          <a:pt x="19697" y="256066"/>
                          <a:pt x="70911" y="185156"/>
                          <a:pt x="59092" y="86669"/>
                        </a:cubicBezTo>
                        <a:cubicBezTo>
                          <a:pt x="55153" y="47274"/>
                          <a:pt x="0" y="0"/>
                          <a:pt x="0" y="0"/>
                        </a:cubicBezTo>
                        <a:cubicBezTo>
                          <a:pt x="0" y="0"/>
                          <a:pt x="86669" y="74850"/>
                          <a:pt x="19697" y="256066"/>
                        </a:cubicBezTo>
                        <a:close/>
                      </a:path>
                    </a:pathLst>
                  </a:custGeom>
                  <a:solidFill>
                    <a:srgbClr val="FBCA8F"/>
                  </a:solidFill>
                  <a:ln w="39379" cap="flat">
                    <a:noFill/>
                    <a:prstDash val="solid"/>
                    <a:miter/>
                  </a:ln>
                </p:spPr>
                <p:txBody>
                  <a:bodyPr rtlCol="0" anchor="ctr"/>
                  <a:lstStyle/>
                  <a:p>
                    <a:endParaRPr lang="en-US"/>
                  </a:p>
                </p:txBody>
              </p:sp>
              <p:sp>
                <p:nvSpPr>
                  <p:cNvPr id="3171" name="Freeform: Shape 3170">
                    <a:extLst>
                      <a:ext uri="{FF2B5EF4-FFF2-40B4-BE49-F238E27FC236}">
                        <a16:creationId xmlns:a16="http://schemas.microsoft.com/office/drawing/2014/main" xmlns="" id="{07333B3F-CA72-472D-B49C-32A30A21FDE0}"/>
                      </a:ext>
                    </a:extLst>
                  </p:cNvPr>
                  <p:cNvSpPr/>
                  <p:nvPr/>
                </p:nvSpPr>
                <p:spPr>
                  <a:xfrm>
                    <a:off x="16158034" y="2106975"/>
                    <a:ext cx="149700" cy="189095"/>
                  </a:xfrm>
                  <a:custGeom>
                    <a:avLst/>
                    <a:gdLst>
                      <a:gd name="connsiteX0" fmla="*/ 149700 w 149700"/>
                      <a:gd name="connsiteY0" fmla="*/ 189095 h 189095"/>
                      <a:gd name="connsiteX1" fmla="*/ 0 w 149700"/>
                      <a:gd name="connsiteY1" fmla="*/ 0 h 189095"/>
                      <a:gd name="connsiteX2" fmla="*/ 149700 w 149700"/>
                      <a:gd name="connsiteY2" fmla="*/ 189095 h 189095"/>
                    </a:gdLst>
                    <a:ahLst/>
                    <a:cxnLst>
                      <a:cxn ang="0">
                        <a:pos x="connsiteX0" y="connsiteY0"/>
                      </a:cxn>
                      <a:cxn ang="0">
                        <a:pos x="connsiteX1" y="connsiteY1"/>
                      </a:cxn>
                      <a:cxn ang="0">
                        <a:pos x="connsiteX2" y="connsiteY2"/>
                      </a:cxn>
                    </a:cxnLst>
                    <a:rect l="l" t="t" r="r" b="b"/>
                    <a:pathLst>
                      <a:path w="149700" h="189095">
                        <a:moveTo>
                          <a:pt x="149700" y="189095"/>
                        </a:moveTo>
                        <a:cubicBezTo>
                          <a:pt x="149700" y="189095"/>
                          <a:pt x="74850" y="78790"/>
                          <a:pt x="0" y="0"/>
                        </a:cubicBezTo>
                        <a:cubicBezTo>
                          <a:pt x="3939" y="0"/>
                          <a:pt x="74850" y="106366"/>
                          <a:pt x="149700" y="189095"/>
                        </a:cubicBezTo>
                        <a:close/>
                      </a:path>
                    </a:pathLst>
                  </a:custGeom>
                  <a:solidFill>
                    <a:srgbClr val="FBCA8F"/>
                  </a:solidFill>
                  <a:ln w="39379" cap="flat">
                    <a:noFill/>
                    <a:prstDash val="solid"/>
                    <a:miter/>
                  </a:ln>
                </p:spPr>
                <p:txBody>
                  <a:bodyPr rtlCol="0" anchor="ctr"/>
                  <a:lstStyle/>
                  <a:p>
                    <a:endParaRPr lang="en-US"/>
                  </a:p>
                </p:txBody>
              </p:sp>
            </p:grpSp>
            <p:sp>
              <p:nvSpPr>
                <p:cNvPr id="3172" name="Freeform: Shape 3171">
                  <a:extLst>
                    <a:ext uri="{FF2B5EF4-FFF2-40B4-BE49-F238E27FC236}">
                      <a16:creationId xmlns:a16="http://schemas.microsoft.com/office/drawing/2014/main" xmlns="" id="{C0402E0A-D566-44A0-9636-E83209CAD205}"/>
                    </a:ext>
                  </a:extLst>
                </p:cNvPr>
                <p:cNvSpPr/>
                <p:nvPr/>
              </p:nvSpPr>
              <p:spPr>
                <a:xfrm>
                  <a:off x="15752267" y="2065829"/>
                  <a:ext cx="114848" cy="156493"/>
                </a:xfrm>
                <a:custGeom>
                  <a:avLst/>
                  <a:gdLst>
                    <a:gd name="connsiteX0" fmla="*/ 0 w 114848"/>
                    <a:gd name="connsiteY0" fmla="*/ 1751 h 156493"/>
                    <a:gd name="connsiteX1" fmla="*/ 114245 w 114848"/>
                    <a:gd name="connsiteY1" fmla="*/ 155391 h 156493"/>
                    <a:gd name="connsiteX2" fmla="*/ 106366 w 114848"/>
                    <a:gd name="connsiteY2" fmla="*/ 151451 h 156493"/>
                    <a:gd name="connsiteX3" fmla="*/ 74850 w 114848"/>
                    <a:gd name="connsiteY3" fmla="*/ 68722 h 156493"/>
                    <a:gd name="connsiteX4" fmla="*/ 0 w 114848"/>
                    <a:gd name="connsiteY4" fmla="*/ 1751 h 156493"/>
                    <a:gd name="connsiteX5" fmla="*/ 0 w 114848"/>
                    <a:gd name="connsiteY5" fmla="*/ 1751 h 156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848" h="156493">
                      <a:moveTo>
                        <a:pt x="0" y="1751"/>
                      </a:moveTo>
                      <a:cubicBezTo>
                        <a:pt x="51213" y="25388"/>
                        <a:pt x="122124" y="92359"/>
                        <a:pt x="114245" y="155391"/>
                      </a:cubicBezTo>
                      <a:cubicBezTo>
                        <a:pt x="114245" y="159330"/>
                        <a:pt x="106366" y="151451"/>
                        <a:pt x="106366" y="151451"/>
                      </a:cubicBezTo>
                      <a:cubicBezTo>
                        <a:pt x="98487" y="119935"/>
                        <a:pt x="94548" y="92359"/>
                        <a:pt x="74850" y="68722"/>
                      </a:cubicBezTo>
                      <a:cubicBezTo>
                        <a:pt x="51213" y="41146"/>
                        <a:pt x="27577" y="21448"/>
                        <a:pt x="0" y="1751"/>
                      </a:cubicBezTo>
                      <a:cubicBezTo>
                        <a:pt x="0" y="1751"/>
                        <a:pt x="0" y="-2189"/>
                        <a:pt x="0" y="1751"/>
                      </a:cubicBezTo>
                      <a:close/>
                    </a:path>
                  </a:pathLst>
                </a:custGeom>
                <a:solidFill>
                  <a:srgbClr val="CD6925"/>
                </a:solidFill>
                <a:ln w="39379" cap="flat">
                  <a:noFill/>
                  <a:prstDash val="solid"/>
                  <a:miter/>
                </a:ln>
              </p:spPr>
              <p:txBody>
                <a:bodyPr rtlCol="0" anchor="ctr"/>
                <a:lstStyle/>
                <a:p>
                  <a:endParaRPr lang="en-US"/>
                </a:p>
              </p:txBody>
            </p:sp>
            <p:sp>
              <p:nvSpPr>
                <p:cNvPr id="3173" name="Freeform: Shape 3172">
                  <a:extLst>
                    <a:ext uri="{FF2B5EF4-FFF2-40B4-BE49-F238E27FC236}">
                      <a16:creationId xmlns:a16="http://schemas.microsoft.com/office/drawing/2014/main" xmlns="" id="{AE0AB003-A199-4ED1-B2A7-96DD2D52F819}"/>
                    </a:ext>
                  </a:extLst>
                </p:cNvPr>
                <p:cNvSpPr/>
                <p:nvPr/>
              </p:nvSpPr>
              <p:spPr>
                <a:xfrm>
                  <a:off x="15795601" y="2063641"/>
                  <a:ext cx="86668" cy="94547"/>
                </a:xfrm>
                <a:custGeom>
                  <a:avLst/>
                  <a:gdLst>
                    <a:gd name="connsiteX0" fmla="*/ 63032 w 86668"/>
                    <a:gd name="connsiteY0" fmla="*/ 35455 h 94547"/>
                    <a:gd name="connsiteX1" fmla="*/ 86669 w 86668"/>
                    <a:gd name="connsiteY1" fmla="*/ 94547 h 94547"/>
                    <a:gd name="connsiteX2" fmla="*/ 82729 w 86668"/>
                    <a:gd name="connsiteY2" fmla="*/ 94547 h 94547"/>
                    <a:gd name="connsiteX3" fmla="*/ 66971 w 86668"/>
                    <a:gd name="connsiteY3" fmla="*/ 70911 h 94547"/>
                    <a:gd name="connsiteX4" fmla="*/ 63032 w 86668"/>
                    <a:gd name="connsiteY4" fmla="*/ 63032 h 94547"/>
                    <a:gd name="connsiteX5" fmla="*/ 43335 w 86668"/>
                    <a:gd name="connsiteY5" fmla="*/ 39395 h 94547"/>
                    <a:gd name="connsiteX6" fmla="*/ 0 w 86668"/>
                    <a:gd name="connsiteY6" fmla="*/ 0 h 94547"/>
                    <a:gd name="connsiteX7" fmla="*/ 63032 w 86668"/>
                    <a:gd name="connsiteY7" fmla="*/ 35455 h 94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668" h="94547">
                      <a:moveTo>
                        <a:pt x="63032" y="35455"/>
                      </a:moveTo>
                      <a:cubicBezTo>
                        <a:pt x="78790" y="51213"/>
                        <a:pt x="86669" y="74850"/>
                        <a:pt x="86669" y="94547"/>
                      </a:cubicBezTo>
                      <a:cubicBezTo>
                        <a:pt x="86669" y="94547"/>
                        <a:pt x="86669" y="94547"/>
                        <a:pt x="82729" y="94547"/>
                      </a:cubicBezTo>
                      <a:cubicBezTo>
                        <a:pt x="78790" y="86668"/>
                        <a:pt x="74850" y="78790"/>
                        <a:pt x="66971" y="70911"/>
                      </a:cubicBezTo>
                      <a:cubicBezTo>
                        <a:pt x="66971" y="66971"/>
                        <a:pt x="63032" y="66971"/>
                        <a:pt x="63032" y="63032"/>
                      </a:cubicBezTo>
                      <a:cubicBezTo>
                        <a:pt x="59092" y="55153"/>
                        <a:pt x="51213" y="47274"/>
                        <a:pt x="43335" y="39395"/>
                      </a:cubicBezTo>
                      <a:cubicBezTo>
                        <a:pt x="31516" y="23637"/>
                        <a:pt x="15758" y="11818"/>
                        <a:pt x="0" y="0"/>
                      </a:cubicBezTo>
                      <a:cubicBezTo>
                        <a:pt x="27577" y="7879"/>
                        <a:pt x="47274" y="19697"/>
                        <a:pt x="63032" y="35455"/>
                      </a:cubicBezTo>
                      <a:close/>
                    </a:path>
                  </a:pathLst>
                </a:custGeom>
                <a:solidFill>
                  <a:srgbClr val="FFFFFF">
                    <a:alpha val="50000"/>
                  </a:srgbClr>
                </a:solidFill>
                <a:ln w="39379" cap="flat">
                  <a:noFill/>
                  <a:prstDash val="solid"/>
                  <a:miter/>
                </a:ln>
              </p:spPr>
              <p:txBody>
                <a:bodyPr rtlCol="0" anchor="ctr"/>
                <a:lstStyle/>
                <a:p>
                  <a:endParaRPr lang="en-US"/>
                </a:p>
              </p:txBody>
            </p:sp>
          </p:grpSp>
          <p:grpSp>
            <p:nvGrpSpPr>
              <p:cNvPr id="3174" name="Graphic 2510">
                <a:extLst>
                  <a:ext uri="{FF2B5EF4-FFF2-40B4-BE49-F238E27FC236}">
                    <a16:creationId xmlns:a16="http://schemas.microsoft.com/office/drawing/2014/main" xmlns="" id="{A0AF3B43-C711-464D-895A-4575D67F2B83}"/>
                  </a:ext>
                </a:extLst>
              </p:cNvPr>
              <p:cNvGrpSpPr/>
              <p:nvPr/>
            </p:nvGrpSpPr>
            <p:grpSpPr>
              <a:xfrm>
                <a:off x="15142988" y="1835151"/>
                <a:ext cx="337454" cy="575164"/>
                <a:chOff x="15142988" y="1835151"/>
                <a:chExt cx="337454" cy="575164"/>
              </a:xfrm>
            </p:grpSpPr>
            <p:grpSp>
              <p:nvGrpSpPr>
                <p:cNvPr id="3175" name="Graphic 2510">
                  <a:extLst>
                    <a:ext uri="{FF2B5EF4-FFF2-40B4-BE49-F238E27FC236}">
                      <a16:creationId xmlns:a16="http://schemas.microsoft.com/office/drawing/2014/main" xmlns="" id="{E24A3101-05DA-4576-AA1A-A4C0EB16AC93}"/>
                    </a:ext>
                  </a:extLst>
                </p:cNvPr>
                <p:cNvGrpSpPr/>
                <p:nvPr/>
              </p:nvGrpSpPr>
              <p:grpSpPr>
                <a:xfrm>
                  <a:off x="15307105" y="2193644"/>
                  <a:ext cx="65547" cy="174882"/>
                  <a:chOff x="15307105" y="2193644"/>
                  <a:chExt cx="65547" cy="174882"/>
                </a:xfrm>
              </p:grpSpPr>
              <p:grpSp>
                <p:nvGrpSpPr>
                  <p:cNvPr id="3176" name="Graphic 2510">
                    <a:extLst>
                      <a:ext uri="{FF2B5EF4-FFF2-40B4-BE49-F238E27FC236}">
                        <a16:creationId xmlns:a16="http://schemas.microsoft.com/office/drawing/2014/main" xmlns="" id="{A2B137D9-DF8B-43B0-B6C2-3FD27634C8F8}"/>
                      </a:ext>
                    </a:extLst>
                  </p:cNvPr>
                  <p:cNvGrpSpPr/>
                  <p:nvPr/>
                </p:nvGrpSpPr>
                <p:grpSpPr>
                  <a:xfrm>
                    <a:off x="15307105" y="2193644"/>
                    <a:ext cx="65547" cy="174882"/>
                    <a:chOff x="15307105" y="2193644"/>
                    <a:chExt cx="65547" cy="174882"/>
                  </a:xfrm>
                </p:grpSpPr>
                <p:sp>
                  <p:nvSpPr>
                    <p:cNvPr id="3177" name="Freeform: Shape 3176">
                      <a:extLst>
                        <a:ext uri="{FF2B5EF4-FFF2-40B4-BE49-F238E27FC236}">
                          <a16:creationId xmlns:a16="http://schemas.microsoft.com/office/drawing/2014/main" xmlns="" id="{6759ABA8-6A75-4863-A552-7879248F8B14}"/>
                        </a:ext>
                      </a:extLst>
                    </p:cNvPr>
                    <p:cNvSpPr/>
                    <p:nvPr/>
                  </p:nvSpPr>
                  <p:spPr>
                    <a:xfrm>
                      <a:off x="15307105" y="2198950"/>
                      <a:ext cx="61608" cy="169576"/>
                    </a:xfrm>
                    <a:custGeom>
                      <a:avLst/>
                      <a:gdLst>
                        <a:gd name="connsiteX0" fmla="*/ 39395 w 61608"/>
                        <a:gd name="connsiteY0" fmla="*/ 2573 h 169576"/>
                        <a:gd name="connsiteX1" fmla="*/ 55153 w 61608"/>
                        <a:gd name="connsiteY1" fmla="*/ 6512 h 169576"/>
                        <a:gd name="connsiteX2" fmla="*/ 47274 w 61608"/>
                        <a:gd name="connsiteY2" fmla="*/ 120757 h 169576"/>
                        <a:gd name="connsiteX3" fmla="*/ 35455 w 61608"/>
                        <a:gd name="connsiteY3" fmla="*/ 152273 h 169576"/>
                        <a:gd name="connsiteX4" fmla="*/ 23637 w 61608"/>
                        <a:gd name="connsiteY4" fmla="*/ 168031 h 169576"/>
                        <a:gd name="connsiteX5" fmla="*/ 3939 w 61608"/>
                        <a:gd name="connsiteY5" fmla="*/ 160152 h 169576"/>
                        <a:gd name="connsiteX6" fmla="*/ 0 w 61608"/>
                        <a:gd name="connsiteY6" fmla="*/ 132576 h 169576"/>
                        <a:gd name="connsiteX7" fmla="*/ 0 w 61608"/>
                        <a:gd name="connsiteY7" fmla="*/ 104999 h 169576"/>
                        <a:gd name="connsiteX8" fmla="*/ 39395 w 61608"/>
                        <a:gd name="connsiteY8" fmla="*/ 2573 h 169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608" h="169576">
                          <a:moveTo>
                            <a:pt x="39395" y="2573"/>
                          </a:moveTo>
                          <a:cubicBezTo>
                            <a:pt x="39395" y="2573"/>
                            <a:pt x="47274" y="-5306"/>
                            <a:pt x="55153" y="6512"/>
                          </a:cubicBezTo>
                          <a:cubicBezTo>
                            <a:pt x="63032" y="18331"/>
                            <a:pt x="66971" y="69544"/>
                            <a:pt x="47274" y="120757"/>
                          </a:cubicBezTo>
                          <a:cubicBezTo>
                            <a:pt x="43334" y="132576"/>
                            <a:pt x="39395" y="140455"/>
                            <a:pt x="35455" y="152273"/>
                          </a:cubicBezTo>
                          <a:cubicBezTo>
                            <a:pt x="31516" y="156212"/>
                            <a:pt x="27576" y="164091"/>
                            <a:pt x="23637" y="168031"/>
                          </a:cubicBezTo>
                          <a:cubicBezTo>
                            <a:pt x="15758" y="171970"/>
                            <a:pt x="7879" y="168031"/>
                            <a:pt x="3939" y="160152"/>
                          </a:cubicBezTo>
                          <a:cubicBezTo>
                            <a:pt x="0" y="152273"/>
                            <a:pt x="0" y="140455"/>
                            <a:pt x="0" y="132576"/>
                          </a:cubicBezTo>
                          <a:cubicBezTo>
                            <a:pt x="0" y="124697"/>
                            <a:pt x="0" y="116818"/>
                            <a:pt x="0" y="104999"/>
                          </a:cubicBezTo>
                          <a:cubicBezTo>
                            <a:pt x="7879" y="41968"/>
                            <a:pt x="23637" y="14391"/>
                            <a:pt x="39395" y="2573"/>
                          </a:cubicBezTo>
                          <a:close/>
                        </a:path>
                      </a:pathLst>
                    </a:custGeom>
                    <a:solidFill>
                      <a:srgbClr val="F1B890"/>
                    </a:solidFill>
                    <a:ln w="39379" cap="flat">
                      <a:noFill/>
                      <a:prstDash val="solid"/>
                      <a:miter/>
                    </a:ln>
                  </p:spPr>
                  <p:txBody>
                    <a:bodyPr rtlCol="0" anchor="ctr"/>
                    <a:lstStyle/>
                    <a:p>
                      <a:endParaRPr lang="en-US"/>
                    </a:p>
                  </p:txBody>
                </p:sp>
                <p:sp>
                  <p:nvSpPr>
                    <p:cNvPr id="3178" name="Freeform: Shape 3177">
                      <a:extLst>
                        <a:ext uri="{FF2B5EF4-FFF2-40B4-BE49-F238E27FC236}">
                          <a16:creationId xmlns:a16="http://schemas.microsoft.com/office/drawing/2014/main" xmlns="" id="{C4FD4F89-2912-4A47-92E3-F2BCE944A9EB}"/>
                        </a:ext>
                      </a:extLst>
                    </p:cNvPr>
                    <p:cNvSpPr/>
                    <p:nvPr/>
                  </p:nvSpPr>
                  <p:spPr>
                    <a:xfrm>
                      <a:off x="15307105" y="2193644"/>
                      <a:ext cx="65547" cy="173337"/>
                    </a:xfrm>
                    <a:custGeom>
                      <a:avLst/>
                      <a:gdLst>
                        <a:gd name="connsiteX0" fmla="*/ 3939 w 65547"/>
                        <a:gd name="connsiteY0" fmla="*/ 161519 h 173337"/>
                        <a:gd name="connsiteX1" fmla="*/ 0 w 65547"/>
                        <a:gd name="connsiteY1" fmla="*/ 133942 h 173337"/>
                        <a:gd name="connsiteX2" fmla="*/ 0 w 65547"/>
                        <a:gd name="connsiteY2" fmla="*/ 106366 h 173337"/>
                        <a:gd name="connsiteX3" fmla="*/ 35455 w 65547"/>
                        <a:gd name="connsiteY3" fmla="*/ 3939 h 173337"/>
                        <a:gd name="connsiteX4" fmla="*/ 43334 w 65547"/>
                        <a:gd name="connsiteY4" fmla="*/ 0 h 173337"/>
                        <a:gd name="connsiteX5" fmla="*/ 51213 w 65547"/>
                        <a:gd name="connsiteY5" fmla="*/ 7879 h 173337"/>
                        <a:gd name="connsiteX6" fmla="*/ 59092 w 65547"/>
                        <a:gd name="connsiteY6" fmla="*/ 51213 h 173337"/>
                        <a:gd name="connsiteX7" fmla="*/ 47274 w 65547"/>
                        <a:gd name="connsiteY7" fmla="*/ 122124 h 173337"/>
                        <a:gd name="connsiteX8" fmla="*/ 35455 w 65547"/>
                        <a:gd name="connsiteY8" fmla="*/ 153640 h 173337"/>
                        <a:gd name="connsiteX9" fmla="*/ 23637 w 65547"/>
                        <a:gd name="connsiteY9" fmla="*/ 169398 h 173337"/>
                        <a:gd name="connsiteX10" fmla="*/ 15758 w 65547"/>
                        <a:gd name="connsiteY10" fmla="*/ 173337 h 173337"/>
                        <a:gd name="connsiteX11" fmla="*/ 15758 w 65547"/>
                        <a:gd name="connsiteY11" fmla="*/ 173337 h 173337"/>
                        <a:gd name="connsiteX12" fmla="*/ 3939 w 65547"/>
                        <a:gd name="connsiteY12" fmla="*/ 161519 h 173337"/>
                        <a:gd name="connsiteX13" fmla="*/ 39395 w 65547"/>
                        <a:gd name="connsiteY13" fmla="*/ 7879 h 173337"/>
                        <a:gd name="connsiteX14" fmla="*/ 39395 w 65547"/>
                        <a:gd name="connsiteY14" fmla="*/ 7879 h 173337"/>
                        <a:gd name="connsiteX15" fmla="*/ 3939 w 65547"/>
                        <a:gd name="connsiteY15" fmla="*/ 110305 h 173337"/>
                        <a:gd name="connsiteX16" fmla="*/ 3939 w 65547"/>
                        <a:gd name="connsiteY16" fmla="*/ 133942 h 173337"/>
                        <a:gd name="connsiteX17" fmla="*/ 7879 w 65547"/>
                        <a:gd name="connsiteY17" fmla="*/ 161519 h 173337"/>
                        <a:gd name="connsiteX18" fmla="*/ 19697 w 65547"/>
                        <a:gd name="connsiteY18" fmla="*/ 173337 h 173337"/>
                        <a:gd name="connsiteX19" fmla="*/ 19697 w 65547"/>
                        <a:gd name="connsiteY19" fmla="*/ 173337 h 173337"/>
                        <a:gd name="connsiteX20" fmla="*/ 27576 w 65547"/>
                        <a:gd name="connsiteY20" fmla="*/ 173337 h 173337"/>
                        <a:gd name="connsiteX21" fmla="*/ 39395 w 65547"/>
                        <a:gd name="connsiteY21" fmla="*/ 157579 h 173337"/>
                        <a:gd name="connsiteX22" fmla="*/ 51213 w 65547"/>
                        <a:gd name="connsiteY22" fmla="*/ 126063 h 173337"/>
                        <a:gd name="connsiteX23" fmla="*/ 59092 w 65547"/>
                        <a:gd name="connsiteY23" fmla="*/ 11818 h 173337"/>
                        <a:gd name="connsiteX24" fmla="*/ 51213 w 65547"/>
                        <a:gd name="connsiteY24" fmla="*/ 3939 h 173337"/>
                        <a:gd name="connsiteX25" fmla="*/ 39395 w 65547"/>
                        <a:gd name="connsiteY25" fmla="*/ 7879 h 173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5547" h="173337">
                          <a:moveTo>
                            <a:pt x="3939" y="161519"/>
                          </a:moveTo>
                          <a:cubicBezTo>
                            <a:pt x="0" y="153640"/>
                            <a:pt x="0" y="141821"/>
                            <a:pt x="0" y="133942"/>
                          </a:cubicBezTo>
                          <a:cubicBezTo>
                            <a:pt x="0" y="126063"/>
                            <a:pt x="0" y="114245"/>
                            <a:pt x="0" y="106366"/>
                          </a:cubicBezTo>
                          <a:cubicBezTo>
                            <a:pt x="7879" y="47274"/>
                            <a:pt x="23637" y="19697"/>
                            <a:pt x="35455" y="3939"/>
                          </a:cubicBezTo>
                          <a:cubicBezTo>
                            <a:pt x="35455" y="3939"/>
                            <a:pt x="39395" y="0"/>
                            <a:pt x="43334" y="0"/>
                          </a:cubicBezTo>
                          <a:cubicBezTo>
                            <a:pt x="47274" y="0"/>
                            <a:pt x="51213" y="3939"/>
                            <a:pt x="51213" y="7879"/>
                          </a:cubicBezTo>
                          <a:cubicBezTo>
                            <a:pt x="55153" y="11818"/>
                            <a:pt x="59092" y="27576"/>
                            <a:pt x="59092" y="51213"/>
                          </a:cubicBezTo>
                          <a:cubicBezTo>
                            <a:pt x="59092" y="66971"/>
                            <a:pt x="55153" y="94547"/>
                            <a:pt x="47274" y="122124"/>
                          </a:cubicBezTo>
                          <a:cubicBezTo>
                            <a:pt x="43334" y="130003"/>
                            <a:pt x="39395" y="141821"/>
                            <a:pt x="35455" y="153640"/>
                          </a:cubicBezTo>
                          <a:cubicBezTo>
                            <a:pt x="31516" y="157579"/>
                            <a:pt x="27576" y="165458"/>
                            <a:pt x="23637" y="169398"/>
                          </a:cubicBezTo>
                          <a:cubicBezTo>
                            <a:pt x="19697" y="173337"/>
                            <a:pt x="19697" y="173337"/>
                            <a:pt x="15758" y="173337"/>
                          </a:cubicBezTo>
                          <a:lnTo>
                            <a:pt x="15758" y="173337"/>
                          </a:lnTo>
                          <a:cubicBezTo>
                            <a:pt x="11818" y="169398"/>
                            <a:pt x="7879" y="165458"/>
                            <a:pt x="3939" y="161519"/>
                          </a:cubicBezTo>
                          <a:close/>
                          <a:moveTo>
                            <a:pt x="39395" y="7879"/>
                          </a:moveTo>
                          <a:lnTo>
                            <a:pt x="39395" y="7879"/>
                          </a:lnTo>
                          <a:cubicBezTo>
                            <a:pt x="27576" y="23637"/>
                            <a:pt x="7879" y="47274"/>
                            <a:pt x="3939" y="110305"/>
                          </a:cubicBezTo>
                          <a:cubicBezTo>
                            <a:pt x="3939" y="118184"/>
                            <a:pt x="3939" y="126063"/>
                            <a:pt x="3939" y="133942"/>
                          </a:cubicBezTo>
                          <a:cubicBezTo>
                            <a:pt x="3939" y="141821"/>
                            <a:pt x="3939" y="153640"/>
                            <a:pt x="7879" y="161519"/>
                          </a:cubicBezTo>
                          <a:cubicBezTo>
                            <a:pt x="7879" y="165458"/>
                            <a:pt x="15758" y="169398"/>
                            <a:pt x="19697" y="173337"/>
                          </a:cubicBezTo>
                          <a:lnTo>
                            <a:pt x="19697" y="173337"/>
                          </a:lnTo>
                          <a:cubicBezTo>
                            <a:pt x="23637" y="173337"/>
                            <a:pt x="23637" y="173337"/>
                            <a:pt x="27576" y="173337"/>
                          </a:cubicBezTo>
                          <a:cubicBezTo>
                            <a:pt x="31516" y="169398"/>
                            <a:pt x="35455" y="161519"/>
                            <a:pt x="39395" y="157579"/>
                          </a:cubicBezTo>
                          <a:cubicBezTo>
                            <a:pt x="43334" y="145761"/>
                            <a:pt x="47274" y="137882"/>
                            <a:pt x="51213" y="126063"/>
                          </a:cubicBezTo>
                          <a:cubicBezTo>
                            <a:pt x="70911" y="74850"/>
                            <a:pt x="66971" y="23637"/>
                            <a:pt x="59092" y="11818"/>
                          </a:cubicBezTo>
                          <a:cubicBezTo>
                            <a:pt x="55153" y="7879"/>
                            <a:pt x="55153" y="3939"/>
                            <a:pt x="51213" y="3939"/>
                          </a:cubicBezTo>
                          <a:cubicBezTo>
                            <a:pt x="43334" y="3939"/>
                            <a:pt x="39395" y="7879"/>
                            <a:pt x="39395" y="7879"/>
                          </a:cubicBezTo>
                          <a:close/>
                        </a:path>
                      </a:pathLst>
                    </a:custGeom>
                    <a:solidFill>
                      <a:srgbClr val="7C1921"/>
                    </a:solidFill>
                    <a:ln w="39379" cap="flat">
                      <a:noFill/>
                      <a:prstDash val="solid"/>
                      <a:miter/>
                    </a:ln>
                  </p:spPr>
                  <p:txBody>
                    <a:bodyPr rtlCol="0" anchor="ctr"/>
                    <a:lstStyle/>
                    <a:p>
                      <a:endParaRPr lang="en-US"/>
                    </a:p>
                  </p:txBody>
                </p:sp>
              </p:grpSp>
              <p:sp>
                <p:nvSpPr>
                  <p:cNvPr id="3179" name="Freeform: Shape 3178">
                    <a:extLst>
                      <a:ext uri="{FF2B5EF4-FFF2-40B4-BE49-F238E27FC236}">
                        <a16:creationId xmlns:a16="http://schemas.microsoft.com/office/drawing/2014/main" xmlns="" id="{C7EA4024-0E41-424D-88D6-85B8E2FC4CBC}"/>
                      </a:ext>
                    </a:extLst>
                  </p:cNvPr>
                  <p:cNvSpPr/>
                  <p:nvPr/>
                </p:nvSpPr>
                <p:spPr>
                  <a:xfrm>
                    <a:off x="15311045" y="2195010"/>
                    <a:ext cx="61608" cy="171294"/>
                  </a:xfrm>
                  <a:custGeom>
                    <a:avLst/>
                    <a:gdLst>
                      <a:gd name="connsiteX0" fmla="*/ 0 w 61608"/>
                      <a:gd name="connsiteY0" fmla="*/ 104999 h 171294"/>
                      <a:gd name="connsiteX1" fmla="*/ 0 w 61608"/>
                      <a:gd name="connsiteY1" fmla="*/ 132576 h 171294"/>
                      <a:gd name="connsiteX2" fmla="*/ 3939 w 61608"/>
                      <a:gd name="connsiteY2" fmla="*/ 160152 h 171294"/>
                      <a:gd name="connsiteX3" fmla="*/ 23637 w 61608"/>
                      <a:gd name="connsiteY3" fmla="*/ 168031 h 171294"/>
                      <a:gd name="connsiteX4" fmla="*/ 35455 w 61608"/>
                      <a:gd name="connsiteY4" fmla="*/ 152273 h 171294"/>
                      <a:gd name="connsiteX5" fmla="*/ 47274 w 61608"/>
                      <a:gd name="connsiteY5" fmla="*/ 120757 h 171294"/>
                      <a:gd name="connsiteX6" fmla="*/ 55153 w 61608"/>
                      <a:gd name="connsiteY6" fmla="*/ 6512 h 171294"/>
                      <a:gd name="connsiteX7" fmla="*/ 39395 w 61608"/>
                      <a:gd name="connsiteY7" fmla="*/ 2573 h 171294"/>
                      <a:gd name="connsiteX8" fmla="*/ 0 w 61608"/>
                      <a:gd name="connsiteY8" fmla="*/ 104999 h 171294"/>
                      <a:gd name="connsiteX9" fmla="*/ 39395 w 61608"/>
                      <a:gd name="connsiteY9" fmla="*/ 18331 h 171294"/>
                      <a:gd name="connsiteX10" fmla="*/ 51213 w 61608"/>
                      <a:gd name="connsiteY10" fmla="*/ 22270 h 171294"/>
                      <a:gd name="connsiteX11" fmla="*/ 47274 w 61608"/>
                      <a:gd name="connsiteY11" fmla="*/ 101060 h 171294"/>
                      <a:gd name="connsiteX12" fmla="*/ 39395 w 61608"/>
                      <a:gd name="connsiteY12" fmla="*/ 120757 h 171294"/>
                      <a:gd name="connsiteX13" fmla="*/ 31516 w 61608"/>
                      <a:gd name="connsiteY13" fmla="*/ 132576 h 171294"/>
                      <a:gd name="connsiteX14" fmla="*/ 19697 w 61608"/>
                      <a:gd name="connsiteY14" fmla="*/ 124697 h 171294"/>
                      <a:gd name="connsiteX15" fmla="*/ 15758 w 61608"/>
                      <a:gd name="connsiteY15" fmla="*/ 104999 h 171294"/>
                      <a:gd name="connsiteX16" fmla="*/ 15758 w 61608"/>
                      <a:gd name="connsiteY16" fmla="*/ 89241 h 171294"/>
                      <a:gd name="connsiteX17" fmla="*/ 39395 w 61608"/>
                      <a:gd name="connsiteY17" fmla="*/ 18331 h 171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1608" h="171294">
                        <a:moveTo>
                          <a:pt x="0" y="104999"/>
                        </a:moveTo>
                        <a:cubicBezTo>
                          <a:pt x="0" y="112878"/>
                          <a:pt x="0" y="120757"/>
                          <a:pt x="0" y="132576"/>
                        </a:cubicBezTo>
                        <a:cubicBezTo>
                          <a:pt x="0" y="140455"/>
                          <a:pt x="0" y="152273"/>
                          <a:pt x="3939" y="160152"/>
                        </a:cubicBezTo>
                        <a:cubicBezTo>
                          <a:pt x="7879" y="168031"/>
                          <a:pt x="15758" y="175910"/>
                          <a:pt x="23637" y="168031"/>
                        </a:cubicBezTo>
                        <a:cubicBezTo>
                          <a:pt x="27576" y="164092"/>
                          <a:pt x="31516" y="160152"/>
                          <a:pt x="35455" y="152273"/>
                        </a:cubicBezTo>
                        <a:cubicBezTo>
                          <a:pt x="39395" y="144394"/>
                          <a:pt x="43334" y="132576"/>
                          <a:pt x="47274" y="120757"/>
                        </a:cubicBezTo>
                        <a:cubicBezTo>
                          <a:pt x="66971" y="69544"/>
                          <a:pt x="63032" y="18331"/>
                          <a:pt x="55153" y="6512"/>
                        </a:cubicBezTo>
                        <a:cubicBezTo>
                          <a:pt x="47274" y="-5306"/>
                          <a:pt x="39395" y="2573"/>
                          <a:pt x="39395" y="2573"/>
                        </a:cubicBezTo>
                        <a:cubicBezTo>
                          <a:pt x="19697" y="18331"/>
                          <a:pt x="3939" y="45907"/>
                          <a:pt x="0" y="104999"/>
                        </a:cubicBezTo>
                        <a:close/>
                        <a:moveTo>
                          <a:pt x="39395" y="18331"/>
                        </a:moveTo>
                        <a:cubicBezTo>
                          <a:pt x="39395" y="18331"/>
                          <a:pt x="47274" y="14391"/>
                          <a:pt x="51213" y="22270"/>
                        </a:cubicBezTo>
                        <a:cubicBezTo>
                          <a:pt x="55153" y="30149"/>
                          <a:pt x="59092" y="65605"/>
                          <a:pt x="47274" y="101060"/>
                        </a:cubicBezTo>
                        <a:cubicBezTo>
                          <a:pt x="43334" y="108939"/>
                          <a:pt x="43334" y="116818"/>
                          <a:pt x="39395" y="120757"/>
                        </a:cubicBezTo>
                        <a:cubicBezTo>
                          <a:pt x="39395" y="124697"/>
                          <a:pt x="35455" y="128636"/>
                          <a:pt x="31516" y="132576"/>
                        </a:cubicBezTo>
                        <a:cubicBezTo>
                          <a:pt x="27576" y="136515"/>
                          <a:pt x="19697" y="132576"/>
                          <a:pt x="19697" y="124697"/>
                        </a:cubicBezTo>
                        <a:cubicBezTo>
                          <a:pt x="19697" y="116818"/>
                          <a:pt x="15758" y="112878"/>
                          <a:pt x="15758" y="104999"/>
                        </a:cubicBezTo>
                        <a:cubicBezTo>
                          <a:pt x="15758" y="97120"/>
                          <a:pt x="15758" y="93181"/>
                          <a:pt x="15758" y="89241"/>
                        </a:cubicBezTo>
                        <a:cubicBezTo>
                          <a:pt x="19697" y="45907"/>
                          <a:pt x="31516" y="30149"/>
                          <a:pt x="39395" y="18331"/>
                        </a:cubicBezTo>
                        <a:close/>
                      </a:path>
                    </a:pathLst>
                  </a:custGeom>
                  <a:solidFill>
                    <a:srgbClr val="F1B890"/>
                  </a:solidFill>
                  <a:ln w="39379" cap="flat">
                    <a:noFill/>
                    <a:prstDash val="solid"/>
                    <a:miter/>
                  </a:ln>
                </p:spPr>
                <p:txBody>
                  <a:bodyPr rtlCol="0" anchor="ctr"/>
                  <a:lstStyle/>
                  <a:p>
                    <a:endParaRPr lang="en-US"/>
                  </a:p>
                </p:txBody>
              </p:sp>
              <p:sp>
                <p:nvSpPr>
                  <p:cNvPr id="3180" name="Freeform: Shape 3179">
                    <a:extLst>
                      <a:ext uri="{FF2B5EF4-FFF2-40B4-BE49-F238E27FC236}">
                        <a16:creationId xmlns:a16="http://schemas.microsoft.com/office/drawing/2014/main" xmlns="" id="{57D13B10-9D02-4698-97C8-7F1DBEE1E767}"/>
                      </a:ext>
                    </a:extLst>
                  </p:cNvPr>
                  <p:cNvSpPr/>
                  <p:nvPr/>
                </p:nvSpPr>
                <p:spPr>
                  <a:xfrm>
                    <a:off x="15346500" y="2219469"/>
                    <a:ext cx="15757" cy="82172"/>
                  </a:xfrm>
                  <a:custGeom>
                    <a:avLst/>
                    <a:gdLst>
                      <a:gd name="connsiteX0" fmla="*/ 11818 w 15757"/>
                      <a:gd name="connsiteY0" fmla="*/ 1751 h 82172"/>
                      <a:gd name="connsiteX1" fmla="*/ 15758 w 15757"/>
                      <a:gd name="connsiteY1" fmla="*/ 1751 h 82172"/>
                      <a:gd name="connsiteX2" fmla="*/ 11818 w 15757"/>
                      <a:gd name="connsiteY2" fmla="*/ 56904 h 82172"/>
                      <a:gd name="connsiteX3" fmla="*/ 7879 w 15757"/>
                      <a:gd name="connsiteY3" fmla="*/ 72662 h 82172"/>
                      <a:gd name="connsiteX4" fmla="*/ 3939 w 15757"/>
                      <a:gd name="connsiteY4" fmla="*/ 80541 h 82172"/>
                      <a:gd name="connsiteX5" fmla="*/ 0 w 15757"/>
                      <a:gd name="connsiteY5" fmla="*/ 76601 h 82172"/>
                      <a:gd name="connsiteX6" fmla="*/ 0 w 15757"/>
                      <a:gd name="connsiteY6" fmla="*/ 64783 h 82172"/>
                      <a:gd name="connsiteX7" fmla="*/ 0 w 15757"/>
                      <a:gd name="connsiteY7" fmla="*/ 52964 h 82172"/>
                      <a:gd name="connsiteX8" fmla="*/ 11818 w 15757"/>
                      <a:gd name="connsiteY8" fmla="*/ 1751 h 82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757" h="82172">
                        <a:moveTo>
                          <a:pt x="11818" y="1751"/>
                        </a:moveTo>
                        <a:cubicBezTo>
                          <a:pt x="11818" y="1751"/>
                          <a:pt x="15758" y="-2189"/>
                          <a:pt x="15758" y="1751"/>
                        </a:cubicBezTo>
                        <a:cubicBezTo>
                          <a:pt x="15758" y="5690"/>
                          <a:pt x="15758" y="33267"/>
                          <a:pt x="11818" y="56904"/>
                        </a:cubicBezTo>
                        <a:cubicBezTo>
                          <a:pt x="11818" y="60843"/>
                          <a:pt x="7879" y="68722"/>
                          <a:pt x="7879" y="72662"/>
                        </a:cubicBezTo>
                        <a:cubicBezTo>
                          <a:pt x="7879" y="76601"/>
                          <a:pt x="3939" y="76601"/>
                          <a:pt x="3939" y="80541"/>
                        </a:cubicBezTo>
                        <a:cubicBezTo>
                          <a:pt x="0" y="84480"/>
                          <a:pt x="0" y="80541"/>
                          <a:pt x="0" y="76601"/>
                        </a:cubicBezTo>
                        <a:cubicBezTo>
                          <a:pt x="0" y="72662"/>
                          <a:pt x="0" y="68722"/>
                          <a:pt x="0" y="64783"/>
                        </a:cubicBezTo>
                        <a:cubicBezTo>
                          <a:pt x="0" y="60843"/>
                          <a:pt x="0" y="56904"/>
                          <a:pt x="0" y="52964"/>
                        </a:cubicBezTo>
                        <a:cubicBezTo>
                          <a:pt x="0" y="25388"/>
                          <a:pt x="7879" y="13569"/>
                          <a:pt x="11818" y="1751"/>
                        </a:cubicBezTo>
                        <a:close/>
                      </a:path>
                    </a:pathLst>
                  </a:custGeom>
                  <a:solidFill>
                    <a:srgbClr val="FFFFFF">
                      <a:alpha val="40000"/>
                    </a:srgbClr>
                  </a:solidFill>
                  <a:ln w="39379" cap="flat">
                    <a:noFill/>
                    <a:prstDash val="solid"/>
                    <a:miter/>
                  </a:ln>
                </p:spPr>
                <p:txBody>
                  <a:bodyPr rtlCol="0" anchor="ctr"/>
                  <a:lstStyle/>
                  <a:p>
                    <a:endParaRPr lang="en-US"/>
                  </a:p>
                </p:txBody>
              </p:sp>
            </p:grpSp>
            <p:grpSp>
              <p:nvGrpSpPr>
                <p:cNvPr id="3181" name="Graphic 2510">
                  <a:extLst>
                    <a:ext uri="{FF2B5EF4-FFF2-40B4-BE49-F238E27FC236}">
                      <a16:creationId xmlns:a16="http://schemas.microsoft.com/office/drawing/2014/main" xmlns="" id="{D3835F6D-6B2E-4E83-AE75-985965D5F265}"/>
                    </a:ext>
                  </a:extLst>
                </p:cNvPr>
                <p:cNvGrpSpPr/>
                <p:nvPr/>
              </p:nvGrpSpPr>
              <p:grpSpPr>
                <a:xfrm>
                  <a:off x="15142988" y="2189704"/>
                  <a:ext cx="73509" cy="159549"/>
                  <a:chOff x="15142988" y="2189704"/>
                  <a:chExt cx="73509" cy="159549"/>
                </a:xfrm>
              </p:grpSpPr>
              <p:grpSp>
                <p:nvGrpSpPr>
                  <p:cNvPr id="3182" name="Graphic 2510">
                    <a:extLst>
                      <a:ext uri="{FF2B5EF4-FFF2-40B4-BE49-F238E27FC236}">
                        <a16:creationId xmlns:a16="http://schemas.microsoft.com/office/drawing/2014/main" xmlns="" id="{56AA8912-769B-4D50-A538-41959DD87F91}"/>
                      </a:ext>
                    </a:extLst>
                  </p:cNvPr>
                  <p:cNvGrpSpPr/>
                  <p:nvPr/>
                </p:nvGrpSpPr>
                <p:grpSpPr>
                  <a:xfrm>
                    <a:off x="15142988" y="2189704"/>
                    <a:ext cx="73509" cy="159549"/>
                    <a:chOff x="15142988" y="2189704"/>
                    <a:chExt cx="73509" cy="159549"/>
                  </a:xfrm>
                </p:grpSpPr>
                <p:sp>
                  <p:nvSpPr>
                    <p:cNvPr id="3183" name="Freeform: Shape 3182">
                      <a:extLst>
                        <a:ext uri="{FF2B5EF4-FFF2-40B4-BE49-F238E27FC236}">
                          <a16:creationId xmlns:a16="http://schemas.microsoft.com/office/drawing/2014/main" xmlns="" id="{7AFF679E-7B56-4AE2-89FF-59C899EE06BB}"/>
                        </a:ext>
                      </a:extLst>
                    </p:cNvPr>
                    <p:cNvSpPr/>
                    <p:nvPr/>
                  </p:nvSpPr>
                  <p:spPr>
                    <a:xfrm>
                      <a:off x="15142988" y="2189704"/>
                      <a:ext cx="70007" cy="159549"/>
                    </a:xfrm>
                    <a:custGeom>
                      <a:avLst/>
                      <a:gdLst>
                        <a:gd name="connsiteX0" fmla="*/ 69570 w 70007"/>
                        <a:gd name="connsiteY0" fmla="*/ 23637 h 159549"/>
                        <a:gd name="connsiteX1" fmla="*/ 57751 w 70007"/>
                        <a:gd name="connsiteY1" fmla="*/ 0 h 159549"/>
                        <a:gd name="connsiteX2" fmla="*/ 14417 w 70007"/>
                        <a:gd name="connsiteY2" fmla="*/ 63032 h 159549"/>
                        <a:gd name="connsiteX3" fmla="*/ 2598 w 70007"/>
                        <a:gd name="connsiteY3" fmla="*/ 157579 h 159549"/>
                        <a:gd name="connsiteX4" fmla="*/ 18356 w 70007"/>
                        <a:gd name="connsiteY4" fmla="*/ 149700 h 159549"/>
                        <a:gd name="connsiteX5" fmla="*/ 65630 w 70007"/>
                        <a:gd name="connsiteY5" fmla="*/ 63032 h 159549"/>
                        <a:gd name="connsiteX6" fmla="*/ 69570 w 70007"/>
                        <a:gd name="connsiteY6" fmla="*/ 23637 h 159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007" h="159549">
                          <a:moveTo>
                            <a:pt x="69570" y="23637"/>
                          </a:moveTo>
                          <a:cubicBezTo>
                            <a:pt x="69570" y="23637"/>
                            <a:pt x="73509" y="3940"/>
                            <a:pt x="57751" y="0"/>
                          </a:cubicBezTo>
                          <a:cubicBezTo>
                            <a:pt x="45933" y="0"/>
                            <a:pt x="22296" y="39395"/>
                            <a:pt x="14417" y="63032"/>
                          </a:cubicBezTo>
                          <a:cubicBezTo>
                            <a:pt x="6538" y="86669"/>
                            <a:pt x="-5281" y="145761"/>
                            <a:pt x="2598" y="157579"/>
                          </a:cubicBezTo>
                          <a:cubicBezTo>
                            <a:pt x="2598" y="157579"/>
                            <a:pt x="10477" y="165458"/>
                            <a:pt x="18356" y="149700"/>
                          </a:cubicBezTo>
                          <a:cubicBezTo>
                            <a:pt x="26235" y="133942"/>
                            <a:pt x="45933" y="70911"/>
                            <a:pt x="65630" y="63032"/>
                          </a:cubicBezTo>
                          <a:lnTo>
                            <a:pt x="69570" y="23637"/>
                          </a:lnTo>
                          <a:close/>
                        </a:path>
                      </a:pathLst>
                    </a:custGeom>
                    <a:solidFill>
                      <a:srgbClr val="F1B890"/>
                    </a:solidFill>
                    <a:ln w="39379" cap="flat">
                      <a:noFill/>
                      <a:prstDash val="solid"/>
                      <a:miter/>
                    </a:ln>
                  </p:spPr>
                  <p:txBody>
                    <a:bodyPr rtlCol="0" anchor="ctr"/>
                    <a:lstStyle/>
                    <a:p>
                      <a:endParaRPr lang="en-US"/>
                    </a:p>
                  </p:txBody>
                </p:sp>
                <p:sp>
                  <p:nvSpPr>
                    <p:cNvPr id="3184" name="Freeform: Shape 3183">
                      <a:extLst>
                        <a:ext uri="{FF2B5EF4-FFF2-40B4-BE49-F238E27FC236}">
                          <a16:creationId xmlns:a16="http://schemas.microsoft.com/office/drawing/2014/main" xmlns="" id="{10774768-19AD-4B35-90AC-676CE426E5CA}"/>
                        </a:ext>
                      </a:extLst>
                    </p:cNvPr>
                    <p:cNvSpPr/>
                    <p:nvPr/>
                  </p:nvSpPr>
                  <p:spPr>
                    <a:xfrm>
                      <a:off x="15142988" y="2189704"/>
                      <a:ext cx="73509" cy="159124"/>
                    </a:xfrm>
                    <a:custGeom>
                      <a:avLst/>
                      <a:gdLst>
                        <a:gd name="connsiteX0" fmla="*/ 2598 w 73509"/>
                        <a:gd name="connsiteY0" fmla="*/ 157579 h 159124"/>
                        <a:gd name="connsiteX1" fmla="*/ 14417 w 73509"/>
                        <a:gd name="connsiteY1" fmla="*/ 63032 h 159124"/>
                        <a:gd name="connsiteX2" fmla="*/ 61691 w 73509"/>
                        <a:gd name="connsiteY2" fmla="*/ 0 h 159124"/>
                        <a:gd name="connsiteX3" fmla="*/ 69570 w 73509"/>
                        <a:gd name="connsiteY3" fmla="*/ 3940 h 159124"/>
                        <a:gd name="connsiteX4" fmla="*/ 73509 w 73509"/>
                        <a:gd name="connsiteY4" fmla="*/ 23637 h 159124"/>
                        <a:gd name="connsiteX5" fmla="*/ 65630 w 73509"/>
                        <a:gd name="connsiteY5" fmla="*/ 63032 h 159124"/>
                        <a:gd name="connsiteX6" fmla="*/ 65630 w 73509"/>
                        <a:gd name="connsiteY6" fmla="*/ 63032 h 159124"/>
                        <a:gd name="connsiteX7" fmla="*/ 26235 w 73509"/>
                        <a:gd name="connsiteY7" fmla="*/ 133942 h 159124"/>
                        <a:gd name="connsiteX8" fmla="*/ 18356 w 73509"/>
                        <a:gd name="connsiteY8" fmla="*/ 149700 h 159124"/>
                        <a:gd name="connsiteX9" fmla="*/ 2598 w 73509"/>
                        <a:gd name="connsiteY9" fmla="*/ 157579 h 159124"/>
                        <a:gd name="connsiteX10" fmla="*/ 2598 w 73509"/>
                        <a:gd name="connsiteY10" fmla="*/ 157579 h 159124"/>
                        <a:gd name="connsiteX11" fmla="*/ 69570 w 73509"/>
                        <a:gd name="connsiteY11" fmla="*/ 23637 h 159124"/>
                        <a:gd name="connsiteX12" fmla="*/ 65630 w 73509"/>
                        <a:gd name="connsiteY12" fmla="*/ 7879 h 159124"/>
                        <a:gd name="connsiteX13" fmla="*/ 57751 w 73509"/>
                        <a:gd name="connsiteY13" fmla="*/ 3940 h 159124"/>
                        <a:gd name="connsiteX14" fmla="*/ 34114 w 73509"/>
                        <a:gd name="connsiteY14" fmla="*/ 23637 h 159124"/>
                        <a:gd name="connsiteX15" fmla="*/ 14417 w 73509"/>
                        <a:gd name="connsiteY15" fmla="*/ 63032 h 159124"/>
                        <a:gd name="connsiteX16" fmla="*/ 2598 w 73509"/>
                        <a:gd name="connsiteY16" fmla="*/ 157579 h 159124"/>
                        <a:gd name="connsiteX17" fmla="*/ 6538 w 73509"/>
                        <a:gd name="connsiteY17" fmla="*/ 157579 h 159124"/>
                        <a:gd name="connsiteX18" fmla="*/ 18356 w 73509"/>
                        <a:gd name="connsiteY18" fmla="*/ 145761 h 159124"/>
                        <a:gd name="connsiteX19" fmla="*/ 26235 w 73509"/>
                        <a:gd name="connsiteY19" fmla="*/ 130003 h 159124"/>
                        <a:gd name="connsiteX20" fmla="*/ 65630 w 73509"/>
                        <a:gd name="connsiteY20" fmla="*/ 59092 h 159124"/>
                        <a:gd name="connsiteX21" fmla="*/ 69570 w 73509"/>
                        <a:gd name="connsiteY21" fmla="*/ 23637 h 159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3509" h="159124">
                          <a:moveTo>
                            <a:pt x="2598" y="157579"/>
                          </a:moveTo>
                          <a:cubicBezTo>
                            <a:pt x="-5281" y="145761"/>
                            <a:pt x="6538" y="82729"/>
                            <a:pt x="14417" y="63032"/>
                          </a:cubicBezTo>
                          <a:cubicBezTo>
                            <a:pt x="22296" y="39395"/>
                            <a:pt x="45933" y="0"/>
                            <a:pt x="61691" y="0"/>
                          </a:cubicBezTo>
                          <a:cubicBezTo>
                            <a:pt x="65630" y="0"/>
                            <a:pt x="69570" y="0"/>
                            <a:pt x="69570" y="3940"/>
                          </a:cubicBezTo>
                          <a:cubicBezTo>
                            <a:pt x="73509" y="11819"/>
                            <a:pt x="73509" y="19697"/>
                            <a:pt x="73509" y="23637"/>
                          </a:cubicBezTo>
                          <a:lnTo>
                            <a:pt x="65630" y="63032"/>
                          </a:lnTo>
                          <a:lnTo>
                            <a:pt x="65630" y="63032"/>
                          </a:lnTo>
                          <a:cubicBezTo>
                            <a:pt x="49872" y="70911"/>
                            <a:pt x="34114" y="110306"/>
                            <a:pt x="26235" y="133942"/>
                          </a:cubicBezTo>
                          <a:cubicBezTo>
                            <a:pt x="22296" y="141821"/>
                            <a:pt x="22296" y="145761"/>
                            <a:pt x="18356" y="149700"/>
                          </a:cubicBezTo>
                          <a:cubicBezTo>
                            <a:pt x="14417" y="157579"/>
                            <a:pt x="10477" y="161519"/>
                            <a:pt x="2598" y="157579"/>
                          </a:cubicBezTo>
                          <a:cubicBezTo>
                            <a:pt x="6538" y="157579"/>
                            <a:pt x="2598" y="157579"/>
                            <a:pt x="2598" y="157579"/>
                          </a:cubicBezTo>
                          <a:close/>
                          <a:moveTo>
                            <a:pt x="69570" y="23637"/>
                          </a:moveTo>
                          <a:cubicBezTo>
                            <a:pt x="69570" y="23637"/>
                            <a:pt x="73509" y="11819"/>
                            <a:pt x="65630" y="7879"/>
                          </a:cubicBezTo>
                          <a:cubicBezTo>
                            <a:pt x="65630" y="3940"/>
                            <a:pt x="61691" y="3940"/>
                            <a:pt x="57751" y="3940"/>
                          </a:cubicBezTo>
                          <a:cubicBezTo>
                            <a:pt x="53812" y="3940"/>
                            <a:pt x="41993" y="11819"/>
                            <a:pt x="34114" y="23637"/>
                          </a:cubicBezTo>
                          <a:cubicBezTo>
                            <a:pt x="26235" y="35455"/>
                            <a:pt x="18356" y="51213"/>
                            <a:pt x="14417" y="63032"/>
                          </a:cubicBezTo>
                          <a:cubicBezTo>
                            <a:pt x="6538" y="86669"/>
                            <a:pt x="-5281" y="145761"/>
                            <a:pt x="2598" y="157579"/>
                          </a:cubicBezTo>
                          <a:cubicBezTo>
                            <a:pt x="2598" y="157579"/>
                            <a:pt x="2598" y="157579"/>
                            <a:pt x="6538" y="157579"/>
                          </a:cubicBezTo>
                          <a:cubicBezTo>
                            <a:pt x="10477" y="157579"/>
                            <a:pt x="14417" y="153640"/>
                            <a:pt x="18356" y="145761"/>
                          </a:cubicBezTo>
                          <a:cubicBezTo>
                            <a:pt x="18356" y="141821"/>
                            <a:pt x="22296" y="137882"/>
                            <a:pt x="26235" y="130003"/>
                          </a:cubicBezTo>
                          <a:cubicBezTo>
                            <a:pt x="34114" y="106366"/>
                            <a:pt x="49872" y="66971"/>
                            <a:pt x="65630" y="59092"/>
                          </a:cubicBezTo>
                          <a:lnTo>
                            <a:pt x="69570" y="23637"/>
                          </a:lnTo>
                          <a:close/>
                        </a:path>
                      </a:pathLst>
                    </a:custGeom>
                    <a:solidFill>
                      <a:srgbClr val="7C1921"/>
                    </a:solidFill>
                    <a:ln w="39379" cap="flat">
                      <a:noFill/>
                      <a:prstDash val="solid"/>
                      <a:miter/>
                    </a:ln>
                  </p:spPr>
                  <p:txBody>
                    <a:bodyPr rtlCol="0" anchor="ctr"/>
                    <a:lstStyle/>
                    <a:p>
                      <a:endParaRPr lang="en-US"/>
                    </a:p>
                  </p:txBody>
                </p:sp>
              </p:grpSp>
              <p:sp>
                <p:nvSpPr>
                  <p:cNvPr id="3185" name="Freeform: Shape 3184">
                    <a:extLst>
                      <a:ext uri="{FF2B5EF4-FFF2-40B4-BE49-F238E27FC236}">
                        <a16:creationId xmlns:a16="http://schemas.microsoft.com/office/drawing/2014/main" xmlns="" id="{51F6B8AD-7A19-4931-AB99-B4392BF6FEEE}"/>
                      </a:ext>
                    </a:extLst>
                  </p:cNvPr>
                  <p:cNvSpPr/>
                  <p:nvPr/>
                </p:nvSpPr>
                <p:spPr>
                  <a:xfrm>
                    <a:off x="15156806" y="2220590"/>
                    <a:ext cx="45036" cy="100068"/>
                  </a:xfrm>
                  <a:custGeom>
                    <a:avLst/>
                    <a:gdLst>
                      <a:gd name="connsiteX0" fmla="*/ 39994 w 45036"/>
                      <a:gd name="connsiteY0" fmla="*/ 630 h 100068"/>
                      <a:gd name="connsiteX1" fmla="*/ 43933 w 45036"/>
                      <a:gd name="connsiteY1" fmla="*/ 8509 h 100068"/>
                      <a:gd name="connsiteX2" fmla="*/ 39994 w 45036"/>
                      <a:gd name="connsiteY2" fmla="*/ 32146 h 100068"/>
                      <a:gd name="connsiteX3" fmla="*/ 20296 w 45036"/>
                      <a:gd name="connsiteY3" fmla="*/ 67601 h 100068"/>
                      <a:gd name="connsiteX4" fmla="*/ 599 w 45036"/>
                      <a:gd name="connsiteY4" fmla="*/ 99117 h 100068"/>
                      <a:gd name="connsiteX5" fmla="*/ 39994 w 45036"/>
                      <a:gd name="connsiteY5" fmla="*/ 630 h 100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036" h="100068">
                        <a:moveTo>
                          <a:pt x="39994" y="630"/>
                        </a:moveTo>
                        <a:cubicBezTo>
                          <a:pt x="39994" y="630"/>
                          <a:pt x="47873" y="-3309"/>
                          <a:pt x="43933" y="8509"/>
                        </a:cubicBezTo>
                        <a:cubicBezTo>
                          <a:pt x="39994" y="16388"/>
                          <a:pt x="39994" y="32146"/>
                          <a:pt x="39994" y="32146"/>
                        </a:cubicBezTo>
                        <a:cubicBezTo>
                          <a:pt x="39994" y="32146"/>
                          <a:pt x="32115" y="40025"/>
                          <a:pt x="20296" y="67601"/>
                        </a:cubicBezTo>
                        <a:cubicBezTo>
                          <a:pt x="8478" y="95178"/>
                          <a:pt x="8478" y="103057"/>
                          <a:pt x="599" y="99117"/>
                        </a:cubicBezTo>
                        <a:cubicBezTo>
                          <a:pt x="-3340" y="95178"/>
                          <a:pt x="12418" y="12449"/>
                          <a:pt x="39994" y="630"/>
                        </a:cubicBezTo>
                        <a:close/>
                      </a:path>
                    </a:pathLst>
                  </a:custGeom>
                  <a:solidFill>
                    <a:srgbClr val="FFFFFF">
                      <a:alpha val="40000"/>
                    </a:srgbClr>
                  </a:solidFill>
                  <a:ln w="39379" cap="flat">
                    <a:noFill/>
                    <a:prstDash val="solid"/>
                    <a:miter/>
                  </a:ln>
                </p:spPr>
                <p:txBody>
                  <a:bodyPr rtlCol="0" anchor="ctr"/>
                  <a:lstStyle/>
                  <a:p>
                    <a:endParaRPr lang="en-US"/>
                  </a:p>
                </p:txBody>
              </p:sp>
              <p:sp>
                <p:nvSpPr>
                  <p:cNvPr id="3186" name="Freeform: Shape 3185">
                    <a:extLst>
                      <a:ext uri="{FF2B5EF4-FFF2-40B4-BE49-F238E27FC236}">
                        <a16:creationId xmlns:a16="http://schemas.microsoft.com/office/drawing/2014/main" xmlns="" id="{869BE6FC-472E-4919-BB05-3AD56FD958FC}"/>
                      </a:ext>
                    </a:extLst>
                  </p:cNvPr>
                  <p:cNvSpPr/>
                  <p:nvPr/>
                </p:nvSpPr>
                <p:spPr>
                  <a:xfrm>
                    <a:off x="15142988" y="2189704"/>
                    <a:ext cx="69569" cy="155609"/>
                  </a:xfrm>
                  <a:custGeom>
                    <a:avLst/>
                    <a:gdLst>
                      <a:gd name="connsiteX0" fmla="*/ 14417 w 69569"/>
                      <a:gd name="connsiteY0" fmla="*/ 63032 h 155609"/>
                      <a:gd name="connsiteX1" fmla="*/ 57751 w 69569"/>
                      <a:gd name="connsiteY1" fmla="*/ 0 h 155609"/>
                      <a:gd name="connsiteX2" fmla="*/ 69570 w 69569"/>
                      <a:gd name="connsiteY2" fmla="*/ 19697 h 155609"/>
                      <a:gd name="connsiteX3" fmla="*/ 49872 w 69569"/>
                      <a:gd name="connsiteY3" fmla="*/ 11819 h 155609"/>
                      <a:gd name="connsiteX4" fmla="*/ 10477 w 69569"/>
                      <a:gd name="connsiteY4" fmla="*/ 94548 h 155609"/>
                      <a:gd name="connsiteX5" fmla="*/ 18356 w 69569"/>
                      <a:gd name="connsiteY5" fmla="*/ 145761 h 155609"/>
                      <a:gd name="connsiteX6" fmla="*/ 18356 w 69569"/>
                      <a:gd name="connsiteY6" fmla="*/ 145761 h 155609"/>
                      <a:gd name="connsiteX7" fmla="*/ 2598 w 69569"/>
                      <a:gd name="connsiteY7" fmla="*/ 153640 h 155609"/>
                      <a:gd name="connsiteX8" fmla="*/ 14417 w 69569"/>
                      <a:gd name="connsiteY8" fmla="*/ 63032 h 155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569" h="155609">
                        <a:moveTo>
                          <a:pt x="14417" y="63032"/>
                        </a:moveTo>
                        <a:cubicBezTo>
                          <a:pt x="22296" y="39395"/>
                          <a:pt x="45933" y="0"/>
                          <a:pt x="57751" y="0"/>
                        </a:cubicBezTo>
                        <a:cubicBezTo>
                          <a:pt x="69570" y="0"/>
                          <a:pt x="69570" y="15758"/>
                          <a:pt x="69570" y="19697"/>
                        </a:cubicBezTo>
                        <a:cubicBezTo>
                          <a:pt x="65630" y="11819"/>
                          <a:pt x="57751" y="3940"/>
                          <a:pt x="49872" y="11819"/>
                        </a:cubicBezTo>
                        <a:cubicBezTo>
                          <a:pt x="34114" y="23637"/>
                          <a:pt x="22296" y="51213"/>
                          <a:pt x="10477" y="94548"/>
                        </a:cubicBezTo>
                        <a:cubicBezTo>
                          <a:pt x="-1341" y="137882"/>
                          <a:pt x="6538" y="153640"/>
                          <a:pt x="18356" y="145761"/>
                        </a:cubicBezTo>
                        <a:cubicBezTo>
                          <a:pt x="18356" y="145761"/>
                          <a:pt x="18356" y="145761"/>
                          <a:pt x="18356" y="145761"/>
                        </a:cubicBezTo>
                        <a:cubicBezTo>
                          <a:pt x="10477" y="161519"/>
                          <a:pt x="2598" y="153640"/>
                          <a:pt x="2598" y="153640"/>
                        </a:cubicBezTo>
                        <a:cubicBezTo>
                          <a:pt x="-5281" y="145761"/>
                          <a:pt x="6538" y="86669"/>
                          <a:pt x="14417" y="63032"/>
                        </a:cubicBezTo>
                        <a:close/>
                      </a:path>
                    </a:pathLst>
                  </a:custGeom>
                  <a:solidFill>
                    <a:srgbClr val="CA7228"/>
                  </a:solidFill>
                  <a:ln w="39379" cap="flat">
                    <a:noFill/>
                    <a:prstDash val="solid"/>
                    <a:miter/>
                  </a:ln>
                </p:spPr>
                <p:txBody>
                  <a:bodyPr rtlCol="0" anchor="ctr"/>
                  <a:lstStyle/>
                  <a:p>
                    <a:endParaRPr lang="en-US"/>
                  </a:p>
                </p:txBody>
              </p:sp>
            </p:grpSp>
            <p:grpSp>
              <p:nvGrpSpPr>
                <p:cNvPr id="3187" name="Graphic 2510">
                  <a:extLst>
                    <a:ext uri="{FF2B5EF4-FFF2-40B4-BE49-F238E27FC236}">
                      <a16:creationId xmlns:a16="http://schemas.microsoft.com/office/drawing/2014/main" xmlns="" id="{FA51293B-AC88-447E-88D7-E66B73A57011}"/>
                    </a:ext>
                  </a:extLst>
                </p:cNvPr>
                <p:cNvGrpSpPr/>
                <p:nvPr/>
              </p:nvGrpSpPr>
              <p:grpSpPr>
                <a:xfrm>
                  <a:off x="15433169" y="2236457"/>
                  <a:ext cx="47273" cy="173858"/>
                  <a:chOff x="15433169" y="2236457"/>
                  <a:chExt cx="47273" cy="173858"/>
                </a:xfrm>
              </p:grpSpPr>
              <p:grpSp>
                <p:nvGrpSpPr>
                  <p:cNvPr id="3188" name="Graphic 2510">
                    <a:extLst>
                      <a:ext uri="{FF2B5EF4-FFF2-40B4-BE49-F238E27FC236}">
                        <a16:creationId xmlns:a16="http://schemas.microsoft.com/office/drawing/2014/main" xmlns="" id="{98B3C292-163A-4EDD-96F1-51D8238BC9B7}"/>
                      </a:ext>
                    </a:extLst>
                  </p:cNvPr>
                  <p:cNvGrpSpPr/>
                  <p:nvPr/>
                </p:nvGrpSpPr>
                <p:grpSpPr>
                  <a:xfrm>
                    <a:off x="15433169" y="2236457"/>
                    <a:ext cx="47273" cy="173858"/>
                    <a:chOff x="15433169" y="2236457"/>
                    <a:chExt cx="47273" cy="173858"/>
                  </a:xfrm>
                </p:grpSpPr>
                <p:sp>
                  <p:nvSpPr>
                    <p:cNvPr id="3189" name="Freeform: Shape 3188">
                      <a:extLst>
                        <a:ext uri="{FF2B5EF4-FFF2-40B4-BE49-F238E27FC236}">
                          <a16:creationId xmlns:a16="http://schemas.microsoft.com/office/drawing/2014/main" xmlns="" id="{F5841884-36C8-4BA0-BE44-7CED0294E28A}"/>
                        </a:ext>
                      </a:extLst>
                    </p:cNvPr>
                    <p:cNvSpPr/>
                    <p:nvPr/>
                  </p:nvSpPr>
                  <p:spPr>
                    <a:xfrm>
                      <a:off x="15433169" y="2236457"/>
                      <a:ext cx="47273" cy="170356"/>
                    </a:xfrm>
                    <a:custGeom>
                      <a:avLst/>
                      <a:gdLst>
                        <a:gd name="connsiteX0" fmla="*/ 11819 w 47273"/>
                        <a:gd name="connsiteY0" fmla="*/ 16279 h 170356"/>
                        <a:gd name="connsiteX1" fmla="*/ 27576 w 47273"/>
                        <a:gd name="connsiteY1" fmla="*/ 521 h 170356"/>
                        <a:gd name="connsiteX2" fmla="*/ 47274 w 47273"/>
                        <a:gd name="connsiteY2" fmla="*/ 75371 h 170356"/>
                        <a:gd name="connsiteX3" fmla="*/ 23637 w 47273"/>
                        <a:gd name="connsiteY3" fmla="*/ 169919 h 170356"/>
                        <a:gd name="connsiteX4" fmla="*/ 11819 w 47273"/>
                        <a:gd name="connsiteY4" fmla="*/ 158100 h 170356"/>
                        <a:gd name="connsiteX5" fmla="*/ 0 w 47273"/>
                        <a:gd name="connsiteY5" fmla="*/ 59613 h 170356"/>
                        <a:gd name="connsiteX6" fmla="*/ 11819 w 47273"/>
                        <a:gd name="connsiteY6" fmla="*/ 16279 h 170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273" h="170356">
                          <a:moveTo>
                            <a:pt x="11819" y="16279"/>
                          </a:moveTo>
                          <a:cubicBezTo>
                            <a:pt x="11819" y="16279"/>
                            <a:pt x="15758" y="-3419"/>
                            <a:pt x="27576" y="521"/>
                          </a:cubicBezTo>
                          <a:cubicBezTo>
                            <a:pt x="39395" y="4460"/>
                            <a:pt x="47274" y="47795"/>
                            <a:pt x="47274" y="75371"/>
                          </a:cubicBezTo>
                          <a:cubicBezTo>
                            <a:pt x="47274" y="99008"/>
                            <a:pt x="35455" y="158100"/>
                            <a:pt x="23637" y="169919"/>
                          </a:cubicBezTo>
                          <a:cubicBezTo>
                            <a:pt x="23637" y="169919"/>
                            <a:pt x="15758" y="173858"/>
                            <a:pt x="11819" y="158100"/>
                          </a:cubicBezTo>
                          <a:cubicBezTo>
                            <a:pt x="11819" y="138403"/>
                            <a:pt x="15758" y="75371"/>
                            <a:pt x="0" y="59613"/>
                          </a:cubicBezTo>
                          <a:lnTo>
                            <a:pt x="11819" y="16279"/>
                          </a:lnTo>
                          <a:close/>
                        </a:path>
                      </a:pathLst>
                    </a:custGeom>
                    <a:solidFill>
                      <a:srgbClr val="F1B890"/>
                    </a:solidFill>
                    <a:ln w="39379" cap="flat">
                      <a:noFill/>
                      <a:prstDash val="solid"/>
                      <a:miter/>
                    </a:ln>
                  </p:spPr>
                  <p:txBody>
                    <a:bodyPr rtlCol="0" anchor="ctr"/>
                    <a:lstStyle/>
                    <a:p>
                      <a:endParaRPr lang="en-US"/>
                    </a:p>
                  </p:txBody>
                </p:sp>
                <p:sp>
                  <p:nvSpPr>
                    <p:cNvPr id="3190" name="Freeform: Shape 3189">
                      <a:extLst>
                        <a:ext uri="{FF2B5EF4-FFF2-40B4-BE49-F238E27FC236}">
                          <a16:creationId xmlns:a16="http://schemas.microsoft.com/office/drawing/2014/main" xmlns="" id="{FAEE2E2E-4FFE-4A3C-B722-D8DBF2C791C7}"/>
                        </a:ext>
                      </a:extLst>
                    </p:cNvPr>
                    <p:cNvSpPr/>
                    <p:nvPr/>
                  </p:nvSpPr>
                  <p:spPr>
                    <a:xfrm>
                      <a:off x="15437108" y="2236978"/>
                      <a:ext cx="43334" cy="173337"/>
                    </a:xfrm>
                    <a:custGeom>
                      <a:avLst/>
                      <a:gdLst>
                        <a:gd name="connsiteX0" fmla="*/ 11819 w 43334"/>
                        <a:gd name="connsiteY0" fmla="*/ 153640 h 173337"/>
                        <a:gd name="connsiteX1" fmla="*/ 11819 w 43334"/>
                        <a:gd name="connsiteY1" fmla="*/ 137882 h 173337"/>
                        <a:gd name="connsiteX2" fmla="*/ 0 w 43334"/>
                        <a:gd name="connsiteY2" fmla="*/ 59092 h 173337"/>
                        <a:gd name="connsiteX3" fmla="*/ 0 w 43334"/>
                        <a:gd name="connsiteY3" fmla="*/ 59092 h 173337"/>
                        <a:gd name="connsiteX4" fmla="*/ 7879 w 43334"/>
                        <a:gd name="connsiteY4" fmla="*/ 19697 h 173337"/>
                        <a:gd name="connsiteX5" fmla="*/ 15758 w 43334"/>
                        <a:gd name="connsiteY5" fmla="*/ 3940 h 173337"/>
                        <a:gd name="connsiteX6" fmla="*/ 23637 w 43334"/>
                        <a:gd name="connsiteY6" fmla="*/ 3940 h 173337"/>
                        <a:gd name="connsiteX7" fmla="*/ 43334 w 43334"/>
                        <a:gd name="connsiteY7" fmla="*/ 78790 h 173337"/>
                        <a:gd name="connsiteX8" fmla="*/ 19697 w 43334"/>
                        <a:gd name="connsiteY8" fmla="*/ 173337 h 173337"/>
                        <a:gd name="connsiteX9" fmla="*/ 15758 w 43334"/>
                        <a:gd name="connsiteY9" fmla="*/ 173337 h 173337"/>
                        <a:gd name="connsiteX10" fmla="*/ 15758 w 43334"/>
                        <a:gd name="connsiteY10" fmla="*/ 173337 h 173337"/>
                        <a:gd name="connsiteX11" fmla="*/ 11819 w 43334"/>
                        <a:gd name="connsiteY11" fmla="*/ 153640 h 173337"/>
                        <a:gd name="connsiteX12" fmla="*/ 19697 w 43334"/>
                        <a:gd name="connsiteY12" fmla="*/ 165458 h 173337"/>
                        <a:gd name="connsiteX13" fmla="*/ 43334 w 43334"/>
                        <a:gd name="connsiteY13" fmla="*/ 70911 h 173337"/>
                        <a:gd name="connsiteX14" fmla="*/ 39395 w 43334"/>
                        <a:gd name="connsiteY14" fmla="*/ 27576 h 173337"/>
                        <a:gd name="connsiteX15" fmla="*/ 23637 w 43334"/>
                        <a:gd name="connsiteY15" fmla="*/ 0 h 173337"/>
                        <a:gd name="connsiteX16" fmla="*/ 15758 w 43334"/>
                        <a:gd name="connsiteY16" fmla="*/ 0 h 173337"/>
                        <a:gd name="connsiteX17" fmla="*/ 7879 w 43334"/>
                        <a:gd name="connsiteY17" fmla="*/ 15758 h 173337"/>
                        <a:gd name="connsiteX18" fmla="*/ 0 w 43334"/>
                        <a:gd name="connsiteY18" fmla="*/ 55153 h 173337"/>
                        <a:gd name="connsiteX19" fmla="*/ 11819 w 43334"/>
                        <a:gd name="connsiteY19" fmla="*/ 137882 h 173337"/>
                        <a:gd name="connsiteX20" fmla="*/ 11819 w 43334"/>
                        <a:gd name="connsiteY20" fmla="*/ 153640 h 173337"/>
                        <a:gd name="connsiteX21" fmla="*/ 19697 w 43334"/>
                        <a:gd name="connsiteY21" fmla="*/ 165458 h 173337"/>
                        <a:gd name="connsiteX22" fmla="*/ 19697 w 43334"/>
                        <a:gd name="connsiteY22" fmla="*/ 165458 h 173337"/>
                        <a:gd name="connsiteX23" fmla="*/ 19697 w 43334"/>
                        <a:gd name="connsiteY23" fmla="*/ 165458 h 173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3334" h="173337">
                          <a:moveTo>
                            <a:pt x="11819" y="153640"/>
                          </a:moveTo>
                          <a:cubicBezTo>
                            <a:pt x="11819" y="149700"/>
                            <a:pt x="11819" y="141821"/>
                            <a:pt x="11819" y="137882"/>
                          </a:cubicBezTo>
                          <a:cubicBezTo>
                            <a:pt x="11819" y="114245"/>
                            <a:pt x="11819" y="70911"/>
                            <a:pt x="0" y="59092"/>
                          </a:cubicBezTo>
                          <a:lnTo>
                            <a:pt x="0" y="59092"/>
                          </a:lnTo>
                          <a:lnTo>
                            <a:pt x="7879" y="19697"/>
                          </a:lnTo>
                          <a:cubicBezTo>
                            <a:pt x="7879" y="19697"/>
                            <a:pt x="11819" y="7879"/>
                            <a:pt x="15758" y="3940"/>
                          </a:cubicBezTo>
                          <a:cubicBezTo>
                            <a:pt x="19697" y="3940"/>
                            <a:pt x="19697" y="0"/>
                            <a:pt x="23637" y="3940"/>
                          </a:cubicBezTo>
                          <a:cubicBezTo>
                            <a:pt x="35455" y="7879"/>
                            <a:pt x="43334" y="51213"/>
                            <a:pt x="43334" y="78790"/>
                          </a:cubicBezTo>
                          <a:cubicBezTo>
                            <a:pt x="43334" y="102427"/>
                            <a:pt x="31516" y="161519"/>
                            <a:pt x="19697" y="173337"/>
                          </a:cubicBezTo>
                          <a:cubicBezTo>
                            <a:pt x="19697" y="173337"/>
                            <a:pt x="15758" y="173337"/>
                            <a:pt x="15758" y="173337"/>
                          </a:cubicBezTo>
                          <a:lnTo>
                            <a:pt x="15758" y="173337"/>
                          </a:lnTo>
                          <a:cubicBezTo>
                            <a:pt x="15758" y="169398"/>
                            <a:pt x="11819" y="165458"/>
                            <a:pt x="11819" y="153640"/>
                          </a:cubicBezTo>
                          <a:close/>
                          <a:moveTo>
                            <a:pt x="19697" y="165458"/>
                          </a:moveTo>
                          <a:cubicBezTo>
                            <a:pt x="31516" y="157579"/>
                            <a:pt x="39395" y="98487"/>
                            <a:pt x="43334" y="70911"/>
                          </a:cubicBezTo>
                          <a:cubicBezTo>
                            <a:pt x="43334" y="59092"/>
                            <a:pt x="43334" y="39395"/>
                            <a:pt x="39395" y="27576"/>
                          </a:cubicBezTo>
                          <a:cubicBezTo>
                            <a:pt x="35455" y="11818"/>
                            <a:pt x="31516" y="0"/>
                            <a:pt x="23637" y="0"/>
                          </a:cubicBezTo>
                          <a:cubicBezTo>
                            <a:pt x="19697" y="0"/>
                            <a:pt x="19697" y="0"/>
                            <a:pt x="15758" y="0"/>
                          </a:cubicBezTo>
                          <a:cubicBezTo>
                            <a:pt x="11819" y="3940"/>
                            <a:pt x="7879" y="15758"/>
                            <a:pt x="7879" y="15758"/>
                          </a:cubicBezTo>
                          <a:lnTo>
                            <a:pt x="0" y="55153"/>
                          </a:lnTo>
                          <a:cubicBezTo>
                            <a:pt x="11819" y="66971"/>
                            <a:pt x="11819" y="110305"/>
                            <a:pt x="11819" y="137882"/>
                          </a:cubicBezTo>
                          <a:cubicBezTo>
                            <a:pt x="11819" y="145761"/>
                            <a:pt x="11819" y="149700"/>
                            <a:pt x="11819" y="153640"/>
                          </a:cubicBezTo>
                          <a:cubicBezTo>
                            <a:pt x="11819" y="161519"/>
                            <a:pt x="15758" y="165458"/>
                            <a:pt x="19697" y="165458"/>
                          </a:cubicBezTo>
                          <a:cubicBezTo>
                            <a:pt x="19697" y="169398"/>
                            <a:pt x="19697" y="165458"/>
                            <a:pt x="19697" y="165458"/>
                          </a:cubicBezTo>
                          <a:lnTo>
                            <a:pt x="19697" y="165458"/>
                          </a:lnTo>
                          <a:close/>
                        </a:path>
                      </a:pathLst>
                    </a:custGeom>
                    <a:solidFill>
                      <a:srgbClr val="7C1921"/>
                    </a:solidFill>
                    <a:ln w="39379" cap="flat">
                      <a:noFill/>
                      <a:prstDash val="solid"/>
                      <a:miter/>
                    </a:ln>
                  </p:spPr>
                  <p:txBody>
                    <a:bodyPr rtlCol="0" anchor="ctr"/>
                    <a:lstStyle/>
                    <a:p>
                      <a:endParaRPr lang="en-US"/>
                    </a:p>
                  </p:txBody>
                </p:sp>
              </p:grpSp>
              <p:sp>
                <p:nvSpPr>
                  <p:cNvPr id="3191" name="Freeform: Shape 3190">
                    <a:extLst>
                      <a:ext uri="{FF2B5EF4-FFF2-40B4-BE49-F238E27FC236}">
                        <a16:creationId xmlns:a16="http://schemas.microsoft.com/office/drawing/2014/main" xmlns="" id="{6F5218B9-5DCB-41E8-82DB-B836F513CB52}"/>
                      </a:ext>
                    </a:extLst>
                  </p:cNvPr>
                  <p:cNvSpPr/>
                  <p:nvPr/>
                </p:nvSpPr>
                <p:spPr>
                  <a:xfrm>
                    <a:off x="15448927" y="2240474"/>
                    <a:ext cx="28358" cy="146477"/>
                  </a:xfrm>
                  <a:custGeom>
                    <a:avLst/>
                    <a:gdLst>
                      <a:gd name="connsiteX0" fmla="*/ 0 w 28358"/>
                      <a:gd name="connsiteY0" fmla="*/ 20140 h 146477"/>
                      <a:gd name="connsiteX1" fmla="*/ 11818 w 28358"/>
                      <a:gd name="connsiteY1" fmla="*/ 443 h 146477"/>
                      <a:gd name="connsiteX2" fmla="*/ 27576 w 28358"/>
                      <a:gd name="connsiteY2" fmla="*/ 79233 h 146477"/>
                      <a:gd name="connsiteX3" fmla="*/ 11818 w 28358"/>
                      <a:gd name="connsiteY3" fmla="*/ 146204 h 146477"/>
                      <a:gd name="connsiteX4" fmla="*/ 11818 w 28358"/>
                      <a:gd name="connsiteY4" fmla="*/ 110748 h 146477"/>
                      <a:gd name="connsiteX5" fmla="*/ 0 w 28358"/>
                      <a:gd name="connsiteY5" fmla="*/ 20140 h 146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358" h="146477">
                        <a:moveTo>
                          <a:pt x="0" y="20140"/>
                        </a:moveTo>
                        <a:cubicBezTo>
                          <a:pt x="0" y="20140"/>
                          <a:pt x="3939" y="-3497"/>
                          <a:pt x="11818" y="443"/>
                        </a:cubicBezTo>
                        <a:cubicBezTo>
                          <a:pt x="19697" y="4382"/>
                          <a:pt x="31516" y="43777"/>
                          <a:pt x="27576" y="79233"/>
                        </a:cubicBezTo>
                        <a:cubicBezTo>
                          <a:pt x="23637" y="110748"/>
                          <a:pt x="15758" y="150143"/>
                          <a:pt x="11818" y="146204"/>
                        </a:cubicBezTo>
                        <a:cubicBezTo>
                          <a:pt x="7879" y="142264"/>
                          <a:pt x="11818" y="130446"/>
                          <a:pt x="11818" y="110748"/>
                        </a:cubicBezTo>
                        <a:cubicBezTo>
                          <a:pt x="11818" y="91051"/>
                          <a:pt x="11818" y="35898"/>
                          <a:pt x="0" y="20140"/>
                        </a:cubicBezTo>
                        <a:close/>
                      </a:path>
                    </a:pathLst>
                  </a:custGeom>
                  <a:solidFill>
                    <a:srgbClr val="FFFFFF">
                      <a:alpha val="40000"/>
                    </a:srgbClr>
                  </a:solidFill>
                  <a:ln w="39379" cap="flat">
                    <a:noFill/>
                    <a:prstDash val="solid"/>
                    <a:miter/>
                  </a:ln>
                </p:spPr>
                <p:txBody>
                  <a:bodyPr rtlCol="0" anchor="ctr"/>
                  <a:lstStyle/>
                  <a:p>
                    <a:endParaRPr lang="en-US"/>
                  </a:p>
                </p:txBody>
              </p:sp>
              <p:grpSp>
                <p:nvGrpSpPr>
                  <p:cNvPr id="3192" name="Graphic 2510">
                    <a:extLst>
                      <a:ext uri="{FF2B5EF4-FFF2-40B4-BE49-F238E27FC236}">
                        <a16:creationId xmlns:a16="http://schemas.microsoft.com/office/drawing/2014/main" xmlns="" id="{702D3AF3-D803-4643-B130-DD8A5A1368FB}"/>
                      </a:ext>
                    </a:extLst>
                  </p:cNvPr>
                  <p:cNvGrpSpPr/>
                  <p:nvPr/>
                </p:nvGrpSpPr>
                <p:grpSpPr>
                  <a:xfrm>
                    <a:off x="15437108" y="2260615"/>
                    <a:ext cx="31515" cy="146198"/>
                    <a:chOff x="15437108" y="2260615"/>
                    <a:chExt cx="31515" cy="146198"/>
                  </a:xfrm>
                </p:grpSpPr>
                <p:sp>
                  <p:nvSpPr>
                    <p:cNvPr id="3193" name="Freeform: Shape 3192">
                      <a:extLst>
                        <a:ext uri="{FF2B5EF4-FFF2-40B4-BE49-F238E27FC236}">
                          <a16:creationId xmlns:a16="http://schemas.microsoft.com/office/drawing/2014/main" xmlns="" id="{B0FFEA2C-F9EC-469D-BDC2-55C20B950455}"/>
                        </a:ext>
                      </a:extLst>
                    </p:cNvPr>
                    <p:cNvSpPr/>
                    <p:nvPr/>
                  </p:nvSpPr>
                  <p:spPr>
                    <a:xfrm>
                      <a:off x="15468624" y="2386678"/>
                      <a:ext cx="39394" cy="3939"/>
                    </a:xfrm>
                    <a:custGeom>
                      <a:avLst/>
                      <a:gdLst>
                        <a:gd name="connsiteX0" fmla="*/ 0 w 39394"/>
                        <a:gd name="connsiteY0" fmla="*/ 3940 h 3939"/>
                        <a:gd name="connsiteX1" fmla="*/ 0 w 39394"/>
                        <a:gd name="connsiteY1" fmla="*/ 0 h 3939"/>
                        <a:gd name="connsiteX2" fmla="*/ 0 w 39394"/>
                        <a:gd name="connsiteY2" fmla="*/ 3940 h 3939"/>
                      </a:gdLst>
                      <a:ahLst/>
                      <a:cxnLst>
                        <a:cxn ang="0">
                          <a:pos x="connsiteX0" y="connsiteY0"/>
                        </a:cxn>
                        <a:cxn ang="0">
                          <a:pos x="connsiteX1" y="connsiteY1"/>
                        </a:cxn>
                        <a:cxn ang="0">
                          <a:pos x="connsiteX2" y="connsiteY2"/>
                        </a:cxn>
                      </a:cxnLst>
                      <a:rect l="l" t="t" r="r" b="b"/>
                      <a:pathLst>
                        <a:path w="39394" h="3939">
                          <a:moveTo>
                            <a:pt x="0" y="3940"/>
                          </a:moveTo>
                          <a:cubicBezTo>
                            <a:pt x="0" y="3940"/>
                            <a:pt x="0" y="0"/>
                            <a:pt x="0" y="0"/>
                          </a:cubicBezTo>
                          <a:cubicBezTo>
                            <a:pt x="0" y="0"/>
                            <a:pt x="0" y="0"/>
                            <a:pt x="0" y="3940"/>
                          </a:cubicBezTo>
                          <a:close/>
                        </a:path>
                      </a:pathLst>
                    </a:custGeom>
                    <a:noFill/>
                    <a:ln w="39379" cap="flat">
                      <a:noFill/>
                      <a:prstDash val="solid"/>
                      <a:miter/>
                    </a:ln>
                  </p:spPr>
                  <p:txBody>
                    <a:bodyPr rtlCol="0" anchor="ctr"/>
                    <a:lstStyle/>
                    <a:p>
                      <a:endParaRPr lang="en-US"/>
                    </a:p>
                  </p:txBody>
                </p:sp>
                <p:grpSp>
                  <p:nvGrpSpPr>
                    <p:cNvPr id="3194" name="Graphic 2510">
                      <a:extLst>
                        <a:ext uri="{FF2B5EF4-FFF2-40B4-BE49-F238E27FC236}">
                          <a16:creationId xmlns:a16="http://schemas.microsoft.com/office/drawing/2014/main" xmlns="" id="{EF7C1797-435D-40D2-A149-9CF0EA78D4B1}"/>
                        </a:ext>
                      </a:extLst>
                    </p:cNvPr>
                    <p:cNvGrpSpPr/>
                    <p:nvPr/>
                  </p:nvGrpSpPr>
                  <p:grpSpPr>
                    <a:xfrm>
                      <a:off x="15468624" y="2382739"/>
                      <a:ext cx="39394" cy="3939"/>
                      <a:chOff x="15468624" y="2382739"/>
                      <a:chExt cx="39394" cy="3939"/>
                    </a:xfrm>
                  </p:grpSpPr>
                  <p:sp>
                    <p:nvSpPr>
                      <p:cNvPr id="3195" name="Freeform: Shape 3194">
                        <a:extLst>
                          <a:ext uri="{FF2B5EF4-FFF2-40B4-BE49-F238E27FC236}">
                            <a16:creationId xmlns:a16="http://schemas.microsoft.com/office/drawing/2014/main" xmlns="" id="{ED96EA48-4759-4051-9183-3162848C4E7D}"/>
                          </a:ext>
                        </a:extLst>
                      </p:cNvPr>
                      <p:cNvSpPr/>
                      <p:nvPr/>
                    </p:nvSpPr>
                    <p:spPr>
                      <a:xfrm>
                        <a:off x="15468624" y="2382739"/>
                        <a:ext cx="39394" cy="39394"/>
                      </a:xfrm>
                      <a:custGeom>
                        <a:avLst/>
                        <a:gdLst>
                          <a:gd name="connsiteX0" fmla="*/ 0 w 39394"/>
                          <a:gd name="connsiteY0" fmla="*/ 0 h 39394"/>
                          <a:gd name="connsiteX1" fmla="*/ 0 w 39394"/>
                          <a:gd name="connsiteY1" fmla="*/ 0 h 39394"/>
                          <a:gd name="connsiteX2" fmla="*/ 0 w 39394"/>
                          <a:gd name="connsiteY2" fmla="*/ 0 h 39394"/>
                          <a:gd name="connsiteX3" fmla="*/ 0 w 39394"/>
                          <a:gd name="connsiteY3" fmla="*/ 0 h 39394"/>
                        </a:gdLst>
                        <a:ahLst/>
                        <a:cxnLst>
                          <a:cxn ang="0">
                            <a:pos x="connsiteX0" y="connsiteY0"/>
                          </a:cxn>
                          <a:cxn ang="0">
                            <a:pos x="connsiteX1" y="connsiteY1"/>
                          </a:cxn>
                          <a:cxn ang="0">
                            <a:pos x="connsiteX2" y="connsiteY2"/>
                          </a:cxn>
                          <a:cxn ang="0">
                            <a:pos x="connsiteX3" y="connsiteY3"/>
                          </a:cxn>
                        </a:cxnLst>
                        <a:rect l="l" t="t" r="r" b="b"/>
                        <a:pathLst>
                          <a:path w="39394" h="39394">
                            <a:moveTo>
                              <a:pt x="0" y="0"/>
                            </a:moveTo>
                            <a:cubicBezTo>
                              <a:pt x="0" y="0"/>
                              <a:pt x="0" y="0"/>
                              <a:pt x="0" y="0"/>
                            </a:cubicBezTo>
                            <a:lnTo>
                              <a:pt x="0" y="0"/>
                            </a:lnTo>
                            <a:cubicBezTo>
                              <a:pt x="0" y="0"/>
                              <a:pt x="0" y="0"/>
                              <a:pt x="0" y="0"/>
                            </a:cubicBezTo>
                            <a:close/>
                          </a:path>
                        </a:pathLst>
                      </a:custGeom>
                      <a:solidFill>
                        <a:srgbClr val="F1B890"/>
                      </a:solidFill>
                      <a:ln w="39379" cap="flat">
                        <a:noFill/>
                        <a:prstDash val="solid"/>
                        <a:miter/>
                      </a:ln>
                    </p:spPr>
                    <p:txBody>
                      <a:bodyPr rtlCol="0" anchor="ctr"/>
                      <a:lstStyle/>
                      <a:p>
                        <a:endParaRPr lang="en-US"/>
                      </a:p>
                    </p:txBody>
                  </p:sp>
                  <p:sp>
                    <p:nvSpPr>
                      <p:cNvPr id="3196" name="Freeform: Shape 3195">
                        <a:extLst>
                          <a:ext uri="{FF2B5EF4-FFF2-40B4-BE49-F238E27FC236}">
                            <a16:creationId xmlns:a16="http://schemas.microsoft.com/office/drawing/2014/main" xmlns="" id="{5EA61DBB-101E-4C81-B1E8-0687AAE9FE55}"/>
                          </a:ext>
                        </a:extLst>
                      </p:cNvPr>
                      <p:cNvSpPr/>
                      <p:nvPr/>
                    </p:nvSpPr>
                    <p:spPr>
                      <a:xfrm>
                        <a:off x="15468624" y="2383724"/>
                        <a:ext cx="39394" cy="2954"/>
                      </a:xfrm>
                      <a:custGeom>
                        <a:avLst/>
                        <a:gdLst>
                          <a:gd name="connsiteX0" fmla="*/ 0 w 39394"/>
                          <a:gd name="connsiteY0" fmla="*/ 2955 h 2954"/>
                          <a:gd name="connsiteX1" fmla="*/ 0 w 39394"/>
                          <a:gd name="connsiteY1" fmla="*/ 2955 h 2954"/>
                          <a:gd name="connsiteX2" fmla="*/ 0 w 39394"/>
                          <a:gd name="connsiteY2" fmla="*/ 2955 h 2954"/>
                          <a:gd name="connsiteX3" fmla="*/ 0 w 39394"/>
                          <a:gd name="connsiteY3" fmla="*/ 2955 h 2954"/>
                          <a:gd name="connsiteX4" fmla="*/ 0 w 39394"/>
                          <a:gd name="connsiteY4" fmla="*/ 2955 h 2954"/>
                          <a:gd name="connsiteX5" fmla="*/ 0 w 39394"/>
                          <a:gd name="connsiteY5" fmla="*/ 2955 h 2954"/>
                          <a:gd name="connsiteX6" fmla="*/ 0 w 39394"/>
                          <a:gd name="connsiteY6" fmla="*/ 2955 h 2954"/>
                          <a:gd name="connsiteX7" fmla="*/ 0 w 39394"/>
                          <a:gd name="connsiteY7" fmla="*/ 2955 h 2954"/>
                          <a:gd name="connsiteX8" fmla="*/ 0 w 39394"/>
                          <a:gd name="connsiteY8" fmla="*/ 2955 h 2954"/>
                          <a:gd name="connsiteX9" fmla="*/ 0 w 39394"/>
                          <a:gd name="connsiteY9" fmla="*/ 2955 h 2954"/>
                          <a:gd name="connsiteX10" fmla="*/ 0 w 39394"/>
                          <a:gd name="connsiteY10" fmla="*/ 2955 h 2954"/>
                          <a:gd name="connsiteX11" fmla="*/ 0 w 39394"/>
                          <a:gd name="connsiteY11" fmla="*/ 2955 h 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394" h="2954">
                            <a:moveTo>
                              <a:pt x="0" y="2955"/>
                            </a:moveTo>
                            <a:lnTo>
                              <a:pt x="0" y="2955"/>
                            </a:lnTo>
                            <a:lnTo>
                              <a:pt x="0" y="2955"/>
                            </a:lnTo>
                            <a:lnTo>
                              <a:pt x="0" y="2955"/>
                            </a:lnTo>
                            <a:cubicBezTo>
                              <a:pt x="0" y="-985"/>
                              <a:pt x="0" y="-985"/>
                              <a:pt x="0" y="2955"/>
                            </a:cubicBezTo>
                            <a:lnTo>
                              <a:pt x="0" y="2955"/>
                            </a:lnTo>
                            <a:cubicBezTo>
                              <a:pt x="0" y="-985"/>
                              <a:pt x="0" y="-985"/>
                              <a:pt x="0" y="2955"/>
                            </a:cubicBezTo>
                            <a:lnTo>
                              <a:pt x="0" y="2955"/>
                            </a:lnTo>
                            <a:lnTo>
                              <a:pt x="0" y="2955"/>
                            </a:lnTo>
                            <a:lnTo>
                              <a:pt x="0" y="2955"/>
                            </a:lnTo>
                            <a:lnTo>
                              <a:pt x="0" y="2955"/>
                            </a:lnTo>
                            <a:lnTo>
                              <a:pt x="0" y="2955"/>
                            </a:lnTo>
                            <a:close/>
                          </a:path>
                        </a:pathLst>
                      </a:custGeom>
                      <a:solidFill>
                        <a:srgbClr val="7C1921"/>
                      </a:solidFill>
                      <a:ln w="39379" cap="flat">
                        <a:noFill/>
                        <a:prstDash val="solid"/>
                        <a:miter/>
                      </a:ln>
                    </p:spPr>
                    <p:txBody>
                      <a:bodyPr rtlCol="0" anchor="ctr"/>
                      <a:lstStyle/>
                      <a:p>
                        <a:endParaRPr lang="en-US"/>
                      </a:p>
                    </p:txBody>
                  </p:sp>
                </p:grpSp>
                <p:sp>
                  <p:nvSpPr>
                    <p:cNvPr id="3197" name="Freeform: Shape 3196">
                      <a:extLst>
                        <a:ext uri="{FF2B5EF4-FFF2-40B4-BE49-F238E27FC236}">
                          <a16:creationId xmlns:a16="http://schemas.microsoft.com/office/drawing/2014/main" xmlns="" id="{AD276212-32E6-4158-B723-407B2A327980}"/>
                        </a:ext>
                      </a:extLst>
                    </p:cNvPr>
                    <p:cNvSpPr/>
                    <p:nvPr/>
                  </p:nvSpPr>
                  <p:spPr>
                    <a:xfrm>
                      <a:off x="15437108" y="2260615"/>
                      <a:ext cx="31515" cy="146198"/>
                    </a:xfrm>
                    <a:custGeom>
                      <a:avLst/>
                      <a:gdLst>
                        <a:gd name="connsiteX0" fmla="*/ 7879 w 31515"/>
                        <a:gd name="connsiteY0" fmla="*/ 0 h 146198"/>
                        <a:gd name="connsiteX1" fmla="*/ 15758 w 31515"/>
                        <a:gd name="connsiteY1" fmla="*/ 51213 h 146198"/>
                        <a:gd name="connsiteX2" fmla="*/ 15758 w 31515"/>
                        <a:gd name="connsiteY2" fmla="*/ 130003 h 146198"/>
                        <a:gd name="connsiteX3" fmla="*/ 31516 w 31515"/>
                        <a:gd name="connsiteY3" fmla="*/ 130003 h 146198"/>
                        <a:gd name="connsiteX4" fmla="*/ 23637 w 31515"/>
                        <a:gd name="connsiteY4" fmla="*/ 145761 h 146198"/>
                        <a:gd name="connsiteX5" fmla="*/ 11819 w 31515"/>
                        <a:gd name="connsiteY5" fmla="*/ 133942 h 146198"/>
                        <a:gd name="connsiteX6" fmla="*/ 0 w 31515"/>
                        <a:gd name="connsiteY6" fmla="*/ 35455 h 146198"/>
                        <a:gd name="connsiteX7" fmla="*/ 7879 w 31515"/>
                        <a:gd name="connsiteY7" fmla="*/ 0 h 146198"/>
                        <a:gd name="connsiteX8" fmla="*/ 7879 w 31515"/>
                        <a:gd name="connsiteY8" fmla="*/ 0 h 14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515" h="146198">
                          <a:moveTo>
                            <a:pt x="7879" y="0"/>
                          </a:moveTo>
                          <a:cubicBezTo>
                            <a:pt x="7879" y="0"/>
                            <a:pt x="15758" y="11818"/>
                            <a:pt x="15758" y="51213"/>
                          </a:cubicBezTo>
                          <a:cubicBezTo>
                            <a:pt x="15758" y="90608"/>
                            <a:pt x="11819" y="118184"/>
                            <a:pt x="15758" y="130003"/>
                          </a:cubicBezTo>
                          <a:cubicBezTo>
                            <a:pt x="19697" y="141821"/>
                            <a:pt x="27577" y="137882"/>
                            <a:pt x="31516" y="130003"/>
                          </a:cubicBezTo>
                          <a:cubicBezTo>
                            <a:pt x="27577" y="137882"/>
                            <a:pt x="27577" y="141821"/>
                            <a:pt x="23637" y="145761"/>
                          </a:cubicBezTo>
                          <a:cubicBezTo>
                            <a:pt x="23637" y="145761"/>
                            <a:pt x="15758" y="149700"/>
                            <a:pt x="11819" y="133942"/>
                          </a:cubicBezTo>
                          <a:cubicBezTo>
                            <a:pt x="11819" y="114245"/>
                            <a:pt x="15758" y="51213"/>
                            <a:pt x="0" y="35455"/>
                          </a:cubicBezTo>
                          <a:lnTo>
                            <a:pt x="7879" y="0"/>
                          </a:lnTo>
                          <a:cubicBezTo>
                            <a:pt x="3939" y="3939"/>
                            <a:pt x="7879" y="0"/>
                            <a:pt x="7879" y="0"/>
                          </a:cubicBezTo>
                          <a:close/>
                        </a:path>
                      </a:pathLst>
                    </a:custGeom>
                    <a:solidFill>
                      <a:srgbClr val="F1B890"/>
                    </a:solidFill>
                    <a:ln w="39379" cap="flat">
                      <a:noFill/>
                      <a:prstDash val="solid"/>
                      <a:miter/>
                    </a:ln>
                  </p:spPr>
                  <p:txBody>
                    <a:bodyPr rtlCol="0" anchor="ctr"/>
                    <a:lstStyle/>
                    <a:p>
                      <a:endParaRPr lang="en-US"/>
                    </a:p>
                  </p:txBody>
                </p:sp>
              </p:grpSp>
            </p:grpSp>
            <p:grpSp>
              <p:nvGrpSpPr>
                <p:cNvPr id="3198" name="Graphic 2510">
                  <a:extLst>
                    <a:ext uri="{FF2B5EF4-FFF2-40B4-BE49-F238E27FC236}">
                      <a16:creationId xmlns:a16="http://schemas.microsoft.com/office/drawing/2014/main" xmlns="" id="{AEB77C63-1DA2-442B-BE79-367264C2D543}"/>
                    </a:ext>
                  </a:extLst>
                </p:cNvPr>
                <p:cNvGrpSpPr/>
                <p:nvPr/>
              </p:nvGrpSpPr>
              <p:grpSpPr>
                <a:xfrm>
                  <a:off x="15192860" y="1835151"/>
                  <a:ext cx="271824" cy="518041"/>
                  <a:chOff x="15192860" y="1835151"/>
                  <a:chExt cx="271824" cy="518041"/>
                </a:xfrm>
              </p:grpSpPr>
              <p:sp>
                <p:nvSpPr>
                  <p:cNvPr id="3199" name="Freeform: Shape 3198">
                    <a:extLst>
                      <a:ext uri="{FF2B5EF4-FFF2-40B4-BE49-F238E27FC236}">
                        <a16:creationId xmlns:a16="http://schemas.microsoft.com/office/drawing/2014/main" xmlns="" id="{B6CCB958-1BC2-41CA-9D4D-92202B33483D}"/>
                      </a:ext>
                    </a:extLst>
                  </p:cNvPr>
                  <p:cNvSpPr/>
                  <p:nvPr/>
                </p:nvSpPr>
                <p:spPr>
                  <a:xfrm>
                    <a:off x="15192860" y="1835151"/>
                    <a:ext cx="267884" cy="512675"/>
                  </a:xfrm>
                  <a:custGeom>
                    <a:avLst/>
                    <a:gdLst>
                      <a:gd name="connsiteX0" fmla="*/ 7879 w 267884"/>
                      <a:gd name="connsiteY0" fmla="*/ 417585 h 512675"/>
                      <a:gd name="connsiteX1" fmla="*/ 27576 w 267884"/>
                      <a:gd name="connsiteY1" fmla="*/ 334856 h 512675"/>
                      <a:gd name="connsiteX2" fmla="*/ 47274 w 267884"/>
                      <a:gd name="connsiteY2" fmla="*/ 263945 h 512675"/>
                      <a:gd name="connsiteX3" fmla="*/ 66971 w 267884"/>
                      <a:gd name="connsiteY3" fmla="*/ 204853 h 512675"/>
                      <a:gd name="connsiteX4" fmla="*/ 153640 w 267884"/>
                      <a:gd name="connsiteY4" fmla="*/ 47274 h 512675"/>
                      <a:gd name="connsiteX5" fmla="*/ 208792 w 267884"/>
                      <a:gd name="connsiteY5" fmla="*/ 0 h 512675"/>
                      <a:gd name="connsiteX6" fmla="*/ 244248 w 267884"/>
                      <a:gd name="connsiteY6" fmla="*/ 63032 h 512675"/>
                      <a:gd name="connsiteX7" fmla="*/ 267885 w 267884"/>
                      <a:gd name="connsiteY7" fmla="*/ 240308 h 512675"/>
                      <a:gd name="connsiteX8" fmla="*/ 263945 w 267884"/>
                      <a:gd name="connsiteY8" fmla="*/ 303340 h 512675"/>
                      <a:gd name="connsiteX9" fmla="*/ 256066 w 267884"/>
                      <a:gd name="connsiteY9" fmla="*/ 378190 h 512675"/>
                      <a:gd name="connsiteX10" fmla="*/ 244248 w 267884"/>
                      <a:gd name="connsiteY10" fmla="*/ 460919 h 512675"/>
                      <a:gd name="connsiteX11" fmla="*/ 236369 w 267884"/>
                      <a:gd name="connsiteY11" fmla="*/ 496375 h 512675"/>
                      <a:gd name="connsiteX12" fmla="*/ 114245 w 267884"/>
                      <a:gd name="connsiteY12" fmla="*/ 508193 h 512675"/>
                      <a:gd name="connsiteX13" fmla="*/ 110305 w 267884"/>
                      <a:gd name="connsiteY13" fmla="*/ 508193 h 512675"/>
                      <a:gd name="connsiteX14" fmla="*/ 0 w 267884"/>
                      <a:gd name="connsiteY14" fmla="*/ 453040 h 512675"/>
                      <a:gd name="connsiteX15" fmla="*/ 7879 w 267884"/>
                      <a:gd name="connsiteY15" fmla="*/ 417585 h 512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7884" h="512675">
                        <a:moveTo>
                          <a:pt x="7879" y="417585"/>
                        </a:moveTo>
                        <a:cubicBezTo>
                          <a:pt x="11818" y="397888"/>
                          <a:pt x="19697" y="366372"/>
                          <a:pt x="27576" y="334856"/>
                        </a:cubicBezTo>
                        <a:cubicBezTo>
                          <a:pt x="31516" y="311219"/>
                          <a:pt x="39395" y="287582"/>
                          <a:pt x="47274" y="263945"/>
                        </a:cubicBezTo>
                        <a:cubicBezTo>
                          <a:pt x="51213" y="244248"/>
                          <a:pt x="59092" y="224551"/>
                          <a:pt x="66971" y="204853"/>
                        </a:cubicBezTo>
                        <a:cubicBezTo>
                          <a:pt x="90608" y="141821"/>
                          <a:pt x="122124" y="86669"/>
                          <a:pt x="153640" y="47274"/>
                        </a:cubicBezTo>
                        <a:cubicBezTo>
                          <a:pt x="177277" y="19697"/>
                          <a:pt x="196974" y="0"/>
                          <a:pt x="208792" y="0"/>
                        </a:cubicBezTo>
                        <a:cubicBezTo>
                          <a:pt x="220611" y="3940"/>
                          <a:pt x="232430" y="27576"/>
                          <a:pt x="244248" y="63032"/>
                        </a:cubicBezTo>
                        <a:cubicBezTo>
                          <a:pt x="260006" y="110306"/>
                          <a:pt x="267885" y="173337"/>
                          <a:pt x="267885" y="240308"/>
                        </a:cubicBezTo>
                        <a:cubicBezTo>
                          <a:pt x="267885" y="260006"/>
                          <a:pt x="267885" y="283643"/>
                          <a:pt x="263945" y="303340"/>
                        </a:cubicBezTo>
                        <a:cubicBezTo>
                          <a:pt x="263945" y="330917"/>
                          <a:pt x="260006" y="354553"/>
                          <a:pt x="256066" y="378190"/>
                        </a:cubicBezTo>
                        <a:cubicBezTo>
                          <a:pt x="252127" y="409706"/>
                          <a:pt x="248187" y="441222"/>
                          <a:pt x="244248" y="460919"/>
                        </a:cubicBezTo>
                        <a:cubicBezTo>
                          <a:pt x="240308" y="484556"/>
                          <a:pt x="236369" y="496375"/>
                          <a:pt x="236369" y="496375"/>
                        </a:cubicBezTo>
                        <a:cubicBezTo>
                          <a:pt x="189095" y="523951"/>
                          <a:pt x="114245" y="508193"/>
                          <a:pt x="114245" y="508193"/>
                        </a:cubicBezTo>
                        <a:lnTo>
                          <a:pt x="110305" y="508193"/>
                        </a:lnTo>
                        <a:cubicBezTo>
                          <a:pt x="110305" y="508193"/>
                          <a:pt x="35455" y="496375"/>
                          <a:pt x="0" y="453040"/>
                        </a:cubicBezTo>
                        <a:cubicBezTo>
                          <a:pt x="0" y="453040"/>
                          <a:pt x="3939" y="441222"/>
                          <a:pt x="7879" y="417585"/>
                        </a:cubicBezTo>
                        <a:close/>
                      </a:path>
                    </a:pathLst>
                  </a:custGeom>
                  <a:solidFill>
                    <a:srgbClr val="F1B890"/>
                  </a:solidFill>
                  <a:ln w="39379" cap="flat">
                    <a:noFill/>
                    <a:prstDash val="solid"/>
                    <a:miter/>
                  </a:ln>
                </p:spPr>
                <p:txBody>
                  <a:bodyPr rtlCol="0" anchor="ctr"/>
                  <a:lstStyle/>
                  <a:p>
                    <a:endParaRPr lang="en-US"/>
                  </a:p>
                </p:txBody>
              </p:sp>
              <p:sp>
                <p:nvSpPr>
                  <p:cNvPr id="3200" name="Freeform: Shape 3199">
                    <a:extLst>
                      <a:ext uri="{FF2B5EF4-FFF2-40B4-BE49-F238E27FC236}">
                        <a16:creationId xmlns:a16="http://schemas.microsoft.com/office/drawing/2014/main" xmlns="" id="{390B01FB-45AC-4350-BE5F-6748313A4990}"/>
                      </a:ext>
                    </a:extLst>
                  </p:cNvPr>
                  <p:cNvSpPr/>
                  <p:nvPr/>
                </p:nvSpPr>
                <p:spPr>
                  <a:xfrm>
                    <a:off x="15200739" y="2170007"/>
                    <a:ext cx="248187" cy="133503"/>
                  </a:xfrm>
                  <a:custGeom>
                    <a:avLst/>
                    <a:gdLst>
                      <a:gd name="connsiteX0" fmla="*/ 248188 w 248187"/>
                      <a:gd name="connsiteY0" fmla="*/ 43334 h 133503"/>
                      <a:gd name="connsiteX1" fmla="*/ 236369 w 248187"/>
                      <a:gd name="connsiteY1" fmla="*/ 126063 h 133503"/>
                      <a:gd name="connsiteX2" fmla="*/ 0 w 248187"/>
                      <a:gd name="connsiteY2" fmla="*/ 82729 h 133503"/>
                      <a:gd name="connsiteX3" fmla="*/ 19697 w 248187"/>
                      <a:gd name="connsiteY3" fmla="*/ 0 h 133503"/>
                      <a:gd name="connsiteX4" fmla="*/ 248188 w 248187"/>
                      <a:gd name="connsiteY4" fmla="*/ 43334 h 133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187" h="133503">
                        <a:moveTo>
                          <a:pt x="248188" y="43334"/>
                        </a:moveTo>
                        <a:cubicBezTo>
                          <a:pt x="244248" y="74850"/>
                          <a:pt x="240308" y="106366"/>
                          <a:pt x="236369" y="126063"/>
                        </a:cubicBezTo>
                        <a:cubicBezTo>
                          <a:pt x="200914" y="133942"/>
                          <a:pt x="102427" y="149700"/>
                          <a:pt x="0" y="82729"/>
                        </a:cubicBezTo>
                        <a:cubicBezTo>
                          <a:pt x="3939" y="63032"/>
                          <a:pt x="11819" y="31516"/>
                          <a:pt x="19697" y="0"/>
                        </a:cubicBezTo>
                        <a:cubicBezTo>
                          <a:pt x="118185" y="66971"/>
                          <a:pt x="212732" y="51213"/>
                          <a:pt x="248188" y="43334"/>
                        </a:cubicBezTo>
                        <a:close/>
                      </a:path>
                    </a:pathLst>
                  </a:custGeom>
                  <a:solidFill>
                    <a:srgbClr val="FFFFFF"/>
                  </a:solidFill>
                  <a:ln w="39379" cap="flat">
                    <a:noFill/>
                    <a:prstDash val="solid"/>
                    <a:miter/>
                  </a:ln>
                </p:spPr>
                <p:txBody>
                  <a:bodyPr rtlCol="0" anchor="ctr"/>
                  <a:lstStyle/>
                  <a:p>
                    <a:endParaRPr lang="en-US"/>
                  </a:p>
                </p:txBody>
              </p:sp>
              <p:sp>
                <p:nvSpPr>
                  <p:cNvPr id="3201" name="Freeform: Shape 3200">
                    <a:extLst>
                      <a:ext uri="{FF2B5EF4-FFF2-40B4-BE49-F238E27FC236}">
                        <a16:creationId xmlns:a16="http://schemas.microsoft.com/office/drawing/2014/main" xmlns="" id="{4DA389CB-FB0E-454F-8EBF-375C3091F8B7}"/>
                      </a:ext>
                    </a:extLst>
                  </p:cNvPr>
                  <p:cNvSpPr/>
                  <p:nvPr/>
                </p:nvSpPr>
                <p:spPr>
                  <a:xfrm>
                    <a:off x="15342560" y="1835151"/>
                    <a:ext cx="90608" cy="65090"/>
                  </a:xfrm>
                  <a:custGeom>
                    <a:avLst/>
                    <a:gdLst>
                      <a:gd name="connsiteX0" fmla="*/ 0 w 90608"/>
                      <a:gd name="connsiteY0" fmla="*/ 47274 h 65090"/>
                      <a:gd name="connsiteX1" fmla="*/ 55153 w 90608"/>
                      <a:gd name="connsiteY1" fmla="*/ 0 h 65090"/>
                      <a:gd name="connsiteX2" fmla="*/ 90608 w 90608"/>
                      <a:gd name="connsiteY2" fmla="*/ 63032 h 65090"/>
                      <a:gd name="connsiteX3" fmla="*/ 0 w 90608"/>
                      <a:gd name="connsiteY3" fmla="*/ 47274 h 65090"/>
                    </a:gdLst>
                    <a:ahLst/>
                    <a:cxnLst>
                      <a:cxn ang="0">
                        <a:pos x="connsiteX0" y="connsiteY0"/>
                      </a:cxn>
                      <a:cxn ang="0">
                        <a:pos x="connsiteX1" y="connsiteY1"/>
                      </a:cxn>
                      <a:cxn ang="0">
                        <a:pos x="connsiteX2" y="connsiteY2"/>
                      </a:cxn>
                      <a:cxn ang="0">
                        <a:pos x="connsiteX3" y="connsiteY3"/>
                      </a:cxn>
                    </a:cxnLst>
                    <a:rect l="l" t="t" r="r" b="b"/>
                    <a:pathLst>
                      <a:path w="90608" h="65090">
                        <a:moveTo>
                          <a:pt x="0" y="47274"/>
                        </a:moveTo>
                        <a:cubicBezTo>
                          <a:pt x="23637" y="19697"/>
                          <a:pt x="43335" y="0"/>
                          <a:pt x="55153" y="0"/>
                        </a:cubicBezTo>
                        <a:cubicBezTo>
                          <a:pt x="66971" y="3940"/>
                          <a:pt x="78790" y="27576"/>
                          <a:pt x="90608" y="63032"/>
                        </a:cubicBezTo>
                        <a:cubicBezTo>
                          <a:pt x="74850" y="66971"/>
                          <a:pt x="39395" y="66971"/>
                          <a:pt x="0" y="47274"/>
                        </a:cubicBezTo>
                        <a:close/>
                      </a:path>
                    </a:pathLst>
                  </a:custGeom>
                  <a:solidFill>
                    <a:srgbClr val="D2D5D4"/>
                  </a:solidFill>
                  <a:ln w="39379" cap="flat">
                    <a:noFill/>
                    <a:prstDash val="solid"/>
                    <a:miter/>
                  </a:ln>
                </p:spPr>
                <p:txBody>
                  <a:bodyPr rtlCol="0" anchor="ctr"/>
                  <a:lstStyle/>
                  <a:p>
                    <a:endParaRPr lang="en-US"/>
                  </a:p>
                </p:txBody>
              </p:sp>
              <p:sp>
                <p:nvSpPr>
                  <p:cNvPr id="3202" name="Freeform: Shape 3201">
                    <a:extLst>
                      <a:ext uri="{FF2B5EF4-FFF2-40B4-BE49-F238E27FC236}">
                        <a16:creationId xmlns:a16="http://schemas.microsoft.com/office/drawing/2014/main" xmlns="" id="{79C3EE6E-8166-41B9-859D-8490E647BC24}"/>
                      </a:ext>
                    </a:extLst>
                  </p:cNvPr>
                  <p:cNvSpPr/>
                  <p:nvPr/>
                </p:nvSpPr>
                <p:spPr>
                  <a:xfrm>
                    <a:off x="15192860" y="2252736"/>
                    <a:ext cx="244247" cy="95090"/>
                  </a:xfrm>
                  <a:custGeom>
                    <a:avLst/>
                    <a:gdLst>
                      <a:gd name="connsiteX0" fmla="*/ 244248 w 244247"/>
                      <a:gd name="connsiteY0" fmla="*/ 43334 h 95090"/>
                      <a:gd name="connsiteX1" fmla="*/ 236369 w 244247"/>
                      <a:gd name="connsiteY1" fmla="*/ 78790 h 95090"/>
                      <a:gd name="connsiteX2" fmla="*/ 114245 w 244247"/>
                      <a:gd name="connsiteY2" fmla="*/ 90608 h 95090"/>
                      <a:gd name="connsiteX3" fmla="*/ 110305 w 244247"/>
                      <a:gd name="connsiteY3" fmla="*/ 90608 h 95090"/>
                      <a:gd name="connsiteX4" fmla="*/ 0 w 244247"/>
                      <a:gd name="connsiteY4" fmla="*/ 35455 h 95090"/>
                      <a:gd name="connsiteX5" fmla="*/ 7879 w 244247"/>
                      <a:gd name="connsiteY5" fmla="*/ 0 h 95090"/>
                      <a:gd name="connsiteX6" fmla="*/ 244248 w 244247"/>
                      <a:gd name="connsiteY6" fmla="*/ 43334 h 95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4247" h="95090">
                        <a:moveTo>
                          <a:pt x="244248" y="43334"/>
                        </a:moveTo>
                        <a:cubicBezTo>
                          <a:pt x="240308" y="66971"/>
                          <a:pt x="236369" y="78790"/>
                          <a:pt x="236369" y="78790"/>
                        </a:cubicBezTo>
                        <a:cubicBezTo>
                          <a:pt x="189095" y="106366"/>
                          <a:pt x="114245" y="90608"/>
                          <a:pt x="114245" y="90608"/>
                        </a:cubicBezTo>
                        <a:lnTo>
                          <a:pt x="110305" y="90608"/>
                        </a:lnTo>
                        <a:cubicBezTo>
                          <a:pt x="110305" y="90608"/>
                          <a:pt x="35455" y="78790"/>
                          <a:pt x="0" y="35455"/>
                        </a:cubicBezTo>
                        <a:cubicBezTo>
                          <a:pt x="0" y="35455"/>
                          <a:pt x="3939" y="19697"/>
                          <a:pt x="7879" y="0"/>
                        </a:cubicBezTo>
                        <a:cubicBezTo>
                          <a:pt x="110305" y="66971"/>
                          <a:pt x="208792" y="55153"/>
                          <a:pt x="244248" y="43334"/>
                        </a:cubicBezTo>
                        <a:close/>
                      </a:path>
                    </a:pathLst>
                  </a:custGeom>
                  <a:solidFill>
                    <a:srgbClr val="F4E5C5"/>
                  </a:solidFill>
                  <a:ln w="39379" cap="flat">
                    <a:noFill/>
                    <a:prstDash val="solid"/>
                    <a:miter/>
                  </a:ln>
                </p:spPr>
                <p:txBody>
                  <a:bodyPr rtlCol="0" anchor="ctr"/>
                  <a:lstStyle/>
                  <a:p>
                    <a:endParaRPr lang="en-US"/>
                  </a:p>
                </p:txBody>
              </p:sp>
              <p:grpSp>
                <p:nvGrpSpPr>
                  <p:cNvPr id="3203" name="Graphic 2510">
                    <a:extLst>
                      <a:ext uri="{FF2B5EF4-FFF2-40B4-BE49-F238E27FC236}">
                        <a16:creationId xmlns:a16="http://schemas.microsoft.com/office/drawing/2014/main" xmlns="" id="{480C5DE9-6CD5-48F8-93C5-CC58B4F4FBBA}"/>
                      </a:ext>
                    </a:extLst>
                  </p:cNvPr>
                  <p:cNvGrpSpPr/>
                  <p:nvPr/>
                </p:nvGrpSpPr>
                <p:grpSpPr>
                  <a:xfrm>
                    <a:off x="15220436" y="2099096"/>
                    <a:ext cx="240308" cy="122124"/>
                    <a:chOff x="15220436" y="2099096"/>
                    <a:chExt cx="240308" cy="122124"/>
                  </a:xfrm>
                </p:grpSpPr>
                <p:sp>
                  <p:nvSpPr>
                    <p:cNvPr id="3204" name="Freeform: Shape 3203">
                      <a:extLst>
                        <a:ext uri="{FF2B5EF4-FFF2-40B4-BE49-F238E27FC236}">
                          <a16:creationId xmlns:a16="http://schemas.microsoft.com/office/drawing/2014/main" xmlns="" id="{E74F3990-556B-4F27-9C3B-F725AC8F4692}"/>
                        </a:ext>
                      </a:extLst>
                    </p:cNvPr>
                    <p:cNvSpPr/>
                    <p:nvPr/>
                  </p:nvSpPr>
                  <p:spPr>
                    <a:xfrm>
                      <a:off x="15370137" y="2221220"/>
                      <a:ext cx="39394" cy="39394"/>
                    </a:xfrm>
                    <a:custGeom>
                      <a:avLst/>
                      <a:gdLst>
                        <a:gd name="connsiteX0" fmla="*/ 0 w 39394"/>
                        <a:gd name="connsiteY0" fmla="*/ 0 h 39394"/>
                        <a:gd name="connsiteX1" fmla="*/ 0 w 39394"/>
                        <a:gd name="connsiteY1" fmla="*/ 0 h 39394"/>
                        <a:gd name="connsiteX2" fmla="*/ 0 w 39394"/>
                        <a:gd name="connsiteY2" fmla="*/ 0 h 39394"/>
                      </a:gdLst>
                      <a:ahLst/>
                      <a:cxnLst>
                        <a:cxn ang="0">
                          <a:pos x="connsiteX0" y="connsiteY0"/>
                        </a:cxn>
                        <a:cxn ang="0">
                          <a:pos x="connsiteX1" y="connsiteY1"/>
                        </a:cxn>
                        <a:cxn ang="0">
                          <a:pos x="connsiteX2" y="connsiteY2"/>
                        </a:cxn>
                      </a:cxnLst>
                      <a:rect l="l" t="t" r="r" b="b"/>
                      <a:pathLst>
                        <a:path w="39394" h="39394">
                          <a:moveTo>
                            <a:pt x="0" y="0"/>
                          </a:moveTo>
                          <a:lnTo>
                            <a:pt x="0" y="0"/>
                          </a:lnTo>
                          <a:lnTo>
                            <a:pt x="0" y="0"/>
                          </a:lnTo>
                          <a:close/>
                        </a:path>
                      </a:pathLst>
                    </a:custGeom>
                    <a:noFill/>
                    <a:ln w="39379" cap="flat">
                      <a:noFill/>
                      <a:prstDash val="solid"/>
                      <a:miter/>
                    </a:ln>
                  </p:spPr>
                  <p:txBody>
                    <a:bodyPr rtlCol="0" anchor="ctr"/>
                    <a:lstStyle/>
                    <a:p>
                      <a:endParaRPr lang="en-US"/>
                    </a:p>
                  </p:txBody>
                </p:sp>
                <p:sp>
                  <p:nvSpPr>
                    <p:cNvPr id="3205" name="Freeform: Shape 3204">
                      <a:extLst>
                        <a:ext uri="{FF2B5EF4-FFF2-40B4-BE49-F238E27FC236}">
                          <a16:creationId xmlns:a16="http://schemas.microsoft.com/office/drawing/2014/main" xmlns="" id="{0F34FE84-A021-421E-9CE5-F93A3AB19E4B}"/>
                        </a:ext>
                      </a:extLst>
                    </p:cNvPr>
                    <p:cNvSpPr/>
                    <p:nvPr/>
                  </p:nvSpPr>
                  <p:spPr>
                    <a:xfrm>
                      <a:off x="15255892" y="2106975"/>
                      <a:ext cx="39394" cy="39394"/>
                    </a:xfrm>
                    <a:custGeom>
                      <a:avLst/>
                      <a:gdLst>
                        <a:gd name="connsiteX0" fmla="*/ 0 w 39394"/>
                        <a:gd name="connsiteY0" fmla="*/ 0 h 39394"/>
                        <a:gd name="connsiteX1" fmla="*/ 0 w 39394"/>
                        <a:gd name="connsiteY1" fmla="*/ 0 h 39394"/>
                        <a:gd name="connsiteX2" fmla="*/ 0 w 39394"/>
                        <a:gd name="connsiteY2" fmla="*/ 0 h 39394"/>
                        <a:gd name="connsiteX3" fmla="*/ 0 w 39394"/>
                        <a:gd name="connsiteY3" fmla="*/ 0 h 39394"/>
                      </a:gdLst>
                      <a:ahLst/>
                      <a:cxnLst>
                        <a:cxn ang="0">
                          <a:pos x="connsiteX0" y="connsiteY0"/>
                        </a:cxn>
                        <a:cxn ang="0">
                          <a:pos x="connsiteX1" y="connsiteY1"/>
                        </a:cxn>
                        <a:cxn ang="0">
                          <a:pos x="connsiteX2" y="connsiteY2"/>
                        </a:cxn>
                        <a:cxn ang="0">
                          <a:pos x="connsiteX3" y="connsiteY3"/>
                        </a:cxn>
                      </a:cxnLst>
                      <a:rect l="l" t="t" r="r" b="b"/>
                      <a:pathLst>
                        <a:path w="39394" h="39394">
                          <a:moveTo>
                            <a:pt x="0" y="0"/>
                          </a:moveTo>
                          <a:cubicBezTo>
                            <a:pt x="0" y="0"/>
                            <a:pt x="0" y="0"/>
                            <a:pt x="0" y="0"/>
                          </a:cubicBezTo>
                          <a:cubicBezTo>
                            <a:pt x="0" y="0"/>
                            <a:pt x="0" y="0"/>
                            <a:pt x="0" y="0"/>
                          </a:cubicBezTo>
                          <a:cubicBezTo>
                            <a:pt x="0" y="0"/>
                            <a:pt x="0" y="0"/>
                            <a:pt x="0" y="0"/>
                          </a:cubicBezTo>
                          <a:close/>
                        </a:path>
                      </a:pathLst>
                    </a:custGeom>
                    <a:noFill/>
                    <a:ln w="39379" cap="flat">
                      <a:noFill/>
                      <a:prstDash val="solid"/>
                      <a:miter/>
                    </a:ln>
                  </p:spPr>
                  <p:txBody>
                    <a:bodyPr rtlCol="0" anchor="ctr"/>
                    <a:lstStyle/>
                    <a:p>
                      <a:endParaRPr lang="en-US"/>
                    </a:p>
                  </p:txBody>
                </p:sp>
                <p:sp>
                  <p:nvSpPr>
                    <p:cNvPr id="3206" name="Freeform: Shape 3205">
                      <a:extLst>
                        <a:ext uri="{FF2B5EF4-FFF2-40B4-BE49-F238E27FC236}">
                          <a16:creationId xmlns:a16="http://schemas.microsoft.com/office/drawing/2014/main" xmlns="" id="{1FC3197F-B66A-4E8D-88FD-B685C90E2554}"/>
                        </a:ext>
                      </a:extLst>
                    </p:cNvPr>
                    <p:cNvSpPr/>
                    <p:nvPr/>
                  </p:nvSpPr>
                  <p:spPr>
                    <a:xfrm>
                      <a:off x="15326803" y="2134551"/>
                      <a:ext cx="39394" cy="39394"/>
                    </a:xfrm>
                    <a:custGeom>
                      <a:avLst/>
                      <a:gdLst>
                        <a:gd name="connsiteX0" fmla="*/ 0 w 39394"/>
                        <a:gd name="connsiteY0" fmla="*/ 0 h 39394"/>
                        <a:gd name="connsiteX1" fmla="*/ 0 w 39394"/>
                        <a:gd name="connsiteY1" fmla="*/ 0 h 39394"/>
                        <a:gd name="connsiteX2" fmla="*/ 0 w 39394"/>
                        <a:gd name="connsiteY2" fmla="*/ 0 h 39394"/>
                      </a:gdLst>
                      <a:ahLst/>
                      <a:cxnLst>
                        <a:cxn ang="0">
                          <a:pos x="connsiteX0" y="connsiteY0"/>
                        </a:cxn>
                        <a:cxn ang="0">
                          <a:pos x="connsiteX1" y="connsiteY1"/>
                        </a:cxn>
                        <a:cxn ang="0">
                          <a:pos x="connsiteX2" y="connsiteY2"/>
                        </a:cxn>
                      </a:cxnLst>
                      <a:rect l="l" t="t" r="r" b="b"/>
                      <a:pathLst>
                        <a:path w="39394" h="39394">
                          <a:moveTo>
                            <a:pt x="0" y="0"/>
                          </a:moveTo>
                          <a:lnTo>
                            <a:pt x="0" y="0"/>
                          </a:lnTo>
                          <a:lnTo>
                            <a:pt x="0" y="0"/>
                          </a:lnTo>
                          <a:close/>
                        </a:path>
                      </a:pathLst>
                    </a:custGeom>
                    <a:noFill/>
                    <a:ln w="39379" cap="flat">
                      <a:noFill/>
                      <a:prstDash val="solid"/>
                      <a:miter/>
                    </a:ln>
                  </p:spPr>
                  <p:txBody>
                    <a:bodyPr rtlCol="0" anchor="ctr"/>
                    <a:lstStyle/>
                    <a:p>
                      <a:endParaRPr lang="en-US"/>
                    </a:p>
                  </p:txBody>
                </p:sp>
                <p:sp>
                  <p:nvSpPr>
                    <p:cNvPr id="3207" name="Freeform: Shape 3206">
                      <a:extLst>
                        <a:ext uri="{FF2B5EF4-FFF2-40B4-BE49-F238E27FC236}">
                          <a16:creationId xmlns:a16="http://schemas.microsoft.com/office/drawing/2014/main" xmlns="" id="{B794D199-BA70-41D5-98AF-7059C7B7A72D}"/>
                        </a:ext>
                      </a:extLst>
                    </p:cNvPr>
                    <p:cNvSpPr/>
                    <p:nvPr/>
                  </p:nvSpPr>
                  <p:spPr>
                    <a:xfrm>
                      <a:off x="15330742" y="2217280"/>
                      <a:ext cx="39394" cy="39394"/>
                    </a:xfrm>
                    <a:custGeom>
                      <a:avLst/>
                      <a:gdLst>
                        <a:gd name="connsiteX0" fmla="*/ 0 w 39394"/>
                        <a:gd name="connsiteY0" fmla="*/ 0 h 39394"/>
                        <a:gd name="connsiteX1" fmla="*/ 0 w 39394"/>
                        <a:gd name="connsiteY1" fmla="*/ 0 h 39394"/>
                        <a:gd name="connsiteX2" fmla="*/ 0 w 39394"/>
                        <a:gd name="connsiteY2" fmla="*/ 0 h 39394"/>
                        <a:gd name="connsiteX3" fmla="*/ 0 w 39394"/>
                        <a:gd name="connsiteY3" fmla="*/ 0 h 39394"/>
                      </a:gdLst>
                      <a:ahLst/>
                      <a:cxnLst>
                        <a:cxn ang="0">
                          <a:pos x="connsiteX0" y="connsiteY0"/>
                        </a:cxn>
                        <a:cxn ang="0">
                          <a:pos x="connsiteX1" y="connsiteY1"/>
                        </a:cxn>
                        <a:cxn ang="0">
                          <a:pos x="connsiteX2" y="connsiteY2"/>
                        </a:cxn>
                        <a:cxn ang="0">
                          <a:pos x="connsiteX3" y="connsiteY3"/>
                        </a:cxn>
                      </a:cxnLst>
                      <a:rect l="l" t="t" r="r" b="b"/>
                      <a:pathLst>
                        <a:path w="39394" h="39394">
                          <a:moveTo>
                            <a:pt x="0" y="0"/>
                          </a:moveTo>
                          <a:cubicBezTo>
                            <a:pt x="0" y="0"/>
                            <a:pt x="0" y="0"/>
                            <a:pt x="0" y="0"/>
                          </a:cubicBezTo>
                          <a:cubicBezTo>
                            <a:pt x="0" y="0"/>
                            <a:pt x="0" y="0"/>
                            <a:pt x="0" y="0"/>
                          </a:cubicBezTo>
                          <a:cubicBezTo>
                            <a:pt x="0" y="0"/>
                            <a:pt x="0" y="0"/>
                            <a:pt x="0" y="0"/>
                          </a:cubicBezTo>
                          <a:close/>
                        </a:path>
                      </a:pathLst>
                    </a:custGeom>
                    <a:noFill/>
                    <a:ln w="39379" cap="flat">
                      <a:noFill/>
                      <a:prstDash val="solid"/>
                      <a:miter/>
                    </a:ln>
                  </p:spPr>
                  <p:txBody>
                    <a:bodyPr rtlCol="0" anchor="ctr"/>
                    <a:lstStyle/>
                    <a:p>
                      <a:endParaRPr lang="en-US"/>
                    </a:p>
                  </p:txBody>
                </p:sp>
                <p:sp>
                  <p:nvSpPr>
                    <p:cNvPr id="3208" name="Freeform: Shape 3207">
                      <a:extLst>
                        <a:ext uri="{FF2B5EF4-FFF2-40B4-BE49-F238E27FC236}">
                          <a16:creationId xmlns:a16="http://schemas.microsoft.com/office/drawing/2014/main" xmlns="" id="{CADA14EB-47DF-4DF2-94BD-58B74492EE3C}"/>
                        </a:ext>
                      </a:extLst>
                    </p:cNvPr>
                    <p:cNvSpPr/>
                    <p:nvPr/>
                  </p:nvSpPr>
                  <p:spPr>
                    <a:xfrm>
                      <a:off x="15358318" y="2142430"/>
                      <a:ext cx="39394" cy="39394"/>
                    </a:xfrm>
                    <a:custGeom>
                      <a:avLst/>
                      <a:gdLst>
                        <a:gd name="connsiteX0" fmla="*/ 0 w 39394"/>
                        <a:gd name="connsiteY0" fmla="*/ 0 h 39394"/>
                        <a:gd name="connsiteX1" fmla="*/ 0 w 39394"/>
                        <a:gd name="connsiteY1" fmla="*/ 0 h 39394"/>
                        <a:gd name="connsiteX2" fmla="*/ 0 w 39394"/>
                        <a:gd name="connsiteY2" fmla="*/ 0 h 39394"/>
                      </a:gdLst>
                      <a:ahLst/>
                      <a:cxnLst>
                        <a:cxn ang="0">
                          <a:pos x="connsiteX0" y="connsiteY0"/>
                        </a:cxn>
                        <a:cxn ang="0">
                          <a:pos x="connsiteX1" y="connsiteY1"/>
                        </a:cxn>
                        <a:cxn ang="0">
                          <a:pos x="connsiteX2" y="connsiteY2"/>
                        </a:cxn>
                      </a:cxnLst>
                      <a:rect l="l" t="t" r="r" b="b"/>
                      <a:pathLst>
                        <a:path w="39394" h="39394">
                          <a:moveTo>
                            <a:pt x="0" y="0"/>
                          </a:moveTo>
                          <a:lnTo>
                            <a:pt x="0" y="0"/>
                          </a:lnTo>
                          <a:lnTo>
                            <a:pt x="0" y="0"/>
                          </a:lnTo>
                          <a:close/>
                        </a:path>
                      </a:pathLst>
                    </a:custGeom>
                    <a:solidFill>
                      <a:srgbClr val="FFFFFF"/>
                    </a:solidFill>
                    <a:ln w="39379" cap="flat">
                      <a:noFill/>
                      <a:prstDash val="solid"/>
                      <a:miter/>
                    </a:ln>
                  </p:spPr>
                  <p:txBody>
                    <a:bodyPr rtlCol="0" anchor="ctr"/>
                    <a:lstStyle/>
                    <a:p>
                      <a:endParaRPr lang="en-US"/>
                    </a:p>
                  </p:txBody>
                </p:sp>
                <p:sp>
                  <p:nvSpPr>
                    <p:cNvPr id="3209" name="Freeform: Shape 3208">
                      <a:extLst>
                        <a:ext uri="{FF2B5EF4-FFF2-40B4-BE49-F238E27FC236}">
                          <a16:creationId xmlns:a16="http://schemas.microsoft.com/office/drawing/2014/main" xmlns="" id="{E66C6AF2-83D3-439A-A78A-539BB7412431}"/>
                        </a:ext>
                      </a:extLst>
                    </p:cNvPr>
                    <p:cNvSpPr/>
                    <p:nvPr/>
                  </p:nvSpPr>
                  <p:spPr>
                    <a:xfrm>
                      <a:off x="15397713" y="2146370"/>
                      <a:ext cx="35455" cy="74850"/>
                    </a:xfrm>
                    <a:custGeom>
                      <a:avLst/>
                      <a:gdLst>
                        <a:gd name="connsiteX0" fmla="*/ 0 w 35455"/>
                        <a:gd name="connsiteY0" fmla="*/ 0 h 74850"/>
                        <a:gd name="connsiteX1" fmla="*/ 0 w 35455"/>
                        <a:gd name="connsiteY1" fmla="*/ 0 h 74850"/>
                        <a:gd name="connsiteX2" fmla="*/ 35455 w 35455"/>
                        <a:gd name="connsiteY2" fmla="*/ 0 h 74850"/>
                        <a:gd name="connsiteX3" fmla="*/ 35455 w 35455"/>
                        <a:gd name="connsiteY3" fmla="*/ 0 h 74850"/>
                        <a:gd name="connsiteX4" fmla="*/ 15758 w 35455"/>
                        <a:gd name="connsiteY4" fmla="*/ 74850 h 74850"/>
                        <a:gd name="connsiteX5" fmla="*/ 15758 w 35455"/>
                        <a:gd name="connsiteY5" fmla="*/ 74850 h 74850"/>
                        <a:gd name="connsiteX6" fmla="*/ 0 w 35455"/>
                        <a:gd name="connsiteY6" fmla="*/ 0 h 74850"/>
                        <a:gd name="connsiteX7" fmla="*/ 0 w 35455"/>
                        <a:gd name="connsiteY7" fmla="*/ 0 h 7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455" h="74850">
                          <a:moveTo>
                            <a:pt x="0" y="0"/>
                          </a:moveTo>
                          <a:lnTo>
                            <a:pt x="0" y="0"/>
                          </a:lnTo>
                          <a:cubicBezTo>
                            <a:pt x="11819" y="0"/>
                            <a:pt x="23637" y="0"/>
                            <a:pt x="35455" y="0"/>
                          </a:cubicBezTo>
                          <a:lnTo>
                            <a:pt x="35455" y="0"/>
                          </a:lnTo>
                          <a:cubicBezTo>
                            <a:pt x="35455" y="0"/>
                            <a:pt x="23637" y="47274"/>
                            <a:pt x="15758" y="74850"/>
                          </a:cubicBezTo>
                          <a:cubicBezTo>
                            <a:pt x="15758" y="74850"/>
                            <a:pt x="15758" y="74850"/>
                            <a:pt x="15758" y="74850"/>
                          </a:cubicBezTo>
                          <a:cubicBezTo>
                            <a:pt x="15758" y="63032"/>
                            <a:pt x="7879" y="19697"/>
                            <a:pt x="0" y="0"/>
                          </a:cubicBezTo>
                          <a:cubicBezTo>
                            <a:pt x="0" y="0"/>
                            <a:pt x="0" y="0"/>
                            <a:pt x="0" y="0"/>
                          </a:cubicBezTo>
                          <a:close/>
                        </a:path>
                      </a:pathLst>
                    </a:custGeom>
                    <a:solidFill>
                      <a:srgbClr val="FFFFFF"/>
                    </a:solidFill>
                    <a:ln w="39379" cap="flat">
                      <a:noFill/>
                      <a:prstDash val="solid"/>
                      <a:miter/>
                    </a:ln>
                  </p:spPr>
                  <p:txBody>
                    <a:bodyPr rtlCol="0" anchor="ctr"/>
                    <a:lstStyle/>
                    <a:p>
                      <a:endParaRPr lang="en-US"/>
                    </a:p>
                  </p:txBody>
                </p:sp>
                <p:sp>
                  <p:nvSpPr>
                    <p:cNvPr id="3210" name="Freeform: Shape 3209">
                      <a:extLst>
                        <a:ext uri="{FF2B5EF4-FFF2-40B4-BE49-F238E27FC236}">
                          <a16:creationId xmlns:a16="http://schemas.microsoft.com/office/drawing/2014/main" xmlns="" id="{2E450F6D-07A7-4F65-9795-EFF0DDCE9519}"/>
                        </a:ext>
                      </a:extLst>
                    </p:cNvPr>
                    <p:cNvSpPr/>
                    <p:nvPr/>
                  </p:nvSpPr>
                  <p:spPr>
                    <a:xfrm>
                      <a:off x="15397713" y="2146370"/>
                      <a:ext cx="39394" cy="39394"/>
                    </a:xfrm>
                    <a:custGeom>
                      <a:avLst/>
                      <a:gdLst>
                        <a:gd name="connsiteX0" fmla="*/ 0 w 39394"/>
                        <a:gd name="connsiteY0" fmla="*/ 0 h 39394"/>
                        <a:gd name="connsiteX1" fmla="*/ 0 w 39394"/>
                        <a:gd name="connsiteY1" fmla="*/ 0 h 39394"/>
                        <a:gd name="connsiteX2" fmla="*/ 0 w 39394"/>
                        <a:gd name="connsiteY2" fmla="*/ 0 h 39394"/>
                        <a:gd name="connsiteX3" fmla="*/ 0 w 39394"/>
                        <a:gd name="connsiteY3" fmla="*/ 0 h 39394"/>
                        <a:gd name="connsiteX4" fmla="*/ 0 w 39394"/>
                        <a:gd name="connsiteY4" fmla="*/ 0 h 39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4" h="39394">
                          <a:moveTo>
                            <a:pt x="0" y="0"/>
                          </a:moveTo>
                          <a:cubicBezTo>
                            <a:pt x="0" y="0"/>
                            <a:pt x="0" y="0"/>
                            <a:pt x="0" y="0"/>
                          </a:cubicBezTo>
                          <a:cubicBezTo>
                            <a:pt x="0" y="0"/>
                            <a:pt x="0" y="0"/>
                            <a:pt x="0" y="0"/>
                          </a:cubicBezTo>
                          <a:lnTo>
                            <a:pt x="0" y="0"/>
                          </a:lnTo>
                          <a:cubicBezTo>
                            <a:pt x="0" y="0"/>
                            <a:pt x="0" y="0"/>
                            <a:pt x="0" y="0"/>
                          </a:cubicBezTo>
                          <a:close/>
                        </a:path>
                      </a:pathLst>
                    </a:custGeom>
                    <a:solidFill>
                      <a:srgbClr val="FFFFFF"/>
                    </a:solidFill>
                    <a:ln w="39379" cap="flat">
                      <a:noFill/>
                      <a:prstDash val="solid"/>
                      <a:miter/>
                    </a:ln>
                  </p:spPr>
                  <p:txBody>
                    <a:bodyPr rtlCol="0" anchor="ctr"/>
                    <a:lstStyle/>
                    <a:p>
                      <a:endParaRPr lang="en-US"/>
                    </a:p>
                  </p:txBody>
                </p:sp>
                <p:sp>
                  <p:nvSpPr>
                    <p:cNvPr id="3211" name="Freeform: Shape 3210">
                      <a:extLst>
                        <a:ext uri="{FF2B5EF4-FFF2-40B4-BE49-F238E27FC236}">
                          <a16:creationId xmlns:a16="http://schemas.microsoft.com/office/drawing/2014/main" xmlns="" id="{50875FCF-FBCF-464C-A1BF-A8AFBA6E8B8E}"/>
                        </a:ext>
                      </a:extLst>
                    </p:cNvPr>
                    <p:cNvSpPr/>
                    <p:nvPr/>
                  </p:nvSpPr>
                  <p:spPr>
                    <a:xfrm>
                      <a:off x="15433169" y="2138491"/>
                      <a:ext cx="27576" cy="74850"/>
                    </a:xfrm>
                    <a:custGeom>
                      <a:avLst/>
                      <a:gdLst>
                        <a:gd name="connsiteX0" fmla="*/ 0 w 27576"/>
                        <a:gd name="connsiteY0" fmla="*/ 3940 h 74850"/>
                        <a:gd name="connsiteX1" fmla="*/ 0 w 27576"/>
                        <a:gd name="connsiteY1" fmla="*/ 3940 h 74850"/>
                        <a:gd name="connsiteX2" fmla="*/ 27576 w 27576"/>
                        <a:gd name="connsiteY2" fmla="*/ 0 h 74850"/>
                        <a:gd name="connsiteX3" fmla="*/ 19697 w 27576"/>
                        <a:gd name="connsiteY3" fmla="*/ 74850 h 74850"/>
                        <a:gd name="connsiteX4" fmla="*/ 19697 w 27576"/>
                        <a:gd name="connsiteY4" fmla="*/ 74850 h 74850"/>
                        <a:gd name="connsiteX5" fmla="*/ 0 w 27576"/>
                        <a:gd name="connsiteY5" fmla="*/ 3940 h 74850"/>
                        <a:gd name="connsiteX6" fmla="*/ 0 w 27576"/>
                        <a:gd name="connsiteY6" fmla="*/ 3940 h 7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576" h="74850">
                          <a:moveTo>
                            <a:pt x="0" y="3940"/>
                          </a:moveTo>
                          <a:lnTo>
                            <a:pt x="0" y="3940"/>
                          </a:lnTo>
                          <a:cubicBezTo>
                            <a:pt x="11819" y="3940"/>
                            <a:pt x="19697" y="0"/>
                            <a:pt x="27576" y="0"/>
                          </a:cubicBezTo>
                          <a:cubicBezTo>
                            <a:pt x="27576" y="27576"/>
                            <a:pt x="23637" y="51213"/>
                            <a:pt x="19697" y="74850"/>
                          </a:cubicBezTo>
                          <a:lnTo>
                            <a:pt x="19697" y="74850"/>
                          </a:lnTo>
                          <a:cubicBezTo>
                            <a:pt x="15758" y="51213"/>
                            <a:pt x="3939" y="19697"/>
                            <a:pt x="0" y="3940"/>
                          </a:cubicBezTo>
                          <a:lnTo>
                            <a:pt x="0" y="3940"/>
                          </a:lnTo>
                          <a:close/>
                        </a:path>
                      </a:pathLst>
                    </a:custGeom>
                    <a:solidFill>
                      <a:srgbClr val="FFFFFF"/>
                    </a:solidFill>
                    <a:ln w="39379" cap="flat">
                      <a:noFill/>
                      <a:prstDash val="solid"/>
                      <a:miter/>
                    </a:ln>
                  </p:spPr>
                  <p:txBody>
                    <a:bodyPr rtlCol="0" anchor="ctr"/>
                    <a:lstStyle/>
                    <a:p>
                      <a:endParaRPr lang="en-US"/>
                    </a:p>
                  </p:txBody>
                </p:sp>
                <p:sp>
                  <p:nvSpPr>
                    <p:cNvPr id="3212" name="Freeform: Shape 3211">
                      <a:extLst>
                        <a:ext uri="{FF2B5EF4-FFF2-40B4-BE49-F238E27FC236}">
                          <a16:creationId xmlns:a16="http://schemas.microsoft.com/office/drawing/2014/main" xmlns="" id="{1E098155-3364-4077-A92A-4BCB65B2EF7E}"/>
                        </a:ext>
                      </a:extLst>
                    </p:cNvPr>
                    <p:cNvSpPr/>
                    <p:nvPr/>
                  </p:nvSpPr>
                  <p:spPr>
                    <a:xfrm>
                      <a:off x="15358318" y="2142430"/>
                      <a:ext cx="39394" cy="78789"/>
                    </a:xfrm>
                    <a:custGeom>
                      <a:avLst/>
                      <a:gdLst>
                        <a:gd name="connsiteX0" fmla="*/ 0 w 39394"/>
                        <a:gd name="connsiteY0" fmla="*/ 0 h 78789"/>
                        <a:gd name="connsiteX1" fmla="*/ 39395 w 39394"/>
                        <a:gd name="connsiteY1" fmla="*/ 3939 h 78789"/>
                        <a:gd name="connsiteX2" fmla="*/ 39395 w 39394"/>
                        <a:gd name="connsiteY2" fmla="*/ 3939 h 78789"/>
                        <a:gd name="connsiteX3" fmla="*/ 11819 w 39394"/>
                        <a:gd name="connsiteY3" fmla="*/ 78790 h 78789"/>
                        <a:gd name="connsiteX4" fmla="*/ 11819 w 39394"/>
                        <a:gd name="connsiteY4" fmla="*/ 78790 h 78789"/>
                        <a:gd name="connsiteX5" fmla="*/ 0 w 39394"/>
                        <a:gd name="connsiteY5" fmla="*/ 0 h 78789"/>
                        <a:gd name="connsiteX6" fmla="*/ 0 w 39394"/>
                        <a:gd name="connsiteY6" fmla="*/ 0 h 7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94" h="78789">
                          <a:moveTo>
                            <a:pt x="0" y="0"/>
                          </a:moveTo>
                          <a:cubicBezTo>
                            <a:pt x="11819" y="0"/>
                            <a:pt x="27577" y="3939"/>
                            <a:pt x="39395" y="3939"/>
                          </a:cubicBezTo>
                          <a:cubicBezTo>
                            <a:pt x="39395" y="3939"/>
                            <a:pt x="39395" y="3939"/>
                            <a:pt x="39395" y="3939"/>
                          </a:cubicBezTo>
                          <a:cubicBezTo>
                            <a:pt x="35455" y="7879"/>
                            <a:pt x="19697" y="51213"/>
                            <a:pt x="11819" y="78790"/>
                          </a:cubicBezTo>
                          <a:lnTo>
                            <a:pt x="11819" y="78790"/>
                          </a:lnTo>
                          <a:cubicBezTo>
                            <a:pt x="11819" y="78790"/>
                            <a:pt x="7879" y="23637"/>
                            <a:pt x="0" y="0"/>
                          </a:cubicBezTo>
                          <a:lnTo>
                            <a:pt x="0" y="0"/>
                          </a:lnTo>
                          <a:close/>
                        </a:path>
                      </a:pathLst>
                    </a:custGeom>
                    <a:solidFill>
                      <a:srgbClr val="FFFFFF"/>
                    </a:solidFill>
                    <a:ln w="39379" cap="flat">
                      <a:noFill/>
                      <a:prstDash val="solid"/>
                      <a:miter/>
                    </a:ln>
                  </p:spPr>
                  <p:txBody>
                    <a:bodyPr rtlCol="0" anchor="ctr"/>
                    <a:lstStyle/>
                    <a:p>
                      <a:endParaRPr lang="en-US"/>
                    </a:p>
                  </p:txBody>
                </p:sp>
                <p:sp>
                  <p:nvSpPr>
                    <p:cNvPr id="3213" name="Freeform: Shape 3212">
                      <a:extLst>
                        <a:ext uri="{FF2B5EF4-FFF2-40B4-BE49-F238E27FC236}">
                          <a16:creationId xmlns:a16="http://schemas.microsoft.com/office/drawing/2014/main" xmlns="" id="{B14B61F2-A6DD-49AF-850E-CC3008DD021B}"/>
                        </a:ext>
                      </a:extLst>
                    </p:cNvPr>
                    <p:cNvSpPr/>
                    <p:nvPr/>
                  </p:nvSpPr>
                  <p:spPr>
                    <a:xfrm>
                      <a:off x="15291347" y="2122733"/>
                      <a:ext cx="35455" cy="82729"/>
                    </a:xfrm>
                    <a:custGeom>
                      <a:avLst/>
                      <a:gdLst>
                        <a:gd name="connsiteX0" fmla="*/ 0 w 35455"/>
                        <a:gd name="connsiteY0" fmla="*/ 0 h 82729"/>
                        <a:gd name="connsiteX1" fmla="*/ 35455 w 35455"/>
                        <a:gd name="connsiteY1" fmla="*/ 11818 h 82729"/>
                        <a:gd name="connsiteX2" fmla="*/ 0 w 35455"/>
                        <a:gd name="connsiteY2" fmla="*/ 82729 h 82729"/>
                        <a:gd name="connsiteX3" fmla="*/ 0 w 35455"/>
                        <a:gd name="connsiteY3" fmla="*/ 82729 h 82729"/>
                        <a:gd name="connsiteX4" fmla="*/ 0 w 35455"/>
                        <a:gd name="connsiteY4" fmla="*/ 0 h 82729"/>
                        <a:gd name="connsiteX5" fmla="*/ 0 w 35455"/>
                        <a:gd name="connsiteY5" fmla="*/ 0 h 82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455" h="82729">
                          <a:moveTo>
                            <a:pt x="0" y="0"/>
                          </a:moveTo>
                          <a:cubicBezTo>
                            <a:pt x="11818" y="3939"/>
                            <a:pt x="23637" y="7879"/>
                            <a:pt x="35455" y="11818"/>
                          </a:cubicBezTo>
                          <a:cubicBezTo>
                            <a:pt x="35455" y="11818"/>
                            <a:pt x="11818" y="51213"/>
                            <a:pt x="0" y="82729"/>
                          </a:cubicBezTo>
                          <a:lnTo>
                            <a:pt x="0" y="82729"/>
                          </a:lnTo>
                          <a:cubicBezTo>
                            <a:pt x="0" y="82729"/>
                            <a:pt x="3939" y="27576"/>
                            <a:pt x="0" y="0"/>
                          </a:cubicBezTo>
                          <a:cubicBezTo>
                            <a:pt x="0" y="3939"/>
                            <a:pt x="0" y="3939"/>
                            <a:pt x="0" y="0"/>
                          </a:cubicBezTo>
                          <a:close/>
                        </a:path>
                      </a:pathLst>
                    </a:custGeom>
                    <a:solidFill>
                      <a:srgbClr val="FFFFFF"/>
                    </a:solidFill>
                    <a:ln w="39379" cap="flat">
                      <a:noFill/>
                      <a:prstDash val="solid"/>
                      <a:miter/>
                    </a:ln>
                  </p:spPr>
                  <p:txBody>
                    <a:bodyPr rtlCol="0" anchor="ctr"/>
                    <a:lstStyle/>
                    <a:p>
                      <a:endParaRPr lang="en-US"/>
                    </a:p>
                  </p:txBody>
                </p:sp>
                <p:sp>
                  <p:nvSpPr>
                    <p:cNvPr id="3214" name="Freeform: Shape 3213">
                      <a:extLst>
                        <a:ext uri="{FF2B5EF4-FFF2-40B4-BE49-F238E27FC236}">
                          <a16:creationId xmlns:a16="http://schemas.microsoft.com/office/drawing/2014/main" xmlns="" id="{A8193F40-21BA-4CC8-AF9F-34C733695D7F}"/>
                        </a:ext>
                      </a:extLst>
                    </p:cNvPr>
                    <p:cNvSpPr/>
                    <p:nvPr/>
                  </p:nvSpPr>
                  <p:spPr>
                    <a:xfrm>
                      <a:off x="15220436" y="2099096"/>
                      <a:ext cx="35455" cy="70910"/>
                    </a:xfrm>
                    <a:custGeom>
                      <a:avLst/>
                      <a:gdLst>
                        <a:gd name="connsiteX0" fmla="*/ 35455 w 35455"/>
                        <a:gd name="connsiteY0" fmla="*/ 7879 h 70910"/>
                        <a:gd name="connsiteX1" fmla="*/ 0 w 35455"/>
                        <a:gd name="connsiteY1" fmla="*/ 70911 h 70910"/>
                        <a:gd name="connsiteX2" fmla="*/ 19697 w 35455"/>
                        <a:gd name="connsiteY2" fmla="*/ 0 h 70910"/>
                        <a:gd name="connsiteX3" fmla="*/ 35455 w 35455"/>
                        <a:gd name="connsiteY3" fmla="*/ 7879 h 70910"/>
                      </a:gdLst>
                      <a:ahLst/>
                      <a:cxnLst>
                        <a:cxn ang="0">
                          <a:pos x="connsiteX0" y="connsiteY0"/>
                        </a:cxn>
                        <a:cxn ang="0">
                          <a:pos x="connsiteX1" y="connsiteY1"/>
                        </a:cxn>
                        <a:cxn ang="0">
                          <a:pos x="connsiteX2" y="connsiteY2"/>
                        </a:cxn>
                        <a:cxn ang="0">
                          <a:pos x="connsiteX3" y="connsiteY3"/>
                        </a:cxn>
                      </a:cxnLst>
                      <a:rect l="l" t="t" r="r" b="b"/>
                      <a:pathLst>
                        <a:path w="35455" h="70910">
                          <a:moveTo>
                            <a:pt x="35455" y="7879"/>
                          </a:moveTo>
                          <a:cubicBezTo>
                            <a:pt x="31516" y="15758"/>
                            <a:pt x="7879" y="51213"/>
                            <a:pt x="0" y="70911"/>
                          </a:cubicBezTo>
                          <a:cubicBezTo>
                            <a:pt x="3939" y="47274"/>
                            <a:pt x="11819" y="23637"/>
                            <a:pt x="19697" y="0"/>
                          </a:cubicBezTo>
                          <a:cubicBezTo>
                            <a:pt x="23637" y="3940"/>
                            <a:pt x="27577" y="7879"/>
                            <a:pt x="35455" y="7879"/>
                          </a:cubicBezTo>
                          <a:close/>
                        </a:path>
                      </a:pathLst>
                    </a:custGeom>
                    <a:solidFill>
                      <a:srgbClr val="FFFFFF"/>
                    </a:solidFill>
                    <a:ln w="39379" cap="flat">
                      <a:noFill/>
                      <a:prstDash val="solid"/>
                      <a:miter/>
                    </a:ln>
                  </p:spPr>
                  <p:txBody>
                    <a:bodyPr rtlCol="0" anchor="ctr"/>
                    <a:lstStyle/>
                    <a:p>
                      <a:endParaRPr lang="en-US"/>
                    </a:p>
                  </p:txBody>
                </p:sp>
                <p:sp>
                  <p:nvSpPr>
                    <p:cNvPr id="3215" name="Freeform: Shape 3214">
                      <a:extLst>
                        <a:ext uri="{FF2B5EF4-FFF2-40B4-BE49-F238E27FC236}">
                          <a16:creationId xmlns:a16="http://schemas.microsoft.com/office/drawing/2014/main" xmlns="" id="{288D2FE3-B79E-48B3-8D32-67FBBF94FDCB}"/>
                        </a:ext>
                      </a:extLst>
                    </p:cNvPr>
                    <p:cNvSpPr/>
                    <p:nvPr/>
                  </p:nvSpPr>
                  <p:spPr>
                    <a:xfrm>
                      <a:off x="15291347" y="2122733"/>
                      <a:ext cx="39394" cy="3939"/>
                    </a:xfrm>
                    <a:custGeom>
                      <a:avLst/>
                      <a:gdLst>
                        <a:gd name="connsiteX0" fmla="*/ 0 w 39394"/>
                        <a:gd name="connsiteY0" fmla="*/ 0 h 3939"/>
                        <a:gd name="connsiteX1" fmla="*/ 0 w 39394"/>
                        <a:gd name="connsiteY1" fmla="*/ 0 h 3939"/>
                        <a:gd name="connsiteX2" fmla="*/ 0 w 39394"/>
                        <a:gd name="connsiteY2" fmla="*/ 3939 h 3939"/>
                      </a:gdLst>
                      <a:ahLst/>
                      <a:cxnLst>
                        <a:cxn ang="0">
                          <a:pos x="connsiteX0" y="connsiteY0"/>
                        </a:cxn>
                        <a:cxn ang="0">
                          <a:pos x="connsiteX1" y="connsiteY1"/>
                        </a:cxn>
                        <a:cxn ang="0">
                          <a:pos x="connsiteX2" y="connsiteY2"/>
                        </a:cxn>
                      </a:cxnLst>
                      <a:rect l="l" t="t" r="r" b="b"/>
                      <a:pathLst>
                        <a:path w="39394" h="3939">
                          <a:moveTo>
                            <a:pt x="0" y="0"/>
                          </a:moveTo>
                          <a:lnTo>
                            <a:pt x="0" y="0"/>
                          </a:lnTo>
                          <a:lnTo>
                            <a:pt x="0" y="3939"/>
                          </a:lnTo>
                          <a:close/>
                        </a:path>
                      </a:pathLst>
                    </a:custGeom>
                    <a:solidFill>
                      <a:srgbClr val="FFFFFF"/>
                    </a:solidFill>
                    <a:ln w="39379" cap="flat">
                      <a:noFill/>
                      <a:prstDash val="solid"/>
                      <a:miter/>
                    </a:ln>
                  </p:spPr>
                  <p:txBody>
                    <a:bodyPr rtlCol="0" anchor="ctr"/>
                    <a:lstStyle/>
                    <a:p>
                      <a:endParaRPr lang="en-US"/>
                    </a:p>
                  </p:txBody>
                </p:sp>
                <p:grpSp>
                  <p:nvGrpSpPr>
                    <p:cNvPr id="3216" name="Graphic 2510">
                      <a:extLst>
                        <a:ext uri="{FF2B5EF4-FFF2-40B4-BE49-F238E27FC236}">
                          <a16:creationId xmlns:a16="http://schemas.microsoft.com/office/drawing/2014/main" xmlns="" id="{399CB9BB-6B3D-498B-ACA8-26D68BEF34FA}"/>
                        </a:ext>
                      </a:extLst>
                    </p:cNvPr>
                    <p:cNvGrpSpPr/>
                    <p:nvPr/>
                  </p:nvGrpSpPr>
                  <p:grpSpPr>
                    <a:xfrm>
                      <a:off x="15220436" y="2106975"/>
                      <a:ext cx="228490" cy="114245"/>
                      <a:chOff x="15220436" y="2106975"/>
                      <a:chExt cx="228490" cy="114245"/>
                    </a:xfrm>
                    <a:solidFill>
                      <a:srgbClr val="FFFFFF"/>
                    </a:solidFill>
                  </p:grpSpPr>
                  <p:sp>
                    <p:nvSpPr>
                      <p:cNvPr id="3217" name="Freeform: Shape 3216">
                        <a:extLst>
                          <a:ext uri="{FF2B5EF4-FFF2-40B4-BE49-F238E27FC236}">
                            <a16:creationId xmlns:a16="http://schemas.microsoft.com/office/drawing/2014/main" xmlns="" id="{A9D85B14-8196-431F-AB32-56FC6070F0AF}"/>
                          </a:ext>
                        </a:extLst>
                      </p:cNvPr>
                      <p:cNvSpPr/>
                      <p:nvPr/>
                    </p:nvSpPr>
                    <p:spPr>
                      <a:xfrm>
                        <a:off x="15413471" y="2146370"/>
                        <a:ext cx="35455" cy="74850"/>
                      </a:xfrm>
                      <a:custGeom>
                        <a:avLst/>
                        <a:gdLst>
                          <a:gd name="connsiteX0" fmla="*/ 35455 w 35455"/>
                          <a:gd name="connsiteY0" fmla="*/ 66971 h 74850"/>
                          <a:gd name="connsiteX1" fmla="*/ 0 w 35455"/>
                          <a:gd name="connsiteY1" fmla="*/ 74850 h 74850"/>
                          <a:gd name="connsiteX2" fmla="*/ 19697 w 35455"/>
                          <a:gd name="connsiteY2" fmla="*/ 0 h 74850"/>
                          <a:gd name="connsiteX3" fmla="*/ 35455 w 35455"/>
                          <a:gd name="connsiteY3" fmla="*/ 66971 h 74850"/>
                        </a:gdLst>
                        <a:ahLst/>
                        <a:cxnLst>
                          <a:cxn ang="0">
                            <a:pos x="connsiteX0" y="connsiteY0"/>
                          </a:cxn>
                          <a:cxn ang="0">
                            <a:pos x="connsiteX1" y="connsiteY1"/>
                          </a:cxn>
                          <a:cxn ang="0">
                            <a:pos x="connsiteX2" y="connsiteY2"/>
                          </a:cxn>
                          <a:cxn ang="0">
                            <a:pos x="connsiteX3" y="connsiteY3"/>
                          </a:cxn>
                        </a:cxnLst>
                        <a:rect l="l" t="t" r="r" b="b"/>
                        <a:pathLst>
                          <a:path w="35455" h="74850">
                            <a:moveTo>
                              <a:pt x="35455" y="66971"/>
                            </a:moveTo>
                            <a:cubicBezTo>
                              <a:pt x="27576" y="70911"/>
                              <a:pt x="11819" y="70911"/>
                              <a:pt x="0" y="74850"/>
                            </a:cubicBezTo>
                            <a:cubicBezTo>
                              <a:pt x="7879" y="43334"/>
                              <a:pt x="19697" y="0"/>
                              <a:pt x="19697" y="0"/>
                            </a:cubicBezTo>
                            <a:cubicBezTo>
                              <a:pt x="23637" y="11818"/>
                              <a:pt x="35455" y="43334"/>
                              <a:pt x="35455" y="66971"/>
                            </a:cubicBezTo>
                            <a:close/>
                          </a:path>
                        </a:pathLst>
                      </a:custGeom>
                      <a:solidFill>
                        <a:srgbClr val="FFFFFF"/>
                      </a:solidFill>
                      <a:ln w="39379" cap="flat">
                        <a:noFill/>
                        <a:prstDash val="solid"/>
                        <a:miter/>
                      </a:ln>
                    </p:spPr>
                    <p:txBody>
                      <a:bodyPr rtlCol="0" anchor="ctr"/>
                      <a:lstStyle/>
                      <a:p>
                        <a:endParaRPr lang="en-US"/>
                      </a:p>
                    </p:txBody>
                  </p:sp>
                  <p:grpSp>
                    <p:nvGrpSpPr>
                      <p:cNvPr id="3218" name="Graphic 2510">
                        <a:extLst>
                          <a:ext uri="{FF2B5EF4-FFF2-40B4-BE49-F238E27FC236}">
                            <a16:creationId xmlns:a16="http://schemas.microsoft.com/office/drawing/2014/main" xmlns="" id="{3D112D00-3588-4157-B78C-94EABD3887AC}"/>
                          </a:ext>
                        </a:extLst>
                      </p:cNvPr>
                      <p:cNvGrpSpPr/>
                      <p:nvPr/>
                    </p:nvGrpSpPr>
                    <p:grpSpPr>
                      <a:xfrm>
                        <a:off x="15220436" y="2106975"/>
                        <a:ext cx="193034" cy="114245"/>
                        <a:chOff x="15220436" y="2106975"/>
                        <a:chExt cx="193034" cy="114245"/>
                      </a:xfrm>
                      <a:solidFill>
                        <a:srgbClr val="FFFFFF"/>
                      </a:solidFill>
                    </p:grpSpPr>
                    <p:sp>
                      <p:nvSpPr>
                        <p:cNvPr id="3219" name="Freeform: Shape 3218">
                          <a:extLst>
                            <a:ext uri="{FF2B5EF4-FFF2-40B4-BE49-F238E27FC236}">
                              <a16:creationId xmlns:a16="http://schemas.microsoft.com/office/drawing/2014/main" xmlns="" id="{9303ABC1-1804-406A-BAEE-BB1CF671A1A5}"/>
                            </a:ext>
                          </a:extLst>
                        </p:cNvPr>
                        <p:cNvSpPr/>
                        <p:nvPr/>
                      </p:nvSpPr>
                      <p:spPr>
                        <a:xfrm>
                          <a:off x="15370137" y="2146370"/>
                          <a:ext cx="43334" cy="74850"/>
                        </a:xfrm>
                        <a:custGeom>
                          <a:avLst/>
                          <a:gdLst>
                            <a:gd name="connsiteX0" fmla="*/ 43334 w 43334"/>
                            <a:gd name="connsiteY0" fmla="*/ 74850 h 74850"/>
                            <a:gd name="connsiteX1" fmla="*/ 0 w 43334"/>
                            <a:gd name="connsiteY1" fmla="*/ 74850 h 74850"/>
                            <a:gd name="connsiteX2" fmla="*/ 27576 w 43334"/>
                            <a:gd name="connsiteY2" fmla="*/ 0 h 74850"/>
                            <a:gd name="connsiteX3" fmla="*/ 43334 w 43334"/>
                            <a:gd name="connsiteY3" fmla="*/ 74850 h 74850"/>
                          </a:gdLst>
                          <a:ahLst/>
                          <a:cxnLst>
                            <a:cxn ang="0">
                              <a:pos x="connsiteX0" y="connsiteY0"/>
                            </a:cxn>
                            <a:cxn ang="0">
                              <a:pos x="connsiteX1" y="connsiteY1"/>
                            </a:cxn>
                            <a:cxn ang="0">
                              <a:pos x="connsiteX2" y="connsiteY2"/>
                            </a:cxn>
                            <a:cxn ang="0">
                              <a:pos x="connsiteX3" y="connsiteY3"/>
                            </a:cxn>
                          </a:cxnLst>
                          <a:rect l="l" t="t" r="r" b="b"/>
                          <a:pathLst>
                            <a:path w="43334" h="74850">
                              <a:moveTo>
                                <a:pt x="43334" y="74850"/>
                              </a:moveTo>
                              <a:cubicBezTo>
                                <a:pt x="31516" y="74850"/>
                                <a:pt x="15758" y="74850"/>
                                <a:pt x="0" y="74850"/>
                              </a:cubicBezTo>
                              <a:cubicBezTo>
                                <a:pt x="7879" y="47274"/>
                                <a:pt x="23637" y="3939"/>
                                <a:pt x="27576" y="0"/>
                              </a:cubicBezTo>
                              <a:cubicBezTo>
                                <a:pt x="35455" y="19697"/>
                                <a:pt x="43334" y="63032"/>
                                <a:pt x="43334" y="74850"/>
                              </a:cubicBezTo>
                              <a:close/>
                            </a:path>
                          </a:pathLst>
                        </a:custGeom>
                        <a:solidFill>
                          <a:srgbClr val="FFFFFF"/>
                        </a:solidFill>
                        <a:ln w="39379" cap="flat">
                          <a:noFill/>
                          <a:prstDash val="solid"/>
                          <a:miter/>
                        </a:ln>
                      </p:spPr>
                      <p:txBody>
                        <a:bodyPr rtlCol="0" anchor="ctr"/>
                        <a:lstStyle/>
                        <a:p>
                          <a:endParaRPr lang="en-US"/>
                        </a:p>
                      </p:txBody>
                    </p:sp>
                    <p:sp>
                      <p:nvSpPr>
                        <p:cNvPr id="3220" name="Freeform: Shape 3219">
                          <a:extLst>
                            <a:ext uri="{FF2B5EF4-FFF2-40B4-BE49-F238E27FC236}">
                              <a16:creationId xmlns:a16="http://schemas.microsoft.com/office/drawing/2014/main" xmlns="" id="{7CDF13D3-7FC8-48A5-A965-3145C97A34CE}"/>
                            </a:ext>
                          </a:extLst>
                        </p:cNvPr>
                        <p:cNvSpPr/>
                        <p:nvPr/>
                      </p:nvSpPr>
                      <p:spPr>
                        <a:xfrm>
                          <a:off x="15326803" y="2142430"/>
                          <a:ext cx="43334" cy="78789"/>
                        </a:xfrm>
                        <a:custGeom>
                          <a:avLst/>
                          <a:gdLst>
                            <a:gd name="connsiteX0" fmla="*/ 31516 w 43334"/>
                            <a:gd name="connsiteY0" fmla="*/ 0 h 78789"/>
                            <a:gd name="connsiteX1" fmla="*/ 43334 w 43334"/>
                            <a:gd name="connsiteY1" fmla="*/ 78790 h 78789"/>
                            <a:gd name="connsiteX2" fmla="*/ 0 w 43334"/>
                            <a:gd name="connsiteY2" fmla="*/ 74850 h 78789"/>
                            <a:gd name="connsiteX3" fmla="*/ 31516 w 43334"/>
                            <a:gd name="connsiteY3" fmla="*/ 0 h 78789"/>
                            <a:gd name="connsiteX4" fmla="*/ 31516 w 43334"/>
                            <a:gd name="connsiteY4" fmla="*/ 0 h 787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34" h="78789">
                              <a:moveTo>
                                <a:pt x="31516" y="0"/>
                              </a:moveTo>
                              <a:cubicBezTo>
                                <a:pt x="39395" y="23637"/>
                                <a:pt x="43334" y="78790"/>
                                <a:pt x="43334" y="78790"/>
                              </a:cubicBezTo>
                              <a:cubicBezTo>
                                <a:pt x="31516" y="78790"/>
                                <a:pt x="15758" y="74850"/>
                                <a:pt x="0" y="74850"/>
                              </a:cubicBezTo>
                              <a:cubicBezTo>
                                <a:pt x="11818" y="47274"/>
                                <a:pt x="31516" y="0"/>
                                <a:pt x="31516" y="0"/>
                              </a:cubicBezTo>
                              <a:lnTo>
                                <a:pt x="31516" y="0"/>
                              </a:lnTo>
                              <a:close/>
                            </a:path>
                          </a:pathLst>
                        </a:custGeom>
                        <a:solidFill>
                          <a:srgbClr val="FFFFFF"/>
                        </a:solidFill>
                        <a:ln w="39379" cap="flat">
                          <a:noFill/>
                          <a:prstDash val="solid"/>
                          <a:miter/>
                        </a:ln>
                      </p:spPr>
                      <p:txBody>
                        <a:bodyPr rtlCol="0" anchor="ctr"/>
                        <a:lstStyle/>
                        <a:p>
                          <a:endParaRPr lang="en-US"/>
                        </a:p>
                      </p:txBody>
                    </p:sp>
                    <p:sp>
                      <p:nvSpPr>
                        <p:cNvPr id="3221" name="Freeform: Shape 3220">
                          <a:extLst>
                            <a:ext uri="{FF2B5EF4-FFF2-40B4-BE49-F238E27FC236}">
                              <a16:creationId xmlns:a16="http://schemas.microsoft.com/office/drawing/2014/main" xmlns="" id="{174077F1-9CE8-4502-8084-EB15E53B45DE}"/>
                            </a:ext>
                          </a:extLst>
                        </p:cNvPr>
                        <p:cNvSpPr/>
                        <p:nvPr/>
                      </p:nvSpPr>
                      <p:spPr>
                        <a:xfrm>
                          <a:off x="15251952" y="2126672"/>
                          <a:ext cx="43334" cy="82729"/>
                        </a:xfrm>
                        <a:custGeom>
                          <a:avLst/>
                          <a:gdLst>
                            <a:gd name="connsiteX0" fmla="*/ 0 w 43334"/>
                            <a:gd name="connsiteY0" fmla="*/ 63032 h 82729"/>
                            <a:gd name="connsiteX1" fmla="*/ 39395 w 43334"/>
                            <a:gd name="connsiteY1" fmla="*/ 0 h 82729"/>
                            <a:gd name="connsiteX2" fmla="*/ 43334 w 43334"/>
                            <a:gd name="connsiteY2" fmla="*/ 82729 h 82729"/>
                            <a:gd name="connsiteX3" fmla="*/ 0 w 43334"/>
                            <a:gd name="connsiteY3" fmla="*/ 63032 h 82729"/>
                            <a:gd name="connsiteX4" fmla="*/ 0 w 43334"/>
                            <a:gd name="connsiteY4" fmla="*/ 63032 h 82729"/>
                            <a:gd name="connsiteX5" fmla="*/ 0 w 43334"/>
                            <a:gd name="connsiteY5" fmla="*/ 63032 h 82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334" h="82729">
                              <a:moveTo>
                                <a:pt x="0" y="63032"/>
                              </a:moveTo>
                              <a:cubicBezTo>
                                <a:pt x="11818" y="39395"/>
                                <a:pt x="31516" y="7879"/>
                                <a:pt x="39395" y="0"/>
                              </a:cubicBezTo>
                              <a:cubicBezTo>
                                <a:pt x="43334" y="23637"/>
                                <a:pt x="43334" y="82729"/>
                                <a:pt x="43334" y="82729"/>
                              </a:cubicBezTo>
                              <a:cubicBezTo>
                                <a:pt x="27576" y="74850"/>
                                <a:pt x="11818" y="70911"/>
                                <a:pt x="0" y="63032"/>
                              </a:cubicBezTo>
                              <a:lnTo>
                                <a:pt x="0" y="63032"/>
                              </a:lnTo>
                              <a:cubicBezTo>
                                <a:pt x="0" y="63032"/>
                                <a:pt x="0" y="63032"/>
                                <a:pt x="0" y="63032"/>
                              </a:cubicBezTo>
                              <a:close/>
                            </a:path>
                          </a:pathLst>
                        </a:custGeom>
                        <a:solidFill>
                          <a:srgbClr val="FFFFFF"/>
                        </a:solidFill>
                        <a:ln w="39379" cap="flat">
                          <a:noFill/>
                          <a:prstDash val="solid"/>
                          <a:miter/>
                        </a:ln>
                      </p:spPr>
                      <p:txBody>
                        <a:bodyPr rtlCol="0" anchor="ctr"/>
                        <a:lstStyle/>
                        <a:p>
                          <a:endParaRPr lang="en-US"/>
                        </a:p>
                      </p:txBody>
                    </p:sp>
                    <p:sp>
                      <p:nvSpPr>
                        <p:cNvPr id="3222" name="Freeform: Shape 3221">
                          <a:extLst>
                            <a:ext uri="{FF2B5EF4-FFF2-40B4-BE49-F238E27FC236}">
                              <a16:creationId xmlns:a16="http://schemas.microsoft.com/office/drawing/2014/main" xmlns="" id="{750AAE59-1FD6-4532-9F7C-14849054C508}"/>
                            </a:ext>
                          </a:extLst>
                        </p:cNvPr>
                        <p:cNvSpPr/>
                        <p:nvPr/>
                      </p:nvSpPr>
                      <p:spPr>
                        <a:xfrm>
                          <a:off x="15220436" y="2106975"/>
                          <a:ext cx="35455" cy="82729"/>
                        </a:xfrm>
                        <a:custGeom>
                          <a:avLst/>
                          <a:gdLst>
                            <a:gd name="connsiteX0" fmla="*/ 35455 w 35455"/>
                            <a:gd name="connsiteY0" fmla="*/ 0 h 82729"/>
                            <a:gd name="connsiteX1" fmla="*/ 31516 w 35455"/>
                            <a:gd name="connsiteY1" fmla="*/ 82729 h 82729"/>
                            <a:gd name="connsiteX2" fmla="*/ 31516 w 35455"/>
                            <a:gd name="connsiteY2" fmla="*/ 82729 h 82729"/>
                            <a:gd name="connsiteX3" fmla="*/ 0 w 35455"/>
                            <a:gd name="connsiteY3" fmla="*/ 63032 h 82729"/>
                            <a:gd name="connsiteX4" fmla="*/ 0 w 35455"/>
                            <a:gd name="connsiteY4" fmla="*/ 63032 h 82729"/>
                            <a:gd name="connsiteX5" fmla="*/ 35455 w 35455"/>
                            <a:gd name="connsiteY5" fmla="*/ 0 h 82729"/>
                            <a:gd name="connsiteX6" fmla="*/ 35455 w 35455"/>
                            <a:gd name="connsiteY6" fmla="*/ 0 h 82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455" h="82729">
                              <a:moveTo>
                                <a:pt x="35455" y="0"/>
                              </a:moveTo>
                              <a:cubicBezTo>
                                <a:pt x="35455" y="23637"/>
                                <a:pt x="31516" y="78790"/>
                                <a:pt x="31516" y="82729"/>
                              </a:cubicBezTo>
                              <a:lnTo>
                                <a:pt x="31516" y="82729"/>
                              </a:lnTo>
                              <a:cubicBezTo>
                                <a:pt x="19697" y="78790"/>
                                <a:pt x="11819" y="70911"/>
                                <a:pt x="0" y="63032"/>
                              </a:cubicBezTo>
                              <a:cubicBezTo>
                                <a:pt x="0" y="63032"/>
                                <a:pt x="0" y="63032"/>
                                <a:pt x="0" y="63032"/>
                              </a:cubicBezTo>
                              <a:cubicBezTo>
                                <a:pt x="3939" y="43334"/>
                                <a:pt x="31516" y="7879"/>
                                <a:pt x="35455" y="0"/>
                              </a:cubicBezTo>
                              <a:cubicBezTo>
                                <a:pt x="35455" y="0"/>
                                <a:pt x="35455" y="0"/>
                                <a:pt x="35455" y="0"/>
                              </a:cubicBezTo>
                              <a:close/>
                            </a:path>
                          </a:pathLst>
                        </a:custGeom>
                        <a:solidFill>
                          <a:srgbClr val="FFFFFF"/>
                        </a:solidFill>
                        <a:ln w="39379" cap="flat">
                          <a:noFill/>
                          <a:prstDash val="solid"/>
                          <a:miter/>
                        </a:ln>
                      </p:spPr>
                      <p:txBody>
                        <a:bodyPr rtlCol="0" anchor="ctr"/>
                        <a:lstStyle/>
                        <a:p>
                          <a:endParaRPr lang="en-US"/>
                        </a:p>
                      </p:txBody>
                    </p:sp>
                    <p:sp>
                      <p:nvSpPr>
                        <p:cNvPr id="3223" name="Freeform: Shape 3222">
                          <a:extLst>
                            <a:ext uri="{FF2B5EF4-FFF2-40B4-BE49-F238E27FC236}">
                              <a16:creationId xmlns:a16="http://schemas.microsoft.com/office/drawing/2014/main" xmlns="" id="{9ADF8B16-5C98-43AF-ABD2-889A0FC685F7}"/>
                            </a:ext>
                          </a:extLst>
                        </p:cNvPr>
                        <p:cNvSpPr/>
                        <p:nvPr/>
                      </p:nvSpPr>
                      <p:spPr>
                        <a:xfrm>
                          <a:off x="15295287" y="2134551"/>
                          <a:ext cx="35455" cy="78789"/>
                        </a:xfrm>
                        <a:custGeom>
                          <a:avLst/>
                          <a:gdLst>
                            <a:gd name="connsiteX0" fmla="*/ 31516 w 35455"/>
                            <a:gd name="connsiteY0" fmla="*/ 0 h 78789"/>
                            <a:gd name="connsiteX1" fmla="*/ 35455 w 35455"/>
                            <a:gd name="connsiteY1" fmla="*/ 78790 h 78789"/>
                            <a:gd name="connsiteX2" fmla="*/ 0 w 35455"/>
                            <a:gd name="connsiteY2" fmla="*/ 70911 h 78789"/>
                            <a:gd name="connsiteX3" fmla="*/ 31516 w 35455"/>
                            <a:gd name="connsiteY3" fmla="*/ 0 h 78789"/>
                            <a:gd name="connsiteX4" fmla="*/ 31516 w 35455"/>
                            <a:gd name="connsiteY4" fmla="*/ 0 h 787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55" h="78789">
                              <a:moveTo>
                                <a:pt x="31516" y="0"/>
                              </a:moveTo>
                              <a:cubicBezTo>
                                <a:pt x="35455" y="19697"/>
                                <a:pt x="35455" y="70911"/>
                                <a:pt x="35455" y="78790"/>
                              </a:cubicBezTo>
                              <a:cubicBezTo>
                                <a:pt x="23637" y="74850"/>
                                <a:pt x="11819" y="74850"/>
                                <a:pt x="0" y="70911"/>
                              </a:cubicBezTo>
                              <a:cubicBezTo>
                                <a:pt x="3939" y="43334"/>
                                <a:pt x="31516" y="0"/>
                                <a:pt x="31516" y="0"/>
                              </a:cubicBezTo>
                              <a:lnTo>
                                <a:pt x="31516" y="0"/>
                              </a:lnTo>
                              <a:close/>
                            </a:path>
                          </a:pathLst>
                        </a:custGeom>
                        <a:solidFill>
                          <a:srgbClr val="FFFFFF"/>
                        </a:solidFill>
                        <a:ln w="39379" cap="flat">
                          <a:noFill/>
                          <a:prstDash val="solid"/>
                          <a:miter/>
                        </a:ln>
                      </p:spPr>
                      <p:txBody>
                        <a:bodyPr rtlCol="0" anchor="ctr"/>
                        <a:lstStyle/>
                        <a:p>
                          <a:endParaRPr lang="en-US"/>
                        </a:p>
                      </p:txBody>
                    </p:sp>
                  </p:grpSp>
                </p:grpSp>
                <p:sp>
                  <p:nvSpPr>
                    <p:cNvPr id="3224" name="Freeform: Shape 3223">
                      <a:extLst>
                        <a:ext uri="{FF2B5EF4-FFF2-40B4-BE49-F238E27FC236}">
                          <a16:creationId xmlns:a16="http://schemas.microsoft.com/office/drawing/2014/main" xmlns="" id="{C06BC3B8-8C8D-4E64-8D92-56E5D1E49BD0}"/>
                        </a:ext>
                      </a:extLst>
                    </p:cNvPr>
                    <p:cNvSpPr/>
                    <p:nvPr/>
                  </p:nvSpPr>
                  <p:spPr>
                    <a:xfrm>
                      <a:off x="15322863" y="2138491"/>
                      <a:ext cx="35455" cy="78789"/>
                    </a:xfrm>
                    <a:custGeom>
                      <a:avLst/>
                      <a:gdLst>
                        <a:gd name="connsiteX0" fmla="*/ 35455 w 35455"/>
                        <a:gd name="connsiteY0" fmla="*/ 3940 h 78789"/>
                        <a:gd name="connsiteX1" fmla="*/ 35455 w 35455"/>
                        <a:gd name="connsiteY1" fmla="*/ 3940 h 78789"/>
                        <a:gd name="connsiteX2" fmla="*/ 35455 w 35455"/>
                        <a:gd name="connsiteY2" fmla="*/ 3940 h 78789"/>
                        <a:gd name="connsiteX3" fmla="*/ 3940 w 35455"/>
                        <a:gd name="connsiteY3" fmla="*/ 78790 h 78789"/>
                        <a:gd name="connsiteX4" fmla="*/ 3940 w 35455"/>
                        <a:gd name="connsiteY4" fmla="*/ 78790 h 78789"/>
                        <a:gd name="connsiteX5" fmla="*/ 0 w 35455"/>
                        <a:gd name="connsiteY5" fmla="*/ 0 h 78789"/>
                        <a:gd name="connsiteX6" fmla="*/ 35455 w 35455"/>
                        <a:gd name="connsiteY6" fmla="*/ 3940 h 7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455" h="78789">
                          <a:moveTo>
                            <a:pt x="35455" y="3940"/>
                          </a:moveTo>
                          <a:lnTo>
                            <a:pt x="35455" y="3940"/>
                          </a:lnTo>
                          <a:lnTo>
                            <a:pt x="35455" y="3940"/>
                          </a:lnTo>
                          <a:cubicBezTo>
                            <a:pt x="35455" y="3940"/>
                            <a:pt x="11819" y="51213"/>
                            <a:pt x="3940" y="78790"/>
                          </a:cubicBezTo>
                          <a:cubicBezTo>
                            <a:pt x="3940" y="78790"/>
                            <a:pt x="3940" y="78790"/>
                            <a:pt x="3940" y="78790"/>
                          </a:cubicBezTo>
                          <a:cubicBezTo>
                            <a:pt x="3940" y="70911"/>
                            <a:pt x="3940" y="19697"/>
                            <a:pt x="0" y="0"/>
                          </a:cubicBezTo>
                          <a:cubicBezTo>
                            <a:pt x="15758" y="0"/>
                            <a:pt x="27577" y="3940"/>
                            <a:pt x="35455" y="3940"/>
                          </a:cubicBezTo>
                          <a:close/>
                        </a:path>
                      </a:pathLst>
                    </a:custGeom>
                    <a:solidFill>
                      <a:srgbClr val="FFFFFF"/>
                    </a:solidFill>
                    <a:ln w="39379" cap="flat">
                      <a:noFill/>
                      <a:prstDash val="solid"/>
                      <a:miter/>
                    </a:ln>
                  </p:spPr>
                  <p:txBody>
                    <a:bodyPr rtlCol="0" anchor="ctr"/>
                    <a:lstStyle/>
                    <a:p>
                      <a:endParaRPr lang="en-US"/>
                    </a:p>
                  </p:txBody>
                </p:sp>
                <p:sp>
                  <p:nvSpPr>
                    <p:cNvPr id="3225" name="Freeform: Shape 3224">
                      <a:extLst>
                        <a:ext uri="{FF2B5EF4-FFF2-40B4-BE49-F238E27FC236}">
                          <a16:creationId xmlns:a16="http://schemas.microsoft.com/office/drawing/2014/main" xmlns="" id="{6D9075D4-F58D-4AE5-93B3-2CF888906B2C}"/>
                        </a:ext>
                      </a:extLst>
                    </p:cNvPr>
                    <p:cNvSpPr/>
                    <p:nvPr/>
                  </p:nvSpPr>
                  <p:spPr>
                    <a:xfrm>
                      <a:off x="15251952" y="2106975"/>
                      <a:ext cx="39394" cy="82729"/>
                    </a:xfrm>
                    <a:custGeom>
                      <a:avLst/>
                      <a:gdLst>
                        <a:gd name="connsiteX0" fmla="*/ 0 w 39394"/>
                        <a:gd name="connsiteY0" fmla="*/ 82729 h 82729"/>
                        <a:gd name="connsiteX1" fmla="*/ 3939 w 39394"/>
                        <a:gd name="connsiteY1" fmla="*/ 0 h 82729"/>
                        <a:gd name="connsiteX2" fmla="*/ 39395 w 39394"/>
                        <a:gd name="connsiteY2" fmla="*/ 15758 h 82729"/>
                        <a:gd name="connsiteX3" fmla="*/ 39395 w 39394"/>
                        <a:gd name="connsiteY3" fmla="*/ 15758 h 82729"/>
                        <a:gd name="connsiteX4" fmla="*/ 0 w 39394"/>
                        <a:gd name="connsiteY4" fmla="*/ 82729 h 827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4" h="82729">
                          <a:moveTo>
                            <a:pt x="0" y="82729"/>
                          </a:moveTo>
                          <a:cubicBezTo>
                            <a:pt x="0" y="78790"/>
                            <a:pt x="3939" y="23637"/>
                            <a:pt x="3939" y="0"/>
                          </a:cubicBezTo>
                          <a:cubicBezTo>
                            <a:pt x="15758" y="7879"/>
                            <a:pt x="27576" y="11818"/>
                            <a:pt x="39395" y="15758"/>
                          </a:cubicBezTo>
                          <a:cubicBezTo>
                            <a:pt x="39395" y="15758"/>
                            <a:pt x="39395" y="15758"/>
                            <a:pt x="39395" y="15758"/>
                          </a:cubicBezTo>
                          <a:cubicBezTo>
                            <a:pt x="31516" y="27576"/>
                            <a:pt x="11818" y="59092"/>
                            <a:pt x="0" y="82729"/>
                          </a:cubicBezTo>
                          <a:close/>
                        </a:path>
                      </a:pathLst>
                    </a:custGeom>
                    <a:solidFill>
                      <a:srgbClr val="FFFFFF"/>
                    </a:solidFill>
                    <a:ln w="39379" cap="flat">
                      <a:noFill/>
                      <a:prstDash val="solid"/>
                      <a:miter/>
                    </a:ln>
                  </p:spPr>
                  <p:txBody>
                    <a:bodyPr rtlCol="0" anchor="ctr"/>
                    <a:lstStyle/>
                    <a:p>
                      <a:endParaRPr lang="en-US"/>
                    </a:p>
                  </p:txBody>
                </p:sp>
              </p:grpSp>
              <p:sp>
                <p:nvSpPr>
                  <p:cNvPr id="3226" name="Freeform: Shape 3225">
                    <a:extLst>
                      <a:ext uri="{FF2B5EF4-FFF2-40B4-BE49-F238E27FC236}">
                        <a16:creationId xmlns:a16="http://schemas.microsoft.com/office/drawing/2014/main" xmlns="" id="{BE7567A3-09E2-4245-844B-88FB2BCFC976}"/>
                      </a:ext>
                    </a:extLst>
                  </p:cNvPr>
                  <p:cNvSpPr/>
                  <p:nvPr/>
                </p:nvSpPr>
                <p:spPr>
                  <a:xfrm>
                    <a:off x="15192860" y="1835151"/>
                    <a:ext cx="271824" cy="518041"/>
                  </a:xfrm>
                  <a:custGeom>
                    <a:avLst/>
                    <a:gdLst>
                      <a:gd name="connsiteX0" fmla="*/ 0 w 271824"/>
                      <a:gd name="connsiteY0" fmla="*/ 453040 h 518041"/>
                      <a:gd name="connsiteX1" fmla="*/ 0 w 271824"/>
                      <a:gd name="connsiteY1" fmla="*/ 453040 h 518041"/>
                      <a:gd name="connsiteX2" fmla="*/ 0 w 271824"/>
                      <a:gd name="connsiteY2" fmla="*/ 453040 h 518041"/>
                      <a:gd name="connsiteX3" fmla="*/ 7879 w 271824"/>
                      <a:gd name="connsiteY3" fmla="*/ 417585 h 518041"/>
                      <a:gd name="connsiteX4" fmla="*/ 27576 w 271824"/>
                      <a:gd name="connsiteY4" fmla="*/ 334856 h 518041"/>
                      <a:gd name="connsiteX5" fmla="*/ 47274 w 271824"/>
                      <a:gd name="connsiteY5" fmla="*/ 263945 h 518041"/>
                      <a:gd name="connsiteX6" fmla="*/ 66971 w 271824"/>
                      <a:gd name="connsiteY6" fmla="*/ 204853 h 518041"/>
                      <a:gd name="connsiteX7" fmla="*/ 153640 w 271824"/>
                      <a:gd name="connsiteY7" fmla="*/ 47274 h 518041"/>
                      <a:gd name="connsiteX8" fmla="*/ 212732 w 271824"/>
                      <a:gd name="connsiteY8" fmla="*/ 0 h 518041"/>
                      <a:gd name="connsiteX9" fmla="*/ 212732 w 271824"/>
                      <a:gd name="connsiteY9" fmla="*/ 0 h 518041"/>
                      <a:gd name="connsiteX10" fmla="*/ 212732 w 271824"/>
                      <a:gd name="connsiteY10" fmla="*/ 0 h 518041"/>
                      <a:gd name="connsiteX11" fmla="*/ 248187 w 271824"/>
                      <a:gd name="connsiteY11" fmla="*/ 63032 h 518041"/>
                      <a:gd name="connsiteX12" fmla="*/ 271824 w 271824"/>
                      <a:gd name="connsiteY12" fmla="*/ 244248 h 518041"/>
                      <a:gd name="connsiteX13" fmla="*/ 267885 w 271824"/>
                      <a:gd name="connsiteY13" fmla="*/ 307280 h 518041"/>
                      <a:gd name="connsiteX14" fmla="*/ 260006 w 271824"/>
                      <a:gd name="connsiteY14" fmla="*/ 382130 h 518041"/>
                      <a:gd name="connsiteX15" fmla="*/ 248187 w 271824"/>
                      <a:gd name="connsiteY15" fmla="*/ 464859 h 518041"/>
                      <a:gd name="connsiteX16" fmla="*/ 240308 w 271824"/>
                      <a:gd name="connsiteY16" fmla="*/ 500314 h 518041"/>
                      <a:gd name="connsiteX17" fmla="*/ 240308 w 271824"/>
                      <a:gd name="connsiteY17" fmla="*/ 500314 h 518041"/>
                      <a:gd name="connsiteX18" fmla="*/ 240308 w 271824"/>
                      <a:gd name="connsiteY18" fmla="*/ 500314 h 518041"/>
                      <a:gd name="connsiteX19" fmla="*/ 118185 w 271824"/>
                      <a:gd name="connsiteY19" fmla="*/ 512133 h 518041"/>
                      <a:gd name="connsiteX20" fmla="*/ 118185 w 271824"/>
                      <a:gd name="connsiteY20" fmla="*/ 512133 h 518041"/>
                      <a:gd name="connsiteX21" fmla="*/ 114245 w 271824"/>
                      <a:gd name="connsiteY21" fmla="*/ 512133 h 518041"/>
                      <a:gd name="connsiteX22" fmla="*/ 114245 w 271824"/>
                      <a:gd name="connsiteY22" fmla="*/ 512133 h 518041"/>
                      <a:gd name="connsiteX23" fmla="*/ 0 w 271824"/>
                      <a:gd name="connsiteY23" fmla="*/ 453040 h 518041"/>
                      <a:gd name="connsiteX24" fmla="*/ 118185 w 271824"/>
                      <a:gd name="connsiteY24" fmla="*/ 512133 h 518041"/>
                      <a:gd name="connsiteX25" fmla="*/ 240308 w 271824"/>
                      <a:gd name="connsiteY25" fmla="*/ 500314 h 518041"/>
                      <a:gd name="connsiteX26" fmla="*/ 248187 w 271824"/>
                      <a:gd name="connsiteY26" fmla="*/ 464859 h 518041"/>
                      <a:gd name="connsiteX27" fmla="*/ 260006 w 271824"/>
                      <a:gd name="connsiteY27" fmla="*/ 382130 h 518041"/>
                      <a:gd name="connsiteX28" fmla="*/ 267885 w 271824"/>
                      <a:gd name="connsiteY28" fmla="*/ 307280 h 518041"/>
                      <a:gd name="connsiteX29" fmla="*/ 271824 w 271824"/>
                      <a:gd name="connsiteY29" fmla="*/ 244248 h 518041"/>
                      <a:gd name="connsiteX30" fmla="*/ 248187 w 271824"/>
                      <a:gd name="connsiteY30" fmla="*/ 66971 h 518041"/>
                      <a:gd name="connsiteX31" fmla="*/ 212732 w 271824"/>
                      <a:gd name="connsiteY31" fmla="*/ 3940 h 518041"/>
                      <a:gd name="connsiteX32" fmla="*/ 157579 w 271824"/>
                      <a:gd name="connsiteY32" fmla="*/ 51213 h 518041"/>
                      <a:gd name="connsiteX33" fmla="*/ 70911 w 271824"/>
                      <a:gd name="connsiteY33" fmla="*/ 208793 h 518041"/>
                      <a:gd name="connsiteX34" fmla="*/ 51213 w 271824"/>
                      <a:gd name="connsiteY34" fmla="*/ 267885 h 518041"/>
                      <a:gd name="connsiteX35" fmla="*/ 31516 w 271824"/>
                      <a:gd name="connsiteY35" fmla="*/ 338796 h 518041"/>
                      <a:gd name="connsiteX36" fmla="*/ 11818 w 271824"/>
                      <a:gd name="connsiteY36" fmla="*/ 421525 h 518041"/>
                      <a:gd name="connsiteX37" fmla="*/ 3939 w 271824"/>
                      <a:gd name="connsiteY37" fmla="*/ 456980 h 518041"/>
                      <a:gd name="connsiteX38" fmla="*/ 114245 w 271824"/>
                      <a:gd name="connsiteY38" fmla="*/ 512133 h 518041"/>
                      <a:gd name="connsiteX39" fmla="*/ 114245 w 271824"/>
                      <a:gd name="connsiteY39" fmla="*/ 512133 h 518041"/>
                      <a:gd name="connsiteX40" fmla="*/ 114245 w 271824"/>
                      <a:gd name="connsiteY40" fmla="*/ 512133 h 518041"/>
                      <a:gd name="connsiteX41" fmla="*/ 118185 w 271824"/>
                      <a:gd name="connsiteY41" fmla="*/ 512133 h 518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71824" h="518041">
                        <a:moveTo>
                          <a:pt x="0" y="453040"/>
                        </a:moveTo>
                        <a:lnTo>
                          <a:pt x="0" y="453040"/>
                        </a:lnTo>
                        <a:lnTo>
                          <a:pt x="0" y="453040"/>
                        </a:lnTo>
                        <a:cubicBezTo>
                          <a:pt x="0" y="453040"/>
                          <a:pt x="3939" y="437283"/>
                          <a:pt x="7879" y="417585"/>
                        </a:cubicBezTo>
                        <a:cubicBezTo>
                          <a:pt x="11818" y="390009"/>
                          <a:pt x="19697" y="362432"/>
                          <a:pt x="27576" y="334856"/>
                        </a:cubicBezTo>
                        <a:cubicBezTo>
                          <a:pt x="35455" y="311219"/>
                          <a:pt x="39395" y="283643"/>
                          <a:pt x="47274" y="263945"/>
                        </a:cubicBezTo>
                        <a:cubicBezTo>
                          <a:pt x="55153" y="244248"/>
                          <a:pt x="59092" y="224551"/>
                          <a:pt x="66971" y="204853"/>
                        </a:cubicBezTo>
                        <a:cubicBezTo>
                          <a:pt x="86669" y="145761"/>
                          <a:pt x="118185" y="90608"/>
                          <a:pt x="153640" y="47274"/>
                        </a:cubicBezTo>
                        <a:cubicBezTo>
                          <a:pt x="177277" y="15758"/>
                          <a:pt x="196974" y="0"/>
                          <a:pt x="212732" y="0"/>
                        </a:cubicBezTo>
                        <a:lnTo>
                          <a:pt x="212732" y="0"/>
                        </a:lnTo>
                        <a:lnTo>
                          <a:pt x="212732" y="0"/>
                        </a:lnTo>
                        <a:cubicBezTo>
                          <a:pt x="224550" y="3940"/>
                          <a:pt x="236369" y="27576"/>
                          <a:pt x="248187" y="63032"/>
                        </a:cubicBezTo>
                        <a:cubicBezTo>
                          <a:pt x="263945" y="114245"/>
                          <a:pt x="271824" y="181216"/>
                          <a:pt x="271824" y="244248"/>
                        </a:cubicBezTo>
                        <a:cubicBezTo>
                          <a:pt x="271824" y="263945"/>
                          <a:pt x="271824" y="283643"/>
                          <a:pt x="267885" y="307280"/>
                        </a:cubicBezTo>
                        <a:cubicBezTo>
                          <a:pt x="267885" y="330917"/>
                          <a:pt x="263945" y="354553"/>
                          <a:pt x="260006" y="382130"/>
                        </a:cubicBezTo>
                        <a:cubicBezTo>
                          <a:pt x="256066" y="409706"/>
                          <a:pt x="252127" y="437283"/>
                          <a:pt x="248187" y="464859"/>
                        </a:cubicBezTo>
                        <a:cubicBezTo>
                          <a:pt x="244248" y="488496"/>
                          <a:pt x="240308" y="500314"/>
                          <a:pt x="240308" y="500314"/>
                        </a:cubicBezTo>
                        <a:lnTo>
                          <a:pt x="240308" y="500314"/>
                        </a:lnTo>
                        <a:lnTo>
                          <a:pt x="240308" y="500314"/>
                        </a:lnTo>
                        <a:cubicBezTo>
                          <a:pt x="193035" y="527891"/>
                          <a:pt x="126063" y="516072"/>
                          <a:pt x="118185" y="512133"/>
                        </a:cubicBezTo>
                        <a:lnTo>
                          <a:pt x="118185" y="512133"/>
                        </a:lnTo>
                        <a:lnTo>
                          <a:pt x="114245" y="512133"/>
                        </a:lnTo>
                        <a:lnTo>
                          <a:pt x="114245" y="512133"/>
                        </a:lnTo>
                        <a:cubicBezTo>
                          <a:pt x="102427" y="508193"/>
                          <a:pt x="35455" y="496375"/>
                          <a:pt x="0" y="453040"/>
                        </a:cubicBezTo>
                        <a:close/>
                        <a:moveTo>
                          <a:pt x="118185" y="512133"/>
                        </a:moveTo>
                        <a:cubicBezTo>
                          <a:pt x="126063" y="512133"/>
                          <a:pt x="193035" y="523951"/>
                          <a:pt x="240308" y="500314"/>
                        </a:cubicBezTo>
                        <a:cubicBezTo>
                          <a:pt x="240308" y="496375"/>
                          <a:pt x="244248" y="484556"/>
                          <a:pt x="248187" y="464859"/>
                        </a:cubicBezTo>
                        <a:cubicBezTo>
                          <a:pt x="252127" y="437283"/>
                          <a:pt x="256066" y="409706"/>
                          <a:pt x="260006" y="382130"/>
                        </a:cubicBezTo>
                        <a:cubicBezTo>
                          <a:pt x="263945" y="354553"/>
                          <a:pt x="263945" y="330917"/>
                          <a:pt x="267885" y="307280"/>
                        </a:cubicBezTo>
                        <a:cubicBezTo>
                          <a:pt x="267885" y="283643"/>
                          <a:pt x="271824" y="263945"/>
                          <a:pt x="271824" y="244248"/>
                        </a:cubicBezTo>
                        <a:cubicBezTo>
                          <a:pt x="271824" y="181216"/>
                          <a:pt x="263945" y="114245"/>
                          <a:pt x="248187" y="66971"/>
                        </a:cubicBezTo>
                        <a:cubicBezTo>
                          <a:pt x="236369" y="31516"/>
                          <a:pt x="224550" y="7879"/>
                          <a:pt x="212732" y="3940"/>
                        </a:cubicBezTo>
                        <a:cubicBezTo>
                          <a:pt x="200914" y="3940"/>
                          <a:pt x="181216" y="19697"/>
                          <a:pt x="157579" y="51213"/>
                        </a:cubicBezTo>
                        <a:cubicBezTo>
                          <a:pt x="126063" y="94548"/>
                          <a:pt x="94548" y="149700"/>
                          <a:pt x="70911" y="208793"/>
                        </a:cubicBezTo>
                        <a:cubicBezTo>
                          <a:pt x="63032" y="228490"/>
                          <a:pt x="59092" y="248187"/>
                          <a:pt x="51213" y="267885"/>
                        </a:cubicBezTo>
                        <a:cubicBezTo>
                          <a:pt x="43334" y="291522"/>
                          <a:pt x="39395" y="315159"/>
                          <a:pt x="31516" y="338796"/>
                        </a:cubicBezTo>
                        <a:cubicBezTo>
                          <a:pt x="23637" y="366372"/>
                          <a:pt x="19697" y="393948"/>
                          <a:pt x="11818" y="421525"/>
                        </a:cubicBezTo>
                        <a:cubicBezTo>
                          <a:pt x="7879" y="441222"/>
                          <a:pt x="3939" y="456980"/>
                          <a:pt x="3939" y="456980"/>
                        </a:cubicBezTo>
                        <a:cubicBezTo>
                          <a:pt x="35455" y="496375"/>
                          <a:pt x="106366" y="512133"/>
                          <a:pt x="114245" y="512133"/>
                        </a:cubicBezTo>
                        <a:lnTo>
                          <a:pt x="114245" y="512133"/>
                        </a:lnTo>
                        <a:lnTo>
                          <a:pt x="114245" y="512133"/>
                        </a:lnTo>
                        <a:lnTo>
                          <a:pt x="118185" y="512133"/>
                        </a:lnTo>
                        <a:close/>
                      </a:path>
                    </a:pathLst>
                  </a:custGeom>
                  <a:solidFill>
                    <a:srgbClr val="858789"/>
                  </a:solidFill>
                  <a:ln w="39379" cap="flat">
                    <a:noFill/>
                    <a:prstDash val="solid"/>
                    <a:miter/>
                  </a:ln>
                </p:spPr>
                <p:txBody>
                  <a:bodyPr rtlCol="0" anchor="ctr"/>
                  <a:lstStyle/>
                  <a:p>
                    <a:endParaRPr lang="en-US"/>
                  </a:p>
                </p:txBody>
              </p:sp>
            </p:grpSp>
            <p:sp>
              <p:nvSpPr>
                <p:cNvPr id="3227" name="Freeform: Shape 3226">
                  <a:extLst>
                    <a:ext uri="{FF2B5EF4-FFF2-40B4-BE49-F238E27FC236}">
                      <a16:creationId xmlns:a16="http://schemas.microsoft.com/office/drawing/2014/main" xmlns="" id="{ADF33BD1-3A51-4BE2-8671-30A979CAAB7B}"/>
                    </a:ext>
                  </a:extLst>
                </p:cNvPr>
                <p:cNvSpPr/>
                <p:nvPr/>
              </p:nvSpPr>
              <p:spPr>
                <a:xfrm>
                  <a:off x="15195168" y="1835151"/>
                  <a:ext cx="249819" cy="516614"/>
                </a:xfrm>
                <a:custGeom>
                  <a:avLst/>
                  <a:gdLst>
                    <a:gd name="connsiteX0" fmla="*/ 5571 w 249819"/>
                    <a:gd name="connsiteY0" fmla="*/ 417585 h 516614"/>
                    <a:gd name="connsiteX1" fmla="*/ 25269 w 249819"/>
                    <a:gd name="connsiteY1" fmla="*/ 334856 h 516614"/>
                    <a:gd name="connsiteX2" fmla="*/ 44966 w 249819"/>
                    <a:gd name="connsiteY2" fmla="*/ 263945 h 516614"/>
                    <a:gd name="connsiteX3" fmla="*/ 64663 w 249819"/>
                    <a:gd name="connsiteY3" fmla="*/ 204853 h 516614"/>
                    <a:gd name="connsiteX4" fmla="*/ 151332 w 249819"/>
                    <a:gd name="connsiteY4" fmla="*/ 47274 h 516614"/>
                    <a:gd name="connsiteX5" fmla="*/ 206485 w 249819"/>
                    <a:gd name="connsiteY5" fmla="*/ 0 h 516614"/>
                    <a:gd name="connsiteX6" fmla="*/ 222243 w 249819"/>
                    <a:gd name="connsiteY6" fmla="*/ 15758 h 516614"/>
                    <a:gd name="connsiteX7" fmla="*/ 222243 w 249819"/>
                    <a:gd name="connsiteY7" fmla="*/ 15758 h 516614"/>
                    <a:gd name="connsiteX8" fmla="*/ 186787 w 249819"/>
                    <a:gd name="connsiteY8" fmla="*/ 19697 h 516614"/>
                    <a:gd name="connsiteX9" fmla="*/ 131635 w 249819"/>
                    <a:gd name="connsiteY9" fmla="*/ 118184 h 516614"/>
                    <a:gd name="connsiteX10" fmla="*/ 178909 w 249819"/>
                    <a:gd name="connsiteY10" fmla="*/ 110306 h 516614"/>
                    <a:gd name="connsiteX11" fmla="*/ 218303 w 249819"/>
                    <a:gd name="connsiteY11" fmla="*/ 137882 h 516614"/>
                    <a:gd name="connsiteX12" fmla="*/ 198606 w 249819"/>
                    <a:gd name="connsiteY12" fmla="*/ 240308 h 516614"/>
                    <a:gd name="connsiteX13" fmla="*/ 127695 w 249819"/>
                    <a:gd name="connsiteY13" fmla="*/ 240308 h 516614"/>
                    <a:gd name="connsiteX14" fmla="*/ 76482 w 249819"/>
                    <a:gd name="connsiteY14" fmla="*/ 370311 h 516614"/>
                    <a:gd name="connsiteX15" fmla="*/ 100119 w 249819"/>
                    <a:gd name="connsiteY15" fmla="*/ 425464 h 516614"/>
                    <a:gd name="connsiteX16" fmla="*/ 139514 w 249819"/>
                    <a:gd name="connsiteY16" fmla="*/ 393948 h 516614"/>
                    <a:gd name="connsiteX17" fmla="*/ 151332 w 249819"/>
                    <a:gd name="connsiteY17" fmla="*/ 464859 h 516614"/>
                    <a:gd name="connsiteX18" fmla="*/ 202545 w 249819"/>
                    <a:gd name="connsiteY18" fmla="*/ 496375 h 516614"/>
                    <a:gd name="connsiteX19" fmla="*/ 249819 w 249819"/>
                    <a:gd name="connsiteY19" fmla="*/ 433343 h 516614"/>
                    <a:gd name="connsiteX20" fmla="*/ 245880 w 249819"/>
                    <a:gd name="connsiteY20" fmla="*/ 464859 h 516614"/>
                    <a:gd name="connsiteX21" fmla="*/ 238001 w 249819"/>
                    <a:gd name="connsiteY21" fmla="*/ 500314 h 516614"/>
                    <a:gd name="connsiteX22" fmla="*/ 115877 w 249819"/>
                    <a:gd name="connsiteY22" fmla="*/ 512133 h 516614"/>
                    <a:gd name="connsiteX23" fmla="*/ 111937 w 249819"/>
                    <a:gd name="connsiteY23" fmla="*/ 512133 h 516614"/>
                    <a:gd name="connsiteX24" fmla="*/ 1632 w 249819"/>
                    <a:gd name="connsiteY24" fmla="*/ 456980 h 516614"/>
                    <a:gd name="connsiteX25" fmla="*/ 5571 w 249819"/>
                    <a:gd name="connsiteY25" fmla="*/ 417585 h 516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9819" h="516614">
                      <a:moveTo>
                        <a:pt x="5571" y="417585"/>
                      </a:moveTo>
                      <a:cubicBezTo>
                        <a:pt x="9511" y="397888"/>
                        <a:pt x="17390" y="366372"/>
                        <a:pt x="25269" y="334856"/>
                      </a:cubicBezTo>
                      <a:cubicBezTo>
                        <a:pt x="29208" y="311219"/>
                        <a:pt x="37087" y="287582"/>
                        <a:pt x="44966" y="263945"/>
                      </a:cubicBezTo>
                      <a:cubicBezTo>
                        <a:pt x="48905" y="244248"/>
                        <a:pt x="56785" y="224551"/>
                        <a:pt x="64663" y="204853"/>
                      </a:cubicBezTo>
                      <a:cubicBezTo>
                        <a:pt x="88300" y="141821"/>
                        <a:pt x="119816" y="86669"/>
                        <a:pt x="151332" y="47274"/>
                      </a:cubicBezTo>
                      <a:cubicBezTo>
                        <a:pt x="174969" y="19697"/>
                        <a:pt x="194667" y="0"/>
                        <a:pt x="206485" y="0"/>
                      </a:cubicBezTo>
                      <a:cubicBezTo>
                        <a:pt x="210425" y="3940"/>
                        <a:pt x="218303" y="7879"/>
                        <a:pt x="222243" y="15758"/>
                      </a:cubicBezTo>
                      <a:lnTo>
                        <a:pt x="222243" y="15758"/>
                      </a:lnTo>
                      <a:cubicBezTo>
                        <a:pt x="222243" y="15758"/>
                        <a:pt x="206485" y="-3939"/>
                        <a:pt x="186787" y="19697"/>
                      </a:cubicBezTo>
                      <a:cubicBezTo>
                        <a:pt x="167090" y="43334"/>
                        <a:pt x="147393" y="74850"/>
                        <a:pt x="131635" y="118184"/>
                      </a:cubicBezTo>
                      <a:cubicBezTo>
                        <a:pt x="115877" y="161519"/>
                        <a:pt x="139514" y="110306"/>
                        <a:pt x="178909" y="110306"/>
                      </a:cubicBezTo>
                      <a:cubicBezTo>
                        <a:pt x="178909" y="110306"/>
                        <a:pt x="202545" y="110306"/>
                        <a:pt x="218303" y="137882"/>
                      </a:cubicBezTo>
                      <a:cubicBezTo>
                        <a:pt x="234061" y="165458"/>
                        <a:pt x="226182" y="212732"/>
                        <a:pt x="198606" y="240308"/>
                      </a:cubicBezTo>
                      <a:cubicBezTo>
                        <a:pt x="171030" y="263945"/>
                        <a:pt x="143453" y="256066"/>
                        <a:pt x="127695" y="240308"/>
                      </a:cubicBezTo>
                      <a:cubicBezTo>
                        <a:pt x="111937" y="220611"/>
                        <a:pt x="84361" y="291522"/>
                        <a:pt x="76482" y="370311"/>
                      </a:cubicBezTo>
                      <a:cubicBezTo>
                        <a:pt x="68603" y="449101"/>
                        <a:pt x="88300" y="449101"/>
                        <a:pt x="100119" y="425464"/>
                      </a:cubicBezTo>
                      <a:cubicBezTo>
                        <a:pt x="111937" y="405767"/>
                        <a:pt x="123756" y="386069"/>
                        <a:pt x="139514" y="393948"/>
                      </a:cubicBezTo>
                      <a:cubicBezTo>
                        <a:pt x="155272" y="401827"/>
                        <a:pt x="151332" y="449101"/>
                        <a:pt x="151332" y="464859"/>
                      </a:cubicBezTo>
                      <a:cubicBezTo>
                        <a:pt x="151332" y="480617"/>
                        <a:pt x="167090" y="504254"/>
                        <a:pt x="202545" y="496375"/>
                      </a:cubicBezTo>
                      <a:cubicBezTo>
                        <a:pt x="230122" y="492435"/>
                        <a:pt x="241940" y="453040"/>
                        <a:pt x="249819" y="433343"/>
                      </a:cubicBezTo>
                      <a:cubicBezTo>
                        <a:pt x="249819" y="445162"/>
                        <a:pt x="245880" y="456980"/>
                        <a:pt x="245880" y="464859"/>
                      </a:cubicBezTo>
                      <a:cubicBezTo>
                        <a:pt x="241940" y="488496"/>
                        <a:pt x="238001" y="500314"/>
                        <a:pt x="238001" y="500314"/>
                      </a:cubicBezTo>
                      <a:cubicBezTo>
                        <a:pt x="190727" y="527891"/>
                        <a:pt x="115877" y="512133"/>
                        <a:pt x="115877" y="512133"/>
                      </a:cubicBezTo>
                      <a:lnTo>
                        <a:pt x="111937" y="512133"/>
                      </a:lnTo>
                      <a:cubicBezTo>
                        <a:pt x="111937" y="512133"/>
                        <a:pt x="37087" y="500314"/>
                        <a:pt x="1632" y="456980"/>
                      </a:cubicBezTo>
                      <a:cubicBezTo>
                        <a:pt x="-2308" y="453040"/>
                        <a:pt x="1632" y="441222"/>
                        <a:pt x="5571" y="417585"/>
                      </a:cubicBezTo>
                      <a:close/>
                    </a:path>
                  </a:pathLst>
                </a:custGeom>
                <a:solidFill>
                  <a:srgbClr val="FFFFFF">
                    <a:alpha val="30000"/>
                  </a:srgbClr>
                </a:solidFill>
                <a:ln w="39379" cap="flat">
                  <a:noFill/>
                  <a:prstDash val="solid"/>
                  <a:miter/>
                </a:ln>
              </p:spPr>
              <p:txBody>
                <a:bodyPr rtlCol="0" anchor="ctr"/>
                <a:lstStyle/>
                <a:p>
                  <a:endParaRPr lang="en-US"/>
                </a:p>
              </p:txBody>
            </p:sp>
            <p:grpSp>
              <p:nvGrpSpPr>
                <p:cNvPr id="3228" name="Graphic 2510">
                  <a:extLst>
                    <a:ext uri="{FF2B5EF4-FFF2-40B4-BE49-F238E27FC236}">
                      <a16:creationId xmlns:a16="http://schemas.microsoft.com/office/drawing/2014/main" xmlns="" id="{CEB74D73-A5CB-41D3-AA7E-4401B793F663}"/>
                    </a:ext>
                  </a:extLst>
                </p:cNvPr>
                <p:cNvGrpSpPr/>
                <p:nvPr/>
              </p:nvGrpSpPr>
              <p:grpSpPr>
                <a:xfrm>
                  <a:off x="15312956" y="1952907"/>
                  <a:ext cx="102543" cy="130859"/>
                  <a:chOff x="15312956" y="1952907"/>
                  <a:chExt cx="102543" cy="130859"/>
                </a:xfrm>
              </p:grpSpPr>
              <p:sp>
                <p:nvSpPr>
                  <p:cNvPr id="3229" name="Freeform: Shape 3228">
                    <a:extLst>
                      <a:ext uri="{FF2B5EF4-FFF2-40B4-BE49-F238E27FC236}">
                        <a16:creationId xmlns:a16="http://schemas.microsoft.com/office/drawing/2014/main" xmlns="" id="{7AA1D92F-26F6-42EF-B032-E92C4693E20A}"/>
                      </a:ext>
                    </a:extLst>
                  </p:cNvPr>
                  <p:cNvSpPr/>
                  <p:nvPr/>
                </p:nvSpPr>
                <p:spPr>
                  <a:xfrm>
                    <a:off x="15312956" y="1952907"/>
                    <a:ext cx="98603" cy="130859"/>
                  </a:xfrm>
                  <a:custGeom>
                    <a:avLst/>
                    <a:gdLst>
                      <a:gd name="connsiteX0" fmla="*/ 2028 w 98603"/>
                      <a:gd name="connsiteY0" fmla="*/ 55581 h 130859"/>
                      <a:gd name="connsiteX1" fmla="*/ 37484 w 98603"/>
                      <a:gd name="connsiteY1" fmla="*/ 130431 h 130859"/>
                      <a:gd name="connsiteX2" fmla="*/ 96576 w 98603"/>
                      <a:gd name="connsiteY2" fmla="*/ 75278 h 130859"/>
                      <a:gd name="connsiteX3" fmla="*/ 61120 w 98603"/>
                      <a:gd name="connsiteY3" fmla="*/ 428 h 130859"/>
                      <a:gd name="connsiteX4" fmla="*/ 2028 w 98603"/>
                      <a:gd name="connsiteY4" fmla="*/ 55581 h 130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603" h="130859">
                        <a:moveTo>
                          <a:pt x="2028" y="55581"/>
                        </a:moveTo>
                        <a:cubicBezTo>
                          <a:pt x="-5851" y="91036"/>
                          <a:pt x="9907" y="126491"/>
                          <a:pt x="37484" y="130431"/>
                        </a:cubicBezTo>
                        <a:cubicBezTo>
                          <a:pt x="65060" y="134370"/>
                          <a:pt x="92636" y="110734"/>
                          <a:pt x="96576" y="75278"/>
                        </a:cubicBezTo>
                        <a:cubicBezTo>
                          <a:pt x="104455" y="39823"/>
                          <a:pt x="88697" y="4368"/>
                          <a:pt x="61120" y="428"/>
                        </a:cubicBezTo>
                        <a:cubicBezTo>
                          <a:pt x="33544" y="-3511"/>
                          <a:pt x="9907" y="20125"/>
                          <a:pt x="2028" y="55581"/>
                        </a:cubicBezTo>
                        <a:close/>
                      </a:path>
                    </a:pathLst>
                  </a:custGeom>
                  <a:solidFill>
                    <a:srgbClr val="FFFFFF">
                      <a:alpha val="80000"/>
                    </a:srgbClr>
                  </a:solidFill>
                  <a:ln w="39379" cap="flat">
                    <a:noFill/>
                    <a:prstDash val="solid"/>
                    <a:miter/>
                  </a:ln>
                </p:spPr>
                <p:txBody>
                  <a:bodyPr rtlCol="0" anchor="ctr"/>
                  <a:lstStyle/>
                  <a:p>
                    <a:endParaRPr lang="en-US"/>
                  </a:p>
                </p:txBody>
              </p:sp>
              <p:grpSp>
                <p:nvGrpSpPr>
                  <p:cNvPr id="3230" name="Graphic 2510">
                    <a:extLst>
                      <a:ext uri="{FF2B5EF4-FFF2-40B4-BE49-F238E27FC236}">
                        <a16:creationId xmlns:a16="http://schemas.microsoft.com/office/drawing/2014/main" xmlns="" id="{5DDA172F-F7B1-4C4A-8429-EF1F154A1D49}"/>
                      </a:ext>
                    </a:extLst>
                  </p:cNvPr>
                  <p:cNvGrpSpPr/>
                  <p:nvPr/>
                </p:nvGrpSpPr>
                <p:grpSpPr>
                  <a:xfrm>
                    <a:off x="15316895" y="1952907"/>
                    <a:ext cx="98603" cy="126919"/>
                    <a:chOff x="15316895" y="1952907"/>
                    <a:chExt cx="98603" cy="126919"/>
                  </a:xfrm>
                </p:grpSpPr>
                <p:grpSp>
                  <p:nvGrpSpPr>
                    <p:cNvPr id="3231" name="Graphic 2510">
                      <a:extLst>
                        <a:ext uri="{FF2B5EF4-FFF2-40B4-BE49-F238E27FC236}">
                          <a16:creationId xmlns:a16="http://schemas.microsoft.com/office/drawing/2014/main" xmlns="" id="{7C0B4941-71AF-45B0-911B-5D3292A1E1B4}"/>
                        </a:ext>
                      </a:extLst>
                    </p:cNvPr>
                    <p:cNvGrpSpPr/>
                    <p:nvPr/>
                  </p:nvGrpSpPr>
                  <p:grpSpPr>
                    <a:xfrm>
                      <a:off x="15316895" y="1952907"/>
                      <a:ext cx="98603" cy="126919"/>
                      <a:chOff x="15316895" y="1952907"/>
                      <a:chExt cx="98603" cy="126919"/>
                    </a:xfrm>
                  </p:grpSpPr>
                  <p:sp>
                    <p:nvSpPr>
                      <p:cNvPr id="3232" name="Freeform: Shape 3231">
                        <a:extLst>
                          <a:ext uri="{FF2B5EF4-FFF2-40B4-BE49-F238E27FC236}">
                            <a16:creationId xmlns:a16="http://schemas.microsoft.com/office/drawing/2014/main" xmlns="" id="{967931EE-5CFB-446F-A6D5-082A2AE394B8}"/>
                          </a:ext>
                        </a:extLst>
                      </p:cNvPr>
                      <p:cNvSpPr/>
                      <p:nvPr/>
                    </p:nvSpPr>
                    <p:spPr>
                      <a:xfrm>
                        <a:off x="15316895" y="1952907"/>
                        <a:ext cx="98340" cy="126919"/>
                      </a:xfrm>
                      <a:custGeom>
                        <a:avLst/>
                        <a:gdLst>
                          <a:gd name="connsiteX0" fmla="*/ 2028 w 98340"/>
                          <a:gd name="connsiteY0" fmla="*/ 55581 h 126919"/>
                          <a:gd name="connsiteX1" fmla="*/ 37484 w 98340"/>
                          <a:gd name="connsiteY1" fmla="*/ 126491 h 126919"/>
                          <a:gd name="connsiteX2" fmla="*/ 96576 w 98340"/>
                          <a:gd name="connsiteY2" fmla="*/ 71339 h 126919"/>
                          <a:gd name="connsiteX3" fmla="*/ 61120 w 98340"/>
                          <a:gd name="connsiteY3" fmla="*/ 428 h 126919"/>
                          <a:gd name="connsiteX4" fmla="*/ 2028 w 98340"/>
                          <a:gd name="connsiteY4" fmla="*/ 55581 h 126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340" h="126919">
                            <a:moveTo>
                              <a:pt x="2028" y="55581"/>
                            </a:moveTo>
                            <a:cubicBezTo>
                              <a:pt x="-5851" y="91036"/>
                              <a:pt x="9907" y="122552"/>
                              <a:pt x="37484" y="126491"/>
                            </a:cubicBezTo>
                            <a:cubicBezTo>
                              <a:pt x="65060" y="130431"/>
                              <a:pt x="88697" y="106794"/>
                              <a:pt x="96576" y="71339"/>
                            </a:cubicBezTo>
                            <a:cubicBezTo>
                              <a:pt x="104455" y="35883"/>
                              <a:pt x="84757" y="4368"/>
                              <a:pt x="61120" y="428"/>
                            </a:cubicBezTo>
                            <a:cubicBezTo>
                              <a:pt x="33544" y="-3511"/>
                              <a:pt x="5968" y="20125"/>
                              <a:pt x="2028" y="55581"/>
                            </a:cubicBezTo>
                            <a:close/>
                          </a:path>
                        </a:pathLst>
                      </a:custGeom>
                      <a:solidFill>
                        <a:srgbClr val="FFFFFF"/>
                      </a:solidFill>
                      <a:ln w="39379" cap="flat">
                        <a:noFill/>
                        <a:prstDash val="solid"/>
                        <a:miter/>
                      </a:ln>
                    </p:spPr>
                    <p:txBody>
                      <a:bodyPr rtlCol="0" anchor="ctr"/>
                      <a:lstStyle/>
                      <a:p>
                        <a:endParaRPr lang="en-US"/>
                      </a:p>
                    </p:txBody>
                  </p:sp>
                  <p:sp>
                    <p:nvSpPr>
                      <p:cNvPr id="3233" name="Freeform: Shape 3232">
                        <a:extLst>
                          <a:ext uri="{FF2B5EF4-FFF2-40B4-BE49-F238E27FC236}">
                            <a16:creationId xmlns:a16="http://schemas.microsoft.com/office/drawing/2014/main" xmlns="" id="{786D8BE4-5FFB-4D5A-AA4D-C7C872F98E41}"/>
                          </a:ext>
                        </a:extLst>
                      </p:cNvPr>
                      <p:cNvSpPr/>
                      <p:nvPr/>
                    </p:nvSpPr>
                    <p:spPr>
                      <a:xfrm>
                        <a:off x="15316895" y="1952907"/>
                        <a:ext cx="98603" cy="126919"/>
                      </a:xfrm>
                      <a:custGeom>
                        <a:avLst/>
                        <a:gdLst>
                          <a:gd name="connsiteX0" fmla="*/ 2028 w 98603"/>
                          <a:gd name="connsiteY0" fmla="*/ 55581 h 126919"/>
                          <a:gd name="connsiteX1" fmla="*/ 61120 w 98603"/>
                          <a:gd name="connsiteY1" fmla="*/ 428 h 126919"/>
                          <a:gd name="connsiteX2" fmla="*/ 96576 w 98603"/>
                          <a:gd name="connsiteY2" fmla="*/ 71339 h 126919"/>
                          <a:gd name="connsiteX3" fmla="*/ 37484 w 98603"/>
                          <a:gd name="connsiteY3" fmla="*/ 126491 h 126919"/>
                          <a:gd name="connsiteX4" fmla="*/ 2028 w 98603"/>
                          <a:gd name="connsiteY4" fmla="*/ 55581 h 126919"/>
                          <a:gd name="connsiteX5" fmla="*/ 2028 w 98603"/>
                          <a:gd name="connsiteY5" fmla="*/ 55581 h 126919"/>
                          <a:gd name="connsiteX6" fmla="*/ 37484 w 98603"/>
                          <a:gd name="connsiteY6" fmla="*/ 126491 h 126919"/>
                          <a:gd name="connsiteX7" fmla="*/ 96576 w 98603"/>
                          <a:gd name="connsiteY7" fmla="*/ 71339 h 126919"/>
                          <a:gd name="connsiteX8" fmla="*/ 61120 w 98603"/>
                          <a:gd name="connsiteY8" fmla="*/ 428 h 126919"/>
                          <a:gd name="connsiteX9" fmla="*/ 2028 w 98603"/>
                          <a:gd name="connsiteY9" fmla="*/ 55581 h 126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8603" h="126919">
                            <a:moveTo>
                              <a:pt x="2028" y="55581"/>
                            </a:moveTo>
                            <a:cubicBezTo>
                              <a:pt x="9907" y="20125"/>
                              <a:pt x="33544" y="-3511"/>
                              <a:pt x="61120" y="428"/>
                            </a:cubicBezTo>
                            <a:cubicBezTo>
                              <a:pt x="88697" y="4368"/>
                              <a:pt x="104455" y="39823"/>
                              <a:pt x="96576" y="71339"/>
                            </a:cubicBezTo>
                            <a:cubicBezTo>
                              <a:pt x="88697" y="106794"/>
                              <a:pt x="65060" y="130431"/>
                              <a:pt x="37484" y="126491"/>
                            </a:cubicBezTo>
                            <a:cubicBezTo>
                              <a:pt x="9907" y="122552"/>
                              <a:pt x="-5851" y="91036"/>
                              <a:pt x="2028" y="55581"/>
                            </a:cubicBezTo>
                            <a:close/>
                            <a:moveTo>
                              <a:pt x="2028" y="55581"/>
                            </a:moveTo>
                            <a:cubicBezTo>
                              <a:pt x="-5851" y="91036"/>
                              <a:pt x="9907" y="122552"/>
                              <a:pt x="37484" y="126491"/>
                            </a:cubicBezTo>
                            <a:cubicBezTo>
                              <a:pt x="65060" y="130431"/>
                              <a:pt x="88697" y="106794"/>
                              <a:pt x="96576" y="71339"/>
                            </a:cubicBezTo>
                            <a:cubicBezTo>
                              <a:pt x="104455" y="35883"/>
                              <a:pt x="88697" y="4368"/>
                              <a:pt x="61120" y="428"/>
                            </a:cubicBezTo>
                            <a:cubicBezTo>
                              <a:pt x="33544" y="-3511"/>
                              <a:pt x="9907" y="20125"/>
                              <a:pt x="2028" y="55581"/>
                            </a:cubicBezTo>
                            <a:close/>
                          </a:path>
                        </a:pathLst>
                      </a:custGeom>
                      <a:solidFill>
                        <a:srgbClr val="1A2650"/>
                      </a:solidFill>
                      <a:ln w="39379" cap="flat">
                        <a:noFill/>
                        <a:prstDash val="solid"/>
                        <a:miter/>
                      </a:ln>
                    </p:spPr>
                    <p:txBody>
                      <a:bodyPr rtlCol="0" anchor="ctr"/>
                      <a:lstStyle/>
                      <a:p>
                        <a:endParaRPr lang="en-US"/>
                      </a:p>
                    </p:txBody>
                  </p:sp>
                </p:grpSp>
                <p:sp>
                  <p:nvSpPr>
                    <p:cNvPr id="3234" name="Freeform: Shape 3233">
                      <a:extLst>
                        <a:ext uri="{FF2B5EF4-FFF2-40B4-BE49-F238E27FC236}">
                          <a16:creationId xmlns:a16="http://schemas.microsoft.com/office/drawing/2014/main" xmlns="" id="{D06CDC6B-4731-4176-B346-B6253C7E8855}"/>
                        </a:ext>
                      </a:extLst>
                    </p:cNvPr>
                    <p:cNvSpPr/>
                    <p:nvPr/>
                  </p:nvSpPr>
                  <p:spPr>
                    <a:xfrm>
                      <a:off x="15316895" y="1996669"/>
                      <a:ext cx="84757" cy="82729"/>
                    </a:xfrm>
                    <a:custGeom>
                      <a:avLst/>
                      <a:gdLst>
                        <a:gd name="connsiteX0" fmla="*/ 5968 w 84757"/>
                        <a:gd name="connsiteY0" fmla="*/ 19697 h 82729"/>
                        <a:gd name="connsiteX1" fmla="*/ 53242 w 84757"/>
                        <a:gd name="connsiteY1" fmla="*/ 63032 h 82729"/>
                        <a:gd name="connsiteX2" fmla="*/ 84757 w 84757"/>
                        <a:gd name="connsiteY2" fmla="*/ 55153 h 82729"/>
                        <a:gd name="connsiteX3" fmla="*/ 37484 w 84757"/>
                        <a:gd name="connsiteY3" fmla="*/ 82729 h 82729"/>
                        <a:gd name="connsiteX4" fmla="*/ 2028 w 84757"/>
                        <a:gd name="connsiteY4" fmla="*/ 11818 h 82729"/>
                        <a:gd name="connsiteX5" fmla="*/ 5968 w 84757"/>
                        <a:gd name="connsiteY5" fmla="*/ 0 h 82729"/>
                        <a:gd name="connsiteX6" fmla="*/ 5968 w 84757"/>
                        <a:gd name="connsiteY6" fmla="*/ 19697 h 82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757" h="82729">
                          <a:moveTo>
                            <a:pt x="5968" y="19697"/>
                          </a:moveTo>
                          <a:cubicBezTo>
                            <a:pt x="13847" y="43334"/>
                            <a:pt x="33544" y="63032"/>
                            <a:pt x="53242" y="63032"/>
                          </a:cubicBezTo>
                          <a:cubicBezTo>
                            <a:pt x="65060" y="63032"/>
                            <a:pt x="72939" y="63032"/>
                            <a:pt x="84757" y="55153"/>
                          </a:cubicBezTo>
                          <a:cubicBezTo>
                            <a:pt x="72939" y="74850"/>
                            <a:pt x="53242" y="82729"/>
                            <a:pt x="37484" y="82729"/>
                          </a:cubicBezTo>
                          <a:cubicBezTo>
                            <a:pt x="9907" y="78790"/>
                            <a:pt x="-5851" y="47274"/>
                            <a:pt x="2028" y="11818"/>
                          </a:cubicBezTo>
                          <a:cubicBezTo>
                            <a:pt x="2028" y="7879"/>
                            <a:pt x="2028" y="3939"/>
                            <a:pt x="5968" y="0"/>
                          </a:cubicBezTo>
                          <a:cubicBezTo>
                            <a:pt x="5968" y="7879"/>
                            <a:pt x="5968" y="11818"/>
                            <a:pt x="5968" y="19697"/>
                          </a:cubicBezTo>
                          <a:close/>
                        </a:path>
                      </a:pathLst>
                    </a:custGeom>
                    <a:solidFill>
                      <a:srgbClr val="2B58A4"/>
                    </a:solidFill>
                    <a:ln w="39379" cap="flat">
                      <a:noFill/>
                      <a:prstDash val="solid"/>
                      <a:miter/>
                    </a:ln>
                  </p:spPr>
                  <p:txBody>
                    <a:bodyPr rtlCol="0" anchor="ctr"/>
                    <a:lstStyle/>
                    <a:p>
                      <a:endParaRPr lang="en-US"/>
                    </a:p>
                  </p:txBody>
                </p:sp>
                <p:grpSp>
                  <p:nvGrpSpPr>
                    <p:cNvPr id="3235" name="Graphic 2510">
                      <a:extLst>
                        <a:ext uri="{FF2B5EF4-FFF2-40B4-BE49-F238E27FC236}">
                          <a16:creationId xmlns:a16="http://schemas.microsoft.com/office/drawing/2014/main" xmlns="" id="{A8A1FD8A-0F11-483F-BB66-AB129CE7E3F8}"/>
                        </a:ext>
                      </a:extLst>
                    </p:cNvPr>
                    <p:cNvGrpSpPr/>
                    <p:nvPr/>
                  </p:nvGrpSpPr>
                  <p:grpSpPr>
                    <a:xfrm>
                      <a:off x="15320813" y="1956845"/>
                      <a:ext cx="90767" cy="119113"/>
                      <a:chOff x="15320813" y="1956845"/>
                      <a:chExt cx="90767" cy="119113"/>
                    </a:xfrm>
                  </p:grpSpPr>
                  <p:sp>
                    <p:nvSpPr>
                      <p:cNvPr id="3236" name="Freeform: Shape 3235">
                        <a:extLst>
                          <a:ext uri="{FF2B5EF4-FFF2-40B4-BE49-F238E27FC236}">
                            <a16:creationId xmlns:a16="http://schemas.microsoft.com/office/drawing/2014/main" xmlns="" id="{3A6AA341-C187-49C9-882D-A960DB5139A0}"/>
                          </a:ext>
                        </a:extLst>
                      </p:cNvPr>
                      <p:cNvSpPr/>
                      <p:nvPr/>
                    </p:nvSpPr>
                    <p:spPr>
                      <a:xfrm>
                        <a:off x="15322116" y="1959687"/>
                        <a:ext cx="88161" cy="116271"/>
                      </a:xfrm>
                      <a:custGeom>
                        <a:avLst/>
                        <a:gdLst>
                          <a:gd name="connsiteX0" fmla="*/ 747 w 88161"/>
                          <a:gd name="connsiteY0" fmla="*/ 48801 h 116271"/>
                          <a:gd name="connsiteX1" fmla="*/ 32263 w 88161"/>
                          <a:gd name="connsiteY1" fmla="*/ 115772 h 116271"/>
                          <a:gd name="connsiteX2" fmla="*/ 87415 w 88161"/>
                          <a:gd name="connsiteY2" fmla="*/ 68498 h 116271"/>
                          <a:gd name="connsiteX3" fmla="*/ 55899 w 88161"/>
                          <a:gd name="connsiteY3" fmla="*/ 1527 h 116271"/>
                          <a:gd name="connsiteX4" fmla="*/ 747 w 88161"/>
                          <a:gd name="connsiteY4" fmla="*/ 48801 h 116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61" h="116271">
                            <a:moveTo>
                              <a:pt x="747" y="48801"/>
                            </a:moveTo>
                            <a:cubicBezTo>
                              <a:pt x="-3193" y="80317"/>
                              <a:pt x="8626" y="107893"/>
                              <a:pt x="32263" y="115772"/>
                            </a:cubicBezTo>
                            <a:cubicBezTo>
                              <a:pt x="55899" y="119712"/>
                              <a:pt x="79536" y="100014"/>
                              <a:pt x="87415" y="68498"/>
                            </a:cubicBezTo>
                            <a:cubicBezTo>
                              <a:pt x="91355" y="36982"/>
                              <a:pt x="79536" y="9406"/>
                              <a:pt x="55899" y="1527"/>
                            </a:cubicBezTo>
                            <a:cubicBezTo>
                              <a:pt x="32263" y="-6352"/>
                              <a:pt x="4686" y="17285"/>
                              <a:pt x="747" y="48801"/>
                            </a:cubicBezTo>
                            <a:close/>
                          </a:path>
                        </a:pathLst>
                      </a:custGeom>
                      <a:solidFill>
                        <a:srgbClr val="FFFFFF"/>
                      </a:solidFill>
                      <a:ln w="39379" cap="flat">
                        <a:noFill/>
                        <a:prstDash val="solid"/>
                        <a:miter/>
                      </a:ln>
                    </p:spPr>
                    <p:txBody>
                      <a:bodyPr rtlCol="0" anchor="ctr"/>
                      <a:lstStyle/>
                      <a:p>
                        <a:endParaRPr lang="en-US"/>
                      </a:p>
                    </p:txBody>
                  </p:sp>
                  <p:sp>
                    <p:nvSpPr>
                      <p:cNvPr id="3237" name="Freeform: Shape 3236">
                        <a:extLst>
                          <a:ext uri="{FF2B5EF4-FFF2-40B4-BE49-F238E27FC236}">
                            <a16:creationId xmlns:a16="http://schemas.microsoft.com/office/drawing/2014/main" xmlns="" id="{A677620D-F0FD-4D58-9638-86413DC7A392}"/>
                          </a:ext>
                        </a:extLst>
                      </p:cNvPr>
                      <p:cNvSpPr/>
                      <p:nvPr/>
                    </p:nvSpPr>
                    <p:spPr>
                      <a:xfrm>
                        <a:off x="15320813" y="1956845"/>
                        <a:ext cx="90767" cy="119043"/>
                      </a:xfrm>
                      <a:custGeom>
                        <a:avLst/>
                        <a:gdLst>
                          <a:gd name="connsiteX0" fmla="*/ 2049 w 90767"/>
                          <a:gd name="connsiteY0" fmla="*/ 51643 h 119043"/>
                          <a:gd name="connsiteX1" fmla="*/ 57202 w 90767"/>
                          <a:gd name="connsiteY1" fmla="*/ 430 h 119043"/>
                          <a:gd name="connsiteX2" fmla="*/ 88718 w 90767"/>
                          <a:gd name="connsiteY2" fmla="*/ 67401 h 119043"/>
                          <a:gd name="connsiteX3" fmla="*/ 33565 w 90767"/>
                          <a:gd name="connsiteY3" fmla="*/ 118614 h 119043"/>
                          <a:gd name="connsiteX4" fmla="*/ 2049 w 90767"/>
                          <a:gd name="connsiteY4" fmla="*/ 51643 h 119043"/>
                          <a:gd name="connsiteX5" fmla="*/ 2049 w 90767"/>
                          <a:gd name="connsiteY5" fmla="*/ 51643 h 119043"/>
                          <a:gd name="connsiteX6" fmla="*/ 33565 w 90767"/>
                          <a:gd name="connsiteY6" fmla="*/ 114674 h 119043"/>
                          <a:gd name="connsiteX7" fmla="*/ 88718 w 90767"/>
                          <a:gd name="connsiteY7" fmla="*/ 67401 h 119043"/>
                          <a:gd name="connsiteX8" fmla="*/ 57202 w 90767"/>
                          <a:gd name="connsiteY8" fmla="*/ 4369 h 119043"/>
                          <a:gd name="connsiteX9" fmla="*/ 2049 w 90767"/>
                          <a:gd name="connsiteY9" fmla="*/ 51643 h 119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0767" h="119043">
                            <a:moveTo>
                              <a:pt x="2049" y="51643"/>
                            </a:moveTo>
                            <a:cubicBezTo>
                              <a:pt x="5989" y="20127"/>
                              <a:pt x="33565" y="-3510"/>
                              <a:pt x="57202" y="430"/>
                            </a:cubicBezTo>
                            <a:cubicBezTo>
                              <a:pt x="80839" y="4369"/>
                              <a:pt x="96597" y="35885"/>
                              <a:pt x="88718" y="67401"/>
                            </a:cubicBezTo>
                            <a:cubicBezTo>
                              <a:pt x="80839" y="98917"/>
                              <a:pt x="57202" y="122553"/>
                              <a:pt x="33565" y="118614"/>
                            </a:cubicBezTo>
                            <a:cubicBezTo>
                              <a:pt x="9929" y="110735"/>
                              <a:pt x="-5829" y="83159"/>
                              <a:pt x="2049" y="51643"/>
                            </a:cubicBezTo>
                            <a:close/>
                            <a:moveTo>
                              <a:pt x="2049" y="51643"/>
                            </a:moveTo>
                            <a:cubicBezTo>
                              <a:pt x="-1890" y="83159"/>
                              <a:pt x="9929" y="110735"/>
                              <a:pt x="33565" y="114674"/>
                            </a:cubicBezTo>
                            <a:cubicBezTo>
                              <a:pt x="57202" y="118614"/>
                              <a:pt x="80839" y="98917"/>
                              <a:pt x="88718" y="67401"/>
                            </a:cubicBezTo>
                            <a:cubicBezTo>
                              <a:pt x="92658" y="35885"/>
                              <a:pt x="80839" y="8309"/>
                              <a:pt x="57202" y="4369"/>
                            </a:cubicBezTo>
                            <a:cubicBezTo>
                              <a:pt x="33565" y="-3510"/>
                              <a:pt x="9929" y="20127"/>
                              <a:pt x="2049" y="51643"/>
                            </a:cubicBezTo>
                            <a:close/>
                          </a:path>
                        </a:pathLst>
                      </a:custGeom>
                      <a:solidFill>
                        <a:srgbClr val="17678A"/>
                      </a:solidFill>
                      <a:ln w="39379" cap="flat">
                        <a:noFill/>
                        <a:prstDash val="solid"/>
                        <a:miter/>
                      </a:ln>
                    </p:spPr>
                    <p:txBody>
                      <a:bodyPr rtlCol="0" anchor="ctr"/>
                      <a:lstStyle/>
                      <a:p>
                        <a:endParaRPr lang="en-US"/>
                      </a:p>
                    </p:txBody>
                  </p:sp>
                </p:grpSp>
                <p:sp>
                  <p:nvSpPr>
                    <p:cNvPr id="3238" name="Freeform: Shape 3237">
                      <a:extLst>
                        <a:ext uri="{FF2B5EF4-FFF2-40B4-BE49-F238E27FC236}">
                          <a16:creationId xmlns:a16="http://schemas.microsoft.com/office/drawing/2014/main" xmlns="" id="{16D0952B-1826-4E0C-A677-226954665171}"/>
                        </a:ext>
                      </a:extLst>
                    </p:cNvPr>
                    <p:cNvSpPr/>
                    <p:nvPr/>
                  </p:nvSpPr>
                  <p:spPr>
                    <a:xfrm>
                      <a:off x="15333918" y="1965154"/>
                      <a:ext cx="68498" cy="91207"/>
                    </a:xfrm>
                    <a:custGeom>
                      <a:avLst/>
                      <a:gdLst>
                        <a:gd name="connsiteX0" fmla="*/ 764 w 68498"/>
                        <a:gd name="connsiteY0" fmla="*/ 39395 h 91207"/>
                        <a:gd name="connsiteX1" fmla="*/ 24400 w 68498"/>
                        <a:gd name="connsiteY1" fmla="*/ 90608 h 91207"/>
                        <a:gd name="connsiteX2" fmla="*/ 67735 w 68498"/>
                        <a:gd name="connsiteY2" fmla="*/ 51213 h 91207"/>
                        <a:gd name="connsiteX3" fmla="*/ 44098 w 68498"/>
                        <a:gd name="connsiteY3" fmla="*/ 0 h 91207"/>
                        <a:gd name="connsiteX4" fmla="*/ 764 w 68498"/>
                        <a:gd name="connsiteY4" fmla="*/ 39395 h 912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498" h="91207">
                          <a:moveTo>
                            <a:pt x="764" y="39395"/>
                          </a:moveTo>
                          <a:cubicBezTo>
                            <a:pt x="-3176" y="63032"/>
                            <a:pt x="8642" y="86668"/>
                            <a:pt x="24400" y="90608"/>
                          </a:cubicBezTo>
                          <a:cubicBezTo>
                            <a:pt x="44098" y="94547"/>
                            <a:pt x="59856" y="78790"/>
                            <a:pt x="67735" y="51213"/>
                          </a:cubicBezTo>
                          <a:cubicBezTo>
                            <a:pt x="71674" y="27576"/>
                            <a:pt x="59856" y="3939"/>
                            <a:pt x="44098" y="0"/>
                          </a:cubicBezTo>
                          <a:cubicBezTo>
                            <a:pt x="24400" y="0"/>
                            <a:pt x="8642" y="15758"/>
                            <a:pt x="764" y="39395"/>
                          </a:cubicBezTo>
                          <a:close/>
                        </a:path>
                      </a:pathLst>
                    </a:custGeom>
                    <a:solidFill>
                      <a:srgbClr val="FFFFFF">
                        <a:alpha val="40000"/>
                      </a:srgbClr>
                    </a:solidFill>
                    <a:ln w="39379" cap="flat">
                      <a:noFill/>
                      <a:prstDash val="solid"/>
                      <a:miter/>
                    </a:ln>
                  </p:spPr>
                  <p:txBody>
                    <a:bodyPr rtlCol="0" anchor="ctr"/>
                    <a:lstStyle/>
                    <a:p>
                      <a:endParaRPr lang="en-US"/>
                    </a:p>
                  </p:txBody>
                </p:sp>
                <p:sp>
                  <p:nvSpPr>
                    <p:cNvPr id="3239" name="Freeform: Shape 3238">
                      <a:extLst>
                        <a:ext uri="{FF2B5EF4-FFF2-40B4-BE49-F238E27FC236}">
                          <a16:creationId xmlns:a16="http://schemas.microsoft.com/office/drawing/2014/main" xmlns="" id="{0B9AC967-01CC-459D-A6C5-B0E3ED972CB0}"/>
                        </a:ext>
                      </a:extLst>
                    </p:cNvPr>
                    <p:cNvSpPr/>
                    <p:nvPr/>
                  </p:nvSpPr>
                  <p:spPr>
                    <a:xfrm>
                      <a:off x="15322116" y="1959687"/>
                      <a:ext cx="88161" cy="116271"/>
                    </a:xfrm>
                    <a:custGeom>
                      <a:avLst/>
                      <a:gdLst>
                        <a:gd name="connsiteX0" fmla="*/ 747 w 88161"/>
                        <a:gd name="connsiteY0" fmla="*/ 48801 h 116271"/>
                        <a:gd name="connsiteX1" fmla="*/ 32263 w 88161"/>
                        <a:gd name="connsiteY1" fmla="*/ 115772 h 116271"/>
                        <a:gd name="connsiteX2" fmla="*/ 87415 w 88161"/>
                        <a:gd name="connsiteY2" fmla="*/ 68498 h 116271"/>
                        <a:gd name="connsiteX3" fmla="*/ 55899 w 88161"/>
                        <a:gd name="connsiteY3" fmla="*/ 1527 h 116271"/>
                        <a:gd name="connsiteX4" fmla="*/ 747 w 88161"/>
                        <a:gd name="connsiteY4" fmla="*/ 48801 h 116271"/>
                        <a:gd name="connsiteX5" fmla="*/ 8626 w 88161"/>
                        <a:gd name="connsiteY5" fmla="*/ 48801 h 116271"/>
                        <a:gd name="connsiteX6" fmla="*/ 55899 w 88161"/>
                        <a:gd name="connsiteY6" fmla="*/ 5467 h 116271"/>
                        <a:gd name="connsiteX7" fmla="*/ 83476 w 88161"/>
                        <a:gd name="connsiteY7" fmla="*/ 60619 h 116271"/>
                        <a:gd name="connsiteX8" fmla="*/ 36202 w 88161"/>
                        <a:gd name="connsiteY8" fmla="*/ 103954 h 116271"/>
                        <a:gd name="connsiteX9" fmla="*/ 8626 w 88161"/>
                        <a:gd name="connsiteY9" fmla="*/ 48801 h 116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161" h="116271">
                          <a:moveTo>
                            <a:pt x="747" y="48801"/>
                          </a:moveTo>
                          <a:cubicBezTo>
                            <a:pt x="-3193" y="80317"/>
                            <a:pt x="8626" y="107893"/>
                            <a:pt x="32263" y="115772"/>
                          </a:cubicBezTo>
                          <a:cubicBezTo>
                            <a:pt x="55899" y="119712"/>
                            <a:pt x="79536" y="100014"/>
                            <a:pt x="87415" y="68498"/>
                          </a:cubicBezTo>
                          <a:cubicBezTo>
                            <a:pt x="91355" y="36982"/>
                            <a:pt x="79536" y="9406"/>
                            <a:pt x="55899" y="1527"/>
                          </a:cubicBezTo>
                          <a:cubicBezTo>
                            <a:pt x="32263" y="-6352"/>
                            <a:pt x="4686" y="17285"/>
                            <a:pt x="747" y="48801"/>
                          </a:cubicBezTo>
                          <a:close/>
                          <a:moveTo>
                            <a:pt x="8626" y="48801"/>
                          </a:moveTo>
                          <a:cubicBezTo>
                            <a:pt x="12565" y="21224"/>
                            <a:pt x="36202" y="1527"/>
                            <a:pt x="55899" y="5467"/>
                          </a:cubicBezTo>
                          <a:cubicBezTo>
                            <a:pt x="75597" y="9406"/>
                            <a:pt x="91355" y="33043"/>
                            <a:pt x="83476" y="60619"/>
                          </a:cubicBezTo>
                          <a:cubicBezTo>
                            <a:pt x="79536" y="88196"/>
                            <a:pt x="55899" y="107893"/>
                            <a:pt x="36202" y="103954"/>
                          </a:cubicBezTo>
                          <a:cubicBezTo>
                            <a:pt x="16505" y="100014"/>
                            <a:pt x="4686" y="76377"/>
                            <a:pt x="8626" y="48801"/>
                          </a:cubicBezTo>
                          <a:close/>
                        </a:path>
                      </a:pathLst>
                    </a:custGeom>
                    <a:solidFill>
                      <a:srgbClr val="4F87A4"/>
                    </a:solidFill>
                    <a:ln w="39379" cap="flat">
                      <a:noFill/>
                      <a:prstDash val="solid"/>
                      <a:miter/>
                    </a:ln>
                  </p:spPr>
                  <p:txBody>
                    <a:bodyPr rtlCol="0" anchor="ctr"/>
                    <a:lstStyle/>
                    <a:p>
                      <a:endParaRPr lang="en-US"/>
                    </a:p>
                  </p:txBody>
                </p:sp>
                <p:sp>
                  <p:nvSpPr>
                    <p:cNvPr id="3240" name="Freeform: Shape 3239">
                      <a:extLst>
                        <a:ext uri="{FF2B5EF4-FFF2-40B4-BE49-F238E27FC236}">
                          <a16:creationId xmlns:a16="http://schemas.microsoft.com/office/drawing/2014/main" xmlns="" id="{05C1B935-2322-4F24-8D51-E65C136AC7F8}"/>
                        </a:ext>
                      </a:extLst>
                    </p:cNvPr>
                    <p:cNvSpPr/>
                    <p:nvPr/>
                  </p:nvSpPr>
                  <p:spPr>
                    <a:xfrm>
                      <a:off x="15334681" y="1960459"/>
                      <a:ext cx="75596" cy="79544"/>
                    </a:xfrm>
                    <a:custGeom>
                      <a:avLst/>
                      <a:gdLst>
                        <a:gd name="connsiteX0" fmla="*/ 51213 w 75596"/>
                        <a:gd name="connsiteY0" fmla="*/ 71665 h 79544"/>
                        <a:gd name="connsiteX1" fmla="*/ 39395 w 75596"/>
                        <a:gd name="connsiteY1" fmla="*/ 55908 h 79544"/>
                        <a:gd name="connsiteX2" fmla="*/ 27576 w 75596"/>
                        <a:gd name="connsiteY2" fmla="*/ 40150 h 79544"/>
                        <a:gd name="connsiteX3" fmla="*/ 0 w 75596"/>
                        <a:gd name="connsiteY3" fmla="*/ 28331 h 79544"/>
                        <a:gd name="connsiteX4" fmla="*/ 43334 w 75596"/>
                        <a:gd name="connsiteY4" fmla="*/ 755 h 79544"/>
                        <a:gd name="connsiteX5" fmla="*/ 74850 w 75596"/>
                        <a:gd name="connsiteY5" fmla="*/ 63787 h 79544"/>
                        <a:gd name="connsiteX6" fmla="*/ 70911 w 75596"/>
                        <a:gd name="connsiteY6" fmla="*/ 79544 h 79544"/>
                        <a:gd name="connsiteX7" fmla="*/ 51213 w 75596"/>
                        <a:gd name="connsiteY7" fmla="*/ 71665 h 79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596" h="79544">
                          <a:moveTo>
                            <a:pt x="51213" y="71665"/>
                          </a:moveTo>
                          <a:cubicBezTo>
                            <a:pt x="47274" y="67726"/>
                            <a:pt x="43334" y="63787"/>
                            <a:pt x="39395" y="55908"/>
                          </a:cubicBezTo>
                          <a:cubicBezTo>
                            <a:pt x="35455" y="51968"/>
                            <a:pt x="31516" y="44089"/>
                            <a:pt x="27576" y="40150"/>
                          </a:cubicBezTo>
                          <a:cubicBezTo>
                            <a:pt x="19697" y="32271"/>
                            <a:pt x="7879" y="28331"/>
                            <a:pt x="0" y="28331"/>
                          </a:cubicBezTo>
                          <a:cubicBezTo>
                            <a:pt x="7879" y="8634"/>
                            <a:pt x="27576" y="-3185"/>
                            <a:pt x="43334" y="755"/>
                          </a:cubicBezTo>
                          <a:cubicBezTo>
                            <a:pt x="66971" y="4694"/>
                            <a:pt x="78790" y="32271"/>
                            <a:pt x="74850" y="63787"/>
                          </a:cubicBezTo>
                          <a:cubicBezTo>
                            <a:pt x="74850" y="67726"/>
                            <a:pt x="70911" y="75605"/>
                            <a:pt x="70911" y="79544"/>
                          </a:cubicBezTo>
                          <a:cubicBezTo>
                            <a:pt x="63032" y="79544"/>
                            <a:pt x="55153" y="75605"/>
                            <a:pt x="51213" y="71665"/>
                          </a:cubicBezTo>
                          <a:close/>
                        </a:path>
                      </a:pathLst>
                    </a:custGeom>
                    <a:solidFill>
                      <a:srgbClr val="FFFFFF"/>
                    </a:solidFill>
                    <a:ln w="39379" cap="flat">
                      <a:noFill/>
                      <a:prstDash val="solid"/>
                      <a:miter/>
                    </a:ln>
                  </p:spPr>
                  <p:txBody>
                    <a:bodyPr rtlCol="0" anchor="ctr"/>
                    <a:lstStyle/>
                    <a:p>
                      <a:endParaRPr lang="en-US"/>
                    </a:p>
                  </p:txBody>
                </p:sp>
              </p:grpSp>
            </p:grpSp>
            <p:sp>
              <p:nvSpPr>
                <p:cNvPr id="3241" name="Freeform: Shape 3240">
                  <a:extLst>
                    <a:ext uri="{FF2B5EF4-FFF2-40B4-BE49-F238E27FC236}">
                      <a16:creationId xmlns:a16="http://schemas.microsoft.com/office/drawing/2014/main" xmlns="" id="{E0631EF0-92A2-4C74-911C-8DD486ACBFA7}"/>
                    </a:ext>
                  </a:extLst>
                </p:cNvPr>
                <p:cNvSpPr/>
                <p:nvPr/>
              </p:nvSpPr>
              <p:spPr>
                <a:xfrm>
                  <a:off x="15195168" y="1850909"/>
                  <a:ext cx="241940" cy="500856"/>
                </a:xfrm>
                <a:custGeom>
                  <a:avLst/>
                  <a:gdLst>
                    <a:gd name="connsiteX0" fmla="*/ 5571 w 241940"/>
                    <a:gd name="connsiteY0" fmla="*/ 401827 h 500856"/>
                    <a:gd name="connsiteX1" fmla="*/ 25269 w 241940"/>
                    <a:gd name="connsiteY1" fmla="*/ 319098 h 500856"/>
                    <a:gd name="connsiteX2" fmla="*/ 44966 w 241940"/>
                    <a:gd name="connsiteY2" fmla="*/ 248187 h 500856"/>
                    <a:gd name="connsiteX3" fmla="*/ 64663 w 241940"/>
                    <a:gd name="connsiteY3" fmla="*/ 189095 h 500856"/>
                    <a:gd name="connsiteX4" fmla="*/ 151332 w 241940"/>
                    <a:gd name="connsiteY4" fmla="*/ 31516 h 500856"/>
                    <a:gd name="connsiteX5" fmla="*/ 178909 w 241940"/>
                    <a:gd name="connsiteY5" fmla="*/ 0 h 500856"/>
                    <a:gd name="connsiteX6" fmla="*/ 72543 w 241940"/>
                    <a:gd name="connsiteY6" fmla="*/ 196974 h 500856"/>
                    <a:gd name="connsiteX7" fmla="*/ 52845 w 241940"/>
                    <a:gd name="connsiteY7" fmla="*/ 453040 h 500856"/>
                    <a:gd name="connsiteX8" fmla="*/ 111937 w 241940"/>
                    <a:gd name="connsiteY8" fmla="*/ 397888 h 500856"/>
                    <a:gd name="connsiteX9" fmla="*/ 135574 w 241940"/>
                    <a:gd name="connsiteY9" fmla="*/ 378190 h 500856"/>
                    <a:gd name="connsiteX10" fmla="*/ 143453 w 241940"/>
                    <a:gd name="connsiteY10" fmla="*/ 449101 h 500856"/>
                    <a:gd name="connsiteX11" fmla="*/ 241940 w 241940"/>
                    <a:gd name="connsiteY11" fmla="*/ 464859 h 500856"/>
                    <a:gd name="connsiteX12" fmla="*/ 241940 w 241940"/>
                    <a:gd name="connsiteY12" fmla="*/ 464859 h 500856"/>
                    <a:gd name="connsiteX13" fmla="*/ 238001 w 241940"/>
                    <a:gd name="connsiteY13" fmla="*/ 484556 h 500856"/>
                    <a:gd name="connsiteX14" fmla="*/ 115877 w 241940"/>
                    <a:gd name="connsiteY14" fmla="*/ 496375 h 500856"/>
                    <a:gd name="connsiteX15" fmla="*/ 111937 w 241940"/>
                    <a:gd name="connsiteY15" fmla="*/ 496375 h 500856"/>
                    <a:gd name="connsiteX16" fmla="*/ 1632 w 241940"/>
                    <a:gd name="connsiteY16" fmla="*/ 441222 h 500856"/>
                    <a:gd name="connsiteX17" fmla="*/ 5571 w 241940"/>
                    <a:gd name="connsiteY17" fmla="*/ 401827 h 500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1940" h="500856">
                      <a:moveTo>
                        <a:pt x="5571" y="401827"/>
                      </a:moveTo>
                      <a:cubicBezTo>
                        <a:pt x="9511" y="382130"/>
                        <a:pt x="17390" y="350614"/>
                        <a:pt x="25269" y="319098"/>
                      </a:cubicBezTo>
                      <a:cubicBezTo>
                        <a:pt x="29208" y="295461"/>
                        <a:pt x="37087" y="271824"/>
                        <a:pt x="44966" y="248187"/>
                      </a:cubicBezTo>
                      <a:cubicBezTo>
                        <a:pt x="48905" y="228490"/>
                        <a:pt x="56785" y="208793"/>
                        <a:pt x="64663" y="189095"/>
                      </a:cubicBezTo>
                      <a:cubicBezTo>
                        <a:pt x="88300" y="126063"/>
                        <a:pt x="119816" y="70911"/>
                        <a:pt x="151332" y="31516"/>
                      </a:cubicBezTo>
                      <a:cubicBezTo>
                        <a:pt x="159211" y="19697"/>
                        <a:pt x="171030" y="7879"/>
                        <a:pt x="178909" y="0"/>
                      </a:cubicBezTo>
                      <a:cubicBezTo>
                        <a:pt x="178909" y="0"/>
                        <a:pt x="119816" y="59092"/>
                        <a:pt x="72543" y="196974"/>
                      </a:cubicBezTo>
                      <a:cubicBezTo>
                        <a:pt x="29208" y="338795"/>
                        <a:pt x="17390" y="433343"/>
                        <a:pt x="52845" y="453040"/>
                      </a:cubicBezTo>
                      <a:cubicBezTo>
                        <a:pt x="88300" y="472738"/>
                        <a:pt x="96179" y="421525"/>
                        <a:pt x="111937" y="397888"/>
                      </a:cubicBezTo>
                      <a:cubicBezTo>
                        <a:pt x="127695" y="374251"/>
                        <a:pt x="135574" y="374251"/>
                        <a:pt x="135574" y="378190"/>
                      </a:cubicBezTo>
                      <a:cubicBezTo>
                        <a:pt x="135574" y="378190"/>
                        <a:pt x="147393" y="413646"/>
                        <a:pt x="143453" y="449101"/>
                      </a:cubicBezTo>
                      <a:cubicBezTo>
                        <a:pt x="139514" y="480617"/>
                        <a:pt x="210425" y="512133"/>
                        <a:pt x="241940" y="464859"/>
                      </a:cubicBezTo>
                      <a:lnTo>
                        <a:pt x="241940" y="464859"/>
                      </a:lnTo>
                      <a:cubicBezTo>
                        <a:pt x="238001" y="476677"/>
                        <a:pt x="238001" y="484556"/>
                        <a:pt x="238001" y="484556"/>
                      </a:cubicBezTo>
                      <a:cubicBezTo>
                        <a:pt x="190727" y="512133"/>
                        <a:pt x="115877" y="496375"/>
                        <a:pt x="115877" y="496375"/>
                      </a:cubicBezTo>
                      <a:lnTo>
                        <a:pt x="111937" y="496375"/>
                      </a:lnTo>
                      <a:cubicBezTo>
                        <a:pt x="111937" y="496375"/>
                        <a:pt x="37087" y="484556"/>
                        <a:pt x="1632" y="441222"/>
                      </a:cubicBezTo>
                      <a:cubicBezTo>
                        <a:pt x="-2308" y="437282"/>
                        <a:pt x="1632" y="425464"/>
                        <a:pt x="5571" y="401827"/>
                      </a:cubicBezTo>
                      <a:close/>
                    </a:path>
                  </a:pathLst>
                </a:custGeom>
                <a:solidFill>
                  <a:srgbClr val="FFFFFF">
                    <a:alpha val="40000"/>
                  </a:srgbClr>
                </a:solidFill>
                <a:ln w="39379" cap="flat">
                  <a:noFill/>
                  <a:prstDash val="solid"/>
                  <a:miter/>
                </a:ln>
              </p:spPr>
              <p:txBody>
                <a:bodyPr rtlCol="0" anchor="ctr"/>
                <a:lstStyle/>
                <a:p>
                  <a:endParaRPr lang="en-US"/>
                </a:p>
              </p:txBody>
            </p:sp>
            <p:sp>
              <p:nvSpPr>
                <p:cNvPr id="3242" name="Freeform: Shape 3241">
                  <a:extLst>
                    <a:ext uri="{FF2B5EF4-FFF2-40B4-BE49-F238E27FC236}">
                      <a16:creationId xmlns:a16="http://schemas.microsoft.com/office/drawing/2014/main" xmlns="" id="{7BF52A89-E83A-4701-A649-D8CFC6D79A2A}"/>
                    </a:ext>
                  </a:extLst>
                </p:cNvPr>
                <p:cNvSpPr/>
                <p:nvPr/>
              </p:nvSpPr>
              <p:spPr>
                <a:xfrm>
                  <a:off x="15334681" y="1854745"/>
                  <a:ext cx="118939" cy="458134"/>
                </a:xfrm>
                <a:custGeom>
                  <a:avLst/>
                  <a:gdLst>
                    <a:gd name="connsiteX0" fmla="*/ 11819 w 118939"/>
                    <a:gd name="connsiteY0" fmla="*/ 86771 h 458134"/>
                    <a:gd name="connsiteX1" fmla="*/ 66971 w 118939"/>
                    <a:gd name="connsiteY1" fmla="*/ 103 h 458134"/>
                    <a:gd name="connsiteX2" fmla="*/ 118185 w 118939"/>
                    <a:gd name="connsiteY2" fmla="*/ 181319 h 458134"/>
                    <a:gd name="connsiteX3" fmla="*/ 90608 w 118939"/>
                    <a:gd name="connsiteY3" fmla="*/ 425567 h 458134"/>
                    <a:gd name="connsiteX4" fmla="*/ 23637 w 118939"/>
                    <a:gd name="connsiteY4" fmla="*/ 425567 h 458134"/>
                    <a:gd name="connsiteX5" fmla="*/ 0 w 118939"/>
                    <a:gd name="connsiteY5" fmla="*/ 358596 h 458134"/>
                    <a:gd name="connsiteX6" fmla="*/ 19697 w 118939"/>
                    <a:gd name="connsiteY6" fmla="*/ 248290 h 458134"/>
                    <a:gd name="connsiteX7" fmla="*/ 86669 w 118939"/>
                    <a:gd name="connsiteY7" fmla="*/ 197077 h 458134"/>
                    <a:gd name="connsiteX8" fmla="*/ 11819 w 118939"/>
                    <a:gd name="connsiteY8" fmla="*/ 86771 h 458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8939" h="458134">
                      <a:moveTo>
                        <a:pt x="11819" y="86771"/>
                      </a:moveTo>
                      <a:cubicBezTo>
                        <a:pt x="7879" y="86771"/>
                        <a:pt x="43334" y="4042"/>
                        <a:pt x="66971" y="103"/>
                      </a:cubicBezTo>
                      <a:cubicBezTo>
                        <a:pt x="86669" y="-3837"/>
                        <a:pt x="114245" y="106469"/>
                        <a:pt x="118185" y="181319"/>
                      </a:cubicBezTo>
                      <a:cubicBezTo>
                        <a:pt x="122124" y="256169"/>
                        <a:pt x="110306" y="374353"/>
                        <a:pt x="90608" y="425567"/>
                      </a:cubicBezTo>
                      <a:cubicBezTo>
                        <a:pt x="70911" y="472841"/>
                        <a:pt x="23637" y="464962"/>
                        <a:pt x="23637" y="425567"/>
                      </a:cubicBezTo>
                      <a:cubicBezTo>
                        <a:pt x="23637" y="382232"/>
                        <a:pt x="11819" y="366475"/>
                        <a:pt x="0" y="358596"/>
                      </a:cubicBezTo>
                      <a:lnTo>
                        <a:pt x="19697" y="248290"/>
                      </a:lnTo>
                      <a:cubicBezTo>
                        <a:pt x="19697" y="248290"/>
                        <a:pt x="63032" y="252230"/>
                        <a:pt x="86669" y="197077"/>
                      </a:cubicBezTo>
                      <a:cubicBezTo>
                        <a:pt x="106366" y="141924"/>
                        <a:pt x="74850" y="71013"/>
                        <a:pt x="11819" y="86771"/>
                      </a:cubicBezTo>
                      <a:close/>
                    </a:path>
                  </a:pathLst>
                </a:custGeom>
                <a:solidFill>
                  <a:srgbClr val="FFFFFF">
                    <a:alpha val="40000"/>
                  </a:srgbClr>
                </a:solidFill>
                <a:ln w="39379" cap="flat">
                  <a:noFill/>
                  <a:prstDash val="solid"/>
                  <a:miter/>
                </a:ln>
              </p:spPr>
              <p:txBody>
                <a:bodyPr rtlCol="0" anchor="ctr"/>
                <a:lstStyle/>
                <a:p>
                  <a:endParaRPr lang="en-US"/>
                </a:p>
              </p:txBody>
            </p:sp>
            <p:pic>
              <p:nvPicPr>
                <p:cNvPr id="3243" name="Picture 3242">
                  <a:extLst>
                    <a:ext uri="{FF2B5EF4-FFF2-40B4-BE49-F238E27FC236}">
                      <a16:creationId xmlns:a16="http://schemas.microsoft.com/office/drawing/2014/main" xmlns="" id="{84F1C5C8-B01A-420F-B104-A4E9F0056CE4}"/>
                    </a:ext>
                  </a:extLst>
                </p:cNvPr>
                <p:cNvPicPr>
                  <a:picLocks noChangeAspect="1"/>
                </p:cNvPicPr>
                <p:nvPr/>
              </p:nvPicPr>
              <p:blipFill>
                <a:blip r:embed="rId10"/>
                <a:stretch>
                  <a:fillRect/>
                </a:stretch>
              </p:blipFill>
              <p:spPr>
                <a:xfrm>
                  <a:off x="15398670" y="2061348"/>
                  <a:ext cx="47273" cy="208004"/>
                </a:xfrm>
                <a:custGeom>
                  <a:avLst/>
                  <a:gdLst>
                    <a:gd name="connsiteX0" fmla="*/ 75 w 47273"/>
                    <a:gd name="connsiteY0" fmla="*/ 43 h 208004"/>
                    <a:gd name="connsiteX1" fmla="*/ 47349 w 47273"/>
                    <a:gd name="connsiteY1" fmla="*/ 43 h 208004"/>
                    <a:gd name="connsiteX2" fmla="*/ 47349 w 47273"/>
                    <a:gd name="connsiteY2" fmla="*/ 208048 h 208004"/>
                    <a:gd name="connsiteX3" fmla="*/ 75 w 47273"/>
                    <a:gd name="connsiteY3" fmla="*/ 208048 h 208004"/>
                  </a:gdLst>
                  <a:ahLst/>
                  <a:cxnLst>
                    <a:cxn ang="0">
                      <a:pos x="connsiteX0" y="connsiteY0"/>
                    </a:cxn>
                    <a:cxn ang="0">
                      <a:pos x="connsiteX1" y="connsiteY1"/>
                    </a:cxn>
                    <a:cxn ang="0">
                      <a:pos x="connsiteX2" y="connsiteY2"/>
                    </a:cxn>
                    <a:cxn ang="0">
                      <a:pos x="connsiteX3" y="connsiteY3"/>
                    </a:cxn>
                  </a:cxnLst>
                  <a:rect l="l" t="t" r="r" b="b"/>
                  <a:pathLst>
                    <a:path w="47273" h="208004">
                      <a:moveTo>
                        <a:pt x="75" y="43"/>
                      </a:moveTo>
                      <a:lnTo>
                        <a:pt x="47349" y="43"/>
                      </a:lnTo>
                      <a:lnTo>
                        <a:pt x="47349" y="208048"/>
                      </a:lnTo>
                      <a:lnTo>
                        <a:pt x="75" y="208048"/>
                      </a:lnTo>
                      <a:close/>
                    </a:path>
                  </a:pathLst>
                </a:custGeom>
              </p:spPr>
            </p:pic>
            <p:pic>
              <p:nvPicPr>
                <p:cNvPr id="3244" name="Picture 3243">
                  <a:extLst>
                    <a:ext uri="{FF2B5EF4-FFF2-40B4-BE49-F238E27FC236}">
                      <a16:creationId xmlns:a16="http://schemas.microsoft.com/office/drawing/2014/main" xmlns="" id="{9BFDEA25-7898-4502-9EAF-1C41EE54B71C}"/>
                    </a:ext>
                  </a:extLst>
                </p:cNvPr>
                <p:cNvPicPr>
                  <a:picLocks noChangeAspect="1"/>
                </p:cNvPicPr>
                <p:nvPr/>
              </p:nvPicPr>
              <p:blipFill>
                <a:blip r:embed="rId11"/>
                <a:stretch>
                  <a:fillRect/>
                </a:stretch>
              </p:blipFill>
              <p:spPr>
                <a:xfrm>
                  <a:off x="15406167" y="1879088"/>
                  <a:ext cx="28364" cy="56728"/>
                </a:xfrm>
                <a:custGeom>
                  <a:avLst/>
                  <a:gdLst>
                    <a:gd name="connsiteX0" fmla="*/ 76 w 28364"/>
                    <a:gd name="connsiteY0" fmla="*/ 45 h 56728"/>
                    <a:gd name="connsiteX1" fmla="*/ 28440 w 28364"/>
                    <a:gd name="connsiteY1" fmla="*/ 45 h 56728"/>
                    <a:gd name="connsiteX2" fmla="*/ 28440 w 28364"/>
                    <a:gd name="connsiteY2" fmla="*/ 56773 h 56728"/>
                    <a:gd name="connsiteX3" fmla="*/ 76 w 28364"/>
                    <a:gd name="connsiteY3" fmla="*/ 56773 h 56728"/>
                  </a:gdLst>
                  <a:ahLst/>
                  <a:cxnLst>
                    <a:cxn ang="0">
                      <a:pos x="connsiteX0" y="connsiteY0"/>
                    </a:cxn>
                    <a:cxn ang="0">
                      <a:pos x="connsiteX1" y="connsiteY1"/>
                    </a:cxn>
                    <a:cxn ang="0">
                      <a:pos x="connsiteX2" y="connsiteY2"/>
                    </a:cxn>
                    <a:cxn ang="0">
                      <a:pos x="connsiteX3" y="connsiteY3"/>
                    </a:cxn>
                  </a:cxnLst>
                  <a:rect l="l" t="t" r="r" b="b"/>
                  <a:pathLst>
                    <a:path w="28364" h="56728">
                      <a:moveTo>
                        <a:pt x="76" y="45"/>
                      </a:moveTo>
                      <a:lnTo>
                        <a:pt x="28440" y="45"/>
                      </a:lnTo>
                      <a:lnTo>
                        <a:pt x="28440" y="56773"/>
                      </a:lnTo>
                      <a:lnTo>
                        <a:pt x="76" y="56773"/>
                      </a:lnTo>
                      <a:close/>
                    </a:path>
                  </a:pathLst>
                </a:custGeom>
              </p:spPr>
            </p:pic>
            <p:pic>
              <p:nvPicPr>
                <p:cNvPr id="3245" name="Picture 3244">
                  <a:extLst>
                    <a:ext uri="{FF2B5EF4-FFF2-40B4-BE49-F238E27FC236}">
                      <a16:creationId xmlns:a16="http://schemas.microsoft.com/office/drawing/2014/main" xmlns="" id="{43F587DB-CDEE-48E5-B8C7-DDF0EEC54990}"/>
                    </a:ext>
                  </a:extLst>
                </p:cNvPr>
                <p:cNvPicPr>
                  <a:picLocks noChangeAspect="1"/>
                </p:cNvPicPr>
                <p:nvPr/>
              </p:nvPicPr>
              <p:blipFill>
                <a:blip r:embed="rId12"/>
                <a:stretch>
                  <a:fillRect/>
                </a:stretch>
              </p:blipFill>
              <p:spPr>
                <a:xfrm>
                  <a:off x="15404142" y="1854919"/>
                  <a:ext cx="9454" cy="28364"/>
                </a:xfrm>
                <a:custGeom>
                  <a:avLst/>
                  <a:gdLst>
                    <a:gd name="connsiteX0" fmla="*/ 76 w 9454"/>
                    <a:gd name="connsiteY0" fmla="*/ 45 h 28364"/>
                    <a:gd name="connsiteX1" fmla="*/ 9531 w 9454"/>
                    <a:gd name="connsiteY1" fmla="*/ 45 h 28364"/>
                    <a:gd name="connsiteX2" fmla="*/ 9531 w 9454"/>
                    <a:gd name="connsiteY2" fmla="*/ 28410 h 28364"/>
                    <a:gd name="connsiteX3" fmla="*/ 76 w 9454"/>
                    <a:gd name="connsiteY3" fmla="*/ 28410 h 28364"/>
                  </a:gdLst>
                  <a:ahLst/>
                  <a:cxnLst>
                    <a:cxn ang="0">
                      <a:pos x="connsiteX0" y="connsiteY0"/>
                    </a:cxn>
                    <a:cxn ang="0">
                      <a:pos x="connsiteX1" y="connsiteY1"/>
                    </a:cxn>
                    <a:cxn ang="0">
                      <a:pos x="connsiteX2" y="connsiteY2"/>
                    </a:cxn>
                    <a:cxn ang="0">
                      <a:pos x="connsiteX3" y="connsiteY3"/>
                    </a:cxn>
                  </a:cxnLst>
                  <a:rect l="l" t="t" r="r" b="b"/>
                  <a:pathLst>
                    <a:path w="9454" h="28364">
                      <a:moveTo>
                        <a:pt x="76" y="45"/>
                      </a:moveTo>
                      <a:lnTo>
                        <a:pt x="9531" y="45"/>
                      </a:lnTo>
                      <a:lnTo>
                        <a:pt x="9531" y="28410"/>
                      </a:lnTo>
                      <a:lnTo>
                        <a:pt x="76" y="28410"/>
                      </a:lnTo>
                      <a:close/>
                    </a:path>
                  </a:pathLst>
                </a:custGeom>
              </p:spPr>
            </p:pic>
            <p:sp>
              <p:nvSpPr>
                <p:cNvPr id="3246" name="Freeform: Shape 3245">
                  <a:extLst>
                    <a:ext uri="{FF2B5EF4-FFF2-40B4-BE49-F238E27FC236}">
                      <a16:creationId xmlns:a16="http://schemas.microsoft.com/office/drawing/2014/main" xmlns="" id="{D86F6B41-D802-46E2-A234-44A3170696E0}"/>
                    </a:ext>
                  </a:extLst>
                </p:cNvPr>
                <p:cNvSpPr/>
                <p:nvPr/>
              </p:nvSpPr>
              <p:spPr>
                <a:xfrm>
                  <a:off x="15192860" y="2177886"/>
                  <a:ext cx="212732" cy="175909"/>
                </a:xfrm>
                <a:custGeom>
                  <a:avLst/>
                  <a:gdLst>
                    <a:gd name="connsiteX0" fmla="*/ 23637 w 212732"/>
                    <a:gd name="connsiteY0" fmla="*/ 0 h 175909"/>
                    <a:gd name="connsiteX1" fmla="*/ 11818 w 212732"/>
                    <a:gd name="connsiteY1" fmla="*/ 114245 h 175909"/>
                    <a:gd name="connsiteX2" fmla="*/ 196974 w 212732"/>
                    <a:gd name="connsiteY2" fmla="*/ 169398 h 175909"/>
                    <a:gd name="connsiteX3" fmla="*/ 212732 w 212732"/>
                    <a:gd name="connsiteY3" fmla="*/ 169398 h 175909"/>
                    <a:gd name="connsiteX4" fmla="*/ 114245 w 212732"/>
                    <a:gd name="connsiteY4" fmla="*/ 173337 h 175909"/>
                    <a:gd name="connsiteX5" fmla="*/ 110305 w 212732"/>
                    <a:gd name="connsiteY5" fmla="*/ 173337 h 175909"/>
                    <a:gd name="connsiteX6" fmla="*/ 0 w 212732"/>
                    <a:gd name="connsiteY6" fmla="*/ 118184 h 175909"/>
                    <a:gd name="connsiteX7" fmla="*/ 7879 w 212732"/>
                    <a:gd name="connsiteY7" fmla="*/ 82729 h 175909"/>
                    <a:gd name="connsiteX8" fmla="*/ 23637 w 212732"/>
                    <a:gd name="connsiteY8" fmla="*/ 0 h 175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732" h="175909">
                      <a:moveTo>
                        <a:pt x="23637" y="0"/>
                      </a:moveTo>
                      <a:cubicBezTo>
                        <a:pt x="19697" y="15758"/>
                        <a:pt x="0" y="94548"/>
                        <a:pt x="11818" y="114245"/>
                      </a:cubicBezTo>
                      <a:cubicBezTo>
                        <a:pt x="23637" y="133942"/>
                        <a:pt x="110305" y="177277"/>
                        <a:pt x="196974" y="169398"/>
                      </a:cubicBezTo>
                      <a:cubicBezTo>
                        <a:pt x="200914" y="169398"/>
                        <a:pt x="208792" y="169398"/>
                        <a:pt x="212732" y="169398"/>
                      </a:cubicBezTo>
                      <a:cubicBezTo>
                        <a:pt x="169398" y="181216"/>
                        <a:pt x="114245" y="173337"/>
                        <a:pt x="114245" y="173337"/>
                      </a:cubicBezTo>
                      <a:lnTo>
                        <a:pt x="110305" y="173337"/>
                      </a:lnTo>
                      <a:cubicBezTo>
                        <a:pt x="110305" y="173337"/>
                        <a:pt x="35455" y="161519"/>
                        <a:pt x="0" y="118184"/>
                      </a:cubicBezTo>
                      <a:cubicBezTo>
                        <a:pt x="0" y="118184"/>
                        <a:pt x="3939" y="102427"/>
                        <a:pt x="7879" y="82729"/>
                      </a:cubicBezTo>
                      <a:cubicBezTo>
                        <a:pt x="11818" y="55153"/>
                        <a:pt x="15758" y="27576"/>
                        <a:pt x="23637" y="0"/>
                      </a:cubicBezTo>
                      <a:close/>
                    </a:path>
                  </a:pathLst>
                </a:custGeom>
                <a:solidFill>
                  <a:srgbClr val="FFFFFF">
                    <a:alpha val="40000"/>
                  </a:srgbClr>
                </a:solidFill>
                <a:ln w="39379" cap="flat">
                  <a:noFill/>
                  <a:prstDash val="solid"/>
                  <a:miter/>
                </a:ln>
              </p:spPr>
              <p:txBody>
                <a:bodyPr rtlCol="0" anchor="ctr"/>
                <a:lstStyle/>
                <a:p>
                  <a:endParaRPr lang="en-US"/>
                </a:p>
              </p:txBody>
            </p:sp>
            <p:grpSp>
              <p:nvGrpSpPr>
                <p:cNvPr id="3247" name="Graphic 2510">
                  <a:extLst>
                    <a:ext uri="{FF2B5EF4-FFF2-40B4-BE49-F238E27FC236}">
                      <a16:creationId xmlns:a16="http://schemas.microsoft.com/office/drawing/2014/main" xmlns="" id="{813C83B1-4A75-4A14-80AA-493747E1C13A}"/>
                    </a:ext>
                  </a:extLst>
                </p:cNvPr>
                <p:cNvGrpSpPr/>
                <p:nvPr/>
              </p:nvGrpSpPr>
              <p:grpSpPr>
                <a:xfrm>
                  <a:off x="15275589" y="2225159"/>
                  <a:ext cx="64016" cy="174882"/>
                  <a:chOff x="15275589" y="2225159"/>
                  <a:chExt cx="64016" cy="174882"/>
                </a:xfrm>
              </p:grpSpPr>
              <p:grpSp>
                <p:nvGrpSpPr>
                  <p:cNvPr id="3248" name="Graphic 2510">
                    <a:extLst>
                      <a:ext uri="{FF2B5EF4-FFF2-40B4-BE49-F238E27FC236}">
                        <a16:creationId xmlns:a16="http://schemas.microsoft.com/office/drawing/2014/main" xmlns="" id="{01F9C3DA-C088-4B58-9D09-7D27F27D235B}"/>
                      </a:ext>
                    </a:extLst>
                  </p:cNvPr>
                  <p:cNvGrpSpPr/>
                  <p:nvPr/>
                </p:nvGrpSpPr>
                <p:grpSpPr>
                  <a:xfrm>
                    <a:off x="15275589" y="2225159"/>
                    <a:ext cx="64016" cy="174882"/>
                    <a:chOff x="15275589" y="2225159"/>
                    <a:chExt cx="64016" cy="174882"/>
                  </a:xfrm>
                </p:grpSpPr>
                <p:sp>
                  <p:nvSpPr>
                    <p:cNvPr id="3249" name="Freeform: Shape 3248">
                      <a:extLst>
                        <a:ext uri="{FF2B5EF4-FFF2-40B4-BE49-F238E27FC236}">
                          <a16:creationId xmlns:a16="http://schemas.microsoft.com/office/drawing/2014/main" xmlns="" id="{81995247-FD8D-4DA7-BE56-EBB79C94FB14}"/>
                        </a:ext>
                      </a:extLst>
                    </p:cNvPr>
                    <p:cNvSpPr/>
                    <p:nvPr/>
                  </p:nvSpPr>
                  <p:spPr>
                    <a:xfrm>
                      <a:off x="15275589" y="2230466"/>
                      <a:ext cx="61608" cy="169576"/>
                    </a:xfrm>
                    <a:custGeom>
                      <a:avLst/>
                      <a:gdLst>
                        <a:gd name="connsiteX0" fmla="*/ 39395 w 61608"/>
                        <a:gd name="connsiteY0" fmla="*/ 2573 h 169576"/>
                        <a:gd name="connsiteX1" fmla="*/ 55153 w 61608"/>
                        <a:gd name="connsiteY1" fmla="*/ 6512 h 169576"/>
                        <a:gd name="connsiteX2" fmla="*/ 47274 w 61608"/>
                        <a:gd name="connsiteY2" fmla="*/ 120757 h 169576"/>
                        <a:gd name="connsiteX3" fmla="*/ 35455 w 61608"/>
                        <a:gd name="connsiteY3" fmla="*/ 152273 h 169576"/>
                        <a:gd name="connsiteX4" fmla="*/ 23637 w 61608"/>
                        <a:gd name="connsiteY4" fmla="*/ 168031 h 169576"/>
                        <a:gd name="connsiteX5" fmla="*/ 3939 w 61608"/>
                        <a:gd name="connsiteY5" fmla="*/ 160152 h 169576"/>
                        <a:gd name="connsiteX6" fmla="*/ 0 w 61608"/>
                        <a:gd name="connsiteY6" fmla="*/ 132576 h 169576"/>
                        <a:gd name="connsiteX7" fmla="*/ 0 w 61608"/>
                        <a:gd name="connsiteY7" fmla="*/ 104999 h 169576"/>
                        <a:gd name="connsiteX8" fmla="*/ 39395 w 61608"/>
                        <a:gd name="connsiteY8" fmla="*/ 2573 h 169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608" h="169576">
                          <a:moveTo>
                            <a:pt x="39395" y="2573"/>
                          </a:moveTo>
                          <a:cubicBezTo>
                            <a:pt x="39395" y="2573"/>
                            <a:pt x="47274" y="-5306"/>
                            <a:pt x="55153" y="6512"/>
                          </a:cubicBezTo>
                          <a:cubicBezTo>
                            <a:pt x="63032" y="18331"/>
                            <a:pt x="66971" y="69544"/>
                            <a:pt x="47274" y="120757"/>
                          </a:cubicBezTo>
                          <a:cubicBezTo>
                            <a:pt x="43334" y="132576"/>
                            <a:pt x="39395" y="140455"/>
                            <a:pt x="35455" y="152273"/>
                          </a:cubicBezTo>
                          <a:cubicBezTo>
                            <a:pt x="31516" y="156212"/>
                            <a:pt x="27576" y="164091"/>
                            <a:pt x="23637" y="168031"/>
                          </a:cubicBezTo>
                          <a:cubicBezTo>
                            <a:pt x="15758" y="171970"/>
                            <a:pt x="7879" y="168031"/>
                            <a:pt x="3939" y="160152"/>
                          </a:cubicBezTo>
                          <a:cubicBezTo>
                            <a:pt x="0" y="152273"/>
                            <a:pt x="0" y="140455"/>
                            <a:pt x="0" y="132576"/>
                          </a:cubicBezTo>
                          <a:cubicBezTo>
                            <a:pt x="0" y="124697"/>
                            <a:pt x="0" y="116818"/>
                            <a:pt x="0" y="104999"/>
                          </a:cubicBezTo>
                          <a:cubicBezTo>
                            <a:pt x="7879" y="41968"/>
                            <a:pt x="23637" y="18331"/>
                            <a:pt x="39395" y="2573"/>
                          </a:cubicBezTo>
                          <a:close/>
                        </a:path>
                      </a:pathLst>
                    </a:custGeom>
                    <a:solidFill>
                      <a:srgbClr val="F1B890"/>
                    </a:solidFill>
                    <a:ln w="39379" cap="flat">
                      <a:noFill/>
                      <a:prstDash val="solid"/>
                      <a:miter/>
                    </a:ln>
                  </p:spPr>
                  <p:txBody>
                    <a:bodyPr rtlCol="0" anchor="ctr"/>
                    <a:lstStyle/>
                    <a:p>
                      <a:endParaRPr lang="en-US"/>
                    </a:p>
                  </p:txBody>
                </p:sp>
                <p:sp>
                  <p:nvSpPr>
                    <p:cNvPr id="3250" name="Freeform: Shape 3249">
                      <a:extLst>
                        <a:ext uri="{FF2B5EF4-FFF2-40B4-BE49-F238E27FC236}">
                          <a16:creationId xmlns:a16="http://schemas.microsoft.com/office/drawing/2014/main" xmlns="" id="{7B482A20-115E-42BE-9A87-C313E0E48680}"/>
                        </a:ext>
                      </a:extLst>
                    </p:cNvPr>
                    <p:cNvSpPr/>
                    <p:nvPr/>
                  </p:nvSpPr>
                  <p:spPr>
                    <a:xfrm>
                      <a:off x="15275589" y="2225159"/>
                      <a:ext cx="64016" cy="173337"/>
                    </a:xfrm>
                    <a:custGeom>
                      <a:avLst/>
                      <a:gdLst>
                        <a:gd name="connsiteX0" fmla="*/ 3939 w 64016"/>
                        <a:gd name="connsiteY0" fmla="*/ 161519 h 173337"/>
                        <a:gd name="connsiteX1" fmla="*/ 0 w 64016"/>
                        <a:gd name="connsiteY1" fmla="*/ 133942 h 173337"/>
                        <a:gd name="connsiteX2" fmla="*/ 0 w 64016"/>
                        <a:gd name="connsiteY2" fmla="*/ 106366 h 173337"/>
                        <a:gd name="connsiteX3" fmla="*/ 35455 w 64016"/>
                        <a:gd name="connsiteY3" fmla="*/ 3939 h 173337"/>
                        <a:gd name="connsiteX4" fmla="*/ 43334 w 64016"/>
                        <a:gd name="connsiteY4" fmla="*/ 0 h 173337"/>
                        <a:gd name="connsiteX5" fmla="*/ 51213 w 64016"/>
                        <a:gd name="connsiteY5" fmla="*/ 7879 h 173337"/>
                        <a:gd name="connsiteX6" fmla="*/ 59092 w 64016"/>
                        <a:gd name="connsiteY6" fmla="*/ 51213 h 173337"/>
                        <a:gd name="connsiteX7" fmla="*/ 47274 w 64016"/>
                        <a:gd name="connsiteY7" fmla="*/ 122124 h 173337"/>
                        <a:gd name="connsiteX8" fmla="*/ 35455 w 64016"/>
                        <a:gd name="connsiteY8" fmla="*/ 153640 h 173337"/>
                        <a:gd name="connsiteX9" fmla="*/ 23637 w 64016"/>
                        <a:gd name="connsiteY9" fmla="*/ 169398 h 173337"/>
                        <a:gd name="connsiteX10" fmla="*/ 15758 w 64016"/>
                        <a:gd name="connsiteY10" fmla="*/ 173337 h 173337"/>
                        <a:gd name="connsiteX11" fmla="*/ 15758 w 64016"/>
                        <a:gd name="connsiteY11" fmla="*/ 173337 h 173337"/>
                        <a:gd name="connsiteX12" fmla="*/ 3939 w 64016"/>
                        <a:gd name="connsiteY12" fmla="*/ 161519 h 173337"/>
                        <a:gd name="connsiteX13" fmla="*/ 39395 w 64016"/>
                        <a:gd name="connsiteY13" fmla="*/ 7879 h 173337"/>
                        <a:gd name="connsiteX14" fmla="*/ 39395 w 64016"/>
                        <a:gd name="connsiteY14" fmla="*/ 7879 h 173337"/>
                        <a:gd name="connsiteX15" fmla="*/ 3939 w 64016"/>
                        <a:gd name="connsiteY15" fmla="*/ 110305 h 173337"/>
                        <a:gd name="connsiteX16" fmla="*/ 3939 w 64016"/>
                        <a:gd name="connsiteY16" fmla="*/ 133942 h 173337"/>
                        <a:gd name="connsiteX17" fmla="*/ 7879 w 64016"/>
                        <a:gd name="connsiteY17" fmla="*/ 161519 h 173337"/>
                        <a:gd name="connsiteX18" fmla="*/ 19697 w 64016"/>
                        <a:gd name="connsiteY18" fmla="*/ 173337 h 173337"/>
                        <a:gd name="connsiteX19" fmla="*/ 19697 w 64016"/>
                        <a:gd name="connsiteY19" fmla="*/ 173337 h 173337"/>
                        <a:gd name="connsiteX20" fmla="*/ 27576 w 64016"/>
                        <a:gd name="connsiteY20" fmla="*/ 173337 h 173337"/>
                        <a:gd name="connsiteX21" fmla="*/ 39395 w 64016"/>
                        <a:gd name="connsiteY21" fmla="*/ 157579 h 173337"/>
                        <a:gd name="connsiteX22" fmla="*/ 51213 w 64016"/>
                        <a:gd name="connsiteY22" fmla="*/ 130003 h 173337"/>
                        <a:gd name="connsiteX23" fmla="*/ 59092 w 64016"/>
                        <a:gd name="connsiteY23" fmla="*/ 15758 h 173337"/>
                        <a:gd name="connsiteX24" fmla="*/ 51213 w 64016"/>
                        <a:gd name="connsiteY24" fmla="*/ 7879 h 173337"/>
                        <a:gd name="connsiteX25" fmla="*/ 39395 w 64016"/>
                        <a:gd name="connsiteY25" fmla="*/ 7879 h 173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4016" h="173337">
                          <a:moveTo>
                            <a:pt x="3939" y="161519"/>
                          </a:moveTo>
                          <a:cubicBezTo>
                            <a:pt x="0" y="153640"/>
                            <a:pt x="0" y="141821"/>
                            <a:pt x="0" y="133942"/>
                          </a:cubicBezTo>
                          <a:cubicBezTo>
                            <a:pt x="0" y="126063"/>
                            <a:pt x="0" y="114245"/>
                            <a:pt x="0" y="106366"/>
                          </a:cubicBezTo>
                          <a:cubicBezTo>
                            <a:pt x="7879" y="47274"/>
                            <a:pt x="23637" y="19697"/>
                            <a:pt x="35455" y="3939"/>
                          </a:cubicBezTo>
                          <a:cubicBezTo>
                            <a:pt x="35455" y="3939"/>
                            <a:pt x="39395" y="0"/>
                            <a:pt x="43334" y="0"/>
                          </a:cubicBezTo>
                          <a:cubicBezTo>
                            <a:pt x="47274" y="0"/>
                            <a:pt x="51213" y="3939"/>
                            <a:pt x="51213" y="7879"/>
                          </a:cubicBezTo>
                          <a:cubicBezTo>
                            <a:pt x="55153" y="11818"/>
                            <a:pt x="59092" y="27576"/>
                            <a:pt x="59092" y="51213"/>
                          </a:cubicBezTo>
                          <a:cubicBezTo>
                            <a:pt x="59092" y="66971"/>
                            <a:pt x="55153" y="94548"/>
                            <a:pt x="47274" y="122124"/>
                          </a:cubicBezTo>
                          <a:cubicBezTo>
                            <a:pt x="43334" y="130003"/>
                            <a:pt x="39395" y="141821"/>
                            <a:pt x="35455" y="153640"/>
                          </a:cubicBezTo>
                          <a:cubicBezTo>
                            <a:pt x="31516" y="157579"/>
                            <a:pt x="27576" y="165458"/>
                            <a:pt x="23637" y="169398"/>
                          </a:cubicBezTo>
                          <a:cubicBezTo>
                            <a:pt x="19697" y="169398"/>
                            <a:pt x="19697" y="173337"/>
                            <a:pt x="15758" y="173337"/>
                          </a:cubicBezTo>
                          <a:lnTo>
                            <a:pt x="15758" y="173337"/>
                          </a:lnTo>
                          <a:cubicBezTo>
                            <a:pt x="11819" y="173337"/>
                            <a:pt x="3939" y="165458"/>
                            <a:pt x="3939" y="161519"/>
                          </a:cubicBezTo>
                          <a:close/>
                          <a:moveTo>
                            <a:pt x="39395" y="7879"/>
                          </a:moveTo>
                          <a:lnTo>
                            <a:pt x="39395" y="7879"/>
                          </a:lnTo>
                          <a:cubicBezTo>
                            <a:pt x="27576" y="23637"/>
                            <a:pt x="7879" y="47274"/>
                            <a:pt x="3939" y="110305"/>
                          </a:cubicBezTo>
                          <a:cubicBezTo>
                            <a:pt x="3939" y="118184"/>
                            <a:pt x="3939" y="126063"/>
                            <a:pt x="3939" y="133942"/>
                          </a:cubicBezTo>
                          <a:cubicBezTo>
                            <a:pt x="3939" y="141821"/>
                            <a:pt x="3939" y="153640"/>
                            <a:pt x="7879" y="161519"/>
                          </a:cubicBezTo>
                          <a:cubicBezTo>
                            <a:pt x="7879" y="165458"/>
                            <a:pt x="15758" y="169398"/>
                            <a:pt x="19697" y="173337"/>
                          </a:cubicBezTo>
                          <a:lnTo>
                            <a:pt x="19697" y="173337"/>
                          </a:lnTo>
                          <a:cubicBezTo>
                            <a:pt x="23637" y="173337"/>
                            <a:pt x="23637" y="173337"/>
                            <a:pt x="27576" y="173337"/>
                          </a:cubicBezTo>
                          <a:cubicBezTo>
                            <a:pt x="31516" y="169398"/>
                            <a:pt x="35455" y="161519"/>
                            <a:pt x="39395" y="157579"/>
                          </a:cubicBezTo>
                          <a:cubicBezTo>
                            <a:pt x="43334" y="149700"/>
                            <a:pt x="47274" y="137882"/>
                            <a:pt x="51213" y="130003"/>
                          </a:cubicBezTo>
                          <a:cubicBezTo>
                            <a:pt x="70911" y="78790"/>
                            <a:pt x="63032" y="27576"/>
                            <a:pt x="59092" y="15758"/>
                          </a:cubicBezTo>
                          <a:cubicBezTo>
                            <a:pt x="55153" y="11818"/>
                            <a:pt x="55153" y="7879"/>
                            <a:pt x="51213" y="7879"/>
                          </a:cubicBezTo>
                          <a:cubicBezTo>
                            <a:pt x="43334" y="3939"/>
                            <a:pt x="39395" y="7879"/>
                            <a:pt x="39395" y="7879"/>
                          </a:cubicBezTo>
                          <a:close/>
                        </a:path>
                      </a:pathLst>
                    </a:custGeom>
                    <a:solidFill>
                      <a:srgbClr val="7C1921"/>
                    </a:solidFill>
                    <a:ln w="39379" cap="flat">
                      <a:noFill/>
                      <a:prstDash val="solid"/>
                      <a:miter/>
                    </a:ln>
                  </p:spPr>
                  <p:txBody>
                    <a:bodyPr rtlCol="0" anchor="ctr"/>
                    <a:lstStyle/>
                    <a:p>
                      <a:endParaRPr lang="en-US"/>
                    </a:p>
                  </p:txBody>
                </p:sp>
              </p:grpSp>
              <p:sp>
                <p:nvSpPr>
                  <p:cNvPr id="3251" name="Freeform: Shape 3250">
                    <a:extLst>
                      <a:ext uri="{FF2B5EF4-FFF2-40B4-BE49-F238E27FC236}">
                        <a16:creationId xmlns:a16="http://schemas.microsoft.com/office/drawing/2014/main" xmlns="" id="{009B14D4-3D15-4CA3-8DA2-BB5A7C97993E}"/>
                      </a:ext>
                    </a:extLst>
                  </p:cNvPr>
                  <p:cNvSpPr/>
                  <p:nvPr/>
                </p:nvSpPr>
                <p:spPr>
                  <a:xfrm>
                    <a:off x="15275589" y="2226526"/>
                    <a:ext cx="61608" cy="171294"/>
                  </a:xfrm>
                  <a:custGeom>
                    <a:avLst/>
                    <a:gdLst>
                      <a:gd name="connsiteX0" fmla="*/ 0 w 61608"/>
                      <a:gd name="connsiteY0" fmla="*/ 104999 h 171294"/>
                      <a:gd name="connsiteX1" fmla="*/ 0 w 61608"/>
                      <a:gd name="connsiteY1" fmla="*/ 132576 h 171294"/>
                      <a:gd name="connsiteX2" fmla="*/ 3939 w 61608"/>
                      <a:gd name="connsiteY2" fmla="*/ 160152 h 171294"/>
                      <a:gd name="connsiteX3" fmla="*/ 23637 w 61608"/>
                      <a:gd name="connsiteY3" fmla="*/ 168031 h 171294"/>
                      <a:gd name="connsiteX4" fmla="*/ 35455 w 61608"/>
                      <a:gd name="connsiteY4" fmla="*/ 152273 h 171294"/>
                      <a:gd name="connsiteX5" fmla="*/ 47274 w 61608"/>
                      <a:gd name="connsiteY5" fmla="*/ 120757 h 171294"/>
                      <a:gd name="connsiteX6" fmla="*/ 55153 w 61608"/>
                      <a:gd name="connsiteY6" fmla="*/ 6512 h 171294"/>
                      <a:gd name="connsiteX7" fmla="*/ 39395 w 61608"/>
                      <a:gd name="connsiteY7" fmla="*/ 2573 h 171294"/>
                      <a:gd name="connsiteX8" fmla="*/ 0 w 61608"/>
                      <a:gd name="connsiteY8" fmla="*/ 104999 h 171294"/>
                      <a:gd name="connsiteX9" fmla="*/ 43334 w 61608"/>
                      <a:gd name="connsiteY9" fmla="*/ 18331 h 171294"/>
                      <a:gd name="connsiteX10" fmla="*/ 55153 w 61608"/>
                      <a:gd name="connsiteY10" fmla="*/ 22270 h 171294"/>
                      <a:gd name="connsiteX11" fmla="*/ 51213 w 61608"/>
                      <a:gd name="connsiteY11" fmla="*/ 101060 h 171294"/>
                      <a:gd name="connsiteX12" fmla="*/ 43334 w 61608"/>
                      <a:gd name="connsiteY12" fmla="*/ 120757 h 171294"/>
                      <a:gd name="connsiteX13" fmla="*/ 35455 w 61608"/>
                      <a:gd name="connsiteY13" fmla="*/ 132576 h 171294"/>
                      <a:gd name="connsiteX14" fmla="*/ 23637 w 61608"/>
                      <a:gd name="connsiteY14" fmla="*/ 124697 h 171294"/>
                      <a:gd name="connsiteX15" fmla="*/ 19697 w 61608"/>
                      <a:gd name="connsiteY15" fmla="*/ 104999 h 171294"/>
                      <a:gd name="connsiteX16" fmla="*/ 19697 w 61608"/>
                      <a:gd name="connsiteY16" fmla="*/ 89241 h 171294"/>
                      <a:gd name="connsiteX17" fmla="*/ 43334 w 61608"/>
                      <a:gd name="connsiteY17" fmla="*/ 18331 h 171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1608" h="171294">
                        <a:moveTo>
                          <a:pt x="0" y="104999"/>
                        </a:moveTo>
                        <a:cubicBezTo>
                          <a:pt x="0" y="112878"/>
                          <a:pt x="0" y="120757"/>
                          <a:pt x="0" y="132576"/>
                        </a:cubicBezTo>
                        <a:cubicBezTo>
                          <a:pt x="0" y="140455"/>
                          <a:pt x="0" y="152273"/>
                          <a:pt x="3939" y="160152"/>
                        </a:cubicBezTo>
                        <a:cubicBezTo>
                          <a:pt x="7879" y="168031"/>
                          <a:pt x="15758" y="175910"/>
                          <a:pt x="23637" y="168031"/>
                        </a:cubicBezTo>
                        <a:cubicBezTo>
                          <a:pt x="27576" y="164092"/>
                          <a:pt x="31516" y="160152"/>
                          <a:pt x="35455" y="152273"/>
                        </a:cubicBezTo>
                        <a:cubicBezTo>
                          <a:pt x="39395" y="144394"/>
                          <a:pt x="43334" y="132576"/>
                          <a:pt x="47274" y="120757"/>
                        </a:cubicBezTo>
                        <a:cubicBezTo>
                          <a:pt x="66971" y="73483"/>
                          <a:pt x="63032" y="18331"/>
                          <a:pt x="55153" y="6512"/>
                        </a:cubicBezTo>
                        <a:cubicBezTo>
                          <a:pt x="47274" y="-5306"/>
                          <a:pt x="39395" y="2573"/>
                          <a:pt x="39395" y="2573"/>
                        </a:cubicBezTo>
                        <a:cubicBezTo>
                          <a:pt x="23637" y="22270"/>
                          <a:pt x="7879" y="45907"/>
                          <a:pt x="0" y="104999"/>
                        </a:cubicBezTo>
                        <a:close/>
                        <a:moveTo>
                          <a:pt x="43334" y="18331"/>
                        </a:moveTo>
                        <a:cubicBezTo>
                          <a:pt x="43334" y="18331"/>
                          <a:pt x="51213" y="14391"/>
                          <a:pt x="55153" y="22270"/>
                        </a:cubicBezTo>
                        <a:cubicBezTo>
                          <a:pt x="59092" y="30149"/>
                          <a:pt x="63032" y="65604"/>
                          <a:pt x="51213" y="101060"/>
                        </a:cubicBezTo>
                        <a:cubicBezTo>
                          <a:pt x="47274" y="108939"/>
                          <a:pt x="47274" y="116818"/>
                          <a:pt x="43334" y="120757"/>
                        </a:cubicBezTo>
                        <a:cubicBezTo>
                          <a:pt x="43334" y="124697"/>
                          <a:pt x="39395" y="128636"/>
                          <a:pt x="35455" y="132576"/>
                        </a:cubicBezTo>
                        <a:cubicBezTo>
                          <a:pt x="31516" y="136515"/>
                          <a:pt x="23637" y="132576"/>
                          <a:pt x="23637" y="124697"/>
                        </a:cubicBezTo>
                        <a:cubicBezTo>
                          <a:pt x="23637" y="116818"/>
                          <a:pt x="19697" y="112878"/>
                          <a:pt x="19697" y="104999"/>
                        </a:cubicBezTo>
                        <a:cubicBezTo>
                          <a:pt x="19697" y="101060"/>
                          <a:pt x="19697" y="93181"/>
                          <a:pt x="19697" y="89241"/>
                        </a:cubicBezTo>
                        <a:cubicBezTo>
                          <a:pt x="23637" y="45907"/>
                          <a:pt x="35455" y="30149"/>
                          <a:pt x="43334" y="18331"/>
                        </a:cubicBezTo>
                        <a:close/>
                      </a:path>
                    </a:pathLst>
                  </a:custGeom>
                  <a:solidFill>
                    <a:srgbClr val="F1B890"/>
                  </a:solidFill>
                  <a:ln w="39379" cap="flat">
                    <a:noFill/>
                    <a:prstDash val="solid"/>
                    <a:miter/>
                  </a:ln>
                </p:spPr>
                <p:txBody>
                  <a:bodyPr rtlCol="0" anchor="ctr"/>
                  <a:lstStyle/>
                  <a:p>
                    <a:endParaRPr lang="en-US"/>
                  </a:p>
                </p:txBody>
              </p:sp>
              <p:sp>
                <p:nvSpPr>
                  <p:cNvPr id="3252" name="Freeform: Shape 3251">
                    <a:extLst>
                      <a:ext uri="{FF2B5EF4-FFF2-40B4-BE49-F238E27FC236}">
                        <a16:creationId xmlns:a16="http://schemas.microsoft.com/office/drawing/2014/main" xmlns="" id="{458C66D4-C3BD-4562-85DD-8C71292DC299}"/>
                      </a:ext>
                    </a:extLst>
                  </p:cNvPr>
                  <p:cNvSpPr/>
                  <p:nvPr/>
                </p:nvSpPr>
                <p:spPr>
                  <a:xfrm>
                    <a:off x="15311045" y="2254924"/>
                    <a:ext cx="15757" cy="82172"/>
                  </a:xfrm>
                  <a:custGeom>
                    <a:avLst/>
                    <a:gdLst>
                      <a:gd name="connsiteX0" fmla="*/ 11818 w 15757"/>
                      <a:gd name="connsiteY0" fmla="*/ 1751 h 82172"/>
                      <a:gd name="connsiteX1" fmla="*/ 15758 w 15757"/>
                      <a:gd name="connsiteY1" fmla="*/ 1751 h 82172"/>
                      <a:gd name="connsiteX2" fmla="*/ 11818 w 15757"/>
                      <a:gd name="connsiteY2" fmla="*/ 56904 h 82172"/>
                      <a:gd name="connsiteX3" fmla="*/ 7879 w 15757"/>
                      <a:gd name="connsiteY3" fmla="*/ 72662 h 82172"/>
                      <a:gd name="connsiteX4" fmla="*/ 3939 w 15757"/>
                      <a:gd name="connsiteY4" fmla="*/ 80540 h 82172"/>
                      <a:gd name="connsiteX5" fmla="*/ 0 w 15757"/>
                      <a:gd name="connsiteY5" fmla="*/ 76601 h 82172"/>
                      <a:gd name="connsiteX6" fmla="*/ 0 w 15757"/>
                      <a:gd name="connsiteY6" fmla="*/ 64783 h 82172"/>
                      <a:gd name="connsiteX7" fmla="*/ 0 w 15757"/>
                      <a:gd name="connsiteY7" fmla="*/ 52964 h 82172"/>
                      <a:gd name="connsiteX8" fmla="*/ 11818 w 15757"/>
                      <a:gd name="connsiteY8" fmla="*/ 1751 h 82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757" h="82172">
                        <a:moveTo>
                          <a:pt x="11818" y="1751"/>
                        </a:moveTo>
                        <a:cubicBezTo>
                          <a:pt x="11818" y="1751"/>
                          <a:pt x="15758" y="-2189"/>
                          <a:pt x="15758" y="1751"/>
                        </a:cubicBezTo>
                        <a:cubicBezTo>
                          <a:pt x="15758" y="5690"/>
                          <a:pt x="15758" y="33267"/>
                          <a:pt x="11818" y="56904"/>
                        </a:cubicBezTo>
                        <a:cubicBezTo>
                          <a:pt x="11818" y="60843"/>
                          <a:pt x="7879" y="68722"/>
                          <a:pt x="7879" y="72662"/>
                        </a:cubicBezTo>
                        <a:cubicBezTo>
                          <a:pt x="7879" y="76601"/>
                          <a:pt x="7879" y="76601"/>
                          <a:pt x="3939" y="80540"/>
                        </a:cubicBezTo>
                        <a:cubicBezTo>
                          <a:pt x="0" y="84480"/>
                          <a:pt x="0" y="80540"/>
                          <a:pt x="0" y="76601"/>
                        </a:cubicBezTo>
                        <a:cubicBezTo>
                          <a:pt x="0" y="72662"/>
                          <a:pt x="0" y="68722"/>
                          <a:pt x="0" y="64783"/>
                        </a:cubicBezTo>
                        <a:cubicBezTo>
                          <a:pt x="0" y="60843"/>
                          <a:pt x="0" y="56904"/>
                          <a:pt x="0" y="52964"/>
                        </a:cubicBezTo>
                        <a:cubicBezTo>
                          <a:pt x="3939" y="21448"/>
                          <a:pt x="7879" y="9630"/>
                          <a:pt x="11818" y="1751"/>
                        </a:cubicBezTo>
                        <a:close/>
                      </a:path>
                    </a:pathLst>
                  </a:custGeom>
                  <a:solidFill>
                    <a:srgbClr val="FFFFFF">
                      <a:alpha val="40000"/>
                    </a:srgbClr>
                  </a:solidFill>
                  <a:ln w="39379" cap="flat">
                    <a:noFill/>
                    <a:prstDash val="solid"/>
                    <a:miter/>
                  </a:ln>
                </p:spPr>
                <p:txBody>
                  <a:bodyPr rtlCol="0" anchor="ctr"/>
                  <a:lstStyle/>
                  <a:p>
                    <a:endParaRPr lang="en-US"/>
                  </a:p>
                </p:txBody>
              </p:sp>
            </p:grpSp>
          </p:grpSp>
          <p:grpSp>
            <p:nvGrpSpPr>
              <p:cNvPr id="3253" name="Graphic 2510">
                <a:extLst>
                  <a:ext uri="{FF2B5EF4-FFF2-40B4-BE49-F238E27FC236}">
                    <a16:creationId xmlns:a16="http://schemas.microsoft.com/office/drawing/2014/main" xmlns="" id="{8A2880F2-48B2-41A3-BF62-A016856FF699}"/>
                  </a:ext>
                </a:extLst>
              </p:cNvPr>
              <p:cNvGrpSpPr/>
              <p:nvPr/>
            </p:nvGrpSpPr>
            <p:grpSpPr>
              <a:xfrm>
                <a:off x="15363303" y="1932086"/>
                <a:ext cx="193410" cy="304891"/>
                <a:chOff x="15363303" y="1932086"/>
                <a:chExt cx="193410" cy="304891"/>
              </a:xfrm>
            </p:grpSpPr>
            <p:sp>
              <p:nvSpPr>
                <p:cNvPr id="3254" name="Freeform: Shape 3253">
                  <a:extLst>
                    <a:ext uri="{FF2B5EF4-FFF2-40B4-BE49-F238E27FC236}">
                      <a16:creationId xmlns:a16="http://schemas.microsoft.com/office/drawing/2014/main" xmlns="" id="{BB0F8157-9E89-465E-95CB-246224DFF031}"/>
                    </a:ext>
                  </a:extLst>
                </p:cNvPr>
                <p:cNvSpPr/>
                <p:nvPr/>
              </p:nvSpPr>
              <p:spPr>
                <a:xfrm>
                  <a:off x="15363303" y="1932086"/>
                  <a:ext cx="193410" cy="304891"/>
                </a:xfrm>
                <a:custGeom>
                  <a:avLst/>
                  <a:gdLst>
                    <a:gd name="connsiteX0" fmla="*/ 6834 w 193410"/>
                    <a:gd name="connsiteY0" fmla="*/ 9431 h 304891"/>
                    <a:gd name="connsiteX1" fmla="*/ 38350 w 193410"/>
                    <a:gd name="connsiteY1" fmla="*/ 5491 h 304891"/>
                    <a:gd name="connsiteX2" fmla="*/ 144716 w 193410"/>
                    <a:gd name="connsiteY2" fmla="*/ 48825 h 304891"/>
                    <a:gd name="connsiteX3" fmla="*/ 176232 w 193410"/>
                    <a:gd name="connsiteY3" fmla="*/ 103978 h 304891"/>
                    <a:gd name="connsiteX4" fmla="*/ 191990 w 193410"/>
                    <a:gd name="connsiteY4" fmla="*/ 210344 h 304891"/>
                    <a:gd name="connsiteX5" fmla="*/ 164413 w 193410"/>
                    <a:gd name="connsiteY5" fmla="*/ 265497 h 304891"/>
                    <a:gd name="connsiteX6" fmla="*/ 168353 w 193410"/>
                    <a:gd name="connsiteY6" fmla="*/ 218223 h 304891"/>
                    <a:gd name="connsiteX7" fmla="*/ 160474 w 193410"/>
                    <a:gd name="connsiteY7" fmla="*/ 218223 h 304891"/>
                    <a:gd name="connsiteX8" fmla="*/ 128958 w 193410"/>
                    <a:gd name="connsiteY8" fmla="*/ 269437 h 304891"/>
                    <a:gd name="connsiteX9" fmla="*/ 93502 w 193410"/>
                    <a:gd name="connsiteY9" fmla="*/ 297013 h 304891"/>
                    <a:gd name="connsiteX10" fmla="*/ 93502 w 193410"/>
                    <a:gd name="connsiteY10" fmla="*/ 300952 h 304891"/>
                    <a:gd name="connsiteX11" fmla="*/ 89563 w 193410"/>
                    <a:gd name="connsiteY11" fmla="*/ 304892 h 304891"/>
                    <a:gd name="connsiteX12" fmla="*/ 93502 w 193410"/>
                    <a:gd name="connsiteY12" fmla="*/ 233981 h 304891"/>
                    <a:gd name="connsiteX13" fmla="*/ 93502 w 193410"/>
                    <a:gd name="connsiteY13" fmla="*/ 194586 h 304891"/>
                    <a:gd name="connsiteX14" fmla="*/ 93502 w 193410"/>
                    <a:gd name="connsiteY14" fmla="*/ 194586 h 304891"/>
                    <a:gd name="connsiteX15" fmla="*/ 93502 w 193410"/>
                    <a:gd name="connsiteY15" fmla="*/ 190647 h 304891"/>
                    <a:gd name="connsiteX16" fmla="*/ 97442 w 193410"/>
                    <a:gd name="connsiteY16" fmla="*/ 178828 h 304891"/>
                    <a:gd name="connsiteX17" fmla="*/ 93502 w 193410"/>
                    <a:gd name="connsiteY17" fmla="*/ 170949 h 304891"/>
                    <a:gd name="connsiteX18" fmla="*/ 93502 w 193410"/>
                    <a:gd name="connsiteY18" fmla="*/ 170949 h 304891"/>
                    <a:gd name="connsiteX19" fmla="*/ 93502 w 193410"/>
                    <a:gd name="connsiteY19" fmla="*/ 167010 h 304891"/>
                    <a:gd name="connsiteX20" fmla="*/ 69866 w 193410"/>
                    <a:gd name="connsiteY20" fmla="*/ 107918 h 304891"/>
                    <a:gd name="connsiteX21" fmla="*/ 30471 w 193410"/>
                    <a:gd name="connsiteY21" fmla="*/ 80341 h 304891"/>
                    <a:gd name="connsiteX22" fmla="*/ 6834 w 193410"/>
                    <a:gd name="connsiteY22" fmla="*/ 9431 h 30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410" h="304891">
                      <a:moveTo>
                        <a:pt x="6834" y="9431"/>
                      </a:moveTo>
                      <a:cubicBezTo>
                        <a:pt x="14713" y="-2388"/>
                        <a:pt x="26531" y="-2388"/>
                        <a:pt x="38350" y="5491"/>
                      </a:cubicBezTo>
                      <a:cubicBezTo>
                        <a:pt x="69866" y="21249"/>
                        <a:pt x="117139" y="25189"/>
                        <a:pt x="144716" y="48825"/>
                      </a:cubicBezTo>
                      <a:cubicBezTo>
                        <a:pt x="160474" y="64583"/>
                        <a:pt x="172292" y="84281"/>
                        <a:pt x="176232" y="103978"/>
                      </a:cubicBezTo>
                      <a:cubicBezTo>
                        <a:pt x="191990" y="135494"/>
                        <a:pt x="195929" y="170949"/>
                        <a:pt x="191990" y="210344"/>
                      </a:cubicBezTo>
                      <a:cubicBezTo>
                        <a:pt x="188050" y="233981"/>
                        <a:pt x="180171" y="253679"/>
                        <a:pt x="164413" y="265497"/>
                      </a:cubicBezTo>
                      <a:cubicBezTo>
                        <a:pt x="168353" y="249739"/>
                        <a:pt x="168353" y="233981"/>
                        <a:pt x="168353" y="218223"/>
                      </a:cubicBezTo>
                      <a:cubicBezTo>
                        <a:pt x="168353" y="214284"/>
                        <a:pt x="160474" y="214284"/>
                        <a:pt x="160474" y="218223"/>
                      </a:cubicBezTo>
                      <a:cubicBezTo>
                        <a:pt x="156534" y="237921"/>
                        <a:pt x="144716" y="257618"/>
                        <a:pt x="128958" y="269437"/>
                      </a:cubicBezTo>
                      <a:cubicBezTo>
                        <a:pt x="117139" y="281255"/>
                        <a:pt x="105321" y="285194"/>
                        <a:pt x="93502" y="297013"/>
                      </a:cubicBezTo>
                      <a:cubicBezTo>
                        <a:pt x="93502" y="297013"/>
                        <a:pt x="93502" y="300952"/>
                        <a:pt x="93502" y="300952"/>
                      </a:cubicBezTo>
                      <a:cubicBezTo>
                        <a:pt x="93502" y="300952"/>
                        <a:pt x="89563" y="300952"/>
                        <a:pt x="89563" y="304892"/>
                      </a:cubicBezTo>
                      <a:cubicBezTo>
                        <a:pt x="93502" y="281255"/>
                        <a:pt x="93502" y="257618"/>
                        <a:pt x="93502" y="233981"/>
                      </a:cubicBezTo>
                      <a:cubicBezTo>
                        <a:pt x="93502" y="222163"/>
                        <a:pt x="93502" y="206405"/>
                        <a:pt x="93502" y="194586"/>
                      </a:cubicBezTo>
                      <a:cubicBezTo>
                        <a:pt x="93502" y="194586"/>
                        <a:pt x="93502" y="194586"/>
                        <a:pt x="93502" y="194586"/>
                      </a:cubicBezTo>
                      <a:cubicBezTo>
                        <a:pt x="93502" y="194586"/>
                        <a:pt x="93502" y="190647"/>
                        <a:pt x="93502" y="190647"/>
                      </a:cubicBezTo>
                      <a:cubicBezTo>
                        <a:pt x="93502" y="186707"/>
                        <a:pt x="93502" y="182768"/>
                        <a:pt x="97442" y="178828"/>
                      </a:cubicBezTo>
                      <a:cubicBezTo>
                        <a:pt x="97442" y="174889"/>
                        <a:pt x="93502" y="170949"/>
                        <a:pt x="93502" y="170949"/>
                      </a:cubicBezTo>
                      <a:cubicBezTo>
                        <a:pt x="93502" y="170949"/>
                        <a:pt x="93502" y="170949"/>
                        <a:pt x="93502" y="170949"/>
                      </a:cubicBezTo>
                      <a:cubicBezTo>
                        <a:pt x="93502" y="170949"/>
                        <a:pt x="93502" y="170949"/>
                        <a:pt x="93502" y="167010"/>
                      </a:cubicBezTo>
                      <a:cubicBezTo>
                        <a:pt x="85624" y="143373"/>
                        <a:pt x="97442" y="123676"/>
                        <a:pt x="69866" y="107918"/>
                      </a:cubicBezTo>
                      <a:cubicBezTo>
                        <a:pt x="58047" y="100039"/>
                        <a:pt x="42289" y="92160"/>
                        <a:pt x="30471" y="80341"/>
                      </a:cubicBezTo>
                      <a:cubicBezTo>
                        <a:pt x="14713" y="60644"/>
                        <a:pt x="-12863" y="29128"/>
                        <a:pt x="6834" y="9431"/>
                      </a:cubicBezTo>
                      <a:close/>
                    </a:path>
                  </a:pathLst>
                </a:custGeom>
                <a:solidFill>
                  <a:srgbClr val="D97D30"/>
                </a:solidFill>
                <a:ln w="39379" cap="flat">
                  <a:noFill/>
                  <a:prstDash val="solid"/>
                  <a:miter/>
                </a:ln>
              </p:spPr>
              <p:txBody>
                <a:bodyPr rtlCol="0" anchor="ctr"/>
                <a:lstStyle/>
                <a:p>
                  <a:endParaRPr lang="en-US"/>
                </a:p>
              </p:txBody>
            </p:sp>
            <p:sp>
              <p:nvSpPr>
                <p:cNvPr id="3255" name="Freeform: Shape 3254">
                  <a:extLst>
                    <a:ext uri="{FF2B5EF4-FFF2-40B4-BE49-F238E27FC236}">
                      <a16:creationId xmlns:a16="http://schemas.microsoft.com/office/drawing/2014/main" xmlns="" id="{7EBCF3D8-3D1A-42D1-ABE1-9E7D114FAA92}"/>
                    </a:ext>
                  </a:extLst>
                </p:cNvPr>
                <p:cNvSpPr/>
                <p:nvPr/>
              </p:nvSpPr>
              <p:spPr>
                <a:xfrm>
                  <a:off x="15375838" y="1939884"/>
                  <a:ext cx="174666" cy="289214"/>
                </a:xfrm>
                <a:custGeom>
                  <a:avLst/>
                  <a:gdLst>
                    <a:gd name="connsiteX0" fmla="*/ 2178 w 174666"/>
                    <a:gd name="connsiteY0" fmla="*/ 9512 h 289214"/>
                    <a:gd name="connsiteX1" fmla="*/ 45512 w 174666"/>
                    <a:gd name="connsiteY1" fmla="*/ 13451 h 289214"/>
                    <a:gd name="connsiteX2" fmla="*/ 108544 w 174666"/>
                    <a:gd name="connsiteY2" fmla="*/ 37088 h 289214"/>
                    <a:gd name="connsiteX3" fmla="*/ 155818 w 174666"/>
                    <a:gd name="connsiteY3" fmla="*/ 92241 h 289214"/>
                    <a:gd name="connsiteX4" fmla="*/ 171576 w 174666"/>
                    <a:gd name="connsiteY4" fmla="*/ 174970 h 289214"/>
                    <a:gd name="connsiteX5" fmla="*/ 167637 w 174666"/>
                    <a:gd name="connsiteY5" fmla="*/ 206486 h 289214"/>
                    <a:gd name="connsiteX6" fmla="*/ 73089 w 174666"/>
                    <a:gd name="connsiteY6" fmla="*/ 289215 h 289214"/>
                    <a:gd name="connsiteX7" fmla="*/ 77028 w 174666"/>
                    <a:gd name="connsiteY7" fmla="*/ 249820 h 289214"/>
                    <a:gd name="connsiteX8" fmla="*/ 80968 w 174666"/>
                    <a:gd name="connsiteY8" fmla="*/ 230123 h 289214"/>
                    <a:gd name="connsiteX9" fmla="*/ 84907 w 174666"/>
                    <a:gd name="connsiteY9" fmla="*/ 178909 h 289214"/>
                    <a:gd name="connsiteX10" fmla="*/ 120363 w 174666"/>
                    <a:gd name="connsiteY10" fmla="*/ 206486 h 289214"/>
                    <a:gd name="connsiteX11" fmla="*/ 124302 w 174666"/>
                    <a:gd name="connsiteY11" fmla="*/ 206486 h 289214"/>
                    <a:gd name="connsiteX12" fmla="*/ 116423 w 174666"/>
                    <a:gd name="connsiteY12" fmla="*/ 202546 h 289214"/>
                    <a:gd name="connsiteX13" fmla="*/ 96726 w 174666"/>
                    <a:gd name="connsiteY13" fmla="*/ 182849 h 289214"/>
                    <a:gd name="connsiteX14" fmla="*/ 73089 w 174666"/>
                    <a:gd name="connsiteY14" fmla="*/ 104059 h 289214"/>
                    <a:gd name="connsiteX15" fmla="*/ 45512 w 174666"/>
                    <a:gd name="connsiteY15" fmla="*/ 88301 h 289214"/>
                    <a:gd name="connsiteX16" fmla="*/ 2178 w 174666"/>
                    <a:gd name="connsiteY16" fmla="*/ 9512 h 289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4666" h="289214">
                      <a:moveTo>
                        <a:pt x="2178" y="9512"/>
                      </a:moveTo>
                      <a:cubicBezTo>
                        <a:pt x="6117" y="-10186"/>
                        <a:pt x="33694" y="5572"/>
                        <a:pt x="45512" y="13451"/>
                      </a:cubicBezTo>
                      <a:cubicBezTo>
                        <a:pt x="65210" y="21330"/>
                        <a:pt x="88847" y="29209"/>
                        <a:pt x="108544" y="37088"/>
                      </a:cubicBezTo>
                      <a:cubicBezTo>
                        <a:pt x="132181" y="48907"/>
                        <a:pt x="143999" y="68604"/>
                        <a:pt x="155818" y="92241"/>
                      </a:cubicBezTo>
                      <a:cubicBezTo>
                        <a:pt x="171576" y="115878"/>
                        <a:pt x="179455" y="147394"/>
                        <a:pt x="171576" y="174970"/>
                      </a:cubicBezTo>
                      <a:cubicBezTo>
                        <a:pt x="171576" y="186788"/>
                        <a:pt x="171576" y="194667"/>
                        <a:pt x="167637" y="206486"/>
                      </a:cubicBezTo>
                      <a:cubicBezTo>
                        <a:pt x="159757" y="249820"/>
                        <a:pt x="112484" y="273457"/>
                        <a:pt x="73089" y="289215"/>
                      </a:cubicBezTo>
                      <a:cubicBezTo>
                        <a:pt x="73089" y="277396"/>
                        <a:pt x="77028" y="261639"/>
                        <a:pt x="77028" y="249820"/>
                      </a:cubicBezTo>
                      <a:cubicBezTo>
                        <a:pt x="77028" y="241941"/>
                        <a:pt x="80968" y="238002"/>
                        <a:pt x="80968" y="230123"/>
                      </a:cubicBezTo>
                      <a:cubicBezTo>
                        <a:pt x="84907" y="214365"/>
                        <a:pt x="84907" y="194667"/>
                        <a:pt x="84907" y="178909"/>
                      </a:cubicBezTo>
                      <a:cubicBezTo>
                        <a:pt x="92786" y="190728"/>
                        <a:pt x="104605" y="202546"/>
                        <a:pt x="120363" y="206486"/>
                      </a:cubicBezTo>
                      <a:cubicBezTo>
                        <a:pt x="120363" y="206486"/>
                        <a:pt x="124302" y="206486"/>
                        <a:pt x="124302" y="206486"/>
                      </a:cubicBezTo>
                      <a:cubicBezTo>
                        <a:pt x="124302" y="206486"/>
                        <a:pt x="120363" y="206486"/>
                        <a:pt x="116423" y="202546"/>
                      </a:cubicBezTo>
                      <a:cubicBezTo>
                        <a:pt x="108544" y="198607"/>
                        <a:pt x="104605" y="190728"/>
                        <a:pt x="96726" y="182849"/>
                      </a:cubicBezTo>
                      <a:cubicBezTo>
                        <a:pt x="80968" y="159212"/>
                        <a:pt x="77028" y="127696"/>
                        <a:pt x="73089" y="104059"/>
                      </a:cubicBezTo>
                      <a:cubicBezTo>
                        <a:pt x="65210" y="100120"/>
                        <a:pt x="57331" y="96180"/>
                        <a:pt x="45512" y="88301"/>
                      </a:cubicBezTo>
                      <a:cubicBezTo>
                        <a:pt x="29755" y="68604"/>
                        <a:pt x="-9640" y="41028"/>
                        <a:pt x="2178" y="9512"/>
                      </a:cubicBezTo>
                      <a:close/>
                    </a:path>
                  </a:pathLst>
                </a:custGeom>
                <a:solidFill>
                  <a:srgbClr val="FBC98F"/>
                </a:solidFill>
                <a:ln w="39379" cap="flat">
                  <a:noFill/>
                  <a:prstDash val="solid"/>
                  <a:miter/>
                </a:ln>
              </p:spPr>
              <p:txBody>
                <a:bodyPr rtlCol="0" anchor="ctr"/>
                <a:lstStyle/>
                <a:p>
                  <a:endParaRPr lang="en-US"/>
                </a:p>
              </p:txBody>
            </p:sp>
            <p:sp>
              <p:nvSpPr>
                <p:cNvPr id="3256" name="Freeform: Shape 3255">
                  <a:extLst>
                    <a:ext uri="{FF2B5EF4-FFF2-40B4-BE49-F238E27FC236}">
                      <a16:creationId xmlns:a16="http://schemas.microsoft.com/office/drawing/2014/main" xmlns="" id="{42D47EA4-0CE0-474A-BDA4-7C3ED0ABA58E}"/>
                    </a:ext>
                  </a:extLst>
                </p:cNvPr>
                <p:cNvSpPr/>
                <p:nvPr/>
              </p:nvSpPr>
              <p:spPr>
                <a:xfrm>
                  <a:off x="15375846" y="1941517"/>
                  <a:ext cx="124293" cy="200913"/>
                </a:xfrm>
                <a:custGeom>
                  <a:avLst/>
                  <a:gdLst>
                    <a:gd name="connsiteX0" fmla="*/ 2170 w 124293"/>
                    <a:gd name="connsiteY0" fmla="*/ 7879 h 200913"/>
                    <a:gd name="connsiteX1" fmla="*/ 10049 w 124293"/>
                    <a:gd name="connsiteY1" fmla="*/ 0 h 200913"/>
                    <a:gd name="connsiteX2" fmla="*/ 37625 w 124293"/>
                    <a:gd name="connsiteY2" fmla="*/ 43334 h 200913"/>
                    <a:gd name="connsiteX3" fmla="*/ 88839 w 124293"/>
                    <a:gd name="connsiteY3" fmla="*/ 82729 h 200913"/>
                    <a:gd name="connsiteX4" fmla="*/ 96718 w 124293"/>
                    <a:gd name="connsiteY4" fmla="*/ 98487 h 200913"/>
                    <a:gd name="connsiteX5" fmla="*/ 100657 w 124293"/>
                    <a:gd name="connsiteY5" fmla="*/ 133942 h 200913"/>
                    <a:gd name="connsiteX6" fmla="*/ 104597 w 124293"/>
                    <a:gd name="connsiteY6" fmla="*/ 153640 h 200913"/>
                    <a:gd name="connsiteX7" fmla="*/ 108536 w 124293"/>
                    <a:gd name="connsiteY7" fmla="*/ 161519 h 200913"/>
                    <a:gd name="connsiteX8" fmla="*/ 124294 w 124293"/>
                    <a:gd name="connsiteY8" fmla="*/ 200914 h 200913"/>
                    <a:gd name="connsiteX9" fmla="*/ 120355 w 124293"/>
                    <a:gd name="connsiteY9" fmla="*/ 200914 h 200913"/>
                    <a:gd name="connsiteX10" fmla="*/ 120355 w 124293"/>
                    <a:gd name="connsiteY10" fmla="*/ 200914 h 200913"/>
                    <a:gd name="connsiteX11" fmla="*/ 100657 w 124293"/>
                    <a:gd name="connsiteY11" fmla="*/ 181216 h 200913"/>
                    <a:gd name="connsiteX12" fmla="*/ 77020 w 124293"/>
                    <a:gd name="connsiteY12" fmla="*/ 102427 h 200913"/>
                    <a:gd name="connsiteX13" fmla="*/ 49444 w 124293"/>
                    <a:gd name="connsiteY13" fmla="*/ 86669 h 200913"/>
                    <a:gd name="connsiteX14" fmla="*/ 2170 w 124293"/>
                    <a:gd name="connsiteY14" fmla="*/ 7879 h 200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4293" h="200913">
                      <a:moveTo>
                        <a:pt x="2170" y="7879"/>
                      </a:moveTo>
                      <a:cubicBezTo>
                        <a:pt x="2170" y="3940"/>
                        <a:pt x="6109" y="0"/>
                        <a:pt x="10049" y="0"/>
                      </a:cubicBezTo>
                      <a:cubicBezTo>
                        <a:pt x="13989" y="15758"/>
                        <a:pt x="25807" y="31516"/>
                        <a:pt x="37625" y="43334"/>
                      </a:cubicBezTo>
                      <a:cubicBezTo>
                        <a:pt x="53383" y="59092"/>
                        <a:pt x="77020" y="66971"/>
                        <a:pt x="88839" y="82729"/>
                      </a:cubicBezTo>
                      <a:cubicBezTo>
                        <a:pt x="92778" y="86669"/>
                        <a:pt x="96718" y="94548"/>
                        <a:pt x="96718" y="98487"/>
                      </a:cubicBezTo>
                      <a:cubicBezTo>
                        <a:pt x="96718" y="110305"/>
                        <a:pt x="96718" y="122124"/>
                        <a:pt x="100657" y="133942"/>
                      </a:cubicBezTo>
                      <a:cubicBezTo>
                        <a:pt x="100657" y="141821"/>
                        <a:pt x="100657" y="145761"/>
                        <a:pt x="104597" y="153640"/>
                      </a:cubicBezTo>
                      <a:cubicBezTo>
                        <a:pt x="104597" y="157579"/>
                        <a:pt x="108536" y="157579"/>
                        <a:pt x="108536" y="161519"/>
                      </a:cubicBezTo>
                      <a:cubicBezTo>
                        <a:pt x="112476" y="173337"/>
                        <a:pt x="116415" y="189095"/>
                        <a:pt x="124294" y="200914"/>
                      </a:cubicBezTo>
                      <a:cubicBezTo>
                        <a:pt x="124294" y="200914"/>
                        <a:pt x="124294" y="200914"/>
                        <a:pt x="120355" y="200914"/>
                      </a:cubicBezTo>
                      <a:cubicBezTo>
                        <a:pt x="120355" y="200914"/>
                        <a:pt x="120355" y="200914"/>
                        <a:pt x="120355" y="200914"/>
                      </a:cubicBezTo>
                      <a:cubicBezTo>
                        <a:pt x="112476" y="196974"/>
                        <a:pt x="108536" y="189095"/>
                        <a:pt x="100657" y="181216"/>
                      </a:cubicBezTo>
                      <a:cubicBezTo>
                        <a:pt x="84899" y="157579"/>
                        <a:pt x="80960" y="126063"/>
                        <a:pt x="77020" y="102427"/>
                      </a:cubicBezTo>
                      <a:cubicBezTo>
                        <a:pt x="69141" y="98487"/>
                        <a:pt x="61262" y="94548"/>
                        <a:pt x="49444" y="86669"/>
                      </a:cubicBezTo>
                      <a:cubicBezTo>
                        <a:pt x="29747" y="66971"/>
                        <a:pt x="-9648" y="39395"/>
                        <a:pt x="2170" y="7879"/>
                      </a:cubicBezTo>
                      <a:close/>
                    </a:path>
                  </a:pathLst>
                </a:custGeom>
                <a:solidFill>
                  <a:srgbClr val="F8BD7D"/>
                </a:solidFill>
                <a:ln w="39379" cap="flat">
                  <a:noFill/>
                  <a:prstDash val="solid"/>
                  <a:miter/>
                </a:ln>
              </p:spPr>
              <p:txBody>
                <a:bodyPr rtlCol="0" anchor="ctr"/>
                <a:lstStyle/>
                <a:p>
                  <a:endParaRPr lang="en-US"/>
                </a:p>
              </p:txBody>
            </p:sp>
            <p:sp>
              <p:nvSpPr>
                <p:cNvPr id="3257" name="Freeform: Shape 3256">
                  <a:extLst>
                    <a:ext uri="{FF2B5EF4-FFF2-40B4-BE49-F238E27FC236}">
                      <a16:creationId xmlns:a16="http://schemas.microsoft.com/office/drawing/2014/main" xmlns="" id="{AEB4D677-6B3A-4371-9752-F9074F10F375}"/>
                    </a:ext>
                  </a:extLst>
                </p:cNvPr>
                <p:cNvSpPr/>
                <p:nvPr/>
              </p:nvSpPr>
              <p:spPr>
                <a:xfrm>
                  <a:off x="15456805" y="2122733"/>
                  <a:ext cx="35455" cy="106365"/>
                </a:xfrm>
                <a:custGeom>
                  <a:avLst/>
                  <a:gdLst>
                    <a:gd name="connsiteX0" fmla="*/ 3939 w 35455"/>
                    <a:gd name="connsiteY0" fmla="*/ 51213 h 106365"/>
                    <a:gd name="connsiteX1" fmla="*/ 7879 w 35455"/>
                    <a:gd name="connsiteY1" fmla="*/ 0 h 106365"/>
                    <a:gd name="connsiteX2" fmla="*/ 35455 w 35455"/>
                    <a:gd name="connsiteY2" fmla="*/ 23637 h 106365"/>
                    <a:gd name="connsiteX3" fmla="*/ 27577 w 35455"/>
                    <a:gd name="connsiteY3" fmla="*/ 31516 h 106365"/>
                    <a:gd name="connsiteX4" fmla="*/ 19697 w 35455"/>
                    <a:gd name="connsiteY4" fmla="*/ 98487 h 106365"/>
                    <a:gd name="connsiteX5" fmla="*/ 0 w 35455"/>
                    <a:gd name="connsiteY5" fmla="*/ 106366 h 106365"/>
                    <a:gd name="connsiteX6" fmla="*/ 3939 w 35455"/>
                    <a:gd name="connsiteY6" fmla="*/ 63032 h 106365"/>
                    <a:gd name="connsiteX7" fmla="*/ 3939 w 35455"/>
                    <a:gd name="connsiteY7" fmla="*/ 51213 h 106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455" h="106365">
                      <a:moveTo>
                        <a:pt x="3939" y="51213"/>
                      </a:moveTo>
                      <a:cubicBezTo>
                        <a:pt x="7879" y="35455"/>
                        <a:pt x="7879" y="15758"/>
                        <a:pt x="7879" y="0"/>
                      </a:cubicBezTo>
                      <a:cubicBezTo>
                        <a:pt x="15758" y="11818"/>
                        <a:pt x="23637" y="19697"/>
                        <a:pt x="35455" y="23637"/>
                      </a:cubicBezTo>
                      <a:cubicBezTo>
                        <a:pt x="31516" y="23637"/>
                        <a:pt x="27577" y="27576"/>
                        <a:pt x="27577" y="31516"/>
                      </a:cubicBezTo>
                      <a:cubicBezTo>
                        <a:pt x="23637" y="55153"/>
                        <a:pt x="19697" y="74850"/>
                        <a:pt x="19697" y="98487"/>
                      </a:cubicBezTo>
                      <a:cubicBezTo>
                        <a:pt x="11819" y="102426"/>
                        <a:pt x="7879" y="102426"/>
                        <a:pt x="0" y="106366"/>
                      </a:cubicBezTo>
                      <a:cubicBezTo>
                        <a:pt x="0" y="90608"/>
                        <a:pt x="3939" y="78790"/>
                        <a:pt x="3939" y="63032"/>
                      </a:cubicBezTo>
                      <a:cubicBezTo>
                        <a:pt x="0" y="59092"/>
                        <a:pt x="0" y="55153"/>
                        <a:pt x="3939" y="51213"/>
                      </a:cubicBezTo>
                      <a:close/>
                    </a:path>
                  </a:pathLst>
                </a:custGeom>
                <a:solidFill>
                  <a:srgbClr val="F8BD7D"/>
                </a:solidFill>
                <a:ln w="39379" cap="flat">
                  <a:noFill/>
                  <a:prstDash val="solid"/>
                  <a:miter/>
                </a:ln>
              </p:spPr>
              <p:txBody>
                <a:bodyPr rtlCol="0" anchor="ctr"/>
                <a:lstStyle/>
                <a:p>
                  <a:endParaRPr lang="en-US"/>
                </a:p>
              </p:txBody>
            </p:sp>
            <p:sp>
              <p:nvSpPr>
                <p:cNvPr id="3258" name="Freeform: Shape 3257">
                  <a:extLst>
                    <a:ext uri="{FF2B5EF4-FFF2-40B4-BE49-F238E27FC236}">
                      <a16:creationId xmlns:a16="http://schemas.microsoft.com/office/drawing/2014/main" xmlns="" id="{73A0DCCA-D2A0-4383-BAAB-C12EA9E88B31}"/>
                    </a:ext>
                  </a:extLst>
                </p:cNvPr>
                <p:cNvSpPr/>
                <p:nvPr/>
              </p:nvSpPr>
              <p:spPr>
                <a:xfrm>
                  <a:off x="15439297" y="1973033"/>
                  <a:ext cx="88419" cy="92359"/>
                </a:xfrm>
                <a:custGeom>
                  <a:avLst/>
                  <a:gdLst>
                    <a:gd name="connsiteX0" fmla="*/ 1751 w 88419"/>
                    <a:gd name="connsiteY0" fmla="*/ 0 h 92359"/>
                    <a:gd name="connsiteX1" fmla="*/ 88420 w 88419"/>
                    <a:gd name="connsiteY1" fmla="*/ 90608 h 92359"/>
                    <a:gd name="connsiteX2" fmla="*/ 80541 w 88419"/>
                    <a:gd name="connsiteY2" fmla="*/ 90608 h 92359"/>
                    <a:gd name="connsiteX3" fmla="*/ 52964 w 88419"/>
                    <a:gd name="connsiteY3" fmla="*/ 35455 h 92359"/>
                    <a:gd name="connsiteX4" fmla="*/ 1751 w 88419"/>
                    <a:gd name="connsiteY4" fmla="*/ 0 h 92359"/>
                    <a:gd name="connsiteX5" fmla="*/ 1751 w 88419"/>
                    <a:gd name="connsiteY5" fmla="*/ 0 h 9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419" h="92359">
                      <a:moveTo>
                        <a:pt x="1751" y="0"/>
                      </a:moveTo>
                      <a:cubicBezTo>
                        <a:pt x="45085" y="19697"/>
                        <a:pt x="80541" y="39395"/>
                        <a:pt x="88420" y="90608"/>
                      </a:cubicBezTo>
                      <a:cubicBezTo>
                        <a:pt x="88420" y="94548"/>
                        <a:pt x="80541" y="90608"/>
                        <a:pt x="80541" y="90608"/>
                      </a:cubicBezTo>
                      <a:cubicBezTo>
                        <a:pt x="68722" y="70911"/>
                        <a:pt x="64783" y="51213"/>
                        <a:pt x="52964" y="35455"/>
                      </a:cubicBezTo>
                      <a:cubicBezTo>
                        <a:pt x="37206" y="15758"/>
                        <a:pt x="17509" y="11819"/>
                        <a:pt x="1751" y="0"/>
                      </a:cubicBezTo>
                      <a:cubicBezTo>
                        <a:pt x="-2189" y="0"/>
                        <a:pt x="1751" y="0"/>
                        <a:pt x="1751" y="0"/>
                      </a:cubicBezTo>
                      <a:close/>
                    </a:path>
                  </a:pathLst>
                </a:custGeom>
                <a:solidFill>
                  <a:srgbClr val="F8BD7D"/>
                </a:solidFill>
                <a:ln w="39379" cap="flat">
                  <a:noFill/>
                  <a:prstDash val="solid"/>
                  <a:miter/>
                </a:ln>
              </p:spPr>
              <p:txBody>
                <a:bodyPr rtlCol="0" anchor="ctr"/>
                <a:lstStyle/>
                <a:p>
                  <a:endParaRPr lang="en-US"/>
                </a:p>
              </p:txBody>
            </p:sp>
          </p:grpSp>
          <p:grpSp>
            <p:nvGrpSpPr>
              <p:cNvPr id="3259" name="Graphic 2510">
                <a:extLst>
                  <a:ext uri="{FF2B5EF4-FFF2-40B4-BE49-F238E27FC236}">
                    <a16:creationId xmlns:a16="http://schemas.microsoft.com/office/drawing/2014/main" xmlns="" id="{9945B476-75B6-4994-B65F-EE6D5B453362}"/>
                  </a:ext>
                </a:extLst>
              </p:cNvPr>
              <p:cNvGrpSpPr/>
              <p:nvPr/>
            </p:nvGrpSpPr>
            <p:grpSpPr>
              <a:xfrm>
                <a:off x="15163738" y="1944237"/>
                <a:ext cx="139427" cy="255648"/>
                <a:chOff x="15163738" y="1944237"/>
                <a:chExt cx="139427" cy="255648"/>
              </a:xfrm>
            </p:grpSpPr>
            <p:sp>
              <p:nvSpPr>
                <p:cNvPr id="3260" name="Freeform: Shape 3259">
                  <a:extLst>
                    <a:ext uri="{FF2B5EF4-FFF2-40B4-BE49-F238E27FC236}">
                      <a16:creationId xmlns:a16="http://schemas.microsoft.com/office/drawing/2014/main" xmlns="" id="{29649448-2C39-4929-9777-0B25608E9A5A}"/>
                    </a:ext>
                  </a:extLst>
                </p:cNvPr>
                <p:cNvSpPr/>
                <p:nvPr/>
              </p:nvSpPr>
              <p:spPr>
                <a:xfrm>
                  <a:off x="15163738" y="1944237"/>
                  <a:ext cx="139427" cy="251708"/>
                </a:xfrm>
                <a:custGeom>
                  <a:avLst/>
                  <a:gdLst>
                    <a:gd name="connsiteX0" fmla="*/ 17303 w 139427"/>
                    <a:gd name="connsiteY0" fmla="*/ 119403 h 251708"/>
                    <a:gd name="connsiteX1" fmla="*/ 13364 w 139427"/>
                    <a:gd name="connsiteY1" fmla="*/ 103645 h 251708"/>
                    <a:gd name="connsiteX2" fmla="*/ 40940 w 139427"/>
                    <a:gd name="connsiteY2" fmla="*/ 68190 h 251708"/>
                    <a:gd name="connsiteX3" fmla="*/ 76396 w 139427"/>
                    <a:gd name="connsiteY3" fmla="*/ 9098 h 251708"/>
                    <a:gd name="connsiteX4" fmla="*/ 139427 w 139427"/>
                    <a:gd name="connsiteY4" fmla="*/ 9098 h 251708"/>
                    <a:gd name="connsiteX5" fmla="*/ 135488 w 139427"/>
                    <a:gd name="connsiteY5" fmla="*/ 16977 h 251708"/>
                    <a:gd name="connsiteX6" fmla="*/ 111851 w 139427"/>
                    <a:gd name="connsiteY6" fmla="*/ 52432 h 251708"/>
                    <a:gd name="connsiteX7" fmla="*/ 92154 w 139427"/>
                    <a:gd name="connsiteY7" fmla="*/ 111524 h 251708"/>
                    <a:gd name="connsiteX8" fmla="*/ 84275 w 139427"/>
                    <a:gd name="connsiteY8" fmla="*/ 119403 h 251708"/>
                    <a:gd name="connsiteX9" fmla="*/ 84275 w 139427"/>
                    <a:gd name="connsiteY9" fmla="*/ 119403 h 251708"/>
                    <a:gd name="connsiteX10" fmla="*/ 76396 w 139427"/>
                    <a:gd name="connsiteY10" fmla="*/ 150919 h 251708"/>
                    <a:gd name="connsiteX11" fmla="*/ 76396 w 139427"/>
                    <a:gd name="connsiteY11" fmla="*/ 150919 h 251708"/>
                    <a:gd name="connsiteX12" fmla="*/ 68517 w 139427"/>
                    <a:gd name="connsiteY12" fmla="*/ 194253 h 251708"/>
                    <a:gd name="connsiteX13" fmla="*/ 68517 w 139427"/>
                    <a:gd name="connsiteY13" fmla="*/ 194253 h 251708"/>
                    <a:gd name="connsiteX14" fmla="*/ 60638 w 139427"/>
                    <a:gd name="connsiteY14" fmla="*/ 245467 h 251708"/>
                    <a:gd name="connsiteX15" fmla="*/ 29122 w 139427"/>
                    <a:gd name="connsiteY15" fmla="*/ 245467 h 251708"/>
                    <a:gd name="connsiteX16" fmla="*/ 1545 w 139427"/>
                    <a:gd name="connsiteY16" fmla="*/ 217890 h 251708"/>
                    <a:gd name="connsiteX17" fmla="*/ 9425 w 139427"/>
                    <a:gd name="connsiteY17" fmla="*/ 182435 h 251708"/>
                    <a:gd name="connsiteX18" fmla="*/ 17303 w 139427"/>
                    <a:gd name="connsiteY18" fmla="*/ 119403 h 251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9427" h="251708">
                      <a:moveTo>
                        <a:pt x="17303" y="119403"/>
                      </a:moveTo>
                      <a:cubicBezTo>
                        <a:pt x="17303" y="115464"/>
                        <a:pt x="13364" y="107585"/>
                        <a:pt x="13364" y="103645"/>
                      </a:cubicBezTo>
                      <a:cubicBezTo>
                        <a:pt x="13364" y="87887"/>
                        <a:pt x="25183" y="68190"/>
                        <a:pt x="40940" y="68190"/>
                      </a:cubicBezTo>
                      <a:cubicBezTo>
                        <a:pt x="40940" y="44553"/>
                        <a:pt x="56698" y="20916"/>
                        <a:pt x="76396" y="9098"/>
                      </a:cubicBezTo>
                      <a:cubicBezTo>
                        <a:pt x="92154" y="1219"/>
                        <a:pt x="123670" y="-6660"/>
                        <a:pt x="139427" y="9098"/>
                      </a:cubicBezTo>
                      <a:cubicBezTo>
                        <a:pt x="139427" y="13037"/>
                        <a:pt x="135488" y="13037"/>
                        <a:pt x="135488" y="16977"/>
                      </a:cubicBezTo>
                      <a:cubicBezTo>
                        <a:pt x="127609" y="28795"/>
                        <a:pt x="119730" y="40614"/>
                        <a:pt x="111851" y="52432"/>
                      </a:cubicBezTo>
                      <a:cubicBezTo>
                        <a:pt x="115791" y="72130"/>
                        <a:pt x="103972" y="99706"/>
                        <a:pt x="92154" y="111524"/>
                      </a:cubicBezTo>
                      <a:cubicBezTo>
                        <a:pt x="88214" y="115464"/>
                        <a:pt x="88214" y="119403"/>
                        <a:pt x="84275" y="119403"/>
                      </a:cubicBezTo>
                      <a:cubicBezTo>
                        <a:pt x="84275" y="119403"/>
                        <a:pt x="84275" y="119403"/>
                        <a:pt x="84275" y="119403"/>
                      </a:cubicBezTo>
                      <a:cubicBezTo>
                        <a:pt x="88214" y="131222"/>
                        <a:pt x="84275" y="143040"/>
                        <a:pt x="76396" y="150919"/>
                      </a:cubicBezTo>
                      <a:cubicBezTo>
                        <a:pt x="76396" y="150919"/>
                        <a:pt x="76396" y="150919"/>
                        <a:pt x="76396" y="150919"/>
                      </a:cubicBezTo>
                      <a:cubicBezTo>
                        <a:pt x="72456" y="162738"/>
                        <a:pt x="76396" y="182435"/>
                        <a:pt x="68517" y="194253"/>
                      </a:cubicBezTo>
                      <a:cubicBezTo>
                        <a:pt x="68517" y="194253"/>
                        <a:pt x="68517" y="194253"/>
                        <a:pt x="68517" y="194253"/>
                      </a:cubicBezTo>
                      <a:cubicBezTo>
                        <a:pt x="68517" y="210011"/>
                        <a:pt x="68517" y="229709"/>
                        <a:pt x="60638" y="245467"/>
                      </a:cubicBezTo>
                      <a:cubicBezTo>
                        <a:pt x="52759" y="257285"/>
                        <a:pt x="37001" y="249406"/>
                        <a:pt x="29122" y="245467"/>
                      </a:cubicBezTo>
                      <a:cubicBezTo>
                        <a:pt x="17303" y="237588"/>
                        <a:pt x="5485" y="233648"/>
                        <a:pt x="1545" y="217890"/>
                      </a:cubicBezTo>
                      <a:cubicBezTo>
                        <a:pt x="-2394" y="210011"/>
                        <a:pt x="1545" y="190314"/>
                        <a:pt x="9425" y="182435"/>
                      </a:cubicBezTo>
                      <a:cubicBezTo>
                        <a:pt x="-2394" y="166677"/>
                        <a:pt x="-2394" y="139101"/>
                        <a:pt x="17303" y="119403"/>
                      </a:cubicBezTo>
                      <a:close/>
                    </a:path>
                  </a:pathLst>
                </a:custGeom>
                <a:solidFill>
                  <a:srgbClr val="D97D30"/>
                </a:solidFill>
                <a:ln w="39379" cap="flat">
                  <a:noFill/>
                  <a:prstDash val="solid"/>
                  <a:miter/>
                </a:ln>
              </p:spPr>
              <p:txBody>
                <a:bodyPr rtlCol="0" anchor="ctr"/>
                <a:lstStyle/>
                <a:p>
                  <a:endParaRPr lang="en-US"/>
                </a:p>
              </p:txBody>
            </p:sp>
            <p:sp>
              <p:nvSpPr>
                <p:cNvPr id="3261" name="Freeform: Shape 3260">
                  <a:extLst>
                    <a:ext uri="{FF2B5EF4-FFF2-40B4-BE49-F238E27FC236}">
                      <a16:creationId xmlns:a16="http://schemas.microsoft.com/office/drawing/2014/main" xmlns="" id="{24E71BA2-91C9-4DD0-BD9E-01403C00605F}"/>
                    </a:ext>
                  </a:extLst>
                </p:cNvPr>
                <p:cNvSpPr/>
                <p:nvPr/>
              </p:nvSpPr>
              <p:spPr>
                <a:xfrm>
                  <a:off x="15208618" y="1949964"/>
                  <a:ext cx="86668" cy="102843"/>
                </a:xfrm>
                <a:custGeom>
                  <a:avLst/>
                  <a:gdLst>
                    <a:gd name="connsiteX0" fmla="*/ 47274 w 86668"/>
                    <a:gd name="connsiteY0" fmla="*/ 82161 h 102843"/>
                    <a:gd name="connsiteX1" fmla="*/ 59092 w 86668"/>
                    <a:gd name="connsiteY1" fmla="*/ 30948 h 102843"/>
                    <a:gd name="connsiteX2" fmla="*/ 59092 w 86668"/>
                    <a:gd name="connsiteY2" fmla="*/ 30948 h 102843"/>
                    <a:gd name="connsiteX3" fmla="*/ 63032 w 86668"/>
                    <a:gd name="connsiteY3" fmla="*/ 38827 h 102843"/>
                    <a:gd name="connsiteX4" fmla="*/ 70911 w 86668"/>
                    <a:gd name="connsiteY4" fmla="*/ 23069 h 102843"/>
                    <a:gd name="connsiteX5" fmla="*/ 86669 w 86668"/>
                    <a:gd name="connsiteY5" fmla="*/ 3371 h 102843"/>
                    <a:gd name="connsiteX6" fmla="*/ 35455 w 86668"/>
                    <a:gd name="connsiteY6" fmla="*/ 7311 h 102843"/>
                    <a:gd name="connsiteX7" fmla="*/ 0 w 86668"/>
                    <a:gd name="connsiteY7" fmla="*/ 66403 h 102843"/>
                    <a:gd name="connsiteX8" fmla="*/ 3939 w 86668"/>
                    <a:gd name="connsiteY8" fmla="*/ 93979 h 102843"/>
                    <a:gd name="connsiteX9" fmla="*/ 35455 w 86668"/>
                    <a:gd name="connsiteY9" fmla="*/ 93979 h 102843"/>
                    <a:gd name="connsiteX10" fmla="*/ 47274 w 86668"/>
                    <a:gd name="connsiteY10" fmla="*/ 82161 h 102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68" h="102843">
                      <a:moveTo>
                        <a:pt x="47274" y="82161"/>
                      </a:moveTo>
                      <a:cubicBezTo>
                        <a:pt x="51213" y="70342"/>
                        <a:pt x="66971" y="46706"/>
                        <a:pt x="59092" y="30948"/>
                      </a:cubicBezTo>
                      <a:cubicBezTo>
                        <a:pt x="59092" y="30948"/>
                        <a:pt x="59092" y="30948"/>
                        <a:pt x="59092" y="30948"/>
                      </a:cubicBezTo>
                      <a:cubicBezTo>
                        <a:pt x="63032" y="34887"/>
                        <a:pt x="63032" y="34887"/>
                        <a:pt x="63032" y="38827"/>
                      </a:cubicBezTo>
                      <a:cubicBezTo>
                        <a:pt x="66971" y="34887"/>
                        <a:pt x="66971" y="27008"/>
                        <a:pt x="70911" y="23069"/>
                      </a:cubicBezTo>
                      <a:cubicBezTo>
                        <a:pt x="74850" y="15190"/>
                        <a:pt x="78790" y="7311"/>
                        <a:pt x="86669" y="3371"/>
                      </a:cubicBezTo>
                      <a:cubicBezTo>
                        <a:pt x="74850" y="-4508"/>
                        <a:pt x="43334" y="3371"/>
                        <a:pt x="35455" y="7311"/>
                      </a:cubicBezTo>
                      <a:cubicBezTo>
                        <a:pt x="11818" y="15190"/>
                        <a:pt x="0" y="42766"/>
                        <a:pt x="0" y="66403"/>
                      </a:cubicBezTo>
                      <a:cubicBezTo>
                        <a:pt x="0" y="74282"/>
                        <a:pt x="3939" y="86100"/>
                        <a:pt x="3939" y="93979"/>
                      </a:cubicBezTo>
                      <a:cubicBezTo>
                        <a:pt x="15758" y="105798"/>
                        <a:pt x="27576" y="105798"/>
                        <a:pt x="35455" y="93979"/>
                      </a:cubicBezTo>
                      <a:cubicBezTo>
                        <a:pt x="43334" y="93979"/>
                        <a:pt x="47274" y="86100"/>
                        <a:pt x="47274" y="82161"/>
                      </a:cubicBezTo>
                      <a:close/>
                    </a:path>
                  </a:pathLst>
                </a:custGeom>
                <a:solidFill>
                  <a:srgbClr val="FBC98F"/>
                </a:solidFill>
                <a:ln w="39379" cap="flat">
                  <a:noFill/>
                  <a:prstDash val="solid"/>
                  <a:miter/>
                </a:ln>
              </p:spPr>
              <p:txBody>
                <a:bodyPr rtlCol="0" anchor="ctr"/>
                <a:lstStyle/>
                <a:p>
                  <a:endParaRPr lang="en-US"/>
                </a:p>
              </p:txBody>
            </p:sp>
            <p:sp>
              <p:nvSpPr>
                <p:cNvPr id="3262" name="Freeform: Shape 3261">
                  <a:extLst>
                    <a:ext uri="{FF2B5EF4-FFF2-40B4-BE49-F238E27FC236}">
                      <a16:creationId xmlns:a16="http://schemas.microsoft.com/office/drawing/2014/main" xmlns="" id="{34223D76-36FB-4790-BB89-70499FE0DF3A}"/>
                    </a:ext>
                  </a:extLst>
                </p:cNvPr>
                <p:cNvSpPr/>
                <p:nvPr/>
              </p:nvSpPr>
              <p:spPr>
                <a:xfrm>
                  <a:off x="15186833" y="2016367"/>
                  <a:ext cx="61179" cy="82975"/>
                </a:xfrm>
                <a:custGeom>
                  <a:avLst/>
                  <a:gdLst>
                    <a:gd name="connsiteX0" fmla="*/ 61180 w 61179"/>
                    <a:gd name="connsiteY0" fmla="*/ 51213 h 82975"/>
                    <a:gd name="connsiteX1" fmla="*/ 25724 w 61179"/>
                    <a:gd name="connsiteY1" fmla="*/ 27576 h 82975"/>
                    <a:gd name="connsiteX2" fmla="*/ 21785 w 61179"/>
                    <a:gd name="connsiteY2" fmla="*/ 0 h 82975"/>
                    <a:gd name="connsiteX3" fmla="*/ 6027 w 61179"/>
                    <a:gd name="connsiteY3" fmla="*/ 11818 h 82975"/>
                    <a:gd name="connsiteX4" fmla="*/ 9966 w 61179"/>
                    <a:gd name="connsiteY4" fmla="*/ 63032 h 82975"/>
                    <a:gd name="connsiteX5" fmla="*/ 49361 w 61179"/>
                    <a:gd name="connsiteY5" fmla="*/ 78790 h 82975"/>
                    <a:gd name="connsiteX6" fmla="*/ 61180 w 61179"/>
                    <a:gd name="connsiteY6" fmla="*/ 51213 h 8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179" h="82975">
                      <a:moveTo>
                        <a:pt x="61180" y="51213"/>
                      </a:moveTo>
                      <a:cubicBezTo>
                        <a:pt x="45422" y="59092"/>
                        <a:pt x="29664" y="43334"/>
                        <a:pt x="25724" y="27576"/>
                      </a:cubicBezTo>
                      <a:cubicBezTo>
                        <a:pt x="21785" y="19697"/>
                        <a:pt x="21785" y="7879"/>
                        <a:pt x="21785" y="0"/>
                      </a:cubicBezTo>
                      <a:cubicBezTo>
                        <a:pt x="17845" y="3939"/>
                        <a:pt x="9966" y="7879"/>
                        <a:pt x="6027" y="11818"/>
                      </a:cubicBezTo>
                      <a:cubicBezTo>
                        <a:pt x="-5792" y="27576"/>
                        <a:pt x="2087" y="47274"/>
                        <a:pt x="9966" y="63032"/>
                      </a:cubicBezTo>
                      <a:cubicBezTo>
                        <a:pt x="21785" y="74850"/>
                        <a:pt x="33603" y="90608"/>
                        <a:pt x="49361" y="78790"/>
                      </a:cubicBezTo>
                      <a:cubicBezTo>
                        <a:pt x="57240" y="70911"/>
                        <a:pt x="61180" y="59092"/>
                        <a:pt x="61180" y="51213"/>
                      </a:cubicBezTo>
                      <a:close/>
                    </a:path>
                  </a:pathLst>
                </a:custGeom>
                <a:solidFill>
                  <a:srgbClr val="FBC98F"/>
                </a:solidFill>
                <a:ln w="39379" cap="flat">
                  <a:noFill/>
                  <a:prstDash val="solid"/>
                  <a:miter/>
                </a:ln>
              </p:spPr>
              <p:txBody>
                <a:bodyPr rtlCol="0" anchor="ctr"/>
                <a:lstStyle/>
                <a:p>
                  <a:endParaRPr lang="en-US"/>
                </a:p>
              </p:txBody>
            </p:sp>
            <p:sp>
              <p:nvSpPr>
                <p:cNvPr id="3263" name="Freeform: Shape 3262">
                  <a:extLst>
                    <a:ext uri="{FF2B5EF4-FFF2-40B4-BE49-F238E27FC236}">
                      <a16:creationId xmlns:a16="http://schemas.microsoft.com/office/drawing/2014/main" xmlns="" id="{2F570451-F6CB-426B-9ECD-E610F3DE3CDB}"/>
                    </a:ext>
                  </a:extLst>
                </p:cNvPr>
                <p:cNvSpPr/>
                <p:nvPr/>
              </p:nvSpPr>
              <p:spPr>
                <a:xfrm>
                  <a:off x="15168450" y="2067580"/>
                  <a:ext cx="67743" cy="78976"/>
                </a:xfrm>
                <a:custGeom>
                  <a:avLst/>
                  <a:gdLst>
                    <a:gd name="connsiteX0" fmla="*/ 67744 w 67743"/>
                    <a:gd name="connsiteY0" fmla="*/ 39395 h 78976"/>
                    <a:gd name="connsiteX1" fmla="*/ 67744 w 67743"/>
                    <a:gd name="connsiteY1" fmla="*/ 39395 h 78976"/>
                    <a:gd name="connsiteX2" fmla="*/ 28349 w 67743"/>
                    <a:gd name="connsiteY2" fmla="*/ 23637 h 78976"/>
                    <a:gd name="connsiteX3" fmla="*/ 12591 w 67743"/>
                    <a:gd name="connsiteY3" fmla="*/ 0 h 78976"/>
                    <a:gd name="connsiteX4" fmla="*/ 4712 w 67743"/>
                    <a:gd name="connsiteY4" fmla="*/ 19697 h 78976"/>
                    <a:gd name="connsiteX5" fmla="*/ 773 w 67743"/>
                    <a:gd name="connsiteY5" fmla="*/ 35455 h 78976"/>
                    <a:gd name="connsiteX6" fmla="*/ 20470 w 67743"/>
                    <a:gd name="connsiteY6" fmla="*/ 70911 h 78976"/>
                    <a:gd name="connsiteX7" fmla="*/ 63805 w 67743"/>
                    <a:gd name="connsiteY7" fmla="*/ 63032 h 78976"/>
                    <a:gd name="connsiteX8" fmla="*/ 67744 w 67743"/>
                    <a:gd name="connsiteY8" fmla="*/ 39395 h 7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743" h="78976">
                      <a:moveTo>
                        <a:pt x="67744" y="39395"/>
                      </a:moveTo>
                      <a:cubicBezTo>
                        <a:pt x="67744" y="39395"/>
                        <a:pt x="67744" y="39395"/>
                        <a:pt x="67744" y="39395"/>
                      </a:cubicBezTo>
                      <a:cubicBezTo>
                        <a:pt x="51986" y="47274"/>
                        <a:pt x="36228" y="31516"/>
                        <a:pt x="28349" y="23637"/>
                      </a:cubicBezTo>
                      <a:cubicBezTo>
                        <a:pt x="20470" y="15758"/>
                        <a:pt x="16531" y="7879"/>
                        <a:pt x="12591" y="0"/>
                      </a:cubicBezTo>
                      <a:cubicBezTo>
                        <a:pt x="8652" y="7879"/>
                        <a:pt x="8652" y="11818"/>
                        <a:pt x="4712" y="19697"/>
                      </a:cubicBezTo>
                      <a:cubicBezTo>
                        <a:pt x="4712" y="23637"/>
                        <a:pt x="773" y="31516"/>
                        <a:pt x="773" y="35455"/>
                      </a:cubicBezTo>
                      <a:cubicBezTo>
                        <a:pt x="-3167" y="51213"/>
                        <a:pt x="8652" y="63032"/>
                        <a:pt x="20470" y="70911"/>
                      </a:cubicBezTo>
                      <a:cubicBezTo>
                        <a:pt x="40168" y="82729"/>
                        <a:pt x="55925" y="82729"/>
                        <a:pt x="63805" y="63032"/>
                      </a:cubicBezTo>
                      <a:cubicBezTo>
                        <a:pt x="67744" y="51213"/>
                        <a:pt x="67744" y="43334"/>
                        <a:pt x="67744" y="39395"/>
                      </a:cubicBezTo>
                      <a:close/>
                    </a:path>
                  </a:pathLst>
                </a:custGeom>
                <a:solidFill>
                  <a:srgbClr val="FBC98F"/>
                </a:solidFill>
                <a:ln w="39379" cap="flat">
                  <a:noFill/>
                  <a:prstDash val="solid"/>
                  <a:miter/>
                </a:ln>
              </p:spPr>
              <p:txBody>
                <a:bodyPr rtlCol="0" anchor="ctr"/>
                <a:lstStyle/>
                <a:p>
                  <a:endParaRPr lang="en-US"/>
                </a:p>
              </p:txBody>
            </p:sp>
            <p:sp>
              <p:nvSpPr>
                <p:cNvPr id="3264" name="Freeform: Shape 3263">
                  <a:extLst>
                    <a:ext uri="{FF2B5EF4-FFF2-40B4-BE49-F238E27FC236}">
                      <a16:creationId xmlns:a16="http://schemas.microsoft.com/office/drawing/2014/main" xmlns="" id="{3340E922-5E1A-4D01-8623-14154F4F4AE4}"/>
                    </a:ext>
                  </a:extLst>
                </p:cNvPr>
                <p:cNvSpPr/>
                <p:nvPr/>
              </p:nvSpPr>
              <p:spPr>
                <a:xfrm>
                  <a:off x="15176666" y="2134551"/>
                  <a:ext cx="55588" cy="59092"/>
                </a:xfrm>
                <a:custGeom>
                  <a:avLst/>
                  <a:gdLst>
                    <a:gd name="connsiteX0" fmla="*/ 436 w 55588"/>
                    <a:gd name="connsiteY0" fmla="*/ 23637 h 59092"/>
                    <a:gd name="connsiteX1" fmla="*/ 35891 w 55588"/>
                    <a:gd name="connsiteY1" fmla="*/ 59092 h 59092"/>
                    <a:gd name="connsiteX2" fmla="*/ 55589 w 55588"/>
                    <a:gd name="connsiteY2" fmla="*/ 11818 h 59092"/>
                    <a:gd name="connsiteX3" fmla="*/ 51649 w 55588"/>
                    <a:gd name="connsiteY3" fmla="*/ 11818 h 59092"/>
                    <a:gd name="connsiteX4" fmla="*/ 8315 w 55588"/>
                    <a:gd name="connsiteY4" fmla="*/ 3939 h 59092"/>
                    <a:gd name="connsiteX5" fmla="*/ 436 w 55588"/>
                    <a:gd name="connsiteY5" fmla="*/ 0 h 59092"/>
                    <a:gd name="connsiteX6" fmla="*/ 436 w 55588"/>
                    <a:gd name="connsiteY6" fmla="*/ 23637 h 59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588" h="59092">
                      <a:moveTo>
                        <a:pt x="436" y="23637"/>
                      </a:moveTo>
                      <a:cubicBezTo>
                        <a:pt x="-3503" y="43334"/>
                        <a:pt x="20133" y="55153"/>
                        <a:pt x="35891" y="59092"/>
                      </a:cubicBezTo>
                      <a:cubicBezTo>
                        <a:pt x="55589" y="59092"/>
                        <a:pt x="55589" y="27576"/>
                        <a:pt x="55589" y="11818"/>
                      </a:cubicBezTo>
                      <a:cubicBezTo>
                        <a:pt x="55589" y="11818"/>
                        <a:pt x="55589" y="11818"/>
                        <a:pt x="51649" y="11818"/>
                      </a:cubicBezTo>
                      <a:cubicBezTo>
                        <a:pt x="35891" y="19697"/>
                        <a:pt x="24073" y="11818"/>
                        <a:pt x="8315" y="3939"/>
                      </a:cubicBezTo>
                      <a:cubicBezTo>
                        <a:pt x="4375" y="3939"/>
                        <a:pt x="4375" y="0"/>
                        <a:pt x="436" y="0"/>
                      </a:cubicBezTo>
                      <a:cubicBezTo>
                        <a:pt x="436" y="7879"/>
                        <a:pt x="436" y="15758"/>
                        <a:pt x="436" y="23637"/>
                      </a:cubicBezTo>
                      <a:close/>
                    </a:path>
                  </a:pathLst>
                </a:custGeom>
                <a:solidFill>
                  <a:srgbClr val="FBC98F"/>
                </a:solidFill>
                <a:ln w="39379" cap="flat">
                  <a:noFill/>
                  <a:prstDash val="solid"/>
                  <a:miter/>
                </a:ln>
              </p:spPr>
              <p:txBody>
                <a:bodyPr rtlCol="0" anchor="ctr"/>
                <a:lstStyle/>
                <a:p>
                  <a:endParaRPr lang="en-US"/>
                </a:p>
              </p:txBody>
            </p:sp>
            <p:sp>
              <p:nvSpPr>
                <p:cNvPr id="3265" name="Freeform: Shape 3264">
                  <a:extLst>
                    <a:ext uri="{FF2B5EF4-FFF2-40B4-BE49-F238E27FC236}">
                      <a16:creationId xmlns:a16="http://schemas.microsoft.com/office/drawing/2014/main" xmlns="" id="{E1FA6E22-3D0F-44F3-9DD6-C9EA18283E33}"/>
                    </a:ext>
                  </a:extLst>
                </p:cNvPr>
                <p:cNvSpPr/>
                <p:nvPr/>
              </p:nvSpPr>
              <p:spPr>
                <a:xfrm>
                  <a:off x="15169223" y="1949396"/>
                  <a:ext cx="133942" cy="250489"/>
                </a:xfrm>
                <a:custGeom>
                  <a:avLst/>
                  <a:gdLst>
                    <a:gd name="connsiteX0" fmla="*/ 19697 w 133942"/>
                    <a:gd name="connsiteY0" fmla="*/ 232430 h 250489"/>
                    <a:gd name="connsiteX1" fmla="*/ 35455 w 133942"/>
                    <a:gd name="connsiteY1" fmla="*/ 216672 h 250489"/>
                    <a:gd name="connsiteX2" fmla="*/ 7879 w 133942"/>
                    <a:gd name="connsiteY2" fmla="*/ 185156 h 250489"/>
                    <a:gd name="connsiteX3" fmla="*/ 7879 w 133942"/>
                    <a:gd name="connsiteY3" fmla="*/ 185156 h 250489"/>
                    <a:gd name="connsiteX4" fmla="*/ 0 w 133942"/>
                    <a:gd name="connsiteY4" fmla="*/ 173337 h 250489"/>
                    <a:gd name="connsiteX5" fmla="*/ 39395 w 133942"/>
                    <a:gd name="connsiteY5" fmla="*/ 177277 h 250489"/>
                    <a:gd name="connsiteX6" fmla="*/ 35455 w 133942"/>
                    <a:gd name="connsiteY6" fmla="*/ 145761 h 250489"/>
                    <a:gd name="connsiteX7" fmla="*/ 7879 w 133942"/>
                    <a:gd name="connsiteY7" fmla="*/ 110305 h 250489"/>
                    <a:gd name="connsiteX8" fmla="*/ 7879 w 133942"/>
                    <a:gd name="connsiteY8" fmla="*/ 98487 h 250489"/>
                    <a:gd name="connsiteX9" fmla="*/ 7879 w 133942"/>
                    <a:gd name="connsiteY9" fmla="*/ 98487 h 250489"/>
                    <a:gd name="connsiteX10" fmla="*/ 23637 w 133942"/>
                    <a:gd name="connsiteY10" fmla="*/ 126063 h 250489"/>
                    <a:gd name="connsiteX11" fmla="*/ 43334 w 133942"/>
                    <a:gd name="connsiteY11" fmla="*/ 133942 h 250489"/>
                    <a:gd name="connsiteX12" fmla="*/ 47274 w 133942"/>
                    <a:gd name="connsiteY12" fmla="*/ 118184 h 250489"/>
                    <a:gd name="connsiteX13" fmla="*/ 39395 w 133942"/>
                    <a:gd name="connsiteY13" fmla="*/ 63032 h 250489"/>
                    <a:gd name="connsiteX14" fmla="*/ 35455 w 133942"/>
                    <a:gd name="connsiteY14" fmla="*/ 59092 h 250489"/>
                    <a:gd name="connsiteX15" fmla="*/ 39395 w 133942"/>
                    <a:gd name="connsiteY15" fmla="*/ 47274 h 250489"/>
                    <a:gd name="connsiteX16" fmla="*/ 59092 w 133942"/>
                    <a:gd name="connsiteY16" fmla="*/ 90608 h 250489"/>
                    <a:gd name="connsiteX17" fmla="*/ 82729 w 133942"/>
                    <a:gd name="connsiteY17" fmla="*/ 66971 h 250489"/>
                    <a:gd name="connsiteX18" fmla="*/ 86669 w 133942"/>
                    <a:gd name="connsiteY18" fmla="*/ 23637 h 250489"/>
                    <a:gd name="connsiteX19" fmla="*/ 94547 w 133942"/>
                    <a:gd name="connsiteY19" fmla="*/ 31516 h 250489"/>
                    <a:gd name="connsiteX20" fmla="*/ 102427 w 133942"/>
                    <a:gd name="connsiteY20" fmla="*/ 31516 h 250489"/>
                    <a:gd name="connsiteX21" fmla="*/ 118185 w 133942"/>
                    <a:gd name="connsiteY21" fmla="*/ 0 h 250489"/>
                    <a:gd name="connsiteX22" fmla="*/ 133942 w 133942"/>
                    <a:gd name="connsiteY22" fmla="*/ 7879 h 250489"/>
                    <a:gd name="connsiteX23" fmla="*/ 130003 w 133942"/>
                    <a:gd name="connsiteY23" fmla="*/ 15758 h 250489"/>
                    <a:gd name="connsiteX24" fmla="*/ 106366 w 133942"/>
                    <a:gd name="connsiteY24" fmla="*/ 51213 h 250489"/>
                    <a:gd name="connsiteX25" fmla="*/ 86669 w 133942"/>
                    <a:gd name="connsiteY25" fmla="*/ 110305 h 250489"/>
                    <a:gd name="connsiteX26" fmla="*/ 78790 w 133942"/>
                    <a:gd name="connsiteY26" fmla="*/ 118184 h 250489"/>
                    <a:gd name="connsiteX27" fmla="*/ 78790 w 133942"/>
                    <a:gd name="connsiteY27" fmla="*/ 118184 h 250489"/>
                    <a:gd name="connsiteX28" fmla="*/ 70911 w 133942"/>
                    <a:gd name="connsiteY28" fmla="*/ 149700 h 250489"/>
                    <a:gd name="connsiteX29" fmla="*/ 70911 w 133942"/>
                    <a:gd name="connsiteY29" fmla="*/ 149700 h 250489"/>
                    <a:gd name="connsiteX30" fmla="*/ 63032 w 133942"/>
                    <a:gd name="connsiteY30" fmla="*/ 193035 h 250489"/>
                    <a:gd name="connsiteX31" fmla="*/ 63032 w 133942"/>
                    <a:gd name="connsiteY31" fmla="*/ 193035 h 250489"/>
                    <a:gd name="connsiteX32" fmla="*/ 55153 w 133942"/>
                    <a:gd name="connsiteY32" fmla="*/ 244248 h 250489"/>
                    <a:gd name="connsiteX33" fmla="*/ 23637 w 133942"/>
                    <a:gd name="connsiteY33" fmla="*/ 244248 h 250489"/>
                    <a:gd name="connsiteX34" fmla="*/ 3939 w 133942"/>
                    <a:gd name="connsiteY34" fmla="*/ 232430 h 250489"/>
                    <a:gd name="connsiteX35" fmla="*/ 19697 w 133942"/>
                    <a:gd name="connsiteY35" fmla="*/ 232430 h 250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3942" h="250489">
                      <a:moveTo>
                        <a:pt x="19697" y="232430"/>
                      </a:moveTo>
                      <a:cubicBezTo>
                        <a:pt x="27576" y="232430"/>
                        <a:pt x="35455" y="224551"/>
                        <a:pt x="35455" y="216672"/>
                      </a:cubicBezTo>
                      <a:cubicBezTo>
                        <a:pt x="35455" y="200914"/>
                        <a:pt x="23637" y="193035"/>
                        <a:pt x="7879" y="185156"/>
                      </a:cubicBezTo>
                      <a:lnTo>
                        <a:pt x="7879" y="185156"/>
                      </a:lnTo>
                      <a:cubicBezTo>
                        <a:pt x="3939" y="181216"/>
                        <a:pt x="0" y="177277"/>
                        <a:pt x="0" y="173337"/>
                      </a:cubicBezTo>
                      <a:cubicBezTo>
                        <a:pt x="11818" y="185156"/>
                        <a:pt x="27576" y="193035"/>
                        <a:pt x="39395" y="177277"/>
                      </a:cubicBezTo>
                      <a:cubicBezTo>
                        <a:pt x="47274" y="165458"/>
                        <a:pt x="43334" y="157579"/>
                        <a:pt x="35455" y="145761"/>
                      </a:cubicBezTo>
                      <a:cubicBezTo>
                        <a:pt x="27576" y="133942"/>
                        <a:pt x="15758" y="122124"/>
                        <a:pt x="7879" y="110305"/>
                      </a:cubicBezTo>
                      <a:cubicBezTo>
                        <a:pt x="7879" y="106366"/>
                        <a:pt x="7879" y="102426"/>
                        <a:pt x="7879" y="98487"/>
                      </a:cubicBezTo>
                      <a:cubicBezTo>
                        <a:pt x="7879" y="98487"/>
                        <a:pt x="7879" y="98487"/>
                        <a:pt x="7879" y="98487"/>
                      </a:cubicBezTo>
                      <a:cubicBezTo>
                        <a:pt x="11818" y="106366"/>
                        <a:pt x="15758" y="118184"/>
                        <a:pt x="23637" y="126063"/>
                      </a:cubicBezTo>
                      <a:cubicBezTo>
                        <a:pt x="27576" y="130003"/>
                        <a:pt x="35455" y="137882"/>
                        <a:pt x="43334" y="133942"/>
                      </a:cubicBezTo>
                      <a:cubicBezTo>
                        <a:pt x="51213" y="130003"/>
                        <a:pt x="51213" y="122124"/>
                        <a:pt x="47274" y="118184"/>
                      </a:cubicBezTo>
                      <a:cubicBezTo>
                        <a:pt x="39395" y="98487"/>
                        <a:pt x="39395" y="82729"/>
                        <a:pt x="39395" y="63032"/>
                      </a:cubicBezTo>
                      <a:cubicBezTo>
                        <a:pt x="39395" y="63032"/>
                        <a:pt x="39395" y="59092"/>
                        <a:pt x="35455" y="59092"/>
                      </a:cubicBezTo>
                      <a:cubicBezTo>
                        <a:pt x="35455" y="55153"/>
                        <a:pt x="35455" y="51213"/>
                        <a:pt x="39395" y="47274"/>
                      </a:cubicBezTo>
                      <a:cubicBezTo>
                        <a:pt x="39395" y="66971"/>
                        <a:pt x="43334" y="86669"/>
                        <a:pt x="59092" y="90608"/>
                      </a:cubicBezTo>
                      <a:cubicBezTo>
                        <a:pt x="70911" y="94548"/>
                        <a:pt x="82729" y="74850"/>
                        <a:pt x="82729" y="66971"/>
                      </a:cubicBezTo>
                      <a:cubicBezTo>
                        <a:pt x="86669" y="51213"/>
                        <a:pt x="90608" y="39395"/>
                        <a:pt x="86669" y="23637"/>
                      </a:cubicBezTo>
                      <a:cubicBezTo>
                        <a:pt x="90608" y="23637"/>
                        <a:pt x="90608" y="27576"/>
                        <a:pt x="94547" y="31516"/>
                      </a:cubicBezTo>
                      <a:cubicBezTo>
                        <a:pt x="94547" y="35455"/>
                        <a:pt x="98487" y="31516"/>
                        <a:pt x="102427" y="31516"/>
                      </a:cubicBezTo>
                      <a:cubicBezTo>
                        <a:pt x="110305" y="23637"/>
                        <a:pt x="110305" y="11818"/>
                        <a:pt x="118185" y="0"/>
                      </a:cubicBezTo>
                      <a:cubicBezTo>
                        <a:pt x="126063" y="0"/>
                        <a:pt x="130003" y="3939"/>
                        <a:pt x="133942" y="7879"/>
                      </a:cubicBezTo>
                      <a:cubicBezTo>
                        <a:pt x="133942" y="11818"/>
                        <a:pt x="130003" y="11818"/>
                        <a:pt x="130003" y="15758"/>
                      </a:cubicBezTo>
                      <a:cubicBezTo>
                        <a:pt x="122124" y="27576"/>
                        <a:pt x="114245" y="39395"/>
                        <a:pt x="106366" y="51213"/>
                      </a:cubicBezTo>
                      <a:cubicBezTo>
                        <a:pt x="110305" y="70911"/>
                        <a:pt x="98487" y="98487"/>
                        <a:pt x="86669" y="110305"/>
                      </a:cubicBezTo>
                      <a:cubicBezTo>
                        <a:pt x="82729" y="114245"/>
                        <a:pt x="82729" y="118184"/>
                        <a:pt x="78790" y="118184"/>
                      </a:cubicBezTo>
                      <a:cubicBezTo>
                        <a:pt x="78790" y="118184"/>
                        <a:pt x="78790" y="118184"/>
                        <a:pt x="78790" y="118184"/>
                      </a:cubicBezTo>
                      <a:cubicBezTo>
                        <a:pt x="82729" y="130003"/>
                        <a:pt x="78790" y="141821"/>
                        <a:pt x="70911" y="149700"/>
                      </a:cubicBezTo>
                      <a:cubicBezTo>
                        <a:pt x="70911" y="149700"/>
                        <a:pt x="70911" y="149700"/>
                        <a:pt x="70911" y="149700"/>
                      </a:cubicBezTo>
                      <a:cubicBezTo>
                        <a:pt x="66971" y="161519"/>
                        <a:pt x="70911" y="181216"/>
                        <a:pt x="63032" y="193035"/>
                      </a:cubicBezTo>
                      <a:cubicBezTo>
                        <a:pt x="63032" y="193035"/>
                        <a:pt x="63032" y="193035"/>
                        <a:pt x="63032" y="193035"/>
                      </a:cubicBezTo>
                      <a:cubicBezTo>
                        <a:pt x="63032" y="208793"/>
                        <a:pt x="63032" y="228490"/>
                        <a:pt x="55153" y="244248"/>
                      </a:cubicBezTo>
                      <a:cubicBezTo>
                        <a:pt x="47274" y="256066"/>
                        <a:pt x="31516" y="248187"/>
                        <a:pt x="23637" y="244248"/>
                      </a:cubicBezTo>
                      <a:cubicBezTo>
                        <a:pt x="15758" y="240308"/>
                        <a:pt x="11818" y="236369"/>
                        <a:pt x="3939" y="232430"/>
                      </a:cubicBezTo>
                      <a:cubicBezTo>
                        <a:pt x="15758" y="232430"/>
                        <a:pt x="19697" y="232430"/>
                        <a:pt x="19697" y="232430"/>
                      </a:cubicBezTo>
                      <a:close/>
                    </a:path>
                  </a:pathLst>
                </a:custGeom>
                <a:solidFill>
                  <a:srgbClr val="F8BD7D"/>
                </a:solidFill>
                <a:ln w="39379" cap="flat">
                  <a:noFill/>
                  <a:prstDash val="solid"/>
                  <a:miter/>
                </a:ln>
              </p:spPr>
              <p:txBody>
                <a:bodyPr rtlCol="0" anchor="ctr"/>
                <a:lstStyle/>
                <a:p>
                  <a:endParaRPr lang="en-US"/>
                </a:p>
              </p:txBody>
            </p:sp>
          </p:grpSp>
        </p:grpSp>
        <p:grpSp>
          <p:nvGrpSpPr>
            <p:cNvPr id="3266" name="Graphic 2510">
              <a:extLst>
                <a:ext uri="{FF2B5EF4-FFF2-40B4-BE49-F238E27FC236}">
                  <a16:creationId xmlns:a16="http://schemas.microsoft.com/office/drawing/2014/main" xmlns="" id="{52928EA7-3CB3-46EB-9B94-864B7E12A765}"/>
                </a:ext>
              </a:extLst>
            </p:cNvPr>
            <p:cNvGrpSpPr/>
            <p:nvPr/>
          </p:nvGrpSpPr>
          <p:grpSpPr>
            <a:xfrm>
              <a:off x="16472388" y="1555658"/>
              <a:ext cx="1785389" cy="2292086"/>
              <a:chOff x="16472388" y="1555658"/>
              <a:chExt cx="1785389" cy="2292086"/>
            </a:xfrm>
          </p:grpSpPr>
          <p:grpSp>
            <p:nvGrpSpPr>
              <p:cNvPr id="3267" name="Graphic 2510">
                <a:extLst>
                  <a:ext uri="{FF2B5EF4-FFF2-40B4-BE49-F238E27FC236}">
                    <a16:creationId xmlns:a16="http://schemas.microsoft.com/office/drawing/2014/main" xmlns="" id="{EA16E87C-F35C-40D4-946C-4E794F390802}"/>
                  </a:ext>
                </a:extLst>
              </p:cNvPr>
              <p:cNvGrpSpPr/>
              <p:nvPr/>
            </p:nvGrpSpPr>
            <p:grpSpPr>
              <a:xfrm>
                <a:off x="16486780" y="1555658"/>
                <a:ext cx="1770998" cy="2292086"/>
                <a:chOff x="16486780" y="1555658"/>
                <a:chExt cx="1770998" cy="2292086"/>
              </a:xfrm>
            </p:grpSpPr>
            <p:grpSp>
              <p:nvGrpSpPr>
                <p:cNvPr id="3268" name="Graphic 2510">
                  <a:extLst>
                    <a:ext uri="{FF2B5EF4-FFF2-40B4-BE49-F238E27FC236}">
                      <a16:creationId xmlns:a16="http://schemas.microsoft.com/office/drawing/2014/main" xmlns="" id="{9382240B-E9BC-4F54-92D6-EA694499A777}"/>
                    </a:ext>
                  </a:extLst>
                </p:cNvPr>
                <p:cNvGrpSpPr/>
                <p:nvPr/>
              </p:nvGrpSpPr>
              <p:grpSpPr>
                <a:xfrm>
                  <a:off x="16642590" y="1555658"/>
                  <a:ext cx="1615188" cy="2292086"/>
                  <a:chOff x="16642590" y="1555658"/>
                  <a:chExt cx="1615188" cy="2292086"/>
                </a:xfrm>
              </p:grpSpPr>
              <p:grpSp>
                <p:nvGrpSpPr>
                  <p:cNvPr id="3269" name="Graphic 2510">
                    <a:extLst>
                      <a:ext uri="{FF2B5EF4-FFF2-40B4-BE49-F238E27FC236}">
                        <a16:creationId xmlns:a16="http://schemas.microsoft.com/office/drawing/2014/main" xmlns="" id="{01A5DA7F-E384-48A5-B1C0-EBE6235D6DFF}"/>
                      </a:ext>
                    </a:extLst>
                  </p:cNvPr>
                  <p:cNvGrpSpPr/>
                  <p:nvPr/>
                </p:nvGrpSpPr>
                <p:grpSpPr>
                  <a:xfrm>
                    <a:off x="16720969" y="1930683"/>
                    <a:ext cx="886453" cy="653774"/>
                    <a:chOff x="16720969" y="1930683"/>
                    <a:chExt cx="886453" cy="653774"/>
                  </a:xfrm>
                </p:grpSpPr>
                <p:grpSp>
                  <p:nvGrpSpPr>
                    <p:cNvPr id="3270" name="Graphic 2510">
                      <a:extLst>
                        <a:ext uri="{FF2B5EF4-FFF2-40B4-BE49-F238E27FC236}">
                          <a16:creationId xmlns:a16="http://schemas.microsoft.com/office/drawing/2014/main" xmlns="" id="{2B3ABF2E-88E5-4281-B91E-DCEC8EFFF63D}"/>
                        </a:ext>
                      </a:extLst>
                    </p:cNvPr>
                    <p:cNvGrpSpPr/>
                    <p:nvPr/>
                  </p:nvGrpSpPr>
                  <p:grpSpPr>
                    <a:xfrm>
                      <a:off x="16774346" y="1930683"/>
                      <a:ext cx="833076" cy="653774"/>
                      <a:chOff x="16774346" y="1930683"/>
                      <a:chExt cx="833076" cy="653774"/>
                    </a:xfrm>
                  </p:grpSpPr>
                  <p:sp>
                    <p:nvSpPr>
                      <p:cNvPr id="3271" name="Freeform: Shape 3270">
                        <a:extLst>
                          <a:ext uri="{FF2B5EF4-FFF2-40B4-BE49-F238E27FC236}">
                            <a16:creationId xmlns:a16="http://schemas.microsoft.com/office/drawing/2014/main" xmlns="" id="{6E8C611C-4F09-4CC9-B4A5-1A5A5DE26061}"/>
                          </a:ext>
                        </a:extLst>
                      </p:cNvPr>
                      <p:cNvSpPr/>
                      <p:nvPr/>
                    </p:nvSpPr>
                    <p:spPr>
                      <a:xfrm>
                        <a:off x="16780472" y="1933638"/>
                        <a:ext cx="823540" cy="650819"/>
                      </a:xfrm>
                      <a:custGeom>
                        <a:avLst/>
                        <a:gdLst>
                          <a:gd name="connsiteX0" fmla="*/ 744563 w 823540"/>
                          <a:gd name="connsiteY0" fmla="*/ 338796 h 650819"/>
                          <a:gd name="connsiteX1" fmla="*/ 823353 w 823540"/>
                          <a:gd name="connsiteY1" fmla="*/ 244248 h 650819"/>
                          <a:gd name="connsiteX2" fmla="*/ 720926 w 823540"/>
                          <a:gd name="connsiteY2" fmla="*/ 149700 h 650819"/>
                          <a:gd name="connsiteX3" fmla="*/ 697289 w 823540"/>
                          <a:gd name="connsiteY3" fmla="*/ 248187 h 650819"/>
                          <a:gd name="connsiteX4" fmla="*/ 571225 w 823540"/>
                          <a:gd name="connsiteY4" fmla="*/ 0 h 650819"/>
                          <a:gd name="connsiteX5" fmla="*/ 480617 w 823540"/>
                          <a:gd name="connsiteY5" fmla="*/ 106366 h 650819"/>
                          <a:gd name="connsiteX6" fmla="*/ 512133 w 823540"/>
                          <a:gd name="connsiteY6" fmla="*/ 0 h 650819"/>
                          <a:gd name="connsiteX7" fmla="*/ 350614 w 823540"/>
                          <a:gd name="connsiteY7" fmla="*/ 126063 h 650819"/>
                          <a:gd name="connsiteX8" fmla="*/ 358493 w 823540"/>
                          <a:gd name="connsiteY8" fmla="*/ 15758 h 650819"/>
                          <a:gd name="connsiteX9" fmla="*/ 220611 w 823540"/>
                          <a:gd name="connsiteY9" fmla="*/ 122124 h 650819"/>
                          <a:gd name="connsiteX10" fmla="*/ 256066 w 823540"/>
                          <a:gd name="connsiteY10" fmla="*/ 35455 h 650819"/>
                          <a:gd name="connsiteX11" fmla="*/ 177277 w 823540"/>
                          <a:gd name="connsiteY11" fmla="*/ 126063 h 650819"/>
                          <a:gd name="connsiteX12" fmla="*/ 110306 w 823540"/>
                          <a:gd name="connsiteY12" fmla="*/ 141821 h 650819"/>
                          <a:gd name="connsiteX13" fmla="*/ 153640 w 823540"/>
                          <a:gd name="connsiteY13" fmla="*/ 35455 h 650819"/>
                          <a:gd name="connsiteX14" fmla="*/ 70911 w 823540"/>
                          <a:gd name="connsiteY14" fmla="*/ 153640 h 650819"/>
                          <a:gd name="connsiteX15" fmla="*/ 23637 w 823540"/>
                          <a:gd name="connsiteY15" fmla="*/ 161519 h 650819"/>
                          <a:gd name="connsiteX16" fmla="*/ 43335 w 823540"/>
                          <a:gd name="connsiteY16" fmla="*/ 78790 h 650819"/>
                          <a:gd name="connsiteX17" fmla="*/ 0 w 823540"/>
                          <a:gd name="connsiteY17" fmla="*/ 169398 h 650819"/>
                          <a:gd name="connsiteX18" fmla="*/ 31516 w 823540"/>
                          <a:gd name="connsiteY18" fmla="*/ 323038 h 650819"/>
                          <a:gd name="connsiteX19" fmla="*/ 98487 w 823540"/>
                          <a:gd name="connsiteY19" fmla="*/ 571225 h 650819"/>
                          <a:gd name="connsiteX20" fmla="*/ 685471 w 823540"/>
                          <a:gd name="connsiteY20" fmla="*/ 539709 h 650819"/>
                          <a:gd name="connsiteX21" fmla="*/ 744563 w 823540"/>
                          <a:gd name="connsiteY21" fmla="*/ 338796 h 650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23540" h="650819">
                            <a:moveTo>
                              <a:pt x="744563" y="338796"/>
                            </a:moveTo>
                            <a:cubicBezTo>
                              <a:pt x="768199" y="350614"/>
                              <a:pt x="827292" y="326977"/>
                              <a:pt x="823353" y="244248"/>
                            </a:cubicBezTo>
                            <a:cubicBezTo>
                              <a:pt x="819413" y="161519"/>
                              <a:pt x="764260" y="137882"/>
                              <a:pt x="720926" y="149700"/>
                            </a:cubicBezTo>
                            <a:cubicBezTo>
                              <a:pt x="677591" y="161519"/>
                              <a:pt x="697289" y="248187"/>
                              <a:pt x="697289" y="248187"/>
                            </a:cubicBezTo>
                            <a:cubicBezTo>
                              <a:pt x="590923" y="165458"/>
                              <a:pt x="571225" y="0"/>
                              <a:pt x="571225" y="0"/>
                            </a:cubicBezTo>
                            <a:cubicBezTo>
                              <a:pt x="571225" y="0"/>
                              <a:pt x="512133" y="122124"/>
                              <a:pt x="480617" y="106366"/>
                            </a:cubicBezTo>
                            <a:cubicBezTo>
                              <a:pt x="460920" y="94548"/>
                              <a:pt x="512133" y="0"/>
                              <a:pt x="512133" y="0"/>
                            </a:cubicBezTo>
                            <a:cubicBezTo>
                              <a:pt x="512133" y="0"/>
                              <a:pt x="401828" y="141821"/>
                              <a:pt x="350614" y="126063"/>
                            </a:cubicBezTo>
                            <a:cubicBezTo>
                              <a:pt x="299401" y="106366"/>
                              <a:pt x="358493" y="15758"/>
                              <a:pt x="358493" y="15758"/>
                            </a:cubicBezTo>
                            <a:cubicBezTo>
                              <a:pt x="358493" y="15758"/>
                              <a:pt x="248188" y="137882"/>
                              <a:pt x="220611" y="122124"/>
                            </a:cubicBezTo>
                            <a:cubicBezTo>
                              <a:pt x="208793" y="110306"/>
                              <a:pt x="256066" y="35455"/>
                              <a:pt x="256066" y="35455"/>
                            </a:cubicBezTo>
                            <a:cubicBezTo>
                              <a:pt x="256066" y="35455"/>
                              <a:pt x="224551" y="82729"/>
                              <a:pt x="177277" y="126063"/>
                            </a:cubicBezTo>
                            <a:cubicBezTo>
                              <a:pt x="137882" y="161519"/>
                              <a:pt x="106366" y="169398"/>
                              <a:pt x="110306" y="141821"/>
                            </a:cubicBezTo>
                            <a:cubicBezTo>
                              <a:pt x="118185" y="86669"/>
                              <a:pt x="153640" y="35455"/>
                              <a:pt x="153640" y="35455"/>
                            </a:cubicBezTo>
                            <a:cubicBezTo>
                              <a:pt x="130003" y="55153"/>
                              <a:pt x="102427" y="94548"/>
                              <a:pt x="70911" y="153640"/>
                            </a:cubicBezTo>
                            <a:cubicBezTo>
                              <a:pt x="55153" y="181216"/>
                              <a:pt x="23637" y="212732"/>
                              <a:pt x="23637" y="161519"/>
                            </a:cubicBezTo>
                            <a:cubicBezTo>
                              <a:pt x="23637" y="114245"/>
                              <a:pt x="43335" y="78790"/>
                              <a:pt x="43335" y="78790"/>
                            </a:cubicBezTo>
                            <a:cubicBezTo>
                              <a:pt x="27577" y="98487"/>
                              <a:pt x="0" y="169398"/>
                              <a:pt x="0" y="169398"/>
                            </a:cubicBezTo>
                            <a:cubicBezTo>
                              <a:pt x="0" y="169398"/>
                              <a:pt x="39395" y="244248"/>
                              <a:pt x="31516" y="323038"/>
                            </a:cubicBezTo>
                            <a:cubicBezTo>
                              <a:pt x="19697" y="401827"/>
                              <a:pt x="-19697" y="504254"/>
                              <a:pt x="98487" y="571225"/>
                            </a:cubicBezTo>
                            <a:cubicBezTo>
                              <a:pt x="216672" y="642136"/>
                              <a:pt x="460920" y="720925"/>
                              <a:pt x="685471" y="539709"/>
                            </a:cubicBezTo>
                            <a:cubicBezTo>
                              <a:pt x="776078" y="468798"/>
                              <a:pt x="744563" y="338796"/>
                              <a:pt x="744563" y="338796"/>
                            </a:cubicBezTo>
                            <a:close/>
                          </a:path>
                        </a:pathLst>
                      </a:custGeom>
                      <a:solidFill>
                        <a:srgbClr val="F6C3A4"/>
                      </a:solidFill>
                      <a:ln w="39379" cap="flat">
                        <a:noFill/>
                        <a:prstDash val="solid"/>
                        <a:miter/>
                      </a:ln>
                    </p:spPr>
                    <p:txBody>
                      <a:bodyPr rtlCol="0" anchor="ctr"/>
                      <a:lstStyle/>
                      <a:p>
                        <a:endParaRPr lang="en-US"/>
                      </a:p>
                    </p:txBody>
                  </p:sp>
                  <p:sp>
                    <p:nvSpPr>
                      <p:cNvPr id="3272" name="Freeform: Shape 3271">
                        <a:extLst>
                          <a:ext uri="{FF2B5EF4-FFF2-40B4-BE49-F238E27FC236}">
                            <a16:creationId xmlns:a16="http://schemas.microsoft.com/office/drawing/2014/main" xmlns="" id="{9AE1462A-3253-4C30-AD5A-BCA8DCF6A173}"/>
                          </a:ext>
                        </a:extLst>
                      </p:cNvPr>
                      <p:cNvSpPr/>
                      <p:nvPr/>
                    </p:nvSpPr>
                    <p:spPr>
                      <a:xfrm>
                        <a:off x="16774346" y="1930683"/>
                        <a:ext cx="833076" cy="650607"/>
                      </a:xfrm>
                      <a:custGeom>
                        <a:avLst/>
                        <a:gdLst>
                          <a:gd name="connsiteX0" fmla="*/ 750688 w 833076"/>
                          <a:gd name="connsiteY0" fmla="*/ 341750 h 650607"/>
                          <a:gd name="connsiteX1" fmla="*/ 734930 w 833076"/>
                          <a:gd name="connsiteY1" fmla="*/ 148715 h 650607"/>
                          <a:gd name="connsiteX2" fmla="*/ 695535 w 833076"/>
                          <a:gd name="connsiteY2" fmla="*/ 195989 h 650607"/>
                          <a:gd name="connsiteX3" fmla="*/ 699475 w 833076"/>
                          <a:gd name="connsiteY3" fmla="*/ 239323 h 650607"/>
                          <a:gd name="connsiteX4" fmla="*/ 675838 w 833076"/>
                          <a:gd name="connsiteY4" fmla="*/ 219626 h 650607"/>
                          <a:gd name="connsiteX5" fmla="*/ 581291 w 833076"/>
                          <a:gd name="connsiteY5" fmla="*/ 2955 h 650607"/>
                          <a:gd name="connsiteX6" fmla="*/ 573411 w 833076"/>
                          <a:gd name="connsiteY6" fmla="*/ 2955 h 650607"/>
                          <a:gd name="connsiteX7" fmla="*/ 510380 w 833076"/>
                          <a:gd name="connsiteY7" fmla="*/ 97502 h 650607"/>
                          <a:gd name="connsiteX8" fmla="*/ 494622 w 833076"/>
                          <a:gd name="connsiteY8" fmla="*/ 58107 h 650607"/>
                          <a:gd name="connsiteX9" fmla="*/ 518259 w 833076"/>
                          <a:gd name="connsiteY9" fmla="*/ 6894 h 650607"/>
                          <a:gd name="connsiteX10" fmla="*/ 510380 w 833076"/>
                          <a:gd name="connsiteY10" fmla="*/ 2955 h 650607"/>
                          <a:gd name="connsiteX11" fmla="*/ 423711 w 833076"/>
                          <a:gd name="connsiteY11" fmla="*/ 93563 h 650607"/>
                          <a:gd name="connsiteX12" fmla="*/ 337042 w 833076"/>
                          <a:gd name="connsiteY12" fmla="*/ 85684 h 650607"/>
                          <a:gd name="connsiteX13" fmla="*/ 364619 w 833076"/>
                          <a:gd name="connsiteY13" fmla="*/ 18713 h 650607"/>
                          <a:gd name="connsiteX14" fmla="*/ 356740 w 833076"/>
                          <a:gd name="connsiteY14" fmla="*/ 14773 h 650607"/>
                          <a:gd name="connsiteX15" fmla="*/ 274011 w 833076"/>
                          <a:gd name="connsiteY15" fmla="*/ 93563 h 650607"/>
                          <a:gd name="connsiteX16" fmla="*/ 230676 w 833076"/>
                          <a:gd name="connsiteY16" fmla="*/ 97502 h 650607"/>
                          <a:gd name="connsiteX17" fmla="*/ 262192 w 833076"/>
                          <a:gd name="connsiteY17" fmla="*/ 34471 h 650607"/>
                          <a:gd name="connsiteX18" fmla="*/ 254313 w 833076"/>
                          <a:gd name="connsiteY18" fmla="*/ 30531 h 650607"/>
                          <a:gd name="connsiteX19" fmla="*/ 175524 w 833076"/>
                          <a:gd name="connsiteY19" fmla="*/ 121139 h 650607"/>
                          <a:gd name="connsiteX20" fmla="*/ 136129 w 833076"/>
                          <a:gd name="connsiteY20" fmla="*/ 148715 h 650607"/>
                          <a:gd name="connsiteX21" fmla="*/ 128250 w 833076"/>
                          <a:gd name="connsiteY21" fmla="*/ 101442 h 650607"/>
                          <a:gd name="connsiteX22" fmla="*/ 163705 w 833076"/>
                          <a:gd name="connsiteY22" fmla="*/ 30531 h 650607"/>
                          <a:gd name="connsiteX23" fmla="*/ 155826 w 833076"/>
                          <a:gd name="connsiteY23" fmla="*/ 26592 h 650607"/>
                          <a:gd name="connsiteX24" fmla="*/ 65218 w 833076"/>
                          <a:gd name="connsiteY24" fmla="*/ 156594 h 650607"/>
                          <a:gd name="connsiteX25" fmla="*/ 53400 w 833076"/>
                          <a:gd name="connsiteY25" fmla="*/ 172352 h 650607"/>
                          <a:gd name="connsiteX26" fmla="*/ 33702 w 833076"/>
                          <a:gd name="connsiteY26" fmla="*/ 125079 h 650607"/>
                          <a:gd name="connsiteX27" fmla="*/ 49460 w 833076"/>
                          <a:gd name="connsiteY27" fmla="*/ 73865 h 650607"/>
                          <a:gd name="connsiteX28" fmla="*/ 41581 w 833076"/>
                          <a:gd name="connsiteY28" fmla="*/ 73865 h 650607"/>
                          <a:gd name="connsiteX29" fmla="*/ 2186 w 833076"/>
                          <a:gd name="connsiteY29" fmla="*/ 172352 h 650607"/>
                          <a:gd name="connsiteX30" fmla="*/ 17944 w 833076"/>
                          <a:gd name="connsiteY30" fmla="*/ 385084 h 650607"/>
                          <a:gd name="connsiteX31" fmla="*/ 203100 w 833076"/>
                          <a:gd name="connsiteY31" fmla="*/ 613574 h 650607"/>
                          <a:gd name="connsiteX32" fmla="*/ 585230 w 833076"/>
                          <a:gd name="connsiteY32" fmla="*/ 605695 h 650607"/>
                          <a:gd name="connsiteX33" fmla="*/ 746749 w 833076"/>
                          <a:gd name="connsiteY33" fmla="*/ 455995 h 650607"/>
                          <a:gd name="connsiteX34" fmla="*/ 746749 w 833076"/>
                          <a:gd name="connsiteY34" fmla="*/ 333871 h 650607"/>
                          <a:gd name="connsiteX35" fmla="*/ 750688 w 833076"/>
                          <a:gd name="connsiteY35" fmla="*/ 341750 h 650607"/>
                          <a:gd name="connsiteX36" fmla="*/ 750688 w 833076"/>
                          <a:gd name="connsiteY36" fmla="*/ 436298 h 650607"/>
                          <a:gd name="connsiteX37" fmla="*/ 600988 w 833076"/>
                          <a:gd name="connsiteY37" fmla="*/ 601756 h 650607"/>
                          <a:gd name="connsiteX38" fmla="*/ 167645 w 833076"/>
                          <a:gd name="connsiteY38" fmla="*/ 601756 h 650607"/>
                          <a:gd name="connsiteX39" fmla="*/ 33702 w 833076"/>
                          <a:gd name="connsiteY39" fmla="*/ 475692 h 650607"/>
                          <a:gd name="connsiteX40" fmla="*/ 45520 w 833076"/>
                          <a:gd name="connsiteY40" fmla="*/ 306295 h 650607"/>
                          <a:gd name="connsiteX41" fmla="*/ 14005 w 833076"/>
                          <a:gd name="connsiteY41" fmla="*/ 172352 h 650607"/>
                          <a:gd name="connsiteX42" fmla="*/ 29763 w 833076"/>
                          <a:gd name="connsiteY42" fmla="*/ 129018 h 650607"/>
                          <a:gd name="connsiteX43" fmla="*/ 49460 w 833076"/>
                          <a:gd name="connsiteY43" fmla="*/ 89623 h 650607"/>
                          <a:gd name="connsiteX44" fmla="*/ 41581 w 833076"/>
                          <a:gd name="connsiteY44" fmla="*/ 85684 h 650607"/>
                          <a:gd name="connsiteX45" fmla="*/ 33702 w 833076"/>
                          <a:gd name="connsiteY45" fmla="*/ 105381 h 650607"/>
                          <a:gd name="connsiteX46" fmla="*/ 33702 w 833076"/>
                          <a:gd name="connsiteY46" fmla="*/ 192050 h 650607"/>
                          <a:gd name="connsiteX47" fmla="*/ 77036 w 833076"/>
                          <a:gd name="connsiteY47" fmla="*/ 156594 h 650607"/>
                          <a:gd name="connsiteX48" fmla="*/ 136129 w 833076"/>
                          <a:gd name="connsiteY48" fmla="*/ 62047 h 650607"/>
                          <a:gd name="connsiteX49" fmla="*/ 144008 w 833076"/>
                          <a:gd name="connsiteY49" fmla="*/ 54168 h 650607"/>
                          <a:gd name="connsiteX50" fmla="*/ 120371 w 833076"/>
                          <a:gd name="connsiteY50" fmla="*/ 164473 h 650607"/>
                          <a:gd name="connsiteX51" fmla="*/ 183402 w 833076"/>
                          <a:gd name="connsiteY51" fmla="*/ 132958 h 650607"/>
                          <a:gd name="connsiteX52" fmla="*/ 246434 w 833076"/>
                          <a:gd name="connsiteY52" fmla="*/ 62047 h 650607"/>
                          <a:gd name="connsiteX53" fmla="*/ 242495 w 833076"/>
                          <a:gd name="connsiteY53" fmla="*/ 58107 h 650607"/>
                          <a:gd name="connsiteX54" fmla="*/ 250374 w 833076"/>
                          <a:gd name="connsiteY54" fmla="*/ 125079 h 650607"/>
                          <a:gd name="connsiteX55" fmla="*/ 360679 w 833076"/>
                          <a:gd name="connsiteY55" fmla="*/ 26592 h 650607"/>
                          <a:gd name="connsiteX56" fmla="*/ 352800 w 833076"/>
                          <a:gd name="connsiteY56" fmla="*/ 30531 h 650607"/>
                          <a:gd name="connsiteX57" fmla="*/ 337042 w 833076"/>
                          <a:gd name="connsiteY57" fmla="*/ 62047 h 650607"/>
                          <a:gd name="connsiteX58" fmla="*/ 337042 w 833076"/>
                          <a:gd name="connsiteY58" fmla="*/ 125079 h 650607"/>
                          <a:gd name="connsiteX59" fmla="*/ 407953 w 833076"/>
                          <a:gd name="connsiteY59" fmla="*/ 121139 h 650607"/>
                          <a:gd name="connsiteX60" fmla="*/ 478864 w 833076"/>
                          <a:gd name="connsiteY60" fmla="*/ 58107 h 650607"/>
                          <a:gd name="connsiteX61" fmla="*/ 506440 w 833076"/>
                          <a:gd name="connsiteY61" fmla="*/ 26592 h 650607"/>
                          <a:gd name="connsiteX62" fmla="*/ 514319 w 833076"/>
                          <a:gd name="connsiteY62" fmla="*/ 18713 h 650607"/>
                          <a:gd name="connsiteX63" fmla="*/ 510380 w 833076"/>
                          <a:gd name="connsiteY63" fmla="*/ 10834 h 650607"/>
                          <a:gd name="connsiteX64" fmla="*/ 478864 w 833076"/>
                          <a:gd name="connsiteY64" fmla="*/ 117200 h 650607"/>
                          <a:gd name="connsiteX65" fmla="*/ 553714 w 833076"/>
                          <a:gd name="connsiteY65" fmla="*/ 58107 h 650607"/>
                          <a:gd name="connsiteX66" fmla="*/ 569472 w 833076"/>
                          <a:gd name="connsiteY66" fmla="*/ 34471 h 650607"/>
                          <a:gd name="connsiteX67" fmla="*/ 577351 w 833076"/>
                          <a:gd name="connsiteY67" fmla="*/ 22652 h 650607"/>
                          <a:gd name="connsiteX68" fmla="*/ 573411 w 833076"/>
                          <a:gd name="connsiteY68" fmla="*/ 14773 h 650607"/>
                          <a:gd name="connsiteX69" fmla="*/ 581291 w 833076"/>
                          <a:gd name="connsiteY69" fmla="*/ 58107 h 650607"/>
                          <a:gd name="connsiteX70" fmla="*/ 699475 w 833076"/>
                          <a:gd name="connsiteY70" fmla="*/ 259021 h 650607"/>
                          <a:gd name="connsiteX71" fmla="*/ 707354 w 833076"/>
                          <a:gd name="connsiteY71" fmla="*/ 259021 h 650607"/>
                          <a:gd name="connsiteX72" fmla="*/ 703414 w 833076"/>
                          <a:gd name="connsiteY72" fmla="*/ 223566 h 650607"/>
                          <a:gd name="connsiteX73" fmla="*/ 797962 w 833076"/>
                          <a:gd name="connsiteY73" fmla="*/ 176292 h 650607"/>
                          <a:gd name="connsiteX74" fmla="*/ 750688 w 833076"/>
                          <a:gd name="connsiteY74" fmla="*/ 341750 h 650607"/>
                          <a:gd name="connsiteX75" fmla="*/ 750688 w 833076"/>
                          <a:gd name="connsiteY75" fmla="*/ 341750 h 650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833076" h="650607">
                            <a:moveTo>
                              <a:pt x="750688" y="341750"/>
                            </a:moveTo>
                            <a:cubicBezTo>
                              <a:pt x="864933" y="377205"/>
                              <a:pt x="860994" y="121139"/>
                              <a:pt x="734930" y="148715"/>
                            </a:cubicBezTo>
                            <a:cubicBezTo>
                              <a:pt x="707354" y="156594"/>
                              <a:pt x="699475" y="172352"/>
                              <a:pt x="695535" y="195989"/>
                            </a:cubicBezTo>
                            <a:cubicBezTo>
                              <a:pt x="695535" y="211747"/>
                              <a:pt x="695535" y="227505"/>
                              <a:pt x="699475" y="239323"/>
                            </a:cubicBezTo>
                            <a:cubicBezTo>
                              <a:pt x="703414" y="259021"/>
                              <a:pt x="683717" y="227505"/>
                              <a:pt x="675838" y="219626"/>
                            </a:cubicBezTo>
                            <a:cubicBezTo>
                              <a:pt x="624625" y="164473"/>
                              <a:pt x="593109" y="81744"/>
                              <a:pt x="581291" y="2955"/>
                            </a:cubicBezTo>
                            <a:cubicBezTo>
                              <a:pt x="581291" y="-985"/>
                              <a:pt x="573411" y="-985"/>
                              <a:pt x="573411" y="2955"/>
                            </a:cubicBezTo>
                            <a:cubicBezTo>
                              <a:pt x="557653" y="38410"/>
                              <a:pt x="537956" y="69926"/>
                              <a:pt x="510380" y="97502"/>
                            </a:cubicBezTo>
                            <a:cubicBezTo>
                              <a:pt x="478864" y="129018"/>
                              <a:pt x="490682" y="69926"/>
                              <a:pt x="494622" y="58107"/>
                            </a:cubicBezTo>
                            <a:cubicBezTo>
                              <a:pt x="502501" y="38410"/>
                              <a:pt x="510380" y="22652"/>
                              <a:pt x="518259" y="6894"/>
                            </a:cubicBezTo>
                            <a:cubicBezTo>
                              <a:pt x="518259" y="2955"/>
                              <a:pt x="510380" y="2955"/>
                              <a:pt x="510380" y="2955"/>
                            </a:cubicBezTo>
                            <a:cubicBezTo>
                              <a:pt x="482803" y="34471"/>
                              <a:pt x="455227" y="65986"/>
                              <a:pt x="423711" y="93563"/>
                            </a:cubicBezTo>
                            <a:cubicBezTo>
                              <a:pt x="396135" y="117200"/>
                              <a:pt x="329164" y="152655"/>
                              <a:pt x="337042" y="85684"/>
                            </a:cubicBezTo>
                            <a:cubicBezTo>
                              <a:pt x="337042" y="62047"/>
                              <a:pt x="352800" y="38410"/>
                              <a:pt x="364619" y="18713"/>
                            </a:cubicBezTo>
                            <a:cubicBezTo>
                              <a:pt x="364619" y="14773"/>
                              <a:pt x="360679" y="14773"/>
                              <a:pt x="356740" y="14773"/>
                            </a:cubicBezTo>
                            <a:cubicBezTo>
                              <a:pt x="329164" y="42349"/>
                              <a:pt x="301587" y="69926"/>
                              <a:pt x="274011" y="93563"/>
                            </a:cubicBezTo>
                            <a:cubicBezTo>
                              <a:pt x="262192" y="105381"/>
                              <a:pt x="214918" y="136897"/>
                              <a:pt x="230676" y="97502"/>
                            </a:cubicBezTo>
                            <a:cubicBezTo>
                              <a:pt x="238555" y="73865"/>
                              <a:pt x="250374" y="54168"/>
                              <a:pt x="262192" y="34471"/>
                            </a:cubicBezTo>
                            <a:cubicBezTo>
                              <a:pt x="262192" y="30531"/>
                              <a:pt x="254313" y="30531"/>
                              <a:pt x="254313" y="30531"/>
                            </a:cubicBezTo>
                            <a:cubicBezTo>
                              <a:pt x="230676" y="65986"/>
                              <a:pt x="207040" y="93563"/>
                              <a:pt x="175524" y="121139"/>
                            </a:cubicBezTo>
                            <a:cubicBezTo>
                              <a:pt x="163705" y="132958"/>
                              <a:pt x="151887" y="140836"/>
                              <a:pt x="136129" y="148715"/>
                            </a:cubicBezTo>
                            <a:cubicBezTo>
                              <a:pt x="104613" y="168413"/>
                              <a:pt x="124310" y="101442"/>
                              <a:pt x="128250" y="101442"/>
                            </a:cubicBezTo>
                            <a:cubicBezTo>
                              <a:pt x="136129" y="77805"/>
                              <a:pt x="147947" y="50228"/>
                              <a:pt x="163705" y="30531"/>
                            </a:cubicBezTo>
                            <a:cubicBezTo>
                              <a:pt x="163705" y="26592"/>
                              <a:pt x="159766" y="26592"/>
                              <a:pt x="155826" y="26592"/>
                            </a:cubicBezTo>
                            <a:cubicBezTo>
                              <a:pt x="116431" y="62047"/>
                              <a:pt x="92794" y="109321"/>
                              <a:pt x="65218" y="156594"/>
                            </a:cubicBezTo>
                            <a:cubicBezTo>
                              <a:pt x="61278" y="164473"/>
                              <a:pt x="57339" y="168413"/>
                              <a:pt x="53400" y="172352"/>
                            </a:cubicBezTo>
                            <a:cubicBezTo>
                              <a:pt x="29763" y="199929"/>
                              <a:pt x="33702" y="125079"/>
                              <a:pt x="33702" y="125079"/>
                            </a:cubicBezTo>
                            <a:cubicBezTo>
                              <a:pt x="37642" y="109321"/>
                              <a:pt x="41581" y="89623"/>
                              <a:pt x="49460" y="73865"/>
                            </a:cubicBezTo>
                            <a:cubicBezTo>
                              <a:pt x="49460" y="73865"/>
                              <a:pt x="41581" y="69926"/>
                              <a:pt x="41581" y="73865"/>
                            </a:cubicBezTo>
                            <a:cubicBezTo>
                              <a:pt x="29763" y="93563"/>
                              <a:pt x="-9632" y="148715"/>
                              <a:pt x="2186" y="172352"/>
                            </a:cubicBezTo>
                            <a:cubicBezTo>
                              <a:pt x="37642" y="243263"/>
                              <a:pt x="29763" y="310234"/>
                              <a:pt x="17944" y="385084"/>
                            </a:cubicBezTo>
                            <a:cubicBezTo>
                              <a:pt x="-1753" y="515087"/>
                              <a:pt x="88855" y="578119"/>
                              <a:pt x="203100" y="613574"/>
                            </a:cubicBezTo>
                            <a:cubicBezTo>
                              <a:pt x="329164" y="656909"/>
                              <a:pt x="459166" y="656909"/>
                              <a:pt x="585230" y="605695"/>
                            </a:cubicBezTo>
                            <a:cubicBezTo>
                              <a:pt x="656141" y="574179"/>
                              <a:pt x="723112" y="530845"/>
                              <a:pt x="746749" y="455995"/>
                            </a:cubicBezTo>
                            <a:cubicBezTo>
                              <a:pt x="758567" y="416600"/>
                              <a:pt x="758567" y="373266"/>
                              <a:pt x="746749" y="333871"/>
                            </a:cubicBezTo>
                            <a:cubicBezTo>
                              <a:pt x="754628" y="337811"/>
                              <a:pt x="746749" y="337811"/>
                              <a:pt x="750688" y="341750"/>
                            </a:cubicBezTo>
                            <a:cubicBezTo>
                              <a:pt x="754628" y="373266"/>
                              <a:pt x="754628" y="404782"/>
                              <a:pt x="750688" y="436298"/>
                            </a:cubicBezTo>
                            <a:cubicBezTo>
                              <a:pt x="738870" y="522966"/>
                              <a:pt x="671899" y="566301"/>
                              <a:pt x="600988" y="601756"/>
                            </a:cubicBezTo>
                            <a:cubicBezTo>
                              <a:pt x="467045" y="672667"/>
                              <a:pt x="305527" y="660848"/>
                              <a:pt x="167645" y="601756"/>
                            </a:cubicBezTo>
                            <a:cubicBezTo>
                              <a:pt x="108552" y="578119"/>
                              <a:pt x="53400" y="542664"/>
                              <a:pt x="33702" y="475692"/>
                            </a:cubicBezTo>
                            <a:cubicBezTo>
                              <a:pt x="17944" y="420540"/>
                              <a:pt x="41581" y="361448"/>
                              <a:pt x="45520" y="306295"/>
                            </a:cubicBezTo>
                            <a:cubicBezTo>
                              <a:pt x="49460" y="262960"/>
                              <a:pt x="33702" y="211747"/>
                              <a:pt x="14005" y="172352"/>
                            </a:cubicBezTo>
                            <a:cubicBezTo>
                              <a:pt x="10065" y="164473"/>
                              <a:pt x="29763" y="136897"/>
                              <a:pt x="29763" y="129018"/>
                            </a:cubicBezTo>
                            <a:cubicBezTo>
                              <a:pt x="33702" y="113260"/>
                              <a:pt x="41581" y="101442"/>
                              <a:pt x="49460" y="89623"/>
                            </a:cubicBezTo>
                            <a:cubicBezTo>
                              <a:pt x="45520" y="81744"/>
                              <a:pt x="45520" y="81744"/>
                              <a:pt x="41581" y="85684"/>
                            </a:cubicBezTo>
                            <a:cubicBezTo>
                              <a:pt x="37642" y="89623"/>
                              <a:pt x="37642" y="97502"/>
                              <a:pt x="33702" y="105381"/>
                            </a:cubicBezTo>
                            <a:cubicBezTo>
                              <a:pt x="29763" y="121139"/>
                              <a:pt x="6126" y="184171"/>
                              <a:pt x="33702" y="192050"/>
                            </a:cubicBezTo>
                            <a:cubicBezTo>
                              <a:pt x="53400" y="195989"/>
                              <a:pt x="69158" y="168413"/>
                              <a:pt x="77036" y="156594"/>
                            </a:cubicBezTo>
                            <a:cubicBezTo>
                              <a:pt x="96734" y="121139"/>
                              <a:pt x="112492" y="89623"/>
                              <a:pt x="136129" y="62047"/>
                            </a:cubicBezTo>
                            <a:cubicBezTo>
                              <a:pt x="147947" y="50228"/>
                              <a:pt x="155826" y="26592"/>
                              <a:pt x="144008" y="54168"/>
                            </a:cubicBezTo>
                            <a:cubicBezTo>
                              <a:pt x="132189" y="73865"/>
                              <a:pt x="84915" y="148715"/>
                              <a:pt x="120371" y="164473"/>
                            </a:cubicBezTo>
                            <a:cubicBezTo>
                              <a:pt x="140068" y="172352"/>
                              <a:pt x="171584" y="140836"/>
                              <a:pt x="183402" y="132958"/>
                            </a:cubicBezTo>
                            <a:cubicBezTo>
                              <a:pt x="207040" y="113260"/>
                              <a:pt x="226737" y="85684"/>
                              <a:pt x="246434" y="62047"/>
                            </a:cubicBezTo>
                            <a:cubicBezTo>
                              <a:pt x="262192" y="42349"/>
                              <a:pt x="254313" y="38410"/>
                              <a:pt x="242495" y="58107"/>
                            </a:cubicBezTo>
                            <a:cubicBezTo>
                              <a:pt x="230676" y="81744"/>
                              <a:pt x="191282" y="156594"/>
                              <a:pt x="250374" y="125079"/>
                            </a:cubicBezTo>
                            <a:cubicBezTo>
                              <a:pt x="293708" y="101442"/>
                              <a:pt x="329164" y="62047"/>
                              <a:pt x="360679" y="26592"/>
                            </a:cubicBezTo>
                            <a:cubicBezTo>
                              <a:pt x="364619" y="22652"/>
                              <a:pt x="352800" y="22652"/>
                              <a:pt x="352800" y="30531"/>
                            </a:cubicBezTo>
                            <a:cubicBezTo>
                              <a:pt x="348861" y="42349"/>
                              <a:pt x="340982" y="50228"/>
                              <a:pt x="337042" y="62047"/>
                            </a:cubicBezTo>
                            <a:cubicBezTo>
                              <a:pt x="329164" y="77805"/>
                              <a:pt x="321284" y="109321"/>
                              <a:pt x="337042" y="125079"/>
                            </a:cubicBezTo>
                            <a:cubicBezTo>
                              <a:pt x="356740" y="144776"/>
                              <a:pt x="384316" y="136897"/>
                              <a:pt x="407953" y="121139"/>
                            </a:cubicBezTo>
                            <a:cubicBezTo>
                              <a:pt x="435529" y="101442"/>
                              <a:pt x="459166" y="81744"/>
                              <a:pt x="478864" y="58107"/>
                            </a:cubicBezTo>
                            <a:cubicBezTo>
                              <a:pt x="486743" y="46289"/>
                              <a:pt x="498561" y="38410"/>
                              <a:pt x="506440" y="26592"/>
                            </a:cubicBezTo>
                            <a:cubicBezTo>
                              <a:pt x="510380" y="22652"/>
                              <a:pt x="510380" y="22652"/>
                              <a:pt x="514319" y="18713"/>
                            </a:cubicBezTo>
                            <a:cubicBezTo>
                              <a:pt x="522198" y="10834"/>
                              <a:pt x="510380" y="14773"/>
                              <a:pt x="510380" y="10834"/>
                            </a:cubicBezTo>
                            <a:cubicBezTo>
                              <a:pt x="502501" y="26592"/>
                              <a:pt x="455227" y="101442"/>
                              <a:pt x="478864" y="117200"/>
                            </a:cubicBezTo>
                            <a:cubicBezTo>
                              <a:pt x="510380" y="136897"/>
                              <a:pt x="541896" y="73865"/>
                              <a:pt x="553714" y="58107"/>
                            </a:cubicBezTo>
                            <a:cubicBezTo>
                              <a:pt x="557653" y="50228"/>
                              <a:pt x="565533" y="42349"/>
                              <a:pt x="569472" y="34471"/>
                            </a:cubicBezTo>
                            <a:cubicBezTo>
                              <a:pt x="573411" y="30531"/>
                              <a:pt x="573411" y="26592"/>
                              <a:pt x="577351" y="22652"/>
                            </a:cubicBezTo>
                            <a:cubicBezTo>
                              <a:pt x="585230" y="10834"/>
                              <a:pt x="573411" y="22652"/>
                              <a:pt x="573411" y="14773"/>
                            </a:cubicBezTo>
                            <a:cubicBezTo>
                              <a:pt x="577351" y="30531"/>
                              <a:pt x="577351" y="46289"/>
                              <a:pt x="581291" y="58107"/>
                            </a:cubicBezTo>
                            <a:cubicBezTo>
                              <a:pt x="600988" y="132958"/>
                              <a:pt x="636443" y="207808"/>
                              <a:pt x="699475" y="259021"/>
                            </a:cubicBezTo>
                            <a:cubicBezTo>
                              <a:pt x="699475" y="259021"/>
                              <a:pt x="707354" y="262960"/>
                              <a:pt x="707354" y="259021"/>
                            </a:cubicBezTo>
                            <a:cubicBezTo>
                              <a:pt x="703414" y="247202"/>
                              <a:pt x="703414" y="235384"/>
                              <a:pt x="703414" y="223566"/>
                            </a:cubicBezTo>
                            <a:cubicBezTo>
                              <a:pt x="699475" y="180231"/>
                              <a:pt x="727051" y="117200"/>
                              <a:pt x="797962" y="176292"/>
                            </a:cubicBezTo>
                            <a:cubicBezTo>
                              <a:pt x="841296" y="211747"/>
                              <a:pt x="837357" y="365387"/>
                              <a:pt x="750688" y="341750"/>
                            </a:cubicBezTo>
                            <a:cubicBezTo>
                              <a:pt x="746749" y="337811"/>
                              <a:pt x="742809" y="341750"/>
                              <a:pt x="750688" y="341750"/>
                            </a:cubicBezTo>
                            <a:close/>
                          </a:path>
                        </a:pathLst>
                      </a:custGeom>
                      <a:solidFill>
                        <a:srgbClr val="A05627"/>
                      </a:solidFill>
                      <a:ln w="39379" cap="flat">
                        <a:noFill/>
                        <a:prstDash val="solid"/>
                        <a:miter/>
                      </a:ln>
                    </p:spPr>
                    <p:txBody>
                      <a:bodyPr rtlCol="0" anchor="ctr"/>
                      <a:lstStyle/>
                      <a:p>
                        <a:endParaRPr lang="en-US"/>
                      </a:p>
                    </p:txBody>
                  </p:sp>
                </p:grpSp>
                <p:sp>
                  <p:nvSpPr>
                    <p:cNvPr id="3273" name="Freeform: Shape 3272">
                      <a:extLst>
                        <a:ext uri="{FF2B5EF4-FFF2-40B4-BE49-F238E27FC236}">
                          <a16:creationId xmlns:a16="http://schemas.microsoft.com/office/drawing/2014/main" xmlns="" id="{BB3DC6A2-5BBF-4262-A40C-02392CDBED25}"/>
                        </a:ext>
                      </a:extLst>
                    </p:cNvPr>
                    <p:cNvSpPr/>
                    <p:nvPr/>
                  </p:nvSpPr>
                  <p:spPr>
                    <a:xfrm>
                      <a:off x="16815927" y="2210758"/>
                      <a:ext cx="161824" cy="199557"/>
                    </a:xfrm>
                    <a:custGeom>
                      <a:avLst/>
                      <a:gdLst>
                        <a:gd name="connsiteX0" fmla="*/ 0 w 161824"/>
                        <a:gd name="connsiteY0" fmla="*/ 160162 h 199557"/>
                        <a:gd name="connsiteX1" fmla="*/ 137882 w 161824"/>
                        <a:gd name="connsiteY1" fmla="*/ 199557 h 199557"/>
                        <a:gd name="connsiteX2" fmla="*/ 130003 w 161824"/>
                        <a:gd name="connsiteY2" fmla="*/ 179860 h 199557"/>
                        <a:gd name="connsiteX3" fmla="*/ 161519 w 161824"/>
                        <a:gd name="connsiteY3" fmla="*/ 105010 h 199557"/>
                        <a:gd name="connsiteX4" fmla="*/ 59092 w 161824"/>
                        <a:gd name="connsiteY4" fmla="*/ 2583 h 199557"/>
                        <a:gd name="connsiteX5" fmla="*/ 11819 w 161824"/>
                        <a:gd name="connsiteY5" fmla="*/ 77433 h 199557"/>
                        <a:gd name="connsiteX6" fmla="*/ 27577 w 161824"/>
                        <a:gd name="connsiteY6" fmla="*/ 148344 h 199557"/>
                        <a:gd name="connsiteX7" fmla="*/ 0 w 161824"/>
                        <a:gd name="connsiteY7" fmla="*/ 160162 h 199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824" h="199557">
                          <a:moveTo>
                            <a:pt x="0" y="160162"/>
                          </a:moveTo>
                          <a:cubicBezTo>
                            <a:pt x="0" y="160162"/>
                            <a:pt x="90608" y="140465"/>
                            <a:pt x="137882" y="199557"/>
                          </a:cubicBezTo>
                          <a:cubicBezTo>
                            <a:pt x="137882" y="199557"/>
                            <a:pt x="137882" y="187739"/>
                            <a:pt x="130003" y="179860"/>
                          </a:cubicBezTo>
                          <a:cubicBezTo>
                            <a:pt x="130003" y="179860"/>
                            <a:pt x="165459" y="152283"/>
                            <a:pt x="161519" y="105010"/>
                          </a:cubicBezTo>
                          <a:cubicBezTo>
                            <a:pt x="157579" y="45917"/>
                            <a:pt x="122124" y="-13175"/>
                            <a:pt x="59092" y="2583"/>
                          </a:cubicBezTo>
                          <a:cubicBezTo>
                            <a:pt x="39395" y="6523"/>
                            <a:pt x="15758" y="26220"/>
                            <a:pt x="11819" y="77433"/>
                          </a:cubicBezTo>
                          <a:cubicBezTo>
                            <a:pt x="7879" y="128647"/>
                            <a:pt x="27577" y="148344"/>
                            <a:pt x="27577" y="148344"/>
                          </a:cubicBezTo>
                          <a:cubicBezTo>
                            <a:pt x="27577" y="148344"/>
                            <a:pt x="7879" y="156223"/>
                            <a:pt x="0" y="160162"/>
                          </a:cubicBezTo>
                          <a:close/>
                        </a:path>
                      </a:pathLst>
                    </a:custGeom>
                    <a:solidFill>
                      <a:srgbClr val="F6C3A4">
                        <a:alpha val="90000"/>
                      </a:srgbClr>
                    </a:solidFill>
                    <a:ln w="39379" cap="flat">
                      <a:noFill/>
                      <a:prstDash val="solid"/>
                      <a:miter/>
                    </a:ln>
                  </p:spPr>
                  <p:txBody>
                    <a:bodyPr rtlCol="0" anchor="ctr"/>
                    <a:lstStyle/>
                    <a:p>
                      <a:endParaRPr lang="en-US"/>
                    </a:p>
                  </p:txBody>
                </p:sp>
                <p:sp>
                  <p:nvSpPr>
                    <p:cNvPr id="3274" name="Freeform: Shape 3273">
                      <a:extLst>
                        <a:ext uri="{FF2B5EF4-FFF2-40B4-BE49-F238E27FC236}">
                          <a16:creationId xmlns:a16="http://schemas.microsoft.com/office/drawing/2014/main" xmlns="" id="{7F808D3C-99A4-4A16-8B81-8071D7E15742}"/>
                        </a:ext>
                      </a:extLst>
                    </p:cNvPr>
                    <p:cNvSpPr/>
                    <p:nvPr/>
                  </p:nvSpPr>
                  <p:spPr>
                    <a:xfrm>
                      <a:off x="17083694" y="2165637"/>
                      <a:ext cx="201032" cy="233297"/>
                    </a:xfrm>
                    <a:custGeom>
                      <a:avLst/>
                      <a:gdLst>
                        <a:gd name="connsiteX0" fmla="*/ 94666 w 201032"/>
                        <a:gd name="connsiteY0" fmla="*/ 201344 h 233297"/>
                        <a:gd name="connsiteX1" fmla="*/ 15876 w 201032"/>
                        <a:gd name="connsiteY1" fmla="*/ 154070 h 233297"/>
                        <a:gd name="connsiteX2" fmla="*/ 63150 w 201032"/>
                        <a:gd name="connsiteY2" fmla="*/ 430 h 233297"/>
                        <a:gd name="connsiteX3" fmla="*/ 165577 w 201032"/>
                        <a:gd name="connsiteY3" fmla="*/ 134373 h 233297"/>
                        <a:gd name="connsiteX4" fmla="*/ 201032 w 201032"/>
                        <a:gd name="connsiteY4" fmla="*/ 130433 h 233297"/>
                        <a:gd name="connsiteX5" fmla="*/ 86787 w 201032"/>
                        <a:gd name="connsiteY5" fmla="*/ 232860 h 233297"/>
                        <a:gd name="connsiteX6" fmla="*/ 94666 w 201032"/>
                        <a:gd name="connsiteY6" fmla="*/ 201344 h 233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032" h="233297">
                          <a:moveTo>
                            <a:pt x="94666" y="201344"/>
                          </a:moveTo>
                          <a:cubicBezTo>
                            <a:pt x="94666" y="201344"/>
                            <a:pt x="43453" y="205283"/>
                            <a:pt x="15876" y="154070"/>
                          </a:cubicBezTo>
                          <a:cubicBezTo>
                            <a:pt x="-11700" y="102857"/>
                            <a:pt x="-7761" y="12249"/>
                            <a:pt x="63150" y="430"/>
                          </a:cubicBezTo>
                          <a:cubicBezTo>
                            <a:pt x="138000" y="-7449"/>
                            <a:pt x="177395" y="94978"/>
                            <a:pt x="165577" y="134373"/>
                          </a:cubicBezTo>
                          <a:cubicBezTo>
                            <a:pt x="165577" y="134373"/>
                            <a:pt x="177395" y="130433"/>
                            <a:pt x="201032" y="130433"/>
                          </a:cubicBezTo>
                          <a:cubicBezTo>
                            <a:pt x="201032" y="130433"/>
                            <a:pt x="122242" y="154070"/>
                            <a:pt x="86787" y="232860"/>
                          </a:cubicBezTo>
                          <a:cubicBezTo>
                            <a:pt x="86787" y="236799"/>
                            <a:pt x="86787" y="213162"/>
                            <a:pt x="94666" y="201344"/>
                          </a:cubicBezTo>
                          <a:close/>
                        </a:path>
                      </a:pathLst>
                    </a:custGeom>
                    <a:solidFill>
                      <a:srgbClr val="F6C3A4">
                        <a:alpha val="90000"/>
                      </a:srgbClr>
                    </a:solidFill>
                    <a:ln w="39379" cap="flat">
                      <a:noFill/>
                      <a:prstDash val="solid"/>
                      <a:miter/>
                    </a:ln>
                  </p:spPr>
                  <p:txBody>
                    <a:bodyPr rtlCol="0" anchor="ctr"/>
                    <a:lstStyle/>
                    <a:p>
                      <a:endParaRPr lang="en-US"/>
                    </a:p>
                  </p:txBody>
                </p:sp>
                <p:grpSp>
                  <p:nvGrpSpPr>
                    <p:cNvPr id="3275" name="Graphic 2510">
                      <a:extLst>
                        <a:ext uri="{FF2B5EF4-FFF2-40B4-BE49-F238E27FC236}">
                          <a16:creationId xmlns:a16="http://schemas.microsoft.com/office/drawing/2014/main" xmlns="" id="{E0DD2444-5C97-4E61-9526-6EA5DBC2A435}"/>
                        </a:ext>
                      </a:extLst>
                    </p:cNvPr>
                    <p:cNvGrpSpPr/>
                    <p:nvPr/>
                  </p:nvGrpSpPr>
                  <p:grpSpPr>
                    <a:xfrm>
                      <a:off x="17505337" y="2122733"/>
                      <a:ext cx="55152" cy="106365"/>
                      <a:chOff x="17505337" y="2122733"/>
                      <a:chExt cx="55152" cy="106365"/>
                    </a:xfrm>
                    <a:solidFill>
                      <a:srgbClr val="A05627"/>
                    </a:solidFill>
                  </p:grpSpPr>
                  <p:sp>
                    <p:nvSpPr>
                      <p:cNvPr id="3276" name="Freeform: Shape 3275">
                        <a:extLst>
                          <a:ext uri="{FF2B5EF4-FFF2-40B4-BE49-F238E27FC236}">
                            <a16:creationId xmlns:a16="http://schemas.microsoft.com/office/drawing/2014/main" xmlns="" id="{EB7EA6D1-405E-4C70-BC22-5432D85D1519}"/>
                          </a:ext>
                        </a:extLst>
                      </p:cNvPr>
                      <p:cNvSpPr/>
                      <p:nvPr/>
                    </p:nvSpPr>
                    <p:spPr>
                      <a:xfrm>
                        <a:off x="17505337" y="2122733"/>
                        <a:ext cx="55152" cy="106365"/>
                      </a:xfrm>
                      <a:custGeom>
                        <a:avLst/>
                        <a:gdLst>
                          <a:gd name="connsiteX0" fmla="*/ 47274 w 55152"/>
                          <a:gd name="connsiteY0" fmla="*/ 106366 h 106365"/>
                          <a:gd name="connsiteX1" fmla="*/ 47274 w 55152"/>
                          <a:gd name="connsiteY1" fmla="*/ 106366 h 106365"/>
                          <a:gd name="connsiteX2" fmla="*/ 39395 w 55152"/>
                          <a:gd name="connsiteY2" fmla="*/ 106366 h 106365"/>
                          <a:gd name="connsiteX3" fmla="*/ 31515 w 55152"/>
                          <a:gd name="connsiteY3" fmla="*/ 102426 h 106365"/>
                          <a:gd name="connsiteX4" fmla="*/ 19697 w 55152"/>
                          <a:gd name="connsiteY4" fmla="*/ 98487 h 106365"/>
                          <a:gd name="connsiteX5" fmla="*/ 11818 w 55152"/>
                          <a:gd name="connsiteY5" fmla="*/ 86668 h 106365"/>
                          <a:gd name="connsiteX6" fmla="*/ 3939 w 55152"/>
                          <a:gd name="connsiteY6" fmla="*/ 70911 h 106365"/>
                          <a:gd name="connsiteX7" fmla="*/ 0 w 55152"/>
                          <a:gd name="connsiteY7" fmla="*/ 55153 h 106365"/>
                          <a:gd name="connsiteX8" fmla="*/ 0 w 55152"/>
                          <a:gd name="connsiteY8" fmla="*/ 39395 h 106365"/>
                          <a:gd name="connsiteX9" fmla="*/ 0 w 55152"/>
                          <a:gd name="connsiteY9" fmla="*/ 35455 h 106365"/>
                          <a:gd name="connsiteX10" fmla="*/ 0 w 55152"/>
                          <a:gd name="connsiteY10" fmla="*/ 31516 h 106365"/>
                          <a:gd name="connsiteX11" fmla="*/ 0 w 55152"/>
                          <a:gd name="connsiteY11" fmla="*/ 23637 h 106365"/>
                          <a:gd name="connsiteX12" fmla="*/ 7879 w 55152"/>
                          <a:gd name="connsiteY12" fmla="*/ 7879 h 106365"/>
                          <a:gd name="connsiteX13" fmla="*/ 23637 w 55152"/>
                          <a:gd name="connsiteY13" fmla="*/ 0 h 106365"/>
                          <a:gd name="connsiteX14" fmla="*/ 39395 w 55152"/>
                          <a:gd name="connsiteY14" fmla="*/ 3939 h 106365"/>
                          <a:gd name="connsiteX15" fmla="*/ 47274 w 55152"/>
                          <a:gd name="connsiteY15" fmla="*/ 11818 h 106365"/>
                          <a:gd name="connsiteX16" fmla="*/ 51213 w 55152"/>
                          <a:gd name="connsiteY16" fmla="*/ 19697 h 106365"/>
                          <a:gd name="connsiteX17" fmla="*/ 55153 w 55152"/>
                          <a:gd name="connsiteY17" fmla="*/ 23637 h 106365"/>
                          <a:gd name="connsiteX18" fmla="*/ 55153 w 55152"/>
                          <a:gd name="connsiteY18" fmla="*/ 23637 h 106365"/>
                          <a:gd name="connsiteX19" fmla="*/ 55153 w 55152"/>
                          <a:gd name="connsiteY19" fmla="*/ 23637 h 106365"/>
                          <a:gd name="connsiteX20" fmla="*/ 51213 w 55152"/>
                          <a:gd name="connsiteY20" fmla="*/ 19697 h 106365"/>
                          <a:gd name="connsiteX21" fmla="*/ 43334 w 55152"/>
                          <a:gd name="connsiteY21" fmla="*/ 11818 h 106365"/>
                          <a:gd name="connsiteX22" fmla="*/ 35455 w 55152"/>
                          <a:gd name="connsiteY22" fmla="*/ 7879 h 106365"/>
                          <a:gd name="connsiteX23" fmla="*/ 11818 w 55152"/>
                          <a:gd name="connsiteY23" fmla="*/ 11818 h 106365"/>
                          <a:gd name="connsiteX24" fmla="*/ 7879 w 55152"/>
                          <a:gd name="connsiteY24" fmla="*/ 23637 h 106365"/>
                          <a:gd name="connsiteX25" fmla="*/ 7879 w 55152"/>
                          <a:gd name="connsiteY25" fmla="*/ 31516 h 106365"/>
                          <a:gd name="connsiteX26" fmla="*/ 7879 w 55152"/>
                          <a:gd name="connsiteY26" fmla="*/ 35455 h 106365"/>
                          <a:gd name="connsiteX27" fmla="*/ 7879 w 55152"/>
                          <a:gd name="connsiteY27" fmla="*/ 39395 h 106365"/>
                          <a:gd name="connsiteX28" fmla="*/ 7879 w 55152"/>
                          <a:gd name="connsiteY28" fmla="*/ 55153 h 106365"/>
                          <a:gd name="connsiteX29" fmla="*/ 11818 w 55152"/>
                          <a:gd name="connsiteY29" fmla="*/ 70911 h 106365"/>
                          <a:gd name="connsiteX30" fmla="*/ 15758 w 55152"/>
                          <a:gd name="connsiteY30" fmla="*/ 82729 h 106365"/>
                          <a:gd name="connsiteX31" fmla="*/ 23637 w 55152"/>
                          <a:gd name="connsiteY31" fmla="*/ 94547 h 106365"/>
                          <a:gd name="connsiteX32" fmla="*/ 31515 w 55152"/>
                          <a:gd name="connsiteY32" fmla="*/ 102426 h 106365"/>
                          <a:gd name="connsiteX33" fmla="*/ 39395 w 55152"/>
                          <a:gd name="connsiteY33" fmla="*/ 106366 h 106365"/>
                          <a:gd name="connsiteX34" fmla="*/ 47274 w 55152"/>
                          <a:gd name="connsiteY34" fmla="*/ 106366 h 106365"/>
                          <a:gd name="connsiteX35" fmla="*/ 47274 w 55152"/>
                          <a:gd name="connsiteY35" fmla="*/ 106366 h 106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5152" h="106365">
                            <a:moveTo>
                              <a:pt x="47274" y="106366"/>
                            </a:moveTo>
                            <a:cubicBezTo>
                              <a:pt x="47274" y="106366"/>
                              <a:pt x="47274" y="106366"/>
                              <a:pt x="47274" y="106366"/>
                            </a:cubicBezTo>
                            <a:cubicBezTo>
                              <a:pt x="43334" y="106366"/>
                              <a:pt x="43334" y="106366"/>
                              <a:pt x="39395" y="106366"/>
                            </a:cubicBezTo>
                            <a:cubicBezTo>
                              <a:pt x="35455" y="106366"/>
                              <a:pt x="35455" y="106366"/>
                              <a:pt x="31515" y="102426"/>
                            </a:cubicBezTo>
                            <a:cubicBezTo>
                              <a:pt x="27576" y="102426"/>
                              <a:pt x="23637" y="98487"/>
                              <a:pt x="19697" y="98487"/>
                            </a:cubicBezTo>
                            <a:cubicBezTo>
                              <a:pt x="15758" y="94547"/>
                              <a:pt x="11818" y="90608"/>
                              <a:pt x="11818" y="86668"/>
                            </a:cubicBezTo>
                            <a:cubicBezTo>
                              <a:pt x="7879" y="82729"/>
                              <a:pt x="7879" y="78790"/>
                              <a:pt x="3939" y="70911"/>
                            </a:cubicBezTo>
                            <a:cubicBezTo>
                              <a:pt x="3939" y="66971"/>
                              <a:pt x="0" y="59092"/>
                              <a:pt x="0" y="55153"/>
                            </a:cubicBezTo>
                            <a:cubicBezTo>
                              <a:pt x="0" y="51213"/>
                              <a:pt x="0" y="43334"/>
                              <a:pt x="0" y="39395"/>
                            </a:cubicBezTo>
                            <a:lnTo>
                              <a:pt x="0" y="35455"/>
                            </a:lnTo>
                            <a:cubicBezTo>
                              <a:pt x="0" y="35455"/>
                              <a:pt x="0" y="31516"/>
                              <a:pt x="0" y="31516"/>
                            </a:cubicBezTo>
                            <a:cubicBezTo>
                              <a:pt x="0" y="27576"/>
                              <a:pt x="0" y="27576"/>
                              <a:pt x="0" y="23637"/>
                            </a:cubicBezTo>
                            <a:cubicBezTo>
                              <a:pt x="0" y="15758"/>
                              <a:pt x="3939" y="11818"/>
                              <a:pt x="7879" y="7879"/>
                            </a:cubicBezTo>
                            <a:cubicBezTo>
                              <a:pt x="11818" y="3939"/>
                              <a:pt x="15758" y="0"/>
                              <a:pt x="23637" y="0"/>
                            </a:cubicBezTo>
                            <a:cubicBezTo>
                              <a:pt x="27576" y="0"/>
                              <a:pt x="35455" y="0"/>
                              <a:pt x="39395" y="3939"/>
                            </a:cubicBezTo>
                            <a:cubicBezTo>
                              <a:pt x="43334" y="7879"/>
                              <a:pt x="47274" y="7879"/>
                              <a:pt x="47274" y="11818"/>
                            </a:cubicBezTo>
                            <a:cubicBezTo>
                              <a:pt x="51213" y="15758"/>
                              <a:pt x="51213" y="15758"/>
                              <a:pt x="51213" y="19697"/>
                            </a:cubicBezTo>
                            <a:cubicBezTo>
                              <a:pt x="51213" y="23637"/>
                              <a:pt x="51213" y="23637"/>
                              <a:pt x="55153" y="23637"/>
                            </a:cubicBezTo>
                            <a:cubicBezTo>
                              <a:pt x="55153" y="23637"/>
                              <a:pt x="55153" y="23637"/>
                              <a:pt x="55153" y="23637"/>
                            </a:cubicBezTo>
                            <a:cubicBezTo>
                              <a:pt x="55153" y="23637"/>
                              <a:pt x="55153" y="23637"/>
                              <a:pt x="55153" y="23637"/>
                            </a:cubicBezTo>
                            <a:cubicBezTo>
                              <a:pt x="55153" y="23637"/>
                              <a:pt x="55153" y="19697"/>
                              <a:pt x="51213" y="19697"/>
                            </a:cubicBezTo>
                            <a:cubicBezTo>
                              <a:pt x="51213" y="15758"/>
                              <a:pt x="47274" y="15758"/>
                              <a:pt x="43334" y="11818"/>
                            </a:cubicBezTo>
                            <a:cubicBezTo>
                              <a:pt x="39395" y="7879"/>
                              <a:pt x="39395" y="7879"/>
                              <a:pt x="35455" y="7879"/>
                            </a:cubicBezTo>
                            <a:cubicBezTo>
                              <a:pt x="27576" y="3939"/>
                              <a:pt x="19697" y="3939"/>
                              <a:pt x="11818" y="11818"/>
                            </a:cubicBezTo>
                            <a:cubicBezTo>
                              <a:pt x="7879" y="15758"/>
                              <a:pt x="7879" y="19697"/>
                              <a:pt x="7879" y="23637"/>
                            </a:cubicBezTo>
                            <a:cubicBezTo>
                              <a:pt x="7879" y="27576"/>
                              <a:pt x="7879" y="27576"/>
                              <a:pt x="7879" y="31516"/>
                            </a:cubicBezTo>
                            <a:cubicBezTo>
                              <a:pt x="7879" y="31516"/>
                              <a:pt x="7879" y="35455"/>
                              <a:pt x="7879" y="35455"/>
                            </a:cubicBezTo>
                            <a:lnTo>
                              <a:pt x="7879" y="39395"/>
                            </a:lnTo>
                            <a:cubicBezTo>
                              <a:pt x="7879" y="43334"/>
                              <a:pt x="7879" y="51213"/>
                              <a:pt x="7879" y="55153"/>
                            </a:cubicBezTo>
                            <a:cubicBezTo>
                              <a:pt x="7879" y="59092"/>
                              <a:pt x="7879" y="66971"/>
                              <a:pt x="11818" y="70911"/>
                            </a:cubicBezTo>
                            <a:cubicBezTo>
                              <a:pt x="11818" y="74850"/>
                              <a:pt x="15758" y="78790"/>
                              <a:pt x="15758" y="82729"/>
                            </a:cubicBezTo>
                            <a:cubicBezTo>
                              <a:pt x="19697" y="86668"/>
                              <a:pt x="19697" y="90608"/>
                              <a:pt x="23637" y="94547"/>
                            </a:cubicBezTo>
                            <a:cubicBezTo>
                              <a:pt x="27576" y="98487"/>
                              <a:pt x="27576" y="98487"/>
                              <a:pt x="31515" y="102426"/>
                            </a:cubicBezTo>
                            <a:cubicBezTo>
                              <a:pt x="35455" y="102426"/>
                              <a:pt x="35455" y="106366"/>
                              <a:pt x="39395" y="106366"/>
                            </a:cubicBezTo>
                            <a:cubicBezTo>
                              <a:pt x="39395" y="106366"/>
                              <a:pt x="43334" y="106366"/>
                              <a:pt x="47274" y="106366"/>
                            </a:cubicBezTo>
                            <a:cubicBezTo>
                              <a:pt x="47274" y="106366"/>
                              <a:pt x="47274" y="106366"/>
                              <a:pt x="47274" y="106366"/>
                            </a:cubicBezTo>
                            <a:close/>
                          </a:path>
                        </a:pathLst>
                      </a:custGeom>
                      <a:solidFill>
                        <a:srgbClr val="A05627"/>
                      </a:solidFill>
                      <a:ln w="39379" cap="flat">
                        <a:noFill/>
                        <a:prstDash val="solid"/>
                        <a:miter/>
                      </a:ln>
                    </p:spPr>
                    <p:txBody>
                      <a:bodyPr rtlCol="0" anchor="ctr"/>
                      <a:lstStyle/>
                      <a:p>
                        <a:endParaRPr lang="en-US"/>
                      </a:p>
                    </p:txBody>
                  </p:sp>
                  <p:sp>
                    <p:nvSpPr>
                      <p:cNvPr id="3277" name="Freeform: Shape 3276">
                        <a:extLst>
                          <a:ext uri="{FF2B5EF4-FFF2-40B4-BE49-F238E27FC236}">
                            <a16:creationId xmlns:a16="http://schemas.microsoft.com/office/drawing/2014/main" xmlns="" id="{5ECCFDB9-7573-4EED-BCB3-A704F1CABA17}"/>
                          </a:ext>
                        </a:extLst>
                      </p:cNvPr>
                      <p:cNvSpPr/>
                      <p:nvPr/>
                    </p:nvSpPr>
                    <p:spPr>
                      <a:xfrm>
                        <a:off x="17509276" y="2162128"/>
                        <a:ext cx="47273" cy="35455"/>
                      </a:xfrm>
                      <a:custGeom>
                        <a:avLst/>
                        <a:gdLst>
                          <a:gd name="connsiteX0" fmla="*/ 0 w 47273"/>
                          <a:gd name="connsiteY0" fmla="*/ 0 h 35455"/>
                          <a:gd name="connsiteX1" fmla="*/ 0 w 47273"/>
                          <a:gd name="connsiteY1" fmla="*/ 0 h 35455"/>
                          <a:gd name="connsiteX2" fmla="*/ 3940 w 47273"/>
                          <a:gd name="connsiteY2" fmla="*/ 7879 h 35455"/>
                          <a:gd name="connsiteX3" fmla="*/ 7879 w 47273"/>
                          <a:gd name="connsiteY3" fmla="*/ 11818 h 35455"/>
                          <a:gd name="connsiteX4" fmla="*/ 11819 w 47273"/>
                          <a:gd name="connsiteY4" fmla="*/ 15758 h 35455"/>
                          <a:gd name="connsiteX5" fmla="*/ 15758 w 47273"/>
                          <a:gd name="connsiteY5" fmla="*/ 19697 h 35455"/>
                          <a:gd name="connsiteX6" fmla="*/ 19697 w 47273"/>
                          <a:gd name="connsiteY6" fmla="*/ 19697 h 35455"/>
                          <a:gd name="connsiteX7" fmla="*/ 23637 w 47273"/>
                          <a:gd name="connsiteY7" fmla="*/ 19697 h 35455"/>
                          <a:gd name="connsiteX8" fmla="*/ 27576 w 47273"/>
                          <a:gd name="connsiteY8" fmla="*/ 19697 h 35455"/>
                          <a:gd name="connsiteX9" fmla="*/ 31516 w 47273"/>
                          <a:gd name="connsiteY9" fmla="*/ 19697 h 35455"/>
                          <a:gd name="connsiteX10" fmla="*/ 35456 w 47273"/>
                          <a:gd name="connsiteY10" fmla="*/ 19697 h 35455"/>
                          <a:gd name="connsiteX11" fmla="*/ 43335 w 47273"/>
                          <a:gd name="connsiteY11" fmla="*/ 15758 h 35455"/>
                          <a:gd name="connsiteX12" fmla="*/ 47274 w 47273"/>
                          <a:gd name="connsiteY12" fmla="*/ 15758 h 35455"/>
                          <a:gd name="connsiteX13" fmla="*/ 47274 w 47273"/>
                          <a:gd name="connsiteY13" fmla="*/ 19697 h 35455"/>
                          <a:gd name="connsiteX14" fmla="*/ 47274 w 47273"/>
                          <a:gd name="connsiteY14" fmla="*/ 23637 h 35455"/>
                          <a:gd name="connsiteX15" fmla="*/ 43335 w 47273"/>
                          <a:gd name="connsiteY15" fmla="*/ 27576 h 35455"/>
                          <a:gd name="connsiteX16" fmla="*/ 39395 w 47273"/>
                          <a:gd name="connsiteY16" fmla="*/ 31516 h 35455"/>
                          <a:gd name="connsiteX17" fmla="*/ 35456 w 47273"/>
                          <a:gd name="connsiteY17" fmla="*/ 35455 h 35455"/>
                          <a:gd name="connsiteX18" fmla="*/ 27576 w 47273"/>
                          <a:gd name="connsiteY18" fmla="*/ 35455 h 35455"/>
                          <a:gd name="connsiteX19" fmla="*/ 19697 w 47273"/>
                          <a:gd name="connsiteY19" fmla="*/ 35455 h 35455"/>
                          <a:gd name="connsiteX20" fmla="*/ 11819 w 47273"/>
                          <a:gd name="connsiteY20" fmla="*/ 31516 h 35455"/>
                          <a:gd name="connsiteX21" fmla="*/ 7879 w 47273"/>
                          <a:gd name="connsiteY21" fmla="*/ 27576 h 35455"/>
                          <a:gd name="connsiteX22" fmla="*/ 3940 w 47273"/>
                          <a:gd name="connsiteY22" fmla="*/ 23637 h 35455"/>
                          <a:gd name="connsiteX23" fmla="*/ 3940 w 47273"/>
                          <a:gd name="connsiteY23" fmla="*/ 19697 h 35455"/>
                          <a:gd name="connsiteX24" fmla="*/ 0 w 47273"/>
                          <a:gd name="connsiteY24" fmla="*/ 0 h 35455"/>
                          <a:gd name="connsiteX25" fmla="*/ 0 w 47273"/>
                          <a:gd name="connsiteY25" fmla="*/ 0 h 35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7273" h="35455">
                            <a:moveTo>
                              <a:pt x="0" y="0"/>
                            </a:moveTo>
                            <a:cubicBezTo>
                              <a:pt x="0" y="0"/>
                              <a:pt x="0" y="0"/>
                              <a:pt x="0" y="0"/>
                            </a:cubicBezTo>
                            <a:cubicBezTo>
                              <a:pt x="0" y="3939"/>
                              <a:pt x="3940" y="7879"/>
                              <a:pt x="3940" y="7879"/>
                            </a:cubicBezTo>
                            <a:cubicBezTo>
                              <a:pt x="3940" y="7879"/>
                              <a:pt x="3940" y="11818"/>
                              <a:pt x="7879" y="11818"/>
                            </a:cubicBezTo>
                            <a:cubicBezTo>
                              <a:pt x="7879" y="11818"/>
                              <a:pt x="7879" y="15758"/>
                              <a:pt x="11819" y="15758"/>
                            </a:cubicBezTo>
                            <a:cubicBezTo>
                              <a:pt x="11819" y="15758"/>
                              <a:pt x="15758" y="15758"/>
                              <a:pt x="15758" y="19697"/>
                            </a:cubicBezTo>
                            <a:cubicBezTo>
                              <a:pt x="15758" y="19697"/>
                              <a:pt x="19697" y="19697"/>
                              <a:pt x="19697" y="19697"/>
                            </a:cubicBezTo>
                            <a:cubicBezTo>
                              <a:pt x="19697" y="19697"/>
                              <a:pt x="23637" y="19697"/>
                              <a:pt x="23637" y="19697"/>
                            </a:cubicBezTo>
                            <a:cubicBezTo>
                              <a:pt x="23637" y="19697"/>
                              <a:pt x="27576" y="19697"/>
                              <a:pt x="27576" y="19697"/>
                            </a:cubicBezTo>
                            <a:cubicBezTo>
                              <a:pt x="27576" y="19697"/>
                              <a:pt x="31516" y="19697"/>
                              <a:pt x="31516" y="19697"/>
                            </a:cubicBezTo>
                            <a:cubicBezTo>
                              <a:pt x="31516" y="19697"/>
                              <a:pt x="35456" y="19697"/>
                              <a:pt x="35456" y="19697"/>
                            </a:cubicBezTo>
                            <a:cubicBezTo>
                              <a:pt x="39395" y="19697"/>
                              <a:pt x="39395" y="15758"/>
                              <a:pt x="43335" y="15758"/>
                            </a:cubicBezTo>
                            <a:cubicBezTo>
                              <a:pt x="43335" y="15758"/>
                              <a:pt x="47274" y="15758"/>
                              <a:pt x="47274" y="15758"/>
                            </a:cubicBezTo>
                            <a:cubicBezTo>
                              <a:pt x="47274" y="15758"/>
                              <a:pt x="47274" y="15758"/>
                              <a:pt x="47274" y="19697"/>
                            </a:cubicBezTo>
                            <a:cubicBezTo>
                              <a:pt x="47274" y="19697"/>
                              <a:pt x="47274" y="19697"/>
                              <a:pt x="47274" y="23637"/>
                            </a:cubicBezTo>
                            <a:cubicBezTo>
                              <a:pt x="47274" y="23637"/>
                              <a:pt x="47274" y="27576"/>
                              <a:pt x="43335" y="27576"/>
                            </a:cubicBezTo>
                            <a:cubicBezTo>
                              <a:pt x="43335" y="27576"/>
                              <a:pt x="39395" y="31516"/>
                              <a:pt x="39395" y="31516"/>
                            </a:cubicBezTo>
                            <a:cubicBezTo>
                              <a:pt x="39395" y="31516"/>
                              <a:pt x="35456" y="31516"/>
                              <a:pt x="35456" y="35455"/>
                            </a:cubicBezTo>
                            <a:cubicBezTo>
                              <a:pt x="35456" y="35455"/>
                              <a:pt x="31516" y="35455"/>
                              <a:pt x="27576" y="35455"/>
                            </a:cubicBezTo>
                            <a:cubicBezTo>
                              <a:pt x="23637" y="35455"/>
                              <a:pt x="23637" y="35455"/>
                              <a:pt x="19697" y="35455"/>
                            </a:cubicBezTo>
                            <a:cubicBezTo>
                              <a:pt x="15758" y="35455"/>
                              <a:pt x="15758" y="35455"/>
                              <a:pt x="11819" y="31516"/>
                            </a:cubicBezTo>
                            <a:cubicBezTo>
                              <a:pt x="11819" y="31516"/>
                              <a:pt x="7879" y="27576"/>
                              <a:pt x="7879" y="27576"/>
                            </a:cubicBezTo>
                            <a:cubicBezTo>
                              <a:pt x="7879" y="27576"/>
                              <a:pt x="3940" y="23637"/>
                              <a:pt x="3940" y="23637"/>
                            </a:cubicBezTo>
                            <a:cubicBezTo>
                              <a:pt x="3940" y="23637"/>
                              <a:pt x="3940" y="19697"/>
                              <a:pt x="3940" y="19697"/>
                            </a:cubicBezTo>
                            <a:cubicBezTo>
                              <a:pt x="0" y="7879"/>
                              <a:pt x="0" y="3939"/>
                              <a:pt x="0" y="0"/>
                            </a:cubicBezTo>
                            <a:cubicBezTo>
                              <a:pt x="0" y="0"/>
                              <a:pt x="0" y="0"/>
                              <a:pt x="0" y="0"/>
                            </a:cubicBezTo>
                            <a:close/>
                          </a:path>
                        </a:pathLst>
                      </a:custGeom>
                      <a:solidFill>
                        <a:srgbClr val="A05627"/>
                      </a:solidFill>
                      <a:ln w="39379" cap="flat">
                        <a:noFill/>
                        <a:prstDash val="solid"/>
                        <a:miter/>
                      </a:ln>
                    </p:spPr>
                    <p:txBody>
                      <a:bodyPr rtlCol="0" anchor="ctr"/>
                      <a:lstStyle/>
                      <a:p>
                        <a:endParaRPr lang="en-US"/>
                      </a:p>
                    </p:txBody>
                  </p:sp>
                </p:grpSp>
                <p:grpSp>
                  <p:nvGrpSpPr>
                    <p:cNvPr id="3278" name="Graphic 2510">
                      <a:extLst>
                        <a:ext uri="{FF2B5EF4-FFF2-40B4-BE49-F238E27FC236}">
                          <a16:creationId xmlns:a16="http://schemas.microsoft.com/office/drawing/2014/main" xmlns="" id="{355DC8AD-7AC6-4C05-B3A0-BA8B153C6CE7}"/>
                        </a:ext>
                      </a:extLst>
                    </p:cNvPr>
                    <p:cNvGrpSpPr/>
                    <p:nvPr/>
                  </p:nvGrpSpPr>
                  <p:grpSpPr>
                    <a:xfrm>
                      <a:off x="16720969" y="2185495"/>
                      <a:ext cx="101812" cy="160598"/>
                      <a:chOff x="16720969" y="2185495"/>
                      <a:chExt cx="101812" cy="160598"/>
                    </a:xfrm>
                  </p:grpSpPr>
                  <p:sp>
                    <p:nvSpPr>
                      <p:cNvPr id="3279" name="Freeform: Shape 3278">
                        <a:extLst>
                          <a:ext uri="{FF2B5EF4-FFF2-40B4-BE49-F238E27FC236}">
                            <a16:creationId xmlns:a16="http://schemas.microsoft.com/office/drawing/2014/main" xmlns="" id="{5DF8AAED-A8CF-4611-A75F-18BD93CF0C21}"/>
                          </a:ext>
                        </a:extLst>
                      </p:cNvPr>
                      <p:cNvSpPr/>
                      <p:nvPr/>
                    </p:nvSpPr>
                    <p:spPr>
                      <a:xfrm>
                        <a:off x="16727135" y="2185495"/>
                        <a:ext cx="91746" cy="156533"/>
                      </a:xfrm>
                      <a:custGeom>
                        <a:avLst/>
                        <a:gdLst>
                          <a:gd name="connsiteX0" fmla="*/ 61216 w 91746"/>
                          <a:gd name="connsiteY0" fmla="*/ 270 h 156533"/>
                          <a:gd name="connsiteX1" fmla="*/ 6063 w 91746"/>
                          <a:gd name="connsiteY1" fmla="*/ 102697 h 156533"/>
                          <a:gd name="connsiteX2" fmla="*/ 76974 w 91746"/>
                          <a:gd name="connsiteY2" fmla="*/ 153910 h 156533"/>
                          <a:gd name="connsiteX3" fmla="*/ 88792 w 91746"/>
                          <a:gd name="connsiteY3" fmla="*/ 71181 h 156533"/>
                          <a:gd name="connsiteX4" fmla="*/ 88792 w 91746"/>
                          <a:gd name="connsiteY4" fmla="*/ 19968 h 156533"/>
                          <a:gd name="connsiteX5" fmla="*/ 61216 w 91746"/>
                          <a:gd name="connsiteY5" fmla="*/ 270 h 156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746" h="156533">
                            <a:moveTo>
                              <a:pt x="61216" y="270"/>
                            </a:moveTo>
                            <a:cubicBezTo>
                              <a:pt x="33639" y="-3669"/>
                              <a:pt x="-17574" y="35725"/>
                              <a:pt x="6063" y="102697"/>
                            </a:cubicBezTo>
                            <a:cubicBezTo>
                              <a:pt x="21821" y="153910"/>
                              <a:pt x="53337" y="161789"/>
                              <a:pt x="76974" y="153910"/>
                            </a:cubicBezTo>
                            <a:cubicBezTo>
                              <a:pt x="80913" y="126334"/>
                              <a:pt x="84853" y="94818"/>
                              <a:pt x="88792" y="71181"/>
                            </a:cubicBezTo>
                            <a:cubicBezTo>
                              <a:pt x="92732" y="55423"/>
                              <a:pt x="92732" y="35725"/>
                              <a:pt x="88792" y="19968"/>
                            </a:cubicBezTo>
                            <a:cubicBezTo>
                              <a:pt x="76974" y="270"/>
                              <a:pt x="61216" y="270"/>
                              <a:pt x="61216" y="270"/>
                            </a:cubicBezTo>
                            <a:close/>
                          </a:path>
                        </a:pathLst>
                      </a:custGeom>
                      <a:solidFill>
                        <a:srgbClr val="F6C3A4"/>
                      </a:solidFill>
                      <a:ln w="39379" cap="flat">
                        <a:noFill/>
                        <a:prstDash val="solid"/>
                        <a:miter/>
                      </a:ln>
                    </p:spPr>
                    <p:txBody>
                      <a:bodyPr rtlCol="0" anchor="ctr"/>
                      <a:lstStyle/>
                      <a:p>
                        <a:endParaRPr lang="en-US"/>
                      </a:p>
                    </p:txBody>
                  </p:sp>
                  <p:sp>
                    <p:nvSpPr>
                      <p:cNvPr id="3280" name="Freeform: Shape 3279">
                        <a:extLst>
                          <a:ext uri="{FF2B5EF4-FFF2-40B4-BE49-F238E27FC236}">
                            <a16:creationId xmlns:a16="http://schemas.microsoft.com/office/drawing/2014/main" xmlns="" id="{C2F97153-1619-479B-9B4A-8D75E739F1E2}"/>
                          </a:ext>
                        </a:extLst>
                      </p:cNvPr>
                      <p:cNvSpPr/>
                      <p:nvPr/>
                    </p:nvSpPr>
                    <p:spPr>
                      <a:xfrm>
                        <a:off x="16720969" y="2185704"/>
                        <a:ext cx="101812" cy="160388"/>
                      </a:xfrm>
                      <a:custGeom>
                        <a:avLst/>
                        <a:gdLst>
                          <a:gd name="connsiteX0" fmla="*/ 63442 w 101812"/>
                          <a:gd name="connsiteY0" fmla="*/ 61 h 160388"/>
                          <a:gd name="connsiteX1" fmla="*/ 83140 w 101812"/>
                          <a:gd name="connsiteY1" fmla="*/ 157640 h 160388"/>
                          <a:gd name="connsiteX2" fmla="*/ 83140 w 101812"/>
                          <a:gd name="connsiteY2" fmla="*/ 157640 h 160388"/>
                          <a:gd name="connsiteX3" fmla="*/ 63442 w 101812"/>
                          <a:gd name="connsiteY3" fmla="*/ 61 h 160388"/>
                          <a:gd name="connsiteX4" fmla="*/ 63442 w 101812"/>
                          <a:gd name="connsiteY4" fmla="*/ 61 h 160388"/>
                          <a:gd name="connsiteX5" fmla="*/ 83140 w 101812"/>
                          <a:gd name="connsiteY5" fmla="*/ 102487 h 160388"/>
                          <a:gd name="connsiteX6" fmla="*/ 75261 w 101812"/>
                          <a:gd name="connsiteY6" fmla="*/ 145822 h 160388"/>
                          <a:gd name="connsiteX7" fmla="*/ 20108 w 101812"/>
                          <a:gd name="connsiteY7" fmla="*/ 130064 h 160388"/>
                          <a:gd name="connsiteX8" fmla="*/ 63442 w 101812"/>
                          <a:gd name="connsiteY8" fmla="*/ 61 h 160388"/>
                          <a:gd name="connsiteX9" fmla="*/ 63442 w 101812"/>
                          <a:gd name="connsiteY9" fmla="*/ 61 h 160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812" h="160388">
                            <a:moveTo>
                              <a:pt x="63442" y="61"/>
                            </a:moveTo>
                            <a:cubicBezTo>
                              <a:pt x="-35045" y="-3879"/>
                              <a:pt x="-11408" y="185216"/>
                              <a:pt x="83140" y="157640"/>
                            </a:cubicBezTo>
                            <a:cubicBezTo>
                              <a:pt x="83140" y="157640"/>
                              <a:pt x="83140" y="157640"/>
                              <a:pt x="83140" y="157640"/>
                            </a:cubicBezTo>
                            <a:cubicBezTo>
                              <a:pt x="91019" y="118245"/>
                              <a:pt x="130414" y="4000"/>
                              <a:pt x="63442" y="61"/>
                            </a:cubicBezTo>
                            <a:cubicBezTo>
                              <a:pt x="59503" y="61"/>
                              <a:pt x="63442" y="4000"/>
                              <a:pt x="63442" y="61"/>
                            </a:cubicBezTo>
                            <a:cubicBezTo>
                              <a:pt x="106777" y="4000"/>
                              <a:pt x="87079" y="78850"/>
                              <a:pt x="83140" y="102487"/>
                            </a:cubicBezTo>
                            <a:cubicBezTo>
                              <a:pt x="79200" y="118245"/>
                              <a:pt x="79200" y="130064"/>
                              <a:pt x="75261" y="145822"/>
                            </a:cubicBezTo>
                            <a:cubicBezTo>
                              <a:pt x="71321" y="181277"/>
                              <a:pt x="27987" y="141882"/>
                              <a:pt x="20108" y="130064"/>
                            </a:cubicBezTo>
                            <a:cubicBezTo>
                              <a:pt x="410" y="90669"/>
                              <a:pt x="4350" y="61"/>
                              <a:pt x="63442" y="61"/>
                            </a:cubicBezTo>
                            <a:cubicBezTo>
                              <a:pt x="71321" y="4000"/>
                              <a:pt x="67382" y="61"/>
                              <a:pt x="63442" y="61"/>
                            </a:cubicBezTo>
                            <a:close/>
                          </a:path>
                        </a:pathLst>
                      </a:custGeom>
                      <a:solidFill>
                        <a:srgbClr val="A05627"/>
                      </a:solidFill>
                      <a:ln w="39379" cap="flat">
                        <a:noFill/>
                        <a:prstDash val="solid"/>
                        <a:miter/>
                      </a:ln>
                    </p:spPr>
                    <p:txBody>
                      <a:bodyPr rtlCol="0" anchor="ctr"/>
                      <a:lstStyle/>
                      <a:p>
                        <a:endParaRPr lang="en-US"/>
                      </a:p>
                    </p:txBody>
                  </p:sp>
                </p:grpSp>
                <p:sp>
                  <p:nvSpPr>
                    <p:cNvPr id="3281" name="Freeform: Shape 3280">
                      <a:extLst>
                        <a:ext uri="{FF2B5EF4-FFF2-40B4-BE49-F238E27FC236}">
                          <a16:creationId xmlns:a16="http://schemas.microsoft.com/office/drawing/2014/main" xmlns="" id="{11B3F38C-02BD-4C48-8C0A-10FC0D8C0507}"/>
                        </a:ext>
                      </a:extLst>
                    </p:cNvPr>
                    <p:cNvSpPr/>
                    <p:nvPr/>
                  </p:nvSpPr>
                  <p:spPr>
                    <a:xfrm>
                      <a:off x="16726671" y="2208354"/>
                      <a:ext cx="91007" cy="137613"/>
                    </a:xfrm>
                    <a:custGeom>
                      <a:avLst/>
                      <a:gdLst>
                        <a:gd name="connsiteX0" fmla="*/ 61680 w 91007"/>
                        <a:gd name="connsiteY0" fmla="*/ 1048 h 137613"/>
                        <a:gd name="connsiteX1" fmla="*/ 34103 w 91007"/>
                        <a:gd name="connsiteY1" fmla="*/ 12866 h 137613"/>
                        <a:gd name="connsiteX2" fmla="*/ 18346 w 91007"/>
                        <a:gd name="connsiteY2" fmla="*/ 32564 h 137613"/>
                        <a:gd name="connsiteX3" fmla="*/ 2588 w 91007"/>
                        <a:gd name="connsiteY3" fmla="*/ 36503 h 137613"/>
                        <a:gd name="connsiteX4" fmla="*/ 6527 w 91007"/>
                        <a:gd name="connsiteY4" fmla="*/ 83777 h 137613"/>
                        <a:gd name="connsiteX5" fmla="*/ 77438 w 91007"/>
                        <a:gd name="connsiteY5" fmla="*/ 134990 h 137613"/>
                        <a:gd name="connsiteX6" fmla="*/ 89256 w 91007"/>
                        <a:gd name="connsiteY6" fmla="*/ 52261 h 137613"/>
                        <a:gd name="connsiteX7" fmla="*/ 89256 w 91007"/>
                        <a:gd name="connsiteY7" fmla="*/ 12866 h 137613"/>
                        <a:gd name="connsiteX8" fmla="*/ 61680 w 91007"/>
                        <a:gd name="connsiteY8" fmla="*/ 1048 h 13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007" h="137613">
                          <a:moveTo>
                            <a:pt x="61680" y="1048"/>
                          </a:moveTo>
                          <a:cubicBezTo>
                            <a:pt x="53801" y="-2892"/>
                            <a:pt x="38043" y="4987"/>
                            <a:pt x="34103" y="12866"/>
                          </a:cubicBezTo>
                          <a:cubicBezTo>
                            <a:pt x="30164" y="16806"/>
                            <a:pt x="22285" y="28624"/>
                            <a:pt x="18346" y="32564"/>
                          </a:cubicBezTo>
                          <a:cubicBezTo>
                            <a:pt x="14406" y="36503"/>
                            <a:pt x="10466" y="36503"/>
                            <a:pt x="2588" y="36503"/>
                          </a:cubicBezTo>
                          <a:cubicBezTo>
                            <a:pt x="-1352" y="48322"/>
                            <a:pt x="-1352" y="68019"/>
                            <a:pt x="6527" y="83777"/>
                          </a:cubicBezTo>
                          <a:cubicBezTo>
                            <a:pt x="22285" y="134990"/>
                            <a:pt x="53801" y="142869"/>
                            <a:pt x="77438" y="134990"/>
                          </a:cubicBezTo>
                          <a:cubicBezTo>
                            <a:pt x="81377" y="107414"/>
                            <a:pt x="85317" y="75898"/>
                            <a:pt x="89256" y="52261"/>
                          </a:cubicBezTo>
                          <a:cubicBezTo>
                            <a:pt x="89256" y="40443"/>
                            <a:pt x="93196" y="24685"/>
                            <a:pt x="89256" y="12866"/>
                          </a:cubicBezTo>
                          <a:cubicBezTo>
                            <a:pt x="77438" y="16806"/>
                            <a:pt x="73498" y="1048"/>
                            <a:pt x="61680" y="1048"/>
                          </a:cubicBezTo>
                          <a:close/>
                        </a:path>
                      </a:pathLst>
                    </a:custGeom>
                    <a:solidFill>
                      <a:srgbClr val="F6C3A4"/>
                    </a:solidFill>
                    <a:ln w="39379" cap="flat">
                      <a:noFill/>
                      <a:prstDash val="solid"/>
                      <a:miter/>
                    </a:ln>
                  </p:spPr>
                  <p:txBody>
                    <a:bodyPr rtlCol="0" anchor="ctr"/>
                    <a:lstStyle/>
                    <a:p>
                      <a:endParaRPr lang="en-US"/>
                    </a:p>
                  </p:txBody>
                </p:sp>
                <p:grpSp>
                  <p:nvGrpSpPr>
                    <p:cNvPr id="3282" name="Graphic 2510">
                      <a:extLst>
                        <a:ext uri="{FF2B5EF4-FFF2-40B4-BE49-F238E27FC236}">
                          <a16:creationId xmlns:a16="http://schemas.microsoft.com/office/drawing/2014/main" xmlns="" id="{EF8B6F5C-A1B9-4C04-9AF2-B19420CA22B8}"/>
                        </a:ext>
                      </a:extLst>
                    </p:cNvPr>
                    <p:cNvGrpSpPr/>
                    <p:nvPr/>
                  </p:nvGrpSpPr>
                  <p:grpSpPr>
                    <a:xfrm>
                      <a:off x="16752896" y="2233038"/>
                      <a:ext cx="47273" cy="74850"/>
                      <a:chOff x="16752896" y="2233038"/>
                      <a:chExt cx="47273" cy="74850"/>
                    </a:xfrm>
                    <a:solidFill>
                      <a:srgbClr val="A05627"/>
                    </a:solidFill>
                  </p:grpSpPr>
                  <p:sp>
                    <p:nvSpPr>
                      <p:cNvPr id="3283" name="Freeform: Shape 3282">
                        <a:extLst>
                          <a:ext uri="{FF2B5EF4-FFF2-40B4-BE49-F238E27FC236}">
                            <a16:creationId xmlns:a16="http://schemas.microsoft.com/office/drawing/2014/main" xmlns="" id="{9CE3468E-7CBC-4EA6-BA87-A30973E4BE1A}"/>
                          </a:ext>
                        </a:extLst>
                      </p:cNvPr>
                      <p:cNvSpPr/>
                      <p:nvPr/>
                    </p:nvSpPr>
                    <p:spPr>
                      <a:xfrm>
                        <a:off x="16752896" y="2233038"/>
                        <a:ext cx="47273" cy="74850"/>
                      </a:xfrm>
                      <a:custGeom>
                        <a:avLst/>
                        <a:gdLst>
                          <a:gd name="connsiteX0" fmla="*/ 0 w 47273"/>
                          <a:gd name="connsiteY0" fmla="*/ 31516 h 74850"/>
                          <a:gd name="connsiteX1" fmla="*/ 0 w 47273"/>
                          <a:gd name="connsiteY1" fmla="*/ 31516 h 74850"/>
                          <a:gd name="connsiteX2" fmla="*/ 0 w 47273"/>
                          <a:gd name="connsiteY2" fmla="*/ 27576 h 74850"/>
                          <a:gd name="connsiteX3" fmla="*/ 3939 w 47273"/>
                          <a:gd name="connsiteY3" fmla="*/ 11818 h 74850"/>
                          <a:gd name="connsiteX4" fmla="*/ 11819 w 47273"/>
                          <a:gd name="connsiteY4" fmla="*/ 3939 h 74850"/>
                          <a:gd name="connsiteX5" fmla="*/ 23637 w 47273"/>
                          <a:gd name="connsiteY5" fmla="*/ 0 h 74850"/>
                          <a:gd name="connsiteX6" fmla="*/ 35455 w 47273"/>
                          <a:gd name="connsiteY6" fmla="*/ 3939 h 74850"/>
                          <a:gd name="connsiteX7" fmla="*/ 43334 w 47273"/>
                          <a:gd name="connsiteY7" fmla="*/ 15758 h 74850"/>
                          <a:gd name="connsiteX8" fmla="*/ 47274 w 47273"/>
                          <a:gd name="connsiteY8" fmla="*/ 39395 h 74850"/>
                          <a:gd name="connsiteX9" fmla="*/ 47274 w 47273"/>
                          <a:gd name="connsiteY9" fmla="*/ 51213 h 74850"/>
                          <a:gd name="connsiteX10" fmla="*/ 47274 w 47273"/>
                          <a:gd name="connsiteY10" fmla="*/ 59092 h 74850"/>
                          <a:gd name="connsiteX11" fmla="*/ 43334 w 47273"/>
                          <a:gd name="connsiteY11" fmla="*/ 70911 h 74850"/>
                          <a:gd name="connsiteX12" fmla="*/ 43334 w 47273"/>
                          <a:gd name="connsiteY12" fmla="*/ 74850 h 74850"/>
                          <a:gd name="connsiteX13" fmla="*/ 43334 w 47273"/>
                          <a:gd name="connsiteY13" fmla="*/ 70911 h 74850"/>
                          <a:gd name="connsiteX14" fmla="*/ 43334 w 47273"/>
                          <a:gd name="connsiteY14" fmla="*/ 59092 h 74850"/>
                          <a:gd name="connsiteX15" fmla="*/ 43334 w 47273"/>
                          <a:gd name="connsiteY15" fmla="*/ 39395 h 74850"/>
                          <a:gd name="connsiteX16" fmla="*/ 43334 w 47273"/>
                          <a:gd name="connsiteY16" fmla="*/ 27576 h 74850"/>
                          <a:gd name="connsiteX17" fmla="*/ 39395 w 47273"/>
                          <a:gd name="connsiteY17" fmla="*/ 19697 h 74850"/>
                          <a:gd name="connsiteX18" fmla="*/ 27576 w 47273"/>
                          <a:gd name="connsiteY18" fmla="*/ 7879 h 74850"/>
                          <a:gd name="connsiteX19" fmla="*/ 15758 w 47273"/>
                          <a:gd name="connsiteY19" fmla="*/ 15758 h 74850"/>
                          <a:gd name="connsiteX20" fmla="*/ 11819 w 47273"/>
                          <a:gd name="connsiteY20" fmla="*/ 27576 h 74850"/>
                          <a:gd name="connsiteX21" fmla="*/ 0 w 47273"/>
                          <a:gd name="connsiteY21" fmla="*/ 31516 h 7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273" h="74850">
                            <a:moveTo>
                              <a:pt x="0" y="31516"/>
                            </a:moveTo>
                            <a:cubicBezTo>
                              <a:pt x="0" y="31516"/>
                              <a:pt x="0" y="31516"/>
                              <a:pt x="0" y="31516"/>
                            </a:cubicBezTo>
                            <a:cubicBezTo>
                              <a:pt x="0" y="27576"/>
                              <a:pt x="0" y="27576"/>
                              <a:pt x="0" y="27576"/>
                            </a:cubicBezTo>
                            <a:cubicBezTo>
                              <a:pt x="0" y="23637"/>
                              <a:pt x="0" y="19697"/>
                              <a:pt x="3939" y="11818"/>
                            </a:cubicBezTo>
                            <a:cubicBezTo>
                              <a:pt x="3939" y="7879"/>
                              <a:pt x="7879" y="7879"/>
                              <a:pt x="11819" y="3939"/>
                            </a:cubicBezTo>
                            <a:cubicBezTo>
                              <a:pt x="15758" y="0"/>
                              <a:pt x="19697" y="0"/>
                              <a:pt x="23637" y="0"/>
                            </a:cubicBezTo>
                            <a:cubicBezTo>
                              <a:pt x="27576" y="0"/>
                              <a:pt x="31516" y="3939"/>
                              <a:pt x="35455" y="3939"/>
                            </a:cubicBezTo>
                            <a:cubicBezTo>
                              <a:pt x="39395" y="7879"/>
                              <a:pt x="39395" y="11818"/>
                              <a:pt x="43334" y="15758"/>
                            </a:cubicBezTo>
                            <a:cubicBezTo>
                              <a:pt x="47274" y="23637"/>
                              <a:pt x="47274" y="31516"/>
                              <a:pt x="47274" y="39395"/>
                            </a:cubicBezTo>
                            <a:cubicBezTo>
                              <a:pt x="47274" y="43334"/>
                              <a:pt x="47274" y="47274"/>
                              <a:pt x="47274" y="51213"/>
                            </a:cubicBezTo>
                            <a:cubicBezTo>
                              <a:pt x="47274" y="55153"/>
                              <a:pt x="47274" y="59092"/>
                              <a:pt x="47274" y="59092"/>
                            </a:cubicBezTo>
                            <a:cubicBezTo>
                              <a:pt x="47274" y="63032"/>
                              <a:pt x="43334" y="66971"/>
                              <a:pt x="43334" y="70911"/>
                            </a:cubicBezTo>
                            <a:cubicBezTo>
                              <a:pt x="43334" y="74850"/>
                              <a:pt x="43334" y="74850"/>
                              <a:pt x="43334" y="74850"/>
                            </a:cubicBezTo>
                            <a:cubicBezTo>
                              <a:pt x="43334" y="74850"/>
                              <a:pt x="43334" y="74850"/>
                              <a:pt x="43334" y="70911"/>
                            </a:cubicBezTo>
                            <a:cubicBezTo>
                              <a:pt x="43334" y="66971"/>
                              <a:pt x="43334" y="63032"/>
                              <a:pt x="43334" y="59092"/>
                            </a:cubicBezTo>
                            <a:cubicBezTo>
                              <a:pt x="43334" y="55153"/>
                              <a:pt x="43334" y="47274"/>
                              <a:pt x="43334" y="39395"/>
                            </a:cubicBezTo>
                            <a:cubicBezTo>
                              <a:pt x="43334" y="35455"/>
                              <a:pt x="43334" y="31516"/>
                              <a:pt x="43334" y="27576"/>
                            </a:cubicBezTo>
                            <a:cubicBezTo>
                              <a:pt x="43334" y="23637"/>
                              <a:pt x="43334" y="19697"/>
                              <a:pt x="39395" y="19697"/>
                            </a:cubicBezTo>
                            <a:cubicBezTo>
                              <a:pt x="35455" y="11818"/>
                              <a:pt x="31516" y="7879"/>
                              <a:pt x="27576" y="7879"/>
                            </a:cubicBezTo>
                            <a:cubicBezTo>
                              <a:pt x="23637" y="7879"/>
                              <a:pt x="15758" y="11818"/>
                              <a:pt x="15758" y="15758"/>
                            </a:cubicBezTo>
                            <a:cubicBezTo>
                              <a:pt x="11819" y="19697"/>
                              <a:pt x="11819" y="23637"/>
                              <a:pt x="11819" y="27576"/>
                            </a:cubicBezTo>
                            <a:cubicBezTo>
                              <a:pt x="0" y="27576"/>
                              <a:pt x="0" y="31516"/>
                              <a:pt x="0" y="31516"/>
                            </a:cubicBezTo>
                            <a:close/>
                          </a:path>
                        </a:pathLst>
                      </a:custGeom>
                      <a:solidFill>
                        <a:srgbClr val="A05627"/>
                      </a:solidFill>
                      <a:ln w="39379" cap="flat">
                        <a:noFill/>
                        <a:prstDash val="solid"/>
                        <a:miter/>
                      </a:ln>
                    </p:spPr>
                    <p:txBody>
                      <a:bodyPr rtlCol="0" anchor="ctr"/>
                      <a:lstStyle/>
                      <a:p>
                        <a:endParaRPr lang="en-US"/>
                      </a:p>
                    </p:txBody>
                  </p:sp>
                  <p:sp>
                    <p:nvSpPr>
                      <p:cNvPr id="3284" name="Freeform: Shape 3283">
                        <a:extLst>
                          <a:ext uri="{FF2B5EF4-FFF2-40B4-BE49-F238E27FC236}">
                            <a16:creationId xmlns:a16="http://schemas.microsoft.com/office/drawing/2014/main" xmlns="" id="{0698D35B-EE3D-4EB4-8863-C2E88D50FB8C}"/>
                          </a:ext>
                        </a:extLst>
                      </p:cNvPr>
                      <p:cNvSpPr/>
                      <p:nvPr/>
                    </p:nvSpPr>
                    <p:spPr>
                      <a:xfrm>
                        <a:off x="16756835" y="2256675"/>
                        <a:ext cx="39394" cy="35455"/>
                      </a:xfrm>
                      <a:custGeom>
                        <a:avLst/>
                        <a:gdLst>
                          <a:gd name="connsiteX0" fmla="*/ 0 w 39394"/>
                          <a:gd name="connsiteY0" fmla="*/ 23637 h 35455"/>
                          <a:gd name="connsiteX1" fmla="*/ 0 w 39394"/>
                          <a:gd name="connsiteY1" fmla="*/ 23637 h 35455"/>
                          <a:gd name="connsiteX2" fmla="*/ 3939 w 39394"/>
                          <a:gd name="connsiteY2" fmla="*/ 27576 h 35455"/>
                          <a:gd name="connsiteX3" fmla="*/ 7879 w 39394"/>
                          <a:gd name="connsiteY3" fmla="*/ 31516 h 35455"/>
                          <a:gd name="connsiteX4" fmla="*/ 11819 w 39394"/>
                          <a:gd name="connsiteY4" fmla="*/ 31516 h 35455"/>
                          <a:gd name="connsiteX5" fmla="*/ 15758 w 39394"/>
                          <a:gd name="connsiteY5" fmla="*/ 31516 h 35455"/>
                          <a:gd name="connsiteX6" fmla="*/ 19697 w 39394"/>
                          <a:gd name="connsiteY6" fmla="*/ 31516 h 35455"/>
                          <a:gd name="connsiteX7" fmla="*/ 23637 w 39394"/>
                          <a:gd name="connsiteY7" fmla="*/ 31516 h 35455"/>
                          <a:gd name="connsiteX8" fmla="*/ 27577 w 39394"/>
                          <a:gd name="connsiteY8" fmla="*/ 27576 h 35455"/>
                          <a:gd name="connsiteX9" fmla="*/ 31516 w 39394"/>
                          <a:gd name="connsiteY9" fmla="*/ 23637 h 35455"/>
                          <a:gd name="connsiteX10" fmla="*/ 35455 w 39394"/>
                          <a:gd name="connsiteY10" fmla="*/ 19697 h 35455"/>
                          <a:gd name="connsiteX11" fmla="*/ 39395 w 39394"/>
                          <a:gd name="connsiteY11" fmla="*/ 11818 h 35455"/>
                          <a:gd name="connsiteX12" fmla="*/ 39395 w 39394"/>
                          <a:gd name="connsiteY12" fmla="*/ 7879 h 35455"/>
                          <a:gd name="connsiteX13" fmla="*/ 39395 w 39394"/>
                          <a:gd name="connsiteY13" fmla="*/ 3940 h 35455"/>
                          <a:gd name="connsiteX14" fmla="*/ 39395 w 39394"/>
                          <a:gd name="connsiteY14" fmla="*/ 0 h 35455"/>
                          <a:gd name="connsiteX15" fmla="*/ 39395 w 39394"/>
                          <a:gd name="connsiteY15" fmla="*/ 3940 h 35455"/>
                          <a:gd name="connsiteX16" fmla="*/ 39395 w 39394"/>
                          <a:gd name="connsiteY16" fmla="*/ 11818 h 35455"/>
                          <a:gd name="connsiteX17" fmla="*/ 39395 w 39394"/>
                          <a:gd name="connsiteY17" fmla="*/ 15758 h 35455"/>
                          <a:gd name="connsiteX18" fmla="*/ 39395 w 39394"/>
                          <a:gd name="connsiteY18" fmla="*/ 23637 h 35455"/>
                          <a:gd name="connsiteX19" fmla="*/ 35455 w 39394"/>
                          <a:gd name="connsiteY19" fmla="*/ 27576 h 35455"/>
                          <a:gd name="connsiteX20" fmla="*/ 31516 w 39394"/>
                          <a:gd name="connsiteY20" fmla="*/ 31516 h 35455"/>
                          <a:gd name="connsiteX21" fmla="*/ 23637 w 39394"/>
                          <a:gd name="connsiteY21" fmla="*/ 35455 h 35455"/>
                          <a:gd name="connsiteX22" fmla="*/ 15758 w 39394"/>
                          <a:gd name="connsiteY22" fmla="*/ 35455 h 35455"/>
                          <a:gd name="connsiteX23" fmla="*/ 11819 w 39394"/>
                          <a:gd name="connsiteY23" fmla="*/ 31516 h 35455"/>
                          <a:gd name="connsiteX24" fmla="*/ 7879 w 39394"/>
                          <a:gd name="connsiteY24" fmla="*/ 27576 h 35455"/>
                          <a:gd name="connsiteX25" fmla="*/ 3939 w 39394"/>
                          <a:gd name="connsiteY25" fmla="*/ 23637 h 35455"/>
                          <a:gd name="connsiteX26" fmla="*/ 0 w 39394"/>
                          <a:gd name="connsiteY26" fmla="*/ 23637 h 35455"/>
                          <a:gd name="connsiteX27" fmla="*/ 0 w 39394"/>
                          <a:gd name="connsiteY27" fmla="*/ 23637 h 35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9394" h="35455">
                            <a:moveTo>
                              <a:pt x="0" y="23637"/>
                            </a:moveTo>
                            <a:cubicBezTo>
                              <a:pt x="0" y="23637"/>
                              <a:pt x="0" y="23637"/>
                              <a:pt x="0" y="23637"/>
                            </a:cubicBezTo>
                            <a:cubicBezTo>
                              <a:pt x="3939" y="27576"/>
                              <a:pt x="3939" y="27576"/>
                              <a:pt x="3939" y="27576"/>
                            </a:cubicBezTo>
                            <a:cubicBezTo>
                              <a:pt x="3939" y="27576"/>
                              <a:pt x="3939" y="27576"/>
                              <a:pt x="7879" y="31516"/>
                            </a:cubicBezTo>
                            <a:cubicBezTo>
                              <a:pt x="7879" y="31516"/>
                              <a:pt x="11819" y="31516"/>
                              <a:pt x="11819" y="31516"/>
                            </a:cubicBezTo>
                            <a:cubicBezTo>
                              <a:pt x="11819" y="31516"/>
                              <a:pt x="15758" y="31516"/>
                              <a:pt x="15758" y="31516"/>
                            </a:cubicBezTo>
                            <a:lnTo>
                              <a:pt x="19697" y="31516"/>
                            </a:lnTo>
                            <a:cubicBezTo>
                              <a:pt x="19697" y="31516"/>
                              <a:pt x="19697" y="31516"/>
                              <a:pt x="23637" y="31516"/>
                            </a:cubicBezTo>
                            <a:cubicBezTo>
                              <a:pt x="23637" y="31516"/>
                              <a:pt x="27577" y="31516"/>
                              <a:pt x="27577" y="27576"/>
                            </a:cubicBezTo>
                            <a:cubicBezTo>
                              <a:pt x="27577" y="27576"/>
                              <a:pt x="31516" y="27576"/>
                              <a:pt x="31516" y="23637"/>
                            </a:cubicBezTo>
                            <a:cubicBezTo>
                              <a:pt x="31516" y="23637"/>
                              <a:pt x="35455" y="19697"/>
                              <a:pt x="35455" y="19697"/>
                            </a:cubicBezTo>
                            <a:cubicBezTo>
                              <a:pt x="35455" y="15758"/>
                              <a:pt x="39395" y="11818"/>
                              <a:pt x="39395" y="11818"/>
                            </a:cubicBezTo>
                            <a:cubicBezTo>
                              <a:pt x="39395" y="11818"/>
                              <a:pt x="39395" y="7879"/>
                              <a:pt x="39395" y="7879"/>
                            </a:cubicBezTo>
                            <a:cubicBezTo>
                              <a:pt x="39395" y="7879"/>
                              <a:pt x="39395" y="3940"/>
                              <a:pt x="39395" y="3940"/>
                            </a:cubicBezTo>
                            <a:cubicBezTo>
                              <a:pt x="39395" y="3940"/>
                              <a:pt x="39395" y="0"/>
                              <a:pt x="39395" y="0"/>
                            </a:cubicBezTo>
                            <a:cubicBezTo>
                              <a:pt x="39395" y="0"/>
                              <a:pt x="39395" y="0"/>
                              <a:pt x="39395" y="3940"/>
                            </a:cubicBezTo>
                            <a:cubicBezTo>
                              <a:pt x="39395" y="3940"/>
                              <a:pt x="39395" y="7879"/>
                              <a:pt x="39395" y="11818"/>
                            </a:cubicBezTo>
                            <a:cubicBezTo>
                              <a:pt x="39395" y="11818"/>
                              <a:pt x="39395" y="15758"/>
                              <a:pt x="39395" y="15758"/>
                            </a:cubicBezTo>
                            <a:cubicBezTo>
                              <a:pt x="39395" y="15758"/>
                              <a:pt x="39395" y="19697"/>
                              <a:pt x="39395" y="23637"/>
                            </a:cubicBezTo>
                            <a:cubicBezTo>
                              <a:pt x="39395" y="23637"/>
                              <a:pt x="39395" y="27576"/>
                              <a:pt x="35455" y="27576"/>
                            </a:cubicBezTo>
                            <a:cubicBezTo>
                              <a:pt x="35455" y="27576"/>
                              <a:pt x="31516" y="31516"/>
                              <a:pt x="31516" y="31516"/>
                            </a:cubicBezTo>
                            <a:cubicBezTo>
                              <a:pt x="27577" y="31516"/>
                              <a:pt x="27577" y="35455"/>
                              <a:pt x="23637" y="35455"/>
                            </a:cubicBezTo>
                            <a:cubicBezTo>
                              <a:pt x="19697" y="35455"/>
                              <a:pt x="19697" y="35455"/>
                              <a:pt x="15758" y="35455"/>
                            </a:cubicBezTo>
                            <a:cubicBezTo>
                              <a:pt x="11819" y="35455"/>
                              <a:pt x="11819" y="35455"/>
                              <a:pt x="11819" y="31516"/>
                            </a:cubicBezTo>
                            <a:cubicBezTo>
                              <a:pt x="11819" y="31516"/>
                              <a:pt x="7879" y="27576"/>
                              <a:pt x="7879" y="27576"/>
                            </a:cubicBezTo>
                            <a:cubicBezTo>
                              <a:pt x="7879" y="27576"/>
                              <a:pt x="3939" y="23637"/>
                              <a:pt x="3939" y="23637"/>
                            </a:cubicBezTo>
                            <a:cubicBezTo>
                              <a:pt x="0" y="27576"/>
                              <a:pt x="0" y="27576"/>
                              <a:pt x="0" y="23637"/>
                            </a:cubicBezTo>
                            <a:cubicBezTo>
                              <a:pt x="0" y="23637"/>
                              <a:pt x="0" y="23637"/>
                              <a:pt x="0" y="23637"/>
                            </a:cubicBezTo>
                            <a:close/>
                          </a:path>
                        </a:pathLst>
                      </a:custGeom>
                      <a:solidFill>
                        <a:srgbClr val="A05627"/>
                      </a:solidFill>
                      <a:ln w="39379" cap="flat">
                        <a:noFill/>
                        <a:prstDash val="solid"/>
                        <a:miter/>
                      </a:ln>
                    </p:spPr>
                    <p:txBody>
                      <a:bodyPr rtlCol="0" anchor="ctr"/>
                      <a:lstStyle/>
                      <a:p>
                        <a:endParaRPr lang="en-US"/>
                      </a:p>
                    </p:txBody>
                  </p:sp>
                </p:grpSp>
                <p:grpSp>
                  <p:nvGrpSpPr>
                    <p:cNvPr id="3285" name="Graphic 2510">
                      <a:extLst>
                        <a:ext uri="{FF2B5EF4-FFF2-40B4-BE49-F238E27FC236}">
                          <a16:creationId xmlns:a16="http://schemas.microsoft.com/office/drawing/2014/main" xmlns="" id="{3FC2D87D-E55E-42C9-91C6-93B772FC1BDF}"/>
                        </a:ext>
                      </a:extLst>
                    </p:cNvPr>
                    <p:cNvGrpSpPr/>
                    <p:nvPr/>
                  </p:nvGrpSpPr>
                  <p:grpSpPr>
                    <a:xfrm>
                      <a:off x="16973507" y="2323646"/>
                      <a:ext cx="74850" cy="122123"/>
                      <a:chOff x="16973507" y="2323646"/>
                      <a:chExt cx="74850" cy="122123"/>
                    </a:xfrm>
                    <a:solidFill>
                      <a:srgbClr val="A05627"/>
                    </a:solidFill>
                  </p:grpSpPr>
                  <p:sp>
                    <p:nvSpPr>
                      <p:cNvPr id="3286" name="Freeform: Shape 3285">
                        <a:extLst>
                          <a:ext uri="{FF2B5EF4-FFF2-40B4-BE49-F238E27FC236}">
                            <a16:creationId xmlns:a16="http://schemas.microsoft.com/office/drawing/2014/main" xmlns="" id="{AA69B9BB-575A-457A-B80E-DB164758CE15}"/>
                          </a:ext>
                        </a:extLst>
                      </p:cNvPr>
                      <p:cNvSpPr/>
                      <p:nvPr/>
                    </p:nvSpPr>
                    <p:spPr>
                      <a:xfrm>
                        <a:off x="16973507" y="2370920"/>
                        <a:ext cx="74850" cy="74850"/>
                      </a:xfrm>
                      <a:custGeom>
                        <a:avLst/>
                        <a:gdLst>
                          <a:gd name="connsiteX0" fmla="*/ 59092 w 74850"/>
                          <a:gd name="connsiteY0" fmla="*/ 7879 h 74850"/>
                          <a:gd name="connsiteX1" fmla="*/ 51213 w 74850"/>
                          <a:gd name="connsiteY1" fmla="*/ 3939 h 74850"/>
                          <a:gd name="connsiteX2" fmla="*/ 35455 w 74850"/>
                          <a:gd name="connsiteY2" fmla="*/ 0 h 74850"/>
                          <a:gd name="connsiteX3" fmla="*/ 23637 w 74850"/>
                          <a:gd name="connsiteY3" fmla="*/ 3939 h 74850"/>
                          <a:gd name="connsiteX4" fmla="*/ 15758 w 74850"/>
                          <a:gd name="connsiteY4" fmla="*/ 11818 h 74850"/>
                          <a:gd name="connsiteX5" fmla="*/ 11819 w 74850"/>
                          <a:gd name="connsiteY5" fmla="*/ 15758 h 74850"/>
                          <a:gd name="connsiteX6" fmla="*/ 11819 w 74850"/>
                          <a:gd name="connsiteY6" fmla="*/ 23637 h 74850"/>
                          <a:gd name="connsiteX7" fmla="*/ 11819 w 74850"/>
                          <a:gd name="connsiteY7" fmla="*/ 39395 h 74850"/>
                          <a:gd name="connsiteX8" fmla="*/ 15758 w 74850"/>
                          <a:gd name="connsiteY8" fmla="*/ 51213 h 74850"/>
                          <a:gd name="connsiteX9" fmla="*/ 19697 w 74850"/>
                          <a:gd name="connsiteY9" fmla="*/ 55153 h 74850"/>
                          <a:gd name="connsiteX10" fmla="*/ 23637 w 74850"/>
                          <a:gd name="connsiteY10" fmla="*/ 59092 h 74850"/>
                          <a:gd name="connsiteX11" fmla="*/ 35455 w 74850"/>
                          <a:gd name="connsiteY11" fmla="*/ 63032 h 74850"/>
                          <a:gd name="connsiteX12" fmla="*/ 43334 w 74850"/>
                          <a:gd name="connsiteY12" fmla="*/ 63032 h 74850"/>
                          <a:gd name="connsiteX13" fmla="*/ 47274 w 74850"/>
                          <a:gd name="connsiteY13" fmla="*/ 63032 h 74850"/>
                          <a:gd name="connsiteX14" fmla="*/ 59092 w 74850"/>
                          <a:gd name="connsiteY14" fmla="*/ 63032 h 74850"/>
                          <a:gd name="connsiteX15" fmla="*/ 66971 w 74850"/>
                          <a:gd name="connsiteY15" fmla="*/ 63032 h 74850"/>
                          <a:gd name="connsiteX16" fmla="*/ 74850 w 74850"/>
                          <a:gd name="connsiteY16" fmla="*/ 63032 h 74850"/>
                          <a:gd name="connsiteX17" fmla="*/ 66971 w 74850"/>
                          <a:gd name="connsiteY17" fmla="*/ 66971 h 74850"/>
                          <a:gd name="connsiteX18" fmla="*/ 59092 w 74850"/>
                          <a:gd name="connsiteY18" fmla="*/ 70911 h 74850"/>
                          <a:gd name="connsiteX19" fmla="*/ 47274 w 74850"/>
                          <a:gd name="connsiteY19" fmla="*/ 74850 h 74850"/>
                          <a:gd name="connsiteX20" fmla="*/ 39395 w 74850"/>
                          <a:gd name="connsiteY20" fmla="*/ 74850 h 74850"/>
                          <a:gd name="connsiteX21" fmla="*/ 31516 w 74850"/>
                          <a:gd name="connsiteY21" fmla="*/ 74850 h 74850"/>
                          <a:gd name="connsiteX22" fmla="*/ 15758 w 74850"/>
                          <a:gd name="connsiteY22" fmla="*/ 70911 h 74850"/>
                          <a:gd name="connsiteX23" fmla="*/ 7879 w 74850"/>
                          <a:gd name="connsiteY23" fmla="*/ 66971 h 74850"/>
                          <a:gd name="connsiteX24" fmla="*/ 3939 w 74850"/>
                          <a:gd name="connsiteY24" fmla="*/ 59092 h 74850"/>
                          <a:gd name="connsiteX25" fmla="*/ 0 w 74850"/>
                          <a:gd name="connsiteY25" fmla="*/ 43334 h 74850"/>
                          <a:gd name="connsiteX26" fmla="*/ 0 w 74850"/>
                          <a:gd name="connsiteY26" fmla="*/ 27576 h 74850"/>
                          <a:gd name="connsiteX27" fmla="*/ 3939 w 74850"/>
                          <a:gd name="connsiteY27" fmla="*/ 19697 h 74850"/>
                          <a:gd name="connsiteX28" fmla="*/ 7879 w 74850"/>
                          <a:gd name="connsiteY28" fmla="*/ 11818 h 74850"/>
                          <a:gd name="connsiteX29" fmla="*/ 19697 w 74850"/>
                          <a:gd name="connsiteY29" fmla="*/ 3939 h 74850"/>
                          <a:gd name="connsiteX30" fmla="*/ 31516 w 74850"/>
                          <a:gd name="connsiteY30" fmla="*/ 0 h 74850"/>
                          <a:gd name="connsiteX31" fmla="*/ 51213 w 74850"/>
                          <a:gd name="connsiteY31" fmla="*/ 7879 h 74850"/>
                          <a:gd name="connsiteX32" fmla="*/ 59092 w 74850"/>
                          <a:gd name="connsiteY32" fmla="*/ 7879 h 7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4850" h="74850">
                            <a:moveTo>
                              <a:pt x="59092" y="7879"/>
                            </a:moveTo>
                            <a:cubicBezTo>
                              <a:pt x="59092" y="7879"/>
                              <a:pt x="55153" y="7879"/>
                              <a:pt x="51213" y="3939"/>
                            </a:cubicBezTo>
                            <a:cubicBezTo>
                              <a:pt x="47274" y="3939"/>
                              <a:pt x="39395" y="0"/>
                              <a:pt x="35455" y="0"/>
                            </a:cubicBezTo>
                            <a:cubicBezTo>
                              <a:pt x="31516" y="0"/>
                              <a:pt x="27577" y="0"/>
                              <a:pt x="23637" y="3939"/>
                            </a:cubicBezTo>
                            <a:cubicBezTo>
                              <a:pt x="19697" y="3939"/>
                              <a:pt x="15758" y="7879"/>
                              <a:pt x="15758" y="11818"/>
                            </a:cubicBezTo>
                            <a:cubicBezTo>
                              <a:pt x="15758" y="11818"/>
                              <a:pt x="11819" y="15758"/>
                              <a:pt x="11819" y="15758"/>
                            </a:cubicBezTo>
                            <a:cubicBezTo>
                              <a:pt x="11819" y="15758"/>
                              <a:pt x="11819" y="19697"/>
                              <a:pt x="11819" y="23637"/>
                            </a:cubicBezTo>
                            <a:cubicBezTo>
                              <a:pt x="11819" y="27576"/>
                              <a:pt x="11819" y="31516"/>
                              <a:pt x="11819" y="39395"/>
                            </a:cubicBezTo>
                            <a:cubicBezTo>
                              <a:pt x="11819" y="43334"/>
                              <a:pt x="15758" y="47274"/>
                              <a:pt x="15758" y="51213"/>
                            </a:cubicBezTo>
                            <a:cubicBezTo>
                              <a:pt x="15758" y="51213"/>
                              <a:pt x="19697" y="55153"/>
                              <a:pt x="19697" y="55153"/>
                            </a:cubicBezTo>
                            <a:cubicBezTo>
                              <a:pt x="19697" y="55153"/>
                              <a:pt x="23637" y="59092"/>
                              <a:pt x="23637" y="59092"/>
                            </a:cubicBezTo>
                            <a:cubicBezTo>
                              <a:pt x="27577" y="63032"/>
                              <a:pt x="31516" y="63032"/>
                              <a:pt x="35455" y="63032"/>
                            </a:cubicBezTo>
                            <a:cubicBezTo>
                              <a:pt x="39395" y="63032"/>
                              <a:pt x="39395" y="63032"/>
                              <a:pt x="43334" y="63032"/>
                            </a:cubicBezTo>
                            <a:cubicBezTo>
                              <a:pt x="43334" y="63032"/>
                              <a:pt x="47274" y="63032"/>
                              <a:pt x="47274" y="63032"/>
                            </a:cubicBezTo>
                            <a:cubicBezTo>
                              <a:pt x="51213" y="63032"/>
                              <a:pt x="55153" y="63032"/>
                              <a:pt x="59092" y="63032"/>
                            </a:cubicBezTo>
                            <a:cubicBezTo>
                              <a:pt x="63032" y="63032"/>
                              <a:pt x="63032" y="63032"/>
                              <a:pt x="66971" y="63032"/>
                            </a:cubicBezTo>
                            <a:cubicBezTo>
                              <a:pt x="70911" y="63032"/>
                              <a:pt x="74850" y="63032"/>
                              <a:pt x="74850" y="63032"/>
                            </a:cubicBezTo>
                            <a:cubicBezTo>
                              <a:pt x="74850" y="63032"/>
                              <a:pt x="70911" y="63032"/>
                              <a:pt x="66971" y="66971"/>
                            </a:cubicBezTo>
                            <a:cubicBezTo>
                              <a:pt x="63032" y="66971"/>
                              <a:pt x="63032" y="70911"/>
                              <a:pt x="59092" y="70911"/>
                            </a:cubicBezTo>
                            <a:cubicBezTo>
                              <a:pt x="55153" y="70911"/>
                              <a:pt x="51213" y="74850"/>
                              <a:pt x="47274" y="74850"/>
                            </a:cubicBezTo>
                            <a:cubicBezTo>
                              <a:pt x="43334" y="74850"/>
                              <a:pt x="43334" y="74850"/>
                              <a:pt x="39395" y="74850"/>
                            </a:cubicBezTo>
                            <a:cubicBezTo>
                              <a:pt x="35455" y="74850"/>
                              <a:pt x="35455" y="74850"/>
                              <a:pt x="31516" y="74850"/>
                            </a:cubicBezTo>
                            <a:cubicBezTo>
                              <a:pt x="27577" y="74850"/>
                              <a:pt x="23637" y="70911"/>
                              <a:pt x="15758" y="70911"/>
                            </a:cubicBezTo>
                            <a:cubicBezTo>
                              <a:pt x="11819" y="70911"/>
                              <a:pt x="11819" y="66971"/>
                              <a:pt x="7879" y="66971"/>
                            </a:cubicBezTo>
                            <a:cubicBezTo>
                              <a:pt x="7879" y="63032"/>
                              <a:pt x="3939" y="63032"/>
                              <a:pt x="3939" y="59092"/>
                            </a:cubicBezTo>
                            <a:cubicBezTo>
                              <a:pt x="0" y="55153"/>
                              <a:pt x="0" y="47274"/>
                              <a:pt x="0" y="43334"/>
                            </a:cubicBezTo>
                            <a:cubicBezTo>
                              <a:pt x="0" y="39395"/>
                              <a:pt x="0" y="31516"/>
                              <a:pt x="0" y="27576"/>
                            </a:cubicBezTo>
                            <a:cubicBezTo>
                              <a:pt x="0" y="23637"/>
                              <a:pt x="0" y="23637"/>
                              <a:pt x="3939" y="19697"/>
                            </a:cubicBezTo>
                            <a:cubicBezTo>
                              <a:pt x="3939" y="15758"/>
                              <a:pt x="7879" y="15758"/>
                              <a:pt x="7879" y="11818"/>
                            </a:cubicBezTo>
                            <a:cubicBezTo>
                              <a:pt x="11819" y="7879"/>
                              <a:pt x="15758" y="3939"/>
                              <a:pt x="19697" y="3939"/>
                            </a:cubicBezTo>
                            <a:cubicBezTo>
                              <a:pt x="23637" y="0"/>
                              <a:pt x="27577" y="0"/>
                              <a:pt x="31516" y="0"/>
                            </a:cubicBezTo>
                            <a:cubicBezTo>
                              <a:pt x="39395" y="0"/>
                              <a:pt x="47274" y="3939"/>
                              <a:pt x="51213" y="7879"/>
                            </a:cubicBezTo>
                            <a:cubicBezTo>
                              <a:pt x="55153" y="3939"/>
                              <a:pt x="59092" y="7879"/>
                              <a:pt x="59092" y="7879"/>
                            </a:cubicBezTo>
                            <a:close/>
                          </a:path>
                        </a:pathLst>
                      </a:custGeom>
                      <a:solidFill>
                        <a:srgbClr val="A05627"/>
                      </a:solidFill>
                      <a:ln w="39379" cap="flat">
                        <a:noFill/>
                        <a:prstDash val="solid"/>
                        <a:miter/>
                      </a:ln>
                    </p:spPr>
                    <p:txBody>
                      <a:bodyPr rtlCol="0" anchor="ctr"/>
                      <a:lstStyle/>
                      <a:p>
                        <a:endParaRPr lang="en-US"/>
                      </a:p>
                    </p:txBody>
                  </p:sp>
                  <p:sp>
                    <p:nvSpPr>
                      <p:cNvPr id="3287" name="Freeform: Shape 3286">
                        <a:extLst>
                          <a:ext uri="{FF2B5EF4-FFF2-40B4-BE49-F238E27FC236}">
                            <a16:creationId xmlns:a16="http://schemas.microsoft.com/office/drawing/2014/main" xmlns="" id="{CE806AAF-2565-4F93-913C-FFBD75D8DD51}"/>
                          </a:ext>
                        </a:extLst>
                      </p:cNvPr>
                      <p:cNvSpPr/>
                      <p:nvPr/>
                    </p:nvSpPr>
                    <p:spPr>
                      <a:xfrm>
                        <a:off x="16993204" y="2323646"/>
                        <a:ext cx="3939" cy="47273"/>
                      </a:xfrm>
                      <a:custGeom>
                        <a:avLst/>
                        <a:gdLst>
                          <a:gd name="connsiteX0" fmla="*/ 0 w 3939"/>
                          <a:gd name="connsiteY0" fmla="*/ 47274 h 47273"/>
                          <a:gd name="connsiteX1" fmla="*/ 0 w 3939"/>
                          <a:gd name="connsiteY1" fmla="*/ 39395 h 47273"/>
                          <a:gd name="connsiteX2" fmla="*/ 0 w 3939"/>
                          <a:gd name="connsiteY2" fmla="*/ 35455 h 47273"/>
                          <a:gd name="connsiteX3" fmla="*/ 0 w 3939"/>
                          <a:gd name="connsiteY3" fmla="*/ 31516 h 47273"/>
                          <a:gd name="connsiteX4" fmla="*/ 0 w 3939"/>
                          <a:gd name="connsiteY4" fmla="*/ 27576 h 47273"/>
                          <a:gd name="connsiteX5" fmla="*/ 0 w 3939"/>
                          <a:gd name="connsiteY5" fmla="*/ 23637 h 47273"/>
                          <a:gd name="connsiteX6" fmla="*/ 0 w 3939"/>
                          <a:gd name="connsiteY6" fmla="*/ 15758 h 47273"/>
                          <a:gd name="connsiteX7" fmla="*/ 0 w 3939"/>
                          <a:gd name="connsiteY7" fmla="*/ 11818 h 47273"/>
                          <a:gd name="connsiteX8" fmla="*/ 0 w 3939"/>
                          <a:gd name="connsiteY8" fmla="*/ 7879 h 47273"/>
                          <a:gd name="connsiteX9" fmla="*/ 0 w 3939"/>
                          <a:gd name="connsiteY9" fmla="*/ 0 h 47273"/>
                          <a:gd name="connsiteX10" fmla="*/ 3939 w 3939"/>
                          <a:gd name="connsiteY10" fmla="*/ 7879 h 47273"/>
                          <a:gd name="connsiteX11" fmla="*/ 3939 w 3939"/>
                          <a:gd name="connsiteY11" fmla="*/ 11818 h 47273"/>
                          <a:gd name="connsiteX12" fmla="*/ 3939 w 3939"/>
                          <a:gd name="connsiteY12" fmla="*/ 15758 h 47273"/>
                          <a:gd name="connsiteX13" fmla="*/ 3939 w 3939"/>
                          <a:gd name="connsiteY13" fmla="*/ 19697 h 47273"/>
                          <a:gd name="connsiteX14" fmla="*/ 3939 w 3939"/>
                          <a:gd name="connsiteY14" fmla="*/ 23637 h 47273"/>
                          <a:gd name="connsiteX15" fmla="*/ 3939 w 3939"/>
                          <a:gd name="connsiteY15" fmla="*/ 27576 h 47273"/>
                          <a:gd name="connsiteX16" fmla="*/ 3939 w 3939"/>
                          <a:gd name="connsiteY16" fmla="*/ 31516 h 47273"/>
                          <a:gd name="connsiteX17" fmla="*/ 3939 w 3939"/>
                          <a:gd name="connsiteY17" fmla="*/ 35455 h 47273"/>
                          <a:gd name="connsiteX18" fmla="*/ 3939 w 3939"/>
                          <a:gd name="connsiteY18" fmla="*/ 39395 h 47273"/>
                          <a:gd name="connsiteX19" fmla="*/ 0 w 3939"/>
                          <a:gd name="connsiteY19" fmla="*/ 47274 h 4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939" h="47273">
                            <a:moveTo>
                              <a:pt x="0" y="47274"/>
                            </a:moveTo>
                            <a:cubicBezTo>
                              <a:pt x="0" y="47274"/>
                              <a:pt x="0" y="43334"/>
                              <a:pt x="0" y="39395"/>
                            </a:cubicBezTo>
                            <a:cubicBezTo>
                              <a:pt x="0" y="39395"/>
                              <a:pt x="0" y="35455"/>
                              <a:pt x="0" y="35455"/>
                            </a:cubicBezTo>
                            <a:cubicBezTo>
                              <a:pt x="0" y="35455"/>
                              <a:pt x="0" y="31516"/>
                              <a:pt x="0" y="31516"/>
                            </a:cubicBezTo>
                            <a:cubicBezTo>
                              <a:pt x="0" y="31516"/>
                              <a:pt x="0" y="27576"/>
                              <a:pt x="0" y="27576"/>
                            </a:cubicBezTo>
                            <a:cubicBezTo>
                              <a:pt x="0" y="27576"/>
                              <a:pt x="0" y="23637"/>
                              <a:pt x="0" y="23637"/>
                            </a:cubicBezTo>
                            <a:cubicBezTo>
                              <a:pt x="0" y="19697"/>
                              <a:pt x="0" y="19697"/>
                              <a:pt x="0" y="15758"/>
                            </a:cubicBezTo>
                            <a:cubicBezTo>
                              <a:pt x="0" y="15758"/>
                              <a:pt x="0" y="11818"/>
                              <a:pt x="0" y="11818"/>
                            </a:cubicBezTo>
                            <a:cubicBezTo>
                              <a:pt x="0" y="11818"/>
                              <a:pt x="0" y="7879"/>
                              <a:pt x="0" y="7879"/>
                            </a:cubicBezTo>
                            <a:cubicBezTo>
                              <a:pt x="0" y="3939"/>
                              <a:pt x="0" y="0"/>
                              <a:pt x="0" y="0"/>
                            </a:cubicBezTo>
                            <a:cubicBezTo>
                              <a:pt x="0" y="0"/>
                              <a:pt x="0" y="3939"/>
                              <a:pt x="3939" y="7879"/>
                            </a:cubicBezTo>
                            <a:cubicBezTo>
                              <a:pt x="3939" y="7879"/>
                              <a:pt x="3939" y="11818"/>
                              <a:pt x="3939" y="11818"/>
                            </a:cubicBezTo>
                            <a:cubicBezTo>
                              <a:pt x="3939" y="11818"/>
                              <a:pt x="3939" y="15758"/>
                              <a:pt x="3939" y="15758"/>
                            </a:cubicBezTo>
                            <a:cubicBezTo>
                              <a:pt x="3939" y="15758"/>
                              <a:pt x="3939" y="19697"/>
                              <a:pt x="3939" y="19697"/>
                            </a:cubicBezTo>
                            <a:cubicBezTo>
                              <a:pt x="3939" y="19697"/>
                              <a:pt x="3939" y="23637"/>
                              <a:pt x="3939" y="23637"/>
                            </a:cubicBezTo>
                            <a:cubicBezTo>
                              <a:pt x="3939" y="23637"/>
                              <a:pt x="3939" y="27576"/>
                              <a:pt x="3939" y="27576"/>
                            </a:cubicBezTo>
                            <a:cubicBezTo>
                              <a:pt x="3939" y="27576"/>
                              <a:pt x="3939" y="31516"/>
                              <a:pt x="3939" y="31516"/>
                            </a:cubicBezTo>
                            <a:cubicBezTo>
                              <a:pt x="3939" y="31516"/>
                              <a:pt x="3939" y="35455"/>
                              <a:pt x="3939" y="35455"/>
                            </a:cubicBezTo>
                            <a:cubicBezTo>
                              <a:pt x="3939" y="35455"/>
                              <a:pt x="3939" y="39395"/>
                              <a:pt x="3939" y="39395"/>
                            </a:cubicBezTo>
                            <a:cubicBezTo>
                              <a:pt x="3939" y="47274"/>
                              <a:pt x="0" y="47274"/>
                              <a:pt x="0" y="47274"/>
                            </a:cubicBezTo>
                            <a:close/>
                          </a:path>
                        </a:pathLst>
                      </a:custGeom>
                      <a:solidFill>
                        <a:srgbClr val="A05627"/>
                      </a:solidFill>
                      <a:ln w="39379" cap="flat">
                        <a:noFill/>
                        <a:prstDash val="solid"/>
                        <a:miter/>
                      </a:ln>
                    </p:spPr>
                    <p:txBody>
                      <a:bodyPr rtlCol="0" anchor="ctr"/>
                      <a:lstStyle/>
                      <a:p>
                        <a:endParaRPr lang="en-US"/>
                      </a:p>
                    </p:txBody>
                  </p:sp>
                </p:grpSp>
                <p:sp>
                  <p:nvSpPr>
                    <p:cNvPr id="3288" name="Freeform: Shape 3287">
                      <a:extLst>
                        <a:ext uri="{FF2B5EF4-FFF2-40B4-BE49-F238E27FC236}">
                          <a16:creationId xmlns:a16="http://schemas.microsoft.com/office/drawing/2014/main" xmlns="" id="{D697879D-FDD5-4E4F-B0C6-9134D3CB3A16}"/>
                        </a:ext>
                      </a:extLst>
                    </p:cNvPr>
                    <p:cNvSpPr/>
                    <p:nvPr/>
                  </p:nvSpPr>
                  <p:spPr>
                    <a:xfrm>
                      <a:off x="16836234" y="2170007"/>
                      <a:ext cx="105577" cy="66971"/>
                    </a:xfrm>
                    <a:custGeom>
                      <a:avLst/>
                      <a:gdLst>
                        <a:gd name="connsiteX0" fmla="*/ 7269 w 105577"/>
                        <a:gd name="connsiteY0" fmla="*/ 66971 h 66971"/>
                        <a:gd name="connsiteX1" fmla="*/ 38785 w 105577"/>
                        <a:gd name="connsiteY1" fmla="*/ 27576 h 66971"/>
                        <a:gd name="connsiteX2" fmla="*/ 101817 w 105577"/>
                        <a:gd name="connsiteY2" fmla="*/ 55153 h 66971"/>
                        <a:gd name="connsiteX3" fmla="*/ 50604 w 105577"/>
                        <a:gd name="connsiteY3" fmla="*/ 0 h 66971"/>
                        <a:gd name="connsiteX4" fmla="*/ 7269 w 105577"/>
                        <a:gd name="connsiteY4" fmla="*/ 66971 h 66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77" h="66971">
                          <a:moveTo>
                            <a:pt x="7269" y="66971"/>
                          </a:moveTo>
                          <a:cubicBezTo>
                            <a:pt x="19088" y="66971"/>
                            <a:pt x="11209" y="43334"/>
                            <a:pt x="38785" y="27576"/>
                          </a:cubicBezTo>
                          <a:cubicBezTo>
                            <a:pt x="62422" y="11819"/>
                            <a:pt x="89999" y="43334"/>
                            <a:pt x="101817" y="55153"/>
                          </a:cubicBezTo>
                          <a:cubicBezTo>
                            <a:pt x="113635" y="66971"/>
                            <a:pt x="97877" y="0"/>
                            <a:pt x="50604" y="0"/>
                          </a:cubicBezTo>
                          <a:cubicBezTo>
                            <a:pt x="-610" y="0"/>
                            <a:pt x="-8489" y="63032"/>
                            <a:pt x="7269" y="66971"/>
                          </a:cubicBezTo>
                          <a:close/>
                        </a:path>
                      </a:pathLst>
                    </a:custGeom>
                    <a:solidFill>
                      <a:srgbClr val="F6C3A4"/>
                    </a:solidFill>
                    <a:ln w="39379" cap="flat">
                      <a:noFill/>
                      <a:prstDash val="solid"/>
                      <a:miter/>
                    </a:ln>
                  </p:spPr>
                  <p:txBody>
                    <a:bodyPr rtlCol="0" anchor="ctr"/>
                    <a:lstStyle/>
                    <a:p>
                      <a:endParaRPr lang="en-US"/>
                    </a:p>
                  </p:txBody>
                </p:sp>
                <p:sp>
                  <p:nvSpPr>
                    <p:cNvPr id="3289" name="Freeform: Shape 3288">
                      <a:extLst>
                        <a:ext uri="{FF2B5EF4-FFF2-40B4-BE49-F238E27FC236}">
                          <a16:creationId xmlns:a16="http://schemas.microsoft.com/office/drawing/2014/main" xmlns="" id="{E2DE9C44-FB37-468F-AB31-5797B052E4D9}"/>
                        </a:ext>
                      </a:extLst>
                    </p:cNvPr>
                    <p:cNvSpPr/>
                    <p:nvPr/>
                  </p:nvSpPr>
                  <p:spPr>
                    <a:xfrm>
                      <a:off x="17087479" y="2114666"/>
                      <a:ext cx="137500" cy="75038"/>
                    </a:xfrm>
                    <a:custGeom>
                      <a:avLst/>
                      <a:gdLst>
                        <a:gd name="connsiteX0" fmla="*/ 4212 w 137500"/>
                        <a:gd name="connsiteY0" fmla="*/ 75038 h 75038"/>
                        <a:gd name="connsiteX1" fmla="*/ 63304 w 137500"/>
                        <a:gd name="connsiteY1" fmla="*/ 31704 h 75038"/>
                        <a:gd name="connsiteX2" fmla="*/ 134215 w 137500"/>
                        <a:gd name="connsiteY2" fmla="*/ 63220 h 75038"/>
                        <a:gd name="connsiteX3" fmla="*/ 55426 w 137500"/>
                        <a:gd name="connsiteY3" fmla="*/ 188 h 75038"/>
                        <a:gd name="connsiteX4" fmla="*/ 4212 w 137500"/>
                        <a:gd name="connsiteY4" fmla="*/ 75038 h 75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00" h="75038">
                          <a:moveTo>
                            <a:pt x="4212" y="75038"/>
                          </a:moveTo>
                          <a:cubicBezTo>
                            <a:pt x="19970" y="75038"/>
                            <a:pt x="23910" y="31704"/>
                            <a:pt x="63304" y="31704"/>
                          </a:cubicBezTo>
                          <a:cubicBezTo>
                            <a:pt x="110578" y="27765"/>
                            <a:pt x="122397" y="71099"/>
                            <a:pt x="134215" y="63220"/>
                          </a:cubicBezTo>
                          <a:cubicBezTo>
                            <a:pt x="149973" y="55341"/>
                            <a:pt x="106639" y="-3751"/>
                            <a:pt x="55426" y="188"/>
                          </a:cubicBezTo>
                          <a:cubicBezTo>
                            <a:pt x="4212" y="8067"/>
                            <a:pt x="-7606" y="75038"/>
                            <a:pt x="4212" y="75038"/>
                          </a:cubicBezTo>
                          <a:close/>
                        </a:path>
                      </a:pathLst>
                    </a:custGeom>
                    <a:solidFill>
                      <a:srgbClr val="F6C3A4"/>
                    </a:solidFill>
                    <a:ln w="39379" cap="flat">
                      <a:noFill/>
                      <a:prstDash val="solid"/>
                      <a:miter/>
                    </a:ln>
                  </p:spPr>
                  <p:txBody>
                    <a:bodyPr rtlCol="0" anchor="ctr"/>
                    <a:lstStyle/>
                    <a:p>
                      <a:endParaRPr lang="en-US"/>
                    </a:p>
                  </p:txBody>
                </p:sp>
                <p:grpSp>
                  <p:nvGrpSpPr>
                    <p:cNvPr id="3290" name="Graphic 2510">
                      <a:extLst>
                        <a:ext uri="{FF2B5EF4-FFF2-40B4-BE49-F238E27FC236}">
                          <a16:creationId xmlns:a16="http://schemas.microsoft.com/office/drawing/2014/main" xmlns="" id="{EC30F96E-9CA0-4EEB-AD2A-2B7E31413440}"/>
                        </a:ext>
                      </a:extLst>
                    </p:cNvPr>
                    <p:cNvGrpSpPr/>
                    <p:nvPr/>
                  </p:nvGrpSpPr>
                  <p:grpSpPr>
                    <a:xfrm>
                      <a:off x="16831521" y="2154249"/>
                      <a:ext cx="110470" cy="70910"/>
                      <a:chOff x="16831521" y="2154249"/>
                      <a:chExt cx="110470" cy="70910"/>
                    </a:xfrm>
                  </p:grpSpPr>
                  <p:sp>
                    <p:nvSpPr>
                      <p:cNvPr id="3291" name="Freeform: Shape 3290">
                        <a:extLst>
                          <a:ext uri="{FF2B5EF4-FFF2-40B4-BE49-F238E27FC236}">
                            <a16:creationId xmlns:a16="http://schemas.microsoft.com/office/drawing/2014/main" xmlns="" id="{117D712B-02CA-4001-A26E-B9D67D8515FC}"/>
                          </a:ext>
                        </a:extLst>
                      </p:cNvPr>
                      <p:cNvSpPr/>
                      <p:nvPr/>
                    </p:nvSpPr>
                    <p:spPr>
                      <a:xfrm>
                        <a:off x="16836234" y="2154249"/>
                        <a:ext cx="105577" cy="66971"/>
                      </a:xfrm>
                      <a:custGeom>
                        <a:avLst/>
                        <a:gdLst>
                          <a:gd name="connsiteX0" fmla="*/ 7269 w 105577"/>
                          <a:gd name="connsiteY0" fmla="*/ 66971 h 66971"/>
                          <a:gd name="connsiteX1" fmla="*/ 38785 w 105577"/>
                          <a:gd name="connsiteY1" fmla="*/ 27576 h 66971"/>
                          <a:gd name="connsiteX2" fmla="*/ 101817 w 105577"/>
                          <a:gd name="connsiteY2" fmla="*/ 55153 h 66971"/>
                          <a:gd name="connsiteX3" fmla="*/ 50604 w 105577"/>
                          <a:gd name="connsiteY3" fmla="*/ 0 h 66971"/>
                          <a:gd name="connsiteX4" fmla="*/ 7269 w 105577"/>
                          <a:gd name="connsiteY4" fmla="*/ 66971 h 66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77" h="66971">
                            <a:moveTo>
                              <a:pt x="7269" y="66971"/>
                            </a:moveTo>
                            <a:cubicBezTo>
                              <a:pt x="19088" y="66971"/>
                              <a:pt x="11209" y="43334"/>
                              <a:pt x="38785" y="27576"/>
                            </a:cubicBezTo>
                            <a:cubicBezTo>
                              <a:pt x="62422" y="11818"/>
                              <a:pt x="89999" y="43334"/>
                              <a:pt x="101817" y="55153"/>
                            </a:cubicBezTo>
                            <a:cubicBezTo>
                              <a:pt x="113635" y="66971"/>
                              <a:pt x="97877" y="0"/>
                              <a:pt x="50604" y="0"/>
                            </a:cubicBezTo>
                            <a:cubicBezTo>
                              <a:pt x="-610" y="0"/>
                              <a:pt x="-8489" y="66971"/>
                              <a:pt x="7269" y="66971"/>
                            </a:cubicBezTo>
                            <a:close/>
                          </a:path>
                        </a:pathLst>
                      </a:custGeom>
                      <a:solidFill>
                        <a:srgbClr val="C17C3E"/>
                      </a:solidFill>
                      <a:ln w="39379" cap="flat">
                        <a:noFill/>
                        <a:prstDash val="solid"/>
                        <a:miter/>
                      </a:ln>
                    </p:spPr>
                    <p:txBody>
                      <a:bodyPr rtlCol="0" anchor="ctr"/>
                      <a:lstStyle/>
                      <a:p>
                        <a:endParaRPr lang="en-US"/>
                      </a:p>
                    </p:txBody>
                  </p:sp>
                  <p:sp>
                    <p:nvSpPr>
                      <p:cNvPr id="3292" name="Freeform: Shape 3291">
                        <a:extLst>
                          <a:ext uri="{FF2B5EF4-FFF2-40B4-BE49-F238E27FC236}">
                            <a16:creationId xmlns:a16="http://schemas.microsoft.com/office/drawing/2014/main" xmlns="" id="{B8C1146D-23AF-40B3-B5CE-CA2EC81464F8}"/>
                          </a:ext>
                        </a:extLst>
                      </p:cNvPr>
                      <p:cNvSpPr/>
                      <p:nvPr/>
                    </p:nvSpPr>
                    <p:spPr>
                      <a:xfrm>
                        <a:off x="16831521" y="2156612"/>
                        <a:ext cx="110470" cy="68547"/>
                      </a:xfrm>
                      <a:custGeom>
                        <a:avLst/>
                        <a:gdLst>
                          <a:gd name="connsiteX0" fmla="*/ 11983 w 110470"/>
                          <a:gd name="connsiteY0" fmla="*/ 68547 h 68547"/>
                          <a:gd name="connsiteX1" fmla="*/ 31681 w 110470"/>
                          <a:gd name="connsiteY1" fmla="*/ 40971 h 68547"/>
                          <a:gd name="connsiteX2" fmla="*/ 86833 w 110470"/>
                          <a:gd name="connsiteY2" fmla="*/ 37031 h 68547"/>
                          <a:gd name="connsiteX3" fmla="*/ 102591 w 110470"/>
                          <a:gd name="connsiteY3" fmla="*/ 56729 h 68547"/>
                          <a:gd name="connsiteX4" fmla="*/ 110470 w 110470"/>
                          <a:gd name="connsiteY4" fmla="*/ 52789 h 68547"/>
                          <a:gd name="connsiteX5" fmla="*/ 94712 w 110470"/>
                          <a:gd name="connsiteY5" fmla="*/ 21273 h 68547"/>
                          <a:gd name="connsiteX6" fmla="*/ 19862 w 110470"/>
                          <a:gd name="connsiteY6" fmla="*/ 9455 h 68547"/>
                          <a:gd name="connsiteX7" fmla="*/ 11983 w 110470"/>
                          <a:gd name="connsiteY7" fmla="*/ 68547 h 68547"/>
                          <a:gd name="connsiteX8" fmla="*/ 11983 w 110470"/>
                          <a:gd name="connsiteY8" fmla="*/ 68547 h 68547"/>
                          <a:gd name="connsiteX9" fmla="*/ 8044 w 110470"/>
                          <a:gd name="connsiteY9" fmla="*/ 44910 h 68547"/>
                          <a:gd name="connsiteX10" fmla="*/ 27741 w 110470"/>
                          <a:gd name="connsiteY10" fmla="*/ 9455 h 68547"/>
                          <a:gd name="connsiteX11" fmla="*/ 102591 w 110470"/>
                          <a:gd name="connsiteY11" fmla="*/ 52789 h 68547"/>
                          <a:gd name="connsiteX12" fmla="*/ 106531 w 110470"/>
                          <a:gd name="connsiteY12" fmla="*/ 52789 h 68547"/>
                          <a:gd name="connsiteX13" fmla="*/ 90773 w 110470"/>
                          <a:gd name="connsiteY13" fmla="*/ 37031 h 68547"/>
                          <a:gd name="connsiteX14" fmla="*/ 59257 w 110470"/>
                          <a:gd name="connsiteY14" fmla="*/ 21273 h 68547"/>
                          <a:gd name="connsiteX15" fmla="*/ 27741 w 110470"/>
                          <a:gd name="connsiteY15" fmla="*/ 33092 h 68547"/>
                          <a:gd name="connsiteX16" fmla="*/ 11983 w 110470"/>
                          <a:gd name="connsiteY16" fmla="*/ 68547 h 68547"/>
                          <a:gd name="connsiteX17" fmla="*/ 11983 w 110470"/>
                          <a:gd name="connsiteY17" fmla="*/ 68547 h 68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0470" h="68547">
                            <a:moveTo>
                              <a:pt x="11983" y="68547"/>
                            </a:moveTo>
                            <a:cubicBezTo>
                              <a:pt x="23802" y="68547"/>
                              <a:pt x="23802" y="48850"/>
                              <a:pt x="31681" y="40971"/>
                            </a:cubicBezTo>
                            <a:cubicBezTo>
                              <a:pt x="43499" y="21273"/>
                              <a:pt x="67136" y="21273"/>
                              <a:pt x="86833" y="37031"/>
                            </a:cubicBezTo>
                            <a:cubicBezTo>
                              <a:pt x="94712" y="40971"/>
                              <a:pt x="98652" y="52789"/>
                              <a:pt x="102591" y="56729"/>
                            </a:cubicBezTo>
                            <a:cubicBezTo>
                              <a:pt x="106531" y="60668"/>
                              <a:pt x="110470" y="56729"/>
                              <a:pt x="110470" y="52789"/>
                            </a:cubicBezTo>
                            <a:cubicBezTo>
                              <a:pt x="110470" y="40971"/>
                              <a:pt x="102591" y="29152"/>
                              <a:pt x="94712" y="21273"/>
                            </a:cubicBezTo>
                            <a:cubicBezTo>
                              <a:pt x="78954" y="-2364"/>
                              <a:pt x="43499" y="-6303"/>
                              <a:pt x="19862" y="9455"/>
                            </a:cubicBezTo>
                            <a:cubicBezTo>
                              <a:pt x="11983" y="13394"/>
                              <a:pt x="-15593" y="60668"/>
                              <a:pt x="11983" y="68547"/>
                            </a:cubicBezTo>
                            <a:cubicBezTo>
                              <a:pt x="11983" y="68547"/>
                              <a:pt x="19862" y="64608"/>
                              <a:pt x="11983" y="68547"/>
                            </a:cubicBezTo>
                            <a:cubicBezTo>
                              <a:pt x="4104" y="64608"/>
                              <a:pt x="8044" y="48850"/>
                              <a:pt x="8044" y="44910"/>
                            </a:cubicBezTo>
                            <a:cubicBezTo>
                              <a:pt x="11983" y="29152"/>
                              <a:pt x="19862" y="17334"/>
                              <a:pt x="27741" y="9455"/>
                            </a:cubicBezTo>
                            <a:cubicBezTo>
                              <a:pt x="59257" y="-14182"/>
                              <a:pt x="94712" y="21273"/>
                              <a:pt x="102591" y="52789"/>
                            </a:cubicBezTo>
                            <a:cubicBezTo>
                              <a:pt x="102591" y="56729"/>
                              <a:pt x="110470" y="60668"/>
                              <a:pt x="106531" y="52789"/>
                            </a:cubicBezTo>
                            <a:cubicBezTo>
                              <a:pt x="102591" y="48850"/>
                              <a:pt x="98652" y="40971"/>
                              <a:pt x="90773" y="37031"/>
                            </a:cubicBezTo>
                            <a:cubicBezTo>
                              <a:pt x="82894" y="29152"/>
                              <a:pt x="71076" y="21273"/>
                              <a:pt x="59257" y="21273"/>
                            </a:cubicBezTo>
                            <a:cubicBezTo>
                              <a:pt x="47438" y="21273"/>
                              <a:pt x="39560" y="25213"/>
                              <a:pt x="27741" y="33092"/>
                            </a:cubicBezTo>
                            <a:cubicBezTo>
                              <a:pt x="23802" y="37031"/>
                              <a:pt x="15923" y="64608"/>
                              <a:pt x="11983" y="68547"/>
                            </a:cubicBezTo>
                            <a:cubicBezTo>
                              <a:pt x="4104" y="64608"/>
                              <a:pt x="8044" y="68547"/>
                              <a:pt x="11983" y="68547"/>
                            </a:cubicBezTo>
                            <a:close/>
                          </a:path>
                        </a:pathLst>
                      </a:custGeom>
                      <a:solidFill>
                        <a:srgbClr val="824D14"/>
                      </a:solidFill>
                      <a:ln w="39379" cap="flat">
                        <a:noFill/>
                        <a:prstDash val="solid"/>
                        <a:miter/>
                      </a:ln>
                    </p:spPr>
                    <p:txBody>
                      <a:bodyPr rtlCol="0" anchor="ctr"/>
                      <a:lstStyle/>
                      <a:p>
                        <a:endParaRPr lang="en-US"/>
                      </a:p>
                    </p:txBody>
                  </p:sp>
                </p:grpSp>
                <p:sp>
                  <p:nvSpPr>
                    <p:cNvPr id="3293" name="Freeform: Shape 3292">
                      <a:extLst>
                        <a:ext uri="{FF2B5EF4-FFF2-40B4-BE49-F238E27FC236}">
                          <a16:creationId xmlns:a16="http://schemas.microsoft.com/office/drawing/2014/main" xmlns="" id="{17521890-B4B3-47A4-99BA-6014D3D132AF}"/>
                        </a:ext>
                      </a:extLst>
                    </p:cNvPr>
                    <p:cNvSpPr/>
                    <p:nvPr/>
                  </p:nvSpPr>
                  <p:spPr>
                    <a:xfrm>
                      <a:off x="16835625" y="2161716"/>
                      <a:ext cx="105014" cy="59504"/>
                    </a:xfrm>
                    <a:custGeom>
                      <a:avLst/>
                      <a:gdLst>
                        <a:gd name="connsiteX0" fmla="*/ 98487 w 105014"/>
                        <a:gd name="connsiteY0" fmla="*/ 27988 h 59504"/>
                        <a:gd name="connsiteX1" fmla="*/ 98487 w 105014"/>
                        <a:gd name="connsiteY1" fmla="*/ 27988 h 59504"/>
                        <a:gd name="connsiteX2" fmla="*/ 31516 w 105014"/>
                        <a:gd name="connsiteY2" fmla="*/ 4351 h 59504"/>
                        <a:gd name="connsiteX3" fmla="*/ 0 w 105014"/>
                        <a:gd name="connsiteY3" fmla="*/ 43746 h 59504"/>
                        <a:gd name="connsiteX4" fmla="*/ 0 w 105014"/>
                        <a:gd name="connsiteY4" fmla="*/ 43746 h 59504"/>
                        <a:gd name="connsiteX5" fmla="*/ 7879 w 105014"/>
                        <a:gd name="connsiteY5" fmla="*/ 59504 h 59504"/>
                        <a:gd name="connsiteX6" fmla="*/ 39395 w 105014"/>
                        <a:gd name="connsiteY6" fmla="*/ 20109 h 59504"/>
                        <a:gd name="connsiteX7" fmla="*/ 102427 w 105014"/>
                        <a:gd name="connsiteY7" fmla="*/ 47686 h 59504"/>
                        <a:gd name="connsiteX8" fmla="*/ 98487 w 105014"/>
                        <a:gd name="connsiteY8" fmla="*/ 27988 h 5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014" h="59504">
                          <a:moveTo>
                            <a:pt x="98487" y="27988"/>
                          </a:moveTo>
                          <a:cubicBezTo>
                            <a:pt x="98487" y="31928"/>
                            <a:pt x="98487" y="35867"/>
                            <a:pt x="98487" y="27988"/>
                          </a:cubicBezTo>
                          <a:cubicBezTo>
                            <a:pt x="86669" y="20109"/>
                            <a:pt x="59092" y="-11407"/>
                            <a:pt x="31516" y="4351"/>
                          </a:cubicBezTo>
                          <a:cubicBezTo>
                            <a:pt x="7879" y="20109"/>
                            <a:pt x="11819" y="47686"/>
                            <a:pt x="0" y="43746"/>
                          </a:cubicBezTo>
                          <a:cubicBezTo>
                            <a:pt x="0" y="43746"/>
                            <a:pt x="0" y="43746"/>
                            <a:pt x="0" y="43746"/>
                          </a:cubicBezTo>
                          <a:cubicBezTo>
                            <a:pt x="0" y="51625"/>
                            <a:pt x="3939" y="59504"/>
                            <a:pt x="7879" y="59504"/>
                          </a:cubicBezTo>
                          <a:cubicBezTo>
                            <a:pt x="19697" y="59504"/>
                            <a:pt x="11819" y="35867"/>
                            <a:pt x="39395" y="20109"/>
                          </a:cubicBezTo>
                          <a:cubicBezTo>
                            <a:pt x="63032" y="4351"/>
                            <a:pt x="90608" y="35867"/>
                            <a:pt x="102427" y="47686"/>
                          </a:cubicBezTo>
                          <a:cubicBezTo>
                            <a:pt x="106366" y="51625"/>
                            <a:pt x="106366" y="43746"/>
                            <a:pt x="98487" y="27988"/>
                          </a:cubicBezTo>
                          <a:close/>
                        </a:path>
                      </a:pathLst>
                    </a:custGeom>
                    <a:solidFill>
                      <a:srgbClr val="C17C3E"/>
                    </a:solidFill>
                    <a:ln w="39379" cap="flat">
                      <a:noFill/>
                      <a:prstDash val="solid"/>
                      <a:miter/>
                    </a:ln>
                  </p:spPr>
                  <p:txBody>
                    <a:bodyPr rtlCol="0" anchor="ctr"/>
                    <a:lstStyle/>
                    <a:p>
                      <a:endParaRPr lang="en-US"/>
                    </a:p>
                  </p:txBody>
                </p:sp>
                <p:grpSp>
                  <p:nvGrpSpPr>
                    <p:cNvPr id="3294" name="Graphic 2510">
                      <a:extLst>
                        <a:ext uri="{FF2B5EF4-FFF2-40B4-BE49-F238E27FC236}">
                          <a16:creationId xmlns:a16="http://schemas.microsoft.com/office/drawing/2014/main" xmlns="" id="{1DA1A42D-6418-4D01-BC5C-90DD0249C76F}"/>
                        </a:ext>
                      </a:extLst>
                    </p:cNvPr>
                    <p:cNvGrpSpPr/>
                    <p:nvPr/>
                  </p:nvGrpSpPr>
                  <p:grpSpPr>
                    <a:xfrm>
                      <a:off x="17081356" y="2098908"/>
                      <a:ext cx="146103" cy="78977"/>
                      <a:chOff x="17081356" y="2098908"/>
                      <a:chExt cx="146103" cy="78977"/>
                    </a:xfrm>
                  </p:grpSpPr>
                  <p:sp>
                    <p:nvSpPr>
                      <p:cNvPr id="3295" name="Freeform: Shape 3294">
                        <a:extLst>
                          <a:ext uri="{FF2B5EF4-FFF2-40B4-BE49-F238E27FC236}">
                            <a16:creationId xmlns:a16="http://schemas.microsoft.com/office/drawing/2014/main" xmlns="" id="{6F5B6314-737B-468D-AFC1-1E72D3942EBC}"/>
                          </a:ext>
                        </a:extLst>
                      </p:cNvPr>
                      <p:cNvSpPr/>
                      <p:nvPr/>
                    </p:nvSpPr>
                    <p:spPr>
                      <a:xfrm>
                        <a:off x="17087479" y="2098908"/>
                        <a:ext cx="137500" cy="75038"/>
                      </a:xfrm>
                      <a:custGeom>
                        <a:avLst/>
                        <a:gdLst>
                          <a:gd name="connsiteX0" fmla="*/ 4212 w 137500"/>
                          <a:gd name="connsiteY0" fmla="*/ 75039 h 75038"/>
                          <a:gd name="connsiteX1" fmla="*/ 63304 w 137500"/>
                          <a:gd name="connsiteY1" fmla="*/ 31704 h 75038"/>
                          <a:gd name="connsiteX2" fmla="*/ 134215 w 137500"/>
                          <a:gd name="connsiteY2" fmla="*/ 63220 h 75038"/>
                          <a:gd name="connsiteX3" fmla="*/ 55426 w 137500"/>
                          <a:gd name="connsiteY3" fmla="*/ 188 h 75038"/>
                          <a:gd name="connsiteX4" fmla="*/ 4212 w 137500"/>
                          <a:gd name="connsiteY4" fmla="*/ 75039 h 75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500" h="75038">
                            <a:moveTo>
                              <a:pt x="4212" y="75039"/>
                            </a:moveTo>
                            <a:cubicBezTo>
                              <a:pt x="19970" y="75039"/>
                              <a:pt x="23910" y="31704"/>
                              <a:pt x="63304" y="31704"/>
                            </a:cubicBezTo>
                            <a:cubicBezTo>
                              <a:pt x="110578" y="27765"/>
                              <a:pt x="122397" y="71099"/>
                              <a:pt x="134215" y="63220"/>
                            </a:cubicBezTo>
                            <a:cubicBezTo>
                              <a:pt x="149973" y="55341"/>
                              <a:pt x="106639" y="-3751"/>
                              <a:pt x="55426" y="188"/>
                            </a:cubicBezTo>
                            <a:cubicBezTo>
                              <a:pt x="4212" y="8067"/>
                              <a:pt x="-7606" y="75039"/>
                              <a:pt x="4212" y="75039"/>
                            </a:cubicBezTo>
                            <a:close/>
                          </a:path>
                        </a:pathLst>
                      </a:custGeom>
                      <a:solidFill>
                        <a:srgbClr val="C17C3E"/>
                      </a:solidFill>
                      <a:ln w="39379" cap="flat">
                        <a:noFill/>
                        <a:prstDash val="solid"/>
                        <a:miter/>
                      </a:ln>
                    </p:spPr>
                    <p:txBody>
                      <a:bodyPr rtlCol="0" anchor="ctr"/>
                      <a:lstStyle/>
                      <a:p>
                        <a:endParaRPr lang="en-US"/>
                      </a:p>
                    </p:txBody>
                  </p:sp>
                  <p:sp>
                    <p:nvSpPr>
                      <p:cNvPr id="3296" name="Freeform: Shape 3295">
                        <a:extLst>
                          <a:ext uri="{FF2B5EF4-FFF2-40B4-BE49-F238E27FC236}">
                            <a16:creationId xmlns:a16="http://schemas.microsoft.com/office/drawing/2014/main" xmlns="" id="{6B9172ED-5BD3-4304-B5F3-9869AB3E1FC3}"/>
                          </a:ext>
                        </a:extLst>
                      </p:cNvPr>
                      <p:cNvSpPr/>
                      <p:nvPr/>
                    </p:nvSpPr>
                    <p:spPr>
                      <a:xfrm>
                        <a:off x="17081356" y="2100858"/>
                        <a:ext cx="146103" cy="77027"/>
                      </a:xfrm>
                      <a:custGeom>
                        <a:avLst/>
                        <a:gdLst>
                          <a:gd name="connsiteX0" fmla="*/ 10336 w 146103"/>
                          <a:gd name="connsiteY0" fmla="*/ 77028 h 77027"/>
                          <a:gd name="connsiteX1" fmla="*/ 37912 w 146103"/>
                          <a:gd name="connsiteY1" fmla="*/ 45512 h 77027"/>
                          <a:gd name="connsiteX2" fmla="*/ 108823 w 146103"/>
                          <a:gd name="connsiteY2" fmla="*/ 49451 h 77027"/>
                          <a:gd name="connsiteX3" fmla="*/ 128520 w 146103"/>
                          <a:gd name="connsiteY3" fmla="*/ 65209 h 77027"/>
                          <a:gd name="connsiteX4" fmla="*/ 144278 w 146103"/>
                          <a:gd name="connsiteY4" fmla="*/ 61270 h 77027"/>
                          <a:gd name="connsiteX5" fmla="*/ 124581 w 146103"/>
                          <a:gd name="connsiteY5" fmla="*/ 25814 h 77027"/>
                          <a:gd name="connsiteX6" fmla="*/ 26094 w 146103"/>
                          <a:gd name="connsiteY6" fmla="*/ 13996 h 77027"/>
                          <a:gd name="connsiteX7" fmla="*/ 10336 w 146103"/>
                          <a:gd name="connsiteY7" fmla="*/ 77028 h 77027"/>
                          <a:gd name="connsiteX8" fmla="*/ 10336 w 146103"/>
                          <a:gd name="connsiteY8" fmla="*/ 77028 h 77027"/>
                          <a:gd name="connsiteX9" fmla="*/ 10336 w 146103"/>
                          <a:gd name="connsiteY9" fmla="*/ 49451 h 77027"/>
                          <a:gd name="connsiteX10" fmla="*/ 45791 w 146103"/>
                          <a:gd name="connsiteY10" fmla="*/ 10056 h 77027"/>
                          <a:gd name="connsiteX11" fmla="*/ 124581 w 146103"/>
                          <a:gd name="connsiteY11" fmla="*/ 37633 h 77027"/>
                          <a:gd name="connsiteX12" fmla="*/ 120641 w 146103"/>
                          <a:gd name="connsiteY12" fmla="*/ 57330 h 77027"/>
                          <a:gd name="connsiteX13" fmla="*/ 61549 w 146103"/>
                          <a:gd name="connsiteY13" fmla="*/ 33693 h 77027"/>
                          <a:gd name="connsiteX14" fmla="*/ 33972 w 146103"/>
                          <a:gd name="connsiteY14" fmla="*/ 45512 h 77027"/>
                          <a:gd name="connsiteX15" fmla="*/ 2457 w 146103"/>
                          <a:gd name="connsiteY15" fmla="*/ 77028 h 77027"/>
                          <a:gd name="connsiteX16" fmla="*/ 10336 w 146103"/>
                          <a:gd name="connsiteY16" fmla="*/ 77028 h 77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6103" h="77027">
                            <a:moveTo>
                              <a:pt x="10336" y="77028"/>
                            </a:moveTo>
                            <a:cubicBezTo>
                              <a:pt x="26094" y="73088"/>
                              <a:pt x="30033" y="57330"/>
                              <a:pt x="37912" y="45512"/>
                            </a:cubicBezTo>
                            <a:cubicBezTo>
                              <a:pt x="57610" y="25814"/>
                              <a:pt x="89125" y="29754"/>
                              <a:pt x="108823" y="49451"/>
                            </a:cubicBezTo>
                            <a:cubicBezTo>
                              <a:pt x="116702" y="53391"/>
                              <a:pt x="120641" y="61270"/>
                              <a:pt x="128520" y="65209"/>
                            </a:cubicBezTo>
                            <a:cubicBezTo>
                              <a:pt x="132460" y="69149"/>
                              <a:pt x="140339" y="69149"/>
                              <a:pt x="144278" y="61270"/>
                            </a:cubicBezTo>
                            <a:cubicBezTo>
                              <a:pt x="152157" y="49451"/>
                              <a:pt x="132460" y="29754"/>
                              <a:pt x="124581" y="25814"/>
                            </a:cubicBezTo>
                            <a:cubicBezTo>
                              <a:pt x="97004" y="-1762"/>
                              <a:pt x="57610" y="-9641"/>
                              <a:pt x="26094" y="13996"/>
                            </a:cubicBezTo>
                            <a:cubicBezTo>
                              <a:pt x="18215" y="17935"/>
                              <a:pt x="-17241" y="73088"/>
                              <a:pt x="10336" y="77028"/>
                            </a:cubicBezTo>
                            <a:cubicBezTo>
                              <a:pt x="14275" y="77028"/>
                              <a:pt x="14275" y="73088"/>
                              <a:pt x="10336" y="77028"/>
                            </a:cubicBezTo>
                            <a:cubicBezTo>
                              <a:pt x="6396" y="73088"/>
                              <a:pt x="10336" y="49451"/>
                              <a:pt x="10336" y="49451"/>
                            </a:cubicBezTo>
                            <a:cubicBezTo>
                              <a:pt x="18215" y="29754"/>
                              <a:pt x="30033" y="17935"/>
                              <a:pt x="45791" y="10056"/>
                            </a:cubicBezTo>
                            <a:cubicBezTo>
                              <a:pt x="77307" y="-5702"/>
                              <a:pt x="108823" y="13996"/>
                              <a:pt x="124581" y="37633"/>
                            </a:cubicBezTo>
                            <a:cubicBezTo>
                              <a:pt x="132460" y="45512"/>
                              <a:pt x="144278" y="77028"/>
                              <a:pt x="120641" y="57330"/>
                            </a:cubicBezTo>
                            <a:cubicBezTo>
                              <a:pt x="100944" y="41572"/>
                              <a:pt x="85186" y="33693"/>
                              <a:pt x="61549" y="33693"/>
                            </a:cubicBezTo>
                            <a:cubicBezTo>
                              <a:pt x="49730" y="33693"/>
                              <a:pt x="41852" y="37633"/>
                              <a:pt x="33972" y="45512"/>
                            </a:cubicBezTo>
                            <a:cubicBezTo>
                              <a:pt x="22154" y="53391"/>
                              <a:pt x="18215" y="73088"/>
                              <a:pt x="2457" y="77028"/>
                            </a:cubicBezTo>
                            <a:cubicBezTo>
                              <a:pt x="2457" y="73088"/>
                              <a:pt x="10336" y="77028"/>
                              <a:pt x="10336" y="77028"/>
                            </a:cubicBezTo>
                            <a:close/>
                          </a:path>
                        </a:pathLst>
                      </a:custGeom>
                      <a:solidFill>
                        <a:srgbClr val="824D14"/>
                      </a:solidFill>
                      <a:ln w="39379" cap="flat">
                        <a:noFill/>
                        <a:prstDash val="solid"/>
                        <a:miter/>
                      </a:ln>
                    </p:spPr>
                    <p:txBody>
                      <a:bodyPr rtlCol="0" anchor="ctr"/>
                      <a:lstStyle/>
                      <a:p>
                        <a:endParaRPr lang="en-US"/>
                      </a:p>
                    </p:txBody>
                  </p:sp>
                </p:grpSp>
                <p:sp>
                  <p:nvSpPr>
                    <p:cNvPr id="3297" name="Freeform: Shape 3296">
                      <a:extLst>
                        <a:ext uri="{FF2B5EF4-FFF2-40B4-BE49-F238E27FC236}">
                          <a16:creationId xmlns:a16="http://schemas.microsoft.com/office/drawing/2014/main" xmlns="" id="{9AE1F8D1-A127-4319-8765-45A3B4C600D7}"/>
                        </a:ext>
                      </a:extLst>
                    </p:cNvPr>
                    <p:cNvSpPr/>
                    <p:nvPr/>
                  </p:nvSpPr>
                  <p:spPr>
                    <a:xfrm>
                      <a:off x="17087752" y="2118516"/>
                      <a:ext cx="136897" cy="59370"/>
                    </a:xfrm>
                    <a:custGeom>
                      <a:avLst/>
                      <a:gdLst>
                        <a:gd name="connsiteX0" fmla="*/ 133943 w 136897"/>
                        <a:gd name="connsiteY0" fmla="*/ 27854 h 59370"/>
                        <a:gd name="connsiteX1" fmla="*/ 133943 w 136897"/>
                        <a:gd name="connsiteY1" fmla="*/ 27854 h 59370"/>
                        <a:gd name="connsiteX2" fmla="*/ 59092 w 136897"/>
                        <a:gd name="connsiteY2" fmla="*/ 278 h 59370"/>
                        <a:gd name="connsiteX3" fmla="*/ 0 w 136897"/>
                        <a:gd name="connsiteY3" fmla="*/ 43612 h 59370"/>
                        <a:gd name="connsiteX4" fmla="*/ 0 w 136897"/>
                        <a:gd name="connsiteY4" fmla="*/ 43612 h 59370"/>
                        <a:gd name="connsiteX5" fmla="*/ 3939 w 136897"/>
                        <a:gd name="connsiteY5" fmla="*/ 59370 h 59370"/>
                        <a:gd name="connsiteX6" fmla="*/ 63032 w 136897"/>
                        <a:gd name="connsiteY6" fmla="*/ 16036 h 59370"/>
                        <a:gd name="connsiteX7" fmla="*/ 133943 w 136897"/>
                        <a:gd name="connsiteY7" fmla="*/ 47552 h 59370"/>
                        <a:gd name="connsiteX8" fmla="*/ 133943 w 136897"/>
                        <a:gd name="connsiteY8" fmla="*/ 27854 h 59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6897" h="59370">
                          <a:moveTo>
                            <a:pt x="133943" y="27854"/>
                          </a:moveTo>
                          <a:cubicBezTo>
                            <a:pt x="133943" y="27854"/>
                            <a:pt x="133943" y="27854"/>
                            <a:pt x="133943" y="27854"/>
                          </a:cubicBezTo>
                          <a:cubicBezTo>
                            <a:pt x="114245" y="35733"/>
                            <a:pt x="106366" y="-3662"/>
                            <a:pt x="59092" y="278"/>
                          </a:cubicBezTo>
                          <a:cubicBezTo>
                            <a:pt x="19697" y="278"/>
                            <a:pt x="15758" y="43612"/>
                            <a:pt x="0" y="43612"/>
                          </a:cubicBezTo>
                          <a:lnTo>
                            <a:pt x="0" y="43612"/>
                          </a:lnTo>
                          <a:cubicBezTo>
                            <a:pt x="0" y="51491"/>
                            <a:pt x="0" y="59370"/>
                            <a:pt x="3939" y="59370"/>
                          </a:cubicBezTo>
                          <a:cubicBezTo>
                            <a:pt x="19697" y="59370"/>
                            <a:pt x="23637" y="16036"/>
                            <a:pt x="63032" y="16036"/>
                          </a:cubicBezTo>
                          <a:cubicBezTo>
                            <a:pt x="110306" y="12096"/>
                            <a:pt x="122124" y="55431"/>
                            <a:pt x="133943" y="47552"/>
                          </a:cubicBezTo>
                          <a:cubicBezTo>
                            <a:pt x="137882" y="43612"/>
                            <a:pt x="137882" y="35733"/>
                            <a:pt x="133943" y="27854"/>
                          </a:cubicBezTo>
                          <a:close/>
                        </a:path>
                      </a:pathLst>
                    </a:custGeom>
                    <a:solidFill>
                      <a:srgbClr val="C17C3E"/>
                    </a:solidFill>
                    <a:ln w="39379" cap="flat">
                      <a:noFill/>
                      <a:prstDash val="solid"/>
                      <a:miter/>
                    </a:ln>
                  </p:spPr>
                  <p:txBody>
                    <a:bodyPr rtlCol="0" anchor="ctr"/>
                    <a:lstStyle/>
                    <a:p>
                      <a:endParaRPr lang="en-US"/>
                    </a:p>
                  </p:txBody>
                </p:sp>
                <p:grpSp>
                  <p:nvGrpSpPr>
                    <p:cNvPr id="3298" name="Graphic 2510">
                      <a:extLst>
                        <a:ext uri="{FF2B5EF4-FFF2-40B4-BE49-F238E27FC236}">
                          <a16:creationId xmlns:a16="http://schemas.microsoft.com/office/drawing/2014/main" xmlns="" id="{448DA4A3-9295-4C46-93EC-444092B4E722}"/>
                        </a:ext>
                      </a:extLst>
                    </p:cNvPr>
                    <p:cNvGrpSpPr/>
                    <p:nvPr/>
                  </p:nvGrpSpPr>
                  <p:grpSpPr>
                    <a:xfrm>
                      <a:off x="17097964" y="2175393"/>
                      <a:ext cx="246945" cy="280595"/>
                      <a:chOff x="17097964" y="2175393"/>
                      <a:chExt cx="246945" cy="280595"/>
                    </a:xfrm>
                  </p:grpSpPr>
                  <p:grpSp>
                    <p:nvGrpSpPr>
                      <p:cNvPr id="3299" name="Graphic 2510">
                        <a:extLst>
                          <a:ext uri="{FF2B5EF4-FFF2-40B4-BE49-F238E27FC236}">
                            <a16:creationId xmlns:a16="http://schemas.microsoft.com/office/drawing/2014/main" xmlns="" id="{A748222F-F829-42E4-8B23-E9FCB5CE169F}"/>
                          </a:ext>
                        </a:extLst>
                      </p:cNvPr>
                      <p:cNvGrpSpPr/>
                      <p:nvPr/>
                    </p:nvGrpSpPr>
                    <p:grpSpPr>
                      <a:xfrm>
                        <a:off x="17097964" y="2175393"/>
                        <a:ext cx="182822" cy="207345"/>
                        <a:chOff x="17097964" y="2175393"/>
                        <a:chExt cx="182822" cy="207345"/>
                      </a:xfrm>
                    </p:grpSpPr>
                    <p:grpSp>
                      <p:nvGrpSpPr>
                        <p:cNvPr id="3300" name="Graphic 2510">
                          <a:extLst>
                            <a:ext uri="{FF2B5EF4-FFF2-40B4-BE49-F238E27FC236}">
                              <a16:creationId xmlns:a16="http://schemas.microsoft.com/office/drawing/2014/main" xmlns="" id="{D8BABBA6-F6AC-4F5A-AFEA-5D8AB05E594F}"/>
                            </a:ext>
                          </a:extLst>
                        </p:cNvPr>
                        <p:cNvGrpSpPr/>
                        <p:nvPr/>
                      </p:nvGrpSpPr>
                      <p:grpSpPr>
                        <a:xfrm>
                          <a:off x="17097964" y="2175393"/>
                          <a:ext cx="144453" cy="184082"/>
                          <a:chOff x="17097964" y="2175393"/>
                          <a:chExt cx="144453" cy="184082"/>
                        </a:xfrm>
                      </p:grpSpPr>
                      <p:grpSp>
                        <p:nvGrpSpPr>
                          <p:cNvPr id="3301" name="Graphic 2510">
                            <a:extLst>
                              <a:ext uri="{FF2B5EF4-FFF2-40B4-BE49-F238E27FC236}">
                                <a16:creationId xmlns:a16="http://schemas.microsoft.com/office/drawing/2014/main" xmlns="" id="{800AFDE7-FA73-4990-B211-62D19F07D07E}"/>
                              </a:ext>
                            </a:extLst>
                          </p:cNvPr>
                          <p:cNvGrpSpPr/>
                          <p:nvPr/>
                        </p:nvGrpSpPr>
                        <p:grpSpPr>
                          <a:xfrm>
                            <a:off x="17097964" y="2175393"/>
                            <a:ext cx="144453" cy="184082"/>
                            <a:chOff x="17097964" y="2175393"/>
                            <a:chExt cx="144453" cy="184082"/>
                          </a:xfrm>
                        </p:grpSpPr>
                        <p:grpSp>
                          <p:nvGrpSpPr>
                            <p:cNvPr id="3302" name="Graphic 2510">
                              <a:extLst>
                                <a:ext uri="{FF2B5EF4-FFF2-40B4-BE49-F238E27FC236}">
                                  <a16:creationId xmlns:a16="http://schemas.microsoft.com/office/drawing/2014/main" xmlns="" id="{23FB0916-9053-4F48-8596-BE3C477E1D27}"/>
                                </a:ext>
                              </a:extLst>
                            </p:cNvPr>
                            <p:cNvGrpSpPr/>
                            <p:nvPr/>
                          </p:nvGrpSpPr>
                          <p:grpSpPr>
                            <a:xfrm>
                              <a:off x="17097964" y="2175393"/>
                              <a:ext cx="144453" cy="184082"/>
                              <a:chOff x="17097964" y="2175393"/>
                              <a:chExt cx="144453" cy="184082"/>
                            </a:xfrm>
                          </p:grpSpPr>
                          <p:sp>
                            <p:nvSpPr>
                              <p:cNvPr id="3303" name="Freeform: Shape 3302">
                                <a:extLst>
                                  <a:ext uri="{FF2B5EF4-FFF2-40B4-BE49-F238E27FC236}">
                                    <a16:creationId xmlns:a16="http://schemas.microsoft.com/office/drawing/2014/main" xmlns="" id="{7BD9F00E-B261-4DD6-98AD-B0622B34AA5B}"/>
                                  </a:ext>
                                </a:extLst>
                              </p:cNvPr>
                              <p:cNvSpPr/>
                              <p:nvPr/>
                            </p:nvSpPr>
                            <p:spPr>
                              <a:xfrm>
                                <a:off x="17097964" y="2175393"/>
                                <a:ext cx="139348" cy="180691"/>
                              </a:xfrm>
                              <a:custGeom>
                                <a:avLst/>
                                <a:gdLst>
                                  <a:gd name="connsiteX0" fmla="*/ 5546 w 139348"/>
                                  <a:gd name="connsiteY0" fmla="*/ 120677 h 180691"/>
                                  <a:gd name="connsiteX1" fmla="*/ 104033 w 139348"/>
                                  <a:gd name="connsiteY1" fmla="*/ 175830 h 180691"/>
                                  <a:gd name="connsiteX2" fmla="*/ 131609 w 139348"/>
                                  <a:gd name="connsiteY2" fmla="*/ 69464 h 180691"/>
                                  <a:gd name="connsiteX3" fmla="*/ 41001 w 139348"/>
                                  <a:gd name="connsiteY3" fmla="*/ 2492 h 180691"/>
                                  <a:gd name="connsiteX4" fmla="*/ 5546 w 139348"/>
                                  <a:gd name="connsiteY4" fmla="*/ 120677 h 180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348" h="180691">
                                    <a:moveTo>
                                      <a:pt x="5546" y="120677"/>
                                    </a:moveTo>
                                    <a:cubicBezTo>
                                      <a:pt x="21304" y="167951"/>
                                      <a:pt x="68578" y="191587"/>
                                      <a:pt x="104033" y="175830"/>
                                    </a:cubicBezTo>
                                    <a:cubicBezTo>
                                      <a:pt x="139489" y="160072"/>
                                      <a:pt x="147367" y="116737"/>
                                      <a:pt x="131609" y="69464"/>
                                    </a:cubicBezTo>
                                    <a:cubicBezTo>
                                      <a:pt x="111912" y="22190"/>
                                      <a:pt x="76457" y="-9326"/>
                                      <a:pt x="41001" y="2492"/>
                                    </a:cubicBezTo>
                                    <a:cubicBezTo>
                                      <a:pt x="9485" y="14311"/>
                                      <a:pt x="-10212" y="69464"/>
                                      <a:pt x="5546" y="120677"/>
                                    </a:cubicBezTo>
                                    <a:close/>
                                  </a:path>
                                </a:pathLst>
                              </a:custGeom>
                              <a:solidFill>
                                <a:srgbClr val="FFFAF7"/>
                              </a:solidFill>
                              <a:ln w="39379" cap="flat">
                                <a:noFill/>
                                <a:prstDash val="solid"/>
                                <a:miter/>
                              </a:ln>
                            </p:spPr>
                            <p:txBody>
                              <a:bodyPr rtlCol="0" anchor="ctr"/>
                              <a:lstStyle/>
                              <a:p>
                                <a:endParaRPr lang="en-US"/>
                              </a:p>
                            </p:txBody>
                          </p:sp>
                          <p:sp>
                            <p:nvSpPr>
                              <p:cNvPr id="3304" name="Freeform: Shape 3303">
                                <a:extLst>
                                  <a:ext uri="{FF2B5EF4-FFF2-40B4-BE49-F238E27FC236}">
                                    <a16:creationId xmlns:a16="http://schemas.microsoft.com/office/drawing/2014/main" xmlns="" id="{58D65C25-45C8-46CD-9FF4-CA51D5AA45FD}"/>
                                  </a:ext>
                                </a:extLst>
                              </p:cNvPr>
                              <p:cNvSpPr/>
                              <p:nvPr/>
                            </p:nvSpPr>
                            <p:spPr>
                              <a:xfrm>
                                <a:off x="17097972" y="2177014"/>
                                <a:ext cx="144445" cy="182462"/>
                              </a:xfrm>
                              <a:custGeom>
                                <a:avLst/>
                                <a:gdLst>
                                  <a:gd name="connsiteX0" fmla="*/ 5538 w 144445"/>
                                  <a:gd name="connsiteY0" fmla="*/ 119056 h 182462"/>
                                  <a:gd name="connsiteX1" fmla="*/ 92206 w 144445"/>
                                  <a:gd name="connsiteY1" fmla="*/ 182088 h 182462"/>
                                  <a:gd name="connsiteX2" fmla="*/ 135541 w 144445"/>
                                  <a:gd name="connsiteY2" fmla="*/ 71783 h 182462"/>
                                  <a:gd name="connsiteX3" fmla="*/ 48872 w 144445"/>
                                  <a:gd name="connsiteY3" fmla="*/ 872 h 182462"/>
                                  <a:gd name="connsiteX4" fmla="*/ 5538 w 144445"/>
                                  <a:gd name="connsiteY4" fmla="*/ 119056 h 182462"/>
                                  <a:gd name="connsiteX5" fmla="*/ 9477 w 144445"/>
                                  <a:gd name="connsiteY5" fmla="*/ 119056 h 182462"/>
                                  <a:gd name="connsiteX6" fmla="*/ 13417 w 144445"/>
                                  <a:gd name="connsiteY6" fmla="*/ 32388 h 182462"/>
                                  <a:gd name="connsiteX7" fmla="*/ 84327 w 144445"/>
                                  <a:gd name="connsiteY7" fmla="*/ 12690 h 182462"/>
                                  <a:gd name="connsiteX8" fmla="*/ 123722 w 144445"/>
                                  <a:gd name="connsiteY8" fmla="*/ 59964 h 182462"/>
                                  <a:gd name="connsiteX9" fmla="*/ 131601 w 144445"/>
                                  <a:gd name="connsiteY9" fmla="*/ 146633 h 182462"/>
                                  <a:gd name="connsiteX10" fmla="*/ 52811 w 144445"/>
                                  <a:gd name="connsiteY10" fmla="*/ 174209 h 182462"/>
                                  <a:gd name="connsiteX11" fmla="*/ 9477 w 144445"/>
                                  <a:gd name="connsiteY11" fmla="*/ 119056 h 182462"/>
                                  <a:gd name="connsiteX12" fmla="*/ 5538 w 144445"/>
                                  <a:gd name="connsiteY12" fmla="*/ 119056 h 182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4445" h="182462">
                                    <a:moveTo>
                                      <a:pt x="5538" y="119056"/>
                                    </a:moveTo>
                                    <a:cubicBezTo>
                                      <a:pt x="21296" y="158451"/>
                                      <a:pt x="52811" y="186028"/>
                                      <a:pt x="92206" y="182088"/>
                                    </a:cubicBezTo>
                                    <a:cubicBezTo>
                                      <a:pt x="151299" y="178149"/>
                                      <a:pt x="151299" y="111177"/>
                                      <a:pt x="135541" y="71783"/>
                                    </a:cubicBezTo>
                                    <a:cubicBezTo>
                                      <a:pt x="123722" y="40267"/>
                                      <a:pt x="88267" y="-7007"/>
                                      <a:pt x="48872" y="872"/>
                                    </a:cubicBezTo>
                                    <a:cubicBezTo>
                                      <a:pt x="-2341" y="8751"/>
                                      <a:pt x="-6281" y="75722"/>
                                      <a:pt x="5538" y="119056"/>
                                    </a:cubicBezTo>
                                    <a:cubicBezTo>
                                      <a:pt x="5538" y="119056"/>
                                      <a:pt x="13417" y="122996"/>
                                      <a:pt x="9477" y="119056"/>
                                    </a:cubicBezTo>
                                    <a:cubicBezTo>
                                      <a:pt x="1598" y="91480"/>
                                      <a:pt x="1598" y="63904"/>
                                      <a:pt x="13417" y="32388"/>
                                    </a:cubicBezTo>
                                    <a:cubicBezTo>
                                      <a:pt x="25235" y="4812"/>
                                      <a:pt x="52811" y="-10946"/>
                                      <a:pt x="84327" y="12690"/>
                                    </a:cubicBezTo>
                                    <a:cubicBezTo>
                                      <a:pt x="100085" y="24509"/>
                                      <a:pt x="111904" y="40267"/>
                                      <a:pt x="123722" y="59964"/>
                                    </a:cubicBezTo>
                                    <a:cubicBezTo>
                                      <a:pt x="139480" y="87541"/>
                                      <a:pt x="143420" y="119056"/>
                                      <a:pt x="131601" y="146633"/>
                                    </a:cubicBezTo>
                                    <a:cubicBezTo>
                                      <a:pt x="119783" y="178149"/>
                                      <a:pt x="80388" y="186028"/>
                                      <a:pt x="52811" y="174209"/>
                                    </a:cubicBezTo>
                                    <a:cubicBezTo>
                                      <a:pt x="29175" y="166330"/>
                                      <a:pt x="17356" y="142693"/>
                                      <a:pt x="9477" y="119056"/>
                                    </a:cubicBezTo>
                                    <a:cubicBezTo>
                                      <a:pt x="9477" y="119056"/>
                                      <a:pt x="1598" y="115117"/>
                                      <a:pt x="5538" y="119056"/>
                                    </a:cubicBezTo>
                                    <a:close/>
                                  </a:path>
                                </a:pathLst>
                              </a:custGeom>
                              <a:solidFill>
                                <a:srgbClr val="A05627"/>
                              </a:solidFill>
                              <a:ln w="39379" cap="flat">
                                <a:noFill/>
                                <a:prstDash val="solid"/>
                                <a:miter/>
                              </a:ln>
                            </p:spPr>
                            <p:txBody>
                              <a:bodyPr rtlCol="0" anchor="ctr"/>
                              <a:lstStyle/>
                              <a:p>
                                <a:endParaRPr lang="en-US"/>
                              </a:p>
                            </p:txBody>
                          </p:sp>
                        </p:grpSp>
                        <p:sp>
                          <p:nvSpPr>
                            <p:cNvPr id="3305" name="Freeform: Shape 3304">
                              <a:extLst>
                                <a:ext uri="{FF2B5EF4-FFF2-40B4-BE49-F238E27FC236}">
                                  <a16:creationId xmlns:a16="http://schemas.microsoft.com/office/drawing/2014/main" xmlns="" id="{D5AE07F7-8E50-4BBB-B1BC-8FB8B586641D}"/>
                                </a:ext>
                              </a:extLst>
                            </p:cNvPr>
                            <p:cNvSpPr/>
                            <p:nvPr/>
                          </p:nvSpPr>
                          <p:spPr>
                            <a:xfrm>
                              <a:off x="17097964" y="2175393"/>
                              <a:ext cx="139348" cy="180691"/>
                            </a:xfrm>
                            <a:custGeom>
                              <a:avLst/>
                              <a:gdLst>
                                <a:gd name="connsiteX0" fmla="*/ 104033 w 139348"/>
                                <a:gd name="connsiteY0" fmla="*/ 175830 h 180691"/>
                                <a:gd name="connsiteX1" fmla="*/ 131609 w 139348"/>
                                <a:gd name="connsiteY1" fmla="*/ 69464 h 180691"/>
                                <a:gd name="connsiteX2" fmla="*/ 41001 w 139348"/>
                                <a:gd name="connsiteY2" fmla="*/ 2492 h 180691"/>
                                <a:gd name="connsiteX3" fmla="*/ 5546 w 139348"/>
                                <a:gd name="connsiteY3" fmla="*/ 120677 h 180691"/>
                                <a:gd name="connsiteX4" fmla="*/ 104033 w 139348"/>
                                <a:gd name="connsiteY4" fmla="*/ 175830 h 180691"/>
                                <a:gd name="connsiteX5" fmla="*/ 17364 w 139348"/>
                                <a:gd name="connsiteY5" fmla="*/ 108858 h 180691"/>
                                <a:gd name="connsiteX6" fmla="*/ 44941 w 139348"/>
                                <a:gd name="connsiteY6" fmla="*/ 6432 h 180691"/>
                                <a:gd name="connsiteX7" fmla="*/ 123731 w 139348"/>
                                <a:gd name="connsiteY7" fmla="*/ 65524 h 180691"/>
                                <a:gd name="connsiteX8" fmla="*/ 104033 w 139348"/>
                                <a:gd name="connsiteY8" fmla="*/ 160072 h 180691"/>
                                <a:gd name="connsiteX9" fmla="*/ 17364 w 139348"/>
                                <a:gd name="connsiteY9" fmla="*/ 108858 h 180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348" h="180691">
                                  <a:moveTo>
                                    <a:pt x="104033" y="175830"/>
                                  </a:moveTo>
                                  <a:cubicBezTo>
                                    <a:pt x="139489" y="160072"/>
                                    <a:pt x="147367" y="116737"/>
                                    <a:pt x="131609" y="69464"/>
                                  </a:cubicBezTo>
                                  <a:cubicBezTo>
                                    <a:pt x="111912" y="22190"/>
                                    <a:pt x="76457" y="-9326"/>
                                    <a:pt x="41001" y="2492"/>
                                  </a:cubicBezTo>
                                  <a:cubicBezTo>
                                    <a:pt x="9485" y="10371"/>
                                    <a:pt x="-10212" y="69464"/>
                                    <a:pt x="5546" y="120677"/>
                                  </a:cubicBezTo>
                                  <a:cubicBezTo>
                                    <a:pt x="21304" y="167951"/>
                                    <a:pt x="68578" y="191587"/>
                                    <a:pt x="104033" y="175830"/>
                                  </a:cubicBezTo>
                                  <a:close/>
                                  <a:moveTo>
                                    <a:pt x="17364" y="108858"/>
                                  </a:moveTo>
                                  <a:cubicBezTo>
                                    <a:pt x="5546" y="65524"/>
                                    <a:pt x="17364" y="14311"/>
                                    <a:pt x="44941" y="6432"/>
                                  </a:cubicBezTo>
                                  <a:cubicBezTo>
                                    <a:pt x="72517" y="-1447"/>
                                    <a:pt x="107973" y="26129"/>
                                    <a:pt x="123731" y="65524"/>
                                  </a:cubicBezTo>
                                  <a:cubicBezTo>
                                    <a:pt x="139489" y="104919"/>
                                    <a:pt x="135549" y="144314"/>
                                    <a:pt x="104033" y="160072"/>
                                  </a:cubicBezTo>
                                  <a:cubicBezTo>
                                    <a:pt x="72517" y="175830"/>
                                    <a:pt x="29183" y="152193"/>
                                    <a:pt x="17364" y="108858"/>
                                  </a:cubicBezTo>
                                  <a:close/>
                                </a:path>
                              </a:pathLst>
                            </a:custGeom>
                            <a:solidFill>
                              <a:srgbClr val="E8E1D9"/>
                            </a:solidFill>
                            <a:ln w="39379" cap="flat">
                              <a:noFill/>
                              <a:prstDash val="solid"/>
                              <a:miter/>
                            </a:ln>
                          </p:spPr>
                          <p:txBody>
                            <a:bodyPr rtlCol="0" anchor="ctr"/>
                            <a:lstStyle/>
                            <a:p>
                              <a:endParaRPr lang="en-US"/>
                            </a:p>
                          </p:txBody>
                        </p:sp>
                      </p:grpSp>
                      <p:grpSp>
                        <p:nvGrpSpPr>
                          <p:cNvPr id="3306" name="Graphic 2510">
                            <a:extLst>
                              <a:ext uri="{FF2B5EF4-FFF2-40B4-BE49-F238E27FC236}">
                                <a16:creationId xmlns:a16="http://schemas.microsoft.com/office/drawing/2014/main" xmlns="" id="{9FAC9C79-0F2D-4681-B6D1-8DF1498038CE}"/>
                              </a:ext>
                            </a:extLst>
                          </p:cNvPr>
                          <p:cNvGrpSpPr/>
                          <p:nvPr/>
                        </p:nvGrpSpPr>
                        <p:grpSpPr>
                          <a:xfrm>
                            <a:off x="17128618" y="2235240"/>
                            <a:ext cx="90626" cy="119906"/>
                            <a:chOff x="17128618" y="2235240"/>
                            <a:chExt cx="90626" cy="119906"/>
                          </a:xfrm>
                        </p:grpSpPr>
                        <p:sp>
                          <p:nvSpPr>
                            <p:cNvPr id="3307" name="Freeform: Shape 3306">
                              <a:extLst>
                                <a:ext uri="{FF2B5EF4-FFF2-40B4-BE49-F238E27FC236}">
                                  <a16:creationId xmlns:a16="http://schemas.microsoft.com/office/drawing/2014/main" xmlns="" id="{9D9947BF-C2E0-4F33-86B2-602D90E3E446}"/>
                                </a:ext>
                              </a:extLst>
                            </p:cNvPr>
                            <p:cNvSpPr/>
                            <p:nvPr/>
                          </p:nvSpPr>
                          <p:spPr>
                            <a:xfrm>
                              <a:off x="17130389" y="2238910"/>
                              <a:ext cx="88855" cy="116237"/>
                            </a:xfrm>
                            <a:custGeom>
                              <a:avLst/>
                              <a:gdLst>
                                <a:gd name="connsiteX0" fmla="*/ 83426 w 88855"/>
                                <a:gd name="connsiteY0" fmla="*/ 41403 h 116237"/>
                                <a:gd name="connsiteX1" fmla="*/ 63729 w 88855"/>
                                <a:gd name="connsiteY1" fmla="*/ 112313 h 116237"/>
                                <a:gd name="connsiteX2" fmla="*/ 4636 w 88855"/>
                                <a:gd name="connsiteY2" fmla="*/ 76858 h 116237"/>
                                <a:gd name="connsiteX3" fmla="*/ 28273 w 88855"/>
                                <a:gd name="connsiteY3" fmla="*/ 2008 h 116237"/>
                                <a:gd name="connsiteX4" fmla="*/ 83426 w 88855"/>
                                <a:gd name="connsiteY4" fmla="*/ 41403 h 116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855" h="116237">
                                  <a:moveTo>
                                    <a:pt x="83426" y="41403"/>
                                  </a:moveTo>
                                  <a:cubicBezTo>
                                    <a:pt x="95245" y="72918"/>
                                    <a:pt x="87366" y="100495"/>
                                    <a:pt x="63729" y="112313"/>
                                  </a:cubicBezTo>
                                  <a:cubicBezTo>
                                    <a:pt x="40092" y="124132"/>
                                    <a:pt x="12516" y="108374"/>
                                    <a:pt x="4636" y="76858"/>
                                  </a:cubicBezTo>
                                  <a:cubicBezTo>
                                    <a:pt x="-7182" y="45342"/>
                                    <a:pt x="4636" y="9887"/>
                                    <a:pt x="28273" y="2008"/>
                                  </a:cubicBezTo>
                                  <a:cubicBezTo>
                                    <a:pt x="47971" y="-5871"/>
                                    <a:pt x="71608" y="9887"/>
                                    <a:pt x="83426" y="41403"/>
                                  </a:cubicBezTo>
                                  <a:close/>
                                </a:path>
                              </a:pathLst>
                            </a:custGeom>
                            <a:solidFill>
                              <a:srgbClr val="5E3C1F"/>
                            </a:solidFill>
                            <a:ln w="39379" cap="flat">
                              <a:noFill/>
                              <a:prstDash val="solid"/>
                              <a:miter/>
                            </a:ln>
                          </p:spPr>
                          <p:txBody>
                            <a:bodyPr rtlCol="0" anchor="ctr"/>
                            <a:lstStyle/>
                            <a:p>
                              <a:endParaRPr lang="en-US"/>
                            </a:p>
                          </p:txBody>
                        </p:sp>
                        <p:sp>
                          <p:nvSpPr>
                            <p:cNvPr id="3308" name="Freeform: Shape 3307">
                              <a:extLst>
                                <a:ext uri="{FF2B5EF4-FFF2-40B4-BE49-F238E27FC236}">
                                  <a16:creationId xmlns:a16="http://schemas.microsoft.com/office/drawing/2014/main" xmlns="" id="{C103B3CD-A496-4280-BC64-8602C1FA5F38}"/>
                                </a:ext>
                              </a:extLst>
                            </p:cNvPr>
                            <p:cNvSpPr/>
                            <p:nvPr/>
                          </p:nvSpPr>
                          <p:spPr>
                            <a:xfrm>
                              <a:off x="17132558" y="2235240"/>
                              <a:ext cx="86687" cy="115966"/>
                            </a:xfrm>
                            <a:custGeom>
                              <a:avLst/>
                              <a:gdLst>
                                <a:gd name="connsiteX0" fmla="*/ 81258 w 86687"/>
                                <a:gd name="connsiteY0" fmla="*/ 45072 h 115966"/>
                                <a:gd name="connsiteX1" fmla="*/ 26105 w 86687"/>
                                <a:gd name="connsiteY1" fmla="*/ 1737 h 115966"/>
                                <a:gd name="connsiteX2" fmla="*/ 2468 w 86687"/>
                                <a:gd name="connsiteY2" fmla="*/ 76588 h 115966"/>
                                <a:gd name="connsiteX3" fmla="*/ 61560 w 86687"/>
                                <a:gd name="connsiteY3" fmla="*/ 112043 h 115966"/>
                                <a:gd name="connsiteX4" fmla="*/ 81258 w 86687"/>
                                <a:gd name="connsiteY4" fmla="*/ 45072 h 115966"/>
                                <a:gd name="connsiteX5" fmla="*/ 6408 w 86687"/>
                                <a:gd name="connsiteY5" fmla="*/ 33253 h 115966"/>
                                <a:gd name="connsiteX6" fmla="*/ 30044 w 86687"/>
                                <a:gd name="connsiteY6" fmla="*/ 9616 h 115966"/>
                                <a:gd name="connsiteX7" fmla="*/ 18226 w 86687"/>
                                <a:gd name="connsiteY7" fmla="*/ 29314 h 115966"/>
                                <a:gd name="connsiteX8" fmla="*/ 18226 w 86687"/>
                                <a:gd name="connsiteY8" fmla="*/ 84467 h 115966"/>
                                <a:gd name="connsiteX9" fmla="*/ 14286 w 86687"/>
                                <a:gd name="connsiteY9" fmla="*/ 88406 h 115966"/>
                                <a:gd name="connsiteX10" fmla="*/ 6408 w 86687"/>
                                <a:gd name="connsiteY10" fmla="*/ 33253 h 115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87" h="115966">
                                  <a:moveTo>
                                    <a:pt x="81258" y="45072"/>
                                  </a:moveTo>
                                  <a:cubicBezTo>
                                    <a:pt x="69439" y="13556"/>
                                    <a:pt x="45802" y="-6142"/>
                                    <a:pt x="26105" y="1737"/>
                                  </a:cubicBezTo>
                                  <a:cubicBezTo>
                                    <a:pt x="6408" y="9616"/>
                                    <a:pt x="-5411" y="45072"/>
                                    <a:pt x="2468" y="76588"/>
                                  </a:cubicBezTo>
                                  <a:cubicBezTo>
                                    <a:pt x="10347" y="108103"/>
                                    <a:pt x="41863" y="123861"/>
                                    <a:pt x="61560" y="112043"/>
                                  </a:cubicBezTo>
                                  <a:cubicBezTo>
                                    <a:pt x="85197" y="108103"/>
                                    <a:pt x="93076" y="76588"/>
                                    <a:pt x="81258" y="45072"/>
                                  </a:cubicBezTo>
                                  <a:close/>
                                  <a:moveTo>
                                    <a:pt x="6408" y="33253"/>
                                  </a:moveTo>
                                  <a:cubicBezTo>
                                    <a:pt x="14286" y="13556"/>
                                    <a:pt x="30044" y="5677"/>
                                    <a:pt x="30044" y="9616"/>
                                  </a:cubicBezTo>
                                  <a:cubicBezTo>
                                    <a:pt x="33984" y="13556"/>
                                    <a:pt x="22165" y="21435"/>
                                    <a:pt x="18226" y="29314"/>
                                  </a:cubicBezTo>
                                  <a:cubicBezTo>
                                    <a:pt x="6408" y="49011"/>
                                    <a:pt x="14286" y="76588"/>
                                    <a:pt x="18226" y="84467"/>
                                  </a:cubicBezTo>
                                  <a:cubicBezTo>
                                    <a:pt x="22165" y="92345"/>
                                    <a:pt x="22165" y="96285"/>
                                    <a:pt x="14286" y="88406"/>
                                  </a:cubicBezTo>
                                  <a:cubicBezTo>
                                    <a:pt x="6408" y="84467"/>
                                    <a:pt x="-1472" y="56890"/>
                                    <a:pt x="6408" y="33253"/>
                                  </a:cubicBezTo>
                                  <a:close/>
                                </a:path>
                              </a:pathLst>
                            </a:custGeom>
                            <a:solidFill>
                              <a:srgbClr val="5E3C1F">
                                <a:alpha val="50000"/>
                              </a:srgbClr>
                            </a:solidFill>
                            <a:ln w="39379" cap="flat">
                              <a:noFill/>
                              <a:prstDash val="solid"/>
                              <a:miter/>
                            </a:ln>
                          </p:spPr>
                          <p:txBody>
                            <a:bodyPr rtlCol="0" anchor="ctr"/>
                            <a:lstStyle/>
                            <a:p>
                              <a:endParaRPr lang="en-US"/>
                            </a:p>
                          </p:txBody>
                        </p:sp>
                        <p:sp>
                          <p:nvSpPr>
                            <p:cNvPr id="3309" name="Freeform: Shape 3308">
                              <a:extLst>
                                <a:ext uri="{FF2B5EF4-FFF2-40B4-BE49-F238E27FC236}">
                                  <a16:creationId xmlns:a16="http://schemas.microsoft.com/office/drawing/2014/main" xmlns="" id="{C09B2AA0-B8EA-4AB9-9FD9-32CDD7E078B3}"/>
                                </a:ext>
                              </a:extLst>
                            </p:cNvPr>
                            <p:cNvSpPr/>
                            <p:nvPr/>
                          </p:nvSpPr>
                          <p:spPr>
                            <a:xfrm>
                              <a:off x="17146844" y="2277844"/>
                              <a:ext cx="63031" cy="75846"/>
                            </a:xfrm>
                            <a:custGeom>
                              <a:avLst/>
                              <a:gdLst>
                                <a:gd name="connsiteX0" fmla="*/ 59092 w 63031"/>
                                <a:gd name="connsiteY0" fmla="*/ 26105 h 75846"/>
                                <a:gd name="connsiteX1" fmla="*/ 19697 w 63031"/>
                                <a:gd name="connsiteY1" fmla="*/ 2468 h 75846"/>
                                <a:gd name="connsiteX2" fmla="*/ 15758 w 63031"/>
                                <a:gd name="connsiteY2" fmla="*/ 2468 h 75846"/>
                                <a:gd name="connsiteX3" fmla="*/ 0 w 63031"/>
                                <a:gd name="connsiteY3" fmla="*/ 33984 h 75846"/>
                                <a:gd name="connsiteX4" fmla="*/ 3939 w 63031"/>
                                <a:gd name="connsiteY4" fmla="*/ 49742 h 75846"/>
                                <a:gd name="connsiteX5" fmla="*/ 47274 w 63031"/>
                                <a:gd name="connsiteY5" fmla="*/ 73379 h 75846"/>
                                <a:gd name="connsiteX6" fmla="*/ 59092 w 63031"/>
                                <a:gd name="connsiteY6" fmla="*/ 26105 h 75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031" h="75846">
                                  <a:moveTo>
                                    <a:pt x="59092" y="26105"/>
                                  </a:moveTo>
                                  <a:cubicBezTo>
                                    <a:pt x="51213" y="6407"/>
                                    <a:pt x="35455" y="-5411"/>
                                    <a:pt x="19697" y="2468"/>
                                  </a:cubicBezTo>
                                  <a:cubicBezTo>
                                    <a:pt x="19697" y="2468"/>
                                    <a:pt x="15758" y="2468"/>
                                    <a:pt x="15758" y="2468"/>
                                  </a:cubicBezTo>
                                  <a:cubicBezTo>
                                    <a:pt x="11819" y="-1472"/>
                                    <a:pt x="0" y="14286"/>
                                    <a:pt x="0" y="33984"/>
                                  </a:cubicBezTo>
                                  <a:cubicBezTo>
                                    <a:pt x="0" y="37923"/>
                                    <a:pt x="0" y="45802"/>
                                    <a:pt x="3939" y="49742"/>
                                  </a:cubicBezTo>
                                  <a:cubicBezTo>
                                    <a:pt x="11819" y="69439"/>
                                    <a:pt x="31516" y="81258"/>
                                    <a:pt x="47274" y="73379"/>
                                  </a:cubicBezTo>
                                  <a:cubicBezTo>
                                    <a:pt x="63032" y="65500"/>
                                    <a:pt x="66971" y="45802"/>
                                    <a:pt x="59092" y="26105"/>
                                  </a:cubicBezTo>
                                  <a:close/>
                                </a:path>
                              </a:pathLst>
                            </a:custGeom>
                            <a:solidFill>
                              <a:srgbClr val="5E3C1F">
                                <a:alpha val="50000"/>
                              </a:srgbClr>
                            </a:solidFill>
                            <a:ln w="39379" cap="flat">
                              <a:noFill/>
                              <a:prstDash val="solid"/>
                              <a:miter/>
                            </a:ln>
                          </p:spPr>
                          <p:txBody>
                            <a:bodyPr rtlCol="0" anchor="ctr"/>
                            <a:lstStyle/>
                            <a:p>
                              <a:endParaRPr lang="en-US"/>
                            </a:p>
                          </p:txBody>
                        </p:sp>
                        <p:sp>
                          <p:nvSpPr>
                            <p:cNvPr id="3310" name="Freeform: Shape 3309">
                              <a:extLst>
                                <a:ext uri="{FF2B5EF4-FFF2-40B4-BE49-F238E27FC236}">
                                  <a16:creationId xmlns:a16="http://schemas.microsoft.com/office/drawing/2014/main" xmlns="" id="{B9297A67-74E4-4F92-8A3E-72E060559034}"/>
                                </a:ext>
                              </a:extLst>
                            </p:cNvPr>
                            <p:cNvSpPr/>
                            <p:nvPr/>
                          </p:nvSpPr>
                          <p:spPr>
                            <a:xfrm>
                              <a:off x="17128618" y="2235240"/>
                              <a:ext cx="90515" cy="115966"/>
                            </a:xfrm>
                            <a:custGeom>
                              <a:avLst/>
                              <a:gdLst>
                                <a:gd name="connsiteX0" fmla="*/ 85197 w 90515"/>
                                <a:gd name="connsiteY0" fmla="*/ 45072 h 115966"/>
                                <a:gd name="connsiteX1" fmla="*/ 26105 w 90515"/>
                                <a:gd name="connsiteY1" fmla="*/ 1737 h 115966"/>
                                <a:gd name="connsiteX2" fmla="*/ 2468 w 90515"/>
                                <a:gd name="connsiteY2" fmla="*/ 76588 h 115966"/>
                                <a:gd name="connsiteX3" fmla="*/ 61560 w 90515"/>
                                <a:gd name="connsiteY3" fmla="*/ 112043 h 115966"/>
                                <a:gd name="connsiteX4" fmla="*/ 85197 w 90515"/>
                                <a:gd name="connsiteY4" fmla="*/ 45072 h 115966"/>
                                <a:gd name="connsiteX5" fmla="*/ 65500 w 90515"/>
                                <a:gd name="connsiteY5" fmla="*/ 108103 h 115966"/>
                                <a:gd name="connsiteX6" fmla="*/ 10347 w 90515"/>
                                <a:gd name="connsiteY6" fmla="*/ 76588 h 115966"/>
                                <a:gd name="connsiteX7" fmla="*/ 30044 w 90515"/>
                                <a:gd name="connsiteY7" fmla="*/ 5677 h 115966"/>
                                <a:gd name="connsiteX8" fmla="*/ 81258 w 90515"/>
                                <a:gd name="connsiteY8" fmla="*/ 45072 h 115966"/>
                                <a:gd name="connsiteX9" fmla="*/ 65500 w 90515"/>
                                <a:gd name="connsiteY9" fmla="*/ 108103 h 115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0515" h="115966">
                                  <a:moveTo>
                                    <a:pt x="85197" y="45072"/>
                                  </a:moveTo>
                                  <a:cubicBezTo>
                                    <a:pt x="73379" y="13556"/>
                                    <a:pt x="49742" y="-6142"/>
                                    <a:pt x="26105" y="1737"/>
                                  </a:cubicBezTo>
                                  <a:cubicBezTo>
                                    <a:pt x="6407" y="9616"/>
                                    <a:pt x="-5411" y="45072"/>
                                    <a:pt x="2468" y="76588"/>
                                  </a:cubicBezTo>
                                  <a:cubicBezTo>
                                    <a:pt x="10347" y="108103"/>
                                    <a:pt x="41863" y="123861"/>
                                    <a:pt x="61560" y="112043"/>
                                  </a:cubicBezTo>
                                  <a:cubicBezTo>
                                    <a:pt x="89137" y="108103"/>
                                    <a:pt x="97016" y="76588"/>
                                    <a:pt x="85197" y="45072"/>
                                  </a:cubicBezTo>
                                  <a:close/>
                                  <a:moveTo>
                                    <a:pt x="65500" y="108103"/>
                                  </a:moveTo>
                                  <a:cubicBezTo>
                                    <a:pt x="41863" y="115982"/>
                                    <a:pt x="18226" y="104164"/>
                                    <a:pt x="10347" y="76588"/>
                                  </a:cubicBezTo>
                                  <a:cubicBezTo>
                                    <a:pt x="2468" y="49011"/>
                                    <a:pt x="10347" y="13556"/>
                                    <a:pt x="30044" y="5677"/>
                                  </a:cubicBezTo>
                                  <a:cubicBezTo>
                                    <a:pt x="49742" y="-2202"/>
                                    <a:pt x="73379" y="13556"/>
                                    <a:pt x="81258" y="45072"/>
                                  </a:cubicBezTo>
                                  <a:cubicBezTo>
                                    <a:pt x="89137" y="72648"/>
                                    <a:pt x="85197" y="100224"/>
                                    <a:pt x="65500" y="108103"/>
                                  </a:cubicBezTo>
                                  <a:close/>
                                </a:path>
                              </a:pathLst>
                            </a:custGeom>
                            <a:solidFill>
                              <a:srgbClr val="5E3C1F">
                                <a:alpha val="50000"/>
                              </a:srgbClr>
                            </a:solidFill>
                            <a:ln w="39379" cap="flat">
                              <a:noFill/>
                              <a:prstDash val="solid"/>
                              <a:miter/>
                            </a:ln>
                          </p:spPr>
                          <p:txBody>
                            <a:bodyPr rtlCol="0" anchor="ctr"/>
                            <a:lstStyle/>
                            <a:p>
                              <a:endParaRPr lang="en-US"/>
                            </a:p>
                          </p:txBody>
                        </p:sp>
                        <p:sp>
                          <p:nvSpPr>
                            <p:cNvPr id="3311" name="Freeform: Shape 3310">
                              <a:extLst>
                                <a:ext uri="{FF2B5EF4-FFF2-40B4-BE49-F238E27FC236}">
                                  <a16:creationId xmlns:a16="http://schemas.microsoft.com/office/drawing/2014/main" xmlns="" id="{9EEAE225-3BEF-418D-9AAF-DD8205006580}"/>
                                </a:ext>
                              </a:extLst>
                            </p:cNvPr>
                            <p:cNvSpPr/>
                            <p:nvPr/>
                          </p:nvSpPr>
                          <p:spPr>
                            <a:xfrm>
                              <a:off x="17157185" y="2283488"/>
                              <a:ext cx="46288" cy="60859"/>
                            </a:xfrm>
                            <a:custGeom>
                              <a:avLst/>
                              <a:gdLst>
                                <a:gd name="connsiteX0" fmla="*/ 44812 w 46288"/>
                                <a:gd name="connsiteY0" fmla="*/ 24400 h 60859"/>
                                <a:gd name="connsiteX1" fmla="*/ 32993 w 46288"/>
                                <a:gd name="connsiteY1" fmla="*/ 59856 h 60859"/>
                                <a:gd name="connsiteX2" fmla="*/ 1477 w 46288"/>
                                <a:gd name="connsiteY2" fmla="*/ 40158 h 60859"/>
                                <a:gd name="connsiteX3" fmla="*/ 13296 w 46288"/>
                                <a:gd name="connsiteY3" fmla="*/ 764 h 60859"/>
                                <a:gd name="connsiteX4" fmla="*/ 44812 w 46288"/>
                                <a:gd name="connsiteY4" fmla="*/ 24400 h 60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88" h="60859">
                                  <a:moveTo>
                                    <a:pt x="44812" y="24400"/>
                                  </a:moveTo>
                                  <a:cubicBezTo>
                                    <a:pt x="48751" y="40158"/>
                                    <a:pt x="44812" y="55916"/>
                                    <a:pt x="32993" y="59856"/>
                                  </a:cubicBezTo>
                                  <a:cubicBezTo>
                                    <a:pt x="21175" y="63795"/>
                                    <a:pt x="5417" y="55916"/>
                                    <a:pt x="1477" y="40158"/>
                                  </a:cubicBezTo>
                                  <a:cubicBezTo>
                                    <a:pt x="-2462" y="24400"/>
                                    <a:pt x="1477" y="8643"/>
                                    <a:pt x="13296" y="764"/>
                                  </a:cubicBezTo>
                                  <a:cubicBezTo>
                                    <a:pt x="25114" y="-3176"/>
                                    <a:pt x="40872" y="8643"/>
                                    <a:pt x="44812" y="24400"/>
                                  </a:cubicBezTo>
                                  <a:close/>
                                </a:path>
                              </a:pathLst>
                            </a:custGeom>
                            <a:solidFill>
                              <a:srgbClr val="000000"/>
                            </a:solidFill>
                            <a:ln w="39379" cap="flat">
                              <a:noFill/>
                              <a:prstDash val="solid"/>
                              <a:miter/>
                            </a:ln>
                          </p:spPr>
                          <p:txBody>
                            <a:bodyPr rtlCol="0" anchor="ctr"/>
                            <a:lstStyle/>
                            <a:p>
                              <a:endParaRPr lang="en-US"/>
                            </a:p>
                          </p:txBody>
                        </p:sp>
                        <p:sp>
                          <p:nvSpPr>
                            <p:cNvPr id="3312" name="Freeform: Shape 3311">
                              <a:extLst>
                                <a:ext uri="{FF2B5EF4-FFF2-40B4-BE49-F238E27FC236}">
                                  <a16:creationId xmlns:a16="http://schemas.microsoft.com/office/drawing/2014/main" xmlns="" id="{FC467DEE-F1FA-4D7B-922B-0ABC0237B001}"/>
                                </a:ext>
                              </a:extLst>
                            </p:cNvPr>
                            <p:cNvSpPr/>
                            <p:nvPr/>
                          </p:nvSpPr>
                          <p:spPr>
                            <a:xfrm>
                              <a:off x="17162247" y="2257351"/>
                              <a:ext cx="40105" cy="46757"/>
                            </a:xfrm>
                            <a:custGeom>
                              <a:avLst/>
                              <a:gdLst>
                                <a:gd name="connsiteX0" fmla="*/ 8234 w 40105"/>
                                <a:gd name="connsiteY0" fmla="*/ 34779 h 46757"/>
                                <a:gd name="connsiteX1" fmla="*/ 4295 w 40105"/>
                                <a:gd name="connsiteY1" fmla="*/ 3264 h 46757"/>
                                <a:gd name="connsiteX2" fmla="*/ 31871 w 40105"/>
                                <a:gd name="connsiteY2" fmla="*/ 11142 h 46757"/>
                                <a:gd name="connsiteX3" fmla="*/ 35811 w 40105"/>
                                <a:gd name="connsiteY3" fmla="*/ 42658 h 46757"/>
                                <a:gd name="connsiteX4" fmla="*/ 8234 w 40105"/>
                                <a:gd name="connsiteY4" fmla="*/ 34779 h 467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05" h="46757">
                                  <a:moveTo>
                                    <a:pt x="8234" y="34779"/>
                                  </a:moveTo>
                                  <a:cubicBezTo>
                                    <a:pt x="355" y="22961"/>
                                    <a:pt x="-3584" y="11142"/>
                                    <a:pt x="4295" y="3264"/>
                                  </a:cubicBezTo>
                                  <a:cubicBezTo>
                                    <a:pt x="12173" y="-4615"/>
                                    <a:pt x="23992" y="3264"/>
                                    <a:pt x="31871" y="11142"/>
                                  </a:cubicBezTo>
                                  <a:cubicBezTo>
                                    <a:pt x="39750" y="22961"/>
                                    <a:pt x="43689" y="34779"/>
                                    <a:pt x="35811" y="42658"/>
                                  </a:cubicBezTo>
                                  <a:cubicBezTo>
                                    <a:pt x="27931" y="50537"/>
                                    <a:pt x="16113" y="46598"/>
                                    <a:pt x="8234" y="34779"/>
                                  </a:cubicBezTo>
                                  <a:close/>
                                </a:path>
                              </a:pathLst>
                            </a:custGeom>
                            <a:solidFill>
                              <a:srgbClr val="5E3C1F">
                                <a:alpha val="50000"/>
                              </a:srgbClr>
                            </a:solidFill>
                            <a:ln w="39379" cap="flat">
                              <a:noFill/>
                              <a:prstDash val="solid"/>
                              <a:miter/>
                            </a:ln>
                          </p:spPr>
                          <p:txBody>
                            <a:bodyPr rtlCol="0" anchor="ctr"/>
                            <a:lstStyle/>
                            <a:p>
                              <a:endParaRPr lang="en-US"/>
                            </a:p>
                          </p:txBody>
                        </p:sp>
                        <p:sp>
                          <p:nvSpPr>
                            <p:cNvPr id="3313" name="Freeform: Shape 3312">
                              <a:extLst>
                                <a:ext uri="{FF2B5EF4-FFF2-40B4-BE49-F238E27FC236}">
                                  <a16:creationId xmlns:a16="http://schemas.microsoft.com/office/drawing/2014/main" xmlns="" id="{0EEADBA2-5567-44FB-81DE-F3854D1BE9A8}"/>
                                </a:ext>
                              </a:extLst>
                            </p:cNvPr>
                            <p:cNvSpPr/>
                            <p:nvPr/>
                          </p:nvSpPr>
                          <p:spPr>
                            <a:xfrm>
                              <a:off x="17135025" y="2258828"/>
                              <a:ext cx="12450" cy="64849"/>
                            </a:xfrm>
                            <a:custGeom>
                              <a:avLst/>
                              <a:gdLst>
                                <a:gd name="connsiteX0" fmla="*/ 11819 w 12450"/>
                                <a:gd name="connsiteY0" fmla="*/ 5726 h 64849"/>
                                <a:gd name="connsiteX1" fmla="*/ 11819 w 12450"/>
                                <a:gd name="connsiteY1" fmla="*/ 60879 h 64849"/>
                                <a:gd name="connsiteX2" fmla="*/ 0 w 12450"/>
                                <a:gd name="connsiteY2" fmla="*/ 29363 h 64849"/>
                                <a:gd name="connsiteX3" fmla="*/ 11819 w 12450"/>
                                <a:gd name="connsiteY3" fmla="*/ 5726 h 64849"/>
                              </a:gdLst>
                              <a:ahLst/>
                              <a:cxnLst>
                                <a:cxn ang="0">
                                  <a:pos x="connsiteX0" y="connsiteY0"/>
                                </a:cxn>
                                <a:cxn ang="0">
                                  <a:pos x="connsiteX1" y="connsiteY1"/>
                                </a:cxn>
                                <a:cxn ang="0">
                                  <a:pos x="connsiteX2" y="connsiteY2"/>
                                </a:cxn>
                                <a:cxn ang="0">
                                  <a:pos x="connsiteX3" y="connsiteY3"/>
                                </a:cxn>
                              </a:cxnLst>
                              <a:rect l="l" t="t" r="r" b="b"/>
                              <a:pathLst>
                                <a:path w="12450" h="64849">
                                  <a:moveTo>
                                    <a:pt x="11819" y="5726"/>
                                  </a:moveTo>
                                  <a:cubicBezTo>
                                    <a:pt x="7879" y="17545"/>
                                    <a:pt x="3940" y="37242"/>
                                    <a:pt x="11819" y="60879"/>
                                  </a:cubicBezTo>
                                  <a:cubicBezTo>
                                    <a:pt x="15758" y="72698"/>
                                    <a:pt x="0" y="56940"/>
                                    <a:pt x="0" y="29363"/>
                                  </a:cubicBezTo>
                                  <a:cubicBezTo>
                                    <a:pt x="0" y="9666"/>
                                    <a:pt x="15758" y="-10032"/>
                                    <a:pt x="11819" y="5726"/>
                                  </a:cubicBezTo>
                                  <a:close/>
                                </a:path>
                              </a:pathLst>
                            </a:custGeom>
                            <a:solidFill>
                              <a:srgbClr val="FFFFFF">
                                <a:alpha val="40000"/>
                              </a:srgbClr>
                            </a:solidFill>
                            <a:ln w="39379" cap="flat">
                              <a:noFill/>
                              <a:prstDash val="solid"/>
                              <a:miter/>
                            </a:ln>
                          </p:spPr>
                          <p:txBody>
                            <a:bodyPr rtlCol="0" anchor="ctr"/>
                            <a:lstStyle/>
                            <a:p>
                              <a:endParaRPr lang="en-US"/>
                            </a:p>
                          </p:txBody>
                        </p:sp>
                        <p:sp>
                          <p:nvSpPr>
                            <p:cNvPr id="3314" name="Freeform: Shape 3313">
                              <a:extLst>
                                <a:ext uri="{FF2B5EF4-FFF2-40B4-BE49-F238E27FC236}">
                                  <a16:creationId xmlns:a16="http://schemas.microsoft.com/office/drawing/2014/main" xmlns="" id="{5ACE18B5-5BF5-4D5B-A885-2395D4A859C2}"/>
                                </a:ext>
                              </a:extLst>
                            </p:cNvPr>
                            <p:cNvSpPr/>
                            <p:nvPr/>
                          </p:nvSpPr>
                          <p:spPr>
                            <a:xfrm>
                              <a:off x="17149152" y="2251662"/>
                              <a:ext cx="7203" cy="8952"/>
                            </a:xfrm>
                            <a:custGeom>
                              <a:avLst/>
                              <a:gdLst>
                                <a:gd name="connsiteX0" fmla="*/ 5571 w 7203"/>
                                <a:gd name="connsiteY0" fmla="*/ 1074 h 8952"/>
                                <a:gd name="connsiteX1" fmla="*/ 1632 w 7203"/>
                                <a:gd name="connsiteY1" fmla="*/ 8953 h 8952"/>
                                <a:gd name="connsiteX2" fmla="*/ 5571 w 7203"/>
                                <a:gd name="connsiteY2" fmla="*/ 1074 h 8952"/>
                              </a:gdLst>
                              <a:ahLst/>
                              <a:cxnLst>
                                <a:cxn ang="0">
                                  <a:pos x="connsiteX0" y="connsiteY0"/>
                                </a:cxn>
                                <a:cxn ang="0">
                                  <a:pos x="connsiteX1" y="connsiteY1"/>
                                </a:cxn>
                                <a:cxn ang="0">
                                  <a:pos x="connsiteX2" y="connsiteY2"/>
                                </a:cxn>
                              </a:cxnLst>
                              <a:rect l="l" t="t" r="r" b="b"/>
                              <a:pathLst>
                                <a:path w="7203" h="8952">
                                  <a:moveTo>
                                    <a:pt x="5571" y="1074"/>
                                  </a:moveTo>
                                  <a:cubicBezTo>
                                    <a:pt x="9511" y="1074"/>
                                    <a:pt x="5571" y="8953"/>
                                    <a:pt x="1632" y="8953"/>
                                  </a:cubicBezTo>
                                  <a:cubicBezTo>
                                    <a:pt x="-2308" y="5013"/>
                                    <a:pt x="1632" y="-2866"/>
                                    <a:pt x="5571" y="1074"/>
                                  </a:cubicBezTo>
                                  <a:close/>
                                </a:path>
                              </a:pathLst>
                            </a:custGeom>
                            <a:solidFill>
                              <a:srgbClr val="FFFFFF">
                                <a:alpha val="40000"/>
                              </a:srgbClr>
                            </a:solidFill>
                            <a:ln w="39379" cap="flat">
                              <a:noFill/>
                              <a:prstDash val="solid"/>
                              <a:miter/>
                            </a:ln>
                          </p:spPr>
                          <p:txBody>
                            <a:bodyPr rtlCol="0" anchor="ctr"/>
                            <a:lstStyle/>
                            <a:p>
                              <a:endParaRPr lang="en-US"/>
                            </a:p>
                          </p:txBody>
                        </p:sp>
                        <p:sp>
                          <p:nvSpPr>
                            <p:cNvPr id="3315" name="Freeform: Shape 3314">
                              <a:extLst>
                                <a:ext uri="{FF2B5EF4-FFF2-40B4-BE49-F238E27FC236}">
                                  <a16:creationId xmlns:a16="http://schemas.microsoft.com/office/drawing/2014/main" xmlns="" id="{F3C48DC5-8F84-4422-8B49-10F91281699A}"/>
                                </a:ext>
                              </a:extLst>
                            </p:cNvPr>
                            <p:cNvSpPr/>
                            <p:nvPr/>
                          </p:nvSpPr>
                          <p:spPr>
                            <a:xfrm>
                              <a:off x="17167893" y="2263009"/>
                              <a:ext cx="28812" cy="34606"/>
                            </a:xfrm>
                            <a:custGeom>
                              <a:avLst/>
                              <a:gdLst>
                                <a:gd name="connsiteX0" fmla="*/ 6527 w 28812"/>
                                <a:gd name="connsiteY0" fmla="*/ 25182 h 34606"/>
                                <a:gd name="connsiteX1" fmla="*/ 2588 w 28812"/>
                                <a:gd name="connsiteY1" fmla="*/ 1545 h 34606"/>
                                <a:gd name="connsiteX2" fmla="*/ 22285 w 28812"/>
                                <a:gd name="connsiteY2" fmla="*/ 9424 h 34606"/>
                                <a:gd name="connsiteX3" fmla="*/ 26224 w 28812"/>
                                <a:gd name="connsiteY3" fmla="*/ 33061 h 34606"/>
                                <a:gd name="connsiteX4" fmla="*/ 6527 w 28812"/>
                                <a:gd name="connsiteY4" fmla="*/ 25182 h 346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12" h="34606">
                                  <a:moveTo>
                                    <a:pt x="6527" y="25182"/>
                                  </a:moveTo>
                                  <a:cubicBezTo>
                                    <a:pt x="-1352" y="17303"/>
                                    <a:pt x="-1352" y="5485"/>
                                    <a:pt x="2588" y="1545"/>
                                  </a:cubicBezTo>
                                  <a:cubicBezTo>
                                    <a:pt x="6527" y="-2394"/>
                                    <a:pt x="18346" y="1545"/>
                                    <a:pt x="22285" y="9424"/>
                                  </a:cubicBezTo>
                                  <a:cubicBezTo>
                                    <a:pt x="30164" y="17303"/>
                                    <a:pt x="30164" y="29122"/>
                                    <a:pt x="26224" y="33061"/>
                                  </a:cubicBezTo>
                                  <a:cubicBezTo>
                                    <a:pt x="22285" y="37001"/>
                                    <a:pt x="14406" y="33061"/>
                                    <a:pt x="6527" y="25182"/>
                                  </a:cubicBezTo>
                                  <a:close/>
                                </a:path>
                              </a:pathLst>
                            </a:custGeom>
                            <a:solidFill>
                              <a:srgbClr val="FFFFFF"/>
                            </a:solidFill>
                            <a:ln w="39379" cap="flat">
                              <a:noFill/>
                              <a:prstDash val="solid"/>
                              <a:miter/>
                            </a:ln>
                          </p:spPr>
                          <p:txBody>
                            <a:bodyPr rtlCol="0" anchor="ctr"/>
                            <a:lstStyle/>
                            <a:p>
                              <a:endParaRPr lang="en-US"/>
                            </a:p>
                          </p:txBody>
                        </p:sp>
                      </p:grpSp>
                    </p:grpSp>
                    <p:sp>
                      <p:nvSpPr>
                        <p:cNvPr id="3316" name="Freeform: Shape 3315">
                          <a:extLst>
                            <a:ext uri="{FF2B5EF4-FFF2-40B4-BE49-F238E27FC236}">
                              <a16:creationId xmlns:a16="http://schemas.microsoft.com/office/drawing/2014/main" xmlns="" id="{38604298-9CD1-421A-8CB6-C36E798BB4A5}"/>
                            </a:ext>
                          </a:extLst>
                        </p:cNvPr>
                        <p:cNvSpPr/>
                        <p:nvPr/>
                      </p:nvSpPr>
                      <p:spPr>
                        <a:xfrm>
                          <a:off x="17178360" y="2296070"/>
                          <a:ext cx="102426" cy="86668"/>
                        </a:xfrm>
                        <a:custGeom>
                          <a:avLst/>
                          <a:gdLst>
                            <a:gd name="connsiteX0" fmla="*/ 98487 w 102426"/>
                            <a:gd name="connsiteY0" fmla="*/ 3940 h 86668"/>
                            <a:gd name="connsiteX1" fmla="*/ 94547 w 102426"/>
                            <a:gd name="connsiteY1" fmla="*/ 3940 h 86668"/>
                            <a:gd name="connsiteX2" fmla="*/ 86669 w 102426"/>
                            <a:gd name="connsiteY2" fmla="*/ 7879 h 86668"/>
                            <a:gd name="connsiteX3" fmla="*/ 78790 w 102426"/>
                            <a:gd name="connsiteY3" fmla="*/ 11818 h 86668"/>
                            <a:gd name="connsiteX4" fmla="*/ 70911 w 102426"/>
                            <a:gd name="connsiteY4" fmla="*/ 15758 h 86668"/>
                            <a:gd name="connsiteX5" fmla="*/ 63032 w 102426"/>
                            <a:gd name="connsiteY5" fmla="*/ 23637 h 86668"/>
                            <a:gd name="connsiteX6" fmla="*/ 51213 w 102426"/>
                            <a:gd name="connsiteY6" fmla="*/ 31516 h 86668"/>
                            <a:gd name="connsiteX7" fmla="*/ 43334 w 102426"/>
                            <a:gd name="connsiteY7" fmla="*/ 39395 h 86668"/>
                            <a:gd name="connsiteX8" fmla="*/ 35455 w 102426"/>
                            <a:gd name="connsiteY8" fmla="*/ 47274 h 86668"/>
                            <a:gd name="connsiteX9" fmla="*/ 27576 w 102426"/>
                            <a:gd name="connsiteY9" fmla="*/ 55153 h 86668"/>
                            <a:gd name="connsiteX10" fmla="*/ 19697 w 102426"/>
                            <a:gd name="connsiteY10" fmla="*/ 63032 h 86668"/>
                            <a:gd name="connsiteX11" fmla="*/ 11818 w 102426"/>
                            <a:gd name="connsiteY11" fmla="*/ 70911 h 86668"/>
                            <a:gd name="connsiteX12" fmla="*/ 3939 w 102426"/>
                            <a:gd name="connsiteY12" fmla="*/ 82729 h 86668"/>
                            <a:gd name="connsiteX13" fmla="*/ 0 w 102426"/>
                            <a:gd name="connsiteY13" fmla="*/ 86669 h 86668"/>
                            <a:gd name="connsiteX14" fmla="*/ 3939 w 102426"/>
                            <a:gd name="connsiteY14" fmla="*/ 82729 h 86668"/>
                            <a:gd name="connsiteX15" fmla="*/ 7879 w 102426"/>
                            <a:gd name="connsiteY15" fmla="*/ 74850 h 86668"/>
                            <a:gd name="connsiteX16" fmla="*/ 11818 w 102426"/>
                            <a:gd name="connsiteY16" fmla="*/ 66971 h 86668"/>
                            <a:gd name="connsiteX17" fmla="*/ 15758 w 102426"/>
                            <a:gd name="connsiteY17" fmla="*/ 59092 h 86668"/>
                            <a:gd name="connsiteX18" fmla="*/ 23637 w 102426"/>
                            <a:gd name="connsiteY18" fmla="*/ 47274 h 86668"/>
                            <a:gd name="connsiteX19" fmla="*/ 31516 w 102426"/>
                            <a:gd name="connsiteY19" fmla="*/ 35455 h 86668"/>
                            <a:gd name="connsiteX20" fmla="*/ 39395 w 102426"/>
                            <a:gd name="connsiteY20" fmla="*/ 27576 h 86668"/>
                            <a:gd name="connsiteX21" fmla="*/ 51213 w 102426"/>
                            <a:gd name="connsiteY21" fmla="*/ 19697 h 86668"/>
                            <a:gd name="connsiteX22" fmla="*/ 63032 w 102426"/>
                            <a:gd name="connsiteY22" fmla="*/ 11818 h 86668"/>
                            <a:gd name="connsiteX23" fmla="*/ 74850 w 102426"/>
                            <a:gd name="connsiteY23" fmla="*/ 7879 h 86668"/>
                            <a:gd name="connsiteX24" fmla="*/ 86669 w 102426"/>
                            <a:gd name="connsiteY24" fmla="*/ 3940 h 86668"/>
                            <a:gd name="connsiteX25" fmla="*/ 102427 w 102426"/>
                            <a:gd name="connsiteY25" fmla="*/ 0 h 86668"/>
                            <a:gd name="connsiteX26" fmla="*/ 98487 w 102426"/>
                            <a:gd name="connsiteY26" fmla="*/ 3940 h 8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2426" h="86668">
                              <a:moveTo>
                                <a:pt x="98487" y="3940"/>
                              </a:moveTo>
                              <a:cubicBezTo>
                                <a:pt x="98487" y="3940"/>
                                <a:pt x="94547" y="3940"/>
                                <a:pt x="94547" y="3940"/>
                              </a:cubicBezTo>
                              <a:cubicBezTo>
                                <a:pt x="94547" y="3940"/>
                                <a:pt x="90608" y="3940"/>
                                <a:pt x="86669" y="7879"/>
                              </a:cubicBezTo>
                              <a:cubicBezTo>
                                <a:pt x="82729" y="7879"/>
                                <a:pt x="82729" y="11818"/>
                                <a:pt x="78790" y="11818"/>
                              </a:cubicBezTo>
                              <a:cubicBezTo>
                                <a:pt x="74850" y="11818"/>
                                <a:pt x="70911" y="15758"/>
                                <a:pt x="70911" y="15758"/>
                              </a:cubicBezTo>
                              <a:cubicBezTo>
                                <a:pt x="66971" y="15758"/>
                                <a:pt x="63032" y="19697"/>
                                <a:pt x="63032" y="23637"/>
                              </a:cubicBezTo>
                              <a:cubicBezTo>
                                <a:pt x="59092" y="27576"/>
                                <a:pt x="55153" y="27576"/>
                                <a:pt x="51213" y="31516"/>
                              </a:cubicBezTo>
                              <a:cubicBezTo>
                                <a:pt x="47274" y="35455"/>
                                <a:pt x="43334" y="35455"/>
                                <a:pt x="43334" y="39395"/>
                              </a:cubicBezTo>
                              <a:cubicBezTo>
                                <a:pt x="39395" y="43334"/>
                                <a:pt x="35455" y="47274"/>
                                <a:pt x="35455" y="47274"/>
                              </a:cubicBezTo>
                              <a:cubicBezTo>
                                <a:pt x="31516" y="51213"/>
                                <a:pt x="31516" y="55153"/>
                                <a:pt x="27576" y="55153"/>
                              </a:cubicBezTo>
                              <a:cubicBezTo>
                                <a:pt x="23637" y="59092"/>
                                <a:pt x="23637" y="63032"/>
                                <a:pt x="19697" y="63032"/>
                              </a:cubicBezTo>
                              <a:cubicBezTo>
                                <a:pt x="15758" y="66971"/>
                                <a:pt x="15758" y="70911"/>
                                <a:pt x="11818" y="70911"/>
                              </a:cubicBezTo>
                              <a:cubicBezTo>
                                <a:pt x="7879" y="74850"/>
                                <a:pt x="3939" y="82729"/>
                                <a:pt x="3939" y="82729"/>
                              </a:cubicBezTo>
                              <a:cubicBezTo>
                                <a:pt x="0" y="86669"/>
                                <a:pt x="0" y="86669"/>
                                <a:pt x="0" y="86669"/>
                              </a:cubicBezTo>
                              <a:cubicBezTo>
                                <a:pt x="0" y="86669"/>
                                <a:pt x="0" y="82729"/>
                                <a:pt x="3939" y="82729"/>
                              </a:cubicBezTo>
                              <a:cubicBezTo>
                                <a:pt x="3939" y="82729"/>
                                <a:pt x="3939" y="78790"/>
                                <a:pt x="7879" y="74850"/>
                              </a:cubicBezTo>
                              <a:cubicBezTo>
                                <a:pt x="7879" y="70911"/>
                                <a:pt x="11818" y="70911"/>
                                <a:pt x="11818" y="66971"/>
                              </a:cubicBezTo>
                              <a:cubicBezTo>
                                <a:pt x="11818" y="63032"/>
                                <a:pt x="15758" y="59092"/>
                                <a:pt x="15758" y="59092"/>
                              </a:cubicBezTo>
                              <a:cubicBezTo>
                                <a:pt x="19697" y="55153"/>
                                <a:pt x="19697" y="51213"/>
                                <a:pt x="23637" y="47274"/>
                              </a:cubicBezTo>
                              <a:cubicBezTo>
                                <a:pt x="27576" y="43334"/>
                                <a:pt x="27576" y="39395"/>
                                <a:pt x="31516" y="35455"/>
                              </a:cubicBezTo>
                              <a:cubicBezTo>
                                <a:pt x="35455" y="31516"/>
                                <a:pt x="39395" y="27576"/>
                                <a:pt x="39395" y="27576"/>
                              </a:cubicBezTo>
                              <a:cubicBezTo>
                                <a:pt x="43334" y="23637"/>
                                <a:pt x="47274" y="23637"/>
                                <a:pt x="51213" y="19697"/>
                              </a:cubicBezTo>
                              <a:cubicBezTo>
                                <a:pt x="55153" y="15758"/>
                                <a:pt x="59092" y="15758"/>
                                <a:pt x="63032" y="11818"/>
                              </a:cubicBezTo>
                              <a:cubicBezTo>
                                <a:pt x="66971" y="7879"/>
                                <a:pt x="70911" y="7879"/>
                                <a:pt x="74850" y="7879"/>
                              </a:cubicBezTo>
                              <a:cubicBezTo>
                                <a:pt x="78790" y="7879"/>
                                <a:pt x="82729" y="3940"/>
                                <a:pt x="86669" y="3940"/>
                              </a:cubicBezTo>
                              <a:cubicBezTo>
                                <a:pt x="94547" y="3940"/>
                                <a:pt x="98487" y="0"/>
                                <a:pt x="102427" y="0"/>
                              </a:cubicBezTo>
                              <a:cubicBezTo>
                                <a:pt x="94547" y="3940"/>
                                <a:pt x="98487" y="3940"/>
                                <a:pt x="98487" y="3940"/>
                              </a:cubicBezTo>
                              <a:close/>
                            </a:path>
                          </a:pathLst>
                        </a:custGeom>
                        <a:solidFill>
                          <a:srgbClr val="A05627"/>
                        </a:solidFill>
                        <a:ln w="39379" cap="flat">
                          <a:noFill/>
                          <a:prstDash val="solid"/>
                          <a:miter/>
                        </a:ln>
                      </p:spPr>
                      <p:txBody>
                        <a:bodyPr rtlCol="0" anchor="ctr"/>
                        <a:lstStyle/>
                        <a:p>
                          <a:endParaRPr lang="en-US"/>
                        </a:p>
                      </p:txBody>
                    </p:sp>
                  </p:grpSp>
                  <p:grpSp>
                    <p:nvGrpSpPr>
                      <p:cNvPr id="3317" name="Graphic 2510">
                        <a:extLst>
                          <a:ext uri="{FF2B5EF4-FFF2-40B4-BE49-F238E27FC236}">
                            <a16:creationId xmlns:a16="http://schemas.microsoft.com/office/drawing/2014/main" xmlns="" id="{7CE620C7-CC98-46C1-A747-8D93E11339C1}"/>
                          </a:ext>
                        </a:extLst>
                      </p:cNvPr>
                      <p:cNvGrpSpPr/>
                      <p:nvPr/>
                    </p:nvGrpSpPr>
                    <p:grpSpPr>
                      <a:xfrm>
                        <a:off x="17185172" y="2302964"/>
                        <a:ext cx="159736" cy="153024"/>
                        <a:chOff x="17185172" y="2302964"/>
                        <a:chExt cx="159736" cy="153024"/>
                      </a:xfrm>
                    </p:grpSpPr>
                    <p:sp>
                      <p:nvSpPr>
                        <p:cNvPr id="3318" name="Freeform: Shape 3317">
                          <a:extLst>
                            <a:ext uri="{FF2B5EF4-FFF2-40B4-BE49-F238E27FC236}">
                              <a16:creationId xmlns:a16="http://schemas.microsoft.com/office/drawing/2014/main" xmlns="" id="{85FE0E30-F646-4616-B04F-C7AFDC9C2712}"/>
                            </a:ext>
                          </a:extLst>
                        </p:cNvPr>
                        <p:cNvSpPr/>
                        <p:nvPr/>
                      </p:nvSpPr>
                      <p:spPr>
                        <a:xfrm>
                          <a:off x="17185172" y="2302964"/>
                          <a:ext cx="159736" cy="153024"/>
                        </a:xfrm>
                        <a:custGeom>
                          <a:avLst/>
                          <a:gdLst>
                            <a:gd name="connsiteX0" fmla="*/ 24704 w 159736"/>
                            <a:gd name="connsiteY0" fmla="*/ 134927 h 153024"/>
                            <a:gd name="connsiteX1" fmla="*/ 135009 w 159736"/>
                            <a:gd name="connsiteY1" fmla="*/ 123109 h 153024"/>
                            <a:gd name="connsiteX2" fmla="*/ 142888 w 159736"/>
                            <a:gd name="connsiteY2" fmla="*/ 20682 h 153024"/>
                            <a:gd name="connsiteX3" fmla="*/ 28643 w 159736"/>
                            <a:gd name="connsiteY3" fmla="*/ 32501 h 153024"/>
                            <a:gd name="connsiteX4" fmla="*/ 24704 w 159736"/>
                            <a:gd name="connsiteY4" fmla="*/ 134927 h 153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736" h="153024">
                              <a:moveTo>
                                <a:pt x="24704" y="134927"/>
                              </a:moveTo>
                              <a:cubicBezTo>
                                <a:pt x="48340" y="162504"/>
                                <a:pt x="99554" y="158564"/>
                                <a:pt x="135009" y="123109"/>
                              </a:cubicBezTo>
                              <a:cubicBezTo>
                                <a:pt x="166525" y="87654"/>
                                <a:pt x="166525" y="40380"/>
                                <a:pt x="142888" y="20682"/>
                              </a:cubicBezTo>
                              <a:cubicBezTo>
                                <a:pt x="119251" y="-2955"/>
                                <a:pt x="68038" y="-14773"/>
                                <a:pt x="28643" y="32501"/>
                              </a:cubicBezTo>
                              <a:cubicBezTo>
                                <a:pt x="-6812" y="71896"/>
                                <a:pt x="-10752" y="99472"/>
                                <a:pt x="24704" y="134927"/>
                              </a:cubicBezTo>
                              <a:close/>
                            </a:path>
                          </a:pathLst>
                        </a:custGeom>
                        <a:solidFill>
                          <a:srgbClr val="F8B0AE">
                            <a:alpha val="70000"/>
                          </a:srgbClr>
                        </a:solidFill>
                        <a:ln w="39379" cap="flat">
                          <a:noFill/>
                          <a:prstDash val="solid"/>
                          <a:miter/>
                        </a:ln>
                      </p:spPr>
                      <p:txBody>
                        <a:bodyPr rtlCol="0" anchor="ctr"/>
                        <a:lstStyle/>
                        <a:p>
                          <a:endParaRPr lang="en-US"/>
                        </a:p>
                      </p:txBody>
                    </p:sp>
                    <p:sp>
                      <p:nvSpPr>
                        <p:cNvPr id="3319" name="Freeform: Shape 3318">
                          <a:extLst>
                            <a:ext uri="{FF2B5EF4-FFF2-40B4-BE49-F238E27FC236}">
                              <a16:creationId xmlns:a16="http://schemas.microsoft.com/office/drawing/2014/main" xmlns="" id="{75ADAB03-ADD1-4582-88EB-329D796DDB34}"/>
                            </a:ext>
                          </a:extLst>
                        </p:cNvPr>
                        <p:cNvSpPr/>
                        <p:nvPr/>
                      </p:nvSpPr>
                      <p:spPr>
                        <a:xfrm>
                          <a:off x="17220149" y="2323646"/>
                          <a:ext cx="30667" cy="21329"/>
                        </a:xfrm>
                        <a:custGeom>
                          <a:avLst/>
                          <a:gdLst>
                            <a:gd name="connsiteX0" fmla="*/ 29122 w 30667"/>
                            <a:gd name="connsiteY0" fmla="*/ 0 h 21329"/>
                            <a:gd name="connsiteX1" fmla="*/ 21243 w 30667"/>
                            <a:gd name="connsiteY1" fmla="*/ 15758 h 21329"/>
                            <a:gd name="connsiteX2" fmla="*/ 1545 w 30667"/>
                            <a:gd name="connsiteY2" fmla="*/ 19697 h 21329"/>
                            <a:gd name="connsiteX3" fmla="*/ 9424 w 30667"/>
                            <a:gd name="connsiteY3" fmla="*/ 3939 h 21329"/>
                            <a:gd name="connsiteX4" fmla="*/ 29122 w 30667"/>
                            <a:gd name="connsiteY4" fmla="*/ 0 h 213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67" h="21329">
                              <a:moveTo>
                                <a:pt x="29122" y="0"/>
                              </a:moveTo>
                              <a:cubicBezTo>
                                <a:pt x="33061" y="3939"/>
                                <a:pt x="29122" y="11818"/>
                                <a:pt x="21243" y="15758"/>
                              </a:cubicBezTo>
                              <a:cubicBezTo>
                                <a:pt x="13364" y="19697"/>
                                <a:pt x="5485" y="23637"/>
                                <a:pt x="1545" y="19697"/>
                              </a:cubicBezTo>
                              <a:cubicBezTo>
                                <a:pt x="-2394" y="15758"/>
                                <a:pt x="1545" y="7879"/>
                                <a:pt x="9424" y="3939"/>
                              </a:cubicBezTo>
                              <a:cubicBezTo>
                                <a:pt x="17303" y="0"/>
                                <a:pt x="25182" y="0"/>
                                <a:pt x="29122" y="0"/>
                              </a:cubicBezTo>
                              <a:close/>
                            </a:path>
                          </a:pathLst>
                        </a:custGeom>
                        <a:solidFill>
                          <a:srgbClr val="FFFFFF"/>
                        </a:solidFill>
                        <a:ln w="39379" cap="flat">
                          <a:noFill/>
                          <a:prstDash val="solid"/>
                          <a:miter/>
                        </a:ln>
                      </p:spPr>
                      <p:txBody>
                        <a:bodyPr rtlCol="0" anchor="ctr"/>
                        <a:lstStyle/>
                        <a:p>
                          <a:endParaRPr lang="en-US"/>
                        </a:p>
                      </p:txBody>
                    </p:sp>
                    <p:sp>
                      <p:nvSpPr>
                        <p:cNvPr id="3320" name="Freeform: Shape 3319">
                          <a:extLst>
                            <a:ext uri="{FF2B5EF4-FFF2-40B4-BE49-F238E27FC236}">
                              <a16:creationId xmlns:a16="http://schemas.microsoft.com/office/drawing/2014/main" xmlns="" id="{AA3BFD60-9AC0-432F-85FE-7430D7F6EFD0}"/>
                            </a:ext>
                          </a:extLst>
                        </p:cNvPr>
                        <p:cNvSpPr/>
                        <p:nvPr/>
                      </p:nvSpPr>
                      <p:spPr>
                        <a:xfrm>
                          <a:off x="17257150" y="2315767"/>
                          <a:ext cx="11818" cy="7878"/>
                        </a:xfrm>
                        <a:custGeom>
                          <a:avLst/>
                          <a:gdLst>
                            <a:gd name="connsiteX0" fmla="*/ 11818 w 11818"/>
                            <a:gd name="connsiteY0" fmla="*/ 3940 h 7878"/>
                            <a:gd name="connsiteX1" fmla="*/ 7879 w 11818"/>
                            <a:gd name="connsiteY1" fmla="*/ 7879 h 7878"/>
                            <a:gd name="connsiteX2" fmla="*/ 0 w 11818"/>
                            <a:gd name="connsiteY2" fmla="*/ 7879 h 7878"/>
                            <a:gd name="connsiteX3" fmla="*/ 3939 w 11818"/>
                            <a:gd name="connsiteY3" fmla="*/ 0 h 7878"/>
                            <a:gd name="connsiteX4" fmla="*/ 11818 w 11818"/>
                            <a:gd name="connsiteY4" fmla="*/ 3940 h 7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18" h="7878">
                              <a:moveTo>
                                <a:pt x="11818" y="3940"/>
                              </a:moveTo>
                              <a:cubicBezTo>
                                <a:pt x="11818" y="3940"/>
                                <a:pt x="11818" y="7879"/>
                                <a:pt x="7879" y="7879"/>
                              </a:cubicBezTo>
                              <a:cubicBezTo>
                                <a:pt x="3939" y="7879"/>
                                <a:pt x="0" y="7879"/>
                                <a:pt x="0" y="7879"/>
                              </a:cubicBezTo>
                              <a:cubicBezTo>
                                <a:pt x="0" y="7879"/>
                                <a:pt x="0" y="3940"/>
                                <a:pt x="3939" y="0"/>
                              </a:cubicBezTo>
                              <a:cubicBezTo>
                                <a:pt x="7879" y="3940"/>
                                <a:pt x="11818" y="3940"/>
                                <a:pt x="11818" y="3940"/>
                              </a:cubicBezTo>
                              <a:close/>
                            </a:path>
                          </a:pathLst>
                        </a:custGeom>
                        <a:solidFill>
                          <a:srgbClr val="FFFFFF"/>
                        </a:solidFill>
                        <a:ln w="39379" cap="flat">
                          <a:noFill/>
                          <a:prstDash val="solid"/>
                          <a:miter/>
                        </a:ln>
                      </p:spPr>
                      <p:txBody>
                        <a:bodyPr rtlCol="0" anchor="ctr"/>
                        <a:lstStyle/>
                        <a:p>
                          <a:endParaRPr lang="en-US"/>
                        </a:p>
                      </p:txBody>
                    </p:sp>
                  </p:grpSp>
                </p:grpSp>
                <p:grpSp>
                  <p:nvGrpSpPr>
                    <p:cNvPr id="3321" name="Graphic 2510">
                      <a:extLst>
                        <a:ext uri="{FF2B5EF4-FFF2-40B4-BE49-F238E27FC236}">
                          <a16:creationId xmlns:a16="http://schemas.microsoft.com/office/drawing/2014/main" xmlns="" id="{D3EF6EFF-1EE6-4492-8A9A-B22123834824}"/>
                        </a:ext>
                      </a:extLst>
                    </p:cNvPr>
                    <p:cNvGrpSpPr/>
                    <p:nvPr/>
                  </p:nvGrpSpPr>
                  <p:grpSpPr>
                    <a:xfrm>
                      <a:off x="16804109" y="2213009"/>
                      <a:ext cx="163436" cy="281562"/>
                      <a:chOff x="16804109" y="2213009"/>
                      <a:chExt cx="163436" cy="281562"/>
                    </a:xfrm>
                  </p:grpSpPr>
                  <p:grpSp>
                    <p:nvGrpSpPr>
                      <p:cNvPr id="3322" name="Graphic 2510">
                        <a:extLst>
                          <a:ext uri="{FF2B5EF4-FFF2-40B4-BE49-F238E27FC236}">
                            <a16:creationId xmlns:a16="http://schemas.microsoft.com/office/drawing/2014/main" xmlns="" id="{8A8EFF77-EFE4-49A4-9763-98319EF627E1}"/>
                          </a:ext>
                        </a:extLst>
                      </p:cNvPr>
                      <p:cNvGrpSpPr/>
                      <p:nvPr/>
                    </p:nvGrpSpPr>
                    <p:grpSpPr>
                      <a:xfrm>
                        <a:off x="16823806" y="2213009"/>
                        <a:ext cx="143739" cy="189427"/>
                        <a:chOff x="16823806" y="2213009"/>
                        <a:chExt cx="143739" cy="189427"/>
                      </a:xfrm>
                    </p:grpSpPr>
                    <p:grpSp>
                      <p:nvGrpSpPr>
                        <p:cNvPr id="3323" name="Graphic 2510">
                          <a:extLst>
                            <a:ext uri="{FF2B5EF4-FFF2-40B4-BE49-F238E27FC236}">
                              <a16:creationId xmlns:a16="http://schemas.microsoft.com/office/drawing/2014/main" xmlns="" id="{5DBB8DC3-7268-4253-8B93-B481620D5A39}"/>
                            </a:ext>
                          </a:extLst>
                        </p:cNvPr>
                        <p:cNvGrpSpPr/>
                        <p:nvPr/>
                      </p:nvGrpSpPr>
                      <p:grpSpPr>
                        <a:xfrm>
                          <a:off x="16833887" y="2213009"/>
                          <a:ext cx="133658" cy="177609"/>
                          <a:chOff x="16833887" y="2213009"/>
                          <a:chExt cx="133658" cy="177609"/>
                        </a:xfrm>
                      </p:grpSpPr>
                      <p:grpSp>
                        <p:nvGrpSpPr>
                          <p:cNvPr id="3324" name="Graphic 2510">
                            <a:extLst>
                              <a:ext uri="{FF2B5EF4-FFF2-40B4-BE49-F238E27FC236}">
                                <a16:creationId xmlns:a16="http://schemas.microsoft.com/office/drawing/2014/main" xmlns="" id="{DE70917B-CD5D-475E-A8F3-FD3BAE4308D1}"/>
                              </a:ext>
                            </a:extLst>
                          </p:cNvPr>
                          <p:cNvGrpSpPr/>
                          <p:nvPr/>
                        </p:nvGrpSpPr>
                        <p:grpSpPr>
                          <a:xfrm>
                            <a:off x="16833887" y="2213009"/>
                            <a:ext cx="133658" cy="177609"/>
                            <a:chOff x="16833887" y="2213009"/>
                            <a:chExt cx="133658" cy="177609"/>
                          </a:xfrm>
                        </p:grpSpPr>
                        <p:grpSp>
                          <p:nvGrpSpPr>
                            <p:cNvPr id="3325" name="Graphic 2510">
                              <a:extLst>
                                <a:ext uri="{FF2B5EF4-FFF2-40B4-BE49-F238E27FC236}">
                                  <a16:creationId xmlns:a16="http://schemas.microsoft.com/office/drawing/2014/main" xmlns="" id="{34FB4752-819F-4F2F-BBB9-8B34EE80C43F}"/>
                                </a:ext>
                              </a:extLst>
                            </p:cNvPr>
                            <p:cNvGrpSpPr/>
                            <p:nvPr/>
                          </p:nvGrpSpPr>
                          <p:grpSpPr>
                            <a:xfrm>
                              <a:off x="16834740" y="2215002"/>
                              <a:ext cx="132805" cy="175615"/>
                              <a:chOff x="16834740" y="2215002"/>
                              <a:chExt cx="132805" cy="175615"/>
                            </a:xfrm>
                          </p:grpSpPr>
                          <p:sp>
                            <p:nvSpPr>
                              <p:cNvPr id="3326" name="Freeform: Shape 3325">
                                <a:extLst>
                                  <a:ext uri="{FF2B5EF4-FFF2-40B4-BE49-F238E27FC236}">
                                    <a16:creationId xmlns:a16="http://schemas.microsoft.com/office/drawing/2014/main" xmlns="" id="{51BC1EAE-050B-484C-B059-B553BD00189C}"/>
                                  </a:ext>
                                </a:extLst>
                              </p:cNvPr>
                              <p:cNvSpPr/>
                              <p:nvPr/>
                            </p:nvSpPr>
                            <p:spPr>
                              <a:xfrm>
                                <a:off x="16836445" y="2216948"/>
                                <a:ext cx="128152" cy="171223"/>
                              </a:xfrm>
                              <a:custGeom>
                                <a:avLst/>
                                <a:gdLst>
                                  <a:gd name="connsiteX0" fmla="*/ 3120 w 128152"/>
                                  <a:gd name="connsiteY0" fmla="*/ 106698 h 171223"/>
                                  <a:gd name="connsiteX1" fmla="*/ 89788 w 128152"/>
                                  <a:gd name="connsiteY1" fmla="*/ 169730 h 171223"/>
                                  <a:gd name="connsiteX2" fmla="*/ 121304 w 128152"/>
                                  <a:gd name="connsiteY2" fmla="*/ 71243 h 171223"/>
                                  <a:gd name="connsiteX3" fmla="*/ 42514 w 128152"/>
                                  <a:gd name="connsiteY3" fmla="*/ 332 h 171223"/>
                                  <a:gd name="connsiteX4" fmla="*/ 3120 w 128152"/>
                                  <a:gd name="connsiteY4" fmla="*/ 106698 h 171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152" h="171223">
                                    <a:moveTo>
                                      <a:pt x="3120" y="106698"/>
                                    </a:moveTo>
                                    <a:cubicBezTo>
                                      <a:pt x="14938" y="153972"/>
                                      <a:pt x="54333" y="177609"/>
                                      <a:pt x="89788" y="169730"/>
                                    </a:cubicBezTo>
                                    <a:cubicBezTo>
                                      <a:pt x="125244" y="157912"/>
                                      <a:pt x="137062" y="118517"/>
                                      <a:pt x="121304" y="71243"/>
                                    </a:cubicBezTo>
                                    <a:cubicBezTo>
                                      <a:pt x="109486" y="27909"/>
                                      <a:pt x="74030" y="-3607"/>
                                      <a:pt x="42514" y="332"/>
                                    </a:cubicBezTo>
                                    <a:cubicBezTo>
                                      <a:pt x="14938" y="4272"/>
                                      <a:pt x="-8699" y="59425"/>
                                      <a:pt x="3120" y="106698"/>
                                    </a:cubicBezTo>
                                    <a:close/>
                                  </a:path>
                                </a:pathLst>
                              </a:custGeom>
                              <a:solidFill>
                                <a:srgbClr val="FFFAF7"/>
                              </a:solidFill>
                              <a:ln w="39379" cap="flat">
                                <a:noFill/>
                                <a:prstDash val="solid"/>
                                <a:miter/>
                              </a:ln>
                            </p:spPr>
                            <p:txBody>
                              <a:bodyPr rtlCol="0" anchor="ctr"/>
                              <a:lstStyle/>
                              <a:p>
                                <a:endParaRPr lang="en-US"/>
                              </a:p>
                            </p:txBody>
                          </p:sp>
                          <p:sp>
                            <p:nvSpPr>
                              <p:cNvPr id="3327" name="Freeform: Shape 3326">
                                <a:extLst>
                                  <a:ext uri="{FF2B5EF4-FFF2-40B4-BE49-F238E27FC236}">
                                    <a16:creationId xmlns:a16="http://schemas.microsoft.com/office/drawing/2014/main" xmlns="" id="{62C87FC2-F441-46B7-9493-CD93D0A5776A}"/>
                                  </a:ext>
                                </a:extLst>
                              </p:cNvPr>
                              <p:cNvSpPr/>
                              <p:nvPr/>
                            </p:nvSpPr>
                            <p:spPr>
                              <a:xfrm>
                                <a:off x="16834740" y="2215002"/>
                                <a:ext cx="132805" cy="175615"/>
                              </a:xfrm>
                              <a:custGeom>
                                <a:avLst/>
                                <a:gdLst>
                                  <a:gd name="connsiteX0" fmla="*/ 884 w 132805"/>
                                  <a:gd name="connsiteY0" fmla="*/ 108644 h 175615"/>
                                  <a:gd name="connsiteX1" fmla="*/ 71795 w 132805"/>
                                  <a:gd name="connsiteY1" fmla="*/ 175615 h 175615"/>
                                  <a:gd name="connsiteX2" fmla="*/ 130887 w 132805"/>
                                  <a:gd name="connsiteY2" fmla="*/ 85007 h 175615"/>
                                  <a:gd name="connsiteX3" fmla="*/ 52098 w 132805"/>
                                  <a:gd name="connsiteY3" fmla="*/ 2278 h 175615"/>
                                  <a:gd name="connsiteX4" fmla="*/ 884 w 132805"/>
                                  <a:gd name="connsiteY4" fmla="*/ 108644 h 175615"/>
                                  <a:gd name="connsiteX5" fmla="*/ 4824 w 132805"/>
                                  <a:gd name="connsiteY5" fmla="*/ 108644 h 175615"/>
                                  <a:gd name="connsiteX6" fmla="*/ 24521 w 132805"/>
                                  <a:gd name="connsiteY6" fmla="*/ 18036 h 175615"/>
                                  <a:gd name="connsiteX7" fmla="*/ 123008 w 132805"/>
                                  <a:gd name="connsiteY7" fmla="*/ 69249 h 175615"/>
                                  <a:gd name="connsiteX8" fmla="*/ 111190 w 132805"/>
                                  <a:gd name="connsiteY8" fmla="*/ 151978 h 175615"/>
                                  <a:gd name="connsiteX9" fmla="*/ 8764 w 132805"/>
                                  <a:gd name="connsiteY9" fmla="*/ 104705 h 175615"/>
                                  <a:gd name="connsiteX10" fmla="*/ 884 w 132805"/>
                                  <a:gd name="connsiteY10" fmla="*/ 108644 h 175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805" h="175615">
                                    <a:moveTo>
                                      <a:pt x="884" y="108644"/>
                                    </a:moveTo>
                                    <a:cubicBezTo>
                                      <a:pt x="8764" y="140160"/>
                                      <a:pt x="36340" y="171676"/>
                                      <a:pt x="71795" y="175615"/>
                                    </a:cubicBezTo>
                                    <a:cubicBezTo>
                                      <a:pt x="123008" y="175615"/>
                                      <a:pt x="138766" y="128341"/>
                                      <a:pt x="130887" y="85007"/>
                                    </a:cubicBezTo>
                                    <a:cubicBezTo>
                                      <a:pt x="123008" y="45612"/>
                                      <a:pt x="95432" y="6218"/>
                                      <a:pt x="52098" y="2278"/>
                                    </a:cubicBezTo>
                                    <a:cubicBezTo>
                                      <a:pt x="4824" y="-1661"/>
                                      <a:pt x="-3055" y="73189"/>
                                      <a:pt x="884" y="108644"/>
                                    </a:cubicBezTo>
                                    <a:cubicBezTo>
                                      <a:pt x="884" y="108644"/>
                                      <a:pt x="4824" y="112583"/>
                                      <a:pt x="4824" y="108644"/>
                                    </a:cubicBezTo>
                                    <a:cubicBezTo>
                                      <a:pt x="884" y="77128"/>
                                      <a:pt x="4824" y="45612"/>
                                      <a:pt x="24521" y="18036"/>
                                    </a:cubicBezTo>
                                    <a:cubicBezTo>
                                      <a:pt x="59977" y="-33177"/>
                                      <a:pt x="111190" y="37733"/>
                                      <a:pt x="123008" y="69249"/>
                                    </a:cubicBezTo>
                                    <a:cubicBezTo>
                                      <a:pt x="134827" y="96826"/>
                                      <a:pt x="130887" y="132281"/>
                                      <a:pt x="111190" y="151978"/>
                                    </a:cubicBezTo>
                                    <a:cubicBezTo>
                                      <a:pt x="71795" y="195313"/>
                                      <a:pt x="16642" y="144099"/>
                                      <a:pt x="8764" y="104705"/>
                                    </a:cubicBezTo>
                                    <a:cubicBezTo>
                                      <a:pt x="4824" y="104705"/>
                                      <a:pt x="884" y="104705"/>
                                      <a:pt x="884" y="108644"/>
                                    </a:cubicBezTo>
                                    <a:close/>
                                  </a:path>
                                </a:pathLst>
                              </a:custGeom>
                              <a:solidFill>
                                <a:srgbClr val="A05627"/>
                              </a:solidFill>
                              <a:ln w="39379" cap="flat">
                                <a:noFill/>
                                <a:prstDash val="solid"/>
                                <a:miter/>
                              </a:ln>
                            </p:spPr>
                            <p:txBody>
                              <a:bodyPr rtlCol="0" anchor="ctr"/>
                              <a:lstStyle/>
                              <a:p>
                                <a:endParaRPr lang="en-US"/>
                              </a:p>
                            </p:txBody>
                          </p:sp>
                        </p:grpSp>
                        <p:sp>
                          <p:nvSpPr>
                            <p:cNvPr id="3328" name="Freeform: Shape 3327">
                              <a:extLst>
                                <a:ext uri="{FF2B5EF4-FFF2-40B4-BE49-F238E27FC236}">
                                  <a16:creationId xmlns:a16="http://schemas.microsoft.com/office/drawing/2014/main" xmlns="" id="{12EE3F8F-9E15-4AFB-8500-855A1EF64779}"/>
                                </a:ext>
                              </a:extLst>
                            </p:cNvPr>
                            <p:cNvSpPr/>
                            <p:nvPr/>
                          </p:nvSpPr>
                          <p:spPr>
                            <a:xfrm>
                              <a:off x="16833887" y="2213009"/>
                              <a:ext cx="130709" cy="172722"/>
                            </a:xfrm>
                            <a:custGeom>
                              <a:avLst/>
                              <a:gdLst>
                                <a:gd name="connsiteX0" fmla="*/ 92346 w 130709"/>
                                <a:gd name="connsiteY0" fmla="*/ 169730 h 172722"/>
                                <a:gd name="connsiteX1" fmla="*/ 123861 w 130709"/>
                                <a:gd name="connsiteY1" fmla="*/ 71243 h 172722"/>
                                <a:gd name="connsiteX2" fmla="*/ 45072 w 130709"/>
                                <a:gd name="connsiteY2" fmla="*/ 332 h 172722"/>
                                <a:gd name="connsiteX3" fmla="*/ 1737 w 130709"/>
                                <a:gd name="connsiteY3" fmla="*/ 106699 h 172722"/>
                                <a:gd name="connsiteX4" fmla="*/ 92346 w 130709"/>
                                <a:gd name="connsiteY4" fmla="*/ 169730 h 172722"/>
                                <a:gd name="connsiteX5" fmla="*/ 13556 w 130709"/>
                                <a:gd name="connsiteY5" fmla="*/ 98820 h 172722"/>
                                <a:gd name="connsiteX6" fmla="*/ 49011 w 130709"/>
                                <a:gd name="connsiteY6" fmla="*/ 8211 h 172722"/>
                                <a:gd name="connsiteX7" fmla="*/ 115982 w 130709"/>
                                <a:gd name="connsiteY7" fmla="*/ 71243 h 172722"/>
                                <a:gd name="connsiteX8" fmla="*/ 88406 w 130709"/>
                                <a:gd name="connsiteY8" fmla="*/ 157912 h 172722"/>
                                <a:gd name="connsiteX9" fmla="*/ 13556 w 130709"/>
                                <a:gd name="connsiteY9" fmla="*/ 98820 h 172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709" h="172722">
                                  <a:moveTo>
                                    <a:pt x="92346" y="169730"/>
                                  </a:moveTo>
                                  <a:cubicBezTo>
                                    <a:pt x="127801" y="157912"/>
                                    <a:pt x="139619" y="118517"/>
                                    <a:pt x="123861" y="71243"/>
                                  </a:cubicBezTo>
                                  <a:cubicBezTo>
                                    <a:pt x="112043" y="27909"/>
                                    <a:pt x="76588" y="-3607"/>
                                    <a:pt x="45072" y="332"/>
                                  </a:cubicBezTo>
                                  <a:cubicBezTo>
                                    <a:pt x="13556" y="8211"/>
                                    <a:pt x="-6142" y="59425"/>
                                    <a:pt x="1737" y="106699"/>
                                  </a:cubicBezTo>
                                  <a:cubicBezTo>
                                    <a:pt x="13556" y="157912"/>
                                    <a:pt x="56890" y="181549"/>
                                    <a:pt x="92346" y="169730"/>
                                  </a:cubicBezTo>
                                  <a:close/>
                                  <a:moveTo>
                                    <a:pt x="13556" y="98820"/>
                                  </a:moveTo>
                                  <a:cubicBezTo>
                                    <a:pt x="5677" y="55485"/>
                                    <a:pt x="21435" y="12151"/>
                                    <a:pt x="49011" y="8211"/>
                                  </a:cubicBezTo>
                                  <a:cubicBezTo>
                                    <a:pt x="76588" y="4272"/>
                                    <a:pt x="104164" y="31848"/>
                                    <a:pt x="115982" y="71243"/>
                                  </a:cubicBezTo>
                                  <a:cubicBezTo>
                                    <a:pt x="127801" y="110638"/>
                                    <a:pt x="119922" y="146093"/>
                                    <a:pt x="88406" y="157912"/>
                                  </a:cubicBezTo>
                                  <a:cubicBezTo>
                                    <a:pt x="60830" y="165791"/>
                                    <a:pt x="21435" y="142154"/>
                                    <a:pt x="13556" y="98820"/>
                                  </a:cubicBezTo>
                                  <a:close/>
                                </a:path>
                              </a:pathLst>
                            </a:custGeom>
                            <a:solidFill>
                              <a:srgbClr val="E8E1D9"/>
                            </a:solidFill>
                            <a:ln w="39379" cap="flat">
                              <a:noFill/>
                              <a:prstDash val="solid"/>
                              <a:miter/>
                            </a:ln>
                          </p:spPr>
                          <p:txBody>
                            <a:bodyPr rtlCol="0" anchor="ctr"/>
                            <a:lstStyle/>
                            <a:p>
                              <a:endParaRPr lang="en-US"/>
                            </a:p>
                          </p:txBody>
                        </p:sp>
                      </p:grpSp>
                      <p:grpSp>
                        <p:nvGrpSpPr>
                          <p:cNvPr id="3329" name="Graphic 2510">
                            <a:extLst>
                              <a:ext uri="{FF2B5EF4-FFF2-40B4-BE49-F238E27FC236}">
                                <a16:creationId xmlns:a16="http://schemas.microsoft.com/office/drawing/2014/main" xmlns="" id="{6088475C-589C-442E-BE72-3A61A5C95D61}"/>
                              </a:ext>
                            </a:extLst>
                          </p:cNvPr>
                          <p:cNvGrpSpPr/>
                          <p:nvPr/>
                        </p:nvGrpSpPr>
                        <p:grpSpPr>
                          <a:xfrm>
                            <a:off x="16861129" y="2271934"/>
                            <a:ext cx="83816" cy="116752"/>
                            <a:chOff x="16861129" y="2271934"/>
                            <a:chExt cx="83816" cy="116752"/>
                          </a:xfrm>
                        </p:grpSpPr>
                        <p:sp>
                          <p:nvSpPr>
                            <p:cNvPr id="3330" name="Freeform: Shape 3329">
                              <a:extLst>
                                <a:ext uri="{FF2B5EF4-FFF2-40B4-BE49-F238E27FC236}">
                                  <a16:creationId xmlns:a16="http://schemas.microsoft.com/office/drawing/2014/main" xmlns="" id="{A2131C14-134F-485F-A2E8-E5A014BBDAAA}"/>
                                </a:ext>
                              </a:extLst>
                            </p:cNvPr>
                            <p:cNvSpPr/>
                            <p:nvPr/>
                          </p:nvSpPr>
                          <p:spPr>
                            <a:xfrm>
                              <a:off x="16861129" y="2271934"/>
                              <a:ext cx="83816" cy="112812"/>
                            </a:xfrm>
                            <a:custGeom>
                              <a:avLst/>
                              <a:gdLst>
                                <a:gd name="connsiteX0" fmla="*/ 80862 w 83816"/>
                                <a:gd name="connsiteY0" fmla="*/ 47773 h 112812"/>
                                <a:gd name="connsiteX1" fmla="*/ 57225 w 83816"/>
                                <a:gd name="connsiteY1" fmla="*/ 110805 h 112812"/>
                                <a:gd name="connsiteX2" fmla="*/ 2072 w 83816"/>
                                <a:gd name="connsiteY2" fmla="*/ 71410 h 112812"/>
                                <a:gd name="connsiteX3" fmla="*/ 29648 w 83816"/>
                                <a:gd name="connsiteY3" fmla="*/ 500 h 112812"/>
                                <a:gd name="connsiteX4" fmla="*/ 80862 w 83816"/>
                                <a:gd name="connsiteY4" fmla="*/ 47773 h 112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16" h="112812">
                                  <a:moveTo>
                                    <a:pt x="80862" y="47773"/>
                                  </a:moveTo>
                                  <a:cubicBezTo>
                                    <a:pt x="88741" y="79289"/>
                                    <a:pt x="80862" y="106866"/>
                                    <a:pt x="57225" y="110805"/>
                                  </a:cubicBezTo>
                                  <a:cubicBezTo>
                                    <a:pt x="33588" y="118684"/>
                                    <a:pt x="9951" y="102926"/>
                                    <a:pt x="2072" y="71410"/>
                                  </a:cubicBezTo>
                                  <a:cubicBezTo>
                                    <a:pt x="-5807" y="39894"/>
                                    <a:pt x="9951" y="8379"/>
                                    <a:pt x="29648" y="500"/>
                                  </a:cubicBezTo>
                                  <a:cubicBezTo>
                                    <a:pt x="49346" y="-3440"/>
                                    <a:pt x="72983" y="16257"/>
                                    <a:pt x="80862" y="47773"/>
                                  </a:cubicBezTo>
                                  <a:close/>
                                </a:path>
                              </a:pathLst>
                            </a:custGeom>
                            <a:solidFill>
                              <a:srgbClr val="5E3C1F"/>
                            </a:solidFill>
                            <a:ln w="39379" cap="flat">
                              <a:noFill/>
                              <a:prstDash val="solid"/>
                              <a:miter/>
                            </a:ln>
                          </p:spPr>
                          <p:txBody>
                            <a:bodyPr rtlCol="0" anchor="ctr"/>
                            <a:lstStyle/>
                            <a:p>
                              <a:endParaRPr lang="en-US"/>
                            </a:p>
                          </p:txBody>
                        </p:sp>
                        <p:sp>
                          <p:nvSpPr>
                            <p:cNvPr id="3331" name="Freeform: Shape 3330">
                              <a:extLst>
                                <a:ext uri="{FF2B5EF4-FFF2-40B4-BE49-F238E27FC236}">
                                  <a16:creationId xmlns:a16="http://schemas.microsoft.com/office/drawing/2014/main" xmlns="" id="{F2BDB405-7C43-49D8-8C51-5A43B090E982}"/>
                                </a:ext>
                              </a:extLst>
                            </p:cNvPr>
                            <p:cNvSpPr/>
                            <p:nvPr/>
                          </p:nvSpPr>
                          <p:spPr>
                            <a:xfrm>
                              <a:off x="16862446" y="2275778"/>
                              <a:ext cx="82499" cy="112908"/>
                            </a:xfrm>
                            <a:custGeom>
                              <a:avLst/>
                              <a:gdLst>
                                <a:gd name="connsiteX0" fmla="*/ 79545 w 82499"/>
                                <a:gd name="connsiteY0" fmla="*/ 43929 h 112908"/>
                                <a:gd name="connsiteX1" fmla="*/ 28331 w 82499"/>
                                <a:gd name="connsiteY1" fmla="*/ 595 h 112908"/>
                                <a:gd name="connsiteX2" fmla="*/ 755 w 82499"/>
                                <a:gd name="connsiteY2" fmla="*/ 71506 h 112908"/>
                                <a:gd name="connsiteX3" fmla="*/ 55907 w 82499"/>
                                <a:gd name="connsiteY3" fmla="*/ 110900 h 112908"/>
                                <a:gd name="connsiteX4" fmla="*/ 79545 w 82499"/>
                                <a:gd name="connsiteY4" fmla="*/ 43929 h 112908"/>
                                <a:gd name="connsiteX5" fmla="*/ 8634 w 82499"/>
                                <a:gd name="connsiteY5" fmla="*/ 24232 h 112908"/>
                                <a:gd name="connsiteX6" fmla="*/ 32271 w 82499"/>
                                <a:gd name="connsiteY6" fmla="*/ 4534 h 112908"/>
                                <a:gd name="connsiteX7" fmla="*/ 20452 w 82499"/>
                                <a:gd name="connsiteY7" fmla="*/ 20292 h 112908"/>
                                <a:gd name="connsiteX8" fmla="*/ 16513 w 82499"/>
                                <a:gd name="connsiteY8" fmla="*/ 71506 h 112908"/>
                                <a:gd name="connsiteX9" fmla="*/ 8634 w 82499"/>
                                <a:gd name="connsiteY9" fmla="*/ 75445 h 112908"/>
                                <a:gd name="connsiteX10" fmla="*/ 8634 w 82499"/>
                                <a:gd name="connsiteY10" fmla="*/ 24232 h 112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2499" h="112908">
                                  <a:moveTo>
                                    <a:pt x="79545" y="43929"/>
                                  </a:moveTo>
                                  <a:cubicBezTo>
                                    <a:pt x="71665" y="12413"/>
                                    <a:pt x="48029" y="-3345"/>
                                    <a:pt x="28331" y="595"/>
                                  </a:cubicBezTo>
                                  <a:cubicBezTo>
                                    <a:pt x="8634" y="4534"/>
                                    <a:pt x="-3185" y="39990"/>
                                    <a:pt x="755" y="71506"/>
                                  </a:cubicBezTo>
                                  <a:cubicBezTo>
                                    <a:pt x="8634" y="103022"/>
                                    <a:pt x="32271" y="118779"/>
                                    <a:pt x="55907" y="110900"/>
                                  </a:cubicBezTo>
                                  <a:cubicBezTo>
                                    <a:pt x="79545" y="99082"/>
                                    <a:pt x="87423" y="71506"/>
                                    <a:pt x="79545" y="43929"/>
                                  </a:cubicBezTo>
                                  <a:close/>
                                  <a:moveTo>
                                    <a:pt x="8634" y="24232"/>
                                  </a:moveTo>
                                  <a:cubicBezTo>
                                    <a:pt x="16513" y="8474"/>
                                    <a:pt x="32271" y="595"/>
                                    <a:pt x="32271" y="4534"/>
                                  </a:cubicBezTo>
                                  <a:cubicBezTo>
                                    <a:pt x="32271" y="8474"/>
                                    <a:pt x="24392" y="12413"/>
                                    <a:pt x="20452" y="20292"/>
                                  </a:cubicBezTo>
                                  <a:cubicBezTo>
                                    <a:pt x="8634" y="39990"/>
                                    <a:pt x="12573" y="67566"/>
                                    <a:pt x="16513" y="71506"/>
                                  </a:cubicBezTo>
                                  <a:cubicBezTo>
                                    <a:pt x="20452" y="79385"/>
                                    <a:pt x="16513" y="83324"/>
                                    <a:pt x="8634" y="75445"/>
                                  </a:cubicBezTo>
                                  <a:cubicBezTo>
                                    <a:pt x="4694" y="71506"/>
                                    <a:pt x="755" y="47869"/>
                                    <a:pt x="8634" y="24232"/>
                                  </a:cubicBezTo>
                                  <a:close/>
                                </a:path>
                              </a:pathLst>
                            </a:custGeom>
                            <a:solidFill>
                              <a:srgbClr val="5E3C1F">
                                <a:alpha val="50000"/>
                              </a:srgbClr>
                            </a:solidFill>
                            <a:ln w="39379" cap="flat">
                              <a:noFill/>
                              <a:prstDash val="solid"/>
                              <a:miter/>
                            </a:ln>
                          </p:spPr>
                          <p:txBody>
                            <a:bodyPr rtlCol="0" anchor="ctr"/>
                            <a:lstStyle/>
                            <a:p>
                              <a:endParaRPr lang="en-US"/>
                            </a:p>
                          </p:txBody>
                        </p:sp>
                        <p:sp>
                          <p:nvSpPr>
                            <p:cNvPr id="3332" name="Freeform: Shape 3331">
                              <a:extLst>
                                <a:ext uri="{FF2B5EF4-FFF2-40B4-BE49-F238E27FC236}">
                                  <a16:creationId xmlns:a16="http://schemas.microsoft.com/office/drawing/2014/main" xmlns="" id="{A81820BE-A109-4444-B89F-3AFF61B366D9}"/>
                                </a:ext>
                              </a:extLst>
                            </p:cNvPr>
                            <p:cNvSpPr/>
                            <p:nvPr/>
                          </p:nvSpPr>
                          <p:spPr>
                            <a:xfrm>
                              <a:off x="16878959" y="2307134"/>
                              <a:ext cx="56573" cy="70193"/>
                            </a:xfrm>
                            <a:custGeom>
                              <a:avLst/>
                              <a:gdLst>
                                <a:gd name="connsiteX0" fmla="*/ 55153 w 56573"/>
                                <a:gd name="connsiteY0" fmla="*/ 28331 h 70193"/>
                                <a:gd name="connsiteX1" fmla="*/ 19697 w 56573"/>
                                <a:gd name="connsiteY1" fmla="*/ 755 h 70193"/>
                                <a:gd name="connsiteX2" fmla="*/ 15758 w 56573"/>
                                <a:gd name="connsiteY2" fmla="*/ 755 h 70193"/>
                                <a:gd name="connsiteX3" fmla="*/ 0 w 56573"/>
                                <a:gd name="connsiteY3" fmla="*/ 28331 h 70193"/>
                                <a:gd name="connsiteX4" fmla="*/ 0 w 56573"/>
                                <a:gd name="connsiteY4" fmla="*/ 44089 h 70193"/>
                                <a:gd name="connsiteX5" fmla="*/ 39395 w 56573"/>
                                <a:gd name="connsiteY5" fmla="*/ 67726 h 70193"/>
                                <a:gd name="connsiteX6" fmla="*/ 55153 w 56573"/>
                                <a:gd name="connsiteY6" fmla="*/ 28331 h 70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573" h="70193">
                                  <a:moveTo>
                                    <a:pt x="55153" y="28331"/>
                                  </a:moveTo>
                                  <a:cubicBezTo>
                                    <a:pt x="51213" y="8634"/>
                                    <a:pt x="35455" y="-3185"/>
                                    <a:pt x="19697" y="755"/>
                                  </a:cubicBezTo>
                                  <a:cubicBezTo>
                                    <a:pt x="19697" y="755"/>
                                    <a:pt x="15758" y="755"/>
                                    <a:pt x="15758" y="755"/>
                                  </a:cubicBezTo>
                                  <a:cubicBezTo>
                                    <a:pt x="11819" y="-3185"/>
                                    <a:pt x="0" y="12573"/>
                                    <a:pt x="0" y="28331"/>
                                  </a:cubicBezTo>
                                  <a:cubicBezTo>
                                    <a:pt x="0" y="32271"/>
                                    <a:pt x="0" y="40150"/>
                                    <a:pt x="0" y="44089"/>
                                  </a:cubicBezTo>
                                  <a:cubicBezTo>
                                    <a:pt x="3940" y="63787"/>
                                    <a:pt x="23637" y="75605"/>
                                    <a:pt x="39395" y="67726"/>
                                  </a:cubicBezTo>
                                  <a:cubicBezTo>
                                    <a:pt x="55153" y="67726"/>
                                    <a:pt x="59092" y="51968"/>
                                    <a:pt x="55153" y="28331"/>
                                  </a:cubicBezTo>
                                  <a:close/>
                                </a:path>
                              </a:pathLst>
                            </a:custGeom>
                            <a:solidFill>
                              <a:srgbClr val="5E3C1F">
                                <a:alpha val="50000"/>
                              </a:srgbClr>
                            </a:solidFill>
                            <a:ln w="39379" cap="flat">
                              <a:noFill/>
                              <a:prstDash val="solid"/>
                              <a:miter/>
                            </a:ln>
                          </p:spPr>
                          <p:txBody>
                            <a:bodyPr rtlCol="0" anchor="ctr"/>
                            <a:lstStyle/>
                            <a:p>
                              <a:endParaRPr lang="en-US"/>
                            </a:p>
                          </p:txBody>
                        </p:sp>
                        <p:sp>
                          <p:nvSpPr>
                            <p:cNvPr id="3333" name="Freeform: Shape 3332">
                              <a:extLst>
                                <a:ext uri="{FF2B5EF4-FFF2-40B4-BE49-F238E27FC236}">
                                  <a16:creationId xmlns:a16="http://schemas.microsoft.com/office/drawing/2014/main" xmlns="" id="{0DF79609-209E-4F62-9E8A-C4450B51D3FD}"/>
                                </a:ext>
                              </a:extLst>
                            </p:cNvPr>
                            <p:cNvSpPr/>
                            <p:nvPr/>
                          </p:nvSpPr>
                          <p:spPr>
                            <a:xfrm>
                              <a:off x="16862446" y="2275774"/>
                              <a:ext cx="82499" cy="112912"/>
                            </a:xfrm>
                            <a:custGeom>
                              <a:avLst/>
                              <a:gdLst>
                                <a:gd name="connsiteX0" fmla="*/ 79545 w 82499"/>
                                <a:gd name="connsiteY0" fmla="*/ 43933 h 112912"/>
                                <a:gd name="connsiteX1" fmla="*/ 28331 w 82499"/>
                                <a:gd name="connsiteY1" fmla="*/ 599 h 112912"/>
                                <a:gd name="connsiteX2" fmla="*/ 755 w 82499"/>
                                <a:gd name="connsiteY2" fmla="*/ 71510 h 112912"/>
                                <a:gd name="connsiteX3" fmla="*/ 55907 w 82499"/>
                                <a:gd name="connsiteY3" fmla="*/ 110905 h 112912"/>
                                <a:gd name="connsiteX4" fmla="*/ 79545 w 82499"/>
                                <a:gd name="connsiteY4" fmla="*/ 43933 h 112912"/>
                                <a:gd name="connsiteX5" fmla="*/ 55907 w 82499"/>
                                <a:gd name="connsiteY5" fmla="*/ 99086 h 112912"/>
                                <a:gd name="connsiteX6" fmla="*/ 4694 w 82499"/>
                                <a:gd name="connsiteY6" fmla="*/ 63631 h 112912"/>
                                <a:gd name="connsiteX7" fmla="*/ 28331 w 82499"/>
                                <a:gd name="connsiteY7" fmla="*/ 599 h 112912"/>
                                <a:gd name="connsiteX8" fmla="*/ 75605 w 82499"/>
                                <a:gd name="connsiteY8" fmla="*/ 39994 h 112912"/>
                                <a:gd name="connsiteX9" fmla="*/ 55907 w 82499"/>
                                <a:gd name="connsiteY9" fmla="*/ 99086 h 112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499" h="112912">
                                  <a:moveTo>
                                    <a:pt x="79545" y="43933"/>
                                  </a:moveTo>
                                  <a:cubicBezTo>
                                    <a:pt x="71665" y="12417"/>
                                    <a:pt x="48029" y="-3340"/>
                                    <a:pt x="28331" y="599"/>
                                  </a:cubicBezTo>
                                  <a:cubicBezTo>
                                    <a:pt x="8634" y="4539"/>
                                    <a:pt x="-3185" y="39994"/>
                                    <a:pt x="755" y="71510"/>
                                  </a:cubicBezTo>
                                  <a:cubicBezTo>
                                    <a:pt x="8634" y="103026"/>
                                    <a:pt x="32271" y="118783"/>
                                    <a:pt x="55907" y="110905"/>
                                  </a:cubicBezTo>
                                  <a:cubicBezTo>
                                    <a:pt x="79545" y="99086"/>
                                    <a:pt x="87423" y="71510"/>
                                    <a:pt x="79545" y="43933"/>
                                  </a:cubicBezTo>
                                  <a:close/>
                                  <a:moveTo>
                                    <a:pt x="55907" y="99086"/>
                                  </a:moveTo>
                                  <a:cubicBezTo>
                                    <a:pt x="36210" y="106965"/>
                                    <a:pt x="12573" y="91207"/>
                                    <a:pt x="4694" y="63631"/>
                                  </a:cubicBezTo>
                                  <a:cubicBezTo>
                                    <a:pt x="755" y="36054"/>
                                    <a:pt x="8634" y="4539"/>
                                    <a:pt x="28331" y="599"/>
                                  </a:cubicBezTo>
                                  <a:cubicBezTo>
                                    <a:pt x="48029" y="-3340"/>
                                    <a:pt x="67726" y="12417"/>
                                    <a:pt x="75605" y="39994"/>
                                  </a:cubicBezTo>
                                  <a:cubicBezTo>
                                    <a:pt x="83484" y="67570"/>
                                    <a:pt x="75605" y="91207"/>
                                    <a:pt x="55907" y="99086"/>
                                  </a:cubicBezTo>
                                  <a:close/>
                                </a:path>
                              </a:pathLst>
                            </a:custGeom>
                            <a:solidFill>
                              <a:srgbClr val="5E3C1F">
                                <a:alpha val="50000"/>
                              </a:srgbClr>
                            </a:solidFill>
                            <a:ln w="39379" cap="flat">
                              <a:noFill/>
                              <a:prstDash val="solid"/>
                              <a:miter/>
                            </a:ln>
                          </p:spPr>
                          <p:txBody>
                            <a:bodyPr rtlCol="0" anchor="ctr"/>
                            <a:lstStyle/>
                            <a:p>
                              <a:endParaRPr lang="en-US"/>
                            </a:p>
                          </p:txBody>
                        </p:sp>
                        <p:sp>
                          <p:nvSpPr>
                            <p:cNvPr id="3334" name="Freeform: Shape 3333">
                              <a:extLst>
                                <a:ext uri="{FF2B5EF4-FFF2-40B4-BE49-F238E27FC236}">
                                  <a16:creationId xmlns:a16="http://schemas.microsoft.com/office/drawing/2014/main" xmlns="" id="{68F76FBB-FBD7-4F95-8BAC-70FE000F16A4}"/>
                                </a:ext>
                              </a:extLst>
                            </p:cNvPr>
                            <p:cNvSpPr/>
                            <p:nvPr/>
                          </p:nvSpPr>
                          <p:spPr>
                            <a:xfrm>
                              <a:off x="16889753" y="2318703"/>
                              <a:ext cx="41896" cy="57160"/>
                            </a:xfrm>
                            <a:custGeom>
                              <a:avLst/>
                              <a:gdLst>
                                <a:gd name="connsiteX0" fmla="*/ 40420 w 41896"/>
                                <a:gd name="connsiteY0" fmla="*/ 20701 h 57160"/>
                                <a:gd name="connsiteX1" fmla="*/ 28601 w 41896"/>
                                <a:gd name="connsiteY1" fmla="*/ 56157 h 57160"/>
                                <a:gd name="connsiteX2" fmla="*/ 1025 w 41896"/>
                                <a:gd name="connsiteY2" fmla="*/ 36459 h 57160"/>
                                <a:gd name="connsiteX3" fmla="*/ 16783 w 41896"/>
                                <a:gd name="connsiteY3" fmla="*/ 1004 h 57160"/>
                                <a:gd name="connsiteX4" fmla="*/ 40420 w 41896"/>
                                <a:gd name="connsiteY4" fmla="*/ 20701 h 571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96" h="57160">
                                  <a:moveTo>
                                    <a:pt x="40420" y="20701"/>
                                  </a:moveTo>
                                  <a:cubicBezTo>
                                    <a:pt x="44359" y="36459"/>
                                    <a:pt x="40420" y="52217"/>
                                    <a:pt x="28601" y="56157"/>
                                  </a:cubicBezTo>
                                  <a:cubicBezTo>
                                    <a:pt x="16783" y="60096"/>
                                    <a:pt x="4964" y="52217"/>
                                    <a:pt x="1025" y="36459"/>
                                  </a:cubicBezTo>
                                  <a:cubicBezTo>
                                    <a:pt x="-2915" y="20701"/>
                                    <a:pt x="4964" y="4943"/>
                                    <a:pt x="16783" y="1004"/>
                                  </a:cubicBezTo>
                                  <a:cubicBezTo>
                                    <a:pt x="24662" y="-2936"/>
                                    <a:pt x="36480" y="4943"/>
                                    <a:pt x="40420" y="20701"/>
                                  </a:cubicBezTo>
                                  <a:close/>
                                </a:path>
                              </a:pathLst>
                            </a:custGeom>
                            <a:solidFill>
                              <a:srgbClr val="000000"/>
                            </a:solidFill>
                            <a:ln w="39379" cap="flat">
                              <a:noFill/>
                              <a:prstDash val="solid"/>
                              <a:miter/>
                            </a:ln>
                          </p:spPr>
                          <p:txBody>
                            <a:bodyPr rtlCol="0" anchor="ctr"/>
                            <a:lstStyle/>
                            <a:p>
                              <a:endParaRPr lang="en-US"/>
                            </a:p>
                          </p:txBody>
                        </p:sp>
                        <p:sp>
                          <p:nvSpPr>
                            <p:cNvPr id="3335" name="Freeform: Shape 3334">
                              <a:extLst>
                                <a:ext uri="{FF2B5EF4-FFF2-40B4-BE49-F238E27FC236}">
                                  <a16:creationId xmlns:a16="http://schemas.microsoft.com/office/drawing/2014/main" xmlns="" id="{E81B1AF2-3148-4653-9D65-1992C65C82F9}"/>
                                </a:ext>
                              </a:extLst>
                            </p:cNvPr>
                            <p:cNvSpPr/>
                            <p:nvPr/>
                          </p:nvSpPr>
                          <p:spPr>
                            <a:xfrm>
                              <a:off x="16892747" y="2294593"/>
                              <a:ext cx="39394" cy="42349"/>
                            </a:xfrm>
                            <a:custGeom>
                              <a:avLst/>
                              <a:gdLst>
                                <a:gd name="connsiteX0" fmla="*/ 5909 w 39394"/>
                                <a:gd name="connsiteY0" fmla="*/ 29054 h 42349"/>
                                <a:gd name="connsiteX1" fmla="*/ 5909 w 39394"/>
                                <a:gd name="connsiteY1" fmla="*/ 1477 h 42349"/>
                                <a:gd name="connsiteX2" fmla="*/ 33486 w 39394"/>
                                <a:gd name="connsiteY2" fmla="*/ 13296 h 42349"/>
                                <a:gd name="connsiteX3" fmla="*/ 33486 w 39394"/>
                                <a:gd name="connsiteY3" fmla="*/ 40872 h 42349"/>
                                <a:gd name="connsiteX4" fmla="*/ 5909 w 39394"/>
                                <a:gd name="connsiteY4" fmla="*/ 29054 h 42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4" h="42349">
                                  <a:moveTo>
                                    <a:pt x="5909" y="29054"/>
                                  </a:moveTo>
                                  <a:cubicBezTo>
                                    <a:pt x="-1970" y="17235"/>
                                    <a:pt x="-1970" y="5417"/>
                                    <a:pt x="5909" y="1477"/>
                                  </a:cubicBezTo>
                                  <a:cubicBezTo>
                                    <a:pt x="13788" y="-2462"/>
                                    <a:pt x="25607" y="1477"/>
                                    <a:pt x="33486" y="13296"/>
                                  </a:cubicBezTo>
                                  <a:cubicBezTo>
                                    <a:pt x="41365" y="25114"/>
                                    <a:pt x="41365" y="36933"/>
                                    <a:pt x="33486" y="40872"/>
                                  </a:cubicBezTo>
                                  <a:cubicBezTo>
                                    <a:pt x="25607" y="44812"/>
                                    <a:pt x="13788" y="40872"/>
                                    <a:pt x="5909" y="29054"/>
                                  </a:cubicBezTo>
                                  <a:close/>
                                </a:path>
                              </a:pathLst>
                            </a:custGeom>
                            <a:solidFill>
                              <a:srgbClr val="5E3C1F">
                                <a:alpha val="50000"/>
                              </a:srgbClr>
                            </a:solidFill>
                            <a:ln w="39379" cap="flat">
                              <a:noFill/>
                              <a:prstDash val="solid"/>
                              <a:miter/>
                            </a:ln>
                          </p:spPr>
                          <p:txBody>
                            <a:bodyPr rtlCol="0" anchor="ctr"/>
                            <a:lstStyle/>
                            <a:p>
                              <a:endParaRPr lang="en-US"/>
                            </a:p>
                          </p:txBody>
                        </p:sp>
                        <p:sp>
                          <p:nvSpPr>
                            <p:cNvPr id="3336" name="Freeform: Shape 3335">
                              <a:extLst>
                                <a:ext uri="{FF2B5EF4-FFF2-40B4-BE49-F238E27FC236}">
                                  <a16:creationId xmlns:a16="http://schemas.microsoft.com/office/drawing/2014/main" xmlns="" id="{E4D8A24A-A744-4459-A75C-03D650A3D752}"/>
                                </a:ext>
                              </a:extLst>
                            </p:cNvPr>
                            <p:cNvSpPr/>
                            <p:nvPr/>
                          </p:nvSpPr>
                          <p:spPr>
                            <a:xfrm>
                              <a:off x="16866503" y="2291999"/>
                              <a:ext cx="14631" cy="59303"/>
                            </a:xfrm>
                            <a:custGeom>
                              <a:avLst/>
                              <a:gdLst>
                                <a:gd name="connsiteX0" fmla="*/ 12456 w 14631"/>
                                <a:gd name="connsiteY0" fmla="*/ 4071 h 59303"/>
                                <a:gd name="connsiteX1" fmla="*/ 8517 w 14631"/>
                                <a:gd name="connsiteY1" fmla="*/ 55284 h 59303"/>
                                <a:gd name="connsiteX2" fmla="*/ 638 w 14631"/>
                                <a:gd name="connsiteY2" fmla="*/ 27708 h 59303"/>
                                <a:gd name="connsiteX3" fmla="*/ 12456 w 14631"/>
                                <a:gd name="connsiteY3" fmla="*/ 4071 h 59303"/>
                              </a:gdLst>
                              <a:ahLst/>
                              <a:cxnLst>
                                <a:cxn ang="0">
                                  <a:pos x="connsiteX0" y="connsiteY0"/>
                                </a:cxn>
                                <a:cxn ang="0">
                                  <a:pos x="connsiteX1" y="connsiteY1"/>
                                </a:cxn>
                                <a:cxn ang="0">
                                  <a:pos x="connsiteX2" y="connsiteY2"/>
                                </a:cxn>
                                <a:cxn ang="0">
                                  <a:pos x="connsiteX3" y="connsiteY3"/>
                                </a:cxn>
                              </a:cxnLst>
                              <a:rect l="l" t="t" r="r" b="b"/>
                              <a:pathLst>
                                <a:path w="14631" h="59303">
                                  <a:moveTo>
                                    <a:pt x="12456" y="4071"/>
                                  </a:moveTo>
                                  <a:cubicBezTo>
                                    <a:pt x="8517" y="15889"/>
                                    <a:pt x="638" y="35587"/>
                                    <a:pt x="8517" y="55284"/>
                                  </a:cubicBezTo>
                                  <a:cubicBezTo>
                                    <a:pt x="12456" y="67103"/>
                                    <a:pt x="-3302" y="51345"/>
                                    <a:pt x="638" y="27708"/>
                                  </a:cubicBezTo>
                                  <a:cubicBezTo>
                                    <a:pt x="4577" y="8010"/>
                                    <a:pt x="20335" y="-7747"/>
                                    <a:pt x="12456" y="4071"/>
                                  </a:cubicBezTo>
                                  <a:close/>
                                </a:path>
                              </a:pathLst>
                            </a:custGeom>
                            <a:solidFill>
                              <a:srgbClr val="FFFFFF">
                                <a:alpha val="40000"/>
                              </a:srgbClr>
                            </a:solidFill>
                            <a:ln w="39379" cap="flat">
                              <a:noFill/>
                              <a:prstDash val="solid"/>
                              <a:miter/>
                            </a:ln>
                          </p:spPr>
                          <p:txBody>
                            <a:bodyPr rtlCol="0" anchor="ctr"/>
                            <a:lstStyle/>
                            <a:p>
                              <a:endParaRPr lang="en-US"/>
                            </a:p>
                          </p:txBody>
                        </p:sp>
                        <p:sp>
                          <p:nvSpPr>
                            <p:cNvPr id="3337" name="Freeform: Shape 3336">
                              <a:extLst>
                                <a:ext uri="{FF2B5EF4-FFF2-40B4-BE49-F238E27FC236}">
                                  <a16:creationId xmlns:a16="http://schemas.microsoft.com/office/drawing/2014/main" xmlns="" id="{4D38E557-7083-49A6-955A-47545884D922}"/>
                                </a:ext>
                              </a:extLst>
                            </p:cNvPr>
                            <p:cNvSpPr/>
                            <p:nvPr/>
                          </p:nvSpPr>
                          <p:spPr>
                            <a:xfrm>
                              <a:off x="16882899" y="2284252"/>
                              <a:ext cx="5571" cy="5042"/>
                            </a:xfrm>
                            <a:custGeom>
                              <a:avLst/>
                              <a:gdLst>
                                <a:gd name="connsiteX0" fmla="*/ 3939 w 5571"/>
                                <a:gd name="connsiteY0" fmla="*/ 0 h 5042"/>
                                <a:gd name="connsiteX1" fmla="*/ 0 w 5571"/>
                                <a:gd name="connsiteY1" fmla="*/ 3939 h 5042"/>
                                <a:gd name="connsiteX2" fmla="*/ 3939 w 5571"/>
                                <a:gd name="connsiteY2" fmla="*/ 0 h 5042"/>
                              </a:gdLst>
                              <a:ahLst/>
                              <a:cxnLst>
                                <a:cxn ang="0">
                                  <a:pos x="connsiteX0" y="connsiteY0"/>
                                </a:cxn>
                                <a:cxn ang="0">
                                  <a:pos x="connsiteX1" y="connsiteY1"/>
                                </a:cxn>
                                <a:cxn ang="0">
                                  <a:pos x="connsiteX2" y="connsiteY2"/>
                                </a:cxn>
                              </a:cxnLst>
                              <a:rect l="l" t="t" r="r" b="b"/>
                              <a:pathLst>
                                <a:path w="5571" h="5042">
                                  <a:moveTo>
                                    <a:pt x="3939" y="0"/>
                                  </a:moveTo>
                                  <a:cubicBezTo>
                                    <a:pt x="7879" y="0"/>
                                    <a:pt x="3939" y="7879"/>
                                    <a:pt x="0" y="3939"/>
                                  </a:cubicBezTo>
                                  <a:cubicBezTo>
                                    <a:pt x="0" y="3939"/>
                                    <a:pt x="3939" y="0"/>
                                    <a:pt x="3939" y="0"/>
                                  </a:cubicBezTo>
                                  <a:close/>
                                </a:path>
                              </a:pathLst>
                            </a:custGeom>
                            <a:solidFill>
                              <a:srgbClr val="FFFFFF">
                                <a:alpha val="40000"/>
                              </a:srgbClr>
                            </a:solidFill>
                            <a:ln w="39379" cap="flat">
                              <a:noFill/>
                              <a:prstDash val="solid"/>
                              <a:miter/>
                            </a:ln>
                          </p:spPr>
                          <p:txBody>
                            <a:bodyPr rtlCol="0" anchor="ctr"/>
                            <a:lstStyle/>
                            <a:p>
                              <a:endParaRPr lang="en-US"/>
                            </a:p>
                          </p:txBody>
                        </p:sp>
                        <p:sp>
                          <p:nvSpPr>
                            <p:cNvPr id="3338" name="Freeform: Shape 3337">
                              <a:extLst>
                                <a:ext uri="{FF2B5EF4-FFF2-40B4-BE49-F238E27FC236}">
                                  <a16:creationId xmlns:a16="http://schemas.microsoft.com/office/drawing/2014/main" xmlns="" id="{1E7DB612-A4C1-477C-9ED7-7131148FC60C}"/>
                                </a:ext>
                              </a:extLst>
                            </p:cNvPr>
                            <p:cNvSpPr/>
                            <p:nvPr/>
                          </p:nvSpPr>
                          <p:spPr>
                            <a:xfrm>
                              <a:off x="16903581" y="2294525"/>
                              <a:ext cx="27200" cy="34613"/>
                            </a:xfrm>
                            <a:custGeom>
                              <a:avLst/>
                              <a:gdLst>
                                <a:gd name="connsiteX0" fmla="*/ 2955 w 27200"/>
                                <a:gd name="connsiteY0" fmla="*/ 25182 h 34613"/>
                                <a:gd name="connsiteX1" fmla="*/ 2955 w 27200"/>
                                <a:gd name="connsiteY1" fmla="*/ 1545 h 34613"/>
                                <a:gd name="connsiteX2" fmla="*/ 22652 w 27200"/>
                                <a:gd name="connsiteY2" fmla="*/ 9424 h 34613"/>
                                <a:gd name="connsiteX3" fmla="*/ 22652 w 27200"/>
                                <a:gd name="connsiteY3" fmla="*/ 29122 h 34613"/>
                                <a:gd name="connsiteX4" fmla="*/ 2955 w 27200"/>
                                <a:gd name="connsiteY4" fmla="*/ 25182 h 346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00" h="34613">
                                  <a:moveTo>
                                    <a:pt x="2955" y="25182"/>
                                  </a:moveTo>
                                  <a:cubicBezTo>
                                    <a:pt x="-985" y="17303"/>
                                    <a:pt x="-985" y="5485"/>
                                    <a:pt x="2955" y="1545"/>
                                  </a:cubicBezTo>
                                  <a:cubicBezTo>
                                    <a:pt x="6894" y="-2394"/>
                                    <a:pt x="18713" y="1545"/>
                                    <a:pt x="22652" y="9424"/>
                                  </a:cubicBezTo>
                                  <a:cubicBezTo>
                                    <a:pt x="26591" y="17303"/>
                                    <a:pt x="30531" y="29122"/>
                                    <a:pt x="22652" y="29122"/>
                                  </a:cubicBezTo>
                                  <a:cubicBezTo>
                                    <a:pt x="14773" y="37001"/>
                                    <a:pt x="6894" y="37001"/>
                                    <a:pt x="2955" y="25182"/>
                                  </a:cubicBezTo>
                                  <a:close/>
                                </a:path>
                              </a:pathLst>
                            </a:custGeom>
                            <a:solidFill>
                              <a:srgbClr val="FFFFFF"/>
                            </a:solidFill>
                            <a:ln w="39379" cap="flat">
                              <a:noFill/>
                              <a:prstDash val="solid"/>
                              <a:miter/>
                            </a:ln>
                          </p:spPr>
                          <p:txBody>
                            <a:bodyPr rtlCol="0" anchor="ctr"/>
                            <a:lstStyle/>
                            <a:p>
                              <a:endParaRPr lang="en-US"/>
                            </a:p>
                          </p:txBody>
                        </p:sp>
                      </p:grpSp>
                    </p:grpSp>
                    <p:sp>
                      <p:nvSpPr>
                        <p:cNvPr id="3339" name="Freeform: Shape 3338">
                          <a:extLst>
                            <a:ext uri="{FF2B5EF4-FFF2-40B4-BE49-F238E27FC236}">
                              <a16:creationId xmlns:a16="http://schemas.microsoft.com/office/drawing/2014/main" xmlns="" id="{25C3C342-1378-4DF6-B3C8-04C883A4FCF4}"/>
                            </a:ext>
                          </a:extLst>
                        </p:cNvPr>
                        <p:cNvSpPr/>
                        <p:nvPr/>
                      </p:nvSpPr>
                      <p:spPr>
                        <a:xfrm>
                          <a:off x="16823806" y="2370920"/>
                          <a:ext cx="130002" cy="31515"/>
                        </a:xfrm>
                        <a:custGeom>
                          <a:avLst/>
                          <a:gdLst>
                            <a:gd name="connsiteX0" fmla="*/ 130003 w 130002"/>
                            <a:gd name="connsiteY0" fmla="*/ 31516 h 31515"/>
                            <a:gd name="connsiteX1" fmla="*/ 126063 w 130002"/>
                            <a:gd name="connsiteY1" fmla="*/ 27576 h 31515"/>
                            <a:gd name="connsiteX2" fmla="*/ 122124 w 130002"/>
                            <a:gd name="connsiteY2" fmla="*/ 23637 h 31515"/>
                            <a:gd name="connsiteX3" fmla="*/ 114245 w 130002"/>
                            <a:gd name="connsiteY3" fmla="*/ 19697 h 31515"/>
                            <a:gd name="connsiteX4" fmla="*/ 106366 w 130002"/>
                            <a:gd name="connsiteY4" fmla="*/ 15758 h 31515"/>
                            <a:gd name="connsiteX5" fmla="*/ 94547 w 130002"/>
                            <a:gd name="connsiteY5" fmla="*/ 11818 h 31515"/>
                            <a:gd name="connsiteX6" fmla="*/ 82729 w 130002"/>
                            <a:gd name="connsiteY6" fmla="*/ 7879 h 31515"/>
                            <a:gd name="connsiteX7" fmla="*/ 70911 w 130002"/>
                            <a:gd name="connsiteY7" fmla="*/ 3939 h 31515"/>
                            <a:gd name="connsiteX8" fmla="*/ 59092 w 130002"/>
                            <a:gd name="connsiteY8" fmla="*/ 0 h 31515"/>
                            <a:gd name="connsiteX9" fmla="*/ 47274 w 130002"/>
                            <a:gd name="connsiteY9" fmla="*/ 0 h 31515"/>
                            <a:gd name="connsiteX10" fmla="*/ 35455 w 130002"/>
                            <a:gd name="connsiteY10" fmla="*/ 0 h 31515"/>
                            <a:gd name="connsiteX11" fmla="*/ 23637 w 130002"/>
                            <a:gd name="connsiteY11" fmla="*/ 0 h 31515"/>
                            <a:gd name="connsiteX12" fmla="*/ 7879 w 130002"/>
                            <a:gd name="connsiteY12" fmla="*/ 0 h 31515"/>
                            <a:gd name="connsiteX13" fmla="*/ 0 w 130002"/>
                            <a:gd name="connsiteY13" fmla="*/ 0 h 31515"/>
                            <a:gd name="connsiteX14" fmla="*/ 3939 w 130002"/>
                            <a:gd name="connsiteY14" fmla="*/ 0 h 31515"/>
                            <a:gd name="connsiteX15" fmla="*/ 11818 w 130002"/>
                            <a:gd name="connsiteY15" fmla="*/ 0 h 31515"/>
                            <a:gd name="connsiteX16" fmla="*/ 19697 w 130002"/>
                            <a:gd name="connsiteY16" fmla="*/ 0 h 31515"/>
                            <a:gd name="connsiteX17" fmla="*/ 31516 w 130002"/>
                            <a:gd name="connsiteY17" fmla="*/ 0 h 31515"/>
                            <a:gd name="connsiteX18" fmla="*/ 43334 w 130002"/>
                            <a:gd name="connsiteY18" fmla="*/ 0 h 31515"/>
                            <a:gd name="connsiteX19" fmla="*/ 55153 w 130002"/>
                            <a:gd name="connsiteY19" fmla="*/ 0 h 31515"/>
                            <a:gd name="connsiteX20" fmla="*/ 66971 w 130002"/>
                            <a:gd name="connsiteY20" fmla="*/ 0 h 31515"/>
                            <a:gd name="connsiteX21" fmla="*/ 78790 w 130002"/>
                            <a:gd name="connsiteY21" fmla="*/ 3939 h 31515"/>
                            <a:gd name="connsiteX22" fmla="*/ 90608 w 130002"/>
                            <a:gd name="connsiteY22" fmla="*/ 7879 h 31515"/>
                            <a:gd name="connsiteX23" fmla="*/ 102427 w 130002"/>
                            <a:gd name="connsiteY23" fmla="*/ 11818 h 31515"/>
                            <a:gd name="connsiteX24" fmla="*/ 110305 w 130002"/>
                            <a:gd name="connsiteY24" fmla="*/ 19697 h 31515"/>
                            <a:gd name="connsiteX25" fmla="*/ 122124 w 130002"/>
                            <a:gd name="connsiteY25" fmla="*/ 31516 h 31515"/>
                            <a:gd name="connsiteX26" fmla="*/ 130003 w 130002"/>
                            <a:gd name="connsiteY26" fmla="*/ 31516 h 31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0002" h="31515">
                              <a:moveTo>
                                <a:pt x="130003" y="31516"/>
                              </a:moveTo>
                              <a:cubicBezTo>
                                <a:pt x="130003" y="31516"/>
                                <a:pt x="130003" y="31516"/>
                                <a:pt x="126063" y="27576"/>
                              </a:cubicBezTo>
                              <a:cubicBezTo>
                                <a:pt x="126063" y="27576"/>
                                <a:pt x="122124" y="23637"/>
                                <a:pt x="122124" y="23637"/>
                              </a:cubicBezTo>
                              <a:cubicBezTo>
                                <a:pt x="118185" y="23637"/>
                                <a:pt x="118185" y="19697"/>
                                <a:pt x="114245" y="19697"/>
                              </a:cubicBezTo>
                              <a:cubicBezTo>
                                <a:pt x="110305" y="19697"/>
                                <a:pt x="110305" y="15758"/>
                                <a:pt x="106366" y="15758"/>
                              </a:cubicBezTo>
                              <a:cubicBezTo>
                                <a:pt x="102427" y="15758"/>
                                <a:pt x="98487" y="11818"/>
                                <a:pt x="94547" y="11818"/>
                              </a:cubicBezTo>
                              <a:cubicBezTo>
                                <a:pt x="90608" y="11818"/>
                                <a:pt x="86669" y="7879"/>
                                <a:pt x="82729" y="7879"/>
                              </a:cubicBezTo>
                              <a:cubicBezTo>
                                <a:pt x="78790" y="7879"/>
                                <a:pt x="74850" y="3939"/>
                                <a:pt x="70911" y="3939"/>
                              </a:cubicBezTo>
                              <a:cubicBezTo>
                                <a:pt x="66971" y="3939"/>
                                <a:pt x="63032" y="3939"/>
                                <a:pt x="59092" y="0"/>
                              </a:cubicBezTo>
                              <a:cubicBezTo>
                                <a:pt x="55153" y="0"/>
                                <a:pt x="51213" y="0"/>
                                <a:pt x="47274" y="0"/>
                              </a:cubicBezTo>
                              <a:cubicBezTo>
                                <a:pt x="43334" y="0"/>
                                <a:pt x="39395" y="0"/>
                                <a:pt x="35455" y="0"/>
                              </a:cubicBezTo>
                              <a:cubicBezTo>
                                <a:pt x="31516" y="0"/>
                                <a:pt x="27576" y="0"/>
                                <a:pt x="23637" y="0"/>
                              </a:cubicBezTo>
                              <a:cubicBezTo>
                                <a:pt x="15758" y="0"/>
                                <a:pt x="11818" y="0"/>
                                <a:pt x="7879" y="0"/>
                              </a:cubicBezTo>
                              <a:cubicBezTo>
                                <a:pt x="3939" y="0"/>
                                <a:pt x="0" y="0"/>
                                <a:pt x="0" y="0"/>
                              </a:cubicBezTo>
                              <a:cubicBezTo>
                                <a:pt x="0" y="0"/>
                                <a:pt x="3939" y="0"/>
                                <a:pt x="3939" y="0"/>
                              </a:cubicBezTo>
                              <a:cubicBezTo>
                                <a:pt x="3939" y="0"/>
                                <a:pt x="7879" y="0"/>
                                <a:pt x="11818" y="0"/>
                              </a:cubicBezTo>
                              <a:cubicBezTo>
                                <a:pt x="15758" y="0"/>
                                <a:pt x="15758" y="0"/>
                                <a:pt x="19697" y="0"/>
                              </a:cubicBezTo>
                              <a:cubicBezTo>
                                <a:pt x="23637" y="0"/>
                                <a:pt x="27576" y="0"/>
                                <a:pt x="31516" y="0"/>
                              </a:cubicBezTo>
                              <a:cubicBezTo>
                                <a:pt x="35455" y="0"/>
                                <a:pt x="39395" y="0"/>
                                <a:pt x="43334" y="0"/>
                              </a:cubicBezTo>
                              <a:cubicBezTo>
                                <a:pt x="47274" y="0"/>
                                <a:pt x="51213" y="0"/>
                                <a:pt x="55153" y="0"/>
                              </a:cubicBezTo>
                              <a:cubicBezTo>
                                <a:pt x="59092" y="0"/>
                                <a:pt x="63032" y="0"/>
                                <a:pt x="66971" y="0"/>
                              </a:cubicBezTo>
                              <a:cubicBezTo>
                                <a:pt x="70911" y="0"/>
                                <a:pt x="74850" y="3939"/>
                                <a:pt x="78790" y="3939"/>
                              </a:cubicBezTo>
                              <a:cubicBezTo>
                                <a:pt x="82729" y="3939"/>
                                <a:pt x="86669" y="7879"/>
                                <a:pt x="90608" y="7879"/>
                              </a:cubicBezTo>
                              <a:cubicBezTo>
                                <a:pt x="94547" y="7879"/>
                                <a:pt x="98487" y="11818"/>
                                <a:pt x="102427" y="11818"/>
                              </a:cubicBezTo>
                              <a:cubicBezTo>
                                <a:pt x="106366" y="11818"/>
                                <a:pt x="110305" y="15758"/>
                                <a:pt x="110305" y="19697"/>
                              </a:cubicBezTo>
                              <a:cubicBezTo>
                                <a:pt x="114245" y="23637"/>
                                <a:pt x="118185" y="27576"/>
                                <a:pt x="122124" y="31516"/>
                              </a:cubicBezTo>
                              <a:cubicBezTo>
                                <a:pt x="130003" y="27576"/>
                                <a:pt x="130003" y="31516"/>
                                <a:pt x="130003" y="31516"/>
                              </a:cubicBezTo>
                              <a:close/>
                            </a:path>
                          </a:pathLst>
                        </a:custGeom>
                        <a:solidFill>
                          <a:srgbClr val="A05627"/>
                        </a:solidFill>
                        <a:ln w="39379" cap="flat">
                          <a:noFill/>
                          <a:prstDash val="solid"/>
                          <a:miter/>
                        </a:ln>
                      </p:spPr>
                      <p:txBody>
                        <a:bodyPr rtlCol="0" anchor="ctr"/>
                        <a:lstStyle/>
                        <a:p>
                          <a:endParaRPr lang="en-US"/>
                        </a:p>
                      </p:txBody>
                    </p:sp>
                  </p:grpSp>
                  <p:grpSp>
                    <p:nvGrpSpPr>
                      <p:cNvPr id="3340" name="Graphic 2510">
                        <a:extLst>
                          <a:ext uri="{FF2B5EF4-FFF2-40B4-BE49-F238E27FC236}">
                            <a16:creationId xmlns:a16="http://schemas.microsoft.com/office/drawing/2014/main" xmlns="" id="{BB9DC23D-FC60-43F2-A6CA-A14FFA322405}"/>
                          </a:ext>
                        </a:extLst>
                      </p:cNvPr>
                      <p:cNvGrpSpPr/>
                      <p:nvPr/>
                    </p:nvGrpSpPr>
                    <p:grpSpPr>
                      <a:xfrm>
                        <a:off x="16804109" y="2369643"/>
                        <a:ext cx="158060" cy="124927"/>
                        <a:chOff x="16804109" y="2369643"/>
                        <a:chExt cx="158060" cy="124927"/>
                      </a:xfrm>
                    </p:grpSpPr>
                    <p:sp>
                      <p:nvSpPr>
                        <p:cNvPr id="3341" name="Freeform: Shape 3340">
                          <a:extLst>
                            <a:ext uri="{FF2B5EF4-FFF2-40B4-BE49-F238E27FC236}">
                              <a16:creationId xmlns:a16="http://schemas.microsoft.com/office/drawing/2014/main" xmlns="" id="{2DB3CA7E-1C0D-46AD-8A83-E0124181DCC4}"/>
                            </a:ext>
                          </a:extLst>
                        </p:cNvPr>
                        <p:cNvSpPr/>
                        <p:nvPr/>
                      </p:nvSpPr>
                      <p:spPr>
                        <a:xfrm>
                          <a:off x="16804109" y="2369643"/>
                          <a:ext cx="158060" cy="124927"/>
                        </a:xfrm>
                        <a:custGeom>
                          <a:avLst/>
                          <a:gdLst>
                            <a:gd name="connsiteX0" fmla="*/ 0 w 158060"/>
                            <a:gd name="connsiteY0" fmla="*/ 32793 h 124927"/>
                            <a:gd name="connsiteX1" fmla="*/ 59092 w 158060"/>
                            <a:gd name="connsiteY1" fmla="*/ 123401 h 124927"/>
                            <a:gd name="connsiteX2" fmla="*/ 157579 w 158060"/>
                            <a:gd name="connsiteY2" fmla="*/ 76127 h 124927"/>
                            <a:gd name="connsiteX3" fmla="*/ 78790 w 158060"/>
                            <a:gd name="connsiteY3" fmla="*/ 5216 h 124927"/>
                            <a:gd name="connsiteX4" fmla="*/ 0 w 158060"/>
                            <a:gd name="connsiteY4" fmla="*/ 32793 h 124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060" h="124927">
                              <a:moveTo>
                                <a:pt x="0" y="32793"/>
                              </a:moveTo>
                              <a:cubicBezTo>
                                <a:pt x="7879" y="87946"/>
                                <a:pt x="59092" y="123401"/>
                                <a:pt x="59092" y="123401"/>
                              </a:cubicBezTo>
                              <a:cubicBezTo>
                                <a:pt x="106366" y="131280"/>
                                <a:pt x="153640" y="107643"/>
                                <a:pt x="157579" y="76127"/>
                              </a:cubicBezTo>
                              <a:cubicBezTo>
                                <a:pt x="161519" y="44611"/>
                                <a:pt x="141821" y="9156"/>
                                <a:pt x="78790" y="5216"/>
                              </a:cubicBezTo>
                              <a:cubicBezTo>
                                <a:pt x="27576" y="-6602"/>
                                <a:pt x="7879" y="1277"/>
                                <a:pt x="0" y="32793"/>
                              </a:cubicBezTo>
                              <a:close/>
                            </a:path>
                          </a:pathLst>
                        </a:custGeom>
                        <a:solidFill>
                          <a:srgbClr val="F8B0AE">
                            <a:alpha val="70000"/>
                          </a:srgbClr>
                        </a:solidFill>
                        <a:ln w="39379" cap="flat">
                          <a:noFill/>
                          <a:prstDash val="solid"/>
                          <a:miter/>
                        </a:ln>
                      </p:spPr>
                      <p:txBody>
                        <a:bodyPr rtlCol="0" anchor="ctr"/>
                        <a:lstStyle/>
                        <a:p>
                          <a:endParaRPr lang="en-US"/>
                        </a:p>
                      </p:txBody>
                    </p:sp>
                    <p:sp>
                      <p:nvSpPr>
                        <p:cNvPr id="3342" name="Freeform: Shape 3341">
                          <a:extLst>
                            <a:ext uri="{FF2B5EF4-FFF2-40B4-BE49-F238E27FC236}">
                              <a16:creationId xmlns:a16="http://schemas.microsoft.com/office/drawing/2014/main" xmlns="" id="{B0A06DE3-4798-4337-87EF-3E7612BE1C4F}"/>
                            </a:ext>
                          </a:extLst>
                        </p:cNvPr>
                        <p:cNvSpPr/>
                        <p:nvPr/>
                      </p:nvSpPr>
                      <p:spPr>
                        <a:xfrm>
                          <a:off x="16878959" y="2382739"/>
                          <a:ext cx="31515" cy="15757"/>
                        </a:xfrm>
                        <a:custGeom>
                          <a:avLst/>
                          <a:gdLst>
                            <a:gd name="connsiteX0" fmla="*/ 31516 w 31515"/>
                            <a:gd name="connsiteY0" fmla="*/ 11818 h 15757"/>
                            <a:gd name="connsiteX1" fmla="*/ 15758 w 31515"/>
                            <a:gd name="connsiteY1" fmla="*/ 15758 h 15757"/>
                            <a:gd name="connsiteX2" fmla="*/ 0 w 31515"/>
                            <a:gd name="connsiteY2" fmla="*/ 3939 h 15757"/>
                            <a:gd name="connsiteX3" fmla="*/ 15758 w 31515"/>
                            <a:gd name="connsiteY3" fmla="*/ 0 h 15757"/>
                            <a:gd name="connsiteX4" fmla="*/ 31516 w 31515"/>
                            <a:gd name="connsiteY4" fmla="*/ 11818 h 157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15" h="15757">
                              <a:moveTo>
                                <a:pt x="31516" y="11818"/>
                              </a:moveTo>
                              <a:cubicBezTo>
                                <a:pt x="31516" y="15758"/>
                                <a:pt x="23637" y="15758"/>
                                <a:pt x="15758" y="15758"/>
                              </a:cubicBezTo>
                              <a:cubicBezTo>
                                <a:pt x="7879" y="11818"/>
                                <a:pt x="0" y="7879"/>
                                <a:pt x="0" y="3939"/>
                              </a:cubicBezTo>
                              <a:cubicBezTo>
                                <a:pt x="0" y="0"/>
                                <a:pt x="7879" y="0"/>
                                <a:pt x="15758" y="0"/>
                              </a:cubicBezTo>
                              <a:cubicBezTo>
                                <a:pt x="27577" y="0"/>
                                <a:pt x="31516" y="3939"/>
                                <a:pt x="31516" y="11818"/>
                              </a:cubicBezTo>
                              <a:close/>
                            </a:path>
                          </a:pathLst>
                        </a:custGeom>
                        <a:solidFill>
                          <a:srgbClr val="FFFFFF"/>
                        </a:solidFill>
                        <a:ln w="39379" cap="flat">
                          <a:noFill/>
                          <a:prstDash val="solid"/>
                          <a:miter/>
                        </a:ln>
                      </p:spPr>
                      <p:txBody>
                        <a:bodyPr rtlCol="0" anchor="ctr"/>
                        <a:lstStyle/>
                        <a:p>
                          <a:endParaRPr lang="en-US"/>
                        </a:p>
                      </p:txBody>
                    </p:sp>
                    <p:sp>
                      <p:nvSpPr>
                        <p:cNvPr id="3343" name="Freeform: Shape 3342">
                          <a:extLst>
                            <a:ext uri="{FF2B5EF4-FFF2-40B4-BE49-F238E27FC236}">
                              <a16:creationId xmlns:a16="http://schemas.microsoft.com/office/drawing/2014/main" xmlns="" id="{AA414912-050E-4708-B877-C6A08F622BC3}"/>
                            </a:ext>
                          </a:extLst>
                        </p:cNvPr>
                        <p:cNvSpPr/>
                        <p:nvPr/>
                      </p:nvSpPr>
                      <p:spPr>
                        <a:xfrm>
                          <a:off x="16914414" y="2402436"/>
                          <a:ext cx="13450" cy="7878"/>
                        </a:xfrm>
                        <a:custGeom>
                          <a:avLst/>
                          <a:gdLst>
                            <a:gd name="connsiteX0" fmla="*/ 11819 w 13450"/>
                            <a:gd name="connsiteY0" fmla="*/ 7879 h 7878"/>
                            <a:gd name="connsiteX1" fmla="*/ 3939 w 13450"/>
                            <a:gd name="connsiteY1" fmla="*/ 7879 h 7878"/>
                            <a:gd name="connsiteX2" fmla="*/ 0 w 13450"/>
                            <a:gd name="connsiteY2" fmla="*/ 0 h 7878"/>
                            <a:gd name="connsiteX3" fmla="*/ 7879 w 13450"/>
                            <a:gd name="connsiteY3" fmla="*/ 0 h 7878"/>
                            <a:gd name="connsiteX4" fmla="*/ 11819 w 13450"/>
                            <a:gd name="connsiteY4" fmla="*/ 7879 h 7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50" h="7878">
                              <a:moveTo>
                                <a:pt x="11819" y="7879"/>
                              </a:moveTo>
                              <a:cubicBezTo>
                                <a:pt x="11819" y="7879"/>
                                <a:pt x="7879" y="7879"/>
                                <a:pt x="3939" y="7879"/>
                              </a:cubicBezTo>
                              <a:cubicBezTo>
                                <a:pt x="0" y="7879"/>
                                <a:pt x="0" y="3939"/>
                                <a:pt x="0" y="0"/>
                              </a:cubicBezTo>
                              <a:cubicBezTo>
                                <a:pt x="0" y="0"/>
                                <a:pt x="3939" y="0"/>
                                <a:pt x="7879" y="0"/>
                              </a:cubicBezTo>
                              <a:cubicBezTo>
                                <a:pt x="11819" y="0"/>
                                <a:pt x="15758" y="3939"/>
                                <a:pt x="11819" y="7879"/>
                              </a:cubicBezTo>
                              <a:close/>
                            </a:path>
                          </a:pathLst>
                        </a:custGeom>
                        <a:solidFill>
                          <a:srgbClr val="FFFFFF"/>
                        </a:solidFill>
                        <a:ln w="39379" cap="flat">
                          <a:noFill/>
                          <a:prstDash val="solid"/>
                          <a:miter/>
                        </a:ln>
                      </p:spPr>
                      <p:txBody>
                        <a:bodyPr rtlCol="0" anchor="ctr"/>
                        <a:lstStyle/>
                        <a:p>
                          <a:endParaRPr lang="en-US"/>
                        </a:p>
                      </p:txBody>
                    </p:sp>
                  </p:grpSp>
                </p:grpSp>
                <p:sp>
                  <p:nvSpPr>
                    <p:cNvPr id="3344" name="Freeform: Shape 3343">
                      <a:extLst>
                        <a:ext uri="{FF2B5EF4-FFF2-40B4-BE49-F238E27FC236}">
                          <a16:creationId xmlns:a16="http://schemas.microsoft.com/office/drawing/2014/main" xmlns="" id="{672EC468-BFD0-4DF4-B0A4-B9A0B36A863D}"/>
                        </a:ext>
                      </a:extLst>
                    </p:cNvPr>
                    <p:cNvSpPr/>
                    <p:nvPr/>
                  </p:nvSpPr>
                  <p:spPr>
                    <a:xfrm>
                      <a:off x="16751330" y="2237093"/>
                      <a:ext cx="45088" cy="74473"/>
                    </a:xfrm>
                    <a:custGeom>
                      <a:avLst/>
                      <a:gdLst>
                        <a:gd name="connsiteX0" fmla="*/ 1566 w 45088"/>
                        <a:gd name="connsiteY0" fmla="*/ 39280 h 74473"/>
                        <a:gd name="connsiteX1" fmla="*/ 44900 w 45088"/>
                        <a:gd name="connsiteY1" fmla="*/ 39280 h 74473"/>
                        <a:gd name="connsiteX2" fmla="*/ 1566 w 45088"/>
                        <a:gd name="connsiteY2" fmla="*/ 39280 h 74473"/>
                      </a:gdLst>
                      <a:ahLst/>
                      <a:cxnLst>
                        <a:cxn ang="0">
                          <a:pos x="connsiteX0" y="connsiteY0"/>
                        </a:cxn>
                        <a:cxn ang="0">
                          <a:pos x="connsiteX1" y="connsiteY1"/>
                        </a:cxn>
                        <a:cxn ang="0">
                          <a:pos x="connsiteX2" y="connsiteY2"/>
                        </a:cxn>
                      </a:cxnLst>
                      <a:rect l="l" t="t" r="r" b="b"/>
                      <a:pathLst>
                        <a:path w="45088" h="74473">
                          <a:moveTo>
                            <a:pt x="1566" y="39280"/>
                          </a:moveTo>
                          <a:cubicBezTo>
                            <a:pt x="-10253" y="3825"/>
                            <a:pt x="48839" y="-27691"/>
                            <a:pt x="44900" y="39280"/>
                          </a:cubicBezTo>
                          <a:cubicBezTo>
                            <a:pt x="37021" y="102312"/>
                            <a:pt x="9445" y="66856"/>
                            <a:pt x="1566" y="39280"/>
                          </a:cubicBezTo>
                          <a:close/>
                        </a:path>
                      </a:pathLst>
                    </a:custGeom>
                    <a:solidFill>
                      <a:srgbClr val="F6C3A4">
                        <a:alpha val="90000"/>
                      </a:srgbClr>
                    </a:solidFill>
                    <a:ln w="39379" cap="flat">
                      <a:noFill/>
                      <a:prstDash val="solid"/>
                      <a:miter/>
                    </a:ln>
                  </p:spPr>
                  <p:txBody>
                    <a:bodyPr rtlCol="0" anchor="ctr"/>
                    <a:lstStyle/>
                    <a:p>
                      <a:endParaRPr lang="en-US"/>
                    </a:p>
                  </p:txBody>
                </p:sp>
                <p:sp>
                  <p:nvSpPr>
                    <p:cNvPr id="3345" name="Freeform: Shape 3344">
                      <a:extLst>
                        <a:ext uri="{FF2B5EF4-FFF2-40B4-BE49-F238E27FC236}">
                          <a16:creationId xmlns:a16="http://schemas.microsoft.com/office/drawing/2014/main" xmlns="" id="{DA61CDBF-FBCB-47CE-B632-F8D82BD641B3}"/>
                        </a:ext>
                      </a:extLst>
                    </p:cNvPr>
                    <p:cNvSpPr/>
                    <p:nvPr/>
                  </p:nvSpPr>
                  <p:spPr>
                    <a:xfrm>
                      <a:off x="16780472" y="1933638"/>
                      <a:ext cx="823539" cy="650819"/>
                    </a:xfrm>
                    <a:custGeom>
                      <a:avLst/>
                      <a:gdLst>
                        <a:gd name="connsiteX0" fmla="*/ 823353 w 823539"/>
                        <a:gd name="connsiteY0" fmla="*/ 244248 h 650819"/>
                        <a:gd name="connsiteX1" fmla="*/ 720926 w 823539"/>
                        <a:gd name="connsiteY1" fmla="*/ 149700 h 650819"/>
                        <a:gd name="connsiteX2" fmla="*/ 697289 w 823539"/>
                        <a:gd name="connsiteY2" fmla="*/ 248187 h 650819"/>
                        <a:gd name="connsiteX3" fmla="*/ 571225 w 823539"/>
                        <a:gd name="connsiteY3" fmla="*/ 0 h 650819"/>
                        <a:gd name="connsiteX4" fmla="*/ 480617 w 823539"/>
                        <a:gd name="connsiteY4" fmla="*/ 106366 h 650819"/>
                        <a:gd name="connsiteX5" fmla="*/ 512133 w 823539"/>
                        <a:gd name="connsiteY5" fmla="*/ 0 h 650819"/>
                        <a:gd name="connsiteX6" fmla="*/ 350614 w 823539"/>
                        <a:gd name="connsiteY6" fmla="*/ 126063 h 650819"/>
                        <a:gd name="connsiteX7" fmla="*/ 358493 w 823539"/>
                        <a:gd name="connsiteY7" fmla="*/ 15758 h 650819"/>
                        <a:gd name="connsiteX8" fmla="*/ 220611 w 823539"/>
                        <a:gd name="connsiteY8" fmla="*/ 122124 h 650819"/>
                        <a:gd name="connsiteX9" fmla="*/ 256066 w 823539"/>
                        <a:gd name="connsiteY9" fmla="*/ 35455 h 650819"/>
                        <a:gd name="connsiteX10" fmla="*/ 177277 w 823539"/>
                        <a:gd name="connsiteY10" fmla="*/ 126063 h 650819"/>
                        <a:gd name="connsiteX11" fmla="*/ 110306 w 823539"/>
                        <a:gd name="connsiteY11" fmla="*/ 141821 h 650819"/>
                        <a:gd name="connsiteX12" fmla="*/ 153640 w 823539"/>
                        <a:gd name="connsiteY12" fmla="*/ 35455 h 650819"/>
                        <a:gd name="connsiteX13" fmla="*/ 70911 w 823539"/>
                        <a:gd name="connsiteY13" fmla="*/ 153640 h 650819"/>
                        <a:gd name="connsiteX14" fmla="*/ 23637 w 823539"/>
                        <a:gd name="connsiteY14" fmla="*/ 161519 h 650819"/>
                        <a:gd name="connsiteX15" fmla="*/ 43335 w 823539"/>
                        <a:gd name="connsiteY15" fmla="*/ 78790 h 650819"/>
                        <a:gd name="connsiteX16" fmla="*/ 0 w 823539"/>
                        <a:gd name="connsiteY16" fmla="*/ 169398 h 650819"/>
                        <a:gd name="connsiteX17" fmla="*/ 31516 w 823539"/>
                        <a:gd name="connsiteY17" fmla="*/ 323038 h 650819"/>
                        <a:gd name="connsiteX18" fmla="*/ 98487 w 823539"/>
                        <a:gd name="connsiteY18" fmla="*/ 571225 h 650819"/>
                        <a:gd name="connsiteX19" fmla="*/ 685471 w 823539"/>
                        <a:gd name="connsiteY19" fmla="*/ 539709 h 650819"/>
                        <a:gd name="connsiteX20" fmla="*/ 736683 w 823539"/>
                        <a:gd name="connsiteY20" fmla="*/ 334856 h 650819"/>
                        <a:gd name="connsiteX21" fmla="*/ 823353 w 823539"/>
                        <a:gd name="connsiteY21" fmla="*/ 244248 h 650819"/>
                        <a:gd name="connsiteX22" fmla="*/ 405767 w 823539"/>
                        <a:gd name="connsiteY22" fmla="*/ 638196 h 650819"/>
                        <a:gd name="connsiteX23" fmla="*/ 51213 w 823539"/>
                        <a:gd name="connsiteY23" fmla="*/ 500314 h 650819"/>
                        <a:gd name="connsiteX24" fmla="*/ 47274 w 823539"/>
                        <a:gd name="connsiteY24" fmla="*/ 319098 h 650819"/>
                        <a:gd name="connsiteX25" fmla="*/ 39395 w 823539"/>
                        <a:gd name="connsiteY25" fmla="*/ 204853 h 650819"/>
                        <a:gd name="connsiteX26" fmla="*/ 102427 w 823539"/>
                        <a:gd name="connsiteY26" fmla="*/ 145761 h 650819"/>
                        <a:gd name="connsiteX27" fmla="*/ 130003 w 823539"/>
                        <a:gd name="connsiteY27" fmla="*/ 185156 h 650819"/>
                        <a:gd name="connsiteX28" fmla="*/ 212732 w 823539"/>
                        <a:gd name="connsiteY28" fmla="*/ 122124 h 650819"/>
                        <a:gd name="connsiteX29" fmla="*/ 248188 w 823539"/>
                        <a:gd name="connsiteY29" fmla="*/ 145761 h 650819"/>
                        <a:gd name="connsiteX30" fmla="*/ 323038 w 823539"/>
                        <a:gd name="connsiteY30" fmla="*/ 82729 h 650819"/>
                        <a:gd name="connsiteX31" fmla="*/ 362433 w 823539"/>
                        <a:gd name="connsiteY31" fmla="*/ 141821 h 650819"/>
                        <a:gd name="connsiteX32" fmla="*/ 464859 w 823539"/>
                        <a:gd name="connsiteY32" fmla="*/ 90608 h 650819"/>
                        <a:gd name="connsiteX33" fmla="*/ 504254 w 823539"/>
                        <a:gd name="connsiteY33" fmla="*/ 122124 h 650819"/>
                        <a:gd name="connsiteX34" fmla="*/ 567286 w 823539"/>
                        <a:gd name="connsiteY34" fmla="*/ 78790 h 650819"/>
                        <a:gd name="connsiteX35" fmla="*/ 638197 w 823539"/>
                        <a:gd name="connsiteY35" fmla="*/ 236369 h 650819"/>
                        <a:gd name="connsiteX36" fmla="*/ 405767 w 823539"/>
                        <a:gd name="connsiteY36" fmla="*/ 638196 h 650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823539" h="650819">
                          <a:moveTo>
                            <a:pt x="823353" y="244248"/>
                          </a:moveTo>
                          <a:cubicBezTo>
                            <a:pt x="819413" y="161519"/>
                            <a:pt x="764260" y="137882"/>
                            <a:pt x="720926" y="149700"/>
                          </a:cubicBezTo>
                          <a:cubicBezTo>
                            <a:pt x="677591" y="161519"/>
                            <a:pt x="697289" y="248187"/>
                            <a:pt x="697289" y="248187"/>
                          </a:cubicBezTo>
                          <a:cubicBezTo>
                            <a:pt x="590923" y="165458"/>
                            <a:pt x="571225" y="0"/>
                            <a:pt x="571225" y="0"/>
                          </a:cubicBezTo>
                          <a:cubicBezTo>
                            <a:pt x="571225" y="0"/>
                            <a:pt x="512133" y="122124"/>
                            <a:pt x="480617" y="106366"/>
                          </a:cubicBezTo>
                          <a:cubicBezTo>
                            <a:pt x="460920" y="94548"/>
                            <a:pt x="512133" y="0"/>
                            <a:pt x="512133" y="0"/>
                          </a:cubicBezTo>
                          <a:cubicBezTo>
                            <a:pt x="512133" y="0"/>
                            <a:pt x="401828" y="141821"/>
                            <a:pt x="350614" y="126063"/>
                          </a:cubicBezTo>
                          <a:cubicBezTo>
                            <a:pt x="299401" y="106366"/>
                            <a:pt x="358493" y="15758"/>
                            <a:pt x="358493" y="15758"/>
                          </a:cubicBezTo>
                          <a:cubicBezTo>
                            <a:pt x="358493" y="15758"/>
                            <a:pt x="248188" y="137882"/>
                            <a:pt x="220611" y="122124"/>
                          </a:cubicBezTo>
                          <a:cubicBezTo>
                            <a:pt x="208793" y="110306"/>
                            <a:pt x="256066" y="35455"/>
                            <a:pt x="256066" y="35455"/>
                          </a:cubicBezTo>
                          <a:cubicBezTo>
                            <a:pt x="256066" y="35455"/>
                            <a:pt x="224551" y="82729"/>
                            <a:pt x="177277" y="126063"/>
                          </a:cubicBezTo>
                          <a:cubicBezTo>
                            <a:pt x="137882" y="161519"/>
                            <a:pt x="106366" y="169398"/>
                            <a:pt x="110306" y="141821"/>
                          </a:cubicBezTo>
                          <a:cubicBezTo>
                            <a:pt x="118185" y="86669"/>
                            <a:pt x="153640" y="35455"/>
                            <a:pt x="153640" y="35455"/>
                          </a:cubicBezTo>
                          <a:cubicBezTo>
                            <a:pt x="130003" y="55153"/>
                            <a:pt x="102427" y="94548"/>
                            <a:pt x="70911" y="153640"/>
                          </a:cubicBezTo>
                          <a:cubicBezTo>
                            <a:pt x="55153" y="181216"/>
                            <a:pt x="23637" y="212732"/>
                            <a:pt x="23637" y="161519"/>
                          </a:cubicBezTo>
                          <a:cubicBezTo>
                            <a:pt x="23637" y="114245"/>
                            <a:pt x="43335" y="78790"/>
                            <a:pt x="43335" y="78790"/>
                          </a:cubicBezTo>
                          <a:cubicBezTo>
                            <a:pt x="27577" y="98487"/>
                            <a:pt x="0" y="169398"/>
                            <a:pt x="0" y="169398"/>
                          </a:cubicBezTo>
                          <a:cubicBezTo>
                            <a:pt x="0" y="169398"/>
                            <a:pt x="39395" y="244248"/>
                            <a:pt x="31516" y="323038"/>
                          </a:cubicBezTo>
                          <a:cubicBezTo>
                            <a:pt x="19697" y="401827"/>
                            <a:pt x="-19697" y="504254"/>
                            <a:pt x="98487" y="571225"/>
                          </a:cubicBezTo>
                          <a:cubicBezTo>
                            <a:pt x="216672" y="642136"/>
                            <a:pt x="460920" y="720925"/>
                            <a:pt x="685471" y="539709"/>
                          </a:cubicBezTo>
                          <a:cubicBezTo>
                            <a:pt x="768199" y="464859"/>
                            <a:pt x="736683" y="334856"/>
                            <a:pt x="736683" y="334856"/>
                          </a:cubicBezTo>
                          <a:cubicBezTo>
                            <a:pt x="768199" y="350614"/>
                            <a:pt x="827292" y="326977"/>
                            <a:pt x="823353" y="244248"/>
                          </a:cubicBezTo>
                          <a:close/>
                          <a:moveTo>
                            <a:pt x="405767" y="638196"/>
                          </a:moveTo>
                          <a:cubicBezTo>
                            <a:pt x="232430" y="657894"/>
                            <a:pt x="78790" y="547588"/>
                            <a:pt x="51213" y="500314"/>
                          </a:cubicBezTo>
                          <a:cubicBezTo>
                            <a:pt x="19697" y="441222"/>
                            <a:pt x="39395" y="390009"/>
                            <a:pt x="47274" y="319098"/>
                          </a:cubicBezTo>
                          <a:cubicBezTo>
                            <a:pt x="55153" y="248187"/>
                            <a:pt x="39395" y="204853"/>
                            <a:pt x="39395" y="204853"/>
                          </a:cubicBezTo>
                          <a:cubicBezTo>
                            <a:pt x="70911" y="200914"/>
                            <a:pt x="102427" y="145761"/>
                            <a:pt x="102427" y="145761"/>
                          </a:cubicBezTo>
                          <a:cubicBezTo>
                            <a:pt x="102427" y="145761"/>
                            <a:pt x="98487" y="185156"/>
                            <a:pt x="130003" y="185156"/>
                          </a:cubicBezTo>
                          <a:cubicBezTo>
                            <a:pt x="161519" y="181216"/>
                            <a:pt x="212732" y="122124"/>
                            <a:pt x="212732" y="122124"/>
                          </a:cubicBezTo>
                          <a:cubicBezTo>
                            <a:pt x="212732" y="122124"/>
                            <a:pt x="216672" y="153640"/>
                            <a:pt x="248188" y="145761"/>
                          </a:cubicBezTo>
                          <a:cubicBezTo>
                            <a:pt x="279704" y="137882"/>
                            <a:pt x="323038" y="82729"/>
                            <a:pt x="323038" y="82729"/>
                          </a:cubicBezTo>
                          <a:cubicBezTo>
                            <a:pt x="323038" y="82729"/>
                            <a:pt x="315159" y="141821"/>
                            <a:pt x="362433" y="141821"/>
                          </a:cubicBezTo>
                          <a:cubicBezTo>
                            <a:pt x="409706" y="141821"/>
                            <a:pt x="464859" y="90608"/>
                            <a:pt x="464859" y="90608"/>
                          </a:cubicBezTo>
                          <a:cubicBezTo>
                            <a:pt x="464859" y="90608"/>
                            <a:pt x="456980" y="141821"/>
                            <a:pt x="504254" y="122124"/>
                          </a:cubicBezTo>
                          <a:cubicBezTo>
                            <a:pt x="551528" y="102427"/>
                            <a:pt x="563346" y="66971"/>
                            <a:pt x="567286" y="78790"/>
                          </a:cubicBezTo>
                          <a:cubicBezTo>
                            <a:pt x="567286" y="94548"/>
                            <a:pt x="586983" y="133942"/>
                            <a:pt x="638197" y="236369"/>
                          </a:cubicBezTo>
                          <a:cubicBezTo>
                            <a:pt x="736683" y="453040"/>
                            <a:pt x="626378" y="610620"/>
                            <a:pt x="405767" y="638196"/>
                          </a:cubicBezTo>
                          <a:close/>
                        </a:path>
                      </a:pathLst>
                    </a:custGeom>
                    <a:solidFill>
                      <a:srgbClr val="F6C3A4"/>
                    </a:solidFill>
                    <a:ln w="39379" cap="flat">
                      <a:noFill/>
                      <a:prstDash val="solid"/>
                      <a:miter/>
                    </a:ln>
                  </p:spPr>
                  <p:txBody>
                    <a:bodyPr rtlCol="0" anchor="ctr"/>
                    <a:lstStyle/>
                    <a:p>
                      <a:endParaRPr lang="en-US"/>
                    </a:p>
                  </p:txBody>
                </p:sp>
                <p:sp>
                  <p:nvSpPr>
                    <p:cNvPr id="3346" name="Freeform: Shape 3345">
                      <a:extLst>
                        <a:ext uri="{FF2B5EF4-FFF2-40B4-BE49-F238E27FC236}">
                          <a16:creationId xmlns:a16="http://schemas.microsoft.com/office/drawing/2014/main" xmlns="" id="{4D54AD3A-B1BE-40AB-B397-7BD0B7A0E961}"/>
                        </a:ext>
                      </a:extLst>
                    </p:cNvPr>
                    <p:cNvSpPr/>
                    <p:nvPr/>
                  </p:nvSpPr>
                  <p:spPr>
                    <a:xfrm>
                      <a:off x="16976268" y="2402436"/>
                      <a:ext cx="86227" cy="39597"/>
                    </a:xfrm>
                    <a:custGeom>
                      <a:avLst/>
                      <a:gdLst>
                        <a:gd name="connsiteX0" fmla="*/ 1178 w 86227"/>
                        <a:gd name="connsiteY0" fmla="*/ 0 h 39597"/>
                        <a:gd name="connsiteX1" fmla="*/ 72089 w 86227"/>
                        <a:gd name="connsiteY1" fmla="*/ 7879 h 39597"/>
                        <a:gd name="connsiteX2" fmla="*/ 44513 w 86227"/>
                        <a:gd name="connsiteY2" fmla="*/ 39395 h 39597"/>
                        <a:gd name="connsiteX3" fmla="*/ 1178 w 86227"/>
                        <a:gd name="connsiteY3" fmla="*/ 0 h 39597"/>
                      </a:gdLst>
                      <a:ahLst/>
                      <a:cxnLst>
                        <a:cxn ang="0">
                          <a:pos x="connsiteX0" y="connsiteY0"/>
                        </a:cxn>
                        <a:cxn ang="0">
                          <a:pos x="connsiteX1" y="connsiteY1"/>
                        </a:cxn>
                        <a:cxn ang="0">
                          <a:pos x="connsiteX2" y="connsiteY2"/>
                        </a:cxn>
                        <a:cxn ang="0">
                          <a:pos x="connsiteX3" y="connsiteY3"/>
                        </a:cxn>
                      </a:cxnLst>
                      <a:rect l="l" t="t" r="r" b="b"/>
                      <a:pathLst>
                        <a:path w="86227" h="39597">
                          <a:moveTo>
                            <a:pt x="1178" y="0"/>
                          </a:moveTo>
                          <a:cubicBezTo>
                            <a:pt x="1178" y="27576"/>
                            <a:pt x="48452" y="27576"/>
                            <a:pt x="72089" y="7879"/>
                          </a:cubicBezTo>
                          <a:cubicBezTo>
                            <a:pt x="95726" y="-11818"/>
                            <a:pt x="91786" y="43334"/>
                            <a:pt x="44513" y="39395"/>
                          </a:cubicBezTo>
                          <a:cubicBezTo>
                            <a:pt x="1178" y="35455"/>
                            <a:pt x="-2761" y="15758"/>
                            <a:pt x="1178" y="0"/>
                          </a:cubicBezTo>
                          <a:close/>
                        </a:path>
                      </a:pathLst>
                    </a:custGeom>
                    <a:solidFill>
                      <a:srgbClr val="F6C3A4">
                        <a:alpha val="90000"/>
                      </a:srgbClr>
                    </a:solidFill>
                    <a:ln w="39379" cap="flat">
                      <a:noFill/>
                      <a:prstDash val="solid"/>
                      <a:miter/>
                    </a:ln>
                  </p:spPr>
                  <p:txBody>
                    <a:bodyPr rtlCol="0" anchor="ctr"/>
                    <a:lstStyle/>
                    <a:p>
                      <a:endParaRPr lang="en-US"/>
                    </a:p>
                  </p:txBody>
                </p:sp>
                <p:sp>
                  <p:nvSpPr>
                    <p:cNvPr id="3347" name="Freeform: Shape 3346">
                      <a:extLst>
                        <a:ext uri="{FF2B5EF4-FFF2-40B4-BE49-F238E27FC236}">
                          <a16:creationId xmlns:a16="http://schemas.microsoft.com/office/drawing/2014/main" xmlns="" id="{99088B5F-0A99-4C18-8E67-4E1CA27857AD}"/>
                        </a:ext>
                      </a:extLst>
                    </p:cNvPr>
                    <p:cNvSpPr/>
                    <p:nvPr/>
                  </p:nvSpPr>
                  <p:spPr>
                    <a:xfrm>
                      <a:off x="16969567" y="2412647"/>
                      <a:ext cx="265422" cy="133381"/>
                    </a:xfrm>
                    <a:custGeom>
                      <a:avLst/>
                      <a:gdLst>
                        <a:gd name="connsiteX0" fmla="*/ 0 w 265422"/>
                        <a:gd name="connsiteY0" fmla="*/ 56761 h 133381"/>
                        <a:gd name="connsiteX1" fmla="*/ 118185 w 265422"/>
                        <a:gd name="connsiteY1" fmla="*/ 72519 h 133381"/>
                        <a:gd name="connsiteX2" fmla="*/ 232430 w 265422"/>
                        <a:gd name="connsiteY2" fmla="*/ 17366 h 133381"/>
                        <a:gd name="connsiteX3" fmla="*/ 228490 w 265422"/>
                        <a:gd name="connsiteY3" fmla="*/ 1608 h 133381"/>
                        <a:gd name="connsiteX4" fmla="*/ 263945 w 265422"/>
                        <a:gd name="connsiteY4" fmla="*/ 17366 h 133381"/>
                        <a:gd name="connsiteX5" fmla="*/ 252127 w 265422"/>
                        <a:gd name="connsiteY5" fmla="*/ 25245 h 133381"/>
                        <a:gd name="connsiteX6" fmla="*/ 196974 w 265422"/>
                        <a:gd name="connsiteY6" fmla="*/ 131611 h 133381"/>
                        <a:gd name="connsiteX7" fmla="*/ 63032 w 265422"/>
                        <a:gd name="connsiteY7" fmla="*/ 92216 h 133381"/>
                        <a:gd name="connsiteX8" fmla="*/ 0 w 265422"/>
                        <a:gd name="connsiteY8" fmla="*/ 56761 h 133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422" h="133381">
                          <a:moveTo>
                            <a:pt x="0" y="56761"/>
                          </a:moveTo>
                          <a:cubicBezTo>
                            <a:pt x="0" y="56761"/>
                            <a:pt x="31516" y="92216"/>
                            <a:pt x="118185" y="72519"/>
                          </a:cubicBezTo>
                          <a:cubicBezTo>
                            <a:pt x="204853" y="52821"/>
                            <a:pt x="232430" y="17366"/>
                            <a:pt x="232430" y="17366"/>
                          </a:cubicBezTo>
                          <a:cubicBezTo>
                            <a:pt x="232430" y="17366"/>
                            <a:pt x="228490" y="9487"/>
                            <a:pt x="228490" y="1608"/>
                          </a:cubicBezTo>
                          <a:cubicBezTo>
                            <a:pt x="228490" y="-6271"/>
                            <a:pt x="232430" y="17366"/>
                            <a:pt x="263945" y="17366"/>
                          </a:cubicBezTo>
                          <a:cubicBezTo>
                            <a:pt x="267885" y="17366"/>
                            <a:pt x="263945" y="25245"/>
                            <a:pt x="252127" y="25245"/>
                          </a:cubicBezTo>
                          <a:cubicBezTo>
                            <a:pt x="248188" y="25245"/>
                            <a:pt x="275764" y="111913"/>
                            <a:pt x="196974" y="131611"/>
                          </a:cubicBezTo>
                          <a:cubicBezTo>
                            <a:pt x="141821" y="143429"/>
                            <a:pt x="82729" y="92216"/>
                            <a:pt x="63032" y="92216"/>
                          </a:cubicBezTo>
                          <a:cubicBezTo>
                            <a:pt x="51213" y="92216"/>
                            <a:pt x="11819" y="96156"/>
                            <a:pt x="0" y="56761"/>
                          </a:cubicBezTo>
                          <a:close/>
                        </a:path>
                      </a:pathLst>
                    </a:custGeom>
                    <a:solidFill>
                      <a:srgbClr val="F6C3A4">
                        <a:alpha val="90000"/>
                      </a:srgbClr>
                    </a:solidFill>
                    <a:ln w="39379" cap="flat">
                      <a:noFill/>
                      <a:prstDash val="solid"/>
                      <a:miter/>
                    </a:ln>
                  </p:spPr>
                  <p:txBody>
                    <a:bodyPr rtlCol="0" anchor="ctr"/>
                    <a:lstStyle/>
                    <a:p>
                      <a:endParaRPr lang="en-US"/>
                    </a:p>
                  </p:txBody>
                </p:sp>
                <p:grpSp>
                  <p:nvGrpSpPr>
                    <p:cNvPr id="3348" name="Graphic 2510">
                      <a:extLst>
                        <a:ext uri="{FF2B5EF4-FFF2-40B4-BE49-F238E27FC236}">
                          <a16:creationId xmlns:a16="http://schemas.microsoft.com/office/drawing/2014/main" xmlns="" id="{8F66CF7B-970F-477E-89C9-3A52AA45CADD}"/>
                        </a:ext>
                      </a:extLst>
                    </p:cNvPr>
                    <p:cNvGrpSpPr/>
                    <p:nvPr/>
                  </p:nvGrpSpPr>
                  <p:grpSpPr>
                    <a:xfrm>
                      <a:off x="16977446" y="2418194"/>
                      <a:ext cx="256066" cy="126063"/>
                      <a:chOff x="16977446" y="2418194"/>
                      <a:chExt cx="256066" cy="126063"/>
                    </a:xfrm>
                  </p:grpSpPr>
                  <p:sp>
                    <p:nvSpPr>
                      <p:cNvPr id="3349" name="Freeform: Shape 3348">
                        <a:extLst>
                          <a:ext uri="{FF2B5EF4-FFF2-40B4-BE49-F238E27FC236}">
                            <a16:creationId xmlns:a16="http://schemas.microsoft.com/office/drawing/2014/main" xmlns="" id="{48ECA3D7-57F2-494F-9610-9C8763175500}"/>
                          </a:ext>
                        </a:extLst>
                      </p:cNvPr>
                      <p:cNvSpPr/>
                      <p:nvPr/>
                    </p:nvSpPr>
                    <p:spPr>
                      <a:xfrm>
                        <a:off x="16977446" y="2433952"/>
                        <a:ext cx="240308" cy="70910"/>
                      </a:xfrm>
                      <a:custGeom>
                        <a:avLst/>
                        <a:gdLst>
                          <a:gd name="connsiteX0" fmla="*/ 0 w 240308"/>
                          <a:gd name="connsiteY0" fmla="*/ 43334 h 70910"/>
                          <a:gd name="connsiteX1" fmla="*/ 0 w 240308"/>
                          <a:gd name="connsiteY1" fmla="*/ 43334 h 70910"/>
                          <a:gd name="connsiteX2" fmla="*/ 3940 w 240308"/>
                          <a:gd name="connsiteY2" fmla="*/ 47274 h 70910"/>
                          <a:gd name="connsiteX3" fmla="*/ 7879 w 240308"/>
                          <a:gd name="connsiteY3" fmla="*/ 51213 h 70910"/>
                          <a:gd name="connsiteX4" fmla="*/ 19697 w 240308"/>
                          <a:gd name="connsiteY4" fmla="*/ 55153 h 70910"/>
                          <a:gd name="connsiteX5" fmla="*/ 35455 w 240308"/>
                          <a:gd name="connsiteY5" fmla="*/ 59092 h 70910"/>
                          <a:gd name="connsiteX6" fmla="*/ 55153 w 240308"/>
                          <a:gd name="connsiteY6" fmla="*/ 63032 h 70910"/>
                          <a:gd name="connsiteX7" fmla="*/ 78790 w 240308"/>
                          <a:gd name="connsiteY7" fmla="*/ 63032 h 70910"/>
                          <a:gd name="connsiteX8" fmla="*/ 102427 w 240308"/>
                          <a:gd name="connsiteY8" fmla="*/ 59092 h 70910"/>
                          <a:gd name="connsiteX9" fmla="*/ 106366 w 240308"/>
                          <a:gd name="connsiteY9" fmla="*/ 59092 h 70910"/>
                          <a:gd name="connsiteX10" fmla="*/ 114245 w 240308"/>
                          <a:gd name="connsiteY10" fmla="*/ 59092 h 70910"/>
                          <a:gd name="connsiteX11" fmla="*/ 126064 w 240308"/>
                          <a:gd name="connsiteY11" fmla="*/ 55153 h 70910"/>
                          <a:gd name="connsiteX12" fmla="*/ 137882 w 240308"/>
                          <a:gd name="connsiteY12" fmla="*/ 51213 h 70910"/>
                          <a:gd name="connsiteX13" fmla="*/ 149701 w 240308"/>
                          <a:gd name="connsiteY13" fmla="*/ 47274 h 70910"/>
                          <a:gd name="connsiteX14" fmla="*/ 173337 w 240308"/>
                          <a:gd name="connsiteY14" fmla="*/ 39395 h 70910"/>
                          <a:gd name="connsiteX15" fmla="*/ 185156 w 240308"/>
                          <a:gd name="connsiteY15" fmla="*/ 35455 h 70910"/>
                          <a:gd name="connsiteX16" fmla="*/ 193035 w 240308"/>
                          <a:gd name="connsiteY16" fmla="*/ 31516 h 70910"/>
                          <a:gd name="connsiteX17" fmla="*/ 208793 w 240308"/>
                          <a:gd name="connsiteY17" fmla="*/ 23637 h 70910"/>
                          <a:gd name="connsiteX18" fmla="*/ 232430 w 240308"/>
                          <a:gd name="connsiteY18" fmla="*/ 7879 h 70910"/>
                          <a:gd name="connsiteX19" fmla="*/ 240309 w 240308"/>
                          <a:gd name="connsiteY19" fmla="*/ 0 h 70910"/>
                          <a:gd name="connsiteX20" fmla="*/ 232430 w 240308"/>
                          <a:gd name="connsiteY20" fmla="*/ 7879 h 70910"/>
                          <a:gd name="connsiteX21" fmla="*/ 208793 w 240308"/>
                          <a:gd name="connsiteY21" fmla="*/ 27576 h 70910"/>
                          <a:gd name="connsiteX22" fmla="*/ 193035 w 240308"/>
                          <a:gd name="connsiteY22" fmla="*/ 39395 h 70910"/>
                          <a:gd name="connsiteX23" fmla="*/ 185156 w 240308"/>
                          <a:gd name="connsiteY23" fmla="*/ 43334 h 70910"/>
                          <a:gd name="connsiteX24" fmla="*/ 173337 w 240308"/>
                          <a:gd name="connsiteY24" fmla="*/ 47274 h 70910"/>
                          <a:gd name="connsiteX25" fmla="*/ 149701 w 240308"/>
                          <a:gd name="connsiteY25" fmla="*/ 55153 h 70910"/>
                          <a:gd name="connsiteX26" fmla="*/ 137882 w 240308"/>
                          <a:gd name="connsiteY26" fmla="*/ 59092 h 70910"/>
                          <a:gd name="connsiteX27" fmla="*/ 126064 w 240308"/>
                          <a:gd name="connsiteY27" fmla="*/ 63032 h 70910"/>
                          <a:gd name="connsiteX28" fmla="*/ 114245 w 240308"/>
                          <a:gd name="connsiteY28" fmla="*/ 66971 h 70910"/>
                          <a:gd name="connsiteX29" fmla="*/ 106366 w 240308"/>
                          <a:gd name="connsiteY29" fmla="*/ 66971 h 70910"/>
                          <a:gd name="connsiteX30" fmla="*/ 98487 w 240308"/>
                          <a:gd name="connsiteY30" fmla="*/ 66971 h 70910"/>
                          <a:gd name="connsiteX31" fmla="*/ 74850 w 240308"/>
                          <a:gd name="connsiteY31" fmla="*/ 70911 h 70910"/>
                          <a:gd name="connsiteX32" fmla="*/ 51213 w 240308"/>
                          <a:gd name="connsiteY32" fmla="*/ 70911 h 70910"/>
                          <a:gd name="connsiteX33" fmla="*/ 31516 w 240308"/>
                          <a:gd name="connsiteY33" fmla="*/ 66971 h 70910"/>
                          <a:gd name="connsiteX34" fmla="*/ 15758 w 240308"/>
                          <a:gd name="connsiteY34" fmla="*/ 59092 h 70910"/>
                          <a:gd name="connsiteX35" fmla="*/ 3940 w 240308"/>
                          <a:gd name="connsiteY35" fmla="*/ 51213 h 70910"/>
                          <a:gd name="connsiteX36" fmla="*/ 0 w 240308"/>
                          <a:gd name="connsiteY36" fmla="*/ 47274 h 70910"/>
                          <a:gd name="connsiteX37" fmla="*/ 0 w 240308"/>
                          <a:gd name="connsiteY37" fmla="*/ 43334 h 70910"/>
                          <a:gd name="connsiteX38" fmla="*/ 0 w 240308"/>
                          <a:gd name="connsiteY38" fmla="*/ 43334 h 70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40308" h="70910">
                            <a:moveTo>
                              <a:pt x="0" y="43334"/>
                            </a:moveTo>
                            <a:cubicBezTo>
                              <a:pt x="0" y="43334"/>
                              <a:pt x="0" y="47274"/>
                              <a:pt x="0" y="43334"/>
                            </a:cubicBezTo>
                            <a:cubicBezTo>
                              <a:pt x="3940" y="47274"/>
                              <a:pt x="3940" y="47274"/>
                              <a:pt x="3940" y="47274"/>
                            </a:cubicBezTo>
                            <a:cubicBezTo>
                              <a:pt x="3940" y="47274"/>
                              <a:pt x="7879" y="47274"/>
                              <a:pt x="7879" y="51213"/>
                            </a:cubicBezTo>
                            <a:cubicBezTo>
                              <a:pt x="11819" y="55153"/>
                              <a:pt x="15758" y="55153"/>
                              <a:pt x="19697" y="55153"/>
                            </a:cubicBezTo>
                            <a:cubicBezTo>
                              <a:pt x="23637" y="55153"/>
                              <a:pt x="31516" y="59092"/>
                              <a:pt x="35455" y="59092"/>
                            </a:cubicBezTo>
                            <a:cubicBezTo>
                              <a:pt x="43335" y="59092"/>
                              <a:pt x="47274" y="59092"/>
                              <a:pt x="55153" y="63032"/>
                            </a:cubicBezTo>
                            <a:cubicBezTo>
                              <a:pt x="63032" y="63032"/>
                              <a:pt x="70911" y="63032"/>
                              <a:pt x="78790" y="63032"/>
                            </a:cubicBezTo>
                            <a:cubicBezTo>
                              <a:pt x="86669" y="63032"/>
                              <a:pt x="94548" y="63032"/>
                              <a:pt x="102427" y="59092"/>
                            </a:cubicBezTo>
                            <a:lnTo>
                              <a:pt x="106366" y="59092"/>
                            </a:lnTo>
                            <a:lnTo>
                              <a:pt x="114245" y="59092"/>
                            </a:lnTo>
                            <a:cubicBezTo>
                              <a:pt x="118185" y="59092"/>
                              <a:pt x="122124" y="59092"/>
                              <a:pt x="126064" y="55153"/>
                            </a:cubicBezTo>
                            <a:lnTo>
                              <a:pt x="137882" y="51213"/>
                            </a:lnTo>
                            <a:cubicBezTo>
                              <a:pt x="141822" y="51213"/>
                              <a:pt x="145761" y="47274"/>
                              <a:pt x="149701" y="47274"/>
                            </a:cubicBezTo>
                            <a:cubicBezTo>
                              <a:pt x="157579" y="43334"/>
                              <a:pt x="165459" y="43334"/>
                              <a:pt x="173337" y="39395"/>
                            </a:cubicBezTo>
                            <a:cubicBezTo>
                              <a:pt x="177277" y="39395"/>
                              <a:pt x="181217" y="35455"/>
                              <a:pt x="185156" y="35455"/>
                            </a:cubicBezTo>
                            <a:cubicBezTo>
                              <a:pt x="189095" y="35455"/>
                              <a:pt x="193035" y="31516"/>
                              <a:pt x="193035" y="31516"/>
                            </a:cubicBezTo>
                            <a:cubicBezTo>
                              <a:pt x="200914" y="27576"/>
                              <a:pt x="204853" y="23637"/>
                              <a:pt x="208793" y="23637"/>
                            </a:cubicBezTo>
                            <a:cubicBezTo>
                              <a:pt x="220611" y="15758"/>
                              <a:pt x="228490" y="11818"/>
                              <a:pt x="232430" y="7879"/>
                            </a:cubicBezTo>
                            <a:cubicBezTo>
                              <a:pt x="236369" y="3940"/>
                              <a:pt x="240309" y="0"/>
                              <a:pt x="240309" y="0"/>
                            </a:cubicBezTo>
                            <a:cubicBezTo>
                              <a:pt x="240309" y="0"/>
                              <a:pt x="236369" y="3940"/>
                              <a:pt x="232430" y="7879"/>
                            </a:cubicBezTo>
                            <a:cubicBezTo>
                              <a:pt x="228490" y="11818"/>
                              <a:pt x="220611" y="19697"/>
                              <a:pt x="208793" y="27576"/>
                            </a:cubicBezTo>
                            <a:cubicBezTo>
                              <a:pt x="204853" y="31516"/>
                              <a:pt x="196974" y="35455"/>
                              <a:pt x="193035" y="39395"/>
                            </a:cubicBezTo>
                            <a:cubicBezTo>
                              <a:pt x="189095" y="39395"/>
                              <a:pt x="185156" y="43334"/>
                              <a:pt x="185156" y="43334"/>
                            </a:cubicBezTo>
                            <a:cubicBezTo>
                              <a:pt x="181217" y="43334"/>
                              <a:pt x="177277" y="47274"/>
                              <a:pt x="173337" y="47274"/>
                            </a:cubicBezTo>
                            <a:cubicBezTo>
                              <a:pt x="165459" y="51213"/>
                              <a:pt x="157579" y="55153"/>
                              <a:pt x="149701" y="55153"/>
                            </a:cubicBezTo>
                            <a:cubicBezTo>
                              <a:pt x="145761" y="55153"/>
                              <a:pt x="141822" y="59092"/>
                              <a:pt x="137882" y="59092"/>
                            </a:cubicBezTo>
                            <a:lnTo>
                              <a:pt x="126064" y="63032"/>
                            </a:lnTo>
                            <a:cubicBezTo>
                              <a:pt x="122124" y="63032"/>
                              <a:pt x="118185" y="63032"/>
                              <a:pt x="114245" y="66971"/>
                            </a:cubicBezTo>
                            <a:lnTo>
                              <a:pt x="106366" y="66971"/>
                            </a:lnTo>
                            <a:lnTo>
                              <a:pt x="98487" y="66971"/>
                            </a:lnTo>
                            <a:cubicBezTo>
                              <a:pt x="90608" y="66971"/>
                              <a:pt x="82729" y="66971"/>
                              <a:pt x="74850" y="70911"/>
                            </a:cubicBezTo>
                            <a:cubicBezTo>
                              <a:pt x="66971" y="70911"/>
                              <a:pt x="59092" y="70911"/>
                              <a:pt x="51213" y="70911"/>
                            </a:cubicBezTo>
                            <a:cubicBezTo>
                              <a:pt x="43335" y="70911"/>
                              <a:pt x="39395" y="66971"/>
                              <a:pt x="31516" y="66971"/>
                            </a:cubicBezTo>
                            <a:cubicBezTo>
                              <a:pt x="27577" y="66971"/>
                              <a:pt x="19697" y="63032"/>
                              <a:pt x="15758" y="59092"/>
                            </a:cubicBezTo>
                            <a:cubicBezTo>
                              <a:pt x="11819" y="55153"/>
                              <a:pt x="7879" y="55153"/>
                              <a:pt x="3940" y="51213"/>
                            </a:cubicBezTo>
                            <a:cubicBezTo>
                              <a:pt x="3940" y="51213"/>
                              <a:pt x="0" y="47274"/>
                              <a:pt x="0" y="47274"/>
                            </a:cubicBezTo>
                            <a:cubicBezTo>
                              <a:pt x="3940" y="47274"/>
                              <a:pt x="3940" y="47274"/>
                              <a:pt x="0" y="43334"/>
                            </a:cubicBezTo>
                            <a:cubicBezTo>
                              <a:pt x="0" y="47274"/>
                              <a:pt x="0" y="43334"/>
                              <a:pt x="0" y="43334"/>
                            </a:cubicBezTo>
                            <a:close/>
                          </a:path>
                        </a:pathLst>
                      </a:custGeom>
                      <a:solidFill>
                        <a:srgbClr val="A05627"/>
                      </a:solidFill>
                      <a:ln w="39379" cap="flat">
                        <a:noFill/>
                        <a:prstDash val="solid"/>
                        <a:miter/>
                      </a:ln>
                    </p:spPr>
                    <p:txBody>
                      <a:bodyPr rtlCol="0" anchor="ctr"/>
                      <a:lstStyle/>
                      <a:p>
                        <a:endParaRPr lang="en-US"/>
                      </a:p>
                    </p:txBody>
                  </p:sp>
                  <p:grpSp>
                    <p:nvGrpSpPr>
                      <p:cNvPr id="3350" name="Graphic 2510">
                        <a:extLst>
                          <a:ext uri="{FF2B5EF4-FFF2-40B4-BE49-F238E27FC236}">
                            <a16:creationId xmlns:a16="http://schemas.microsoft.com/office/drawing/2014/main" xmlns="" id="{93BC21AC-9373-4EF4-ADC1-47933113C7FA}"/>
                          </a:ext>
                        </a:extLst>
                      </p:cNvPr>
                      <p:cNvGrpSpPr/>
                      <p:nvPr/>
                    </p:nvGrpSpPr>
                    <p:grpSpPr>
                      <a:xfrm>
                        <a:off x="17086649" y="2430013"/>
                        <a:ext cx="135045" cy="70977"/>
                        <a:chOff x="17086649" y="2430013"/>
                        <a:chExt cx="135045" cy="70977"/>
                      </a:xfrm>
                    </p:grpSpPr>
                    <p:sp>
                      <p:nvSpPr>
                        <p:cNvPr id="3351" name="Freeform: Shape 3350">
                          <a:extLst>
                            <a:ext uri="{FF2B5EF4-FFF2-40B4-BE49-F238E27FC236}">
                              <a16:creationId xmlns:a16="http://schemas.microsoft.com/office/drawing/2014/main" xmlns="" id="{45CE468F-A2B5-4D5F-AEE9-80EE28D6D6EC}"/>
                            </a:ext>
                          </a:extLst>
                        </p:cNvPr>
                        <p:cNvSpPr/>
                        <p:nvPr/>
                      </p:nvSpPr>
                      <p:spPr>
                        <a:xfrm>
                          <a:off x="17091691" y="2433952"/>
                          <a:ext cx="122123" cy="67038"/>
                        </a:xfrm>
                        <a:custGeom>
                          <a:avLst/>
                          <a:gdLst>
                            <a:gd name="connsiteX0" fmla="*/ 122124 w 122123"/>
                            <a:gd name="connsiteY0" fmla="*/ 0 h 67038"/>
                            <a:gd name="connsiteX1" fmla="*/ 0 w 122123"/>
                            <a:gd name="connsiteY1" fmla="*/ 63032 h 67038"/>
                            <a:gd name="connsiteX2" fmla="*/ 118185 w 122123"/>
                            <a:gd name="connsiteY2" fmla="*/ 27576 h 67038"/>
                            <a:gd name="connsiteX3" fmla="*/ 122124 w 122123"/>
                            <a:gd name="connsiteY3" fmla="*/ 0 h 67038"/>
                            <a:gd name="connsiteX4" fmla="*/ 122124 w 122123"/>
                            <a:gd name="connsiteY4" fmla="*/ 0 h 67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123" h="67038">
                              <a:moveTo>
                                <a:pt x="122124" y="0"/>
                              </a:moveTo>
                              <a:cubicBezTo>
                                <a:pt x="122124" y="3940"/>
                                <a:pt x="78790" y="47274"/>
                                <a:pt x="0" y="63032"/>
                              </a:cubicBezTo>
                              <a:cubicBezTo>
                                <a:pt x="35455" y="70911"/>
                                <a:pt x="94548" y="70911"/>
                                <a:pt x="118185" y="27576"/>
                              </a:cubicBezTo>
                              <a:cubicBezTo>
                                <a:pt x="122124" y="11818"/>
                                <a:pt x="122124" y="0"/>
                                <a:pt x="122124" y="0"/>
                              </a:cubicBezTo>
                              <a:cubicBezTo>
                                <a:pt x="122124" y="0"/>
                                <a:pt x="122124" y="0"/>
                                <a:pt x="122124" y="0"/>
                              </a:cubicBezTo>
                              <a:close/>
                            </a:path>
                          </a:pathLst>
                        </a:custGeom>
                        <a:solidFill>
                          <a:srgbClr val="FFFAF7"/>
                        </a:solidFill>
                        <a:ln w="39379" cap="flat">
                          <a:noFill/>
                          <a:prstDash val="solid"/>
                          <a:miter/>
                        </a:ln>
                      </p:spPr>
                      <p:txBody>
                        <a:bodyPr rtlCol="0" anchor="ctr"/>
                        <a:lstStyle/>
                        <a:p>
                          <a:endParaRPr lang="en-US"/>
                        </a:p>
                      </p:txBody>
                    </p:sp>
                    <p:sp>
                      <p:nvSpPr>
                        <p:cNvPr id="3352" name="Freeform: Shape 3351">
                          <a:extLst>
                            <a:ext uri="{FF2B5EF4-FFF2-40B4-BE49-F238E27FC236}">
                              <a16:creationId xmlns:a16="http://schemas.microsoft.com/office/drawing/2014/main" xmlns="" id="{3B1BADDE-4F4C-42CF-8F93-C2B82C03AE2A}"/>
                            </a:ext>
                          </a:extLst>
                        </p:cNvPr>
                        <p:cNvSpPr/>
                        <p:nvPr/>
                      </p:nvSpPr>
                      <p:spPr>
                        <a:xfrm>
                          <a:off x="17086649" y="2430013"/>
                          <a:ext cx="135045" cy="69558"/>
                        </a:xfrm>
                        <a:custGeom>
                          <a:avLst/>
                          <a:gdLst>
                            <a:gd name="connsiteX0" fmla="*/ 123227 w 135045"/>
                            <a:gd name="connsiteY0" fmla="*/ 0 h 69558"/>
                            <a:gd name="connsiteX1" fmla="*/ 1103 w 135045"/>
                            <a:gd name="connsiteY1" fmla="*/ 63032 h 69558"/>
                            <a:gd name="connsiteX2" fmla="*/ 5042 w 135045"/>
                            <a:gd name="connsiteY2" fmla="*/ 66971 h 69558"/>
                            <a:gd name="connsiteX3" fmla="*/ 83832 w 135045"/>
                            <a:gd name="connsiteY3" fmla="*/ 63032 h 69558"/>
                            <a:gd name="connsiteX4" fmla="*/ 119288 w 135045"/>
                            <a:gd name="connsiteY4" fmla="*/ 39395 h 69558"/>
                            <a:gd name="connsiteX5" fmla="*/ 127166 w 135045"/>
                            <a:gd name="connsiteY5" fmla="*/ 0 h 69558"/>
                            <a:gd name="connsiteX6" fmla="*/ 127166 w 135045"/>
                            <a:gd name="connsiteY6" fmla="*/ 0 h 69558"/>
                            <a:gd name="connsiteX7" fmla="*/ 127166 w 135045"/>
                            <a:gd name="connsiteY7" fmla="*/ 0 h 69558"/>
                            <a:gd name="connsiteX8" fmla="*/ 123227 w 135045"/>
                            <a:gd name="connsiteY8" fmla="*/ 0 h 69558"/>
                            <a:gd name="connsiteX9" fmla="*/ 123227 w 135045"/>
                            <a:gd name="connsiteY9" fmla="*/ 19697 h 69558"/>
                            <a:gd name="connsiteX10" fmla="*/ 111409 w 135045"/>
                            <a:gd name="connsiteY10" fmla="*/ 43334 h 69558"/>
                            <a:gd name="connsiteX11" fmla="*/ 72014 w 135045"/>
                            <a:gd name="connsiteY11" fmla="*/ 63032 h 69558"/>
                            <a:gd name="connsiteX12" fmla="*/ 28679 w 135045"/>
                            <a:gd name="connsiteY12" fmla="*/ 66971 h 69558"/>
                            <a:gd name="connsiteX13" fmla="*/ 12922 w 135045"/>
                            <a:gd name="connsiteY13" fmla="*/ 66971 h 69558"/>
                            <a:gd name="connsiteX14" fmla="*/ 44437 w 135045"/>
                            <a:gd name="connsiteY14" fmla="*/ 63032 h 69558"/>
                            <a:gd name="connsiteX15" fmla="*/ 135046 w 135045"/>
                            <a:gd name="connsiteY15" fmla="*/ 7879 h 69558"/>
                            <a:gd name="connsiteX16" fmla="*/ 123227 w 135045"/>
                            <a:gd name="connsiteY16" fmla="*/ 0 h 69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045" h="69558">
                              <a:moveTo>
                                <a:pt x="123227" y="0"/>
                              </a:moveTo>
                              <a:cubicBezTo>
                                <a:pt x="91711" y="35455"/>
                                <a:pt x="44437" y="55153"/>
                                <a:pt x="1103" y="63032"/>
                              </a:cubicBezTo>
                              <a:cubicBezTo>
                                <a:pt x="-2836" y="63032"/>
                                <a:pt x="5042" y="66971"/>
                                <a:pt x="5042" y="66971"/>
                              </a:cubicBezTo>
                              <a:cubicBezTo>
                                <a:pt x="32619" y="70911"/>
                                <a:pt x="56256" y="70911"/>
                                <a:pt x="83832" y="63032"/>
                              </a:cubicBezTo>
                              <a:cubicBezTo>
                                <a:pt x="95651" y="59092"/>
                                <a:pt x="107469" y="51213"/>
                                <a:pt x="119288" y="39395"/>
                              </a:cubicBezTo>
                              <a:cubicBezTo>
                                <a:pt x="131106" y="27576"/>
                                <a:pt x="127166" y="15758"/>
                                <a:pt x="127166" y="0"/>
                              </a:cubicBezTo>
                              <a:cubicBezTo>
                                <a:pt x="127166" y="0"/>
                                <a:pt x="127166" y="0"/>
                                <a:pt x="127166" y="0"/>
                              </a:cubicBezTo>
                              <a:lnTo>
                                <a:pt x="127166" y="0"/>
                              </a:lnTo>
                              <a:cubicBezTo>
                                <a:pt x="127166" y="0"/>
                                <a:pt x="119288" y="0"/>
                                <a:pt x="123227" y="0"/>
                              </a:cubicBezTo>
                              <a:cubicBezTo>
                                <a:pt x="123227" y="0"/>
                                <a:pt x="123227" y="19697"/>
                                <a:pt x="123227" y="19697"/>
                              </a:cubicBezTo>
                              <a:cubicBezTo>
                                <a:pt x="123227" y="31516"/>
                                <a:pt x="119288" y="35455"/>
                                <a:pt x="111409" y="43334"/>
                              </a:cubicBezTo>
                              <a:cubicBezTo>
                                <a:pt x="99590" y="55153"/>
                                <a:pt x="83832" y="59092"/>
                                <a:pt x="72014" y="63032"/>
                              </a:cubicBezTo>
                              <a:cubicBezTo>
                                <a:pt x="56256" y="66971"/>
                                <a:pt x="40498" y="66971"/>
                                <a:pt x="28679" y="66971"/>
                              </a:cubicBezTo>
                              <a:cubicBezTo>
                                <a:pt x="24740" y="66971"/>
                                <a:pt x="16861" y="66971"/>
                                <a:pt x="12922" y="66971"/>
                              </a:cubicBezTo>
                              <a:cubicBezTo>
                                <a:pt x="24740" y="66971"/>
                                <a:pt x="32619" y="66971"/>
                                <a:pt x="44437" y="63032"/>
                              </a:cubicBezTo>
                              <a:cubicBezTo>
                                <a:pt x="75953" y="51213"/>
                                <a:pt x="111409" y="35455"/>
                                <a:pt x="135046" y="7879"/>
                              </a:cubicBezTo>
                              <a:cubicBezTo>
                                <a:pt x="131106" y="3939"/>
                                <a:pt x="127166" y="0"/>
                                <a:pt x="123227" y="0"/>
                              </a:cubicBezTo>
                              <a:close/>
                            </a:path>
                          </a:pathLst>
                        </a:custGeom>
                        <a:solidFill>
                          <a:srgbClr val="A05627"/>
                        </a:solidFill>
                        <a:ln w="39379" cap="flat">
                          <a:noFill/>
                          <a:prstDash val="solid"/>
                          <a:miter/>
                        </a:ln>
                      </p:spPr>
                      <p:txBody>
                        <a:bodyPr rtlCol="0" anchor="ctr"/>
                        <a:lstStyle/>
                        <a:p>
                          <a:endParaRPr lang="en-US"/>
                        </a:p>
                      </p:txBody>
                    </p:sp>
                  </p:grpSp>
                  <p:sp>
                    <p:nvSpPr>
                      <p:cNvPr id="3353" name="Freeform: Shape 3352">
                        <a:extLst>
                          <a:ext uri="{FF2B5EF4-FFF2-40B4-BE49-F238E27FC236}">
                            <a16:creationId xmlns:a16="http://schemas.microsoft.com/office/drawing/2014/main" xmlns="" id="{B07F599E-11CB-41D0-A2EB-670A7E3A1E65}"/>
                          </a:ext>
                        </a:extLst>
                      </p:cNvPr>
                      <p:cNvSpPr/>
                      <p:nvPr/>
                    </p:nvSpPr>
                    <p:spPr>
                      <a:xfrm>
                        <a:off x="17209876" y="2430013"/>
                        <a:ext cx="7879" cy="3939"/>
                      </a:xfrm>
                      <a:custGeom>
                        <a:avLst/>
                        <a:gdLst>
                          <a:gd name="connsiteX0" fmla="*/ 0 w 7879"/>
                          <a:gd name="connsiteY0" fmla="*/ 0 h 3939"/>
                          <a:gd name="connsiteX1" fmla="*/ 0 w 7879"/>
                          <a:gd name="connsiteY1" fmla="*/ 0 h 3939"/>
                          <a:gd name="connsiteX2" fmla="*/ 0 w 7879"/>
                          <a:gd name="connsiteY2" fmla="*/ 0 h 3939"/>
                          <a:gd name="connsiteX3" fmla="*/ 0 w 7879"/>
                          <a:gd name="connsiteY3" fmla="*/ 0 h 3939"/>
                          <a:gd name="connsiteX4" fmla="*/ 7879 w 7879"/>
                          <a:gd name="connsiteY4" fmla="*/ 3939 h 3939"/>
                          <a:gd name="connsiteX5" fmla="*/ 7879 w 7879"/>
                          <a:gd name="connsiteY5" fmla="*/ 3939 h 3939"/>
                          <a:gd name="connsiteX6" fmla="*/ 0 w 7879"/>
                          <a:gd name="connsiteY6" fmla="*/ 0 h 3939"/>
                          <a:gd name="connsiteX7" fmla="*/ 0 w 7879"/>
                          <a:gd name="connsiteY7" fmla="*/ 0 h 3939"/>
                          <a:gd name="connsiteX8" fmla="*/ 3939 w 7879"/>
                          <a:gd name="connsiteY8" fmla="*/ 0 h 3939"/>
                          <a:gd name="connsiteX9" fmla="*/ 3939 w 7879"/>
                          <a:gd name="connsiteY9" fmla="*/ 0 h 3939"/>
                          <a:gd name="connsiteX10" fmla="*/ 3939 w 7879"/>
                          <a:gd name="connsiteY10" fmla="*/ 3939 h 3939"/>
                          <a:gd name="connsiteX11" fmla="*/ 3939 w 7879"/>
                          <a:gd name="connsiteY11" fmla="*/ 3939 h 3939"/>
                          <a:gd name="connsiteX12" fmla="*/ 0 w 7879"/>
                          <a:gd name="connsiteY12"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79" h="3939">
                            <a:moveTo>
                              <a:pt x="0" y="0"/>
                            </a:moveTo>
                            <a:cubicBezTo>
                              <a:pt x="0" y="0"/>
                              <a:pt x="0" y="0"/>
                              <a:pt x="0" y="0"/>
                            </a:cubicBezTo>
                            <a:cubicBezTo>
                              <a:pt x="0" y="3939"/>
                              <a:pt x="0" y="3939"/>
                              <a:pt x="0" y="0"/>
                            </a:cubicBezTo>
                            <a:lnTo>
                              <a:pt x="0" y="0"/>
                            </a:lnTo>
                            <a:cubicBezTo>
                              <a:pt x="0" y="3939"/>
                              <a:pt x="7879" y="3939"/>
                              <a:pt x="7879" y="3939"/>
                            </a:cubicBezTo>
                            <a:cubicBezTo>
                              <a:pt x="7879" y="3939"/>
                              <a:pt x="7879" y="3939"/>
                              <a:pt x="7879" y="3939"/>
                            </a:cubicBezTo>
                            <a:cubicBezTo>
                              <a:pt x="7879" y="0"/>
                              <a:pt x="0" y="0"/>
                              <a:pt x="0" y="0"/>
                            </a:cubicBezTo>
                            <a:cubicBezTo>
                              <a:pt x="0" y="0"/>
                              <a:pt x="0" y="0"/>
                              <a:pt x="0" y="0"/>
                            </a:cubicBezTo>
                            <a:cubicBezTo>
                              <a:pt x="0" y="0"/>
                              <a:pt x="3939" y="0"/>
                              <a:pt x="3939" y="0"/>
                            </a:cubicBezTo>
                            <a:cubicBezTo>
                              <a:pt x="3939" y="0"/>
                              <a:pt x="3939" y="0"/>
                              <a:pt x="3939" y="0"/>
                            </a:cubicBezTo>
                            <a:cubicBezTo>
                              <a:pt x="3939" y="0"/>
                              <a:pt x="3939" y="0"/>
                              <a:pt x="3939" y="3939"/>
                            </a:cubicBezTo>
                            <a:cubicBezTo>
                              <a:pt x="3939" y="3939"/>
                              <a:pt x="3939" y="3939"/>
                              <a:pt x="3939" y="3939"/>
                            </a:cubicBezTo>
                            <a:cubicBezTo>
                              <a:pt x="7879" y="3939"/>
                              <a:pt x="3939" y="0"/>
                              <a:pt x="0" y="0"/>
                            </a:cubicBezTo>
                            <a:close/>
                          </a:path>
                        </a:pathLst>
                      </a:custGeom>
                      <a:solidFill>
                        <a:srgbClr val="FFCE00"/>
                      </a:solidFill>
                      <a:ln w="39379" cap="flat">
                        <a:noFill/>
                        <a:prstDash val="solid"/>
                        <a:miter/>
                      </a:ln>
                    </p:spPr>
                    <p:txBody>
                      <a:bodyPr rtlCol="0" anchor="ctr"/>
                      <a:lstStyle/>
                      <a:p>
                        <a:endParaRPr lang="en-US"/>
                      </a:p>
                    </p:txBody>
                  </p:sp>
                  <p:grpSp>
                    <p:nvGrpSpPr>
                      <p:cNvPr id="3354" name="Graphic 2510">
                        <a:extLst>
                          <a:ext uri="{FF2B5EF4-FFF2-40B4-BE49-F238E27FC236}">
                            <a16:creationId xmlns:a16="http://schemas.microsoft.com/office/drawing/2014/main" xmlns="" id="{B44129D2-D508-4FE1-853F-74A6A4FD1B7A}"/>
                          </a:ext>
                        </a:extLst>
                      </p:cNvPr>
                      <p:cNvGrpSpPr/>
                      <p:nvPr/>
                    </p:nvGrpSpPr>
                    <p:grpSpPr>
                      <a:xfrm>
                        <a:off x="17016841" y="2493044"/>
                        <a:ext cx="141821" cy="51213"/>
                        <a:chOff x="17016841" y="2493044"/>
                        <a:chExt cx="141821" cy="51213"/>
                      </a:xfrm>
                    </p:grpSpPr>
                    <p:sp>
                      <p:nvSpPr>
                        <p:cNvPr id="3355" name="Freeform: Shape 3354">
                          <a:extLst>
                            <a:ext uri="{FF2B5EF4-FFF2-40B4-BE49-F238E27FC236}">
                              <a16:creationId xmlns:a16="http://schemas.microsoft.com/office/drawing/2014/main" xmlns="" id="{270BFFC8-649A-429B-9ED7-69A66E89B15C}"/>
                            </a:ext>
                          </a:extLst>
                        </p:cNvPr>
                        <p:cNvSpPr/>
                        <p:nvPr/>
                      </p:nvSpPr>
                      <p:spPr>
                        <a:xfrm>
                          <a:off x="17020781" y="2496984"/>
                          <a:ext cx="133942" cy="43334"/>
                        </a:xfrm>
                        <a:custGeom>
                          <a:avLst/>
                          <a:gdLst>
                            <a:gd name="connsiteX0" fmla="*/ 70911 w 133942"/>
                            <a:gd name="connsiteY0" fmla="*/ 0 h 43334"/>
                            <a:gd name="connsiteX1" fmla="*/ 63032 w 133942"/>
                            <a:gd name="connsiteY1" fmla="*/ 0 h 43334"/>
                            <a:gd name="connsiteX2" fmla="*/ 0 w 133942"/>
                            <a:gd name="connsiteY2" fmla="*/ 0 h 43334"/>
                            <a:gd name="connsiteX3" fmla="*/ 0 w 133942"/>
                            <a:gd name="connsiteY3" fmla="*/ 0 h 43334"/>
                            <a:gd name="connsiteX4" fmla="*/ 66971 w 133942"/>
                            <a:gd name="connsiteY4" fmla="*/ 23637 h 43334"/>
                            <a:gd name="connsiteX5" fmla="*/ 110305 w 133942"/>
                            <a:gd name="connsiteY5" fmla="*/ 43334 h 43334"/>
                            <a:gd name="connsiteX6" fmla="*/ 133942 w 133942"/>
                            <a:gd name="connsiteY6" fmla="*/ 0 h 43334"/>
                            <a:gd name="connsiteX7" fmla="*/ 70911 w 133942"/>
                            <a:gd name="connsiteY7" fmla="*/ 0 h 43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942" h="43334">
                              <a:moveTo>
                                <a:pt x="70911" y="0"/>
                              </a:moveTo>
                              <a:cubicBezTo>
                                <a:pt x="66971" y="0"/>
                                <a:pt x="63032" y="0"/>
                                <a:pt x="63032" y="0"/>
                              </a:cubicBezTo>
                              <a:cubicBezTo>
                                <a:pt x="35455" y="3939"/>
                                <a:pt x="15758" y="3939"/>
                                <a:pt x="0" y="0"/>
                              </a:cubicBezTo>
                              <a:lnTo>
                                <a:pt x="0" y="0"/>
                              </a:lnTo>
                              <a:cubicBezTo>
                                <a:pt x="0" y="0"/>
                                <a:pt x="23637" y="0"/>
                                <a:pt x="66971" y="23637"/>
                              </a:cubicBezTo>
                              <a:cubicBezTo>
                                <a:pt x="82729" y="31516"/>
                                <a:pt x="98487" y="39395"/>
                                <a:pt x="110305" y="43334"/>
                              </a:cubicBezTo>
                              <a:cubicBezTo>
                                <a:pt x="114245" y="23637"/>
                                <a:pt x="126063" y="7879"/>
                                <a:pt x="133942" y="0"/>
                              </a:cubicBezTo>
                              <a:cubicBezTo>
                                <a:pt x="110305" y="3939"/>
                                <a:pt x="90608" y="3939"/>
                                <a:pt x="70911" y="0"/>
                              </a:cubicBezTo>
                              <a:close/>
                            </a:path>
                          </a:pathLst>
                        </a:custGeom>
                        <a:solidFill>
                          <a:srgbClr val="890000"/>
                        </a:solidFill>
                        <a:ln w="39379" cap="flat">
                          <a:noFill/>
                          <a:prstDash val="solid"/>
                          <a:miter/>
                        </a:ln>
                      </p:spPr>
                      <p:txBody>
                        <a:bodyPr rtlCol="0" anchor="ctr"/>
                        <a:lstStyle/>
                        <a:p>
                          <a:endParaRPr lang="en-US"/>
                        </a:p>
                      </p:txBody>
                    </p:sp>
                    <p:sp>
                      <p:nvSpPr>
                        <p:cNvPr id="3356" name="Freeform: Shape 3355">
                          <a:extLst>
                            <a:ext uri="{FF2B5EF4-FFF2-40B4-BE49-F238E27FC236}">
                              <a16:creationId xmlns:a16="http://schemas.microsoft.com/office/drawing/2014/main" xmlns="" id="{935DE44F-8E1B-4D8A-87A1-DC84720C6CEA}"/>
                            </a:ext>
                          </a:extLst>
                        </p:cNvPr>
                        <p:cNvSpPr/>
                        <p:nvPr/>
                      </p:nvSpPr>
                      <p:spPr>
                        <a:xfrm>
                          <a:off x="17016841" y="2493044"/>
                          <a:ext cx="141821" cy="51213"/>
                        </a:xfrm>
                        <a:custGeom>
                          <a:avLst/>
                          <a:gdLst>
                            <a:gd name="connsiteX0" fmla="*/ 74850 w 141821"/>
                            <a:gd name="connsiteY0" fmla="*/ 0 h 51213"/>
                            <a:gd name="connsiteX1" fmla="*/ 3940 w 141821"/>
                            <a:gd name="connsiteY1" fmla="*/ 3940 h 51213"/>
                            <a:gd name="connsiteX2" fmla="*/ 0 w 141821"/>
                            <a:gd name="connsiteY2" fmla="*/ 3940 h 51213"/>
                            <a:gd name="connsiteX3" fmla="*/ 0 w 141821"/>
                            <a:gd name="connsiteY3" fmla="*/ 3940 h 51213"/>
                            <a:gd name="connsiteX4" fmla="*/ 3940 w 141821"/>
                            <a:gd name="connsiteY4" fmla="*/ 7879 h 51213"/>
                            <a:gd name="connsiteX5" fmla="*/ 114245 w 141821"/>
                            <a:gd name="connsiteY5" fmla="*/ 51213 h 51213"/>
                            <a:gd name="connsiteX6" fmla="*/ 118185 w 141821"/>
                            <a:gd name="connsiteY6" fmla="*/ 51213 h 51213"/>
                            <a:gd name="connsiteX7" fmla="*/ 141822 w 141821"/>
                            <a:gd name="connsiteY7" fmla="*/ 7879 h 51213"/>
                            <a:gd name="connsiteX8" fmla="*/ 133943 w 141821"/>
                            <a:gd name="connsiteY8" fmla="*/ 3940 h 51213"/>
                            <a:gd name="connsiteX9" fmla="*/ 74850 w 141821"/>
                            <a:gd name="connsiteY9" fmla="*/ 0 h 51213"/>
                            <a:gd name="connsiteX10" fmla="*/ 78790 w 141821"/>
                            <a:gd name="connsiteY10" fmla="*/ 3940 h 51213"/>
                            <a:gd name="connsiteX11" fmla="*/ 141822 w 141821"/>
                            <a:gd name="connsiteY11" fmla="*/ 3940 h 51213"/>
                            <a:gd name="connsiteX12" fmla="*/ 133943 w 141821"/>
                            <a:gd name="connsiteY12" fmla="*/ 0 h 51213"/>
                            <a:gd name="connsiteX13" fmla="*/ 122124 w 141821"/>
                            <a:gd name="connsiteY13" fmla="*/ 15758 h 51213"/>
                            <a:gd name="connsiteX14" fmla="*/ 86669 w 141821"/>
                            <a:gd name="connsiteY14" fmla="*/ 35455 h 51213"/>
                            <a:gd name="connsiteX15" fmla="*/ 19697 w 141821"/>
                            <a:gd name="connsiteY15" fmla="*/ 7879 h 51213"/>
                            <a:gd name="connsiteX16" fmla="*/ 7879 w 141821"/>
                            <a:gd name="connsiteY16" fmla="*/ 3940 h 51213"/>
                            <a:gd name="connsiteX17" fmla="*/ 11819 w 141821"/>
                            <a:gd name="connsiteY17" fmla="*/ 7879 h 51213"/>
                            <a:gd name="connsiteX18" fmla="*/ 78790 w 141821"/>
                            <a:gd name="connsiteY18" fmla="*/ 3940 h 51213"/>
                            <a:gd name="connsiteX19" fmla="*/ 74850 w 141821"/>
                            <a:gd name="connsiteY19" fmla="*/ 0 h 51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1821" h="51213">
                              <a:moveTo>
                                <a:pt x="74850" y="0"/>
                              </a:moveTo>
                              <a:cubicBezTo>
                                <a:pt x="51213" y="3940"/>
                                <a:pt x="27577" y="7879"/>
                                <a:pt x="3940" y="3940"/>
                              </a:cubicBezTo>
                              <a:cubicBezTo>
                                <a:pt x="3940" y="3940"/>
                                <a:pt x="0" y="3940"/>
                                <a:pt x="0" y="3940"/>
                              </a:cubicBezTo>
                              <a:lnTo>
                                <a:pt x="0" y="3940"/>
                              </a:lnTo>
                              <a:cubicBezTo>
                                <a:pt x="0" y="3940"/>
                                <a:pt x="3940" y="7879"/>
                                <a:pt x="3940" y="7879"/>
                              </a:cubicBezTo>
                              <a:cubicBezTo>
                                <a:pt x="43335" y="11818"/>
                                <a:pt x="74850" y="39395"/>
                                <a:pt x="114245" y="51213"/>
                              </a:cubicBezTo>
                              <a:cubicBezTo>
                                <a:pt x="114245" y="51213"/>
                                <a:pt x="118185" y="51213"/>
                                <a:pt x="118185" y="51213"/>
                              </a:cubicBezTo>
                              <a:cubicBezTo>
                                <a:pt x="122124" y="35455"/>
                                <a:pt x="130003" y="19697"/>
                                <a:pt x="141822" y="7879"/>
                              </a:cubicBezTo>
                              <a:cubicBezTo>
                                <a:pt x="141822" y="3940"/>
                                <a:pt x="137882" y="3940"/>
                                <a:pt x="133943" y="3940"/>
                              </a:cubicBezTo>
                              <a:cubicBezTo>
                                <a:pt x="114245" y="3940"/>
                                <a:pt x="94548" y="3940"/>
                                <a:pt x="74850" y="0"/>
                              </a:cubicBezTo>
                              <a:cubicBezTo>
                                <a:pt x="70911" y="0"/>
                                <a:pt x="74850" y="3940"/>
                                <a:pt x="78790" y="3940"/>
                              </a:cubicBezTo>
                              <a:cubicBezTo>
                                <a:pt x="98487" y="7879"/>
                                <a:pt x="122124" y="7879"/>
                                <a:pt x="141822" y="3940"/>
                              </a:cubicBezTo>
                              <a:cubicBezTo>
                                <a:pt x="137882" y="3940"/>
                                <a:pt x="137882" y="0"/>
                                <a:pt x="133943" y="0"/>
                              </a:cubicBezTo>
                              <a:cubicBezTo>
                                <a:pt x="130003" y="3940"/>
                                <a:pt x="126064" y="7879"/>
                                <a:pt x="122124" y="15758"/>
                              </a:cubicBezTo>
                              <a:cubicBezTo>
                                <a:pt x="110306" y="31516"/>
                                <a:pt x="114245" y="47274"/>
                                <a:pt x="86669" y="35455"/>
                              </a:cubicBezTo>
                              <a:cubicBezTo>
                                <a:pt x="63032" y="27576"/>
                                <a:pt x="43335" y="15758"/>
                                <a:pt x="19697" y="7879"/>
                              </a:cubicBezTo>
                              <a:cubicBezTo>
                                <a:pt x="15758" y="7879"/>
                                <a:pt x="11819" y="3940"/>
                                <a:pt x="7879" y="3940"/>
                              </a:cubicBezTo>
                              <a:cubicBezTo>
                                <a:pt x="3940" y="3940"/>
                                <a:pt x="-7879" y="3940"/>
                                <a:pt x="11819" y="7879"/>
                              </a:cubicBezTo>
                              <a:cubicBezTo>
                                <a:pt x="35455" y="11818"/>
                                <a:pt x="55153" y="7879"/>
                                <a:pt x="78790" y="3940"/>
                              </a:cubicBezTo>
                              <a:cubicBezTo>
                                <a:pt x="82729" y="3940"/>
                                <a:pt x="74850" y="0"/>
                                <a:pt x="74850" y="0"/>
                              </a:cubicBezTo>
                              <a:close/>
                            </a:path>
                          </a:pathLst>
                        </a:custGeom>
                        <a:solidFill>
                          <a:srgbClr val="A05627"/>
                        </a:solidFill>
                        <a:ln w="39379" cap="flat">
                          <a:noFill/>
                          <a:prstDash val="solid"/>
                          <a:miter/>
                        </a:ln>
                      </p:spPr>
                      <p:txBody>
                        <a:bodyPr rtlCol="0" anchor="ctr"/>
                        <a:lstStyle/>
                        <a:p>
                          <a:endParaRPr lang="en-US"/>
                        </a:p>
                      </p:txBody>
                    </p:sp>
                  </p:grpSp>
                  <p:grpSp>
                    <p:nvGrpSpPr>
                      <p:cNvPr id="3357" name="Graphic 2510">
                        <a:extLst>
                          <a:ext uri="{FF2B5EF4-FFF2-40B4-BE49-F238E27FC236}">
                            <a16:creationId xmlns:a16="http://schemas.microsoft.com/office/drawing/2014/main" xmlns="" id="{9723BA4B-0764-425D-9CA4-814DDEE0E9E0}"/>
                          </a:ext>
                        </a:extLst>
                      </p:cNvPr>
                      <p:cNvGrpSpPr/>
                      <p:nvPr/>
                    </p:nvGrpSpPr>
                    <p:grpSpPr>
                      <a:xfrm>
                        <a:off x="17127147" y="2454634"/>
                        <a:ext cx="90608" cy="88339"/>
                        <a:chOff x="17127147" y="2454634"/>
                        <a:chExt cx="90608" cy="88339"/>
                      </a:xfrm>
                    </p:grpSpPr>
                    <p:sp>
                      <p:nvSpPr>
                        <p:cNvPr id="3358" name="Freeform: Shape 3357">
                          <a:extLst>
                            <a:ext uri="{FF2B5EF4-FFF2-40B4-BE49-F238E27FC236}">
                              <a16:creationId xmlns:a16="http://schemas.microsoft.com/office/drawing/2014/main" xmlns="" id="{243FFED4-FB84-4D44-8481-656E172161FA}"/>
                            </a:ext>
                          </a:extLst>
                        </p:cNvPr>
                        <p:cNvSpPr/>
                        <p:nvPr/>
                      </p:nvSpPr>
                      <p:spPr>
                        <a:xfrm>
                          <a:off x="17131086" y="2457589"/>
                          <a:ext cx="78789" cy="85085"/>
                        </a:xfrm>
                        <a:custGeom>
                          <a:avLst/>
                          <a:gdLst>
                            <a:gd name="connsiteX0" fmla="*/ 23637 w 78789"/>
                            <a:gd name="connsiteY0" fmla="*/ 39395 h 85085"/>
                            <a:gd name="connsiteX1" fmla="*/ 0 w 78789"/>
                            <a:gd name="connsiteY1" fmla="*/ 82729 h 85085"/>
                            <a:gd name="connsiteX2" fmla="*/ 51213 w 78789"/>
                            <a:gd name="connsiteY2" fmla="*/ 74850 h 85085"/>
                            <a:gd name="connsiteX3" fmla="*/ 78790 w 78789"/>
                            <a:gd name="connsiteY3" fmla="*/ 0 h 85085"/>
                            <a:gd name="connsiteX4" fmla="*/ 23637 w 78789"/>
                            <a:gd name="connsiteY4" fmla="*/ 39395 h 850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89" h="85085">
                              <a:moveTo>
                                <a:pt x="23637" y="39395"/>
                              </a:moveTo>
                              <a:cubicBezTo>
                                <a:pt x="15758" y="47274"/>
                                <a:pt x="3939" y="63032"/>
                                <a:pt x="0" y="82729"/>
                              </a:cubicBezTo>
                              <a:cubicBezTo>
                                <a:pt x="19697" y="86668"/>
                                <a:pt x="35455" y="86668"/>
                                <a:pt x="51213" y="74850"/>
                              </a:cubicBezTo>
                              <a:cubicBezTo>
                                <a:pt x="70911" y="66971"/>
                                <a:pt x="78790" y="27576"/>
                                <a:pt x="78790" y="0"/>
                              </a:cubicBezTo>
                              <a:cubicBezTo>
                                <a:pt x="66971" y="27576"/>
                                <a:pt x="47274" y="35455"/>
                                <a:pt x="23637" y="39395"/>
                              </a:cubicBezTo>
                              <a:close/>
                            </a:path>
                          </a:pathLst>
                        </a:custGeom>
                        <a:solidFill>
                          <a:srgbClr val="DB7B7B"/>
                        </a:solidFill>
                        <a:ln w="39379" cap="flat">
                          <a:noFill/>
                          <a:prstDash val="solid"/>
                          <a:miter/>
                        </a:ln>
                      </p:spPr>
                      <p:txBody>
                        <a:bodyPr rtlCol="0" anchor="ctr"/>
                        <a:lstStyle/>
                        <a:p>
                          <a:endParaRPr lang="en-US"/>
                        </a:p>
                      </p:txBody>
                    </p:sp>
                    <p:sp>
                      <p:nvSpPr>
                        <p:cNvPr id="3359" name="Freeform: Shape 3358">
                          <a:extLst>
                            <a:ext uri="{FF2B5EF4-FFF2-40B4-BE49-F238E27FC236}">
                              <a16:creationId xmlns:a16="http://schemas.microsoft.com/office/drawing/2014/main" xmlns="" id="{D4ECB4CA-916D-4515-A371-26D795F48728}"/>
                            </a:ext>
                          </a:extLst>
                        </p:cNvPr>
                        <p:cNvSpPr/>
                        <p:nvPr/>
                      </p:nvSpPr>
                      <p:spPr>
                        <a:xfrm>
                          <a:off x="17127147" y="2454634"/>
                          <a:ext cx="90608" cy="88339"/>
                        </a:xfrm>
                        <a:custGeom>
                          <a:avLst/>
                          <a:gdLst>
                            <a:gd name="connsiteX0" fmla="*/ 23637 w 90608"/>
                            <a:gd name="connsiteY0" fmla="*/ 42350 h 88339"/>
                            <a:gd name="connsiteX1" fmla="*/ 0 w 90608"/>
                            <a:gd name="connsiteY1" fmla="*/ 85684 h 88339"/>
                            <a:gd name="connsiteX2" fmla="*/ 3939 w 90608"/>
                            <a:gd name="connsiteY2" fmla="*/ 85684 h 88339"/>
                            <a:gd name="connsiteX3" fmla="*/ 66971 w 90608"/>
                            <a:gd name="connsiteY3" fmla="*/ 73865 h 88339"/>
                            <a:gd name="connsiteX4" fmla="*/ 90608 w 90608"/>
                            <a:gd name="connsiteY4" fmla="*/ 2955 h 88339"/>
                            <a:gd name="connsiteX5" fmla="*/ 82729 w 90608"/>
                            <a:gd name="connsiteY5" fmla="*/ 2955 h 88339"/>
                            <a:gd name="connsiteX6" fmla="*/ 23637 w 90608"/>
                            <a:gd name="connsiteY6" fmla="*/ 42350 h 88339"/>
                            <a:gd name="connsiteX7" fmla="*/ 27576 w 90608"/>
                            <a:gd name="connsiteY7" fmla="*/ 46289 h 88339"/>
                            <a:gd name="connsiteX8" fmla="*/ 86669 w 90608"/>
                            <a:gd name="connsiteY8" fmla="*/ 6894 h 88339"/>
                            <a:gd name="connsiteX9" fmla="*/ 78790 w 90608"/>
                            <a:gd name="connsiteY9" fmla="*/ 6894 h 88339"/>
                            <a:gd name="connsiteX10" fmla="*/ 59092 w 90608"/>
                            <a:gd name="connsiteY10" fmla="*/ 73865 h 88339"/>
                            <a:gd name="connsiteX11" fmla="*/ 7879 w 90608"/>
                            <a:gd name="connsiteY11" fmla="*/ 77805 h 88339"/>
                            <a:gd name="connsiteX12" fmla="*/ 27576 w 90608"/>
                            <a:gd name="connsiteY12" fmla="*/ 46289 h 88339"/>
                            <a:gd name="connsiteX13" fmla="*/ 23637 w 90608"/>
                            <a:gd name="connsiteY13" fmla="*/ 42350 h 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0608" h="88339">
                              <a:moveTo>
                                <a:pt x="23637" y="42350"/>
                              </a:moveTo>
                              <a:cubicBezTo>
                                <a:pt x="11819" y="54168"/>
                                <a:pt x="3939" y="69926"/>
                                <a:pt x="0" y="85684"/>
                              </a:cubicBezTo>
                              <a:cubicBezTo>
                                <a:pt x="0" y="85684"/>
                                <a:pt x="0" y="85684"/>
                                <a:pt x="3939" y="85684"/>
                              </a:cubicBezTo>
                              <a:cubicBezTo>
                                <a:pt x="23637" y="89623"/>
                                <a:pt x="47274" y="89623"/>
                                <a:pt x="66971" y="73865"/>
                              </a:cubicBezTo>
                              <a:cubicBezTo>
                                <a:pt x="86669" y="58107"/>
                                <a:pt x="86669" y="22652"/>
                                <a:pt x="90608" y="2955"/>
                              </a:cubicBezTo>
                              <a:cubicBezTo>
                                <a:pt x="90608" y="-985"/>
                                <a:pt x="82729" y="-985"/>
                                <a:pt x="82729" y="2955"/>
                              </a:cubicBezTo>
                              <a:cubicBezTo>
                                <a:pt x="66971" y="26592"/>
                                <a:pt x="47274" y="38410"/>
                                <a:pt x="23637" y="42350"/>
                              </a:cubicBezTo>
                              <a:cubicBezTo>
                                <a:pt x="19697" y="42350"/>
                                <a:pt x="27576" y="46289"/>
                                <a:pt x="27576" y="46289"/>
                              </a:cubicBezTo>
                              <a:cubicBezTo>
                                <a:pt x="51213" y="42350"/>
                                <a:pt x="74850" y="30531"/>
                                <a:pt x="86669" y="6894"/>
                              </a:cubicBezTo>
                              <a:cubicBezTo>
                                <a:pt x="82729" y="6894"/>
                                <a:pt x="82729" y="6894"/>
                                <a:pt x="78790" y="6894"/>
                              </a:cubicBezTo>
                              <a:cubicBezTo>
                                <a:pt x="74850" y="30531"/>
                                <a:pt x="70911" y="54168"/>
                                <a:pt x="59092" y="73865"/>
                              </a:cubicBezTo>
                              <a:cubicBezTo>
                                <a:pt x="51213" y="85684"/>
                                <a:pt x="3939" y="97502"/>
                                <a:pt x="7879" y="77805"/>
                              </a:cubicBezTo>
                              <a:cubicBezTo>
                                <a:pt x="11819" y="65986"/>
                                <a:pt x="19697" y="54168"/>
                                <a:pt x="27576" y="46289"/>
                              </a:cubicBezTo>
                              <a:cubicBezTo>
                                <a:pt x="31516" y="42350"/>
                                <a:pt x="23637" y="42350"/>
                                <a:pt x="23637" y="42350"/>
                              </a:cubicBezTo>
                              <a:close/>
                            </a:path>
                          </a:pathLst>
                        </a:custGeom>
                        <a:solidFill>
                          <a:srgbClr val="A05627"/>
                        </a:solidFill>
                        <a:ln w="39379" cap="flat">
                          <a:noFill/>
                          <a:prstDash val="solid"/>
                          <a:miter/>
                        </a:ln>
                      </p:spPr>
                      <p:txBody>
                        <a:bodyPr rtlCol="0" anchor="ctr"/>
                        <a:lstStyle/>
                        <a:p>
                          <a:endParaRPr lang="en-US"/>
                        </a:p>
                      </p:txBody>
                    </p:sp>
                  </p:grpSp>
                  <p:sp>
                    <p:nvSpPr>
                      <p:cNvPr id="3360" name="Freeform: Shape 3359">
                        <a:extLst>
                          <a:ext uri="{FF2B5EF4-FFF2-40B4-BE49-F238E27FC236}">
                            <a16:creationId xmlns:a16="http://schemas.microsoft.com/office/drawing/2014/main" xmlns="" id="{8FF92BBA-01C3-4707-9271-38C7501A735F}"/>
                          </a:ext>
                        </a:extLst>
                      </p:cNvPr>
                      <p:cNvSpPr/>
                      <p:nvPr/>
                    </p:nvSpPr>
                    <p:spPr>
                      <a:xfrm>
                        <a:off x="17204951" y="2418194"/>
                        <a:ext cx="28561" cy="11818"/>
                      </a:xfrm>
                      <a:custGeom>
                        <a:avLst/>
                        <a:gdLst>
                          <a:gd name="connsiteX0" fmla="*/ 985 w 28561"/>
                          <a:gd name="connsiteY0" fmla="*/ 0 h 11818"/>
                          <a:gd name="connsiteX1" fmla="*/ 4924 w 28561"/>
                          <a:gd name="connsiteY1" fmla="*/ 3939 h 11818"/>
                          <a:gd name="connsiteX2" fmla="*/ 12803 w 28561"/>
                          <a:gd name="connsiteY2" fmla="*/ 11818 h 11818"/>
                          <a:gd name="connsiteX3" fmla="*/ 16743 w 28561"/>
                          <a:gd name="connsiteY3" fmla="*/ 11818 h 11818"/>
                          <a:gd name="connsiteX4" fmla="*/ 20682 w 28561"/>
                          <a:gd name="connsiteY4" fmla="*/ 11818 h 11818"/>
                          <a:gd name="connsiteX5" fmla="*/ 24622 w 28561"/>
                          <a:gd name="connsiteY5" fmla="*/ 11818 h 11818"/>
                          <a:gd name="connsiteX6" fmla="*/ 28561 w 28561"/>
                          <a:gd name="connsiteY6" fmla="*/ 11818 h 11818"/>
                          <a:gd name="connsiteX7" fmla="*/ 28561 w 28561"/>
                          <a:gd name="connsiteY7" fmla="*/ 11818 h 11818"/>
                          <a:gd name="connsiteX8" fmla="*/ 24622 w 28561"/>
                          <a:gd name="connsiteY8" fmla="*/ 11818 h 11818"/>
                          <a:gd name="connsiteX9" fmla="*/ 16743 w 28561"/>
                          <a:gd name="connsiteY9" fmla="*/ 11818 h 11818"/>
                          <a:gd name="connsiteX10" fmla="*/ 12803 w 28561"/>
                          <a:gd name="connsiteY10" fmla="*/ 11818 h 11818"/>
                          <a:gd name="connsiteX11" fmla="*/ 8864 w 28561"/>
                          <a:gd name="connsiteY11" fmla="*/ 11818 h 11818"/>
                          <a:gd name="connsiteX12" fmla="*/ 4924 w 28561"/>
                          <a:gd name="connsiteY12" fmla="*/ 7879 h 11818"/>
                          <a:gd name="connsiteX13" fmla="*/ 4924 w 28561"/>
                          <a:gd name="connsiteY13" fmla="*/ 3939 h 11818"/>
                          <a:gd name="connsiteX14" fmla="*/ 4924 w 28561"/>
                          <a:gd name="connsiteY14" fmla="*/ 0 h 11818"/>
                          <a:gd name="connsiteX15" fmla="*/ 985 w 28561"/>
                          <a:gd name="connsiteY15" fmla="*/ 0 h 11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561" h="11818">
                            <a:moveTo>
                              <a:pt x="985" y="0"/>
                            </a:moveTo>
                            <a:cubicBezTo>
                              <a:pt x="985" y="0"/>
                              <a:pt x="985" y="3939"/>
                              <a:pt x="4924" y="3939"/>
                            </a:cubicBezTo>
                            <a:cubicBezTo>
                              <a:pt x="4924" y="7879"/>
                              <a:pt x="8864" y="7879"/>
                              <a:pt x="12803" y="11818"/>
                            </a:cubicBezTo>
                            <a:cubicBezTo>
                              <a:pt x="12803" y="11818"/>
                              <a:pt x="12803" y="11818"/>
                              <a:pt x="16743" y="11818"/>
                            </a:cubicBezTo>
                            <a:cubicBezTo>
                              <a:pt x="16743" y="11818"/>
                              <a:pt x="16743" y="11818"/>
                              <a:pt x="20682" y="11818"/>
                            </a:cubicBezTo>
                            <a:cubicBezTo>
                              <a:pt x="20682" y="11818"/>
                              <a:pt x="24622" y="11818"/>
                              <a:pt x="24622" y="11818"/>
                            </a:cubicBezTo>
                            <a:cubicBezTo>
                              <a:pt x="28561" y="11818"/>
                              <a:pt x="28561" y="11818"/>
                              <a:pt x="28561" y="11818"/>
                            </a:cubicBezTo>
                            <a:cubicBezTo>
                              <a:pt x="28561" y="11818"/>
                              <a:pt x="28561" y="11818"/>
                              <a:pt x="28561" y="11818"/>
                            </a:cubicBezTo>
                            <a:cubicBezTo>
                              <a:pt x="28561" y="11818"/>
                              <a:pt x="24622" y="11818"/>
                              <a:pt x="24622" y="11818"/>
                            </a:cubicBezTo>
                            <a:cubicBezTo>
                              <a:pt x="24622" y="11818"/>
                              <a:pt x="20682" y="11818"/>
                              <a:pt x="16743" y="11818"/>
                            </a:cubicBezTo>
                            <a:cubicBezTo>
                              <a:pt x="16743" y="11818"/>
                              <a:pt x="12803" y="11818"/>
                              <a:pt x="12803" y="11818"/>
                            </a:cubicBezTo>
                            <a:cubicBezTo>
                              <a:pt x="12803" y="11818"/>
                              <a:pt x="8864" y="11818"/>
                              <a:pt x="8864" y="11818"/>
                            </a:cubicBezTo>
                            <a:cubicBezTo>
                              <a:pt x="4924" y="11818"/>
                              <a:pt x="4924" y="7879"/>
                              <a:pt x="4924" y="7879"/>
                            </a:cubicBezTo>
                            <a:cubicBezTo>
                              <a:pt x="4924" y="7879"/>
                              <a:pt x="4924" y="3939"/>
                              <a:pt x="4924" y="3939"/>
                            </a:cubicBezTo>
                            <a:cubicBezTo>
                              <a:pt x="4924" y="3939"/>
                              <a:pt x="4924" y="3939"/>
                              <a:pt x="4924" y="0"/>
                            </a:cubicBezTo>
                            <a:cubicBezTo>
                              <a:pt x="-2955" y="3939"/>
                              <a:pt x="985" y="0"/>
                              <a:pt x="985" y="0"/>
                            </a:cubicBezTo>
                            <a:close/>
                          </a:path>
                        </a:pathLst>
                      </a:custGeom>
                      <a:solidFill>
                        <a:srgbClr val="A05627"/>
                      </a:solidFill>
                      <a:ln w="39379" cap="flat">
                        <a:noFill/>
                        <a:prstDash val="solid"/>
                        <a:miter/>
                      </a:ln>
                    </p:spPr>
                    <p:txBody>
                      <a:bodyPr rtlCol="0" anchor="ctr"/>
                      <a:lstStyle/>
                      <a:p>
                        <a:endParaRPr lang="en-US"/>
                      </a:p>
                    </p:txBody>
                  </p:sp>
                </p:grpSp>
                <p:sp>
                  <p:nvSpPr>
                    <p:cNvPr id="3361" name="Freeform: Shape 3360">
                      <a:extLst>
                        <a:ext uri="{FF2B5EF4-FFF2-40B4-BE49-F238E27FC236}">
                          <a16:creationId xmlns:a16="http://schemas.microsoft.com/office/drawing/2014/main" xmlns="" id="{64E94150-A2A9-4B5B-9D64-DE5D801B3300}"/>
                        </a:ext>
                      </a:extLst>
                    </p:cNvPr>
                    <p:cNvSpPr/>
                    <p:nvPr/>
                  </p:nvSpPr>
                  <p:spPr>
                    <a:xfrm>
                      <a:off x="16988830" y="2255284"/>
                      <a:ext cx="50208" cy="107757"/>
                    </a:xfrm>
                    <a:custGeom>
                      <a:avLst/>
                      <a:gdLst>
                        <a:gd name="connsiteX0" fmla="*/ 12253 w 50208"/>
                        <a:gd name="connsiteY0" fmla="*/ 107757 h 107757"/>
                        <a:gd name="connsiteX1" fmla="*/ 434 w 50208"/>
                        <a:gd name="connsiteY1" fmla="*/ 21089 h 107757"/>
                        <a:gd name="connsiteX2" fmla="*/ 39829 w 50208"/>
                        <a:gd name="connsiteY2" fmla="*/ 21089 h 107757"/>
                        <a:gd name="connsiteX3" fmla="*/ 12253 w 50208"/>
                        <a:gd name="connsiteY3" fmla="*/ 107757 h 107757"/>
                      </a:gdLst>
                      <a:ahLst/>
                      <a:cxnLst>
                        <a:cxn ang="0">
                          <a:pos x="connsiteX0" y="connsiteY0"/>
                        </a:cxn>
                        <a:cxn ang="0">
                          <a:pos x="connsiteX1" y="connsiteY1"/>
                        </a:cxn>
                        <a:cxn ang="0">
                          <a:pos x="connsiteX2" y="connsiteY2"/>
                        </a:cxn>
                        <a:cxn ang="0">
                          <a:pos x="connsiteX3" y="connsiteY3"/>
                        </a:cxn>
                      </a:cxnLst>
                      <a:rect l="l" t="t" r="r" b="b"/>
                      <a:pathLst>
                        <a:path w="50208" h="107757">
                          <a:moveTo>
                            <a:pt x="12253" y="107757"/>
                          </a:moveTo>
                          <a:cubicBezTo>
                            <a:pt x="28011" y="80181"/>
                            <a:pt x="4374" y="36847"/>
                            <a:pt x="434" y="21089"/>
                          </a:cubicBezTo>
                          <a:cubicBezTo>
                            <a:pt x="-3505" y="1391"/>
                            <a:pt x="20132" y="-14367"/>
                            <a:pt x="39829" y="21089"/>
                          </a:cubicBezTo>
                          <a:cubicBezTo>
                            <a:pt x="59527" y="52604"/>
                            <a:pt x="51648" y="95939"/>
                            <a:pt x="12253" y="107757"/>
                          </a:cubicBezTo>
                          <a:close/>
                        </a:path>
                      </a:pathLst>
                    </a:custGeom>
                    <a:solidFill>
                      <a:srgbClr val="F6C3A4">
                        <a:alpha val="60000"/>
                      </a:srgbClr>
                    </a:solidFill>
                    <a:ln w="39379" cap="flat">
                      <a:noFill/>
                      <a:prstDash val="solid"/>
                      <a:miter/>
                    </a:ln>
                  </p:spPr>
                  <p:txBody>
                    <a:bodyPr rtlCol="0" anchor="ctr"/>
                    <a:lstStyle/>
                    <a:p>
                      <a:endParaRPr lang="en-US"/>
                    </a:p>
                  </p:txBody>
                </p:sp>
                <p:sp>
                  <p:nvSpPr>
                    <p:cNvPr id="3362" name="Freeform: Shape 3361">
                      <a:extLst>
                        <a:ext uri="{FF2B5EF4-FFF2-40B4-BE49-F238E27FC236}">
                          <a16:creationId xmlns:a16="http://schemas.microsoft.com/office/drawing/2014/main" xmlns="" id="{E6D3FA9D-3930-4D21-B34C-BB59BFE0B860}"/>
                        </a:ext>
                      </a:extLst>
                    </p:cNvPr>
                    <p:cNvSpPr/>
                    <p:nvPr/>
                  </p:nvSpPr>
                  <p:spPr>
                    <a:xfrm>
                      <a:off x="16981386" y="2375253"/>
                      <a:ext cx="48044" cy="33101"/>
                    </a:xfrm>
                    <a:custGeom>
                      <a:avLst/>
                      <a:gdLst>
                        <a:gd name="connsiteX0" fmla="*/ 0 w 48044"/>
                        <a:gd name="connsiteY0" fmla="*/ 27183 h 33101"/>
                        <a:gd name="connsiteX1" fmla="*/ 47274 w 48044"/>
                        <a:gd name="connsiteY1" fmla="*/ 7486 h 33101"/>
                        <a:gd name="connsiteX2" fmla="*/ 0 w 48044"/>
                        <a:gd name="connsiteY2" fmla="*/ 27183 h 33101"/>
                      </a:gdLst>
                      <a:ahLst/>
                      <a:cxnLst>
                        <a:cxn ang="0">
                          <a:pos x="connsiteX0" y="connsiteY0"/>
                        </a:cxn>
                        <a:cxn ang="0">
                          <a:pos x="connsiteX1" y="connsiteY1"/>
                        </a:cxn>
                        <a:cxn ang="0">
                          <a:pos x="connsiteX2" y="connsiteY2"/>
                        </a:cxn>
                      </a:cxnLst>
                      <a:rect l="l" t="t" r="r" b="b"/>
                      <a:pathLst>
                        <a:path w="48044" h="33101">
                          <a:moveTo>
                            <a:pt x="0" y="27183"/>
                          </a:moveTo>
                          <a:cubicBezTo>
                            <a:pt x="0" y="11425"/>
                            <a:pt x="19697" y="-12212"/>
                            <a:pt x="47274" y="7486"/>
                          </a:cubicBezTo>
                          <a:cubicBezTo>
                            <a:pt x="55153" y="11425"/>
                            <a:pt x="0" y="46881"/>
                            <a:pt x="0" y="27183"/>
                          </a:cubicBezTo>
                          <a:close/>
                        </a:path>
                      </a:pathLst>
                    </a:custGeom>
                    <a:solidFill>
                      <a:srgbClr val="F6C3A4">
                        <a:alpha val="60000"/>
                      </a:srgbClr>
                    </a:solidFill>
                    <a:ln w="39379" cap="flat">
                      <a:noFill/>
                      <a:prstDash val="solid"/>
                      <a:miter/>
                    </a:ln>
                  </p:spPr>
                  <p:txBody>
                    <a:bodyPr rtlCol="0" anchor="ctr"/>
                    <a:lstStyle/>
                    <a:p>
                      <a:endParaRPr lang="en-US"/>
                    </a:p>
                  </p:txBody>
                </p:sp>
                <p:sp>
                  <p:nvSpPr>
                    <p:cNvPr id="3363" name="Freeform: Shape 3362">
                      <a:extLst>
                        <a:ext uri="{FF2B5EF4-FFF2-40B4-BE49-F238E27FC236}">
                          <a16:creationId xmlns:a16="http://schemas.microsoft.com/office/drawing/2014/main" xmlns="" id="{2CFC9184-A9AC-4373-A7A5-A15017EE8B89}"/>
                        </a:ext>
                      </a:extLst>
                    </p:cNvPr>
                    <p:cNvSpPr/>
                    <p:nvPr/>
                  </p:nvSpPr>
                  <p:spPr>
                    <a:xfrm>
                      <a:off x="17504197" y="2125802"/>
                      <a:ext cx="65093" cy="105266"/>
                    </a:xfrm>
                    <a:custGeom>
                      <a:avLst/>
                      <a:gdLst>
                        <a:gd name="connsiteX0" fmla="*/ 5080 w 65093"/>
                        <a:gd name="connsiteY0" fmla="*/ 63902 h 105266"/>
                        <a:gd name="connsiteX1" fmla="*/ 64172 w 65093"/>
                        <a:gd name="connsiteY1" fmla="*/ 75721 h 105266"/>
                        <a:gd name="connsiteX2" fmla="*/ 24777 w 65093"/>
                        <a:gd name="connsiteY2" fmla="*/ 870 h 105266"/>
                        <a:gd name="connsiteX3" fmla="*/ 5080 w 65093"/>
                        <a:gd name="connsiteY3" fmla="*/ 63902 h 105266"/>
                      </a:gdLst>
                      <a:ahLst/>
                      <a:cxnLst>
                        <a:cxn ang="0">
                          <a:pos x="connsiteX0" y="connsiteY0"/>
                        </a:cxn>
                        <a:cxn ang="0">
                          <a:pos x="connsiteX1" y="connsiteY1"/>
                        </a:cxn>
                        <a:cxn ang="0">
                          <a:pos x="connsiteX2" y="connsiteY2"/>
                        </a:cxn>
                        <a:cxn ang="0">
                          <a:pos x="connsiteX3" y="connsiteY3"/>
                        </a:cxn>
                      </a:cxnLst>
                      <a:rect l="l" t="t" r="r" b="b"/>
                      <a:pathLst>
                        <a:path w="65093" h="105266">
                          <a:moveTo>
                            <a:pt x="5080" y="63902"/>
                          </a:moveTo>
                          <a:cubicBezTo>
                            <a:pt x="16898" y="122994"/>
                            <a:pt x="64172" y="111176"/>
                            <a:pt x="64172" y="75721"/>
                          </a:cubicBezTo>
                          <a:cubicBezTo>
                            <a:pt x="68112" y="40265"/>
                            <a:pt x="60233" y="-7009"/>
                            <a:pt x="24777" y="870"/>
                          </a:cubicBezTo>
                          <a:cubicBezTo>
                            <a:pt x="-10678" y="870"/>
                            <a:pt x="1140" y="48144"/>
                            <a:pt x="5080" y="63902"/>
                          </a:cubicBezTo>
                          <a:close/>
                        </a:path>
                      </a:pathLst>
                    </a:custGeom>
                    <a:solidFill>
                      <a:srgbClr val="F6C3A4">
                        <a:alpha val="90000"/>
                      </a:srgbClr>
                    </a:solidFill>
                    <a:ln w="39379" cap="flat">
                      <a:noFill/>
                      <a:prstDash val="solid"/>
                      <a:miter/>
                    </a:ln>
                  </p:spPr>
                  <p:txBody>
                    <a:bodyPr rtlCol="0" anchor="ctr"/>
                    <a:lstStyle/>
                    <a:p>
                      <a:endParaRPr lang="en-US"/>
                    </a:p>
                  </p:txBody>
                </p:sp>
              </p:grpSp>
              <p:grpSp>
                <p:nvGrpSpPr>
                  <p:cNvPr id="3364" name="Graphic 2510">
                    <a:extLst>
                      <a:ext uri="{FF2B5EF4-FFF2-40B4-BE49-F238E27FC236}">
                        <a16:creationId xmlns:a16="http://schemas.microsoft.com/office/drawing/2014/main" xmlns="" id="{A767D260-930E-44CA-A354-30698293E7D8}"/>
                      </a:ext>
                    </a:extLst>
                  </p:cNvPr>
                  <p:cNvGrpSpPr/>
                  <p:nvPr/>
                </p:nvGrpSpPr>
                <p:grpSpPr>
                  <a:xfrm>
                    <a:off x="17572308" y="2745171"/>
                    <a:ext cx="162474" cy="141821"/>
                    <a:chOff x="17572308" y="2745171"/>
                    <a:chExt cx="162474" cy="141821"/>
                  </a:xfrm>
                </p:grpSpPr>
                <p:sp>
                  <p:nvSpPr>
                    <p:cNvPr id="3365" name="Freeform: Shape 3364">
                      <a:extLst>
                        <a:ext uri="{FF2B5EF4-FFF2-40B4-BE49-F238E27FC236}">
                          <a16:creationId xmlns:a16="http://schemas.microsoft.com/office/drawing/2014/main" xmlns="" id="{CD101BA3-2337-4FA7-A5E1-F08F4AB22A0F}"/>
                        </a:ext>
                      </a:extLst>
                    </p:cNvPr>
                    <p:cNvSpPr/>
                    <p:nvPr/>
                  </p:nvSpPr>
                  <p:spPr>
                    <a:xfrm>
                      <a:off x="17580187" y="2749111"/>
                      <a:ext cx="153639" cy="137881"/>
                    </a:xfrm>
                    <a:custGeom>
                      <a:avLst/>
                      <a:gdLst>
                        <a:gd name="connsiteX0" fmla="*/ 133942 w 153639"/>
                        <a:gd name="connsiteY0" fmla="*/ 0 h 137881"/>
                        <a:gd name="connsiteX1" fmla="*/ 78790 w 153639"/>
                        <a:gd name="connsiteY1" fmla="*/ 82729 h 137881"/>
                        <a:gd name="connsiteX2" fmla="*/ 0 w 153639"/>
                        <a:gd name="connsiteY2" fmla="*/ 114245 h 137881"/>
                        <a:gd name="connsiteX3" fmla="*/ 23637 w 153639"/>
                        <a:gd name="connsiteY3" fmla="*/ 137882 h 137881"/>
                        <a:gd name="connsiteX4" fmla="*/ 153640 w 153639"/>
                        <a:gd name="connsiteY4" fmla="*/ 47274 h 137881"/>
                        <a:gd name="connsiteX5" fmla="*/ 133942 w 153639"/>
                        <a:gd name="connsiteY5" fmla="*/ 0 h 137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639" h="137881">
                          <a:moveTo>
                            <a:pt x="133942" y="0"/>
                          </a:moveTo>
                          <a:cubicBezTo>
                            <a:pt x="130003" y="27576"/>
                            <a:pt x="114245" y="55153"/>
                            <a:pt x="78790" y="82729"/>
                          </a:cubicBezTo>
                          <a:cubicBezTo>
                            <a:pt x="43335" y="110305"/>
                            <a:pt x="15758" y="114245"/>
                            <a:pt x="0" y="114245"/>
                          </a:cubicBezTo>
                          <a:cubicBezTo>
                            <a:pt x="3940" y="122124"/>
                            <a:pt x="11819" y="137882"/>
                            <a:pt x="23637" y="137882"/>
                          </a:cubicBezTo>
                          <a:cubicBezTo>
                            <a:pt x="90608" y="130003"/>
                            <a:pt x="153640" y="70910"/>
                            <a:pt x="153640" y="47274"/>
                          </a:cubicBezTo>
                          <a:cubicBezTo>
                            <a:pt x="149701" y="27576"/>
                            <a:pt x="137882" y="11818"/>
                            <a:pt x="133942" y="0"/>
                          </a:cubicBezTo>
                          <a:close/>
                        </a:path>
                      </a:pathLst>
                    </a:custGeom>
                    <a:solidFill>
                      <a:srgbClr val="FFCE00"/>
                    </a:solidFill>
                    <a:ln w="39379" cap="flat">
                      <a:noFill/>
                      <a:prstDash val="solid"/>
                      <a:miter/>
                    </a:ln>
                  </p:spPr>
                  <p:txBody>
                    <a:bodyPr rtlCol="0" anchor="ctr"/>
                    <a:lstStyle/>
                    <a:p>
                      <a:endParaRPr lang="en-US"/>
                    </a:p>
                  </p:txBody>
                </p:sp>
                <p:sp>
                  <p:nvSpPr>
                    <p:cNvPr id="3366" name="Freeform: Shape 3365">
                      <a:extLst>
                        <a:ext uri="{FF2B5EF4-FFF2-40B4-BE49-F238E27FC236}">
                          <a16:creationId xmlns:a16="http://schemas.microsoft.com/office/drawing/2014/main" xmlns="" id="{9946F00E-3AFF-41B4-85C7-9D095FC458A1}"/>
                        </a:ext>
                      </a:extLst>
                    </p:cNvPr>
                    <p:cNvSpPr/>
                    <p:nvPr/>
                  </p:nvSpPr>
                  <p:spPr>
                    <a:xfrm>
                      <a:off x="17572308" y="2745171"/>
                      <a:ext cx="162474" cy="141202"/>
                    </a:xfrm>
                    <a:custGeom>
                      <a:avLst/>
                      <a:gdLst>
                        <a:gd name="connsiteX0" fmla="*/ 137882 w 162474"/>
                        <a:gd name="connsiteY0" fmla="*/ 3940 h 141202"/>
                        <a:gd name="connsiteX1" fmla="*/ 3939 w 162474"/>
                        <a:gd name="connsiteY1" fmla="*/ 114245 h 141202"/>
                        <a:gd name="connsiteX2" fmla="*/ 0 w 162474"/>
                        <a:gd name="connsiteY2" fmla="*/ 118184 h 141202"/>
                        <a:gd name="connsiteX3" fmla="*/ 102426 w 162474"/>
                        <a:gd name="connsiteY3" fmla="*/ 114245 h 141202"/>
                        <a:gd name="connsiteX4" fmla="*/ 157579 w 162474"/>
                        <a:gd name="connsiteY4" fmla="*/ 63032 h 141202"/>
                        <a:gd name="connsiteX5" fmla="*/ 145761 w 162474"/>
                        <a:gd name="connsiteY5" fmla="*/ 3940 h 141202"/>
                        <a:gd name="connsiteX6" fmla="*/ 137882 w 162474"/>
                        <a:gd name="connsiteY6" fmla="*/ 3940 h 141202"/>
                        <a:gd name="connsiteX7" fmla="*/ 153640 w 162474"/>
                        <a:gd name="connsiteY7" fmla="*/ 51213 h 141202"/>
                        <a:gd name="connsiteX8" fmla="*/ 122124 w 162474"/>
                        <a:gd name="connsiteY8" fmla="*/ 90608 h 141202"/>
                        <a:gd name="connsiteX9" fmla="*/ 70911 w 162474"/>
                        <a:gd name="connsiteY9" fmla="*/ 122124 h 141202"/>
                        <a:gd name="connsiteX10" fmla="*/ 15758 w 162474"/>
                        <a:gd name="connsiteY10" fmla="*/ 126064 h 141202"/>
                        <a:gd name="connsiteX11" fmla="*/ 15758 w 162474"/>
                        <a:gd name="connsiteY11" fmla="*/ 114245 h 141202"/>
                        <a:gd name="connsiteX12" fmla="*/ 145761 w 162474"/>
                        <a:gd name="connsiteY12" fmla="*/ 0 h 141202"/>
                        <a:gd name="connsiteX13" fmla="*/ 137882 w 162474"/>
                        <a:gd name="connsiteY13" fmla="*/ 3940 h 141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2474" h="141202">
                          <a:moveTo>
                            <a:pt x="137882" y="3940"/>
                          </a:moveTo>
                          <a:cubicBezTo>
                            <a:pt x="130003" y="59092"/>
                            <a:pt x="63031" y="114245"/>
                            <a:pt x="3939" y="114245"/>
                          </a:cubicBezTo>
                          <a:cubicBezTo>
                            <a:pt x="3939" y="114245"/>
                            <a:pt x="0" y="114245"/>
                            <a:pt x="0" y="118184"/>
                          </a:cubicBezTo>
                          <a:cubicBezTo>
                            <a:pt x="19697" y="161519"/>
                            <a:pt x="70911" y="133942"/>
                            <a:pt x="102426" y="114245"/>
                          </a:cubicBezTo>
                          <a:cubicBezTo>
                            <a:pt x="122124" y="102427"/>
                            <a:pt x="145761" y="86669"/>
                            <a:pt x="157579" y="63032"/>
                          </a:cubicBezTo>
                          <a:cubicBezTo>
                            <a:pt x="169398" y="43335"/>
                            <a:pt x="157579" y="19697"/>
                            <a:pt x="145761" y="3940"/>
                          </a:cubicBezTo>
                          <a:cubicBezTo>
                            <a:pt x="141821" y="3940"/>
                            <a:pt x="133942" y="3940"/>
                            <a:pt x="137882" y="3940"/>
                          </a:cubicBezTo>
                          <a:cubicBezTo>
                            <a:pt x="145761" y="19697"/>
                            <a:pt x="161518" y="35455"/>
                            <a:pt x="153640" y="51213"/>
                          </a:cubicBezTo>
                          <a:cubicBezTo>
                            <a:pt x="149701" y="66971"/>
                            <a:pt x="133942" y="78790"/>
                            <a:pt x="122124" y="90608"/>
                          </a:cubicBezTo>
                          <a:cubicBezTo>
                            <a:pt x="106366" y="102427"/>
                            <a:pt x="90608" y="114245"/>
                            <a:pt x="70911" y="122124"/>
                          </a:cubicBezTo>
                          <a:cubicBezTo>
                            <a:pt x="55153" y="130003"/>
                            <a:pt x="27576" y="141822"/>
                            <a:pt x="15758" y="126064"/>
                          </a:cubicBezTo>
                          <a:cubicBezTo>
                            <a:pt x="7879" y="118184"/>
                            <a:pt x="7879" y="118184"/>
                            <a:pt x="15758" y="114245"/>
                          </a:cubicBezTo>
                          <a:cubicBezTo>
                            <a:pt x="70911" y="110306"/>
                            <a:pt x="137882" y="59092"/>
                            <a:pt x="145761" y="0"/>
                          </a:cubicBezTo>
                          <a:cubicBezTo>
                            <a:pt x="145761" y="3940"/>
                            <a:pt x="137882" y="3940"/>
                            <a:pt x="137882" y="3940"/>
                          </a:cubicBezTo>
                          <a:close/>
                        </a:path>
                      </a:pathLst>
                    </a:custGeom>
                    <a:solidFill>
                      <a:srgbClr val="C67F00"/>
                    </a:solidFill>
                    <a:ln w="39379" cap="flat">
                      <a:noFill/>
                      <a:prstDash val="solid"/>
                      <a:miter/>
                    </a:ln>
                  </p:spPr>
                  <p:txBody>
                    <a:bodyPr rtlCol="0" anchor="ctr"/>
                    <a:lstStyle/>
                    <a:p>
                      <a:endParaRPr lang="en-US"/>
                    </a:p>
                  </p:txBody>
                </p:sp>
              </p:grpSp>
              <p:grpSp>
                <p:nvGrpSpPr>
                  <p:cNvPr id="3367" name="Graphic 2510">
                    <a:extLst>
                      <a:ext uri="{FF2B5EF4-FFF2-40B4-BE49-F238E27FC236}">
                        <a16:creationId xmlns:a16="http://schemas.microsoft.com/office/drawing/2014/main" xmlns="" id="{88A47560-ECA9-4194-A135-6CCEA4B5B124}"/>
                      </a:ext>
                    </a:extLst>
                  </p:cNvPr>
                  <p:cNvGrpSpPr/>
                  <p:nvPr/>
                </p:nvGrpSpPr>
                <p:grpSpPr>
                  <a:xfrm>
                    <a:off x="17019311" y="3544886"/>
                    <a:ext cx="648050" cy="302858"/>
                    <a:chOff x="17019311" y="3544886"/>
                    <a:chExt cx="648050" cy="302858"/>
                  </a:xfrm>
                </p:grpSpPr>
                <p:grpSp>
                  <p:nvGrpSpPr>
                    <p:cNvPr id="3368" name="Graphic 2510">
                      <a:extLst>
                        <a:ext uri="{FF2B5EF4-FFF2-40B4-BE49-F238E27FC236}">
                          <a16:creationId xmlns:a16="http://schemas.microsoft.com/office/drawing/2014/main" xmlns="" id="{353C11AB-D2AE-4D57-A89F-1323FF106554}"/>
                        </a:ext>
                      </a:extLst>
                    </p:cNvPr>
                    <p:cNvGrpSpPr/>
                    <p:nvPr/>
                  </p:nvGrpSpPr>
                  <p:grpSpPr>
                    <a:xfrm>
                      <a:off x="17019311" y="3544886"/>
                      <a:ext cx="648050" cy="302858"/>
                      <a:chOff x="17019311" y="3544886"/>
                      <a:chExt cx="648050" cy="302858"/>
                    </a:xfrm>
                  </p:grpSpPr>
                  <p:sp>
                    <p:nvSpPr>
                      <p:cNvPr id="3369" name="Freeform: Shape 3368">
                        <a:extLst>
                          <a:ext uri="{FF2B5EF4-FFF2-40B4-BE49-F238E27FC236}">
                            <a16:creationId xmlns:a16="http://schemas.microsoft.com/office/drawing/2014/main" xmlns="" id="{31A0BC43-FEC8-4597-9D43-1F777655F830}"/>
                          </a:ext>
                        </a:extLst>
                      </p:cNvPr>
                      <p:cNvSpPr/>
                      <p:nvPr/>
                    </p:nvSpPr>
                    <p:spPr>
                      <a:xfrm>
                        <a:off x="17023020" y="3544886"/>
                        <a:ext cx="643835" cy="301921"/>
                      </a:xfrm>
                      <a:custGeom>
                        <a:avLst/>
                        <a:gdLst>
                          <a:gd name="connsiteX0" fmla="*/ 576865 w 643835"/>
                          <a:gd name="connsiteY0" fmla="*/ 0 h 301921"/>
                          <a:gd name="connsiteX1" fmla="*/ 458680 w 643835"/>
                          <a:gd name="connsiteY1" fmla="*/ 106366 h 301921"/>
                          <a:gd name="connsiteX2" fmla="*/ 438983 w 643835"/>
                          <a:gd name="connsiteY2" fmla="*/ 189095 h 301921"/>
                          <a:gd name="connsiteX3" fmla="*/ 242009 w 643835"/>
                          <a:gd name="connsiteY3" fmla="*/ 90608 h 301921"/>
                          <a:gd name="connsiteX4" fmla="*/ 56853 w 643835"/>
                          <a:gd name="connsiteY4" fmla="*/ 59092 h 301921"/>
                          <a:gd name="connsiteX5" fmla="*/ 1700 w 643835"/>
                          <a:gd name="connsiteY5" fmla="*/ 181216 h 301921"/>
                          <a:gd name="connsiteX6" fmla="*/ 281403 w 643835"/>
                          <a:gd name="connsiteY6" fmla="*/ 295461 h 301921"/>
                          <a:gd name="connsiteX7" fmla="*/ 643836 w 643835"/>
                          <a:gd name="connsiteY7" fmla="*/ 110306 h 301921"/>
                          <a:gd name="connsiteX8" fmla="*/ 576865 w 643835"/>
                          <a:gd name="connsiteY8" fmla="*/ 0 h 301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3835" h="301921">
                            <a:moveTo>
                              <a:pt x="576865" y="0"/>
                            </a:moveTo>
                            <a:cubicBezTo>
                              <a:pt x="537470" y="78790"/>
                              <a:pt x="458680" y="106366"/>
                              <a:pt x="458680" y="106366"/>
                            </a:cubicBezTo>
                            <a:cubicBezTo>
                              <a:pt x="454740" y="157579"/>
                              <a:pt x="438983" y="189095"/>
                              <a:pt x="438983" y="189095"/>
                            </a:cubicBezTo>
                            <a:cubicBezTo>
                              <a:pt x="344435" y="204853"/>
                              <a:pt x="344435" y="161519"/>
                              <a:pt x="242009" y="90608"/>
                            </a:cubicBezTo>
                            <a:cubicBezTo>
                              <a:pt x="182916" y="51213"/>
                              <a:pt x="123824" y="55153"/>
                              <a:pt x="56853" y="59092"/>
                            </a:cubicBezTo>
                            <a:cubicBezTo>
                              <a:pt x="13518" y="90608"/>
                              <a:pt x="-6179" y="130003"/>
                              <a:pt x="1700" y="181216"/>
                            </a:cubicBezTo>
                            <a:cubicBezTo>
                              <a:pt x="1700" y="181216"/>
                              <a:pt x="48974" y="334856"/>
                              <a:pt x="281403" y="295461"/>
                            </a:cubicBezTo>
                            <a:cubicBezTo>
                              <a:pt x="431104" y="271824"/>
                              <a:pt x="541410" y="177277"/>
                              <a:pt x="643836" y="110306"/>
                            </a:cubicBezTo>
                            <a:cubicBezTo>
                              <a:pt x="639897" y="51213"/>
                              <a:pt x="604441" y="19697"/>
                              <a:pt x="576865" y="0"/>
                            </a:cubicBezTo>
                            <a:close/>
                          </a:path>
                        </a:pathLst>
                      </a:custGeom>
                      <a:solidFill>
                        <a:srgbClr val="F6C3A4"/>
                      </a:solidFill>
                      <a:ln w="39379" cap="flat">
                        <a:noFill/>
                        <a:prstDash val="solid"/>
                        <a:miter/>
                      </a:ln>
                    </p:spPr>
                    <p:txBody>
                      <a:bodyPr rtlCol="0" anchor="ctr"/>
                      <a:lstStyle/>
                      <a:p>
                        <a:endParaRPr lang="en-US"/>
                      </a:p>
                    </p:txBody>
                  </p:sp>
                  <p:sp>
                    <p:nvSpPr>
                      <p:cNvPr id="3370" name="Freeform: Shape 3369">
                        <a:extLst>
                          <a:ext uri="{FF2B5EF4-FFF2-40B4-BE49-F238E27FC236}">
                            <a16:creationId xmlns:a16="http://schemas.microsoft.com/office/drawing/2014/main" xmlns="" id="{CD474B68-FA89-4E03-AEE1-ADAC793F2739}"/>
                          </a:ext>
                        </a:extLst>
                      </p:cNvPr>
                      <p:cNvSpPr/>
                      <p:nvPr/>
                    </p:nvSpPr>
                    <p:spPr>
                      <a:xfrm>
                        <a:off x="17019311" y="3544886"/>
                        <a:ext cx="648050" cy="302858"/>
                      </a:xfrm>
                      <a:custGeom>
                        <a:avLst/>
                        <a:gdLst>
                          <a:gd name="connsiteX0" fmla="*/ 576634 w 648050"/>
                          <a:gd name="connsiteY0" fmla="*/ 0 h 302858"/>
                          <a:gd name="connsiteX1" fmla="*/ 458450 w 648050"/>
                          <a:gd name="connsiteY1" fmla="*/ 106366 h 302858"/>
                          <a:gd name="connsiteX2" fmla="*/ 458450 w 648050"/>
                          <a:gd name="connsiteY2" fmla="*/ 106366 h 302858"/>
                          <a:gd name="connsiteX3" fmla="*/ 442692 w 648050"/>
                          <a:gd name="connsiteY3" fmla="*/ 177277 h 302858"/>
                          <a:gd name="connsiteX4" fmla="*/ 391478 w 648050"/>
                          <a:gd name="connsiteY4" fmla="*/ 189095 h 302858"/>
                          <a:gd name="connsiteX5" fmla="*/ 277234 w 648050"/>
                          <a:gd name="connsiteY5" fmla="*/ 110306 h 302858"/>
                          <a:gd name="connsiteX6" fmla="*/ 76320 w 648050"/>
                          <a:gd name="connsiteY6" fmla="*/ 55153 h 302858"/>
                          <a:gd name="connsiteX7" fmla="*/ 1470 w 648050"/>
                          <a:gd name="connsiteY7" fmla="*/ 181216 h 302858"/>
                          <a:gd name="connsiteX8" fmla="*/ 40865 w 648050"/>
                          <a:gd name="connsiteY8" fmla="*/ 240308 h 302858"/>
                          <a:gd name="connsiteX9" fmla="*/ 387539 w 648050"/>
                          <a:gd name="connsiteY9" fmla="*/ 267885 h 302858"/>
                          <a:gd name="connsiteX10" fmla="*/ 600271 w 648050"/>
                          <a:gd name="connsiteY10" fmla="*/ 145761 h 302858"/>
                          <a:gd name="connsiteX11" fmla="*/ 639666 w 648050"/>
                          <a:gd name="connsiteY11" fmla="*/ 63032 h 302858"/>
                          <a:gd name="connsiteX12" fmla="*/ 584514 w 648050"/>
                          <a:gd name="connsiteY12" fmla="*/ 0 h 302858"/>
                          <a:gd name="connsiteX13" fmla="*/ 576634 w 648050"/>
                          <a:gd name="connsiteY13" fmla="*/ 0 h 302858"/>
                          <a:gd name="connsiteX14" fmla="*/ 627847 w 648050"/>
                          <a:gd name="connsiteY14" fmla="*/ 118184 h 302858"/>
                          <a:gd name="connsiteX15" fmla="*/ 525421 w 648050"/>
                          <a:gd name="connsiteY15" fmla="*/ 189095 h 302858"/>
                          <a:gd name="connsiteX16" fmla="*/ 202383 w 648050"/>
                          <a:gd name="connsiteY16" fmla="*/ 299401 h 302858"/>
                          <a:gd name="connsiteX17" fmla="*/ 9349 w 648050"/>
                          <a:gd name="connsiteY17" fmla="*/ 126063 h 302858"/>
                          <a:gd name="connsiteX18" fmla="*/ 159049 w 648050"/>
                          <a:gd name="connsiteY18" fmla="*/ 63032 h 302858"/>
                          <a:gd name="connsiteX19" fmla="*/ 312689 w 648050"/>
                          <a:gd name="connsiteY19" fmla="*/ 153640 h 302858"/>
                          <a:gd name="connsiteX20" fmla="*/ 422994 w 648050"/>
                          <a:gd name="connsiteY20" fmla="*/ 193035 h 302858"/>
                          <a:gd name="connsiteX21" fmla="*/ 442692 w 648050"/>
                          <a:gd name="connsiteY21" fmla="*/ 185156 h 302858"/>
                          <a:gd name="connsiteX22" fmla="*/ 462389 w 648050"/>
                          <a:gd name="connsiteY22" fmla="*/ 106366 h 302858"/>
                          <a:gd name="connsiteX23" fmla="*/ 580574 w 648050"/>
                          <a:gd name="connsiteY23" fmla="*/ 0 h 302858"/>
                          <a:gd name="connsiteX24" fmla="*/ 576634 w 648050"/>
                          <a:gd name="connsiteY24" fmla="*/ 0 h 302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8050" h="302858">
                            <a:moveTo>
                              <a:pt x="576634" y="0"/>
                            </a:moveTo>
                            <a:cubicBezTo>
                              <a:pt x="549058" y="47274"/>
                              <a:pt x="509663" y="86668"/>
                              <a:pt x="458450" y="106366"/>
                            </a:cubicBezTo>
                            <a:cubicBezTo>
                              <a:pt x="458450" y="106366"/>
                              <a:pt x="458450" y="106366"/>
                              <a:pt x="458450" y="106366"/>
                            </a:cubicBezTo>
                            <a:cubicBezTo>
                              <a:pt x="454510" y="130003"/>
                              <a:pt x="450571" y="153640"/>
                              <a:pt x="442692" y="177277"/>
                            </a:cubicBezTo>
                            <a:cubicBezTo>
                              <a:pt x="434813" y="196974"/>
                              <a:pt x="411176" y="193035"/>
                              <a:pt x="391478" y="189095"/>
                            </a:cubicBezTo>
                            <a:cubicBezTo>
                              <a:pt x="348144" y="185156"/>
                              <a:pt x="308749" y="137882"/>
                              <a:pt x="277234" y="110306"/>
                            </a:cubicBezTo>
                            <a:cubicBezTo>
                              <a:pt x="214202" y="59092"/>
                              <a:pt x="155109" y="47274"/>
                              <a:pt x="76320" y="55153"/>
                            </a:cubicBezTo>
                            <a:cubicBezTo>
                              <a:pt x="17227" y="59092"/>
                              <a:pt x="-6409" y="130003"/>
                              <a:pt x="1470" y="181216"/>
                            </a:cubicBezTo>
                            <a:cubicBezTo>
                              <a:pt x="5409" y="200914"/>
                              <a:pt x="25107" y="224550"/>
                              <a:pt x="40865" y="240308"/>
                            </a:cubicBezTo>
                            <a:cubicBezTo>
                              <a:pt x="127533" y="330917"/>
                              <a:pt x="281173" y="307280"/>
                              <a:pt x="387539" y="267885"/>
                            </a:cubicBezTo>
                            <a:cubicBezTo>
                              <a:pt x="466329" y="240308"/>
                              <a:pt x="533300" y="193035"/>
                              <a:pt x="600271" y="145761"/>
                            </a:cubicBezTo>
                            <a:cubicBezTo>
                              <a:pt x="643606" y="114245"/>
                              <a:pt x="659363" y="118184"/>
                              <a:pt x="639666" y="63032"/>
                            </a:cubicBezTo>
                            <a:cubicBezTo>
                              <a:pt x="631787" y="35455"/>
                              <a:pt x="608150" y="15758"/>
                              <a:pt x="584514" y="0"/>
                            </a:cubicBezTo>
                            <a:cubicBezTo>
                              <a:pt x="580574" y="0"/>
                              <a:pt x="572695" y="0"/>
                              <a:pt x="576634" y="0"/>
                            </a:cubicBezTo>
                            <a:cubicBezTo>
                              <a:pt x="600271" y="15758"/>
                              <a:pt x="671182" y="86668"/>
                              <a:pt x="627847" y="118184"/>
                            </a:cubicBezTo>
                            <a:cubicBezTo>
                              <a:pt x="592392" y="141821"/>
                              <a:pt x="560876" y="165458"/>
                              <a:pt x="525421" y="189095"/>
                            </a:cubicBezTo>
                            <a:cubicBezTo>
                              <a:pt x="426934" y="252127"/>
                              <a:pt x="320568" y="299401"/>
                              <a:pt x="202383" y="299401"/>
                            </a:cubicBezTo>
                            <a:cubicBezTo>
                              <a:pt x="111775" y="299401"/>
                              <a:pt x="-18228" y="232430"/>
                              <a:pt x="9349" y="126063"/>
                            </a:cubicBezTo>
                            <a:cubicBezTo>
                              <a:pt x="25107" y="55153"/>
                              <a:pt x="99957" y="55153"/>
                              <a:pt x="159049" y="63032"/>
                            </a:cubicBezTo>
                            <a:cubicBezTo>
                              <a:pt x="222081" y="70911"/>
                              <a:pt x="269355" y="114245"/>
                              <a:pt x="312689" y="153640"/>
                            </a:cubicBezTo>
                            <a:cubicBezTo>
                              <a:pt x="348144" y="185156"/>
                              <a:pt x="375721" y="196974"/>
                              <a:pt x="422994" y="193035"/>
                            </a:cubicBezTo>
                            <a:cubicBezTo>
                              <a:pt x="438752" y="193035"/>
                              <a:pt x="438752" y="193035"/>
                              <a:pt x="442692" y="185156"/>
                            </a:cubicBezTo>
                            <a:cubicBezTo>
                              <a:pt x="446632" y="173337"/>
                              <a:pt x="458450" y="110306"/>
                              <a:pt x="462389" y="106366"/>
                            </a:cubicBezTo>
                            <a:cubicBezTo>
                              <a:pt x="513603" y="86668"/>
                              <a:pt x="552998" y="47274"/>
                              <a:pt x="580574" y="0"/>
                            </a:cubicBezTo>
                            <a:cubicBezTo>
                              <a:pt x="584514" y="0"/>
                              <a:pt x="576634" y="0"/>
                              <a:pt x="576634" y="0"/>
                            </a:cubicBezTo>
                            <a:close/>
                          </a:path>
                        </a:pathLst>
                      </a:custGeom>
                      <a:solidFill>
                        <a:srgbClr val="A05627"/>
                      </a:solidFill>
                      <a:ln w="39379" cap="flat">
                        <a:noFill/>
                        <a:prstDash val="solid"/>
                        <a:miter/>
                      </a:ln>
                    </p:spPr>
                    <p:txBody>
                      <a:bodyPr rtlCol="0" anchor="ctr"/>
                      <a:lstStyle/>
                      <a:p>
                        <a:endParaRPr lang="en-US"/>
                      </a:p>
                    </p:txBody>
                  </p:sp>
                </p:grpSp>
                <p:sp>
                  <p:nvSpPr>
                    <p:cNvPr id="3371" name="Freeform: Shape 3370">
                      <a:extLst>
                        <a:ext uri="{FF2B5EF4-FFF2-40B4-BE49-F238E27FC236}">
                          <a16:creationId xmlns:a16="http://schemas.microsoft.com/office/drawing/2014/main" xmlns="" id="{453EA76E-754B-4F5E-99AE-DFEA9F28EAD8}"/>
                        </a:ext>
                      </a:extLst>
                    </p:cNvPr>
                    <p:cNvSpPr/>
                    <p:nvPr/>
                  </p:nvSpPr>
                  <p:spPr>
                    <a:xfrm>
                      <a:off x="17023020" y="3544886"/>
                      <a:ext cx="643835" cy="301921"/>
                    </a:xfrm>
                    <a:custGeom>
                      <a:avLst/>
                      <a:gdLst>
                        <a:gd name="connsiteX0" fmla="*/ 576865 w 643835"/>
                        <a:gd name="connsiteY0" fmla="*/ 0 h 301921"/>
                        <a:gd name="connsiteX1" fmla="*/ 458680 w 643835"/>
                        <a:gd name="connsiteY1" fmla="*/ 106366 h 301921"/>
                        <a:gd name="connsiteX2" fmla="*/ 438983 w 643835"/>
                        <a:gd name="connsiteY2" fmla="*/ 189095 h 301921"/>
                        <a:gd name="connsiteX3" fmla="*/ 242009 w 643835"/>
                        <a:gd name="connsiteY3" fmla="*/ 90608 h 301921"/>
                        <a:gd name="connsiteX4" fmla="*/ 56853 w 643835"/>
                        <a:gd name="connsiteY4" fmla="*/ 59092 h 301921"/>
                        <a:gd name="connsiteX5" fmla="*/ 1700 w 643835"/>
                        <a:gd name="connsiteY5" fmla="*/ 181216 h 301921"/>
                        <a:gd name="connsiteX6" fmla="*/ 281403 w 643835"/>
                        <a:gd name="connsiteY6" fmla="*/ 295461 h 301921"/>
                        <a:gd name="connsiteX7" fmla="*/ 643836 w 643835"/>
                        <a:gd name="connsiteY7" fmla="*/ 110306 h 301921"/>
                        <a:gd name="connsiteX8" fmla="*/ 576865 w 643835"/>
                        <a:gd name="connsiteY8" fmla="*/ 0 h 301921"/>
                        <a:gd name="connsiteX9" fmla="*/ 194735 w 643835"/>
                        <a:gd name="connsiteY9" fmla="*/ 283643 h 301921"/>
                        <a:gd name="connsiteX10" fmla="*/ 13518 w 643835"/>
                        <a:gd name="connsiteY10" fmla="*/ 137882 h 301921"/>
                        <a:gd name="connsiteX11" fmla="*/ 214432 w 643835"/>
                        <a:gd name="connsiteY11" fmla="*/ 98487 h 301921"/>
                        <a:gd name="connsiteX12" fmla="*/ 364132 w 643835"/>
                        <a:gd name="connsiteY12" fmla="*/ 220611 h 301921"/>
                        <a:gd name="connsiteX13" fmla="*/ 194735 w 643835"/>
                        <a:gd name="connsiteY13" fmla="*/ 283643 h 301921"/>
                        <a:gd name="connsiteX14" fmla="*/ 584744 w 643835"/>
                        <a:gd name="connsiteY14" fmla="*/ 137882 h 301921"/>
                        <a:gd name="connsiteX15" fmla="*/ 450801 w 643835"/>
                        <a:gd name="connsiteY15" fmla="*/ 200914 h 301921"/>
                        <a:gd name="connsiteX16" fmla="*/ 490196 w 643835"/>
                        <a:gd name="connsiteY16" fmla="*/ 102426 h 301921"/>
                        <a:gd name="connsiteX17" fmla="*/ 568986 w 643835"/>
                        <a:gd name="connsiteY17" fmla="*/ 35455 h 301921"/>
                        <a:gd name="connsiteX18" fmla="*/ 584744 w 643835"/>
                        <a:gd name="connsiteY18" fmla="*/ 137882 h 301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3835" h="301921">
                          <a:moveTo>
                            <a:pt x="576865" y="0"/>
                          </a:moveTo>
                          <a:cubicBezTo>
                            <a:pt x="537470" y="78790"/>
                            <a:pt x="458680" y="106366"/>
                            <a:pt x="458680" y="106366"/>
                          </a:cubicBezTo>
                          <a:cubicBezTo>
                            <a:pt x="454740" y="157579"/>
                            <a:pt x="438983" y="189095"/>
                            <a:pt x="438983" y="189095"/>
                          </a:cubicBezTo>
                          <a:cubicBezTo>
                            <a:pt x="344435" y="204853"/>
                            <a:pt x="344435" y="161519"/>
                            <a:pt x="242009" y="90608"/>
                          </a:cubicBezTo>
                          <a:cubicBezTo>
                            <a:pt x="182916" y="51213"/>
                            <a:pt x="123824" y="55153"/>
                            <a:pt x="56853" y="59092"/>
                          </a:cubicBezTo>
                          <a:cubicBezTo>
                            <a:pt x="13518" y="90608"/>
                            <a:pt x="-6179" y="130003"/>
                            <a:pt x="1700" y="181216"/>
                          </a:cubicBezTo>
                          <a:cubicBezTo>
                            <a:pt x="1700" y="181216"/>
                            <a:pt x="48974" y="334856"/>
                            <a:pt x="281403" y="295461"/>
                          </a:cubicBezTo>
                          <a:cubicBezTo>
                            <a:pt x="431104" y="271824"/>
                            <a:pt x="541410" y="177277"/>
                            <a:pt x="643836" y="110306"/>
                          </a:cubicBezTo>
                          <a:cubicBezTo>
                            <a:pt x="639897" y="51213"/>
                            <a:pt x="604441" y="19697"/>
                            <a:pt x="576865" y="0"/>
                          </a:cubicBezTo>
                          <a:close/>
                          <a:moveTo>
                            <a:pt x="194735" y="283643"/>
                          </a:moveTo>
                          <a:cubicBezTo>
                            <a:pt x="80490" y="267885"/>
                            <a:pt x="-2239" y="212732"/>
                            <a:pt x="13518" y="137882"/>
                          </a:cubicBezTo>
                          <a:cubicBezTo>
                            <a:pt x="29276" y="63032"/>
                            <a:pt x="131703" y="35455"/>
                            <a:pt x="214432" y="98487"/>
                          </a:cubicBezTo>
                          <a:cubicBezTo>
                            <a:pt x="297161" y="157579"/>
                            <a:pt x="320798" y="216672"/>
                            <a:pt x="364132" y="220611"/>
                          </a:cubicBezTo>
                          <a:cubicBezTo>
                            <a:pt x="403528" y="220611"/>
                            <a:pt x="308980" y="299401"/>
                            <a:pt x="194735" y="283643"/>
                          </a:cubicBezTo>
                          <a:close/>
                          <a:moveTo>
                            <a:pt x="584744" y="137882"/>
                          </a:moveTo>
                          <a:cubicBezTo>
                            <a:pt x="517772" y="177277"/>
                            <a:pt x="435043" y="236369"/>
                            <a:pt x="450801" y="200914"/>
                          </a:cubicBezTo>
                          <a:cubicBezTo>
                            <a:pt x="466559" y="169398"/>
                            <a:pt x="454740" y="130003"/>
                            <a:pt x="490196" y="102426"/>
                          </a:cubicBezTo>
                          <a:cubicBezTo>
                            <a:pt x="525651" y="74850"/>
                            <a:pt x="557167" y="63032"/>
                            <a:pt x="568986" y="35455"/>
                          </a:cubicBezTo>
                          <a:cubicBezTo>
                            <a:pt x="580804" y="11819"/>
                            <a:pt x="651715" y="98487"/>
                            <a:pt x="584744" y="137882"/>
                          </a:cubicBezTo>
                          <a:close/>
                        </a:path>
                      </a:pathLst>
                    </a:custGeom>
                    <a:solidFill>
                      <a:srgbClr val="F6C3A4"/>
                    </a:solidFill>
                    <a:ln w="39379" cap="flat">
                      <a:noFill/>
                      <a:prstDash val="solid"/>
                      <a:miter/>
                    </a:ln>
                  </p:spPr>
                  <p:txBody>
                    <a:bodyPr rtlCol="0" anchor="ctr"/>
                    <a:lstStyle/>
                    <a:p>
                      <a:endParaRPr lang="en-US"/>
                    </a:p>
                  </p:txBody>
                </p:sp>
                <p:sp>
                  <p:nvSpPr>
                    <p:cNvPr id="3372" name="Freeform: Shape 3371">
                      <a:extLst>
                        <a:ext uri="{FF2B5EF4-FFF2-40B4-BE49-F238E27FC236}">
                          <a16:creationId xmlns:a16="http://schemas.microsoft.com/office/drawing/2014/main" xmlns="" id="{6B4CFBC9-17FD-41F5-96F5-49A34F566598}"/>
                        </a:ext>
                      </a:extLst>
                    </p:cNvPr>
                    <p:cNvSpPr/>
                    <p:nvPr/>
                  </p:nvSpPr>
                  <p:spPr>
                    <a:xfrm>
                      <a:off x="17045034" y="3634067"/>
                      <a:ext cx="207581" cy="183350"/>
                    </a:xfrm>
                    <a:custGeom>
                      <a:avLst/>
                      <a:gdLst>
                        <a:gd name="connsiteX0" fmla="*/ 42718 w 207581"/>
                        <a:gd name="connsiteY0" fmla="*/ 13245 h 183350"/>
                        <a:gd name="connsiteX1" fmla="*/ 200297 w 207581"/>
                        <a:gd name="connsiteY1" fmla="*/ 178704 h 183350"/>
                        <a:gd name="connsiteX2" fmla="*/ 19081 w 207581"/>
                        <a:gd name="connsiteY2" fmla="*/ 111732 h 183350"/>
                        <a:gd name="connsiteX3" fmla="*/ 42718 w 207581"/>
                        <a:gd name="connsiteY3" fmla="*/ 13245 h 183350"/>
                      </a:gdLst>
                      <a:ahLst/>
                      <a:cxnLst>
                        <a:cxn ang="0">
                          <a:pos x="connsiteX0" y="connsiteY0"/>
                        </a:cxn>
                        <a:cxn ang="0">
                          <a:pos x="connsiteX1" y="connsiteY1"/>
                        </a:cxn>
                        <a:cxn ang="0">
                          <a:pos x="connsiteX2" y="connsiteY2"/>
                        </a:cxn>
                        <a:cxn ang="0">
                          <a:pos x="connsiteX3" y="connsiteY3"/>
                        </a:cxn>
                      </a:cxnLst>
                      <a:rect l="l" t="t" r="r" b="b"/>
                      <a:pathLst>
                        <a:path w="207581" h="183350">
                          <a:moveTo>
                            <a:pt x="42718" y="13245"/>
                          </a:moveTo>
                          <a:cubicBezTo>
                            <a:pt x="30899" y="44761"/>
                            <a:pt x="42718" y="147188"/>
                            <a:pt x="200297" y="178704"/>
                          </a:cubicBezTo>
                          <a:cubicBezTo>
                            <a:pt x="243631" y="186583"/>
                            <a:pt x="82112" y="194461"/>
                            <a:pt x="19081" y="111732"/>
                          </a:cubicBezTo>
                          <a:cubicBezTo>
                            <a:pt x="-40011" y="40822"/>
                            <a:pt x="58476" y="-30089"/>
                            <a:pt x="42718" y="13245"/>
                          </a:cubicBezTo>
                          <a:close/>
                        </a:path>
                      </a:pathLst>
                    </a:custGeom>
                    <a:solidFill>
                      <a:srgbClr val="F6C3A4">
                        <a:alpha val="60000"/>
                      </a:srgbClr>
                    </a:solidFill>
                    <a:ln w="39379" cap="flat">
                      <a:noFill/>
                      <a:prstDash val="solid"/>
                      <a:miter/>
                    </a:ln>
                  </p:spPr>
                  <p:txBody>
                    <a:bodyPr rtlCol="0" anchor="ctr"/>
                    <a:lstStyle/>
                    <a:p>
                      <a:endParaRPr lang="en-US"/>
                    </a:p>
                  </p:txBody>
                </p:sp>
              </p:grpSp>
              <p:grpSp>
                <p:nvGrpSpPr>
                  <p:cNvPr id="3373" name="Graphic 2510">
                    <a:extLst>
                      <a:ext uri="{FF2B5EF4-FFF2-40B4-BE49-F238E27FC236}">
                        <a16:creationId xmlns:a16="http://schemas.microsoft.com/office/drawing/2014/main" xmlns="" id="{96945D4C-535D-46CF-A8E4-B805088AD290}"/>
                      </a:ext>
                    </a:extLst>
                  </p:cNvPr>
                  <p:cNvGrpSpPr/>
                  <p:nvPr/>
                </p:nvGrpSpPr>
                <p:grpSpPr>
                  <a:xfrm>
                    <a:off x="16724334" y="3590528"/>
                    <a:ext cx="355538" cy="190948"/>
                    <a:chOff x="16724334" y="3590528"/>
                    <a:chExt cx="355538" cy="190948"/>
                  </a:xfrm>
                </p:grpSpPr>
                <p:grpSp>
                  <p:nvGrpSpPr>
                    <p:cNvPr id="3374" name="Graphic 2510">
                      <a:extLst>
                        <a:ext uri="{FF2B5EF4-FFF2-40B4-BE49-F238E27FC236}">
                          <a16:creationId xmlns:a16="http://schemas.microsoft.com/office/drawing/2014/main" xmlns="" id="{FD0B6808-E683-46F8-AC0C-E8BDF0FB759E}"/>
                        </a:ext>
                      </a:extLst>
                    </p:cNvPr>
                    <p:cNvGrpSpPr/>
                    <p:nvPr/>
                  </p:nvGrpSpPr>
                  <p:grpSpPr>
                    <a:xfrm>
                      <a:off x="16724334" y="3590528"/>
                      <a:ext cx="355538" cy="190948"/>
                      <a:chOff x="16724334" y="3590528"/>
                      <a:chExt cx="355538" cy="190948"/>
                    </a:xfrm>
                  </p:grpSpPr>
                  <p:sp>
                    <p:nvSpPr>
                      <p:cNvPr id="3375" name="Freeform: Shape 3374">
                        <a:extLst>
                          <a:ext uri="{FF2B5EF4-FFF2-40B4-BE49-F238E27FC236}">
                            <a16:creationId xmlns:a16="http://schemas.microsoft.com/office/drawing/2014/main" xmlns="" id="{5CA8426F-8CCE-41B2-9211-CD2B55B12E54}"/>
                          </a:ext>
                        </a:extLst>
                      </p:cNvPr>
                      <p:cNvSpPr/>
                      <p:nvPr/>
                    </p:nvSpPr>
                    <p:spPr>
                      <a:xfrm>
                        <a:off x="16727745" y="3591616"/>
                        <a:ext cx="348187" cy="189861"/>
                      </a:xfrm>
                      <a:custGeom>
                        <a:avLst/>
                        <a:gdLst>
                          <a:gd name="connsiteX0" fmla="*/ 348188 w 348187"/>
                          <a:gd name="connsiteY0" fmla="*/ 16302 h 189861"/>
                          <a:gd name="connsiteX1" fmla="*/ 190608 w 348187"/>
                          <a:gd name="connsiteY1" fmla="*/ 12362 h 189861"/>
                          <a:gd name="connsiteX2" fmla="*/ 9392 w 348187"/>
                          <a:gd name="connsiteY2" fmla="*/ 8423 h 189861"/>
                          <a:gd name="connsiteX3" fmla="*/ 48787 w 348187"/>
                          <a:gd name="connsiteY3" fmla="*/ 154184 h 189861"/>
                          <a:gd name="connsiteX4" fmla="*/ 293035 w 348187"/>
                          <a:gd name="connsiteY4" fmla="*/ 142366 h 189861"/>
                          <a:gd name="connsiteX5" fmla="*/ 348188 w 348187"/>
                          <a:gd name="connsiteY5" fmla="*/ 16302 h 189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187" h="189861">
                            <a:moveTo>
                              <a:pt x="348188" y="16302"/>
                            </a:moveTo>
                            <a:cubicBezTo>
                              <a:pt x="300914" y="20241"/>
                              <a:pt x="245761" y="24181"/>
                              <a:pt x="190608" y="12362"/>
                            </a:cubicBezTo>
                            <a:cubicBezTo>
                              <a:pt x="96061" y="-7335"/>
                              <a:pt x="36969" y="544"/>
                              <a:pt x="9392" y="8423"/>
                            </a:cubicBezTo>
                            <a:cubicBezTo>
                              <a:pt x="-2426" y="39939"/>
                              <a:pt x="-14245" y="99031"/>
                              <a:pt x="48787" y="154184"/>
                            </a:cubicBezTo>
                            <a:cubicBezTo>
                              <a:pt x="151214" y="240853"/>
                              <a:pt x="293035" y="142366"/>
                              <a:pt x="293035" y="142366"/>
                            </a:cubicBezTo>
                            <a:cubicBezTo>
                              <a:pt x="285156" y="87213"/>
                              <a:pt x="304854" y="47818"/>
                              <a:pt x="348188" y="16302"/>
                            </a:cubicBezTo>
                            <a:close/>
                          </a:path>
                        </a:pathLst>
                      </a:custGeom>
                      <a:solidFill>
                        <a:srgbClr val="F6C3A4"/>
                      </a:solidFill>
                      <a:ln w="39379" cap="flat">
                        <a:noFill/>
                        <a:prstDash val="solid"/>
                        <a:miter/>
                      </a:ln>
                    </p:spPr>
                    <p:txBody>
                      <a:bodyPr rtlCol="0" anchor="ctr"/>
                      <a:lstStyle/>
                      <a:p>
                        <a:endParaRPr lang="en-US"/>
                      </a:p>
                    </p:txBody>
                  </p:sp>
                  <p:sp>
                    <p:nvSpPr>
                      <p:cNvPr id="3376" name="Freeform: Shape 3375">
                        <a:extLst>
                          <a:ext uri="{FF2B5EF4-FFF2-40B4-BE49-F238E27FC236}">
                            <a16:creationId xmlns:a16="http://schemas.microsoft.com/office/drawing/2014/main" xmlns="" id="{D8811381-3BB6-455B-98BC-C472E2071529}"/>
                          </a:ext>
                        </a:extLst>
                      </p:cNvPr>
                      <p:cNvSpPr/>
                      <p:nvPr/>
                    </p:nvSpPr>
                    <p:spPr>
                      <a:xfrm>
                        <a:off x="16724334" y="3590528"/>
                        <a:ext cx="355538" cy="190442"/>
                      </a:xfrm>
                      <a:custGeom>
                        <a:avLst/>
                        <a:gdLst>
                          <a:gd name="connsiteX0" fmla="*/ 347659 w 355538"/>
                          <a:gd name="connsiteY0" fmla="*/ 17390 h 190442"/>
                          <a:gd name="connsiteX1" fmla="*/ 154625 w 355538"/>
                          <a:gd name="connsiteY1" fmla="*/ 5571 h 190442"/>
                          <a:gd name="connsiteX2" fmla="*/ 52198 w 355538"/>
                          <a:gd name="connsiteY2" fmla="*/ 1632 h 190442"/>
                          <a:gd name="connsiteX3" fmla="*/ 8864 w 355538"/>
                          <a:gd name="connsiteY3" fmla="*/ 9511 h 190442"/>
                          <a:gd name="connsiteX4" fmla="*/ 8864 w 355538"/>
                          <a:gd name="connsiteY4" fmla="*/ 104059 h 190442"/>
                          <a:gd name="connsiteX5" fmla="*/ 300386 w 355538"/>
                          <a:gd name="connsiteY5" fmla="*/ 143453 h 190442"/>
                          <a:gd name="connsiteX6" fmla="*/ 300386 w 355538"/>
                          <a:gd name="connsiteY6" fmla="*/ 143453 h 190442"/>
                          <a:gd name="connsiteX7" fmla="*/ 355539 w 355538"/>
                          <a:gd name="connsiteY7" fmla="*/ 21329 h 190442"/>
                          <a:gd name="connsiteX8" fmla="*/ 347659 w 355538"/>
                          <a:gd name="connsiteY8" fmla="*/ 17390 h 190442"/>
                          <a:gd name="connsiteX9" fmla="*/ 292507 w 355538"/>
                          <a:gd name="connsiteY9" fmla="*/ 84361 h 190442"/>
                          <a:gd name="connsiteX10" fmla="*/ 280688 w 355538"/>
                          <a:gd name="connsiteY10" fmla="*/ 147393 h 190442"/>
                          <a:gd name="connsiteX11" fmla="*/ 12803 w 355538"/>
                          <a:gd name="connsiteY11" fmla="*/ 104059 h 190442"/>
                          <a:gd name="connsiteX12" fmla="*/ 8864 w 355538"/>
                          <a:gd name="connsiteY12" fmla="*/ 17390 h 190442"/>
                          <a:gd name="connsiteX13" fmla="*/ 119170 w 355538"/>
                          <a:gd name="connsiteY13" fmla="*/ 5571 h 190442"/>
                          <a:gd name="connsiteX14" fmla="*/ 245233 w 355538"/>
                          <a:gd name="connsiteY14" fmla="*/ 25269 h 190442"/>
                          <a:gd name="connsiteX15" fmla="*/ 347659 w 355538"/>
                          <a:gd name="connsiteY15" fmla="*/ 17390 h 190442"/>
                          <a:gd name="connsiteX16" fmla="*/ 347659 w 355538"/>
                          <a:gd name="connsiteY16" fmla="*/ 17390 h 190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55538" h="190442">
                            <a:moveTo>
                              <a:pt x="347659" y="17390"/>
                            </a:moveTo>
                            <a:cubicBezTo>
                              <a:pt x="280688" y="21329"/>
                              <a:pt x="221596" y="13450"/>
                              <a:pt x="154625" y="5571"/>
                            </a:cubicBezTo>
                            <a:cubicBezTo>
                              <a:pt x="119170" y="1632"/>
                              <a:pt x="87654" y="-2308"/>
                              <a:pt x="52198" y="1632"/>
                            </a:cubicBezTo>
                            <a:cubicBezTo>
                              <a:pt x="48259" y="1632"/>
                              <a:pt x="8864" y="1632"/>
                              <a:pt x="8864" y="9511"/>
                            </a:cubicBezTo>
                            <a:cubicBezTo>
                              <a:pt x="-2955" y="41027"/>
                              <a:pt x="-2955" y="72543"/>
                              <a:pt x="8864" y="104059"/>
                            </a:cubicBezTo>
                            <a:cubicBezTo>
                              <a:pt x="56138" y="222243"/>
                              <a:pt x="217657" y="202546"/>
                              <a:pt x="300386" y="143453"/>
                            </a:cubicBezTo>
                            <a:cubicBezTo>
                              <a:pt x="300386" y="143453"/>
                              <a:pt x="300386" y="143453"/>
                              <a:pt x="300386" y="143453"/>
                            </a:cubicBezTo>
                            <a:cubicBezTo>
                              <a:pt x="292507" y="92240"/>
                              <a:pt x="316144" y="52845"/>
                              <a:pt x="355539" y="21329"/>
                            </a:cubicBezTo>
                            <a:cubicBezTo>
                              <a:pt x="355539" y="17390"/>
                              <a:pt x="347659" y="13450"/>
                              <a:pt x="347659" y="17390"/>
                            </a:cubicBezTo>
                            <a:cubicBezTo>
                              <a:pt x="324023" y="37087"/>
                              <a:pt x="304325" y="56785"/>
                              <a:pt x="292507" y="84361"/>
                            </a:cubicBezTo>
                            <a:cubicBezTo>
                              <a:pt x="284628" y="104059"/>
                              <a:pt x="300386" y="135574"/>
                              <a:pt x="280688" y="147393"/>
                            </a:cubicBezTo>
                            <a:cubicBezTo>
                              <a:pt x="190080" y="202546"/>
                              <a:pt x="67956" y="206485"/>
                              <a:pt x="12803" y="104059"/>
                            </a:cubicBezTo>
                            <a:cubicBezTo>
                              <a:pt x="-2955" y="76482"/>
                              <a:pt x="985" y="44966"/>
                              <a:pt x="8864" y="17390"/>
                            </a:cubicBezTo>
                            <a:cubicBezTo>
                              <a:pt x="16743" y="-6247"/>
                              <a:pt x="103412" y="1632"/>
                              <a:pt x="119170" y="5571"/>
                            </a:cubicBezTo>
                            <a:cubicBezTo>
                              <a:pt x="162504" y="9511"/>
                              <a:pt x="201899" y="21329"/>
                              <a:pt x="245233" y="25269"/>
                            </a:cubicBezTo>
                            <a:cubicBezTo>
                              <a:pt x="280688" y="25269"/>
                              <a:pt x="316144" y="21329"/>
                              <a:pt x="347659" y="17390"/>
                            </a:cubicBezTo>
                            <a:cubicBezTo>
                              <a:pt x="355539" y="17390"/>
                              <a:pt x="351599" y="17390"/>
                              <a:pt x="347659" y="17390"/>
                            </a:cubicBezTo>
                            <a:close/>
                          </a:path>
                        </a:pathLst>
                      </a:custGeom>
                      <a:solidFill>
                        <a:srgbClr val="A05627"/>
                      </a:solidFill>
                      <a:ln w="39379" cap="flat">
                        <a:noFill/>
                        <a:prstDash val="solid"/>
                        <a:miter/>
                      </a:ln>
                    </p:spPr>
                    <p:txBody>
                      <a:bodyPr rtlCol="0" anchor="ctr"/>
                      <a:lstStyle/>
                      <a:p>
                        <a:endParaRPr lang="en-US"/>
                      </a:p>
                    </p:txBody>
                  </p:sp>
                </p:grpSp>
                <p:sp>
                  <p:nvSpPr>
                    <p:cNvPr id="3377" name="Freeform: Shape 3376">
                      <a:extLst>
                        <a:ext uri="{FF2B5EF4-FFF2-40B4-BE49-F238E27FC236}">
                          <a16:creationId xmlns:a16="http://schemas.microsoft.com/office/drawing/2014/main" xmlns="" id="{8C5B42A9-3872-432F-BFB6-CB2A492D3ABD}"/>
                        </a:ext>
                      </a:extLst>
                    </p:cNvPr>
                    <p:cNvSpPr/>
                    <p:nvPr/>
                  </p:nvSpPr>
                  <p:spPr>
                    <a:xfrm>
                      <a:off x="16727745" y="3591616"/>
                      <a:ext cx="348187" cy="189861"/>
                    </a:xfrm>
                    <a:custGeom>
                      <a:avLst/>
                      <a:gdLst>
                        <a:gd name="connsiteX0" fmla="*/ 348188 w 348187"/>
                        <a:gd name="connsiteY0" fmla="*/ 16302 h 189861"/>
                        <a:gd name="connsiteX1" fmla="*/ 190608 w 348187"/>
                        <a:gd name="connsiteY1" fmla="*/ 12362 h 189861"/>
                        <a:gd name="connsiteX2" fmla="*/ 9392 w 348187"/>
                        <a:gd name="connsiteY2" fmla="*/ 8423 h 189861"/>
                        <a:gd name="connsiteX3" fmla="*/ 48787 w 348187"/>
                        <a:gd name="connsiteY3" fmla="*/ 154184 h 189861"/>
                        <a:gd name="connsiteX4" fmla="*/ 293035 w 348187"/>
                        <a:gd name="connsiteY4" fmla="*/ 142366 h 189861"/>
                        <a:gd name="connsiteX5" fmla="*/ 348188 w 348187"/>
                        <a:gd name="connsiteY5" fmla="*/ 16302 h 189861"/>
                        <a:gd name="connsiteX6" fmla="*/ 163032 w 348187"/>
                        <a:gd name="connsiteY6" fmla="*/ 177821 h 189861"/>
                        <a:gd name="connsiteX7" fmla="*/ 9392 w 348187"/>
                        <a:gd name="connsiteY7" fmla="*/ 75394 h 189861"/>
                        <a:gd name="connsiteX8" fmla="*/ 88182 w 348187"/>
                        <a:gd name="connsiteY8" fmla="*/ 12362 h 189861"/>
                        <a:gd name="connsiteX9" fmla="*/ 174851 w 348187"/>
                        <a:gd name="connsiteY9" fmla="*/ 75394 h 189861"/>
                        <a:gd name="connsiteX10" fmla="*/ 222124 w 348187"/>
                        <a:gd name="connsiteY10" fmla="*/ 99031 h 189861"/>
                        <a:gd name="connsiteX11" fmla="*/ 163032 w 348187"/>
                        <a:gd name="connsiteY11" fmla="*/ 177821 h 189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8187" h="189861">
                          <a:moveTo>
                            <a:pt x="348188" y="16302"/>
                          </a:moveTo>
                          <a:cubicBezTo>
                            <a:pt x="300914" y="20241"/>
                            <a:pt x="245761" y="24181"/>
                            <a:pt x="190608" y="12362"/>
                          </a:cubicBezTo>
                          <a:cubicBezTo>
                            <a:pt x="96061" y="-7335"/>
                            <a:pt x="36969" y="544"/>
                            <a:pt x="9392" y="8423"/>
                          </a:cubicBezTo>
                          <a:cubicBezTo>
                            <a:pt x="-2426" y="39939"/>
                            <a:pt x="-14245" y="99031"/>
                            <a:pt x="48787" y="154184"/>
                          </a:cubicBezTo>
                          <a:cubicBezTo>
                            <a:pt x="151214" y="240853"/>
                            <a:pt x="293035" y="142366"/>
                            <a:pt x="293035" y="142366"/>
                          </a:cubicBezTo>
                          <a:cubicBezTo>
                            <a:pt x="285156" y="87213"/>
                            <a:pt x="304854" y="47818"/>
                            <a:pt x="348188" y="16302"/>
                          </a:cubicBezTo>
                          <a:close/>
                          <a:moveTo>
                            <a:pt x="163032" y="177821"/>
                          </a:moveTo>
                          <a:cubicBezTo>
                            <a:pt x="72424" y="193579"/>
                            <a:pt x="13332" y="110850"/>
                            <a:pt x="9392" y="75394"/>
                          </a:cubicBezTo>
                          <a:cubicBezTo>
                            <a:pt x="1513" y="24181"/>
                            <a:pt x="21211" y="8423"/>
                            <a:pt x="88182" y="12362"/>
                          </a:cubicBezTo>
                          <a:cubicBezTo>
                            <a:pt x="151214" y="16302"/>
                            <a:pt x="226064" y="35999"/>
                            <a:pt x="174851" y="75394"/>
                          </a:cubicBezTo>
                          <a:cubicBezTo>
                            <a:pt x="123637" y="110850"/>
                            <a:pt x="174851" y="110850"/>
                            <a:pt x="222124" y="99031"/>
                          </a:cubicBezTo>
                          <a:cubicBezTo>
                            <a:pt x="269398" y="87213"/>
                            <a:pt x="257580" y="162063"/>
                            <a:pt x="163032" y="177821"/>
                          </a:cubicBezTo>
                          <a:close/>
                        </a:path>
                      </a:pathLst>
                    </a:custGeom>
                    <a:solidFill>
                      <a:srgbClr val="F6C3A4"/>
                    </a:solidFill>
                    <a:ln w="39379" cap="flat">
                      <a:noFill/>
                      <a:prstDash val="solid"/>
                      <a:miter/>
                    </a:ln>
                  </p:spPr>
                  <p:txBody>
                    <a:bodyPr rtlCol="0" anchor="ctr"/>
                    <a:lstStyle/>
                    <a:p>
                      <a:endParaRPr lang="en-US"/>
                    </a:p>
                  </p:txBody>
                </p:sp>
                <p:sp>
                  <p:nvSpPr>
                    <p:cNvPr id="3378" name="Freeform: Shape 3377">
                      <a:extLst>
                        <a:ext uri="{FF2B5EF4-FFF2-40B4-BE49-F238E27FC236}">
                          <a16:creationId xmlns:a16="http://schemas.microsoft.com/office/drawing/2014/main" xmlns="" id="{3E43F8CB-B29B-49C8-8DBA-EFD1C103BD6B}"/>
                        </a:ext>
                      </a:extLst>
                    </p:cNvPr>
                    <p:cNvSpPr/>
                    <p:nvPr/>
                  </p:nvSpPr>
                  <p:spPr>
                    <a:xfrm>
                      <a:off x="16949870" y="3631554"/>
                      <a:ext cx="98487" cy="35455"/>
                    </a:xfrm>
                    <a:custGeom>
                      <a:avLst/>
                      <a:gdLst>
                        <a:gd name="connsiteX0" fmla="*/ 0 w 98487"/>
                        <a:gd name="connsiteY0" fmla="*/ 35455 h 35455"/>
                        <a:gd name="connsiteX1" fmla="*/ 3939 w 98487"/>
                        <a:gd name="connsiteY1" fmla="*/ 35455 h 35455"/>
                        <a:gd name="connsiteX2" fmla="*/ 15758 w 98487"/>
                        <a:gd name="connsiteY2" fmla="*/ 31516 h 35455"/>
                        <a:gd name="connsiteX3" fmla="*/ 31516 w 98487"/>
                        <a:gd name="connsiteY3" fmla="*/ 23637 h 35455"/>
                        <a:gd name="connsiteX4" fmla="*/ 51213 w 98487"/>
                        <a:gd name="connsiteY4" fmla="*/ 15758 h 35455"/>
                        <a:gd name="connsiteX5" fmla="*/ 59092 w 98487"/>
                        <a:gd name="connsiteY5" fmla="*/ 11819 h 35455"/>
                        <a:gd name="connsiteX6" fmla="*/ 66971 w 98487"/>
                        <a:gd name="connsiteY6" fmla="*/ 7879 h 35455"/>
                        <a:gd name="connsiteX7" fmla="*/ 82729 w 98487"/>
                        <a:gd name="connsiteY7" fmla="*/ 3940 h 35455"/>
                        <a:gd name="connsiteX8" fmla="*/ 98487 w 98487"/>
                        <a:gd name="connsiteY8" fmla="*/ 0 h 35455"/>
                        <a:gd name="connsiteX9" fmla="*/ 82729 w 98487"/>
                        <a:gd name="connsiteY9" fmla="*/ 7879 h 35455"/>
                        <a:gd name="connsiteX10" fmla="*/ 66971 w 98487"/>
                        <a:gd name="connsiteY10" fmla="*/ 15758 h 35455"/>
                        <a:gd name="connsiteX11" fmla="*/ 59092 w 98487"/>
                        <a:gd name="connsiteY11" fmla="*/ 19697 h 35455"/>
                        <a:gd name="connsiteX12" fmla="*/ 51213 w 98487"/>
                        <a:gd name="connsiteY12" fmla="*/ 23637 h 35455"/>
                        <a:gd name="connsiteX13" fmla="*/ 31516 w 98487"/>
                        <a:gd name="connsiteY13" fmla="*/ 31516 h 35455"/>
                        <a:gd name="connsiteX14" fmla="*/ 15758 w 98487"/>
                        <a:gd name="connsiteY14" fmla="*/ 35455 h 35455"/>
                        <a:gd name="connsiteX15" fmla="*/ 0 w 98487"/>
                        <a:gd name="connsiteY15" fmla="*/ 35455 h 35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8487" h="35455">
                          <a:moveTo>
                            <a:pt x="0" y="35455"/>
                          </a:moveTo>
                          <a:cubicBezTo>
                            <a:pt x="0" y="35455"/>
                            <a:pt x="0" y="35455"/>
                            <a:pt x="3939" y="35455"/>
                          </a:cubicBezTo>
                          <a:cubicBezTo>
                            <a:pt x="7879" y="35455"/>
                            <a:pt x="11819" y="31516"/>
                            <a:pt x="15758" y="31516"/>
                          </a:cubicBezTo>
                          <a:cubicBezTo>
                            <a:pt x="19697" y="27577"/>
                            <a:pt x="27576" y="27577"/>
                            <a:pt x="31516" y="23637"/>
                          </a:cubicBezTo>
                          <a:cubicBezTo>
                            <a:pt x="35455" y="19697"/>
                            <a:pt x="43334" y="19697"/>
                            <a:pt x="51213" y="15758"/>
                          </a:cubicBezTo>
                          <a:cubicBezTo>
                            <a:pt x="55153" y="15758"/>
                            <a:pt x="59092" y="11819"/>
                            <a:pt x="59092" y="11819"/>
                          </a:cubicBezTo>
                          <a:cubicBezTo>
                            <a:pt x="63032" y="11819"/>
                            <a:pt x="66971" y="7879"/>
                            <a:pt x="66971" y="7879"/>
                          </a:cubicBezTo>
                          <a:cubicBezTo>
                            <a:pt x="70911" y="3940"/>
                            <a:pt x="78790" y="3940"/>
                            <a:pt x="82729" y="3940"/>
                          </a:cubicBezTo>
                          <a:cubicBezTo>
                            <a:pt x="90608" y="0"/>
                            <a:pt x="98487" y="0"/>
                            <a:pt x="98487" y="0"/>
                          </a:cubicBezTo>
                          <a:cubicBezTo>
                            <a:pt x="98487" y="0"/>
                            <a:pt x="94548" y="3940"/>
                            <a:pt x="82729" y="7879"/>
                          </a:cubicBezTo>
                          <a:cubicBezTo>
                            <a:pt x="78790" y="11819"/>
                            <a:pt x="74850" y="11819"/>
                            <a:pt x="66971" y="15758"/>
                          </a:cubicBezTo>
                          <a:cubicBezTo>
                            <a:pt x="63032" y="15758"/>
                            <a:pt x="63032" y="19697"/>
                            <a:pt x="59092" y="19697"/>
                          </a:cubicBezTo>
                          <a:cubicBezTo>
                            <a:pt x="55153" y="19697"/>
                            <a:pt x="51213" y="23637"/>
                            <a:pt x="51213" y="23637"/>
                          </a:cubicBezTo>
                          <a:cubicBezTo>
                            <a:pt x="43334" y="27577"/>
                            <a:pt x="39395" y="27577"/>
                            <a:pt x="31516" y="31516"/>
                          </a:cubicBezTo>
                          <a:cubicBezTo>
                            <a:pt x="23637" y="31516"/>
                            <a:pt x="19697" y="35455"/>
                            <a:pt x="15758" y="35455"/>
                          </a:cubicBezTo>
                          <a:cubicBezTo>
                            <a:pt x="7879" y="35455"/>
                            <a:pt x="0" y="35455"/>
                            <a:pt x="0" y="35455"/>
                          </a:cubicBezTo>
                          <a:close/>
                        </a:path>
                      </a:pathLst>
                    </a:custGeom>
                    <a:solidFill>
                      <a:srgbClr val="A05627"/>
                    </a:solidFill>
                    <a:ln w="39379" cap="flat">
                      <a:noFill/>
                      <a:prstDash val="solid"/>
                      <a:miter/>
                    </a:ln>
                  </p:spPr>
                  <p:txBody>
                    <a:bodyPr rtlCol="0" anchor="ctr"/>
                    <a:lstStyle/>
                    <a:p>
                      <a:endParaRPr lang="en-US"/>
                    </a:p>
                  </p:txBody>
                </p:sp>
                <p:sp>
                  <p:nvSpPr>
                    <p:cNvPr id="3379" name="Freeform: Shape 3378">
                      <a:extLst>
                        <a:ext uri="{FF2B5EF4-FFF2-40B4-BE49-F238E27FC236}">
                          <a16:creationId xmlns:a16="http://schemas.microsoft.com/office/drawing/2014/main" xmlns="" id="{07131EEC-9B0F-47A4-872B-ECE3C9E96E3F}"/>
                        </a:ext>
                      </a:extLst>
                    </p:cNvPr>
                    <p:cNvSpPr/>
                    <p:nvPr/>
                  </p:nvSpPr>
                  <p:spPr>
                    <a:xfrm>
                      <a:off x="16745232" y="3612898"/>
                      <a:ext cx="158547" cy="139436"/>
                    </a:xfrm>
                    <a:custGeom>
                      <a:avLst/>
                      <a:gdLst>
                        <a:gd name="connsiteX0" fmla="*/ 31301 w 158547"/>
                        <a:gd name="connsiteY0" fmla="*/ 10778 h 139436"/>
                        <a:gd name="connsiteX1" fmla="*/ 153425 w 158547"/>
                        <a:gd name="connsiteY1" fmla="*/ 136841 h 139436"/>
                        <a:gd name="connsiteX2" fmla="*/ 11603 w 158547"/>
                        <a:gd name="connsiteY2" fmla="*/ 85628 h 139436"/>
                        <a:gd name="connsiteX3" fmla="*/ 31301 w 158547"/>
                        <a:gd name="connsiteY3" fmla="*/ 10778 h 139436"/>
                      </a:gdLst>
                      <a:ahLst/>
                      <a:cxnLst>
                        <a:cxn ang="0">
                          <a:pos x="connsiteX0" y="connsiteY0"/>
                        </a:cxn>
                        <a:cxn ang="0">
                          <a:pos x="connsiteX1" y="connsiteY1"/>
                        </a:cxn>
                        <a:cxn ang="0">
                          <a:pos x="connsiteX2" y="connsiteY2"/>
                        </a:cxn>
                        <a:cxn ang="0">
                          <a:pos x="connsiteX3" y="connsiteY3"/>
                        </a:cxn>
                      </a:cxnLst>
                      <a:rect l="l" t="t" r="r" b="b"/>
                      <a:pathLst>
                        <a:path w="158547" h="139436">
                          <a:moveTo>
                            <a:pt x="31301" y="10778"/>
                          </a:moveTo>
                          <a:cubicBezTo>
                            <a:pt x="23422" y="34414"/>
                            <a:pt x="31301" y="113204"/>
                            <a:pt x="153425" y="136841"/>
                          </a:cubicBezTo>
                          <a:cubicBezTo>
                            <a:pt x="184941" y="140781"/>
                            <a:pt x="62817" y="148659"/>
                            <a:pt x="11603" y="85628"/>
                          </a:cubicBezTo>
                          <a:cubicBezTo>
                            <a:pt x="-27791" y="34414"/>
                            <a:pt x="47059" y="-24678"/>
                            <a:pt x="31301" y="10778"/>
                          </a:cubicBezTo>
                          <a:close/>
                        </a:path>
                      </a:pathLst>
                    </a:custGeom>
                    <a:solidFill>
                      <a:srgbClr val="F6C3A4">
                        <a:alpha val="60000"/>
                      </a:srgbClr>
                    </a:solidFill>
                    <a:ln w="39379" cap="flat">
                      <a:noFill/>
                      <a:prstDash val="solid"/>
                      <a:miter/>
                    </a:ln>
                  </p:spPr>
                  <p:txBody>
                    <a:bodyPr rtlCol="0" anchor="ctr"/>
                    <a:lstStyle/>
                    <a:p>
                      <a:endParaRPr lang="en-US"/>
                    </a:p>
                  </p:txBody>
                </p:sp>
              </p:grpSp>
              <p:grpSp>
                <p:nvGrpSpPr>
                  <p:cNvPr id="3380" name="Graphic 2510">
                    <a:extLst>
                      <a:ext uri="{FF2B5EF4-FFF2-40B4-BE49-F238E27FC236}">
                        <a16:creationId xmlns:a16="http://schemas.microsoft.com/office/drawing/2014/main" xmlns="" id="{CF9B9222-AA8E-49F7-A9BB-0EA1EBB5F6EC}"/>
                      </a:ext>
                    </a:extLst>
                  </p:cNvPr>
                  <p:cNvGrpSpPr/>
                  <p:nvPr/>
                </p:nvGrpSpPr>
                <p:grpSpPr>
                  <a:xfrm>
                    <a:off x="16709561" y="2532009"/>
                    <a:ext cx="1006297" cy="1215579"/>
                    <a:chOff x="16709561" y="2532009"/>
                    <a:chExt cx="1006297" cy="1215579"/>
                  </a:xfrm>
                </p:grpSpPr>
                <p:grpSp>
                  <p:nvGrpSpPr>
                    <p:cNvPr id="3381" name="Graphic 2510">
                      <a:extLst>
                        <a:ext uri="{FF2B5EF4-FFF2-40B4-BE49-F238E27FC236}">
                          <a16:creationId xmlns:a16="http://schemas.microsoft.com/office/drawing/2014/main" xmlns="" id="{86CE176B-B079-424F-AF4E-2D5181D63E61}"/>
                        </a:ext>
                      </a:extLst>
                    </p:cNvPr>
                    <p:cNvGrpSpPr/>
                    <p:nvPr/>
                  </p:nvGrpSpPr>
                  <p:grpSpPr>
                    <a:xfrm>
                      <a:off x="16864785" y="2894871"/>
                      <a:ext cx="145928" cy="62046"/>
                      <a:chOff x="16864785" y="2894871"/>
                      <a:chExt cx="145928" cy="62046"/>
                    </a:xfrm>
                  </p:grpSpPr>
                  <p:sp>
                    <p:nvSpPr>
                      <p:cNvPr id="3382" name="Freeform: Shape 3381">
                        <a:extLst>
                          <a:ext uri="{FF2B5EF4-FFF2-40B4-BE49-F238E27FC236}">
                            <a16:creationId xmlns:a16="http://schemas.microsoft.com/office/drawing/2014/main" xmlns="" id="{3AE25113-1049-456E-9AA7-F7C2BC30CBE8}"/>
                          </a:ext>
                        </a:extLst>
                      </p:cNvPr>
                      <p:cNvSpPr/>
                      <p:nvPr/>
                    </p:nvSpPr>
                    <p:spPr>
                      <a:xfrm>
                        <a:off x="16869329" y="2894871"/>
                        <a:ext cx="139632" cy="57540"/>
                      </a:xfrm>
                      <a:custGeom>
                        <a:avLst/>
                        <a:gdLst>
                          <a:gd name="connsiteX0" fmla="*/ 135693 w 139632"/>
                          <a:gd name="connsiteY0" fmla="*/ 15758 h 57540"/>
                          <a:gd name="connsiteX1" fmla="*/ 1751 w 139632"/>
                          <a:gd name="connsiteY1" fmla="*/ 0 h 57540"/>
                          <a:gd name="connsiteX2" fmla="*/ 1751 w 139632"/>
                          <a:gd name="connsiteY2" fmla="*/ 27576 h 57540"/>
                          <a:gd name="connsiteX3" fmla="*/ 127814 w 139632"/>
                          <a:gd name="connsiteY3" fmla="*/ 51213 h 57540"/>
                          <a:gd name="connsiteX4" fmla="*/ 139633 w 139632"/>
                          <a:gd name="connsiteY4" fmla="*/ 47274 h 57540"/>
                          <a:gd name="connsiteX5" fmla="*/ 135693 w 139632"/>
                          <a:gd name="connsiteY5" fmla="*/ 15758 h 5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632" h="57540">
                            <a:moveTo>
                              <a:pt x="135693" y="15758"/>
                            </a:moveTo>
                            <a:cubicBezTo>
                              <a:pt x="88419" y="51213"/>
                              <a:pt x="21448" y="31516"/>
                              <a:pt x="1751" y="0"/>
                            </a:cubicBezTo>
                            <a:cubicBezTo>
                              <a:pt x="1751" y="7879"/>
                              <a:pt x="-2189" y="19697"/>
                              <a:pt x="1751" y="27576"/>
                            </a:cubicBezTo>
                            <a:cubicBezTo>
                              <a:pt x="1751" y="39395"/>
                              <a:pt x="45085" y="70911"/>
                              <a:pt x="127814" y="51213"/>
                            </a:cubicBezTo>
                            <a:cubicBezTo>
                              <a:pt x="131754" y="51213"/>
                              <a:pt x="135693" y="47274"/>
                              <a:pt x="139633" y="47274"/>
                            </a:cubicBezTo>
                            <a:cubicBezTo>
                              <a:pt x="135693" y="27576"/>
                              <a:pt x="135693" y="15758"/>
                              <a:pt x="135693" y="15758"/>
                            </a:cubicBezTo>
                            <a:close/>
                          </a:path>
                        </a:pathLst>
                      </a:custGeom>
                      <a:solidFill>
                        <a:srgbClr val="FFCE00"/>
                      </a:solidFill>
                      <a:ln w="39379" cap="flat">
                        <a:noFill/>
                        <a:prstDash val="solid"/>
                        <a:miter/>
                      </a:ln>
                    </p:spPr>
                    <p:txBody>
                      <a:bodyPr rtlCol="0" anchor="ctr"/>
                      <a:lstStyle/>
                      <a:p>
                        <a:endParaRPr lang="en-US"/>
                      </a:p>
                    </p:txBody>
                  </p:sp>
                  <p:sp>
                    <p:nvSpPr>
                      <p:cNvPr id="3383" name="Freeform: Shape 3382">
                        <a:extLst>
                          <a:ext uri="{FF2B5EF4-FFF2-40B4-BE49-F238E27FC236}">
                            <a16:creationId xmlns:a16="http://schemas.microsoft.com/office/drawing/2014/main" xmlns="" id="{92E38A29-3D89-465E-BBE3-32D848EFE5EE}"/>
                          </a:ext>
                        </a:extLst>
                      </p:cNvPr>
                      <p:cNvSpPr/>
                      <p:nvPr/>
                    </p:nvSpPr>
                    <p:spPr>
                      <a:xfrm>
                        <a:off x="16864785" y="2897060"/>
                        <a:ext cx="145928" cy="59858"/>
                      </a:xfrm>
                      <a:custGeom>
                        <a:avLst/>
                        <a:gdLst>
                          <a:gd name="connsiteX0" fmla="*/ 136299 w 145928"/>
                          <a:gd name="connsiteY0" fmla="*/ 13569 h 59858"/>
                          <a:gd name="connsiteX1" fmla="*/ 10235 w 145928"/>
                          <a:gd name="connsiteY1" fmla="*/ 1751 h 59858"/>
                          <a:gd name="connsiteX2" fmla="*/ 2356 w 145928"/>
                          <a:gd name="connsiteY2" fmla="*/ 1751 h 59858"/>
                          <a:gd name="connsiteX3" fmla="*/ 10235 w 145928"/>
                          <a:gd name="connsiteY3" fmla="*/ 41146 h 59858"/>
                          <a:gd name="connsiteX4" fmla="*/ 49630 w 145928"/>
                          <a:gd name="connsiteY4" fmla="*/ 56904 h 59858"/>
                          <a:gd name="connsiteX5" fmla="*/ 120541 w 145928"/>
                          <a:gd name="connsiteY5" fmla="*/ 56904 h 59858"/>
                          <a:gd name="connsiteX6" fmla="*/ 144177 w 145928"/>
                          <a:gd name="connsiteY6" fmla="*/ 49025 h 59858"/>
                          <a:gd name="connsiteX7" fmla="*/ 144177 w 145928"/>
                          <a:gd name="connsiteY7" fmla="*/ 17509 h 59858"/>
                          <a:gd name="connsiteX8" fmla="*/ 136299 w 145928"/>
                          <a:gd name="connsiteY8" fmla="*/ 13569 h 59858"/>
                          <a:gd name="connsiteX9" fmla="*/ 132359 w 145928"/>
                          <a:gd name="connsiteY9" fmla="*/ 49025 h 59858"/>
                          <a:gd name="connsiteX10" fmla="*/ 45690 w 145928"/>
                          <a:gd name="connsiteY10" fmla="*/ 52964 h 59858"/>
                          <a:gd name="connsiteX11" fmla="*/ 14174 w 145928"/>
                          <a:gd name="connsiteY11" fmla="*/ 37206 h 59858"/>
                          <a:gd name="connsiteX12" fmla="*/ 10235 w 145928"/>
                          <a:gd name="connsiteY12" fmla="*/ 1751 h 59858"/>
                          <a:gd name="connsiteX13" fmla="*/ 2356 w 145928"/>
                          <a:gd name="connsiteY13" fmla="*/ 1751 h 59858"/>
                          <a:gd name="connsiteX14" fmla="*/ 144177 w 145928"/>
                          <a:gd name="connsiteY14" fmla="*/ 17509 h 59858"/>
                          <a:gd name="connsiteX15" fmla="*/ 136299 w 145928"/>
                          <a:gd name="connsiteY15" fmla="*/ 13569 h 59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928" h="59858">
                            <a:moveTo>
                              <a:pt x="136299" y="13569"/>
                            </a:moveTo>
                            <a:cubicBezTo>
                              <a:pt x="100843" y="41146"/>
                              <a:pt x="37811" y="41146"/>
                              <a:pt x="10235" y="1751"/>
                            </a:cubicBezTo>
                            <a:cubicBezTo>
                              <a:pt x="10235" y="1751"/>
                              <a:pt x="2356" y="-2189"/>
                              <a:pt x="2356" y="1751"/>
                            </a:cubicBezTo>
                            <a:cubicBezTo>
                              <a:pt x="-1583" y="17509"/>
                              <a:pt x="-1583" y="29327"/>
                              <a:pt x="10235" y="41146"/>
                            </a:cubicBezTo>
                            <a:cubicBezTo>
                              <a:pt x="22053" y="49025"/>
                              <a:pt x="37811" y="56904"/>
                              <a:pt x="49630" y="56904"/>
                            </a:cubicBezTo>
                            <a:cubicBezTo>
                              <a:pt x="73267" y="60843"/>
                              <a:pt x="96904" y="60843"/>
                              <a:pt x="120541" y="56904"/>
                            </a:cubicBezTo>
                            <a:cubicBezTo>
                              <a:pt x="128419" y="56904"/>
                              <a:pt x="136299" y="52964"/>
                              <a:pt x="144177" y="49025"/>
                            </a:cubicBezTo>
                            <a:cubicBezTo>
                              <a:pt x="148117" y="45085"/>
                              <a:pt x="144177" y="25388"/>
                              <a:pt x="144177" y="17509"/>
                            </a:cubicBezTo>
                            <a:cubicBezTo>
                              <a:pt x="140238" y="13569"/>
                              <a:pt x="136299" y="13569"/>
                              <a:pt x="136299" y="13569"/>
                            </a:cubicBezTo>
                            <a:cubicBezTo>
                              <a:pt x="136299" y="21448"/>
                              <a:pt x="140238" y="41146"/>
                              <a:pt x="132359" y="49025"/>
                            </a:cubicBezTo>
                            <a:cubicBezTo>
                              <a:pt x="112661" y="60843"/>
                              <a:pt x="65388" y="56904"/>
                              <a:pt x="45690" y="52964"/>
                            </a:cubicBezTo>
                            <a:cubicBezTo>
                              <a:pt x="33872" y="49025"/>
                              <a:pt x="22053" y="45085"/>
                              <a:pt x="14174" y="37206"/>
                            </a:cubicBezTo>
                            <a:cubicBezTo>
                              <a:pt x="6295" y="29327"/>
                              <a:pt x="10235" y="13569"/>
                              <a:pt x="10235" y="1751"/>
                            </a:cubicBezTo>
                            <a:cubicBezTo>
                              <a:pt x="6295" y="1751"/>
                              <a:pt x="6295" y="1751"/>
                              <a:pt x="2356" y="1751"/>
                            </a:cubicBezTo>
                            <a:cubicBezTo>
                              <a:pt x="33872" y="45085"/>
                              <a:pt x="100843" y="45085"/>
                              <a:pt x="144177" y="17509"/>
                            </a:cubicBezTo>
                            <a:cubicBezTo>
                              <a:pt x="144177" y="13569"/>
                              <a:pt x="136299" y="13569"/>
                              <a:pt x="136299" y="13569"/>
                            </a:cubicBezTo>
                            <a:close/>
                          </a:path>
                        </a:pathLst>
                      </a:custGeom>
                      <a:solidFill>
                        <a:srgbClr val="C67F00"/>
                      </a:solidFill>
                      <a:ln w="39379" cap="flat">
                        <a:noFill/>
                        <a:prstDash val="solid"/>
                        <a:miter/>
                      </a:ln>
                    </p:spPr>
                    <p:txBody>
                      <a:bodyPr rtlCol="0" anchor="ctr"/>
                      <a:lstStyle/>
                      <a:p>
                        <a:endParaRPr lang="en-US"/>
                      </a:p>
                    </p:txBody>
                  </p:sp>
                </p:grpSp>
                <p:grpSp>
                  <p:nvGrpSpPr>
                    <p:cNvPr id="3384" name="Graphic 2510">
                      <a:extLst>
                        <a:ext uri="{FF2B5EF4-FFF2-40B4-BE49-F238E27FC236}">
                          <a16:creationId xmlns:a16="http://schemas.microsoft.com/office/drawing/2014/main" xmlns="" id="{622CDA69-C343-4B3F-BE47-C20C347A848A}"/>
                        </a:ext>
                      </a:extLst>
                    </p:cNvPr>
                    <p:cNvGrpSpPr/>
                    <p:nvPr/>
                  </p:nvGrpSpPr>
                  <p:grpSpPr>
                    <a:xfrm>
                      <a:off x="16709561" y="2533288"/>
                      <a:ext cx="1006297" cy="1214301"/>
                      <a:chOff x="16709561" y="2533288"/>
                      <a:chExt cx="1006297" cy="1214301"/>
                    </a:xfrm>
                  </p:grpSpPr>
                  <p:sp>
                    <p:nvSpPr>
                      <p:cNvPr id="3385" name="Freeform: Shape 3384">
                        <a:extLst>
                          <a:ext uri="{FF2B5EF4-FFF2-40B4-BE49-F238E27FC236}">
                            <a16:creationId xmlns:a16="http://schemas.microsoft.com/office/drawing/2014/main" xmlns="" id="{68E69E21-B55C-422E-9D75-E7991C54A973}"/>
                          </a:ext>
                        </a:extLst>
                      </p:cNvPr>
                      <p:cNvSpPr/>
                      <p:nvPr/>
                    </p:nvSpPr>
                    <p:spPr>
                      <a:xfrm>
                        <a:off x="16713501" y="2535949"/>
                        <a:ext cx="999500" cy="1201262"/>
                      </a:xfrm>
                      <a:custGeom>
                        <a:avLst/>
                        <a:gdLst>
                          <a:gd name="connsiteX0" fmla="*/ 976992 w 999500"/>
                          <a:gd name="connsiteY0" fmla="*/ 146190 h 1201262"/>
                          <a:gd name="connsiteX1" fmla="*/ 661833 w 999500"/>
                          <a:gd name="connsiteY1" fmla="*/ 430 h 1201262"/>
                          <a:gd name="connsiteX2" fmla="*/ 622439 w 999500"/>
                          <a:gd name="connsiteY2" fmla="*/ 16188 h 1201262"/>
                          <a:gd name="connsiteX3" fmla="*/ 642136 w 999500"/>
                          <a:gd name="connsiteY3" fmla="*/ 94977 h 1201262"/>
                          <a:gd name="connsiteX4" fmla="*/ 484557 w 999500"/>
                          <a:gd name="connsiteY4" fmla="*/ 98917 h 1201262"/>
                          <a:gd name="connsiteX5" fmla="*/ 484557 w 999500"/>
                          <a:gd name="connsiteY5" fmla="*/ 98917 h 1201262"/>
                          <a:gd name="connsiteX6" fmla="*/ 397888 w 999500"/>
                          <a:gd name="connsiteY6" fmla="*/ 161948 h 1201262"/>
                          <a:gd name="connsiteX7" fmla="*/ 397888 w 999500"/>
                          <a:gd name="connsiteY7" fmla="*/ 51643 h 1201262"/>
                          <a:gd name="connsiteX8" fmla="*/ 252127 w 999500"/>
                          <a:gd name="connsiteY8" fmla="*/ 110735 h 1201262"/>
                          <a:gd name="connsiteX9" fmla="*/ 149701 w 999500"/>
                          <a:gd name="connsiteY9" fmla="*/ 354983 h 1201262"/>
                          <a:gd name="connsiteX10" fmla="*/ 287582 w 999500"/>
                          <a:gd name="connsiteY10" fmla="*/ 374681 h 1201262"/>
                          <a:gd name="connsiteX11" fmla="*/ 326977 w 999500"/>
                          <a:gd name="connsiteY11" fmla="*/ 693779 h 1201262"/>
                          <a:gd name="connsiteX12" fmla="*/ 315159 w 999500"/>
                          <a:gd name="connsiteY12" fmla="*/ 776508 h 1201262"/>
                          <a:gd name="connsiteX13" fmla="*/ 0 w 999500"/>
                          <a:gd name="connsiteY13" fmla="*/ 1064090 h 1201262"/>
                          <a:gd name="connsiteX14" fmla="*/ 200914 w 999500"/>
                          <a:gd name="connsiteY14" fmla="*/ 1064090 h 1201262"/>
                          <a:gd name="connsiteX15" fmla="*/ 543649 w 999500"/>
                          <a:gd name="connsiteY15" fmla="*/ 1099545 h 1201262"/>
                          <a:gd name="connsiteX16" fmla="*/ 740623 w 999500"/>
                          <a:gd name="connsiteY16" fmla="*/ 1198032 h 1201262"/>
                          <a:gd name="connsiteX17" fmla="*/ 760321 w 999500"/>
                          <a:gd name="connsiteY17" fmla="*/ 1115303 h 1201262"/>
                          <a:gd name="connsiteX18" fmla="*/ 894263 w 999500"/>
                          <a:gd name="connsiteY18" fmla="*/ 973482 h 1201262"/>
                          <a:gd name="connsiteX19" fmla="*/ 831231 w 999500"/>
                          <a:gd name="connsiteY19" fmla="*/ 319528 h 1201262"/>
                          <a:gd name="connsiteX20" fmla="*/ 937597 w 999500"/>
                          <a:gd name="connsiteY20" fmla="*/ 295891 h 1201262"/>
                          <a:gd name="connsiteX21" fmla="*/ 976992 w 999500"/>
                          <a:gd name="connsiteY21" fmla="*/ 146190 h 1201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99500" h="1201262">
                            <a:moveTo>
                              <a:pt x="976992" y="146190"/>
                            </a:moveTo>
                            <a:cubicBezTo>
                              <a:pt x="945476" y="94977"/>
                              <a:pt x="831231" y="-7449"/>
                              <a:pt x="661833" y="430"/>
                            </a:cubicBezTo>
                            <a:cubicBezTo>
                              <a:pt x="650015" y="8309"/>
                              <a:pt x="634257" y="12248"/>
                              <a:pt x="622439" y="16188"/>
                            </a:cubicBezTo>
                            <a:cubicBezTo>
                              <a:pt x="638196" y="31945"/>
                              <a:pt x="650015" y="55583"/>
                              <a:pt x="642136" y="94977"/>
                            </a:cubicBezTo>
                            <a:cubicBezTo>
                              <a:pt x="626378" y="165888"/>
                              <a:pt x="504254" y="217101"/>
                              <a:pt x="484557" y="98917"/>
                            </a:cubicBezTo>
                            <a:lnTo>
                              <a:pt x="484557" y="98917"/>
                            </a:lnTo>
                            <a:cubicBezTo>
                              <a:pt x="472738" y="126493"/>
                              <a:pt x="441222" y="181646"/>
                              <a:pt x="397888" y="161948"/>
                            </a:cubicBezTo>
                            <a:cubicBezTo>
                              <a:pt x="366372" y="150130"/>
                              <a:pt x="378190" y="87098"/>
                              <a:pt x="397888" y="51643"/>
                            </a:cubicBezTo>
                            <a:cubicBezTo>
                              <a:pt x="397888" y="51643"/>
                              <a:pt x="338796" y="51643"/>
                              <a:pt x="252127" y="110735"/>
                            </a:cubicBezTo>
                            <a:cubicBezTo>
                              <a:pt x="169398" y="173767"/>
                              <a:pt x="141821" y="327407"/>
                              <a:pt x="149701" y="354983"/>
                            </a:cubicBezTo>
                            <a:cubicBezTo>
                              <a:pt x="161519" y="386499"/>
                              <a:pt x="236369" y="418015"/>
                              <a:pt x="287582" y="374681"/>
                            </a:cubicBezTo>
                            <a:cubicBezTo>
                              <a:pt x="287582" y="374681"/>
                              <a:pt x="295461" y="583473"/>
                              <a:pt x="326977" y="693779"/>
                            </a:cubicBezTo>
                            <a:cubicBezTo>
                              <a:pt x="326977" y="693779"/>
                              <a:pt x="295461" y="713476"/>
                              <a:pt x="315159" y="776508"/>
                            </a:cubicBezTo>
                            <a:cubicBezTo>
                              <a:pt x="315159" y="776508"/>
                              <a:pt x="43334" y="843479"/>
                              <a:pt x="0" y="1064090"/>
                            </a:cubicBezTo>
                            <a:cubicBezTo>
                              <a:pt x="0" y="1064090"/>
                              <a:pt x="66971" y="1032574"/>
                              <a:pt x="200914" y="1064090"/>
                            </a:cubicBezTo>
                            <a:cubicBezTo>
                              <a:pt x="334856" y="1095606"/>
                              <a:pt x="441222" y="1028635"/>
                              <a:pt x="543649" y="1099545"/>
                            </a:cubicBezTo>
                            <a:cubicBezTo>
                              <a:pt x="642136" y="1170456"/>
                              <a:pt x="646075" y="1213790"/>
                              <a:pt x="740623" y="1198032"/>
                            </a:cubicBezTo>
                            <a:cubicBezTo>
                              <a:pt x="740623" y="1198032"/>
                              <a:pt x="760321" y="1166516"/>
                              <a:pt x="760321" y="1115303"/>
                            </a:cubicBezTo>
                            <a:cubicBezTo>
                              <a:pt x="760321" y="1115303"/>
                              <a:pt x="866686" y="1079848"/>
                              <a:pt x="894263" y="973482"/>
                            </a:cubicBezTo>
                            <a:cubicBezTo>
                              <a:pt x="921839" y="867116"/>
                              <a:pt x="984871" y="650444"/>
                              <a:pt x="831231" y="319528"/>
                            </a:cubicBezTo>
                            <a:cubicBezTo>
                              <a:pt x="831231" y="319528"/>
                              <a:pt x="874565" y="343165"/>
                              <a:pt x="937597" y="295891"/>
                            </a:cubicBezTo>
                            <a:cubicBezTo>
                              <a:pt x="1004568" y="248617"/>
                              <a:pt x="1016387" y="205283"/>
                              <a:pt x="976992" y="146190"/>
                            </a:cubicBezTo>
                            <a:close/>
                          </a:path>
                        </a:pathLst>
                      </a:custGeom>
                      <a:solidFill>
                        <a:srgbClr val="117AC9"/>
                      </a:solidFill>
                      <a:ln w="39379" cap="flat">
                        <a:noFill/>
                        <a:prstDash val="solid"/>
                        <a:miter/>
                      </a:ln>
                    </p:spPr>
                    <p:txBody>
                      <a:bodyPr rtlCol="0" anchor="ctr"/>
                      <a:lstStyle/>
                      <a:p>
                        <a:endParaRPr lang="en-US"/>
                      </a:p>
                    </p:txBody>
                  </p:sp>
                  <p:sp>
                    <p:nvSpPr>
                      <p:cNvPr id="3386" name="Freeform: Shape 3385">
                        <a:extLst>
                          <a:ext uri="{FF2B5EF4-FFF2-40B4-BE49-F238E27FC236}">
                            <a16:creationId xmlns:a16="http://schemas.microsoft.com/office/drawing/2014/main" xmlns="" id="{A530FC79-2A8B-440A-B662-A77195FE4989}"/>
                          </a:ext>
                        </a:extLst>
                      </p:cNvPr>
                      <p:cNvSpPr/>
                      <p:nvPr/>
                    </p:nvSpPr>
                    <p:spPr>
                      <a:xfrm>
                        <a:off x="16709561" y="2533288"/>
                        <a:ext cx="1006297" cy="1214301"/>
                      </a:xfrm>
                      <a:custGeom>
                        <a:avLst/>
                        <a:gdLst>
                          <a:gd name="connsiteX0" fmla="*/ 984871 w 1006297"/>
                          <a:gd name="connsiteY0" fmla="*/ 148852 h 1214301"/>
                          <a:gd name="connsiteX1" fmla="*/ 850928 w 1006297"/>
                          <a:gd name="connsiteY1" fmla="*/ 38546 h 1214301"/>
                          <a:gd name="connsiteX2" fmla="*/ 732744 w 1006297"/>
                          <a:gd name="connsiteY2" fmla="*/ 3091 h 1214301"/>
                          <a:gd name="connsiteX3" fmla="*/ 622438 w 1006297"/>
                          <a:gd name="connsiteY3" fmla="*/ 18849 h 1214301"/>
                          <a:gd name="connsiteX4" fmla="*/ 622438 w 1006297"/>
                          <a:gd name="connsiteY4" fmla="*/ 18849 h 1214301"/>
                          <a:gd name="connsiteX5" fmla="*/ 488496 w 1006297"/>
                          <a:gd name="connsiteY5" fmla="*/ 101578 h 1214301"/>
                          <a:gd name="connsiteX6" fmla="*/ 480617 w 1006297"/>
                          <a:gd name="connsiteY6" fmla="*/ 101578 h 1214301"/>
                          <a:gd name="connsiteX7" fmla="*/ 386069 w 1006297"/>
                          <a:gd name="connsiteY7" fmla="*/ 144912 h 1214301"/>
                          <a:gd name="connsiteX8" fmla="*/ 405767 w 1006297"/>
                          <a:gd name="connsiteY8" fmla="*/ 58244 h 1214301"/>
                          <a:gd name="connsiteX9" fmla="*/ 401827 w 1006297"/>
                          <a:gd name="connsiteY9" fmla="*/ 54304 h 1214301"/>
                          <a:gd name="connsiteX10" fmla="*/ 153640 w 1006297"/>
                          <a:gd name="connsiteY10" fmla="*/ 337947 h 1214301"/>
                          <a:gd name="connsiteX11" fmla="*/ 224550 w 1006297"/>
                          <a:gd name="connsiteY11" fmla="*/ 400979 h 1214301"/>
                          <a:gd name="connsiteX12" fmla="*/ 267885 w 1006297"/>
                          <a:gd name="connsiteY12" fmla="*/ 397039 h 1214301"/>
                          <a:gd name="connsiteX13" fmla="*/ 287582 w 1006297"/>
                          <a:gd name="connsiteY13" fmla="*/ 385221 h 1214301"/>
                          <a:gd name="connsiteX14" fmla="*/ 291522 w 1006297"/>
                          <a:gd name="connsiteY14" fmla="*/ 471889 h 1214301"/>
                          <a:gd name="connsiteX15" fmla="*/ 303340 w 1006297"/>
                          <a:gd name="connsiteY15" fmla="*/ 594013 h 1214301"/>
                          <a:gd name="connsiteX16" fmla="*/ 319098 w 1006297"/>
                          <a:gd name="connsiteY16" fmla="*/ 704319 h 1214301"/>
                          <a:gd name="connsiteX17" fmla="*/ 315159 w 1006297"/>
                          <a:gd name="connsiteY17" fmla="*/ 779169 h 1214301"/>
                          <a:gd name="connsiteX18" fmla="*/ 275764 w 1006297"/>
                          <a:gd name="connsiteY18" fmla="*/ 790987 h 1214301"/>
                          <a:gd name="connsiteX19" fmla="*/ 0 w 1006297"/>
                          <a:gd name="connsiteY19" fmla="*/ 1066751 h 1214301"/>
                          <a:gd name="connsiteX20" fmla="*/ 7879 w 1006297"/>
                          <a:gd name="connsiteY20" fmla="*/ 1070691 h 1214301"/>
                          <a:gd name="connsiteX21" fmla="*/ 263945 w 1006297"/>
                          <a:gd name="connsiteY21" fmla="*/ 1078569 h 1214301"/>
                          <a:gd name="connsiteX22" fmla="*/ 445162 w 1006297"/>
                          <a:gd name="connsiteY22" fmla="*/ 1074630 h 1214301"/>
                          <a:gd name="connsiteX23" fmla="*/ 646075 w 1006297"/>
                          <a:gd name="connsiteY23" fmla="*/ 1188875 h 1214301"/>
                          <a:gd name="connsiteX24" fmla="*/ 705168 w 1006297"/>
                          <a:gd name="connsiteY24" fmla="*/ 1212512 h 1214301"/>
                          <a:gd name="connsiteX25" fmla="*/ 756381 w 1006297"/>
                          <a:gd name="connsiteY25" fmla="*/ 1184936 h 1214301"/>
                          <a:gd name="connsiteX26" fmla="*/ 772139 w 1006297"/>
                          <a:gd name="connsiteY26" fmla="*/ 1121904 h 1214301"/>
                          <a:gd name="connsiteX27" fmla="*/ 799715 w 1006297"/>
                          <a:gd name="connsiteY27" fmla="*/ 1110085 h 1214301"/>
                          <a:gd name="connsiteX28" fmla="*/ 882444 w 1006297"/>
                          <a:gd name="connsiteY28" fmla="*/ 1035235 h 1214301"/>
                          <a:gd name="connsiteX29" fmla="*/ 937597 w 1006297"/>
                          <a:gd name="connsiteY29" fmla="*/ 838261 h 1214301"/>
                          <a:gd name="connsiteX30" fmla="*/ 925778 w 1006297"/>
                          <a:gd name="connsiteY30" fmla="*/ 558558 h 1214301"/>
                          <a:gd name="connsiteX31" fmla="*/ 862747 w 1006297"/>
                          <a:gd name="connsiteY31" fmla="*/ 365523 h 1214301"/>
                          <a:gd name="connsiteX32" fmla="*/ 850928 w 1006297"/>
                          <a:gd name="connsiteY32" fmla="*/ 330068 h 1214301"/>
                          <a:gd name="connsiteX33" fmla="*/ 878505 w 1006297"/>
                          <a:gd name="connsiteY33" fmla="*/ 334008 h 1214301"/>
                          <a:gd name="connsiteX34" fmla="*/ 988810 w 1006297"/>
                          <a:gd name="connsiteY34" fmla="*/ 267036 h 1214301"/>
                          <a:gd name="connsiteX35" fmla="*/ 984871 w 1006297"/>
                          <a:gd name="connsiteY35" fmla="*/ 148852 h 1214301"/>
                          <a:gd name="connsiteX36" fmla="*/ 976992 w 1006297"/>
                          <a:gd name="connsiteY36" fmla="*/ 148852 h 1214301"/>
                          <a:gd name="connsiteX37" fmla="*/ 969113 w 1006297"/>
                          <a:gd name="connsiteY37" fmla="*/ 274915 h 1214301"/>
                          <a:gd name="connsiteX38" fmla="*/ 843050 w 1006297"/>
                          <a:gd name="connsiteY38" fmla="*/ 322189 h 1214301"/>
                          <a:gd name="connsiteX39" fmla="*/ 839110 w 1006297"/>
                          <a:gd name="connsiteY39" fmla="*/ 322189 h 1214301"/>
                          <a:gd name="connsiteX40" fmla="*/ 929718 w 1006297"/>
                          <a:gd name="connsiteY40" fmla="*/ 842200 h 1214301"/>
                          <a:gd name="connsiteX41" fmla="*/ 768199 w 1006297"/>
                          <a:gd name="connsiteY41" fmla="*/ 1117964 h 1214301"/>
                          <a:gd name="connsiteX42" fmla="*/ 768199 w 1006297"/>
                          <a:gd name="connsiteY42" fmla="*/ 1117964 h 1214301"/>
                          <a:gd name="connsiteX43" fmla="*/ 748502 w 1006297"/>
                          <a:gd name="connsiteY43" fmla="*/ 1200694 h 1214301"/>
                          <a:gd name="connsiteX44" fmla="*/ 665773 w 1006297"/>
                          <a:gd name="connsiteY44" fmla="*/ 1188875 h 1214301"/>
                          <a:gd name="connsiteX45" fmla="*/ 622438 w 1006297"/>
                          <a:gd name="connsiteY45" fmla="*/ 1153420 h 1214301"/>
                          <a:gd name="connsiteX46" fmla="*/ 480617 w 1006297"/>
                          <a:gd name="connsiteY46" fmla="*/ 1070691 h 1214301"/>
                          <a:gd name="connsiteX47" fmla="*/ 267885 w 1006297"/>
                          <a:gd name="connsiteY47" fmla="*/ 1070691 h 1214301"/>
                          <a:gd name="connsiteX48" fmla="*/ 59092 w 1006297"/>
                          <a:gd name="connsiteY48" fmla="*/ 1050993 h 1214301"/>
                          <a:gd name="connsiteX49" fmla="*/ 15758 w 1006297"/>
                          <a:gd name="connsiteY49" fmla="*/ 1058872 h 1214301"/>
                          <a:gd name="connsiteX50" fmla="*/ 7879 w 1006297"/>
                          <a:gd name="connsiteY50" fmla="*/ 1062812 h 1214301"/>
                          <a:gd name="connsiteX51" fmla="*/ 27576 w 1006297"/>
                          <a:gd name="connsiteY51" fmla="*/ 1015538 h 1214301"/>
                          <a:gd name="connsiteX52" fmla="*/ 137882 w 1006297"/>
                          <a:gd name="connsiteY52" fmla="*/ 873716 h 1214301"/>
                          <a:gd name="connsiteX53" fmla="*/ 326977 w 1006297"/>
                          <a:gd name="connsiteY53" fmla="*/ 779169 h 1214301"/>
                          <a:gd name="connsiteX54" fmla="*/ 326977 w 1006297"/>
                          <a:gd name="connsiteY54" fmla="*/ 779169 h 1214301"/>
                          <a:gd name="connsiteX55" fmla="*/ 338796 w 1006297"/>
                          <a:gd name="connsiteY55" fmla="*/ 700379 h 1214301"/>
                          <a:gd name="connsiteX56" fmla="*/ 338796 w 1006297"/>
                          <a:gd name="connsiteY56" fmla="*/ 700379 h 1214301"/>
                          <a:gd name="connsiteX57" fmla="*/ 299401 w 1006297"/>
                          <a:gd name="connsiteY57" fmla="*/ 381281 h 1214301"/>
                          <a:gd name="connsiteX58" fmla="*/ 291522 w 1006297"/>
                          <a:gd name="connsiteY58" fmla="*/ 377342 h 1214301"/>
                          <a:gd name="connsiteX59" fmla="*/ 161519 w 1006297"/>
                          <a:gd name="connsiteY59" fmla="*/ 349765 h 1214301"/>
                          <a:gd name="connsiteX60" fmla="*/ 165458 w 1006297"/>
                          <a:gd name="connsiteY60" fmla="*/ 310370 h 1214301"/>
                          <a:gd name="connsiteX61" fmla="*/ 193035 w 1006297"/>
                          <a:gd name="connsiteY61" fmla="*/ 219762 h 1214301"/>
                          <a:gd name="connsiteX62" fmla="*/ 386069 w 1006297"/>
                          <a:gd name="connsiteY62" fmla="*/ 58244 h 1214301"/>
                          <a:gd name="connsiteX63" fmla="*/ 409706 w 1006297"/>
                          <a:gd name="connsiteY63" fmla="*/ 54304 h 1214301"/>
                          <a:gd name="connsiteX64" fmla="*/ 386069 w 1006297"/>
                          <a:gd name="connsiteY64" fmla="*/ 101578 h 1214301"/>
                          <a:gd name="connsiteX65" fmla="*/ 397888 w 1006297"/>
                          <a:gd name="connsiteY65" fmla="*/ 156731 h 1214301"/>
                          <a:gd name="connsiteX66" fmla="*/ 484556 w 1006297"/>
                          <a:gd name="connsiteY66" fmla="*/ 129154 h 1214301"/>
                          <a:gd name="connsiteX67" fmla="*/ 500314 w 1006297"/>
                          <a:gd name="connsiteY67" fmla="*/ 125215 h 1214301"/>
                          <a:gd name="connsiteX68" fmla="*/ 516072 w 1006297"/>
                          <a:gd name="connsiteY68" fmla="*/ 152791 h 1214301"/>
                          <a:gd name="connsiteX69" fmla="*/ 543649 w 1006297"/>
                          <a:gd name="connsiteY69" fmla="*/ 168549 h 1214301"/>
                          <a:gd name="connsiteX70" fmla="*/ 642136 w 1006297"/>
                          <a:gd name="connsiteY70" fmla="*/ 129154 h 1214301"/>
                          <a:gd name="connsiteX71" fmla="*/ 653954 w 1006297"/>
                          <a:gd name="connsiteY71" fmla="*/ 46425 h 1214301"/>
                          <a:gd name="connsiteX72" fmla="*/ 646075 w 1006297"/>
                          <a:gd name="connsiteY72" fmla="*/ 10970 h 1214301"/>
                          <a:gd name="connsiteX73" fmla="*/ 772139 w 1006297"/>
                          <a:gd name="connsiteY73" fmla="*/ 7030 h 1214301"/>
                          <a:gd name="connsiteX74" fmla="*/ 980932 w 1006297"/>
                          <a:gd name="connsiteY74" fmla="*/ 140973 h 1214301"/>
                          <a:gd name="connsiteX75" fmla="*/ 984871 w 1006297"/>
                          <a:gd name="connsiteY75" fmla="*/ 148852 h 1214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006297" h="1214301">
                            <a:moveTo>
                              <a:pt x="984871" y="148852"/>
                            </a:moveTo>
                            <a:cubicBezTo>
                              <a:pt x="953355" y="101578"/>
                              <a:pt x="906081" y="66123"/>
                              <a:pt x="850928" y="38546"/>
                            </a:cubicBezTo>
                            <a:cubicBezTo>
                              <a:pt x="815473" y="18849"/>
                              <a:pt x="772139" y="10970"/>
                              <a:pt x="732744" y="3091"/>
                            </a:cubicBezTo>
                            <a:cubicBezTo>
                              <a:pt x="689410" y="-4788"/>
                              <a:pt x="661833" y="3091"/>
                              <a:pt x="622438" y="18849"/>
                            </a:cubicBezTo>
                            <a:cubicBezTo>
                              <a:pt x="622438" y="18849"/>
                              <a:pt x="622438" y="18849"/>
                              <a:pt x="622438" y="18849"/>
                            </a:cubicBezTo>
                            <a:cubicBezTo>
                              <a:pt x="709107" y="121275"/>
                              <a:pt x="520012" y="239460"/>
                              <a:pt x="488496" y="101578"/>
                            </a:cubicBezTo>
                            <a:cubicBezTo>
                              <a:pt x="488496" y="101578"/>
                              <a:pt x="480617" y="97639"/>
                              <a:pt x="480617" y="101578"/>
                            </a:cubicBezTo>
                            <a:cubicBezTo>
                              <a:pt x="472738" y="121275"/>
                              <a:pt x="413646" y="219762"/>
                              <a:pt x="386069" y="144912"/>
                            </a:cubicBezTo>
                            <a:cubicBezTo>
                              <a:pt x="374251" y="117336"/>
                              <a:pt x="393948" y="81881"/>
                              <a:pt x="405767" y="58244"/>
                            </a:cubicBezTo>
                            <a:cubicBezTo>
                              <a:pt x="405767" y="58244"/>
                              <a:pt x="401827" y="54304"/>
                              <a:pt x="401827" y="54304"/>
                            </a:cubicBezTo>
                            <a:cubicBezTo>
                              <a:pt x="256066" y="54304"/>
                              <a:pt x="165458" y="207944"/>
                              <a:pt x="153640" y="337947"/>
                            </a:cubicBezTo>
                            <a:cubicBezTo>
                              <a:pt x="149700" y="377342"/>
                              <a:pt x="189095" y="400979"/>
                              <a:pt x="224550" y="400979"/>
                            </a:cubicBezTo>
                            <a:cubicBezTo>
                              <a:pt x="240308" y="400979"/>
                              <a:pt x="252127" y="400979"/>
                              <a:pt x="267885" y="397039"/>
                            </a:cubicBezTo>
                            <a:cubicBezTo>
                              <a:pt x="279703" y="393100"/>
                              <a:pt x="287582" y="381281"/>
                              <a:pt x="287582" y="385221"/>
                            </a:cubicBezTo>
                            <a:cubicBezTo>
                              <a:pt x="287582" y="412797"/>
                              <a:pt x="291522" y="444313"/>
                              <a:pt x="291522" y="471889"/>
                            </a:cubicBezTo>
                            <a:cubicBezTo>
                              <a:pt x="295461" y="511284"/>
                              <a:pt x="299401" y="554618"/>
                              <a:pt x="303340" y="594013"/>
                            </a:cubicBezTo>
                            <a:cubicBezTo>
                              <a:pt x="307280" y="613711"/>
                              <a:pt x="330917" y="688561"/>
                              <a:pt x="319098" y="704319"/>
                            </a:cubicBezTo>
                            <a:cubicBezTo>
                              <a:pt x="311219" y="712198"/>
                              <a:pt x="303340" y="783108"/>
                              <a:pt x="315159" y="779169"/>
                            </a:cubicBezTo>
                            <a:cubicBezTo>
                              <a:pt x="303340" y="783108"/>
                              <a:pt x="287582" y="787048"/>
                              <a:pt x="275764" y="790987"/>
                            </a:cubicBezTo>
                            <a:cubicBezTo>
                              <a:pt x="149700" y="838261"/>
                              <a:pt x="31516" y="928869"/>
                              <a:pt x="0" y="1066751"/>
                            </a:cubicBezTo>
                            <a:cubicBezTo>
                              <a:pt x="0" y="1070691"/>
                              <a:pt x="3939" y="1070691"/>
                              <a:pt x="7879" y="1070691"/>
                            </a:cubicBezTo>
                            <a:cubicBezTo>
                              <a:pt x="90608" y="1035235"/>
                              <a:pt x="181216" y="1070691"/>
                              <a:pt x="263945" y="1078569"/>
                            </a:cubicBezTo>
                            <a:cubicBezTo>
                              <a:pt x="323038" y="1082509"/>
                              <a:pt x="386069" y="1070691"/>
                              <a:pt x="445162" y="1074630"/>
                            </a:cubicBezTo>
                            <a:cubicBezTo>
                              <a:pt x="531830" y="1078569"/>
                              <a:pt x="583043" y="1141601"/>
                              <a:pt x="646075" y="1188875"/>
                            </a:cubicBezTo>
                            <a:cubicBezTo>
                              <a:pt x="665773" y="1200694"/>
                              <a:pt x="685470" y="1208572"/>
                              <a:pt x="705168" y="1212512"/>
                            </a:cubicBezTo>
                            <a:cubicBezTo>
                              <a:pt x="736684" y="1216451"/>
                              <a:pt x="748502" y="1216451"/>
                              <a:pt x="756381" y="1184936"/>
                            </a:cubicBezTo>
                            <a:cubicBezTo>
                              <a:pt x="760320" y="1177056"/>
                              <a:pt x="764260" y="1125843"/>
                              <a:pt x="772139" y="1121904"/>
                            </a:cubicBezTo>
                            <a:cubicBezTo>
                              <a:pt x="780018" y="1117964"/>
                              <a:pt x="787897" y="1114025"/>
                              <a:pt x="799715" y="1110085"/>
                            </a:cubicBezTo>
                            <a:cubicBezTo>
                              <a:pt x="835171" y="1090388"/>
                              <a:pt x="858807" y="1066751"/>
                              <a:pt x="882444" y="1035235"/>
                            </a:cubicBezTo>
                            <a:cubicBezTo>
                              <a:pt x="917900" y="984022"/>
                              <a:pt x="925778" y="901293"/>
                              <a:pt x="937597" y="838261"/>
                            </a:cubicBezTo>
                            <a:cubicBezTo>
                              <a:pt x="949416" y="743713"/>
                              <a:pt x="941537" y="649166"/>
                              <a:pt x="925778" y="558558"/>
                            </a:cubicBezTo>
                            <a:cubicBezTo>
                              <a:pt x="913960" y="491587"/>
                              <a:pt x="890323" y="428555"/>
                              <a:pt x="862747" y="365523"/>
                            </a:cubicBezTo>
                            <a:cubicBezTo>
                              <a:pt x="858807" y="353705"/>
                              <a:pt x="827291" y="326128"/>
                              <a:pt x="850928" y="330068"/>
                            </a:cubicBezTo>
                            <a:cubicBezTo>
                              <a:pt x="858807" y="334008"/>
                              <a:pt x="870626" y="334008"/>
                              <a:pt x="878505" y="334008"/>
                            </a:cubicBezTo>
                            <a:cubicBezTo>
                              <a:pt x="917900" y="334008"/>
                              <a:pt x="965173" y="298552"/>
                              <a:pt x="988810" y="267036"/>
                            </a:cubicBezTo>
                            <a:cubicBezTo>
                              <a:pt x="1016387" y="223702"/>
                              <a:pt x="1008508" y="188247"/>
                              <a:pt x="984871" y="148852"/>
                            </a:cubicBezTo>
                            <a:cubicBezTo>
                              <a:pt x="984871" y="148852"/>
                              <a:pt x="976992" y="144912"/>
                              <a:pt x="976992" y="148852"/>
                            </a:cubicBezTo>
                            <a:cubicBezTo>
                              <a:pt x="1004568" y="196126"/>
                              <a:pt x="1004568" y="235520"/>
                              <a:pt x="969113" y="274915"/>
                            </a:cubicBezTo>
                            <a:cubicBezTo>
                              <a:pt x="941537" y="306431"/>
                              <a:pt x="886384" y="341886"/>
                              <a:pt x="843050" y="322189"/>
                            </a:cubicBezTo>
                            <a:cubicBezTo>
                              <a:pt x="843050" y="322189"/>
                              <a:pt x="835171" y="322189"/>
                              <a:pt x="839110" y="322189"/>
                            </a:cubicBezTo>
                            <a:cubicBezTo>
                              <a:pt x="913960" y="487647"/>
                              <a:pt x="953355" y="660984"/>
                              <a:pt x="929718" y="842200"/>
                            </a:cubicBezTo>
                            <a:cubicBezTo>
                              <a:pt x="913960" y="952506"/>
                              <a:pt x="886384" y="1074630"/>
                              <a:pt x="768199" y="1117964"/>
                            </a:cubicBezTo>
                            <a:cubicBezTo>
                              <a:pt x="768199" y="1117964"/>
                              <a:pt x="768199" y="1117964"/>
                              <a:pt x="768199" y="1117964"/>
                            </a:cubicBezTo>
                            <a:cubicBezTo>
                              <a:pt x="764260" y="1145541"/>
                              <a:pt x="760320" y="1173117"/>
                              <a:pt x="748502" y="1200694"/>
                            </a:cubicBezTo>
                            <a:cubicBezTo>
                              <a:pt x="740623" y="1216451"/>
                              <a:pt x="665773" y="1188875"/>
                              <a:pt x="665773" y="1188875"/>
                            </a:cubicBezTo>
                            <a:cubicBezTo>
                              <a:pt x="650015" y="1180996"/>
                              <a:pt x="638196" y="1165238"/>
                              <a:pt x="622438" y="1153420"/>
                            </a:cubicBezTo>
                            <a:cubicBezTo>
                              <a:pt x="579104" y="1114025"/>
                              <a:pt x="535770" y="1082509"/>
                              <a:pt x="480617" y="1070691"/>
                            </a:cubicBezTo>
                            <a:cubicBezTo>
                              <a:pt x="413646" y="1054933"/>
                              <a:pt x="334856" y="1074630"/>
                              <a:pt x="267885" y="1070691"/>
                            </a:cubicBezTo>
                            <a:cubicBezTo>
                              <a:pt x="196974" y="1066751"/>
                              <a:pt x="133943" y="1043114"/>
                              <a:pt x="59092" y="1050993"/>
                            </a:cubicBezTo>
                            <a:cubicBezTo>
                              <a:pt x="43334" y="1050993"/>
                              <a:pt x="31516" y="1054933"/>
                              <a:pt x="15758" y="1058872"/>
                            </a:cubicBezTo>
                            <a:cubicBezTo>
                              <a:pt x="11818" y="1058872"/>
                              <a:pt x="11818" y="1058872"/>
                              <a:pt x="7879" y="1062812"/>
                            </a:cubicBezTo>
                            <a:cubicBezTo>
                              <a:pt x="19697" y="1058872"/>
                              <a:pt x="23637" y="1027356"/>
                              <a:pt x="27576" y="1015538"/>
                            </a:cubicBezTo>
                            <a:cubicBezTo>
                              <a:pt x="47274" y="960385"/>
                              <a:pt x="90608" y="913111"/>
                              <a:pt x="137882" y="873716"/>
                            </a:cubicBezTo>
                            <a:cubicBezTo>
                              <a:pt x="193035" y="830382"/>
                              <a:pt x="260006" y="794927"/>
                              <a:pt x="326977" y="779169"/>
                            </a:cubicBezTo>
                            <a:cubicBezTo>
                              <a:pt x="326977" y="779169"/>
                              <a:pt x="326977" y="779169"/>
                              <a:pt x="326977" y="779169"/>
                            </a:cubicBezTo>
                            <a:cubicBezTo>
                              <a:pt x="319098" y="755532"/>
                              <a:pt x="311219" y="716137"/>
                              <a:pt x="338796" y="700379"/>
                            </a:cubicBezTo>
                            <a:cubicBezTo>
                              <a:pt x="338796" y="700379"/>
                              <a:pt x="338796" y="700379"/>
                              <a:pt x="338796" y="700379"/>
                            </a:cubicBezTo>
                            <a:cubicBezTo>
                              <a:pt x="311219" y="597953"/>
                              <a:pt x="303340" y="487647"/>
                              <a:pt x="299401" y="381281"/>
                            </a:cubicBezTo>
                            <a:cubicBezTo>
                              <a:pt x="299401" y="377342"/>
                              <a:pt x="295461" y="377342"/>
                              <a:pt x="291522" y="377342"/>
                            </a:cubicBezTo>
                            <a:cubicBezTo>
                              <a:pt x="256066" y="400979"/>
                              <a:pt x="165458" y="408857"/>
                              <a:pt x="161519" y="349765"/>
                            </a:cubicBezTo>
                            <a:cubicBezTo>
                              <a:pt x="161519" y="337947"/>
                              <a:pt x="161519" y="322189"/>
                              <a:pt x="165458" y="310370"/>
                            </a:cubicBezTo>
                            <a:cubicBezTo>
                              <a:pt x="169398" y="278855"/>
                              <a:pt x="181216" y="247339"/>
                              <a:pt x="193035" y="219762"/>
                            </a:cubicBezTo>
                            <a:cubicBezTo>
                              <a:pt x="224550" y="137033"/>
                              <a:pt x="295461" y="77941"/>
                              <a:pt x="386069" y="58244"/>
                            </a:cubicBezTo>
                            <a:cubicBezTo>
                              <a:pt x="393948" y="58244"/>
                              <a:pt x="401827" y="54304"/>
                              <a:pt x="409706" y="54304"/>
                            </a:cubicBezTo>
                            <a:cubicBezTo>
                              <a:pt x="393948" y="54304"/>
                              <a:pt x="386069" y="89759"/>
                              <a:pt x="386069" y="101578"/>
                            </a:cubicBezTo>
                            <a:cubicBezTo>
                              <a:pt x="382130" y="117336"/>
                              <a:pt x="382130" y="144912"/>
                              <a:pt x="397888" y="156731"/>
                            </a:cubicBezTo>
                            <a:cubicBezTo>
                              <a:pt x="429404" y="184307"/>
                              <a:pt x="464859" y="156731"/>
                              <a:pt x="484556" y="129154"/>
                            </a:cubicBezTo>
                            <a:cubicBezTo>
                              <a:pt x="496375" y="113396"/>
                              <a:pt x="492436" y="97639"/>
                              <a:pt x="500314" y="125215"/>
                            </a:cubicBezTo>
                            <a:cubicBezTo>
                              <a:pt x="504254" y="137033"/>
                              <a:pt x="512133" y="144912"/>
                              <a:pt x="516072" y="152791"/>
                            </a:cubicBezTo>
                            <a:cubicBezTo>
                              <a:pt x="523951" y="160670"/>
                              <a:pt x="531830" y="164610"/>
                              <a:pt x="543649" y="168549"/>
                            </a:cubicBezTo>
                            <a:cubicBezTo>
                              <a:pt x="579104" y="176428"/>
                              <a:pt x="622438" y="160670"/>
                              <a:pt x="642136" y="129154"/>
                            </a:cubicBezTo>
                            <a:cubicBezTo>
                              <a:pt x="657894" y="105517"/>
                              <a:pt x="661833" y="77941"/>
                              <a:pt x="653954" y="46425"/>
                            </a:cubicBezTo>
                            <a:cubicBezTo>
                              <a:pt x="653954" y="38546"/>
                              <a:pt x="634257" y="18849"/>
                              <a:pt x="646075" y="10970"/>
                            </a:cubicBezTo>
                            <a:cubicBezTo>
                              <a:pt x="689410" y="-4788"/>
                              <a:pt x="728804" y="-849"/>
                              <a:pt x="772139" y="7030"/>
                            </a:cubicBezTo>
                            <a:cubicBezTo>
                              <a:pt x="854868" y="22788"/>
                              <a:pt x="937597" y="70062"/>
                              <a:pt x="980932" y="140973"/>
                            </a:cubicBezTo>
                            <a:cubicBezTo>
                              <a:pt x="980932" y="148852"/>
                              <a:pt x="988810" y="148852"/>
                              <a:pt x="984871" y="148852"/>
                            </a:cubicBezTo>
                            <a:close/>
                          </a:path>
                        </a:pathLst>
                      </a:custGeom>
                      <a:solidFill>
                        <a:srgbClr val="0D406D"/>
                      </a:solidFill>
                      <a:ln w="39379" cap="flat">
                        <a:noFill/>
                        <a:prstDash val="solid"/>
                        <a:miter/>
                      </a:ln>
                    </p:spPr>
                    <p:txBody>
                      <a:bodyPr rtlCol="0" anchor="ctr"/>
                      <a:lstStyle/>
                      <a:p>
                        <a:endParaRPr lang="en-US"/>
                      </a:p>
                    </p:txBody>
                  </p:sp>
                </p:grpSp>
                <p:grpSp>
                  <p:nvGrpSpPr>
                    <p:cNvPr id="3387" name="Graphic 2510">
                      <a:extLst>
                        <a:ext uri="{FF2B5EF4-FFF2-40B4-BE49-F238E27FC236}">
                          <a16:creationId xmlns:a16="http://schemas.microsoft.com/office/drawing/2014/main" xmlns="" id="{45ABCF79-0D4D-4492-8940-2DDFF3910A7E}"/>
                        </a:ext>
                      </a:extLst>
                    </p:cNvPr>
                    <p:cNvGrpSpPr/>
                    <p:nvPr/>
                  </p:nvGrpSpPr>
                  <p:grpSpPr>
                    <a:xfrm>
                      <a:off x="17190178" y="2552137"/>
                      <a:ext cx="170770" cy="153124"/>
                      <a:chOff x="17190178" y="2552137"/>
                      <a:chExt cx="170770" cy="153124"/>
                    </a:xfrm>
                  </p:grpSpPr>
                  <p:sp>
                    <p:nvSpPr>
                      <p:cNvPr id="3388" name="Freeform: Shape 3387">
                        <a:extLst>
                          <a:ext uri="{FF2B5EF4-FFF2-40B4-BE49-F238E27FC236}">
                            <a16:creationId xmlns:a16="http://schemas.microsoft.com/office/drawing/2014/main" xmlns="" id="{0347DC71-F03D-411A-B9A1-2094A58AB3BC}"/>
                          </a:ext>
                        </a:extLst>
                      </p:cNvPr>
                      <p:cNvSpPr/>
                      <p:nvPr/>
                    </p:nvSpPr>
                    <p:spPr>
                      <a:xfrm>
                        <a:off x="17198057" y="2552137"/>
                        <a:ext cx="159700" cy="153124"/>
                      </a:xfrm>
                      <a:custGeom>
                        <a:avLst/>
                        <a:gdLst>
                          <a:gd name="connsiteX0" fmla="*/ 157579 w 159700"/>
                          <a:gd name="connsiteY0" fmla="*/ 78790 h 153124"/>
                          <a:gd name="connsiteX1" fmla="*/ 137882 w 159700"/>
                          <a:gd name="connsiteY1" fmla="*/ 0 h 153124"/>
                          <a:gd name="connsiteX2" fmla="*/ 86669 w 159700"/>
                          <a:gd name="connsiteY2" fmla="*/ 15758 h 153124"/>
                          <a:gd name="connsiteX3" fmla="*/ 27576 w 159700"/>
                          <a:gd name="connsiteY3" fmla="*/ 86668 h 153124"/>
                          <a:gd name="connsiteX4" fmla="*/ 0 w 159700"/>
                          <a:gd name="connsiteY4" fmla="*/ 82729 h 153124"/>
                          <a:gd name="connsiteX5" fmla="*/ 0 w 159700"/>
                          <a:gd name="connsiteY5" fmla="*/ 82729 h 153124"/>
                          <a:gd name="connsiteX6" fmla="*/ 157579 w 159700"/>
                          <a:gd name="connsiteY6" fmla="*/ 78790 h 153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700" h="153124">
                            <a:moveTo>
                              <a:pt x="157579" y="78790"/>
                            </a:moveTo>
                            <a:cubicBezTo>
                              <a:pt x="165458" y="39395"/>
                              <a:pt x="149700" y="15758"/>
                              <a:pt x="137882" y="0"/>
                            </a:cubicBezTo>
                            <a:cubicBezTo>
                              <a:pt x="122124" y="7879"/>
                              <a:pt x="102427" y="11818"/>
                              <a:pt x="86669" y="15758"/>
                            </a:cubicBezTo>
                            <a:cubicBezTo>
                              <a:pt x="86669" y="39395"/>
                              <a:pt x="74850" y="86668"/>
                              <a:pt x="27576" y="86668"/>
                            </a:cubicBezTo>
                            <a:cubicBezTo>
                              <a:pt x="15758" y="86668"/>
                              <a:pt x="7879" y="86668"/>
                              <a:pt x="0" y="82729"/>
                            </a:cubicBezTo>
                            <a:lnTo>
                              <a:pt x="0" y="82729"/>
                            </a:lnTo>
                            <a:cubicBezTo>
                              <a:pt x="19697" y="200914"/>
                              <a:pt x="145761" y="149700"/>
                              <a:pt x="157579" y="78790"/>
                            </a:cubicBezTo>
                            <a:close/>
                          </a:path>
                        </a:pathLst>
                      </a:custGeom>
                      <a:solidFill>
                        <a:srgbClr val="FFCE00"/>
                      </a:solidFill>
                      <a:ln w="39379" cap="flat">
                        <a:noFill/>
                        <a:prstDash val="solid"/>
                        <a:miter/>
                      </a:ln>
                    </p:spPr>
                    <p:txBody>
                      <a:bodyPr rtlCol="0" anchor="ctr"/>
                      <a:lstStyle/>
                      <a:p>
                        <a:endParaRPr lang="en-US"/>
                      </a:p>
                    </p:txBody>
                  </p:sp>
                  <p:sp>
                    <p:nvSpPr>
                      <p:cNvPr id="3389" name="Freeform: Shape 3388">
                        <a:extLst>
                          <a:ext uri="{FF2B5EF4-FFF2-40B4-BE49-F238E27FC236}">
                            <a16:creationId xmlns:a16="http://schemas.microsoft.com/office/drawing/2014/main" xmlns="" id="{E7476893-4579-45A8-BE0E-ADB3F299DA65}"/>
                          </a:ext>
                        </a:extLst>
                      </p:cNvPr>
                      <p:cNvSpPr/>
                      <p:nvPr/>
                    </p:nvSpPr>
                    <p:spPr>
                      <a:xfrm>
                        <a:off x="17190178" y="2552137"/>
                        <a:ext cx="170770" cy="152825"/>
                      </a:xfrm>
                      <a:custGeom>
                        <a:avLst/>
                        <a:gdLst>
                          <a:gd name="connsiteX0" fmla="*/ 169398 w 170770"/>
                          <a:gd name="connsiteY0" fmla="*/ 78790 h 152825"/>
                          <a:gd name="connsiteX1" fmla="*/ 149701 w 170770"/>
                          <a:gd name="connsiteY1" fmla="*/ 0 h 152825"/>
                          <a:gd name="connsiteX2" fmla="*/ 145761 w 170770"/>
                          <a:gd name="connsiteY2" fmla="*/ 0 h 152825"/>
                          <a:gd name="connsiteX3" fmla="*/ 94548 w 170770"/>
                          <a:gd name="connsiteY3" fmla="*/ 15758 h 152825"/>
                          <a:gd name="connsiteX4" fmla="*/ 94548 w 170770"/>
                          <a:gd name="connsiteY4" fmla="*/ 15758 h 152825"/>
                          <a:gd name="connsiteX5" fmla="*/ 11819 w 170770"/>
                          <a:gd name="connsiteY5" fmla="*/ 78790 h 152825"/>
                          <a:gd name="connsiteX6" fmla="*/ 3939 w 170770"/>
                          <a:gd name="connsiteY6" fmla="*/ 78790 h 152825"/>
                          <a:gd name="connsiteX7" fmla="*/ 82729 w 170770"/>
                          <a:gd name="connsiteY7" fmla="*/ 149700 h 152825"/>
                          <a:gd name="connsiteX8" fmla="*/ 169398 w 170770"/>
                          <a:gd name="connsiteY8" fmla="*/ 78790 h 152825"/>
                          <a:gd name="connsiteX9" fmla="*/ 161519 w 170770"/>
                          <a:gd name="connsiteY9" fmla="*/ 78790 h 152825"/>
                          <a:gd name="connsiteX10" fmla="*/ 102427 w 170770"/>
                          <a:gd name="connsiteY10" fmla="*/ 145761 h 152825"/>
                          <a:gd name="connsiteX11" fmla="*/ 7879 w 170770"/>
                          <a:gd name="connsiteY11" fmla="*/ 82729 h 152825"/>
                          <a:gd name="connsiteX12" fmla="*/ 0 w 170770"/>
                          <a:gd name="connsiteY12" fmla="*/ 82729 h 152825"/>
                          <a:gd name="connsiteX13" fmla="*/ 82729 w 170770"/>
                          <a:gd name="connsiteY13" fmla="*/ 55153 h 152825"/>
                          <a:gd name="connsiteX14" fmla="*/ 90608 w 170770"/>
                          <a:gd name="connsiteY14" fmla="*/ 31516 h 152825"/>
                          <a:gd name="connsiteX15" fmla="*/ 110306 w 170770"/>
                          <a:gd name="connsiteY15" fmla="*/ 7879 h 152825"/>
                          <a:gd name="connsiteX16" fmla="*/ 145761 w 170770"/>
                          <a:gd name="connsiteY16" fmla="*/ 11818 h 152825"/>
                          <a:gd name="connsiteX17" fmla="*/ 153640 w 170770"/>
                          <a:gd name="connsiteY17" fmla="*/ 74850 h 152825"/>
                          <a:gd name="connsiteX18" fmla="*/ 169398 w 170770"/>
                          <a:gd name="connsiteY18" fmla="*/ 78790 h 152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770" h="152825">
                            <a:moveTo>
                              <a:pt x="169398" y="78790"/>
                            </a:moveTo>
                            <a:cubicBezTo>
                              <a:pt x="173337" y="47274"/>
                              <a:pt x="169398" y="23637"/>
                              <a:pt x="149701" y="0"/>
                            </a:cubicBezTo>
                            <a:cubicBezTo>
                              <a:pt x="149701" y="0"/>
                              <a:pt x="145761" y="0"/>
                              <a:pt x="145761" y="0"/>
                            </a:cubicBezTo>
                            <a:cubicBezTo>
                              <a:pt x="130003" y="7879"/>
                              <a:pt x="110306" y="11818"/>
                              <a:pt x="94548" y="15758"/>
                            </a:cubicBezTo>
                            <a:cubicBezTo>
                              <a:pt x="94548" y="15758"/>
                              <a:pt x="94548" y="15758"/>
                              <a:pt x="94548" y="15758"/>
                            </a:cubicBezTo>
                            <a:cubicBezTo>
                              <a:pt x="90608" y="55153"/>
                              <a:pt x="66971" y="102426"/>
                              <a:pt x="11819" y="78790"/>
                            </a:cubicBezTo>
                            <a:cubicBezTo>
                              <a:pt x="11819" y="78790"/>
                              <a:pt x="3939" y="78790"/>
                              <a:pt x="3939" y="78790"/>
                            </a:cubicBezTo>
                            <a:cubicBezTo>
                              <a:pt x="11819" y="118184"/>
                              <a:pt x="35455" y="157579"/>
                              <a:pt x="82729" y="149700"/>
                            </a:cubicBezTo>
                            <a:cubicBezTo>
                              <a:pt x="122124" y="149700"/>
                              <a:pt x="161519" y="122124"/>
                              <a:pt x="169398" y="78790"/>
                            </a:cubicBezTo>
                            <a:cubicBezTo>
                              <a:pt x="169398" y="78790"/>
                              <a:pt x="161519" y="74850"/>
                              <a:pt x="161519" y="78790"/>
                            </a:cubicBezTo>
                            <a:cubicBezTo>
                              <a:pt x="153640" y="110305"/>
                              <a:pt x="130003" y="133942"/>
                              <a:pt x="102427" y="145761"/>
                            </a:cubicBezTo>
                            <a:cubicBezTo>
                              <a:pt x="51213" y="169398"/>
                              <a:pt x="19697" y="130003"/>
                              <a:pt x="7879" y="82729"/>
                            </a:cubicBezTo>
                            <a:cubicBezTo>
                              <a:pt x="3939" y="82729"/>
                              <a:pt x="3939" y="82729"/>
                              <a:pt x="0" y="82729"/>
                            </a:cubicBezTo>
                            <a:cubicBezTo>
                              <a:pt x="31516" y="94547"/>
                              <a:pt x="66971" y="86668"/>
                              <a:pt x="82729" y="55153"/>
                            </a:cubicBezTo>
                            <a:cubicBezTo>
                              <a:pt x="86669" y="47274"/>
                              <a:pt x="86669" y="39395"/>
                              <a:pt x="90608" y="31516"/>
                            </a:cubicBezTo>
                            <a:cubicBezTo>
                              <a:pt x="94548" y="15758"/>
                              <a:pt x="94548" y="11818"/>
                              <a:pt x="110306" y="7879"/>
                            </a:cubicBezTo>
                            <a:cubicBezTo>
                              <a:pt x="130003" y="3939"/>
                              <a:pt x="137882" y="-3940"/>
                              <a:pt x="145761" y="11818"/>
                            </a:cubicBezTo>
                            <a:cubicBezTo>
                              <a:pt x="157579" y="31516"/>
                              <a:pt x="157579" y="51213"/>
                              <a:pt x="153640" y="74850"/>
                            </a:cubicBezTo>
                            <a:cubicBezTo>
                              <a:pt x="161519" y="82729"/>
                              <a:pt x="169398" y="82729"/>
                              <a:pt x="169398" y="78790"/>
                            </a:cubicBezTo>
                            <a:close/>
                          </a:path>
                        </a:pathLst>
                      </a:custGeom>
                      <a:solidFill>
                        <a:srgbClr val="C67F00"/>
                      </a:solidFill>
                      <a:ln w="39379" cap="flat">
                        <a:noFill/>
                        <a:prstDash val="solid"/>
                        <a:miter/>
                      </a:ln>
                    </p:spPr>
                    <p:txBody>
                      <a:bodyPr rtlCol="0" anchor="ctr"/>
                      <a:lstStyle/>
                      <a:p>
                        <a:endParaRPr lang="en-US"/>
                      </a:p>
                    </p:txBody>
                  </p:sp>
                </p:grpSp>
                <p:sp>
                  <p:nvSpPr>
                    <p:cNvPr id="3390" name="Freeform: Shape 3389">
                      <a:extLst>
                        <a:ext uri="{FF2B5EF4-FFF2-40B4-BE49-F238E27FC236}">
                          <a16:creationId xmlns:a16="http://schemas.microsoft.com/office/drawing/2014/main" xmlns="" id="{30F8921C-75E8-4D13-9E90-13E5EBC2A4C3}"/>
                        </a:ext>
                      </a:extLst>
                    </p:cNvPr>
                    <p:cNvSpPr/>
                    <p:nvPr/>
                  </p:nvSpPr>
                  <p:spPr>
                    <a:xfrm>
                      <a:off x="17233513" y="3308517"/>
                      <a:ext cx="287582" cy="66971"/>
                    </a:xfrm>
                    <a:custGeom>
                      <a:avLst/>
                      <a:gdLst>
                        <a:gd name="connsiteX0" fmla="*/ 0 w 287582"/>
                        <a:gd name="connsiteY0" fmla="*/ 15758 h 66971"/>
                        <a:gd name="connsiteX1" fmla="*/ 47274 w 287582"/>
                        <a:gd name="connsiteY1" fmla="*/ 3939 h 66971"/>
                        <a:gd name="connsiteX2" fmla="*/ 70911 w 287582"/>
                        <a:gd name="connsiteY2" fmla="*/ 0 h 66971"/>
                        <a:gd name="connsiteX3" fmla="*/ 82729 w 287582"/>
                        <a:gd name="connsiteY3" fmla="*/ 0 h 66971"/>
                        <a:gd name="connsiteX4" fmla="*/ 94548 w 287582"/>
                        <a:gd name="connsiteY4" fmla="*/ 0 h 66971"/>
                        <a:gd name="connsiteX5" fmla="*/ 122124 w 287582"/>
                        <a:gd name="connsiteY5" fmla="*/ 0 h 66971"/>
                        <a:gd name="connsiteX6" fmla="*/ 149701 w 287582"/>
                        <a:gd name="connsiteY6" fmla="*/ 3939 h 66971"/>
                        <a:gd name="connsiteX7" fmla="*/ 177277 w 287582"/>
                        <a:gd name="connsiteY7" fmla="*/ 7879 h 66971"/>
                        <a:gd name="connsiteX8" fmla="*/ 204853 w 287582"/>
                        <a:gd name="connsiteY8" fmla="*/ 15758 h 66971"/>
                        <a:gd name="connsiteX9" fmla="*/ 228490 w 287582"/>
                        <a:gd name="connsiteY9" fmla="*/ 23637 h 66971"/>
                        <a:gd name="connsiteX10" fmla="*/ 240309 w 287582"/>
                        <a:gd name="connsiteY10" fmla="*/ 27576 h 66971"/>
                        <a:gd name="connsiteX11" fmla="*/ 244248 w 287582"/>
                        <a:gd name="connsiteY11" fmla="*/ 31516 h 66971"/>
                        <a:gd name="connsiteX12" fmla="*/ 248188 w 287582"/>
                        <a:gd name="connsiteY12" fmla="*/ 35455 h 66971"/>
                        <a:gd name="connsiteX13" fmla="*/ 263945 w 287582"/>
                        <a:gd name="connsiteY13" fmla="*/ 47274 h 66971"/>
                        <a:gd name="connsiteX14" fmla="*/ 275764 w 287582"/>
                        <a:gd name="connsiteY14" fmla="*/ 59092 h 66971"/>
                        <a:gd name="connsiteX15" fmla="*/ 287582 w 287582"/>
                        <a:gd name="connsiteY15" fmla="*/ 66971 h 66971"/>
                        <a:gd name="connsiteX16" fmla="*/ 275764 w 287582"/>
                        <a:gd name="connsiteY16" fmla="*/ 59092 h 66971"/>
                        <a:gd name="connsiteX17" fmla="*/ 263945 w 287582"/>
                        <a:gd name="connsiteY17" fmla="*/ 51213 h 66971"/>
                        <a:gd name="connsiteX18" fmla="*/ 248188 w 287582"/>
                        <a:gd name="connsiteY18" fmla="*/ 43334 h 66971"/>
                        <a:gd name="connsiteX19" fmla="*/ 244248 w 287582"/>
                        <a:gd name="connsiteY19" fmla="*/ 39395 h 66971"/>
                        <a:gd name="connsiteX20" fmla="*/ 240309 w 287582"/>
                        <a:gd name="connsiteY20" fmla="*/ 35455 h 66971"/>
                        <a:gd name="connsiteX21" fmla="*/ 228490 w 287582"/>
                        <a:gd name="connsiteY21" fmla="*/ 31516 h 66971"/>
                        <a:gd name="connsiteX22" fmla="*/ 204853 w 287582"/>
                        <a:gd name="connsiteY22" fmla="*/ 23637 h 66971"/>
                        <a:gd name="connsiteX23" fmla="*/ 177277 w 287582"/>
                        <a:gd name="connsiteY23" fmla="*/ 15758 h 66971"/>
                        <a:gd name="connsiteX24" fmla="*/ 149701 w 287582"/>
                        <a:gd name="connsiteY24" fmla="*/ 11819 h 66971"/>
                        <a:gd name="connsiteX25" fmla="*/ 122124 w 287582"/>
                        <a:gd name="connsiteY25" fmla="*/ 7879 h 66971"/>
                        <a:gd name="connsiteX26" fmla="*/ 94548 w 287582"/>
                        <a:gd name="connsiteY26" fmla="*/ 7879 h 66971"/>
                        <a:gd name="connsiteX27" fmla="*/ 82729 w 287582"/>
                        <a:gd name="connsiteY27" fmla="*/ 7879 h 66971"/>
                        <a:gd name="connsiteX28" fmla="*/ 70911 w 287582"/>
                        <a:gd name="connsiteY28" fmla="*/ 7879 h 66971"/>
                        <a:gd name="connsiteX29" fmla="*/ 47274 w 287582"/>
                        <a:gd name="connsiteY29" fmla="*/ 7879 h 66971"/>
                        <a:gd name="connsiteX30" fmla="*/ 11819 w 287582"/>
                        <a:gd name="connsiteY30" fmla="*/ 11819 h 66971"/>
                        <a:gd name="connsiteX31" fmla="*/ 0 w 287582"/>
                        <a:gd name="connsiteY31" fmla="*/ 15758 h 6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7582" h="66971">
                          <a:moveTo>
                            <a:pt x="0" y="15758"/>
                          </a:moveTo>
                          <a:cubicBezTo>
                            <a:pt x="0" y="15758"/>
                            <a:pt x="19697" y="7879"/>
                            <a:pt x="47274" y="3939"/>
                          </a:cubicBezTo>
                          <a:cubicBezTo>
                            <a:pt x="55153" y="3939"/>
                            <a:pt x="63032" y="0"/>
                            <a:pt x="70911" y="0"/>
                          </a:cubicBezTo>
                          <a:cubicBezTo>
                            <a:pt x="74850" y="0"/>
                            <a:pt x="78790" y="0"/>
                            <a:pt x="82729" y="0"/>
                          </a:cubicBezTo>
                          <a:cubicBezTo>
                            <a:pt x="86669" y="0"/>
                            <a:pt x="90608" y="0"/>
                            <a:pt x="94548" y="0"/>
                          </a:cubicBezTo>
                          <a:cubicBezTo>
                            <a:pt x="102427" y="0"/>
                            <a:pt x="114245" y="0"/>
                            <a:pt x="122124" y="0"/>
                          </a:cubicBezTo>
                          <a:cubicBezTo>
                            <a:pt x="130003" y="0"/>
                            <a:pt x="141822" y="0"/>
                            <a:pt x="149701" y="3939"/>
                          </a:cubicBezTo>
                          <a:cubicBezTo>
                            <a:pt x="157579" y="3939"/>
                            <a:pt x="169398" y="7879"/>
                            <a:pt x="177277" y="7879"/>
                          </a:cubicBezTo>
                          <a:cubicBezTo>
                            <a:pt x="185156" y="11819"/>
                            <a:pt x="196974" y="11819"/>
                            <a:pt x="204853" y="15758"/>
                          </a:cubicBezTo>
                          <a:cubicBezTo>
                            <a:pt x="212732" y="19697"/>
                            <a:pt x="220611" y="19697"/>
                            <a:pt x="228490" y="23637"/>
                          </a:cubicBezTo>
                          <a:cubicBezTo>
                            <a:pt x="232430" y="23637"/>
                            <a:pt x="236369" y="27576"/>
                            <a:pt x="240309" y="27576"/>
                          </a:cubicBezTo>
                          <a:cubicBezTo>
                            <a:pt x="240309" y="27576"/>
                            <a:pt x="244248" y="27576"/>
                            <a:pt x="244248" y="31516"/>
                          </a:cubicBezTo>
                          <a:cubicBezTo>
                            <a:pt x="244248" y="31516"/>
                            <a:pt x="248188" y="35455"/>
                            <a:pt x="248188" y="35455"/>
                          </a:cubicBezTo>
                          <a:cubicBezTo>
                            <a:pt x="256066" y="39395"/>
                            <a:pt x="260006" y="43334"/>
                            <a:pt x="263945" y="47274"/>
                          </a:cubicBezTo>
                          <a:cubicBezTo>
                            <a:pt x="267885" y="51213"/>
                            <a:pt x="271825" y="55153"/>
                            <a:pt x="275764" y="59092"/>
                          </a:cubicBezTo>
                          <a:cubicBezTo>
                            <a:pt x="283643" y="63032"/>
                            <a:pt x="287582" y="66971"/>
                            <a:pt x="287582" y="66971"/>
                          </a:cubicBezTo>
                          <a:cubicBezTo>
                            <a:pt x="287582" y="66971"/>
                            <a:pt x="283643" y="63032"/>
                            <a:pt x="275764" y="59092"/>
                          </a:cubicBezTo>
                          <a:cubicBezTo>
                            <a:pt x="271825" y="55153"/>
                            <a:pt x="267885" y="55153"/>
                            <a:pt x="263945" y="51213"/>
                          </a:cubicBezTo>
                          <a:cubicBezTo>
                            <a:pt x="260006" y="47274"/>
                            <a:pt x="252127" y="47274"/>
                            <a:pt x="248188" y="43334"/>
                          </a:cubicBezTo>
                          <a:cubicBezTo>
                            <a:pt x="248188" y="43334"/>
                            <a:pt x="244248" y="43334"/>
                            <a:pt x="244248" y="39395"/>
                          </a:cubicBezTo>
                          <a:cubicBezTo>
                            <a:pt x="244248" y="39395"/>
                            <a:pt x="240309" y="39395"/>
                            <a:pt x="240309" y="35455"/>
                          </a:cubicBezTo>
                          <a:cubicBezTo>
                            <a:pt x="236369" y="35455"/>
                            <a:pt x="232430" y="31516"/>
                            <a:pt x="228490" y="31516"/>
                          </a:cubicBezTo>
                          <a:cubicBezTo>
                            <a:pt x="220611" y="27576"/>
                            <a:pt x="212732" y="27576"/>
                            <a:pt x="204853" y="23637"/>
                          </a:cubicBezTo>
                          <a:cubicBezTo>
                            <a:pt x="196974" y="19697"/>
                            <a:pt x="185156" y="19697"/>
                            <a:pt x="177277" y="15758"/>
                          </a:cubicBezTo>
                          <a:cubicBezTo>
                            <a:pt x="169398" y="11819"/>
                            <a:pt x="157579" y="11819"/>
                            <a:pt x="149701" y="11819"/>
                          </a:cubicBezTo>
                          <a:cubicBezTo>
                            <a:pt x="141822" y="11819"/>
                            <a:pt x="130003" y="7879"/>
                            <a:pt x="122124" y="7879"/>
                          </a:cubicBezTo>
                          <a:cubicBezTo>
                            <a:pt x="114245" y="7879"/>
                            <a:pt x="102427" y="7879"/>
                            <a:pt x="94548" y="7879"/>
                          </a:cubicBezTo>
                          <a:cubicBezTo>
                            <a:pt x="90608" y="7879"/>
                            <a:pt x="86669" y="7879"/>
                            <a:pt x="82729" y="7879"/>
                          </a:cubicBezTo>
                          <a:cubicBezTo>
                            <a:pt x="78790" y="7879"/>
                            <a:pt x="74850" y="7879"/>
                            <a:pt x="70911" y="7879"/>
                          </a:cubicBezTo>
                          <a:cubicBezTo>
                            <a:pt x="63032" y="7879"/>
                            <a:pt x="55153" y="7879"/>
                            <a:pt x="47274" y="7879"/>
                          </a:cubicBezTo>
                          <a:cubicBezTo>
                            <a:pt x="31516" y="7879"/>
                            <a:pt x="19697" y="11819"/>
                            <a:pt x="11819" y="11819"/>
                          </a:cubicBezTo>
                          <a:cubicBezTo>
                            <a:pt x="3940" y="15758"/>
                            <a:pt x="0" y="15758"/>
                            <a:pt x="0" y="15758"/>
                          </a:cubicBezTo>
                          <a:close/>
                        </a:path>
                      </a:pathLst>
                    </a:custGeom>
                    <a:solidFill>
                      <a:srgbClr val="0D406D"/>
                    </a:solidFill>
                    <a:ln w="39379" cap="flat">
                      <a:noFill/>
                      <a:prstDash val="solid"/>
                      <a:miter/>
                    </a:ln>
                  </p:spPr>
                  <p:txBody>
                    <a:bodyPr rtlCol="0" anchor="ctr"/>
                    <a:lstStyle/>
                    <a:p>
                      <a:endParaRPr lang="en-US"/>
                    </a:p>
                  </p:txBody>
                </p:sp>
                <p:sp>
                  <p:nvSpPr>
                    <p:cNvPr id="3391" name="Freeform: Shape 3390">
                      <a:extLst>
                        <a:ext uri="{FF2B5EF4-FFF2-40B4-BE49-F238E27FC236}">
                          <a16:creationId xmlns:a16="http://schemas.microsoft.com/office/drawing/2014/main" xmlns="" id="{BBF8C0A7-11C6-43F0-A19D-9163E36C0CF1}"/>
                        </a:ext>
                      </a:extLst>
                    </p:cNvPr>
                    <p:cNvSpPr/>
                    <p:nvPr/>
                  </p:nvSpPr>
                  <p:spPr>
                    <a:xfrm>
                      <a:off x="17469882" y="2670321"/>
                      <a:ext cx="110305" cy="189094"/>
                    </a:xfrm>
                    <a:custGeom>
                      <a:avLst/>
                      <a:gdLst>
                        <a:gd name="connsiteX0" fmla="*/ 0 w 110305"/>
                        <a:gd name="connsiteY0" fmla="*/ 0 h 189094"/>
                        <a:gd name="connsiteX1" fmla="*/ 3940 w 110305"/>
                        <a:gd name="connsiteY1" fmla="*/ 7879 h 189094"/>
                        <a:gd name="connsiteX2" fmla="*/ 11819 w 110305"/>
                        <a:gd name="connsiteY2" fmla="*/ 35455 h 189094"/>
                        <a:gd name="connsiteX3" fmla="*/ 23637 w 110305"/>
                        <a:gd name="connsiteY3" fmla="*/ 70910 h 189094"/>
                        <a:gd name="connsiteX4" fmla="*/ 35456 w 110305"/>
                        <a:gd name="connsiteY4" fmla="*/ 110305 h 189094"/>
                        <a:gd name="connsiteX5" fmla="*/ 43335 w 110305"/>
                        <a:gd name="connsiteY5" fmla="*/ 130003 h 189094"/>
                        <a:gd name="connsiteX6" fmla="*/ 51213 w 110305"/>
                        <a:gd name="connsiteY6" fmla="*/ 149700 h 189094"/>
                        <a:gd name="connsiteX7" fmla="*/ 63032 w 110305"/>
                        <a:gd name="connsiteY7" fmla="*/ 165458 h 189094"/>
                        <a:gd name="connsiteX8" fmla="*/ 66971 w 110305"/>
                        <a:gd name="connsiteY8" fmla="*/ 173337 h 189094"/>
                        <a:gd name="connsiteX9" fmla="*/ 74851 w 110305"/>
                        <a:gd name="connsiteY9" fmla="*/ 177277 h 189094"/>
                        <a:gd name="connsiteX10" fmla="*/ 98487 w 110305"/>
                        <a:gd name="connsiteY10" fmla="*/ 189095 h 189094"/>
                        <a:gd name="connsiteX11" fmla="*/ 106366 w 110305"/>
                        <a:gd name="connsiteY11" fmla="*/ 189095 h 189094"/>
                        <a:gd name="connsiteX12" fmla="*/ 110306 w 110305"/>
                        <a:gd name="connsiteY12" fmla="*/ 189095 h 189094"/>
                        <a:gd name="connsiteX13" fmla="*/ 106366 w 110305"/>
                        <a:gd name="connsiteY13" fmla="*/ 189095 h 189094"/>
                        <a:gd name="connsiteX14" fmla="*/ 98487 w 110305"/>
                        <a:gd name="connsiteY14" fmla="*/ 189095 h 189094"/>
                        <a:gd name="connsiteX15" fmla="*/ 86669 w 110305"/>
                        <a:gd name="connsiteY15" fmla="*/ 185156 h 189094"/>
                        <a:gd name="connsiteX16" fmla="*/ 74851 w 110305"/>
                        <a:gd name="connsiteY16" fmla="*/ 177277 h 189094"/>
                        <a:gd name="connsiteX17" fmla="*/ 66971 w 110305"/>
                        <a:gd name="connsiteY17" fmla="*/ 173337 h 189094"/>
                        <a:gd name="connsiteX18" fmla="*/ 59092 w 110305"/>
                        <a:gd name="connsiteY18" fmla="*/ 165458 h 189094"/>
                        <a:gd name="connsiteX19" fmla="*/ 47274 w 110305"/>
                        <a:gd name="connsiteY19" fmla="*/ 149700 h 189094"/>
                        <a:gd name="connsiteX20" fmla="*/ 35456 w 110305"/>
                        <a:gd name="connsiteY20" fmla="*/ 130003 h 189094"/>
                        <a:gd name="connsiteX21" fmla="*/ 27576 w 110305"/>
                        <a:gd name="connsiteY21" fmla="*/ 110305 h 189094"/>
                        <a:gd name="connsiteX22" fmla="*/ 15758 w 110305"/>
                        <a:gd name="connsiteY22" fmla="*/ 70910 h 189094"/>
                        <a:gd name="connsiteX23" fmla="*/ 7879 w 110305"/>
                        <a:gd name="connsiteY23" fmla="*/ 35455 h 189094"/>
                        <a:gd name="connsiteX24" fmla="*/ 3940 w 110305"/>
                        <a:gd name="connsiteY24" fmla="*/ 7879 h 189094"/>
                        <a:gd name="connsiteX25" fmla="*/ 0 w 110305"/>
                        <a:gd name="connsiteY25" fmla="*/ 0 h 189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0305" h="189094">
                          <a:moveTo>
                            <a:pt x="0" y="0"/>
                          </a:moveTo>
                          <a:cubicBezTo>
                            <a:pt x="0" y="0"/>
                            <a:pt x="0" y="3939"/>
                            <a:pt x="3940" y="7879"/>
                          </a:cubicBezTo>
                          <a:cubicBezTo>
                            <a:pt x="3940" y="15758"/>
                            <a:pt x="7879" y="23637"/>
                            <a:pt x="11819" y="35455"/>
                          </a:cubicBezTo>
                          <a:cubicBezTo>
                            <a:pt x="15758" y="47274"/>
                            <a:pt x="19697" y="59092"/>
                            <a:pt x="23637" y="70910"/>
                          </a:cubicBezTo>
                          <a:cubicBezTo>
                            <a:pt x="27576" y="82729"/>
                            <a:pt x="31516" y="98487"/>
                            <a:pt x="35456" y="110305"/>
                          </a:cubicBezTo>
                          <a:cubicBezTo>
                            <a:pt x="39395" y="118184"/>
                            <a:pt x="39395" y="122124"/>
                            <a:pt x="43335" y="130003"/>
                          </a:cubicBezTo>
                          <a:cubicBezTo>
                            <a:pt x="47274" y="137882"/>
                            <a:pt x="51213" y="141821"/>
                            <a:pt x="51213" y="149700"/>
                          </a:cubicBezTo>
                          <a:cubicBezTo>
                            <a:pt x="55153" y="153640"/>
                            <a:pt x="59092" y="161519"/>
                            <a:pt x="63032" y="165458"/>
                          </a:cubicBezTo>
                          <a:cubicBezTo>
                            <a:pt x="63032" y="169398"/>
                            <a:pt x="66971" y="169398"/>
                            <a:pt x="66971" y="173337"/>
                          </a:cubicBezTo>
                          <a:cubicBezTo>
                            <a:pt x="66971" y="177277"/>
                            <a:pt x="70911" y="177277"/>
                            <a:pt x="74851" y="177277"/>
                          </a:cubicBezTo>
                          <a:cubicBezTo>
                            <a:pt x="82729" y="185156"/>
                            <a:pt x="90608" y="189095"/>
                            <a:pt x="98487" y="189095"/>
                          </a:cubicBezTo>
                          <a:cubicBezTo>
                            <a:pt x="102427" y="189095"/>
                            <a:pt x="102427" y="189095"/>
                            <a:pt x="106366" y="189095"/>
                          </a:cubicBezTo>
                          <a:cubicBezTo>
                            <a:pt x="106366" y="189095"/>
                            <a:pt x="110306" y="189095"/>
                            <a:pt x="110306" y="189095"/>
                          </a:cubicBezTo>
                          <a:cubicBezTo>
                            <a:pt x="110306" y="189095"/>
                            <a:pt x="110306" y="189095"/>
                            <a:pt x="106366" y="189095"/>
                          </a:cubicBezTo>
                          <a:cubicBezTo>
                            <a:pt x="106366" y="189095"/>
                            <a:pt x="102427" y="189095"/>
                            <a:pt x="98487" y="189095"/>
                          </a:cubicBezTo>
                          <a:cubicBezTo>
                            <a:pt x="94548" y="189095"/>
                            <a:pt x="90608" y="189095"/>
                            <a:pt x="86669" y="185156"/>
                          </a:cubicBezTo>
                          <a:cubicBezTo>
                            <a:pt x="82729" y="185156"/>
                            <a:pt x="78790" y="181216"/>
                            <a:pt x="74851" y="177277"/>
                          </a:cubicBezTo>
                          <a:cubicBezTo>
                            <a:pt x="70911" y="177277"/>
                            <a:pt x="70911" y="173337"/>
                            <a:pt x="66971" y="173337"/>
                          </a:cubicBezTo>
                          <a:cubicBezTo>
                            <a:pt x="63032" y="169398"/>
                            <a:pt x="63032" y="169398"/>
                            <a:pt x="59092" y="165458"/>
                          </a:cubicBezTo>
                          <a:cubicBezTo>
                            <a:pt x="55153" y="161519"/>
                            <a:pt x="51213" y="153640"/>
                            <a:pt x="47274" y="149700"/>
                          </a:cubicBezTo>
                          <a:cubicBezTo>
                            <a:pt x="43335" y="141821"/>
                            <a:pt x="39395" y="137882"/>
                            <a:pt x="35456" y="130003"/>
                          </a:cubicBezTo>
                          <a:cubicBezTo>
                            <a:pt x="31516" y="122124"/>
                            <a:pt x="27576" y="118184"/>
                            <a:pt x="27576" y="110305"/>
                          </a:cubicBezTo>
                          <a:cubicBezTo>
                            <a:pt x="23637" y="98487"/>
                            <a:pt x="19697" y="82729"/>
                            <a:pt x="15758" y="70910"/>
                          </a:cubicBezTo>
                          <a:cubicBezTo>
                            <a:pt x="11819" y="59092"/>
                            <a:pt x="11819" y="43334"/>
                            <a:pt x="7879" y="35455"/>
                          </a:cubicBezTo>
                          <a:cubicBezTo>
                            <a:pt x="3940" y="23637"/>
                            <a:pt x="3940" y="15758"/>
                            <a:pt x="3940" y="7879"/>
                          </a:cubicBezTo>
                          <a:cubicBezTo>
                            <a:pt x="0" y="3939"/>
                            <a:pt x="0" y="0"/>
                            <a:pt x="0" y="0"/>
                          </a:cubicBezTo>
                          <a:close/>
                        </a:path>
                      </a:pathLst>
                    </a:custGeom>
                    <a:solidFill>
                      <a:srgbClr val="0D406D"/>
                    </a:solidFill>
                    <a:ln w="39379" cap="flat">
                      <a:noFill/>
                      <a:prstDash val="solid"/>
                      <a:miter/>
                    </a:ln>
                  </p:spPr>
                  <p:txBody>
                    <a:bodyPr rtlCol="0" anchor="ctr"/>
                    <a:lstStyle/>
                    <a:p>
                      <a:endParaRPr lang="en-US"/>
                    </a:p>
                  </p:txBody>
                </p:sp>
                <p:sp>
                  <p:nvSpPr>
                    <p:cNvPr id="3392" name="Freeform: Shape 3391">
                      <a:extLst>
                        <a:ext uri="{FF2B5EF4-FFF2-40B4-BE49-F238E27FC236}">
                          <a16:creationId xmlns:a16="http://schemas.microsoft.com/office/drawing/2014/main" xmlns="" id="{356F9CF5-4F9B-4149-8E25-E60C9657E8C1}"/>
                        </a:ext>
                      </a:extLst>
                    </p:cNvPr>
                    <p:cNvSpPr/>
                    <p:nvPr/>
                  </p:nvSpPr>
                  <p:spPr>
                    <a:xfrm>
                      <a:off x="17446245" y="2697897"/>
                      <a:ext cx="47273" cy="55152"/>
                    </a:xfrm>
                    <a:custGeom>
                      <a:avLst/>
                      <a:gdLst>
                        <a:gd name="connsiteX0" fmla="*/ 0 w 47273"/>
                        <a:gd name="connsiteY0" fmla="*/ 0 h 55152"/>
                        <a:gd name="connsiteX1" fmla="*/ 7879 w 47273"/>
                        <a:gd name="connsiteY1" fmla="*/ 11819 h 55152"/>
                        <a:gd name="connsiteX2" fmla="*/ 15758 w 47273"/>
                        <a:gd name="connsiteY2" fmla="*/ 23637 h 55152"/>
                        <a:gd name="connsiteX3" fmla="*/ 19697 w 47273"/>
                        <a:gd name="connsiteY3" fmla="*/ 27576 h 55152"/>
                        <a:gd name="connsiteX4" fmla="*/ 23637 w 47273"/>
                        <a:gd name="connsiteY4" fmla="*/ 31516 h 55152"/>
                        <a:gd name="connsiteX5" fmla="*/ 27576 w 47273"/>
                        <a:gd name="connsiteY5" fmla="*/ 35455 h 55152"/>
                        <a:gd name="connsiteX6" fmla="*/ 31515 w 47273"/>
                        <a:gd name="connsiteY6" fmla="*/ 39395 h 55152"/>
                        <a:gd name="connsiteX7" fmla="*/ 35455 w 47273"/>
                        <a:gd name="connsiteY7" fmla="*/ 43334 h 55152"/>
                        <a:gd name="connsiteX8" fmla="*/ 39395 w 47273"/>
                        <a:gd name="connsiteY8" fmla="*/ 47274 h 55152"/>
                        <a:gd name="connsiteX9" fmla="*/ 47274 w 47273"/>
                        <a:gd name="connsiteY9" fmla="*/ 55153 h 55152"/>
                        <a:gd name="connsiteX10" fmla="*/ 35455 w 47273"/>
                        <a:gd name="connsiteY10" fmla="*/ 47274 h 55152"/>
                        <a:gd name="connsiteX11" fmla="*/ 31515 w 47273"/>
                        <a:gd name="connsiteY11" fmla="*/ 43334 h 55152"/>
                        <a:gd name="connsiteX12" fmla="*/ 27576 w 47273"/>
                        <a:gd name="connsiteY12" fmla="*/ 39395 h 55152"/>
                        <a:gd name="connsiteX13" fmla="*/ 19697 w 47273"/>
                        <a:gd name="connsiteY13" fmla="*/ 27576 h 55152"/>
                        <a:gd name="connsiteX14" fmla="*/ 7879 w 47273"/>
                        <a:gd name="connsiteY14" fmla="*/ 3939 h 55152"/>
                        <a:gd name="connsiteX15" fmla="*/ 0 w 47273"/>
                        <a:gd name="connsiteY15" fmla="*/ 0 h 55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273" h="55152">
                          <a:moveTo>
                            <a:pt x="0" y="0"/>
                          </a:moveTo>
                          <a:cubicBezTo>
                            <a:pt x="0" y="0"/>
                            <a:pt x="3939" y="3939"/>
                            <a:pt x="7879" y="11819"/>
                          </a:cubicBezTo>
                          <a:cubicBezTo>
                            <a:pt x="7879" y="15758"/>
                            <a:pt x="11818" y="19697"/>
                            <a:pt x="15758" y="23637"/>
                          </a:cubicBezTo>
                          <a:cubicBezTo>
                            <a:pt x="15758" y="23637"/>
                            <a:pt x="19697" y="27576"/>
                            <a:pt x="19697" y="27576"/>
                          </a:cubicBezTo>
                          <a:cubicBezTo>
                            <a:pt x="19697" y="27576"/>
                            <a:pt x="23637" y="31516"/>
                            <a:pt x="23637" y="31516"/>
                          </a:cubicBezTo>
                          <a:cubicBezTo>
                            <a:pt x="23637" y="31516"/>
                            <a:pt x="27576" y="35455"/>
                            <a:pt x="27576" y="35455"/>
                          </a:cubicBezTo>
                          <a:cubicBezTo>
                            <a:pt x="27576" y="35455"/>
                            <a:pt x="31515" y="39395"/>
                            <a:pt x="31515" y="39395"/>
                          </a:cubicBezTo>
                          <a:cubicBezTo>
                            <a:pt x="31515" y="39395"/>
                            <a:pt x="35455" y="43334"/>
                            <a:pt x="35455" y="43334"/>
                          </a:cubicBezTo>
                          <a:cubicBezTo>
                            <a:pt x="35455" y="43334"/>
                            <a:pt x="39395" y="47274"/>
                            <a:pt x="39395" y="47274"/>
                          </a:cubicBezTo>
                          <a:cubicBezTo>
                            <a:pt x="43334" y="51213"/>
                            <a:pt x="47274" y="55153"/>
                            <a:pt x="47274" y="55153"/>
                          </a:cubicBezTo>
                          <a:cubicBezTo>
                            <a:pt x="47274" y="55153"/>
                            <a:pt x="43334" y="51213"/>
                            <a:pt x="35455" y="47274"/>
                          </a:cubicBezTo>
                          <a:cubicBezTo>
                            <a:pt x="35455" y="47274"/>
                            <a:pt x="31515" y="43334"/>
                            <a:pt x="31515" y="43334"/>
                          </a:cubicBezTo>
                          <a:cubicBezTo>
                            <a:pt x="31515" y="43334"/>
                            <a:pt x="27576" y="39395"/>
                            <a:pt x="27576" y="39395"/>
                          </a:cubicBezTo>
                          <a:cubicBezTo>
                            <a:pt x="23637" y="35455"/>
                            <a:pt x="19697" y="31516"/>
                            <a:pt x="19697" y="27576"/>
                          </a:cubicBezTo>
                          <a:cubicBezTo>
                            <a:pt x="15758" y="19697"/>
                            <a:pt x="11818" y="11819"/>
                            <a:pt x="7879" y="3939"/>
                          </a:cubicBezTo>
                          <a:cubicBezTo>
                            <a:pt x="0" y="7879"/>
                            <a:pt x="0" y="0"/>
                            <a:pt x="0" y="0"/>
                          </a:cubicBezTo>
                          <a:close/>
                        </a:path>
                      </a:pathLst>
                    </a:custGeom>
                    <a:solidFill>
                      <a:srgbClr val="0D406D"/>
                    </a:solidFill>
                    <a:ln w="39379" cap="flat">
                      <a:noFill/>
                      <a:prstDash val="solid"/>
                      <a:miter/>
                    </a:ln>
                  </p:spPr>
                  <p:txBody>
                    <a:bodyPr rtlCol="0" anchor="ctr"/>
                    <a:lstStyle/>
                    <a:p>
                      <a:endParaRPr lang="en-US"/>
                    </a:p>
                  </p:txBody>
                </p:sp>
                <p:sp>
                  <p:nvSpPr>
                    <p:cNvPr id="3393" name="Freeform: Shape 3392">
                      <a:extLst>
                        <a:ext uri="{FF2B5EF4-FFF2-40B4-BE49-F238E27FC236}">
                          <a16:creationId xmlns:a16="http://schemas.microsoft.com/office/drawing/2014/main" xmlns="" id="{48329D40-3106-4235-A27A-44F4D585FE91}"/>
                        </a:ext>
                      </a:extLst>
                    </p:cNvPr>
                    <p:cNvSpPr/>
                    <p:nvPr/>
                  </p:nvSpPr>
                  <p:spPr>
                    <a:xfrm>
                      <a:off x="17008962" y="2697897"/>
                      <a:ext cx="11818" cy="291521"/>
                    </a:xfrm>
                    <a:custGeom>
                      <a:avLst/>
                      <a:gdLst>
                        <a:gd name="connsiteX0" fmla="*/ 11819 w 11818"/>
                        <a:gd name="connsiteY0" fmla="*/ 0 h 291521"/>
                        <a:gd name="connsiteX1" fmla="*/ 7879 w 11818"/>
                        <a:gd name="connsiteY1" fmla="*/ 43334 h 291521"/>
                        <a:gd name="connsiteX2" fmla="*/ 3939 w 11818"/>
                        <a:gd name="connsiteY2" fmla="*/ 90608 h 291521"/>
                        <a:gd name="connsiteX3" fmla="*/ 3939 w 11818"/>
                        <a:gd name="connsiteY3" fmla="*/ 118184 h 291521"/>
                        <a:gd name="connsiteX4" fmla="*/ 3939 w 11818"/>
                        <a:gd name="connsiteY4" fmla="*/ 145761 h 291521"/>
                        <a:gd name="connsiteX5" fmla="*/ 3939 w 11818"/>
                        <a:gd name="connsiteY5" fmla="*/ 173337 h 291521"/>
                        <a:gd name="connsiteX6" fmla="*/ 3939 w 11818"/>
                        <a:gd name="connsiteY6" fmla="*/ 200914 h 291521"/>
                        <a:gd name="connsiteX7" fmla="*/ 3939 w 11818"/>
                        <a:gd name="connsiteY7" fmla="*/ 248187 h 291521"/>
                        <a:gd name="connsiteX8" fmla="*/ 3939 w 11818"/>
                        <a:gd name="connsiteY8" fmla="*/ 291522 h 291521"/>
                        <a:gd name="connsiteX9" fmla="*/ 3939 w 11818"/>
                        <a:gd name="connsiteY9" fmla="*/ 279703 h 291521"/>
                        <a:gd name="connsiteX10" fmla="*/ 0 w 11818"/>
                        <a:gd name="connsiteY10" fmla="*/ 248187 h 291521"/>
                        <a:gd name="connsiteX11" fmla="*/ 0 w 11818"/>
                        <a:gd name="connsiteY11" fmla="*/ 200914 h 291521"/>
                        <a:gd name="connsiteX12" fmla="*/ 0 w 11818"/>
                        <a:gd name="connsiteY12" fmla="*/ 173337 h 291521"/>
                        <a:gd name="connsiteX13" fmla="*/ 0 w 11818"/>
                        <a:gd name="connsiteY13" fmla="*/ 145761 h 291521"/>
                        <a:gd name="connsiteX14" fmla="*/ 3939 w 11818"/>
                        <a:gd name="connsiteY14" fmla="*/ 94548 h 291521"/>
                        <a:gd name="connsiteX15" fmla="*/ 7879 w 11818"/>
                        <a:gd name="connsiteY15" fmla="*/ 51213 h 291521"/>
                        <a:gd name="connsiteX16" fmla="*/ 11819 w 11818"/>
                        <a:gd name="connsiteY16" fmla="*/ 0 h 291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818" h="291521">
                          <a:moveTo>
                            <a:pt x="11819" y="0"/>
                          </a:moveTo>
                          <a:cubicBezTo>
                            <a:pt x="11819" y="0"/>
                            <a:pt x="11819" y="15758"/>
                            <a:pt x="7879" y="43334"/>
                          </a:cubicBezTo>
                          <a:cubicBezTo>
                            <a:pt x="7879" y="55153"/>
                            <a:pt x="3939" y="70911"/>
                            <a:pt x="3939" y="90608"/>
                          </a:cubicBezTo>
                          <a:cubicBezTo>
                            <a:pt x="3939" y="98487"/>
                            <a:pt x="3939" y="106366"/>
                            <a:pt x="3939" y="118184"/>
                          </a:cubicBezTo>
                          <a:cubicBezTo>
                            <a:pt x="3939" y="126063"/>
                            <a:pt x="3939" y="133942"/>
                            <a:pt x="3939" y="145761"/>
                          </a:cubicBezTo>
                          <a:cubicBezTo>
                            <a:pt x="3939" y="153640"/>
                            <a:pt x="3939" y="165458"/>
                            <a:pt x="3939" y="173337"/>
                          </a:cubicBezTo>
                          <a:cubicBezTo>
                            <a:pt x="3939" y="181216"/>
                            <a:pt x="3939" y="189095"/>
                            <a:pt x="3939" y="200914"/>
                          </a:cubicBezTo>
                          <a:cubicBezTo>
                            <a:pt x="3939" y="216672"/>
                            <a:pt x="3939" y="232430"/>
                            <a:pt x="3939" y="248187"/>
                          </a:cubicBezTo>
                          <a:cubicBezTo>
                            <a:pt x="3939" y="275764"/>
                            <a:pt x="3939" y="291522"/>
                            <a:pt x="3939" y="291522"/>
                          </a:cubicBezTo>
                          <a:cubicBezTo>
                            <a:pt x="3939" y="291522"/>
                            <a:pt x="3939" y="287582"/>
                            <a:pt x="3939" y="279703"/>
                          </a:cubicBezTo>
                          <a:cubicBezTo>
                            <a:pt x="3939" y="271824"/>
                            <a:pt x="0" y="260006"/>
                            <a:pt x="0" y="248187"/>
                          </a:cubicBezTo>
                          <a:cubicBezTo>
                            <a:pt x="0" y="236369"/>
                            <a:pt x="0" y="220611"/>
                            <a:pt x="0" y="200914"/>
                          </a:cubicBezTo>
                          <a:cubicBezTo>
                            <a:pt x="0" y="193035"/>
                            <a:pt x="0" y="185156"/>
                            <a:pt x="0" y="173337"/>
                          </a:cubicBezTo>
                          <a:cubicBezTo>
                            <a:pt x="0" y="165458"/>
                            <a:pt x="0" y="157579"/>
                            <a:pt x="0" y="145761"/>
                          </a:cubicBezTo>
                          <a:cubicBezTo>
                            <a:pt x="0" y="126063"/>
                            <a:pt x="3939" y="110306"/>
                            <a:pt x="3939" y="94548"/>
                          </a:cubicBezTo>
                          <a:cubicBezTo>
                            <a:pt x="3939" y="78790"/>
                            <a:pt x="7879" y="63032"/>
                            <a:pt x="7879" y="51213"/>
                          </a:cubicBezTo>
                          <a:cubicBezTo>
                            <a:pt x="7879" y="19697"/>
                            <a:pt x="11819" y="0"/>
                            <a:pt x="11819" y="0"/>
                          </a:cubicBezTo>
                          <a:close/>
                        </a:path>
                      </a:pathLst>
                    </a:custGeom>
                    <a:solidFill>
                      <a:srgbClr val="0D406D"/>
                    </a:solidFill>
                    <a:ln w="39379" cap="flat">
                      <a:noFill/>
                      <a:prstDash val="solid"/>
                      <a:miter/>
                    </a:ln>
                  </p:spPr>
                  <p:txBody>
                    <a:bodyPr rtlCol="0" anchor="ctr"/>
                    <a:lstStyle/>
                    <a:p>
                      <a:endParaRPr lang="en-US"/>
                    </a:p>
                  </p:txBody>
                </p:sp>
                <p:sp>
                  <p:nvSpPr>
                    <p:cNvPr id="3394" name="Freeform: Shape 3393">
                      <a:extLst>
                        <a:ext uri="{FF2B5EF4-FFF2-40B4-BE49-F238E27FC236}">
                          <a16:creationId xmlns:a16="http://schemas.microsoft.com/office/drawing/2014/main" xmlns="" id="{7DA4F41E-091E-41C5-8833-41EC0AE53E07}"/>
                        </a:ext>
                      </a:extLst>
                    </p:cNvPr>
                    <p:cNvSpPr/>
                    <p:nvPr/>
                  </p:nvSpPr>
                  <p:spPr>
                    <a:xfrm>
                      <a:off x="16993204" y="2725474"/>
                      <a:ext cx="19697" cy="43334"/>
                    </a:xfrm>
                    <a:custGeom>
                      <a:avLst/>
                      <a:gdLst>
                        <a:gd name="connsiteX0" fmla="*/ 0 w 19697"/>
                        <a:gd name="connsiteY0" fmla="*/ 0 h 43334"/>
                        <a:gd name="connsiteX1" fmla="*/ 0 w 19697"/>
                        <a:gd name="connsiteY1" fmla="*/ 0 h 43334"/>
                        <a:gd name="connsiteX2" fmla="*/ 7879 w 19697"/>
                        <a:gd name="connsiteY2" fmla="*/ 3940 h 43334"/>
                        <a:gd name="connsiteX3" fmla="*/ 11819 w 19697"/>
                        <a:gd name="connsiteY3" fmla="*/ 11819 h 43334"/>
                        <a:gd name="connsiteX4" fmla="*/ 15758 w 19697"/>
                        <a:gd name="connsiteY4" fmla="*/ 15758 h 43334"/>
                        <a:gd name="connsiteX5" fmla="*/ 15758 w 19697"/>
                        <a:gd name="connsiteY5" fmla="*/ 19697 h 43334"/>
                        <a:gd name="connsiteX6" fmla="*/ 19697 w 19697"/>
                        <a:gd name="connsiteY6" fmla="*/ 27577 h 43334"/>
                        <a:gd name="connsiteX7" fmla="*/ 19697 w 19697"/>
                        <a:gd name="connsiteY7" fmla="*/ 35455 h 43334"/>
                        <a:gd name="connsiteX8" fmla="*/ 19697 w 19697"/>
                        <a:gd name="connsiteY8" fmla="*/ 43335 h 43334"/>
                        <a:gd name="connsiteX9" fmla="*/ 15758 w 19697"/>
                        <a:gd name="connsiteY9" fmla="*/ 35455 h 43334"/>
                        <a:gd name="connsiteX10" fmla="*/ 15758 w 19697"/>
                        <a:gd name="connsiteY10" fmla="*/ 31516 h 43334"/>
                        <a:gd name="connsiteX11" fmla="*/ 15758 w 19697"/>
                        <a:gd name="connsiteY11" fmla="*/ 27577 h 43334"/>
                        <a:gd name="connsiteX12" fmla="*/ 15758 w 19697"/>
                        <a:gd name="connsiteY12" fmla="*/ 23637 h 43334"/>
                        <a:gd name="connsiteX13" fmla="*/ 15758 w 19697"/>
                        <a:gd name="connsiteY13" fmla="*/ 19697 h 43334"/>
                        <a:gd name="connsiteX14" fmla="*/ 11819 w 19697"/>
                        <a:gd name="connsiteY14" fmla="*/ 11819 h 43334"/>
                        <a:gd name="connsiteX15" fmla="*/ 7879 w 19697"/>
                        <a:gd name="connsiteY15" fmla="*/ 3940 h 43334"/>
                        <a:gd name="connsiteX16" fmla="*/ 0 w 19697"/>
                        <a:gd name="connsiteY16" fmla="*/ 0 h 43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697" h="43334">
                          <a:moveTo>
                            <a:pt x="0" y="0"/>
                          </a:moveTo>
                          <a:cubicBezTo>
                            <a:pt x="0" y="0"/>
                            <a:pt x="3939" y="0"/>
                            <a:pt x="0" y="0"/>
                          </a:cubicBezTo>
                          <a:cubicBezTo>
                            <a:pt x="3939" y="0"/>
                            <a:pt x="3939" y="3940"/>
                            <a:pt x="7879" y="3940"/>
                          </a:cubicBezTo>
                          <a:cubicBezTo>
                            <a:pt x="7879" y="3940"/>
                            <a:pt x="11819" y="7879"/>
                            <a:pt x="11819" y="11819"/>
                          </a:cubicBezTo>
                          <a:cubicBezTo>
                            <a:pt x="11819" y="11819"/>
                            <a:pt x="11819" y="15758"/>
                            <a:pt x="15758" y="15758"/>
                          </a:cubicBezTo>
                          <a:cubicBezTo>
                            <a:pt x="15758" y="15758"/>
                            <a:pt x="15758" y="19697"/>
                            <a:pt x="15758" y="19697"/>
                          </a:cubicBezTo>
                          <a:cubicBezTo>
                            <a:pt x="15758" y="23637"/>
                            <a:pt x="15758" y="27577"/>
                            <a:pt x="19697" y="27577"/>
                          </a:cubicBezTo>
                          <a:cubicBezTo>
                            <a:pt x="19697" y="31516"/>
                            <a:pt x="19697" y="35455"/>
                            <a:pt x="19697" y="35455"/>
                          </a:cubicBezTo>
                          <a:cubicBezTo>
                            <a:pt x="19697" y="39395"/>
                            <a:pt x="19697" y="43335"/>
                            <a:pt x="19697" y="43335"/>
                          </a:cubicBezTo>
                          <a:cubicBezTo>
                            <a:pt x="19697" y="43335"/>
                            <a:pt x="19697" y="39395"/>
                            <a:pt x="15758" y="35455"/>
                          </a:cubicBezTo>
                          <a:cubicBezTo>
                            <a:pt x="15758" y="35455"/>
                            <a:pt x="15758" y="31516"/>
                            <a:pt x="15758" y="31516"/>
                          </a:cubicBezTo>
                          <a:cubicBezTo>
                            <a:pt x="15758" y="31516"/>
                            <a:pt x="15758" y="27577"/>
                            <a:pt x="15758" y="27577"/>
                          </a:cubicBezTo>
                          <a:cubicBezTo>
                            <a:pt x="15758" y="27577"/>
                            <a:pt x="15758" y="23637"/>
                            <a:pt x="15758" y="23637"/>
                          </a:cubicBezTo>
                          <a:cubicBezTo>
                            <a:pt x="15758" y="23637"/>
                            <a:pt x="15758" y="19697"/>
                            <a:pt x="15758" y="19697"/>
                          </a:cubicBezTo>
                          <a:cubicBezTo>
                            <a:pt x="15758" y="15758"/>
                            <a:pt x="15758" y="11819"/>
                            <a:pt x="11819" y="11819"/>
                          </a:cubicBezTo>
                          <a:cubicBezTo>
                            <a:pt x="11819" y="7879"/>
                            <a:pt x="7879" y="7879"/>
                            <a:pt x="7879" y="3940"/>
                          </a:cubicBezTo>
                          <a:cubicBezTo>
                            <a:pt x="3939" y="0"/>
                            <a:pt x="0" y="0"/>
                            <a:pt x="0" y="0"/>
                          </a:cubicBezTo>
                          <a:close/>
                        </a:path>
                      </a:pathLst>
                    </a:custGeom>
                    <a:solidFill>
                      <a:srgbClr val="0D406D"/>
                    </a:solidFill>
                    <a:ln w="39379" cap="flat">
                      <a:noFill/>
                      <a:prstDash val="solid"/>
                      <a:miter/>
                    </a:ln>
                  </p:spPr>
                  <p:txBody>
                    <a:bodyPr rtlCol="0" anchor="ctr"/>
                    <a:lstStyle/>
                    <a:p>
                      <a:endParaRPr lang="en-US"/>
                    </a:p>
                  </p:txBody>
                </p:sp>
                <p:sp>
                  <p:nvSpPr>
                    <p:cNvPr id="3395" name="Freeform: Shape 3394">
                      <a:extLst>
                        <a:ext uri="{FF2B5EF4-FFF2-40B4-BE49-F238E27FC236}">
                          <a16:creationId xmlns:a16="http://schemas.microsoft.com/office/drawing/2014/main" xmlns="" id="{9D2577AD-7646-48A4-8747-2D0B18DEA179}"/>
                        </a:ext>
                      </a:extLst>
                    </p:cNvPr>
                    <p:cNvSpPr/>
                    <p:nvPr/>
                  </p:nvSpPr>
                  <p:spPr>
                    <a:xfrm>
                      <a:off x="17398971" y="3592160"/>
                      <a:ext cx="169397" cy="66971"/>
                    </a:xfrm>
                    <a:custGeom>
                      <a:avLst/>
                      <a:gdLst>
                        <a:gd name="connsiteX0" fmla="*/ 0 w 169397"/>
                        <a:gd name="connsiteY0" fmla="*/ 63032 h 66971"/>
                        <a:gd name="connsiteX1" fmla="*/ 7879 w 169397"/>
                        <a:gd name="connsiteY1" fmla="*/ 63032 h 66971"/>
                        <a:gd name="connsiteX2" fmla="*/ 15758 w 169397"/>
                        <a:gd name="connsiteY2" fmla="*/ 63032 h 66971"/>
                        <a:gd name="connsiteX3" fmla="*/ 27577 w 169397"/>
                        <a:gd name="connsiteY3" fmla="*/ 63032 h 66971"/>
                        <a:gd name="connsiteX4" fmla="*/ 43334 w 169397"/>
                        <a:gd name="connsiteY4" fmla="*/ 63032 h 66971"/>
                        <a:gd name="connsiteX5" fmla="*/ 51213 w 169397"/>
                        <a:gd name="connsiteY5" fmla="*/ 63032 h 66971"/>
                        <a:gd name="connsiteX6" fmla="*/ 59092 w 169397"/>
                        <a:gd name="connsiteY6" fmla="*/ 63032 h 66971"/>
                        <a:gd name="connsiteX7" fmla="*/ 74850 w 169397"/>
                        <a:gd name="connsiteY7" fmla="*/ 59092 h 66971"/>
                        <a:gd name="connsiteX8" fmla="*/ 90608 w 169397"/>
                        <a:gd name="connsiteY8" fmla="*/ 51213 h 66971"/>
                        <a:gd name="connsiteX9" fmla="*/ 106366 w 169397"/>
                        <a:gd name="connsiteY9" fmla="*/ 43335 h 66971"/>
                        <a:gd name="connsiteX10" fmla="*/ 122124 w 169397"/>
                        <a:gd name="connsiteY10" fmla="*/ 35455 h 66971"/>
                        <a:gd name="connsiteX11" fmla="*/ 133943 w 169397"/>
                        <a:gd name="connsiteY11" fmla="*/ 27577 h 66971"/>
                        <a:gd name="connsiteX12" fmla="*/ 145761 w 169397"/>
                        <a:gd name="connsiteY12" fmla="*/ 19697 h 66971"/>
                        <a:gd name="connsiteX13" fmla="*/ 153640 w 169397"/>
                        <a:gd name="connsiteY13" fmla="*/ 11819 h 66971"/>
                        <a:gd name="connsiteX14" fmla="*/ 161519 w 169397"/>
                        <a:gd name="connsiteY14" fmla="*/ 3940 h 66971"/>
                        <a:gd name="connsiteX15" fmla="*/ 169398 w 169397"/>
                        <a:gd name="connsiteY15" fmla="*/ 0 h 66971"/>
                        <a:gd name="connsiteX16" fmla="*/ 165459 w 169397"/>
                        <a:gd name="connsiteY16" fmla="*/ 7879 h 66971"/>
                        <a:gd name="connsiteX17" fmla="*/ 157579 w 169397"/>
                        <a:gd name="connsiteY17" fmla="*/ 15758 h 66971"/>
                        <a:gd name="connsiteX18" fmla="*/ 153640 w 169397"/>
                        <a:gd name="connsiteY18" fmla="*/ 19697 h 66971"/>
                        <a:gd name="connsiteX19" fmla="*/ 149700 w 169397"/>
                        <a:gd name="connsiteY19" fmla="*/ 23637 h 66971"/>
                        <a:gd name="connsiteX20" fmla="*/ 137882 w 169397"/>
                        <a:gd name="connsiteY20" fmla="*/ 31516 h 66971"/>
                        <a:gd name="connsiteX21" fmla="*/ 126064 w 169397"/>
                        <a:gd name="connsiteY21" fmla="*/ 39395 h 66971"/>
                        <a:gd name="connsiteX22" fmla="*/ 110305 w 169397"/>
                        <a:gd name="connsiteY22" fmla="*/ 47274 h 66971"/>
                        <a:gd name="connsiteX23" fmla="*/ 94548 w 169397"/>
                        <a:gd name="connsiteY23" fmla="*/ 55153 h 66971"/>
                        <a:gd name="connsiteX24" fmla="*/ 78789 w 169397"/>
                        <a:gd name="connsiteY24" fmla="*/ 63032 h 66971"/>
                        <a:gd name="connsiteX25" fmla="*/ 63032 w 169397"/>
                        <a:gd name="connsiteY25" fmla="*/ 66971 h 66971"/>
                        <a:gd name="connsiteX26" fmla="*/ 55153 w 169397"/>
                        <a:gd name="connsiteY26" fmla="*/ 66971 h 66971"/>
                        <a:gd name="connsiteX27" fmla="*/ 47274 w 169397"/>
                        <a:gd name="connsiteY27" fmla="*/ 66971 h 66971"/>
                        <a:gd name="connsiteX28" fmla="*/ 31516 w 169397"/>
                        <a:gd name="connsiteY28" fmla="*/ 66971 h 66971"/>
                        <a:gd name="connsiteX29" fmla="*/ 11818 w 169397"/>
                        <a:gd name="connsiteY29" fmla="*/ 63032 h 66971"/>
                        <a:gd name="connsiteX30" fmla="*/ 0 w 169397"/>
                        <a:gd name="connsiteY30" fmla="*/ 63032 h 6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69397" h="66971">
                          <a:moveTo>
                            <a:pt x="0" y="63032"/>
                          </a:moveTo>
                          <a:cubicBezTo>
                            <a:pt x="0" y="63032"/>
                            <a:pt x="3939" y="63032"/>
                            <a:pt x="7879" y="63032"/>
                          </a:cubicBezTo>
                          <a:cubicBezTo>
                            <a:pt x="11818" y="63032"/>
                            <a:pt x="11818" y="63032"/>
                            <a:pt x="15758" y="63032"/>
                          </a:cubicBezTo>
                          <a:cubicBezTo>
                            <a:pt x="19697" y="63032"/>
                            <a:pt x="23637" y="63032"/>
                            <a:pt x="27577" y="63032"/>
                          </a:cubicBezTo>
                          <a:cubicBezTo>
                            <a:pt x="31516" y="63032"/>
                            <a:pt x="35455" y="63032"/>
                            <a:pt x="43334" y="63032"/>
                          </a:cubicBezTo>
                          <a:cubicBezTo>
                            <a:pt x="47274" y="63032"/>
                            <a:pt x="47274" y="63032"/>
                            <a:pt x="51213" y="63032"/>
                          </a:cubicBezTo>
                          <a:cubicBezTo>
                            <a:pt x="55153" y="63032"/>
                            <a:pt x="55153" y="63032"/>
                            <a:pt x="59092" y="63032"/>
                          </a:cubicBezTo>
                          <a:cubicBezTo>
                            <a:pt x="63032" y="63032"/>
                            <a:pt x="70911" y="59092"/>
                            <a:pt x="74850" y="59092"/>
                          </a:cubicBezTo>
                          <a:cubicBezTo>
                            <a:pt x="78789" y="59092"/>
                            <a:pt x="86669" y="55153"/>
                            <a:pt x="90608" y="51213"/>
                          </a:cubicBezTo>
                          <a:cubicBezTo>
                            <a:pt x="94548" y="47274"/>
                            <a:pt x="102427" y="47274"/>
                            <a:pt x="106366" y="43335"/>
                          </a:cubicBezTo>
                          <a:cubicBezTo>
                            <a:pt x="110305" y="39395"/>
                            <a:pt x="118184" y="39395"/>
                            <a:pt x="122124" y="35455"/>
                          </a:cubicBezTo>
                          <a:cubicBezTo>
                            <a:pt x="126064" y="31516"/>
                            <a:pt x="130003" y="31516"/>
                            <a:pt x="133943" y="27577"/>
                          </a:cubicBezTo>
                          <a:cubicBezTo>
                            <a:pt x="137882" y="23637"/>
                            <a:pt x="141821" y="23637"/>
                            <a:pt x="145761" y="19697"/>
                          </a:cubicBezTo>
                          <a:cubicBezTo>
                            <a:pt x="149700" y="15758"/>
                            <a:pt x="153640" y="15758"/>
                            <a:pt x="153640" y="11819"/>
                          </a:cubicBezTo>
                          <a:cubicBezTo>
                            <a:pt x="157579" y="7879"/>
                            <a:pt x="157579" y="7879"/>
                            <a:pt x="161519" y="3940"/>
                          </a:cubicBezTo>
                          <a:cubicBezTo>
                            <a:pt x="165459" y="0"/>
                            <a:pt x="169398" y="0"/>
                            <a:pt x="169398" y="0"/>
                          </a:cubicBezTo>
                          <a:cubicBezTo>
                            <a:pt x="169398" y="0"/>
                            <a:pt x="169398" y="3940"/>
                            <a:pt x="165459" y="7879"/>
                          </a:cubicBezTo>
                          <a:cubicBezTo>
                            <a:pt x="165459" y="7879"/>
                            <a:pt x="161519" y="11819"/>
                            <a:pt x="157579" y="15758"/>
                          </a:cubicBezTo>
                          <a:cubicBezTo>
                            <a:pt x="157579" y="15758"/>
                            <a:pt x="153640" y="19697"/>
                            <a:pt x="153640" y="19697"/>
                          </a:cubicBezTo>
                          <a:cubicBezTo>
                            <a:pt x="153640" y="19697"/>
                            <a:pt x="149700" y="23637"/>
                            <a:pt x="149700" y="23637"/>
                          </a:cubicBezTo>
                          <a:cubicBezTo>
                            <a:pt x="145761" y="27577"/>
                            <a:pt x="141821" y="31516"/>
                            <a:pt x="137882" y="31516"/>
                          </a:cubicBezTo>
                          <a:cubicBezTo>
                            <a:pt x="133943" y="35455"/>
                            <a:pt x="130003" y="39395"/>
                            <a:pt x="126064" y="39395"/>
                          </a:cubicBezTo>
                          <a:cubicBezTo>
                            <a:pt x="122124" y="43335"/>
                            <a:pt x="118184" y="47274"/>
                            <a:pt x="110305" y="47274"/>
                          </a:cubicBezTo>
                          <a:cubicBezTo>
                            <a:pt x="106366" y="51213"/>
                            <a:pt x="98487" y="51213"/>
                            <a:pt x="94548" y="55153"/>
                          </a:cubicBezTo>
                          <a:cubicBezTo>
                            <a:pt x="90608" y="59092"/>
                            <a:pt x="82729" y="59092"/>
                            <a:pt x="78789" y="63032"/>
                          </a:cubicBezTo>
                          <a:cubicBezTo>
                            <a:pt x="74850" y="63032"/>
                            <a:pt x="66971" y="66971"/>
                            <a:pt x="63032" y="66971"/>
                          </a:cubicBezTo>
                          <a:cubicBezTo>
                            <a:pt x="59092" y="66971"/>
                            <a:pt x="59092" y="66971"/>
                            <a:pt x="55153" y="66971"/>
                          </a:cubicBezTo>
                          <a:cubicBezTo>
                            <a:pt x="51213" y="66971"/>
                            <a:pt x="51213" y="66971"/>
                            <a:pt x="47274" y="66971"/>
                          </a:cubicBezTo>
                          <a:cubicBezTo>
                            <a:pt x="43334" y="66971"/>
                            <a:pt x="35455" y="66971"/>
                            <a:pt x="31516" y="66971"/>
                          </a:cubicBezTo>
                          <a:cubicBezTo>
                            <a:pt x="23637" y="66971"/>
                            <a:pt x="15758" y="63032"/>
                            <a:pt x="11818" y="63032"/>
                          </a:cubicBezTo>
                          <a:cubicBezTo>
                            <a:pt x="3939" y="66971"/>
                            <a:pt x="0" y="63032"/>
                            <a:pt x="0" y="63032"/>
                          </a:cubicBezTo>
                          <a:close/>
                        </a:path>
                      </a:pathLst>
                    </a:custGeom>
                    <a:solidFill>
                      <a:srgbClr val="0D406D"/>
                    </a:solidFill>
                    <a:ln w="39379" cap="flat">
                      <a:noFill/>
                      <a:prstDash val="solid"/>
                      <a:miter/>
                    </a:ln>
                  </p:spPr>
                  <p:txBody>
                    <a:bodyPr rtlCol="0" anchor="ctr"/>
                    <a:lstStyle/>
                    <a:p>
                      <a:endParaRPr lang="en-US"/>
                    </a:p>
                  </p:txBody>
                </p:sp>
                <p:sp>
                  <p:nvSpPr>
                    <p:cNvPr id="3396" name="Freeform: Shape 3395">
                      <a:extLst>
                        <a:ext uri="{FF2B5EF4-FFF2-40B4-BE49-F238E27FC236}">
                          <a16:creationId xmlns:a16="http://schemas.microsoft.com/office/drawing/2014/main" xmlns="" id="{7406A20A-09BA-420E-BF08-953ABD0C25E0}"/>
                        </a:ext>
                      </a:extLst>
                    </p:cNvPr>
                    <p:cNvSpPr/>
                    <p:nvPr/>
                  </p:nvSpPr>
                  <p:spPr>
                    <a:xfrm>
                      <a:off x="16985325" y="3304578"/>
                      <a:ext cx="137881" cy="23636"/>
                    </a:xfrm>
                    <a:custGeom>
                      <a:avLst/>
                      <a:gdLst>
                        <a:gd name="connsiteX0" fmla="*/ 0 w 137881"/>
                        <a:gd name="connsiteY0" fmla="*/ 23637 h 23636"/>
                        <a:gd name="connsiteX1" fmla="*/ 19697 w 137881"/>
                        <a:gd name="connsiteY1" fmla="*/ 15758 h 23636"/>
                        <a:gd name="connsiteX2" fmla="*/ 43334 w 137881"/>
                        <a:gd name="connsiteY2" fmla="*/ 7879 h 23636"/>
                        <a:gd name="connsiteX3" fmla="*/ 55153 w 137881"/>
                        <a:gd name="connsiteY3" fmla="*/ 3939 h 23636"/>
                        <a:gd name="connsiteX4" fmla="*/ 66971 w 137881"/>
                        <a:gd name="connsiteY4" fmla="*/ 0 h 23636"/>
                        <a:gd name="connsiteX5" fmla="*/ 78790 w 137881"/>
                        <a:gd name="connsiteY5" fmla="*/ 0 h 23636"/>
                        <a:gd name="connsiteX6" fmla="*/ 90608 w 137881"/>
                        <a:gd name="connsiteY6" fmla="*/ 0 h 23636"/>
                        <a:gd name="connsiteX7" fmla="*/ 102427 w 137881"/>
                        <a:gd name="connsiteY7" fmla="*/ 0 h 23636"/>
                        <a:gd name="connsiteX8" fmla="*/ 114245 w 137881"/>
                        <a:gd name="connsiteY8" fmla="*/ 0 h 23636"/>
                        <a:gd name="connsiteX9" fmla="*/ 130003 w 137881"/>
                        <a:gd name="connsiteY9" fmla="*/ 0 h 23636"/>
                        <a:gd name="connsiteX10" fmla="*/ 137882 w 137881"/>
                        <a:gd name="connsiteY10" fmla="*/ 0 h 23636"/>
                        <a:gd name="connsiteX11" fmla="*/ 130003 w 137881"/>
                        <a:gd name="connsiteY11" fmla="*/ 0 h 23636"/>
                        <a:gd name="connsiteX12" fmla="*/ 114245 w 137881"/>
                        <a:gd name="connsiteY12" fmla="*/ 0 h 23636"/>
                        <a:gd name="connsiteX13" fmla="*/ 90608 w 137881"/>
                        <a:gd name="connsiteY13" fmla="*/ 3939 h 23636"/>
                        <a:gd name="connsiteX14" fmla="*/ 82729 w 137881"/>
                        <a:gd name="connsiteY14" fmla="*/ 3939 h 23636"/>
                        <a:gd name="connsiteX15" fmla="*/ 74850 w 137881"/>
                        <a:gd name="connsiteY15" fmla="*/ 3939 h 23636"/>
                        <a:gd name="connsiteX16" fmla="*/ 63032 w 137881"/>
                        <a:gd name="connsiteY16" fmla="*/ 7879 h 23636"/>
                        <a:gd name="connsiteX17" fmla="*/ 51213 w 137881"/>
                        <a:gd name="connsiteY17" fmla="*/ 11818 h 23636"/>
                        <a:gd name="connsiteX18" fmla="*/ 39395 w 137881"/>
                        <a:gd name="connsiteY18" fmla="*/ 15758 h 23636"/>
                        <a:gd name="connsiteX19" fmla="*/ 15758 w 137881"/>
                        <a:gd name="connsiteY19" fmla="*/ 19697 h 23636"/>
                        <a:gd name="connsiteX20" fmla="*/ 0 w 137881"/>
                        <a:gd name="connsiteY20" fmla="*/ 23637 h 23636"/>
                        <a:gd name="connsiteX21" fmla="*/ 0 w 137881"/>
                        <a:gd name="connsiteY21" fmla="*/ 23637 h 23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7881" h="23636">
                          <a:moveTo>
                            <a:pt x="0" y="23637"/>
                          </a:moveTo>
                          <a:cubicBezTo>
                            <a:pt x="0" y="23637"/>
                            <a:pt x="7879" y="19697"/>
                            <a:pt x="19697" y="15758"/>
                          </a:cubicBezTo>
                          <a:cubicBezTo>
                            <a:pt x="27576" y="11818"/>
                            <a:pt x="35455" y="11818"/>
                            <a:pt x="43334" y="7879"/>
                          </a:cubicBezTo>
                          <a:cubicBezTo>
                            <a:pt x="47274" y="7879"/>
                            <a:pt x="51213" y="3939"/>
                            <a:pt x="55153" y="3939"/>
                          </a:cubicBezTo>
                          <a:cubicBezTo>
                            <a:pt x="59092" y="3939"/>
                            <a:pt x="63032" y="0"/>
                            <a:pt x="66971" y="0"/>
                          </a:cubicBezTo>
                          <a:cubicBezTo>
                            <a:pt x="70911" y="0"/>
                            <a:pt x="74850" y="0"/>
                            <a:pt x="78790" y="0"/>
                          </a:cubicBezTo>
                          <a:cubicBezTo>
                            <a:pt x="82729" y="0"/>
                            <a:pt x="86669" y="0"/>
                            <a:pt x="90608" y="0"/>
                          </a:cubicBezTo>
                          <a:cubicBezTo>
                            <a:pt x="94548" y="0"/>
                            <a:pt x="98487" y="0"/>
                            <a:pt x="102427" y="0"/>
                          </a:cubicBezTo>
                          <a:cubicBezTo>
                            <a:pt x="106366" y="0"/>
                            <a:pt x="110305" y="0"/>
                            <a:pt x="114245" y="0"/>
                          </a:cubicBezTo>
                          <a:cubicBezTo>
                            <a:pt x="122124" y="0"/>
                            <a:pt x="126063" y="0"/>
                            <a:pt x="130003" y="0"/>
                          </a:cubicBezTo>
                          <a:cubicBezTo>
                            <a:pt x="133943" y="0"/>
                            <a:pt x="137882" y="0"/>
                            <a:pt x="137882" y="0"/>
                          </a:cubicBezTo>
                          <a:cubicBezTo>
                            <a:pt x="137882" y="0"/>
                            <a:pt x="133943" y="0"/>
                            <a:pt x="130003" y="0"/>
                          </a:cubicBezTo>
                          <a:cubicBezTo>
                            <a:pt x="126063" y="0"/>
                            <a:pt x="122124" y="0"/>
                            <a:pt x="114245" y="0"/>
                          </a:cubicBezTo>
                          <a:cubicBezTo>
                            <a:pt x="106366" y="0"/>
                            <a:pt x="98487" y="0"/>
                            <a:pt x="90608" y="3939"/>
                          </a:cubicBezTo>
                          <a:cubicBezTo>
                            <a:pt x="86669" y="3939"/>
                            <a:pt x="86669" y="3939"/>
                            <a:pt x="82729" y="3939"/>
                          </a:cubicBezTo>
                          <a:cubicBezTo>
                            <a:pt x="78790" y="3939"/>
                            <a:pt x="78790" y="3939"/>
                            <a:pt x="74850" y="3939"/>
                          </a:cubicBezTo>
                          <a:cubicBezTo>
                            <a:pt x="70911" y="3939"/>
                            <a:pt x="66971" y="3939"/>
                            <a:pt x="63032" y="7879"/>
                          </a:cubicBezTo>
                          <a:cubicBezTo>
                            <a:pt x="59092" y="7879"/>
                            <a:pt x="55153" y="7879"/>
                            <a:pt x="51213" y="11818"/>
                          </a:cubicBezTo>
                          <a:cubicBezTo>
                            <a:pt x="47274" y="11818"/>
                            <a:pt x="43334" y="11818"/>
                            <a:pt x="39395" y="15758"/>
                          </a:cubicBezTo>
                          <a:cubicBezTo>
                            <a:pt x="31516" y="19697"/>
                            <a:pt x="23637" y="19697"/>
                            <a:pt x="15758" y="19697"/>
                          </a:cubicBezTo>
                          <a:cubicBezTo>
                            <a:pt x="7879" y="19697"/>
                            <a:pt x="3939" y="23637"/>
                            <a:pt x="0" y="23637"/>
                          </a:cubicBezTo>
                          <a:cubicBezTo>
                            <a:pt x="0" y="23637"/>
                            <a:pt x="0" y="23637"/>
                            <a:pt x="0" y="23637"/>
                          </a:cubicBezTo>
                          <a:close/>
                        </a:path>
                      </a:pathLst>
                    </a:custGeom>
                    <a:solidFill>
                      <a:srgbClr val="0D406D"/>
                    </a:solidFill>
                    <a:ln w="39379" cap="flat">
                      <a:noFill/>
                      <a:prstDash val="solid"/>
                      <a:miter/>
                    </a:ln>
                  </p:spPr>
                  <p:txBody>
                    <a:bodyPr rtlCol="0" anchor="ctr"/>
                    <a:lstStyle/>
                    <a:p>
                      <a:endParaRPr lang="en-US"/>
                    </a:p>
                  </p:txBody>
                </p:sp>
                <p:grpSp>
                  <p:nvGrpSpPr>
                    <p:cNvPr id="3397" name="Graphic 2510">
                      <a:extLst>
                        <a:ext uri="{FF2B5EF4-FFF2-40B4-BE49-F238E27FC236}">
                          <a16:creationId xmlns:a16="http://schemas.microsoft.com/office/drawing/2014/main" xmlns="" id="{6F190B26-D97A-4C4A-BB17-225259D00873}"/>
                        </a:ext>
                      </a:extLst>
                    </p:cNvPr>
                    <p:cNvGrpSpPr/>
                    <p:nvPr/>
                  </p:nvGrpSpPr>
                  <p:grpSpPr>
                    <a:xfrm>
                      <a:off x="17088584" y="2579713"/>
                      <a:ext cx="113413" cy="125455"/>
                      <a:chOff x="17088584" y="2579713"/>
                      <a:chExt cx="113413" cy="125455"/>
                    </a:xfrm>
                  </p:grpSpPr>
                  <p:sp>
                    <p:nvSpPr>
                      <p:cNvPr id="3398" name="Freeform: Shape 3397">
                        <a:extLst>
                          <a:ext uri="{FF2B5EF4-FFF2-40B4-BE49-F238E27FC236}">
                            <a16:creationId xmlns:a16="http://schemas.microsoft.com/office/drawing/2014/main" xmlns="" id="{FF065AA3-12E9-4E16-8DA0-B5E199CFCF9D}"/>
                          </a:ext>
                        </a:extLst>
                      </p:cNvPr>
                      <p:cNvSpPr/>
                      <p:nvPr/>
                    </p:nvSpPr>
                    <p:spPr>
                      <a:xfrm>
                        <a:off x="17092265" y="2579713"/>
                        <a:ext cx="105792" cy="122344"/>
                      </a:xfrm>
                      <a:custGeom>
                        <a:avLst/>
                        <a:gdLst>
                          <a:gd name="connsiteX0" fmla="*/ 19124 w 105792"/>
                          <a:gd name="connsiteY0" fmla="*/ 118184 h 122344"/>
                          <a:gd name="connsiteX1" fmla="*/ 105793 w 105792"/>
                          <a:gd name="connsiteY1" fmla="*/ 55153 h 122344"/>
                          <a:gd name="connsiteX2" fmla="*/ 78216 w 105792"/>
                          <a:gd name="connsiteY2" fmla="*/ 3939 h 122344"/>
                          <a:gd name="connsiteX3" fmla="*/ 27003 w 105792"/>
                          <a:gd name="connsiteY3" fmla="*/ 0 h 122344"/>
                          <a:gd name="connsiteX4" fmla="*/ 23063 w 105792"/>
                          <a:gd name="connsiteY4" fmla="*/ 3939 h 122344"/>
                          <a:gd name="connsiteX5" fmla="*/ 19124 w 105792"/>
                          <a:gd name="connsiteY5" fmla="*/ 118184 h 122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792" h="122344">
                            <a:moveTo>
                              <a:pt x="19124" y="118184"/>
                            </a:moveTo>
                            <a:cubicBezTo>
                              <a:pt x="62458" y="137882"/>
                              <a:pt x="93974" y="82729"/>
                              <a:pt x="105793" y="55153"/>
                            </a:cubicBezTo>
                            <a:cubicBezTo>
                              <a:pt x="86095" y="43334"/>
                              <a:pt x="78216" y="19697"/>
                              <a:pt x="78216" y="3939"/>
                            </a:cubicBezTo>
                            <a:cubicBezTo>
                              <a:pt x="58519" y="3939"/>
                              <a:pt x="42761" y="3939"/>
                              <a:pt x="27003" y="0"/>
                            </a:cubicBezTo>
                            <a:cubicBezTo>
                              <a:pt x="27003" y="0"/>
                              <a:pt x="23063" y="3939"/>
                              <a:pt x="23063" y="3939"/>
                            </a:cubicBezTo>
                            <a:cubicBezTo>
                              <a:pt x="-574" y="43334"/>
                              <a:pt x="-12392" y="106366"/>
                              <a:pt x="19124" y="118184"/>
                            </a:cubicBezTo>
                            <a:close/>
                          </a:path>
                        </a:pathLst>
                      </a:custGeom>
                      <a:solidFill>
                        <a:srgbClr val="FFCE00"/>
                      </a:solidFill>
                      <a:ln w="39379" cap="flat">
                        <a:noFill/>
                        <a:prstDash val="solid"/>
                        <a:miter/>
                      </a:ln>
                    </p:spPr>
                    <p:txBody>
                      <a:bodyPr rtlCol="0" anchor="ctr"/>
                      <a:lstStyle/>
                      <a:p>
                        <a:endParaRPr lang="en-US"/>
                      </a:p>
                    </p:txBody>
                  </p:sp>
                  <p:sp>
                    <p:nvSpPr>
                      <p:cNvPr id="3399" name="Freeform: Shape 3398">
                        <a:extLst>
                          <a:ext uri="{FF2B5EF4-FFF2-40B4-BE49-F238E27FC236}">
                            <a16:creationId xmlns:a16="http://schemas.microsoft.com/office/drawing/2014/main" xmlns="" id="{7638938F-4466-4DF3-BC1B-CE2D5F441291}"/>
                          </a:ext>
                        </a:extLst>
                      </p:cNvPr>
                      <p:cNvSpPr/>
                      <p:nvPr/>
                    </p:nvSpPr>
                    <p:spPr>
                      <a:xfrm>
                        <a:off x="17088584" y="2582667"/>
                        <a:ext cx="113413" cy="122500"/>
                      </a:xfrm>
                      <a:custGeom>
                        <a:avLst/>
                        <a:gdLst>
                          <a:gd name="connsiteX0" fmla="*/ 22805 w 113413"/>
                          <a:gd name="connsiteY0" fmla="*/ 119169 h 122500"/>
                          <a:gd name="connsiteX1" fmla="*/ 113413 w 113413"/>
                          <a:gd name="connsiteY1" fmla="*/ 56138 h 122500"/>
                          <a:gd name="connsiteX2" fmla="*/ 113413 w 113413"/>
                          <a:gd name="connsiteY2" fmla="*/ 56138 h 122500"/>
                          <a:gd name="connsiteX3" fmla="*/ 85837 w 113413"/>
                          <a:gd name="connsiteY3" fmla="*/ 4924 h 122500"/>
                          <a:gd name="connsiteX4" fmla="*/ 81897 w 113413"/>
                          <a:gd name="connsiteY4" fmla="*/ 4924 h 122500"/>
                          <a:gd name="connsiteX5" fmla="*/ 38563 w 113413"/>
                          <a:gd name="connsiteY5" fmla="*/ 4924 h 122500"/>
                          <a:gd name="connsiteX6" fmla="*/ 26744 w 113413"/>
                          <a:gd name="connsiteY6" fmla="*/ 4924 h 122500"/>
                          <a:gd name="connsiteX7" fmla="*/ 7047 w 113413"/>
                          <a:gd name="connsiteY7" fmla="*/ 44319 h 122500"/>
                          <a:gd name="connsiteX8" fmla="*/ 22805 w 113413"/>
                          <a:gd name="connsiteY8" fmla="*/ 119169 h 122500"/>
                          <a:gd name="connsiteX9" fmla="*/ 26744 w 113413"/>
                          <a:gd name="connsiteY9" fmla="*/ 115230 h 122500"/>
                          <a:gd name="connsiteX10" fmla="*/ 10987 w 113413"/>
                          <a:gd name="connsiteY10" fmla="*/ 44319 h 122500"/>
                          <a:gd name="connsiteX11" fmla="*/ 26744 w 113413"/>
                          <a:gd name="connsiteY11" fmla="*/ 4924 h 122500"/>
                          <a:gd name="connsiteX12" fmla="*/ 81897 w 113413"/>
                          <a:gd name="connsiteY12" fmla="*/ 985 h 122500"/>
                          <a:gd name="connsiteX13" fmla="*/ 77958 w 113413"/>
                          <a:gd name="connsiteY13" fmla="*/ 985 h 122500"/>
                          <a:gd name="connsiteX14" fmla="*/ 85837 w 113413"/>
                          <a:gd name="connsiteY14" fmla="*/ 32501 h 122500"/>
                          <a:gd name="connsiteX15" fmla="*/ 105534 w 113413"/>
                          <a:gd name="connsiteY15" fmla="*/ 56138 h 122500"/>
                          <a:gd name="connsiteX16" fmla="*/ 26744 w 113413"/>
                          <a:gd name="connsiteY16" fmla="*/ 115230 h 122500"/>
                          <a:gd name="connsiteX17" fmla="*/ 22805 w 113413"/>
                          <a:gd name="connsiteY17" fmla="*/ 119169 h 12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3413" h="122500">
                            <a:moveTo>
                              <a:pt x="22805" y="119169"/>
                            </a:moveTo>
                            <a:cubicBezTo>
                              <a:pt x="70079" y="134927"/>
                              <a:pt x="97655" y="91593"/>
                              <a:pt x="113413" y="56138"/>
                            </a:cubicBezTo>
                            <a:cubicBezTo>
                              <a:pt x="113413" y="56138"/>
                              <a:pt x="113413" y="56138"/>
                              <a:pt x="113413" y="56138"/>
                            </a:cubicBezTo>
                            <a:cubicBezTo>
                              <a:pt x="93716" y="44319"/>
                              <a:pt x="89776" y="24622"/>
                              <a:pt x="85837" y="4924"/>
                            </a:cubicBezTo>
                            <a:cubicBezTo>
                              <a:pt x="85837" y="4924"/>
                              <a:pt x="81897" y="4924"/>
                              <a:pt x="81897" y="4924"/>
                            </a:cubicBezTo>
                            <a:cubicBezTo>
                              <a:pt x="66139" y="4924"/>
                              <a:pt x="54321" y="4924"/>
                              <a:pt x="38563" y="4924"/>
                            </a:cubicBezTo>
                            <a:cubicBezTo>
                              <a:pt x="38563" y="4924"/>
                              <a:pt x="30684" y="4924"/>
                              <a:pt x="26744" y="4924"/>
                            </a:cubicBezTo>
                            <a:cubicBezTo>
                              <a:pt x="14926" y="12803"/>
                              <a:pt x="10987" y="28561"/>
                              <a:pt x="7047" y="44319"/>
                            </a:cubicBezTo>
                            <a:cubicBezTo>
                              <a:pt x="-832" y="60077"/>
                              <a:pt x="-8711" y="103411"/>
                              <a:pt x="22805" y="119169"/>
                            </a:cubicBezTo>
                            <a:cubicBezTo>
                              <a:pt x="22805" y="119169"/>
                              <a:pt x="30684" y="119169"/>
                              <a:pt x="26744" y="115230"/>
                            </a:cubicBezTo>
                            <a:cubicBezTo>
                              <a:pt x="3108" y="103411"/>
                              <a:pt x="7047" y="64017"/>
                              <a:pt x="10987" y="44319"/>
                            </a:cubicBezTo>
                            <a:cubicBezTo>
                              <a:pt x="14926" y="32501"/>
                              <a:pt x="18866" y="16743"/>
                              <a:pt x="26744" y="4924"/>
                            </a:cubicBezTo>
                            <a:cubicBezTo>
                              <a:pt x="30684" y="-2955"/>
                              <a:pt x="70079" y="985"/>
                              <a:pt x="81897" y="985"/>
                            </a:cubicBezTo>
                            <a:cubicBezTo>
                              <a:pt x="81897" y="985"/>
                              <a:pt x="77958" y="985"/>
                              <a:pt x="77958" y="985"/>
                            </a:cubicBezTo>
                            <a:cubicBezTo>
                              <a:pt x="77958" y="12803"/>
                              <a:pt x="81897" y="20682"/>
                              <a:pt x="85837" y="32501"/>
                            </a:cubicBezTo>
                            <a:cubicBezTo>
                              <a:pt x="85837" y="36440"/>
                              <a:pt x="105534" y="52198"/>
                              <a:pt x="105534" y="56138"/>
                            </a:cubicBezTo>
                            <a:cubicBezTo>
                              <a:pt x="93716" y="87654"/>
                              <a:pt x="66139" y="127048"/>
                              <a:pt x="26744" y="115230"/>
                            </a:cubicBezTo>
                            <a:cubicBezTo>
                              <a:pt x="22805" y="115230"/>
                              <a:pt x="14926" y="115230"/>
                              <a:pt x="22805" y="119169"/>
                            </a:cubicBezTo>
                            <a:close/>
                          </a:path>
                        </a:pathLst>
                      </a:custGeom>
                      <a:solidFill>
                        <a:srgbClr val="C67F00"/>
                      </a:solidFill>
                      <a:ln w="39379" cap="flat">
                        <a:noFill/>
                        <a:prstDash val="solid"/>
                        <a:miter/>
                      </a:ln>
                    </p:spPr>
                    <p:txBody>
                      <a:bodyPr rtlCol="0" anchor="ctr"/>
                      <a:lstStyle/>
                      <a:p>
                        <a:endParaRPr lang="en-US"/>
                      </a:p>
                    </p:txBody>
                  </p:sp>
                </p:grpSp>
                <p:sp>
                  <p:nvSpPr>
                    <p:cNvPr id="3400" name="Freeform: Shape 3399">
                      <a:extLst>
                        <a:ext uri="{FF2B5EF4-FFF2-40B4-BE49-F238E27FC236}">
                          <a16:creationId xmlns:a16="http://schemas.microsoft.com/office/drawing/2014/main" xmlns="" id="{A0E65851-D09D-49B0-95C4-AAA2856A6FC6}"/>
                        </a:ext>
                      </a:extLst>
                    </p:cNvPr>
                    <p:cNvSpPr/>
                    <p:nvPr/>
                  </p:nvSpPr>
                  <p:spPr>
                    <a:xfrm>
                      <a:off x="16721380" y="2532009"/>
                      <a:ext cx="994061" cy="1201262"/>
                    </a:xfrm>
                    <a:custGeom>
                      <a:avLst/>
                      <a:gdLst>
                        <a:gd name="connsiteX0" fmla="*/ 752442 w 994061"/>
                        <a:gd name="connsiteY0" fmla="*/ 744992 h 1201262"/>
                        <a:gd name="connsiteX1" fmla="*/ 512133 w 994061"/>
                        <a:gd name="connsiteY1" fmla="*/ 792266 h 1201262"/>
                        <a:gd name="connsiteX2" fmla="*/ 795776 w 994061"/>
                        <a:gd name="connsiteY2" fmla="*/ 882874 h 1201262"/>
                        <a:gd name="connsiteX3" fmla="*/ 531830 w 994061"/>
                        <a:gd name="connsiteY3" fmla="*/ 1012877 h 1201262"/>
                        <a:gd name="connsiteX4" fmla="*/ 252127 w 994061"/>
                        <a:gd name="connsiteY4" fmla="*/ 997119 h 1201262"/>
                        <a:gd name="connsiteX5" fmla="*/ 66971 w 994061"/>
                        <a:gd name="connsiteY5" fmla="*/ 977421 h 1201262"/>
                        <a:gd name="connsiteX6" fmla="*/ 137882 w 994061"/>
                        <a:gd name="connsiteY6" fmla="*/ 863176 h 1201262"/>
                        <a:gd name="connsiteX7" fmla="*/ 0 w 994061"/>
                        <a:gd name="connsiteY7" fmla="*/ 1064090 h 1201262"/>
                        <a:gd name="connsiteX8" fmla="*/ 200914 w 994061"/>
                        <a:gd name="connsiteY8" fmla="*/ 1064090 h 1201262"/>
                        <a:gd name="connsiteX9" fmla="*/ 543649 w 994061"/>
                        <a:gd name="connsiteY9" fmla="*/ 1099545 h 1201262"/>
                        <a:gd name="connsiteX10" fmla="*/ 740623 w 994061"/>
                        <a:gd name="connsiteY10" fmla="*/ 1198032 h 1201262"/>
                        <a:gd name="connsiteX11" fmla="*/ 760321 w 994061"/>
                        <a:gd name="connsiteY11" fmla="*/ 1115303 h 1201262"/>
                        <a:gd name="connsiteX12" fmla="*/ 894263 w 994061"/>
                        <a:gd name="connsiteY12" fmla="*/ 973482 h 1201262"/>
                        <a:gd name="connsiteX13" fmla="*/ 831231 w 994061"/>
                        <a:gd name="connsiteY13" fmla="*/ 319528 h 1201262"/>
                        <a:gd name="connsiteX14" fmla="*/ 937597 w 994061"/>
                        <a:gd name="connsiteY14" fmla="*/ 295891 h 1201262"/>
                        <a:gd name="connsiteX15" fmla="*/ 973052 w 994061"/>
                        <a:gd name="connsiteY15" fmla="*/ 146191 h 1201262"/>
                        <a:gd name="connsiteX16" fmla="*/ 657894 w 994061"/>
                        <a:gd name="connsiteY16" fmla="*/ 430 h 1201262"/>
                        <a:gd name="connsiteX17" fmla="*/ 618499 w 994061"/>
                        <a:gd name="connsiteY17" fmla="*/ 16188 h 1201262"/>
                        <a:gd name="connsiteX18" fmla="*/ 638197 w 994061"/>
                        <a:gd name="connsiteY18" fmla="*/ 94977 h 1201262"/>
                        <a:gd name="connsiteX19" fmla="*/ 480617 w 994061"/>
                        <a:gd name="connsiteY19" fmla="*/ 98917 h 1201262"/>
                        <a:gd name="connsiteX20" fmla="*/ 480617 w 994061"/>
                        <a:gd name="connsiteY20" fmla="*/ 98917 h 1201262"/>
                        <a:gd name="connsiteX21" fmla="*/ 393948 w 994061"/>
                        <a:gd name="connsiteY21" fmla="*/ 161949 h 1201262"/>
                        <a:gd name="connsiteX22" fmla="*/ 393948 w 994061"/>
                        <a:gd name="connsiteY22" fmla="*/ 51643 h 1201262"/>
                        <a:gd name="connsiteX23" fmla="*/ 248188 w 994061"/>
                        <a:gd name="connsiteY23" fmla="*/ 110735 h 1201262"/>
                        <a:gd name="connsiteX24" fmla="*/ 145761 w 994061"/>
                        <a:gd name="connsiteY24" fmla="*/ 354983 h 1201262"/>
                        <a:gd name="connsiteX25" fmla="*/ 283643 w 994061"/>
                        <a:gd name="connsiteY25" fmla="*/ 374681 h 1201262"/>
                        <a:gd name="connsiteX26" fmla="*/ 323038 w 994061"/>
                        <a:gd name="connsiteY26" fmla="*/ 693779 h 1201262"/>
                        <a:gd name="connsiteX27" fmla="*/ 311219 w 994061"/>
                        <a:gd name="connsiteY27" fmla="*/ 776508 h 1201262"/>
                        <a:gd name="connsiteX28" fmla="*/ 263946 w 994061"/>
                        <a:gd name="connsiteY28" fmla="*/ 792266 h 1201262"/>
                        <a:gd name="connsiteX29" fmla="*/ 421525 w 994061"/>
                        <a:gd name="connsiteY29" fmla="*/ 768629 h 1201262"/>
                        <a:gd name="connsiteX30" fmla="*/ 330917 w 994061"/>
                        <a:gd name="connsiteY30" fmla="*/ 737113 h 1201262"/>
                        <a:gd name="connsiteX31" fmla="*/ 366372 w 994061"/>
                        <a:gd name="connsiteY31" fmla="*/ 693779 h 1201262"/>
                        <a:gd name="connsiteX32" fmla="*/ 299401 w 994061"/>
                        <a:gd name="connsiteY32" fmla="*/ 524381 h 1201262"/>
                        <a:gd name="connsiteX33" fmla="*/ 307280 w 994061"/>
                        <a:gd name="connsiteY33" fmla="*/ 126493 h 1201262"/>
                        <a:gd name="connsiteX34" fmla="*/ 283643 w 994061"/>
                        <a:gd name="connsiteY34" fmla="*/ 181646 h 1201262"/>
                        <a:gd name="connsiteX35" fmla="*/ 252127 w 994061"/>
                        <a:gd name="connsiteY35" fmla="*/ 165888 h 1201262"/>
                        <a:gd name="connsiteX36" fmla="*/ 256066 w 994061"/>
                        <a:gd name="connsiteY36" fmla="*/ 244678 h 1201262"/>
                        <a:gd name="connsiteX37" fmla="*/ 169398 w 994061"/>
                        <a:gd name="connsiteY37" fmla="*/ 366802 h 1201262"/>
                        <a:gd name="connsiteX38" fmla="*/ 232430 w 994061"/>
                        <a:gd name="connsiteY38" fmla="*/ 122554 h 1201262"/>
                        <a:gd name="connsiteX39" fmla="*/ 350614 w 994061"/>
                        <a:gd name="connsiteY39" fmla="*/ 102856 h 1201262"/>
                        <a:gd name="connsiteX40" fmla="*/ 453041 w 994061"/>
                        <a:gd name="connsiteY40" fmla="*/ 142251 h 1201262"/>
                        <a:gd name="connsiteX41" fmla="*/ 543649 w 994061"/>
                        <a:gd name="connsiteY41" fmla="*/ 181646 h 1201262"/>
                        <a:gd name="connsiteX42" fmla="*/ 638197 w 994061"/>
                        <a:gd name="connsiteY42" fmla="*/ 43764 h 1201262"/>
                        <a:gd name="connsiteX43" fmla="*/ 917900 w 994061"/>
                        <a:gd name="connsiteY43" fmla="*/ 98917 h 1201262"/>
                        <a:gd name="connsiteX44" fmla="*/ 933658 w 994061"/>
                        <a:gd name="connsiteY44" fmla="*/ 264375 h 1201262"/>
                        <a:gd name="connsiteX45" fmla="*/ 744563 w 994061"/>
                        <a:gd name="connsiteY45" fmla="*/ 87098 h 1201262"/>
                        <a:gd name="connsiteX46" fmla="*/ 732744 w 994061"/>
                        <a:gd name="connsiteY46" fmla="*/ 154069 h 1201262"/>
                        <a:gd name="connsiteX47" fmla="*/ 709107 w 994061"/>
                        <a:gd name="connsiteY47" fmla="*/ 138312 h 1201262"/>
                        <a:gd name="connsiteX48" fmla="*/ 740623 w 994061"/>
                        <a:gd name="connsiteY48" fmla="*/ 303770 h 1201262"/>
                        <a:gd name="connsiteX49" fmla="*/ 783958 w 994061"/>
                        <a:gd name="connsiteY49" fmla="*/ 414076 h 1201262"/>
                        <a:gd name="connsiteX50" fmla="*/ 744563 w 994061"/>
                        <a:gd name="connsiteY50" fmla="*/ 398318 h 1201262"/>
                        <a:gd name="connsiteX51" fmla="*/ 661833 w 994061"/>
                        <a:gd name="connsiteY51" fmla="*/ 311649 h 1201262"/>
                        <a:gd name="connsiteX52" fmla="*/ 638197 w 994061"/>
                        <a:gd name="connsiteY52" fmla="*/ 410136 h 1201262"/>
                        <a:gd name="connsiteX53" fmla="*/ 476678 w 994061"/>
                        <a:gd name="connsiteY53" fmla="*/ 477107 h 1201262"/>
                        <a:gd name="connsiteX54" fmla="*/ 480617 w 994061"/>
                        <a:gd name="connsiteY54" fmla="*/ 528320 h 1201262"/>
                        <a:gd name="connsiteX55" fmla="*/ 480617 w 994061"/>
                        <a:gd name="connsiteY55" fmla="*/ 571655 h 1201262"/>
                        <a:gd name="connsiteX56" fmla="*/ 504254 w 994061"/>
                        <a:gd name="connsiteY56" fmla="*/ 607110 h 1201262"/>
                        <a:gd name="connsiteX57" fmla="*/ 547588 w 994061"/>
                        <a:gd name="connsiteY57" fmla="*/ 650444 h 1201262"/>
                        <a:gd name="connsiteX58" fmla="*/ 614560 w 994061"/>
                        <a:gd name="connsiteY58" fmla="*/ 689839 h 1201262"/>
                        <a:gd name="connsiteX59" fmla="*/ 752442 w 994061"/>
                        <a:gd name="connsiteY59" fmla="*/ 744992 h 1201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994061" h="1201262">
                          <a:moveTo>
                            <a:pt x="752442" y="744992"/>
                          </a:moveTo>
                          <a:cubicBezTo>
                            <a:pt x="740623" y="780447"/>
                            <a:pt x="638197" y="741052"/>
                            <a:pt x="512133" y="792266"/>
                          </a:cubicBezTo>
                          <a:cubicBezTo>
                            <a:pt x="512133" y="792266"/>
                            <a:pt x="760321" y="776508"/>
                            <a:pt x="795776" y="882874"/>
                          </a:cubicBezTo>
                          <a:cubicBezTo>
                            <a:pt x="827292" y="989240"/>
                            <a:pt x="665773" y="1044393"/>
                            <a:pt x="531830" y="1012877"/>
                          </a:cubicBezTo>
                          <a:cubicBezTo>
                            <a:pt x="456980" y="997119"/>
                            <a:pt x="366372" y="1020756"/>
                            <a:pt x="252127" y="997119"/>
                          </a:cubicBezTo>
                          <a:cubicBezTo>
                            <a:pt x="133943" y="973482"/>
                            <a:pt x="82729" y="1004998"/>
                            <a:pt x="66971" y="977421"/>
                          </a:cubicBezTo>
                          <a:cubicBezTo>
                            <a:pt x="59092" y="965603"/>
                            <a:pt x="78790" y="910450"/>
                            <a:pt x="137882" y="863176"/>
                          </a:cubicBezTo>
                          <a:cubicBezTo>
                            <a:pt x="78790" y="906511"/>
                            <a:pt x="19697" y="973482"/>
                            <a:pt x="0" y="1064090"/>
                          </a:cubicBezTo>
                          <a:cubicBezTo>
                            <a:pt x="0" y="1064090"/>
                            <a:pt x="66971" y="1032574"/>
                            <a:pt x="200914" y="1064090"/>
                          </a:cubicBezTo>
                          <a:cubicBezTo>
                            <a:pt x="334856" y="1095606"/>
                            <a:pt x="441222" y="1028635"/>
                            <a:pt x="543649" y="1099545"/>
                          </a:cubicBezTo>
                          <a:cubicBezTo>
                            <a:pt x="642136" y="1170456"/>
                            <a:pt x="646075" y="1213790"/>
                            <a:pt x="740623" y="1198032"/>
                          </a:cubicBezTo>
                          <a:cubicBezTo>
                            <a:pt x="740623" y="1198032"/>
                            <a:pt x="760321" y="1166517"/>
                            <a:pt x="760321" y="1115303"/>
                          </a:cubicBezTo>
                          <a:cubicBezTo>
                            <a:pt x="760321" y="1115303"/>
                            <a:pt x="866686" y="1079848"/>
                            <a:pt x="894263" y="973482"/>
                          </a:cubicBezTo>
                          <a:cubicBezTo>
                            <a:pt x="921840" y="867116"/>
                            <a:pt x="984871" y="650444"/>
                            <a:pt x="831231" y="319528"/>
                          </a:cubicBezTo>
                          <a:cubicBezTo>
                            <a:pt x="831231" y="319528"/>
                            <a:pt x="874565" y="343165"/>
                            <a:pt x="937597" y="295891"/>
                          </a:cubicBezTo>
                          <a:cubicBezTo>
                            <a:pt x="1000629" y="248617"/>
                            <a:pt x="1008508" y="205283"/>
                            <a:pt x="973052" y="146191"/>
                          </a:cubicBezTo>
                          <a:cubicBezTo>
                            <a:pt x="941537" y="94977"/>
                            <a:pt x="827292" y="-7449"/>
                            <a:pt x="657894" y="430"/>
                          </a:cubicBezTo>
                          <a:cubicBezTo>
                            <a:pt x="646075" y="8309"/>
                            <a:pt x="630317" y="12248"/>
                            <a:pt x="618499" y="16188"/>
                          </a:cubicBezTo>
                          <a:cubicBezTo>
                            <a:pt x="634257" y="31946"/>
                            <a:pt x="646075" y="55582"/>
                            <a:pt x="638197" y="94977"/>
                          </a:cubicBezTo>
                          <a:cubicBezTo>
                            <a:pt x="622439" y="165888"/>
                            <a:pt x="500315" y="217101"/>
                            <a:pt x="480617" y="98917"/>
                          </a:cubicBezTo>
                          <a:lnTo>
                            <a:pt x="480617" y="98917"/>
                          </a:lnTo>
                          <a:cubicBezTo>
                            <a:pt x="468799" y="126493"/>
                            <a:pt x="437283" y="181646"/>
                            <a:pt x="393948" y="161949"/>
                          </a:cubicBezTo>
                          <a:cubicBezTo>
                            <a:pt x="362433" y="150130"/>
                            <a:pt x="374251" y="87098"/>
                            <a:pt x="393948" y="51643"/>
                          </a:cubicBezTo>
                          <a:cubicBezTo>
                            <a:pt x="393948" y="51643"/>
                            <a:pt x="334856" y="51643"/>
                            <a:pt x="248188" y="110735"/>
                          </a:cubicBezTo>
                          <a:cubicBezTo>
                            <a:pt x="165459" y="173767"/>
                            <a:pt x="137882" y="327407"/>
                            <a:pt x="145761" y="354983"/>
                          </a:cubicBezTo>
                          <a:cubicBezTo>
                            <a:pt x="157579" y="386499"/>
                            <a:pt x="232430" y="418015"/>
                            <a:pt x="283643" y="374681"/>
                          </a:cubicBezTo>
                          <a:cubicBezTo>
                            <a:pt x="283643" y="374681"/>
                            <a:pt x="291522" y="583473"/>
                            <a:pt x="323038" y="693779"/>
                          </a:cubicBezTo>
                          <a:cubicBezTo>
                            <a:pt x="323038" y="693779"/>
                            <a:pt x="291522" y="713476"/>
                            <a:pt x="311219" y="776508"/>
                          </a:cubicBezTo>
                          <a:cubicBezTo>
                            <a:pt x="311219" y="776508"/>
                            <a:pt x="291522" y="780447"/>
                            <a:pt x="263946" y="792266"/>
                          </a:cubicBezTo>
                          <a:cubicBezTo>
                            <a:pt x="307280" y="776508"/>
                            <a:pt x="362433" y="768629"/>
                            <a:pt x="421525" y="768629"/>
                          </a:cubicBezTo>
                          <a:cubicBezTo>
                            <a:pt x="421525" y="768629"/>
                            <a:pt x="330917" y="768629"/>
                            <a:pt x="330917" y="737113"/>
                          </a:cubicBezTo>
                          <a:cubicBezTo>
                            <a:pt x="330917" y="701658"/>
                            <a:pt x="366372" y="693779"/>
                            <a:pt x="366372" y="693779"/>
                          </a:cubicBezTo>
                          <a:cubicBezTo>
                            <a:pt x="366372" y="693779"/>
                            <a:pt x="315159" y="681960"/>
                            <a:pt x="299401" y="524381"/>
                          </a:cubicBezTo>
                          <a:cubicBezTo>
                            <a:pt x="283643" y="339225"/>
                            <a:pt x="307280" y="126493"/>
                            <a:pt x="307280" y="126493"/>
                          </a:cubicBezTo>
                          <a:cubicBezTo>
                            <a:pt x="307280" y="126493"/>
                            <a:pt x="291522" y="134372"/>
                            <a:pt x="283643" y="181646"/>
                          </a:cubicBezTo>
                          <a:cubicBezTo>
                            <a:pt x="283643" y="193464"/>
                            <a:pt x="275764" y="177707"/>
                            <a:pt x="252127" y="165888"/>
                          </a:cubicBezTo>
                          <a:cubicBezTo>
                            <a:pt x="228490" y="158009"/>
                            <a:pt x="263946" y="177707"/>
                            <a:pt x="256066" y="244678"/>
                          </a:cubicBezTo>
                          <a:cubicBezTo>
                            <a:pt x="248188" y="311649"/>
                            <a:pt x="240309" y="390438"/>
                            <a:pt x="169398" y="366802"/>
                          </a:cubicBezTo>
                          <a:cubicBezTo>
                            <a:pt x="98487" y="343165"/>
                            <a:pt x="193035" y="161949"/>
                            <a:pt x="232430" y="122554"/>
                          </a:cubicBezTo>
                          <a:cubicBezTo>
                            <a:pt x="271824" y="87098"/>
                            <a:pt x="366372" y="35885"/>
                            <a:pt x="350614" y="102856"/>
                          </a:cubicBezTo>
                          <a:cubicBezTo>
                            <a:pt x="326977" y="189525"/>
                            <a:pt x="417586" y="185585"/>
                            <a:pt x="453041" y="142251"/>
                          </a:cubicBezTo>
                          <a:cubicBezTo>
                            <a:pt x="453041" y="142251"/>
                            <a:pt x="476678" y="193464"/>
                            <a:pt x="543649" y="181646"/>
                          </a:cubicBezTo>
                          <a:cubicBezTo>
                            <a:pt x="610620" y="169827"/>
                            <a:pt x="657894" y="130433"/>
                            <a:pt x="638197" y="43764"/>
                          </a:cubicBezTo>
                          <a:cubicBezTo>
                            <a:pt x="618499" y="-42904"/>
                            <a:pt x="850929" y="28006"/>
                            <a:pt x="917900" y="98917"/>
                          </a:cubicBezTo>
                          <a:cubicBezTo>
                            <a:pt x="965174" y="150130"/>
                            <a:pt x="1008508" y="221041"/>
                            <a:pt x="933658" y="264375"/>
                          </a:cubicBezTo>
                          <a:cubicBezTo>
                            <a:pt x="858808" y="307709"/>
                            <a:pt x="764260" y="181646"/>
                            <a:pt x="744563" y="87098"/>
                          </a:cubicBezTo>
                          <a:cubicBezTo>
                            <a:pt x="740623" y="71340"/>
                            <a:pt x="728805" y="114675"/>
                            <a:pt x="732744" y="154069"/>
                          </a:cubicBezTo>
                          <a:cubicBezTo>
                            <a:pt x="736683" y="193464"/>
                            <a:pt x="716986" y="154069"/>
                            <a:pt x="709107" y="138312"/>
                          </a:cubicBezTo>
                          <a:cubicBezTo>
                            <a:pt x="701228" y="122554"/>
                            <a:pt x="697289" y="197404"/>
                            <a:pt x="740623" y="303770"/>
                          </a:cubicBezTo>
                          <a:cubicBezTo>
                            <a:pt x="752442" y="331346"/>
                            <a:pt x="768199" y="370741"/>
                            <a:pt x="783958" y="414076"/>
                          </a:cubicBezTo>
                          <a:cubicBezTo>
                            <a:pt x="783958" y="414076"/>
                            <a:pt x="787897" y="421954"/>
                            <a:pt x="744563" y="398318"/>
                          </a:cubicBezTo>
                          <a:cubicBezTo>
                            <a:pt x="701228" y="378620"/>
                            <a:pt x="713047" y="303770"/>
                            <a:pt x="661833" y="311649"/>
                          </a:cubicBezTo>
                          <a:cubicBezTo>
                            <a:pt x="614560" y="323467"/>
                            <a:pt x="622439" y="386499"/>
                            <a:pt x="638197" y="410136"/>
                          </a:cubicBezTo>
                          <a:cubicBezTo>
                            <a:pt x="653955" y="433773"/>
                            <a:pt x="512133" y="414076"/>
                            <a:pt x="476678" y="477107"/>
                          </a:cubicBezTo>
                          <a:cubicBezTo>
                            <a:pt x="460920" y="508623"/>
                            <a:pt x="456980" y="536199"/>
                            <a:pt x="480617" y="528320"/>
                          </a:cubicBezTo>
                          <a:cubicBezTo>
                            <a:pt x="508193" y="524381"/>
                            <a:pt x="472738" y="532260"/>
                            <a:pt x="480617" y="571655"/>
                          </a:cubicBezTo>
                          <a:cubicBezTo>
                            <a:pt x="484557" y="607110"/>
                            <a:pt x="508193" y="575594"/>
                            <a:pt x="504254" y="607110"/>
                          </a:cubicBezTo>
                          <a:cubicBezTo>
                            <a:pt x="500315" y="638626"/>
                            <a:pt x="520012" y="662263"/>
                            <a:pt x="547588" y="650444"/>
                          </a:cubicBezTo>
                          <a:cubicBezTo>
                            <a:pt x="575165" y="638626"/>
                            <a:pt x="527891" y="717416"/>
                            <a:pt x="614560" y="689839"/>
                          </a:cubicBezTo>
                          <a:cubicBezTo>
                            <a:pt x="693349" y="681960"/>
                            <a:pt x="760321" y="717416"/>
                            <a:pt x="752442" y="744992"/>
                          </a:cubicBezTo>
                          <a:close/>
                        </a:path>
                      </a:pathLst>
                    </a:custGeom>
                    <a:solidFill>
                      <a:srgbClr val="117AC9"/>
                    </a:solidFill>
                    <a:ln w="39379" cap="flat">
                      <a:noFill/>
                      <a:prstDash val="solid"/>
                      <a:miter/>
                    </a:ln>
                  </p:spPr>
                  <p:txBody>
                    <a:bodyPr rtlCol="0" anchor="ctr"/>
                    <a:lstStyle/>
                    <a:p>
                      <a:endParaRPr lang="en-US"/>
                    </a:p>
                  </p:txBody>
                </p:sp>
                <p:sp>
                  <p:nvSpPr>
                    <p:cNvPr id="3401" name="Freeform: Shape 3400">
                      <a:extLst>
                        <a:ext uri="{FF2B5EF4-FFF2-40B4-BE49-F238E27FC236}">
                          <a16:creationId xmlns:a16="http://schemas.microsoft.com/office/drawing/2014/main" xmlns="" id="{B5F35ADB-A978-4497-B0ED-528895EA397A}"/>
                        </a:ext>
                      </a:extLst>
                    </p:cNvPr>
                    <p:cNvSpPr/>
                    <p:nvPr/>
                  </p:nvSpPr>
                  <p:spPr>
                    <a:xfrm>
                      <a:off x="17035054" y="2717595"/>
                      <a:ext cx="205014" cy="509921"/>
                    </a:xfrm>
                    <a:custGeom>
                      <a:avLst/>
                      <a:gdLst>
                        <a:gd name="connsiteX0" fmla="*/ 9363 w 205014"/>
                        <a:gd name="connsiteY0" fmla="*/ 0 h 509921"/>
                        <a:gd name="connsiteX1" fmla="*/ 186640 w 205014"/>
                        <a:gd name="connsiteY1" fmla="*/ 508193 h 509921"/>
                        <a:gd name="connsiteX2" fmla="*/ 52697 w 205014"/>
                        <a:gd name="connsiteY2" fmla="*/ 315159 h 509921"/>
                        <a:gd name="connsiteX3" fmla="*/ 9363 w 205014"/>
                        <a:gd name="connsiteY3" fmla="*/ 0 h 509921"/>
                      </a:gdLst>
                      <a:ahLst/>
                      <a:cxnLst>
                        <a:cxn ang="0">
                          <a:pos x="connsiteX0" y="connsiteY0"/>
                        </a:cxn>
                        <a:cxn ang="0">
                          <a:pos x="connsiteX1" y="connsiteY1"/>
                        </a:cxn>
                        <a:cxn ang="0">
                          <a:pos x="connsiteX2" y="connsiteY2"/>
                        </a:cxn>
                        <a:cxn ang="0">
                          <a:pos x="connsiteX3" y="connsiteY3"/>
                        </a:cxn>
                      </a:cxnLst>
                      <a:rect l="l" t="t" r="r" b="b"/>
                      <a:pathLst>
                        <a:path w="205014" h="509921">
                          <a:moveTo>
                            <a:pt x="9363" y="0"/>
                          </a:moveTo>
                          <a:cubicBezTo>
                            <a:pt x="-2456" y="133942"/>
                            <a:pt x="-37911" y="480617"/>
                            <a:pt x="186640" y="508193"/>
                          </a:cubicBezTo>
                          <a:cubicBezTo>
                            <a:pt x="257550" y="516072"/>
                            <a:pt x="103911" y="504254"/>
                            <a:pt x="52697" y="315159"/>
                          </a:cubicBezTo>
                          <a:cubicBezTo>
                            <a:pt x="9363" y="153640"/>
                            <a:pt x="9363" y="0"/>
                            <a:pt x="9363" y="0"/>
                          </a:cubicBezTo>
                          <a:close/>
                        </a:path>
                      </a:pathLst>
                    </a:custGeom>
                    <a:solidFill>
                      <a:srgbClr val="117AC9">
                        <a:alpha val="50000"/>
                      </a:srgbClr>
                    </a:solidFill>
                    <a:ln w="39379" cap="flat">
                      <a:noFill/>
                      <a:prstDash val="solid"/>
                      <a:miter/>
                    </a:ln>
                  </p:spPr>
                  <p:txBody>
                    <a:bodyPr rtlCol="0" anchor="ctr"/>
                    <a:lstStyle/>
                    <a:p>
                      <a:endParaRPr lang="en-US"/>
                    </a:p>
                  </p:txBody>
                </p:sp>
                <p:sp>
                  <p:nvSpPr>
                    <p:cNvPr id="3402" name="Freeform: Shape 3401">
                      <a:extLst>
                        <a:ext uri="{FF2B5EF4-FFF2-40B4-BE49-F238E27FC236}">
                          <a16:creationId xmlns:a16="http://schemas.microsoft.com/office/drawing/2014/main" xmlns="" id="{F3317753-051D-4012-9BB5-1973E48C3B33}"/>
                        </a:ext>
                      </a:extLst>
                    </p:cNvPr>
                    <p:cNvSpPr/>
                    <p:nvPr/>
                  </p:nvSpPr>
                  <p:spPr>
                    <a:xfrm>
                      <a:off x="16806577" y="3320816"/>
                      <a:ext cx="356024" cy="164647"/>
                    </a:xfrm>
                    <a:custGeom>
                      <a:avLst/>
                      <a:gdLst>
                        <a:gd name="connsiteX0" fmla="*/ 356025 w 356024"/>
                        <a:gd name="connsiteY0" fmla="*/ 3459 h 164647"/>
                        <a:gd name="connsiteX1" fmla="*/ 1471 w 356024"/>
                        <a:gd name="connsiteY1" fmla="*/ 161038 h 164647"/>
                        <a:gd name="connsiteX2" fmla="*/ 356025 w 356024"/>
                        <a:gd name="connsiteY2" fmla="*/ 3459 h 164647"/>
                      </a:gdLst>
                      <a:ahLst/>
                      <a:cxnLst>
                        <a:cxn ang="0">
                          <a:pos x="connsiteX0" y="connsiteY0"/>
                        </a:cxn>
                        <a:cxn ang="0">
                          <a:pos x="connsiteX1" y="connsiteY1"/>
                        </a:cxn>
                        <a:cxn ang="0">
                          <a:pos x="connsiteX2" y="connsiteY2"/>
                        </a:cxn>
                      </a:cxnLst>
                      <a:rect l="l" t="t" r="r" b="b"/>
                      <a:pathLst>
                        <a:path w="356024" h="164647">
                          <a:moveTo>
                            <a:pt x="356025" y="3459"/>
                          </a:moveTo>
                          <a:cubicBezTo>
                            <a:pt x="190566" y="-20178"/>
                            <a:pt x="48745" y="82249"/>
                            <a:pt x="1471" y="161038"/>
                          </a:cubicBezTo>
                          <a:cubicBezTo>
                            <a:pt x="-18226" y="192554"/>
                            <a:pt x="162990" y="7398"/>
                            <a:pt x="356025" y="3459"/>
                          </a:cubicBezTo>
                          <a:close/>
                        </a:path>
                      </a:pathLst>
                    </a:custGeom>
                    <a:solidFill>
                      <a:srgbClr val="117AC9">
                        <a:alpha val="50000"/>
                      </a:srgbClr>
                    </a:solidFill>
                    <a:ln w="39379" cap="flat">
                      <a:noFill/>
                      <a:prstDash val="solid"/>
                      <a:miter/>
                    </a:ln>
                  </p:spPr>
                  <p:txBody>
                    <a:bodyPr rtlCol="0" anchor="ctr"/>
                    <a:lstStyle/>
                    <a:p>
                      <a:endParaRPr lang="en-US"/>
                    </a:p>
                  </p:txBody>
                </p:sp>
                <p:sp>
                  <p:nvSpPr>
                    <p:cNvPr id="3403" name="Freeform: Shape 3402">
                      <a:extLst>
                        <a:ext uri="{FF2B5EF4-FFF2-40B4-BE49-F238E27FC236}">
                          <a16:creationId xmlns:a16="http://schemas.microsoft.com/office/drawing/2014/main" xmlns="" id="{494A98CE-E483-4736-B460-5214E044CB6E}"/>
                        </a:ext>
                      </a:extLst>
                    </p:cNvPr>
                    <p:cNvSpPr/>
                    <p:nvPr/>
                  </p:nvSpPr>
                  <p:spPr>
                    <a:xfrm>
                      <a:off x="17473821" y="2560015"/>
                      <a:ext cx="213554" cy="236461"/>
                    </a:xfrm>
                    <a:custGeom>
                      <a:avLst/>
                      <a:gdLst>
                        <a:gd name="connsiteX0" fmla="*/ 0 w 213554"/>
                        <a:gd name="connsiteY0" fmla="*/ 0 h 236461"/>
                        <a:gd name="connsiteX1" fmla="*/ 181216 w 213554"/>
                        <a:gd name="connsiteY1" fmla="*/ 102426 h 236461"/>
                        <a:gd name="connsiteX2" fmla="*/ 181216 w 213554"/>
                        <a:gd name="connsiteY2" fmla="*/ 236369 h 236461"/>
                        <a:gd name="connsiteX3" fmla="*/ 0 w 213554"/>
                        <a:gd name="connsiteY3" fmla="*/ 0 h 236461"/>
                      </a:gdLst>
                      <a:ahLst/>
                      <a:cxnLst>
                        <a:cxn ang="0">
                          <a:pos x="connsiteX0" y="connsiteY0"/>
                        </a:cxn>
                        <a:cxn ang="0">
                          <a:pos x="connsiteX1" y="connsiteY1"/>
                        </a:cxn>
                        <a:cxn ang="0">
                          <a:pos x="connsiteX2" y="connsiteY2"/>
                        </a:cxn>
                        <a:cxn ang="0">
                          <a:pos x="connsiteX3" y="connsiteY3"/>
                        </a:cxn>
                      </a:cxnLst>
                      <a:rect l="l" t="t" r="r" b="b"/>
                      <a:pathLst>
                        <a:path w="213554" h="236461">
                          <a:moveTo>
                            <a:pt x="0" y="0"/>
                          </a:moveTo>
                          <a:cubicBezTo>
                            <a:pt x="0" y="0"/>
                            <a:pt x="122124" y="31516"/>
                            <a:pt x="181216" y="102426"/>
                          </a:cubicBezTo>
                          <a:cubicBezTo>
                            <a:pt x="240308" y="169398"/>
                            <a:pt x="204853" y="232430"/>
                            <a:pt x="181216" y="236369"/>
                          </a:cubicBezTo>
                          <a:cubicBezTo>
                            <a:pt x="157579" y="240308"/>
                            <a:pt x="271824" y="118184"/>
                            <a:pt x="0" y="0"/>
                          </a:cubicBezTo>
                          <a:close/>
                        </a:path>
                      </a:pathLst>
                    </a:custGeom>
                    <a:solidFill>
                      <a:srgbClr val="117AC9">
                        <a:alpha val="50000"/>
                      </a:srgbClr>
                    </a:solidFill>
                    <a:ln w="39379" cap="flat">
                      <a:noFill/>
                      <a:prstDash val="solid"/>
                      <a:miter/>
                    </a:ln>
                  </p:spPr>
                  <p:txBody>
                    <a:bodyPr rtlCol="0" anchor="ctr"/>
                    <a:lstStyle/>
                    <a:p>
                      <a:endParaRPr lang="en-US"/>
                    </a:p>
                  </p:txBody>
                </p:sp>
                <p:sp>
                  <p:nvSpPr>
                    <p:cNvPr id="3404" name="Freeform: Shape 3403">
                      <a:extLst>
                        <a:ext uri="{FF2B5EF4-FFF2-40B4-BE49-F238E27FC236}">
                          <a16:creationId xmlns:a16="http://schemas.microsoft.com/office/drawing/2014/main" xmlns="" id="{967A3581-84F0-423B-A098-5AF17B57DAB9}"/>
                        </a:ext>
                      </a:extLst>
                    </p:cNvPr>
                    <p:cNvSpPr/>
                    <p:nvPr/>
                  </p:nvSpPr>
                  <p:spPr>
                    <a:xfrm>
                      <a:off x="16884096" y="2697897"/>
                      <a:ext cx="61834" cy="196974"/>
                    </a:xfrm>
                    <a:custGeom>
                      <a:avLst/>
                      <a:gdLst>
                        <a:gd name="connsiteX0" fmla="*/ 14561 w 61834"/>
                        <a:gd name="connsiteY0" fmla="*/ 196974 h 196974"/>
                        <a:gd name="connsiteX1" fmla="*/ 61835 w 61834"/>
                        <a:gd name="connsiteY1" fmla="*/ 0 h 196974"/>
                        <a:gd name="connsiteX2" fmla="*/ 14561 w 61834"/>
                        <a:gd name="connsiteY2" fmla="*/ 196974 h 196974"/>
                      </a:gdLst>
                      <a:ahLst/>
                      <a:cxnLst>
                        <a:cxn ang="0">
                          <a:pos x="connsiteX0" y="connsiteY0"/>
                        </a:cxn>
                        <a:cxn ang="0">
                          <a:pos x="connsiteX1" y="connsiteY1"/>
                        </a:cxn>
                        <a:cxn ang="0">
                          <a:pos x="connsiteX2" y="connsiteY2"/>
                        </a:cxn>
                      </a:cxnLst>
                      <a:rect l="l" t="t" r="r" b="b"/>
                      <a:pathLst>
                        <a:path w="61834" h="196974">
                          <a:moveTo>
                            <a:pt x="14561" y="196974"/>
                          </a:moveTo>
                          <a:cubicBezTo>
                            <a:pt x="-5137" y="181216"/>
                            <a:pt x="-16955" y="110306"/>
                            <a:pt x="61835" y="0"/>
                          </a:cubicBezTo>
                          <a:cubicBezTo>
                            <a:pt x="61835" y="0"/>
                            <a:pt x="2742" y="122124"/>
                            <a:pt x="14561" y="196974"/>
                          </a:cubicBezTo>
                          <a:close/>
                        </a:path>
                      </a:pathLst>
                    </a:custGeom>
                    <a:solidFill>
                      <a:srgbClr val="117AC9">
                        <a:alpha val="50000"/>
                      </a:srgbClr>
                    </a:solidFill>
                    <a:ln w="39379" cap="flat">
                      <a:noFill/>
                      <a:prstDash val="solid"/>
                      <a:miter/>
                    </a:ln>
                  </p:spPr>
                  <p:txBody>
                    <a:bodyPr rtlCol="0" anchor="ctr"/>
                    <a:lstStyle/>
                    <a:p>
                      <a:endParaRPr lang="en-US"/>
                    </a:p>
                  </p:txBody>
                </p:sp>
                <p:grpSp>
                  <p:nvGrpSpPr>
                    <p:cNvPr id="3405" name="Graphic 2510">
                      <a:extLst>
                        <a:ext uri="{FF2B5EF4-FFF2-40B4-BE49-F238E27FC236}">
                          <a16:creationId xmlns:a16="http://schemas.microsoft.com/office/drawing/2014/main" xmlns="" id="{F2E429B6-9E2A-4C3C-B2CF-5AFC580BBE88}"/>
                        </a:ext>
                      </a:extLst>
                    </p:cNvPr>
                    <p:cNvGrpSpPr/>
                    <p:nvPr/>
                  </p:nvGrpSpPr>
                  <p:grpSpPr>
                    <a:xfrm>
                      <a:off x="17166541" y="2567894"/>
                      <a:ext cx="122123" cy="74850"/>
                      <a:chOff x="17166541" y="2567894"/>
                      <a:chExt cx="122123" cy="74850"/>
                    </a:xfrm>
                  </p:grpSpPr>
                  <p:sp>
                    <p:nvSpPr>
                      <p:cNvPr id="3406" name="Freeform: Shape 3405">
                        <a:extLst>
                          <a:ext uri="{FF2B5EF4-FFF2-40B4-BE49-F238E27FC236}">
                            <a16:creationId xmlns:a16="http://schemas.microsoft.com/office/drawing/2014/main" xmlns="" id="{86415AE9-602F-4DCB-845B-D8E16F37D36B}"/>
                          </a:ext>
                        </a:extLst>
                      </p:cNvPr>
                      <p:cNvSpPr/>
                      <p:nvPr/>
                    </p:nvSpPr>
                    <p:spPr>
                      <a:xfrm>
                        <a:off x="17170481" y="2571834"/>
                        <a:ext cx="114245" cy="70910"/>
                      </a:xfrm>
                      <a:custGeom>
                        <a:avLst/>
                        <a:gdLst>
                          <a:gd name="connsiteX0" fmla="*/ 55153 w 114245"/>
                          <a:gd name="connsiteY0" fmla="*/ 70910 h 70910"/>
                          <a:gd name="connsiteX1" fmla="*/ 114245 w 114245"/>
                          <a:gd name="connsiteY1" fmla="*/ 0 h 70910"/>
                          <a:gd name="connsiteX2" fmla="*/ 0 w 114245"/>
                          <a:gd name="connsiteY2" fmla="*/ 15758 h 70910"/>
                          <a:gd name="connsiteX3" fmla="*/ 55153 w 114245"/>
                          <a:gd name="connsiteY3" fmla="*/ 70910 h 70910"/>
                        </a:gdLst>
                        <a:ahLst/>
                        <a:cxnLst>
                          <a:cxn ang="0">
                            <a:pos x="connsiteX0" y="connsiteY0"/>
                          </a:cxn>
                          <a:cxn ang="0">
                            <a:pos x="connsiteX1" y="connsiteY1"/>
                          </a:cxn>
                          <a:cxn ang="0">
                            <a:pos x="connsiteX2" y="connsiteY2"/>
                          </a:cxn>
                          <a:cxn ang="0">
                            <a:pos x="connsiteX3" y="connsiteY3"/>
                          </a:cxn>
                        </a:cxnLst>
                        <a:rect l="l" t="t" r="r" b="b"/>
                        <a:pathLst>
                          <a:path w="114245" h="70910">
                            <a:moveTo>
                              <a:pt x="55153" y="70910"/>
                            </a:moveTo>
                            <a:cubicBezTo>
                              <a:pt x="106366" y="66971"/>
                              <a:pt x="114245" y="19697"/>
                              <a:pt x="114245" y="0"/>
                            </a:cubicBezTo>
                            <a:cubicBezTo>
                              <a:pt x="74850" y="11818"/>
                              <a:pt x="35455" y="15758"/>
                              <a:pt x="0" y="15758"/>
                            </a:cubicBezTo>
                            <a:cubicBezTo>
                              <a:pt x="0" y="35455"/>
                              <a:pt x="11819" y="70910"/>
                              <a:pt x="55153" y="70910"/>
                            </a:cubicBezTo>
                            <a:close/>
                          </a:path>
                        </a:pathLst>
                      </a:custGeom>
                      <a:solidFill>
                        <a:srgbClr val="F6C3A4"/>
                      </a:solidFill>
                      <a:ln w="39379" cap="flat">
                        <a:noFill/>
                        <a:prstDash val="solid"/>
                        <a:miter/>
                      </a:ln>
                    </p:spPr>
                    <p:txBody>
                      <a:bodyPr rtlCol="0" anchor="ctr"/>
                      <a:lstStyle/>
                      <a:p>
                        <a:endParaRPr lang="en-US"/>
                      </a:p>
                    </p:txBody>
                  </p:sp>
                  <p:sp>
                    <p:nvSpPr>
                      <p:cNvPr id="3407" name="Freeform: Shape 3406">
                        <a:extLst>
                          <a:ext uri="{FF2B5EF4-FFF2-40B4-BE49-F238E27FC236}">
                            <a16:creationId xmlns:a16="http://schemas.microsoft.com/office/drawing/2014/main" xmlns="" id="{2100C3EE-56B6-49E4-8A80-0D8AC7B735D9}"/>
                          </a:ext>
                        </a:extLst>
                      </p:cNvPr>
                      <p:cNvSpPr/>
                      <p:nvPr/>
                    </p:nvSpPr>
                    <p:spPr>
                      <a:xfrm>
                        <a:off x="17166541" y="2567894"/>
                        <a:ext cx="122123" cy="74850"/>
                      </a:xfrm>
                      <a:custGeom>
                        <a:avLst/>
                        <a:gdLst>
                          <a:gd name="connsiteX0" fmla="*/ 59092 w 122123"/>
                          <a:gd name="connsiteY0" fmla="*/ 74850 h 74850"/>
                          <a:gd name="connsiteX1" fmla="*/ 122124 w 122123"/>
                          <a:gd name="connsiteY1" fmla="*/ 0 h 74850"/>
                          <a:gd name="connsiteX2" fmla="*/ 118185 w 122123"/>
                          <a:gd name="connsiteY2" fmla="*/ 0 h 74850"/>
                          <a:gd name="connsiteX3" fmla="*/ 3939 w 122123"/>
                          <a:gd name="connsiteY3" fmla="*/ 15758 h 74850"/>
                          <a:gd name="connsiteX4" fmla="*/ 0 w 122123"/>
                          <a:gd name="connsiteY4" fmla="*/ 15758 h 74850"/>
                          <a:gd name="connsiteX5" fmla="*/ 59092 w 122123"/>
                          <a:gd name="connsiteY5" fmla="*/ 74850 h 74850"/>
                          <a:gd name="connsiteX6" fmla="*/ 59092 w 122123"/>
                          <a:gd name="connsiteY6" fmla="*/ 74850 h 74850"/>
                          <a:gd name="connsiteX7" fmla="*/ 15758 w 122123"/>
                          <a:gd name="connsiteY7" fmla="*/ 47274 h 74850"/>
                          <a:gd name="connsiteX8" fmla="*/ 11819 w 122123"/>
                          <a:gd name="connsiteY8" fmla="*/ 15758 h 74850"/>
                          <a:gd name="connsiteX9" fmla="*/ 118185 w 122123"/>
                          <a:gd name="connsiteY9" fmla="*/ 0 h 74850"/>
                          <a:gd name="connsiteX10" fmla="*/ 114245 w 122123"/>
                          <a:gd name="connsiteY10" fmla="*/ 0 h 74850"/>
                          <a:gd name="connsiteX11" fmla="*/ 59092 w 122123"/>
                          <a:gd name="connsiteY11" fmla="*/ 74850 h 74850"/>
                          <a:gd name="connsiteX12" fmla="*/ 59092 w 122123"/>
                          <a:gd name="connsiteY12" fmla="*/ 74850 h 7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123" h="74850">
                            <a:moveTo>
                              <a:pt x="59092" y="74850"/>
                            </a:moveTo>
                            <a:cubicBezTo>
                              <a:pt x="98487" y="70911"/>
                              <a:pt x="118185" y="39395"/>
                              <a:pt x="122124" y="0"/>
                            </a:cubicBezTo>
                            <a:cubicBezTo>
                              <a:pt x="122124" y="0"/>
                              <a:pt x="118185" y="0"/>
                              <a:pt x="118185" y="0"/>
                            </a:cubicBezTo>
                            <a:cubicBezTo>
                              <a:pt x="78790" y="7879"/>
                              <a:pt x="43334" y="15758"/>
                              <a:pt x="3939" y="15758"/>
                            </a:cubicBezTo>
                            <a:cubicBezTo>
                              <a:pt x="3939" y="15758"/>
                              <a:pt x="0" y="15758"/>
                              <a:pt x="0" y="15758"/>
                            </a:cubicBezTo>
                            <a:cubicBezTo>
                              <a:pt x="3939" y="51213"/>
                              <a:pt x="23637" y="74850"/>
                              <a:pt x="59092" y="74850"/>
                            </a:cubicBezTo>
                            <a:cubicBezTo>
                              <a:pt x="63032" y="74850"/>
                              <a:pt x="63032" y="70911"/>
                              <a:pt x="59092" y="74850"/>
                            </a:cubicBezTo>
                            <a:cubicBezTo>
                              <a:pt x="39395" y="70911"/>
                              <a:pt x="23637" y="63032"/>
                              <a:pt x="15758" y="47274"/>
                            </a:cubicBezTo>
                            <a:cubicBezTo>
                              <a:pt x="11819" y="43335"/>
                              <a:pt x="3939" y="15758"/>
                              <a:pt x="11819" y="15758"/>
                            </a:cubicBezTo>
                            <a:cubicBezTo>
                              <a:pt x="47274" y="15758"/>
                              <a:pt x="82729" y="7879"/>
                              <a:pt x="118185" y="0"/>
                            </a:cubicBezTo>
                            <a:cubicBezTo>
                              <a:pt x="118185" y="0"/>
                              <a:pt x="114245" y="0"/>
                              <a:pt x="114245" y="0"/>
                            </a:cubicBezTo>
                            <a:cubicBezTo>
                              <a:pt x="114245" y="35455"/>
                              <a:pt x="98487" y="66971"/>
                              <a:pt x="59092" y="74850"/>
                            </a:cubicBezTo>
                            <a:cubicBezTo>
                              <a:pt x="55153" y="70911"/>
                              <a:pt x="59092" y="74850"/>
                              <a:pt x="59092" y="74850"/>
                            </a:cubicBezTo>
                            <a:close/>
                          </a:path>
                        </a:pathLst>
                      </a:custGeom>
                      <a:solidFill>
                        <a:srgbClr val="A05627"/>
                      </a:solidFill>
                      <a:ln w="39379" cap="flat">
                        <a:noFill/>
                        <a:prstDash val="solid"/>
                        <a:miter/>
                      </a:ln>
                    </p:spPr>
                    <p:txBody>
                      <a:bodyPr rtlCol="0" anchor="ctr"/>
                      <a:lstStyle/>
                      <a:p>
                        <a:endParaRPr lang="en-US"/>
                      </a:p>
                    </p:txBody>
                  </p:sp>
                </p:grpSp>
                <p:sp>
                  <p:nvSpPr>
                    <p:cNvPr id="3408" name="Freeform: Shape 3407">
                      <a:extLst>
                        <a:ext uri="{FF2B5EF4-FFF2-40B4-BE49-F238E27FC236}">
                          <a16:creationId xmlns:a16="http://schemas.microsoft.com/office/drawing/2014/main" xmlns="" id="{09E807EE-C910-4310-9979-70C8B1FD3981}"/>
                        </a:ext>
                      </a:extLst>
                    </p:cNvPr>
                    <p:cNvSpPr/>
                    <p:nvPr/>
                  </p:nvSpPr>
                  <p:spPr>
                    <a:xfrm>
                      <a:off x="17170481" y="2571834"/>
                      <a:ext cx="114245" cy="43334"/>
                    </a:xfrm>
                    <a:custGeom>
                      <a:avLst/>
                      <a:gdLst>
                        <a:gd name="connsiteX0" fmla="*/ 102427 w 114245"/>
                        <a:gd name="connsiteY0" fmla="*/ 43334 h 43334"/>
                        <a:gd name="connsiteX1" fmla="*/ 114245 w 114245"/>
                        <a:gd name="connsiteY1" fmla="*/ 0 h 43334"/>
                        <a:gd name="connsiteX2" fmla="*/ 0 w 114245"/>
                        <a:gd name="connsiteY2" fmla="*/ 15758 h 43334"/>
                        <a:gd name="connsiteX3" fmla="*/ 3939 w 114245"/>
                        <a:gd name="connsiteY3" fmla="*/ 39395 h 43334"/>
                        <a:gd name="connsiteX4" fmla="*/ 102427 w 114245"/>
                        <a:gd name="connsiteY4" fmla="*/ 43334 h 43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245" h="43334">
                          <a:moveTo>
                            <a:pt x="102427" y="43334"/>
                          </a:moveTo>
                          <a:cubicBezTo>
                            <a:pt x="110306" y="27576"/>
                            <a:pt x="114245" y="11818"/>
                            <a:pt x="114245" y="0"/>
                          </a:cubicBezTo>
                          <a:cubicBezTo>
                            <a:pt x="74850" y="11818"/>
                            <a:pt x="35455" y="15758"/>
                            <a:pt x="0" y="15758"/>
                          </a:cubicBezTo>
                          <a:cubicBezTo>
                            <a:pt x="0" y="23637"/>
                            <a:pt x="0" y="31516"/>
                            <a:pt x="3939" y="39395"/>
                          </a:cubicBezTo>
                          <a:cubicBezTo>
                            <a:pt x="19697" y="19697"/>
                            <a:pt x="78790" y="11818"/>
                            <a:pt x="102427" y="43334"/>
                          </a:cubicBezTo>
                          <a:close/>
                        </a:path>
                      </a:pathLst>
                    </a:custGeom>
                    <a:solidFill>
                      <a:srgbClr val="F6C3A4"/>
                    </a:solidFill>
                    <a:ln w="39379" cap="flat">
                      <a:noFill/>
                      <a:prstDash val="solid"/>
                      <a:miter/>
                    </a:ln>
                  </p:spPr>
                  <p:txBody>
                    <a:bodyPr rtlCol="0" anchor="ctr"/>
                    <a:lstStyle/>
                    <a:p>
                      <a:endParaRPr lang="en-US"/>
                    </a:p>
                  </p:txBody>
                </p:sp>
                <p:sp>
                  <p:nvSpPr>
                    <p:cNvPr id="3409" name="Freeform: Shape 3408">
                      <a:extLst>
                        <a:ext uri="{FF2B5EF4-FFF2-40B4-BE49-F238E27FC236}">
                          <a16:creationId xmlns:a16="http://schemas.microsoft.com/office/drawing/2014/main" xmlns="" id="{30D8EE0A-E4BD-4253-B984-8F6263EEC94B}"/>
                        </a:ext>
                      </a:extLst>
                    </p:cNvPr>
                    <p:cNvSpPr/>
                    <p:nvPr/>
                  </p:nvSpPr>
                  <p:spPr>
                    <a:xfrm>
                      <a:off x="17095631" y="2579713"/>
                      <a:ext cx="106366" cy="106365"/>
                    </a:xfrm>
                    <a:custGeom>
                      <a:avLst/>
                      <a:gdLst>
                        <a:gd name="connsiteX0" fmla="*/ 74850 w 106366"/>
                        <a:gd name="connsiteY0" fmla="*/ 3939 h 106365"/>
                        <a:gd name="connsiteX1" fmla="*/ 23637 w 106366"/>
                        <a:gd name="connsiteY1" fmla="*/ 0 h 106365"/>
                        <a:gd name="connsiteX2" fmla="*/ 19697 w 106366"/>
                        <a:gd name="connsiteY2" fmla="*/ 3939 h 106365"/>
                        <a:gd name="connsiteX3" fmla="*/ 11819 w 106366"/>
                        <a:gd name="connsiteY3" fmla="*/ 19697 h 106365"/>
                        <a:gd name="connsiteX4" fmla="*/ 0 w 106366"/>
                        <a:gd name="connsiteY4" fmla="*/ 59092 h 106365"/>
                        <a:gd name="connsiteX5" fmla="*/ 63032 w 106366"/>
                        <a:gd name="connsiteY5" fmla="*/ 106366 h 106365"/>
                        <a:gd name="connsiteX6" fmla="*/ 106366 w 106366"/>
                        <a:gd name="connsiteY6" fmla="*/ 47274 h 106365"/>
                        <a:gd name="connsiteX7" fmla="*/ 74850 w 106366"/>
                        <a:gd name="connsiteY7" fmla="*/ 3939 h 106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366" h="106365">
                          <a:moveTo>
                            <a:pt x="74850" y="3939"/>
                          </a:moveTo>
                          <a:cubicBezTo>
                            <a:pt x="55153" y="3939"/>
                            <a:pt x="39395" y="3939"/>
                            <a:pt x="23637" y="0"/>
                          </a:cubicBezTo>
                          <a:cubicBezTo>
                            <a:pt x="23637" y="0"/>
                            <a:pt x="19697" y="3939"/>
                            <a:pt x="19697" y="3939"/>
                          </a:cubicBezTo>
                          <a:cubicBezTo>
                            <a:pt x="15758" y="7879"/>
                            <a:pt x="11819" y="15758"/>
                            <a:pt x="11819" y="19697"/>
                          </a:cubicBezTo>
                          <a:cubicBezTo>
                            <a:pt x="7879" y="35455"/>
                            <a:pt x="0" y="59092"/>
                            <a:pt x="0" y="59092"/>
                          </a:cubicBezTo>
                          <a:cubicBezTo>
                            <a:pt x="31516" y="-11819"/>
                            <a:pt x="106366" y="19697"/>
                            <a:pt x="63032" y="106366"/>
                          </a:cubicBezTo>
                          <a:cubicBezTo>
                            <a:pt x="82729" y="94548"/>
                            <a:pt x="98487" y="66971"/>
                            <a:pt x="106366" y="47274"/>
                          </a:cubicBezTo>
                          <a:cubicBezTo>
                            <a:pt x="82729" y="47274"/>
                            <a:pt x="74850" y="19697"/>
                            <a:pt x="74850" y="3939"/>
                          </a:cubicBezTo>
                          <a:close/>
                        </a:path>
                      </a:pathLst>
                    </a:custGeom>
                    <a:solidFill>
                      <a:srgbClr val="FFCE00"/>
                    </a:solidFill>
                    <a:ln w="39379" cap="flat">
                      <a:noFill/>
                      <a:prstDash val="solid"/>
                      <a:miter/>
                    </a:ln>
                  </p:spPr>
                  <p:txBody>
                    <a:bodyPr rtlCol="0" anchor="ctr"/>
                    <a:lstStyle/>
                    <a:p>
                      <a:endParaRPr lang="en-US"/>
                    </a:p>
                  </p:txBody>
                </p:sp>
                <p:sp>
                  <p:nvSpPr>
                    <p:cNvPr id="3410" name="Freeform: Shape 3409">
                      <a:extLst>
                        <a:ext uri="{FF2B5EF4-FFF2-40B4-BE49-F238E27FC236}">
                          <a16:creationId xmlns:a16="http://schemas.microsoft.com/office/drawing/2014/main" xmlns="" id="{21F58622-464B-47E4-8723-CAD44AD50E97}"/>
                        </a:ext>
                      </a:extLst>
                    </p:cNvPr>
                    <p:cNvSpPr/>
                    <p:nvPr/>
                  </p:nvSpPr>
                  <p:spPr>
                    <a:xfrm>
                      <a:off x="17201997" y="2552137"/>
                      <a:ext cx="157579" cy="133942"/>
                    </a:xfrm>
                    <a:custGeom>
                      <a:avLst/>
                      <a:gdLst>
                        <a:gd name="connsiteX0" fmla="*/ 98487 w 157579"/>
                        <a:gd name="connsiteY0" fmla="*/ 55153 h 133942"/>
                        <a:gd name="connsiteX1" fmla="*/ 157579 w 157579"/>
                        <a:gd name="connsiteY1" fmla="*/ 43334 h 133942"/>
                        <a:gd name="connsiteX2" fmla="*/ 137882 w 157579"/>
                        <a:gd name="connsiteY2" fmla="*/ 0 h 133942"/>
                        <a:gd name="connsiteX3" fmla="*/ 86669 w 157579"/>
                        <a:gd name="connsiteY3" fmla="*/ 15758 h 133942"/>
                        <a:gd name="connsiteX4" fmla="*/ 27576 w 157579"/>
                        <a:gd name="connsiteY4" fmla="*/ 86668 h 133942"/>
                        <a:gd name="connsiteX5" fmla="*/ 0 w 157579"/>
                        <a:gd name="connsiteY5" fmla="*/ 82729 h 133942"/>
                        <a:gd name="connsiteX6" fmla="*/ 0 w 157579"/>
                        <a:gd name="connsiteY6" fmla="*/ 82729 h 133942"/>
                        <a:gd name="connsiteX7" fmla="*/ 19697 w 157579"/>
                        <a:gd name="connsiteY7" fmla="*/ 133942 h 133942"/>
                        <a:gd name="connsiteX8" fmla="*/ 98487 w 157579"/>
                        <a:gd name="connsiteY8" fmla="*/ 55153 h 13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7579" h="133942">
                          <a:moveTo>
                            <a:pt x="98487" y="55153"/>
                          </a:moveTo>
                          <a:cubicBezTo>
                            <a:pt x="114245" y="19697"/>
                            <a:pt x="137882" y="15758"/>
                            <a:pt x="157579" y="43334"/>
                          </a:cubicBezTo>
                          <a:cubicBezTo>
                            <a:pt x="153640" y="23637"/>
                            <a:pt x="145761" y="11818"/>
                            <a:pt x="137882" y="0"/>
                          </a:cubicBezTo>
                          <a:cubicBezTo>
                            <a:pt x="122124" y="7879"/>
                            <a:pt x="102427" y="11818"/>
                            <a:pt x="86669" y="15758"/>
                          </a:cubicBezTo>
                          <a:cubicBezTo>
                            <a:pt x="86669" y="39395"/>
                            <a:pt x="74850" y="86668"/>
                            <a:pt x="27576" y="86668"/>
                          </a:cubicBezTo>
                          <a:cubicBezTo>
                            <a:pt x="15758" y="86668"/>
                            <a:pt x="7879" y="86668"/>
                            <a:pt x="0" y="82729"/>
                          </a:cubicBezTo>
                          <a:lnTo>
                            <a:pt x="0" y="82729"/>
                          </a:lnTo>
                          <a:cubicBezTo>
                            <a:pt x="3939" y="106366"/>
                            <a:pt x="11818" y="122124"/>
                            <a:pt x="19697" y="133942"/>
                          </a:cubicBezTo>
                          <a:cubicBezTo>
                            <a:pt x="27576" y="98487"/>
                            <a:pt x="74850" y="106366"/>
                            <a:pt x="98487" y="55153"/>
                          </a:cubicBezTo>
                          <a:close/>
                        </a:path>
                      </a:pathLst>
                    </a:custGeom>
                    <a:solidFill>
                      <a:srgbClr val="FFCE00"/>
                    </a:solidFill>
                    <a:ln w="39379" cap="flat">
                      <a:noFill/>
                      <a:prstDash val="solid"/>
                      <a:miter/>
                    </a:ln>
                  </p:spPr>
                  <p:txBody>
                    <a:bodyPr rtlCol="0" anchor="ctr"/>
                    <a:lstStyle/>
                    <a:p>
                      <a:endParaRPr lang="en-US"/>
                    </a:p>
                  </p:txBody>
                </p:sp>
              </p:grpSp>
              <p:grpSp>
                <p:nvGrpSpPr>
                  <p:cNvPr id="3411" name="Graphic 2510">
                    <a:extLst>
                      <a:ext uri="{FF2B5EF4-FFF2-40B4-BE49-F238E27FC236}">
                        <a16:creationId xmlns:a16="http://schemas.microsoft.com/office/drawing/2014/main" xmlns="" id="{60F9591D-5756-4E47-B9F4-C1F95CC77851}"/>
                      </a:ext>
                    </a:extLst>
                  </p:cNvPr>
                  <p:cNvGrpSpPr/>
                  <p:nvPr/>
                </p:nvGrpSpPr>
                <p:grpSpPr>
                  <a:xfrm>
                    <a:off x="16642590" y="1555658"/>
                    <a:ext cx="1615188" cy="934755"/>
                    <a:chOff x="16642590" y="1555658"/>
                    <a:chExt cx="1615188" cy="934755"/>
                  </a:xfrm>
                </p:grpSpPr>
                <p:grpSp>
                  <p:nvGrpSpPr>
                    <p:cNvPr id="3412" name="Graphic 2510">
                      <a:extLst>
                        <a:ext uri="{FF2B5EF4-FFF2-40B4-BE49-F238E27FC236}">
                          <a16:creationId xmlns:a16="http://schemas.microsoft.com/office/drawing/2014/main" xmlns="" id="{D0D7BB22-118D-42E7-BDEE-AC44FEC57C93}"/>
                        </a:ext>
                      </a:extLst>
                    </p:cNvPr>
                    <p:cNvGrpSpPr/>
                    <p:nvPr/>
                  </p:nvGrpSpPr>
                  <p:grpSpPr>
                    <a:xfrm>
                      <a:off x="17749585" y="1707917"/>
                      <a:ext cx="508193" cy="489665"/>
                      <a:chOff x="17749585" y="1707917"/>
                      <a:chExt cx="508193" cy="489665"/>
                    </a:xfrm>
                  </p:grpSpPr>
                  <p:grpSp>
                    <p:nvGrpSpPr>
                      <p:cNvPr id="3413" name="Graphic 2510">
                        <a:extLst>
                          <a:ext uri="{FF2B5EF4-FFF2-40B4-BE49-F238E27FC236}">
                            <a16:creationId xmlns:a16="http://schemas.microsoft.com/office/drawing/2014/main" xmlns="" id="{EE0A3C0A-3D79-462E-BFF0-3966A62BB8FD}"/>
                          </a:ext>
                        </a:extLst>
                      </p:cNvPr>
                      <p:cNvGrpSpPr/>
                      <p:nvPr/>
                    </p:nvGrpSpPr>
                    <p:grpSpPr>
                      <a:xfrm>
                        <a:off x="17781101" y="1707917"/>
                        <a:ext cx="476677" cy="489665"/>
                        <a:chOff x="17781101" y="1707917"/>
                        <a:chExt cx="476677" cy="489665"/>
                      </a:xfrm>
                    </p:grpSpPr>
                    <p:sp>
                      <p:nvSpPr>
                        <p:cNvPr id="3414" name="Freeform: Shape 3413">
                          <a:extLst>
                            <a:ext uri="{FF2B5EF4-FFF2-40B4-BE49-F238E27FC236}">
                              <a16:creationId xmlns:a16="http://schemas.microsoft.com/office/drawing/2014/main" xmlns="" id="{D0999D2E-4AB3-469F-90C1-9E5E2E89D338}"/>
                            </a:ext>
                          </a:extLst>
                        </p:cNvPr>
                        <p:cNvSpPr/>
                        <p:nvPr/>
                      </p:nvSpPr>
                      <p:spPr>
                        <a:xfrm>
                          <a:off x="17788980" y="1716466"/>
                          <a:ext cx="468798" cy="481116"/>
                        </a:xfrm>
                        <a:custGeom>
                          <a:avLst/>
                          <a:gdLst>
                            <a:gd name="connsiteX0" fmla="*/ 401827 w 468798"/>
                            <a:gd name="connsiteY0" fmla="*/ 264445 h 481116"/>
                            <a:gd name="connsiteX1" fmla="*/ 468798 w 468798"/>
                            <a:gd name="connsiteY1" fmla="*/ 264445 h 481116"/>
                            <a:gd name="connsiteX2" fmla="*/ 405767 w 468798"/>
                            <a:gd name="connsiteY2" fmla="*/ 162019 h 481116"/>
                            <a:gd name="connsiteX3" fmla="*/ 161518 w 468798"/>
                            <a:gd name="connsiteY3" fmla="*/ 500 h 481116"/>
                            <a:gd name="connsiteX4" fmla="*/ 0 w 468798"/>
                            <a:gd name="connsiteY4" fmla="*/ 98987 h 481116"/>
                            <a:gd name="connsiteX5" fmla="*/ 43334 w 468798"/>
                            <a:gd name="connsiteY5" fmla="*/ 162019 h 481116"/>
                            <a:gd name="connsiteX6" fmla="*/ 102426 w 468798"/>
                            <a:gd name="connsiteY6" fmla="*/ 221111 h 481116"/>
                            <a:gd name="connsiteX7" fmla="*/ 70911 w 468798"/>
                            <a:gd name="connsiteY7" fmla="*/ 425964 h 481116"/>
                            <a:gd name="connsiteX8" fmla="*/ 66971 w 468798"/>
                            <a:gd name="connsiteY8" fmla="*/ 453540 h 481116"/>
                            <a:gd name="connsiteX9" fmla="*/ 137882 w 468798"/>
                            <a:gd name="connsiteY9" fmla="*/ 386569 h 481116"/>
                            <a:gd name="connsiteX10" fmla="*/ 106366 w 468798"/>
                            <a:gd name="connsiteY10" fmla="*/ 481117 h 481116"/>
                            <a:gd name="connsiteX11" fmla="*/ 228490 w 468798"/>
                            <a:gd name="connsiteY11" fmla="*/ 390509 h 481116"/>
                            <a:gd name="connsiteX12" fmla="*/ 220611 w 468798"/>
                            <a:gd name="connsiteY12" fmla="*/ 465359 h 481116"/>
                            <a:gd name="connsiteX13" fmla="*/ 291522 w 468798"/>
                            <a:gd name="connsiteY13" fmla="*/ 366872 h 481116"/>
                            <a:gd name="connsiteX14" fmla="*/ 307280 w 468798"/>
                            <a:gd name="connsiteY14" fmla="*/ 433843 h 481116"/>
                            <a:gd name="connsiteX15" fmla="*/ 350614 w 468798"/>
                            <a:gd name="connsiteY15" fmla="*/ 331416 h 481116"/>
                            <a:gd name="connsiteX16" fmla="*/ 378190 w 468798"/>
                            <a:gd name="connsiteY16" fmla="*/ 414145 h 481116"/>
                            <a:gd name="connsiteX17" fmla="*/ 397888 w 468798"/>
                            <a:gd name="connsiteY17" fmla="*/ 323537 h 481116"/>
                            <a:gd name="connsiteX18" fmla="*/ 433343 w 468798"/>
                            <a:gd name="connsiteY18" fmla="*/ 378690 h 481116"/>
                            <a:gd name="connsiteX19" fmla="*/ 401827 w 468798"/>
                            <a:gd name="connsiteY19" fmla="*/ 264445 h 481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8798" h="481116">
                              <a:moveTo>
                                <a:pt x="401827" y="264445"/>
                              </a:moveTo>
                              <a:cubicBezTo>
                                <a:pt x="441222" y="284143"/>
                                <a:pt x="468798" y="264445"/>
                                <a:pt x="468798" y="264445"/>
                              </a:cubicBezTo>
                              <a:cubicBezTo>
                                <a:pt x="441222" y="264445"/>
                                <a:pt x="437282" y="240808"/>
                                <a:pt x="405767" y="162019"/>
                              </a:cubicBezTo>
                              <a:cubicBezTo>
                                <a:pt x="374251" y="79289"/>
                                <a:pt x="299400" y="-7379"/>
                                <a:pt x="161518" y="500"/>
                              </a:cubicBezTo>
                              <a:cubicBezTo>
                                <a:pt x="74850" y="8379"/>
                                <a:pt x="27576" y="59592"/>
                                <a:pt x="0" y="98987"/>
                              </a:cubicBezTo>
                              <a:cubicBezTo>
                                <a:pt x="19697" y="118684"/>
                                <a:pt x="31516" y="142321"/>
                                <a:pt x="43334" y="162019"/>
                              </a:cubicBezTo>
                              <a:cubicBezTo>
                                <a:pt x="63031" y="165958"/>
                                <a:pt x="86669" y="177776"/>
                                <a:pt x="102426" y="221111"/>
                              </a:cubicBezTo>
                              <a:cubicBezTo>
                                <a:pt x="126063" y="280203"/>
                                <a:pt x="102426" y="382630"/>
                                <a:pt x="70911" y="425964"/>
                              </a:cubicBezTo>
                              <a:cubicBezTo>
                                <a:pt x="55153" y="449601"/>
                                <a:pt x="59092" y="457480"/>
                                <a:pt x="66971" y="453540"/>
                              </a:cubicBezTo>
                              <a:cubicBezTo>
                                <a:pt x="126063" y="437782"/>
                                <a:pt x="137882" y="386569"/>
                                <a:pt x="137882" y="386569"/>
                              </a:cubicBezTo>
                              <a:cubicBezTo>
                                <a:pt x="137882" y="441722"/>
                                <a:pt x="106366" y="481117"/>
                                <a:pt x="106366" y="481117"/>
                              </a:cubicBezTo>
                              <a:cubicBezTo>
                                <a:pt x="204853" y="481117"/>
                                <a:pt x="228490" y="390509"/>
                                <a:pt x="228490" y="390509"/>
                              </a:cubicBezTo>
                              <a:cubicBezTo>
                                <a:pt x="236369" y="425964"/>
                                <a:pt x="220611" y="465359"/>
                                <a:pt x="220611" y="465359"/>
                              </a:cubicBezTo>
                              <a:cubicBezTo>
                                <a:pt x="299400" y="437782"/>
                                <a:pt x="291522" y="366872"/>
                                <a:pt x="291522" y="366872"/>
                              </a:cubicBezTo>
                              <a:cubicBezTo>
                                <a:pt x="319098" y="410206"/>
                                <a:pt x="307280" y="433843"/>
                                <a:pt x="307280" y="433843"/>
                              </a:cubicBezTo>
                              <a:cubicBezTo>
                                <a:pt x="358493" y="402327"/>
                                <a:pt x="350614" y="331416"/>
                                <a:pt x="350614" y="331416"/>
                              </a:cubicBezTo>
                              <a:cubicBezTo>
                                <a:pt x="374251" y="358993"/>
                                <a:pt x="378190" y="414145"/>
                                <a:pt x="378190" y="414145"/>
                              </a:cubicBezTo>
                              <a:cubicBezTo>
                                <a:pt x="409706" y="386569"/>
                                <a:pt x="397888" y="323537"/>
                                <a:pt x="397888" y="323537"/>
                              </a:cubicBezTo>
                              <a:cubicBezTo>
                                <a:pt x="425464" y="339295"/>
                                <a:pt x="433343" y="378690"/>
                                <a:pt x="433343" y="378690"/>
                              </a:cubicBezTo>
                              <a:cubicBezTo>
                                <a:pt x="464859" y="299901"/>
                                <a:pt x="401827" y="264445"/>
                                <a:pt x="401827" y="264445"/>
                              </a:cubicBezTo>
                              <a:close/>
                            </a:path>
                          </a:pathLst>
                        </a:custGeom>
                        <a:solidFill>
                          <a:srgbClr val="C17C3E"/>
                        </a:solidFill>
                        <a:ln w="39379" cap="flat">
                          <a:noFill/>
                          <a:prstDash val="solid"/>
                          <a:miter/>
                        </a:ln>
                      </p:spPr>
                      <p:txBody>
                        <a:bodyPr rtlCol="0" anchor="ctr"/>
                        <a:lstStyle/>
                        <a:p>
                          <a:endParaRPr lang="en-US"/>
                        </a:p>
                      </p:txBody>
                    </p:sp>
                    <p:sp>
                      <p:nvSpPr>
                        <p:cNvPr id="3415" name="Freeform: Shape 3414">
                          <a:extLst>
                            <a:ext uri="{FF2B5EF4-FFF2-40B4-BE49-F238E27FC236}">
                              <a16:creationId xmlns:a16="http://schemas.microsoft.com/office/drawing/2014/main" xmlns="" id="{843E1035-D4B3-488A-8484-4EADD2B54EC0}"/>
                            </a:ext>
                          </a:extLst>
                        </p:cNvPr>
                        <p:cNvSpPr/>
                        <p:nvPr/>
                      </p:nvSpPr>
                      <p:spPr>
                        <a:xfrm>
                          <a:off x="17781101" y="1707917"/>
                          <a:ext cx="476677" cy="485726"/>
                        </a:xfrm>
                        <a:custGeom>
                          <a:avLst/>
                          <a:gdLst>
                            <a:gd name="connsiteX0" fmla="*/ 405766 w 476677"/>
                            <a:gd name="connsiteY0" fmla="*/ 272994 h 485726"/>
                            <a:gd name="connsiteX1" fmla="*/ 476677 w 476677"/>
                            <a:gd name="connsiteY1" fmla="*/ 272994 h 485726"/>
                            <a:gd name="connsiteX2" fmla="*/ 472738 w 476677"/>
                            <a:gd name="connsiteY2" fmla="*/ 269055 h 485726"/>
                            <a:gd name="connsiteX3" fmla="*/ 425464 w 476677"/>
                            <a:gd name="connsiteY3" fmla="*/ 198144 h 485726"/>
                            <a:gd name="connsiteX4" fmla="*/ 386069 w 476677"/>
                            <a:gd name="connsiteY4" fmla="*/ 111476 h 485726"/>
                            <a:gd name="connsiteX5" fmla="*/ 263945 w 476677"/>
                            <a:gd name="connsiteY5" fmla="*/ 12989 h 485726"/>
                            <a:gd name="connsiteX6" fmla="*/ 0 w 476677"/>
                            <a:gd name="connsiteY6" fmla="*/ 103597 h 485726"/>
                            <a:gd name="connsiteX7" fmla="*/ 0 w 476677"/>
                            <a:gd name="connsiteY7" fmla="*/ 103597 h 485726"/>
                            <a:gd name="connsiteX8" fmla="*/ 43334 w 476677"/>
                            <a:gd name="connsiteY8" fmla="*/ 166628 h 485726"/>
                            <a:gd name="connsiteX9" fmla="*/ 110305 w 476677"/>
                            <a:gd name="connsiteY9" fmla="*/ 276934 h 485726"/>
                            <a:gd name="connsiteX10" fmla="*/ 86669 w 476677"/>
                            <a:gd name="connsiteY10" fmla="*/ 391179 h 485726"/>
                            <a:gd name="connsiteX11" fmla="*/ 59092 w 476677"/>
                            <a:gd name="connsiteY11" fmla="*/ 450271 h 485726"/>
                            <a:gd name="connsiteX12" fmla="*/ 118185 w 476677"/>
                            <a:gd name="connsiteY12" fmla="*/ 422695 h 485726"/>
                            <a:gd name="connsiteX13" fmla="*/ 141821 w 476677"/>
                            <a:gd name="connsiteY13" fmla="*/ 383300 h 485726"/>
                            <a:gd name="connsiteX14" fmla="*/ 102426 w 476677"/>
                            <a:gd name="connsiteY14" fmla="*/ 473908 h 485726"/>
                            <a:gd name="connsiteX15" fmla="*/ 106366 w 476677"/>
                            <a:gd name="connsiteY15" fmla="*/ 473908 h 485726"/>
                            <a:gd name="connsiteX16" fmla="*/ 204853 w 476677"/>
                            <a:gd name="connsiteY16" fmla="*/ 430574 h 485726"/>
                            <a:gd name="connsiteX17" fmla="*/ 228490 w 476677"/>
                            <a:gd name="connsiteY17" fmla="*/ 387239 h 485726"/>
                            <a:gd name="connsiteX18" fmla="*/ 224550 w 476677"/>
                            <a:gd name="connsiteY18" fmla="*/ 399058 h 485726"/>
                            <a:gd name="connsiteX19" fmla="*/ 212732 w 476677"/>
                            <a:gd name="connsiteY19" fmla="*/ 454211 h 485726"/>
                            <a:gd name="connsiteX20" fmla="*/ 220611 w 476677"/>
                            <a:gd name="connsiteY20" fmla="*/ 454211 h 485726"/>
                            <a:gd name="connsiteX21" fmla="*/ 287582 w 476677"/>
                            <a:gd name="connsiteY21" fmla="*/ 391179 h 485726"/>
                            <a:gd name="connsiteX22" fmla="*/ 291522 w 476677"/>
                            <a:gd name="connsiteY22" fmla="*/ 359663 h 485726"/>
                            <a:gd name="connsiteX23" fmla="*/ 299400 w 476677"/>
                            <a:gd name="connsiteY23" fmla="*/ 422695 h 485726"/>
                            <a:gd name="connsiteX24" fmla="*/ 307279 w 476677"/>
                            <a:gd name="connsiteY24" fmla="*/ 422695 h 485726"/>
                            <a:gd name="connsiteX25" fmla="*/ 350614 w 476677"/>
                            <a:gd name="connsiteY25" fmla="*/ 339966 h 485726"/>
                            <a:gd name="connsiteX26" fmla="*/ 358493 w 476677"/>
                            <a:gd name="connsiteY26" fmla="*/ 343905 h 485726"/>
                            <a:gd name="connsiteX27" fmla="*/ 370311 w 476677"/>
                            <a:gd name="connsiteY27" fmla="*/ 402997 h 485726"/>
                            <a:gd name="connsiteX28" fmla="*/ 378190 w 476677"/>
                            <a:gd name="connsiteY28" fmla="*/ 402997 h 485726"/>
                            <a:gd name="connsiteX29" fmla="*/ 401827 w 476677"/>
                            <a:gd name="connsiteY29" fmla="*/ 336026 h 485726"/>
                            <a:gd name="connsiteX30" fmla="*/ 409706 w 476677"/>
                            <a:gd name="connsiteY30" fmla="*/ 328147 h 485726"/>
                            <a:gd name="connsiteX31" fmla="*/ 425464 w 476677"/>
                            <a:gd name="connsiteY31" fmla="*/ 363603 h 485726"/>
                            <a:gd name="connsiteX32" fmla="*/ 433343 w 476677"/>
                            <a:gd name="connsiteY32" fmla="*/ 363603 h 485726"/>
                            <a:gd name="connsiteX33" fmla="*/ 401827 w 476677"/>
                            <a:gd name="connsiteY33" fmla="*/ 253297 h 485726"/>
                            <a:gd name="connsiteX34" fmla="*/ 405766 w 476677"/>
                            <a:gd name="connsiteY34" fmla="*/ 272994 h 485726"/>
                            <a:gd name="connsiteX35" fmla="*/ 445161 w 476677"/>
                            <a:gd name="connsiteY35" fmla="*/ 339966 h 485726"/>
                            <a:gd name="connsiteX36" fmla="*/ 409706 w 476677"/>
                            <a:gd name="connsiteY36" fmla="*/ 328147 h 485726"/>
                            <a:gd name="connsiteX37" fmla="*/ 401827 w 476677"/>
                            <a:gd name="connsiteY37" fmla="*/ 328147 h 485726"/>
                            <a:gd name="connsiteX38" fmla="*/ 405766 w 476677"/>
                            <a:gd name="connsiteY38" fmla="*/ 351784 h 485726"/>
                            <a:gd name="connsiteX39" fmla="*/ 390009 w 476677"/>
                            <a:gd name="connsiteY39" fmla="*/ 414816 h 485726"/>
                            <a:gd name="connsiteX40" fmla="*/ 362432 w 476677"/>
                            <a:gd name="connsiteY40" fmla="*/ 336026 h 485726"/>
                            <a:gd name="connsiteX41" fmla="*/ 354554 w 476677"/>
                            <a:gd name="connsiteY41" fmla="*/ 336026 h 485726"/>
                            <a:gd name="connsiteX42" fmla="*/ 330916 w 476677"/>
                            <a:gd name="connsiteY42" fmla="*/ 418755 h 485726"/>
                            <a:gd name="connsiteX43" fmla="*/ 319098 w 476677"/>
                            <a:gd name="connsiteY43" fmla="*/ 426634 h 485726"/>
                            <a:gd name="connsiteX44" fmla="*/ 299400 w 476677"/>
                            <a:gd name="connsiteY44" fmla="*/ 371482 h 485726"/>
                            <a:gd name="connsiteX45" fmla="*/ 291522 w 476677"/>
                            <a:gd name="connsiteY45" fmla="*/ 371482 h 485726"/>
                            <a:gd name="connsiteX46" fmla="*/ 275764 w 476677"/>
                            <a:gd name="connsiteY46" fmla="*/ 430574 h 485726"/>
                            <a:gd name="connsiteX47" fmla="*/ 232429 w 476677"/>
                            <a:gd name="connsiteY47" fmla="*/ 466029 h 485726"/>
                            <a:gd name="connsiteX48" fmla="*/ 240308 w 476677"/>
                            <a:gd name="connsiteY48" fmla="*/ 395118 h 485726"/>
                            <a:gd name="connsiteX49" fmla="*/ 232429 w 476677"/>
                            <a:gd name="connsiteY49" fmla="*/ 395118 h 485726"/>
                            <a:gd name="connsiteX50" fmla="*/ 181216 w 476677"/>
                            <a:gd name="connsiteY50" fmla="*/ 466029 h 485726"/>
                            <a:gd name="connsiteX51" fmla="*/ 114245 w 476677"/>
                            <a:gd name="connsiteY51" fmla="*/ 485727 h 485726"/>
                            <a:gd name="connsiteX52" fmla="*/ 126063 w 476677"/>
                            <a:gd name="connsiteY52" fmla="*/ 466029 h 485726"/>
                            <a:gd name="connsiteX53" fmla="*/ 145761 w 476677"/>
                            <a:gd name="connsiteY53" fmla="*/ 391179 h 485726"/>
                            <a:gd name="connsiteX54" fmla="*/ 137882 w 476677"/>
                            <a:gd name="connsiteY54" fmla="*/ 391179 h 485726"/>
                            <a:gd name="connsiteX55" fmla="*/ 122124 w 476677"/>
                            <a:gd name="connsiteY55" fmla="*/ 422695 h 485726"/>
                            <a:gd name="connsiteX56" fmla="*/ 82729 w 476677"/>
                            <a:gd name="connsiteY56" fmla="*/ 450271 h 485726"/>
                            <a:gd name="connsiteX57" fmla="*/ 90608 w 476677"/>
                            <a:gd name="connsiteY57" fmla="*/ 406937 h 485726"/>
                            <a:gd name="connsiteX58" fmla="*/ 118185 w 476677"/>
                            <a:gd name="connsiteY58" fmla="*/ 276934 h 485726"/>
                            <a:gd name="connsiteX59" fmla="*/ 74850 w 476677"/>
                            <a:gd name="connsiteY59" fmla="*/ 174507 h 485726"/>
                            <a:gd name="connsiteX60" fmla="*/ 39395 w 476677"/>
                            <a:gd name="connsiteY60" fmla="*/ 146931 h 485726"/>
                            <a:gd name="connsiteX61" fmla="*/ 11818 w 476677"/>
                            <a:gd name="connsiteY61" fmla="*/ 91778 h 485726"/>
                            <a:gd name="connsiteX62" fmla="*/ 31515 w 476677"/>
                            <a:gd name="connsiteY62" fmla="*/ 68141 h 485726"/>
                            <a:gd name="connsiteX63" fmla="*/ 390009 w 476677"/>
                            <a:gd name="connsiteY63" fmla="*/ 131173 h 485726"/>
                            <a:gd name="connsiteX64" fmla="*/ 437282 w 476677"/>
                            <a:gd name="connsiteY64" fmla="*/ 249358 h 485726"/>
                            <a:gd name="connsiteX65" fmla="*/ 449101 w 476677"/>
                            <a:gd name="connsiteY65" fmla="*/ 265115 h 485726"/>
                            <a:gd name="connsiteX66" fmla="*/ 460920 w 476677"/>
                            <a:gd name="connsiteY66" fmla="*/ 269055 h 485726"/>
                            <a:gd name="connsiteX67" fmla="*/ 460920 w 476677"/>
                            <a:gd name="connsiteY67" fmla="*/ 269055 h 485726"/>
                            <a:gd name="connsiteX68" fmla="*/ 405766 w 476677"/>
                            <a:gd name="connsiteY68" fmla="*/ 265115 h 485726"/>
                            <a:gd name="connsiteX69" fmla="*/ 405766 w 476677"/>
                            <a:gd name="connsiteY69" fmla="*/ 272994 h 485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476677" h="485726">
                              <a:moveTo>
                                <a:pt x="405766" y="272994"/>
                              </a:moveTo>
                              <a:cubicBezTo>
                                <a:pt x="429404" y="284813"/>
                                <a:pt x="453041" y="288752"/>
                                <a:pt x="476677" y="272994"/>
                              </a:cubicBezTo>
                              <a:cubicBezTo>
                                <a:pt x="476677" y="272994"/>
                                <a:pt x="476677" y="269055"/>
                                <a:pt x="472738" y="269055"/>
                              </a:cubicBezTo>
                              <a:cubicBezTo>
                                <a:pt x="441222" y="265115"/>
                                <a:pt x="433343" y="221781"/>
                                <a:pt x="425464" y="198144"/>
                              </a:cubicBezTo>
                              <a:cubicBezTo>
                                <a:pt x="413646" y="166628"/>
                                <a:pt x="401827" y="139052"/>
                                <a:pt x="386069" y="111476"/>
                              </a:cubicBezTo>
                              <a:cubicBezTo>
                                <a:pt x="358493" y="64202"/>
                                <a:pt x="315159" y="32686"/>
                                <a:pt x="263945" y="12989"/>
                              </a:cubicBezTo>
                              <a:cubicBezTo>
                                <a:pt x="165458" y="-22467"/>
                                <a:pt x="59092" y="16928"/>
                                <a:pt x="0" y="103597"/>
                              </a:cubicBezTo>
                              <a:cubicBezTo>
                                <a:pt x="0" y="103597"/>
                                <a:pt x="0" y="103597"/>
                                <a:pt x="0" y="103597"/>
                              </a:cubicBezTo>
                              <a:cubicBezTo>
                                <a:pt x="7879" y="111476"/>
                                <a:pt x="35455" y="166628"/>
                                <a:pt x="43334" y="166628"/>
                              </a:cubicBezTo>
                              <a:cubicBezTo>
                                <a:pt x="94547" y="178447"/>
                                <a:pt x="110305" y="233600"/>
                                <a:pt x="110305" y="276934"/>
                              </a:cubicBezTo>
                              <a:cubicBezTo>
                                <a:pt x="114245" y="316329"/>
                                <a:pt x="102426" y="355724"/>
                                <a:pt x="86669" y="391179"/>
                              </a:cubicBezTo>
                              <a:cubicBezTo>
                                <a:pt x="78790" y="406937"/>
                                <a:pt x="51213" y="434513"/>
                                <a:pt x="59092" y="450271"/>
                              </a:cubicBezTo>
                              <a:cubicBezTo>
                                <a:pt x="66971" y="466029"/>
                                <a:pt x="114245" y="430574"/>
                                <a:pt x="118185" y="422695"/>
                              </a:cubicBezTo>
                              <a:cubicBezTo>
                                <a:pt x="130002" y="410876"/>
                                <a:pt x="137882" y="399058"/>
                                <a:pt x="141821" y="383300"/>
                              </a:cubicBezTo>
                              <a:cubicBezTo>
                                <a:pt x="133942" y="414816"/>
                                <a:pt x="122124" y="450271"/>
                                <a:pt x="102426" y="473908"/>
                              </a:cubicBezTo>
                              <a:cubicBezTo>
                                <a:pt x="102426" y="473908"/>
                                <a:pt x="106366" y="473908"/>
                                <a:pt x="106366" y="473908"/>
                              </a:cubicBezTo>
                              <a:cubicBezTo>
                                <a:pt x="145761" y="473908"/>
                                <a:pt x="177277" y="462090"/>
                                <a:pt x="204853" y="430574"/>
                              </a:cubicBezTo>
                              <a:cubicBezTo>
                                <a:pt x="216672" y="418755"/>
                                <a:pt x="224550" y="402997"/>
                                <a:pt x="228490" y="387239"/>
                              </a:cubicBezTo>
                              <a:cubicBezTo>
                                <a:pt x="232429" y="375421"/>
                                <a:pt x="224550" y="383300"/>
                                <a:pt x="224550" y="399058"/>
                              </a:cubicBezTo>
                              <a:cubicBezTo>
                                <a:pt x="228490" y="418755"/>
                                <a:pt x="220611" y="438453"/>
                                <a:pt x="212732" y="454211"/>
                              </a:cubicBezTo>
                              <a:cubicBezTo>
                                <a:pt x="212732" y="458150"/>
                                <a:pt x="216672" y="458150"/>
                                <a:pt x="220611" y="454211"/>
                              </a:cubicBezTo>
                              <a:cubicBezTo>
                                <a:pt x="248187" y="442392"/>
                                <a:pt x="279703" y="422695"/>
                                <a:pt x="287582" y="391179"/>
                              </a:cubicBezTo>
                              <a:cubicBezTo>
                                <a:pt x="291522" y="379360"/>
                                <a:pt x="291522" y="371482"/>
                                <a:pt x="291522" y="359663"/>
                              </a:cubicBezTo>
                              <a:cubicBezTo>
                                <a:pt x="291522" y="371482"/>
                                <a:pt x="307279" y="402997"/>
                                <a:pt x="299400" y="422695"/>
                              </a:cubicBezTo>
                              <a:cubicBezTo>
                                <a:pt x="299400" y="426634"/>
                                <a:pt x="303340" y="426634"/>
                                <a:pt x="307279" y="422695"/>
                              </a:cubicBezTo>
                              <a:cubicBezTo>
                                <a:pt x="334856" y="402997"/>
                                <a:pt x="346674" y="375421"/>
                                <a:pt x="350614" y="339966"/>
                              </a:cubicBezTo>
                              <a:cubicBezTo>
                                <a:pt x="354554" y="316329"/>
                                <a:pt x="346674" y="324208"/>
                                <a:pt x="358493" y="343905"/>
                              </a:cubicBezTo>
                              <a:cubicBezTo>
                                <a:pt x="366372" y="359663"/>
                                <a:pt x="370311" y="383300"/>
                                <a:pt x="370311" y="402997"/>
                              </a:cubicBezTo>
                              <a:cubicBezTo>
                                <a:pt x="370311" y="406937"/>
                                <a:pt x="378190" y="402997"/>
                                <a:pt x="378190" y="402997"/>
                              </a:cubicBezTo>
                              <a:cubicBezTo>
                                <a:pt x="397888" y="383300"/>
                                <a:pt x="401827" y="363603"/>
                                <a:pt x="401827" y="336026"/>
                              </a:cubicBezTo>
                              <a:cubicBezTo>
                                <a:pt x="401827" y="316329"/>
                                <a:pt x="390009" y="308450"/>
                                <a:pt x="409706" y="328147"/>
                              </a:cubicBezTo>
                              <a:cubicBezTo>
                                <a:pt x="417585" y="336026"/>
                                <a:pt x="425464" y="351784"/>
                                <a:pt x="425464" y="363603"/>
                              </a:cubicBezTo>
                              <a:cubicBezTo>
                                <a:pt x="425464" y="363603"/>
                                <a:pt x="433343" y="367542"/>
                                <a:pt x="433343" y="363603"/>
                              </a:cubicBezTo>
                              <a:cubicBezTo>
                                <a:pt x="449101" y="320268"/>
                                <a:pt x="441222" y="276934"/>
                                <a:pt x="401827" y="253297"/>
                              </a:cubicBezTo>
                              <a:cubicBezTo>
                                <a:pt x="409706" y="272994"/>
                                <a:pt x="401827" y="272994"/>
                                <a:pt x="405766" y="272994"/>
                              </a:cubicBezTo>
                              <a:cubicBezTo>
                                <a:pt x="429404" y="288752"/>
                                <a:pt x="441222" y="312389"/>
                                <a:pt x="445161" y="339966"/>
                              </a:cubicBezTo>
                              <a:cubicBezTo>
                                <a:pt x="453041" y="414816"/>
                                <a:pt x="433343" y="347845"/>
                                <a:pt x="409706" y="328147"/>
                              </a:cubicBezTo>
                              <a:cubicBezTo>
                                <a:pt x="409706" y="328147"/>
                                <a:pt x="401827" y="328147"/>
                                <a:pt x="401827" y="328147"/>
                              </a:cubicBezTo>
                              <a:cubicBezTo>
                                <a:pt x="401827" y="336026"/>
                                <a:pt x="405766" y="343905"/>
                                <a:pt x="405766" y="351784"/>
                              </a:cubicBezTo>
                              <a:cubicBezTo>
                                <a:pt x="405766" y="375421"/>
                                <a:pt x="390009" y="395118"/>
                                <a:pt x="390009" y="414816"/>
                              </a:cubicBezTo>
                              <a:cubicBezTo>
                                <a:pt x="390009" y="387239"/>
                                <a:pt x="382130" y="359663"/>
                                <a:pt x="362432" y="336026"/>
                              </a:cubicBezTo>
                              <a:cubicBezTo>
                                <a:pt x="362432" y="336026"/>
                                <a:pt x="354554" y="336026"/>
                                <a:pt x="354554" y="336026"/>
                              </a:cubicBezTo>
                              <a:cubicBezTo>
                                <a:pt x="358493" y="363603"/>
                                <a:pt x="346674" y="395118"/>
                                <a:pt x="330916" y="418755"/>
                              </a:cubicBezTo>
                              <a:cubicBezTo>
                                <a:pt x="311219" y="446332"/>
                                <a:pt x="319098" y="438453"/>
                                <a:pt x="319098" y="426634"/>
                              </a:cubicBezTo>
                              <a:cubicBezTo>
                                <a:pt x="319098" y="406937"/>
                                <a:pt x="311219" y="387239"/>
                                <a:pt x="299400" y="371482"/>
                              </a:cubicBezTo>
                              <a:cubicBezTo>
                                <a:pt x="299400" y="371482"/>
                                <a:pt x="291522" y="371482"/>
                                <a:pt x="291522" y="371482"/>
                              </a:cubicBezTo>
                              <a:cubicBezTo>
                                <a:pt x="295461" y="391179"/>
                                <a:pt x="287582" y="410876"/>
                                <a:pt x="275764" y="430574"/>
                              </a:cubicBezTo>
                              <a:cubicBezTo>
                                <a:pt x="267884" y="442392"/>
                                <a:pt x="232429" y="458150"/>
                                <a:pt x="232429" y="466029"/>
                              </a:cubicBezTo>
                              <a:cubicBezTo>
                                <a:pt x="240308" y="442392"/>
                                <a:pt x="244248" y="418755"/>
                                <a:pt x="240308" y="395118"/>
                              </a:cubicBezTo>
                              <a:cubicBezTo>
                                <a:pt x="240308" y="391179"/>
                                <a:pt x="232429" y="391179"/>
                                <a:pt x="232429" y="395118"/>
                              </a:cubicBezTo>
                              <a:cubicBezTo>
                                <a:pt x="224550" y="422695"/>
                                <a:pt x="204853" y="446332"/>
                                <a:pt x="181216" y="466029"/>
                              </a:cubicBezTo>
                              <a:cubicBezTo>
                                <a:pt x="161518" y="477848"/>
                                <a:pt x="141821" y="485727"/>
                                <a:pt x="114245" y="485727"/>
                              </a:cubicBezTo>
                              <a:cubicBezTo>
                                <a:pt x="118185" y="477848"/>
                                <a:pt x="122124" y="473908"/>
                                <a:pt x="126063" y="466029"/>
                              </a:cubicBezTo>
                              <a:cubicBezTo>
                                <a:pt x="137882" y="442392"/>
                                <a:pt x="145761" y="418755"/>
                                <a:pt x="145761" y="391179"/>
                              </a:cubicBezTo>
                              <a:cubicBezTo>
                                <a:pt x="145761" y="387239"/>
                                <a:pt x="137882" y="387239"/>
                                <a:pt x="137882" y="391179"/>
                              </a:cubicBezTo>
                              <a:cubicBezTo>
                                <a:pt x="133942" y="402997"/>
                                <a:pt x="126063" y="410876"/>
                                <a:pt x="122124" y="422695"/>
                              </a:cubicBezTo>
                              <a:cubicBezTo>
                                <a:pt x="110305" y="434513"/>
                                <a:pt x="98487" y="446332"/>
                                <a:pt x="82729" y="450271"/>
                              </a:cubicBezTo>
                              <a:cubicBezTo>
                                <a:pt x="63031" y="462090"/>
                                <a:pt x="90608" y="406937"/>
                                <a:pt x="90608" y="406937"/>
                              </a:cubicBezTo>
                              <a:cubicBezTo>
                                <a:pt x="110305" y="367542"/>
                                <a:pt x="118185" y="320268"/>
                                <a:pt x="118185" y="276934"/>
                              </a:cubicBezTo>
                              <a:cubicBezTo>
                                <a:pt x="118185" y="237539"/>
                                <a:pt x="106366" y="198144"/>
                                <a:pt x="74850" y="174507"/>
                              </a:cubicBezTo>
                              <a:cubicBezTo>
                                <a:pt x="59092" y="162689"/>
                                <a:pt x="51213" y="170568"/>
                                <a:pt x="39395" y="146931"/>
                              </a:cubicBezTo>
                              <a:cubicBezTo>
                                <a:pt x="35455" y="139052"/>
                                <a:pt x="3939" y="103597"/>
                                <a:pt x="11818" y="91778"/>
                              </a:cubicBezTo>
                              <a:cubicBezTo>
                                <a:pt x="15758" y="83899"/>
                                <a:pt x="23637" y="76020"/>
                                <a:pt x="31515" y="68141"/>
                              </a:cubicBezTo>
                              <a:cubicBezTo>
                                <a:pt x="133942" y="-53983"/>
                                <a:pt x="319098" y="5110"/>
                                <a:pt x="390009" y="131173"/>
                              </a:cubicBezTo>
                              <a:cubicBezTo>
                                <a:pt x="409706" y="170568"/>
                                <a:pt x="417585" y="209963"/>
                                <a:pt x="437282" y="249358"/>
                              </a:cubicBezTo>
                              <a:cubicBezTo>
                                <a:pt x="441222" y="253297"/>
                                <a:pt x="445161" y="261176"/>
                                <a:pt x="449101" y="265115"/>
                              </a:cubicBezTo>
                              <a:cubicBezTo>
                                <a:pt x="453041" y="269055"/>
                                <a:pt x="453041" y="269055"/>
                                <a:pt x="460920" y="269055"/>
                              </a:cubicBezTo>
                              <a:cubicBezTo>
                                <a:pt x="460920" y="269055"/>
                                <a:pt x="460920" y="269055"/>
                                <a:pt x="460920" y="269055"/>
                              </a:cubicBezTo>
                              <a:cubicBezTo>
                                <a:pt x="480617" y="261176"/>
                                <a:pt x="464859" y="261176"/>
                                <a:pt x="405766" y="265115"/>
                              </a:cubicBezTo>
                              <a:cubicBezTo>
                                <a:pt x="409706" y="272994"/>
                                <a:pt x="401827" y="272994"/>
                                <a:pt x="405766" y="272994"/>
                              </a:cubicBezTo>
                              <a:close/>
                            </a:path>
                          </a:pathLst>
                        </a:custGeom>
                        <a:solidFill>
                          <a:srgbClr val="824D14"/>
                        </a:solidFill>
                        <a:ln w="39379" cap="flat">
                          <a:noFill/>
                          <a:prstDash val="solid"/>
                          <a:miter/>
                        </a:ln>
                      </p:spPr>
                      <p:txBody>
                        <a:bodyPr rtlCol="0" anchor="ctr"/>
                        <a:lstStyle/>
                        <a:p>
                          <a:endParaRPr lang="en-US"/>
                        </a:p>
                      </p:txBody>
                    </p:sp>
                  </p:grpSp>
                  <p:grpSp>
                    <p:nvGrpSpPr>
                      <p:cNvPr id="3416" name="Graphic 2510">
                        <a:extLst>
                          <a:ext uri="{FF2B5EF4-FFF2-40B4-BE49-F238E27FC236}">
                            <a16:creationId xmlns:a16="http://schemas.microsoft.com/office/drawing/2014/main" xmlns="" id="{67F3779F-9489-4EFF-801E-FEA4446C8156}"/>
                          </a:ext>
                        </a:extLst>
                      </p:cNvPr>
                      <p:cNvGrpSpPr/>
                      <p:nvPr/>
                    </p:nvGrpSpPr>
                    <p:grpSpPr>
                      <a:xfrm>
                        <a:off x="17785040" y="1815453"/>
                        <a:ext cx="110305" cy="110305"/>
                        <a:chOff x="17785040" y="1815453"/>
                        <a:chExt cx="110305" cy="110305"/>
                      </a:xfrm>
                    </p:grpSpPr>
                    <p:sp>
                      <p:nvSpPr>
                        <p:cNvPr id="3417" name="Freeform: Shape 3416">
                          <a:extLst>
                            <a:ext uri="{FF2B5EF4-FFF2-40B4-BE49-F238E27FC236}">
                              <a16:creationId xmlns:a16="http://schemas.microsoft.com/office/drawing/2014/main" xmlns="" id="{8A5FAAF4-8AAB-4A88-BAB9-891D453DEA11}"/>
                            </a:ext>
                          </a:extLst>
                        </p:cNvPr>
                        <p:cNvSpPr/>
                        <p:nvPr/>
                      </p:nvSpPr>
                      <p:spPr>
                        <a:xfrm>
                          <a:off x="17788980" y="1819393"/>
                          <a:ext cx="102426" cy="102426"/>
                        </a:xfrm>
                        <a:custGeom>
                          <a:avLst/>
                          <a:gdLst>
                            <a:gd name="connsiteX0" fmla="*/ 102426 w 102426"/>
                            <a:gd name="connsiteY0" fmla="*/ 51213 h 102426"/>
                            <a:gd name="connsiteX1" fmla="*/ 51213 w 102426"/>
                            <a:gd name="connsiteY1" fmla="*/ 102426 h 102426"/>
                            <a:gd name="connsiteX2" fmla="*/ 0 w 102426"/>
                            <a:gd name="connsiteY2" fmla="*/ 51213 h 102426"/>
                            <a:gd name="connsiteX3" fmla="*/ 51213 w 102426"/>
                            <a:gd name="connsiteY3" fmla="*/ 0 h 102426"/>
                            <a:gd name="connsiteX4" fmla="*/ 102426 w 102426"/>
                            <a:gd name="connsiteY4" fmla="*/ 51213 h 102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426" h="102426">
                              <a:moveTo>
                                <a:pt x="102426" y="51213"/>
                              </a:moveTo>
                              <a:cubicBezTo>
                                <a:pt x="102426" y="78790"/>
                                <a:pt x="78790" y="102426"/>
                                <a:pt x="51213" y="102426"/>
                              </a:cubicBezTo>
                              <a:cubicBezTo>
                                <a:pt x="23637" y="102426"/>
                                <a:pt x="0" y="78790"/>
                                <a:pt x="0" y="51213"/>
                              </a:cubicBezTo>
                              <a:cubicBezTo>
                                <a:pt x="0" y="23637"/>
                                <a:pt x="23637" y="0"/>
                                <a:pt x="51213" y="0"/>
                              </a:cubicBezTo>
                              <a:cubicBezTo>
                                <a:pt x="82729" y="0"/>
                                <a:pt x="102426" y="23637"/>
                                <a:pt x="102426" y="51213"/>
                              </a:cubicBezTo>
                              <a:close/>
                            </a:path>
                          </a:pathLst>
                        </a:custGeom>
                        <a:solidFill>
                          <a:srgbClr val="CC0000"/>
                        </a:solidFill>
                        <a:ln w="39379" cap="flat">
                          <a:noFill/>
                          <a:prstDash val="solid"/>
                          <a:miter/>
                        </a:ln>
                      </p:spPr>
                      <p:txBody>
                        <a:bodyPr rtlCol="0" anchor="ctr"/>
                        <a:lstStyle/>
                        <a:p>
                          <a:endParaRPr lang="en-US"/>
                        </a:p>
                      </p:txBody>
                    </p:sp>
                    <p:sp>
                      <p:nvSpPr>
                        <p:cNvPr id="3418" name="Freeform: Shape 3417">
                          <a:extLst>
                            <a:ext uri="{FF2B5EF4-FFF2-40B4-BE49-F238E27FC236}">
                              <a16:creationId xmlns:a16="http://schemas.microsoft.com/office/drawing/2014/main" xmlns="" id="{9EFAE1CE-9F45-456E-9CBC-48074265C1D0}"/>
                            </a:ext>
                          </a:extLst>
                        </p:cNvPr>
                        <p:cNvSpPr/>
                        <p:nvPr/>
                      </p:nvSpPr>
                      <p:spPr>
                        <a:xfrm>
                          <a:off x="17785040" y="1815453"/>
                          <a:ext cx="110305" cy="110305"/>
                        </a:xfrm>
                        <a:custGeom>
                          <a:avLst/>
                          <a:gdLst>
                            <a:gd name="connsiteX0" fmla="*/ 55153 w 110305"/>
                            <a:gd name="connsiteY0" fmla="*/ 110306 h 110305"/>
                            <a:gd name="connsiteX1" fmla="*/ 0 w 110305"/>
                            <a:gd name="connsiteY1" fmla="*/ 55153 h 110305"/>
                            <a:gd name="connsiteX2" fmla="*/ 55153 w 110305"/>
                            <a:gd name="connsiteY2" fmla="*/ 0 h 110305"/>
                            <a:gd name="connsiteX3" fmla="*/ 110306 w 110305"/>
                            <a:gd name="connsiteY3" fmla="*/ 55153 h 110305"/>
                            <a:gd name="connsiteX4" fmla="*/ 55153 w 110305"/>
                            <a:gd name="connsiteY4" fmla="*/ 110306 h 110305"/>
                            <a:gd name="connsiteX5" fmla="*/ 55153 w 110305"/>
                            <a:gd name="connsiteY5" fmla="*/ 7879 h 110305"/>
                            <a:gd name="connsiteX6" fmla="*/ 7879 w 110305"/>
                            <a:gd name="connsiteY6" fmla="*/ 55153 h 110305"/>
                            <a:gd name="connsiteX7" fmla="*/ 55153 w 110305"/>
                            <a:gd name="connsiteY7" fmla="*/ 102427 h 110305"/>
                            <a:gd name="connsiteX8" fmla="*/ 102427 w 110305"/>
                            <a:gd name="connsiteY8" fmla="*/ 55153 h 110305"/>
                            <a:gd name="connsiteX9" fmla="*/ 55153 w 110305"/>
                            <a:gd name="connsiteY9" fmla="*/ 7879 h 11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0305" h="110305">
                              <a:moveTo>
                                <a:pt x="55153" y="110306"/>
                              </a:moveTo>
                              <a:cubicBezTo>
                                <a:pt x="23637" y="110306"/>
                                <a:pt x="0" y="86669"/>
                                <a:pt x="0" y="55153"/>
                              </a:cubicBezTo>
                              <a:cubicBezTo>
                                <a:pt x="0" y="23637"/>
                                <a:pt x="23637" y="0"/>
                                <a:pt x="55153" y="0"/>
                              </a:cubicBezTo>
                              <a:cubicBezTo>
                                <a:pt x="86669" y="0"/>
                                <a:pt x="110306" y="23637"/>
                                <a:pt x="110306" y="55153"/>
                              </a:cubicBezTo>
                              <a:cubicBezTo>
                                <a:pt x="110306" y="86669"/>
                                <a:pt x="86669" y="110306"/>
                                <a:pt x="55153" y="110306"/>
                              </a:cubicBezTo>
                              <a:close/>
                              <a:moveTo>
                                <a:pt x="55153" y="7879"/>
                              </a:moveTo>
                              <a:cubicBezTo>
                                <a:pt x="27576" y="7879"/>
                                <a:pt x="7879" y="27576"/>
                                <a:pt x="7879" y="55153"/>
                              </a:cubicBezTo>
                              <a:cubicBezTo>
                                <a:pt x="7879" y="82729"/>
                                <a:pt x="27576" y="102427"/>
                                <a:pt x="55153" y="102427"/>
                              </a:cubicBezTo>
                              <a:cubicBezTo>
                                <a:pt x="78790" y="102427"/>
                                <a:pt x="102427" y="82729"/>
                                <a:pt x="102427" y="55153"/>
                              </a:cubicBezTo>
                              <a:cubicBezTo>
                                <a:pt x="102427" y="27576"/>
                                <a:pt x="82729" y="7879"/>
                                <a:pt x="55153" y="7879"/>
                              </a:cubicBezTo>
                              <a:close/>
                            </a:path>
                          </a:pathLst>
                        </a:custGeom>
                        <a:solidFill>
                          <a:srgbClr val="8E0000"/>
                        </a:solidFill>
                        <a:ln w="39379" cap="flat">
                          <a:noFill/>
                          <a:prstDash val="solid"/>
                          <a:miter/>
                        </a:ln>
                      </p:spPr>
                      <p:txBody>
                        <a:bodyPr rtlCol="0" anchor="ctr"/>
                        <a:lstStyle/>
                        <a:p>
                          <a:endParaRPr lang="en-US"/>
                        </a:p>
                      </p:txBody>
                    </p:sp>
                  </p:grpSp>
                  <p:grpSp>
                    <p:nvGrpSpPr>
                      <p:cNvPr id="3419" name="Graphic 2510">
                        <a:extLst>
                          <a:ext uri="{FF2B5EF4-FFF2-40B4-BE49-F238E27FC236}">
                            <a16:creationId xmlns:a16="http://schemas.microsoft.com/office/drawing/2014/main" xmlns="" id="{621AF50B-48AA-4485-A652-5CA2EDB05012}"/>
                          </a:ext>
                        </a:extLst>
                      </p:cNvPr>
                      <p:cNvGrpSpPr/>
                      <p:nvPr/>
                    </p:nvGrpSpPr>
                    <p:grpSpPr>
                      <a:xfrm>
                        <a:off x="17749585" y="1752422"/>
                        <a:ext cx="86668" cy="86668"/>
                        <a:chOff x="17749585" y="1752422"/>
                        <a:chExt cx="86668" cy="86668"/>
                      </a:xfrm>
                    </p:grpSpPr>
                    <p:sp>
                      <p:nvSpPr>
                        <p:cNvPr id="3420" name="Freeform: Shape 3419">
                          <a:extLst>
                            <a:ext uri="{FF2B5EF4-FFF2-40B4-BE49-F238E27FC236}">
                              <a16:creationId xmlns:a16="http://schemas.microsoft.com/office/drawing/2014/main" xmlns="" id="{8FCC5D25-0484-4C1E-8B14-8D6E44769E2F}"/>
                            </a:ext>
                          </a:extLst>
                        </p:cNvPr>
                        <p:cNvSpPr/>
                        <p:nvPr/>
                      </p:nvSpPr>
                      <p:spPr>
                        <a:xfrm>
                          <a:off x="17749585" y="1756361"/>
                          <a:ext cx="78789" cy="78789"/>
                        </a:xfrm>
                        <a:custGeom>
                          <a:avLst/>
                          <a:gdLst>
                            <a:gd name="connsiteX0" fmla="*/ 78790 w 78789"/>
                            <a:gd name="connsiteY0" fmla="*/ 39395 h 78789"/>
                            <a:gd name="connsiteX1" fmla="*/ 39395 w 78789"/>
                            <a:gd name="connsiteY1" fmla="*/ 78790 h 78789"/>
                            <a:gd name="connsiteX2" fmla="*/ 0 w 78789"/>
                            <a:gd name="connsiteY2" fmla="*/ 39395 h 78789"/>
                            <a:gd name="connsiteX3" fmla="*/ 39395 w 78789"/>
                            <a:gd name="connsiteY3" fmla="*/ 0 h 78789"/>
                            <a:gd name="connsiteX4" fmla="*/ 78790 w 78789"/>
                            <a:gd name="connsiteY4" fmla="*/ 39395 h 787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89" h="78789">
                              <a:moveTo>
                                <a:pt x="78790" y="39395"/>
                              </a:moveTo>
                              <a:cubicBezTo>
                                <a:pt x="78790" y="59092"/>
                                <a:pt x="63031" y="78790"/>
                                <a:pt x="39395" y="78790"/>
                              </a:cubicBezTo>
                              <a:cubicBezTo>
                                <a:pt x="19697" y="78790"/>
                                <a:pt x="0" y="63032"/>
                                <a:pt x="0" y="39395"/>
                              </a:cubicBezTo>
                              <a:cubicBezTo>
                                <a:pt x="0" y="19697"/>
                                <a:pt x="15758" y="0"/>
                                <a:pt x="39395" y="0"/>
                              </a:cubicBezTo>
                              <a:cubicBezTo>
                                <a:pt x="63031" y="3940"/>
                                <a:pt x="78790" y="19697"/>
                                <a:pt x="78790" y="39395"/>
                              </a:cubicBezTo>
                              <a:close/>
                            </a:path>
                          </a:pathLst>
                        </a:custGeom>
                        <a:solidFill>
                          <a:srgbClr val="CC0000"/>
                        </a:solidFill>
                        <a:ln w="39379" cap="flat">
                          <a:noFill/>
                          <a:prstDash val="solid"/>
                          <a:miter/>
                        </a:ln>
                      </p:spPr>
                      <p:txBody>
                        <a:bodyPr rtlCol="0" anchor="ctr"/>
                        <a:lstStyle/>
                        <a:p>
                          <a:endParaRPr lang="en-US"/>
                        </a:p>
                      </p:txBody>
                    </p:sp>
                    <p:sp>
                      <p:nvSpPr>
                        <p:cNvPr id="3421" name="Freeform: Shape 3420">
                          <a:extLst>
                            <a:ext uri="{FF2B5EF4-FFF2-40B4-BE49-F238E27FC236}">
                              <a16:creationId xmlns:a16="http://schemas.microsoft.com/office/drawing/2014/main" xmlns="" id="{88688671-208B-4619-BEC5-9E1DBCA5A88C}"/>
                            </a:ext>
                          </a:extLst>
                        </p:cNvPr>
                        <p:cNvSpPr/>
                        <p:nvPr/>
                      </p:nvSpPr>
                      <p:spPr>
                        <a:xfrm>
                          <a:off x="17749585" y="1752422"/>
                          <a:ext cx="86668" cy="86668"/>
                        </a:xfrm>
                        <a:custGeom>
                          <a:avLst/>
                          <a:gdLst>
                            <a:gd name="connsiteX0" fmla="*/ 43334 w 86668"/>
                            <a:gd name="connsiteY0" fmla="*/ 86669 h 86668"/>
                            <a:gd name="connsiteX1" fmla="*/ 0 w 86668"/>
                            <a:gd name="connsiteY1" fmla="*/ 43334 h 86668"/>
                            <a:gd name="connsiteX2" fmla="*/ 43334 w 86668"/>
                            <a:gd name="connsiteY2" fmla="*/ 0 h 86668"/>
                            <a:gd name="connsiteX3" fmla="*/ 86669 w 86668"/>
                            <a:gd name="connsiteY3" fmla="*/ 43334 h 86668"/>
                            <a:gd name="connsiteX4" fmla="*/ 43334 w 86668"/>
                            <a:gd name="connsiteY4" fmla="*/ 86669 h 86668"/>
                            <a:gd name="connsiteX5" fmla="*/ 43334 w 86668"/>
                            <a:gd name="connsiteY5" fmla="*/ 11818 h 86668"/>
                            <a:gd name="connsiteX6" fmla="*/ 7879 w 86668"/>
                            <a:gd name="connsiteY6" fmla="*/ 47274 h 86668"/>
                            <a:gd name="connsiteX7" fmla="*/ 43334 w 86668"/>
                            <a:gd name="connsiteY7" fmla="*/ 82729 h 86668"/>
                            <a:gd name="connsiteX8" fmla="*/ 78790 w 86668"/>
                            <a:gd name="connsiteY8" fmla="*/ 47274 h 86668"/>
                            <a:gd name="connsiteX9" fmla="*/ 43334 w 86668"/>
                            <a:gd name="connsiteY9" fmla="*/ 11818 h 8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6668" h="86668">
                              <a:moveTo>
                                <a:pt x="43334" y="86669"/>
                              </a:moveTo>
                              <a:cubicBezTo>
                                <a:pt x="19697" y="86669"/>
                                <a:pt x="0" y="66971"/>
                                <a:pt x="0" y="43334"/>
                              </a:cubicBezTo>
                              <a:cubicBezTo>
                                <a:pt x="0" y="19697"/>
                                <a:pt x="19697" y="0"/>
                                <a:pt x="43334" y="0"/>
                              </a:cubicBezTo>
                              <a:cubicBezTo>
                                <a:pt x="66971" y="0"/>
                                <a:pt x="86669" y="19697"/>
                                <a:pt x="86669" y="43334"/>
                              </a:cubicBezTo>
                              <a:cubicBezTo>
                                <a:pt x="86669" y="70911"/>
                                <a:pt x="66971" y="86669"/>
                                <a:pt x="43334" y="86669"/>
                              </a:cubicBezTo>
                              <a:close/>
                              <a:moveTo>
                                <a:pt x="43334" y="11818"/>
                              </a:moveTo>
                              <a:cubicBezTo>
                                <a:pt x="23637" y="11818"/>
                                <a:pt x="7879" y="27576"/>
                                <a:pt x="7879" y="47274"/>
                              </a:cubicBezTo>
                              <a:cubicBezTo>
                                <a:pt x="7879" y="66971"/>
                                <a:pt x="23637" y="82729"/>
                                <a:pt x="43334" y="82729"/>
                              </a:cubicBezTo>
                              <a:cubicBezTo>
                                <a:pt x="63031" y="82729"/>
                                <a:pt x="78790" y="66971"/>
                                <a:pt x="78790" y="47274"/>
                              </a:cubicBezTo>
                              <a:cubicBezTo>
                                <a:pt x="74850" y="27576"/>
                                <a:pt x="59092" y="11818"/>
                                <a:pt x="43334" y="11818"/>
                              </a:cubicBezTo>
                              <a:close/>
                            </a:path>
                          </a:pathLst>
                        </a:custGeom>
                        <a:solidFill>
                          <a:srgbClr val="8E0000"/>
                        </a:solidFill>
                        <a:ln w="39379" cap="flat">
                          <a:noFill/>
                          <a:prstDash val="solid"/>
                          <a:miter/>
                        </a:ln>
                      </p:spPr>
                      <p:txBody>
                        <a:bodyPr rtlCol="0" anchor="ctr"/>
                        <a:lstStyle/>
                        <a:p>
                          <a:endParaRPr lang="en-US"/>
                        </a:p>
                      </p:txBody>
                    </p:sp>
                  </p:grpSp>
                  <p:grpSp>
                    <p:nvGrpSpPr>
                      <p:cNvPr id="3422" name="Graphic 2510">
                        <a:extLst>
                          <a:ext uri="{FF2B5EF4-FFF2-40B4-BE49-F238E27FC236}">
                            <a16:creationId xmlns:a16="http://schemas.microsoft.com/office/drawing/2014/main" xmlns="" id="{A3DC2354-39B4-4175-9524-82B8A99964C8}"/>
                          </a:ext>
                        </a:extLst>
                      </p:cNvPr>
                      <p:cNvGrpSpPr/>
                      <p:nvPr/>
                    </p:nvGrpSpPr>
                    <p:grpSpPr>
                      <a:xfrm>
                        <a:off x="17863830" y="1736664"/>
                        <a:ext cx="287582" cy="334855"/>
                        <a:chOff x="17863830" y="1736664"/>
                        <a:chExt cx="287582" cy="334855"/>
                      </a:xfrm>
                      <a:solidFill>
                        <a:srgbClr val="824D14"/>
                      </a:solidFill>
                    </p:grpSpPr>
                    <p:sp>
                      <p:nvSpPr>
                        <p:cNvPr id="3423" name="Freeform: Shape 3422">
                          <a:extLst>
                            <a:ext uri="{FF2B5EF4-FFF2-40B4-BE49-F238E27FC236}">
                              <a16:creationId xmlns:a16="http://schemas.microsoft.com/office/drawing/2014/main" xmlns="" id="{CA88115B-C380-48F0-A5EF-CE50D3BAFE97}"/>
                            </a:ext>
                          </a:extLst>
                        </p:cNvPr>
                        <p:cNvSpPr/>
                        <p:nvPr/>
                      </p:nvSpPr>
                      <p:spPr>
                        <a:xfrm>
                          <a:off x="17863830" y="1736664"/>
                          <a:ext cx="260006" cy="66971"/>
                        </a:xfrm>
                        <a:custGeom>
                          <a:avLst/>
                          <a:gdLst>
                            <a:gd name="connsiteX0" fmla="*/ 0 w 260006"/>
                            <a:gd name="connsiteY0" fmla="*/ 43334 h 66971"/>
                            <a:gd name="connsiteX1" fmla="*/ 0 w 260006"/>
                            <a:gd name="connsiteY1" fmla="*/ 43334 h 66971"/>
                            <a:gd name="connsiteX2" fmla="*/ 11819 w 260006"/>
                            <a:gd name="connsiteY2" fmla="*/ 35455 h 66971"/>
                            <a:gd name="connsiteX3" fmla="*/ 23637 w 260006"/>
                            <a:gd name="connsiteY3" fmla="*/ 27576 h 66971"/>
                            <a:gd name="connsiteX4" fmla="*/ 39395 w 260006"/>
                            <a:gd name="connsiteY4" fmla="*/ 19697 h 66971"/>
                            <a:gd name="connsiteX5" fmla="*/ 59092 w 260006"/>
                            <a:gd name="connsiteY5" fmla="*/ 11819 h 66971"/>
                            <a:gd name="connsiteX6" fmla="*/ 70911 w 260006"/>
                            <a:gd name="connsiteY6" fmla="*/ 7879 h 66971"/>
                            <a:gd name="connsiteX7" fmla="*/ 82729 w 260006"/>
                            <a:gd name="connsiteY7" fmla="*/ 3940 h 66971"/>
                            <a:gd name="connsiteX8" fmla="*/ 110306 w 260006"/>
                            <a:gd name="connsiteY8" fmla="*/ 0 h 66971"/>
                            <a:gd name="connsiteX9" fmla="*/ 122124 w 260006"/>
                            <a:gd name="connsiteY9" fmla="*/ 0 h 66971"/>
                            <a:gd name="connsiteX10" fmla="*/ 133943 w 260006"/>
                            <a:gd name="connsiteY10" fmla="*/ 0 h 66971"/>
                            <a:gd name="connsiteX11" fmla="*/ 141822 w 260006"/>
                            <a:gd name="connsiteY11" fmla="*/ 0 h 66971"/>
                            <a:gd name="connsiteX12" fmla="*/ 149701 w 260006"/>
                            <a:gd name="connsiteY12" fmla="*/ 0 h 66971"/>
                            <a:gd name="connsiteX13" fmla="*/ 161519 w 260006"/>
                            <a:gd name="connsiteY13" fmla="*/ 3940 h 66971"/>
                            <a:gd name="connsiteX14" fmla="*/ 185156 w 260006"/>
                            <a:gd name="connsiteY14" fmla="*/ 11819 h 66971"/>
                            <a:gd name="connsiteX15" fmla="*/ 208793 w 260006"/>
                            <a:gd name="connsiteY15" fmla="*/ 23637 h 66971"/>
                            <a:gd name="connsiteX16" fmla="*/ 216672 w 260006"/>
                            <a:gd name="connsiteY16" fmla="*/ 31516 h 66971"/>
                            <a:gd name="connsiteX17" fmla="*/ 224550 w 260006"/>
                            <a:gd name="connsiteY17" fmla="*/ 39395 h 66971"/>
                            <a:gd name="connsiteX18" fmla="*/ 240309 w 260006"/>
                            <a:gd name="connsiteY18" fmla="*/ 51213 h 66971"/>
                            <a:gd name="connsiteX19" fmla="*/ 252127 w 260006"/>
                            <a:gd name="connsiteY19" fmla="*/ 59092 h 66971"/>
                            <a:gd name="connsiteX20" fmla="*/ 260006 w 260006"/>
                            <a:gd name="connsiteY20" fmla="*/ 66971 h 66971"/>
                            <a:gd name="connsiteX21" fmla="*/ 248188 w 260006"/>
                            <a:gd name="connsiteY21" fmla="*/ 59092 h 66971"/>
                            <a:gd name="connsiteX22" fmla="*/ 236369 w 260006"/>
                            <a:gd name="connsiteY22" fmla="*/ 51213 h 66971"/>
                            <a:gd name="connsiteX23" fmla="*/ 220611 w 260006"/>
                            <a:gd name="connsiteY23" fmla="*/ 39395 h 66971"/>
                            <a:gd name="connsiteX24" fmla="*/ 212732 w 260006"/>
                            <a:gd name="connsiteY24" fmla="*/ 35455 h 66971"/>
                            <a:gd name="connsiteX25" fmla="*/ 204853 w 260006"/>
                            <a:gd name="connsiteY25" fmla="*/ 31516 h 66971"/>
                            <a:gd name="connsiteX26" fmla="*/ 181217 w 260006"/>
                            <a:gd name="connsiteY26" fmla="*/ 19697 h 66971"/>
                            <a:gd name="connsiteX27" fmla="*/ 157579 w 260006"/>
                            <a:gd name="connsiteY27" fmla="*/ 11819 h 66971"/>
                            <a:gd name="connsiteX28" fmla="*/ 145761 w 260006"/>
                            <a:gd name="connsiteY28" fmla="*/ 7879 h 66971"/>
                            <a:gd name="connsiteX29" fmla="*/ 137882 w 260006"/>
                            <a:gd name="connsiteY29" fmla="*/ 7879 h 66971"/>
                            <a:gd name="connsiteX30" fmla="*/ 130003 w 260006"/>
                            <a:gd name="connsiteY30" fmla="*/ 7879 h 66971"/>
                            <a:gd name="connsiteX31" fmla="*/ 118185 w 260006"/>
                            <a:gd name="connsiteY31" fmla="*/ 7879 h 66971"/>
                            <a:gd name="connsiteX32" fmla="*/ 106366 w 260006"/>
                            <a:gd name="connsiteY32" fmla="*/ 7879 h 66971"/>
                            <a:gd name="connsiteX33" fmla="*/ 82729 w 260006"/>
                            <a:gd name="connsiteY33" fmla="*/ 11819 h 66971"/>
                            <a:gd name="connsiteX34" fmla="*/ 70911 w 260006"/>
                            <a:gd name="connsiteY34" fmla="*/ 15758 h 66971"/>
                            <a:gd name="connsiteX35" fmla="*/ 59092 w 260006"/>
                            <a:gd name="connsiteY35" fmla="*/ 19697 h 66971"/>
                            <a:gd name="connsiteX36" fmla="*/ 39395 w 260006"/>
                            <a:gd name="connsiteY36" fmla="*/ 27576 h 66971"/>
                            <a:gd name="connsiteX37" fmla="*/ 23637 w 260006"/>
                            <a:gd name="connsiteY37" fmla="*/ 35455 h 66971"/>
                            <a:gd name="connsiteX38" fmla="*/ 11819 w 260006"/>
                            <a:gd name="connsiteY38" fmla="*/ 43334 h 66971"/>
                            <a:gd name="connsiteX39" fmla="*/ 0 w 260006"/>
                            <a:gd name="connsiteY39" fmla="*/ 43334 h 6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60006" h="66971">
                              <a:moveTo>
                                <a:pt x="0" y="43334"/>
                              </a:moveTo>
                              <a:cubicBezTo>
                                <a:pt x="0" y="43334"/>
                                <a:pt x="0" y="39395"/>
                                <a:pt x="0" y="43334"/>
                              </a:cubicBezTo>
                              <a:cubicBezTo>
                                <a:pt x="3940" y="39395"/>
                                <a:pt x="7879" y="39395"/>
                                <a:pt x="11819" y="35455"/>
                              </a:cubicBezTo>
                              <a:cubicBezTo>
                                <a:pt x="15758" y="31516"/>
                                <a:pt x="19697" y="31516"/>
                                <a:pt x="23637" y="27576"/>
                              </a:cubicBezTo>
                              <a:cubicBezTo>
                                <a:pt x="27576" y="23637"/>
                                <a:pt x="35456" y="19697"/>
                                <a:pt x="39395" y="19697"/>
                              </a:cubicBezTo>
                              <a:cubicBezTo>
                                <a:pt x="47274" y="15758"/>
                                <a:pt x="51213" y="15758"/>
                                <a:pt x="59092" y="11819"/>
                              </a:cubicBezTo>
                              <a:cubicBezTo>
                                <a:pt x="63032" y="11819"/>
                                <a:pt x="66971" y="7879"/>
                                <a:pt x="70911" y="7879"/>
                              </a:cubicBezTo>
                              <a:cubicBezTo>
                                <a:pt x="74851" y="7879"/>
                                <a:pt x="78790" y="3940"/>
                                <a:pt x="82729" y="3940"/>
                              </a:cubicBezTo>
                              <a:cubicBezTo>
                                <a:pt x="90608" y="3940"/>
                                <a:pt x="98487" y="0"/>
                                <a:pt x="110306" y="0"/>
                              </a:cubicBezTo>
                              <a:cubicBezTo>
                                <a:pt x="114245" y="0"/>
                                <a:pt x="118185" y="0"/>
                                <a:pt x="122124" y="0"/>
                              </a:cubicBezTo>
                              <a:lnTo>
                                <a:pt x="133943" y="0"/>
                              </a:lnTo>
                              <a:cubicBezTo>
                                <a:pt x="137882" y="0"/>
                                <a:pt x="137882" y="0"/>
                                <a:pt x="141822" y="0"/>
                              </a:cubicBezTo>
                              <a:lnTo>
                                <a:pt x="149701" y="0"/>
                              </a:lnTo>
                              <a:cubicBezTo>
                                <a:pt x="153640" y="0"/>
                                <a:pt x="157579" y="0"/>
                                <a:pt x="161519" y="3940"/>
                              </a:cubicBezTo>
                              <a:cubicBezTo>
                                <a:pt x="169398" y="7879"/>
                                <a:pt x="177277" y="11819"/>
                                <a:pt x="185156" y="11819"/>
                              </a:cubicBezTo>
                              <a:cubicBezTo>
                                <a:pt x="193035" y="15758"/>
                                <a:pt x="200914" y="19697"/>
                                <a:pt x="208793" y="23637"/>
                              </a:cubicBezTo>
                              <a:cubicBezTo>
                                <a:pt x="212732" y="23637"/>
                                <a:pt x="216672" y="27576"/>
                                <a:pt x="216672" y="31516"/>
                              </a:cubicBezTo>
                              <a:cubicBezTo>
                                <a:pt x="220611" y="35455"/>
                                <a:pt x="224550" y="35455"/>
                                <a:pt x="224550" y="39395"/>
                              </a:cubicBezTo>
                              <a:cubicBezTo>
                                <a:pt x="228490" y="43334"/>
                                <a:pt x="236369" y="47274"/>
                                <a:pt x="240309" y="51213"/>
                              </a:cubicBezTo>
                              <a:cubicBezTo>
                                <a:pt x="244248" y="55153"/>
                                <a:pt x="248188" y="59092"/>
                                <a:pt x="252127" y="59092"/>
                              </a:cubicBezTo>
                              <a:cubicBezTo>
                                <a:pt x="256066" y="63032"/>
                                <a:pt x="260006" y="66971"/>
                                <a:pt x="260006" y="66971"/>
                              </a:cubicBezTo>
                              <a:cubicBezTo>
                                <a:pt x="260006" y="66971"/>
                                <a:pt x="256066" y="63032"/>
                                <a:pt x="248188" y="59092"/>
                              </a:cubicBezTo>
                              <a:cubicBezTo>
                                <a:pt x="244248" y="55153"/>
                                <a:pt x="240309" y="55153"/>
                                <a:pt x="236369" y="51213"/>
                              </a:cubicBezTo>
                              <a:cubicBezTo>
                                <a:pt x="232430" y="47274"/>
                                <a:pt x="228490" y="43334"/>
                                <a:pt x="220611" y="39395"/>
                              </a:cubicBezTo>
                              <a:cubicBezTo>
                                <a:pt x="216672" y="39395"/>
                                <a:pt x="216672" y="35455"/>
                                <a:pt x="212732" y="35455"/>
                              </a:cubicBezTo>
                              <a:cubicBezTo>
                                <a:pt x="208793" y="35455"/>
                                <a:pt x="204853" y="31516"/>
                                <a:pt x="204853" y="31516"/>
                              </a:cubicBezTo>
                              <a:cubicBezTo>
                                <a:pt x="196974" y="27576"/>
                                <a:pt x="189095" y="23637"/>
                                <a:pt x="181217" y="19697"/>
                              </a:cubicBezTo>
                              <a:cubicBezTo>
                                <a:pt x="173338" y="15758"/>
                                <a:pt x="165458" y="15758"/>
                                <a:pt x="157579" y="11819"/>
                              </a:cubicBezTo>
                              <a:cubicBezTo>
                                <a:pt x="153640" y="11819"/>
                                <a:pt x="149701" y="11819"/>
                                <a:pt x="145761" y="7879"/>
                              </a:cubicBezTo>
                              <a:lnTo>
                                <a:pt x="137882" y="7879"/>
                              </a:lnTo>
                              <a:cubicBezTo>
                                <a:pt x="133943" y="7879"/>
                                <a:pt x="133943" y="7879"/>
                                <a:pt x="130003" y="7879"/>
                              </a:cubicBezTo>
                              <a:lnTo>
                                <a:pt x="118185" y="7879"/>
                              </a:lnTo>
                              <a:cubicBezTo>
                                <a:pt x="114245" y="7879"/>
                                <a:pt x="110306" y="7879"/>
                                <a:pt x="106366" y="7879"/>
                              </a:cubicBezTo>
                              <a:cubicBezTo>
                                <a:pt x="98487" y="7879"/>
                                <a:pt x="90608" y="7879"/>
                                <a:pt x="82729" y="11819"/>
                              </a:cubicBezTo>
                              <a:cubicBezTo>
                                <a:pt x="78790" y="11819"/>
                                <a:pt x="74851" y="11819"/>
                                <a:pt x="70911" y="15758"/>
                              </a:cubicBezTo>
                              <a:cubicBezTo>
                                <a:pt x="66971" y="15758"/>
                                <a:pt x="63032" y="15758"/>
                                <a:pt x="59092" y="19697"/>
                              </a:cubicBezTo>
                              <a:cubicBezTo>
                                <a:pt x="51213" y="23637"/>
                                <a:pt x="43335" y="23637"/>
                                <a:pt x="39395" y="27576"/>
                              </a:cubicBezTo>
                              <a:cubicBezTo>
                                <a:pt x="31516" y="31516"/>
                                <a:pt x="27576" y="31516"/>
                                <a:pt x="23637" y="35455"/>
                              </a:cubicBezTo>
                              <a:cubicBezTo>
                                <a:pt x="19697" y="39395"/>
                                <a:pt x="15758" y="39395"/>
                                <a:pt x="11819" y="43334"/>
                              </a:cubicBezTo>
                              <a:cubicBezTo>
                                <a:pt x="3940" y="39395"/>
                                <a:pt x="0" y="43334"/>
                                <a:pt x="0" y="43334"/>
                              </a:cubicBezTo>
                              <a:close/>
                            </a:path>
                          </a:pathLst>
                        </a:custGeom>
                        <a:solidFill>
                          <a:srgbClr val="824D14"/>
                        </a:solidFill>
                        <a:ln w="39379" cap="flat">
                          <a:noFill/>
                          <a:prstDash val="solid"/>
                          <a:miter/>
                        </a:ln>
                      </p:spPr>
                      <p:txBody>
                        <a:bodyPr rtlCol="0" anchor="ctr"/>
                        <a:lstStyle/>
                        <a:p>
                          <a:endParaRPr lang="en-US"/>
                        </a:p>
                      </p:txBody>
                    </p:sp>
                    <p:sp>
                      <p:nvSpPr>
                        <p:cNvPr id="3424" name="Freeform: Shape 3423">
                          <a:extLst>
                            <a:ext uri="{FF2B5EF4-FFF2-40B4-BE49-F238E27FC236}">
                              <a16:creationId xmlns:a16="http://schemas.microsoft.com/office/drawing/2014/main" xmlns="" id="{DE08720D-58BB-4759-AEC5-0ECE34A02F0E}"/>
                            </a:ext>
                          </a:extLst>
                        </p:cNvPr>
                        <p:cNvSpPr/>
                        <p:nvPr/>
                      </p:nvSpPr>
                      <p:spPr>
                        <a:xfrm>
                          <a:off x="17911104" y="1787877"/>
                          <a:ext cx="240308" cy="165458"/>
                        </a:xfrm>
                        <a:custGeom>
                          <a:avLst/>
                          <a:gdLst>
                            <a:gd name="connsiteX0" fmla="*/ 0 w 240308"/>
                            <a:gd name="connsiteY0" fmla="*/ 7879 h 165458"/>
                            <a:gd name="connsiteX1" fmla="*/ 11819 w 240308"/>
                            <a:gd name="connsiteY1" fmla="*/ 3939 h 165458"/>
                            <a:gd name="connsiteX2" fmla="*/ 47274 w 240308"/>
                            <a:gd name="connsiteY2" fmla="*/ 0 h 165458"/>
                            <a:gd name="connsiteX3" fmla="*/ 98487 w 240308"/>
                            <a:gd name="connsiteY3" fmla="*/ 3939 h 165458"/>
                            <a:gd name="connsiteX4" fmla="*/ 126064 w 240308"/>
                            <a:gd name="connsiteY4" fmla="*/ 11818 h 165458"/>
                            <a:gd name="connsiteX5" fmla="*/ 153640 w 240308"/>
                            <a:gd name="connsiteY5" fmla="*/ 27576 h 165458"/>
                            <a:gd name="connsiteX6" fmla="*/ 177277 w 240308"/>
                            <a:gd name="connsiteY6" fmla="*/ 47274 h 165458"/>
                            <a:gd name="connsiteX7" fmla="*/ 196974 w 240308"/>
                            <a:gd name="connsiteY7" fmla="*/ 70911 h 165458"/>
                            <a:gd name="connsiteX8" fmla="*/ 204854 w 240308"/>
                            <a:gd name="connsiteY8" fmla="*/ 82729 h 165458"/>
                            <a:gd name="connsiteX9" fmla="*/ 212732 w 240308"/>
                            <a:gd name="connsiteY9" fmla="*/ 94547 h 165458"/>
                            <a:gd name="connsiteX10" fmla="*/ 224551 w 240308"/>
                            <a:gd name="connsiteY10" fmla="*/ 118184 h 165458"/>
                            <a:gd name="connsiteX11" fmla="*/ 228490 w 240308"/>
                            <a:gd name="connsiteY11" fmla="*/ 130003 h 165458"/>
                            <a:gd name="connsiteX12" fmla="*/ 232430 w 240308"/>
                            <a:gd name="connsiteY12" fmla="*/ 137882 h 165458"/>
                            <a:gd name="connsiteX13" fmla="*/ 236369 w 240308"/>
                            <a:gd name="connsiteY13" fmla="*/ 153640 h 165458"/>
                            <a:gd name="connsiteX14" fmla="*/ 240309 w 240308"/>
                            <a:gd name="connsiteY14" fmla="*/ 165458 h 165458"/>
                            <a:gd name="connsiteX15" fmla="*/ 236369 w 240308"/>
                            <a:gd name="connsiteY15" fmla="*/ 153640 h 165458"/>
                            <a:gd name="connsiteX16" fmla="*/ 232430 w 240308"/>
                            <a:gd name="connsiteY16" fmla="*/ 137882 h 165458"/>
                            <a:gd name="connsiteX17" fmla="*/ 228490 w 240308"/>
                            <a:gd name="connsiteY17" fmla="*/ 130003 h 165458"/>
                            <a:gd name="connsiteX18" fmla="*/ 224551 w 240308"/>
                            <a:gd name="connsiteY18" fmla="*/ 122124 h 165458"/>
                            <a:gd name="connsiteX19" fmla="*/ 212732 w 240308"/>
                            <a:gd name="connsiteY19" fmla="*/ 102426 h 165458"/>
                            <a:gd name="connsiteX20" fmla="*/ 204854 w 240308"/>
                            <a:gd name="connsiteY20" fmla="*/ 90608 h 165458"/>
                            <a:gd name="connsiteX21" fmla="*/ 196974 w 240308"/>
                            <a:gd name="connsiteY21" fmla="*/ 78790 h 165458"/>
                            <a:gd name="connsiteX22" fmla="*/ 189095 w 240308"/>
                            <a:gd name="connsiteY22" fmla="*/ 66971 h 165458"/>
                            <a:gd name="connsiteX23" fmla="*/ 181217 w 240308"/>
                            <a:gd name="connsiteY23" fmla="*/ 55153 h 165458"/>
                            <a:gd name="connsiteX24" fmla="*/ 157579 w 240308"/>
                            <a:gd name="connsiteY24" fmla="*/ 35455 h 165458"/>
                            <a:gd name="connsiteX25" fmla="*/ 133943 w 240308"/>
                            <a:gd name="connsiteY25" fmla="*/ 19697 h 165458"/>
                            <a:gd name="connsiteX26" fmla="*/ 106367 w 240308"/>
                            <a:gd name="connsiteY26" fmla="*/ 11818 h 165458"/>
                            <a:gd name="connsiteX27" fmla="*/ 55153 w 240308"/>
                            <a:gd name="connsiteY27" fmla="*/ 3939 h 165458"/>
                            <a:gd name="connsiteX28" fmla="*/ 19697 w 240308"/>
                            <a:gd name="connsiteY28" fmla="*/ 7879 h 165458"/>
                            <a:gd name="connsiteX29" fmla="*/ 0 w 240308"/>
                            <a:gd name="connsiteY29" fmla="*/ 7879 h 165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0308" h="165458">
                              <a:moveTo>
                                <a:pt x="0" y="7879"/>
                              </a:moveTo>
                              <a:cubicBezTo>
                                <a:pt x="0" y="7879"/>
                                <a:pt x="3940" y="7879"/>
                                <a:pt x="11819" y="3939"/>
                              </a:cubicBezTo>
                              <a:cubicBezTo>
                                <a:pt x="19697" y="0"/>
                                <a:pt x="31516" y="0"/>
                                <a:pt x="47274" y="0"/>
                              </a:cubicBezTo>
                              <a:cubicBezTo>
                                <a:pt x="63032" y="0"/>
                                <a:pt x="78790" y="0"/>
                                <a:pt x="98487" y="3939"/>
                              </a:cubicBezTo>
                              <a:cubicBezTo>
                                <a:pt x="106367" y="7879"/>
                                <a:pt x="118185" y="7879"/>
                                <a:pt x="126064" y="11818"/>
                              </a:cubicBezTo>
                              <a:cubicBezTo>
                                <a:pt x="133943" y="15758"/>
                                <a:pt x="145761" y="19697"/>
                                <a:pt x="153640" y="27576"/>
                              </a:cubicBezTo>
                              <a:cubicBezTo>
                                <a:pt x="161519" y="31516"/>
                                <a:pt x="169398" y="39395"/>
                                <a:pt x="177277" y="47274"/>
                              </a:cubicBezTo>
                              <a:cubicBezTo>
                                <a:pt x="185156" y="55153"/>
                                <a:pt x="189095" y="63032"/>
                                <a:pt x="196974" y="70911"/>
                              </a:cubicBezTo>
                              <a:cubicBezTo>
                                <a:pt x="200914" y="74850"/>
                                <a:pt x="200914" y="78790"/>
                                <a:pt x="204854" y="82729"/>
                              </a:cubicBezTo>
                              <a:cubicBezTo>
                                <a:pt x="208793" y="86668"/>
                                <a:pt x="208793" y="90608"/>
                                <a:pt x="212732" y="94547"/>
                              </a:cubicBezTo>
                              <a:cubicBezTo>
                                <a:pt x="216672" y="102426"/>
                                <a:pt x="220611" y="110305"/>
                                <a:pt x="224551" y="118184"/>
                              </a:cubicBezTo>
                              <a:cubicBezTo>
                                <a:pt x="224551" y="122124"/>
                                <a:pt x="228490" y="126063"/>
                                <a:pt x="228490" y="130003"/>
                              </a:cubicBezTo>
                              <a:cubicBezTo>
                                <a:pt x="228490" y="133942"/>
                                <a:pt x="232430" y="137882"/>
                                <a:pt x="232430" y="137882"/>
                              </a:cubicBezTo>
                              <a:cubicBezTo>
                                <a:pt x="232430" y="141821"/>
                                <a:pt x="236369" y="149700"/>
                                <a:pt x="236369" y="153640"/>
                              </a:cubicBezTo>
                              <a:cubicBezTo>
                                <a:pt x="240309" y="161519"/>
                                <a:pt x="240309" y="165458"/>
                                <a:pt x="240309" y="165458"/>
                              </a:cubicBezTo>
                              <a:cubicBezTo>
                                <a:pt x="240309" y="165458"/>
                                <a:pt x="240309" y="161519"/>
                                <a:pt x="236369" y="153640"/>
                              </a:cubicBezTo>
                              <a:cubicBezTo>
                                <a:pt x="236369" y="149700"/>
                                <a:pt x="232430" y="145761"/>
                                <a:pt x="232430" y="137882"/>
                              </a:cubicBezTo>
                              <a:cubicBezTo>
                                <a:pt x="232430" y="133942"/>
                                <a:pt x="228490" y="133942"/>
                                <a:pt x="228490" y="130003"/>
                              </a:cubicBezTo>
                              <a:cubicBezTo>
                                <a:pt x="228490" y="126063"/>
                                <a:pt x="224551" y="122124"/>
                                <a:pt x="224551" y="122124"/>
                              </a:cubicBezTo>
                              <a:cubicBezTo>
                                <a:pt x="220611" y="114245"/>
                                <a:pt x="216672" y="110305"/>
                                <a:pt x="212732" y="102426"/>
                              </a:cubicBezTo>
                              <a:cubicBezTo>
                                <a:pt x="208793" y="98487"/>
                                <a:pt x="208793" y="94547"/>
                                <a:pt x="204854" y="90608"/>
                              </a:cubicBezTo>
                              <a:cubicBezTo>
                                <a:pt x="200914" y="86668"/>
                                <a:pt x="200914" y="82729"/>
                                <a:pt x="196974" y="78790"/>
                              </a:cubicBezTo>
                              <a:cubicBezTo>
                                <a:pt x="193035" y="74850"/>
                                <a:pt x="193035" y="70911"/>
                                <a:pt x="189095" y="66971"/>
                              </a:cubicBezTo>
                              <a:cubicBezTo>
                                <a:pt x="185156" y="63032"/>
                                <a:pt x="181217" y="59092"/>
                                <a:pt x="181217" y="55153"/>
                              </a:cubicBezTo>
                              <a:cubicBezTo>
                                <a:pt x="173338" y="47274"/>
                                <a:pt x="165459" y="43334"/>
                                <a:pt x="157579" y="35455"/>
                              </a:cubicBezTo>
                              <a:cubicBezTo>
                                <a:pt x="149701" y="31516"/>
                                <a:pt x="141822" y="23637"/>
                                <a:pt x="133943" y="19697"/>
                              </a:cubicBezTo>
                              <a:cubicBezTo>
                                <a:pt x="126064" y="15758"/>
                                <a:pt x="114245" y="11818"/>
                                <a:pt x="106367" y="11818"/>
                              </a:cubicBezTo>
                              <a:cubicBezTo>
                                <a:pt x="86669" y="7879"/>
                                <a:pt x="70911" y="3939"/>
                                <a:pt x="55153" y="3939"/>
                              </a:cubicBezTo>
                              <a:cubicBezTo>
                                <a:pt x="39395" y="3939"/>
                                <a:pt x="27577" y="3939"/>
                                <a:pt x="19697" y="7879"/>
                              </a:cubicBezTo>
                              <a:cubicBezTo>
                                <a:pt x="3940" y="7879"/>
                                <a:pt x="0" y="7879"/>
                                <a:pt x="0" y="7879"/>
                              </a:cubicBezTo>
                              <a:close/>
                            </a:path>
                          </a:pathLst>
                        </a:custGeom>
                        <a:solidFill>
                          <a:srgbClr val="824D14"/>
                        </a:solidFill>
                        <a:ln w="39379" cap="flat">
                          <a:noFill/>
                          <a:prstDash val="solid"/>
                          <a:miter/>
                        </a:ln>
                      </p:spPr>
                      <p:txBody>
                        <a:bodyPr rtlCol="0" anchor="ctr"/>
                        <a:lstStyle/>
                        <a:p>
                          <a:endParaRPr lang="en-US"/>
                        </a:p>
                      </p:txBody>
                    </p:sp>
                    <p:sp>
                      <p:nvSpPr>
                        <p:cNvPr id="3425" name="Freeform: Shape 3424">
                          <a:extLst>
                            <a:ext uri="{FF2B5EF4-FFF2-40B4-BE49-F238E27FC236}">
                              <a16:creationId xmlns:a16="http://schemas.microsoft.com/office/drawing/2014/main" xmlns="" id="{616AE9E4-6EDC-478B-A5BC-BF62E92F95A8}"/>
                            </a:ext>
                          </a:extLst>
                        </p:cNvPr>
                        <p:cNvSpPr/>
                        <p:nvPr/>
                      </p:nvSpPr>
                      <p:spPr>
                        <a:xfrm>
                          <a:off x="17903225" y="1835151"/>
                          <a:ext cx="106365" cy="236368"/>
                        </a:xfrm>
                        <a:custGeom>
                          <a:avLst/>
                          <a:gdLst>
                            <a:gd name="connsiteX0" fmla="*/ 0 w 106365"/>
                            <a:gd name="connsiteY0" fmla="*/ 0 h 236368"/>
                            <a:gd name="connsiteX1" fmla="*/ 0 w 106365"/>
                            <a:gd name="connsiteY1" fmla="*/ 0 h 236368"/>
                            <a:gd name="connsiteX2" fmla="*/ 11819 w 106365"/>
                            <a:gd name="connsiteY2" fmla="*/ 3940 h 236368"/>
                            <a:gd name="connsiteX3" fmla="*/ 23637 w 106365"/>
                            <a:gd name="connsiteY3" fmla="*/ 11819 h 236368"/>
                            <a:gd name="connsiteX4" fmla="*/ 39395 w 106365"/>
                            <a:gd name="connsiteY4" fmla="*/ 23637 h 236368"/>
                            <a:gd name="connsiteX5" fmla="*/ 55153 w 106365"/>
                            <a:gd name="connsiteY5" fmla="*/ 39395 h 236368"/>
                            <a:gd name="connsiteX6" fmla="*/ 63032 w 106365"/>
                            <a:gd name="connsiteY6" fmla="*/ 47274 h 236368"/>
                            <a:gd name="connsiteX7" fmla="*/ 66971 w 106365"/>
                            <a:gd name="connsiteY7" fmla="*/ 51213 h 236368"/>
                            <a:gd name="connsiteX8" fmla="*/ 70911 w 106365"/>
                            <a:gd name="connsiteY8" fmla="*/ 55153 h 236368"/>
                            <a:gd name="connsiteX9" fmla="*/ 78790 w 106365"/>
                            <a:gd name="connsiteY9" fmla="*/ 66971 h 236368"/>
                            <a:gd name="connsiteX10" fmla="*/ 86669 w 106365"/>
                            <a:gd name="connsiteY10" fmla="*/ 78790 h 236368"/>
                            <a:gd name="connsiteX11" fmla="*/ 90608 w 106365"/>
                            <a:gd name="connsiteY11" fmla="*/ 86669 h 236368"/>
                            <a:gd name="connsiteX12" fmla="*/ 94548 w 106365"/>
                            <a:gd name="connsiteY12" fmla="*/ 94548 h 236368"/>
                            <a:gd name="connsiteX13" fmla="*/ 98487 w 106365"/>
                            <a:gd name="connsiteY13" fmla="*/ 106366 h 236368"/>
                            <a:gd name="connsiteX14" fmla="*/ 102427 w 106365"/>
                            <a:gd name="connsiteY14" fmla="*/ 118184 h 236368"/>
                            <a:gd name="connsiteX15" fmla="*/ 106366 w 106365"/>
                            <a:gd name="connsiteY15" fmla="*/ 130003 h 236368"/>
                            <a:gd name="connsiteX16" fmla="*/ 106366 w 106365"/>
                            <a:gd name="connsiteY16" fmla="*/ 141821 h 236368"/>
                            <a:gd name="connsiteX17" fmla="*/ 106366 w 106365"/>
                            <a:gd name="connsiteY17" fmla="*/ 153640 h 236368"/>
                            <a:gd name="connsiteX18" fmla="*/ 106366 w 106365"/>
                            <a:gd name="connsiteY18" fmla="*/ 177277 h 236368"/>
                            <a:gd name="connsiteX19" fmla="*/ 102427 w 106365"/>
                            <a:gd name="connsiteY19" fmla="*/ 196974 h 236368"/>
                            <a:gd name="connsiteX20" fmla="*/ 102427 w 106365"/>
                            <a:gd name="connsiteY20" fmla="*/ 204853 h 236368"/>
                            <a:gd name="connsiteX21" fmla="*/ 98487 w 106365"/>
                            <a:gd name="connsiteY21" fmla="*/ 212732 h 236368"/>
                            <a:gd name="connsiteX22" fmla="*/ 94548 w 106365"/>
                            <a:gd name="connsiteY22" fmla="*/ 224551 h 236368"/>
                            <a:gd name="connsiteX23" fmla="*/ 90608 w 106365"/>
                            <a:gd name="connsiteY23" fmla="*/ 236369 h 236368"/>
                            <a:gd name="connsiteX24" fmla="*/ 94548 w 106365"/>
                            <a:gd name="connsiteY24" fmla="*/ 224551 h 236368"/>
                            <a:gd name="connsiteX25" fmla="*/ 98487 w 106365"/>
                            <a:gd name="connsiteY25" fmla="*/ 212732 h 236368"/>
                            <a:gd name="connsiteX26" fmla="*/ 98487 w 106365"/>
                            <a:gd name="connsiteY26" fmla="*/ 204853 h 236368"/>
                            <a:gd name="connsiteX27" fmla="*/ 98487 w 106365"/>
                            <a:gd name="connsiteY27" fmla="*/ 196974 h 236368"/>
                            <a:gd name="connsiteX28" fmla="*/ 102427 w 106365"/>
                            <a:gd name="connsiteY28" fmla="*/ 177277 h 236368"/>
                            <a:gd name="connsiteX29" fmla="*/ 102427 w 106365"/>
                            <a:gd name="connsiteY29" fmla="*/ 153640 h 236368"/>
                            <a:gd name="connsiteX30" fmla="*/ 98487 w 106365"/>
                            <a:gd name="connsiteY30" fmla="*/ 130003 h 236368"/>
                            <a:gd name="connsiteX31" fmla="*/ 94548 w 106365"/>
                            <a:gd name="connsiteY31" fmla="*/ 118184 h 236368"/>
                            <a:gd name="connsiteX32" fmla="*/ 90608 w 106365"/>
                            <a:gd name="connsiteY32" fmla="*/ 106366 h 236368"/>
                            <a:gd name="connsiteX33" fmla="*/ 86669 w 106365"/>
                            <a:gd name="connsiteY33" fmla="*/ 94548 h 236368"/>
                            <a:gd name="connsiteX34" fmla="*/ 82729 w 106365"/>
                            <a:gd name="connsiteY34" fmla="*/ 86669 h 236368"/>
                            <a:gd name="connsiteX35" fmla="*/ 78790 w 106365"/>
                            <a:gd name="connsiteY35" fmla="*/ 78790 h 236368"/>
                            <a:gd name="connsiteX36" fmla="*/ 74851 w 106365"/>
                            <a:gd name="connsiteY36" fmla="*/ 66971 h 236368"/>
                            <a:gd name="connsiteX37" fmla="*/ 66971 w 106365"/>
                            <a:gd name="connsiteY37" fmla="*/ 55153 h 236368"/>
                            <a:gd name="connsiteX38" fmla="*/ 63032 w 106365"/>
                            <a:gd name="connsiteY38" fmla="*/ 51213 h 236368"/>
                            <a:gd name="connsiteX39" fmla="*/ 59092 w 106365"/>
                            <a:gd name="connsiteY39" fmla="*/ 47274 h 236368"/>
                            <a:gd name="connsiteX40" fmla="*/ 51213 w 106365"/>
                            <a:gd name="connsiteY40" fmla="*/ 39395 h 236368"/>
                            <a:gd name="connsiteX41" fmla="*/ 35456 w 106365"/>
                            <a:gd name="connsiteY41" fmla="*/ 23637 h 236368"/>
                            <a:gd name="connsiteX42" fmla="*/ 19697 w 106365"/>
                            <a:gd name="connsiteY42" fmla="*/ 11819 h 236368"/>
                            <a:gd name="connsiteX43" fmla="*/ 7879 w 106365"/>
                            <a:gd name="connsiteY43" fmla="*/ 3940 h 236368"/>
                            <a:gd name="connsiteX44" fmla="*/ 0 w 106365"/>
                            <a:gd name="connsiteY44" fmla="*/ 0 h 236368"/>
                            <a:gd name="connsiteX45" fmla="*/ 0 w 106365"/>
                            <a:gd name="connsiteY45" fmla="*/ 0 h 236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06365" h="236368">
                              <a:moveTo>
                                <a:pt x="0" y="0"/>
                              </a:moveTo>
                              <a:cubicBezTo>
                                <a:pt x="0" y="0"/>
                                <a:pt x="0" y="0"/>
                                <a:pt x="0" y="0"/>
                              </a:cubicBezTo>
                              <a:cubicBezTo>
                                <a:pt x="3940" y="0"/>
                                <a:pt x="7879" y="3940"/>
                                <a:pt x="11819" y="3940"/>
                              </a:cubicBezTo>
                              <a:cubicBezTo>
                                <a:pt x="15758" y="3940"/>
                                <a:pt x="19697" y="7879"/>
                                <a:pt x="23637" y="11819"/>
                              </a:cubicBezTo>
                              <a:cubicBezTo>
                                <a:pt x="27576" y="15758"/>
                                <a:pt x="35456" y="19697"/>
                                <a:pt x="39395" y="23637"/>
                              </a:cubicBezTo>
                              <a:cubicBezTo>
                                <a:pt x="43335" y="27576"/>
                                <a:pt x="51213" y="31516"/>
                                <a:pt x="55153" y="39395"/>
                              </a:cubicBezTo>
                              <a:cubicBezTo>
                                <a:pt x="59092" y="43334"/>
                                <a:pt x="59092" y="43334"/>
                                <a:pt x="63032" y="47274"/>
                              </a:cubicBezTo>
                              <a:cubicBezTo>
                                <a:pt x="63032" y="47274"/>
                                <a:pt x="66971" y="51213"/>
                                <a:pt x="66971" y="51213"/>
                              </a:cubicBezTo>
                              <a:cubicBezTo>
                                <a:pt x="66971" y="51213"/>
                                <a:pt x="70911" y="55153"/>
                                <a:pt x="70911" y="55153"/>
                              </a:cubicBezTo>
                              <a:cubicBezTo>
                                <a:pt x="74851" y="59092"/>
                                <a:pt x="74851" y="63032"/>
                                <a:pt x="78790" y="66971"/>
                              </a:cubicBezTo>
                              <a:cubicBezTo>
                                <a:pt x="82729" y="70911"/>
                                <a:pt x="82729" y="74850"/>
                                <a:pt x="86669" y="78790"/>
                              </a:cubicBezTo>
                              <a:lnTo>
                                <a:pt x="90608" y="86669"/>
                              </a:lnTo>
                              <a:lnTo>
                                <a:pt x="94548" y="94548"/>
                              </a:lnTo>
                              <a:lnTo>
                                <a:pt x="98487" y="106366"/>
                              </a:lnTo>
                              <a:cubicBezTo>
                                <a:pt x="98487" y="110306"/>
                                <a:pt x="102427" y="114245"/>
                                <a:pt x="102427" y="118184"/>
                              </a:cubicBezTo>
                              <a:cubicBezTo>
                                <a:pt x="102427" y="122124"/>
                                <a:pt x="106366" y="126063"/>
                                <a:pt x="106366" y="130003"/>
                              </a:cubicBezTo>
                              <a:cubicBezTo>
                                <a:pt x="106366" y="133942"/>
                                <a:pt x="106366" y="137882"/>
                                <a:pt x="106366" y="141821"/>
                              </a:cubicBezTo>
                              <a:cubicBezTo>
                                <a:pt x="106366" y="145761"/>
                                <a:pt x="106366" y="149700"/>
                                <a:pt x="106366" y="153640"/>
                              </a:cubicBezTo>
                              <a:cubicBezTo>
                                <a:pt x="106366" y="161519"/>
                                <a:pt x="106366" y="169398"/>
                                <a:pt x="106366" y="177277"/>
                              </a:cubicBezTo>
                              <a:cubicBezTo>
                                <a:pt x="106366" y="185156"/>
                                <a:pt x="102427" y="193035"/>
                                <a:pt x="102427" y="196974"/>
                              </a:cubicBezTo>
                              <a:cubicBezTo>
                                <a:pt x="102427" y="200914"/>
                                <a:pt x="102427" y="204853"/>
                                <a:pt x="102427" y="204853"/>
                              </a:cubicBezTo>
                              <a:cubicBezTo>
                                <a:pt x="102427" y="208793"/>
                                <a:pt x="102427" y="208793"/>
                                <a:pt x="98487" y="212732"/>
                              </a:cubicBezTo>
                              <a:cubicBezTo>
                                <a:pt x="98487" y="216672"/>
                                <a:pt x="94548" y="220611"/>
                                <a:pt x="94548" y="224551"/>
                              </a:cubicBezTo>
                              <a:cubicBezTo>
                                <a:pt x="90608" y="232430"/>
                                <a:pt x="90608" y="236369"/>
                                <a:pt x="90608" y="236369"/>
                              </a:cubicBezTo>
                              <a:cubicBezTo>
                                <a:pt x="90608" y="236369"/>
                                <a:pt x="90608" y="232430"/>
                                <a:pt x="94548" y="224551"/>
                              </a:cubicBezTo>
                              <a:cubicBezTo>
                                <a:pt x="94548" y="220611"/>
                                <a:pt x="98487" y="216672"/>
                                <a:pt x="98487" y="212732"/>
                              </a:cubicBezTo>
                              <a:cubicBezTo>
                                <a:pt x="98487" y="208793"/>
                                <a:pt x="98487" y="208793"/>
                                <a:pt x="98487" y="204853"/>
                              </a:cubicBezTo>
                              <a:cubicBezTo>
                                <a:pt x="98487" y="200914"/>
                                <a:pt x="98487" y="196974"/>
                                <a:pt x="98487" y="196974"/>
                              </a:cubicBezTo>
                              <a:cubicBezTo>
                                <a:pt x="98487" y="189095"/>
                                <a:pt x="98487" y="181216"/>
                                <a:pt x="102427" y="177277"/>
                              </a:cubicBezTo>
                              <a:cubicBezTo>
                                <a:pt x="102427" y="169398"/>
                                <a:pt x="102427" y="161519"/>
                                <a:pt x="102427" y="153640"/>
                              </a:cubicBezTo>
                              <a:cubicBezTo>
                                <a:pt x="102427" y="145761"/>
                                <a:pt x="102427" y="137882"/>
                                <a:pt x="98487" y="130003"/>
                              </a:cubicBezTo>
                              <a:cubicBezTo>
                                <a:pt x="98487" y="126063"/>
                                <a:pt x="98487" y="122124"/>
                                <a:pt x="94548" y="118184"/>
                              </a:cubicBezTo>
                              <a:cubicBezTo>
                                <a:pt x="94548" y="114245"/>
                                <a:pt x="94548" y="110306"/>
                                <a:pt x="90608" y="106366"/>
                              </a:cubicBezTo>
                              <a:lnTo>
                                <a:pt x="86669" y="94548"/>
                              </a:lnTo>
                              <a:lnTo>
                                <a:pt x="82729" y="86669"/>
                              </a:lnTo>
                              <a:lnTo>
                                <a:pt x="78790" y="78790"/>
                              </a:lnTo>
                              <a:cubicBezTo>
                                <a:pt x="74851" y="74850"/>
                                <a:pt x="74851" y="70911"/>
                                <a:pt x="74851" y="66971"/>
                              </a:cubicBezTo>
                              <a:cubicBezTo>
                                <a:pt x="70911" y="63032"/>
                                <a:pt x="70911" y="59092"/>
                                <a:pt x="66971" y="55153"/>
                              </a:cubicBezTo>
                              <a:cubicBezTo>
                                <a:pt x="66971" y="55153"/>
                                <a:pt x="63032" y="51213"/>
                                <a:pt x="63032" y="51213"/>
                              </a:cubicBezTo>
                              <a:cubicBezTo>
                                <a:pt x="63032" y="51213"/>
                                <a:pt x="59092" y="47274"/>
                                <a:pt x="59092" y="47274"/>
                              </a:cubicBezTo>
                              <a:cubicBezTo>
                                <a:pt x="55153" y="43334"/>
                                <a:pt x="55153" y="39395"/>
                                <a:pt x="51213" y="39395"/>
                              </a:cubicBezTo>
                              <a:cubicBezTo>
                                <a:pt x="47274" y="35455"/>
                                <a:pt x="39395" y="27576"/>
                                <a:pt x="35456" y="23637"/>
                              </a:cubicBezTo>
                              <a:cubicBezTo>
                                <a:pt x="31516" y="19697"/>
                                <a:pt x="23637" y="15758"/>
                                <a:pt x="19697" y="11819"/>
                              </a:cubicBezTo>
                              <a:cubicBezTo>
                                <a:pt x="15758" y="7879"/>
                                <a:pt x="11819" y="7879"/>
                                <a:pt x="7879" y="3940"/>
                              </a:cubicBezTo>
                              <a:cubicBezTo>
                                <a:pt x="7879" y="3940"/>
                                <a:pt x="3940" y="3940"/>
                                <a:pt x="0" y="0"/>
                              </a:cubicBezTo>
                              <a:cubicBezTo>
                                <a:pt x="0" y="3940"/>
                                <a:pt x="0" y="0"/>
                                <a:pt x="0" y="0"/>
                              </a:cubicBezTo>
                              <a:close/>
                            </a:path>
                          </a:pathLst>
                        </a:custGeom>
                        <a:solidFill>
                          <a:srgbClr val="824D14"/>
                        </a:solidFill>
                        <a:ln w="39379" cap="flat">
                          <a:noFill/>
                          <a:prstDash val="solid"/>
                          <a:miter/>
                        </a:ln>
                      </p:spPr>
                      <p:txBody>
                        <a:bodyPr rtlCol="0" anchor="ctr"/>
                        <a:lstStyle/>
                        <a:p>
                          <a:endParaRPr lang="en-US"/>
                        </a:p>
                      </p:txBody>
                    </p:sp>
                  </p:grpSp>
                  <p:sp>
                    <p:nvSpPr>
                      <p:cNvPr id="3426" name="Freeform: Shape 3425">
                        <a:extLst>
                          <a:ext uri="{FF2B5EF4-FFF2-40B4-BE49-F238E27FC236}">
                            <a16:creationId xmlns:a16="http://schemas.microsoft.com/office/drawing/2014/main" xmlns="" id="{049E62EA-92E6-4D9D-9D73-A4C14EFE2F9B}"/>
                          </a:ext>
                        </a:extLst>
                      </p:cNvPr>
                      <p:cNvSpPr/>
                      <p:nvPr/>
                    </p:nvSpPr>
                    <p:spPr>
                      <a:xfrm>
                        <a:off x="17788980" y="1716466"/>
                        <a:ext cx="468798" cy="481116"/>
                      </a:xfrm>
                      <a:custGeom>
                        <a:avLst/>
                        <a:gdLst>
                          <a:gd name="connsiteX0" fmla="*/ 401827 w 468798"/>
                          <a:gd name="connsiteY0" fmla="*/ 264445 h 481116"/>
                          <a:gd name="connsiteX1" fmla="*/ 468798 w 468798"/>
                          <a:gd name="connsiteY1" fmla="*/ 264445 h 481116"/>
                          <a:gd name="connsiteX2" fmla="*/ 405767 w 468798"/>
                          <a:gd name="connsiteY2" fmla="*/ 162019 h 481116"/>
                          <a:gd name="connsiteX3" fmla="*/ 161518 w 468798"/>
                          <a:gd name="connsiteY3" fmla="*/ 500 h 481116"/>
                          <a:gd name="connsiteX4" fmla="*/ 0 w 468798"/>
                          <a:gd name="connsiteY4" fmla="*/ 98987 h 481116"/>
                          <a:gd name="connsiteX5" fmla="*/ 43334 w 468798"/>
                          <a:gd name="connsiteY5" fmla="*/ 162019 h 481116"/>
                          <a:gd name="connsiteX6" fmla="*/ 102426 w 468798"/>
                          <a:gd name="connsiteY6" fmla="*/ 221111 h 481116"/>
                          <a:gd name="connsiteX7" fmla="*/ 70911 w 468798"/>
                          <a:gd name="connsiteY7" fmla="*/ 425964 h 481116"/>
                          <a:gd name="connsiteX8" fmla="*/ 66971 w 468798"/>
                          <a:gd name="connsiteY8" fmla="*/ 453540 h 481116"/>
                          <a:gd name="connsiteX9" fmla="*/ 137882 w 468798"/>
                          <a:gd name="connsiteY9" fmla="*/ 386569 h 481116"/>
                          <a:gd name="connsiteX10" fmla="*/ 106366 w 468798"/>
                          <a:gd name="connsiteY10" fmla="*/ 481117 h 481116"/>
                          <a:gd name="connsiteX11" fmla="*/ 228490 w 468798"/>
                          <a:gd name="connsiteY11" fmla="*/ 390509 h 481116"/>
                          <a:gd name="connsiteX12" fmla="*/ 220611 w 468798"/>
                          <a:gd name="connsiteY12" fmla="*/ 465359 h 481116"/>
                          <a:gd name="connsiteX13" fmla="*/ 291522 w 468798"/>
                          <a:gd name="connsiteY13" fmla="*/ 366872 h 481116"/>
                          <a:gd name="connsiteX14" fmla="*/ 307280 w 468798"/>
                          <a:gd name="connsiteY14" fmla="*/ 433843 h 481116"/>
                          <a:gd name="connsiteX15" fmla="*/ 350614 w 468798"/>
                          <a:gd name="connsiteY15" fmla="*/ 331416 h 481116"/>
                          <a:gd name="connsiteX16" fmla="*/ 378190 w 468798"/>
                          <a:gd name="connsiteY16" fmla="*/ 414145 h 481116"/>
                          <a:gd name="connsiteX17" fmla="*/ 397888 w 468798"/>
                          <a:gd name="connsiteY17" fmla="*/ 323537 h 481116"/>
                          <a:gd name="connsiteX18" fmla="*/ 433343 w 468798"/>
                          <a:gd name="connsiteY18" fmla="*/ 378690 h 481116"/>
                          <a:gd name="connsiteX19" fmla="*/ 401827 w 468798"/>
                          <a:gd name="connsiteY19" fmla="*/ 264445 h 481116"/>
                          <a:gd name="connsiteX20" fmla="*/ 417585 w 468798"/>
                          <a:gd name="connsiteY20" fmla="*/ 319598 h 481116"/>
                          <a:gd name="connsiteX21" fmla="*/ 378190 w 468798"/>
                          <a:gd name="connsiteY21" fmla="*/ 288082 h 481116"/>
                          <a:gd name="connsiteX22" fmla="*/ 378190 w 468798"/>
                          <a:gd name="connsiteY22" fmla="*/ 347174 h 481116"/>
                          <a:gd name="connsiteX23" fmla="*/ 338795 w 468798"/>
                          <a:gd name="connsiteY23" fmla="*/ 295961 h 481116"/>
                          <a:gd name="connsiteX24" fmla="*/ 323038 w 468798"/>
                          <a:gd name="connsiteY24" fmla="*/ 382630 h 481116"/>
                          <a:gd name="connsiteX25" fmla="*/ 283643 w 468798"/>
                          <a:gd name="connsiteY25" fmla="*/ 327477 h 481116"/>
                          <a:gd name="connsiteX26" fmla="*/ 248188 w 468798"/>
                          <a:gd name="connsiteY26" fmla="*/ 406267 h 481116"/>
                          <a:gd name="connsiteX27" fmla="*/ 236369 w 468798"/>
                          <a:gd name="connsiteY27" fmla="*/ 355053 h 481116"/>
                          <a:gd name="connsiteX28" fmla="*/ 149701 w 468798"/>
                          <a:gd name="connsiteY28" fmla="*/ 433843 h 481116"/>
                          <a:gd name="connsiteX29" fmla="*/ 145761 w 468798"/>
                          <a:gd name="connsiteY29" fmla="*/ 362932 h 481116"/>
                          <a:gd name="connsiteX30" fmla="*/ 114245 w 468798"/>
                          <a:gd name="connsiteY30" fmla="*/ 366872 h 481116"/>
                          <a:gd name="connsiteX31" fmla="*/ 137882 w 468798"/>
                          <a:gd name="connsiteY31" fmla="*/ 169898 h 481116"/>
                          <a:gd name="connsiteX32" fmla="*/ 137882 w 468798"/>
                          <a:gd name="connsiteY32" fmla="*/ 146261 h 481116"/>
                          <a:gd name="connsiteX33" fmla="*/ 208793 w 468798"/>
                          <a:gd name="connsiteY33" fmla="*/ 311719 h 481116"/>
                          <a:gd name="connsiteX34" fmla="*/ 102426 w 468798"/>
                          <a:gd name="connsiteY34" fmla="*/ 106866 h 481116"/>
                          <a:gd name="connsiteX35" fmla="*/ 323038 w 468798"/>
                          <a:gd name="connsiteY35" fmla="*/ 150200 h 481116"/>
                          <a:gd name="connsiteX36" fmla="*/ 157579 w 468798"/>
                          <a:gd name="connsiteY36" fmla="*/ 55653 h 481116"/>
                          <a:gd name="connsiteX37" fmla="*/ 315159 w 468798"/>
                          <a:gd name="connsiteY37" fmla="*/ 67471 h 481116"/>
                          <a:gd name="connsiteX38" fmla="*/ 263945 w 468798"/>
                          <a:gd name="connsiteY38" fmla="*/ 28076 h 481116"/>
                          <a:gd name="connsiteX39" fmla="*/ 358493 w 468798"/>
                          <a:gd name="connsiteY39" fmla="*/ 98987 h 481116"/>
                          <a:gd name="connsiteX40" fmla="*/ 425464 w 468798"/>
                          <a:gd name="connsiteY40" fmla="*/ 248687 h 481116"/>
                          <a:gd name="connsiteX41" fmla="*/ 350614 w 468798"/>
                          <a:gd name="connsiteY41" fmla="*/ 240808 h 481116"/>
                          <a:gd name="connsiteX42" fmla="*/ 417585 w 468798"/>
                          <a:gd name="connsiteY42" fmla="*/ 319598 h 481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468798" h="481116">
                            <a:moveTo>
                              <a:pt x="401827" y="264445"/>
                            </a:moveTo>
                            <a:cubicBezTo>
                              <a:pt x="441222" y="284143"/>
                              <a:pt x="468798" y="264445"/>
                              <a:pt x="468798" y="264445"/>
                            </a:cubicBezTo>
                            <a:cubicBezTo>
                              <a:pt x="441222" y="264445"/>
                              <a:pt x="437282" y="240808"/>
                              <a:pt x="405767" y="162019"/>
                            </a:cubicBezTo>
                            <a:cubicBezTo>
                              <a:pt x="374251" y="79289"/>
                              <a:pt x="299400" y="-7379"/>
                              <a:pt x="161518" y="500"/>
                            </a:cubicBezTo>
                            <a:cubicBezTo>
                              <a:pt x="74850" y="8379"/>
                              <a:pt x="27576" y="59592"/>
                              <a:pt x="0" y="98987"/>
                            </a:cubicBezTo>
                            <a:cubicBezTo>
                              <a:pt x="19697" y="118684"/>
                              <a:pt x="31516" y="142321"/>
                              <a:pt x="43334" y="162019"/>
                            </a:cubicBezTo>
                            <a:cubicBezTo>
                              <a:pt x="63031" y="165958"/>
                              <a:pt x="86669" y="177776"/>
                              <a:pt x="102426" y="221111"/>
                            </a:cubicBezTo>
                            <a:cubicBezTo>
                              <a:pt x="126063" y="280203"/>
                              <a:pt x="102426" y="382630"/>
                              <a:pt x="70911" y="425964"/>
                            </a:cubicBezTo>
                            <a:cubicBezTo>
                              <a:pt x="55153" y="449601"/>
                              <a:pt x="59092" y="457480"/>
                              <a:pt x="66971" y="453540"/>
                            </a:cubicBezTo>
                            <a:cubicBezTo>
                              <a:pt x="126063" y="437782"/>
                              <a:pt x="137882" y="386569"/>
                              <a:pt x="137882" y="386569"/>
                            </a:cubicBezTo>
                            <a:cubicBezTo>
                              <a:pt x="137882" y="441722"/>
                              <a:pt x="106366" y="481117"/>
                              <a:pt x="106366" y="481117"/>
                            </a:cubicBezTo>
                            <a:cubicBezTo>
                              <a:pt x="204853" y="481117"/>
                              <a:pt x="228490" y="390509"/>
                              <a:pt x="228490" y="390509"/>
                            </a:cubicBezTo>
                            <a:cubicBezTo>
                              <a:pt x="236369" y="425964"/>
                              <a:pt x="220611" y="465359"/>
                              <a:pt x="220611" y="465359"/>
                            </a:cubicBezTo>
                            <a:cubicBezTo>
                              <a:pt x="299400" y="437782"/>
                              <a:pt x="291522" y="366872"/>
                              <a:pt x="291522" y="366872"/>
                            </a:cubicBezTo>
                            <a:cubicBezTo>
                              <a:pt x="319098" y="410206"/>
                              <a:pt x="307280" y="433843"/>
                              <a:pt x="307280" y="433843"/>
                            </a:cubicBezTo>
                            <a:cubicBezTo>
                              <a:pt x="358493" y="402327"/>
                              <a:pt x="350614" y="331416"/>
                              <a:pt x="350614" y="331416"/>
                            </a:cubicBezTo>
                            <a:cubicBezTo>
                              <a:pt x="374251" y="358993"/>
                              <a:pt x="378190" y="414145"/>
                              <a:pt x="378190" y="414145"/>
                            </a:cubicBezTo>
                            <a:cubicBezTo>
                              <a:pt x="409706" y="386569"/>
                              <a:pt x="397888" y="323537"/>
                              <a:pt x="397888" y="323537"/>
                            </a:cubicBezTo>
                            <a:cubicBezTo>
                              <a:pt x="425464" y="339295"/>
                              <a:pt x="433343" y="378690"/>
                              <a:pt x="433343" y="378690"/>
                            </a:cubicBezTo>
                            <a:cubicBezTo>
                              <a:pt x="464859" y="299901"/>
                              <a:pt x="401827" y="264445"/>
                              <a:pt x="401827" y="264445"/>
                            </a:cubicBezTo>
                            <a:close/>
                            <a:moveTo>
                              <a:pt x="417585" y="319598"/>
                            </a:moveTo>
                            <a:cubicBezTo>
                              <a:pt x="393948" y="284143"/>
                              <a:pt x="370311" y="284143"/>
                              <a:pt x="378190" y="288082"/>
                            </a:cubicBezTo>
                            <a:cubicBezTo>
                              <a:pt x="401827" y="323537"/>
                              <a:pt x="386070" y="386569"/>
                              <a:pt x="378190" y="347174"/>
                            </a:cubicBezTo>
                            <a:cubicBezTo>
                              <a:pt x="370311" y="307780"/>
                              <a:pt x="330916" y="284143"/>
                              <a:pt x="338795" y="295961"/>
                            </a:cubicBezTo>
                            <a:cubicBezTo>
                              <a:pt x="362432" y="358993"/>
                              <a:pt x="330916" y="418085"/>
                              <a:pt x="323038" y="382630"/>
                            </a:cubicBezTo>
                            <a:cubicBezTo>
                              <a:pt x="315159" y="347174"/>
                              <a:pt x="283643" y="319598"/>
                              <a:pt x="283643" y="327477"/>
                            </a:cubicBezTo>
                            <a:cubicBezTo>
                              <a:pt x="311219" y="390509"/>
                              <a:pt x="244248" y="441722"/>
                              <a:pt x="248188" y="406267"/>
                            </a:cubicBezTo>
                            <a:cubicBezTo>
                              <a:pt x="252127" y="370811"/>
                              <a:pt x="240308" y="335356"/>
                              <a:pt x="236369" y="355053"/>
                            </a:cubicBezTo>
                            <a:cubicBezTo>
                              <a:pt x="220611" y="422024"/>
                              <a:pt x="133942" y="477177"/>
                              <a:pt x="149701" y="433843"/>
                            </a:cubicBezTo>
                            <a:cubicBezTo>
                              <a:pt x="165458" y="390509"/>
                              <a:pt x="153640" y="351114"/>
                              <a:pt x="145761" y="362932"/>
                            </a:cubicBezTo>
                            <a:cubicBezTo>
                              <a:pt x="122124" y="410206"/>
                              <a:pt x="82729" y="441722"/>
                              <a:pt x="114245" y="366872"/>
                            </a:cubicBezTo>
                            <a:cubicBezTo>
                              <a:pt x="141821" y="303840"/>
                              <a:pt x="157579" y="236869"/>
                              <a:pt x="137882" y="169898"/>
                            </a:cubicBezTo>
                            <a:cubicBezTo>
                              <a:pt x="130003" y="146261"/>
                              <a:pt x="126063" y="138382"/>
                              <a:pt x="137882" y="146261"/>
                            </a:cubicBezTo>
                            <a:cubicBezTo>
                              <a:pt x="204853" y="181716"/>
                              <a:pt x="208793" y="311719"/>
                              <a:pt x="208793" y="311719"/>
                            </a:cubicBezTo>
                            <a:cubicBezTo>
                              <a:pt x="260006" y="162019"/>
                              <a:pt x="149701" y="110805"/>
                              <a:pt x="102426" y="106866"/>
                            </a:cubicBezTo>
                            <a:cubicBezTo>
                              <a:pt x="82729" y="106866"/>
                              <a:pt x="232429" y="16258"/>
                              <a:pt x="323038" y="150200"/>
                            </a:cubicBezTo>
                            <a:cubicBezTo>
                              <a:pt x="323038" y="150200"/>
                              <a:pt x="279703" y="35955"/>
                              <a:pt x="157579" y="55653"/>
                            </a:cubicBezTo>
                            <a:cubicBezTo>
                              <a:pt x="126063" y="59592"/>
                              <a:pt x="212732" y="-3440"/>
                              <a:pt x="315159" y="67471"/>
                            </a:cubicBezTo>
                            <a:cubicBezTo>
                              <a:pt x="315159" y="67471"/>
                              <a:pt x="295461" y="43834"/>
                              <a:pt x="263945" y="28076"/>
                            </a:cubicBezTo>
                            <a:cubicBezTo>
                              <a:pt x="232429" y="12318"/>
                              <a:pt x="315159" y="24137"/>
                              <a:pt x="358493" y="98987"/>
                            </a:cubicBezTo>
                            <a:cubicBezTo>
                              <a:pt x="386070" y="146261"/>
                              <a:pt x="401827" y="225050"/>
                              <a:pt x="425464" y="248687"/>
                            </a:cubicBezTo>
                            <a:cubicBezTo>
                              <a:pt x="425464" y="248687"/>
                              <a:pt x="401827" y="260506"/>
                              <a:pt x="350614" y="240808"/>
                            </a:cubicBezTo>
                            <a:cubicBezTo>
                              <a:pt x="433343" y="280203"/>
                              <a:pt x="441222" y="351114"/>
                              <a:pt x="417585" y="319598"/>
                            </a:cubicBezTo>
                            <a:close/>
                          </a:path>
                        </a:pathLst>
                      </a:custGeom>
                      <a:solidFill>
                        <a:srgbClr val="C17C3E"/>
                      </a:solidFill>
                      <a:ln w="39379" cap="flat">
                        <a:noFill/>
                        <a:prstDash val="solid"/>
                        <a:miter/>
                      </a:ln>
                    </p:spPr>
                    <p:txBody>
                      <a:bodyPr rtlCol="0" anchor="ctr"/>
                      <a:lstStyle/>
                      <a:p>
                        <a:endParaRPr lang="en-US"/>
                      </a:p>
                    </p:txBody>
                  </p:sp>
                </p:grpSp>
                <p:grpSp>
                  <p:nvGrpSpPr>
                    <p:cNvPr id="3427" name="Graphic 2510">
                      <a:extLst>
                        <a:ext uri="{FF2B5EF4-FFF2-40B4-BE49-F238E27FC236}">
                          <a16:creationId xmlns:a16="http://schemas.microsoft.com/office/drawing/2014/main" xmlns="" id="{D18A733C-4EBA-4803-8247-059DA6675CD9}"/>
                        </a:ext>
                      </a:extLst>
                    </p:cNvPr>
                    <p:cNvGrpSpPr/>
                    <p:nvPr/>
                  </p:nvGrpSpPr>
                  <p:grpSpPr>
                    <a:xfrm>
                      <a:off x="16642590" y="1555658"/>
                      <a:ext cx="1229884" cy="934755"/>
                      <a:chOff x="16642590" y="1555658"/>
                      <a:chExt cx="1229884" cy="934755"/>
                    </a:xfrm>
                  </p:grpSpPr>
                  <p:sp>
                    <p:nvSpPr>
                      <p:cNvPr id="3428" name="Freeform: Shape 3427">
                        <a:extLst>
                          <a:ext uri="{FF2B5EF4-FFF2-40B4-BE49-F238E27FC236}">
                            <a16:creationId xmlns:a16="http://schemas.microsoft.com/office/drawing/2014/main" xmlns="" id="{AFF19B79-8342-49B4-80AB-5AF7E281D1BC}"/>
                          </a:ext>
                        </a:extLst>
                      </p:cNvPr>
                      <p:cNvSpPr/>
                      <p:nvPr/>
                    </p:nvSpPr>
                    <p:spPr>
                      <a:xfrm>
                        <a:off x="16650265" y="1558851"/>
                        <a:ext cx="1218730" cy="925526"/>
                      </a:xfrm>
                      <a:custGeom>
                        <a:avLst/>
                        <a:gdLst>
                          <a:gd name="connsiteX0" fmla="*/ 1103260 w 1218730"/>
                          <a:gd name="connsiteY0" fmla="*/ 229026 h 925526"/>
                          <a:gd name="connsiteX1" fmla="*/ 665977 w 1218730"/>
                          <a:gd name="connsiteY1" fmla="*/ 536 h 925526"/>
                          <a:gd name="connsiteX2" fmla="*/ 23841 w 1218730"/>
                          <a:gd name="connsiteY2" fmla="*/ 402363 h 925526"/>
                          <a:gd name="connsiteX3" fmla="*/ 67175 w 1218730"/>
                          <a:gd name="connsiteY3" fmla="*/ 504790 h 925526"/>
                          <a:gd name="connsiteX4" fmla="*/ 98691 w 1218730"/>
                          <a:gd name="connsiteY4" fmla="*/ 591458 h 925526"/>
                          <a:gd name="connsiteX5" fmla="*/ 134147 w 1218730"/>
                          <a:gd name="connsiteY5" fmla="*/ 548124 h 925526"/>
                          <a:gd name="connsiteX6" fmla="*/ 177481 w 1218730"/>
                          <a:gd name="connsiteY6" fmla="*/ 457516 h 925526"/>
                          <a:gd name="connsiteX7" fmla="*/ 157784 w 1218730"/>
                          <a:gd name="connsiteY7" fmla="*/ 540245 h 925526"/>
                          <a:gd name="connsiteX8" fmla="*/ 205057 w 1218730"/>
                          <a:gd name="connsiteY8" fmla="*/ 532366 h 925526"/>
                          <a:gd name="connsiteX9" fmla="*/ 287786 w 1218730"/>
                          <a:gd name="connsiteY9" fmla="*/ 414182 h 925526"/>
                          <a:gd name="connsiteX10" fmla="*/ 244452 w 1218730"/>
                          <a:gd name="connsiteY10" fmla="*/ 520548 h 925526"/>
                          <a:gd name="connsiteX11" fmla="*/ 311424 w 1218730"/>
                          <a:gd name="connsiteY11" fmla="*/ 504790 h 925526"/>
                          <a:gd name="connsiteX12" fmla="*/ 390213 w 1218730"/>
                          <a:gd name="connsiteY12" fmla="*/ 414182 h 925526"/>
                          <a:gd name="connsiteX13" fmla="*/ 354758 w 1218730"/>
                          <a:gd name="connsiteY13" fmla="*/ 500850 h 925526"/>
                          <a:gd name="connsiteX14" fmla="*/ 492640 w 1218730"/>
                          <a:gd name="connsiteY14" fmla="*/ 394484 h 925526"/>
                          <a:gd name="connsiteX15" fmla="*/ 484761 w 1218730"/>
                          <a:gd name="connsiteY15" fmla="*/ 504790 h 925526"/>
                          <a:gd name="connsiteX16" fmla="*/ 646280 w 1218730"/>
                          <a:gd name="connsiteY16" fmla="*/ 378726 h 925526"/>
                          <a:gd name="connsiteX17" fmla="*/ 614764 w 1218730"/>
                          <a:gd name="connsiteY17" fmla="*/ 485092 h 925526"/>
                          <a:gd name="connsiteX18" fmla="*/ 705372 w 1218730"/>
                          <a:gd name="connsiteY18" fmla="*/ 378726 h 925526"/>
                          <a:gd name="connsiteX19" fmla="*/ 831435 w 1218730"/>
                          <a:gd name="connsiteY19" fmla="*/ 626914 h 925526"/>
                          <a:gd name="connsiteX20" fmla="*/ 855072 w 1218730"/>
                          <a:gd name="connsiteY20" fmla="*/ 528427 h 925526"/>
                          <a:gd name="connsiteX21" fmla="*/ 957499 w 1218730"/>
                          <a:gd name="connsiteY21" fmla="*/ 622974 h 925526"/>
                          <a:gd name="connsiteX22" fmla="*/ 878709 w 1218730"/>
                          <a:gd name="connsiteY22" fmla="*/ 717522 h 925526"/>
                          <a:gd name="connsiteX23" fmla="*/ 827496 w 1218730"/>
                          <a:gd name="connsiteY23" fmla="*/ 922375 h 925526"/>
                          <a:gd name="connsiteX24" fmla="*/ 1044167 w 1218730"/>
                          <a:gd name="connsiteY24" fmla="*/ 882980 h 925526"/>
                          <a:gd name="connsiteX25" fmla="*/ 1217505 w 1218730"/>
                          <a:gd name="connsiteY25" fmla="*/ 512669 h 925526"/>
                          <a:gd name="connsiteX26" fmla="*/ 1103260 w 1218730"/>
                          <a:gd name="connsiteY26" fmla="*/ 229026 h 92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218730" h="925526">
                            <a:moveTo>
                              <a:pt x="1103260" y="229026"/>
                            </a:moveTo>
                            <a:cubicBezTo>
                              <a:pt x="1103260" y="229026"/>
                              <a:pt x="1036288" y="16294"/>
                              <a:pt x="665977" y="536"/>
                            </a:cubicBezTo>
                            <a:cubicBezTo>
                              <a:pt x="366576" y="-11282"/>
                              <a:pt x="86873" y="173873"/>
                              <a:pt x="23841" y="402363"/>
                            </a:cubicBezTo>
                            <a:cubicBezTo>
                              <a:pt x="-39191" y="626914"/>
                              <a:pt x="39599" y="607216"/>
                              <a:pt x="67175" y="504790"/>
                            </a:cubicBezTo>
                            <a:cubicBezTo>
                              <a:pt x="67175" y="504790"/>
                              <a:pt x="67175" y="591458"/>
                              <a:pt x="98691" y="591458"/>
                            </a:cubicBezTo>
                            <a:cubicBezTo>
                              <a:pt x="134147" y="591458"/>
                              <a:pt x="134147" y="548124"/>
                              <a:pt x="134147" y="548124"/>
                            </a:cubicBezTo>
                            <a:cubicBezTo>
                              <a:pt x="134147" y="548124"/>
                              <a:pt x="161723" y="477213"/>
                              <a:pt x="177481" y="457516"/>
                            </a:cubicBezTo>
                            <a:cubicBezTo>
                              <a:pt x="177481" y="457516"/>
                              <a:pt x="157784" y="492971"/>
                              <a:pt x="157784" y="540245"/>
                            </a:cubicBezTo>
                            <a:cubicBezTo>
                              <a:pt x="157784" y="587519"/>
                              <a:pt x="189299" y="556003"/>
                              <a:pt x="205057" y="532366"/>
                            </a:cubicBezTo>
                            <a:cubicBezTo>
                              <a:pt x="236573" y="473274"/>
                              <a:pt x="264150" y="433879"/>
                              <a:pt x="287786" y="414182"/>
                            </a:cubicBezTo>
                            <a:cubicBezTo>
                              <a:pt x="287786" y="414182"/>
                              <a:pt x="252331" y="465395"/>
                              <a:pt x="244452" y="520548"/>
                            </a:cubicBezTo>
                            <a:cubicBezTo>
                              <a:pt x="240513" y="552064"/>
                              <a:pt x="272029" y="544185"/>
                              <a:pt x="311424" y="504790"/>
                            </a:cubicBezTo>
                            <a:cubicBezTo>
                              <a:pt x="358697" y="461455"/>
                              <a:pt x="390213" y="414182"/>
                              <a:pt x="390213" y="414182"/>
                            </a:cubicBezTo>
                            <a:cubicBezTo>
                              <a:pt x="390213" y="414182"/>
                              <a:pt x="342939" y="492971"/>
                              <a:pt x="354758" y="500850"/>
                            </a:cubicBezTo>
                            <a:cubicBezTo>
                              <a:pt x="378395" y="520548"/>
                              <a:pt x="492640" y="394484"/>
                              <a:pt x="492640" y="394484"/>
                            </a:cubicBezTo>
                            <a:cubicBezTo>
                              <a:pt x="492640" y="394484"/>
                              <a:pt x="437487" y="489032"/>
                              <a:pt x="484761" y="504790"/>
                            </a:cubicBezTo>
                            <a:cubicBezTo>
                              <a:pt x="535974" y="524487"/>
                              <a:pt x="646280" y="378726"/>
                              <a:pt x="646280" y="378726"/>
                            </a:cubicBezTo>
                            <a:cubicBezTo>
                              <a:pt x="646280" y="378726"/>
                              <a:pt x="595066" y="473274"/>
                              <a:pt x="614764" y="485092"/>
                            </a:cubicBezTo>
                            <a:cubicBezTo>
                              <a:pt x="646280" y="500850"/>
                              <a:pt x="705372" y="378726"/>
                              <a:pt x="705372" y="378726"/>
                            </a:cubicBezTo>
                            <a:cubicBezTo>
                              <a:pt x="705372" y="378726"/>
                              <a:pt x="725069" y="540245"/>
                              <a:pt x="831435" y="626914"/>
                            </a:cubicBezTo>
                            <a:cubicBezTo>
                              <a:pt x="831435" y="626914"/>
                              <a:pt x="811738" y="540245"/>
                              <a:pt x="855072" y="528427"/>
                            </a:cubicBezTo>
                            <a:cubicBezTo>
                              <a:pt x="898406" y="516608"/>
                              <a:pt x="953560" y="540245"/>
                              <a:pt x="957499" y="622974"/>
                            </a:cubicBezTo>
                            <a:cubicBezTo>
                              <a:pt x="961438" y="705703"/>
                              <a:pt x="902346" y="725401"/>
                              <a:pt x="878709" y="717522"/>
                            </a:cubicBezTo>
                            <a:cubicBezTo>
                              <a:pt x="878709" y="717522"/>
                              <a:pt x="910225" y="847525"/>
                              <a:pt x="827496" y="922375"/>
                            </a:cubicBezTo>
                            <a:cubicBezTo>
                              <a:pt x="827496" y="922375"/>
                              <a:pt x="933862" y="942072"/>
                              <a:pt x="1044167" y="882980"/>
                            </a:cubicBezTo>
                            <a:cubicBezTo>
                              <a:pt x="1154473" y="823888"/>
                              <a:pt x="1229323" y="670248"/>
                              <a:pt x="1217505" y="512669"/>
                            </a:cubicBezTo>
                            <a:cubicBezTo>
                              <a:pt x="1209626" y="504790"/>
                              <a:pt x="1237202" y="327513"/>
                              <a:pt x="1103260" y="229026"/>
                            </a:cubicBezTo>
                            <a:close/>
                          </a:path>
                        </a:pathLst>
                      </a:custGeom>
                      <a:solidFill>
                        <a:srgbClr val="C17C3E"/>
                      </a:solidFill>
                      <a:ln w="39379" cap="flat">
                        <a:noFill/>
                        <a:prstDash val="solid"/>
                        <a:miter/>
                      </a:ln>
                    </p:spPr>
                    <p:txBody>
                      <a:bodyPr rtlCol="0" anchor="ctr"/>
                      <a:lstStyle/>
                      <a:p>
                        <a:endParaRPr lang="en-US"/>
                      </a:p>
                    </p:txBody>
                  </p:sp>
                  <p:sp>
                    <p:nvSpPr>
                      <p:cNvPr id="3429" name="Freeform: Shape 3428">
                        <a:extLst>
                          <a:ext uri="{FF2B5EF4-FFF2-40B4-BE49-F238E27FC236}">
                            <a16:creationId xmlns:a16="http://schemas.microsoft.com/office/drawing/2014/main" xmlns="" id="{2018FFFE-68BB-4906-9DC7-94A6C250C4FC}"/>
                          </a:ext>
                        </a:extLst>
                      </p:cNvPr>
                      <p:cNvSpPr/>
                      <p:nvPr/>
                    </p:nvSpPr>
                    <p:spPr>
                      <a:xfrm>
                        <a:off x="16642590" y="1555658"/>
                        <a:ext cx="1229884" cy="934755"/>
                      </a:xfrm>
                      <a:custGeom>
                        <a:avLst/>
                        <a:gdLst>
                          <a:gd name="connsiteX0" fmla="*/ 1114874 w 1229884"/>
                          <a:gd name="connsiteY0" fmla="*/ 232219 h 934755"/>
                          <a:gd name="connsiteX1" fmla="*/ 878505 w 1229884"/>
                          <a:gd name="connsiteY1" fmla="*/ 35245 h 934755"/>
                          <a:gd name="connsiteX2" fmla="*/ 212732 w 1229884"/>
                          <a:gd name="connsiteY2" fmla="*/ 149490 h 934755"/>
                          <a:gd name="connsiteX3" fmla="*/ 23637 w 1229884"/>
                          <a:gd name="connsiteY3" fmla="*/ 425254 h 934755"/>
                          <a:gd name="connsiteX4" fmla="*/ 27577 w 1229884"/>
                          <a:gd name="connsiteY4" fmla="*/ 582833 h 934755"/>
                          <a:gd name="connsiteX5" fmla="*/ 59092 w 1229884"/>
                          <a:gd name="connsiteY5" fmla="*/ 559196 h 934755"/>
                          <a:gd name="connsiteX6" fmla="*/ 74850 w 1229884"/>
                          <a:gd name="connsiteY6" fmla="*/ 523741 h 934755"/>
                          <a:gd name="connsiteX7" fmla="*/ 70911 w 1229884"/>
                          <a:gd name="connsiteY7" fmla="*/ 511922 h 934755"/>
                          <a:gd name="connsiteX8" fmla="*/ 74850 w 1229884"/>
                          <a:gd name="connsiteY8" fmla="*/ 543438 h 934755"/>
                          <a:gd name="connsiteX9" fmla="*/ 145761 w 1229884"/>
                          <a:gd name="connsiteY9" fmla="*/ 555256 h 934755"/>
                          <a:gd name="connsiteX10" fmla="*/ 157579 w 1229884"/>
                          <a:gd name="connsiteY10" fmla="*/ 515862 h 934755"/>
                          <a:gd name="connsiteX11" fmla="*/ 173337 w 1229884"/>
                          <a:gd name="connsiteY11" fmla="*/ 484346 h 934755"/>
                          <a:gd name="connsiteX12" fmla="*/ 181217 w 1229884"/>
                          <a:gd name="connsiteY12" fmla="*/ 460709 h 934755"/>
                          <a:gd name="connsiteX13" fmla="*/ 169398 w 1229884"/>
                          <a:gd name="connsiteY13" fmla="*/ 571014 h 934755"/>
                          <a:gd name="connsiteX14" fmla="*/ 196974 w 1229884"/>
                          <a:gd name="connsiteY14" fmla="*/ 563135 h 934755"/>
                          <a:gd name="connsiteX15" fmla="*/ 244248 w 1229884"/>
                          <a:gd name="connsiteY15" fmla="*/ 488285 h 934755"/>
                          <a:gd name="connsiteX16" fmla="*/ 267885 w 1229884"/>
                          <a:gd name="connsiteY16" fmla="*/ 448891 h 934755"/>
                          <a:gd name="connsiteX17" fmla="*/ 287582 w 1229884"/>
                          <a:gd name="connsiteY17" fmla="*/ 421314 h 934755"/>
                          <a:gd name="connsiteX18" fmla="*/ 252127 w 1229884"/>
                          <a:gd name="connsiteY18" fmla="*/ 539499 h 934755"/>
                          <a:gd name="connsiteX19" fmla="*/ 307280 w 1229884"/>
                          <a:gd name="connsiteY19" fmla="*/ 519801 h 934755"/>
                          <a:gd name="connsiteX20" fmla="*/ 370312 w 1229884"/>
                          <a:gd name="connsiteY20" fmla="*/ 456769 h 934755"/>
                          <a:gd name="connsiteX21" fmla="*/ 393948 w 1229884"/>
                          <a:gd name="connsiteY21" fmla="*/ 429193 h 934755"/>
                          <a:gd name="connsiteX22" fmla="*/ 393948 w 1229884"/>
                          <a:gd name="connsiteY22" fmla="*/ 417375 h 934755"/>
                          <a:gd name="connsiteX23" fmla="*/ 358493 w 1229884"/>
                          <a:gd name="connsiteY23" fmla="*/ 500104 h 934755"/>
                          <a:gd name="connsiteX24" fmla="*/ 460920 w 1229884"/>
                          <a:gd name="connsiteY24" fmla="*/ 444951 h 934755"/>
                          <a:gd name="connsiteX25" fmla="*/ 496375 w 1229884"/>
                          <a:gd name="connsiteY25" fmla="*/ 409496 h 934755"/>
                          <a:gd name="connsiteX26" fmla="*/ 492436 w 1229884"/>
                          <a:gd name="connsiteY26" fmla="*/ 409496 h 934755"/>
                          <a:gd name="connsiteX27" fmla="*/ 476678 w 1229884"/>
                          <a:gd name="connsiteY27" fmla="*/ 504043 h 934755"/>
                          <a:gd name="connsiteX28" fmla="*/ 598802 w 1229884"/>
                          <a:gd name="connsiteY28" fmla="*/ 460709 h 934755"/>
                          <a:gd name="connsiteX29" fmla="*/ 661833 w 1229884"/>
                          <a:gd name="connsiteY29" fmla="*/ 393738 h 934755"/>
                          <a:gd name="connsiteX30" fmla="*/ 650015 w 1229884"/>
                          <a:gd name="connsiteY30" fmla="*/ 401617 h 934755"/>
                          <a:gd name="connsiteX31" fmla="*/ 638197 w 1229884"/>
                          <a:gd name="connsiteY31" fmla="*/ 425254 h 934755"/>
                          <a:gd name="connsiteX32" fmla="*/ 618499 w 1229884"/>
                          <a:gd name="connsiteY32" fmla="*/ 480406 h 934755"/>
                          <a:gd name="connsiteX33" fmla="*/ 646075 w 1229884"/>
                          <a:gd name="connsiteY33" fmla="*/ 496164 h 934755"/>
                          <a:gd name="connsiteX34" fmla="*/ 716986 w 1229884"/>
                          <a:gd name="connsiteY34" fmla="*/ 401617 h 934755"/>
                          <a:gd name="connsiteX35" fmla="*/ 716986 w 1229884"/>
                          <a:gd name="connsiteY35" fmla="*/ 409496 h 934755"/>
                          <a:gd name="connsiteX36" fmla="*/ 736684 w 1229884"/>
                          <a:gd name="connsiteY36" fmla="*/ 480406 h 934755"/>
                          <a:gd name="connsiteX37" fmla="*/ 843050 w 1229884"/>
                          <a:gd name="connsiteY37" fmla="*/ 641925 h 934755"/>
                          <a:gd name="connsiteX38" fmla="*/ 850929 w 1229884"/>
                          <a:gd name="connsiteY38" fmla="*/ 641925 h 934755"/>
                          <a:gd name="connsiteX39" fmla="*/ 933658 w 1229884"/>
                          <a:gd name="connsiteY39" fmla="*/ 555256 h 934755"/>
                          <a:gd name="connsiteX40" fmla="*/ 898202 w 1229884"/>
                          <a:gd name="connsiteY40" fmla="*/ 728594 h 934755"/>
                          <a:gd name="connsiteX41" fmla="*/ 890324 w 1229884"/>
                          <a:gd name="connsiteY41" fmla="*/ 728594 h 934755"/>
                          <a:gd name="connsiteX42" fmla="*/ 839110 w 1229884"/>
                          <a:gd name="connsiteY42" fmla="*/ 929507 h 934755"/>
                          <a:gd name="connsiteX43" fmla="*/ 839110 w 1229884"/>
                          <a:gd name="connsiteY43" fmla="*/ 929507 h 934755"/>
                          <a:gd name="connsiteX44" fmla="*/ 1213361 w 1229884"/>
                          <a:gd name="connsiteY44" fmla="*/ 689199 h 934755"/>
                          <a:gd name="connsiteX45" fmla="*/ 1114874 w 1229884"/>
                          <a:gd name="connsiteY45" fmla="*/ 232219 h 934755"/>
                          <a:gd name="connsiteX46" fmla="*/ 1106995 w 1229884"/>
                          <a:gd name="connsiteY46" fmla="*/ 232219 h 934755"/>
                          <a:gd name="connsiteX47" fmla="*/ 1213361 w 1229884"/>
                          <a:gd name="connsiteY47" fmla="*/ 480406 h 934755"/>
                          <a:gd name="connsiteX48" fmla="*/ 1158209 w 1229884"/>
                          <a:gd name="connsiteY48" fmla="*/ 756170 h 934755"/>
                          <a:gd name="connsiteX49" fmla="*/ 827292 w 1229884"/>
                          <a:gd name="connsiteY49" fmla="*/ 921628 h 934755"/>
                          <a:gd name="connsiteX50" fmla="*/ 882445 w 1229884"/>
                          <a:gd name="connsiteY50" fmla="*/ 803444 h 934755"/>
                          <a:gd name="connsiteX51" fmla="*/ 878505 w 1229884"/>
                          <a:gd name="connsiteY51" fmla="*/ 720715 h 934755"/>
                          <a:gd name="connsiteX52" fmla="*/ 906081 w 1229884"/>
                          <a:gd name="connsiteY52" fmla="*/ 720715 h 934755"/>
                          <a:gd name="connsiteX53" fmla="*/ 957295 w 1229884"/>
                          <a:gd name="connsiteY53" fmla="*/ 657683 h 934755"/>
                          <a:gd name="connsiteX54" fmla="*/ 858808 w 1229884"/>
                          <a:gd name="connsiteY54" fmla="*/ 527680 h 934755"/>
                          <a:gd name="connsiteX55" fmla="*/ 819413 w 1229884"/>
                          <a:gd name="connsiteY55" fmla="*/ 567075 h 934755"/>
                          <a:gd name="connsiteX56" fmla="*/ 819413 w 1229884"/>
                          <a:gd name="connsiteY56" fmla="*/ 614349 h 934755"/>
                          <a:gd name="connsiteX57" fmla="*/ 823353 w 1229884"/>
                          <a:gd name="connsiteY57" fmla="*/ 630107 h 934755"/>
                          <a:gd name="connsiteX58" fmla="*/ 787897 w 1229884"/>
                          <a:gd name="connsiteY58" fmla="*/ 590712 h 934755"/>
                          <a:gd name="connsiteX59" fmla="*/ 705168 w 1229884"/>
                          <a:gd name="connsiteY59" fmla="*/ 385859 h 934755"/>
                          <a:gd name="connsiteX60" fmla="*/ 697289 w 1229884"/>
                          <a:gd name="connsiteY60" fmla="*/ 385859 h 934755"/>
                          <a:gd name="connsiteX61" fmla="*/ 642136 w 1229884"/>
                          <a:gd name="connsiteY61" fmla="*/ 472527 h 934755"/>
                          <a:gd name="connsiteX62" fmla="*/ 610620 w 1229884"/>
                          <a:gd name="connsiteY62" fmla="*/ 476467 h 934755"/>
                          <a:gd name="connsiteX63" fmla="*/ 626378 w 1229884"/>
                          <a:gd name="connsiteY63" fmla="*/ 429193 h 934755"/>
                          <a:gd name="connsiteX64" fmla="*/ 646075 w 1229884"/>
                          <a:gd name="connsiteY64" fmla="*/ 385859 h 934755"/>
                          <a:gd name="connsiteX65" fmla="*/ 638197 w 1229884"/>
                          <a:gd name="connsiteY65" fmla="*/ 385859 h 934755"/>
                          <a:gd name="connsiteX66" fmla="*/ 543649 w 1229884"/>
                          <a:gd name="connsiteY66" fmla="*/ 484346 h 934755"/>
                          <a:gd name="connsiteX67" fmla="*/ 468799 w 1229884"/>
                          <a:gd name="connsiteY67" fmla="*/ 500104 h 934755"/>
                          <a:gd name="connsiteX68" fmla="*/ 464859 w 1229884"/>
                          <a:gd name="connsiteY68" fmla="*/ 456769 h 934755"/>
                          <a:gd name="connsiteX69" fmla="*/ 488496 w 1229884"/>
                          <a:gd name="connsiteY69" fmla="*/ 397677 h 934755"/>
                          <a:gd name="connsiteX70" fmla="*/ 480617 w 1229884"/>
                          <a:gd name="connsiteY70" fmla="*/ 397677 h 934755"/>
                          <a:gd name="connsiteX71" fmla="*/ 397888 w 1229884"/>
                          <a:gd name="connsiteY71" fmla="*/ 476467 h 934755"/>
                          <a:gd name="connsiteX72" fmla="*/ 358493 w 1229884"/>
                          <a:gd name="connsiteY72" fmla="*/ 468588 h 934755"/>
                          <a:gd name="connsiteX73" fmla="*/ 386070 w 1229884"/>
                          <a:gd name="connsiteY73" fmla="*/ 413435 h 934755"/>
                          <a:gd name="connsiteX74" fmla="*/ 378191 w 1229884"/>
                          <a:gd name="connsiteY74" fmla="*/ 413435 h 934755"/>
                          <a:gd name="connsiteX75" fmla="*/ 287582 w 1229884"/>
                          <a:gd name="connsiteY75" fmla="*/ 515862 h 934755"/>
                          <a:gd name="connsiteX76" fmla="*/ 244248 w 1229884"/>
                          <a:gd name="connsiteY76" fmla="*/ 519801 h 934755"/>
                          <a:gd name="connsiteX77" fmla="*/ 267885 w 1229884"/>
                          <a:gd name="connsiteY77" fmla="*/ 452830 h 934755"/>
                          <a:gd name="connsiteX78" fmla="*/ 291522 w 1229884"/>
                          <a:gd name="connsiteY78" fmla="*/ 413435 h 934755"/>
                          <a:gd name="connsiteX79" fmla="*/ 283643 w 1229884"/>
                          <a:gd name="connsiteY79" fmla="*/ 413435 h 934755"/>
                          <a:gd name="connsiteX80" fmla="*/ 208793 w 1229884"/>
                          <a:gd name="connsiteY80" fmla="*/ 515862 h 934755"/>
                          <a:gd name="connsiteX81" fmla="*/ 193035 w 1229884"/>
                          <a:gd name="connsiteY81" fmla="*/ 543438 h 934755"/>
                          <a:gd name="connsiteX82" fmla="*/ 157579 w 1229884"/>
                          <a:gd name="connsiteY82" fmla="*/ 527680 h 934755"/>
                          <a:gd name="connsiteX83" fmla="*/ 177277 w 1229884"/>
                          <a:gd name="connsiteY83" fmla="*/ 460709 h 934755"/>
                          <a:gd name="connsiteX84" fmla="*/ 169398 w 1229884"/>
                          <a:gd name="connsiteY84" fmla="*/ 460709 h 934755"/>
                          <a:gd name="connsiteX85" fmla="*/ 126064 w 1229884"/>
                          <a:gd name="connsiteY85" fmla="*/ 555256 h 934755"/>
                          <a:gd name="connsiteX86" fmla="*/ 70911 w 1229884"/>
                          <a:gd name="connsiteY86" fmla="*/ 559196 h 934755"/>
                          <a:gd name="connsiteX87" fmla="*/ 66971 w 1229884"/>
                          <a:gd name="connsiteY87" fmla="*/ 511922 h 934755"/>
                          <a:gd name="connsiteX88" fmla="*/ 59092 w 1229884"/>
                          <a:gd name="connsiteY88" fmla="*/ 511922 h 934755"/>
                          <a:gd name="connsiteX89" fmla="*/ 35455 w 1229884"/>
                          <a:gd name="connsiteY89" fmla="*/ 567075 h 934755"/>
                          <a:gd name="connsiteX90" fmla="*/ 0 w 1229884"/>
                          <a:gd name="connsiteY90" fmla="*/ 539499 h 934755"/>
                          <a:gd name="connsiteX91" fmla="*/ 66971 w 1229884"/>
                          <a:gd name="connsiteY91" fmla="*/ 307069 h 934755"/>
                          <a:gd name="connsiteX92" fmla="*/ 496375 w 1229884"/>
                          <a:gd name="connsiteY92" fmla="*/ 23426 h 934755"/>
                          <a:gd name="connsiteX93" fmla="*/ 996690 w 1229884"/>
                          <a:gd name="connsiteY93" fmla="*/ 114035 h 934755"/>
                          <a:gd name="connsiteX94" fmla="*/ 1095177 w 1229884"/>
                          <a:gd name="connsiteY94" fmla="*/ 236158 h 934755"/>
                          <a:gd name="connsiteX95" fmla="*/ 1114874 w 1229884"/>
                          <a:gd name="connsiteY95" fmla="*/ 232219 h 934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229884" h="934755">
                            <a:moveTo>
                              <a:pt x="1114874" y="232219"/>
                            </a:moveTo>
                            <a:cubicBezTo>
                              <a:pt x="1083358" y="133732"/>
                              <a:pt x="969113" y="66761"/>
                              <a:pt x="878505" y="35245"/>
                            </a:cubicBezTo>
                            <a:cubicBezTo>
                              <a:pt x="653955" y="-39605"/>
                              <a:pt x="397888" y="7668"/>
                              <a:pt x="212732" y="149490"/>
                            </a:cubicBezTo>
                            <a:cubicBezTo>
                              <a:pt x="122124" y="220400"/>
                              <a:pt x="55153" y="314948"/>
                              <a:pt x="23637" y="425254"/>
                            </a:cubicBezTo>
                            <a:cubicBezTo>
                              <a:pt x="19697" y="441012"/>
                              <a:pt x="-23637" y="586772"/>
                              <a:pt x="27577" y="582833"/>
                            </a:cubicBezTo>
                            <a:cubicBezTo>
                              <a:pt x="43335" y="582833"/>
                              <a:pt x="51213" y="571014"/>
                              <a:pt x="59092" y="559196"/>
                            </a:cubicBezTo>
                            <a:cubicBezTo>
                              <a:pt x="66971" y="547378"/>
                              <a:pt x="70911" y="535559"/>
                              <a:pt x="74850" y="523741"/>
                            </a:cubicBezTo>
                            <a:cubicBezTo>
                              <a:pt x="74850" y="519801"/>
                              <a:pt x="70911" y="504043"/>
                              <a:pt x="70911" y="511922"/>
                            </a:cubicBezTo>
                            <a:cubicBezTo>
                              <a:pt x="70911" y="523741"/>
                              <a:pt x="70911" y="531620"/>
                              <a:pt x="74850" y="543438"/>
                            </a:cubicBezTo>
                            <a:cubicBezTo>
                              <a:pt x="82729" y="594651"/>
                              <a:pt x="133943" y="618288"/>
                              <a:pt x="145761" y="555256"/>
                            </a:cubicBezTo>
                            <a:cubicBezTo>
                              <a:pt x="149701" y="543438"/>
                              <a:pt x="153640" y="527680"/>
                              <a:pt x="157579" y="515862"/>
                            </a:cubicBezTo>
                            <a:cubicBezTo>
                              <a:pt x="161519" y="504043"/>
                              <a:pt x="165459" y="492225"/>
                              <a:pt x="173337" y="484346"/>
                            </a:cubicBezTo>
                            <a:cubicBezTo>
                              <a:pt x="177277" y="480406"/>
                              <a:pt x="177277" y="460709"/>
                              <a:pt x="181217" y="460709"/>
                            </a:cubicBezTo>
                            <a:cubicBezTo>
                              <a:pt x="169398" y="484346"/>
                              <a:pt x="145761" y="551317"/>
                              <a:pt x="169398" y="571014"/>
                            </a:cubicBezTo>
                            <a:cubicBezTo>
                              <a:pt x="177277" y="574954"/>
                              <a:pt x="193035" y="567075"/>
                              <a:pt x="196974" y="563135"/>
                            </a:cubicBezTo>
                            <a:cubicBezTo>
                              <a:pt x="216672" y="543438"/>
                              <a:pt x="228490" y="515862"/>
                              <a:pt x="244248" y="488285"/>
                            </a:cubicBezTo>
                            <a:cubicBezTo>
                              <a:pt x="252127" y="476467"/>
                              <a:pt x="260006" y="464648"/>
                              <a:pt x="267885" y="448891"/>
                            </a:cubicBezTo>
                            <a:cubicBezTo>
                              <a:pt x="271824" y="444951"/>
                              <a:pt x="295461" y="405556"/>
                              <a:pt x="287582" y="421314"/>
                            </a:cubicBezTo>
                            <a:cubicBezTo>
                              <a:pt x="279704" y="437072"/>
                              <a:pt x="228490" y="523741"/>
                              <a:pt x="252127" y="539499"/>
                            </a:cubicBezTo>
                            <a:cubicBezTo>
                              <a:pt x="271824" y="551317"/>
                              <a:pt x="295461" y="531620"/>
                              <a:pt x="307280" y="519801"/>
                            </a:cubicBezTo>
                            <a:cubicBezTo>
                              <a:pt x="330917" y="504043"/>
                              <a:pt x="350614" y="476467"/>
                              <a:pt x="370312" y="456769"/>
                            </a:cubicBezTo>
                            <a:cubicBezTo>
                              <a:pt x="378191" y="448891"/>
                              <a:pt x="386070" y="437072"/>
                              <a:pt x="393948" y="429193"/>
                            </a:cubicBezTo>
                            <a:cubicBezTo>
                              <a:pt x="397888" y="425254"/>
                              <a:pt x="397888" y="409496"/>
                              <a:pt x="393948" y="417375"/>
                            </a:cubicBezTo>
                            <a:cubicBezTo>
                              <a:pt x="386070" y="433133"/>
                              <a:pt x="346675" y="484346"/>
                              <a:pt x="358493" y="500104"/>
                            </a:cubicBezTo>
                            <a:cubicBezTo>
                              <a:pt x="378191" y="531620"/>
                              <a:pt x="449101" y="452830"/>
                              <a:pt x="460920" y="444951"/>
                            </a:cubicBezTo>
                            <a:cubicBezTo>
                              <a:pt x="472738" y="433133"/>
                              <a:pt x="484557" y="421314"/>
                              <a:pt x="496375" y="409496"/>
                            </a:cubicBezTo>
                            <a:cubicBezTo>
                              <a:pt x="508193" y="397677"/>
                              <a:pt x="496375" y="397677"/>
                              <a:pt x="492436" y="409496"/>
                            </a:cubicBezTo>
                            <a:cubicBezTo>
                              <a:pt x="476678" y="437072"/>
                              <a:pt x="460920" y="472527"/>
                              <a:pt x="476678" y="504043"/>
                            </a:cubicBezTo>
                            <a:cubicBezTo>
                              <a:pt x="504254" y="551317"/>
                              <a:pt x="583044" y="472527"/>
                              <a:pt x="598802" y="460709"/>
                            </a:cubicBezTo>
                            <a:cubicBezTo>
                              <a:pt x="618499" y="437072"/>
                              <a:pt x="642136" y="417375"/>
                              <a:pt x="661833" y="393738"/>
                            </a:cubicBezTo>
                            <a:cubicBezTo>
                              <a:pt x="657894" y="397677"/>
                              <a:pt x="653955" y="393738"/>
                              <a:pt x="650015" y="401617"/>
                            </a:cubicBezTo>
                            <a:cubicBezTo>
                              <a:pt x="646075" y="409496"/>
                              <a:pt x="642136" y="417375"/>
                              <a:pt x="638197" y="425254"/>
                            </a:cubicBezTo>
                            <a:cubicBezTo>
                              <a:pt x="630317" y="444951"/>
                              <a:pt x="622439" y="460709"/>
                              <a:pt x="618499" y="480406"/>
                            </a:cubicBezTo>
                            <a:cubicBezTo>
                              <a:pt x="614560" y="500104"/>
                              <a:pt x="634257" y="500104"/>
                              <a:pt x="646075" y="496164"/>
                            </a:cubicBezTo>
                            <a:cubicBezTo>
                              <a:pt x="681531" y="484346"/>
                              <a:pt x="701228" y="429193"/>
                              <a:pt x="716986" y="401617"/>
                            </a:cubicBezTo>
                            <a:cubicBezTo>
                              <a:pt x="720926" y="389798"/>
                              <a:pt x="713047" y="393738"/>
                              <a:pt x="716986" y="409496"/>
                            </a:cubicBezTo>
                            <a:cubicBezTo>
                              <a:pt x="720926" y="433133"/>
                              <a:pt x="728805" y="456769"/>
                              <a:pt x="736684" y="480406"/>
                            </a:cubicBezTo>
                            <a:cubicBezTo>
                              <a:pt x="756381" y="543438"/>
                              <a:pt x="791837" y="598591"/>
                              <a:pt x="843050" y="641925"/>
                            </a:cubicBezTo>
                            <a:cubicBezTo>
                              <a:pt x="843050" y="641925"/>
                              <a:pt x="850929" y="641925"/>
                              <a:pt x="850929" y="641925"/>
                            </a:cubicBezTo>
                            <a:cubicBezTo>
                              <a:pt x="839110" y="590712"/>
                              <a:pt x="850929" y="504043"/>
                              <a:pt x="933658" y="555256"/>
                            </a:cubicBezTo>
                            <a:cubicBezTo>
                              <a:pt x="984871" y="590712"/>
                              <a:pt x="984871" y="756170"/>
                              <a:pt x="898202" y="728594"/>
                            </a:cubicBezTo>
                            <a:cubicBezTo>
                              <a:pt x="898202" y="728594"/>
                              <a:pt x="890324" y="728594"/>
                              <a:pt x="890324" y="728594"/>
                            </a:cubicBezTo>
                            <a:cubicBezTo>
                              <a:pt x="906081" y="799504"/>
                              <a:pt x="894263" y="878294"/>
                              <a:pt x="839110" y="929507"/>
                            </a:cubicBezTo>
                            <a:cubicBezTo>
                              <a:pt x="839110" y="929507"/>
                              <a:pt x="839110" y="929507"/>
                              <a:pt x="839110" y="929507"/>
                            </a:cubicBezTo>
                            <a:cubicBezTo>
                              <a:pt x="1008508" y="961023"/>
                              <a:pt x="1166088" y="846778"/>
                              <a:pt x="1213361" y="689199"/>
                            </a:cubicBezTo>
                            <a:cubicBezTo>
                              <a:pt x="1244877" y="535559"/>
                              <a:pt x="1240937" y="330706"/>
                              <a:pt x="1114874" y="232219"/>
                            </a:cubicBezTo>
                            <a:cubicBezTo>
                              <a:pt x="1110934" y="228279"/>
                              <a:pt x="1106995" y="232219"/>
                              <a:pt x="1106995" y="232219"/>
                            </a:cubicBezTo>
                            <a:cubicBezTo>
                              <a:pt x="1181845" y="295251"/>
                              <a:pt x="1213361" y="381919"/>
                              <a:pt x="1213361" y="480406"/>
                            </a:cubicBezTo>
                            <a:cubicBezTo>
                              <a:pt x="1213361" y="578893"/>
                              <a:pt x="1205482" y="669501"/>
                              <a:pt x="1158209" y="756170"/>
                            </a:cubicBezTo>
                            <a:cubicBezTo>
                              <a:pt x="1095177" y="874355"/>
                              <a:pt x="961234" y="941326"/>
                              <a:pt x="827292" y="921628"/>
                            </a:cubicBezTo>
                            <a:cubicBezTo>
                              <a:pt x="858808" y="925568"/>
                              <a:pt x="882445" y="827081"/>
                              <a:pt x="882445" y="803444"/>
                            </a:cubicBezTo>
                            <a:cubicBezTo>
                              <a:pt x="886384" y="775868"/>
                              <a:pt x="882445" y="744352"/>
                              <a:pt x="878505" y="720715"/>
                            </a:cubicBezTo>
                            <a:cubicBezTo>
                              <a:pt x="878505" y="728594"/>
                              <a:pt x="898202" y="724654"/>
                              <a:pt x="906081" y="720715"/>
                            </a:cubicBezTo>
                            <a:cubicBezTo>
                              <a:pt x="933658" y="708896"/>
                              <a:pt x="949416" y="685259"/>
                              <a:pt x="957295" y="657683"/>
                            </a:cubicBezTo>
                            <a:cubicBezTo>
                              <a:pt x="973052" y="590712"/>
                              <a:pt x="929718" y="523741"/>
                              <a:pt x="858808" y="527680"/>
                            </a:cubicBezTo>
                            <a:cubicBezTo>
                              <a:pt x="835170" y="531620"/>
                              <a:pt x="827292" y="547378"/>
                              <a:pt x="819413" y="567075"/>
                            </a:cubicBezTo>
                            <a:cubicBezTo>
                              <a:pt x="815473" y="582833"/>
                              <a:pt x="819413" y="598591"/>
                              <a:pt x="819413" y="614349"/>
                            </a:cubicBezTo>
                            <a:cubicBezTo>
                              <a:pt x="819413" y="618288"/>
                              <a:pt x="819413" y="626167"/>
                              <a:pt x="823353" y="630107"/>
                            </a:cubicBezTo>
                            <a:cubicBezTo>
                              <a:pt x="819413" y="618288"/>
                              <a:pt x="799715" y="598591"/>
                              <a:pt x="787897" y="590712"/>
                            </a:cubicBezTo>
                            <a:cubicBezTo>
                              <a:pt x="740623" y="535559"/>
                              <a:pt x="713047" y="456769"/>
                              <a:pt x="705168" y="385859"/>
                            </a:cubicBezTo>
                            <a:cubicBezTo>
                              <a:pt x="705168" y="381919"/>
                              <a:pt x="697289" y="381919"/>
                              <a:pt x="697289" y="385859"/>
                            </a:cubicBezTo>
                            <a:cubicBezTo>
                              <a:pt x="681531" y="417375"/>
                              <a:pt x="665773" y="448891"/>
                              <a:pt x="642136" y="472527"/>
                            </a:cubicBezTo>
                            <a:cubicBezTo>
                              <a:pt x="634257" y="480406"/>
                              <a:pt x="610620" y="496164"/>
                              <a:pt x="610620" y="476467"/>
                            </a:cubicBezTo>
                            <a:cubicBezTo>
                              <a:pt x="610620" y="460709"/>
                              <a:pt x="618499" y="444951"/>
                              <a:pt x="626378" y="429193"/>
                            </a:cubicBezTo>
                            <a:cubicBezTo>
                              <a:pt x="634257" y="413435"/>
                              <a:pt x="638197" y="401617"/>
                              <a:pt x="646075" y="385859"/>
                            </a:cubicBezTo>
                            <a:cubicBezTo>
                              <a:pt x="646075" y="381919"/>
                              <a:pt x="638197" y="381919"/>
                              <a:pt x="638197" y="385859"/>
                            </a:cubicBezTo>
                            <a:cubicBezTo>
                              <a:pt x="610620" y="421314"/>
                              <a:pt x="579104" y="456769"/>
                              <a:pt x="543649" y="484346"/>
                            </a:cubicBezTo>
                            <a:cubicBezTo>
                              <a:pt x="527891" y="500104"/>
                              <a:pt x="492436" y="523741"/>
                              <a:pt x="468799" y="500104"/>
                            </a:cubicBezTo>
                            <a:cubicBezTo>
                              <a:pt x="456980" y="488285"/>
                              <a:pt x="460920" y="468588"/>
                              <a:pt x="464859" y="456769"/>
                            </a:cubicBezTo>
                            <a:cubicBezTo>
                              <a:pt x="468799" y="437072"/>
                              <a:pt x="480617" y="417375"/>
                              <a:pt x="488496" y="397677"/>
                            </a:cubicBezTo>
                            <a:cubicBezTo>
                              <a:pt x="488496" y="393738"/>
                              <a:pt x="480617" y="393738"/>
                              <a:pt x="480617" y="397677"/>
                            </a:cubicBezTo>
                            <a:cubicBezTo>
                              <a:pt x="453041" y="425254"/>
                              <a:pt x="429404" y="452830"/>
                              <a:pt x="397888" y="476467"/>
                            </a:cubicBezTo>
                            <a:cubicBezTo>
                              <a:pt x="378191" y="492225"/>
                              <a:pt x="338796" y="515862"/>
                              <a:pt x="358493" y="468588"/>
                            </a:cubicBezTo>
                            <a:cubicBezTo>
                              <a:pt x="366372" y="448891"/>
                              <a:pt x="378191" y="433133"/>
                              <a:pt x="386070" y="413435"/>
                            </a:cubicBezTo>
                            <a:cubicBezTo>
                              <a:pt x="386070" y="413435"/>
                              <a:pt x="378191" y="409496"/>
                              <a:pt x="378191" y="413435"/>
                            </a:cubicBezTo>
                            <a:cubicBezTo>
                              <a:pt x="354554" y="452830"/>
                              <a:pt x="323038" y="488285"/>
                              <a:pt x="287582" y="515862"/>
                            </a:cubicBezTo>
                            <a:cubicBezTo>
                              <a:pt x="275764" y="527680"/>
                              <a:pt x="260006" y="531620"/>
                              <a:pt x="244248" y="519801"/>
                            </a:cubicBezTo>
                            <a:cubicBezTo>
                              <a:pt x="244248" y="496164"/>
                              <a:pt x="256066" y="472527"/>
                              <a:pt x="267885" y="452830"/>
                            </a:cubicBezTo>
                            <a:cubicBezTo>
                              <a:pt x="275764" y="437072"/>
                              <a:pt x="283643" y="425254"/>
                              <a:pt x="291522" y="413435"/>
                            </a:cubicBezTo>
                            <a:cubicBezTo>
                              <a:pt x="291522" y="409496"/>
                              <a:pt x="287582" y="409496"/>
                              <a:pt x="283643" y="413435"/>
                            </a:cubicBezTo>
                            <a:cubicBezTo>
                              <a:pt x="252127" y="441012"/>
                              <a:pt x="228490" y="480406"/>
                              <a:pt x="208793" y="515862"/>
                            </a:cubicBezTo>
                            <a:cubicBezTo>
                              <a:pt x="204853" y="523741"/>
                              <a:pt x="200914" y="535559"/>
                              <a:pt x="193035" y="543438"/>
                            </a:cubicBezTo>
                            <a:cubicBezTo>
                              <a:pt x="177277" y="567075"/>
                              <a:pt x="157579" y="547378"/>
                              <a:pt x="157579" y="527680"/>
                            </a:cubicBezTo>
                            <a:cubicBezTo>
                              <a:pt x="157579" y="504043"/>
                              <a:pt x="165459" y="480406"/>
                              <a:pt x="177277" y="460709"/>
                            </a:cubicBezTo>
                            <a:cubicBezTo>
                              <a:pt x="177277" y="456769"/>
                              <a:pt x="169398" y="456769"/>
                              <a:pt x="169398" y="460709"/>
                            </a:cubicBezTo>
                            <a:cubicBezTo>
                              <a:pt x="153640" y="484346"/>
                              <a:pt x="130003" y="527680"/>
                              <a:pt x="126064" y="555256"/>
                            </a:cubicBezTo>
                            <a:cubicBezTo>
                              <a:pt x="122124" y="598591"/>
                              <a:pt x="78790" y="594651"/>
                              <a:pt x="70911" y="559196"/>
                            </a:cubicBezTo>
                            <a:cubicBezTo>
                              <a:pt x="66971" y="543438"/>
                              <a:pt x="66971" y="527680"/>
                              <a:pt x="66971" y="511922"/>
                            </a:cubicBezTo>
                            <a:cubicBezTo>
                              <a:pt x="66971" y="507983"/>
                              <a:pt x="59092" y="507983"/>
                              <a:pt x="59092" y="511922"/>
                            </a:cubicBezTo>
                            <a:cubicBezTo>
                              <a:pt x="55153" y="531620"/>
                              <a:pt x="47274" y="551317"/>
                              <a:pt x="35455" y="567075"/>
                            </a:cubicBezTo>
                            <a:cubicBezTo>
                              <a:pt x="11819" y="602530"/>
                              <a:pt x="0" y="559196"/>
                              <a:pt x="0" y="539499"/>
                            </a:cubicBezTo>
                            <a:cubicBezTo>
                              <a:pt x="0" y="460709"/>
                              <a:pt x="31516" y="374040"/>
                              <a:pt x="66971" y="307069"/>
                            </a:cubicBezTo>
                            <a:cubicBezTo>
                              <a:pt x="157579" y="153429"/>
                              <a:pt x="326977" y="58882"/>
                              <a:pt x="496375" y="23426"/>
                            </a:cubicBezTo>
                            <a:cubicBezTo>
                              <a:pt x="657894" y="-12029"/>
                              <a:pt x="858808" y="11608"/>
                              <a:pt x="996690" y="114035"/>
                            </a:cubicBezTo>
                            <a:cubicBezTo>
                              <a:pt x="1036084" y="145550"/>
                              <a:pt x="1079419" y="188885"/>
                              <a:pt x="1095177" y="236158"/>
                            </a:cubicBezTo>
                            <a:cubicBezTo>
                              <a:pt x="1110934" y="232219"/>
                              <a:pt x="1114874" y="232219"/>
                              <a:pt x="1114874" y="232219"/>
                            </a:cubicBezTo>
                            <a:close/>
                          </a:path>
                        </a:pathLst>
                      </a:custGeom>
                      <a:solidFill>
                        <a:srgbClr val="824D14"/>
                      </a:solidFill>
                      <a:ln w="39379" cap="flat">
                        <a:noFill/>
                        <a:prstDash val="solid"/>
                        <a:miter/>
                      </a:ln>
                    </p:spPr>
                    <p:txBody>
                      <a:bodyPr rtlCol="0" anchor="ctr"/>
                      <a:lstStyle/>
                      <a:p>
                        <a:endParaRPr lang="en-US"/>
                      </a:p>
                    </p:txBody>
                  </p:sp>
                </p:grpSp>
                <p:grpSp>
                  <p:nvGrpSpPr>
                    <p:cNvPr id="3430" name="Graphic 2510">
                      <a:extLst>
                        <a:ext uri="{FF2B5EF4-FFF2-40B4-BE49-F238E27FC236}">
                          <a16:creationId xmlns:a16="http://schemas.microsoft.com/office/drawing/2014/main" xmlns="" id="{E5C57E72-A562-4BE7-A315-77A21197DA9B}"/>
                        </a:ext>
                      </a:extLst>
                    </p:cNvPr>
                    <p:cNvGrpSpPr/>
                    <p:nvPr/>
                  </p:nvGrpSpPr>
                  <p:grpSpPr>
                    <a:xfrm>
                      <a:off x="17422608" y="1630298"/>
                      <a:ext cx="413645" cy="657893"/>
                      <a:chOff x="17422608" y="1630298"/>
                      <a:chExt cx="413645" cy="657893"/>
                    </a:xfrm>
                    <a:solidFill>
                      <a:srgbClr val="824D14"/>
                    </a:solidFill>
                  </p:grpSpPr>
                  <p:sp>
                    <p:nvSpPr>
                      <p:cNvPr id="3431" name="Freeform: Shape 3430">
                        <a:extLst>
                          <a:ext uri="{FF2B5EF4-FFF2-40B4-BE49-F238E27FC236}">
                            <a16:creationId xmlns:a16="http://schemas.microsoft.com/office/drawing/2014/main" xmlns="" id="{0CEDF38A-287A-454F-9062-DE0BF5C93839}"/>
                          </a:ext>
                        </a:extLst>
                      </p:cNvPr>
                      <p:cNvSpPr/>
                      <p:nvPr/>
                    </p:nvSpPr>
                    <p:spPr>
                      <a:xfrm>
                        <a:off x="17422608" y="1630298"/>
                        <a:ext cx="307279" cy="157579"/>
                      </a:xfrm>
                      <a:custGeom>
                        <a:avLst/>
                        <a:gdLst>
                          <a:gd name="connsiteX0" fmla="*/ 307280 w 307279"/>
                          <a:gd name="connsiteY0" fmla="*/ 157579 h 157579"/>
                          <a:gd name="connsiteX1" fmla="*/ 307280 w 307279"/>
                          <a:gd name="connsiteY1" fmla="*/ 157579 h 157579"/>
                          <a:gd name="connsiteX2" fmla="*/ 299401 w 307279"/>
                          <a:gd name="connsiteY2" fmla="*/ 145761 h 157579"/>
                          <a:gd name="connsiteX3" fmla="*/ 291522 w 307279"/>
                          <a:gd name="connsiteY3" fmla="*/ 130003 h 157579"/>
                          <a:gd name="connsiteX4" fmla="*/ 275764 w 307279"/>
                          <a:gd name="connsiteY4" fmla="*/ 110305 h 157579"/>
                          <a:gd name="connsiteX5" fmla="*/ 267885 w 307279"/>
                          <a:gd name="connsiteY5" fmla="*/ 102426 h 157579"/>
                          <a:gd name="connsiteX6" fmla="*/ 256066 w 307279"/>
                          <a:gd name="connsiteY6" fmla="*/ 90608 h 157579"/>
                          <a:gd name="connsiteX7" fmla="*/ 244248 w 307279"/>
                          <a:gd name="connsiteY7" fmla="*/ 78790 h 157579"/>
                          <a:gd name="connsiteX8" fmla="*/ 232429 w 307279"/>
                          <a:gd name="connsiteY8" fmla="*/ 70911 h 157579"/>
                          <a:gd name="connsiteX9" fmla="*/ 224550 w 307279"/>
                          <a:gd name="connsiteY9" fmla="*/ 66971 h 157579"/>
                          <a:gd name="connsiteX10" fmla="*/ 216672 w 307279"/>
                          <a:gd name="connsiteY10" fmla="*/ 63032 h 157579"/>
                          <a:gd name="connsiteX11" fmla="*/ 204853 w 307279"/>
                          <a:gd name="connsiteY11" fmla="*/ 55153 h 157579"/>
                          <a:gd name="connsiteX12" fmla="*/ 189095 w 307279"/>
                          <a:gd name="connsiteY12" fmla="*/ 47274 h 157579"/>
                          <a:gd name="connsiteX13" fmla="*/ 173337 w 307279"/>
                          <a:gd name="connsiteY13" fmla="*/ 39395 h 157579"/>
                          <a:gd name="connsiteX14" fmla="*/ 157579 w 307279"/>
                          <a:gd name="connsiteY14" fmla="*/ 31516 h 157579"/>
                          <a:gd name="connsiteX15" fmla="*/ 149701 w 307279"/>
                          <a:gd name="connsiteY15" fmla="*/ 27576 h 157579"/>
                          <a:gd name="connsiteX16" fmla="*/ 141822 w 307279"/>
                          <a:gd name="connsiteY16" fmla="*/ 23637 h 157579"/>
                          <a:gd name="connsiteX17" fmla="*/ 126063 w 307279"/>
                          <a:gd name="connsiteY17" fmla="*/ 19697 h 157579"/>
                          <a:gd name="connsiteX18" fmla="*/ 110306 w 307279"/>
                          <a:gd name="connsiteY18" fmla="*/ 15758 h 157579"/>
                          <a:gd name="connsiteX19" fmla="*/ 82729 w 307279"/>
                          <a:gd name="connsiteY19" fmla="*/ 7879 h 157579"/>
                          <a:gd name="connsiteX20" fmla="*/ 55153 w 307279"/>
                          <a:gd name="connsiteY20" fmla="*/ 3939 h 157579"/>
                          <a:gd name="connsiteX21" fmla="*/ 43335 w 307279"/>
                          <a:gd name="connsiteY21" fmla="*/ 0 h 157579"/>
                          <a:gd name="connsiteX22" fmla="*/ 31516 w 307279"/>
                          <a:gd name="connsiteY22" fmla="*/ 0 h 157579"/>
                          <a:gd name="connsiteX23" fmla="*/ 15758 w 307279"/>
                          <a:gd name="connsiteY23" fmla="*/ 0 h 157579"/>
                          <a:gd name="connsiteX24" fmla="*/ 0 w 307279"/>
                          <a:gd name="connsiteY24" fmla="*/ 0 h 157579"/>
                          <a:gd name="connsiteX25" fmla="*/ 15758 w 307279"/>
                          <a:gd name="connsiteY25" fmla="*/ 0 h 157579"/>
                          <a:gd name="connsiteX26" fmla="*/ 35455 w 307279"/>
                          <a:gd name="connsiteY26" fmla="*/ 0 h 157579"/>
                          <a:gd name="connsiteX27" fmla="*/ 47274 w 307279"/>
                          <a:gd name="connsiteY27" fmla="*/ 0 h 157579"/>
                          <a:gd name="connsiteX28" fmla="*/ 59092 w 307279"/>
                          <a:gd name="connsiteY28" fmla="*/ 0 h 157579"/>
                          <a:gd name="connsiteX29" fmla="*/ 86669 w 307279"/>
                          <a:gd name="connsiteY29" fmla="*/ 3939 h 157579"/>
                          <a:gd name="connsiteX30" fmla="*/ 118185 w 307279"/>
                          <a:gd name="connsiteY30" fmla="*/ 11818 h 157579"/>
                          <a:gd name="connsiteX31" fmla="*/ 133942 w 307279"/>
                          <a:gd name="connsiteY31" fmla="*/ 15758 h 157579"/>
                          <a:gd name="connsiteX32" fmla="*/ 149701 w 307279"/>
                          <a:gd name="connsiteY32" fmla="*/ 19697 h 157579"/>
                          <a:gd name="connsiteX33" fmla="*/ 157579 w 307279"/>
                          <a:gd name="connsiteY33" fmla="*/ 23637 h 157579"/>
                          <a:gd name="connsiteX34" fmla="*/ 165458 w 307279"/>
                          <a:gd name="connsiteY34" fmla="*/ 27576 h 157579"/>
                          <a:gd name="connsiteX35" fmla="*/ 181217 w 307279"/>
                          <a:gd name="connsiteY35" fmla="*/ 35455 h 157579"/>
                          <a:gd name="connsiteX36" fmla="*/ 196974 w 307279"/>
                          <a:gd name="connsiteY36" fmla="*/ 43334 h 157579"/>
                          <a:gd name="connsiteX37" fmla="*/ 212732 w 307279"/>
                          <a:gd name="connsiteY37" fmla="*/ 51213 h 157579"/>
                          <a:gd name="connsiteX38" fmla="*/ 224550 w 307279"/>
                          <a:gd name="connsiteY38" fmla="*/ 59092 h 157579"/>
                          <a:gd name="connsiteX39" fmla="*/ 232429 w 307279"/>
                          <a:gd name="connsiteY39" fmla="*/ 63032 h 157579"/>
                          <a:gd name="connsiteX40" fmla="*/ 240309 w 307279"/>
                          <a:gd name="connsiteY40" fmla="*/ 66971 h 157579"/>
                          <a:gd name="connsiteX41" fmla="*/ 252127 w 307279"/>
                          <a:gd name="connsiteY41" fmla="*/ 78790 h 157579"/>
                          <a:gd name="connsiteX42" fmla="*/ 263945 w 307279"/>
                          <a:gd name="connsiteY42" fmla="*/ 90608 h 157579"/>
                          <a:gd name="connsiteX43" fmla="*/ 271824 w 307279"/>
                          <a:gd name="connsiteY43" fmla="*/ 102426 h 157579"/>
                          <a:gd name="connsiteX44" fmla="*/ 279704 w 307279"/>
                          <a:gd name="connsiteY44" fmla="*/ 114245 h 157579"/>
                          <a:gd name="connsiteX45" fmla="*/ 291522 w 307279"/>
                          <a:gd name="connsiteY45" fmla="*/ 133942 h 157579"/>
                          <a:gd name="connsiteX46" fmla="*/ 299401 w 307279"/>
                          <a:gd name="connsiteY46" fmla="*/ 149700 h 157579"/>
                          <a:gd name="connsiteX47" fmla="*/ 307280 w 307279"/>
                          <a:gd name="connsiteY47" fmla="*/ 157579 h 157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07279" h="157579">
                            <a:moveTo>
                              <a:pt x="307280" y="157579"/>
                            </a:moveTo>
                            <a:cubicBezTo>
                              <a:pt x="307280" y="157579"/>
                              <a:pt x="307280" y="157579"/>
                              <a:pt x="307280" y="157579"/>
                            </a:cubicBezTo>
                            <a:cubicBezTo>
                              <a:pt x="303340" y="149700"/>
                              <a:pt x="303340" y="149700"/>
                              <a:pt x="299401" y="145761"/>
                            </a:cubicBezTo>
                            <a:cubicBezTo>
                              <a:pt x="295461" y="141821"/>
                              <a:pt x="295461" y="137882"/>
                              <a:pt x="291522" y="130003"/>
                            </a:cubicBezTo>
                            <a:cubicBezTo>
                              <a:pt x="287582" y="126063"/>
                              <a:pt x="283643" y="118184"/>
                              <a:pt x="275764" y="110305"/>
                            </a:cubicBezTo>
                            <a:cubicBezTo>
                              <a:pt x="271824" y="106366"/>
                              <a:pt x="271824" y="102426"/>
                              <a:pt x="267885" y="102426"/>
                            </a:cubicBezTo>
                            <a:cubicBezTo>
                              <a:pt x="263945" y="98487"/>
                              <a:pt x="260006" y="94547"/>
                              <a:pt x="256066" y="90608"/>
                            </a:cubicBezTo>
                            <a:cubicBezTo>
                              <a:pt x="252127" y="86668"/>
                              <a:pt x="248188" y="82729"/>
                              <a:pt x="244248" y="78790"/>
                            </a:cubicBezTo>
                            <a:cubicBezTo>
                              <a:pt x="240309" y="74850"/>
                              <a:pt x="236369" y="70911"/>
                              <a:pt x="232429" y="70911"/>
                            </a:cubicBezTo>
                            <a:cubicBezTo>
                              <a:pt x="232429" y="70911"/>
                              <a:pt x="228490" y="66971"/>
                              <a:pt x="224550" y="66971"/>
                            </a:cubicBezTo>
                            <a:cubicBezTo>
                              <a:pt x="220611" y="66971"/>
                              <a:pt x="220611" y="63032"/>
                              <a:pt x="216672" y="63032"/>
                            </a:cubicBezTo>
                            <a:cubicBezTo>
                              <a:pt x="212732" y="59092"/>
                              <a:pt x="208793" y="59092"/>
                              <a:pt x="204853" y="55153"/>
                            </a:cubicBezTo>
                            <a:cubicBezTo>
                              <a:pt x="200914" y="51213"/>
                              <a:pt x="196974" y="51213"/>
                              <a:pt x="189095" y="47274"/>
                            </a:cubicBezTo>
                            <a:cubicBezTo>
                              <a:pt x="185156" y="43334"/>
                              <a:pt x="181217" y="43334"/>
                              <a:pt x="173337" y="39395"/>
                            </a:cubicBezTo>
                            <a:cubicBezTo>
                              <a:pt x="169398" y="35455"/>
                              <a:pt x="161519" y="35455"/>
                              <a:pt x="157579" y="31516"/>
                            </a:cubicBezTo>
                            <a:lnTo>
                              <a:pt x="149701" y="27576"/>
                            </a:lnTo>
                            <a:cubicBezTo>
                              <a:pt x="145761" y="27576"/>
                              <a:pt x="145761" y="27576"/>
                              <a:pt x="141822" y="23637"/>
                            </a:cubicBezTo>
                            <a:cubicBezTo>
                              <a:pt x="137882" y="23637"/>
                              <a:pt x="130003" y="19697"/>
                              <a:pt x="126063" y="19697"/>
                            </a:cubicBezTo>
                            <a:cubicBezTo>
                              <a:pt x="122124" y="19697"/>
                              <a:pt x="114245" y="15758"/>
                              <a:pt x="110306" y="15758"/>
                            </a:cubicBezTo>
                            <a:cubicBezTo>
                              <a:pt x="98487" y="11818"/>
                              <a:pt x="90608" y="11818"/>
                              <a:pt x="82729" y="7879"/>
                            </a:cubicBezTo>
                            <a:cubicBezTo>
                              <a:pt x="74850" y="7879"/>
                              <a:pt x="63032" y="3939"/>
                              <a:pt x="55153" y="3939"/>
                            </a:cubicBezTo>
                            <a:cubicBezTo>
                              <a:pt x="51213" y="3939"/>
                              <a:pt x="47274" y="3939"/>
                              <a:pt x="43335" y="0"/>
                            </a:cubicBezTo>
                            <a:cubicBezTo>
                              <a:pt x="39395" y="0"/>
                              <a:pt x="35455" y="0"/>
                              <a:pt x="31516" y="0"/>
                            </a:cubicBezTo>
                            <a:cubicBezTo>
                              <a:pt x="23637" y="0"/>
                              <a:pt x="19697" y="0"/>
                              <a:pt x="15758" y="0"/>
                            </a:cubicBezTo>
                            <a:cubicBezTo>
                              <a:pt x="7879" y="0"/>
                              <a:pt x="0" y="0"/>
                              <a:pt x="0" y="0"/>
                            </a:cubicBezTo>
                            <a:cubicBezTo>
                              <a:pt x="0" y="0"/>
                              <a:pt x="3940" y="0"/>
                              <a:pt x="15758" y="0"/>
                            </a:cubicBezTo>
                            <a:cubicBezTo>
                              <a:pt x="19697" y="0"/>
                              <a:pt x="27576" y="0"/>
                              <a:pt x="35455" y="0"/>
                            </a:cubicBezTo>
                            <a:cubicBezTo>
                              <a:pt x="39395" y="0"/>
                              <a:pt x="43335" y="0"/>
                              <a:pt x="47274" y="0"/>
                            </a:cubicBezTo>
                            <a:cubicBezTo>
                              <a:pt x="51213" y="0"/>
                              <a:pt x="55153" y="0"/>
                              <a:pt x="59092" y="0"/>
                            </a:cubicBezTo>
                            <a:cubicBezTo>
                              <a:pt x="66971" y="0"/>
                              <a:pt x="74850" y="3939"/>
                              <a:pt x="86669" y="3939"/>
                            </a:cubicBezTo>
                            <a:cubicBezTo>
                              <a:pt x="94547" y="3939"/>
                              <a:pt x="106366" y="7879"/>
                              <a:pt x="118185" y="11818"/>
                            </a:cubicBezTo>
                            <a:cubicBezTo>
                              <a:pt x="122124" y="11818"/>
                              <a:pt x="130003" y="15758"/>
                              <a:pt x="133942" y="15758"/>
                            </a:cubicBezTo>
                            <a:cubicBezTo>
                              <a:pt x="137882" y="15758"/>
                              <a:pt x="145761" y="19697"/>
                              <a:pt x="149701" y="19697"/>
                            </a:cubicBezTo>
                            <a:cubicBezTo>
                              <a:pt x="153640" y="19697"/>
                              <a:pt x="153640" y="19697"/>
                              <a:pt x="157579" y="23637"/>
                            </a:cubicBezTo>
                            <a:lnTo>
                              <a:pt x="165458" y="27576"/>
                            </a:lnTo>
                            <a:cubicBezTo>
                              <a:pt x="169398" y="31516"/>
                              <a:pt x="177277" y="31516"/>
                              <a:pt x="181217" y="35455"/>
                            </a:cubicBezTo>
                            <a:cubicBezTo>
                              <a:pt x="185156" y="39395"/>
                              <a:pt x="193034" y="39395"/>
                              <a:pt x="196974" y="43334"/>
                            </a:cubicBezTo>
                            <a:cubicBezTo>
                              <a:pt x="200914" y="47274"/>
                              <a:pt x="204853" y="47274"/>
                              <a:pt x="212732" y="51213"/>
                            </a:cubicBezTo>
                            <a:cubicBezTo>
                              <a:pt x="216672" y="55153"/>
                              <a:pt x="220611" y="59092"/>
                              <a:pt x="224550" y="59092"/>
                            </a:cubicBezTo>
                            <a:cubicBezTo>
                              <a:pt x="228490" y="59092"/>
                              <a:pt x="228490" y="63032"/>
                              <a:pt x="232429" y="63032"/>
                            </a:cubicBezTo>
                            <a:cubicBezTo>
                              <a:pt x="236369" y="63032"/>
                              <a:pt x="236369" y="66971"/>
                              <a:pt x="240309" y="66971"/>
                            </a:cubicBezTo>
                            <a:cubicBezTo>
                              <a:pt x="244248" y="70911"/>
                              <a:pt x="248188" y="74850"/>
                              <a:pt x="252127" y="78790"/>
                            </a:cubicBezTo>
                            <a:cubicBezTo>
                              <a:pt x="256066" y="82729"/>
                              <a:pt x="260006" y="86668"/>
                              <a:pt x="263945" y="90608"/>
                            </a:cubicBezTo>
                            <a:cubicBezTo>
                              <a:pt x="267885" y="94547"/>
                              <a:pt x="271824" y="98487"/>
                              <a:pt x="271824" y="102426"/>
                            </a:cubicBezTo>
                            <a:cubicBezTo>
                              <a:pt x="275764" y="106366"/>
                              <a:pt x="275764" y="110305"/>
                              <a:pt x="279704" y="114245"/>
                            </a:cubicBezTo>
                            <a:cubicBezTo>
                              <a:pt x="283643" y="122124"/>
                              <a:pt x="287582" y="126063"/>
                              <a:pt x="291522" y="133942"/>
                            </a:cubicBezTo>
                            <a:cubicBezTo>
                              <a:pt x="295461" y="137882"/>
                              <a:pt x="299401" y="145761"/>
                              <a:pt x="299401" y="149700"/>
                            </a:cubicBezTo>
                            <a:cubicBezTo>
                              <a:pt x="307280" y="153640"/>
                              <a:pt x="307280" y="157579"/>
                              <a:pt x="307280" y="157579"/>
                            </a:cubicBezTo>
                            <a:close/>
                          </a:path>
                        </a:pathLst>
                      </a:custGeom>
                      <a:solidFill>
                        <a:srgbClr val="824D14"/>
                      </a:solidFill>
                      <a:ln w="39379" cap="flat">
                        <a:noFill/>
                        <a:prstDash val="solid"/>
                        <a:miter/>
                      </a:ln>
                    </p:spPr>
                    <p:txBody>
                      <a:bodyPr rtlCol="0" anchor="ctr"/>
                      <a:lstStyle/>
                      <a:p>
                        <a:endParaRPr lang="en-US"/>
                      </a:p>
                    </p:txBody>
                  </p:sp>
                  <p:sp>
                    <p:nvSpPr>
                      <p:cNvPr id="3432" name="Freeform: Shape 3431">
                        <a:extLst>
                          <a:ext uri="{FF2B5EF4-FFF2-40B4-BE49-F238E27FC236}">
                            <a16:creationId xmlns:a16="http://schemas.microsoft.com/office/drawing/2014/main" xmlns="" id="{63FBC4C0-F3C2-42B1-8DEA-9004FE09401F}"/>
                          </a:ext>
                        </a:extLst>
                      </p:cNvPr>
                      <p:cNvSpPr/>
                      <p:nvPr/>
                    </p:nvSpPr>
                    <p:spPr>
                      <a:xfrm>
                        <a:off x="17458063" y="1787877"/>
                        <a:ext cx="283643" cy="39394"/>
                      </a:xfrm>
                      <a:custGeom>
                        <a:avLst/>
                        <a:gdLst>
                          <a:gd name="connsiteX0" fmla="*/ 283643 w 283643"/>
                          <a:gd name="connsiteY0" fmla="*/ 39395 h 39394"/>
                          <a:gd name="connsiteX1" fmla="*/ 271825 w 283643"/>
                          <a:gd name="connsiteY1" fmla="*/ 35455 h 39394"/>
                          <a:gd name="connsiteX2" fmla="*/ 240309 w 283643"/>
                          <a:gd name="connsiteY2" fmla="*/ 23637 h 39394"/>
                          <a:gd name="connsiteX3" fmla="*/ 220611 w 283643"/>
                          <a:gd name="connsiteY3" fmla="*/ 19697 h 39394"/>
                          <a:gd name="connsiteX4" fmla="*/ 196974 w 283643"/>
                          <a:gd name="connsiteY4" fmla="*/ 15758 h 39394"/>
                          <a:gd name="connsiteX5" fmla="*/ 173338 w 283643"/>
                          <a:gd name="connsiteY5" fmla="*/ 11818 h 39394"/>
                          <a:gd name="connsiteX6" fmla="*/ 145761 w 283643"/>
                          <a:gd name="connsiteY6" fmla="*/ 7879 h 39394"/>
                          <a:gd name="connsiteX7" fmla="*/ 118185 w 283643"/>
                          <a:gd name="connsiteY7" fmla="*/ 3939 h 39394"/>
                          <a:gd name="connsiteX8" fmla="*/ 90608 w 283643"/>
                          <a:gd name="connsiteY8" fmla="*/ 3939 h 39394"/>
                          <a:gd name="connsiteX9" fmla="*/ 66972 w 283643"/>
                          <a:gd name="connsiteY9" fmla="*/ 3939 h 39394"/>
                          <a:gd name="connsiteX10" fmla="*/ 47274 w 283643"/>
                          <a:gd name="connsiteY10" fmla="*/ 3939 h 39394"/>
                          <a:gd name="connsiteX11" fmla="*/ 27577 w 283643"/>
                          <a:gd name="connsiteY11" fmla="*/ 7879 h 39394"/>
                          <a:gd name="connsiteX12" fmla="*/ 11819 w 283643"/>
                          <a:gd name="connsiteY12" fmla="*/ 11818 h 39394"/>
                          <a:gd name="connsiteX13" fmla="*/ 0 w 283643"/>
                          <a:gd name="connsiteY13" fmla="*/ 15758 h 39394"/>
                          <a:gd name="connsiteX14" fmla="*/ 11819 w 283643"/>
                          <a:gd name="connsiteY14" fmla="*/ 11818 h 39394"/>
                          <a:gd name="connsiteX15" fmla="*/ 23637 w 283643"/>
                          <a:gd name="connsiteY15" fmla="*/ 7879 h 39394"/>
                          <a:gd name="connsiteX16" fmla="*/ 43335 w 283643"/>
                          <a:gd name="connsiteY16" fmla="*/ 3939 h 39394"/>
                          <a:gd name="connsiteX17" fmla="*/ 66972 w 283643"/>
                          <a:gd name="connsiteY17" fmla="*/ 0 h 39394"/>
                          <a:gd name="connsiteX18" fmla="*/ 90608 w 283643"/>
                          <a:gd name="connsiteY18" fmla="*/ 0 h 39394"/>
                          <a:gd name="connsiteX19" fmla="*/ 118185 w 283643"/>
                          <a:gd name="connsiteY19" fmla="*/ 0 h 39394"/>
                          <a:gd name="connsiteX20" fmla="*/ 145761 w 283643"/>
                          <a:gd name="connsiteY20" fmla="*/ 3939 h 39394"/>
                          <a:gd name="connsiteX21" fmla="*/ 173338 w 283643"/>
                          <a:gd name="connsiteY21" fmla="*/ 7879 h 39394"/>
                          <a:gd name="connsiteX22" fmla="*/ 200914 w 283643"/>
                          <a:gd name="connsiteY22" fmla="*/ 11818 h 39394"/>
                          <a:gd name="connsiteX23" fmla="*/ 244248 w 283643"/>
                          <a:gd name="connsiteY23" fmla="*/ 27576 h 39394"/>
                          <a:gd name="connsiteX24" fmla="*/ 275764 w 283643"/>
                          <a:gd name="connsiteY24" fmla="*/ 39395 h 39394"/>
                          <a:gd name="connsiteX25" fmla="*/ 283643 w 283643"/>
                          <a:gd name="connsiteY25" fmla="*/ 39395 h 3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83643" h="39394">
                            <a:moveTo>
                              <a:pt x="283643" y="39395"/>
                            </a:moveTo>
                            <a:cubicBezTo>
                              <a:pt x="283643" y="39395"/>
                              <a:pt x="279704" y="39395"/>
                              <a:pt x="271825" y="35455"/>
                            </a:cubicBezTo>
                            <a:cubicBezTo>
                              <a:pt x="263946" y="31516"/>
                              <a:pt x="252127" y="27576"/>
                              <a:pt x="240309" y="23637"/>
                            </a:cubicBezTo>
                            <a:cubicBezTo>
                              <a:pt x="232430" y="23637"/>
                              <a:pt x="228490" y="19697"/>
                              <a:pt x="220611" y="19697"/>
                            </a:cubicBezTo>
                            <a:cubicBezTo>
                              <a:pt x="212732" y="15758"/>
                              <a:pt x="204854" y="15758"/>
                              <a:pt x="196974" y="15758"/>
                            </a:cubicBezTo>
                            <a:cubicBezTo>
                              <a:pt x="189095" y="11818"/>
                              <a:pt x="181217" y="11818"/>
                              <a:pt x="173338" y="11818"/>
                            </a:cubicBezTo>
                            <a:cubicBezTo>
                              <a:pt x="165459" y="11818"/>
                              <a:pt x="157579" y="7879"/>
                              <a:pt x="145761" y="7879"/>
                            </a:cubicBezTo>
                            <a:cubicBezTo>
                              <a:pt x="137882" y="7879"/>
                              <a:pt x="126064" y="3939"/>
                              <a:pt x="118185" y="3939"/>
                            </a:cubicBezTo>
                            <a:cubicBezTo>
                              <a:pt x="110306" y="3939"/>
                              <a:pt x="102427" y="3939"/>
                              <a:pt x="90608" y="3939"/>
                            </a:cubicBezTo>
                            <a:cubicBezTo>
                              <a:pt x="82729" y="3939"/>
                              <a:pt x="74851" y="3939"/>
                              <a:pt x="66972" y="3939"/>
                            </a:cubicBezTo>
                            <a:cubicBezTo>
                              <a:pt x="59092" y="3939"/>
                              <a:pt x="51213" y="3939"/>
                              <a:pt x="47274" y="3939"/>
                            </a:cubicBezTo>
                            <a:cubicBezTo>
                              <a:pt x="39395" y="3939"/>
                              <a:pt x="35456" y="3939"/>
                              <a:pt x="27577" y="7879"/>
                            </a:cubicBezTo>
                            <a:cubicBezTo>
                              <a:pt x="23637" y="7879"/>
                              <a:pt x="15758" y="7879"/>
                              <a:pt x="11819" y="11818"/>
                            </a:cubicBezTo>
                            <a:cubicBezTo>
                              <a:pt x="3940" y="11818"/>
                              <a:pt x="0" y="15758"/>
                              <a:pt x="0" y="15758"/>
                            </a:cubicBezTo>
                            <a:cubicBezTo>
                              <a:pt x="0" y="15758"/>
                              <a:pt x="3940" y="15758"/>
                              <a:pt x="11819" y="11818"/>
                            </a:cubicBezTo>
                            <a:cubicBezTo>
                              <a:pt x="15758" y="11818"/>
                              <a:pt x="19697" y="7879"/>
                              <a:pt x="23637" y="7879"/>
                            </a:cubicBezTo>
                            <a:cubicBezTo>
                              <a:pt x="27577" y="7879"/>
                              <a:pt x="35456" y="3939"/>
                              <a:pt x="43335" y="3939"/>
                            </a:cubicBezTo>
                            <a:cubicBezTo>
                              <a:pt x="51213" y="3939"/>
                              <a:pt x="59092" y="3939"/>
                              <a:pt x="66972" y="0"/>
                            </a:cubicBezTo>
                            <a:cubicBezTo>
                              <a:pt x="74851" y="0"/>
                              <a:pt x="82729" y="0"/>
                              <a:pt x="90608" y="0"/>
                            </a:cubicBezTo>
                            <a:cubicBezTo>
                              <a:pt x="98487" y="0"/>
                              <a:pt x="106367" y="0"/>
                              <a:pt x="118185" y="0"/>
                            </a:cubicBezTo>
                            <a:cubicBezTo>
                              <a:pt x="126064" y="0"/>
                              <a:pt x="137882" y="0"/>
                              <a:pt x="145761" y="3939"/>
                            </a:cubicBezTo>
                            <a:cubicBezTo>
                              <a:pt x="153640" y="3939"/>
                              <a:pt x="165459" y="7879"/>
                              <a:pt x="173338" y="7879"/>
                            </a:cubicBezTo>
                            <a:cubicBezTo>
                              <a:pt x="181217" y="7879"/>
                              <a:pt x="189095" y="11818"/>
                              <a:pt x="200914" y="11818"/>
                            </a:cubicBezTo>
                            <a:cubicBezTo>
                              <a:pt x="216672" y="15758"/>
                              <a:pt x="232430" y="19697"/>
                              <a:pt x="244248" y="27576"/>
                            </a:cubicBezTo>
                            <a:cubicBezTo>
                              <a:pt x="256066" y="31516"/>
                              <a:pt x="267885" y="35455"/>
                              <a:pt x="275764" y="39395"/>
                            </a:cubicBezTo>
                            <a:cubicBezTo>
                              <a:pt x="279704" y="35455"/>
                              <a:pt x="283643" y="39395"/>
                              <a:pt x="283643" y="39395"/>
                            </a:cubicBezTo>
                            <a:close/>
                          </a:path>
                        </a:pathLst>
                      </a:custGeom>
                      <a:solidFill>
                        <a:srgbClr val="824D14"/>
                      </a:solidFill>
                      <a:ln w="39379" cap="flat">
                        <a:noFill/>
                        <a:prstDash val="solid"/>
                        <a:miter/>
                      </a:ln>
                    </p:spPr>
                    <p:txBody>
                      <a:bodyPr rtlCol="0" anchor="ctr"/>
                      <a:lstStyle/>
                      <a:p>
                        <a:endParaRPr lang="en-US"/>
                      </a:p>
                    </p:txBody>
                  </p:sp>
                  <p:sp>
                    <p:nvSpPr>
                      <p:cNvPr id="3433" name="Freeform: Shape 3432">
                        <a:extLst>
                          <a:ext uri="{FF2B5EF4-FFF2-40B4-BE49-F238E27FC236}">
                            <a16:creationId xmlns:a16="http://schemas.microsoft.com/office/drawing/2014/main" xmlns="" id="{57E4D268-B933-4892-A5A7-E23CCB11D009}"/>
                          </a:ext>
                        </a:extLst>
                      </p:cNvPr>
                      <p:cNvSpPr/>
                      <p:nvPr/>
                    </p:nvSpPr>
                    <p:spPr>
                      <a:xfrm>
                        <a:off x="17580187" y="1882424"/>
                        <a:ext cx="181216" cy="86668"/>
                      </a:xfrm>
                      <a:custGeom>
                        <a:avLst/>
                        <a:gdLst>
                          <a:gd name="connsiteX0" fmla="*/ 181217 w 181216"/>
                          <a:gd name="connsiteY0" fmla="*/ 0 h 86668"/>
                          <a:gd name="connsiteX1" fmla="*/ 173337 w 181216"/>
                          <a:gd name="connsiteY1" fmla="*/ 3940 h 86668"/>
                          <a:gd name="connsiteX2" fmla="*/ 149701 w 181216"/>
                          <a:gd name="connsiteY2" fmla="*/ 11818 h 86668"/>
                          <a:gd name="connsiteX3" fmla="*/ 133942 w 181216"/>
                          <a:gd name="connsiteY3" fmla="*/ 15758 h 86668"/>
                          <a:gd name="connsiteX4" fmla="*/ 118185 w 181216"/>
                          <a:gd name="connsiteY4" fmla="*/ 19697 h 86668"/>
                          <a:gd name="connsiteX5" fmla="*/ 102427 w 181216"/>
                          <a:gd name="connsiteY5" fmla="*/ 27576 h 86668"/>
                          <a:gd name="connsiteX6" fmla="*/ 86669 w 181216"/>
                          <a:gd name="connsiteY6" fmla="*/ 35455 h 86668"/>
                          <a:gd name="connsiteX7" fmla="*/ 70911 w 181216"/>
                          <a:gd name="connsiteY7" fmla="*/ 43334 h 86668"/>
                          <a:gd name="connsiteX8" fmla="*/ 63032 w 181216"/>
                          <a:gd name="connsiteY8" fmla="*/ 47274 h 86668"/>
                          <a:gd name="connsiteX9" fmla="*/ 55153 w 181216"/>
                          <a:gd name="connsiteY9" fmla="*/ 51213 h 86668"/>
                          <a:gd name="connsiteX10" fmla="*/ 39395 w 181216"/>
                          <a:gd name="connsiteY10" fmla="*/ 59092 h 86668"/>
                          <a:gd name="connsiteX11" fmla="*/ 27576 w 181216"/>
                          <a:gd name="connsiteY11" fmla="*/ 66971 h 86668"/>
                          <a:gd name="connsiteX12" fmla="*/ 15758 w 181216"/>
                          <a:gd name="connsiteY12" fmla="*/ 74850 h 86668"/>
                          <a:gd name="connsiteX13" fmla="*/ 7879 w 181216"/>
                          <a:gd name="connsiteY13" fmla="*/ 82729 h 86668"/>
                          <a:gd name="connsiteX14" fmla="*/ 0 w 181216"/>
                          <a:gd name="connsiteY14" fmla="*/ 86669 h 86668"/>
                          <a:gd name="connsiteX15" fmla="*/ 3940 w 181216"/>
                          <a:gd name="connsiteY15" fmla="*/ 78790 h 86668"/>
                          <a:gd name="connsiteX16" fmla="*/ 11819 w 181216"/>
                          <a:gd name="connsiteY16" fmla="*/ 70911 h 86668"/>
                          <a:gd name="connsiteX17" fmla="*/ 19697 w 181216"/>
                          <a:gd name="connsiteY17" fmla="*/ 63032 h 86668"/>
                          <a:gd name="connsiteX18" fmla="*/ 31516 w 181216"/>
                          <a:gd name="connsiteY18" fmla="*/ 55153 h 86668"/>
                          <a:gd name="connsiteX19" fmla="*/ 39395 w 181216"/>
                          <a:gd name="connsiteY19" fmla="*/ 51213 h 86668"/>
                          <a:gd name="connsiteX20" fmla="*/ 47274 w 181216"/>
                          <a:gd name="connsiteY20" fmla="*/ 47274 h 86668"/>
                          <a:gd name="connsiteX21" fmla="*/ 63032 w 181216"/>
                          <a:gd name="connsiteY21" fmla="*/ 39395 h 86668"/>
                          <a:gd name="connsiteX22" fmla="*/ 78790 w 181216"/>
                          <a:gd name="connsiteY22" fmla="*/ 31516 h 86668"/>
                          <a:gd name="connsiteX23" fmla="*/ 94547 w 181216"/>
                          <a:gd name="connsiteY23" fmla="*/ 23637 h 86668"/>
                          <a:gd name="connsiteX24" fmla="*/ 110306 w 181216"/>
                          <a:gd name="connsiteY24" fmla="*/ 15758 h 86668"/>
                          <a:gd name="connsiteX25" fmla="*/ 141822 w 181216"/>
                          <a:gd name="connsiteY25" fmla="*/ 7879 h 86668"/>
                          <a:gd name="connsiteX26" fmla="*/ 165458 w 181216"/>
                          <a:gd name="connsiteY26" fmla="*/ 3940 h 86668"/>
                          <a:gd name="connsiteX27" fmla="*/ 181217 w 181216"/>
                          <a:gd name="connsiteY27" fmla="*/ 0 h 8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81216" h="86668">
                            <a:moveTo>
                              <a:pt x="181217" y="0"/>
                            </a:moveTo>
                            <a:cubicBezTo>
                              <a:pt x="181217" y="0"/>
                              <a:pt x="177277" y="0"/>
                              <a:pt x="173337" y="3940"/>
                            </a:cubicBezTo>
                            <a:cubicBezTo>
                              <a:pt x="169398" y="3940"/>
                              <a:pt x="161519" y="7879"/>
                              <a:pt x="149701" y="11818"/>
                            </a:cubicBezTo>
                            <a:cubicBezTo>
                              <a:pt x="145761" y="11818"/>
                              <a:pt x="141822" y="15758"/>
                              <a:pt x="133942" y="15758"/>
                            </a:cubicBezTo>
                            <a:cubicBezTo>
                              <a:pt x="130003" y="15758"/>
                              <a:pt x="122124" y="19697"/>
                              <a:pt x="118185" y="19697"/>
                            </a:cubicBezTo>
                            <a:cubicBezTo>
                              <a:pt x="114245" y="19697"/>
                              <a:pt x="106366" y="23637"/>
                              <a:pt x="102427" y="27576"/>
                            </a:cubicBezTo>
                            <a:cubicBezTo>
                              <a:pt x="98487" y="31516"/>
                              <a:pt x="90608" y="31516"/>
                              <a:pt x="86669" y="35455"/>
                            </a:cubicBezTo>
                            <a:cubicBezTo>
                              <a:pt x="82729" y="39395"/>
                              <a:pt x="74850" y="39395"/>
                              <a:pt x="70911" y="43334"/>
                            </a:cubicBezTo>
                            <a:cubicBezTo>
                              <a:pt x="66971" y="43334"/>
                              <a:pt x="66971" y="47274"/>
                              <a:pt x="63032" y="47274"/>
                            </a:cubicBezTo>
                            <a:cubicBezTo>
                              <a:pt x="59092" y="47274"/>
                              <a:pt x="59092" y="51213"/>
                              <a:pt x="55153" y="51213"/>
                            </a:cubicBezTo>
                            <a:cubicBezTo>
                              <a:pt x="51213" y="55153"/>
                              <a:pt x="43335" y="55153"/>
                              <a:pt x="39395" y="59092"/>
                            </a:cubicBezTo>
                            <a:cubicBezTo>
                              <a:pt x="35455" y="63032"/>
                              <a:pt x="31516" y="63032"/>
                              <a:pt x="27576" y="66971"/>
                            </a:cubicBezTo>
                            <a:cubicBezTo>
                              <a:pt x="23637" y="70911"/>
                              <a:pt x="19697" y="70911"/>
                              <a:pt x="15758" y="74850"/>
                            </a:cubicBezTo>
                            <a:cubicBezTo>
                              <a:pt x="11819" y="78790"/>
                              <a:pt x="11819" y="78790"/>
                              <a:pt x="7879" y="82729"/>
                            </a:cubicBezTo>
                            <a:cubicBezTo>
                              <a:pt x="3940" y="86669"/>
                              <a:pt x="0" y="86669"/>
                              <a:pt x="0" y="86669"/>
                            </a:cubicBezTo>
                            <a:cubicBezTo>
                              <a:pt x="0" y="86669"/>
                              <a:pt x="3940" y="82729"/>
                              <a:pt x="3940" y="78790"/>
                            </a:cubicBezTo>
                            <a:cubicBezTo>
                              <a:pt x="3940" y="74850"/>
                              <a:pt x="7879" y="74850"/>
                              <a:pt x="11819" y="70911"/>
                            </a:cubicBezTo>
                            <a:cubicBezTo>
                              <a:pt x="15758" y="66971"/>
                              <a:pt x="19697" y="66971"/>
                              <a:pt x="19697" y="63032"/>
                            </a:cubicBezTo>
                            <a:cubicBezTo>
                              <a:pt x="23637" y="59092"/>
                              <a:pt x="27576" y="55153"/>
                              <a:pt x="31516" y="55153"/>
                            </a:cubicBezTo>
                            <a:cubicBezTo>
                              <a:pt x="35455" y="55153"/>
                              <a:pt x="35455" y="51213"/>
                              <a:pt x="39395" y="51213"/>
                            </a:cubicBezTo>
                            <a:cubicBezTo>
                              <a:pt x="43335" y="51213"/>
                              <a:pt x="43335" y="47274"/>
                              <a:pt x="47274" y="47274"/>
                            </a:cubicBezTo>
                            <a:cubicBezTo>
                              <a:pt x="51213" y="43334"/>
                              <a:pt x="59092" y="39395"/>
                              <a:pt x="63032" y="39395"/>
                            </a:cubicBezTo>
                            <a:cubicBezTo>
                              <a:pt x="66971" y="35455"/>
                              <a:pt x="74850" y="35455"/>
                              <a:pt x="78790" y="31516"/>
                            </a:cubicBezTo>
                            <a:cubicBezTo>
                              <a:pt x="82729" y="27576"/>
                              <a:pt x="90608" y="27576"/>
                              <a:pt x="94547" y="23637"/>
                            </a:cubicBezTo>
                            <a:cubicBezTo>
                              <a:pt x="98487" y="19697"/>
                              <a:pt x="106366" y="19697"/>
                              <a:pt x="110306" y="15758"/>
                            </a:cubicBezTo>
                            <a:cubicBezTo>
                              <a:pt x="122124" y="11818"/>
                              <a:pt x="133942" y="7879"/>
                              <a:pt x="141822" y="7879"/>
                            </a:cubicBezTo>
                            <a:cubicBezTo>
                              <a:pt x="149701" y="7879"/>
                              <a:pt x="157579" y="3940"/>
                              <a:pt x="165458" y="3940"/>
                            </a:cubicBezTo>
                            <a:cubicBezTo>
                              <a:pt x="177277" y="0"/>
                              <a:pt x="181217" y="0"/>
                              <a:pt x="181217" y="0"/>
                            </a:cubicBezTo>
                            <a:close/>
                          </a:path>
                        </a:pathLst>
                      </a:custGeom>
                      <a:solidFill>
                        <a:srgbClr val="824D14"/>
                      </a:solidFill>
                      <a:ln w="39379" cap="flat">
                        <a:noFill/>
                        <a:prstDash val="solid"/>
                        <a:miter/>
                      </a:ln>
                    </p:spPr>
                    <p:txBody>
                      <a:bodyPr rtlCol="0" anchor="ctr"/>
                      <a:lstStyle/>
                      <a:p>
                        <a:endParaRPr lang="en-US"/>
                      </a:p>
                    </p:txBody>
                  </p:sp>
                  <p:sp>
                    <p:nvSpPr>
                      <p:cNvPr id="3434" name="Freeform: Shape 3433">
                        <a:extLst>
                          <a:ext uri="{FF2B5EF4-FFF2-40B4-BE49-F238E27FC236}">
                            <a16:creationId xmlns:a16="http://schemas.microsoft.com/office/drawing/2014/main" xmlns="" id="{504370B8-E2BE-4C27-A127-F1462070BF72}"/>
                          </a:ext>
                        </a:extLst>
                      </p:cNvPr>
                      <p:cNvSpPr/>
                      <p:nvPr/>
                    </p:nvSpPr>
                    <p:spPr>
                      <a:xfrm>
                        <a:off x="17686553" y="1937577"/>
                        <a:ext cx="114245" cy="177276"/>
                      </a:xfrm>
                      <a:custGeom>
                        <a:avLst/>
                        <a:gdLst>
                          <a:gd name="connsiteX0" fmla="*/ 110306 w 114245"/>
                          <a:gd name="connsiteY0" fmla="*/ 0 h 177276"/>
                          <a:gd name="connsiteX1" fmla="*/ 110306 w 114245"/>
                          <a:gd name="connsiteY1" fmla="*/ 7879 h 177276"/>
                          <a:gd name="connsiteX2" fmla="*/ 106366 w 114245"/>
                          <a:gd name="connsiteY2" fmla="*/ 31516 h 177276"/>
                          <a:gd name="connsiteX3" fmla="*/ 102427 w 114245"/>
                          <a:gd name="connsiteY3" fmla="*/ 47274 h 177276"/>
                          <a:gd name="connsiteX4" fmla="*/ 94548 w 114245"/>
                          <a:gd name="connsiteY4" fmla="*/ 66971 h 177276"/>
                          <a:gd name="connsiteX5" fmla="*/ 86669 w 114245"/>
                          <a:gd name="connsiteY5" fmla="*/ 86669 h 177276"/>
                          <a:gd name="connsiteX6" fmla="*/ 82729 w 114245"/>
                          <a:gd name="connsiteY6" fmla="*/ 94547 h 177276"/>
                          <a:gd name="connsiteX7" fmla="*/ 78790 w 114245"/>
                          <a:gd name="connsiteY7" fmla="*/ 102426 h 177276"/>
                          <a:gd name="connsiteX8" fmla="*/ 66971 w 114245"/>
                          <a:gd name="connsiteY8" fmla="*/ 118184 h 177276"/>
                          <a:gd name="connsiteX9" fmla="*/ 55153 w 114245"/>
                          <a:gd name="connsiteY9" fmla="*/ 133942 h 177276"/>
                          <a:gd name="connsiteX10" fmla="*/ 43335 w 114245"/>
                          <a:gd name="connsiteY10" fmla="*/ 145761 h 177276"/>
                          <a:gd name="connsiteX11" fmla="*/ 35456 w 114245"/>
                          <a:gd name="connsiteY11" fmla="*/ 153640 h 177276"/>
                          <a:gd name="connsiteX12" fmla="*/ 27576 w 114245"/>
                          <a:gd name="connsiteY12" fmla="*/ 157579 h 177276"/>
                          <a:gd name="connsiteX13" fmla="*/ 15758 w 114245"/>
                          <a:gd name="connsiteY13" fmla="*/ 165458 h 177276"/>
                          <a:gd name="connsiteX14" fmla="*/ 7879 w 114245"/>
                          <a:gd name="connsiteY14" fmla="*/ 173337 h 177276"/>
                          <a:gd name="connsiteX15" fmla="*/ 0 w 114245"/>
                          <a:gd name="connsiteY15" fmla="*/ 177277 h 177276"/>
                          <a:gd name="connsiteX16" fmla="*/ 7879 w 114245"/>
                          <a:gd name="connsiteY16" fmla="*/ 169398 h 177276"/>
                          <a:gd name="connsiteX17" fmla="*/ 15758 w 114245"/>
                          <a:gd name="connsiteY17" fmla="*/ 161519 h 177276"/>
                          <a:gd name="connsiteX18" fmla="*/ 27576 w 114245"/>
                          <a:gd name="connsiteY18" fmla="*/ 153640 h 177276"/>
                          <a:gd name="connsiteX19" fmla="*/ 35456 w 114245"/>
                          <a:gd name="connsiteY19" fmla="*/ 149700 h 177276"/>
                          <a:gd name="connsiteX20" fmla="*/ 43335 w 114245"/>
                          <a:gd name="connsiteY20" fmla="*/ 141821 h 177276"/>
                          <a:gd name="connsiteX21" fmla="*/ 55153 w 114245"/>
                          <a:gd name="connsiteY21" fmla="*/ 126063 h 177276"/>
                          <a:gd name="connsiteX22" fmla="*/ 66971 w 114245"/>
                          <a:gd name="connsiteY22" fmla="*/ 110305 h 177276"/>
                          <a:gd name="connsiteX23" fmla="*/ 78790 w 114245"/>
                          <a:gd name="connsiteY23" fmla="*/ 94547 h 177276"/>
                          <a:gd name="connsiteX24" fmla="*/ 82729 w 114245"/>
                          <a:gd name="connsiteY24" fmla="*/ 86669 h 177276"/>
                          <a:gd name="connsiteX25" fmla="*/ 86669 w 114245"/>
                          <a:gd name="connsiteY25" fmla="*/ 78790 h 177276"/>
                          <a:gd name="connsiteX26" fmla="*/ 94548 w 114245"/>
                          <a:gd name="connsiteY26" fmla="*/ 59092 h 177276"/>
                          <a:gd name="connsiteX27" fmla="*/ 102427 w 114245"/>
                          <a:gd name="connsiteY27" fmla="*/ 43334 h 177276"/>
                          <a:gd name="connsiteX28" fmla="*/ 106366 w 114245"/>
                          <a:gd name="connsiteY28" fmla="*/ 27576 h 177276"/>
                          <a:gd name="connsiteX29" fmla="*/ 114245 w 114245"/>
                          <a:gd name="connsiteY29" fmla="*/ 3939 h 177276"/>
                          <a:gd name="connsiteX30" fmla="*/ 110306 w 114245"/>
                          <a:gd name="connsiteY30" fmla="*/ 0 h 177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245" h="177276">
                            <a:moveTo>
                              <a:pt x="110306" y="0"/>
                            </a:moveTo>
                            <a:cubicBezTo>
                              <a:pt x="110306" y="0"/>
                              <a:pt x="110306" y="3939"/>
                              <a:pt x="110306" y="7879"/>
                            </a:cubicBezTo>
                            <a:cubicBezTo>
                              <a:pt x="110306" y="15758"/>
                              <a:pt x="110306" y="23637"/>
                              <a:pt x="106366" y="31516"/>
                            </a:cubicBezTo>
                            <a:cubicBezTo>
                              <a:pt x="106366" y="35455"/>
                              <a:pt x="102427" y="43334"/>
                              <a:pt x="102427" y="47274"/>
                            </a:cubicBezTo>
                            <a:cubicBezTo>
                              <a:pt x="102427" y="55153"/>
                              <a:pt x="98487" y="59092"/>
                              <a:pt x="94548" y="66971"/>
                            </a:cubicBezTo>
                            <a:cubicBezTo>
                              <a:pt x="90608" y="74850"/>
                              <a:pt x="90608" y="78790"/>
                              <a:pt x="86669" y="86669"/>
                            </a:cubicBezTo>
                            <a:cubicBezTo>
                              <a:pt x="86669" y="90608"/>
                              <a:pt x="82729" y="94547"/>
                              <a:pt x="82729" y="94547"/>
                            </a:cubicBezTo>
                            <a:cubicBezTo>
                              <a:pt x="82729" y="98487"/>
                              <a:pt x="78790" y="102426"/>
                              <a:pt x="78790" y="102426"/>
                            </a:cubicBezTo>
                            <a:cubicBezTo>
                              <a:pt x="74851" y="110305"/>
                              <a:pt x="70911" y="114245"/>
                              <a:pt x="66971" y="118184"/>
                            </a:cubicBezTo>
                            <a:cubicBezTo>
                              <a:pt x="63032" y="126063"/>
                              <a:pt x="59092" y="130003"/>
                              <a:pt x="55153" y="133942"/>
                            </a:cubicBezTo>
                            <a:cubicBezTo>
                              <a:pt x="51213" y="137882"/>
                              <a:pt x="47274" y="141821"/>
                              <a:pt x="43335" y="145761"/>
                            </a:cubicBezTo>
                            <a:cubicBezTo>
                              <a:pt x="39395" y="149700"/>
                              <a:pt x="39395" y="149700"/>
                              <a:pt x="35456" y="153640"/>
                            </a:cubicBezTo>
                            <a:cubicBezTo>
                              <a:pt x="31516" y="153640"/>
                              <a:pt x="31516" y="157579"/>
                              <a:pt x="27576" y="157579"/>
                            </a:cubicBezTo>
                            <a:cubicBezTo>
                              <a:pt x="23637" y="161519"/>
                              <a:pt x="19697" y="165458"/>
                              <a:pt x="15758" y="165458"/>
                            </a:cubicBezTo>
                            <a:cubicBezTo>
                              <a:pt x="11819" y="169398"/>
                              <a:pt x="7879" y="169398"/>
                              <a:pt x="7879" y="173337"/>
                            </a:cubicBezTo>
                            <a:cubicBezTo>
                              <a:pt x="3940" y="177277"/>
                              <a:pt x="0" y="177277"/>
                              <a:pt x="0" y="177277"/>
                            </a:cubicBezTo>
                            <a:cubicBezTo>
                              <a:pt x="0" y="177277"/>
                              <a:pt x="3940" y="173337"/>
                              <a:pt x="7879" y="169398"/>
                            </a:cubicBezTo>
                            <a:cubicBezTo>
                              <a:pt x="11819" y="169398"/>
                              <a:pt x="11819" y="165458"/>
                              <a:pt x="15758" y="161519"/>
                            </a:cubicBezTo>
                            <a:cubicBezTo>
                              <a:pt x="19697" y="157579"/>
                              <a:pt x="23637" y="153640"/>
                              <a:pt x="27576" y="153640"/>
                            </a:cubicBezTo>
                            <a:cubicBezTo>
                              <a:pt x="27576" y="153640"/>
                              <a:pt x="31516" y="149700"/>
                              <a:pt x="35456" y="149700"/>
                            </a:cubicBezTo>
                            <a:cubicBezTo>
                              <a:pt x="39395" y="145761"/>
                              <a:pt x="39395" y="145761"/>
                              <a:pt x="43335" y="141821"/>
                            </a:cubicBezTo>
                            <a:cubicBezTo>
                              <a:pt x="47274" y="137882"/>
                              <a:pt x="51213" y="133942"/>
                              <a:pt x="55153" y="126063"/>
                            </a:cubicBezTo>
                            <a:cubicBezTo>
                              <a:pt x="59092" y="122124"/>
                              <a:pt x="63032" y="114245"/>
                              <a:pt x="66971" y="110305"/>
                            </a:cubicBezTo>
                            <a:cubicBezTo>
                              <a:pt x="70911" y="106366"/>
                              <a:pt x="74851" y="98487"/>
                              <a:pt x="78790" y="94547"/>
                            </a:cubicBezTo>
                            <a:cubicBezTo>
                              <a:pt x="78790" y="90608"/>
                              <a:pt x="82729" y="86669"/>
                              <a:pt x="82729" y="86669"/>
                            </a:cubicBezTo>
                            <a:cubicBezTo>
                              <a:pt x="82729" y="82729"/>
                              <a:pt x="86669" y="78790"/>
                              <a:pt x="86669" y="78790"/>
                            </a:cubicBezTo>
                            <a:cubicBezTo>
                              <a:pt x="90608" y="70911"/>
                              <a:pt x="94548" y="66971"/>
                              <a:pt x="94548" y="59092"/>
                            </a:cubicBezTo>
                            <a:cubicBezTo>
                              <a:pt x="98487" y="51213"/>
                              <a:pt x="98487" y="47274"/>
                              <a:pt x="102427" y="43334"/>
                            </a:cubicBezTo>
                            <a:cubicBezTo>
                              <a:pt x="106366" y="39395"/>
                              <a:pt x="106366" y="31516"/>
                              <a:pt x="106366" y="27576"/>
                            </a:cubicBezTo>
                            <a:cubicBezTo>
                              <a:pt x="110306" y="15758"/>
                              <a:pt x="114245" y="7879"/>
                              <a:pt x="114245" y="3939"/>
                            </a:cubicBezTo>
                            <a:cubicBezTo>
                              <a:pt x="110306" y="3939"/>
                              <a:pt x="110306" y="0"/>
                              <a:pt x="110306" y="0"/>
                            </a:cubicBezTo>
                            <a:close/>
                          </a:path>
                        </a:pathLst>
                      </a:custGeom>
                      <a:solidFill>
                        <a:srgbClr val="824D14"/>
                      </a:solidFill>
                      <a:ln w="39379" cap="flat">
                        <a:noFill/>
                        <a:prstDash val="solid"/>
                        <a:miter/>
                      </a:ln>
                    </p:spPr>
                    <p:txBody>
                      <a:bodyPr rtlCol="0" anchor="ctr"/>
                      <a:lstStyle/>
                      <a:p>
                        <a:endParaRPr lang="en-US"/>
                      </a:p>
                    </p:txBody>
                  </p:sp>
                  <p:sp>
                    <p:nvSpPr>
                      <p:cNvPr id="3435" name="Freeform: Shape 3434">
                        <a:extLst>
                          <a:ext uri="{FF2B5EF4-FFF2-40B4-BE49-F238E27FC236}">
                            <a16:creationId xmlns:a16="http://schemas.microsoft.com/office/drawing/2014/main" xmlns="" id="{E4A0123C-DC2C-40DE-8CCC-4A5D28B5A923}"/>
                          </a:ext>
                        </a:extLst>
                      </p:cNvPr>
                      <p:cNvSpPr/>
                      <p:nvPr/>
                    </p:nvSpPr>
                    <p:spPr>
                      <a:xfrm>
                        <a:off x="17729888" y="1949396"/>
                        <a:ext cx="106365" cy="338795"/>
                      </a:xfrm>
                      <a:custGeom>
                        <a:avLst/>
                        <a:gdLst>
                          <a:gd name="connsiteX0" fmla="*/ 94547 w 106365"/>
                          <a:gd name="connsiteY0" fmla="*/ 0 h 338795"/>
                          <a:gd name="connsiteX1" fmla="*/ 98487 w 106365"/>
                          <a:gd name="connsiteY1" fmla="*/ 15758 h 338795"/>
                          <a:gd name="connsiteX2" fmla="*/ 106366 w 106365"/>
                          <a:gd name="connsiteY2" fmla="*/ 55153 h 338795"/>
                          <a:gd name="connsiteX3" fmla="*/ 106366 w 106365"/>
                          <a:gd name="connsiteY3" fmla="*/ 82729 h 338795"/>
                          <a:gd name="connsiteX4" fmla="*/ 106366 w 106365"/>
                          <a:gd name="connsiteY4" fmla="*/ 114245 h 338795"/>
                          <a:gd name="connsiteX5" fmla="*/ 102426 w 106365"/>
                          <a:gd name="connsiteY5" fmla="*/ 145761 h 338795"/>
                          <a:gd name="connsiteX6" fmla="*/ 94547 w 106365"/>
                          <a:gd name="connsiteY6" fmla="*/ 181216 h 338795"/>
                          <a:gd name="connsiteX7" fmla="*/ 82729 w 106365"/>
                          <a:gd name="connsiteY7" fmla="*/ 212732 h 338795"/>
                          <a:gd name="connsiteX8" fmla="*/ 70911 w 106365"/>
                          <a:gd name="connsiteY8" fmla="*/ 244248 h 338795"/>
                          <a:gd name="connsiteX9" fmla="*/ 55153 w 106365"/>
                          <a:gd name="connsiteY9" fmla="*/ 271824 h 338795"/>
                          <a:gd name="connsiteX10" fmla="*/ 47274 w 106365"/>
                          <a:gd name="connsiteY10" fmla="*/ 283643 h 338795"/>
                          <a:gd name="connsiteX11" fmla="*/ 39395 w 106365"/>
                          <a:gd name="connsiteY11" fmla="*/ 295461 h 338795"/>
                          <a:gd name="connsiteX12" fmla="*/ 23637 w 106365"/>
                          <a:gd name="connsiteY12" fmla="*/ 315159 h 338795"/>
                          <a:gd name="connsiteX13" fmla="*/ 11819 w 106365"/>
                          <a:gd name="connsiteY13" fmla="*/ 326977 h 338795"/>
                          <a:gd name="connsiteX14" fmla="*/ 0 w 106365"/>
                          <a:gd name="connsiteY14" fmla="*/ 338795 h 338795"/>
                          <a:gd name="connsiteX15" fmla="*/ 11819 w 106365"/>
                          <a:gd name="connsiteY15" fmla="*/ 326977 h 338795"/>
                          <a:gd name="connsiteX16" fmla="*/ 23637 w 106365"/>
                          <a:gd name="connsiteY16" fmla="*/ 315159 h 338795"/>
                          <a:gd name="connsiteX17" fmla="*/ 39395 w 106365"/>
                          <a:gd name="connsiteY17" fmla="*/ 295461 h 338795"/>
                          <a:gd name="connsiteX18" fmla="*/ 47274 w 106365"/>
                          <a:gd name="connsiteY18" fmla="*/ 283643 h 338795"/>
                          <a:gd name="connsiteX19" fmla="*/ 55153 w 106365"/>
                          <a:gd name="connsiteY19" fmla="*/ 271824 h 338795"/>
                          <a:gd name="connsiteX20" fmla="*/ 70911 w 106365"/>
                          <a:gd name="connsiteY20" fmla="*/ 244248 h 338795"/>
                          <a:gd name="connsiteX21" fmla="*/ 82729 w 106365"/>
                          <a:gd name="connsiteY21" fmla="*/ 212732 h 338795"/>
                          <a:gd name="connsiteX22" fmla="*/ 90608 w 106365"/>
                          <a:gd name="connsiteY22" fmla="*/ 181216 h 338795"/>
                          <a:gd name="connsiteX23" fmla="*/ 98487 w 106365"/>
                          <a:gd name="connsiteY23" fmla="*/ 149700 h 338795"/>
                          <a:gd name="connsiteX24" fmla="*/ 102426 w 106365"/>
                          <a:gd name="connsiteY24" fmla="*/ 118184 h 338795"/>
                          <a:gd name="connsiteX25" fmla="*/ 102426 w 106365"/>
                          <a:gd name="connsiteY25" fmla="*/ 59092 h 338795"/>
                          <a:gd name="connsiteX26" fmla="*/ 98487 w 106365"/>
                          <a:gd name="connsiteY26" fmla="*/ 19697 h 338795"/>
                          <a:gd name="connsiteX27" fmla="*/ 94547 w 106365"/>
                          <a:gd name="connsiteY27" fmla="*/ 0 h 338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6365" h="338795">
                            <a:moveTo>
                              <a:pt x="94547" y="0"/>
                            </a:moveTo>
                            <a:cubicBezTo>
                              <a:pt x="94547" y="0"/>
                              <a:pt x="94547" y="3939"/>
                              <a:pt x="98487" y="15758"/>
                            </a:cubicBezTo>
                            <a:cubicBezTo>
                              <a:pt x="102426" y="23637"/>
                              <a:pt x="102426" y="39395"/>
                              <a:pt x="106366" y="55153"/>
                            </a:cubicBezTo>
                            <a:cubicBezTo>
                              <a:pt x="106366" y="63032"/>
                              <a:pt x="106366" y="70911"/>
                              <a:pt x="106366" y="82729"/>
                            </a:cubicBezTo>
                            <a:cubicBezTo>
                              <a:pt x="106366" y="90608"/>
                              <a:pt x="106366" y="102426"/>
                              <a:pt x="106366" y="114245"/>
                            </a:cubicBezTo>
                            <a:cubicBezTo>
                              <a:pt x="106366" y="126063"/>
                              <a:pt x="106366" y="137882"/>
                              <a:pt x="102426" y="145761"/>
                            </a:cubicBezTo>
                            <a:cubicBezTo>
                              <a:pt x="102426" y="157579"/>
                              <a:pt x="98487" y="169398"/>
                              <a:pt x="94547" y="181216"/>
                            </a:cubicBezTo>
                            <a:cubicBezTo>
                              <a:pt x="90608" y="193035"/>
                              <a:pt x="86669" y="204853"/>
                              <a:pt x="82729" y="212732"/>
                            </a:cubicBezTo>
                            <a:cubicBezTo>
                              <a:pt x="78790" y="224551"/>
                              <a:pt x="74850" y="232430"/>
                              <a:pt x="70911" y="244248"/>
                            </a:cubicBezTo>
                            <a:cubicBezTo>
                              <a:pt x="66971" y="252127"/>
                              <a:pt x="59092" y="263945"/>
                              <a:pt x="55153" y="271824"/>
                            </a:cubicBezTo>
                            <a:cubicBezTo>
                              <a:pt x="51213" y="275764"/>
                              <a:pt x="51213" y="279703"/>
                              <a:pt x="47274" y="283643"/>
                            </a:cubicBezTo>
                            <a:cubicBezTo>
                              <a:pt x="43334" y="287582"/>
                              <a:pt x="43334" y="291522"/>
                              <a:pt x="39395" y="295461"/>
                            </a:cubicBezTo>
                            <a:cubicBezTo>
                              <a:pt x="35455" y="303340"/>
                              <a:pt x="27576" y="307280"/>
                              <a:pt x="23637" y="315159"/>
                            </a:cubicBezTo>
                            <a:cubicBezTo>
                              <a:pt x="19697" y="319098"/>
                              <a:pt x="15758" y="323038"/>
                              <a:pt x="11819" y="326977"/>
                            </a:cubicBezTo>
                            <a:cubicBezTo>
                              <a:pt x="3939" y="334856"/>
                              <a:pt x="0" y="338795"/>
                              <a:pt x="0" y="338795"/>
                            </a:cubicBezTo>
                            <a:cubicBezTo>
                              <a:pt x="0" y="338795"/>
                              <a:pt x="3939" y="334856"/>
                              <a:pt x="11819" y="326977"/>
                            </a:cubicBezTo>
                            <a:cubicBezTo>
                              <a:pt x="15758" y="323038"/>
                              <a:pt x="19697" y="319098"/>
                              <a:pt x="23637" y="315159"/>
                            </a:cubicBezTo>
                            <a:cubicBezTo>
                              <a:pt x="27576" y="311219"/>
                              <a:pt x="31516" y="303340"/>
                              <a:pt x="39395" y="295461"/>
                            </a:cubicBezTo>
                            <a:cubicBezTo>
                              <a:pt x="43334" y="291522"/>
                              <a:pt x="43334" y="287582"/>
                              <a:pt x="47274" y="283643"/>
                            </a:cubicBezTo>
                            <a:cubicBezTo>
                              <a:pt x="51213" y="279703"/>
                              <a:pt x="51213" y="275764"/>
                              <a:pt x="55153" y="271824"/>
                            </a:cubicBezTo>
                            <a:cubicBezTo>
                              <a:pt x="59092" y="263945"/>
                              <a:pt x="63031" y="256066"/>
                              <a:pt x="70911" y="244248"/>
                            </a:cubicBezTo>
                            <a:cubicBezTo>
                              <a:pt x="74850" y="236369"/>
                              <a:pt x="78790" y="224551"/>
                              <a:pt x="82729" y="212732"/>
                            </a:cubicBezTo>
                            <a:cubicBezTo>
                              <a:pt x="86669" y="200914"/>
                              <a:pt x="90608" y="193035"/>
                              <a:pt x="90608" y="181216"/>
                            </a:cubicBezTo>
                            <a:cubicBezTo>
                              <a:pt x="94547" y="169398"/>
                              <a:pt x="94547" y="157579"/>
                              <a:pt x="98487" y="149700"/>
                            </a:cubicBezTo>
                            <a:cubicBezTo>
                              <a:pt x="98487" y="137882"/>
                              <a:pt x="102426" y="126063"/>
                              <a:pt x="102426" y="118184"/>
                            </a:cubicBezTo>
                            <a:cubicBezTo>
                              <a:pt x="102426" y="98487"/>
                              <a:pt x="106366" y="78790"/>
                              <a:pt x="102426" y="59092"/>
                            </a:cubicBezTo>
                            <a:cubicBezTo>
                              <a:pt x="102426" y="43334"/>
                              <a:pt x="98487" y="27576"/>
                              <a:pt x="98487" y="19697"/>
                            </a:cubicBezTo>
                            <a:cubicBezTo>
                              <a:pt x="94547" y="7879"/>
                              <a:pt x="94547" y="0"/>
                              <a:pt x="94547" y="0"/>
                            </a:cubicBezTo>
                            <a:close/>
                          </a:path>
                        </a:pathLst>
                      </a:custGeom>
                      <a:solidFill>
                        <a:srgbClr val="824D14"/>
                      </a:solidFill>
                      <a:ln w="39379" cap="flat">
                        <a:noFill/>
                        <a:prstDash val="solid"/>
                        <a:miter/>
                      </a:ln>
                    </p:spPr>
                    <p:txBody>
                      <a:bodyPr rtlCol="0" anchor="ctr"/>
                      <a:lstStyle/>
                      <a:p>
                        <a:endParaRPr lang="en-US"/>
                      </a:p>
                    </p:txBody>
                  </p:sp>
                </p:grpSp>
                <p:sp>
                  <p:nvSpPr>
                    <p:cNvPr id="3436" name="Freeform: Shape 3435">
                      <a:extLst>
                        <a:ext uri="{FF2B5EF4-FFF2-40B4-BE49-F238E27FC236}">
                          <a16:creationId xmlns:a16="http://schemas.microsoft.com/office/drawing/2014/main" xmlns="" id="{7DAD395C-5D2E-491E-9E61-930E67A46C64}"/>
                        </a:ext>
                      </a:extLst>
                    </p:cNvPr>
                    <p:cNvSpPr/>
                    <p:nvPr/>
                  </p:nvSpPr>
                  <p:spPr>
                    <a:xfrm>
                      <a:off x="16713501" y="1945456"/>
                      <a:ext cx="39394" cy="173337"/>
                    </a:xfrm>
                    <a:custGeom>
                      <a:avLst/>
                      <a:gdLst>
                        <a:gd name="connsiteX0" fmla="*/ 11819 w 39394"/>
                        <a:gd name="connsiteY0" fmla="*/ 173337 h 173337"/>
                        <a:gd name="connsiteX1" fmla="*/ 7879 w 39394"/>
                        <a:gd name="connsiteY1" fmla="*/ 165458 h 173337"/>
                        <a:gd name="connsiteX2" fmla="*/ 3939 w 39394"/>
                        <a:gd name="connsiteY2" fmla="*/ 157579 h 173337"/>
                        <a:gd name="connsiteX3" fmla="*/ 0 w 39394"/>
                        <a:gd name="connsiteY3" fmla="*/ 145761 h 173337"/>
                        <a:gd name="connsiteX4" fmla="*/ 0 w 39394"/>
                        <a:gd name="connsiteY4" fmla="*/ 130003 h 173337"/>
                        <a:gd name="connsiteX5" fmla="*/ 0 w 39394"/>
                        <a:gd name="connsiteY5" fmla="*/ 114245 h 173337"/>
                        <a:gd name="connsiteX6" fmla="*/ 0 w 39394"/>
                        <a:gd name="connsiteY6" fmla="*/ 98487 h 173337"/>
                        <a:gd name="connsiteX7" fmla="*/ 3939 w 39394"/>
                        <a:gd name="connsiteY7" fmla="*/ 82729 h 173337"/>
                        <a:gd name="connsiteX8" fmla="*/ 7879 w 39394"/>
                        <a:gd name="connsiteY8" fmla="*/ 66971 h 173337"/>
                        <a:gd name="connsiteX9" fmla="*/ 11819 w 39394"/>
                        <a:gd name="connsiteY9" fmla="*/ 51213 h 173337"/>
                        <a:gd name="connsiteX10" fmla="*/ 23637 w 39394"/>
                        <a:gd name="connsiteY10" fmla="*/ 23637 h 173337"/>
                        <a:gd name="connsiteX11" fmla="*/ 35455 w 39394"/>
                        <a:gd name="connsiteY11" fmla="*/ 3939 h 173337"/>
                        <a:gd name="connsiteX12" fmla="*/ 39395 w 39394"/>
                        <a:gd name="connsiteY12" fmla="*/ 0 h 173337"/>
                        <a:gd name="connsiteX13" fmla="*/ 39395 w 39394"/>
                        <a:gd name="connsiteY13" fmla="*/ 0 h 173337"/>
                        <a:gd name="connsiteX14" fmla="*/ 35455 w 39394"/>
                        <a:gd name="connsiteY14" fmla="*/ 7879 h 173337"/>
                        <a:gd name="connsiteX15" fmla="*/ 31516 w 39394"/>
                        <a:gd name="connsiteY15" fmla="*/ 15758 h 173337"/>
                        <a:gd name="connsiteX16" fmla="*/ 27576 w 39394"/>
                        <a:gd name="connsiteY16" fmla="*/ 27576 h 173337"/>
                        <a:gd name="connsiteX17" fmla="*/ 23637 w 39394"/>
                        <a:gd name="connsiteY17" fmla="*/ 39395 h 173337"/>
                        <a:gd name="connsiteX18" fmla="*/ 19697 w 39394"/>
                        <a:gd name="connsiteY18" fmla="*/ 55153 h 173337"/>
                        <a:gd name="connsiteX19" fmla="*/ 15758 w 39394"/>
                        <a:gd name="connsiteY19" fmla="*/ 70911 h 173337"/>
                        <a:gd name="connsiteX20" fmla="*/ 11819 w 39394"/>
                        <a:gd name="connsiteY20" fmla="*/ 86668 h 173337"/>
                        <a:gd name="connsiteX21" fmla="*/ 7879 w 39394"/>
                        <a:gd name="connsiteY21" fmla="*/ 102426 h 173337"/>
                        <a:gd name="connsiteX22" fmla="*/ 7879 w 39394"/>
                        <a:gd name="connsiteY22" fmla="*/ 118184 h 173337"/>
                        <a:gd name="connsiteX23" fmla="*/ 7879 w 39394"/>
                        <a:gd name="connsiteY23" fmla="*/ 133942 h 173337"/>
                        <a:gd name="connsiteX24" fmla="*/ 7879 w 39394"/>
                        <a:gd name="connsiteY24" fmla="*/ 149700 h 173337"/>
                        <a:gd name="connsiteX25" fmla="*/ 7879 w 39394"/>
                        <a:gd name="connsiteY25" fmla="*/ 161519 h 173337"/>
                        <a:gd name="connsiteX26" fmla="*/ 7879 w 39394"/>
                        <a:gd name="connsiteY26" fmla="*/ 169398 h 173337"/>
                        <a:gd name="connsiteX27" fmla="*/ 11819 w 39394"/>
                        <a:gd name="connsiteY27" fmla="*/ 173337 h 173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9394" h="173337">
                          <a:moveTo>
                            <a:pt x="11819" y="173337"/>
                          </a:moveTo>
                          <a:cubicBezTo>
                            <a:pt x="11819" y="173337"/>
                            <a:pt x="11819" y="169398"/>
                            <a:pt x="7879" y="165458"/>
                          </a:cubicBezTo>
                          <a:cubicBezTo>
                            <a:pt x="7879" y="161519"/>
                            <a:pt x="7879" y="161519"/>
                            <a:pt x="3939" y="157579"/>
                          </a:cubicBezTo>
                          <a:cubicBezTo>
                            <a:pt x="3939" y="153640"/>
                            <a:pt x="3939" y="149700"/>
                            <a:pt x="0" y="145761"/>
                          </a:cubicBezTo>
                          <a:cubicBezTo>
                            <a:pt x="0" y="141821"/>
                            <a:pt x="0" y="137882"/>
                            <a:pt x="0" y="130003"/>
                          </a:cubicBezTo>
                          <a:cubicBezTo>
                            <a:pt x="0" y="126063"/>
                            <a:pt x="0" y="118184"/>
                            <a:pt x="0" y="114245"/>
                          </a:cubicBezTo>
                          <a:cubicBezTo>
                            <a:pt x="0" y="110305"/>
                            <a:pt x="0" y="102426"/>
                            <a:pt x="0" y="98487"/>
                          </a:cubicBezTo>
                          <a:cubicBezTo>
                            <a:pt x="0" y="94547"/>
                            <a:pt x="0" y="86668"/>
                            <a:pt x="3939" y="82729"/>
                          </a:cubicBezTo>
                          <a:cubicBezTo>
                            <a:pt x="3939" y="78790"/>
                            <a:pt x="7879" y="70911"/>
                            <a:pt x="7879" y="66971"/>
                          </a:cubicBezTo>
                          <a:cubicBezTo>
                            <a:pt x="7879" y="63032"/>
                            <a:pt x="11819" y="55153"/>
                            <a:pt x="11819" y="51213"/>
                          </a:cubicBezTo>
                          <a:cubicBezTo>
                            <a:pt x="15758" y="39395"/>
                            <a:pt x="19697" y="31516"/>
                            <a:pt x="23637" y="23637"/>
                          </a:cubicBezTo>
                          <a:cubicBezTo>
                            <a:pt x="27576" y="15758"/>
                            <a:pt x="31516" y="7879"/>
                            <a:pt x="35455" y="3939"/>
                          </a:cubicBezTo>
                          <a:cubicBezTo>
                            <a:pt x="35455" y="0"/>
                            <a:pt x="39395" y="0"/>
                            <a:pt x="39395" y="0"/>
                          </a:cubicBezTo>
                          <a:cubicBezTo>
                            <a:pt x="39395" y="0"/>
                            <a:pt x="39395" y="0"/>
                            <a:pt x="39395" y="0"/>
                          </a:cubicBezTo>
                          <a:cubicBezTo>
                            <a:pt x="39395" y="0"/>
                            <a:pt x="39395" y="3939"/>
                            <a:pt x="35455" y="7879"/>
                          </a:cubicBezTo>
                          <a:cubicBezTo>
                            <a:pt x="35455" y="11818"/>
                            <a:pt x="31516" y="11818"/>
                            <a:pt x="31516" y="15758"/>
                          </a:cubicBezTo>
                          <a:cubicBezTo>
                            <a:pt x="31516" y="19697"/>
                            <a:pt x="27576" y="23637"/>
                            <a:pt x="27576" y="27576"/>
                          </a:cubicBezTo>
                          <a:cubicBezTo>
                            <a:pt x="27576" y="31516"/>
                            <a:pt x="23637" y="35455"/>
                            <a:pt x="23637" y="39395"/>
                          </a:cubicBezTo>
                          <a:cubicBezTo>
                            <a:pt x="23637" y="43334"/>
                            <a:pt x="19697" y="47274"/>
                            <a:pt x="19697" y="55153"/>
                          </a:cubicBezTo>
                          <a:cubicBezTo>
                            <a:pt x="19697" y="59092"/>
                            <a:pt x="15758" y="66971"/>
                            <a:pt x="15758" y="70911"/>
                          </a:cubicBezTo>
                          <a:cubicBezTo>
                            <a:pt x="15758" y="74850"/>
                            <a:pt x="11819" y="82729"/>
                            <a:pt x="11819" y="86668"/>
                          </a:cubicBezTo>
                          <a:cubicBezTo>
                            <a:pt x="11819" y="90608"/>
                            <a:pt x="7879" y="98487"/>
                            <a:pt x="7879" y="102426"/>
                          </a:cubicBezTo>
                          <a:cubicBezTo>
                            <a:pt x="7879" y="106366"/>
                            <a:pt x="7879" y="114245"/>
                            <a:pt x="7879" y="118184"/>
                          </a:cubicBezTo>
                          <a:cubicBezTo>
                            <a:pt x="7879" y="122124"/>
                            <a:pt x="7879" y="130003"/>
                            <a:pt x="7879" y="133942"/>
                          </a:cubicBezTo>
                          <a:cubicBezTo>
                            <a:pt x="7879" y="137882"/>
                            <a:pt x="7879" y="145761"/>
                            <a:pt x="7879" y="149700"/>
                          </a:cubicBezTo>
                          <a:cubicBezTo>
                            <a:pt x="7879" y="153640"/>
                            <a:pt x="7879" y="157579"/>
                            <a:pt x="7879" y="161519"/>
                          </a:cubicBezTo>
                          <a:cubicBezTo>
                            <a:pt x="7879" y="165458"/>
                            <a:pt x="7879" y="169398"/>
                            <a:pt x="7879" y="169398"/>
                          </a:cubicBezTo>
                          <a:cubicBezTo>
                            <a:pt x="11819" y="169398"/>
                            <a:pt x="11819" y="173337"/>
                            <a:pt x="11819" y="173337"/>
                          </a:cubicBezTo>
                          <a:close/>
                        </a:path>
                      </a:pathLst>
                    </a:custGeom>
                    <a:solidFill>
                      <a:srgbClr val="824D14"/>
                    </a:solidFill>
                    <a:ln w="39379" cap="flat">
                      <a:noFill/>
                      <a:prstDash val="solid"/>
                      <a:miter/>
                    </a:ln>
                  </p:spPr>
                  <p:txBody>
                    <a:bodyPr rtlCol="0" anchor="ctr"/>
                    <a:lstStyle/>
                    <a:p>
                      <a:endParaRPr lang="en-US"/>
                    </a:p>
                  </p:txBody>
                </p:sp>
                <p:grpSp>
                  <p:nvGrpSpPr>
                    <p:cNvPr id="3437" name="Graphic 2510">
                      <a:extLst>
                        <a:ext uri="{FF2B5EF4-FFF2-40B4-BE49-F238E27FC236}">
                          <a16:creationId xmlns:a16="http://schemas.microsoft.com/office/drawing/2014/main" xmlns="" id="{78D94C9D-B3F6-4F52-92D7-0928D4B26DFB}"/>
                        </a:ext>
                      </a:extLst>
                    </p:cNvPr>
                    <p:cNvGrpSpPr/>
                    <p:nvPr/>
                  </p:nvGrpSpPr>
                  <p:grpSpPr>
                    <a:xfrm>
                      <a:off x="16756835" y="2101285"/>
                      <a:ext cx="63031" cy="107131"/>
                      <a:chOff x="16756835" y="2101285"/>
                      <a:chExt cx="63031" cy="107131"/>
                    </a:xfrm>
                  </p:grpSpPr>
                  <p:sp>
                    <p:nvSpPr>
                      <p:cNvPr id="3438" name="Freeform: Shape 3437">
                        <a:extLst>
                          <a:ext uri="{FF2B5EF4-FFF2-40B4-BE49-F238E27FC236}">
                            <a16:creationId xmlns:a16="http://schemas.microsoft.com/office/drawing/2014/main" xmlns="" id="{A7C55784-2A80-4198-841F-DFA8938FF182}"/>
                          </a:ext>
                        </a:extLst>
                      </p:cNvPr>
                      <p:cNvSpPr/>
                      <p:nvPr/>
                    </p:nvSpPr>
                    <p:spPr>
                      <a:xfrm>
                        <a:off x="16760774" y="2103036"/>
                        <a:ext cx="55152" cy="102426"/>
                      </a:xfrm>
                      <a:custGeom>
                        <a:avLst/>
                        <a:gdLst>
                          <a:gd name="connsiteX0" fmla="*/ 55153 w 55152"/>
                          <a:gd name="connsiteY0" fmla="*/ 102426 h 102426"/>
                          <a:gd name="connsiteX1" fmla="*/ 23637 w 55152"/>
                          <a:gd name="connsiteY1" fmla="*/ 0 h 102426"/>
                          <a:gd name="connsiteX2" fmla="*/ 0 w 55152"/>
                          <a:gd name="connsiteY2" fmla="*/ 43334 h 102426"/>
                          <a:gd name="connsiteX3" fmla="*/ 23637 w 55152"/>
                          <a:gd name="connsiteY3" fmla="*/ 82729 h 102426"/>
                          <a:gd name="connsiteX4" fmla="*/ 55153 w 55152"/>
                          <a:gd name="connsiteY4" fmla="*/ 102426 h 102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152" h="102426">
                            <a:moveTo>
                              <a:pt x="55153" y="102426"/>
                            </a:moveTo>
                            <a:cubicBezTo>
                              <a:pt x="47274" y="47274"/>
                              <a:pt x="23637" y="0"/>
                              <a:pt x="23637" y="0"/>
                            </a:cubicBezTo>
                            <a:cubicBezTo>
                              <a:pt x="23637" y="0"/>
                              <a:pt x="23637" y="35455"/>
                              <a:pt x="0" y="43334"/>
                            </a:cubicBezTo>
                            <a:cubicBezTo>
                              <a:pt x="11819" y="70911"/>
                              <a:pt x="23637" y="82729"/>
                              <a:pt x="23637" y="82729"/>
                            </a:cubicBezTo>
                            <a:cubicBezTo>
                              <a:pt x="23637" y="82729"/>
                              <a:pt x="43335" y="82729"/>
                              <a:pt x="55153" y="102426"/>
                            </a:cubicBezTo>
                            <a:close/>
                          </a:path>
                        </a:pathLst>
                      </a:custGeom>
                      <a:solidFill>
                        <a:srgbClr val="C17C3E"/>
                      </a:solidFill>
                      <a:ln w="39379" cap="flat">
                        <a:noFill/>
                        <a:prstDash val="solid"/>
                        <a:miter/>
                      </a:ln>
                    </p:spPr>
                    <p:txBody>
                      <a:bodyPr rtlCol="0" anchor="ctr"/>
                      <a:lstStyle/>
                      <a:p>
                        <a:endParaRPr lang="en-US"/>
                      </a:p>
                    </p:txBody>
                  </p:sp>
                  <p:sp>
                    <p:nvSpPr>
                      <p:cNvPr id="3439" name="Freeform: Shape 3438">
                        <a:extLst>
                          <a:ext uri="{FF2B5EF4-FFF2-40B4-BE49-F238E27FC236}">
                            <a16:creationId xmlns:a16="http://schemas.microsoft.com/office/drawing/2014/main" xmlns="" id="{73EF879C-D49C-4A28-94F6-C5C1EB05BDA9}"/>
                          </a:ext>
                        </a:extLst>
                      </p:cNvPr>
                      <p:cNvSpPr/>
                      <p:nvPr/>
                    </p:nvSpPr>
                    <p:spPr>
                      <a:xfrm>
                        <a:off x="16756835" y="2101285"/>
                        <a:ext cx="63031" cy="107131"/>
                      </a:xfrm>
                      <a:custGeom>
                        <a:avLst/>
                        <a:gdLst>
                          <a:gd name="connsiteX0" fmla="*/ 63032 w 63031"/>
                          <a:gd name="connsiteY0" fmla="*/ 104177 h 107131"/>
                          <a:gd name="connsiteX1" fmla="*/ 31516 w 63031"/>
                          <a:gd name="connsiteY1" fmla="*/ 1751 h 107131"/>
                          <a:gd name="connsiteX2" fmla="*/ 23637 w 63031"/>
                          <a:gd name="connsiteY2" fmla="*/ 1751 h 107131"/>
                          <a:gd name="connsiteX3" fmla="*/ 0 w 63031"/>
                          <a:gd name="connsiteY3" fmla="*/ 45085 h 107131"/>
                          <a:gd name="connsiteX4" fmla="*/ 0 w 63031"/>
                          <a:gd name="connsiteY4" fmla="*/ 45085 h 107131"/>
                          <a:gd name="connsiteX5" fmla="*/ 23637 w 63031"/>
                          <a:gd name="connsiteY5" fmla="*/ 84480 h 107131"/>
                          <a:gd name="connsiteX6" fmla="*/ 27577 w 63031"/>
                          <a:gd name="connsiteY6" fmla="*/ 88419 h 107131"/>
                          <a:gd name="connsiteX7" fmla="*/ 55153 w 63031"/>
                          <a:gd name="connsiteY7" fmla="*/ 104177 h 107131"/>
                          <a:gd name="connsiteX8" fmla="*/ 63032 w 63031"/>
                          <a:gd name="connsiteY8" fmla="*/ 104177 h 107131"/>
                          <a:gd name="connsiteX9" fmla="*/ 35455 w 63031"/>
                          <a:gd name="connsiteY9" fmla="*/ 84480 h 107131"/>
                          <a:gd name="connsiteX10" fmla="*/ 27577 w 63031"/>
                          <a:gd name="connsiteY10" fmla="*/ 84480 h 107131"/>
                          <a:gd name="connsiteX11" fmla="*/ 31516 w 63031"/>
                          <a:gd name="connsiteY11" fmla="*/ 84480 h 107131"/>
                          <a:gd name="connsiteX12" fmla="*/ 23637 w 63031"/>
                          <a:gd name="connsiteY12" fmla="*/ 76601 h 107131"/>
                          <a:gd name="connsiteX13" fmla="*/ 11819 w 63031"/>
                          <a:gd name="connsiteY13" fmla="*/ 45085 h 107131"/>
                          <a:gd name="connsiteX14" fmla="*/ 23637 w 63031"/>
                          <a:gd name="connsiteY14" fmla="*/ 33267 h 107131"/>
                          <a:gd name="connsiteX15" fmla="*/ 31516 w 63031"/>
                          <a:gd name="connsiteY15" fmla="*/ 1751 h 107131"/>
                          <a:gd name="connsiteX16" fmla="*/ 23637 w 63031"/>
                          <a:gd name="connsiteY16" fmla="*/ 1751 h 107131"/>
                          <a:gd name="connsiteX17" fmla="*/ 55153 w 63031"/>
                          <a:gd name="connsiteY17" fmla="*/ 104177 h 107131"/>
                          <a:gd name="connsiteX18" fmla="*/ 63032 w 63031"/>
                          <a:gd name="connsiteY18" fmla="*/ 104177 h 10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3031" h="107131">
                            <a:moveTo>
                              <a:pt x="63032" y="104177"/>
                            </a:moveTo>
                            <a:cubicBezTo>
                              <a:pt x="59092" y="68722"/>
                              <a:pt x="51213" y="33267"/>
                              <a:pt x="31516" y="1751"/>
                            </a:cubicBezTo>
                            <a:cubicBezTo>
                              <a:pt x="31516" y="1751"/>
                              <a:pt x="23637" y="-2189"/>
                              <a:pt x="23637" y="1751"/>
                            </a:cubicBezTo>
                            <a:cubicBezTo>
                              <a:pt x="23637" y="17509"/>
                              <a:pt x="15758" y="37206"/>
                              <a:pt x="0" y="45085"/>
                            </a:cubicBezTo>
                            <a:cubicBezTo>
                              <a:pt x="0" y="45085"/>
                              <a:pt x="0" y="45085"/>
                              <a:pt x="0" y="45085"/>
                            </a:cubicBezTo>
                            <a:cubicBezTo>
                              <a:pt x="7879" y="60843"/>
                              <a:pt x="11819" y="72662"/>
                              <a:pt x="23637" y="84480"/>
                            </a:cubicBezTo>
                            <a:cubicBezTo>
                              <a:pt x="23637" y="84480"/>
                              <a:pt x="27577" y="88419"/>
                              <a:pt x="27577" y="88419"/>
                            </a:cubicBezTo>
                            <a:cubicBezTo>
                              <a:pt x="39395" y="92359"/>
                              <a:pt x="47274" y="96298"/>
                              <a:pt x="55153" y="104177"/>
                            </a:cubicBezTo>
                            <a:cubicBezTo>
                              <a:pt x="59092" y="108117"/>
                              <a:pt x="63032" y="108117"/>
                              <a:pt x="63032" y="104177"/>
                            </a:cubicBezTo>
                            <a:cubicBezTo>
                              <a:pt x="55153" y="96298"/>
                              <a:pt x="47274" y="88419"/>
                              <a:pt x="35455" y="84480"/>
                            </a:cubicBezTo>
                            <a:cubicBezTo>
                              <a:pt x="31516" y="84480"/>
                              <a:pt x="31516" y="84480"/>
                              <a:pt x="27577" y="84480"/>
                            </a:cubicBezTo>
                            <a:cubicBezTo>
                              <a:pt x="31516" y="84480"/>
                              <a:pt x="31516" y="88419"/>
                              <a:pt x="31516" y="84480"/>
                            </a:cubicBezTo>
                            <a:cubicBezTo>
                              <a:pt x="27577" y="80541"/>
                              <a:pt x="27577" y="80541"/>
                              <a:pt x="23637" y="76601"/>
                            </a:cubicBezTo>
                            <a:cubicBezTo>
                              <a:pt x="23637" y="72662"/>
                              <a:pt x="3939" y="49025"/>
                              <a:pt x="11819" y="45085"/>
                            </a:cubicBezTo>
                            <a:cubicBezTo>
                              <a:pt x="15758" y="41146"/>
                              <a:pt x="23637" y="37206"/>
                              <a:pt x="23637" y="33267"/>
                            </a:cubicBezTo>
                            <a:cubicBezTo>
                              <a:pt x="27577" y="25388"/>
                              <a:pt x="31516" y="13569"/>
                              <a:pt x="31516" y="1751"/>
                            </a:cubicBezTo>
                            <a:cubicBezTo>
                              <a:pt x="27577" y="1751"/>
                              <a:pt x="27577" y="1751"/>
                              <a:pt x="23637" y="1751"/>
                            </a:cubicBezTo>
                            <a:cubicBezTo>
                              <a:pt x="39395" y="33267"/>
                              <a:pt x="51213" y="68722"/>
                              <a:pt x="55153" y="104177"/>
                            </a:cubicBezTo>
                            <a:cubicBezTo>
                              <a:pt x="55153" y="108117"/>
                              <a:pt x="63032" y="108117"/>
                              <a:pt x="63032" y="104177"/>
                            </a:cubicBezTo>
                            <a:close/>
                          </a:path>
                        </a:pathLst>
                      </a:custGeom>
                      <a:solidFill>
                        <a:srgbClr val="824D14"/>
                      </a:solidFill>
                      <a:ln w="39379" cap="flat">
                        <a:noFill/>
                        <a:prstDash val="solid"/>
                        <a:miter/>
                      </a:ln>
                    </p:spPr>
                    <p:txBody>
                      <a:bodyPr rtlCol="0" anchor="ctr"/>
                      <a:lstStyle/>
                      <a:p>
                        <a:endParaRPr lang="en-US"/>
                      </a:p>
                    </p:txBody>
                  </p:sp>
                </p:grpSp>
                <p:sp>
                  <p:nvSpPr>
                    <p:cNvPr id="3440" name="Freeform: Shape 3439">
                      <a:extLst>
                        <a:ext uri="{FF2B5EF4-FFF2-40B4-BE49-F238E27FC236}">
                          <a16:creationId xmlns:a16="http://schemas.microsoft.com/office/drawing/2014/main" xmlns="" id="{4C9FBE76-6020-4EC2-8939-C0E0110B5295}"/>
                        </a:ext>
                      </a:extLst>
                    </p:cNvPr>
                    <p:cNvSpPr/>
                    <p:nvPr/>
                  </p:nvSpPr>
                  <p:spPr>
                    <a:xfrm>
                      <a:off x="16760774" y="2103036"/>
                      <a:ext cx="55152" cy="102426"/>
                    </a:xfrm>
                    <a:custGeom>
                      <a:avLst/>
                      <a:gdLst>
                        <a:gd name="connsiteX0" fmla="*/ 55153 w 55152"/>
                        <a:gd name="connsiteY0" fmla="*/ 102426 h 102426"/>
                        <a:gd name="connsiteX1" fmla="*/ 23637 w 55152"/>
                        <a:gd name="connsiteY1" fmla="*/ 0 h 102426"/>
                        <a:gd name="connsiteX2" fmla="*/ 0 w 55152"/>
                        <a:gd name="connsiteY2" fmla="*/ 43334 h 102426"/>
                        <a:gd name="connsiteX3" fmla="*/ 23637 w 55152"/>
                        <a:gd name="connsiteY3" fmla="*/ 82729 h 102426"/>
                        <a:gd name="connsiteX4" fmla="*/ 55153 w 55152"/>
                        <a:gd name="connsiteY4" fmla="*/ 102426 h 102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152" h="102426">
                          <a:moveTo>
                            <a:pt x="55153" y="102426"/>
                          </a:moveTo>
                          <a:cubicBezTo>
                            <a:pt x="47274" y="47274"/>
                            <a:pt x="23637" y="0"/>
                            <a:pt x="23637" y="0"/>
                          </a:cubicBezTo>
                          <a:cubicBezTo>
                            <a:pt x="23637" y="0"/>
                            <a:pt x="23637" y="35455"/>
                            <a:pt x="0" y="43334"/>
                          </a:cubicBezTo>
                          <a:cubicBezTo>
                            <a:pt x="11819" y="70911"/>
                            <a:pt x="23637" y="82729"/>
                            <a:pt x="23637" y="82729"/>
                          </a:cubicBezTo>
                          <a:cubicBezTo>
                            <a:pt x="23637" y="82729"/>
                            <a:pt x="43335" y="82729"/>
                            <a:pt x="55153" y="102426"/>
                          </a:cubicBezTo>
                          <a:close/>
                        </a:path>
                      </a:pathLst>
                    </a:custGeom>
                    <a:solidFill>
                      <a:srgbClr val="C17C3E"/>
                    </a:solidFill>
                    <a:ln w="39379" cap="flat">
                      <a:noFill/>
                      <a:prstDash val="solid"/>
                      <a:miter/>
                    </a:ln>
                  </p:spPr>
                  <p:txBody>
                    <a:bodyPr rtlCol="0" anchor="ctr"/>
                    <a:lstStyle/>
                    <a:p>
                      <a:endParaRPr lang="en-US"/>
                    </a:p>
                  </p:txBody>
                </p:sp>
                <p:sp>
                  <p:nvSpPr>
                    <p:cNvPr id="3441" name="Freeform: Shape 3440">
                      <a:extLst>
                        <a:ext uri="{FF2B5EF4-FFF2-40B4-BE49-F238E27FC236}">
                          <a16:creationId xmlns:a16="http://schemas.microsoft.com/office/drawing/2014/main" xmlns="" id="{BFE81550-0687-493F-A1DF-73CA60BF216F}"/>
                        </a:ext>
                      </a:extLst>
                    </p:cNvPr>
                    <p:cNvSpPr/>
                    <p:nvPr/>
                  </p:nvSpPr>
                  <p:spPr>
                    <a:xfrm>
                      <a:off x="16650265" y="1558851"/>
                      <a:ext cx="1218730" cy="925526"/>
                    </a:xfrm>
                    <a:custGeom>
                      <a:avLst/>
                      <a:gdLst>
                        <a:gd name="connsiteX0" fmla="*/ 1103260 w 1218730"/>
                        <a:gd name="connsiteY0" fmla="*/ 229026 h 925526"/>
                        <a:gd name="connsiteX1" fmla="*/ 665977 w 1218730"/>
                        <a:gd name="connsiteY1" fmla="*/ 536 h 925526"/>
                        <a:gd name="connsiteX2" fmla="*/ 23841 w 1218730"/>
                        <a:gd name="connsiteY2" fmla="*/ 402363 h 925526"/>
                        <a:gd name="connsiteX3" fmla="*/ 67175 w 1218730"/>
                        <a:gd name="connsiteY3" fmla="*/ 504790 h 925526"/>
                        <a:gd name="connsiteX4" fmla="*/ 98691 w 1218730"/>
                        <a:gd name="connsiteY4" fmla="*/ 591458 h 925526"/>
                        <a:gd name="connsiteX5" fmla="*/ 134147 w 1218730"/>
                        <a:gd name="connsiteY5" fmla="*/ 548124 h 925526"/>
                        <a:gd name="connsiteX6" fmla="*/ 177481 w 1218730"/>
                        <a:gd name="connsiteY6" fmla="*/ 457516 h 925526"/>
                        <a:gd name="connsiteX7" fmla="*/ 157784 w 1218730"/>
                        <a:gd name="connsiteY7" fmla="*/ 540245 h 925526"/>
                        <a:gd name="connsiteX8" fmla="*/ 205057 w 1218730"/>
                        <a:gd name="connsiteY8" fmla="*/ 532366 h 925526"/>
                        <a:gd name="connsiteX9" fmla="*/ 287786 w 1218730"/>
                        <a:gd name="connsiteY9" fmla="*/ 414182 h 925526"/>
                        <a:gd name="connsiteX10" fmla="*/ 244452 w 1218730"/>
                        <a:gd name="connsiteY10" fmla="*/ 520548 h 925526"/>
                        <a:gd name="connsiteX11" fmla="*/ 311424 w 1218730"/>
                        <a:gd name="connsiteY11" fmla="*/ 504790 h 925526"/>
                        <a:gd name="connsiteX12" fmla="*/ 390213 w 1218730"/>
                        <a:gd name="connsiteY12" fmla="*/ 414182 h 925526"/>
                        <a:gd name="connsiteX13" fmla="*/ 354758 w 1218730"/>
                        <a:gd name="connsiteY13" fmla="*/ 500850 h 925526"/>
                        <a:gd name="connsiteX14" fmla="*/ 492640 w 1218730"/>
                        <a:gd name="connsiteY14" fmla="*/ 394484 h 925526"/>
                        <a:gd name="connsiteX15" fmla="*/ 484761 w 1218730"/>
                        <a:gd name="connsiteY15" fmla="*/ 504790 h 925526"/>
                        <a:gd name="connsiteX16" fmla="*/ 646280 w 1218730"/>
                        <a:gd name="connsiteY16" fmla="*/ 378726 h 925526"/>
                        <a:gd name="connsiteX17" fmla="*/ 614764 w 1218730"/>
                        <a:gd name="connsiteY17" fmla="*/ 485092 h 925526"/>
                        <a:gd name="connsiteX18" fmla="*/ 705372 w 1218730"/>
                        <a:gd name="connsiteY18" fmla="*/ 378726 h 925526"/>
                        <a:gd name="connsiteX19" fmla="*/ 831435 w 1218730"/>
                        <a:gd name="connsiteY19" fmla="*/ 626914 h 925526"/>
                        <a:gd name="connsiteX20" fmla="*/ 855072 w 1218730"/>
                        <a:gd name="connsiteY20" fmla="*/ 528427 h 925526"/>
                        <a:gd name="connsiteX21" fmla="*/ 957499 w 1218730"/>
                        <a:gd name="connsiteY21" fmla="*/ 622974 h 925526"/>
                        <a:gd name="connsiteX22" fmla="*/ 878709 w 1218730"/>
                        <a:gd name="connsiteY22" fmla="*/ 717522 h 925526"/>
                        <a:gd name="connsiteX23" fmla="*/ 827496 w 1218730"/>
                        <a:gd name="connsiteY23" fmla="*/ 922375 h 925526"/>
                        <a:gd name="connsiteX24" fmla="*/ 1044167 w 1218730"/>
                        <a:gd name="connsiteY24" fmla="*/ 882980 h 925526"/>
                        <a:gd name="connsiteX25" fmla="*/ 1217505 w 1218730"/>
                        <a:gd name="connsiteY25" fmla="*/ 512669 h 925526"/>
                        <a:gd name="connsiteX26" fmla="*/ 1103260 w 1218730"/>
                        <a:gd name="connsiteY26" fmla="*/ 229026 h 925526"/>
                        <a:gd name="connsiteX27" fmla="*/ 949620 w 1218730"/>
                        <a:gd name="connsiteY27" fmla="*/ 524487 h 925526"/>
                        <a:gd name="connsiteX28" fmla="*/ 819617 w 1218730"/>
                        <a:gd name="connsiteY28" fmla="*/ 414182 h 925526"/>
                        <a:gd name="connsiteX29" fmla="*/ 780222 w 1218730"/>
                        <a:gd name="connsiteY29" fmla="*/ 489032 h 925526"/>
                        <a:gd name="connsiteX30" fmla="*/ 717190 w 1218730"/>
                        <a:gd name="connsiteY30" fmla="*/ 327513 h 925526"/>
                        <a:gd name="connsiteX31" fmla="*/ 642340 w 1218730"/>
                        <a:gd name="connsiteY31" fmla="*/ 406303 h 925526"/>
                        <a:gd name="connsiteX32" fmla="*/ 677795 w 1218730"/>
                        <a:gd name="connsiteY32" fmla="*/ 303876 h 925526"/>
                        <a:gd name="connsiteX33" fmla="*/ 488700 w 1218730"/>
                        <a:gd name="connsiteY33" fmla="*/ 441758 h 925526"/>
                        <a:gd name="connsiteX34" fmla="*/ 516277 w 1218730"/>
                        <a:gd name="connsiteY34" fmla="*/ 339332 h 925526"/>
                        <a:gd name="connsiteX35" fmla="*/ 390213 w 1218730"/>
                        <a:gd name="connsiteY35" fmla="*/ 433879 h 925526"/>
                        <a:gd name="connsiteX36" fmla="*/ 413850 w 1218730"/>
                        <a:gd name="connsiteY36" fmla="*/ 351150 h 925526"/>
                        <a:gd name="connsiteX37" fmla="*/ 272029 w 1218730"/>
                        <a:gd name="connsiteY37" fmla="*/ 465395 h 925526"/>
                        <a:gd name="connsiteX38" fmla="*/ 331121 w 1218730"/>
                        <a:gd name="connsiteY38" fmla="*/ 362968 h 925526"/>
                        <a:gd name="connsiteX39" fmla="*/ 212936 w 1218730"/>
                        <a:gd name="connsiteY39" fmla="*/ 496911 h 925526"/>
                        <a:gd name="connsiteX40" fmla="*/ 181420 w 1218730"/>
                        <a:gd name="connsiteY40" fmla="*/ 489032 h 925526"/>
                        <a:gd name="connsiteX41" fmla="*/ 220815 w 1218730"/>
                        <a:gd name="connsiteY41" fmla="*/ 394484 h 925526"/>
                        <a:gd name="connsiteX42" fmla="*/ 134147 w 1218730"/>
                        <a:gd name="connsiteY42" fmla="*/ 516608 h 925526"/>
                        <a:gd name="connsiteX43" fmla="*/ 82933 w 1218730"/>
                        <a:gd name="connsiteY43" fmla="*/ 508729 h 925526"/>
                        <a:gd name="connsiteX44" fmla="*/ 126268 w 1218730"/>
                        <a:gd name="connsiteY44" fmla="*/ 359029 h 925526"/>
                        <a:gd name="connsiteX45" fmla="*/ 31720 w 1218730"/>
                        <a:gd name="connsiteY45" fmla="*/ 520548 h 925526"/>
                        <a:gd name="connsiteX46" fmla="*/ 75055 w 1218730"/>
                        <a:gd name="connsiteY46" fmla="*/ 319634 h 925526"/>
                        <a:gd name="connsiteX47" fmla="*/ 480821 w 1218730"/>
                        <a:gd name="connsiteY47" fmla="*/ 32052 h 925526"/>
                        <a:gd name="connsiteX48" fmla="*/ 925983 w 1218730"/>
                        <a:gd name="connsiteY48" fmla="*/ 75386 h 925526"/>
                        <a:gd name="connsiteX49" fmla="*/ 807798 w 1218730"/>
                        <a:gd name="connsiteY49" fmla="*/ 63568 h 925526"/>
                        <a:gd name="connsiteX50" fmla="*/ 1004772 w 1218730"/>
                        <a:gd name="connsiteY50" fmla="*/ 217208 h 925526"/>
                        <a:gd name="connsiteX51" fmla="*/ 823556 w 1218730"/>
                        <a:gd name="connsiteY51" fmla="*/ 232966 h 925526"/>
                        <a:gd name="connsiteX52" fmla="*/ 1032349 w 1218730"/>
                        <a:gd name="connsiteY52" fmla="*/ 323574 h 925526"/>
                        <a:gd name="connsiteX53" fmla="*/ 949620 w 1218730"/>
                        <a:gd name="connsiteY53" fmla="*/ 390545 h 925526"/>
                        <a:gd name="connsiteX54" fmla="*/ 1122957 w 1218730"/>
                        <a:gd name="connsiteY54" fmla="*/ 370847 h 925526"/>
                        <a:gd name="connsiteX55" fmla="*/ 949620 w 1218730"/>
                        <a:gd name="connsiteY55" fmla="*/ 524487 h 925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218730" h="925526">
                          <a:moveTo>
                            <a:pt x="1103260" y="229026"/>
                          </a:moveTo>
                          <a:cubicBezTo>
                            <a:pt x="1103260" y="229026"/>
                            <a:pt x="1036288" y="16294"/>
                            <a:pt x="665977" y="536"/>
                          </a:cubicBezTo>
                          <a:cubicBezTo>
                            <a:pt x="366576" y="-11282"/>
                            <a:pt x="86873" y="173873"/>
                            <a:pt x="23841" y="402363"/>
                          </a:cubicBezTo>
                          <a:cubicBezTo>
                            <a:pt x="-39191" y="626914"/>
                            <a:pt x="39599" y="607216"/>
                            <a:pt x="67175" y="504790"/>
                          </a:cubicBezTo>
                          <a:cubicBezTo>
                            <a:pt x="67175" y="504790"/>
                            <a:pt x="67175" y="591458"/>
                            <a:pt x="98691" y="591458"/>
                          </a:cubicBezTo>
                          <a:cubicBezTo>
                            <a:pt x="134147" y="591458"/>
                            <a:pt x="134147" y="548124"/>
                            <a:pt x="134147" y="548124"/>
                          </a:cubicBezTo>
                          <a:cubicBezTo>
                            <a:pt x="134147" y="548124"/>
                            <a:pt x="161723" y="477213"/>
                            <a:pt x="177481" y="457516"/>
                          </a:cubicBezTo>
                          <a:cubicBezTo>
                            <a:pt x="177481" y="457516"/>
                            <a:pt x="157784" y="492971"/>
                            <a:pt x="157784" y="540245"/>
                          </a:cubicBezTo>
                          <a:cubicBezTo>
                            <a:pt x="157784" y="587519"/>
                            <a:pt x="189299" y="556003"/>
                            <a:pt x="205057" y="532366"/>
                          </a:cubicBezTo>
                          <a:cubicBezTo>
                            <a:pt x="236573" y="473274"/>
                            <a:pt x="264150" y="433879"/>
                            <a:pt x="287786" y="414182"/>
                          </a:cubicBezTo>
                          <a:cubicBezTo>
                            <a:pt x="287786" y="414182"/>
                            <a:pt x="252331" y="465395"/>
                            <a:pt x="244452" y="520548"/>
                          </a:cubicBezTo>
                          <a:cubicBezTo>
                            <a:pt x="240513" y="552064"/>
                            <a:pt x="272029" y="544185"/>
                            <a:pt x="311424" y="504790"/>
                          </a:cubicBezTo>
                          <a:cubicBezTo>
                            <a:pt x="358697" y="461455"/>
                            <a:pt x="390213" y="414182"/>
                            <a:pt x="390213" y="414182"/>
                          </a:cubicBezTo>
                          <a:cubicBezTo>
                            <a:pt x="390213" y="414182"/>
                            <a:pt x="342939" y="492971"/>
                            <a:pt x="354758" y="500850"/>
                          </a:cubicBezTo>
                          <a:cubicBezTo>
                            <a:pt x="378395" y="520548"/>
                            <a:pt x="492640" y="394484"/>
                            <a:pt x="492640" y="394484"/>
                          </a:cubicBezTo>
                          <a:cubicBezTo>
                            <a:pt x="492640" y="394484"/>
                            <a:pt x="437487" y="489032"/>
                            <a:pt x="484761" y="504790"/>
                          </a:cubicBezTo>
                          <a:cubicBezTo>
                            <a:pt x="535974" y="524487"/>
                            <a:pt x="646280" y="378726"/>
                            <a:pt x="646280" y="378726"/>
                          </a:cubicBezTo>
                          <a:cubicBezTo>
                            <a:pt x="646280" y="378726"/>
                            <a:pt x="595066" y="473274"/>
                            <a:pt x="614764" y="485092"/>
                          </a:cubicBezTo>
                          <a:cubicBezTo>
                            <a:pt x="646280" y="500850"/>
                            <a:pt x="705372" y="378726"/>
                            <a:pt x="705372" y="378726"/>
                          </a:cubicBezTo>
                          <a:cubicBezTo>
                            <a:pt x="705372" y="378726"/>
                            <a:pt x="725069" y="540245"/>
                            <a:pt x="831435" y="626914"/>
                          </a:cubicBezTo>
                          <a:cubicBezTo>
                            <a:pt x="831435" y="626914"/>
                            <a:pt x="811738" y="540245"/>
                            <a:pt x="855072" y="528427"/>
                          </a:cubicBezTo>
                          <a:cubicBezTo>
                            <a:pt x="898406" y="516608"/>
                            <a:pt x="953560" y="540245"/>
                            <a:pt x="957499" y="622974"/>
                          </a:cubicBezTo>
                          <a:cubicBezTo>
                            <a:pt x="961438" y="705703"/>
                            <a:pt x="902346" y="725401"/>
                            <a:pt x="878709" y="717522"/>
                          </a:cubicBezTo>
                          <a:cubicBezTo>
                            <a:pt x="878709" y="717522"/>
                            <a:pt x="910225" y="847525"/>
                            <a:pt x="827496" y="922375"/>
                          </a:cubicBezTo>
                          <a:cubicBezTo>
                            <a:pt x="827496" y="922375"/>
                            <a:pt x="933862" y="942072"/>
                            <a:pt x="1044167" y="882980"/>
                          </a:cubicBezTo>
                          <a:cubicBezTo>
                            <a:pt x="1154473" y="823888"/>
                            <a:pt x="1229323" y="670248"/>
                            <a:pt x="1217505" y="512669"/>
                          </a:cubicBezTo>
                          <a:cubicBezTo>
                            <a:pt x="1209626" y="504790"/>
                            <a:pt x="1237202" y="327513"/>
                            <a:pt x="1103260" y="229026"/>
                          </a:cubicBezTo>
                          <a:close/>
                          <a:moveTo>
                            <a:pt x="949620" y="524487"/>
                          </a:moveTo>
                          <a:cubicBezTo>
                            <a:pt x="870830" y="496911"/>
                            <a:pt x="819617" y="414182"/>
                            <a:pt x="819617" y="414182"/>
                          </a:cubicBezTo>
                          <a:cubicBezTo>
                            <a:pt x="819617" y="414182"/>
                            <a:pt x="843254" y="559943"/>
                            <a:pt x="780222" y="489032"/>
                          </a:cubicBezTo>
                          <a:cubicBezTo>
                            <a:pt x="717190" y="422061"/>
                            <a:pt x="717190" y="327513"/>
                            <a:pt x="717190" y="327513"/>
                          </a:cubicBezTo>
                          <a:cubicBezTo>
                            <a:pt x="677795" y="426000"/>
                            <a:pt x="614764" y="453576"/>
                            <a:pt x="642340" y="406303"/>
                          </a:cubicBezTo>
                          <a:cubicBezTo>
                            <a:pt x="665977" y="359029"/>
                            <a:pt x="677795" y="303876"/>
                            <a:pt x="677795" y="303876"/>
                          </a:cubicBezTo>
                          <a:cubicBezTo>
                            <a:pt x="626582" y="398424"/>
                            <a:pt x="496579" y="469334"/>
                            <a:pt x="488700" y="441758"/>
                          </a:cubicBezTo>
                          <a:cubicBezTo>
                            <a:pt x="484761" y="414182"/>
                            <a:pt x="516277" y="339332"/>
                            <a:pt x="516277" y="339332"/>
                          </a:cubicBezTo>
                          <a:cubicBezTo>
                            <a:pt x="465063" y="410242"/>
                            <a:pt x="370516" y="477213"/>
                            <a:pt x="390213" y="433879"/>
                          </a:cubicBezTo>
                          <a:cubicBezTo>
                            <a:pt x="409911" y="390545"/>
                            <a:pt x="413850" y="351150"/>
                            <a:pt x="413850" y="351150"/>
                          </a:cubicBezTo>
                          <a:cubicBezTo>
                            <a:pt x="374455" y="433879"/>
                            <a:pt x="256271" y="508729"/>
                            <a:pt x="272029" y="465395"/>
                          </a:cubicBezTo>
                          <a:cubicBezTo>
                            <a:pt x="287786" y="422061"/>
                            <a:pt x="331121" y="362968"/>
                            <a:pt x="331121" y="362968"/>
                          </a:cubicBezTo>
                          <a:cubicBezTo>
                            <a:pt x="283847" y="390545"/>
                            <a:pt x="228694" y="453576"/>
                            <a:pt x="212936" y="496911"/>
                          </a:cubicBezTo>
                          <a:cubicBezTo>
                            <a:pt x="197178" y="536306"/>
                            <a:pt x="169602" y="536306"/>
                            <a:pt x="181420" y="489032"/>
                          </a:cubicBezTo>
                          <a:cubicBezTo>
                            <a:pt x="197178" y="426000"/>
                            <a:pt x="220815" y="394484"/>
                            <a:pt x="220815" y="394484"/>
                          </a:cubicBezTo>
                          <a:cubicBezTo>
                            <a:pt x="185360" y="426000"/>
                            <a:pt x="153844" y="461455"/>
                            <a:pt x="134147" y="516608"/>
                          </a:cubicBezTo>
                          <a:cubicBezTo>
                            <a:pt x="114449" y="575701"/>
                            <a:pt x="90812" y="556003"/>
                            <a:pt x="82933" y="508729"/>
                          </a:cubicBezTo>
                          <a:cubicBezTo>
                            <a:pt x="71115" y="426000"/>
                            <a:pt x="126268" y="359029"/>
                            <a:pt x="126268" y="359029"/>
                          </a:cubicBezTo>
                          <a:cubicBezTo>
                            <a:pt x="55357" y="437819"/>
                            <a:pt x="47478" y="540245"/>
                            <a:pt x="31720" y="520548"/>
                          </a:cubicBezTo>
                          <a:cubicBezTo>
                            <a:pt x="12023" y="500850"/>
                            <a:pt x="35660" y="402363"/>
                            <a:pt x="75055" y="319634"/>
                          </a:cubicBezTo>
                          <a:cubicBezTo>
                            <a:pt x="142026" y="189631"/>
                            <a:pt x="291726" y="71447"/>
                            <a:pt x="480821" y="32052"/>
                          </a:cubicBezTo>
                          <a:cubicBezTo>
                            <a:pt x="807798" y="-34919"/>
                            <a:pt x="989015" y="91144"/>
                            <a:pt x="925983" y="75386"/>
                          </a:cubicBezTo>
                          <a:cubicBezTo>
                            <a:pt x="862951" y="59628"/>
                            <a:pt x="807798" y="63568"/>
                            <a:pt x="807798" y="63568"/>
                          </a:cubicBezTo>
                          <a:cubicBezTo>
                            <a:pt x="1000833" y="95084"/>
                            <a:pt x="1107199" y="240845"/>
                            <a:pt x="1004772" y="217208"/>
                          </a:cubicBezTo>
                          <a:cubicBezTo>
                            <a:pt x="902346" y="193571"/>
                            <a:pt x="823556" y="232966"/>
                            <a:pt x="823556" y="232966"/>
                          </a:cubicBezTo>
                          <a:cubicBezTo>
                            <a:pt x="1016591" y="217208"/>
                            <a:pt x="1095381" y="295997"/>
                            <a:pt x="1032349" y="323574"/>
                          </a:cubicBezTo>
                          <a:cubicBezTo>
                            <a:pt x="969317" y="351150"/>
                            <a:pt x="949620" y="390545"/>
                            <a:pt x="949620" y="390545"/>
                          </a:cubicBezTo>
                          <a:cubicBezTo>
                            <a:pt x="996894" y="359029"/>
                            <a:pt x="1119018" y="311755"/>
                            <a:pt x="1122957" y="370847"/>
                          </a:cubicBezTo>
                          <a:cubicBezTo>
                            <a:pt x="1126897" y="429940"/>
                            <a:pt x="1028410" y="552064"/>
                            <a:pt x="949620" y="524487"/>
                          </a:cubicBezTo>
                          <a:close/>
                        </a:path>
                      </a:pathLst>
                    </a:custGeom>
                    <a:solidFill>
                      <a:srgbClr val="C17C3E"/>
                    </a:solidFill>
                    <a:ln w="39379" cap="flat">
                      <a:noFill/>
                      <a:prstDash val="solid"/>
                      <a:miter/>
                    </a:ln>
                  </p:spPr>
                  <p:txBody>
                    <a:bodyPr rtlCol="0" anchor="ctr"/>
                    <a:lstStyle/>
                    <a:p>
                      <a:endParaRPr lang="en-US"/>
                    </a:p>
                  </p:txBody>
                </p:sp>
                <p:sp>
                  <p:nvSpPr>
                    <p:cNvPr id="3442" name="Freeform: Shape 3441">
                      <a:extLst>
                        <a:ext uri="{FF2B5EF4-FFF2-40B4-BE49-F238E27FC236}">
                          <a16:creationId xmlns:a16="http://schemas.microsoft.com/office/drawing/2014/main" xmlns="" id="{568BF6C6-5712-4E51-8072-AD2D0E56057F}"/>
                        </a:ext>
                      </a:extLst>
                    </p:cNvPr>
                    <p:cNvSpPr/>
                    <p:nvPr/>
                  </p:nvSpPr>
                  <p:spPr>
                    <a:xfrm>
                      <a:off x="17473821" y="2106975"/>
                      <a:ext cx="390008" cy="373462"/>
                    </a:xfrm>
                    <a:custGeom>
                      <a:avLst/>
                      <a:gdLst>
                        <a:gd name="connsiteX0" fmla="*/ 323038 w 390008"/>
                        <a:gd name="connsiteY0" fmla="*/ 141821 h 373462"/>
                        <a:gd name="connsiteX1" fmla="*/ 350614 w 390008"/>
                        <a:gd name="connsiteY1" fmla="*/ 15758 h 373462"/>
                        <a:gd name="connsiteX2" fmla="*/ 130003 w 390008"/>
                        <a:gd name="connsiteY2" fmla="*/ 177277 h 373462"/>
                        <a:gd name="connsiteX3" fmla="*/ 130003 w 390008"/>
                        <a:gd name="connsiteY3" fmla="*/ 70911 h 373462"/>
                        <a:gd name="connsiteX4" fmla="*/ 51213 w 390008"/>
                        <a:gd name="connsiteY4" fmla="*/ 165458 h 373462"/>
                        <a:gd name="connsiteX5" fmla="*/ 0 w 390008"/>
                        <a:gd name="connsiteY5" fmla="*/ 370311 h 373462"/>
                        <a:gd name="connsiteX6" fmla="*/ 216672 w 390008"/>
                        <a:gd name="connsiteY6" fmla="*/ 330917 h 373462"/>
                        <a:gd name="connsiteX7" fmla="*/ 390009 w 390008"/>
                        <a:gd name="connsiteY7" fmla="*/ 0 h 373462"/>
                        <a:gd name="connsiteX8" fmla="*/ 323038 w 390008"/>
                        <a:gd name="connsiteY8" fmla="*/ 141821 h 373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008" h="373462">
                          <a:moveTo>
                            <a:pt x="323038" y="141821"/>
                          </a:moveTo>
                          <a:cubicBezTo>
                            <a:pt x="346675" y="90608"/>
                            <a:pt x="350614" y="15758"/>
                            <a:pt x="350614" y="15758"/>
                          </a:cubicBezTo>
                          <a:cubicBezTo>
                            <a:pt x="295461" y="169398"/>
                            <a:pt x="114245" y="236369"/>
                            <a:pt x="130003" y="177277"/>
                          </a:cubicBezTo>
                          <a:cubicBezTo>
                            <a:pt x="145761" y="118184"/>
                            <a:pt x="130003" y="70911"/>
                            <a:pt x="130003" y="70911"/>
                          </a:cubicBezTo>
                          <a:cubicBezTo>
                            <a:pt x="133942" y="153640"/>
                            <a:pt x="74850" y="173337"/>
                            <a:pt x="51213" y="165458"/>
                          </a:cubicBezTo>
                          <a:cubicBezTo>
                            <a:pt x="51213" y="165458"/>
                            <a:pt x="82729" y="295461"/>
                            <a:pt x="0" y="370311"/>
                          </a:cubicBezTo>
                          <a:cubicBezTo>
                            <a:pt x="0" y="370311"/>
                            <a:pt x="106366" y="390009"/>
                            <a:pt x="216672" y="330917"/>
                          </a:cubicBezTo>
                          <a:cubicBezTo>
                            <a:pt x="315159" y="275764"/>
                            <a:pt x="390009" y="145761"/>
                            <a:pt x="390009" y="0"/>
                          </a:cubicBezTo>
                          <a:cubicBezTo>
                            <a:pt x="378190" y="122124"/>
                            <a:pt x="299400" y="193035"/>
                            <a:pt x="323038" y="141821"/>
                          </a:cubicBezTo>
                          <a:close/>
                        </a:path>
                      </a:pathLst>
                    </a:custGeom>
                    <a:solidFill>
                      <a:srgbClr val="C17C3E"/>
                    </a:solidFill>
                    <a:ln w="39379" cap="flat">
                      <a:noFill/>
                      <a:prstDash val="solid"/>
                      <a:miter/>
                    </a:ln>
                  </p:spPr>
                  <p:txBody>
                    <a:bodyPr rtlCol="0" anchor="ctr"/>
                    <a:lstStyle/>
                    <a:p>
                      <a:endParaRPr lang="en-US"/>
                    </a:p>
                  </p:txBody>
                </p:sp>
                <p:sp>
                  <p:nvSpPr>
                    <p:cNvPr id="3443" name="Freeform: Shape 3442">
                      <a:extLst>
                        <a:ext uri="{FF2B5EF4-FFF2-40B4-BE49-F238E27FC236}">
                          <a16:creationId xmlns:a16="http://schemas.microsoft.com/office/drawing/2014/main" xmlns="" id="{E8B65D93-B1AE-478E-B61B-F5BF191D3351}"/>
                        </a:ext>
                      </a:extLst>
                    </p:cNvPr>
                    <p:cNvSpPr/>
                    <p:nvPr/>
                  </p:nvSpPr>
                  <p:spPr>
                    <a:xfrm>
                      <a:off x="16706259" y="1583080"/>
                      <a:ext cx="712409" cy="426998"/>
                    </a:xfrm>
                    <a:custGeom>
                      <a:avLst/>
                      <a:gdLst>
                        <a:gd name="connsiteX0" fmla="*/ 617862 w 712409"/>
                        <a:gd name="connsiteY0" fmla="*/ 236312 h 426998"/>
                        <a:gd name="connsiteX1" fmla="*/ 460282 w 712409"/>
                        <a:gd name="connsiteY1" fmla="*/ 342678 h 426998"/>
                        <a:gd name="connsiteX2" fmla="*/ 472101 w 712409"/>
                        <a:gd name="connsiteY2" fmla="*/ 287526 h 426998"/>
                        <a:gd name="connsiteX3" fmla="*/ 357856 w 712409"/>
                        <a:gd name="connsiteY3" fmla="*/ 358436 h 426998"/>
                        <a:gd name="connsiteX4" fmla="*/ 365735 w 712409"/>
                        <a:gd name="connsiteY4" fmla="*/ 299344 h 426998"/>
                        <a:gd name="connsiteX5" fmla="*/ 263308 w 712409"/>
                        <a:gd name="connsiteY5" fmla="*/ 370255 h 426998"/>
                        <a:gd name="connsiteX6" fmla="*/ 294824 w 712409"/>
                        <a:gd name="connsiteY6" fmla="*/ 299344 h 426998"/>
                        <a:gd name="connsiteX7" fmla="*/ 168760 w 712409"/>
                        <a:gd name="connsiteY7" fmla="*/ 386013 h 426998"/>
                        <a:gd name="connsiteX8" fmla="*/ 200276 w 712409"/>
                        <a:gd name="connsiteY8" fmla="*/ 307223 h 426998"/>
                        <a:gd name="connsiteX9" fmla="*/ 46637 w 712409"/>
                        <a:gd name="connsiteY9" fmla="*/ 409649 h 426998"/>
                        <a:gd name="connsiteX10" fmla="*/ 89971 w 712409"/>
                        <a:gd name="connsiteY10" fmla="*/ 299344 h 426998"/>
                        <a:gd name="connsiteX11" fmla="*/ 23000 w 712409"/>
                        <a:gd name="connsiteY11" fmla="*/ 370255 h 426998"/>
                        <a:gd name="connsiteX12" fmla="*/ 223913 w 712409"/>
                        <a:gd name="connsiteY12" fmla="*/ 98430 h 426998"/>
                        <a:gd name="connsiteX13" fmla="*/ 712409 w 712409"/>
                        <a:gd name="connsiteY13" fmla="*/ 7822 h 426998"/>
                        <a:gd name="connsiteX14" fmla="*/ 227853 w 712409"/>
                        <a:gd name="connsiteY14" fmla="*/ 126007 h 426998"/>
                        <a:gd name="connsiteX15" fmla="*/ 109668 w 712409"/>
                        <a:gd name="connsiteY15" fmla="*/ 263889 h 426998"/>
                        <a:gd name="connsiteX16" fmla="*/ 89971 w 712409"/>
                        <a:gd name="connsiteY16" fmla="*/ 338739 h 426998"/>
                        <a:gd name="connsiteX17" fmla="*/ 231792 w 712409"/>
                        <a:gd name="connsiteY17" fmla="*/ 252070 h 426998"/>
                        <a:gd name="connsiteX18" fmla="*/ 208155 w 712409"/>
                        <a:gd name="connsiteY18" fmla="*/ 319041 h 426998"/>
                        <a:gd name="connsiteX19" fmla="*/ 322400 w 712409"/>
                        <a:gd name="connsiteY19" fmla="*/ 259949 h 426998"/>
                        <a:gd name="connsiteX20" fmla="*/ 306642 w 712409"/>
                        <a:gd name="connsiteY20" fmla="*/ 315102 h 426998"/>
                        <a:gd name="connsiteX21" fmla="*/ 373614 w 712409"/>
                        <a:gd name="connsiteY21" fmla="*/ 267828 h 426998"/>
                        <a:gd name="connsiteX22" fmla="*/ 377553 w 712409"/>
                        <a:gd name="connsiteY22" fmla="*/ 322981 h 426998"/>
                        <a:gd name="connsiteX23" fmla="*/ 476040 w 712409"/>
                        <a:gd name="connsiteY23" fmla="*/ 256010 h 426998"/>
                        <a:gd name="connsiteX24" fmla="*/ 483919 w 712409"/>
                        <a:gd name="connsiteY24" fmla="*/ 322981 h 426998"/>
                        <a:gd name="connsiteX25" fmla="*/ 617862 w 712409"/>
                        <a:gd name="connsiteY25" fmla="*/ 236312 h 426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12409" h="426998">
                          <a:moveTo>
                            <a:pt x="617862" y="236312"/>
                          </a:moveTo>
                          <a:cubicBezTo>
                            <a:pt x="531193" y="397831"/>
                            <a:pt x="448464" y="382073"/>
                            <a:pt x="460282" y="342678"/>
                          </a:cubicBezTo>
                          <a:cubicBezTo>
                            <a:pt x="476040" y="299344"/>
                            <a:pt x="472101" y="287526"/>
                            <a:pt x="472101" y="287526"/>
                          </a:cubicBezTo>
                          <a:cubicBezTo>
                            <a:pt x="436646" y="338739"/>
                            <a:pt x="349977" y="389952"/>
                            <a:pt x="357856" y="358436"/>
                          </a:cubicBezTo>
                          <a:cubicBezTo>
                            <a:pt x="365735" y="326920"/>
                            <a:pt x="365735" y="299344"/>
                            <a:pt x="365735" y="299344"/>
                          </a:cubicBezTo>
                          <a:cubicBezTo>
                            <a:pt x="346037" y="346618"/>
                            <a:pt x="259369" y="397831"/>
                            <a:pt x="263308" y="370255"/>
                          </a:cubicBezTo>
                          <a:cubicBezTo>
                            <a:pt x="267248" y="342678"/>
                            <a:pt x="294824" y="299344"/>
                            <a:pt x="294824" y="299344"/>
                          </a:cubicBezTo>
                          <a:cubicBezTo>
                            <a:pt x="294824" y="299344"/>
                            <a:pt x="160882" y="429347"/>
                            <a:pt x="168760" y="386013"/>
                          </a:cubicBezTo>
                          <a:cubicBezTo>
                            <a:pt x="176640" y="342678"/>
                            <a:pt x="200276" y="307223"/>
                            <a:pt x="200276" y="307223"/>
                          </a:cubicBezTo>
                          <a:cubicBezTo>
                            <a:pt x="153002" y="362376"/>
                            <a:pt x="38758" y="468742"/>
                            <a:pt x="46637" y="409649"/>
                          </a:cubicBezTo>
                          <a:cubicBezTo>
                            <a:pt x="50576" y="350557"/>
                            <a:pt x="89971" y="299344"/>
                            <a:pt x="89971" y="299344"/>
                          </a:cubicBezTo>
                          <a:cubicBezTo>
                            <a:pt x="89971" y="299344"/>
                            <a:pt x="78153" y="311162"/>
                            <a:pt x="23000" y="370255"/>
                          </a:cubicBezTo>
                          <a:cubicBezTo>
                            <a:pt x="-32153" y="429347"/>
                            <a:pt x="3302" y="236312"/>
                            <a:pt x="223913" y="98430"/>
                          </a:cubicBezTo>
                          <a:cubicBezTo>
                            <a:pt x="440585" y="-39451"/>
                            <a:pt x="712409" y="7822"/>
                            <a:pt x="712409" y="7822"/>
                          </a:cubicBezTo>
                          <a:cubicBezTo>
                            <a:pt x="712409" y="7822"/>
                            <a:pt x="432706" y="-27633"/>
                            <a:pt x="227853" y="126007"/>
                          </a:cubicBezTo>
                          <a:cubicBezTo>
                            <a:pt x="23000" y="279647"/>
                            <a:pt x="66334" y="291465"/>
                            <a:pt x="109668" y="263889"/>
                          </a:cubicBezTo>
                          <a:cubicBezTo>
                            <a:pt x="149063" y="236312"/>
                            <a:pt x="97850" y="287526"/>
                            <a:pt x="89971" y="338739"/>
                          </a:cubicBezTo>
                          <a:cubicBezTo>
                            <a:pt x="78153" y="393892"/>
                            <a:pt x="188458" y="303284"/>
                            <a:pt x="231792" y="252070"/>
                          </a:cubicBezTo>
                          <a:cubicBezTo>
                            <a:pt x="247550" y="236312"/>
                            <a:pt x="227853" y="271768"/>
                            <a:pt x="208155" y="319041"/>
                          </a:cubicBezTo>
                          <a:cubicBezTo>
                            <a:pt x="192397" y="366315"/>
                            <a:pt x="286945" y="303284"/>
                            <a:pt x="322400" y="259949"/>
                          </a:cubicBezTo>
                          <a:cubicBezTo>
                            <a:pt x="334219" y="248131"/>
                            <a:pt x="322400" y="275707"/>
                            <a:pt x="306642" y="315102"/>
                          </a:cubicBezTo>
                          <a:cubicBezTo>
                            <a:pt x="290884" y="354497"/>
                            <a:pt x="353916" y="307223"/>
                            <a:pt x="373614" y="267828"/>
                          </a:cubicBezTo>
                          <a:cubicBezTo>
                            <a:pt x="393311" y="228433"/>
                            <a:pt x="389372" y="287526"/>
                            <a:pt x="377553" y="322981"/>
                          </a:cubicBezTo>
                          <a:cubicBezTo>
                            <a:pt x="365735" y="358436"/>
                            <a:pt x="436646" y="303284"/>
                            <a:pt x="476040" y="256010"/>
                          </a:cubicBezTo>
                          <a:cubicBezTo>
                            <a:pt x="491798" y="232373"/>
                            <a:pt x="495738" y="283586"/>
                            <a:pt x="483919" y="322981"/>
                          </a:cubicBezTo>
                          <a:cubicBezTo>
                            <a:pt x="472101" y="362376"/>
                            <a:pt x="566648" y="291465"/>
                            <a:pt x="617862" y="236312"/>
                          </a:cubicBezTo>
                          <a:close/>
                        </a:path>
                      </a:pathLst>
                    </a:custGeom>
                    <a:solidFill>
                      <a:srgbClr val="C17C3E">
                        <a:alpha val="60000"/>
                      </a:srgbClr>
                    </a:solidFill>
                    <a:ln w="39379" cap="flat">
                      <a:noFill/>
                      <a:prstDash val="solid"/>
                      <a:miter/>
                    </a:ln>
                  </p:spPr>
                  <p:txBody>
                    <a:bodyPr rtlCol="0" anchor="ctr"/>
                    <a:lstStyle/>
                    <a:p>
                      <a:endParaRPr lang="en-US"/>
                    </a:p>
                  </p:txBody>
                </p:sp>
              </p:grpSp>
              <p:grpSp>
                <p:nvGrpSpPr>
                  <p:cNvPr id="3444" name="Graphic 2510">
                    <a:extLst>
                      <a:ext uri="{FF2B5EF4-FFF2-40B4-BE49-F238E27FC236}">
                        <a16:creationId xmlns:a16="http://schemas.microsoft.com/office/drawing/2014/main" xmlns="" id="{75C96979-6201-4181-AFAB-0E95BAD3EF05}"/>
                      </a:ext>
                    </a:extLst>
                  </p:cNvPr>
                  <p:cNvGrpSpPr/>
                  <p:nvPr/>
                </p:nvGrpSpPr>
                <p:grpSpPr>
                  <a:xfrm>
                    <a:off x="17599885" y="3324423"/>
                    <a:ext cx="538299" cy="417436"/>
                    <a:chOff x="17599885" y="3324423"/>
                    <a:chExt cx="538299" cy="417436"/>
                  </a:xfrm>
                </p:grpSpPr>
                <p:grpSp>
                  <p:nvGrpSpPr>
                    <p:cNvPr id="3445" name="Graphic 2510">
                      <a:extLst>
                        <a:ext uri="{FF2B5EF4-FFF2-40B4-BE49-F238E27FC236}">
                          <a16:creationId xmlns:a16="http://schemas.microsoft.com/office/drawing/2014/main" xmlns="" id="{6C3E6176-8AEE-4FBF-B1B8-6C46B148D7CC}"/>
                        </a:ext>
                      </a:extLst>
                    </p:cNvPr>
                    <p:cNvGrpSpPr/>
                    <p:nvPr/>
                  </p:nvGrpSpPr>
                  <p:grpSpPr>
                    <a:xfrm>
                      <a:off x="17643219" y="3324423"/>
                      <a:ext cx="347049" cy="145612"/>
                      <a:chOff x="17643219" y="3324423"/>
                      <a:chExt cx="347049" cy="145612"/>
                    </a:xfrm>
                  </p:grpSpPr>
                  <p:sp>
                    <p:nvSpPr>
                      <p:cNvPr id="3446" name="Freeform: Shape 3445">
                        <a:extLst>
                          <a:ext uri="{FF2B5EF4-FFF2-40B4-BE49-F238E27FC236}">
                            <a16:creationId xmlns:a16="http://schemas.microsoft.com/office/drawing/2014/main" xmlns="" id="{CEB59806-98FA-44C9-81A4-D71891197668}"/>
                          </a:ext>
                        </a:extLst>
                      </p:cNvPr>
                      <p:cNvSpPr/>
                      <p:nvPr/>
                    </p:nvSpPr>
                    <p:spPr>
                      <a:xfrm>
                        <a:off x="17647158" y="3324423"/>
                        <a:ext cx="340273" cy="145612"/>
                      </a:xfrm>
                      <a:custGeom>
                        <a:avLst/>
                        <a:gdLst>
                          <a:gd name="connsiteX0" fmla="*/ 338796 w 340273"/>
                          <a:gd name="connsiteY0" fmla="*/ 145612 h 145612"/>
                          <a:gd name="connsiteX1" fmla="*/ 326977 w 340273"/>
                          <a:gd name="connsiteY1" fmla="*/ 90460 h 145612"/>
                          <a:gd name="connsiteX2" fmla="*/ 82729 w 340273"/>
                          <a:gd name="connsiteY2" fmla="*/ 11670 h 145612"/>
                          <a:gd name="connsiteX3" fmla="*/ 0 w 340273"/>
                          <a:gd name="connsiteY3" fmla="*/ 15610 h 145612"/>
                          <a:gd name="connsiteX4" fmla="*/ 0 w 340273"/>
                          <a:gd name="connsiteY4" fmla="*/ 27428 h 145612"/>
                          <a:gd name="connsiteX5" fmla="*/ 157579 w 340273"/>
                          <a:gd name="connsiteY5" fmla="*/ 51065 h 145612"/>
                          <a:gd name="connsiteX6" fmla="*/ 338796 w 340273"/>
                          <a:gd name="connsiteY6" fmla="*/ 145612 h 145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0273" h="145612">
                            <a:moveTo>
                              <a:pt x="338796" y="145612"/>
                            </a:moveTo>
                            <a:cubicBezTo>
                              <a:pt x="342735" y="133794"/>
                              <a:pt x="338796" y="118036"/>
                              <a:pt x="326977" y="90460"/>
                            </a:cubicBezTo>
                            <a:cubicBezTo>
                              <a:pt x="299401" y="39246"/>
                              <a:pt x="149701" y="23488"/>
                              <a:pt x="82729" y="11670"/>
                            </a:cubicBezTo>
                            <a:cubicBezTo>
                              <a:pt x="31516" y="3791"/>
                              <a:pt x="19697" y="-11967"/>
                              <a:pt x="0" y="15610"/>
                            </a:cubicBezTo>
                            <a:cubicBezTo>
                              <a:pt x="0" y="19549"/>
                              <a:pt x="0" y="23488"/>
                              <a:pt x="0" y="27428"/>
                            </a:cubicBezTo>
                            <a:cubicBezTo>
                              <a:pt x="27576" y="35307"/>
                              <a:pt x="74851" y="43186"/>
                              <a:pt x="157579" y="51065"/>
                            </a:cubicBezTo>
                            <a:cubicBezTo>
                              <a:pt x="252127" y="58944"/>
                              <a:pt x="311220" y="98339"/>
                              <a:pt x="338796" y="145612"/>
                            </a:cubicBezTo>
                            <a:close/>
                          </a:path>
                        </a:pathLst>
                      </a:custGeom>
                      <a:solidFill>
                        <a:srgbClr val="FFCE00"/>
                      </a:solidFill>
                      <a:ln w="39379" cap="flat">
                        <a:noFill/>
                        <a:prstDash val="solid"/>
                        <a:miter/>
                      </a:ln>
                    </p:spPr>
                    <p:txBody>
                      <a:bodyPr rtlCol="0" anchor="ctr"/>
                      <a:lstStyle/>
                      <a:p>
                        <a:endParaRPr lang="en-US"/>
                      </a:p>
                    </p:txBody>
                  </p:sp>
                  <p:sp>
                    <p:nvSpPr>
                      <p:cNvPr id="3447" name="Freeform: Shape 3446">
                        <a:extLst>
                          <a:ext uri="{FF2B5EF4-FFF2-40B4-BE49-F238E27FC236}">
                            <a16:creationId xmlns:a16="http://schemas.microsoft.com/office/drawing/2014/main" xmlns="" id="{6F1DFB0F-512F-471F-B5B4-33A919AEB32A}"/>
                          </a:ext>
                        </a:extLst>
                      </p:cNvPr>
                      <p:cNvSpPr/>
                      <p:nvPr/>
                    </p:nvSpPr>
                    <p:spPr>
                      <a:xfrm>
                        <a:off x="17643219" y="3328214"/>
                        <a:ext cx="347049" cy="141821"/>
                      </a:xfrm>
                      <a:custGeom>
                        <a:avLst/>
                        <a:gdLst>
                          <a:gd name="connsiteX0" fmla="*/ 346674 w 347049"/>
                          <a:gd name="connsiteY0" fmla="*/ 141821 h 141821"/>
                          <a:gd name="connsiteX1" fmla="*/ 169397 w 347049"/>
                          <a:gd name="connsiteY1" fmla="*/ 23637 h 141821"/>
                          <a:gd name="connsiteX2" fmla="*/ 35455 w 347049"/>
                          <a:gd name="connsiteY2" fmla="*/ 0 h 141821"/>
                          <a:gd name="connsiteX3" fmla="*/ 0 w 347049"/>
                          <a:gd name="connsiteY3" fmla="*/ 23637 h 141821"/>
                          <a:gd name="connsiteX4" fmla="*/ 0 w 347049"/>
                          <a:gd name="connsiteY4" fmla="*/ 23637 h 141821"/>
                          <a:gd name="connsiteX5" fmla="*/ 338795 w 347049"/>
                          <a:gd name="connsiteY5" fmla="*/ 141821 h 141821"/>
                          <a:gd name="connsiteX6" fmla="*/ 346674 w 347049"/>
                          <a:gd name="connsiteY6" fmla="*/ 141821 h 141821"/>
                          <a:gd name="connsiteX7" fmla="*/ 27576 w 347049"/>
                          <a:gd name="connsiteY7" fmla="*/ 27576 h 141821"/>
                          <a:gd name="connsiteX8" fmla="*/ 15758 w 347049"/>
                          <a:gd name="connsiteY8" fmla="*/ 7879 h 141821"/>
                          <a:gd name="connsiteX9" fmla="*/ 86669 w 347049"/>
                          <a:gd name="connsiteY9" fmla="*/ 11819 h 141821"/>
                          <a:gd name="connsiteX10" fmla="*/ 169397 w 347049"/>
                          <a:gd name="connsiteY10" fmla="*/ 23637 h 141821"/>
                          <a:gd name="connsiteX11" fmla="*/ 342735 w 347049"/>
                          <a:gd name="connsiteY11" fmla="*/ 141821 h 141821"/>
                          <a:gd name="connsiteX12" fmla="*/ 346674 w 347049"/>
                          <a:gd name="connsiteY12" fmla="*/ 141821 h 141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7049" h="141821">
                            <a:moveTo>
                              <a:pt x="346674" y="141821"/>
                            </a:moveTo>
                            <a:cubicBezTo>
                              <a:pt x="354554" y="51213"/>
                              <a:pt x="236369" y="35455"/>
                              <a:pt x="169397" y="23637"/>
                            </a:cubicBezTo>
                            <a:cubicBezTo>
                              <a:pt x="126063" y="15758"/>
                              <a:pt x="74850" y="0"/>
                              <a:pt x="35455" y="0"/>
                            </a:cubicBezTo>
                            <a:cubicBezTo>
                              <a:pt x="15758" y="0"/>
                              <a:pt x="0" y="3939"/>
                              <a:pt x="0" y="23637"/>
                            </a:cubicBezTo>
                            <a:cubicBezTo>
                              <a:pt x="0" y="23637"/>
                              <a:pt x="0" y="23637"/>
                              <a:pt x="0" y="23637"/>
                            </a:cubicBezTo>
                            <a:cubicBezTo>
                              <a:pt x="114245" y="51213"/>
                              <a:pt x="267884" y="27576"/>
                              <a:pt x="338795" y="141821"/>
                            </a:cubicBezTo>
                            <a:cubicBezTo>
                              <a:pt x="338795" y="141821"/>
                              <a:pt x="346674" y="141821"/>
                              <a:pt x="346674" y="141821"/>
                            </a:cubicBezTo>
                            <a:cubicBezTo>
                              <a:pt x="275764" y="35455"/>
                              <a:pt x="137882" y="51213"/>
                              <a:pt x="27576" y="27576"/>
                            </a:cubicBezTo>
                            <a:cubicBezTo>
                              <a:pt x="19697" y="27576"/>
                              <a:pt x="-3940" y="23637"/>
                              <a:pt x="15758" y="7879"/>
                            </a:cubicBezTo>
                            <a:cubicBezTo>
                              <a:pt x="27576" y="-3939"/>
                              <a:pt x="70910" y="11819"/>
                              <a:pt x="86669" y="11819"/>
                            </a:cubicBezTo>
                            <a:cubicBezTo>
                              <a:pt x="114245" y="15758"/>
                              <a:pt x="141821" y="19697"/>
                              <a:pt x="169397" y="23637"/>
                            </a:cubicBezTo>
                            <a:cubicBezTo>
                              <a:pt x="232429" y="35455"/>
                              <a:pt x="350614" y="51213"/>
                              <a:pt x="342735" y="141821"/>
                            </a:cubicBezTo>
                            <a:cubicBezTo>
                              <a:pt x="338795" y="141821"/>
                              <a:pt x="346674" y="141821"/>
                              <a:pt x="346674" y="141821"/>
                            </a:cubicBezTo>
                            <a:close/>
                          </a:path>
                        </a:pathLst>
                      </a:custGeom>
                      <a:solidFill>
                        <a:srgbClr val="C67F00"/>
                      </a:solidFill>
                      <a:ln w="39379" cap="flat">
                        <a:noFill/>
                        <a:prstDash val="solid"/>
                        <a:miter/>
                      </a:ln>
                    </p:spPr>
                    <p:txBody>
                      <a:bodyPr rtlCol="0" anchor="ctr"/>
                      <a:lstStyle/>
                      <a:p>
                        <a:endParaRPr lang="en-US"/>
                      </a:p>
                    </p:txBody>
                  </p:sp>
                </p:grpSp>
                <p:grpSp>
                  <p:nvGrpSpPr>
                    <p:cNvPr id="3448" name="Graphic 2510">
                      <a:extLst>
                        <a:ext uri="{FF2B5EF4-FFF2-40B4-BE49-F238E27FC236}">
                          <a16:creationId xmlns:a16="http://schemas.microsoft.com/office/drawing/2014/main" xmlns="" id="{8F6877C9-B252-450E-80F9-77189548C787}"/>
                        </a:ext>
                      </a:extLst>
                    </p:cNvPr>
                    <p:cNvGrpSpPr/>
                    <p:nvPr/>
                  </p:nvGrpSpPr>
                  <p:grpSpPr>
                    <a:xfrm>
                      <a:off x="17722009" y="3397580"/>
                      <a:ext cx="416174" cy="344280"/>
                      <a:chOff x="17722009" y="3397580"/>
                      <a:chExt cx="416174" cy="344280"/>
                    </a:xfrm>
                  </p:grpSpPr>
                  <p:sp>
                    <p:nvSpPr>
                      <p:cNvPr id="3449" name="Freeform: Shape 3448">
                        <a:extLst>
                          <a:ext uri="{FF2B5EF4-FFF2-40B4-BE49-F238E27FC236}">
                            <a16:creationId xmlns:a16="http://schemas.microsoft.com/office/drawing/2014/main" xmlns="" id="{418D966C-8321-4016-9527-7E07724D275B}"/>
                          </a:ext>
                        </a:extLst>
                      </p:cNvPr>
                      <p:cNvSpPr/>
                      <p:nvPr/>
                    </p:nvSpPr>
                    <p:spPr>
                      <a:xfrm>
                        <a:off x="17725948" y="3398798"/>
                        <a:ext cx="402263" cy="335183"/>
                      </a:xfrm>
                      <a:custGeom>
                        <a:avLst/>
                        <a:gdLst>
                          <a:gd name="connsiteX0" fmla="*/ 252127 w 402263"/>
                          <a:gd name="connsiteY0" fmla="*/ 86996 h 335183"/>
                          <a:gd name="connsiteX1" fmla="*/ 0 w 402263"/>
                          <a:gd name="connsiteY1" fmla="*/ 12146 h 335183"/>
                          <a:gd name="connsiteX2" fmla="*/ 260006 w 402263"/>
                          <a:gd name="connsiteY2" fmla="*/ 134270 h 335183"/>
                          <a:gd name="connsiteX3" fmla="*/ 358493 w 402263"/>
                          <a:gd name="connsiteY3" fmla="*/ 335183 h 335183"/>
                          <a:gd name="connsiteX4" fmla="*/ 374251 w 402263"/>
                          <a:gd name="connsiteY4" fmla="*/ 323365 h 335183"/>
                          <a:gd name="connsiteX5" fmla="*/ 252127 w 402263"/>
                          <a:gd name="connsiteY5" fmla="*/ 86996 h 335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2263" h="335183">
                            <a:moveTo>
                              <a:pt x="252127" y="86996"/>
                            </a:moveTo>
                            <a:cubicBezTo>
                              <a:pt x="110306" y="12146"/>
                              <a:pt x="43335" y="-19370"/>
                              <a:pt x="0" y="12146"/>
                            </a:cubicBezTo>
                            <a:cubicBezTo>
                              <a:pt x="78790" y="31843"/>
                              <a:pt x="165458" y="71238"/>
                              <a:pt x="260006" y="134270"/>
                            </a:cubicBezTo>
                            <a:cubicBezTo>
                              <a:pt x="346675" y="193362"/>
                              <a:pt x="397888" y="264273"/>
                              <a:pt x="358493" y="335183"/>
                            </a:cubicBezTo>
                            <a:cubicBezTo>
                              <a:pt x="362432" y="331244"/>
                              <a:pt x="370312" y="331244"/>
                              <a:pt x="374251" y="323365"/>
                            </a:cubicBezTo>
                            <a:cubicBezTo>
                              <a:pt x="433343" y="280031"/>
                              <a:pt x="401827" y="173664"/>
                              <a:pt x="252127" y="86996"/>
                            </a:cubicBezTo>
                            <a:close/>
                          </a:path>
                        </a:pathLst>
                      </a:custGeom>
                      <a:solidFill>
                        <a:srgbClr val="FFCE00"/>
                      </a:solidFill>
                      <a:ln w="39379" cap="flat">
                        <a:noFill/>
                        <a:prstDash val="solid"/>
                        <a:miter/>
                      </a:ln>
                    </p:spPr>
                    <p:txBody>
                      <a:bodyPr rtlCol="0" anchor="ctr"/>
                      <a:lstStyle/>
                      <a:p>
                        <a:endParaRPr lang="en-US"/>
                      </a:p>
                    </p:txBody>
                  </p:sp>
                  <p:sp>
                    <p:nvSpPr>
                      <p:cNvPr id="3450" name="Freeform: Shape 3449">
                        <a:extLst>
                          <a:ext uri="{FF2B5EF4-FFF2-40B4-BE49-F238E27FC236}">
                            <a16:creationId xmlns:a16="http://schemas.microsoft.com/office/drawing/2014/main" xmlns="" id="{95CCF11F-996C-4244-8E26-ACB40EE6473C}"/>
                          </a:ext>
                        </a:extLst>
                      </p:cNvPr>
                      <p:cNvSpPr/>
                      <p:nvPr/>
                    </p:nvSpPr>
                    <p:spPr>
                      <a:xfrm>
                        <a:off x="17722009" y="3397580"/>
                        <a:ext cx="416174" cy="344280"/>
                      </a:xfrm>
                      <a:custGeom>
                        <a:avLst/>
                        <a:gdLst>
                          <a:gd name="connsiteX0" fmla="*/ 256066 w 416174"/>
                          <a:gd name="connsiteY0" fmla="*/ 88214 h 344280"/>
                          <a:gd name="connsiteX1" fmla="*/ 74850 w 416174"/>
                          <a:gd name="connsiteY1" fmla="*/ 5485 h 344280"/>
                          <a:gd name="connsiteX2" fmla="*/ 0 w 416174"/>
                          <a:gd name="connsiteY2" fmla="*/ 13364 h 344280"/>
                          <a:gd name="connsiteX3" fmla="*/ 3939 w 416174"/>
                          <a:gd name="connsiteY3" fmla="*/ 17303 h 344280"/>
                          <a:gd name="connsiteX4" fmla="*/ 248187 w 416174"/>
                          <a:gd name="connsiteY4" fmla="*/ 127609 h 344280"/>
                          <a:gd name="connsiteX5" fmla="*/ 362432 w 416174"/>
                          <a:gd name="connsiteY5" fmla="*/ 340341 h 344280"/>
                          <a:gd name="connsiteX6" fmla="*/ 370311 w 416174"/>
                          <a:gd name="connsiteY6" fmla="*/ 344280 h 344280"/>
                          <a:gd name="connsiteX7" fmla="*/ 256066 w 416174"/>
                          <a:gd name="connsiteY7" fmla="*/ 88214 h 344280"/>
                          <a:gd name="connsiteX8" fmla="*/ 252127 w 416174"/>
                          <a:gd name="connsiteY8" fmla="*/ 88214 h 344280"/>
                          <a:gd name="connsiteX9" fmla="*/ 401827 w 416174"/>
                          <a:gd name="connsiteY9" fmla="*/ 293067 h 344280"/>
                          <a:gd name="connsiteX10" fmla="*/ 382130 w 416174"/>
                          <a:gd name="connsiteY10" fmla="*/ 324583 h 344280"/>
                          <a:gd name="connsiteX11" fmla="*/ 382130 w 416174"/>
                          <a:gd name="connsiteY11" fmla="*/ 269430 h 344280"/>
                          <a:gd name="connsiteX12" fmla="*/ 315159 w 416174"/>
                          <a:gd name="connsiteY12" fmla="*/ 167004 h 344280"/>
                          <a:gd name="connsiteX13" fmla="*/ 63031 w 416174"/>
                          <a:gd name="connsiteY13" fmla="*/ 25182 h 344280"/>
                          <a:gd name="connsiteX14" fmla="*/ 19697 w 416174"/>
                          <a:gd name="connsiteY14" fmla="*/ 13364 h 344280"/>
                          <a:gd name="connsiteX15" fmla="*/ 31515 w 416174"/>
                          <a:gd name="connsiteY15" fmla="*/ 1546 h 344280"/>
                          <a:gd name="connsiteX16" fmla="*/ 86669 w 416174"/>
                          <a:gd name="connsiteY16" fmla="*/ 9424 h 344280"/>
                          <a:gd name="connsiteX17" fmla="*/ 252127 w 416174"/>
                          <a:gd name="connsiteY17" fmla="*/ 88214 h 344280"/>
                          <a:gd name="connsiteX18" fmla="*/ 256066 w 416174"/>
                          <a:gd name="connsiteY18" fmla="*/ 88214 h 34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16174" h="344280">
                            <a:moveTo>
                              <a:pt x="256066" y="88214"/>
                            </a:moveTo>
                            <a:cubicBezTo>
                              <a:pt x="196974" y="56698"/>
                              <a:pt x="137882" y="25182"/>
                              <a:pt x="74850" y="5485"/>
                            </a:cubicBezTo>
                            <a:cubicBezTo>
                              <a:pt x="47274" y="-2394"/>
                              <a:pt x="19697" y="-2394"/>
                              <a:pt x="0" y="13364"/>
                            </a:cubicBezTo>
                            <a:cubicBezTo>
                              <a:pt x="0" y="13364"/>
                              <a:pt x="0" y="17303"/>
                              <a:pt x="3939" y="17303"/>
                            </a:cubicBezTo>
                            <a:cubicBezTo>
                              <a:pt x="90608" y="40940"/>
                              <a:pt x="169397" y="80335"/>
                              <a:pt x="248187" y="127609"/>
                            </a:cubicBezTo>
                            <a:cubicBezTo>
                              <a:pt x="319098" y="174883"/>
                              <a:pt x="405766" y="245793"/>
                              <a:pt x="362432" y="340341"/>
                            </a:cubicBezTo>
                            <a:cubicBezTo>
                              <a:pt x="362432" y="344280"/>
                              <a:pt x="366372" y="344280"/>
                              <a:pt x="370311" y="344280"/>
                            </a:cubicBezTo>
                            <a:cubicBezTo>
                              <a:pt x="500314" y="273370"/>
                              <a:pt x="319098" y="123669"/>
                              <a:pt x="256066" y="88214"/>
                            </a:cubicBezTo>
                            <a:cubicBezTo>
                              <a:pt x="256066" y="88214"/>
                              <a:pt x="248187" y="88214"/>
                              <a:pt x="252127" y="88214"/>
                            </a:cubicBezTo>
                            <a:cubicBezTo>
                              <a:pt x="319098" y="127609"/>
                              <a:pt x="425464" y="202459"/>
                              <a:pt x="401827" y="293067"/>
                            </a:cubicBezTo>
                            <a:cubicBezTo>
                              <a:pt x="397888" y="304886"/>
                              <a:pt x="390009" y="316704"/>
                              <a:pt x="382130" y="324583"/>
                            </a:cubicBezTo>
                            <a:cubicBezTo>
                              <a:pt x="386069" y="320644"/>
                              <a:pt x="386069" y="277309"/>
                              <a:pt x="382130" y="269430"/>
                            </a:cubicBezTo>
                            <a:cubicBezTo>
                              <a:pt x="378190" y="230035"/>
                              <a:pt x="342735" y="194580"/>
                              <a:pt x="315159" y="167004"/>
                            </a:cubicBezTo>
                            <a:cubicBezTo>
                              <a:pt x="248187" y="103972"/>
                              <a:pt x="149700" y="56698"/>
                              <a:pt x="63031" y="25182"/>
                            </a:cubicBezTo>
                            <a:cubicBezTo>
                              <a:pt x="47274" y="21243"/>
                              <a:pt x="35455" y="17303"/>
                              <a:pt x="19697" y="13364"/>
                            </a:cubicBezTo>
                            <a:cubicBezTo>
                              <a:pt x="15758" y="5485"/>
                              <a:pt x="19697" y="1546"/>
                              <a:pt x="31515" y="1546"/>
                            </a:cubicBezTo>
                            <a:cubicBezTo>
                              <a:pt x="47274" y="-2394"/>
                              <a:pt x="66971" y="1546"/>
                              <a:pt x="86669" y="9424"/>
                            </a:cubicBezTo>
                            <a:cubicBezTo>
                              <a:pt x="145761" y="25182"/>
                              <a:pt x="200913" y="60638"/>
                              <a:pt x="252127" y="88214"/>
                            </a:cubicBezTo>
                            <a:cubicBezTo>
                              <a:pt x="252127" y="88214"/>
                              <a:pt x="260006" y="88214"/>
                              <a:pt x="256066" y="88214"/>
                            </a:cubicBezTo>
                            <a:close/>
                          </a:path>
                        </a:pathLst>
                      </a:custGeom>
                      <a:solidFill>
                        <a:srgbClr val="C67F00"/>
                      </a:solidFill>
                      <a:ln w="39379" cap="flat">
                        <a:noFill/>
                        <a:prstDash val="solid"/>
                        <a:miter/>
                      </a:ln>
                    </p:spPr>
                    <p:txBody>
                      <a:bodyPr rtlCol="0" anchor="ctr"/>
                      <a:lstStyle/>
                      <a:p>
                        <a:endParaRPr lang="en-US"/>
                      </a:p>
                    </p:txBody>
                  </p:sp>
                </p:grpSp>
                <p:grpSp>
                  <p:nvGrpSpPr>
                    <p:cNvPr id="3451" name="Graphic 2510">
                      <a:extLst>
                        <a:ext uri="{FF2B5EF4-FFF2-40B4-BE49-F238E27FC236}">
                          <a16:creationId xmlns:a16="http://schemas.microsoft.com/office/drawing/2014/main" xmlns="" id="{B6FBA37D-3D66-4484-B29C-65F4372D8EFE}"/>
                        </a:ext>
                      </a:extLst>
                    </p:cNvPr>
                    <p:cNvGrpSpPr/>
                    <p:nvPr/>
                  </p:nvGrpSpPr>
                  <p:grpSpPr>
                    <a:xfrm>
                      <a:off x="17607764" y="3347912"/>
                      <a:ext cx="379840" cy="176291"/>
                      <a:chOff x="17607764" y="3347912"/>
                      <a:chExt cx="379840" cy="176291"/>
                    </a:xfrm>
                  </p:grpSpPr>
                  <p:grpSp>
                    <p:nvGrpSpPr>
                      <p:cNvPr id="3452" name="Graphic 2510">
                        <a:extLst>
                          <a:ext uri="{FF2B5EF4-FFF2-40B4-BE49-F238E27FC236}">
                            <a16:creationId xmlns:a16="http://schemas.microsoft.com/office/drawing/2014/main" xmlns="" id="{EFBD9060-3C22-4159-8EC6-411A468DB9BA}"/>
                          </a:ext>
                        </a:extLst>
                      </p:cNvPr>
                      <p:cNvGrpSpPr/>
                      <p:nvPr/>
                    </p:nvGrpSpPr>
                    <p:grpSpPr>
                      <a:xfrm>
                        <a:off x="17607764" y="3457608"/>
                        <a:ext cx="74850" cy="66595"/>
                        <a:chOff x="17607764" y="3457608"/>
                        <a:chExt cx="74850" cy="66595"/>
                      </a:xfrm>
                    </p:grpSpPr>
                    <p:sp>
                      <p:nvSpPr>
                        <p:cNvPr id="3453" name="Freeform: Shape 3452">
                          <a:extLst>
                            <a:ext uri="{FF2B5EF4-FFF2-40B4-BE49-F238E27FC236}">
                              <a16:creationId xmlns:a16="http://schemas.microsoft.com/office/drawing/2014/main" xmlns="" id="{742A06C2-0EA9-4762-B662-C8BED58B4C97}"/>
                            </a:ext>
                          </a:extLst>
                        </p:cNvPr>
                        <p:cNvSpPr/>
                        <p:nvPr/>
                      </p:nvSpPr>
                      <p:spPr>
                        <a:xfrm>
                          <a:off x="17607764" y="3459202"/>
                          <a:ext cx="66971" cy="62046"/>
                        </a:xfrm>
                        <a:custGeom>
                          <a:avLst/>
                          <a:gdLst>
                            <a:gd name="connsiteX0" fmla="*/ 39395 w 66971"/>
                            <a:gd name="connsiteY0" fmla="*/ 2955 h 62046"/>
                            <a:gd name="connsiteX1" fmla="*/ 15758 w 66971"/>
                            <a:gd name="connsiteY1" fmla="*/ 2955 h 62046"/>
                            <a:gd name="connsiteX2" fmla="*/ 3940 w 66971"/>
                            <a:gd name="connsiteY2" fmla="*/ 50228 h 62046"/>
                            <a:gd name="connsiteX3" fmla="*/ 0 w 66971"/>
                            <a:gd name="connsiteY3" fmla="*/ 62047 h 62046"/>
                            <a:gd name="connsiteX4" fmla="*/ 0 w 66971"/>
                            <a:gd name="connsiteY4" fmla="*/ 62047 h 62046"/>
                            <a:gd name="connsiteX5" fmla="*/ 66971 w 66971"/>
                            <a:gd name="connsiteY5" fmla="*/ 30531 h 62046"/>
                            <a:gd name="connsiteX6" fmla="*/ 39395 w 66971"/>
                            <a:gd name="connsiteY6" fmla="*/ 2955 h 62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971" h="62046">
                              <a:moveTo>
                                <a:pt x="39395" y="2955"/>
                              </a:moveTo>
                              <a:cubicBezTo>
                                <a:pt x="35456" y="-985"/>
                                <a:pt x="23637" y="-985"/>
                                <a:pt x="15758" y="2955"/>
                              </a:cubicBezTo>
                              <a:cubicBezTo>
                                <a:pt x="11819" y="18713"/>
                                <a:pt x="7879" y="34470"/>
                                <a:pt x="3940" y="50228"/>
                              </a:cubicBezTo>
                              <a:cubicBezTo>
                                <a:pt x="3940" y="54168"/>
                                <a:pt x="0" y="58107"/>
                                <a:pt x="0" y="62047"/>
                              </a:cubicBezTo>
                              <a:lnTo>
                                <a:pt x="0" y="62047"/>
                              </a:lnTo>
                              <a:lnTo>
                                <a:pt x="66971" y="30531"/>
                              </a:lnTo>
                              <a:cubicBezTo>
                                <a:pt x="51213" y="22652"/>
                                <a:pt x="43335" y="6894"/>
                                <a:pt x="39395" y="2955"/>
                              </a:cubicBezTo>
                              <a:close/>
                            </a:path>
                          </a:pathLst>
                        </a:custGeom>
                        <a:solidFill>
                          <a:srgbClr val="FFFFFF"/>
                        </a:solidFill>
                        <a:ln w="39379" cap="flat">
                          <a:noFill/>
                          <a:prstDash val="solid"/>
                          <a:miter/>
                        </a:ln>
                      </p:spPr>
                      <p:txBody>
                        <a:bodyPr rtlCol="0" anchor="ctr"/>
                        <a:lstStyle/>
                        <a:p>
                          <a:endParaRPr lang="en-US"/>
                        </a:p>
                      </p:txBody>
                    </p:sp>
                    <p:sp>
                      <p:nvSpPr>
                        <p:cNvPr id="3454" name="Freeform: Shape 3453">
                          <a:extLst>
                            <a:ext uri="{FF2B5EF4-FFF2-40B4-BE49-F238E27FC236}">
                              <a16:creationId xmlns:a16="http://schemas.microsoft.com/office/drawing/2014/main" xmlns="" id="{96B5A848-5271-4911-BE0C-C31303E7927E}"/>
                            </a:ext>
                          </a:extLst>
                        </p:cNvPr>
                        <p:cNvSpPr/>
                        <p:nvPr/>
                      </p:nvSpPr>
                      <p:spPr>
                        <a:xfrm>
                          <a:off x="17607764" y="3457608"/>
                          <a:ext cx="74850" cy="66595"/>
                        </a:xfrm>
                        <a:custGeom>
                          <a:avLst/>
                          <a:gdLst>
                            <a:gd name="connsiteX0" fmla="*/ 43335 w 74850"/>
                            <a:gd name="connsiteY0" fmla="*/ 4549 h 66595"/>
                            <a:gd name="connsiteX1" fmla="*/ 15758 w 74850"/>
                            <a:gd name="connsiteY1" fmla="*/ 4549 h 66595"/>
                            <a:gd name="connsiteX2" fmla="*/ 15758 w 74850"/>
                            <a:gd name="connsiteY2" fmla="*/ 4549 h 66595"/>
                            <a:gd name="connsiteX3" fmla="*/ 0 w 74850"/>
                            <a:gd name="connsiteY3" fmla="*/ 63641 h 66595"/>
                            <a:gd name="connsiteX4" fmla="*/ 7879 w 74850"/>
                            <a:gd name="connsiteY4" fmla="*/ 63641 h 66595"/>
                            <a:gd name="connsiteX5" fmla="*/ 74851 w 74850"/>
                            <a:gd name="connsiteY5" fmla="*/ 32125 h 66595"/>
                            <a:gd name="connsiteX6" fmla="*/ 74851 w 74850"/>
                            <a:gd name="connsiteY6" fmla="*/ 28186 h 66595"/>
                            <a:gd name="connsiteX7" fmla="*/ 43335 w 74850"/>
                            <a:gd name="connsiteY7" fmla="*/ 4549 h 66595"/>
                            <a:gd name="connsiteX8" fmla="*/ 35456 w 74850"/>
                            <a:gd name="connsiteY8" fmla="*/ 4549 h 66595"/>
                            <a:gd name="connsiteX9" fmla="*/ 59092 w 74850"/>
                            <a:gd name="connsiteY9" fmla="*/ 28186 h 66595"/>
                            <a:gd name="connsiteX10" fmla="*/ 63032 w 74850"/>
                            <a:gd name="connsiteY10" fmla="*/ 32125 h 66595"/>
                            <a:gd name="connsiteX11" fmla="*/ 51213 w 74850"/>
                            <a:gd name="connsiteY11" fmla="*/ 40004 h 66595"/>
                            <a:gd name="connsiteX12" fmla="*/ 0 w 74850"/>
                            <a:gd name="connsiteY12" fmla="*/ 63641 h 66595"/>
                            <a:gd name="connsiteX13" fmla="*/ 7879 w 74850"/>
                            <a:gd name="connsiteY13" fmla="*/ 63641 h 66595"/>
                            <a:gd name="connsiteX14" fmla="*/ 15758 w 74850"/>
                            <a:gd name="connsiteY14" fmla="*/ 32125 h 66595"/>
                            <a:gd name="connsiteX15" fmla="*/ 19697 w 74850"/>
                            <a:gd name="connsiteY15" fmla="*/ 16367 h 66595"/>
                            <a:gd name="connsiteX16" fmla="*/ 35456 w 74850"/>
                            <a:gd name="connsiteY16" fmla="*/ 8488 h 66595"/>
                            <a:gd name="connsiteX17" fmla="*/ 43335 w 74850"/>
                            <a:gd name="connsiteY17" fmla="*/ 4549 h 6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4850" h="66595">
                              <a:moveTo>
                                <a:pt x="43335" y="4549"/>
                              </a:moveTo>
                              <a:cubicBezTo>
                                <a:pt x="35456" y="-3330"/>
                                <a:pt x="23637" y="610"/>
                                <a:pt x="15758" y="4549"/>
                              </a:cubicBezTo>
                              <a:cubicBezTo>
                                <a:pt x="15758" y="4549"/>
                                <a:pt x="15758" y="4549"/>
                                <a:pt x="15758" y="4549"/>
                              </a:cubicBezTo>
                              <a:cubicBezTo>
                                <a:pt x="11819" y="24246"/>
                                <a:pt x="7879" y="43944"/>
                                <a:pt x="0" y="63641"/>
                              </a:cubicBezTo>
                              <a:cubicBezTo>
                                <a:pt x="0" y="67581"/>
                                <a:pt x="3940" y="67581"/>
                                <a:pt x="7879" y="63641"/>
                              </a:cubicBezTo>
                              <a:cubicBezTo>
                                <a:pt x="31516" y="51823"/>
                                <a:pt x="51213" y="40004"/>
                                <a:pt x="74851" y="32125"/>
                              </a:cubicBezTo>
                              <a:cubicBezTo>
                                <a:pt x="74851" y="32125"/>
                                <a:pt x="74851" y="32125"/>
                                <a:pt x="74851" y="28186"/>
                              </a:cubicBezTo>
                              <a:cubicBezTo>
                                <a:pt x="59092" y="24246"/>
                                <a:pt x="51213" y="16367"/>
                                <a:pt x="43335" y="4549"/>
                              </a:cubicBezTo>
                              <a:cubicBezTo>
                                <a:pt x="43335" y="4549"/>
                                <a:pt x="35456" y="4549"/>
                                <a:pt x="35456" y="4549"/>
                              </a:cubicBezTo>
                              <a:cubicBezTo>
                                <a:pt x="43335" y="12428"/>
                                <a:pt x="47274" y="20307"/>
                                <a:pt x="59092" y="28186"/>
                              </a:cubicBezTo>
                              <a:cubicBezTo>
                                <a:pt x="63032" y="32125"/>
                                <a:pt x="66971" y="28186"/>
                                <a:pt x="63032" y="32125"/>
                              </a:cubicBezTo>
                              <a:cubicBezTo>
                                <a:pt x="59092" y="36065"/>
                                <a:pt x="55153" y="36065"/>
                                <a:pt x="51213" y="40004"/>
                              </a:cubicBezTo>
                              <a:cubicBezTo>
                                <a:pt x="35456" y="47883"/>
                                <a:pt x="15758" y="55762"/>
                                <a:pt x="0" y="63641"/>
                              </a:cubicBezTo>
                              <a:cubicBezTo>
                                <a:pt x="3940" y="63641"/>
                                <a:pt x="3940" y="63641"/>
                                <a:pt x="7879" y="63641"/>
                              </a:cubicBezTo>
                              <a:cubicBezTo>
                                <a:pt x="11819" y="51823"/>
                                <a:pt x="15758" y="40004"/>
                                <a:pt x="15758" y="32125"/>
                              </a:cubicBezTo>
                              <a:cubicBezTo>
                                <a:pt x="15758" y="24246"/>
                                <a:pt x="19697" y="20307"/>
                                <a:pt x="19697" y="16367"/>
                              </a:cubicBezTo>
                              <a:cubicBezTo>
                                <a:pt x="19697" y="8488"/>
                                <a:pt x="27576" y="610"/>
                                <a:pt x="35456" y="8488"/>
                              </a:cubicBezTo>
                              <a:cubicBezTo>
                                <a:pt x="39395" y="8488"/>
                                <a:pt x="43335" y="4549"/>
                                <a:pt x="43335" y="4549"/>
                              </a:cubicBezTo>
                              <a:close/>
                            </a:path>
                          </a:pathLst>
                        </a:custGeom>
                        <a:solidFill>
                          <a:srgbClr val="505F66"/>
                        </a:solidFill>
                        <a:ln w="39379" cap="flat">
                          <a:noFill/>
                          <a:prstDash val="solid"/>
                          <a:miter/>
                        </a:ln>
                      </p:spPr>
                      <p:txBody>
                        <a:bodyPr rtlCol="0" anchor="ctr"/>
                        <a:lstStyle/>
                        <a:p>
                          <a:endParaRPr lang="en-US"/>
                        </a:p>
                      </p:txBody>
                    </p:sp>
                  </p:grpSp>
                  <p:sp>
                    <p:nvSpPr>
                      <p:cNvPr id="3455" name="Freeform: Shape 3454">
                        <a:extLst>
                          <a:ext uri="{FF2B5EF4-FFF2-40B4-BE49-F238E27FC236}">
                            <a16:creationId xmlns:a16="http://schemas.microsoft.com/office/drawing/2014/main" xmlns="" id="{EAB889C0-3CBC-45C2-978F-8922A600A10E}"/>
                          </a:ext>
                        </a:extLst>
                      </p:cNvPr>
                      <p:cNvSpPr/>
                      <p:nvPr/>
                    </p:nvSpPr>
                    <p:spPr>
                      <a:xfrm>
                        <a:off x="17607764" y="3459202"/>
                        <a:ext cx="66971" cy="62046"/>
                      </a:xfrm>
                      <a:custGeom>
                        <a:avLst/>
                        <a:gdLst>
                          <a:gd name="connsiteX0" fmla="*/ 39395 w 66971"/>
                          <a:gd name="connsiteY0" fmla="*/ 2955 h 62046"/>
                          <a:gd name="connsiteX1" fmla="*/ 15758 w 66971"/>
                          <a:gd name="connsiteY1" fmla="*/ 2955 h 62046"/>
                          <a:gd name="connsiteX2" fmla="*/ 3940 w 66971"/>
                          <a:gd name="connsiteY2" fmla="*/ 50228 h 62046"/>
                          <a:gd name="connsiteX3" fmla="*/ 0 w 66971"/>
                          <a:gd name="connsiteY3" fmla="*/ 62047 h 62046"/>
                          <a:gd name="connsiteX4" fmla="*/ 0 w 66971"/>
                          <a:gd name="connsiteY4" fmla="*/ 62047 h 62046"/>
                          <a:gd name="connsiteX5" fmla="*/ 66971 w 66971"/>
                          <a:gd name="connsiteY5" fmla="*/ 30531 h 62046"/>
                          <a:gd name="connsiteX6" fmla="*/ 39395 w 66971"/>
                          <a:gd name="connsiteY6" fmla="*/ 2955 h 62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971" h="62046">
                            <a:moveTo>
                              <a:pt x="39395" y="2955"/>
                            </a:moveTo>
                            <a:cubicBezTo>
                              <a:pt x="35456" y="-985"/>
                              <a:pt x="23637" y="-985"/>
                              <a:pt x="15758" y="2955"/>
                            </a:cubicBezTo>
                            <a:cubicBezTo>
                              <a:pt x="11819" y="18713"/>
                              <a:pt x="7879" y="34470"/>
                              <a:pt x="3940" y="50228"/>
                            </a:cubicBezTo>
                            <a:cubicBezTo>
                              <a:pt x="3940" y="54168"/>
                              <a:pt x="0" y="58107"/>
                              <a:pt x="0" y="62047"/>
                            </a:cubicBezTo>
                            <a:lnTo>
                              <a:pt x="0" y="62047"/>
                            </a:lnTo>
                            <a:lnTo>
                              <a:pt x="66971" y="30531"/>
                            </a:lnTo>
                            <a:cubicBezTo>
                              <a:pt x="51213" y="22652"/>
                              <a:pt x="43335" y="6894"/>
                              <a:pt x="39395" y="2955"/>
                            </a:cubicBezTo>
                            <a:close/>
                          </a:path>
                        </a:pathLst>
                      </a:custGeom>
                      <a:solidFill>
                        <a:srgbClr val="D0D2D6"/>
                      </a:solidFill>
                      <a:ln w="39379" cap="flat">
                        <a:noFill/>
                        <a:prstDash val="solid"/>
                        <a:miter/>
                      </a:ln>
                    </p:spPr>
                    <p:txBody>
                      <a:bodyPr rtlCol="0" anchor="ctr"/>
                      <a:lstStyle/>
                      <a:p>
                        <a:endParaRPr lang="en-US"/>
                      </a:p>
                    </p:txBody>
                  </p:sp>
                  <p:grpSp>
                    <p:nvGrpSpPr>
                      <p:cNvPr id="3456" name="Graphic 2510">
                        <a:extLst>
                          <a:ext uri="{FF2B5EF4-FFF2-40B4-BE49-F238E27FC236}">
                            <a16:creationId xmlns:a16="http://schemas.microsoft.com/office/drawing/2014/main" xmlns="" id="{F7EA5B46-2B61-45DE-A177-4BE8ABB14A1A}"/>
                          </a:ext>
                        </a:extLst>
                      </p:cNvPr>
                      <p:cNvGrpSpPr/>
                      <p:nvPr/>
                    </p:nvGrpSpPr>
                    <p:grpSpPr>
                      <a:xfrm>
                        <a:off x="17619582" y="3347912"/>
                        <a:ext cx="368021" cy="141821"/>
                        <a:chOff x="17619582" y="3347912"/>
                        <a:chExt cx="368021" cy="141821"/>
                      </a:xfrm>
                    </p:grpSpPr>
                    <p:sp>
                      <p:nvSpPr>
                        <p:cNvPr id="3457" name="Freeform: Shape 3456">
                          <a:extLst>
                            <a:ext uri="{FF2B5EF4-FFF2-40B4-BE49-F238E27FC236}">
                              <a16:creationId xmlns:a16="http://schemas.microsoft.com/office/drawing/2014/main" xmlns="" id="{DE69775C-31AA-4F11-9384-87867DDBCD39}"/>
                            </a:ext>
                          </a:extLst>
                        </p:cNvPr>
                        <p:cNvSpPr/>
                        <p:nvPr/>
                      </p:nvSpPr>
                      <p:spPr>
                        <a:xfrm>
                          <a:off x="17623522" y="3351851"/>
                          <a:ext cx="358492" cy="137881"/>
                        </a:xfrm>
                        <a:custGeom>
                          <a:avLst/>
                          <a:gdLst>
                            <a:gd name="connsiteX0" fmla="*/ 177277 w 358492"/>
                            <a:gd name="connsiteY0" fmla="*/ 23637 h 137881"/>
                            <a:gd name="connsiteX1" fmla="*/ 19697 w 358492"/>
                            <a:gd name="connsiteY1" fmla="*/ 0 h 137881"/>
                            <a:gd name="connsiteX2" fmla="*/ 0 w 358492"/>
                            <a:gd name="connsiteY2" fmla="*/ 110306 h 137881"/>
                            <a:gd name="connsiteX3" fmla="*/ 23637 w 358492"/>
                            <a:gd name="connsiteY3" fmla="*/ 110306 h 137881"/>
                            <a:gd name="connsiteX4" fmla="*/ 51213 w 358492"/>
                            <a:gd name="connsiteY4" fmla="*/ 137882 h 137881"/>
                            <a:gd name="connsiteX5" fmla="*/ 66971 w 358492"/>
                            <a:gd name="connsiteY5" fmla="*/ 130003 h 137881"/>
                            <a:gd name="connsiteX6" fmla="*/ 86669 w 358492"/>
                            <a:gd name="connsiteY6" fmla="*/ 70911 h 137881"/>
                            <a:gd name="connsiteX7" fmla="*/ 350614 w 358492"/>
                            <a:gd name="connsiteY7" fmla="*/ 133942 h 137881"/>
                            <a:gd name="connsiteX8" fmla="*/ 358493 w 358492"/>
                            <a:gd name="connsiteY8" fmla="*/ 118184 h 137881"/>
                            <a:gd name="connsiteX9" fmla="*/ 177277 w 358492"/>
                            <a:gd name="connsiteY9" fmla="*/ 23637 h 137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8492" h="137881">
                              <a:moveTo>
                                <a:pt x="177277" y="23637"/>
                              </a:moveTo>
                              <a:cubicBezTo>
                                <a:pt x="94547" y="15758"/>
                                <a:pt x="47274" y="7879"/>
                                <a:pt x="19697" y="0"/>
                              </a:cubicBezTo>
                              <a:cubicBezTo>
                                <a:pt x="15758" y="43334"/>
                                <a:pt x="7879" y="78790"/>
                                <a:pt x="0" y="110306"/>
                              </a:cubicBezTo>
                              <a:cubicBezTo>
                                <a:pt x="7879" y="106366"/>
                                <a:pt x="19697" y="106366"/>
                                <a:pt x="23637" y="110306"/>
                              </a:cubicBezTo>
                              <a:cubicBezTo>
                                <a:pt x="27576" y="114245"/>
                                <a:pt x="35455" y="130003"/>
                                <a:pt x="51213" y="137882"/>
                              </a:cubicBezTo>
                              <a:lnTo>
                                <a:pt x="66971" y="130003"/>
                              </a:lnTo>
                              <a:cubicBezTo>
                                <a:pt x="66971" y="130003"/>
                                <a:pt x="47274" y="122124"/>
                                <a:pt x="86669" y="70911"/>
                              </a:cubicBezTo>
                              <a:cubicBezTo>
                                <a:pt x="126063" y="19697"/>
                                <a:pt x="189095" y="51213"/>
                                <a:pt x="350614" y="133942"/>
                              </a:cubicBezTo>
                              <a:cubicBezTo>
                                <a:pt x="350614" y="133942"/>
                                <a:pt x="358493" y="130003"/>
                                <a:pt x="358493" y="118184"/>
                              </a:cubicBezTo>
                              <a:cubicBezTo>
                                <a:pt x="334856" y="70911"/>
                                <a:pt x="275764" y="31516"/>
                                <a:pt x="177277" y="23637"/>
                              </a:cubicBezTo>
                              <a:close/>
                            </a:path>
                          </a:pathLst>
                        </a:custGeom>
                        <a:solidFill>
                          <a:srgbClr val="102F51"/>
                        </a:solidFill>
                        <a:ln w="39379" cap="flat">
                          <a:noFill/>
                          <a:prstDash val="solid"/>
                          <a:miter/>
                        </a:ln>
                      </p:spPr>
                      <p:txBody>
                        <a:bodyPr rtlCol="0" anchor="ctr"/>
                        <a:lstStyle/>
                        <a:p>
                          <a:endParaRPr lang="en-US"/>
                        </a:p>
                      </p:txBody>
                    </p:sp>
                    <p:sp>
                      <p:nvSpPr>
                        <p:cNvPr id="3458" name="Freeform: Shape 3457">
                          <a:extLst>
                            <a:ext uri="{FF2B5EF4-FFF2-40B4-BE49-F238E27FC236}">
                              <a16:creationId xmlns:a16="http://schemas.microsoft.com/office/drawing/2014/main" xmlns="" id="{298A747F-AC90-4EE9-BF17-C0E17790924A}"/>
                            </a:ext>
                          </a:extLst>
                        </p:cNvPr>
                        <p:cNvSpPr/>
                        <p:nvPr/>
                      </p:nvSpPr>
                      <p:spPr>
                        <a:xfrm>
                          <a:off x="17619582" y="3347912"/>
                          <a:ext cx="368021" cy="137881"/>
                        </a:xfrm>
                        <a:custGeom>
                          <a:avLst/>
                          <a:gdLst>
                            <a:gd name="connsiteX0" fmla="*/ 181217 w 368021"/>
                            <a:gd name="connsiteY0" fmla="*/ 23637 h 137881"/>
                            <a:gd name="connsiteX1" fmla="*/ 23637 w 368021"/>
                            <a:gd name="connsiteY1" fmla="*/ 0 h 137881"/>
                            <a:gd name="connsiteX2" fmla="*/ 19697 w 368021"/>
                            <a:gd name="connsiteY2" fmla="*/ 0 h 137881"/>
                            <a:gd name="connsiteX3" fmla="*/ 0 w 368021"/>
                            <a:gd name="connsiteY3" fmla="*/ 110306 h 137881"/>
                            <a:gd name="connsiteX4" fmla="*/ 3940 w 368021"/>
                            <a:gd name="connsiteY4" fmla="*/ 110306 h 137881"/>
                            <a:gd name="connsiteX5" fmla="*/ 74850 w 368021"/>
                            <a:gd name="connsiteY5" fmla="*/ 130003 h 137881"/>
                            <a:gd name="connsiteX6" fmla="*/ 74850 w 368021"/>
                            <a:gd name="connsiteY6" fmla="*/ 130003 h 137881"/>
                            <a:gd name="connsiteX7" fmla="*/ 82729 w 368021"/>
                            <a:gd name="connsiteY7" fmla="*/ 86668 h 137881"/>
                            <a:gd name="connsiteX8" fmla="*/ 165458 w 368021"/>
                            <a:gd name="connsiteY8" fmla="*/ 51213 h 137881"/>
                            <a:gd name="connsiteX9" fmla="*/ 350614 w 368021"/>
                            <a:gd name="connsiteY9" fmla="*/ 137882 h 137881"/>
                            <a:gd name="connsiteX10" fmla="*/ 358493 w 368021"/>
                            <a:gd name="connsiteY10" fmla="*/ 137882 h 137881"/>
                            <a:gd name="connsiteX11" fmla="*/ 181217 w 368021"/>
                            <a:gd name="connsiteY11" fmla="*/ 23637 h 137881"/>
                            <a:gd name="connsiteX12" fmla="*/ 181217 w 368021"/>
                            <a:gd name="connsiteY12" fmla="*/ 23637 h 137881"/>
                            <a:gd name="connsiteX13" fmla="*/ 354554 w 368021"/>
                            <a:gd name="connsiteY13" fmla="*/ 110306 h 137881"/>
                            <a:gd name="connsiteX14" fmla="*/ 338796 w 368021"/>
                            <a:gd name="connsiteY14" fmla="*/ 126063 h 137881"/>
                            <a:gd name="connsiteX15" fmla="*/ 287582 w 368021"/>
                            <a:gd name="connsiteY15" fmla="*/ 98487 h 137881"/>
                            <a:gd name="connsiteX16" fmla="*/ 220611 w 368021"/>
                            <a:gd name="connsiteY16" fmla="*/ 66971 h 137881"/>
                            <a:gd name="connsiteX17" fmla="*/ 90608 w 368021"/>
                            <a:gd name="connsiteY17" fmla="*/ 66971 h 137881"/>
                            <a:gd name="connsiteX18" fmla="*/ 63032 w 368021"/>
                            <a:gd name="connsiteY18" fmla="*/ 130003 h 137881"/>
                            <a:gd name="connsiteX19" fmla="*/ 27576 w 368021"/>
                            <a:gd name="connsiteY19" fmla="*/ 114245 h 137881"/>
                            <a:gd name="connsiteX20" fmla="*/ 27576 w 368021"/>
                            <a:gd name="connsiteY20" fmla="*/ 7879 h 137881"/>
                            <a:gd name="connsiteX21" fmla="*/ 181217 w 368021"/>
                            <a:gd name="connsiteY21" fmla="*/ 23637 h 137881"/>
                            <a:gd name="connsiteX22" fmla="*/ 181217 w 368021"/>
                            <a:gd name="connsiteY22" fmla="*/ 23637 h 137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8021" h="137881">
                              <a:moveTo>
                                <a:pt x="181217" y="23637"/>
                              </a:moveTo>
                              <a:cubicBezTo>
                                <a:pt x="130003" y="19697"/>
                                <a:pt x="74850" y="11819"/>
                                <a:pt x="23637" y="0"/>
                              </a:cubicBezTo>
                              <a:cubicBezTo>
                                <a:pt x="23637" y="0"/>
                                <a:pt x="19697" y="0"/>
                                <a:pt x="19697" y="0"/>
                              </a:cubicBezTo>
                              <a:cubicBezTo>
                                <a:pt x="15758" y="39395"/>
                                <a:pt x="7879" y="74850"/>
                                <a:pt x="0" y="110306"/>
                              </a:cubicBezTo>
                              <a:cubicBezTo>
                                <a:pt x="0" y="110306"/>
                                <a:pt x="3940" y="110306"/>
                                <a:pt x="3940" y="110306"/>
                              </a:cubicBezTo>
                              <a:cubicBezTo>
                                <a:pt x="43335" y="102426"/>
                                <a:pt x="35455" y="149700"/>
                                <a:pt x="74850" y="130003"/>
                              </a:cubicBezTo>
                              <a:cubicBezTo>
                                <a:pt x="74850" y="130003"/>
                                <a:pt x="74850" y="130003"/>
                                <a:pt x="74850" y="130003"/>
                              </a:cubicBezTo>
                              <a:cubicBezTo>
                                <a:pt x="59092" y="122124"/>
                                <a:pt x="78790" y="94548"/>
                                <a:pt x="82729" y="86668"/>
                              </a:cubicBezTo>
                              <a:cubicBezTo>
                                <a:pt x="102427" y="55153"/>
                                <a:pt x="126063" y="43334"/>
                                <a:pt x="165458" y="51213"/>
                              </a:cubicBezTo>
                              <a:cubicBezTo>
                                <a:pt x="228490" y="63032"/>
                                <a:pt x="291522" y="106366"/>
                                <a:pt x="350614" y="137882"/>
                              </a:cubicBezTo>
                              <a:cubicBezTo>
                                <a:pt x="350614" y="137882"/>
                                <a:pt x="354554" y="137882"/>
                                <a:pt x="358493" y="137882"/>
                              </a:cubicBezTo>
                              <a:cubicBezTo>
                                <a:pt x="413646" y="78790"/>
                                <a:pt x="212732" y="27576"/>
                                <a:pt x="181217" y="23637"/>
                              </a:cubicBezTo>
                              <a:cubicBezTo>
                                <a:pt x="181217" y="23637"/>
                                <a:pt x="177277" y="27576"/>
                                <a:pt x="181217" y="23637"/>
                              </a:cubicBezTo>
                              <a:cubicBezTo>
                                <a:pt x="248188" y="35455"/>
                                <a:pt x="311219" y="55153"/>
                                <a:pt x="354554" y="110306"/>
                              </a:cubicBezTo>
                              <a:cubicBezTo>
                                <a:pt x="362432" y="133942"/>
                                <a:pt x="354554" y="137882"/>
                                <a:pt x="338796" y="126063"/>
                              </a:cubicBezTo>
                              <a:cubicBezTo>
                                <a:pt x="323038" y="118184"/>
                                <a:pt x="307280" y="110306"/>
                                <a:pt x="287582" y="98487"/>
                              </a:cubicBezTo>
                              <a:cubicBezTo>
                                <a:pt x="263945" y="86668"/>
                                <a:pt x="244248" y="74850"/>
                                <a:pt x="220611" y="66971"/>
                              </a:cubicBezTo>
                              <a:cubicBezTo>
                                <a:pt x="181217" y="47274"/>
                                <a:pt x="126063" y="31516"/>
                                <a:pt x="90608" y="66971"/>
                              </a:cubicBezTo>
                              <a:cubicBezTo>
                                <a:pt x="78790" y="78790"/>
                                <a:pt x="55153" y="110306"/>
                                <a:pt x="63032" y="130003"/>
                              </a:cubicBezTo>
                              <a:cubicBezTo>
                                <a:pt x="70911" y="149700"/>
                                <a:pt x="31516" y="114245"/>
                                <a:pt x="27576" y="114245"/>
                              </a:cubicBezTo>
                              <a:cubicBezTo>
                                <a:pt x="-11819" y="102426"/>
                                <a:pt x="39395" y="7879"/>
                                <a:pt x="27576" y="7879"/>
                              </a:cubicBezTo>
                              <a:cubicBezTo>
                                <a:pt x="78790" y="19697"/>
                                <a:pt x="130003" y="23637"/>
                                <a:pt x="181217" y="23637"/>
                              </a:cubicBezTo>
                              <a:cubicBezTo>
                                <a:pt x="185156" y="27576"/>
                                <a:pt x="189095" y="23637"/>
                                <a:pt x="181217" y="23637"/>
                              </a:cubicBezTo>
                              <a:close/>
                            </a:path>
                          </a:pathLst>
                        </a:custGeom>
                        <a:solidFill>
                          <a:srgbClr val="0A2033"/>
                        </a:solidFill>
                        <a:ln w="39379" cap="flat">
                          <a:noFill/>
                          <a:prstDash val="solid"/>
                          <a:miter/>
                        </a:ln>
                      </p:spPr>
                      <p:txBody>
                        <a:bodyPr rtlCol="0" anchor="ctr"/>
                        <a:lstStyle/>
                        <a:p>
                          <a:endParaRPr lang="en-US"/>
                        </a:p>
                      </p:txBody>
                    </p:sp>
                  </p:grpSp>
                </p:grpSp>
                <p:grpSp>
                  <p:nvGrpSpPr>
                    <p:cNvPr id="3459" name="Graphic 2510">
                      <a:extLst>
                        <a:ext uri="{FF2B5EF4-FFF2-40B4-BE49-F238E27FC236}">
                          <a16:creationId xmlns:a16="http://schemas.microsoft.com/office/drawing/2014/main" xmlns="" id="{26C99750-03EB-4DDE-9D29-30F7DCC09123}"/>
                        </a:ext>
                      </a:extLst>
                    </p:cNvPr>
                    <p:cNvGrpSpPr/>
                    <p:nvPr/>
                  </p:nvGrpSpPr>
                  <p:grpSpPr>
                    <a:xfrm>
                      <a:off x="17599885" y="3410943"/>
                      <a:ext cx="501796" cy="328828"/>
                      <a:chOff x="17599885" y="3410943"/>
                      <a:chExt cx="501796" cy="328828"/>
                    </a:xfrm>
                  </p:grpSpPr>
                  <p:grpSp>
                    <p:nvGrpSpPr>
                      <p:cNvPr id="3460" name="Graphic 2510">
                        <a:extLst>
                          <a:ext uri="{FF2B5EF4-FFF2-40B4-BE49-F238E27FC236}">
                            <a16:creationId xmlns:a16="http://schemas.microsoft.com/office/drawing/2014/main" xmlns="" id="{091A4BA2-2A69-4A7A-8EFF-C3CE0EC3BB04}"/>
                          </a:ext>
                        </a:extLst>
                      </p:cNvPr>
                      <p:cNvGrpSpPr/>
                      <p:nvPr/>
                    </p:nvGrpSpPr>
                    <p:grpSpPr>
                      <a:xfrm>
                        <a:off x="17599885" y="3476898"/>
                        <a:ext cx="183110" cy="178293"/>
                        <a:chOff x="17599885" y="3476898"/>
                        <a:chExt cx="183110" cy="178293"/>
                      </a:xfrm>
                    </p:grpSpPr>
                    <p:sp>
                      <p:nvSpPr>
                        <p:cNvPr id="3461" name="Freeform: Shape 3460">
                          <a:extLst>
                            <a:ext uri="{FF2B5EF4-FFF2-40B4-BE49-F238E27FC236}">
                              <a16:creationId xmlns:a16="http://schemas.microsoft.com/office/drawing/2014/main" xmlns="" id="{8AEEB0F5-1F22-4D45-8036-B3709B7B0685}"/>
                            </a:ext>
                          </a:extLst>
                        </p:cNvPr>
                        <p:cNvSpPr/>
                        <p:nvPr/>
                      </p:nvSpPr>
                      <p:spPr>
                        <a:xfrm>
                          <a:off x="17603824" y="3477915"/>
                          <a:ext cx="175808" cy="173336"/>
                        </a:xfrm>
                        <a:custGeom>
                          <a:avLst/>
                          <a:gdLst>
                            <a:gd name="connsiteX0" fmla="*/ 165458 w 175808"/>
                            <a:gd name="connsiteY0" fmla="*/ 66971 h 173336"/>
                            <a:gd name="connsiteX1" fmla="*/ 149700 w 175808"/>
                            <a:gd name="connsiteY1" fmla="*/ 19697 h 173336"/>
                            <a:gd name="connsiteX2" fmla="*/ 90608 w 175808"/>
                            <a:gd name="connsiteY2" fmla="*/ 0 h 173336"/>
                            <a:gd name="connsiteX3" fmla="*/ 7879 w 175808"/>
                            <a:gd name="connsiteY3" fmla="*/ 39395 h 173336"/>
                            <a:gd name="connsiteX4" fmla="*/ 7879 w 175808"/>
                            <a:gd name="connsiteY4" fmla="*/ 39395 h 173336"/>
                            <a:gd name="connsiteX5" fmla="*/ 0 w 175808"/>
                            <a:gd name="connsiteY5" fmla="*/ 63032 h 173336"/>
                            <a:gd name="connsiteX6" fmla="*/ 63031 w 175808"/>
                            <a:gd name="connsiteY6" fmla="*/ 173337 h 173336"/>
                            <a:gd name="connsiteX7" fmla="*/ 161518 w 175808"/>
                            <a:gd name="connsiteY7" fmla="*/ 114245 h 173336"/>
                            <a:gd name="connsiteX8" fmla="*/ 165458 w 175808"/>
                            <a:gd name="connsiteY8" fmla="*/ 66971 h 17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5808" h="173336">
                              <a:moveTo>
                                <a:pt x="165458" y="66971"/>
                              </a:moveTo>
                              <a:cubicBezTo>
                                <a:pt x="181216" y="55153"/>
                                <a:pt x="181216" y="39395"/>
                                <a:pt x="149700" y="19697"/>
                              </a:cubicBezTo>
                              <a:cubicBezTo>
                                <a:pt x="118185" y="0"/>
                                <a:pt x="90608" y="0"/>
                                <a:pt x="90608" y="0"/>
                              </a:cubicBezTo>
                              <a:lnTo>
                                <a:pt x="7879" y="39395"/>
                              </a:lnTo>
                              <a:lnTo>
                                <a:pt x="7879" y="39395"/>
                              </a:lnTo>
                              <a:cubicBezTo>
                                <a:pt x="3939" y="47274"/>
                                <a:pt x="0" y="55153"/>
                                <a:pt x="0" y="63032"/>
                              </a:cubicBezTo>
                              <a:cubicBezTo>
                                <a:pt x="27576" y="78790"/>
                                <a:pt x="63031" y="114245"/>
                                <a:pt x="63031" y="173337"/>
                              </a:cubicBezTo>
                              <a:cubicBezTo>
                                <a:pt x="98487" y="149700"/>
                                <a:pt x="130002" y="130003"/>
                                <a:pt x="161518" y="114245"/>
                              </a:cubicBezTo>
                              <a:cubicBezTo>
                                <a:pt x="157579" y="122124"/>
                                <a:pt x="149700" y="78790"/>
                                <a:pt x="165458" y="66971"/>
                              </a:cubicBezTo>
                              <a:close/>
                            </a:path>
                          </a:pathLst>
                        </a:custGeom>
                        <a:solidFill>
                          <a:srgbClr val="FFFFFF"/>
                        </a:solidFill>
                        <a:ln w="39379" cap="flat">
                          <a:noFill/>
                          <a:prstDash val="solid"/>
                          <a:miter/>
                        </a:ln>
                      </p:spPr>
                      <p:txBody>
                        <a:bodyPr rtlCol="0" anchor="ctr"/>
                        <a:lstStyle/>
                        <a:p>
                          <a:endParaRPr lang="en-US"/>
                        </a:p>
                      </p:txBody>
                    </p:sp>
                    <p:sp>
                      <p:nvSpPr>
                        <p:cNvPr id="3462" name="Freeform: Shape 3461">
                          <a:extLst>
                            <a:ext uri="{FF2B5EF4-FFF2-40B4-BE49-F238E27FC236}">
                              <a16:creationId xmlns:a16="http://schemas.microsoft.com/office/drawing/2014/main" xmlns="" id="{0E4CD6F1-67B2-464F-BDDD-DA3363575B81}"/>
                            </a:ext>
                          </a:extLst>
                        </p:cNvPr>
                        <p:cNvSpPr/>
                        <p:nvPr/>
                      </p:nvSpPr>
                      <p:spPr>
                        <a:xfrm>
                          <a:off x="17599885" y="3476898"/>
                          <a:ext cx="183110" cy="178293"/>
                        </a:xfrm>
                        <a:custGeom>
                          <a:avLst/>
                          <a:gdLst>
                            <a:gd name="connsiteX0" fmla="*/ 173337 w 183110"/>
                            <a:gd name="connsiteY0" fmla="*/ 67988 h 178293"/>
                            <a:gd name="connsiteX1" fmla="*/ 94547 w 183110"/>
                            <a:gd name="connsiteY1" fmla="*/ 1017 h 178293"/>
                            <a:gd name="connsiteX2" fmla="*/ 43335 w 183110"/>
                            <a:gd name="connsiteY2" fmla="*/ 24654 h 178293"/>
                            <a:gd name="connsiteX3" fmla="*/ 0 w 183110"/>
                            <a:gd name="connsiteY3" fmla="*/ 64048 h 178293"/>
                            <a:gd name="connsiteX4" fmla="*/ 0 w 183110"/>
                            <a:gd name="connsiteY4" fmla="*/ 64048 h 178293"/>
                            <a:gd name="connsiteX5" fmla="*/ 63032 w 183110"/>
                            <a:gd name="connsiteY5" fmla="*/ 174354 h 178293"/>
                            <a:gd name="connsiteX6" fmla="*/ 70911 w 183110"/>
                            <a:gd name="connsiteY6" fmla="*/ 174354 h 178293"/>
                            <a:gd name="connsiteX7" fmla="*/ 169398 w 183110"/>
                            <a:gd name="connsiteY7" fmla="*/ 115262 h 178293"/>
                            <a:gd name="connsiteX8" fmla="*/ 169398 w 183110"/>
                            <a:gd name="connsiteY8" fmla="*/ 115262 h 178293"/>
                            <a:gd name="connsiteX9" fmla="*/ 173337 w 183110"/>
                            <a:gd name="connsiteY9" fmla="*/ 67988 h 178293"/>
                            <a:gd name="connsiteX10" fmla="*/ 165458 w 183110"/>
                            <a:gd name="connsiteY10" fmla="*/ 67988 h 178293"/>
                            <a:gd name="connsiteX11" fmla="*/ 157579 w 183110"/>
                            <a:gd name="connsiteY11" fmla="*/ 119201 h 178293"/>
                            <a:gd name="connsiteX12" fmla="*/ 118185 w 183110"/>
                            <a:gd name="connsiteY12" fmla="*/ 142838 h 178293"/>
                            <a:gd name="connsiteX13" fmla="*/ 63032 w 183110"/>
                            <a:gd name="connsiteY13" fmla="*/ 178293 h 178293"/>
                            <a:gd name="connsiteX14" fmla="*/ 70911 w 183110"/>
                            <a:gd name="connsiteY14" fmla="*/ 178293 h 178293"/>
                            <a:gd name="connsiteX15" fmla="*/ 35455 w 183110"/>
                            <a:gd name="connsiteY15" fmla="*/ 91625 h 178293"/>
                            <a:gd name="connsiteX16" fmla="*/ 11819 w 183110"/>
                            <a:gd name="connsiteY16" fmla="*/ 60109 h 178293"/>
                            <a:gd name="connsiteX17" fmla="*/ 27576 w 183110"/>
                            <a:gd name="connsiteY17" fmla="*/ 44351 h 178293"/>
                            <a:gd name="connsiteX18" fmla="*/ 90608 w 183110"/>
                            <a:gd name="connsiteY18" fmla="*/ 12835 h 178293"/>
                            <a:gd name="connsiteX19" fmla="*/ 169398 w 183110"/>
                            <a:gd name="connsiteY19" fmla="*/ 71927 h 178293"/>
                            <a:gd name="connsiteX20" fmla="*/ 173337 w 183110"/>
                            <a:gd name="connsiteY20" fmla="*/ 67988 h 178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3110" h="178293">
                              <a:moveTo>
                                <a:pt x="173337" y="67988"/>
                              </a:moveTo>
                              <a:cubicBezTo>
                                <a:pt x="212732" y="32532"/>
                                <a:pt x="122124" y="-6862"/>
                                <a:pt x="94547" y="1017"/>
                              </a:cubicBezTo>
                              <a:cubicBezTo>
                                <a:pt x="74850" y="8896"/>
                                <a:pt x="59092" y="16774"/>
                                <a:pt x="43335" y="24654"/>
                              </a:cubicBezTo>
                              <a:cubicBezTo>
                                <a:pt x="15758" y="40412"/>
                                <a:pt x="11819" y="36472"/>
                                <a:pt x="0" y="64048"/>
                              </a:cubicBezTo>
                              <a:cubicBezTo>
                                <a:pt x="0" y="64048"/>
                                <a:pt x="0" y="64048"/>
                                <a:pt x="0" y="64048"/>
                              </a:cubicBezTo>
                              <a:cubicBezTo>
                                <a:pt x="39395" y="87685"/>
                                <a:pt x="59092" y="127080"/>
                                <a:pt x="63032" y="174354"/>
                              </a:cubicBezTo>
                              <a:cubicBezTo>
                                <a:pt x="63032" y="178293"/>
                                <a:pt x="70911" y="174354"/>
                                <a:pt x="70911" y="174354"/>
                              </a:cubicBezTo>
                              <a:cubicBezTo>
                                <a:pt x="102427" y="154656"/>
                                <a:pt x="133942" y="131019"/>
                                <a:pt x="169398" y="115262"/>
                              </a:cubicBezTo>
                              <a:cubicBezTo>
                                <a:pt x="169398" y="115262"/>
                                <a:pt x="169398" y="115262"/>
                                <a:pt x="169398" y="115262"/>
                              </a:cubicBezTo>
                              <a:cubicBezTo>
                                <a:pt x="161519" y="103443"/>
                                <a:pt x="157579" y="83746"/>
                                <a:pt x="173337" y="67988"/>
                              </a:cubicBezTo>
                              <a:cubicBezTo>
                                <a:pt x="177277" y="67988"/>
                                <a:pt x="169398" y="64048"/>
                                <a:pt x="165458" y="67988"/>
                              </a:cubicBezTo>
                              <a:cubicBezTo>
                                <a:pt x="153640" y="79806"/>
                                <a:pt x="153640" y="99504"/>
                                <a:pt x="157579" y="119201"/>
                              </a:cubicBezTo>
                              <a:cubicBezTo>
                                <a:pt x="157579" y="127080"/>
                                <a:pt x="122124" y="138899"/>
                                <a:pt x="118185" y="142838"/>
                              </a:cubicBezTo>
                              <a:cubicBezTo>
                                <a:pt x="98487" y="154656"/>
                                <a:pt x="78790" y="166475"/>
                                <a:pt x="63032" y="178293"/>
                              </a:cubicBezTo>
                              <a:cubicBezTo>
                                <a:pt x="66971" y="178293"/>
                                <a:pt x="66971" y="178293"/>
                                <a:pt x="70911" y="178293"/>
                              </a:cubicBezTo>
                              <a:cubicBezTo>
                                <a:pt x="70911" y="142838"/>
                                <a:pt x="59092" y="115262"/>
                                <a:pt x="35455" y="91625"/>
                              </a:cubicBezTo>
                              <a:cubicBezTo>
                                <a:pt x="27576" y="83746"/>
                                <a:pt x="3940" y="71927"/>
                                <a:pt x="11819" y="60109"/>
                              </a:cubicBezTo>
                              <a:cubicBezTo>
                                <a:pt x="19697" y="48290"/>
                                <a:pt x="15758" y="48290"/>
                                <a:pt x="27576" y="44351"/>
                              </a:cubicBezTo>
                              <a:cubicBezTo>
                                <a:pt x="47274" y="32532"/>
                                <a:pt x="70911" y="24654"/>
                                <a:pt x="90608" y="12835"/>
                              </a:cubicBezTo>
                              <a:cubicBezTo>
                                <a:pt x="118185" y="1017"/>
                                <a:pt x="204853" y="40412"/>
                                <a:pt x="169398" y="71927"/>
                              </a:cubicBezTo>
                              <a:cubicBezTo>
                                <a:pt x="161519" y="71927"/>
                                <a:pt x="169398" y="71927"/>
                                <a:pt x="173337" y="67988"/>
                              </a:cubicBezTo>
                              <a:close/>
                            </a:path>
                          </a:pathLst>
                        </a:custGeom>
                        <a:solidFill>
                          <a:srgbClr val="505F66"/>
                        </a:solidFill>
                        <a:ln w="39379" cap="flat">
                          <a:noFill/>
                          <a:prstDash val="solid"/>
                          <a:miter/>
                        </a:ln>
                      </p:spPr>
                      <p:txBody>
                        <a:bodyPr rtlCol="0" anchor="ctr"/>
                        <a:lstStyle/>
                        <a:p>
                          <a:endParaRPr lang="en-US"/>
                        </a:p>
                      </p:txBody>
                    </p:sp>
                  </p:grpSp>
                  <p:grpSp>
                    <p:nvGrpSpPr>
                      <p:cNvPr id="3463" name="Graphic 2510">
                        <a:extLst>
                          <a:ext uri="{FF2B5EF4-FFF2-40B4-BE49-F238E27FC236}">
                            <a16:creationId xmlns:a16="http://schemas.microsoft.com/office/drawing/2014/main" xmlns="" id="{1A8E3507-5FF6-4EE0-B6D1-AFAC28938AC2}"/>
                          </a:ext>
                        </a:extLst>
                      </p:cNvPr>
                      <p:cNvGrpSpPr/>
                      <p:nvPr/>
                    </p:nvGrpSpPr>
                    <p:grpSpPr>
                      <a:xfrm>
                        <a:off x="17684197" y="3410943"/>
                        <a:ext cx="417484" cy="328828"/>
                        <a:chOff x="17684197" y="3410943"/>
                        <a:chExt cx="417484" cy="328828"/>
                      </a:xfrm>
                    </p:grpSpPr>
                    <p:sp>
                      <p:nvSpPr>
                        <p:cNvPr id="3464" name="Freeform: Shape 3463">
                          <a:extLst>
                            <a:ext uri="{FF2B5EF4-FFF2-40B4-BE49-F238E27FC236}">
                              <a16:creationId xmlns:a16="http://schemas.microsoft.com/office/drawing/2014/main" xmlns="" id="{DE9C693C-7544-413B-8BB6-BC2D6048F1C7}"/>
                            </a:ext>
                          </a:extLst>
                        </p:cNvPr>
                        <p:cNvSpPr/>
                        <p:nvPr/>
                      </p:nvSpPr>
                      <p:spPr>
                        <a:xfrm>
                          <a:off x="17689508" y="3410943"/>
                          <a:ext cx="412173" cy="328765"/>
                        </a:xfrm>
                        <a:custGeom>
                          <a:avLst/>
                          <a:gdLst>
                            <a:gd name="connsiteX0" fmla="*/ 296447 w 412173"/>
                            <a:gd name="connsiteY0" fmla="*/ 122124 h 328765"/>
                            <a:gd name="connsiteX1" fmla="*/ 36440 w 412173"/>
                            <a:gd name="connsiteY1" fmla="*/ 0 h 328765"/>
                            <a:gd name="connsiteX2" fmla="*/ 24622 w 412173"/>
                            <a:gd name="connsiteY2" fmla="*/ 11819 h 328765"/>
                            <a:gd name="connsiteX3" fmla="*/ 4924 w 412173"/>
                            <a:gd name="connsiteY3" fmla="*/ 70911 h 328765"/>
                            <a:gd name="connsiteX4" fmla="*/ 64017 w 412173"/>
                            <a:gd name="connsiteY4" fmla="*/ 90608 h 328765"/>
                            <a:gd name="connsiteX5" fmla="*/ 79775 w 412173"/>
                            <a:gd name="connsiteY5" fmla="*/ 137882 h 328765"/>
                            <a:gd name="connsiteX6" fmla="*/ 71896 w 412173"/>
                            <a:gd name="connsiteY6" fmla="*/ 189095 h 328765"/>
                            <a:gd name="connsiteX7" fmla="*/ 107351 w 412173"/>
                            <a:gd name="connsiteY7" fmla="*/ 220611 h 328765"/>
                            <a:gd name="connsiteX8" fmla="*/ 217657 w 412173"/>
                            <a:gd name="connsiteY8" fmla="*/ 260006 h 328765"/>
                            <a:gd name="connsiteX9" fmla="*/ 402812 w 412173"/>
                            <a:gd name="connsiteY9" fmla="*/ 323038 h 328765"/>
                            <a:gd name="connsiteX10" fmla="*/ 296447 w 412173"/>
                            <a:gd name="connsiteY10" fmla="*/ 122124 h 32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2173" h="328765">
                              <a:moveTo>
                                <a:pt x="296447" y="122124"/>
                              </a:moveTo>
                              <a:cubicBezTo>
                                <a:pt x="201899" y="59092"/>
                                <a:pt x="115230" y="19697"/>
                                <a:pt x="36440" y="0"/>
                              </a:cubicBezTo>
                              <a:cubicBezTo>
                                <a:pt x="32501" y="3939"/>
                                <a:pt x="28561" y="7879"/>
                                <a:pt x="24622" y="11819"/>
                              </a:cubicBezTo>
                              <a:cubicBezTo>
                                <a:pt x="-14773" y="63032"/>
                                <a:pt x="4924" y="70911"/>
                                <a:pt x="4924" y="70911"/>
                              </a:cubicBezTo>
                              <a:cubicBezTo>
                                <a:pt x="4924" y="70911"/>
                                <a:pt x="32501" y="70911"/>
                                <a:pt x="64017" y="90608"/>
                              </a:cubicBezTo>
                              <a:cubicBezTo>
                                <a:pt x="95533" y="110306"/>
                                <a:pt x="95533" y="126064"/>
                                <a:pt x="79775" y="137882"/>
                              </a:cubicBezTo>
                              <a:cubicBezTo>
                                <a:pt x="64017" y="149700"/>
                                <a:pt x="71896" y="189095"/>
                                <a:pt x="71896" y="189095"/>
                              </a:cubicBezTo>
                              <a:cubicBezTo>
                                <a:pt x="71896" y="189095"/>
                                <a:pt x="67956" y="224551"/>
                                <a:pt x="107351" y="220611"/>
                              </a:cubicBezTo>
                              <a:cubicBezTo>
                                <a:pt x="142806" y="216672"/>
                                <a:pt x="158565" y="224551"/>
                                <a:pt x="217657" y="260006"/>
                              </a:cubicBezTo>
                              <a:cubicBezTo>
                                <a:pt x="268870" y="291522"/>
                                <a:pt x="347660" y="346675"/>
                                <a:pt x="402812" y="323038"/>
                              </a:cubicBezTo>
                              <a:cubicBezTo>
                                <a:pt x="434328" y="248187"/>
                                <a:pt x="383115" y="177277"/>
                                <a:pt x="296447" y="122124"/>
                              </a:cubicBezTo>
                              <a:close/>
                            </a:path>
                          </a:pathLst>
                        </a:custGeom>
                        <a:solidFill>
                          <a:srgbClr val="102F51"/>
                        </a:solidFill>
                        <a:ln w="39379" cap="flat">
                          <a:noFill/>
                          <a:prstDash val="solid"/>
                          <a:miter/>
                        </a:ln>
                      </p:spPr>
                      <p:txBody>
                        <a:bodyPr rtlCol="0" anchor="ctr"/>
                        <a:lstStyle/>
                        <a:p>
                          <a:endParaRPr lang="en-US"/>
                        </a:p>
                      </p:txBody>
                    </p:sp>
                    <p:sp>
                      <p:nvSpPr>
                        <p:cNvPr id="3465" name="Freeform: Shape 3464">
                          <a:extLst>
                            <a:ext uri="{FF2B5EF4-FFF2-40B4-BE49-F238E27FC236}">
                              <a16:creationId xmlns:a16="http://schemas.microsoft.com/office/drawing/2014/main" xmlns="" id="{03F7812E-5396-49B4-B4BE-565EDDAFA81C}"/>
                            </a:ext>
                          </a:extLst>
                        </p:cNvPr>
                        <p:cNvSpPr/>
                        <p:nvPr/>
                      </p:nvSpPr>
                      <p:spPr>
                        <a:xfrm>
                          <a:off x="17684197" y="3411653"/>
                          <a:ext cx="416273" cy="328118"/>
                        </a:xfrm>
                        <a:custGeom>
                          <a:avLst/>
                          <a:gdLst>
                            <a:gd name="connsiteX0" fmla="*/ 305696 w 416273"/>
                            <a:gd name="connsiteY0" fmla="*/ 121414 h 328118"/>
                            <a:gd name="connsiteX1" fmla="*/ 112662 w 416273"/>
                            <a:gd name="connsiteY1" fmla="*/ 18987 h 328118"/>
                            <a:gd name="connsiteX2" fmla="*/ 2356 w 416273"/>
                            <a:gd name="connsiteY2" fmla="*/ 46564 h 328118"/>
                            <a:gd name="connsiteX3" fmla="*/ 10235 w 416273"/>
                            <a:gd name="connsiteY3" fmla="*/ 74140 h 328118"/>
                            <a:gd name="connsiteX4" fmla="*/ 89024 w 416273"/>
                            <a:gd name="connsiteY4" fmla="*/ 113535 h 328118"/>
                            <a:gd name="connsiteX5" fmla="*/ 69327 w 416273"/>
                            <a:gd name="connsiteY5" fmla="*/ 148990 h 328118"/>
                            <a:gd name="connsiteX6" fmla="*/ 69327 w 416273"/>
                            <a:gd name="connsiteY6" fmla="*/ 192325 h 328118"/>
                            <a:gd name="connsiteX7" fmla="*/ 159935 w 416273"/>
                            <a:gd name="connsiteY7" fmla="*/ 227780 h 328118"/>
                            <a:gd name="connsiteX8" fmla="*/ 333273 w 416273"/>
                            <a:gd name="connsiteY8" fmla="*/ 322328 h 328118"/>
                            <a:gd name="connsiteX9" fmla="*/ 416002 w 416273"/>
                            <a:gd name="connsiteY9" fmla="*/ 267175 h 328118"/>
                            <a:gd name="connsiteX10" fmla="*/ 305696 w 416273"/>
                            <a:gd name="connsiteY10" fmla="*/ 121414 h 328118"/>
                            <a:gd name="connsiteX11" fmla="*/ 301757 w 416273"/>
                            <a:gd name="connsiteY11" fmla="*/ 121414 h 328118"/>
                            <a:gd name="connsiteX12" fmla="*/ 412063 w 416273"/>
                            <a:gd name="connsiteY12" fmla="*/ 294751 h 328118"/>
                            <a:gd name="connsiteX13" fmla="*/ 207209 w 416273"/>
                            <a:gd name="connsiteY13" fmla="*/ 247477 h 328118"/>
                            <a:gd name="connsiteX14" fmla="*/ 140238 w 416273"/>
                            <a:gd name="connsiteY14" fmla="*/ 215961 h 328118"/>
                            <a:gd name="connsiteX15" fmla="*/ 81146 w 416273"/>
                            <a:gd name="connsiteY15" fmla="*/ 148990 h 328118"/>
                            <a:gd name="connsiteX16" fmla="*/ 89024 w 416273"/>
                            <a:gd name="connsiteY16" fmla="*/ 93838 h 328118"/>
                            <a:gd name="connsiteX17" fmla="*/ 22053 w 416273"/>
                            <a:gd name="connsiteY17" fmla="*/ 66261 h 328118"/>
                            <a:gd name="connsiteX18" fmla="*/ 14174 w 416273"/>
                            <a:gd name="connsiteY18" fmla="*/ 46564 h 328118"/>
                            <a:gd name="connsiteX19" fmla="*/ 25993 w 416273"/>
                            <a:gd name="connsiteY19" fmla="*/ 26866 h 328118"/>
                            <a:gd name="connsiteX20" fmla="*/ 100843 w 416273"/>
                            <a:gd name="connsiteY20" fmla="*/ 15048 h 328118"/>
                            <a:gd name="connsiteX21" fmla="*/ 301757 w 416273"/>
                            <a:gd name="connsiteY21" fmla="*/ 121414 h 328118"/>
                            <a:gd name="connsiteX22" fmla="*/ 305696 w 416273"/>
                            <a:gd name="connsiteY22" fmla="*/ 121414 h 328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16273" h="328118">
                              <a:moveTo>
                                <a:pt x="305696" y="121414"/>
                              </a:moveTo>
                              <a:cubicBezTo>
                                <a:pt x="246604" y="82019"/>
                                <a:pt x="183572" y="46564"/>
                                <a:pt x="112662" y="18987"/>
                              </a:cubicBezTo>
                              <a:cubicBezTo>
                                <a:pt x="53569" y="-4649"/>
                                <a:pt x="29932" y="-16468"/>
                                <a:pt x="2356" y="46564"/>
                              </a:cubicBezTo>
                              <a:cubicBezTo>
                                <a:pt x="-1583" y="54443"/>
                                <a:pt x="-1583" y="70201"/>
                                <a:pt x="10235" y="74140"/>
                              </a:cubicBezTo>
                              <a:cubicBezTo>
                                <a:pt x="41751" y="78080"/>
                                <a:pt x="65388" y="66261"/>
                                <a:pt x="89024" y="113535"/>
                              </a:cubicBezTo>
                              <a:cubicBezTo>
                                <a:pt x="89024" y="117474"/>
                                <a:pt x="73267" y="141111"/>
                                <a:pt x="69327" y="148990"/>
                              </a:cubicBezTo>
                              <a:cubicBezTo>
                                <a:pt x="65388" y="160809"/>
                                <a:pt x="69327" y="180506"/>
                                <a:pt x="69327" y="192325"/>
                              </a:cubicBezTo>
                              <a:cubicBezTo>
                                <a:pt x="73267" y="231719"/>
                                <a:pt x="140238" y="219901"/>
                                <a:pt x="159935" y="227780"/>
                              </a:cubicBezTo>
                              <a:cubicBezTo>
                                <a:pt x="219027" y="255356"/>
                                <a:pt x="270241" y="306570"/>
                                <a:pt x="333273" y="322328"/>
                              </a:cubicBezTo>
                              <a:cubicBezTo>
                                <a:pt x="380547" y="334146"/>
                                <a:pt x="419941" y="330207"/>
                                <a:pt x="416002" y="267175"/>
                              </a:cubicBezTo>
                              <a:cubicBezTo>
                                <a:pt x="412063" y="200203"/>
                                <a:pt x="356909" y="156869"/>
                                <a:pt x="305696" y="121414"/>
                              </a:cubicBezTo>
                              <a:cubicBezTo>
                                <a:pt x="305696" y="121414"/>
                                <a:pt x="297817" y="121414"/>
                                <a:pt x="301757" y="121414"/>
                              </a:cubicBezTo>
                              <a:cubicBezTo>
                                <a:pt x="360849" y="160809"/>
                                <a:pt x="423881" y="215961"/>
                                <a:pt x="412063" y="294751"/>
                              </a:cubicBezTo>
                              <a:cubicBezTo>
                                <a:pt x="396304" y="381420"/>
                                <a:pt x="246604" y="275054"/>
                                <a:pt x="207209" y="247477"/>
                              </a:cubicBezTo>
                              <a:cubicBezTo>
                                <a:pt x="187511" y="235659"/>
                                <a:pt x="163875" y="219901"/>
                                <a:pt x="140238" y="215961"/>
                              </a:cubicBezTo>
                              <a:cubicBezTo>
                                <a:pt x="89024" y="212022"/>
                                <a:pt x="77206" y="196264"/>
                                <a:pt x="81146" y="148990"/>
                              </a:cubicBezTo>
                              <a:cubicBezTo>
                                <a:pt x="85085" y="121414"/>
                                <a:pt x="112662" y="121414"/>
                                <a:pt x="89024" y="93838"/>
                              </a:cubicBezTo>
                              <a:cubicBezTo>
                                <a:pt x="73267" y="78080"/>
                                <a:pt x="41751" y="70201"/>
                                <a:pt x="22053" y="66261"/>
                              </a:cubicBezTo>
                              <a:cubicBezTo>
                                <a:pt x="10235" y="66261"/>
                                <a:pt x="10235" y="58382"/>
                                <a:pt x="14174" y="46564"/>
                              </a:cubicBezTo>
                              <a:cubicBezTo>
                                <a:pt x="18114" y="38685"/>
                                <a:pt x="22053" y="30806"/>
                                <a:pt x="25993" y="26866"/>
                              </a:cubicBezTo>
                              <a:cubicBezTo>
                                <a:pt x="49630" y="-12528"/>
                                <a:pt x="73267" y="7169"/>
                                <a:pt x="100843" y="15048"/>
                              </a:cubicBezTo>
                              <a:cubicBezTo>
                                <a:pt x="171754" y="38685"/>
                                <a:pt x="238725" y="78080"/>
                                <a:pt x="301757" y="121414"/>
                              </a:cubicBezTo>
                              <a:cubicBezTo>
                                <a:pt x="301757" y="121414"/>
                                <a:pt x="309636" y="121414"/>
                                <a:pt x="305696" y="121414"/>
                              </a:cubicBezTo>
                              <a:close/>
                            </a:path>
                          </a:pathLst>
                        </a:custGeom>
                        <a:solidFill>
                          <a:srgbClr val="0A2033"/>
                        </a:solidFill>
                        <a:ln w="39379" cap="flat">
                          <a:noFill/>
                          <a:prstDash val="solid"/>
                          <a:miter/>
                        </a:ln>
                      </p:spPr>
                      <p:txBody>
                        <a:bodyPr rtlCol="0" anchor="ctr"/>
                        <a:lstStyle/>
                        <a:p>
                          <a:endParaRPr lang="en-US"/>
                        </a:p>
                      </p:txBody>
                    </p:sp>
                  </p:grpSp>
                </p:grpSp>
                <p:sp>
                  <p:nvSpPr>
                    <p:cNvPr id="3466" name="Freeform: Shape 3465">
                      <a:extLst>
                        <a:ext uri="{FF2B5EF4-FFF2-40B4-BE49-F238E27FC236}">
                          <a16:creationId xmlns:a16="http://schemas.microsoft.com/office/drawing/2014/main" xmlns="" id="{E44A8597-5C3D-4D77-8070-4EE8554C3008}"/>
                        </a:ext>
                      </a:extLst>
                    </p:cNvPr>
                    <p:cNvSpPr/>
                    <p:nvPr/>
                  </p:nvSpPr>
                  <p:spPr>
                    <a:xfrm>
                      <a:off x="17689508" y="3410943"/>
                      <a:ext cx="412173" cy="328765"/>
                    </a:xfrm>
                    <a:custGeom>
                      <a:avLst/>
                      <a:gdLst>
                        <a:gd name="connsiteX0" fmla="*/ 296447 w 412173"/>
                        <a:gd name="connsiteY0" fmla="*/ 122124 h 328765"/>
                        <a:gd name="connsiteX1" fmla="*/ 36440 w 412173"/>
                        <a:gd name="connsiteY1" fmla="*/ 0 h 328765"/>
                        <a:gd name="connsiteX2" fmla="*/ 24622 w 412173"/>
                        <a:gd name="connsiteY2" fmla="*/ 11819 h 328765"/>
                        <a:gd name="connsiteX3" fmla="*/ 4924 w 412173"/>
                        <a:gd name="connsiteY3" fmla="*/ 70911 h 328765"/>
                        <a:gd name="connsiteX4" fmla="*/ 64017 w 412173"/>
                        <a:gd name="connsiteY4" fmla="*/ 90608 h 328765"/>
                        <a:gd name="connsiteX5" fmla="*/ 79775 w 412173"/>
                        <a:gd name="connsiteY5" fmla="*/ 137882 h 328765"/>
                        <a:gd name="connsiteX6" fmla="*/ 71896 w 412173"/>
                        <a:gd name="connsiteY6" fmla="*/ 189095 h 328765"/>
                        <a:gd name="connsiteX7" fmla="*/ 107351 w 412173"/>
                        <a:gd name="connsiteY7" fmla="*/ 220611 h 328765"/>
                        <a:gd name="connsiteX8" fmla="*/ 217657 w 412173"/>
                        <a:gd name="connsiteY8" fmla="*/ 260006 h 328765"/>
                        <a:gd name="connsiteX9" fmla="*/ 402812 w 412173"/>
                        <a:gd name="connsiteY9" fmla="*/ 323038 h 328765"/>
                        <a:gd name="connsiteX10" fmla="*/ 296447 w 412173"/>
                        <a:gd name="connsiteY10" fmla="*/ 122124 h 328765"/>
                        <a:gd name="connsiteX11" fmla="*/ 288568 w 412173"/>
                        <a:gd name="connsiteY11" fmla="*/ 271824 h 328765"/>
                        <a:gd name="connsiteX12" fmla="*/ 115230 w 412173"/>
                        <a:gd name="connsiteY12" fmla="*/ 196974 h 328765"/>
                        <a:gd name="connsiteX13" fmla="*/ 103411 w 412173"/>
                        <a:gd name="connsiteY13" fmla="*/ 126064 h 328765"/>
                        <a:gd name="connsiteX14" fmla="*/ 79775 w 412173"/>
                        <a:gd name="connsiteY14" fmla="*/ 70911 h 328765"/>
                        <a:gd name="connsiteX15" fmla="*/ 99472 w 412173"/>
                        <a:gd name="connsiteY15" fmla="*/ 27577 h 328765"/>
                        <a:gd name="connsiteX16" fmla="*/ 343720 w 412173"/>
                        <a:gd name="connsiteY16" fmla="*/ 173337 h 328765"/>
                        <a:gd name="connsiteX17" fmla="*/ 288568 w 412173"/>
                        <a:gd name="connsiteY17" fmla="*/ 271824 h 32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2173" h="328765">
                          <a:moveTo>
                            <a:pt x="296447" y="122124"/>
                          </a:moveTo>
                          <a:cubicBezTo>
                            <a:pt x="201899" y="59092"/>
                            <a:pt x="115230" y="19697"/>
                            <a:pt x="36440" y="0"/>
                          </a:cubicBezTo>
                          <a:cubicBezTo>
                            <a:pt x="32501" y="3939"/>
                            <a:pt x="28561" y="7879"/>
                            <a:pt x="24622" y="11819"/>
                          </a:cubicBezTo>
                          <a:cubicBezTo>
                            <a:pt x="-14773" y="63032"/>
                            <a:pt x="4924" y="70911"/>
                            <a:pt x="4924" y="70911"/>
                          </a:cubicBezTo>
                          <a:cubicBezTo>
                            <a:pt x="4924" y="70911"/>
                            <a:pt x="32501" y="70911"/>
                            <a:pt x="64017" y="90608"/>
                          </a:cubicBezTo>
                          <a:cubicBezTo>
                            <a:pt x="95533" y="110306"/>
                            <a:pt x="95533" y="126064"/>
                            <a:pt x="79775" y="137882"/>
                          </a:cubicBezTo>
                          <a:cubicBezTo>
                            <a:pt x="64017" y="149700"/>
                            <a:pt x="71896" y="189095"/>
                            <a:pt x="71896" y="189095"/>
                          </a:cubicBezTo>
                          <a:cubicBezTo>
                            <a:pt x="71896" y="189095"/>
                            <a:pt x="67956" y="224551"/>
                            <a:pt x="107351" y="220611"/>
                          </a:cubicBezTo>
                          <a:cubicBezTo>
                            <a:pt x="142806" y="216672"/>
                            <a:pt x="158565" y="224551"/>
                            <a:pt x="217657" y="260006"/>
                          </a:cubicBezTo>
                          <a:cubicBezTo>
                            <a:pt x="268870" y="291522"/>
                            <a:pt x="347660" y="346675"/>
                            <a:pt x="402812" y="323038"/>
                          </a:cubicBezTo>
                          <a:cubicBezTo>
                            <a:pt x="434328" y="248187"/>
                            <a:pt x="383115" y="177277"/>
                            <a:pt x="296447" y="122124"/>
                          </a:cubicBezTo>
                          <a:close/>
                          <a:moveTo>
                            <a:pt x="288568" y="271824"/>
                          </a:moveTo>
                          <a:cubicBezTo>
                            <a:pt x="154625" y="216672"/>
                            <a:pt x="150686" y="196974"/>
                            <a:pt x="115230" y="196974"/>
                          </a:cubicBezTo>
                          <a:cubicBezTo>
                            <a:pt x="79775" y="196974"/>
                            <a:pt x="67956" y="157579"/>
                            <a:pt x="103411" y="126064"/>
                          </a:cubicBezTo>
                          <a:cubicBezTo>
                            <a:pt x="138867" y="94548"/>
                            <a:pt x="111291" y="82729"/>
                            <a:pt x="79775" y="70911"/>
                          </a:cubicBezTo>
                          <a:cubicBezTo>
                            <a:pt x="48259" y="55153"/>
                            <a:pt x="71896" y="19697"/>
                            <a:pt x="99472" y="27577"/>
                          </a:cubicBezTo>
                          <a:cubicBezTo>
                            <a:pt x="166443" y="47274"/>
                            <a:pt x="280688" y="114245"/>
                            <a:pt x="343720" y="173337"/>
                          </a:cubicBezTo>
                          <a:cubicBezTo>
                            <a:pt x="406752" y="228490"/>
                            <a:pt x="422510" y="326977"/>
                            <a:pt x="288568" y="271824"/>
                          </a:cubicBezTo>
                          <a:close/>
                        </a:path>
                      </a:pathLst>
                    </a:custGeom>
                    <a:solidFill>
                      <a:srgbClr val="102F51"/>
                    </a:solidFill>
                    <a:ln w="39379" cap="flat">
                      <a:noFill/>
                      <a:prstDash val="solid"/>
                      <a:miter/>
                    </a:ln>
                  </p:spPr>
                  <p:txBody>
                    <a:bodyPr rtlCol="0" anchor="ctr"/>
                    <a:lstStyle/>
                    <a:p>
                      <a:endParaRPr lang="en-US"/>
                    </a:p>
                  </p:txBody>
                </p:sp>
                <p:sp>
                  <p:nvSpPr>
                    <p:cNvPr id="3467" name="Freeform: Shape 3466">
                      <a:extLst>
                        <a:ext uri="{FF2B5EF4-FFF2-40B4-BE49-F238E27FC236}">
                          <a16:creationId xmlns:a16="http://schemas.microsoft.com/office/drawing/2014/main" xmlns="" id="{0E9CE0EF-A7FE-477C-8766-65209F407A8B}"/>
                        </a:ext>
                      </a:extLst>
                    </p:cNvPr>
                    <p:cNvSpPr/>
                    <p:nvPr/>
                  </p:nvSpPr>
                  <p:spPr>
                    <a:xfrm>
                      <a:off x="17895346" y="3513370"/>
                      <a:ext cx="166785" cy="160463"/>
                    </a:xfrm>
                    <a:custGeom>
                      <a:avLst/>
                      <a:gdLst>
                        <a:gd name="connsiteX0" fmla="*/ 0 w 166785"/>
                        <a:gd name="connsiteY0" fmla="*/ 0 h 160463"/>
                        <a:gd name="connsiteX1" fmla="*/ 157579 w 166785"/>
                        <a:gd name="connsiteY1" fmla="*/ 153640 h 160463"/>
                        <a:gd name="connsiteX2" fmla="*/ 0 w 166785"/>
                        <a:gd name="connsiteY2" fmla="*/ 0 h 160463"/>
                      </a:gdLst>
                      <a:ahLst/>
                      <a:cxnLst>
                        <a:cxn ang="0">
                          <a:pos x="connsiteX0" y="connsiteY0"/>
                        </a:cxn>
                        <a:cxn ang="0">
                          <a:pos x="connsiteX1" y="connsiteY1"/>
                        </a:cxn>
                        <a:cxn ang="0">
                          <a:pos x="connsiteX2" y="connsiteY2"/>
                        </a:cxn>
                      </a:cxnLst>
                      <a:rect l="l" t="t" r="r" b="b"/>
                      <a:pathLst>
                        <a:path w="166785" h="160463">
                          <a:moveTo>
                            <a:pt x="0" y="0"/>
                          </a:moveTo>
                          <a:cubicBezTo>
                            <a:pt x="0" y="0"/>
                            <a:pt x="102427" y="63032"/>
                            <a:pt x="157579" y="153640"/>
                          </a:cubicBezTo>
                          <a:cubicBezTo>
                            <a:pt x="181217" y="193035"/>
                            <a:pt x="169398" y="51213"/>
                            <a:pt x="0" y="0"/>
                          </a:cubicBezTo>
                          <a:close/>
                        </a:path>
                      </a:pathLst>
                    </a:custGeom>
                    <a:solidFill>
                      <a:srgbClr val="102F51"/>
                    </a:solidFill>
                    <a:ln w="39379" cap="flat">
                      <a:noFill/>
                      <a:prstDash val="solid"/>
                      <a:miter/>
                    </a:ln>
                  </p:spPr>
                  <p:txBody>
                    <a:bodyPr rtlCol="0" anchor="ctr"/>
                    <a:lstStyle/>
                    <a:p>
                      <a:endParaRPr lang="en-US"/>
                    </a:p>
                  </p:txBody>
                </p:sp>
                <p:sp>
                  <p:nvSpPr>
                    <p:cNvPr id="3468" name="Freeform: Shape 3467">
                      <a:extLst>
                        <a:ext uri="{FF2B5EF4-FFF2-40B4-BE49-F238E27FC236}">
                          <a16:creationId xmlns:a16="http://schemas.microsoft.com/office/drawing/2014/main" xmlns="" id="{C8E9E37E-468A-488E-9D9E-A7140C731085}"/>
                        </a:ext>
                      </a:extLst>
                    </p:cNvPr>
                    <p:cNvSpPr/>
                    <p:nvPr/>
                  </p:nvSpPr>
                  <p:spPr>
                    <a:xfrm>
                      <a:off x="17603824" y="3477915"/>
                      <a:ext cx="176669" cy="173336"/>
                    </a:xfrm>
                    <a:custGeom>
                      <a:avLst/>
                      <a:gdLst>
                        <a:gd name="connsiteX0" fmla="*/ 149700 w 176669"/>
                        <a:gd name="connsiteY0" fmla="*/ 19697 h 173336"/>
                        <a:gd name="connsiteX1" fmla="*/ 90608 w 176669"/>
                        <a:gd name="connsiteY1" fmla="*/ 0 h 173336"/>
                        <a:gd name="connsiteX2" fmla="*/ 7879 w 176669"/>
                        <a:gd name="connsiteY2" fmla="*/ 39395 h 173336"/>
                        <a:gd name="connsiteX3" fmla="*/ 7879 w 176669"/>
                        <a:gd name="connsiteY3" fmla="*/ 39395 h 173336"/>
                        <a:gd name="connsiteX4" fmla="*/ 0 w 176669"/>
                        <a:gd name="connsiteY4" fmla="*/ 63032 h 173336"/>
                        <a:gd name="connsiteX5" fmla="*/ 63031 w 176669"/>
                        <a:gd name="connsiteY5" fmla="*/ 173337 h 173336"/>
                        <a:gd name="connsiteX6" fmla="*/ 161518 w 176669"/>
                        <a:gd name="connsiteY6" fmla="*/ 114245 h 173336"/>
                        <a:gd name="connsiteX7" fmla="*/ 169397 w 176669"/>
                        <a:gd name="connsiteY7" fmla="*/ 63032 h 173336"/>
                        <a:gd name="connsiteX8" fmla="*/ 149700 w 176669"/>
                        <a:gd name="connsiteY8" fmla="*/ 19697 h 173336"/>
                        <a:gd name="connsiteX9" fmla="*/ 118185 w 176669"/>
                        <a:gd name="connsiteY9" fmla="*/ 86668 h 173336"/>
                        <a:gd name="connsiteX10" fmla="*/ 43334 w 176669"/>
                        <a:gd name="connsiteY10" fmla="*/ 43334 h 173336"/>
                        <a:gd name="connsiteX11" fmla="*/ 118185 w 176669"/>
                        <a:gd name="connsiteY11" fmla="*/ 11818 h 173336"/>
                        <a:gd name="connsiteX12" fmla="*/ 118185 w 176669"/>
                        <a:gd name="connsiteY12" fmla="*/ 86668 h 17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6669" h="173336">
                          <a:moveTo>
                            <a:pt x="149700" y="19697"/>
                          </a:moveTo>
                          <a:cubicBezTo>
                            <a:pt x="118185" y="0"/>
                            <a:pt x="90608" y="0"/>
                            <a:pt x="90608" y="0"/>
                          </a:cubicBezTo>
                          <a:lnTo>
                            <a:pt x="7879" y="39395"/>
                          </a:lnTo>
                          <a:lnTo>
                            <a:pt x="7879" y="39395"/>
                          </a:lnTo>
                          <a:cubicBezTo>
                            <a:pt x="3939" y="47274"/>
                            <a:pt x="0" y="55153"/>
                            <a:pt x="0" y="63032"/>
                          </a:cubicBezTo>
                          <a:cubicBezTo>
                            <a:pt x="27576" y="78790"/>
                            <a:pt x="63031" y="114245"/>
                            <a:pt x="63031" y="173337"/>
                          </a:cubicBezTo>
                          <a:cubicBezTo>
                            <a:pt x="98487" y="149700"/>
                            <a:pt x="130002" y="130003"/>
                            <a:pt x="161518" y="114245"/>
                          </a:cubicBezTo>
                          <a:cubicBezTo>
                            <a:pt x="161518" y="114245"/>
                            <a:pt x="153640" y="74850"/>
                            <a:pt x="169397" y="63032"/>
                          </a:cubicBezTo>
                          <a:cubicBezTo>
                            <a:pt x="181216" y="55153"/>
                            <a:pt x="181216" y="39395"/>
                            <a:pt x="149700" y="19697"/>
                          </a:cubicBezTo>
                          <a:close/>
                          <a:moveTo>
                            <a:pt x="118185" y="86668"/>
                          </a:moveTo>
                          <a:cubicBezTo>
                            <a:pt x="63031" y="126063"/>
                            <a:pt x="19697" y="66971"/>
                            <a:pt x="43334" y="43334"/>
                          </a:cubicBezTo>
                          <a:cubicBezTo>
                            <a:pt x="63031" y="19697"/>
                            <a:pt x="90608" y="3939"/>
                            <a:pt x="118185" y="11818"/>
                          </a:cubicBezTo>
                          <a:cubicBezTo>
                            <a:pt x="145761" y="23637"/>
                            <a:pt x="173337" y="47274"/>
                            <a:pt x="118185" y="86668"/>
                          </a:cubicBezTo>
                          <a:close/>
                        </a:path>
                      </a:pathLst>
                    </a:custGeom>
                    <a:solidFill>
                      <a:srgbClr val="D0D2D6"/>
                    </a:solidFill>
                    <a:ln w="39379" cap="flat">
                      <a:noFill/>
                      <a:prstDash val="solid"/>
                      <a:miter/>
                    </a:ln>
                  </p:spPr>
                  <p:txBody>
                    <a:bodyPr rtlCol="0" anchor="ctr"/>
                    <a:lstStyle/>
                    <a:p>
                      <a:endParaRPr lang="en-US"/>
                    </a:p>
                  </p:txBody>
                </p:sp>
                <p:sp>
                  <p:nvSpPr>
                    <p:cNvPr id="3469" name="Freeform: Shape 3468">
                      <a:extLst>
                        <a:ext uri="{FF2B5EF4-FFF2-40B4-BE49-F238E27FC236}">
                          <a16:creationId xmlns:a16="http://schemas.microsoft.com/office/drawing/2014/main" xmlns="" id="{1FACD970-260D-4C2E-8A16-6D8C1C388B7F}"/>
                        </a:ext>
                      </a:extLst>
                    </p:cNvPr>
                    <p:cNvSpPr/>
                    <p:nvPr/>
                  </p:nvSpPr>
                  <p:spPr>
                    <a:xfrm>
                      <a:off x="17725948" y="3398798"/>
                      <a:ext cx="291522" cy="153967"/>
                    </a:xfrm>
                    <a:custGeom>
                      <a:avLst/>
                      <a:gdLst>
                        <a:gd name="connsiteX0" fmla="*/ 291522 w 291522"/>
                        <a:gd name="connsiteY0" fmla="*/ 110633 h 153967"/>
                        <a:gd name="connsiteX1" fmla="*/ 252127 w 291522"/>
                        <a:gd name="connsiteY1" fmla="*/ 86996 h 153967"/>
                        <a:gd name="connsiteX2" fmla="*/ 0 w 291522"/>
                        <a:gd name="connsiteY2" fmla="*/ 12146 h 153967"/>
                        <a:gd name="connsiteX3" fmla="*/ 260006 w 291522"/>
                        <a:gd name="connsiteY3" fmla="*/ 134270 h 153967"/>
                        <a:gd name="connsiteX4" fmla="*/ 287582 w 291522"/>
                        <a:gd name="connsiteY4" fmla="*/ 153967 h 153967"/>
                        <a:gd name="connsiteX5" fmla="*/ 291522 w 291522"/>
                        <a:gd name="connsiteY5" fmla="*/ 110633 h 153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1522" h="153967">
                          <a:moveTo>
                            <a:pt x="291522" y="110633"/>
                          </a:moveTo>
                          <a:cubicBezTo>
                            <a:pt x="279704" y="102754"/>
                            <a:pt x="267885" y="94875"/>
                            <a:pt x="252127" y="86996"/>
                          </a:cubicBezTo>
                          <a:cubicBezTo>
                            <a:pt x="110306" y="12146"/>
                            <a:pt x="43335" y="-19370"/>
                            <a:pt x="0" y="12146"/>
                          </a:cubicBezTo>
                          <a:cubicBezTo>
                            <a:pt x="78790" y="31843"/>
                            <a:pt x="165458" y="71238"/>
                            <a:pt x="260006" y="134270"/>
                          </a:cubicBezTo>
                          <a:cubicBezTo>
                            <a:pt x="267885" y="142149"/>
                            <a:pt x="279704" y="146088"/>
                            <a:pt x="287582" y="153967"/>
                          </a:cubicBezTo>
                          <a:cubicBezTo>
                            <a:pt x="275764" y="126391"/>
                            <a:pt x="275764" y="110633"/>
                            <a:pt x="291522" y="110633"/>
                          </a:cubicBezTo>
                          <a:close/>
                        </a:path>
                      </a:pathLst>
                    </a:custGeom>
                    <a:solidFill>
                      <a:srgbClr val="FFCE00"/>
                    </a:solidFill>
                    <a:ln w="39379" cap="flat">
                      <a:noFill/>
                      <a:prstDash val="solid"/>
                      <a:miter/>
                    </a:ln>
                  </p:spPr>
                  <p:txBody>
                    <a:bodyPr rtlCol="0" anchor="ctr"/>
                    <a:lstStyle/>
                    <a:p>
                      <a:endParaRPr lang="en-US"/>
                    </a:p>
                  </p:txBody>
                </p:sp>
                <p:sp>
                  <p:nvSpPr>
                    <p:cNvPr id="3470" name="Freeform: Shape 3469">
                      <a:extLst>
                        <a:ext uri="{FF2B5EF4-FFF2-40B4-BE49-F238E27FC236}">
                          <a16:creationId xmlns:a16="http://schemas.microsoft.com/office/drawing/2014/main" xmlns="" id="{3E8D5334-82DA-4DF5-B18A-AEBD763B81CC}"/>
                        </a:ext>
                      </a:extLst>
                    </p:cNvPr>
                    <p:cNvSpPr/>
                    <p:nvPr/>
                  </p:nvSpPr>
                  <p:spPr>
                    <a:xfrm>
                      <a:off x="17647158" y="3328363"/>
                      <a:ext cx="141821" cy="51065"/>
                    </a:xfrm>
                    <a:custGeom>
                      <a:avLst/>
                      <a:gdLst>
                        <a:gd name="connsiteX0" fmla="*/ 122124 w 141821"/>
                        <a:gd name="connsiteY0" fmla="*/ 15610 h 51065"/>
                        <a:gd name="connsiteX1" fmla="*/ 82729 w 141821"/>
                        <a:gd name="connsiteY1" fmla="*/ 11670 h 51065"/>
                        <a:gd name="connsiteX2" fmla="*/ 0 w 141821"/>
                        <a:gd name="connsiteY2" fmla="*/ 15610 h 51065"/>
                        <a:gd name="connsiteX3" fmla="*/ 0 w 141821"/>
                        <a:gd name="connsiteY3" fmla="*/ 27428 h 51065"/>
                        <a:gd name="connsiteX4" fmla="*/ 141822 w 141821"/>
                        <a:gd name="connsiteY4" fmla="*/ 51065 h 51065"/>
                        <a:gd name="connsiteX5" fmla="*/ 122124 w 141821"/>
                        <a:gd name="connsiteY5" fmla="*/ 15610 h 51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821" h="51065">
                          <a:moveTo>
                            <a:pt x="122124" y="15610"/>
                          </a:moveTo>
                          <a:cubicBezTo>
                            <a:pt x="106366" y="11670"/>
                            <a:pt x="94548" y="11670"/>
                            <a:pt x="82729" y="11670"/>
                          </a:cubicBezTo>
                          <a:cubicBezTo>
                            <a:pt x="31516" y="3791"/>
                            <a:pt x="19697" y="-11967"/>
                            <a:pt x="0" y="15610"/>
                          </a:cubicBezTo>
                          <a:cubicBezTo>
                            <a:pt x="0" y="19549"/>
                            <a:pt x="0" y="23488"/>
                            <a:pt x="0" y="27428"/>
                          </a:cubicBezTo>
                          <a:cubicBezTo>
                            <a:pt x="23637" y="35307"/>
                            <a:pt x="66971" y="43186"/>
                            <a:pt x="141822" y="51065"/>
                          </a:cubicBezTo>
                          <a:cubicBezTo>
                            <a:pt x="94548" y="31368"/>
                            <a:pt x="98487" y="19549"/>
                            <a:pt x="122124" y="15610"/>
                          </a:cubicBezTo>
                          <a:close/>
                        </a:path>
                      </a:pathLst>
                    </a:custGeom>
                    <a:solidFill>
                      <a:srgbClr val="FFCE00"/>
                    </a:solidFill>
                    <a:ln w="39379" cap="flat">
                      <a:noFill/>
                      <a:prstDash val="solid"/>
                      <a:miter/>
                    </a:ln>
                  </p:spPr>
                  <p:txBody>
                    <a:bodyPr rtlCol="0" anchor="ctr"/>
                    <a:lstStyle/>
                    <a:p>
                      <a:endParaRPr lang="en-US"/>
                    </a:p>
                  </p:txBody>
                </p:sp>
                <p:sp>
                  <p:nvSpPr>
                    <p:cNvPr id="3471" name="Freeform: Shape 3470">
                      <a:extLst>
                        <a:ext uri="{FF2B5EF4-FFF2-40B4-BE49-F238E27FC236}">
                          <a16:creationId xmlns:a16="http://schemas.microsoft.com/office/drawing/2014/main" xmlns="" id="{C73D2388-AAF8-4C2D-9F09-151571911D84}"/>
                        </a:ext>
                      </a:extLst>
                    </p:cNvPr>
                    <p:cNvSpPr/>
                    <p:nvPr/>
                  </p:nvSpPr>
                  <p:spPr>
                    <a:xfrm>
                      <a:off x="17623522" y="3347912"/>
                      <a:ext cx="358492" cy="137881"/>
                    </a:xfrm>
                    <a:custGeom>
                      <a:avLst/>
                      <a:gdLst>
                        <a:gd name="connsiteX0" fmla="*/ 220611 w 358492"/>
                        <a:gd name="connsiteY0" fmla="*/ 59092 h 137881"/>
                        <a:gd name="connsiteX1" fmla="*/ 90608 w 358492"/>
                        <a:gd name="connsiteY1" fmla="*/ 51213 h 137881"/>
                        <a:gd name="connsiteX2" fmla="*/ 39395 w 358492"/>
                        <a:gd name="connsiteY2" fmla="*/ 3939 h 137881"/>
                        <a:gd name="connsiteX3" fmla="*/ 19697 w 358492"/>
                        <a:gd name="connsiteY3" fmla="*/ 0 h 137881"/>
                        <a:gd name="connsiteX4" fmla="*/ 0 w 358492"/>
                        <a:gd name="connsiteY4" fmla="*/ 110306 h 137881"/>
                        <a:gd name="connsiteX5" fmla="*/ 23637 w 358492"/>
                        <a:gd name="connsiteY5" fmla="*/ 110306 h 137881"/>
                        <a:gd name="connsiteX6" fmla="*/ 51213 w 358492"/>
                        <a:gd name="connsiteY6" fmla="*/ 137882 h 137881"/>
                        <a:gd name="connsiteX7" fmla="*/ 66971 w 358492"/>
                        <a:gd name="connsiteY7" fmla="*/ 130003 h 137881"/>
                        <a:gd name="connsiteX8" fmla="*/ 86669 w 358492"/>
                        <a:gd name="connsiteY8" fmla="*/ 70911 h 137881"/>
                        <a:gd name="connsiteX9" fmla="*/ 350614 w 358492"/>
                        <a:gd name="connsiteY9" fmla="*/ 133942 h 137881"/>
                        <a:gd name="connsiteX10" fmla="*/ 358493 w 358492"/>
                        <a:gd name="connsiteY10" fmla="*/ 118184 h 137881"/>
                        <a:gd name="connsiteX11" fmla="*/ 358493 w 358492"/>
                        <a:gd name="connsiteY11" fmla="*/ 118184 h 137881"/>
                        <a:gd name="connsiteX12" fmla="*/ 220611 w 358492"/>
                        <a:gd name="connsiteY12" fmla="*/ 59092 h 137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8492" h="137881">
                          <a:moveTo>
                            <a:pt x="220611" y="59092"/>
                          </a:moveTo>
                          <a:cubicBezTo>
                            <a:pt x="141821" y="23637"/>
                            <a:pt x="145761" y="27576"/>
                            <a:pt x="90608" y="51213"/>
                          </a:cubicBezTo>
                          <a:cubicBezTo>
                            <a:pt x="43334" y="74850"/>
                            <a:pt x="31515" y="35455"/>
                            <a:pt x="39395" y="3939"/>
                          </a:cubicBezTo>
                          <a:cubicBezTo>
                            <a:pt x="31515" y="3939"/>
                            <a:pt x="23637" y="0"/>
                            <a:pt x="19697" y="0"/>
                          </a:cubicBezTo>
                          <a:cubicBezTo>
                            <a:pt x="15758" y="43334"/>
                            <a:pt x="7879" y="78790"/>
                            <a:pt x="0" y="110306"/>
                          </a:cubicBezTo>
                          <a:cubicBezTo>
                            <a:pt x="7879" y="106366"/>
                            <a:pt x="19697" y="106366"/>
                            <a:pt x="23637" y="110306"/>
                          </a:cubicBezTo>
                          <a:cubicBezTo>
                            <a:pt x="27576" y="114245"/>
                            <a:pt x="35455" y="130003"/>
                            <a:pt x="51213" y="137882"/>
                          </a:cubicBezTo>
                          <a:lnTo>
                            <a:pt x="66971" y="130003"/>
                          </a:lnTo>
                          <a:cubicBezTo>
                            <a:pt x="66971" y="130003"/>
                            <a:pt x="47274" y="122124"/>
                            <a:pt x="86669" y="70911"/>
                          </a:cubicBezTo>
                          <a:cubicBezTo>
                            <a:pt x="126063" y="19697"/>
                            <a:pt x="189095" y="51213"/>
                            <a:pt x="350614" y="133942"/>
                          </a:cubicBezTo>
                          <a:cubicBezTo>
                            <a:pt x="350614" y="133942"/>
                            <a:pt x="358493" y="130003"/>
                            <a:pt x="358493" y="118184"/>
                          </a:cubicBezTo>
                          <a:cubicBezTo>
                            <a:pt x="358493" y="118184"/>
                            <a:pt x="358493" y="118184"/>
                            <a:pt x="358493" y="118184"/>
                          </a:cubicBezTo>
                          <a:cubicBezTo>
                            <a:pt x="326977" y="110306"/>
                            <a:pt x="271824" y="82729"/>
                            <a:pt x="220611" y="59092"/>
                          </a:cubicBezTo>
                          <a:close/>
                        </a:path>
                      </a:pathLst>
                    </a:custGeom>
                    <a:solidFill>
                      <a:srgbClr val="102F51"/>
                    </a:solidFill>
                    <a:ln w="39379" cap="flat">
                      <a:noFill/>
                      <a:prstDash val="solid"/>
                      <a:miter/>
                    </a:ln>
                  </p:spPr>
                  <p:txBody>
                    <a:bodyPr rtlCol="0" anchor="ctr"/>
                    <a:lstStyle/>
                    <a:p>
                      <a:endParaRPr lang="en-US"/>
                    </a:p>
                  </p:txBody>
                </p:sp>
              </p:grpSp>
            </p:grpSp>
            <p:grpSp>
              <p:nvGrpSpPr>
                <p:cNvPr id="3472" name="Graphic 2510">
                  <a:extLst>
                    <a:ext uri="{FF2B5EF4-FFF2-40B4-BE49-F238E27FC236}">
                      <a16:creationId xmlns:a16="http://schemas.microsoft.com/office/drawing/2014/main" xmlns="" id="{CC798AFF-66F9-4065-951C-82C63BCDACB4}"/>
                    </a:ext>
                  </a:extLst>
                </p:cNvPr>
                <p:cNvGrpSpPr/>
                <p:nvPr/>
              </p:nvGrpSpPr>
              <p:grpSpPr>
                <a:xfrm>
                  <a:off x="16486780" y="2646684"/>
                  <a:ext cx="977192" cy="974252"/>
                  <a:chOff x="16486780" y="2646684"/>
                  <a:chExt cx="977192" cy="974252"/>
                </a:xfrm>
              </p:grpSpPr>
              <p:grpSp>
                <p:nvGrpSpPr>
                  <p:cNvPr id="3473" name="Graphic 2510">
                    <a:extLst>
                      <a:ext uri="{FF2B5EF4-FFF2-40B4-BE49-F238E27FC236}">
                        <a16:creationId xmlns:a16="http://schemas.microsoft.com/office/drawing/2014/main" xmlns="" id="{0F2224E4-56BE-4DCD-BC2F-E20ED7EF4815}"/>
                      </a:ext>
                    </a:extLst>
                  </p:cNvPr>
                  <p:cNvGrpSpPr/>
                  <p:nvPr/>
                </p:nvGrpSpPr>
                <p:grpSpPr>
                  <a:xfrm>
                    <a:off x="16486780" y="2646684"/>
                    <a:ext cx="977192" cy="974252"/>
                    <a:chOff x="16486780" y="2646684"/>
                    <a:chExt cx="977192" cy="974252"/>
                  </a:xfrm>
                </p:grpSpPr>
                <p:sp>
                  <p:nvSpPr>
                    <p:cNvPr id="3474" name="Freeform: Shape 3473">
                      <a:extLst>
                        <a:ext uri="{FF2B5EF4-FFF2-40B4-BE49-F238E27FC236}">
                          <a16:creationId xmlns:a16="http://schemas.microsoft.com/office/drawing/2014/main" xmlns="" id="{5B7B818B-8A44-4E0E-B073-CFE7E78042FA}"/>
                        </a:ext>
                      </a:extLst>
                    </p:cNvPr>
                    <p:cNvSpPr/>
                    <p:nvPr/>
                  </p:nvSpPr>
                  <p:spPr>
                    <a:xfrm>
                      <a:off x="16494659" y="2653202"/>
                      <a:ext cx="964279" cy="963795"/>
                    </a:xfrm>
                    <a:custGeom>
                      <a:avLst/>
                      <a:gdLst>
                        <a:gd name="connsiteX0" fmla="*/ 183386 w 964279"/>
                        <a:gd name="connsiteY0" fmla="*/ 143183 h 963795"/>
                        <a:gd name="connsiteX1" fmla="*/ 80960 w 964279"/>
                        <a:gd name="connsiteY1" fmla="*/ 257428 h 963795"/>
                        <a:gd name="connsiteX2" fmla="*/ 45504 w 964279"/>
                        <a:gd name="connsiteY2" fmla="*/ 355915 h 963795"/>
                        <a:gd name="connsiteX3" fmla="*/ 17928 w 964279"/>
                        <a:gd name="connsiteY3" fmla="*/ 493797 h 963795"/>
                        <a:gd name="connsiteX4" fmla="*/ 13989 w 964279"/>
                        <a:gd name="connsiteY4" fmla="*/ 651376 h 963795"/>
                        <a:gd name="connsiteX5" fmla="*/ 10049 w 964279"/>
                        <a:gd name="connsiteY5" fmla="*/ 686831 h 963795"/>
                        <a:gd name="connsiteX6" fmla="*/ 6110 w 964279"/>
                        <a:gd name="connsiteY6" fmla="*/ 706529 h 963795"/>
                        <a:gd name="connsiteX7" fmla="*/ 41565 w 964279"/>
                        <a:gd name="connsiteY7" fmla="*/ 722286 h 963795"/>
                        <a:gd name="connsiteX8" fmla="*/ 77020 w 964279"/>
                        <a:gd name="connsiteY8" fmla="*/ 757742 h 963795"/>
                        <a:gd name="connsiteX9" fmla="*/ 92778 w 964279"/>
                        <a:gd name="connsiteY9" fmla="*/ 797137 h 963795"/>
                        <a:gd name="connsiteX10" fmla="*/ 203084 w 964279"/>
                        <a:gd name="connsiteY10" fmla="*/ 875926 h 963795"/>
                        <a:gd name="connsiteX11" fmla="*/ 250358 w 964279"/>
                        <a:gd name="connsiteY11" fmla="*/ 915321 h 963795"/>
                        <a:gd name="connsiteX12" fmla="*/ 333087 w 964279"/>
                        <a:gd name="connsiteY12" fmla="*/ 938958 h 963795"/>
                        <a:gd name="connsiteX13" fmla="*/ 423695 w 964279"/>
                        <a:gd name="connsiteY13" fmla="*/ 958655 h 963795"/>
                        <a:gd name="connsiteX14" fmla="*/ 632488 w 964279"/>
                        <a:gd name="connsiteY14" fmla="*/ 931079 h 963795"/>
                        <a:gd name="connsiteX15" fmla="*/ 715217 w 964279"/>
                        <a:gd name="connsiteY15" fmla="*/ 887745 h 963795"/>
                        <a:gd name="connsiteX16" fmla="*/ 754612 w 964279"/>
                        <a:gd name="connsiteY16" fmla="*/ 868047 h 963795"/>
                        <a:gd name="connsiteX17" fmla="*/ 786128 w 964279"/>
                        <a:gd name="connsiteY17" fmla="*/ 840471 h 963795"/>
                        <a:gd name="connsiteX18" fmla="*/ 924010 w 964279"/>
                        <a:gd name="connsiteY18" fmla="*/ 643497 h 963795"/>
                        <a:gd name="connsiteX19" fmla="*/ 959465 w 964279"/>
                        <a:gd name="connsiteY19" fmla="*/ 466220 h 963795"/>
                        <a:gd name="connsiteX20" fmla="*/ 959465 w 964279"/>
                        <a:gd name="connsiteY20" fmla="*/ 446523 h 963795"/>
                        <a:gd name="connsiteX21" fmla="*/ 951586 w 964279"/>
                        <a:gd name="connsiteY21" fmla="*/ 418946 h 963795"/>
                        <a:gd name="connsiteX22" fmla="*/ 829462 w 964279"/>
                        <a:gd name="connsiteY22" fmla="*/ 174699 h 963795"/>
                        <a:gd name="connsiteX23" fmla="*/ 786128 w 964279"/>
                        <a:gd name="connsiteY23" fmla="*/ 147122 h 963795"/>
                        <a:gd name="connsiteX24" fmla="*/ 612790 w 964279"/>
                        <a:gd name="connsiteY24" fmla="*/ 40756 h 963795"/>
                        <a:gd name="connsiteX25" fmla="*/ 557637 w 964279"/>
                        <a:gd name="connsiteY25" fmla="*/ 21059 h 963795"/>
                        <a:gd name="connsiteX26" fmla="*/ 530061 w 964279"/>
                        <a:gd name="connsiteY26" fmla="*/ 21059 h 963795"/>
                        <a:gd name="connsiteX27" fmla="*/ 431574 w 964279"/>
                        <a:gd name="connsiteY27" fmla="*/ 5301 h 963795"/>
                        <a:gd name="connsiteX28" fmla="*/ 372482 w 964279"/>
                        <a:gd name="connsiteY28" fmla="*/ 9240 h 963795"/>
                        <a:gd name="connsiteX29" fmla="*/ 356724 w 964279"/>
                        <a:gd name="connsiteY29" fmla="*/ 17119 h 963795"/>
                        <a:gd name="connsiteX30" fmla="*/ 207023 w 964279"/>
                        <a:gd name="connsiteY30" fmla="*/ 99848 h 963795"/>
                        <a:gd name="connsiteX31" fmla="*/ 167628 w 964279"/>
                        <a:gd name="connsiteY31" fmla="*/ 103788 h 963795"/>
                        <a:gd name="connsiteX32" fmla="*/ 183386 w 964279"/>
                        <a:gd name="connsiteY32" fmla="*/ 143183 h 963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64279" h="963795">
                          <a:moveTo>
                            <a:pt x="183386" y="143183"/>
                          </a:moveTo>
                          <a:cubicBezTo>
                            <a:pt x="183386" y="143183"/>
                            <a:pt x="112476" y="178638"/>
                            <a:pt x="80960" y="257428"/>
                          </a:cubicBezTo>
                          <a:cubicBezTo>
                            <a:pt x="61262" y="312581"/>
                            <a:pt x="57323" y="328338"/>
                            <a:pt x="45504" y="355915"/>
                          </a:cubicBezTo>
                          <a:cubicBezTo>
                            <a:pt x="33686" y="383491"/>
                            <a:pt x="29746" y="450462"/>
                            <a:pt x="17928" y="493797"/>
                          </a:cubicBezTo>
                          <a:cubicBezTo>
                            <a:pt x="6110" y="541070"/>
                            <a:pt x="-13588" y="576526"/>
                            <a:pt x="13989" y="651376"/>
                          </a:cubicBezTo>
                          <a:cubicBezTo>
                            <a:pt x="17928" y="663194"/>
                            <a:pt x="13989" y="675013"/>
                            <a:pt x="10049" y="686831"/>
                          </a:cubicBezTo>
                          <a:cubicBezTo>
                            <a:pt x="10049" y="694710"/>
                            <a:pt x="6110" y="702589"/>
                            <a:pt x="6110" y="706529"/>
                          </a:cubicBezTo>
                          <a:cubicBezTo>
                            <a:pt x="10049" y="722286"/>
                            <a:pt x="21868" y="730166"/>
                            <a:pt x="41565" y="722286"/>
                          </a:cubicBezTo>
                          <a:cubicBezTo>
                            <a:pt x="61262" y="718347"/>
                            <a:pt x="80960" y="745924"/>
                            <a:pt x="77020" y="757742"/>
                          </a:cubicBezTo>
                          <a:cubicBezTo>
                            <a:pt x="77020" y="765621"/>
                            <a:pt x="73081" y="793197"/>
                            <a:pt x="92778" y="797137"/>
                          </a:cubicBezTo>
                          <a:cubicBezTo>
                            <a:pt x="112476" y="801076"/>
                            <a:pt x="124294" y="840471"/>
                            <a:pt x="203084" y="875926"/>
                          </a:cubicBezTo>
                          <a:cubicBezTo>
                            <a:pt x="226721" y="891684"/>
                            <a:pt x="222781" y="907442"/>
                            <a:pt x="250358" y="915321"/>
                          </a:cubicBezTo>
                          <a:cubicBezTo>
                            <a:pt x="277934" y="923200"/>
                            <a:pt x="313390" y="938958"/>
                            <a:pt x="333087" y="938958"/>
                          </a:cubicBezTo>
                          <a:cubicBezTo>
                            <a:pt x="352784" y="935018"/>
                            <a:pt x="403997" y="950776"/>
                            <a:pt x="423695" y="958655"/>
                          </a:cubicBezTo>
                          <a:cubicBezTo>
                            <a:pt x="443392" y="966534"/>
                            <a:pt x="577335" y="970474"/>
                            <a:pt x="632488" y="931079"/>
                          </a:cubicBezTo>
                          <a:cubicBezTo>
                            <a:pt x="671883" y="911382"/>
                            <a:pt x="687641" y="891684"/>
                            <a:pt x="715217" y="887745"/>
                          </a:cubicBezTo>
                          <a:cubicBezTo>
                            <a:pt x="742793" y="883805"/>
                            <a:pt x="738854" y="864108"/>
                            <a:pt x="754612" y="868047"/>
                          </a:cubicBezTo>
                          <a:cubicBezTo>
                            <a:pt x="770370" y="871987"/>
                            <a:pt x="778248" y="868047"/>
                            <a:pt x="786128" y="840471"/>
                          </a:cubicBezTo>
                          <a:cubicBezTo>
                            <a:pt x="794006" y="828653"/>
                            <a:pt x="872796" y="781379"/>
                            <a:pt x="924010" y="643497"/>
                          </a:cubicBezTo>
                          <a:cubicBezTo>
                            <a:pt x="971284" y="509555"/>
                            <a:pt x="967344" y="485917"/>
                            <a:pt x="959465" y="466220"/>
                          </a:cubicBezTo>
                          <a:cubicBezTo>
                            <a:pt x="955525" y="458341"/>
                            <a:pt x="959465" y="454402"/>
                            <a:pt x="959465" y="446523"/>
                          </a:cubicBezTo>
                          <a:cubicBezTo>
                            <a:pt x="963404" y="438644"/>
                            <a:pt x="967344" y="430765"/>
                            <a:pt x="951586" y="418946"/>
                          </a:cubicBezTo>
                          <a:cubicBezTo>
                            <a:pt x="951586" y="379552"/>
                            <a:pt x="912191" y="229851"/>
                            <a:pt x="829462" y="174699"/>
                          </a:cubicBezTo>
                          <a:cubicBezTo>
                            <a:pt x="829462" y="147122"/>
                            <a:pt x="801886" y="119546"/>
                            <a:pt x="786128" y="147122"/>
                          </a:cubicBezTo>
                          <a:cubicBezTo>
                            <a:pt x="770370" y="119546"/>
                            <a:pt x="738854" y="72272"/>
                            <a:pt x="612790" y="40756"/>
                          </a:cubicBezTo>
                          <a:cubicBezTo>
                            <a:pt x="577335" y="28938"/>
                            <a:pt x="565517" y="21059"/>
                            <a:pt x="557637" y="21059"/>
                          </a:cubicBezTo>
                          <a:cubicBezTo>
                            <a:pt x="553698" y="17119"/>
                            <a:pt x="545819" y="32877"/>
                            <a:pt x="530061" y="21059"/>
                          </a:cubicBezTo>
                          <a:cubicBezTo>
                            <a:pt x="514303" y="13180"/>
                            <a:pt x="459150" y="-10457"/>
                            <a:pt x="431574" y="5301"/>
                          </a:cubicBezTo>
                          <a:cubicBezTo>
                            <a:pt x="407937" y="21059"/>
                            <a:pt x="384300" y="21059"/>
                            <a:pt x="372482" y="9240"/>
                          </a:cubicBezTo>
                          <a:cubicBezTo>
                            <a:pt x="360663" y="-2578"/>
                            <a:pt x="356724" y="5301"/>
                            <a:pt x="356724" y="17119"/>
                          </a:cubicBezTo>
                          <a:cubicBezTo>
                            <a:pt x="352784" y="28938"/>
                            <a:pt x="262176" y="44696"/>
                            <a:pt x="207023" y="99848"/>
                          </a:cubicBezTo>
                          <a:cubicBezTo>
                            <a:pt x="191266" y="107727"/>
                            <a:pt x="167628" y="95909"/>
                            <a:pt x="167628" y="103788"/>
                          </a:cubicBezTo>
                          <a:cubicBezTo>
                            <a:pt x="175508" y="115606"/>
                            <a:pt x="191266" y="135304"/>
                            <a:pt x="183386" y="143183"/>
                          </a:cubicBezTo>
                          <a:close/>
                        </a:path>
                      </a:pathLst>
                    </a:custGeom>
                    <a:solidFill>
                      <a:srgbClr val="E3C9F4"/>
                    </a:solidFill>
                    <a:ln w="39379" cap="flat">
                      <a:noFill/>
                      <a:prstDash val="solid"/>
                      <a:miter/>
                    </a:ln>
                  </p:spPr>
                  <p:txBody>
                    <a:bodyPr rtlCol="0" anchor="ctr"/>
                    <a:lstStyle/>
                    <a:p>
                      <a:endParaRPr lang="en-US"/>
                    </a:p>
                  </p:txBody>
                </p:sp>
                <p:sp>
                  <p:nvSpPr>
                    <p:cNvPr id="3475" name="Freeform: Shape 3474">
                      <a:extLst>
                        <a:ext uri="{FF2B5EF4-FFF2-40B4-BE49-F238E27FC236}">
                          <a16:creationId xmlns:a16="http://schemas.microsoft.com/office/drawing/2014/main" xmlns="" id="{3BE08136-C165-4D18-B756-A24379C6E8A2}"/>
                        </a:ext>
                      </a:extLst>
                    </p:cNvPr>
                    <p:cNvSpPr/>
                    <p:nvPr/>
                  </p:nvSpPr>
                  <p:spPr>
                    <a:xfrm>
                      <a:off x="16500769" y="2658502"/>
                      <a:ext cx="961234" cy="724864"/>
                    </a:xfrm>
                    <a:custGeom>
                      <a:avLst/>
                      <a:gdLst>
                        <a:gd name="connsiteX0" fmla="*/ 957294 w 961234"/>
                        <a:gd name="connsiteY0" fmla="*/ 523951 h 724864"/>
                        <a:gd name="connsiteX1" fmla="*/ 957294 w 961234"/>
                        <a:gd name="connsiteY1" fmla="*/ 523951 h 724864"/>
                        <a:gd name="connsiteX2" fmla="*/ 957294 w 961234"/>
                        <a:gd name="connsiteY2" fmla="*/ 523951 h 724864"/>
                        <a:gd name="connsiteX3" fmla="*/ 957294 w 961234"/>
                        <a:gd name="connsiteY3" fmla="*/ 523951 h 724864"/>
                        <a:gd name="connsiteX4" fmla="*/ 921839 w 961234"/>
                        <a:gd name="connsiteY4" fmla="*/ 634257 h 724864"/>
                        <a:gd name="connsiteX5" fmla="*/ 957294 w 961234"/>
                        <a:gd name="connsiteY5" fmla="*/ 523951 h 724864"/>
                        <a:gd name="connsiteX6" fmla="*/ 921839 w 961234"/>
                        <a:gd name="connsiteY6" fmla="*/ 638196 h 724864"/>
                        <a:gd name="connsiteX7" fmla="*/ 921839 w 961234"/>
                        <a:gd name="connsiteY7" fmla="*/ 638196 h 724864"/>
                        <a:gd name="connsiteX8" fmla="*/ 921839 w 961234"/>
                        <a:gd name="connsiteY8" fmla="*/ 638196 h 724864"/>
                        <a:gd name="connsiteX9" fmla="*/ 957294 w 961234"/>
                        <a:gd name="connsiteY9" fmla="*/ 460919 h 724864"/>
                        <a:gd name="connsiteX10" fmla="*/ 957294 w 961234"/>
                        <a:gd name="connsiteY10" fmla="*/ 460919 h 724864"/>
                        <a:gd name="connsiteX11" fmla="*/ 957294 w 961234"/>
                        <a:gd name="connsiteY11" fmla="*/ 460919 h 724864"/>
                        <a:gd name="connsiteX12" fmla="*/ 957294 w 961234"/>
                        <a:gd name="connsiteY12" fmla="*/ 460919 h 724864"/>
                        <a:gd name="connsiteX13" fmla="*/ 957294 w 961234"/>
                        <a:gd name="connsiteY13" fmla="*/ 460919 h 724864"/>
                        <a:gd name="connsiteX14" fmla="*/ 957294 w 961234"/>
                        <a:gd name="connsiteY14" fmla="*/ 460919 h 724864"/>
                        <a:gd name="connsiteX15" fmla="*/ 957294 w 961234"/>
                        <a:gd name="connsiteY15" fmla="*/ 460919 h 724864"/>
                        <a:gd name="connsiteX16" fmla="*/ 957294 w 961234"/>
                        <a:gd name="connsiteY16" fmla="*/ 460919 h 724864"/>
                        <a:gd name="connsiteX17" fmla="*/ 957294 w 961234"/>
                        <a:gd name="connsiteY17" fmla="*/ 460919 h 724864"/>
                        <a:gd name="connsiteX18" fmla="*/ 961234 w 961234"/>
                        <a:gd name="connsiteY18" fmla="*/ 441222 h 724864"/>
                        <a:gd name="connsiteX19" fmla="*/ 961234 w 961234"/>
                        <a:gd name="connsiteY19" fmla="*/ 441222 h 724864"/>
                        <a:gd name="connsiteX20" fmla="*/ 961234 w 961234"/>
                        <a:gd name="connsiteY20" fmla="*/ 441222 h 724864"/>
                        <a:gd name="connsiteX21" fmla="*/ 961234 w 961234"/>
                        <a:gd name="connsiteY21" fmla="*/ 441222 h 724864"/>
                        <a:gd name="connsiteX22" fmla="*/ 961234 w 961234"/>
                        <a:gd name="connsiteY22" fmla="*/ 449101 h 724864"/>
                        <a:gd name="connsiteX23" fmla="*/ 961234 w 961234"/>
                        <a:gd name="connsiteY23" fmla="*/ 441222 h 724864"/>
                        <a:gd name="connsiteX24" fmla="*/ 957294 w 961234"/>
                        <a:gd name="connsiteY24" fmla="*/ 449101 h 724864"/>
                        <a:gd name="connsiteX25" fmla="*/ 957294 w 961234"/>
                        <a:gd name="connsiteY25" fmla="*/ 449101 h 724864"/>
                        <a:gd name="connsiteX26" fmla="*/ 957294 w 961234"/>
                        <a:gd name="connsiteY26" fmla="*/ 449101 h 724864"/>
                        <a:gd name="connsiteX27" fmla="*/ 957294 w 961234"/>
                        <a:gd name="connsiteY27" fmla="*/ 449101 h 724864"/>
                        <a:gd name="connsiteX28" fmla="*/ 949416 w 961234"/>
                        <a:gd name="connsiteY28" fmla="*/ 417585 h 724864"/>
                        <a:gd name="connsiteX29" fmla="*/ 949416 w 961234"/>
                        <a:gd name="connsiteY29" fmla="*/ 417585 h 724864"/>
                        <a:gd name="connsiteX30" fmla="*/ 949416 w 961234"/>
                        <a:gd name="connsiteY30" fmla="*/ 417585 h 724864"/>
                        <a:gd name="connsiteX31" fmla="*/ 949416 w 961234"/>
                        <a:gd name="connsiteY31" fmla="*/ 417585 h 724864"/>
                        <a:gd name="connsiteX32" fmla="*/ 949416 w 961234"/>
                        <a:gd name="connsiteY32" fmla="*/ 417585 h 724864"/>
                        <a:gd name="connsiteX33" fmla="*/ 949416 w 961234"/>
                        <a:gd name="connsiteY33" fmla="*/ 417585 h 724864"/>
                        <a:gd name="connsiteX34" fmla="*/ 177277 w 961234"/>
                        <a:gd name="connsiteY34" fmla="*/ 133942 h 724864"/>
                        <a:gd name="connsiteX35" fmla="*/ 177277 w 961234"/>
                        <a:gd name="connsiteY35" fmla="*/ 133942 h 724864"/>
                        <a:gd name="connsiteX36" fmla="*/ 177277 w 961234"/>
                        <a:gd name="connsiteY36" fmla="*/ 133942 h 724864"/>
                        <a:gd name="connsiteX37" fmla="*/ 177277 w 961234"/>
                        <a:gd name="connsiteY37" fmla="*/ 133942 h 724864"/>
                        <a:gd name="connsiteX38" fmla="*/ 173337 w 961234"/>
                        <a:gd name="connsiteY38" fmla="*/ 137882 h 724864"/>
                        <a:gd name="connsiteX39" fmla="*/ 177277 w 961234"/>
                        <a:gd name="connsiteY39" fmla="*/ 133942 h 724864"/>
                        <a:gd name="connsiteX40" fmla="*/ 177277 w 961234"/>
                        <a:gd name="connsiteY40" fmla="*/ 137882 h 724864"/>
                        <a:gd name="connsiteX41" fmla="*/ 177277 w 961234"/>
                        <a:gd name="connsiteY41" fmla="*/ 137882 h 724864"/>
                        <a:gd name="connsiteX42" fmla="*/ 177277 w 961234"/>
                        <a:gd name="connsiteY42" fmla="*/ 137882 h 724864"/>
                        <a:gd name="connsiteX43" fmla="*/ 173337 w 961234"/>
                        <a:gd name="connsiteY43" fmla="*/ 114245 h 724864"/>
                        <a:gd name="connsiteX44" fmla="*/ 169398 w 961234"/>
                        <a:gd name="connsiteY44" fmla="*/ 102426 h 724864"/>
                        <a:gd name="connsiteX45" fmla="*/ 208793 w 961234"/>
                        <a:gd name="connsiteY45" fmla="*/ 98487 h 724864"/>
                        <a:gd name="connsiteX46" fmla="*/ 358493 w 961234"/>
                        <a:gd name="connsiteY46" fmla="*/ 15758 h 724864"/>
                        <a:gd name="connsiteX47" fmla="*/ 366372 w 961234"/>
                        <a:gd name="connsiteY47" fmla="*/ 0 h 724864"/>
                        <a:gd name="connsiteX48" fmla="*/ 358493 w 961234"/>
                        <a:gd name="connsiteY48" fmla="*/ 15758 h 724864"/>
                        <a:gd name="connsiteX49" fmla="*/ 208793 w 961234"/>
                        <a:gd name="connsiteY49" fmla="*/ 98487 h 724864"/>
                        <a:gd name="connsiteX50" fmla="*/ 169398 w 961234"/>
                        <a:gd name="connsiteY50" fmla="*/ 102426 h 724864"/>
                        <a:gd name="connsiteX51" fmla="*/ 173337 w 961234"/>
                        <a:gd name="connsiteY51" fmla="*/ 114245 h 724864"/>
                        <a:gd name="connsiteX52" fmla="*/ 0 w 961234"/>
                        <a:gd name="connsiteY52" fmla="*/ 705167 h 724864"/>
                        <a:gd name="connsiteX53" fmla="*/ 15758 w 961234"/>
                        <a:gd name="connsiteY53" fmla="*/ 724865 h 724864"/>
                        <a:gd name="connsiteX54" fmla="*/ 0 w 961234"/>
                        <a:gd name="connsiteY54" fmla="*/ 705167 h 724864"/>
                        <a:gd name="connsiteX55" fmla="*/ 0 w 961234"/>
                        <a:gd name="connsiteY55" fmla="*/ 705167 h 724864"/>
                        <a:gd name="connsiteX56" fmla="*/ 0 w 961234"/>
                        <a:gd name="connsiteY56" fmla="*/ 705167 h 724864"/>
                        <a:gd name="connsiteX57" fmla="*/ 7879 w 961234"/>
                        <a:gd name="connsiteY57" fmla="*/ 677591 h 724864"/>
                        <a:gd name="connsiteX58" fmla="*/ 7879 w 961234"/>
                        <a:gd name="connsiteY58" fmla="*/ 677591 h 724864"/>
                        <a:gd name="connsiteX59" fmla="*/ 7879 w 961234"/>
                        <a:gd name="connsiteY59" fmla="*/ 677591 h 724864"/>
                        <a:gd name="connsiteX60" fmla="*/ 3939 w 961234"/>
                        <a:gd name="connsiteY60" fmla="*/ 685470 h 724864"/>
                        <a:gd name="connsiteX61" fmla="*/ 7879 w 961234"/>
                        <a:gd name="connsiteY61" fmla="*/ 677591 h 724864"/>
                        <a:gd name="connsiteX62" fmla="*/ 3939 w 961234"/>
                        <a:gd name="connsiteY62" fmla="*/ 685470 h 724864"/>
                        <a:gd name="connsiteX63" fmla="*/ 3939 w 961234"/>
                        <a:gd name="connsiteY63" fmla="*/ 685470 h 724864"/>
                        <a:gd name="connsiteX64" fmla="*/ 3939 w 961234"/>
                        <a:gd name="connsiteY64" fmla="*/ 685470 h 724864"/>
                        <a:gd name="connsiteX65" fmla="*/ 3939 w 961234"/>
                        <a:gd name="connsiteY65" fmla="*/ 685470 h 724864"/>
                        <a:gd name="connsiteX66" fmla="*/ 3939 w 961234"/>
                        <a:gd name="connsiteY66" fmla="*/ 693349 h 724864"/>
                        <a:gd name="connsiteX67" fmla="*/ 3939 w 961234"/>
                        <a:gd name="connsiteY67" fmla="*/ 685470 h 724864"/>
                        <a:gd name="connsiteX68" fmla="*/ 3939 w 961234"/>
                        <a:gd name="connsiteY68" fmla="*/ 693349 h 724864"/>
                        <a:gd name="connsiteX69" fmla="*/ 3939 w 961234"/>
                        <a:gd name="connsiteY69" fmla="*/ 693349 h 724864"/>
                        <a:gd name="connsiteX70" fmla="*/ 3939 w 961234"/>
                        <a:gd name="connsiteY70" fmla="*/ 693349 h 724864"/>
                        <a:gd name="connsiteX71" fmla="*/ 3939 w 961234"/>
                        <a:gd name="connsiteY71" fmla="*/ 693349 h 724864"/>
                        <a:gd name="connsiteX72" fmla="*/ 7879 w 961234"/>
                        <a:gd name="connsiteY72" fmla="*/ 650015 h 724864"/>
                        <a:gd name="connsiteX73" fmla="*/ 7879 w 961234"/>
                        <a:gd name="connsiteY73" fmla="*/ 650015 h 724864"/>
                        <a:gd name="connsiteX74" fmla="*/ 7879 w 961234"/>
                        <a:gd name="connsiteY74" fmla="*/ 650015 h 724864"/>
                        <a:gd name="connsiteX75" fmla="*/ 7879 w 961234"/>
                        <a:gd name="connsiteY75" fmla="*/ 650015 h 724864"/>
                        <a:gd name="connsiteX76" fmla="*/ 7879 w 961234"/>
                        <a:gd name="connsiteY76" fmla="*/ 650015 h 724864"/>
                        <a:gd name="connsiteX77" fmla="*/ 7879 w 961234"/>
                        <a:gd name="connsiteY77" fmla="*/ 650015 h 724864"/>
                        <a:gd name="connsiteX78" fmla="*/ 7879 w 961234"/>
                        <a:gd name="connsiteY78" fmla="*/ 650015 h 724864"/>
                        <a:gd name="connsiteX79" fmla="*/ 3939 w 961234"/>
                        <a:gd name="connsiteY79" fmla="*/ 516072 h 724864"/>
                        <a:gd name="connsiteX80" fmla="*/ 0 w 961234"/>
                        <a:gd name="connsiteY80" fmla="*/ 539709 h 724864"/>
                        <a:gd name="connsiteX81" fmla="*/ 3939 w 961234"/>
                        <a:gd name="connsiteY81" fmla="*/ 516072 h 724864"/>
                        <a:gd name="connsiteX82" fmla="*/ 0 w 961234"/>
                        <a:gd name="connsiteY82" fmla="*/ 539709 h 724864"/>
                        <a:gd name="connsiteX83" fmla="*/ 0 w 961234"/>
                        <a:gd name="connsiteY83" fmla="*/ 539709 h 724864"/>
                        <a:gd name="connsiteX84" fmla="*/ 0 w 961234"/>
                        <a:gd name="connsiteY84" fmla="*/ 539709 h 724864"/>
                        <a:gd name="connsiteX85" fmla="*/ 0 w 961234"/>
                        <a:gd name="connsiteY85" fmla="*/ 539709 h 724864"/>
                        <a:gd name="connsiteX86" fmla="*/ 11819 w 961234"/>
                        <a:gd name="connsiteY86" fmla="*/ 496375 h 724864"/>
                        <a:gd name="connsiteX87" fmla="*/ 27577 w 961234"/>
                        <a:gd name="connsiteY87" fmla="*/ 397888 h 724864"/>
                        <a:gd name="connsiteX88" fmla="*/ 11819 w 961234"/>
                        <a:gd name="connsiteY88" fmla="*/ 496375 h 724864"/>
                        <a:gd name="connsiteX89" fmla="*/ 39395 w 961234"/>
                        <a:gd name="connsiteY89" fmla="*/ 354553 h 724864"/>
                        <a:gd name="connsiteX90" fmla="*/ 31516 w 961234"/>
                        <a:gd name="connsiteY90" fmla="*/ 378190 h 724864"/>
                        <a:gd name="connsiteX91" fmla="*/ 39395 w 961234"/>
                        <a:gd name="connsiteY91" fmla="*/ 354553 h 724864"/>
                        <a:gd name="connsiteX92" fmla="*/ 31516 w 961234"/>
                        <a:gd name="connsiteY92" fmla="*/ 378190 h 724864"/>
                        <a:gd name="connsiteX93" fmla="*/ 31516 w 961234"/>
                        <a:gd name="connsiteY93" fmla="*/ 378190 h 724864"/>
                        <a:gd name="connsiteX94" fmla="*/ 31516 w 961234"/>
                        <a:gd name="connsiteY94" fmla="*/ 378190 h 724864"/>
                        <a:gd name="connsiteX95" fmla="*/ 31516 w 961234"/>
                        <a:gd name="connsiteY95" fmla="*/ 378190 h 724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961234" h="724864">
                          <a:moveTo>
                            <a:pt x="957294" y="523951"/>
                          </a:moveTo>
                          <a:lnTo>
                            <a:pt x="957294" y="523951"/>
                          </a:lnTo>
                          <a:lnTo>
                            <a:pt x="957294" y="523951"/>
                          </a:lnTo>
                          <a:close/>
                          <a:moveTo>
                            <a:pt x="957294" y="523951"/>
                          </a:moveTo>
                          <a:cubicBezTo>
                            <a:pt x="953355" y="547588"/>
                            <a:pt x="941537" y="583043"/>
                            <a:pt x="921839" y="634257"/>
                          </a:cubicBezTo>
                          <a:cubicBezTo>
                            <a:pt x="941537" y="586983"/>
                            <a:pt x="949416" y="551528"/>
                            <a:pt x="957294" y="523951"/>
                          </a:cubicBezTo>
                          <a:close/>
                          <a:moveTo>
                            <a:pt x="921839" y="638196"/>
                          </a:moveTo>
                          <a:lnTo>
                            <a:pt x="921839" y="638196"/>
                          </a:lnTo>
                          <a:lnTo>
                            <a:pt x="921839" y="638196"/>
                          </a:lnTo>
                          <a:close/>
                          <a:moveTo>
                            <a:pt x="957294" y="460919"/>
                          </a:moveTo>
                          <a:lnTo>
                            <a:pt x="957294" y="460919"/>
                          </a:lnTo>
                          <a:lnTo>
                            <a:pt x="957294" y="460919"/>
                          </a:lnTo>
                          <a:close/>
                          <a:moveTo>
                            <a:pt x="957294" y="460919"/>
                          </a:moveTo>
                          <a:lnTo>
                            <a:pt x="957294" y="460919"/>
                          </a:lnTo>
                          <a:lnTo>
                            <a:pt x="957294" y="460919"/>
                          </a:lnTo>
                          <a:close/>
                          <a:moveTo>
                            <a:pt x="957294" y="460919"/>
                          </a:moveTo>
                          <a:lnTo>
                            <a:pt x="957294" y="460919"/>
                          </a:lnTo>
                          <a:lnTo>
                            <a:pt x="957294" y="460919"/>
                          </a:lnTo>
                          <a:close/>
                          <a:moveTo>
                            <a:pt x="961234" y="441222"/>
                          </a:moveTo>
                          <a:lnTo>
                            <a:pt x="961234" y="441222"/>
                          </a:lnTo>
                          <a:lnTo>
                            <a:pt x="961234" y="441222"/>
                          </a:lnTo>
                          <a:close/>
                          <a:moveTo>
                            <a:pt x="961234" y="441222"/>
                          </a:moveTo>
                          <a:cubicBezTo>
                            <a:pt x="961234" y="445162"/>
                            <a:pt x="961234" y="445162"/>
                            <a:pt x="961234" y="449101"/>
                          </a:cubicBezTo>
                          <a:cubicBezTo>
                            <a:pt x="957294" y="445162"/>
                            <a:pt x="957294" y="445162"/>
                            <a:pt x="961234" y="441222"/>
                          </a:cubicBezTo>
                          <a:close/>
                          <a:moveTo>
                            <a:pt x="957294" y="449101"/>
                          </a:moveTo>
                          <a:lnTo>
                            <a:pt x="957294" y="449101"/>
                          </a:lnTo>
                          <a:lnTo>
                            <a:pt x="957294" y="449101"/>
                          </a:lnTo>
                          <a:lnTo>
                            <a:pt x="957294" y="449101"/>
                          </a:lnTo>
                          <a:close/>
                          <a:moveTo>
                            <a:pt x="949416" y="417585"/>
                          </a:moveTo>
                          <a:lnTo>
                            <a:pt x="949416" y="417585"/>
                          </a:lnTo>
                          <a:lnTo>
                            <a:pt x="949416" y="417585"/>
                          </a:lnTo>
                          <a:close/>
                          <a:moveTo>
                            <a:pt x="949416" y="417585"/>
                          </a:moveTo>
                          <a:lnTo>
                            <a:pt x="949416" y="417585"/>
                          </a:lnTo>
                          <a:lnTo>
                            <a:pt x="949416" y="417585"/>
                          </a:lnTo>
                          <a:close/>
                          <a:moveTo>
                            <a:pt x="177277" y="133942"/>
                          </a:moveTo>
                          <a:lnTo>
                            <a:pt x="177277" y="133942"/>
                          </a:lnTo>
                          <a:lnTo>
                            <a:pt x="177277" y="133942"/>
                          </a:lnTo>
                          <a:close/>
                          <a:moveTo>
                            <a:pt x="177277" y="133942"/>
                          </a:moveTo>
                          <a:cubicBezTo>
                            <a:pt x="177277" y="133942"/>
                            <a:pt x="177277" y="137882"/>
                            <a:pt x="173337" y="137882"/>
                          </a:cubicBezTo>
                          <a:cubicBezTo>
                            <a:pt x="177277" y="137882"/>
                            <a:pt x="177277" y="133942"/>
                            <a:pt x="177277" y="133942"/>
                          </a:cubicBezTo>
                          <a:close/>
                          <a:moveTo>
                            <a:pt x="177277" y="137882"/>
                          </a:moveTo>
                          <a:lnTo>
                            <a:pt x="177277" y="137882"/>
                          </a:lnTo>
                          <a:lnTo>
                            <a:pt x="177277" y="137882"/>
                          </a:lnTo>
                          <a:close/>
                          <a:moveTo>
                            <a:pt x="173337" y="114245"/>
                          </a:moveTo>
                          <a:cubicBezTo>
                            <a:pt x="173337" y="110306"/>
                            <a:pt x="169398" y="106366"/>
                            <a:pt x="169398" y="102426"/>
                          </a:cubicBezTo>
                          <a:cubicBezTo>
                            <a:pt x="169398" y="94548"/>
                            <a:pt x="196974" y="106366"/>
                            <a:pt x="208793" y="98487"/>
                          </a:cubicBezTo>
                          <a:cubicBezTo>
                            <a:pt x="263946" y="43334"/>
                            <a:pt x="358493" y="27576"/>
                            <a:pt x="358493" y="15758"/>
                          </a:cubicBezTo>
                          <a:cubicBezTo>
                            <a:pt x="358493" y="7879"/>
                            <a:pt x="362433" y="0"/>
                            <a:pt x="366372" y="0"/>
                          </a:cubicBezTo>
                          <a:cubicBezTo>
                            <a:pt x="362433" y="0"/>
                            <a:pt x="358493" y="3939"/>
                            <a:pt x="358493" y="15758"/>
                          </a:cubicBezTo>
                          <a:cubicBezTo>
                            <a:pt x="354554" y="27576"/>
                            <a:pt x="263946" y="43334"/>
                            <a:pt x="208793" y="98487"/>
                          </a:cubicBezTo>
                          <a:cubicBezTo>
                            <a:pt x="193035" y="106366"/>
                            <a:pt x="169398" y="94548"/>
                            <a:pt x="169398" y="102426"/>
                          </a:cubicBezTo>
                          <a:cubicBezTo>
                            <a:pt x="169398" y="106366"/>
                            <a:pt x="173337" y="110306"/>
                            <a:pt x="173337" y="114245"/>
                          </a:cubicBezTo>
                          <a:close/>
                          <a:moveTo>
                            <a:pt x="0" y="705167"/>
                          </a:moveTo>
                          <a:cubicBezTo>
                            <a:pt x="0" y="713046"/>
                            <a:pt x="7879" y="720925"/>
                            <a:pt x="15758" y="724865"/>
                          </a:cubicBezTo>
                          <a:cubicBezTo>
                            <a:pt x="7879" y="720925"/>
                            <a:pt x="3939" y="716986"/>
                            <a:pt x="0" y="705167"/>
                          </a:cubicBezTo>
                          <a:lnTo>
                            <a:pt x="0" y="705167"/>
                          </a:lnTo>
                          <a:lnTo>
                            <a:pt x="0" y="705167"/>
                          </a:lnTo>
                          <a:close/>
                          <a:moveTo>
                            <a:pt x="7879" y="677591"/>
                          </a:moveTo>
                          <a:lnTo>
                            <a:pt x="7879" y="677591"/>
                          </a:lnTo>
                          <a:lnTo>
                            <a:pt x="7879" y="677591"/>
                          </a:lnTo>
                          <a:close/>
                          <a:moveTo>
                            <a:pt x="3939" y="685470"/>
                          </a:moveTo>
                          <a:cubicBezTo>
                            <a:pt x="3939" y="681531"/>
                            <a:pt x="3939" y="681531"/>
                            <a:pt x="7879" y="677591"/>
                          </a:cubicBezTo>
                          <a:cubicBezTo>
                            <a:pt x="3939" y="681531"/>
                            <a:pt x="3939" y="681531"/>
                            <a:pt x="3939" y="685470"/>
                          </a:cubicBezTo>
                          <a:lnTo>
                            <a:pt x="3939" y="685470"/>
                          </a:lnTo>
                          <a:lnTo>
                            <a:pt x="3939" y="685470"/>
                          </a:lnTo>
                          <a:close/>
                          <a:moveTo>
                            <a:pt x="3939" y="685470"/>
                          </a:moveTo>
                          <a:cubicBezTo>
                            <a:pt x="3939" y="689409"/>
                            <a:pt x="3939" y="689409"/>
                            <a:pt x="3939" y="693349"/>
                          </a:cubicBezTo>
                          <a:cubicBezTo>
                            <a:pt x="3939" y="689409"/>
                            <a:pt x="3939" y="689409"/>
                            <a:pt x="3939" y="685470"/>
                          </a:cubicBezTo>
                          <a:close/>
                          <a:moveTo>
                            <a:pt x="3939" y="693349"/>
                          </a:moveTo>
                          <a:lnTo>
                            <a:pt x="3939" y="693349"/>
                          </a:lnTo>
                          <a:lnTo>
                            <a:pt x="3939" y="693349"/>
                          </a:lnTo>
                          <a:lnTo>
                            <a:pt x="3939" y="693349"/>
                          </a:lnTo>
                          <a:close/>
                          <a:moveTo>
                            <a:pt x="7879" y="650015"/>
                          </a:moveTo>
                          <a:lnTo>
                            <a:pt x="7879" y="650015"/>
                          </a:lnTo>
                          <a:lnTo>
                            <a:pt x="7879" y="650015"/>
                          </a:lnTo>
                          <a:lnTo>
                            <a:pt x="7879" y="650015"/>
                          </a:lnTo>
                          <a:close/>
                          <a:moveTo>
                            <a:pt x="7879" y="650015"/>
                          </a:moveTo>
                          <a:lnTo>
                            <a:pt x="7879" y="650015"/>
                          </a:lnTo>
                          <a:lnTo>
                            <a:pt x="7879" y="650015"/>
                          </a:lnTo>
                          <a:close/>
                          <a:moveTo>
                            <a:pt x="3939" y="516072"/>
                          </a:moveTo>
                          <a:cubicBezTo>
                            <a:pt x="0" y="523951"/>
                            <a:pt x="0" y="531830"/>
                            <a:pt x="0" y="539709"/>
                          </a:cubicBezTo>
                          <a:cubicBezTo>
                            <a:pt x="0" y="531830"/>
                            <a:pt x="3939" y="523951"/>
                            <a:pt x="3939" y="516072"/>
                          </a:cubicBezTo>
                          <a:close/>
                          <a:moveTo>
                            <a:pt x="0" y="539709"/>
                          </a:moveTo>
                          <a:lnTo>
                            <a:pt x="0" y="539709"/>
                          </a:lnTo>
                          <a:lnTo>
                            <a:pt x="0" y="539709"/>
                          </a:lnTo>
                          <a:lnTo>
                            <a:pt x="0" y="539709"/>
                          </a:lnTo>
                          <a:close/>
                          <a:moveTo>
                            <a:pt x="11819" y="496375"/>
                          </a:moveTo>
                          <a:cubicBezTo>
                            <a:pt x="19697" y="464859"/>
                            <a:pt x="23637" y="429404"/>
                            <a:pt x="27577" y="397888"/>
                          </a:cubicBezTo>
                          <a:cubicBezTo>
                            <a:pt x="23637" y="425464"/>
                            <a:pt x="19697" y="464859"/>
                            <a:pt x="11819" y="496375"/>
                          </a:cubicBezTo>
                          <a:close/>
                          <a:moveTo>
                            <a:pt x="39395" y="354553"/>
                          </a:moveTo>
                          <a:cubicBezTo>
                            <a:pt x="35455" y="362432"/>
                            <a:pt x="35455" y="370311"/>
                            <a:pt x="31516" y="378190"/>
                          </a:cubicBezTo>
                          <a:cubicBezTo>
                            <a:pt x="35455" y="370311"/>
                            <a:pt x="35455" y="362432"/>
                            <a:pt x="39395" y="354553"/>
                          </a:cubicBezTo>
                          <a:close/>
                          <a:moveTo>
                            <a:pt x="31516" y="378190"/>
                          </a:moveTo>
                          <a:lnTo>
                            <a:pt x="31516" y="378190"/>
                          </a:lnTo>
                          <a:lnTo>
                            <a:pt x="31516" y="378190"/>
                          </a:lnTo>
                          <a:lnTo>
                            <a:pt x="31516" y="378190"/>
                          </a:lnTo>
                          <a:close/>
                        </a:path>
                      </a:pathLst>
                    </a:custGeom>
                    <a:solidFill>
                      <a:srgbClr val="7F5466"/>
                    </a:solidFill>
                    <a:ln w="39379" cap="flat">
                      <a:noFill/>
                      <a:prstDash val="solid"/>
                      <a:miter/>
                    </a:ln>
                  </p:spPr>
                  <p:txBody>
                    <a:bodyPr rtlCol="0" anchor="ctr"/>
                    <a:lstStyle/>
                    <a:p>
                      <a:endParaRPr lang="en-US"/>
                    </a:p>
                  </p:txBody>
                </p:sp>
                <p:sp>
                  <p:nvSpPr>
                    <p:cNvPr id="3476" name="Freeform: Shape 3475">
                      <a:extLst>
                        <a:ext uri="{FF2B5EF4-FFF2-40B4-BE49-F238E27FC236}">
                          <a16:creationId xmlns:a16="http://schemas.microsoft.com/office/drawing/2014/main" xmlns="" id="{04ED2C6E-739B-4B9F-9B04-42FFAA96CFAF}"/>
                        </a:ext>
                      </a:extLst>
                    </p:cNvPr>
                    <p:cNvSpPr/>
                    <p:nvPr/>
                  </p:nvSpPr>
                  <p:spPr>
                    <a:xfrm>
                      <a:off x="16508648" y="2646684"/>
                      <a:ext cx="937597" cy="945475"/>
                    </a:xfrm>
                    <a:custGeom>
                      <a:avLst/>
                      <a:gdLst>
                        <a:gd name="connsiteX0" fmla="*/ 66971 w 937597"/>
                        <a:gd name="connsiteY0" fmla="*/ 768199 h 945475"/>
                        <a:gd name="connsiteX1" fmla="*/ 66971 w 937597"/>
                        <a:gd name="connsiteY1" fmla="*/ 768199 h 945475"/>
                        <a:gd name="connsiteX2" fmla="*/ 66971 w 937597"/>
                        <a:gd name="connsiteY2" fmla="*/ 764260 h 945475"/>
                        <a:gd name="connsiteX3" fmla="*/ 66971 w 937597"/>
                        <a:gd name="connsiteY3" fmla="*/ 760320 h 945475"/>
                        <a:gd name="connsiteX4" fmla="*/ 66971 w 937597"/>
                        <a:gd name="connsiteY4" fmla="*/ 756381 h 945475"/>
                        <a:gd name="connsiteX5" fmla="*/ 66971 w 937597"/>
                        <a:gd name="connsiteY5" fmla="*/ 752441 h 945475"/>
                        <a:gd name="connsiteX6" fmla="*/ 66971 w 937597"/>
                        <a:gd name="connsiteY6" fmla="*/ 748502 h 945475"/>
                        <a:gd name="connsiteX7" fmla="*/ 63032 w 937597"/>
                        <a:gd name="connsiteY7" fmla="*/ 744562 h 945475"/>
                        <a:gd name="connsiteX8" fmla="*/ 63032 w 937597"/>
                        <a:gd name="connsiteY8" fmla="*/ 740623 h 945475"/>
                        <a:gd name="connsiteX9" fmla="*/ 59092 w 937597"/>
                        <a:gd name="connsiteY9" fmla="*/ 736683 h 945475"/>
                        <a:gd name="connsiteX10" fmla="*/ 55153 w 937597"/>
                        <a:gd name="connsiteY10" fmla="*/ 736683 h 945475"/>
                        <a:gd name="connsiteX11" fmla="*/ 51213 w 937597"/>
                        <a:gd name="connsiteY11" fmla="*/ 732744 h 945475"/>
                        <a:gd name="connsiteX12" fmla="*/ 51213 w 937597"/>
                        <a:gd name="connsiteY12" fmla="*/ 732744 h 945475"/>
                        <a:gd name="connsiteX13" fmla="*/ 47274 w 937597"/>
                        <a:gd name="connsiteY13" fmla="*/ 732744 h 945475"/>
                        <a:gd name="connsiteX14" fmla="*/ 39395 w 937597"/>
                        <a:gd name="connsiteY14" fmla="*/ 732744 h 945475"/>
                        <a:gd name="connsiteX15" fmla="*/ 31516 w 937597"/>
                        <a:gd name="connsiteY15" fmla="*/ 732744 h 945475"/>
                        <a:gd name="connsiteX16" fmla="*/ 27576 w 937597"/>
                        <a:gd name="connsiteY16" fmla="*/ 732744 h 945475"/>
                        <a:gd name="connsiteX17" fmla="*/ 19697 w 937597"/>
                        <a:gd name="connsiteY17" fmla="*/ 732744 h 945475"/>
                        <a:gd name="connsiteX18" fmla="*/ 19697 w 937597"/>
                        <a:gd name="connsiteY18" fmla="*/ 732744 h 945475"/>
                        <a:gd name="connsiteX19" fmla="*/ 19697 w 937597"/>
                        <a:gd name="connsiteY19" fmla="*/ 732744 h 945475"/>
                        <a:gd name="connsiteX20" fmla="*/ 15758 w 937597"/>
                        <a:gd name="connsiteY20" fmla="*/ 728804 h 945475"/>
                        <a:gd name="connsiteX21" fmla="*/ 15758 w 937597"/>
                        <a:gd name="connsiteY21" fmla="*/ 728804 h 945475"/>
                        <a:gd name="connsiteX22" fmla="*/ 11818 w 937597"/>
                        <a:gd name="connsiteY22" fmla="*/ 724865 h 945475"/>
                        <a:gd name="connsiteX23" fmla="*/ 11818 w 937597"/>
                        <a:gd name="connsiteY23" fmla="*/ 724865 h 945475"/>
                        <a:gd name="connsiteX24" fmla="*/ 7879 w 937597"/>
                        <a:gd name="connsiteY24" fmla="*/ 720925 h 945475"/>
                        <a:gd name="connsiteX25" fmla="*/ 7879 w 937597"/>
                        <a:gd name="connsiteY25" fmla="*/ 720925 h 945475"/>
                        <a:gd name="connsiteX26" fmla="*/ 7879 w 937597"/>
                        <a:gd name="connsiteY26" fmla="*/ 713047 h 945475"/>
                        <a:gd name="connsiteX27" fmla="*/ 7879 w 937597"/>
                        <a:gd name="connsiteY27" fmla="*/ 713047 h 945475"/>
                        <a:gd name="connsiteX28" fmla="*/ 7879 w 937597"/>
                        <a:gd name="connsiteY28" fmla="*/ 705167 h 945475"/>
                        <a:gd name="connsiteX29" fmla="*/ 7879 w 937597"/>
                        <a:gd name="connsiteY29" fmla="*/ 701228 h 945475"/>
                        <a:gd name="connsiteX30" fmla="*/ 7879 w 937597"/>
                        <a:gd name="connsiteY30" fmla="*/ 697289 h 945475"/>
                        <a:gd name="connsiteX31" fmla="*/ 7879 w 937597"/>
                        <a:gd name="connsiteY31" fmla="*/ 697289 h 945475"/>
                        <a:gd name="connsiteX32" fmla="*/ 7879 w 937597"/>
                        <a:gd name="connsiteY32" fmla="*/ 697289 h 945475"/>
                        <a:gd name="connsiteX33" fmla="*/ 7879 w 937597"/>
                        <a:gd name="connsiteY33" fmla="*/ 689409 h 945475"/>
                        <a:gd name="connsiteX34" fmla="*/ 7879 w 937597"/>
                        <a:gd name="connsiteY34" fmla="*/ 689409 h 945475"/>
                        <a:gd name="connsiteX35" fmla="*/ 7879 w 937597"/>
                        <a:gd name="connsiteY35" fmla="*/ 689409 h 945475"/>
                        <a:gd name="connsiteX36" fmla="*/ 7879 w 937597"/>
                        <a:gd name="connsiteY36" fmla="*/ 681531 h 945475"/>
                        <a:gd name="connsiteX37" fmla="*/ 7879 w 937597"/>
                        <a:gd name="connsiteY37" fmla="*/ 669712 h 945475"/>
                        <a:gd name="connsiteX38" fmla="*/ 7879 w 937597"/>
                        <a:gd name="connsiteY38" fmla="*/ 665773 h 945475"/>
                        <a:gd name="connsiteX39" fmla="*/ 7879 w 937597"/>
                        <a:gd name="connsiteY39" fmla="*/ 653954 h 945475"/>
                        <a:gd name="connsiteX40" fmla="*/ 7879 w 937597"/>
                        <a:gd name="connsiteY40" fmla="*/ 653954 h 945475"/>
                        <a:gd name="connsiteX41" fmla="*/ 7879 w 937597"/>
                        <a:gd name="connsiteY41" fmla="*/ 653954 h 945475"/>
                        <a:gd name="connsiteX42" fmla="*/ 7879 w 937597"/>
                        <a:gd name="connsiteY42" fmla="*/ 653954 h 945475"/>
                        <a:gd name="connsiteX43" fmla="*/ 7879 w 937597"/>
                        <a:gd name="connsiteY43" fmla="*/ 653954 h 945475"/>
                        <a:gd name="connsiteX44" fmla="*/ 3939 w 937597"/>
                        <a:gd name="connsiteY44" fmla="*/ 638196 h 945475"/>
                        <a:gd name="connsiteX45" fmla="*/ 3939 w 937597"/>
                        <a:gd name="connsiteY45" fmla="*/ 634257 h 945475"/>
                        <a:gd name="connsiteX46" fmla="*/ 0 w 937597"/>
                        <a:gd name="connsiteY46" fmla="*/ 622438 h 945475"/>
                        <a:gd name="connsiteX47" fmla="*/ 0 w 937597"/>
                        <a:gd name="connsiteY47" fmla="*/ 618499 h 945475"/>
                        <a:gd name="connsiteX48" fmla="*/ 0 w 937597"/>
                        <a:gd name="connsiteY48" fmla="*/ 606680 h 945475"/>
                        <a:gd name="connsiteX49" fmla="*/ 0 w 937597"/>
                        <a:gd name="connsiteY49" fmla="*/ 606680 h 945475"/>
                        <a:gd name="connsiteX50" fmla="*/ 0 w 937597"/>
                        <a:gd name="connsiteY50" fmla="*/ 594862 h 945475"/>
                        <a:gd name="connsiteX51" fmla="*/ 0 w 937597"/>
                        <a:gd name="connsiteY51" fmla="*/ 590922 h 945475"/>
                        <a:gd name="connsiteX52" fmla="*/ 0 w 937597"/>
                        <a:gd name="connsiteY52" fmla="*/ 583043 h 945475"/>
                        <a:gd name="connsiteX53" fmla="*/ 0 w 937597"/>
                        <a:gd name="connsiteY53" fmla="*/ 579104 h 945475"/>
                        <a:gd name="connsiteX54" fmla="*/ 0 w 937597"/>
                        <a:gd name="connsiteY54" fmla="*/ 571225 h 945475"/>
                        <a:gd name="connsiteX55" fmla="*/ 0 w 937597"/>
                        <a:gd name="connsiteY55" fmla="*/ 567285 h 945475"/>
                        <a:gd name="connsiteX56" fmla="*/ 0 w 937597"/>
                        <a:gd name="connsiteY56" fmla="*/ 555467 h 945475"/>
                        <a:gd name="connsiteX57" fmla="*/ 0 w 937597"/>
                        <a:gd name="connsiteY57" fmla="*/ 551528 h 945475"/>
                        <a:gd name="connsiteX58" fmla="*/ 0 w 937597"/>
                        <a:gd name="connsiteY58" fmla="*/ 543649 h 945475"/>
                        <a:gd name="connsiteX59" fmla="*/ 0 w 937597"/>
                        <a:gd name="connsiteY59" fmla="*/ 543649 h 945475"/>
                        <a:gd name="connsiteX60" fmla="*/ 0 w 937597"/>
                        <a:gd name="connsiteY60" fmla="*/ 543649 h 945475"/>
                        <a:gd name="connsiteX61" fmla="*/ 0 w 937597"/>
                        <a:gd name="connsiteY61" fmla="*/ 543649 h 945475"/>
                        <a:gd name="connsiteX62" fmla="*/ 7879 w 937597"/>
                        <a:gd name="connsiteY62" fmla="*/ 520012 h 945475"/>
                        <a:gd name="connsiteX63" fmla="*/ 11818 w 937597"/>
                        <a:gd name="connsiteY63" fmla="*/ 496375 h 945475"/>
                        <a:gd name="connsiteX64" fmla="*/ 15758 w 937597"/>
                        <a:gd name="connsiteY64" fmla="*/ 472738 h 945475"/>
                        <a:gd name="connsiteX65" fmla="*/ 15758 w 937597"/>
                        <a:gd name="connsiteY65" fmla="*/ 464859 h 945475"/>
                        <a:gd name="connsiteX66" fmla="*/ 19697 w 937597"/>
                        <a:gd name="connsiteY66" fmla="*/ 449101 h 945475"/>
                        <a:gd name="connsiteX67" fmla="*/ 19697 w 937597"/>
                        <a:gd name="connsiteY67" fmla="*/ 437283 h 945475"/>
                        <a:gd name="connsiteX68" fmla="*/ 23637 w 937597"/>
                        <a:gd name="connsiteY68" fmla="*/ 417585 h 945475"/>
                        <a:gd name="connsiteX69" fmla="*/ 27576 w 937597"/>
                        <a:gd name="connsiteY69" fmla="*/ 393948 h 945475"/>
                        <a:gd name="connsiteX70" fmla="*/ 27576 w 937597"/>
                        <a:gd name="connsiteY70" fmla="*/ 393948 h 945475"/>
                        <a:gd name="connsiteX71" fmla="*/ 27576 w 937597"/>
                        <a:gd name="connsiteY71" fmla="*/ 386069 h 945475"/>
                        <a:gd name="connsiteX72" fmla="*/ 27576 w 937597"/>
                        <a:gd name="connsiteY72" fmla="*/ 378191 h 945475"/>
                        <a:gd name="connsiteX73" fmla="*/ 27576 w 937597"/>
                        <a:gd name="connsiteY73" fmla="*/ 378191 h 945475"/>
                        <a:gd name="connsiteX74" fmla="*/ 27576 w 937597"/>
                        <a:gd name="connsiteY74" fmla="*/ 378191 h 945475"/>
                        <a:gd name="connsiteX75" fmla="*/ 31516 w 937597"/>
                        <a:gd name="connsiteY75" fmla="*/ 370311 h 945475"/>
                        <a:gd name="connsiteX76" fmla="*/ 31516 w 937597"/>
                        <a:gd name="connsiteY76" fmla="*/ 366372 h 945475"/>
                        <a:gd name="connsiteX77" fmla="*/ 35455 w 937597"/>
                        <a:gd name="connsiteY77" fmla="*/ 354553 h 945475"/>
                        <a:gd name="connsiteX78" fmla="*/ 35455 w 937597"/>
                        <a:gd name="connsiteY78" fmla="*/ 354553 h 945475"/>
                        <a:gd name="connsiteX79" fmla="*/ 70911 w 937597"/>
                        <a:gd name="connsiteY79" fmla="*/ 256066 h 945475"/>
                        <a:gd name="connsiteX80" fmla="*/ 173337 w 937597"/>
                        <a:gd name="connsiteY80" fmla="*/ 141822 h 945475"/>
                        <a:gd name="connsiteX81" fmla="*/ 173337 w 937597"/>
                        <a:gd name="connsiteY81" fmla="*/ 141822 h 945475"/>
                        <a:gd name="connsiteX82" fmla="*/ 173337 w 937597"/>
                        <a:gd name="connsiteY82" fmla="*/ 137882 h 945475"/>
                        <a:gd name="connsiteX83" fmla="*/ 173337 w 937597"/>
                        <a:gd name="connsiteY83" fmla="*/ 133942 h 945475"/>
                        <a:gd name="connsiteX84" fmla="*/ 173337 w 937597"/>
                        <a:gd name="connsiteY84" fmla="*/ 130003 h 945475"/>
                        <a:gd name="connsiteX85" fmla="*/ 173337 w 937597"/>
                        <a:gd name="connsiteY85" fmla="*/ 126064 h 945475"/>
                        <a:gd name="connsiteX86" fmla="*/ 173337 w 937597"/>
                        <a:gd name="connsiteY86" fmla="*/ 122124 h 945475"/>
                        <a:gd name="connsiteX87" fmla="*/ 173337 w 937597"/>
                        <a:gd name="connsiteY87" fmla="*/ 118184 h 945475"/>
                        <a:gd name="connsiteX88" fmla="*/ 173337 w 937597"/>
                        <a:gd name="connsiteY88" fmla="*/ 114245 h 945475"/>
                        <a:gd name="connsiteX89" fmla="*/ 173337 w 937597"/>
                        <a:gd name="connsiteY89" fmla="*/ 110306 h 945475"/>
                        <a:gd name="connsiteX90" fmla="*/ 173337 w 937597"/>
                        <a:gd name="connsiteY90" fmla="*/ 110306 h 945475"/>
                        <a:gd name="connsiteX91" fmla="*/ 173337 w 937597"/>
                        <a:gd name="connsiteY91" fmla="*/ 110306 h 945475"/>
                        <a:gd name="connsiteX92" fmla="*/ 173337 w 937597"/>
                        <a:gd name="connsiteY92" fmla="*/ 106366 h 945475"/>
                        <a:gd name="connsiteX93" fmla="*/ 173337 w 937597"/>
                        <a:gd name="connsiteY93" fmla="*/ 106366 h 945475"/>
                        <a:gd name="connsiteX94" fmla="*/ 173337 w 937597"/>
                        <a:gd name="connsiteY94" fmla="*/ 102427 h 945475"/>
                        <a:gd name="connsiteX95" fmla="*/ 212732 w 937597"/>
                        <a:gd name="connsiteY95" fmla="*/ 98487 h 945475"/>
                        <a:gd name="connsiteX96" fmla="*/ 362432 w 937597"/>
                        <a:gd name="connsiteY96" fmla="*/ 15758 h 945475"/>
                        <a:gd name="connsiteX97" fmla="*/ 362432 w 937597"/>
                        <a:gd name="connsiteY97" fmla="*/ 11819 h 945475"/>
                        <a:gd name="connsiteX98" fmla="*/ 362432 w 937597"/>
                        <a:gd name="connsiteY98" fmla="*/ 11819 h 945475"/>
                        <a:gd name="connsiteX99" fmla="*/ 362432 w 937597"/>
                        <a:gd name="connsiteY99" fmla="*/ 7879 h 945475"/>
                        <a:gd name="connsiteX100" fmla="*/ 362432 w 937597"/>
                        <a:gd name="connsiteY100" fmla="*/ 7879 h 945475"/>
                        <a:gd name="connsiteX101" fmla="*/ 366372 w 937597"/>
                        <a:gd name="connsiteY101" fmla="*/ 3940 h 945475"/>
                        <a:gd name="connsiteX102" fmla="*/ 366372 w 937597"/>
                        <a:gd name="connsiteY102" fmla="*/ 3940 h 945475"/>
                        <a:gd name="connsiteX103" fmla="*/ 370311 w 937597"/>
                        <a:gd name="connsiteY103" fmla="*/ 3940 h 945475"/>
                        <a:gd name="connsiteX104" fmla="*/ 370311 w 937597"/>
                        <a:gd name="connsiteY104" fmla="*/ 3940 h 945475"/>
                        <a:gd name="connsiteX105" fmla="*/ 370311 w 937597"/>
                        <a:gd name="connsiteY105" fmla="*/ 3940 h 945475"/>
                        <a:gd name="connsiteX106" fmla="*/ 370311 w 937597"/>
                        <a:gd name="connsiteY106" fmla="*/ 3940 h 945475"/>
                        <a:gd name="connsiteX107" fmla="*/ 370311 w 937597"/>
                        <a:gd name="connsiteY107" fmla="*/ 3940 h 945475"/>
                        <a:gd name="connsiteX108" fmla="*/ 374251 w 937597"/>
                        <a:gd name="connsiteY108" fmla="*/ 7879 h 945475"/>
                        <a:gd name="connsiteX109" fmla="*/ 378190 w 937597"/>
                        <a:gd name="connsiteY109" fmla="*/ 11819 h 945475"/>
                        <a:gd name="connsiteX110" fmla="*/ 378190 w 937597"/>
                        <a:gd name="connsiteY110" fmla="*/ 11819 h 945475"/>
                        <a:gd name="connsiteX111" fmla="*/ 382130 w 937597"/>
                        <a:gd name="connsiteY111" fmla="*/ 15758 h 945475"/>
                        <a:gd name="connsiteX112" fmla="*/ 386069 w 937597"/>
                        <a:gd name="connsiteY112" fmla="*/ 15758 h 945475"/>
                        <a:gd name="connsiteX113" fmla="*/ 405767 w 937597"/>
                        <a:gd name="connsiteY113" fmla="*/ 15758 h 945475"/>
                        <a:gd name="connsiteX114" fmla="*/ 409706 w 937597"/>
                        <a:gd name="connsiteY114" fmla="*/ 15758 h 945475"/>
                        <a:gd name="connsiteX115" fmla="*/ 417585 w 937597"/>
                        <a:gd name="connsiteY115" fmla="*/ 11819 h 945475"/>
                        <a:gd name="connsiteX116" fmla="*/ 421525 w 937597"/>
                        <a:gd name="connsiteY116" fmla="*/ 11819 h 945475"/>
                        <a:gd name="connsiteX117" fmla="*/ 433343 w 937597"/>
                        <a:gd name="connsiteY117" fmla="*/ 3940 h 945475"/>
                        <a:gd name="connsiteX118" fmla="*/ 445162 w 937597"/>
                        <a:gd name="connsiteY118" fmla="*/ 0 h 945475"/>
                        <a:gd name="connsiteX119" fmla="*/ 449101 w 937597"/>
                        <a:gd name="connsiteY119" fmla="*/ 0 h 945475"/>
                        <a:gd name="connsiteX120" fmla="*/ 456980 w 937597"/>
                        <a:gd name="connsiteY120" fmla="*/ 0 h 945475"/>
                        <a:gd name="connsiteX121" fmla="*/ 460920 w 937597"/>
                        <a:gd name="connsiteY121" fmla="*/ 0 h 945475"/>
                        <a:gd name="connsiteX122" fmla="*/ 468798 w 937597"/>
                        <a:gd name="connsiteY122" fmla="*/ 0 h 945475"/>
                        <a:gd name="connsiteX123" fmla="*/ 472738 w 937597"/>
                        <a:gd name="connsiteY123" fmla="*/ 0 h 945475"/>
                        <a:gd name="connsiteX124" fmla="*/ 480617 w 937597"/>
                        <a:gd name="connsiteY124" fmla="*/ 0 h 945475"/>
                        <a:gd name="connsiteX125" fmla="*/ 480617 w 937597"/>
                        <a:gd name="connsiteY125" fmla="*/ 0 h 945475"/>
                        <a:gd name="connsiteX126" fmla="*/ 488496 w 937597"/>
                        <a:gd name="connsiteY126" fmla="*/ 0 h 945475"/>
                        <a:gd name="connsiteX127" fmla="*/ 496375 w 937597"/>
                        <a:gd name="connsiteY127" fmla="*/ 3940 h 945475"/>
                        <a:gd name="connsiteX128" fmla="*/ 504254 w 937597"/>
                        <a:gd name="connsiteY128" fmla="*/ 7879 h 945475"/>
                        <a:gd name="connsiteX129" fmla="*/ 508193 w 937597"/>
                        <a:gd name="connsiteY129" fmla="*/ 11819 h 945475"/>
                        <a:gd name="connsiteX130" fmla="*/ 516072 w 937597"/>
                        <a:gd name="connsiteY130" fmla="*/ 15758 h 945475"/>
                        <a:gd name="connsiteX131" fmla="*/ 520012 w 937597"/>
                        <a:gd name="connsiteY131" fmla="*/ 15758 h 945475"/>
                        <a:gd name="connsiteX132" fmla="*/ 527891 w 937597"/>
                        <a:gd name="connsiteY132" fmla="*/ 19697 h 945475"/>
                        <a:gd name="connsiteX133" fmla="*/ 531830 w 937597"/>
                        <a:gd name="connsiteY133" fmla="*/ 23637 h 945475"/>
                        <a:gd name="connsiteX134" fmla="*/ 531830 w 937597"/>
                        <a:gd name="connsiteY134" fmla="*/ 23637 h 945475"/>
                        <a:gd name="connsiteX135" fmla="*/ 535770 w 937597"/>
                        <a:gd name="connsiteY135" fmla="*/ 23637 h 945475"/>
                        <a:gd name="connsiteX136" fmla="*/ 535770 w 937597"/>
                        <a:gd name="connsiteY136" fmla="*/ 23637 h 945475"/>
                        <a:gd name="connsiteX137" fmla="*/ 539709 w 937597"/>
                        <a:gd name="connsiteY137" fmla="*/ 23637 h 945475"/>
                        <a:gd name="connsiteX138" fmla="*/ 547588 w 937597"/>
                        <a:gd name="connsiteY138" fmla="*/ 19697 h 945475"/>
                        <a:gd name="connsiteX139" fmla="*/ 547588 w 937597"/>
                        <a:gd name="connsiteY139" fmla="*/ 19697 h 945475"/>
                        <a:gd name="connsiteX140" fmla="*/ 547588 w 937597"/>
                        <a:gd name="connsiteY140" fmla="*/ 19697 h 945475"/>
                        <a:gd name="connsiteX141" fmla="*/ 602741 w 937597"/>
                        <a:gd name="connsiteY141" fmla="*/ 39395 h 945475"/>
                        <a:gd name="connsiteX142" fmla="*/ 776078 w 937597"/>
                        <a:gd name="connsiteY142" fmla="*/ 145761 h 945475"/>
                        <a:gd name="connsiteX143" fmla="*/ 780018 w 937597"/>
                        <a:gd name="connsiteY143" fmla="*/ 137882 h 945475"/>
                        <a:gd name="connsiteX144" fmla="*/ 780018 w 937597"/>
                        <a:gd name="connsiteY144" fmla="*/ 137882 h 945475"/>
                        <a:gd name="connsiteX145" fmla="*/ 783957 w 937597"/>
                        <a:gd name="connsiteY145" fmla="*/ 133942 h 945475"/>
                        <a:gd name="connsiteX146" fmla="*/ 783957 w 937597"/>
                        <a:gd name="connsiteY146" fmla="*/ 133942 h 945475"/>
                        <a:gd name="connsiteX147" fmla="*/ 787897 w 937597"/>
                        <a:gd name="connsiteY147" fmla="*/ 133942 h 945475"/>
                        <a:gd name="connsiteX148" fmla="*/ 787897 w 937597"/>
                        <a:gd name="connsiteY148" fmla="*/ 133942 h 945475"/>
                        <a:gd name="connsiteX149" fmla="*/ 795776 w 937597"/>
                        <a:gd name="connsiteY149" fmla="*/ 137882 h 945475"/>
                        <a:gd name="connsiteX150" fmla="*/ 795776 w 937597"/>
                        <a:gd name="connsiteY150" fmla="*/ 137882 h 945475"/>
                        <a:gd name="connsiteX151" fmla="*/ 799715 w 937597"/>
                        <a:gd name="connsiteY151" fmla="*/ 145761 h 945475"/>
                        <a:gd name="connsiteX152" fmla="*/ 799715 w 937597"/>
                        <a:gd name="connsiteY152" fmla="*/ 149700 h 945475"/>
                        <a:gd name="connsiteX153" fmla="*/ 803655 w 937597"/>
                        <a:gd name="connsiteY153" fmla="*/ 157579 h 945475"/>
                        <a:gd name="connsiteX154" fmla="*/ 803655 w 937597"/>
                        <a:gd name="connsiteY154" fmla="*/ 161519 h 945475"/>
                        <a:gd name="connsiteX155" fmla="*/ 807594 w 937597"/>
                        <a:gd name="connsiteY155" fmla="*/ 173337 h 945475"/>
                        <a:gd name="connsiteX156" fmla="*/ 929718 w 937597"/>
                        <a:gd name="connsiteY156" fmla="*/ 417585 h 945475"/>
                        <a:gd name="connsiteX157" fmla="*/ 929718 w 937597"/>
                        <a:gd name="connsiteY157" fmla="*/ 417585 h 945475"/>
                        <a:gd name="connsiteX158" fmla="*/ 929718 w 937597"/>
                        <a:gd name="connsiteY158" fmla="*/ 417585 h 945475"/>
                        <a:gd name="connsiteX159" fmla="*/ 929718 w 937597"/>
                        <a:gd name="connsiteY159" fmla="*/ 417585 h 945475"/>
                        <a:gd name="connsiteX160" fmla="*/ 929718 w 937597"/>
                        <a:gd name="connsiteY160" fmla="*/ 417585 h 945475"/>
                        <a:gd name="connsiteX161" fmla="*/ 933658 w 937597"/>
                        <a:gd name="connsiteY161" fmla="*/ 421525 h 945475"/>
                        <a:gd name="connsiteX162" fmla="*/ 933658 w 937597"/>
                        <a:gd name="connsiteY162" fmla="*/ 421525 h 945475"/>
                        <a:gd name="connsiteX163" fmla="*/ 937597 w 937597"/>
                        <a:gd name="connsiteY163" fmla="*/ 425464 h 945475"/>
                        <a:gd name="connsiteX164" fmla="*/ 937597 w 937597"/>
                        <a:gd name="connsiteY164" fmla="*/ 425464 h 945475"/>
                        <a:gd name="connsiteX165" fmla="*/ 937597 w 937597"/>
                        <a:gd name="connsiteY165" fmla="*/ 429404 h 945475"/>
                        <a:gd name="connsiteX166" fmla="*/ 937597 w 937597"/>
                        <a:gd name="connsiteY166" fmla="*/ 429404 h 945475"/>
                        <a:gd name="connsiteX167" fmla="*/ 937597 w 937597"/>
                        <a:gd name="connsiteY167" fmla="*/ 433343 h 945475"/>
                        <a:gd name="connsiteX168" fmla="*/ 937597 w 937597"/>
                        <a:gd name="connsiteY168" fmla="*/ 433343 h 945475"/>
                        <a:gd name="connsiteX169" fmla="*/ 937597 w 937597"/>
                        <a:gd name="connsiteY169" fmla="*/ 433343 h 945475"/>
                        <a:gd name="connsiteX170" fmla="*/ 937597 w 937597"/>
                        <a:gd name="connsiteY170" fmla="*/ 441222 h 945475"/>
                        <a:gd name="connsiteX171" fmla="*/ 937597 w 937597"/>
                        <a:gd name="connsiteY171" fmla="*/ 441222 h 945475"/>
                        <a:gd name="connsiteX172" fmla="*/ 937597 w 937597"/>
                        <a:gd name="connsiteY172" fmla="*/ 445162 h 945475"/>
                        <a:gd name="connsiteX173" fmla="*/ 937597 w 937597"/>
                        <a:gd name="connsiteY173" fmla="*/ 445162 h 945475"/>
                        <a:gd name="connsiteX174" fmla="*/ 937597 w 937597"/>
                        <a:gd name="connsiteY174" fmla="*/ 449101 h 945475"/>
                        <a:gd name="connsiteX175" fmla="*/ 937597 w 937597"/>
                        <a:gd name="connsiteY175" fmla="*/ 453040 h 945475"/>
                        <a:gd name="connsiteX176" fmla="*/ 937597 w 937597"/>
                        <a:gd name="connsiteY176" fmla="*/ 456980 h 945475"/>
                        <a:gd name="connsiteX177" fmla="*/ 937597 w 937597"/>
                        <a:gd name="connsiteY177" fmla="*/ 456980 h 945475"/>
                        <a:gd name="connsiteX178" fmla="*/ 937597 w 937597"/>
                        <a:gd name="connsiteY178" fmla="*/ 460920 h 945475"/>
                        <a:gd name="connsiteX179" fmla="*/ 937597 w 937597"/>
                        <a:gd name="connsiteY179" fmla="*/ 460920 h 945475"/>
                        <a:gd name="connsiteX180" fmla="*/ 937597 w 937597"/>
                        <a:gd name="connsiteY180" fmla="*/ 464859 h 945475"/>
                        <a:gd name="connsiteX181" fmla="*/ 937597 w 937597"/>
                        <a:gd name="connsiteY181" fmla="*/ 464859 h 945475"/>
                        <a:gd name="connsiteX182" fmla="*/ 937597 w 937597"/>
                        <a:gd name="connsiteY182" fmla="*/ 468798 h 945475"/>
                        <a:gd name="connsiteX183" fmla="*/ 937597 w 937597"/>
                        <a:gd name="connsiteY183" fmla="*/ 468798 h 945475"/>
                        <a:gd name="connsiteX184" fmla="*/ 937597 w 937597"/>
                        <a:gd name="connsiteY184" fmla="*/ 472738 h 945475"/>
                        <a:gd name="connsiteX185" fmla="*/ 937597 w 937597"/>
                        <a:gd name="connsiteY185" fmla="*/ 472738 h 945475"/>
                        <a:gd name="connsiteX186" fmla="*/ 937597 w 937597"/>
                        <a:gd name="connsiteY186" fmla="*/ 488496 h 945475"/>
                        <a:gd name="connsiteX187" fmla="*/ 937597 w 937597"/>
                        <a:gd name="connsiteY187" fmla="*/ 488496 h 945475"/>
                        <a:gd name="connsiteX188" fmla="*/ 937597 w 937597"/>
                        <a:gd name="connsiteY188" fmla="*/ 496375 h 945475"/>
                        <a:gd name="connsiteX189" fmla="*/ 937597 w 937597"/>
                        <a:gd name="connsiteY189" fmla="*/ 500314 h 945475"/>
                        <a:gd name="connsiteX190" fmla="*/ 933658 w 937597"/>
                        <a:gd name="connsiteY190" fmla="*/ 512133 h 945475"/>
                        <a:gd name="connsiteX191" fmla="*/ 933658 w 937597"/>
                        <a:gd name="connsiteY191" fmla="*/ 512133 h 945475"/>
                        <a:gd name="connsiteX192" fmla="*/ 933658 w 937597"/>
                        <a:gd name="connsiteY192" fmla="*/ 512133 h 945475"/>
                        <a:gd name="connsiteX193" fmla="*/ 933658 w 937597"/>
                        <a:gd name="connsiteY193" fmla="*/ 512133 h 945475"/>
                        <a:gd name="connsiteX194" fmla="*/ 933658 w 937597"/>
                        <a:gd name="connsiteY194" fmla="*/ 516072 h 945475"/>
                        <a:gd name="connsiteX195" fmla="*/ 933658 w 937597"/>
                        <a:gd name="connsiteY195" fmla="*/ 523951 h 945475"/>
                        <a:gd name="connsiteX196" fmla="*/ 933658 w 937597"/>
                        <a:gd name="connsiteY196" fmla="*/ 531830 h 945475"/>
                        <a:gd name="connsiteX197" fmla="*/ 929718 w 937597"/>
                        <a:gd name="connsiteY197" fmla="*/ 539709 h 945475"/>
                        <a:gd name="connsiteX198" fmla="*/ 925779 w 937597"/>
                        <a:gd name="connsiteY198" fmla="*/ 547588 h 945475"/>
                        <a:gd name="connsiteX199" fmla="*/ 921839 w 937597"/>
                        <a:gd name="connsiteY199" fmla="*/ 559407 h 945475"/>
                        <a:gd name="connsiteX200" fmla="*/ 917900 w 937597"/>
                        <a:gd name="connsiteY200" fmla="*/ 567285 h 945475"/>
                        <a:gd name="connsiteX201" fmla="*/ 913960 w 937597"/>
                        <a:gd name="connsiteY201" fmla="*/ 575165 h 945475"/>
                        <a:gd name="connsiteX202" fmla="*/ 910021 w 937597"/>
                        <a:gd name="connsiteY202" fmla="*/ 586983 h 945475"/>
                        <a:gd name="connsiteX203" fmla="*/ 906081 w 937597"/>
                        <a:gd name="connsiteY203" fmla="*/ 594862 h 945475"/>
                        <a:gd name="connsiteX204" fmla="*/ 902142 w 937597"/>
                        <a:gd name="connsiteY204" fmla="*/ 606680 h 945475"/>
                        <a:gd name="connsiteX205" fmla="*/ 902142 w 937597"/>
                        <a:gd name="connsiteY205" fmla="*/ 610620 h 945475"/>
                        <a:gd name="connsiteX206" fmla="*/ 898202 w 937597"/>
                        <a:gd name="connsiteY206" fmla="*/ 626378 h 945475"/>
                        <a:gd name="connsiteX207" fmla="*/ 898202 w 937597"/>
                        <a:gd name="connsiteY207" fmla="*/ 626378 h 945475"/>
                        <a:gd name="connsiteX208" fmla="*/ 898202 w 937597"/>
                        <a:gd name="connsiteY208" fmla="*/ 626378 h 945475"/>
                        <a:gd name="connsiteX209" fmla="*/ 760320 w 937597"/>
                        <a:gd name="connsiteY209" fmla="*/ 823352 h 945475"/>
                        <a:gd name="connsiteX210" fmla="*/ 728805 w 937597"/>
                        <a:gd name="connsiteY210" fmla="*/ 850928 h 945475"/>
                        <a:gd name="connsiteX211" fmla="*/ 689410 w 937597"/>
                        <a:gd name="connsiteY211" fmla="*/ 870626 h 945475"/>
                        <a:gd name="connsiteX212" fmla="*/ 606680 w 937597"/>
                        <a:gd name="connsiteY212" fmla="*/ 913960 h 945475"/>
                        <a:gd name="connsiteX213" fmla="*/ 594862 w 937597"/>
                        <a:gd name="connsiteY213" fmla="*/ 921839 h 945475"/>
                        <a:gd name="connsiteX214" fmla="*/ 590923 w 937597"/>
                        <a:gd name="connsiteY214" fmla="*/ 925778 h 945475"/>
                        <a:gd name="connsiteX215" fmla="*/ 583043 w 937597"/>
                        <a:gd name="connsiteY215" fmla="*/ 929718 h 945475"/>
                        <a:gd name="connsiteX216" fmla="*/ 579104 w 937597"/>
                        <a:gd name="connsiteY216" fmla="*/ 933657 h 945475"/>
                        <a:gd name="connsiteX217" fmla="*/ 571225 w 937597"/>
                        <a:gd name="connsiteY217" fmla="*/ 937597 h 945475"/>
                        <a:gd name="connsiteX218" fmla="*/ 563346 w 937597"/>
                        <a:gd name="connsiteY218" fmla="*/ 941536 h 945475"/>
                        <a:gd name="connsiteX219" fmla="*/ 555467 w 937597"/>
                        <a:gd name="connsiteY219" fmla="*/ 945476 h 945475"/>
                        <a:gd name="connsiteX220" fmla="*/ 547588 w 937597"/>
                        <a:gd name="connsiteY220" fmla="*/ 945476 h 945475"/>
                        <a:gd name="connsiteX221" fmla="*/ 539709 w 937597"/>
                        <a:gd name="connsiteY221" fmla="*/ 945476 h 945475"/>
                        <a:gd name="connsiteX222" fmla="*/ 531830 w 937597"/>
                        <a:gd name="connsiteY222" fmla="*/ 945476 h 945475"/>
                        <a:gd name="connsiteX223" fmla="*/ 523951 w 937597"/>
                        <a:gd name="connsiteY223" fmla="*/ 945476 h 945475"/>
                        <a:gd name="connsiteX224" fmla="*/ 516072 w 937597"/>
                        <a:gd name="connsiteY224" fmla="*/ 945476 h 945475"/>
                        <a:gd name="connsiteX225" fmla="*/ 508193 w 937597"/>
                        <a:gd name="connsiteY225" fmla="*/ 945476 h 945475"/>
                        <a:gd name="connsiteX226" fmla="*/ 500314 w 937597"/>
                        <a:gd name="connsiteY226" fmla="*/ 945476 h 945475"/>
                        <a:gd name="connsiteX227" fmla="*/ 492436 w 937597"/>
                        <a:gd name="connsiteY227" fmla="*/ 945476 h 945475"/>
                        <a:gd name="connsiteX228" fmla="*/ 484556 w 937597"/>
                        <a:gd name="connsiteY228" fmla="*/ 945476 h 945475"/>
                        <a:gd name="connsiteX229" fmla="*/ 476678 w 937597"/>
                        <a:gd name="connsiteY229" fmla="*/ 945476 h 945475"/>
                        <a:gd name="connsiteX230" fmla="*/ 468798 w 937597"/>
                        <a:gd name="connsiteY230" fmla="*/ 945476 h 945475"/>
                        <a:gd name="connsiteX231" fmla="*/ 460920 w 937597"/>
                        <a:gd name="connsiteY231" fmla="*/ 945476 h 945475"/>
                        <a:gd name="connsiteX232" fmla="*/ 453041 w 937597"/>
                        <a:gd name="connsiteY232" fmla="*/ 945476 h 945475"/>
                        <a:gd name="connsiteX233" fmla="*/ 445162 w 937597"/>
                        <a:gd name="connsiteY233" fmla="*/ 945476 h 945475"/>
                        <a:gd name="connsiteX234" fmla="*/ 437283 w 937597"/>
                        <a:gd name="connsiteY234" fmla="*/ 945476 h 945475"/>
                        <a:gd name="connsiteX235" fmla="*/ 429404 w 937597"/>
                        <a:gd name="connsiteY235" fmla="*/ 945476 h 945475"/>
                        <a:gd name="connsiteX236" fmla="*/ 425464 w 937597"/>
                        <a:gd name="connsiteY236" fmla="*/ 945476 h 945475"/>
                        <a:gd name="connsiteX237" fmla="*/ 417585 w 937597"/>
                        <a:gd name="connsiteY237" fmla="*/ 945476 h 945475"/>
                        <a:gd name="connsiteX238" fmla="*/ 413646 w 937597"/>
                        <a:gd name="connsiteY238" fmla="*/ 945476 h 945475"/>
                        <a:gd name="connsiteX239" fmla="*/ 409706 w 937597"/>
                        <a:gd name="connsiteY239" fmla="*/ 945476 h 945475"/>
                        <a:gd name="connsiteX240" fmla="*/ 405767 w 937597"/>
                        <a:gd name="connsiteY240" fmla="*/ 945476 h 945475"/>
                        <a:gd name="connsiteX241" fmla="*/ 401827 w 937597"/>
                        <a:gd name="connsiteY241" fmla="*/ 945476 h 945475"/>
                        <a:gd name="connsiteX242" fmla="*/ 393948 w 937597"/>
                        <a:gd name="connsiteY242" fmla="*/ 945476 h 945475"/>
                        <a:gd name="connsiteX243" fmla="*/ 303340 w 937597"/>
                        <a:gd name="connsiteY243" fmla="*/ 925778 h 945475"/>
                        <a:gd name="connsiteX244" fmla="*/ 283643 w 937597"/>
                        <a:gd name="connsiteY244" fmla="*/ 925778 h 945475"/>
                        <a:gd name="connsiteX245" fmla="*/ 283643 w 937597"/>
                        <a:gd name="connsiteY245" fmla="*/ 925778 h 945475"/>
                        <a:gd name="connsiteX246" fmla="*/ 271824 w 937597"/>
                        <a:gd name="connsiteY246" fmla="*/ 921839 h 945475"/>
                        <a:gd name="connsiteX247" fmla="*/ 267885 w 937597"/>
                        <a:gd name="connsiteY247" fmla="*/ 921839 h 945475"/>
                        <a:gd name="connsiteX248" fmla="*/ 256066 w 937597"/>
                        <a:gd name="connsiteY248" fmla="*/ 917899 h 945475"/>
                        <a:gd name="connsiteX249" fmla="*/ 240308 w 937597"/>
                        <a:gd name="connsiteY249" fmla="*/ 913960 h 945475"/>
                        <a:gd name="connsiteX250" fmla="*/ 236369 w 937597"/>
                        <a:gd name="connsiteY250" fmla="*/ 913960 h 945475"/>
                        <a:gd name="connsiteX251" fmla="*/ 220611 w 937597"/>
                        <a:gd name="connsiteY251" fmla="*/ 910021 h 945475"/>
                        <a:gd name="connsiteX252" fmla="*/ 173337 w 937597"/>
                        <a:gd name="connsiteY252" fmla="*/ 870626 h 945475"/>
                        <a:gd name="connsiteX253" fmla="*/ 63032 w 937597"/>
                        <a:gd name="connsiteY253" fmla="*/ 791836 h 945475"/>
                        <a:gd name="connsiteX254" fmla="*/ 66971 w 937597"/>
                        <a:gd name="connsiteY254" fmla="*/ 768199 h 945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937597" h="945475">
                          <a:moveTo>
                            <a:pt x="66971" y="768199"/>
                          </a:moveTo>
                          <a:cubicBezTo>
                            <a:pt x="66971" y="768199"/>
                            <a:pt x="66971" y="768199"/>
                            <a:pt x="66971" y="768199"/>
                          </a:cubicBezTo>
                          <a:cubicBezTo>
                            <a:pt x="66971" y="764260"/>
                            <a:pt x="66971" y="764260"/>
                            <a:pt x="66971" y="764260"/>
                          </a:cubicBezTo>
                          <a:cubicBezTo>
                            <a:pt x="66971" y="764260"/>
                            <a:pt x="66971" y="760320"/>
                            <a:pt x="66971" y="760320"/>
                          </a:cubicBezTo>
                          <a:cubicBezTo>
                            <a:pt x="66971" y="760320"/>
                            <a:pt x="66971" y="760320"/>
                            <a:pt x="66971" y="756381"/>
                          </a:cubicBezTo>
                          <a:cubicBezTo>
                            <a:pt x="66971" y="756381"/>
                            <a:pt x="66971" y="752441"/>
                            <a:pt x="66971" y="752441"/>
                          </a:cubicBezTo>
                          <a:cubicBezTo>
                            <a:pt x="66971" y="752441"/>
                            <a:pt x="66971" y="752441"/>
                            <a:pt x="66971" y="748502"/>
                          </a:cubicBezTo>
                          <a:cubicBezTo>
                            <a:pt x="66971" y="748502"/>
                            <a:pt x="66971" y="744562"/>
                            <a:pt x="63032" y="744562"/>
                          </a:cubicBezTo>
                          <a:cubicBezTo>
                            <a:pt x="63032" y="744562"/>
                            <a:pt x="63032" y="744562"/>
                            <a:pt x="63032" y="740623"/>
                          </a:cubicBezTo>
                          <a:cubicBezTo>
                            <a:pt x="63032" y="740623"/>
                            <a:pt x="59092" y="736683"/>
                            <a:pt x="59092" y="736683"/>
                          </a:cubicBezTo>
                          <a:cubicBezTo>
                            <a:pt x="59092" y="736683"/>
                            <a:pt x="59092" y="736683"/>
                            <a:pt x="55153" y="736683"/>
                          </a:cubicBezTo>
                          <a:cubicBezTo>
                            <a:pt x="55153" y="736683"/>
                            <a:pt x="51213" y="732744"/>
                            <a:pt x="51213" y="732744"/>
                          </a:cubicBezTo>
                          <a:cubicBezTo>
                            <a:pt x="51213" y="732744"/>
                            <a:pt x="51213" y="732744"/>
                            <a:pt x="51213" y="732744"/>
                          </a:cubicBezTo>
                          <a:cubicBezTo>
                            <a:pt x="51213" y="732744"/>
                            <a:pt x="47274" y="732744"/>
                            <a:pt x="47274" y="732744"/>
                          </a:cubicBezTo>
                          <a:cubicBezTo>
                            <a:pt x="43334" y="732744"/>
                            <a:pt x="43334" y="732744"/>
                            <a:pt x="39395" y="732744"/>
                          </a:cubicBezTo>
                          <a:cubicBezTo>
                            <a:pt x="35455" y="732744"/>
                            <a:pt x="31516" y="732744"/>
                            <a:pt x="31516" y="732744"/>
                          </a:cubicBezTo>
                          <a:cubicBezTo>
                            <a:pt x="31516" y="732744"/>
                            <a:pt x="31516" y="732744"/>
                            <a:pt x="27576" y="732744"/>
                          </a:cubicBezTo>
                          <a:cubicBezTo>
                            <a:pt x="23637" y="732744"/>
                            <a:pt x="23637" y="732744"/>
                            <a:pt x="19697" y="732744"/>
                          </a:cubicBezTo>
                          <a:cubicBezTo>
                            <a:pt x="19697" y="732744"/>
                            <a:pt x="19697" y="732744"/>
                            <a:pt x="19697" y="732744"/>
                          </a:cubicBezTo>
                          <a:lnTo>
                            <a:pt x="19697" y="732744"/>
                          </a:lnTo>
                          <a:cubicBezTo>
                            <a:pt x="15758" y="732744"/>
                            <a:pt x="15758" y="732744"/>
                            <a:pt x="15758" y="728804"/>
                          </a:cubicBezTo>
                          <a:cubicBezTo>
                            <a:pt x="15758" y="728804"/>
                            <a:pt x="15758" y="728804"/>
                            <a:pt x="15758" y="728804"/>
                          </a:cubicBezTo>
                          <a:cubicBezTo>
                            <a:pt x="15758" y="728804"/>
                            <a:pt x="11818" y="728804"/>
                            <a:pt x="11818" y="724865"/>
                          </a:cubicBezTo>
                          <a:cubicBezTo>
                            <a:pt x="11818" y="724865"/>
                            <a:pt x="11818" y="724865"/>
                            <a:pt x="11818" y="724865"/>
                          </a:cubicBezTo>
                          <a:cubicBezTo>
                            <a:pt x="11818" y="724865"/>
                            <a:pt x="11818" y="720925"/>
                            <a:pt x="7879" y="720925"/>
                          </a:cubicBezTo>
                          <a:cubicBezTo>
                            <a:pt x="7879" y="720925"/>
                            <a:pt x="7879" y="720925"/>
                            <a:pt x="7879" y="720925"/>
                          </a:cubicBezTo>
                          <a:cubicBezTo>
                            <a:pt x="7879" y="720925"/>
                            <a:pt x="7879" y="716986"/>
                            <a:pt x="7879" y="713047"/>
                          </a:cubicBezTo>
                          <a:lnTo>
                            <a:pt x="7879" y="713047"/>
                          </a:lnTo>
                          <a:cubicBezTo>
                            <a:pt x="7879" y="709107"/>
                            <a:pt x="7879" y="709107"/>
                            <a:pt x="7879" y="705167"/>
                          </a:cubicBezTo>
                          <a:cubicBezTo>
                            <a:pt x="7879" y="705167"/>
                            <a:pt x="7879" y="705167"/>
                            <a:pt x="7879" y="701228"/>
                          </a:cubicBezTo>
                          <a:cubicBezTo>
                            <a:pt x="7879" y="701228"/>
                            <a:pt x="7879" y="701228"/>
                            <a:pt x="7879" y="697289"/>
                          </a:cubicBezTo>
                          <a:lnTo>
                            <a:pt x="7879" y="697289"/>
                          </a:lnTo>
                          <a:lnTo>
                            <a:pt x="7879" y="697289"/>
                          </a:lnTo>
                          <a:cubicBezTo>
                            <a:pt x="7879" y="693349"/>
                            <a:pt x="7879" y="693349"/>
                            <a:pt x="7879" y="689409"/>
                          </a:cubicBezTo>
                          <a:lnTo>
                            <a:pt x="7879" y="689409"/>
                          </a:lnTo>
                          <a:lnTo>
                            <a:pt x="7879" y="689409"/>
                          </a:lnTo>
                          <a:cubicBezTo>
                            <a:pt x="7879" y="685470"/>
                            <a:pt x="7879" y="685470"/>
                            <a:pt x="7879" y="681531"/>
                          </a:cubicBezTo>
                          <a:cubicBezTo>
                            <a:pt x="7879" y="677591"/>
                            <a:pt x="7879" y="673652"/>
                            <a:pt x="7879" y="669712"/>
                          </a:cubicBezTo>
                          <a:cubicBezTo>
                            <a:pt x="7879" y="669712"/>
                            <a:pt x="7879" y="669712"/>
                            <a:pt x="7879" y="665773"/>
                          </a:cubicBezTo>
                          <a:cubicBezTo>
                            <a:pt x="7879" y="661833"/>
                            <a:pt x="7879" y="657894"/>
                            <a:pt x="7879" y="653954"/>
                          </a:cubicBezTo>
                          <a:cubicBezTo>
                            <a:pt x="7879" y="653954"/>
                            <a:pt x="7879" y="653954"/>
                            <a:pt x="7879" y="653954"/>
                          </a:cubicBezTo>
                          <a:lnTo>
                            <a:pt x="7879" y="653954"/>
                          </a:lnTo>
                          <a:lnTo>
                            <a:pt x="7879" y="653954"/>
                          </a:lnTo>
                          <a:cubicBezTo>
                            <a:pt x="7879" y="653954"/>
                            <a:pt x="7879" y="653954"/>
                            <a:pt x="7879" y="653954"/>
                          </a:cubicBezTo>
                          <a:cubicBezTo>
                            <a:pt x="7879" y="650015"/>
                            <a:pt x="3939" y="646075"/>
                            <a:pt x="3939" y="638196"/>
                          </a:cubicBezTo>
                          <a:cubicBezTo>
                            <a:pt x="3939" y="638196"/>
                            <a:pt x="3939" y="634257"/>
                            <a:pt x="3939" y="634257"/>
                          </a:cubicBezTo>
                          <a:cubicBezTo>
                            <a:pt x="3939" y="630317"/>
                            <a:pt x="3939" y="626378"/>
                            <a:pt x="0" y="622438"/>
                          </a:cubicBezTo>
                          <a:cubicBezTo>
                            <a:pt x="0" y="622438"/>
                            <a:pt x="0" y="618499"/>
                            <a:pt x="0" y="618499"/>
                          </a:cubicBezTo>
                          <a:cubicBezTo>
                            <a:pt x="0" y="614559"/>
                            <a:pt x="0" y="610620"/>
                            <a:pt x="0" y="606680"/>
                          </a:cubicBezTo>
                          <a:cubicBezTo>
                            <a:pt x="0" y="606680"/>
                            <a:pt x="0" y="606680"/>
                            <a:pt x="0" y="606680"/>
                          </a:cubicBezTo>
                          <a:cubicBezTo>
                            <a:pt x="0" y="602741"/>
                            <a:pt x="0" y="598801"/>
                            <a:pt x="0" y="594862"/>
                          </a:cubicBezTo>
                          <a:cubicBezTo>
                            <a:pt x="0" y="594862"/>
                            <a:pt x="0" y="590922"/>
                            <a:pt x="0" y="590922"/>
                          </a:cubicBezTo>
                          <a:cubicBezTo>
                            <a:pt x="0" y="586983"/>
                            <a:pt x="0" y="586983"/>
                            <a:pt x="0" y="583043"/>
                          </a:cubicBezTo>
                          <a:cubicBezTo>
                            <a:pt x="0" y="583043"/>
                            <a:pt x="0" y="579104"/>
                            <a:pt x="0" y="579104"/>
                          </a:cubicBezTo>
                          <a:cubicBezTo>
                            <a:pt x="0" y="575165"/>
                            <a:pt x="0" y="571225"/>
                            <a:pt x="0" y="571225"/>
                          </a:cubicBezTo>
                          <a:cubicBezTo>
                            <a:pt x="0" y="571225"/>
                            <a:pt x="0" y="571225"/>
                            <a:pt x="0" y="567285"/>
                          </a:cubicBezTo>
                          <a:cubicBezTo>
                            <a:pt x="0" y="563346"/>
                            <a:pt x="0" y="559407"/>
                            <a:pt x="0" y="555467"/>
                          </a:cubicBezTo>
                          <a:cubicBezTo>
                            <a:pt x="0" y="555467"/>
                            <a:pt x="0" y="555467"/>
                            <a:pt x="0" y="551528"/>
                          </a:cubicBezTo>
                          <a:cubicBezTo>
                            <a:pt x="0" y="547588"/>
                            <a:pt x="0" y="547588"/>
                            <a:pt x="0" y="543649"/>
                          </a:cubicBezTo>
                          <a:cubicBezTo>
                            <a:pt x="0" y="543649"/>
                            <a:pt x="0" y="543649"/>
                            <a:pt x="0" y="543649"/>
                          </a:cubicBezTo>
                          <a:lnTo>
                            <a:pt x="0" y="543649"/>
                          </a:lnTo>
                          <a:cubicBezTo>
                            <a:pt x="0" y="543649"/>
                            <a:pt x="0" y="543649"/>
                            <a:pt x="0" y="543649"/>
                          </a:cubicBezTo>
                          <a:cubicBezTo>
                            <a:pt x="0" y="535770"/>
                            <a:pt x="3939" y="527891"/>
                            <a:pt x="7879" y="520012"/>
                          </a:cubicBezTo>
                          <a:cubicBezTo>
                            <a:pt x="7879" y="512133"/>
                            <a:pt x="11818" y="504254"/>
                            <a:pt x="11818" y="496375"/>
                          </a:cubicBezTo>
                          <a:cubicBezTo>
                            <a:pt x="11818" y="488496"/>
                            <a:pt x="15758" y="480617"/>
                            <a:pt x="15758" y="472738"/>
                          </a:cubicBezTo>
                          <a:cubicBezTo>
                            <a:pt x="15758" y="468798"/>
                            <a:pt x="15758" y="468798"/>
                            <a:pt x="15758" y="464859"/>
                          </a:cubicBezTo>
                          <a:cubicBezTo>
                            <a:pt x="15758" y="460920"/>
                            <a:pt x="15758" y="453040"/>
                            <a:pt x="19697" y="449101"/>
                          </a:cubicBezTo>
                          <a:cubicBezTo>
                            <a:pt x="19697" y="445162"/>
                            <a:pt x="19697" y="441222"/>
                            <a:pt x="19697" y="437283"/>
                          </a:cubicBezTo>
                          <a:cubicBezTo>
                            <a:pt x="19697" y="429404"/>
                            <a:pt x="23637" y="425464"/>
                            <a:pt x="23637" y="417585"/>
                          </a:cubicBezTo>
                          <a:cubicBezTo>
                            <a:pt x="23637" y="409706"/>
                            <a:pt x="27576" y="401827"/>
                            <a:pt x="27576" y="393948"/>
                          </a:cubicBezTo>
                          <a:cubicBezTo>
                            <a:pt x="27576" y="393948"/>
                            <a:pt x="27576" y="393948"/>
                            <a:pt x="27576" y="393948"/>
                          </a:cubicBezTo>
                          <a:cubicBezTo>
                            <a:pt x="27576" y="390009"/>
                            <a:pt x="27576" y="390009"/>
                            <a:pt x="27576" y="386069"/>
                          </a:cubicBezTo>
                          <a:cubicBezTo>
                            <a:pt x="27576" y="382130"/>
                            <a:pt x="27576" y="382130"/>
                            <a:pt x="27576" y="378191"/>
                          </a:cubicBezTo>
                          <a:cubicBezTo>
                            <a:pt x="27576" y="378191"/>
                            <a:pt x="27576" y="378191"/>
                            <a:pt x="27576" y="378191"/>
                          </a:cubicBezTo>
                          <a:lnTo>
                            <a:pt x="27576" y="378191"/>
                          </a:lnTo>
                          <a:cubicBezTo>
                            <a:pt x="27576" y="374251"/>
                            <a:pt x="27576" y="370311"/>
                            <a:pt x="31516" y="370311"/>
                          </a:cubicBezTo>
                          <a:cubicBezTo>
                            <a:pt x="31516" y="370311"/>
                            <a:pt x="31516" y="366372"/>
                            <a:pt x="31516" y="366372"/>
                          </a:cubicBezTo>
                          <a:cubicBezTo>
                            <a:pt x="31516" y="362433"/>
                            <a:pt x="35455" y="358493"/>
                            <a:pt x="35455" y="354553"/>
                          </a:cubicBezTo>
                          <a:lnTo>
                            <a:pt x="35455" y="354553"/>
                          </a:lnTo>
                          <a:cubicBezTo>
                            <a:pt x="47274" y="326977"/>
                            <a:pt x="51213" y="307280"/>
                            <a:pt x="70911" y="256066"/>
                          </a:cubicBezTo>
                          <a:cubicBezTo>
                            <a:pt x="102427" y="177277"/>
                            <a:pt x="173337" y="141822"/>
                            <a:pt x="173337" y="141822"/>
                          </a:cubicBezTo>
                          <a:cubicBezTo>
                            <a:pt x="173337" y="141822"/>
                            <a:pt x="173337" y="141822"/>
                            <a:pt x="173337" y="141822"/>
                          </a:cubicBezTo>
                          <a:cubicBezTo>
                            <a:pt x="173337" y="141822"/>
                            <a:pt x="173337" y="137882"/>
                            <a:pt x="173337" y="137882"/>
                          </a:cubicBezTo>
                          <a:cubicBezTo>
                            <a:pt x="173337" y="137882"/>
                            <a:pt x="173337" y="137882"/>
                            <a:pt x="173337" y="133942"/>
                          </a:cubicBezTo>
                          <a:cubicBezTo>
                            <a:pt x="173337" y="133942"/>
                            <a:pt x="173337" y="133942"/>
                            <a:pt x="173337" y="130003"/>
                          </a:cubicBezTo>
                          <a:cubicBezTo>
                            <a:pt x="173337" y="130003"/>
                            <a:pt x="173337" y="130003"/>
                            <a:pt x="173337" y="126064"/>
                          </a:cubicBezTo>
                          <a:cubicBezTo>
                            <a:pt x="173337" y="126064"/>
                            <a:pt x="173337" y="126064"/>
                            <a:pt x="173337" y="122124"/>
                          </a:cubicBezTo>
                          <a:cubicBezTo>
                            <a:pt x="173337" y="122124"/>
                            <a:pt x="173337" y="122124"/>
                            <a:pt x="173337" y="118184"/>
                          </a:cubicBezTo>
                          <a:cubicBezTo>
                            <a:pt x="173337" y="118184"/>
                            <a:pt x="173337" y="118184"/>
                            <a:pt x="173337" y="114245"/>
                          </a:cubicBezTo>
                          <a:cubicBezTo>
                            <a:pt x="173337" y="114245"/>
                            <a:pt x="173337" y="110306"/>
                            <a:pt x="173337" y="110306"/>
                          </a:cubicBezTo>
                          <a:cubicBezTo>
                            <a:pt x="173337" y="110306"/>
                            <a:pt x="173337" y="110306"/>
                            <a:pt x="173337" y="110306"/>
                          </a:cubicBezTo>
                          <a:cubicBezTo>
                            <a:pt x="173337" y="110306"/>
                            <a:pt x="173337" y="110306"/>
                            <a:pt x="173337" y="110306"/>
                          </a:cubicBezTo>
                          <a:cubicBezTo>
                            <a:pt x="173337" y="110306"/>
                            <a:pt x="173337" y="106366"/>
                            <a:pt x="173337" y="106366"/>
                          </a:cubicBezTo>
                          <a:cubicBezTo>
                            <a:pt x="173337" y="106366"/>
                            <a:pt x="173337" y="106366"/>
                            <a:pt x="173337" y="106366"/>
                          </a:cubicBezTo>
                          <a:cubicBezTo>
                            <a:pt x="173337" y="106366"/>
                            <a:pt x="173337" y="102427"/>
                            <a:pt x="173337" y="102427"/>
                          </a:cubicBezTo>
                          <a:cubicBezTo>
                            <a:pt x="173337" y="94548"/>
                            <a:pt x="200914" y="106366"/>
                            <a:pt x="212732" y="98487"/>
                          </a:cubicBezTo>
                          <a:cubicBezTo>
                            <a:pt x="267885" y="43335"/>
                            <a:pt x="362432" y="27577"/>
                            <a:pt x="362432" y="15758"/>
                          </a:cubicBezTo>
                          <a:cubicBezTo>
                            <a:pt x="362432" y="15758"/>
                            <a:pt x="362432" y="11819"/>
                            <a:pt x="362432" y="11819"/>
                          </a:cubicBezTo>
                          <a:cubicBezTo>
                            <a:pt x="362432" y="11819"/>
                            <a:pt x="362432" y="11819"/>
                            <a:pt x="362432" y="11819"/>
                          </a:cubicBezTo>
                          <a:cubicBezTo>
                            <a:pt x="362432" y="11819"/>
                            <a:pt x="362432" y="7879"/>
                            <a:pt x="362432" y="7879"/>
                          </a:cubicBezTo>
                          <a:cubicBezTo>
                            <a:pt x="362432" y="7879"/>
                            <a:pt x="362432" y="7879"/>
                            <a:pt x="362432" y="7879"/>
                          </a:cubicBezTo>
                          <a:cubicBezTo>
                            <a:pt x="362432" y="7879"/>
                            <a:pt x="362432" y="7879"/>
                            <a:pt x="366372" y="3940"/>
                          </a:cubicBezTo>
                          <a:cubicBezTo>
                            <a:pt x="366372" y="3940"/>
                            <a:pt x="366372" y="3940"/>
                            <a:pt x="366372" y="3940"/>
                          </a:cubicBezTo>
                          <a:cubicBezTo>
                            <a:pt x="366372" y="3940"/>
                            <a:pt x="366372" y="3940"/>
                            <a:pt x="370311" y="3940"/>
                          </a:cubicBezTo>
                          <a:cubicBezTo>
                            <a:pt x="370311" y="3940"/>
                            <a:pt x="370311" y="3940"/>
                            <a:pt x="370311" y="3940"/>
                          </a:cubicBezTo>
                          <a:cubicBezTo>
                            <a:pt x="370311" y="3940"/>
                            <a:pt x="370311" y="3940"/>
                            <a:pt x="370311" y="3940"/>
                          </a:cubicBezTo>
                          <a:cubicBezTo>
                            <a:pt x="370311" y="3940"/>
                            <a:pt x="370311" y="3940"/>
                            <a:pt x="370311" y="3940"/>
                          </a:cubicBezTo>
                          <a:cubicBezTo>
                            <a:pt x="370311" y="3940"/>
                            <a:pt x="370311" y="3940"/>
                            <a:pt x="370311" y="3940"/>
                          </a:cubicBezTo>
                          <a:cubicBezTo>
                            <a:pt x="370311" y="3940"/>
                            <a:pt x="374251" y="7879"/>
                            <a:pt x="374251" y="7879"/>
                          </a:cubicBezTo>
                          <a:cubicBezTo>
                            <a:pt x="374251" y="7879"/>
                            <a:pt x="378190" y="11819"/>
                            <a:pt x="378190" y="11819"/>
                          </a:cubicBezTo>
                          <a:cubicBezTo>
                            <a:pt x="378190" y="11819"/>
                            <a:pt x="378190" y="11819"/>
                            <a:pt x="378190" y="11819"/>
                          </a:cubicBezTo>
                          <a:cubicBezTo>
                            <a:pt x="378190" y="11819"/>
                            <a:pt x="382130" y="11819"/>
                            <a:pt x="382130" y="15758"/>
                          </a:cubicBezTo>
                          <a:cubicBezTo>
                            <a:pt x="382130" y="15758"/>
                            <a:pt x="382130" y="15758"/>
                            <a:pt x="386069" y="15758"/>
                          </a:cubicBezTo>
                          <a:cubicBezTo>
                            <a:pt x="390009" y="15758"/>
                            <a:pt x="397888" y="15758"/>
                            <a:pt x="405767" y="15758"/>
                          </a:cubicBezTo>
                          <a:cubicBezTo>
                            <a:pt x="405767" y="15758"/>
                            <a:pt x="409706" y="15758"/>
                            <a:pt x="409706" y="15758"/>
                          </a:cubicBezTo>
                          <a:cubicBezTo>
                            <a:pt x="413646" y="15758"/>
                            <a:pt x="413646" y="15758"/>
                            <a:pt x="417585" y="11819"/>
                          </a:cubicBezTo>
                          <a:cubicBezTo>
                            <a:pt x="417585" y="11819"/>
                            <a:pt x="421525" y="11819"/>
                            <a:pt x="421525" y="11819"/>
                          </a:cubicBezTo>
                          <a:cubicBezTo>
                            <a:pt x="425464" y="11819"/>
                            <a:pt x="429404" y="7879"/>
                            <a:pt x="433343" y="3940"/>
                          </a:cubicBezTo>
                          <a:cubicBezTo>
                            <a:pt x="437283" y="0"/>
                            <a:pt x="441222" y="0"/>
                            <a:pt x="445162" y="0"/>
                          </a:cubicBezTo>
                          <a:cubicBezTo>
                            <a:pt x="445162" y="0"/>
                            <a:pt x="449101" y="0"/>
                            <a:pt x="449101" y="0"/>
                          </a:cubicBezTo>
                          <a:cubicBezTo>
                            <a:pt x="453041" y="0"/>
                            <a:pt x="453041" y="0"/>
                            <a:pt x="456980" y="0"/>
                          </a:cubicBezTo>
                          <a:cubicBezTo>
                            <a:pt x="456980" y="0"/>
                            <a:pt x="460920" y="0"/>
                            <a:pt x="460920" y="0"/>
                          </a:cubicBezTo>
                          <a:cubicBezTo>
                            <a:pt x="464859" y="0"/>
                            <a:pt x="464859" y="0"/>
                            <a:pt x="468798" y="0"/>
                          </a:cubicBezTo>
                          <a:cubicBezTo>
                            <a:pt x="468798" y="0"/>
                            <a:pt x="472738" y="0"/>
                            <a:pt x="472738" y="0"/>
                          </a:cubicBezTo>
                          <a:cubicBezTo>
                            <a:pt x="476678" y="0"/>
                            <a:pt x="476678" y="0"/>
                            <a:pt x="480617" y="0"/>
                          </a:cubicBezTo>
                          <a:cubicBezTo>
                            <a:pt x="480617" y="0"/>
                            <a:pt x="480617" y="0"/>
                            <a:pt x="480617" y="0"/>
                          </a:cubicBezTo>
                          <a:cubicBezTo>
                            <a:pt x="484556" y="0"/>
                            <a:pt x="484556" y="0"/>
                            <a:pt x="488496" y="0"/>
                          </a:cubicBezTo>
                          <a:cubicBezTo>
                            <a:pt x="492436" y="0"/>
                            <a:pt x="492436" y="0"/>
                            <a:pt x="496375" y="3940"/>
                          </a:cubicBezTo>
                          <a:cubicBezTo>
                            <a:pt x="500314" y="3940"/>
                            <a:pt x="500314" y="3940"/>
                            <a:pt x="504254" y="7879"/>
                          </a:cubicBezTo>
                          <a:cubicBezTo>
                            <a:pt x="504254" y="7879"/>
                            <a:pt x="508193" y="7879"/>
                            <a:pt x="508193" y="11819"/>
                          </a:cubicBezTo>
                          <a:cubicBezTo>
                            <a:pt x="512133" y="11819"/>
                            <a:pt x="512133" y="15758"/>
                            <a:pt x="516072" y="15758"/>
                          </a:cubicBezTo>
                          <a:cubicBezTo>
                            <a:pt x="516072" y="15758"/>
                            <a:pt x="520012" y="15758"/>
                            <a:pt x="520012" y="15758"/>
                          </a:cubicBezTo>
                          <a:cubicBezTo>
                            <a:pt x="523951" y="15758"/>
                            <a:pt x="523951" y="19697"/>
                            <a:pt x="527891" y="19697"/>
                          </a:cubicBezTo>
                          <a:cubicBezTo>
                            <a:pt x="531830" y="19697"/>
                            <a:pt x="531830" y="23637"/>
                            <a:pt x="531830" y="23637"/>
                          </a:cubicBezTo>
                          <a:cubicBezTo>
                            <a:pt x="531830" y="23637"/>
                            <a:pt x="531830" y="23637"/>
                            <a:pt x="531830" y="23637"/>
                          </a:cubicBezTo>
                          <a:cubicBezTo>
                            <a:pt x="531830" y="23637"/>
                            <a:pt x="535770" y="23637"/>
                            <a:pt x="535770" y="23637"/>
                          </a:cubicBezTo>
                          <a:cubicBezTo>
                            <a:pt x="535770" y="23637"/>
                            <a:pt x="535770" y="23637"/>
                            <a:pt x="535770" y="23637"/>
                          </a:cubicBezTo>
                          <a:cubicBezTo>
                            <a:pt x="535770" y="23637"/>
                            <a:pt x="539709" y="23637"/>
                            <a:pt x="539709" y="23637"/>
                          </a:cubicBezTo>
                          <a:cubicBezTo>
                            <a:pt x="543649" y="23637"/>
                            <a:pt x="543649" y="19697"/>
                            <a:pt x="547588" y="19697"/>
                          </a:cubicBezTo>
                          <a:cubicBezTo>
                            <a:pt x="547588" y="19697"/>
                            <a:pt x="547588" y="19697"/>
                            <a:pt x="547588" y="19697"/>
                          </a:cubicBezTo>
                          <a:lnTo>
                            <a:pt x="547588" y="19697"/>
                          </a:lnTo>
                          <a:cubicBezTo>
                            <a:pt x="551528" y="23637"/>
                            <a:pt x="567285" y="31516"/>
                            <a:pt x="602741" y="39395"/>
                          </a:cubicBezTo>
                          <a:cubicBezTo>
                            <a:pt x="724865" y="70911"/>
                            <a:pt x="760320" y="114245"/>
                            <a:pt x="776078" y="145761"/>
                          </a:cubicBezTo>
                          <a:cubicBezTo>
                            <a:pt x="776078" y="141822"/>
                            <a:pt x="780018" y="141822"/>
                            <a:pt x="780018" y="137882"/>
                          </a:cubicBezTo>
                          <a:cubicBezTo>
                            <a:pt x="780018" y="137882"/>
                            <a:pt x="780018" y="137882"/>
                            <a:pt x="780018" y="137882"/>
                          </a:cubicBezTo>
                          <a:cubicBezTo>
                            <a:pt x="780018" y="137882"/>
                            <a:pt x="783957" y="133942"/>
                            <a:pt x="783957" y="133942"/>
                          </a:cubicBezTo>
                          <a:cubicBezTo>
                            <a:pt x="783957" y="133942"/>
                            <a:pt x="783957" y="133942"/>
                            <a:pt x="783957" y="133942"/>
                          </a:cubicBezTo>
                          <a:cubicBezTo>
                            <a:pt x="783957" y="133942"/>
                            <a:pt x="787897" y="133942"/>
                            <a:pt x="787897" y="133942"/>
                          </a:cubicBezTo>
                          <a:cubicBezTo>
                            <a:pt x="787897" y="133942"/>
                            <a:pt x="787897" y="133942"/>
                            <a:pt x="787897" y="133942"/>
                          </a:cubicBezTo>
                          <a:cubicBezTo>
                            <a:pt x="791836" y="133942"/>
                            <a:pt x="791836" y="137882"/>
                            <a:pt x="795776" y="137882"/>
                          </a:cubicBezTo>
                          <a:cubicBezTo>
                            <a:pt x="795776" y="137882"/>
                            <a:pt x="795776" y="137882"/>
                            <a:pt x="795776" y="137882"/>
                          </a:cubicBezTo>
                          <a:cubicBezTo>
                            <a:pt x="795776" y="137882"/>
                            <a:pt x="799715" y="141822"/>
                            <a:pt x="799715" y="145761"/>
                          </a:cubicBezTo>
                          <a:cubicBezTo>
                            <a:pt x="799715" y="145761"/>
                            <a:pt x="799715" y="149700"/>
                            <a:pt x="799715" y="149700"/>
                          </a:cubicBezTo>
                          <a:cubicBezTo>
                            <a:pt x="799715" y="153640"/>
                            <a:pt x="803655" y="153640"/>
                            <a:pt x="803655" y="157579"/>
                          </a:cubicBezTo>
                          <a:cubicBezTo>
                            <a:pt x="803655" y="157579"/>
                            <a:pt x="803655" y="161519"/>
                            <a:pt x="803655" y="161519"/>
                          </a:cubicBezTo>
                          <a:cubicBezTo>
                            <a:pt x="803655" y="165458"/>
                            <a:pt x="807594" y="169398"/>
                            <a:pt x="807594" y="173337"/>
                          </a:cubicBezTo>
                          <a:cubicBezTo>
                            <a:pt x="890323" y="228490"/>
                            <a:pt x="929718" y="378191"/>
                            <a:pt x="929718" y="417585"/>
                          </a:cubicBezTo>
                          <a:lnTo>
                            <a:pt x="929718" y="417585"/>
                          </a:lnTo>
                          <a:lnTo>
                            <a:pt x="929718" y="417585"/>
                          </a:lnTo>
                          <a:lnTo>
                            <a:pt x="929718" y="417585"/>
                          </a:lnTo>
                          <a:cubicBezTo>
                            <a:pt x="929718" y="417585"/>
                            <a:pt x="929718" y="417585"/>
                            <a:pt x="929718" y="417585"/>
                          </a:cubicBezTo>
                          <a:cubicBezTo>
                            <a:pt x="929718" y="417585"/>
                            <a:pt x="933658" y="421525"/>
                            <a:pt x="933658" y="421525"/>
                          </a:cubicBezTo>
                          <a:cubicBezTo>
                            <a:pt x="933658" y="421525"/>
                            <a:pt x="933658" y="421525"/>
                            <a:pt x="933658" y="421525"/>
                          </a:cubicBezTo>
                          <a:cubicBezTo>
                            <a:pt x="933658" y="421525"/>
                            <a:pt x="937597" y="425464"/>
                            <a:pt x="937597" y="425464"/>
                          </a:cubicBezTo>
                          <a:cubicBezTo>
                            <a:pt x="937597" y="425464"/>
                            <a:pt x="937597" y="425464"/>
                            <a:pt x="937597" y="425464"/>
                          </a:cubicBezTo>
                          <a:cubicBezTo>
                            <a:pt x="937597" y="425464"/>
                            <a:pt x="937597" y="429404"/>
                            <a:pt x="937597" y="429404"/>
                          </a:cubicBezTo>
                          <a:cubicBezTo>
                            <a:pt x="937597" y="429404"/>
                            <a:pt x="937597" y="429404"/>
                            <a:pt x="937597" y="429404"/>
                          </a:cubicBezTo>
                          <a:cubicBezTo>
                            <a:pt x="937597" y="429404"/>
                            <a:pt x="937597" y="433343"/>
                            <a:pt x="937597" y="433343"/>
                          </a:cubicBezTo>
                          <a:cubicBezTo>
                            <a:pt x="937597" y="433343"/>
                            <a:pt x="937597" y="433343"/>
                            <a:pt x="937597" y="433343"/>
                          </a:cubicBezTo>
                          <a:cubicBezTo>
                            <a:pt x="937597" y="433343"/>
                            <a:pt x="937597" y="433343"/>
                            <a:pt x="937597" y="433343"/>
                          </a:cubicBezTo>
                          <a:cubicBezTo>
                            <a:pt x="937597" y="437283"/>
                            <a:pt x="937597" y="437283"/>
                            <a:pt x="937597" y="441222"/>
                          </a:cubicBezTo>
                          <a:cubicBezTo>
                            <a:pt x="937597" y="441222"/>
                            <a:pt x="937597" y="441222"/>
                            <a:pt x="937597" y="441222"/>
                          </a:cubicBezTo>
                          <a:cubicBezTo>
                            <a:pt x="937597" y="441222"/>
                            <a:pt x="937597" y="445162"/>
                            <a:pt x="937597" y="445162"/>
                          </a:cubicBezTo>
                          <a:cubicBezTo>
                            <a:pt x="937597" y="445162"/>
                            <a:pt x="937597" y="445162"/>
                            <a:pt x="937597" y="445162"/>
                          </a:cubicBezTo>
                          <a:cubicBezTo>
                            <a:pt x="937597" y="445162"/>
                            <a:pt x="937597" y="449101"/>
                            <a:pt x="937597" y="449101"/>
                          </a:cubicBezTo>
                          <a:cubicBezTo>
                            <a:pt x="937597" y="449101"/>
                            <a:pt x="937597" y="449101"/>
                            <a:pt x="937597" y="453040"/>
                          </a:cubicBezTo>
                          <a:cubicBezTo>
                            <a:pt x="937597" y="453040"/>
                            <a:pt x="937597" y="456980"/>
                            <a:pt x="937597" y="456980"/>
                          </a:cubicBezTo>
                          <a:cubicBezTo>
                            <a:pt x="937597" y="456980"/>
                            <a:pt x="937597" y="456980"/>
                            <a:pt x="937597" y="456980"/>
                          </a:cubicBezTo>
                          <a:cubicBezTo>
                            <a:pt x="937597" y="456980"/>
                            <a:pt x="937597" y="460920"/>
                            <a:pt x="937597" y="460920"/>
                          </a:cubicBezTo>
                          <a:cubicBezTo>
                            <a:pt x="937597" y="460920"/>
                            <a:pt x="937597" y="460920"/>
                            <a:pt x="937597" y="460920"/>
                          </a:cubicBezTo>
                          <a:cubicBezTo>
                            <a:pt x="937597" y="460920"/>
                            <a:pt x="937597" y="464859"/>
                            <a:pt x="937597" y="464859"/>
                          </a:cubicBezTo>
                          <a:cubicBezTo>
                            <a:pt x="937597" y="464859"/>
                            <a:pt x="937597" y="464859"/>
                            <a:pt x="937597" y="464859"/>
                          </a:cubicBezTo>
                          <a:cubicBezTo>
                            <a:pt x="937597" y="464859"/>
                            <a:pt x="937597" y="468798"/>
                            <a:pt x="937597" y="468798"/>
                          </a:cubicBezTo>
                          <a:cubicBezTo>
                            <a:pt x="937597" y="468798"/>
                            <a:pt x="937597" y="468798"/>
                            <a:pt x="937597" y="468798"/>
                          </a:cubicBezTo>
                          <a:cubicBezTo>
                            <a:pt x="937597" y="468798"/>
                            <a:pt x="937597" y="472738"/>
                            <a:pt x="937597" y="472738"/>
                          </a:cubicBezTo>
                          <a:cubicBezTo>
                            <a:pt x="937597" y="472738"/>
                            <a:pt x="937597" y="472738"/>
                            <a:pt x="937597" y="472738"/>
                          </a:cubicBezTo>
                          <a:cubicBezTo>
                            <a:pt x="937597" y="476678"/>
                            <a:pt x="937597" y="484556"/>
                            <a:pt x="937597" y="488496"/>
                          </a:cubicBezTo>
                          <a:cubicBezTo>
                            <a:pt x="937597" y="488496"/>
                            <a:pt x="937597" y="488496"/>
                            <a:pt x="937597" y="488496"/>
                          </a:cubicBezTo>
                          <a:cubicBezTo>
                            <a:pt x="937597" y="492435"/>
                            <a:pt x="937597" y="492435"/>
                            <a:pt x="937597" y="496375"/>
                          </a:cubicBezTo>
                          <a:cubicBezTo>
                            <a:pt x="937597" y="496375"/>
                            <a:pt x="937597" y="496375"/>
                            <a:pt x="937597" y="500314"/>
                          </a:cubicBezTo>
                          <a:cubicBezTo>
                            <a:pt x="937597" y="504254"/>
                            <a:pt x="937597" y="508193"/>
                            <a:pt x="933658" y="512133"/>
                          </a:cubicBezTo>
                          <a:cubicBezTo>
                            <a:pt x="933658" y="512133"/>
                            <a:pt x="933658" y="512133"/>
                            <a:pt x="933658" y="512133"/>
                          </a:cubicBezTo>
                          <a:lnTo>
                            <a:pt x="933658" y="512133"/>
                          </a:lnTo>
                          <a:cubicBezTo>
                            <a:pt x="933658" y="512133"/>
                            <a:pt x="933658" y="512133"/>
                            <a:pt x="933658" y="512133"/>
                          </a:cubicBezTo>
                          <a:cubicBezTo>
                            <a:pt x="933658" y="512133"/>
                            <a:pt x="933658" y="516072"/>
                            <a:pt x="933658" y="516072"/>
                          </a:cubicBezTo>
                          <a:cubicBezTo>
                            <a:pt x="933658" y="520012"/>
                            <a:pt x="933658" y="520012"/>
                            <a:pt x="933658" y="523951"/>
                          </a:cubicBezTo>
                          <a:cubicBezTo>
                            <a:pt x="933658" y="523951"/>
                            <a:pt x="933658" y="527891"/>
                            <a:pt x="933658" y="531830"/>
                          </a:cubicBezTo>
                          <a:cubicBezTo>
                            <a:pt x="933658" y="535770"/>
                            <a:pt x="933658" y="535770"/>
                            <a:pt x="929718" y="539709"/>
                          </a:cubicBezTo>
                          <a:cubicBezTo>
                            <a:pt x="929718" y="543649"/>
                            <a:pt x="929718" y="543649"/>
                            <a:pt x="925779" y="547588"/>
                          </a:cubicBezTo>
                          <a:cubicBezTo>
                            <a:pt x="925779" y="551528"/>
                            <a:pt x="921839" y="555467"/>
                            <a:pt x="921839" y="559407"/>
                          </a:cubicBezTo>
                          <a:cubicBezTo>
                            <a:pt x="921839" y="563346"/>
                            <a:pt x="921839" y="563346"/>
                            <a:pt x="917900" y="567285"/>
                          </a:cubicBezTo>
                          <a:cubicBezTo>
                            <a:pt x="917900" y="571225"/>
                            <a:pt x="917900" y="571225"/>
                            <a:pt x="913960" y="575165"/>
                          </a:cubicBezTo>
                          <a:cubicBezTo>
                            <a:pt x="913960" y="579104"/>
                            <a:pt x="910021" y="583043"/>
                            <a:pt x="910021" y="586983"/>
                          </a:cubicBezTo>
                          <a:cubicBezTo>
                            <a:pt x="910021" y="590922"/>
                            <a:pt x="910021" y="590922"/>
                            <a:pt x="906081" y="594862"/>
                          </a:cubicBezTo>
                          <a:cubicBezTo>
                            <a:pt x="906081" y="598801"/>
                            <a:pt x="902142" y="602741"/>
                            <a:pt x="902142" y="606680"/>
                          </a:cubicBezTo>
                          <a:cubicBezTo>
                            <a:pt x="902142" y="606680"/>
                            <a:pt x="902142" y="610620"/>
                            <a:pt x="902142" y="610620"/>
                          </a:cubicBezTo>
                          <a:cubicBezTo>
                            <a:pt x="902142" y="614559"/>
                            <a:pt x="898202" y="622438"/>
                            <a:pt x="898202" y="626378"/>
                          </a:cubicBezTo>
                          <a:lnTo>
                            <a:pt x="898202" y="626378"/>
                          </a:lnTo>
                          <a:lnTo>
                            <a:pt x="898202" y="626378"/>
                          </a:lnTo>
                          <a:cubicBezTo>
                            <a:pt x="846989" y="764260"/>
                            <a:pt x="768199" y="811534"/>
                            <a:pt x="760320" y="823352"/>
                          </a:cubicBezTo>
                          <a:cubicBezTo>
                            <a:pt x="752441" y="850928"/>
                            <a:pt x="744562" y="854868"/>
                            <a:pt x="728805" y="850928"/>
                          </a:cubicBezTo>
                          <a:cubicBezTo>
                            <a:pt x="713047" y="846989"/>
                            <a:pt x="716986" y="866686"/>
                            <a:pt x="689410" y="870626"/>
                          </a:cubicBezTo>
                          <a:cubicBezTo>
                            <a:pt x="661833" y="874565"/>
                            <a:pt x="646075" y="894263"/>
                            <a:pt x="606680" y="913960"/>
                          </a:cubicBezTo>
                          <a:cubicBezTo>
                            <a:pt x="602741" y="917899"/>
                            <a:pt x="598801" y="917899"/>
                            <a:pt x="594862" y="921839"/>
                          </a:cubicBezTo>
                          <a:cubicBezTo>
                            <a:pt x="594862" y="921839"/>
                            <a:pt x="590923" y="921839"/>
                            <a:pt x="590923" y="925778"/>
                          </a:cubicBezTo>
                          <a:cubicBezTo>
                            <a:pt x="586983" y="925778"/>
                            <a:pt x="586983" y="929718"/>
                            <a:pt x="583043" y="929718"/>
                          </a:cubicBezTo>
                          <a:cubicBezTo>
                            <a:pt x="583043" y="929718"/>
                            <a:pt x="579104" y="929718"/>
                            <a:pt x="579104" y="933657"/>
                          </a:cubicBezTo>
                          <a:cubicBezTo>
                            <a:pt x="575165" y="933657"/>
                            <a:pt x="575165" y="933657"/>
                            <a:pt x="571225" y="937597"/>
                          </a:cubicBezTo>
                          <a:cubicBezTo>
                            <a:pt x="567285" y="937597"/>
                            <a:pt x="567285" y="937597"/>
                            <a:pt x="563346" y="941536"/>
                          </a:cubicBezTo>
                          <a:cubicBezTo>
                            <a:pt x="559407" y="941536"/>
                            <a:pt x="559407" y="941536"/>
                            <a:pt x="555467" y="945476"/>
                          </a:cubicBezTo>
                          <a:cubicBezTo>
                            <a:pt x="551528" y="945476"/>
                            <a:pt x="551528" y="945476"/>
                            <a:pt x="547588" y="945476"/>
                          </a:cubicBezTo>
                          <a:cubicBezTo>
                            <a:pt x="543649" y="945476"/>
                            <a:pt x="543649" y="945476"/>
                            <a:pt x="539709" y="945476"/>
                          </a:cubicBezTo>
                          <a:cubicBezTo>
                            <a:pt x="535770" y="945476"/>
                            <a:pt x="535770" y="945476"/>
                            <a:pt x="531830" y="945476"/>
                          </a:cubicBezTo>
                          <a:cubicBezTo>
                            <a:pt x="527891" y="945476"/>
                            <a:pt x="527891" y="945476"/>
                            <a:pt x="523951" y="945476"/>
                          </a:cubicBezTo>
                          <a:cubicBezTo>
                            <a:pt x="520012" y="945476"/>
                            <a:pt x="520012" y="945476"/>
                            <a:pt x="516072" y="945476"/>
                          </a:cubicBezTo>
                          <a:cubicBezTo>
                            <a:pt x="512133" y="945476"/>
                            <a:pt x="512133" y="945476"/>
                            <a:pt x="508193" y="945476"/>
                          </a:cubicBezTo>
                          <a:cubicBezTo>
                            <a:pt x="504254" y="945476"/>
                            <a:pt x="504254" y="945476"/>
                            <a:pt x="500314" y="945476"/>
                          </a:cubicBezTo>
                          <a:cubicBezTo>
                            <a:pt x="496375" y="945476"/>
                            <a:pt x="496375" y="945476"/>
                            <a:pt x="492436" y="945476"/>
                          </a:cubicBezTo>
                          <a:cubicBezTo>
                            <a:pt x="488496" y="945476"/>
                            <a:pt x="488496" y="945476"/>
                            <a:pt x="484556" y="945476"/>
                          </a:cubicBezTo>
                          <a:cubicBezTo>
                            <a:pt x="480617" y="945476"/>
                            <a:pt x="480617" y="945476"/>
                            <a:pt x="476678" y="945476"/>
                          </a:cubicBezTo>
                          <a:cubicBezTo>
                            <a:pt x="472738" y="945476"/>
                            <a:pt x="472738" y="945476"/>
                            <a:pt x="468798" y="945476"/>
                          </a:cubicBezTo>
                          <a:cubicBezTo>
                            <a:pt x="464859" y="945476"/>
                            <a:pt x="464859" y="945476"/>
                            <a:pt x="460920" y="945476"/>
                          </a:cubicBezTo>
                          <a:cubicBezTo>
                            <a:pt x="456980" y="945476"/>
                            <a:pt x="456980" y="945476"/>
                            <a:pt x="453041" y="945476"/>
                          </a:cubicBezTo>
                          <a:cubicBezTo>
                            <a:pt x="449101" y="945476"/>
                            <a:pt x="449101" y="945476"/>
                            <a:pt x="445162" y="945476"/>
                          </a:cubicBezTo>
                          <a:cubicBezTo>
                            <a:pt x="441222" y="945476"/>
                            <a:pt x="441222" y="945476"/>
                            <a:pt x="437283" y="945476"/>
                          </a:cubicBezTo>
                          <a:cubicBezTo>
                            <a:pt x="433343" y="945476"/>
                            <a:pt x="433343" y="945476"/>
                            <a:pt x="429404" y="945476"/>
                          </a:cubicBezTo>
                          <a:cubicBezTo>
                            <a:pt x="425464" y="945476"/>
                            <a:pt x="425464" y="945476"/>
                            <a:pt x="425464" y="945476"/>
                          </a:cubicBezTo>
                          <a:cubicBezTo>
                            <a:pt x="421525" y="945476"/>
                            <a:pt x="421525" y="945476"/>
                            <a:pt x="417585" y="945476"/>
                          </a:cubicBezTo>
                          <a:cubicBezTo>
                            <a:pt x="417585" y="945476"/>
                            <a:pt x="413646" y="945476"/>
                            <a:pt x="413646" y="945476"/>
                          </a:cubicBezTo>
                          <a:cubicBezTo>
                            <a:pt x="409706" y="945476"/>
                            <a:pt x="409706" y="945476"/>
                            <a:pt x="409706" y="945476"/>
                          </a:cubicBezTo>
                          <a:cubicBezTo>
                            <a:pt x="409706" y="945476"/>
                            <a:pt x="405767" y="945476"/>
                            <a:pt x="405767" y="945476"/>
                          </a:cubicBezTo>
                          <a:cubicBezTo>
                            <a:pt x="405767" y="945476"/>
                            <a:pt x="401827" y="945476"/>
                            <a:pt x="401827" y="945476"/>
                          </a:cubicBezTo>
                          <a:cubicBezTo>
                            <a:pt x="397888" y="945476"/>
                            <a:pt x="397888" y="945476"/>
                            <a:pt x="393948" y="945476"/>
                          </a:cubicBezTo>
                          <a:cubicBezTo>
                            <a:pt x="374251" y="937597"/>
                            <a:pt x="323038" y="925778"/>
                            <a:pt x="303340" y="925778"/>
                          </a:cubicBezTo>
                          <a:cubicBezTo>
                            <a:pt x="299401" y="925778"/>
                            <a:pt x="291522" y="925778"/>
                            <a:pt x="283643" y="925778"/>
                          </a:cubicBezTo>
                          <a:cubicBezTo>
                            <a:pt x="283643" y="925778"/>
                            <a:pt x="283643" y="925778"/>
                            <a:pt x="283643" y="925778"/>
                          </a:cubicBezTo>
                          <a:cubicBezTo>
                            <a:pt x="279703" y="925778"/>
                            <a:pt x="275764" y="921839"/>
                            <a:pt x="271824" y="921839"/>
                          </a:cubicBezTo>
                          <a:cubicBezTo>
                            <a:pt x="271824" y="921839"/>
                            <a:pt x="267885" y="921839"/>
                            <a:pt x="267885" y="921839"/>
                          </a:cubicBezTo>
                          <a:cubicBezTo>
                            <a:pt x="263945" y="921839"/>
                            <a:pt x="260006" y="917899"/>
                            <a:pt x="256066" y="917899"/>
                          </a:cubicBezTo>
                          <a:cubicBezTo>
                            <a:pt x="252127" y="917899"/>
                            <a:pt x="244248" y="913960"/>
                            <a:pt x="240308" y="913960"/>
                          </a:cubicBezTo>
                          <a:cubicBezTo>
                            <a:pt x="240308" y="913960"/>
                            <a:pt x="236369" y="913960"/>
                            <a:pt x="236369" y="913960"/>
                          </a:cubicBezTo>
                          <a:cubicBezTo>
                            <a:pt x="232429" y="913960"/>
                            <a:pt x="224550" y="910021"/>
                            <a:pt x="220611" y="910021"/>
                          </a:cubicBezTo>
                          <a:cubicBezTo>
                            <a:pt x="193034" y="902141"/>
                            <a:pt x="196974" y="890323"/>
                            <a:pt x="173337" y="870626"/>
                          </a:cubicBezTo>
                          <a:cubicBezTo>
                            <a:pt x="90608" y="835170"/>
                            <a:pt x="82729" y="795776"/>
                            <a:pt x="63032" y="791836"/>
                          </a:cubicBezTo>
                          <a:cubicBezTo>
                            <a:pt x="63032" y="803654"/>
                            <a:pt x="63032" y="776078"/>
                            <a:pt x="66971" y="768199"/>
                          </a:cubicBezTo>
                          <a:close/>
                        </a:path>
                      </a:pathLst>
                    </a:custGeom>
                    <a:solidFill>
                      <a:srgbClr val="EFB3D9"/>
                    </a:solidFill>
                    <a:ln w="39379" cap="flat">
                      <a:noFill/>
                      <a:prstDash val="solid"/>
                      <a:miter/>
                    </a:ln>
                  </p:spPr>
                  <p:txBody>
                    <a:bodyPr rtlCol="0" anchor="ctr"/>
                    <a:lstStyle/>
                    <a:p>
                      <a:endParaRPr lang="en-US"/>
                    </a:p>
                  </p:txBody>
                </p:sp>
                <p:grpSp>
                  <p:nvGrpSpPr>
                    <p:cNvPr id="3477" name="Graphic 2510">
                      <a:extLst>
                        <a:ext uri="{FF2B5EF4-FFF2-40B4-BE49-F238E27FC236}">
                          <a16:creationId xmlns:a16="http://schemas.microsoft.com/office/drawing/2014/main" xmlns="" id="{3DE0C3A7-D683-494D-A8F4-1AA6FA16E938}"/>
                        </a:ext>
                      </a:extLst>
                    </p:cNvPr>
                    <p:cNvGrpSpPr/>
                    <p:nvPr/>
                  </p:nvGrpSpPr>
                  <p:grpSpPr>
                    <a:xfrm>
                      <a:off x="16486780" y="2655915"/>
                      <a:ext cx="977192" cy="965021"/>
                      <a:chOff x="16486780" y="2655915"/>
                      <a:chExt cx="977192" cy="965021"/>
                    </a:xfrm>
                  </p:grpSpPr>
                  <p:sp>
                    <p:nvSpPr>
                      <p:cNvPr id="3478" name="Freeform: Shape 3477">
                        <a:extLst>
                          <a:ext uri="{FF2B5EF4-FFF2-40B4-BE49-F238E27FC236}">
                            <a16:creationId xmlns:a16="http://schemas.microsoft.com/office/drawing/2014/main" xmlns="" id="{62F71A21-975E-41EA-98F7-E1D9BDD520D2}"/>
                          </a:ext>
                        </a:extLst>
                      </p:cNvPr>
                      <p:cNvSpPr/>
                      <p:nvPr/>
                    </p:nvSpPr>
                    <p:spPr>
                      <a:xfrm>
                        <a:off x="16486780" y="2657141"/>
                        <a:ext cx="976098" cy="963795"/>
                      </a:xfrm>
                      <a:custGeom>
                        <a:avLst/>
                        <a:gdLst>
                          <a:gd name="connsiteX0" fmla="*/ 104597 w 976098"/>
                          <a:gd name="connsiteY0" fmla="*/ 797137 h 963795"/>
                          <a:gd name="connsiteX1" fmla="*/ 214902 w 976098"/>
                          <a:gd name="connsiteY1" fmla="*/ 875926 h 963795"/>
                          <a:gd name="connsiteX2" fmla="*/ 262176 w 976098"/>
                          <a:gd name="connsiteY2" fmla="*/ 915321 h 963795"/>
                          <a:gd name="connsiteX3" fmla="*/ 344905 w 976098"/>
                          <a:gd name="connsiteY3" fmla="*/ 938958 h 963795"/>
                          <a:gd name="connsiteX4" fmla="*/ 435514 w 976098"/>
                          <a:gd name="connsiteY4" fmla="*/ 958656 h 963795"/>
                          <a:gd name="connsiteX5" fmla="*/ 644306 w 976098"/>
                          <a:gd name="connsiteY5" fmla="*/ 931079 h 963795"/>
                          <a:gd name="connsiteX6" fmla="*/ 727035 w 976098"/>
                          <a:gd name="connsiteY6" fmla="*/ 887745 h 963795"/>
                          <a:gd name="connsiteX7" fmla="*/ 766430 w 976098"/>
                          <a:gd name="connsiteY7" fmla="*/ 868047 h 963795"/>
                          <a:gd name="connsiteX8" fmla="*/ 797946 w 976098"/>
                          <a:gd name="connsiteY8" fmla="*/ 840471 h 963795"/>
                          <a:gd name="connsiteX9" fmla="*/ 935828 w 976098"/>
                          <a:gd name="connsiteY9" fmla="*/ 643497 h 963795"/>
                          <a:gd name="connsiteX10" fmla="*/ 971283 w 976098"/>
                          <a:gd name="connsiteY10" fmla="*/ 466220 h 963795"/>
                          <a:gd name="connsiteX11" fmla="*/ 971283 w 976098"/>
                          <a:gd name="connsiteY11" fmla="*/ 446523 h 963795"/>
                          <a:gd name="connsiteX12" fmla="*/ 963404 w 976098"/>
                          <a:gd name="connsiteY12" fmla="*/ 418946 h 963795"/>
                          <a:gd name="connsiteX13" fmla="*/ 841280 w 976098"/>
                          <a:gd name="connsiteY13" fmla="*/ 174699 h 963795"/>
                          <a:gd name="connsiteX14" fmla="*/ 797946 w 976098"/>
                          <a:gd name="connsiteY14" fmla="*/ 147122 h 963795"/>
                          <a:gd name="connsiteX15" fmla="*/ 624609 w 976098"/>
                          <a:gd name="connsiteY15" fmla="*/ 40756 h 963795"/>
                          <a:gd name="connsiteX16" fmla="*/ 569456 w 976098"/>
                          <a:gd name="connsiteY16" fmla="*/ 21059 h 963795"/>
                          <a:gd name="connsiteX17" fmla="*/ 541880 w 976098"/>
                          <a:gd name="connsiteY17" fmla="*/ 21059 h 963795"/>
                          <a:gd name="connsiteX18" fmla="*/ 443392 w 976098"/>
                          <a:gd name="connsiteY18" fmla="*/ 5301 h 963795"/>
                          <a:gd name="connsiteX19" fmla="*/ 384300 w 976098"/>
                          <a:gd name="connsiteY19" fmla="*/ 9240 h 963795"/>
                          <a:gd name="connsiteX20" fmla="*/ 368542 w 976098"/>
                          <a:gd name="connsiteY20" fmla="*/ 17119 h 963795"/>
                          <a:gd name="connsiteX21" fmla="*/ 218842 w 976098"/>
                          <a:gd name="connsiteY21" fmla="*/ 99848 h 963795"/>
                          <a:gd name="connsiteX22" fmla="*/ 179447 w 976098"/>
                          <a:gd name="connsiteY22" fmla="*/ 103788 h 963795"/>
                          <a:gd name="connsiteX23" fmla="*/ 183387 w 976098"/>
                          <a:gd name="connsiteY23" fmla="*/ 139243 h 963795"/>
                          <a:gd name="connsiteX24" fmla="*/ 80960 w 976098"/>
                          <a:gd name="connsiteY24" fmla="*/ 253488 h 963795"/>
                          <a:gd name="connsiteX25" fmla="*/ 45505 w 976098"/>
                          <a:gd name="connsiteY25" fmla="*/ 351975 h 963795"/>
                          <a:gd name="connsiteX26" fmla="*/ 17928 w 976098"/>
                          <a:gd name="connsiteY26" fmla="*/ 489857 h 963795"/>
                          <a:gd name="connsiteX27" fmla="*/ 13989 w 976098"/>
                          <a:gd name="connsiteY27" fmla="*/ 647436 h 963795"/>
                          <a:gd name="connsiteX28" fmla="*/ 10049 w 976098"/>
                          <a:gd name="connsiteY28" fmla="*/ 682892 h 963795"/>
                          <a:gd name="connsiteX29" fmla="*/ 6110 w 976098"/>
                          <a:gd name="connsiteY29" fmla="*/ 702589 h 963795"/>
                          <a:gd name="connsiteX30" fmla="*/ 41565 w 976098"/>
                          <a:gd name="connsiteY30" fmla="*/ 718347 h 963795"/>
                          <a:gd name="connsiteX31" fmla="*/ 77020 w 976098"/>
                          <a:gd name="connsiteY31" fmla="*/ 753802 h 963795"/>
                          <a:gd name="connsiteX32" fmla="*/ 104597 w 976098"/>
                          <a:gd name="connsiteY32" fmla="*/ 797137 h 963795"/>
                          <a:gd name="connsiteX33" fmla="*/ 151871 w 976098"/>
                          <a:gd name="connsiteY33" fmla="*/ 738044 h 963795"/>
                          <a:gd name="connsiteX34" fmla="*/ 73081 w 976098"/>
                          <a:gd name="connsiteY34" fmla="*/ 584405 h 963795"/>
                          <a:gd name="connsiteX35" fmla="*/ 104597 w 976098"/>
                          <a:gd name="connsiteY35" fmla="*/ 351975 h 963795"/>
                          <a:gd name="connsiteX36" fmla="*/ 163689 w 976098"/>
                          <a:gd name="connsiteY36" fmla="*/ 320459 h 963795"/>
                          <a:gd name="connsiteX37" fmla="*/ 230660 w 976098"/>
                          <a:gd name="connsiteY37" fmla="*/ 198335 h 963795"/>
                          <a:gd name="connsiteX38" fmla="*/ 403998 w 976098"/>
                          <a:gd name="connsiteY38" fmla="*/ 99848 h 963795"/>
                          <a:gd name="connsiteX39" fmla="*/ 604911 w 976098"/>
                          <a:gd name="connsiteY39" fmla="*/ 166819 h 963795"/>
                          <a:gd name="connsiteX40" fmla="*/ 719156 w 976098"/>
                          <a:gd name="connsiteY40" fmla="*/ 521373 h 963795"/>
                          <a:gd name="connsiteX41" fmla="*/ 400058 w 976098"/>
                          <a:gd name="connsiteY41" fmla="*/ 868047 h 963795"/>
                          <a:gd name="connsiteX42" fmla="*/ 151871 w 976098"/>
                          <a:gd name="connsiteY42" fmla="*/ 738044 h 963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76098" h="963795">
                            <a:moveTo>
                              <a:pt x="104597" y="797137"/>
                            </a:moveTo>
                            <a:cubicBezTo>
                              <a:pt x="124294" y="801076"/>
                              <a:pt x="136113" y="840471"/>
                              <a:pt x="214902" y="875926"/>
                            </a:cubicBezTo>
                            <a:cubicBezTo>
                              <a:pt x="238539" y="891684"/>
                              <a:pt x="234600" y="907442"/>
                              <a:pt x="262176" y="915321"/>
                            </a:cubicBezTo>
                            <a:cubicBezTo>
                              <a:pt x="289752" y="923200"/>
                              <a:pt x="325208" y="938958"/>
                              <a:pt x="344905" y="938958"/>
                            </a:cubicBezTo>
                            <a:cubicBezTo>
                              <a:pt x="364603" y="935018"/>
                              <a:pt x="415816" y="950776"/>
                              <a:pt x="435514" y="958656"/>
                            </a:cubicBezTo>
                            <a:cubicBezTo>
                              <a:pt x="455211" y="966534"/>
                              <a:pt x="589153" y="970474"/>
                              <a:pt x="644306" y="931079"/>
                            </a:cubicBezTo>
                            <a:cubicBezTo>
                              <a:pt x="683701" y="911382"/>
                              <a:pt x="699459" y="891684"/>
                              <a:pt x="727035" y="887745"/>
                            </a:cubicBezTo>
                            <a:cubicBezTo>
                              <a:pt x="754612" y="883805"/>
                              <a:pt x="750672" y="864108"/>
                              <a:pt x="766430" y="868047"/>
                            </a:cubicBezTo>
                            <a:cubicBezTo>
                              <a:pt x="782188" y="871987"/>
                              <a:pt x="790067" y="868047"/>
                              <a:pt x="797946" y="840471"/>
                            </a:cubicBezTo>
                            <a:cubicBezTo>
                              <a:pt x="805825" y="828653"/>
                              <a:pt x="884615" y="781379"/>
                              <a:pt x="935828" y="643497"/>
                            </a:cubicBezTo>
                            <a:cubicBezTo>
                              <a:pt x="983102" y="509555"/>
                              <a:pt x="979162" y="485918"/>
                              <a:pt x="971283" y="466220"/>
                            </a:cubicBezTo>
                            <a:cubicBezTo>
                              <a:pt x="967344" y="458341"/>
                              <a:pt x="971283" y="454402"/>
                              <a:pt x="971283" y="446523"/>
                            </a:cubicBezTo>
                            <a:cubicBezTo>
                              <a:pt x="975223" y="438644"/>
                              <a:pt x="979162" y="430765"/>
                              <a:pt x="963404" y="418946"/>
                            </a:cubicBezTo>
                            <a:cubicBezTo>
                              <a:pt x="963404" y="379552"/>
                              <a:pt x="924009" y="229851"/>
                              <a:pt x="841280" y="174699"/>
                            </a:cubicBezTo>
                            <a:cubicBezTo>
                              <a:pt x="841280" y="147122"/>
                              <a:pt x="813704" y="119546"/>
                              <a:pt x="797946" y="147122"/>
                            </a:cubicBezTo>
                            <a:cubicBezTo>
                              <a:pt x="782188" y="119546"/>
                              <a:pt x="750672" y="72272"/>
                              <a:pt x="624609" y="40756"/>
                            </a:cubicBezTo>
                            <a:cubicBezTo>
                              <a:pt x="589153" y="28938"/>
                              <a:pt x="577335" y="21059"/>
                              <a:pt x="569456" y="21059"/>
                            </a:cubicBezTo>
                            <a:cubicBezTo>
                              <a:pt x="565516" y="17119"/>
                              <a:pt x="557638" y="32877"/>
                              <a:pt x="541880" y="21059"/>
                            </a:cubicBezTo>
                            <a:cubicBezTo>
                              <a:pt x="526122" y="13180"/>
                              <a:pt x="470969" y="-10457"/>
                              <a:pt x="443392" y="5301"/>
                            </a:cubicBezTo>
                            <a:cubicBezTo>
                              <a:pt x="419756" y="21059"/>
                              <a:pt x="396119" y="21059"/>
                              <a:pt x="384300" y="9240"/>
                            </a:cubicBezTo>
                            <a:cubicBezTo>
                              <a:pt x="372482" y="-2578"/>
                              <a:pt x="368542" y="5301"/>
                              <a:pt x="368542" y="17119"/>
                            </a:cubicBezTo>
                            <a:cubicBezTo>
                              <a:pt x="364603" y="28938"/>
                              <a:pt x="273994" y="44696"/>
                              <a:pt x="218842" y="99848"/>
                            </a:cubicBezTo>
                            <a:cubicBezTo>
                              <a:pt x="203084" y="107727"/>
                              <a:pt x="179447" y="95909"/>
                              <a:pt x="179447" y="103788"/>
                            </a:cubicBezTo>
                            <a:cubicBezTo>
                              <a:pt x="175507" y="111667"/>
                              <a:pt x="195205" y="127425"/>
                              <a:pt x="183387" y="139243"/>
                            </a:cubicBezTo>
                            <a:cubicBezTo>
                              <a:pt x="183387" y="139243"/>
                              <a:pt x="112476" y="174699"/>
                              <a:pt x="80960" y="253488"/>
                            </a:cubicBezTo>
                            <a:cubicBezTo>
                              <a:pt x="61263" y="308641"/>
                              <a:pt x="57323" y="324399"/>
                              <a:pt x="45505" y="351975"/>
                            </a:cubicBezTo>
                            <a:cubicBezTo>
                              <a:pt x="33686" y="379552"/>
                              <a:pt x="29747" y="446523"/>
                              <a:pt x="17928" y="489857"/>
                            </a:cubicBezTo>
                            <a:cubicBezTo>
                              <a:pt x="6110" y="537131"/>
                              <a:pt x="-13588" y="572586"/>
                              <a:pt x="13989" y="647436"/>
                            </a:cubicBezTo>
                            <a:cubicBezTo>
                              <a:pt x="17928" y="659255"/>
                              <a:pt x="13989" y="671073"/>
                              <a:pt x="10049" y="682892"/>
                            </a:cubicBezTo>
                            <a:cubicBezTo>
                              <a:pt x="10049" y="690771"/>
                              <a:pt x="6110" y="698650"/>
                              <a:pt x="6110" y="702589"/>
                            </a:cubicBezTo>
                            <a:cubicBezTo>
                              <a:pt x="10049" y="718347"/>
                              <a:pt x="21868" y="726226"/>
                              <a:pt x="41565" y="718347"/>
                            </a:cubicBezTo>
                            <a:cubicBezTo>
                              <a:pt x="61263" y="714408"/>
                              <a:pt x="80960" y="741984"/>
                              <a:pt x="77020" y="753802"/>
                            </a:cubicBezTo>
                            <a:cubicBezTo>
                              <a:pt x="84899" y="765621"/>
                              <a:pt x="84899" y="793197"/>
                              <a:pt x="104597" y="797137"/>
                            </a:cubicBezTo>
                            <a:close/>
                            <a:moveTo>
                              <a:pt x="151871" y="738044"/>
                            </a:moveTo>
                            <a:cubicBezTo>
                              <a:pt x="112476" y="675013"/>
                              <a:pt x="80960" y="627739"/>
                              <a:pt x="73081" y="584405"/>
                            </a:cubicBezTo>
                            <a:cubicBezTo>
                              <a:pt x="65202" y="541070"/>
                              <a:pt x="80960" y="415007"/>
                              <a:pt x="104597" y="351975"/>
                            </a:cubicBezTo>
                            <a:cubicBezTo>
                              <a:pt x="128234" y="288944"/>
                              <a:pt x="147931" y="355915"/>
                              <a:pt x="163689" y="320459"/>
                            </a:cubicBezTo>
                            <a:cubicBezTo>
                              <a:pt x="179447" y="285004"/>
                              <a:pt x="207023" y="273186"/>
                              <a:pt x="230660" y="198335"/>
                            </a:cubicBezTo>
                            <a:cubicBezTo>
                              <a:pt x="230660" y="198335"/>
                              <a:pt x="270055" y="84090"/>
                              <a:pt x="403998" y="99848"/>
                            </a:cubicBezTo>
                            <a:cubicBezTo>
                              <a:pt x="537940" y="115606"/>
                              <a:pt x="541880" y="88030"/>
                              <a:pt x="604911" y="166819"/>
                            </a:cubicBezTo>
                            <a:cubicBezTo>
                              <a:pt x="667943" y="245609"/>
                              <a:pt x="762491" y="285004"/>
                              <a:pt x="719156" y="521373"/>
                            </a:cubicBezTo>
                            <a:cubicBezTo>
                              <a:pt x="675822" y="753802"/>
                              <a:pt x="573396" y="871987"/>
                              <a:pt x="400058" y="868047"/>
                            </a:cubicBezTo>
                            <a:cubicBezTo>
                              <a:pt x="226721" y="856229"/>
                              <a:pt x="195205" y="808955"/>
                              <a:pt x="151871" y="738044"/>
                            </a:cubicBezTo>
                            <a:close/>
                          </a:path>
                        </a:pathLst>
                      </a:custGeom>
                      <a:solidFill>
                        <a:srgbClr val="EFB3D9">
                          <a:alpha val="40000"/>
                        </a:srgbClr>
                      </a:solidFill>
                      <a:ln w="39379" cap="flat">
                        <a:noFill/>
                        <a:prstDash val="solid"/>
                        <a:miter/>
                      </a:ln>
                    </p:spPr>
                    <p:txBody>
                      <a:bodyPr rtlCol="0" anchor="ctr"/>
                      <a:lstStyle/>
                      <a:p>
                        <a:endParaRPr lang="en-US"/>
                      </a:p>
                    </p:txBody>
                  </p:sp>
                  <p:sp>
                    <p:nvSpPr>
                      <p:cNvPr id="3479" name="Freeform: Shape 3478">
                        <a:extLst>
                          <a:ext uri="{FF2B5EF4-FFF2-40B4-BE49-F238E27FC236}">
                            <a16:creationId xmlns:a16="http://schemas.microsoft.com/office/drawing/2014/main" xmlns="" id="{77F83B73-F314-4643-A720-4B0F9D0302BA}"/>
                          </a:ext>
                        </a:extLst>
                      </p:cNvPr>
                      <p:cNvSpPr/>
                      <p:nvPr/>
                    </p:nvSpPr>
                    <p:spPr>
                      <a:xfrm>
                        <a:off x="16495593" y="2655915"/>
                        <a:ext cx="968379" cy="960059"/>
                      </a:xfrm>
                      <a:custGeom>
                        <a:avLst/>
                        <a:gdLst>
                          <a:gd name="connsiteX0" fmla="*/ 154876 w 968379"/>
                          <a:gd name="connsiteY0" fmla="*/ 250775 h 960059"/>
                          <a:gd name="connsiteX1" fmla="*/ 150936 w 968379"/>
                          <a:gd name="connsiteY1" fmla="*/ 266533 h 960059"/>
                          <a:gd name="connsiteX2" fmla="*/ 194271 w 968379"/>
                          <a:gd name="connsiteY2" fmla="*/ 219259 h 960059"/>
                          <a:gd name="connsiteX3" fmla="*/ 233665 w 968379"/>
                          <a:gd name="connsiteY3" fmla="*/ 124712 h 960059"/>
                          <a:gd name="connsiteX4" fmla="*/ 371547 w 968379"/>
                          <a:gd name="connsiteY4" fmla="*/ 53801 h 960059"/>
                          <a:gd name="connsiteX5" fmla="*/ 446398 w 968379"/>
                          <a:gd name="connsiteY5" fmla="*/ 30164 h 960059"/>
                          <a:gd name="connsiteX6" fmla="*/ 592158 w 968379"/>
                          <a:gd name="connsiteY6" fmla="*/ 53801 h 960059"/>
                          <a:gd name="connsiteX7" fmla="*/ 737919 w 968379"/>
                          <a:gd name="connsiteY7" fmla="*/ 128651 h 960059"/>
                          <a:gd name="connsiteX8" fmla="*/ 863983 w 968379"/>
                          <a:gd name="connsiteY8" fmla="*/ 250775 h 960059"/>
                          <a:gd name="connsiteX9" fmla="*/ 938833 w 968379"/>
                          <a:gd name="connsiteY9" fmla="*/ 538357 h 960059"/>
                          <a:gd name="connsiteX10" fmla="*/ 938833 w 968379"/>
                          <a:gd name="connsiteY10" fmla="*/ 542297 h 960059"/>
                          <a:gd name="connsiteX11" fmla="*/ 765496 w 968379"/>
                          <a:gd name="connsiteY11" fmla="*/ 829879 h 960059"/>
                          <a:gd name="connsiteX12" fmla="*/ 607916 w 968379"/>
                          <a:gd name="connsiteY12" fmla="*/ 912608 h 960059"/>
                          <a:gd name="connsiteX13" fmla="*/ 414882 w 968379"/>
                          <a:gd name="connsiteY13" fmla="*/ 920487 h 960059"/>
                          <a:gd name="connsiteX14" fmla="*/ 229726 w 968379"/>
                          <a:gd name="connsiteY14" fmla="*/ 869274 h 960059"/>
                          <a:gd name="connsiteX15" fmla="*/ 111541 w 968379"/>
                          <a:gd name="connsiteY15" fmla="*/ 758968 h 960059"/>
                          <a:gd name="connsiteX16" fmla="*/ 56389 w 968379"/>
                          <a:gd name="connsiteY16" fmla="*/ 703816 h 960059"/>
                          <a:gd name="connsiteX17" fmla="*/ 36691 w 968379"/>
                          <a:gd name="connsiteY17" fmla="*/ 664421 h 960059"/>
                          <a:gd name="connsiteX18" fmla="*/ 36691 w 968379"/>
                          <a:gd name="connsiteY18" fmla="*/ 660481 h 960059"/>
                          <a:gd name="connsiteX19" fmla="*/ 36691 w 968379"/>
                          <a:gd name="connsiteY19" fmla="*/ 660481 h 960059"/>
                          <a:gd name="connsiteX20" fmla="*/ 24873 w 968379"/>
                          <a:gd name="connsiteY20" fmla="*/ 581691 h 960059"/>
                          <a:gd name="connsiteX21" fmla="*/ 52449 w 968379"/>
                          <a:gd name="connsiteY21" fmla="*/ 443810 h 960059"/>
                          <a:gd name="connsiteX22" fmla="*/ 83965 w 968379"/>
                          <a:gd name="connsiteY22" fmla="*/ 329565 h 960059"/>
                          <a:gd name="connsiteX23" fmla="*/ 166694 w 968379"/>
                          <a:gd name="connsiteY23" fmla="*/ 187743 h 960059"/>
                          <a:gd name="connsiteX24" fmla="*/ 186391 w 968379"/>
                          <a:gd name="connsiteY24" fmla="*/ 187743 h 960059"/>
                          <a:gd name="connsiteX25" fmla="*/ 154876 w 968379"/>
                          <a:gd name="connsiteY25" fmla="*/ 250775 h 960059"/>
                          <a:gd name="connsiteX26" fmla="*/ 36691 w 968379"/>
                          <a:gd name="connsiteY26" fmla="*/ 380778 h 960059"/>
                          <a:gd name="connsiteX27" fmla="*/ 32752 w 968379"/>
                          <a:gd name="connsiteY27" fmla="*/ 396536 h 960059"/>
                          <a:gd name="connsiteX28" fmla="*/ 16994 w 968379"/>
                          <a:gd name="connsiteY28" fmla="*/ 495023 h 960059"/>
                          <a:gd name="connsiteX29" fmla="*/ 9115 w 968379"/>
                          <a:gd name="connsiteY29" fmla="*/ 518660 h 960059"/>
                          <a:gd name="connsiteX30" fmla="*/ 5175 w 968379"/>
                          <a:gd name="connsiteY30" fmla="*/ 542297 h 960059"/>
                          <a:gd name="connsiteX31" fmla="*/ 5175 w 968379"/>
                          <a:gd name="connsiteY31" fmla="*/ 542297 h 960059"/>
                          <a:gd name="connsiteX32" fmla="*/ 5175 w 968379"/>
                          <a:gd name="connsiteY32" fmla="*/ 542297 h 960059"/>
                          <a:gd name="connsiteX33" fmla="*/ 13054 w 968379"/>
                          <a:gd name="connsiteY33" fmla="*/ 652602 h 960059"/>
                          <a:gd name="connsiteX34" fmla="*/ 13054 w 968379"/>
                          <a:gd name="connsiteY34" fmla="*/ 652602 h 960059"/>
                          <a:gd name="connsiteX35" fmla="*/ 13054 w 968379"/>
                          <a:gd name="connsiteY35" fmla="*/ 652602 h 960059"/>
                          <a:gd name="connsiteX36" fmla="*/ 13054 w 968379"/>
                          <a:gd name="connsiteY36" fmla="*/ 652602 h 960059"/>
                          <a:gd name="connsiteX37" fmla="*/ 13054 w 968379"/>
                          <a:gd name="connsiteY37" fmla="*/ 680178 h 960059"/>
                          <a:gd name="connsiteX38" fmla="*/ 13054 w 968379"/>
                          <a:gd name="connsiteY38" fmla="*/ 680178 h 960059"/>
                          <a:gd name="connsiteX39" fmla="*/ 13054 w 968379"/>
                          <a:gd name="connsiteY39" fmla="*/ 680178 h 960059"/>
                          <a:gd name="connsiteX40" fmla="*/ 9115 w 968379"/>
                          <a:gd name="connsiteY40" fmla="*/ 688058 h 960059"/>
                          <a:gd name="connsiteX41" fmla="*/ 9115 w 968379"/>
                          <a:gd name="connsiteY41" fmla="*/ 688058 h 960059"/>
                          <a:gd name="connsiteX42" fmla="*/ 9115 w 968379"/>
                          <a:gd name="connsiteY42" fmla="*/ 688058 h 960059"/>
                          <a:gd name="connsiteX43" fmla="*/ 9115 w 968379"/>
                          <a:gd name="connsiteY43" fmla="*/ 695936 h 960059"/>
                          <a:gd name="connsiteX44" fmla="*/ 9115 w 968379"/>
                          <a:gd name="connsiteY44" fmla="*/ 695936 h 960059"/>
                          <a:gd name="connsiteX45" fmla="*/ 9115 w 968379"/>
                          <a:gd name="connsiteY45" fmla="*/ 695936 h 960059"/>
                          <a:gd name="connsiteX46" fmla="*/ 9115 w 968379"/>
                          <a:gd name="connsiteY46" fmla="*/ 707755 h 960059"/>
                          <a:gd name="connsiteX47" fmla="*/ 9115 w 968379"/>
                          <a:gd name="connsiteY47" fmla="*/ 707755 h 960059"/>
                          <a:gd name="connsiteX48" fmla="*/ 24873 w 968379"/>
                          <a:gd name="connsiteY48" fmla="*/ 727452 h 960059"/>
                          <a:gd name="connsiteX49" fmla="*/ 44570 w 968379"/>
                          <a:gd name="connsiteY49" fmla="*/ 727452 h 960059"/>
                          <a:gd name="connsiteX50" fmla="*/ 52449 w 968379"/>
                          <a:gd name="connsiteY50" fmla="*/ 727452 h 960059"/>
                          <a:gd name="connsiteX51" fmla="*/ 80025 w 968379"/>
                          <a:gd name="connsiteY51" fmla="*/ 762908 h 960059"/>
                          <a:gd name="connsiteX52" fmla="*/ 95783 w 968379"/>
                          <a:gd name="connsiteY52" fmla="*/ 802303 h 960059"/>
                          <a:gd name="connsiteX53" fmla="*/ 206089 w 968379"/>
                          <a:gd name="connsiteY53" fmla="*/ 881092 h 960059"/>
                          <a:gd name="connsiteX54" fmla="*/ 253363 w 968379"/>
                          <a:gd name="connsiteY54" fmla="*/ 920487 h 960059"/>
                          <a:gd name="connsiteX55" fmla="*/ 320334 w 968379"/>
                          <a:gd name="connsiteY55" fmla="*/ 940184 h 960059"/>
                          <a:gd name="connsiteX56" fmla="*/ 340031 w 968379"/>
                          <a:gd name="connsiteY56" fmla="*/ 940184 h 960059"/>
                          <a:gd name="connsiteX57" fmla="*/ 387305 w 968379"/>
                          <a:gd name="connsiteY57" fmla="*/ 944124 h 960059"/>
                          <a:gd name="connsiteX58" fmla="*/ 430640 w 968379"/>
                          <a:gd name="connsiteY58" fmla="*/ 955942 h 960059"/>
                          <a:gd name="connsiteX59" fmla="*/ 434579 w 968379"/>
                          <a:gd name="connsiteY59" fmla="*/ 955942 h 960059"/>
                          <a:gd name="connsiteX60" fmla="*/ 635493 w 968379"/>
                          <a:gd name="connsiteY60" fmla="*/ 924427 h 960059"/>
                          <a:gd name="connsiteX61" fmla="*/ 718222 w 968379"/>
                          <a:gd name="connsiteY61" fmla="*/ 881092 h 960059"/>
                          <a:gd name="connsiteX62" fmla="*/ 757617 w 968379"/>
                          <a:gd name="connsiteY62" fmla="*/ 861395 h 960059"/>
                          <a:gd name="connsiteX63" fmla="*/ 789133 w 968379"/>
                          <a:gd name="connsiteY63" fmla="*/ 833818 h 960059"/>
                          <a:gd name="connsiteX64" fmla="*/ 927015 w 968379"/>
                          <a:gd name="connsiteY64" fmla="*/ 636844 h 960059"/>
                          <a:gd name="connsiteX65" fmla="*/ 927015 w 968379"/>
                          <a:gd name="connsiteY65" fmla="*/ 636844 h 960059"/>
                          <a:gd name="connsiteX66" fmla="*/ 927015 w 968379"/>
                          <a:gd name="connsiteY66" fmla="*/ 636844 h 960059"/>
                          <a:gd name="connsiteX67" fmla="*/ 962470 w 968379"/>
                          <a:gd name="connsiteY67" fmla="*/ 526539 h 960059"/>
                          <a:gd name="connsiteX68" fmla="*/ 962470 w 968379"/>
                          <a:gd name="connsiteY68" fmla="*/ 526539 h 960059"/>
                          <a:gd name="connsiteX69" fmla="*/ 962470 w 968379"/>
                          <a:gd name="connsiteY69" fmla="*/ 526539 h 960059"/>
                          <a:gd name="connsiteX70" fmla="*/ 962470 w 968379"/>
                          <a:gd name="connsiteY70" fmla="*/ 463507 h 960059"/>
                          <a:gd name="connsiteX71" fmla="*/ 962470 w 968379"/>
                          <a:gd name="connsiteY71" fmla="*/ 463507 h 960059"/>
                          <a:gd name="connsiteX72" fmla="*/ 962470 w 968379"/>
                          <a:gd name="connsiteY72" fmla="*/ 463507 h 960059"/>
                          <a:gd name="connsiteX73" fmla="*/ 962470 w 968379"/>
                          <a:gd name="connsiteY73" fmla="*/ 463507 h 960059"/>
                          <a:gd name="connsiteX74" fmla="*/ 962470 w 968379"/>
                          <a:gd name="connsiteY74" fmla="*/ 463507 h 960059"/>
                          <a:gd name="connsiteX75" fmla="*/ 962470 w 968379"/>
                          <a:gd name="connsiteY75" fmla="*/ 463507 h 960059"/>
                          <a:gd name="connsiteX76" fmla="*/ 962470 w 968379"/>
                          <a:gd name="connsiteY76" fmla="*/ 463507 h 960059"/>
                          <a:gd name="connsiteX77" fmla="*/ 962470 w 968379"/>
                          <a:gd name="connsiteY77" fmla="*/ 451689 h 960059"/>
                          <a:gd name="connsiteX78" fmla="*/ 962470 w 968379"/>
                          <a:gd name="connsiteY78" fmla="*/ 451689 h 960059"/>
                          <a:gd name="connsiteX79" fmla="*/ 962470 w 968379"/>
                          <a:gd name="connsiteY79" fmla="*/ 451689 h 960059"/>
                          <a:gd name="connsiteX80" fmla="*/ 962470 w 968379"/>
                          <a:gd name="connsiteY80" fmla="*/ 443810 h 960059"/>
                          <a:gd name="connsiteX81" fmla="*/ 962470 w 968379"/>
                          <a:gd name="connsiteY81" fmla="*/ 443810 h 960059"/>
                          <a:gd name="connsiteX82" fmla="*/ 962470 w 968379"/>
                          <a:gd name="connsiteY82" fmla="*/ 443810 h 960059"/>
                          <a:gd name="connsiteX83" fmla="*/ 962470 w 968379"/>
                          <a:gd name="connsiteY83" fmla="*/ 443810 h 960059"/>
                          <a:gd name="connsiteX84" fmla="*/ 966409 w 968379"/>
                          <a:gd name="connsiteY84" fmla="*/ 435931 h 960059"/>
                          <a:gd name="connsiteX85" fmla="*/ 954591 w 968379"/>
                          <a:gd name="connsiteY85" fmla="*/ 416233 h 960059"/>
                          <a:gd name="connsiteX86" fmla="*/ 954591 w 968379"/>
                          <a:gd name="connsiteY86" fmla="*/ 416233 h 960059"/>
                          <a:gd name="connsiteX87" fmla="*/ 954591 w 968379"/>
                          <a:gd name="connsiteY87" fmla="*/ 416233 h 960059"/>
                          <a:gd name="connsiteX88" fmla="*/ 954591 w 968379"/>
                          <a:gd name="connsiteY88" fmla="*/ 416233 h 960059"/>
                          <a:gd name="connsiteX89" fmla="*/ 832467 w 968379"/>
                          <a:gd name="connsiteY89" fmla="*/ 171985 h 960059"/>
                          <a:gd name="connsiteX90" fmla="*/ 808830 w 968379"/>
                          <a:gd name="connsiteY90" fmla="*/ 132591 h 960059"/>
                          <a:gd name="connsiteX91" fmla="*/ 789133 w 968379"/>
                          <a:gd name="connsiteY91" fmla="*/ 144409 h 960059"/>
                          <a:gd name="connsiteX92" fmla="*/ 615795 w 968379"/>
                          <a:gd name="connsiteY92" fmla="*/ 38043 h 960059"/>
                          <a:gd name="connsiteX93" fmla="*/ 560642 w 968379"/>
                          <a:gd name="connsiteY93" fmla="*/ 18346 h 960059"/>
                          <a:gd name="connsiteX94" fmla="*/ 560642 w 968379"/>
                          <a:gd name="connsiteY94" fmla="*/ 18346 h 960059"/>
                          <a:gd name="connsiteX95" fmla="*/ 540945 w 968379"/>
                          <a:gd name="connsiteY95" fmla="*/ 22285 h 960059"/>
                          <a:gd name="connsiteX96" fmla="*/ 533066 w 968379"/>
                          <a:gd name="connsiteY96" fmla="*/ 18346 h 960059"/>
                          <a:gd name="connsiteX97" fmla="*/ 485792 w 968379"/>
                          <a:gd name="connsiteY97" fmla="*/ 2588 h 960059"/>
                          <a:gd name="connsiteX98" fmla="*/ 434579 w 968379"/>
                          <a:gd name="connsiteY98" fmla="*/ 6527 h 960059"/>
                          <a:gd name="connsiteX99" fmla="*/ 391245 w 968379"/>
                          <a:gd name="connsiteY99" fmla="*/ 18346 h 960059"/>
                          <a:gd name="connsiteX100" fmla="*/ 379426 w 968379"/>
                          <a:gd name="connsiteY100" fmla="*/ 10466 h 960059"/>
                          <a:gd name="connsiteX101" fmla="*/ 371547 w 968379"/>
                          <a:gd name="connsiteY101" fmla="*/ 6527 h 960059"/>
                          <a:gd name="connsiteX102" fmla="*/ 363668 w 968379"/>
                          <a:gd name="connsiteY102" fmla="*/ 22285 h 960059"/>
                          <a:gd name="connsiteX103" fmla="*/ 213968 w 968379"/>
                          <a:gd name="connsiteY103" fmla="*/ 105014 h 960059"/>
                          <a:gd name="connsiteX104" fmla="*/ 174573 w 968379"/>
                          <a:gd name="connsiteY104" fmla="*/ 108954 h 960059"/>
                          <a:gd name="connsiteX105" fmla="*/ 178513 w 968379"/>
                          <a:gd name="connsiteY105" fmla="*/ 120772 h 960059"/>
                          <a:gd name="connsiteX106" fmla="*/ 182452 w 968379"/>
                          <a:gd name="connsiteY106" fmla="*/ 140470 h 960059"/>
                          <a:gd name="connsiteX107" fmla="*/ 182452 w 968379"/>
                          <a:gd name="connsiteY107" fmla="*/ 140470 h 960059"/>
                          <a:gd name="connsiteX108" fmla="*/ 182452 w 968379"/>
                          <a:gd name="connsiteY108" fmla="*/ 140470 h 960059"/>
                          <a:gd name="connsiteX109" fmla="*/ 178513 w 968379"/>
                          <a:gd name="connsiteY109" fmla="*/ 144409 h 960059"/>
                          <a:gd name="connsiteX110" fmla="*/ 178513 w 968379"/>
                          <a:gd name="connsiteY110" fmla="*/ 144409 h 960059"/>
                          <a:gd name="connsiteX111" fmla="*/ 178513 w 968379"/>
                          <a:gd name="connsiteY111" fmla="*/ 144409 h 960059"/>
                          <a:gd name="connsiteX112" fmla="*/ 178513 w 968379"/>
                          <a:gd name="connsiteY112" fmla="*/ 144409 h 960059"/>
                          <a:gd name="connsiteX113" fmla="*/ 76086 w 968379"/>
                          <a:gd name="connsiteY113" fmla="*/ 258654 h 960059"/>
                          <a:gd name="connsiteX114" fmla="*/ 40631 w 968379"/>
                          <a:gd name="connsiteY114" fmla="*/ 357141 h 960059"/>
                          <a:gd name="connsiteX115" fmla="*/ 40631 w 968379"/>
                          <a:gd name="connsiteY115" fmla="*/ 357141 h 960059"/>
                          <a:gd name="connsiteX116" fmla="*/ 36691 w 968379"/>
                          <a:gd name="connsiteY116" fmla="*/ 380778 h 960059"/>
                          <a:gd name="connsiteX117" fmla="*/ 36691 w 968379"/>
                          <a:gd name="connsiteY117" fmla="*/ 380778 h 960059"/>
                          <a:gd name="connsiteX118" fmla="*/ 36691 w 968379"/>
                          <a:gd name="connsiteY118" fmla="*/ 380778 h 960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968379" h="960059">
                            <a:moveTo>
                              <a:pt x="154876" y="250775"/>
                            </a:moveTo>
                            <a:cubicBezTo>
                              <a:pt x="150936" y="258654"/>
                              <a:pt x="150936" y="262593"/>
                              <a:pt x="150936" y="266533"/>
                            </a:cubicBezTo>
                            <a:cubicBezTo>
                              <a:pt x="143057" y="298049"/>
                              <a:pt x="182452" y="266533"/>
                              <a:pt x="194271" y="219259"/>
                            </a:cubicBezTo>
                            <a:cubicBezTo>
                              <a:pt x="206089" y="164106"/>
                              <a:pt x="210029" y="144409"/>
                              <a:pt x="233665" y="124712"/>
                            </a:cubicBezTo>
                            <a:cubicBezTo>
                              <a:pt x="233665" y="124712"/>
                              <a:pt x="340031" y="45922"/>
                              <a:pt x="371547" y="53801"/>
                            </a:cubicBezTo>
                            <a:cubicBezTo>
                              <a:pt x="403063" y="61680"/>
                              <a:pt x="426700" y="45922"/>
                              <a:pt x="446398" y="30164"/>
                            </a:cubicBezTo>
                            <a:cubicBezTo>
                              <a:pt x="470034" y="14406"/>
                              <a:pt x="572461" y="38043"/>
                              <a:pt x="592158" y="53801"/>
                            </a:cubicBezTo>
                            <a:cubicBezTo>
                              <a:pt x="611856" y="65619"/>
                              <a:pt x="730040" y="97135"/>
                              <a:pt x="737919" y="128651"/>
                            </a:cubicBezTo>
                            <a:cubicBezTo>
                              <a:pt x="745798" y="160167"/>
                              <a:pt x="824588" y="175925"/>
                              <a:pt x="863983" y="250775"/>
                            </a:cubicBezTo>
                            <a:cubicBezTo>
                              <a:pt x="903378" y="325625"/>
                              <a:pt x="966409" y="416233"/>
                              <a:pt x="938833" y="538357"/>
                            </a:cubicBezTo>
                            <a:cubicBezTo>
                              <a:pt x="938833" y="542297"/>
                              <a:pt x="938833" y="542297"/>
                              <a:pt x="938833" y="542297"/>
                            </a:cubicBezTo>
                            <a:cubicBezTo>
                              <a:pt x="907317" y="668360"/>
                              <a:pt x="824588" y="794423"/>
                              <a:pt x="765496" y="829879"/>
                            </a:cubicBezTo>
                            <a:cubicBezTo>
                              <a:pt x="706404" y="865334"/>
                              <a:pt x="667009" y="900790"/>
                              <a:pt x="607916" y="912608"/>
                            </a:cubicBezTo>
                            <a:cubicBezTo>
                              <a:pt x="548824" y="924427"/>
                              <a:pt x="501550" y="948063"/>
                              <a:pt x="414882" y="920487"/>
                            </a:cubicBezTo>
                            <a:cubicBezTo>
                              <a:pt x="332153" y="892911"/>
                              <a:pt x="304576" y="920487"/>
                              <a:pt x="229726" y="869274"/>
                            </a:cubicBezTo>
                            <a:cubicBezTo>
                              <a:pt x="154876" y="818060"/>
                              <a:pt x="107602" y="774726"/>
                              <a:pt x="111541" y="758968"/>
                            </a:cubicBezTo>
                            <a:cubicBezTo>
                              <a:pt x="115481" y="739271"/>
                              <a:pt x="76086" y="699876"/>
                              <a:pt x="56389" y="703816"/>
                            </a:cubicBezTo>
                            <a:cubicBezTo>
                              <a:pt x="36691" y="707755"/>
                              <a:pt x="32752" y="680178"/>
                              <a:pt x="36691" y="664421"/>
                            </a:cubicBezTo>
                            <a:cubicBezTo>
                              <a:pt x="36691" y="664421"/>
                              <a:pt x="36691" y="660481"/>
                              <a:pt x="36691" y="660481"/>
                            </a:cubicBezTo>
                            <a:lnTo>
                              <a:pt x="36691" y="660481"/>
                            </a:lnTo>
                            <a:cubicBezTo>
                              <a:pt x="40631" y="644723"/>
                              <a:pt x="16994" y="605329"/>
                              <a:pt x="24873" y="581691"/>
                            </a:cubicBezTo>
                            <a:cubicBezTo>
                              <a:pt x="32752" y="554115"/>
                              <a:pt x="40631" y="487144"/>
                              <a:pt x="52449" y="443810"/>
                            </a:cubicBezTo>
                            <a:cubicBezTo>
                              <a:pt x="64267" y="400475"/>
                              <a:pt x="72147" y="353202"/>
                              <a:pt x="83965" y="329565"/>
                            </a:cubicBezTo>
                            <a:cubicBezTo>
                              <a:pt x="95783" y="301988"/>
                              <a:pt x="131239" y="207441"/>
                              <a:pt x="166694" y="187743"/>
                            </a:cubicBezTo>
                            <a:cubicBezTo>
                              <a:pt x="182452" y="179864"/>
                              <a:pt x="186391" y="179864"/>
                              <a:pt x="186391" y="187743"/>
                            </a:cubicBezTo>
                            <a:cubicBezTo>
                              <a:pt x="182452" y="195622"/>
                              <a:pt x="166694" y="219259"/>
                              <a:pt x="154876" y="250775"/>
                            </a:cubicBezTo>
                            <a:close/>
                            <a:moveTo>
                              <a:pt x="36691" y="380778"/>
                            </a:moveTo>
                            <a:cubicBezTo>
                              <a:pt x="36691" y="384717"/>
                              <a:pt x="32752" y="392596"/>
                              <a:pt x="32752" y="396536"/>
                            </a:cubicBezTo>
                            <a:cubicBezTo>
                              <a:pt x="28812" y="428052"/>
                              <a:pt x="20933" y="463507"/>
                              <a:pt x="16994" y="495023"/>
                            </a:cubicBezTo>
                            <a:cubicBezTo>
                              <a:pt x="16994" y="502902"/>
                              <a:pt x="13054" y="510781"/>
                              <a:pt x="9115" y="518660"/>
                            </a:cubicBezTo>
                            <a:cubicBezTo>
                              <a:pt x="5175" y="526539"/>
                              <a:pt x="5175" y="534418"/>
                              <a:pt x="5175" y="542297"/>
                            </a:cubicBezTo>
                            <a:lnTo>
                              <a:pt x="5175" y="542297"/>
                            </a:lnTo>
                            <a:lnTo>
                              <a:pt x="5175" y="542297"/>
                            </a:lnTo>
                            <a:cubicBezTo>
                              <a:pt x="-2704" y="569873"/>
                              <a:pt x="-2704" y="605329"/>
                              <a:pt x="13054" y="652602"/>
                            </a:cubicBezTo>
                            <a:lnTo>
                              <a:pt x="13054" y="652602"/>
                            </a:lnTo>
                            <a:lnTo>
                              <a:pt x="13054" y="652602"/>
                            </a:lnTo>
                            <a:lnTo>
                              <a:pt x="13054" y="652602"/>
                            </a:lnTo>
                            <a:cubicBezTo>
                              <a:pt x="16994" y="660481"/>
                              <a:pt x="13054" y="672300"/>
                              <a:pt x="13054" y="680178"/>
                            </a:cubicBezTo>
                            <a:lnTo>
                              <a:pt x="13054" y="680178"/>
                            </a:lnTo>
                            <a:lnTo>
                              <a:pt x="13054" y="680178"/>
                            </a:lnTo>
                            <a:cubicBezTo>
                              <a:pt x="13054" y="684118"/>
                              <a:pt x="13054" y="684118"/>
                              <a:pt x="9115" y="688058"/>
                            </a:cubicBezTo>
                            <a:lnTo>
                              <a:pt x="9115" y="688058"/>
                            </a:lnTo>
                            <a:lnTo>
                              <a:pt x="9115" y="688058"/>
                            </a:lnTo>
                            <a:cubicBezTo>
                              <a:pt x="9115" y="691997"/>
                              <a:pt x="9115" y="691997"/>
                              <a:pt x="9115" y="695936"/>
                            </a:cubicBezTo>
                            <a:lnTo>
                              <a:pt x="9115" y="695936"/>
                            </a:lnTo>
                            <a:lnTo>
                              <a:pt x="9115" y="695936"/>
                            </a:lnTo>
                            <a:cubicBezTo>
                              <a:pt x="9115" y="699876"/>
                              <a:pt x="9115" y="703816"/>
                              <a:pt x="9115" y="707755"/>
                            </a:cubicBezTo>
                            <a:lnTo>
                              <a:pt x="9115" y="707755"/>
                            </a:lnTo>
                            <a:cubicBezTo>
                              <a:pt x="9115" y="715634"/>
                              <a:pt x="16994" y="723513"/>
                              <a:pt x="24873" y="727452"/>
                            </a:cubicBezTo>
                            <a:cubicBezTo>
                              <a:pt x="28812" y="727452"/>
                              <a:pt x="36691" y="727452"/>
                              <a:pt x="44570" y="727452"/>
                            </a:cubicBezTo>
                            <a:cubicBezTo>
                              <a:pt x="48509" y="727452"/>
                              <a:pt x="48509" y="727452"/>
                              <a:pt x="52449" y="727452"/>
                            </a:cubicBezTo>
                            <a:cubicBezTo>
                              <a:pt x="68207" y="731392"/>
                              <a:pt x="80025" y="755029"/>
                              <a:pt x="80025" y="762908"/>
                            </a:cubicBezTo>
                            <a:cubicBezTo>
                              <a:pt x="80025" y="770787"/>
                              <a:pt x="76086" y="798363"/>
                              <a:pt x="95783" y="802303"/>
                            </a:cubicBezTo>
                            <a:cubicBezTo>
                              <a:pt x="115481" y="806242"/>
                              <a:pt x="127299" y="845637"/>
                              <a:pt x="206089" y="881092"/>
                            </a:cubicBezTo>
                            <a:cubicBezTo>
                              <a:pt x="229726" y="896850"/>
                              <a:pt x="225786" y="912608"/>
                              <a:pt x="253363" y="920487"/>
                            </a:cubicBezTo>
                            <a:cubicBezTo>
                              <a:pt x="273060" y="924427"/>
                              <a:pt x="300637" y="936245"/>
                              <a:pt x="320334" y="940184"/>
                            </a:cubicBezTo>
                            <a:cubicBezTo>
                              <a:pt x="328213" y="940184"/>
                              <a:pt x="332153" y="944124"/>
                              <a:pt x="340031" y="940184"/>
                            </a:cubicBezTo>
                            <a:cubicBezTo>
                              <a:pt x="351850" y="940184"/>
                              <a:pt x="367608" y="940184"/>
                              <a:pt x="387305" y="944124"/>
                            </a:cubicBezTo>
                            <a:cubicBezTo>
                              <a:pt x="403063" y="948063"/>
                              <a:pt x="422760" y="952003"/>
                              <a:pt x="430640" y="955942"/>
                            </a:cubicBezTo>
                            <a:cubicBezTo>
                              <a:pt x="430640" y="955942"/>
                              <a:pt x="434579" y="955942"/>
                              <a:pt x="434579" y="955942"/>
                            </a:cubicBezTo>
                            <a:cubicBezTo>
                              <a:pt x="466095" y="963821"/>
                              <a:pt x="588219" y="963821"/>
                              <a:pt x="635493" y="924427"/>
                            </a:cubicBezTo>
                            <a:cubicBezTo>
                              <a:pt x="674888" y="904729"/>
                              <a:pt x="690646" y="885032"/>
                              <a:pt x="718222" y="881092"/>
                            </a:cubicBezTo>
                            <a:cubicBezTo>
                              <a:pt x="745798" y="877153"/>
                              <a:pt x="741859" y="857455"/>
                              <a:pt x="757617" y="861395"/>
                            </a:cubicBezTo>
                            <a:cubicBezTo>
                              <a:pt x="773375" y="865334"/>
                              <a:pt x="781254" y="861395"/>
                              <a:pt x="789133" y="833818"/>
                            </a:cubicBezTo>
                            <a:cubicBezTo>
                              <a:pt x="797011" y="822000"/>
                              <a:pt x="875801" y="774726"/>
                              <a:pt x="927015" y="636844"/>
                            </a:cubicBezTo>
                            <a:lnTo>
                              <a:pt x="927015" y="636844"/>
                            </a:lnTo>
                            <a:lnTo>
                              <a:pt x="927015" y="636844"/>
                            </a:lnTo>
                            <a:cubicBezTo>
                              <a:pt x="946712" y="585631"/>
                              <a:pt x="954591" y="550176"/>
                              <a:pt x="962470" y="526539"/>
                            </a:cubicBezTo>
                            <a:lnTo>
                              <a:pt x="962470" y="526539"/>
                            </a:lnTo>
                            <a:lnTo>
                              <a:pt x="962470" y="526539"/>
                            </a:lnTo>
                            <a:cubicBezTo>
                              <a:pt x="970349" y="487144"/>
                              <a:pt x="970349" y="475325"/>
                              <a:pt x="962470" y="463507"/>
                            </a:cubicBezTo>
                            <a:lnTo>
                              <a:pt x="962470" y="463507"/>
                            </a:lnTo>
                            <a:lnTo>
                              <a:pt x="962470" y="463507"/>
                            </a:lnTo>
                            <a:lnTo>
                              <a:pt x="962470" y="463507"/>
                            </a:lnTo>
                            <a:lnTo>
                              <a:pt x="962470" y="463507"/>
                            </a:lnTo>
                            <a:lnTo>
                              <a:pt x="962470" y="463507"/>
                            </a:lnTo>
                            <a:lnTo>
                              <a:pt x="962470" y="463507"/>
                            </a:lnTo>
                            <a:cubicBezTo>
                              <a:pt x="962470" y="459567"/>
                              <a:pt x="962470" y="455628"/>
                              <a:pt x="962470" y="451689"/>
                            </a:cubicBezTo>
                            <a:lnTo>
                              <a:pt x="962470" y="451689"/>
                            </a:lnTo>
                            <a:lnTo>
                              <a:pt x="962470" y="451689"/>
                            </a:lnTo>
                            <a:cubicBezTo>
                              <a:pt x="962470" y="447749"/>
                              <a:pt x="962470" y="447749"/>
                              <a:pt x="962470" y="443810"/>
                            </a:cubicBezTo>
                            <a:lnTo>
                              <a:pt x="962470" y="443810"/>
                            </a:lnTo>
                            <a:lnTo>
                              <a:pt x="962470" y="443810"/>
                            </a:lnTo>
                            <a:lnTo>
                              <a:pt x="962470" y="443810"/>
                            </a:lnTo>
                            <a:cubicBezTo>
                              <a:pt x="962470" y="439870"/>
                              <a:pt x="962470" y="439870"/>
                              <a:pt x="966409" y="435931"/>
                            </a:cubicBezTo>
                            <a:cubicBezTo>
                              <a:pt x="966409" y="428052"/>
                              <a:pt x="966409" y="424112"/>
                              <a:pt x="954591" y="416233"/>
                            </a:cubicBezTo>
                            <a:lnTo>
                              <a:pt x="954591" y="416233"/>
                            </a:lnTo>
                            <a:lnTo>
                              <a:pt x="954591" y="416233"/>
                            </a:lnTo>
                            <a:lnTo>
                              <a:pt x="954591" y="416233"/>
                            </a:lnTo>
                            <a:cubicBezTo>
                              <a:pt x="954591" y="376838"/>
                              <a:pt x="915196" y="227138"/>
                              <a:pt x="832467" y="171985"/>
                            </a:cubicBezTo>
                            <a:cubicBezTo>
                              <a:pt x="832467" y="152288"/>
                              <a:pt x="820649" y="136530"/>
                              <a:pt x="808830" y="132591"/>
                            </a:cubicBezTo>
                            <a:cubicBezTo>
                              <a:pt x="800951" y="132591"/>
                              <a:pt x="797011" y="132591"/>
                              <a:pt x="789133" y="144409"/>
                            </a:cubicBezTo>
                            <a:cubicBezTo>
                              <a:pt x="773375" y="116833"/>
                              <a:pt x="741859" y="69559"/>
                              <a:pt x="615795" y="38043"/>
                            </a:cubicBezTo>
                            <a:cubicBezTo>
                              <a:pt x="580340" y="26224"/>
                              <a:pt x="568522" y="18346"/>
                              <a:pt x="560642" y="18346"/>
                            </a:cubicBezTo>
                            <a:lnTo>
                              <a:pt x="560642" y="18346"/>
                            </a:lnTo>
                            <a:cubicBezTo>
                              <a:pt x="556703" y="18346"/>
                              <a:pt x="552764" y="26224"/>
                              <a:pt x="540945" y="22285"/>
                            </a:cubicBezTo>
                            <a:cubicBezTo>
                              <a:pt x="540945" y="22285"/>
                              <a:pt x="537006" y="22285"/>
                              <a:pt x="533066" y="18346"/>
                            </a:cubicBezTo>
                            <a:cubicBezTo>
                              <a:pt x="525187" y="14406"/>
                              <a:pt x="505490" y="6527"/>
                              <a:pt x="485792" y="2588"/>
                            </a:cubicBezTo>
                            <a:cubicBezTo>
                              <a:pt x="466095" y="-1352"/>
                              <a:pt x="446398" y="-1352"/>
                              <a:pt x="434579" y="6527"/>
                            </a:cubicBezTo>
                            <a:cubicBezTo>
                              <a:pt x="418821" y="18346"/>
                              <a:pt x="403063" y="18346"/>
                              <a:pt x="391245" y="18346"/>
                            </a:cubicBezTo>
                            <a:cubicBezTo>
                              <a:pt x="387305" y="18346"/>
                              <a:pt x="379426" y="14406"/>
                              <a:pt x="379426" y="10466"/>
                            </a:cubicBezTo>
                            <a:cubicBezTo>
                              <a:pt x="375487" y="6527"/>
                              <a:pt x="375487" y="6527"/>
                              <a:pt x="371547" y="6527"/>
                            </a:cubicBezTo>
                            <a:cubicBezTo>
                              <a:pt x="367608" y="6527"/>
                              <a:pt x="363668" y="10466"/>
                              <a:pt x="363668" y="22285"/>
                            </a:cubicBezTo>
                            <a:cubicBezTo>
                              <a:pt x="359729" y="34104"/>
                              <a:pt x="269121" y="49861"/>
                              <a:pt x="213968" y="105014"/>
                            </a:cubicBezTo>
                            <a:cubicBezTo>
                              <a:pt x="198210" y="112893"/>
                              <a:pt x="174573" y="101075"/>
                              <a:pt x="174573" y="108954"/>
                            </a:cubicBezTo>
                            <a:cubicBezTo>
                              <a:pt x="174573" y="112893"/>
                              <a:pt x="174573" y="116833"/>
                              <a:pt x="178513" y="120772"/>
                            </a:cubicBezTo>
                            <a:cubicBezTo>
                              <a:pt x="182452" y="128651"/>
                              <a:pt x="186391" y="132591"/>
                              <a:pt x="182452" y="140470"/>
                            </a:cubicBezTo>
                            <a:lnTo>
                              <a:pt x="182452" y="140470"/>
                            </a:lnTo>
                            <a:lnTo>
                              <a:pt x="182452" y="140470"/>
                            </a:lnTo>
                            <a:cubicBezTo>
                              <a:pt x="182452" y="140470"/>
                              <a:pt x="182452" y="144409"/>
                              <a:pt x="178513" y="144409"/>
                            </a:cubicBezTo>
                            <a:lnTo>
                              <a:pt x="178513" y="144409"/>
                            </a:lnTo>
                            <a:lnTo>
                              <a:pt x="178513" y="144409"/>
                            </a:lnTo>
                            <a:lnTo>
                              <a:pt x="178513" y="144409"/>
                            </a:lnTo>
                            <a:cubicBezTo>
                              <a:pt x="178513" y="144409"/>
                              <a:pt x="107602" y="179864"/>
                              <a:pt x="76086" y="258654"/>
                            </a:cubicBezTo>
                            <a:cubicBezTo>
                              <a:pt x="56389" y="313807"/>
                              <a:pt x="52449" y="329565"/>
                              <a:pt x="40631" y="357141"/>
                            </a:cubicBezTo>
                            <a:lnTo>
                              <a:pt x="40631" y="357141"/>
                            </a:lnTo>
                            <a:cubicBezTo>
                              <a:pt x="40631" y="365020"/>
                              <a:pt x="40631" y="372899"/>
                              <a:pt x="36691" y="380778"/>
                            </a:cubicBezTo>
                            <a:lnTo>
                              <a:pt x="36691" y="380778"/>
                            </a:lnTo>
                            <a:lnTo>
                              <a:pt x="36691" y="380778"/>
                            </a:lnTo>
                            <a:close/>
                          </a:path>
                        </a:pathLst>
                      </a:custGeom>
                      <a:solidFill>
                        <a:srgbClr val="6F50AC">
                          <a:alpha val="50000"/>
                        </a:srgbClr>
                      </a:solidFill>
                      <a:ln w="39379" cap="flat">
                        <a:noFill/>
                        <a:prstDash val="solid"/>
                        <a:miter/>
                      </a:ln>
                    </p:spPr>
                    <p:txBody>
                      <a:bodyPr rtlCol="0" anchor="ctr"/>
                      <a:lstStyle/>
                      <a:p>
                        <a:endParaRPr lang="en-US"/>
                      </a:p>
                    </p:txBody>
                  </p:sp>
                </p:grpSp>
                <p:grpSp>
                  <p:nvGrpSpPr>
                    <p:cNvPr id="3480" name="Graphic 2510">
                      <a:extLst>
                        <a:ext uri="{FF2B5EF4-FFF2-40B4-BE49-F238E27FC236}">
                          <a16:creationId xmlns:a16="http://schemas.microsoft.com/office/drawing/2014/main" xmlns="" id="{13CBBBB7-F0E3-4734-9C0D-256AFA5C2C20}"/>
                        </a:ext>
                      </a:extLst>
                    </p:cNvPr>
                    <p:cNvGrpSpPr/>
                    <p:nvPr/>
                  </p:nvGrpSpPr>
                  <p:grpSpPr>
                    <a:xfrm>
                      <a:off x="16603195" y="2772148"/>
                      <a:ext cx="777815" cy="718187"/>
                      <a:chOff x="16603195" y="2772148"/>
                      <a:chExt cx="777815" cy="718187"/>
                    </a:xfrm>
                  </p:grpSpPr>
                  <p:sp>
                    <p:nvSpPr>
                      <p:cNvPr id="3481" name="Freeform: Shape 3480">
                        <a:extLst>
                          <a:ext uri="{FF2B5EF4-FFF2-40B4-BE49-F238E27FC236}">
                            <a16:creationId xmlns:a16="http://schemas.microsoft.com/office/drawing/2014/main" xmlns="" id="{F9AB75AC-5F3E-435E-B5DA-E35009A78160}"/>
                          </a:ext>
                        </a:extLst>
                      </p:cNvPr>
                      <p:cNvSpPr/>
                      <p:nvPr/>
                    </p:nvSpPr>
                    <p:spPr>
                      <a:xfrm>
                        <a:off x="16711763" y="3078290"/>
                        <a:ext cx="117719" cy="117719"/>
                      </a:xfrm>
                      <a:custGeom>
                        <a:avLst/>
                        <a:gdLst>
                          <a:gd name="connsiteX0" fmla="*/ 49011 w 117719"/>
                          <a:gd name="connsiteY0" fmla="*/ 96285 h 117719"/>
                          <a:gd name="connsiteX1" fmla="*/ 13556 w 117719"/>
                          <a:gd name="connsiteY1" fmla="*/ 41132 h 117719"/>
                          <a:gd name="connsiteX2" fmla="*/ 68708 w 117719"/>
                          <a:gd name="connsiteY2" fmla="*/ 5677 h 117719"/>
                          <a:gd name="connsiteX3" fmla="*/ 104164 w 117719"/>
                          <a:gd name="connsiteY3" fmla="*/ 60830 h 117719"/>
                          <a:gd name="connsiteX4" fmla="*/ 49011 w 117719"/>
                          <a:gd name="connsiteY4" fmla="*/ 96285 h 117719"/>
                          <a:gd name="connsiteX5" fmla="*/ 45072 w 117719"/>
                          <a:gd name="connsiteY5" fmla="*/ 115982 h 117719"/>
                          <a:gd name="connsiteX6" fmla="*/ 115982 w 117719"/>
                          <a:gd name="connsiteY6" fmla="*/ 72648 h 117719"/>
                          <a:gd name="connsiteX7" fmla="*/ 72648 w 117719"/>
                          <a:gd name="connsiteY7" fmla="*/ 1737 h 117719"/>
                          <a:gd name="connsiteX8" fmla="*/ 1737 w 117719"/>
                          <a:gd name="connsiteY8" fmla="*/ 45072 h 117719"/>
                          <a:gd name="connsiteX9" fmla="*/ 45072 w 117719"/>
                          <a:gd name="connsiteY9" fmla="*/ 115982 h 117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719" h="117719">
                            <a:moveTo>
                              <a:pt x="49011" y="96285"/>
                            </a:moveTo>
                            <a:cubicBezTo>
                              <a:pt x="25374" y="92346"/>
                              <a:pt x="5677" y="64769"/>
                              <a:pt x="13556" y="41132"/>
                            </a:cubicBezTo>
                            <a:cubicBezTo>
                              <a:pt x="17495" y="17495"/>
                              <a:pt x="45072" y="-2202"/>
                              <a:pt x="68708" y="5677"/>
                            </a:cubicBezTo>
                            <a:cubicBezTo>
                              <a:pt x="92346" y="13556"/>
                              <a:pt x="108103" y="37193"/>
                              <a:pt x="104164" y="60830"/>
                            </a:cubicBezTo>
                            <a:cubicBezTo>
                              <a:pt x="100224" y="88406"/>
                              <a:pt x="76588" y="104164"/>
                              <a:pt x="49011" y="96285"/>
                            </a:cubicBezTo>
                            <a:close/>
                            <a:moveTo>
                              <a:pt x="45072" y="115982"/>
                            </a:moveTo>
                            <a:cubicBezTo>
                              <a:pt x="76588" y="123861"/>
                              <a:pt x="108103" y="104164"/>
                              <a:pt x="115982" y="72648"/>
                            </a:cubicBezTo>
                            <a:cubicBezTo>
                              <a:pt x="123861" y="41132"/>
                              <a:pt x="104164" y="9616"/>
                              <a:pt x="72648" y="1737"/>
                            </a:cubicBezTo>
                            <a:cubicBezTo>
                              <a:pt x="41132" y="-6142"/>
                              <a:pt x="9616" y="13556"/>
                              <a:pt x="1737" y="45072"/>
                            </a:cubicBezTo>
                            <a:cubicBezTo>
                              <a:pt x="-6142" y="80527"/>
                              <a:pt x="13556" y="112043"/>
                              <a:pt x="45072" y="115982"/>
                            </a:cubicBezTo>
                            <a:close/>
                          </a:path>
                        </a:pathLst>
                      </a:custGeom>
                      <a:solidFill>
                        <a:srgbClr val="F6D1E4"/>
                      </a:solidFill>
                      <a:ln w="39379" cap="flat">
                        <a:noFill/>
                        <a:prstDash val="solid"/>
                        <a:miter/>
                      </a:ln>
                    </p:spPr>
                    <p:txBody>
                      <a:bodyPr rtlCol="0" anchor="ctr"/>
                      <a:lstStyle/>
                      <a:p>
                        <a:endParaRPr lang="en-US"/>
                      </a:p>
                    </p:txBody>
                  </p:sp>
                  <p:sp>
                    <p:nvSpPr>
                      <p:cNvPr id="3482" name="Freeform: Shape 3481">
                        <a:extLst>
                          <a:ext uri="{FF2B5EF4-FFF2-40B4-BE49-F238E27FC236}">
                            <a16:creationId xmlns:a16="http://schemas.microsoft.com/office/drawing/2014/main" xmlns="" id="{AAFA7F65-5175-4EED-AC09-2ED261BC6FD3}"/>
                          </a:ext>
                        </a:extLst>
                      </p:cNvPr>
                      <p:cNvSpPr/>
                      <p:nvPr/>
                    </p:nvSpPr>
                    <p:spPr>
                      <a:xfrm>
                        <a:off x="16724716" y="3082202"/>
                        <a:ext cx="91814" cy="92975"/>
                      </a:xfrm>
                      <a:custGeom>
                        <a:avLst/>
                        <a:gdLst>
                          <a:gd name="connsiteX0" fmla="*/ 603 w 91814"/>
                          <a:gd name="connsiteY0" fmla="*/ 37220 h 92975"/>
                          <a:gd name="connsiteX1" fmla="*/ 55756 w 91814"/>
                          <a:gd name="connsiteY1" fmla="*/ 1765 h 92975"/>
                          <a:gd name="connsiteX2" fmla="*/ 91211 w 91814"/>
                          <a:gd name="connsiteY2" fmla="*/ 56917 h 92975"/>
                          <a:gd name="connsiteX3" fmla="*/ 36058 w 91814"/>
                          <a:gd name="connsiteY3" fmla="*/ 92372 h 92975"/>
                          <a:gd name="connsiteX4" fmla="*/ 603 w 91814"/>
                          <a:gd name="connsiteY4" fmla="*/ 37220 h 92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814" h="92975">
                            <a:moveTo>
                              <a:pt x="603" y="37220"/>
                            </a:moveTo>
                            <a:cubicBezTo>
                              <a:pt x="4543" y="13583"/>
                              <a:pt x="32119" y="-6115"/>
                              <a:pt x="55756" y="1765"/>
                            </a:cubicBezTo>
                            <a:cubicBezTo>
                              <a:pt x="79393" y="9643"/>
                              <a:pt x="95151" y="33280"/>
                              <a:pt x="91211" y="56917"/>
                            </a:cubicBezTo>
                            <a:cubicBezTo>
                              <a:pt x="87272" y="80554"/>
                              <a:pt x="59696" y="96312"/>
                              <a:pt x="36058" y="92372"/>
                            </a:cubicBezTo>
                            <a:cubicBezTo>
                              <a:pt x="12422" y="88433"/>
                              <a:pt x="-3336" y="64796"/>
                              <a:pt x="603" y="37220"/>
                            </a:cubicBezTo>
                            <a:close/>
                          </a:path>
                        </a:pathLst>
                      </a:custGeom>
                      <a:solidFill>
                        <a:srgbClr val="C843BE"/>
                      </a:solidFill>
                      <a:ln w="39379" cap="flat">
                        <a:noFill/>
                        <a:prstDash val="solid"/>
                        <a:miter/>
                      </a:ln>
                    </p:spPr>
                    <p:txBody>
                      <a:bodyPr rtlCol="0" anchor="ctr"/>
                      <a:lstStyle/>
                      <a:p>
                        <a:endParaRPr lang="en-US"/>
                      </a:p>
                    </p:txBody>
                  </p:sp>
                  <p:sp>
                    <p:nvSpPr>
                      <p:cNvPr id="3483" name="Freeform: Shape 3482">
                        <a:extLst>
                          <a:ext uri="{FF2B5EF4-FFF2-40B4-BE49-F238E27FC236}">
                            <a16:creationId xmlns:a16="http://schemas.microsoft.com/office/drawing/2014/main" xmlns="" id="{3C5F6D20-0460-42EC-837C-468C31563B58}"/>
                          </a:ext>
                        </a:extLst>
                      </p:cNvPr>
                      <p:cNvSpPr/>
                      <p:nvPr/>
                    </p:nvSpPr>
                    <p:spPr>
                      <a:xfrm>
                        <a:off x="16825981" y="3397053"/>
                        <a:ext cx="92975" cy="93283"/>
                      </a:xfrm>
                      <a:custGeom>
                        <a:avLst/>
                        <a:gdLst>
                          <a:gd name="connsiteX0" fmla="*/ 41159 w 92975"/>
                          <a:gd name="connsiteY0" fmla="*/ 76922 h 93283"/>
                          <a:gd name="connsiteX1" fmla="*/ 13583 w 92975"/>
                          <a:gd name="connsiteY1" fmla="*/ 29648 h 93283"/>
                          <a:gd name="connsiteX2" fmla="*/ 60857 w 92975"/>
                          <a:gd name="connsiteY2" fmla="*/ 2072 h 93283"/>
                          <a:gd name="connsiteX3" fmla="*/ 88433 w 92975"/>
                          <a:gd name="connsiteY3" fmla="*/ 49346 h 93283"/>
                          <a:gd name="connsiteX4" fmla="*/ 41159 w 92975"/>
                          <a:gd name="connsiteY4" fmla="*/ 76922 h 93283"/>
                          <a:gd name="connsiteX5" fmla="*/ 37220 w 92975"/>
                          <a:gd name="connsiteY5" fmla="*/ 92680 h 93283"/>
                          <a:gd name="connsiteX6" fmla="*/ 92373 w 92975"/>
                          <a:gd name="connsiteY6" fmla="*/ 57225 h 93283"/>
                          <a:gd name="connsiteX7" fmla="*/ 56917 w 92975"/>
                          <a:gd name="connsiteY7" fmla="*/ 2072 h 93283"/>
                          <a:gd name="connsiteX8" fmla="*/ 1765 w 92975"/>
                          <a:gd name="connsiteY8" fmla="*/ 37527 h 93283"/>
                          <a:gd name="connsiteX9" fmla="*/ 37220 w 92975"/>
                          <a:gd name="connsiteY9" fmla="*/ 92680 h 9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975" h="93283">
                            <a:moveTo>
                              <a:pt x="41159" y="76922"/>
                            </a:moveTo>
                            <a:cubicBezTo>
                              <a:pt x="21462" y="72983"/>
                              <a:pt x="5704" y="53285"/>
                              <a:pt x="13583" y="29648"/>
                            </a:cubicBezTo>
                            <a:cubicBezTo>
                              <a:pt x="17523" y="9951"/>
                              <a:pt x="37220" y="-5807"/>
                              <a:pt x="60857" y="2072"/>
                            </a:cubicBezTo>
                            <a:cubicBezTo>
                              <a:pt x="80554" y="6012"/>
                              <a:pt x="96312" y="25709"/>
                              <a:pt x="88433" y="49346"/>
                            </a:cubicBezTo>
                            <a:cubicBezTo>
                              <a:pt x="84494" y="69043"/>
                              <a:pt x="60857" y="80862"/>
                              <a:pt x="41159" y="76922"/>
                            </a:cubicBezTo>
                            <a:close/>
                            <a:moveTo>
                              <a:pt x="37220" y="92680"/>
                            </a:moveTo>
                            <a:cubicBezTo>
                              <a:pt x="60857" y="96619"/>
                              <a:pt x="88433" y="80862"/>
                              <a:pt x="92373" y="57225"/>
                            </a:cubicBezTo>
                            <a:cubicBezTo>
                              <a:pt x="96312" y="33588"/>
                              <a:pt x="80554" y="6012"/>
                              <a:pt x="56917" y="2072"/>
                            </a:cubicBezTo>
                            <a:cubicBezTo>
                              <a:pt x="33280" y="-5807"/>
                              <a:pt x="5704" y="13890"/>
                              <a:pt x="1765" y="37527"/>
                            </a:cubicBezTo>
                            <a:cubicBezTo>
                              <a:pt x="-6115" y="61164"/>
                              <a:pt x="13583" y="84801"/>
                              <a:pt x="37220" y="92680"/>
                            </a:cubicBezTo>
                            <a:close/>
                          </a:path>
                        </a:pathLst>
                      </a:custGeom>
                      <a:solidFill>
                        <a:srgbClr val="F6D1E4"/>
                      </a:solidFill>
                      <a:ln w="39379" cap="flat">
                        <a:noFill/>
                        <a:prstDash val="solid"/>
                        <a:miter/>
                      </a:ln>
                    </p:spPr>
                    <p:txBody>
                      <a:bodyPr rtlCol="0" anchor="ctr"/>
                      <a:lstStyle/>
                      <a:p>
                        <a:endParaRPr lang="en-US"/>
                      </a:p>
                    </p:txBody>
                  </p:sp>
                  <p:sp>
                    <p:nvSpPr>
                      <p:cNvPr id="3484" name="Freeform: Shape 3483">
                        <a:extLst>
                          <a:ext uri="{FF2B5EF4-FFF2-40B4-BE49-F238E27FC236}">
                            <a16:creationId xmlns:a16="http://schemas.microsoft.com/office/drawing/2014/main" xmlns="" id="{EA609ABF-5875-423F-96FC-C6D4EDB8C331}"/>
                          </a:ext>
                        </a:extLst>
                      </p:cNvPr>
                      <p:cNvSpPr/>
                      <p:nvPr/>
                    </p:nvSpPr>
                    <p:spPr>
                      <a:xfrm>
                        <a:off x="16838809" y="3397053"/>
                        <a:ext cx="77677" cy="78994"/>
                      </a:xfrm>
                      <a:custGeom>
                        <a:avLst/>
                        <a:gdLst>
                          <a:gd name="connsiteX0" fmla="*/ 755 w 77677"/>
                          <a:gd name="connsiteY0" fmla="*/ 29648 h 78994"/>
                          <a:gd name="connsiteX1" fmla="*/ 48029 w 77677"/>
                          <a:gd name="connsiteY1" fmla="*/ 2072 h 78994"/>
                          <a:gd name="connsiteX2" fmla="*/ 75605 w 77677"/>
                          <a:gd name="connsiteY2" fmla="*/ 49346 h 78994"/>
                          <a:gd name="connsiteX3" fmla="*/ 28331 w 77677"/>
                          <a:gd name="connsiteY3" fmla="*/ 76922 h 78994"/>
                          <a:gd name="connsiteX4" fmla="*/ 755 w 77677"/>
                          <a:gd name="connsiteY4" fmla="*/ 29648 h 78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677" h="78994">
                            <a:moveTo>
                              <a:pt x="755" y="29648"/>
                            </a:moveTo>
                            <a:cubicBezTo>
                              <a:pt x="4695" y="9951"/>
                              <a:pt x="24392" y="-5807"/>
                              <a:pt x="48029" y="2072"/>
                            </a:cubicBezTo>
                            <a:cubicBezTo>
                              <a:pt x="67726" y="6012"/>
                              <a:pt x="83484" y="25709"/>
                              <a:pt x="75605" y="49346"/>
                            </a:cubicBezTo>
                            <a:cubicBezTo>
                              <a:pt x="71666" y="69043"/>
                              <a:pt x="51968" y="84801"/>
                              <a:pt x="28331" y="76922"/>
                            </a:cubicBezTo>
                            <a:cubicBezTo>
                              <a:pt x="8634" y="69043"/>
                              <a:pt x="-3185" y="49346"/>
                              <a:pt x="755" y="29648"/>
                            </a:cubicBezTo>
                            <a:close/>
                          </a:path>
                        </a:pathLst>
                      </a:custGeom>
                      <a:solidFill>
                        <a:srgbClr val="C843BE"/>
                      </a:solidFill>
                      <a:ln w="39379" cap="flat">
                        <a:noFill/>
                        <a:prstDash val="solid"/>
                        <a:miter/>
                      </a:ln>
                    </p:spPr>
                    <p:txBody>
                      <a:bodyPr rtlCol="0" anchor="ctr"/>
                      <a:lstStyle/>
                      <a:p>
                        <a:endParaRPr lang="en-US"/>
                      </a:p>
                    </p:txBody>
                  </p:sp>
                  <p:sp>
                    <p:nvSpPr>
                      <p:cNvPr id="3485" name="Freeform: Shape 3484">
                        <a:extLst>
                          <a:ext uri="{FF2B5EF4-FFF2-40B4-BE49-F238E27FC236}">
                            <a16:creationId xmlns:a16="http://schemas.microsoft.com/office/drawing/2014/main" xmlns="" id="{16CC2AE2-CE2D-4879-8AD7-CC6833C276BA}"/>
                          </a:ext>
                        </a:extLst>
                      </p:cNvPr>
                      <p:cNvSpPr/>
                      <p:nvPr/>
                    </p:nvSpPr>
                    <p:spPr>
                      <a:xfrm>
                        <a:off x="16944412" y="2850019"/>
                        <a:ext cx="136978" cy="136978"/>
                      </a:xfrm>
                      <a:custGeom>
                        <a:avLst/>
                        <a:gdLst>
                          <a:gd name="connsiteX0" fmla="*/ 72429 w 136978"/>
                          <a:gd name="connsiteY0" fmla="*/ 119703 h 136978"/>
                          <a:gd name="connsiteX1" fmla="*/ 33034 w 136978"/>
                          <a:gd name="connsiteY1" fmla="*/ 60611 h 136978"/>
                          <a:gd name="connsiteX2" fmla="*/ 92126 w 136978"/>
                          <a:gd name="connsiteY2" fmla="*/ 21216 h 136978"/>
                          <a:gd name="connsiteX3" fmla="*/ 131521 w 136978"/>
                          <a:gd name="connsiteY3" fmla="*/ 80308 h 136978"/>
                          <a:gd name="connsiteX4" fmla="*/ 72429 w 136978"/>
                          <a:gd name="connsiteY4" fmla="*/ 119703 h 136978"/>
                          <a:gd name="connsiteX5" fmla="*/ 52731 w 136978"/>
                          <a:gd name="connsiteY5" fmla="*/ 135461 h 136978"/>
                          <a:gd name="connsiteX6" fmla="*/ 135461 w 136978"/>
                          <a:gd name="connsiteY6" fmla="*/ 84247 h 136978"/>
                          <a:gd name="connsiteX7" fmla="*/ 84247 w 136978"/>
                          <a:gd name="connsiteY7" fmla="*/ 1518 h 136978"/>
                          <a:gd name="connsiteX8" fmla="*/ 1518 w 136978"/>
                          <a:gd name="connsiteY8" fmla="*/ 52731 h 136978"/>
                          <a:gd name="connsiteX9" fmla="*/ 52731 w 136978"/>
                          <a:gd name="connsiteY9" fmla="*/ 135461 h 136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978" h="136978">
                            <a:moveTo>
                              <a:pt x="72429" y="119703"/>
                            </a:moveTo>
                            <a:cubicBezTo>
                              <a:pt x="44853" y="111824"/>
                              <a:pt x="29095" y="88187"/>
                              <a:pt x="33034" y="60611"/>
                            </a:cubicBezTo>
                            <a:cubicBezTo>
                              <a:pt x="40913" y="33034"/>
                              <a:pt x="64550" y="17276"/>
                              <a:pt x="92126" y="21216"/>
                            </a:cubicBezTo>
                            <a:cubicBezTo>
                              <a:pt x="119703" y="29095"/>
                              <a:pt x="135461" y="52731"/>
                              <a:pt x="131521" y="80308"/>
                            </a:cubicBezTo>
                            <a:cubicBezTo>
                              <a:pt x="127582" y="107884"/>
                              <a:pt x="100005" y="123642"/>
                              <a:pt x="72429" y="119703"/>
                            </a:cubicBezTo>
                            <a:close/>
                            <a:moveTo>
                              <a:pt x="52731" y="135461"/>
                            </a:moveTo>
                            <a:cubicBezTo>
                              <a:pt x="88187" y="143340"/>
                              <a:pt x="127582" y="119703"/>
                              <a:pt x="135461" y="84247"/>
                            </a:cubicBezTo>
                            <a:cubicBezTo>
                              <a:pt x="143340" y="48792"/>
                              <a:pt x="119703" y="9397"/>
                              <a:pt x="84247" y="1518"/>
                            </a:cubicBezTo>
                            <a:cubicBezTo>
                              <a:pt x="48792" y="-6361"/>
                              <a:pt x="9397" y="17276"/>
                              <a:pt x="1518" y="52731"/>
                            </a:cubicBezTo>
                            <a:cubicBezTo>
                              <a:pt x="-6361" y="88187"/>
                              <a:pt x="17276" y="123642"/>
                              <a:pt x="52731" y="135461"/>
                            </a:cubicBezTo>
                            <a:close/>
                          </a:path>
                        </a:pathLst>
                      </a:custGeom>
                      <a:solidFill>
                        <a:srgbClr val="F6D1E4"/>
                      </a:solidFill>
                      <a:ln w="39379" cap="flat">
                        <a:noFill/>
                        <a:prstDash val="solid"/>
                        <a:miter/>
                      </a:ln>
                    </p:spPr>
                    <p:txBody>
                      <a:bodyPr rtlCol="0" anchor="ctr"/>
                      <a:lstStyle/>
                      <a:p>
                        <a:endParaRPr lang="en-US"/>
                      </a:p>
                    </p:txBody>
                  </p:sp>
                  <p:sp>
                    <p:nvSpPr>
                      <p:cNvPr id="3486" name="Freeform: Shape 3485">
                        <a:extLst>
                          <a:ext uri="{FF2B5EF4-FFF2-40B4-BE49-F238E27FC236}">
                            <a16:creationId xmlns:a16="http://schemas.microsoft.com/office/drawing/2014/main" xmlns="" id="{1AC88C6B-81A7-49F4-A3E6-6B3228537A1C}"/>
                          </a:ext>
                        </a:extLst>
                      </p:cNvPr>
                      <p:cNvSpPr/>
                      <p:nvPr/>
                    </p:nvSpPr>
                    <p:spPr>
                      <a:xfrm>
                        <a:off x="16976847" y="2866696"/>
                        <a:ext cx="99685" cy="99685"/>
                      </a:xfrm>
                      <a:custGeom>
                        <a:avLst/>
                        <a:gdLst>
                          <a:gd name="connsiteX0" fmla="*/ 599 w 99685"/>
                          <a:gd name="connsiteY0" fmla="*/ 39994 h 99685"/>
                          <a:gd name="connsiteX1" fmla="*/ 59691 w 99685"/>
                          <a:gd name="connsiteY1" fmla="*/ 599 h 99685"/>
                          <a:gd name="connsiteX2" fmla="*/ 99086 w 99685"/>
                          <a:gd name="connsiteY2" fmla="*/ 59691 h 99685"/>
                          <a:gd name="connsiteX3" fmla="*/ 39994 w 99685"/>
                          <a:gd name="connsiteY3" fmla="*/ 99086 h 99685"/>
                          <a:gd name="connsiteX4" fmla="*/ 599 w 99685"/>
                          <a:gd name="connsiteY4" fmla="*/ 39994 h 99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685" h="99685">
                            <a:moveTo>
                              <a:pt x="599" y="39994"/>
                            </a:moveTo>
                            <a:cubicBezTo>
                              <a:pt x="8478" y="12417"/>
                              <a:pt x="32115" y="-3341"/>
                              <a:pt x="59691" y="599"/>
                            </a:cubicBezTo>
                            <a:cubicBezTo>
                              <a:pt x="87268" y="8478"/>
                              <a:pt x="103026" y="32115"/>
                              <a:pt x="99086" y="59691"/>
                            </a:cubicBezTo>
                            <a:cubicBezTo>
                              <a:pt x="91207" y="87268"/>
                              <a:pt x="67570" y="103026"/>
                              <a:pt x="39994" y="99086"/>
                            </a:cubicBezTo>
                            <a:cubicBezTo>
                              <a:pt x="12418" y="95146"/>
                              <a:pt x="-3340" y="67570"/>
                              <a:pt x="599" y="39994"/>
                            </a:cubicBezTo>
                            <a:close/>
                          </a:path>
                        </a:pathLst>
                      </a:custGeom>
                      <a:solidFill>
                        <a:srgbClr val="C843BE"/>
                      </a:solidFill>
                      <a:ln w="39379" cap="flat">
                        <a:noFill/>
                        <a:prstDash val="solid"/>
                        <a:miter/>
                      </a:ln>
                    </p:spPr>
                    <p:txBody>
                      <a:bodyPr rtlCol="0" anchor="ctr"/>
                      <a:lstStyle/>
                      <a:p>
                        <a:endParaRPr lang="en-US"/>
                      </a:p>
                    </p:txBody>
                  </p:sp>
                  <p:sp>
                    <p:nvSpPr>
                      <p:cNvPr id="3487" name="Freeform: Shape 3486">
                        <a:extLst>
                          <a:ext uri="{FF2B5EF4-FFF2-40B4-BE49-F238E27FC236}">
                            <a16:creationId xmlns:a16="http://schemas.microsoft.com/office/drawing/2014/main" xmlns="" id="{349D53E8-6DB1-4577-86C0-B8A63693A55A}"/>
                          </a:ext>
                        </a:extLst>
                      </p:cNvPr>
                      <p:cNvSpPr/>
                      <p:nvPr/>
                    </p:nvSpPr>
                    <p:spPr>
                      <a:xfrm>
                        <a:off x="17178360" y="2901725"/>
                        <a:ext cx="76899" cy="79814"/>
                      </a:xfrm>
                      <a:custGeom>
                        <a:avLst/>
                        <a:gdLst>
                          <a:gd name="connsiteX0" fmla="*/ 0 w 76899"/>
                          <a:gd name="connsiteY0" fmla="*/ 16783 h 79814"/>
                          <a:gd name="connsiteX1" fmla="*/ 43334 w 76899"/>
                          <a:gd name="connsiteY1" fmla="*/ 1025 h 79814"/>
                          <a:gd name="connsiteX2" fmla="*/ 74850 w 76899"/>
                          <a:gd name="connsiteY2" fmla="*/ 52238 h 79814"/>
                          <a:gd name="connsiteX3" fmla="*/ 51213 w 76899"/>
                          <a:gd name="connsiteY3" fmla="*/ 79814 h 79814"/>
                          <a:gd name="connsiteX4" fmla="*/ 66971 w 76899"/>
                          <a:gd name="connsiteY4" fmla="*/ 60117 h 79814"/>
                          <a:gd name="connsiteX5" fmla="*/ 39395 w 76899"/>
                          <a:gd name="connsiteY5" fmla="*/ 16783 h 79814"/>
                          <a:gd name="connsiteX6" fmla="*/ 7879 w 76899"/>
                          <a:gd name="connsiteY6" fmla="*/ 28601 h 79814"/>
                          <a:gd name="connsiteX7" fmla="*/ 0 w 76899"/>
                          <a:gd name="connsiteY7" fmla="*/ 16783 h 79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899" h="79814">
                            <a:moveTo>
                              <a:pt x="0" y="16783"/>
                            </a:moveTo>
                            <a:cubicBezTo>
                              <a:pt x="11818" y="4964"/>
                              <a:pt x="27576" y="-2915"/>
                              <a:pt x="43334" y="1025"/>
                            </a:cubicBezTo>
                            <a:cubicBezTo>
                              <a:pt x="66971" y="4964"/>
                              <a:pt x="82729" y="28601"/>
                              <a:pt x="74850" y="52238"/>
                            </a:cubicBezTo>
                            <a:cubicBezTo>
                              <a:pt x="70911" y="64057"/>
                              <a:pt x="63032" y="75875"/>
                              <a:pt x="51213" y="79814"/>
                            </a:cubicBezTo>
                            <a:cubicBezTo>
                              <a:pt x="59092" y="75875"/>
                              <a:pt x="63032" y="67996"/>
                              <a:pt x="66971" y="60117"/>
                            </a:cubicBezTo>
                            <a:cubicBezTo>
                              <a:pt x="70911" y="40420"/>
                              <a:pt x="59092" y="24662"/>
                              <a:pt x="39395" y="16783"/>
                            </a:cubicBezTo>
                            <a:cubicBezTo>
                              <a:pt x="27576" y="12843"/>
                              <a:pt x="15758" y="16783"/>
                              <a:pt x="7879" y="28601"/>
                            </a:cubicBezTo>
                            <a:cubicBezTo>
                              <a:pt x="3939" y="24662"/>
                              <a:pt x="0" y="20722"/>
                              <a:pt x="0" y="16783"/>
                            </a:cubicBezTo>
                            <a:close/>
                          </a:path>
                        </a:pathLst>
                      </a:custGeom>
                      <a:solidFill>
                        <a:srgbClr val="F6D1E4"/>
                      </a:solidFill>
                      <a:ln w="39379" cap="flat">
                        <a:noFill/>
                        <a:prstDash val="solid"/>
                        <a:miter/>
                      </a:ln>
                    </p:spPr>
                    <p:txBody>
                      <a:bodyPr rtlCol="0" anchor="ctr"/>
                      <a:lstStyle/>
                      <a:p>
                        <a:endParaRPr lang="en-US"/>
                      </a:p>
                    </p:txBody>
                  </p:sp>
                  <p:sp>
                    <p:nvSpPr>
                      <p:cNvPr id="3488" name="Freeform: Shape 3487">
                        <a:extLst>
                          <a:ext uri="{FF2B5EF4-FFF2-40B4-BE49-F238E27FC236}">
                            <a16:creationId xmlns:a16="http://schemas.microsoft.com/office/drawing/2014/main" xmlns="" id="{B236F1B0-379C-48A3-8DC8-88117851F6EE}"/>
                          </a:ext>
                        </a:extLst>
                      </p:cNvPr>
                      <p:cNvSpPr/>
                      <p:nvPr/>
                    </p:nvSpPr>
                    <p:spPr>
                      <a:xfrm>
                        <a:off x="17165778" y="2914569"/>
                        <a:ext cx="24400" cy="70910"/>
                      </a:xfrm>
                      <a:custGeom>
                        <a:avLst/>
                        <a:gdLst>
                          <a:gd name="connsiteX0" fmla="*/ 764 w 24400"/>
                          <a:gd name="connsiteY0" fmla="*/ 19697 h 70910"/>
                          <a:gd name="connsiteX1" fmla="*/ 8642 w 24400"/>
                          <a:gd name="connsiteY1" fmla="*/ 0 h 70910"/>
                          <a:gd name="connsiteX2" fmla="*/ 16522 w 24400"/>
                          <a:gd name="connsiteY2" fmla="*/ 15758 h 70910"/>
                          <a:gd name="connsiteX3" fmla="*/ 8642 w 24400"/>
                          <a:gd name="connsiteY3" fmla="*/ 31516 h 70910"/>
                          <a:gd name="connsiteX4" fmla="*/ 24400 w 24400"/>
                          <a:gd name="connsiteY4" fmla="*/ 70911 h 70910"/>
                          <a:gd name="connsiteX5" fmla="*/ 764 w 24400"/>
                          <a:gd name="connsiteY5" fmla="*/ 19697 h 70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00" h="70910">
                            <a:moveTo>
                              <a:pt x="764" y="19697"/>
                            </a:moveTo>
                            <a:cubicBezTo>
                              <a:pt x="764" y="11819"/>
                              <a:pt x="4703" y="7879"/>
                              <a:pt x="8642" y="0"/>
                            </a:cubicBezTo>
                            <a:cubicBezTo>
                              <a:pt x="12582" y="3939"/>
                              <a:pt x="12582" y="7879"/>
                              <a:pt x="16522" y="15758"/>
                            </a:cubicBezTo>
                            <a:cubicBezTo>
                              <a:pt x="12582" y="19697"/>
                              <a:pt x="8642" y="27576"/>
                              <a:pt x="8642" y="31516"/>
                            </a:cubicBezTo>
                            <a:cubicBezTo>
                              <a:pt x="4703" y="47274"/>
                              <a:pt x="12582" y="63032"/>
                              <a:pt x="24400" y="70911"/>
                            </a:cubicBezTo>
                            <a:cubicBezTo>
                              <a:pt x="8642" y="63032"/>
                              <a:pt x="-3176" y="43334"/>
                              <a:pt x="764" y="19697"/>
                            </a:cubicBezTo>
                            <a:close/>
                          </a:path>
                        </a:pathLst>
                      </a:custGeom>
                      <a:solidFill>
                        <a:srgbClr val="F6D1E4"/>
                      </a:solidFill>
                      <a:ln w="39379" cap="flat">
                        <a:noFill/>
                        <a:prstDash val="solid"/>
                        <a:miter/>
                      </a:ln>
                    </p:spPr>
                    <p:txBody>
                      <a:bodyPr rtlCol="0" anchor="ctr"/>
                      <a:lstStyle/>
                      <a:p>
                        <a:endParaRPr lang="en-US"/>
                      </a:p>
                    </p:txBody>
                  </p:sp>
                  <p:sp>
                    <p:nvSpPr>
                      <p:cNvPr id="3489" name="Freeform: Shape 3488">
                        <a:extLst>
                          <a:ext uri="{FF2B5EF4-FFF2-40B4-BE49-F238E27FC236}">
                            <a16:creationId xmlns:a16="http://schemas.microsoft.com/office/drawing/2014/main" xmlns="" id="{ED5852FE-CB7E-4E2B-9D03-BCBE173DDF34}"/>
                          </a:ext>
                        </a:extLst>
                      </p:cNvPr>
                      <p:cNvSpPr/>
                      <p:nvPr/>
                    </p:nvSpPr>
                    <p:spPr>
                      <a:xfrm>
                        <a:off x="17209876" y="2985480"/>
                        <a:ext cx="23636" cy="3939"/>
                      </a:xfrm>
                      <a:custGeom>
                        <a:avLst/>
                        <a:gdLst>
                          <a:gd name="connsiteX0" fmla="*/ 0 w 23636"/>
                          <a:gd name="connsiteY0" fmla="*/ 3939 h 3939"/>
                          <a:gd name="connsiteX1" fmla="*/ 23637 w 23636"/>
                          <a:gd name="connsiteY1" fmla="*/ 0 h 3939"/>
                          <a:gd name="connsiteX2" fmla="*/ 0 w 23636"/>
                          <a:gd name="connsiteY2" fmla="*/ 3939 h 3939"/>
                          <a:gd name="connsiteX3" fmla="*/ 0 w 23636"/>
                          <a:gd name="connsiteY3" fmla="*/ 3939 h 3939"/>
                        </a:gdLst>
                        <a:ahLst/>
                        <a:cxnLst>
                          <a:cxn ang="0">
                            <a:pos x="connsiteX0" y="connsiteY0"/>
                          </a:cxn>
                          <a:cxn ang="0">
                            <a:pos x="connsiteX1" y="connsiteY1"/>
                          </a:cxn>
                          <a:cxn ang="0">
                            <a:pos x="connsiteX2" y="connsiteY2"/>
                          </a:cxn>
                          <a:cxn ang="0">
                            <a:pos x="connsiteX3" y="connsiteY3"/>
                          </a:cxn>
                        </a:cxnLst>
                        <a:rect l="l" t="t" r="r" b="b"/>
                        <a:pathLst>
                          <a:path w="23636" h="3939">
                            <a:moveTo>
                              <a:pt x="0" y="3939"/>
                            </a:moveTo>
                            <a:cubicBezTo>
                              <a:pt x="7879" y="3939"/>
                              <a:pt x="15758" y="3939"/>
                              <a:pt x="23637" y="0"/>
                            </a:cubicBezTo>
                            <a:cubicBezTo>
                              <a:pt x="15758" y="3939"/>
                              <a:pt x="7879" y="3939"/>
                              <a:pt x="0" y="3939"/>
                            </a:cubicBezTo>
                            <a:lnTo>
                              <a:pt x="0" y="3939"/>
                            </a:lnTo>
                            <a:close/>
                          </a:path>
                        </a:pathLst>
                      </a:custGeom>
                      <a:solidFill>
                        <a:srgbClr val="F6D1E4"/>
                      </a:solidFill>
                      <a:ln w="39379" cap="flat">
                        <a:noFill/>
                        <a:prstDash val="solid"/>
                        <a:miter/>
                      </a:ln>
                    </p:spPr>
                    <p:txBody>
                      <a:bodyPr rtlCol="0" anchor="ctr"/>
                      <a:lstStyle/>
                      <a:p>
                        <a:endParaRPr lang="en-US"/>
                      </a:p>
                    </p:txBody>
                  </p:sp>
                  <p:sp>
                    <p:nvSpPr>
                      <p:cNvPr id="3490" name="Freeform: Shape 3489">
                        <a:extLst>
                          <a:ext uri="{FF2B5EF4-FFF2-40B4-BE49-F238E27FC236}">
                            <a16:creationId xmlns:a16="http://schemas.microsoft.com/office/drawing/2014/main" xmlns="" id="{DCDEBEB8-0321-4464-8D75-5E6C9C87D8AB}"/>
                          </a:ext>
                        </a:extLst>
                      </p:cNvPr>
                      <p:cNvSpPr/>
                      <p:nvPr/>
                    </p:nvSpPr>
                    <p:spPr>
                      <a:xfrm>
                        <a:off x="17194118" y="2985480"/>
                        <a:ext cx="15757" cy="3939"/>
                      </a:xfrm>
                      <a:custGeom>
                        <a:avLst/>
                        <a:gdLst>
                          <a:gd name="connsiteX0" fmla="*/ 0 w 15757"/>
                          <a:gd name="connsiteY0" fmla="*/ 0 h 3939"/>
                          <a:gd name="connsiteX1" fmla="*/ 7879 w 15757"/>
                          <a:gd name="connsiteY1" fmla="*/ 3939 h 3939"/>
                          <a:gd name="connsiteX2" fmla="*/ 15758 w 15757"/>
                          <a:gd name="connsiteY2" fmla="*/ 3939 h 3939"/>
                          <a:gd name="connsiteX3" fmla="*/ 15758 w 15757"/>
                          <a:gd name="connsiteY3" fmla="*/ 3939 h 3939"/>
                          <a:gd name="connsiteX4" fmla="*/ 11819 w 15757"/>
                          <a:gd name="connsiteY4" fmla="*/ 3939 h 3939"/>
                          <a:gd name="connsiteX5" fmla="*/ 0 w 15757"/>
                          <a:gd name="connsiteY5"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57" h="3939">
                            <a:moveTo>
                              <a:pt x="0" y="0"/>
                            </a:moveTo>
                            <a:cubicBezTo>
                              <a:pt x="3940" y="0"/>
                              <a:pt x="3940" y="0"/>
                              <a:pt x="7879" y="3939"/>
                            </a:cubicBezTo>
                            <a:cubicBezTo>
                              <a:pt x="11819" y="3939"/>
                              <a:pt x="11819" y="3939"/>
                              <a:pt x="15758" y="3939"/>
                            </a:cubicBezTo>
                            <a:lnTo>
                              <a:pt x="15758" y="3939"/>
                            </a:lnTo>
                            <a:cubicBezTo>
                              <a:pt x="15758" y="3939"/>
                              <a:pt x="11819" y="3939"/>
                              <a:pt x="11819" y="3939"/>
                            </a:cubicBezTo>
                            <a:cubicBezTo>
                              <a:pt x="3940" y="3939"/>
                              <a:pt x="3940" y="3939"/>
                              <a:pt x="0" y="0"/>
                            </a:cubicBezTo>
                            <a:close/>
                          </a:path>
                        </a:pathLst>
                      </a:custGeom>
                      <a:solidFill>
                        <a:srgbClr val="F6D1E4"/>
                      </a:solidFill>
                      <a:ln w="39379" cap="flat">
                        <a:noFill/>
                        <a:prstDash val="solid"/>
                        <a:miter/>
                      </a:ln>
                    </p:spPr>
                    <p:txBody>
                      <a:bodyPr rtlCol="0" anchor="ctr"/>
                      <a:lstStyle/>
                      <a:p>
                        <a:endParaRPr lang="en-US"/>
                      </a:p>
                    </p:txBody>
                  </p:sp>
                  <p:sp>
                    <p:nvSpPr>
                      <p:cNvPr id="3491" name="Freeform: Shape 3490">
                        <a:extLst>
                          <a:ext uri="{FF2B5EF4-FFF2-40B4-BE49-F238E27FC236}">
                            <a16:creationId xmlns:a16="http://schemas.microsoft.com/office/drawing/2014/main" xmlns="" id="{36F3ED1C-4F50-4B72-BF5D-937458F074C0}"/>
                          </a:ext>
                        </a:extLst>
                      </p:cNvPr>
                      <p:cNvSpPr/>
                      <p:nvPr/>
                    </p:nvSpPr>
                    <p:spPr>
                      <a:xfrm>
                        <a:off x="17186239" y="2918508"/>
                        <a:ext cx="59847" cy="66971"/>
                      </a:xfrm>
                      <a:custGeom>
                        <a:avLst/>
                        <a:gdLst>
                          <a:gd name="connsiteX0" fmla="*/ 0 w 59847"/>
                          <a:gd name="connsiteY0" fmla="*/ 11819 h 66971"/>
                          <a:gd name="connsiteX1" fmla="*/ 31516 w 59847"/>
                          <a:gd name="connsiteY1" fmla="*/ 0 h 66971"/>
                          <a:gd name="connsiteX2" fmla="*/ 59092 w 59847"/>
                          <a:gd name="connsiteY2" fmla="*/ 43334 h 66971"/>
                          <a:gd name="connsiteX3" fmla="*/ 43334 w 59847"/>
                          <a:gd name="connsiteY3" fmla="*/ 63032 h 66971"/>
                          <a:gd name="connsiteX4" fmla="*/ 19697 w 59847"/>
                          <a:gd name="connsiteY4" fmla="*/ 66971 h 66971"/>
                          <a:gd name="connsiteX5" fmla="*/ 0 w 59847"/>
                          <a:gd name="connsiteY5" fmla="*/ 11819 h 6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847" h="66971">
                            <a:moveTo>
                              <a:pt x="0" y="11819"/>
                            </a:moveTo>
                            <a:cubicBezTo>
                              <a:pt x="7879" y="3939"/>
                              <a:pt x="19697" y="0"/>
                              <a:pt x="31516" y="0"/>
                            </a:cubicBezTo>
                            <a:cubicBezTo>
                              <a:pt x="51213" y="3939"/>
                              <a:pt x="63032" y="23637"/>
                              <a:pt x="59092" y="43334"/>
                            </a:cubicBezTo>
                            <a:cubicBezTo>
                              <a:pt x="55153" y="51213"/>
                              <a:pt x="51213" y="59092"/>
                              <a:pt x="43334" y="63032"/>
                            </a:cubicBezTo>
                            <a:cubicBezTo>
                              <a:pt x="35455" y="66971"/>
                              <a:pt x="27576" y="66971"/>
                              <a:pt x="19697" y="66971"/>
                            </a:cubicBezTo>
                            <a:cubicBezTo>
                              <a:pt x="15758" y="47274"/>
                              <a:pt x="7879" y="31516"/>
                              <a:pt x="0" y="11819"/>
                            </a:cubicBezTo>
                            <a:close/>
                          </a:path>
                        </a:pathLst>
                      </a:custGeom>
                      <a:solidFill>
                        <a:srgbClr val="C843BE"/>
                      </a:solidFill>
                      <a:ln w="39379" cap="flat">
                        <a:noFill/>
                        <a:prstDash val="solid"/>
                        <a:miter/>
                      </a:ln>
                    </p:spPr>
                    <p:txBody>
                      <a:bodyPr rtlCol="0" anchor="ctr"/>
                      <a:lstStyle/>
                      <a:p>
                        <a:endParaRPr lang="en-US"/>
                      </a:p>
                    </p:txBody>
                  </p:sp>
                  <p:sp>
                    <p:nvSpPr>
                      <p:cNvPr id="3492" name="Freeform: Shape 3491">
                        <a:extLst>
                          <a:ext uri="{FF2B5EF4-FFF2-40B4-BE49-F238E27FC236}">
                            <a16:creationId xmlns:a16="http://schemas.microsoft.com/office/drawing/2014/main" xmlns="" id="{427A4251-DB83-46D9-AF35-FFCD10674D59}"/>
                          </a:ext>
                        </a:extLst>
                      </p:cNvPr>
                      <p:cNvSpPr/>
                      <p:nvPr/>
                    </p:nvSpPr>
                    <p:spPr>
                      <a:xfrm>
                        <a:off x="17177335" y="2934266"/>
                        <a:ext cx="32540" cy="59092"/>
                      </a:xfrm>
                      <a:custGeom>
                        <a:avLst/>
                        <a:gdLst>
                          <a:gd name="connsiteX0" fmla="*/ 1025 w 32540"/>
                          <a:gd name="connsiteY0" fmla="*/ 15758 h 59092"/>
                          <a:gd name="connsiteX1" fmla="*/ 8904 w 32540"/>
                          <a:gd name="connsiteY1" fmla="*/ 0 h 59092"/>
                          <a:gd name="connsiteX2" fmla="*/ 32541 w 32540"/>
                          <a:gd name="connsiteY2" fmla="*/ 59092 h 59092"/>
                          <a:gd name="connsiteX3" fmla="*/ 24662 w 32540"/>
                          <a:gd name="connsiteY3" fmla="*/ 59092 h 59092"/>
                          <a:gd name="connsiteX4" fmla="*/ 16783 w 32540"/>
                          <a:gd name="connsiteY4" fmla="*/ 55153 h 59092"/>
                          <a:gd name="connsiteX5" fmla="*/ 1025 w 32540"/>
                          <a:gd name="connsiteY5" fmla="*/ 15758 h 59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40" h="59092">
                            <a:moveTo>
                              <a:pt x="1025" y="15758"/>
                            </a:moveTo>
                            <a:cubicBezTo>
                              <a:pt x="1025" y="7879"/>
                              <a:pt x="4964" y="3939"/>
                              <a:pt x="8904" y="0"/>
                            </a:cubicBezTo>
                            <a:cubicBezTo>
                              <a:pt x="16783" y="15758"/>
                              <a:pt x="24662" y="35455"/>
                              <a:pt x="32541" y="59092"/>
                            </a:cubicBezTo>
                            <a:cubicBezTo>
                              <a:pt x="28601" y="59092"/>
                              <a:pt x="28601" y="59092"/>
                              <a:pt x="24662" y="59092"/>
                            </a:cubicBezTo>
                            <a:cubicBezTo>
                              <a:pt x="20722" y="59092"/>
                              <a:pt x="20722" y="59092"/>
                              <a:pt x="16783" y="55153"/>
                            </a:cubicBezTo>
                            <a:cubicBezTo>
                              <a:pt x="4964" y="43334"/>
                              <a:pt x="-2915" y="27576"/>
                              <a:pt x="1025" y="15758"/>
                            </a:cubicBezTo>
                            <a:close/>
                          </a:path>
                        </a:pathLst>
                      </a:custGeom>
                      <a:solidFill>
                        <a:srgbClr val="C843BE"/>
                      </a:solidFill>
                      <a:ln w="39379" cap="flat">
                        <a:noFill/>
                        <a:prstDash val="solid"/>
                        <a:miter/>
                      </a:ln>
                    </p:spPr>
                    <p:txBody>
                      <a:bodyPr rtlCol="0" anchor="ctr"/>
                      <a:lstStyle/>
                      <a:p>
                        <a:endParaRPr lang="en-US"/>
                      </a:p>
                    </p:txBody>
                  </p:sp>
                  <p:sp>
                    <p:nvSpPr>
                      <p:cNvPr id="3493" name="Freeform: Shape 3492">
                        <a:extLst>
                          <a:ext uri="{FF2B5EF4-FFF2-40B4-BE49-F238E27FC236}">
                            <a16:creationId xmlns:a16="http://schemas.microsoft.com/office/drawing/2014/main" xmlns="" id="{03BAE5AE-577B-4987-98DF-4F25B580232F}"/>
                          </a:ext>
                        </a:extLst>
                      </p:cNvPr>
                      <p:cNvSpPr/>
                      <p:nvPr/>
                    </p:nvSpPr>
                    <p:spPr>
                      <a:xfrm>
                        <a:off x="17103510" y="3009116"/>
                        <a:ext cx="23636" cy="23636"/>
                      </a:xfrm>
                      <a:custGeom>
                        <a:avLst/>
                        <a:gdLst>
                          <a:gd name="connsiteX0" fmla="*/ 23637 w 23636"/>
                          <a:gd name="connsiteY0" fmla="*/ 11818 h 23636"/>
                          <a:gd name="connsiteX1" fmla="*/ 11818 w 23636"/>
                          <a:gd name="connsiteY1" fmla="*/ 23637 h 23636"/>
                          <a:gd name="connsiteX2" fmla="*/ 0 w 23636"/>
                          <a:gd name="connsiteY2" fmla="*/ 11818 h 23636"/>
                          <a:gd name="connsiteX3" fmla="*/ 11818 w 23636"/>
                          <a:gd name="connsiteY3" fmla="*/ 0 h 23636"/>
                          <a:gd name="connsiteX4" fmla="*/ 23637 w 23636"/>
                          <a:gd name="connsiteY4" fmla="*/ 11818 h 23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36" h="23636">
                            <a:moveTo>
                              <a:pt x="23637" y="11818"/>
                            </a:moveTo>
                            <a:cubicBezTo>
                              <a:pt x="23637" y="18346"/>
                              <a:pt x="18346" y="23637"/>
                              <a:pt x="11818" y="23637"/>
                            </a:cubicBezTo>
                            <a:cubicBezTo>
                              <a:pt x="5291" y="23637"/>
                              <a:pt x="0" y="18346"/>
                              <a:pt x="0" y="11818"/>
                            </a:cubicBezTo>
                            <a:cubicBezTo>
                              <a:pt x="0" y="5291"/>
                              <a:pt x="5291" y="0"/>
                              <a:pt x="11818" y="0"/>
                            </a:cubicBezTo>
                            <a:cubicBezTo>
                              <a:pt x="18346" y="0"/>
                              <a:pt x="23637" y="5291"/>
                              <a:pt x="23637" y="11818"/>
                            </a:cubicBezTo>
                            <a:close/>
                          </a:path>
                        </a:pathLst>
                      </a:custGeom>
                      <a:solidFill>
                        <a:srgbClr val="F6D1E4"/>
                      </a:solidFill>
                      <a:ln w="39379" cap="flat">
                        <a:noFill/>
                        <a:prstDash val="solid"/>
                        <a:miter/>
                      </a:ln>
                    </p:spPr>
                    <p:txBody>
                      <a:bodyPr rtlCol="0" anchor="ctr"/>
                      <a:lstStyle/>
                      <a:p>
                        <a:endParaRPr lang="en-US"/>
                      </a:p>
                    </p:txBody>
                  </p:sp>
                  <p:sp>
                    <p:nvSpPr>
                      <p:cNvPr id="3494" name="Freeform: Shape 3493">
                        <a:extLst>
                          <a:ext uri="{FF2B5EF4-FFF2-40B4-BE49-F238E27FC236}">
                            <a16:creationId xmlns:a16="http://schemas.microsoft.com/office/drawing/2014/main" xmlns="" id="{06CEB523-4A04-4DEB-8B88-33F7F3481E68}"/>
                          </a:ext>
                        </a:extLst>
                      </p:cNvPr>
                      <p:cNvSpPr/>
                      <p:nvPr/>
                    </p:nvSpPr>
                    <p:spPr>
                      <a:xfrm>
                        <a:off x="17115328" y="3326669"/>
                        <a:ext cx="25182" cy="26727"/>
                      </a:xfrm>
                      <a:custGeom>
                        <a:avLst/>
                        <a:gdLst>
                          <a:gd name="connsiteX0" fmla="*/ 0 w 25182"/>
                          <a:gd name="connsiteY0" fmla="*/ 9424 h 26727"/>
                          <a:gd name="connsiteX1" fmla="*/ 15758 w 25182"/>
                          <a:gd name="connsiteY1" fmla="*/ 1545 h 26727"/>
                          <a:gd name="connsiteX2" fmla="*/ 23637 w 25182"/>
                          <a:gd name="connsiteY2" fmla="*/ 17303 h 26727"/>
                          <a:gd name="connsiteX3" fmla="*/ 7879 w 25182"/>
                          <a:gd name="connsiteY3" fmla="*/ 25182 h 26727"/>
                          <a:gd name="connsiteX4" fmla="*/ 0 w 25182"/>
                          <a:gd name="connsiteY4" fmla="*/ 9424 h 26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82" h="26727">
                            <a:moveTo>
                              <a:pt x="0" y="9424"/>
                            </a:moveTo>
                            <a:cubicBezTo>
                              <a:pt x="0" y="1545"/>
                              <a:pt x="7879" y="-2394"/>
                              <a:pt x="15758" y="1545"/>
                            </a:cubicBezTo>
                            <a:cubicBezTo>
                              <a:pt x="23637" y="1545"/>
                              <a:pt x="27577" y="9424"/>
                              <a:pt x="23637" y="17303"/>
                            </a:cubicBezTo>
                            <a:cubicBezTo>
                              <a:pt x="23637" y="25182"/>
                              <a:pt x="15758" y="29122"/>
                              <a:pt x="7879" y="25182"/>
                            </a:cubicBezTo>
                            <a:cubicBezTo>
                              <a:pt x="3940" y="21243"/>
                              <a:pt x="0" y="17303"/>
                              <a:pt x="0" y="9424"/>
                            </a:cubicBezTo>
                            <a:close/>
                          </a:path>
                        </a:pathLst>
                      </a:custGeom>
                      <a:solidFill>
                        <a:srgbClr val="F6D1E4"/>
                      </a:solidFill>
                      <a:ln w="39379" cap="flat">
                        <a:noFill/>
                        <a:prstDash val="solid"/>
                        <a:miter/>
                      </a:ln>
                    </p:spPr>
                    <p:txBody>
                      <a:bodyPr rtlCol="0" anchor="ctr"/>
                      <a:lstStyle/>
                      <a:p>
                        <a:endParaRPr lang="en-US"/>
                      </a:p>
                    </p:txBody>
                  </p:sp>
                  <p:sp>
                    <p:nvSpPr>
                      <p:cNvPr id="3495" name="Freeform: Shape 3494">
                        <a:extLst>
                          <a:ext uri="{FF2B5EF4-FFF2-40B4-BE49-F238E27FC236}">
                            <a16:creationId xmlns:a16="http://schemas.microsoft.com/office/drawing/2014/main" xmlns="" id="{26BBC801-E9B2-4D33-84E5-F00FE9203D2D}"/>
                          </a:ext>
                        </a:extLst>
                      </p:cNvPr>
                      <p:cNvSpPr/>
                      <p:nvPr/>
                    </p:nvSpPr>
                    <p:spPr>
                      <a:xfrm>
                        <a:off x="17071994" y="3366584"/>
                        <a:ext cx="40419" cy="41444"/>
                      </a:xfrm>
                      <a:custGeom>
                        <a:avLst/>
                        <a:gdLst>
                          <a:gd name="connsiteX0" fmla="*/ 0 w 40419"/>
                          <a:gd name="connsiteY0" fmla="*/ 16783 h 41444"/>
                          <a:gd name="connsiteX1" fmla="*/ 23637 w 40419"/>
                          <a:gd name="connsiteY1" fmla="*/ 1025 h 41444"/>
                          <a:gd name="connsiteX2" fmla="*/ 39395 w 40419"/>
                          <a:gd name="connsiteY2" fmla="*/ 24662 h 41444"/>
                          <a:gd name="connsiteX3" fmla="*/ 15758 w 40419"/>
                          <a:gd name="connsiteY3" fmla="*/ 40420 h 41444"/>
                          <a:gd name="connsiteX4" fmla="*/ 0 w 40419"/>
                          <a:gd name="connsiteY4" fmla="*/ 16783 h 41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19" h="41444">
                            <a:moveTo>
                              <a:pt x="0" y="16783"/>
                            </a:moveTo>
                            <a:cubicBezTo>
                              <a:pt x="3939" y="4964"/>
                              <a:pt x="11819" y="-2915"/>
                              <a:pt x="23637" y="1025"/>
                            </a:cubicBezTo>
                            <a:cubicBezTo>
                              <a:pt x="35455" y="4964"/>
                              <a:pt x="43334" y="12843"/>
                              <a:pt x="39395" y="24662"/>
                            </a:cubicBezTo>
                            <a:cubicBezTo>
                              <a:pt x="35455" y="36480"/>
                              <a:pt x="27577" y="44359"/>
                              <a:pt x="15758" y="40420"/>
                            </a:cubicBezTo>
                            <a:cubicBezTo>
                              <a:pt x="3939" y="40420"/>
                              <a:pt x="0" y="28601"/>
                              <a:pt x="0" y="16783"/>
                            </a:cubicBezTo>
                            <a:close/>
                          </a:path>
                        </a:pathLst>
                      </a:custGeom>
                      <a:solidFill>
                        <a:srgbClr val="F6D1E4"/>
                      </a:solidFill>
                      <a:ln w="39379" cap="flat">
                        <a:noFill/>
                        <a:prstDash val="solid"/>
                        <a:miter/>
                      </a:ln>
                    </p:spPr>
                    <p:txBody>
                      <a:bodyPr rtlCol="0" anchor="ctr"/>
                      <a:lstStyle/>
                      <a:p>
                        <a:endParaRPr lang="en-US"/>
                      </a:p>
                    </p:txBody>
                  </p:sp>
                  <p:sp>
                    <p:nvSpPr>
                      <p:cNvPr id="3496" name="Freeform: Shape 3495">
                        <a:extLst>
                          <a:ext uri="{FF2B5EF4-FFF2-40B4-BE49-F238E27FC236}">
                            <a16:creationId xmlns:a16="http://schemas.microsoft.com/office/drawing/2014/main" xmlns="" id="{0A77E119-FA9B-4992-9A8A-EFA4A3B43DFE}"/>
                          </a:ext>
                        </a:extLst>
                      </p:cNvPr>
                      <p:cNvSpPr/>
                      <p:nvPr/>
                    </p:nvSpPr>
                    <p:spPr>
                      <a:xfrm>
                        <a:off x="17268373" y="3054653"/>
                        <a:ext cx="112637" cy="113780"/>
                      </a:xfrm>
                      <a:custGeom>
                        <a:avLst/>
                        <a:gdLst>
                          <a:gd name="connsiteX0" fmla="*/ 55748 w 112637"/>
                          <a:gd name="connsiteY0" fmla="*/ 100224 h 113780"/>
                          <a:gd name="connsiteX1" fmla="*/ 20292 w 112637"/>
                          <a:gd name="connsiteY1" fmla="*/ 45072 h 113780"/>
                          <a:gd name="connsiteX2" fmla="*/ 75445 w 112637"/>
                          <a:gd name="connsiteY2" fmla="*/ 9616 h 113780"/>
                          <a:gd name="connsiteX3" fmla="*/ 110901 w 112637"/>
                          <a:gd name="connsiteY3" fmla="*/ 64769 h 113780"/>
                          <a:gd name="connsiteX4" fmla="*/ 55748 w 112637"/>
                          <a:gd name="connsiteY4" fmla="*/ 100224 h 113780"/>
                          <a:gd name="connsiteX5" fmla="*/ 43929 w 112637"/>
                          <a:gd name="connsiteY5" fmla="*/ 112043 h 113780"/>
                          <a:gd name="connsiteX6" fmla="*/ 110901 w 112637"/>
                          <a:gd name="connsiteY6" fmla="*/ 68709 h 113780"/>
                          <a:gd name="connsiteX7" fmla="*/ 67566 w 112637"/>
                          <a:gd name="connsiteY7" fmla="*/ 1737 h 113780"/>
                          <a:gd name="connsiteX8" fmla="*/ 595 w 112637"/>
                          <a:gd name="connsiteY8" fmla="*/ 45072 h 113780"/>
                          <a:gd name="connsiteX9" fmla="*/ 43929 w 112637"/>
                          <a:gd name="connsiteY9" fmla="*/ 112043 h 113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637" h="113780">
                            <a:moveTo>
                              <a:pt x="55748" y="100224"/>
                            </a:moveTo>
                            <a:cubicBezTo>
                              <a:pt x="32111" y="96285"/>
                              <a:pt x="16353" y="72648"/>
                              <a:pt x="20292" y="45072"/>
                            </a:cubicBezTo>
                            <a:cubicBezTo>
                              <a:pt x="24232" y="21435"/>
                              <a:pt x="47869" y="5677"/>
                              <a:pt x="75445" y="9616"/>
                            </a:cubicBezTo>
                            <a:cubicBezTo>
                              <a:pt x="99082" y="13556"/>
                              <a:pt x="114840" y="37193"/>
                              <a:pt x="110901" y="64769"/>
                            </a:cubicBezTo>
                            <a:cubicBezTo>
                              <a:pt x="103021" y="92346"/>
                              <a:pt x="79385" y="108104"/>
                              <a:pt x="55748" y="100224"/>
                            </a:cubicBezTo>
                            <a:close/>
                            <a:moveTo>
                              <a:pt x="43929" y="112043"/>
                            </a:moveTo>
                            <a:cubicBezTo>
                              <a:pt x="75445" y="119922"/>
                              <a:pt x="103021" y="100224"/>
                              <a:pt x="110901" y="68709"/>
                            </a:cubicBezTo>
                            <a:cubicBezTo>
                              <a:pt x="118779" y="37193"/>
                              <a:pt x="99082" y="9616"/>
                              <a:pt x="67566" y="1737"/>
                            </a:cubicBezTo>
                            <a:cubicBezTo>
                              <a:pt x="36050" y="-6142"/>
                              <a:pt x="8474" y="13556"/>
                              <a:pt x="595" y="45072"/>
                            </a:cubicBezTo>
                            <a:cubicBezTo>
                              <a:pt x="-3345" y="72648"/>
                              <a:pt x="12413" y="104164"/>
                              <a:pt x="43929" y="112043"/>
                            </a:cubicBezTo>
                            <a:close/>
                          </a:path>
                        </a:pathLst>
                      </a:custGeom>
                      <a:solidFill>
                        <a:srgbClr val="F6D1E4"/>
                      </a:solidFill>
                      <a:ln w="39379" cap="flat">
                        <a:noFill/>
                        <a:prstDash val="solid"/>
                        <a:miter/>
                      </a:ln>
                    </p:spPr>
                    <p:txBody>
                      <a:bodyPr rtlCol="0" anchor="ctr"/>
                      <a:lstStyle/>
                      <a:p>
                        <a:endParaRPr lang="en-US"/>
                      </a:p>
                    </p:txBody>
                  </p:sp>
                  <p:sp>
                    <p:nvSpPr>
                      <p:cNvPr id="3497" name="Freeform: Shape 3496">
                        <a:extLst>
                          <a:ext uri="{FF2B5EF4-FFF2-40B4-BE49-F238E27FC236}">
                            <a16:creationId xmlns:a16="http://schemas.microsoft.com/office/drawing/2014/main" xmlns="" id="{F7BC59B8-DAFC-4D55-876A-979722B93F5F}"/>
                          </a:ext>
                        </a:extLst>
                      </p:cNvPr>
                      <p:cNvSpPr/>
                      <p:nvPr/>
                    </p:nvSpPr>
                    <p:spPr>
                      <a:xfrm>
                        <a:off x="17288062" y="3067605"/>
                        <a:ext cx="91814" cy="91814"/>
                      </a:xfrm>
                      <a:custGeom>
                        <a:avLst/>
                        <a:gdLst>
                          <a:gd name="connsiteX0" fmla="*/ 603 w 91814"/>
                          <a:gd name="connsiteY0" fmla="*/ 36059 h 91814"/>
                          <a:gd name="connsiteX1" fmla="*/ 55756 w 91814"/>
                          <a:gd name="connsiteY1" fmla="*/ 603 h 91814"/>
                          <a:gd name="connsiteX2" fmla="*/ 91212 w 91814"/>
                          <a:gd name="connsiteY2" fmla="*/ 55756 h 91814"/>
                          <a:gd name="connsiteX3" fmla="*/ 36059 w 91814"/>
                          <a:gd name="connsiteY3" fmla="*/ 91211 h 91814"/>
                          <a:gd name="connsiteX4" fmla="*/ 603 w 91814"/>
                          <a:gd name="connsiteY4" fmla="*/ 36059 h 91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814" h="91814">
                            <a:moveTo>
                              <a:pt x="603" y="36059"/>
                            </a:moveTo>
                            <a:cubicBezTo>
                              <a:pt x="4543" y="12422"/>
                              <a:pt x="28180" y="-3336"/>
                              <a:pt x="55756" y="603"/>
                            </a:cubicBezTo>
                            <a:cubicBezTo>
                              <a:pt x="79393" y="4543"/>
                              <a:pt x="95151" y="28180"/>
                              <a:pt x="91212" y="55756"/>
                            </a:cubicBezTo>
                            <a:cubicBezTo>
                              <a:pt x="87272" y="79393"/>
                              <a:pt x="63635" y="95151"/>
                              <a:pt x="36059" y="91211"/>
                            </a:cubicBezTo>
                            <a:cubicBezTo>
                              <a:pt x="12422" y="83332"/>
                              <a:pt x="-3336" y="59696"/>
                              <a:pt x="603" y="36059"/>
                            </a:cubicBezTo>
                            <a:close/>
                          </a:path>
                        </a:pathLst>
                      </a:custGeom>
                      <a:solidFill>
                        <a:srgbClr val="C843BE"/>
                      </a:solidFill>
                      <a:ln w="39379" cap="flat">
                        <a:noFill/>
                        <a:prstDash val="solid"/>
                        <a:miter/>
                      </a:ln>
                    </p:spPr>
                    <p:txBody>
                      <a:bodyPr rtlCol="0" anchor="ctr"/>
                      <a:lstStyle/>
                      <a:p>
                        <a:endParaRPr lang="en-US"/>
                      </a:p>
                    </p:txBody>
                  </p:sp>
                  <p:sp>
                    <p:nvSpPr>
                      <p:cNvPr id="3498" name="Freeform: Shape 3497">
                        <a:extLst>
                          <a:ext uri="{FF2B5EF4-FFF2-40B4-BE49-F238E27FC236}">
                            <a16:creationId xmlns:a16="http://schemas.microsoft.com/office/drawing/2014/main" xmlns="" id="{B74789CC-0E3B-4D71-B1FA-A439F8E5FA6B}"/>
                          </a:ext>
                        </a:extLst>
                      </p:cNvPr>
                      <p:cNvSpPr/>
                      <p:nvPr/>
                    </p:nvSpPr>
                    <p:spPr>
                      <a:xfrm>
                        <a:off x="17150783" y="3166696"/>
                        <a:ext cx="39394" cy="39394"/>
                      </a:xfrm>
                      <a:custGeom>
                        <a:avLst/>
                        <a:gdLst>
                          <a:gd name="connsiteX0" fmla="*/ 0 w 39394"/>
                          <a:gd name="connsiteY0" fmla="*/ 15758 h 39394"/>
                          <a:gd name="connsiteX1" fmla="*/ 23637 w 39394"/>
                          <a:gd name="connsiteY1" fmla="*/ 0 h 39394"/>
                          <a:gd name="connsiteX2" fmla="*/ 39395 w 39394"/>
                          <a:gd name="connsiteY2" fmla="*/ 23637 h 39394"/>
                          <a:gd name="connsiteX3" fmla="*/ 15758 w 39394"/>
                          <a:gd name="connsiteY3" fmla="*/ 39395 h 39394"/>
                          <a:gd name="connsiteX4" fmla="*/ 0 w 39394"/>
                          <a:gd name="connsiteY4" fmla="*/ 15758 h 39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4" h="39394">
                            <a:moveTo>
                              <a:pt x="0" y="15758"/>
                            </a:moveTo>
                            <a:cubicBezTo>
                              <a:pt x="3939" y="3939"/>
                              <a:pt x="11819" y="0"/>
                              <a:pt x="23637" y="0"/>
                            </a:cubicBezTo>
                            <a:cubicBezTo>
                              <a:pt x="35455" y="3939"/>
                              <a:pt x="39395" y="11818"/>
                              <a:pt x="39395" y="23637"/>
                            </a:cubicBezTo>
                            <a:cubicBezTo>
                              <a:pt x="35455" y="35455"/>
                              <a:pt x="27577" y="39395"/>
                              <a:pt x="15758" y="39395"/>
                            </a:cubicBezTo>
                            <a:cubicBezTo>
                              <a:pt x="3939" y="39395"/>
                              <a:pt x="0" y="27576"/>
                              <a:pt x="0" y="15758"/>
                            </a:cubicBezTo>
                            <a:close/>
                          </a:path>
                        </a:pathLst>
                      </a:custGeom>
                      <a:solidFill>
                        <a:srgbClr val="F6D1E4"/>
                      </a:solidFill>
                      <a:ln w="39379" cap="flat">
                        <a:noFill/>
                        <a:prstDash val="solid"/>
                        <a:miter/>
                      </a:ln>
                    </p:spPr>
                    <p:txBody>
                      <a:bodyPr rtlCol="0" anchor="ctr"/>
                      <a:lstStyle/>
                      <a:p>
                        <a:endParaRPr lang="en-US"/>
                      </a:p>
                    </p:txBody>
                  </p:sp>
                  <p:sp>
                    <p:nvSpPr>
                      <p:cNvPr id="3499" name="Freeform: Shape 3498">
                        <a:extLst>
                          <a:ext uri="{FF2B5EF4-FFF2-40B4-BE49-F238E27FC236}">
                            <a16:creationId xmlns:a16="http://schemas.microsoft.com/office/drawing/2014/main" xmlns="" id="{56749DDD-28A6-4B75-B52C-B55F3B92B781}"/>
                          </a:ext>
                        </a:extLst>
                      </p:cNvPr>
                      <p:cNvSpPr/>
                      <p:nvPr/>
                    </p:nvSpPr>
                    <p:spPr>
                      <a:xfrm>
                        <a:off x="16603195" y="2993358"/>
                        <a:ext cx="39394" cy="39394"/>
                      </a:xfrm>
                      <a:custGeom>
                        <a:avLst/>
                        <a:gdLst>
                          <a:gd name="connsiteX0" fmla="*/ 0 w 39394"/>
                          <a:gd name="connsiteY0" fmla="*/ 15758 h 39394"/>
                          <a:gd name="connsiteX1" fmla="*/ 23637 w 39394"/>
                          <a:gd name="connsiteY1" fmla="*/ 0 h 39394"/>
                          <a:gd name="connsiteX2" fmla="*/ 39395 w 39394"/>
                          <a:gd name="connsiteY2" fmla="*/ 23637 h 39394"/>
                          <a:gd name="connsiteX3" fmla="*/ 15758 w 39394"/>
                          <a:gd name="connsiteY3" fmla="*/ 39395 h 39394"/>
                          <a:gd name="connsiteX4" fmla="*/ 0 w 39394"/>
                          <a:gd name="connsiteY4" fmla="*/ 15758 h 39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4" h="39394">
                            <a:moveTo>
                              <a:pt x="0" y="15758"/>
                            </a:moveTo>
                            <a:cubicBezTo>
                              <a:pt x="3940" y="3939"/>
                              <a:pt x="11819" y="0"/>
                              <a:pt x="23637" y="0"/>
                            </a:cubicBezTo>
                            <a:cubicBezTo>
                              <a:pt x="35455" y="3939"/>
                              <a:pt x="39395" y="11819"/>
                              <a:pt x="39395" y="23637"/>
                            </a:cubicBezTo>
                            <a:cubicBezTo>
                              <a:pt x="35455" y="35455"/>
                              <a:pt x="27577" y="39395"/>
                              <a:pt x="15758" y="39395"/>
                            </a:cubicBezTo>
                            <a:cubicBezTo>
                              <a:pt x="3940" y="39395"/>
                              <a:pt x="0" y="27576"/>
                              <a:pt x="0" y="15758"/>
                            </a:cubicBezTo>
                            <a:close/>
                          </a:path>
                        </a:pathLst>
                      </a:custGeom>
                      <a:solidFill>
                        <a:srgbClr val="C843BE"/>
                      </a:solidFill>
                      <a:ln w="39379" cap="flat">
                        <a:noFill/>
                        <a:prstDash val="solid"/>
                        <a:miter/>
                      </a:ln>
                    </p:spPr>
                    <p:txBody>
                      <a:bodyPr rtlCol="0" anchor="ctr"/>
                      <a:lstStyle/>
                      <a:p>
                        <a:endParaRPr lang="en-US"/>
                      </a:p>
                    </p:txBody>
                  </p:sp>
                  <p:sp>
                    <p:nvSpPr>
                      <p:cNvPr id="3500" name="Freeform: Shape 3499">
                        <a:extLst>
                          <a:ext uri="{FF2B5EF4-FFF2-40B4-BE49-F238E27FC236}">
                            <a16:creationId xmlns:a16="http://schemas.microsoft.com/office/drawing/2014/main" xmlns="" id="{6449F81C-25BC-445D-9813-7C2ECB561D6A}"/>
                          </a:ext>
                        </a:extLst>
                      </p:cNvPr>
                      <p:cNvSpPr/>
                      <p:nvPr/>
                    </p:nvSpPr>
                    <p:spPr>
                      <a:xfrm>
                        <a:off x="17131086" y="2776687"/>
                        <a:ext cx="39394" cy="39394"/>
                      </a:xfrm>
                      <a:custGeom>
                        <a:avLst/>
                        <a:gdLst>
                          <a:gd name="connsiteX0" fmla="*/ 0 w 39394"/>
                          <a:gd name="connsiteY0" fmla="*/ 15758 h 39394"/>
                          <a:gd name="connsiteX1" fmla="*/ 23637 w 39394"/>
                          <a:gd name="connsiteY1" fmla="*/ 0 h 39394"/>
                          <a:gd name="connsiteX2" fmla="*/ 39395 w 39394"/>
                          <a:gd name="connsiteY2" fmla="*/ 23637 h 39394"/>
                          <a:gd name="connsiteX3" fmla="*/ 15758 w 39394"/>
                          <a:gd name="connsiteY3" fmla="*/ 39395 h 39394"/>
                          <a:gd name="connsiteX4" fmla="*/ 0 w 39394"/>
                          <a:gd name="connsiteY4" fmla="*/ 15758 h 39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4" h="39394">
                            <a:moveTo>
                              <a:pt x="0" y="15758"/>
                            </a:moveTo>
                            <a:cubicBezTo>
                              <a:pt x="3939" y="3939"/>
                              <a:pt x="11819" y="0"/>
                              <a:pt x="23637" y="0"/>
                            </a:cubicBezTo>
                            <a:cubicBezTo>
                              <a:pt x="35455" y="3939"/>
                              <a:pt x="39395" y="11819"/>
                              <a:pt x="39395" y="23637"/>
                            </a:cubicBezTo>
                            <a:cubicBezTo>
                              <a:pt x="35455" y="35455"/>
                              <a:pt x="27577" y="39395"/>
                              <a:pt x="15758" y="39395"/>
                            </a:cubicBezTo>
                            <a:cubicBezTo>
                              <a:pt x="7879" y="39395"/>
                              <a:pt x="0" y="27576"/>
                              <a:pt x="0" y="15758"/>
                            </a:cubicBezTo>
                            <a:close/>
                          </a:path>
                        </a:pathLst>
                      </a:custGeom>
                      <a:solidFill>
                        <a:srgbClr val="C843BE"/>
                      </a:solidFill>
                      <a:ln w="39379" cap="flat">
                        <a:noFill/>
                        <a:prstDash val="solid"/>
                        <a:miter/>
                      </a:ln>
                    </p:spPr>
                    <p:txBody>
                      <a:bodyPr rtlCol="0" anchor="ctr"/>
                      <a:lstStyle/>
                      <a:p>
                        <a:endParaRPr lang="en-US"/>
                      </a:p>
                    </p:txBody>
                  </p:sp>
                  <p:sp>
                    <p:nvSpPr>
                      <p:cNvPr id="3501" name="Freeform: Shape 3500">
                        <a:extLst>
                          <a:ext uri="{FF2B5EF4-FFF2-40B4-BE49-F238E27FC236}">
                            <a16:creationId xmlns:a16="http://schemas.microsoft.com/office/drawing/2014/main" xmlns="" id="{8DD047FF-05F4-4ADA-8B0A-C82BE4B9332B}"/>
                          </a:ext>
                        </a:extLst>
                      </p:cNvPr>
                      <p:cNvSpPr/>
                      <p:nvPr/>
                    </p:nvSpPr>
                    <p:spPr>
                      <a:xfrm>
                        <a:off x="16764115" y="2772148"/>
                        <a:ext cx="99086" cy="97654"/>
                      </a:xfrm>
                      <a:custGeom>
                        <a:avLst/>
                        <a:gdLst>
                          <a:gd name="connsiteX0" fmla="*/ 599 w 99086"/>
                          <a:gd name="connsiteY0" fmla="*/ 39994 h 97654"/>
                          <a:gd name="connsiteX1" fmla="*/ 59691 w 99086"/>
                          <a:gd name="connsiteY1" fmla="*/ 599 h 97654"/>
                          <a:gd name="connsiteX2" fmla="*/ 99086 w 99086"/>
                          <a:gd name="connsiteY2" fmla="*/ 43933 h 97654"/>
                          <a:gd name="connsiteX3" fmla="*/ 67570 w 99086"/>
                          <a:gd name="connsiteY3" fmla="*/ 12417 h 97654"/>
                          <a:gd name="connsiteX4" fmla="*/ 20297 w 99086"/>
                          <a:gd name="connsiteY4" fmla="*/ 43933 h 97654"/>
                          <a:gd name="connsiteX5" fmla="*/ 51812 w 99086"/>
                          <a:gd name="connsiteY5" fmla="*/ 91207 h 97654"/>
                          <a:gd name="connsiteX6" fmla="*/ 91207 w 99086"/>
                          <a:gd name="connsiteY6" fmla="*/ 75449 h 97654"/>
                          <a:gd name="connsiteX7" fmla="*/ 39994 w 99086"/>
                          <a:gd name="connsiteY7" fmla="*/ 95147 h 97654"/>
                          <a:gd name="connsiteX8" fmla="*/ 599 w 99086"/>
                          <a:gd name="connsiteY8" fmla="*/ 39994 h 97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086" h="97654">
                            <a:moveTo>
                              <a:pt x="599" y="39994"/>
                            </a:moveTo>
                            <a:cubicBezTo>
                              <a:pt x="8478" y="12417"/>
                              <a:pt x="32115" y="-3340"/>
                              <a:pt x="59691" y="599"/>
                            </a:cubicBezTo>
                            <a:cubicBezTo>
                              <a:pt x="79389" y="4538"/>
                              <a:pt x="95146" y="24236"/>
                              <a:pt x="99086" y="43933"/>
                            </a:cubicBezTo>
                            <a:cubicBezTo>
                              <a:pt x="95146" y="28175"/>
                              <a:pt x="83328" y="16357"/>
                              <a:pt x="67570" y="12417"/>
                            </a:cubicBezTo>
                            <a:cubicBezTo>
                              <a:pt x="47873" y="8478"/>
                              <a:pt x="24236" y="20296"/>
                              <a:pt x="20297" y="43933"/>
                            </a:cubicBezTo>
                            <a:cubicBezTo>
                              <a:pt x="16357" y="63631"/>
                              <a:pt x="28175" y="87268"/>
                              <a:pt x="51812" y="91207"/>
                            </a:cubicBezTo>
                            <a:cubicBezTo>
                              <a:pt x="67570" y="95147"/>
                              <a:pt x="83328" y="87268"/>
                              <a:pt x="91207" y="75449"/>
                            </a:cubicBezTo>
                            <a:cubicBezTo>
                              <a:pt x="79389" y="91207"/>
                              <a:pt x="59691" y="103026"/>
                              <a:pt x="39994" y="95147"/>
                            </a:cubicBezTo>
                            <a:cubicBezTo>
                              <a:pt x="12417" y="95147"/>
                              <a:pt x="-3341" y="67570"/>
                              <a:pt x="599" y="39994"/>
                            </a:cubicBezTo>
                            <a:close/>
                          </a:path>
                        </a:pathLst>
                      </a:custGeom>
                      <a:solidFill>
                        <a:srgbClr val="F6D1E4"/>
                      </a:solidFill>
                      <a:ln w="39379" cap="flat">
                        <a:noFill/>
                        <a:prstDash val="solid"/>
                        <a:miter/>
                      </a:ln>
                    </p:spPr>
                    <p:txBody>
                      <a:bodyPr rtlCol="0" anchor="ctr"/>
                      <a:lstStyle/>
                      <a:p>
                        <a:endParaRPr lang="en-US"/>
                      </a:p>
                    </p:txBody>
                  </p:sp>
                  <p:sp>
                    <p:nvSpPr>
                      <p:cNvPr id="3502" name="Freeform: Shape 3501">
                        <a:extLst>
                          <a:ext uri="{FF2B5EF4-FFF2-40B4-BE49-F238E27FC236}">
                            <a16:creationId xmlns:a16="http://schemas.microsoft.com/office/drawing/2014/main" xmlns="" id="{60C32BB3-584E-449C-8606-F459FA0FC0B8}"/>
                          </a:ext>
                        </a:extLst>
                      </p:cNvPr>
                      <p:cNvSpPr/>
                      <p:nvPr/>
                    </p:nvSpPr>
                    <p:spPr>
                      <a:xfrm>
                        <a:off x="16944883" y="2776687"/>
                        <a:ext cx="28624" cy="27576"/>
                      </a:xfrm>
                      <a:custGeom>
                        <a:avLst/>
                        <a:gdLst>
                          <a:gd name="connsiteX0" fmla="*/ 1048 w 28624"/>
                          <a:gd name="connsiteY0" fmla="*/ 11819 h 27576"/>
                          <a:gd name="connsiteX1" fmla="*/ 16806 w 28624"/>
                          <a:gd name="connsiteY1" fmla="*/ 0 h 27576"/>
                          <a:gd name="connsiteX2" fmla="*/ 28624 w 28624"/>
                          <a:gd name="connsiteY2" fmla="*/ 15758 h 27576"/>
                          <a:gd name="connsiteX3" fmla="*/ 12866 w 28624"/>
                          <a:gd name="connsiteY3" fmla="*/ 27576 h 27576"/>
                          <a:gd name="connsiteX4" fmla="*/ 1048 w 28624"/>
                          <a:gd name="connsiteY4" fmla="*/ 11819 h 27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24" h="27576">
                            <a:moveTo>
                              <a:pt x="1048" y="11819"/>
                            </a:moveTo>
                            <a:cubicBezTo>
                              <a:pt x="1048" y="3939"/>
                              <a:pt x="8927" y="0"/>
                              <a:pt x="16806" y="0"/>
                            </a:cubicBezTo>
                            <a:cubicBezTo>
                              <a:pt x="24685" y="0"/>
                              <a:pt x="28624" y="7879"/>
                              <a:pt x="28624" y="15758"/>
                            </a:cubicBezTo>
                            <a:cubicBezTo>
                              <a:pt x="28624" y="23637"/>
                              <a:pt x="20745" y="27576"/>
                              <a:pt x="12866" y="27576"/>
                            </a:cubicBezTo>
                            <a:cubicBezTo>
                              <a:pt x="4987" y="27576"/>
                              <a:pt x="-2892" y="19697"/>
                              <a:pt x="1048" y="11819"/>
                            </a:cubicBezTo>
                            <a:close/>
                          </a:path>
                        </a:pathLst>
                      </a:custGeom>
                      <a:solidFill>
                        <a:srgbClr val="C843BE"/>
                      </a:solidFill>
                      <a:ln w="39379" cap="flat">
                        <a:noFill/>
                        <a:prstDash val="solid"/>
                        <a:miter/>
                      </a:ln>
                    </p:spPr>
                    <p:txBody>
                      <a:bodyPr rtlCol="0" anchor="ctr"/>
                      <a:lstStyle/>
                      <a:p>
                        <a:endParaRPr lang="en-US"/>
                      </a:p>
                    </p:txBody>
                  </p:sp>
                  <p:sp>
                    <p:nvSpPr>
                      <p:cNvPr id="3503" name="Freeform: Shape 3502">
                        <a:extLst>
                          <a:ext uri="{FF2B5EF4-FFF2-40B4-BE49-F238E27FC236}">
                            <a16:creationId xmlns:a16="http://schemas.microsoft.com/office/drawing/2014/main" xmlns="" id="{1A3B03A2-7D3C-421F-9CE4-A3B8ACE3A1F7}"/>
                          </a:ext>
                        </a:extLst>
                      </p:cNvPr>
                      <p:cNvSpPr/>
                      <p:nvPr/>
                    </p:nvSpPr>
                    <p:spPr>
                      <a:xfrm>
                        <a:off x="16855322" y="2816082"/>
                        <a:ext cx="10833" cy="35455"/>
                      </a:xfrm>
                      <a:custGeom>
                        <a:avLst/>
                        <a:gdLst>
                          <a:gd name="connsiteX0" fmla="*/ 7879 w 10833"/>
                          <a:gd name="connsiteY0" fmla="*/ 0 h 35455"/>
                          <a:gd name="connsiteX1" fmla="*/ 7879 w 10833"/>
                          <a:gd name="connsiteY1" fmla="*/ 19697 h 35455"/>
                          <a:gd name="connsiteX2" fmla="*/ 0 w 10833"/>
                          <a:gd name="connsiteY2" fmla="*/ 35455 h 35455"/>
                          <a:gd name="connsiteX3" fmla="*/ 7879 w 10833"/>
                          <a:gd name="connsiteY3" fmla="*/ 19697 h 35455"/>
                          <a:gd name="connsiteX4" fmla="*/ 7879 w 10833"/>
                          <a:gd name="connsiteY4" fmla="*/ 0 h 35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33" h="35455">
                            <a:moveTo>
                              <a:pt x="7879" y="0"/>
                            </a:moveTo>
                            <a:cubicBezTo>
                              <a:pt x="7879" y="3939"/>
                              <a:pt x="7879" y="11819"/>
                              <a:pt x="7879" y="19697"/>
                            </a:cubicBezTo>
                            <a:cubicBezTo>
                              <a:pt x="7879" y="27576"/>
                              <a:pt x="3939" y="31516"/>
                              <a:pt x="0" y="35455"/>
                            </a:cubicBezTo>
                            <a:cubicBezTo>
                              <a:pt x="3939" y="31516"/>
                              <a:pt x="3939" y="23637"/>
                              <a:pt x="7879" y="19697"/>
                            </a:cubicBezTo>
                            <a:cubicBezTo>
                              <a:pt x="11819" y="11819"/>
                              <a:pt x="11819" y="7879"/>
                              <a:pt x="7879" y="0"/>
                            </a:cubicBezTo>
                            <a:close/>
                          </a:path>
                        </a:pathLst>
                      </a:custGeom>
                      <a:solidFill>
                        <a:srgbClr val="F6D1E4"/>
                      </a:solidFill>
                      <a:ln w="39379" cap="flat">
                        <a:noFill/>
                        <a:prstDash val="solid"/>
                        <a:miter/>
                      </a:ln>
                    </p:spPr>
                    <p:txBody>
                      <a:bodyPr rtlCol="0" anchor="ctr"/>
                      <a:lstStyle/>
                      <a:p>
                        <a:endParaRPr lang="en-US"/>
                      </a:p>
                    </p:txBody>
                  </p:sp>
                  <p:sp>
                    <p:nvSpPr>
                      <p:cNvPr id="3504" name="Freeform: Shape 3503">
                        <a:extLst>
                          <a:ext uri="{FF2B5EF4-FFF2-40B4-BE49-F238E27FC236}">
                            <a16:creationId xmlns:a16="http://schemas.microsoft.com/office/drawing/2014/main" xmlns="" id="{E1DDF7E2-FE32-4B89-91AE-1CBBCFC0AB43}"/>
                          </a:ext>
                        </a:extLst>
                      </p:cNvPr>
                      <p:cNvSpPr/>
                      <p:nvPr/>
                    </p:nvSpPr>
                    <p:spPr>
                      <a:xfrm>
                        <a:off x="16786301" y="2783958"/>
                        <a:ext cx="80839" cy="83337"/>
                      </a:xfrm>
                      <a:custGeom>
                        <a:avLst/>
                        <a:gdLst>
                          <a:gd name="connsiteX0" fmla="*/ 2050 w 80839"/>
                          <a:gd name="connsiteY0" fmla="*/ 32124 h 83337"/>
                          <a:gd name="connsiteX1" fmla="*/ 49323 w 80839"/>
                          <a:gd name="connsiteY1" fmla="*/ 608 h 83337"/>
                          <a:gd name="connsiteX2" fmla="*/ 80839 w 80839"/>
                          <a:gd name="connsiteY2" fmla="*/ 32124 h 83337"/>
                          <a:gd name="connsiteX3" fmla="*/ 80839 w 80839"/>
                          <a:gd name="connsiteY3" fmla="*/ 51821 h 83337"/>
                          <a:gd name="connsiteX4" fmla="*/ 72960 w 80839"/>
                          <a:gd name="connsiteY4" fmla="*/ 67579 h 83337"/>
                          <a:gd name="connsiteX5" fmla="*/ 33565 w 80839"/>
                          <a:gd name="connsiteY5" fmla="*/ 83337 h 83337"/>
                          <a:gd name="connsiteX6" fmla="*/ 2050 w 80839"/>
                          <a:gd name="connsiteY6" fmla="*/ 32124 h 83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839" h="83337">
                            <a:moveTo>
                              <a:pt x="2050" y="32124"/>
                            </a:moveTo>
                            <a:cubicBezTo>
                              <a:pt x="5989" y="12426"/>
                              <a:pt x="29626" y="-3332"/>
                              <a:pt x="49323" y="608"/>
                            </a:cubicBezTo>
                            <a:cubicBezTo>
                              <a:pt x="65081" y="4547"/>
                              <a:pt x="76900" y="16366"/>
                              <a:pt x="80839" y="32124"/>
                            </a:cubicBezTo>
                            <a:cubicBezTo>
                              <a:pt x="80839" y="40003"/>
                              <a:pt x="80839" y="43942"/>
                              <a:pt x="80839" y="51821"/>
                            </a:cubicBezTo>
                            <a:cubicBezTo>
                              <a:pt x="80839" y="59700"/>
                              <a:pt x="76900" y="63640"/>
                              <a:pt x="72960" y="67579"/>
                            </a:cubicBezTo>
                            <a:cubicBezTo>
                              <a:pt x="65081" y="79397"/>
                              <a:pt x="49323" y="83337"/>
                              <a:pt x="33565" y="83337"/>
                            </a:cubicBezTo>
                            <a:cubicBezTo>
                              <a:pt x="9928" y="75458"/>
                              <a:pt x="-5830" y="55761"/>
                              <a:pt x="2050" y="32124"/>
                            </a:cubicBezTo>
                            <a:close/>
                          </a:path>
                        </a:pathLst>
                      </a:custGeom>
                      <a:solidFill>
                        <a:srgbClr val="C843BE"/>
                      </a:solidFill>
                      <a:ln w="39379" cap="flat">
                        <a:noFill/>
                        <a:prstDash val="solid"/>
                        <a:miter/>
                      </a:ln>
                    </p:spPr>
                    <p:txBody>
                      <a:bodyPr rtlCol="0" anchor="ctr"/>
                      <a:lstStyle/>
                      <a:p>
                        <a:endParaRPr lang="en-US"/>
                      </a:p>
                    </p:txBody>
                  </p:sp>
                </p:grpSp>
                <p:sp>
                  <p:nvSpPr>
                    <p:cNvPr id="3505" name="Freeform: Shape 3504">
                      <a:extLst>
                        <a:ext uri="{FF2B5EF4-FFF2-40B4-BE49-F238E27FC236}">
                          <a16:creationId xmlns:a16="http://schemas.microsoft.com/office/drawing/2014/main" xmlns="" id="{2CA55185-A59C-43EA-B76C-276E92EC6811}"/>
                        </a:ext>
                      </a:extLst>
                    </p:cNvPr>
                    <p:cNvSpPr/>
                    <p:nvPr/>
                  </p:nvSpPr>
                  <p:spPr>
                    <a:xfrm>
                      <a:off x="16573778" y="3097800"/>
                      <a:ext cx="72525" cy="260291"/>
                    </a:xfrm>
                    <a:custGeom>
                      <a:avLst/>
                      <a:gdLst>
                        <a:gd name="connsiteX0" fmla="*/ 13659 w 72525"/>
                        <a:gd name="connsiteY0" fmla="*/ 5864 h 260291"/>
                        <a:gd name="connsiteX1" fmla="*/ 21538 w 72525"/>
                        <a:gd name="connsiteY1" fmla="*/ 194959 h 260291"/>
                        <a:gd name="connsiteX2" fmla="*/ 64873 w 72525"/>
                        <a:gd name="connsiteY2" fmla="*/ 206778 h 260291"/>
                        <a:gd name="connsiteX3" fmla="*/ 13659 w 72525"/>
                        <a:gd name="connsiteY3" fmla="*/ 5864 h 260291"/>
                      </a:gdLst>
                      <a:ahLst/>
                      <a:cxnLst>
                        <a:cxn ang="0">
                          <a:pos x="connsiteX0" y="connsiteY0"/>
                        </a:cxn>
                        <a:cxn ang="0">
                          <a:pos x="connsiteX1" y="connsiteY1"/>
                        </a:cxn>
                        <a:cxn ang="0">
                          <a:pos x="connsiteX2" y="connsiteY2"/>
                        </a:cxn>
                        <a:cxn ang="0">
                          <a:pos x="connsiteX3" y="connsiteY3"/>
                        </a:cxn>
                      </a:cxnLst>
                      <a:rect l="l" t="t" r="r" b="b"/>
                      <a:pathLst>
                        <a:path w="72525" h="260291">
                          <a:moveTo>
                            <a:pt x="13659" y="5864"/>
                          </a:moveTo>
                          <a:cubicBezTo>
                            <a:pt x="13659" y="5864"/>
                            <a:pt x="-21796" y="116169"/>
                            <a:pt x="21538" y="194959"/>
                          </a:cubicBezTo>
                          <a:cubicBezTo>
                            <a:pt x="64873" y="273749"/>
                            <a:pt x="84570" y="285567"/>
                            <a:pt x="64873" y="206778"/>
                          </a:cubicBezTo>
                          <a:cubicBezTo>
                            <a:pt x="45175" y="135867"/>
                            <a:pt x="33357" y="-33531"/>
                            <a:pt x="13659" y="5864"/>
                          </a:cubicBezTo>
                          <a:close/>
                        </a:path>
                      </a:pathLst>
                    </a:custGeom>
                    <a:solidFill>
                      <a:srgbClr val="FFFFFF">
                        <a:alpha val="20000"/>
                      </a:srgbClr>
                    </a:solidFill>
                    <a:ln w="39379" cap="flat">
                      <a:noFill/>
                      <a:prstDash val="solid"/>
                      <a:miter/>
                    </a:ln>
                  </p:spPr>
                  <p:txBody>
                    <a:bodyPr rtlCol="0" anchor="ctr"/>
                    <a:lstStyle/>
                    <a:p>
                      <a:endParaRPr lang="en-US"/>
                    </a:p>
                  </p:txBody>
                </p:sp>
                <p:grpSp>
                  <p:nvGrpSpPr>
                    <p:cNvPr id="3506" name="Graphic 2510">
                      <a:extLst>
                        <a:ext uri="{FF2B5EF4-FFF2-40B4-BE49-F238E27FC236}">
                          <a16:creationId xmlns:a16="http://schemas.microsoft.com/office/drawing/2014/main" xmlns="" id="{74CD25EA-C40F-4325-9FAE-10D03C7548A8}"/>
                        </a:ext>
                      </a:extLst>
                    </p:cNvPr>
                    <p:cNvGrpSpPr/>
                    <p:nvPr/>
                  </p:nvGrpSpPr>
                  <p:grpSpPr>
                    <a:xfrm>
                      <a:off x="16574743" y="2960211"/>
                      <a:ext cx="225585" cy="549219"/>
                      <a:chOff x="16574743" y="2960211"/>
                      <a:chExt cx="225585" cy="549219"/>
                    </a:xfrm>
                    <a:solidFill>
                      <a:srgbClr val="FAE6F0"/>
                    </a:solidFill>
                  </p:grpSpPr>
                  <p:sp>
                    <p:nvSpPr>
                      <p:cNvPr id="3507" name="Freeform: Shape 3506">
                        <a:extLst>
                          <a:ext uri="{FF2B5EF4-FFF2-40B4-BE49-F238E27FC236}">
                            <a16:creationId xmlns:a16="http://schemas.microsoft.com/office/drawing/2014/main" xmlns="" id="{47E4DFC4-BE2D-4D08-8939-08295EDD8D47}"/>
                          </a:ext>
                        </a:extLst>
                      </p:cNvPr>
                      <p:cNvSpPr/>
                      <p:nvPr/>
                    </p:nvSpPr>
                    <p:spPr>
                      <a:xfrm>
                        <a:off x="16574743" y="2960211"/>
                        <a:ext cx="45312" cy="270462"/>
                      </a:xfrm>
                      <a:custGeom>
                        <a:avLst/>
                        <a:gdLst>
                          <a:gd name="connsiteX0" fmla="*/ 4815 w 45312"/>
                          <a:gd name="connsiteY0" fmla="*/ 261638 h 270462"/>
                          <a:gd name="connsiteX1" fmla="*/ 40270 w 45312"/>
                          <a:gd name="connsiteY1" fmla="*/ 1632 h 270462"/>
                          <a:gd name="connsiteX2" fmla="*/ 44210 w 45312"/>
                          <a:gd name="connsiteY2" fmla="*/ 5571 h 270462"/>
                          <a:gd name="connsiteX3" fmla="*/ 16633 w 45312"/>
                          <a:gd name="connsiteY3" fmla="*/ 123756 h 270462"/>
                          <a:gd name="connsiteX4" fmla="*/ 28452 w 45312"/>
                          <a:gd name="connsiteY4" fmla="*/ 257698 h 270462"/>
                          <a:gd name="connsiteX5" fmla="*/ 4815 w 45312"/>
                          <a:gd name="connsiteY5" fmla="*/ 261638 h 270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312" h="270462">
                            <a:moveTo>
                              <a:pt x="4815" y="261638"/>
                            </a:moveTo>
                            <a:cubicBezTo>
                              <a:pt x="-3064" y="174969"/>
                              <a:pt x="-7003" y="76482"/>
                              <a:pt x="40270" y="1632"/>
                            </a:cubicBezTo>
                            <a:cubicBezTo>
                              <a:pt x="40270" y="-2308"/>
                              <a:pt x="48149" y="1632"/>
                              <a:pt x="44210" y="5571"/>
                            </a:cubicBezTo>
                            <a:cubicBezTo>
                              <a:pt x="28452" y="44966"/>
                              <a:pt x="16633" y="84361"/>
                              <a:pt x="16633" y="123756"/>
                            </a:cubicBezTo>
                            <a:cubicBezTo>
                              <a:pt x="12694" y="171030"/>
                              <a:pt x="24512" y="214364"/>
                              <a:pt x="28452" y="257698"/>
                            </a:cubicBezTo>
                            <a:cubicBezTo>
                              <a:pt x="28452" y="269517"/>
                              <a:pt x="8754" y="277396"/>
                              <a:pt x="4815" y="261638"/>
                            </a:cubicBezTo>
                            <a:close/>
                          </a:path>
                        </a:pathLst>
                      </a:custGeom>
                      <a:solidFill>
                        <a:srgbClr val="FAE6F0"/>
                      </a:solidFill>
                      <a:ln w="39379" cap="flat">
                        <a:noFill/>
                        <a:prstDash val="solid"/>
                        <a:miter/>
                      </a:ln>
                    </p:spPr>
                    <p:txBody>
                      <a:bodyPr rtlCol="0" anchor="ctr"/>
                      <a:lstStyle/>
                      <a:p>
                        <a:endParaRPr lang="en-US"/>
                      </a:p>
                    </p:txBody>
                  </p:sp>
                  <p:sp>
                    <p:nvSpPr>
                      <p:cNvPr id="3508" name="Freeform: Shape 3507">
                        <a:extLst>
                          <a:ext uri="{FF2B5EF4-FFF2-40B4-BE49-F238E27FC236}">
                            <a16:creationId xmlns:a16="http://schemas.microsoft.com/office/drawing/2014/main" xmlns="" id="{6588A42E-9E39-4882-B794-6F9FD7F350CD}"/>
                          </a:ext>
                        </a:extLst>
                      </p:cNvPr>
                      <p:cNvSpPr/>
                      <p:nvPr/>
                    </p:nvSpPr>
                    <p:spPr>
                      <a:xfrm>
                        <a:off x="16595316" y="3269798"/>
                        <a:ext cx="139513" cy="196298"/>
                      </a:xfrm>
                      <a:custGeom>
                        <a:avLst/>
                        <a:gdLst>
                          <a:gd name="connsiteX0" fmla="*/ 59092 w 139513"/>
                          <a:gd name="connsiteY0" fmla="*/ 113569 h 196298"/>
                          <a:gd name="connsiteX1" fmla="*/ 0 w 139513"/>
                          <a:gd name="connsiteY1" fmla="*/ 11143 h 196298"/>
                          <a:gd name="connsiteX2" fmla="*/ 15758 w 139513"/>
                          <a:gd name="connsiteY2" fmla="*/ 3264 h 196298"/>
                          <a:gd name="connsiteX3" fmla="*/ 59092 w 139513"/>
                          <a:gd name="connsiteY3" fmla="*/ 85993 h 196298"/>
                          <a:gd name="connsiteX4" fmla="*/ 137882 w 139513"/>
                          <a:gd name="connsiteY4" fmla="*/ 192359 h 196298"/>
                          <a:gd name="connsiteX5" fmla="*/ 133943 w 139513"/>
                          <a:gd name="connsiteY5" fmla="*/ 196298 h 196298"/>
                          <a:gd name="connsiteX6" fmla="*/ 59092 w 139513"/>
                          <a:gd name="connsiteY6" fmla="*/ 113569 h 196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513" h="196298">
                            <a:moveTo>
                              <a:pt x="59092" y="113569"/>
                            </a:moveTo>
                            <a:cubicBezTo>
                              <a:pt x="39395" y="85993"/>
                              <a:pt x="3939" y="46598"/>
                              <a:pt x="0" y="11143"/>
                            </a:cubicBezTo>
                            <a:cubicBezTo>
                              <a:pt x="0" y="3264"/>
                              <a:pt x="11819" y="-4615"/>
                              <a:pt x="15758" y="3264"/>
                            </a:cubicBezTo>
                            <a:cubicBezTo>
                              <a:pt x="35455" y="22961"/>
                              <a:pt x="43334" y="62356"/>
                              <a:pt x="59092" y="85993"/>
                            </a:cubicBezTo>
                            <a:cubicBezTo>
                              <a:pt x="78790" y="125387"/>
                              <a:pt x="102427" y="168722"/>
                              <a:pt x="137882" y="192359"/>
                            </a:cubicBezTo>
                            <a:cubicBezTo>
                              <a:pt x="141821" y="192359"/>
                              <a:pt x="137882" y="196298"/>
                              <a:pt x="133943" y="196298"/>
                            </a:cubicBezTo>
                            <a:cubicBezTo>
                              <a:pt x="102427" y="176601"/>
                              <a:pt x="82729" y="145085"/>
                              <a:pt x="59092" y="113569"/>
                            </a:cubicBezTo>
                            <a:close/>
                          </a:path>
                        </a:pathLst>
                      </a:custGeom>
                      <a:solidFill>
                        <a:srgbClr val="FAE6F0"/>
                      </a:solidFill>
                      <a:ln w="39379" cap="flat">
                        <a:noFill/>
                        <a:prstDash val="solid"/>
                        <a:miter/>
                      </a:ln>
                    </p:spPr>
                    <p:txBody>
                      <a:bodyPr rtlCol="0" anchor="ctr"/>
                      <a:lstStyle/>
                      <a:p>
                        <a:endParaRPr lang="en-US"/>
                      </a:p>
                    </p:txBody>
                  </p:sp>
                  <p:sp>
                    <p:nvSpPr>
                      <p:cNvPr id="3509" name="Freeform: Shape 3508">
                        <a:extLst>
                          <a:ext uri="{FF2B5EF4-FFF2-40B4-BE49-F238E27FC236}">
                            <a16:creationId xmlns:a16="http://schemas.microsoft.com/office/drawing/2014/main" xmlns="" id="{972FC6E3-5A86-4341-A962-95F5EDF9FFD0}"/>
                          </a:ext>
                        </a:extLst>
                      </p:cNvPr>
                      <p:cNvSpPr/>
                      <p:nvPr/>
                    </p:nvSpPr>
                    <p:spPr>
                      <a:xfrm>
                        <a:off x="16590303" y="3248351"/>
                        <a:ext cx="10026" cy="10026"/>
                      </a:xfrm>
                      <a:custGeom>
                        <a:avLst/>
                        <a:gdLst>
                          <a:gd name="connsiteX0" fmla="*/ 1074 w 10026"/>
                          <a:gd name="connsiteY0" fmla="*/ 1074 h 10026"/>
                          <a:gd name="connsiteX1" fmla="*/ 8953 w 10026"/>
                          <a:gd name="connsiteY1" fmla="*/ 8953 h 10026"/>
                          <a:gd name="connsiteX2" fmla="*/ 1074 w 10026"/>
                          <a:gd name="connsiteY2" fmla="*/ 1074 h 10026"/>
                        </a:gdLst>
                        <a:ahLst/>
                        <a:cxnLst>
                          <a:cxn ang="0">
                            <a:pos x="connsiteX0" y="connsiteY0"/>
                          </a:cxn>
                          <a:cxn ang="0">
                            <a:pos x="connsiteX1" y="connsiteY1"/>
                          </a:cxn>
                          <a:cxn ang="0">
                            <a:pos x="connsiteX2" y="connsiteY2"/>
                          </a:cxn>
                        </a:cxnLst>
                        <a:rect l="l" t="t" r="r" b="b"/>
                        <a:pathLst>
                          <a:path w="10026" h="10026">
                            <a:moveTo>
                              <a:pt x="1074" y="1074"/>
                            </a:moveTo>
                            <a:cubicBezTo>
                              <a:pt x="5013" y="-2866"/>
                              <a:pt x="12892" y="5013"/>
                              <a:pt x="8953" y="8953"/>
                            </a:cubicBezTo>
                            <a:cubicBezTo>
                              <a:pt x="5013" y="12892"/>
                              <a:pt x="-2866" y="5013"/>
                              <a:pt x="1074" y="1074"/>
                            </a:cubicBezTo>
                            <a:close/>
                          </a:path>
                        </a:pathLst>
                      </a:custGeom>
                      <a:solidFill>
                        <a:srgbClr val="FAE6F0"/>
                      </a:solidFill>
                      <a:ln w="39379" cap="flat">
                        <a:noFill/>
                        <a:prstDash val="solid"/>
                        <a:miter/>
                      </a:ln>
                    </p:spPr>
                    <p:txBody>
                      <a:bodyPr rtlCol="0" anchor="ctr"/>
                      <a:lstStyle/>
                      <a:p>
                        <a:endParaRPr lang="en-US"/>
                      </a:p>
                    </p:txBody>
                  </p:sp>
                  <p:sp>
                    <p:nvSpPr>
                      <p:cNvPr id="3510" name="Freeform: Shape 3509">
                        <a:extLst>
                          <a:ext uri="{FF2B5EF4-FFF2-40B4-BE49-F238E27FC236}">
                            <a16:creationId xmlns:a16="http://schemas.microsoft.com/office/drawing/2014/main" xmlns="" id="{32C1B3D0-72A2-469B-BEA9-2C1515774CC6}"/>
                          </a:ext>
                        </a:extLst>
                      </p:cNvPr>
                      <p:cNvSpPr/>
                      <p:nvPr/>
                    </p:nvSpPr>
                    <p:spPr>
                      <a:xfrm>
                        <a:off x="16777884" y="3489733"/>
                        <a:ext cx="22444" cy="19697"/>
                      </a:xfrm>
                      <a:custGeom>
                        <a:avLst/>
                        <a:gdLst>
                          <a:gd name="connsiteX0" fmla="*/ 6527 w 22444"/>
                          <a:gd name="connsiteY0" fmla="*/ 0 h 19697"/>
                          <a:gd name="connsiteX1" fmla="*/ 18346 w 22444"/>
                          <a:gd name="connsiteY1" fmla="*/ 3939 h 19697"/>
                          <a:gd name="connsiteX2" fmla="*/ 10467 w 22444"/>
                          <a:gd name="connsiteY2" fmla="*/ 19697 h 19697"/>
                          <a:gd name="connsiteX3" fmla="*/ 2588 w 22444"/>
                          <a:gd name="connsiteY3" fmla="*/ 15758 h 19697"/>
                          <a:gd name="connsiteX4" fmla="*/ 6527 w 22444"/>
                          <a:gd name="connsiteY4" fmla="*/ 0 h 19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44" h="19697">
                            <a:moveTo>
                              <a:pt x="6527" y="0"/>
                            </a:moveTo>
                            <a:cubicBezTo>
                              <a:pt x="10467" y="0"/>
                              <a:pt x="14406" y="0"/>
                              <a:pt x="18346" y="3939"/>
                            </a:cubicBezTo>
                            <a:cubicBezTo>
                              <a:pt x="26225" y="7879"/>
                              <a:pt x="22285" y="19697"/>
                              <a:pt x="10467" y="19697"/>
                            </a:cubicBezTo>
                            <a:cubicBezTo>
                              <a:pt x="6527" y="19697"/>
                              <a:pt x="6527" y="19697"/>
                              <a:pt x="2588" y="15758"/>
                            </a:cubicBezTo>
                            <a:cubicBezTo>
                              <a:pt x="-1352" y="11819"/>
                              <a:pt x="-1352" y="3939"/>
                              <a:pt x="6527" y="0"/>
                            </a:cubicBezTo>
                            <a:close/>
                          </a:path>
                        </a:pathLst>
                      </a:custGeom>
                      <a:solidFill>
                        <a:srgbClr val="FAE6F0"/>
                      </a:solidFill>
                      <a:ln w="39379" cap="flat">
                        <a:noFill/>
                        <a:prstDash val="solid"/>
                        <a:miter/>
                      </a:ln>
                    </p:spPr>
                    <p:txBody>
                      <a:bodyPr rtlCol="0" anchor="ctr"/>
                      <a:lstStyle/>
                      <a:p>
                        <a:endParaRPr lang="en-US"/>
                      </a:p>
                    </p:txBody>
                  </p:sp>
                </p:grpSp>
              </p:grpSp>
              <p:sp>
                <p:nvSpPr>
                  <p:cNvPr id="3511" name="Freeform: Shape 3510">
                    <a:extLst>
                      <a:ext uri="{FF2B5EF4-FFF2-40B4-BE49-F238E27FC236}">
                        <a16:creationId xmlns:a16="http://schemas.microsoft.com/office/drawing/2014/main" xmlns="" id="{B4946958-15F7-493C-A432-CAC49A611DD8}"/>
                      </a:ext>
                    </a:extLst>
                  </p:cNvPr>
                  <p:cNvSpPr/>
                  <p:nvPr/>
                </p:nvSpPr>
                <p:spPr>
                  <a:xfrm>
                    <a:off x="17052296" y="2688473"/>
                    <a:ext cx="407432" cy="764416"/>
                  </a:xfrm>
                  <a:custGeom>
                    <a:avLst/>
                    <a:gdLst>
                      <a:gd name="connsiteX0" fmla="*/ 3939 w 407432"/>
                      <a:gd name="connsiteY0" fmla="*/ 1546 h 764416"/>
                      <a:gd name="connsiteX1" fmla="*/ 90608 w 407432"/>
                      <a:gd name="connsiteY1" fmla="*/ 9424 h 764416"/>
                      <a:gd name="connsiteX2" fmla="*/ 94548 w 407432"/>
                      <a:gd name="connsiteY2" fmla="*/ 9424 h 764416"/>
                      <a:gd name="connsiteX3" fmla="*/ 240308 w 407432"/>
                      <a:gd name="connsiteY3" fmla="*/ 119730 h 764416"/>
                      <a:gd name="connsiteX4" fmla="*/ 295461 w 407432"/>
                      <a:gd name="connsiteY4" fmla="*/ 163064 h 764416"/>
                      <a:gd name="connsiteX5" fmla="*/ 295461 w 407432"/>
                      <a:gd name="connsiteY5" fmla="*/ 170943 h 764416"/>
                      <a:gd name="connsiteX6" fmla="*/ 307280 w 407432"/>
                      <a:gd name="connsiteY6" fmla="*/ 198520 h 764416"/>
                      <a:gd name="connsiteX7" fmla="*/ 338796 w 407432"/>
                      <a:gd name="connsiteY7" fmla="*/ 245793 h 764416"/>
                      <a:gd name="connsiteX8" fmla="*/ 405767 w 407432"/>
                      <a:gd name="connsiteY8" fmla="*/ 470344 h 764416"/>
                      <a:gd name="connsiteX9" fmla="*/ 362433 w 407432"/>
                      <a:gd name="connsiteY9" fmla="*/ 627923 h 764416"/>
                      <a:gd name="connsiteX10" fmla="*/ 271824 w 407432"/>
                      <a:gd name="connsiteY10" fmla="*/ 761865 h 764416"/>
                      <a:gd name="connsiteX11" fmla="*/ 256066 w 407432"/>
                      <a:gd name="connsiteY11" fmla="*/ 746107 h 764416"/>
                      <a:gd name="connsiteX12" fmla="*/ 330917 w 407432"/>
                      <a:gd name="connsiteY12" fmla="*/ 635802 h 764416"/>
                      <a:gd name="connsiteX13" fmla="*/ 326977 w 407432"/>
                      <a:gd name="connsiteY13" fmla="*/ 560952 h 764416"/>
                      <a:gd name="connsiteX14" fmla="*/ 334856 w 407432"/>
                      <a:gd name="connsiteY14" fmla="*/ 560952 h 764416"/>
                      <a:gd name="connsiteX15" fmla="*/ 342735 w 407432"/>
                      <a:gd name="connsiteY15" fmla="*/ 612165 h 764416"/>
                      <a:gd name="connsiteX16" fmla="*/ 378190 w 407432"/>
                      <a:gd name="connsiteY16" fmla="*/ 490041 h 764416"/>
                      <a:gd name="connsiteX17" fmla="*/ 370312 w 407432"/>
                      <a:gd name="connsiteY17" fmla="*/ 336402 h 764416"/>
                      <a:gd name="connsiteX18" fmla="*/ 362433 w 407432"/>
                      <a:gd name="connsiteY18" fmla="*/ 316704 h 764416"/>
                      <a:gd name="connsiteX19" fmla="*/ 362433 w 407432"/>
                      <a:gd name="connsiteY19" fmla="*/ 320644 h 764416"/>
                      <a:gd name="connsiteX20" fmla="*/ 346675 w 407432"/>
                      <a:gd name="connsiteY20" fmla="*/ 324583 h 764416"/>
                      <a:gd name="connsiteX21" fmla="*/ 315159 w 407432"/>
                      <a:gd name="connsiteY21" fmla="*/ 245793 h 764416"/>
                      <a:gd name="connsiteX22" fmla="*/ 311219 w 407432"/>
                      <a:gd name="connsiteY22" fmla="*/ 241854 h 764416"/>
                      <a:gd name="connsiteX23" fmla="*/ 263946 w 407432"/>
                      <a:gd name="connsiteY23" fmla="*/ 202459 h 764416"/>
                      <a:gd name="connsiteX24" fmla="*/ 267885 w 407432"/>
                      <a:gd name="connsiteY24" fmla="*/ 194580 h 764416"/>
                      <a:gd name="connsiteX25" fmla="*/ 283643 w 407432"/>
                      <a:gd name="connsiteY25" fmla="*/ 202459 h 764416"/>
                      <a:gd name="connsiteX26" fmla="*/ 267885 w 407432"/>
                      <a:gd name="connsiteY26" fmla="*/ 174883 h 764416"/>
                      <a:gd name="connsiteX27" fmla="*/ 252127 w 407432"/>
                      <a:gd name="connsiteY27" fmla="*/ 155185 h 764416"/>
                      <a:gd name="connsiteX28" fmla="*/ 189095 w 407432"/>
                      <a:gd name="connsiteY28" fmla="*/ 123669 h 764416"/>
                      <a:gd name="connsiteX29" fmla="*/ 189095 w 407432"/>
                      <a:gd name="connsiteY29" fmla="*/ 111851 h 764416"/>
                      <a:gd name="connsiteX30" fmla="*/ 216672 w 407432"/>
                      <a:gd name="connsiteY30" fmla="*/ 115790 h 764416"/>
                      <a:gd name="connsiteX31" fmla="*/ 169398 w 407432"/>
                      <a:gd name="connsiteY31" fmla="*/ 72456 h 764416"/>
                      <a:gd name="connsiteX32" fmla="*/ 149701 w 407432"/>
                      <a:gd name="connsiteY32" fmla="*/ 56698 h 764416"/>
                      <a:gd name="connsiteX33" fmla="*/ 0 w 407432"/>
                      <a:gd name="connsiteY33" fmla="*/ 9424 h 764416"/>
                      <a:gd name="connsiteX34" fmla="*/ 3939 w 407432"/>
                      <a:gd name="connsiteY34" fmla="*/ 1546 h 76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07432" h="764416">
                        <a:moveTo>
                          <a:pt x="3939" y="1546"/>
                        </a:moveTo>
                        <a:cubicBezTo>
                          <a:pt x="31516" y="-2394"/>
                          <a:pt x="63032" y="1546"/>
                          <a:pt x="90608" y="9424"/>
                        </a:cubicBezTo>
                        <a:cubicBezTo>
                          <a:pt x="90608" y="9424"/>
                          <a:pt x="94548" y="9424"/>
                          <a:pt x="94548" y="9424"/>
                        </a:cubicBezTo>
                        <a:cubicBezTo>
                          <a:pt x="149701" y="25182"/>
                          <a:pt x="204853" y="72456"/>
                          <a:pt x="240308" y="119730"/>
                        </a:cubicBezTo>
                        <a:cubicBezTo>
                          <a:pt x="263946" y="127609"/>
                          <a:pt x="283643" y="139427"/>
                          <a:pt x="295461" y="163064"/>
                        </a:cubicBezTo>
                        <a:cubicBezTo>
                          <a:pt x="295461" y="167004"/>
                          <a:pt x="295461" y="167004"/>
                          <a:pt x="295461" y="170943"/>
                        </a:cubicBezTo>
                        <a:cubicBezTo>
                          <a:pt x="299401" y="178822"/>
                          <a:pt x="303340" y="186701"/>
                          <a:pt x="307280" y="198520"/>
                        </a:cubicBezTo>
                        <a:cubicBezTo>
                          <a:pt x="319098" y="214277"/>
                          <a:pt x="330917" y="226096"/>
                          <a:pt x="338796" y="245793"/>
                        </a:cubicBezTo>
                        <a:cubicBezTo>
                          <a:pt x="393949" y="304886"/>
                          <a:pt x="413646" y="391554"/>
                          <a:pt x="405767" y="470344"/>
                        </a:cubicBezTo>
                        <a:cubicBezTo>
                          <a:pt x="401828" y="525497"/>
                          <a:pt x="386069" y="576710"/>
                          <a:pt x="362433" y="627923"/>
                        </a:cubicBezTo>
                        <a:cubicBezTo>
                          <a:pt x="342735" y="671258"/>
                          <a:pt x="311219" y="734289"/>
                          <a:pt x="271824" y="761865"/>
                        </a:cubicBezTo>
                        <a:cubicBezTo>
                          <a:pt x="263946" y="769745"/>
                          <a:pt x="248188" y="757926"/>
                          <a:pt x="256066" y="746107"/>
                        </a:cubicBezTo>
                        <a:cubicBezTo>
                          <a:pt x="275764" y="706713"/>
                          <a:pt x="307280" y="675197"/>
                          <a:pt x="330917" y="635802"/>
                        </a:cubicBezTo>
                        <a:cubicBezTo>
                          <a:pt x="334856" y="612165"/>
                          <a:pt x="330917" y="584589"/>
                          <a:pt x="326977" y="560952"/>
                        </a:cubicBezTo>
                        <a:cubicBezTo>
                          <a:pt x="326977" y="557013"/>
                          <a:pt x="334856" y="553073"/>
                          <a:pt x="334856" y="560952"/>
                        </a:cubicBezTo>
                        <a:cubicBezTo>
                          <a:pt x="338796" y="576710"/>
                          <a:pt x="338796" y="592468"/>
                          <a:pt x="342735" y="612165"/>
                        </a:cubicBezTo>
                        <a:cubicBezTo>
                          <a:pt x="358493" y="572771"/>
                          <a:pt x="374251" y="529436"/>
                          <a:pt x="378190" y="490041"/>
                        </a:cubicBezTo>
                        <a:cubicBezTo>
                          <a:pt x="386069" y="438828"/>
                          <a:pt x="386069" y="387615"/>
                          <a:pt x="370312" y="336402"/>
                        </a:cubicBezTo>
                        <a:cubicBezTo>
                          <a:pt x="366372" y="328522"/>
                          <a:pt x="366372" y="324583"/>
                          <a:pt x="362433" y="316704"/>
                        </a:cubicBezTo>
                        <a:cubicBezTo>
                          <a:pt x="362433" y="316704"/>
                          <a:pt x="362433" y="320644"/>
                          <a:pt x="362433" y="320644"/>
                        </a:cubicBezTo>
                        <a:cubicBezTo>
                          <a:pt x="362433" y="328522"/>
                          <a:pt x="350614" y="332462"/>
                          <a:pt x="346675" y="324583"/>
                        </a:cubicBezTo>
                        <a:cubicBezTo>
                          <a:pt x="334856" y="300946"/>
                          <a:pt x="326977" y="273370"/>
                          <a:pt x="315159" y="245793"/>
                        </a:cubicBezTo>
                        <a:cubicBezTo>
                          <a:pt x="315159" y="245793"/>
                          <a:pt x="315159" y="241854"/>
                          <a:pt x="311219" y="241854"/>
                        </a:cubicBezTo>
                        <a:cubicBezTo>
                          <a:pt x="295461" y="226096"/>
                          <a:pt x="283643" y="214277"/>
                          <a:pt x="263946" y="202459"/>
                        </a:cubicBezTo>
                        <a:cubicBezTo>
                          <a:pt x="260006" y="198520"/>
                          <a:pt x="263946" y="194580"/>
                          <a:pt x="267885" y="194580"/>
                        </a:cubicBezTo>
                        <a:cubicBezTo>
                          <a:pt x="271824" y="198520"/>
                          <a:pt x="279703" y="198520"/>
                          <a:pt x="283643" y="202459"/>
                        </a:cubicBezTo>
                        <a:cubicBezTo>
                          <a:pt x="275764" y="190641"/>
                          <a:pt x="271824" y="182762"/>
                          <a:pt x="267885" y="174883"/>
                        </a:cubicBezTo>
                        <a:cubicBezTo>
                          <a:pt x="263946" y="167004"/>
                          <a:pt x="256066" y="159125"/>
                          <a:pt x="252127" y="155185"/>
                        </a:cubicBezTo>
                        <a:cubicBezTo>
                          <a:pt x="232430" y="139427"/>
                          <a:pt x="212732" y="131548"/>
                          <a:pt x="189095" y="123669"/>
                        </a:cubicBezTo>
                        <a:cubicBezTo>
                          <a:pt x="185156" y="123669"/>
                          <a:pt x="185156" y="111851"/>
                          <a:pt x="189095" y="111851"/>
                        </a:cubicBezTo>
                        <a:cubicBezTo>
                          <a:pt x="196974" y="111851"/>
                          <a:pt x="204853" y="111851"/>
                          <a:pt x="216672" y="115790"/>
                        </a:cubicBezTo>
                        <a:cubicBezTo>
                          <a:pt x="200914" y="100033"/>
                          <a:pt x="185156" y="84275"/>
                          <a:pt x="169398" y="72456"/>
                        </a:cubicBezTo>
                        <a:cubicBezTo>
                          <a:pt x="161519" y="68517"/>
                          <a:pt x="157579" y="64577"/>
                          <a:pt x="149701" y="56698"/>
                        </a:cubicBezTo>
                        <a:cubicBezTo>
                          <a:pt x="102427" y="29122"/>
                          <a:pt x="59092" y="17303"/>
                          <a:pt x="0" y="9424"/>
                        </a:cubicBezTo>
                        <a:cubicBezTo>
                          <a:pt x="0" y="9424"/>
                          <a:pt x="0" y="1546"/>
                          <a:pt x="3939" y="1546"/>
                        </a:cubicBezTo>
                        <a:close/>
                      </a:path>
                    </a:pathLst>
                  </a:custGeom>
                  <a:solidFill>
                    <a:srgbClr val="683A8B"/>
                  </a:solidFill>
                  <a:ln w="39379" cap="flat">
                    <a:noFill/>
                    <a:prstDash val="solid"/>
                    <a:miter/>
                  </a:ln>
                </p:spPr>
                <p:txBody>
                  <a:bodyPr rtlCol="0" anchor="ctr"/>
                  <a:lstStyle/>
                  <a:p>
                    <a:endParaRPr lang="en-US"/>
                  </a:p>
                </p:txBody>
              </p:sp>
              <p:sp>
                <p:nvSpPr>
                  <p:cNvPr id="3512" name="Freeform: Shape 3511">
                    <a:extLst>
                      <a:ext uri="{FF2B5EF4-FFF2-40B4-BE49-F238E27FC236}">
                        <a16:creationId xmlns:a16="http://schemas.microsoft.com/office/drawing/2014/main" xmlns="" id="{BC465662-4FF9-4A13-8354-5F19F9BDE91A}"/>
                      </a:ext>
                    </a:extLst>
                  </p:cNvPr>
                  <p:cNvSpPr/>
                  <p:nvPr/>
                </p:nvSpPr>
                <p:spPr>
                  <a:xfrm>
                    <a:off x="17265145" y="3044572"/>
                    <a:ext cx="119545" cy="127339"/>
                  </a:xfrm>
                  <a:custGeom>
                    <a:avLst/>
                    <a:gdLst>
                      <a:gd name="connsiteX0" fmla="*/ 7763 w 119545"/>
                      <a:gd name="connsiteY0" fmla="*/ 35455 h 127339"/>
                      <a:gd name="connsiteX1" fmla="*/ 15642 w 119545"/>
                      <a:gd name="connsiteY1" fmla="*/ 39395 h 127339"/>
                      <a:gd name="connsiteX2" fmla="*/ 11703 w 119545"/>
                      <a:gd name="connsiteY2" fmla="*/ 74850 h 127339"/>
                      <a:gd name="connsiteX3" fmla="*/ 31400 w 119545"/>
                      <a:gd name="connsiteY3" fmla="*/ 98487 h 127339"/>
                      <a:gd name="connsiteX4" fmla="*/ 94432 w 119545"/>
                      <a:gd name="connsiteY4" fmla="*/ 82729 h 127339"/>
                      <a:gd name="connsiteX5" fmla="*/ 51097 w 119545"/>
                      <a:gd name="connsiteY5" fmla="*/ 11818 h 127339"/>
                      <a:gd name="connsiteX6" fmla="*/ 39279 w 119545"/>
                      <a:gd name="connsiteY6" fmla="*/ 11818 h 127339"/>
                      <a:gd name="connsiteX7" fmla="*/ 39279 w 119545"/>
                      <a:gd name="connsiteY7" fmla="*/ 3939 h 127339"/>
                      <a:gd name="connsiteX8" fmla="*/ 47158 w 119545"/>
                      <a:gd name="connsiteY8" fmla="*/ 3939 h 127339"/>
                      <a:gd name="connsiteX9" fmla="*/ 55037 w 119545"/>
                      <a:gd name="connsiteY9" fmla="*/ 0 h 127339"/>
                      <a:gd name="connsiteX10" fmla="*/ 62916 w 119545"/>
                      <a:gd name="connsiteY10" fmla="*/ 3939 h 127339"/>
                      <a:gd name="connsiteX11" fmla="*/ 106250 w 119545"/>
                      <a:gd name="connsiteY11" fmla="*/ 35455 h 127339"/>
                      <a:gd name="connsiteX12" fmla="*/ 118069 w 119545"/>
                      <a:gd name="connsiteY12" fmla="*/ 86668 h 127339"/>
                      <a:gd name="connsiteX13" fmla="*/ 23521 w 119545"/>
                      <a:gd name="connsiteY13" fmla="*/ 114245 h 127339"/>
                      <a:gd name="connsiteX14" fmla="*/ 19581 w 119545"/>
                      <a:gd name="connsiteY14" fmla="*/ 102426 h 127339"/>
                      <a:gd name="connsiteX15" fmla="*/ 7763 w 119545"/>
                      <a:gd name="connsiteY15" fmla="*/ 35455 h 127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9545" h="127339">
                        <a:moveTo>
                          <a:pt x="7763" y="35455"/>
                        </a:moveTo>
                        <a:cubicBezTo>
                          <a:pt x="11703" y="31516"/>
                          <a:pt x="15642" y="35455"/>
                          <a:pt x="15642" y="39395"/>
                        </a:cubicBezTo>
                        <a:cubicBezTo>
                          <a:pt x="11703" y="51213"/>
                          <a:pt x="7763" y="63032"/>
                          <a:pt x="11703" y="74850"/>
                        </a:cubicBezTo>
                        <a:cubicBezTo>
                          <a:pt x="15642" y="86668"/>
                          <a:pt x="23521" y="90608"/>
                          <a:pt x="31400" y="98487"/>
                        </a:cubicBezTo>
                        <a:cubicBezTo>
                          <a:pt x="55037" y="102426"/>
                          <a:pt x="82613" y="114245"/>
                          <a:pt x="94432" y="82729"/>
                        </a:cubicBezTo>
                        <a:cubicBezTo>
                          <a:pt x="102311" y="51213"/>
                          <a:pt x="74734" y="23637"/>
                          <a:pt x="51097" y="11818"/>
                        </a:cubicBezTo>
                        <a:cubicBezTo>
                          <a:pt x="47158" y="11818"/>
                          <a:pt x="43218" y="11818"/>
                          <a:pt x="39279" y="11818"/>
                        </a:cubicBezTo>
                        <a:cubicBezTo>
                          <a:pt x="35339" y="11818"/>
                          <a:pt x="35339" y="3939"/>
                          <a:pt x="39279" y="3939"/>
                        </a:cubicBezTo>
                        <a:cubicBezTo>
                          <a:pt x="43218" y="3939"/>
                          <a:pt x="43218" y="3939"/>
                          <a:pt x="47158" y="3939"/>
                        </a:cubicBezTo>
                        <a:cubicBezTo>
                          <a:pt x="47158" y="3939"/>
                          <a:pt x="51097" y="0"/>
                          <a:pt x="55037" y="0"/>
                        </a:cubicBezTo>
                        <a:cubicBezTo>
                          <a:pt x="58976" y="0"/>
                          <a:pt x="62916" y="3939"/>
                          <a:pt x="62916" y="3939"/>
                        </a:cubicBezTo>
                        <a:cubicBezTo>
                          <a:pt x="82613" y="7879"/>
                          <a:pt x="98371" y="19697"/>
                          <a:pt x="106250" y="35455"/>
                        </a:cubicBezTo>
                        <a:cubicBezTo>
                          <a:pt x="118069" y="51213"/>
                          <a:pt x="122008" y="66971"/>
                          <a:pt x="118069" y="86668"/>
                        </a:cubicBezTo>
                        <a:cubicBezTo>
                          <a:pt x="110190" y="130003"/>
                          <a:pt x="55037" y="137882"/>
                          <a:pt x="23521" y="114245"/>
                        </a:cubicBezTo>
                        <a:cubicBezTo>
                          <a:pt x="19581" y="110305"/>
                          <a:pt x="19581" y="106366"/>
                          <a:pt x="19581" y="102426"/>
                        </a:cubicBezTo>
                        <a:cubicBezTo>
                          <a:pt x="-4055" y="90608"/>
                          <a:pt x="-4055" y="59092"/>
                          <a:pt x="7763" y="35455"/>
                        </a:cubicBezTo>
                        <a:close/>
                      </a:path>
                    </a:pathLst>
                  </a:custGeom>
                  <a:solidFill>
                    <a:srgbClr val="683A8B">
                      <a:alpha val="70000"/>
                    </a:srgbClr>
                  </a:solidFill>
                  <a:ln w="39379" cap="flat">
                    <a:noFill/>
                    <a:prstDash val="solid"/>
                    <a:miter/>
                  </a:ln>
                </p:spPr>
                <p:txBody>
                  <a:bodyPr rtlCol="0" anchor="ctr"/>
                  <a:lstStyle/>
                  <a:p>
                    <a:endParaRPr lang="en-US"/>
                  </a:p>
                </p:txBody>
              </p:sp>
              <p:grpSp>
                <p:nvGrpSpPr>
                  <p:cNvPr id="3513" name="Graphic 2510">
                    <a:extLst>
                      <a:ext uri="{FF2B5EF4-FFF2-40B4-BE49-F238E27FC236}">
                        <a16:creationId xmlns:a16="http://schemas.microsoft.com/office/drawing/2014/main" xmlns="" id="{E3C9FD0B-7C1E-4AE9-9041-2E49F69E285B}"/>
                      </a:ext>
                    </a:extLst>
                  </p:cNvPr>
                  <p:cNvGrpSpPr/>
                  <p:nvPr/>
                </p:nvGrpSpPr>
                <p:grpSpPr>
                  <a:xfrm>
                    <a:off x="17146844" y="3152790"/>
                    <a:ext cx="58107" cy="61179"/>
                    <a:chOff x="17146844" y="3152790"/>
                    <a:chExt cx="58107" cy="61179"/>
                  </a:xfrm>
                  <a:solidFill>
                    <a:srgbClr val="683A8B"/>
                  </a:solidFill>
                </p:grpSpPr>
                <p:sp>
                  <p:nvSpPr>
                    <p:cNvPr id="3514" name="Freeform: Shape 3513">
                      <a:extLst>
                        <a:ext uri="{FF2B5EF4-FFF2-40B4-BE49-F238E27FC236}">
                          <a16:creationId xmlns:a16="http://schemas.microsoft.com/office/drawing/2014/main" xmlns="" id="{1A823BF8-F38F-4ADC-B35F-D6B0145EECD2}"/>
                        </a:ext>
                      </a:extLst>
                    </p:cNvPr>
                    <p:cNvSpPr/>
                    <p:nvPr/>
                  </p:nvSpPr>
                  <p:spPr>
                    <a:xfrm>
                      <a:off x="17146844" y="3152790"/>
                      <a:ext cx="58107" cy="61179"/>
                    </a:xfrm>
                    <a:custGeom>
                      <a:avLst/>
                      <a:gdLst>
                        <a:gd name="connsiteX0" fmla="*/ 0 w 58107"/>
                        <a:gd name="connsiteY0" fmla="*/ 45421 h 61179"/>
                        <a:gd name="connsiteX1" fmla="*/ 7879 w 58107"/>
                        <a:gd name="connsiteY1" fmla="*/ 57240 h 61179"/>
                        <a:gd name="connsiteX2" fmla="*/ 11819 w 58107"/>
                        <a:gd name="connsiteY2" fmla="*/ 57240 h 61179"/>
                        <a:gd name="connsiteX3" fmla="*/ 15758 w 58107"/>
                        <a:gd name="connsiteY3" fmla="*/ 57240 h 61179"/>
                        <a:gd name="connsiteX4" fmla="*/ 23637 w 58107"/>
                        <a:gd name="connsiteY4" fmla="*/ 61179 h 61179"/>
                        <a:gd name="connsiteX5" fmla="*/ 27576 w 58107"/>
                        <a:gd name="connsiteY5" fmla="*/ 57240 h 61179"/>
                        <a:gd name="connsiteX6" fmla="*/ 31516 w 58107"/>
                        <a:gd name="connsiteY6" fmla="*/ 57240 h 61179"/>
                        <a:gd name="connsiteX7" fmla="*/ 39395 w 58107"/>
                        <a:gd name="connsiteY7" fmla="*/ 57240 h 61179"/>
                        <a:gd name="connsiteX8" fmla="*/ 39395 w 58107"/>
                        <a:gd name="connsiteY8" fmla="*/ 57240 h 61179"/>
                        <a:gd name="connsiteX9" fmla="*/ 39395 w 58107"/>
                        <a:gd name="connsiteY9" fmla="*/ 57240 h 61179"/>
                        <a:gd name="connsiteX10" fmla="*/ 39395 w 58107"/>
                        <a:gd name="connsiteY10" fmla="*/ 57240 h 61179"/>
                        <a:gd name="connsiteX11" fmla="*/ 43334 w 58107"/>
                        <a:gd name="connsiteY11" fmla="*/ 57240 h 61179"/>
                        <a:gd name="connsiteX12" fmla="*/ 43334 w 58107"/>
                        <a:gd name="connsiteY12" fmla="*/ 57240 h 61179"/>
                        <a:gd name="connsiteX13" fmla="*/ 51213 w 58107"/>
                        <a:gd name="connsiteY13" fmla="*/ 45421 h 61179"/>
                        <a:gd name="connsiteX14" fmla="*/ 55153 w 58107"/>
                        <a:gd name="connsiteY14" fmla="*/ 41482 h 61179"/>
                        <a:gd name="connsiteX15" fmla="*/ 55153 w 58107"/>
                        <a:gd name="connsiteY15" fmla="*/ 29664 h 61179"/>
                        <a:gd name="connsiteX16" fmla="*/ 47274 w 58107"/>
                        <a:gd name="connsiteY16" fmla="*/ 17845 h 61179"/>
                        <a:gd name="connsiteX17" fmla="*/ 31516 w 58107"/>
                        <a:gd name="connsiteY17" fmla="*/ 6027 h 61179"/>
                        <a:gd name="connsiteX18" fmla="*/ 7879 w 58107"/>
                        <a:gd name="connsiteY18" fmla="*/ 9966 h 61179"/>
                        <a:gd name="connsiteX19" fmla="*/ 0 w 58107"/>
                        <a:gd name="connsiteY19" fmla="*/ 45421 h 61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107" h="61179">
                          <a:moveTo>
                            <a:pt x="0" y="45421"/>
                          </a:moveTo>
                          <a:cubicBezTo>
                            <a:pt x="0" y="53301"/>
                            <a:pt x="3939" y="57240"/>
                            <a:pt x="7879" y="57240"/>
                          </a:cubicBezTo>
                          <a:cubicBezTo>
                            <a:pt x="7879" y="57240"/>
                            <a:pt x="15758" y="57240"/>
                            <a:pt x="11819" y="57240"/>
                          </a:cubicBezTo>
                          <a:cubicBezTo>
                            <a:pt x="11819" y="57240"/>
                            <a:pt x="11819" y="57240"/>
                            <a:pt x="15758" y="57240"/>
                          </a:cubicBezTo>
                          <a:cubicBezTo>
                            <a:pt x="19697" y="57240"/>
                            <a:pt x="19697" y="61179"/>
                            <a:pt x="23637" y="61179"/>
                          </a:cubicBezTo>
                          <a:cubicBezTo>
                            <a:pt x="23637" y="61179"/>
                            <a:pt x="27576" y="61179"/>
                            <a:pt x="27576" y="57240"/>
                          </a:cubicBezTo>
                          <a:cubicBezTo>
                            <a:pt x="27576" y="57240"/>
                            <a:pt x="31516" y="57240"/>
                            <a:pt x="31516" y="57240"/>
                          </a:cubicBezTo>
                          <a:cubicBezTo>
                            <a:pt x="35455" y="57240"/>
                            <a:pt x="35455" y="57240"/>
                            <a:pt x="39395" y="57240"/>
                          </a:cubicBezTo>
                          <a:cubicBezTo>
                            <a:pt x="39395" y="57240"/>
                            <a:pt x="39395" y="57240"/>
                            <a:pt x="39395" y="57240"/>
                          </a:cubicBezTo>
                          <a:cubicBezTo>
                            <a:pt x="39395" y="57240"/>
                            <a:pt x="39395" y="57240"/>
                            <a:pt x="39395" y="57240"/>
                          </a:cubicBezTo>
                          <a:lnTo>
                            <a:pt x="39395" y="57240"/>
                          </a:lnTo>
                          <a:cubicBezTo>
                            <a:pt x="39395" y="57240"/>
                            <a:pt x="39395" y="57240"/>
                            <a:pt x="43334" y="57240"/>
                          </a:cubicBezTo>
                          <a:lnTo>
                            <a:pt x="43334" y="57240"/>
                          </a:lnTo>
                          <a:cubicBezTo>
                            <a:pt x="51213" y="57240"/>
                            <a:pt x="51213" y="53301"/>
                            <a:pt x="51213" y="45421"/>
                          </a:cubicBezTo>
                          <a:cubicBezTo>
                            <a:pt x="51213" y="45421"/>
                            <a:pt x="55153" y="41482"/>
                            <a:pt x="55153" y="41482"/>
                          </a:cubicBezTo>
                          <a:cubicBezTo>
                            <a:pt x="59092" y="37543"/>
                            <a:pt x="59092" y="33603"/>
                            <a:pt x="55153" y="29664"/>
                          </a:cubicBezTo>
                          <a:cubicBezTo>
                            <a:pt x="55153" y="25724"/>
                            <a:pt x="51213" y="21785"/>
                            <a:pt x="47274" y="17845"/>
                          </a:cubicBezTo>
                          <a:cubicBezTo>
                            <a:pt x="43334" y="13906"/>
                            <a:pt x="35455" y="9966"/>
                            <a:pt x="31516" y="6027"/>
                          </a:cubicBezTo>
                          <a:cubicBezTo>
                            <a:pt x="23637" y="-5792"/>
                            <a:pt x="11819" y="2087"/>
                            <a:pt x="7879" y="9966"/>
                          </a:cubicBezTo>
                          <a:cubicBezTo>
                            <a:pt x="7879" y="21785"/>
                            <a:pt x="0" y="33603"/>
                            <a:pt x="0" y="45421"/>
                          </a:cubicBezTo>
                          <a:close/>
                        </a:path>
                      </a:pathLst>
                    </a:custGeom>
                    <a:solidFill>
                      <a:srgbClr val="683A8B"/>
                    </a:solidFill>
                    <a:ln w="39379" cap="flat">
                      <a:noFill/>
                      <a:prstDash val="solid"/>
                      <a:miter/>
                    </a:ln>
                  </p:spPr>
                  <p:txBody>
                    <a:bodyPr rtlCol="0" anchor="ctr"/>
                    <a:lstStyle/>
                    <a:p>
                      <a:endParaRPr lang="en-US"/>
                    </a:p>
                  </p:txBody>
                </p:sp>
                <p:sp>
                  <p:nvSpPr>
                    <p:cNvPr id="3515" name="Freeform: Shape 3514">
                      <a:extLst>
                        <a:ext uri="{FF2B5EF4-FFF2-40B4-BE49-F238E27FC236}">
                          <a16:creationId xmlns:a16="http://schemas.microsoft.com/office/drawing/2014/main" xmlns="" id="{DAB9D5E4-C98E-4487-8ECD-B31F5DC8E38B}"/>
                        </a:ext>
                      </a:extLst>
                    </p:cNvPr>
                    <p:cNvSpPr/>
                    <p:nvPr/>
                  </p:nvSpPr>
                  <p:spPr>
                    <a:xfrm>
                      <a:off x="17194118" y="3210030"/>
                      <a:ext cx="39394" cy="39394"/>
                    </a:xfrm>
                    <a:custGeom>
                      <a:avLst/>
                      <a:gdLst>
                        <a:gd name="connsiteX0" fmla="*/ 0 w 39394"/>
                        <a:gd name="connsiteY0" fmla="*/ 0 h 39394"/>
                        <a:gd name="connsiteX1" fmla="*/ 0 w 39394"/>
                        <a:gd name="connsiteY1" fmla="*/ 0 h 39394"/>
                        <a:gd name="connsiteX2" fmla="*/ 0 w 39394"/>
                        <a:gd name="connsiteY2" fmla="*/ 0 h 39394"/>
                      </a:gdLst>
                      <a:ahLst/>
                      <a:cxnLst>
                        <a:cxn ang="0">
                          <a:pos x="connsiteX0" y="connsiteY0"/>
                        </a:cxn>
                        <a:cxn ang="0">
                          <a:pos x="connsiteX1" y="connsiteY1"/>
                        </a:cxn>
                        <a:cxn ang="0">
                          <a:pos x="connsiteX2" y="connsiteY2"/>
                        </a:cxn>
                      </a:cxnLst>
                      <a:rect l="l" t="t" r="r" b="b"/>
                      <a:pathLst>
                        <a:path w="39394" h="39394">
                          <a:moveTo>
                            <a:pt x="0" y="0"/>
                          </a:moveTo>
                          <a:cubicBezTo>
                            <a:pt x="0" y="0"/>
                            <a:pt x="0" y="0"/>
                            <a:pt x="0" y="0"/>
                          </a:cubicBezTo>
                          <a:lnTo>
                            <a:pt x="0" y="0"/>
                          </a:lnTo>
                          <a:close/>
                        </a:path>
                      </a:pathLst>
                    </a:custGeom>
                    <a:solidFill>
                      <a:srgbClr val="683A8B"/>
                    </a:solidFill>
                    <a:ln w="39379" cap="flat">
                      <a:noFill/>
                      <a:prstDash val="solid"/>
                      <a:miter/>
                    </a:ln>
                  </p:spPr>
                  <p:txBody>
                    <a:bodyPr rtlCol="0" anchor="ctr"/>
                    <a:lstStyle/>
                    <a:p>
                      <a:endParaRPr lang="en-US"/>
                    </a:p>
                  </p:txBody>
                </p:sp>
              </p:grpSp>
              <p:sp>
                <p:nvSpPr>
                  <p:cNvPr id="3516" name="Freeform: Shape 3515">
                    <a:extLst>
                      <a:ext uri="{FF2B5EF4-FFF2-40B4-BE49-F238E27FC236}">
                        <a16:creationId xmlns:a16="http://schemas.microsoft.com/office/drawing/2014/main" xmlns="" id="{6937CBEA-E353-4FCD-98B7-F0933C1E3135}"/>
                      </a:ext>
                    </a:extLst>
                  </p:cNvPr>
                  <p:cNvSpPr/>
                  <p:nvPr/>
                </p:nvSpPr>
                <p:spPr>
                  <a:xfrm>
                    <a:off x="17162602" y="3085318"/>
                    <a:ext cx="19697" cy="32751"/>
                  </a:xfrm>
                  <a:custGeom>
                    <a:avLst/>
                    <a:gdLst>
                      <a:gd name="connsiteX0" fmla="*/ 0 w 19697"/>
                      <a:gd name="connsiteY0" fmla="*/ 6527 h 32751"/>
                      <a:gd name="connsiteX1" fmla="*/ 11818 w 19697"/>
                      <a:gd name="connsiteY1" fmla="*/ 2588 h 32751"/>
                      <a:gd name="connsiteX2" fmla="*/ 11818 w 19697"/>
                      <a:gd name="connsiteY2" fmla="*/ 2588 h 32751"/>
                      <a:gd name="connsiteX3" fmla="*/ 15758 w 19697"/>
                      <a:gd name="connsiteY3" fmla="*/ 6527 h 32751"/>
                      <a:gd name="connsiteX4" fmla="*/ 19697 w 19697"/>
                      <a:gd name="connsiteY4" fmla="*/ 26224 h 32751"/>
                      <a:gd name="connsiteX5" fmla="*/ 3939 w 19697"/>
                      <a:gd name="connsiteY5" fmla="*/ 30164 h 32751"/>
                      <a:gd name="connsiteX6" fmla="*/ 0 w 19697"/>
                      <a:gd name="connsiteY6" fmla="*/ 6527 h 32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97" h="32751">
                        <a:moveTo>
                          <a:pt x="0" y="6527"/>
                        </a:moveTo>
                        <a:cubicBezTo>
                          <a:pt x="0" y="-1352"/>
                          <a:pt x="7879" y="-1352"/>
                          <a:pt x="11818" y="2588"/>
                        </a:cubicBezTo>
                        <a:cubicBezTo>
                          <a:pt x="11818" y="2588"/>
                          <a:pt x="11818" y="2588"/>
                          <a:pt x="11818" y="2588"/>
                        </a:cubicBezTo>
                        <a:cubicBezTo>
                          <a:pt x="11818" y="2588"/>
                          <a:pt x="15758" y="2588"/>
                          <a:pt x="15758" y="6527"/>
                        </a:cubicBezTo>
                        <a:cubicBezTo>
                          <a:pt x="19697" y="10466"/>
                          <a:pt x="19697" y="18346"/>
                          <a:pt x="19697" y="26224"/>
                        </a:cubicBezTo>
                        <a:cubicBezTo>
                          <a:pt x="19697" y="34103"/>
                          <a:pt x="7879" y="34103"/>
                          <a:pt x="3939" y="30164"/>
                        </a:cubicBezTo>
                        <a:cubicBezTo>
                          <a:pt x="0" y="22285"/>
                          <a:pt x="0" y="14406"/>
                          <a:pt x="0" y="6527"/>
                        </a:cubicBezTo>
                        <a:close/>
                      </a:path>
                    </a:pathLst>
                  </a:custGeom>
                  <a:solidFill>
                    <a:srgbClr val="683A8B"/>
                  </a:solidFill>
                  <a:ln w="39379" cap="flat">
                    <a:noFill/>
                    <a:prstDash val="solid"/>
                    <a:miter/>
                  </a:ln>
                </p:spPr>
                <p:txBody>
                  <a:bodyPr rtlCol="0" anchor="ctr"/>
                  <a:lstStyle/>
                  <a:p>
                    <a:endParaRPr lang="en-US"/>
                  </a:p>
                </p:txBody>
              </p:sp>
              <p:sp>
                <p:nvSpPr>
                  <p:cNvPr id="3517" name="Freeform: Shape 3516">
                    <a:extLst>
                      <a:ext uri="{FF2B5EF4-FFF2-40B4-BE49-F238E27FC236}">
                        <a16:creationId xmlns:a16="http://schemas.microsoft.com/office/drawing/2014/main" xmlns="" id="{2E698DB0-592C-4CB4-890D-605EEAFC7486}"/>
                      </a:ext>
                    </a:extLst>
                  </p:cNvPr>
                  <p:cNvSpPr/>
                  <p:nvPr/>
                </p:nvSpPr>
                <p:spPr>
                  <a:xfrm>
                    <a:off x="17199042" y="3024874"/>
                    <a:ext cx="30530" cy="25188"/>
                  </a:xfrm>
                  <a:custGeom>
                    <a:avLst/>
                    <a:gdLst>
                      <a:gd name="connsiteX0" fmla="*/ 2955 w 30530"/>
                      <a:gd name="connsiteY0" fmla="*/ 7879 h 25188"/>
                      <a:gd name="connsiteX1" fmla="*/ 10833 w 30530"/>
                      <a:gd name="connsiteY1" fmla="*/ 0 h 25188"/>
                      <a:gd name="connsiteX2" fmla="*/ 30531 w 30530"/>
                      <a:gd name="connsiteY2" fmla="*/ 15758 h 25188"/>
                      <a:gd name="connsiteX3" fmla="*/ 2955 w 30530"/>
                      <a:gd name="connsiteY3" fmla="*/ 19697 h 25188"/>
                      <a:gd name="connsiteX4" fmla="*/ 2955 w 30530"/>
                      <a:gd name="connsiteY4" fmla="*/ 7879 h 25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30" h="25188">
                        <a:moveTo>
                          <a:pt x="2955" y="7879"/>
                        </a:moveTo>
                        <a:cubicBezTo>
                          <a:pt x="2955" y="3939"/>
                          <a:pt x="6894" y="0"/>
                          <a:pt x="10833" y="0"/>
                        </a:cubicBezTo>
                        <a:cubicBezTo>
                          <a:pt x="18713" y="0"/>
                          <a:pt x="30531" y="3939"/>
                          <a:pt x="30531" y="15758"/>
                        </a:cubicBezTo>
                        <a:cubicBezTo>
                          <a:pt x="26591" y="27576"/>
                          <a:pt x="10833" y="27576"/>
                          <a:pt x="2955" y="19697"/>
                        </a:cubicBezTo>
                        <a:cubicBezTo>
                          <a:pt x="-985" y="15758"/>
                          <a:pt x="-985" y="11818"/>
                          <a:pt x="2955" y="7879"/>
                        </a:cubicBezTo>
                        <a:close/>
                      </a:path>
                    </a:pathLst>
                  </a:custGeom>
                  <a:solidFill>
                    <a:srgbClr val="683A8B"/>
                  </a:solidFill>
                  <a:ln w="39379" cap="flat">
                    <a:noFill/>
                    <a:prstDash val="solid"/>
                    <a:miter/>
                  </a:ln>
                </p:spPr>
                <p:txBody>
                  <a:bodyPr rtlCol="0" anchor="ctr"/>
                  <a:lstStyle/>
                  <a:p>
                    <a:endParaRPr lang="en-US"/>
                  </a:p>
                </p:txBody>
              </p:sp>
              <p:sp>
                <p:nvSpPr>
                  <p:cNvPr id="3518" name="Freeform: Shape 3517">
                    <a:extLst>
                      <a:ext uri="{FF2B5EF4-FFF2-40B4-BE49-F238E27FC236}">
                        <a16:creationId xmlns:a16="http://schemas.microsoft.com/office/drawing/2014/main" xmlns="" id="{F74E65AA-5631-4253-94A5-F0039018DDF7}"/>
                      </a:ext>
                    </a:extLst>
                  </p:cNvPr>
                  <p:cNvSpPr/>
                  <p:nvPr/>
                </p:nvSpPr>
                <p:spPr>
                  <a:xfrm>
                    <a:off x="17149306" y="2910629"/>
                    <a:ext cx="132243" cy="103451"/>
                  </a:xfrm>
                  <a:custGeom>
                    <a:avLst/>
                    <a:gdLst>
                      <a:gd name="connsiteX0" fmla="*/ 13296 w 132243"/>
                      <a:gd name="connsiteY0" fmla="*/ 11818 h 103451"/>
                      <a:gd name="connsiteX1" fmla="*/ 9356 w 132243"/>
                      <a:gd name="connsiteY1" fmla="*/ 47274 h 103451"/>
                      <a:gd name="connsiteX2" fmla="*/ 68449 w 132243"/>
                      <a:gd name="connsiteY2" fmla="*/ 94548 h 103451"/>
                      <a:gd name="connsiteX3" fmla="*/ 115722 w 132243"/>
                      <a:gd name="connsiteY3" fmla="*/ 39395 h 103451"/>
                      <a:gd name="connsiteX4" fmla="*/ 111783 w 132243"/>
                      <a:gd name="connsiteY4" fmla="*/ 0 h 103451"/>
                      <a:gd name="connsiteX5" fmla="*/ 131480 w 132243"/>
                      <a:gd name="connsiteY5" fmla="*/ 35455 h 103451"/>
                      <a:gd name="connsiteX6" fmla="*/ 107844 w 132243"/>
                      <a:gd name="connsiteY6" fmla="*/ 86668 h 103451"/>
                      <a:gd name="connsiteX7" fmla="*/ 48751 w 132243"/>
                      <a:gd name="connsiteY7" fmla="*/ 102426 h 103451"/>
                      <a:gd name="connsiteX8" fmla="*/ 1477 w 132243"/>
                      <a:gd name="connsiteY8" fmla="*/ 55153 h 103451"/>
                      <a:gd name="connsiteX9" fmla="*/ 1477 w 132243"/>
                      <a:gd name="connsiteY9" fmla="*/ 51213 h 103451"/>
                      <a:gd name="connsiteX10" fmla="*/ 13296 w 132243"/>
                      <a:gd name="connsiteY10" fmla="*/ 11818 h 103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243" h="103451">
                        <a:moveTo>
                          <a:pt x="13296" y="11818"/>
                        </a:moveTo>
                        <a:cubicBezTo>
                          <a:pt x="9356" y="23637"/>
                          <a:pt x="5417" y="35455"/>
                          <a:pt x="9356" y="47274"/>
                        </a:cubicBezTo>
                        <a:cubicBezTo>
                          <a:pt x="13296" y="74850"/>
                          <a:pt x="40872" y="102426"/>
                          <a:pt x="68449" y="94548"/>
                        </a:cubicBezTo>
                        <a:cubicBezTo>
                          <a:pt x="96025" y="90608"/>
                          <a:pt x="115722" y="66971"/>
                          <a:pt x="115722" y="39395"/>
                        </a:cubicBezTo>
                        <a:cubicBezTo>
                          <a:pt x="115722" y="27576"/>
                          <a:pt x="115722" y="11818"/>
                          <a:pt x="111783" y="0"/>
                        </a:cubicBezTo>
                        <a:cubicBezTo>
                          <a:pt x="123601" y="7879"/>
                          <a:pt x="127541" y="19697"/>
                          <a:pt x="131480" y="35455"/>
                        </a:cubicBezTo>
                        <a:cubicBezTo>
                          <a:pt x="135420" y="55153"/>
                          <a:pt x="123601" y="74850"/>
                          <a:pt x="107844" y="86668"/>
                        </a:cubicBezTo>
                        <a:cubicBezTo>
                          <a:pt x="92086" y="98487"/>
                          <a:pt x="72388" y="106366"/>
                          <a:pt x="48751" y="102426"/>
                        </a:cubicBezTo>
                        <a:cubicBezTo>
                          <a:pt x="25114" y="98487"/>
                          <a:pt x="1477" y="78790"/>
                          <a:pt x="1477" y="55153"/>
                        </a:cubicBezTo>
                        <a:cubicBezTo>
                          <a:pt x="1477" y="55153"/>
                          <a:pt x="1477" y="55153"/>
                          <a:pt x="1477" y="51213"/>
                        </a:cubicBezTo>
                        <a:cubicBezTo>
                          <a:pt x="-2462" y="39395"/>
                          <a:pt x="1477" y="23637"/>
                          <a:pt x="13296" y="11818"/>
                        </a:cubicBezTo>
                        <a:close/>
                      </a:path>
                    </a:pathLst>
                  </a:custGeom>
                  <a:solidFill>
                    <a:srgbClr val="683A8B">
                      <a:alpha val="70000"/>
                    </a:srgbClr>
                  </a:solidFill>
                  <a:ln w="39379" cap="flat">
                    <a:noFill/>
                    <a:prstDash val="solid"/>
                    <a:miter/>
                  </a:ln>
                </p:spPr>
                <p:txBody>
                  <a:bodyPr rtlCol="0" anchor="ctr"/>
                  <a:lstStyle/>
                  <a:p>
                    <a:endParaRPr lang="en-US"/>
                  </a:p>
                </p:txBody>
              </p:sp>
              <p:sp>
                <p:nvSpPr>
                  <p:cNvPr id="3519" name="Freeform: Shape 3518">
                    <a:extLst>
                      <a:ext uri="{FF2B5EF4-FFF2-40B4-BE49-F238E27FC236}">
                        <a16:creationId xmlns:a16="http://schemas.microsoft.com/office/drawing/2014/main" xmlns="" id="{D52EBB68-3F02-4463-A262-3A599F73516C}"/>
                      </a:ext>
                    </a:extLst>
                  </p:cNvPr>
                  <p:cNvSpPr/>
                  <p:nvPr/>
                </p:nvSpPr>
                <p:spPr>
                  <a:xfrm>
                    <a:off x="16936300" y="2863355"/>
                    <a:ext cx="174008" cy="150226"/>
                  </a:xfrm>
                  <a:custGeom>
                    <a:avLst/>
                    <a:gdLst>
                      <a:gd name="connsiteX0" fmla="*/ 1751 w 174008"/>
                      <a:gd name="connsiteY0" fmla="*/ 63032 h 150226"/>
                      <a:gd name="connsiteX1" fmla="*/ 37206 w 174008"/>
                      <a:gd name="connsiteY1" fmla="*/ 0 h 150226"/>
                      <a:gd name="connsiteX2" fmla="*/ 41146 w 174008"/>
                      <a:gd name="connsiteY2" fmla="*/ 0 h 150226"/>
                      <a:gd name="connsiteX3" fmla="*/ 45085 w 174008"/>
                      <a:gd name="connsiteY3" fmla="*/ 98487 h 150226"/>
                      <a:gd name="connsiteX4" fmla="*/ 96299 w 174008"/>
                      <a:gd name="connsiteY4" fmla="*/ 102427 h 150226"/>
                      <a:gd name="connsiteX5" fmla="*/ 112057 w 174008"/>
                      <a:gd name="connsiteY5" fmla="*/ 98487 h 150226"/>
                      <a:gd name="connsiteX6" fmla="*/ 115996 w 174008"/>
                      <a:gd name="connsiteY6" fmla="*/ 106366 h 150226"/>
                      <a:gd name="connsiteX7" fmla="*/ 76601 w 174008"/>
                      <a:gd name="connsiteY7" fmla="*/ 114245 h 150226"/>
                      <a:gd name="connsiteX8" fmla="*/ 96299 w 174008"/>
                      <a:gd name="connsiteY8" fmla="*/ 118184 h 150226"/>
                      <a:gd name="connsiteX9" fmla="*/ 104178 w 174008"/>
                      <a:gd name="connsiteY9" fmla="*/ 126064 h 150226"/>
                      <a:gd name="connsiteX10" fmla="*/ 131754 w 174008"/>
                      <a:gd name="connsiteY10" fmla="*/ 114245 h 150226"/>
                      <a:gd name="connsiteX11" fmla="*/ 147512 w 174008"/>
                      <a:gd name="connsiteY11" fmla="*/ 94548 h 150226"/>
                      <a:gd name="connsiteX12" fmla="*/ 155391 w 174008"/>
                      <a:gd name="connsiteY12" fmla="*/ 86669 h 150226"/>
                      <a:gd name="connsiteX13" fmla="*/ 159330 w 174008"/>
                      <a:gd name="connsiteY13" fmla="*/ 23637 h 150226"/>
                      <a:gd name="connsiteX14" fmla="*/ 163270 w 174008"/>
                      <a:gd name="connsiteY14" fmla="*/ 27577 h 150226"/>
                      <a:gd name="connsiteX15" fmla="*/ 143573 w 174008"/>
                      <a:gd name="connsiteY15" fmla="*/ 133942 h 150226"/>
                      <a:gd name="connsiteX16" fmla="*/ 52964 w 174008"/>
                      <a:gd name="connsiteY16" fmla="*/ 133942 h 150226"/>
                      <a:gd name="connsiteX17" fmla="*/ 9630 w 174008"/>
                      <a:gd name="connsiteY17" fmla="*/ 90608 h 150226"/>
                      <a:gd name="connsiteX18" fmla="*/ 5691 w 174008"/>
                      <a:gd name="connsiteY18" fmla="*/ 66971 h 150226"/>
                      <a:gd name="connsiteX19" fmla="*/ 1751 w 174008"/>
                      <a:gd name="connsiteY19" fmla="*/ 63032 h 150226"/>
                      <a:gd name="connsiteX20" fmla="*/ 1751 w 174008"/>
                      <a:gd name="connsiteY20" fmla="*/ 63032 h 150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4008" h="150226">
                        <a:moveTo>
                          <a:pt x="1751" y="63032"/>
                        </a:moveTo>
                        <a:cubicBezTo>
                          <a:pt x="1751" y="39395"/>
                          <a:pt x="13569" y="15758"/>
                          <a:pt x="37206" y="0"/>
                        </a:cubicBezTo>
                        <a:cubicBezTo>
                          <a:pt x="37206" y="0"/>
                          <a:pt x="41146" y="0"/>
                          <a:pt x="41146" y="0"/>
                        </a:cubicBezTo>
                        <a:cubicBezTo>
                          <a:pt x="13569" y="27577"/>
                          <a:pt x="5691" y="78790"/>
                          <a:pt x="45085" y="98487"/>
                        </a:cubicBezTo>
                        <a:cubicBezTo>
                          <a:pt x="60843" y="106366"/>
                          <a:pt x="80541" y="110306"/>
                          <a:pt x="96299" y="102427"/>
                        </a:cubicBezTo>
                        <a:cubicBezTo>
                          <a:pt x="100238" y="102427"/>
                          <a:pt x="108117" y="102427"/>
                          <a:pt x="112057" y="98487"/>
                        </a:cubicBezTo>
                        <a:cubicBezTo>
                          <a:pt x="115996" y="98487"/>
                          <a:pt x="119935" y="102427"/>
                          <a:pt x="115996" y="106366"/>
                        </a:cubicBezTo>
                        <a:cubicBezTo>
                          <a:pt x="104178" y="114245"/>
                          <a:pt x="88420" y="114245"/>
                          <a:pt x="76601" y="114245"/>
                        </a:cubicBezTo>
                        <a:cubicBezTo>
                          <a:pt x="84480" y="114245"/>
                          <a:pt x="88420" y="118184"/>
                          <a:pt x="96299" y="118184"/>
                        </a:cubicBezTo>
                        <a:cubicBezTo>
                          <a:pt x="100238" y="118184"/>
                          <a:pt x="104178" y="122124"/>
                          <a:pt x="104178" y="126064"/>
                        </a:cubicBezTo>
                        <a:cubicBezTo>
                          <a:pt x="115996" y="126064"/>
                          <a:pt x="123875" y="122124"/>
                          <a:pt x="131754" y="114245"/>
                        </a:cubicBezTo>
                        <a:cubicBezTo>
                          <a:pt x="139633" y="110306"/>
                          <a:pt x="143573" y="102427"/>
                          <a:pt x="147512" y="94548"/>
                        </a:cubicBezTo>
                        <a:cubicBezTo>
                          <a:pt x="151451" y="90608"/>
                          <a:pt x="151451" y="90608"/>
                          <a:pt x="155391" y="86669"/>
                        </a:cubicBezTo>
                        <a:cubicBezTo>
                          <a:pt x="163270" y="66971"/>
                          <a:pt x="163270" y="47274"/>
                          <a:pt x="159330" y="23637"/>
                        </a:cubicBezTo>
                        <a:cubicBezTo>
                          <a:pt x="159330" y="23637"/>
                          <a:pt x="163270" y="23637"/>
                          <a:pt x="163270" y="27577"/>
                        </a:cubicBezTo>
                        <a:cubicBezTo>
                          <a:pt x="182967" y="63032"/>
                          <a:pt x="175088" y="106366"/>
                          <a:pt x="143573" y="133942"/>
                        </a:cubicBezTo>
                        <a:cubicBezTo>
                          <a:pt x="119935" y="153640"/>
                          <a:pt x="72662" y="157579"/>
                          <a:pt x="52964" y="133942"/>
                        </a:cubicBezTo>
                        <a:cubicBezTo>
                          <a:pt x="33267" y="126064"/>
                          <a:pt x="17509" y="106366"/>
                          <a:pt x="9630" y="90608"/>
                        </a:cubicBezTo>
                        <a:cubicBezTo>
                          <a:pt x="5691" y="82729"/>
                          <a:pt x="5691" y="74850"/>
                          <a:pt x="5691" y="66971"/>
                        </a:cubicBezTo>
                        <a:cubicBezTo>
                          <a:pt x="5691" y="66971"/>
                          <a:pt x="5691" y="63032"/>
                          <a:pt x="1751" y="63032"/>
                        </a:cubicBezTo>
                        <a:cubicBezTo>
                          <a:pt x="-2189" y="66971"/>
                          <a:pt x="1751" y="63032"/>
                          <a:pt x="1751" y="63032"/>
                        </a:cubicBezTo>
                        <a:close/>
                      </a:path>
                    </a:pathLst>
                  </a:custGeom>
                  <a:solidFill>
                    <a:srgbClr val="683A8B">
                      <a:alpha val="70000"/>
                    </a:srgbClr>
                  </a:solidFill>
                  <a:ln w="39379" cap="flat">
                    <a:noFill/>
                    <a:prstDash val="solid"/>
                    <a:miter/>
                  </a:ln>
                </p:spPr>
                <p:txBody>
                  <a:bodyPr rtlCol="0" anchor="ctr"/>
                  <a:lstStyle/>
                  <a:p>
                    <a:endParaRPr lang="en-US"/>
                  </a:p>
                </p:txBody>
              </p:sp>
              <p:sp>
                <p:nvSpPr>
                  <p:cNvPr id="3520" name="Freeform: Shape 3519">
                    <a:extLst>
                      <a:ext uri="{FF2B5EF4-FFF2-40B4-BE49-F238E27FC236}">
                        <a16:creationId xmlns:a16="http://schemas.microsoft.com/office/drawing/2014/main" xmlns="" id="{98296EDF-5132-4A78-AB60-142FAF7D3C6B}"/>
                      </a:ext>
                    </a:extLst>
                  </p:cNvPr>
                  <p:cNvSpPr/>
                  <p:nvPr/>
                </p:nvSpPr>
                <p:spPr>
                  <a:xfrm>
                    <a:off x="17190178" y="3249425"/>
                    <a:ext cx="30174" cy="27576"/>
                  </a:xfrm>
                  <a:custGeom>
                    <a:avLst/>
                    <a:gdLst>
                      <a:gd name="connsiteX0" fmla="*/ 7879 w 30174"/>
                      <a:gd name="connsiteY0" fmla="*/ 3939 h 27576"/>
                      <a:gd name="connsiteX1" fmla="*/ 15758 w 30174"/>
                      <a:gd name="connsiteY1" fmla="*/ 0 h 27576"/>
                      <a:gd name="connsiteX2" fmla="*/ 27577 w 30174"/>
                      <a:gd name="connsiteY2" fmla="*/ 23637 h 27576"/>
                      <a:gd name="connsiteX3" fmla="*/ 19697 w 30174"/>
                      <a:gd name="connsiteY3" fmla="*/ 27576 h 27576"/>
                      <a:gd name="connsiteX4" fmla="*/ 0 w 30174"/>
                      <a:gd name="connsiteY4" fmla="*/ 7879 h 27576"/>
                      <a:gd name="connsiteX5" fmla="*/ 7879 w 30174"/>
                      <a:gd name="connsiteY5" fmla="*/ 3939 h 27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174" h="27576">
                        <a:moveTo>
                          <a:pt x="7879" y="3939"/>
                        </a:moveTo>
                        <a:cubicBezTo>
                          <a:pt x="11819" y="0"/>
                          <a:pt x="11819" y="0"/>
                          <a:pt x="15758" y="0"/>
                        </a:cubicBezTo>
                        <a:cubicBezTo>
                          <a:pt x="23637" y="0"/>
                          <a:pt x="35455" y="15758"/>
                          <a:pt x="27577" y="23637"/>
                        </a:cubicBezTo>
                        <a:cubicBezTo>
                          <a:pt x="27577" y="27576"/>
                          <a:pt x="23637" y="27576"/>
                          <a:pt x="19697" y="27576"/>
                        </a:cubicBezTo>
                        <a:cubicBezTo>
                          <a:pt x="7879" y="27576"/>
                          <a:pt x="3939" y="15758"/>
                          <a:pt x="0" y="7879"/>
                        </a:cubicBezTo>
                        <a:cubicBezTo>
                          <a:pt x="0" y="7879"/>
                          <a:pt x="3939" y="3939"/>
                          <a:pt x="7879" y="3939"/>
                        </a:cubicBezTo>
                        <a:close/>
                      </a:path>
                    </a:pathLst>
                  </a:custGeom>
                  <a:solidFill>
                    <a:srgbClr val="683A8B"/>
                  </a:solidFill>
                  <a:ln w="39379" cap="flat">
                    <a:noFill/>
                    <a:prstDash val="solid"/>
                    <a:miter/>
                  </a:ln>
                </p:spPr>
                <p:txBody>
                  <a:bodyPr rtlCol="0" anchor="ctr"/>
                  <a:lstStyle/>
                  <a:p>
                    <a:endParaRPr lang="en-US"/>
                  </a:p>
                </p:txBody>
              </p:sp>
              <p:sp>
                <p:nvSpPr>
                  <p:cNvPr id="3521" name="Freeform: Shape 3520">
                    <a:extLst>
                      <a:ext uri="{FF2B5EF4-FFF2-40B4-BE49-F238E27FC236}">
                        <a16:creationId xmlns:a16="http://schemas.microsoft.com/office/drawing/2014/main" xmlns="" id="{90ED59C6-17A7-4922-9FC5-FDFFEFC07C43}"/>
                      </a:ext>
                    </a:extLst>
                  </p:cNvPr>
                  <p:cNvSpPr/>
                  <p:nvPr/>
                </p:nvSpPr>
                <p:spPr>
                  <a:xfrm>
                    <a:off x="17275862" y="3245485"/>
                    <a:ext cx="17727" cy="19697"/>
                  </a:xfrm>
                  <a:custGeom>
                    <a:avLst/>
                    <a:gdLst>
                      <a:gd name="connsiteX0" fmla="*/ 8864 w 17727"/>
                      <a:gd name="connsiteY0" fmla="*/ 0 h 19697"/>
                      <a:gd name="connsiteX1" fmla="*/ 8864 w 17727"/>
                      <a:gd name="connsiteY1" fmla="*/ 19697 h 19697"/>
                      <a:gd name="connsiteX2" fmla="*/ 8864 w 17727"/>
                      <a:gd name="connsiteY2" fmla="*/ 0 h 19697"/>
                    </a:gdLst>
                    <a:ahLst/>
                    <a:cxnLst>
                      <a:cxn ang="0">
                        <a:pos x="connsiteX0" y="connsiteY0"/>
                      </a:cxn>
                      <a:cxn ang="0">
                        <a:pos x="connsiteX1" y="connsiteY1"/>
                      </a:cxn>
                      <a:cxn ang="0">
                        <a:pos x="connsiteX2" y="connsiteY2"/>
                      </a:cxn>
                    </a:cxnLst>
                    <a:rect l="l" t="t" r="r" b="b"/>
                    <a:pathLst>
                      <a:path w="17727" h="19697">
                        <a:moveTo>
                          <a:pt x="8864" y="0"/>
                        </a:moveTo>
                        <a:cubicBezTo>
                          <a:pt x="20683" y="0"/>
                          <a:pt x="20683" y="19697"/>
                          <a:pt x="8864" y="19697"/>
                        </a:cubicBezTo>
                        <a:cubicBezTo>
                          <a:pt x="-2955" y="19697"/>
                          <a:pt x="-2955" y="0"/>
                          <a:pt x="8864" y="0"/>
                        </a:cubicBezTo>
                        <a:close/>
                      </a:path>
                    </a:pathLst>
                  </a:custGeom>
                  <a:solidFill>
                    <a:srgbClr val="683A8B"/>
                  </a:solidFill>
                  <a:ln w="39379" cap="flat">
                    <a:noFill/>
                    <a:prstDash val="solid"/>
                    <a:miter/>
                  </a:ln>
                </p:spPr>
                <p:txBody>
                  <a:bodyPr rtlCol="0" anchor="ctr"/>
                  <a:lstStyle/>
                  <a:p>
                    <a:endParaRPr lang="en-US"/>
                  </a:p>
                </p:txBody>
              </p:sp>
              <p:sp>
                <p:nvSpPr>
                  <p:cNvPr id="3522" name="Freeform: Shape 3521">
                    <a:extLst>
                      <a:ext uri="{FF2B5EF4-FFF2-40B4-BE49-F238E27FC236}">
                        <a16:creationId xmlns:a16="http://schemas.microsoft.com/office/drawing/2014/main" xmlns="" id="{BBC20A46-CBE9-40A2-A962-1C830D0E2D21}"/>
                      </a:ext>
                    </a:extLst>
                  </p:cNvPr>
                  <p:cNvSpPr/>
                  <p:nvPr/>
                </p:nvSpPr>
                <p:spPr>
                  <a:xfrm>
                    <a:off x="16938051" y="3255758"/>
                    <a:ext cx="44880" cy="52758"/>
                  </a:xfrm>
                  <a:custGeom>
                    <a:avLst/>
                    <a:gdLst>
                      <a:gd name="connsiteX0" fmla="*/ 0 w 44880"/>
                      <a:gd name="connsiteY0" fmla="*/ 29122 h 52758"/>
                      <a:gd name="connsiteX1" fmla="*/ 7879 w 44880"/>
                      <a:gd name="connsiteY1" fmla="*/ 13364 h 52758"/>
                      <a:gd name="connsiteX2" fmla="*/ 19697 w 44880"/>
                      <a:gd name="connsiteY2" fmla="*/ 1545 h 52758"/>
                      <a:gd name="connsiteX3" fmla="*/ 35455 w 44880"/>
                      <a:gd name="connsiteY3" fmla="*/ 9425 h 52758"/>
                      <a:gd name="connsiteX4" fmla="*/ 43335 w 44880"/>
                      <a:gd name="connsiteY4" fmla="*/ 33061 h 52758"/>
                      <a:gd name="connsiteX5" fmla="*/ 43335 w 44880"/>
                      <a:gd name="connsiteY5" fmla="*/ 33061 h 52758"/>
                      <a:gd name="connsiteX6" fmla="*/ 39395 w 44880"/>
                      <a:gd name="connsiteY6" fmla="*/ 44880 h 52758"/>
                      <a:gd name="connsiteX7" fmla="*/ 19697 w 44880"/>
                      <a:gd name="connsiteY7" fmla="*/ 52759 h 52758"/>
                      <a:gd name="connsiteX8" fmla="*/ 3940 w 44880"/>
                      <a:gd name="connsiteY8" fmla="*/ 44880 h 52758"/>
                      <a:gd name="connsiteX9" fmla="*/ 0 w 44880"/>
                      <a:gd name="connsiteY9" fmla="*/ 29122 h 5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880" h="52758">
                        <a:moveTo>
                          <a:pt x="0" y="29122"/>
                        </a:moveTo>
                        <a:cubicBezTo>
                          <a:pt x="0" y="21243"/>
                          <a:pt x="3940" y="17303"/>
                          <a:pt x="7879" y="13364"/>
                        </a:cubicBezTo>
                        <a:cubicBezTo>
                          <a:pt x="11819" y="9425"/>
                          <a:pt x="15758" y="1545"/>
                          <a:pt x="19697" y="1545"/>
                        </a:cubicBezTo>
                        <a:cubicBezTo>
                          <a:pt x="27577" y="-2394"/>
                          <a:pt x="31516" y="1545"/>
                          <a:pt x="35455" y="9425"/>
                        </a:cubicBezTo>
                        <a:cubicBezTo>
                          <a:pt x="43335" y="17303"/>
                          <a:pt x="47274" y="25183"/>
                          <a:pt x="43335" y="33061"/>
                        </a:cubicBezTo>
                        <a:cubicBezTo>
                          <a:pt x="43335" y="33061"/>
                          <a:pt x="43335" y="33061"/>
                          <a:pt x="43335" y="33061"/>
                        </a:cubicBezTo>
                        <a:cubicBezTo>
                          <a:pt x="43335" y="37001"/>
                          <a:pt x="43335" y="40940"/>
                          <a:pt x="39395" y="44880"/>
                        </a:cubicBezTo>
                        <a:cubicBezTo>
                          <a:pt x="35455" y="48819"/>
                          <a:pt x="27577" y="48819"/>
                          <a:pt x="19697" y="52759"/>
                        </a:cubicBezTo>
                        <a:cubicBezTo>
                          <a:pt x="11819" y="52759"/>
                          <a:pt x="7879" y="48819"/>
                          <a:pt x="3940" y="44880"/>
                        </a:cubicBezTo>
                        <a:cubicBezTo>
                          <a:pt x="3940" y="37001"/>
                          <a:pt x="0" y="33061"/>
                          <a:pt x="0" y="29122"/>
                        </a:cubicBezTo>
                        <a:close/>
                      </a:path>
                    </a:pathLst>
                  </a:custGeom>
                  <a:solidFill>
                    <a:srgbClr val="683A8B"/>
                  </a:solidFill>
                  <a:ln w="39379" cap="flat">
                    <a:noFill/>
                    <a:prstDash val="solid"/>
                    <a:miter/>
                  </a:ln>
                </p:spPr>
                <p:txBody>
                  <a:bodyPr rtlCol="0" anchor="ctr"/>
                  <a:lstStyle/>
                  <a:p>
                    <a:endParaRPr lang="en-US"/>
                  </a:p>
                </p:txBody>
              </p:sp>
              <p:sp>
                <p:nvSpPr>
                  <p:cNvPr id="3523" name="Freeform: Shape 3522">
                    <a:extLst>
                      <a:ext uri="{FF2B5EF4-FFF2-40B4-BE49-F238E27FC236}">
                        <a16:creationId xmlns:a16="http://schemas.microsoft.com/office/drawing/2014/main" xmlns="" id="{9848329F-3B74-4D3F-9F7B-699A164C7610}"/>
                      </a:ext>
                    </a:extLst>
                  </p:cNvPr>
                  <p:cNvSpPr/>
                  <p:nvPr/>
                </p:nvSpPr>
                <p:spPr>
                  <a:xfrm>
                    <a:off x="17007914" y="3408356"/>
                    <a:ext cx="49369" cy="41982"/>
                  </a:xfrm>
                  <a:custGeom>
                    <a:avLst/>
                    <a:gdLst>
                      <a:gd name="connsiteX0" fmla="*/ 12866 w 49369"/>
                      <a:gd name="connsiteY0" fmla="*/ 2588 h 41982"/>
                      <a:gd name="connsiteX1" fmla="*/ 16806 w 49369"/>
                      <a:gd name="connsiteY1" fmla="*/ 2588 h 41982"/>
                      <a:gd name="connsiteX2" fmla="*/ 32564 w 49369"/>
                      <a:gd name="connsiteY2" fmla="*/ 6527 h 41982"/>
                      <a:gd name="connsiteX3" fmla="*/ 48322 w 49369"/>
                      <a:gd name="connsiteY3" fmla="*/ 26224 h 41982"/>
                      <a:gd name="connsiteX4" fmla="*/ 36503 w 49369"/>
                      <a:gd name="connsiteY4" fmla="*/ 41982 h 41982"/>
                      <a:gd name="connsiteX5" fmla="*/ 8927 w 49369"/>
                      <a:gd name="connsiteY5" fmla="*/ 30164 h 41982"/>
                      <a:gd name="connsiteX6" fmla="*/ 8927 w 49369"/>
                      <a:gd name="connsiteY6" fmla="*/ 18346 h 41982"/>
                      <a:gd name="connsiteX7" fmla="*/ 1048 w 49369"/>
                      <a:gd name="connsiteY7" fmla="*/ 14406 h 41982"/>
                      <a:gd name="connsiteX8" fmla="*/ 12866 w 49369"/>
                      <a:gd name="connsiteY8" fmla="*/ 2588 h 41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369" h="41982">
                        <a:moveTo>
                          <a:pt x="12866" y="2588"/>
                        </a:moveTo>
                        <a:cubicBezTo>
                          <a:pt x="12866" y="2588"/>
                          <a:pt x="16806" y="2588"/>
                          <a:pt x="16806" y="2588"/>
                        </a:cubicBezTo>
                        <a:cubicBezTo>
                          <a:pt x="20745" y="-1352"/>
                          <a:pt x="32564" y="-1352"/>
                          <a:pt x="32564" y="6527"/>
                        </a:cubicBezTo>
                        <a:cubicBezTo>
                          <a:pt x="40443" y="10467"/>
                          <a:pt x="44382" y="18346"/>
                          <a:pt x="48322" y="26224"/>
                        </a:cubicBezTo>
                        <a:cubicBezTo>
                          <a:pt x="52261" y="34104"/>
                          <a:pt x="44382" y="41982"/>
                          <a:pt x="36503" y="41982"/>
                        </a:cubicBezTo>
                        <a:cubicBezTo>
                          <a:pt x="24685" y="41982"/>
                          <a:pt x="12866" y="41982"/>
                          <a:pt x="8927" y="30164"/>
                        </a:cubicBezTo>
                        <a:cubicBezTo>
                          <a:pt x="8927" y="26224"/>
                          <a:pt x="8927" y="22285"/>
                          <a:pt x="8927" y="18346"/>
                        </a:cubicBezTo>
                        <a:cubicBezTo>
                          <a:pt x="4987" y="18346"/>
                          <a:pt x="4987" y="14406"/>
                          <a:pt x="1048" y="14406"/>
                        </a:cubicBezTo>
                        <a:cubicBezTo>
                          <a:pt x="-2892" y="10467"/>
                          <a:pt x="4987" y="-1352"/>
                          <a:pt x="12866" y="2588"/>
                        </a:cubicBezTo>
                        <a:close/>
                      </a:path>
                    </a:pathLst>
                  </a:custGeom>
                  <a:solidFill>
                    <a:srgbClr val="683A8B"/>
                  </a:solidFill>
                  <a:ln w="39379" cap="flat">
                    <a:noFill/>
                    <a:prstDash val="solid"/>
                    <a:miter/>
                  </a:ln>
                </p:spPr>
                <p:txBody>
                  <a:bodyPr rtlCol="0" anchor="ctr"/>
                  <a:lstStyle/>
                  <a:p>
                    <a:endParaRPr lang="en-US"/>
                  </a:p>
                </p:txBody>
              </p:sp>
              <p:sp>
                <p:nvSpPr>
                  <p:cNvPr id="3524" name="Freeform: Shape 3523">
                    <a:extLst>
                      <a:ext uri="{FF2B5EF4-FFF2-40B4-BE49-F238E27FC236}">
                        <a16:creationId xmlns:a16="http://schemas.microsoft.com/office/drawing/2014/main" xmlns="" id="{458E7402-A8A8-4360-9A73-1828E4C62254}"/>
                      </a:ext>
                    </a:extLst>
                  </p:cNvPr>
                  <p:cNvSpPr/>
                  <p:nvPr/>
                </p:nvSpPr>
                <p:spPr>
                  <a:xfrm>
                    <a:off x="16811988" y="3393554"/>
                    <a:ext cx="102902" cy="100118"/>
                  </a:xfrm>
                  <a:custGeom>
                    <a:avLst/>
                    <a:gdLst>
                      <a:gd name="connsiteX0" fmla="*/ 19697 w 102902"/>
                      <a:gd name="connsiteY0" fmla="*/ 52845 h 100118"/>
                      <a:gd name="connsiteX1" fmla="*/ 47274 w 102902"/>
                      <a:gd name="connsiteY1" fmla="*/ 72543 h 100118"/>
                      <a:gd name="connsiteX2" fmla="*/ 74850 w 102902"/>
                      <a:gd name="connsiteY2" fmla="*/ 72543 h 100118"/>
                      <a:gd name="connsiteX3" fmla="*/ 78790 w 102902"/>
                      <a:gd name="connsiteY3" fmla="*/ 5571 h 100118"/>
                      <a:gd name="connsiteX4" fmla="*/ 82729 w 102902"/>
                      <a:gd name="connsiteY4" fmla="*/ 1632 h 100118"/>
                      <a:gd name="connsiteX5" fmla="*/ 86669 w 102902"/>
                      <a:gd name="connsiteY5" fmla="*/ 88301 h 100118"/>
                      <a:gd name="connsiteX6" fmla="*/ 43334 w 102902"/>
                      <a:gd name="connsiteY6" fmla="*/ 100119 h 100118"/>
                      <a:gd name="connsiteX7" fmla="*/ 0 w 102902"/>
                      <a:gd name="connsiteY7" fmla="*/ 64664 h 100118"/>
                      <a:gd name="connsiteX8" fmla="*/ 19697 w 102902"/>
                      <a:gd name="connsiteY8" fmla="*/ 52845 h 100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2902" h="100118">
                        <a:moveTo>
                          <a:pt x="19697" y="52845"/>
                        </a:moveTo>
                        <a:cubicBezTo>
                          <a:pt x="31516" y="56785"/>
                          <a:pt x="39395" y="68603"/>
                          <a:pt x="47274" y="72543"/>
                        </a:cubicBezTo>
                        <a:cubicBezTo>
                          <a:pt x="55153" y="76482"/>
                          <a:pt x="66971" y="76482"/>
                          <a:pt x="74850" y="72543"/>
                        </a:cubicBezTo>
                        <a:cubicBezTo>
                          <a:pt x="102427" y="60724"/>
                          <a:pt x="90608" y="25269"/>
                          <a:pt x="78790" y="5571"/>
                        </a:cubicBezTo>
                        <a:cubicBezTo>
                          <a:pt x="74850" y="1632"/>
                          <a:pt x="82729" y="-2308"/>
                          <a:pt x="82729" y="1632"/>
                        </a:cubicBezTo>
                        <a:cubicBezTo>
                          <a:pt x="102427" y="25269"/>
                          <a:pt x="114245" y="64664"/>
                          <a:pt x="86669" y="88301"/>
                        </a:cubicBezTo>
                        <a:cubicBezTo>
                          <a:pt x="74850" y="100119"/>
                          <a:pt x="59092" y="100119"/>
                          <a:pt x="43334" y="100119"/>
                        </a:cubicBezTo>
                        <a:cubicBezTo>
                          <a:pt x="27576" y="96179"/>
                          <a:pt x="3939" y="80421"/>
                          <a:pt x="0" y="64664"/>
                        </a:cubicBezTo>
                        <a:cubicBezTo>
                          <a:pt x="7879" y="52845"/>
                          <a:pt x="11819" y="48906"/>
                          <a:pt x="19697" y="52845"/>
                        </a:cubicBezTo>
                        <a:close/>
                      </a:path>
                    </a:pathLst>
                  </a:custGeom>
                  <a:solidFill>
                    <a:srgbClr val="683A8B"/>
                  </a:solidFill>
                  <a:ln w="39379" cap="flat">
                    <a:noFill/>
                    <a:prstDash val="solid"/>
                    <a:miter/>
                  </a:ln>
                </p:spPr>
                <p:txBody>
                  <a:bodyPr rtlCol="0" anchor="ctr"/>
                  <a:lstStyle/>
                  <a:p>
                    <a:endParaRPr lang="en-US"/>
                  </a:p>
                </p:txBody>
              </p:sp>
              <p:sp>
                <p:nvSpPr>
                  <p:cNvPr id="3525" name="Freeform: Shape 3524">
                    <a:extLst>
                      <a:ext uri="{FF2B5EF4-FFF2-40B4-BE49-F238E27FC236}">
                        <a16:creationId xmlns:a16="http://schemas.microsoft.com/office/drawing/2014/main" xmlns="" id="{B2C3D8D3-84AA-4B74-A1BB-2CC2E4D36470}"/>
                      </a:ext>
                    </a:extLst>
                  </p:cNvPr>
                  <p:cNvSpPr/>
                  <p:nvPr/>
                </p:nvSpPr>
                <p:spPr>
                  <a:xfrm>
                    <a:off x="16773013" y="3485794"/>
                    <a:ext cx="37633" cy="33061"/>
                  </a:xfrm>
                  <a:custGeom>
                    <a:avLst/>
                    <a:gdLst>
                      <a:gd name="connsiteX0" fmla="*/ 7459 w 37633"/>
                      <a:gd name="connsiteY0" fmla="*/ 15758 h 33061"/>
                      <a:gd name="connsiteX1" fmla="*/ 19277 w 37633"/>
                      <a:gd name="connsiteY1" fmla="*/ 15758 h 33061"/>
                      <a:gd name="connsiteX2" fmla="*/ 19277 w 37633"/>
                      <a:gd name="connsiteY2" fmla="*/ 15758 h 33061"/>
                      <a:gd name="connsiteX3" fmla="*/ 15338 w 37633"/>
                      <a:gd name="connsiteY3" fmla="*/ 7879 h 33061"/>
                      <a:gd name="connsiteX4" fmla="*/ 23217 w 37633"/>
                      <a:gd name="connsiteY4" fmla="*/ 0 h 33061"/>
                      <a:gd name="connsiteX5" fmla="*/ 35035 w 37633"/>
                      <a:gd name="connsiteY5" fmla="*/ 23637 h 33061"/>
                      <a:gd name="connsiteX6" fmla="*/ 7459 w 37633"/>
                      <a:gd name="connsiteY6" fmla="*/ 31516 h 33061"/>
                      <a:gd name="connsiteX7" fmla="*/ 7459 w 37633"/>
                      <a:gd name="connsiteY7" fmla="*/ 15758 h 33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633" h="33061">
                        <a:moveTo>
                          <a:pt x="7459" y="15758"/>
                        </a:moveTo>
                        <a:cubicBezTo>
                          <a:pt x="11399" y="15758"/>
                          <a:pt x="15338" y="15758"/>
                          <a:pt x="19277" y="15758"/>
                        </a:cubicBezTo>
                        <a:cubicBezTo>
                          <a:pt x="19277" y="15758"/>
                          <a:pt x="19277" y="15758"/>
                          <a:pt x="19277" y="15758"/>
                        </a:cubicBezTo>
                        <a:cubicBezTo>
                          <a:pt x="19277" y="11819"/>
                          <a:pt x="15338" y="7879"/>
                          <a:pt x="15338" y="7879"/>
                        </a:cubicBezTo>
                        <a:cubicBezTo>
                          <a:pt x="11399" y="3939"/>
                          <a:pt x="19277" y="0"/>
                          <a:pt x="23217" y="0"/>
                        </a:cubicBezTo>
                        <a:cubicBezTo>
                          <a:pt x="31096" y="3939"/>
                          <a:pt x="42914" y="15758"/>
                          <a:pt x="35035" y="23637"/>
                        </a:cubicBezTo>
                        <a:cubicBezTo>
                          <a:pt x="27156" y="31516"/>
                          <a:pt x="15338" y="35455"/>
                          <a:pt x="7459" y="31516"/>
                        </a:cubicBezTo>
                        <a:cubicBezTo>
                          <a:pt x="-4359" y="27576"/>
                          <a:pt x="-420" y="19697"/>
                          <a:pt x="7459" y="15758"/>
                        </a:cubicBezTo>
                        <a:close/>
                      </a:path>
                    </a:pathLst>
                  </a:custGeom>
                  <a:solidFill>
                    <a:srgbClr val="683A8B"/>
                  </a:solidFill>
                  <a:ln w="39379" cap="flat">
                    <a:noFill/>
                    <a:prstDash val="solid"/>
                    <a:miter/>
                  </a:ln>
                </p:spPr>
                <p:txBody>
                  <a:bodyPr rtlCol="0" anchor="ctr"/>
                  <a:lstStyle/>
                  <a:p>
                    <a:endParaRPr lang="en-US"/>
                  </a:p>
                </p:txBody>
              </p:sp>
              <p:sp>
                <p:nvSpPr>
                  <p:cNvPr id="3526" name="Freeform: Shape 3525">
                    <a:extLst>
                      <a:ext uri="{FF2B5EF4-FFF2-40B4-BE49-F238E27FC236}">
                        <a16:creationId xmlns:a16="http://schemas.microsoft.com/office/drawing/2014/main" xmlns="" id="{44605621-C91A-43ED-BE0A-E7C4943EFA89}"/>
                      </a:ext>
                    </a:extLst>
                  </p:cNvPr>
                  <p:cNvSpPr/>
                  <p:nvPr/>
                </p:nvSpPr>
                <p:spPr>
                  <a:xfrm>
                    <a:off x="16768654" y="3409312"/>
                    <a:ext cx="19697" cy="29563"/>
                  </a:xfrm>
                  <a:custGeom>
                    <a:avLst/>
                    <a:gdLst>
                      <a:gd name="connsiteX0" fmla="*/ 0 w 19697"/>
                      <a:gd name="connsiteY0" fmla="*/ 25269 h 29563"/>
                      <a:gd name="connsiteX1" fmla="*/ 0 w 19697"/>
                      <a:gd name="connsiteY1" fmla="*/ 9511 h 29563"/>
                      <a:gd name="connsiteX2" fmla="*/ 0 w 19697"/>
                      <a:gd name="connsiteY2" fmla="*/ 5571 h 29563"/>
                      <a:gd name="connsiteX3" fmla="*/ 0 w 19697"/>
                      <a:gd name="connsiteY3" fmla="*/ 5571 h 29563"/>
                      <a:gd name="connsiteX4" fmla="*/ 11818 w 19697"/>
                      <a:gd name="connsiteY4" fmla="*/ 1632 h 29563"/>
                      <a:gd name="connsiteX5" fmla="*/ 19697 w 19697"/>
                      <a:gd name="connsiteY5" fmla="*/ 21329 h 29563"/>
                      <a:gd name="connsiteX6" fmla="*/ 0 w 19697"/>
                      <a:gd name="connsiteY6" fmla="*/ 25269 h 29563"/>
                      <a:gd name="connsiteX7" fmla="*/ 0 w 19697"/>
                      <a:gd name="connsiteY7" fmla="*/ 25269 h 29563"/>
                      <a:gd name="connsiteX8" fmla="*/ 0 w 19697"/>
                      <a:gd name="connsiteY8" fmla="*/ 25269 h 29563"/>
                      <a:gd name="connsiteX9" fmla="*/ 0 w 19697"/>
                      <a:gd name="connsiteY9" fmla="*/ 25269 h 29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97" h="29563">
                        <a:moveTo>
                          <a:pt x="0" y="25269"/>
                        </a:moveTo>
                        <a:cubicBezTo>
                          <a:pt x="0" y="21329"/>
                          <a:pt x="0" y="17390"/>
                          <a:pt x="0" y="9511"/>
                        </a:cubicBezTo>
                        <a:cubicBezTo>
                          <a:pt x="0" y="9511"/>
                          <a:pt x="0" y="9511"/>
                          <a:pt x="0" y="5571"/>
                        </a:cubicBezTo>
                        <a:cubicBezTo>
                          <a:pt x="0" y="5571"/>
                          <a:pt x="0" y="5571"/>
                          <a:pt x="0" y="5571"/>
                        </a:cubicBezTo>
                        <a:cubicBezTo>
                          <a:pt x="0" y="1632"/>
                          <a:pt x="7879" y="-2308"/>
                          <a:pt x="11818" y="1632"/>
                        </a:cubicBezTo>
                        <a:cubicBezTo>
                          <a:pt x="15758" y="9511"/>
                          <a:pt x="19697" y="13450"/>
                          <a:pt x="19697" y="21329"/>
                        </a:cubicBezTo>
                        <a:cubicBezTo>
                          <a:pt x="19697" y="29208"/>
                          <a:pt x="3939" y="33148"/>
                          <a:pt x="0" y="25269"/>
                        </a:cubicBezTo>
                        <a:cubicBezTo>
                          <a:pt x="0" y="29208"/>
                          <a:pt x="0" y="25269"/>
                          <a:pt x="0" y="25269"/>
                        </a:cubicBezTo>
                        <a:cubicBezTo>
                          <a:pt x="0" y="25269"/>
                          <a:pt x="0" y="25269"/>
                          <a:pt x="0" y="25269"/>
                        </a:cubicBezTo>
                        <a:cubicBezTo>
                          <a:pt x="0" y="25269"/>
                          <a:pt x="0" y="25269"/>
                          <a:pt x="0" y="25269"/>
                        </a:cubicBezTo>
                        <a:close/>
                      </a:path>
                    </a:pathLst>
                  </a:custGeom>
                  <a:solidFill>
                    <a:srgbClr val="683A8B"/>
                  </a:solidFill>
                  <a:ln w="39379" cap="flat">
                    <a:noFill/>
                    <a:prstDash val="solid"/>
                    <a:miter/>
                  </a:ln>
                </p:spPr>
                <p:txBody>
                  <a:bodyPr rtlCol="0" anchor="ctr"/>
                  <a:lstStyle/>
                  <a:p>
                    <a:endParaRPr lang="en-US"/>
                  </a:p>
                </p:txBody>
              </p:sp>
              <p:sp>
                <p:nvSpPr>
                  <p:cNvPr id="3527" name="Freeform: Shape 3526">
                    <a:extLst>
                      <a:ext uri="{FF2B5EF4-FFF2-40B4-BE49-F238E27FC236}">
                        <a16:creationId xmlns:a16="http://schemas.microsoft.com/office/drawing/2014/main" xmlns="" id="{CFA0CF74-0A1D-4236-93ED-3EA766440205}"/>
                      </a:ext>
                    </a:extLst>
                  </p:cNvPr>
                  <p:cNvSpPr/>
                  <p:nvPr/>
                </p:nvSpPr>
                <p:spPr>
                  <a:xfrm>
                    <a:off x="16694410" y="3074984"/>
                    <a:ext cx="141214" cy="118867"/>
                  </a:xfrm>
                  <a:custGeom>
                    <a:avLst/>
                    <a:gdLst>
                      <a:gd name="connsiteX0" fmla="*/ 7272 w 141214"/>
                      <a:gd name="connsiteY0" fmla="*/ 40498 h 118867"/>
                      <a:gd name="connsiteX1" fmla="*/ 26970 w 141214"/>
                      <a:gd name="connsiteY1" fmla="*/ 48377 h 118867"/>
                      <a:gd name="connsiteX2" fmla="*/ 23030 w 141214"/>
                      <a:gd name="connsiteY2" fmla="*/ 75953 h 118867"/>
                      <a:gd name="connsiteX3" fmla="*/ 34849 w 141214"/>
                      <a:gd name="connsiteY3" fmla="*/ 87772 h 118867"/>
                      <a:gd name="connsiteX4" fmla="*/ 86062 w 141214"/>
                      <a:gd name="connsiteY4" fmla="*/ 83832 h 118867"/>
                      <a:gd name="connsiteX5" fmla="*/ 121517 w 141214"/>
                      <a:gd name="connsiteY5" fmla="*/ 56256 h 118867"/>
                      <a:gd name="connsiteX6" fmla="*/ 78183 w 141214"/>
                      <a:gd name="connsiteY6" fmla="*/ 5042 h 118867"/>
                      <a:gd name="connsiteX7" fmla="*/ 82123 w 141214"/>
                      <a:gd name="connsiteY7" fmla="*/ 1103 h 118867"/>
                      <a:gd name="connsiteX8" fmla="*/ 141215 w 141214"/>
                      <a:gd name="connsiteY8" fmla="*/ 60195 h 118867"/>
                      <a:gd name="connsiteX9" fmla="*/ 97881 w 141214"/>
                      <a:gd name="connsiteY9" fmla="*/ 111409 h 118867"/>
                      <a:gd name="connsiteX10" fmla="*/ 26970 w 141214"/>
                      <a:gd name="connsiteY10" fmla="*/ 111409 h 118867"/>
                      <a:gd name="connsiteX11" fmla="*/ 7272 w 141214"/>
                      <a:gd name="connsiteY11" fmla="*/ 40498 h 118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214" h="118867">
                        <a:moveTo>
                          <a:pt x="7272" y="40498"/>
                        </a:moveTo>
                        <a:cubicBezTo>
                          <a:pt x="11212" y="28680"/>
                          <a:pt x="30909" y="36558"/>
                          <a:pt x="26970" y="48377"/>
                        </a:cubicBezTo>
                        <a:cubicBezTo>
                          <a:pt x="23030" y="56256"/>
                          <a:pt x="23030" y="68074"/>
                          <a:pt x="23030" y="75953"/>
                        </a:cubicBezTo>
                        <a:cubicBezTo>
                          <a:pt x="23030" y="79893"/>
                          <a:pt x="26970" y="83832"/>
                          <a:pt x="34849" y="87772"/>
                        </a:cubicBezTo>
                        <a:cubicBezTo>
                          <a:pt x="46667" y="95651"/>
                          <a:pt x="70304" y="91711"/>
                          <a:pt x="86062" y="83832"/>
                        </a:cubicBezTo>
                        <a:cubicBezTo>
                          <a:pt x="101820" y="79893"/>
                          <a:pt x="117578" y="72014"/>
                          <a:pt x="121517" y="56256"/>
                        </a:cubicBezTo>
                        <a:cubicBezTo>
                          <a:pt x="129397" y="32619"/>
                          <a:pt x="93941" y="12922"/>
                          <a:pt x="78183" y="5042"/>
                        </a:cubicBezTo>
                        <a:cubicBezTo>
                          <a:pt x="74244" y="5042"/>
                          <a:pt x="78183" y="-2836"/>
                          <a:pt x="82123" y="1103"/>
                        </a:cubicBezTo>
                        <a:cubicBezTo>
                          <a:pt x="105759" y="8982"/>
                          <a:pt x="141215" y="28680"/>
                          <a:pt x="141215" y="60195"/>
                        </a:cubicBezTo>
                        <a:cubicBezTo>
                          <a:pt x="141215" y="83832"/>
                          <a:pt x="117578" y="99590"/>
                          <a:pt x="97881" y="111409"/>
                        </a:cubicBezTo>
                        <a:cubicBezTo>
                          <a:pt x="74244" y="119288"/>
                          <a:pt x="46667" y="123227"/>
                          <a:pt x="26970" y="111409"/>
                        </a:cubicBezTo>
                        <a:cubicBezTo>
                          <a:pt x="-4546" y="99590"/>
                          <a:pt x="-4546" y="64135"/>
                          <a:pt x="7272" y="40498"/>
                        </a:cubicBezTo>
                        <a:close/>
                      </a:path>
                    </a:pathLst>
                  </a:custGeom>
                  <a:solidFill>
                    <a:srgbClr val="683A8B">
                      <a:alpha val="70000"/>
                    </a:srgbClr>
                  </a:solidFill>
                  <a:ln w="39379" cap="flat">
                    <a:noFill/>
                    <a:prstDash val="solid"/>
                    <a:miter/>
                  </a:ln>
                </p:spPr>
                <p:txBody>
                  <a:bodyPr rtlCol="0" anchor="ctr"/>
                  <a:lstStyle/>
                  <a:p>
                    <a:endParaRPr lang="en-US"/>
                  </a:p>
                </p:txBody>
              </p:sp>
              <p:sp>
                <p:nvSpPr>
                  <p:cNvPr id="3528" name="Freeform: Shape 3527">
                    <a:extLst>
                      <a:ext uri="{FF2B5EF4-FFF2-40B4-BE49-F238E27FC236}">
                        <a16:creationId xmlns:a16="http://schemas.microsoft.com/office/drawing/2014/main" xmlns="" id="{B24A5FFA-1D2C-4F64-93F6-D79045F2B924}"/>
                      </a:ext>
                    </a:extLst>
                  </p:cNvPr>
                  <p:cNvSpPr/>
                  <p:nvPr/>
                </p:nvSpPr>
                <p:spPr>
                  <a:xfrm>
                    <a:off x="17045402" y="2867295"/>
                    <a:ext cx="29546" cy="45085"/>
                  </a:xfrm>
                  <a:custGeom>
                    <a:avLst/>
                    <a:gdLst>
                      <a:gd name="connsiteX0" fmla="*/ 2955 w 29546"/>
                      <a:gd name="connsiteY0" fmla="*/ 0 h 45085"/>
                      <a:gd name="connsiteX1" fmla="*/ 26591 w 29546"/>
                      <a:gd name="connsiteY1" fmla="*/ 43334 h 45085"/>
                      <a:gd name="connsiteX2" fmla="*/ 18713 w 29546"/>
                      <a:gd name="connsiteY2" fmla="*/ 43334 h 45085"/>
                      <a:gd name="connsiteX3" fmla="*/ 18713 w 29546"/>
                      <a:gd name="connsiteY3" fmla="*/ 19697 h 45085"/>
                      <a:gd name="connsiteX4" fmla="*/ 2955 w 29546"/>
                      <a:gd name="connsiteY4" fmla="*/ 3939 h 45085"/>
                      <a:gd name="connsiteX5" fmla="*/ 2955 w 29546"/>
                      <a:gd name="connsiteY5" fmla="*/ 0 h 45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546" h="45085">
                        <a:moveTo>
                          <a:pt x="2955" y="0"/>
                        </a:moveTo>
                        <a:cubicBezTo>
                          <a:pt x="26591" y="0"/>
                          <a:pt x="34471" y="23637"/>
                          <a:pt x="26591" y="43334"/>
                        </a:cubicBezTo>
                        <a:cubicBezTo>
                          <a:pt x="26591" y="47274"/>
                          <a:pt x="18713" y="43334"/>
                          <a:pt x="18713" y="43334"/>
                        </a:cubicBezTo>
                        <a:cubicBezTo>
                          <a:pt x="18713" y="35455"/>
                          <a:pt x="18713" y="27576"/>
                          <a:pt x="18713" y="19697"/>
                        </a:cubicBezTo>
                        <a:cubicBezTo>
                          <a:pt x="18713" y="11818"/>
                          <a:pt x="10833" y="7879"/>
                          <a:pt x="2955" y="3939"/>
                        </a:cubicBezTo>
                        <a:cubicBezTo>
                          <a:pt x="-985" y="3939"/>
                          <a:pt x="-985" y="0"/>
                          <a:pt x="2955" y="0"/>
                        </a:cubicBezTo>
                        <a:close/>
                      </a:path>
                    </a:pathLst>
                  </a:custGeom>
                  <a:solidFill>
                    <a:srgbClr val="683A8B"/>
                  </a:solidFill>
                  <a:ln w="39379" cap="flat">
                    <a:noFill/>
                    <a:prstDash val="solid"/>
                    <a:miter/>
                  </a:ln>
                </p:spPr>
                <p:txBody>
                  <a:bodyPr rtlCol="0" anchor="ctr"/>
                  <a:lstStyle/>
                  <a:p>
                    <a:endParaRPr lang="en-US"/>
                  </a:p>
                </p:txBody>
              </p:sp>
              <p:sp>
                <p:nvSpPr>
                  <p:cNvPr id="3529" name="Freeform: Shape 3528">
                    <a:extLst>
                      <a:ext uri="{FF2B5EF4-FFF2-40B4-BE49-F238E27FC236}">
                        <a16:creationId xmlns:a16="http://schemas.microsoft.com/office/drawing/2014/main" xmlns="" id="{66B67133-BF03-4FDE-860A-2163F57EC6F9}"/>
                      </a:ext>
                    </a:extLst>
                  </p:cNvPr>
                  <p:cNvSpPr/>
                  <p:nvPr/>
                </p:nvSpPr>
                <p:spPr>
                  <a:xfrm>
                    <a:off x="17136010" y="2792445"/>
                    <a:ext cx="46289" cy="51213"/>
                  </a:xfrm>
                  <a:custGeom>
                    <a:avLst/>
                    <a:gdLst>
                      <a:gd name="connsiteX0" fmla="*/ 2955 w 46289"/>
                      <a:gd name="connsiteY0" fmla="*/ 23637 h 51213"/>
                      <a:gd name="connsiteX1" fmla="*/ 10834 w 46289"/>
                      <a:gd name="connsiteY1" fmla="*/ 15758 h 51213"/>
                      <a:gd name="connsiteX2" fmla="*/ 2955 w 46289"/>
                      <a:gd name="connsiteY2" fmla="*/ 7879 h 51213"/>
                      <a:gd name="connsiteX3" fmla="*/ 10834 w 46289"/>
                      <a:gd name="connsiteY3" fmla="*/ 0 h 51213"/>
                      <a:gd name="connsiteX4" fmla="*/ 22652 w 46289"/>
                      <a:gd name="connsiteY4" fmla="*/ 7879 h 51213"/>
                      <a:gd name="connsiteX5" fmla="*/ 34470 w 46289"/>
                      <a:gd name="connsiteY5" fmla="*/ 11818 h 51213"/>
                      <a:gd name="connsiteX6" fmla="*/ 34470 w 46289"/>
                      <a:gd name="connsiteY6" fmla="*/ 11818 h 51213"/>
                      <a:gd name="connsiteX7" fmla="*/ 46289 w 46289"/>
                      <a:gd name="connsiteY7" fmla="*/ 43334 h 51213"/>
                      <a:gd name="connsiteX8" fmla="*/ 38410 w 46289"/>
                      <a:gd name="connsiteY8" fmla="*/ 51213 h 51213"/>
                      <a:gd name="connsiteX9" fmla="*/ 18712 w 46289"/>
                      <a:gd name="connsiteY9" fmla="*/ 51213 h 51213"/>
                      <a:gd name="connsiteX10" fmla="*/ 14773 w 46289"/>
                      <a:gd name="connsiteY10" fmla="*/ 51213 h 51213"/>
                      <a:gd name="connsiteX11" fmla="*/ 2955 w 46289"/>
                      <a:gd name="connsiteY11" fmla="*/ 39395 h 51213"/>
                      <a:gd name="connsiteX12" fmla="*/ 2955 w 46289"/>
                      <a:gd name="connsiteY12" fmla="*/ 23637 h 51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289" h="51213">
                        <a:moveTo>
                          <a:pt x="2955" y="23637"/>
                        </a:moveTo>
                        <a:cubicBezTo>
                          <a:pt x="6894" y="19697"/>
                          <a:pt x="6894" y="15758"/>
                          <a:pt x="10834" y="15758"/>
                        </a:cubicBezTo>
                        <a:cubicBezTo>
                          <a:pt x="6894" y="11818"/>
                          <a:pt x="6894" y="11818"/>
                          <a:pt x="2955" y="7879"/>
                        </a:cubicBezTo>
                        <a:cubicBezTo>
                          <a:pt x="-985" y="3939"/>
                          <a:pt x="6894" y="0"/>
                          <a:pt x="10834" y="0"/>
                        </a:cubicBezTo>
                        <a:cubicBezTo>
                          <a:pt x="14773" y="3939"/>
                          <a:pt x="18712" y="3939"/>
                          <a:pt x="22652" y="7879"/>
                        </a:cubicBezTo>
                        <a:cubicBezTo>
                          <a:pt x="26592" y="7879"/>
                          <a:pt x="30531" y="7879"/>
                          <a:pt x="34470" y="11818"/>
                        </a:cubicBezTo>
                        <a:cubicBezTo>
                          <a:pt x="34470" y="11818"/>
                          <a:pt x="34470" y="11818"/>
                          <a:pt x="34470" y="11818"/>
                        </a:cubicBezTo>
                        <a:cubicBezTo>
                          <a:pt x="46289" y="19697"/>
                          <a:pt x="46289" y="31516"/>
                          <a:pt x="46289" y="43334"/>
                        </a:cubicBezTo>
                        <a:cubicBezTo>
                          <a:pt x="46289" y="47274"/>
                          <a:pt x="42350" y="51213"/>
                          <a:pt x="38410" y="51213"/>
                        </a:cubicBezTo>
                        <a:cubicBezTo>
                          <a:pt x="30531" y="51213"/>
                          <a:pt x="26592" y="51213"/>
                          <a:pt x="18712" y="51213"/>
                        </a:cubicBezTo>
                        <a:cubicBezTo>
                          <a:pt x="18712" y="51213"/>
                          <a:pt x="14773" y="51213"/>
                          <a:pt x="14773" y="51213"/>
                        </a:cubicBezTo>
                        <a:cubicBezTo>
                          <a:pt x="6894" y="51213"/>
                          <a:pt x="6894" y="43334"/>
                          <a:pt x="2955" y="39395"/>
                        </a:cubicBezTo>
                        <a:cubicBezTo>
                          <a:pt x="-985" y="31516"/>
                          <a:pt x="-985" y="23637"/>
                          <a:pt x="2955" y="23637"/>
                        </a:cubicBezTo>
                        <a:close/>
                      </a:path>
                    </a:pathLst>
                  </a:custGeom>
                  <a:solidFill>
                    <a:srgbClr val="683A8B"/>
                  </a:solidFill>
                  <a:ln w="39379" cap="flat">
                    <a:noFill/>
                    <a:prstDash val="solid"/>
                    <a:miter/>
                  </a:ln>
                </p:spPr>
                <p:txBody>
                  <a:bodyPr rtlCol="0" anchor="ctr"/>
                  <a:lstStyle/>
                  <a:p>
                    <a:endParaRPr lang="en-US"/>
                  </a:p>
                </p:txBody>
              </p:sp>
              <p:sp>
                <p:nvSpPr>
                  <p:cNvPr id="3530" name="Freeform: Shape 3529">
                    <a:extLst>
                      <a:ext uri="{FF2B5EF4-FFF2-40B4-BE49-F238E27FC236}">
                        <a16:creationId xmlns:a16="http://schemas.microsoft.com/office/drawing/2014/main" xmlns="" id="{6247AC96-1960-4FBF-B03D-E97447B0832D}"/>
                      </a:ext>
                    </a:extLst>
                  </p:cNvPr>
                  <p:cNvSpPr/>
                  <p:nvPr/>
                </p:nvSpPr>
                <p:spPr>
                  <a:xfrm>
                    <a:off x="17079263" y="3081012"/>
                    <a:ext cx="36064" cy="30531"/>
                  </a:xfrm>
                  <a:custGeom>
                    <a:avLst/>
                    <a:gdLst>
                      <a:gd name="connsiteX0" fmla="*/ 4549 w 36064"/>
                      <a:gd name="connsiteY0" fmla="*/ 2955 h 30531"/>
                      <a:gd name="connsiteX1" fmla="*/ 8488 w 36064"/>
                      <a:gd name="connsiteY1" fmla="*/ 2955 h 30531"/>
                      <a:gd name="connsiteX2" fmla="*/ 20307 w 36064"/>
                      <a:gd name="connsiteY2" fmla="*/ 2955 h 30531"/>
                      <a:gd name="connsiteX3" fmla="*/ 28186 w 36064"/>
                      <a:gd name="connsiteY3" fmla="*/ 2955 h 30531"/>
                      <a:gd name="connsiteX4" fmla="*/ 36065 w 36064"/>
                      <a:gd name="connsiteY4" fmla="*/ 22652 h 30531"/>
                      <a:gd name="connsiteX5" fmla="*/ 28186 w 36064"/>
                      <a:gd name="connsiteY5" fmla="*/ 30531 h 30531"/>
                      <a:gd name="connsiteX6" fmla="*/ 8488 w 36064"/>
                      <a:gd name="connsiteY6" fmla="*/ 18712 h 30531"/>
                      <a:gd name="connsiteX7" fmla="*/ 8488 w 36064"/>
                      <a:gd name="connsiteY7" fmla="*/ 10834 h 30531"/>
                      <a:gd name="connsiteX8" fmla="*/ 4549 w 36064"/>
                      <a:gd name="connsiteY8" fmla="*/ 6894 h 30531"/>
                      <a:gd name="connsiteX9" fmla="*/ 4549 w 36064"/>
                      <a:gd name="connsiteY9" fmla="*/ 2955 h 30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064" h="30531">
                        <a:moveTo>
                          <a:pt x="4549" y="2955"/>
                        </a:moveTo>
                        <a:cubicBezTo>
                          <a:pt x="4549" y="2955"/>
                          <a:pt x="8488" y="2955"/>
                          <a:pt x="8488" y="2955"/>
                        </a:cubicBezTo>
                        <a:cubicBezTo>
                          <a:pt x="12428" y="-985"/>
                          <a:pt x="16367" y="-985"/>
                          <a:pt x="20307" y="2955"/>
                        </a:cubicBezTo>
                        <a:cubicBezTo>
                          <a:pt x="24246" y="2955"/>
                          <a:pt x="24246" y="2955"/>
                          <a:pt x="28186" y="2955"/>
                        </a:cubicBezTo>
                        <a:cubicBezTo>
                          <a:pt x="36065" y="6894"/>
                          <a:pt x="36065" y="14773"/>
                          <a:pt x="36065" y="22652"/>
                        </a:cubicBezTo>
                        <a:cubicBezTo>
                          <a:pt x="36065" y="26592"/>
                          <a:pt x="32125" y="30531"/>
                          <a:pt x="28186" y="30531"/>
                        </a:cubicBezTo>
                        <a:cubicBezTo>
                          <a:pt x="20307" y="30531"/>
                          <a:pt x="8488" y="30531"/>
                          <a:pt x="8488" y="18712"/>
                        </a:cubicBezTo>
                        <a:cubicBezTo>
                          <a:pt x="8488" y="14773"/>
                          <a:pt x="8488" y="10834"/>
                          <a:pt x="8488" y="10834"/>
                        </a:cubicBezTo>
                        <a:cubicBezTo>
                          <a:pt x="8488" y="10834"/>
                          <a:pt x="4549" y="10834"/>
                          <a:pt x="4549" y="6894"/>
                        </a:cubicBezTo>
                        <a:cubicBezTo>
                          <a:pt x="-3330" y="6894"/>
                          <a:pt x="610" y="-985"/>
                          <a:pt x="4549" y="2955"/>
                        </a:cubicBezTo>
                        <a:close/>
                      </a:path>
                    </a:pathLst>
                  </a:custGeom>
                  <a:solidFill>
                    <a:srgbClr val="683A8B"/>
                  </a:solidFill>
                  <a:ln w="39379" cap="flat">
                    <a:noFill/>
                    <a:prstDash val="solid"/>
                    <a:miter/>
                  </a:ln>
                </p:spPr>
                <p:txBody>
                  <a:bodyPr rtlCol="0" anchor="ctr"/>
                  <a:lstStyle/>
                  <a:p>
                    <a:endParaRPr lang="en-US"/>
                  </a:p>
                </p:txBody>
              </p:sp>
              <p:sp>
                <p:nvSpPr>
                  <p:cNvPr id="3531" name="Freeform: Shape 3530">
                    <a:extLst>
                      <a:ext uri="{FF2B5EF4-FFF2-40B4-BE49-F238E27FC236}">
                        <a16:creationId xmlns:a16="http://schemas.microsoft.com/office/drawing/2014/main" xmlns="" id="{4B064050-C60F-4E42-84AC-C876C55FA270}"/>
                      </a:ext>
                    </a:extLst>
                  </p:cNvPr>
                  <p:cNvSpPr/>
                  <p:nvPr/>
                </p:nvSpPr>
                <p:spPr>
                  <a:xfrm>
                    <a:off x="17267894" y="3189259"/>
                    <a:ext cx="18383" cy="24710"/>
                  </a:xfrm>
                  <a:custGeom>
                    <a:avLst/>
                    <a:gdLst>
                      <a:gd name="connsiteX0" fmla="*/ 1074 w 18383"/>
                      <a:gd name="connsiteY0" fmla="*/ 16832 h 24710"/>
                      <a:gd name="connsiteX1" fmla="*/ 5013 w 18383"/>
                      <a:gd name="connsiteY1" fmla="*/ 8953 h 24710"/>
                      <a:gd name="connsiteX2" fmla="*/ 12892 w 18383"/>
                      <a:gd name="connsiteY2" fmla="*/ 1074 h 24710"/>
                      <a:gd name="connsiteX3" fmla="*/ 8953 w 18383"/>
                      <a:gd name="connsiteY3" fmla="*/ 24710 h 24710"/>
                      <a:gd name="connsiteX4" fmla="*/ 1074 w 18383"/>
                      <a:gd name="connsiteY4" fmla="*/ 16832 h 247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83" h="24710">
                        <a:moveTo>
                          <a:pt x="1074" y="16832"/>
                        </a:moveTo>
                        <a:cubicBezTo>
                          <a:pt x="1074" y="12892"/>
                          <a:pt x="5013" y="12892"/>
                          <a:pt x="5013" y="8953"/>
                        </a:cubicBezTo>
                        <a:cubicBezTo>
                          <a:pt x="1074" y="5013"/>
                          <a:pt x="8953" y="-2866"/>
                          <a:pt x="12892" y="1074"/>
                        </a:cubicBezTo>
                        <a:cubicBezTo>
                          <a:pt x="20771" y="8953"/>
                          <a:pt x="20771" y="24710"/>
                          <a:pt x="8953" y="24710"/>
                        </a:cubicBezTo>
                        <a:cubicBezTo>
                          <a:pt x="5013" y="24710"/>
                          <a:pt x="-2866" y="20771"/>
                          <a:pt x="1074" y="16832"/>
                        </a:cubicBezTo>
                        <a:close/>
                      </a:path>
                    </a:pathLst>
                  </a:custGeom>
                  <a:solidFill>
                    <a:srgbClr val="683A8B"/>
                  </a:solidFill>
                  <a:ln w="39379" cap="flat">
                    <a:noFill/>
                    <a:prstDash val="solid"/>
                    <a:miter/>
                  </a:ln>
                </p:spPr>
                <p:txBody>
                  <a:bodyPr rtlCol="0" anchor="ctr"/>
                  <a:lstStyle/>
                  <a:p>
                    <a:endParaRPr lang="en-US"/>
                  </a:p>
                </p:txBody>
              </p:sp>
              <p:sp>
                <p:nvSpPr>
                  <p:cNvPr id="3532" name="Freeform: Shape 3531">
                    <a:extLst>
                      <a:ext uri="{FF2B5EF4-FFF2-40B4-BE49-F238E27FC236}">
                        <a16:creationId xmlns:a16="http://schemas.microsoft.com/office/drawing/2014/main" xmlns="" id="{CBEBFCD7-3CBF-4208-A187-A9DA23A8D56E}"/>
                      </a:ext>
                    </a:extLst>
                  </p:cNvPr>
                  <p:cNvSpPr/>
                  <p:nvPr/>
                </p:nvSpPr>
                <p:spPr>
                  <a:xfrm>
                    <a:off x="16945930" y="2770445"/>
                    <a:ext cx="43334" cy="33818"/>
                  </a:xfrm>
                  <a:custGeom>
                    <a:avLst/>
                    <a:gdLst>
                      <a:gd name="connsiteX0" fmla="*/ 0 w 43334"/>
                      <a:gd name="connsiteY0" fmla="*/ 22000 h 33818"/>
                      <a:gd name="connsiteX1" fmla="*/ 31516 w 43334"/>
                      <a:gd name="connsiteY1" fmla="*/ 33818 h 33818"/>
                      <a:gd name="connsiteX2" fmla="*/ 39395 w 43334"/>
                      <a:gd name="connsiteY2" fmla="*/ 29879 h 33818"/>
                      <a:gd name="connsiteX3" fmla="*/ 43334 w 43334"/>
                      <a:gd name="connsiteY3" fmla="*/ 18061 h 33818"/>
                      <a:gd name="connsiteX4" fmla="*/ 35455 w 43334"/>
                      <a:gd name="connsiteY4" fmla="*/ 6242 h 33818"/>
                      <a:gd name="connsiteX5" fmla="*/ 15758 w 43334"/>
                      <a:gd name="connsiteY5" fmla="*/ 6242 h 33818"/>
                      <a:gd name="connsiteX6" fmla="*/ 15758 w 43334"/>
                      <a:gd name="connsiteY6" fmla="*/ 10181 h 33818"/>
                      <a:gd name="connsiteX7" fmla="*/ 0 w 43334"/>
                      <a:gd name="connsiteY7" fmla="*/ 22000 h 33818"/>
                      <a:gd name="connsiteX8" fmla="*/ 11818 w 43334"/>
                      <a:gd name="connsiteY8" fmla="*/ 18061 h 33818"/>
                      <a:gd name="connsiteX9" fmla="*/ 11818 w 43334"/>
                      <a:gd name="connsiteY9" fmla="*/ 18061 h 33818"/>
                      <a:gd name="connsiteX10" fmla="*/ 19697 w 43334"/>
                      <a:gd name="connsiteY10" fmla="*/ 6242 h 33818"/>
                      <a:gd name="connsiteX11" fmla="*/ 23637 w 43334"/>
                      <a:gd name="connsiteY11" fmla="*/ 10181 h 33818"/>
                      <a:gd name="connsiteX12" fmla="*/ 23637 w 43334"/>
                      <a:gd name="connsiteY12" fmla="*/ 14121 h 33818"/>
                      <a:gd name="connsiteX13" fmla="*/ 11818 w 43334"/>
                      <a:gd name="connsiteY13" fmla="*/ 18061 h 33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334" h="33818">
                        <a:moveTo>
                          <a:pt x="0" y="22000"/>
                        </a:moveTo>
                        <a:cubicBezTo>
                          <a:pt x="0" y="33818"/>
                          <a:pt x="23637" y="33818"/>
                          <a:pt x="31516" y="33818"/>
                        </a:cubicBezTo>
                        <a:cubicBezTo>
                          <a:pt x="35455" y="33818"/>
                          <a:pt x="35455" y="29879"/>
                          <a:pt x="39395" y="29879"/>
                        </a:cubicBezTo>
                        <a:cubicBezTo>
                          <a:pt x="39395" y="25939"/>
                          <a:pt x="43334" y="22000"/>
                          <a:pt x="43334" y="18061"/>
                        </a:cubicBezTo>
                        <a:cubicBezTo>
                          <a:pt x="43334" y="14121"/>
                          <a:pt x="39395" y="6242"/>
                          <a:pt x="35455" y="6242"/>
                        </a:cubicBezTo>
                        <a:cubicBezTo>
                          <a:pt x="31516" y="2303"/>
                          <a:pt x="15758" y="-5577"/>
                          <a:pt x="15758" y="6242"/>
                        </a:cubicBezTo>
                        <a:cubicBezTo>
                          <a:pt x="15758" y="6242"/>
                          <a:pt x="15758" y="6242"/>
                          <a:pt x="15758" y="10181"/>
                        </a:cubicBezTo>
                        <a:cubicBezTo>
                          <a:pt x="7879" y="10181"/>
                          <a:pt x="0" y="14121"/>
                          <a:pt x="0" y="22000"/>
                        </a:cubicBezTo>
                        <a:close/>
                        <a:moveTo>
                          <a:pt x="11818" y="18061"/>
                        </a:moveTo>
                        <a:cubicBezTo>
                          <a:pt x="15758" y="18061"/>
                          <a:pt x="15758" y="18061"/>
                          <a:pt x="11818" y="18061"/>
                        </a:cubicBezTo>
                        <a:cubicBezTo>
                          <a:pt x="15758" y="14121"/>
                          <a:pt x="19697" y="10181"/>
                          <a:pt x="19697" y="6242"/>
                        </a:cubicBezTo>
                        <a:cubicBezTo>
                          <a:pt x="19697" y="6242"/>
                          <a:pt x="23637" y="10181"/>
                          <a:pt x="23637" y="10181"/>
                        </a:cubicBezTo>
                        <a:cubicBezTo>
                          <a:pt x="23637" y="14121"/>
                          <a:pt x="23637" y="14121"/>
                          <a:pt x="23637" y="14121"/>
                        </a:cubicBezTo>
                        <a:cubicBezTo>
                          <a:pt x="23637" y="22000"/>
                          <a:pt x="15758" y="22000"/>
                          <a:pt x="11818" y="18061"/>
                        </a:cubicBezTo>
                        <a:close/>
                      </a:path>
                    </a:pathLst>
                  </a:custGeom>
                  <a:solidFill>
                    <a:srgbClr val="683A8B"/>
                  </a:solidFill>
                  <a:ln w="39379" cap="flat">
                    <a:noFill/>
                    <a:prstDash val="solid"/>
                    <a:miter/>
                  </a:ln>
                </p:spPr>
                <p:txBody>
                  <a:bodyPr rtlCol="0" anchor="ctr"/>
                  <a:lstStyle/>
                  <a:p>
                    <a:endParaRPr lang="en-US"/>
                  </a:p>
                </p:txBody>
              </p:sp>
              <p:sp>
                <p:nvSpPr>
                  <p:cNvPr id="3533" name="Freeform: Shape 3532">
                    <a:extLst>
                      <a:ext uri="{FF2B5EF4-FFF2-40B4-BE49-F238E27FC236}">
                        <a16:creationId xmlns:a16="http://schemas.microsoft.com/office/drawing/2014/main" xmlns="" id="{414F4FE1-C455-4B2A-A88E-60ADB11DA4BC}"/>
                      </a:ext>
                    </a:extLst>
                  </p:cNvPr>
                  <p:cNvSpPr/>
                  <p:nvPr/>
                </p:nvSpPr>
                <p:spPr>
                  <a:xfrm>
                    <a:off x="16931157" y="2667733"/>
                    <a:ext cx="50228" cy="33118"/>
                  </a:xfrm>
                  <a:custGeom>
                    <a:avLst/>
                    <a:gdLst>
                      <a:gd name="connsiteX0" fmla="*/ 2955 w 50228"/>
                      <a:gd name="connsiteY0" fmla="*/ 6527 h 33118"/>
                      <a:gd name="connsiteX1" fmla="*/ 34471 w 50228"/>
                      <a:gd name="connsiteY1" fmla="*/ 2588 h 33118"/>
                      <a:gd name="connsiteX2" fmla="*/ 50229 w 50228"/>
                      <a:gd name="connsiteY2" fmla="*/ 30164 h 33118"/>
                      <a:gd name="connsiteX3" fmla="*/ 38410 w 50228"/>
                      <a:gd name="connsiteY3" fmla="*/ 30164 h 33118"/>
                      <a:gd name="connsiteX4" fmla="*/ 26591 w 50228"/>
                      <a:gd name="connsiteY4" fmla="*/ 14406 h 33118"/>
                      <a:gd name="connsiteX5" fmla="*/ 2955 w 50228"/>
                      <a:gd name="connsiteY5" fmla="*/ 14406 h 33118"/>
                      <a:gd name="connsiteX6" fmla="*/ 2955 w 50228"/>
                      <a:gd name="connsiteY6" fmla="*/ 6527 h 33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228" h="33118">
                        <a:moveTo>
                          <a:pt x="2955" y="6527"/>
                        </a:moveTo>
                        <a:cubicBezTo>
                          <a:pt x="14773" y="-1352"/>
                          <a:pt x="26591" y="-1352"/>
                          <a:pt x="34471" y="2588"/>
                        </a:cubicBezTo>
                        <a:cubicBezTo>
                          <a:pt x="46289" y="6527"/>
                          <a:pt x="50229" y="18346"/>
                          <a:pt x="50229" y="30164"/>
                        </a:cubicBezTo>
                        <a:cubicBezTo>
                          <a:pt x="50229" y="34104"/>
                          <a:pt x="42349" y="34104"/>
                          <a:pt x="38410" y="30164"/>
                        </a:cubicBezTo>
                        <a:cubicBezTo>
                          <a:pt x="34471" y="26225"/>
                          <a:pt x="34471" y="18346"/>
                          <a:pt x="26591" y="14406"/>
                        </a:cubicBezTo>
                        <a:cubicBezTo>
                          <a:pt x="18713" y="10467"/>
                          <a:pt x="10834" y="14406"/>
                          <a:pt x="2955" y="14406"/>
                        </a:cubicBezTo>
                        <a:cubicBezTo>
                          <a:pt x="-985" y="18346"/>
                          <a:pt x="-985" y="10467"/>
                          <a:pt x="2955" y="6527"/>
                        </a:cubicBezTo>
                        <a:close/>
                      </a:path>
                    </a:pathLst>
                  </a:custGeom>
                  <a:solidFill>
                    <a:srgbClr val="683A8B"/>
                  </a:solidFill>
                  <a:ln w="39379" cap="flat">
                    <a:noFill/>
                    <a:prstDash val="solid"/>
                    <a:miter/>
                  </a:ln>
                </p:spPr>
                <p:txBody>
                  <a:bodyPr rtlCol="0" anchor="ctr"/>
                  <a:lstStyle/>
                  <a:p>
                    <a:endParaRPr lang="en-US"/>
                  </a:p>
                </p:txBody>
              </p:sp>
              <p:sp>
                <p:nvSpPr>
                  <p:cNvPr id="3534" name="Freeform: Shape 3533">
                    <a:extLst>
                      <a:ext uri="{FF2B5EF4-FFF2-40B4-BE49-F238E27FC236}">
                        <a16:creationId xmlns:a16="http://schemas.microsoft.com/office/drawing/2014/main" xmlns="" id="{6F647E47-A5FB-4101-A7F2-A22556D46FC1}"/>
                      </a:ext>
                    </a:extLst>
                  </p:cNvPr>
                  <p:cNvSpPr/>
                  <p:nvPr/>
                </p:nvSpPr>
                <p:spPr>
                  <a:xfrm>
                    <a:off x="16878959" y="2687064"/>
                    <a:ext cx="39829" cy="42783"/>
                  </a:xfrm>
                  <a:custGeom>
                    <a:avLst/>
                    <a:gdLst>
                      <a:gd name="connsiteX0" fmla="*/ 0 w 39829"/>
                      <a:gd name="connsiteY0" fmla="*/ 34470 h 42783"/>
                      <a:gd name="connsiteX1" fmla="*/ 19697 w 39829"/>
                      <a:gd name="connsiteY1" fmla="*/ 22652 h 42783"/>
                      <a:gd name="connsiteX2" fmla="*/ 31516 w 39829"/>
                      <a:gd name="connsiteY2" fmla="*/ 2955 h 42783"/>
                      <a:gd name="connsiteX3" fmla="*/ 39395 w 39829"/>
                      <a:gd name="connsiteY3" fmla="*/ 2955 h 42783"/>
                      <a:gd name="connsiteX4" fmla="*/ 0 w 39829"/>
                      <a:gd name="connsiteY4" fmla="*/ 42350 h 42783"/>
                      <a:gd name="connsiteX5" fmla="*/ 0 w 39829"/>
                      <a:gd name="connsiteY5" fmla="*/ 34470 h 42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829" h="42783">
                        <a:moveTo>
                          <a:pt x="0" y="34470"/>
                        </a:moveTo>
                        <a:cubicBezTo>
                          <a:pt x="7879" y="26592"/>
                          <a:pt x="15758" y="26592"/>
                          <a:pt x="19697" y="22652"/>
                        </a:cubicBezTo>
                        <a:cubicBezTo>
                          <a:pt x="27577" y="18712"/>
                          <a:pt x="31516" y="10834"/>
                          <a:pt x="31516" y="2955"/>
                        </a:cubicBezTo>
                        <a:cubicBezTo>
                          <a:pt x="31516" y="-985"/>
                          <a:pt x="39395" y="-985"/>
                          <a:pt x="39395" y="2955"/>
                        </a:cubicBezTo>
                        <a:cubicBezTo>
                          <a:pt x="43335" y="22652"/>
                          <a:pt x="19697" y="46289"/>
                          <a:pt x="0" y="42350"/>
                        </a:cubicBezTo>
                        <a:cubicBezTo>
                          <a:pt x="0" y="42350"/>
                          <a:pt x="0" y="34470"/>
                          <a:pt x="0" y="34470"/>
                        </a:cubicBezTo>
                        <a:close/>
                      </a:path>
                    </a:pathLst>
                  </a:custGeom>
                  <a:solidFill>
                    <a:srgbClr val="683A8B"/>
                  </a:solidFill>
                  <a:ln w="39379" cap="flat">
                    <a:noFill/>
                    <a:prstDash val="solid"/>
                    <a:miter/>
                  </a:ln>
                </p:spPr>
                <p:txBody>
                  <a:bodyPr rtlCol="0" anchor="ctr"/>
                  <a:lstStyle/>
                  <a:p>
                    <a:endParaRPr lang="en-US"/>
                  </a:p>
                </p:txBody>
              </p:sp>
              <p:sp>
                <p:nvSpPr>
                  <p:cNvPr id="3535" name="Freeform: Shape 3534">
                    <a:extLst>
                      <a:ext uri="{FF2B5EF4-FFF2-40B4-BE49-F238E27FC236}">
                        <a16:creationId xmlns:a16="http://schemas.microsoft.com/office/drawing/2014/main" xmlns="" id="{C9EC2FAB-EC5B-45FE-B413-D23B9E07DD09}"/>
                      </a:ext>
                    </a:extLst>
                  </p:cNvPr>
                  <p:cNvSpPr/>
                  <p:nvPr/>
                </p:nvSpPr>
                <p:spPr>
                  <a:xfrm>
                    <a:off x="16763731" y="2775613"/>
                    <a:ext cx="115607" cy="103659"/>
                  </a:xfrm>
                  <a:custGeom>
                    <a:avLst/>
                    <a:gdLst>
                      <a:gd name="connsiteX0" fmla="*/ 4923 w 115607"/>
                      <a:gd name="connsiteY0" fmla="*/ 20771 h 103659"/>
                      <a:gd name="connsiteX1" fmla="*/ 12801 w 115607"/>
                      <a:gd name="connsiteY1" fmla="*/ 20771 h 103659"/>
                      <a:gd name="connsiteX2" fmla="*/ 24620 w 115607"/>
                      <a:gd name="connsiteY2" fmla="*/ 83803 h 103659"/>
                      <a:gd name="connsiteX3" fmla="*/ 67954 w 115607"/>
                      <a:gd name="connsiteY3" fmla="*/ 79863 h 103659"/>
                      <a:gd name="connsiteX4" fmla="*/ 99470 w 115607"/>
                      <a:gd name="connsiteY4" fmla="*/ 52287 h 103659"/>
                      <a:gd name="connsiteX5" fmla="*/ 67954 w 115607"/>
                      <a:gd name="connsiteY5" fmla="*/ 8953 h 103659"/>
                      <a:gd name="connsiteX6" fmla="*/ 71894 w 115607"/>
                      <a:gd name="connsiteY6" fmla="*/ 1074 h 103659"/>
                      <a:gd name="connsiteX7" fmla="*/ 115228 w 115607"/>
                      <a:gd name="connsiteY7" fmla="*/ 52287 h 103659"/>
                      <a:gd name="connsiteX8" fmla="*/ 75833 w 115607"/>
                      <a:gd name="connsiteY8" fmla="*/ 99561 h 103659"/>
                      <a:gd name="connsiteX9" fmla="*/ 16741 w 115607"/>
                      <a:gd name="connsiteY9" fmla="*/ 91682 h 103659"/>
                      <a:gd name="connsiteX10" fmla="*/ 4923 w 115607"/>
                      <a:gd name="connsiteY10" fmla="*/ 20771 h 103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5607" h="103659">
                        <a:moveTo>
                          <a:pt x="4923" y="20771"/>
                        </a:moveTo>
                        <a:cubicBezTo>
                          <a:pt x="4923" y="16832"/>
                          <a:pt x="12801" y="16832"/>
                          <a:pt x="12801" y="20771"/>
                        </a:cubicBezTo>
                        <a:cubicBezTo>
                          <a:pt x="8862" y="40468"/>
                          <a:pt x="4923" y="68045"/>
                          <a:pt x="24620" y="83803"/>
                        </a:cubicBezTo>
                        <a:cubicBezTo>
                          <a:pt x="36438" y="91682"/>
                          <a:pt x="56136" y="83803"/>
                          <a:pt x="67954" y="79863"/>
                        </a:cubicBezTo>
                        <a:cubicBezTo>
                          <a:pt x="79773" y="75924"/>
                          <a:pt x="95531" y="64105"/>
                          <a:pt x="99470" y="52287"/>
                        </a:cubicBezTo>
                        <a:cubicBezTo>
                          <a:pt x="103410" y="32590"/>
                          <a:pt x="83712" y="16832"/>
                          <a:pt x="67954" y="8953"/>
                        </a:cubicBezTo>
                        <a:cubicBezTo>
                          <a:pt x="64015" y="5013"/>
                          <a:pt x="67954" y="-2866"/>
                          <a:pt x="71894" y="1074"/>
                        </a:cubicBezTo>
                        <a:cubicBezTo>
                          <a:pt x="91591" y="8953"/>
                          <a:pt x="119168" y="24710"/>
                          <a:pt x="115228" y="52287"/>
                        </a:cubicBezTo>
                        <a:cubicBezTo>
                          <a:pt x="115228" y="71984"/>
                          <a:pt x="95531" y="91682"/>
                          <a:pt x="75833" y="99561"/>
                        </a:cubicBezTo>
                        <a:cubicBezTo>
                          <a:pt x="56136" y="107440"/>
                          <a:pt x="36438" y="103500"/>
                          <a:pt x="16741" y="91682"/>
                        </a:cubicBezTo>
                        <a:cubicBezTo>
                          <a:pt x="-2957" y="75924"/>
                          <a:pt x="-2957" y="44408"/>
                          <a:pt x="4923" y="20771"/>
                        </a:cubicBezTo>
                        <a:close/>
                      </a:path>
                    </a:pathLst>
                  </a:custGeom>
                  <a:solidFill>
                    <a:srgbClr val="683A8B">
                      <a:alpha val="70000"/>
                    </a:srgbClr>
                  </a:solidFill>
                  <a:ln w="39379" cap="flat">
                    <a:noFill/>
                    <a:prstDash val="solid"/>
                    <a:miter/>
                  </a:ln>
                </p:spPr>
                <p:txBody>
                  <a:bodyPr rtlCol="0" anchor="ctr"/>
                  <a:lstStyle/>
                  <a:p>
                    <a:endParaRPr lang="en-US"/>
                  </a:p>
                </p:txBody>
              </p:sp>
              <p:sp>
                <p:nvSpPr>
                  <p:cNvPr id="3536" name="Freeform: Shape 3535">
                    <a:extLst>
                      <a:ext uri="{FF2B5EF4-FFF2-40B4-BE49-F238E27FC236}">
                        <a16:creationId xmlns:a16="http://schemas.microsoft.com/office/drawing/2014/main" xmlns="" id="{C4FCBE87-F600-4DF7-BA3C-D3A415C2A5F2}"/>
                      </a:ext>
                    </a:extLst>
                  </p:cNvPr>
                  <p:cNvSpPr/>
                  <p:nvPr/>
                </p:nvSpPr>
                <p:spPr>
                  <a:xfrm>
                    <a:off x="16636681" y="2923433"/>
                    <a:ext cx="53183" cy="43895"/>
                  </a:xfrm>
                  <a:custGeom>
                    <a:avLst/>
                    <a:gdLst>
                      <a:gd name="connsiteX0" fmla="*/ 5909 w 53183"/>
                      <a:gd name="connsiteY0" fmla="*/ 34470 h 43895"/>
                      <a:gd name="connsiteX1" fmla="*/ 29546 w 53183"/>
                      <a:gd name="connsiteY1" fmla="*/ 26592 h 43895"/>
                      <a:gd name="connsiteX2" fmla="*/ 45304 w 53183"/>
                      <a:gd name="connsiteY2" fmla="*/ 2955 h 43895"/>
                      <a:gd name="connsiteX3" fmla="*/ 53183 w 53183"/>
                      <a:gd name="connsiteY3" fmla="*/ 2955 h 43895"/>
                      <a:gd name="connsiteX4" fmla="*/ 5909 w 53183"/>
                      <a:gd name="connsiteY4" fmla="*/ 42350 h 43895"/>
                      <a:gd name="connsiteX5" fmla="*/ 5909 w 53183"/>
                      <a:gd name="connsiteY5" fmla="*/ 34470 h 43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183" h="43895">
                        <a:moveTo>
                          <a:pt x="5909" y="34470"/>
                        </a:moveTo>
                        <a:cubicBezTo>
                          <a:pt x="13788" y="30531"/>
                          <a:pt x="21667" y="30531"/>
                          <a:pt x="29546" y="26592"/>
                        </a:cubicBezTo>
                        <a:cubicBezTo>
                          <a:pt x="37425" y="22652"/>
                          <a:pt x="41365" y="10834"/>
                          <a:pt x="45304" y="2955"/>
                        </a:cubicBezTo>
                        <a:cubicBezTo>
                          <a:pt x="45304" y="-985"/>
                          <a:pt x="53183" y="-985"/>
                          <a:pt x="53183" y="2955"/>
                        </a:cubicBezTo>
                        <a:cubicBezTo>
                          <a:pt x="53183" y="26592"/>
                          <a:pt x="29546" y="50228"/>
                          <a:pt x="5909" y="42350"/>
                        </a:cubicBezTo>
                        <a:cubicBezTo>
                          <a:pt x="-1970" y="42350"/>
                          <a:pt x="-1970" y="34470"/>
                          <a:pt x="5909" y="34470"/>
                        </a:cubicBezTo>
                        <a:close/>
                      </a:path>
                    </a:pathLst>
                  </a:custGeom>
                  <a:solidFill>
                    <a:srgbClr val="683A8B"/>
                  </a:solidFill>
                  <a:ln w="39379" cap="flat">
                    <a:noFill/>
                    <a:prstDash val="solid"/>
                    <a:miter/>
                  </a:ln>
                </p:spPr>
                <p:txBody>
                  <a:bodyPr rtlCol="0" anchor="ctr"/>
                  <a:lstStyle/>
                  <a:p>
                    <a:endParaRPr lang="en-US"/>
                  </a:p>
                </p:txBody>
              </p:sp>
              <p:sp>
                <p:nvSpPr>
                  <p:cNvPr id="3537" name="Freeform: Shape 3536">
                    <a:extLst>
                      <a:ext uri="{FF2B5EF4-FFF2-40B4-BE49-F238E27FC236}">
                        <a16:creationId xmlns:a16="http://schemas.microsoft.com/office/drawing/2014/main" xmlns="" id="{70C620F3-E41B-4452-B471-7215C7743598}"/>
                      </a:ext>
                    </a:extLst>
                  </p:cNvPr>
                  <p:cNvSpPr/>
                  <p:nvPr/>
                </p:nvSpPr>
                <p:spPr>
                  <a:xfrm>
                    <a:off x="16614854" y="2832825"/>
                    <a:ext cx="78949" cy="110113"/>
                  </a:xfrm>
                  <a:custGeom>
                    <a:avLst/>
                    <a:gdLst>
                      <a:gd name="connsiteX0" fmla="*/ 4099 w 78949"/>
                      <a:gd name="connsiteY0" fmla="*/ 97502 h 110113"/>
                      <a:gd name="connsiteX1" fmla="*/ 43494 w 78949"/>
                      <a:gd name="connsiteY1" fmla="*/ 58107 h 110113"/>
                      <a:gd name="connsiteX2" fmla="*/ 71070 w 78949"/>
                      <a:gd name="connsiteY2" fmla="*/ 2955 h 110113"/>
                      <a:gd name="connsiteX3" fmla="*/ 78949 w 78949"/>
                      <a:gd name="connsiteY3" fmla="*/ 2955 h 110113"/>
                      <a:gd name="connsiteX4" fmla="*/ 11978 w 78949"/>
                      <a:gd name="connsiteY4" fmla="*/ 109320 h 110113"/>
                      <a:gd name="connsiteX5" fmla="*/ 4099 w 78949"/>
                      <a:gd name="connsiteY5" fmla="*/ 97502 h 110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949" h="110113">
                        <a:moveTo>
                          <a:pt x="4099" y="97502"/>
                        </a:moveTo>
                        <a:cubicBezTo>
                          <a:pt x="19857" y="85684"/>
                          <a:pt x="31676" y="73865"/>
                          <a:pt x="43494" y="58107"/>
                        </a:cubicBezTo>
                        <a:cubicBezTo>
                          <a:pt x="55312" y="42349"/>
                          <a:pt x="63191" y="22652"/>
                          <a:pt x="71070" y="2955"/>
                        </a:cubicBezTo>
                        <a:cubicBezTo>
                          <a:pt x="71070" y="-985"/>
                          <a:pt x="78949" y="-985"/>
                          <a:pt x="78949" y="2955"/>
                        </a:cubicBezTo>
                        <a:cubicBezTo>
                          <a:pt x="67131" y="42349"/>
                          <a:pt x="51373" y="93563"/>
                          <a:pt x="11978" y="109320"/>
                        </a:cubicBezTo>
                        <a:cubicBezTo>
                          <a:pt x="160" y="113260"/>
                          <a:pt x="-3780" y="101442"/>
                          <a:pt x="4099" y="97502"/>
                        </a:cubicBezTo>
                        <a:close/>
                      </a:path>
                    </a:pathLst>
                  </a:custGeom>
                  <a:solidFill>
                    <a:srgbClr val="683A8B"/>
                  </a:solidFill>
                  <a:ln w="39379" cap="flat">
                    <a:noFill/>
                    <a:prstDash val="solid"/>
                    <a:miter/>
                  </a:ln>
                </p:spPr>
                <p:txBody>
                  <a:bodyPr rtlCol="0" anchor="ctr"/>
                  <a:lstStyle/>
                  <a:p>
                    <a:endParaRPr lang="en-US"/>
                  </a:p>
                </p:txBody>
              </p:sp>
              <p:sp>
                <p:nvSpPr>
                  <p:cNvPr id="3538" name="Freeform: Shape 3537">
                    <a:extLst>
                      <a:ext uri="{FF2B5EF4-FFF2-40B4-BE49-F238E27FC236}">
                        <a16:creationId xmlns:a16="http://schemas.microsoft.com/office/drawing/2014/main" xmlns="" id="{323D8A9C-15B3-4A5E-846B-E1C13CB57471}"/>
                      </a:ext>
                    </a:extLst>
                  </p:cNvPr>
                  <p:cNvSpPr/>
                  <p:nvPr/>
                </p:nvSpPr>
                <p:spPr>
                  <a:xfrm>
                    <a:off x="16611750" y="2987787"/>
                    <a:ext cx="19021" cy="43981"/>
                  </a:xfrm>
                  <a:custGeom>
                    <a:avLst/>
                    <a:gdLst>
                      <a:gd name="connsiteX0" fmla="*/ 11142 w 19021"/>
                      <a:gd name="connsiteY0" fmla="*/ 1632 h 43981"/>
                      <a:gd name="connsiteX1" fmla="*/ 19022 w 19021"/>
                      <a:gd name="connsiteY1" fmla="*/ 5571 h 43981"/>
                      <a:gd name="connsiteX2" fmla="*/ 11142 w 19021"/>
                      <a:gd name="connsiteY2" fmla="*/ 25269 h 43981"/>
                      <a:gd name="connsiteX3" fmla="*/ 11142 w 19021"/>
                      <a:gd name="connsiteY3" fmla="*/ 41027 h 43981"/>
                      <a:gd name="connsiteX4" fmla="*/ 3264 w 19021"/>
                      <a:gd name="connsiteY4" fmla="*/ 41027 h 43981"/>
                      <a:gd name="connsiteX5" fmla="*/ 11142 w 19021"/>
                      <a:gd name="connsiteY5" fmla="*/ 1632 h 43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21" h="43981">
                        <a:moveTo>
                          <a:pt x="11142" y="1632"/>
                        </a:moveTo>
                        <a:cubicBezTo>
                          <a:pt x="15082" y="-2308"/>
                          <a:pt x="19022" y="1632"/>
                          <a:pt x="19022" y="5571"/>
                        </a:cubicBezTo>
                        <a:cubicBezTo>
                          <a:pt x="15082" y="13450"/>
                          <a:pt x="15082" y="17390"/>
                          <a:pt x="11142" y="25269"/>
                        </a:cubicBezTo>
                        <a:cubicBezTo>
                          <a:pt x="11142" y="29208"/>
                          <a:pt x="11142" y="37087"/>
                          <a:pt x="11142" y="41027"/>
                        </a:cubicBezTo>
                        <a:cubicBezTo>
                          <a:pt x="11142" y="44966"/>
                          <a:pt x="3264" y="44966"/>
                          <a:pt x="3264" y="41027"/>
                        </a:cubicBezTo>
                        <a:cubicBezTo>
                          <a:pt x="-4615" y="29208"/>
                          <a:pt x="3264" y="13450"/>
                          <a:pt x="11142" y="1632"/>
                        </a:cubicBezTo>
                        <a:close/>
                      </a:path>
                    </a:pathLst>
                  </a:custGeom>
                  <a:solidFill>
                    <a:srgbClr val="683A8B"/>
                  </a:solidFill>
                  <a:ln w="39379" cap="flat">
                    <a:noFill/>
                    <a:prstDash val="solid"/>
                    <a:miter/>
                  </a:ln>
                </p:spPr>
                <p:txBody>
                  <a:bodyPr rtlCol="0" anchor="ctr"/>
                  <a:lstStyle/>
                  <a:p>
                    <a:endParaRPr lang="en-US"/>
                  </a:p>
                </p:txBody>
              </p:sp>
              <p:sp>
                <p:nvSpPr>
                  <p:cNvPr id="3539" name="Freeform: Shape 3538">
                    <a:extLst>
                      <a:ext uri="{FF2B5EF4-FFF2-40B4-BE49-F238E27FC236}">
                        <a16:creationId xmlns:a16="http://schemas.microsoft.com/office/drawing/2014/main" xmlns="" id="{F5753A31-F546-4D57-8830-8DD2EF166898}"/>
                      </a:ext>
                    </a:extLst>
                  </p:cNvPr>
                  <p:cNvSpPr/>
                  <p:nvPr/>
                </p:nvSpPr>
                <p:spPr>
                  <a:xfrm>
                    <a:off x="16646530" y="3210030"/>
                    <a:ext cx="47273" cy="32589"/>
                  </a:xfrm>
                  <a:custGeom>
                    <a:avLst/>
                    <a:gdLst>
                      <a:gd name="connsiteX0" fmla="*/ 7879 w 47273"/>
                      <a:gd name="connsiteY0" fmla="*/ 15758 h 32589"/>
                      <a:gd name="connsiteX1" fmla="*/ 23637 w 47273"/>
                      <a:gd name="connsiteY1" fmla="*/ 19697 h 32589"/>
                      <a:gd name="connsiteX2" fmla="*/ 35455 w 47273"/>
                      <a:gd name="connsiteY2" fmla="*/ 19697 h 32589"/>
                      <a:gd name="connsiteX3" fmla="*/ 15758 w 47273"/>
                      <a:gd name="connsiteY3" fmla="*/ 7879 h 32589"/>
                      <a:gd name="connsiteX4" fmla="*/ 19697 w 47273"/>
                      <a:gd name="connsiteY4" fmla="*/ 0 h 32589"/>
                      <a:gd name="connsiteX5" fmla="*/ 35455 w 47273"/>
                      <a:gd name="connsiteY5" fmla="*/ 3939 h 32589"/>
                      <a:gd name="connsiteX6" fmla="*/ 47274 w 47273"/>
                      <a:gd name="connsiteY6" fmla="*/ 15758 h 32589"/>
                      <a:gd name="connsiteX7" fmla="*/ 47274 w 47273"/>
                      <a:gd name="connsiteY7" fmla="*/ 23637 h 32589"/>
                      <a:gd name="connsiteX8" fmla="*/ 23637 w 47273"/>
                      <a:gd name="connsiteY8" fmla="*/ 31516 h 32589"/>
                      <a:gd name="connsiteX9" fmla="*/ 0 w 47273"/>
                      <a:gd name="connsiteY9" fmla="*/ 19697 h 32589"/>
                      <a:gd name="connsiteX10" fmla="*/ 7879 w 47273"/>
                      <a:gd name="connsiteY10" fmla="*/ 15758 h 32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273" h="32589">
                        <a:moveTo>
                          <a:pt x="7879" y="15758"/>
                        </a:moveTo>
                        <a:cubicBezTo>
                          <a:pt x="15758" y="15758"/>
                          <a:pt x="19697" y="15758"/>
                          <a:pt x="23637" y="19697"/>
                        </a:cubicBezTo>
                        <a:cubicBezTo>
                          <a:pt x="27576" y="23637"/>
                          <a:pt x="31516" y="23637"/>
                          <a:pt x="35455" y="19697"/>
                        </a:cubicBezTo>
                        <a:cubicBezTo>
                          <a:pt x="31516" y="15758"/>
                          <a:pt x="23637" y="11819"/>
                          <a:pt x="15758" y="7879"/>
                        </a:cubicBezTo>
                        <a:cubicBezTo>
                          <a:pt x="11818" y="3939"/>
                          <a:pt x="15758" y="0"/>
                          <a:pt x="19697" y="0"/>
                        </a:cubicBezTo>
                        <a:cubicBezTo>
                          <a:pt x="23637" y="3939"/>
                          <a:pt x="31516" y="3939"/>
                          <a:pt x="35455" y="3939"/>
                        </a:cubicBezTo>
                        <a:cubicBezTo>
                          <a:pt x="43334" y="3939"/>
                          <a:pt x="47274" y="11819"/>
                          <a:pt x="47274" y="15758"/>
                        </a:cubicBezTo>
                        <a:cubicBezTo>
                          <a:pt x="47274" y="19697"/>
                          <a:pt x="47274" y="23637"/>
                          <a:pt x="47274" y="23637"/>
                        </a:cubicBezTo>
                        <a:cubicBezTo>
                          <a:pt x="39395" y="27576"/>
                          <a:pt x="31516" y="35455"/>
                          <a:pt x="23637" y="31516"/>
                        </a:cubicBezTo>
                        <a:cubicBezTo>
                          <a:pt x="15758" y="31516"/>
                          <a:pt x="7879" y="23637"/>
                          <a:pt x="0" y="19697"/>
                        </a:cubicBezTo>
                        <a:cubicBezTo>
                          <a:pt x="0" y="27576"/>
                          <a:pt x="3939" y="15758"/>
                          <a:pt x="7879" y="15758"/>
                        </a:cubicBezTo>
                        <a:close/>
                      </a:path>
                    </a:pathLst>
                  </a:custGeom>
                  <a:solidFill>
                    <a:srgbClr val="683A8B"/>
                  </a:solidFill>
                  <a:ln w="39379" cap="flat">
                    <a:noFill/>
                    <a:prstDash val="solid"/>
                    <a:miter/>
                  </a:ln>
                </p:spPr>
                <p:txBody>
                  <a:bodyPr rtlCol="0" anchor="ctr"/>
                  <a:lstStyle/>
                  <a:p>
                    <a:endParaRPr lang="en-US"/>
                  </a:p>
                </p:txBody>
              </p:sp>
              <p:sp>
                <p:nvSpPr>
                  <p:cNvPr id="3540" name="Freeform: Shape 3539">
                    <a:extLst>
                      <a:ext uri="{FF2B5EF4-FFF2-40B4-BE49-F238E27FC236}">
                        <a16:creationId xmlns:a16="http://schemas.microsoft.com/office/drawing/2014/main" xmlns="" id="{FE8EA841-F2DB-42F4-8554-52130382E188}"/>
                      </a:ext>
                    </a:extLst>
                  </p:cNvPr>
                  <p:cNvSpPr/>
                  <p:nvPr/>
                </p:nvSpPr>
                <p:spPr>
                  <a:xfrm>
                    <a:off x="16733198" y="3287746"/>
                    <a:ext cx="29723" cy="30619"/>
                  </a:xfrm>
                  <a:custGeom>
                    <a:avLst/>
                    <a:gdLst>
                      <a:gd name="connsiteX0" fmla="*/ 3939 w 29723"/>
                      <a:gd name="connsiteY0" fmla="*/ 16832 h 30619"/>
                      <a:gd name="connsiteX1" fmla="*/ 11819 w 29723"/>
                      <a:gd name="connsiteY1" fmla="*/ 12892 h 30619"/>
                      <a:gd name="connsiteX2" fmla="*/ 7879 w 29723"/>
                      <a:gd name="connsiteY2" fmla="*/ 8953 h 30619"/>
                      <a:gd name="connsiteX3" fmla="*/ 11819 w 29723"/>
                      <a:gd name="connsiteY3" fmla="*/ 1074 h 30619"/>
                      <a:gd name="connsiteX4" fmla="*/ 27576 w 29723"/>
                      <a:gd name="connsiteY4" fmla="*/ 24710 h 30619"/>
                      <a:gd name="connsiteX5" fmla="*/ 0 w 29723"/>
                      <a:gd name="connsiteY5" fmla="*/ 24710 h 30619"/>
                      <a:gd name="connsiteX6" fmla="*/ 3939 w 29723"/>
                      <a:gd name="connsiteY6" fmla="*/ 16832 h 30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723" h="30619">
                        <a:moveTo>
                          <a:pt x="3939" y="16832"/>
                        </a:moveTo>
                        <a:cubicBezTo>
                          <a:pt x="7879" y="16832"/>
                          <a:pt x="7879" y="12892"/>
                          <a:pt x="11819" y="12892"/>
                        </a:cubicBezTo>
                        <a:cubicBezTo>
                          <a:pt x="11819" y="12892"/>
                          <a:pt x="11819" y="8953"/>
                          <a:pt x="7879" y="8953"/>
                        </a:cubicBezTo>
                        <a:cubicBezTo>
                          <a:pt x="3939" y="5013"/>
                          <a:pt x="7879" y="-2866"/>
                          <a:pt x="11819" y="1074"/>
                        </a:cubicBezTo>
                        <a:cubicBezTo>
                          <a:pt x="19697" y="5013"/>
                          <a:pt x="35455" y="12892"/>
                          <a:pt x="27576" y="24710"/>
                        </a:cubicBezTo>
                        <a:cubicBezTo>
                          <a:pt x="23637" y="32590"/>
                          <a:pt x="3939" y="32590"/>
                          <a:pt x="0" y="24710"/>
                        </a:cubicBezTo>
                        <a:cubicBezTo>
                          <a:pt x="0" y="20771"/>
                          <a:pt x="0" y="16832"/>
                          <a:pt x="3939" y="16832"/>
                        </a:cubicBezTo>
                        <a:close/>
                      </a:path>
                    </a:pathLst>
                  </a:custGeom>
                  <a:solidFill>
                    <a:srgbClr val="683A8B"/>
                  </a:solidFill>
                  <a:ln w="39379" cap="flat">
                    <a:noFill/>
                    <a:prstDash val="solid"/>
                    <a:miter/>
                  </a:ln>
                </p:spPr>
                <p:txBody>
                  <a:bodyPr rtlCol="0" anchor="ctr"/>
                  <a:lstStyle/>
                  <a:p>
                    <a:endParaRPr lang="en-US"/>
                  </a:p>
                </p:txBody>
              </p:sp>
              <p:sp>
                <p:nvSpPr>
                  <p:cNvPr id="3541" name="Freeform: Shape 3540">
                    <a:extLst>
                      <a:ext uri="{FF2B5EF4-FFF2-40B4-BE49-F238E27FC236}">
                        <a16:creationId xmlns:a16="http://schemas.microsoft.com/office/drawing/2014/main" xmlns="" id="{82B4BC91-8E56-44D1-813A-85D5E283B258}"/>
                      </a:ext>
                    </a:extLst>
                  </p:cNvPr>
                  <p:cNvSpPr/>
                  <p:nvPr/>
                </p:nvSpPr>
                <p:spPr>
                  <a:xfrm>
                    <a:off x="17083203" y="3373856"/>
                    <a:ext cx="43943" cy="35735"/>
                  </a:xfrm>
                  <a:custGeom>
                    <a:avLst/>
                    <a:gdLst>
                      <a:gd name="connsiteX0" fmla="*/ 4549 w 43943"/>
                      <a:gd name="connsiteY0" fmla="*/ 17390 h 35735"/>
                      <a:gd name="connsiteX1" fmla="*/ 16367 w 43943"/>
                      <a:gd name="connsiteY1" fmla="*/ 17390 h 35735"/>
                      <a:gd name="connsiteX2" fmla="*/ 28186 w 43943"/>
                      <a:gd name="connsiteY2" fmla="*/ 17390 h 35735"/>
                      <a:gd name="connsiteX3" fmla="*/ 24246 w 43943"/>
                      <a:gd name="connsiteY3" fmla="*/ 13450 h 35735"/>
                      <a:gd name="connsiteX4" fmla="*/ 16367 w 43943"/>
                      <a:gd name="connsiteY4" fmla="*/ 5571 h 35735"/>
                      <a:gd name="connsiteX5" fmla="*/ 20307 w 43943"/>
                      <a:gd name="connsiteY5" fmla="*/ 1632 h 35735"/>
                      <a:gd name="connsiteX6" fmla="*/ 36065 w 43943"/>
                      <a:gd name="connsiteY6" fmla="*/ 5571 h 35735"/>
                      <a:gd name="connsiteX7" fmla="*/ 43944 w 43943"/>
                      <a:gd name="connsiteY7" fmla="*/ 25269 h 35735"/>
                      <a:gd name="connsiteX8" fmla="*/ 40004 w 43943"/>
                      <a:gd name="connsiteY8" fmla="*/ 33148 h 35735"/>
                      <a:gd name="connsiteX9" fmla="*/ 4549 w 43943"/>
                      <a:gd name="connsiteY9" fmla="*/ 29208 h 35735"/>
                      <a:gd name="connsiteX10" fmla="*/ 4549 w 43943"/>
                      <a:gd name="connsiteY10" fmla="*/ 17390 h 35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943" h="35735">
                        <a:moveTo>
                          <a:pt x="4549" y="17390"/>
                        </a:moveTo>
                        <a:cubicBezTo>
                          <a:pt x="8488" y="17390"/>
                          <a:pt x="12428" y="17390"/>
                          <a:pt x="16367" y="17390"/>
                        </a:cubicBezTo>
                        <a:cubicBezTo>
                          <a:pt x="20307" y="17390"/>
                          <a:pt x="24246" y="17390"/>
                          <a:pt x="28186" y="17390"/>
                        </a:cubicBezTo>
                        <a:cubicBezTo>
                          <a:pt x="28186" y="17390"/>
                          <a:pt x="28186" y="13450"/>
                          <a:pt x="24246" y="13450"/>
                        </a:cubicBezTo>
                        <a:cubicBezTo>
                          <a:pt x="20307" y="13450"/>
                          <a:pt x="20307" y="9511"/>
                          <a:pt x="16367" y="5571"/>
                        </a:cubicBezTo>
                        <a:cubicBezTo>
                          <a:pt x="12428" y="1632"/>
                          <a:pt x="16367" y="-2308"/>
                          <a:pt x="20307" y="1632"/>
                        </a:cubicBezTo>
                        <a:cubicBezTo>
                          <a:pt x="24246" y="1632"/>
                          <a:pt x="32125" y="1632"/>
                          <a:pt x="36065" y="5571"/>
                        </a:cubicBezTo>
                        <a:cubicBezTo>
                          <a:pt x="43944" y="9511"/>
                          <a:pt x="43944" y="17390"/>
                          <a:pt x="43944" y="25269"/>
                        </a:cubicBezTo>
                        <a:cubicBezTo>
                          <a:pt x="43944" y="29208"/>
                          <a:pt x="40004" y="33148"/>
                          <a:pt x="40004" y="33148"/>
                        </a:cubicBezTo>
                        <a:cubicBezTo>
                          <a:pt x="28186" y="37087"/>
                          <a:pt x="16367" y="37087"/>
                          <a:pt x="4549" y="29208"/>
                        </a:cubicBezTo>
                        <a:cubicBezTo>
                          <a:pt x="-3330" y="25269"/>
                          <a:pt x="609" y="17390"/>
                          <a:pt x="4549" y="17390"/>
                        </a:cubicBezTo>
                        <a:close/>
                      </a:path>
                    </a:pathLst>
                  </a:custGeom>
                  <a:solidFill>
                    <a:srgbClr val="683A8B"/>
                  </a:solidFill>
                  <a:ln w="39379" cap="flat">
                    <a:noFill/>
                    <a:prstDash val="solid"/>
                    <a:miter/>
                  </a:ln>
                </p:spPr>
                <p:txBody>
                  <a:bodyPr rtlCol="0" anchor="ctr"/>
                  <a:lstStyle/>
                  <a:p>
                    <a:endParaRPr lang="en-US"/>
                  </a:p>
                </p:txBody>
              </p:sp>
              <p:sp>
                <p:nvSpPr>
                  <p:cNvPr id="3542" name="Freeform: Shape 3541">
                    <a:extLst>
                      <a:ext uri="{FF2B5EF4-FFF2-40B4-BE49-F238E27FC236}">
                        <a16:creationId xmlns:a16="http://schemas.microsoft.com/office/drawing/2014/main" xmlns="" id="{FDF31B52-66BB-4F12-962E-8D024C0E1953}"/>
                      </a:ext>
                    </a:extLst>
                  </p:cNvPr>
                  <p:cNvSpPr/>
                  <p:nvPr/>
                </p:nvSpPr>
                <p:spPr>
                  <a:xfrm>
                    <a:off x="17166541" y="3397580"/>
                    <a:ext cx="32308" cy="37000"/>
                  </a:xfrm>
                  <a:custGeom>
                    <a:avLst/>
                    <a:gdLst>
                      <a:gd name="connsiteX0" fmla="*/ 0 w 32308"/>
                      <a:gd name="connsiteY0" fmla="*/ 9424 h 37000"/>
                      <a:gd name="connsiteX1" fmla="*/ 15758 w 32308"/>
                      <a:gd name="connsiteY1" fmla="*/ 1546 h 37000"/>
                      <a:gd name="connsiteX2" fmla="*/ 19697 w 32308"/>
                      <a:gd name="connsiteY2" fmla="*/ 9424 h 37000"/>
                      <a:gd name="connsiteX3" fmla="*/ 31516 w 32308"/>
                      <a:gd name="connsiteY3" fmla="*/ 21243 h 37000"/>
                      <a:gd name="connsiteX4" fmla="*/ 19697 w 32308"/>
                      <a:gd name="connsiteY4" fmla="*/ 37001 h 37000"/>
                      <a:gd name="connsiteX5" fmla="*/ 7879 w 32308"/>
                      <a:gd name="connsiteY5" fmla="*/ 33061 h 37000"/>
                      <a:gd name="connsiteX6" fmla="*/ 0 w 32308"/>
                      <a:gd name="connsiteY6" fmla="*/ 9424 h 3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308" h="37000">
                        <a:moveTo>
                          <a:pt x="0" y="9424"/>
                        </a:moveTo>
                        <a:cubicBezTo>
                          <a:pt x="0" y="1546"/>
                          <a:pt x="7879" y="-2394"/>
                          <a:pt x="15758" y="1546"/>
                        </a:cubicBezTo>
                        <a:cubicBezTo>
                          <a:pt x="19697" y="1546"/>
                          <a:pt x="19697" y="5485"/>
                          <a:pt x="19697" y="9424"/>
                        </a:cubicBezTo>
                        <a:cubicBezTo>
                          <a:pt x="23637" y="13364"/>
                          <a:pt x="27576" y="17303"/>
                          <a:pt x="31516" y="21243"/>
                        </a:cubicBezTo>
                        <a:cubicBezTo>
                          <a:pt x="35455" y="29122"/>
                          <a:pt x="23637" y="33061"/>
                          <a:pt x="19697" y="37001"/>
                        </a:cubicBezTo>
                        <a:cubicBezTo>
                          <a:pt x="15758" y="37001"/>
                          <a:pt x="11819" y="37001"/>
                          <a:pt x="7879" y="33061"/>
                        </a:cubicBezTo>
                        <a:cubicBezTo>
                          <a:pt x="3939" y="25182"/>
                          <a:pt x="0" y="17303"/>
                          <a:pt x="0" y="9424"/>
                        </a:cubicBezTo>
                        <a:close/>
                      </a:path>
                    </a:pathLst>
                  </a:custGeom>
                  <a:solidFill>
                    <a:srgbClr val="683A8B"/>
                  </a:solidFill>
                  <a:ln w="39379" cap="flat">
                    <a:noFill/>
                    <a:prstDash val="solid"/>
                    <a:miter/>
                  </a:ln>
                </p:spPr>
                <p:txBody>
                  <a:bodyPr rtlCol="0" anchor="ctr"/>
                  <a:lstStyle/>
                  <a:p>
                    <a:endParaRPr lang="en-US"/>
                  </a:p>
                </p:txBody>
              </p:sp>
            </p:grpSp>
            <p:grpSp>
              <p:nvGrpSpPr>
                <p:cNvPr id="3543" name="Graphic 2510">
                  <a:extLst>
                    <a:ext uri="{FF2B5EF4-FFF2-40B4-BE49-F238E27FC236}">
                      <a16:creationId xmlns:a16="http://schemas.microsoft.com/office/drawing/2014/main" xmlns="" id="{9CB7FD8A-2144-4FD2-AC01-7A5F369CA426}"/>
                    </a:ext>
                  </a:extLst>
                </p:cNvPr>
                <p:cNvGrpSpPr/>
                <p:nvPr/>
              </p:nvGrpSpPr>
              <p:grpSpPr>
                <a:xfrm>
                  <a:off x="17213386" y="2800324"/>
                  <a:ext cx="571530" cy="434543"/>
                  <a:chOff x="17213386" y="2800324"/>
                  <a:chExt cx="571530" cy="434543"/>
                </a:xfrm>
              </p:grpSpPr>
              <p:grpSp>
                <p:nvGrpSpPr>
                  <p:cNvPr id="3544" name="Graphic 2510">
                    <a:extLst>
                      <a:ext uri="{FF2B5EF4-FFF2-40B4-BE49-F238E27FC236}">
                        <a16:creationId xmlns:a16="http://schemas.microsoft.com/office/drawing/2014/main" xmlns="" id="{315B51CF-8DA0-40E5-BD3C-E5AD5196263F}"/>
                      </a:ext>
                    </a:extLst>
                  </p:cNvPr>
                  <p:cNvGrpSpPr/>
                  <p:nvPr/>
                </p:nvGrpSpPr>
                <p:grpSpPr>
                  <a:xfrm>
                    <a:off x="17213386" y="2800324"/>
                    <a:ext cx="571530" cy="430603"/>
                    <a:chOff x="17213386" y="2800324"/>
                    <a:chExt cx="571530" cy="430603"/>
                  </a:xfrm>
                </p:grpSpPr>
                <p:sp>
                  <p:nvSpPr>
                    <p:cNvPr id="3545" name="Freeform: Shape 3544">
                      <a:extLst>
                        <a:ext uri="{FF2B5EF4-FFF2-40B4-BE49-F238E27FC236}">
                          <a16:creationId xmlns:a16="http://schemas.microsoft.com/office/drawing/2014/main" xmlns="" id="{C5CB2DB0-8789-44B6-9BC3-220F95962016}"/>
                        </a:ext>
                      </a:extLst>
                    </p:cNvPr>
                    <p:cNvSpPr/>
                    <p:nvPr/>
                  </p:nvSpPr>
                  <p:spPr>
                    <a:xfrm>
                      <a:off x="17219314" y="2808203"/>
                      <a:ext cx="560165" cy="422724"/>
                    </a:xfrm>
                    <a:custGeom>
                      <a:avLst/>
                      <a:gdLst>
                        <a:gd name="connsiteX0" fmla="*/ 546029 w 560165"/>
                        <a:gd name="connsiteY0" fmla="*/ 94547 h 422724"/>
                        <a:gd name="connsiteX1" fmla="*/ 510573 w 560165"/>
                        <a:gd name="connsiteY1" fmla="*/ 0 h 422724"/>
                        <a:gd name="connsiteX2" fmla="*/ 392389 w 560165"/>
                        <a:gd name="connsiteY2" fmla="*/ 78790 h 422724"/>
                        <a:gd name="connsiteX3" fmla="*/ 408147 w 560165"/>
                        <a:gd name="connsiteY3" fmla="*/ 141821 h 422724"/>
                        <a:gd name="connsiteX4" fmla="*/ 309659 w 560165"/>
                        <a:gd name="connsiteY4" fmla="*/ 193034 h 422724"/>
                        <a:gd name="connsiteX5" fmla="*/ 246628 w 560165"/>
                        <a:gd name="connsiteY5" fmla="*/ 153640 h 422724"/>
                        <a:gd name="connsiteX6" fmla="*/ 203294 w 560165"/>
                        <a:gd name="connsiteY6" fmla="*/ 86668 h 422724"/>
                        <a:gd name="connsiteX7" fmla="*/ 163899 w 560165"/>
                        <a:gd name="connsiteY7" fmla="*/ 90608 h 422724"/>
                        <a:gd name="connsiteX8" fmla="*/ 175717 w 560165"/>
                        <a:gd name="connsiteY8" fmla="*/ 177277 h 422724"/>
                        <a:gd name="connsiteX9" fmla="*/ 49654 w 560165"/>
                        <a:gd name="connsiteY9" fmla="*/ 196974 h 422724"/>
                        <a:gd name="connsiteX10" fmla="*/ 45714 w 560165"/>
                        <a:gd name="connsiteY10" fmla="*/ 248187 h 422724"/>
                        <a:gd name="connsiteX11" fmla="*/ 144201 w 560165"/>
                        <a:gd name="connsiteY11" fmla="*/ 228490 h 422724"/>
                        <a:gd name="connsiteX12" fmla="*/ 45714 w 560165"/>
                        <a:gd name="connsiteY12" fmla="*/ 315159 h 422724"/>
                        <a:gd name="connsiteX13" fmla="*/ 171778 w 560165"/>
                        <a:gd name="connsiteY13" fmla="*/ 283643 h 422724"/>
                        <a:gd name="connsiteX14" fmla="*/ 45714 w 560165"/>
                        <a:gd name="connsiteY14" fmla="*/ 342735 h 422724"/>
                        <a:gd name="connsiteX15" fmla="*/ 96928 w 560165"/>
                        <a:gd name="connsiteY15" fmla="*/ 362432 h 422724"/>
                        <a:gd name="connsiteX16" fmla="*/ 183596 w 560165"/>
                        <a:gd name="connsiteY16" fmla="*/ 319098 h 422724"/>
                        <a:gd name="connsiteX17" fmla="*/ 89048 w 560165"/>
                        <a:gd name="connsiteY17" fmla="*/ 413646 h 422724"/>
                        <a:gd name="connsiteX18" fmla="*/ 187536 w 560165"/>
                        <a:gd name="connsiteY18" fmla="*/ 366372 h 422724"/>
                        <a:gd name="connsiteX19" fmla="*/ 242688 w 560165"/>
                        <a:gd name="connsiteY19" fmla="*/ 358493 h 422724"/>
                        <a:gd name="connsiteX20" fmla="*/ 293902 w 560165"/>
                        <a:gd name="connsiteY20" fmla="*/ 307279 h 422724"/>
                        <a:gd name="connsiteX21" fmla="*/ 498755 w 560165"/>
                        <a:gd name="connsiteY21" fmla="*/ 244248 h 422724"/>
                        <a:gd name="connsiteX22" fmla="*/ 546029 w 560165"/>
                        <a:gd name="connsiteY22" fmla="*/ 94547 h 42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60165" h="422724">
                          <a:moveTo>
                            <a:pt x="546029" y="94547"/>
                          </a:moveTo>
                          <a:cubicBezTo>
                            <a:pt x="530271" y="39395"/>
                            <a:pt x="518452" y="11818"/>
                            <a:pt x="510573" y="0"/>
                          </a:cubicBezTo>
                          <a:cubicBezTo>
                            <a:pt x="494815" y="23637"/>
                            <a:pt x="447541" y="66971"/>
                            <a:pt x="392389" y="78790"/>
                          </a:cubicBezTo>
                          <a:cubicBezTo>
                            <a:pt x="400268" y="98487"/>
                            <a:pt x="416025" y="133942"/>
                            <a:pt x="408147" y="141821"/>
                          </a:cubicBezTo>
                          <a:cubicBezTo>
                            <a:pt x="396328" y="153640"/>
                            <a:pt x="325418" y="189095"/>
                            <a:pt x="309659" y="193034"/>
                          </a:cubicBezTo>
                          <a:cubicBezTo>
                            <a:pt x="293902" y="200914"/>
                            <a:pt x="289962" y="169398"/>
                            <a:pt x="246628" y="153640"/>
                          </a:cubicBezTo>
                          <a:cubicBezTo>
                            <a:pt x="207233" y="133942"/>
                            <a:pt x="211172" y="110305"/>
                            <a:pt x="203294" y="86668"/>
                          </a:cubicBezTo>
                          <a:cubicBezTo>
                            <a:pt x="199354" y="63032"/>
                            <a:pt x="167838" y="66971"/>
                            <a:pt x="163899" y="90608"/>
                          </a:cubicBezTo>
                          <a:cubicBezTo>
                            <a:pt x="152080" y="141821"/>
                            <a:pt x="207233" y="169398"/>
                            <a:pt x="175717" y="177277"/>
                          </a:cubicBezTo>
                          <a:cubicBezTo>
                            <a:pt x="144201" y="185156"/>
                            <a:pt x="104806" y="173337"/>
                            <a:pt x="49654" y="196974"/>
                          </a:cubicBezTo>
                          <a:cubicBezTo>
                            <a:pt x="-5499" y="220611"/>
                            <a:pt x="-25197" y="279703"/>
                            <a:pt x="45714" y="248187"/>
                          </a:cubicBezTo>
                          <a:cubicBezTo>
                            <a:pt x="112685" y="216672"/>
                            <a:pt x="144201" y="228490"/>
                            <a:pt x="144201" y="228490"/>
                          </a:cubicBezTo>
                          <a:cubicBezTo>
                            <a:pt x="-17318" y="252127"/>
                            <a:pt x="-13378" y="342735"/>
                            <a:pt x="45714" y="315159"/>
                          </a:cubicBezTo>
                          <a:cubicBezTo>
                            <a:pt x="104806" y="287582"/>
                            <a:pt x="171778" y="283643"/>
                            <a:pt x="171778" y="283643"/>
                          </a:cubicBezTo>
                          <a:cubicBezTo>
                            <a:pt x="128443" y="291521"/>
                            <a:pt x="69351" y="315159"/>
                            <a:pt x="45714" y="342735"/>
                          </a:cubicBezTo>
                          <a:cubicBezTo>
                            <a:pt x="22077" y="370311"/>
                            <a:pt x="61472" y="386069"/>
                            <a:pt x="96928" y="362432"/>
                          </a:cubicBezTo>
                          <a:cubicBezTo>
                            <a:pt x="136322" y="334856"/>
                            <a:pt x="183596" y="319098"/>
                            <a:pt x="183596" y="319098"/>
                          </a:cubicBezTo>
                          <a:cubicBezTo>
                            <a:pt x="183596" y="319098"/>
                            <a:pt x="69351" y="378190"/>
                            <a:pt x="89048" y="413646"/>
                          </a:cubicBezTo>
                          <a:cubicBezTo>
                            <a:pt x="112685" y="445161"/>
                            <a:pt x="171778" y="386069"/>
                            <a:pt x="187536" y="366372"/>
                          </a:cubicBezTo>
                          <a:cubicBezTo>
                            <a:pt x="203294" y="346674"/>
                            <a:pt x="219051" y="362432"/>
                            <a:pt x="242688" y="358493"/>
                          </a:cubicBezTo>
                          <a:cubicBezTo>
                            <a:pt x="270265" y="358493"/>
                            <a:pt x="293902" y="311219"/>
                            <a:pt x="293902" y="307279"/>
                          </a:cubicBezTo>
                          <a:cubicBezTo>
                            <a:pt x="293902" y="303340"/>
                            <a:pt x="435723" y="279703"/>
                            <a:pt x="498755" y="244248"/>
                          </a:cubicBezTo>
                          <a:cubicBezTo>
                            <a:pt x="569666" y="208792"/>
                            <a:pt x="569666" y="173337"/>
                            <a:pt x="546029" y="94547"/>
                          </a:cubicBezTo>
                          <a:close/>
                        </a:path>
                      </a:pathLst>
                    </a:custGeom>
                    <a:solidFill>
                      <a:srgbClr val="F6C3A4"/>
                    </a:solidFill>
                    <a:ln w="39379" cap="flat">
                      <a:noFill/>
                      <a:prstDash val="solid"/>
                      <a:miter/>
                    </a:ln>
                  </p:spPr>
                  <p:txBody>
                    <a:bodyPr rtlCol="0" anchor="ctr"/>
                    <a:lstStyle/>
                    <a:p>
                      <a:endParaRPr lang="en-US"/>
                    </a:p>
                  </p:txBody>
                </p:sp>
                <p:sp>
                  <p:nvSpPr>
                    <p:cNvPr id="3546" name="Freeform: Shape 3545">
                      <a:extLst>
                        <a:ext uri="{FF2B5EF4-FFF2-40B4-BE49-F238E27FC236}">
                          <a16:creationId xmlns:a16="http://schemas.microsoft.com/office/drawing/2014/main" xmlns="" id="{B560D4B9-537A-4B5B-B617-4D295816E0DD}"/>
                        </a:ext>
                      </a:extLst>
                    </p:cNvPr>
                    <p:cNvSpPr/>
                    <p:nvPr/>
                  </p:nvSpPr>
                  <p:spPr>
                    <a:xfrm>
                      <a:off x="17213386" y="2800324"/>
                      <a:ext cx="571530" cy="429403"/>
                    </a:xfrm>
                    <a:custGeom>
                      <a:avLst/>
                      <a:gdLst>
                        <a:gd name="connsiteX0" fmla="*/ 118614 w 571530"/>
                        <a:gd name="connsiteY0" fmla="*/ 429404 h 429403"/>
                        <a:gd name="connsiteX1" fmla="*/ 98917 w 571530"/>
                        <a:gd name="connsiteY1" fmla="*/ 417585 h 429403"/>
                        <a:gd name="connsiteX2" fmla="*/ 94977 w 571530"/>
                        <a:gd name="connsiteY2" fmla="*/ 401827 h 429403"/>
                        <a:gd name="connsiteX3" fmla="*/ 158009 w 571530"/>
                        <a:gd name="connsiteY3" fmla="*/ 338795 h 429403"/>
                        <a:gd name="connsiteX4" fmla="*/ 106796 w 571530"/>
                        <a:gd name="connsiteY4" fmla="*/ 366372 h 429403"/>
                        <a:gd name="connsiteX5" fmla="*/ 67401 w 571530"/>
                        <a:gd name="connsiteY5" fmla="*/ 378190 h 429403"/>
                        <a:gd name="connsiteX6" fmla="*/ 43764 w 571530"/>
                        <a:gd name="connsiteY6" fmla="*/ 366372 h 429403"/>
                        <a:gd name="connsiteX7" fmla="*/ 47704 w 571530"/>
                        <a:gd name="connsiteY7" fmla="*/ 342735 h 429403"/>
                        <a:gd name="connsiteX8" fmla="*/ 142251 w 571530"/>
                        <a:gd name="connsiteY8" fmla="*/ 291522 h 429403"/>
                        <a:gd name="connsiteX9" fmla="*/ 51643 w 571530"/>
                        <a:gd name="connsiteY9" fmla="*/ 319098 h 429403"/>
                        <a:gd name="connsiteX10" fmla="*/ 31946 w 571530"/>
                        <a:gd name="connsiteY10" fmla="*/ 323038 h 429403"/>
                        <a:gd name="connsiteX11" fmla="*/ 12248 w 571530"/>
                        <a:gd name="connsiteY11" fmla="*/ 307280 h 429403"/>
                        <a:gd name="connsiteX12" fmla="*/ 134372 w 571530"/>
                        <a:gd name="connsiteY12" fmla="*/ 228490 h 429403"/>
                        <a:gd name="connsiteX13" fmla="*/ 126493 w 571530"/>
                        <a:gd name="connsiteY13" fmla="*/ 228490 h 429403"/>
                        <a:gd name="connsiteX14" fmla="*/ 47704 w 571530"/>
                        <a:gd name="connsiteY14" fmla="*/ 248187 h 429403"/>
                        <a:gd name="connsiteX15" fmla="*/ 16188 w 571530"/>
                        <a:gd name="connsiteY15" fmla="*/ 260006 h 429403"/>
                        <a:gd name="connsiteX16" fmla="*/ 430 w 571530"/>
                        <a:gd name="connsiteY16" fmla="*/ 252127 h 429403"/>
                        <a:gd name="connsiteX17" fmla="*/ 51643 w 571530"/>
                        <a:gd name="connsiteY17" fmla="*/ 196974 h 429403"/>
                        <a:gd name="connsiteX18" fmla="*/ 146191 w 571530"/>
                        <a:gd name="connsiteY18" fmla="*/ 177277 h 429403"/>
                        <a:gd name="connsiteX19" fmla="*/ 181646 w 571530"/>
                        <a:gd name="connsiteY19" fmla="*/ 173337 h 429403"/>
                        <a:gd name="connsiteX20" fmla="*/ 189525 w 571530"/>
                        <a:gd name="connsiteY20" fmla="*/ 169398 h 429403"/>
                        <a:gd name="connsiteX21" fmla="*/ 181646 w 571530"/>
                        <a:gd name="connsiteY21" fmla="*/ 153640 h 429403"/>
                        <a:gd name="connsiteX22" fmla="*/ 165888 w 571530"/>
                        <a:gd name="connsiteY22" fmla="*/ 90608 h 429403"/>
                        <a:gd name="connsiteX23" fmla="*/ 189525 w 571530"/>
                        <a:gd name="connsiteY23" fmla="*/ 66971 h 429403"/>
                        <a:gd name="connsiteX24" fmla="*/ 209222 w 571530"/>
                        <a:gd name="connsiteY24" fmla="*/ 86669 h 429403"/>
                        <a:gd name="connsiteX25" fmla="*/ 213162 w 571530"/>
                        <a:gd name="connsiteY25" fmla="*/ 98487 h 429403"/>
                        <a:gd name="connsiteX26" fmla="*/ 252557 w 571530"/>
                        <a:gd name="connsiteY26" fmla="*/ 153640 h 429403"/>
                        <a:gd name="connsiteX27" fmla="*/ 291952 w 571530"/>
                        <a:gd name="connsiteY27" fmla="*/ 185156 h 429403"/>
                        <a:gd name="connsiteX28" fmla="*/ 311649 w 571530"/>
                        <a:gd name="connsiteY28" fmla="*/ 196974 h 429403"/>
                        <a:gd name="connsiteX29" fmla="*/ 410136 w 571530"/>
                        <a:gd name="connsiteY29" fmla="*/ 145761 h 429403"/>
                        <a:gd name="connsiteX30" fmla="*/ 394378 w 571530"/>
                        <a:gd name="connsiteY30" fmla="*/ 82729 h 429403"/>
                        <a:gd name="connsiteX31" fmla="*/ 394378 w 571530"/>
                        <a:gd name="connsiteY31" fmla="*/ 78790 h 429403"/>
                        <a:gd name="connsiteX32" fmla="*/ 398318 w 571530"/>
                        <a:gd name="connsiteY32" fmla="*/ 78790 h 429403"/>
                        <a:gd name="connsiteX33" fmla="*/ 512562 w 571530"/>
                        <a:gd name="connsiteY33" fmla="*/ 3939 h 429403"/>
                        <a:gd name="connsiteX34" fmla="*/ 516502 w 571530"/>
                        <a:gd name="connsiteY34" fmla="*/ 0 h 429403"/>
                        <a:gd name="connsiteX35" fmla="*/ 520441 w 571530"/>
                        <a:gd name="connsiteY35" fmla="*/ 3939 h 429403"/>
                        <a:gd name="connsiteX36" fmla="*/ 555897 w 571530"/>
                        <a:gd name="connsiteY36" fmla="*/ 98487 h 429403"/>
                        <a:gd name="connsiteX37" fmla="*/ 516502 w 571530"/>
                        <a:gd name="connsiteY37" fmla="*/ 252127 h 429403"/>
                        <a:gd name="connsiteX38" fmla="*/ 343165 w 571530"/>
                        <a:gd name="connsiteY38" fmla="*/ 307280 h 429403"/>
                        <a:gd name="connsiteX39" fmla="*/ 311649 w 571530"/>
                        <a:gd name="connsiteY39" fmla="*/ 315159 h 429403"/>
                        <a:gd name="connsiteX40" fmla="*/ 256496 w 571530"/>
                        <a:gd name="connsiteY40" fmla="*/ 366372 h 429403"/>
                        <a:gd name="connsiteX41" fmla="*/ 252557 w 571530"/>
                        <a:gd name="connsiteY41" fmla="*/ 366372 h 429403"/>
                        <a:gd name="connsiteX42" fmla="*/ 252557 w 571530"/>
                        <a:gd name="connsiteY42" fmla="*/ 366372 h 429403"/>
                        <a:gd name="connsiteX43" fmla="*/ 232859 w 571530"/>
                        <a:gd name="connsiteY43" fmla="*/ 366372 h 429403"/>
                        <a:gd name="connsiteX44" fmla="*/ 221041 w 571530"/>
                        <a:gd name="connsiteY44" fmla="*/ 366372 h 429403"/>
                        <a:gd name="connsiteX45" fmla="*/ 201343 w 571530"/>
                        <a:gd name="connsiteY45" fmla="*/ 374251 h 429403"/>
                        <a:gd name="connsiteX46" fmla="*/ 118614 w 571530"/>
                        <a:gd name="connsiteY46" fmla="*/ 429404 h 429403"/>
                        <a:gd name="connsiteX47" fmla="*/ 189525 w 571530"/>
                        <a:gd name="connsiteY47" fmla="*/ 323038 h 429403"/>
                        <a:gd name="connsiteX48" fmla="*/ 193464 w 571530"/>
                        <a:gd name="connsiteY48" fmla="*/ 326977 h 429403"/>
                        <a:gd name="connsiteX49" fmla="*/ 98917 w 571530"/>
                        <a:gd name="connsiteY49" fmla="*/ 405767 h 429403"/>
                        <a:gd name="connsiteX50" fmla="*/ 102856 w 571530"/>
                        <a:gd name="connsiteY50" fmla="*/ 417585 h 429403"/>
                        <a:gd name="connsiteX51" fmla="*/ 118614 w 571530"/>
                        <a:gd name="connsiteY51" fmla="*/ 425464 h 429403"/>
                        <a:gd name="connsiteX52" fmla="*/ 197404 w 571530"/>
                        <a:gd name="connsiteY52" fmla="*/ 370311 h 429403"/>
                        <a:gd name="connsiteX53" fmla="*/ 221041 w 571530"/>
                        <a:gd name="connsiteY53" fmla="*/ 358493 h 429403"/>
                        <a:gd name="connsiteX54" fmla="*/ 232859 w 571530"/>
                        <a:gd name="connsiteY54" fmla="*/ 358493 h 429403"/>
                        <a:gd name="connsiteX55" fmla="*/ 252557 w 571530"/>
                        <a:gd name="connsiteY55" fmla="*/ 358493 h 429403"/>
                        <a:gd name="connsiteX56" fmla="*/ 252557 w 571530"/>
                        <a:gd name="connsiteY56" fmla="*/ 358493 h 429403"/>
                        <a:gd name="connsiteX57" fmla="*/ 256496 w 571530"/>
                        <a:gd name="connsiteY57" fmla="*/ 358493 h 429403"/>
                        <a:gd name="connsiteX58" fmla="*/ 307709 w 571530"/>
                        <a:gd name="connsiteY58" fmla="*/ 311219 h 429403"/>
                        <a:gd name="connsiteX59" fmla="*/ 343165 w 571530"/>
                        <a:gd name="connsiteY59" fmla="*/ 299401 h 429403"/>
                        <a:gd name="connsiteX60" fmla="*/ 516502 w 571530"/>
                        <a:gd name="connsiteY60" fmla="*/ 244248 h 429403"/>
                        <a:gd name="connsiteX61" fmla="*/ 555897 w 571530"/>
                        <a:gd name="connsiteY61" fmla="*/ 94548 h 429403"/>
                        <a:gd name="connsiteX62" fmla="*/ 524381 w 571530"/>
                        <a:gd name="connsiteY62" fmla="*/ 3939 h 429403"/>
                        <a:gd name="connsiteX63" fmla="*/ 410136 w 571530"/>
                        <a:gd name="connsiteY63" fmla="*/ 78790 h 429403"/>
                        <a:gd name="connsiteX64" fmla="*/ 421954 w 571530"/>
                        <a:gd name="connsiteY64" fmla="*/ 141821 h 429403"/>
                        <a:gd name="connsiteX65" fmla="*/ 323467 w 571530"/>
                        <a:gd name="connsiteY65" fmla="*/ 193035 h 429403"/>
                        <a:gd name="connsiteX66" fmla="*/ 319528 w 571530"/>
                        <a:gd name="connsiteY66" fmla="*/ 193035 h 429403"/>
                        <a:gd name="connsiteX67" fmla="*/ 299831 w 571530"/>
                        <a:gd name="connsiteY67" fmla="*/ 181216 h 429403"/>
                        <a:gd name="connsiteX68" fmla="*/ 260436 w 571530"/>
                        <a:gd name="connsiteY68" fmla="*/ 153640 h 429403"/>
                        <a:gd name="connsiteX69" fmla="*/ 217101 w 571530"/>
                        <a:gd name="connsiteY69" fmla="*/ 94548 h 429403"/>
                        <a:gd name="connsiteX70" fmla="*/ 213162 w 571530"/>
                        <a:gd name="connsiteY70" fmla="*/ 82729 h 429403"/>
                        <a:gd name="connsiteX71" fmla="*/ 197404 w 571530"/>
                        <a:gd name="connsiteY71" fmla="*/ 66971 h 429403"/>
                        <a:gd name="connsiteX72" fmla="*/ 177706 w 571530"/>
                        <a:gd name="connsiteY72" fmla="*/ 86669 h 429403"/>
                        <a:gd name="connsiteX73" fmla="*/ 189525 w 571530"/>
                        <a:gd name="connsiteY73" fmla="*/ 145761 h 429403"/>
                        <a:gd name="connsiteX74" fmla="*/ 197404 w 571530"/>
                        <a:gd name="connsiteY74" fmla="*/ 165458 h 429403"/>
                        <a:gd name="connsiteX75" fmla="*/ 185585 w 571530"/>
                        <a:gd name="connsiteY75" fmla="*/ 173337 h 429403"/>
                        <a:gd name="connsiteX76" fmla="*/ 150130 w 571530"/>
                        <a:gd name="connsiteY76" fmla="*/ 177277 h 429403"/>
                        <a:gd name="connsiteX77" fmla="*/ 59522 w 571530"/>
                        <a:gd name="connsiteY77" fmla="*/ 196974 h 429403"/>
                        <a:gd name="connsiteX78" fmla="*/ 12248 w 571530"/>
                        <a:gd name="connsiteY78" fmla="*/ 244248 h 429403"/>
                        <a:gd name="connsiteX79" fmla="*/ 51643 w 571530"/>
                        <a:gd name="connsiteY79" fmla="*/ 240308 h 429403"/>
                        <a:gd name="connsiteX80" fmla="*/ 130433 w 571530"/>
                        <a:gd name="connsiteY80" fmla="*/ 216672 h 429403"/>
                        <a:gd name="connsiteX81" fmla="*/ 154069 w 571530"/>
                        <a:gd name="connsiteY81" fmla="*/ 220611 h 429403"/>
                        <a:gd name="connsiteX82" fmla="*/ 161949 w 571530"/>
                        <a:gd name="connsiteY82" fmla="*/ 224551 h 429403"/>
                        <a:gd name="connsiteX83" fmla="*/ 154069 w 571530"/>
                        <a:gd name="connsiteY83" fmla="*/ 224551 h 429403"/>
                        <a:gd name="connsiteX84" fmla="*/ 20127 w 571530"/>
                        <a:gd name="connsiteY84" fmla="*/ 299401 h 429403"/>
                        <a:gd name="connsiteX85" fmla="*/ 35885 w 571530"/>
                        <a:gd name="connsiteY85" fmla="*/ 311219 h 429403"/>
                        <a:gd name="connsiteX86" fmla="*/ 55582 w 571530"/>
                        <a:gd name="connsiteY86" fmla="*/ 307280 h 429403"/>
                        <a:gd name="connsiteX87" fmla="*/ 181646 w 571530"/>
                        <a:gd name="connsiteY87" fmla="*/ 275764 h 429403"/>
                        <a:gd name="connsiteX88" fmla="*/ 181646 w 571530"/>
                        <a:gd name="connsiteY88" fmla="*/ 279703 h 429403"/>
                        <a:gd name="connsiteX89" fmla="*/ 55582 w 571530"/>
                        <a:gd name="connsiteY89" fmla="*/ 338795 h 429403"/>
                        <a:gd name="connsiteX90" fmla="*/ 51643 w 571530"/>
                        <a:gd name="connsiteY90" fmla="*/ 358493 h 429403"/>
                        <a:gd name="connsiteX91" fmla="*/ 71340 w 571530"/>
                        <a:gd name="connsiteY91" fmla="*/ 366372 h 429403"/>
                        <a:gd name="connsiteX92" fmla="*/ 106796 w 571530"/>
                        <a:gd name="connsiteY92" fmla="*/ 354553 h 429403"/>
                        <a:gd name="connsiteX93" fmla="*/ 189525 w 571530"/>
                        <a:gd name="connsiteY93" fmla="*/ 323038 h 429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571530" h="429403">
                          <a:moveTo>
                            <a:pt x="118614" y="429404"/>
                          </a:moveTo>
                          <a:cubicBezTo>
                            <a:pt x="110735" y="429404"/>
                            <a:pt x="102856" y="425464"/>
                            <a:pt x="98917" y="417585"/>
                          </a:cubicBezTo>
                          <a:cubicBezTo>
                            <a:pt x="94977" y="413646"/>
                            <a:pt x="94977" y="405767"/>
                            <a:pt x="94977" y="401827"/>
                          </a:cubicBezTo>
                          <a:cubicBezTo>
                            <a:pt x="98917" y="382130"/>
                            <a:pt x="134372" y="354553"/>
                            <a:pt x="158009" y="338795"/>
                          </a:cubicBezTo>
                          <a:cubicBezTo>
                            <a:pt x="142251" y="346675"/>
                            <a:pt x="122554" y="354553"/>
                            <a:pt x="106796" y="366372"/>
                          </a:cubicBezTo>
                          <a:cubicBezTo>
                            <a:pt x="94977" y="374251"/>
                            <a:pt x="79219" y="378190"/>
                            <a:pt x="67401" y="378190"/>
                          </a:cubicBezTo>
                          <a:cubicBezTo>
                            <a:pt x="55582" y="378190"/>
                            <a:pt x="47704" y="374251"/>
                            <a:pt x="43764" y="366372"/>
                          </a:cubicBezTo>
                          <a:cubicBezTo>
                            <a:pt x="39824" y="358493"/>
                            <a:pt x="43764" y="350614"/>
                            <a:pt x="47704" y="342735"/>
                          </a:cubicBezTo>
                          <a:cubicBezTo>
                            <a:pt x="63462" y="319098"/>
                            <a:pt x="102856" y="303340"/>
                            <a:pt x="142251" y="291522"/>
                          </a:cubicBezTo>
                          <a:cubicBezTo>
                            <a:pt x="118614" y="295461"/>
                            <a:pt x="83159" y="303340"/>
                            <a:pt x="51643" y="319098"/>
                          </a:cubicBezTo>
                          <a:cubicBezTo>
                            <a:pt x="43764" y="323038"/>
                            <a:pt x="35885" y="323038"/>
                            <a:pt x="31946" y="323038"/>
                          </a:cubicBezTo>
                          <a:cubicBezTo>
                            <a:pt x="20127" y="323038"/>
                            <a:pt x="12248" y="315159"/>
                            <a:pt x="12248" y="307280"/>
                          </a:cubicBezTo>
                          <a:cubicBezTo>
                            <a:pt x="12248" y="283643"/>
                            <a:pt x="43764" y="248187"/>
                            <a:pt x="134372" y="228490"/>
                          </a:cubicBezTo>
                          <a:cubicBezTo>
                            <a:pt x="134372" y="228490"/>
                            <a:pt x="130433" y="228490"/>
                            <a:pt x="126493" y="228490"/>
                          </a:cubicBezTo>
                          <a:cubicBezTo>
                            <a:pt x="110735" y="228490"/>
                            <a:pt x="87098" y="232430"/>
                            <a:pt x="47704" y="248187"/>
                          </a:cubicBezTo>
                          <a:cubicBezTo>
                            <a:pt x="31946" y="256066"/>
                            <a:pt x="24067" y="260006"/>
                            <a:pt x="16188" y="260006"/>
                          </a:cubicBezTo>
                          <a:cubicBezTo>
                            <a:pt x="4369" y="260006"/>
                            <a:pt x="4369" y="256066"/>
                            <a:pt x="430" y="252127"/>
                          </a:cubicBezTo>
                          <a:cubicBezTo>
                            <a:pt x="-3510" y="236369"/>
                            <a:pt x="20127" y="212732"/>
                            <a:pt x="51643" y="196974"/>
                          </a:cubicBezTo>
                          <a:cubicBezTo>
                            <a:pt x="87098" y="181216"/>
                            <a:pt x="118614" y="181216"/>
                            <a:pt x="146191" y="177277"/>
                          </a:cubicBezTo>
                          <a:cubicBezTo>
                            <a:pt x="158009" y="177277"/>
                            <a:pt x="169827" y="177277"/>
                            <a:pt x="181646" y="173337"/>
                          </a:cubicBezTo>
                          <a:cubicBezTo>
                            <a:pt x="185585" y="173337"/>
                            <a:pt x="189525" y="169398"/>
                            <a:pt x="189525" y="169398"/>
                          </a:cubicBezTo>
                          <a:cubicBezTo>
                            <a:pt x="189525" y="165458"/>
                            <a:pt x="185585" y="161519"/>
                            <a:pt x="181646" y="153640"/>
                          </a:cubicBezTo>
                          <a:cubicBezTo>
                            <a:pt x="173767" y="137882"/>
                            <a:pt x="161949" y="118184"/>
                            <a:pt x="165888" y="90608"/>
                          </a:cubicBezTo>
                          <a:cubicBezTo>
                            <a:pt x="169827" y="74850"/>
                            <a:pt x="181646" y="66971"/>
                            <a:pt x="189525" y="66971"/>
                          </a:cubicBezTo>
                          <a:cubicBezTo>
                            <a:pt x="201343" y="66971"/>
                            <a:pt x="205283" y="74850"/>
                            <a:pt x="209222" y="86669"/>
                          </a:cubicBezTo>
                          <a:cubicBezTo>
                            <a:pt x="209222" y="90608"/>
                            <a:pt x="209222" y="94548"/>
                            <a:pt x="213162" y="98487"/>
                          </a:cubicBezTo>
                          <a:cubicBezTo>
                            <a:pt x="217101" y="118184"/>
                            <a:pt x="221041" y="137882"/>
                            <a:pt x="252557" y="153640"/>
                          </a:cubicBezTo>
                          <a:cubicBezTo>
                            <a:pt x="272254" y="161519"/>
                            <a:pt x="284072" y="173337"/>
                            <a:pt x="291952" y="185156"/>
                          </a:cubicBezTo>
                          <a:cubicBezTo>
                            <a:pt x="299831" y="193035"/>
                            <a:pt x="303770" y="196974"/>
                            <a:pt x="311649" y="196974"/>
                          </a:cubicBezTo>
                          <a:cubicBezTo>
                            <a:pt x="327407" y="189095"/>
                            <a:pt x="394378" y="157579"/>
                            <a:pt x="410136" y="145761"/>
                          </a:cubicBezTo>
                          <a:cubicBezTo>
                            <a:pt x="418015" y="141821"/>
                            <a:pt x="410136" y="118184"/>
                            <a:pt x="394378" y="82729"/>
                          </a:cubicBezTo>
                          <a:lnTo>
                            <a:pt x="394378" y="78790"/>
                          </a:lnTo>
                          <a:lnTo>
                            <a:pt x="398318" y="78790"/>
                          </a:lnTo>
                          <a:cubicBezTo>
                            <a:pt x="453470" y="66971"/>
                            <a:pt x="500744" y="27577"/>
                            <a:pt x="512562" y="3939"/>
                          </a:cubicBezTo>
                          <a:lnTo>
                            <a:pt x="516502" y="0"/>
                          </a:lnTo>
                          <a:lnTo>
                            <a:pt x="520441" y="3939"/>
                          </a:lnTo>
                          <a:cubicBezTo>
                            <a:pt x="528321" y="15758"/>
                            <a:pt x="540139" y="43334"/>
                            <a:pt x="555897" y="98487"/>
                          </a:cubicBezTo>
                          <a:cubicBezTo>
                            <a:pt x="579534" y="177277"/>
                            <a:pt x="583473" y="216672"/>
                            <a:pt x="516502" y="252127"/>
                          </a:cubicBezTo>
                          <a:cubicBezTo>
                            <a:pt x="473168" y="275764"/>
                            <a:pt x="386499" y="295461"/>
                            <a:pt x="343165" y="307280"/>
                          </a:cubicBezTo>
                          <a:cubicBezTo>
                            <a:pt x="327407" y="311219"/>
                            <a:pt x="315588" y="315159"/>
                            <a:pt x="311649" y="315159"/>
                          </a:cubicBezTo>
                          <a:cubicBezTo>
                            <a:pt x="307709" y="323038"/>
                            <a:pt x="284072" y="362433"/>
                            <a:pt x="256496" y="366372"/>
                          </a:cubicBezTo>
                          <a:cubicBezTo>
                            <a:pt x="256496" y="366372"/>
                            <a:pt x="252557" y="366372"/>
                            <a:pt x="252557" y="366372"/>
                          </a:cubicBezTo>
                          <a:lnTo>
                            <a:pt x="252557" y="366372"/>
                          </a:lnTo>
                          <a:cubicBezTo>
                            <a:pt x="244677" y="366372"/>
                            <a:pt x="240738" y="366372"/>
                            <a:pt x="232859" y="366372"/>
                          </a:cubicBezTo>
                          <a:cubicBezTo>
                            <a:pt x="228920" y="366372"/>
                            <a:pt x="224980" y="366372"/>
                            <a:pt x="221041" y="366372"/>
                          </a:cubicBezTo>
                          <a:cubicBezTo>
                            <a:pt x="213162" y="366372"/>
                            <a:pt x="209222" y="370311"/>
                            <a:pt x="201343" y="374251"/>
                          </a:cubicBezTo>
                          <a:cubicBezTo>
                            <a:pt x="197404" y="374251"/>
                            <a:pt x="150130" y="429404"/>
                            <a:pt x="118614" y="429404"/>
                          </a:cubicBezTo>
                          <a:close/>
                          <a:moveTo>
                            <a:pt x="189525" y="323038"/>
                          </a:moveTo>
                          <a:lnTo>
                            <a:pt x="193464" y="326977"/>
                          </a:lnTo>
                          <a:cubicBezTo>
                            <a:pt x="193464" y="326977"/>
                            <a:pt x="106796" y="374251"/>
                            <a:pt x="98917" y="405767"/>
                          </a:cubicBezTo>
                          <a:cubicBezTo>
                            <a:pt x="98917" y="409706"/>
                            <a:pt x="98917" y="413646"/>
                            <a:pt x="102856" y="417585"/>
                          </a:cubicBezTo>
                          <a:cubicBezTo>
                            <a:pt x="106796" y="421525"/>
                            <a:pt x="110735" y="425464"/>
                            <a:pt x="118614" y="425464"/>
                          </a:cubicBezTo>
                          <a:cubicBezTo>
                            <a:pt x="146191" y="425464"/>
                            <a:pt x="185585" y="386069"/>
                            <a:pt x="197404" y="370311"/>
                          </a:cubicBezTo>
                          <a:cubicBezTo>
                            <a:pt x="205283" y="362433"/>
                            <a:pt x="209222" y="358493"/>
                            <a:pt x="221041" y="358493"/>
                          </a:cubicBezTo>
                          <a:cubicBezTo>
                            <a:pt x="224980" y="358493"/>
                            <a:pt x="228920" y="358493"/>
                            <a:pt x="232859" y="358493"/>
                          </a:cubicBezTo>
                          <a:cubicBezTo>
                            <a:pt x="236799" y="358493"/>
                            <a:pt x="244677" y="358493"/>
                            <a:pt x="252557" y="358493"/>
                          </a:cubicBezTo>
                          <a:lnTo>
                            <a:pt x="252557" y="358493"/>
                          </a:lnTo>
                          <a:cubicBezTo>
                            <a:pt x="252557" y="358493"/>
                            <a:pt x="256496" y="358493"/>
                            <a:pt x="256496" y="358493"/>
                          </a:cubicBezTo>
                          <a:cubicBezTo>
                            <a:pt x="280133" y="358493"/>
                            <a:pt x="307709" y="315159"/>
                            <a:pt x="307709" y="311219"/>
                          </a:cubicBezTo>
                          <a:cubicBezTo>
                            <a:pt x="307709" y="307280"/>
                            <a:pt x="307709" y="307280"/>
                            <a:pt x="343165" y="299401"/>
                          </a:cubicBezTo>
                          <a:cubicBezTo>
                            <a:pt x="386499" y="287582"/>
                            <a:pt x="473168" y="267885"/>
                            <a:pt x="516502" y="244248"/>
                          </a:cubicBezTo>
                          <a:cubicBezTo>
                            <a:pt x="575594" y="212732"/>
                            <a:pt x="579534" y="177277"/>
                            <a:pt x="555897" y="94548"/>
                          </a:cubicBezTo>
                          <a:cubicBezTo>
                            <a:pt x="540139" y="43334"/>
                            <a:pt x="528321" y="19697"/>
                            <a:pt x="524381" y="3939"/>
                          </a:cubicBezTo>
                          <a:cubicBezTo>
                            <a:pt x="508623" y="27577"/>
                            <a:pt x="461349" y="66971"/>
                            <a:pt x="410136" y="78790"/>
                          </a:cubicBezTo>
                          <a:cubicBezTo>
                            <a:pt x="425894" y="114245"/>
                            <a:pt x="429834" y="137882"/>
                            <a:pt x="421954" y="141821"/>
                          </a:cubicBezTo>
                          <a:cubicBezTo>
                            <a:pt x="410136" y="153640"/>
                            <a:pt x="339225" y="189095"/>
                            <a:pt x="323467" y="193035"/>
                          </a:cubicBezTo>
                          <a:cubicBezTo>
                            <a:pt x="323467" y="193035"/>
                            <a:pt x="319528" y="193035"/>
                            <a:pt x="319528" y="193035"/>
                          </a:cubicBezTo>
                          <a:cubicBezTo>
                            <a:pt x="311649" y="193035"/>
                            <a:pt x="307709" y="189095"/>
                            <a:pt x="299831" y="181216"/>
                          </a:cubicBezTo>
                          <a:cubicBezTo>
                            <a:pt x="291952" y="173337"/>
                            <a:pt x="280133" y="161519"/>
                            <a:pt x="260436" y="153640"/>
                          </a:cubicBezTo>
                          <a:cubicBezTo>
                            <a:pt x="224980" y="137882"/>
                            <a:pt x="221041" y="118184"/>
                            <a:pt x="217101" y="94548"/>
                          </a:cubicBezTo>
                          <a:cubicBezTo>
                            <a:pt x="217101" y="90608"/>
                            <a:pt x="217101" y="86669"/>
                            <a:pt x="213162" y="82729"/>
                          </a:cubicBezTo>
                          <a:cubicBezTo>
                            <a:pt x="209222" y="74850"/>
                            <a:pt x="205283" y="66971"/>
                            <a:pt x="197404" y="66971"/>
                          </a:cubicBezTo>
                          <a:cubicBezTo>
                            <a:pt x="189525" y="66971"/>
                            <a:pt x="181646" y="74850"/>
                            <a:pt x="177706" y="86669"/>
                          </a:cubicBezTo>
                          <a:cubicBezTo>
                            <a:pt x="169827" y="110306"/>
                            <a:pt x="181646" y="130003"/>
                            <a:pt x="189525" y="145761"/>
                          </a:cubicBezTo>
                          <a:cubicBezTo>
                            <a:pt x="193464" y="153640"/>
                            <a:pt x="197404" y="161519"/>
                            <a:pt x="197404" y="165458"/>
                          </a:cubicBezTo>
                          <a:cubicBezTo>
                            <a:pt x="197404" y="169398"/>
                            <a:pt x="193464" y="169398"/>
                            <a:pt x="185585" y="173337"/>
                          </a:cubicBezTo>
                          <a:cubicBezTo>
                            <a:pt x="173767" y="177277"/>
                            <a:pt x="161949" y="177277"/>
                            <a:pt x="150130" y="177277"/>
                          </a:cubicBezTo>
                          <a:cubicBezTo>
                            <a:pt x="126493" y="177277"/>
                            <a:pt x="94977" y="181216"/>
                            <a:pt x="59522" y="196974"/>
                          </a:cubicBezTo>
                          <a:cubicBezTo>
                            <a:pt x="28006" y="212732"/>
                            <a:pt x="8309" y="236369"/>
                            <a:pt x="12248" y="244248"/>
                          </a:cubicBezTo>
                          <a:cubicBezTo>
                            <a:pt x="12248" y="252127"/>
                            <a:pt x="28006" y="252127"/>
                            <a:pt x="51643" y="240308"/>
                          </a:cubicBezTo>
                          <a:cubicBezTo>
                            <a:pt x="91038" y="220611"/>
                            <a:pt x="114675" y="216672"/>
                            <a:pt x="130433" y="216672"/>
                          </a:cubicBezTo>
                          <a:cubicBezTo>
                            <a:pt x="146191" y="216672"/>
                            <a:pt x="150130" y="220611"/>
                            <a:pt x="154069" y="220611"/>
                          </a:cubicBezTo>
                          <a:lnTo>
                            <a:pt x="161949" y="224551"/>
                          </a:lnTo>
                          <a:lnTo>
                            <a:pt x="154069" y="224551"/>
                          </a:lnTo>
                          <a:cubicBezTo>
                            <a:pt x="51643" y="240308"/>
                            <a:pt x="20127" y="279703"/>
                            <a:pt x="20127" y="299401"/>
                          </a:cubicBezTo>
                          <a:cubicBezTo>
                            <a:pt x="20127" y="307280"/>
                            <a:pt x="28006" y="311219"/>
                            <a:pt x="35885" y="311219"/>
                          </a:cubicBezTo>
                          <a:cubicBezTo>
                            <a:pt x="39824" y="311219"/>
                            <a:pt x="47704" y="311219"/>
                            <a:pt x="55582" y="307280"/>
                          </a:cubicBezTo>
                          <a:cubicBezTo>
                            <a:pt x="114675" y="279703"/>
                            <a:pt x="181646" y="275764"/>
                            <a:pt x="181646" y="275764"/>
                          </a:cubicBezTo>
                          <a:lnTo>
                            <a:pt x="181646" y="279703"/>
                          </a:lnTo>
                          <a:cubicBezTo>
                            <a:pt x="138311" y="287582"/>
                            <a:pt x="79219" y="311219"/>
                            <a:pt x="55582" y="338795"/>
                          </a:cubicBezTo>
                          <a:cubicBezTo>
                            <a:pt x="51643" y="346675"/>
                            <a:pt x="47704" y="354553"/>
                            <a:pt x="51643" y="358493"/>
                          </a:cubicBezTo>
                          <a:cubicBezTo>
                            <a:pt x="55582" y="362433"/>
                            <a:pt x="59522" y="366372"/>
                            <a:pt x="71340" y="366372"/>
                          </a:cubicBezTo>
                          <a:cubicBezTo>
                            <a:pt x="83159" y="366372"/>
                            <a:pt x="94977" y="362433"/>
                            <a:pt x="106796" y="354553"/>
                          </a:cubicBezTo>
                          <a:cubicBezTo>
                            <a:pt x="138311" y="338795"/>
                            <a:pt x="189525" y="323038"/>
                            <a:pt x="189525" y="323038"/>
                          </a:cubicBezTo>
                          <a:close/>
                        </a:path>
                      </a:pathLst>
                    </a:custGeom>
                    <a:solidFill>
                      <a:srgbClr val="A05627"/>
                    </a:solidFill>
                    <a:ln w="39379" cap="flat">
                      <a:noFill/>
                      <a:prstDash val="solid"/>
                      <a:miter/>
                    </a:ln>
                  </p:spPr>
                  <p:txBody>
                    <a:bodyPr rtlCol="0" anchor="ctr"/>
                    <a:lstStyle/>
                    <a:p>
                      <a:endParaRPr lang="en-US"/>
                    </a:p>
                  </p:txBody>
                </p:sp>
              </p:grpSp>
              <p:sp>
                <p:nvSpPr>
                  <p:cNvPr id="3547" name="Freeform: Shape 3546">
                    <a:extLst>
                      <a:ext uri="{FF2B5EF4-FFF2-40B4-BE49-F238E27FC236}">
                        <a16:creationId xmlns:a16="http://schemas.microsoft.com/office/drawing/2014/main" xmlns="" id="{1F944145-72E6-4367-8F14-CEF0B0B38CBC}"/>
                      </a:ext>
                    </a:extLst>
                  </p:cNvPr>
                  <p:cNvSpPr/>
                  <p:nvPr/>
                </p:nvSpPr>
                <p:spPr>
                  <a:xfrm>
                    <a:off x="17308363" y="2808203"/>
                    <a:ext cx="471116" cy="426664"/>
                  </a:xfrm>
                  <a:custGeom>
                    <a:avLst/>
                    <a:gdLst>
                      <a:gd name="connsiteX0" fmla="*/ 456980 w 471116"/>
                      <a:gd name="connsiteY0" fmla="*/ 94547 h 426664"/>
                      <a:gd name="connsiteX1" fmla="*/ 421525 w 471116"/>
                      <a:gd name="connsiteY1" fmla="*/ 0 h 426664"/>
                      <a:gd name="connsiteX2" fmla="*/ 303340 w 471116"/>
                      <a:gd name="connsiteY2" fmla="*/ 78790 h 426664"/>
                      <a:gd name="connsiteX3" fmla="*/ 319098 w 471116"/>
                      <a:gd name="connsiteY3" fmla="*/ 141821 h 426664"/>
                      <a:gd name="connsiteX4" fmla="*/ 220611 w 471116"/>
                      <a:gd name="connsiteY4" fmla="*/ 193034 h 426664"/>
                      <a:gd name="connsiteX5" fmla="*/ 157580 w 471116"/>
                      <a:gd name="connsiteY5" fmla="*/ 153640 h 426664"/>
                      <a:gd name="connsiteX6" fmla="*/ 114245 w 471116"/>
                      <a:gd name="connsiteY6" fmla="*/ 86668 h 426664"/>
                      <a:gd name="connsiteX7" fmla="*/ 82729 w 471116"/>
                      <a:gd name="connsiteY7" fmla="*/ 74850 h 426664"/>
                      <a:gd name="connsiteX8" fmla="*/ 106366 w 471116"/>
                      <a:gd name="connsiteY8" fmla="*/ 106366 h 426664"/>
                      <a:gd name="connsiteX9" fmla="*/ 133943 w 471116"/>
                      <a:gd name="connsiteY9" fmla="*/ 153640 h 426664"/>
                      <a:gd name="connsiteX10" fmla="*/ 193035 w 471116"/>
                      <a:gd name="connsiteY10" fmla="*/ 193034 h 426664"/>
                      <a:gd name="connsiteX11" fmla="*/ 283643 w 471116"/>
                      <a:gd name="connsiteY11" fmla="*/ 173337 h 426664"/>
                      <a:gd name="connsiteX12" fmla="*/ 338796 w 471116"/>
                      <a:gd name="connsiteY12" fmla="*/ 114245 h 426664"/>
                      <a:gd name="connsiteX13" fmla="*/ 441222 w 471116"/>
                      <a:gd name="connsiteY13" fmla="*/ 114245 h 426664"/>
                      <a:gd name="connsiteX14" fmla="*/ 220611 w 471116"/>
                      <a:gd name="connsiteY14" fmla="*/ 267885 h 426664"/>
                      <a:gd name="connsiteX15" fmla="*/ 173337 w 471116"/>
                      <a:gd name="connsiteY15" fmla="*/ 303340 h 426664"/>
                      <a:gd name="connsiteX16" fmla="*/ 114245 w 471116"/>
                      <a:gd name="connsiteY16" fmla="*/ 342735 h 426664"/>
                      <a:gd name="connsiteX17" fmla="*/ 63032 w 471116"/>
                      <a:gd name="connsiteY17" fmla="*/ 378190 h 426664"/>
                      <a:gd name="connsiteX18" fmla="*/ 0 w 471116"/>
                      <a:gd name="connsiteY18" fmla="*/ 417585 h 426664"/>
                      <a:gd name="connsiteX19" fmla="*/ 0 w 471116"/>
                      <a:gd name="connsiteY19" fmla="*/ 417585 h 426664"/>
                      <a:gd name="connsiteX20" fmla="*/ 98487 w 471116"/>
                      <a:gd name="connsiteY20" fmla="*/ 370311 h 426664"/>
                      <a:gd name="connsiteX21" fmla="*/ 153640 w 471116"/>
                      <a:gd name="connsiteY21" fmla="*/ 362432 h 426664"/>
                      <a:gd name="connsiteX22" fmla="*/ 204853 w 471116"/>
                      <a:gd name="connsiteY22" fmla="*/ 311219 h 426664"/>
                      <a:gd name="connsiteX23" fmla="*/ 409706 w 471116"/>
                      <a:gd name="connsiteY23" fmla="*/ 248187 h 426664"/>
                      <a:gd name="connsiteX24" fmla="*/ 456980 w 471116"/>
                      <a:gd name="connsiteY24" fmla="*/ 94547 h 426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71116" h="426664">
                        <a:moveTo>
                          <a:pt x="456980" y="94547"/>
                        </a:moveTo>
                        <a:cubicBezTo>
                          <a:pt x="441222" y="39395"/>
                          <a:pt x="429404" y="11818"/>
                          <a:pt x="421525" y="0"/>
                        </a:cubicBezTo>
                        <a:cubicBezTo>
                          <a:pt x="405767" y="23637"/>
                          <a:pt x="358493" y="66971"/>
                          <a:pt x="303340" y="78790"/>
                        </a:cubicBezTo>
                        <a:cubicBezTo>
                          <a:pt x="311219" y="98487"/>
                          <a:pt x="326977" y="133942"/>
                          <a:pt x="319098" y="141821"/>
                        </a:cubicBezTo>
                        <a:cubicBezTo>
                          <a:pt x="307280" y="153640"/>
                          <a:pt x="236369" y="189095"/>
                          <a:pt x="220611" y="193034"/>
                        </a:cubicBezTo>
                        <a:cubicBezTo>
                          <a:pt x="204853" y="200914"/>
                          <a:pt x="200914" y="169398"/>
                          <a:pt x="157580" y="153640"/>
                        </a:cubicBezTo>
                        <a:cubicBezTo>
                          <a:pt x="118185" y="133942"/>
                          <a:pt x="122124" y="110305"/>
                          <a:pt x="114245" y="86668"/>
                        </a:cubicBezTo>
                        <a:cubicBezTo>
                          <a:pt x="110306" y="70910"/>
                          <a:pt x="94548" y="66971"/>
                          <a:pt x="82729" y="74850"/>
                        </a:cubicBezTo>
                        <a:cubicBezTo>
                          <a:pt x="90608" y="78790"/>
                          <a:pt x="102427" y="90608"/>
                          <a:pt x="106366" y="106366"/>
                        </a:cubicBezTo>
                        <a:cubicBezTo>
                          <a:pt x="110306" y="122124"/>
                          <a:pt x="110306" y="145761"/>
                          <a:pt x="133943" y="153640"/>
                        </a:cubicBezTo>
                        <a:cubicBezTo>
                          <a:pt x="157580" y="161519"/>
                          <a:pt x="173337" y="169398"/>
                          <a:pt x="193035" y="193034"/>
                        </a:cubicBezTo>
                        <a:cubicBezTo>
                          <a:pt x="212732" y="216672"/>
                          <a:pt x="224551" y="208792"/>
                          <a:pt x="283643" y="173337"/>
                        </a:cubicBezTo>
                        <a:cubicBezTo>
                          <a:pt x="342735" y="137882"/>
                          <a:pt x="342735" y="157579"/>
                          <a:pt x="338796" y="114245"/>
                        </a:cubicBezTo>
                        <a:cubicBezTo>
                          <a:pt x="334856" y="70910"/>
                          <a:pt x="421525" y="3939"/>
                          <a:pt x="441222" y="114245"/>
                        </a:cubicBezTo>
                        <a:cubicBezTo>
                          <a:pt x="464859" y="224550"/>
                          <a:pt x="287582" y="252127"/>
                          <a:pt x="220611" y="267885"/>
                        </a:cubicBezTo>
                        <a:cubicBezTo>
                          <a:pt x="181216" y="275764"/>
                          <a:pt x="193035" y="263945"/>
                          <a:pt x="173337" y="303340"/>
                        </a:cubicBezTo>
                        <a:cubicBezTo>
                          <a:pt x="153640" y="342735"/>
                          <a:pt x="145761" y="342735"/>
                          <a:pt x="114245" y="342735"/>
                        </a:cubicBezTo>
                        <a:cubicBezTo>
                          <a:pt x="82729" y="342735"/>
                          <a:pt x="90608" y="350614"/>
                          <a:pt x="63032" y="378190"/>
                        </a:cubicBezTo>
                        <a:cubicBezTo>
                          <a:pt x="43334" y="401827"/>
                          <a:pt x="15758" y="421524"/>
                          <a:pt x="0" y="417585"/>
                        </a:cubicBezTo>
                        <a:cubicBezTo>
                          <a:pt x="0" y="417585"/>
                          <a:pt x="0" y="417585"/>
                          <a:pt x="0" y="417585"/>
                        </a:cubicBezTo>
                        <a:cubicBezTo>
                          <a:pt x="23637" y="449101"/>
                          <a:pt x="82729" y="390008"/>
                          <a:pt x="98487" y="370311"/>
                        </a:cubicBezTo>
                        <a:cubicBezTo>
                          <a:pt x="114245" y="350614"/>
                          <a:pt x="130003" y="366372"/>
                          <a:pt x="153640" y="362432"/>
                        </a:cubicBezTo>
                        <a:cubicBezTo>
                          <a:pt x="181216" y="362432"/>
                          <a:pt x="204853" y="315159"/>
                          <a:pt x="204853" y="311219"/>
                        </a:cubicBezTo>
                        <a:cubicBezTo>
                          <a:pt x="204853" y="307279"/>
                          <a:pt x="346674" y="283643"/>
                          <a:pt x="409706" y="248187"/>
                        </a:cubicBezTo>
                        <a:cubicBezTo>
                          <a:pt x="480617" y="208792"/>
                          <a:pt x="480617" y="173337"/>
                          <a:pt x="456980" y="94547"/>
                        </a:cubicBezTo>
                        <a:close/>
                      </a:path>
                    </a:pathLst>
                  </a:custGeom>
                  <a:solidFill>
                    <a:srgbClr val="F6C3A4"/>
                  </a:solidFill>
                  <a:ln w="39379" cap="flat">
                    <a:noFill/>
                    <a:prstDash val="solid"/>
                    <a:miter/>
                  </a:ln>
                </p:spPr>
                <p:txBody>
                  <a:bodyPr rtlCol="0" anchor="ctr"/>
                  <a:lstStyle/>
                  <a:p>
                    <a:endParaRPr lang="en-US"/>
                  </a:p>
                </p:txBody>
              </p:sp>
              <p:sp>
                <p:nvSpPr>
                  <p:cNvPr id="3548" name="Freeform: Shape 3547">
                    <a:extLst>
                      <a:ext uri="{FF2B5EF4-FFF2-40B4-BE49-F238E27FC236}">
                        <a16:creationId xmlns:a16="http://schemas.microsoft.com/office/drawing/2014/main" xmlns="" id="{0F4C96CD-093B-4B45-9A3E-0E8FD85B2932}"/>
                      </a:ext>
                    </a:extLst>
                  </p:cNvPr>
                  <p:cNvSpPr/>
                  <p:nvPr/>
                </p:nvSpPr>
                <p:spPr>
                  <a:xfrm>
                    <a:off x="17217031" y="3019090"/>
                    <a:ext cx="214318" cy="159136"/>
                  </a:xfrm>
                  <a:custGeom>
                    <a:avLst/>
                    <a:gdLst>
                      <a:gd name="connsiteX0" fmla="*/ 209517 w 214318"/>
                      <a:gd name="connsiteY0" fmla="*/ 88513 h 159136"/>
                      <a:gd name="connsiteX1" fmla="*/ 99211 w 214318"/>
                      <a:gd name="connsiteY1" fmla="*/ 131847 h 159136"/>
                      <a:gd name="connsiteX2" fmla="*/ 75574 w 214318"/>
                      <a:gd name="connsiteY2" fmla="*/ 112150 h 159136"/>
                      <a:gd name="connsiteX3" fmla="*/ 185880 w 214318"/>
                      <a:gd name="connsiteY3" fmla="*/ 64876 h 159136"/>
                      <a:gd name="connsiteX4" fmla="*/ 63756 w 214318"/>
                      <a:gd name="connsiteY4" fmla="*/ 80634 h 159136"/>
                      <a:gd name="connsiteX5" fmla="*/ 59816 w 214318"/>
                      <a:gd name="connsiteY5" fmla="*/ 45179 h 159136"/>
                      <a:gd name="connsiteX6" fmla="*/ 174061 w 214318"/>
                      <a:gd name="connsiteY6" fmla="*/ 9723 h 159136"/>
                      <a:gd name="connsiteX7" fmla="*/ 40119 w 214318"/>
                      <a:gd name="connsiteY7" fmla="*/ 17602 h 159136"/>
                      <a:gd name="connsiteX8" fmla="*/ 724 w 214318"/>
                      <a:gd name="connsiteY8" fmla="*/ 29421 h 159136"/>
                      <a:gd name="connsiteX9" fmla="*/ 44058 w 214318"/>
                      <a:gd name="connsiteY9" fmla="*/ 33360 h 159136"/>
                      <a:gd name="connsiteX10" fmla="*/ 142545 w 214318"/>
                      <a:gd name="connsiteY10" fmla="*/ 13663 h 159136"/>
                      <a:gd name="connsiteX11" fmla="*/ 44058 w 214318"/>
                      <a:gd name="connsiteY11" fmla="*/ 100331 h 159136"/>
                      <a:gd name="connsiteX12" fmla="*/ 170122 w 214318"/>
                      <a:gd name="connsiteY12" fmla="*/ 68816 h 159136"/>
                      <a:gd name="connsiteX13" fmla="*/ 44058 w 214318"/>
                      <a:gd name="connsiteY13" fmla="*/ 127908 h 159136"/>
                      <a:gd name="connsiteX14" fmla="*/ 95271 w 214318"/>
                      <a:gd name="connsiteY14" fmla="*/ 147605 h 159136"/>
                      <a:gd name="connsiteX15" fmla="*/ 181940 w 214318"/>
                      <a:gd name="connsiteY15" fmla="*/ 104271 h 159136"/>
                      <a:gd name="connsiteX16" fmla="*/ 209517 w 214318"/>
                      <a:gd name="connsiteY16" fmla="*/ 88513 h 15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4318" h="159136">
                        <a:moveTo>
                          <a:pt x="209517" y="88513"/>
                        </a:moveTo>
                        <a:cubicBezTo>
                          <a:pt x="193758" y="92452"/>
                          <a:pt x="142545" y="104271"/>
                          <a:pt x="99211" y="131847"/>
                        </a:cubicBezTo>
                        <a:cubicBezTo>
                          <a:pt x="55877" y="159424"/>
                          <a:pt x="28300" y="147605"/>
                          <a:pt x="75574" y="112150"/>
                        </a:cubicBezTo>
                        <a:cubicBezTo>
                          <a:pt x="122848" y="76694"/>
                          <a:pt x="221335" y="64876"/>
                          <a:pt x="185880" y="64876"/>
                        </a:cubicBezTo>
                        <a:cubicBezTo>
                          <a:pt x="150424" y="64876"/>
                          <a:pt x="95271" y="68816"/>
                          <a:pt x="63756" y="80634"/>
                        </a:cubicBezTo>
                        <a:cubicBezTo>
                          <a:pt x="32240" y="92452"/>
                          <a:pt x="8603" y="80634"/>
                          <a:pt x="59816" y="45179"/>
                        </a:cubicBezTo>
                        <a:cubicBezTo>
                          <a:pt x="103151" y="17602"/>
                          <a:pt x="197698" y="17602"/>
                          <a:pt x="174061" y="9723"/>
                        </a:cubicBezTo>
                        <a:cubicBezTo>
                          <a:pt x="138606" y="-6035"/>
                          <a:pt x="103151" y="-2095"/>
                          <a:pt x="40119" y="17602"/>
                        </a:cubicBezTo>
                        <a:cubicBezTo>
                          <a:pt x="24361" y="21542"/>
                          <a:pt x="8603" y="29421"/>
                          <a:pt x="724" y="29421"/>
                        </a:cubicBezTo>
                        <a:cubicBezTo>
                          <a:pt x="-3216" y="41239"/>
                          <a:pt x="8603" y="49118"/>
                          <a:pt x="44058" y="33360"/>
                        </a:cubicBezTo>
                        <a:cubicBezTo>
                          <a:pt x="111029" y="1844"/>
                          <a:pt x="142545" y="13663"/>
                          <a:pt x="142545" y="13663"/>
                        </a:cubicBezTo>
                        <a:cubicBezTo>
                          <a:pt x="-18973" y="37300"/>
                          <a:pt x="-15034" y="127908"/>
                          <a:pt x="44058" y="100331"/>
                        </a:cubicBezTo>
                        <a:cubicBezTo>
                          <a:pt x="103151" y="72755"/>
                          <a:pt x="170122" y="68816"/>
                          <a:pt x="170122" y="68816"/>
                        </a:cubicBezTo>
                        <a:cubicBezTo>
                          <a:pt x="126787" y="76694"/>
                          <a:pt x="67695" y="100331"/>
                          <a:pt x="44058" y="127908"/>
                        </a:cubicBezTo>
                        <a:cubicBezTo>
                          <a:pt x="20421" y="155484"/>
                          <a:pt x="59816" y="171242"/>
                          <a:pt x="95271" y="147605"/>
                        </a:cubicBezTo>
                        <a:cubicBezTo>
                          <a:pt x="134666" y="120029"/>
                          <a:pt x="181940" y="104271"/>
                          <a:pt x="181940" y="104271"/>
                        </a:cubicBezTo>
                        <a:cubicBezTo>
                          <a:pt x="181940" y="104271"/>
                          <a:pt x="229214" y="84574"/>
                          <a:pt x="209517" y="88513"/>
                        </a:cubicBezTo>
                        <a:close/>
                      </a:path>
                    </a:pathLst>
                  </a:custGeom>
                  <a:solidFill>
                    <a:srgbClr val="F6C3A4"/>
                  </a:solidFill>
                  <a:ln w="39379" cap="flat">
                    <a:noFill/>
                    <a:prstDash val="solid"/>
                    <a:miter/>
                  </a:ln>
                </p:spPr>
                <p:txBody>
                  <a:bodyPr rtlCol="0" anchor="ctr"/>
                  <a:lstStyle/>
                  <a:p>
                    <a:endParaRPr lang="en-US"/>
                  </a:p>
                </p:txBody>
              </p:sp>
              <p:sp>
                <p:nvSpPr>
                  <p:cNvPr id="3549" name="Freeform: Shape 3548">
                    <a:extLst>
                      <a:ext uri="{FF2B5EF4-FFF2-40B4-BE49-F238E27FC236}">
                        <a16:creationId xmlns:a16="http://schemas.microsoft.com/office/drawing/2014/main" xmlns="" id="{D17270C1-346B-4498-9DB8-E7C9247452C5}"/>
                      </a:ext>
                    </a:extLst>
                  </p:cNvPr>
                  <p:cNvSpPr/>
                  <p:nvPr/>
                </p:nvSpPr>
                <p:spPr>
                  <a:xfrm>
                    <a:off x="17516290" y="2953469"/>
                    <a:ext cx="149656" cy="74889"/>
                  </a:xfrm>
                  <a:custGeom>
                    <a:avLst/>
                    <a:gdLst>
                      <a:gd name="connsiteX0" fmla="*/ 8745 w 149656"/>
                      <a:gd name="connsiteY0" fmla="*/ 63526 h 74889"/>
                      <a:gd name="connsiteX1" fmla="*/ 67837 w 149656"/>
                      <a:gd name="connsiteY1" fmla="*/ 35950 h 74889"/>
                      <a:gd name="connsiteX2" fmla="*/ 138747 w 149656"/>
                      <a:gd name="connsiteY2" fmla="*/ 495 h 74889"/>
                      <a:gd name="connsiteX3" fmla="*/ 87534 w 149656"/>
                      <a:gd name="connsiteY3" fmla="*/ 55648 h 74889"/>
                      <a:gd name="connsiteX4" fmla="*/ 8745 w 149656"/>
                      <a:gd name="connsiteY4" fmla="*/ 63526 h 748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656" h="74889">
                        <a:moveTo>
                          <a:pt x="8745" y="63526"/>
                        </a:moveTo>
                        <a:cubicBezTo>
                          <a:pt x="20562" y="59587"/>
                          <a:pt x="36321" y="51708"/>
                          <a:pt x="67837" y="35950"/>
                        </a:cubicBezTo>
                        <a:cubicBezTo>
                          <a:pt x="103292" y="16253"/>
                          <a:pt x="130868" y="495"/>
                          <a:pt x="138747" y="495"/>
                        </a:cubicBezTo>
                        <a:cubicBezTo>
                          <a:pt x="150566" y="-3445"/>
                          <a:pt x="170263" y="16253"/>
                          <a:pt x="87534" y="55648"/>
                        </a:cubicBezTo>
                        <a:cubicBezTo>
                          <a:pt x="8745" y="91103"/>
                          <a:pt x="-14893" y="67466"/>
                          <a:pt x="8745" y="63526"/>
                        </a:cubicBezTo>
                        <a:close/>
                      </a:path>
                    </a:pathLst>
                  </a:custGeom>
                  <a:solidFill>
                    <a:srgbClr val="F6C3A4">
                      <a:alpha val="60000"/>
                    </a:srgbClr>
                  </a:solidFill>
                  <a:ln w="39379" cap="flat">
                    <a:noFill/>
                    <a:prstDash val="solid"/>
                    <a:miter/>
                  </a:ln>
                </p:spPr>
                <p:txBody>
                  <a:bodyPr rtlCol="0" anchor="ctr"/>
                  <a:lstStyle/>
                  <a:p>
                    <a:endParaRPr lang="en-US"/>
                  </a:p>
                </p:txBody>
              </p:sp>
            </p:grpSp>
          </p:grpSp>
          <p:grpSp>
            <p:nvGrpSpPr>
              <p:cNvPr id="3550" name="Graphic 2510">
                <a:extLst>
                  <a:ext uri="{FF2B5EF4-FFF2-40B4-BE49-F238E27FC236}">
                    <a16:creationId xmlns:a16="http://schemas.microsoft.com/office/drawing/2014/main" xmlns="" id="{543C602B-8249-4B15-9393-2675D0BF47AA}"/>
                  </a:ext>
                </a:extLst>
              </p:cNvPr>
              <p:cNvGrpSpPr/>
              <p:nvPr/>
            </p:nvGrpSpPr>
            <p:grpSpPr>
              <a:xfrm>
                <a:off x="16472388" y="2879113"/>
                <a:ext cx="123644" cy="237499"/>
                <a:chOff x="16472388" y="2879113"/>
                <a:chExt cx="123644" cy="237499"/>
              </a:xfrm>
            </p:grpSpPr>
            <p:grpSp>
              <p:nvGrpSpPr>
                <p:cNvPr id="3551" name="Graphic 2510">
                  <a:extLst>
                    <a:ext uri="{FF2B5EF4-FFF2-40B4-BE49-F238E27FC236}">
                      <a16:creationId xmlns:a16="http://schemas.microsoft.com/office/drawing/2014/main" xmlns="" id="{3A894136-7007-4FBC-9821-168AB0CE3DB1}"/>
                    </a:ext>
                  </a:extLst>
                </p:cNvPr>
                <p:cNvGrpSpPr/>
                <p:nvPr/>
              </p:nvGrpSpPr>
              <p:grpSpPr>
                <a:xfrm>
                  <a:off x="16472388" y="2879113"/>
                  <a:ext cx="123644" cy="237499"/>
                  <a:chOff x="16472388" y="2879113"/>
                  <a:chExt cx="123644" cy="237499"/>
                </a:xfrm>
              </p:grpSpPr>
              <p:sp>
                <p:nvSpPr>
                  <p:cNvPr id="3552" name="Freeform: Shape 3551">
                    <a:extLst>
                      <a:ext uri="{FF2B5EF4-FFF2-40B4-BE49-F238E27FC236}">
                        <a16:creationId xmlns:a16="http://schemas.microsoft.com/office/drawing/2014/main" xmlns="" id="{80C9663D-F5EA-451D-9E82-3EFAD5BD6E48}"/>
                      </a:ext>
                    </a:extLst>
                  </p:cNvPr>
                  <p:cNvSpPr/>
                  <p:nvPr/>
                </p:nvSpPr>
                <p:spPr>
                  <a:xfrm>
                    <a:off x="16472388" y="2882822"/>
                    <a:ext cx="111588" cy="233790"/>
                  </a:xfrm>
                  <a:custGeom>
                    <a:avLst/>
                    <a:gdLst>
                      <a:gd name="connsiteX0" fmla="*/ 75654 w 111588"/>
                      <a:gd name="connsiteY0" fmla="*/ 231 h 233790"/>
                      <a:gd name="connsiteX1" fmla="*/ 36259 w 111588"/>
                      <a:gd name="connsiteY1" fmla="*/ 63262 h 233790"/>
                      <a:gd name="connsiteX2" fmla="*/ 804 w 111588"/>
                      <a:gd name="connsiteY2" fmla="*/ 94778 h 233790"/>
                      <a:gd name="connsiteX3" fmla="*/ 8683 w 111588"/>
                      <a:gd name="connsiteY3" fmla="*/ 134173 h 233790"/>
                      <a:gd name="connsiteX4" fmla="*/ 4743 w 111588"/>
                      <a:gd name="connsiteY4" fmla="*/ 165689 h 233790"/>
                      <a:gd name="connsiteX5" fmla="*/ 24441 w 111588"/>
                      <a:gd name="connsiteY5" fmla="*/ 189326 h 233790"/>
                      <a:gd name="connsiteX6" fmla="*/ 40199 w 111588"/>
                      <a:gd name="connsiteY6" fmla="*/ 232660 h 233790"/>
                      <a:gd name="connsiteX7" fmla="*/ 52017 w 111588"/>
                      <a:gd name="connsiteY7" fmla="*/ 193265 h 233790"/>
                      <a:gd name="connsiteX8" fmla="*/ 55957 w 111588"/>
                      <a:gd name="connsiteY8" fmla="*/ 157810 h 233790"/>
                      <a:gd name="connsiteX9" fmla="*/ 59896 w 111588"/>
                      <a:gd name="connsiteY9" fmla="*/ 130234 h 233790"/>
                      <a:gd name="connsiteX10" fmla="*/ 99291 w 111588"/>
                      <a:gd name="connsiteY10" fmla="*/ 86899 h 233790"/>
                      <a:gd name="connsiteX11" fmla="*/ 75654 w 111588"/>
                      <a:gd name="connsiteY11" fmla="*/ 231 h 233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588" h="233790">
                        <a:moveTo>
                          <a:pt x="75654" y="231"/>
                        </a:moveTo>
                        <a:cubicBezTo>
                          <a:pt x="44138" y="231"/>
                          <a:pt x="36259" y="63262"/>
                          <a:pt x="36259" y="63262"/>
                        </a:cubicBezTo>
                        <a:cubicBezTo>
                          <a:pt x="36259" y="63262"/>
                          <a:pt x="8683" y="59323"/>
                          <a:pt x="804" y="94778"/>
                        </a:cubicBezTo>
                        <a:cubicBezTo>
                          <a:pt x="-3135" y="118415"/>
                          <a:pt x="8683" y="134173"/>
                          <a:pt x="8683" y="134173"/>
                        </a:cubicBezTo>
                        <a:cubicBezTo>
                          <a:pt x="8683" y="134173"/>
                          <a:pt x="-3135" y="145992"/>
                          <a:pt x="4743" y="165689"/>
                        </a:cubicBezTo>
                        <a:cubicBezTo>
                          <a:pt x="12622" y="185386"/>
                          <a:pt x="24441" y="189326"/>
                          <a:pt x="24441" y="189326"/>
                        </a:cubicBezTo>
                        <a:cubicBezTo>
                          <a:pt x="24441" y="189326"/>
                          <a:pt x="20501" y="224781"/>
                          <a:pt x="40199" y="232660"/>
                        </a:cubicBezTo>
                        <a:cubicBezTo>
                          <a:pt x="63836" y="240539"/>
                          <a:pt x="75654" y="205084"/>
                          <a:pt x="52017" y="193265"/>
                        </a:cubicBezTo>
                        <a:cubicBezTo>
                          <a:pt x="52017" y="193265"/>
                          <a:pt x="71714" y="181447"/>
                          <a:pt x="55957" y="157810"/>
                        </a:cubicBezTo>
                        <a:cubicBezTo>
                          <a:pt x="55957" y="157810"/>
                          <a:pt x="67775" y="145992"/>
                          <a:pt x="59896" y="130234"/>
                        </a:cubicBezTo>
                        <a:cubicBezTo>
                          <a:pt x="59896" y="130234"/>
                          <a:pt x="83533" y="126294"/>
                          <a:pt x="99291" y="86899"/>
                        </a:cubicBezTo>
                        <a:cubicBezTo>
                          <a:pt x="122928" y="43565"/>
                          <a:pt x="111109" y="-3709"/>
                          <a:pt x="75654" y="231"/>
                        </a:cubicBezTo>
                        <a:close/>
                      </a:path>
                    </a:pathLst>
                  </a:custGeom>
                  <a:solidFill>
                    <a:srgbClr val="F6C3A4"/>
                  </a:solidFill>
                  <a:ln w="39379" cap="flat">
                    <a:noFill/>
                    <a:prstDash val="solid"/>
                    <a:miter/>
                  </a:ln>
                </p:spPr>
                <p:txBody>
                  <a:bodyPr rtlCol="0" anchor="ctr"/>
                  <a:lstStyle/>
                  <a:p>
                    <a:endParaRPr lang="en-US"/>
                  </a:p>
                </p:txBody>
              </p:sp>
              <p:sp>
                <p:nvSpPr>
                  <p:cNvPr id="3553" name="Freeform: Shape 3552">
                    <a:extLst>
                      <a:ext uri="{FF2B5EF4-FFF2-40B4-BE49-F238E27FC236}">
                        <a16:creationId xmlns:a16="http://schemas.microsoft.com/office/drawing/2014/main" xmlns="" id="{ADB7C7C1-842A-4F38-88E1-551D97CBF2CC}"/>
                      </a:ext>
                    </a:extLst>
                  </p:cNvPr>
                  <p:cNvSpPr/>
                  <p:nvPr/>
                </p:nvSpPr>
                <p:spPr>
                  <a:xfrm>
                    <a:off x="16473935" y="2879113"/>
                    <a:ext cx="122097" cy="237123"/>
                  </a:xfrm>
                  <a:custGeom>
                    <a:avLst/>
                    <a:gdLst>
                      <a:gd name="connsiteX0" fmla="*/ 74107 w 122097"/>
                      <a:gd name="connsiteY0" fmla="*/ 0 h 237123"/>
                      <a:gd name="connsiteX1" fmla="*/ 34712 w 122097"/>
                      <a:gd name="connsiteY1" fmla="*/ 55153 h 237123"/>
                      <a:gd name="connsiteX2" fmla="*/ 30773 w 122097"/>
                      <a:gd name="connsiteY2" fmla="*/ 63032 h 237123"/>
                      <a:gd name="connsiteX3" fmla="*/ 11075 w 122097"/>
                      <a:gd name="connsiteY3" fmla="*/ 74850 h 237123"/>
                      <a:gd name="connsiteX4" fmla="*/ 7136 w 122097"/>
                      <a:gd name="connsiteY4" fmla="*/ 130003 h 237123"/>
                      <a:gd name="connsiteX5" fmla="*/ 7136 w 122097"/>
                      <a:gd name="connsiteY5" fmla="*/ 169398 h 237123"/>
                      <a:gd name="connsiteX6" fmla="*/ 26833 w 122097"/>
                      <a:gd name="connsiteY6" fmla="*/ 208793 h 237123"/>
                      <a:gd name="connsiteX7" fmla="*/ 46531 w 122097"/>
                      <a:gd name="connsiteY7" fmla="*/ 236369 h 237123"/>
                      <a:gd name="connsiteX8" fmla="*/ 78047 w 122097"/>
                      <a:gd name="connsiteY8" fmla="*/ 208793 h 237123"/>
                      <a:gd name="connsiteX9" fmla="*/ 66228 w 122097"/>
                      <a:gd name="connsiteY9" fmla="*/ 193035 h 237123"/>
                      <a:gd name="connsiteX10" fmla="*/ 74107 w 122097"/>
                      <a:gd name="connsiteY10" fmla="*/ 177277 h 237123"/>
                      <a:gd name="connsiteX11" fmla="*/ 74107 w 122097"/>
                      <a:gd name="connsiteY11" fmla="*/ 169398 h 237123"/>
                      <a:gd name="connsiteX12" fmla="*/ 74107 w 122097"/>
                      <a:gd name="connsiteY12" fmla="*/ 141821 h 237123"/>
                      <a:gd name="connsiteX13" fmla="*/ 81986 w 122097"/>
                      <a:gd name="connsiteY13" fmla="*/ 126064 h 237123"/>
                      <a:gd name="connsiteX14" fmla="*/ 121381 w 122097"/>
                      <a:gd name="connsiteY14" fmla="*/ 70911 h 237123"/>
                      <a:gd name="connsiteX15" fmla="*/ 74107 w 122097"/>
                      <a:gd name="connsiteY15" fmla="*/ 0 h 237123"/>
                      <a:gd name="connsiteX16" fmla="*/ 74107 w 122097"/>
                      <a:gd name="connsiteY16" fmla="*/ 0 h 237123"/>
                      <a:gd name="connsiteX17" fmla="*/ 62289 w 122097"/>
                      <a:gd name="connsiteY17" fmla="*/ 130003 h 237123"/>
                      <a:gd name="connsiteX18" fmla="*/ 58349 w 122097"/>
                      <a:gd name="connsiteY18" fmla="*/ 130003 h 237123"/>
                      <a:gd name="connsiteX19" fmla="*/ 54410 w 122097"/>
                      <a:gd name="connsiteY19" fmla="*/ 157579 h 237123"/>
                      <a:gd name="connsiteX20" fmla="*/ 54410 w 122097"/>
                      <a:gd name="connsiteY20" fmla="*/ 157579 h 237123"/>
                      <a:gd name="connsiteX21" fmla="*/ 50470 w 122097"/>
                      <a:gd name="connsiteY21" fmla="*/ 193035 h 237123"/>
                      <a:gd name="connsiteX22" fmla="*/ 50470 w 122097"/>
                      <a:gd name="connsiteY22" fmla="*/ 193035 h 237123"/>
                      <a:gd name="connsiteX23" fmla="*/ 30773 w 122097"/>
                      <a:gd name="connsiteY23" fmla="*/ 212732 h 237123"/>
                      <a:gd name="connsiteX24" fmla="*/ 30773 w 122097"/>
                      <a:gd name="connsiteY24" fmla="*/ 189095 h 237123"/>
                      <a:gd name="connsiteX25" fmla="*/ 30773 w 122097"/>
                      <a:gd name="connsiteY25" fmla="*/ 189095 h 237123"/>
                      <a:gd name="connsiteX26" fmla="*/ 15015 w 122097"/>
                      <a:gd name="connsiteY26" fmla="*/ 133942 h 237123"/>
                      <a:gd name="connsiteX27" fmla="*/ 15015 w 122097"/>
                      <a:gd name="connsiteY27" fmla="*/ 133942 h 237123"/>
                      <a:gd name="connsiteX28" fmla="*/ 34712 w 122097"/>
                      <a:gd name="connsiteY28" fmla="*/ 66971 h 237123"/>
                      <a:gd name="connsiteX29" fmla="*/ 38652 w 122097"/>
                      <a:gd name="connsiteY29" fmla="*/ 66971 h 237123"/>
                      <a:gd name="connsiteX30" fmla="*/ 74107 w 122097"/>
                      <a:gd name="connsiteY30" fmla="*/ 0 h 237123"/>
                      <a:gd name="connsiteX31" fmla="*/ 74107 w 122097"/>
                      <a:gd name="connsiteY31" fmla="*/ 0 h 237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2097" h="237123">
                        <a:moveTo>
                          <a:pt x="74107" y="0"/>
                        </a:moveTo>
                        <a:cubicBezTo>
                          <a:pt x="46531" y="3939"/>
                          <a:pt x="38652" y="31516"/>
                          <a:pt x="34712" y="55153"/>
                        </a:cubicBezTo>
                        <a:cubicBezTo>
                          <a:pt x="30773" y="66971"/>
                          <a:pt x="38652" y="63032"/>
                          <a:pt x="30773" y="63032"/>
                        </a:cubicBezTo>
                        <a:cubicBezTo>
                          <a:pt x="22894" y="63032"/>
                          <a:pt x="15015" y="66971"/>
                          <a:pt x="11075" y="74850"/>
                        </a:cubicBezTo>
                        <a:cubicBezTo>
                          <a:pt x="-743" y="90608"/>
                          <a:pt x="-4682" y="110306"/>
                          <a:pt x="7136" y="130003"/>
                        </a:cubicBezTo>
                        <a:cubicBezTo>
                          <a:pt x="15015" y="141821"/>
                          <a:pt x="-743" y="153640"/>
                          <a:pt x="7136" y="169398"/>
                        </a:cubicBezTo>
                        <a:cubicBezTo>
                          <a:pt x="15015" y="185156"/>
                          <a:pt x="26833" y="189095"/>
                          <a:pt x="26833" y="208793"/>
                        </a:cubicBezTo>
                        <a:cubicBezTo>
                          <a:pt x="26833" y="220611"/>
                          <a:pt x="34712" y="232430"/>
                          <a:pt x="46531" y="236369"/>
                        </a:cubicBezTo>
                        <a:cubicBezTo>
                          <a:pt x="66228" y="240308"/>
                          <a:pt x="78047" y="228490"/>
                          <a:pt x="78047" y="208793"/>
                        </a:cubicBezTo>
                        <a:cubicBezTo>
                          <a:pt x="78047" y="208793"/>
                          <a:pt x="70168" y="193035"/>
                          <a:pt x="66228" y="193035"/>
                        </a:cubicBezTo>
                        <a:cubicBezTo>
                          <a:pt x="70168" y="189095"/>
                          <a:pt x="74107" y="185156"/>
                          <a:pt x="74107" y="177277"/>
                        </a:cubicBezTo>
                        <a:cubicBezTo>
                          <a:pt x="74107" y="173337"/>
                          <a:pt x="74107" y="169398"/>
                          <a:pt x="74107" y="169398"/>
                        </a:cubicBezTo>
                        <a:cubicBezTo>
                          <a:pt x="66228" y="157579"/>
                          <a:pt x="70168" y="157579"/>
                          <a:pt x="74107" y="141821"/>
                        </a:cubicBezTo>
                        <a:cubicBezTo>
                          <a:pt x="78047" y="122124"/>
                          <a:pt x="66228" y="137882"/>
                          <a:pt x="81986" y="126064"/>
                        </a:cubicBezTo>
                        <a:cubicBezTo>
                          <a:pt x="101684" y="114245"/>
                          <a:pt x="113502" y="94548"/>
                          <a:pt x="121381" y="70911"/>
                        </a:cubicBezTo>
                        <a:cubicBezTo>
                          <a:pt x="125320" y="43334"/>
                          <a:pt x="113502" y="3939"/>
                          <a:pt x="74107" y="0"/>
                        </a:cubicBezTo>
                        <a:cubicBezTo>
                          <a:pt x="74107" y="0"/>
                          <a:pt x="70168" y="3939"/>
                          <a:pt x="74107" y="0"/>
                        </a:cubicBezTo>
                        <a:cubicBezTo>
                          <a:pt x="133199" y="7879"/>
                          <a:pt x="109562" y="118184"/>
                          <a:pt x="62289" y="130003"/>
                        </a:cubicBezTo>
                        <a:cubicBezTo>
                          <a:pt x="62289" y="130003"/>
                          <a:pt x="58349" y="130003"/>
                          <a:pt x="58349" y="130003"/>
                        </a:cubicBezTo>
                        <a:cubicBezTo>
                          <a:pt x="62289" y="141821"/>
                          <a:pt x="58349" y="149700"/>
                          <a:pt x="54410" y="157579"/>
                        </a:cubicBezTo>
                        <a:cubicBezTo>
                          <a:pt x="54410" y="157579"/>
                          <a:pt x="54410" y="157579"/>
                          <a:pt x="54410" y="157579"/>
                        </a:cubicBezTo>
                        <a:cubicBezTo>
                          <a:pt x="62289" y="173337"/>
                          <a:pt x="66228" y="185156"/>
                          <a:pt x="50470" y="193035"/>
                        </a:cubicBezTo>
                        <a:cubicBezTo>
                          <a:pt x="50470" y="193035"/>
                          <a:pt x="50470" y="193035"/>
                          <a:pt x="50470" y="193035"/>
                        </a:cubicBezTo>
                        <a:cubicBezTo>
                          <a:pt x="78047" y="216672"/>
                          <a:pt x="42591" y="248187"/>
                          <a:pt x="30773" y="212732"/>
                        </a:cubicBezTo>
                        <a:cubicBezTo>
                          <a:pt x="26833" y="204853"/>
                          <a:pt x="26833" y="196974"/>
                          <a:pt x="30773" y="189095"/>
                        </a:cubicBezTo>
                        <a:cubicBezTo>
                          <a:pt x="30773" y="189095"/>
                          <a:pt x="30773" y="189095"/>
                          <a:pt x="30773" y="189095"/>
                        </a:cubicBezTo>
                        <a:cubicBezTo>
                          <a:pt x="11075" y="181216"/>
                          <a:pt x="3196" y="153640"/>
                          <a:pt x="15015" y="133942"/>
                        </a:cubicBezTo>
                        <a:cubicBezTo>
                          <a:pt x="15015" y="133942"/>
                          <a:pt x="15015" y="133942"/>
                          <a:pt x="15015" y="133942"/>
                        </a:cubicBezTo>
                        <a:cubicBezTo>
                          <a:pt x="-743" y="114245"/>
                          <a:pt x="3196" y="66971"/>
                          <a:pt x="34712" y="66971"/>
                        </a:cubicBezTo>
                        <a:cubicBezTo>
                          <a:pt x="34712" y="66971"/>
                          <a:pt x="38652" y="66971"/>
                          <a:pt x="38652" y="66971"/>
                        </a:cubicBezTo>
                        <a:cubicBezTo>
                          <a:pt x="42591" y="43334"/>
                          <a:pt x="50470" y="7879"/>
                          <a:pt x="74107" y="0"/>
                        </a:cubicBezTo>
                        <a:cubicBezTo>
                          <a:pt x="81986" y="3939"/>
                          <a:pt x="78047" y="0"/>
                          <a:pt x="74107" y="0"/>
                        </a:cubicBezTo>
                        <a:close/>
                      </a:path>
                    </a:pathLst>
                  </a:custGeom>
                  <a:solidFill>
                    <a:srgbClr val="A05627"/>
                  </a:solidFill>
                  <a:ln w="39379" cap="flat">
                    <a:noFill/>
                    <a:prstDash val="solid"/>
                    <a:miter/>
                  </a:ln>
                </p:spPr>
                <p:txBody>
                  <a:bodyPr rtlCol="0" anchor="ctr"/>
                  <a:lstStyle/>
                  <a:p>
                    <a:endParaRPr lang="en-US"/>
                  </a:p>
                </p:txBody>
              </p:sp>
            </p:grpSp>
            <p:sp>
              <p:nvSpPr>
                <p:cNvPr id="3554" name="Freeform: Shape 3553">
                  <a:extLst>
                    <a:ext uri="{FF2B5EF4-FFF2-40B4-BE49-F238E27FC236}">
                      <a16:creationId xmlns:a16="http://schemas.microsoft.com/office/drawing/2014/main" xmlns="" id="{9C147ED9-0EAD-494E-BF49-254B4DC78C56}"/>
                    </a:ext>
                  </a:extLst>
                </p:cNvPr>
                <p:cNvSpPr/>
                <p:nvPr/>
              </p:nvSpPr>
              <p:spPr>
                <a:xfrm>
                  <a:off x="16502957" y="2930327"/>
                  <a:ext cx="41145" cy="80540"/>
                </a:xfrm>
                <a:custGeom>
                  <a:avLst/>
                  <a:gdLst>
                    <a:gd name="connsiteX0" fmla="*/ 9630 w 41145"/>
                    <a:gd name="connsiteY0" fmla="*/ 0 h 80540"/>
                    <a:gd name="connsiteX1" fmla="*/ 9630 w 41145"/>
                    <a:gd name="connsiteY1" fmla="*/ 15758 h 80540"/>
                    <a:gd name="connsiteX2" fmla="*/ 13569 w 41145"/>
                    <a:gd name="connsiteY2" fmla="*/ 51213 h 80540"/>
                    <a:gd name="connsiteX3" fmla="*/ 17509 w 41145"/>
                    <a:gd name="connsiteY3" fmla="*/ 66971 h 80540"/>
                    <a:gd name="connsiteX4" fmla="*/ 25388 w 41145"/>
                    <a:gd name="connsiteY4" fmla="*/ 78790 h 80540"/>
                    <a:gd name="connsiteX5" fmla="*/ 37206 w 41145"/>
                    <a:gd name="connsiteY5" fmla="*/ 78790 h 80540"/>
                    <a:gd name="connsiteX6" fmla="*/ 41146 w 41145"/>
                    <a:gd name="connsiteY6" fmla="*/ 78790 h 80540"/>
                    <a:gd name="connsiteX7" fmla="*/ 41146 w 41145"/>
                    <a:gd name="connsiteY7" fmla="*/ 78790 h 80540"/>
                    <a:gd name="connsiteX8" fmla="*/ 37206 w 41145"/>
                    <a:gd name="connsiteY8" fmla="*/ 78790 h 80540"/>
                    <a:gd name="connsiteX9" fmla="*/ 25388 w 41145"/>
                    <a:gd name="connsiteY9" fmla="*/ 78790 h 80540"/>
                    <a:gd name="connsiteX10" fmla="*/ 9630 w 41145"/>
                    <a:gd name="connsiteY10" fmla="*/ 66971 h 80540"/>
                    <a:gd name="connsiteX11" fmla="*/ 1751 w 41145"/>
                    <a:gd name="connsiteY11" fmla="*/ 47274 h 80540"/>
                    <a:gd name="connsiteX12" fmla="*/ 1751 w 41145"/>
                    <a:gd name="connsiteY12" fmla="*/ 11818 h 80540"/>
                    <a:gd name="connsiteX13" fmla="*/ 5691 w 41145"/>
                    <a:gd name="connsiteY13" fmla="*/ 0 h 80540"/>
                    <a:gd name="connsiteX14" fmla="*/ 9630 w 41145"/>
                    <a:gd name="connsiteY14" fmla="*/ 0 h 8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1145" h="80540">
                      <a:moveTo>
                        <a:pt x="9630" y="0"/>
                      </a:moveTo>
                      <a:cubicBezTo>
                        <a:pt x="9630" y="0"/>
                        <a:pt x="9630" y="7879"/>
                        <a:pt x="9630" y="15758"/>
                      </a:cubicBezTo>
                      <a:cubicBezTo>
                        <a:pt x="9630" y="23637"/>
                        <a:pt x="9630" y="39395"/>
                        <a:pt x="13569" y="51213"/>
                      </a:cubicBezTo>
                      <a:cubicBezTo>
                        <a:pt x="13569" y="59092"/>
                        <a:pt x="17509" y="63032"/>
                        <a:pt x="17509" y="66971"/>
                      </a:cubicBezTo>
                      <a:cubicBezTo>
                        <a:pt x="21448" y="70910"/>
                        <a:pt x="21448" y="74850"/>
                        <a:pt x="25388" y="78790"/>
                      </a:cubicBezTo>
                      <a:cubicBezTo>
                        <a:pt x="29327" y="78790"/>
                        <a:pt x="33267" y="78790"/>
                        <a:pt x="37206" y="78790"/>
                      </a:cubicBezTo>
                      <a:cubicBezTo>
                        <a:pt x="41146" y="78790"/>
                        <a:pt x="41146" y="78790"/>
                        <a:pt x="41146" y="78790"/>
                      </a:cubicBezTo>
                      <a:cubicBezTo>
                        <a:pt x="41146" y="78790"/>
                        <a:pt x="41146" y="78790"/>
                        <a:pt x="41146" y="78790"/>
                      </a:cubicBezTo>
                      <a:cubicBezTo>
                        <a:pt x="41146" y="78790"/>
                        <a:pt x="41146" y="78790"/>
                        <a:pt x="37206" y="78790"/>
                      </a:cubicBezTo>
                      <a:cubicBezTo>
                        <a:pt x="33267" y="78790"/>
                        <a:pt x="29327" y="82729"/>
                        <a:pt x="25388" y="78790"/>
                      </a:cubicBezTo>
                      <a:cubicBezTo>
                        <a:pt x="21448" y="78790"/>
                        <a:pt x="13569" y="70910"/>
                        <a:pt x="9630" y="66971"/>
                      </a:cubicBezTo>
                      <a:cubicBezTo>
                        <a:pt x="5691" y="63032"/>
                        <a:pt x="5691" y="55153"/>
                        <a:pt x="1751" y="47274"/>
                      </a:cubicBezTo>
                      <a:cubicBezTo>
                        <a:pt x="-2189" y="35455"/>
                        <a:pt x="1751" y="19697"/>
                        <a:pt x="1751" y="11818"/>
                      </a:cubicBezTo>
                      <a:cubicBezTo>
                        <a:pt x="1751" y="7879"/>
                        <a:pt x="5691" y="3939"/>
                        <a:pt x="5691" y="0"/>
                      </a:cubicBezTo>
                      <a:cubicBezTo>
                        <a:pt x="9630" y="0"/>
                        <a:pt x="9630" y="0"/>
                        <a:pt x="9630" y="0"/>
                      </a:cubicBezTo>
                      <a:close/>
                    </a:path>
                  </a:pathLst>
                </a:custGeom>
                <a:solidFill>
                  <a:srgbClr val="A05627"/>
                </a:solidFill>
                <a:ln w="39379" cap="flat">
                  <a:noFill/>
                  <a:prstDash val="solid"/>
                  <a:miter/>
                </a:ln>
              </p:spPr>
              <p:txBody>
                <a:bodyPr rtlCol="0" anchor="ctr"/>
                <a:lstStyle/>
                <a:p>
                  <a:endParaRPr lang="en-US"/>
                </a:p>
              </p:txBody>
            </p:sp>
            <p:sp>
              <p:nvSpPr>
                <p:cNvPr id="3555" name="Freeform: Shape 3554">
                  <a:extLst>
                    <a:ext uri="{FF2B5EF4-FFF2-40B4-BE49-F238E27FC236}">
                      <a16:creationId xmlns:a16="http://schemas.microsoft.com/office/drawing/2014/main" xmlns="" id="{16900312-4438-42C7-9D63-E83605AAA62A}"/>
                    </a:ext>
                  </a:extLst>
                </p:cNvPr>
                <p:cNvSpPr/>
                <p:nvPr/>
              </p:nvSpPr>
              <p:spPr>
                <a:xfrm>
                  <a:off x="16477132" y="3005177"/>
                  <a:ext cx="55152" cy="43334"/>
                </a:xfrm>
                <a:custGeom>
                  <a:avLst/>
                  <a:gdLst>
                    <a:gd name="connsiteX0" fmla="*/ 0 w 55152"/>
                    <a:gd name="connsiteY0" fmla="*/ 0 h 43334"/>
                    <a:gd name="connsiteX1" fmla="*/ 7879 w 55152"/>
                    <a:gd name="connsiteY1" fmla="*/ 11818 h 43334"/>
                    <a:gd name="connsiteX2" fmla="*/ 15758 w 55152"/>
                    <a:gd name="connsiteY2" fmla="*/ 23637 h 43334"/>
                    <a:gd name="connsiteX3" fmla="*/ 27576 w 55152"/>
                    <a:gd name="connsiteY3" fmla="*/ 35455 h 43334"/>
                    <a:gd name="connsiteX4" fmla="*/ 31516 w 55152"/>
                    <a:gd name="connsiteY4" fmla="*/ 39395 h 43334"/>
                    <a:gd name="connsiteX5" fmla="*/ 39395 w 55152"/>
                    <a:gd name="connsiteY5" fmla="*/ 39395 h 43334"/>
                    <a:gd name="connsiteX6" fmla="*/ 43334 w 55152"/>
                    <a:gd name="connsiteY6" fmla="*/ 39395 h 43334"/>
                    <a:gd name="connsiteX7" fmla="*/ 47274 w 55152"/>
                    <a:gd name="connsiteY7" fmla="*/ 35455 h 43334"/>
                    <a:gd name="connsiteX8" fmla="*/ 51213 w 55152"/>
                    <a:gd name="connsiteY8" fmla="*/ 31516 h 43334"/>
                    <a:gd name="connsiteX9" fmla="*/ 55153 w 55152"/>
                    <a:gd name="connsiteY9" fmla="*/ 27576 h 43334"/>
                    <a:gd name="connsiteX10" fmla="*/ 55153 w 55152"/>
                    <a:gd name="connsiteY10" fmla="*/ 23637 h 43334"/>
                    <a:gd name="connsiteX11" fmla="*/ 55153 w 55152"/>
                    <a:gd name="connsiteY11" fmla="*/ 23637 h 43334"/>
                    <a:gd name="connsiteX12" fmla="*/ 55153 w 55152"/>
                    <a:gd name="connsiteY12" fmla="*/ 23637 h 43334"/>
                    <a:gd name="connsiteX13" fmla="*/ 55153 w 55152"/>
                    <a:gd name="connsiteY13" fmla="*/ 27576 h 43334"/>
                    <a:gd name="connsiteX14" fmla="*/ 51213 w 55152"/>
                    <a:gd name="connsiteY14" fmla="*/ 35455 h 43334"/>
                    <a:gd name="connsiteX15" fmla="*/ 47274 w 55152"/>
                    <a:gd name="connsiteY15" fmla="*/ 39395 h 43334"/>
                    <a:gd name="connsiteX16" fmla="*/ 39395 w 55152"/>
                    <a:gd name="connsiteY16" fmla="*/ 43334 h 43334"/>
                    <a:gd name="connsiteX17" fmla="*/ 31516 w 55152"/>
                    <a:gd name="connsiteY17" fmla="*/ 43334 h 43334"/>
                    <a:gd name="connsiteX18" fmla="*/ 23637 w 55152"/>
                    <a:gd name="connsiteY18" fmla="*/ 39395 h 43334"/>
                    <a:gd name="connsiteX19" fmla="*/ 3939 w 55152"/>
                    <a:gd name="connsiteY19" fmla="*/ 15758 h 43334"/>
                    <a:gd name="connsiteX20" fmla="*/ 0 w 55152"/>
                    <a:gd name="connsiteY20" fmla="*/ 0 h 43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5152" h="43334">
                      <a:moveTo>
                        <a:pt x="0" y="0"/>
                      </a:moveTo>
                      <a:cubicBezTo>
                        <a:pt x="0" y="0"/>
                        <a:pt x="3939" y="3939"/>
                        <a:pt x="7879" y="11818"/>
                      </a:cubicBezTo>
                      <a:cubicBezTo>
                        <a:pt x="11819" y="15758"/>
                        <a:pt x="11819" y="19697"/>
                        <a:pt x="15758" y="23637"/>
                      </a:cubicBezTo>
                      <a:cubicBezTo>
                        <a:pt x="19697" y="27576"/>
                        <a:pt x="23637" y="31516"/>
                        <a:pt x="27576" y="35455"/>
                      </a:cubicBezTo>
                      <a:cubicBezTo>
                        <a:pt x="27576" y="35455"/>
                        <a:pt x="31516" y="39395"/>
                        <a:pt x="31516" y="39395"/>
                      </a:cubicBezTo>
                      <a:cubicBezTo>
                        <a:pt x="35455" y="39395"/>
                        <a:pt x="35455" y="39395"/>
                        <a:pt x="39395" y="39395"/>
                      </a:cubicBezTo>
                      <a:cubicBezTo>
                        <a:pt x="43334" y="39395"/>
                        <a:pt x="43334" y="39395"/>
                        <a:pt x="43334" y="39395"/>
                      </a:cubicBezTo>
                      <a:cubicBezTo>
                        <a:pt x="43334" y="39395"/>
                        <a:pt x="47274" y="39395"/>
                        <a:pt x="47274" y="35455"/>
                      </a:cubicBezTo>
                      <a:cubicBezTo>
                        <a:pt x="47274" y="35455"/>
                        <a:pt x="51213" y="35455"/>
                        <a:pt x="51213" y="31516"/>
                      </a:cubicBezTo>
                      <a:cubicBezTo>
                        <a:pt x="51213" y="31516"/>
                        <a:pt x="55153" y="27576"/>
                        <a:pt x="55153" y="27576"/>
                      </a:cubicBezTo>
                      <a:cubicBezTo>
                        <a:pt x="55153" y="27576"/>
                        <a:pt x="55153" y="27576"/>
                        <a:pt x="55153" y="23637"/>
                      </a:cubicBezTo>
                      <a:cubicBezTo>
                        <a:pt x="55153" y="23637"/>
                        <a:pt x="55153" y="23637"/>
                        <a:pt x="55153" y="23637"/>
                      </a:cubicBezTo>
                      <a:cubicBezTo>
                        <a:pt x="55153" y="23637"/>
                        <a:pt x="55153" y="23637"/>
                        <a:pt x="55153" y="23637"/>
                      </a:cubicBezTo>
                      <a:cubicBezTo>
                        <a:pt x="55153" y="23637"/>
                        <a:pt x="55153" y="23637"/>
                        <a:pt x="55153" y="27576"/>
                      </a:cubicBezTo>
                      <a:cubicBezTo>
                        <a:pt x="55153" y="31516"/>
                        <a:pt x="51213" y="31516"/>
                        <a:pt x="51213" y="35455"/>
                      </a:cubicBezTo>
                      <a:cubicBezTo>
                        <a:pt x="51213" y="35455"/>
                        <a:pt x="47274" y="39395"/>
                        <a:pt x="47274" y="39395"/>
                      </a:cubicBezTo>
                      <a:cubicBezTo>
                        <a:pt x="43334" y="39395"/>
                        <a:pt x="43334" y="43334"/>
                        <a:pt x="39395" y="43334"/>
                      </a:cubicBezTo>
                      <a:cubicBezTo>
                        <a:pt x="35455" y="43334"/>
                        <a:pt x="35455" y="43334"/>
                        <a:pt x="31516" y="43334"/>
                      </a:cubicBezTo>
                      <a:cubicBezTo>
                        <a:pt x="27576" y="43334"/>
                        <a:pt x="23637" y="39395"/>
                        <a:pt x="23637" y="39395"/>
                      </a:cubicBezTo>
                      <a:cubicBezTo>
                        <a:pt x="15758" y="31516"/>
                        <a:pt x="7879" y="23637"/>
                        <a:pt x="3939" y="15758"/>
                      </a:cubicBezTo>
                      <a:cubicBezTo>
                        <a:pt x="0" y="7879"/>
                        <a:pt x="0" y="0"/>
                        <a:pt x="0" y="0"/>
                      </a:cubicBezTo>
                      <a:close/>
                    </a:path>
                  </a:pathLst>
                </a:custGeom>
                <a:solidFill>
                  <a:srgbClr val="A05627"/>
                </a:solidFill>
                <a:ln w="39379" cap="flat">
                  <a:noFill/>
                  <a:prstDash val="solid"/>
                  <a:miter/>
                </a:ln>
              </p:spPr>
              <p:txBody>
                <a:bodyPr rtlCol="0" anchor="ctr"/>
                <a:lstStyle/>
                <a:p>
                  <a:endParaRPr lang="en-US"/>
                </a:p>
              </p:txBody>
            </p:sp>
            <p:sp>
              <p:nvSpPr>
                <p:cNvPr id="3556" name="Freeform: Shape 3555">
                  <a:extLst>
                    <a:ext uri="{FF2B5EF4-FFF2-40B4-BE49-F238E27FC236}">
                      <a16:creationId xmlns:a16="http://schemas.microsoft.com/office/drawing/2014/main" xmlns="" id="{4E5CCD58-9BAD-4A36-8064-CD18444D1265}"/>
                    </a:ext>
                  </a:extLst>
                </p:cNvPr>
                <p:cNvSpPr/>
                <p:nvPr/>
              </p:nvSpPr>
              <p:spPr>
                <a:xfrm>
                  <a:off x="16492890" y="3068209"/>
                  <a:ext cx="47273" cy="3939"/>
                </a:xfrm>
                <a:custGeom>
                  <a:avLst/>
                  <a:gdLst>
                    <a:gd name="connsiteX0" fmla="*/ 0 w 47273"/>
                    <a:gd name="connsiteY0" fmla="*/ 0 h 3939"/>
                    <a:gd name="connsiteX1" fmla="*/ 0 w 47273"/>
                    <a:gd name="connsiteY1" fmla="*/ 0 h 3939"/>
                    <a:gd name="connsiteX2" fmla="*/ 7879 w 47273"/>
                    <a:gd name="connsiteY2" fmla="*/ 0 h 3939"/>
                    <a:gd name="connsiteX3" fmla="*/ 11818 w 47273"/>
                    <a:gd name="connsiteY3" fmla="*/ 0 h 3939"/>
                    <a:gd name="connsiteX4" fmla="*/ 15758 w 47273"/>
                    <a:gd name="connsiteY4" fmla="*/ 0 h 3939"/>
                    <a:gd name="connsiteX5" fmla="*/ 19697 w 47273"/>
                    <a:gd name="connsiteY5" fmla="*/ 0 h 3939"/>
                    <a:gd name="connsiteX6" fmla="*/ 23637 w 47273"/>
                    <a:gd name="connsiteY6" fmla="*/ 0 h 3939"/>
                    <a:gd name="connsiteX7" fmla="*/ 27576 w 47273"/>
                    <a:gd name="connsiteY7" fmla="*/ 0 h 3939"/>
                    <a:gd name="connsiteX8" fmla="*/ 31516 w 47273"/>
                    <a:gd name="connsiteY8" fmla="*/ 0 h 3939"/>
                    <a:gd name="connsiteX9" fmla="*/ 35455 w 47273"/>
                    <a:gd name="connsiteY9" fmla="*/ 0 h 3939"/>
                    <a:gd name="connsiteX10" fmla="*/ 39395 w 47273"/>
                    <a:gd name="connsiteY10" fmla="*/ 0 h 3939"/>
                    <a:gd name="connsiteX11" fmla="*/ 47274 w 47273"/>
                    <a:gd name="connsiteY11" fmla="*/ 0 h 3939"/>
                    <a:gd name="connsiteX12" fmla="*/ 43334 w 47273"/>
                    <a:gd name="connsiteY12" fmla="*/ 3939 h 3939"/>
                    <a:gd name="connsiteX13" fmla="*/ 39395 w 47273"/>
                    <a:gd name="connsiteY13" fmla="*/ 3939 h 3939"/>
                    <a:gd name="connsiteX14" fmla="*/ 35455 w 47273"/>
                    <a:gd name="connsiteY14" fmla="*/ 3939 h 3939"/>
                    <a:gd name="connsiteX15" fmla="*/ 31516 w 47273"/>
                    <a:gd name="connsiteY15" fmla="*/ 3939 h 3939"/>
                    <a:gd name="connsiteX16" fmla="*/ 27576 w 47273"/>
                    <a:gd name="connsiteY16" fmla="*/ 3939 h 3939"/>
                    <a:gd name="connsiteX17" fmla="*/ 23637 w 47273"/>
                    <a:gd name="connsiteY17" fmla="*/ 3939 h 3939"/>
                    <a:gd name="connsiteX18" fmla="*/ 19697 w 47273"/>
                    <a:gd name="connsiteY18" fmla="*/ 3939 h 3939"/>
                    <a:gd name="connsiteX19" fmla="*/ 15758 w 47273"/>
                    <a:gd name="connsiteY19" fmla="*/ 3939 h 3939"/>
                    <a:gd name="connsiteX20" fmla="*/ 11818 w 47273"/>
                    <a:gd name="connsiteY20" fmla="*/ 0 h 3939"/>
                    <a:gd name="connsiteX21" fmla="*/ 0 w 47273"/>
                    <a:gd name="connsiteY21" fmla="*/ 0 h 3939"/>
                    <a:gd name="connsiteX22" fmla="*/ 0 w 47273"/>
                    <a:gd name="connsiteY22"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273" h="3939">
                      <a:moveTo>
                        <a:pt x="0" y="0"/>
                      </a:moveTo>
                      <a:cubicBezTo>
                        <a:pt x="0" y="0"/>
                        <a:pt x="0" y="0"/>
                        <a:pt x="0" y="0"/>
                      </a:cubicBezTo>
                      <a:cubicBezTo>
                        <a:pt x="3939" y="0"/>
                        <a:pt x="3939" y="0"/>
                        <a:pt x="7879" y="0"/>
                      </a:cubicBezTo>
                      <a:cubicBezTo>
                        <a:pt x="7879" y="0"/>
                        <a:pt x="11818" y="0"/>
                        <a:pt x="11818" y="0"/>
                      </a:cubicBezTo>
                      <a:cubicBezTo>
                        <a:pt x="11818" y="0"/>
                        <a:pt x="15758" y="0"/>
                        <a:pt x="15758" y="0"/>
                      </a:cubicBezTo>
                      <a:cubicBezTo>
                        <a:pt x="15758" y="0"/>
                        <a:pt x="19697" y="0"/>
                        <a:pt x="19697" y="0"/>
                      </a:cubicBezTo>
                      <a:cubicBezTo>
                        <a:pt x="19697" y="0"/>
                        <a:pt x="23637" y="0"/>
                        <a:pt x="23637" y="0"/>
                      </a:cubicBezTo>
                      <a:cubicBezTo>
                        <a:pt x="23637" y="0"/>
                        <a:pt x="27576" y="0"/>
                        <a:pt x="27576" y="0"/>
                      </a:cubicBezTo>
                      <a:cubicBezTo>
                        <a:pt x="27576" y="0"/>
                        <a:pt x="31516" y="0"/>
                        <a:pt x="31516" y="0"/>
                      </a:cubicBezTo>
                      <a:cubicBezTo>
                        <a:pt x="31516" y="0"/>
                        <a:pt x="35455" y="0"/>
                        <a:pt x="35455" y="0"/>
                      </a:cubicBezTo>
                      <a:cubicBezTo>
                        <a:pt x="35455" y="0"/>
                        <a:pt x="39395" y="0"/>
                        <a:pt x="39395" y="0"/>
                      </a:cubicBezTo>
                      <a:cubicBezTo>
                        <a:pt x="43334" y="0"/>
                        <a:pt x="47274" y="0"/>
                        <a:pt x="47274" y="0"/>
                      </a:cubicBezTo>
                      <a:cubicBezTo>
                        <a:pt x="47274" y="0"/>
                        <a:pt x="47274" y="3939"/>
                        <a:pt x="43334" y="3939"/>
                      </a:cubicBezTo>
                      <a:cubicBezTo>
                        <a:pt x="43334" y="3939"/>
                        <a:pt x="43334" y="3939"/>
                        <a:pt x="39395" y="3939"/>
                      </a:cubicBezTo>
                      <a:cubicBezTo>
                        <a:pt x="39395" y="3939"/>
                        <a:pt x="35455" y="3939"/>
                        <a:pt x="35455" y="3939"/>
                      </a:cubicBezTo>
                      <a:cubicBezTo>
                        <a:pt x="35455" y="3939"/>
                        <a:pt x="31516" y="3939"/>
                        <a:pt x="31516" y="3939"/>
                      </a:cubicBezTo>
                      <a:cubicBezTo>
                        <a:pt x="31516" y="3939"/>
                        <a:pt x="27576" y="3939"/>
                        <a:pt x="27576" y="3939"/>
                      </a:cubicBezTo>
                      <a:cubicBezTo>
                        <a:pt x="27576" y="3939"/>
                        <a:pt x="23637" y="3939"/>
                        <a:pt x="23637" y="3939"/>
                      </a:cubicBezTo>
                      <a:cubicBezTo>
                        <a:pt x="23637" y="3939"/>
                        <a:pt x="19697" y="3939"/>
                        <a:pt x="19697" y="3939"/>
                      </a:cubicBezTo>
                      <a:cubicBezTo>
                        <a:pt x="19697" y="3939"/>
                        <a:pt x="15758" y="3939"/>
                        <a:pt x="15758" y="3939"/>
                      </a:cubicBezTo>
                      <a:cubicBezTo>
                        <a:pt x="15758" y="3939"/>
                        <a:pt x="11818" y="3939"/>
                        <a:pt x="11818" y="0"/>
                      </a:cubicBezTo>
                      <a:cubicBezTo>
                        <a:pt x="3939" y="3939"/>
                        <a:pt x="0" y="0"/>
                        <a:pt x="0" y="0"/>
                      </a:cubicBezTo>
                      <a:cubicBezTo>
                        <a:pt x="0" y="0"/>
                        <a:pt x="0" y="0"/>
                        <a:pt x="0" y="0"/>
                      </a:cubicBezTo>
                      <a:close/>
                    </a:path>
                  </a:pathLst>
                </a:custGeom>
                <a:solidFill>
                  <a:srgbClr val="A05627"/>
                </a:solidFill>
                <a:ln w="39379" cap="flat">
                  <a:noFill/>
                  <a:prstDash val="solid"/>
                  <a:miter/>
                </a:ln>
              </p:spPr>
              <p:txBody>
                <a:bodyPr rtlCol="0" anchor="ctr"/>
                <a:lstStyle/>
                <a:p>
                  <a:endParaRPr lang="en-US"/>
                </a:p>
              </p:txBody>
            </p:sp>
            <p:sp>
              <p:nvSpPr>
                <p:cNvPr id="3557" name="Freeform: Shape 3556">
                  <a:extLst>
                    <a:ext uri="{FF2B5EF4-FFF2-40B4-BE49-F238E27FC236}">
                      <a16:creationId xmlns:a16="http://schemas.microsoft.com/office/drawing/2014/main" xmlns="" id="{490273D5-9728-433B-923F-84161BAD6BAE}"/>
                    </a:ext>
                  </a:extLst>
                </p:cNvPr>
                <p:cNvSpPr/>
                <p:nvPr/>
              </p:nvSpPr>
              <p:spPr>
                <a:xfrm>
                  <a:off x="16488950" y="2882822"/>
                  <a:ext cx="95026" cy="229851"/>
                </a:xfrm>
                <a:custGeom>
                  <a:avLst/>
                  <a:gdLst>
                    <a:gd name="connsiteX0" fmla="*/ 59092 w 95026"/>
                    <a:gd name="connsiteY0" fmla="*/ 231 h 229851"/>
                    <a:gd name="connsiteX1" fmla="*/ 27576 w 95026"/>
                    <a:gd name="connsiteY1" fmla="*/ 31747 h 229851"/>
                    <a:gd name="connsiteX2" fmla="*/ 23637 w 95026"/>
                    <a:gd name="connsiteY2" fmla="*/ 114476 h 229851"/>
                    <a:gd name="connsiteX3" fmla="*/ 0 w 95026"/>
                    <a:gd name="connsiteY3" fmla="*/ 145992 h 229851"/>
                    <a:gd name="connsiteX4" fmla="*/ 15758 w 95026"/>
                    <a:gd name="connsiteY4" fmla="*/ 169629 h 229851"/>
                    <a:gd name="connsiteX5" fmla="*/ 15758 w 95026"/>
                    <a:gd name="connsiteY5" fmla="*/ 189326 h 229851"/>
                    <a:gd name="connsiteX6" fmla="*/ 23637 w 95026"/>
                    <a:gd name="connsiteY6" fmla="*/ 228721 h 229851"/>
                    <a:gd name="connsiteX7" fmla="*/ 23637 w 95026"/>
                    <a:gd name="connsiteY7" fmla="*/ 228721 h 229851"/>
                    <a:gd name="connsiteX8" fmla="*/ 35455 w 95026"/>
                    <a:gd name="connsiteY8" fmla="*/ 189326 h 229851"/>
                    <a:gd name="connsiteX9" fmla="*/ 39395 w 95026"/>
                    <a:gd name="connsiteY9" fmla="*/ 153871 h 229851"/>
                    <a:gd name="connsiteX10" fmla="*/ 43334 w 95026"/>
                    <a:gd name="connsiteY10" fmla="*/ 126294 h 229851"/>
                    <a:gd name="connsiteX11" fmla="*/ 82729 w 95026"/>
                    <a:gd name="connsiteY11" fmla="*/ 82960 h 229851"/>
                    <a:gd name="connsiteX12" fmla="*/ 59092 w 95026"/>
                    <a:gd name="connsiteY12" fmla="*/ 231 h 22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026" h="229851">
                      <a:moveTo>
                        <a:pt x="59092" y="231"/>
                      </a:moveTo>
                      <a:cubicBezTo>
                        <a:pt x="43334" y="231"/>
                        <a:pt x="35455" y="15989"/>
                        <a:pt x="27576" y="31747"/>
                      </a:cubicBezTo>
                      <a:cubicBezTo>
                        <a:pt x="51213" y="31747"/>
                        <a:pt x="74850" y="90839"/>
                        <a:pt x="23637" y="114476"/>
                      </a:cubicBezTo>
                      <a:cubicBezTo>
                        <a:pt x="23637" y="114476"/>
                        <a:pt x="43334" y="161750"/>
                        <a:pt x="0" y="145992"/>
                      </a:cubicBezTo>
                      <a:cubicBezTo>
                        <a:pt x="0" y="145992"/>
                        <a:pt x="0" y="161750"/>
                        <a:pt x="15758" y="169629"/>
                      </a:cubicBezTo>
                      <a:cubicBezTo>
                        <a:pt x="27576" y="177507"/>
                        <a:pt x="35455" y="189326"/>
                        <a:pt x="15758" y="189326"/>
                      </a:cubicBezTo>
                      <a:cubicBezTo>
                        <a:pt x="15758" y="189326"/>
                        <a:pt x="27576" y="212963"/>
                        <a:pt x="23637" y="228721"/>
                      </a:cubicBezTo>
                      <a:cubicBezTo>
                        <a:pt x="23637" y="228721"/>
                        <a:pt x="23637" y="228721"/>
                        <a:pt x="23637" y="228721"/>
                      </a:cubicBezTo>
                      <a:cubicBezTo>
                        <a:pt x="47274" y="236600"/>
                        <a:pt x="59092" y="201145"/>
                        <a:pt x="35455" y="189326"/>
                      </a:cubicBezTo>
                      <a:cubicBezTo>
                        <a:pt x="35455" y="189326"/>
                        <a:pt x="55153" y="177507"/>
                        <a:pt x="39395" y="153871"/>
                      </a:cubicBezTo>
                      <a:cubicBezTo>
                        <a:pt x="39395" y="153871"/>
                        <a:pt x="51213" y="142052"/>
                        <a:pt x="43334" y="126294"/>
                      </a:cubicBezTo>
                      <a:cubicBezTo>
                        <a:pt x="43334" y="126294"/>
                        <a:pt x="66971" y="122355"/>
                        <a:pt x="82729" y="82960"/>
                      </a:cubicBezTo>
                      <a:cubicBezTo>
                        <a:pt x="106366" y="43565"/>
                        <a:pt x="94547" y="-3709"/>
                        <a:pt x="59092" y="231"/>
                      </a:cubicBezTo>
                      <a:close/>
                    </a:path>
                  </a:pathLst>
                </a:custGeom>
                <a:solidFill>
                  <a:srgbClr val="F6C3A4"/>
                </a:solidFill>
                <a:ln w="39379" cap="flat">
                  <a:noFill/>
                  <a:prstDash val="solid"/>
                  <a:miter/>
                </a:ln>
              </p:spPr>
              <p:txBody>
                <a:bodyPr rtlCol="0" anchor="ctr"/>
                <a:lstStyle/>
                <a:p>
                  <a:endParaRPr lang="en-US"/>
                </a:p>
              </p:txBody>
            </p:sp>
          </p:grpSp>
        </p:grpSp>
        <p:grpSp>
          <p:nvGrpSpPr>
            <p:cNvPr id="3558" name="Graphic 2510">
              <a:extLst>
                <a:ext uri="{FF2B5EF4-FFF2-40B4-BE49-F238E27FC236}">
                  <a16:creationId xmlns:a16="http://schemas.microsoft.com/office/drawing/2014/main" xmlns="" id="{FBBE632A-2F5F-4908-980F-F688CDA32F13}"/>
                </a:ext>
              </a:extLst>
            </p:cNvPr>
            <p:cNvGrpSpPr/>
            <p:nvPr/>
          </p:nvGrpSpPr>
          <p:grpSpPr>
            <a:xfrm>
              <a:off x="12380069" y="803006"/>
              <a:ext cx="1460780" cy="3159464"/>
              <a:chOff x="12380069" y="803006"/>
              <a:chExt cx="1460780" cy="3159464"/>
            </a:xfrm>
          </p:grpSpPr>
          <p:grpSp>
            <p:nvGrpSpPr>
              <p:cNvPr id="3559" name="Graphic 2510">
                <a:extLst>
                  <a:ext uri="{FF2B5EF4-FFF2-40B4-BE49-F238E27FC236}">
                    <a16:creationId xmlns:a16="http://schemas.microsoft.com/office/drawing/2014/main" xmlns="" id="{776B6271-7D44-4AC0-AD0F-307E95842FE4}"/>
                  </a:ext>
                </a:extLst>
              </p:cNvPr>
              <p:cNvGrpSpPr/>
              <p:nvPr/>
            </p:nvGrpSpPr>
            <p:grpSpPr>
              <a:xfrm>
                <a:off x="12380069" y="803006"/>
                <a:ext cx="1460780" cy="3159464"/>
                <a:chOff x="12380069" y="803006"/>
                <a:chExt cx="1460780" cy="3159464"/>
              </a:xfrm>
            </p:grpSpPr>
            <p:grpSp>
              <p:nvGrpSpPr>
                <p:cNvPr id="3560" name="Graphic 2510">
                  <a:extLst>
                    <a:ext uri="{FF2B5EF4-FFF2-40B4-BE49-F238E27FC236}">
                      <a16:creationId xmlns:a16="http://schemas.microsoft.com/office/drawing/2014/main" xmlns="" id="{818C8BBA-46B9-4293-8830-04A727ECFE8E}"/>
                    </a:ext>
                  </a:extLst>
                </p:cNvPr>
                <p:cNvGrpSpPr/>
                <p:nvPr/>
              </p:nvGrpSpPr>
              <p:grpSpPr>
                <a:xfrm>
                  <a:off x="12679317" y="3068209"/>
                  <a:ext cx="1083510" cy="894262"/>
                  <a:chOff x="12679317" y="3068209"/>
                  <a:chExt cx="1083510" cy="894262"/>
                </a:xfrm>
              </p:grpSpPr>
              <p:grpSp>
                <p:nvGrpSpPr>
                  <p:cNvPr id="3561" name="Graphic 2510">
                    <a:extLst>
                      <a:ext uri="{FF2B5EF4-FFF2-40B4-BE49-F238E27FC236}">
                        <a16:creationId xmlns:a16="http://schemas.microsoft.com/office/drawing/2014/main" xmlns="" id="{F23C87A4-1D4B-4E0B-8836-D34FA2F50B2F}"/>
                      </a:ext>
                    </a:extLst>
                  </p:cNvPr>
                  <p:cNvGrpSpPr/>
                  <p:nvPr/>
                </p:nvGrpSpPr>
                <p:grpSpPr>
                  <a:xfrm>
                    <a:off x="13195542" y="3111543"/>
                    <a:ext cx="567285" cy="773683"/>
                    <a:chOff x="13195542" y="3111543"/>
                    <a:chExt cx="567285" cy="773683"/>
                  </a:xfrm>
                </p:grpSpPr>
                <p:grpSp>
                  <p:nvGrpSpPr>
                    <p:cNvPr id="3562" name="Graphic 2510">
                      <a:extLst>
                        <a:ext uri="{FF2B5EF4-FFF2-40B4-BE49-F238E27FC236}">
                          <a16:creationId xmlns:a16="http://schemas.microsoft.com/office/drawing/2014/main" xmlns="" id="{0286E74A-99A4-46F4-A7DA-263632F0D5BB}"/>
                        </a:ext>
                      </a:extLst>
                    </p:cNvPr>
                    <p:cNvGrpSpPr/>
                    <p:nvPr/>
                  </p:nvGrpSpPr>
                  <p:grpSpPr>
                    <a:xfrm>
                      <a:off x="13246755" y="3115482"/>
                      <a:ext cx="220611" cy="586982"/>
                      <a:chOff x="13246755" y="3115482"/>
                      <a:chExt cx="220611" cy="586982"/>
                    </a:xfrm>
                  </p:grpSpPr>
                  <p:sp>
                    <p:nvSpPr>
                      <p:cNvPr id="3563" name="Freeform: Shape 3562">
                        <a:extLst>
                          <a:ext uri="{FF2B5EF4-FFF2-40B4-BE49-F238E27FC236}">
                            <a16:creationId xmlns:a16="http://schemas.microsoft.com/office/drawing/2014/main" xmlns="" id="{7543C387-0C36-451B-809F-31A57DAB2B76}"/>
                          </a:ext>
                        </a:extLst>
                      </p:cNvPr>
                      <p:cNvSpPr/>
                      <p:nvPr/>
                    </p:nvSpPr>
                    <p:spPr>
                      <a:xfrm>
                        <a:off x="13256823" y="3115482"/>
                        <a:ext cx="210543" cy="578749"/>
                      </a:xfrm>
                      <a:custGeom>
                        <a:avLst/>
                        <a:gdLst>
                          <a:gd name="connsiteX0" fmla="*/ 17509 w 210543"/>
                          <a:gd name="connsiteY0" fmla="*/ 267885 h 578749"/>
                          <a:gd name="connsiteX1" fmla="*/ 21448 w 210543"/>
                          <a:gd name="connsiteY1" fmla="*/ 126064 h 578749"/>
                          <a:gd name="connsiteX2" fmla="*/ 29327 w 210543"/>
                          <a:gd name="connsiteY2" fmla="*/ 15758 h 578749"/>
                          <a:gd name="connsiteX3" fmla="*/ 56904 w 210543"/>
                          <a:gd name="connsiteY3" fmla="*/ 23637 h 578749"/>
                          <a:gd name="connsiteX4" fmla="*/ 143572 w 210543"/>
                          <a:gd name="connsiteY4" fmla="*/ 19697 h 578749"/>
                          <a:gd name="connsiteX5" fmla="*/ 210544 w 210543"/>
                          <a:gd name="connsiteY5" fmla="*/ 0 h 578749"/>
                          <a:gd name="connsiteX6" fmla="*/ 190846 w 210543"/>
                          <a:gd name="connsiteY6" fmla="*/ 126064 h 578749"/>
                          <a:gd name="connsiteX7" fmla="*/ 163270 w 210543"/>
                          <a:gd name="connsiteY7" fmla="*/ 417585 h 578749"/>
                          <a:gd name="connsiteX8" fmla="*/ 159330 w 210543"/>
                          <a:gd name="connsiteY8" fmla="*/ 547588 h 578749"/>
                          <a:gd name="connsiteX9" fmla="*/ 155391 w 210543"/>
                          <a:gd name="connsiteY9" fmla="*/ 551528 h 578749"/>
                          <a:gd name="connsiteX10" fmla="*/ 41146 w 210543"/>
                          <a:gd name="connsiteY10" fmla="*/ 575164 h 578749"/>
                          <a:gd name="connsiteX11" fmla="*/ 1751 w 210543"/>
                          <a:gd name="connsiteY11" fmla="*/ 547588 h 578749"/>
                          <a:gd name="connsiteX12" fmla="*/ 1751 w 210543"/>
                          <a:gd name="connsiteY12" fmla="*/ 543649 h 578749"/>
                          <a:gd name="connsiteX13" fmla="*/ 13569 w 210543"/>
                          <a:gd name="connsiteY13" fmla="*/ 484556 h 578749"/>
                          <a:gd name="connsiteX14" fmla="*/ 17509 w 210543"/>
                          <a:gd name="connsiteY14" fmla="*/ 267885 h 578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0543" h="578749">
                            <a:moveTo>
                              <a:pt x="17509" y="267885"/>
                            </a:moveTo>
                            <a:cubicBezTo>
                              <a:pt x="17509" y="220611"/>
                              <a:pt x="17509" y="173337"/>
                              <a:pt x="21448" y="126064"/>
                            </a:cubicBezTo>
                            <a:cubicBezTo>
                              <a:pt x="21448" y="90608"/>
                              <a:pt x="25388" y="51213"/>
                              <a:pt x="29327" y="15758"/>
                            </a:cubicBezTo>
                            <a:cubicBezTo>
                              <a:pt x="37206" y="19697"/>
                              <a:pt x="45085" y="23637"/>
                              <a:pt x="56904" y="23637"/>
                            </a:cubicBezTo>
                            <a:cubicBezTo>
                              <a:pt x="84480" y="27577"/>
                              <a:pt x="115996" y="23637"/>
                              <a:pt x="143572" y="19697"/>
                            </a:cubicBezTo>
                            <a:cubicBezTo>
                              <a:pt x="167209" y="15758"/>
                              <a:pt x="186907" y="7879"/>
                              <a:pt x="210544" y="0"/>
                            </a:cubicBezTo>
                            <a:cubicBezTo>
                              <a:pt x="202665" y="43334"/>
                              <a:pt x="194786" y="82729"/>
                              <a:pt x="190846" y="126064"/>
                            </a:cubicBezTo>
                            <a:cubicBezTo>
                              <a:pt x="186907" y="173337"/>
                              <a:pt x="167209" y="370311"/>
                              <a:pt x="163270" y="417585"/>
                            </a:cubicBezTo>
                            <a:cubicBezTo>
                              <a:pt x="159330" y="464859"/>
                              <a:pt x="167209" y="500314"/>
                              <a:pt x="159330" y="547588"/>
                            </a:cubicBezTo>
                            <a:cubicBezTo>
                              <a:pt x="159330" y="551528"/>
                              <a:pt x="155391" y="551528"/>
                              <a:pt x="155391" y="551528"/>
                            </a:cubicBezTo>
                            <a:cubicBezTo>
                              <a:pt x="123875" y="579104"/>
                              <a:pt x="76601" y="583043"/>
                              <a:pt x="41146" y="575164"/>
                            </a:cubicBezTo>
                            <a:cubicBezTo>
                              <a:pt x="29327" y="571225"/>
                              <a:pt x="5690" y="563346"/>
                              <a:pt x="1751" y="547588"/>
                            </a:cubicBezTo>
                            <a:cubicBezTo>
                              <a:pt x="1751" y="547588"/>
                              <a:pt x="-2189" y="547588"/>
                              <a:pt x="1751" y="543649"/>
                            </a:cubicBezTo>
                            <a:cubicBezTo>
                              <a:pt x="5690" y="523951"/>
                              <a:pt x="9630" y="504254"/>
                              <a:pt x="13569" y="484556"/>
                            </a:cubicBezTo>
                            <a:cubicBezTo>
                              <a:pt x="13569" y="460920"/>
                              <a:pt x="17509" y="315159"/>
                              <a:pt x="17509" y="267885"/>
                            </a:cubicBezTo>
                            <a:close/>
                          </a:path>
                        </a:pathLst>
                      </a:custGeom>
                      <a:solidFill>
                        <a:srgbClr val="FBCA8F"/>
                      </a:solidFill>
                      <a:ln w="39379" cap="flat">
                        <a:noFill/>
                        <a:prstDash val="solid"/>
                        <a:miter/>
                      </a:ln>
                    </p:spPr>
                    <p:txBody>
                      <a:bodyPr rtlCol="0" anchor="ctr"/>
                      <a:lstStyle/>
                      <a:p>
                        <a:endParaRPr lang="en-US"/>
                      </a:p>
                    </p:txBody>
                  </p:sp>
                  <p:sp>
                    <p:nvSpPr>
                      <p:cNvPr id="3564" name="Freeform: Shape 3563">
                        <a:extLst>
                          <a:ext uri="{FF2B5EF4-FFF2-40B4-BE49-F238E27FC236}">
                            <a16:creationId xmlns:a16="http://schemas.microsoft.com/office/drawing/2014/main" xmlns="" id="{C02B62C8-51D4-4929-9696-F4D034E505D7}"/>
                          </a:ext>
                        </a:extLst>
                      </p:cNvPr>
                      <p:cNvSpPr/>
                      <p:nvPr/>
                    </p:nvSpPr>
                    <p:spPr>
                      <a:xfrm>
                        <a:off x="13246755" y="3115482"/>
                        <a:ext cx="216671" cy="586982"/>
                      </a:xfrm>
                      <a:custGeom>
                        <a:avLst/>
                        <a:gdLst>
                          <a:gd name="connsiteX0" fmla="*/ 43334 w 216671"/>
                          <a:gd name="connsiteY0" fmla="*/ 579104 h 586982"/>
                          <a:gd name="connsiteX1" fmla="*/ 3939 w 216671"/>
                          <a:gd name="connsiteY1" fmla="*/ 551528 h 586982"/>
                          <a:gd name="connsiteX2" fmla="*/ 0 w 216671"/>
                          <a:gd name="connsiteY2" fmla="*/ 543649 h 586982"/>
                          <a:gd name="connsiteX3" fmla="*/ 7879 w 216671"/>
                          <a:gd name="connsiteY3" fmla="*/ 504254 h 586982"/>
                          <a:gd name="connsiteX4" fmla="*/ 11818 w 216671"/>
                          <a:gd name="connsiteY4" fmla="*/ 488496 h 586982"/>
                          <a:gd name="connsiteX5" fmla="*/ 23637 w 216671"/>
                          <a:gd name="connsiteY5" fmla="*/ 271824 h 586982"/>
                          <a:gd name="connsiteX6" fmla="*/ 23637 w 216671"/>
                          <a:gd name="connsiteY6" fmla="*/ 220611 h 586982"/>
                          <a:gd name="connsiteX7" fmla="*/ 27576 w 216671"/>
                          <a:gd name="connsiteY7" fmla="*/ 130003 h 586982"/>
                          <a:gd name="connsiteX8" fmla="*/ 27576 w 216671"/>
                          <a:gd name="connsiteY8" fmla="*/ 110306 h 586982"/>
                          <a:gd name="connsiteX9" fmla="*/ 35455 w 216671"/>
                          <a:gd name="connsiteY9" fmla="*/ 19697 h 586982"/>
                          <a:gd name="connsiteX10" fmla="*/ 35455 w 216671"/>
                          <a:gd name="connsiteY10" fmla="*/ 15758 h 586982"/>
                          <a:gd name="connsiteX11" fmla="*/ 39395 w 216671"/>
                          <a:gd name="connsiteY11" fmla="*/ 15758 h 586982"/>
                          <a:gd name="connsiteX12" fmla="*/ 66971 w 216671"/>
                          <a:gd name="connsiteY12" fmla="*/ 23637 h 586982"/>
                          <a:gd name="connsiteX13" fmla="*/ 90608 w 216671"/>
                          <a:gd name="connsiteY13" fmla="*/ 27577 h 586982"/>
                          <a:gd name="connsiteX14" fmla="*/ 149700 w 216671"/>
                          <a:gd name="connsiteY14" fmla="*/ 19697 h 586982"/>
                          <a:gd name="connsiteX15" fmla="*/ 212732 w 216671"/>
                          <a:gd name="connsiteY15" fmla="*/ 0 h 586982"/>
                          <a:gd name="connsiteX16" fmla="*/ 216672 w 216671"/>
                          <a:gd name="connsiteY16" fmla="*/ 0 h 586982"/>
                          <a:gd name="connsiteX17" fmla="*/ 216672 w 216671"/>
                          <a:gd name="connsiteY17" fmla="*/ 3939 h 586982"/>
                          <a:gd name="connsiteX18" fmla="*/ 196974 w 216671"/>
                          <a:gd name="connsiteY18" fmla="*/ 130003 h 586982"/>
                          <a:gd name="connsiteX19" fmla="*/ 169398 w 216671"/>
                          <a:gd name="connsiteY19" fmla="*/ 421525 h 586982"/>
                          <a:gd name="connsiteX20" fmla="*/ 169398 w 216671"/>
                          <a:gd name="connsiteY20" fmla="*/ 480617 h 586982"/>
                          <a:gd name="connsiteX21" fmla="*/ 165458 w 216671"/>
                          <a:gd name="connsiteY21" fmla="*/ 551528 h 586982"/>
                          <a:gd name="connsiteX22" fmla="*/ 157579 w 216671"/>
                          <a:gd name="connsiteY22" fmla="*/ 559407 h 586982"/>
                          <a:gd name="connsiteX23" fmla="*/ 78790 w 216671"/>
                          <a:gd name="connsiteY23" fmla="*/ 586983 h 586982"/>
                          <a:gd name="connsiteX24" fmla="*/ 78790 w 216671"/>
                          <a:gd name="connsiteY24" fmla="*/ 586983 h 586982"/>
                          <a:gd name="connsiteX25" fmla="*/ 43334 w 216671"/>
                          <a:gd name="connsiteY25" fmla="*/ 579104 h 586982"/>
                          <a:gd name="connsiteX26" fmla="*/ 153640 w 216671"/>
                          <a:gd name="connsiteY26" fmla="*/ 23637 h 586982"/>
                          <a:gd name="connsiteX27" fmla="*/ 90608 w 216671"/>
                          <a:gd name="connsiteY27" fmla="*/ 31516 h 586982"/>
                          <a:gd name="connsiteX28" fmla="*/ 63032 w 216671"/>
                          <a:gd name="connsiteY28" fmla="*/ 27577 h 586982"/>
                          <a:gd name="connsiteX29" fmla="*/ 39395 w 216671"/>
                          <a:gd name="connsiteY29" fmla="*/ 19697 h 586982"/>
                          <a:gd name="connsiteX30" fmla="*/ 35455 w 216671"/>
                          <a:gd name="connsiteY30" fmla="*/ 106366 h 586982"/>
                          <a:gd name="connsiteX31" fmla="*/ 35455 w 216671"/>
                          <a:gd name="connsiteY31" fmla="*/ 126064 h 586982"/>
                          <a:gd name="connsiteX32" fmla="*/ 31516 w 216671"/>
                          <a:gd name="connsiteY32" fmla="*/ 216672 h 586982"/>
                          <a:gd name="connsiteX33" fmla="*/ 31516 w 216671"/>
                          <a:gd name="connsiteY33" fmla="*/ 267885 h 586982"/>
                          <a:gd name="connsiteX34" fmla="*/ 19697 w 216671"/>
                          <a:gd name="connsiteY34" fmla="*/ 488496 h 586982"/>
                          <a:gd name="connsiteX35" fmla="*/ 15758 w 216671"/>
                          <a:gd name="connsiteY35" fmla="*/ 504254 h 586982"/>
                          <a:gd name="connsiteX36" fmla="*/ 7879 w 216671"/>
                          <a:gd name="connsiteY36" fmla="*/ 543649 h 586982"/>
                          <a:gd name="connsiteX37" fmla="*/ 7879 w 216671"/>
                          <a:gd name="connsiteY37" fmla="*/ 547588 h 586982"/>
                          <a:gd name="connsiteX38" fmla="*/ 43334 w 216671"/>
                          <a:gd name="connsiteY38" fmla="*/ 571225 h 586982"/>
                          <a:gd name="connsiteX39" fmla="*/ 78790 w 216671"/>
                          <a:gd name="connsiteY39" fmla="*/ 575164 h 586982"/>
                          <a:gd name="connsiteX40" fmla="*/ 153640 w 216671"/>
                          <a:gd name="connsiteY40" fmla="*/ 547588 h 586982"/>
                          <a:gd name="connsiteX41" fmla="*/ 157579 w 216671"/>
                          <a:gd name="connsiteY41" fmla="*/ 547588 h 586982"/>
                          <a:gd name="connsiteX42" fmla="*/ 157579 w 216671"/>
                          <a:gd name="connsiteY42" fmla="*/ 547588 h 586982"/>
                          <a:gd name="connsiteX43" fmla="*/ 161519 w 216671"/>
                          <a:gd name="connsiteY43" fmla="*/ 476677 h 586982"/>
                          <a:gd name="connsiteX44" fmla="*/ 161519 w 216671"/>
                          <a:gd name="connsiteY44" fmla="*/ 417585 h 586982"/>
                          <a:gd name="connsiteX45" fmla="*/ 189095 w 216671"/>
                          <a:gd name="connsiteY45" fmla="*/ 126064 h 586982"/>
                          <a:gd name="connsiteX46" fmla="*/ 208793 w 216671"/>
                          <a:gd name="connsiteY46" fmla="*/ 3939 h 586982"/>
                          <a:gd name="connsiteX47" fmla="*/ 153640 w 216671"/>
                          <a:gd name="connsiteY47" fmla="*/ 23637 h 586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6671" h="586982">
                            <a:moveTo>
                              <a:pt x="43334" y="579104"/>
                            </a:moveTo>
                            <a:cubicBezTo>
                              <a:pt x="39395" y="579104"/>
                              <a:pt x="7879" y="567285"/>
                              <a:pt x="3939" y="551528"/>
                            </a:cubicBezTo>
                            <a:cubicBezTo>
                              <a:pt x="3939" y="551528"/>
                              <a:pt x="0" y="547588"/>
                              <a:pt x="0" y="543649"/>
                            </a:cubicBezTo>
                            <a:cubicBezTo>
                              <a:pt x="0" y="527891"/>
                              <a:pt x="3939" y="516072"/>
                              <a:pt x="7879" y="504254"/>
                            </a:cubicBezTo>
                            <a:cubicBezTo>
                              <a:pt x="7879" y="500314"/>
                              <a:pt x="11818" y="492435"/>
                              <a:pt x="11818" y="488496"/>
                            </a:cubicBezTo>
                            <a:cubicBezTo>
                              <a:pt x="15758" y="464859"/>
                              <a:pt x="23637" y="319098"/>
                              <a:pt x="23637" y="271824"/>
                            </a:cubicBezTo>
                            <a:cubicBezTo>
                              <a:pt x="23637" y="256066"/>
                              <a:pt x="23637" y="240308"/>
                              <a:pt x="23637" y="220611"/>
                            </a:cubicBezTo>
                            <a:cubicBezTo>
                              <a:pt x="23637" y="189095"/>
                              <a:pt x="23637" y="161519"/>
                              <a:pt x="27576" y="130003"/>
                            </a:cubicBezTo>
                            <a:cubicBezTo>
                              <a:pt x="27576" y="122124"/>
                              <a:pt x="27576" y="118184"/>
                              <a:pt x="27576" y="110306"/>
                            </a:cubicBezTo>
                            <a:cubicBezTo>
                              <a:pt x="27576" y="78790"/>
                              <a:pt x="31516" y="51213"/>
                              <a:pt x="35455" y="19697"/>
                            </a:cubicBezTo>
                            <a:cubicBezTo>
                              <a:pt x="35455" y="19697"/>
                              <a:pt x="35455" y="15758"/>
                              <a:pt x="35455" y="15758"/>
                            </a:cubicBezTo>
                            <a:cubicBezTo>
                              <a:pt x="35455" y="15758"/>
                              <a:pt x="39395" y="15758"/>
                              <a:pt x="39395" y="15758"/>
                            </a:cubicBezTo>
                            <a:cubicBezTo>
                              <a:pt x="47274" y="19697"/>
                              <a:pt x="55153" y="23637"/>
                              <a:pt x="66971" y="23637"/>
                            </a:cubicBezTo>
                            <a:cubicBezTo>
                              <a:pt x="74850" y="23637"/>
                              <a:pt x="82729" y="27577"/>
                              <a:pt x="90608" y="27577"/>
                            </a:cubicBezTo>
                            <a:cubicBezTo>
                              <a:pt x="110306" y="27577"/>
                              <a:pt x="130003" y="23637"/>
                              <a:pt x="149700" y="19697"/>
                            </a:cubicBezTo>
                            <a:cubicBezTo>
                              <a:pt x="173337" y="15758"/>
                              <a:pt x="196974" y="7879"/>
                              <a:pt x="212732" y="0"/>
                            </a:cubicBezTo>
                            <a:cubicBezTo>
                              <a:pt x="212732" y="0"/>
                              <a:pt x="216672" y="0"/>
                              <a:pt x="216672" y="0"/>
                            </a:cubicBezTo>
                            <a:cubicBezTo>
                              <a:pt x="216672" y="0"/>
                              <a:pt x="216672" y="3939"/>
                              <a:pt x="216672" y="3939"/>
                            </a:cubicBezTo>
                            <a:cubicBezTo>
                              <a:pt x="204853" y="55153"/>
                              <a:pt x="200914" y="94548"/>
                              <a:pt x="196974" y="130003"/>
                            </a:cubicBezTo>
                            <a:cubicBezTo>
                              <a:pt x="193035" y="177277"/>
                              <a:pt x="173337" y="374251"/>
                              <a:pt x="169398" y="421525"/>
                            </a:cubicBezTo>
                            <a:cubicBezTo>
                              <a:pt x="165458" y="441222"/>
                              <a:pt x="169398" y="460920"/>
                              <a:pt x="169398" y="480617"/>
                            </a:cubicBezTo>
                            <a:cubicBezTo>
                              <a:pt x="169398" y="504254"/>
                              <a:pt x="169398" y="527891"/>
                              <a:pt x="165458" y="551528"/>
                            </a:cubicBezTo>
                            <a:cubicBezTo>
                              <a:pt x="165458" y="555467"/>
                              <a:pt x="161519" y="555467"/>
                              <a:pt x="157579" y="559407"/>
                            </a:cubicBezTo>
                            <a:cubicBezTo>
                              <a:pt x="137882" y="575164"/>
                              <a:pt x="110306" y="586983"/>
                              <a:pt x="78790" y="586983"/>
                            </a:cubicBezTo>
                            <a:lnTo>
                              <a:pt x="78790" y="586983"/>
                            </a:lnTo>
                            <a:cubicBezTo>
                              <a:pt x="66971" y="583043"/>
                              <a:pt x="55153" y="583043"/>
                              <a:pt x="43334" y="579104"/>
                            </a:cubicBezTo>
                            <a:close/>
                            <a:moveTo>
                              <a:pt x="153640" y="23637"/>
                            </a:moveTo>
                            <a:cubicBezTo>
                              <a:pt x="133942" y="27577"/>
                              <a:pt x="114245" y="31516"/>
                              <a:pt x="90608" y="31516"/>
                            </a:cubicBezTo>
                            <a:cubicBezTo>
                              <a:pt x="82729" y="31516"/>
                              <a:pt x="70911" y="31516"/>
                              <a:pt x="63032" y="27577"/>
                            </a:cubicBezTo>
                            <a:cubicBezTo>
                              <a:pt x="55153" y="27577"/>
                              <a:pt x="47274" y="23637"/>
                              <a:pt x="39395" y="19697"/>
                            </a:cubicBezTo>
                            <a:cubicBezTo>
                              <a:pt x="35455" y="47274"/>
                              <a:pt x="35455" y="74850"/>
                              <a:pt x="35455" y="106366"/>
                            </a:cubicBezTo>
                            <a:cubicBezTo>
                              <a:pt x="35455" y="114245"/>
                              <a:pt x="35455" y="118184"/>
                              <a:pt x="35455" y="126064"/>
                            </a:cubicBezTo>
                            <a:cubicBezTo>
                              <a:pt x="35455" y="157579"/>
                              <a:pt x="35455" y="185156"/>
                              <a:pt x="31516" y="216672"/>
                            </a:cubicBezTo>
                            <a:cubicBezTo>
                              <a:pt x="31516" y="232430"/>
                              <a:pt x="31516" y="248187"/>
                              <a:pt x="31516" y="267885"/>
                            </a:cubicBezTo>
                            <a:cubicBezTo>
                              <a:pt x="31516" y="303340"/>
                              <a:pt x="27576" y="460920"/>
                              <a:pt x="19697" y="488496"/>
                            </a:cubicBezTo>
                            <a:cubicBezTo>
                              <a:pt x="19697" y="496375"/>
                              <a:pt x="15758" y="500314"/>
                              <a:pt x="15758" y="504254"/>
                            </a:cubicBezTo>
                            <a:cubicBezTo>
                              <a:pt x="11818" y="516072"/>
                              <a:pt x="7879" y="531830"/>
                              <a:pt x="7879" y="543649"/>
                            </a:cubicBezTo>
                            <a:cubicBezTo>
                              <a:pt x="7879" y="543649"/>
                              <a:pt x="7879" y="543649"/>
                              <a:pt x="7879" y="547588"/>
                            </a:cubicBezTo>
                            <a:cubicBezTo>
                              <a:pt x="11818" y="559407"/>
                              <a:pt x="35455" y="567285"/>
                              <a:pt x="43334" y="571225"/>
                            </a:cubicBezTo>
                            <a:cubicBezTo>
                              <a:pt x="55153" y="575164"/>
                              <a:pt x="66971" y="575164"/>
                              <a:pt x="78790" y="575164"/>
                            </a:cubicBezTo>
                            <a:cubicBezTo>
                              <a:pt x="106366" y="575164"/>
                              <a:pt x="133942" y="567285"/>
                              <a:pt x="153640" y="547588"/>
                            </a:cubicBezTo>
                            <a:cubicBezTo>
                              <a:pt x="153640" y="547588"/>
                              <a:pt x="153640" y="547588"/>
                              <a:pt x="157579" y="547588"/>
                            </a:cubicBezTo>
                            <a:cubicBezTo>
                              <a:pt x="157579" y="547588"/>
                              <a:pt x="157579" y="547588"/>
                              <a:pt x="157579" y="547588"/>
                            </a:cubicBezTo>
                            <a:cubicBezTo>
                              <a:pt x="161519" y="523951"/>
                              <a:pt x="161519" y="500314"/>
                              <a:pt x="161519" y="476677"/>
                            </a:cubicBezTo>
                            <a:cubicBezTo>
                              <a:pt x="161519" y="456980"/>
                              <a:pt x="161519" y="437282"/>
                              <a:pt x="161519" y="417585"/>
                            </a:cubicBezTo>
                            <a:cubicBezTo>
                              <a:pt x="165458" y="370311"/>
                              <a:pt x="185156" y="173337"/>
                              <a:pt x="189095" y="126064"/>
                            </a:cubicBezTo>
                            <a:cubicBezTo>
                              <a:pt x="193035" y="90608"/>
                              <a:pt x="200914" y="51213"/>
                              <a:pt x="208793" y="3939"/>
                            </a:cubicBezTo>
                            <a:cubicBezTo>
                              <a:pt x="193035" y="11819"/>
                              <a:pt x="177277" y="19697"/>
                              <a:pt x="153640" y="23637"/>
                            </a:cubicBezTo>
                            <a:close/>
                          </a:path>
                        </a:pathLst>
                      </a:custGeom>
                      <a:solidFill>
                        <a:srgbClr val="D97E31"/>
                      </a:solidFill>
                      <a:ln w="39379" cap="flat">
                        <a:noFill/>
                        <a:prstDash val="solid"/>
                        <a:miter/>
                      </a:ln>
                    </p:spPr>
                    <p:txBody>
                      <a:bodyPr rtlCol="0" anchor="ctr"/>
                      <a:lstStyle/>
                      <a:p>
                        <a:endParaRPr lang="en-US"/>
                      </a:p>
                    </p:txBody>
                  </p:sp>
                </p:grpSp>
                <p:sp>
                  <p:nvSpPr>
                    <p:cNvPr id="3565" name="Freeform: Shape 3564">
                      <a:extLst>
                        <a:ext uri="{FF2B5EF4-FFF2-40B4-BE49-F238E27FC236}">
                          <a16:creationId xmlns:a16="http://schemas.microsoft.com/office/drawing/2014/main" xmlns="" id="{31DD6135-56F9-47F2-8202-6222D18807E9}"/>
                        </a:ext>
                      </a:extLst>
                    </p:cNvPr>
                    <p:cNvSpPr/>
                    <p:nvPr/>
                  </p:nvSpPr>
                  <p:spPr>
                    <a:xfrm>
                      <a:off x="13248944" y="3111543"/>
                      <a:ext cx="218422" cy="577134"/>
                    </a:xfrm>
                    <a:custGeom>
                      <a:avLst/>
                      <a:gdLst>
                        <a:gd name="connsiteX0" fmla="*/ 13569 w 218422"/>
                        <a:gd name="connsiteY0" fmla="*/ 488496 h 577134"/>
                        <a:gd name="connsiteX1" fmla="*/ 25388 w 218422"/>
                        <a:gd name="connsiteY1" fmla="*/ 267885 h 577134"/>
                        <a:gd name="connsiteX2" fmla="*/ 29327 w 218422"/>
                        <a:gd name="connsiteY2" fmla="*/ 126063 h 577134"/>
                        <a:gd name="connsiteX3" fmla="*/ 37206 w 218422"/>
                        <a:gd name="connsiteY3" fmla="*/ 15758 h 577134"/>
                        <a:gd name="connsiteX4" fmla="*/ 64783 w 218422"/>
                        <a:gd name="connsiteY4" fmla="*/ 23637 h 577134"/>
                        <a:gd name="connsiteX5" fmla="*/ 151451 w 218422"/>
                        <a:gd name="connsiteY5" fmla="*/ 19697 h 577134"/>
                        <a:gd name="connsiteX6" fmla="*/ 218423 w 218422"/>
                        <a:gd name="connsiteY6" fmla="*/ 0 h 577134"/>
                        <a:gd name="connsiteX7" fmla="*/ 206604 w 218422"/>
                        <a:gd name="connsiteY7" fmla="*/ 66971 h 577134"/>
                        <a:gd name="connsiteX8" fmla="*/ 155391 w 218422"/>
                        <a:gd name="connsiteY8" fmla="*/ 90608 h 577134"/>
                        <a:gd name="connsiteX9" fmla="*/ 131754 w 218422"/>
                        <a:gd name="connsiteY9" fmla="*/ 133942 h 577134"/>
                        <a:gd name="connsiteX10" fmla="*/ 123875 w 218422"/>
                        <a:gd name="connsiteY10" fmla="*/ 200914 h 577134"/>
                        <a:gd name="connsiteX11" fmla="*/ 115996 w 218422"/>
                        <a:gd name="connsiteY11" fmla="*/ 311219 h 577134"/>
                        <a:gd name="connsiteX12" fmla="*/ 108117 w 218422"/>
                        <a:gd name="connsiteY12" fmla="*/ 421524 h 577134"/>
                        <a:gd name="connsiteX13" fmla="*/ 104177 w 218422"/>
                        <a:gd name="connsiteY13" fmla="*/ 520012 h 577134"/>
                        <a:gd name="connsiteX14" fmla="*/ 119935 w 218422"/>
                        <a:gd name="connsiteY14" fmla="*/ 571225 h 577134"/>
                        <a:gd name="connsiteX15" fmla="*/ 41146 w 218422"/>
                        <a:gd name="connsiteY15" fmla="*/ 571225 h 577134"/>
                        <a:gd name="connsiteX16" fmla="*/ 1751 w 218422"/>
                        <a:gd name="connsiteY16" fmla="*/ 543649 h 577134"/>
                        <a:gd name="connsiteX17" fmla="*/ 1751 w 218422"/>
                        <a:gd name="connsiteY17" fmla="*/ 539709 h 577134"/>
                        <a:gd name="connsiteX18" fmla="*/ 13569 w 218422"/>
                        <a:gd name="connsiteY18" fmla="*/ 488496 h 577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422" h="577134">
                          <a:moveTo>
                            <a:pt x="13569" y="488496"/>
                          </a:moveTo>
                          <a:cubicBezTo>
                            <a:pt x="21448" y="464859"/>
                            <a:pt x="25388" y="315159"/>
                            <a:pt x="25388" y="267885"/>
                          </a:cubicBezTo>
                          <a:cubicBezTo>
                            <a:pt x="25388" y="220611"/>
                            <a:pt x="25388" y="173337"/>
                            <a:pt x="29327" y="126063"/>
                          </a:cubicBezTo>
                          <a:cubicBezTo>
                            <a:pt x="29327" y="90608"/>
                            <a:pt x="33267" y="51213"/>
                            <a:pt x="37206" y="15758"/>
                          </a:cubicBezTo>
                          <a:cubicBezTo>
                            <a:pt x="45085" y="19697"/>
                            <a:pt x="52964" y="23637"/>
                            <a:pt x="64783" y="23637"/>
                          </a:cubicBezTo>
                          <a:cubicBezTo>
                            <a:pt x="92359" y="27576"/>
                            <a:pt x="123875" y="23637"/>
                            <a:pt x="151451" y="19697"/>
                          </a:cubicBezTo>
                          <a:cubicBezTo>
                            <a:pt x="175088" y="15758"/>
                            <a:pt x="194786" y="7879"/>
                            <a:pt x="218423" y="0"/>
                          </a:cubicBezTo>
                          <a:cubicBezTo>
                            <a:pt x="214483" y="23637"/>
                            <a:pt x="210544" y="47274"/>
                            <a:pt x="206604" y="66971"/>
                          </a:cubicBezTo>
                          <a:cubicBezTo>
                            <a:pt x="190846" y="74850"/>
                            <a:pt x="171149" y="78790"/>
                            <a:pt x="155391" y="90608"/>
                          </a:cubicBezTo>
                          <a:cubicBezTo>
                            <a:pt x="139633" y="98487"/>
                            <a:pt x="135693" y="118184"/>
                            <a:pt x="131754" y="133942"/>
                          </a:cubicBezTo>
                          <a:cubicBezTo>
                            <a:pt x="127814" y="157579"/>
                            <a:pt x="127814" y="181216"/>
                            <a:pt x="123875" y="200914"/>
                          </a:cubicBezTo>
                          <a:cubicBezTo>
                            <a:pt x="119935" y="236369"/>
                            <a:pt x="115996" y="275764"/>
                            <a:pt x="115996" y="311219"/>
                          </a:cubicBezTo>
                          <a:cubicBezTo>
                            <a:pt x="115996" y="346675"/>
                            <a:pt x="112056" y="382130"/>
                            <a:pt x="108117" y="421524"/>
                          </a:cubicBezTo>
                          <a:cubicBezTo>
                            <a:pt x="104177" y="453040"/>
                            <a:pt x="100238" y="488496"/>
                            <a:pt x="104177" y="520012"/>
                          </a:cubicBezTo>
                          <a:cubicBezTo>
                            <a:pt x="104177" y="535770"/>
                            <a:pt x="112056" y="555467"/>
                            <a:pt x="119935" y="571225"/>
                          </a:cubicBezTo>
                          <a:cubicBezTo>
                            <a:pt x="96298" y="579104"/>
                            <a:pt x="64783" y="579104"/>
                            <a:pt x="41146" y="571225"/>
                          </a:cubicBezTo>
                          <a:cubicBezTo>
                            <a:pt x="29327" y="567285"/>
                            <a:pt x="5690" y="559406"/>
                            <a:pt x="1751" y="543649"/>
                          </a:cubicBezTo>
                          <a:cubicBezTo>
                            <a:pt x="1751" y="543649"/>
                            <a:pt x="-2189" y="543649"/>
                            <a:pt x="1751" y="539709"/>
                          </a:cubicBezTo>
                          <a:cubicBezTo>
                            <a:pt x="1751" y="527891"/>
                            <a:pt x="9630" y="508193"/>
                            <a:pt x="13569" y="488496"/>
                          </a:cubicBezTo>
                          <a:close/>
                        </a:path>
                      </a:pathLst>
                    </a:custGeom>
                    <a:solidFill>
                      <a:srgbClr val="FBCA8F">
                        <a:alpha val="50000"/>
                      </a:srgbClr>
                    </a:solidFill>
                    <a:ln w="39379" cap="flat">
                      <a:noFill/>
                      <a:prstDash val="solid"/>
                      <a:miter/>
                    </a:ln>
                  </p:spPr>
                  <p:txBody>
                    <a:bodyPr rtlCol="0" anchor="ctr"/>
                    <a:lstStyle/>
                    <a:p>
                      <a:endParaRPr lang="en-US"/>
                    </a:p>
                  </p:txBody>
                </p:sp>
                <p:sp>
                  <p:nvSpPr>
                    <p:cNvPr id="3566" name="Freeform: Shape 3565">
                      <a:extLst>
                        <a:ext uri="{FF2B5EF4-FFF2-40B4-BE49-F238E27FC236}">
                          <a16:creationId xmlns:a16="http://schemas.microsoft.com/office/drawing/2014/main" xmlns="" id="{30DD92CB-A718-445B-9326-0011893B24D0}"/>
                        </a:ext>
                      </a:extLst>
                    </p:cNvPr>
                    <p:cNvSpPr/>
                    <p:nvPr/>
                  </p:nvSpPr>
                  <p:spPr>
                    <a:xfrm>
                      <a:off x="13252883" y="3111543"/>
                      <a:ext cx="214483" cy="575164"/>
                    </a:xfrm>
                    <a:custGeom>
                      <a:avLst/>
                      <a:gdLst>
                        <a:gd name="connsiteX0" fmla="*/ 9630 w 214483"/>
                        <a:gd name="connsiteY0" fmla="*/ 488496 h 575164"/>
                        <a:gd name="connsiteX1" fmla="*/ 21448 w 214483"/>
                        <a:gd name="connsiteY1" fmla="*/ 267885 h 575164"/>
                        <a:gd name="connsiteX2" fmla="*/ 25388 w 214483"/>
                        <a:gd name="connsiteY2" fmla="*/ 126063 h 575164"/>
                        <a:gd name="connsiteX3" fmla="*/ 33267 w 214483"/>
                        <a:gd name="connsiteY3" fmla="*/ 15758 h 575164"/>
                        <a:gd name="connsiteX4" fmla="*/ 60843 w 214483"/>
                        <a:gd name="connsiteY4" fmla="*/ 23637 h 575164"/>
                        <a:gd name="connsiteX5" fmla="*/ 147512 w 214483"/>
                        <a:gd name="connsiteY5" fmla="*/ 19697 h 575164"/>
                        <a:gd name="connsiteX6" fmla="*/ 214483 w 214483"/>
                        <a:gd name="connsiteY6" fmla="*/ 0 h 575164"/>
                        <a:gd name="connsiteX7" fmla="*/ 206604 w 214483"/>
                        <a:gd name="connsiteY7" fmla="*/ 47274 h 575164"/>
                        <a:gd name="connsiteX8" fmla="*/ 139633 w 214483"/>
                        <a:gd name="connsiteY8" fmla="*/ 63032 h 575164"/>
                        <a:gd name="connsiteX9" fmla="*/ 96298 w 214483"/>
                        <a:gd name="connsiteY9" fmla="*/ 74850 h 575164"/>
                        <a:gd name="connsiteX10" fmla="*/ 76601 w 214483"/>
                        <a:gd name="connsiteY10" fmla="*/ 126063 h 575164"/>
                        <a:gd name="connsiteX11" fmla="*/ 60843 w 214483"/>
                        <a:gd name="connsiteY11" fmla="*/ 512133 h 575164"/>
                        <a:gd name="connsiteX12" fmla="*/ 52964 w 214483"/>
                        <a:gd name="connsiteY12" fmla="*/ 575164 h 575164"/>
                        <a:gd name="connsiteX13" fmla="*/ 41146 w 214483"/>
                        <a:gd name="connsiteY13" fmla="*/ 571225 h 575164"/>
                        <a:gd name="connsiteX14" fmla="*/ 1751 w 214483"/>
                        <a:gd name="connsiteY14" fmla="*/ 543649 h 575164"/>
                        <a:gd name="connsiteX15" fmla="*/ 1751 w 214483"/>
                        <a:gd name="connsiteY15" fmla="*/ 539709 h 575164"/>
                        <a:gd name="connsiteX16" fmla="*/ 9630 w 214483"/>
                        <a:gd name="connsiteY16" fmla="*/ 488496 h 575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4483" h="575164">
                          <a:moveTo>
                            <a:pt x="9630" y="488496"/>
                          </a:moveTo>
                          <a:cubicBezTo>
                            <a:pt x="17509" y="464859"/>
                            <a:pt x="21448" y="315159"/>
                            <a:pt x="21448" y="267885"/>
                          </a:cubicBezTo>
                          <a:cubicBezTo>
                            <a:pt x="21448" y="220611"/>
                            <a:pt x="21448" y="173337"/>
                            <a:pt x="25388" y="126063"/>
                          </a:cubicBezTo>
                          <a:cubicBezTo>
                            <a:pt x="25388" y="90608"/>
                            <a:pt x="29327" y="51213"/>
                            <a:pt x="33267" y="15758"/>
                          </a:cubicBezTo>
                          <a:cubicBezTo>
                            <a:pt x="41146" y="19697"/>
                            <a:pt x="49025" y="23637"/>
                            <a:pt x="60843" y="23637"/>
                          </a:cubicBezTo>
                          <a:cubicBezTo>
                            <a:pt x="88419" y="27576"/>
                            <a:pt x="119935" y="23637"/>
                            <a:pt x="147512" y="19697"/>
                          </a:cubicBezTo>
                          <a:cubicBezTo>
                            <a:pt x="171149" y="15758"/>
                            <a:pt x="190846" y="7879"/>
                            <a:pt x="214483" y="0"/>
                          </a:cubicBezTo>
                          <a:cubicBezTo>
                            <a:pt x="210544" y="15758"/>
                            <a:pt x="206604" y="31516"/>
                            <a:pt x="206604" y="47274"/>
                          </a:cubicBezTo>
                          <a:cubicBezTo>
                            <a:pt x="186907" y="55153"/>
                            <a:pt x="163270" y="63032"/>
                            <a:pt x="139633" y="63032"/>
                          </a:cubicBezTo>
                          <a:cubicBezTo>
                            <a:pt x="123875" y="63032"/>
                            <a:pt x="108117" y="66971"/>
                            <a:pt x="96298" y="74850"/>
                          </a:cubicBezTo>
                          <a:cubicBezTo>
                            <a:pt x="80541" y="86668"/>
                            <a:pt x="80541" y="110306"/>
                            <a:pt x="76601" y="126063"/>
                          </a:cubicBezTo>
                          <a:cubicBezTo>
                            <a:pt x="72662" y="157579"/>
                            <a:pt x="49025" y="480617"/>
                            <a:pt x="60843" y="512133"/>
                          </a:cubicBezTo>
                          <a:cubicBezTo>
                            <a:pt x="68722" y="531830"/>
                            <a:pt x="60843" y="555467"/>
                            <a:pt x="52964" y="575164"/>
                          </a:cubicBezTo>
                          <a:cubicBezTo>
                            <a:pt x="49025" y="575164"/>
                            <a:pt x="45085" y="575164"/>
                            <a:pt x="41146" y="571225"/>
                          </a:cubicBezTo>
                          <a:cubicBezTo>
                            <a:pt x="29327" y="567285"/>
                            <a:pt x="5690" y="559406"/>
                            <a:pt x="1751" y="543649"/>
                          </a:cubicBezTo>
                          <a:cubicBezTo>
                            <a:pt x="1751" y="543649"/>
                            <a:pt x="-2189" y="543649"/>
                            <a:pt x="1751" y="539709"/>
                          </a:cubicBezTo>
                          <a:cubicBezTo>
                            <a:pt x="-2189" y="527891"/>
                            <a:pt x="5690" y="508193"/>
                            <a:pt x="9630" y="488496"/>
                          </a:cubicBezTo>
                          <a:close/>
                        </a:path>
                      </a:pathLst>
                    </a:custGeom>
                    <a:solidFill>
                      <a:srgbClr val="FBCA8F">
                        <a:alpha val="50000"/>
                      </a:srgbClr>
                    </a:solidFill>
                    <a:ln w="39379" cap="flat">
                      <a:noFill/>
                      <a:prstDash val="solid"/>
                      <a:miter/>
                    </a:ln>
                  </p:spPr>
                  <p:txBody>
                    <a:bodyPr rtlCol="0" anchor="ctr"/>
                    <a:lstStyle/>
                    <a:p>
                      <a:endParaRPr lang="en-US"/>
                    </a:p>
                  </p:txBody>
                </p:sp>
                <p:grpSp>
                  <p:nvGrpSpPr>
                    <p:cNvPr id="3567" name="Graphic 2510">
                      <a:extLst>
                        <a:ext uri="{FF2B5EF4-FFF2-40B4-BE49-F238E27FC236}">
                          <a16:creationId xmlns:a16="http://schemas.microsoft.com/office/drawing/2014/main" xmlns="" id="{EA91D9E5-9972-4621-8F2E-60E372567B53}"/>
                        </a:ext>
                      </a:extLst>
                    </p:cNvPr>
                    <p:cNvGrpSpPr/>
                    <p:nvPr/>
                  </p:nvGrpSpPr>
                  <p:grpSpPr>
                    <a:xfrm>
                      <a:off x="13246755" y="3422762"/>
                      <a:ext cx="181216" cy="283642"/>
                      <a:chOff x="13246755" y="3422762"/>
                      <a:chExt cx="181216" cy="283642"/>
                    </a:xfrm>
                  </p:grpSpPr>
                  <p:sp>
                    <p:nvSpPr>
                      <p:cNvPr id="3568" name="Freeform: Shape 3567">
                        <a:extLst>
                          <a:ext uri="{FF2B5EF4-FFF2-40B4-BE49-F238E27FC236}">
                            <a16:creationId xmlns:a16="http://schemas.microsoft.com/office/drawing/2014/main" xmlns="" id="{6D96F39A-4157-44CA-ADBF-895B997507D8}"/>
                          </a:ext>
                        </a:extLst>
                      </p:cNvPr>
                      <p:cNvSpPr/>
                      <p:nvPr/>
                    </p:nvSpPr>
                    <p:spPr>
                      <a:xfrm>
                        <a:off x="13248944" y="3422762"/>
                        <a:ext cx="175088" cy="271469"/>
                      </a:xfrm>
                      <a:custGeom>
                        <a:avLst/>
                        <a:gdLst>
                          <a:gd name="connsiteX0" fmla="*/ 25388 w 175088"/>
                          <a:gd name="connsiteY0" fmla="*/ 7879 h 271469"/>
                          <a:gd name="connsiteX1" fmla="*/ 52964 w 175088"/>
                          <a:gd name="connsiteY1" fmla="*/ 15758 h 271469"/>
                          <a:gd name="connsiteX2" fmla="*/ 175088 w 175088"/>
                          <a:gd name="connsiteY2" fmla="*/ 0 h 271469"/>
                          <a:gd name="connsiteX3" fmla="*/ 163270 w 175088"/>
                          <a:gd name="connsiteY3" fmla="*/ 110305 h 271469"/>
                          <a:gd name="connsiteX4" fmla="*/ 159330 w 175088"/>
                          <a:gd name="connsiteY4" fmla="*/ 240308 h 271469"/>
                          <a:gd name="connsiteX5" fmla="*/ 155391 w 175088"/>
                          <a:gd name="connsiteY5" fmla="*/ 244248 h 271469"/>
                          <a:gd name="connsiteX6" fmla="*/ 41146 w 175088"/>
                          <a:gd name="connsiteY6" fmla="*/ 267885 h 271469"/>
                          <a:gd name="connsiteX7" fmla="*/ 1751 w 175088"/>
                          <a:gd name="connsiteY7" fmla="*/ 240308 h 271469"/>
                          <a:gd name="connsiteX8" fmla="*/ 1751 w 175088"/>
                          <a:gd name="connsiteY8" fmla="*/ 236369 h 271469"/>
                          <a:gd name="connsiteX9" fmla="*/ 13569 w 175088"/>
                          <a:gd name="connsiteY9" fmla="*/ 177277 h 271469"/>
                          <a:gd name="connsiteX10" fmla="*/ 25388 w 175088"/>
                          <a:gd name="connsiteY10" fmla="*/ 7879 h 27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5088" h="271469">
                            <a:moveTo>
                              <a:pt x="25388" y="7879"/>
                            </a:moveTo>
                            <a:cubicBezTo>
                              <a:pt x="33267" y="11818"/>
                              <a:pt x="45085" y="11818"/>
                              <a:pt x="52964" y="15758"/>
                            </a:cubicBezTo>
                            <a:cubicBezTo>
                              <a:pt x="96298" y="23637"/>
                              <a:pt x="135693" y="19697"/>
                              <a:pt x="175088" y="0"/>
                            </a:cubicBezTo>
                            <a:cubicBezTo>
                              <a:pt x="171149" y="47274"/>
                              <a:pt x="167209" y="90608"/>
                              <a:pt x="163270" y="110305"/>
                            </a:cubicBezTo>
                            <a:cubicBezTo>
                              <a:pt x="159330" y="157579"/>
                              <a:pt x="167209" y="193035"/>
                              <a:pt x="159330" y="240308"/>
                            </a:cubicBezTo>
                            <a:cubicBezTo>
                              <a:pt x="159330" y="244248"/>
                              <a:pt x="155391" y="244248"/>
                              <a:pt x="155391" y="244248"/>
                            </a:cubicBezTo>
                            <a:cubicBezTo>
                              <a:pt x="123875" y="271824"/>
                              <a:pt x="76601" y="275764"/>
                              <a:pt x="41146" y="267885"/>
                            </a:cubicBezTo>
                            <a:cubicBezTo>
                              <a:pt x="29327" y="263945"/>
                              <a:pt x="5690" y="256066"/>
                              <a:pt x="1751" y="240308"/>
                            </a:cubicBezTo>
                            <a:cubicBezTo>
                              <a:pt x="1751" y="240308"/>
                              <a:pt x="-2189" y="240308"/>
                              <a:pt x="1751" y="236369"/>
                            </a:cubicBezTo>
                            <a:cubicBezTo>
                              <a:pt x="5690" y="216672"/>
                              <a:pt x="9630" y="196974"/>
                              <a:pt x="13569" y="177277"/>
                            </a:cubicBezTo>
                            <a:cubicBezTo>
                              <a:pt x="17509" y="157579"/>
                              <a:pt x="21448" y="70910"/>
                              <a:pt x="25388" y="7879"/>
                            </a:cubicBezTo>
                            <a:close/>
                          </a:path>
                        </a:pathLst>
                      </a:custGeom>
                      <a:solidFill>
                        <a:srgbClr val="E5EBEE"/>
                      </a:solidFill>
                      <a:ln w="39379" cap="flat">
                        <a:noFill/>
                        <a:prstDash val="solid"/>
                        <a:miter/>
                      </a:ln>
                    </p:spPr>
                    <p:txBody>
                      <a:bodyPr rtlCol="0" anchor="ctr"/>
                      <a:lstStyle/>
                      <a:p>
                        <a:endParaRPr lang="en-US"/>
                      </a:p>
                    </p:txBody>
                  </p:sp>
                  <p:sp>
                    <p:nvSpPr>
                      <p:cNvPr id="3569" name="Freeform: Shape 3568">
                        <a:extLst>
                          <a:ext uri="{FF2B5EF4-FFF2-40B4-BE49-F238E27FC236}">
                            <a16:creationId xmlns:a16="http://schemas.microsoft.com/office/drawing/2014/main" xmlns="" id="{193E1C29-E362-4F18-82AB-E8906C98308E}"/>
                          </a:ext>
                        </a:extLst>
                      </p:cNvPr>
                      <p:cNvSpPr/>
                      <p:nvPr/>
                    </p:nvSpPr>
                    <p:spPr>
                      <a:xfrm>
                        <a:off x="13246755" y="3422762"/>
                        <a:ext cx="181216" cy="283642"/>
                      </a:xfrm>
                      <a:custGeom>
                        <a:avLst/>
                        <a:gdLst>
                          <a:gd name="connsiteX0" fmla="*/ 43334 w 181216"/>
                          <a:gd name="connsiteY0" fmla="*/ 271824 h 283642"/>
                          <a:gd name="connsiteX1" fmla="*/ 3939 w 181216"/>
                          <a:gd name="connsiteY1" fmla="*/ 244248 h 283642"/>
                          <a:gd name="connsiteX2" fmla="*/ 0 w 181216"/>
                          <a:gd name="connsiteY2" fmla="*/ 236369 h 283642"/>
                          <a:gd name="connsiteX3" fmla="*/ 7879 w 181216"/>
                          <a:gd name="connsiteY3" fmla="*/ 196974 h 283642"/>
                          <a:gd name="connsiteX4" fmla="*/ 11818 w 181216"/>
                          <a:gd name="connsiteY4" fmla="*/ 181216 h 283642"/>
                          <a:gd name="connsiteX5" fmla="*/ 23637 w 181216"/>
                          <a:gd name="connsiteY5" fmla="*/ 11818 h 283642"/>
                          <a:gd name="connsiteX6" fmla="*/ 23637 w 181216"/>
                          <a:gd name="connsiteY6" fmla="*/ 7879 h 283642"/>
                          <a:gd name="connsiteX7" fmla="*/ 27576 w 181216"/>
                          <a:gd name="connsiteY7" fmla="*/ 7879 h 283642"/>
                          <a:gd name="connsiteX8" fmla="*/ 55153 w 181216"/>
                          <a:gd name="connsiteY8" fmla="*/ 15758 h 283642"/>
                          <a:gd name="connsiteX9" fmla="*/ 177277 w 181216"/>
                          <a:gd name="connsiteY9" fmla="*/ 3939 h 283642"/>
                          <a:gd name="connsiteX10" fmla="*/ 181216 w 181216"/>
                          <a:gd name="connsiteY10" fmla="*/ 0 h 283642"/>
                          <a:gd name="connsiteX11" fmla="*/ 181216 w 181216"/>
                          <a:gd name="connsiteY11" fmla="*/ 7879 h 283642"/>
                          <a:gd name="connsiteX12" fmla="*/ 169398 w 181216"/>
                          <a:gd name="connsiteY12" fmla="*/ 118184 h 283642"/>
                          <a:gd name="connsiteX13" fmla="*/ 169398 w 181216"/>
                          <a:gd name="connsiteY13" fmla="*/ 177277 h 283642"/>
                          <a:gd name="connsiteX14" fmla="*/ 165458 w 181216"/>
                          <a:gd name="connsiteY14" fmla="*/ 248187 h 283642"/>
                          <a:gd name="connsiteX15" fmla="*/ 157579 w 181216"/>
                          <a:gd name="connsiteY15" fmla="*/ 256066 h 283642"/>
                          <a:gd name="connsiteX16" fmla="*/ 78790 w 181216"/>
                          <a:gd name="connsiteY16" fmla="*/ 283643 h 283642"/>
                          <a:gd name="connsiteX17" fmla="*/ 78790 w 181216"/>
                          <a:gd name="connsiteY17" fmla="*/ 283643 h 283642"/>
                          <a:gd name="connsiteX18" fmla="*/ 43334 w 181216"/>
                          <a:gd name="connsiteY18" fmla="*/ 271824 h 283642"/>
                          <a:gd name="connsiteX19" fmla="*/ 55153 w 181216"/>
                          <a:gd name="connsiteY19" fmla="*/ 19697 h 283642"/>
                          <a:gd name="connsiteX20" fmla="*/ 31516 w 181216"/>
                          <a:gd name="connsiteY20" fmla="*/ 11818 h 283642"/>
                          <a:gd name="connsiteX21" fmla="*/ 19697 w 181216"/>
                          <a:gd name="connsiteY21" fmla="*/ 177277 h 283642"/>
                          <a:gd name="connsiteX22" fmla="*/ 15758 w 181216"/>
                          <a:gd name="connsiteY22" fmla="*/ 193035 h 283642"/>
                          <a:gd name="connsiteX23" fmla="*/ 7879 w 181216"/>
                          <a:gd name="connsiteY23" fmla="*/ 232430 h 283642"/>
                          <a:gd name="connsiteX24" fmla="*/ 7879 w 181216"/>
                          <a:gd name="connsiteY24" fmla="*/ 232430 h 283642"/>
                          <a:gd name="connsiteX25" fmla="*/ 7879 w 181216"/>
                          <a:gd name="connsiteY25" fmla="*/ 232430 h 283642"/>
                          <a:gd name="connsiteX26" fmla="*/ 43334 w 181216"/>
                          <a:gd name="connsiteY26" fmla="*/ 256066 h 283642"/>
                          <a:gd name="connsiteX27" fmla="*/ 78790 w 181216"/>
                          <a:gd name="connsiteY27" fmla="*/ 260006 h 283642"/>
                          <a:gd name="connsiteX28" fmla="*/ 153640 w 181216"/>
                          <a:gd name="connsiteY28" fmla="*/ 232430 h 283642"/>
                          <a:gd name="connsiteX29" fmla="*/ 153640 w 181216"/>
                          <a:gd name="connsiteY29" fmla="*/ 232430 h 283642"/>
                          <a:gd name="connsiteX30" fmla="*/ 153640 w 181216"/>
                          <a:gd name="connsiteY30" fmla="*/ 232430 h 283642"/>
                          <a:gd name="connsiteX31" fmla="*/ 153640 w 181216"/>
                          <a:gd name="connsiteY31" fmla="*/ 232430 h 283642"/>
                          <a:gd name="connsiteX32" fmla="*/ 157579 w 181216"/>
                          <a:gd name="connsiteY32" fmla="*/ 161519 h 283642"/>
                          <a:gd name="connsiteX33" fmla="*/ 157579 w 181216"/>
                          <a:gd name="connsiteY33" fmla="*/ 102426 h 283642"/>
                          <a:gd name="connsiteX34" fmla="*/ 169398 w 181216"/>
                          <a:gd name="connsiteY34" fmla="*/ 0 h 283642"/>
                          <a:gd name="connsiteX35" fmla="*/ 55153 w 181216"/>
                          <a:gd name="connsiteY35" fmla="*/ 19697 h 283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81216" h="283642">
                            <a:moveTo>
                              <a:pt x="43334" y="271824"/>
                            </a:moveTo>
                            <a:cubicBezTo>
                              <a:pt x="39395" y="271824"/>
                              <a:pt x="7879" y="260006"/>
                              <a:pt x="3939" y="244248"/>
                            </a:cubicBezTo>
                            <a:cubicBezTo>
                              <a:pt x="3939" y="244248"/>
                              <a:pt x="0" y="240308"/>
                              <a:pt x="0" y="236369"/>
                            </a:cubicBezTo>
                            <a:cubicBezTo>
                              <a:pt x="0" y="220611"/>
                              <a:pt x="3939" y="208792"/>
                              <a:pt x="7879" y="196974"/>
                            </a:cubicBezTo>
                            <a:cubicBezTo>
                              <a:pt x="7879" y="193035"/>
                              <a:pt x="11818" y="185156"/>
                              <a:pt x="11818" y="181216"/>
                            </a:cubicBezTo>
                            <a:cubicBezTo>
                              <a:pt x="15758" y="165458"/>
                              <a:pt x="19697" y="102426"/>
                              <a:pt x="23637" y="11818"/>
                            </a:cubicBezTo>
                            <a:lnTo>
                              <a:pt x="23637" y="7879"/>
                            </a:lnTo>
                            <a:lnTo>
                              <a:pt x="27576" y="7879"/>
                            </a:lnTo>
                            <a:cubicBezTo>
                              <a:pt x="35455" y="11818"/>
                              <a:pt x="47274" y="11818"/>
                              <a:pt x="55153" y="15758"/>
                            </a:cubicBezTo>
                            <a:cubicBezTo>
                              <a:pt x="94548" y="23637"/>
                              <a:pt x="133942" y="19697"/>
                              <a:pt x="177277" y="3939"/>
                            </a:cubicBezTo>
                            <a:lnTo>
                              <a:pt x="181216" y="0"/>
                            </a:lnTo>
                            <a:lnTo>
                              <a:pt x="181216" y="7879"/>
                            </a:lnTo>
                            <a:cubicBezTo>
                              <a:pt x="177277" y="55153"/>
                              <a:pt x="173337" y="98487"/>
                              <a:pt x="169398" y="118184"/>
                            </a:cubicBezTo>
                            <a:cubicBezTo>
                              <a:pt x="165458" y="137882"/>
                              <a:pt x="169398" y="157579"/>
                              <a:pt x="169398" y="177277"/>
                            </a:cubicBezTo>
                            <a:cubicBezTo>
                              <a:pt x="169398" y="200914"/>
                              <a:pt x="169398" y="224550"/>
                              <a:pt x="165458" y="248187"/>
                            </a:cubicBezTo>
                            <a:cubicBezTo>
                              <a:pt x="165458" y="252127"/>
                              <a:pt x="161519" y="252127"/>
                              <a:pt x="157579" y="256066"/>
                            </a:cubicBezTo>
                            <a:cubicBezTo>
                              <a:pt x="137882" y="271824"/>
                              <a:pt x="110306" y="283643"/>
                              <a:pt x="78790" y="283643"/>
                            </a:cubicBezTo>
                            <a:lnTo>
                              <a:pt x="78790" y="283643"/>
                            </a:lnTo>
                            <a:cubicBezTo>
                              <a:pt x="66971" y="275764"/>
                              <a:pt x="55153" y="275764"/>
                              <a:pt x="43334" y="271824"/>
                            </a:cubicBezTo>
                            <a:close/>
                            <a:moveTo>
                              <a:pt x="55153" y="19697"/>
                            </a:moveTo>
                            <a:cubicBezTo>
                              <a:pt x="47274" y="19697"/>
                              <a:pt x="39395" y="15758"/>
                              <a:pt x="31516" y="11818"/>
                            </a:cubicBezTo>
                            <a:cubicBezTo>
                              <a:pt x="31516" y="59092"/>
                              <a:pt x="27576" y="153640"/>
                              <a:pt x="19697" y="177277"/>
                            </a:cubicBezTo>
                            <a:cubicBezTo>
                              <a:pt x="19697" y="185156"/>
                              <a:pt x="15758" y="189095"/>
                              <a:pt x="15758" y="193035"/>
                            </a:cubicBezTo>
                            <a:cubicBezTo>
                              <a:pt x="11818" y="204853"/>
                              <a:pt x="7879" y="220611"/>
                              <a:pt x="7879" y="232430"/>
                            </a:cubicBezTo>
                            <a:lnTo>
                              <a:pt x="7879" y="232430"/>
                            </a:lnTo>
                            <a:lnTo>
                              <a:pt x="7879" y="232430"/>
                            </a:lnTo>
                            <a:cubicBezTo>
                              <a:pt x="11818" y="244248"/>
                              <a:pt x="35455" y="252127"/>
                              <a:pt x="43334" y="256066"/>
                            </a:cubicBezTo>
                            <a:cubicBezTo>
                              <a:pt x="55153" y="260006"/>
                              <a:pt x="66971" y="260006"/>
                              <a:pt x="78790" y="260006"/>
                            </a:cubicBezTo>
                            <a:cubicBezTo>
                              <a:pt x="106366" y="260006"/>
                              <a:pt x="133942" y="252127"/>
                              <a:pt x="153640" y="232430"/>
                            </a:cubicBezTo>
                            <a:lnTo>
                              <a:pt x="153640" y="232430"/>
                            </a:lnTo>
                            <a:lnTo>
                              <a:pt x="153640" y="232430"/>
                            </a:lnTo>
                            <a:cubicBezTo>
                              <a:pt x="153640" y="232430"/>
                              <a:pt x="153640" y="232430"/>
                              <a:pt x="153640" y="232430"/>
                            </a:cubicBezTo>
                            <a:cubicBezTo>
                              <a:pt x="157579" y="208792"/>
                              <a:pt x="157579" y="185156"/>
                              <a:pt x="157579" y="161519"/>
                            </a:cubicBezTo>
                            <a:cubicBezTo>
                              <a:pt x="157579" y="141821"/>
                              <a:pt x="157579" y="122124"/>
                              <a:pt x="157579" y="102426"/>
                            </a:cubicBezTo>
                            <a:cubicBezTo>
                              <a:pt x="157579" y="82729"/>
                              <a:pt x="161519" y="43334"/>
                              <a:pt x="169398" y="0"/>
                            </a:cubicBezTo>
                            <a:cubicBezTo>
                              <a:pt x="133942" y="23637"/>
                              <a:pt x="94548" y="27576"/>
                              <a:pt x="55153" y="19697"/>
                            </a:cubicBezTo>
                            <a:close/>
                          </a:path>
                        </a:pathLst>
                      </a:custGeom>
                      <a:solidFill>
                        <a:srgbClr val="A7AAAC"/>
                      </a:solidFill>
                      <a:ln w="39379" cap="flat">
                        <a:noFill/>
                        <a:prstDash val="solid"/>
                        <a:miter/>
                      </a:ln>
                    </p:spPr>
                    <p:txBody>
                      <a:bodyPr rtlCol="0" anchor="ctr"/>
                      <a:lstStyle/>
                      <a:p>
                        <a:endParaRPr lang="en-US"/>
                      </a:p>
                    </p:txBody>
                  </p:sp>
                </p:grpSp>
                <p:sp>
                  <p:nvSpPr>
                    <p:cNvPr id="3570" name="Freeform: Shape 3569">
                      <a:extLst>
                        <a:ext uri="{FF2B5EF4-FFF2-40B4-BE49-F238E27FC236}">
                          <a16:creationId xmlns:a16="http://schemas.microsoft.com/office/drawing/2014/main" xmlns="" id="{5810A55E-3833-4F24-9A6B-B6BD614356A0}"/>
                        </a:ext>
                      </a:extLst>
                    </p:cNvPr>
                    <p:cNvSpPr/>
                    <p:nvPr/>
                  </p:nvSpPr>
                  <p:spPr>
                    <a:xfrm>
                      <a:off x="13245004" y="3430641"/>
                      <a:ext cx="163269" cy="263590"/>
                    </a:xfrm>
                    <a:custGeom>
                      <a:avLst/>
                      <a:gdLst>
                        <a:gd name="connsiteX0" fmla="*/ 17509 w 163269"/>
                        <a:gd name="connsiteY0" fmla="*/ 169398 h 263590"/>
                        <a:gd name="connsiteX1" fmla="*/ 29327 w 163269"/>
                        <a:gd name="connsiteY1" fmla="*/ 0 h 263590"/>
                        <a:gd name="connsiteX2" fmla="*/ 56904 w 163269"/>
                        <a:gd name="connsiteY2" fmla="*/ 7879 h 263590"/>
                        <a:gd name="connsiteX3" fmla="*/ 115996 w 163269"/>
                        <a:gd name="connsiteY3" fmla="*/ 11819 h 263590"/>
                        <a:gd name="connsiteX4" fmla="*/ 112056 w 163269"/>
                        <a:gd name="connsiteY4" fmla="*/ 70911 h 263590"/>
                        <a:gd name="connsiteX5" fmla="*/ 123875 w 163269"/>
                        <a:gd name="connsiteY5" fmla="*/ 141821 h 263590"/>
                        <a:gd name="connsiteX6" fmla="*/ 159330 w 163269"/>
                        <a:gd name="connsiteY6" fmla="*/ 181216 h 263590"/>
                        <a:gd name="connsiteX7" fmla="*/ 163270 w 163269"/>
                        <a:gd name="connsiteY7" fmla="*/ 185156 h 263590"/>
                        <a:gd name="connsiteX8" fmla="*/ 159330 w 163269"/>
                        <a:gd name="connsiteY8" fmla="*/ 232430 h 263590"/>
                        <a:gd name="connsiteX9" fmla="*/ 155391 w 163269"/>
                        <a:gd name="connsiteY9" fmla="*/ 236369 h 263590"/>
                        <a:gd name="connsiteX10" fmla="*/ 41146 w 163269"/>
                        <a:gd name="connsiteY10" fmla="*/ 260006 h 263590"/>
                        <a:gd name="connsiteX11" fmla="*/ 1751 w 163269"/>
                        <a:gd name="connsiteY11" fmla="*/ 232430 h 263590"/>
                        <a:gd name="connsiteX12" fmla="*/ 1751 w 163269"/>
                        <a:gd name="connsiteY12" fmla="*/ 228490 h 263590"/>
                        <a:gd name="connsiteX13" fmla="*/ 17509 w 163269"/>
                        <a:gd name="connsiteY13" fmla="*/ 169398 h 263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269" h="263590">
                          <a:moveTo>
                            <a:pt x="17509" y="169398"/>
                          </a:moveTo>
                          <a:cubicBezTo>
                            <a:pt x="21448" y="149700"/>
                            <a:pt x="25388" y="63032"/>
                            <a:pt x="29327" y="0"/>
                          </a:cubicBezTo>
                          <a:cubicBezTo>
                            <a:pt x="37206" y="3939"/>
                            <a:pt x="49025" y="3939"/>
                            <a:pt x="56904" y="7879"/>
                          </a:cubicBezTo>
                          <a:cubicBezTo>
                            <a:pt x="76601" y="11819"/>
                            <a:pt x="96298" y="11819"/>
                            <a:pt x="115996" y="11819"/>
                          </a:cubicBezTo>
                          <a:cubicBezTo>
                            <a:pt x="112056" y="31516"/>
                            <a:pt x="115996" y="51213"/>
                            <a:pt x="112056" y="70911"/>
                          </a:cubicBezTo>
                          <a:cubicBezTo>
                            <a:pt x="112056" y="94548"/>
                            <a:pt x="112056" y="122124"/>
                            <a:pt x="123875" y="141821"/>
                          </a:cubicBezTo>
                          <a:cubicBezTo>
                            <a:pt x="131754" y="157579"/>
                            <a:pt x="143572" y="169398"/>
                            <a:pt x="159330" y="181216"/>
                          </a:cubicBezTo>
                          <a:cubicBezTo>
                            <a:pt x="159330" y="181216"/>
                            <a:pt x="163270" y="185156"/>
                            <a:pt x="163270" y="185156"/>
                          </a:cubicBezTo>
                          <a:cubicBezTo>
                            <a:pt x="163270" y="200914"/>
                            <a:pt x="163270" y="216672"/>
                            <a:pt x="159330" y="232430"/>
                          </a:cubicBezTo>
                          <a:cubicBezTo>
                            <a:pt x="159330" y="236369"/>
                            <a:pt x="155391" y="236369"/>
                            <a:pt x="155391" y="236369"/>
                          </a:cubicBezTo>
                          <a:cubicBezTo>
                            <a:pt x="123875" y="263945"/>
                            <a:pt x="76601" y="267885"/>
                            <a:pt x="41146" y="260006"/>
                          </a:cubicBezTo>
                          <a:cubicBezTo>
                            <a:pt x="29327" y="256066"/>
                            <a:pt x="5690" y="248187"/>
                            <a:pt x="1751" y="232430"/>
                          </a:cubicBezTo>
                          <a:cubicBezTo>
                            <a:pt x="1751" y="232430"/>
                            <a:pt x="-2189" y="232430"/>
                            <a:pt x="1751" y="228490"/>
                          </a:cubicBezTo>
                          <a:cubicBezTo>
                            <a:pt x="5690" y="208793"/>
                            <a:pt x="13569" y="189095"/>
                            <a:pt x="17509" y="169398"/>
                          </a:cubicBezTo>
                          <a:close/>
                        </a:path>
                      </a:pathLst>
                    </a:custGeom>
                    <a:solidFill>
                      <a:srgbClr val="E5EBEE"/>
                    </a:solidFill>
                    <a:ln w="39379" cap="flat">
                      <a:noFill/>
                      <a:prstDash val="solid"/>
                      <a:miter/>
                    </a:ln>
                  </p:spPr>
                  <p:txBody>
                    <a:bodyPr rtlCol="0" anchor="ctr"/>
                    <a:lstStyle/>
                    <a:p>
                      <a:endParaRPr lang="en-US"/>
                    </a:p>
                  </p:txBody>
                </p:sp>
                <p:sp>
                  <p:nvSpPr>
                    <p:cNvPr id="3571" name="Freeform: Shape 3570">
                      <a:extLst>
                        <a:ext uri="{FF2B5EF4-FFF2-40B4-BE49-F238E27FC236}">
                          <a16:creationId xmlns:a16="http://schemas.microsoft.com/office/drawing/2014/main" xmlns="" id="{9D60EF49-5658-4509-ACFC-047CBDA27256}"/>
                        </a:ext>
                      </a:extLst>
                    </p:cNvPr>
                    <p:cNvSpPr/>
                    <p:nvPr/>
                  </p:nvSpPr>
                  <p:spPr>
                    <a:xfrm>
                      <a:off x="13248944" y="3430641"/>
                      <a:ext cx="159330" cy="263590"/>
                    </a:xfrm>
                    <a:custGeom>
                      <a:avLst/>
                      <a:gdLst>
                        <a:gd name="connsiteX0" fmla="*/ 13569 w 159330"/>
                        <a:gd name="connsiteY0" fmla="*/ 169398 h 263590"/>
                        <a:gd name="connsiteX1" fmla="*/ 25388 w 159330"/>
                        <a:gd name="connsiteY1" fmla="*/ 0 h 263590"/>
                        <a:gd name="connsiteX2" fmla="*/ 52964 w 159330"/>
                        <a:gd name="connsiteY2" fmla="*/ 7879 h 263590"/>
                        <a:gd name="connsiteX3" fmla="*/ 64783 w 159330"/>
                        <a:gd name="connsiteY3" fmla="*/ 11819 h 263590"/>
                        <a:gd name="connsiteX4" fmla="*/ 60843 w 159330"/>
                        <a:gd name="connsiteY4" fmla="*/ 110306 h 263590"/>
                        <a:gd name="connsiteX5" fmla="*/ 68722 w 159330"/>
                        <a:gd name="connsiteY5" fmla="*/ 181216 h 263590"/>
                        <a:gd name="connsiteX6" fmla="*/ 159330 w 159330"/>
                        <a:gd name="connsiteY6" fmla="*/ 220611 h 263590"/>
                        <a:gd name="connsiteX7" fmla="*/ 159330 w 159330"/>
                        <a:gd name="connsiteY7" fmla="*/ 232430 h 263590"/>
                        <a:gd name="connsiteX8" fmla="*/ 155391 w 159330"/>
                        <a:gd name="connsiteY8" fmla="*/ 236369 h 263590"/>
                        <a:gd name="connsiteX9" fmla="*/ 41146 w 159330"/>
                        <a:gd name="connsiteY9" fmla="*/ 260006 h 263590"/>
                        <a:gd name="connsiteX10" fmla="*/ 1751 w 159330"/>
                        <a:gd name="connsiteY10" fmla="*/ 232430 h 263590"/>
                        <a:gd name="connsiteX11" fmla="*/ 1751 w 159330"/>
                        <a:gd name="connsiteY11" fmla="*/ 228490 h 263590"/>
                        <a:gd name="connsiteX12" fmla="*/ 13569 w 159330"/>
                        <a:gd name="connsiteY12" fmla="*/ 169398 h 263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9330" h="263590">
                          <a:moveTo>
                            <a:pt x="13569" y="169398"/>
                          </a:moveTo>
                          <a:cubicBezTo>
                            <a:pt x="17509" y="149700"/>
                            <a:pt x="21448" y="63032"/>
                            <a:pt x="25388" y="0"/>
                          </a:cubicBezTo>
                          <a:cubicBezTo>
                            <a:pt x="33267" y="3939"/>
                            <a:pt x="45085" y="3939"/>
                            <a:pt x="52964" y="7879"/>
                          </a:cubicBezTo>
                          <a:cubicBezTo>
                            <a:pt x="56904" y="7879"/>
                            <a:pt x="60843" y="7879"/>
                            <a:pt x="64783" y="11819"/>
                          </a:cubicBezTo>
                          <a:cubicBezTo>
                            <a:pt x="60843" y="43334"/>
                            <a:pt x="60843" y="78790"/>
                            <a:pt x="60843" y="110306"/>
                          </a:cubicBezTo>
                          <a:cubicBezTo>
                            <a:pt x="60843" y="130003"/>
                            <a:pt x="52964" y="161519"/>
                            <a:pt x="68722" y="181216"/>
                          </a:cubicBezTo>
                          <a:cubicBezTo>
                            <a:pt x="88419" y="200914"/>
                            <a:pt x="127814" y="220611"/>
                            <a:pt x="159330" y="220611"/>
                          </a:cubicBezTo>
                          <a:cubicBezTo>
                            <a:pt x="159330" y="224551"/>
                            <a:pt x="159330" y="228490"/>
                            <a:pt x="159330" y="232430"/>
                          </a:cubicBezTo>
                          <a:cubicBezTo>
                            <a:pt x="159330" y="236369"/>
                            <a:pt x="155391" y="236369"/>
                            <a:pt x="155391" y="236369"/>
                          </a:cubicBezTo>
                          <a:cubicBezTo>
                            <a:pt x="123875" y="263945"/>
                            <a:pt x="76601" y="267885"/>
                            <a:pt x="41146" y="260006"/>
                          </a:cubicBezTo>
                          <a:cubicBezTo>
                            <a:pt x="29327" y="256066"/>
                            <a:pt x="5690" y="248187"/>
                            <a:pt x="1751" y="232430"/>
                          </a:cubicBezTo>
                          <a:cubicBezTo>
                            <a:pt x="1751" y="232430"/>
                            <a:pt x="-2189" y="232430"/>
                            <a:pt x="1751" y="228490"/>
                          </a:cubicBezTo>
                          <a:cubicBezTo>
                            <a:pt x="1751" y="208793"/>
                            <a:pt x="9630" y="189095"/>
                            <a:pt x="13569" y="169398"/>
                          </a:cubicBezTo>
                          <a:close/>
                        </a:path>
                      </a:pathLst>
                    </a:custGeom>
                    <a:solidFill>
                      <a:srgbClr val="E5EBEE"/>
                    </a:solidFill>
                    <a:ln w="39379" cap="flat">
                      <a:noFill/>
                      <a:prstDash val="solid"/>
                      <a:miter/>
                    </a:ln>
                  </p:spPr>
                  <p:txBody>
                    <a:bodyPr rtlCol="0" anchor="ctr"/>
                    <a:lstStyle/>
                    <a:p>
                      <a:endParaRPr lang="en-US"/>
                    </a:p>
                  </p:txBody>
                </p:sp>
                <p:grpSp>
                  <p:nvGrpSpPr>
                    <p:cNvPr id="3572" name="Graphic 2510">
                      <a:extLst>
                        <a:ext uri="{FF2B5EF4-FFF2-40B4-BE49-F238E27FC236}">
                          <a16:creationId xmlns:a16="http://schemas.microsoft.com/office/drawing/2014/main" xmlns="" id="{FFD8625C-A9F9-46E3-A0A7-D57DB07E0AAF}"/>
                        </a:ext>
                      </a:extLst>
                    </p:cNvPr>
                    <p:cNvGrpSpPr/>
                    <p:nvPr/>
                  </p:nvGrpSpPr>
                  <p:grpSpPr>
                    <a:xfrm>
                      <a:off x="13196527" y="3583671"/>
                      <a:ext cx="566300" cy="300010"/>
                      <a:chOff x="13196527" y="3583671"/>
                      <a:chExt cx="566300" cy="300010"/>
                    </a:xfrm>
                  </p:grpSpPr>
                  <p:sp>
                    <p:nvSpPr>
                      <p:cNvPr id="3573" name="Freeform: Shape 3572">
                        <a:extLst>
                          <a:ext uri="{FF2B5EF4-FFF2-40B4-BE49-F238E27FC236}">
                            <a16:creationId xmlns:a16="http://schemas.microsoft.com/office/drawing/2014/main" xmlns="" id="{6A655047-0B36-4B09-BCF8-1A99A127E771}"/>
                          </a:ext>
                        </a:extLst>
                      </p:cNvPr>
                      <p:cNvSpPr/>
                      <p:nvPr/>
                    </p:nvSpPr>
                    <p:spPr>
                      <a:xfrm>
                        <a:off x="13199481" y="3583671"/>
                        <a:ext cx="551527" cy="293676"/>
                      </a:xfrm>
                      <a:custGeom>
                        <a:avLst/>
                        <a:gdLst>
                          <a:gd name="connsiteX0" fmla="*/ 3939 w 551527"/>
                          <a:gd name="connsiteY0" fmla="*/ 185765 h 293676"/>
                          <a:gd name="connsiteX1" fmla="*/ 27576 w 551527"/>
                          <a:gd name="connsiteY1" fmla="*/ 209402 h 293676"/>
                          <a:gd name="connsiteX2" fmla="*/ 66971 w 551527"/>
                          <a:gd name="connsiteY2" fmla="*/ 233039 h 293676"/>
                          <a:gd name="connsiteX3" fmla="*/ 208793 w 551527"/>
                          <a:gd name="connsiteY3" fmla="*/ 284252 h 293676"/>
                          <a:gd name="connsiteX4" fmla="*/ 330917 w 551527"/>
                          <a:gd name="connsiteY4" fmla="*/ 292131 h 293676"/>
                          <a:gd name="connsiteX5" fmla="*/ 370312 w 551527"/>
                          <a:gd name="connsiteY5" fmla="*/ 288192 h 293676"/>
                          <a:gd name="connsiteX6" fmla="*/ 520012 w 551527"/>
                          <a:gd name="connsiteY6" fmla="*/ 236978 h 293676"/>
                          <a:gd name="connsiteX7" fmla="*/ 551528 w 551527"/>
                          <a:gd name="connsiteY7" fmla="*/ 197584 h 293676"/>
                          <a:gd name="connsiteX8" fmla="*/ 539709 w 551527"/>
                          <a:gd name="connsiteY8" fmla="*/ 170007 h 293676"/>
                          <a:gd name="connsiteX9" fmla="*/ 531830 w 551527"/>
                          <a:gd name="connsiteY9" fmla="*/ 146370 h 293676"/>
                          <a:gd name="connsiteX10" fmla="*/ 492436 w 551527"/>
                          <a:gd name="connsiteY10" fmla="*/ 87278 h 293676"/>
                          <a:gd name="connsiteX11" fmla="*/ 425464 w 551527"/>
                          <a:gd name="connsiteY11" fmla="*/ 75460 h 293676"/>
                          <a:gd name="connsiteX12" fmla="*/ 330917 w 551527"/>
                          <a:gd name="connsiteY12" fmla="*/ 71520 h 293676"/>
                          <a:gd name="connsiteX13" fmla="*/ 244248 w 551527"/>
                          <a:gd name="connsiteY13" fmla="*/ 32125 h 293676"/>
                          <a:gd name="connsiteX14" fmla="*/ 185156 w 551527"/>
                          <a:gd name="connsiteY14" fmla="*/ 12428 h 293676"/>
                          <a:gd name="connsiteX15" fmla="*/ 102427 w 551527"/>
                          <a:gd name="connsiteY15" fmla="*/ 75460 h 293676"/>
                          <a:gd name="connsiteX16" fmla="*/ 82729 w 551527"/>
                          <a:gd name="connsiteY16" fmla="*/ 63641 h 293676"/>
                          <a:gd name="connsiteX17" fmla="*/ 63032 w 551527"/>
                          <a:gd name="connsiteY17" fmla="*/ 20307 h 293676"/>
                          <a:gd name="connsiteX18" fmla="*/ 55153 w 551527"/>
                          <a:gd name="connsiteY18" fmla="*/ 4549 h 293676"/>
                          <a:gd name="connsiteX19" fmla="*/ 23637 w 551527"/>
                          <a:gd name="connsiteY19" fmla="*/ 4549 h 293676"/>
                          <a:gd name="connsiteX20" fmla="*/ 3939 w 551527"/>
                          <a:gd name="connsiteY20" fmla="*/ 36065 h 293676"/>
                          <a:gd name="connsiteX21" fmla="*/ 0 w 551527"/>
                          <a:gd name="connsiteY21" fmla="*/ 110915 h 293676"/>
                          <a:gd name="connsiteX22" fmla="*/ 3939 w 551527"/>
                          <a:gd name="connsiteY22" fmla="*/ 185765 h 29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51527" h="293676">
                            <a:moveTo>
                              <a:pt x="3939" y="185765"/>
                            </a:moveTo>
                            <a:cubicBezTo>
                              <a:pt x="3939" y="197584"/>
                              <a:pt x="15758" y="201523"/>
                              <a:pt x="27576" y="209402"/>
                            </a:cubicBezTo>
                            <a:cubicBezTo>
                              <a:pt x="39395" y="221220"/>
                              <a:pt x="55153" y="229100"/>
                              <a:pt x="66971" y="233039"/>
                            </a:cubicBezTo>
                            <a:cubicBezTo>
                              <a:pt x="114245" y="252736"/>
                              <a:pt x="157579" y="276373"/>
                              <a:pt x="208793" y="284252"/>
                            </a:cubicBezTo>
                            <a:cubicBezTo>
                              <a:pt x="248188" y="292131"/>
                              <a:pt x="291522" y="296071"/>
                              <a:pt x="330917" y="292131"/>
                            </a:cubicBezTo>
                            <a:cubicBezTo>
                              <a:pt x="342735" y="292131"/>
                              <a:pt x="358493" y="292131"/>
                              <a:pt x="370312" y="288192"/>
                            </a:cubicBezTo>
                            <a:cubicBezTo>
                              <a:pt x="425464" y="284252"/>
                              <a:pt x="476678" y="268494"/>
                              <a:pt x="520012" y="236978"/>
                            </a:cubicBezTo>
                            <a:cubicBezTo>
                              <a:pt x="531830" y="229100"/>
                              <a:pt x="551528" y="213342"/>
                              <a:pt x="551528" y="197584"/>
                            </a:cubicBezTo>
                            <a:cubicBezTo>
                              <a:pt x="551528" y="185765"/>
                              <a:pt x="547588" y="177886"/>
                              <a:pt x="539709" y="170007"/>
                            </a:cubicBezTo>
                            <a:cubicBezTo>
                              <a:pt x="539709" y="162128"/>
                              <a:pt x="535770" y="154249"/>
                              <a:pt x="531830" y="146370"/>
                            </a:cubicBezTo>
                            <a:cubicBezTo>
                              <a:pt x="523951" y="126673"/>
                              <a:pt x="512133" y="103036"/>
                              <a:pt x="492436" y="87278"/>
                            </a:cubicBezTo>
                            <a:cubicBezTo>
                              <a:pt x="472738" y="71520"/>
                              <a:pt x="449101" y="71520"/>
                              <a:pt x="425464" y="75460"/>
                            </a:cubicBezTo>
                            <a:cubicBezTo>
                              <a:pt x="393948" y="79399"/>
                              <a:pt x="362433" y="79399"/>
                              <a:pt x="330917" y="71520"/>
                            </a:cubicBezTo>
                            <a:cubicBezTo>
                              <a:pt x="299401" y="67581"/>
                              <a:pt x="267885" y="55762"/>
                              <a:pt x="244248" y="32125"/>
                            </a:cubicBezTo>
                            <a:cubicBezTo>
                              <a:pt x="228490" y="16367"/>
                              <a:pt x="208793" y="8488"/>
                              <a:pt x="185156" y="12428"/>
                            </a:cubicBezTo>
                            <a:cubicBezTo>
                              <a:pt x="153640" y="20307"/>
                              <a:pt x="114245" y="43944"/>
                              <a:pt x="102427" y="75460"/>
                            </a:cubicBezTo>
                            <a:cubicBezTo>
                              <a:pt x="94548" y="71520"/>
                              <a:pt x="86669" y="71520"/>
                              <a:pt x="82729" y="63641"/>
                            </a:cubicBezTo>
                            <a:cubicBezTo>
                              <a:pt x="66971" y="51823"/>
                              <a:pt x="63032" y="40004"/>
                              <a:pt x="63032" y="20307"/>
                            </a:cubicBezTo>
                            <a:cubicBezTo>
                              <a:pt x="63032" y="12428"/>
                              <a:pt x="59092" y="8488"/>
                              <a:pt x="55153" y="4549"/>
                            </a:cubicBezTo>
                            <a:cubicBezTo>
                              <a:pt x="47274" y="-3330"/>
                              <a:pt x="31516" y="609"/>
                              <a:pt x="23637" y="4549"/>
                            </a:cubicBezTo>
                            <a:cubicBezTo>
                              <a:pt x="11818" y="8488"/>
                              <a:pt x="7879" y="24246"/>
                              <a:pt x="3939" y="36065"/>
                            </a:cubicBezTo>
                            <a:cubicBezTo>
                              <a:pt x="0" y="59702"/>
                              <a:pt x="3939" y="87278"/>
                              <a:pt x="0" y="110915"/>
                            </a:cubicBezTo>
                            <a:cubicBezTo>
                              <a:pt x="3939" y="142431"/>
                              <a:pt x="3939" y="162128"/>
                              <a:pt x="3939" y="185765"/>
                            </a:cubicBezTo>
                            <a:close/>
                          </a:path>
                        </a:pathLst>
                      </a:custGeom>
                      <a:solidFill>
                        <a:srgbClr val="7A4A1A"/>
                      </a:solidFill>
                      <a:ln w="39379" cap="flat">
                        <a:noFill/>
                        <a:prstDash val="solid"/>
                        <a:miter/>
                      </a:ln>
                    </p:spPr>
                    <p:txBody>
                      <a:bodyPr rtlCol="0" anchor="ctr"/>
                      <a:lstStyle/>
                      <a:p>
                        <a:endParaRPr lang="en-US"/>
                      </a:p>
                    </p:txBody>
                  </p:sp>
                  <p:sp>
                    <p:nvSpPr>
                      <p:cNvPr id="3574" name="Freeform: Shape 3573">
                        <a:extLst>
                          <a:ext uri="{FF2B5EF4-FFF2-40B4-BE49-F238E27FC236}">
                            <a16:creationId xmlns:a16="http://schemas.microsoft.com/office/drawing/2014/main" xmlns="" id="{3FC98611-B93E-43E6-B1F8-0584E7FA82E2}"/>
                          </a:ext>
                        </a:extLst>
                      </p:cNvPr>
                      <p:cNvSpPr/>
                      <p:nvPr/>
                    </p:nvSpPr>
                    <p:spPr>
                      <a:xfrm>
                        <a:off x="13196527" y="3592160"/>
                        <a:ext cx="566300" cy="291521"/>
                      </a:xfrm>
                      <a:custGeom>
                        <a:avLst/>
                        <a:gdLst>
                          <a:gd name="connsiteX0" fmla="*/ 215687 w 566300"/>
                          <a:gd name="connsiteY0" fmla="*/ 279703 h 291521"/>
                          <a:gd name="connsiteX1" fmla="*/ 73865 w 566300"/>
                          <a:gd name="connsiteY1" fmla="*/ 228490 h 291521"/>
                          <a:gd name="connsiteX2" fmla="*/ 69926 w 566300"/>
                          <a:gd name="connsiteY2" fmla="*/ 228490 h 291521"/>
                          <a:gd name="connsiteX3" fmla="*/ 26591 w 566300"/>
                          <a:gd name="connsiteY3" fmla="*/ 204853 h 291521"/>
                          <a:gd name="connsiteX4" fmla="*/ 2955 w 566300"/>
                          <a:gd name="connsiteY4" fmla="*/ 181216 h 291521"/>
                          <a:gd name="connsiteX5" fmla="*/ 2955 w 566300"/>
                          <a:gd name="connsiteY5" fmla="*/ 122124 h 291521"/>
                          <a:gd name="connsiteX6" fmla="*/ 2955 w 566300"/>
                          <a:gd name="connsiteY6" fmla="*/ 118184 h 291521"/>
                          <a:gd name="connsiteX7" fmla="*/ 2955 w 566300"/>
                          <a:gd name="connsiteY7" fmla="*/ 86669 h 291521"/>
                          <a:gd name="connsiteX8" fmla="*/ 6894 w 566300"/>
                          <a:gd name="connsiteY8" fmla="*/ 39395 h 291521"/>
                          <a:gd name="connsiteX9" fmla="*/ 26591 w 566300"/>
                          <a:gd name="connsiteY9" fmla="*/ 3940 h 291521"/>
                          <a:gd name="connsiteX10" fmla="*/ 50228 w 566300"/>
                          <a:gd name="connsiteY10" fmla="*/ 0 h 291521"/>
                          <a:gd name="connsiteX11" fmla="*/ 65986 w 566300"/>
                          <a:gd name="connsiteY11" fmla="*/ 3940 h 291521"/>
                          <a:gd name="connsiteX12" fmla="*/ 73865 w 566300"/>
                          <a:gd name="connsiteY12" fmla="*/ 19697 h 291521"/>
                          <a:gd name="connsiteX13" fmla="*/ 93563 w 566300"/>
                          <a:gd name="connsiteY13" fmla="*/ 59092 h 291521"/>
                          <a:gd name="connsiteX14" fmla="*/ 109321 w 566300"/>
                          <a:gd name="connsiteY14" fmla="*/ 66971 h 291521"/>
                          <a:gd name="connsiteX15" fmla="*/ 195989 w 566300"/>
                          <a:gd name="connsiteY15" fmla="*/ 3940 h 291521"/>
                          <a:gd name="connsiteX16" fmla="*/ 259021 w 566300"/>
                          <a:gd name="connsiteY16" fmla="*/ 23637 h 291521"/>
                          <a:gd name="connsiteX17" fmla="*/ 341750 w 566300"/>
                          <a:gd name="connsiteY17" fmla="*/ 63032 h 291521"/>
                          <a:gd name="connsiteX18" fmla="*/ 392964 w 566300"/>
                          <a:gd name="connsiteY18" fmla="*/ 66971 h 291521"/>
                          <a:gd name="connsiteX19" fmla="*/ 436298 w 566300"/>
                          <a:gd name="connsiteY19" fmla="*/ 66971 h 291521"/>
                          <a:gd name="connsiteX20" fmla="*/ 455995 w 566300"/>
                          <a:gd name="connsiteY20" fmla="*/ 66971 h 291521"/>
                          <a:gd name="connsiteX21" fmla="*/ 507208 w 566300"/>
                          <a:gd name="connsiteY21" fmla="*/ 78790 h 291521"/>
                          <a:gd name="connsiteX22" fmla="*/ 546603 w 566300"/>
                          <a:gd name="connsiteY22" fmla="*/ 137882 h 291521"/>
                          <a:gd name="connsiteX23" fmla="*/ 554482 w 566300"/>
                          <a:gd name="connsiteY23" fmla="*/ 161519 h 291521"/>
                          <a:gd name="connsiteX24" fmla="*/ 566301 w 566300"/>
                          <a:gd name="connsiteY24" fmla="*/ 193035 h 291521"/>
                          <a:gd name="connsiteX25" fmla="*/ 530846 w 566300"/>
                          <a:gd name="connsiteY25" fmla="*/ 236369 h 291521"/>
                          <a:gd name="connsiteX26" fmla="*/ 381145 w 566300"/>
                          <a:gd name="connsiteY26" fmla="*/ 287582 h 291521"/>
                          <a:gd name="connsiteX27" fmla="*/ 341750 w 566300"/>
                          <a:gd name="connsiteY27" fmla="*/ 291522 h 291521"/>
                          <a:gd name="connsiteX28" fmla="*/ 310234 w 566300"/>
                          <a:gd name="connsiteY28" fmla="*/ 291522 h 291521"/>
                          <a:gd name="connsiteX29" fmla="*/ 310234 w 566300"/>
                          <a:gd name="connsiteY29" fmla="*/ 291522 h 291521"/>
                          <a:gd name="connsiteX30" fmla="*/ 215687 w 566300"/>
                          <a:gd name="connsiteY30" fmla="*/ 279703 h 291521"/>
                          <a:gd name="connsiteX31" fmla="*/ 432358 w 566300"/>
                          <a:gd name="connsiteY31" fmla="*/ 70911 h 291521"/>
                          <a:gd name="connsiteX32" fmla="*/ 389024 w 566300"/>
                          <a:gd name="connsiteY32" fmla="*/ 70911 h 291521"/>
                          <a:gd name="connsiteX33" fmla="*/ 337811 w 566300"/>
                          <a:gd name="connsiteY33" fmla="*/ 66971 h 291521"/>
                          <a:gd name="connsiteX34" fmla="*/ 251142 w 566300"/>
                          <a:gd name="connsiteY34" fmla="*/ 27577 h 291521"/>
                          <a:gd name="connsiteX35" fmla="*/ 195989 w 566300"/>
                          <a:gd name="connsiteY35" fmla="*/ 7879 h 291521"/>
                          <a:gd name="connsiteX36" fmla="*/ 113260 w 566300"/>
                          <a:gd name="connsiteY36" fmla="*/ 70911 h 291521"/>
                          <a:gd name="connsiteX37" fmla="*/ 113260 w 566300"/>
                          <a:gd name="connsiteY37" fmla="*/ 74850 h 291521"/>
                          <a:gd name="connsiteX38" fmla="*/ 109321 w 566300"/>
                          <a:gd name="connsiteY38" fmla="*/ 74850 h 291521"/>
                          <a:gd name="connsiteX39" fmla="*/ 85684 w 566300"/>
                          <a:gd name="connsiteY39" fmla="*/ 63032 h 291521"/>
                          <a:gd name="connsiteX40" fmla="*/ 62047 w 566300"/>
                          <a:gd name="connsiteY40" fmla="*/ 15758 h 291521"/>
                          <a:gd name="connsiteX41" fmla="*/ 58107 w 566300"/>
                          <a:gd name="connsiteY41" fmla="*/ 3940 h 291521"/>
                          <a:gd name="connsiteX42" fmla="*/ 50228 w 566300"/>
                          <a:gd name="connsiteY42" fmla="*/ 0 h 291521"/>
                          <a:gd name="connsiteX43" fmla="*/ 30531 w 566300"/>
                          <a:gd name="connsiteY43" fmla="*/ 3940 h 291521"/>
                          <a:gd name="connsiteX44" fmla="*/ 14773 w 566300"/>
                          <a:gd name="connsiteY44" fmla="*/ 31516 h 291521"/>
                          <a:gd name="connsiteX45" fmla="*/ 10834 w 566300"/>
                          <a:gd name="connsiteY45" fmla="*/ 78790 h 291521"/>
                          <a:gd name="connsiteX46" fmla="*/ 10834 w 566300"/>
                          <a:gd name="connsiteY46" fmla="*/ 110306 h 291521"/>
                          <a:gd name="connsiteX47" fmla="*/ 10834 w 566300"/>
                          <a:gd name="connsiteY47" fmla="*/ 114245 h 291521"/>
                          <a:gd name="connsiteX48" fmla="*/ 10834 w 566300"/>
                          <a:gd name="connsiteY48" fmla="*/ 173337 h 291521"/>
                          <a:gd name="connsiteX49" fmla="*/ 30531 w 566300"/>
                          <a:gd name="connsiteY49" fmla="*/ 193035 h 291521"/>
                          <a:gd name="connsiteX50" fmla="*/ 30531 w 566300"/>
                          <a:gd name="connsiteY50" fmla="*/ 193035 h 291521"/>
                          <a:gd name="connsiteX51" fmla="*/ 69926 w 566300"/>
                          <a:gd name="connsiteY51" fmla="*/ 216672 h 291521"/>
                          <a:gd name="connsiteX52" fmla="*/ 73865 w 566300"/>
                          <a:gd name="connsiteY52" fmla="*/ 216672 h 291521"/>
                          <a:gd name="connsiteX53" fmla="*/ 211747 w 566300"/>
                          <a:gd name="connsiteY53" fmla="*/ 267885 h 291521"/>
                          <a:gd name="connsiteX54" fmla="*/ 333871 w 566300"/>
                          <a:gd name="connsiteY54" fmla="*/ 275764 h 291521"/>
                          <a:gd name="connsiteX55" fmla="*/ 373266 w 566300"/>
                          <a:gd name="connsiteY55" fmla="*/ 271824 h 291521"/>
                          <a:gd name="connsiteX56" fmla="*/ 522966 w 566300"/>
                          <a:gd name="connsiteY56" fmla="*/ 224551 h 291521"/>
                          <a:gd name="connsiteX57" fmla="*/ 554482 w 566300"/>
                          <a:gd name="connsiteY57" fmla="*/ 189095 h 291521"/>
                          <a:gd name="connsiteX58" fmla="*/ 542664 w 566300"/>
                          <a:gd name="connsiteY58" fmla="*/ 161519 h 291521"/>
                          <a:gd name="connsiteX59" fmla="*/ 542664 w 566300"/>
                          <a:gd name="connsiteY59" fmla="*/ 161519 h 291521"/>
                          <a:gd name="connsiteX60" fmla="*/ 542664 w 566300"/>
                          <a:gd name="connsiteY60" fmla="*/ 161519 h 291521"/>
                          <a:gd name="connsiteX61" fmla="*/ 534785 w 566300"/>
                          <a:gd name="connsiteY61" fmla="*/ 137882 h 291521"/>
                          <a:gd name="connsiteX62" fmla="*/ 499330 w 566300"/>
                          <a:gd name="connsiteY62" fmla="*/ 78790 h 291521"/>
                          <a:gd name="connsiteX63" fmla="*/ 455995 w 566300"/>
                          <a:gd name="connsiteY63" fmla="*/ 66971 h 291521"/>
                          <a:gd name="connsiteX64" fmla="*/ 432358 w 566300"/>
                          <a:gd name="connsiteY64" fmla="*/ 70911 h 291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566300" h="291521">
                            <a:moveTo>
                              <a:pt x="215687" y="279703"/>
                            </a:moveTo>
                            <a:cubicBezTo>
                              <a:pt x="164473" y="271824"/>
                              <a:pt x="121139" y="248187"/>
                              <a:pt x="73865" y="228490"/>
                            </a:cubicBezTo>
                            <a:lnTo>
                              <a:pt x="69926" y="228490"/>
                            </a:lnTo>
                            <a:cubicBezTo>
                              <a:pt x="58107" y="220611"/>
                              <a:pt x="42349" y="212732"/>
                              <a:pt x="26591" y="204853"/>
                            </a:cubicBezTo>
                            <a:cubicBezTo>
                              <a:pt x="10834" y="196974"/>
                              <a:pt x="2955" y="189095"/>
                              <a:pt x="2955" y="181216"/>
                            </a:cubicBezTo>
                            <a:cubicBezTo>
                              <a:pt x="-985" y="161519"/>
                              <a:pt x="-985" y="141822"/>
                              <a:pt x="2955" y="122124"/>
                            </a:cubicBezTo>
                            <a:lnTo>
                              <a:pt x="2955" y="118184"/>
                            </a:lnTo>
                            <a:cubicBezTo>
                              <a:pt x="2955" y="110306"/>
                              <a:pt x="2955" y="98487"/>
                              <a:pt x="2955" y="86669"/>
                            </a:cubicBezTo>
                            <a:cubicBezTo>
                              <a:pt x="2955" y="70911"/>
                              <a:pt x="2955" y="55153"/>
                              <a:pt x="6894" y="39395"/>
                            </a:cubicBezTo>
                            <a:cubicBezTo>
                              <a:pt x="6894" y="27577"/>
                              <a:pt x="14773" y="11819"/>
                              <a:pt x="26591" y="3940"/>
                            </a:cubicBezTo>
                            <a:cubicBezTo>
                              <a:pt x="30531" y="3940"/>
                              <a:pt x="38410" y="0"/>
                              <a:pt x="50228" y="0"/>
                            </a:cubicBezTo>
                            <a:cubicBezTo>
                              <a:pt x="58107" y="0"/>
                              <a:pt x="62047" y="0"/>
                              <a:pt x="65986" y="3940"/>
                            </a:cubicBezTo>
                            <a:cubicBezTo>
                              <a:pt x="69926" y="7879"/>
                              <a:pt x="73865" y="15758"/>
                              <a:pt x="73865" y="19697"/>
                            </a:cubicBezTo>
                            <a:cubicBezTo>
                              <a:pt x="73865" y="35455"/>
                              <a:pt x="77805" y="47274"/>
                              <a:pt x="93563" y="59092"/>
                            </a:cubicBezTo>
                            <a:cubicBezTo>
                              <a:pt x="97502" y="63032"/>
                              <a:pt x="105381" y="66971"/>
                              <a:pt x="109321" y="66971"/>
                            </a:cubicBezTo>
                            <a:cubicBezTo>
                              <a:pt x="125079" y="35455"/>
                              <a:pt x="164473" y="11819"/>
                              <a:pt x="195989" y="3940"/>
                            </a:cubicBezTo>
                            <a:cubicBezTo>
                              <a:pt x="215687" y="0"/>
                              <a:pt x="239324" y="7879"/>
                              <a:pt x="259021" y="23637"/>
                            </a:cubicBezTo>
                            <a:cubicBezTo>
                              <a:pt x="278718" y="43335"/>
                              <a:pt x="306295" y="55153"/>
                              <a:pt x="341750" y="63032"/>
                            </a:cubicBezTo>
                            <a:cubicBezTo>
                              <a:pt x="357508" y="66971"/>
                              <a:pt x="373266" y="66971"/>
                              <a:pt x="392964" y="66971"/>
                            </a:cubicBezTo>
                            <a:cubicBezTo>
                              <a:pt x="404782" y="66971"/>
                              <a:pt x="420540" y="66971"/>
                              <a:pt x="436298" y="66971"/>
                            </a:cubicBezTo>
                            <a:cubicBezTo>
                              <a:pt x="444177" y="66971"/>
                              <a:pt x="452056" y="66971"/>
                              <a:pt x="455995" y="66971"/>
                            </a:cubicBezTo>
                            <a:cubicBezTo>
                              <a:pt x="467814" y="66971"/>
                              <a:pt x="487511" y="66971"/>
                              <a:pt x="507208" y="78790"/>
                            </a:cubicBezTo>
                            <a:cubicBezTo>
                              <a:pt x="526906" y="94548"/>
                              <a:pt x="538724" y="118184"/>
                              <a:pt x="546603" y="137882"/>
                            </a:cubicBezTo>
                            <a:cubicBezTo>
                              <a:pt x="550543" y="145761"/>
                              <a:pt x="550543" y="153640"/>
                              <a:pt x="554482" y="161519"/>
                            </a:cubicBezTo>
                            <a:cubicBezTo>
                              <a:pt x="562361" y="169398"/>
                              <a:pt x="566301" y="181216"/>
                              <a:pt x="566301" y="193035"/>
                            </a:cubicBezTo>
                            <a:cubicBezTo>
                              <a:pt x="566301" y="212732"/>
                              <a:pt x="546603" y="228490"/>
                              <a:pt x="530846" y="236369"/>
                            </a:cubicBezTo>
                            <a:cubicBezTo>
                              <a:pt x="491451" y="263945"/>
                              <a:pt x="440237" y="279703"/>
                              <a:pt x="381145" y="287582"/>
                            </a:cubicBezTo>
                            <a:cubicBezTo>
                              <a:pt x="369327" y="287582"/>
                              <a:pt x="357508" y="287582"/>
                              <a:pt x="341750" y="291522"/>
                            </a:cubicBezTo>
                            <a:cubicBezTo>
                              <a:pt x="329932" y="291522"/>
                              <a:pt x="322053" y="291522"/>
                              <a:pt x="310234" y="291522"/>
                            </a:cubicBezTo>
                            <a:lnTo>
                              <a:pt x="310234" y="291522"/>
                            </a:lnTo>
                            <a:cubicBezTo>
                              <a:pt x="274779" y="287582"/>
                              <a:pt x="243263" y="283643"/>
                              <a:pt x="215687" y="279703"/>
                            </a:cubicBezTo>
                            <a:close/>
                            <a:moveTo>
                              <a:pt x="432358" y="70911"/>
                            </a:moveTo>
                            <a:cubicBezTo>
                              <a:pt x="416600" y="70911"/>
                              <a:pt x="400842" y="70911"/>
                              <a:pt x="389024" y="70911"/>
                            </a:cubicBezTo>
                            <a:cubicBezTo>
                              <a:pt x="369327" y="70911"/>
                              <a:pt x="353569" y="70911"/>
                              <a:pt x="337811" y="66971"/>
                            </a:cubicBezTo>
                            <a:cubicBezTo>
                              <a:pt x="302355" y="59092"/>
                              <a:pt x="274779" y="47274"/>
                              <a:pt x="251142" y="27577"/>
                            </a:cubicBezTo>
                            <a:cubicBezTo>
                              <a:pt x="235384" y="11819"/>
                              <a:pt x="211747" y="3940"/>
                              <a:pt x="195989" y="7879"/>
                            </a:cubicBezTo>
                            <a:cubicBezTo>
                              <a:pt x="164473" y="15758"/>
                              <a:pt x="129018" y="39395"/>
                              <a:pt x="113260" y="70911"/>
                            </a:cubicBezTo>
                            <a:lnTo>
                              <a:pt x="113260" y="74850"/>
                            </a:lnTo>
                            <a:lnTo>
                              <a:pt x="109321" y="74850"/>
                            </a:lnTo>
                            <a:cubicBezTo>
                              <a:pt x="101442" y="70911"/>
                              <a:pt x="93563" y="66971"/>
                              <a:pt x="85684" y="63032"/>
                            </a:cubicBezTo>
                            <a:cubicBezTo>
                              <a:pt x="69926" y="47274"/>
                              <a:pt x="65986" y="35455"/>
                              <a:pt x="62047" y="15758"/>
                            </a:cubicBezTo>
                            <a:cubicBezTo>
                              <a:pt x="62047" y="11819"/>
                              <a:pt x="58107" y="7879"/>
                              <a:pt x="58107" y="3940"/>
                            </a:cubicBezTo>
                            <a:cubicBezTo>
                              <a:pt x="58107" y="0"/>
                              <a:pt x="54168" y="0"/>
                              <a:pt x="50228" y="0"/>
                            </a:cubicBezTo>
                            <a:cubicBezTo>
                              <a:pt x="42349" y="0"/>
                              <a:pt x="34470" y="3940"/>
                              <a:pt x="30531" y="3940"/>
                            </a:cubicBezTo>
                            <a:cubicBezTo>
                              <a:pt x="22652" y="7879"/>
                              <a:pt x="14773" y="23637"/>
                              <a:pt x="14773" y="31516"/>
                            </a:cubicBezTo>
                            <a:cubicBezTo>
                              <a:pt x="14773" y="47274"/>
                              <a:pt x="14773" y="63032"/>
                              <a:pt x="10834" y="78790"/>
                            </a:cubicBezTo>
                            <a:cubicBezTo>
                              <a:pt x="10834" y="86669"/>
                              <a:pt x="10834" y="98487"/>
                              <a:pt x="10834" y="110306"/>
                            </a:cubicBezTo>
                            <a:lnTo>
                              <a:pt x="10834" y="114245"/>
                            </a:lnTo>
                            <a:cubicBezTo>
                              <a:pt x="10834" y="133942"/>
                              <a:pt x="6894" y="153640"/>
                              <a:pt x="10834" y="173337"/>
                            </a:cubicBezTo>
                            <a:cubicBezTo>
                              <a:pt x="10834" y="181216"/>
                              <a:pt x="18713" y="189095"/>
                              <a:pt x="30531" y="193035"/>
                            </a:cubicBezTo>
                            <a:lnTo>
                              <a:pt x="30531" y="193035"/>
                            </a:lnTo>
                            <a:cubicBezTo>
                              <a:pt x="42349" y="204853"/>
                              <a:pt x="58107" y="212732"/>
                              <a:pt x="69926" y="216672"/>
                            </a:cubicBezTo>
                            <a:lnTo>
                              <a:pt x="73865" y="216672"/>
                            </a:lnTo>
                            <a:cubicBezTo>
                              <a:pt x="121139" y="240309"/>
                              <a:pt x="164473" y="260006"/>
                              <a:pt x="211747" y="267885"/>
                            </a:cubicBezTo>
                            <a:cubicBezTo>
                              <a:pt x="255082" y="275764"/>
                              <a:pt x="294476" y="279703"/>
                              <a:pt x="333871" y="275764"/>
                            </a:cubicBezTo>
                            <a:cubicBezTo>
                              <a:pt x="349629" y="275764"/>
                              <a:pt x="361448" y="275764"/>
                              <a:pt x="373266" y="271824"/>
                            </a:cubicBezTo>
                            <a:cubicBezTo>
                              <a:pt x="432358" y="267885"/>
                              <a:pt x="479632" y="248187"/>
                              <a:pt x="522966" y="224551"/>
                            </a:cubicBezTo>
                            <a:cubicBezTo>
                              <a:pt x="534785" y="216672"/>
                              <a:pt x="554482" y="204853"/>
                              <a:pt x="554482" y="189095"/>
                            </a:cubicBezTo>
                            <a:cubicBezTo>
                              <a:pt x="554482" y="177277"/>
                              <a:pt x="550543" y="169398"/>
                              <a:pt x="542664" y="161519"/>
                            </a:cubicBezTo>
                            <a:lnTo>
                              <a:pt x="542664" y="161519"/>
                            </a:lnTo>
                            <a:lnTo>
                              <a:pt x="542664" y="161519"/>
                            </a:lnTo>
                            <a:cubicBezTo>
                              <a:pt x="542664" y="153640"/>
                              <a:pt x="538724" y="145761"/>
                              <a:pt x="534785" y="137882"/>
                            </a:cubicBezTo>
                            <a:cubicBezTo>
                              <a:pt x="526906" y="118184"/>
                              <a:pt x="515087" y="94548"/>
                              <a:pt x="499330" y="78790"/>
                            </a:cubicBezTo>
                            <a:cubicBezTo>
                              <a:pt x="487511" y="70911"/>
                              <a:pt x="475693" y="66971"/>
                              <a:pt x="455995" y="66971"/>
                            </a:cubicBezTo>
                            <a:cubicBezTo>
                              <a:pt x="448116" y="70911"/>
                              <a:pt x="440237" y="70911"/>
                              <a:pt x="432358" y="70911"/>
                            </a:cubicBezTo>
                            <a:close/>
                          </a:path>
                        </a:pathLst>
                      </a:custGeom>
                      <a:solidFill>
                        <a:srgbClr val="2E2D2D"/>
                      </a:solidFill>
                      <a:ln w="39379" cap="flat">
                        <a:noFill/>
                        <a:prstDash val="solid"/>
                        <a:miter/>
                      </a:ln>
                    </p:spPr>
                    <p:txBody>
                      <a:bodyPr rtlCol="0" anchor="ctr"/>
                      <a:lstStyle/>
                      <a:p>
                        <a:endParaRPr lang="en-US"/>
                      </a:p>
                    </p:txBody>
                  </p:sp>
                </p:grpSp>
                <p:sp>
                  <p:nvSpPr>
                    <p:cNvPr id="3575" name="Freeform: Shape 3574">
                      <a:extLst>
                        <a:ext uri="{FF2B5EF4-FFF2-40B4-BE49-F238E27FC236}">
                          <a16:creationId xmlns:a16="http://schemas.microsoft.com/office/drawing/2014/main" xmlns="" id="{3C238065-70B4-44D4-9A14-90D5BBEAE09D}"/>
                        </a:ext>
                      </a:extLst>
                    </p:cNvPr>
                    <p:cNvSpPr/>
                    <p:nvPr/>
                  </p:nvSpPr>
                  <p:spPr>
                    <a:xfrm>
                      <a:off x="13254634" y="3592160"/>
                      <a:ext cx="153639" cy="108117"/>
                    </a:xfrm>
                    <a:custGeom>
                      <a:avLst/>
                      <a:gdLst>
                        <a:gd name="connsiteX0" fmla="*/ 0 w 153639"/>
                        <a:gd name="connsiteY0" fmla="*/ 0 h 108117"/>
                        <a:gd name="connsiteX1" fmla="*/ 15758 w 153639"/>
                        <a:gd name="connsiteY1" fmla="*/ 31516 h 108117"/>
                        <a:gd name="connsiteX2" fmla="*/ 51213 w 153639"/>
                        <a:gd name="connsiteY2" fmla="*/ 70911 h 108117"/>
                        <a:gd name="connsiteX3" fmla="*/ 153640 w 153639"/>
                        <a:gd name="connsiteY3" fmla="*/ 7879 h 108117"/>
                        <a:gd name="connsiteX4" fmla="*/ 153640 w 153639"/>
                        <a:gd name="connsiteY4" fmla="*/ 7879 h 108117"/>
                        <a:gd name="connsiteX5" fmla="*/ 86669 w 153639"/>
                        <a:gd name="connsiteY5" fmla="*/ 39395 h 108117"/>
                        <a:gd name="connsiteX6" fmla="*/ 39395 w 153639"/>
                        <a:gd name="connsiteY6" fmla="*/ 106366 h 108117"/>
                        <a:gd name="connsiteX7" fmla="*/ 35455 w 153639"/>
                        <a:gd name="connsiteY7" fmla="*/ 106366 h 108117"/>
                        <a:gd name="connsiteX8" fmla="*/ 43334 w 153639"/>
                        <a:gd name="connsiteY8" fmla="*/ 78790 h 108117"/>
                        <a:gd name="connsiteX9" fmla="*/ 7879 w 153639"/>
                        <a:gd name="connsiteY9" fmla="*/ 51213 h 108117"/>
                        <a:gd name="connsiteX10" fmla="*/ 3939 w 153639"/>
                        <a:gd name="connsiteY10" fmla="*/ 31516 h 108117"/>
                        <a:gd name="connsiteX11" fmla="*/ 0 w 153639"/>
                        <a:gd name="connsiteY11" fmla="*/ 0 h 108117"/>
                        <a:gd name="connsiteX12" fmla="*/ 0 w 153639"/>
                        <a:gd name="connsiteY12" fmla="*/ 0 h 108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3639" h="108117">
                          <a:moveTo>
                            <a:pt x="0" y="0"/>
                          </a:moveTo>
                          <a:cubicBezTo>
                            <a:pt x="11818" y="7879"/>
                            <a:pt x="11818" y="19697"/>
                            <a:pt x="15758" y="31516"/>
                          </a:cubicBezTo>
                          <a:cubicBezTo>
                            <a:pt x="19697" y="51213"/>
                            <a:pt x="35455" y="59092"/>
                            <a:pt x="51213" y="70911"/>
                          </a:cubicBezTo>
                          <a:cubicBezTo>
                            <a:pt x="70911" y="35455"/>
                            <a:pt x="110306" y="3940"/>
                            <a:pt x="153640" y="7879"/>
                          </a:cubicBezTo>
                          <a:cubicBezTo>
                            <a:pt x="153640" y="7879"/>
                            <a:pt x="153640" y="7879"/>
                            <a:pt x="153640" y="7879"/>
                          </a:cubicBezTo>
                          <a:cubicBezTo>
                            <a:pt x="130003" y="15758"/>
                            <a:pt x="106366" y="23637"/>
                            <a:pt x="86669" y="39395"/>
                          </a:cubicBezTo>
                          <a:cubicBezTo>
                            <a:pt x="63032" y="55153"/>
                            <a:pt x="47274" y="82729"/>
                            <a:pt x="39395" y="106366"/>
                          </a:cubicBezTo>
                          <a:cubicBezTo>
                            <a:pt x="39395" y="110306"/>
                            <a:pt x="35455" y="106366"/>
                            <a:pt x="35455" y="106366"/>
                          </a:cubicBezTo>
                          <a:cubicBezTo>
                            <a:pt x="35455" y="98487"/>
                            <a:pt x="39395" y="86669"/>
                            <a:pt x="43334" y="78790"/>
                          </a:cubicBezTo>
                          <a:cubicBezTo>
                            <a:pt x="27576" y="70911"/>
                            <a:pt x="19697" y="66971"/>
                            <a:pt x="7879" y="51213"/>
                          </a:cubicBezTo>
                          <a:cubicBezTo>
                            <a:pt x="3939" y="47274"/>
                            <a:pt x="3939" y="39395"/>
                            <a:pt x="3939" y="31516"/>
                          </a:cubicBezTo>
                          <a:cubicBezTo>
                            <a:pt x="7879" y="19697"/>
                            <a:pt x="7879" y="11819"/>
                            <a:pt x="0" y="0"/>
                          </a:cubicBezTo>
                          <a:cubicBezTo>
                            <a:pt x="0" y="0"/>
                            <a:pt x="0" y="0"/>
                            <a:pt x="0" y="0"/>
                          </a:cubicBezTo>
                          <a:close/>
                        </a:path>
                      </a:pathLst>
                    </a:custGeom>
                    <a:solidFill>
                      <a:srgbClr val="2E2D2D"/>
                    </a:solidFill>
                    <a:ln w="39379" cap="flat">
                      <a:noFill/>
                      <a:prstDash val="solid"/>
                      <a:miter/>
                    </a:ln>
                  </p:spPr>
                  <p:txBody>
                    <a:bodyPr rtlCol="0" anchor="ctr"/>
                    <a:lstStyle/>
                    <a:p>
                      <a:endParaRPr lang="en-US"/>
                    </a:p>
                  </p:txBody>
                </p:sp>
                <p:sp>
                  <p:nvSpPr>
                    <p:cNvPr id="3576" name="Freeform: Shape 3575">
                      <a:extLst>
                        <a:ext uri="{FF2B5EF4-FFF2-40B4-BE49-F238E27FC236}">
                          <a16:creationId xmlns:a16="http://schemas.microsoft.com/office/drawing/2014/main" xmlns="" id="{983B73AF-356B-43DA-B00C-FD74771C0A55}"/>
                        </a:ext>
                      </a:extLst>
                    </p:cNvPr>
                    <p:cNvSpPr/>
                    <p:nvPr/>
                  </p:nvSpPr>
                  <p:spPr>
                    <a:xfrm>
                      <a:off x="13199481" y="3591550"/>
                      <a:ext cx="547588" cy="293676"/>
                    </a:xfrm>
                    <a:custGeom>
                      <a:avLst/>
                      <a:gdLst>
                        <a:gd name="connsiteX0" fmla="*/ 3939 w 547588"/>
                        <a:gd name="connsiteY0" fmla="*/ 110915 h 293676"/>
                        <a:gd name="connsiteX1" fmla="*/ 7879 w 547588"/>
                        <a:gd name="connsiteY1" fmla="*/ 36065 h 293676"/>
                        <a:gd name="connsiteX2" fmla="*/ 27576 w 547588"/>
                        <a:gd name="connsiteY2" fmla="*/ 4549 h 293676"/>
                        <a:gd name="connsiteX3" fmla="*/ 59092 w 547588"/>
                        <a:gd name="connsiteY3" fmla="*/ 4549 h 293676"/>
                        <a:gd name="connsiteX4" fmla="*/ 66971 w 547588"/>
                        <a:gd name="connsiteY4" fmla="*/ 20307 h 293676"/>
                        <a:gd name="connsiteX5" fmla="*/ 86669 w 547588"/>
                        <a:gd name="connsiteY5" fmla="*/ 63641 h 293676"/>
                        <a:gd name="connsiteX6" fmla="*/ 106366 w 547588"/>
                        <a:gd name="connsiteY6" fmla="*/ 75460 h 293676"/>
                        <a:gd name="connsiteX7" fmla="*/ 189095 w 547588"/>
                        <a:gd name="connsiteY7" fmla="*/ 12428 h 293676"/>
                        <a:gd name="connsiteX8" fmla="*/ 220611 w 547588"/>
                        <a:gd name="connsiteY8" fmla="*/ 16367 h 293676"/>
                        <a:gd name="connsiteX9" fmla="*/ 169398 w 547588"/>
                        <a:gd name="connsiteY9" fmla="*/ 36065 h 293676"/>
                        <a:gd name="connsiteX10" fmla="*/ 145761 w 547588"/>
                        <a:gd name="connsiteY10" fmla="*/ 79399 h 293676"/>
                        <a:gd name="connsiteX11" fmla="*/ 86669 w 547588"/>
                        <a:gd name="connsiteY11" fmla="*/ 142431 h 293676"/>
                        <a:gd name="connsiteX12" fmla="*/ 59092 w 547588"/>
                        <a:gd name="connsiteY12" fmla="*/ 130612 h 293676"/>
                        <a:gd name="connsiteX13" fmla="*/ 59092 w 547588"/>
                        <a:gd name="connsiteY13" fmla="*/ 158189 h 293676"/>
                        <a:gd name="connsiteX14" fmla="*/ 149700 w 547588"/>
                        <a:gd name="connsiteY14" fmla="*/ 213341 h 293676"/>
                        <a:gd name="connsiteX15" fmla="*/ 315159 w 547588"/>
                        <a:gd name="connsiteY15" fmla="*/ 240918 h 293676"/>
                        <a:gd name="connsiteX16" fmla="*/ 527891 w 547588"/>
                        <a:gd name="connsiteY16" fmla="*/ 146370 h 293676"/>
                        <a:gd name="connsiteX17" fmla="*/ 527891 w 547588"/>
                        <a:gd name="connsiteY17" fmla="*/ 146370 h 293676"/>
                        <a:gd name="connsiteX18" fmla="*/ 535770 w 547588"/>
                        <a:gd name="connsiteY18" fmla="*/ 170007 h 293676"/>
                        <a:gd name="connsiteX19" fmla="*/ 547588 w 547588"/>
                        <a:gd name="connsiteY19" fmla="*/ 197583 h 293676"/>
                        <a:gd name="connsiteX20" fmla="*/ 516072 w 547588"/>
                        <a:gd name="connsiteY20" fmla="*/ 236978 h 293676"/>
                        <a:gd name="connsiteX21" fmla="*/ 366372 w 547588"/>
                        <a:gd name="connsiteY21" fmla="*/ 288192 h 293676"/>
                        <a:gd name="connsiteX22" fmla="*/ 326977 w 547588"/>
                        <a:gd name="connsiteY22" fmla="*/ 292131 h 293676"/>
                        <a:gd name="connsiteX23" fmla="*/ 204853 w 547588"/>
                        <a:gd name="connsiteY23" fmla="*/ 284252 h 293676"/>
                        <a:gd name="connsiteX24" fmla="*/ 63032 w 547588"/>
                        <a:gd name="connsiteY24" fmla="*/ 233039 h 293676"/>
                        <a:gd name="connsiteX25" fmla="*/ 23637 w 547588"/>
                        <a:gd name="connsiteY25" fmla="*/ 209402 h 293676"/>
                        <a:gd name="connsiteX26" fmla="*/ 0 w 547588"/>
                        <a:gd name="connsiteY26" fmla="*/ 185765 h 293676"/>
                        <a:gd name="connsiteX27" fmla="*/ 3939 w 547588"/>
                        <a:gd name="connsiteY27" fmla="*/ 110915 h 29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47588" h="293676">
                          <a:moveTo>
                            <a:pt x="3939" y="110915"/>
                          </a:moveTo>
                          <a:cubicBezTo>
                            <a:pt x="3939" y="87278"/>
                            <a:pt x="3939" y="59702"/>
                            <a:pt x="7879" y="36065"/>
                          </a:cubicBezTo>
                          <a:cubicBezTo>
                            <a:pt x="7879" y="24246"/>
                            <a:pt x="15758" y="8488"/>
                            <a:pt x="27576" y="4549"/>
                          </a:cubicBezTo>
                          <a:cubicBezTo>
                            <a:pt x="35455" y="609"/>
                            <a:pt x="51213" y="-3330"/>
                            <a:pt x="59092" y="4549"/>
                          </a:cubicBezTo>
                          <a:cubicBezTo>
                            <a:pt x="63032" y="8488"/>
                            <a:pt x="63032" y="12428"/>
                            <a:pt x="66971" y="20307"/>
                          </a:cubicBezTo>
                          <a:cubicBezTo>
                            <a:pt x="66971" y="40004"/>
                            <a:pt x="70911" y="51823"/>
                            <a:pt x="86669" y="63641"/>
                          </a:cubicBezTo>
                          <a:cubicBezTo>
                            <a:pt x="94548" y="67581"/>
                            <a:pt x="98487" y="71520"/>
                            <a:pt x="106366" y="75460"/>
                          </a:cubicBezTo>
                          <a:cubicBezTo>
                            <a:pt x="122124" y="43944"/>
                            <a:pt x="157579" y="20307"/>
                            <a:pt x="189095" y="12428"/>
                          </a:cubicBezTo>
                          <a:cubicBezTo>
                            <a:pt x="200914" y="8488"/>
                            <a:pt x="212732" y="12428"/>
                            <a:pt x="220611" y="16367"/>
                          </a:cubicBezTo>
                          <a:cubicBezTo>
                            <a:pt x="200914" y="12428"/>
                            <a:pt x="181216" y="16367"/>
                            <a:pt x="169398" y="36065"/>
                          </a:cubicBezTo>
                          <a:cubicBezTo>
                            <a:pt x="157579" y="47883"/>
                            <a:pt x="153640" y="63641"/>
                            <a:pt x="145761" y="79399"/>
                          </a:cubicBezTo>
                          <a:cubicBezTo>
                            <a:pt x="137882" y="103036"/>
                            <a:pt x="118185" y="150310"/>
                            <a:pt x="86669" y="142431"/>
                          </a:cubicBezTo>
                          <a:cubicBezTo>
                            <a:pt x="74850" y="138491"/>
                            <a:pt x="70911" y="118794"/>
                            <a:pt x="59092" y="130612"/>
                          </a:cubicBezTo>
                          <a:cubicBezTo>
                            <a:pt x="51213" y="138491"/>
                            <a:pt x="55153" y="150310"/>
                            <a:pt x="59092" y="158189"/>
                          </a:cubicBezTo>
                          <a:cubicBezTo>
                            <a:pt x="78790" y="185765"/>
                            <a:pt x="118185" y="201523"/>
                            <a:pt x="149700" y="213341"/>
                          </a:cubicBezTo>
                          <a:cubicBezTo>
                            <a:pt x="200914" y="233039"/>
                            <a:pt x="260006" y="244857"/>
                            <a:pt x="315159" y="240918"/>
                          </a:cubicBezTo>
                          <a:cubicBezTo>
                            <a:pt x="456980" y="229099"/>
                            <a:pt x="520012" y="177886"/>
                            <a:pt x="527891" y="146370"/>
                          </a:cubicBezTo>
                          <a:cubicBezTo>
                            <a:pt x="527891" y="146370"/>
                            <a:pt x="527891" y="146370"/>
                            <a:pt x="527891" y="146370"/>
                          </a:cubicBezTo>
                          <a:cubicBezTo>
                            <a:pt x="531830" y="154249"/>
                            <a:pt x="531830" y="162128"/>
                            <a:pt x="535770" y="170007"/>
                          </a:cubicBezTo>
                          <a:cubicBezTo>
                            <a:pt x="543649" y="177886"/>
                            <a:pt x="547588" y="185765"/>
                            <a:pt x="547588" y="197583"/>
                          </a:cubicBezTo>
                          <a:cubicBezTo>
                            <a:pt x="547588" y="213341"/>
                            <a:pt x="527891" y="229099"/>
                            <a:pt x="516072" y="236978"/>
                          </a:cubicBezTo>
                          <a:cubicBezTo>
                            <a:pt x="472738" y="268494"/>
                            <a:pt x="421525" y="280313"/>
                            <a:pt x="366372" y="288192"/>
                          </a:cubicBezTo>
                          <a:cubicBezTo>
                            <a:pt x="354554" y="288192"/>
                            <a:pt x="338796" y="288192"/>
                            <a:pt x="326977" y="292131"/>
                          </a:cubicBezTo>
                          <a:cubicBezTo>
                            <a:pt x="287582" y="296071"/>
                            <a:pt x="244248" y="292131"/>
                            <a:pt x="204853" y="284252"/>
                          </a:cubicBezTo>
                          <a:cubicBezTo>
                            <a:pt x="153640" y="276373"/>
                            <a:pt x="110306" y="252736"/>
                            <a:pt x="63032" y="233039"/>
                          </a:cubicBezTo>
                          <a:cubicBezTo>
                            <a:pt x="51213" y="229099"/>
                            <a:pt x="35455" y="217281"/>
                            <a:pt x="23637" y="209402"/>
                          </a:cubicBezTo>
                          <a:cubicBezTo>
                            <a:pt x="11818" y="205463"/>
                            <a:pt x="3939" y="197583"/>
                            <a:pt x="0" y="185765"/>
                          </a:cubicBezTo>
                          <a:cubicBezTo>
                            <a:pt x="3939" y="154249"/>
                            <a:pt x="3939" y="134552"/>
                            <a:pt x="3939" y="110915"/>
                          </a:cubicBezTo>
                          <a:close/>
                        </a:path>
                      </a:pathLst>
                    </a:custGeom>
                    <a:solidFill>
                      <a:srgbClr val="7A4A1A">
                        <a:alpha val="40000"/>
                      </a:srgbClr>
                    </a:solidFill>
                    <a:ln w="39379" cap="flat">
                      <a:noFill/>
                      <a:prstDash val="solid"/>
                      <a:miter/>
                    </a:ln>
                  </p:spPr>
                  <p:txBody>
                    <a:bodyPr rtlCol="0" anchor="ctr"/>
                    <a:lstStyle/>
                    <a:p>
                      <a:endParaRPr lang="en-US"/>
                    </a:p>
                  </p:txBody>
                </p:sp>
                <p:grpSp>
                  <p:nvGrpSpPr>
                    <p:cNvPr id="3577" name="Graphic 2510">
                      <a:extLst>
                        <a:ext uri="{FF2B5EF4-FFF2-40B4-BE49-F238E27FC236}">
                          <a16:creationId xmlns:a16="http://schemas.microsoft.com/office/drawing/2014/main" xmlns="" id="{793E0259-6EB6-4E3A-BF2E-F4DC23E7E113}"/>
                        </a:ext>
                      </a:extLst>
                    </p:cNvPr>
                    <p:cNvGrpSpPr/>
                    <p:nvPr/>
                  </p:nvGrpSpPr>
                  <p:grpSpPr>
                    <a:xfrm>
                      <a:off x="13195542" y="3726102"/>
                      <a:ext cx="559406" cy="157579"/>
                      <a:chOff x="13195542" y="3726102"/>
                      <a:chExt cx="559406" cy="157579"/>
                    </a:xfrm>
                  </p:grpSpPr>
                  <p:sp>
                    <p:nvSpPr>
                      <p:cNvPr id="3578" name="Freeform: Shape 3577">
                        <a:extLst>
                          <a:ext uri="{FF2B5EF4-FFF2-40B4-BE49-F238E27FC236}">
                            <a16:creationId xmlns:a16="http://schemas.microsoft.com/office/drawing/2014/main" xmlns="" id="{9FC265DA-1C88-493E-B1B6-D6A433AB4172}"/>
                          </a:ext>
                        </a:extLst>
                      </p:cNvPr>
                      <p:cNvSpPr/>
                      <p:nvPr/>
                    </p:nvSpPr>
                    <p:spPr>
                      <a:xfrm>
                        <a:off x="13203421" y="3730041"/>
                        <a:ext cx="551527" cy="151245"/>
                      </a:xfrm>
                      <a:custGeom>
                        <a:avLst/>
                        <a:gdLst>
                          <a:gd name="connsiteX0" fmla="*/ 374251 w 551527"/>
                          <a:gd name="connsiteY0" fmla="*/ 110306 h 151245"/>
                          <a:gd name="connsiteX1" fmla="*/ 539709 w 551527"/>
                          <a:gd name="connsiteY1" fmla="*/ 27577 h 151245"/>
                          <a:gd name="connsiteX2" fmla="*/ 551528 w 551527"/>
                          <a:gd name="connsiteY2" fmla="*/ 55153 h 151245"/>
                          <a:gd name="connsiteX3" fmla="*/ 520012 w 551527"/>
                          <a:gd name="connsiteY3" fmla="*/ 94548 h 151245"/>
                          <a:gd name="connsiteX4" fmla="*/ 370311 w 551527"/>
                          <a:gd name="connsiteY4" fmla="*/ 145761 h 151245"/>
                          <a:gd name="connsiteX5" fmla="*/ 330917 w 551527"/>
                          <a:gd name="connsiteY5" fmla="*/ 149700 h 151245"/>
                          <a:gd name="connsiteX6" fmla="*/ 208793 w 551527"/>
                          <a:gd name="connsiteY6" fmla="*/ 141822 h 151245"/>
                          <a:gd name="connsiteX7" fmla="*/ 66971 w 551527"/>
                          <a:gd name="connsiteY7" fmla="*/ 90608 h 151245"/>
                          <a:gd name="connsiteX8" fmla="*/ 27576 w 551527"/>
                          <a:gd name="connsiteY8" fmla="*/ 66971 h 151245"/>
                          <a:gd name="connsiteX9" fmla="*/ 3939 w 551527"/>
                          <a:gd name="connsiteY9" fmla="*/ 43335 h 151245"/>
                          <a:gd name="connsiteX10" fmla="*/ 0 w 551527"/>
                          <a:gd name="connsiteY10" fmla="*/ 0 h 151245"/>
                          <a:gd name="connsiteX11" fmla="*/ 374251 w 551527"/>
                          <a:gd name="connsiteY11" fmla="*/ 110306 h 15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1527" h="151245">
                            <a:moveTo>
                              <a:pt x="374251" y="110306"/>
                            </a:moveTo>
                            <a:cubicBezTo>
                              <a:pt x="512133" y="82729"/>
                              <a:pt x="539709" y="23637"/>
                              <a:pt x="539709" y="27577"/>
                            </a:cubicBezTo>
                            <a:cubicBezTo>
                              <a:pt x="547588" y="35455"/>
                              <a:pt x="551528" y="43335"/>
                              <a:pt x="551528" y="55153"/>
                            </a:cubicBezTo>
                            <a:cubicBezTo>
                              <a:pt x="551528" y="70911"/>
                              <a:pt x="531830" y="86669"/>
                              <a:pt x="520012" y="94548"/>
                            </a:cubicBezTo>
                            <a:cubicBezTo>
                              <a:pt x="476678" y="126064"/>
                              <a:pt x="425464" y="137882"/>
                              <a:pt x="370311" y="145761"/>
                            </a:cubicBezTo>
                            <a:cubicBezTo>
                              <a:pt x="358493" y="145761"/>
                              <a:pt x="342735" y="145761"/>
                              <a:pt x="330917" y="149700"/>
                            </a:cubicBezTo>
                            <a:cubicBezTo>
                              <a:pt x="291522" y="153640"/>
                              <a:pt x="248188" y="149700"/>
                              <a:pt x="208793" y="141822"/>
                            </a:cubicBezTo>
                            <a:cubicBezTo>
                              <a:pt x="157579" y="133942"/>
                              <a:pt x="114245" y="110306"/>
                              <a:pt x="66971" y="90608"/>
                            </a:cubicBezTo>
                            <a:cubicBezTo>
                              <a:pt x="55153" y="86669"/>
                              <a:pt x="39395" y="74850"/>
                              <a:pt x="27576" y="66971"/>
                            </a:cubicBezTo>
                            <a:cubicBezTo>
                              <a:pt x="15758" y="63032"/>
                              <a:pt x="7879" y="55153"/>
                              <a:pt x="3939" y="43335"/>
                            </a:cubicBezTo>
                            <a:cubicBezTo>
                              <a:pt x="0" y="27577"/>
                              <a:pt x="0" y="15758"/>
                              <a:pt x="0" y="0"/>
                            </a:cubicBezTo>
                            <a:cubicBezTo>
                              <a:pt x="55153" y="78790"/>
                              <a:pt x="252127" y="133942"/>
                              <a:pt x="374251" y="110306"/>
                            </a:cubicBezTo>
                            <a:close/>
                          </a:path>
                        </a:pathLst>
                      </a:custGeom>
                      <a:solidFill>
                        <a:srgbClr val="E9E2D0"/>
                      </a:solidFill>
                      <a:ln w="39379" cap="flat">
                        <a:noFill/>
                        <a:prstDash val="solid"/>
                        <a:miter/>
                      </a:ln>
                    </p:spPr>
                    <p:txBody>
                      <a:bodyPr rtlCol="0" anchor="ctr"/>
                      <a:lstStyle/>
                      <a:p>
                        <a:endParaRPr lang="en-US"/>
                      </a:p>
                    </p:txBody>
                  </p:sp>
                  <p:sp>
                    <p:nvSpPr>
                      <p:cNvPr id="3579" name="Freeform: Shape 3578">
                        <a:extLst>
                          <a:ext uri="{FF2B5EF4-FFF2-40B4-BE49-F238E27FC236}">
                            <a16:creationId xmlns:a16="http://schemas.microsoft.com/office/drawing/2014/main" xmlns="" id="{03DEB46A-34DE-4345-BD64-E4BB34302268}"/>
                          </a:ext>
                        </a:extLst>
                      </p:cNvPr>
                      <p:cNvSpPr/>
                      <p:nvPr/>
                    </p:nvSpPr>
                    <p:spPr>
                      <a:xfrm>
                        <a:off x="13195542" y="3726102"/>
                        <a:ext cx="559406" cy="157579"/>
                      </a:xfrm>
                      <a:custGeom>
                        <a:avLst/>
                        <a:gdLst>
                          <a:gd name="connsiteX0" fmla="*/ 216672 w 559406"/>
                          <a:gd name="connsiteY0" fmla="*/ 145761 h 157579"/>
                          <a:gd name="connsiteX1" fmla="*/ 74850 w 559406"/>
                          <a:gd name="connsiteY1" fmla="*/ 94548 h 157579"/>
                          <a:gd name="connsiteX2" fmla="*/ 70911 w 559406"/>
                          <a:gd name="connsiteY2" fmla="*/ 94548 h 157579"/>
                          <a:gd name="connsiteX3" fmla="*/ 27576 w 559406"/>
                          <a:gd name="connsiteY3" fmla="*/ 70911 h 157579"/>
                          <a:gd name="connsiteX4" fmla="*/ 3939 w 559406"/>
                          <a:gd name="connsiteY4" fmla="*/ 47274 h 157579"/>
                          <a:gd name="connsiteX5" fmla="*/ 0 w 559406"/>
                          <a:gd name="connsiteY5" fmla="*/ 3939 h 157579"/>
                          <a:gd name="connsiteX6" fmla="*/ 3939 w 559406"/>
                          <a:gd name="connsiteY6" fmla="*/ 0 h 157579"/>
                          <a:gd name="connsiteX7" fmla="*/ 7879 w 559406"/>
                          <a:gd name="connsiteY7" fmla="*/ 0 h 157579"/>
                          <a:gd name="connsiteX8" fmla="*/ 315159 w 559406"/>
                          <a:gd name="connsiteY8" fmla="*/ 118184 h 157579"/>
                          <a:gd name="connsiteX9" fmla="*/ 378190 w 559406"/>
                          <a:gd name="connsiteY9" fmla="*/ 114245 h 157579"/>
                          <a:gd name="connsiteX10" fmla="*/ 539709 w 559406"/>
                          <a:gd name="connsiteY10" fmla="*/ 31516 h 157579"/>
                          <a:gd name="connsiteX11" fmla="*/ 543649 w 559406"/>
                          <a:gd name="connsiteY11" fmla="*/ 27577 h 157579"/>
                          <a:gd name="connsiteX12" fmla="*/ 547588 w 559406"/>
                          <a:gd name="connsiteY12" fmla="*/ 27577 h 157579"/>
                          <a:gd name="connsiteX13" fmla="*/ 559407 w 559406"/>
                          <a:gd name="connsiteY13" fmla="*/ 59092 h 157579"/>
                          <a:gd name="connsiteX14" fmla="*/ 523951 w 559406"/>
                          <a:gd name="connsiteY14" fmla="*/ 102426 h 157579"/>
                          <a:gd name="connsiteX15" fmla="*/ 374251 w 559406"/>
                          <a:gd name="connsiteY15" fmla="*/ 153640 h 157579"/>
                          <a:gd name="connsiteX16" fmla="*/ 334856 w 559406"/>
                          <a:gd name="connsiteY16" fmla="*/ 157579 h 157579"/>
                          <a:gd name="connsiteX17" fmla="*/ 303340 w 559406"/>
                          <a:gd name="connsiteY17" fmla="*/ 157579 h 157579"/>
                          <a:gd name="connsiteX18" fmla="*/ 216672 w 559406"/>
                          <a:gd name="connsiteY18" fmla="*/ 145761 h 157579"/>
                          <a:gd name="connsiteX19" fmla="*/ 382130 w 559406"/>
                          <a:gd name="connsiteY19" fmla="*/ 118184 h 157579"/>
                          <a:gd name="connsiteX20" fmla="*/ 319098 w 559406"/>
                          <a:gd name="connsiteY20" fmla="*/ 122124 h 157579"/>
                          <a:gd name="connsiteX21" fmla="*/ 11818 w 559406"/>
                          <a:gd name="connsiteY21" fmla="*/ 7879 h 157579"/>
                          <a:gd name="connsiteX22" fmla="*/ 15758 w 559406"/>
                          <a:gd name="connsiteY22" fmla="*/ 39395 h 157579"/>
                          <a:gd name="connsiteX23" fmla="*/ 35455 w 559406"/>
                          <a:gd name="connsiteY23" fmla="*/ 59092 h 157579"/>
                          <a:gd name="connsiteX24" fmla="*/ 35455 w 559406"/>
                          <a:gd name="connsiteY24" fmla="*/ 59092 h 157579"/>
                          <a:gd name="connsiteX25" fmla="*/ 74850 w 559406"/>
                          <a:gd name="connsiteY25" fmla="*/ 82729 h 157579"/>
                          <a:gd name="connsiteX26" fmla="*/ 78790 w 559406"/>
                          <a:gd name="connsiteY26" fmla="*/ 82729 h 157579"/>
                          <a:gd name="connsiteX27" fmla="*/ 216672 w 559406"/>
                          <a:gd name="connsiteY27" fmla="*/ 133942 h 157579"/>
                          <a:gd name="connsiteX28" fmla="*/ 338796 w 559406"/>
                          <a:gd name="connsiteY28" fmla="*/ 141821 h 157579"/>
                          <a:gd name="connsiteX29" fmla="*/ 378190 w 559406"/>
                          <a:gd name="connsiteY29" fmla="*/ 137882 h 157579"/>
                          <a:gd name="connsiteX30" fmla="*/ 527891 w 559406"/>
                          <a:gd name="connsiteY30" fmla="*/ 90608 h 157579"/>
                          <a:gd name="connsiteX31" fmla="*/ 559407 w 559406"/>
                          <a:gd name="connsiteY31" fmla="*/ 55153 h 157579"/>
                          <a:gd name="connsiteX32" fmla="*/ 551528 w 559406"/>
                          <a:gd name="connsiteY32" fmla="*/ 31516 h 157579"/>
                          <a:gd name="connsiteX33" fmla="*/ 382130 w 559406"/>
                          <a:gd name="connsiteY33" fmla="*/ 118184 h 157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559406" h="157579">
                            <a:moveTo>
                              <a:pt x="216672" y="145761"/>
                            </a:moveTo>
                            <a:cubicBezTo>
                              <a:pt x="165458" y="137882"/>
                              <a:pt x="122124" y="114245"/>
                              <a:pt x="74850" y="94548"/>
                            </a:cubicBezTo>
                            <a:lnTo>
                              <a:pt x="70911" y="94548"/>
                            </a:lnTo>
                            <a:cubicBezTo>
                              <a:pt x="59092" y="86669"/>
                              <a:pt x="43334" y="78790"/>
                              <a:pt x="27576" y="70911"/>
                            </a:cubicBezTo>
                            <a:cubicBezTo>
                              <a:pt x="11818" y="63032"/>
                              <a:pt x="3939" y="55153"/>
                              <a:pt x="3939" y="47274"/>
                            </a:cubicBezTo>
                            <a:cubicBezTo>
                              <a:pt x="0" y="31516"/>
                              <a:pt x="0" y="15758"/>
                              <a:pt x="0" y="3939"/>
                            </a:cubicBezTo>
                            <a:cubicBezTo>
                              <a:pt x="0" y="3939"/>
                              <a:pt x="0" y="0"/>
                              <a:pt x="3939" y="0"/>
                            </a:cubicBezTo>
                            <a:cubicBezTo>
                              <a:pt x="3939" y="0"/>
                              <a:pt x="7879" y="0"/>
                              <a:pt x="7879" y="0"/>
                            </a:cubicBezTo>
                            <a:cubicBezTo>
                              <a:pt x="43334" y="59092"/>
                              <a:pt x="173337" y="118184"/>
                              <a:pt x="315159" y="118184"/>
                            </a:cubicBezTo>
                            <a:cubicBezTo>
                              <a:pt x="338796" y="118184"/>
                              <a:pt x="358493" y="118184"/>
                              <a:pt x="378190" y="114245"/>
                            </a:cubicBezTo>
                            <a:cubicBezTo>
                              <a:pt x="488496" y="90608"/>
                              <a:pt x="527891" y="51213"/>
                              <a:pt x="539709" y="31516"/>
                            </a:cubicBezTo>
                            <a:cubicBezTo>
                              <a:pt x="539709" y="31516"/>
                              <a:pt x="543649" y="27577"/>
                              <a:pt x="543649" y="27577"/>
                            </a:cubicBezTo>
                            <a:cubicBezTo>
                              <a:pt x="543649" y="27577"/>
                              <a:pt x="547588" y="27577"/>
                              <a:pt x="547588" y="27577"/>
                            </a:cubicBezTo>
                            <a:cubicBezTo>
                              <a:pt x="555467" y="35455"/>
                              <a:pt x="559407" y="47274"/>
                              <a:pt x="559407" y="59092"/>
                            </a:cubicBezTo>
                            <a:cubicBezTo>
                              <a:pt x="559407" y="78790"/>
                              <a:pt x="539709" y="94548"/>
                              <a:pt x="523951" y="102426"/>
                            </a:cubicBezTo>
                            <a:cubicBezTo>
                              <a:pt x="484557" y="130003"/>
                              <a:pt x="433343" y="145761"/>
                              <a:pt x="374251" y="153640"/>
                            </a:cubicBezTo>
                            <a:cubicBezTo>
                              <a:pt x="362432" y="153640"/>
                              <a:pt x="350614" y="153640"/>
                              <a:pt x="334856" y="157579"/>
                            </a:cubicBezTo>
                            <a:cubicBezTo>
                              <a:pt x="323038" y="157579"/>
                              <a:pt x="315159" y="157579"/>
                              <a:pt x="303340" y="157579"/>
                            </a:cubicBezTo>
                            <a:cubicBezTo>
                              <a:pt x="275764" y="153640"/>
                              <a:pt x="244248" y="149700"/>
                              <a:pt x="216672" y="145761"/>
                            </a:cubicBezTo>
                            <a:close/>
                            <a:moveTo>
                              <a:pt x="382130" y="118184"/>
                            </a:moveTo>
                            <a:cubicBezTo>
                              <a:pt x="362432" y="122124"/>
                              <a:pt x="342735" y="122124"/>
                              <a:pt x="319098" y="122124"/>
                            </a:cubicBezTo>
                            <a:cubicBezTo>
                              <a:pt x="212732" y="122124"/>
                              <a:pt x="66971" y="78790"/>
                              <a:pt x="11818" y="7879"/>
                            </a:cubicBezTo>
                            <a:cubicBezTo>
                              <a:pt x="11818" y="19697"/>
                              <a:pt x="11818" y="27577"/>
                              <a:pt x="15758" y="39395"/>
                            </a:cubicBezTo>
                            <a:cubicBezTo>
                              <a:pt x="15758" y="47274"/>
                              <a:pt x="23637" y="55153"/>
                              <a:pt x="35455" y="59092"/>
                            </a:cubicBezTo>
                            <a:cubicBezTo>
                              <a:pt x="35455" y="59092"/>
                              <a:pt x="35455" y="59092"/>
                              <a:pt x="35455" y="59092"/>
                            </a:cubicBezTo>
                            <a:cubicBezTo>
                              <a:pt x="47274" y="70911"/>
                              <a:pt x="63032" y="78790"/>
                              <a:pt x="74850" y="82729"/>
                            </a:cubicBezTo>
                            <a:lnTo>
                              <a:pt x="78790" y="82729"/>
                            </a:lnTo>
                            <a:cubicBezTo>
                              <a:pt x="126063" y="106366"/>
                              <a:pt x="169398" y="126064"/>
                              <a:pt x="216672" y="133942"/>
                            </a:cubicBezTo>
                            <a:cubicBezTo>
                              <a:pt x="260006" y="141821"/>
                              <a:pt x="299401" y="145761"/>
                              <a:pt x="338796" y="141821"/>
                            </a:cubicBezTo>
                            <a:cubicBezTo>
                              <a:pt x="354554" y="141821"/>
                              <a:pt x="366372" y="141821"/>
                              <a:pt x="378190" y="137882"/>
                            </a:cubicBezTo>
                            <a:cubicBezTo>
                              <a:pt x="437283" y="133942"/>
                              <a:pt x="484557" y="114245"/>
                              <a:pt x="527891" y="90608"/>
                            </a:cubicBezTo>
                            <a:cubicBezTo>
                              <a:pt x="539709" y="82729"/>
                              <a:pt x="559407" y="70911"/>
                              <a:pt x="559407" y="55153"/>
                            </a:cubicBezTo>
                            <a:cubicBezTo>
                              <a:pt x="559407" y="47274"/>
                              <a:pt x="555467" y="39395"/>
                              <a:pt x="551528" y="31516"/>
                            </a:cubicBezTo>
                            <a:cubicBezTo>
                              <a:pt x="531830" y="55153"/>
                              <a:pt x="492436" y="94548"/>
                              <a:pt x="382130" y="118184"/>
                            </a:cubicBezTo>
                            <a:close/>
                          </a:path>
                        </a:pathLst>
                      </a:custGeom>
                      <a:solidFill>
                        <a:srgbClr val="2E2D2D"/>
                      </a:solidFill>
                      <a:ln w="39379" cap="flat">
                        <a:noFill/>
                        <a:prstDash val="solid"/>
                        <a:miter/>
                      </a:ln>
                    </p:spPr>
                    <p:txBody>
                      <a:bodyPr rtlCol="0" anchor="ctr"/>
                      <a:lstStyle/>
                      <a:p>
                        <a:endParaRPr lang="en-US"/>
                      </a:p>
                    </p:txBody>
                  </p:sp>
                </p:grpSp>
              </p:grpSp>
              <p:grpSp>
                <p:nvGrpSpPr>
                  <p:cNvPr id="3580" name="Graphic 2510">
                    <a:extLst>
                      <a:ext uri="{FF2B5EF4-FFF2-40B4-BE49-F238E27FC236}">
                        <a16:creationId xmlns:a16="http://schemas.microsoft.com/office/drawing/2014/main" xmlns="" id="{19CED5C4-8D3D-4E29-88C9-439D81BDA80B}"/>
                      </a:ext>
                    </a:extLst>
                  </p:cNvPr>
                  <p:cNvGrpSpPr/>
                  <p:nvPr/>
                </p:nvGrpSpPr>
                <p:grpSpPr>
                  <a:xfrm>
                    <a:off x="12679317" y="3068209"/>
                    <a:ext cx="370463" cy="894262"/>
                    <a:chOff x="12679317" y="3068209"/>
                    <a:chExt cx="370463" cy="894262"/>
                  </a:xfrm>
                </p:grpSpPr>
                <p:grpSp>
                  <p:nvGrpSpPr>
                    <p:cNvPr id="3581" name="Graphic 2510">
                      <a:extLst>
                        <a:ext uri="{FF2B5EF4-FFF2-40B4-BE49-F238E27FC236}">
                          <a16:creationId xmlns:a16="http://schemas.microsoft.com/office/drawing/2014/main" xmlns="" id="{0B936573-60F9-4F31-9FE1-6C4065DBCEB0}"/>
                        </a:ext>
                      </a:extLst>
                    </p:cNvPr>
                    <p:cNvGrpSpPr/>
                    <p:nvPr/>
                  </p:nvGrpSpPr>
                  <p:grpSpPr>
                    <a:xfrm>
                      <a:off x="12679317" y="3586799"/>
                      <a:ext cx="370463" cy="375671"/>
                      <a:chOff x="12679317" y="3586799"/>
                      <a:chExt cx="370463" cy="375671"/>
                    </a:xfrm>
                  </p:grpSpPr>
                  <p:sp>
                    <p:nvSpPr>
                      <p:cNvPr id="3582" name="Freeform: Shape 3581">
                        <a:extLst>
                          <a:ext uri="{FF2B5EF4-FFF2-40B4-BE49-F238E27FC236}">
                            <a16:creationId xmlns:a16="http://schemas.microsoft.com/office/drawing/2014/main" xmlns="" id="{13EE5A4F-F124-4366-870A-02738F7D281A}"/>
                          </a:ext>
                        </a:extLst>
                      </p:cNvPr>
                      <p:cNvSpPr/>
                      <p:nvPr/>
                    </p:nvSpPr>
                    <p:spPr>
                      <a:xfrm>
                        <a:off x="12686011" y="3586799"/>
                        <a:ext cx="355891" cy="369213"/>
                      </a:xfrm>
                      <a:custGeom>
                        <a:avLst/>
                        <a:gdLst>
                          <a:gd name="connsiteX0" fmla="*/ 9217 w 355891"/>
                          <a:gd name="connsiteY0" fmla="*/ 269306 h 369213"/>
                          <a:gd name="connsiteX1" fmla="*/ 52551 w 355891"/>
                          <a:gd name="connsiteY1" fmla="*/ 332337 h 369213"/>
                          <a:gd name="connsiteX2" fmla="*/ 186493 w 355891"/>
                          <a:gd name="connsiteY2" fmla="*/ 367793 h 369213"/>
                          <a:gd name="connsiteX3" fmla="*/ 300738 w 355891"/>
                          <a:gd name="connsiteY3" fmla="*/ 352035 h 369213"/>
                          <a:gd name="connsiteX4" fmla="*/ 355891 w 355891"/>
                          <a:gd name="connsiteY4" fmla="*/ 300821 h 369213"/>
                          <a:gd name="connsiteX5" fmla="*/ 261344 w 355891"/>
                          <a:gd name="connsiteY5" fmla="*/ 103847 h 369213"/>
                          <a:gd name="connsiteX6" fmla="*/ 245586 w 355891"/>
                          <a:gd name="connsiteY6" fmla="*/ 76271 h 369213"/>
                          <a:gd name="connsiteX7" fmla="*/ 241646 w 355891"/>
                          <a:gd name="connsiteY7" fmla="*/ 44755 h 369213"/>
                          <a:gd name="connsiteX8" fmla="*/ 221949 w 355891"/>
                          <a:gd name="connsiteY8" fmla="*/ 17179 h 369213"/>
                          <a:gd name="connsiteX9" fmla="*/ 154978 w 355891"/>
                          <a:gd name="connsiteY9" fmla="*/ 1421 h 369213"/>
                          <a:gd name="connsiteX10" fmla="*/ 147099 w 355891"/>
                          <a:gd name="connsiteY10" fmla="*/ 1421 h 369213"/>
                          <a:gd name="connsiteX11" fmla="*/ 91946 w 355891"/>
                          <a:gd name="connsiteY11" fmla="*/ 9300 h 369213"/>
                          <a:gd name="connsiteX12" fmla="*/ 24975 w 355891"/>
                          <a:gd name="connsiteY12" fmla="*/ 60513 h 369213"/>
                          <a:gd name="connsiteX13" fmla="*/ 9217 w 355891"/>
                          <a:gd name="connsiteY13" fmla="*/ 269306 h 369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5891" h="369213">
                            <a:moveTo>
                              <a:pt x="9217" y="269306"/>
                            </a:moveTo>
                            <a:cubicBezTo>
                              <a:pt x="13156" y="296882"/>
                              <a:pt x="24975" y="320519"/>
                              <a:pt x="52551" y="332337"/>
                            </a:cubicBezTo>
                            <a:cubicBezTo>
                              <a:pt x="95885" y="352035"/>
                              <a:pt x="143159" y="363853"/>
                              <a:pt x="186493" y="367793"/>
                            </a:cubicBezTo>
                            <a:cubicBezTo>
                              <a:pt x="225888" y="371732"/>
                              <a:pt x="265283" y="367793"/>
                              <a:pt x="300738" y="352035"/>
                            </a:cubicBezTo>
                            <a:cubicBezTo>
                              <a:pt x="324375" y="344156"/>
                              <a:pt x="355891" y="332337"/>
                              <a:pt x="355891" y="300821"/>
                            </a:cubicBezTo>
                            <a:cubicBezTo>
                              <a:pt x="355891" y="225972"/>
                              <a:pt x="308617" y="159000"/>
                              <a:pt x="261344" y="103847"/>
                            </a:cubicBezTo>
                            <a:cubicBezTo>
                              <a:pt x="253465" y="95968"/>
                              <a:pt x="245586" y="88090"/>
                              <a:pt x="245586" y="76271"/>
                            </a:cubicBezTo>
                            <a:cubicBezTo>
                              <a:pt x="245586" y="64453"/>
                              <a:pt x="245586" y="56574"/>
                              <a:pt x="241646" y="44755"/>
                            </a:cubicBezTo>
                            <a:cubicBezTo>
                              <a:pt x="237707" y="32937"/>
                              <a:pt x="233767" y="21118"/>
                              <a:pt x="221949" y="17179"/>
                            </a:cubicBezTo>
                            <a:cubicBezTo>
                              <a:pt x="202251" y="1421"/>
                              <a:pt x="178614" y="-2519"/>
                              <a:pt x="154978" y="1421"/>
                            </a:cubicBezTo>
                            <a:cubicBezTo>
                              <a:pt x="151038" y="1421"/>
                              <a:pt x="151038" y="1421"/>
                              <a:pt x="147099" y="1421"/>
                            </a:cubicBezTo>
                            <a:cubicBezTo>
                              <a:pt x="127401" y="1421"/>
                              <a:pt x="111643" y="5360"/>
                              <a:pt x="91946" y="9300"/>
                            </a:cubicBezTo>
                            <a:cubicBezTo>
                              <a:pt x="60430" y="17179"/>
                              <a:pt x="40733" y="32937"/>
                              <a:pt x="24975" y="60513"/>
                            </a:cubicBezTo>
                            <a:cubicBezTo>
                              <a:pt x="-2602" y="127484"/>
                              <a:pt x="-6541" y="202334"/>
                              <a:pt x="9217" y="269306"/>
                            </a:cubicBezTo>
                            <a:close/>
                          </a:path>
                        </a:pathLst>
                      </a:custGeom>
                      <a:solidFill>
                        <a:srgbClr val="7A4A1A"/>
                      </a:solidFill>
                      <a:ln w="39379" cap="flat">
                        <a:noFill/>
                        <a:prstDash val="solid"/>
                        <a:miter/>
                      </a:ln>
                    </p:spPr>
                    <p:txBody>
                      <a:bodyPr rtlCol="0" anchor="ctr"/>
                      <a:lstStyle/>
                      <a:p>
                        <a:endParaRPr lang="en-US"/>
                      </a:p>
                    </p:txBody>
                  </p:sp>
                  <p:sp>
                    <p:nvSpPr>
                      <p:cNvPr id="3583" name="Freeform: Shape 3582">
                        <a:extLst>
                          <a:ext uri="{FF2B5EF4-FFF2-40B4-BE49-F238E27FC236}">
                            <a16:creationId xmlns:a16="http://schemas.microsoft.com/office/drawing/2014/main" xmlns="" id="{2BD3FC3D-4BDE-43CD-A10C-AD4D8693208A}"/>
                          </a:ext>
                        </a:extLst>
                      </p:cNvPr>
                      <p:cNvSpPr/>
                      <p:nvPr/>
                    </p:nvSpPr>
                    <p:spPr>
                      <a:xfrm>
                        <a:off x="12679317" y="3588220"/>
                        <a:ext cx="370463" cy="374250"/>
                      </a:xfrm>
                      <a:custGeom>
                        <a:avLst/>
                        <a:gdLst>
                          <a:gd name="connsiteX0" fmla="*/ 193187 w 370463"/>
                          <a:gd name="connsiteY0" fmla="*/ 370311 h 374250"/>
                          <a:gd name="connsiteX1" fmla="*/ 55305 w 370463"/>
                          <a:gd name="connsiteY1" fmla="*/ 334856 h 374250"/>
                          <a:gd name="connsiteX2" fmla="*/ 8031 w 370463"/>
                          <a:gd name="connsiteY2" fmla="*/ 267885 h 374250"/>
                          <a:gd name="connsiteX3" fmla="*/ 27729 w 370463"/>
                          <a:gd name="connsiteY3" fmla="*/ 63032 h 374250"/>
                          <a:gd name="connsiteX4" fmla="*/ 94700 w 370463"/>
                          <a:gd name="connsiteY4" fmla="*/ 7879 h 374250"/>
                          <a:gd name="connsiteX5" fmla="*/ 149853 w 370463"/>
                          <a:gd name="connsiteY5" fmla="*/ 0 h 374250"/>
                          <a:gd name="connsiteX6" fmla="*/ 149853 w 370463"/>
                          <a:gd name="connsiteY6" fmla="*/ 0 h 374250"/>
                          <a:gd name="connsiteX7" fmla="*/ 153792 w 370463"/>
                          <a:gd name="connsiteY7" fmla="*/ 0 h 374250"/>
                          <a:gd name="connsiteX8" fmla="*/ 153792 w 370463"/>
                          <a:gd name="connsiteY8" fmla="*/ 0 h 374250"/>
                          <a:gd name="connsiteX9" fmla="*/ 173490 w 370463"/>
                          <a:gd name="connsiteY9" fmla="*/ 0 h 374250"/>
                          <a:gd name="connsiteX10" fmla="*/ 224703 w 370463"/>
                          <a:gd name="connsiteY10" fmla="*/ 15758 h 374250"/>
                          <a:gd name="connsiteX11" fmla="*/ 244400 w 370463"/>
                          <a:gd name="connsiteY11" fmla="*/ 47274 h 374250"/>
                          <a:gd name="connsiteX12" fmla="*/ 244400 w 370463"/>
                          <a:gd name="connsiteY12" fmla="*/ 66971 h 374250"/>
                          <a:gd name="connsiteX13" fmla="*/ 244400 w 370463"/>
                          <a:gd name="connsiteY13" fmla="*/ 78790 h 374250"/>
                          <a:gd name="connsiteX14" fmla="*/ 260158 w 370463"/>
                          <a:gd name="connsiteY14" fmla="*/ 102426 h 374250"/>
                          <a:gd name="connsiteX15" fmla="*/ 264098 w 370463"/>
                          <a:gd name="connsiteY15" fmla="*/ 106366 h 374250"/>
                          <a:gd name="connsiteX16" fmla="*/ 362585 w 370463"/>
                          <a:gd name="connsiteY16" fmla="*/ 303340 h 374250"/>
                          <a:gd name="connsiteX17" fmla="*/ 303493 w 370463"/>
                          <a:gd name="connsiteY17" fmla="*/ 358493 h 374250"/>
                          <a:gd name="connsiteX18" fmla="*/ 208945 w 370463"/>
                          <a:gd name="connsiteY18" fmla="*/ 374251 h 374250"/>
                          <a:gd name="connsiteX19" fmla="*/ 208945 w 370463"/>
                          <a:gd name="connsiteY19" fmla="*/ 374251 h 374250"/>
                          <a:gd name="connsiteX20" fmla="*/ 193187 w 370463"/>
                          <a:gd name="connsiteY20" fmla="*/ 370311 h 374250"/>
                          <a:gd name="connsiteX21" fmla="*/ 161671 w 370463"/>
                          <a:gd name="connsiteY21" fmla="*/ 7879 h 374250"/>
                          <a:gd name="connsiteX22" fmla="*/ 161671 w 370463"/>
                          <a:gd name="connsiteY22" fmla="*/ 7879 h 374250"/>
                          <a:gd name="connsiteX23" fmla="*/ 153792 w 370463"/>
                          <a:gd name="connsiteY23" fmla="*/ 7879 h 374250"/>
                          <a:gd name="connsiteX24" fmla="*/ 153792 w 370463"/>
                          <a:gd name="connsiteY24" fmla="*/ 7879 h 374250"/>
                          <a:gd name="connsiteX25" fmla="*/ 102579 w 370463"/>
                          <a:gd name="connsiteY25" fmla="*/ 15758 h 374250"/>
                          <a:gd name="connsiteX26" fmla="*/ 39547 w 370463"/>
                          <a:gd name="connsiteY26" fmla="*/ 66971 h 374250"/>
                          <a:gd name="connsiteX27" fmla="*/ 19850 w 370463"/>
                          <a:gd name="connsiteY27" fmla="*/ 267885 h 374250"/>
                          <a:gd name="connsiteX28" fmla="*/ 63184 w 370463"/>
                          <a:gd name="connsiteY28" fmla="*/ 330917 h 374250"/>
                          <a:gd name="connsiteX29" fmla="*/ 197127 w 370463"/>
                          <a:gd name="connsiteY29" fmla="*/ 366372 h 374250"/>
                          <a:gd name="connsiteX30" fmla="*/ 220763 w 370463"/>
                          <a:gd name="connsiteY30" fmla="*/ 366372 h 374250"/>
                          <a:gd name="connsiteX31" fmla="*/ 220763 w 370463"/>
                          <a:gd name="connsiteY31" fmla="*/ 366372 h 374250"/>
                          <a:gd name="connsiteX32" fmla="*/ 315311 w 370463"/>
                          <a:gd name="connsiteY32" fmla="*/ 350614 h 374250"/>
                          <a:gd name="connsiteX33" fmla="*/ 370464 w 370463"/>
                          <a:gd name="connsiteY33" fmla="*/ 303340 h 374250"/>
                          <a:gd name="connsiteX34" fmla="*/ 275916 w 370463"/>
                          <a:gd name="connsiteY34" fmla="*/ 110306 h 374250"/>
                          <a:gd name="connsiteX35" fmla="*/ 271977 w 370463"/>
                          <a:gd name="connsiteY35" fmla="*/ 106366 h 374250"/>
                          <a:gd name="connsiteX36" fmla="*/ 256219 w 370463"/>
                          <a:gd name="connsiteY36" fmla="*/ 78790 h 374250"/>
                          <a:gd name="connsiteX37" fmla="*/ 256219 w 370463"/>
                          <a:gd name="connsiteY37" fmla="*/ 66971 h 374250"/>
                          <a:gd name="connsiteX38" fmla="*/ 256219 w 370463"/>
                          <a:gd name="connsiteY38" fmla="*/ 51213 h 374250"/>
                          <a:gd name="connsiteX39" fmla="*/ 236521 w 370463"/>
                          <a:gd name="connsiteY39" fmla="*/ 23637 h 374250"/>
                          <a:gd name="connsiteX40" fmla="*/ 189248 w 370463"/>
                          <a:gd name="connsiteY40" fmla="*/ 7879 h 374250"/>
                          <a:gd name="connsiteX41" fmla="*/ 161671 w 370463"/>
                          <a:gd name="connsiteY41" fmla="*/ 7879 h 374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70463" h="374250">
                            <a:moveTo>
                              <a:pt x="193187" y="370311"/>
                            </a:moveTo>
                            <a:cubicBezTo>
                              <a:pt x="145913" y="366372"/>
                              <a:pt x="98639" y="354553"/>
                              <a:pt x="55305" y="334856"/>
                            </a:cubicBezTo>
                            <a:cubicBezTo>
                              <a:pt x="31668" y="323038"/>
                              <a:pt x="15910" y="303340"/>
                              <a:pt x="8031" y="267885"/>
                            </a:cubicBezTo>
                            <a:cubicBezTo>
                              <a:pt x="-7727" y="189095"/>
                              <a:pt x="152" y="118184"/>
                              <a:pt x="27729" y="63032"/>
                            </a:cubicBezTo>
                            <a:cubicBezTo>
                              <a:pt x="43487" y="35455"/>
                              <a:pt x="67124" y="15758"/>
                              <a:pt x="94700" y="7879"/>
                            </a:cubicBezTo>
                            <a:cubicBezTo>
                              <a:pt x="110458" y="3939"/>
                              <a:pt x="130155" y="3939"/>
                              <a:pt x="149853" y="0"/>
                            </a:cubicBezTo>
                            <a:lnTo>
                              <a:pt x="149853" y="0"/>
                            </a:lnTo>
                            <a:cubicBezTo>
                              <a:pt x="149853" y="0"/>
                              <a:pt x="153792" y="0"/>
                              <a:pt x="153792" y="0"/>
                            </a:cubicBezTo>
                            <a:lnTo>
                              <a:pt x="153792" y="0"/>
                            </a:lnTo>
                            <a:cubicBezTo>
                              <a:pt x="161671" y="0"/>
                              <a:pt x="165611" y="0"/>
                              <a:pt x="173490" y="0"/>
                            </a:cubicBezTo>
                            <a:cubicBezTo>
                              <a:pt x="193187" y="0"/>
                              <a:pt x="208945" y="3939"/>
                              <a:pt x="224703" y="15758"/>
                            </a:cubicBezTo>
                            <a:cubicBezTo>
                              <a:pt x="232582" y="23637"/>
                              <a:pt x="240461" y="35455"/>
                              <a:pt x="244400" y="47274"/>
                            </a:cubicBezTo>
                            <a:cubicBezTo>
                              <a:pt x="244400" y="55153"/>
                              <a:pt x="244400" y="59092"/>
                              <a:pt x="244400" y="66971"/>
                            </a:cubicBezTo>
                            <a:cubicBezTo>
                              <a:pt x="244400" y="70911"/>
                              <a:pt x="244400" y="74850"/>
                              <a:pt x="244400" y="78790"/>
                            </a:cubicBezTo>
                            <a:cubicBezTo>
                              <a:pt x="244400" y="86669"/>
                              <a:pt x="252279" y="94548"/>
                              <a:pt x="260158" y="102426"/>
                            </a:cubicBezTo>
                            <a:lnTo>
                              <a:pt x="264098" y="106366"/>
                            </a:lnTo>
                            <a:cubicBezTo>
                              <a:pt x="307432" y="153640"/>
                              <a:pt x="362585" y="220611"/>
                              <a:pt x="362585" y="303340"/>
                            </a:cubicBezTo>
                            <a:cubicBezTo>
                              <a:pt x="362585" y="334856"/>
                              <a:pt x="331069" y="346675"/>
                              <a:pt x="303493" y="358493"/>
                            </a:cubicBezTo>
                            <a:cubicBezTo>
                              <a:pt x="271977" y="370311"/>
                              <a:pt x="240461" y="374251"/>
                              <a:pt x="208945" y="374251"/>
                            </a:cubicBezTo>
                            <a:lnTo>
                              <a:pt x="208945" y="374251"/>
                            </a:lnTo>
                            <a:cubicBezTo>
                              <a:pt x="208945" y="370311"/>
                              <a:pt x="201066" y="370311"/>
                              <a:pt x="193187" y="370311"/>
                            </a:cubicBezTo>
                            <a:close/>
                            <a:moveTo>
                              <a:pt x="161671" y="7879"/>
                            </a:moveTo>
                            <a:lnTo>
                              <a:pt x="161671" y="7879"/>
                            </a:lnTo>
                            <a:cubicBezTo>
                              <a:pt x="157732" y="7879"/>
                              <a:pt x="157732" y="7879"/>
                              <a:pt x="153792" y="7879"/>
                            </a:cubicBezTo>
                            <a:lnTo>
                              <a:pt x="153792" y="7879"/>
                            </a:lnTo>
                            <a:cubicBezTo>
                              <a:pt x="138034" y="7879"/>
                              <a:pt x="118337" y="11819"/>
                              <a:pt x="102579" y="15758"/>
                            </a:cubicBezTo>
                            <a:cubicBezTo>
                              <a:pt x="75003" y="23637"/>
                              <a:pt x="51366" y="39395"/>
                              <a:pt x="39547" y="66971"/>
                            </a:cubicBezTo>
                            <a:cubicBezTo>
                              <a:pt x="11971" y="122124"/>
                              <a:pt x="4092" y="189095"/>
                              <a:pt x="19850" y="267885"/>
                            </a:cubicBezTo>
                            <a:cubicBezTo>
                              <a:pt x="23789" y="299401"/>
                              <a:pt x="39547" y="319098"/>
                              <a:pt x="63184" y="330917"/>
                            </a:cubicBezTo>
                            <a:cubicBezTo>
                              <a:pt x="102579" y="350614"/>
                              <a:pt x="149853" y="362433"/>
                              <a:pt x="197127" y="366372"/>
                            </a:cubicBezTo>
                            <a:cubicBezTo>
                              <a:pt x="205006" y="366372"/>
                              <a:pt x="212884" y="366372"/>
                              <a:pt x="220763" y="366372"/>
                            </a:cubicBezTo>
                            <a:lnTo>
                              <a:pt x="220763" y="366372"/>
                            </a:lnTo>
                            <a:cubicBezTo>
                              <a:pt x="252279" y="366372"/>
                              <a:pt x="283795" y="362433"/>
                              <a:pt x="315311" y="350614"/>
                            </a:cubicBezTo>
                            <a:cubicBezTo>
                              <a:pt x="342887" y="342735"/>
                              <a:pt x="370464" y="330917"/>
                              <a:pt x="370464" y="303340"/>
                            </a:cubicBezTo>
                            <a:cubicBezTo>
                              <a:pt x="370464" y="224551"/>
                              <a:pt x="315311" y="153640"/>
                              <a:pt x="275916" y="110306"/>
                            </a:cubicBezTo>
                            <a:lnTo>
                              <a:pt x="271977" y="106366"/>
                            </a:lnTo>
                            <a:cubicBezTo>
                              <a:pt x="264098" y="98487"/>
                              <a:pt x="256219" y="90608"/>
                              <a:pt x="256219" y="78790"/>
                            </a:cubicBezTo>
                            <a:cubicBezTo>
                              <a:pt x="256219" y="74850"/>
                              <a:pt x="256219" y="70911"/>
                              <a:pt x="256219" y="66971"/>
                            </a:cubicBezTo>
                            <a:cubicBezTo>
                              <a:pt x="256219" y="59092"/>
                              <a:pt x="256219" y="55153"/>
                              <a:pt x="256219" y="51213"/>
                            </a:cubicBezTo>
                            <a:cubicBezTo>
                              <a:pt x="252279" y="39395"/>
                              <a:pt x="248340" y="31516"/>
                              <a:pt x="236521" y="23637"/>
                            </a:cubicBezTo>
                            <a:cubicBezTo>
                              <a:pt x="224703" y="11819"/>
                              <a:pt x="208945" y="7879"/>
                              <a:pt x="189248" y="7879"/>
                            </a:cubicBezTo>
                            <a:cubicBezTo>
                              <a:pt x="177429" y="7879"/>
                              <a:pt x="169550" y="7879"/>
                              <a:pt x="161671" y="7879"/>
                            </a:cubicBezTo>
                            <a:close/>
                          </a:path>
                        </a:pathLst>
                      </a:custGeom>
                      <a:solidFill>
                        <a:srgbClr val="2E2D2D"/>
                      </a:solidFill>
                      <a:ln w="39379" cap="flat">
                        <a:noFill/>
                        <a:prstDash val="solid"/>
                        <a:miter/>
                      </a:ln>
                    </p:spPr>
                    <p:txBody>
                      <a:bodyPr rtlCol="0" anchor="ctr"/>
                      <a:lstStyle/>
                      <a:p>
                        <a:endParaRPr lang="en-US"/>
                      </a:p>
                    </p:txBody>
                  </p:sp>
                </p:grpSp>
                <p:sp>
                  <p:nvSpPr>
                    <p:cNvPr id="3584" name="Freeform: Shape 3583">
                      <a:extLst>
                        <a:ext uri="{FF2B5EF4-FFF2-40B4-BE49-F238E27FC236}">
                          <a16:creationId xmlns:a16="http://schemas.microsoft.com/office/drawing/2014/main" xmlns="" id="{F5F17D3B-1CB0-4772-84B1-C011379D2365}"/>
                        </a:ext>
                      </a:extLst>
                    </p:cNvPr>
                    <p:cNvSpPr/>
                    <p:nvPr/>
                  </p:nvSpPr>
                  <p:spPr>
                    <a:xfrm>
                      <a:off x="12686011" y="3586799"/>
                      <a:ext cx="355891" cy="369213"/>
                    </a:xfrm>
                    <a:custGeom>
                      <a:avLst/>
                      <a:gdLst>
                        <a:gd name="connsiteX0" fmla="*/ 9217 w 355891"/>
                        <a:gd name="connsiteY0" fmla="*/ 269306 h 369213"/>
                        <a:gd name="connsiteX1" fmla="*/ 52551 w 355891"/>
                        <a:gd name="connsiteY1" fmla="*/ 332337 h 369213"/>
                        <a:gd name="connsiteX2" fmla="*/ 186493 w 355891"/>
                        <a:gd name="connsiteY2" fmla="*/ 367793 h 369213"/>
                        <a:gd name="connsiteX3" fmla="*/ 300738 w 355891"/>
                        <a:gd name="connsiteY3" fmla="*/ 352035 h 369213"/>
                        <a:gd name="connsiteX4" fmla="*/ 355891 w 355891"/>
                        <a:gd name="connsiteY4" fmla="*/ 300821 h 369213"/>
                        <a:gd name="connsiteX5" fmla="*/ 261344 w 355891"/>
                        <a:gd name="connsiteY5" fmla="*/ 103847 h 369213"/>
                        <a:gd name="connsiteX6" fmla="*/ 245586 w 355891"/>
                        <a:gd name="connsiteY6" fmla="*/ 76271 h 369213"/>
                        <a:gd name="connsiteX7" fmla="*/ 241646 w 355891"/>
                        <a:gd name="connsiteY7" fmla="*/ 44755 h 369213"/>
                        <a:gd name="connsiteX8" fmla="*/ 221949 w 355891"/>
                        <a:gd name="connsiteY8" fmla="*/ 17179 h 369213"/>
                        <a:gd name="connsiteX9" fmla="*/ 154978 w 355891"/>
                        <a:gd name="connsiteY9" fmla="*/ 1421 h 369213"/>
                        <a:gd name="connsiteX10" fmla="*/ 147099 w 355891"/>
                        <a:gd name="connsiteY10" fmla="*/ 1421 h 369213"/>
                        <a:gd name="connsiteX11" fmla="*/ 91946 w 355891"/>
                        <a:gd name="connsiteY11" fmla="*/ 9300 h 369213"/>
                        <a:gd name="connsiteX12" fmla="*/ 24975 w 355891"/>
                        <a:gd name="connsiteY12" fmla="*/ 60513 h 369213"/>
                        <a:gd name="connsiteX13" fmla="*/ 9217 w 355891"/>
                        <a:gd name="connsiteY13" fmla="*/ 269306 h 369213"/>
                        <a:gd name="connsiteX14" fmla="*/ 60430 w 355891"/>
                        <a:gd name="connsiteY14" fmla="*/ 80211 h 369213"/>
                        <a:gd name="connsiteX15" fmla="*/ 237707 w 355891"/>
                        <a:gd name="connsiteY15" fmla="*/ 99908 h 369213"/>
                        <a:gd name="connsiteX16" fmla="*/ 269223 w 355891"/>
                        <a:gd name="connsiteY16" fmla="*/ 174758 h 369213"/>
                        <a:gd name="connsiteX17" fmla="*/ 304678 w 355891"/>
                        <a:gd name="connsiteY17" fmla="*/ 237790 h 369213"/>
                        <a:gd name="connsiteX18" fmla="*/ 281041 w 355891"/>
                        <a:gd name="connsiteY18" fmla="*/ 300821 h 369213"/>
                        <a:gd name="connsiteX19" fmla="*/ 214070 w 355891"/>
                        <a:gd name="connsiteY19" fmla="*/ 316579 h 369213"/>
                        <a:gd name="connsiteX20" fmla="*/ 76188 w 355891"/>
                        <a:gd name="connsiteY20" fmla="*/ 292943 h 369213"/>
                        <a:gd name="connsiteX21" fmla="*/ 72248 w 355891"/>
                        <a:gd name="connsiteY21" fmla="*/ 289003 h 369213"/>
                        <a:gd name="connsiteX22" fmla="*/ 68309 w 355891"/>
                        <a:gd name="connsiteY22" fmla="*/ 289003 h 369213"/>
                        <a:gd name="connsiteX23" fmla="*/ 68309 w 355891"/>
                        <a:gd name="connsiteY23" fmla="*/ 289003 h 369213"/>
                        <a:gd name="connsiteX24" fmla="*/ 24975 w 355891"/>
                        <a:gd name="connsiteY24" fmla="*/ 206274 h 369213"/>
                        <a:gd name="connsiteX25" fmla="*/ 60430 w 355891"/>
                        <a:gd name="connsiteY25" fmla="*/ 80211 h 369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55891" h="369213">
                          <a:moveTo>
                            <a:pt x="9217" y="269306"/>
                          </a:moveTo>
                          <a:cubicBezTo>
                            <a:pt x="13156" y="296882"/>
                            <a:pt x="24975" y="320519"/>
                            <a:pt x="52551" y="332337"/>
                          </a:cubicBezTo>
                          <a:cubicBezTo>
                            <a:pt x="95885" y="352035"/>
                            <a:pt x="143159" y="363853"/>
                            <a:pt x="186493" y="367793"/>
                          </a:cubicBezTo>
                          <a:cubicBezTo>
                            <a:pt x="225888" y="371732"/>
                            <a:pt x="265283" y="367793"/>
                            <a:pt x="300738" y="352035"/>
                          </a:cubicBezTo>
                          <a:cubicBezTo>
                            <a:pt x="324375" y="344156"/>
                            <a:pt x="355891" y="332337"/>
                            <a:pt x="355891" y="300821"/>
                          </a:cubicBezTo>
                          <a:cubicBezTo>
                            <a:pt x="355891" y="225972"/>
                            <a:pt x="308617" y="159000"/>
                            <a:pt x="261344" y="103847"/>
                          </a:cubicBezTo>
                          <a:cubicBezTo>
                            <a:pt x="253465" y="95968"/>
                            <a:pt x="245586" y="88090"/>
                            <a:pt x="245586" y="76271"/>
                          </a:cubicBezTo>
                          <a:cubicBezTo>
                            <a:pt x="245586" y="64453"/>
                            <a:pt x="245586" y="56574"/>
                            <a:pt x="241646" y="44755"/>
                          </a:cubicBezTo>
                          <a:cubicBezTo>
                            <a:pt x="237707" y="32937"/>
                            <a:pt x="233767" y="21118"/>
                            <a:pt x="221949" y="17179"/>
                          </a:cubicBezTo>
                          <a:cubicBezTo>
                            <a:pt x="202251" y="1421"/>
                            <a:pt x="178614" y="-2519"/>
                            <a:pt x="154978" y="1421"/>
                          </a:cubicBezTo>
                          <a:cubicBezTo>
                            <a:pt x="151038" y="1421"/>
                            <a:pt x="151038" y="1421"/>
                            <a:pt x="147099" y="1421"/>
                          </a:cubicBezTo>
                          <a:cubicBezTo>
                            <a:pt x="127401" y="1421"/>
                            <a:pt x="111643" y="5360"/>
                            <a:pt x="91946" y="9300"/>
                          </a:cubicBezTo>
                          <a:cubicBezTo>
                            <a:pt x="60430" y="17179"/>
                            <a:pt x="40733" y="32937"/>
                            <a:pt x="24975" y="60513"/>
                          </a:cubicBezTo>
                          <a:cubicBezTo>
                            <a:pt x="-2602" y="127484"/>
                            <a:pt x="-6541" y="202334"/>
                            <a:pt x="9217" y="269306"/>
                          </a:cubicBezTo>
                          <a:close/>
                          <a:moveTo>
                            <a:pt x="60430" y="80211"/>
                          </a:moveTo>
                          <a:cubicBezTo>
                            <a:pt x="107704" y="36876"/>
                            <a:pt x="202251" y="44755"/>
                            <a:pt x="237707" y="99908"/>
                          </a:cubicBezTo>
                          <a:cubicBezTo>
                            <a:pt x="253465" y="123545"/>
                            <a:pt x="253465" y="151121"/>
                            <a:pt x="269223" y="174758"/>
                          </a:cubicBezTo>
                          <a:cubicBezTo>
                            <a:pt x="284981" y="194456"/>
                            <a:pt x="296799" y="214153"/>
                            <a:pt x="304678" y="237790"/>
                          </a:cubicBezTo>
                          <a:cubicBezTo>
                            <a:pt x="308617" y="261427"/>
                            <a:pt x="304678" y="285064"/>
                            <a:pt x="281041" y="300821"/>
                          </a:cubicBezTo>
                          <a:cubicBezTo>
                            <a:pt x="261344" y="312640"/>
                            <a:pt x="237707" y="316579"/>
                            <a:pt x="214070" y="316579"/>
                          </a:cubicBezTo>
                          <a:cubicBezTo>
                            <a:pt x="170736" y="328398"/>
                            <a:pt x="115583" y="312640"/>
                            <a:pt x="76188" y="292943"/>
                          </a:cubicBezTo>
                          <a:cubicBezTo>
                            <a:pt x="76188" y="292943"/>
                            <a:pt x="72248" y="292943"/>
                            <a:pt x="72248" y="289003"/>
                          </a:cubicBezTo>
                          <a:cubicBezTo>
                            <a:pt x="72248" y="289003"/>
                            <a:pt x="68309" y="289003"/>
                            <a:pt x="68309" y="289003"/>
                          </a:cubicBezTo>
                          <a:cubicBezTo>
                            <a:pt x="68309" y="289003"/>
                            <a:pt x="68309" y="289003"/>
                            <a:pt x="68309" y="289003"/>
                          </a:cubicBezTo>
                          <a:cubicBezTo>
                            <a:pt x="40733" y="273245"/>
                            <a:pt x="32854" y="237790"/>
                            <a:pt x="24975" y="206274"/>
                          </a:cubicBezTo>
                          <a:cubicBezTo>
                            <a:pt x="17096" y="159000"/>
                            <a:pt x="28914" y="111726"/>
                            <a:pt x="60430" y="80211"/>
                          </a:cubicBezTo>
                          <a:close/>
                        </a:path>
                      </a:pathLst>
                    </a:custGeom>
                    <a:solidFill>
                      <a:srgbClr val="7A4A1A">
                        <a:alpha val="40000"/>
                      </a:srgbClr>
                    </a:solidFill>
                    <a:ln w="39379" cap="flat">
                      <a:noFill/>
                      <a:prstDash val="solid"/>
                      <a:miter/>
                    </a:ln>
                  </p:spPr>
                  <p:txBody>
                    <a:bodyPr rtlCol="0" anchor="ctr"/>
                    <a:lstStyle/>
                    <a:p>
                      <a:endParaRPr lang="en-US"/>
                    </a:p>
                  </p:txBody>
                </p:sp>
                <p:grpSp>
                  <p:nvGrpSpPr>
                    <p:cNvPr id="3585" name="Graphic 2510">
                      <a:extLst>
                        <a:ext uri="{FF2B5EF4-FFF2-40B4-BE49-F238E27FC236}">
                          <a16:creationId xmlns:a16="http://schemas.microsoft.com/office/drawing/2014/main" xmlns="" id="{9A29B372-E40C-42A7-8B18-6DB205545C45}"/>
                        </a:ext>
                      </a:extLst>
                    </p:cNvPr>
                    <p:cNvGrpSpPr/>
                    <p:nvPr/>
                  </p:nvGrpSpPr>
                  <p:grpSpPr>
                    <a:xfrm>
                      <a:off x="12679469" y="3785194"/>
                      <a:ext cx="366371" cy="177276"/>
                      <a:chOff x="12679469" y="3785194"/>
                      <a:chExt cx="366371" cy="177276"/>
                    </a:xfrm>
                  </p:grpSpPr>
                  <p:sp>
                    <p:nvSpPr>
                      <p:cNvPr id="3586" name="Freeform: Shape 3585">
                        <a:extLst>
                          <a:ext uri="{FF2B5EF4-FFF2-40B4-BE49-F238E27FC236}">
                            <a16:creationId xmlns:a16="http://schemas.microsoft.com/office/drawing/2014/main" xmlns="" id="{EE26D7B9-1B35-4470-9A90-1A8A0C81825C}"/>
                          </a:ext>
                        </a:extLst>
                      </p:cNvPr>
                      <p:cNvSpPr/>
                      <p:nvPr/>
                    </p:nvSpPr>
                    <p:spPr>
                      <a:xfrm>
                        <a:off x="12691288" y="3789134"/>
                        <a:ext cx="354553" cy="165458"/>
                      </a:xfrm>
                      <a:custGeom>
                        <a:avLst/>
                        <a:gdLst>
                          <a:gd name="connsiteX0" fmla="*/ 15758 w 354553"/>
                          <a:gd name="connsiteY0" fmla="*/ 43335 h 165458"/>
                          <a:gd name="connsiteX1" fmla="*/ 149700 w 354553"/>
                          <a:gd name="connsiteY1" fmla="*/ 110306 h 165458"/>
                          <a:gd name="connsiteX2" fmla="*/ 220611 w 354553"/>
                          <a:gd name="connsiteY2" fmla="*/ 118184 h 165458"/>
                          <a:gd name="connsiteX3" fmla="*/ 271824 w 354553"/>
                          <a:gd name="connsiteY3" fmla="*/ 110306 h 165458"/>
                          <a:gd name="connsiteX4" fmla="*/ 326977 w 354553"/>
                          <a:gd name="connsiteY4" fmla="*/ 82729 h 165458"/>
                          <a:gd name="connsiteX5" fmla="*/ 346675 w 354553"/>
                          <a:gd name="connsiteY5" fmla="*/ 47274 h 165458"/>
                          <a:gd name="connsiteX6" fmla="*/ 354554 w 354553"/>
                          <a:gd name="connsiteY6" fmla="*/ 98487 h 165458"/>
                          <a:gd name="connsiteX7" fmla="*/ 299401 w 354553"/>
                          <a:gd name="connsiteY7" fmla="*/ 149700 h 165458"/>
                          <a:gd name="connsiteX8" fmla="*/ 185156 w 354553"/>
                          <a:gd name="connsiteY8" fmla="*/ 165458 h 165458"/>
                          <a:gd name="connsiteX9" fmla="*/ 51213 w 354553"/>
                          <a:gd name="connsiteY9" fmla="*/ 130003 h 165458"/>
                          <a:gd name="connsiteX10" fmla="*/ 7879 w 354553"/>
                          <a:gd name="connsiteY10" fmla="*/ 66971 h 165458"/>
                          <a:gd name="connsiteX11" fmla="*/ 0 w 354553"/>
                          <a:gd name="connsiteY11" fmla="*/ 0 h 165458"/>
                          <a:gd name="connsiteX12" fmla="*/ 15758 w 354553"/>
                          <a:gd name="connsiteY12" fmla="*/ 43335 h 165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4553" h="165458">
                            <a:moveTo>
                              <a:pt x="15758" y="43335"/>
                            </a:moveTo>
                            <a:cubicBezTo>
                              <a:pt x="47274" y="86669"/>
                              <a:pt x="102427" y="102427"/>
                              <a:pt x="149700" y="110306"/>
                            </a:cubicBezTo>
                            <a:cubicBezTo>
                              <a:pt x="173337" y="114245"/>
                              <a:pt x="196974" y="118184"/>
                              <a:pt x="220611" y="118184"/>
                            </a:cubicBezTo>
                            <a:cubicBezTo>
                              <a:pt x="240309" y="118184"/>
                              <a:pt x="256066" y="118184"/>
                              <a:pt x="271824" y="110306"/>
                            </a:cubicBezTo>
                            <a:cubicBezTo>
                              <a:pt x="291522" y="106366"/>
                              <a:pt x="311219" y="98487"/>
                              <a:pt x="326977" y="82729"/>
                            </a:cubicBezTo>
                            <a:cubicBezTo>
                              <a:pt x="338796" y="70911"/>
                              <a:pt x="342735" y="63032"/>
                              <a:pt x="346675" y="47274"/>
                            </a:cubicBezTo>
                            <a:cubicBezTo>
                              <a:pt x="350614" y="63032"/>
                              <a:pt x="354554" y="78790"/>
                              <a:pt x="354554" y="98487"/>
                            </a:cubicBezTo>
                            <a:cubicBezTo>
                              <a:pt x="354554" y="126064"/>
                              <a:pt x="323038" y="141822"/>
                              <a:pt x="299401" y="149700"/>
                            </a:cubicBezTo>
                            <a:cubicBezTo>
                              <a:pt x="263945" y="161519"/>
                              <a:pt x="220611" y="165458"/>
                              <a:pt x="185156" y="165458"/>
                            </a:cubicBezTo>
                            <a:cubicBezTo>
                              <a:pt x="137882" y="161519"/>
                              <a:pt x="90608" y="149700"/>
                              <a:pt x="51213" y="130003"/>
                            </a:cubicBezTo>
                            <a:cubicBezTo>
                              <a:pt x="23637" y="118184"/>
                              <a:pt x="11818" y="94548"/>
                              <a:pt x="7879" y="66971"/>
                            </a:cubicBezTo>
                            <a:cubicBezTo>
                              <a:pt x="3939" y="47274"/>
                              <a:pt x="0" y="23637"/>
                              <a:pt x="0" y="0"/>
                            </a:cubicBezTo>
                            <a:cubicBezTo>
                              <a:pt x="0" y="15758"/>
                              <a:pt x="7879" y="31516"/>
                              <a:pt x="15758" y="43335"/>
                            </a:cubicBezTo>
                            <a:close/>
                          </a:path>
                        </a:pathLst>
                      </a:custGeom>
                      <a:solidFill>
                        <a:srgbClr val="E9E2D0"/>
                      </a:solidFill>
                      <a:ln w="39379" cap="flat">
                        <a:noFill/>
                        <a:prstDash val="solid"/>
                        <a:miter/>
                      </a:ln>
                    </p:spPr>
                    <p:txBody>
                      <a:bodyPr rtlCol="0" anchor="ctr"/>
                      <a:lstStyle/>
                      <a:p>
                        <a:endParaRPr lang="en-US"/>
                      </a:p>
                    </p:txBody>
                  </p:sp>
                  <p:sp>
                    <p:nvSpPr>
                      <p:cNvPr id="3587" name="Freeform: Shape 3586">
                        <a:extLst>
                          <a:ext uri="{FF2B5EF4-FFF2-40B4-BE49-F238E27FC236}">
                            <a16:creationId xmlns:a16="http://schemas.microsoft.com/office/drawing/2014/main" xmlns="" id="{D68C1585-8B98-4537-8891-CCB6A24B9EDC}"/>
                          </a:ext>
                        </a:extLst>
                      </p:cNvPr>
                      <p:cNvSpPr/>
                      <p:nvPr/>
                    </p:nvSpPr>
                    <p:spPr>
                      <a:xfrm>
                        <a:off x="12679469" y="3785194"/>
                        <a:ext cx="366371" cy="177276"/>
                      </a:xfrm>
                      <a:custGeom>
                        <a:avLst/>
                        <a:gdLst>
                          <a:gd name="connsiteX0" fmla="*/ 193035 w 366371"/>
                          <a:gd name="connsiteY0" fmla="*/ 173337 h 177276"/>
                          <a:gd name="connsiteX1" fmla="*/ 55153 w 366371"/>
                          <a:gd name="connsiteY1" fmla="*/ 137882 h 177276"/>
                          <a:gd name="connsiteX2" fmla="*/ 7879 w 366371"/>
                          <a:gd name="connsiteY2" fmla="*/ 70911 h 177276"/>
                          <a:gd name="connsiteX3" fmla="*/ 0 w 366371"/>
                          <a:gd name="connsiteY3" fmla="*/ 3939 h 177276"/>
                          <a:gd name="connsiteX4" fmla="*/ 3939 w 366371"/>
                          <a:gd name="connsiteY4" fmla="*/ 0 h 177276"/>
                          <a:gd name="connsiteX5" fmla="*/ 7879 w 366371"/>
                          <a:gd name="connsiteY5" fmla="*/ 3939 h 177276"/>
                          <a:gd name="connsiteX6" fmla="*/ 27576 w 366371"/>
                          <a:gd name="connsiteY6" fmla="*/ 43334 h 177276"/>
                          <a:gd name="connsiteX7" fmla="*/ 161519 w 366371"/>
                          <a:gd name="connsiteY7" fmla="*/ 110306 h 177276"/>
                          <a:gd name="connsiteX8" fmla="*/ 220611 w 366371"/>
                          <a:gd name="connsiteY8" fmla="*/ 118184 h 177276"/>
                          <a:gd name="connsiteX9" fmla="*/ 228490 w 366371"/>
                          <a:gd name="connsiteY9" fmla="*/ 118184 h 177276"/>
                          <a:gd name="connsiteX10" fmla="*/ 279703 w 366371"/>
                          <a:gd name="connsiteY10" fmla="*/ 110306 h 177276"/>
                          <a:gd name="connsiteX11" fmla="*/ 334856 w 366371"/>
                          <a:gd name="connsiteY11" fmla="*/ 86669 h 177276"/>
                          <a:gd name="connsiteX12" fmla="*/ 350614 w 366371"/>
                          <a:gd name="connsiteY12" fmla="*/ 55153 h 177276"/>
                          <a:gd name="connsiteX13" fmla="*/ 354554 w 366371"/>
                          <a:gd name="connsiteY13" fmla="*/ 51213 h 177276"/>
                          <a:gd name="connsiteX14" fmla="*/ 358493 w 366371"/>
                          <a:gd name="connsiteY14" fmla="*/ 55153 h 177276"/>
                          <a:gd name="connsiteX15" fmla="*/ 366372 w 366371"/>
                          <a:gd name="connsiteY15" fmla="*/ 106366 h 177276"/>
                          <a:gd name="connsiteX16" fmla="*/ 307280 w 366371"/>
                          <a:gd name="connsiteY16" fmla="*/ 161519 h 177276"/>
                          <a:gd name="connsiteX17" fmla="*/ 212732 w 366371"/>
                          <a:gd name="connsiteY17" fmla="*/ 177277 h 177276"/>
                          <a:gd name="connsiteX18" fmla="*/ 193035 w 366371"/>
                          <a:gd name="connsiteY18" fmla="*/ 173337 h 177276"/>
                          <a:gd name="connsiteX19" fmla="*/ 342735 w 366371"/>
                          <a:gd name="connsiteY19" fmla="*/ 90608 h 177276"/>
                          <a:gd name="connsiteX20" fmla="*/ 287582 w 366371"/>
                          <a:gd name="connsiteY20" fmla="*/ 118184 h 177276"/>
                          <a:gd name="connsiteX21" fmla="*/ 232430 w 366371"/>
                          <a:gd name="connsiteY21" fmla="*/ 126064 h 177276"/>
                          <a:gd name="connsiteX22" fmla="*/ 161519 w 366371"/>
                          <a:gd name="connsiteY22" fmla="*/ 118184 h 177276"/>
                          <a:gd name="connsiteX23" fmla="*/ 23637 w 366371"/>
                          <a:gd name="connsiteY23" fmla="*/ 47274 h 177276"/>
                          <a:gd name="connsiteX24" fmla="*/ 11818 w 366371"/>
                          <a:gd name="connsiteY24" fmla="*/ 23637 h 177276"/>
                          <a:gd name="connsiteX25" fmla="*/ 15758 w 366371"/>
                          <a:gd name="connsiteY25" fmla="*/ 70911 h 177276"/>
                          <a:gd name="connsiteX26" fmla="*/ 59092 w 366371"/>
                          <a:gd name="connsiteY26" fmla="*/ 133942 h 177276"/>
                          <a:gd name="connsiteX27" fmla="*/ 193035 w 366371"/>
                          <a:gd name="connsiteY27" fmla="*/ 169398 h 177276"/>
                          <a:gd name="connsiteX28" fmla="*/ 307280 w 366371"/>
                          <a:gd name="connsiteY28" fmla="*/ 153640 h 177276"/>
                          <a:gd name="connsiteX29" fmla="*/ 362433 w 366371"/>
                          <a:gd name="connsiteY29" fmla="*/ 106366 h 177276"/>
                          <a:gd name="connsiteX30" fmla="*/ 358493 w 366371"/>
                          <a:gd name="connsiteY30" fmla="*/ 70911 h 177276"/>
                          <a:gd name="connsiteX31" fmla="*/ 342735 w 366371"/>
                          <a:gd name="connsiteY31" fmla="*/ 90608 h 177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66371" h="177276">
                            <a:moveTo>
                              <a:pt x="193035" y="173337"/>
                            </a:moveTo>
                            <a:cubicBezTo>
                              <a:pt x="145761" y="169398"/>
                              <a:pt x="98487" y="157579"/>
                              <a:pt x="55153" y="137882"/>
                            </a:cubicBezTo>
                            <a:cubicBezTo>
                              <a:pt x="31516" y="126064"/>
                              <a:pt x="15758" y="106366"/>
                              <a:pt x="7879" y="70911"/>
                            </a:cubicBezTo>
                            <a:cubicBezTo>
                              <a:pt x="3939" y="47274"/>
                              <a:pt x="0" y="27577"/>
                              <a:pt x="0" y="3939"/>
                            </a:cubicBezTo>
                            <a:cubicBezTo>
                              <a:pt x="0" y="3939"/>
                              <a:pt x="0" y="0"/>
                              <a:pt x="3939" y="0"/>
                            </a:cubicBezTo>
                            <a:cubicBezTo>
                              <a:pt x="3939" y="0"/>
                              <a:pt x="7879" y="0"/>
                              <a:pt x="7879" y="3939"/>
                            </a:cubicBezTo>
                            <a:cubicBezTo>
                              <a:pt x="11818" y="19697"/>
                              <a:pt x="19697" y="31516"/>
                              <a:pt x="27576" y="43334"/>
                            </a:cubicBezTo>
                            <a:cubicBezTo>
                              <a:pt x="59092" y="90608"/>
                              <a:pt x="118185" y="102426"/>
                              <a:pt x="161519" y="110306"/>
                            </a:cubicBezTo>
                            <a:cubicBezTo>
                              <a:pt x="181216" y="114245"/>
                              <a:pt x="200914" y="118184"/>
                              <a:pt x="220611" y="118184"/>
                            </a:cubicBezTo>
                            <a:cubicBezTo>
                              <a:pt x="224551" y="118184"/>
                              <a:pt x="224551" y="118184"/>
                              <a:pt x="228490" y="118184"/>
                            </a:cubicBezTo>
                            <a:cubicBezTo>
                              <a:pt x="248187" y="118184"/>
                              <a:pt x="263945" y="114245"/>
                              <a:pt x="279703" y="110306"/>
                            </a:cubicBezTo>
                            <a:cubicBezTo>
                              <a:pt x="303340" y="106366"/>
                              <a:pt x="323038" y="98487"/>
                              <a:pt x="334856" y="86669"/>
                            </a:cubicBezTo>
                            <a:cubicBezTo>
                              <a:pt x="342735" y="78790"/>
                              <a:pt x="350614" y="66971"/>
                              <a:pt x="350614" y="55153"/>
                            </a:cubicBezTo>
                            <a:cubicBezTo>
                              <a:pt x="350614" y="55153"/>
                              <a:pt x="350614" y="51213"/>
                              <a:pt x="354554" y="51213"/>
                            </a:cubicBezTo>
                            <a:cubicBezTo>
                              <a:pt x="354554" y="51213"/>
                              <a:pt x="358493" y="51213"/>
                              <a:pt x="358493" y="55153"/>
                            </a:cubicBezTo>
                            <a:cubicBezTo>
                              <a:pt x="362433" y="70911"/>
                              <a:pt x="366372" y="90608"/>
                              <a:pt x="366372" y="106366"/>
                            </a:cubicBezTo>
                            <a:cubicBezTo>
                              <a:pt x="366372" y="137882"/>
                              <a:pt x="334856" y="149700"/>
                              <a:pt x="307280" y="161519"/>
                            </a:cubicBezTo>
                            <a:cubicBezTo>
                              <a:pt x="275764" y="173337"/>
                              <a:pt x="244248" y="177277"/>
                              <a:pt x="212732" y="177277"/>
                            </a:cubicBezTo>
                            <a:cubicBezTo>
                              <a:pt x="208793" y="173337"/>
                              <a:pt x="200914" y="173337"/>
                              <a:pt x="193035" y="173337"/>
                            </a:cubicBezTo>
                            <a:close/>
                            <a:moveTo>
                              <a:pt x="342735" y="90608"/>
                            </a:moveTo>
                            <a:cubicBezTo>
                              <a:pt x="330917" y="102426"/>
                              <a:pt x="311219" y="110306"/>
                              <a:pt x="287582" y="118184"/>
                            </a:cubicBezTo>
                            <a:cubicBezTo>
                              <a:pt x="271824" y="122124"/>
                              <a:pt x="252127" y="126064"/>
                              <a:pt x="232430" y="126064"/>
                            </a:cubicBezTo>
                            <a:cubicBezTo>
                              <a:pt x="208793" y="126064"/>
                              <a:pt x="185156" y="126064"/>
                              <a:pt x="161519" y="118184"/>
                            </a:cubicBezTo>
                            <a:cubicBezTo>
                              <a:pt x="118185" y="110306"/>
                              <a:pt x="59092" y="98487"/>
                              <a:pt x="23637" y="47274"/>
                            </a:cubicBezTo>
                            <a:cubicBezTo>
                              <a:pt x="19697" y="39395"/>
                              <a:pt x="15758" y="31516"/>
                              <a:pt x="11818" y="23637"/>
                            </a:cubicBezTo>
                            <a:cubicBezTo>
                              <a:pt x="11818" y="39395"/>
                              <a:pt x="15758" y="55153"/>
                              <a:pt x="15758" y="70911"/>
                            </a:cubicBezTo>
                            <a:cubicBezTo>
                              <a:pt x="19697" y="102426"/>
                              <a:pt x="35455" y="122124"/>
                              <a:pt x="59092" y="133942"/>
                            </a:cubicBezTo>
                            <a:cubicBezTo>
                              <a:pt x="98487" y="153640"/>
                              <a:pt x="145761" y="165458"/>
                              <a:pt x="193035" y="169398"/>
                            </a:cubicBezTo>
                            <a:cubicBezTo>
                              <a:pt x="232430" y="173337"/>
                              <a:pt x="271824" y="165458"/>
                              <a:pt x="307280" y="153640"/>
                            </a:cubicBezTo>
                            <a:cubicBezTo>
                              <a:pt x="334856" y="145761"/>
                              <a:pt x="362433" y="133942"/>
                              <a:pt x="362433" y="106366"/>
                            </a:cubicBezTo>
                            <a:cubicBezTo>
                              <a:pt x="362433" y="94548"/>
                              <a:pt x="362433" y="82729"/>
                              <a:pt x="358493" y="70911"/>
                            </a:cubicBezTo>
                            <a:cubicBezTo>
                              <a:pt x="354554" y="78790"/>
                              <a:pt x="350614" y="82729"/>
                              <a:pt x="342735" y="90608"/>
                            </a:cubicBezTo>
                            <a:close/>
                          </a:path>
                        </a:pathLst>
                      </a:custGeom>
                      <a:solidFill>
                        <a:srgbClr val="2E2D2D"/>
                      </a:solidFill>
                      <a:ln w="39379" cap="flat">
                        <a:noFill/>
                        <a:prstDash val="solid"/>
                        <a:miter/>
                      </a:ln>
                    </p:spPr>
                    <p:txBody>
                      <a:bodyPr rtlCol="0" anchor="ctr"/>
                      <a:lstStyle/>
                      <a:p>
                        <a:endParaRPr lang="en-US"/>
                      </a:p>
                    </p:txBody>
                  </p:sp>
                </p:grpSp>
                <p:grpSp>
                  <p:nvGrpSpPr>
                    <p:cNvPr id="3588" name="Graphic 2510">
                      <a:extLst>
                        <a:ext uri="{FF2B5EF4-FFF2-40B4-BE49-F238E27FC236}">
                          <a16:creationId xmlns:a16="http://schemas.microsoft.com/office/drawing/2014/main" xmlns="" id="{CEF3DF1B-1AF9-4A9B-B93E-764A67344013}"/>
                        </a:ext>
                      </a:extLst>
                    </p:cNvPr>
                    <p:cNvGrpSpPr/>
                    <p:nvPr/>
                  </p:nvGrpSpPr>
                  <p:grpSpPr>
                    <a:xfrm>
                      <a:off x="12738562" y="3068209"/>
                      <a:ext cx="283642" cy="606680"/>
                      <a:chOff x="12738562" y="3068209"/>
                      <a:chExt cx="283642" cy="606680"/>
                    </a:xfrm>
                  </p:grpSpPr>
                  <p:sp>
                    <p:nvSpPr>
                      <p:cNvPr id="3589" name="Freeform: Shape 3588">
                        <a:extLst>
                          <a:ext uri="{FF2B5EF4-FFF2-40B4-BE49-F238E27FC236}">
                            <a16:creationId xmlns:a16="http://schemas.microsoft.com/office/drawing/2014/main" xmlns="" id="{52D6F010-1F24-4FB6-B92D-67118A6EF48C}"/>
                          </a:ext>
                        </a:extLst>
                      </p:cNvPr>
                      <p:cNvSpPr/>
                      <p:nvPr/>
                    </p:nvSpPr>
                    <p:spPr>
                      <a:xfrm>
                        <a:off x="12746441" y="3072148"/>
                        <a:ext cx="263945" cy="598801"/>
                      </a:xfrm>
                      <a:custGeom>
                        <a:avLst/>
                        <a:gdLst>
                          <a:gd name="connsiteX0" fmla="*/ 15758 w 263945"/>
                          <a:gd name="connsiteY0" fmla="*/ 531830 h 598801"/>
                          <a:gd name="connsiteX1" fmla="*/ 27576 w 263945"/>
                          <a:gd name="connsiteY1" fmla="*/ 441222 h 598801"/>
                          <a:gd name="connsiteX2" fmla="*/ 51213 w 263945"/>
                          <a:gd name="connsiteY2" fmla="*/ 271824 h 598801"/>
                          <a:gd name="connsiteX3" fmla="*/ 82729 w 263945"/>
                          <a:gd name="connsiteY3" fmla="*/ 114245 h 598801"/>
                          <a:gd name="connsiteX4" fmla="*/ 110306 w 263945"/>
                          <a:gd name="connsiteY4" fmla="*/ 0 h 598801"/>
                          <a:gd name="connsiteX5" fmla="*/ 263945 w 263945"/>
                          <a:gd name="connsiteY5" fmla="*/ 55153 h 598801"/>
                          <a:gd name="connsiteX6" fmla="*/ 256066 w 263945"/>
                          <a:gd name="connsiteY6" fmla="*/ 90608 h 598801"/>
                          <a:gd name="connsiteX7" fmla="*/ 236369 w 263945"/>
                          <a:gd name="connsiteY7" fmla="*/ 161519 h 598801"/>
                          <a:gd name="connsiteX8" fmla="*/ 200914 w 263945"/>
                          <a:gd name="connsiteY8" fmla="*/ 307280 h 598801"/>
                          <a:gd name="connsiteX9" fmla="*/ 149700 w 263945"/>
                          <a:gd name="connsiteY9" fmla="*/ 527891 h 598801"/>
                          <a:gd name="connsiteX10" fmla="*/ 145761 w 263945"/>
                          <a:gd name="connsiteY10" fmla="*/ 583043 h 598801"/>
                          <a:gd name="connsiteX11" fmla="*/ 66971 w 263945"/>
                          <a:gd name="connsiteY11" fmla="*/ 571225 h 598801"/>
                          <a:gd name="connsiteX12" fmla="*/ 59092 w 263945"/>
                          <a:gd name="connsiteY12" fmla="*/ 571225 h 598801"/>
                          <a:gd name="connsiteX13" fmla="*/ 3939 w 263945"/>
                          <a:gd name="connsiteY13" fmla="*/ 594862 h 598801"/>
                          <a:gd name="connsiteX14" fmla="*/ 0 w 263945"/>
                          <a:gd name="connsiteY14" fmla="*/ 598801 h 598801"/>
                          <a:gd name="connsiteX15" fmla="*/ 15758 w 263945"/>
                          <a:gd name="connsiteY15" fmla="*/ 531830 h 5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3945" h="598801">
                            <a:moveTo>
                              <a:pt x="15758" y="531830"/>
                            </a:moveTo>
                            <a:cubicBezTo>
                              <a:pt x="23637" y="500314"/>
                              <a:pt x="23637" y="472738"/>
                              <a:pt x="27576" y="441222"/>
                            </a:cubicBezTo>
                            <a:cubicBezTo>
                              <a:pt x="35455" y="386069"/>
                              <a:pt x="43334" y="326977"/>
                              <a:pt x="51213" y="271824"/>
                            </a:cubicBezTo>
                            <a:cubicBezTo>
                              <a:pt x="59092" y="216672"/>
                              <a:pt x="70911" y="165458"/>
                              <a:pt x="82729" y="114245"/>
                            </a:cubicBezTo>
                            <a:cubicBezTo>
                              <a:pt x="90608" y="78790"/>
                              <a:pt x="94548" y="35455"/>
                              <a:pt x="110306" y="0"/>
                            </a:cubicBezTo>
                            <a:cubicBezTo>
                              <a:pt x="157579" y="27576"/>
                              <a:pt x="208793" y="47274"/>
                              <a:pt x="263945" y="55153"/>
                            </a:cubicBezTo>
                            <a:cubicBezTo>
                              <a:pt x="260006" y="66971"/>
                              <a:pt x="260006" y="78790"/>
                              <a:pt x="256066" y="90608"/>
                            </a:cubicBezTo>
                            <a:cubicBezTo>
                              <a:pt x="248188" y="114245"/>
                              <a:pt x="244248" y="137882"/>
                              <a:pt x="236369" y="161519"/>
                            </a:cubicBezTo>
                            <a:cubicBezTo>
                              <a:pt x="224551" y="208793"/>
                              <a:pt x="212732" y="260006"/>
                              <a:pt x="200914" y="307280"/>
                            </a:cubicBezTo>
                            <a:cubicBezTo>
                              <a:pt x="189095" y="354553"/>
                              <a:pt x="153640" y="500314"/>
                              <a:pt x="149700" y="527891"/>
                            </a:cubicBezTo>
                            <a:cubicBezTo>
                              <a:pt x="145761" y="547588"/>
                              <a:pt x="145761" y="567285"/>
                              <a:pt x="145761" y="583043"/>
                            </a:cubicBezTo>
                            <a:cubicBezTo>
                              <a:pt x="122124" y="571225"/>
                              <a:pt x="90608" y="563346"/>
                              <a:pt x="66971" y="571225"/>
                            </a:cubicBezTo>
                            <a:cubicBezTo>
                              <a:pt x="63032" y="571225"/>
                              <a:pt x="59092" y="571225"/>
                              <a:pt x="59092" y="571225"/>
                            </a:cubicBezTo>
                            <a:cubicBezTo>
                              <a:pt x="39395" y="571225"/>
                              <a:pt x="19697" y="583043"/>
                              <a:pt x="3939" y="594862"/>
                            </a:cubicBezTo>
                            <a:cubicBezTo>
                              <a:pt x="3939" y="594862"/>
                              <a:pt x="0" y="594862"/>
                              <a:pt x="0" y="598801"/>
                            </a:cubicBezTo>
                            <a:cubicBezTo>
                              <a:pt x="0" y="575164"/>
                              <a:pt x="7879" y="555467"/>
                              <a:pt x="15758" y="531830"/>
                            </a:cubicBezTo>
                            <a:close/>
                          </a:path>
                        </a:pathLst>
                      </a:custGeom>
                      <a:solidFill>
                        <a:srgbClr val="FBCA8F"/>
                      </a:solidFill>
                      <a:ln w="39379" cap="flat">
                        <a:noFill/>
                        <a:prstDash val="solid"/>
                        <a:miter/>
                      </a:ln>
                    </p:spPr>
                    <p:txBody>
                      <a:bodyPr rtlCol="0" anchor="ctr"/>
                      <a:lstStyle/>
                      <a:p>
                        <a:endParaRPr lang="en-US"/>
                      </a:p>
                    </p:txBody>
                  </p:sp>
                  <p:sp>
                    <p:nvSpPr>
                      <p:cNvPr id="3590" name="Freeform: Shape 3589">
                        <a:extLst>
                          <a:ext uri="{FF2B5EF4-FFF2-40B4-BE49-F238E27FC236}">
                            <a16:creationId xmlns:a16="http://schemas.microsoft.com/office/drawing/2014/main" xmlns="" id="{BC9E2C37-D0C8-47BF-BBE6-8B3EF77DCED8}"/>
                          </a:ext>
                        </a:extLst>
                      </p:cNvPr>
                      <p:cNvSpPr/>
                      <p:nvPr/>
                    </p:nvSpPr>
                    <p:spPr>
                      <a:xfrm>
                        <a:off x="12738562" y="3068209"/>
                        <a:ext cx="283642" cy="606680"/>
                      </a:xfrm>
                      <a:custGeom>
                        <a:avLst/>
                        <a:gdLst>
                          <a:gd name="connsiteX0" fmla="*/ 0 w 283642"/>
                          <a:gd name="connsiteY0" fmla="*/ 606680 h 606680"/>
                          <a:gd name="connsiteX1" fmla="*/ 0 w 283642"/>
                          <a:gd name="connsiteY1" fmla="*/ 606680 h 606680"/>
                          <a:gd name="connsiteX2" fmla="*/ 7879 w 283642"/>
                          <a:gd name="connsiteY2" fmla="*/ 579104 h 606680"/>
                          <a:gd name="connsiteX3" fmla="*/ 19697 w 283642"/>
                          <a:gd name="connsiteY3" fmla="*/ 535770 h 606680"/>
                          <a:gd name="connsiteX4" fmla="*/ 27576 w 283642"/>
                          <a:gd name="connsiteY4" fmla="*/ 480617 h 606680"/>
                          <a:gd name="connsiteX5" fmla="*/ 31516 w 283642"/>
                          <a:gd name="connsiteY5" fmla="*/ 445161 h 606680"/>
                          <a:gd name="connsiteX6" fmla="*/ 43334 w 283642"/>
                          <a:gd name="connsiteY6" fmla="*/ 370311 h 606680"/>
                          <a:gd name="connsiteX7" fmla="*/ 55153 w 283642"/>
                          <a:gd name="connsiteY7" fmla="*/ 275764 h 606680"/>
                          <a:gd name="connsiteX8" fmla="*/ 86669 w 283642"/>
                          <a:gd name="connsiteY8" fmla="*/ 130003 h 606680"/>
                          <a:gd name="connsiteX9" fmla="*/ 90608 w 283642"/>
                          <a:gd name="connsiteY9" fmla="*/ 114245 h 606680"/>
                          <a:gd name="connsiteX10" fmla="*/ 98487 w 283642"/>
                          <a:gd name="connsiteY10" fmla="*/ 78790 h 606680"/>
                          <a:gd name="connsiteX11" fmla="*/ 118185 w 283642"/>
                          <a:gd name="connsiteY11" fmla="*/ 0 h 606680"/>
                          <a:gd name="connsiteX12" fmla="*/ 122124 w 283642"/>
                          <a:gd name="connsiteY12" fmla="*/ 0 h 606680"/>
                          <a:gd name="connsiteX13" fmla="*/ 126063 w 283642"/>
                          <a:gd name="connsiteY13" fmla="*/ 0 h 606680"/>
                          <a:gd name="connsiteX14" fmla="*/ 279703 w 283642"/>
                          <a:gd name="connsiteY14" fmla="*/ 55153 h 606680"/>
                          <a:gd name="connsiteX15" fmla="*/ 283643 w 283642"/>
                          <a:gd name="connsiteY15" fmla="*/ 55153 h 606680"/>
                          <a:gd name="connsiteX16" fmla="*/ 283643 w 283642"/>
                          <a:gd name="connsiteY16" fmla="*/ 59092 h 606680"/>
                          <a:gd name="connsiteX17" fmla="*/ 279703 w 283642"/>
                          <a:gd name="connsiteY17" fmla="*/ 74850 h 606680"/>
                          <a:gd name="connsiteX18" fmla="*/ 275764 w 283642"/>
                          <a:gd name="connsiteY18" fmla="*/ 98487 h 606680"/>
                          <a:gd name="connsiteX19" fmla="*/ 267885 w 283642"/>
                          <a:gd name="connsiteY19" fmla="*/ 126063 h 606680"/>
                          <a:gd name="connsiteX20" fmla="*/ 256066 w 283642"/>
                          <a:gd name="connsiteY20" fmla="*/ 165458 h 606680"/>
                          <a:gd name="connsiteX21" fmla="*/ 220611 w 283642"/>
                          <a:gd name="connsiteY21" fmla="*/ 311219 h 606680"/>
                          <a:gd name="connsiteX22" fmla="*/ 189095 w 283642"/>
                          <a:gd name="connsiteY22" fmla="*/ 445161 h 606680"/>
                          <a:gd name="connsiteX23" fmla="*/ 169398 w 283642"/>
                          <a:gd name="connsiteY23" fmla="*/ 527891 h 606680"/>
                          <a:gd name="connsiteX24" fmla="*/ 165458 w 283642"/>
                          <a:gd name="connsiteY24" fmla="*/ 567285 h 606680"/>
                          <a:gd name="connsiteX25" fmla="*/ 165458 w 283642"/>
                          <a:gd name="connsiteY25" fmla="*/ 583043 h 606680"/>
                          <a:gd name="connsiteX26" fmla="*/ 165458 w 283642"/>
                          <a:gd name="connsiteY26" fmla="*/ 586983 h 606680"/>
                          <a:gd name="connsiteX27" fmla="*/ 161519 w 283642"/>
                          <a:gd name="connsiteY27" fmla="*/ 586983 h 606680"/>
                          <a:gd name="connsiteX28" fmla="*/ 102427 w 283642"/>
                          <a:gd name="connsiteY28" fmla="*/ 571225 h 606680"/>
                          <a:gd name="connsiteX29" fmla="*/ 82729 w 283642"/>
                          <a:gd name="connsiteY29" fmla="*/ 575164 h 606680"/>
                          <a:gd name="connsiteX30" fmla="*/ 74850 w 283642"/>
                          <a:gd name="connsiteY30" fmla="*/ 575164 h 606680"/>
                          <a:gd name="connsiteX31" fmla="*/ 19697 w 283642"/>
                          <a:gd name="connsiteY31" fmla="*/ 598801 h 606680"/>
                          <a:gd name="connsiteX32" fmla="*/ 19697 w 283642"/>
                          <a:gd name="connsiteY32" fmla="*/ 598801 h 606680"/>
                          <a:gd name="connsiteX33" fmla="*/ 15758 w 283642"/>
                          <a:gd name="connsiteY33" fmla="*/ 602741 h 606680"/>
                          <a:gd name="connsiteX34" fmla="*/ 0 w 283642"/>
                          <a:gd name="connsiteY34" fmla="*/ 606680 h 606680"/>
                          <a:gd name="connsiteX35" fmla="*/ 0 w 283642"/>
                          <a:gd name="connsiteY35" fmla="*/ 606680 h 606680"/>
                          <a:gd name="connsiteX36" fmla="*/ 149700 w 283642"/>
                          <a:gd name="connsiteY36" fmla="*/ 583043 h 606680"/>
                          <a:gd name="connsiteX37" fmla="*/ 149700 w 283642"/>
                          <a:gd name="connsiteY37" fmla="*/ 571225 h 606680"/>
                          <a:gd name="connsiteX38" fmla="*/ 153640 w 283642"/>
                          <a:gd name="connsiteY38" fmla="*/ 527891 h 606680"/>
                          <a:gd name="connsiteX39" fmla="*/ 173337 w 283642"/>
                          <a:gd name="connsiteY39" fmla="*/ 445161 h 606680"/>
                          <a:gd name="connsiteX40" fmla="*/ 204853 w 283642"/>
                          <a:gd name="connsiteY40" fmla="*/ 311219 h 606680"/>
                          <a:gd name="connsiteX41" fmla="*/ 240309 w 283642"/>
                          <a:gd name="connsiteY41" fmla="*/ 165458 h 606680"/>
                          <a:gd name="connsiteX42" fmla="*/ 252127 w 283642"/>
                          <a:gd name="connsiteY42" fmla="*/ 126063 h 606680"/>
                          <a:gd name="connsiteX43" fmla="*/ 260006 w 283642"/>
                          <a:gd name="connsiteY43" fmla="*/ 98487 h 606680"/>
                          <a:gd name="connsiteX44" fmla="*/ 263945 w 283642"/>
                          <a:gd name="connsiteY44" fmla="*/ 74850 h 606680"/>
                          <a:gd name="connsiteX45" fmla="*/ 267885 w 283642"/>
                          <a:gd name="connsiteY45" fmla="*/ 63032 h 606680"/>
                          <a:gd name="connsiteX46" fmla="*/ 122124 w 283642"/>
                          <a:gd name="connsiteY46" fmla="*/ 7879 h 606680"/>
                          <a:gd name="connsiteX47" fmla="*/ 102427 w 283642"/>
                          <a:gd name="connsiteY47" fmla="*/ 82729 h 606680"/>
                          <a:gd name="connsiteX48" fmla="*/ 94548 w 283642"/>
                          <a:gd name="connsiteY48" fmla="*/ 118184 h 606680"/>
                          <a:gd name="connsiteX49" fmla="*/ 90608 w 283642"/>
                          <a:gd name="connsiteY49" fmla="*/ 133942 h 606680"/>
                          <a:gd name="connsiteX50" fmla="*/ 59092 w 283642"/>
                          <a:gd name="connsiteY50" fmla="*/ 275764 h 606680"/>
                          <a:gd name="connsiteX51" fmla="*/ 47274 w 283642"/>
                          <a:gd name="connsiteY51" fmla="*/ 370311 h 606680"/>
                          <a:gd name="connsiteX52" fmla="*/ 35455 w 283642"/>
                          <a:gd name="connsiteY52" fmla="*/ 445161 h 606680"/>
                          <a:gd name="connsiteX53" fmla="*/ 31516 w 283642"/>
                          <a:gd name="connsiteY53" fmla="*/ 480617 h 606680"/>
                          <a:gd name="connsiteX54" fmla="*/ 23637 w 283642"/>
                          <a:gd name="connsiteY54" fmla="*/ 539709 h 606680"/>
                          <a:gd name="connsiteX55" fmla="*/ 11818 w 283642"/>
                          <a:gd name="connsiteY55" fmla="*/ 583043 h 606680"/>
                          <a:gd name="connsiteX56" fmla="*/ 7879 w 283642"/>
                          <a:gd name="connsiteY56" fmla="*/ 598801 h 606680"/>
                          <a:gd name="connsiteX57" fmla="*/ 63032 w 283642"/>
                          <a:gd name="connsiteY57" fmla="*/ 575164 h 606680"/>
                          <a:gd name="connsiteX58" fmla="*/ 70911 w 283642"/>
                          <a:gd name="connsiteY58" fmla="*/ 575164 h 606680"/>
                          <a:gd name="connsiteX59" fmla="*/ 90608 w 283642"/>
                          <a:gd name="connsiteY59" fmla="*/ 571225 h 606680"/>
                          <a:gd name="connsiteX60" fmla="*/ 149700 w 283642"/>
                          <a:gd name="connsiteY60" fmla="*/ 583043 h 606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83642" h="606680">
                            <a:moveTo>
                              <a:pt x="0" y="606680"/>
                            </a:moveTo>
                            <a:cubicBezTo>
                              <a:pt x="0" y="606680"/>
                              <a:pt x="0" y="602741"/>
                              <a:pt x="0" y="606680"/>
                            </a:cubicBezTo>
                            <a:cubicBezTo>
                              <a:pt x="0" y="594862"/>
                              <a:pt x="3939" y="586983"/>
                              <a:pt x="7879" y="579104"/>
                            </a:cubicBezTo>
                            <a:cubicBezTo>
                              <a:pt x="11818" y="563346"/>
                              <a:pt x="15758" y="551528"/>
                              <a:pt x="19697" y="535770"/>
                            </a:cubicBezTo>
                            <a:cubicBezTo>
                              <a:pt x="23637" y="516072"/>
                              <a:pt x="27576" y="496375"/>
                              <a:pt x="27576" y="480617"/>
                            </a:cubicBezTo>
                            <a:cubicBezTo>
                              <a:pt x="27576" y="468798"/>
                              <a:pt x="31516" y="456980"/>
                              <a:pt x="31516" y="445161"/>
                            </a:cubicBezTo>
                            <a:cubicBezTo>
                              <a:pt x="35455" y="421524"/>
                              <a:pt x="39395" y="397888"/>
                              <a:pt x="43334" y="370311"/>
                            </a:cubicBezTo>
                            <a:cubicBezTo>
                              <a:pt x="47274" y="338795"/>
                              <a:pt x="51213" y="307279"/>
                              <a:pt x="55153" y="275764"/>
                            </a:cubicBezTo>
                            <a:cubicBezTo>
                              <a:pt x="63032" y="228490"/>
                              <a:pt x="74850" y="177277"/>
                              <a:pt x="86669" y="130003"/>
                            </a:cubicBezTo>
                            <a:lnTo>
                              <a:pt x="90608" y="114245"/>
                            </a:lnTo>
                            <a:cubicBezTo>
                              <a:pt x="94548" y="102426"/>
                              <a:pt x="94548" y="90608"/>
                              <a:pt x="98487" y="78790"/>
                            </a:cubicBezTo>
                            <a:cubicBezTo>
                              <a:pt x="102427" y="51213"/>
                              <a:pt x="106366" y="23637"/>
                              <a:pt x="118185" y="0"/>
                            </a:cubicBezTo>
                            <a:cubicBezTo>
                              <a:pt x="118185" y="0"/>
                              <a:pt x="118185" y="0"/>
                              <a:pt x="122124" y="0"/>
                            </a:cubicBezTo>
                            <a:cubicBezTo>
                              <a:pt x="122124" y="0"/>
                              <a:pt x="126063" y="0"/>
                              <a:pt x="126063" y="0"/>
                            </a:cubicBezTo>
                            <a:cubicBezTo>
                              <a:pt x="181216" y="27576"/>
                              <a:pt x="228490" y="47274"/>
                              <a:pt x="279703" y="55153"/>
                            </a:cubicBezTo>
                            <a:cubicBezTo>
                              <a:pt x="279703" y="55153"/>
                              <a:pt x="279703" y="55153"/>
                              <a:pt x="283643" y="55153"/>
                            </a:cubicBezTo>
                            <a:cubicBezTo>
                              <a:pt x="283643" y="55153"/>
                              <a:pt x="283643" y="55153"/>
                              <a:pt x="283643" y="59092"/>
                            </a:cubicBezTo>
                            <a:cubicBezTo>
                              <a:pt x="283643" y="63032"/>
                              <a:pt x="279703" y="66971"/>
                              <a:pt x="279703" y="74850"/>
                            </a:cubicBezTo>
                            <a:cubicBezTo>
                              <a:pt x="279703" y="82729"/>
                              <a:pt x="275764" y="90608"/>
                              <a:pt x="275764" y="98487"/>
                            </a:cubicBezTo>
                            <a:cubicBezTo>
                              <a:pt x="271824" y="106366"/>
                              <a:pt x="271824" y="118184"/>
                              <a:pt x="267885" y="126063"/>
                            </a:cubicBezTo>
                            <a:cubicBezTo>
                              <a:pt x="263945" y="137882"/>
                              <a:pt x="260006" y="153640"/>
                              <a:pt x="256066" y="165458"/>
                            </a:cubicBezTo>
                            <a:cubicBezTo>
                              <a:pt x="240309" y="220611"/>
                              <a:pt x="232430" y="263945"/>
                              <a:pt x="220611" y="311219"/>
                            </a:cubicBezTo>
                            <a:cubicBezTo>
                              <a:pt x="212732" y="338795"/>
                              <a:pt x="200914" y="393948"/>
                              <a:pt x="189095" y="445161"/>
                            </a:cubicBezTo>
                            <a:cubicBezTo>
                              <a:pt x="181216" y="484556"/>
                              <a:pt x="173337" y="520012"/>
                              <a:pt x="169398" y="527891"/>
                            </a:cubicBezTo>
                            <a:cubicBezTo>
                              <a:pt x="165458" y="539709"/>
                              <a:pt x="165458" y="555467"/>
                              <a:pt x="165458" y="567285"/>
                            </a:cubicBezTo>
                            <a:cubicBezTo>
                              <a:pt x="165458" y="571225"/>
                              <a:pt x="165458" y="579104"/>
                              <a:pt x="165458" y="583043"/>
                            </a:cubicBezTo>
                            <a:cubicBezTo>
                              <a:pt x="165458" y="583043"/>
                              <a:pt x="165458" y="586983"/>
                              <a:pt x="165458" y="586983"/>
                            </a:cubicBezTo>
                            <a:cubicBezTo>
                              <a:pt x="165458" y="586983"/>
                              <a:pt x="161519" y="586983"/>
                              <a:pt x="161519" y="586983"/>
                            </a:cubicBezTo>
                            <a:cubicBezTo>
                              <a:pt x="145761" y="579104"/>
                              <a:pt x="122124" y="571225"/>
                              <a:pt x="102427" y="571225"/>
                            </a:cubicBezTo>
                            <a:cubicBezTo>
                              <a:pt x="94548" y="571225"/>
                              <a:pt x="90608" y="571225"/>
                              <a:pt x="82729" y="575164"/>
                            </a:cubicBezTo>
                            <a:cubicBezTo>
                              <a:pt x="78790" y="575164"/>
                              <a:pt x="74850" y="575164"/>
                              <a:pt x="74850" y="575164"/>
                            </a:cubicBezTo>
                            <a:cubicBezTo>
                              <a:pt x="55153" y="579104"/>
                              <a:pt x="35455" y="590922"/>
                              <a:pt x="19697" y="598801"/>
                            </a:cubicBezTo>
                            <a:lnTo>
                              <a:pt x="19697" y="598801"/>
                            </a:lnTo>
                            <a:cubicBezTo>
                              <a:pt x="19697" y="598801"/>
                              <a:pt x="15758" y="598801"/>
                              <a:pt x="15758" y="602741"/>
                            </a:cubicBezTo>
                            <a:cubicBezTo>
                              <a:pt x="3939" y="606680"/>
                              <a:pt x="3939" y="606680"/>
                              <a:pt x="0" y="606680"/>
                            </a:cubicBezTo>
                            <a:cubicBezTo>
                              <a:pt x="0" y="606680"/>
                              <a:pt x="0" y="606680"/>
                              <a:pt x="0" y="606680"/>
                            </a:cubicBezTo>
                            <a:close/>
                            <a:moveTo>
                              <a:pt x="149700" y="583043"/>
                            </a:moveTo>
                            <a:cubicBezTo>
                              <a:pt x="149700" y="579104"/>
                              <a:pt x="149700" y="575164"/>
                              <a:pt x="149700" y="571225"/>
                            </a:cubicBezTo>
                            <a:cubicBezTo>
                              <a:pt x="149700" y="555467"/>
                              <a:pt x="149700" y="543648"/>
                              <a:pt x="153640" y="527891"/>
                            </a:cubicBezTo>
                            <a:cubicBezTo>
                              <a:pt x="157579" y="516072"/>
                              <a:pt x="165458" y="484556"/>
                              <a:pt x="173337" y="445161"/>
                            </a:cubicBezTo>
                            <a:cubicBezTo>
                              <a:pt x="185156" y="393948"/>
                              <a:pt x="196974" y="338795"/>
                              <a:pt x="204853" y="311219"/>
                            </a:cubicBezTo>
                            <a:cubicBezTo>
                              <a:pt x="216672" y="263945"/>
                              <a:pt x="224551" y="220611"/>
                              <a:pt x="240309" y="165458"/>
                            </a:cubicBezTo>
                            <a:cubicBezTo>
                              <a:pt x="244248" y="153640"/>
                              <a:pt x="248187" y="137882"/>
                              <a:pt x="252127" y="126063"/>
                            </a:cubicBezTo>
                            <a:cubicBezTo>
                              <a:pt x="256066" y="118184"/>
                              <a:pt x="256066" y="106366"/>
                              <a:pt x="260006" y="98487"/>
                            </a:cubicBezTo>
                            <a:cubicBezTo>
                              <a:pt x="260006" y="90608"/>
                              <a:pt x="263945" y="82729"/>
                              <a:pt x="263945" y="74850"/>
                            </a:cubicBezTo>
                            <a:cubicBezTo>
                              <a:pt x="263945" y="70910"/>
                              <a:pt x="263945" y="66971"/>
                              <a:pt x="267885" y="63032"/>
                            </a:cubicBezTo>
                            <a:cubicBezTo>
                              <a:pt x="220611" y="55153"/>
                              <a:pt x="173337" y="35455"/>
                              <a:pt x="122124" y="7879"/>
                            </a:cubicBezTo>
                            <a:cubicBezTo>
                              <a:pt x="114245" y="31516"/>
                              <a:pt x="106366" y="55153"/>
                              <a:pt x="102427" y="82729"/>
                            </a:cubicBezTo>
                            <a:cubicBezTo>
                              <a:pt x="98487" y="94548"/>
                              <a:pt x="98487" y="106366"/>
                              <a:pt x="94548" y="118184"/>
                            </a:cubicBezTo>
                            <a:lnTo>
                              <a:pt x="90608" y="133942"/>
                            </a:lnTo>
                            <a:cubicBezTo>
                              <a:pt x="78790" y="181216"/>
                              <a:pt x="66971" y="228490"/>
                              <a:pt x="59092" y="275764"/>
                            </a:cubicBezTo>
                            <a:cubicBezTo>
                              <a:pt x="55153" y="307279"/>
                              <a:pt x="51213" y="338795"/>
                              <a:pt x="47274" y="370311"/>
                            </a:cubicBezTo>
                            <a:cubicBezTo>
                              <a:pt x="43334" y="393948"/>
                              <a:pt x="39395" y="417585"/>
                              <a:pt x="35455" y="445161"/>
                            </a:cubicBezTo>
                            <a:cubicBezTo>
                              <a:pt x="35455" y="456980"/>
                              <a:pt x="31516" y="468798"/>
                              <a:pt x="31516" y="480617"/>
                            </a:cubicBezTo>
                            <a:cubicBezTo>
                              <a:pt x="27576" y="500314"/>
                              <a:pt x="27576" y="520012"/>
                              <a:pt x="23637" y="539709"/>
                            </a:cubicBezTo>
                            <a:cubicBezTo>
                              <a:pt x="19697" y="555467"/>
                              <a:pt x="15758" y="567285"/>
                              <a:pt x="11818" y="583043"/>
                            </a:cubicBezTo>
                            <a:cubicBezTo>
                              <a:pt x="11818" y="586983"/>
                              <a:pt x="7879" y="590922"/>
                              <a:pt x="7879" y="598801"/>
                            </a:cubicBezTo>
                            <a:cubicBezTo>
                              <a:pt x="19697" y="586983"/>
                              <a:pt x="39395" y="575164"/>
                              <a:pt x="63032" y="575164"/>
                            </a:cubicBezTo>
                            <a:cubicBezTo>
                              <a:pt x="66971" y="575164"/>
                              <a:pt x="70911" y="575164"/>
                              <a:pt x="70911" y="575164"/>
                            </a:cubicBezTo>
                            <a:cubicBezTo>
                              <a:pt x="78790" y="575164"/>
                              <a:pt x="82729" y="571225"/>
                              <a:pt x="90608" y="571225"/>
                            </a:cubicBezTo>
                            <a:cubicBezTo>
                              <a:pt x="110306" y="567285"/>
                              <a:pt x="133942" y="571225"/>
                              <a:pt x="149700" y="583043"/>
                            </a:cubicBezTo>
                            <a:close/>
                          </a:path>
                        </a:pathLst>
                      </a:custGeom>
                      <a:solidFill>
                        <a:srgbClr val="D97E31"/>
                      </a:solidFill>
                      <a:ln w="39379" cap="flat">
                        <a:noFill/>
                        <a:prstDash val="solid"/>
                        <a:miter/>
                      </a:ln>
                    </p:spPr>
                    <p:txBody>
                      <a:bodyPr rtlCol="0" anchor="ctr"/>
                      <a:lstStyle/>
                      <a:p>
                        <a:endParaRPr lang="en-US"/>
                      </a:p>
                    </p:txBody>
                  </p:sp>
                </p:grpSp>
                <p:sp>
                  <p:nvSpPr>
                    <p:cNvPr id="3591" name="Freeform: Shape 3590">
                      <a:extLst>
                        <a:ext uri="{FF2B5EF4-FFF2-40B4-BE49-F238E27FC236}">
                          <a16:creationId xmlns:a16="http://schemas.microsoft.com/office/drawing/2014/main" xmlns="" id="{162EA041-D01B-4489-9178-15126FB2C32E}"/>
                        </a:ext>
                      </a:extLst>
                    </p:cNvPr>
                    <p:cNvSpPr/>
                    <p:nvPr/>
                  </p:nvSpPr>
                  <p:spPr>
                    <a:xfrm>
                      <a:off x="12809472" y="3072148"/>
                      <a:ext cx="200913" cy="583043"/>
                    </a:xfrm>
                    <a:custGeom>
                      <a:avLst/>
                      <a:gdLst>
                        <a:gd name="connsiteX0" fmla="*/ 11818 w 200913"/>
                        <a:gd name="connsiteY0" fmla="*/ 484556 h 583043"/>
                        <a:gd name="connsiteX1" fmla="*/ 82729 w 200913"/>
                        <a:gd name="connsiteY1" fmla="*/ 137882 h 583043"/>
                        <a:gd name="connsiteX2" fmla="*/ 23637 w 200913"/>
                        <a:gd name="connsiteY2" fmla="*/ 94548 h 583043"/>
                        <a:gd name="connsiteX3" fmla="*/ 47274 w 200913"/>
                        <a:gd name="connsiteY3" fmla="*/ 0 h 583043"/>
                        <a:gd name="connsiteX4" fmla="*/ 200914 w 200913"/>
                        <a:gd name="connsiteY4" fmla="*/ 55153 h 583043"/>
                        <a:gd name="connsiteX5" fmla="*/ 193035 w 200913"/>
                        <a:gd name="connsiteY5" fmla="*/ 90608 h 583043"/>
                        <a:gd name="connsiteX6" fmla="*/ 173337 w 200913"/>
                        <a:gd name="connsiteY6" fmla="*/ 161519 h 583043"/>
                        <a:gd name="connsiteX7" fmla="*/ 137882 w 200913"/>
                        <a:gd name="connsiteY7" fmla="*/ 307280 h 583043"/>
                        <a:gd name="connsiteX8" fmla="*/ 86669 w 200913"/>
                        <a:gd name="connsiteY8" fmla="*/ 527891 h 583043"/>
                        <a:gd name="connsiteX9" fmla="*/ 82729 w 200913"/>
                        <a:gd name="connsiteY9" fmla="*/ 583043 h 583043"/>
                        <a:gd name="connsiteX10" fmla="*/ 3939 w 200913"/>
                        <a:gd name="connsiteY10" fmla="*/ 571225 h 583043"/>
                        <a:gd name="connsiteX11" fmla="*/ 0 w 200913"/>
                        <a:gd name="connsiteY11" fmla="*/ 571225 h 583043"/>
                        <a:gd name="connsiteX12" fmla="*/ 11818 w 200913"/>
                        <a:gd name="connsiteY12" fmla="*/ 484556 h 583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0913" h="583043">
                          <a:moveTo>
                            <a:pt x="11818" y="484556"/>
                          </a:moveTo>
                          <a:cubicBezTo>
                            <a:pt x="27576" y="413646"/>
                            <a:pt x="98487" y="181216"/>
                            <a:pt x="82729" y="137882"/>
                          </a:cubicBezTo>
                          <a:cubicBezTo>
                            <a:pt x="70911" y="106366"/>
                            <a:pt x="51213" y="106366"/>
                            <a:pt x="23637" y="94548"/>
                          </a:cubicBezTo>
                          <a:cubicBezTo>
                            <a:pt x="27576" y="63032"/>
                            <a:pt x="35455" y="31516"/>
                            <a:pt x="47274" y="0"/>
                          </a:cubicBezTo>
                          <a:cubicBezTo>
                            <a:pt x="94548" y="27576"/>
                            <a:pt x="145761" y="47274"/>
                            <a:pt x="200914" y="55153"/>
                          </a:cubicBezTo>
                          <a:cubicBezTo>
                            <a:pt x="196974" y="66971"/>
                            <a:pt x="196974" y="78790"/>
                            <a:pt x="193035" y="90608"/>
                          </a:cubicBezTo>
                          <a:cubicBezTo>
                            <a:pt x="185156" y="114245"/>
                            <a:pt x="181216" y="137882"/>
                            <a:pt x="173337" y="161519"/>
                          </a:cubicBezTo>
                          <a:cubicBezTo>
                            <a:pt x="161519" y="208793"/>
                            <a:pt x="149700" y="260006"/>
                            <a:pt x="137882" y="307280"/>
                          </a:cubicBezTo>
                          <a:cubicBezTo>
                            <a:pt x="126064" y="354553"/>
                            <a:pt x="90608" y="500314"/>
                            <a:pt x="86669" y="527891"/>
                          </a:cubicBezTo>
                          <a:cubicBezTo>
                            <a:pt x="82729" y="547588"/>
                            <a:pt x="82729" y="567285"/>
                            <a:pt x="82729" y="583043"/>
                          </a:cubicBezTo>
                          <a:cubicBezTo>
                            <a:pt x="59092" y="571225"/>
                            <a:pt x="27576" y="563346"/>
                            <a:pt x="3939" y="571225"/>
                          </a:cubicBezTo>
                          <a:cubicBezTo>
                            <a:pt x="3939" y="571225"/>
                            <a:pt x="0" y="571225"/>
                            <a:pt x="0" y="571225"/>
                          </a:cubicBezTo>
                          <a:cubicBezTo>
                            <a:pt x="3939" y="539709"/>
                            <a:pt x="7879" y="512133"/>
                            <a:pt x="11818" y="484556"/>
                          </a:cubicBezTo>
                          <a:close/>
                        </a:path>
                      </a:pathLst>
                    </a:custGeom>
                    <a:solidFill>
                      <a:srgbClr val="FBCA8F">
                        <a:alpha val="50000"/>
                      </a:srgbClr>
                    </a:solidFill>
                    <a:ln w="39379" cap="flat">
                      <a:noFill/>
                      <a:prstDash val="solid"/>
                      <a:miter/>
                    </a:ln>
                  </p:spPr>
                  <p:txBody>
                    <a:bodyPr rtlCol="0" anchor="ctr"/>
                    <a:lstStyle/>
                    <a:p>
                      <a:endParaRPr lang="en-US"/>
                    </a:p>
                  </p:txBody>
                </p:sp>
                <p:sp>
                  <p:nvSpPr>
                    <p:cNvPr id="3592" name="Freeform: Shape 3591">
                      <a:extLst>
                        <a:ext uri="{FF2B5EF4-FFF2-40B4-BE49-F238E27FC236}">
                          <a16:creationId xmlns:a16="http://schemas.microsoft.com/office/drawing/2014/main" xmlns="" id="{C4C3A021-AFB8-4C89-98B2-F2DA4C1C775A}"/>
                        </a:ext>
                      </a:extLst>
                    </p:cNvPr>
                    <p:cNvSpPr/>
                    <p:nvPr/>
                  </p:nvSpPr>
                  <p:spPr>
                    <a:xfrm>
                      <a:off x="12809472" y="3072148"/>
                      <a:ext cx="193034" cy="583043"/>
                    </a:xfrm>
                    <a:custGeom>
                      <a:avLst/>
                      <a:gdLst>
                        <a:gd name="connsiteX0" fmla="*/ 7879 w 193034"/>
                        <a:gd name="connsiteY0" fmla="*/ 543649 h 583043"/>
                        <a:gd name="connsiteX1" fmla="*/ 70911 w 193034"/>
                        <a:gd name="connsiteY1" fmla="*/ 405767 h 583043"/>
                        <a:gd name="connsiteX2" fmla="*/ 137882 w 193034"/>
                        <a:gd name="connsiteY2" fmla="*/ 133942 h 583043"/>
                        <a:gd name="connsiteX3" fmla="*/ 98487 w 193034"/>
                        <a:gd name="connsiteY3" fmla="*/ 82729 h 583043"/>
                        <a:gd name="connsiteX4" fmla="*/ 23637 w 193034"/>
                        <a:gd name="connsiteY4" fmla="*/ 55153 h 583043"/>
                        <a:gd name="connsiteX5" fmla="*/ 39395 w 193034"/>
                        <a:gd name="connsiteY5" fmla="*/ 0 h 583043"/>
                        <a:gd name="connsiteX6" fmla="*/ 193035 w 193034"/>
                        <a:gd name="connsiteY6" fmla="*/ 55153 h 583043"/>
                        <a:gd name="connsiteX7" fmla="*/ 185156 w 193034"/>
                        <a:gd name="connsiteY7" fmla="*/ 90608 h 583043"/>
                        <a:gd name="connsiteX8" fmla="*/ 165458 w 193034"/>
                        <a:gd name="connsiteY8" fmla="*/ 161519 h 583043"/>
                        <a:gd name="connsiteX9" fmla="*/ 130003 w 193034"/>
                        <a:gd name="connsiteY9" fmla="*/ 307280 h 583043"/>
                        <a:gd name="connsiteX10" fmla="*/ 78790 w 193034"/>
                        <a:gd name="connsiteY10" fmla="*/ 527891 h 583043"/>
                        <a:gd name="connsiteX11" fmla="*/ 74850 w 193034"/>
                        <a:gd name="connsiteY11" fmla="*/ 583043 h 583043"/>
                        <a:gd name="connsiteX12" fmla="*/ 0 w 193034"/>
                        <a:gd name="connsiteY12" fmla="*/ 567285 h 583043"/>
                        <a:gd name="connsiteX13" fmla="*/ 7879 w 193034"/>
                        <a:gd name="connsiteY13" fmla="*/ 543649 h 583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034" h="583043">
                          <a:moveTo>
                            <a:pt x="7879" y="543649"/>
                          </a:moveTo>
                          <a:cubicBezTo>
                            <a:pt x="15758" y="484556"/>
                            <a:pt x="51213" y="456980"/>
                            <a:pt x="70911" y="405767"/>
                          </a:cubicBezTo>
                          <a:cubicBezTo>
                            <a:pt x="82729" y="374251"/>
                            <a:pt x="137882" y="157579"/>
                            <a:pt x="137882" y="133942"/>
                          </a:cubicBezTo>
                          <a:cubicBezTo>
                            <a:pt x="141821" y="102426"/>
                            <a:pt x="122124" y="86668"/>
                            <a:pt x="98487" y="82729"/>
                          </a:cubicBezTo>
                          <a:cubicBezTo>
                            <a:pt x="70911" y="78790"/>
                            <a:pt x="47274" y="66971"/>
                            <a:pt x="23637" y="55153"/>
                          </a:cubicBezTo>
                          <a:cubicBezTo>
                            <a:pt x="27576" y="43334"/>
                            <a:pt x="35455" y="11819"/>
                            <a:pt x="39395" y="0"/>
                          </a:cubicBezTo>
                          <a:cubicBezTo>
                            <a:pt x="86669" y="27576"/>
                            <a:pt x="137882" y="47274"/>
                            <a:pt x="193035" y="55153"/>
                          </a:cubicBezTo>
                          <a:cubicBezTo>
                            <a:pt x="189095" y="66971"/>
                            <a:pt x="189095" y="78790"/>
                            <a:pt x="185156" y="90608"/>
                          </a:cubicBezTo>
                          <a:cubicBezTo>
                            <a:pt x="177277" y="114245"/>
                            <a:pt x="173337" y="137882"/>
                            <a:pt x="165458" y="161519"/>
                          </a:cubicBezTo>
                          <a:cubicBezTo>
                            <a:pt x="153640" y="208793"/>
                            <a:pt x="141821" y="260006"/>
                            <a:pt x="130003" y="307280"/>
                          </a:cubicBezTo>
                          <a:cubicBezTo>
                            <a:pt x="118185" y="354553"/>
                            <a:pt x="82729" y="500314"/>
                            <a:pt x="78790" y="527891"/>
                          </a:cubicBezTo>
                          <a:cubicBezTo>
                            <a:pt x="74850" y="547588"/>
                            <a:pt x="74850" y="567285"/>
                            <a:pt x="74850" y="583043"/>
                          </a:cubicBezTo>
                          <a:cubicBezTo>
                            <a:pt x="51213" y="571225"/>
                            <a:pt x="23637" y="563346"/>
                            <a:pt x="0" y="567285"/>
                          </a:cubicBezTo>
                          <a:cubicBezTo>
                            <a:pt x="7879" y="559406"/>
                            <a:pt x="7879" y="551528"/>
                            <a:pt x="7879" y="543649"/>
                          </a:cubicBezTo>
                          <a:close/>
                        </a:path>
                      </a:pathLst>
                    </a:custGeom>
                    <a:solidFill>
                      <a:srgbClr val="FBCA8F">
                        <a:alpha val="50000"/>
                      </a:srgbClr>
                    </a:solidFill>
                    <a:ln w="39379" cap="flat">
                      <a:noFill/>
                      <a:prstDash val="solid"/>
                      <a:miter/>
                    </a:ln>
                  </p:spPr>
                  <p:txBody>
                    <a:bodyPr rtlCol="0" anchor="ctr"/>
                    <a:lstStyle/>
                    <a:p>
                      <a:endParaRPr lang="en-US"/>
                    </a:p>
                  </p:txBody>
                </p:sp>
                <p:grpSp>
                  <p:nvGrpSpPr>
                    <p:cNvPr id="3593" name="Graphic 2510">
                      <a:extLst>
                        <a:ext uri="{FF2B5EF4-FFF2-40B4-BE49-F238E27FC236}">
                          <a16:creationId xmlns:a16="http://schemas.microsoft.com/office/drawing/2014/main" xmlns="" id="{922FDE91-9B60-4498-A2B7-5DA2E499AC32}"/>
                        </a:ext>
                      </a:extLst>
                    </p:cNvPr>
                    <p:cNvGrpSpPr/>
                    <p:nvPr/>
                  </p:nvGrpSpPr>
                  <p:grpSpPr>
                    <a:xfrm>
                      <a:off x="12734622" y="3414883"/>
                      <a:ext cx="204853" cy="263945"/>
                      <a:chOff x="12734622" y="3414883"/>
                      <a:chExt cx="204853" cy="263945"/>
                    </a:xfrm>
                  </p:grpSpPr>
                  <p:sp>
                    <p:nvSpPr>
                      <p:cNvPr id="3594" name="Freeform: Shape 3593">
                        <a:extLst>
                          <a:ext uri="{FF2B5EF4-FFF2-40B4-BE49-F238E27FC236}">
                            <a16:creationId xmlns:a16="http://schemas.microsoft.com/office/drawing/2014/main" xmlns="" id="{7AA7611D-14D5-49EB-8A18-4317870C92C8}"/>
                          </a:ext>
                        </a:extLst>
                      </p:cNvPr>
                      <p:cNvSpPr/>
                      <p:nvPr/>
                    </p:nvSpPr>
                    <p:spPr>
                      <a:xfrm>
                        <a:off x="12749332" y="3418823"/>
                        <a:ext cx="186203" cy="248187"/>
                      </a:xfrm>
                      <a:custGeom>
                        <a:avLst/>
                        <a:gdLst>
                          <a:gd name="connsiteX0" fmla="*/ 12866 w 186203"/>
                          <a:gd name="connsiteY0" fmla="*/ 185156 h 248187"/>
                          <a:gd name="connsiteX1" fmla="*/ 24685 w 186203"/>
                          <a:gd name="connsiteY1" fmla="*/ 94547 h 248187"/>
                          <a:gd name="connsiteX2" fmla="*/ 36503 w 186203"/>
                          <a:gd name="connsiteY2" fmla="*/ 0 h 248187"/>
                          <a:gd name="connsiteX3" fmla="*/ 123172 w 186203"/>
                          <a:gd name="connsiteY3" fmla="*/ 23637 h 248187"/>
                          <a:gd name="connsiteX4" fmla="*/ 186204 w 186203"/>
                          <a:gd name="connsiteY4" fmla="*/ 19697 h 248187"/>
                          <a:gd name="connsiteX5" fmla="*/ 150748 w 186203"/>
                          <a:gd name="connsiteY5" fmla="*/ 177277 h 248187"/>
                          <a:gd name="connsiteX6" fmla="*/ 146809 w 186203"/>
                          <a:gd name="connsiteY6" fmla="*/ 232429 h 248187"/>
                          <a:gd name="connsiteX7" fmla="*/ 68019 w 186203"/>
                          <a:gd name="connsiteY7" fmla="*/ 220611 h 248187"/>
                          <a:gd name="connsiteX8" fmla="*/ 60140 w 186203"/>
                          <a:gd name="connsiteY8" fmla="*/ 220611 h 248187"/>
                          <a:gd name="connsiteX9" fmla="*/ 4987 w 186203"/>
                          <a:gd name="connsiteY9" fmla="*/ 244248 h 248187"/>
                          <a:gd name="connsiteX10" fmla="*/ 1048 w 186203"/>
                          <a:gd name="connsiteY10" fmla="*/ 248187 h 248187"/>
                          <a:gd name="connsiteX11" fmla="*/ 12866 w 186203"/>
                          <a:gd name="connsiteY11" fmla="*/ 185156 h 248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6203" h="248187">
                            <a:moveTo>
                              <a:pt x="12866" y="185156"/>
                            </a:moveTo>
                            <a:cubicBezTo>
                              <a:pt x="20745" y="153640"/>
                              <a:pt x="20745" y="126063"/>
                              <a:pt x="24685" y="94547"/>
                            </a:cubicBezTo>
                            <a:cubicBezTo>
                              <a:pt x="28624" y="63032"/>
                              <a:pt x="32564" y="31516"/>
                              <a:pt x="36503" y="0"/>
                            </a:cubicBezTo>
                            <a:cubicBezTo>
                              <a:pt x="64080" y="11818"/>
                              <a:pt x="91656" y="19697"/>
                              <a:pt x="123172" y="23637"/>
                            </a:cubicBezTo>
                            <a:cubicBezTo>
                              <a:pt x="142869" y="23637"/>
                              <a:pt x="166506" y="27576"/>
                              <a:pt x="186204" y="19697"/>
                            </a:cubicBezTo>
                            <a:cubicBezTo>
                              <a:pt x="170446" y="82729"/>
                              <a:pt x="154688" y="161519"/>
                              <a:pt x="150748" y="177277"/>
                            </a:cubicBezTo>
                            <a:cubicBezTo>
                              <a:pt x="146809" y="196974"/>
                              <a:pt x="146809" y="216672"/>
                              <a:pt x="146809" y="232429"/>
                            </a:cubicBezTo>
                            <a:cubicBezTo>
                              <a:pt x="123172" y="220611"/>
                              <a:pt x="91656" y="212732"/>
                              <a:pt x="68019" y="220611"/>
                            </a:cubicBezTo>
                            <a:cubicBezTo>
                              <a:pt x="64080" y="220611"/>
                              <a:pt x="60140" y="220611"/>
                              <a:pt x="60140" y="220611"/>
                            </a:cubicBezTo>
                            <a:cubicBezTo>
                              <a:pt x="40443" y="220611"/>
                              <a:pt x="20745" y="232429"/>
                              <a:pt x="4987" y="244248"/>
                            </a:cubicBezTo>
                            <a:cubicBezTo>
                              <a:pt x="4987" y="244248"/>
                              <a:pt x="1048" y="244248"/>
                              <a:pt x="1048" y="248187"/>
                            </a:cubicBezTo>
                            <a:cubicBezTo>
                              <a:pt x="-2892" y="228490"/>
                              <a:pt x="4987" y="208792"/>
                              <a:pt x="12866" y="185156"/>
                            </a:cubicBezTo>
                            <a:close/>
                          </a:path>
                        </a:pathLst>
                      </a:custGeom>
                      <a:solidFill>
                        <a:srgbClr val="E5EBEE"/>
                      </a:solidFill>
                      <a:ln w="39379" cap="flat">
                        <a:noFill/>
                        <a:prstDash val="solid"/>
                        <a:miter/>
                      </a:ln>
                    </p:spPr>
                    <p:txBody>
                      <a:bodyPr rtlCol="0" anchor="ctr"/>
                      <a:lstStyle/>
                      <a:p>
                        <a:endParaRPr lang="en-US"/>
                      </a:p>
                    </p:txBody>
                  </p:sp>
                  <p:sp>
                    <p:nvSpPr>
                      <p:cNvPr id="3595" name="Freeform: Shape 3594">
                        <a:extLst>
                          <a:ext uri="{FF2B5EF4-FFF2-40B4-BE49-F238E27FC236}">
                            <a16:creationId xmlns:a16="http://schemas.microsoft.com/office/drawing/2014/main" xmlns="" id="{8137CAAF-E09C-4E46-BFDB-7535E8FE6B7C}"/>
                          </a:ext>
                        </a:extLst>
                      </p:cNvPr>
                      <p:cNvSpPr/>
                      <p:nvPr/>
                    </p:nvSpPr>
                    <p:spPr>
                      <a:xfrm>
                        <a:off x="12734622" y="3414883"/>
                        <a:ext cx="204853" cy="263945"/>
                      </a:xfrm>
                      <a:custGeom>
                        <a:avLst/>
                        <a:gdLst>
                          <a:gd name="connsiteX0" fmla="*/ 3939 w 204853"/>
                          <a:gd name="connsiteY0" fmla="*/ 256066 h 263945"/>
                          <a:gd name="connsiteX1" fmla="*/ 11818 w 204853"/>
                          <a:gd name="connsiteY1" fmla="*/ 232430 h 263945"/>
                          <a:gd name="connsiteX2" fmla="*/ 23637 w 204853"/>
                          <a:gd name="connsiteY2" fmla="*/ 189095 h 263945"/>
                          <a:gd name="connsiteX3" fmla="*/ 31516 w 204853"/>
                          <a:gd name="connsiteY3" fmla="*/ 133942 h 263945"/>
                          <a:gd name="connsiteX4" fmla="*/ 35455 w 204853"/>
                          <a:gd name="connsiteY4" fmla="*/ 98487 h 263945"/>
                          <a:gd name="connsiteX5" fmla="*/ 47274 w 204853"/>
                          <a:gd name="connsiteY5" fmla="*/ 23637 h 263945"/>
                          <a:gd name="connsiteX6" fmla="*/ 51213 w 204853"/>
                          <a:gd name="connsiteY6" fmla="*/ 0 h 263945"/>
                          <a:gd name="connsiteX7" fmla="*/ 55153 w 204853"/>
                          <a:gd name="connsiteY7" fmla="*/ 0 h 263945"/>
                          <a:gd name="connsiteX8" fmla="*/ 137882 w 204853"/>
                          <a:gd name="connsiteY8" fmla="*/ 23637 h 263945"/>
                          <a:gd name="connsiteX9" fmla="*/ 169398 w 204853"/>
                          <a:gd name="connsiteY9" fmla="*/ 23637 h 263945"/>
                          <a:gd name="connsiteX10" fmla="*/ 200914 w 204853"/>
                          <a:gd name="connsiteY10" fmla="*/ 19697 h 263945"/>
                          <a:gd name="connsiteX11" fmla="*/ 204853 w 204853"/>
                          <a:gd name="connsiteY11" fmla="*/ 19697 h 263945"/>
                          <a:gd name="connsiteX12" fmla="*/ 204853 w 204853"/>
                          <a:gd name="connsiteY12" fmla="*/ 23637 h 263945"/>
                          <a:gd name="connsiteX13" fmla="*/ 189095 w 204853"/>
                          <a:gd name="connsiteY13" fmla="*/ 98487 h 263945"/>
                          <a:gd name="connsiteX14" fmla="*/ 169398 w 204853"/>
                          <a:gd name="connsiteY14" fmla="*/ 181216 h 263945"/>
                          <a:gd name="connsiteX15" fmla="*/ 165458 w 204853"/>
                          <a:gd name="connsiteY15" fmla="*/ 220611 h 263945"/>
                          <a:gd name="connsiteX16" fmla="*/ 165458 w 204853"/>
                          <a:gd name="connsiteY16" fmla="*/ 236369 h 263945"/>
                          <a:gd name="connsiteX17" fmla="*/ 165458 w 204853"/>
                          <a:gd name="connsiteY17" fmla="*/ 240309 h 263945"/>
                          <a:gd name="connsiteX18" fmla="*/ 161519 w 204853"/>
                          <a:gd name="connsiteY18" fmla="*/ 236369 h 263945"/>
                          <a:gd name="connsiteX19" fmla="*/ 102427 w 204853"/>
                          <a:gd name="connsiteY19" fmla="*/ 220611 h 263945"/>
                          <a:gd name="connsiteX20" fmla="*/ 82729 w 204853"/>
                          <a:gd name="connsiteY20" fmla="*/ 224551 h 263945"/>
                          <a:gd name="connsiteX21" fmla="*/ 74850 w 204853"/>
                          <a:gd name="connsiteY21" fmla="*/ 224551 h 263945"/>
                          <a:gd name="connsiteX22" fmla="*/ 19697 w 204853"/>
                          <a:gd name="connsiteY22" fmla="*/ 248187 h 263945"/>
                          <a:gd name="connsiteX23" fmla="*/ 19697 w 204853"/>
                          <a:gd name="connsiteY23" fmla="*/ 248187 h 263945"/>
                          <a:gd name="connsiteX24" fmla="*/ 15758 w 204853"/>
                          <a:gd name="connsiteY24" fmla="*/ 252127 h 263945"/>
                          <a:gd name="connsiteX25" fmla="*/ 0 w 204853"/>
                          <a:gd name="connsiteY25" fmla="*/ 263945 h 263945"/>
                          <a:gd name="connsiteX26" fmla="*/ 3939 w 204853"/>
                          <a:gd name="connsiteY26" fmla="*/ 256066 h 263945"/>
                          <a:gd name="connsiteX27" fmla="*/ 153640 w 204853"/>
                          <a:gd name="connsiteY27" fmla="*/ 236369 h 263945"/>
                          <a:gd name="connsiteX28" fmla="*/ 153640 w 204853"/>
                          <a:gd name="connsiteY28" fmla="*/ 224551 h 263945"/>
                          <a:gd name="connsiteX29" fmla="*/ 157579 w 204853"/>
                          <a:gd name="connsiteY29" fmla="*/ 181216 h 263945"/>
                          <a:gd name="connsiteX30" fmla="*/ 177277 w 204853"/>
                          <a:gd name="connsiteY30" fmla="*/ 98487 h 263945"/>
                          <a:gd name="connsiteX31" fmla="*/ 193035 w 204853"/>
                          <a:gd name="connsiteY31" fmla="*/ 31516 h 263945"/>
                          <a:gd name="connsiteX32" fmla="*/ 165458 w 204853"/>
                          <a:gd name="connsiteY32" fmla="*/ 35455 h 263945"/>
                          <a:gd name="connsiteX33" fmla="*/ 133942 w 204853"/>
                          <a:gd name="connsiteY33" fmla="*/ 35455 h 263945"/>
                          <a:gd name="connsiteX34" fmla="*/ 51213 w 204853"/>
                          <a:gd name="connsiteY34" fmla="*/ 15758 h 263945"/>
                          <a:gd name="connsiteX35" fmla="*/ 51213 w 204853"/>
                          <a:gd name="connsiteY35" fmla="*/ 27577 h 263945"/>
                          <a:gd name="connsiteX36" fmla="*/ 39395 w 204853"/>
                          <a:gd name="connsiteY36" fmla="*/ 102427 h 263945"/>
                          <a:gd name="connsiteX37" fmla="*/ 35455 w 204853"/>
                          <a:gd name="connsiteY37" fmla="*/ 137882 h 263945"/>
                          <a:gd name="connsiteX38" fmla="*/ 27576 w 204853"/>
                          <a:gd name="connsiteY38" fmla="*/ 196974 h 263945"/>
                          <a:gd name="connsiteX39" fmla="*/ 15758 w 204853"/>
                          <a:gd name="connsiteY39" fmla="*/ 240309 h 263945"/>
                          <a:gd name="connsiteX40" fmla="*/ 11818 w 204853"/>
                          <a:gd name="connsiteY40" fmla="*/ 256066 h 263945"/>
                          <a:gd name="connsiteX41" fmla="*/ 66971 w 204853"/>
                          <a:gd name="connsiteY41" fmla="*/ 232430 h 263945"/>
                          <a:gd name="connsiteX42" fmla="*/ 74850 w 204853"/>
                          <a:gd name="connsiteY42" fmla="*/ 232430 h 263945"/>
                          <a:gd name="connsiteX43" fmla="*/ 94548 w 204853"/>
                          <a:gd name="connsiteY43" fmla="*/ 228490 h 263945"/>
                          <a:gd name="connsiteX44" fmla="*/ 153640 w 204853"/>
                          <a:gd name="connsiteY44" fmla="*/ 236369 h 263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04853" h="263945">
                            <a:moveTo>
                              <a:pt x="3939" y="256066"/>
                            </a:moveTo>
                            <a:cubicBezTo>
                              <a:pt x="7879" y="248187"/>
                              <a:pt x="7879" y="240309"/>
                              <a:pt x="11818" y="232430"/>
                            </a:cubicBezTo>
                            <a:cubicBezTo>
                              <a:pt x="15758" y="216672"/>
                              <a:pt x="19697" y="204853"/>
                              <a:pt x="23637" y="189095"/>
                            </a:cubicBezTo>
                            <a:cubicBezTo>
                              <a:pt x="27576" y="169398"/>
                              <a:pt x="31516" y="149700"/>
                              <a:pt x="31516" y="133942"/>
                            </a:cubicBezTo>
                            <a:cubicBezTo>
                              <a:pt x="31516" y="122124"/>
                              <a:pt x="35455" y="110306"/>
                              <a:pt x="35455" y="98487"/>
                            </a:cubicBezTo>
                            <a:cubicBezTo>
                              <a:pt x="39395" y="74850"/>
                              <a:pt x="43334" y="47274"/>
                              <a:pt x="47274" y="23637"/>
                            </a:cubicBezTo>
                            <a:lnTo>
                              <a:pt x="51213" y="0"/>
                            </a:lnTo>
                            <a:lnTo>
                              <a:pt x="55153" y="0"/>
                            </a:lnTo>
                            <a:cubicBezTo>
                              <a:pt x="82729" y="11819"/>
                              <a:pt x="110306" y="19697"/>
                              <a:pt x="137882" y="23637"/>
                            </a:cubicBezTo>
                            <a:cubicBezTo>
                              <a:pt x="145761" y="23637"/>
                              <a:pt x="157579" y="23637"/>
                              <a:pt x="169398" y="23637"/>
                            </a:cubicBezTo>
                            <a:cubicBezTo>
                              <a:pt x="181216" y="23637"/>
                              <a:pt x="193035" y="23637"/>
                              <a:pt x="200914" y="19697"/>
                            </a:cubicBezTo>
                            <a:lnTo>
                              <a:pt x="204853" y="19697"/>
                            </a:lnTo>
                            <a:lnTo>
                              <a:pt x="204853" y="23637"/>
                            </a:lnTo>
                            <a:cubicBezTo>
                              <a:pt x="200914" y="47274"/>
                              <a:pt x="193035" y="74850"/>
                              <a:pt x="189095" y="98487"/>
                            </a:cubicBezTo>
                            <a:cubicBezTo>
                              <a:pt x="181216" y="137882"/>
                              <a:pt x="173337" y="169398"/>
                              <a:pt x="169398" y="181216"/>
                            </a:cubicBezTo>
                            <a:cubicBezTo>
                              <a:pt x="165458" y="193035"/>
                              <a:pt x="165458" y="208793"/>
                              <a:pt x="165458" y="220611"/>
                            </a:cubicBezTo>
                            <a:cubicBezTo>
                              <a:pt x="165458" y="224551"/>
                              <a:pt x="165458" y="232430"/>
                              <a:pt x="165458" y="236369"/>
                            </a:cubicBezTo>
                            <a:lnTo>
                              <a:pt x="165458" y="240309"/>
                            </a:lnTo>
                            <a:lnTo>
                              <a:pt x="161519" y="236369"/>
                            </a:lnTo>
                            <a:cubicBezTo>
                              <a:pt x="145761" y="228490"/>
                              <a:pt x="122124" y="220611"/>
                              <a:pt x="102427" y="220611"/>
                            </a:cubicBezTo>
                            <a:cubicBezTo>
                              <a:pt x="94548" y="220611"/>
                              <a:pt x="90608" y="220611"/>
                              <a:pt x="82729" y="224551"/>
                            </a:cubicBezTo>
                            <a:cubicBezTo>
                              <a:pt x="78790" y="224551"/>
                              <a:pt x="74850" y="224551"/>
                              <a:pt x="74850" y="224551"/>
                            </a:cubicBezTo>
                            <a:cubicBezTo>
                              <a:pt x="55153" y="228490"/>
                              <a:pt x="35455" y="240309"/>
                              <a:pt x="19697" y="248187"/>
                            </a:cubicBezTo>
                            <a:lnTo>
                              <a:pt x="19697" y="248187"/>
                            </a:lnTo>
                            <a:cubicBezTo>
                              <a:pt x="19697" y="248187"/>
                              <a:pt x="15758" y="248187"/>
                              <a:pt x="15758" y="252127"/>
                            </a:cubicBezTo>
                            <a:lnTo>
                              <a:pt x="0" y="263945"/>
                            </a:lnTo>
                            <a:lnTo>
                              <a:pt x="3939" y="256066"/>
                            </a:lnTo>
                            <a:close/>
                            <a:moveTo>
                              <a:pt x="153640" y="236369"/>
                            </a:moveTo>
                            <a:cubicBezTo>
                              <a:pt x="153640" y="232430"/>
                              <a:pt x="153640" y="228490"/>
                              <a:pt x="153640" y="224551"/>
                            </a:cubicBezTo>
                            <a:cubicBezTo>
                              <a:pt x="153640" y="208793"/>
                              <a:pt x="153640" y="196974"/>
                              <a:pt x="157579" y="181216"/>
                            </a:cubicBezTo>
                            <a:cubicBezTo>
                              <a:pt x="161519" y="169398"/>
                              <a:pt x="169398" y="137882"/>
                              <a:pt x="177277" y="98487"/>
                            </a:cubicBezTo>
                            <a:cubicBezTo>
                              <a:pt x="181216" y="74850"/>
                              <a:pt x="189095" y="51213"/>
                              <a:pt x="193035" y="31516"/>
                            </a:cubicBezTo>
                            <a:cubicBezTo>
                              <a:pt x="185156" y="31516"/>
                              <a:pt x="177277" y="35455"/>
                              <a:pt x="165458" y="35455"/>
                            </a:cubicBezTo>
                            <a:cubicBezTo>
                              <a:pt x="153640" y="35455"/>
                              <a:pt x="141821" y="35455"/>
                              <a:pt x="133942" y="35455"/>
                            </a:cubicBezTo>
                            <a:cubicBezTo>
                              <a:pt x="106366" y="31516"/>
                              <a:pt x="78790" y="27577"/>
                              <a:pt x="51213" y="15758"/>
                            </a:cubicBezTo>
                            <a:lnTo>
                              <a:pt x="51213" y="27577"/>
                            </a:lnTo>
                            <a:cubicBezTo>
                              <a:pt x="47274" y="51213"/>
                              <a:pt x="43334" y="78790"/>
                              <a:pt x="39395" y="102427"/>
                            </a:cubicBezTo>
                            <a:cubicBezTo>
                              <a:pt x="39395" y="114245"/>
                              <a:pt x="35455" y="126064"/>
                              <a:pt x="35455" y="137882"/>
                            </a:cubicBezTo>
                            <a:cubicBezTo>
                              <a:pt x="31516" y="157579"/>
                              <a:pt x="31516" y="177277"/>
                              <a:pt x="27576" y="196974"/>
                            </a:cubicBezTo>
                            <a:cubicBezTo>
                              <a:pt x="23637" y="212732"/>
                              <a:pt x="19697" y="224551"/>
                              <a:pt x="15758" y="240309"/>
                            </a:cubicBezTo>
                            <a:cubicBezTo>
                              <a:pt x="15758" y="244248"/>
                              <a:pt x="11818" y="248187"/>
                              <a:pt x="11818" y="256066"/>
                            </a:cubicBezTo>
                            <a:cubicBezTo>
                              <a:pt x="23637" y="244248"/>
                              <a:pt x="43334" y="232430"/>
                              <a:pt x="66971" y="232430"/>
                            </a:cubicBezTo>
                            <a:cubicBezTo>
                              <a:pt x="70911" y="232430"/>
                              <a:pt x="74850" y="232430"/>
                              <a:pt x="74850" y="232430"/>
                            </a:cubicBezTo>
                            <a:cubicBezTo>
                              <a:pt x="82729" y="232430"/>
                              <a:pt x="86669" y="228490"/>
                              <a:pt x="94548" y="228490"/>
                            </a:cubicBezTo>
                            <a:cubicBezTo>
                              <a:pt x="114245" y="220611"/>
                              <a:pt x="137882" y="224551"/>
                              <a:pt x="153640" y="236369"/>
                            </a:cubicBezTo>
                            <a:close/>
                          </a:path>
                        </a:pathLst>
                      </a:custGeom>
                      <a:solidFill>
                        <a:srgbClr val="A7AAAC"/>
                      </a:solidFill>
                      <a:ln w="39379" cap="flat">
                        <a:noFill/>
                        <a:prstDash val="solid"/>
                        <a:miter/>
                      </a:ln>
                    </p:spPr>
                    <p:txBody>
                      <a:bodyPr rtlCol="0" anchor="ctr"/>
                      <a:lstStyle/>
                      <a:p>
                        <a:endParaRPr lang="en-US"/>
                      </a:p>
                    </p:txBody>
                  </p:sp>
                </p:grpSp>
                <p:sp>
                  <p:nvSpPr>
                    <p:cNvPr id="3596" name="Freeform: Shape 3595">
                      <a:extLst>
                        <a:ext uri="{FF2B5EF4-FFF2-40B4-BE49-F238E27FC236}">
                          <a16:creationId xmlns:a16="http://schemas.microsoft.com/office/drawing/2014/main" xmlns="" id="{D2AE93C5-0BC2-4552-A17A-A1B9BE058900}"/>
                        </a:ext>
                      </a:extLst>
                    </p:cNvPr>
                    <p:cNvSpPr/>
                    <p:nvPr/>
                  </p:nvSpPr>
                  <p:spPr>
                    <a:xfrm>
                      <a:off x="12746441" y="3438520"/>
                      <a:ext cx="185155" cy="228489"/>
                    </a:xfrm>
                    <a:custGeom>
                      <a:avLst/>
                      <a:gdLst>
                        <a:gd name="connsiteX0" fmla="*/ 70911 w 185155"/>
                        <a:gd name="connsiteY0" fmla="*/ 133942 h 228489"/>
                        <a:gd name="connsiteX1" fmla="*/ 106366 w 185155"/>
                        <a:gd name="connsiteY1" fmla="*/ 0 h 228489"/>
                        <a:gd name="connsiteX2" fmla="*/ 122124 w 185155"/>
                        <a:gd name="connsiteY2" fmla="*/ 3939 h 228489"/>
                        <a:gd name="connsiteX3" fmla="*/ 185156 w 185155"/>
                        <a:gd name="connsiteY3" fmla="*/ 0 h 228489"/>
                        <a:gd name="connsiteX4" fmla="*/ 149700 w 185155"/>
                        <a:gd name="connsiteY4" fmla="*/ 157579 h 228489"/>
                        <a:gd name="connsiteX5" fmla="*/ 145761 w 185155"/>
                        <a:gd name="connsiteY5" fmla="*/ 212732 h 228489"/>
                        <a:gd name="connsiteX6" fmla="*/ 66971 w 185155"/>
                        <a:gd name="connsiteY6" fmla="*/ 200914 h 228489"/>
                        <a:gd name="connsiteX7" fmla="*/ 59092 w 185155"/>
                        <a:gd name="connsiteY7" fmla="*/ 200914 h 228489"/>
                        <a:gd name="connsiteX8" fmla="*/ 3939 w 185155"/>
                        <a:gd name="connsiteY8" fmla="*/ 224550 h 228489"/>
                        <a:gd name="connsiteX9" fmla="*/ 0 w 185155"/>
                        <a:gd name="connsiteY9" fmla="*/ 228490 h 228489"/>
                        <a:gd name="connsiteX10" fmla="*/ 15758 w 185155"/>
                        <a:gd name="connsiteY10" fmla="*/ 177277 h 228489"/>
                        <a:gd name="connsiteX11" fmla="*/ 70911 w 185155"/>
                        <a:gd name="connsiteY11" fmla="*/ 133942 h 22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155" h="228489">
                          <a:moveTo>
                            <a:pt x="70911" y="133942"/>
                          </a:moveTo>
                          <a:cubicBezTo>
                            <a:pt x="86669" y="90608"/>
                            <a:pt x="94548" y="43334"/>
                            <a:pt x="106366" y="0"/>
                          </a:cubicBezTo>
                          <a:cubicBezTo>
                            <a:pt x="110306" y="0"/>
                            <a:pt x="118185" y="0"/>
                            <a:pt x="122124" y="3939"/>
                          </a:cubicBezTo>
                          <a:cubicBezTo>
                            <a:pt x="141821" y="3939"/>
                            <a:pt x="165458" y="7879"/>
                            <a:pt x="185156" y="0"/>
                          </a:cubicBezTo>
                          <a:cubicBezTo>
                            <a:pt x="169398" y="63032"/>
                            <a:pt x="153640" y="141821"/>
                            <a:pt x="149700" y="157579"/>
                          </a:cubicBezTo>
                          <a:cubicBezTo>
                            <a:pt x="145761" y="177277"/>
                            <a:pt x="145761" y="196974"/>
                            <a:pt x="145761" y="212732"/>
                          </a:cubicBezTo>
                          <a:cubicBezTo>
                            <a:pt x="122124" y="200914"/>
                            <a:pt x="90608" y="193034"/>
                            <a:pt x="66971" y="200914"/>
                          </a:cubicBezTo>
                          <a:cubicBezTo>
                            <a:pt x="63032" y="200914"/>
                            <a:pt x="59092" y="200914"/>
                            <a:pt x="59092" y="200914"/>
                          </a:cubicBezTo>
                          <a:cubicBezTo>
                            <a:pt x="39395" y="200914"/>
                            <a:pt x="19697" y="212732"/>
                            <a:pt x="3939" y="224550"/>
                          </a:cubicBezTo>
                          <a:cubicBezTo>
                            <a:pt x="3939" y="224550"/>
                            <a:pt x="0" y="224550"/>
                            <a:pt x="0" y="228490"/>
                          </a:cubicBezTo>
                          <a:cubicBezTo>
                            <a:pt x="3939" y="208792"/>
                            <a:pt x="11818" y="193034"/>
                            <a:pt x="15758" y="177277"/>
                          </a:cubicBezTo>
                          <a:cubicBezTo>
                            <a:pt x="39395" y="177277"/>
                            <a:pt x="59092" y="169398"/>
                            <a:pt x="70911" y="133942"/>
                          </a:cubicBezTo>
                          <a:close/>
                        </a:path>
                      </a:pathLst>
                    </a:custGeom>
                    <a:solidFill>
                      <a:srgbClr val="E5EBEE"/>
                    </a:solidFill>
                    <a:ln w="39379" cap="flat">
                      <a:noFill/>
                      <a:prstDash val="solid"/>
                      <a:miter/>
                    </a:ln>
                  </p:spPr>
                  <p:txBody>
                    <a:bodyPr rtlCol="0" anchor="ctr"/>
                    <a:lstStyle/>
                    <a:p>
                      <a:endParaRPr lang="en-US"/>
                    </a:p>
                  </p:txBody>
                </p:sp>
                <p:sp>
                  <p:nvSpPr>
                    <p:cNvPr id="3597" name="Freeform: Shape 3596">
                      <a:extLst>
                        <a:ext uri="{FF2B5EF4-FFF2-40B4-BE49-F238E27FC236}">
                          <a16:creationId xmlns:a16="http://schemas.microsoft.com/office/drawing/2014/main" xmlns="" id="{A90E3617-3DE5-4AAA-9553-A7220476B020}"/>
                        </a:ext>
                      </a:extLst>
                    </p:cNvPr>
                    <p:cNvSpPr/>
                    <p:nvPr/>
                  </p:nvSpPr>
                  <p:spPr>
                    <a:xfrm>
                      <a:off x="12809472" y="3438520"/>
                      <a:ext cx="122124" cy="212731"/>
                    </a:xfrm>
                    <a:custGeom>
                      <a:avLst/>
                      <a:gdLst>
                        <a:gd name="connsiteX0" fmla="*/ 31516 w 122124"/>
                        <a:gd name="connsiteY0" fmla="*/ 177277 h 212731"/>
                        <a:gd name="connsiteX1" fmla="*/ 63032 w 122124"/>
                        <a:gd name="connsiteY1" fmla="*/ 86668 h 212731"/>
                        <a:gd name="connsiteX2" fmla="*/ 82729 w 122124"/>
                        <a:gd name="connsiteY2" fmla="*/ 3939 h 212731"/>
                        <a:gd name="connsiteX3" fmla="*/ 122124 w 122124"/>
                        <a:gd name="connsiteY3" fmla="*/ 0 h 212731"/>
                        <a:gd name="connsiteX4" fmla="*/ 86669 w 122124"/>
                        <a:gd name="connsiteY4" fmla="*/ 157579 h 212731"/>
                        <a:gd name="connsiteX5" fmla="*/ 82729 w 122124"/>
                        <a:gd name="connsiteY5" fmla="*/ 212732 h 212731"/>
                        <a:gd name="connsiteX6" fmla="*/ 3939 w 122124"/>
                        <a:gd name="connsiteY6" fmla="*/ 200914 h 212731"/>
                        <a:gd name="connsiteX7" fmla="*/ 0 w 122124"/>
                        <a:gd name="connsiteY7" fmla="*/ 200914 h 212731"/>
                        <a:gd name="connsiteX8" fmla="*/ 31516 w 122124"/>
                        <a:gd name="connsiteY8" fmla="*/ 177277 h 212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124" h="212731">
                          <a:moveTo>
                            <a:pt x="31516" y="177277"/>
                          </a:moveTo>
                          <a:cubicBezTo>
                            <a:pt x="51213" y="149700"/>
                            <a:pt x="55153" y="118184"/>
                            <a:pt x="63032" y="86668"/>
                          </a:cubicBezTo>
                          <a:cubicBezTo>
                            <a:pt x="70911" y="59092"/>
                            <a:pt x="82729" y="31516"/>
                            <a:pt x="82729" y="3939"/>
                          </a:cubicBezTo>
                          <a:cubicBezTo>
                            <a:pt x="94548" y="3939"/>
                            <a:pt x="110306" y="3939"/>
                            <a:pt x="122124" y="0"/>
                          </a:cubicBezTo>
                          <a:cubicBezTo>
                            <a:pt x="106366" y="63032"/>
                            <a:pt x="90608" y="141821"/>
                            <a:pt x="86669" y="157579"/>
                          </a:cubicBezTo>
                          <a:cubicBezTo>
                            <a:pt x="82729" y="177277"/>
                            <a:pt x="82729" y="196974"/>
                            <a:pt x="82729" y="212732"/>
                          </a:cubicBezTo>
                          <a:cubicBezTo>
                            <a:pt x="59092" y="200914"/>
                            <a:pt x="27576" y="193034"/>
                            <a:pt x="3939" y="200914"/>
                          </a:cubicBezTo>
                          <a:cubicBezTo>
                            <a:pt x="3939" y="200914"/>
                            <a:pt x="0" y="200914"/>
                            <a:pt x="0" y="200914"/>
                          </a:cubicBezTo>
                          <a:cubicBezTo>
                            <a:pt x="11818" y="196974"/>
                            <a:pt x="23637" y="189095"/>
                            <a:pt x="31516" y="177277"/>
                          </a:cubicBezTo>
                          <a:close/>
                        </a:path>
                      </a:pathLst>
                    </a:custGeom>
                    <a:solidFill>
                      <a:srgbClr val="E5EBEE"/>
                    </a:solidFill>
                    <a:ln w="39379" cap="flat">
                      <a:noFill/>
                      <a:prstDash val="solid"/>
                      <a:miter/>
                    </a:ln>
                  </p:spPr>
                  <p:txBody>
                    <a:bodyPr rtlCol="0" anchor="ctr"/>
                    <a:lstStyle/>
                    <a:p>
                      <a:endParaRPr lang="en-US"/>
                    </a:p>
                  </p:txBody>
                </p:sp>
                <p:sp>
                  <p:nvSpPr>
                    <p:cNvPr id="3598" name="Freeform: Shape 3597">
                      <a:extLst>
                        <a:ext uri="{FF2B5EF4-FFF2-40B4-BE49-F238E27FC236}">
                          <a16:creationId xmlns:a16="http://schemas.microsoft.com/office/drawing/2014/main" xmlns="" id="{E8AD77D6-1AFA-488D-99C0-D44FF8E2E30A}"/>
                        </a:ext>
                      </a:extLst>
                    </p:cNvPr>
                    <p:cNvSpPr/>
                    <p:nvPr/>
                  </p:nvSpPr>
                  <p:spPr>
                    <a:xfrm>
                      <a:off x="12718864" y="3636479"/>
                      <a:ext cx="193034" cy="62046"/>
                    </a:xfrm>
                    <a:custGeom>
                      <a:avLst/>
                      <a:gdLst>
                        <a:gd name="connsiteX0" fmla="*/ 78790 w 193034"/>
                        <a:gd name="connsiteY0" fmla="*/ 2955 h 62046"/>
                        <a:gd name="connsiteX1" fmla="*/ 133942 w 193034"/>
                        <a:gd name="connsiteY1" fmla="*/ 2955 h 62046"/>
                        <a:gd name="connsiteX2" fmla="*/ 193035 w 193034"/>
                        <a:gd name="connsiteY2" fmla="*/ 34470 h 62046"/>
                        <a:gd name="connsiteX3" fmla="*/ 193035 w 193034"/>
                        <a:gd name="connsiteY3" fmla="*/ 34470 h 62046"/>
                        <a:gd name="connsiteX4" fmla="*/ 149700 w 193034"/>
                        <a:gd name="connsiteY4" fmla="*/ 14773 h 62046"/>
                        <a:gd name="connsiteX5" fmla="*/ 90608 w 193034"/>
                        <a:gd name="connsiteY5" fmla="*/ 10833 h 62046"/>
                        <a:gd name="connsiteX6" fmla="*/ 3939 w 193034"/>
                        <a:gd name="connsiteY6" fmla="*/ 62047 h 62046"/>
                        <a:gd name="connsiteX7" fmla="*/ 0 w 193034"/>
                        <a:gd name="connsiteY7" fmla="*/ 62047 h 62046"/>
                        <a:gd name="connsiteX8" fmla="*/ 78790 w 193034"/>
                        <a:gd name="connsiteY8" fmla="*/ 2955 h 62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3034" h="62046">
                          <a:moveTo>
                            <a:pt x="78790" y="2955"/>
                          </a:moveTo>
                          <a:cubicBezTo>
                            <a:pt x="98487" y="-985"/>
                            <a:pt x="118185" y="-985"/>
                            <a:pt x="133942" y="2955"/>
                          </a:cubicBezTo>
                          <a:cubicBezTo>
                            <a:pt x="157579" y="6894"/>
                            <a:pt x="173337" y="18713"/>
                            <a:pt x="193035" y="34470"/>
                          </a:cubicBezTo>
                          <a:cubicBezTo>
                            <a:pt x="193035" y="34470"/>
                            <a:pt x="193035" y="38410"/>
                            <a:pt x="193035" y="34470"/>
                          </a:cubicBezTo>
                          <a:cubicBezTo>
                            <a:pt x="177277" y="30531"/>
                            <a:pt x="165458" y="18713"/>
                            <a:pt x="149700" y="14773"/>
                          </a:cubicBezTo>
                          <a:cubicBezTo>
                            <a:pt x="130003" y="6894"/>
                            <a:pt x="110306" y="6894"/>
                            <a:pt x="90608" y="10833"/>
                          </a:cubicBezTo>
                          <a:cubicBezTo>
                            <a:pt x="55153" y="14773"/>
                            <a:pt x="23637" y="34470"/>
                            <a:pt x="3939" y="62047"/>
                          </a:cubicBezTo>
                          <a:cubicBezTo>
                            <a:pt x="3939" y="62047"/>
                            <a:pt x="0" y="62047"/>
                            <a:pt x="0" y="62047"/>
                          </a:cubicBezTo>
                          <a:cubicBezTo>
                            <a:pt x="15758" y="30531"/>
                            <a:pt x="43334" y="10833"/>
                            <a:pt x="78790" y="2955"/>
                          </a:cubicBezTo>
                          <a:close/>
                        </a:path>
                      </a:pathLst>
                    </a:custGeom>
                    <a:solidFill>
                      <a:srgbClr val="2E2D2D"/>
                    </a:solidFill>
                    <a:ln w="39379" cap="flat">
                      <a:noFill/>
                      <a:prstDash val="solid"/>
                      <a:miter/>
                    </a:ln>
                  </p:spPr>
                  <p:txBody>
                    <a:bodyPr rtlCol="0" anchor="ctr"/>
                    <a:lstStyle/>
                    <a:p>
                      <a:endParaRPr lang="en-US"/>
                    </a:p>
                  </p:txBody>
                </p:sp>
              </p:grpSp>
              <p:grpSp>
                <p:nvGrpSpPr>
                  <p:cNvPr id="3599" name="Graphic 2510">
                    <a:extLst>
                      <a:ext uri="{FF2B5EF4-FFF2-40B4-BE49-F238E27FC236}">
                        <a16:creationId xmlns:a16="http://schemas.microsoft.com/office/drawing/2014/main" xmlns="" id="{14957A50-7A30-41F5-8261-6F39F2805718}"/>
                      </a:ext>
                    </a:extLst>
                  </p:cNvPr>
                  <p:cNvGrpSpPr/>
                  <p:nvPr/>
                </p:nvGrpSpPr>
                <p:grpSpPr>
                  <a:xfrm>
                    <a:off x="12738562" y="3192521"/>
                    <a:ext cx="976992" cy="699961"/>
                    <a:chOff x="12738562" y="3192521"/>
                    <a:chExt cx="976992" cy="699961"/>
                  </a:xfrm>
                  <a:solidFill>
                    <a:srgbClr val="FFFFFF"/>
                  </a:solidFill>
                </p:grpSpPr>
                <p:sp>
                  <p:nvSpPr>
                    <p:cNvPr id="3600" name="Freeform: Shape 3599">
                      <a:extLst>
                        <a:ext uri="{FF2B5EF4-FFF2-40B4-BE49-F238E27FC236}">
                          <a16:creationId xmlns:a16="http://schemas.microsoft.com/office/drawing/2014/main" xmlns="" id="{85886D13-E728-47AB-AA8B-FDBA32819ED1}"/>
                        </a:ext>
                      </a:extLst>
                    </p:cNvPr>
                    <p:cNvSpPr/>
                    <p:nvPr/>
                  </p:nvSpPr>
                  <p:spPr>
                    <a:xfrm>
                      <a:off x="12801593" y="3192521"/>
                      <a:ext cx="47273" cy="186906"/>
                    </a:xfrm>
                    <a:custGeom>
                      <a:avLst/>
                      <a:gdLst>
                        <a:gd name="connsiteX0" fmla="*/ 19697 w 47273"/>
                        <a:gd name="connsiteY0" fmla="*/ 96298 h 186906"/>
                        <a:gd name="connsiteX1" fmla="*/ 43334 w 47273"/>
                        <a:gd name="connsiteY1" fmla="*/ 1751 h 186906"/>
                        <a:gd name="connsiteX2" fmla="*/ 47274 w 47273"/>
                        <a:gd name="connsiteY2" fmla="*/ 1751 h 186906"/>
                        <a:gd name="connsiteX3" fmla="*/ 27576 w 47273"/>
                        <a:gd name="connsiteY3" fmla="*/ 92359 h 186906"/>
                        <a:gd name="connsiteX4" fmla="*/ 19697 w 47273"/>
                        <a:gd name="connsiteY4" fmla="*/ 135693 h 186906"/>
                        <a:gd name="connsiteX5" fmla="*/ 3939 w 47273"/>
                        <a:gd name="connsiteY5" fmla="*/ 186907 h 186906"/>
                        <a:gd name="connsiteX6" fmla="*/ 0 w 47273"/>
                        <a:gd name="connsiteY6" fmla="*/ 186907 h 186906"/>
                        <a:gd name="connsiteX7" fmla="*/ 19697 w 47273"/>
                        <a:gd name="connsiteY7" fmla="*/ 96298 h 18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273" h="186906">
                          <a:moveTo>
                            <a:pt x="19697" y="96298"/>
                          </a:moveTo>
                          <a:cubicBezTo>
                            <a:pt x="27576" y="64783"/>
                            <a:pt x="31516" y="33267"/>
                            <a:pt x="43334" y="1751"/>
                          </a:cubicBezTo>
                          <a:cubicBezTo>
                            <a:pt x="43334" y="-2189"/>
                            <a:pt x="47274" y="1751"/>
                            <a:pt x="47274" y="1751"/>
                          </a:cubicBezTo>
                          <a:cubicBezTo>
                            <a:pt x="39395" y="33267"/>
                            <a:pt x="35455" y="60843"/>
                            <a:pt x="27576" y="92359"/>
                          </a:cubicBezTo>
                          <a:cubicBezTo>
                            <a:pt x="23637" y="108117"/>
                            <a:pt x="19697" y="119935"/>
                            <a:pt x="19697" y="135693"/>
                          </a:cubicBezTo>
                          <a:cubicBezTo>
                            <a:pt x="15758" y="151451"/>
                            <a:pt x="7879" y="171149"/>
                            <a:pt x="3939" y="186907"/>
                          </a:cubicBezTo>
                          <a:cubicBezTo>
                            <a:pt x="3939" y="186907"/>
                            <a:pt x="0" y="186907"/>
                            <a:pt x="0" y="186907"/>
                          </a:cubicBezTo>
                          <a:cubicBezTo>
                            <a:pt x="3939" y="159330"/>
                            <a:pt x="11818" y="127814"/>
                            <a:pt x="19697" y="96298"/>
                          </a:cubicBezTo>
                          <a:close/>
                        </a:path>
                      </a:pathLst>
                    </a:custGeom>
                    <a:solidFill>
                      <a:srgbClr val="FFFFFF"/>
                    </a:solidFill>
                    <a:ln w="39379" cap="flat">
                      <a:noFill/>
                      <a:prstDash val="solid"/>
                      <a:miter/>
                    </a:ln>
                  </p:spPr>
                  <p:txBody>
                    <a:bodyPr rtlCol="0" anchor="ctr"/>
                    <a:lstStyle/>
                    <a:p>
                      <a:endParaRPr lang="en-US"/>
                    </a:p>
                  </p:txBody>
                </p:sp>
                <p:sp>
                  <p:nvSpPr>
                    <p:cNvPr id="3601" name="Freeform: Shape 3600">
                      <a:extLst>
                        <a:ext uri="{FF2B5EF4-FFF2-40B4-BE49-F238E27FC236}">
                          <a16:creationId xmlns:a16="http://schemas.microsoft.com/office/drawing/2014/main" xmlns="" id="{12E531A4-83ED-4E9B-841B-7BA773895C16}"/>
                        </a:ext>
                      </a:extLst>
                    </p:cNvPr>
                    <p:cNvSpPr/>
                    <p:nvPr/>
                  </p:nvSpPr>
                  <p:spPr>
                    <a:xfrm>
                      <a:off x="13415050" y="3217909"/>
                      <a:ext cx="20800" cy="184170"/>
                    </a:xfrm>
                    <a:custGeom>
                      <a:avLst/>
                      <a:gdLst>
                        <a:gd name="connsiteX0" fmla="*/ 5043 w 20800"/>
                        <a:gd name="connsiteY0" fmla="*/ 90608 h 184170"/>
                        <a:gd name="connsiteX1" fmla="*/ 16861 w 20800"/>
                        <a:gd name="connsiteY1" fmla="*/ 0 h 184170"/>
                        <a:gd name="connsiteX2" fmla="*/ 20800 w 20800"/>
                        <a:gd name="connsiteY2" fmla="*/ 0 h 184170"/>
                        <a:gd name="connsiteX3" fmla="*/ 5043 w 20800"/>
                        <a:gd name="connsiteY3" fmla="*/ 181216 h 184170"/>
                        <a:gd name="connsiteX4" fmla="*/ 1103 w 20800"/>
                        <a:gd name="connsiteY4" fmla="*/ 181216 h 184170"/>
                        <a:gd name="connsiteX5" fmla="*/ 5043 w 20800"/>
                        <a:gd name="connsiteY5" fmla="*/ 90608 h 184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800" h="184170">
                          <a:moveTo>
                            <a:pt x="5043" y="90608"/>
                          </a:moveTo>
                          <a:cubicBezTo>
                            <a:pt x="8982" y="59092"/>
                            <a:pt x="8982" y="31516"/>
                            <a:pt x="16861" y="0"/>
                          </a:cubicBezTo>
                          <a:cubicBezTo>
                            <a:pt x="16861" y="0"/>
                            <a:pt x="20800" y="0"/>
                            <a:pt x="20800" y="0"/>
                          </a:cubicBezTo>
                          <a:cubicBezTo>
                            <a:pt x="12922" y="59092"/>
                            <a:pt x="12922" y="122124"/>
                            <a:pt x="5043" y="181216"/>
                          </a:cubicBezTo>
                          <a:cubicBezTo>
                            <a:pt x="5043" y="185156"/>
                            <a:pt x="1103" y="185156"/>
                            <a:pt x="1103" y="181216"/>
                          </a:cubicBezTo>
                          <a:cubicBezTo>
                            <a:pt x="-2836" y="153640"/>
                            <a:pt x="5043" y="122124"/>
                            <a:pt x="5043" y="90608"/>
                          </a:cubicBezTo>
                          <a:close/>
                        </a:path>
                      </a:pathLst>
                    </a:custGeom>
                    <a:solidFill>
                      <a:srgbClr val="FFFFFF"/>
                    </a:solidFill>
                    <a:ln w="39379" cap="flat">
                      <a:noFill/>
                      <a:prstDash val="solid"/>
                      <a:miter/>
                    </a:ln>
                  </p:spPr>
                  <p:txBody>
                    <a:bodyPr rtlCol="0" anchor="ctr"/>
                    <a:lstStyle/>
                    <a:p>
                      <a:endParaRPr lang="en-US"/>
                    </a:p>
                  </p:txBody>
                </p:sp>
                <p:sp>
                  <p:nvSpPr>
                    <p:cNvPr id="3602" name="Freeform: Shape 3601">
                      <a:extLst>
                        <a:ext uri="{FF2B5EF4-FFF2-40B4-BE49-F238E27FC236}">
                          <a16:creationId xmlns:a16="http://schemas.microsoft.com/office/drawing/2014/main" xmlns="" id="{48DECFB3-1D4E-4959-A6C5-488D0A635FC5}"/>
                        </a:ext>
                      </a:extLst>
                    </p:cNvPr>
                    <p:cNvSpPr/>
                    <p:nvPr/>
                  </p:nvSpPr>
                  <p:spPr>
                    <a:xfrm>
                      <a:off x="12760448" y="3836408"/>
                      <a:ext cx="214483" cy="56074"/>
                    </a:xfrm>
                    <a:custGeom>
                      <a:avLst/>
                      <a:gdLst>
                        <a:gd name="connsiteX0" fmla="*/ 1751 w 214483"/>
                        <a:gd name="connsiteY0" fmla="*/ 0 h 56074"/>
                        <a:gd name="connsiteX1" fmla="*/ 104177 w 214483"/>
                        <a:gd name="connsiteY1" fmla="*/ 47274 h 56074"/>
                        <a:gd name="connsiteX2" fmla="*/ 210544 w 214483"/>
                        <a:gd name="connsiteY2" fmla="*/ 15758 h 56074"/>
                        <a:gd name="connsiteX3" fmla="*/ 214483 w 214483"/>
                        <a:gd name="connsiteY3" fmla="*/ 15758 h 56074"/>
                        <a:gd name="connsiteX4" fmla="*/ 115996 w 214483"/>
                        <a:gd name="connsiteY4" fmla="*/ 55153 h 56074"/>
                        <a:gd name="connsiteX5" fmla="*/ 1751 w 214483"/>
                        <a:gd name="connsiteY5" fmla="*/ 0 h 56074"/>
                        <a:gd name="connsiteX6" fmla="*/ 1751 w 214483"/>
                        <a:gd name="connsiteY6" fmla="*/ 0 h 56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4483" h="56074">
                          <a:moveTo>
                            <a:pt x="1751" y="0"/>
                          </a:moveTo>
                          <a:cubicBezTo>
                            <a:pt x="33267" y="23637"/>
                            <a:pt x="60843" y="39395"/>
                            <a:pt x="104177" y="47274"/>
                          </a:cubicBezTo>
                          <a:cubicBezTo>
                            <a:pt x="139633" y="51213"/>
                            <a:pt x="186907" y="47274"/>
                            <a:pt x="210544" y="15758"/>
                          </a:cubicBezTo>
                          <a:cubicBezTo>
                            <a:pt x="210544" y="15758"/>
                            <a:pt x="214483" y="15758"/>
                            <a:pt x="214483" y="15758"/>
                          </a:cubicBezTo>
                          <a:cubicBezTo>
                            <a:pt x="194786" y="51213"/>
                            <a:pt x="151451" y="59092"/>
                            <a:pt x="115996" y="55153"/>
                          </a:cubicBezTo>
                          <a:cubicBezTo>
                            <a:pt x="72662" y="55153"/>
                            <a:pt x="25388" y="39395"/>
                            <a:pt x="1751" y="0"/>
                          </a:cubicBezTo>
                          <a:cubicBezTo>
                            <a:pt x="-2189" y="3939"/>
                            <a:pt x="1751" y="0"/>
                            <a:pt x="1751" y="0"/>
                          </a:cubicBezTo>
                          <a:close/>
                        </a:path>
                      </a:pathLst>
                    </a:custGeom>
                    <a:solidFill>
                      <a:srgbClr val="FFFFFF"/>
                    </a:solidFill>
                    <a:ln w="39379" cap="flat">
                      <a:noFill/>
                      <a:prstDash val="solid"/>
                      <a:miter/>
                    </a:ln>
                  </p:spPr>
                  <p:txBody>
                    <a:bodyPr rtlCol="0" anchor="ctr"/>
                    <a:lstStyle/>
                    <a:p>
                      <a:endParaRPr lang="en-US"/>
                    </a:p>
                  </p:txBody>
                </p:sp>
                <p:sp>
                  <p:nvSpPr>
                    <p:cNvPr id="3603" name="Freeform: Shape 3602">
                      <a:extLst>
                        <a:ext uri="{FF2B5EF4-FFF2-40B4-BE49-F238E27FC236}">
                          <a16:creationId xmlns:a16="http://schemas.microsoft.com/office/drawing/2014/main" xmlns="" id="{1EFB3B51-330A-429A-9236-C7FABFC489E6}"/>
                        </a:ext>
                      </a:extLst>
                    </p:cNvPr>
                    <p:cNvSpPr/>
                    <p:nvPr/>
                  </p:nvSpPr>
                  <p:spPr>
                    <a:xfrm>
                      <a:off x="12738562" y="3819018"/>
                      <a:ext cx="7878" cy="13450"/>
                    </a:xfrm>
                    <a:custGeom>
                      <a:avLst/>
                      <a:gdLst>
                        <a:gd name="connsiteX0" fmla="*/ 3939 w 7878"/>
                        <a:gd name="connsiteY0" fmla="*/ 1632 h 13450"/>
                        <a:gd name="connsiteX1" fmla="*/ 7879 w 7878"/>
                        <a:gd name="connsiteY1" fmla="*/ 9511 h 13450"/>
                        <a:gd name="connsiteX2" fmla="*/ 3939 w 7878"/>
                        <a:gd name="connsiteY2" fmla="*/ 13450 h 13450"/>
                        <a:gd name="connsiteX3" fmla="*/ 0 w 7878"/>
                        <a:gd name="connsiteY3" fmla="*/ 5571 h 13450"/>
                        <a:gd name="connsiteX4" fmla="*/ 3939 w 7878"/>
                        <a:gd name="connsiteY4" fmla="*/ 1632 h 13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8" h="13450">
                          <a:moveTo>
                            <a:pt x="3939" y="1632"/>
                          </a:moveTo>
                          <a:cubicBezTo>
                            <a:pt x="3939" y="5571"/>
                            <a:pt x="7879" y="5571"/>
                            <a:pt x="7879" y="9511"/>
                          </a:cubicBezTo>
                          <a:cubicBezTo>
                            <a:pt x="7879" y="13450"/>
                            <a:pt x="3939" y="13450"/>
                            <a:pt x="3939" y="13450"/>
                          </a:cubicBezTo>
                          <a:cubicBezTo>
                            <a:pt x="3939" y="9511"/>
                            <a:pt x="0" y="9511"/>
                            <a:pt x="0" y="5571"/>
                          </a:cubicBezTo>
                          <a:cubicBezTo>
                            <a:pt x="0" y="1632"/>
                            <a:pt x="3939" y="-2308"/>
                            <a:pt x="3939" y="1632"/>
                          </a:cubicBezTo>
                          <a:close/>
                        </a:path>
                      </a:pathLst>
                    </a:custGeom>
                    <a:solidFill>
                      <a:srgbClr val="FFFFFF"/>
                    </a:solidFill>
                    <a:ln w="39379" cap="flat">
                      <a:noFill/>
                      <a:prstDash val="solid"/>
                      <a:miter/>
                    </a:ln>
                  </p:spPr>
                  <p:txBody>
                    <a:bodyPr rtlCol="0" anchor="ctr"/>
                    <a:lstStyle/>
                    <a:p>
                      <a:endParaRPr lang="en-US"/>
                    </a:p>
                  </p:txBody>
                </p:sp>
                <p:sp>
                  <p:nvSpPr>
                    <p:cNvPr id="3604" name="Freeform: Shape 3603">
                      <a:extLst>
                        <a:ext uri="{FF2B5EF4-FFF2-40B4-BE49-F238E27FC236}">
                          <a16:creationId xmlns:a16="http://schemas.microsoft.com/office/drawing/2014/main" xmlns="" id="{30A7A447-6844-4EE0-BDA5-8A90684B3C7F}"/>
                        </a:ext>
                      </a:extLst>
                    </p:cNvPr>
                    <p:cNvSpPr/>
                    <p:nvPr/>
                  </p:nvSpPr>
                  <p:spPr>
                    <a:xfrm>
                      <a:off x="13707675" y="3704773"/>
                      <a:ext cx="7878" cy="17389"/>
                    </a:xfrm>
                    <a:custGeom>
                      <a:avLst/>
                      <a:gdLst>
                        <a:gd name="connsiteX0" fmla="*/ 3939 w 7878"/>
                        <a:gd name="connsiteY0" fmla="*/ 1632 h 17389"/>
                        <a:gd name="connsiteX1" fmla="*/ 7879 w 7878"/>
                        <a:gd name="connsiteY1" fmla="*/ 17390 h 17389"/>
                        <a:gd name="connsiteX2" fmla="*/ 3939 w 7878"/>
                        <a:gd name="connsiteY2" fmla="*/ 17390 h 17389"/>
                        <a:gd name="connsiteX3" fmla="*/ 0 w 7878"/>
                        <a:gd name="connsiteY3" fmla="*/ 5571 h 17389"/>
                        <a:gd name="connsiteX4" fmla="*/ 3939 w 7878"/>
                        <a:gd name="connsiteY4" fmla="*/ 1632 h 173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8" h="17389">
                          <a:moveTo>
                            <a:pt x="3939" y="1632"/>
                          </a:moveTo>
                          <a:cubicBezTo>
                            <a:pt x="7879" y="5571"/>
                            <a:pt x="7879" y="13450"/>
                            <a:pt x="7879" y="17390"/>
                          </a:cubicBezTo>
                          <a:cubicBezTo>
                            <a:pt x="7879" y="17390"/>
                            <a:pt x="3939" y="17390"/>
                            <a:pt x="3939" y="17390"/>
                          </a:cubicBezTo>
                          <a:cubicBezTo>
                            <a:pt x="3939" y="13450"/>
                            <a:pt x="0" y="9511"/>
                            <a:pt x="0" y="5571"/>
                          </a:cubicBezTo>
                          <a:cubicBezTo>
                            <a:pt x="0" y="1632"/>
                            <a:pt x="3939" y="-2308"/>
                            <a:pt x="3939" y="1632"/>
                          </a:cubicBezTo>
                          <a:close/>
                        </a:path>
                      </a:pathLst>
                    </a:custGeom>
                    <a:solidFill>
                      <a:srgbClr val="FFFFFF"/>
                    </a:solidFill>
                    <a:ln w="39379" cap="flat">
                      <a:noFill/>
                      <a:prstDash val="solid"/>
                      <a:miter/>
                    </a:ln>
                  </p:spPr>
                  <p:txBody>
                    <a:bodyPr rtlCol="0" anchor="ctr"/>
                    <a:lstStyle/>
                    <a:p>
                      <a:endParaRPr lang="en-US"/>
                    </a:p>
                  </p:txBody>
                </p:sp>
                <p:sp>
                  <p:nvSpPr>
                    <p:cNvPr id="3605" name="Freeform: Shape 3604">
                      <a:extLst>
                        <a:ext uri="{FF2B5EF4-FFF2-40B4-BE49-F238E27FC236}">
                          <a16:creationId xmlns:a16="http://schemas.microsoft.com/office/drawing/2014/main" xmlns="" id="{D0D49DF8-27F8-465E-BE69-48C74E6597B4}"/>
                        </a:ext>
                      </a:extLst>
                    </p:cNvPr>
                    <p:cNvSpPr/>
                    <p:nvPr/>
                  </p:nvSpPr>
                  <p:spPr>
                    <a:xfrm>
                      <a:off x="13491003" y="3659131"/>
                      <a:ext cx="204853" cy="39394"/>
                    </a:xfrm>
                    <a:custGeom>
                      <a:avLst/>
                      <a:gdLst>
                        <a:gd name="connsiteX0" fmla="*/ 0 w 204853"/>
                        <a:gd name="connsiteY0" fmla="*/ 0 h 39394"/>
                        <a:gd name="connsiteX1" fmla="*/ 126063 w 204853"/>
                        <a:gd name="connsiteY1" fmla="*/ 15758 h 39394"/>
                        <a:gd name="connsiteX2" fmla="*/ 173337 w 204853"/>
                        <a:gd name="connsiteY2" fmla="*/ 11818 h 39394"/>
                        <a:gd name="connsiteX3" fmla="*/ 204853 w 204853"/>
                        <a:gd name="connsiteY3" fmla="*/ 35455 h 39394"/>
                        <a:gd name="connsiteX4" fmla="*/ 204853 w 204853"/>
                        <a:gd name="connsiteY4" fmla="*/ 39395 h 39394"/>
                        <a:gd name="connsiteX5" fmla="*/ 149700 w 204853"/>
                        <a:gd name="connsiteY5" fmla="*/ 19697 h 39394"/>
                        <a:gd name="connsiteX6" fmla="*/ 98487 w 204853"/>
                        <a:gd name="connsiteY6" fmla="*/ 27576 h 39394"/>
                        <a:gd name="connsiteX7" fmla="*/ 0 w 204853"/>
                        <a:gd name="connsiteY7" fmla="*/ 0 h 39394"/>
                        <a:gd name="connsiteX8" fmla="*/ 0 w 204853"/>
                        <a:gd name="connsiteY8" fmla="*/ 0 h 3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853" h="39394">
                          <a:moveTo>
                            <a:pt x="0" y="0"/>
                          </a:moveTo>
                          <a:cubicBezTo>
                            <a:pt x="43334" y="11818"/>
                            <a:pt x="82729" y="19697"/>
                            <a:pt x="126063" y="15758"/>
                          </a:cubicBezTo>
                          <a:cubicBezTo>
                            <a:pt x="141821" y="11818"/>
                            <a:pt x="157579" y="7879"/>
                            <a:pt x="173337" y="11818"/>
                          </a:cubicBezTo>
                          <a:cubicBezTo>
                            <a:pt x="185156" y="15758"/>
                            <a:pt x="196974" y="27576"/>
                            <a:pt x="204853" y="35455"/>
                          </a:cubicBezTo>
                          <a:cubicBezTo>
                            <a:pt x="204853" y="35455"/>
                            <a:pt x="204853" y="39395"/>
                            <a:pt x="204853" y="39395"/>
                          </a:cubicBezTo>
                          <a:cubicBezTo>
                            <a:pt x="185156" y="27576"/>
                            <a:pt x="173337" y="19697"/>
                            <a:pt x="149700" y="19697"/>
                          </a:cubicBezTo>
                          <a:cubicBezTo>
                            <a:pt x="133942" y="19697"/>
                            <a:pt x="118185" y="27576"/>
                            <a:pt x="98487" y="27576"/>
                          </a:cubicBezTo>
                          <a:cubicBezTo>
                            <a:pt x="66971" y="23637"/>
                            <a:pt x="31516" y="11818"/>
                            <a:pt x="0" y="0"/>
                          </a:cubicBezTo>
                          <a:cubicBezTo>
                            <a:pt x="0" y="0"/>
                            <a:pt x="0" y="0"/>
                            <a:pt x="0" y="0"/>
                          </a:cubicBezTo>
                          <a:close/>
                        </a:path>
                      </a:pathLst>
                    </a:custGeom>
                    <a:solidFill>
                      <a:srgbClr val="FFFFFF"/>
                    </a:solidFill>
                    <a:ln w="39379" cap="flat">
                      <a:noFill/>
                      <a:prstDash val="solid"/>
                      <a:miter/>
                    </a:ln>
                  </p:spPr>
                  <p:txBody>
                    <a:bodyPr rtlCol="0" anchor="ctr"/>
                    <a:lstStyle/>
                    <a:p>
                      <a:endParaRPr lang="en-US"/>
                    </a:p>
                  </p:txBody>
                </p:sp>
              </p:grpSp>
            </p:grpSp>
            <p:grpSp>
              <p:nvGrpSpPr>
                <p:cNvPr id="3606" name="Graphic 2510">
                  <a:extLst>
                    <a:ext uri="{FF2B5EF4-FFF2-40B4-BE49-F238E27FC236}">
                      <a16:creationId xmlns:a16="http://schemas.microsoft.com/office/drawing/2014/main" xmlns="" id="{2E3612CB-0FE3-4761-80B8-AB81BCFB4C07}"/>
                    </a:ext>
                  </a:extLst>
                </p:cNvPr>
                <p:cNvGrpSpPr/>
                <p:nvPr/>
              </p:nvGrpSpPr>
              <p:grpSpPr>
                <a:xfrm>
                  <a:off x="12771062" y="2733042"/>
                  <a:ext cx="796336" cy="445471"/>
                  <a:chOff x="12771062" y="2733042"/>
                  <a:chExt cx="796336" cy="445471"/>
                </a:xfrm>
              </p:grpSpPr>
              <p:grpSp>
                <p:nvGrpSpPr>
                  <p:cNvPr id="3607" name="Graphic 2510">
                    <a:extLst>
                      <a:ext uri="{FF2B5EF4-FFF2-40B4-BE49-F238E27FC236}">
                        <a16:creationId xmlns:a16="http://schemas.microsoft.com/office/drawing/2014/main" xmlns="" id="{2913B570-7707-4561-8979-8C3692014BF8}"/>
                      </a:ext>
                    </a:extLst>
                  </p:cNvPr>
                  <p:cNvGrpSpPr/>
                  <p:nvPr/>
                </p:nvGrpSpPr>
                <p:grpSpPr>
                  <a:xfrm>
                    <a:off x="12771062" y="2733042"/>
                    <a:ext cx="796336" cy="445471"/>
                    <a:chOff x="12771062" y="2733042"/>
                    <a:chExt cx="796336" cy="445471"/>
                  </a:xfrm>
                </p:grpSpPr>
                <p:sp>
                  <p:nvSpPr>
                    <p:cNvPr id="3608" name="Freeform: Shape 3607">
                      <a:extLst>
                        <a:ext uri="{FF2B5EF4-FFF2-40B4-BE49-F238E27FC236}">
                          <a16:creationId xmlns:a16="http://schemas.microsoft.com/office/drawing/2014/main" xmlns="" id="{FFF812A2-7290-40CD-B401-EA40A24FF062}"/>
                        </a:ext>
                      </a:extLst>
                    </p:cNvPr>
                    <p:cNvSpPr/>
                    <p:nvPr/>
                  </p:nvSpPr>
                  <p:spPr>
                    <a:xfrm>
                      <a:off x="12774585" y="2733042"/>
                      <a:ext cx="792813" cy="435208"/>
                    </a:xfrm>
                    <a:custGeom>
                      <a:avLst/>
                      <a:gdLst>
                        <a:gd name="connsiteX0" fmla="*/ 3371 w 792813"/>
                        <a:gd name="connsiteY0" fmla="*/ 319408 h 435208"/>
                        <a:gd name="connsiteX1" fmla="*/ 34887 w 792813"/>
                        <a:gd name="connsiteY1" fmla="*/ 346985 h 435208"/>
                        <a:gd name="connsiteX2" fmla="*/ 149132 w 792813"/>
                        <a:gd name="connsiteY2" fmla="*/ 402137 h 435208"/>
                        <a:gd name="connsiteX3" fmla="*/ 279135 w 792813"/>
                        <a:gd name="connsiteY3" fmla="*/ 425774 h 435208"/>
                        <a:gd name="connsiteX4" fmla="*/ 342167 w 792813"/>
                        <a:gd name="connsiteY4" fmla="*/ 421835 h 435208"/>
                        <a:gd name="connsiteX5" fmla="*/ 369743 w 792813"/>
                        <a:gd name="connsiteY5" fmla="*/ 413956 h 435208"/>
                        <a:gd name="connsiteX6" fmla="*/ 377622 w 792813"/>
                        <a:gd name="connsiteY6" fmla="*/ 366682 h 435208"/>
                        <a:gd name="connsiteX7" fmla="*/ 389441 w 792813"/>
                        <a:gd name="connsiteY7" fmla="*/ 303650 h 435208"/>
                        <a:gd name="connsiteX8" fmla="*/ 432775 w 792813"/>
                        <a:gd name="connsiteY8" fmla="*/ 276074 h 435208"/>
                        <a:gd name="connsiteX9" fmla="*/ 432775 w 792813"/>
                        <a:gd name="connsiteY9" fmla="*/ 319408 h 435208"/>
                        <a:gd name="connsiteX10" fmla="*/ 424896 w 792813"/>
                        <a:gd name="connsiteY10" fmla="*/ 362743 h 435208"/>
                        <a:gd name="connsiteX11" fmla="*/ 420957 w 792813"/>
                        <a:gd name="connsiteY11" fmla="*/ 378501 h 435208"/>
                        <a:gd name="connsiteX12" fmla="*/ 472170 w 792813"/>
                        <a:gd name="connsiteY12" fmla="*/ 417895 h 435208"/>
                        <a:gd name="connsiteX13" fmla="*/ 554899 w 792813"/>
                        <a:gd name="connsiteY13" fmla="*/ 433653 h 435208"/>
                        <a:gd name="connsiteX14" fmla="*/ 724297 w 792813"/>
                        <a:gd name="connsiteY14" fmla="*/ 398198 h 435208"/>
                        <a:gd name="connsiteX15" fmla="*/ 771571 w 792813"/>
                        <a:gd name="connsiteY15" fmla="*/ 362743 h 435208"/>
                        <a:gd name="connsiteX16" fmla="*/ 775510 w 792813"/>
                        <a:gd name="connsiteY16" fmla="*/ 327287 h 435208"/>
                        <a:gd name="connsiteX17" fmla="*/ 775510 w 792813"/>
                        <a:gd name="connsiteY17" fmla="*/ 280014 h 435208"/>
                        <a:gd name="connsiteX18" fmla="*/ 775510 w 792813"/>
                        <a:gd name="connsiteY18" fmla="*/ 106676 h 435208"/>
                        <a:gd name="connsiteX19" fmla="*/ 783389 w 792813"/>
                        <a:gd name="connsiteY19" fmla="*/ 98797 h 435208"/>
                        <a:gd name="connsiteX20" fmla="*/ 791268 w 792813"/>
                        <a:gd name="connsiteY20" fmla="*/ 75161 h 435208"/>
                        <a:gd name="connsiteX21" fmla="*/ 732176 w 792813"/>
                        <a:gd name="connsiteY21" fmla="*/ 20008 h 435208"/>
                        <a:gd name="connsiteX22" fmla="*/ 724297 w 792813"/>
                        <a:gd name="connsiteY22" fmla="*/ 16068 h 435208"/>
                        <a:gd name="connsiteX23" fmla="*/ 692781 w 792813"/>
                        <a:gd name="connsiteY23" fmla="*/ 16068 h 435208"/>
                        <a:gd name="connsiteX24" fmla="*/ 590354 w 792813"/>
                        <a:gd name="connsiteY24" fmla="*/ 35766 h 435208"/>
                        <a:gd name="connsiteX25" fmla="*/ 365804 w 792813"/>
                        <a:gd name="connsiteY25" fmla="*/ 63342 h 435208"/>
                        <a:gd name="connsiteX26" fmla="*/ 255498 w 792813"/>
                        <a:gd name="connsiteY26" fmla="*/ 55463 h 435208"/>
                        <a:gd name="connsiteX27" fmla="*/ 157011 w 792813"/>
                        <a:gd name="connsiteY27" fmla="*/ 16068 h 435208"/>
                        <a:gd name="connsiteX28" fmla="*/ 82161 w 792813"/>
                        <a:gd name="connsiteY28" fmla="*/ 4250 h 435208"/>
                        <a:gd name="connsiteX29" fmla="*/ 74282 w 792813"/>
                        <a:gd name="connsiteY29" fmla="*/ 8189 h 435208"/>
                        <a:gd name="connsiteX30" fmla="*/ 38827 w 792813"/>
                        <a:gd name="connsiteY30" fmla="*/ 31826 h 435208"/>
                        <a:gd name="connsiteX31" fmla="*/ 19129 w 792813"/>
                        <a:gd name="connsiteY31" fmla="*/ 63342 h 435208"/>
                        <a:gd name="connsiteX32" fmla="*/ 38827 w 792813"/>
                        <a:gd name="connsiteY32" fmla="*/ 98797 h 435208"/>
                        <a:gd name="connsiteX33" fmla="*/ 30948 w 792813"/>
                        <a:gd name="connsiteY33" fmla="*/ 102737 h 435208"/>
                        <a:gd name="connsiteX34" fmla="*/ 19129 w 792813"/>
                        <a:gd name="connsiteY34" fmla="*/ 138192 h 435208"/>
                        <a:gd name="connsiteX35" fmla="*/ 11250 w 792813"/>
                        <a:gd name="connsiteY35" fmla="*/ 201224 h 435208"/>
                        <a:gd name="connsiteX36" fmla="*/ 7311 w 792813"/>
                        <a:gd name="connsiteY36" fmla="*/ 276074 h 435208"/>
                        <a:gd name="connsiteX37" fmla="*/ 3371 w 792813"/>
                        <a:gd name="connsiteY37" fmla="*/ 319408 h 435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92813" h="435208">
                          <a:moveTo>
                            <a:pt x="3371" y="319408"/>
                          </a:moveTo>
                          <a:cubicBezTo>
                            <a:pt x="7311" y="331227"/>
                            <a:pt x="23069" y="339106"/>
                            <a:pt x="34887" y="346985"/>
                          </a:cubicBezTo>
                          <a:cubicBezTo>
                            <a:pt x="66403" y="370622"/>
                            <a:pt x="109737" y="390319"/>
                            <a:pt x="149132" y="402137"/>
                          </a:cubicBezTo>
                          <a:cubicBezTo>
                            <a:pt x="192466" y="417895"/>
                            <a:pt x="235801" y="425774"/>
                            <a:pt x="279135" y="425774"/>
                          </a:cubicBezTo>
                          <a:cubicBezTo>
                            <a:pt x="298833" y="425774"/>
                            <a:pt x="322469" y="425774"/>
                            <a:pt x="342167" y="421835"/>
                          </a:cubicBezTo>
                          <a:cubicBezTo>
                            <a:pt x="350046" y="421835"/>
                            <a:pt x="365804" y="421835"/>
                            <a:pt x="369743" y="413956"/>
                          </a:cubicBezTo>
                          <a:cubicBezTo>
                            <a:pt x="377622" y="398198"/>
                            <a:pt x="377622" y="382440"/>
                            <a:pt x="377622" y="366682"/>
                          </a:cubicBezTo>
                          <a:cubicBezTo>
                            <a:pt x="381562" y="346985"/>
                            <a:pt x="381562" y="323348"/>
                            <a:pt x="389441" y="303650"/>
                          </a:cubicBezTo>
                          <a:cubicBezTo>
                            <a:pt x="397320" y="280014"/>
                            <a:pt x="409138" y="276074"/>
                            <a:pt x="432775" y="276074"/>
                          </a:cubicBezTo>
                          <a:cubicBezTo>
                            <a:pt x="432775" y="291832"/>
                            <a:pt x="432775" y="303650"/>
                            <a:pt x="432775" y="319408"/>
                          </a:cubicBezTo>
                          <a:cubicBezTo>
                            <a:pt x="432775" y="335166"/>
                            <a:pt x="432775" y="346985"/>
                            <a:pt x="424896" y="362743"/>
                          </a:cubicBezTo>
                          <a:cubicBezTo>
                            <a:pt x="420957" y="366682"/>
                            <a:pt x="420957" y="374561"/>
                            <a:pt x="420957" y="378501"/>
                          </a:cubicBezTo>
                          <a:cubicBezTo>
                            <a:pt x="420957" y="398198"/>
                            <a:pt x="456412" y="410017"/>
                            <a:pt x="472170" y="417895"/>
                          </a:cubicBezTo>
                          <a:cubicBezTo>
                            <a:pt x="499746" y="425774"/>
                            <a:pt x="527323" y="433653"/>
                            <a:pt x="554899" y="433653"/>
                          </a:cubicBezTo>
                          <a:cubicBezTo>
                            <a:pt x="613991" y="441532"/>
                            <a:pt x="673084" y="417895"/>
                            <a:pt x="724297" y="398198"/>
                          </a:cubicBezTo>
                          <a:cubicBezTo>
                            <a:pt x="740055" y="390319"/>
                            <a:pt x="759752" y="382440"/>
                            <a:pt x="771571" y="362743"/>
                          </a:cubicBezTo>
                          <a:cubicBezTo>
                            <a:pt x="775510" y="350924"/>
                            <a:pt x="775510" y="339106"/>
                            <a:pt x="775510" y="327287"/>
                          </a:cubicBezTo>
                          <a:cubicBezTo>
                            <a:pt x="775510" y="311529"/>
                            <a:pt x="775510" y="295771"/>
                            <a:pt x="775510" y="280014"/>
                          </a:cubicBezTo>
                          <a:cubicBezTo>
                            <a:pt x="775510" y="220921"/>
                            <a:pt x="779450" y="165768"/>
                            <a:pt x="775510" y="106676"/>
                          </a:cubicBezTo>
                          <a:cubicBezTo>
                            <a:pt x="779450" y="102737"/>
                            <a:pt x="779450" y="102737"/>
                            <a:pt x="783389" y="98797"/>
                          </a:cubicBezTo>
                          <a:cubicBezTo>
                            <a:pt x="791268" y="90918"/>
                            <a:pt x="795208" y="83039"/>
                            <a:pt x="791268" y="75161"/>
                          </a:cubicBezTo>
                          <a:cubicBezTo>
                            <a:pt x="783389" y="47584"/>
                            <a:pt x="755813" y="31826"/>
                            <a:pt x="732176" y="20008"/>
                          </a:cubicBezTo>
                          <a:cubicBezTo>
                            <a:pt x="728236" y="16068"/>
                            <a:pt x="728236" y="16068"/>
                            <a:pt x="724297" y="16068"/>
                          </a:cubicBezTo>
                          <a:cubicBezTo>
                            <a:pt x="712478" y="12129"/>
                            <a:pt x="700660" y="12129"/>
                            <a:pt x="692781" y="16068"/>
                          </a:cubicBezTo>
                          <a:cubicBezTo>
                            <a:pt x="657326" y="20008"/>
                            <a:pt x="621870" y="31826"/>
                            <a:pt x="590354" y="35766"/>
                          </a:cubicBezTo>
                          <a:cubicBezTo>
                            <a:pt x="515504" y="47584"/>
                            <a:pt x="440654" y="63342"/>
                            <a:pt x="365804" y="63342"/>
                          </a:cubicBezTo>
                          <a:cubicBezTo>
                            <a:pt x="330348" y="63342"/>
                            <a:pt x="290954" y="63342"/>
                            <a:pt x="255498" y="55463"/>
                          </a:cubicBezTo>
                          <a:cubicBezTo>
                            <a:pt x="220043" y="47584"/>
                            <a:pt x="192466" y="31826"/>
                            <a:pt x="157011" y="16068"/>
                          </a:cubicBezTo>
                          <a:cubicBezTo>
                            <a:pt x="137314" y="8189"/>
                            <a:pt x="105798" y="-7569"/>
                            <a:pt x="82161" y="4250"/>
                          </a:cubicBezTo>
                          <a:cubicBezTo>
                            <a:pt x="78221" y="4250"/>
                            <a:pt x="78221" y="8189"/>
                            <a:pt x="74282" y="8189"/>
                          </a:cubicBezTo>
                          <a:cubicBezTo>
                            <a:pt x="62464" y="16068"/>
                            <a:pt x="50645" y="23947"/>
                            <a:pt x="38827" y="31826"/>
                          </a:cubicBezTo>
                          <a:cubicBezTo>
                            <a:pt x="27008" y="39705"/>
                            <a:pt x="19129" y="47584"/>
                            <a:pt x="19129" y="63342"/>
                          </a:cubicBezTo>
                          <a:cubicBezTo>
                            <a:pt x="19129" y="75161"/>
                            <a:pt x="30948" y="86979"/>
                            <a:pt x="38827" y="98797"/>
                          </a:cubicBezTo>
                          <a:cubicBezTo>
                            <a:pt x="34887" y="98797"/>
                            <a:pt x="34887" y="102737"/>
                            <a:pt x="30948" y="102737"/>
                          </a:cubicBezTo>
                          <a:cubicBezTo>
                            <a:pt x="23069" y="110616"/>
                            <a:pt x="19129" y="126374"/>
                            <a:pt x="19129" y="138192"/>
                          </a:cubicBezTo>
                          <a:cubicBezTo>
                            <a:pt x="19129" y="157890"/>
                            <a:pt x="11250" y="181526"/>
                            <a:pt x="11250" y="201224"/>
                          </a:cubicBezTo>
                          <a:cubicBezTo>
                            <a:pt x="7311" y="224861"/>
                            <a:pt x="7311" y="252437"/>
                            <a:pt x="7311" y="276074"/>
                          </a:cubicBezTo>
                          <a:cubicBezTo>
                            <a:pt x="3371" y="291832"/>
                            <a:pt x="-4508" y="307590"/>
                            <a:pt x="3371" y="319408"/>
                          </a:cubicBezTo>
                          <a:close/>
                        </a:path>
                      </a:pathLst>
                    </a:custGeom>
                    <a:solidFill>
                      <a:srgbClr val="304649"/>
                    </a:solidFill>
                    <a:ln w="39379" cap="flat">
                      <a:noFill/>
                      <a:prstDash val="solid"/>
                      <a:miter/>
                    </a:ln>
                  </p:spPr>
                  <p:txBody>
                    <a:bodyPr rtlCol="0" anchor="ctr"/>
                    <a:lstStyle/>
                    <a:p>
                      <a:endParaRPr lang="en-US"/>
                    </a:p>
                  </p:txBody>
                </p:sp>
                <p:sp>
                  <p:nvSpPr>
                    <p:cNvPr id="3609" name="Freeform: Shape 3608">
                      <a:extLst>
                        <a:ext uri="{FF2B5EF4-FFF2-40B4-BE49-F238E27FC236}">
                          <a16:creationId xmlns:a16="http://schemas.microsoft.com/office/drawing/2014/main" xmlns="" id="{87736467-22C8-444C-8932-87CE8999E055}"/>
                        </a:ext>
                      </a:extLst>
                    </p:cNvPr>
                    <p:cNvSpPr/>
                    <p:nvPr/>
                  </p:nvSpPr>
                  <p:spPr>
                    <a:xfrm>
                      <a:off x="12771062" y="2733353"/>
                      <a:ext cx="794790" cy="445161"/>
                    </a:xfrm>
                    <a:custGeom>
                      <a:avLst/>
                      <a:gdLst>
                        <a:gd name="connsiteX0" fmla="*/ 554482 w 794790"/>
                        <a:gd name="connsiteY0" fmla="*/ 433343 h 445161"/>
                        <a:gd name="connsiteX1" fmla="*/ 471753 w 794790"/>
                        <a:gd name="connsiteY1" fmla="*/ 417585 h 445161"/>
                        <a:gd name="connsiteX2" fmla="*/ 416600 w 794790"/>
                        <a:gd name="connsiteY2" fmla="*/ 378190 h 445161"/>
                        <a:gd name="connsiteX3" fmla="*/ 420540 w 794790"/>
                        <a:gd name="connsiteY3" fmla="*/ 358493 h 445161"/>
                        <a:gd name="connsiteX4" fmla="*/ 420540 w 794790"/>
                        <a:gd name="connsiteY4" fmla="*/ 358493 h 445161"/>
                        <a:gd name="connsiteX5" fmla="*/ 428419 w 794790"/>
                        <a:gd name="connsiteY5" fmla="*/ 319098 h 445161"/>
                        <a:gd name="connsiteX6" fmla="*/ 428419 w 794790"/>
                        <a:gd name="connsiteY6" fmla="*/ 279703 h 445161"/>
                        <a:gd name="connsiteX7" fmla="*/ 392964 w 794790"/>
                        <a:gd name="connsiteY7" fmla="*/ 307279 h 445161"/>
                        <a:gd name="connsiteX8" fmla="*/ 385085 w 794790"/>
                        <a:gd name="connsiteY8" fmla="*/ 346674 h 445161"/>
                        <a:gd name="connsiteX9" fmla="*/ 381145 w 794790"/>
                        <a:gd name="connsiteY9" fmla="*/ 366372 h 445161"/>
                        <a:gd name="connsiteX10" fmla="*/ 377206 w 794790"/>
                        <a:gd name="connsiteY10" fmla="*/ 382130 h 445161"/>
                        <a:gd name="connsiteX11" fmla="*/ 369327 w 794790"/>
                        <a:gd name="connsiteY11" fmla="*/ 417585 h 445161"/>
                        <a:gd name="connsiteX12" fmla="*/ 345690 w 794790"/>
                        <a:gd name="connsiteY12" fmla="*/ 429404 h 445161"/>
                        <a:gd name="connsiteX13" fmla="*/ 341750 w 794790"/>
                        <a:gd name="connsiteY13" fmla="*/ 429404 h 445161"/>
                        <a:gd name="connsiteX14" fmla="*/ 278719 w 794790"/>
                        <a:gd name="connsiteY14" fmla="*/ 433343 h 445161"/>
                        <a:gd name="connsiteX15" fmla="*/ 278719 w 794790"/>
                        <a:gd name="connsiteY15" fmla="*/ 433343 h 445161"/>
                        <a:gd name="connsiteX16" fmla="*/ 148716 w 794790"/>
                        <a:gd name="connsiteY16" fmla="*/ 409706 h 445161"/>
                        <a:gd name="connsiteX17" fmla="*/ 34471 w 794790"/>
                        <a:gd name="connsiteY17" fmla="*/ 354553 h 445161"/>
                        <a:gd name="connsiteX18" fmla="*/ 26592 w 794790"/>
                        <a:gd name="connsiteY18" fmla="*/ 350614 h 445161"/>
                        <a:gd name="connsiteX19" fmla="*/ 2955 w 794790"/>
                        <a:gd name="connsiteY19" fmla="*/ 326977 h 445161"/>
                        <a:gd name="connsiteX20" fmla="*/ 2955 w 794790"/>
                        <a:gd name="connsiteY20" fmla="*/ 291522 h 445161"/>
                        <a:gd name="connsiteX21" fmla="*/ 2955 w 794790"/>
                        <a:gd name="connsiteY21" fmla="*/ 279703 h 445161"/>
                        <a:gd name="connsiteX22" fmla="*/ 2955 w 794790"/>
                        <a:gd name="connsiteY22" fmla="*/ 271824 h 445161"/>
                        <a:gd name="connsiteX23" fmla="*/ 6894 w 794790"/>
                        <a:gd name="connsiteY23" fmla="*/ 204853 h 445161"/>
                        <a:gd name="connsiteX24" fmla="*/ 10834 w 794790"/>
                        <a:gd name="connsiteY24" fmla="*/ 177277 h 445161"/>
                        <a:gd name="connsiteX25" fmla="*/ 14773 w 794790"/>
                        <a:gd name="connsiteY25" fmla="*/ 141821 h 445161"/>
                        <a:gd name="connsiteX26" fmla="*/ 14773 w 794790"/>
                        <a:gd name="connsiteY26" fmla="*/ 141821 h 445161"/>
                        <a:gd name="connsiteX27" fmla="*/ 26592 w 794790"/>
                        <a:gd name="connsiteY27" fmla="*/ 106366 h 445161"/>
                        <a:gd name="connsiteX28" fmla="*/ 30531 w 794790"/>
                        <a:gd name="connsiteY28" fmla="*/ 102426 h 445161"/>
                        <a:gd name="connsiteX29" fmla="*/ 30531 w 794790"/>
                        <a:gd name="connsiteY29" fmla="*/ 102426 h 445161"/>
                        <a:gd name="connsiteX30" fmla="*/ 14773 w 794790"/>
                        <a:gd name="connsiteY30" fmla="*/ 70910 h 445161"/>
                        <a:gd name="connsiteX31" fmla="*/ 34471 w 794790"/>
                        <a:gd name="connsiteY31" fmla="*/ 35455 h 445161"/>
                        <a:gd name="connsiteX32" fmla="*/ 69926 w 794790"/>
                        <a:gd name="connsiteY32" fmla="*/ 11818 h 445161"/>
                        <a:gd name="connsiteX33" fmla="*/ 77805 w 794790"/>
                        <a:gd name="connsiteY33" fmla="*/ 7879 h 445161"/>
                        <a:gd name="connsiteX34" fmla="*/ 97502 w 794790"/>
                        <a:gd name="connsiteY34" fmla="*/ 3939 h 445161"/>
                        <a:gd name="connsiteX35" fmla="*/ 156594 w 794790"/>
                        <a:gd name="connsiteY35" fmla="*/ 19697 h 445161"/>
                        <a:gd name="connsiteX36" fmla="*/ 168413 w 794790"/>
                        <a:gd name="connsiteY36" fmla="*/ 27576 h 445161"/>
                        <a:gd name="connsiteX37" fmla="*/ 251142 w 794790"/>
                        <a:gd name="connsiteY37" fmla="*/ 59092 h 445161"/>
                        <a:gd name="connsiteX38" fmla="*/ 341750 w 794790"/>
                        <a:gd name="connsiteY38" fmla="*/ 66971 h 445161"/>
                        <a:gd name="connsiteX39" fmla="*/ 361448 w 794790"/>
                        <a:gd name="connsiteY39" fmla="*/ 66971 h 445161"/>
                        <a:gd name="connsiteX40" fmla="*/ 365387 w 794790"/>
                        <a:gd name="connsiteY40" fmla="*/ 66971 h 445161"/>
                        <a:gd name="connsiteX41" fmla="*/ 562361 w 794790"/>
                        <a:gd name="connsiteY41" fmla="*/ 43334 h 445161"/>
                        <a:gd name="connsiteX42" fmla="*/ 582059 w 794790"/>
                        <a:gd name="connsiteY42" fmla="*/ 39395 h 445161"/>
                        <a:gd name="connsiteX43" fmla="*/ 621454 w 794790"/>
                        <a:gd name="connsiteY43" fmla="*/ 31516 h 445161"/>
                        <a:gd name="connsiteX44" fmla="*/ 684485 w 794790"/>
                        <a:gd name="connsiteY44" fmla="*/ 19697 h 445161"/>
                        <a:gd name="connsiteX45" fmla="*/ 719941 w 794790"/>
                        <a:gd name="connsiteY45" fmla="*/ 19697 h 445161"/>
                        <a:gd name="connsiteX46" fmla="*/ 731759 w 794790"/>
                        <a:gd name="connsiteY46" fmla="*/ 27576 h 445161"/>
                        <a:gd name="connsiteX47" fmla="*/ 731759 w 794790"/>
                        <a:gd name="connsiteY47" fmla="*/ 27576 h 445161"/>
                        <a:gd name="connsiteX48" fmla="*/ 790851 w 794790"/>
                        <a:gd name="connsiteY48" fmla="*/ 82729 h 445161"/>
                        <a:gd name="connsiteX49" fmla="*/ 782972 w 794790"/>
                        <a:gd name="connsiteY49" fmla="*/ 110305 h 445161"/>
                        <a:gd name="connsiteX50" fmla="*/ 779033 w 794790"/>
                        <a:gd name="connsiteY50" fmla="*/ 114245 h 445161"/>
                        <a:gd name="connsiteX51" fmla="*/ 779033 w 794790"/>
                        <a:gd name="connsiteY51" fmla="*/ 216672 h 445161"/>
                        <a:gd name="connsiteX52" fmla="*/ 779033 w 794790"/>
                        <a:gd name="connsiteY52" fmla="*/ 287582 h 445161"/>
                        <a:gd name="connsiteX53" fmla="*/ 779033 w 794790"/>
                        <a:gd name="connsiteY53" fmla="*/ 291522 h 445161"/>
                        <a:gd name="connsiteX54" fmla="*/ 779033 w 794790"/>
                        <a:gd name="connsiteY54" fmla="*/ 334856 h 445161"/>
                        <a:gd name="connsiteX55" fmla="*/ 779033 w 794790"/>
                        <a:gd name="connsiteY55" fmla="*/ 338795 h 445161"/>
                        <a:gd name="connsiteX56" fmla="*/ 775094 w 794790"/>
                        <a:gd name="connsiteY56" fmla="*/ 370311 h 445161"/>
                        <a:gd name="connsiteX57" fmla="*/ 727820 w 794790"/>
                        <a:gd name="connsiteY57" fmla="*/ 405766 h 445161"/>
                        <a:gd name="connsiteX58" fmla="*/ 578119 w 794790"/>
                        <a:gd name="connsiteY58" fmla="*/ 445161 h 445161"/>
                        <a:gd name="connsiteX59" fmla="*/ 554482 w 794790"/>
                        <a:gd name="connsiteY59" fmla="*/ 433343 h 445161"/>
                        <a:gd name="connsiteX60" fmla="*/ 692364 w 794790"/>
                        <a:gd name="connsiteY60" fmla="*/ 15758 h 445161"/>
                        <a:gd name="connsiteX61" fmla="*/ 629333 w 794790"/>
                        <a:gd name="connsiteY61" fmla="*/ 27576 h 445161"/>
                        <a:gd name="connsiteX62" fmla="*/ 589938 w 794790"/>
                        <a:gd name="connsiteY62" fmla="*/ 35455 h 445161"/>
                        <a:gd name="connsiteX63" fmla="*/ 570240 w 794790"/>
                        <a:gd name="connsiteY63" fmla="*/ 39395 h 445161"/>
                        <a:gd name="connsiteX64" fmla="*/ 373266 w 794790"/>
                        <a:gd name="connsiteY64" fmla="*/ 63032 h 445161"/>
                        <a:gd name="connsiteX65" fmla="*/ 365387 w 794790"/>
                        <a:gd name="connsiteY65" fmla="*/ 63032 h 445161"/>
                        <a:gd name="connsiteX66" fmla="*/ 345690 w 794790"/>
                        <a:gd name="connsiteY66" fmla="*/ 63032 h 445161"/>
                        <a:gd name="connsiteX67" fmla="*/ 255082 w 794790"/>
                        <a:gd name="connsiteY67" fmla="*/ 55153 h 445161"/>
                        <a:gd name="connsiteX68" fmla="*/ 168413 w 794790"/>
                        <a:gd name="connsiteY68" fmla="*/ 23637 h 445161"/>
                        <a:gd name="connsiteX69" fmla="*/ 156594 w 794790"/>
                        <a:gd name="connsiteY69" fmla="*/ 15758 h 445161"/>
                        <a:gd name="connsiteX70" fmla="*/ 101442 w 794790"/>
                        <a:gd name="connsiteY70" fmla="*/ 0 h 445161"/>
                        <a:gd name="connsiteX71" fmla="*/ 85684 w 794790"/>
                        <a:gd name="connsiteY71" fmla="*/ 3939 h 445161"/>
                        <a:gd name="connsiteX72" fmla="*/ 77805 w 794790"/>
                        <a:gd name="connsiteY72" fmla="*/ 7879 h 445161"/>
                        <a:gd name="connsiteX73" fmla="*/ 46289 w 794790"/>
                        <a:gd name="connsiteY73" fmla="*/ 31516 h 445161"/>
                        <a:gd name="connsiteX74" fmla="*/ 30531 w 794790"/>
                        <a:gd name="connsiteY74" fmla="*/ 59092 h 445161"/>
                        <a:gd name="connsiteX75" fmla="*/ 46289 w 794790"/>
                        <a:gd name="connsiteY75" fmla="*/ 86668 h 445161"/>
                        <a:gd name="connsiteX76" fmla="*/ 50228 w 794790"/>
                        <a:gd name="connsiteY76" fmla="*/ 90608 h 445161"/>
                        <a:gd name="connsiteX77" fmla="*/ 50228 w 794790"/>
                        <a:gd name="connsiteY77" fmla="*/ 94548 h 445161"/>
                        <a:gd name="connsiteX78" fmla="*/ 46289 w 794790"/>
                        <a:gd name="connsiteY78" fmla="*/ 98487 h 445161"/>
                        <a:gd name="connsiteX79" fmla="*/ 38410 w 794790"/>
                        <a:gd name="connsiteY79" fmla="*/ 102426 h 445161"/>
                        <a:gd name="connsiteX80" fmla="*/ 30531 w 794790"/>
                        <a:gd name="connsiteY80" fmla="*/ 133942 h 445161"/>
                        <a:gd name="connsiteX81" fmla="*/ 30531 w 794790"/>
                        <a:gd name="connsiteY81" fmla="*/ 133942 h 445161"/>
                        <a:gd name="connsiteX82" fmla="*/ 26592 w 794790"/>
                        <a:gd name="connsiteY82" fmla="*/ 169398 h 445161"/>
                        <a:gd name="connsiteX83" fmla="*/ 22652 w 794790"/>
                        <a:gd name="connsiteY83" fmla="*/ 196974 h 445161"/>
                        <a:gd name="connsiteX84" fmla="*/ 18713 w 794790"/>
                        <a:gd name="connsiteY84" fmla="*/ 260006 h 445161"/>
                        <a:gd name="connsiteX85" fmla="*/ 18713 w 794790"/>
                        <a:gd name="connsiteY85" fmla="*/ 267885 h 445161"/>
                        <a:gd name="connsiteX86" fmla="*/ 18713 w 794790"/>
                        <a:gd name="connsiteY86" fmla="*/ 283643 h 445161"/>
                        <a:gd name="connsiteX87" fmla="*/ 18713 w 794790"/>
                        <a:gd name="connsiteY87" fmla="*/ 315159 h 445161"/>
                        <a:gd name="connsiteX88" fmla="*/ 38410 w 794790"/>
                        <a:gd name="connsiteY88" fmla="*/ 334856 h 445161"/>
                        <a:gd name="connsiteX89" fmla="*/ 46289 w 794790"/>
                        <a:gd name="connsiteY89" fmla="*/ 342735 h 445161"/>
                        <a:gd name="connsiteX90" fmla="*/ 156594 w 794790"/>
                        <a:gd name="connsiteY90" fmla="*/ 397888 h 445161"/>
                        <a:gd name="connsiteX91" fmla="*/ 286598 w 794790"/>
                        <a:gd name="connsiteY91" fmla="*/ 421524 h 445161"/>
                        <a:gd name="connsiteX92" fmla="*/ 286598 w 794790"/>
                        <a:gd name="connsiteY92" fmla="*/ 421524 h 445161"/>
                        <a:gd name="connsiteX93" fmla="*/ 349629 w 794790"/>
                        <a:gd name="connsiteY93" fmla="*/ 417585 h 445161"/>
                        <a:gd name="connsiteX94" fmla="*/ 357508 w 794790"/>
                        <a:gd name="connsiteY94" fmla="*/ 417585 h 445161"/>
                        <a:gd name="connsiteX95" fmla="*/ 377206 w 794790"/>
                        <a:gd name="connsiteY95" fmla="*/ 409706 h 445161"/>
                        <a:gd name="connsiteX96" fmla="*/ 385085 w 794790"/>
                        <a:gd name="connsiteY96" fmla="*/ 378190 h 445161"/>
                        <a:gd name="connsiteX97" fmla="*/ 389024 w 794790"/>
                        <a:gd name="connsiteY97" fmla="*/ 362432 h 445161"/>
                        <a:gd name="connsiteX98" fmla="*/ 392964 w 794790"/>
                        <a:gd name="connsiteY98" fmla="*/ 342735 h 445161"/>
                        <a:gd name="connsiteX99" fmla="*/ 400843 w 794790"/>
                        <a:gd name="connsiteY99" fmla="*/ 303340 h 445161"/>
                        <a:gd name="connsiteX100" fmla="*/ 448116 w 794790"/>
                        <a:gd name="connsiteY100" fmla="*/ 271824 h 445161"/>
                        <a:gd name="connsiteX101" fmla="*/ 452056 w 794790"/>
                        <a:gd name="connsiteY101" fmla="*/ 271824 h 445161"/>
                        <a:gd name="connsiteX102" fmla="*/ 452056 w 794790"/>
                        <a:gd name="connsiteY102" fmla="*/ 275764 h 445161"/>
                        <a:gd name="connsiteX103" fmla="*/ 452056 w 794790"/>
                        <a:gd name="connsiteY103" fmla="*/ 315159 h 445161"/>
                        <a:gd name="connsiteX104" fmla="*/ 444177 w 794790"/>
                        <a:gd name="connsiteY104" fmla="*/ 358493 h 445161"/>
                        <a:gd name="connsiteX105" fmla="*/ 444177 w 794790"/>
                        <a:gd name="connsiteY105" fmla="*/ 358493 h 445161"/>
                        <a:gd name="connsiteX106" fmla="*/ 440237 w 794790"/>
                        <a:gd name="connsiteY106" fmla="*/ 374251 h 445161"/>
                        <a:gd name="connsiteX107" fmla="*/ 487511 w 794790"/>
                        <a:gd name="connsiteY107" fmla="*/ 409706 h 445161"/>
                        <a:gd name="connsiteX108" fmla="*/ 566301 w 794790"/>
                        <a:gd name="connsiteY108" fmla="*/ 425464 h 445161"/>
                        <a:gd name="connsiteX109" fmla="*/ 589938 w 794790"/>
                        <a:gd name="connsiteY109" fmla="*/ 425464 h 445161"/>
                        <a:gd name="connsiteX110" fmla="*/ 735699 w 794790"/>
                        <a:gd name="connsiteY110" fmla="*/ 386069 h 445161"/>
                        <a:gd name="connsiteX111" fmla="*/ 779033 w 794790"/>
                        <a:gd name="connsiteY111" fmla="*/ 354553 h 445161"/>
                        <a:gd name="connsiteX112" fmla="*/ 782972 w 794790"/>
                        <a:gd name="connsiteY112" fmla="*/ 326977 h 445161"/>
                        <a:gd name="connsiteX113" fmla="*/ 782972 w 794790"/>
                        <a:gd name="connsiteY113" fmla="*/ 323037 h 445161"/>
                        <a:gd name="connsiteX114" fmla="*/ 782972 w 794790"/>
                        <a:gd name="connsiteY114" fmla="*/ 279703 h 445161"/>
                        <a:gd name="connsiteX115" fmla="*/ 782972 w 794790"/>
                        <a:gd name="connsiteY115" fmla="*/ 275764 h 445161"/>
                        <a:gd name="connsiteX116" fmla="*/ 782972 w 794790"/>
                        <a:gd name="connsiteY116" fmla="*/ 204853 h 445161"/>
                        <a:gd name="connsiteX117" fmla="*/ 782972 w 794790"/>
                        <a:gd name="connsiteY117" fmla="*/ 102426 h 445161"/>
                        <a:gd name="connsiteX118" fmla="*/ 782972 w 794790"/>
                        <a:gd name="connsiteY118" fmla="*/ 98487 h 445161"/>
                        <a:gd name="connsiteX119" fmla="*/ 782972 w 794790"/>
                        <a:gd name="connsiteY119" fmla="*/ 98487 h 445161"/>
                        <a:gd name="connsiteX120" fmla="*/ 786912 w 794790"/>
                        <a:gd name="connsiteY120" fmla="*/ 94548 h 445161"/>
                        <a:gd name="connsiteX121" fmla="*/ 794791 w 794790"/>
                        <a:gd name="connsiteY121" fmla="*/ 74850 h 445161"/>
                        <a:gd name="connsiteX122" fmla="*/ 739638 w 794790"/>
                        <a:gd name="connsiteY122" fmla="*/ 23637 h 445161"/>
                        <a:gd name="connsiteX123" fmla="*/ 739638 w 794790"/>
                        <a:gd name="connsiteY123" fmla="*/ 23637 h 445161"/>
                        <a:gd name="connsiteX124" fmla="*/ 739638 w 794790"/>
                        <a:gd name="connsiteY124" fmla="*/ 23637 h 445161"/>
                        <a:gd name="connsiteX125" fmla="*/ 731759 w 794790"/>
                        <a:gd name="connsiteY125" fmla="*/ 19697 h 445161"/>
                        <a:gd name="connsiteX126" fmla="*/ 712062 w 794790"/>
                        <a:gd name="connsiteY126" fmla="*/ 15758 h 445161"/>
                        <a:gd name="connsiteX127" fmla="*/ 692364 w 794790"/>
                        <a:gd name="connsiteY127" fmla="*/ 15758 h 445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Lst>
                      <a:rect l="l" t="t" r="r" b="b"/>
                      <a:pathLst>
                        <a:path w="794790" h="445161">
                          <a:moveTo>
                            <a:pt x="554482" y="433343"/>
                          </a:moveTo>
                          <a:cubicBezTo>
                            <a:pt x="526906" y="429404"/>
                            <a:pt x="499330" y="425464"/>
                            <a:pt x="471753" y="417585"/>
                          </a:cubicBezTo>
                          <a:cubicBezTo>
                            <a:pt x="455995" y="413646"/>
                            <a:pt x="416600" y="401827"/>
                            <a:pt x="416600" y="378190"/>
                          </a:cubicBezTo>
                          <a:cubicBezTo>
                            <a:pt x="416600" y="370311"/>
                            <a:pt x="420540" y="366372"/>
                            <a:pt x="420540" y="358493"/>
                          </a:cubicBezTo>
                          <a:lnTo>
                            <a:pt x="420540" y="358493"/>
                          </a:lnTo>
                          <a:cubicBezTo>
                            <a:pt x="428419" y="342735"/>
                            <a:pt x="428419" y="330917"/>
                            <a:pt x="428419" y="319098"/>
                          </a:cubicBezTo>
                          <a:cubicBezTo>
                            <a:pt x="428419" y="307279"/>
                            <a:pt x="428419" y="295461"/>
                            <a:pt x="428419" y="279703"/>
                          </a:cubicBezTo>
                          <a:cubicBezTo>
                            <a:pt x="408721" y="279703"/>
                            <a:pt x="400843" y="287582"/>
                            <a:pt x="392964" y="307279"/>
                          </a:cubicBezTo>
                          <a:cubicBezTo>
                            <a:pt x="389024" y="319098"/>
                            <a:pt x="389024" y="334856"/>
                            <a:pt x="385085" y="346674"/>
                          </a:cubicBezTo>
                          <a:cubicBezTo>
                            <a:pt x="385085" y="354553"/>
                            <a:pt x="381145" y="362432"/>
                            <a:pt x="381145" y="366372"/>
                          </a:cubicBezTo>
                          <a:cubicBezTo>
                            <a:pt x="381145" y="370311"/>
                            <a:pt x="381145" y="374251"/>
                            <a:pt x="377206" y="382130"/>
                          </a:cubicBezTo>
                          <a:cubicBezTo>
                            <a:pt x="377206" y="393948"/>
                            <a:pt x="373266" y="405766"/>
                            <a:pt x="369327" y="417585"/>
                          </a:cubicBezTo>
                          <a:cubicBezTo>
                            <a:pt x="365387" y="425464"/>
                            <a:pt x="353569" y="429404"/>
                            <a:pt x="345690" y="429404"/>
                          </a:cubicBezTo>
                          <a:cubicBezTo>
                            <a:pt x="345690" y="429404"/>
                            <a:pt x="341750" y="429404"/>
                            <a:pt x="341750" y="429404"/>
                          </a:cubicBezTo>
                          <a:cubicBezTo>
                            <a:pt x="322053" y="433343"/>
                            <a:pt x="302355" y="433343"/>
                            <a:pt x="278719" y="433343"/>
                          </a:cubicBezTo>
                          <a:lnTo>
                            <a:pt x="278719" y="433343"/>
                          </a:lnTo>
                          <a:cubicBezTo>
                            <a:pt x="235384" y="433343"/>
                            <a:pt x="192050" y="425464"/>
                            <a:pt x="148716" y="409706"/>
                          </a:cubicBezTo>
                          <a:cubicBezTo>
                            <a:pt x="101442" y="393948"/>
                            <a:pt x="65986" y="374251"/>
                            <a:pt x="34471" y="354553"/>
                          </a:cubicBezTo>
                          <a:cubicBezTo>
                            <a:pt x="30531" y="354553"/>
                            <a:pt x="30531" y="350614"/>
                            <a:pt x="26592" y="350614"/>
                          </a:cubicBezTo>
                          <a:cubicBezTo>
                            <a:pt x="18713" y="346674"/>
                            <a:pt x="6894" y="338795"/>
                            <a:pt x="2955" y="326977"/>
                          </a:cubicBezTo>
                          <a:cubicBezTo>
                            <a:pt x="-985" y="315159"/>
                            <a:pt x="-985" y="303340"/>
                            <a:pt x="2955" y="291522"/>
                          </a:cubicBezTo>
                          <a:cubicBezTo>
                            <a:pt x="2955" y="287582"/>
                            <a:pt x="2955" y="283643"/>
                            <a:pt x="2955" y="279703"/>
                          </a:cubicBezTo>
                          <a:lnTo>
                            <a:pt x="2955" y="271824"/>
                          </a:lnTo>
                          <a:cubicBezTo>
                            <a:pt x="2955" y="252127"/>
                            <a:pt x="6894" y="228490"/>
                            <a:pt x="6894" y="204853"/>
                          </a:cubicBezTo>
                          <a:cubicBezTo>
                            <a:pt x="6894" y="193035"/>
                            <a:pt x="10834" y="185156"/>
                            <a:pt x="10834" y="177277"/>
                          </a:cubicBezTo>
                          <a:cubicBezTo>
                            <a:pt x="10834" y="165458"/>
                            <a:pt x="14773" y="153640"/>
                            <a:pt x="14773" y="141821"/>
                          </a:cubicBezTo>
                          <a:lnTo>
                            <a:pt x="14773" y="141821"/>
                          </a:lnTo>
                          <a:cubicBezTo>
                            <a:pt x="14773" y="130003"/>
                            <a:pt x="18713" y="114245"/>
                            <a:pt x="26592" y="106366"/>
                          </a:cubicBezTo>
                          <a:cubicBezTo>
                            <a:pt x="26592" y="106366"/>
                            <a:pt x="30531" y="102426"/>
                            <a:pt x="30531" y="102426"/>
                          </a:cubicBezTo>
                          <a:cubicBezTo>
                            <a:pt x="30531" y="102426"/>
                            <a:pt x="30531" y="102426"/>
                            <a:pt x="30531" y="102426"/>
                          </a:cubicBezTo>
                          <a:cubicBezTo>
                            <a:pt x="22652" y="94548"/>
                            <a:pt x="14773" y="82729"/>
                            <a:pt x="14773" y="70910"/>
                          </a:cubicBezTo>
                          <a:cubicBezTo>
                            <a:pt x="14773" y="55153"/>
                            <a:pt x="22652" y="47274"/>
                            <a:pt x="34471" y="35455"/>
                          </a:cubicBezTo>
                          <a:cubicBezTo>
                            <a:pt x="46289" y="23637"/>
                            <a:pt x="58107" y="15758"/>
                            <a:pt x="69926" y="11818"/>
                          </a:cubicBezTo>
                          <a:cubicBezTo>
                            <a:pt x="73865" y="7879"/>
                            <a:pt x="73865" y="7879"/>
                            <a:pt x="77805" y="7879"/>
                          </a:cubicBezTo>
                          <a:cubicBezTo>
                            <a:pt x="81744" y="3939"/>
                            <a:pt x="89623" y="3939"/>
                            <a:pt x="97502" y="3939"/>
                          </a:cubicBezTo>
                          <a:cubicBezTo>
                            <a:pt x="117200" y="3939"/>
                            <a:pt x="136897" y="11818"/>
                            <a:pt x="156594" y="19697"/>
                          </a:cubicBezTo>
                          <a:cubicBezTo>
                            <a:pt x="160534" y="23637"/>
                            <a:pt x="164473" y="23637"/>
                            <a:pt x="168413" y="27576"/>
                          </a:cubicBezTo>
                          <a:cubicBezTo>
                            <a:pt x="195989" y="39395"/>
                            <a:pt x="219626" y="55153"/>
                            <a:pt x="251142" y="59092"/>
                          </a:cubicBezTo>
                          <a:cubicBezTo>
                            <a:pt x="278719" y="66971"/>
                            <a:pt x="310234" y="66971"/>
                            <a:pt x="341750" y="66971"/>
                          </a:cubicBezTo>
                          <a:cubicBezTo>
                            <a:pt x="349629" y="66971"/>
                            <a:pt x="353569" y="66971"/>
                            <a:pt x="361448" y="66971"/>
                          </a:cubicBezTo>
                          <a:lnTo>
                            <a:pt x="365387" y="66971"/>
                          </a:lnTo>
                          <a:cubicBezTo>
                            <a:pt x="432358" y="66971"/>
                            <a:pt x="499330" y="55153"/>
                            <a:pt x="562361" y="43334"/>
                          </a:cubicBezTo>
                          <a:lnTo>
                            <a:pt x="582059" y="39395"/>
                          </a:lnTo>
                          <a:cubicBezTo>
                            <a:pt x="593877" y="35455"/>
                            <a:pt x="609635" y="35455"/>
                            <a:pt x="621454" y="31516"/>
                          </a:cubicBezTo>
                          <a:cubicBezTo>
                            <a:pt x="641151" y="27576"/>
                            <a:pt x="664788" y="23637"/>
                            <a:pt x="684485" y="19697"/>
                          </a:cubicBezTo>
                          <a:cubicBezTo>
                            <a:pt x="696304" y="19697"/>
                            <a:pt x="708122" y="19697"/>
                            <a:pt x="719941" y="19697"/>
                          </a:cubicBezTo>
                          <a:cubicBezTo>
                            <a:pt x="723880" y="19697"/>
                            <a:pt x="727820" y="23637"/>
                            <a:pt x="731759" y="27576"/>
                          </a:cubicBezTo>
                          <a:lnTo>
                            <a:pt x="731759" y="27576"/>
                          </a:lnTo>
                          <a:cubicBezTo>
                            <a:pt x="755396" y="39395"/>
                            <a:pt x="782972" y="55153"/>
                            <a:pt x="790851" y="82729"/>
                          </a:cubicBezTo>
                          <a:cubicBezTo>
                            <a:pt x="794791" y="94548"/>
                            <a:pt x="786912" y="102426"/>
                            <a:pt x="782972" y="110305"/>
                          </a:cubicBezTo>
                          <a:cubicBezTo>
                            <a:pt x="782972" y="110305"/>
                            <a:pt x="779033" y="114245"/>
                            <a:pt x="779033" y="114245"/>
                          </a:cubicBezTo>
                          <a:cubicBezTo>
                            <a:pt x="779033" y="145761"/>
                            <a:pt x="779033" y="181216"/>
                            <a:pt x="779033" y="216672"/>
                          </a:cubicBezTo>
                          <a:cubicBezTo>
                            <a:pt x="779033" y="240308"/>
                            <a:pt x="779033" y="263945"/>
                            <a:pt x="779033" y="287582"/>
                          </a:cubicBezTo>
                          <a:lnTo>
                            <a:pt x="779033" y="291522"/>
                          </a:lnTo>
                          <a:cubicBezTo>
                            <a:pt x="779033" y="307279"/>
                            <a:pt x="779033" y="319098"/>
                            <a:pt x="779033" y="334856"/>
                          </a:cubicBezTo>
                          <a:cubicBezTo>
                            <a:pt x="779033" y="334856"/>
                            <a:pt x="779033" y="338795"/>
                            <a:pt x="779033" y="338795"/>
                          </a:cubicBezTo>
                          <a:cubicBezTo>
                            <a:pt x="779033" y="350614"/>
                            <a:pt x="779033" y="362432"/>
                            <a:pt x="775094" y="370311"/>
                          </a:cubicBezTo>
                          <a:cubicBezTo>
                            <a:pt x="767215" y="390009"/>
                            <a:pt x="747517" y="397888"/>
                            <a:pt x="727820" y="405766"/>
                          </a:cubicBezTo>
                          <a:cubicBezTo>
                            <a:pt x="680546" y="425464"/>
                            <a:pt x="629333" y="445161"/>
                            <a:pt x="578119" y="445161"/>
                          </a:cubicBezTo>
                          <a:cubicBezTo>
                            <a:pt x="570240" y="437282"/>
                            <a:pt x="562361" y="433343"/>
                            <a:pt x="554482" y="433343"/>
                          </a:cubicBezTo>
                          <a:close/>
                          <a:moveTo>
                            <a:pt x="692364" y="15758"/>
                          </a:moveTo>
                          <a:cubicBezTo>
                            <a:pt x="672667" y="19697"/>
                            <a:pt x="649030" y="23637"/>
                            <a:pt x="629333" y="27576"/>
                          </a:cubicBezTo>
                          <a:cubicBezTo>
                            <a:pt x="617514" y="31516"/>
                            <a:pt x="601756" y="35455"/>
                            <a:pt x="589938" y="35455"/>
                          </a:cubicBezTo>
                          <a:lnTo>
                            <a:pt x="570240" y="39395"/>
                          </a:lnTo>
                          <a:cubicBezTo>
                            <a:pt x="507209" y="51213"/>
                            <a:pt x="440237" y="63032"/>
                            <a:pt x="373266" y="63032"/>
                          </a:cubicBezTo>
                          <a:lnTo>
                            <a:pt x="365387" y="63032"/>
                          </a:lnTo>
                          <a:cubicBezTo>
                            <a:pt x="357508" y="63032"/>
                            <a:pt x="353569" y="63032"/>
                            <a:pt x="345690" y="63032"/>
                          </a:cubicBezTo>
                          <a:cubicBezTo>
                            <a:pt x="314174" y="63032"/>
                            <a:pt x="282658" y="63032"/>
                            <a:pt x="255082" y="55153"/>
                          </a:cubicBezTo>
                          <a:cubicBezTo>
                            <a:pt x="223566" y="47274"/>
                            <a:pt x="195989" y="35455"/>
                            <a:pt x="168413" y="23637"/>
                          </a:cubicBezTo>
                          <a:cubicBezTo>
                            <a:pt x="164473" y="19697"/>
                            <a:pt x="160534" y="19697"/>
                            <a:pt x="156594" y="15758"/>
                          </a:cubicBezTo>
                          <a:cubicBezTo>
                            <a:pt x="140837" y="7879"/>
                            <a:pt x="117200" y="0"/>
                            <a:pt x="101442" y="0"/>
                          </a:cubicBezTo>
                          <a:cubicBezTo>
                            <a:pt x="93563" y="0"/>
                            <a:pt x="89623" y="0"/>
                            <a:pt x="85684" y="3939"/>
                          </a:cubicBezTo>
                          <a:cubicBezTo>
                            <a:pt x="81744" y="3939"/>
                            <a:pt x="81744" y="7879"/>
                            <a:pt x="77805" y="7879"/>
                          </a:cubicBezTo>
                          <a:cubicBezTo>
                            <a:pt x="65986" y="15758"/>
                            <a:pt x="58107" y="19697"/>
                            <a:pt x="46289" y="31516"/>
                          </a:cubicBezTo>
                          <a:cubicBezTo>
                            <a:pt x="34471" y="39395"/>
                            <a:pt x="30531" y="47274"/>
                            <a:pt x="30531" y="59092"/>
                          </a:cubicBezTo>
                          <a:cubicBezTo>
                            <a:pt x="30531" y="70910"/>
                            <a:pt x="38410" y="78790"/>
                            <a:pt x="46289" y="86668"/>
                          </a:cubicBezTo>
                          <a:cubicBezTo>
                            <a:pt x="46289" y="86668"/>
                            <a:pt x="50228" y="90608"/>
                            <a:pt x="50228" y="90608"/>
                          </a:cubicBezTo>
                          <a:cubicBezTo>
                            <a:pt x="50228" y="90608"/>
                            <a:pt x="50228" y="90608"/>
                            <a:pt x="50228" y="94548"/>
                          </a:cubicBezTo>
                          <a:cubicBezTo>
                            <a:pt x="50228" y="94548"/>
                            <a:pt x="50228" y="94548"/>
                            <a:pt x="46289" y="98487"/>
                          </a:cubicBezTo>
                          <a:cubicBezTo>
                            <a:pt x="42349" y="98487"/>
                            <a:pt x="42349" y="102426"/>
                            <a:pt x="38410" y="102426"/>
                          </a:cubicBezTo>
                          <a:cubicBezTo>
                            <a:pt x="30531" y="110305"/>
                            <a:pt x="30531" y="122124"/>
                            <a:pt x="30531" y="133942"/>
                          </a:cubicBezTo>
                          <a:lnTo>
                            <a:pt x="30531" y="133942"/>
                          </a:lnTo>
                          <a:cubicBezTo>
                            <a:pt x="30531" y="145761"/>
                            <a:pt x="26592" y="157579"/>
                            <a:pt x="26592" y="169398"/>
                          </a:cubicBezTo>
                          <a:cubicBezTo>
                            <a:pt x="26592" y="177277"/>
                            <a:pt x="22652" y="189095"/>
                            <a:pt x="22652" y="196974"/>
                          </a:cubicBezTo>
                          <a:cubicBezTo>
                            <a:pt x="22652" y="216672"/>
                            <a:pt x="18713" y="240308"/>
                            <a:pt x="18713" y="260006"/>
                          </a:cubicBezTo>
                          <a:lnTo>
                            <a:pt x="18713" y="267885"/>
                          </a:lnTo>
                          <a:cubicBezTo>
                            <a:pt x="18713" y="271824"/>
                            <a:pt x="18713" y="275764"/>
                            <a:pt x="18713" y="283643"/>
                          </a:cubicBezTo>
                          <a:cubicBezTo>
                            <a:pt x="18713" y="295461"/>
                            <a:pt x="14773" y="303340"/>
                            <a:pt x="18713" y="315159"/>
                          </a:cubicBezTo>
                          <a:cubicBezTo>
                            <a:pt x="22652" y="323037"/>
                            <a:pt x="30531" y="326977"/>
                            <a:pt x="38410" y="334856"/>
                          </a:cubicBezTo>
                          <a:cubicBezTo>
                            <a:pt x="42349" y="338795"/>
                            <a:pt x="46289" y="338795"/>
                            <a:pt x="46289" y="342735"/>
                          </a:cubicBezTo>
                          <a:cubicBezTo>
                            <a:pt x="73865" y="362432"/>
                            <a:pt x="113260" y="382130"/>
                            <a:pt x="156594" y="397888"/>
                          </a:cubicBezTo>
                          <a:cubicBezTo>
                            <a:pt x="199929" y="413646"/>
                            <a:pt x="243263" y="421524"/>
                            <a:pt x="286598" y="421524"/>
                          </a:cubicBezTo>
                          <a:lnTo>
                            <a:pt x="286598" y="421524"/>
                          </a:lnTo>
                          <a:cubicBezTo>
                            <a:pt x="310234" y="421524"/>
                            <a:pt x="329932" y="421524"/>
                            <a:pt x="349629" y="417585"/>
                          </a:cubicBezTo>
                          <a:cubicBezTo>
                            <a:pt x="349629" y="417585"/>
                            <a:pt x="353569" y="417585"/>
                            <a:pt x="357508" y="417585"/>
                          </a:cubicBezTo>
                          <a:cubicBezTo>
                            <a:pt x="365387" y="417585"/>
                            <a:pt x="373266" y="417585"/>
                            <a:pt x="377206" y="409706"/>
                          </a:cubicBezTo>
                          <a:cubicBezTo>
                            <a:pt x="381145" y="401827"/>
                            <a:pt x="381145" y="390009"/>
                            <a:pt x="385085" y="378190"/>
                          </a:cubicBezTo>
                          <a:cubicBezTo>
                            <a:pt x="385085" y="374251"/>
                            <a:pt x="385085" y="366372"/>
                            <a:pt x="389024" y="362432"/>
                          </a:cubicBezTo>
                          <a:cubicBezTo>
                            <a:pt x="389024" y="354553"/>
                            <a:pt x="392964" y="346674"/>
                            <a:pt x="392964" y="342735"/>
                          </a:cubicBezTo>
                          <a:cubicBezTo>
                            <a:pt x="396903" y="330917"/>
                            <a:pt x="396903" y="315159"/>
                            <a:pt x="400843" y="303340"/>
                          </a:cubicBezTo>
                          <a:cubicBezTo>
                            <a:pt x="408721" y="279703"/>
                            <a:pt x="424479" y="271824"/>
                            <a:pt x="448116" y="271824"/>
                          </a:cubicBezTo>
                          <a:cubicBezTo>
                            <a:pt x="448116" y="271824"/>
                            <a:pt x="452056" y="271824"/>
                            <a:pt x="452056" y="271824"/>
                          </a:cubicBezTo>
                          <a:cubicBezTo>
                            <a:pt x="452056" y="271824"/>
                            <a:pt x="452056" y="271824"/>
                            <a:pt x="452056" y="275764"/>
                          </a:cubicBezTo>
                          <a:cubicBezTo>
                            <a:pt x="452056" y="291522"/>
                            <a:pt x="452056" y="303340"/>
                            <a:pt x="452056" y="315159"/>
                          </a:cubicBezTo>
                          <a:cubicBezTo>
                            <a:pt x="452056" y="330917"/>
                            <a:pt x="452056" y="342735"/>
                            <a:pt x="444177" y="358493"/>
                          </a:cubicBezTo>
                          <a:lnTo>
                            <a:pt x="444177" y="358493"/>
                          </a:lnTo>
                          <a:cubicBezTo>
                            <a:pt x="440237" y="362432"/>
                            <a:pt x="440237" y="366372"/>
                            <a:pt x="440237" y="374251"/>
                          </a:cubicBezTo>
                          <a:cubicBezTo>
                            <a:pt x="440237" y="393948"/>
                            <a:pt x="475693" y="405766"/>
                            <a:pt x="487511" y="409706"/>
                          </a:cubicBezTo>
                          <a:cubicBezTo>
                            <a:pt x="511148" y="417585"/>
                            <a:pt x="538724" y="421524"/>
                            <a:pt x="566301" y="425464"/>
                          </a:cubicBezTo>
                          <a:cubicBezTo>
                            <a:pt x="574180" y="425464"/>
                            <a:pt x="582059" y="425464"/>
                            <a:pt x="589938" y="425464"/>
                          </a:cubicBezTo>
                          <a:cubicBezTo>
                            <a:pt x="641151" y="425464"/>
                            <a:pt x="692364" y="405766"/>
                            <a:pt x="735699" y="386069"/>
                          </a:cubicBezTo>
                          <a:cubicBezTo>
                            <a:pt x="755396" y="378190"/>
                            <a:pt x="771154" y="370311"/>
                            <a:pt x="779033" y="354553"/>
                          </a:cubicBezTo>
                          <a:cubicBezTo>
                            <a:pt x="782972" y="346674"/>
                            <a:pt x="782972" y="334856"/>
                            <a:pt x="782972" y="326977"/>
                          </a:cubicBezTo>
                          <a:cubicBezTo>
                            <a:pt x="782972" y="326977"/>
                            <a:pt x="782972" y="323037"/>
                            <a:pt x="782972" y="323037"/>
                          </a:cubicBezTo>
                          <a:cubicBezTo>
                            <a:pt x="782972" y="307279"/>
                            <a:pt x="782972" y="295461"/>
                            <a:pt x="782972" y="279703"/>
                          </a:cubicBezTo>
                          <a:lnTo>
                            <a:pt x="782972" y="275764"/>
                          </a:lnTo>
                          <a:cubicBezTo>
                            <a:pt x="782972" y="252127"/>
                            <a:pt x="782972" y="228490"/>
                            <a:pt x="782972" y="204853"/>
                          </a:cubicBezTo>
                          <a:cubicBezTo>
                            <a:pt x="782972" y="173337"/>
                            <a:pt x="782972" y="137882"/>
                            <a:pt x="782972" y="102426"/>
                          </a:cubicBezTo>
                          <a:cubicBezTo>
                            <a:pt x="782972" y="102426"/>
                            <a:pt x="782972" y="102426"/>
                            <a:pt x="782972" y="98487"/>
                          </a:cubicBezTo>
                          <a:lnTo>
                            <a:pt x="782972" y="98487"/>
                          </a:lnTo>
                          <a:cubicBezTo>
                            <a:pt x="782972" y="98487"/>
                            <a:pt x="786912" y="94548"/>
                            <a:pt x="786912" y="94548"/>
                          </a:cubicBezTo>
                          <a:cubicBezTo>
                            <a:pt x="794791" y="86668"/>
                            <a:pt x="794791" y="78790"/>
                            <a:pt x="794791" y="74850"/>
                          </a:cubicBezTo>
                          <a:cubicBezTo>
                            <a:pt x="786912" y="51213"/>
                            <a:pt x="763275" y="35455"/>
                            <a:pt x="739638" y="23637"/>
                          </a:cubicBezTo>
                          <a:lnTo>
                            <a:pt x="739638" y="23637"/>
                          </a:lnTo>
                          <a:cubicBezTo>
                            <a:pt x="739638" y="23637"/>
                            <a:pt x="739638" y="23637"/>
                            <a:pt x="739638" y="23637"/>
                          </a:cubicBezTo>
                          <a:cubicBezTo>
                            <a:pt x="735699" y="19697"/>
                            <a:pt x="735699" y="19697"/>
                            <a:pt x="731759" y="19697"/>
                          </a:cubicBezTo>
                          <a:cubicBezTo>
                            <a:pt x="723880" y="19697"/>
                            <a:pt x="719941" y="15758"/>
                            <a:pt x="712062" y="15758"/>
                          </a:cubicBezTo>
                          <a:cubicBezTo>
                            <a:pt x="700243" y="15758"/>
                            <a:pt x="696304" y="15758"/>
                            <a:pt x="692364" y="15758"/>
                          </a:cubicBezTo>
                          <a:close/>
                        </a:path>
                      </a:pathLst>
                    </a:custGeom>
                    <a:solidFill>
                      <a:srgbClr val="20201E"/>
                    </a:solidFill>
                    <a:ln w="39379" cap="flat">
                      <a:noFill/>
                      <a:prstDash val="solid"/>
                      <a:miter/>
                    </a:ln>
                  </p:spPr>
                  <p:txBody>
                    <a:bodyPr rtlCol="0" anchor="ctr"/>
                    <a:lstStyle/>
                    <a:p>
                      <a:endParaRPr lang="en-US"/>
                    </a:p>
                  </p:txBody>
                </p:sp>
              </p:grpSp>
              <p:grpSp>
                <p:nvGrpSpPr>
                  <p:cNvPr id="3610" name="Graphic 2510">
                    <a:extLst>
                      <a:ext uri="{FF2B5EF4-FFF2-40B4-BE49-F238E27FC236}">
                        <a16:creationId xmlns:a16="http://schemas.microsoft.com/office/drawing/2014/main" xmlns="" id="{52D42A70-78D8-411A-AEA8-FD6908CF52DC}"/>
                      </a:ext>
                    </a:extLst>
                  </p:cNvPr>
                  <p:cNvGrpSpPr/>
                  <p:nvPr/>
                </p:nvGrpSpPr>
                <p:grpSpPr>
                  <a:xfrm>
                    <a:off x="12837049" y="2780626"/>
                    <a:ext cx="728227" cy="230240"/>
                    <a:chOff x="12837049" y="2780626"/>
                    <a:chExt cx="728227" cy="230240"/>
                  </a:xfrm>
                  <a:solidFill>
                    <a:srgbClr val="20201E"/>
                  </a:solidFill>
                </p:grpSpPr>
                <p:sp>
                  <p:nvSpPr>
                    <p:cNvPr id="3611" name="Freeform: Shape 3610">
                      <a:extLst>
                        <a:ext uri="{FF2B5EF4-FFF2-40B4-BE49-F238E27FC236}">
                          <a16:creationId xmlns:a16="http://schemas.microsoft.com/office/drawing/2014/main" xmlns="" id="{0047ECC2-2768-4810-81CE-EAEEE547B030}"/>
                        </a:ext>
                      </a:extLst>
                    </p:cNvPr>
                    <p:cNvSpPr/>
                    <p:nvPr/>
                  </p:nvSpPr>
                  <p:spPr>
                    <a:xfrm>
                      <a:off x="13255619" y="2957903"/>
                      <a:ext cx="121139" cy="45085"/>
                    </a:xfrm>
                    <a:custGeom>
                      <a:avLst/>
                      <a:gdLst>
                        <a:gd name="connsiteX0" fmla="*/ 2955 w 121139"/>
                        <a:gd name="connsiteY0" fmla="*/ 43334 h 45085"/>
                        <a:gd name="connsiteX1" fmla="*/ 117200 w 121139"/>
                        <a:gd name="connsiteY1" fmla="*/ 0 h 45085"/>
                        <a:gd name="connsiteX2" fmla="*/ 121139 w 121139"/>
                        <a:gd name="connsiteY2" fmla="*/ 3939 h 45085"/>
                        <a:gd name="connsiteX3" fmla="*/ 73865 w 121139"/>
                        <a:gd name="connsiteY3" fmla="*/ 35455 h 45085"/>
                        <a:gd name="connsiteX4" fmla="*/ 2955 w 121139"/>
                        <a:gd name="connsiteY4" fmla="*/ 43334 h 45085"/>
                        <a:gd name="connsiteX5" fmla="*/ 2955 w 121139"/>
                        <a:gd name="connsiteY5" fmla="*/ 43334 h 45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139" h="45085">
                          <a:moveTo>
                            <a:pt x="2955" y="43334"/>
                          </a:moveTo>
                          <a:cubicBezTo>
                            <a:pt x="42349" y="39395"/>
                            <a:pt x="89623" y="27577"/>
                            <a:pt x="117200" y="0"/>
                          </a:cubicBezTo>
                          <a:cubicBezTo>
                            <a:pt x="117200" y="0"/>
                            <a:pt x="121139" y="0"/>
                            <a:pt x="121139" y="3939"/>
                          </a:cubicBezTo>
                          <a:cubicBezTo>
                            <a:pt x="109321" y="19697"/>
                            <a:pt x="89623" y="27577"/>
                            <a:pt x="73865" y="35455"/>
                          </a:cubicBezTo>
                          <a:cubicBezTo>
                            <a:pt x="46289" y="39395"/>
                            <a:pt x="26591" y="47274"/>
                            <a:pt x="2955" y="43334"/>
                          </a:cubicBezTo>
                          <a:cubicBezTo>
                            <a:pt x="-985" y="47274"/>
                            <a:pt x="-985" y="43334"/>
                            <a:pt x="2955" y="43334"/>
                          </a:cubicBezTo>
                          <a:close/>
                        </a:path>
                      </a:pathLst>
                    </a:custGeom>
                    <a:solidFill>
                      <a:srgbClr val="20201E"/>
                    </a:solidFill>
                    <a:ln w="39379" cap="flat">
                      <a:noFill/>
                      <a:prstDash val="solid"/>
                      <a:miter/>
                    </a:ln>
                  </p:spPr>
                  <p:txBody>
                    <a:bodyPr rtlCol="0" anchor="ctr"/>
                    <a:lstStyle/>
                    <a:p>
                      <a:endParaRPr lang="en-US"/>
                    </a:p>
                  </p:txBody>
                </p:sp>
                <p:sp>
                  <p:nvSpPr>
                    <p:cNvPr id="3612" name="Freeform: Shape 3611">
                      <a:extLst>
                        <a:ext uri="{FF2B5EF4-FFF2-40B4-BE49-F238E27FC236}">
                          <a16:creationId xmlns:a16="http://schemas.microsoft.com/office/drawing/2014/main" xmlns="" id="{C0A6882C-F9B2-427C-A2E5-6A0229002386}"/>
                        </a:ext>
                      </a:extLst>
                    </p:cNvPr>
                    <p:cNvSpPr/>
                    <p:nvPr/>
                  </p:nvSpPr>
                  <p:spPr>
                    <a:xfrm>
                      <a:off x="13183723" y="3000607"/>
                      <a:ext cx="60843" cy="10260"/>
                    </a:xfrm>
                    <a:custGeom>
                      <a:avLst/>
                      <a:gdLst>
                        <a:gd name="connsiteX0" fmla="*/ 0 w 60843"/>
                        <a:gd name="connsiteY0" fmla="*/ 8509 h 10260"/>
                        <a:gd name="connsiteX1" fmla="*/ 59092 w 60843"/>
                        <a:gd name="connsiteY1" fmla="*/ 630 h 10260"/>
                        <a:gd name="connsiteX2" fmla="*/ 59092 w 60843"/>
                        <a:gd name="connsiteY2" fmla="*/ 4570 h 10260"/>
                        <a:gd name="connsiteX3" fmla="*/ 0 w 60843"/>
                        <a:gd name="connsiteY3" fmla="*/ 8509 h 10260"/>
                        <a:gd name="connsiteX4" fmla="*/ 0 w 60843"/>
                        <a:gd name="connsiteY4" fmla="*/ 8509 h 102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43" h="10260">
                          <a:moveTo>
                            <a:pt x="0" y="8509"/>
                          </a:moveTo>
                          <a:cubicBezTo>
                            <a:pt x="19697" y="-3309"/>
                            <a:pt x="39395" y="630"/>
                            <a:pt x="59092" y="630"/>
                          </a:cubicBezTo>
                          <a:cubicBezTo>
                            <a:pt x="59092" y="630"/>
                            <a:pt x="63032" y="630"/>
                            <a:pt x="59092" y="4570"/>
                          </a:cubicBezTo>
                          <a:cubicBezTo>
                            <a:pt x="39395" y="8509"/>
                            <a:pt x="19697" y="8509"/>
                            <a:pt x="0" y="8509"/>
                          </a:cubicBezTo>
                          <a:cubicBezTo>
                            <a:pt x="0" y="12449"/>
                            <a:pt x="0" y="8509"/>
                            <a:pt x="0" y="8509"/>
                          </a:cubicBezTo>
                          <a:close/>
                        </a:path>
                      </a:pathLst>
                    </a:custGeom>
                    <a:solidFill>
                      <a:srgbClr val="20201E"/>
                    </a:solidFill>
                    <a:ln w="39379" cap="flat">
                      <a:noFill/>
                      <a:prstDash val="solid"/>
                      <a:miter/>
                    </a:ln>
                  </p:spPr>
                  <p:txBody>
                    <a:bodyPr rtlCol="0" anchor="ctr"/>
                    <a:lstStyle/>
                    <a:p>
                      <a:endParaRPr lang="en-US"/>
                    </a:p>
                  </p:txBody>
                </p:sp>
                <p:sp>
                  <p:nvSpPr>
                    <p:cNvPr id="3613" name="Freeform: Shape 3612">
                      <a:extLst>
                        <a:ext uri="{FF2B5EF4-FFF2-40B4-BE49-F238E27FC236}">
                          <a16:creationId xmlns:a16="http://schemas.microsoft.com/office/drawing/2014/main" xmlns="" id="{A3F1D22F-2E2F-4831-B7F9-71C72B20B199}"/>
                        </a:ext>
                      </a:extLst>
                    </p:cNvPr>
                    <p:cNvSpPr/>
                    <p:nvPr/>
                  </p:nvSpPr>
                  <p:spPr>
                    <a:xfrm>
                      <a:off x="12978870" y="2871235"/>
                      <a:ext cx="33266" cy="83338"/>
                    </a:xfrm>
                    <a:custGeom>
                      <a:avLst/>
                      <a:gdLst>
                        <a:gd name="connsiteX0" fmla="*/ 0 w 33266"/>
                        <a:gd name="connsiteY0" fmla="*/ 78790 h 83338"/>
                        <a:gd name="connsiteX1" fmla="*/ 31516 w 33266"/>
                        <a:gd name="connsiteY1" fmla="*/ 0 h 83338"/>
                        <a:gd name="connsiteX2" fmla="*/ 31516 w 33266"/>
                        <a:gd name="connsiteY2" fmla="*/ 0 h 83338"/>
                        <a:gd name="connsiteX3" fmla="*/ 0 w 33266"/>
                        <a:gd name="connsiteY3" fmla="*/ 78790 h 83338"/>
                        <a:gd name="connsiteX4" fmla="*/ 0 w 33266"/>
                        <a:gd name="connsiteY4" fmla="*/ 78790 h 833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66" h="83338">
                          <a:moveTo>
                            <a:pt x="0" y="78790"/>
                          </a:moveTo>
                          <a:cubicBezTo>
                            <a:pt x="15758" y="55153"/>
                            <a:pt x="19697" y="27576"/>
                            <a:pt x="31516" y="0"/>
                          </a:cubicBezTo>
                          <a:cubicBezTo>
                            <a:pt x="31516" y="0"/>
                            <a:pt x="35455" y="0"/>
                            <a:pt x="31516" y="0"/>
                          </a:cubicBezTo>
                          <a:cubicBezTo>
                            <a:pt x="27576" y="31516"/>
                            <a:pt x="23637" y="63032"/>
                            <a:pt x="0" y="78790"/>
                          </a:cubicBezTo>
                          <a:cubicBezTo>
                            <a:pt x="0" y="86668"/>
                            <a:pt x="0" y="82729"/>
                            <a:pt x="0" y="78790"/>
                          </a:cubicBezTo>
                          <a:close/>
                        </a:path>
                      </a:pathLst>
                    </a:custGeom>
                    <a:solidFill>
                      <a:srgbClr val="20201E"/>
                    </a:solidFill>
                    <a:ln w="39379" cap="flat">
                      <a:noFill/>
                      <a:prstDash val="solid"/>
                      <a:miter/>
                    </a:ln>
                  </p:spPr>
                  <p:txBody>
                    <a:bodyPr rtlCol="0" anchor="ctr"/>
                    <a:lstStyle/>
                    <a:p>
                      <a:endParaRPr lang="en-US"/>
                    </a:p>
                  </p:txBody>
                </p:sp>
                <p:sp>
                  <p:nvSpPr>
                    <p:cNvPr id="3614" name="Freeform: Shape 3613">
                      <a:extLst>
                        <a:ext uri="{FF2B5EF4-FFF2-40B4-BE49-F238E27FC236}">
                          <a16:creationId xmlns:a16="http://schemas.microsoft.com/office/drawing/2014/main" xmlns="" id="{24445C58-5E7E-4E58-832B-6B91E12ED4A1}"/>
                        </a:ext>
                      </a:extLst>
                    </p:cNvPr>
                    <p:cNvSpPr/>
                    <p:nvPr/>
                  </p:nvSpPr>
                  <p:spPr>
                    <a:xfrm>
                      <a:off x="12856746" y="2965782"/>
                      <a:ext cx="112056" cy="41058"/>
                    </a:xfrm>
                    <a:custGeom>
                      <a:avLst/>
                      <a:gdLst>
                        <a:gd name="connsiteX0" fmla="*/ 0 w 112056"/>
                        <a:gd name="connsiteY0" fmla="*/ 35455 h 41058"/>
                        <a:gd name="connsiteX1" fmla="*/ 110306 w 112056"/>
                        <a:gd name="connsiteY1" fmla="*/ 0 h 41058"/>
                        <a:gd name="connsiteX2" fmla="*/ 110306 w 112056"/>
                        <a:gd name="connsiteY2" fmla="*/ 3939 h 41058"/>
                        <a:gd name="connsiteX3" fmla="*/ 0 w 112056"/>
                        <a:gd name="connsiteY3" fmla="*/ 35455 h 41058"/>
                        <a:gd name="connsiteX4" fmla="*/ 0 w 112056"/>
                        <a:gd name="connsiteY4" fmla="*/ 35455 h 41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056" h="41058">
                          <a:moveTo>
                            <a:pt x="0" y="35455"/>
                          </a:moveTo>
                          <a:cubicBezTo>
                            <a:pt x="39395" y="35455"/>
                            <a:pt x="78790" y="27576"/>
                            <a:pt x="110306" y="0"/>
                          </a:cubicBezTo>
                          <a:cubicBezTo>
                            <a:pt x="110306" y="0"/>
                            <a:pt x="114245" y="0"/>
                            <a:pt x="110306" y="3939"/>
                          </a:cubicBezTo>
                          <a:cubicBezTo>
                            <a:pt x="86669" y="31516"/>
                            <a:pt x="39395" y="51213"/>
                            <a:pt x="0" y="35455"/>
                          </a:cubicBezTo>
                          <a:cubicBezTo>
                            <a:pt x="0" y="35455"/>
                            <a:pt x="0" y="35455"/>
                            <a:pt x="0" y="35455"/>
                          </a:cubicBezTo>
                          <a:close/>
                        </a:path>
                      </a:pathLst>
                    </a:custGeom>
                    <a:solidFill>
                      <a:srgbClr val="20201E"/>
                    </a:solidFill>
                    <a:ln w="39379" cap="flat">
                      <a:noFill/>
                      <a:prstDash val="solid"/>
                      <a:miter/>
                    </a:ln>
                  </p:spPr>
                  <p:txBody>
                    <a:bodyPr rtlCol="0" anchor="ctr"/>
                    <a:lstStyle/>
                    <a:p>
                      <a:endParaRPr lang="en-US"/>
                    </a:p>
                  </p:txBody>
                </p:sp>
                <p:sp>
                  <p:nvSpPr>
                    <p:cNvPr id="3615" name="Freeform: Shape 3614">
                      <a:extLst>
                        <a:ext uri="{FF2B5EF4-FFF2-40B4-BE49-F238E27FC236}">
                          <a16:creationId xmlns:a16="http://schemas.microsoft.com/office/drawing/2014/main" xmlns="" id="{BF911180-B413-48AC-B419-3B44B8844A6A}"/>
                        </a:ext>
                      </a:extLst>
                    </p:cNvPr>
                    <p:cNvSpPr/>
                    <p:nvPr/>
                  </p:nvSpPr>
                  <p:spPr>
                    <a:xfrm>
                      <a:off x="12837049" y="2844643"/>
                      <a:ext cx="12173" cy="113260"/>
                    </a:xfrm>
                    <a:custGeom>
                      <a:avLst/>
                      <a:gdLst>
                        <a:gd name="connsiteX0" fmla="*/ 7879 w 12173"/>
                        <a:gd name="connsiteY0" fmla="*/ 2955 h 113260"/>
                        <a:gd name="connsiteX1" fmla="*/ 7879 w 12173"/>
                        <a:gd name="connsiteY1" fmla="*/ 2955 h 113260"/>
                        <a:gd name="connsiteX2" fmla="*/ 3939 w 12173"/>
                        <a:gd name="connsiteY2" fmla="*/ 113260 h 113260"/>
                        <a:gd name="connsiteX3" fmla="*/ 0 w 12173"/>
                        <a:gd name="connsiteY3" fmla="*/ 113260 h 113260"/>
                        <a:gd name="connsiteX4" fmla="*/ 7879 w 12173"/>
                        <a:gd name="connsiteY4" fmla="*/ 2955 h 1132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73" h="113260">
                          <a:moveTo>
                            <a:pt x="7879" y="2955"/>
                          </a:moveTo>
                          <a:cubicBezTo>
                            <a:pt x="7879" y="-985"/>
                            <a:pt x="7879" y="-985"/>
                            <a:pt x="7879" y="2955"/>
                          </a:cubicBezTo>
                          <a:cubicBezTo>
                            <a:pt x="15758" y="38410"/>
                            <a:pt x="11818" y="77805"/>
                            <a:pt x="3939" y="113260"/>
                          </a:cubicBezTo>
                          <a:cubicBezTo>
                            <a:pt x="3939" y="113260"/>
                            <a:pt x="0" y="113260"/>
                            <a:pt x="0" y="113260"/>
                          </a:cubicBezTo>
                          <a:cubicBezTo>
                            <a:pt x="0" y="73865"/>
                            <a:pt x="7879" y="38410"/>
                            <a:pt x="7879" y="2955"/>
                          </a:cubicBezTo>
                          <a:close/>
                        </a:path>
                      </a:pathLst>
                    </a:custGeom>
                    <a:solidFill>
                      <a:srgbClr val="20201E"/>
                    </a:solidFill>
                    <a:ln w="39379" cap="flat">
                      <a:noFill/>
                      <a:prstDash val="solid"/>
                      <a:miter/>
                    </a:ln>
                  </p:spPr>
                  <p:txBody>
                    <a:bodyPr rtlCol="0" anchor="ctr"/>
                    <a:lstStyle/>
                    <a:p>
                      <a:endParaRPr lang="en-US"/>
                    </a:p>
                  </p:txBody>
                </p:sp>
                <p:sp>
                  <p:nvSpPr>
                    <p:cNvPr id="3616" name="Freeform: Shape 3615">
                      <a:extLst>
                        <a:ext uri="{FF2B5EF4-FFF2-40B4-BE49-F238E27FC236}">
                          <a16:creationId xmlns:a16="http://schemas.microsoft.com/office/drawing/2014/main" xmlns="" id="{69504353-C6ED-4E75-872C-4BAE93832948}"/>
                        </a:ext>
                      </a:extLst>
                    </p:cNvPr>
                    <p:cNvSpPr/>
                    <p:nvPr/>
                  </p:nvSpPr>
                  <p:spPr>
                    <a:xfrm>
                      <a:off x="13485313" y="2780626"/>
                      <a:ext cx="79963" cy="82729"/>
                    </a:xfrm>
                    <a:custGeom>
                      <a:avLst/>
                      <a:gdLst>
                        <a:gd name="connsiteX0" fmla="*/ 1751 w 79963"/>
                        <a:gd name="connsiteY0" fmla="*/ 82729 h 82729"/>
                        <a:gd name="connsiteX1" fmla="*/ 52964 w 79963"/>
                        <a:gd name="connsiteY1" fmla="*/ 59092 h 82729"/>
                        <a:gd name="connsiteX2" fmla="*/ 72662 w 79963"/>
                        <a:gd name="connsiteY2" fmla="*/ 35455 h 82729"/>
                        <a:gd name="connsiteX3" fmla="*/ 56904 w 79963"/>
                        <a:gd name="connsiteY3" fmla="*/ 0 h 82729"/>
                        <a:gd name="connsiteX4" fmla="*/ 56904 w 79963"/>
                        <a:gd name="connsiteY4" fmla="*/ 0 h 82729"/>
                        <a:gd name="connsiteX5" fmla="*/ 72662 w 79963"/>
                        <a:gd name="connsiteY5" fmla="*/ 55153 h 82729"/>
                        <a:gd name="connsiteX6" fmla="*/ 1751 w 79963"/>
                        <a:gd name="connsiteY6" fmla="*/ 82729 h 82729"/>
                        <a:gd name="connsiteX7" fmla="*/ 1751 w 79963"/>
                        <a:gd name="connsiteY7" fmla="*/ 82729 h 82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963" h="82729">
                          <a:moveTo>
                            <a:pt x="1751" y="82729"/>
                          </a:moveTo>
                          <a:cubicBezTo>
                            <a:pt x="21448" y="74850"/>
                            <a:pt x="37206" y="70911"/>
                            <a:pt x="52964" y="59092"/>
                          </a:cubicBezTo>
                          <a:cubicBezTo>
                            <a:pt x="60843" y="55153"/>
                            <a:pt x="68722" y="47274"/>
                            <a:pt x="72662" y="35455"/>
                          </a:cubicBezTo>
                          <a:cubicBezTo>
                            <a:pt x="76601" y="19697"/>
                            <a:pt x="64783" y="11819"/>
                            <a:pt x="56904" y="0"/>
                          </a:cubicBezTo>
                          <a:cubicBezTo>
                            <a:pt x="56904" y="0"/>
                            <a:pt x="56904" y="0"/>
                            <a:pt x="56904" y="0"/>
                          </a:cubicBezTo>
                          <a:cubicBezTo>
                            <a:pt x="76601" y="11819"/>
                            <a:pt x="88419" y="35455"/>
                            <a:pt x="72662" y="55153"/>
                          </a:cubicBezTo>
                          <a:cubicBezTo>
                            <a:pt x="52964" y="74850"/>
                            <a:pt x="25388" y="82729"/>
                            <a:pt x="1751" y="82729"/>
                          </a:cubicBezTo>
                          <a:cubicBezTo>
                            <a:pt x="1751" y="82729"/>
                            <a:pt x="-2189" y="82729"/>
                            <a:pt x="1751" y="82729"/>
                          </a:cubicBezTo>
                          <a:close/>
                        </a:path>
                      </a:pathLst>
                    </a:custGeom>
                    <a:solidFill>
                      <a:srgbClr val="20201E"/>
                    </a:solidFill>
                    <a:ln w="39379" cap="flat">
                      <a:noFill/>
                      <a:prstDash val="solid"/>
                      <a:miter/>
                    </a:ln>
                  </p:spPr>
                  <p:txBody>
                    <a:bodyPr rtlCol="0" anchor="ctr"/>
                    <a:lstStyle/>
                    <a:p>
                      <a:endParaRPr lang="en-US"/>
                    </a:p>
                  </p:txBody>
                </p:sp>
              </p:grpSp>
              <p:sp>
                <p:nvSpPr>
                  <p:cNvPr id="3617" name="Freeform: Shape 3616">
                    <a:extLst>
                      <a:ext uri="{FF2B5EF4-FFF2-40B4-BE49-F238E27FC236}">
                        <a16:creationId xmlns:a16="http://schemas.microsoft.com/office/drawing/2014/main" xmlns="" id="{3AA51F36-9E0B-4DDE-93D5-FABC97F75068}"/>
                      </a:ext>
                    </a:extLst>
                  </p:cNvPr>
                  <p:cNvSpPr/>
                  <p:nvPr/>
                </p:nvSpPr>
                <p:spPr>
                  <a:xfrm>
                    <a:off x="12774585" y="2733042"/>
                    <a:ext cx="792813" cy="435208"/>
                  </a:xfrm>
                  <a:custGeom>
                    <a:avLst/>
                    <a:gdLst>
                      <a:gd name="connsiteX0" fmla="*/ 3371 w 792813"/>
                      <a:gd name="connsiteY0" fmla="*/ 319408 h 435208"/>
                      <a:gd name="connsiteX1" fmla="*/ 34887 w 792813"/>
                      <a:gd name="connsiteY1" fmla="*/ 346985 h 435208"/>
                      <a:gd name="connsiteX2" fmla="*/ 149132 w 792813"/>
                      <a:gd name="connsiteY2" fmla="*/ 402137 h 435208"/>
                      <a:gd name="connsiteX3" fmla="*/ 279135 w 792813"/>
                      <a:gd name="connsiteY3" fmla="*/ 425774 h 435208"/>
                      <a:gd name="connsiteX4" fmla="*/ 342167 w 792813"/>
                      <a:gd name="connsiteY4" fmla="*/ 421835 h 435208"/>
                      <a:gd name="connsiteX5" fmla="*/ 369743 w 792813"/>
                      <a:gd name="connsiteY5" fmla="*/ 413956 h 435208"/>
                      <a:gd name="connsiteX6" fmla="*/ 377622 w 792813"/>
                      <a:gd name="connsiteY6" fmla="*/ 366682 h 435208"/>
                      <a:gd name="connsiteX7" fmla="*/ 389441 w 792813"/>
                      <a:gd name="connsiteY7" fmla="*/ 303650 h 435208"/>
                      <a:gd name="connsiteX8" fmla="*/ 432775 w 792813"/>
                      <a:gd name="connsiteY8" fmla="*/ 276074 h 435208"/>
                      <a:gd name="connsiteX9" fmla="*/ 432775 w 792813"/>
                      <a:gd name="connsiteY9" fmla="*/ 319408 h 435208"/>
                      <a:gd name="connsiteX10" fmla="*/ 424896 w 792813"/>
                      <a:gd name="connsiteY10" fmla="*/ 362743 h 435208"/>
                      <a:gd name="connsiteX11" fmla="*/ 420957 w 792813"/>
                      <a:gd name="connsiteY11" fmla="*/ 378501 h 435208"/>
                      <a:gd name="connsiteX12" fmla="*/ 472170 w 792813"/>
                      <a:gd name="connsiteY12" fmla="*/ 417895 h 435208"/>
                      <a:gd name="connsiteX13" fmla="*/ 554899 w 792813"/>
                      <a:gd name="connsiteY13" fmla="*/ 433653 h 435208"/>
                      <a:gd name="connsiteX14" fmla="*/ 724297 w 792813"/>
                      <a:gd name="connsiteY14" fmla="*/ 398198 h 435208"/>
                      <a:gd name="connsiteX15" fmla="*/ 771571 w 792813"/>
                      <a:gd name="connsiteY15" fmla="*/ 362743 h 435208"/>
                      <a:gd name="connsiteX16" fmla="*/ 775510 w 792813"/>
                      <a:gd name="connsiteY16" fmla="*/ 327287 h 435208"/>
                      <a:gd name="connsiteX17" fmla="*/ 775510 w 792813"/>
                      <a:gd name="connsiteY17" fmla="*/ 280014 h 435208"/>
                      <a:gd name="connsiteX18" fmla="*/ 775510 w 792813"/>
                      <a:gd name="connsiteY18" fmla="*/ 106676 h 435208"/>
                      <a:gd name="connsiteX19" fmla="*/ 783389 w 792813"/>
                      <a:gd name="connsiteY19" fmla="*/ 98797 h 435208"/>
                      <a:gd name="connsiteX20" fmla="*/ 791268 w 792813"/>
                      <a:gd name="connsiteY20" fmla="*/ 75161 h 435208"/>
                      <a:gd name="connsiteX21" fmla="*/ 732176 w 792813"/>
                      <a:gd name="connsiteY21" fmla="*/ 20008 h 435208"/>
                      <a:gd name="connsiteX22" fmla="*/ 724297 w 792813"/>
                      <a:gd name="connsiteY22" fmla="*/ 16068 h 435208"/>
                      <a:gd name="connsiteX23" fmla="*/ 692781 w 792813"/>
                      <a:gd name="connsiteY23" fmla="*/ 16068 h 435208"/>
                      <a:gd name="connsiteX24" fmla="*/ 590354 w 792813"/>
                      <a:gd name="connsiteY24" fmla="*/ 35766 h 435208"/>
                      <a:gd name="connsiteX25" fmla="*/ 365804 w 792813"/>
                      <a:gd name="connsiteY25" fmla="*/ 63342 h 435208"/>
                      <a:gd name="connsiteX26" fmla="*/ 255498 w 792813"/>
                      <a:gd name="connsiteY26" fmla="*/ 55463 h 435208"/>
                      <a:gd name="connsiteX27" fmla="*/ 157011 w 792813"/>
                      <a:gd name="connsiteY27" fmla="*/ 16068 h 435208"/>
                      <a:gd name="connsiteX28" fmla="*/ 82161 w 792813"/>
                      <a:gd name="connsiteY28" fmla="*/ 4250 h 435208"/>
                      <a:gd name="connsiteX29" fmla="*/ 74282 w 792813"/>
                      <a:gd name="connsiteY29" fmla="*/ 8189 h 435208"/>
                      <a:gd name="connsiteX30" fmla="*/ 38827 w 792813"/>
                      <a:gd name="connsiteY30" fmla="*/ 31826 h 435208"/>
                      <a:gd name="connsiteX31" fmla="*/ 19129 w 792813"/>
                      <a:gd name="connsiteY31" fmla="*/ 63342 h 435208"/>
                      <a:gd name="connsiteX32" fmla="*/ 38827 w 792813"/>
                      <a:gd name="connsiteY32" fmla="*/ 98797 h 435208"/>
                      <a:gd name="connsiteX33" fmla="*/ 30948 w 792813"/>
                      <a:gd name="connsiteY33" fmla="*/ 102737 h 435208"/>
                      <a:gd name="connsiteX34" fmla="*/ 19129 w 792813"/>
                      <a:gd name="connsiteY34" fmla="*/ 138192 h 435208"/>
                      <a:gd name="connsiteX35" fmla="*/ 11250 w 792813"/>
                      <a:gd name="connsiteY35" fmla="*/ 201224 h 435208"/>
                      <a:gd name="connsiteX36" fmla="*/ 7311 w 792813"/>
                      <a:gd name="connsiteY36" fmla="*/ 276074 h 435208"/>
                      <a:gd name="connsiteX37" fmla="*/ 3371 w 792813"/>
                      <a:gd name="connsiteY37" fmla="*/ 319408 h 435208"/>
                      <a:gd name="connsiteX38" fmla="*/ 216103 w 792813"/>
                      <a:gd name="connsiteY38" fmla="*/ 299711 h 435208"/>
                      <a:gd name="connsiteX39" fmla="*/ 279135 w 792813"/>
                      <a:gd name="connsiteY39" fmla="*/ 213042 h 435208"/>
                      <a:gd name="connsiteX40" fmla="*/ 314590 w 792813"/>
                      <a:gd name="connsiteY40" fmla="*/ 134253 h 435208"/>
                      <a:gd name="connsiteX41" fmla="*/ 554899 w 792813"/>
                      <a:gd name="connsiteY41" fmla="*/ 130313 h 435208"/>
                      <a:gd name="connsiteX42" fmla="*/ 665205 w 792813"/>
                      <a:gd name="connsiteY42" fmla="*/ 90918 h 435208"/>
                      <a:gd name="connsiteX43" fmla="*/ 724297 w 792813"/>
                      <a:gd name="connsiteY43" fmla="*/ 79100 h 435208"/>
                      <a:gd name="connsiteX44" fmla="*/ 724297 w 792813"/>
                      <a:gd name="connsiteY44" fmla="*/ 106676 h 435208"/>
                      <a:gd name="connsiteX45" fmla="*/ 704599 w 792813"/>
                      <a:gd name="connsiteY45" fmla="*/ 122434 h 435208"/>
                      <a:gd name="connsiteX46" fmla="*/ 684902 w 792813"/>
                      <a:gd name="connsiteY46" fmla="*/ 142132 h 435208"/>
                      <a:gd name="connsiteX47" fmla="*/ 688841 w 792813"/>
                      <a:gd name="connsiteY47" fmla="*/ 157890 h 435208"/>
                      <a:gd name="connsiteX48" fmla="*/ 740055 w 792813"/>
                      <a:gd name="connsiteY48" fmla="*/ 173648 h 435208"/>
                      <a:gd name="connsiteX49" fmla="*/ 747934 w 792813"/>
                      <a:gd name="connsiteY49" fmla="*/ 260316 h 435208"/>
                      <a:gd name="connsiteX50" fmla="*/ 724297 w 792813"/>
                      <a:gd name="connsiteY50" fmla="*/ 339106 h 435208"/>
                      <a:gd name="connsiteX51" fmla="*/ 637628 w 792813"/>
                      <a:gd name="connsiteY51" fmla="*/ 382440 h 435208"/>
                      <a:gd name="connsiteX52" fmla="*/ 547020 w 792813"/>
                      <a:gd name="connsiteY52" fmla="*/ 394259 h 435208"/>
                      <a:gd name="connsiteX53" fmla="*/ 515504 w 792813"/>
                      <a:gd name="connsiteY53" fmla="*/ 335166 h 435208"/>
                      <a:gd name="connsiteX54" fmla="*/ 539141 w 792813"/>
                      <a:gd name="connsiteY54" fmla="*/ 276074 h 435208"/>
                      <a:gd name="connsiteX55" fmla="*/ 586415 w 792813"/>
                      <a:gd name="connsiteY55" fmla="*/ 240619 h 435208"/>
                      <a:gd name="connsiteX56" fmla="*/ 598233 w 792813"/>
                      <a:gd name="connsiteY56" fmla="*/ 216982 h 435208"/>
                      <a:gd name="connsiteX57" fmla="*/ 491867 w 792813"/>
                      <a:gd name="connsiteY57" fmla="*/ 240619 h 435208"/>
                      <a:gd name="connsiteX58" fmla="*/ 357925 w 792813"/>
                      <a:gd name="connsiteY58" fmla="*/ 299711 h 435208"/>
                      <a:gd name="connsiteX59" fmla="*/ 346106 w 792813"/>
                      <a:gd name="connsiteY59" fmla="*/ 366682 h 435208"/>
                      <a:gd name="connsiteX60" fmla="*/ 290954 w 792813"/>
                      <a:gd name="connsiteY60" fmla="*/ 386379 h 435208"/>
                      <a:gd name="connsiteX61" fmla="*/ 216103 w 792813"/>
                      <a:gd name="connsiteY61" fmla="*/ 378501 h 435208"/>
                      <a:gd name="connsiteX62" fmla="*/ 188527 w 792813"/>
                      <a:gd name="connsiteY62" fmla="*/ 350924 h 435208"/>
                      <a:gd name="connsiteX63" fmla="*/ 216103 w 792813"/>
                      <a:gd name="connsiteY63" fmla="*/ 299711 h 435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792813" h="435208">
                        <a:moveTo>
                          <a:pt x="3371" y="319408"/>
                        </a:moveTo>
                        <a:cubicBezTo>
                          <a:pt x="7311" y="331227"/>
                          <a:pt x="23069" y="339106"/>
                          <a:pt x="34887" y="346985"/>
                        </a:cubicBezTo>
                        <a:cubicBezTo>
                          <a:pt x="66403" y="370622"/>
                          <a:pt x="109737" y="390319"/>
                          <a:pt x="149132" y="402137"/>
                        </a:cubicBezTo>
                        <a:cubicBezTo>
                          <a:pt x="192466" y="417895"/>
                          <a:pt x="235801" y="425774"/>
                          <a:pt x="279135" y="425774"/>
                        </a:cubicBezTo>
                        <a:cubicBezTo>
                          <a:pt x="298833" y="425774"/>
                          <a:pt x="322469" y="425774"/>
                          <a:pt x="342167" y="421835"/>
                        </a:cubicBezTo>
                        <a:cubicBezTo>
                          <a:pt x="350046" y="421835"/>
                          <a:pt x="365804" y="421835"/>
                          <a:pt x="369743" y="413956"/>
                        </a:cubicBezTo>
                        <a:cubicBezTo>
                          <a:pt x="377622" y="398198"/>
                          <a:pt x="377622" y="382440"/>
                          <a:pt x="377622" y="366682"/>
                        </a:cubicBezTo>
                        <a:cubicBezTo>
                          <a:pt x="381562" y="346985"/>
                          <a:pt x="381562" y="323348"/>
                          <a:pt x="389441" y="303650"/>
                        </a:cubicBezTo>
                        <a:cubicBezTo>
                          <a:pt x="397320" y="280014"/>
                          <a:pt x="409138" y="276074"/>
                          <a:pt x="432775" y="276074"/>
                        </a:cubicBezTo>
                        <a:cubicBezTo>
                          <a:pt x="432775" y="291832"/>
                          <a:pt x="432775" y="303650"/>
                          <a:pt x="432775" y="319408"/>
                        </a:cubicBezTo>
                        <a:cubicBezTo>
                          <a:pt x="432775" y="335166"/>
                          <a:pt x="432775" y="346985"/>
                          <a:pt x="424896" y="362743"/>
                        </a:cubicBezTo>
                        <a:cubicBezTo>
                          <a:pt x="420957" y="366682"/>
                          <a:pt x="420957" y="374561"/>
                          <a:pt x="420957" y="378501"/>
                        </a:cubicBezTo>
                        <a:cubicBezTo>
                          <a:pt x="420957" y="398198"/>
                          <a:pt x="456412" y="410017"/>
                          <a:pt x="472170" y="417895"/>
                        </a:cubicBezTo>
                        <a:cubicBezTo>
                          <a:pt x="499746" y="425774"/>
                          <a:pt x="527323" y="433653"/>
                          <a:pt x="554899" y="433653"/>
                        </a:cubicBezTo>
                        <a:cubicBezTo>
                          <a:pt x="613991" y="441532"/>
                          <a:pt x="673084" y="417895"/>
                          <a:pt x="724297" y="398198"/>
                        </a:cubicBezTo>
                        <a:cubicBezTo>
                          <a:pt x="740055" y="390319"/>
                          <a:pt x="759752" y="382440"/>
                          <a:pt x="771571" y="362743"/>
                        </a:cubicBezTo>
                        <a:cubicBezTo>
                          <a:pt x="775510" y="350924"/>
                          <a:pt x="775510" y="339106"/>
                          <a:pt x="775510" y="327287"/>
                        </a:cubicBezTo>
                        <a:cubicBezTo>
                          <a:pt x="775510" y="311529"/>
                          <a:pt x="775510" y="295771"/>
                          <a:pt x="775510" y="280014"/>
                        </a:cubicBezTo>
                        <a:cubicBezTo>
                          <a:pt x="775510" y="220921"/>
                          <a:pt x="779450" y="165768"/>
                          <a:pt x="775510" y="106676"/>
                        </a:cubicBezTo>
                        <a:cubicBezTo>
                          <a:pt x="779450" y="102737"/>
                          <a:pt x="779450" y="102737"/>
                          <a:pt x="783389" y="98797"/>
                        </a:cubicBezTo>
                        <a:cubicBezTo>
                          <a:pt x="791268" y="90918"/>
                          <a:pt x="795208" y="83039"/>
                          <a:pt x="791268" y="75161"/>
                        </a:cubicBezTo>
                        <a:cubicBezTo>
                          <a:pt x="783389" y="47584"/>
                          <a:pt x="755813" y="31826"/>
                          <a:pt x="732176" y="20008"/>
                        </a:cubicBezTo>
                        <a:cubicBezTo>
                          <a:pt x="728236" y="16068"/>
                          <a:pt x="728236" y="16068"/>
                          <a:pt x="724297" y="16068"/>
                        </a:cubicBezTo>
                        <a:cubicBezTo>
                          <a:pt x="712478" y="12129"/>
                          <a:pt x="700660" y="12129"/>
                          <a:pt x="692781" y="16068"/>
                        </a:cubicBezTo>
                        <a:cubicBezTo>
                          <a:pt x="657326" y="20008"/>
                          <a:pt x="621870" y="31826"/>
                          <a:pt x="590354" y="35766"/>
                        </a:cubicBezTo>
                        <a:cubicBezTo>
                          <a:pt x="515504" y="47584"/>
                          <a:pt x="440654" y="63342"/>
                          <a:pt x="365804" y="63342"/>
                        </a:cubicBezTo>
                        <a:cubicBezTo>
                          <a:pt x="330348" y="63342"/>
                          <a:pt x="290954" y="63342"/>
                          <a:pt x="255498" y="55463"/>
                        </a:cubicBezTo>
                        <a:cubicBezTo>
                          <a:pt x="220043" y="47584"/>
                          <a:pt x="192466" y="31826"/>
                          <a:pt x="157011" y="16068"/>
                        </a:cubicBezTo>
                        <a:cubicBezTo>
                          <a:pt x="137314" y="8189"/>
                          <a:pt x="105798" y="-7569"/>
                          <a:pt x="82161" y="4250"/>
                        </a:cubicBezTo>
                        <a:cubicBezTo>
                          <a:pt x="78221" y="4250"/>
                          <a:pt x="78221" y="8189"/>
                          <a:pt x="74282" y="8189"/>
                        </a:cubicBezTo>
                        <a:cubicBezTo>
                          <a:pt x="62464" y="16068"/>
                          <a:pt x="50645" y="23947"/>
                          <a:pt x="38827" y="31826"/>
                        </a:cubicBezTo>
                        <a:cubicBezTo>
                          <a:pt x="27008" y="39705"/>
                          <a:pt x="19129" y="47584"/>
                          <a:pt x="19129" y="63342"/>
                        </a:cubicBezTo>
                        <a:cubicBezTo>
                          <a:pt x="19129" y="75161"/>
                          <a:pt x="30948" y="86979"/>
                          <a:pt x="38827" y="98797"/>
                        </a:cubicBezTo>
                        <a:cubicBezTo>
                          <a:pt x="34887" y="98797"/>
                          <a:pt x="34887" y="102737"/>
                          <a:pt x="30948" y="102737"/>
                        </a:cubicBezTo>
                        <a:cubicBezTo>
                          <a:pt x="23069" y="110616"/>
                          <a:pt x="19129" y="126374"/>
                          <a:pt x="19129" y="138192"/>
                        </a:cubicBezTo>
                        <a:cubicBezTo>
                          <a:pt x="19129" y="157890"/>
                          <a:pt x="11250" y="181526"/>
                          <a:pt x="11250" y="201224"/>
                        </a:cubicBezTo>
                        <a:cubicBezTo>
                          <a:pt x="7311" y="224861"/>
                          <a:pt x="7311" y="252437"/>
                          <a:pt x="7311" y="276074"/>
                        </a:cubicBezTo>
                        <a:cubicBezTo>
                          <a:pt x="3371" y="291832"/>
                          <a:pt x="-4508" y="307590"/>
                          <a:pt x="3371" y="319408"/>
                        </a:cubicBezTo>
                        <a:close/>
                        <a:moveTo>
                          <a:pt x="216103" y="299711"/>
                        </a:moveTo>
                        <a:cubicBezTo>
                          <a:pt x="243680" y="276074"/>
                          <a:pt x="267317" y="248498"/>
                          <a:pt x="279135" y="213042"/>
                        </a:cubicBezTo>
                        <a:cubicBezTo>
                          <a:pt x="290954" y="181526"/>
                          <a:pt x="267317" y="138192"/>
                          <a:pt x="314590" y="134253"/>
                        </a:cubicBezTo>
                        <a:cubicBezTo>
                          <a:pt x="369743" y="130313"/>
                          <a:pt x="409138" y="157890"/>
                          <a:pt x="554899" y="130313"/>
                        </a:cubicBezTo>
                        <a:cubicBezTo>
                          <a:pt x="594294" y="122434"/>
                          <a:pt x="629749" y="102737"/>
                          <a:pt x="665205" y="90918"/>
                        </a:cubicBezTo>
                        <a:cubicBezTo>
                          <a:pt x="677023" y="86979"/>
                          <a:pt x="716418" y="67281"/>
                          <a:pt x="724297" y="79100"/>
                        </a:cubicBezTo>
                        <a:cubicBezTo>
                          <a:pt x="732176" y="86979"/>
                          <a:pt x="732176" y="98797"/>
                          <a:pt x="724297" y="106676"/>
                        </a:cubicBezTo>
                        <a:cubicBezTo>
                          <a:pt x="720357" y="114555"/>
                          <a:pt x="712478" y="118495"/>
                          <a:pt x="704599" y="122434"/>
                        </a:cubicBezTo>
                        <a:cubicBezTo>
                          <a:pt x="696720" y="126374"/>
                          <a:pt x="688841" y="134253"/>
                          <a:pt x="684902" y="142132"/>
                        </a:cubicBezTo>
                        <a:cubicBezTo>
                          <a:pt x="680962" y="146071"/>
                          <a:pt x="684902" y="153950"/>
                          <a:pt x="688841" y="157890"/>
                        </a:cubicBezTo>
                        <a:cubicBezTo>
                          <a:pt x="704599" y="161829"/>
                          <a:pt x="728236" y="157890"/>
                          <a:pt x="740055" y="173648"/>
                        </a:cubicBezTo>
                        <a:cubicBezTo>
                          <a:pt x="755813" y="197284"/>
                          <a:pt x="747934" y="232740"/>
                          <a:pt x="747934" y="260316"/>
                        </a:cubicBezTo>
                        <a:cubicBezTo>
                          <a:pt x="747934" y="287892"/>
                          <a:pt x="743994" y="319408"/>
                          <a:pt x="724297" y="339106"/>
                        </a:cubicBezTo>
                        <a:cubicBezTo>
                          <a:pt x="700660" y="362743"/>
                          <a:pt x="669144" y="374561"/>
                          <a:pt x="637628" y="382440"/>
                        </a:cubicBezTo>
                        <a:cubicBezTo>
                          <a:pt x="610052" y="390319"/>
                          <a:pt x="574596" y="402137"/>
                          <a:pt x="547020" y="394259"/>
                        </a:cubicBezTo>
                        <a:cubicBezTo>
                          <a:pt x="523383" y="386379"/>
                          <a:pt x="515504" y="354864"/>
                          <a:pt x="515504" y="335166"/>
                        </a:cubicBezTo>
                        <a:cubicBezTo>
                          <a:pt x="511565" y="307590"/>
                          <a:pt x="515504" y="287892"/>
                          <a:pt x="539141" y="276074"/>
                        </a:cubicBezTo>
                        <a:cubicBezTo>
                          <a:pt x="558839" y="268195"/>
                          <a:pt x="574596" y="260316"/>
                          <a:pt x="586415" y="240619"/>
                        </a:cubicBezTo>
                        <a:cubicBezTo>
                          <a:pt x="590354" y="232740"/>
                          <a:pt x="594294" y="224861"/>
                          <a:pt x="598233" y="216982"/>
                        </a:cubicBezTo>
                        <a:cubicBezTo>
                          <a:pt x="566717" y="232740"/>
                          <a:pt x="519444" y="236679"/>
                          <a:pt x="491867" y="240619"/>
                        </a:cubicBezTo>
                        <a:cubicBezTo>
                          <a:pt x="444593" y="244558"/>
                          <a:pt x="373683" y="240619"/>
                          <a:pt x="357925" y="299711"/>
                        </a:cubicBezTo>
                        <a:cubicBezTo>
                          <a:pt x="353985" y="323348"/>
                          <a:pt x="353985" y="343045"/>
                          <a:pt x="346106" y="366682"/>
                        </a:cubicBezTo>
                        <a:cubicBezTo>
                          <a:pt x="338227" y="386379"/>
                          <a:pt x="310651" y="386379"/>
                          <a:pt x="290954" y="386379"/>
                        </a:cubicBezTo>
                        <a:cubicBezTo>
                          <a:pt x="267317" y="386379"/>
                          <a:pt x="239740" y="382440"/>
                          <a:pt x="216103" y="378501"/>
                        </a:cubicBezTo>
                        <a:cubicBezTo>
                          <a:pt x="200345" y="374561"/>
                          <a:pt x="188527" y="370622"/>
                          <a:pt x="188527" y="350924"/>
                        </a:cubicBezTo>
                        <a:cubicBezTo>
                          <a:pt x="184587" y="331227"/>
                          <a:pt x="200345" y="311529"/>
                          <a:pt x="216103" y="299711"/>
                        </a:cubicBezTo>
                        <a:close/>
                      </a:path>
                    </a:pathLst>
                  </a:custGeom>
                  <a:solidFill>
                    <a:srgbClr val="304649">
                      <a:alpha val="30000"/>
                    </a:srgbClr>
                  </a:solidFill>
                  <a:ln w="39379" cap="flat">
                    <a:noFill/>
                    <a:prstDash val="solid"/>
                    <a:miter/>
                  </a:ln>
                </p:spPr>
                <p:txBody>
                  <a:bodyPr rtlCol="0" anchor="ctr"/>
                  <a:lstStyle/>
                  <a:p>
                    <a:endParaRPr lang="en-US"/>
                  </a:p>
                </p:txBody>
              </p:sp>
              <p:sp>
                <p:nvSpPr>
                  <p:cNvPr id="3618" name="Freeform: Shape 3617">
                    <a:extLst>
                      <a:ext uri="{FF2B5EF4-FFF2-40B4-BE49-F238E27FC236}">
                        <a16:creationId xmlns:a16="http://schemas.microsoft.com/office/drawing/2014/main" xmlns="" id="{0BF646FE-B810-4078-B9BA-65C12BBF38A1}"/>
                      </a:ext>
                    </a:extLst>
                  </p:cNvPr>
                  <p:cNvSpPr/>
                  <p:nvPr/>
                </p:nvSpPr>
                <p:spPr>
                  <a:xfrm>
                    <a:off x="13491679" y="2835779"/>
                    <a:ext cx="56227" cy="196974"/>
                  </a:xfrm>
                  <a:custGeom>
                    <a:avLst/>
                    <a:gdLst>
                      <a:gd name="connsiteX0" fmla="*/ 54477 w 56227"/>
                      <a:gd name="connsiteY0" fmla="*/ 173337 h 196974"/>
                      <a:gd name="connsiteX1" fmla="*/ 54477 w 56227"/>
                      <a:gd name="connsiteY1" fmla="*/ 196974 h 196974"/>
                      <a:gd name="connsiteX2" fmla="*/ 22961 w 56227"/>
                      <a:gd name="connsiteY2" fmla="*/ 51213 h 196974"/>
                      <a:gd name="connsiteX3" fmla="*/ 11143 w 56227"/>
                      <a:gd name="connsiteY3" fmla="*/ 39395 h 196974"/>
                      <a:gd name="connsiteX4" fmla="*/ 3264 w 56227"/>
                      <a:gd name="connsiteY4" fmla="*/ 31516 h 196974"/>
                      <a:gd name="connsiteX5" fmla="*/ 38719 w 56227"/>
                      <a:gd name="connsiteY5" fmla="*/ 11819 h 196974"/>
                      <a:gd name="connsiteX6" fmla="*/ 54477 w 56227"/>
                      <a:gd name="connsiteY6" fmla="*/ 0 h 196974"/>
                      <a:gd name="connsiteX7" fmla="*/ 54477 w 56227"/>
                      <a:gd name="connsiteY7" fmla="*/ 173337 h 196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227" h="196974">
                        <a:moveTo>
                          <a:pt x="54477" y="173337"/>
                        </a:moveTo>
                        <a:cubicBezTo>
                          <a:pt x="54477" y="181216"/>
                          <a:pt x="54477" y="189095"/>
                          <a:pt x="54477" y="196974"/>
                        </a:cubicBezTo>
                        <a:cubicBezTo>
                          <a:pt x="50537" y="149700"/>
                          <a:pt x="58416" y="86668"/>
                          <a:pt x="22961" y="51213"/>
                        </a:cubicBezTo>
                        <a:cubicBezTo>
                          <a:pt x="19022" y="47274"/>
                          <a:pt x="15082" y="43334"/>
                          <a:pt x="11143" y="39395"/>
                        </a:cubicBezTo>
                        <a:cubicBezTo>
                          <a:pt x="3264" y="35455"/>
                          <a:pt x="-4615" y="35455"/>
                          <a:pt x="3264" y="31516"/>
                        </a:cubicBezTo>
                        <a:cubicBezTo>
                          <a:pt x="15082" y="23637"/>
                          <a:pt x="26900" y="19697"/>
                          <a:pt x="38719" y="11819"/>
                        </a:cubicBezTo>
                        <a:cubicBezTo>
                          <a:pt x="42658" y="7879"/>
                          <a:pt x="50537" y="3939"/>
                          <a:pt x="54477" y="0"/>
                        </a:cubicBezTo>
                        <a:cubicBezTo>
                          <a:pt x="58416" y="59092"/>
                          <a:pt x="54477" y="118184"/>
                          <a:pt x="54477" y="173337"/>
                        </a:cubicBezTo>
                        <a:close/>
                      </a:path>
                    </a:pathLst>
                  </a:custGeom>
                  <a:solidFill>
                    <a:srgbClr val="304649">
                      <a:alpha val="50000"/>
                    </a:srgbClr>
                  </a:solidFill>
                  <a:ln w="39379" cap="flat">
                    <a:noFill/>
                    <a:prstDash val="solid"/>
                    <a:miter/>
                  </a:ln>
                </p:spPr>
                <p:txBody>
                  <a:bodyPr rtlCol="0" anchor="ctr"/>
                  <a:lstStyle/>
                  <a:p>
                    <a:endParaRPr lang="en-US"/>
                  </a:p>
                </p:txBody>
              </p:sp>
              <p:sp>
                <p:nvSpPr>
                  <p:cNvPr id="3619" name="Freeform: Shape 3618">
                    <a:extLst>
                      <a:ext uri="{FF2B5EF4-FFF2-40B4-BE49-F238E27FC236}">
                        <a16:creationId xmlns:a16="http://schemas.microsoft.com/office/drawing/2014/main" xmlns="" id="{8020F570-F210-4DF5-A497-B1E69264B222}"/>
                      </a:ext>
                    </a:extLst>
                  </p:cNvPr>
                  <p:cNvSpPr/>
                  <p:nvPr/>
                </p:nvSpPr>
                <p:spPr>
                  <a:xfrm>
                    <a:off x="13187663" y="2969722"/>
                    <a:ext cx="181216" cy="189094"/>
                  </a:xfrm>
                  <a:custGeom>
                    <a:avLst/>
                    <a:gdLst>
                      <a:gd name="connsiteX0" fmla="*/ 19697 w 181216"/>
                      <a:gd name="connsiteY0" fmla="*/ 78790 h 189094"/>
                      <a:gd name="connsiteX1" fmla="*/ 19697 w 181216"/>
                      <a:gd name="connsiteY1" fmla="*/ 39395 h 189094"/>
                      <a:gd name="connsiteX2" fmla="*/ 63032 w 181216"/>
                      <a:gd name="connsiteY2" fmla="*/ 31516 h 189094"/>
                      <a:gd name="connsiteX3" fmla="*/ 130003 w 181216"/>
                      <a:gd name="connsiteY3" fmla="*/ 19697 h 189094"/>
                      <a:gd name="connsiteX4" fmla="*/ 165458 w 181216"/>
                      <a:gd name="connsiteY4" fmla="*/ 0 h 189094"/>
                      <a:gd name="connsiteX5" fmla="*/ 102427 w 181216"/>
                      <a:gd name="connsiteY5" fmla="*/ 27576 h 189094"/>
                      <a:gd name="connsiteX6" fmla="*/ 66971 w 181216"/>
                      <a:gd name="connsiteY6" fmla="*/ 47274 h 189094"/>
                      <a:gd name="connsiteX7" fmla="*/ 66971 w 181216"/>
                      <a:gd name="connsiteY7" fmla="*/ 153640 h 189094"/>
                      <a:gd name="connsiteX8" fmla="*/ 177277 w 181216"/>
                      <a:gd name="connsiteY8" fmla="*/ 189095 h 189094"/>
                      <a:gd name="connsiteX9" fmla="*/ 181216 w 181216"/>
                      <a:gd name="connsiteY9" fmla="*/ 189095 h 189094"/>
                      <a:gd name="connsiteX10" fmla="*/ 133942 w 181216"/>
                      <a:gd name="connsiteY10" fmla="*/ 189095 h 189094"/>
                      <a:gd name="connsiteX11" fmla="*/ 51213 w 181216"/>
                      <a:gd name="connsiteY11" fmla="*/ 173337 h 189094"/>
                      <a:gd name="connsiteX12" fmla="*/ 0 w 181216"/>
                      <a:gd name="connsiteY12" fmla="*/ 133942 h 189094"/>
                      <a:gd name="connsiteX13" fmla="*/ 3939 w 181216"/>
                      <a:gd name="connsiteY13" fmla="*/ 118184 h 189094"/>
                      <a:gd name="connsiteX14" fmla="*/ 19697 w 181216"/>
                      <a:gd name="connsiteY14" fmla="*/ 78790 h 189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1216" h="189094">
                        <a:moveTo>
                          <a:pt x="19697" y="78790"/>
                        </a:moveTo>
                        <a:cubicBezTo>
                          <a:pt x="19697" y="66971"/>
                          <a:pt x="19697" y="51213"/>
                          <a:pt x="19697" y="39395"/>
                        </a:cubicBezTo>
                        <a:cubicBezTo>
                          <a:pt x="35455" y="35455"/>
                          <a:pt x="51213" y="35455"/>
                          <a:pt x="63032" y="31516"/>
                        </a:cubicBezTo>
                        <a:cubicBezTo>
                          <a:pt x="86669" y="27576"/>
                          <a:pt x="110306" y="27576"/>
                          <a:pt x="130003" y="19697"/>
                        </a:cubicBezTo>
                        <a:cubicBezTo>
                          <a:pt x="141821" y="15758"/>
                          <a:pt x="157579" y="7879"/>
                          <a:pt x="165458" y="0"/>
                        </a:cubicBezTo>
                        <a:cubicBezTo>
                          <a:pt x="145761" y="15758"/>
                          <a:pt x="122124" y="23637"/>
                          <a:pt x="102427" y="27576"/>
                        </a:cubicBezTo>
                        <a:cubicBezTo>
                          <a:pt x="86669" y="31516"/>
                          <a:pt x="74850" y="31516"/>
                          <a:pt x="66971" y="47274"/>
                        </a:cubicBezTo>
                        <a:cubicBezTo>
                          <a:pt x="55153" y="74850"/>
                          <a:pt x="43334" y="126063"/>
                          <a:pt x="66971" y="153640"/>
                        </a:cubicBezTo>
                        <a:cubicBezTo>
                          <a:pt x="90608" y="181216"/>
                          <a:pt x="141821" y="185156"/>
                          <a:pt x="177277" y="189095"/>
                        </a:cubicBezTo>
                        <a:cubicBezTo>
                          <a:pt x="177277" y="189095"/>
                          <a:pt x="181216" y="189095"/>
                          <a:pt x="181216" y="189095"/>
                        </a:cubicBezTo>
                        <a:cubicBezTo>
                          <a:pt x="165458" y="189095"/>
                          <a:pt x="149700" y="189095"/>
                          <a:pt x="133942" y="189095"/>
                        </a:cubicBezTo>
                        <a:cubicBezTo>
                          <a:pt x="106366" y="185156"/>
                          <a:pt x="78790" y="181216"/>
                          <a:pt x="51213" y="173337"/>
                        </a:cubicBezTo>
                        <a:cubicBezTo>
                          <a:pt x="35455" y="169398"/>
                          <a:pt x="0" y="157579"/>
                          <a:pt x="0" y="133942"/>
                        </a:cubicBezTo>
                        <a:cubicBezTo>
                          <a:pt x="0" y="126063"/>
                          <a:pt x="3939" y="122124"/>
                          <a:pt x="3939" y="118184"/>
                        </a:cubicBezTo>
                        <a:cubicBezTo>
                          <a:pt x="19697" y="106366"/>
                          <a:pt x="19697" y="94548"/>
                          <a:pt x="19697" y="78790"/>
                        </a:cubicBezTo>
                        <a:close/>
                      </a:path>
                    </a:pathLst>
                  </a:custGeom>
                  <a:solidFill>
                    <a:srgbClr val="304649">
                      <a:alpha val="50000"/>
                    </a:srgbClr>
                  </a:solidFill>
                  <a:ln w="39379" cap="flat">
                    <a:noFill/>
                    <a:prstDash val="solid"/>
                    <a:miter/>
                  </a:ln>
                </p:spPr>
                <p:txBody>
                  <a:bodyPr rtlCol="0" anchor="ctr"/>
                  <a:lstStyle/>
                  <a:p>
                    <a:endParaRPr lang="en-US"/>
                  </a:p>
                </p:txBody>
              </p:sp>
              <p:sp>
                <p:nvSpPr>
                  <p:cNvPr id="3620" name="Freeform: Shape 3619">
                    <a:extLst>
                      <a:ext uri="{FF2B5EF4-FFF2-40B4-BE49-F238E27FC236}">
                        <a16:creationId xmlns:a16="http://schemas.microsoft.com/office/drawing/2014/main" xmlns="" id="{B9043769-DBCC-4856-A91C-819316CD9681}"/>
                      </a:ext>
                    </a:extLst>
                  </p:cNvPr>
                  <p:cNvSpPr/>
                  <p:nvPr/>
                </p:nvSpPr>
                <p:spPr>
                  <a:xfrm>
                    <a:off x="12774585" y="2736982"/>
                    <a:ext cx="767631" cy="421834"/>
                  </a:xfrm>
                  <a:custGeom>
                    <a:avLst/>
                    <a:gdLst>
                      <a:gd name="connsiteX0" fmla="*/ 3371 w 767631"/>
                      <a:gd name="connsiteY0" fmla="*/ 315469 h 421834"/>
                      <a:gd name="connsiteX1" fmla="*/ 34887 w 767631"/>
                      <a:gd name="connsiteY1" fmla="*/ 343045 h 421834"/>
                      <a:gd name="connsiteX2" fmla="*/ 149132 w 767631"/>
                      <a:gd name="connsiteY2" fmla="*/ 398198 h 421834"/>
                      <a:gd name="connsiteX3" fmla="*/ 279135 w 767631"/>
                      <a:gd name="connsiteY3" fmla="*/ 421835 h 421834"/>
                      <a:gd name="connsiteX4" fmla="*/ 283075 w 767631"/>
                      <a:gd name="connsiteY4" fmla="*/ 421835 h 421834"/>
                      <a:gd name="connsiteX5" fmla="*/ 239740 w 767631"/>
                      <a:gd name="connsiteY5" fmla="*/ 413956 h 421834"/>
                      <a:gd name="connsiteX6" fmla="*/ 121556 w 767631"/>
                      <a:gd name="connsiteY6" fmla="*/ 354864 h 421834"/>
                      <a:gd name="connsiteX7" fmla="*/ 129435 w 767631"/>
                      <a:gd name="connsiteY7" fmla="*/ 280013 h 421834"/>
                      <a:gd name="connsiteX8" fmla="*/ 176709 w 767631"/>
                      <a:gd name="connsiteY8" fmla="*/ 244558 h 421834"/>
                      <a:gd name="connsiteX9" fmla="*/ 223982 w 767631"/>
                      <a:gd name="connsiteY9" fmla="*/ 185466 h 421834"/>
                      <a:gd name="connsiteX10" fmla="*/ 275196 w 767631"/>
                      <a:gd name="connsiteY10" fmla="*/ 98797 h 421834"/>
                      <a:gd name="connsiteX11" fmla="*/ 334288 w 767631"/>
                      <a:gd name="connsiteY11" fmla="*/ 102737 h 421834"/>
                      <a:gd name="connsiteX12" fmla="*/ 558839 w 767631"/>
                      <a:gd name="connsiteY12" fmla="*/ 106676 h 421834"/>
                      <a:gd name="connsiteX13" fmla="*/ 625810 w 767631"/>
                      <a:gd name="connsiteY13" fmla="*/ 79100 h 421834"/>
                      <a:gd name="connsiteX14" fmla="*/ 673084 w 767631"/>
                      <a:gd name="connsiteY14" fmla="*/ 75160 h 421834"/>
                      <a:gd name="connsiteX15" fmla="*/ 767631 w 767631"/>
                      <a:gd name="connsiteY15" fmla="*/ 47584 h 421834"/>
                      <a:gd name="connsiteX16" fmla="*/ 732176 w 767631"/>
                      <a:gd name="connsiteY16" fmla="*/ 20008 h 421834"/>
                      <a:gd name="connsiteX17" fmla="*/ 724297 w 767631"/>
                      <a:gd name="connsiteY17" fmla="*/ 16068 h 421834"/>
                      <a:gd name="connsiteX18" fmla="*/ 692781 w 767631"/>
                      <a:gd name="connsiteY18" fmla="*/ 16068 h 421834"/>
                      <a:gd name="connsiteX19" fmla="*/ 590354 w 767631"/>
                      <a:gd name="connsiteY19" fmla="*/ 35766 h 421834"/>
                      <a:gd name="connsiteX20" fmla="*/ 365804 w 767631"/>
                      <a:gd name="connsiteY20" fmla="*/ 63342 h 421834"/>
                      <a:gd name="connsiteX21" fmla="*/ 255498 w 767631"/>
                      <a:gd name="connsiteY21" fmla="*/ 55463 h 421834"/>
                      <a:gd name="connsiteX22" fmla="*/ 157011 w 767631"/>
                      <a:gd name="connsiteY22" fmla="*/ 16068 h 421834"/>
                      <a:gd name="connsiteX23" fmla="*/ 82161 w 767631"/>
                      <a:gd name="connsiteY23" fmla="*/ 4250 h 421834"/>
                      <a:gd name="connsiteX24" fmla="*/ 74282 w 767631"/>
                      <a:gd name="connsiteY24" fmla="*/ 8189 h 421834"/>
                      <a:gd name="connsiteX25" fmla="*/ 38827 w 767631"/>
                      <a:gd name="connsiteY25" fmla="*/ 31826 h 421834"/>
                      <a:gd name="connsiteX26" fmla="*/ 19129 w 767631"/>
                      <a:gd name="connsiteY26" fmla="*/ 63342 h 421834"/>
                      <a:gd name="connsiteX27" fmla="*/ 38827 w 767631"/>
                      <a:gd name="connsiteY27" fmla="*/ 98797 h 421834"/>
                      <a:gd name="connsiteX28" fmla="*/ 30948 w 767631"/>
                      <a:gd name="connsiteY28" fmla="*/ 102737 h 421834"/>
                      <a:gd name="connsiteX29" fmla="*/ 19129 w 767631"/>
                      <a:gd name="connsiteY29" fmla="*/ 138192 h 421834"/>
                      <a:gd name="connsiteX30" fmla="*/ 11250 w 767631"/>
                      <a:gd name="connsiteY30" fmla="*/ 201224 h 421834"/>
                      <a:gd name="connsiteX31" fmla="*/ 7311 w 767631"/>
                      <a:gd name="connsiteY31" fmla="*/ 276074 h 421834"/>
                      <a:gd name="connsiteX32" fmla="*/ 3371 w 767631"/>
                      <a:gd name="connsiteY32" fmla="*/ 315469 h 421834"/>
                      <a:gd name="connsiteX33" fmla="*/ 82161 w 767631"/>
                      <a:gd name="connsiteY33" fmla="*/ 153950 h 421834"/>
                      <a:gd name="connsiteX34" fmla="*/ 125495 w 767631"/>
                      <a:gd name="connsiteY34" fmla="*/ 75160 h 421834"/>
                      <a:gd name="connsiteX35" fmla="*/ 204285 w 767631"/>
                      <a:gd name="connsiteY35" fmla="*/ 98797 h 421834"/>
                      <a:gd name="connsiteX36" fmla="*/ 208224 w 767631"/>
                      <a:gd name="connsiteY36" fmla="*/ 153950 h 421834"/>
                      <a:gd name="connsiteX37" fmla="*/ 117616 w 767631"/>
                      <a:gd name="connsiteY37" fmla="*/ 244558 h 421834"/>
                      <a:gd name="connsiteX38" fmla="*/ 82161 w 767631"/>
                      <a:gd name="connsiteY38" fmla="*/ 153950 h 421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67631" h="421834">
                        <a:moveTo>
                          <a:pt x="3371" y="315469"/>
                        </a:moveTo>
                        <a:cubicBezTo>
                          <a:pt x="7311" y="327287"/>
                          <a:pt x="23069" y="335166"/>
                          <a:pt x="34887" y="343045"/>
                        </a:cubicBezTo>
                        <a:cubicBezTo>
                          <a:pt x="66403" y="366682"/>
                          <a:pt x="109737" y="386380"/>
                          <a:pt x="149132" y="398198"/>
                        </a:cubicBezTo>
                        <a:cubicBezTo>
                          <a:pt x="192466" y="413956"/>
                          <a:pt x="235801" y="421835"/>
                          <a:pt x="279135" y="421835"/>
                        </a:cubicBezTo>
                        <a:cubicBezTo>
                          <a:pt x="279135" y="421835"/>
                          <a:pt x="279135" y="421835"/>
                          <a:pt x="283075" y="421835"/>
                        </a:cubicBezTo>
                        <a:cubicBezTo>
                          <a:pt x="267317" y="417895"/>
                          <a:pt x="251559" y="417895"/>
                          <a:pt x="239740" y="413956"/>
                        </a:cubicBezTo>
                        <a:cubicBezTo>
                          <a:pt x="196406" y="402137"/>
                          <a:pt x="153072" y="386380"/>
                          <a:pt x="121556" y="354864"/>
                        </a:cubicBezTo>
                        <a:cubicBezTo>
                          <a:pt x="93979" y="327287"/>
                          <a:pt x="101858" y="299711"/>
                          <a:pt x="129435" y="280013"/>
                        </a:cubicBezTo>
                        <a:cubicBezTo>
                          <a:pt x="145193" y="268195"/>
                          <a:pt x="160951" y="256377"/>
                          <a:pt x="176709" y="244558"/>
                        </a:cubicBezTo>
                        <a:cubicBezTo>
                          <a:pt x="208224" y="224861"/>
                          <a:pt x="212164" y="209103"/>
                          <a:pt x="223982" y="185466"/>
                        </a:cubicBezTo>
                        <a:cubicBezTo>
                          <a:pt x="247619" y="138192"/>
                          <a:pt x="231861" y="110616"/>
                          <a:pt x="275196" y="98797"/>
                        </a:cubicBezTo>
                        <a:cubicBezTo>
                          <a:pt x="294893" y="94858"/>
                          <a:pt x="314590" y="98797"/>
                          <a:pt x="334288" y="102737"/>
                        </a:cubicBezTo>
                        <a:cubicBezTo>
                          <a:pt x="409138" y="118495"/>
                          <a:pt x="483988" y="126374"/>
                          <a:pt x="558839" y="106676"/>
                        </a:cubicBezTo>
                        <a:cubicBezTo>
                          <a:pt x="582475" y="98797"/>
                          <a:pt x="602173" y="83039"/>
                          <a:pt x="625810" y="79100"/>
                        </a:cubicBezTo>
                        <a:cubicBezTo>
                          <a:pt x="641568" y="75160"/>
                          <a:pt x="657326" y="79100"/>
                          <a:pt x="673084" y="75160"/>
                        </a:cubicBezTo>
                        <a:cubicBezTo>
                          <a:pt x="696720" y="71221"/>
                          <a:pt x="751873" y="71221"/>
                          <a:pt x="767631" y="47584"/>
                        </a:cubicBezTo>
                        <a:cubicBezTo>
                          <a:pt x="755813" y="39705"/>
                          <a:pt x="743994" y="27886"/>
                          <a:pt x="732176" y="20008"/>
                        </a:cubicBezTo>
                        <a:cubicBezTo>
                          <a:pt x="728236" y="16068"/>
                          <a:pt x="728236" y="16068"/>
                          <a:pt x="724297" y="16068"/>
                        </a:cubicBezTo>
                        <a:cubicBezTo>
                          <a:pt x="712478" y="12129"/>
                          <a:pt x="700660" y="12129"/>
                          <a:pt x="692781" y="16068"/>
                        </a:cubicBezTo>
                        <a:cubicBezTo>
                          <a:pt x="657326" y="20008"/>
                          <a:pt x="621870" y="31826"/>
                          <a:pt x="590354" y="35766"/>
                        </a:cubicBezTo>
                        <a:cubicBezTo>
                          <a:pt x="515504" y="47584"/>
                          <a:pt x="440654" y="63342"/>
                          <a:pt x="365804" y="63342"/>
                        </a:cubicBezTo>
                        <a:cubicBezTo>
                          <a:pt x="330348" y="63342"/>
                          <a:pt x="290954" y="63342"/>
                          <a:pt x="255498" y="55463"/>
                        </a:cubicBezTo>
                        <a:cubicBezTo>
                          <a:pt x="220043" y="47584"/>
                          <a:pt x="192466" y="31826"/>
                          <a:pt x="157011" y="16068"/>
                        </a:cubicBezTo>
                        <a:cubicBezTo>
                          <a:pt x="137314" y="8189"/>
                          <a:pt x="105798" y="-7569"/>
                          <a:pt x="82161" y="4250"/>
                        </a:cubicBezTo>
                        <a:cubicBezTo>
                          <a:pt x="78221" y="4250"/>
                          <a:pt x="78221" y="8189"/>
                          <a:pt x="74282" y="8189"/>
                        </a:cubicBezTo>
                        <a:cubicBezTo>
                          <a:pt x="62464" y="16068"/>
                          <a:pt x="50645" y="23947"/>
                          <a:pt x="38827" y="31826"/>
                        </a:cubicBezTo>
                        <a:cubicBezTo>
                          <a:pt x="27008" y="39705"/>
                          <a:pt x="19129" y="47584"/>
                          <a:pt x="19129" y="63342"/>
                        </a:cubicBezTo>
                        <a:cubicBezTo>
                          <a:pt x="19129" y="75160"/>
                          <a:pt x="30948" y="86979"/>
                          <a:pt x="38827" y="98797"/>
                        </a:cubicBezTo>
                        <a:cubicBezTo>
                          <a:pt x="34887" y="98797"/>
                          <a:pt x="34887" y="102737"/>
                          <a:pt x="30948" y="102737"/>
                        </a:cubicBezTo>
                        <a:cubicBezTo>
                          <a:pt x="23069" y="110616"/>
                          <a:pt x="19129" y="126374"/>
                          <a:pt x="19129" y="138192"/>
                        </a:cubicBezTo>
                        <a:cubicBezTo>
                          <a:pt x="19129" y="157889"/>
                          <a:pt x="11250" y="181526"/>
                          <a:pt x="11250" y="201224"/>
                        </a:cubicBezTo>
                        <a:cubicBezTo>
                          <a:pt x="7311" y="224861"/>
                          <a:pt x="7311" y="252437"/>
                          <a:pt x="7311" y="276074"/>
                        </a:cubicBezTo>
                        <a:cubicBezTo>
                          <a:pt x="3371" y="287893"/>
                          <a:pt x="-4508" y="303650"/>
                          <a:pt x="3371" y="315469"/>
                        </a:cubicBezTo>
                        <a:close/>
                        <a:moveTo>
                          <a:pt x="82161" y="153950"/>
                        </a:moveTo>
                        <a:cubicBezTo>
                          <a:pt x="86100" y="118495"/>
                          <a:pt x="70342" y="67281"/>
                          <a:pt x="125495" y="75160"/>
                        </a:cubicBezTo>
                        <a:cubicBezTo>
                          <a:pt x="149132" y="79100"/>
                          <a:pt x="184587" y="75160"/>
                          <a:pt x="204285" y="98797"/>
                        </a:cubicBezTo>
                        <a:cubicBezTo>
                          <a:pt x="216103" y="114555"/>
                          <a:pt x="212164" y="138192"/>
                          <a:pt x="208224" y="153950"/>
                        </a:cubicBezTo>
                        <a:cubicBezTo>
                          <a:pt x="192466" y="197284"/>
                          <a:pt x="164890" y="236679"/>
                          <a:pt x="117616" y="244558"/>
                        </a:cubicBezTo>
                        <a:cubicBezTo>
                          <a:pt x="62464" y="256377"/>
                          <a:pt x="78221" y="185466"/>
                          <a:pt x="82161" y="153950"/>
                        </a:cubicBezTo>
                        <a:close/>
                      </a:path>
                    </a:pathLst>
                  </a:custGeom>
                  <a:solidFill>
                    <a:srgbClr val="304649">
                      <a:alpha val="50000"/>
                    </a:srgbClr>
                  </a:solidFill>
                  <a:ln w="39379" cap="flat">
                    <a:noFill/>
                    <a:prstDash val="solid"/>
                    <a:miter/>
                  </a:ln>
                </p:spPr>
                <p:txBody>
                  <a:bodyPr rtlCol="0" anchor="ctr"/>
                  <a:lstStyle/>
                  <a:p>
                    <a:endParaRPr lang="en-US"/>
                  </a:p>
                </p:txBody>
              </p:sp>
            </p:grpSp>
            <p:grpSp>
              <p:nvGrpSpPr>
                <p:cNvPr id="3621" name="Graphic 2510">
                  <a:extLst>
                    <a:ext uri="{FF2B5EF4-FFF2-40B4-BE49-F238E27FC236}">
                      <a16:creationId xmlns:a16="http://schemas.microsoft.com/office/drawing/2014/main" xmlns="" id="{72BAE95D-9309-4B10-939C-76B09E75964A}"/>
                    </a:ext>
                  </a:extLst>
                </p:cNvPr>
                <p:cNvGrpSpPr/>
                <p:nvPr/>
              </p:nvGrpSpPr>
              <p:grpSpPr>
                <a:xfrm>
                  <a:off x="12603506" y="2040004"/>
                  <a:ext cx="1084103" cy="811533"/>
                  <a:chOff x="12603506" y="2040004"/>
                  <a:chExt cx="1084103" cy="811533"/>
                </a:xfrm>
              </p:grpSpPr>
              <p:sp>
                <p:nvSpPr>
                  <p:cNvPr id="3622" name="Freeform: Shape 3621">
                    <a:extLst>
                      <a:ext uri="{FF2B5EF4-FFF2-40B4-BE49-F238E27FC236}">
                        <a16:creationId xmlns:a16="http://schemas.microsoft.com/office/drawing/2014/main" xmlns="" id="{306ACBA7-EB04-47E6-A5DC-347EF4442755}"/>
                      </a:ext>
                    </a:extLst>
                  </p:cNvPr>
                  <p:cNvSpPr/>
                  <p:nvPr/>
                </p:nvSpPr>
                <p:spPr>
                  <a:xfrm>
                    <a:off x="12603506" y="2040004"/>
                    <a:ext cx="1079948" cy="807356"/>
                  </a:xfrm>
                  <a:custGeom>
                    <a:avLst/>
                    <a:gdLst>
                      <a:gd name="connsiteX0" fmla="*/ 60205 w 1079948"/>
                      <a:gd name="connsiteY0" fmla="*/ 358493 h 807356"/>
                      <a:gd name="connsiteX1" fmla="*/ 135055 w 1079948"/>
                      <a:gd name="connsiteY1" fmla="*/ 393948 h 807356"/>
                      <a:gd name="connsiteX2" fmla="*/ 194148 w 1079948"/>
                      <a:gd name="connsiteY2" fmla="*/ 390009 h 807356"/>
                      <a:gd name="connsiteX3" fmla="*/ 198087 w 1079948"/>
                      <a:gd name="connsiteY3" fmla="*/ 342735 h 807356"/>
                      <a:gd name="connsiteX4" fmla="*/ 190208 w 1079948"/>
                      <a:gd name="connsiteY4" fmla="*/ 323038 h 807356"/>
                      <a:gd name="connsiteX5" fmla="*/ 221724 w 1079948"/>
                      <a:gd name="connsiteY5" fmla="*/ 287582 h 807356"/>
                      <a:gd name="connsiteX6" fmla="*/ 268998 w 1079948"/>
                      <a:gd name="connsiteY6" fmla="*/ 240308 h 807356"/>
                      <a:gd name="connsiteX7" fmla="*/ 237482 w 1079948"/>
                      <a:gd name="connsiteY7" fmla="*/ 417585 h 807356"/>
                      <a:gd name="connsiteX8" fmla="*/ 217784 w 1079948"/>
                      <a:gd name="connsiteY8" fmla="*/ 563346 h 807356"/>
                      <a:gd name="connsiteX9" fmla="*/ 217784 w 1079948"/>
                      <a:gd name="connsiteY9" fmla="*/ 646075 h 807356"/>
                      <a:gd name="connsiteX10" fmla="*/ 205966 w 1079948"/>
                      <a:gd name="connsiteY10" fmla="*/ 653954 h 807356"/>
                      <a:gd name="connsiteX11" fmla="*/ 198087 w 1079948"/>
                      <a:gd name="connsiteY11" fmla="*/ 705167 h 807356"/>
                      <a:gd name="connsiteX12" fmla="*/ 276877 w 1079948"/>
                      <a:gd name="connsiteY12" fmla="*/ 791836 h 807356"/>
                      <a:gd name="connsiteX13" fmla="*/ 473851 w 1079948"/>
                      <a:gd name="connsiteY13" fmla="*/ 783957 h 807356"/>
                      <a:gd name="connsiteX14" fmla="*/ 525064 w 1079948"/>
                      <a:gd name="connsiteY14" fmla="*/ 791836 h 807356"/>
                      <a:gd name="connsiteX15" fmla="*/ 655067 w 1079948"/>
                      <a:gd name="connsiteY15" fmla="*/ 795775 h 807356"/>
                      <a:gd name="connsiteX16" fmla="*/ 777191 w 1079948"/>
                      <a:gd name="connsiteY16" fmla="*/ 760320 h 807356"/>
                      <a:gd name="connsiteX17" fmla="*/ 816586 w 1079948"/>
                      <a:gd name="connsiteY17" fmla="*/ 744562 h 807356"/>
                      <a:gd name="connsiteX18" fmla="*/ 875678 w 1079948"/>
                      <a:gd name="connsiteY18" fmla="*/ 748502 h 807356"/>
                      <a:gd name="connsiteX19" fmla="*/ 942650 w 1079948"/>
                      <a:gd name="connsiteY19" fmla="*/ 709107 h 807356"/>
                      <a:gd name="connsiteX20" fmla="*/ 911134 w 1079948"/>
                      <a:gd name="connsiteY20" fmla="*/ 622438 h 807356"/>
                      <a:gd name="connsiteX21" fmla="*/ 903255 w 1079948"/>
                      <a:gd name="connsiteY21" fmla="*/ 531830 h 807356"/>
                      <a:gd name="connsiteX22" fmla="*/ 879618 w 1079948"/>
                      <a:gd name="connsiteY22" fmla="*/ 409706 h 807356"/>
                      <a:gd name="connsiteX23" fmla="*/ 844162 w 1079948"/>
                      <a:gd name="connsiteY23" fmla="*/ 291522 h 807356"/>
                      <a:gd name="connsiteX24" fmla="*/ 848102 w 1079948"/>
                      <a:gd name="connsiteY24" fmla="*/ 295461 h 807356"/>
                      <a:gd name="connsiteX25" fmla="*/ 895376 w 1079948"/>
                      <a:gd name="connsiteY25" fmla="*/ 330917 h 807356"/>
                      <a:gd name="connsiteX26" fmla="*/ 903255 w 1079948"/>
                      <a:gd name="connsiteY26" fmla="*/ 354553 h 807356"/>
                      <a:gd name="connsiteX27" fmla="*/ 954468 w 1079948"/>
                      <a:gd name="connsiteY27" fmla="*/ 358493 h 807356"/>
                      <a:gd name="connsiteX28" fmla="*/ 1021439 w 1079948"/>
                      <a:gd name="connsiteY28" fmla="*/ 319098 h 807356"/>
                      <a:gd name="connsiteX29" fmla="*/ 1076592 w 1079948"/>
                      <a:gd name="connsiteY29" fmla="*/ 200914 h 807356"/>
                      <a:gd name="connsiteX30" fmla="*/ 1029318 w 1079948"/>
                      <a:gd name="connsiteY30" fmla="*/ 193035 h 807356"/>
                      <a:gd name="connsiteX31" fmla="*/ 1005681 w 1079948"/>
                      <a:gd name="connsiteY31" fmla="*/ 173337 h 807356"/>
                      <a:gd name="connsiteX32" fmla="*/ 962347 w 1079948"/>
                      <a:gd name="connsiteY32" fmla="*/ 137882 h 807356"/>
                      <a:gd name="connsiteX33" fmla="*/ 867799 w 1079948"/>
                      <a:gd name="connsiteY33" fmla="*/ 78790 h 807356"/>
                      <a:gd name="connsiteX34" fmla="*/ 694462 w 1079948"/>
                      <a:gd name="connsiteY34" fmla="*/ 27576 h 807356"/>
                      <a:gd name="connsiteX35" fmla="*/ 655067 w 1079948"/>
                      <a:gd name="connsiteY35" fmla="*/ 0 h 807356"/>
                      <a:gd name="connsiteX36" fmla="*/ 607793 w 1079948"/>
                      <a:gd name="connsiteY36" fmla="*/ 15758 h 807356"/>
                      <a:gd name="connsiteX37" fmla="*/ 540822 w 1079948"/>
                      <a:gd name="connsiteY37" fmla="*/ 19697 h 807356"/>
                      <a:gd name="connsiteX38" fmla="*/ 458093 w 1079948"/>
                      <a:gd name="connsiteY38" fmla="*/ 27576 h 807356"/>
                      <a:gd name="connsiteX39" fmla="*/ 454154 w 1079948"/>
                      <a:gd name="connsiteY39" fmla="*/ 31516 h 807356"/>
                      <a:gd name="connsiteX40" fmla="*/ 438396 w 1079948"/>
                      <a:gd name="connsiteY40" fmla="*/ 27576 h 807356"/>
                      <a:gd name="connsiteX41" fmla="*/ 379303 w 1079948"/>
                      <a:gd name="connsiteY41" fmla="*/ 15758 h 807356"/>
                      <a:gd name="connsiteX42" fmla="*/ 237482 w 1079948"/>
                      <a:gd name="connsiteY42" fmla="*/ 31516 h 807356"/>
                      <a:gd name="connsiteX43" fmla="*/ 127176 w 1079948"/>
                      <a:gd name="connsiteY43" fmla="*/ 118184 h 807356"/>
                      <a:gd name="connsiteX44" fmla="*/ 40508 w 1079948"/>
                      <a:gd name="connsiteY44" fmla="*/ 212732 h 807356"/>
                      <a:gd name="connsiteX45" fmla="*/ 1113 w 1079948"/>
                      <a:gd name="connsiteY45" fmla="*/ 236369 h 807356"/>
                      <a:gd name="connsiteX46" fmla="*/ 60205 w 1079948"/>
                      <a:gd name="connsiteY46" fmla="*/ 358493 h 807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079948" h="807356">
                        <a:moveTo>
                          <a:pt x="60205" y="358493"/>
                        </a:moveTo>
                        <a:cubicBezTo>
                          <a:pt x="83842" y="374251"/>
                          <a:pt x="107479" y="390009"/>
                          <a:pt x="135055" y="393948"/>
                        </a:cubicBezTo>
                        <a:cubicBezTo>
                          <a:pt x="150813" y="397888"/>
                          <a:pt x="178390" y="401827"/>
                          <a:pt x="194148" y="390009"/>
                        </a:cubicBezTo>
                        <a:cubicBezTo>
                          <a:pt x="205966" y="378190"/>
                          <a:pt x="198087" y="354553"/>
                          <a:pt x="198087" y="342735"/>
                        </a:cubicBezTo>
                        <a:cubicBezTo>
                          <a:pt x="198087" y="334856"/>
                          <a:pt x="194148" y="326977"/>
                          <a:pt x="190208" y="323038"/>
                        </a:cubicBezTo>
                        <a:cubicBezTo>
                          <a:pt x="202027" y="311219"/>
                          <a:pt x="209906" y="299401"/>
                          <a:pt x="221724" y="287582"/>
                        </a:cubicBezTo>
                        <a:cubicBezTo>
                          <a:pt x="237482" y="271824"/>
                          <a:pt x="253240" y="256066"/>
                          <a:pt x="268998" y="240308"/>
                        </a:cubicBezTo>
                        <a:cubicBezTo>
                          <a:pt x="253240" y="299401"/>
                          <a:pt x="245361" y="358493"/>
                          <a:pt x="237482" y="417585"/>
                        </a:cubicBezTo>
                        <a:cubicBezTo>
                          <a:pt x="229603" y="464859"/>
                          <a:pt x="221724" y="516072"/>
                          <a:pt x="217784" y="563346"/>
                        </a:cubicBezTo>
                        <a:cubicBezTo>
                          <a:pt x="213845" y="590922"/>
                          <a:pt x="213845" y="618499"/>
                          <a:pt x="217784" y="646075"/>
                        </a:cubicBezTo>
                        <a:cubicBezTo>
                          <a:pt x="213845" y="650015"/>
                          <a:pt x="209906" y="650015"/>
                          <a:pt x="205966" y="653954"/>
                        </a:cubicBezTo>
                        <a:cubicBezTo>
                          <a:pt x="194148" y="669712"/>
                          <a:pt x="194148" y="689410"/>
                          <a:pt x="198087" y="705167"/>
                        </a:cubicBezTo>
                        <a:cubicBezTo>
                          <a:pt x="209906" y="744562"/>
                          <a:pt x="241421" y="776078"/>
                          <a:pt x="276877" y="791836"/>
                        </a:cubicBezTo>
                        <a:cubicBezTo>
                          <a:pt x="339909" y="815473"/>
                          <a:pt x="414759" y="811533"/>
                          <a:pt x="473851" y="783957"/>
                        </a:cubicBezTo>
                        <a:cubicBezTo>
                          <a:pt x="489609" y="787897"/>
                          <a:pt x="509306" y="787897"/>
                          <a:pt x="525064" y="791836"/>
                        </a:cubicBezTo>
                        <a:cubicBezTo>
                          <a:pt x="568399" y="799715"/>
                          <a:pt x="611733" y="799715"/>
                          <a:pt x="655067" y="795775"/>
                        </a:cubicBezTo>
                        <a:cubicBezTo>
                          <a:pt x="698402" y="791836"/>
                          <a:pt x="737796" y="780017"/>
                          <a:pt x="777191" y="760320"/>
                        </a:cubicBezTo>
                        <a:cubicBezTo>
                          <a:pt x="789010" y="752441"/>
                          <a:pt x="804768" y="748502"/>
                          <a:pt x="816586" y="744562"/>
                        </a:cubicBezTo>
                        <a:cubicBezTo>
                          <a:pt x="836283" y="748502"/>
                          <a:pt x="855981" y="752441"/>
                          <a:pt x="875678" y="748502"/>
                        </a:cubicBezTo>
                        <a:cubicBezTo>
                          <a:pt x="899315" y="744562"/>
                          <a:pt x="930831" y="732744"/>
                          <a:pt x="942650" y="709107"/>
                        </a:cubicBezTo>
                        <a:cubicBezTo>
                          <a:pt x="966286" y="673652"/>
                          <a:pt x="942650" y="642136"/>
                          <a:pt x="911134" y="622438"/>
                        </a:cubicBezTo>
                        <a:cubicBezTo>
                          <a:pt x="911134" y="590922"/>
                          <a:pt x="907194" y="563346"/>
                          <a:pt x="903255" y="531830"/>
                        </a:cubicBezTo>
                        <a:cubicBezTo>
                          <a:pt x="899315" y="492435"/>
                          <a:pt x="887497" y="453040"/>
                          <a:pt x="879618" y="409706"/>
                        </a:cubicBezTo>
                        <a:cubicBezTo>
                          <a:pt x="867799" y="370311"/>
                          <a:pt x="855981" y="330917"/>
                          <a:pt x="844162" y="291522"/>
                        </a:cubicBezTo>
                        <a:cubicBezTo>
                          <a:pt x="844162" y="291522"/>
                          <a:pt x="848102" y="291522"/>
                          <a:pt x="848102" y="295461"/>
                        </a:cubicBezTo>
                        <a:cubicBezTo>
                          <a:pt x="863860" y="307280"/>
                          <a:pt x="879618" y="319098"/>
                          <a:pt x="895376" y="330917"/>
                        </a:cubicBezTo>
                        <a:cubicBezTo>
                          <a:pt x="895376" y="338796"/>
                          <a:pt x="895376" y="350614"/>
                          <a:pt x="903255" y="354553"/>
                        </a:cubicBezTo>
                        <a:cubicBezTo>
                          <a:pt x="915073" y="370311"/>
                          <a:pt x="938710" y="362432"/>
                          <a:pt x="954468" y="358493"/>
                        </a:cubicBezTo>
                        <a:cubicBezTo>
                          <a:pt x="978105" y="350614"/>
                          <a:pt x="1001742" y="338796"/>
                          <a:pt x="1021439" y="319098"/>
                        </a:cubicBezTo>
                        <a:cubicBezTo>
                          <a:pt x="1049016" y="291522"/>
                          <a:pt x="1092350" y="244248"/>
                          <a:pt x="1076592" y="200914"/>
                        </a:cubicBezTo>
                        <a:cubicBezTo>
                          <a:pt x="1072653" y="185156"/>
                          <a:pt x="1045076" y="181216"/>
                          <a:pt x="1029318" y="193035"/>
                        </a:cubicBezTo>
                        <a:cubicBezTo>
                          <a:pt x="1021439" y="185156"/>
                          <a:pt x="1013560" y="181216"/>
                          <a:pt x="1005681" y="173337"/>
                        </a:cubicBezTo>
                        <a:cubicBezTo>
                          <a:pt x="989923" y="161519"/>
                          <a:pt x="978105" y="149700"/>
                          <a:pt x="962347" y="137882"/>
                        </a:cubicBezTo>
                        <a:cubicBezTo>
                          <a:pt x="930831" y="118184"/>
                          <a:pt x="899315" y="94548"/>
                          <a:pt x="867799" y="78790"/>
                        </a:cubicBezTo>
                        <a:cubicBezTo>
                          <a:pt x="816586" y="51213"/>
                          <a:pt x="753554" y="19697"/>
                          <a:pt x="694462" y="27576"/>
                        </a:cubicBezTo>
                        <a:cubicBezTo>
                          <a:pt x="686583" y="11818"/>
                          <a:pt x="674765" y="3940"/>
                          <a:pt x="655067" y="0"/>
                        </a:cubicBezTo>
                        <a:cubicBezTo>
                          <a:pt x="639309" y="0"/>
                          <a:pt x="623551" y="7879"/>
                          <a:pt x="607793" y="15758"/>
                        </a:cubicBezTo>
                        <a:cubicBezTo>
                          <a:pt x="588096" y="23637"/>
                          <a:pt x="560520" y="23637"/>
                          <a:pt x="540822" y="19697"/>
                        </a:cubicBezTo>
                        <a:cubicBezTo>
                          <a:pt x="509306" y="15758"/>
                          <a:pt x="481730" y="3940"/>
                          <a:pt x="458093" y="27576"/>
                        </a:cubicBezTo>
                        <a:cubicBezTo>
                          <a:pt x="458093" y="27576"/>
                          <a:pt x="454154" y="31516"/>
                          <a:pt x="454154" y="31516"/>
                        </a:cubicBezTo>
                        <a:cubicBezTo>
                          <a:pt x="450214" y="31516"/>
                          <a:pt x="446275" y="27576"/>
                          <a:pt x="438396" y="27576"/>
                        </a:cubicBezTo>
                        <a:cubicBezTo>
                          <a:pt x="418698" y="23637"/>
                          <a:pt x="399001" y="19697"/>
                          <a:pt x="379303" y="15758"/>
                        </a:cubicBezTo>
                        <a:cubicBezTo>
                          <a:pt x="332030" y="11818"/>
                          <a:pt x="280816" y="11818"/>
                          <a:pt x="237482" y="31516"/>
                        </a:cubicBezTo>
                        <a:cubicBezTo>
                          <a:pt x="194148" y="51213"/>
                          <a:pt x="158692" y="82729"/>
                          <a:pt x="127176" y="118184"/>
                        </a:cubicBezTo>
                        <a:cubicBezTo>
                          <a:pt x="99600" y="149700"/>
                          <a:pt x="72024" y="185156"/>
                          <a:pt x="40508" y="212732"/>
                        </a:cubicBezTo>
                        <a:cubicBezTo>
                          <a:pt x="24750" y="212732"/>
                          <a:pt x="8992" y="220611"/>
                          <a:pt x="1113" y="236369"/>
                        </a:cubicBezTo>
                        <a:cubicBezTo>
                          <a:pt x="-6766" y="291522"/>
                          <a:pt x="28689" y="334856"/>
                          <a:pt x="60205" y="358493"/>
                        </a:cubicBezTo>
                        <a:close/>
                      </a:path>
                    </a:pathLst>
                  </a:custGeom>
                  <a:solidFill>
                    <a:srgbClr val="FFF650"/>
                  </a:solidFill>
                  <a:ln w="39379" cap="flat">
                    <a:noFill/>
                    <a:prstDash val="solid"/>
                    <a:miter/>
                  </a:ln>
                </p:spPr>
                <p:txBody>
                  <a:bodyPr rtlCol="0" anchor="ctr"/>
                  <a:lstStyle/>
                  <a:p>
                    <a:endParaRPr lang="en-US"/>
                  </a:p>
                </p:txBody>
              </p:sp>
              <p:sp>
                <p:nvSpPr>
                  <p:cNvPr id="3623" name="Freeform: Shape 3622">
                    <a:extLst>
                      <a:ext uri="{FF2B5EF4-FFF2-40B4-BE49-F238E27FC236}">
                        <a16:creationId xmlns:a16="http://schemas.microsoft.com/office/drawing/2014/main" xmlns="" id="{BBB805A6-4D12-4B76-8A50-04EEF09825F2}"/>
                      </a:ext>
                    </a:extLst>
                  </p:cNvPr>
                  <p:cNvSpPr/>
                  <p:nvPr/>
                </p:nvSpPr>
                <p:spPr>
                  <a:xfrm>
                    <a:off x="12604710" y="2050749"/>
                    <a:ext cx="1082900" cy="800788"/>
                  </a:xfrm>
                  <a:custGeom>
                    <a:avLst/>
                    <a:gdLst>
                      <a:gd name="connsiteX0" fmla="*/ 275673 w 1082900"/>
                      <a:gd name="connsiteY0" fmla="*/ 785031 h 800788"/>
                      <a:gd name="connsiteX1" fmla="*/ 192944 w 1082900"/>
                      <a:gd name="connsiteY1" fmla="*/ 698362 h 800788"/>
                      <a:gd name="connsiteX2" fmla="*/ 200823 w 1082900"/>
                      <a:gd name="connsiteY2" fmla="*/ 643209 h 800788"/>
                      <a:gd name="connsiteX3" fmla="*/ 212641 w 1082900"/>
                      <a:gd name="connsiteY3" fmla="*/ 635330 h 800788"/>
                      <a:gd name="connsiteX4" fmla="*/ 212641 w 1082900"/>
                      <a:gd name="connsiteY4" fmla="*/ 552601 h 800788"/>
                      <a:gd name="connsiteX5" fmla="*/ 224460 w 1082900"/>
                      <a:gd name="connsiteY5" fmla="*/ 454114 h 800788"/>
                      <a:gd name="connsiteX6" fmla="*/ 232339 w 1082900"/>
                      <a:gd name="connsiteY6" fmla="*/ 406840 h 800788"/>
                      <a:gd name="connsiteX7" fmla="*/ 236278 w 1082900"/>
                      <a:gd name="connsiteY7" fmla="*/ 387143 h 800788"/>
                      <a:gd name="connsiteX8" fmla="*/ 263854 w 1082900"/>
                      <a:gd name="connsiteY8" fmla="*/ 241382 h 800788"/>
                      <a:gd name="connsiteX9" fmla="*/ 224460 w 1082900"/>
                      <a:gd name="connsiteY9" fmla="*/ 276837 h 800788"/>
                      <a:gd name="connsiteX10" fmla="*/ 192944 w 1082900"/>
                      <a:gd name="connsiteY10" fmla="*/ 312293 h 800788"/>
                      <a:gd name="connsiteX11" fmla="*/ 200823 w 1082900"/>
                      <a:gd name="connsiteY11" fmla="*/ 331990 h 800788"/>
                      <a:gd name="connsiteX12" fmla="*/ 196883 w 1082900"/>
                      <a:gd name="connsiteY12" fmla="*/ 383203 h 800788"/>
                      <a:gd name="connsiteX13" fmla="*/ 165367 w 1082900"/>
                      <a:gd name="connsiteY13" fmla="*/ 391082 h 800788"/>
                      <a:gd name="connsiteX14" fmla="*/ 165367 w 1082900"/>
                      <a:gd name="connsiteY14" fmla="*/ 391082 h 800788"/>
                      <a:gd name="connsiteX15" fmla="*/ 133851 w 1082900"/>
                      <a:gd name="connsiteY15" fmla="*/ 387143 h 800788"/>
                      <a:gd name="connsiteX16" fmla="*/ 59001 w 1082900"/>
                      <a:gd name="connsiteY16" fmla="*/ 351688 h 800788"/>
                      <a:gd name="connsiteX17" fmla="*/ 3849 w 1082900"/>
                      <a:gd name="connsiteY17" fmla="*/ 237443 h 800788"/>
                      <a:gd name="connsiteX18" fmla="*/ 43243 w 1082900"/>
                      <a:gd name="connsiteY18" fmla="*/ 209866 h 800788"/>
                      <a:gd name="connsiteX19" fmla="*/ 106275 w 1082900"/>
                      <a:gd name="connsiteY19" fmla="*/ 142895 h 800788"/>
                      <a:gd name="connsiteX20" fmla="*/ 129912 w 1082900"/>
                      <a:gd name="connsiteY20" fmla="*/ 115319 h 800788"/>
                      <a:gd name="connsiteX21" fmla="*/ 244157 w 1082900"/>
                      <a:gd name="connsiteY21" fmla="*/ 28650 h 800788"/>
                      <a:gd name="connsiteX22" fmla="*/ 346584 w 1082900"/>
                      <a:gd name="connsiteY22" fmla="*/ 8953 h 800788"/>
                      <a:gd name="connsiteX23" fmla="*/ 385978 w 1082900"/>
                      <a:gd name="connsiteY23" fmla="*/ 12892 h 800788"/>
                      <a:gd name="connsiteX24" fmla="*/ 445071 w 1082900"/>
                      <a:gd name="connsiteY24" fmla="*/ 24711 h 800788"/>
                      <a:gd name="connsiteX25" fmla="*/ 456889 w 1082900"/>
                      <a:gd name="connsiteY25" fmla="*/ 28650 h 800788"/>
                      <a:gd name="connsiteX26" fmla="*/ 460829 w 1082900"/>
                      <a:gd name="connsiteY26" fmla="*/ 24711 h 800788"/>
                      <a:gd name="connsiteX27" fmla="*/ 500223 w 1082900"/>
                      <a:gd name="connsiteY27" fmla="*/ 8953 h 800788"/>
                      <a:gd name="connsiteX28" fmla="*/ 531739 w 1082900"/>
                      <a:gd name="connsiteY28" fmla="*/ 12892 h 800788"/>
                      <a:gd name="connsiteX29" fmla="*/ 543558 w 1082900"/>
                      <a:gd name="connsiteY29" fmla="*/ 16832 h 800788"/>
                      <a:gd name="connsiteX30" fmla="*/ 610529 w 1082900"/>
                      <a:gd name="connsiteY30" fmla="*/ 12892 h 800788"/>
                      <a:gd name="connsiteX31" fmla="*/ 622347 w 1082900"/>
                      <a:gd name="connsiteY31" fmla="*/ 8953 h 800788"/>
                      <a:gd name="connsiteX32" fmla="*/ 657803 w 1082900"/>
                      <a:gd name="connsiteY32" fmla="*/ 1074 h 800788"/>
                      <a:gd name="connsiteX33" fmla="*/ 697198 w 1082900"/>
                      <a:gd name="connsiteY33" fmla="*/ 28650 h 800788"/>
                      <a:gd name="connsiteX34" fmla="*/ 716895 w 1082900"/>
                      <a:gd name="connsiteY34" fmla="*/ 28650 h 800788"/>
                      <a:gd name="connsiteX35" fmla="*/ 862656 w 1082900"/>
                      <a:gd name="connsiteY35" fmla="*/ 75924 h 800788"/>
                      <a:gd name="connsiteX36" fmla="*/ 870535 w 1082900"/>
                      <a:gd name="connsiteY36" fmla="*/ 79863 h 800788"/>
                      <a:gd name="connsiteX37" fmla="*/ 965083 w 1082900"/>
                      <a:gd name="connsiteY37" fmla="*/ 138956 h 800788"/>
                      <a:gd name="connsiteX38" fmla="*/ 965083 w 1082900"/>
                      <a:gd name="connsiteY38" fmla="*/ 138956 h 800788"/>
                      <a:gd name="connsiteX39" fmla="*/ 1004477 w 1082900"/>
                      <a:gd name="connsiteY39" fmla="*/ 170471 h 800788"/>
                      <a:gd name="connsiteX40" fmla="*/ 1008417 w 1082900"/>
                      <a:gd name="connsiteY40" fmla="*/ 174411 h 800788"/>
                      <a:gd name="connsiteX41" fmla="*/ 1020235 w 1082900"/>
                      <a:gd name="connsiteY41" fmla="*/ 182290 h 800788"/>
                      <a:gd name="connsiteX42" fmla="*/ 1032054 w 1082900"/>
                      <a:gd name="connsiteY42" fmla="*/ 190169 h 800788"/>
                      <a:gd name="connsiteX43" fmla="*/ 1051751 w 1082900"/>
                      <a:gd name="connsiteY43" fmla="*/ 186229 h 800788"/>
                      <a:gd name="connsiteX44" fmla="*/ 1079328 w 1082900"/>
                      <a:gd name="connsiteY44" fmla="*/ 201987 h 800788"/>
                      <a:gd name="connsiteX45" fmla="*/ 1020235 w 1082900"/>
                      <a:gd name="connsiteY45" fmla="*/ 320172 h 800788"/>
                      <a:gd name="connsiteX46" fmla="*/ 953264 w 1082900"/>
                      <a:gd name="connsiteY46" fmla="*/ 359567 h 800788"/>
                      <a:gd name="connsiteX47" fmla="*/ 921748 w 1082900"/>
                      <a:gd name="connsiteY47" fmla="*/ 367446 h 800788"/>
                      <a:gd name="connsiteX48" fmla="*/ 898111 w 1082900"/>
                      <a:gd name="connsiteY48" fmla="*/ 355627 h 800788"/>
                      <a:gd name="connsiteX49" fmla="*/ 890232 w 1082900"/>
                      <a:gd name="connsiteY49" fmla="*/ 328051 h 800788"/>
                      <a:gd name="connsiteX50" fmla="*/ 862656 w 1082900"/>
                      <a:gd name="connsiteY50" fmla="*/ 304414 h 800788"/>
                      <a:gd name="connsiteX51" fmla="*/ 850838 w 1082900"/>
                      <a:gd name="connsiteY51" fmla="*/ 296535 h 800788"/>
                      <a:gd name="connsiteX52" fmla="*/ 882353 w 1082900"/>
                      <a:gd name="connsiteY52" fmla="*/ 402901 h 800788"/>
                      <a:gd name="connsiteX53" fmla="*/ 905990 w 1082900"/>
                      <a:gd name="connsiteY53" fmla="*/ 525025 h 800788"/>
                      <a:gd name="connsiteX54" fmla="*/ 913869 w 1082900"/>
                      <a:gd name="connsiteY54" fmla="*/ 611693 h 800788"/>
                      <a:gd name="connsiteX55" fmla="*/ 953264 w 1082900"/>
                      <a:gd name="connsiteY55" fmla="*/ 662907 h 800788"/>
                      <a:gd name="connsiteX56" fmla="*/ 941446 w 1082900"/>
                      <a:gd name="connsiteY56" fmla="*/ 702302 h 800788"/>
                      <a:gd name="connsiteX57" fmla="*/ 870535 w 1082900"/>
                      <a:gd name="connsiteY57" fmla="*/ 741696 h 800788"/>
                      <a:gd name="connsiteX58" fmla="*/ 811443 w 1082900"/>
                      <a:gd name="connsiteY58" fmla="*/ 737757 h 800788"/>
                      <a:gd name="connsiteX59" fmla="*/ 775987 w 1082900"/>
                      <a:gd name="connsiteY59" fmla="*/ 753515 h 800788"/>
                      <a:gd name="connsiteX60" fmla="*/ 653863 w 1082900"/>
                      <a:gd name="connsiteY60" fmla="*/ 788970 h 800788"/>
                      <a:gd name="connsiteX61" fmla="*/ 598711 w 1082900"/>
                      <a:gd name="connsiteY61" fmla="*/ 792909 h 800788"/>
                      <a:gd name="connsiteX62" fmla="*/ 523860 w 1082900"/>
                      <a:gd name="connsiteY62" fmla="*/ 788970 h 800788"/>
                      <a:gd name="connsiteX63" fmla="*/ 508102 w 1082900"/>
                      <a:gd name="connsiteY63" fmla="*/ 785031 h 800788"/>
                      <a:gd name="connsiteX64" fmla="*/ 476587 w 1082900"/>
                      <a:gd name="connsiteY64" fmla="*/ 781091 h 800788"/>
                      <a:gd name="connsiteX65" fmla="*/ 366281 w 1082900"/>
                      <a:gd name="connsiteY65" fmla="*/ 800789 h 800788"/>
                      <a:gd name="connsiteX66" fmla="*/ 275673 w 1082900"/>
                      <a:gd name="connsiteY66" fmla="*/ 785031 h 800788"/>
                      <a:gd name="connsiteX67" fmla="*/ 476587 w 1082900"/>
                      <a:gd name="connsiteY67" fmla="*/ 769273 h 800788"/>
                      <a:gd name="connsiteX68" fmla="*/ 512042 w 1082900"/>
                      <a:gd name="connsiteY68" fmla="*/ 773212 h 800788"/>
                      <a:gd name="connsiteX69" fmla="*/ 527800 w 1082900"/>
                      <a:gd name="connsiteY69" fmla="*/ 777152 h 800788"/>
                      <a:gd name="connsiteX70" fmla="*/ 602650 w 1082900"/>
                      <a:gd name="connsiteY70" fmla="*/ 781091 h 800788"/>
                      <a:gd name="connsiteX71" fmla="*/ 657803 w 1082900"/>
                      <a:gd name="connsiteY71" fmla="*/ 777152 h 800788"/>
                      <a:gd name="connsiteX72" fmla="*/ 779927 w 1082900"/>
                      <a:gd name="connsiteY72" fmla="*/ 741696 h 800788"/>
                      <a:gd name="connsiteX73" fmla="*/ 819322 w 1082900"/>
                      <a:gd name="connsiteY73" fmla="*/ 725938 h 800788"/>
                      <a:gd name="connsiteX74" fmla="*/ 823261 w 1082900"/>
                      <a:gd name="connsiteY74" fmla="*/ 725938 h 800788"/>
                      <a:gd name="connsiteX75" fmla="*/ 878414 w 1082900"/>
                      <a:gd name="connsiteY75" fmla="*/ 729878 h 800788"/>
                      <a:gd name="connsiteX76" fmla="*/ 945385 w 1082900"/>
                      <a:gd name="connsiteY76" fmla="*/ 694422 h 800788"/>
                      <a:gd name="connsiteX77" fmla="*/ 953264 w 1082900"/>
                      <a:gd name="connsiteY77" fmla="*/ 662907 h 800788"/>
                      <a:gd name="connsiteX78" fmla="*/ 913869 w 1082900"/>
                      <a:gd name="connsiteY78" fmla="*/ 615633 h 800788"/>
                      <a:gd name="connsiteX79" fmla="*/ 913869 w 1082900"/>
                      <a:gd name="connsiteY79" fmla="*/ 611693 h 800788"/>
                      <a:gd name="connsiteX80" fmla="*/ 905990 w 1082900"/>
                      <a:gd name="connsiteY80" fmla="*/ 521085 h 800788"/>
                      <a:gd name="connsiteX81" fmla="*/ 882353 w 1082900"/>
                      <a:gd name="connsiteY81" fmla="*/ 402901 h 800788"/>
                      <a:gd name="connsiteX82" fmla="*/ 846898 w 1082900"/>
                      <a:gd name="connsiteY82" fmla="*/ 284716 h 800788"/>
                      <a:gd name="connsiteX83" fmla="*/ 846898 w 1082900"/>
                      <a:gd name="connsiteY83" fmla="*/ 280777 h 800788"/>
                      <a:gd name="connsiteX84" fmla="*/ 850838 w 1082900"/>
                      <a:gd name="connsiteY84" fmla="*/ 280777 h 800788"/>
                      <a:gd name="connsiteX85" fmla="*/ 850838 w 1082900"/>
                      <a:gd name="connsiteY85" fmla="*/ 280777 h 800788"/>
                      <a:gd name="connsiteX86" fmla="*/ 850838 w 1082900"/>
                      <a:gd name="connsiteY86" fmla="*/ 280777 h 800788"/>
                      <a:gd name="connsiteX87" fmla="*/ 866596 w 1082900"/>
                      <a:gd name="connsiteY87" fmla="*/ 292595 h 800788"/>
                      <a:gd name="connsiteX88" fmla="*/ 898111 w 1082900"/>
                      <a:gd name="connsiteY88" fmla="*/ 316232 h 800788"/>
                      <a:gd name="connsiteX89" fmla="*/ 898111 w 1082900"/>
                      <a:gd name="connsiteY89" fmla="*/ 320172 h 800788"/>
                      <a:gd name="connsiteX90" fmla="*/ 902051 w 1082900"/>
                      <a:gd name="connsiteY90" fmla="*/ 343809 h 800788"/>
                      <a:gd name="connsiteX91" fmla="*/ 921748 w 1082900"/>
                      <a:gd name="connsiteY91" fmla="*/ 351688 h 800788"/>
                      <a:gd name="connsiteX92" fmla="*/ 949325 w 1082900"/>
                      <a:gd name="connsiteY92" fmla="*/ 347748 h 800788"/>
                      <a:gd name="connsiteX93" fmla="*/ 1012356 w 1082900"/>
                      <a:gd name="connsiteY93" fmla="*/ 308353 h 800788"/>
                      <a:gd name="connsiteX94" fmla="*/ 1067509 w 1082900"/>
                      <a:gd name="connsiteY94" fmla="*/ 194108 h 800788"/>
                      <a:gd name="connsiteX95" fmla="*/ 1043872 w 1082900"/>
                      <a:gd name="connsiteY95" fmla="*/ 182290 h 800788"/>
                      <a:gd name="connsiteX96" fmla="*/ 1024175 w 1082900"/>
                      <a:gd name="connsiteY96" fmla="*/ 186229 h 800788"/>
                      <a:gd name="connsiteX97" fmla="*/ 1020235 w 1082900"/>
                      <a:gd name="connsiteY97" fmla="*/ 186229 h 800788"/>
                      <a:gd name="connsiteX98" fmla="*/ 1008417 w 1082900"/>
                      <a:gd name="connsiteY98" fmla="*/ 178350 h 800788"/>
                      <a:gd name="connsiteX99" fmla="*/ 996598 w 1082900"/>
                      <a:gd name="connsiteY99" fmla="*/ 170471 h 800788"/>
                      <a:gd name="connsiteX100" fmla="*/ 992659 w 1082900"/>
                      <a:gd name="connsiteY100" fmla="*/ 166532 h 800788"/>
                      <a:gd name="connsiteX101" fmla="*/ 953264 w 1082900"/>
                      <a:gd name="connsiteY101" fmla="*/ 135016 h 800788"/>
                      <a:gd name="connsiteX102" fmla="*/ 953264 w 1082900"/>
                      <a:gd name="connsiteY102" fmla="*/ 135016 h 800788"/>
                      <a:gd name="connsiteX103" fmla="*/ 858717 w 1082900"/>
                      <a:gd name="connsiteY103" fmla="*/ 75924 h 800788"/>
                      <a:gd name="connsiteX104" fmla="*/ 850838 w 1082900"/>
                      <a:gd name="connsiteY104" fmla="*/ 71984 h 800788"/>
                      <a:gd name="connsiteX105" fmla="*/ 709016 w 1082900"/>
                      <a:gd name="connsiteY105" fmla="*/ 24711 h 800788"/>
                      <a:gd name="connsiteX106" fmla="*/ 685379 w 1082900"/>
                      <a:gd name="connsiteY106" fmla="*/ 24711 h 800788"/>
                      <a:gd name="connsiteX107" fmla="*/ 681440 w 1082900"/>
                      <a:gd name="connsiteY107" fmla="*/ 24711 h 800788"/>
                      <a:gd name="connsiteX108" fmla="*/ 645984 w 1082900"/>
                      <a:gd name="connsiteY108" fmla="*/ 1074 h 800788"/>
                      <a:gd name="connsiteX109" fmla="*/ 614469 w 1082900"/>
                      <a:gd name="connsiteY109" fmla="*/ 8953 h 800788"/>
                      <a:gd name="connsiteX110" fmla="*/ 602650 w 1082900"/>
                      <a:gd name="connsiteY110" fmla="*/ 12892 h 800788"/>
                      <a:gd name="connsiteX111" fmla="*/ 531739 w 1082900"/>
                      <a:gd name="connsiteY111" fmla="*/ 16832 h 800788"/>
                      <a:gd name="connsiteX112" fmla="*/ 519921 w 1082900"/>
                      <a:gd name="connsiteY112" fmla="*/ 12892 h 800788"/>
                      <a:gd name="connsiteX113" fmla="*/ 496284 w 1082900"/>
                      <a:gd name="connsiteY113" fmla="*/ 16832 h 800788"/>
                      <a:gd name="connsiteX114" fmla="*/ 460829 w 1082900"/>
                      <a:gd name="connsiteY114" fmla="*/ 32590 h 800788"/>
                      <a:gd name="connsiteX115" fmla="*/ 456889 w 1082900"/>
                      <a:gd name="connsiteY115" fmla="*/ 36529 h 800788"/>
                      <a:gd name="connsiteX116" fmla="*/ 456889 w 1082900"/>
                      <a:gd name="connsiteY116" fmla="*/ 36529 h 800788"/>
                      <a:gd name="connsiteX117" fmla="*/ 452950 w 1082900"/>
                      <a:gd name="connsiteY117" fmla="*/ 36529 h 800788"/>
                      <a:gd name="connsiteX118" fmla="*/ 441131 w 1082900"/>
                      <a:gd name="connsiteY118" fmla="*/ 32590 h 800788"/>
                      <a:gd name="connsiteX119" fmla="*/ 382039 w 1082900"/>
                      <a:gd name="connsiteY119" fmla="*/ 20771 h 800788"/>
                      <a:gd name="connsiteX120" fmla="*/ 342644 w 1082900"/>
                      <a:gd name="connsiteY120" fmla="*/ 16832 h 800788"/>
                      <a:gd name="connsiteX121" fmla="*/ 244157 w 1082900"/>
                      <a:gd name="connsiteY121" fmla="*/ 32590 h 800788"/>
                      <a:gd name="connsiteX122" fmla="*/ 133851 w 1082900"/>
                      <a:gd name="connsiteY122" fmla="*/ 119258 h 800788"/>
                      <a:gd name="connsiteX123" fmla="*/ 110215 w 1082900"/>
                      <a:gd name="connsiteY123" fmla="*/ 142895 h 800788"/>
                      <a:gd name="connsiteX124" fmla="*/ 43243 w 1082900"/>
                      <a:gd name="connsiteY124" fmla="*/ 209866 h 800788"/>
                      <a:gd name="connsiteX125" fmla="*/ 39304 w 1082900"/>
                      <a:gd name="connsiteY125" fmla="*/ 209866 h 800788"/>
                      <a:gd name="connsiteX126" fmla="*/ 3849 w 1082900"/>
                      <a:gd name="connsiteY126" fmla="*/ 229564 h 800788"/>
                      <a:gd name="connsiteX127" fmla="*/ 59001 w 1082900"/>
                      <a:gd name="connsiteY127" fmla="*/ 335930 h 800788"/>
                      <a:gd name="connsiteX128" fmla="*/ 133851 w 1082900"/>
                      <a:gd name="connsiteY128" fmla="*/ 371385 h 800788"/>
                      <a:gd name="connsiteX129" fmla="*/ 165367 w 1082900"/>
                      <a:gd name="connsiteY129" fmla="*/ 375324 h 800788"/>
                      <a:gd name="connsiteX130" fmla="*/ 165367 w 1082900"/>
                      <a:gd name="connsiteY130" fmla="*/ 375324 h 800788"/>
                      <a:gd name="connsiteX131" fmla="*/ 189004 w 1082900"/>
                      <a:gd name="connsiteY131" fmla="*/ 367446 h 800788"/>
                      <a:gd name="connsiteX132" fmla="*/ 189004 w 1082900"/>
                      <a:gd name="connsiteY132" fmla="*/ 324111 h 800788"/>
                      <a:gd name="connsiteX133" fmla="*/ 181125 w 1082900"/>
                      <a:gd name="connsiteY133" fmla="*/ 304414 h 800788"/>
                      <a:gd name="connsiteX134" fmla="*/ 181125 w 1082900"/>
                      <a:gd name="connsiteY134" fmla="*/ 300474 h 800788"/>
                      <a:gd name="connsiteX135" fmla="*/ 212641 w 1082900"/>
                      <a:gd name="connsiteY135" fmla="*/ 265019 h 800788"/>
                      <a:gd name="connsiteX136" fmla="*/ 252036 w 1082900"/>
                      <a:gd name="connsiteY136" fmla="*/ 225624 h 800788"/>
                      <a:gd name="connsiteX137" fmla="*/ 259915 w 1082900"/>
                      <a:gd name="connsiteY137" fmla="*/ 217745 h 800788"/>
                      <a:gd name="connsiteX138" fmla="*/ 263854 w 1082900"/>
                      <a:gd name="connsiteY138" fmla="*/ 217745 h 800788"/>
                      <a:gd name="connsiteX139" fmla="*/ 263854 w 1082900"/>
                      <a:gd name="connsiteY139" fmla="*/ 221685 h 800788"/>
                      <a:gd name="connsiteX140" fmla="*/ 236278 w 1082900"/>
                      <a:gd name="connsiteY140" fmla="*/ 379264 h 800788"/>
                      <a:gd name="connsiteX141" fmla="*/ 232339 w 1082900"/>
                      <a:gd name="connsiteY141" fmla="*/ 398961 h 800788"/>
                      <a:gd name="connsiteX142" fmla="*/ 224460 w 1082900"/>
                      <a:gd name="connsiteY142" fmla="*/ 446235 h 800788"/>
                      <a:gd name="connsiteX143" fmla="*/ 212641 w 1082900"/>
                      <a:gd name="connsiteY143" fmla="*/ 544722 h 800788"/>
                      <a:gd name="connsiteX144" fmla="*/ 212641 w 1082900"/>
                      <a:gd name="connsiteY144" fmla="*/ 627451 h 800788"/>
                      <a:gd name="connsiteX145" fmla="*/ 208702 w 1082900"/>
                      <a:gd name="connsiteY145" fmla="*/ 631391 h 800788"/>
                      <a:gd name="connsiteX146" fmla="*/ 196883 w 1082900"/>
                      <a:gd name="connsiteY146" fmla="*/ 639270 h 800788"/>
                      <a:gd name="connsiteX147" fmla="*/ 189004 w 1082900"/>
                      <a:gd name="connsiteY147" fmla="*/ 686544 h 800788"/>
                      <a:gd name="connsiteX148" fmla="*/ 263854 w 1082900"/>
                      <a:gd name="connsiteY148" fmla="*/ 769273 h 800788"/>
                      <a:gd name="connsiteX149" fmla="*/ 350523 w 1082900"/>
                      <a:gd name="connsiteY149" fmla="*/ 785031 h 800788"/>
                      <a:gd name="connsiteX150" fmla="*/ 476587 w 1082900"/>
                      <a:gd name="connsiteY150" fmla="*/ 769273 h 800788"/>
                      <a:gd name="connsiteX151" fmla="*/ 476587 w 1082900"/>
                      <a:gd name="connsiteY151" fmla="*/ 769273 h 800788"/>
                      <a:gd name="connsiteX152" fmla="*/ 476587 w 1082900"/>
                      <a:gd name="connsiteY152" fmla="*/ 769273 h 800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1082900" h="800788">
                        <a:moveTo>
                          <a:pt x="275673" y="785031"/>
                        </a:moveTo>
                        <a:cubicBezTo>
                          <a:pt x="236278" y="769273"/>
                          <a:pt x="204762" y="737757"/>
                          <a:pt x="192944" y="698362"/>
                        </a:cubicBezTo>
                        <a:cubicBezTo>
                          <a:pt x="189004" y="682604"/>
                          <a:pt x="189004" y="658967"/>
                          <a:pt x="200823" y="643209"/>
                        </a:cubicBezTo>
                        <a:cubicBezTo>
                          <a:pt x="204762" y="639270"/>
                          <a:pt x="208702" y="635330"/>
                          <a:pt x="212641" y="635330"/>
                        </a:cubicBezTo>
                        <a:cubicBezTo>
                          <a:pt x="208702" y="607754"/>
                          <a:pt x="208702" y="580178"/>
                          <a:pt x="212641" y="552601"/>
                        </a:cubicBezTo>
                        <a:cubicBezTo>
                          <a:pt x="216581" y="521085"/>
                          <a:pt x="220520" y="485630"/>
                          <a:pt x="224460" y="454114"/>
                        </a:cubicBezTo>
                        <a:cubicBezTo>
                          <a:pt x="228399" y="438356"/>
                          <a:pt x="228399" y="422598"/>
                          <a:pt x="232339" y="406840"/>
                        </a:cubicBezTo>
                        <a:lnTo>
                          <a:pt x="236278" y="387143"/>
                        </a:lnTo>
                        <a:cubicBezTo>
                          <a:pt x="244157" y="339869"/>
                          <a:pt x="248097" y="288656"/>
                          <a:pt x="263854" y="241382"/>
                        </a:cubicBezTo>
                        <a:cubicBezTo>
                          <a:pt x="252036" y="253201"/>
                          <a:pt x="240218" y="265019"/>
                          <a:pt x="224460" y="276837"/>
                        </a:cubicBezTo>
                        <a:cubicBezTo>
                          <a:pt x="212641" y="288656"/>
                          <a:pt x="204762" y="300474"/>
                          <a:pt x="192944" y="312293"/>
                        </a:cubicBezTo>
                        <a:cubicBezTo>
                          <a:pt x="196883" y="320172"/>
                          <a:pt x="196883" y="324111"/>
                          <a:pt x="200823" y="331990"/>
                        </a:cubicBezTo>
                        <a:cubicBezTo>
                          <a:pt x="204762" y="339869"/>
                          <a:pt x="212641" y="371385"/>
                          <a:pt x="196883" y="383203"/>
                        </a:cubicBezTo>
                        <a:cubicBezTo>
                          <a:pt x="189004" y="391082"/>
                          <a:pt x="181125" y="391082"/>
                          <a:pt x="165367" y="391082"/>
                        </a:cubicBezTo>
                        <a:lnTo>
                          <a:pt x="165367" y="391082"/>
                        </a:lnTo>
                        <a:cubicBezTo>
                          <a:pt x="153549" y="391082"/>
                          <a:pt x="141730" y="387143"/>
                          <a:pt x="133851" y="387143"/>
                        </a:cubicBezTo>
                        <a:cubicBezTo>
                          <a:pt x="110215" y="379264"/>
                          <a:pt x="86578" y="367446"/>
                          <a:pt x="59001" y="351688"/>
                        </a:cubicBezTo>
                        <a:cubicBezTo>
                          <a:pt x="23546" y="328051"/>
                          <a:pt x="-11909" y="280777"/>
                          <a:pt x="3849" y="237443"/>
                        </a:cubicBezTo>
                        <a:cubicBezTo>
                          <a:pt x="7788" y="221685"/>
                          <a:pt x="23546" y="213806"/>
                          <a:pt x="43243" y="209866"/>
                        </a:cubicBezTo>
                        <a:cubicBezTo>
                          <a:pt x="66880" y="190169"/>
                          <a:pt x="86578" y="166532"/>
                          <a:pt x="106275" y="142895"/>
                        </a:cubicBezTo>
                        <a:cubicBezTo>
                          <a:pt x="114154" y="135016"/>
                          <a:pt x="122033" y="127137"/>
                          <a:pt x="129912" y="115319"/>
                        </a:cubicBezTo>
                        <a:cubicBezTo>
                          <a:pt x="157488" y="83803"/>
                          <a:pt x="192944" y="48347"/>
                          <a:pt x="244157" y="28650"/>
                        </a:cubicBezTo>
                        <a:cubicBezTo>
                          <a:pt x="271733" y="16832"/>
                          <a:pt x="307189" y="8953"/>
                          <a:pt x="346584" y="8953"/>
                        </a:cubicBezTo>
                        <a:cubicBezTo>
                          <a:pt x="358402" y="8953"/>
                          <a:pt x="374160" y="8953"/>
                          <a:pt x="385978" y="12892"/>
                        </a:cubicBezTo>
                        <a:cubicBezTo>
                          <a:pt x="405676" y="16832"/>
                          <a:pt x="425373" y="20771"/>
                          <a:pt x="445071" y="24711"/>
                        </a:cubicBezTo>
                        <a:cubicBezTo>
                          <a:pt x="449010" y="24711"/>
                          <a:pt x="452950" y="28650"/>
                          <a:pt x="456889" y="28650"/>
                        </a:cubicBezTo>
                        <a:cubicBezTo>
                          <a:pt x="456889" y="28650"/>
                          <a:pt x="456889" y="28650"/>
                          <a:pt x="460829" y="24711"/>
                        </a:cubicBezTo>
                        <a:cubicBezTo>
                          <a:pt x="472647" y="12892"/>
                          <a:pt x="484466" y="8953"/>
                          <a:pt x="500223" y="8953"/>
                        </a:cubicBezTo>
                        <a:cubicBezTo>
                          <a:pt x="512042" y="8953"/>
                          <a:pt x="519921" y="12892"/>
                          <a:pt x="531739" y="12892"/>
                        </a:cubicBezTo>
                        <a:cubicBezTo>
                          <a:pt x="535679" y="12892"/>
                          <a:pt x="539618" y="12892"/>
                          <a:pt x="543558" y="16832"/>
                        </a:cubicBezTo>
                        <a:cubicBezTo>
                          <a:pt x="567195" y="20771"/>
                          <a:pt x="590832" y="20771"/>
                          <a:pt x="610529" y="12892"/>
                        </a:cubicBezTo>
                        <a:cubicBezTo>
                          <a:pt x="614469" y="12892"/>
                          <a:pt x="618408" y="8953"/>
                          <a:pt x="622347" y="8953"/>
                        </a:cubicBezTo>
                        <a:cubicBezTo>
                          <a:pt x="634166" y="5013"/>
                          <a:pt x="645984" y="-2866"/>
                          <a:pt x="657803" y="1074"/>
                        </a:cubicBezTo>
                        <a:cubicBezTo>
                          <a:pt x="673561" y="1074"/>
                          <a:pt x="685379" y="12892"/>
                          <a:pt x="697198" y="28650"/>
                        </a:cubicBezTo>
                        <a:cubicBezTo>
                          <a:pt x="705077" y="28650"/>
                          <a:pt x="709016" y="28650"/>
                          <a:pt x="716895" y="28650"/>
                        </a:cubicBezTo>
                        <a:cubicBezTo>
                          <a:pt x="768108" y="28650"/>
                          <a:pt x="815382" y="52287"/>
                          <a:pt x="862656" y="75924"/>
                        </a:cubicBezTo>
                        <a:lnTo>
                          <a:pt x="870535" y="79863"/>
                        </a:lnTo>
                        <a:cubicBezTo>
                          <a:pt x="902051" y="95621"/>
                          <a:pt x="933567" y="119258"/>
                          <a:pt x="965083" y="138956"/>
                        </a:cubicBezTo>
                        <a:lnTo>
                          <a:pt x="965083" y="138956"/>
                        </a:lnTo>
                        <a:cubicBezTo>
                          <a:pt x="980841" y="146835"/>
                          <a:pt x="992659" y="158653"/>
                          <a:pt x="1004477" y="170471"/>
                        </a:cubicBezTo>
                        <a:lnTo>
                          <a:pt x="1008417" y="174411"/>
                        </a:lnTo>
                        <a:cubicBezTo>
                          <a:pt x="1012356" y="178350"/>
                          <a:pt x="1016296" y="178350"/>
                          <a:pt x="1020235" y="182290"/>
                        </a:cubicBezTo>
                        <a:cubicBezTo>
                          <a:pt x="1024175" y="186229"/>
                          <a:pt x="1028114" y="186229"/>
                          <a:pt x="1032054" y="190169"/>
                        </a:cubicBezTo>
                        <a:cubicBezTo>
                          <a:pt x="1035993" y="186229"/>
                          <a:pt x="1043872" y="186229"/>
                          <a:pt x="1051751" y="186229"/>
                        </a:cubicBezTo>
                        <a:cubicBezTo>
                          <a:pt x="1067509" y="186229"/>
                          <a:pt x="1079328" y="194108"/>
                          <a:pt x="1079328" y="201987"/>
                        </a:cubicBezTo>
                        <a:cubicBezTo>
                          <a:pt x="1095086" y="245322"/>
                          <a:pt x="1055691" y="288656"/>
                          <a:pt x="1020235" y="320172"/>
                        </a:cubicBezTo>
                        <a:cubicBezTo>
                          <a:pt x="1000538" y="339869"/>
                          <a:pt x="980841" y="351688"/>
                          <a:pt x="953264" y="359567"/>
                        </a:cubicBezTo>
                        <a:cubicBezTo>
                          <a:pt x="945385" y="363506"/>
                          <a:pt x="933567" y="367446"/>
                          <a:pt x="921748" y="367446"/>
                        </a:cubicBezTo>
                        <a:cubicBezTo>
                          <a:pt x="909930" y="367446"/>
                          <a:pt x="902051" y="363506"/>
                          <a:pt x="898111" y="355627"/>
                        </a:cubicBezTo>
                        <a:cubicBezTo>
                          <a:pt x="894172" y="347748"/>
                          <a:pt x="890232" y="339869"/>
                          <a:pt x="890232" y="328051"/>
                        </a:cubicBezTo>
                        <a:cubicBezTo>
                          <a:pt x="882353" y="320172"/>
                          <a:pt x="870535" y="312293"/>
                          <a:pt x="862656" y="304414"/>
                        </a:cubicBezTo>
                        <a:cubicBezTo>
                          <a:pt x="858717" y="300474"/>
                          <a:pt x="854777" y="300474"/>
                          <a:pt x="850838" y="296535"/>
                        </a:cubicBezTo>
                        <a:cubicBezTo>
                          <a:pt x="862656" y="331990"/>
                          <a:pt x="874474" y="371385"/>
                          <a:pt x="882353" y="402901"/>
                        </a:cubicBezTo>
                        <a:cubicBezTo>
                          <a:pt x="894172" y="442296"/>
                          <a:pt x="902051" y="481690"/>
                          <a:pt x="905990" y="525025"/>
                        </a:cubicBezTo>
                        <a:cubicBezTo>
                          <a:pt x="909930" y="552601"/>
                          <a:pt x="913869" y="584117"/>
                          <a:pt x="913869" y="611693"/>
                        </a:cubicBezTo>
                        <a:cubicBezTo>
                          <a:pt x="929627" y="623512"/>
                          <a:pt x="949325" y="639270"/>
                          <a:pt x="953264" y="662907"/>
                        </a:cubicBezTo>
                        <a:cubicBezTo>
                          <a:pt x="957204" y="674725"/>
                          <a:pt x="953264" y="690483"/>
                          <a:pt x="941446" y="702302"/>
                        </a:cubicBezTo>
                        <a:cubicBezTo>
                          <a:pt x="921748" y="729878"/>
                          <a:pt x="882353" y="737757"/>
                          <a:pt x="870535" y="741696"/>
                        </a:cubicBezTo>
                        <a:cubicBezTo>
                          <a:pt x="854777" y="745636"/>
                          <a:pt x="831140" y="745636"/>
                          <a:pt x="811443" y="737757"/>
                        </a:cubicBezTo>
                        <a:cubicBezTo>
                          <a:pt x="795685" y="741696"/>
                          <a:pt x="783866" y="749575"/>
                          <a:pt x="775987" y="753515"/>
                        </a:cubicBezTo>
                        <a:cubicBezTo>
                          <a:pt x="740532" y="769273"/>
                          <a:pt x="701137" y="781091"/>
                          <a:pt x="653863" y="788970"/>
                        </a:cubicBezTo>
                        <a:cubicBezTo>
                          <a:pt x="634166" y="792909"/>
                          <a:pt x="618408" y="792909"/>
                          <a:pt x="598711" y="792909"/>
                        </a:cubicBezTo>
                        <a:cubicBezTo>
                          <a:pt x="575074" y="792909"/>
                          <a:pt x="551437" y="792909"/>
                          <a:pt x="523860" y="788970"/>
                        </a:cubicBezTo>
                        <a:cubicBezTo>
                          <a:pt x="519921" y="788970"/>
                          <a:pt x="512042" y="788970"/>
                          <a:pt x="508102" y="785031"/>
                        </a:cubicBezTo>
                        <a:cubicBezTo>
                          <a:pt x="496284" y="785031"/>
                          <a:pt x="484466" y="781091"/>
                          <a:pt x="476587" y="781091"/>
                        </a:cubicBezTo>
                        <a:cubicBezTo>
                          <a:pt x="445071" y="792909"/>
                          <a:pt x="405676" y="800789"/>
                          <a:pt x="366281" y="800789"/>
                        </a:cubicBezTo>
                        <a:cubicBezTo>
                          <a:pt x="334765" y="800789"/>
                          <a:pt x="303249" y="796849"/>
                          <a:pt x="275673" y="785031"/>
                        </a:cubicBezTo>
                        <a:close/>
                        <a:moveTo>
                          <a:pt x="476587" y="769273"/>
                        </a:moveTo>
                        <a:cubicBezTo>
                          <a:pt x="488405" y="769273"/>
                          <a:pt x="500223" y="773212"/>
                          <a:pt x="512042" y="773212"/>
                        </a:cubicBezTo>
                        <a:cubicBezTo>
                          <a:pt x="515981" y="773212"/>
                          <a:pt x="523860" y="773212"/>
                          <a:pt x="527800" y="777152"/>
                        </a:cubicBezTo>
                        <a:cubicBezTo>
                          <a:pt x="555376" y="781091"/>
                          <a:pt x="579013" y="781091"/>
                          <a:pt x="602650" y="781091"/>
                        </a:cubicBezTo>
                        <a:cubicBezTo>
                          <a:pt x="622347" y="781091"/>
                          <a:pt x="638105" y="781091"/>
                          <a:pt x="657803" y="777152"/>
                        </a:cubicBezTo>
                        <a:cubicBezTo>
                          <a:pt x="705077" y="769273"/>
                          <a:pt x="744472" y="761394"/>
                          <a:pt x="779927" y="741696"/>
                        </a:cubicBezTo>
                        <a:cubicBezTo>
                          <a:pt x="791745" y="737757"/>
                          <a:pt x="803564" y="729878"/>
                          <a:pt x="819322" y="725938"/>
                        </a:cubicBezTo>
                        <a:cubicBezTo>
                          <a:pt x="819322" y="725938"/>
                          <a:pt x="819322" y="725938"/>
                          <a:pt x="823261" y="725938"/>
                        </a:cubicBezTo>
                        <a:cubicBezTo>
                          <a:pt x="842959" y="733817"/>
                          <a:pt x="862656" y="733817"/>
                          <a:pt x="878414" y="729878"/>
                        </a:cubicBezTo>
                        <a:cubicBezTo>
                          <a:pt x="902051" y="725938"/>
                          <a:pt x="929627" y="714120"/>
                          <a:pt x="945385" y="694422"/>
                        </a:cubicBezTo>
                        <a:cubicBezTo>
                          <a:pt x="953264" y="682604"/>
                          <a:pt x="957204" y="670786"/>
                          <a:pt x="953264" y="662907"/>
                        </a:cubicBezTo>
                        <a:cubicBezTo>
                          <a:pt x="949325" y="643209"/>
                          <a:pt x="929627" y="627451"/>
                          <a:pt x="913869" y="615633"/>
                        </a:cubicBezTo>
                        <a:cubicBezTo>
                          <a:pt x="913869" y="615633"/>
                          <a:pt x="913869" y="615633"/>
                          <a:pt x="913869" y="611693"/>
                        </a:cubicBezTo>
                        <a:cubicBezTo>
                          <a:pt x="913869" y="584117"/>
                          <a:pt x="909930" y="552601"/>
                          <a:pt x="905990" y="521085"/>
                        </a:cubicBezTo>
                        <a:cubicBezTo>
                          <a:pt x="902051" y="477751"/>
                          <a:pt x="890232" y="438356"/>
                          <a:pt x="882353" y="402901"/>
                        </a:cubicBezTo>
                        <a:cubicBezTo>
                          <a:pt x="874474" y="367446"/>
                          <a:pt x="862656" y="328051"/>
                          <a:pt x="846898" y="284716"/>
                        </a:cubicBezTo>
                        <a:cubicBezTo>
                          <a:pt x="846898" y="284716"/>
                          <a:pt x="846898" y="280777"/>
                          <a:pt x="846898" y="280777"/>
                        </a:cubicBezTo>
                        <a:cubicBezTo>
                          <a:pt x="846898" y="280777"/>
                          <a:pt x="850838" y="280777"/>
                          <a:pt x="850838" y="280777"/>
                        </a:cubicBezTo>
                        <a:lnTo>
                          <a:pt x="850838" y="280777"/>
                        </a:lnTo>
                        <a:cubicBezTo>
                          <a:pt x="850838" y="280777"/>
                          <a:pt x="850838" y="280777"/>
                          <a:pt x="850838" y="280777"/>
                        </a:cubicBezTo>
                        <a:cubicBezTo>
                          <a:pt x="854777" y="284716"/>
                          <a:pt x="862656" y="288656"/>
                          <a:pt x="866596" y="292595"/>
                        </a:cubicBezTo>
                        <a:cubicBezTo>
                          <a:pt x="878414" y="300474"/>
                          <a:pt x="886293" y="308353"/>
                          <a:pt x="898111" y="316232"/>
                        </a:cubicBezTo>
                        <a:cubicBezTo>
                          <a:pt x="898111" y="316232"/>
                          <a:pt x="898111" y="316232"/>
                          <a:pt x="898111" y="320172"/>
                        </a:cubicBezTo>
                        <a:cubicBezTo>
                          <a:pt x="898111" y="328051"/>
                          <a:pt x="898111" y="335930"/>
                          <a:pt x="902051" y="343809"/>
                        </a:cubicBezTo>
                        <a:cubicBezTo>
                          <a:pt x="905990" y="347748"/>
                          <a:pt x="913869" y="351688"/>
                          <a:pt x="921748" y="351688"/>
                        </a:cubicBezTo>
                        <a:cubicBezTo>
                          <a:pt x="933567" y="351688"/>
                          <a:pt x="945385" y="347748"/>
                          <a:pt x="949325" y="347748"/>
                        </a:cubicBezTo>
                        <a:cubicBezTo>
                          <a:pt x="976901" y="335930"/>
                          <a:pt x="996598" y="324111"/>
                          <a:pt x="1012356" y="308353"/>
                        </a:cubicBezTo>
                        <a:cubicBezTo>
                          <a:pt x="1043872" y="276837"/>
                          <a:pt x="1079328" y="233503"/>
                          <a:pt x="1067509" y="194108"/>
                        </a:cubicBezTo>
                        <a:cubicBezTo>
                          <a:pt x="1063570" y="186229"/>
                          <a:pt x="1051751" y="182290"/>
                          <a:pt x="1043872" y="182290"/>
                        </a:cubicBezTo>
                        <a:cubicBezTo>
                          <a:pt x="1035993" y="182290"/>
                          <a:pt x="1028114" y="186229"/>
                          <a:pt x="1024175" y="186229"/>
                        </a:cubicBezTo>
                        <a:cubicBezTo>
                          <a:pt x="1024175" y="186229"/>
                          <a:pt x="1020235" y="186229"/>
                          <a:pt x="1020235" y="186229"/>
                        </a:cubicBezTo>
                        <a:cubicBezTo>
                          <a:pt x="1016296" y="182290"/>
                          <a:pt x="1012356" y="178350"/>
                          <a:pt x="1008417" y="178350"/>
                        </a:cubicBezTo>
                        <a:cubicBezTo>
                          <a:pt x="1004477" y="174411"/>
                          <a:pt x="1000538" y="174411"/>
                          <a:pt x="996598" y="170471"/>
                        </a:cubicBezTo>
                        <a:lnTo>
                          <a:pt x="992659" y="166532"/>
                        </a:lnTo>
                        <a:cubicBezTo>
                          <a:pt x="980841" y="154714"/>
                          <a:pt x="965083" y="142895"/>
                          <a:pt x="953264" y="135016"/>
                        </a:cubicBezTo>
                        <a:lnTo>
                          <a:pt x="953264" y="135016"/>
                        </a:lnTo>
                        <a:cubicBezTo>
                          <a:pt x="921748" y="115319"/>
                          <a:pt x="894172" y="95621"/>
                          <a:pt x="858717" y="75924"/>
                        </a:cubicBezTo>
                        <a:lnTo>
                          <a:pt x="850838" y="71984"/>
                        </a:lnTo>
                        <a:cubicBezTo>
                          <a:pt x="807503" y="48347"/>
                          <a:pt x="760229" y="24711"/>
                          <a:pt x="709016" y="24711"/>
                        </a:cubicBezTo>
                        <a:cubicBezTo>
                          <a:pt x="701137" y="24711"/>
                          <a:pt x="693258" y="24711"/>
                          <a:pt x="685379" y="24711"/>
                        </a:cubicBezTo>
                        <a:cubicBezTo>
                          <a:pt x="685379" y="24711"/>
                          <a:pt x="681440" y="24711"/>
                          <a:pt x="681440" y="24711"/>
                        </a:cubicBezTo>
                        <a:cubicBezTo>
                          <a:pt x="669621" y="8953"/>
                          <a:pt x="661742" y="1074"/>
                          <a:pt x="645984" y="1074"/>
                        </a:cubicBezTo>
                        <a:cubicBezTo>
                          <a:pt x="634166" y="1074"/>
                          <a:pt x="622347" y="5013"/>
                          <a:pt x="614469" y="8953"/>
                        </a:cubicBezTo>
                        <a:cubicBezTo>
                          <a:pt x="610529" y="8953"/>
                          <a:pt x="606590" y="12892"/>
                          <a:pt x="602650" y="12892"/>
                        </a:cubicBezTo>
                        <a:cubicBezTo>
                          <a:pt x="582953" y="20771"/>
                          <a:pt x="555376" y="20771"/>
                          <a:pt x="531739" y="16832"/>
                        </a:cubicBezTo>
                        <a:cubicBezTo>
                          <a:pt x="527800" y="16832"/>
                          <a:pt x="523860" y="16832"/>
                          <a:pt x="519921" y="12892"/>
                        </a:cubicBezTo>
                        <a:cubicBezTo>
                          <a:pt x="515981" y="16832"/>
                          <a:pt x="504163" y="16832"/>
                          <a:pt x="496284" y="16832"/>
                        </a:cubicBezTo>
                        <a:cubicBezTo>
                          <a:pt x="480526" y="16832"/>
                          <a:pt x="472647" y="20771"/>
                          <a:pt x="460829" y="32590"/>
                        </a:cubicBezTo>
                        <a:cubicBezTo>
                          <a:pt x="460829" y="32590"/>
                          <a:pt x="456889" y="36529"/>
                          <a:pt x="456889" y="36529"/>
                        </a:cubicBezTo>
                        <a:lnTo>
                          <a:pt x="456889" y="36529"/>
                        </a:lnTo>
                        <a:cubicBezTo>
                          <a:pt x="456889" y="36529"/>
                          <a:pt x="452950" y="36529"/>
                          <a:pt x="452950" y="36529"/>
                        </a:cubicBezTo>
                        <a:cubicBezTo>
                          <a:pt x="449010" y="36529"/>
                          <a:pt x="445071" y="32590"/>
                          <a:pt x="441131" y="32590"/>
                        </a:cubicBezTo>
                        <a:cubicBezTo>
                          <a:pt x="421434" y="28650"/>
                          <a:pt x="401736" y="24711"/>
                          <a:pt x="382039" y="20771"/>
                        </a:cubicBezTo>
                        <a:cubicBezTo>
                          <a:pt x="370221" y="20771"/>
                          <a:pt x="354463" y="16832"/>
                          <a:pt x="342644" y="16832"/>
                        </a:cubicBezTo>
                        <a:cubicBezTo>
                          <a:pt x="307189" y="16832"/>
                          <a:pt x="271733" y="20771"/>
                          <a:pt x="244157" y="32590"/>
                        </a:cubicBezTo>
                        <a:cubicBezTo>
                          <a:pt x="196883" y="52287"/>
                          <a:pt x="161428" y="87742"/>
                          <a:pt x="133851" y="119258"/>
                        </a:cubicBezTo>
                        <a:cubicBezTo>
                          <a:pt x="125972" y="127137"/>
                          <a:pt x="118094" y="135016"/>
                          <a:pt x="110215" y="142895"/>
                        </a:cubicBezTo>
                        <a:cubicBezTo>
                          <a:pt x="90517" y="166532"/>
                          <a:pt x="70820" y="190169"/>
                          <a:pt x="43243" y="209866"/>
                        </a:cubicBezTo>
                        <a:cubicBezTo>
                          <a:pt x="43243" y="209866"/>
                          <a:pt x="43243" y="209866"/>
                          <a:pt x="39304" y="209866"/>
                        </a:cubicBezTo>
                        <a:cubicBezTo>
                          <a:pt x="31425" y="209866"/>
                          <a:pt x="11727" y="213806"/>
                          <a:pt x="3849" y="229564"/>
                        </a:cubicBezTo>
                        <a:cubicBezTo>
                          <a:pt x="-7970" y="268959"/>
                          <a:pt x="23546" y="312293"/>
                          <a:pt x="59001" y="335930"/>
                        </a:cubicBezTo>
                        <a:cubicBezTo>
                          <a:pt x="86578" y="355627"/>
                          <a:pt x="110215" y="367446"/>
                          <a:pt x="133851" y="371385"/>
                        </a:cubicBezTo>
                        <a:cubicBezTo>
                          <a:pt x="141730" y="371385"/>
                          <a:pt x="153549" y="375324"/>
                          <a:pt x="165367" y="375324"/>
                        </a:cubicBezTo>
                        <a:lnTo>
                          <a:pt x="165367" y="375324"/>
                        </a:lnTo>
                        <a:cubicBezTo>
                          <a:pt x="177186" y="375324"/>
                          <a:pt x="185065" y="371385"/>
                          <a:pt x="189004" y="367446"/>
                        </a:cubicBezTo>
                        <a:cubicBezTo>
                          <a:pt x="196883" y="359567"/>
                          <a:pt x="196883" y="347748"/>
                          <a:pt x="189004" y="324111"/>
                        </a:cubicBezTo>
                        <a:cubicBezTo>
                          <a:pt x="189004" y="316232"/>
                          <a:pt x="185065" y="312293"/>
                          <a:pt x="181125" y="304414"/>
                        </a:cubicBezTo>
                        <a:cubicBezTo>
                          <a:pt x="181125" y="304414"/>
                          <a:pt x="181125" y="300474"/>
                          <a:pt x="181125" y="300474"/>
                        </a:cubicBezTo>
                        <a:cubicBezTo>
                          <a:pt x="192944" y="288656"/>
                          <a:pt x="200823" y="276837"/>
                          <a:pt x="212641" y="265019"/>
                        </a:cubicBezTo>
                        <a:cubicBezTo>
                          <a:pt x="224460" y="253201"/>
                          <a:pt x="240218" y="237443"/>
                          <a:pt x="252036" y="225624"/>
                        </a:cubicBezTo>
                        <a:lnTo>
                          <a:pt x="259915" y="217745"/>
                        </a:lnTo>
                        <a:cubicBezTo>
                          <a:pt x="259915" y="217745"/>
                          <a:pt x="263854" y="217745"/>
                          <a:pt x="263854" y="217745"/>
                        </a:cubicBezTo>
                        <a:cubicBezTo>
                          <a:pt x="263854" y="217745"/>
                          <a:pt x="267794" y="221685"/>
                          <a:pt x="263854" y="221685"/>
                        </a:cubicBezTo>
                        <a:cubicBezTo>
                          <a:pt x="248097" y="272898"/>
                          <a:pt x="240218" y="328051"/>
                          <a:pt x="236278" y="379264"/>
                        </a:cubicBezTo>
                        <a:lnTo>
                          <a:pt x="232339" y="398961"/>
                        </a:lnTo>
                        <a:cubicBezTo>
                          <a:pt x="228399" y="414719"/>
                          <a:pt x="228399" y="430477"/>
                          <a:pt x="224460" y="446235"/>
                        </a:cubicBezTo>
                        <a:cubicBezTo>
                          <a:pt x="220520" y="477751"/>
                          <a:pt x="216581" y="513206"/>
                          <a:pt x="212641" y="544722"/>
                        </a:cubicBezTo>
                        <a:cubicBezTo>
                          <a:pt x="208702" y="572299"/>
                          <a:pt x="208702" y="599875"/>
                          <a:pt x="212641" y="627451"/>
                        </a:cubicBezTo>
                        <a:cubicBezTo>
                          <a:pt x="212641" y="627451"/>
                          <a:pt x="212641" y="631391"/>
                          <a:pt x="208702" y="631391"/>
                        </a:cubicBezTo>
                        <a:cubicBezTo>
                          <a:pt x="204762" y="635330"/>
                          <a:pt x="200823" y="635330"/>
                          <a:pt x="196883" y="639270"/>
                        </a:cubicBezTo>
                        <a:cubicBezTo>
                          <a:pt x="185065" y="655028"/>
                          <a:pt x="185065" y="674725"/>
                          <a:pt x="189004" y="686544"/>
                        </a:cubicBezTo>
                        <a:cubicBezTo>
                          <a:pt x="200823" y="721999"/>
                          <a:pt x="228399" y="753515"/>
                          <a:pt x="263854" y="769273"/>
                        </a:cubicBezTo>
                        <a:cubicBezTo>
                          <a:pt x="291431" y="781091"/>
                          <a:pt x="319007" y="785031"/>
                          <a:pt x="350523" y="785031"/>
                        </a:cubicBezTo>
                        <a:cubicBezTo>
                          <a:pt x="405676" y="792909"/>
                          <a:pt x="441131" y="785031"/>
                          <a:pt x="476587" y="769273"/>
                        </a:cubicBezTo>
                        <a:cubicBezTo>
                          <a:pt x="476587" y="769273"/>
                          <a:pt x="476587" y="769273"/>
                          <a:pt x="476587" y="769273"/>
                        </a:cubicBezTo>
                        <a:lnTo>
                          <a:pt x="476587" y="769273"/>
                        </a:lnTo>
                        <a:close/>
                      </a:path>
                    </a:pathLst>
                  </a:custGeom>
                  <a:solidFill>
                    <a:srgbClr val="93790C"/>
                  </a:solidFill>
                  <a:ln w="39379" cap="flat">
                    <a:noFill/>
                    <a:prstDash val="solid"/>
                    <a:miter/>
                  </a:ln>
                </p:spPr>
                <p:txBody>
                  <a:bodyPr rtlCol="0" anchor="ctr"/>
                  <a:lstStyle/>
                  <a:p>
                    <a:endParaRPr lang="en-US"/>
                  </a:p>
                </p:txBody>
              </p:sp>
            </p:grpSp>
            <p:sp>
              <p:nvSpPr>
                <p:cNvPr id="3624" name="Freeform: Shape 3623">
                  <a:extLst>
                    <a:ext uri="{FF2B5EF4-FFF2-40B4-BE49-F238E27FC236}">
                      <a16:creationId xmlns:a16="http://schemas.microsoft.com/office/drawing/2014/main" xmlns="" id="{D3E21179-5875-4D25-AB38-C6DF6E787A17}"/>
                    </a:ext>
                  </a:extLst>
                </p:cNvPr>
                <p:cNvSpPr/>
                <p:nvPr/>
              </p:nvSpPr>
              <p:spPr>
                <a:xfrm>
                  <a:off x="12608631" y="2043943"/>
                  <a:ext cx="1075681" cy="803416"/>
                </a:xfrm>
                <a:custGeom>
                  <a:avLst/>
                  <a:gdLst>
                    <a:gd name="connsiteX0" fmla="*/ 55081 w 1075681"/>
                    <a:gd name="connsiteY0" fmla="*/ 354553 h 803416"/>
                    <a:gd name="connsiteX1" fmla="*/ 129931 w 1075681"/>
                    <a:gd name="connsiteY1" fmla="*/ 390009 h 803416"/>
                    <a:gd name="connsiteX2" fmla="*/ 189023 w 1075681"/>
                    <a:gd name="connsiteY2" fmla="*/ 386069 h 803416"/>
                    <a:gd name="connsiteX3" fmla="*/ 192963 w 1075681"/>
                    <a:gd name="connsiteY3" fmla="*/ 338795 h 803416"/>
                    <a:gd name="connsiteX4" fmla="*/ 185084 w 1075681"/>
                    <a:gd name="connsiteY4" fmla="*/ 319098 h 803416"/>
                    <a:gd name="connsiteX5" fmla="*/ 216600 w 1075681"/>
                    <a:gd name="connsiteY5" fmla="*/ 283643 h 803416"/>
                    <a:gd name="connsiteX6" fmla="*/ 263873 w 1075681"/>
                    <a:gd name="connsiteY6" fmla="*/ 236369 h 803416"/>
                    <a:gd name="connsiteX7" fmla="*/ 232357 w 1075681"/>
                    <a:gd name="connsiteY7" fmla="*/ 413646 h 803416"/>
                    <a:gd name="connsiteX8" fmla="*/ 212660 w 1075681"/>
                    <a:gd name="connsiteY8" fmla="*/ 559406 h 803416"/>
                    <a:gd name="connsiteX9" fmla="*/ 212660 w 1075681"/>
                    <a:gd name="connsiteY9" fmla="*/ 642135 h 803416"/>
                    <a:gd name="connsiteX10" fmla="*/ 200842 w 1075681"/>
                    <a:gd name="connsiteY10" fmla="*/ 650015 h 803416"/>
                    <a:gd name="connsiteX11" fmla="*/ 192963 w 1075681"/>
                    <a:gd name="connsiteY11" fmla="*/ 701228 h 803416"/>
                    <a:gd name="connsiteX12" fmla="*/ 271752 w 1075681"/>
                    <a:gd name="connsiteY12" fmla="*/ 787896 h 803416"/>
                    <a:gd name="connsiteX13" fmla="*/ 468727 w 1075681"/>
                    <a:gd name="connsiteY13" fmla="*/ 780017 h 803416"/>
                    <a:gd name="connsiteX14" fmla="*/ 519940 w 1075681"/>
                    <a:gd name="connsiteY14" fmla="*/ 787896 h 803416"/>
                    <a:gd name="connsiteX15" fmla="*/ 649943 w 1075681"/>
                    <a:gd name="connsiteY15" fmla="*/ 791836 h 803416"/>
                    <a:gd name="connsiteX16" fmla="*/ 772067 w 1075681"/>
                    <a:gd name="connsiteY16" fmla="*/ 756380 h 803416"/>
                    <a:gd name="connsiteX17" fmla="*/ 811462 w 1075681"/>
                    <a:gd name="connsiteY17" fmla="*/ 740622 h 803416"/>
                    <a:gd name="connsiteX18" fmla="*/ 870554 w 1075681"/>
                    <a:gd name="connsiteY18" fmla="*/ 744562 h 803416"/>
                    <a:gd name="connsiteX19" fmla="*/ 937525 w 1075681"/>
                    <a:gd name="connsiteY19" fmla="*/ 705167 h 803416"/>
                    <a:gd name="connsiteX20" fmla="*/ 906009 w 1075681"/>
                    <a:gd name="connsiteY20" fmla="*/ 618499 h 803416"/>
                    <a:gd name="connsiteX21" fmla="*/ 898130 w 1075681"/>
                    <a:gd name="connsiteY21" fmla="*/ 527891 h 803416"/>
                    <a:gd name="connsiteX22" fmla="*/ 874493 w 1075681"/>
                    <a:gd name="connsiteY22" fmla="*/ 405767 h 803416"/>
                    <a:gd name="connsiteX23" fmla="*/ 839038 w 1075681"/>
                    <a:gd name="connsiteY23" fmla="*/ 287582 h 803416"/>
                    <a:gd name="connsiteX24" fmla="*/ 842978 w 1075681"/>
                    <a:gd name="connsiteY24" fmla="*/ 291522 h 803416"/>
                    <a:gd name="connsiteX25" fmla="*/ 890251 w 1075681"/>
                    <a:gd name="connsiteY25" fmla="*/ 326977 h 803416"/>
                    <a:gd name="connsiteX26" fmla="*/ 898130 w 1075681"/>
                    <a:gd name="connsiteY26" fmla="*/ 350614 h 803416"/>
                    <a:gd name="connsiteX27" fmla="*/ 949344 w 1075681"/>
                    <a:gd name="connsiteY27" fmla="*/ 354553 h 803416"/>
                    <a:gd name="connsiteX28" fmla="*/ 1016315 w 1075681"/>
                    <a:gd name="connsiteY28" fmla="*/ 315159 h 803416"/>
                    <a:gd name="connsiteX29" fmla="*/ 1075407 w 1075681"/>
                    <a:gd name="connsiteY29" fmla="*/ 212732 h 803416"/>
                    <a:gd name="connsiteX30" fmla="*/ 1028133 w 1075681"/>
                    <a:gd name="connsiteY30" fmla="*/ 208793 h 803416"/>
                    <a:gd name="connsiteX31" fmla="*/ 980859 w 1075681"/>
                    <a:gd name="connsiteY31" fmla="*/ 236369 h 803416"/>
                    <a:gd name="connsiteX32" fmla="*/ 933586 w 1075681"/>
                    <a:gd name="connsiteY32" fmla="*/ 244248 h 803416"/>
                    <a:gd name="connsiteX33" fmla="*/ 886312 w 1075681"/>
                    <a:gd name="connsiteY33" fmla="*/ 193035 h 803416"/>
                    <a:gd name="connsiteX34" fmla="*/ 839038 w 1075681"/>
                    <a:gd name="connsiteY34" fmla="*/ 145761 h 803416"/>
                    <a:gd name="connsiteX35" fmla="*/ 783885 w 1075681"/>
                    <a:gd name="connsiteY35" fmla="*/ 122124 h 803416"/>
                    <a:gd name="connsiteX36" fmla="*/ 760248 w 1075681"/>
                    <a:gd name="connsiteY36" fmla="*/ 43334 h 803416"/>
                    <a:gd name="connsiteX37" fmla="*/ 772067 w 1075681"/>
                    <a:gd name="connsiteY37" fmla="*/ 35455 h 803416"/>
                    <a:gd name="connsiteX38" fmla="*/ 689338 w 1075681"/>
                    <a:gd name="connsiteY38" fmla="*/ 27576 h 803416"/>
                    <a:gd name="connsiteX39" fmla="*/ 649943 w 1075681"/>
                    <a:gd name="connsiteY39" fmla="*/ 0 h 803416"/>
                    <a:gd name="connsiteX40" fmla="*/ 602669 w 1075681"/>
                    <a:gd name="connsiteY40" fmla="*/ 15758 h 803416"/>
                    <a:gd name="connsiteX41" fmla="*/ 535698 w 1075681"/>
                    <a:gd name="connsiteY41" fmla="*/ 19697 h 803416"/>
                    <a:gd name="connsiteX42" fmla="*/ 452969 w 1075681"/>
                    <a:gd name="connsiteY42" fmla="*/ 27576 h 803416"/>
                    <a:gd name="connsiteX43" fmla="*/ 449029 w 1075681"/>
                    <a:gd name="connsiteY43" fmla="*/ 31516 h 803416"/>
                    <a:gd name="connsiteX44" fmla="*/ 433271 w 1075681"/>
                    <a:gd name="connsiteY44" fmla="*/ 27576 h 803416"/>
                    <a:gd name="connsiteX45" fmla="*/ 374179 w 1075681"/>
                    <a:gd name="connsiteY45" fmla="*/ 15758 h 803416"/>
                    <a:gd name="connsiteX46" fmla="*/ 326905 w 1075681"/>
                    <a:gd name="connsiteY46" fmla="*/ 11818 h 803416"/>
                    <a:gd name="connsiteX47" fmla="*/ 330845 w 1075681"/>
                    <a:gd name="connsiteY47" fmla="*/ 15758 h 803416"/>
                    <a:gd name="connsiteX48" fmla="*/ 315087 w 1075681"/>
                    <a:gd name="connsiteY48" fmla="*/ 63032 h 803416"/>
                    <a:gd name="connsiteX49" fmla="*/ 220539 w 1075681"/>
                    <a:gd name="connsiteY49" fmla="*/ 118184 h 803416"/>
                    <a:gd name="connsiteX50" fmla="*/ 125991 w 1075681"/>
                    <a:gd name="connsiteY50" fmla="*/ 232429 h 803416"/>
                    <a:gd name="connsiteX51" fmla="*/ 90536 w 1075681"/>
                    <a:gd name="connsiteY51" fmla="*/ 299401 h 803416"/>
                    <a:gd name="connsiteX52" fmla="*/ 27504 w 1075681"/>
                    <a:gd name="connsiteY52" fmla="*/ 275764 h 803416"/>
                    <a:gd name="connsiteX53" fmla="*/ 19625 w 1075681"/>
                    <a:gd name="connsiteY53" fmla="*/ 248187 h 803416"/>
                    <a:gd name="connsiteX54" fmla="*/ 27504 w 1075681"/>
                    <a:gd name="connsiteY54" fmla="*/ 236369 h 803416"/>
                    <a:gd name="connsiteX55" fmla="*/ 39323 w 1075681"/>
                    <a:gd name="connsiteY55" fmla="*/ 212732 h 803416"/>
                    <a:gd name="connsiteX56" fmla="*/ 3867 w 1075681"/>
                    <a:gd name="connsiteY56" fmla="*/ 236369 h 803416"/>
                    <a:gd name="connsiteX57" fmla="*/ 55081 w 1075681"/>
                    <a:gd name="connsiteY57" fmla="*/ 354553 h 803416"/>
                    <a:gd name="connsiteX58" fmla="*/ 559335 w 1075681"/>
                    <a:gd name="connsiteY58" fmla="*/ 756380 h 803416"/>
                    <a:gd name="connsiteX59" fmla="*/ 567214 w 1075681"/>
                    <a:gd name="connsiteY59" fmla="*/ 744562 h 803416"/>
                    <a:gd name="connsiteX60" fmla="*/ 606608 w 1075681"/>
                    <a:gd name="connsiteY60" fmla="*/ 736683 h 803416"/>
                    <a:gd name="connsiteX61" fmla="*/ 642064 w 1075681"/>
                    <a:gd name="connsiteY61" fmla="*/ 728804 h 803416"/>
                    <a:gd name="connsiteX62" fmla="*/ 732672 w 1075681"/>
                    <a:gd name="connsiteY62" fmla="*/ 697288 h 803416"/>
                    <a:gd name="connsiteX63" fmla="*/ 783885 w 1075681"/>
                    <a:gd name="connsiteY63" fmla="*/ 669712 h 803416"/>
                    <a:gd name="connsiteX64" fmla="*/ 799643 w 1075681"/>
                    <a:gd name="connsiteY64" fmla="*/ 653954 h 803416"/>
                    <a:gd name="connsiteX65" fmla="*/ 839038 w 1075681"/>
                    <a:gd name="connsiteY65" fmla="*/ 638196 h 803416"/>
                    <a:gd name="connsiteX66" fmla="*/ 862675 w 1075681"/>
                    <a:gd name="connsiteY66" fmla="*/ 673651 h 803416"/>
                    <a:gd name="connsiteX67" fmla="*/ 846917 w 1075681"/>
                    <a:gd name="connsiteY67" fmla="*/ 697288 h 803416"/>
                    <a:gd name="connsiteX68" fmla="*/ 744490 w 1075681"/>
                    <a:gd name="connsiteY68" fmla="*/ 752441 h 803416"/>
                    <a:gd name="connsiteX69" fmla="*/ 559335 w 1075681"/>
                    <a:gd name="connsiteY69" fmla="*/ 756380 h 803416"/>
                    <a:gd name="connsiteX70" fmla="*/ 307208 w 1075681"/>
                    <a:gd name="connsiteY70" fmla="*/ 393948 h 803416"/>
                    <a:gd name="connsiteX71" fmla="*/ 330845 w 1075681"/>
                    <a:gd name="connsiteY71" fmla="*/ 236369 h 803416"/>
                    <a:gd name="connsiteX72" fmla="*/ 409634 w 1075681"/>
                    <a:gd name="connsiteY72" fmla="*/ 98487 h 803416"/>
                    <a:gd name="connsiteX73" fmla="*/ 492363 w 1075681"/>
                    <a:gd name="connsiteY73" fmla="*/ 106366 h 803416"/>
                    <a:gd name="connsiteX74" fmla="*/ 555395 w 1075681"/>
                    <a:gd name="connsiteY74" fmla="*/ 133942 h 803416"/>
                    <a:gd name="connsiteX75" fmla="*/ 649943 w 1075681"/>
                    <a:gd name="connsiteY75" fmla="*/ 110305 h 803416"/>
                    <a:gd name="connsiteX76" fmla="*/ 768127 w 1075681"/>
                    <a:gd name="connsiteY76" fmla="*/ 228490 h 803416"/>
                    <a:gd name="connsiteX77" fmla="*/ 772067 w 1075681"/>
                    <a:gd name="connsiteY77" fmla="*/ 311219 h 803416"/>
                    <a:gd name="connsiteX78" fmla="*/ 756309 w 1075681"/>
                    <a:gd name="connsiteY78" fmla="*/ 311219 h 803416"/>
                    <a:gd name="connsiteX79" fmla="*/ 716914 w 1075681"/>
                    <a:gd name="connsiteY79" fmla="*/ 283643 h 803416"/>
                    <a:gd name="connsiteX80" fmla="*/ 638124 w 1075681"/>
                    <a:gd name="connsiteY80" fmla="*/ 319098 h 803416"/>
                    <a:gd name="connsiteX81" fmla="*/ 598729 w 1075681"/>
                    <a:gd name="connsiteY81" fmla="*/ 390009 h 803416"/>
                    <a:gd name="connsiteX82" fmla="*/ 484484 w 1075681"/>
                    <a:gd name="connsiteY82" fmla="*/ 409706 h 803416"/>
                    <a:gd name="connsiteX83" fmla="*/ 350542 w 1075681"/>
                    <a:gd name="connsiteY83" fmla="*/ 460919 h 803416"/>
                    <a:gd name="connsiteX84" fmla="*/ 307208 w 1075681"/>
                    <a:gd name="connsiteY84" fmla="*/ 393948 h 80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075681" h="803416">
                      <a:moveTo>
                        <a:pt x="55081" y="354553"/>
                      </a:moveTo>
                      <a:cubicBezTo>
                        <a:pt x="78718" y="370311"/>
                        <a:pt x="102354" y="386069"/>
                        <a:pt x="129931" y="390009"/>
                      </a:cubicBezTo>
                      <a:cubicBezTo>
                        <a:pt x="145689" y="393948"/>
                        <a:pt x="173265" y="397888"/>
                        <a:pt x="189023" y="386069"/>
                      </a:cubicBezTo>
                      <a:cubicBezTo>
                        <a:pt x="200842" y="374251"/>
                        <a:pt x="192963" y="350614"/>
                        <a:pt x="192963" y="338795"/>
                      </a:cubicBezTo>
                      <a:cubicBezTo>
                        <a:pt x="192963" y="330916"/>
                        <a:pt x="189023" y="323037"/>
                        <a:pt x="185084" y="319098"/>
                      </a:cubicBezTo>
                      <a:cubicBezTo>
                        <a:pt x="196902" y="307280"/>
                        <a:pt x="204781" y="295461"/>
                        <a:pt x="216600" y="283643"/>
                      </a:cubicBezTo>
                      <a:cubicBezTo>
                        <a:pt x="232357" y="267885"/>
                        <a:pt x="248115" y="252127"/>
                        <a:pt x="263873" y="236369"/>
                      </a:cubicBezTo>
                      <a:cubicBezTo>
                        <a:pt x="248115" y="295461"/>
                        <a:pt x="240236" y="354553"/>
                        <a:pt x="232357" y="413646"/>
                      </a:cubicBezTo>
                      <a:cubicBezTo>
                        <a:pt x="224478" y="460919"/>
                        <a:pt x="216600" y="512133"/>
                        <a:pt x="212660" y="559406"/>
                      </a:cubicBezTo>
                      <a:cubicBezTo>
                        <a:pt x="208721" y="586983"/>
                        <a:pt x="208721" y="614559"/>
                        <a:pt x="212660" y="642135"/>
                      </a:cubicBezTo>
                      <a:cubicBezTo>
                        <a:pt x="208721" y="646075"/>
                        <a:pt x="204781" y="646075"/>
                        <a:pt x="200842" y="650015"/>
                      </a:cubicBezTo>
                      <a:cubicBezTo>
                        <a:pt x="189023" y="665773"/>
                        <a:pt x="189023" y="685470"/>
                        <a:pt x="192963" y="701228"/>
                      </a:cubicBezTo>
                      <a:cubicBezTo>
                        <a:pt x="204781" y="740622"/>
                        <a:pt x="236297" y="772138"/>
                        <a:pt x="271752" y="787896"/>
                      </a:cubicBezTo>
                      <a:cubicBezTo>
                        <a:pt x="334784" y="811533"/>
                        <a:pt x="409634" y="807594"/>
                        <a:pt x="468727" y="780017"/>
                      </a:cubicBezTo>
                      <a:cubicBezTo>
                        <a:pt x="484484" y="783957"/>
                        <a:pt x="504182" y="783957"/>
                        <a:pt x="519940" y="787896"/>
                      </a:cubicBezTo>
                      <a:cubicBezTo>
                        <a:pt x="563274" y="795775"/>
                        <a:pt x="606608" y="795775"/>
                        <a:pt x="649943" y="791836"/>
                      </a:cubicBezTo>
                      <a:cubicBezTo>
                        <a:pt x="693277" y="787896"/>
                        <a:pt x="732672" y="776078"/>
                        <a:pt x="772067" y="756380"/>
                      </a:cubicBezTo>
                      <a:cubicBezTo>
                        <a:pt x="783885" y="748502"/>
                        <a:pt x="799643" y="744562"/>
                        <a:pt x="811462" y="740622"/>
                      </a:cubicBezTo>
                      <a:cubicBezTo>
                        <a:pt x="831159" y="744562"/>
                        <a:pt x="850856" y="748502"/>
                        <a:pt x="870554" y="744562"/>
                      </a:cubicBezTo>
                      <a:cubicBezTo>
                        <a:pt x="894191" y="740622"/>
                        <a:pt x="925707" y="728804"/>
                        <a:pt x="937525" y="705167"/>
                      </a:cubicBezTo>
                      <a:cubicBezTo>
                        <a:pt x="961162" y="669712"/>
                        <a:pt x="937525" y="638196"/>
                        <a:pt x="906009" y="618499"/>
                      </a:cubicBezTo>
                      <a:cubicBezTo>
                        <a:pt x="906009" y="586983"/>
                        <a:pt x="902070" y="559406"/>
                        <a:pt x="898130" y="527891"/>
                      </a:cubicBezTo>
                      <a:cubicBezTo>
                        <a:pt x="894191" y="488496"/>
                        <a:pt x="882372" y="449101"/>
                        <a:pt x="874493" y="405767"/>
                      </a:cubicBezTo>
                      <a:cubicBezTo>
                        <a:pt x="862675" y="366372"/>
                        <a:pt x="850856" y="326977"/>
                        <a:pt x="839038" y="287582"/>
                      </a:cubicBezTo>
                      <a:cubicBezTo>
                        <a:pt x="839038" y="287582"/>
                        <a:pt x="842978" y="287582"/>
                        <a:pt x="842978" y="291522"/>
                      </a:cubicBezTo>
                      <a:cubicBezTo>
                        <a:pt x="858735" y="303340"/>
                        <a:pt x="874493" y="315159"/>
                        <a:pt x="890251" y="326977"/>
                      </a:cubicBezTo>
                      <a:cubicBezTo>
                        <a:pt x="890251" y="334856"/>
                        <a:pt x="890251" y="346674"/>
                        <a:pt x="898130" y="350614"/>
                      </a:cubicBezTo>
                      <a:cubicBezTo>
                        <a:pt x="909949" y="366372"/>
                        <a:pt x="933586" y="358493"/>
                        <a:pt x="949344" y="354553"/>
                      </a:cubicBezTo>
                      <a:cubicBezTo>
                        <a:pt x="972980" y="346674"/>
                        <a:pt x="996617" y="334856"/>
                        <a:pt x="1016315" y="315159"/>
                      </a:cubicBezTo>
                      <a:cubicBezTo>
                        <a:pt x="1039952" y="291522"/>
                        <a:pt x="1079347" y="252127"/>
                        <a:pt x="1075407" y="212732"/>
                      </a:cubicBezTo>
                      <a:cubicBezTo>
                        <a:pt x="1059649" y="208793"/>
                        <a:pt x="1047831" y="208793"/>
                        <a:pt x="1028133" y="208793"/>
                      </a:cubicBezTo>
                      <a:cubicBezTo>
                        <a:pt x="1012375" y="212732"/>
                        <a:pt x="996617" y="224550"/>
                        <a:pt x="980859" y="236369"/>
                      </a:cubicBezTo>
                      <a:cubicBezTo>
                        <a:pt x="969041" y="244248"/>
                        <a:pt x="945404" y="252127"/>
                        <a:pt x="933586" y="244248"/>
                      </a:cubicBezTo>
                      <a:cubicBezTo>
                        <a:pt x="913888" y="232429"/>
                        <a:pt x="898130" y="212732"/>
                        <a:pt x="886312" y="193035"/>
                      </a:cubicBezTo>
                      <a:cubicBezTo>
                        <a:pt x="870554" y="173337"/>
                        <a:pt x="858735" y="157579"/>
                        <a:pt x="839038" y="145761"/>
                      </a:cubicBezTo>
                      <a:cubicBezTo>
                        <a:pt x="823280" y="137882"/>
                        <a:pt x="803583" y="130003"/>
                        <a:pt x="783885" y="122124"/>
                      </a:cubicBezTo>
                      <a:cubicBezTo>
                        <a:pt x="748430" y="106366"/>
                        <a:pt x="720853" y="70911"/>
                        <a:pt x="760248" y="43334"/>
                      </a:cubicBezTo>
                      <a:cubicBezTo>
                        <a:pt x="764188" y="39395"/>
                        <a:pt x="768127" y="39395"/>
                        <a:pt x="772067" y="35455"/>
                      </a:cubicBezTo>
                      <a:cubicBezTo>
                        <a:pt x="744490" y="27576"/>
                        <a:pt x="716914" y="23637"/>
                        <a:pt x="689338" y="27576"/>
                      </a:cubicBezTo>
                      <a:cubicBezTo>
                        <a:pt x="681459" y="11818"/>
                        <a:pt x="669640" y="3939"/>
                        <a:pt x="649943" y="0"/>
                      </a:cubicBezTo>
                      <a:cubicBezTo>
                        <a:pt x="634185" y="0"/>
                        <a:pt x="618427" y="7879"/>
                        <a:pt x="602669" y="15758"/>
                      </a:cubicBezTo>
                      <a:cubicBezTo>
                        <a:pt x="582972" y="23637"/>
                        <a:pt x="555395" y="23637"/>
                        <a:pt x="535698" y="19697"/>
                      </a:cubicBezTo>
                      <a:cubicBezTo>
                        <a:pt x="504182" y="15758"/>
                        <a:pt x="476605" y="3939"/>
                        <a:pt x="452969" y="27576"/>
                      </a:cubicBezTo>
                      <a:cubicBezTo>
                        <a:pt x="452969" y="27576"/>
                        <a:pt x="449029" y="31516"/>
                        <a:pt x="449029" y="31516"/>
                      </a:cubicBezTo>
                      <a:cubicBezTo>
                        <a:pt x="445090" y="31516"/>
                        <a:pt x="441150" y="27576"/>
                        <a:pt x="433271" y="27576"/>
                      </a:cubicBezTo>
                      <a:cubicBezTo>
                        <a:pt x="413574" y="23637"/>
                        <a:pt x="393876" y="19697"/>
                        <a:pt x="374179" y="15758"/>
                      </a:cubicBezTo>
                      <a:cubicBezTo>
                        <a:pt x="358421" y="15758"/>
                        <a:pt x="342663" y="11818"/>
                        <a:pt x="326905" y="11818"/>
                      </a:cubicBezTo>
                      <a:cubicBezTo>
                        <a:pt x="326905" y="11818"/>
                        <a:pt x="326905" y="15758"/>
                        <a:pt x="330845" y="15758"/>
                      </a:cubicBezTo>
                      <a:cubicBezTo>
                        <a:pt x="338724" y="35455"/>
                        <a:pt x="330845" y="51213"/>
                        <a:pt x="315087" y="63032"/>
                      </a:cubicBezTo>
                      <a:cubicBezTo>
                        <a:pt x="283571" y="82729"/>
                        <a:pt x="248115" y="94547"/>
                        <a:pt x="220539" y="118184"/>
                      </a:cubicBezTo>
                      <a:cubicBezTo>
                        <a:pt x="181144" y="149700"/>
                        <a:pt x="141749" y="185156"/>
                        <a:pt x="125991" y="232429"/>
                      </a:cubicBezTo>
                      <a:cubicBezTo>
                        <a:pt x="118112" y="256066"/>
                        <a:pt x="118112" y="287582"/>
                        <a:pt x="90536" y="299401"/>
                      </a:cubicBezTo>
                      <a:cubicBezTo>
                        <a:pt x="66899" y="311219"/>
                        <a:pt x="43262" y="287582"/>
                        <a:pt x="27504" y="275764"/>
                      </a:cubicBezTo>
                      <a:cubicBezTo>
                        <a:pt x="23565" y="267885"/>
                        <a:pt x="15686" y="256066"/>
                        <a:pt x="19625" y="248187"/>
                      </a:cubicBezTo>
                      <a:cubicBezTo>
                        <a:pt x="19625" y="244248"/>
                        <a:pt x="23565" y="240308"/>
                        <a:pt x="27504" y="236369"/>
                      </a:cubicBezTo>
                      <a:cubicBezTo>
                        <a:pt x="31444" y="228490"/>
                        <a:pt x="35383" y="220611"/>
                        <a:pt x="39323" y="212732"/>
                      </a:cubicBezTo>
                      <a:cubicBezTo>
                        <a:pt x="23565" y="212732"/>
                        <a:pt x="7807" y="220611"/>
                        <a:pt x="3867" y="236369"/>
                      </a:cubicBezTo>
                      <a:cubicBezTo>
                        <a:pt x="-11891" y="287582"/>
                        <a:pt x="23565" y="330916"/>
                        <a:pt x="55081" y="354553"/>
                      </a:cubicBezTo>
                      <a:close/>
                      <a:moveTo>
                        <a:pt x="559335" y="756380"/>
                      </a:moveTo>
                      <a:cubicBezTo>
                        <a:pt x="559335" y="752441"/>
                        <a:pt x="563274" y="748502"/>
                        <a:pt x="567214" y="744562"/>
                      </a:cubicBezTo>
                      <a:cubicBezTo>
                        <a:pt x="579032" y="736683"/>
                        <a:pt x="594790" y="736683"/>
                        <a:pt x="606608" y="736683"/>
                      </a:cubicBezTo>
                      <a:cubicBezTo>
                        <a:pt x="618427" y="736683"/>
                        <a:pt x="630245" y="732744"/>
                        <a:pt x="642064" y="728804"/>
                      </a:cubicBezTo>
                      <a:cubicBezTo>
                        <a:pt x="673580" y="720925"/>
                        <a:pt x="705096" y="713046"/>
                        <a:pt x="732672" y="697288"/>
                      </a:cubicBezTo>
                      <a:cubicBezTo>
                        <a:pt x="748430" y="689409"/>
                        <a:pt x="768127" y="681530"/>
                        <a:pt x="783885" y="669712"/>
                      </a:cubicBezTo>
                      <a:cubicBezTo>
                        <a:pt x="787825" y="665773"/>
                        <a:pt x="795704" y="661833"/>
                        <a:pt x="799643" y="653954"/>
                      </a:cubicBezTo>
                      <a:cubicBezTo>
                        <a:pt x="811462" y="646075"/>
                        <a:pt x="823280" y="638196"/>
                        <a:pt x="839038" y="638196"/>
                      </a:cubicBezTo>
                      <a:cubicBezTo>
                        <a:pt x="858735" y="638196"/>
                        <a:pt x="870554" y="657893"/>
                        <a:pt x="862675" y="673651"/>
                      </a:cubicBezTo>
                      <a:cubicBezTo>
                        <a:pt x="858735" y="681530"/>
                        <a:pt x="850856" y="689409"/>
                        <a:pt x="846917" y="697288"/>
                      </a:cubicBezTo>
                      <a:cubicBezTo>
                        <a:pt x="815401" y="720925"/>
                        <a:pt x="779946" y="740622"/>
                        <a:pt x="744490" y="752441"/>
                      </a:cubicBezTo>
                      <a:cubicBezTo>
                        <a:pt x="732672" y="760320"/>
                        <a:pt x="551456" y="807594"/>
                        <a:pt x="559335" y="756380"/>
                      </a:cubicBezTo>
                      <a:close/>
                      <a:moveTo>
                        <a:pt x="307208" y="393948"/>
                      </a:moveTo>
                      <a:cubicBezTo>
                        <a:pt x="307208" y="342735"/>
                        <a:pt x="319026" y="287582"/>
                        <a:pt x="330845" y="236369"/>
                      </a:cubicBezTo>
                      <a:cubicBezTo>
                        <a:pt x="342663" y="185156"/>
                        <a:pt x="358421" y="126063"/>
                        <a:pt x="409634" y="98487"/>
                      </a:cubicBezTo>
                      <a:cubicBezTo>
                        <a:pt x="437211" y="82729"/>
                        <a:pt x="468727" y="94547"/>
                        <a:pt x="492363" y="106366"/>
                      </a:cubicBezTo>
                      <a:cubicBezTo>
                        <a:pt x="512061" y="114245"/>
                        <a:pt x="531758" y="130003"/>
                        <a:pt x="555395" y="133942"/>
                      </a:cubicBezTo>
                      <a:cubicBezTo>
                        <a:pt x="594790" y="145761"/>
                        <a:pt x="618427" y="133942"/>
                        <a:pt x="649943" y="110305"/>
                      </a:cubicBezTo>
                      <a:cubicBezTo>
                        <a:pt x="720853" y="55153"/>
                        <a:pt x="756309" y="185156"/>
                        <a:pt x="768127" y="228490"/>
                      </a:cubicBezTo>
                      <a:cubicBezTo>
                        <a:pt x="772067" y="236369"/>
                        <a:pt x="795704" y="307280"/>
                        <a:pt x="772067" y="311219"/>
                      </a:cubicBezTo>
                      <a:cubicBezTo>
                        <a:pt x="768127" y="315159"/>
                        <a:pt x="764188" y="315159"/>
                        <a:pt x="756309" y="311219"/>
                      </a:cubicBezTo>
                      <a:cubicBezTo>
                        <a:pt x="740551" y="307280"/>
                        <a:pt x="728732" y="291522"/>
                        <a:pt x="716914" y="283643"/>
                      </a:cubicBezTo>
                      <a:cubicBezTo>
                        <a:pt x="681459" y="256066"/>
                        <a:pt x="649943" y="287582"/>
                        <a:pt x="638124" y="319098"/>
                      </a:cubicBezTo>
                      <a:cubicBezTo>
                        <a:pt x="626306" y="346674"/>
                        <a:pt x="622366" y="370311"/>
                        <a:pt x="598729" y="390009"/>
                      </a:cubicBezTo>
                      <a:cubicBezTo>
                        <a:pt x="567214" y="409706"/>
                        <a:pt x="516000" y="405767"/>
                        <a:pt x="484484" y="409706"/>
                      </a:cubicBezTo>
                      <a:cubicBezTo>
                        <a:pt x="433271" y="413646"/>
                        <a:pt x="401755" y="453040"/>
                        <a:pt x="350542" y="460919"/>
                      </a:cubicBezTo>
                      <a:cubicBezTo>
                        <a:pt x="311147" y="468798"/>
                        <a:pt x="307208" y="417585"/>
                        <a:pt x="307208" y="393948"/>
                      </a:cubicBezTo>
                      <a:close/>
                    </a:path>
                  </a:pathLst>
                </a:custGeom>
                <a:solidFill>
                  <a:srgbClr val="FFD252"/>
                </a:solidFill>
                <a:ln w="39379" cap="flat">
                  <a:noFill/>
                  <a:prstDash val="solid"/>
                  <a:miter/>
                </a:ln>
              </p:spPr>
              <p:txBody>
                <a:bodyPr rtlCol="0" anchor="ctr"/>
                <a:lstStyle/>
                <a:p>
                  <a:endParaRPr lang="en-US"/>
                </a:p>
              </p:txBody>
            </p:sp>
            <p:sp>
              <p:nvSpPr>
                <p:cNvPr id="3625" name="Freeform: Shape 3624">
                  <a:extLst>
                    <a:ext uri="{FF2B5EF4-FFF2-40B4-BE49-F238E27FC236}">
                      <a16:creationId xmlns:a16="http://schemas.microsoft.com/office/drawing/2014/main" xmlns="" id="{0E3330DE-D387-47F6-9D2F-1CB582AFC180}"/>
                    </a:ext>
                  </a:extLst>
                </p:cNvPr>
                <p:cNvSpPr/>
                <p:nvPr/>
              </p:nvSpPr>
              <p:spPr>
                <a:xfrm>
                  <a:off x="12935536" y="2051822"/>
                  <a:ext cx="397887" cy="74386"/>
                </a:xfrm>
                <a:custGeom>
                  <a:avLst/>
                  <a:gdLst>
                    <a:gd name="connsiteX0" fmla="*/ 346675 w 397887"/>
                    <a:gd name="connsiteY0" fmla="*/ 27576 h 74386"/>
                    <a:gd name="connsiteX1" fmla="*/ 291522 w 397887"/>
                    <a:gd name="connsiteY1" fmla="*/ 55153 h 74386"/>
                    <a:gd name="connsiteX2" fmla="*/ 291522 w 397887"/>
                    <a:gd name="connsiteY2" fmla="*/ 59092 h 74386"/>
                    <a:gd name="connsiteX3" fmla="*/ 165458 w 397887"/>
                    <a:gd name="connsiteY3" fmla="*/ 51213 h 74386"/>
                    <a:gd name="connsiteX4" fmla="*/ 165458 w 397887"/>
                    <a:gd name="connsiteY4" fmla="*/ 47274 h 74386"/>
                    <a:gd name="connsiteX5" fmla="*/ 110306 w 397887"/>
                    <a:gd name="connsiteY5" fmla="*/ 43334 h 74386"/>
                    <a:gd name="connsiteX6" fmla="*/ 74850 w 397887"/>
                    <a:gd name="connsiteY6" fmla="*/ 23637 h 74386"/>
                    <a:gd name="connsiteX7" fmla="*/ 0 w 397887"/>
                    <a:gd name="connsiteY7" fmla="*/ 11819 h 74386"/>
                    <a:gd name="connsiteX8" fmla="*/ 0 w 397887"/>
                    <a:gd name="connsiteY8" fmla="*/ 11819 h 74386"/>
                    <a:gd name="connsiteX9" fmla="*/ 47274 w 397887"/>
                    <a:gd name="connsiteY9" fmla="*/ 15758 h 74386"/>
                    <a:gd name="connsiteX10" fmla="*/ 106366 w 397887"/>
                    <a:gd name="connsiteY10" fmla="*/ 27576 h 74386"/>
                    <a:gd name="connsiteX11" fmla="*/ 122124 w 397887"/>
                    <a:gd name="connsiteY11" fmla="*/ 31516 h 74386"/>
                    <a:gd name="connsiteX12" fmla="*/ 126063 w 397887"/>
                    <a:gd name="connsiteY12" fmla="*/ 27576 h 74386"/>
                    <a:gd name="connsiteX13" fmla="*/ 208793 w 397887"/>
                    <a:gd name="connsiteY13" fmla="*/ 19697 h 74386"/>
                    <a:gd name="connsiteX14" fmla="*/ 275764 w 397887"/>
                    <a:gd name="connsiteY14" fmla="*/ 15758 h 74386"/>
                    <a:gd name="connsiteX15" fmla="*/ 323038 w 397887"/>
                    <a:gd name="connsiteY15" fmla="*/ 0 h 74386"/>
                    <a:gd name="connsiteX16" fmla="*/ 362432 w 397887"/>
                    <a:gd name="connsiteY16" fmla="*/ 27576 h 74386"/>
                    <a:gd name="connsiteX17" fmla="*/ 397888 w 397887"/>
                    <a:gd name="connsiteY17" fmla="*/ 27576 h 74386"/>
                    <a:gd name="connsiteX18" fmla="*/ 362432 w 397887"/>
                    <a:gd name="connsiteY18" fmla="*/ 51213 h 74386"/>
                    <a:gd name="connsiteX19" fmla="*/ 346675 w 397887"/>
                    <a:gd name="connsiteY19" fmla="*/ 27576 h 74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97887" h="74386">
                      <a:moveTo>
                        <a:pt x="346675" y="27576"/>
                      </a:moveTo>
                      <a:cubicBezTo>
                        <a:pt x="319098" y="15758"/>
                        <a:pt x="307280" y="39395"/>
                        <a:pt x="291522" y="55153"/>
                      </a:cubicBezTo>
                      <a:cubicBezTo>
                        <a:pt x="291522" y="59092"/>
                        <a:pt x="291522" y="59092"/>
                        <a:pt x="291522" y="59092"/>
                      </a:cubicBezTo>
                      <a:cubicBezTo>
                        <a:pt x="252127" y="78790"/>
                        <a:pt x="196974" y="82729"/>
                        <a:pt x="165458" y="51213"/>
                      </a:cubicBezTo>
                      <a:cubicBezTo>
                        <a:pt x="165458" y="51213"/>
                        <a:pt x="165458" y="51213"/>
                        <a:pt x="165458" y="47274"/>
                      </a:cubicBezTo>
                      <a:cubicBezTo>
                        <a:pt x="149700" y="23637"/>
                        <a:pt x="126063" y="27576"/>
                        <a:pt x="110306" y="43334"/>
                      </a:cubicBezTo>
                      <a:cubicBezTo>
                        <a:pt x="102427" y="35455"/>
                        <a:pt x="86669" y="27576"/>
                        <a:pt x="74850" y="23637"/>
                      </a:cubicBezTo>
                      <a:cubicBezTo>
                        <a:pt x="51213" y="15758"/>
                        <a:pt x="27576" y="11819"/>
                        <a:pt x="0" y="11819"/>
                      </a:cubicBezTo>
                      <a:lnTo>
                        <a:pt x="0" y="11819"/>
                      </a:lnTo>
                      <a:cubicBezTo>
                        <a:pt x="15758" y="11819"/>
                        <a:pt x="31516" y="11819"/>
                        <a:pt x="47274" y="15758"/>
                      </a:cubicBezTo>
                      <a:cubicBezTo>
                        <a:pt x="66971" y="19697"/>
                        <a:pt x="86669" y="23637"/>
                        <a:pt x="106366" y="27576"/>
                      </a:cubicBezTo>
                      <a:cubicBezTo>
                        <a:pt x="110306" y="27576"/>
                        <a:pt x="114245" y="31516"/>
                        <a:pt x="122124" y="31516"/>
                      </a:cubicBezTo>
                      <a:cubicBezTo>
                        <a:pt x="122124" y="31516"/>
                        <a:pt x="126063" y="27576"/>
                        <a:pt x="126063" y="27576"/>
                      </a:cubicBezTo>
                      <a:cubicBezTo>
                        <a:pt x="149700" y="3940"/>
                        <a:pt x="177277" y="15758"/>
                        <a:pt x="208793" y="19697"/>
                      </a:cubicBezTo>
                      <a:cubicBezTo>
                        <a:pt x="228490" y="23637"/>
                        <a:pt x="256066" y="23637"/>
                        <a:pt x="275764" y="15758"/>
                      </a:cubicBezTo>
                      <a:cubicBezTo>
                        <a:pt x="291522" y="11819"/>
                        <a:pt x="307280" y="0"/>
                        <a:pt x="323038" y="0"/>
                      </a:cubicBezTo>
                      <a:cubicBezTo>
                        <a:pt x="342735" y="0"/>
                        <a:pt x="354554" y="11819"/>
                        <a:pt x="362432" y="27576"/>
                      </a:cubicBezTo>
                      <a:cubicBezTo>
                        <a:pt x="374251" y="27576"/>
                        <a:pt x="386069" y="23637"/>
                        <a:pt x="397888" y="27576"/>
                      </a:cubicBezTo>
                      <a:cubicBezTo>
                        <a:pt x="386069" y="31516"/>
                        <a:pt x="374251" y="39395"/>
                        <a:pt x="362432" y="51213"/>
                      </a:cubicBezTo>
                      <a:cubicBezTo>
                        <a:pt x="362432" y="39395"/>
                        <a:pt x="354554" y="31516"/>
                        <a:pt x="346675" y="27576"/>
                      </a:cubicBezTo>
                      <a:close/>
                    </a:path>
                  </a:pathLst>
                </a:custGeom>
                <a:solidFill>
                  <a:srgbClr val="FFD252"/>
                </a:solidFill>
                <a:ln w="39379" cap="flat">
                  <a:noFill/>
                  <a:prstDash val="solid"/>
                  <a:miter/>
                </a:ln>
              </p:spPr>
              <p:txBody>
                <a:bodyPr rtlCol="0" anchor="ctr"/>
                <a:lstStyle/>
                <a:p>
                  <a:endParaRPr lang="en-US"/>
                </a:p>
              </p:txBody>
            </p:sp>
            <p:sp>
              <p:nvSpPr>
                <p:cNvPr id="3626" name="Freeform: Shape 3625">
                  <a:extLst>
                    <a:ext uri="{FF2B5EF4-FFF2-40B4-BE49-F238E27FC236}">
                      <a16:creationId xmlns:a16="http://schemas.microsoft.com/office/drawing/2014/main" xmlns="" id="{792673CE-95E4-44A6-86DD-EBD45C1BA9B4}"/>
                    </a:ext>
                  </a:extLst>
                </p:cNvPr>
                <p:cNvSpPr/>
                <p:nvPr/>
              </p:nvSpPr>
              <p:spPr>
                <a:xfrm>
                  <a:off x="12612498" y="2189704"/>
                  <a:ext cx="1067600" cy="653716"/>
                </a:xfrm>
                <a:custGeom>
                  <a:avLst/>
                  <a:gdLst>
                    <a:gd name="connsiteX0" fmla="*/ 114245 w 1067600"/>
                    <a:gd name="connsiteY0" fmla="*/ 216672 h 653716"/>
                    <a:gd name="connsiteX1" fmla="*/ 161519 w 1067600"/>
                    <a:gd name="connsiteY1" fmla="*/ 141821 h 653716"/>
                    <a:gd name="connsiteX2" fmla="*/ 271824 w 1067600"/>
                    <a:gd name="connsiteY2" fmla="*/ 0 h 653716"/>
                    <a:gd name="connsiteX3" fmla="*/ 275764 w 1067600"/>
                    <a:gd name="connsiteY3" fmla="*/ 15758 h 653716"/>
                    <a:gd name="connsiteX4" fmla="*/ 279703 w 1067600"/>
                    <a:gd name="connsiteY4" fmla="*/ 15758 h 653716"/>
                    <a:gd name="connsiteX5" fmla="*/ 299401 w 1067600"/>
                    <a:gd name="connsiteY5" fmla="*/ 7879 h 653716"/>
                    <a:gd name="connsiteX6" fmla="*/ 267885 w 1067600"/>
                    <a:gd name="connsiteY6" fmla="*/ 137882 h 653716"/>
                    <a:gd name="connsiteX7" fmla="*/ 260006 w 1067600"/>
                    <a:gd name="connsiteY7" fmla="*/ 208793 h 653716"/>
                    <a:gd name="connsiteX8" fmla="*/ 256066 w 1067600"/>
                    <a:gd name="connsiteY8" fmla="*/ 279703 h 653716"/>
                    <a:gd name="connsiteX9" fmla="*/ 315159 w 1067600"/>
                    <a:gd name="connsiteY9" fmla="*/ 346675 h 653716"/>
                    <a:gd name="connsiteX10" fmla="*/ 358493 w 1067600"/>
                    <a:gd name="connsiteY10" fmla="*/ 342735 h 653716"/>
                    <a:gd name="connsiteX11" fmla="*/ 397888 w 1067600"/>
                    <a:gd name="connsiteY11" fmla="*/ 323038 h 653716"/>
                    <a:gd name="connsiteX12" fmla="*/ 433343 w 1067600"/>
                    <a:gd name="connsiteY12" fmla="*/ 323038 h 653716"/>
                    <a:gd name="connsiteX13" fmla="*/ 437283 w 1067600"/>
                    <a:gd name="connsiteY13" fmla="*/ 326977 h 653716"/>
                    <a:gd name="connsiteX14" fmla="*/ 449101 w 1067600"/>
                    <a:gd name="connsiteY14" fmla="*/ 323038 h 653716"/>
                    <a:gd name="connsiteX15" fmla="*/ 449101 w 1067600"/>
                    <a:gd name="connsiteY15" fmla="*/ 323038 h 653716"/>
                    <a:gd name="connsiteX16" fmla="*/ 543649 w 1067600"/>
                    <a:gd name="connsiteY16" fmla="*/ 295461 h 653716"/>
                    <a:gd name="connsiteX17" fmla="*/ 610620 w 1067600"/>
                    <a:gd name="connsiteY17" fmla="*/ 275764 h 653716"/>
                    <a:gd name="connsiteX18" fmla="*/ 646075 w 1067600"/>
                    <a:gd name="connsiteY18" fmla="*/ 224551 h 653716"/>
                    <a:gd name="connsiteX19" fmla="*/ 669712 w 1067600"/>
                    <a:gd name="connsiteY19" fmla="*/ 177277 h 653716"/>
                    <a:gd name="connsiteX20" fmla="*/ 709107 w 1067600"/>
                    <a:gd name="connsiteY20" fmla="*/ 169398 h 653716"/>
                    <a:gd name="connsiteX21" fmla="*/ 713047 w 1067600"/>
                    <a:gd name="connsiteY21" fmla="*/ 169398 h 653716"/>
                    <a:gd name="connsiteX22" fmla="*/ 728805 w 1067600"/>
                    <a:gd name="connsiteY22" fmla="*/ 193035 h 653716"/>
                    <a:gd name="connsiteX23" fmla="*/ 736684 w 1067600"/>
                    <a:gd name="connsiteY23" fmla="*/ 236369 h 653716"/>
                    <a:gd name="connsiteX24" fmla="*/ 752441 w 1067600"/>
                    <a:gd name="connsiteY24" fmla="*/ 263945 h 653716"/>
                    <a:gd name="connsiteX25" fmla="*/ 811534 w 1067600"/>
                    <a:gd name="connsiteY25" fmla="*/ 256066 h 653716"/>
                    <a:gd name="connsiteX26" fmla="*/ 807594 w 1067600"/>
                    <a:gd name="connsiteY26" fmla="*/ 157579 h 653716"/>
                    <a:gd name="connsiteX27" fmla="*/ 783957 w 1067600"/>
                    <a:gd name="connsiteY27" fmla="*/ 51213 h 653716"/>
                    <a:gd name="connsiteX28" fmla="*/ 799715 w 1067600"/>
                    <a:gd name="connsiteY28" fmla="*/ 66971 h 653716"/>
                    <a:gd name="connsiteX29" fmla="*/ 827292 w 1067600"/>
                    <a:gd name="connsiteY29" fmla="*/ 35455 h 653716"/>
                    <a:gd name="connsiteX30" fmla="*/ 850929 w 1067600"/>
                    <a:gd name="connsiteY30" fmla="*/ 102427 h 653716"/>
                    <a:gd name="connsiteX31" fmla="*/ 910021 w 1067600"/>
                    <a:gd name="connsiteY31" fmla="*/ 145761 h 653716"/>
                    <a:gd name="connsiteX32" fmla="*/ 933658 w 1067600"/>
                    <a:gd name="connsiteY32" fmla="*/ 177277 h 653716"/>
                    <a:gd name="connsiteX33" fmla="*/ 961234 w 1067600"/>
                    <a:gd name="connsiteY33" fmla="*/ 149700 h 653716"/>
                    <a:gd name="connsiteX34" fmla="*/ 996689 w 1067600"/>
                    <a:gd name="connsiteY34" fmla="*/ 110306 h 653716"/>
                    <a:gd name="connsiteX35" fmla="*/ 1067600 w 1067600"/>
                    <a:gd name="connsiteY35" fmla="*/ 86669 h 653716"/>
                    <a:gd name="connsiteX36" fmla="*/ 1008508 w 1067600"/>
                    <a:gd name="connsiteY36" fmla="*/ 169398 h 653716"/>
                    <a:gd name="connsiteX37" fmla="*/ 941537 w 1067600"/>
                    <a:gd name="connsiteY37" fmla="*/ 208793 h 653716"/>
                    <a:gd name="connsiteX38" fmla="*/ 890323 w 1067600"/>
                    <a:gd name="connsiteY38" fmla="*/ 204853 h 653716"/>
                    <a:gd name="connsiteX39" fmla="*/ 882444 w 1067600"/>
                    <a:gd name="connsiteY39" fmla="*/ 181216 h 653716"/>
                    <a:gd name="connsiteX40" fmla="*/ 835171 w 1067600"/>
                    <a:gd name="connsiteY40" fmla="*/ 145761 h 653716"/>
                    <a:gd name="connsiteX41" fmla="*/ 831231 w 1067600"/>
                    <a:gd name="connsiteY41" fmla="*/ 141821 h 653716"/>
                    <a:gd name="connsiteX42" fmla="*/ 866686 w 1067600"/>
                    <a:gd name="connsiteY42" fmla="*/ 260006 h 653716"/>
                    <a:gd name="connsiteX43" fmla="*/ 890323 w 1067600"/>
                    <a:gd name="connsiteY43" fmla="*/ 382130 h 653716"/>
                    <a:gd name="connsiteX44" fmla="*/ 898202 w 1067600"/>
                    <a:gd name="connsiteY44" fmla="*/ 472738 h 653716"/>
                    <a:gd name="connsiteX45" fmla="*/ 929718 w 1067600"/>
                    <a:gd name="connsiteY45" fmla="*/ 559407 h 653716"/>
                    <a:gd name="connsiteX46" fmla="*/ 929718 w 1067600"/>
                    <a:gd name="connsiteY46" fmla="*/ 563346 h 653716"/>
                    <a:gd name="connsiteX47" fmla="*/ 921839 w 1067600"/>
                    <a:gd name="connsiteY47" fmla="*/ 527891 h 653716"/>
                    <a:gd name="connsiteX48" fmla="*/ 910021 w 1067600"/>
                    <a:gd name="connsiteY48" fmla="*/ 527891 h 653716"/>
                    <a:gd name="connsiteX49" fmla="*/ 894263 w 1067600"/>
                    <a:gd name="connsiteY49" fmla="*/ 527891 h 653716"/>
                    <a:gd name="connsiteX50" fmla="*/ 878505 w 1067600"/>
                    <a:gd name="connsiteY50" fmla="*/ 492435 h 653716"/>
                    <a:gd name="connsiteX51" fmla="*/ 846989 w 1067600"/>
                    <a:gd name="connsiteY51" fmla="*/ 472738 h 653716"/>
                    <a:gd name="connsiteX52" fmla="*/ 799715 w 1067600"/>
                    <a:gd name="connsiteY52" fmla="*/ 480617 h 653716"/>
                    <a:gd name="connsiteX53" fmla="*/ 756381 w 1067600"/>
                    <a:gd name="connsiteY53" fmla="*/ 512133 h 653716"/>
                    <a:gd name="connsiteX54" fmla="*/ 697289 w 1067600"/>
                    <a:gd name="connsiteY54" fmla="*/ 527891 h 653716"/>
                    <a:gd name="connsiteX55" fmla="*/ 650015 w 1067600"/>
                    <a:gd name="connsiteY55" fmla="*/ 543649 h 653716"/>
                    <a:gd name="connsiteX56" fmla="*/ 594862 w 1067600"/>
                    <a:gd name="connsiteY56" fmla="*/ 575164 h 653716"/>
                    <a:gd name="connsiteX57" fmla="*/ 500314 w 1067600"/>
                    <a:gd name="connsiteY57" fmla="*/ 583043 h 653716"/>
                    <a:gd name="connsiteX58" fmla="*/ 543649 w 1067600"/>
                    <a:gd name="connsiteY58" fmla="*/ 638196 h 653716"/>
                    <a:gd name="connsiteX59" fmla="*/ 567286 w 1067600"/>
                    <a:gd name="connsiteY59" fmla="*/ 642136 h 653716"/>
                    <a:gd name="connsiteX60" fmla="*/ 516072 w 1067600"/>
                    <a:gd name="connsiteY60" fmla="*/ 638196 h 653716"/>
                    <a:gd name="connsiteX61" fmla="*/ 464859 w 1067600"/>
                    <a:gd name="connsiteY61" fmla="*/ 630317 h 653716"/>
                    <a:gd name="connsiteX62" fmla="*/ 267885 w 1067600"/>
                    <a:gd name="connsiteY62" fmla="*/ 638196 h 653716"/>
                    <a:gd name="connsiteX63" fmla="*/ 189095 w 1067600"/>
                    <a:gd name="connsiteY63" fmla="*/ 551528 h 653716"/>
                    <a:gd name="connsiteX64" fmla="*/ 196974 w 1067600"/>
                    <a:gd name="connsiteY64" fmla="*/ 500314 h 653716"/>
                    <a:gd name="connsiteX65" fmla="*/ 208793 w 1067600"/>
                    <a:gd name="connsiteY65" fmla="*/ 492435 h 653716"/>
                    <a:gd name="connsiteX66" fmla="*/ 208793 w 1067600"/>
                    <a:gd name="connsiteY66" fmla="*/ 409706 h 653716"/>
                    <a:gd name="connsiteX67" fmla="*/ 228490 w 1067600"/>
                    <a:gd name="connsiteY67" fmla="*/ 263945 h 653716"/>
                    <a:gd name="connsiteX68" fmla="*/ 260006 w 1067600"/>
                    <a:gd name="connsiteY68" fmla="*/ 86669 h 653716"/>
                    <a:gd name="connsiteX69" fmla="*/ 212732 w 1067600"/>
                    <a:gd name="connsiteY69" fmla="*/ 133942 h 653716"/>
                    <a:gd name="connsiteX70" fmla="*/ 181216 w 1067600"/>
                    <a:gd name="connsiteY70" fmla="*/ 169398 h 653716"/>
                    <a:gd name="connsiteX71" fmla="*/ 189095 w 1067600"/>
                    <a:gd name="connsiteY71" fmla="*/ 189095 h 653716"/>
                    <a:gd name="connsiteX72" fmla="*/ 185156 w 1067600"/>
                    <a:gd name="connsiteY72" fmla="*/ 236369 h 653716"/>
                    <a:gd name="connsiteX73" fmla="*/ 126063 w 1067600"/>
                    <a:gd name="connsiteY73" fmla="*/ 240308 h 653716"/>
                    <a:gd name="connsiteX74" fmla="*/ 51213 w 1067600"/>
                    <a:gd name="connsiteY74" fmla="*/ 204853 h 653716"/>
                    <a:gd name="connsiteX75" fmla="*/ 0 w 1067600"/>
                    <a:gd name="connsiteY75" fmla="*/ 149700 h 653716"/>
                    <a:gd name="connsiteX76" fmla="*/ 114245 w 1067600"/>
                    <a:gd name="connsiteY76" fmla="*/ 216672 h 653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067600" h="653716">
                      <a:moveTo>
                        <a:pt x="114245" y="216672"/>
                      </a:moveTo>
                      <a:cubicBezTo>
                        <a:pt x="165458" y="212732"/>
                        <a:pt x="149700" y="177277"/>
                        <a:pt x="161519" y="141821"/>
                      </a:cubicBezTo>
                      <a:cubicBezTo>
                        <a:pt x="185156" y="86669"/>
                        <a:pt x="228490" y="43334"/>
                        <a:pt x="271824" y="0"/>
                      </a:cubicBezTo>
                      <a:cubicBezTo>
                        <a:pt x="271824" y="3940"/>
                        <a:pt x="275764" y="11819"/>
                        <a:pt x="275764" y="15758"/>
                      </a:cubicBezTo>
                      <a:cubicBezTo>
                        <a:pt x="275764" y="15758"/>
                        <a:pt x="279703" y="19697"/>
                        <a:pt x="279703" y="15758"/>
                      </a:cubicBezTo>
                      <a:cubicBezTo>
                        <a:pt x="287582" y="11819"/>
                        <a:pt x="291522" y="7879"/>
                        <a:pt x="299401" y="7879"/>
                      </a:cubicBezTo>
                      <a:cubicBezTo>
                        <a:pt x="287582" y="51213"/>
                        <a:pt x="275764" y="94548"/>
                        <a:pt x="267885" y="137882"/>
                      </a:cubicBezTo>
                      <a:cubicBezTo>
                        <a:pt x="263945" y="161519"/>
                        <a:pt x="260006" y="185156"/>
                        <a:pt x="260006" y="208793"/>
                      </a:cubicBezTo>
                      <a:cubicBezTo>
                        <a:pt x="260006" y="232430"/>
                        <a:pt x="256066" y="256066"/>
                        <a:pt x="256066" y="279703"/>
                      </a:cubicBezTo>
                      <a:cubicBezTo>
                        <a:pt x="260006" y="311219"/>
                        <a:pt x="283643" y="334856"/>
                        <a:pt x="315159" y="346675"/>
                      </a:cubicBezTo>
                      <a:cubicBezTo>
                        <a:pt x="330917" y="354553"/>
                        <a:pt x="342735" y="350614"/>
                        <a:pt x="358493" y="342735"/>
                      </a:cubicBezTo>
                      <a:cubicBezTo>
                        <a:pt x="370312" y="334856"/>
                        <a:pt x="382130" y="323038"/>
                        <a:pt x="397888" y="323038"/>
                      </a:cubicBezTo>
                      <a:cubicBezTo>
                        <a:pt x="409706" y="319098"/>
                        <a:pt x="421525" y="323038"/>
                        <a:pt x="433343" y="323038"/>
                      </a:cubicBezTo>
                      <a:cubicBezTo>
                        <a:pt x="433343" y="326977"/>
                        <a:pt x="433343" y="330917"/>
                        <a:pt x="437283" y="326977"/>
                      </a:cubicBezTo>
                      <a:cubicBezTo>
                        <a:pt x="441222" y="326977"/>
                        <a:pt x="445162" y="323038"/>
                        <a:pt x="449101" y="323038"/>
                      </a:cubicBezTo>
                      <a:cubicBezTo>
                        <a:pt x="449101" y="323038"/>
                        <a:pt x="449101" y="323038"/>
                        <a:pt x="449101" y="323038"/>
                      </a:cubicBezTo>
                      <a:cubicBezTo>
                        <a:pt x="480617" y="311219"/>
                        <a:pt x="512133" y="303340"/>
                        <a:pt x="543649" y="295461"/>
                      </a:cubicBezTo>
                      <a:cubicBezTo>
                        <a:pt x="567286" y="291522"/>
                        <a:pt x="590923" y="287582"/>
                        <a:pt x="610620" y="275764"/>
                      </a:cubicBezTo>
                      <a:cubicBezTo>
                        <a:pt x="630317" y="263945"/>
                        <a:pt x="642136" y="248187"/>
                        <a:pt x="646075" y="224551"/>
                      </a:cubicBezTo>
                      <a:cubicBezTo>
                        <a:pt x="650015" y="208793"/>
                        <a:pt x="653954" y="189095"/>
                        <a:pt x="669712" y="177277"/>
                      </a:cubicBezTo>
                      <a:cubicBezTo>
                        <a:pt x="681531" y="169398"/>
                        <a:pt x="697289" y="157579"/>
                        <a:pt x="709107" y="169398"/>
                      </a:cubicBezTo>
                      <a:cubicBezTo>
                        <a:pt x="709107" y="169398"/>
                        <a:pt x="709107" y="169398"/>
                        <a:pt x="713047" y="169398"/>
                      </a:cubicBezTo>
                      <a:cubicBezTo>
                        <a:pt x="720926" y="177277"/>
                        <a:pt x="724865" y="185156"/>
                        <a:pt x="728805" y="193035"/>
                      </a:cubicBezTo>
                      <a:cubicBezTo>
                        <a:pt x="736684" y="208793"/>
                        <a:pt x="736684" y="220611"/>
                        <a:pt x="736684" y="236369"/>
                      </a:cubicBezTo>
                      <a:cubicBezTo>
                        <a:pt x="736684" y="248187"/>
                        <a:pt x="744562" y="260006"/>
                        <a:pt x="752441" y="263945"/>
                      </a:cubicBezTo>
                      <a:cubicBezTo>
                        <a:pt x="772139" y="275764"/>
                        <a:pt x="795776" y="271824"/>
                        <a:pt x="811534" y="256066"/>
                      </a:cubicBezTo>
                      <a:cubicBezTo>
                        <a:pt x="835171" y="228490"/>
                        <a:pt x="819413" y="185156"/>
                        <a:pt x="807594" y="157579"/>
                      </a:cubicBezTo>
                      <a:cubicBezTo>
                        <a:pt x="795776" y="126063"/>
                        <a:pt x="780018" y="86669"/>
                        <a:pt x="783957" y="51213"/>
                      </a:cubicBezTo>
                      <a:cubicBezTo>
                        <a:pt x="787897" y="59092"/>
                        <a:pt x="791836" y="63032"/>
                        <a:pt x="799715" y="66971"/>
                      </a:cubicBezTo>
                      <a:cubicBezTo>
                        <a:pt x="819413" y="74850"/>
                        <a:pt x="827292" y="55153"/>
                        <a:pt x="827292" y="35455"/>
                      </a:cubicBezTo>
                      <a:cubicBezTo>
                        <a:pt x="831231" y="59092"/>
                        <a:pt x="835171" y="82729"/>
                        <a:pt x="850929" y="102427"/>
                      </a:cubicBezTo>
                      <a:cubicBezTo>
                        <a:pt x="862747" y="118184"/>
                        <a:pt x="886384" y="145761"/>
                        <a:pt x="910021" y="145761"/>
                      </a:cubicBezTo>
                      <a:cubicBezTo>
                        <a:pt x="906081" y="161519"/>
                        <a:pt x="913960" y="181216"/>
                        <a:pt x="933658" y="177277"/>
                      </a:cubicBezTo>
                      <a:cubicBezTo>
                        <a:pt x="945476" y="173337"/>
                        <a:pt x="953355" y="161519"/>
                        <a:pt x="961234" y="149700"/>
                      </a:cubicBezTo>
                      <a:cubicBezTo>
                        <a:pt x="973053" y="133942"/>
                        <a:pt x="980931" y="122124"/>
                        <a:pt x="996689" y="110306"/>
                      </a:cubicBezTo>
                      <a:cubicBezTo>
                        <a:pt x="1016387" y="98487"/>
                        <a:pt x="1043963" y="78790"/>
                        <a:pt x="1067600" y="86669"/>
                      </a:cubicBezTo>
                      <a:cubicBezTo>
                        <a:pt x="1059721" y="118184"/>
                        <a:pt x="1032145" y="149700"/>
                        <a:pt x="1008508" y="169398"/>
                      </a:cubicBezTo>
                      <a:cubicBezTo>
                        <a:pt x="988810" y="189095"/>
                        <a:pt x="969113" y="200914"/>
                        <a:pt x="941537" y="208793"/>
                      </a:cubicBezTo>
                      <a:cubicBezTo>
                        <a:pt x="925779" y="212732"/>
                        <a:pt x="902142" y="220611"/>
                        <a:pt x="890323" y="204853"/>
                      </a:cubicBezTo>
                      <a:cubicBezTo>
                        <a:pt x="886384" y="196974"/>
                        <a:pt x="882444" y="189095"/>
                        <a:pt x="882444" y="181216"/>
                      </a:cubicBezTo>
                      <a:cubicBezTo>
                        <a:pt x="866686" y="169398"/>
                        <a:pt x="850929" y="157579"/>
                        <a:pt x="835171" y="145761"/>
                      </a:cubicBezTo>
                      <a:cubicBezTo>
                        <a:pt x="835171" y="145761"/>
                        <a:pt x="831231" y="145761"/>
                        <a:pt x="831231" y="141821"/>
                      </a:cubicBezTo>
                      <a:cubicBezTo>
                        <a:pt x="843050" y="181216"/>
                        <a:pt x="854868" y="220611"/>
                        <a:pt x="866686" y="260006"/>
                      </a:cubicBezTo>
                      <a:cubicBezTo>
                        <a:pt x="878505" y="299401"/>
                        <a:pt x="886384" y="338796"/>
                        <a:pt x="890323" y="382130"/>
                      </a:cubicBezTo>
                      <a:cubicBezTo>
                        <a:pt x="894263" y="409706"/>
                        <a:pt x="898202" y="441222"/>
                        <a:pt x="898202" y="472738"/>
                      </a:cubicBezTo>
                      <a:cubicBezTo>
                        <a:pt x="929718" y="492435"/>
                        <a:pt x="953355" y="523951"/>
                        <a:pt x="929718" y="559407"/>
                      </a:cubicBezTo>
                      <a:cubicBezTo>
                        <a:pt x="929718" y="559407"/>
                        <a:pt x="929718" y="559407"/>
                        <a:pt x="929718" y="563346"/>
                      </a:cubicBezTo>
                      <a:cubicBezTo>
                        <a:pt x="933658" y="551528"/>
                        <a:pt x="937597" y="531830"/>
                        <a:pt x="921839" y="527891"/>
                      </a:cubicBezTo>
                      <a:cubicBezTo>
                        <a:pt x="917900" y="527891"/>
                        <a:pt x="913960" y="527891"/>
                        <a:pt x="910021" y="527891"/>
                      </a:cubicBezTo>
                      <a:cubicBezTo>
                        <a:pt x="906081" y="527891"/>
                        <a:pt x="898202" y="547588"/>
                        <a:pt x="894263" y="527891"/>
                      </a:cubicBezTo>
                      <a:cubicBezTo>
                        <a:pt x="890323" y="516072"/>
                        <a:pt x="886384" y="504254"/>
                        <a:pt x="878505" y="492435"/>
                      </a:cubicBezTo>
                      <a:cubicBezTo>
                        <a:pt x="870626" y="480617"/>
                        <a:pt x="858808" y="472738"/>
                        <a:pt x="846989" y="472738"/>
                      </a:cubicBezTo>
                      <a:cubicBezTo>
                        <a:pt x="831231" y="468798"/>
                        <a:pt x="815473" y="472738"/>
                        <a:pt x="799715" y="480617"/>
                      </a:cubicBezTo>
                      <a:cubicBezTo>
                        <a:pt x="783957" y="488496"/>
                        <a:pt x="768199" y="500314"/>
                        <a:pt x="756381" y="512133"/>
                      </a:cubicBezTo>
                      <a:cubicBezTo>
                        <a:pt x="736684" y="523951"/>
                        <a:pt x="716986" y="523951"/>
                        <a:pt x="697289" y="527891"/>
                      </a:cubicBezTo>
                      <a:cubicBezTo>
                        <a:pt x="681531" y="531830"/>
                        <a:pt x="661833" y="535770"/>
                        <a:pt x="650015" y="543649"/>
                      </a:cubicBezTo>
                      <a:cubicBezTo>
                        <a:pt x="634257" y="555467"/>
                        <a:pt x="618499" y="575164"/>
                        <a:pt x="594862" y="575164"/>
                      </a:cubicBezTo>
                      <a:cubicBezTo>
                        <a:pt x="571225" y="575164"/>
                        <a:pt x="516072" y="555467"/>
                        <a:pt x="500314" y="583043"/>
                      </a:cubicBezTo>
                      <a:cubicBezTo>
                        <a:pt x="484557" y="610620"/>
                        <a:pt x="523951" y="634257"/>
                        <a:pt x="543649" y="638196"/>
                      </a:cubicBezTo>
                      <a:cubicBezTo>
                        <a:pt x="551528" y="642136"/>
                        <a:pt x="559407" y="642136"/>
                        <a:pt x="567286" y="642136"/>
                      </a:cubicBezTo>
                      <a:cubicBezTo>
                        <a:pt x="551528" y="642136"/>
                        <a:pt x="531830" y="638196"/>
                        <a:pt x="516072" y="638196"/>
                      </a:cubicBezTo>
                      <a:cubicBezTo>
                        <a:pt x="500314" y="634257"/>
                        <a:pt x="480617" y="634257"/>
                        <a:pt x="464859" y="630317"/>
                      </a:cubicBezTo>
                      <a:cubicBezTo>
                        <a:pt x="401827" y="657894"/>
                        <a:pt x="326977" y="661833"/>
                        <a:pt x="267885" y="638196"/>
                      </a:cubicBezTo>
                      <a:cubicBezTo>
                        <a:pt x="228490" y="622438"/>
                        <a:pt x="200914" y="590922"/>
                        <a:pt x="189095" y="551528"/>
                      </a:cubicBezTo>
                      <a:cubicBezTo>
                        <a:pt x="185156" y="535770"/>
                        <a:pt x="185156" y="516072"/>
                        <a:pt x="196974" y="500314"/>
                      </a:cubicBezTo>
                      <a:cubicBezTo>
                        <a:pt x="200914" y="496375"/>
                        <a:pt x="204853" y="492435"/>
                        <a:pt x="208793" y="492435"/>
                      </a:cubicBezTo>
                      <a:cubicBezTo>
                        <a:pt x="204853" y="464859"/>
                        <a:pt x="204853" y="437282"/>
                        <a:pt x="208793" y="409706"/>
                      </a:cubicBezTo>
                      <a:cubicBezTo>
                        <a:pt x="212732" y="362433"/>
                        <a:pt x="220611" y="311219"/>
                        <a:pt x="228490" y="263945"/>
                      </a:cubicBezTo>
                      <a:cubicBezTo>
                        <a:pt x="236369" y="204853"/>
                        <a:pt x="244248" y="141821"/>
                        <a:pt x="260006" y="86669"/>
                      </a:cubicBezTo>
                      <a:cubicBezTo>
                        <a:pt x="244248" y="102427"/>
                        <a:pt x="228490" y="118184"/>
                        <a:pt x="212732" y="133942"/>
                      </a:cubicBezTo>
                      <a:cubicBezTo>
                        <a:pt x="200914" y="145761"/>
                        <a:pt x="193035" y="157579"/>
                        <a:pt x="181216" y="169398"/>
                      </a:cubicBezTo>
                      <a:cubicBezTo>
                        <a:pt x="185156" y="177277"/>
                        <a:pt x="185156" y="185156"/>
                        <a:pt x="189095" y="189095"/>
                      </a:cubicBezTo>
                      <a:cubicBezTo>
                        <a:pt x="193035" y="200914"/>
                        <a:pt x="196974" y="224551"/>
                        <a:pt x="185156" y="236369"/>
                      </a:cubicBezTo>
                      <a:cubicBezTo>
                        <a:pt x="173337" y="248187"/>
                        <a:pt x="141821" y="244248"/>
                        <a:pt x="126063" y="240308"/>
                      </a:cubicBezTo>
                      <a:cubicBezTo>
                        <a:pt x="98487" y="232430"/>
                        <a:pt x="74850" y="220611"/>
                        <a:pt x="51213" y="204853"/>
                      </a:cubicBezTo>
                      <a:cubicBezTo>
                        <a:pt x="31516" y="193035"/>
                        <a:pt x="11818" y="173337"/>
                        <a:pt x="0" y="149700"/>
                      </a:cubicBezTo>
                      <a:cubicBezTo>
                        <a:pt x="27576" y="189095"/>
                        <a:pt x="63032" y="216672"/>
                        <a:pt x="114245" y="216672"/>
                      </a:cubicBezTo>
                      <a:close/>
                    </a:path>
                  </a:pathLst>
                </a:custGeom>
                <a:solidFill>
                  <a:srgbClr val="FFD252"/>
                </a:solidFill>
                <a:ln w="39379" cap="flat">
                  <a:noFill/>
                  <a:prstDash val="solid"/>
                  <a:miter/>
                </a:ln>
              </p:spPr>
              <p:txBody>
                <a:bodyPr rtlCol="0" anchor="ctr"/>
                <a:lstStyle/>
                <a:p>
                  <a:endParaRPr lang="en-US"/>
                </a:p>
              </p:txBody>
            </p:sp>
            <p:grpSp>
              <p:nvGrpSpPr>
                <p:cNvPr id="3627" name="Graphic 2510">
                  <a:extLst>
                    <a:ext uri="{FF2B5EF4-FFF2-40B4-BE49-F238E27FC236}">
                      <a16:creationId xmlns:a16="http://schemas.microsoft.com/office/drawing/2014/main" xmlns="" id="{3ED9060F-65AA-4D9D-AB0C-B059A8F995CE}"/>
                    </a:ext>
                  </a:extLst>
                </p:cNvPr>
                <p:cNvGrpSpPr/>
                <p:nvPr/>
              </p:nvGrpSpPr>
              <p:grpSpPr>
                <a:xfrm>
                  <a:off x="13116752" y="2036064"/>
                  <a:ext cx="126063" cy="91655"/>
                  <a:chOff x="13116752" y="2036064"/>
                  <a:chExt cx="126063" cy="91655"/>
                </a:xfrm>
              </p:grpSpPr>
              <p:grpSp>
                <p:nvGrpSpPr>
                  <p:cNvPr id="3628" name="Graphic 2510">
                    <a:extLst>
                      <a:ext uri="{FF2B5EF4-FFF2-40B4-BE49-F238E27FC236}">
                        <a16:creationId xmlns:a16="http://schemas.microsoft.com/office/drawing/2014/main" xmlns="" id="{A877F55D-123C-430D-A8F8-A689D0300B35}"/>
                      </a:ext>
                    </a:extLst>
                  </p:cNvPr>
                  <p:cNvGrpSpPr/>
                  <p:nvPr/>
                </p:nvGrpSpPr>
                <p:grpSpPr>
                  <a:xfrm>
                    <a:off x="13116752" y="2036064"/>
                    <a:ext cx="126063" cy="91655"/>
                    <a:chOff x="13116752" y="2036064"/>
                    <a:chExt cx="126063" cy="91655"/>
                  </a:xfrm>
                </p:grpSpPr>
                <p:sp>
                  <p:nvSpPr>
                    <p:cNvPr id="3629" name="Freeform: Shape 3628">
                      <a:extLst>
                        <a:ext uri="{FF2B5EF4-FFF2-40B4-BE49-F238E27FC236}">
                          <a16:creationId xmlns:a16="http://schemas.microsoft.com/office/drawing/2014/main" xmlns="" id="{B5BEEA00-B2FB-491E-ABDF-0962CE6BF19D}"/>
                        </a:ext>
                      </a:extLst>
                    </p:cNvPr>
                    <p:cNvSpPr/>
                    <p:nvPr/>
                  </p:nvSpPr>
                  <p:spPr>
                    <a:xfrm>
                      <a:off x="13120691" y="2040004"/>
                      <a:ext cx="122124" cy="85790"/>
                    </a:xfrm>
                    <a:custGeom>
                      <a:avLst/>
                      <a:gdLst>
                        <a:gd name="connsiteX0" fmla="*/ 0 w 122124"/>
                        <a:gd name="connsiteY0" fmla="*/ 70911 h 85790"/>
                        <a:gd name="connsiteX1" fmla="*/ 0 w 122124"/>
                        <a:gd name="connsiteY1" fmla="*/ 47274 h 85790"/>
                        <a:gd name="connsiteX2" fmla="*/ 0 w 122124"/>
                        <a:gd name="connsiteY2" fmla="*/ 43334 h 85790"/>
                        <a:gd name="connsiteX3" fmla="*/ 0 w 122124"/>
                        <a:gd name="connsiteY3" fmla="*/ 0 h 85790"/>
                        <a:gd name="connsiteX4" fmla="*/ 47274 w 122124"/>
                        <a:gd name="connsiteY4" fmla="*/ 3940 h 85790"/>
                        <a:gd name="connsiteX5" fmla="*/ 114245 w 122124"/>
                        <a:gd name="connsiteY5" fmla="*/ 3940 h 85790"/>
                        <a:gd name="connsiteX6" fmla="*/ 118185 w 122124"/>
                        <a:gd name="connsiteY6" fmla="*/ 35455 h 85790"/>
                        <a:gd name="connsiteX7" fmla="*/ 122124 w 122124"/>
                        <a:gd name="connsiteY7" fmla="*/ 59092 h 85790"/>
                        <a:gd name="connsiteX8" fmla="*/ 0 w 122124"/>
                        <a:gd name="connsiteY8" fmla="*/ 70911 h 85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124" h="85790">
                          <a:moveTo>
                            <a:pt x="0" y="70911"/>
                          </a:moveTo>
                          <a:cubicBezTo>
                            <a:pt x="0" y="63032"/>
                            <a:pt x="0" y="55153"/>
                            <a:pt x="0" y="47274"/>
                          </a:cubicBezTo>
                          <a:cubicBezTo>
                            <a:pt x="0" y="47274"/>
                            <a:pt x="0" y="43334"/>
                            <a:pt x="0" y="43334"/>
                          </a:cubicBezTo>
                          <a:cubicBezTo>
                            <a:pt x="0" y="27576"/>
                            <a:pt x="0" y="15758"/>
                            <a:pt x="0" y="0"/>
                          </a:cubicBezTo>
                          <a:cubicBezTo>
                            <a:pt x="15758" y="3940"/>
                            <a:pt x="31516" y="3940"/>
                            <a:pt x="47274" y="3940"/>
                          </a:cubicBezTo>
                          <a:cubicBezTo>
                            <a:pt x="66971" y="3940"/>
                            <a:pt x="90608" y="7879"/>
                            <a:pt x="114245" y="3940"/>
                          </a:cubicBezTo>
                          <a:cubicBezTo>
                            <a:pt x="114245" y="15758"/>
                            <a:pt x="118185" y="23637"/>
                            <a:pt x="118185" y="35455"/>
                          </a:cubicBezTo>
                          <a:cubicBezTo>
                            <a:pt x="118185" y="43334"/>
                            <a:pt x="122124" y="51213"/>
                            <a:pt x="122124" y="59092"/>
                          </a:cubicBezTo>
                          <a:cubicBezTo>
                            <a:pt x="82729" y="94548"/>
                            <a:pt x="35455" y="90608"/>
                            <a:pt x="0" y="70911"/>
                          </a:cubicBezTo>
                          <a:close/>
                        </a:path>
                      </a:pathLst>
                    </a:custGeom>
                    <a:solidFill>
                      <a:srgbClr val="FBCA8F"/>
                    </a:solidFill>
                    <a:ln w="39379" cap="flat">
                      <a:noFill/>
                      <a:prstDash val="solid"/>
                      <a:miter/>
                    </a:ln>
                  </p:spPr>
                  <p:txBody>
                    <a:bodyPr rtlCol="0" anchor="ctr"/>
                    <a:lstStyle/>
                    <a:p>
                      <a:endParaRPr lang="en-US"/>
                    </a:p>
                  </p:txBody>
                </p:sp>
                <p:sp>
                  <p:nvSpPr>
                    <p:cNvPr id="3630" name="Freeform: Shape 3629">
                      <a:extLst>
                        <a:ext uri="{FF2B5EF4-FFF2-40B4-BE49-F238E27FC236}">
                          <a16:creationId xmlns:a16="http://schemas.microsoft.com/office/drawing/2014/main" xmlns="" id="{6001D65A-F6FC-4431-9BD3-616F8D80B5AC}"/>
                        </a:ext>
                      </a:extLst>
                    </p:cNvPr>
                    <p:cNvSpPr/>
                    <p:nvPr/>
                  </p:nvSpPr>
                  <p:spPr>
                    <a:xfrm>
                      <a:off x="13116752" y="2036064"/>
                      <a:ext cx="122123" cy="91655"/>
                    </a:xfrm>
                    <a:custGeom>
                      <a:avLst/>
                      <a:gdLst>
                        <a:gd name="connsiteX0" fmla="*/ 0 w 122123"/>
                        <a:gd name="connsiteY0" fmla="*/ 78790 h 91655"/>
                        <a:gd name="connsiteX1" fmla="*/ 0 w 122123"/>
                        <a:gd name="connsiteY1" fmla="*/ 78790 h 91655"/>
                        <a:gd name="connsiteX2" fmla="*/ 0 w 122123"/>
                        <a:gd name="connsiteY2" fmla="*/ 70911 h 91655"/>
                        <a:gd name="connsiteX3" fmla="*/ 0 w 122123"/>
                        <a:gd name="connsiteY3" fmla="*/ 51213 h 91655"/>
                        <a:gd name="connsiteX4" fmla="*/ 0 w 122123"/>
                        <a:gd name="connsiteY4" fmla="*/ 47274 h 91655"/>
                        <a:gd name="connsiteX5" fmla="*/ 0 w 122123"/>
                        <a:gd name="connsiteY5" fmla="*/ 31516 h 91655"/>
                        <a:gd name="connsiteX6" fmla="*/ 0 w 122123"/>
                        <a:gd name="connsiteY6" fmla="*/ 3939 h 91655"/>
                        <a:gd name="connsiteX7" fmla="*/ 0 w 122123"/>
                        <a:gd name="connsiteY7" fmla="*/ 0 h 91655"/>
                        <a:gd name="connsiteX8" fmla="*/ 3939 w 122123"/>
                        <a:gd name="connsiteY8" fmla="*/ 0 h 91655"/>
                        <a:gd name="connsiteX9" fmla="*/ 47274 w 122123"/>
                        <a:gd name="connsiteY9" fmla="*/ 3939 h 91655"/>
                        <a:gd name="connsiteX10" fmla="*/ 51213 w 122123"/>
                        <a:gd name="connsiteY10" fmla="*/ 3939 h 91655"/>
                        <a:gd name="connsiteX11" fmla="*/ 82729 w 122123"/>
                        <a:gd name="connsiteY11" fmla="*/ 3939 h 91655"/>
                        <a:gd name="connsiteX12" fmla="*/ 110306 w 122123"/>
                        <a:gd name="connsiteY12" fmla="*/ 3939 h 91655"/>
                        <a:gd name="connsiteX13" fmla="*/ 114245 w 122123"/>
                        <a:gd name="connsiteY13" fmla="*/ 3939 h 91655"/>
                        <a:gd name="connsiteX14" fmla="*/ 114245 w 122123"/>
                        <a:gd name="connsiteY14" fmla="*/ 7879 h 91655"/>
                        <a:gd name="connsiteX15" fmla="*/ 118185 w 122123"/>
                        <a:gd name="connsiteY15" fmla="*/ 31516 h 91655"/>
                        <a:gd name="connsiteX16" fmla="*/ 118185 w 122123"/>
                        <a:gd name="connsiteY16" fmla="*/ 39395 h 91655"/>
                        <a:gd name="connsiteX17" fmla="*/ 122124 w 122123"/>
                        <a:gd name="connsiteY17" fmla="*/ 59092 h 91655"/>
                        <a:gd name="connsiteX18" fmla="*/ 122124 w 122123"/>
                        <a:gd name="connsiteY18" fmla="*/ 59092 h 91655"/>
                        <a:gd name="connsiteX19" fmla="*/ 122124 w 122123"/>
                        <a:gd name="connsiteY19" fmla="*/ 63032 h 91655"/>
                        <a:gd name="connsiteX20" fmla="*/ 59092 w 122123"/>
                        <a:gd name="connsiteY20" fmla="*/ 90608 h 91655"/>
                        <a:gd name="connsiteX21" fmla="*/ 59092 w 122123"/>
                        <a:gd name="connsiteY21" fmla="*/ 90608 h 91655"/>
                        <a:gd name="connsiteX22" fmla="*/ 0 w 122123"/>
                        <a:gd name="connsiteY22" fmla="*/ 78790 h 91655"/>
                        <a:gd name="connsiteX23" fmla="*/ 114245 w 122123"/>
                        <a:gd name="connsiteY23" fmla="*/ 43334 h 91655"/>
                        <a:gd name="connsiteX24" fmla="*/ 114245 w 122123"/>
                        <a:gd name="connsiteY24" fmla="*/ 35455 h 91655"/>
                        <a:gd name="connsiteX25" fmla="*/ 110306 w 122123"/>
                        <a:gd name="connsiteY25" fmla="*/ 15758 h 91655"/>
                        <a:gd name="connsiteX26" fmla="*/ 51213 w 122123"/>
                        <a:gd name="connsiteY26" fmla="*/ 15758 h 91655"/>
                        <a:gd name="connsiteX27" fmla="*/ 47274 w 122123"/>
                        <a:gd name="connsiteY27" fmla="*/ 15758 h 91655"/>
                        <a:gd name="connsiteX28" fmla="*/ 3939 w 122123"/>
                        <a:gd name="connsiteY28" fmla="*/ 11818 h 91655"/>
                        <a:gd name="connsiteX29" fmla="*/ 3939 w 122123"/>
                        <a:gd name="connsiteY29" fmla="*/ 35455 h 91655"/>
                        <a:gd name="connsiteX30" fmla="*/ 3939 w 122123"/>
                        <a:gd name="connsiteY30" fmla="*/ 51213 h 91655"/>
                        <a:gd name="connsiteX31" fmla="*/ 3939 w 122123"/>
                        <a:gd name="connsiteY31" fmla="*/ 55153 h 91655"/>
                        <a:gd name="connsiteX32" fmla="*/ 3939 w 122123"/>
                        <a:gd name="connsiteY32" fmla="*/ 74850 h 91655"/>
                        <a:gd name="connsiteX33" fmla="*/ 3939 w 122123"/>
                        <a:gd name="connsiteY33" fmla="*/ 74850 h 91655"/>
                        <a:gd name="connsiteX34" fmla="*/ 59092 w 122123"/>
                        <a:gd name="connsiteY34" fmla="*/ 90608 h 91655"/>
                        <a:gd name="connsiteX35" fmla="*/ 59092 w 122123"/>
                        <a:gd name="connsiteY35" fmla="*/ 90608 h 91655"/>
                        <a:gd name="connsiteX36" fmla="*/ 114245 w 122123"/>
                        <a:gd name="connsiteY36" fmla="*/ 66971 h 91655"/>
                        <a:gd name="connsiteX37" fmla="*/ 114245 w 122123"/>
                        <a:gd name="connsiteY37" fmla="*/ 43334 h 91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2123" h="91655">
                          <a:moveTo>
                            <a:pt x="0" y="78790"/>
                          </a:moveTo>
                          <a:cubicBezTo>
                            <a:pt x="0" y="74850"/>
                            <a:pt x="0" y="74850"/>
                            <a:pt x="0" y="78790"/>
                          </a:cubicBezTo>
                          <a:lnTo>
                            <a:pt x="0" y="70911"/>
                          </a:lnTo>
                          <a:cubicBezTo>
                            <a:pt x="0" y="63032"/>
                            <a:pt x="0" y="59092"/>
                            <a:pt x="0" y="51213"/>
                          </a:cubicBezTo>
                          <a:lnTo>
                            <a:pt x="0" y="47274"/>
                          </a:lnTo>
                          <a:cubicBezTo>
                            <a:pt x="0" y="43334"/>
                            <a:pt x="0" y="39395"/>
                            <a:pt x="0" y="31516"/>
                          </a:cubicBezTo>
                          <a:cubicBezTo>
                            <a:pt x="0" y="23637"/>
                            <a:pt x="0" y="11818"/>
                            <a:pt x="0" y="3939"/>
                          </a:cubicBezTo>
                          <a:cubicBezTo>
                            <a:pt x="0" y="3939"/>
                            <a:pt x="0" y="0"/>
                            <a:pt x="0" y="0"/>
                          </a:cubicBezTo>
                          <a:cubicBezTo>
                            <a:pt x="0" y="0"/>
                            <a:pt x="0" y="0"/>
                            <a:pt x="3939" y="0"/>
                          </a:cubicBezTo>
                          <a:cubicBezTo>
                            <a:pt x="19697" y="3939"/>
                            <a:pt x="35455" y="3939"/>
                            <a:pt x="47274" y="3939"/>
                          </a:cubicBezTo>
                          <a:lnTo>
                            <a:pt x="51213" y="3939"/>
                          </a:lnTo>
                          <a:cubicBezTo>
                            <a:pt x="63032" y="3939"/>
                            <a:pt x="74850" y="3939"/>
                            <a:pt x="82729" y="3939"/>
                          </a:cubicBezTo>
                          <a:cubicBezTo>
                            <a:pt x="90608" y="3939"/>
                            <a:pt x="102427" y="3939"/>
                            <a:pt x="110306" y="3939"/>
                          </a:cubicBezTo>
                          <a:cubicBezTo>
                            <a:pt x="110306" y="3939"/>
                            <a:pt x="114245" y="3939"/>
                            <a:pt x="114245" y="3939"/>
                          </a:cubicBezTo>
                          <a:cubicBezTo>
                            <a:pt x="114245" y="3939"/>
                            <a:pt x="114245" y="3939"/>
                            <a:pt x="114245" y="7879"/>
                          </a:cubicBezTo>
                          <a:cubicBezTo>
                            <a:pt x="114245" y="15758"/>
                            <a:pt x="114245" y="23637"/>
                            <a:pt x="118185" y="31516"/>
                          </a:cubicBezTo>
                          <a:cubicBezTo>
                            <a:pt x="118185" y="35455"/>
                            <a:pt x="118185" y="39395"/>
                            <a:pt x="118185" y="39395"/>
                          </a:cubicBezTo>
                          <a:cubicBezTo>
                            <a:pt x="118185" y="47274"/>
                            <a:pt x="118185" y="55153"/>
                            <a:pt x="122124" y="59092"/>
                          </a:cubicBezTo>
                          <a:lnTo>
                            <a:pt x="122124" y="59092"/>
                          </a:lnTo>
                          <a:cubicBezTo>
                            <a:pt x="122124" y="59092"/>
                            <a:pt x="122124" y="63032"/>
                            <a:pt x="122124" y="63032"/>
                          </a:cubicBezTo>
                          <a:cubicBezTo>
                            <a:pt x="106366" y="78790"/>
                            <a:pt x="82729" y="90608"/>
                            <a:pt x="59092" y="90608"/>
                          </a:cubicBezTo>
                          <a:lnTo>
                            <a:pt x="59092" y="90608"/>
                          </a:lnTo>
                          <a:cubicBezTo>
                            <a:pt x="39395" y="94547"/>
                            <a:pt x="19697" y="86669"/>
                            <a:pt x="0" y="78790"/>
                          </a:cubicBezTo>
                          <a:close/>
                          <a:moveTo>
                            <a:pt x="114245" y="43334"/>
                          </a:moveTo>
                          <a:cubicBezTo>
                            <a:pt x="114245" y="39395"/>
                            <a:pt x="114245" y="35455"/>
                            <a:pt x="114245" y="35455"/>
                          </a:cubicBezTo>
                          <a:cubicBezTo>
                            <a:pt x="114245" y="27576"/>
                            <a:pt x="114245" y="23637"/>
                            <a:pt x="110306" y="15758"/>
                          </a:cubicBezTo>
                          <a:cubicBezTo>
                            <a:pt x="94548" y="15758"/>
                            <a:pt x="70911" y="15758"/>
                            <a:pt x="51213" y="15758"/>
                          </a:cubicBezTo>
                          <a:lnTo>
                            <a:pt x="47274" y="15758"/>
                          </a:lnTo>
                          <a:cubicBezTo>
                            <a:pt x="35455" y="15758"/>
                            <a:pt x="19697" y="11818"/>
                            <a:pt x="3939" y="11818"/>
                          </a:cubicBezTo>
                          <a:cubicBezTo>
                            <a:pt x="3939" y="19697"/>
                            <a:pt x="3939" y="27576"/>
                            <a:pt x="3939" y="35455"/>
                          </a:cubicBezTo>
                          <a:cubicBezTo>
                            <a:pt x="3939" y="39395"/>
                            <a:pt x="3939" y="43334"/>
                            <a:pt x="3939" y="51213"/>
                          </a:cubicBezTo>
                          <a:lnTo>
                            <a:pt x="3939" y="55153"/>
                          </a:lnTo>
                          <a:cubicBezTo>
                            <a:pt x="3939" y="63032"/>
                            <a:pt x="3939" y="66971"/>
                            <a:pt x="3939" y="74850"/>
                          </a:cubicBezTo>
                          <a:lnTo>
                            <a:pt x="3939" y="74850"/>
                          </a:lnTo>
                          <a:cubicBezTo>
                            <a:pt x="23637" y="82729"/>
                            <a:pt x="39395" y="90608"/>
                            <a:pt x="59092" y="90608"/>
                          </a:cubicBezTo>
                          <a:lnTo>
                            <a:pt x="59092" y="90608"/>
                          </a:lnTo>
                          <a:cubicBezTo>
                            <a:pt x="82729" y="90608"/>
                            <a:pt x="98487" y="82729"/>
                            <a:pt x="114245" y="66971"/>
                          </a:cubicBezTo>
                          <a:cubicBezTo>
                            <a:pt x="114245" y="55153"/>
                            <a:pt x="114245" y="47274"/>
                            <a:pt x="114245" y="43334"/>
                          </a:cubicBezTo>
                          <a:close/>
                        </a:path>
                      </a:pathLst>
                    </a:custGeom>
                    <a:solidFill>
                      <a:srgbClr val="D97E31"/>
                    </a:solidFill>
                    <a:ln w="39379" cap="flat">
                      <a:noFill/>
                      <a:prstDash val="solid"/>
                      <a:miter/>
                    </a:ln>
                  </p:spPr>
                  <p:txBody>
                    <a:bodyPr rtlCol="0" anchor="ctr"/>
                    <a:lstStyle/>
                    <a:p>
                      <a:endParaRPr lang="en-US"/>
                    </a:p>
                  </p:txBody>
                </p:sp>
              </p:grpSp>
              <p:sp>
                <p:nvSpPr>
                  <p:cNvPr id="3631" name="Freeform: Shape 3630">
                    <a:extLst>
                      <a:ext uri="{FF2B5EF4-FFF2-40B4-BE49-F238E27FC236}">
                        <a16:creationId xmlns:a16="http://schemas.microsoft.com/office/drawing/2014/main" xmlns="" id="{B38EE6E2-78EE-4BD6-B44C-C163D4E43663}"/>
                      </a:ext>
                    </a:extLst>
                  </p:cNvPr>
                  <p:cNvSpPr/>
                  <p:nvPr/>
                </p:nvSpPr>
                <p:spPr>
                  <a:xfrm>
                    <a:off x="13120691" y="2040004"/>
                    <a:ext cx="122124" cy="85790"/>
                  </a:xfrm>
                  <a:custGeom>
                    <a:avLst/>
                    <a:gdLst>
                      <a:gd name="connsiteX0" fmla="*/ 0 w 122124"/>
                      <a:gd name="connsiteY0" fmla="*/ 70911 h 85790"/>
                      <a:gd name="connsiteX1" fmla="*/ 0 w 122124"/>
                      <a:gd name="connsiteY1" fmla="*/ 47274 h 85790"/>
                      <a:gd name="connsiteX2" fmla="*/ 0 w 122124"/>
                      <a:gd name="connsiteY2" fmla="*/ 43334 h 85790"/>
                      <a:gd name="connsiteX3" fmla="*/ 0 w 122124"/>
                      <a:gd name="connsiteY3" fmla="*/ 0 h 85790"/>
                      <a:gd name="connsiteX4" fmla="*/ 47274 w 122124"/>
                      <a:gd name="connsiteY4" fmla="*/ 3940 h 85790"/>
                      <a:gd name="connsiteX5" fmla="*/ 114245 w 122124"/>
                      <a:gd name="connsiteY5" fmla="*/ 3940 h 85790"/>
                      <a:gd name="connsiteX6" fmla="*/ 118185 w 122124"/>
                      <a:gd name="connsiteY6" fmla="*/ 35455 h 85790"/>
                      <a:gd name="connsiteX7" fmla="*/ 122124 w 122124"/>
                      <a:gd name="connsiteY7" fmla="*/ 59092 h 85790"/>
                      <a:gd name="connsiteX8" fmla="*/ 0 w 122124"/>
                      <a:gd name="connsiteY8" fmla="*/ 70911 h 85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124" h="85790">
                        <a:moveTo>
                          <a:pt x="0" y="70911"/>
                        </a:moveTo>
                        <a:cubicBezTo>
                          <a:pt x="0" y="63032"/>
                          <a:pt x="0" y="55153"/>
                          <a:pt x="0" y="47274"/>
                        </a:cubicBezTo>
                        <a:cubicBezTo>
                          <a:pt x="0" y="47274"/>
                          <a:pt x="0" y="43334"/>
                          <a:pt x="0" y="43334"/>
                        </a:cubicBezTo>
                        <a:cubicBezTo>
                          <a:pt x="0" y="27576"/>
                          <a:pt x="0" y="15758"/>
                          <a:pt x="0" y="0"/>
                        </a:cubicBezTo>
                        <a:cubicBezTo>
                          <a:pt x="15758" y="3940"/>
                          <a:pt x="31516" y="3940"/>
                          <a:pt x="47274" y="3940"/>
                        </a:cubicBezTo>
                        <a:cubicBezTo>
                          <a:pt x="66971" y="3940"/>
                          <a:pt x="90608" y="7879"/>
                          <a:pt x="114245" y="3940"/>
                        </a:cubicBezTo>
                        <a:cubicBezTo>
                          <a:pt x="114245" y="15758"/>
                          <a:pt x="118185" y="23637"/>
                          <a:pt x="118185" y="35455"/>
                        </a:cubicBezTo>
                        <a:cubicBezTo>
                          <a:pt x="118185" y="43334"/>
                          <a:pt x="122124" y="51213"/>
                          <a:pt x="122124" y="59092"/>
                        </a:cubicBezTo>
                        <a:cubicBezTo>
                          <a:pt x="82729" y="94548"/>
                          <a:pt x="35455" y="90608"/>
                          <a:pt x="0" y="70911"/>
                        </a:cubicBezTo>
                        <a:close/>
                      </a:path>
                    </a:pathLst>
                  </a:custGeom>
                  <a:solidFill>
                    <a:srgbClr val="FBCA8F"/>
                  </a:solidFill>
                  <a:ln w="39379" cap="flat">
                    <a:noFill/>
                    <a:prstDash val="solid"/>
                    <a:miter/>
                  </a:ln>
                </p:spPr>
                <p:txBody>
                  <a:bodyPr rtlCol="0" anchor="ctr"/>
                  <a:lstStyle/>
                  <a:p>
                    <a:endParaRPr lang="en-US"/>
                  </a:p>
                </p:txBody>
              </p:sp>
            </p:grpSp>
            <p:sp>
              <p:nvSpPr>
                <p:cNvPr id="3632" name="Freeform: Shape 3631">
                  <a:extLst>
                    <a:ext uri="{FF2B5EF4-FFF2-40B4-BE49-F238E27FC236}">
                      <a16:creationId xmlns:a16="http://schemas.microsoft.com/office/drawing/2014/main" xmlns="" id="{CB6F61EA-7027-40A7-A8E7-31F639694C7A}"/>
                    </a:ext>
                  </a:extLst>
                </p:cNvPr>
                <p:cNvSpPr/>
                <p:nvPr/>
              </p:nvSpPr>
              <p:spPr>
                <a:xfrm>
                  <a:off x="13534337" y="2273478"/>
                  <a:ext cx="141821" cy="117139"/>
                </a:xfrm>
                <a:custGeom>
                  <a:avLst/>
                  <a:gdLst>
                    <a:gd name="connsiteX0" fmla="*/ 15758 w 141821"/>
                    <a:gd name="connsiteY0" fmla="*/ 77745 h 117139"/>
                    <a:gd name="connsiteX1" fmla="*/ 55153 w 141821"/>
                    <a:gd name="connsiteY1" fmla="*/ 30471 h 117139"/>
                    <a:gd name="connsiteX2" fmla="*/ 141822 w 141821"/>
                    <a:gd name="connsiteY2" fmla="*/ 6834 h 117139"/>
                    <a:gd name="connsiteX3" fmla="*/ 141822 w 141821"/>
                    <a:gd name="connsiteY3" fmla="*/ 6834 h 117139"/>
                    <a:gd name="connsiteX4" fmla="*/ 55153 w 141821"/>
                    <a:gd name="connsiteY4" fmla="*/ 42289 h 117139"/>
                    <a:gd name="connsiteX5" fmla="*/ 23637 w 141821"/>
                    <a:gd name="connsiteY5" fmla="*/ 81684 h 117139"/>
                    <a:gd name="connsiteX6" fmla="*/ 3939 w 141821"/>
                    <a:gd name="connsiteY6" fmla="*/ 117139 h 117139"/>
                    <a:gd name="connsiteX7" fmla="*/ 0 w 141821"/>
                    <a:gd name="connsiteY7" fmla="*/ 117139 h 117139"/>
                    <a:gd name="connsiteX8" fmla="*/ 15758 w 141821"/>
                    <a:gd name="connsiteY8" fmla="*/ 77745 h 117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821" h="117139">
                      <a:moveTo>
                        <a:pt x="15758" y="77745"/>
                      </a:moveTo>
                      <a:cubicBezTo>
                        <a:pt x="27576" y="61987"/>
                        <a:pt x="39395" y="46229"/>
                        <a:pt x="55153" y="30471"/>
                      </a:cubicBezTo>
                      <a:cubicBezTo>
                        <a:pt x="74850" y="14713"/>
                        <a:pt x="114245" y="-12863"/>
                        <a:pt x="141822" y="6834"/>
                      </a:cubicBezTo>
                      <a:cubicBezTo>
                        <a:pt x="141822" y="6834"/>
                        <a:pt x="141822" y="10773"/>
                        <a:pt x="141822" y="6834"/>
                      </a:cubicBezTo>
                      <a:cubicBezTo>
                        <a:pt x="110306" y="-1045"/>
                        <a:pt x="78790" y="22592"/>
                        <a:pt x="55153" y="42289"/>
                      </a:cubicBezTo>
                      <a:cubicBezTo>
                        <a:pt x="43334" y="54108"/>
                        <a:pt x="31516" y="69866"/>
                        <a:pt x="23637" y="81684"/>
                      </a:cubicBezTo>
                      <a:cubicBezTo>
                        <a:pt x="15758" y="93502"/>
                        <a:pt x="11818" y="109260"/>
                        <a:pt x="3939" y="117139"/>
                      </a:cubicBezTo>
                      <a:cubicBezTo>
                        <a:pt x="3939" y="117139"/>
                        <a:pt x="0" y="117139"/>
                        <a:pt x="0" y="117139"/>
                      </a:cubicBezTo>
                      <a:cubicBezTo>
                        <a:pt x="0" y="109260"/>
                        <a:pt x="7879" y="93502"/>
                        <a:pt x="15758" y="77745"/>
                      </a:cubicBezTo>
                      <a:close/>
                    </a:path>
                  </a:pathLst>
                </a:custGeom>
                <a:solidFill>
                  <a:srgbClr val="93790C"/>
                </a:solidFill>
                <a:ln w="39379" cap="flat">
                  <a:noFill/>
                  <a:prstDash val="solid"/>
                  <a:miter/>
                </a:ln>
              </p:spPr>
              <p:txBody>
                <a:bodyPr rtlCol="0" anchor="ctr"/>
                <a:lstStyle/>
                <a:p>
                  <a:endParaRPr lang="en-US"/>
                </a:p>
              </p:txBody>
            </p:sp>
            <p:sp>
              <p:nvSpPr>
                <p:cNvPr id="3633" name="Freeform: Shape 3632">
                  <a:extLst>
                    <a:ext uri="{FF2B5EF4-FFF2-40B4-BE49-F238E27FC236}">
                      <a16:creationId xmlns:a16="http://schemas.microsoft.com/office/drawing/2014/main" xmlns="" id="{C2707ADB-16F3-40C3-894D-076AD957BABC}"/>
                    </a:ext>
                  </a:extLst>
                </p:cNvPr>
                <p:cNvSpPr/>
                <p:nvPr/>
              </p:nvSpPr>
              <p:spPr>
                <a:xfrm>
                  <a:off x="13094100" y="2083338"/>
                  <a:ext cx="162284" cy="51213"/>
                </a:xfrm>
                <a:custGeom>
                  <a:avLst/>
                  <a:gdLst>
                    <a:gd name="connsiteX0" fmla="*/ 2955 w 162284"/>
                    <a:gd name="connsiteY0" fmla="*/ 7879 h 51213"/>
                    <a:gd name="connsiteX1" fmla="*/ 38410 w 162284"/>
                    <a:gd name="connsiteY1" fmla="*/ 31516 h 51213"/>
                    <a:gd name="connsiteX2" fmla="*/ 85684 w 162284"/>
                    <a:gd name="connsiteY2" fmla="*/ 39395 h 51213"/>
                    <a:gd name="connsiteX3" fmla="*/ 160534 w 162284"/>
                    <a:gd name="connsiteY3" fmla="*/ 0 h 51213"/>
                    <a:gd name="connsiteX4" fmla="*/ 160534 w 162284"/>
                    <a:gd name="connsiteY4" fmla="*/ 0 h 51213"/>
                    <a:gd name="connsiteX5" fmla="*/ 85684 w 162284"/>
                    <a:gd name="connsiteY5" fmla="*/ 51213 h 51213"/>
                    <a:gd name="connsiteX6" fmla="*/ 2955 w 162284"/>
                    <a:gd name="connsiteY6" fmla="*/ 7879 h 51213"/>
                    <a:gd name="connsiteX7" fmla="*/ 2955 w 162284"/>
                    <a:gd name="connsiteY7" fmla="*/ 7879 h 51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284" h="51213">
                      <a:moveTo>
                        <a:pt x="2955" y="7879"/>
                      </a:moveTo>
                      <a:cubicBezTo>
                        <a:pt x="14773" y="15758"/>
                        <a:pt x="22652" y="23637"/>
                        <a:pt x="38410" y="31516"/>
                      </a:cubicBezTo>
                      <a:cubicBezTo>
                        <a:pt x="54168" y="39395"/>
                        <a:pt x="69926" y="39395"/>
                        <a:pt x="85684" y="39395"/>
                      </a:cubicBezTo>
                      <a:cubicBezTo>
                        <a:pt x="113260" y="39395"/>
                        <a:pt x="144776" y="23637"/>
                        <a:pt x="160534" y="0"/>
                      </a:cubicBezTo>
                      <a:cubicBezTo>
                        <a:pt x="160534" y="0"/>
                        <a:pt x="164473" y="0"/>
                        <a:pt x="160534" y="0"/>
                      </a:cubicBezTo>
                      <a:cubicBezTo>
                        <a:pt x="148715" y="31516"/>
                        <a:pt x="117200" y="47274"/>
                        <a:pt x="85684" y="51213"/>
                      </a:cubicBezTo>
                      <a:cubicBezTo>
                        <a:pt x="58107" y="51213"/>
                        <a:pt x="10834" y="39395"/>
                        <a:pt x="2955" y="7879"/>
                      </a:cubicBezTo>
                      <a:cubicBezTo>
                        <a:pt x="-985" y="7879"/>
                        <a:pt x="-985" y="7879"/>
                        <a:pt x="2955" y="7879"/>
                      </a:cubicBezTo>
                      <a:close/>
                    </a:path>
                  </a:pathLst>
                </a:custGeom>
                <a:solidFill>
                  <a:srgbClr val="93790C"/>
                </a:solidFill>
                <a:ln w="39379" cap="flat">
                  <a:noFill/>
                  <a:prstDash val="solid"/>
                  <a:miter/>
                </a:ln>
              </p:spPr>
              <p:txBody>
                <a:bodyPr rtlCol="0" anchor="ctr"/>
                <a:lstStyle/>
                <a:p>
                  <a:endParaRPr lang="en-US"/>
                </a:p>
              </p:txBody>
            </p:sp>
            <p:grpSp>
              <p:nvGrpSpPr>
                <p:cNvPr id="3634" name="Graphic 2510">
                  <a:extLst>
                    <a:ext uri="{FF2B5EF4-FFF2-40B4-BE49-F238E27FC236}">
                      <a16:creationId xmlns:a16="http://schemas.microsoft.com/office/drawing/2014/main" xmlns="" id="{84E6659F-0E03-4B19-90CF-C041B4C4555E}"/>
                    </a:ext>
                  </a:extLst>
                </p:cNvPr>
                <p:cNvGrpSpPr/>
                <p:nvPr/>
              </p:nvGrpSpPr>
              <p:grpSpPr>
                <a:xfrm>
                  <a:off x="12633180" y="2049308"/>
                  <a:ext cx="889338" cy="793966"/>
                  <a:chOff x="12633180" y="2049308"/>
                  <a:chExt cx="889338" cy="793966"/>
                </a:xfrm>
                <a:solidFill>
                  <a:srgbClr val="93790C"/>
                </a:solidFill>
              </p:grpSpPr>
              <p:sp>
                <p:nvSpPr>
                  <p:cNvPr id="3635" name="Freeform: Shape 3634">
                    <a:extLst>
                      <a:ext uri="{FF2B5EF4-FFF2-40B4-BE49-F238E27FC236}">
                        <a16:creationId xmlns:a16="http://schemas.microsoft.com/office/drawing/2014/main" xmlns="" id="{5D75D313-85E4-4BC3-ADA3-51E99C0AF9FB}"/>
                      </a:ext>
                    </a:extLst>
                  </p:cNvPr>
                  <p:cNvSpPr/>
                  <p:nvPr/>
                </p:nvSpPr>
                <p:spPr>
                  <a:xfrm>
                    <a:off x="13496089" y="2335465"/>
                    <a:ext cx="26430" cy="74850"/>
                  </a:xfrm>
                  <a:custGeom>
                    <a:avLst/>
                    <a:gdLst>
                      <a:gd name="connsiteX0" fmla="*/ 26430 w 26430"/>
                      <a:gd name="connsiteY0" fmla="*/ 0 h 74850"/>
                      <a:gd name="connsiteX1" fmla="*/ 26430 w 26430"/>
                      <a:gd name="connsiteY1" fmla="*/ 0 h 74850"/>
                      <a:gd name="connsiteX2" fmla="*/ 18551 w 26430"/>
                      <a:gd name="connsiteY2" fmla="*/ 70911 h 74850"/>
                      <a:gd name="connsiteX3" fmla="*/ 14612 w 26430"/>
                      <a:gd name="connsiteY3" fmla="*/ 74850 h 74850"/>
                      <a:gd name="connsiteX4" fmla="*/ 26430 w 26430"/>
                      <a:gd name="connsiteY4" fmla="*/ 0 h 7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30" h="74850">
                        <a:moveTo>
                          <a:pt x="26430" y="0"/>
                        </a:moveTo>
                        <a:cubicBezTo>
                          <a:pt x="26430" y="0"/>
                          <a:pt x="26430" y="0"/>
                          <a:pt x="26430" y="0"/>
                        </a:cubicBezTo>
                        <a:cubicBezTo>
                          <a:pt x="14612" y="19697"/>
                          <a:pt x="2793" y="47274"/>
                          <a:pt x="18551" y="70911"/>
                        </a:cubicBezTo>
                        <a:cubicBezTo>
                          <a:pt x="18551" y="70911"/>
                          <a:pt x="18551" y="74850"/>
                          <a:pt x="14612" y="74850"/>
                        </a:cubicBezTo>
                        <a:cubicBezTo>
                          <a:pt x="-12965" y="55153"/>
                          <a:pt x="2793" y="7879"/>
                          <a:pt x="26430" y="0"/>
                        </a:cubicBezTo>
                        <a:close/>
                      </a:path>
                    </a:pathLst>
                  </a:custGeom>
                  <a:solidFill>
                    <a:srgbClr val="93790C"/>
                  </a:solidFill>
                  <a:ln w="39379" cap="flat">
                    <a:noFill/>
                    <a:prstDash val="solid"/>
                    <a:miter/>
                  </a:ln>
                </p:spPr>
                <p:txBody>
                  <a:bodyPr rtlCol="0" anchor="ctr"/>
                  <a:lstStyle/>
                  <a:p>
                    <a:endParaRPr lang="en-US"/>
                  </a:p>
                </p:txBody>
              </p:sp>
              <p:sp>
                <p:nvSpPr>
                  <p:cNvPr id="3636" name="Freeform: Shape 3635">
                    <a:extLst>
                      <a:ext uri="{FF2B5EF4-FFF2-40B4-BE49-F238E27FC236}">
                        <a16:creationId xmlns:a16="http://schemas.microsoft.com/office/drawing/2014/main" xmlns="" id="{B9695B3F-6C64-4C99-BF72-35AE46C5571C}"/>
                      </a:ext>
                    </a:extLst>
                  </p:cNvPr>
                  <p:cNvSpPr/>
                  <p:nvPr/>
                </p:nvSpPr>
                <p:spPr>
                  <a:xfrm>
                    <a:off x="13394704" y="2209401"/>
                    <a:ext cx="64782" cy="135693"/>
                  </a:xfrm>
                  <a:custGeom>
                    <a:avLst/>
                    <a:gdLst>
                      <a:gd name="connsiteX0" fmla="*/ 1751 w 64782"/>
                      <a:gd name="connsiteY0" fmla="*/ 19697 h 135693"/>
                      <a:gd name="connsiteX1" fmla="*/ 37206 w 64782"/>
                      <a:gd name="connsiteY1" fmla="*/ 94548 h 135693"/>
                      <a:gd name="connsiteX2" fmla="*/ 45085 w 64782"/>
                      <a:gd name="connsiteY2" fmla="*/ 47274 h 135693"/>
                      <a:gd name="connsiteX3" fmla="*/ 41146 w 64782"/>
                      <a:gd name="connsiteY3" fmla="*/ 0 h 135693"/>
                      <a:gd name="connsiteX4" fmla="*/ 41146 w 64782"/>
                      <a:gd name="connsiteY4" fmla="*/ 0 h 135693"/>
                      <a:gd name="connsiteX5" fmla="*/ 49025 w 64782"/>
                      <a:gd name="connsiteY5" fmla="*/ 55153 h 135693"/>
                      <a:gd name="connsiteX6" fmla="*/ 37206 w 64782"/>
                      <a:gd name="connsiteY6" fmla="*/ 102427 h 135693"/>
                      <a:gd name="connsiteX7" fmla="*/ 64783 w 64782"/>
                      <a:gd name="connsiteY7" fmla="*/ 133942 h 135693"/>
                      <a:gd name="connsiteX8" fmla="*/ 64783 w 64782"/>
                      <a:gd name="connsiteY8" fmla="*/ 133942 h 135693"/>
                      <a:gd name="connsiteX9" fmla="*/ 1751 w 64782"/>
                      <a:gd name="connsiteY9" fmla="*/ 19697 h 135693"/>
                      <a:gd name="connsiteX10" fmla="*/ 1751 w 64782"/>
                      <a:gd name="connsiteY10" fmla="*/ 19697 h 13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782" h="135693">
                        <a:moveTo>
                          <a:pt x="1751" y="19697"/>
                        </a:moveTo>
                        <a:cubicBezTo>
                          <a:pt x="5690" y="47274"/>
                          <a:pt x="17509" y="70911"/>
                          <a:pt x="37206" y="94548"/>
                        </a:cubicBezTo>
                        <a:cubicBezTo>
                          <a:pt x="41146" y="78790"/>
                          <a:pt x="45085" y="63032"/>
                          <a:pt x="45085" y="47274"/>
                        </a:cubicBezTo>
                        <a:cubicBezTo>
                          <a:pt x="45085" y="31516"/>
                          <a:pt x="41146" y="15758"/>
                          <a:pt x="41146" y="0"/>
                        </a:cubicBezTo>
                        <a:cubicBezTo>
                          <a:pt x="41146" y="0"/>
                          <a:pt x="41146" y="0"/>
                          <a:pt x="41146" y="0"/>
                        </a:cubicBezTo>
                        <a:cubicBezTo>
                          <a:pt x="45085" y="19697"/>
                          <a:pt x="49025" y="35455"/>
                          <a:pt x="49025" y="55153"/>
                        </a:cubicBezTo>
                        <a:cubicBezTo>
                          <a:pt x="49025" y="70911"/>
                          <a:pt x="45085" y="86669"/>
                          <a:pt x="37206" y="102427"/>
                        </a:cubicBezTo>
                        <a:cubicBezTo>
                          <a:pt x="45085" y="114245"/>
                          <a:pt x="56904" y="126063"/>
                          <a:pt x="64783" y="133942"/>
                        </a:cubicBezTo>
                        <a:cubicBezTo>
                          <a:pt x="64783" y="133942"/>
                          <a:pt x="64783" y="137882"/>
                          <a:pt x="64783" y="133942"/>
                        </a:cubicBezTo>
                        <a:cubicBezTo>
                          <a:pt x="25388" y="118184"/>
                          <a:pt x="1751" y="63032"/>
                          <a:pt x="1751" y="19697"/>
                        </a:cubicBezTo>
                        <a:cubicBezTo>
                          <a:pt x="-2189" y="19697"/>
                          <a:pt x="1751" y="19697"/>
                          <a:pt x="1751" y="19697"/>
                        </a:cubicBezTo>
                        <a:close/>
                      </a:path>
                    </a:pathLst>
                  </a:custGeom>
                  <a:solidFill>
                    <a:srgbClr val="93790C"/>
                  </a:solidFill>
                  <a:ln w="39379" cap="flat">
                    <a:noFill/>
                    <a:prstDash val="solid"/>
                    <a:miter/>
                  </a:ln>
                </p:spPr>
                <p:txBody>
                  <a:bodyPr rtlCol="0" anchor="ctr"/>
                  <a:lstStyle/>
                  <a:p>
                    <a:endParaRPr lang="en-US"/>
                  </a:p>
                </p:txBody>
              </p:sp>
              <p:sp>
                <p:nvSpPr>
                  <p:cNvPr id="3637" name="Freeform: Shape 3636">
                    <a:extLst>
                      <a:ext uri="{FF2B5EF4-FFF2-40B4-BE49-F238E27FC236}">
                        <a16:creationId xmlns:a16="http://schemas.microsoft.com/office/drawing/2014/main" xmlns="" id="{C6CAB48D-7F18-40B0-8C30-A08D2452C5E8}"/>
                      </a:ext>
                    </a:extLst>
                  </p:cNvPr>
                  <p:cNvSpPr/>
                  <p:nvPr/>
                </p:nvSpPr>
                <p:spPr>
                  <a:xfrm>
                    <a:off x="13510700" y="2634866"/>
                    <a:ext cx="7878" cy="66971"/>
                  </a:xfrm>
                  <a:custGeom>
                    <a:avLst/>
                    <a:gdLst>
                      <a:gd name="connsiteX0" fmla="*/ 0 w 7878"/>
                      <a:gd name="connsiteY0" fmla="*/ 3939 h 66971"/>
                      <a:gd name="connsiteX1" fmla="*/ 7879 w 7878"/>
                      <a:gd name="connsiteY1" fmla="*/ 0 h 66971"/>
                      <a:gd name="connsiteX2" fmla="*/ 7879 w 7878"/>
                      <a:gd name="connsiteY2" fmla="*/ 11818 h 66971"/>
                      <a:gd name="connsiteX3" fmla="*/ 7879 w 7878"/>
                      <a:gd name="connsiteY3" fmla="*/ 43334 h 66971"/>
                      <a:gd name="connsiteX4" fmla="*/ 7879 w 7878"/>
                      <a:gd name="connsiteY4" fmla="*/ 66971 h 66971"/>
                      <a:gd name="connsiteX5" fmla="*/ 7879 w 7878"/>
                      <a:gd name="connsiteY5" fmla="*/ 66971 h 66971"/>
                      <a:gd name="connsiteX6" fmla="*/ 3939 w 7878"/>
                      <a:gd name="connsiteY6" fmla="*/ 27576 h 66971"/>
                      <a:gd name="connsiteX7" fmla="*/ 0 w 7878"/>
                      <a:gd name="connsiteY7" fmla="*/ 3939 h 6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78" h="66971">
                        <a:moveTo>
                          <a:pt x="0" y="3939"/>
                        </a:moveTo>
                        <a:cubicBezTo>
                          <a:pt x="3939" y="3939"/>
                          <a:pt x="3939" y="3939"/>
                          <a:pt x="7879" y="0"/>
                        </a:cubicBezTo>
                        <a:cubicBezTo>
                          <a:pt x="7879" y="3939"/>
                          <a:pt x="7879" y="7879"/>
                          <a:pt x="7879" y="11818"/>
                        </a:cubicBezTo>
                        <a:cubicBezTo>
                          <a:pt x="7879" y="23637"/>
                          <a:pt x="7879" y="31516"/>
                          <a:pt x="7879" y="43334"/>
                        </a:cubicBezTo>
                        <a:cubicBezTo>
                          <a:pt x="7879" y="51213"/>
                          <a:pt x="3939" y="59092"/>
                          <a:pt x="7879" y="66971"/>
                        </a:cubicBezTo>
                        <a:cubicBezTo>
                          <a:pt x="7879" y="66971"/>
                          <a:pt x="7879" y="66971"/>
                          <a:pt x="7879" y="66971"/>
                        </a:cubicBezTo>
                        <a:cubicBezTo>
                          <a:pt x="0" y="55153"/>
                          <a:pt x="3939" y="39395"/>
                          <a:pt x="3939" y="27576"/>
                        </a:cubicBezTo>
                        <a:cubicBezTo>
                          <a:pt x="0" y="23637"/>
                          <a:pt x="0" y="11818"/>
                          <a:pt x="0" y="3939"/>
                        </a:cubicBezTo>
                        <a:close/>
                      </a:path>
                    </a:pathLst>
                  </a:custGeom>
                  <a:solidFill>
                    <a:srgbClr val="93790C"/>
                  </a:solidFill>
                  <a:ln w="39379" cap="flat">
                    <a:noFill/>
                    <a:prstDash val="solid"/>
                    <a:miter/>
                  </a:ln>
                </p:spPr>
                <p:txBody>
                  <a:bodyPr rtlCol="0" anchor="ctr"/>
                  <a:lstStyle/>
                  <a:p>
                    <a:endParaRPr lang="en-US"/>
                  </a:p>
                </p:txBody>
              </p:sp>
              <p:sp>
                <p:nvSpPr>
                  <p:cNvPr id="3638" name="Freeform: Shape 3637">
                    <a:extLst>
                      <a:ext uri="{FF2B5EF4-FFF2-40B4-BE49-F238E27FC236}">
                        <a16:creationId xmlns:a16="http://schemas.microsoft.com/office/drawing/2014/main" xmlns="" id="{2A4C4E93-6E8F-43E8-83C2-CA1175BFDD43}"/>
                      </a:ext>
                    </a:extLst>
                  </p:cNvPr>
                  <p:cNvSpPr/>
                  <p:nvPr/>
                </p:nvSpPr>
                <p:spPr>
                  <a:xfrm>
                    <a:off x="13044090" y="2692207"/>
                    <a:ext cx="139632" cy="77222"/>
                  </a:xfrm>
                  <a:custGeom>
                    <a:avLst/>
                    <a:gdLst>
                      <a:gd name="connsiteX0" fmla="*/ 1751 w 139632"/>
                      <a:gd name="connsiteY0" fmla="*/ 1751 h 77222"/>
                      <a:gd name="connsiteX1" fmla="*/ 139633 w 139632"/>
                      <a:gd name="connsiteY1" fmla="*/ 76601 h 77222"/>
                      <a:gd name="connsiteX2" fmla="*/ 139633 w 139632"/>
                      <a:gd name="connsiteY2" fmla="*/ 76601 h 77222"/>
                      <a:gd name="connsiteX3" fmla="*/ 64783 w 139632"/>
                      <a:gd name="connsiteY3" fmla="*/ 56904 h 77222"/>
                      <a:gd name="connsiteX4" fmla="*/ 1751 w 139632"/>
                      <a:gd name="connsiteY4" fmla="*/ 1751 h 77222"/>
                      <a:gd name="connsiteX5" fmla="*/ 1751 w 139632"/>
                      <a:gd name="connsiteY5" fmla="*/ 1751 h 77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632" h="77222">
                        <a:moveTo>
                          <a:pt x="1751" y="1751"/>
                        </a:moveTo>
                        <a:cubicBezTo>
                          <a:pt x="41146" y="33267"/>
                          <a:pt x="88420" y="64783"/>
                          <a:pt x="139633" y="76601"/>
                        </a:cubicBezTo>
                        <a:cubicBezTo>
                          <a:pt x="139633" y="76601"/>
                          <a:pt x="139633" y="76601"/>
                          <a:pt x="139633" y="76601"/>
                        </a:cubicBezTo>
                        <a:cubicBezTo>
                          <a:pt x="115996" y="80540"/>
                          <a:pt x="88420" y="64783"/>
                          <a:pt x="64783" y="56904"/>
                        </a:cubicBezTo>
                        <a:cubicBezTo>
                          <a:pt x="41146" y="45085"/>
                          <a:pt x="13569" y="29327"/>
                          <a:pt x="1751" y="1751"/>
                        </a:cubicBezTo>
                        <a:cubicBezTo>
                          <a:pt x="-2189" y="1751"/>
                          <a:pt x="1751" y="-2189"/>
                          <a:pt x="1751" y="1751"/>
                        </a:cubicBezTo>
                        <a:close/>
                      </a:path>
                    </a:pathLst>
                  </a:custGeom>
                  <a:solidFill>
                    <a:srgbClr val="93790C"/>
                  </a:solidFill>
                  <a:ln w="39379" cap="flat">
                    <a:noFill/>
                    <a:prstDash val="solid"/>
                    <a:miter/>
                  </a:ln>
                </p:spPr>
                <p:txBody>
                  <a:bodyPr rtlCol="0" anchor="ctr"/>
                  <a:lstStyle/>
                  <a:p>
                    <a:endParaRPr lang="en-US"/>
                  </a:p>
                </p:txBody>
              </p:sp>
              <p:sp>
                <p:nvSpPr>
                  <p:cNvPr id="3639" name="Freeform: Shape 3638">
                    <a:extLst>
                      <a:ext uri="{FF2B5EF4-FFF2-40B4-BE49-F238E27FC236}">
                        <a16:creationId xmlns:a16="http://schemas.microsoft.com/office/drawing/2014/main" xmlns="" id="{7FABF0C8-3FDD-4F48-884F-0A9F0ED0BC85}"/>
                      </a:ext>
                    </a:extLst>
                  </p:cNvPr>
                  <p:cNvSpPr/>
                  <p:nvPr/>
                </p:nvSpPr>
                <p:spPr>
                  <a:xfrm>
                    <a:off x="12633180" y="2244857"/>
                    <a:ext cx="46288" cy="32618"/>
                  </a:xfrm>
                  <a:custGeom>
                    <a:avLst/>
                    <a:gdLst>
                      <a:gd name="connsiteX0" fmla="*/ 2955 w 46288"/>
                      <a:gd name="connsiteY0" fmla="*/ 31516 h 32618"/>
                      <a:gd name="connsiteX1" fmla="*/ 22652 w 46288"/>
                      <a:gd name="connsiteY1" fmla="*/ 15758 h 32618"/>
                      <a:gd name="connsiteX2" fmla="*/ 42349 w 46288"/>
                      <a:gd name="connsiteY2" fmla="*/ 0 h 32618"/>
                      <a:gd name="connsiteX3" fmla="*/ 46289 w 46288"/>
                      <a:gd name="connsiteY3" fmla="*/ 3939 h 32618"/>
                      <a:gd name="connsiteX4" fmla="*/ 26592 w 46288"/>
                      <a:gd name="connsiteY4" fmla="*/ 27576 h 32618"/>
                      <a:gd name="connsiteX5" fmla="*/ 2955 w 46288"/>
                      <a:gd name="connsiteY5" fmla="*/ 31516 h 32618"/>
                      <a:gd name="connsiteX6" fmla="*/ 2955 w 46288"/>
                      <a:gd name="connsiteY6" fmla="*/ 31516 h 32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288" h="32618">
                        <a:moveTo>
                          <a:pt x="2955" y="31516"/>
                        </a:moveTo>
                        <a:cubicBezTo>
                          <a:pt x="10834" y="31516"/>
                          <a:pt x="18713" y="23637"/>
                          <a:pt x="22652" y="15758"/>
                        </a:cubicBezTo>
                        <a:cubicBezTo>
                          <a:pt x="26592" y="7879"/>
                          <a:pt x="34470" y="3939"/>
                          <a:pt x="42349" y="0"/>
                        </a:cubicBezTo>
                        <a:cubicBezTo>
                          <a:pt x="42349" y="0"/>
                          <a:pt x="46289" y="0"/>
                          <a:pt x="46289" y="3939"/>
                        </a:cubicBezTo>
                        <a:cubicBezTo>
                          <a:pt x="42349" y="11818"/>
                          <a:pt x="34470" y="19697"/>
                          <a:pt x="26592" y="27576"/>
                        </a:cubicBezTo>
                        <a:cubicBezTo>
                          <a:pt x="14773" y="27576"/>
                          <a:pt x="6894" y="35455"/>
                          <a:pt x="2955" y="31516"/>
                        </a:cubicBezTo>
                        <a:cubicBezTo>
                          <a:pt x="-985" y="31516"/>
                          <a:pt x="-985" y="31516"/>
                          <a:pt x="2955" y="31516"/>
                        </a:cubicBezTo>
                        <a:close/>
                      </a:path>
                    </a:pathLst>
                  </a:custGeom>
                  <a:solidFill>
                    <a:srgbClr val="93790C"/>
                  </a:solidFill>
                  <a:ln w="39379" cap="flat">
                    <a:noFill/>
                    <a:prstDash val="solid"/>
                    <a:miter/>
                  </a:ln>
                </p:spPr>
                <p:txBody>
                  <a:bodyPr rtlCol="0" anchor="ctr"/>
                  <a:lstStyle/>
                  <a:p>
                    <a:endParaRPr lang="en-US"/>
                  </a:p>
                </p:txBody>
              </p:sp>
              <p:sp>
                <p:nvSpPr>
                  <p:cNvPr id="3640" name="Freeform: Shape 3639">
                    <a:extLst>
                      <a:ext uri="{FF2B5EF4-FFF2-40B4-BE49-F238E27FC236}">
                        <a16:creationId xmlns:a16="http://schemas.microsoft.com/office/drawing/2014/main" xmlns="" id="{131FA26E-9E92-4A47-AC5F-6DC541848196}"/>
                      </a:ext>
                    </a:extLst>
                  </p:cNvPr>
                  <p:cNvSpPr/>
                  <p:nvPr/>
                </p:nvSpPr>
                <p:spPr>
                  <a:xfrm>
                    <a:off x="12780331" y="2335465"/>
                    <a:ext cx="34831" cy="55152"/>
                  </a:xfrm>
                  <a:custGeom>
                    <a:avLst/>
                    <a:gdLst>
                      <a:gd name="connsiteX0" fmla="*/ 33081 w 34831"/>
                      <a:gd name="connsiteY0" fmla="*/ 0 h 55152"/>
                      <a:gd name="connsiteX1" fmla="*/ 33081 w 34831"/>
                      <a:gd name="connsiteY1" fmla="*/ 0 h 55152"/>
                      <a:gd name="connsiteX2" fmla="*/ 5504 w 34831"/>
                      <a:gd name="connsiteY2" fmla="*/ 55153 h 55152"/>
                      <a:gd name="connsiteX3" fmla="*/ 1565 w 34831"/>
                      <a:gd name="connsiteY3" fmla="*/ 55153 h 55152"/>
                      <a:gd name="connsiteX4" fmla="*/ 33081 w 34831"/>
                      <a:gd name="connsiteY4" fmla="*/ 0 h 551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1" h="55152">
                        <a:moveTo>
                          <a:pt x="33081" y="0"/>
                        </a:moveTo>
                        <a:cubicBezTo>
                          <a:pt x="33081" y="0"/>
                          <a:pt x="37020" y="0"/>
                          <a:pt x="33081" y="0"/>
                        </a:cubicBezTo>
                        <a:cubicBezTo>
                          <a:pt x="21262" y="19697"/>
                          <a:pt x="1565" y="31516"/>
                          <a:pt x="5504" y="55153"/>
                        </a:cubicBezTo>
                        <a:cubicBezTo>
                          <a:pt x="5504" y="55153"/>
                          <a:pt x="5504" y="55153"/>
                          <a:pt x="1565" y="55153"/>
                        </a:cubicBezTo>
                        <a:cubicBezTo>
                          <a:pt x="-6314" y="31516"/>
                          <a:pt x="17323" y="11818"/>
                          <a:pt x="33081" y="0"/>
                        </a:cubicBezTo>
                        <a:close/>
                      </a:path>
                    </a:pathLst>
                  </a:custGeom>
                  <a:solidFill>
                    <a:srgbClr val="93790C"/>
                  </a:solidFill>
                  <a:ln w="39379" cap="flat">
                    <a:noFill/>
                    <a:prstDash val="solid"/>
                    <a:miter/>
                  </a:ln>
                </p:spPr>
                <p:txBody>
                  <a:bodyPr rtlCol="0" anchor="ctr"/>
                  <a:lstStyle/>
                  <a:p>
                    <a:endParaRPr lang="en-US"/>
                  </a:p>
                </p:txBody>
              </p:sp>
              <p:sp>
                <p:nvSpPr>
                  <p:cNvPr id="3641" name="Freeform: Shape 3640">
                    <a:extLst>
                      <a:ext uri="{FF2B5EF4-FFF2-40B4-BE49-F238E27FC236}">
                        <a16:creationId xmlns:a16="http://schemas.microsoft.com/office/drawing/2014/main" xmlns="" id="{F4CDE115-0A8C-4A67-B8A6-2B4110A6D607}"/>
                      </a:ext>
                    </a:extLst>
                  </p:cNvPr>
                  <p:cNvSpPr/>
                  <p:nvPr/>
                </p:nvSpPr>
                <p:spPr>
                  <a:xfrm>
                    <a:off x="12852807" y="2181825"/>
                    <a:ext cx="66971" cy="181216"/>
                  </a:xfrm>
                  <a:custGeom>
                    <a:avLst/>
                    <a:gdLst>
                      <a:gd name="connsiteX0" fmla="*/ 19697 w 66971"/>
                      <a:gd name="connsiteY0" fmla="*/ 98487 h 181216"/>
                      <a:gd name="connsiteX1" fmla="*/ 27576 w 66971"/>
                      <a:gd name="connsiteY1" fmla="*/ 0 h 181216"/>
                      <a:gd name="connsiteX2" fmla="*/ 31516 w 66971"/>
                      <a:gd name="connsiteY2" fmla="*/ 0 h 181216"/>
                      <a:gd name="connsiteX3" fmla="*/ 31516 w 66971"/>
                      <a:gd name="connsiteY3" fmla="*/ 70911 h 181216"/>
                      <a:gd name="connsiteX4" fmla="*/ 66971 w 66971"/>
                      <a:gd name="connsiteY4" fmla="*/ 7879 h 181216"/>
                      <a:gd name="connsiteX5" fmla="*/ 66971 w 66971"/>
                      <a:gd name="connsiteY5" fmla="*/ 7879 h 181216"/>
                      <a:gd name="connsiteX6" fmla="*/ 27576 w 66971"/>
                      <a:gd name="connsiteY6" fmla="*/ 98487 h 181216"/>
                      <a:gd name="connsiteX7" fmla="*/ 15758 w 66971"/>
                      <a:gd name="connsiteY7" fmla="*/ 133942 h 181216"/>
                      <a:gd name="connsiteX8" fmla="*/ 3939 w 66971"/>
                      <a:gd name="connsiteY8" fmla="*/ 181216 h 181216"/>
                      <a:gd name="connsiteX9" fmla="*/ 0 w 66971"/>
                      <a:gd name="connsiteY9" fmla="*/ 181216 h 181216"/>
                      <a:gd name="connsiteX10" fmla="*/ 19697 w 66971"/>
                      <a:gd name="connsiteY10" fmla="*/ 98487 h 181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971" h="181216">
                        <a:moveTo>
                          <a:pt x="19697" y="98487"/>
                        </a:moveTo>
                        <a:cubicBezTo>
                          <a:pt x="27576" y="66971"/>
                          <a:pt x="23637" y="31516"/>
                          <a:pt x="27576" y="0"/>
                        </a:cubicBezTo>
                        <a:cubicBezTo>
                          <a:pt x="27576" y="0"/>
                          <a:pt x="31516" y="0"/>
                          <a:pt x="31516" y="0"/>
                        </a:cubicBezTo>
                        <a:cubicBezTo>
                          <a:pt x="31516" y="23637"/>
                          <a:pt x="31516" y="47274"/>
                          <a:pt x="31516" y="70911"/>
                        </a:cubicBezTo>
                        <a:cubicBezTo>
                          <a:pt x="39395" y="47274"/>
                          <a:pt x="51213" y="27576"/>
                          <a:pt x="66971" y="7879"/>
                        </a:cubicBezTo>
                        <a:cubicBezTo>
                          <a:pt x="66971" y="7879"/>
                          <a:pt x="66971" y="7879"/>
                          <a:pt x="66971" y="7879"/>
                        </a:cubicBezTo>
                        <a:cubicBezTo>
                          <a:pt x="47274" y="35455"/>
                          <a:pt x="39395" y="66971"/>
                          <a:pt x="27576" y="98487"/>
                        </a:cubicBezTo>
                        <a:cubicBezTo>
                          <a:pt x="23637" y="110305"/>
                          <a:pt x="19697" y="122124"/>
                          <a:pt x="15758" y="133942"/>
                        </a:cubicBezTo>
                        <a:cubicBezTo>
                          <a:pt x="11818" y="149700"/>
                          <a:pt x="7879" y="165458"/>
                          <a:pt x="3939" y="181216"/>
                        </a:cubicBezTo>
                        <a:cubicBezTo>
                          <a:pt x="3939" y="181216"/>
                          <a:pt x="0" y="181216"/>
                          <a:pt x="0" y="181216"/>
                        </a:cubicBezTo>
                        <a:cubicBezTo>
                          <a:pt x="7879" y="157579"/>
                          <a:pt x="11818" y="126063"/>
                          <a:pt x="19697" y="98487"/>
                        </a:cubicBezTo>
                        <a:close/>
                      </a:path>
                    </a:pathLst>
                  </a:custGeom>
                  <a:solidFill>
                    <a:srgbClr val="93790C"/>
                  </a:solidFill>
                  <a:ln w="39379" cap="flat">
                    <a:noFill/>
                    <a:prstDash val="solid"/>
                    <a:miter/>
                  </a:ln>
                </p:spPr>
                <p:txBody>
                  <a:bodyPr rtlCol="0" anchor="ctr"/>
                  <a:lstStyle/>
                  <a:p>
                    <a:endParaRPr lang="en-US"/>
                  </a:p>
                </p:txBody>
              </p:sp>
              <p:sp>
                <p:nvSpPr>
                  <p:cNvPr id="3642" name="Freeform: Shape 3641">
                    <a:extLst>
                      <a:ext uri="{FF2B5EF4-FFF2-40B4-BE49-F238E27FC236}">
                        <a16:creationId xmlns:a16="http://schemas.microsoft.com/office/drawing/2014/main" xmlns="" id="{7858DD80-FCF9-4D16-8A1B-B19237262ACA}"/>
                      </a:ext>
                    </a:extLst>
                  </p:cNvPr>
                  <p:cNvSpPr/>
                  <p:nvPr/>
                </p:nvSpPr>
                <p:spPr>
                  <a:xfrm>
                    <a:off x="13046826" y="2756989"/>
                    <a:ext cx="418351" cy="86284"/>
                  </a:xfrm>
                  <a:custGeom>
                    <a:avLst/>
                    <a:gdLst>
                      <a:gd name="connsiteX0" fmla="*/ 2955 w 418351"/>
                      <a:gd name="connsiteY0" fmla="*/ 43334 h 86284"/>
                      <a:gd name="connsiteX1" fmla="*/ 223566 w 418351"/>
                      <a:gd name="connsiteY1" fmla="*/ 70911 h 86284"/>
                      <a:gd name="connsiteX2" fmla="*/ 333871 w 418351"/>
                      <a:gd name="connsiteY2" fmla="*/ 43334 h 86284"/>
                      <a:gd name="connsiteX3" fmla="*/ 377206 w 418351"/>
                      <a:gd name="connsiteY3" fmla="*/ 23637 h 86284"/>
                      <a:gd name="connsiteX4" fmla="*/ 416600 w 418351"/>
                      <a:gd name="connsiteY4" fmla="*/ 0 h 86284"/>
                      <a:gd name="connsiteX5" fmla="*/ 416600 w 418351"/>
                      <a:gd name="connsiteY5" fmla="*/ 0 h 86284"/>
                      <a:gd name="connsiteX6" fmla="*/ 389024 w 418351"/>
                      <a:gd name="connsiteY6" fmla="*/ 19697 h 86284"/>
                      <a:gd name="connsiteX7" fmla="*/ 337811 w 418351"/>
                      <a:gd name="connsiteY7" fmla="*/ 47274 h 86284"/>
                      <a:gd name="connsiteX8" fmla="*/ 219626 w 418351"/>
                      <a:gd name="connsiteY8" fmla="*/ 78790 h 86284"/>
                      <a:gd name="connsiteX9" fmla="*/ 2955 w 418351"/>
                      <a:gd name="connsiteY9" fmla="*/ 43334 h 86284"/>
                      <a:gd name="connsiteX10" fmla="*/ 2955 w 418351"/>
                      <a:gd name="connsiteY10" fmla="*/ 43334 h 86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8351" h="86284">
                        <a:moveTo>
                          <a:pt x="2955" y="43334"/>
                        </a:moveTo>
                        <a:cubicBezTo>
                          <a:pt x="69926" y="78790"/>
                          <a:pt x="148716" y="82729"/>
                          <a:pt x="223566" y="70911"/>
                        </a:cubicBezTo>
                        <a:cubicBezTo>
                          <a:pt x="262961" y="66971"/>
                          <a:pt x="298416" y="55153"/>
                          <a:pt x="333871" y="43334"/>
                        </a:cubicBezTo>
                        <a:cubicBezTo>
                          <a:pt x="349629" y="39395"/>
                          <a:pt x="365387" y="31516"/>
                          <a:pt x="377206" y="23637"/>
                        </a:cubicBezTo>
                        <a:cubicBezTo>
                          <a:pt x="389024" y="15758"/>
                          <a:pt x="408721" y="11819"/>
                          <a:pt x="416600" y="0"/>
                        </a:cubicBezTo>
                        <a:cubicBezTo>
                          <a:pt x="416600" y="0"/>
                          <a:pt x="420540" y="0"/>
                          <a:pt x="416600" y="0"/>
                        </a:cubicBezTo>
                        <a:cubicBezTo>
                          <a:pt x="408721" y="7879"/>
                          <a:pt x="400843" y="11819"/>
                          <a:pt x="389024" y="19697"/>
                        </a:cubicBezTo>
                        <a:cubicBezTo>
                          <a:pt x="373266" y="27576"/>
                          <a:pt x="357508" y="39395"/>
                          <a:pt x="337811" y="47274"/>
                        </a:cubicBezTo>
                        <a:cubicBezTo>
                          <a:pt x="298416" y="63032"/>
                          <a:pt x="262961" y="70911"/>
                          <a:pt x="219626" y="78790"/>
                        </a:cubicBezTo>
                        <a:cubicBezTo>
                          <a:pt x="152655" y="90608"/>
                          <a:pt x="58107" y="94548"/>
                          <a:pt x="2955" y="43334"/>
                        </a:cubicBezTo>
                        <a:cubicBezTo>
                          <a:pt x="-985" y="43334"/>
                          <a:pt x="-985" y="43334"/>
                          <a:pt x="2955" y="43334"/>
                        </a:cubicBezTo>
                        <a:close/>
                      </a:path>
                    </a:pathLst>
                  </a:custGeom>
                  <a:solidFill>
                    <a:srgbClr val="93790C"/>
                  </a:solidFill>
                  <a:ln w="39379" cap="flat">
                    <a:noFill/>
                    <a:prstDash val="solid"/>
                    <a:miter/>
                  </a:ln>
                </p:spPr>
                <p:txBody>
                  <a:bodyPr rtlCol="0" anchor="ctr"/>
                  <a:lstStyle/>
                  <a:p>
                    <a:endParaRPr lang="en-US"/>
                  </a:p>
                </p:txBody>
              </p:sp>
              <p:sp>
                <p:nvSpPr>
                  <p:cNvPr id="3643" name="Freeform: Shape 3642">
                    <a:extLst>
                      <a:ext uri="{FF2B5EF4-FFF2-40B4-BE49-F238E27FC236}">
                        <a16:creationId xmlns:a16="http://schemas.microsoft.com/office/drawing/2014/main" xmlns="" id="{2C403093-ED55-4B38-815A-333B1F4EAD26}"/>
                      </a:ext>
                    </a:extLst>
                  </p:cNvPr>
                  <p:cNvSpPr/>
                  <p:nvPr/>
                </p:nvSpPr>
                <p:spPr>
                  <a:xfrm>
                    <a:off x="13229246" y="2049308"/>
                    <a:ext cx="75752" cy="61606"/>
                  </a:xfrm>
                  <a:custGeom>
                    <a:avLst/>
                    <a:gdLst>
                      <a:gd name="connsiteX0" fmla="*/ 1751 w 75752"/>
                      <a:gd name="connsiteY0" fmla="*/ 10393 h 61606"/>
                      <a:gd name="connsiteX1" fmla="*/ 56904 w 75752"/>
                      <a:gd name="connsiteY1" fmla="*/ 10393 h 61606"/>
                      <a:gd name="connsiteX2" fmla="*/ 72662 w 75752"/>
                      <a:gd name="connsiteY2" fmla="*/ 61607 h 61606"/>
                      <a:gd name="connsiteX3" fmla="*/ 68722 w 75752"/>
                      <a:gd name="connsiteY3" fmla="*/ 61607 h 61606"/>
                      <a:gd name="connsiteX4" fmla="*/ 49025 w 75752"/>
                      <a:gd name="connsiteY4" fmla="*/ 18272 h 61606"/>
                      <a:gd name="connsiteX5" fmla="*/ 1751 w 75752"/>
                      <a:gd name="connsiteY5" fmla="*/ 10393 h 61606"/>
                      <a:gd name="connsiteX6" fmla="*/ 1751 w 75752"/>
                      <a:gd name="connsiteY6" fmla="*/ 10393 h 61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752" h="61606">
                        <a:moveTo>
                          <a:pt x="1751" y="10393"/>
                        </a:moveTo>
                        <a:cubicBezTo>
                          <a:pt x="13569" y="-5365"/>
                          <a:pt x="41146" y="-1425"/>
                          <a:pt x="56904" y="10393"/>
                        </a:cubicBezTo>
                        <a:cubicBezTo>
                          <a:pt x="72662" y="22212"/>
                          <a:pt x="80541" y="41909"/>
                          <a:pt x="72662" y="61607"/>
                        </a:cubicBezTo>
                        <a:cubicBezTo>
                          <a:pt x="72662" y="61607"/>
                          <a:pt x="68722" y="61607"/>
                          <a:pt x="68722" y="61607"/>
                        </a:cubicBezTo>
                        <a:cubicBezTo>
                          <a:pt x="68722" y="41909"/>
                          <a:pt x="64783" y="30091"/>
                          <a:pt x="49025" y="18272"/>
                        </a:cubicBezTo>
                        <a:cubicBezTo>
                          <a:pt x="33267" y="2514"/>
                          <a:pt x="17509" y="6454"/>
                          <a:pt x="1751" y="10393"/>
                        </a:cubicBezTo>
                        <a:cubicBezTo>
                          <a:pt x="1751" y="10393"/>
                          <a:pt x="-2189" y="10393"/>
                          <a:pt x="1751" y="10393"/>
                        </a:cubicBezTo>
                        <a:close/>
                      </a:path>
                    </a:pathLst>
                  </a:custGeom>
                  <a:solidFill>
                    <a:srgbClr val="93790C"/>
                  </a:solidFill>
                  <a:ln w="39379" cap="flat">
                    <a:noFill/>
                    <a:prstDash val="solid"/>
                    <a:miter/>
                  </a:ln>
                </p:spPr>
                <p:txBody>
                  <a:bodyPr rtlCol="0" anchor="ctr"/>
                  <a:lstStyle/>
                  <a:p>
                    <a:endParaRPr lang="en-US"/>
                  </a:p>
                </p:txBody>
              </p:sp>
              <p:sp>
                <p:nvSpPr>
                  <p:cNvPr id="3644" name="Freeform: Shape 3643">
                    <a:extLst>
                      <a:ext uri="{FF2B5EF4-FFF2-40B4-BE49-F238E27FC236}">
                        <a16:creationId xmlns:a16="http://schemas.microsoft.com/office/drawing/2014/main" xmlns="" id="{44520DE1-E6F2-43CE-9E3A-FFBFE15365F6}"/>
                      </a:ext>
                    </a:extLst>
                  </p:cNvPr>
                  <p:cNvSpPr/>
                  <p:nvPr/>
                </p:nvSpPr>
                <p:spPr>
                  <a:xfrm>
                    <a:off x="13049781" y="2062095"/>
                    <a:ext cx="66971" cy="44879"/>
                  </a:xfrm>
                  <a:custGeom>
                    <a:avLst/>
                    <a:gdLst>
                      <a:gd name="connsiteX0" fmla="*/ 19697 w 66971"/>
                      <a:gd name="connsiteY0" fmla="*/ 9424 h 44879"/>
                      <a:gd name="connsiteX1" fmla="*/ 66971 w 66971"/>
                      <a:gd name="connsiteY1" fmla="*/ 1546 h 44879"/>
                      <a:gd name="connsiteX2" fmla="*/ 66971 w 66971"/>
                      <a:gd name="connsiteY2" fmla="*/ 5485 h 44879"/>
                      <a:gd name="connsiteX3" fmla="*/ 23637 w 66971"/>
                      <a:gd name="connsiteY3" fmla="*/ 17303 h 44879"/>
                      <a:gd name="connsiteX4" fmla="*/ 0 w 66971"/>
                      <a:gd name="connsiteY4" fmla="*/ 44880 h 44879"/>
                      <a:gd name="connsiteX5" fmla="*/ 0 w 66971"/>
                      <a:gd name="connsiteY5" fmla="*/ 44880 h 44879"/>
                      <a:gd name="connsiteX6" fmla="*/ 19697 w 66971"/>
                      <a:gd name="connsiteY6" fmla="*/ 9424 h 44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971" h="44879">
                        <a:moveTo>
                          <a:pt x="19697" y="9424"/>
                        </a:moveTo>
                        <a:cubicBezTo>
                          <a:pt x="35455" y="1546"/>
                          <a:pt x="47274" y="-2394"/>
                          <a:pt x="66971" y="1546"/>
                        </a:cubicBezTo>
                        <a:cubicBezTo>
                          <a:pt x="66971" y="1546"/>
                          <a:pt x="66971" y="5485"/>
                          <a:pt x="66971" y="5485"/>
                        </a:cubicBezTo>
                        <a:cubicBezTo>
                          <a:pt x="51213" y="5485"/>
                          <a:pt x="39395" y="5485"/>
                          <a:pt x="23637" y="17303"/>
                        </a:cubicBezTo>
                        <a:cubicBezTo>
                          <a:pt x="15758" y="25182"/>
                          <a:pt x="7879" y="33061"/>
                          <a:pt x="0" y="44880"/>
                        </a:cubicBezTo>
                        <a:cubicBezTo>
                          <a:pt x="0" y="44880"/>
                          <a:pt x="0" y="44880"/>
                          <a:pt x="0" y="44880"/>
                        </a:cubicBezTo>
                        <a:cubicBezTo>
                          <a:pt x="3939" y="25182"/>
                          <a:pt x="7879" y="17303"/>
                          <a:pt x="19697" y="9424"/>
                        </a:cubicBezTo>
                        <a:close/>
                      </a:path>
                    </a:pathLst>
                  </a:custGeom>
                  <a:solidFill>
                    <a:srgbClr val="93790C"/>
                  </a:solidFill>
                  <a:ln w="39379" cap="flat">
                    <a:noFill/>
                    <a:prstDash val="solid"/>
                    <a:miter/>
                  </a:ln>
                </p:spPr>
                <p:txBody>
                  <a:bodyPr rtlCol="0" anchor="ctr"/>
                  <a:lstStyle/>
                  <a:p>
                    <a:endParaRPr lang="en-US"/>
                  </a:p>
                </p:txBody>
              </p:sp>
            </p:grpSp>
            <p:grpSp>
              <p:nvGrpSpPr>
                <p:cNvPr id="3645" name="Graphic 2510">
                  <a:extLst>
                    <a:ext uri="{FF2B5EF4-FFF2-40B4-BE49-F238E27FC236}">
                      <a16:creationId xmlns:a16="http://schemas.microsoft.com/office/drawing/2014/main" xmlns="" id="{81CEFDC4-B2AD-4847-A517-566EB4D3408F}"/>
                    </a:ext>
                  </a:extLst>
                </p:cNvPr>
                <p:cNvGrpSpPr/>
                <p:nvPr/>
              </p:nvGrpSpPr>
              <p:grpSpPr>
                <a:xfrm>
                  <a:off x="12380069" y="803006"/>
                  <a:ext cx="1460780" cy="1266508"/>
                  <a:chOff x="12380069" y="803006"/>
                  <a:chExt cx="1460780" cy="1266508"/>
                </a:xfrm>
              </p:grpSpPr>
              <p:grpSp>
                <p:nvGrpSpPr>
                  <p:cNvPr id="3646" name="Graphic 2510">
                    <a:extLst>
                      <a:ext uri="{FF2B5EF4-FFF2-40B4-BE49-F238E27FC236}">
                        <a16:creationId xmlns:a16="http://schemas.microsoft.com/office/drawing/2014/main" xmlns="" id="{730F9E57-BDDD-4BBA-8AAE-43BE0B2C56A8}"/>
                      </a:ext>
                    </a:extLst>
                  </p:cNvPr>
                  <p:cNvGrpSpPr/>
                  <p:nvPr/>
                </p:nvGrpSpPr>
                <p:grpSpPr>
                  <a:xfrm>
                    <a:off x="12380069" y="803006"/>
                    <a:ext cx="1460780" cy="1264573"/>
                    <a:chOff x="12380069" y="803006"/>
                    <a:chExt cx="1460780" cy="1264573"/>
                  </a:xfrm>
                </p:grpSpPr>
                <p:sp>
                  <p:nvSpPr>
                    <p:cNvPr id="3647" name="Freeform: Shape 3646">
                      <a:extLst>
                        <a:ext uri="{FF2B5EF4-FFF2-40B4-BE49-F238E27FC236}">
                          <a16:creationId xmlns:a16="http://schemas.microsoft.com/office/drawing/2014/main" xmlns="" id="{51F504E8-B785-4F13-8F58-CFE20FA0B369}"/>
                        </a:ext>
                      </a:extLst>
                    </p:cNvPr>
                    <p:cNvSpPr/>
                    <p:nvPr/>
                  </p:nvSpPr>
                  <p:spPr>
                    <a:xfrm>
                      <a:off x="12384008" y="803006"/>
                      <a:ext cx="1456462" cy="1262334"/>
                    </a:xfrm>
                    <a:custGeom>
                      <a:avLst/>
                      <a:gdLst>
                        <a:gd name="connsiteX0" fmla="*/ 0 w 1456462"/>
                        <a:gd name="connsiteY0" fmla="*/ 642136 h 1262334"/>
                        <a:gd name="connsiteX1" fmla="*/ 7879 w 1456462"/>
                        <a:gd name="connsiteY1" fmla="*/ 646075 h 1262334"/>
                        <a:gd name="connsiteX2" fmla="*/ 55153 w 1456462"/>
                        <a:gd name="connsiteY2" fmla="*/ 571225 h 1262334"/>
                        <a:gd name="connsiteX3" fmla="*/ 70911 w 1456462"/>
                        <a:gd name="connsiteY3" fmla="*/ 555467 h 1262334"/>
                        <a:gd name="connsiteX4" fmla="*/ 51213 w 1456462"/>
                        <a:gd name="connsiteY4" fmla="*/ 653954 h 1262334"/>
                        <a:gd name="connsiteX5" fmla="*/ 63032 w 1456462"/>
                        <a:gd name="connsiteY5" fmla="*/ 803654 h 1262334"/>
                        <a:gd name="connsiteX6" fmla="*/ 70911 w 1456462"/>
                        <a:gd name="connsiteY6" fmla="*/ 807594 h 1262334"/>
                        <a:gd name="connsiteX7" fmla="*/ 86669 w 1456462"/>
                        <a:gd name="connsiteY7" fmla="*/ 780018 h 1262334"/>
                        <a:gd name="connsiteX8" fmla="*/ 106366 w 1456462"/>
                        <a:gd name="connsiteY8" fmla="*/ 752441 h 1262334"/>
                        <a:gd name="connsiteX9" fmla="*/ 114245 w 1456462"/>
                        <a:gd name="connsiteY9" fmla="*/ 748502 h 1262334"/>
                        <a:gd name="connsiteX10" fmla="*/ 102427 w 1456462"/>
                        <a:gd name="connsiteY10" fmla="*/ 827291 h 1262334"/>
                        <a:gd name="connsiteX11" fmla="*/ 157579 w 1456462"/>
                        <a:gd name="connsiteY11" fmla="*/ 969113 h 1262334"/>
                        <a:gd name="connsiteX12" fmla="*/ 283643 w 1456462"/>
                        <a:gd name="connsiteY12" fmla="*/ 1075479 h 1262334"/>
                        <a:gd name="connsiteX13" fmla="*/ 362433 w 1456462"/>
                        <a:gd name="connsiteY13" fmla="*/ 1099116 h 1262334"/>
                        <a:gd name="connsiteX14" fmla="*/ 393948 w 1456462"/>
                        <a:gd name="connsiteY14" fmla="*/ 1099116 h 1262334"/>
                        <a:gd name="connsiteX15" fmla="*/ 445162 w 1456462"/>
                        <a:gd name="connsiteY15" fmla="*/ 1150329 h 1262334"/>
                        <a:gd name="connsiteX16" fmla="*/ 716986 w 1456462"/>
                        <a:gd name="connsiteY16" fmla="*/ 1260634 h 1262334"/>
                        <a:gd name="connsiteX17" fmla="*/ 1020326 w 1456462"/>
                        <a:gd name="connsiteY17" fmla="*/ 1205482 h 1262334"/>
                        <a:gd name="connsiteX18" fmla="*/ 1225180 w 1456462"/>
                        <a:gd name="connsiteY18" fmla="*/ 1040023 h 1262334"/>
                        <a:gd name="connsiteX19" fmla="*/ 1236998 w 1456462"/>
                        <a:gd name="connsiteY19" fmla="*/ 917899 h 1262334"/>
                        <a:gd name="connsiteX20" fmla="*/ 1331546 w 1456462"/>
                        <a:gd name="connsiteY20" fmla="*/ 831231 h 1262334"/>
                        <a:gd name="connsiteX21" fmla="*/ 1390638 w 1456462"/>
                        <a:gd name="connsiteY21" fmla="*/ 705167 h 1262334"/>
                        <a:gd name="connsiteX22" fmla="*/ 1382759 w 1456462"/>
                        <a:gd name="connsiteY22" fmla="*/ 614559 h 1262334"/>
                        <a:gd name="connsiteX23" fmla="*/ 1410335 w 1456462"/>
                        <a:gd name="connsiteY23" fmla="*/ 661833 h 1262334"/>
                        <a:gd name="connsiteX24" fmla="*/ 1418214 w 1456462"/>
                        <a:gd name="connsiteY24" fmla="*/ 661833 h 1262334"/>
                        <a:gd name="connsiteX25" fmla="*/ 1422154 w 1456462"/>
                        <a:gd name="connsiteY25" fmla="*/ 583043 h 1262334"/>
                        <a:gd name="connsiteX26" fmla="*/ 1398517 w 1456462"/>
                        <a:gd name="connsiteY26" fmla="*/ 504254 h 1262334"/>
                        <a:gd name="connsiteX27" fmla="*/ 1445791 w 1456462"/>
                        <a:gd name="connsiteY27" fmla="*/ 555467 h 1262334"/>
                        <a:gd name="connsiteX28" fmla="*/ 1453670 w 1456462"/>
                        <a:gd name="connsiteY28" fmla="*/ 555467 h 1262334"/>
                        <a:gd name="connsiteX29" fmla="*/ 1406396 w 1456462"/>
                        <a:gd name="connsiteY29" fmla="*/ 390009 h 1262334"/>
                        <a:gd name="connsiteX30" fmla="*/ 1300030 w 1456462"/>
                        <a:gd name="connsiteY30" fmla="*/ 299401 h 1262334"/>
                        <a:gd name="connsiteX31" fmla="*/ 1307909 w 1456462"/>
                        <a:gd name="connsiteY31" fmla="*/ 299401 h 1262334"/>
                        <a:gd name="connsiteX32" fmla="*/ 1363062 w 1456462"/>
                        <a:gd name="connsiteY32" fmla="*/ 319098 h 1262334"/>
                        <a:gd name="connsiteX33" fmla="*/ 1367001 w 1456462"/>
                        <a:gd name="connsiteY33" fmla="*/ 311219 h 1262334"/>
                        <a:gd name="connsiteX34" fmla="*/ 1323667 w 1456462"/>
                        <a:gd name="connsiteY34" fmla="*/ 256066 h 1262334"/>
                        <a:gd name="connsiteX35" fmla="*/ 1264574 w 1456462"/>
                        <a:gd name="connsiteY35" fmla="*/ 208793 h 1262334"/>
                        <a:gd name="connsiteX36" fmla="*/ 1197603 w 1456462"/>
                        <a:gd name="connsiteY36" fmla="*/ 177277 h 1262334"/>
                        <a:gd name="connsiteX37" fmla="*/ 1185785 w 1456462"/>
                        <a:gd name="connsiteY37" fmla="*/ 173337 h 1262334"/>
                        <a:gd name="connsiteX38" fmla="*/ 1252756 w 1456462"/>
                        <a:gd name="connsiteY38" fmla="*/ 177277 h 1262334"/>
                        <a:gd name="connsiteX39" fmla="*/ 1256695 w 1456462"/>
                        <a:gd name="connsiteY39" fmla="*/ 165458 h 1262334"/>
                        <a:gd name="connsiteX40" fmla="*/ 1083358 w 1456462"/>
                        <a:gd name="connsiteY40" fmla="*/ 66971 h 1262334"/>
                        <a:gd name="connsiteX41" fmla="*/ 980932 w 1456462"/>
                        <a:gd name="connsiteY41" fmla="*/ 47274 h 1262334"/>
                        <a:gd name="connsiteX42" fmla="*/ 949416 w 1456462"/>
                        <a:gd name="connsiteY42" fmla="*/ 47274 h 1262334"/>
                        <a:gd name="connsiteX43" fmla="*/ 976992 w 1456462"/>
                        <a:gd name="connsiteY43" fmla="*/ 27576 h 1262334"/>
                        <a:gd name="connsiteX44" fmla="*/ 976992 w 1456462"/>
                        <a:gd name="connsiteY44" fmla="*/ 19697 h 1262334"/>
                        <a:gd name="connsiteX45" fmla="*/ 925779 w 1456462"/>
                        <a:gd name="connsiteY45" fmla="*/ 3939 h 1262334"/>
                        <a:gd name="connsiteX46" fmla="*/ 854868 w 1456462"/>
                        <a:gd name="connsiteY46" fmla="*/ 0 h 1262334"/>
                        <a:gd name="connsiteX47" fmla="*/ 720926 w 1456462"/>
                        <a:gd name="connsiteY47" fmla="*/ 23637 h 1262334"/>
                        <a:gd name="connsiteX48" fmla="*/ 590923 w 1456462"/>
                        <a:gd name="connsiteY48" fmla="*/ 74850 h 1262334"/>
                        <a:gd name="connsiteX49" fmla="*/ 516072 w 1456462"/>
                        <a:gd name="connsiteY49" fmla="*/ 130003 h 1262334"/>
                        <a:gd name="connsiteX50" fmla="*/ 516072 w 1456462"/>
                        <a:gd name="connsiteY50" fmla="*/ 110306 h 1262334"/>
                        <a:gd name="connsiteX51" fmla="*/ 516072 w 1456462"/>
                        <a:gd name="connsiteY51" fmla="*/ 47274 h 1262334"/>
                        <a:gd name="connsiteX52" fmla="*/ 508193 w 1456462"/>
                        <a:gd name="connsiteY52" fmla="*/ 43334 h 1262334"/>
                        <a:gd name="connsiteX53" fmla="*/ 480617 w 1456462"/>
                        <a:gd name="connsiteY53" fmla="*/ 74850 h 1262334"/>
                        <a:gd name="connsiteX54" fmla="*/ 456980 w 1456462"/>
                        <a:gd name="connsiteY54" fmla="*/ 114245 h 1262334"/>
                        <a:gd name="connsiteX55" fmla="*/ 449101 w 1456462"/>
                        <a:gd name="connsiteY55" fmla="*/ 137882 h 1262334"/>
                        <a:gd name="connsiteX56" fmla="*/ 405767 w 1456462"/>
                        <a:gd name="connsiteY56" fmla="*/ 118184 h 1262334"/>
                        <a:gd name="connsiteX57" fmla="*/ 326977 w 1456462"/>
                        <a:gd name="connsiteY57" fmla="*/ 110306 h 1262334"/>
                        <a:gd name="connsiteX58" fmla="*/ 326977 w 1456462"/>
                        <a:gd name="connsiteY58" fmla="*/ 118184 h 1262334"/>
                        <a:gd name="connsiteX59" fmla="*/ 370312 w 1456462"/>
                        <a:gd name="connsiteY59" fmla="*/ 145761 h 1262334"/>
                        <a:gd name="connsiteX60" fmla="*/ 346675 w 1456462"/>
                        <a:gd name="connsiteY60" fmla="*/ 145761 h 1262334"/>
                        <a:gd name="connsiteX61" fmla="*/ 279703 w 1456462"/>
                        <a:gd name="connsiteY61" fmla="*/ 161519 h 1262334"/>
                        <a:gd name="connsiteX62" fmla="*/ 165458 w 1456462"/>
                        <a:gd name="connsiteY62" fmla="*/ 232429 h 1262334"/>
                        <a:gd name="connsiteX63" fmla="*/ 82729 w 1456462"/>
                        <a:gd name="connsiteY63" fmla="*/ 330916 h 1262334"/>
                        <a:gd name="connsiteX64" fmla="*/ 47274 w 1456462"/>
                        <a:gd name="connsiteY64" fmla="*/ 393948 h 1262334"/>
                        <a:gd name="connsiteX65" fmla="*/ 27576 w 1456462"/>
                        <a:gd name="connsiteY65" fmla="*/ 449101 h 1262334"/>
                        <a:gd name="connsiteX66" fmla="*/ 35455 w 1456462"/>
                        <a:gd name="connsiteY66" fmla="*/ 456980 h 1262334"/>
                        <a:gd name="connsiteX67" fmla="*/ 59092 w 1456462"/>
                        <a:gd name="connsiteY67" fmla="*/ 437283 h 1262334"/>
                        <a:gd name="connsiteX68" fmla="*/ 31516 w 1456462"/>
                        <a:gd name="connsiteY68" fmla="*/ 484556 h 1262334"/>
                        <a:gd name="connsiteX69" fmla="*/ 0 w 1456462"/>
                        <a:gd name="connsiteY69" fmla="*/ 642136 h 1262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456462" h="1262334">
                          <a:moveTo>
                            <a:pt x="0" y="642136"/>
                          </a:moveTo>
                          <a:cubicBezTo>
                            <a:pt x="0" y="646075"/>
                            <a:pt x="7879" y="650015"/>
                            <a:pt x="7879" y="646075"/>
                          </a:cubicBezTo>
                          <a:cubicBezTo>
                            <a:pt x="15758" y="618499"/>
                            <a:pt x="35455" y="590922"/>
                            <a:pt x="55153" y="571225"/>
                          </a:cubicBezTo>
                          <a:cubicBezTo>
                            <a:pt x="59092" y="567285"/>
                            <a:pt x="66971" y="559406"/>
                            <a:pt x="70911" y="555467"/>
                          </a:cubicBezTo>
                          <a:cubicBezTo>
                            <a:pt x="55153" y="586983"/>
                            <a:pt x="51213" y="622438"/>
                            <a:pt x="51213" y="653954"/>
                          </a:cubicBezTo>
                          <a:cubicBezTo>
                            <a:pt x="51213" y="705167"/>
                            <a:pt x="51213" y="756381"/>
                            <a:pt x="63032" y="803654"/>
                          </a:cubicBezTo>
                          <a:cubicBezTo>
                            <a:pt x="63032" y="807594"/>
                            <a:pt x="66971" y="807594"/>
                            <a:pt x="70911" y="807594"/>
                          </a:cubicBezTo>
                          <a:cubicBezTo>
                            <a:pt x="74850" y="799715"/>
                            <a:pt x="78790" y="787897"/>
                            <a:pt x="86669" y="780018"/>
                          </a:cubicBezTo>
                          <a:cubicBezTo>
                            <a:pt x="94548" y="772139"/>
                            <a:pt x="98487" y="760320"/>
                            <a:pt x="106366" y="752441"/>
                          </a:cubicBezTo>
                          <a:cubicBezTo>
                            <a:pt x="110306" y="752441"/>
                            <a:pt x="114245" y="748502"/>
                            <a:pt x="114245" y="748502"/>
                          </a:cubicBezTo>
                          <a:cubicBezTo>
                            <a:pt x="102427" y="776078"/>
                            <a:pt x="102427" y="799715"/>
                            <a:pt x="102427" y="827291"/>
                          </a:cubicBezTo>
                          <a:cubicBezTo>
                            <a:pt x="106366" y="878505"/>
                            <a:pt x="126063" y="925778"/>
                            <a:pt x="157579" y="969113"/>
                          </a:cubicBezTo>
                          <a:cubicBezTo>
                            <a:pt x="193035" y="1016386"/>
                            <a:pt x="232430" y="1051842"/>
                            <a:pt x="283643" y="1075479"/>
                          </a:cubicBezTo>
                          <a:cubicBezTo>
                            <a:pt x="307280" y="1087297"/>
                            <a:pt x="334856" y="1099116"/>
                            <a:pt x="362433" y="1099116"/>
                          </a:cubicBezTo>
                          <a:cubicBezTo>
                            <a:pt x="374251" y="1099116"/>
                            <a:pt x="386069" y="1099116"/>
                            <a:pt x="393948" y="1099116"/>
                          </a:cubicBezTo>
                          <a:cubicBezTo>
                            <a:pt x="409706" y="1118813"/>
                            <a:pt x="425464" y="1134571"/>
                            <a:pt x="445162" y="1150329"/>
                          </a:cubicBezTo>
                          <a:cubicBezTo>
                            <a:pt x="523951" y="1213361"/>
                            <a:pt x="614560" y="1256695"/>
                            <a:pt x="716986" y="1260634"/>
                          </a:cubicBezTo>
                          <a:cubicBezTo>
                            <a:pt x="819413" y="1268513"/>
                            <a:pt x="925779" y="1248816"/>
                            <a:pt x="1020326" y="1205482"/>
                          </a:cubicBezTo>
                          <a:cubicBezTo>
                            <a:pt x="1095177" y="1166087"/>
                            <a:pt x="1185785" y="1122753"/>
                            <a:pt x="1225180" y="1040023"/>
                          </a:cubicBezTo>
                          <a:cubicBezTo>
                            <a:pt x="1244877" y="1000628"/>
                            <a:pt x="1244877" y="957294"/>
                            <a:pt x="1236998" y="917899"/>
                          </a:cubicBezTo>
                          <a:cubicBezTo>
                            <a:pt x="1272453" y="894262"/>
                            <a:pt x="1303969" y="862747"/>
                            <a:pt x="1331546" y="831231"/>
                          </a:cubicBezTo>
                          <a:cubicBezTo>
                            <a:pt x="1359122" y="795775"/>
                            <a:pt x="1382759" y="752441"/>
                            <a:pt x="1390638" y="705167"/>
                          </a:cubicBezTo>
                          <a:cubicBezTo>
                            <a:pt x="1394577" y="677591"/>
                            <a:pt x="1394577" y="642136"/>
                            <a:pt x="1382759" y="614559"/>
                          </a:cubicBezTo>
                          <a:cubicBezTo>
                            <a:pt x="1394577" y="626378"/>
                            <a:pt x="1402456" y="642136"/>
                            <a:pt x="1410335" y="661833"/>
                          </a:cubicBezTo>
                          <a:cubicBezTo>
                            <a:pt x="1410335" y="665772"/>
                            <a:pt x="1414275" y="665772"/>
                            <a:pt x="1418214" y="661833"/>
                          </a:cubicBezTo>
                          <a:cubicBezTo>
                            <a:pt x="1430033" y="638196"/>
                            <a:pt x="1426093" y="606680"/>
                            <a:pt x="1422154" y="583043"/>
                          </a:cubicBezTo>
                          <a:cubicBezTo>
                            <a:pt x="1418214" y="555467"/>
                            <a:pt x="1410335" y="531830"/>
                            <a:pt x="1398517" y="504254"/>
                          </a:cubicBezTo>
                          <a:cubicBezTo>
                            <a:pt x="1418214" y="516072"/>
                            <a:pt x="1437912" y="531830"/>
                            <a:pt x="1445791" y="555467"/>
                          </a:cubicBezTo>
                          <a:cubicBezTo>
                            <a:pt x="1445791" y="559406"/>
                            <a:pt x="1453670" y="559406"/>
                            <a:pt x="1453670" y="555467"/>
                          </a:cubicBezTo>
                          <a:cubicBezTo>
                            <a:pt x="1465488" y="500314"/>
                            <a:pt x="1437912" y="433343"/>
                            <a:pt x="1406396" y="390009"/>
                          </a:cubicBezTo>
                          <a:cubicBezTo>
                            <a:pt x="1378819" y="350614"/>
                            <a:pt x="1343364" y="319098"/>
                            <a:pt x="1300030" y="299401"/>
                          </a:cubicBezTo>
                          <a:cubicBezTo>
                            <a:pt x="1303969" y="299401"/>
                            <a:pt x="1303969" y="299401"/>
                            <a:pt x="1307909" y="299401"/>
                          </a:cubicBezTo>
                          <a:cubicBezTo>
                            <a:pt x="1327606" y="303340"/>
                            <a:pt x="1343364" y="311219"/>
                            <a:pt x="1363062" y="319098"/>
                          </a:cubicBezTo>
                          <a:cubicBezTo>
                            <a:pt x="1367001" y="319098"/>
                            <a:pt x="1370941" y="315159"/>
                            <a:pt x="1367001" y="311219"/>
                          </a:cubicBezTo>
                          <a:cubicBezTo>
                            <a:pt x="1359122" y="291522"/>
                            <a:pt x="1339425" y="271824"/>
                            <a:pt x="1323667" y="256066"/>
                          </a:cubicBezTo>
                          <a:cubicBezTo>
                            <a:pt x="1303969" y="240308"/>
                            <a:pt x="1288211" y="220611"/>
                            <a:pt x="1264574" y="208793"/>
                          </a:cubicBezTo>
                          <a:cubicBezTo>
                            <a:pt x="1244877" y="196974"/>
                            <a:pt x="1221240" y="185156"/>
                            <a:pt x="1197603" y="177277"/>
                          </a:cubicBezTo>
                          <a:cubicBezTo>
                            <a:pt x="1193664" y="177277"/>
                            <a:pt x="1189724" y="173337"/>
                            <a:pt x="1185785" y="173337"/>
                          </a:cubicBezTo>
                          <a:cubicBezTo>
                            <a:pt x="1205482" y="169398"/>
                            <a:pt x="1229119" y="173337"/>
                            <a:pt x="1252756" y="177277"/>
                          </a:cubicBezTo>
                          <a:cubicBezTo>
                            <a:pt x="1260635" y="177277"/>
                            <a:pt x="1260635" y="169398"/>
                            <a:pt x="1256695" y="165458"/>
                          </a:cubicBezTo>
                          <a:cubicBezTo>
                            <a:pt x="1205482" y="126063"/>
                            <a:pt x="1146390" y="90608"/>
                            <a:pt x="1083358" y="66971"/>
                          </a:cubicBezTo>
                          <a:cubicBezTo>
                            <a:pt x="1047903" y="55153"/>
                            <a:pt x="1016387" y="47274"/>
                            <a:pt x="980932" y="47274"/>
                          </a:cubicBezTo>
                          <a:cubicBezTo>
                            <a:pt x="969113" y="47274"/>
                            <a:pt x="957295" y="47274"/>
                            <a:pt x="949416" y="47274"/>
                          </a:cubicBezTo>
                          <a:cubicBezTo>
                            <a:pt x="957295" y="39395"/>
                            <a:pt x="969113" y="35455"/>
                            <a:pt x="976992" y="27576"/>
                          </a:cubicBezTo>
                          <a:cubicBezTo>
                            <a:pt x="980932" y="27576"/>
                            <a:pt x="976992" y="23637"/>
                            <a:pt x="976992" y="19697"/>
                          </a:cubicBezTo>
                          <a:cubicBezTo>
                            <a:pt x="961234" y="11818"/>
                            <a:pt x="941537" y="7879"/>
                            <a:pt x="925779" y="3939"/>
                          </a:cubicBezTo>
                          <a:cubicBezTo>
                            <a:pt x="902142" y="0"/>
                            <a:pt x="878505" y="0"/>
                            <a:pt x="854868" y="0"/>
                          </a:cubicBezTo>
                          <a:cubicBezTo>
                            <a:pt x="811534" y="0"/>
                            <a:pt x="764260" y="7879"/>
                            <a:pt x="720926" y="23637"/>
                          </a:cubicBezTo>
                          <a:cubicBezTo>
                            <a:pt x="677591" y="35455"/>
                            <a:pt x="630317" y="51213"/>
                            <a:pt x="590923" y="74850"/>
                          </a:cubicBezTo>
                          <a:cubicBezTo>
                            <a:pt x="563346" y="90608"/>
                            <a:pt x="539709" y="110306"/>
                            <a:pt x="516072" y="130003"/>
                          </a:cubicBezTo>
                          <a:cubicBezTo>
                            <a:pt x="516072" y="122124"/>
                            <a:pt x="516072" y="118184"/>
                            <a:pt x="516072" y="110306"/>
                          </a:cubicBezTo>
                          <a:cubicBezTo>
                            <a:pt x="516072" y="90608"/>
                            <a:pt x="516072" y="70911"/>
                            <a:pt x="516072" y="47274"/>
                          </a:cubicBezTo>
                          <a:cubicBezTo>
                            <a:pt x="516072" y="43334"/>
                            <a:pt x="512133" y="39395"/>
                            <a:pt x="508193" y="43334"/>
                          </a:cubicBezTo>
                          <a:cubicBezTo>
                            <a:pt x="500314" y="55153"/>
                            <a:pt x="488496" y="63032"/>
                            <a:pt x="480617" y="74850"/>
                          </a:cubicBezTo>
                          <a:cubicBezTo>
                            <a:pt x="472738" y="86669"/>
                            <a:pt x="464859" y="98487"/>
                            <a:pt x="456980" y="114245"/>
                          </a:cubicBezTo>
                          <a:cubicBezTo>
                            <a:pt x="453041" y="122124"/>
                            <a:pt x="449101" y="130003"/>
                            <a:pt x="449101" y="137882"/>
                          </a:cubicBezTo>
                          <a:cubicBezTo>
                            <a:pt x="437283" y="130003"/>
                            <a:pt x="421525" y="122124"/>
                            <a:pt x="405767" y="118184"/>
                          </a:cubicBezTo>
                          <a:cubicBezTo>
                            <a:pt x="378190" y="110306"/>
                            <a:pt x="354554" y="110306"/>
                            <a:pt x="326977" y="110306"/>
                          </a:cubicBezTo>
                          <a:cubicBezTo>
                            <a:pt x="323038" y="110306"/>
                            <a:pt x="323038" y="118184"/>
                            <a:pt x="326977" y="118184"/>
                          </a:cubicBezTo>
                          <a:cubicBezTo>
                            <a:pt x="342735" y="126063"/>
                            <a:pt x="358493" y="133942"/>
                            <a:pt x="370312" y="145761"/>
                          </a:cubicBezTo>
                          <a:cubicBezTo>
                            <a:pt x="362433" y="145761"/>
                            <a:pt x="354554" y="145761"/>
                            <a:pt x="346675" y="145761"/>
                          </a:cubicBezTo>
                          <a:cubicBezTo>
                            <a:pt x="323038" y="149700"/>
                            <a:pt x="303340" y="153640"/>
                            <a:pt x="279703" y="161519"/>
                          </a:cubicBezTo>
                          <a:cubicBezTo>
                            <a:pt x="236369" y="177277"/>
                            <a:pt x="196974" y="200914"/>
                            <a:pt x="165458" y="232429"/>
                          </a:cubicBezTo>
                          <a:cubicBezTo>
                            <a:pt x="133942" y="263945"/>
                            <a:pt x="102427" y="291522"/>
                            <a:pt x="82729" y="330916"/>
                          </a:cubicBezTo>
                          <a:cubicBezTo>
                            <a:pt x="70911" y="350614"/>
                            <a:pt x="59092" y="374251"/>
                            <a:pt x="47274" y="393948"/>
                          </a:cubicBezTo>
                          <a:cubicBezTo>
                            <a:pt x="39395" y="413646"/>
                            <a:pt x="35455" y="433343"/>
                            <a:pt x="27576" y="449101"/>
                          </a:cubicBezTo>
                          <a:cubicBezTo>
                            <a:pt x="27576" y="453040"/>
                            <a:pt x="31516" y="460919"/>
                            <a:pt x="35455" y="456980"/>
                          </a:cubicBezTo>
                          <a:cubicBezTo>
                            <a:pt x="43334" y="449101"/>
                            <a:pt x="51213" y="445162"/>
                            <a:pt x="59092" y="437283"/>
                          </a:cubicBezTo>
                          <a:cubicBezTo>
                            <a:pt x="47274" y="453040"/>
                            <a:pt x="35455" y="468798"/>
                            <a:pt x="31516" y="484556"/>
                          </a:cubicBezTo>
                          <a:cubicBezTo>
                            <a:pt x="11818" y="547588"/>
                            <a:pt x="0" y="594862"/>
                            <a:pt x="0" y="642136"/>
                          </a:cubicBezTo>
                          <a:close/>
                        </a:path>
                      </a:pathLst>
                    </a:custGeom>
                    <a:solidFill>
                      <a:srgbClr val="512B11"/>
                    </a:solidFill>
                    <a:ln w="39379" cap="flat">
                      <a:noFill/>
                      <a:prstDash val="solid"/>
                      <a:miter/>
                    </a:ln>
                  </p:spPr>
                  <p:txBody>
                    <a:bodyPr rtlCol="0" anchor="ctr"/>
                    <a:lstStyle/>
                    <a:p>
                      <a:endParaRPr lang="en-US"/>
                    </a:p>
                  </p:txBody>
                </p:sp>
                <p:sp>
                  <p:nvSpPr>
                    <p:cNvPr id="3648" name="Freeform: Shape 3647">
                      <a:extLst>
                        <a:ext uri="{FF2B5EF4-FFF2-40B4-BE49-F238E27FC236}">
                          <a16:creationId xmlns:a16="http://schemas.microsoft.com/office/drawing/2014/main" xmlns="" id="{FCBF0909-8F7C-40A9-8E25-CCF9598B70DE}"/>
                        </a:ext>
                      </a:extLst>
                    </p:cNvPr>
                    <p:cNvSpPr/>
                    <p:nvPr/>
                  </p:nvSpPr>
                  <p:spPr>
                    <a:xfrm>
                      <a:off x="12380069" y="810885"/>
                      <a:ext cx="1460780" cy="1256694"/>
                    </a:xfrm>
                    <a:custGeom>
                      <a:avLst/>
                      <a:gdLst>
                        <a:gd name="connsiteX0" fmla="*/ 716986 w 1460780"/>
                        <a:gd name="connsiteY0" fmla="*/ 1256695 h 1256694"/>
                        <a:gd name="connsiteX1" fmla="*/ 445162 w 1460780"/>
                        <a:gd name="connsiteY1" fmla="*/ 1142450 h 1256694"/>
                        <a:gd name="connsiteX2" fmla="*/ 393948 w 1460780"/>
                        <a:gd name="connsiteY2" fmla="*/ 1095176 h 1256694"/>
                        <a:gd name="connsiteX3" fmla="*/ 362433 w 1460780"/>
                        <a:gd name="connsiteY3" fmla="*/ 1095176 h 1256694"/>
                        <a:gd name="connsiteX4" fmla="*/ 283643 w 1460780"/>
                        <a:gd name="connsiteY4" fmla="*/ 1071539 h 1256694"/>
                        <a:gd name="connsiteX5" fmla="*/ 161519 w 1460780"/>
                        <a:gd name="connsiteY5" fmla="*/ 965173 h 1256694"/>
                        <a:gd name="connsiteX6" fmla="*/ 106366 w 1460780"/>
                        <a:gd name="connsiteY6" fmla="*/ 819412 h 1256694"/>
                        <a:gd name="connsiteX7" fmla="*/ 114245 w 1460780"/>
                        <a:gd name="connsiteY7" fmla="*/ 752441 h 1256694"/>
                        <a:gd name="connsiteX8" fmla="*/ 98487 w 1460780"/>
                        <a:gd name="connsiteY8" fmla="*/ 776078 h 1256694"/>
                        <a:gd name="connsiteX9" fmla="*/ 90608 w 1460780"/>
                        <a:gd name="connsiteY9" fmla="*/ 787896 h 1256694"/>
                        <a:gd name="connsiteX10" fmla="*/ 82729 w 1460780"/>
                        <a:gd name="connsiteY10" fmla="*/ 799715 h 1256694"/>
                        <a:gd name="connsiteX11" fmla="*/ 74850 w 1460780"/>
                        <a:gd name="connsiteY11" fmla="*/ 803654 h 1256694"/>
                        <a:gd name="connsiteX12" fmla="*/ 66971 w 1460780"/>
                        <a:gd name="connsiteY12" fmla="*/ 795775 h 1256694"/>
                        <a:gd name="connsiteX13" fmla="*/ 55153 w 1460780"/>
                        <a:gd name="connsiteY13" fmla="*/ 646075 h 1256694"/>
                        <a:gd name="connsiteX14" fmla="*/ 55153 w 1460780"/>
                        <a:gd name="connsiteY14" fmla="*/ 642136 h 1256694"/>
                        <a:gd name="connsiteX15" fmla="*/ 70911 w 1460780"/>
                        <a:gd name="connsiteY15" fmla="*/ 555467 h 1256694"/>
                        <a:gd name="connsiteX16" fmla="*/ 63032 w 1460780"/>
                        <a:gd name="connsiteY16" fmla="*/ 563346 h 1256694"/>
                        <a:gd name="connsiteX17" fmla="*/ 15758 w 1460780"/>
                        <a:gd name="connsiteY17" fmla="*/ 634257 h 1256694"/>
                        <a:gd name="connsiteX18" fmla="*/ 7879 w 1460780"/>
                        <a:gd name="connsiteY18" fmla="*/ 638196 h 1256694"/>
                        <a:gd name="connsiteX19" fmla="*/ 7879 w 1460780"/>
                        <a:gd name="connsiteY19" fmla="*/ 638196 h 1256694"/>
                        <a:gd name="connsiteX20" fmla="*/ 0 w 1460780"/>
                        <a:gd name="connsiteY20" fmla="*/ 630317 h 1256694"/>
                        <a:gd name="connsiteX21" fmla="*/ 31516 w 1460780"/>
                        <a:gd name="connsiteY21" fmla="*/ 488496 h 1256694"/>
                        <a:gd name="connsiteX22" fmla="*/ 47274 w 1460780"/>
                        <a:gd name="connsiteY22" fmla="*/ 460919 h 1256694"/>
                        <a:gd name="connsiteX23" fmla="*/ 43334 w 1460780"/>
                        <a:gd name="connsiteY23" fmla="*/ 464859 h 1256694"/>
                        <a:gd name="connsiteX24" fmla="*/ 31516 w 1460780"/>
                        <a:gd name="connsiteY24" fmla="*/ 464859 h 1256694"/>
                        <a:gd name="connsiteX25" fmla="*/ 31516 w 1460780"/>
                        <a:gd name="connsiteY25" fmla="*/ 456980 h 1256694"/>
                        <a:gd name="connsiteX26" fmla="*/ 35455 w 1460780"/>
                        <a:gd name="connsiteY26" fmla="*/ 437283 h 1256694"/>
                        <a:gd name="connsiteX27" fmla="*/ 47274 w 1460780"/>
                        <a:gd name="connsiteY27" fmla="*/ 397888 h 1256694"/>
                        <a:gd name="connsiteX28" fmla="*/ 82729 w 1460780"/>
                        <a:gd name="connsiteY28" fmla="*/ 334856 h 1256694"/>
                        <a:gd name="connsiteX29" fmla="*/ 165458 w 1460780"/>
                        <a:gd name="connsiteY29" fmla="*/ 236369 h 1256694"/>
                        <a:gd name="connsiteX30" fmla="*/ 283643 w 1460780"/>
                        <a:gd name="connsiteY30" fmla="*/ 165458 h 1256694"/>
                        <a:gd name="connsiteX31" fmla="*/ 350614 w 1460780"/>
                        <a:gd name="connsiteY31" fmla="*/ 149700 h 1256694"/>
                        <a:gd name="connsiteX32" fmla="*/ 366372 w 1460780"/>
                        <a:gd name="connsiteY32" fmla="*/ 149700 h 1256694"/>
                        <a:gd name="connsiteX33" fmla="*/ 330917 w 1460780"/>
                        <a:gd name="connsiteY33" fmla="*/ 130003 h 1256694"/>
                        <a:gd name="connsiteX34" fmla="*/ 326977 w 1460780"/>
                        <a:gd name="connsiteY34" fmla="*/ 122124 h 1256694"/>
                        <a:gd name="connsiteX35" fmla="*/ 334856 w 1460780"/>
                        <a:gd name="connsiteY35" fmla="*/ 118184 h 1256694"/>
                        <a:gd name="connsiteX36" fmla="*/ 346675 w 1460780"/>
                        <a:gd name="connsiteY36" fmla="*/ 118184 h 1256694"/>
                        <a:gd name="connsiteX37" fmla="*/ 413646 w 1460780"/>
                        <a:gd name="connsiteY37" fmla="*/ 126063 h 1256694"/>
                        <a:gd name="connsiteX38" fmla="*/ 453041 w 1460780"/>
                        <a:gd name="connsiteY38" fmla="*/ 141821 h 1256694"/>
                        <a:gd name="connsiteX39" fmla="*/ 460920 w 1460780"/>
                        <a:gd name="connsiteY39" fmla="*/ 122124 h 1256694"/>
                        <a:gd name="connsiteX40" fmla="*/ 484557 w 1460780"/>
                        <a:gd name="connsiteY40" fmla="*/ 82729 h 1256694"/>
                        <a:gd name="connsiteX41" fmla="*/ 496375 w 1460780"/>
                        <a:gd name="connsiteY41" fmla="*/ 70911 h 1256694"/>
                        <a:gd name="connsiteX42" fmla="*/ 512133 w 1460780"/>
                        <a:gd name="connsiteY42" fmla="*/ 51213 h 1256694"/>
                        <a:gd name="connsiteX43" fmla="*/ 523951 w 1460780"/>
                        <a:gd name="connsiteY43" fmla="*/ 51213 h 1256694"/>
                        <a:gd name="connsiteX44" fmla="*/ 527891 w 1460780"/>
                        <a:gd name="connsiteY44" fmla="*/ 59092 h 1256694"/>
                        <a:gd name="connsiteX45" fmla="*/ 527891 w 1460780"/>
                        <a:gd name="connsiteY45" fmla="*/ 114245 h 1256694"/>
                        <a:gd name="connsiteX46" fmla="*/ 527891 w 1460780"/>
                        <a:gd name="connsiteY46" fmla="*/ 114245 h 1256694"/>
                        <a:gd name="connsiteX47" fmla="*/ 527891 w 1460780"/>
                        <a:gd name="connsiteY47" fmla="*/ 126063 h 1256694"/>
                        <a:gd name="connsiteX48" fmla="*/ 598802 w 1460780"/>
                        <a:gd name="connsiteY48" fmla="*/ 74850 h 1256694"/>
                        <a:gd name="connsiteX49" fmla="*/ 728805 w 1460780"/>
                        <a:gd name="connsiteY49" fmla="*/ 23637 h 1256694"/>
                        <a:gd name="connsiteX50" fmla="*/ 862747 w 1460780"/>
                        <a:gd name="connsiteY50" fmla="*/ 0 h 1256694"/>
                        <a:gd name="connsiteX51" fmla="*/ 862747 w 1460780"/>
                        <a:gd name="connsiteY51" fmla="*/ 0 h 1256694"/>
                        <a:gd name="connsiteX52" fmla="*/ 937597 w 1460780"/>
                        <a:gd name="connsiteY52" fmla="*/ 3939 h 1256694"/>
                        <a:gd name="connsiteX53" fmla="*/ 992750 w 1460780"/>
                        <a:gd name="connsiteY53" fmla="*/ 19697 h 1256694"/>
                        <a:gd name="connsiteX54" fmla="*/ 996689 w 1460780"/>
                        <a:gd name="connsiteY54" fmla="*/ 27576 h 1256694"/>
                        <a:gd name="connsiteX55" fmla="*/ 992750 w 1460780"/>
                        <a:gd name="connsiteY55" fmla="*/ 35455 h 1256694"/>
                        <a:gd name="connsiteX56" fmla="*/ 976992 w 1460780"/>
                        <a:gd name="connsiteY56" fmla="*/ 47274 h 1256694"/>
                        <a:gd name="connsiteX57" fmla="*/ 996689 w 1460780"/>
                        <a:gd name="connsiteY57" fmla="*/ 47274 h 1256694"/>
                        <a:gd name="connsiteX58" fmla="*/ 996689 w 1460780"/>
                        <a:gd name="connsiteY58" fmla="*/ 47274 h 1256694"/>
                        <a:gd name="connsiteX59" fmla="*/ 1099116 w 1460780"/>
                        <a:gd name="connsiteY59" fmla="*/ 66971 h 1256694"/>
                        <a:gd name="connsiteX60" fmla="*/ 1272453 w 1460780"/>
                        <a:gd name="connsiteY60" fmla="*/ 165458 h 1256694"/>
                        <a:gd name="connsiteX61" fmla="*/ 1276393 w 1460780"/>
                        <a:gd name="connsiteY61" fmla="*/ 177277 h 1256694"/>
                        <a:gd name="connsiteX62" fmla="*/ 1268514 w 1460780"/>
                        <a:gd name="connsiteY62" fmla="*/ 181216 h 1256694"/>
                        <a:gd name="connsiteX63" fmla="*/ 1221240 w 1460780"/>
                        <a:gd name="connsiteY63" fmla="*/ 177277 h 1256694"/>
                        <a:gd name="connsiteX64" fmla="*/ 1280332 w 1460780"/>
                        <a:gd name="connsiteY64" fmla="*/ 204853 h 1256694"/>
                        <a:gd name="connsiteX65" fmla="*/ 1339425 w 1460780"/>
                        <a:gd name="connsiteY65" fmla="*/ 252127 h 1256694"/>
                        <a:gd name="connsiteX66" fmla="*/ 1382759 w 1460780"/>
                        <a:gd name="connsiteY66" fmla="*/ 307280 h 1256694"/>
                        <a:gd name="connsiteX67" fmla="*/ 1382759 w 1460780"/>
                        <a:gd name="connsiteY67" fmla="*/ 315159 h 1256694"/>
                        <a:gd name="connsiteX68" fmla="*/ 1374880 w 1460780"/>
                        <a:gd name="connsiteY68" fmla="*/ 319098 h 1256694"/>
                        <a:gd name="connsiteX69" fmla="*/ 1355183 w 1460780"/>
                        <a:gd name="connsiteY69" fmla="*/ 311219 h 1256694"/>
                        <a:gd name="connsiteX70" fmla="*/ 1319727 w 1460780"/>
                        <a:gd name="connsiteY70" fmla="*/ 299401 h 1256694"/>
                        <a:gd name="connsiteX71" fmla="*/ 1410335 w 1460780"/>
                        <a:gd name="connsiteY71" fmla="*/ 382130 h 1256694"/>
                        <a:gd name="connsiteX72" fmla="*/ 1457609 w 1460780"/>
                        <a:gd name="connsiteY72" fmla="*/ 551527 h 1256694"/>
                        <a:gd name="connsiteX73" fmla="*/ 1449730 w 1460780"/>
                        <a:gd name="connsiteY73" fmla="*/ 555467 h 1256694"/>
                        <a:gd name="connsiteX74" fmla="*/ 1441851 w 1460780"/>
                        <a:gd name="connsiteY74" fmla="*/ 551527 h 1256694"/>
                        <a:gd name="connsiteX75" fmla="*/ 1410335 w 1460780"/>
                        <a:gd name="connsiteY75" fmla="*/ 508193 h 1256694"/>
                        <a:gd name="connsiteX76" fmla="*/ 1426093 w 1460780"/>
                        <a:gd name="connsiteY76" fmla="*/ 575164 h 1256694"/>
                        <a:gd name="connsiteX77" fmla="*/ 1426093 w 1460780"/>
                        <a:gd name="connsiteY77" fmla="*/ 583043 h 1256694"/>
                        <a:gd name="connsiteX78" fmla="*/ 1418214 w 1460780"/>
                        <a:gd name="connsiteY78" fmla="*/ 653954 h 1256694"/>
                        <a:gd name="connsiteX79" fmla="*/ 1414275 w 1460780"/>
                        <a:gd name="connsiteY79" fmla="*/ 657893 h 1256694"/>
                        <a:gd name="connsiteX80" fmla="*/ 1406396 w 1460780"/>
                        <a:gd name="connsiteY80" fmla="*/ 653954 h 1256694"/>
                        <a:gd name="connsiteX81" fmla="*/ 1390638 w 1460780"/>
                        <a:gd name="connsiteY81" fmla="*/ 622438 h 1256694"/>
                        <a:gd name="connsiteX82" fmla="*/ 1390638 w 1460780"/>
                        <a:gd name="connsiteY82" fmla="*/ 697288 h 1256694"/>
                        <a:gd name="connsiteX83" fmla="*/ 1327606 w 1460780"/>
                        <a:gd name="connsiteY83" fmla="*/ 823352 h 1256694"/>
                        <a:gd name="connsiteX84" fmla="*/ 1236998 w 1460780"/>
                        <a:gd name="connsiteY84" fmla="*/ 910020 h 1256694"/>
                        <a:gd name="connsiteX85" fmla="*/ 1225180 w 1460780"/>
                        <a:gd name="connsiteY85" fmla="*/ 1032144 h 1256694"/>
                        <a:gd name="connsiteX86" fmla="*/ 1016387 w 1460780"/>
                        <a:gd name="connsiteY86" fmla="*/ 1197603 h 1256694"/>
                        <a:gd name="connsiteX87" fmla="*/ 756381 w 1460780"/>
                        <a:gd name="connsiteY87" fmla="*/ 1256695 h 1256694"/>
                        <a:gd name="connsiteX88" fmla="*/ 716986 w 1460780"/>
                        <a:gd name="connsiteY88" fmla="*/ 1256695 h 1256694"/>
                        <a:gd name="connsiteX89" fmla="*/ 1390638 w 1460780"/>
                        <a:gd name="connsiteY89" fmla="*/ 606680 h 1256694"/>
                        <a:gd name="connsiteX90" fmla="*/ 1418214 w 1460780"/>
                        <a:gd name="connsiteY90" fmla="*/ 653954 h 1256694"/>
                        <a:gd name="connsiteX91" fmla="*/ 1422154 w 1460780"/>
                        <a:gd name="connsiteY91" fmla="*/ 586983 h 1256694"/>
                        <a:gd name="connsiteX92" fmla="*/ 1422154 w 1460780"/>
                        <a:gd name="connsiteY92" fmla="*/ 579104 h 1256694"/>
                        <a:gd name="connsiteX93" fmla="*/ 1398517 w 1460780"/>
                        <a:gd name="connsiteY93" fmla="*/ 504254 h 1256694"/>
                        <a:gd name="connsiteX94" fmla="*/ 1398517 w 1460780"/>
                        <a:gd name="connsiteY94" fmla="*/ 500314 h 1256694"/>
                        <a:gd name="connsiteX95" fmla="*/ 1402456 w 1460780"/>
                        <a:gd name="connsiteY95" fmla="*/ 500314 h 1256694"/>
                        <a:gd name="connsiteX96" fmla="*/ 1449730 w 1460780"/>
                        <a:gd name="connsiteY96" fmla="*/ 551527 h 1256694"/>
                        <a:gd name="connsiteX97" fmla="*/ 1402456 w 1460780"/>
                        <a:gd name="connsiteY97" fmla="*/ 390009 h 1256694"/>
                        <a:gd name="connsiteX98" fmla="*/ 1296090 w 1460780"/>
                        <a:gd name="connsiteY98" fmla="*/ 303340 h 1256694"/>
                        <a:gd name="connsiteX99" fmla="*/ 1292151 w 1460780"/>
                        <a:gd name="connsiteY99" fmla="*/ 299401 h 1256694"/>
                        <a:gd name="connsiteX100" fmla="*/ 1296090 w 1460780"/>
                        <a:gd name="connsiteY100" fmla="*/ 295461 h 1256694"/>
                        <a:gd name="connsiteX101" fmla="*/ 1303969 w 1460780"/>
                        <a:gd name="connsiteY101" fmla="*/ 295461 h 1256694"/>
                        <a:gd name="connsiteX102" fmla="*/ 1351243 w 1460780"/>
                        <a:gd name="connsiteY102" fmla="*/ 311219 h 1256694"/>
                        <a:gd name="connsiteX103" fmla="*/ 1359122 w 1460780"/>
                        <a:gd name="connsiteY103" fmla="*/ 315159 h 1256694"/>
                        <a:gd name="connsiteX104" fmla="*/ 1359122 w 1460780"/>
                        <a:gd name="connsiteY104" fmla="*/ 315159 h 1256694"/>
                        <a:gd name="connsiteX105" fmla="*/ 1319727 w 1460780"/>
                        <a:gd name="connsiteY105" fmla="*/ 263945 h 1256694"/>
                        <a:gd name="connsiteX106" fmla="*/ 1264574 w 1460780"/>
                        <a:gd name="connsiteY106" fmla="*/ 216672 h 1256694"/>
                        <a:gd name="connsiteX107" fmla="*/ 1201543 w 1460780"/>
                        <a:gd name="connsiteY107" fmla="*/ 185156 h 1256694"/>
                        <a:gd name="connsiteX108" fmla="*/ 1189724 w 1460780"/>
                        <a:gd name="connsiteY108" fmla="*/ 181216 h 1256694"/>
                        <a:gd name="connsiteX109" fmla="*/ 1185785 w 1460780"/>
                        <a:gd name="connsiteY109" fmla="*/ 177277 h 1256694"/>
                        <a:gd name="connsiteX110" fmla="*/ 1189724 w 1460780"/>
                        <a:gd name="connsiteY110" fmla="*/ 173337 h 1256694"/>
                        <a:gd name="connsiteX111" fmla="*/ 1256695 w 1460780"/>
                        <a:gd name="connsiteY111" fmla="*/ 177277 h 1256694"/>
                        <a:gd name="connsiteX112" fmla="*/ 1256695 w 1460780"/>
                        <a:gd name="connsiteY112" fmla="*/ 177277 h 1256694"/>
                        <a:gd name="connsiteX113" fmla="*/ 1256695 w 1460780"/>
                        <a:gd name="connsiteY113" fmla="*/ 173337 h 1256694"/>
                        <a:gd name="connsiteX114" fmla="*/ 1083358 w 1460780"/>
                        <a:gd name="connsiteY114" fmla="*/ 78790 h 1256694"/>
                        <a:gd name="connsiteX115" fmla="*/ 980932 w 1460780"/>
                        <a:gd name="connsiteY115" fmla="*/ 59092 h 1256694"/>
                        <a:gd name="connsiteX116" fmla="*/ 980932 w 1460780"/>
                        <a:gd name="connsiteY116" fmla="*/ 59092 h 1256694"/>
                        <a:gd name="connsiteX117" fmla="*/ 969113 w 1460780"/>
                        <a:gd name="connsiteY117" fmla="*/ 59092 h 1256694"/>
                        <a:gd name="connsiteX118" fmla="*/ 949416 w 1460780"/>
                        <a:gd name="connsiteY118" fmla="*/ 59092 h 1256694"/>
                        <a:gd name="connsiteX119" fmla="*/ 945476 w 1460780"/>
                        <a:gd name="connsiteY119" fmla="*/ 55153 h 1256694"/>
                        <a:gd name="connsiteX120" fmla="*/ 945476 w 1460780"/>
                        <a:gd name="connsiteY120" fmla="*/ 51213 h 1256694"/>
                        <a:gd name="connsiteX121" fmla="*/ 949416 w 1460780"/>
                        <a:gd name="connsiteY121" fmla="*/ 47274 h 1256694"/>
                        <a:gd name="connsiteX122" fmla="*/ 969113 w 1460780"/>
                        <a:gd name="connsiteY122" fmla="*/ 31516 h 1256694"/>
                        <a:gd name="connsiteX123" fmla="*/ 969113 w 1460780"/>
                        <a:gd name="connsiteY123" fmla="*/ 31516 h 1256694"/>
                        <a:gd name="connsiteX124" fmla="*/ 969113 w 1460780"/>
                        <a:gd name="connsiteY124" fmla="*/ 31516 h 1256694"/>
                        <a:gd name="connsiteX125" fmla="*/ 917900 w 1460780"/>
                        <a:gd name="connsiteY125" fmla="*/ 19697 h 1256694"/>
                        <a:gd name="connsiteX126" fmla="*/ 846989 w 1460780"/>
                        <a:gd name="connsiteY126" fmla="*/ 15758 h 1256694"/>
                        <a:gd name="connsiteX127" fmla="*/ 846989 w 1460780"/>
                        <a:gd name="connsiteY127" fmla="*/ 15758 h 1256694"/>
                        <a:gd name="connsiteX128" fmla="*/ 713047 w 1460780"/>
                        <a:gd name="connsiteY128" fmla="*/ 39395 h 1256694"/>
                        <a:gd name="connsiteX129" fmla="*/ 583044 w 1460780"/>
                        <a:gd name="connsiteY129" fmla="*/ 90608 h 1256694"/>
                        <a:gd name="connsiteX130" fmla="*/ 508193 w 1460780"/>
                        <a:gd name="connsiteY130" fmla="*/ 145761 h 1256694"/>
                        <a:gd name="connsiteX131" fmla="*/ 504254 w 1460780"/>
                        <a:gd name="connsiteY131" fmla="*/ 145761 h 1256694"/>
                        <a:gd name="connsiteX132" fmla="*/ 500314 w 1460780"/>
                        <a:gd name="connsiteY132" fmla="*/ 141821 h 1256694"/>
                        <a:gd name="connsiteX133" fmla="*/ 500314 w 1460780"/>
                        <a:gd name="connsiteY133" fmla="*/ 137882 h 1256694"/>
                        <a:gd name="connsiteX134" fmla="*/ 500314 w 1460780"/>
                        <a:gd name="connsiteY134" fmla="*/ 126063 h 1256694"/>
                        <a:gd name="connsiteX135" fmla="*/ 500314 w 1460780"/>
                        <a:gd name="connsiteY135" fmla="*/ 122124 h 1256694"/>
                        <a:gd name="connsiteX136" fmla="*/ 500314 w 1460780"/>
                        <a:gd name="connsiteY136" fmla="*/ 66971 h 1256694"/>
                        <a:gd name="connsiteX137" fmla="*/ 500314 w 1460780"/>
                        <a:gd name="connsiteY137" fmla="*/ 66971 h 1256694"/>
                        <a:gd name="connsiteX138" fmla="*/ 484557 w 1460780"/>
                        <a:gd name="connsiteY138" fmla="*/ 86669 h 1256694"/>
                        <a:gd name="connsiteX139" fmla="*/ 472738 w 1460780"/>
                        <a:gd name="connsiteY139" fmla="*/ 98487 h 1256694"/>
                        <a:gd name="connsiteX140" fmla="*/ 449101 w 1460780"/>
                        <a:gd name="connsiteY140" fmla="*/ 137882 h 1256694"/>
                        <a:gd name="connsiteX141" fmla="*/ 441222 w 1460780"/>
                        <a:gd name="connsiteY141" fmla="*/ 161519 h 1256694"/>
                        <a:gd name="connsiteX142" fmla="*/ 437283 w 1460780"/>
                        <a:gd name="connsiteY142" fmla="*/ 165458 h 1256694"/>
                        <a:gd name="connsiteX143" fmla="*/ 433343 w 1460780"/>
                        <a:gd name="connsiteY143" fmla="*/ 165458 h 1256694"/>
                        <a:gd name="connsiteX144" fmla="*/ 393948 w 1460780"/>
                        <a:gd name="connsiteY144" fmla="*/ 145761 h 1256694"/>
                        <a:gd name="connsiteX145" fmla="*/ 330917 w 1460780"/>
                        <a:gd name="connsiteY145" fmla="*/ 137882 h 1256694"/>
                        <a:gd name="connsiteX146" fmla="*/ 319098 w 1460780"/>
                        <a:gd name="connsiteY146" fmla="*/ 137882 h 1256694"/>
                        <a:gd name="connsiteX147" fmla="*/ 319098 w 1460780"/>
                        <a:gd name="connsiteY147" fmla="*/ 137882 h 1256694"/>
                        <a:gd name="connsiteX148" fmla="*/ 319098 w 1460780"/>
                        <a:gd name="connsiteY148" fmla="*/ 137882 h 1256694"/>
                        <a:gd name="connsiteX149" fmla="*/ 362433 w 1460780"/>
                        <a:gd name="connsiteY149" fmla="*/ 165458 h 1256694"/>
                        <a:gd name="connsiteX150" fmla="*/ 362433 w 1460780"/>
                        <a:gd name="connsiteY150" fmla="*/ 169398 h 1256694"/>
                        <a:gd name="connsiteX151" fmla="*/ 358493 w 1460780"/>
                        <a:gd name="connsiteY151" fmla="*/ 173337 h 1256694"/>
                        <a:gd name="connsiteX152" fmla="*/ 334856 w 1460780"/>
                        <a:gd name="connsiteY152" fmla="*/ 173337 h 1256694"/>
                        <a:gd name="connsiteX153" fmla="*/ 267885 w 1460780"/>
                        <a:gd name="connsiteY153" fmla="*/ 189095 h 1256694"/>
                        <a:gd name="connsiteX154" fmla="*/ 153640 w 1460780"/>
                        <a:gd name="connsiteY154" fmla="*/ 260006 h 1256694"/>
                        <a:gd name="connsiteX155" fmla="*/ 70911 w 1460780"/>
                        <a:gd name="connsiteY155" fmla="*/ 358493 h 1256694"/>
                        <a:gd name="connsiteX156" fmla="*/ 35455 w 1460780"/>
                        <a:gd name="connsiteY156" fmla="*/ 421525 h 1256694"/>
                        <a:gd name="connsiteX157" fmla="*/ 39395 w 1460780"/>
                        <a:gd name="connsiteY157" fmla="*/ 441222 h 1256694"/>
                        <a:gd name="connsiteX158" fmla="*/ 35455 w 1460780"/>
                        <a:gd name="connsiteY158" fmla="*/ 460919 h 1256694"/>
                        <a:gd name="connsiteX159" fmla="*/ 35455 w 1460780"/>
                        <a:gd name="connsiteY159" fmla="*/ 460919 h 1256694"/>
                        <a:gd name="connsiteX160" fmla="*/ 35455 w 1460780"/>
                        <a:gd name="connsiteY160" fmla="*/ 460919 h 1256694"/>
                        <a:gd name="connsiteX161" fmla="*/ 35455 w 1460780"/>
                        <a:gd name="connsiteY161" fmla="*/ 460919 h 1256694"/>
                        <a:gd name="connsiteX162" fmla="*/ 59092 w 1460780"/>
                        <a:gd name="connsiteY162" fmla="*/ 441222 h 1256694"/>
                        <a:gd name="connsiteX163" fmla="*/ 63032 w 1460780"/>
                        <a:gd name="connsiteY163" fmla="*/ 441222 h 1256694"/>
                        <a:gd name="connsiteX164" fmla="*/ 63032 w 1460780"/>
                        <a:gd name="connsiteY164" fmla="*/ 445161 h 1256694"/>
                        <a:gd name="connsiteX165" fmla="*/ 35455 w 1460780"/>
                        <a:gd name="connsiteY165" fmla="*/ 492435 h 1256694"/>
                        <a:gd name="connsiteX166" fmla="*/ 3939 w 1460780"/>
                        <a:gd name="connsiteY166" fmla="*/ 630317 h 1256694"/>
                        <a:gd name="connsiteX167" fmla="*/ 3939 w 1460780"/>
                        <a:gd name="connsiteY167" fmla="*/ 630317 h 1256694"/>
                        <a:gd name="connsiteX168" fmla="*/ 51213 w 1460780"/>
                        <a:gd name="connsiteY168" fmla="*/ 555467 h 1256694"/>
                        <a:gd name="connsiteX169" fmla="*/ 70911 w 1460780"/>
                        <a:gd name="connsiteY169" fmla="*/ 539709 h 1256694"/>
                        <a:gd name="connsiteX170" fmla="*/ 74850 w 1460780"/>
                        <a:gd name="connsiteY170" fmla="*/ 539709 h 1256694"/>
                        <a:gd name="connsiteX171" fmla="*/ 78790 w 1460780"/>
                        <a:gd name="connsiteY171" fmla="*/ 547588 h 1256694"/>
                        <a:gd name="connsiteX172" fmla="*/ 59092 w 1460780"/>
                        <a:gd name="connsiteY172" fmla="*/ 646075 h 1256694"/>
                        <a:gd name="connsiteX173" fmla="*/ 59092 w 1460780"/>
                        <a:gd name="connsiteY173" fmla="*/ 650014 h 1256694"/>
                        <a:gd name="connsiteX174" fmla="*/ 70911 w 1460780"/>
                        <a:gd name="connsiteY174" fmla="*/ 795775 h 1256694"/>
                        <a:gd name="connsiteX175" fmla="*/ 74850 w 1460780"/>
                        <a:gd name="connsiteY175" fmla="*/ 795775 h 1256694"/>
                        <a:gd name="connsiteX176" fmla="*/ 78790 w 1460780"/>
                        <a:gd name="connsiteY176" fmla="*/ 783957 h 1256694"/>
                        <a:gd name="connsiteX177" fmla="*/ 86669 w 1460780"/>
                        <a:gd name="connsiteY177" fmla="*/ 768199 h 1256694"/>
                        <a:gd name="connsiteX178" fmla="*/ 110306 w 1460780"/>
                        <a:gd name="connsiteY178" fmla="*/ 740623 h 1256694"/>
                        <a:gd name="connsiteX179" fmla="*/ 118185 w 1460780"/>
                        <a:gd name="connsiteY179" fmla="*/ 732744 h 1256694"/>
                        <a:gd name="connsiteX180" fmla="*/ 122124 w 1460780"/>
                        <a:gd name="connsiteY180" fmla="*/ 732744 h 1256694"/>
                        <a:gd name="connsiteX181" fmla="*/ 122124 w 1460780"/>
                        <a:gd name="connsiteY181" fmla="*/ 736683 h 1256694"/>
                        <a:gd name="connsiteX182" fmla="*/ 110306 w 1460780"/>
                        <a:gd name="connsiteY182" fmla="*/ 815473 h 1256694"/>
                        <a:gd name="connsiteX183" fmla="*/ 165458 w 1460780"/>
                        <a:gd name="connsiteY183" fmla="*/ 957294 h 1256694"/>
                        <a:gd name="connsiteX184" fmla="*/ 287582 w 1460780"/>
                        <a:gd name="connsiteY184" fmla="*/ 1059721 h 1256694"/>
                        <a:gd name="connsiteX185" fmla="*/ 366372 w 1460780"/>
                        <a:gd name="connsiteY185" fmla="*/ 1083358 h 1256694"/>
                        <a:gd name="connsiteX186" fmla="*/ 397888 w 1460780"/>
                        <a:gd name="connsiteY186" fmla="*/ 1083358 h 1256694"/>
                        <a:gd name="connsiteX187" fmla="*/ 401827 w 1460780"/>
                        <a:gd name="connsiteY187" fmla="*/ 1083358 h 1256694"/>
                        <a:gd name="connsiteX188" fmla="*/ 453041 w 1460780"/>
                        <a:gd name="connsiteY188" fmla="*/ 1130631 h 1256694"/>
                        <a:gd name="connsiteX189" fmla="*/ 720926 w 1460780"/>
                        <a:gd name="connsiteY189" fmla="*/ 1240937 h 1256694"/>
                        <a:gd name="connsiteX190" fmla="*/ 764260 w 1460780"/>
                        <a:gd name="connsiteY190" fmla="*/ 1240937 h 1256694"/>
                        <a:gd name="connsiteX191" fmla="*/ 1020326 w 1460780"/>
                        <a:gd name="connsiteY191" fmla="*/ 1181845 h 1256694"/>
                        <a:gd name="connsiteX192" fmla="*/ 1225180 w 1460780"/>
                        <a:gd name="connsiteY192" fmla="*/ 1020326 h 1256694"/>
                        <a:gd name="connsiteX193" fmla="*/ 1236998 w 1460780"/>
                        <a:gd name="connsiteY193" fmla="*/ 898202 h 1256694"/>
                        <a:gd name="connsiteX194" fmla="*/ 1236998 w 1460780"/>
                        <a:gd name="connsiteY194" fmla="*/ 894262 h 1256694"/>
                        <a:gd name="connsiteX195" fmla="*/ 1327606 w 1460780"/>
                        <a:gd name="connsiteY195" fmla="*/ 807594 h 1256694"/>
                        <a:gd name="connsiteX196" fmla="*/ 1386698 w 1460780"/>
                        <a:gd name="connsiteY196" fmla="*/ 685470 h 1256694"/>
                        <a:gd name="connsiteX197" fmla="*/ 1378819 w 1460780"/>
                        <a:gd name="connsiteY197" fmla="*/ 598801 h 1256694"/>
                        <a:gd name="connsiteX198" fmla="*/ 1378819 w 1460780"/>
                        <a:gd name="connsiteY198" fmla="*/ 594862 h 1256694"/>
                        <a:gd name="connsiteX199" fmla="*/ 1390638 w 1460780"/>
                        <a:gd name="connsiteY199" fmla="*/ 606680 h 1256694"/>
                        <a:gd name="connsiteX200" fmla="*/ 1390638 w 1460780"/>
                        <a:gd name="connsiteY200" fmla="*/ 606680 h 1256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460780" h="1256694">
                          <a:moveTo>
                            <a:pt x="716986" y="1256695"/>
                          </a:moveTo>
                          <a:cubicBezTo>
                            <a:pt x="622438" y="1248816"/>
                            <a:pt x="527891" y="1213361"/>
                            <a:pt x="445162" y="1142450"/>
                          </a:cubicBezTo>
                          <a:cubicBezTo>
                            <a:pt x="425464" y="1126692"/>
                            <a:pt x="409706" y="1110934"/>
                            <a:pt x="393948" y="1095176"/>
                          </a:cubicBezTo>
                          <a:cubicBezTo>
                            <a:pt x="382130" y="1095176"/>
                            <a:pt x="374251" y="1095176"/>
                            <a:pt x="362433" y="1095176"/>
                          </a:cubicBezTo>
                          <a:cubicBezTo>
                            <a:pt x="334856" y="1091237"/>
                            <a:pt x="307280" y="1083358"/>
                            <a:pt x="283643" y="1071539"/>
                          </a:cubicBezTo>
                          <a:cubicBezTo>
                            <a:pt x="236369" y="1047902"/>
                            <a:pt x="196974" y="1012447"/>
                            <a:pt x="161519" y="965173"/>
                          </a:cubicBezTo>
                          <a:cubicBezTo>
                            <a:pt x="126063" y="917899"/>
                            <a:pt x="110306" y="870626"/>
                            <a:pt x="106366" y="819412"/>
                          </a:cubicBezTo>
                          <a:cubicBezTo>
                            <a:pt x="106366" y="795775"/>
                            <a:pt x="106366" y="772139"/>
                            <a:pt x="114245" y="752441"/>
                          </a:cubicBezTo>
                          <a:cubicBezTo>
                            <a:pt x="106366" y="760320"/>
                            <a:pt x="102427" y="768199"/>
                            <a:pt x="98487" y="776078"/>
                          </a:cubicBezTo>
                          <a:cubicBezTo>
                            <a:pt x="94548" y="780018"/>
                            <a:pt x="94548" y="783957"/>
                            <a:pt x="90608" y="787896"/>
                          </a:cubicBezTo>
                          <a:cubicBezTo>
                            <a:pt x="86669" y="791836"/>
                            <a:pt x="86669" y="795775"/>
                            <a:pt x="82729" y="799715"/>
                          </a:cubicBezTo>
                          <a:cubicBezTo>
                            <a:pt x="82729" y="803654"/>
                            <a:pt x="78790" y="803654"/>
                            <a:pt x="74850" y="803654"/>
                          </a:cubicBezTo>
                          <a:cubicBezTo>
                            <a:pt x="70911" y="803654"/>
                            <a:pt x="66971" y="799715"/>
                            <a:pt x="66971" y="795775"/>
                          </a:cubicBezTo>
                          <a:cubicBezTo>
                            <a:pt x="55153" y="748502"/>
                            <a:pt x="55153" y="697288"/>
                            <a:pt x="55153" y="646075"/>
                          </a:cubicBezTo>
                          <a:lnTo>
                            <a:pt x="55153" y="642136"/>
                          </a:lnTo>
                          <a:cubicBezTo>
                            <a:pt x="55153" y="610620"/>
                            <a:pt x="59092" y="579104"/>
                            <a:pt x="70911" y="555467"/>
                          </a:cubicBezTo>
                          <a:cubicBezTo>
                            <a:pt x="66971" y="555467"/>
                            <a:pt x="66971" y="559406"/>
                            <a:pt x="63032" y="563346"/>
                          </a:cubicBezTo>
                          <a:cubicBezTo>
                            <a:pt x="51213" y="575164"/>
                            <a:pt x="23637" y="606680"/>
                            <a:pt x="15758" y="634257"/>
                          </a:cubicBezTo>
                          <a:cubicBezTo>
                            <a:pt x="15758" y="638196"/>
                            <a:pt x="11818" y="638196"/>
                            <a:pt x="7879" y="638196"/>
                          </a:cubicBezTo>
                          <a:lnTo>
                            <a:pt x="7879" y="638196"/>
                          </a:lnTo>
                          <a:cubicBezTo>
                            <a:pt x="3939" y="638196"/>
                            <a:pt x="0" y="634257"/>
                            <a:pt x="0" y="630317"/>
                          </a:cubicBezTo>
                          <a:cubicBezTo>
                            <a:pt x="0" y="583043"/>
                            <a:pt x="11818" y="535770"/>
                            <a:pt x="31516" y="488496"/>
                          </a:cubicBezTo>
                          <a:cubicBezTo>
                            <a:pt x="35455" y="480617"/>
                            <a:pt x="39395" y="468798"/>
                            <a:pt x="47274" y="460919"/>
                          </a:cubicBezTo>
                          <a:cubicBezTo>
                            <a:pt x="47274" y="460919"/>
                            <a:pt x="43334" y="460919"/>
                            <a:pt x="43334" y="464859"/>
                          </a:cubicBezTo>
                          <a:cubicBezTo>
                            <a:pt x="39395" y="468798"/>
                            <a:pt x="31516" y="468798"/>
                            <a:pt x="31516" y="464859"/>
                          </a:cubicBezTo>
                          <a:cubicBezTo>
                            <a:pt x="31516" y="460919"/>
                            <a:pt x="27576" y="460919"/>
                            <a:pt x="31516" y="456980"/>
                          </a:cubicBezTo>
                          <a:cubicBezTo>
                            <a:pt x="35455" y="449101"/>
                            <a:pt x="35455" y="445161"/>
                            <a:pt x="35455" y="437283"/>
                          </a:cubicBezTo>
                          <a:cubicBezTo>
                            <a:pt x="39395" y="425464"/>
                            <a:pt x="43334" y="409706"/>
                            <a:pt x="47274" y="397888"/>
                          </a:cubicBezTo>
                          <a:cubicBezTo>
                            <a:pt x="59092" y="374251"/>
                            <a:pt x="70911" y="354553"/>
                            <a:pt x="82729" y="334856"/>
                          </a:cubicBezTo>
                          <a:cubicBezTo>
                            <a:pt x="106366" y="295461"/>
                            <a:pt x="137882" y="263945"/>
                            <a:pt x="165458" y="236369"/>
                          </a:cubicBezTo>
                          <a:cubicBezTo>
                            <a:pt x="196974" y="204853"/>
                            <a:pt x="236369" y="181216"/>
                            <a:pt x="283643" y="165458"/>
                          </a:cubicBezTo>
                          <a:cubicBezTo>
                            <a:pt x="303340" y="157579"/>
                            <a:pt x="326977" y="153640"/>
                            <a:pt x="350614" y="149700"/>
                          </a:cubicBezTo>
                          <a:cubicBezTo>
                            <a:pt x="354554" y="149700"/>
                            <a:pt x="358493" y="149700"/>
                            <a:pt x="366372" y="149700"/>
                          </a:cubicBezTo>
                          <a:cubicBezTo>
                            <a:pt x="354554" y="141821"/>
                            <a:pt x="342735" y="133942"/>
                            <a:pt x="330917" y="130003"/>
                          </a:cubicBezTo>
                          <a:cubicBezTo>
                            <a:pt x="326977" y="130003"/>
                            <a:pt x="326977" y="122124"/>
                            <a:pt x="326977" y="122124"/>
                          </a:cubicBezTo>
                          <a:cubicBezTo>
                            <a:pt x="326977" y="118184"/>
                            <a:pt x="330917" y="118184"/>
                            <a:pt x="334856" y="118184"/>
                          </a:cubicBezTo>
                          <a:cubicBezTo>
                            <a:pt x="338796" y="118184"/>
                            <a:pt x="342735" y="118184"/>
                            <a:pt x="346675" y="118184"/>
                          </a:cubicBezTo>
                          <a:cubicBezTo>
                            <a:pt x="374251" y="118184"/>
                            <a:pt x="393948" y="122124"/>
                            <a:pt x="413646" y="126063"/>
                          </a:cubicBezTo>
                          <a:cubicBezTo>
                            <a:pt x="429404" y="130003"/>
                            <a:pt x="441222" y="137882"/>
                            <a:pt x="453041" y="141821"/>
                          </a:cubicBezTo>
                          <a:cubicBezTo>
                            <a:pt x="456980" y="133942"/>
                            <a:pt x="456980" y="130003"/>
                            <a:pt x="460920" y="122124"/>
                          </a:cubicBezTo>
                          <a:cubicBezTo>
                            <a:pt x="468799" y="106366"/>
                            <a:pt x="476678" y="94548"/>
                            <a:pt x="484557" y="82729"/>
                          </a:cubicBezTo>
                          <a:cubicBezTo>
                            <a:pt x="488496" y="78790"/>
                            <a:pt x="492436" y="74850"/>
                            <a:pt x="496375" y="70911"/>
                          </a:cubicBezTo>
                          <a:cubicBezTo>
                            <a:pt x="500314" y="66971"/>
                            <a:pt x="508193" y="59092"/>
                            <a:pt x="512133" y="51213"/>
                          </a:cubicBezTo>
                          <a:cubicBezTo>
                            <a:pt x="516072" y="47274"/>
                            <a:pt x="520012" y="47274"/>
                            <a:pt x="523951" y="51213"/>
                          </a:cubicBezTo>
                          <a:cubicBezTo>
                            <a:pt x="523951" y="51213"/>
                            <a:pt x="527891" y="55153"/>
                            <a:pt x="527891" y="59092"/>
                          </a:cubicBezTo>
                          <a:cubicBezTo>
                            <a:pt x="527891" y="78790"/>
                            <a:pt x="527891" y="98487"/>
                            <a:pt x="527891" y="114245"/>
                          </a:cubicBezTo>
                          <a:lnTo>
                            <a:pt x="527891" y="114245"/>
                          </a:lnTo>
                          <a:cubicBezTo>
                            <a:pt x="527891" y="118184"/>
                            <a:pt x="527891" y="122124"/>
                            <a:pt x="527891" y="126063"/>
                          </a:cubicBezTo>
                          <a:cubicBezTo>
                            <a:pt x="547588" y="110305"/>
                            <a:pt x="571225" y="90608"/>
                            <a:pt x="598802" y="74850"/>
                          </a:cubicBezTo>
                          <a:cubicBezTo>
                            <a:pt x="638196" y="51213"/>
                            <a:pt x="681531" y="35455"/>
                            <a:pt x="728805" y="23637"/>
                          </a:cubicBezTo>
                          <a:cubicBezTo>
                            <a:pt x="776078" y="7879"/>
                            <a:pt x="823352" y="0"/>
                            <a:pt x="862747" y="0"/>
                          </a:cubicBezTo>
                          <a:lnTo>
                            <a:pt x="862747" y="0"/>
                          </a:lnTo>
                          <a:cubicBezTo>
                            <a:pt x="886384" y="0"/>
                            <a:pt x="910021" y="0"/>
                            <a:pt x="937597" y="3939"/>
                          </a:cubicBezTo>
                          <a:cubicBezTo>
                            <a:pt x="957295" y="3939"/>
                            <a:pt x="976992" y="7879"/>
                            <a:pt x="992750" y="19697"/>
                          </a:cubicBezTo>
                          <a:cubicBezTo>
                            <a:pt x="996689" y="19697"/>
                            <a:pt x="996689" y="23637"/>
                            <a:pt x="996689" y="27576"/>
                          </a:cubicBezTo>
                          <a:cubicBezTo>
                            <a:pt x="996689" y="31516"/>
                            <a:pt x="996689" y="31516"/>
                            <a:pt x="992750" y="35455"/>
                          </a:cubicBezTo>
                          <a:cubicBezTo>
                            <a:pt x="988811" y="39395"/>
                            <a:pt x="980932" y="43334"/>
                            <a:pt x="976992" y="47274"/>
                          </a:cubicBezTo>
                          <a:cubicBezTo>
                            <a:pt x="980932" y="47274"/>
                            <a:pt x="988811" y="47274"/>
                            <a:pt x="996689" y="47274"/>
                          </a:cubicBezTo>
                          <a:lnTo>
                            <a:pt x="996689" y="47274"/>
                          </a:lnTo>
                          <a:cubicBezTo>
                            <a:pt x="1028205" y="47274"/>
                            <a:pt x="1063661" y="55153"/>
                            <a:pt x="1099116" y="66971"/>
                          </a:cubicBezTo>
                          <a:cubicBezTo>
                            <a:pt x="1158208" y="86669"/>
                            <a:pt x="1217301" y="122124"/>
                            <a:pt x="1272453" y="165458"/>
                          </a:cubicBezTo>
                          <a:cubicBezTo>
                            <a:pt x="1276393" y="169398"/>
                            <a:pt x="1276393" y="173337"/>
                            <a:pt x="1276393" y="177277"/>
                          </a:cubicBezTo>
                          <a:cubicBezTo>
                            <a:pt x="1276393" y="181216"/>
                            <a:pt x="1272453" y="185156"/>
                            <a:pt x="1268514" y="181216"/>
                          </a:cubicBezTo>
                          <a:cubicBezTo>
                            <a:pt x="1252756" y="177277"/>
                            <a:pt x="1236998" y="177277"/>
                            <a:pt x="1221240" y="177277"/>
                          </a:cubicBezTo>
                          <a:cubicBezTo>
                            <a:pt x="1240937" y="185156"/>
                            <a:pt x="1260635" y="196974"/>
                            <a:pt x="1280332" y="204853"/>
                          </a:cubicBezTo>
                          <a:cubicBezTo>
                            <a:pt x="1300030" y="216672"/>
                            <a:pt x="1319727" y="236369"/>
                            <a:pt x="1339425" y="252127"/>
                          </a:cubicBezTo>
                          <a:cubicBezTo>
                            <a:pt x="1355183" y="267885"/>
                            <a:pt x="1374880" y="287582"/>
                            <a:pt x="1382759" y="307280"/>
                          </a:cubicBezTo>
                          <a:cubicBezTo>
                            <a:pt x="1382759" y="311219"/>
                            <a:pt x="1382759" y="311219"/>
                            <a:pt x="1382759" y="315159"/>
                          </a:cubicBezTo>
                          <a:cubicBezTo>
                            <a:pt x="1382759" y="319098"/>
                            <a:pt x="1378819" y="319098"/>
                            <a:pt x="1374880" y="319098"/>
                          </a:cubicBezTo>
                          <a:lnTo>
                            <a:pt x="1355183" y="311219"/>
                          </a:lnTo>
                          <a:cubicBezTo>
                            <a:pt x="1343364" y="307280"/>
                            <a:pt x="1331546" y="303340"/>
                            <a:pt x="1319727" y="299401"/>
                          </a:cubicBezTo>
                          <a:cubicBezTo>
                            <a:pt x="1355183" y="319098"/>
                            <a:pt x="1386698" y="346674"/>
                            <a:pt x="1410335" y="382130"/>
                          </a:cubicBezTo>
                          <a:cubicBezTo>
                            <a:pt x="1426093" y="405767"/>
                            <a:pt x="1473367" y="480617"/>
                            <a:pt x="1457609" y="551527"/>
                          </a:cubicBezTo>
                          <a:cubicBezTo>
                            <a:pt x="1457609" y="555467"/>
                            <a:pt x="1453670" y="555467"/>
                            <a:pt x="1449730" y="555467"/>
                          </a:cubicBezTo>
                          <a:cubicBezTo>
                            <a:pt x="1445791" y="555467"/>
                            <a:pt x="1441851" y="555467"/>
                            <a:pt x="1441851" y="551527"/>
                          </a:cubicBezTo>
                          <a:cubicBezTo>
                            <a:pt x="1437912" y="535770"/>
                            <a:pt x="1426093" y="520012"/>
                            <a:pt x="1410335" y="508193"/>
                          </a:cubicBezTo>
                          <a:cubicBezTo>
                            <a:pt x="1418214" y="531830"/>
                            <a:pt x="1426093" y="551527"/>
                            <a:pt x="1426093" y="575164"/>
                          </a:cubicBezTo>
                          <a:cubicBezTo>
                            <a:pt x="1426093" y="579104"/>
                            <a:pt x="1426093" y="583043"/>
                            <a:pt x="1426093" y="583043"/>
                          </a:cubicBezTo>
                          <a:cubicBezTo>
                            <a:pt x="1430033" y="606680"/>
                            <a:pt x="1430033" y="634257"/>
                            <a:pt x="1418214" y="653954"/>
                          </a:cubicBezTo>
                          <a:cubicBezTo>
                            <a:pt x="1418214" y="657893"/>
                            <a:pt x="1414275" y="657893"/>
                            <a:pt x="1414275" y="657893"/>
                          </a:cubicBezTo>
                          <a:cubicBezTo>
                            <a:pt x="1410335" y="657893"/>
                            <a:pt x="1406396" y="657893"/>
                            <a:pt x="1406396" y="653954"/>
                          </a:cubicBezTo>
                          <a:cubicBezTo>
                            <a:pt x="1402456" y="642136"/>
                            <a:pt x="1394577" y="630317"/>
                            <a:pt x="1390638" y="622438"/>
                          </a:cubicBezTo>
                          <a:cubicBezTo>
                            <a:pt x="1394577" y="646075"/>
                            <a:pt x="1394577" y="669712"/>
                            <a:pt x="1390638" y="697288"/>
                          </a:cubicBezTo>
                          <a:cubicBezTo>
                            <a:pt x="1382759" y="736683"/>
                            <a:pt x="1363061" y="780018"/>
                            <a:pt x="1327606" y="823352"/>
                          </a:cubicBezTo>
                          <a:cubicBezTo>
                            <a:pt x="1300030" y="858807"/>
                            <a:pt x="1268514" y="886383"/>
                            <a:pt x="1236998" y="910020"/>
                          </a:cubicBezTo>
                          <a:cubicBezTo>
                            <a:pt x="1244877" y="961234"/>
                            <a:pt x="1240937" y="1000628"/>
                            <a:pt x="1225180" y="1032144"/>
                          </a:cubicBezTo>
                          <a:cubicBezTo>
                            <a:pt x="1185785" y="1114874"/>
                            <a:pt x="1091237" y="1162147"/>
                            <a:pt x="1016387" y="1197603"/>
                          </a:cubicBezTo>
                          <a:cubicBezTo>
                            <a:pt x="937597" y="1236997"/>
                            <a:pt x="850929" y="1256695"/>
                            <a:pt x="756381" y="1256695"/>
                          </a:cubicBezTo>
                          <a:cubicBezTo>
                            <a:pt x="748502" y="1256695"/>
                            <a:pt x="732744" y="1256695"/>
                            <a:pt x="716986" y="1256695"/>
                          </a:cubicBezTo>
                          <a:close/>
                          <a:moveTo>
                            <a:pt x="1390638" y="606680"/>
                          </a:moveTo>
                          <a:cubicBezTo>
                            <a:pt x="1402456" y="618499"/>
                            <a:pt x="1410335" y="634257"/>
                            <a:pt x="1418214" y="653954"/>
                          </a:cubicBezTo>
                          <a:cubicBezTo>
                            <a:pt x="1426093" y="634257"/>
                            <a:pt x="1426093" y="610620"/>
                            <a:pt x="1422154" y="586983"/>
                          </a:cubicBezTo>
                          <a:cubicBezTo>
                            <a:pt x="1422154" y="583043"/>
                            <a:pt x="1422154" y="579104"/>
                            <a:pt x="1422154" y="579104"/>
                          </a:cubicBezTo>
                          <a:cubicBezTo>
                            <a:pt x="1418214" y="551527"/>
                            <a:pt x="1414275" y="527891"/>
                            <a:pt x="1398517" y="504254"/>
                          </a:cubicBezTo>
                          <a:cubicBezTo>
                            <a:pt x="1398517" y="504254"/>
                            <a:pt x="1398517" y="500314"/>
                            <a:pt x="1398517" y="500314"/>
                          </a:cubicBezTo>
                          <a:cubicBezTo>
                            <a:pt x="1398517" y="500314"/>
                            <a:pt x="1402456" y="500314"/>
                            <a:pt x="1402456" y="500314"/>
                          </a:cubicBezTo>
                          <a:cubicBezTo>
                            <a:pt x="1426093" y="512133"/>
                            <a:pt x="1441851" y="531830"/>
                            <a:pt x="1449730" y="551527"/>
                          </a:cubicBezTo>
                          <a:cubicBezTo>
                            <a:pt x="1465488" y="484556"/>
                            <a:pt x="1418214" y="409706"/>
                            <a:pt x="1402456" y="390009"/>
                          </a:cubicBezTo>
                          <a:cubicBezTo>
                            <a:pt x="1374880" y="350614"/>
                            <a:pt x="1339425" y="319098"/>
                            <a:pt x="1296090" y="303340"/>
                          </a:cubicBezTo>
                          <a:cubicBezTo>
                            <a:pt x="1296090" y="303340"/>
                            <a:pt x="1292151" y="299401"/>
                            <a:pt x="1292151" y="299401"/>
                          </a:cubicBezTo>
                          <a:cubicBezTo>
                            <a:pt x="1292151" y="299401"/>
                            <a:pt x="1292151" y="295461"/>
                            <a:pt x="1296090" y="295461"/>
                          </a:cubicBezTo>
                          <a:cubicBezTo>
                            <a:pt x="1300030" y="295461"/>
                            <a:pt x="1300030" y="295461"/>
                            <a:pt x="1303969" y="295461"/>
                          </a:cubicBezTo>
                          <a:cubicBezTo>
                            <a:pt x="1323667" y="299401"/>
                            <a:pt x="1335485" y="303340"/>
                            <a:pt x="1351243" y="311219"/>
                          </a:cubicBezTo>
                          <a:lnTo>
                            <a:pt x="1359122" y="315159"/>
                          </a:lnTo>
                          <a:cubicBezTo>
                            <a:pt x="1359122" y="315159"/>
                            <a:pt x="1359122" y="315159"/>
                            <a:pt x="1359122" y="315159"/>
                          </a:cubicBezTo>
                          <a:cubicBezTo>
                            <a:pt x="1351243" y="295461"/>
                            <a:pt x="1335485" y="279703"/>
                            <a:pt x="1319727" y="263945"/>
                          </a:cubicBezTo>
                          <a:cubicBezTo>
                            <a:pt x="1300030" y="248187"/>
                            <a:pt x="1284272" y="228490"/>
                            <a:pt x="1264574" y="216672"/>
                          </a:cubicBezTo>
                          <a:cubicBezTo>
                            <a:pt x="1244877" y="204853"/>
                            <a:pt x="1221240" y="193035"/>
                            <a:pt x="1201543" y="185156"/>
                          </a:cubicBezTo>
                          <a:cubicBezTo>
                            <a:pt x="1197603" y="185156"/>
                            <a:pt x="1193664" y="181216"/>
                            <a:pt x="1189724" y="181216"/>
                          </a:cubicBezTo>
                          <a:cubicBezTo>
                            <a:pt x="1189724" y="181216"/>
                            <a:pt x="1185785" y="177277"/>
                            <a:pt x="1185785" y="177277"/>
                          </a:cubicBezTo>
                          <a:cubicBezTo>
                            <a:pt x="1185785" y="177277"/>
                            <a:pt x="1185785" y="173337"/>
                            <a:pt x="1189724" y="173337"/>
                          </a:cubicBezTo>
                          <a:cubicBezTo>
                            <a:pt x="1213361" y="169398"/>
                            <a:pt x="1236998" y="173337"/>
                            <a:pt x="1256695" y="177277"/>
                          </a:cubicBezTo>
                          <a:cubicBezTo>
                            <a:pt x="1256695" y="177277"/>
                            <a:pt x="1256695" y="177277"/>
                            <a:pt x="1256695" y="177277"/>
                          </a:cubicBezTo>
                          <a:cubicBezTo>
                            <a:pt x="1256695" y="177277"/>
                            <a:pt x="1256695" y="173337"/>
                            <a:pt x="1256695" y="173337"/>
                          </a:cubicBezTo>
                          <a:cubicBezTo>
                            <a:pt x="1201543" y="130003"/>
                            <a:pt x="1142450" y="98487"/>
                            <a:pt x="1083358" y="78790"/>
                          </a:cubicBezTo>
                          <a:cubicBezTo>
                            <a:pt x="1047903" y="66971"/>
                            <a:pt x="1016387" y="59092"/>
                            <a:pt x="980932" y="59092"/>
                          </a:cubicBezTo>
                          <a:lnTo>
                            <a:pt x="980932" y="59092"/>
                          </a:lnTo>
                          <a:cubicBezTo>
                            <a:pt x="976992" y="59092"/>
                            <a:pt x="973053" y="59092"/>
                            <a:pt x="969113" y="59092"/>
                          </a:cubicBezTo>
                          <a:cubicBezTo>
                            <a:pt x="961234" y="59092"/>
                            <a:pt x="953355" y="59092"/>
                            <a:pt x="949416" y="59092"/>
                          </a:cubicBezTo>
                          <a:cubicBezTo>
                            <a:pt x="949416" y="59092"/>
                            <a:pt x="945476" y="59092"/>
                            <a:pt x="945476" y="55153"/>
                          </a:cubicBezTo>
                          <a:cubicBezTo>
                            <a:pt x="945476" y="55153"/>
                            <a:pt x="945476" y="51213"/>
                            <a:pt x="945476" y="51213"/>
                          </a:cubicBezTo>
                          <a:lnTo>
                            <a:pt x="949416" y="47274"/>
                          </a:lnTo>
                          <a:cubicBezTo>
                            <a:pt x="957295" y="43334"/>
                            <a:pt x="965174" y="39395"/>
                            <a:pt x="969113" y="31516"/>
                          </a:cubicBezTo>
                          <a:cubicBezTo>
                            <a:pt x="969113" y="31516"/>
                            <a:pt x="969113" y="31516"/>
                            <a:pt x="969113" y="31516"/>
                          </a:cubicBezTo>
                          <a:cubicBezTo>
                            <a:pt x="969113" y="31516"/>
                            <a:pt x="969113" y="31516"/>
                            <a:pt x="969113" y="31516"/>
                          </a:cubicBezTo>
                          <a:cubicBezTo>
                            <a:pt x="957295" y="23637"/>
                            <a:pt x="937597" y="19697"/>
                            <a:pt x="917900" y="19697"/>
                          </a:cubicBezTo>
                          <a:cubicBezTo>
                            <a:pt x="894263" y="15758"/>
                            <a:pt x="870626" y="15758"/>
                            <a:pt x="846989" y="15758"/>
                          </a:cubicBezTo>
                          <a:lnTo>
                            <a:pt x="846989" y="15758"/>
                          </a:lnTo>
                          <a:cubicBezTo>
                            <a:pt x="807594" y="15758"/>
                            <a:pt x="760320" y="23637"/>
                            <a:pt x="713047" y="39395"/>
                          </a:cubicBezTo>
                          <a:cubicBezTo>
                            <a:pt x="665773" y="55153"/>
                            <a:pt x="622438" y="66971"/>
                            <a:pt x="583044" y="90608"/>
                          </a:cubicBezTo>
                          <a:cubicBezTo>
                            <a:pt x="555467" y="110305"/>
                            <a:pt x="527891" y="130003"/>
                            <a:pt x="508193" y="145761"/>
                          </a:cubicBezTo>
                          <a:cubicBezTo>
                            <a:pt x="508193" y="145761"/>
                            <a:pt x="504254" y="145761"/>
                            <a:pt x="504254" y="145761"/>
                          </a:cubicBezTo>
                          <a:cubicBezTo>
                            <a:pt x="504254" y="145761"/>
                            <a:pt x="500314" y="145761"/>
                            <a:pt x="500314" y="141821"/>
                          </a:cubicBezTo>
                          <a:lnTo>
                            <a:pt x="500314" y="137882"/>
                          </a:lnTo>
                          <a:cubicBezTo>
                            <a:pt x="500314" y="133942"/>
                            <a:pt x="500314" y="130003"/>
                            <a:pt x="500314" y="126063"/>
                          </a:cubicBezTo>
                          <a:lnTo>
                            <a:pt x="500314" y="122124"/>
                          </a:lnTo>
                          <a:cubicBezTo>
                            <a:pt x="500314" y="102427"/>
                            <a:pt x="500314" y="82729"/>
                            <a:pt x="500314" y="66971"/>
                          </a:cubicBezTo>
                          <a:cubicBezTo>
                            <a:pt x="500314" y="66971"/>
                            <a:pt x="500314" y="66971"/>
                            <a:pt x="500314" y="66971"/>
                          </a:cubicBezTo>
                          <a:cubicBezTo>
                            <a:pt x="496375" y="74850"/>
                            <a:pt x="488496" y="78790"/>
                            <a:pt x="484557" y="86669"/>
                          </a:cubicBezTo>
                          <a:cubicBezTo>
                            <a:pt x="480617" y="90608"/>
                            <a:pt x="476678" y="94548"/>
                            <a:pt x="472738" y="98487"/>
                          </a:cubicBezTo>
                          <a:cubicBezTo>
                            <a:pt x="464859" y="110305"/>
                            <a:pt x="456980" y="122124"/>
                            <a:pt x="449101" y="137882"/>
                          </a:cubicBezTo>
                          <a:cubicBezTo>
                            <a:pt x="445162" y="145761"/>
                            <a:pt x="441222" y="153640"/>
                            <a:pt x="441222" y="161519"/>
                          </a:cubicBezTo>
                          <a:cubicBezTo>
                            <a:pt x="441222" y="161519"/>
                            <a:pt x="441222" y="165458"/>
                            <a:pt x="437283" y="165458"/>
                          </a:cubicBezTo>
                          <a:cubicBezTo>
                            <a:pt x="437283" y="165458"/>
                            <a:pt x="433343" y="165458"/>
                            <a:pt x="433343" y="165458"/>
                          </a:cubicBezTo>
                          <a:cubicBezTo>
                            <a:pt x="421525" y="157579"/>
                            <a:pt x="405767" y="149700"/>
                            <a:pt x="393948" y="145761"/>
                          </a:cubicBezTo>
                          <a:cubicBezTo>
                            <a:pt x="374251" y="137882"/>
                            <a:pt x="354554" y="137882"/>
                            <a:pt x="330917" y="137882"/>
                          </a:cubicBezTo>
                          <a:cubicBezTo>
                            <a:pt x="326977" y="137882"/>
                            <a:pt x="323038" y="137882"/>
                            <a:pt x="319098" y="137882"/>
                          </a:cubicBezTo>
                          <a:cubicBezTo>
                            <a:pt x="319098" y="137882"/>
                            <a:pt x="319098" y="137882"/>
                            <a:pt x="319098" y="137882"/>
                          </a:cubicBezTo>
                          <a:cubicBezTo>
                            <a:pt x="319098" y="137882"/>
                            <a:pt x="319098" y="137882"/>
                            <a:pt x="319098" y="137882"/>
                          </a:cubicBezTo>
                          <a:cubicBezTo>
                            <a:pt x="334856" y="141821"/>
                            <a:pt x="350614" y="153640"/>
                            <a:pt x="362433" y="165458"/>
                          </a:cubicBezTo>
                          <a:cubicBezTo>
                            <a:pt x="362433" y="165458"/>
                            <a:pt x="362433" y="169398"/>
                            <a:pt x="362433" y="169398"/>
                          </a:cubicBezTo>
                          <a:cubicBezTo>
                            <a:pt x="362433" y="169398"/>
                            <a:pt x="362433" y="173337"/>
                            <a:pt x="358493" y="173337"/>
                          </a:cubicBezTo>
                          <a:cubicBezTo>
                            <a:pt x="350614" y="173337"/>
                            <a:pt x="342735" y="173337"/>
                            <a:pt x="334856" y="173337"/>
                          </a:cubicBezTo>
                          <a:cubicBezTo>
                            <a:pt x="311219" y="177277"/>
                            <a:pt x="287582" y="181216"/>
                            <a:pt x="267885" y="189095"/>
                          </a:cubicBezTo>
                          <a:cubicBezTo>
                            <a:pt x="224551" y="204853"/>
                            <a:pt x="185156" y="228490"/>
                            <a:pt x="153640" y="260006"/>
                          </a:cubicBezTo>
                          <a:cubicBezTo>
                            <a:pt x="126063" y="287582"/>
                            <a:pt x="94548" y="319098"/>
                            <a:pt x="70911" y="358493"/>
                          </a:cubicBezTo>
                          <a:cubicBezTo>
                            <a:pt x="59092" y="378190"/>
                            <a:pt x="47274" y="401827"/>
                            <a:pt x="35455" y="421525"/>
                          </a:cubicBezTo>
                          <a:cubicBezTo>
                            <a:pt x="47274" y="417585"/>
                            <a:pt x="43334" y="429404"/>
                            <a:pt x="39395" y="441222"/>
                          </a:cubicBezTo>
                          <a:cubicBezTo>
                            <a:pt x="39395" y="449101"/>
                            <a:pt x="35455" y="453040"/>
                            <a:pt x="35455" y="460919"/>
                          </a:cubicBezTo>
                          <a:cubicBezTo>
                            <a:pt x="35455" y="460919"/>
                            <a:pt x="35455" y="460919"/>
                            <a:pt x="35455" y="460919"/>
                          </a:cubicBezTo>
                          <a:cubicBezTo>
                            <a:pt x="35455" y="460919"/>
                            <a:pt x="35455" y="460919"/>
                            <a:pt x="35455" y="460919"/>
                          </a:cubicBezTo>
                          <a:cubicBezTo>
                            <a:pt x="35455" y="460919"/>
                            <a:pt x="35455" y="460919"/>
                            <a:pt x="35455" y="460919"/>
                          </a:cubicBezTo>
                          <a:cubicBezTo>
                            <a:pt x="43334" y="453040"/>
                            <a:pt x="51213" y="449101"/>
                            <a:pt x="59092" y="441222"/>
                          </a:cubicBezTo>
                          <a:cubicBezTo>
                            <a:pt x="59092" y="441222"/>
                            <a:pt x="63032" y="441222"/>
                            <a:pt x="63032" y="441222"/>
                          </a:cubicBezTo>
                          <a:cubicBezTo>
                            <a:pt x="63032" y="441222"/>
                            <a:pt x="63032" y="445161"/>
                            <a:pt x="63032" y="445161"/>
                          </a:cubicBezTo>
                          <a:cubicBezTo>
                            <a:pt x="51213" y="460919"/>
                            <a:pt x="43334" y="476677"/>
                            <a:pt x="35455" y="492435"/>
                          </a:cubicBezTo>
                          <a:cubicBezTo>
                            <a:pt x="15758" y="539709"/>
                            <a:pt x="3939" y="586983"/>
                            <a:pt x="3939" y="630317"/>
                          </a:cubicBezTo>
                          <a:cubicBezTo>
                            <a:pt x="3939" y="630317"/>
                            <a:pt x="3939" y="630317"/>
                            <a:pt x="3939" y="630317"/>
                          </a:cubicBezTo>
                          <a:cubicBezTo>
                            <a:pt x="11818" y="598801"/>
                            <a:pt x="39395" y="567285"/>
                            <a:pt x="51213" y="555467"/>
                          </a:cubicBezTo>
                          <a:cubicBezTo>
                            <a:pt x="55153" y="551527"/>
                            <a:pt x="63032" y="543649"/>
                            <a:pt x="70911" y="539709"/>
                          </a:cubicBezTo>
                          <a:cubicBezTo>
                            <a:pt x="70911" y="539709"/>
                            <a:pt x="74850" y="539709"/>
                            <a:pt x="74850" y="539709"/>
                          </a:cubicBezTo>
                          <a:cubicBezTo>
                            <a:pt x="78790" y="547588"/>
                            <a:pt x="78790" y="547588"/>
                            <a:pt x="78790" y="547588"/>
                          </a:cubicBezTo>
                          <a:cubicBezTo>
                            <a:pt x="66971" y="575164"/>
                            <a:pt x="59092" y="610620"/>
                            <a:pt x="59092" y="646075"/>
                          </a:cubicBezTo>
                          <a:lnTo>
                            <a:pt x="59092" y="650014"/>
                          </a:lnTo>
                          <a:cubicBezTo>
                            <a:pt x="59092" y="701228"/>
                            <a:pt x="59092" y="748502"/>
                            <a:pt x="70911" y="795775"/>
                          </a:cubicBezTo>
                          <a:cubicBezTo>
                            <a:pt x="70911" y="795775"/>
                            <a:pt x="70911" y="795775"/>
                            <a:pt x="74850" y="795775"/>
                          </a:cubicBezTo>
                          <a:cubicBezTo>
                            <a:pt x="74850" y="795775"/>
                            <a:pt x="78790" y="791836"/>
                            <a:pt x="78790" y="783957"/>
                          </a:cubicBezTo>
                          <a:cubicBezTo>
                            <a:pt x="82729" y="780018"/>
                            <a:pt x="82729" y="772139"/>
                            <a:pt x="86669" y="768199"/>
                          </a:cubicBezTo>
                          <a:cubicBezTo>
                            <a:pt x="90608" y="760320"/>
                            <a:pt x="98487" y="748502"/>
                            <a:pt x="110306" y="740623"/>
                          </a:cubicBezTo>
                          <a:cubicBezTo>
                            <a:pt x="114245" y="736683"/>
                            <a:pt x="114245" y="736683"/>
                            <a:pt x="118185" y="732744"/>
                          </a:cubicBezTo>
                          <a:cubicBezTo>
                            <a:pt x="118185" y="732744"/>
                            <a:pt x="122124" y="732744"/>
                            <a:pt x="122124" y="732744"/>
                          </a:cubicBezTo>
                          <a:cubicBezTo>
                            <a:pt x="122124" y="732744"/>
                            <a:pt x="122124" y="736683"/>
                            <a:pt x="122124" y="736683"/>
                          </a:cubicBezTo>
                          <a:cubicBezTo>
                            <a:pt x="114245" y="760320"/>
                            <a:pt x="110306" y="787896"/>
                            <a:pt x="110306" y="815473"/>
                          </a:cubicBezTo>
                          <a:cubicBezTo>
                            <a:pt x="114245" y="862747"/>
                            <a:pt x="133942" y="910020"/>
                            <a:pt x="165458" y="957294"/>
                          </a:cubicBezTo>
                          <a:cubicBezTo>
                            <a:pt x="200914" y="1004568"/>
                            <a:pt x="240309" y="1040023"/>
                            <a:pt x="287582" y="1059721"/>
                          </a:cubicBezTo>
                          <a:cubicBezTo>
                            <a:pt x="311219" y="1071539"/>
                            <a:pt x="338796" y="1079418"/>
                            <a:pt x="366372" y="1083358"/>
                          </a:cubicBezTo>
                          <a:cubicBezTo>
                            <a:pt x="378190" y="1083358"/>
                            <a:pt x="386069" y="1083358"/>
                            <a:pt x="397888" y="1083358"/>
                          </a:cubicBezTo>
                          <a:cubicBezTo>
                            <a:pt x="397888" y="1083358"/>
                            <a:pt x="401827" y="1083358"/>
                            <a:pt x="401827" y="1083358"/>
                          </a:cubicBezTo>
                          <a:cubicBezTo>
                            <a:pt x="413646" y="1099116"/>
                            <a:pt x="433343" y="1114874"/>
                            <a:pt x="453041" y="1130631"/>
                          </a:cubicBezTo>
                          <a:cubicBezTo>
                            <a:pt x="535770" y="1197603"/>
                            <a:pt x="626378" y="1236997"/>
                            <a:pt x="720926" y="1240937"/>
                          </a:cubicBezTo>
                          <a:cubicBezTo>
                            <a:pt x="736684" y="1240937"/>
                            <a:pt x="748502" y="1240937"/>
                            <a:pt x="764260" y="1240937"/>
                          </a:cubicBezTo>
                          <a:cubicBezTo>
                            <a:pt x="858807" y="1240937"/>
                            <a:pt x="945476" y="1221239"/>
                            <a:pt x="1020326" y="1181845"/>
                          </a:cubicBezTo>
                          <a:cubicBezTo>
                            <a:pt x="1099116" y="1142450"/>
                            <a:pt x="1185785" y="1099116"/>
                            <a:pt x="1225180" y="1020326"/>
                          </a:cubicBezTo>
                          <a:cubicBezTo>
                            <a:pt x="1240937" y="988810"/>
                            <a:pt x="1244877" y="949415"/>
                            <a:pt x="1236998" y="898202"/>
                          </a:cubicBezTo>
                          <a:cubicBezTo>
                            <a:pt x="1236998" y="898202"/>
                            <a:pt x="1236998" y="894262"/>
                            <a:pt x="1236998" y="894262"/>
                          </a:cubicBezTo>
                          <a:cubicBezTo>
                            <a:pt x="1272453" y="870626"/>
                            <a:pt x="1300030" y="843049"/>
                            <a:pt x="1327606" y="807594"/>
                          </a:cubicBezTo>
                          <a:cubicBezTo>
                            <a:pt x="1359122" y="764260"/>
                            <a:pt x="1382759" y="724865"/>
                            <a:pt x="1386698" y="685470"/>
                          </a:cubicBezTo>
                          <a:cubicBezTo>
                            <a:pt x="1390638" y="653954"/>
                            <a:pt x="1390638" y="622438"/>
                            <a:pt x="1378819" y="598801"/>
                          </a:cubicBezTo>
                          <a:cubicBezTo>
                            <a:pt x="1378819" y="598801"/>
                            <a:pt x="1378819" y="594862"/>
                            <a:pt x="1378819" y="594862"/>
                          </a:cubicBezTo>
                          <a:cubicBezTo>
                            <a:pt x="1386698" y="602741"/>
                            <a:pt x="1386698" y="602741"/>
                            <a:pt x="1390638" y="606680"/>
                          </a:cubicBezTo>
                          <a:cubicBezTo>
                            <a:pt x="1386698" y="602741"/>
                            <a:pt x="1386698" y="602741"/>
                            <a:pt x="1390638" y="606680"/>
                          </a:cubicBezTo>
                          <a:close/>
                        </a:path>
                      </a:pathLst>
                    </a:custGeom>
                    <a:solidFill>
                      <a:srgbClr val="462A1E"/>
                    </a:solidFill>
                    <a:ln w="39379" cap="flat">
                      <a:noFill/>
                      <a:prstDash val="solid"/>
                      <a:miter/>
                    </a:ln>
                  </p:spPr>
                  <p:txBody>
                    <a:bodyPr rtlCol="0" anchor="ctr"/>
                    <a:lstStyle/>
                    <a:p>
                      <a:endParaRPr lang="en-US"/>
                    </a:p>
                  </p:txBody>
                </p:sp>
              </p:grpSp>
              <p:sp>
                <p:nvSpPr>
                  <p:cNvPr id="3649" name="Freeform: Shape 3648">
                    <a:extLst>
                      <a:ext uri="{FF2B5EF4-FFF2-40B4-BE49-F238E27FC236}">
                        <a16:creationId xmlns:a16="http://schemas.microsoft.com/office/drawing/2014/main" xmlns="" id="{B464AA02-D70D-47BD-BA5C-90F8D7237B97}"/>
                      </a:ext>
                    </a:extLst>
                  </p:cNvPr>
                  <p:cNvSpPr/>
                  <p:nvPr/>
                </p:nvSpPr>
                <p:spPr>
                  <a:xfrm>
                    <a:off x="12435221" y="976344"/>
                    <a:ext cx="303340" cy="397887"/>
                  </a:xfrm>
                  <a:custGeom>
                    <a:avLst/>
                    <a:gdLst>
                      <a:gd name="connsiteX0" fmla="*/ 165458 w 303340"/>
                      <a:gd name="connsiteY0" fmla="*/ 102427 h 397887"/>
                      <a:gd name="connsiteX1" fmla="*/ 169398 w 303340"/>
                      <a:gd name="connsiteY1" fmla="*/ 110306 h 397887"/>
                      <a:gd name="connsiteX2" fmla="*/ 244248 w 303340"/>
                      <a:gd name="connsiteY2" fmla="*/ 70911 h 397887"/>
                      <a:gd name="connsiteX3" fmla="*/ 303340 w 303340"/>
                      <a:gd name="connsiteY3" fmla="*/ 51213 h 397887"/>
                      <a:gd name="connsiteX4" fmla="*/ 157579 w 303340"/>
                      <a:gd name="connsiteY4" fmla="*/ 208793 h 397887"/>
                      <a:gd name="connsiteX5" fmla="*/ 165458 w 303340"/>
                      <a:gd name="connsiteY5" fmla="*/ 216672 h 397887"/>
                      <a:gd name="connsiteX6" fmla="*/ 244248 w 303340"/>
                      <a:gd name="connsiteY6" fmla="*/ 173337 h 397887"/>
                      <a:gd name="connsiteX7" fmla="*/ 133942 w 303340"/>
                      <a:gd name="connsiteY7" fmla="*/ 397888 h 397887"/>
                      <a:gd name="connsiteX8" fmla="*/ 145761 w 303340"/>
                      <a:gd name="connsiteY8" fmla="*/ 244248 h 397887"/>
                      <a:gd name="connsiteX9" fmla="*/ 137882 w 303340"/>
                      <a:gd name="connsiteY9" fmla="*/ 240308 h 397887"/>
                      <a:gd name="connsiteX10" fmla="*/ 74850 w 303340"/>
                      <a:gd name="connsiteY10" fmla="*/ 346674 h 397887"/>
                      <a:gd name="connsiteX11" fmla="*/ 98487 w 303340"/>
                      <a:gd name="connsiteY11" fmla="*/ 256066 h 397887"/>
                      <a:gd name="connsiteX12" fmla="*/ 165458 w 303340"/>
                      <a:gd name="connsiteY12" fmla="*/ 145761 h 397887"/>
                      <a:gd name="connsiteX13" fmla="*/ 161519 w 303340"/>
                      <a:gd name="connsiteY13" fmla="*/ 137882 h 397887"/>
                      <a:gd name="connsiteX14" fmla="*/ 0 w 303340"/>
                      <a:gd name="connsiteY14" fmla="*/ 275764 h 397887"/>
                      <a:gd name="connsiteX15" fmla="*/ 51213 w 303340"/>
                      <a:gd name="connsiteY15" fmla="*/ 185156 h 397887"/>
                      <a:gd name="connsiteX16" fmla="*/ 122124 w 303340"/>
                      <a:gd name="connsiteY16" fmla="*/ 98487 h 397887"/>
                      <a:gd name="connsiteX17" fmla="*/ 260006 w 303340"/>
                      <a:gd name="connsiteY17" fmla="*/ 0 h 397887"/>
                      <a:gd name="connsiteX18" fmla="*/ 165458 w 303340"/>
                      <a:gd name="connsiteY18" fmla="*/ 102427 h 39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3340" h="397887">
                        <a:moveTo>
                          <a:pt x="165458" y="102427"/>
                        </a:moveTo>
                        <a:cubicBezTo>
                          <a:pt x="165458" y="106366"/>
                          <a:pt x="165458" y="110306"/>
                          <a:pt x="169398" y="110306"/>
                        </a:cubicBezTo>
                        <a:cubicBezTo>
                          <a:pt x="196974" y="98487"/>
                          <a:pt x="220611" y="82729"/>
                          <a:pt x="244248" y="70911"/>
                        </a:cubicBezTo>
                        <a:cubicBezTo>
                          <a:pt x="263945" y="63032"/>
                          <a:pt x="283643" y="55153"/>
                          <a:pt x="303340" y="51213"/>
                        </a:cubicBezTo>
                        <a:cubicBezTo>
                          <a:pt x="240309" y="86669"/>
                          <a:pt x="193035" y="145761"/>
                          <a:pt x="157579" y="208793"/>
                        </a:cubicBezTo>
                        <a:cubicBezTo>
                          <a:pt x="153640" y="212732"/>
                          <a:pt x="161519" y="216672"/>
                          <a:pt x="165458" y="216672"/>
                        </a:cubicBezTo>
                        <a:cubicBezTo>
                          <a:pt x="189095" y="200914"/>
                          <a:pt x="216672" y="185156"/>
                          <a:pt x="244248" y="173337"/>
                        </a:cubicBezTo>
                        <a:cubicBezTo>
                          <a:pt x="189095" y="236369"/>
                          <a:pt x="161519" y="319098"/>
                          <a:pt x="133942" y="397888"/>
                        </a:cubicBezTo>
                        <a:cubicBezTo>
                          <a:pt x="122124" y="342735"/>
                          <a:pt x="141821" y="295461"/>
                          <a:pt x="145761" y="244248"/>
                        </a:cubicBezTo>
                        <a:cubicBezTo>
                          <a:pt x="145761" y="240308"/>
                          <a:pt x="141821" y="236369"/>
                          <a:pt x="137882" y="240308"/>
                        </a:cubicBezTo>
                        <a:cubicBezTo>
                          <a:pt x="102427" y="267885"/>
                          <a:pt x="94548" y="311219"/>
                          <a:pt x="74850" y="346674"/>
                        </a:cubicBezTo>
                        <a:cubicBezTo>
                          <a:pt x="70911" y="315159"/>
                          <a:pt x="86669" y="283643"/>
                          <a:pt x="98487" y="256066"/>
                        </a:cubicBezTo>
                        <a:cubicBezTo>
                          <a:pt x="114245" y="216672"/>
                          <a:pt x="137882" y="177277"/>
                          <a:pt x="165458" y="145761"/>
                        </a:cubicBezTo>
                        <a:cubicBezTo>
                          <a:pt x="169398" y="141821"/>
                          <a:pt x="165458" y="137882"/>
                          <a:pt x="161519" y="137882"/>
                        </a:cubicBezTo>
                        <a:cubicBezTo>
                          <a:pt x="90608" y="157579"/>
                          <a:pt x="39395" y="216672"/>
                          <a:pt x="0" y="275764"/>
                        </a:cubicBezTo>
                        <a:cubicBezTo>
                          <a:pt x="7879" y="244248"/>
                          <a:pt x="31516" y="212732"/>
                          <a:pt x="51213" y="185156"/>
                        </a:cubicBezTo>
                        <a:cubicBezTo>
                          <a:pt x="74850" y="153640"/>
                          <a:pt x="94548" y="122124"/>
                          <a:pt x="122124" y="98487"/>
                        </a:cubicBezTo>
                        <a:cubicBezTo>
                          <a:pt x="161519" y="59092"/>
                          <a:pt x="208793" y="27576"/>
                          <a:pt x="260006" y="0"/>
                        </a:cubicBezTo>
                        <a:cubicBezTo>
                          <a:pt x="220611" y="27576"/>
                          <a:pt x="189095" y="63032"/>
                          <a:pt x="165458" y="102427"/>
                        </a:cubicBezTo>
                        <a:close/>
                      </a:path>
                    </a:pathLst>
                  </a:custGeom>
                  <a:solidFill>
                    <a:srgbClr val="512B11">
                      <a:alpha val="40000"/>
                    </a:srgbClr>
                  </a:solidFill>
                  <a:ln w="39379" cap="flat">
                    <a:noFill/>
                    <a:prstDash val="solid"/>
                    <a:miter/>
                  </a:ln>
                </p:spPr>
                <p:txBody>
                  <a:bodyPr rtlCol="0" anchor="ctr"/>
                  <a:lstStyle/>
                  <a:p>
                    <a:endParaRPr lang="en-US"/>
                  </a:p>
                </p:txBody>
              </p:sp>
              <p:sp>
                <p:nvSpPr>
                  <p:cNvPr id="3650" name="Freeform: Shape 3649">
                    <a:extLst>
                      <a:ext uri="{FF2B5EF4-FFF2-40B4-BE49-F238E27FC236}">
                        <a16:creationId xmlns:a16="http://schemas.microsoft.com/office/drawing/2014/main" xmlns="" id="{65D08219-9659-402C-8D53-040B8FA78908}"/>
                      </a:ext>
                    </a:extLst>
                  </p:cNvPr>
                  <p:cNvSpPr/>
                  <p:nvPr/>
                </p:nvSpPr>
                <p:spPr>
                  <a:xfrm>
                    <a:off x="13022204" y="917251"/>
                    <a:ext cx="709107" cy="366371"/>
                  </a:xfrm>
                  <a:custGeom>
                    <a:avLst/>
                    <a:gdLst>
                      <a:gd name="connsiteX0" fmla="*/ 204853 w 709107"/>
                      <a:gd name="connsiteY0" fmla="*/ 15758 h 366371"/>
                      <a:gd name="connsiteX1" fmla="*/ 326977 w 709107"/>
                      <a:gd name="connsiteY1" fmla="*/ 35455 h 366371"/>
                      <a:gd name="connsiteX2" fmla="*/ 433343 w 709107"/>
                      <a:gd name="connsiteY2" fmla="*/ 70911 h 366371"/>
                      <a:gd name="connsiteX3" fmla="*/ 437283 w 709107"/>
                      <a:gd name="connsiteY3" fmla="*/ 63032 h 366371"/>
                      <a:gd name="connsiteX4" fmla="*/ 338796 w 709107"/>
                      <a:gd name="connsiteY4" fmla="*/ 0 h 366371"/>
                      <a:gd name="connsiteX5" fmla="*/ 709107 w 709107"/>
                      <a:gd name="connsiteY5" fmla="*/ 291522 h 366371"/>
                      <a:gd name="connsiteX6" fmla="*/ 547588 w 709107"/>
                      <a:gd name="connsiteY6" fmla="*/ 153640 h 366371"/>
                      <a:gd name="connsiteX7" fmla="*/ 539709 w 709107"/>
                      <a:gd name="connsiteY7" fmla="*/ 161519 h 366371"/>
                      <a:gd name="connsiteX8" fmla="*/ 610620 w 709107"/>
                      <a:gd name="connsiteY8" fmla="*/ 271824 h 366371"/>
                      <a:gd name="connsiteX9" fmla="*/ 642136 w 709107"/>
                      <a:gd name="connsiteY9" fmla="*/ 366372 h 366371"/>
                      <a:gd name="connsiteX10" fmla="*/ 586983 w 709107"/>
                      <a:gd name="connsiteY10" fmla="*/ 260006 h 366371"/>
                      <a:gd name="connsiteX11" fmla="*/ 488496 w 709107"/>
                      <a:gd name="connsiteY11" fmla="*/ 153640 h 366371"/>
                      <a:gd name="connsiteX12" fmla="*/ 267885 w 709107"/>
                      <a:gd name="connsiteY12" fmla="*/ 55153 h 366371"/>
                      <a:gd name="connsiteX13" fmla="*/ 228490 w 709107"/>
                      <a:gd name="connsiteY13" fmla="*/ 43334 h 366371"/>
                      <a:gd name="connsiteX14" fmla="*/ 102427 w 709107"/>
                      <a:gd name="connsiteY14" fmla="*/ 27576 h 366371"/>
                      <a:gd name="connsiteX15" fmla="*/ 39395 w 709107"/>
                      <a:gd name="connsiteY15" fmla="*/ 27576 h 366371"/>
                      <a:gd name="connsiteX16" fmla="*/ 0 w 709107"/>
                      <a:gd name="connsiteY16" fmla="*/ 31516 h 366371"/>
                      <a:gd name="connsiteX17" fmla="*/ 204853 w 709107"/>
                      <a:gd name="connsiteY17" fmla="*/ 15758 h 366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09107" h="366371">
                        <a:moveTo>
                          <a:pt x="204853" y="15758"/>
                        </a:moveTo>
                        <a:cubicBezTo>
                          <a:pt x="244248" y="19697"/>
                          <a:pt x="287582" y="27576"/>
                          <a:pt x="326977" y="35455"/>
                        </a:cubicBezTo>
                        <a:cubicBezTo>
                          <a:pt x="362433" y="43334"/>
                          <a:pt x="397888" y="63032"/>
                          <a:pt x="433343" y="70911"/>
                        </a:cubicBezTo>
                        <a:cubicBezTo>
                          <a:pt x="437283" y="70911"/>
                          <a:pt x="441222" y="66971"/>
                          <a:pt x="437283" y="63032"/>
                        </a:cubicBezTo>
                        <a:cubicBezTo>
                          <a:pt x="405767" y="39395"/>
                          <a:pt x="374251" y="19697"/>
                          <a:pt x="338796" y="0"/>
                        </a:cubicBezTo>
                        <a:cubicBezTo>
                          <a:pt x="492436" y="39395"/>
                          <a:pt x="634257" y="149700"/>
                          <a:pt x="709107" y="291522"/>
                        </a:cubicBezTo>
                        <a:cubicBezTo>
                          <a:pt x="653954" y="248187"/>
                          <a:pt x="606681" y="196974"/>
                          <a:pt x="547588" y="153640"/>
                        </a:cubicBezTo>
                        <a:cubicBezTo>
                          <a:pt x="543649" y="149700"/>
                          <a:pt x="539709" y="157579"/>
                          <a:pt x="539709" y="161519"/>
                        </a:cubicBezTo>
                        <a:cubicBezTo>
                          <a:pt x="563346" y="196974"/>
                          <a:pt x="590923" y="232430"/>
                          <a:pt x="610620" y="271824"/>
                        </a:cubicBezTo>
                        <a:cubicBezTo>
                          <a:pt x="626378" y="303340"/>
                          <a:pt x="638196" y="334856"/>
                          <a:pt x="642136" y="366372"/>
                        </a:cubicBezTo>
                        <a:cubicBezTo>
                          <a:pt x="626378" y="330917"/>
                          <a:pt x="610620" y="291522"/>
                          <a:pt x="586983" y="260006"/>
                        </a:cubicBezTo>
                        <a:cubicBezTo>
                          <a:pt x="559407" y="216672"/>
                          <a:pt x="527891" y="181216"/>
                          <a:pt x="488496" y="153640"/>
                        </a:cubicBezTo>
                        <a:cubicBezTo>
                          <a:pt x="421525" y="102427"/>
                          <a:pt x="346675" y="66971"/>
                          <a:pt x="267885" y="55153"/>
                        </a:cubicBezTo>
                        <a:cubicBezTo>
                          <a:pt x="256066" y="51213"/>
                          <a:pt x="240309" y="47274"/>
                          <a:pt x="228490" y="43334"/>
                        </a:cubicBezTo>
                        <a:cubicBezTo>
                          <a:pt x="189095" y="35455"/>
                          <a:pt x="145761" y="27576"/>
                          <a:pt x="102427" y="27576"/>
                        </a:cubicBezTo>
                        <a:cubicBezTo>
                          <a:pt x="82729" y="27576"/>
                          <a:pt x="59092" y="27576"/>
                          <a:pt x="39395" y="27576"/>
                        </a:cubicBezTo>
                        <a:cubicBezTo>
                          <a:pt x="27576" y="27576"/>
                          <a:pt x="15758" y="31516"/>
                          <a:pt x="0" y="31516"/>
                        </a:cubicBezTo>
                        <a:cubicBezTo>
                          <a:pt x="63032" y="7879"/>
                          <a:pt x="133943" y="7879"/>
                          <a:pt x="204853" y="15758"/>
                        </a:cubicBezTo>
                        <a:close/>
                      </a:path>
                    </a:pathLst>
                  </a:custGeom>
                  <a:solidFill>
                    <a:srgbClr val="512B11">
                      <a:alpha val="40000"/>
                    </a:srgbClr>
                  </a:solidFill>
                  <a:ln w="39379" cap="flat">
                    <a:noFill/>
                    <a:prstDash val="solid"/>
                    <a:miter/>
                  </a:ln>
                </p:spPr>
                <p:txBody>
                  <a:bodyPr rtlCol="0" anchor="ctr"/>
                  <a:lstStyle/>
                  <a:p>
                    <a:endParaRPr lang="en-US"/>
                  </a:p>
                </p:txBody>
              </p:sp>
              <p:sp>
                <p:nvSpPr>
                  <p:cNvPr id="3651" name="Freeform: Shape 3650">
                    <a:extLst>
                      <a:ext uri="{FF2B5EF4-FFF2-40B4-BE49-F238E27FC236}">
                        <a16:creationId xmlns:a16="http://schemas.microsoft.com/office/drawing/2014/main" xmlns="" id="{0AB66E75-BD8D-4C4E-A78E-4DA05631A85E}"/>
                      </a:ext>
                    </a:extLst>
                  </p:cNvPr>
                  <p:cNvSpPr/>
                  <p:nvPr/>
                </p:nvSpPr>
                <p:spPr>
                  <a:xfrm>
                    <a:off x="12708031" y="860467"/>
                    <a:ext cx="255081" cy="127695"/>
                  </a:xfrm>
                  <a:custGeom>
                    <a:avLst/>
                    <a:gdLst>
                      <a:gd name="connsiteX0" fmla="*/ 188110 w 255081"/>
                      <a:gd name="connsiteY0" fmla="*/ 84361 h 127695"/>
                      <a:gd name="connsiteX1" fmla="*/ 255082 w 255081"/>
                      <a:gd name="connsiteY1" fmla="*/ 33148 h 127695"/>
                      <a:gd name="connsiteX2" fmla="*/ 243263 w 255081"/>
                      <a:gd name="connsiteY2" fmla="*/ 44966 h 127695"/>
                      <a:gd name="connsiteX3" fmla="*/ 188110 w 255081"/>
                      <a:gd name="connsiteY3" fmla="*/ 115877 h 127695"/>
                      <a:gd name="connsiteX4" fmla="*/ 180231 w 255081"/>
                      <a:gd name="connsiteY4" fmla="*/ 64664 h 127695"/>
                      <a:gd name="connsiteX5" fmla="*/ 172352 w 255081"/>
                      <a:gd name="connsiteY5" fmla="*/ 60724 h 127695"/>
                      <a:gd name="connsiteX6" fmla="*/ 140837 w 255081"/>
                      <a:gd name="connsiteY6" fmla="*/ 127695 h 127695"/>
                      <a:gd name="connsiteX7" fmla="*/ 77805 w 255081"/>
                      <a:gd name="connsiteY7" fmla="*/ 84361 h 127695"/>
                      <a:gd name="connsiteX8" fmla="*/ 73865 w 255081"/>
                      <a:gd name="connsiteY8" fmla="*/ 88300 h 127695"/>
                      <a:gd name="connsiteX9" fmla="*/ 85684 w 255081"/>
                      <a:gd name="connsiteY9" fmla="*/ 123756 h 127695"/>
                      <a:gd name="connsiteX10" fmla="*/ 6894 w 255081"/>
                      <a:gd name="connsiteY10" fmla="*/ 100119 h 127695"/>
                      <a:gd name="connsiteX11" fmla="*/ 22652 w 255081"/>
                      <a:gd name="connsiteY11" fmla="*/ 104058 h 127695"/>
                      <a:gd name="connsiteX12" fmla="*/ 46289 w 255081"/>
                      <a:gd name="connsiteY12" fmla="*/ 104058 h 127695"/>
                      <a:gd name="connsiteX13" fmla="*/ 2955 w 255081"/>
                      <a:gd name="connsiteY13" fmla="*/ 76482 h 127695"/>
                      <a:gd name="connsiteX14" fmla="*/ 2955 w 255081"/>
                      <a:gd name="connsiteY14" fmla="*/ 68603 h 127695"/>
                      <a:gd name="connsiteX15" fmla="*/ 81744 w 255081"/>
                      <a:gd name="connsiteY15" fmla="*/ 76482 h 127695"/>
                      <a:gd name="connsiteX16" fmla="*/ 125079 w 255081"/>
                      <a:gd name="connsiteY16" fmla="*/ 96179 h 127695"/>
                      <a:gd name="connsiteX17" fmla="*/ 132958 w 255081"/>
                      <a:gd name="connsiteY17" fmla="*/ 72543 h 127695"/>
                      <a:gd name="connsiteX18" fmla="*/ 156594 w 255081"/>
                      <a:gd name="connsiteY18" fmla="*/ 33148 h 127695"/>
                      <a:gd name="connsiteX19" fmla="*/ 184171 w 255081"/>
                      <a:gd name="connsiteY19" fmla="*/ 1632 h 127695"/>
                      <a:gd name="connsiteX20" fmla="*/ 192050 w 255081"/>
                      <a:gd name="connsiteY20" fmla="*/ 5571 h 127695"/>
                      <a:gd name="connsiteX21" fmla="*/ 192050 w 255081"/>
                      <a:gd name="connsiteY21" fmla="*/ 68603 h 127695"/>
                      <a:gd name="connsiteX22" fmla="*/ 188110 w 255081"/>
                      <a:gd name="connsiteY22" fmla="*/ 84361 h 127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5081" h="127695">
                        <a:moveTo>
                          <a:pt x="188110" y="84361"/>
                        </a:moveTo>
                        <a:cubicBezTo>
                          <a:pt x="207808" y="64664"/>
                          <a:pt x="231445" y="48906"/>
                          <a:pt x="255082" y="33148"/>
                        </a:cubicBezTo>
                        <a:cubicBezTo>
                          <a:pt x="251142" y="37087"/>
                          <a:pt x="247203" y="41027"/>
                          <a:pt x="243263" y="44966"/>
                        </a:cubicBezTo>
                        <a:cubicBezTo>
                          <a:pt x="223566" y="68603"/>
                          <a:pt x="211747" y="96179"/>
                          <a:pt x="188110" y="115877"/>
                        </a:cubicBezTo>
                        <a:cubicBezTo>
                          <a:pt x="180231" y="100119"/>
                          <a:pt x="184171" y="80421"/>
                          <a:pt x="180231" y="64664"/>
                        </a:cubicBezTo>
                        <a:cubicBezTo>
                          <a:pt x="180231" y="60724"/>
                          <a:pt x="176292" y="60724"/>
                          <a:pt x="172352" y="60724"/>
                        </a:cubicBezTo>
                        <a:cubicBezTo>
                          <a:pt x="156594" y="80421"/>
                          <a:pt x="152655" y="104058"/>
                          <a:pt x="140837" y="127695"/>
                        </a:cubicBezTo>
                        <a:cubicBezTo>
                          <a:pt x="121139" y="111937"/>
                          <a:pt x="101442" y="96179"/>
                          <a:pt x="77805" y="84361"/>
                        </a:cubicBezTo>
                        <a:cubicBezTo>
                          <a:pt x="73865" y="84361"/>
                          <a:pt x="69926" y="88300"/>
                          <a:pt x="73865" y="88300"/>
                        </a:cubicBezTo>
                        <a:cubicBezTo>
                          <a:pt x="77805" y="100119"/>
                          <a:pt x="81744" y="111937"/>
                          <a:pt x="85684" y="123756"/>
                        </a:cubicBezTo>
                        <a:cubicBezTo>
                          <a:pt x="58107" y="119816"/>
                          <a:pt x="34470" y="107998"/>
                          <a:pt x="6894" y="100119"/>
                        </a:cubicBezTo>
                        <a:cubicBezTo>
                          <a:pt x="6894" y="104058"/>
                          <a:pt x="14773" y="104058"/>
                          <a:pt x="22652" y="104058"/>
                        </a:cubicBezTo>
                        <a:cubicBezTo>
                          <a:pt x="30531" y="104058"/>
                          <a:pt x="38410" y="104058"/>
                          <a:pt x="46289" y="104058"/>
                        </a:cubicBezTo>
                        <a:cubicBezTo>
                          <a:pt x="34470" y="92240"/>
                          <a:pt x="18713" y="84361"/>
                          <a:pt x="2955" y="76482"/>
                        </a:cubicBezTo>
                        <a:cubicBezTo>
                          <a:pt x="-985" y="76482"/>
                          <a:pt x="-985" y="68603"/>
                          <a:pt x="2955" y="68603"/>
                        </a:cubicBezTo>
                        <a:cubicBezTo>
                          <a:pt x="30531" y="68603"/>
                          <a:pt x="54168" y="68603"/>
                          <a:pt x="81744" y="76482"/>
                        </a:cubicBezTo>
                        <a:cubicBezTo>
                          <a:pt x="93563" y="80421"/>
                          <a:pt x="109321" y="88300"/>
                          <a:pt x="125079" y="96179"/>
                        </a:cubicBezTo>
                        <a:cubicBezTo>
                          <a:pt x="129018" y="88300"/>
                          <a:pt x="129018" y="80421"/>
                          <a:pt x="132958" y="72543"/>
                        </a:cubicBezTo>
                        <a:cubicBezTo>
                          <a:pt x="140837" y="56785"/>
                          <a:pt x="148716" y="44966"/>
                          <a:pt x="156594" y="33148"/>
                        </a:cubicBezTo>
                        <a:cubicBezTo>
                          <a:pt x="164473" y="21329"/>
                          <a:pt x="176292" y="13450"/>
                          <a:pt x="184171" y="1632"/>
                        </a:cubicBezTo>
                        <a:cubicBezTo>
                          <a:pt x="188110" y="-2308"/>
                          <a:pt x="192050" y="1632"/>
                          <a:pt x="192050" y="5571"/>
                        </a:cubicBezTo>
                        <a:cubicBezTo>
                          <a:pt x="192050" y="25269"/>
                          <a:pt x="192050" y="44966"/>
                          <a:pt x="192050" y="68603"/>
                        </a:cubicBezTo>
                        <a:cubicBezTo>
                          <a:pt x="188110" y="72543"/>
                          <a:pt x="188110" y="76482"/>
                          <a:pt x="188110" y="84361"/>
                        </a:cubicBezTo>
                        <a:close/>
                      </a:path>
                    </a:pathLst>
                  </a:custGeom>
                  <a:solidFill>
                    <a:srgbClr val="512B11">
                      <a:alpha val="50000"/>
                    </a:srgbClr>
                  </a:solidFill>
                  <a:ln w="39379" cap="flat">
                    <a:noFill/>
                    <a:prstDash val="solid"/>
                    <a:miter/>
                  </a:ln>
                </p:spPr>
                <p:txBody>
                  <a:bodyPr rtlCol="0" anchor="ctr"/>
                  <a:lstStyle/>
                  <a:p>
                    <a:endParaRPr lang="en-US"/>
                  </a:p>
                </p:txBody>
              </p:sp>
              <p:sp>
                <p:nvSpPr>
                  <p:cNvPr id="3652" name="Freeform: Shape 3651">
                    <a:extLst>
                      <a:ext uri="{FF2B5EF4-FFF2-40B4-BE49-F238E27FC236}">
                        <a16:creationId xmlns:a16="http://schemas.microsoft.com/office/drawing/2014/main" xmlns="" id="{B6B6A17B-A7DC-47F8-9C77-731A32095234}"/>
                      </a:ext>
                    </a:extLst>
                  </p:cNvPr>
                  <p:cNvSpPr/>
                  <p:nvPr/>
                </p:nvSpPr>
                <p:spPr>
                  <a:xfrm>
                    <a:off x="12391887" y="977497"/>
                    <a:ext cx="1437911" cy="1072319"/>
                  </a:xfrm>
                  <a:custGeom>
                    <a:avLst/>
                    <a:gdLst>
                      <a:gd name="connsiteX0" fmla="*/ 94548 w 1437911"/>
                      <a:gd name="connsiteY0" fmla="*/ 310065 h 1072319"/>
                      <a:gd name="connsiteX1" fmla="*/ 90608 w 1437911"/>
                      <a:gd name="connsiteY1" fmla="*/ 526737 h 1072319"/>
                      <a:gd name="connsiteX2" fmla="*/ 98487 w 1437911"/>
                      <a:gd name="connsiteY2" fmla="*/ 526737 h 1072319"/>
                      <a:gd name="connsiteX3" fmla="*/ 137882 w 1437911"/>
                      <a:gd name="connsiteY3" fmla="*/ 412492 h 1072319"/>
                      <a:gd name="connsiteX4" fmla="*/ 173337 w 1437911"/>
                      <a:gd name="connsiteY4" fmla="*/ 412492 h 1072319"/>
                      <a:gd name="connsiteX5" fmla="*/ 181216 w 1437911"/>
                      <a:gd name="connsiteY5" fmla="*/ 444008 h 1072319"/>
                      <a:gd name="connsiteX6" fmla="*/ 208793 w 1437911"/>
                      <a:gd name="connsiteY6" fmla="*/ 522797 h 1072319"/>
                      <a:gd name="connsiteX7" fmla="*/ 216672 w 1437911"/>
                      <a:gd name="connsiteY7" fmla="*/ 522797 h 1072319"/>
                      <a:gd name="connsiteX8" fmla="*/ 236369 w 1437911"/>
                      <a:gd name="connsiteY8" fmla="*/ 365218 h 1072319"/>
                      <a:gd name="connsiteX9" fmla="*/ 271824 w 1437911"/>
                      <a:gd name="connsiteY9" fmla="*/ 310065 h 1072319"/>
                      <a:gd name="connsiteX10" fmla="*/ 303340 w 1437911"/>
                      <a:gd name="connsiteY10" fmla="*/ 349460 h 1072319"/>
                      <a:gd name="connsiteX11" fmla="*/ 311219 w 1437911"/>
                      <a:gd name="connsiteY11" fmla="*/ 349460 h 1072319"/>
                      <a:gd name="connsiteX12" fmla="*/ 287582 w 1437911"/>
                      <a:gd name="connsiteY12" fmla="*/ 176123 h 1072319"/>
                      <a:gd name="connsiteX13" fmla="*/ 330917 w 1437911"/>
                      <a:gd name="connsiteY13" fmla="*/ 231276 h 1072319"/>
                      <a:gd name="connsiteX14" fmla="*/ 338796 w 1437911"/>
                      <a:gd name="connsiteY14" fmla="*/ 231276 h 1072319"/>
                      <a:gd name="connsiteX15" fmla="*/ 370311 w 1437911"/>
                      <a:gd name="connsiteY15" fmla="*/ 148547 h 1072319"/>
                      <a:gd name="connsiteX16" fmla="*/ 397888 w 1437911"/>
                      <a:gd name="connsiteY16" fmla="*/ 128849 h 1072319"/>
                      <a:gd name="connsiteX17" fmla="*/ 417585 w 1437911"/>
                      <a:gd name="connsiteY17" fmla="*/ 144607 h 1072319"/>
                      <a:gd name="connsiteX18" fmla="*/ 449101 w 1437911"/>
                      <a:gd name="connsiteY18" fmla="*/ 168244 h 1072319"/>
                      <a:gd name="connsiteX19" fmla="*/ 453041 w 1437911"/>
                      <a:gd name="connsiteY19" fmla="*/ 164304 h 1072319"/>
                      <a:gd name="connsiteX20" fmla="*/ 468799 w 1437911"/>
                      <a:gd name="connsiteY20" fmla="*/ 105212 h 1072319"/>
                      <a:gd name="connsiteX21" fmla="*/ 472738 w 1437911"/>
                      <a:gd name="connsiteY21" fmla="*/ 93394 h 1072319"/>
                      <a:gd name="connsiteX22" fmla="*/ 504254 w 1437911"/>
                      <a:gd name="connsiteY22" fmla="*/ 93394 h 1072319"/>
                      <a:gd name="connsiteX23" fmla="*/ 598802 w 1437911"/>
                      <a:gd name="connsiteY23" fmla="*/ 113091 h 1072319"/>
                      <a:gd name="connsiteX24" fmla="*/ 602741 w 1437911"/>
                      <a:gd name="connsiteY24" fmla="*/ 105212 h 1072319"/>
                      <a:gd name="connsiteX25" fmla="*/ 555467 w 1437911"/>
                      <a:gd name="connsiteY25" fmla="*/ 53999 h 1072319"/>
                      <a:gd name="connsiteX26" fmla="*/ 642136 w 1437911"/>
                      <a:gd name="connsiteY26" fmla="*/ 53999 h 1072319"/>
                      <a:gd name="connsiteX27" fmla="*/ 752441 w 1437911"/>
                      <a:gd name="connsiteY27" fmla="*/ 81575 h 1072319"/>
                      <a:gd name="connsiteX28" fmla="*/ 854868 w 1437911"/>
                      <a:gd name="connsiteY28" fmla="*/ 105212 h 1072319"/>
                      <a:gd name="connsiteX29" fmla="*/ 866686 w 1437911"/>
                      <a:gd name="connsiteY29" fmla="*/ 61878 h 1072319"/>
                      <a:gd name="connsiteX30" fmla="*/ 835171 w 1437911"/>
                      <a:gd name="connsiteY30" fmla="*/ 22483 h 1072319"/>
                      <a:gd name="connsiteX31" fmla="*/ 874565 w 1437911"/>
                      <a:gd name="connsiteY31" fmla="*/ 2786 h 1072319"/>
                      <a:gd name="connsiteX32" fmla="*/ 1000629 w 1437911"/>
                      <a:gd name="connsiteY32" fmla="*/ 53999 h 1072319"/>
                      <a:gd name="connsiteX33" fmla="*/ 1252756 w 1437911"/>
                      <a:gd name="connsiteY33" fmla="*/ 310065 h 1072319"/>
                      <a:gd name="connsiteX34" fmla="*/ 1276393 w 1437911"/>
                      <a:gd name="connsiteY34" fmla="*/ 392794 h 1072319"/>
                      <a:gd name="connsiteX35" fmla="*/ 1296090 w 1437911"/>
                      <a:gd name="connsiteY35" fmla="*/ 459766 h 1072319"/>
                      <a:gd name="connsiteX36" fmla="*/ 1303969 w 1437911"/>
                      <a:gd name="connsiteY36" fmla="*/ 459766 h 1072319"/>
                      <a:gd name="connsiteX37" fmla="*/ 1307909 w 1437911"/>
                      <a:gd name="connsiteY37" fmla="*/ 282489 h 1072319"/>
                      <a:gd name="connsiteX38" fmla="*/ 1374880 w 1437911"/>
                      <a:gd name="connsiteY38" fmla="*/ 373097 h 1072319"/>
                      <a:gd name="connsiteX39" fmla="*/ 1382759 w 1437911"/>
                      <a:gd name="connsiteY39" fmla="*/ 369158 h 1072319"/>
                      <a:gd name="connsiteX40" fmla="*/ 1355183 w 1437911"/>
                      <a:gd name="connsiteY40" fmla="*/ 243094 h 1072319"/>
                      <a:gd name="connsiteX41" fmla="*/ 1422154 w 1437911"/>
                      <a:gd name="connsiteY41" fmla="*/ 325823 h 1072319"/>
                      <a:gd name="connsiteX42" fmla="*/ 1437912 w 1437911"/>
                      <a:gd name="connsiteY42" fmla="*/ 365218 h 1072319"/>
                      <a:gd name="connsiteX43" fmla="*/ 1437912 w 1437911"/>
                      <a:gd name="connsiteY43" fmla="*/ 365218 h 1072319"/>
                      <a:gd name="connsiteX44" fmla="*/ 1390638 w 1437911"/>
                      <a:gd name="connsiteY44" fmla="*/ 314005 h 1072319"/>
                      <a:gd name="connsiteX45" fmla="*/ 1414275 w 1437911"/>
                      <a:gd name="connsiteY45" fmla="*/ 392794 h 1072319"/>
                      <a:gd name="connsiteX46" fmla="*/ 1410335 w 1437911"/>
                      <a:gd name="connsiteY46" fmla="*/ 471584 h 1072319"/>
                      <a:gd name="connsiteX47" fmla="*/ 1402456 w 1437911"/>
                      <a:gd name="connsiteY47" fmla="*/ 471584 h 1072319"/>
                      <a:gd name="connsiteX48" fmla="*/ 1374880 w 1437911"/>
                      <a:gd name="connsiteY48" fmla="*/ 424310 h 1072319"/>
                      <a:gd name="connsiteX49" fmla="*/ 1382759 w 1437911"/>
                      <a:gd name="connsiteY49" fmla="*/ 514918 h 1072319"/>
                      <a:gd name="connsiteX50" fmla="*/ 1323667 w 1437911"/>
                      <a:gd name="connsiteY50" fmla="*/ 640982 h 1072319"/>
                      <a:gd name="connsiteX51" fmla="*/ 1229119 w 1437911"/>
                      <a:gd name="connsiteY51" fmla="*/ 727650 h 1072319"/>
                      <a:gd name="connsiteX52" fmla="*/ 1217301 w 1437911"/>
                      <a:gd name="connsiteY52" fmla="*/ 849774 h 1072319"/>
                      <a:gd name="connsiteX53" fmla="*/ 1012447 w 1437911"/>
                      <a:gd name="connsiteY53" fmla="*/ 1015232 h 1072319"/>
                      <a:gd name="connsiteX54" fmla="*/ 709107 w 1437911"/>
                      <a:gd name="connsiteY54" fmla="*/ 1070385 h 1072319"/>
                      <a:gd name="connsiteX55" fmla="*/ 437283 w 1437911"/>
                      <a:gd name="connsiteY55" fmla="*/ 960080 h 1072319"/>
                      <a:gd name="connsiteX56" fmla="*/ 386069 w 1437911"/>
                      <a:gd name="connsiteY56" fmla="*/ 908867 h 1072319"/>
                      <a:gd name="connsiteX57" fmla="*/ 354554 w 1437911"/>
                      <a:gd name="connsiteY57" fmla="*/ 908867 h 1072319"/>
                      <a:gd name="connsiteX58" fmla="*/ 275764 w 1437911"/>
                      <a:gd name="connsiteY58" fmla="*/ 885230 h 1072319"/>
                      <a:gd name="connsiteX59" fmla="*/ 153640 w 1437911"/>
                      <a:gd name="connsiteY59" fmla="*/ 794622 h 1072319"/>
                      <a:gd name="connsiteX60" fmla="*/ 98487 w 1437911"/>
                      <a:gd name="connsiteY60" fmla="*/ 652800 h 1072319"/>
                      <a:gd name="connsiteX61" fmla="*/ 110306 w 1437911"/>
                      <a:gd name="connsiteY61" fmla="*/ 574011 h 1072319"/>
                      <a:gd name="connsiteX62" fmla="*/ 102427 w 1437911"/>
                      <a:gd name="connsiteY62" fmla="*/ 577950 h 1072319"/>
                      <a:gd name="connsiteX63" fmla="*/ 82729 w 1437911"/>
                      <a:gd name="connsiteY63" fmla="*/ 605526 h 1072319"/>
                      <a:gd name="connsiteX64" fmla="*/ 66971 w 1437911"/>
                      <a:gd name="connsiteY64" fmla="*/ 633103 h 1072319"/>
                      <a:gd name="connsiteX65" fmla="*/ 59092 w 1437911"/>
                      <a:gd name="connsiteY65" fmla="*/ 629163 h 1072319"/>
                      <a:gd name="connsiteX66" fmla="*/ 47274 w 1437911"/>
                      <a:gd name="connsiteY66" fmla="*/ 479463 h 1072319"/>
                      <a:gd name="connsiteX67" fmla="*/ 66971 w 1437911"/>
                      <a:gd name="connsiteY67" fmla="*/ 380976 h 1072319"/>
                      <a:gd name="connsiteX68" fmla="*/ 51213 w 1437911"/>
                      <a:gd name="connsiteY68" fmla="*/ 396734 h 1072319"/>
                      <a:gd name="connsiteX69" fmla="*/ 3939 w 1437911"/>
                      <a:gd name="connsiteY69" fmla="*/ 471584 h 1072319"/>
                      <a:gd name="connsiteX70" fmla="*/ 0 w 1437911"/>
                      <a:gd name="connsiteY70" fmla="*/ 475524 h 1072319"/>
                      <a:gd name="connsiteX71" fmla="*/ 23637 w 1437911"/>
                      <a:gd name="connsiteY71" fmla="*/ 392794 h 1072319"/>
                      <a:gd name="connsiteX72" fmla="*/ 94548 w 1437911"/>
                      <a:gd name="connsiteY72" fmla="*/ 310065 h 1072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437911" h="1072319">
                        <a:moveTo>
                          <a:pt x="94548" y="310065"/>
                        </a:moveTo>
                        <a:cubicBezTo>
                          <a:pt x="114245" y="380976"/>
                          <a:pt x="63032" y="455826"/>
                          <a:pt x="90608" y="526737"/>
                        </a:cubicBezTo>
                        <a:cubicBezTo>
                          <a:pt x="90608" y="530676"/>
                          <a:pt x="98487" y="530676"/>
                          <a:pt x="98487" y="526737"/>
                        </a:cubicBezTo>
                        <a:cubicBezTo>
                          <a:pt x="118185" y="491281"/>
                          <a:pt x="114245" y="447947"/>
                          <a:pt x="137882" y="412492"/>
                        </a:cubicBezTo>
                        <a:cubicBezTo>
                          <a:pt x="149700" y="396734"/>
                          <a:pt x="165458" y="388855"/>
                          <a:pt x="173337" y="412492"/>
                        </a:cubicBezTo>
                        <a:cubicBezTo>
                          <a:pt x="177277" y="424310"/>
                          <a:pt x="177277" y="436129"/>
                          <a:pt x="181216" y="444008"/>
                        </a:cubicBezTo>
                        <a:cubicBezTo>
                          <a:pt x="189095" y="471584"/>
                          <a:pt x="196974" y="499160"/>
                          <a:pt x="208793" y="522797"/>
                        </a:cubicBezTo>
                        <a:cubicBezTo>
                          <a:pt x="212732" y="526737"/>
                          <a:pt x="216672" y="526737"/>
                          <a:pt x="216672" y="522797"/>
                        </a:cubicBezTo>
                        <a:cubicBezTo>
                          <a:pt x="236369" y="471584"/>
                          <a:pt x="228490" y="416431"/>
                          <a:pt x="236369" y="365218"/>
                        </a:cubicBezTo>
                        <a:cubicBezTo>
                          <a:pt x="240309" y="353400"/>
                          <a:pt x="252127" y="286428"/>
                          <a:pt x="271824" y="310065"/>
                        </a:cubicBezTo>
                        <a:cubicBezTo>
                          <a:pt x="283643" y="321884"/>
                          <a:pt x="291522" y="337642"/>
                          <a:pt x="303340" y="349460"/>
                        </a:cubicBezTo>
                        <a:cubicBezTo>
                          <a:pt x="307280" y="349460"/>
                          <a:pt x="311219" y="349460"/>
                          <a:pt x="311219" y="349460"/>
                        </a:cubicBezTo>
                        <a:cubicBezTo>
                          <a:pt x="323038" y="321884"/>
                          <a:pt x="267885" y="156425"/>
                          <a:pt x="287582" y="176123"/>
                        </a:cubicBezTo>
                        <a:cubicBezTo>
                          <a:pt x="315159" y="203699"/>
                          <a:pt x="315159" y="211578"/>
                          <a:pt x="330917" y="231276"/>
                        </a:cubicBezTo>
                        <a:cubicBezTo>
                          <a:pt x="330917" y="231276"/>
                          <a:pt x="334856" y="231276"/>
                          <a:pt x="338796" y="231276"/>
                        </a:cubicBezTo>
                        <a:cubicBezTo>
                          <a:pt x="358493" y="207639"/>
                          <a:pt x="358493" y="176123"/>
                          <a:pt x="370311" y="148547"/>
                        </a:cubicBezTo>
                        <a:cubicBezTo>
                          <a:pt x="374251" y="136728"/>
                          <a:pt x="382130" y="120970"/>
                          <a:pt x="397888" y="128849"/>
                        </a:cubicBezTo>
                        <a:cubicBezTo>
                          <a:pt x="405767" y="132789"/>
                          <a:pt x="409706" y="140668"/>
                          <a:pt x="417585" y="144607"/>
                        </a:cubicBezTo>
                        <a:cubicBezTo>
                          <a:pt x="425464" y="152486"/>
                          <a:pt x="437283" y="164304"/>
                          <a:pt x="449101" y="168244"/>
                        </a:cubicBezTo>
                        <a:cubicBezTo>
                          <a:pt x="449101" y="168244"/>
                          <a:pt x="453041" y="168244"/>
                          <a:pt x="453041" y="164304"/>
                        </a:cubicBezTo>
                        <a:cubicBezTo>
                          <a:pt x="460920" y="144607"/>
                          <a:pt x="464859" y="124910"/>
                          <a:pt x="468799" y="105212"/>
                        </a:cubicBezTo>
                        <a:cubicBezTo>
                          <a:pt x="468799" y="101273"/>
                          <a:pt x="468799" y="93394"/>
                          <a:pt x="472738" y="93394"/>
                        </a:cubicBezTo>
                        <a:cubicBezTo>
                          <a:pt x="484557" y="93394"/>
                          <a:pt x="492436" y="89454"/>
                          <a:pt x="504254" y="93394"/>
                        </a:cubicBezTo>
                        <a:cubicBezTo>
                          <a:pt x="535770" y="101273"/>
                          <a:pt x="567286" y="124910"/>
                          <a:pt x="598802" y="113091"/>
                        </a:cubicBezTo>
                        <a:cubicBezTo>
                          <a:pt x="602741" y="113091"/>
                          <a:pt x="602741" y="109152"/>
                          <a:pt x="602741" y="105212"/>
                        </a:cubicBezTo>
                        <a:cubicBezTo>
                          <a:pt x="590923" y="93394"/>
                          <a:pt x="547588" y="73696"/>
                          <a:pt x="555467" y="53999"/>
                        </a:cubicBezTo>
                        <a:cubicBezTo>
                          <a:pt x="563346" y="26423"/>
                          <a:pt x="626378" y="46120"/>
                          <a:pt x="642136" y="53999"/>
                        </a:cubicBezTo>
                        <a:cubicBezTo>
                          <a:pt x="677591" y="61878"/>
                          <a:pt x="716986" y="69757"/>
                          <a:pt x="752441" y="81575"/>
                        </a:cubicBezTo>
                        <a:cubicBezTo>
                          <a:pt x="783957" y="89454"/>
                          <a:pt x="819413" y="105212"/>
                          <a:pt x="854868" y="105212"/>
                        </a:cubicBezTo>
                        <a:cubicBezTo>
                          <a:pt x="882444" y="105212"/>
                          <a:pt x="878505" y="77636"/>
                          <a:pt x="866686" y="61878"/>
                        </a:cubicBezTo>
                        <a:cubicBezTo>
                          <a:pt x="854868" y="50059"/>
                          <a:pt x="843050" y="38241"/>
                          <a:pt x="835171" y="22483"/>
                        </a:cubicBezTo>
                        <a:cubicBezTo>
                          <a:pt x="819413" y="-5093"/>
                          <a:pt x="862747" y="-1154"/>
                          <a:pt x="874565" y="2786"/>
                        </a:cubicBezTo>
                        <a:cubicBezTo>
                          <a:pt x="917900" y="14604"/>
                          <a:pt x="961234" y="34302"/>
                          <a:pt x="1000629" y="53999"/>
                        </a:cubicBezTo>
                        <a:cubicBezTo>
                          <a:pt x="1106995" y="109152"/>
                          <a:pt x="1213361" y="191881"/>
                          <a:pt x="1252756" y="310065"/>
                        </a:cubicBezTo>
                        <a:cubicBezTo>
                          <a:pt x="1260635" y="337642"/>
                          <a:pt x="1268514" y="365218"/>
                          <a:pt x="1276393" y="392794"/>
                        </a:cubicBezTo>
                        <a:cubicBezTo>
                          <a:pt x="1280332" y="416431"/>
                          <a:pt x="1284272" y="440068"/>
                          <a:pt x="1296090" y="459766"/>
                        </a:cubicBezTo>
                        <a:cubicBezTo>
                          <a:pt x="1296090" y="463705"/>
                          <a:pt x="1300030" y="463705"/>
                          <a:pt x="1303969" y="459766"/>
                        </a:cubicBezTo>
                        <a:cubicBezTo>
                          <a:pt x="1347304" y="408552"/>
                          <a:pt x="1319727" y="341581"/>
                          <a:pt x="1307909" y="282489"/>
                        </a:cubicBezTo>
                        <a:cubicBezTo>
                          <a:pt x="1335485" y="310065"/>
                          <a:pt x="1359122" y="337642"/>
                          <a:pt x="1374880" y="373097"/>
                        </a:cubicBezTo>
                        <a:cubicBezTo>
                          <a:pt x="1378819" y="377037"/>
                          <a:pt x="1382759" y="377037"/>
                          <a:pt x="1382759" y="369158"/>
                        </a:cubicBezTo>
                        <a:cubicBezTo>
                          <a:pt x="1378819" y="325823"/>
                          <a:pt x="1355183" y="286428"/>
                          <a:pt x="1355183" y="243094"/>
                        </a:cubicBezTo>
                        <a:cubicBezTo>
                          <a:pt x="1382759" y="262791"/>
                          <a:pt x="1406396" y="294307"/>
                          <a:pt x="1422154" y="325823"/>
                        </a:cubicBezTo>
                        <a:cubicBezTo>
                          <a:pt x="1430033" y="337642"/>
                          <a:pt x="1433972" y="353400"/>
                          <a:pt x="1437912" y="365218"/>
                        </a:cubicBezTo>
                        <a:cubicBezTo>
                          <a:pt x="1437912" y="365218"/>
                          <a:pt x="1437912" y="365218"/>
                          <a:pt x="1437912" y="365218"/>
                        </a:cubicBezTo>
                        <a:cubicBezTo>
                          <a:pt x="1430033" y="341581"/>
                          <a:pt x="1414275" y="325823"/>
                          <a:pt x="1390638" y="314005"/>
                        </a:cubicBezTo>
                        <a:cubicBezTo>
                          <a:pt x="1402456" y="337642"/>
                          <a:pt x="1410335" y="365218"/>
                          <a:pt x="1414275" y="392794"/>
                        </a:cubicBezTo>
                        <a:cubicBezTo>
                          <a:pt x="1418214" y="420371"/>
                          <a:pt x="1422154" y="447947"/>
                          <a:pt x="1410335" y="471584"/>
                        </a:cubicBezTo>
                        <a:cubicBezTo>
                          <a:pt x="1410335" y="475524"/>
                          <a:pt x="1406396" y="471584"/>
                          <a:pt x="1402456" y="471584"/>
                        </a:cubicBezTo>
                        <a:cubicBezTo>
                          <a:pt x="1394577" y="451887"/>
                          <a:pt x="1386698" y="436129"/>
                          <a:pt x="1374880" y="424310"/>
                        </a:cubicBezTo>
                        <a:cubicBezTo>
                          <a:pt x="1386698" y="451887"/>
                          <a:pt x="1386698" y="487342"/>
                          <a:pt x="1382759" y="514918"/>
                        </a:cubicBezTo>
                        <a:cubicBezTo>
                          <a:pt x="1374880" y="562192"/>
                          <a:pt x="1351243" y="605526"/>
                          <a:pt x="1323667" y="640982"/>
                        </a:cubicBezTo>
                        <a:cubicBezTo>
                          <a:pt x="1296090" y="672498"/>
                          <a:pt x="1264574" y="704014"/>
                          <a:pt x="1229119" y="727650"/>
                        </a:cubicBezTo>
                        <a:cubicBezTo>
                          <a:pt x="1236998" y="770985"/>
                          <a:pt x="1236998" y="810380"/>
                          <a:pt x="1217301" y="849774"/>
                        </a:cubicBezTo>
                        <a:cubicBezTo>
                          <a:pt x="1177906" y="932503"/>
                          <a:pt x="1087298" y="975838"/>
                          <a:pt x="1012447" y="1015232"/>
                        </a:cubicBezTo>
                        <a:cubicBezTo>
                          <a:pt x="921839" y="1062506"/>
                          <a:pt x="811534" y="1078264"/>
                          <a:pt x="709107" y="1070385"/>
                        </a:cubicBezTo>
                        <a:cubicBezTo>
                          <a:pt x="606681" y="1062506"/>
                          <a:pt x="516072" y="1019172"/>
                          <a:pt x="437283" y="960080"/>
                        </a:cubicBezTo>
                        <a:cubicBezTo>
                          <a:pt x="417585" y="944322"/>
                          <a:pt x="401827" y="928564"/>
                          <a:pt x="386069" y="908867"/>
                        </a:cubicBezTo>
                        <a:cubicBezTo>
                          <a:pt x="374251" y="908867"/>
                          <a:pt x="366372" y="908867"/>
                          <a:pt x="354554" y="908867"/>
                        </a:cubicBezTo>
                        <a:cubicBezTo>
                          <a:pt x="326977" y="904927"/>
                          <a:pt x="299401" y="897048"/>
                          <a:pt x="275764" y="885230"/>
                        </a:cubicBezTo>
                        <a:cubicBezTo>
                          <a:pt x="224551" y="877351"/>
                          <a:pt x="185156" y="841895"/>
                          <a:pt x="153640" y="794622"/>
                        </a:cubicBezTo>
                        <a:cubicBezTo>
                          <a:pt x="122124" y="751287"/>
                          <a:pt x="102427" y="704014"/>
                          <a:pt x="98487" y="652800"/>
                        </a:cubicBezTo>
                        <a:cubicBezTo>
                          <a:pt x="94548" y="625224"/>
                          <a:pt x="98487" y="597647"/>
                          <a:pt x="110306" y="574011"/>
                        </a:cubicBezTo>
                        <a:cubicBezTo>
                          <a:pt x="106366" y="574011"/>
                          <a:pt x="102427" y="577950"/>
                          <a:pt x="102427" y="577950"/>
                        </a:cubicBezTo>
                        <a:cubicBezTo>
                          <a:pt x="94548" y="585829"/>
                          <a:pt x="86669" y="593708"/>
                          <a:pt x="82729" y="605526"/>
                        </a:cubicBezTo>
                        <a:cubicBezTo>
                          <a:pt x="74850" y="613405"/>
                          <a:pt x="74850" y="625224"/>
                          <a:pt x="66971" y="633103"/>
                        </a:cubicBezTo>
                        <a:cubicBezTo>
                          <a:pt x="63032" y="637042"/>
                          <a:pt x="59092" y="633103"/>
                          <a:pt x="59092" y="629163"/>
                        </a:cubicBezTo>
                        <a:cubicBezTo>
                          <a:pt x="47274" y="581889"/>
                          <a:pt x="47274" y="526737"/>
                          <a:pt x="47274" y="479463"/>
                        </a:cubicBezTo>
                        <a:cubicBezTo>
                          <a:pt x="47274" y="447947"/>
                          <a:pt x="55153" y="412492"/>
                          <a:pt x="66971" y="380976"/>
                        </a:cubicBezTo>
                        <a:cubicBezTo>
                          <a:pt x="59092" y="384915"/>
                          <a:pt x="55153" y="392794"/>
                          <a:pt x="51213" y="396734"/>
                        </a:cubicBezTo>
                        <a:cubicBezTo>
                          <a:pt x="31516" y="416431"/>
                          <a:pt x="11818" y="444008"/>
                          <a:pt x="3939" y="471584"/>
                        </a:cubicBezTo>
                        <a:cubicBezTo>
                          <a:pt x="3939" y="471584"/>
                          <a:pt x="3939" y="475524"/>
                          <a:pt x="0" y="475524"/>
                        </a:cubicBezTo>
                        <a:cubicBezTo>
                          <a:pt x="3939" y="447947"/>
                          <a:pt x="11818" y="420371"/>
                          <a:pt x="23637" y="392794"/>
                        </a:cubicBezTo>
                        <a:cubicBezTo>
                          <a:pt x="31516" y="369158"/>
                          <a:pt x="59092" y="310065"/>
                          <a:pt x="94548" y="310065"/>
                        </a:cubicBezTo>
                        <a:close/>
                      </a:path>
                    </a:pathLst>
                  </a:custGeom>
                  <a:solidFill>
                    <a:srgbClr val="512B11">
                      <a:alpha val="30000"/>
                    </a:srgbClr>
                  </a:solidFill>
                  <a:ln w="39379" cap="flat">
                    <a:noFill/>
                    <a:prstDash val="solid"/>
                    <a:miter/>
                  </a:ln>
                </p:spPr>
                <p:txBody>
                  <a:bodyPr rtlCol="0" anchor="ctr"/>
                  <a:lstStyle/>
                  <a:p>
                    <a:endParaRPr lang="en-US"/>
                  </a:p>
                </p:txBody>
              </p:sp>
              <p:sp>
                <p:nvSpPr>
                  <p:cNvPr id="3653" name="Freeform: Shape 3652">
                    <a:extLst>
                      <a:ext uri="{FF2B5EF4-FFF2-40B4-BE49-F238E27FC236}">
                        <a16:creationId xmlns:a16="http://schemas.microsoft.com/office/drawing/2014/main" xmlns="" id="{DB5FCF45-4ED9-4A63-846C-D508BBB1EBDA}"/>
                      </a:ext>
                    </a:extLst>
                  </p:cNvPr>
                  <p:cNvSpPr/>
                  <p:nvPr/>
                </p:nvSpPr>
                <p:spPr>
                  <a:xfrm>
                    <a:off x="12502108" y="1074831"/>
                    <a:ext cx="1296175" cy="986805"/>
                  </a:xfrm>
                  <a:custGeom>
                    <a:avLst/>
                    <a:gdLst>
                      <a:gd name="connsiteX0" fmla="*/ 43419 w 1296175"/>
                      <a:gd name="connsiteY0" fmla="*/ 697288 h 986805"/>
                      <a:gd name="connsiteX1" fmla="*/ 35540 w 1296175"/>
                      <a:gd name="connsiteY1" fmla="*/ 689409 h 986805"/>
                      <a:gd name="connsiteX2" fmla="*/ 7964 w 1296175"/>
                      <a:gd name="connsiteY2" fmla="*/ 594862 h 986805"/>
                      <a:gd name="connsiteX3" fmla="*/ 7964 w 1296175"/>
                      <a:gd name="connsiteY3" fmla="*/ 492435 h 986805"/>
                      <a:gd name="connsiteX4" fmla="*/ 43419 w 1296175"/>
                      <a:gd name="connsiteY4" fmla="*/ 583043 h 986805"/>
                      <a:gd name="connsiteX5" fmla="*/ 51298 w 1296175"/>
                      <a:gd name="connsiteY5" fmla="*/ 579104 h 986805"/>
                      <a:gd name="connsiteX6" fmla="*/ 55238 w 1296175"/>
                      <a:gd name="connsiteY6" fmla="*/ 401827 h 986805"/>
                      <a:gd name="connsiteX7" fmla="*/ 90693 w 1296175"/>
                      <a:gd name="connsiteY7" fmla="*/ 445161 h 986805"/>
                      <a:gd name="connsiteX8" fmla="*/ 134027 w 1296175"/>
                      <a:gd name="connsiteY8" fmla="*/ 468798 h 986805"/>
                      <a:gd name="connsiteX9" fmla="*/ 153725 w 1296175"/>
                      <a:gd name="connsiteY9" fmla="*/ 409706 h 986805"/>
                      <a:gd name="connsiteX10" fmla="*/ 193120 w 1296175"/>
                      <a:gd name="connsiteY10" fmla="*/ 287582 h 986805"/>
                      <a:gd name="connsiteX11" fmla="*/ 208877 w 1296175"/>
                      <a:gd name="connsiteY11" fmla="*/ 330917 h 986805"/>
                      <a:gd name="connsiteX12" fmla="*/ 216756 w 1296175"/>
                      <a:gd name="connsiteY12" fmla="*/ 330917 h 986805"/>
                      <a:gd name="connsiteX13" fmla="*/ 299486 w 1296175"/>
                      <a:gd name="connsiteY13" fmla="*/ 126063 h 986805"/>
                      <a:gd name="connsiteX14" fmla="*/ 315244 w 1296175"/>
                      <a:gd name="connsiteY14" fmla="*/ 149700 h 986805"/>
                      <a:gd name="connsiteX15" fmla="*/ 323123 w 1296175"/>
                      <a:gd name="connsiteY15" fmla="*/ 145761 h 986805"/>
                      <a:gd name="connsiteX16" fmla="*/ 327062 w 1296175"/>
                      <a:gd name="connsiteY16" fmla="*/ 106366 h 986805"/>
                      <a:gd name="connsiteX17" fmla="*/ 342820 w 1296175"/>
                      <a:gd name="connsiteY17" fmla="*/ 133942 h 986805"/>
                      <a:gd name="connsiteX18" fmla="*/ 350699 w 1296175"/>
                      <a:gd name="connsiteY18" fmla="*/ 130003 h 986805"/>
                      <a:gd name="connsiteX19" fmla="*/ 358578 w 1296175"/>
                      <a:gd name="connsiteY19" fmla="*/ 78790 h 986805"/>
                      <a:gd name="connsiteX20" fmla="*/ 413731 w 1296175"/>
                      <a:gd name="connsiteY20" fmla="*/ 102427 h 986805"/>
                      <a:gd name="connsiteX21" fmla="*/ 449186 w 1296175"/>
                      <a:gd name="connsiteY21" fmla="*/ 110306 h 986805"/>
                      <a:gd name="connsiteX22" fmla="*/ 453126 w 1296175"/>
                      <a:gd name="connsiteY22" fmla="*/ 106366 h 986805"/>
                      <a:gd name="connsiteX23" fmla="*/ 421610 w 1296175"/>
                      <a:gd name="connsiteY23" fmla="*/ 59092 h 986805"/>
                      <a:gd name="connsiteX24" fmla="*/ 480702 w 1296175"/>
                      <a:gd name="connsiteY24" fmla="*/ 78790 h 986805"/>
                      <a:gd name="connsiteX25" fmla="*/ 618584 w 1296175"/>
                      <a:gd name="connsiteY25" fmla="*/ 98487 h 986805"/>
                      <a:gd name="connsiteX26" fmla="*/ 622523 w 1296175"/>
                      <a:gd name="connsiteY26" fmla="*/ 90608 h 986805"/>
                      <a:gd name="connsiteX27" fmla="*/ 571310 w 1296175"/>
                      <a:gd name="connsiteY27" fmla="*/ 35455 h 986805"/>
                      <a:gd name="connsiteX28" fmla="*/ 539794 w 1296175"/>
                      <a:gd name="connsiteY28" fmla="*/ 0 h 986805"/>
                      <a:gd name="connsiteX29" fmla="*/ 622523 w 1296175"/>
                      <a:gd name="connsiteY29" fmla="*/ 23637 h 986805"/>
                      <a:gd name="connsiteX30" fmla="*/ 732829 w 1296175"/>
                      <a:gd name="connsiteY30" fmla="*/ 51213 h 986805"/>
                      <a:gd name="connsiteX31" fmla="*/ 823437 w 1296175"/>
                      <a:gd name="connsiteY31" fmla="*/ 59092 h 986805"/>
                      <a:gd name="connsiteX32" fmla="*/ 827376 w 1296175"/>
                      <a:gd name="connsiteY32" fmla="*/ 51213 h 986805"/>
                      <a:gd name="connsiteX33" fmla="*/ 791921 w 1296175"/>
                      <a:gd name="connsiteY33" fmla="*/ 11818 h 986805"/>
                      <a:gd name="connsiteX34" fmla="*/ 1079503 w 1296175"/>
                      <a:gd name="connsiteY34" fmla="*/ 185156 h 986805"/>
                      <a:gd name="connsiteX35" fmla="*/ 1111019 w 1296175"/>
                      <a:gd name="connsiteY35" fmla="*/ 303340 h 986805"/>
                      <a:gd name="connsiteX36" fmla="*/ 1118898 w 1296175"/>
                      <a:gd name="connsiteY36" fmla="*/ 390009 h 986805"/>
                      <a:gd name="connsiteX37" fmla="*/ 1146475 w 1296175"/>
                      <a:gd name="connsiteY37" fmla="*/ 417585 h 986805"/>
                      <a:gd name="connsiteX38" fmla="*/ 1217385 w 1296175"/>
                      <a:gd name="connsiteY38" fmla="*/ 464859 h 986805"/>
                      <a:gd name="connsiteX39" fmla="*/ 1225264 w 1296175"/>
                      <a:gd name="connsiteY39" fmla="*/ 464859 h 986805"/>
                      <a:gd name="connsiteX40" fmla="*/ 1248901 w 1296175"/>
                      <a:gd name="connsiteY40" fmla="*/ 393948 h 986805"/>
                      <a:gd name="connsiteX41" fmla="*/ 1252841 w 1296175"/>
                      <a:gd name="connsiteY41" fmla="*/ 303340 h 986805"/>
                      <a:gd name="connsiteX42" fmla="*/ 1296175 w 1296175"/>
                      <a:gd name="connsiteY42" fmla="*/ 390009 h 986805"/>
                      <a:gd name="connsiteX43" fmla="*/ 1292236 w 1296175"/>
                      <a:gd name="connsiteY43" fmla="*/ 386069 h 986805"/>
                      <a:gd name="connsiteX44" fmla="*/ 1264659 w 1296175"/>
                      <a:gd name="connsiteY44" fmla="*/ 338796 h 986805"/>
                      <a:gd name="connsiteX45" fmla="*/ 1272538 w 1296175"/>
                      <a:gd name="connsiteY45" fmla="*/ 429404 h 986805"/>
                      <a:gd name="connsiteX46" fmla="*/ 1213446 w 1296175"/>
                      <a:gd name="connsiteY46" fmla="*/ 555467 h 986805"/>
                      <a:gd name="connsiteX47" fmla="*/ 1118898 w 1296175"/>
                      <a:gd name="connsiteY47" fmla="*/ 642136 h 986805"/>
                      <a:gd name="connsiteX48" fmla="*/ 1107080 w 1296175"/>
                      <a:gd name="connsiteY48" fmla="*/ 764260 h 986805"/>
                      <a:gd name="connsiteX49" fmla="*/ 902227 w 1296175"/>
                      <a:gd name="connsiteY49" fmla="*/ 929718 h 986805"/>
                      <a:gd name="connsiteX50" fmla="*/ 598886 w 1296175"/>
                      <a:gd name="connsiteY50" fmla="*/ 984871 h 986805"/>
                      <a:gd name="connsiteX51" fmla="*/ 327062 w 1296175"/>
                      <a:gd name="connsiteY51" fmla="*/ 874565 h 986805"/>
                      <a:gd name="connsiteX52" fmla="*/ 275849 w 1296175"/>
                      <a:gd name="connsiteY52" fmla="*/ 823352 h 986805"/>
                      <a:gd name="connsiteX53" fmla="*/ 244333 w 1296175"/>
                      <a:gd name="connsiteY53" fmla="*/ 823352 h 986805"/>
                      <a:gd name="connsiteX54" fmla="*/ 165543 w 1296175"/>
                      <a:gd name="connsiteY54" fmla="*/ 799715 h 986805"/>
                      <a:gd name="connsiteX55" fmla="*/ 43419 w 1296175"/>
                      <a:gd name="connsiteY55" fmla="*/ 697288 h 986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296175" h="986805">
                        <a:moveTo>
                          <a:pt x="43419" y="697288"/>
                        </a:moveTo>
                        <a:cubicBezTo>
                          <a:pt x="39480" y="697288"/>
                          <a:pt x="35540" y="693349"/>
                          <a:pt x="35540" y="689409"/>
                        </a:cubicBezTo>
                        <a:cubicBezTo>
                          <a:pt x="23722" y="657894"/>
                          <a:pt x="11903" y="630317"/>
                          <a:pt x="7964" y="594862"/>
                        </a:cubicBezTo>
                        <a:cubicBezTo>
                          <a:pt x="4024" y="563346"/>
                          <a:pt x="-7794" y="523951"/>
                          <a:pt x="7964" y="492435"/>
                        </a:cubicBezTo>
                        <a:cubicBezTo>
                          <a:pt x="11903" y="523951"/>
                          <a:pt x="11903" y="571225"/>
                          <a:pt x="43419" y="583043"/>
                        </a:cubicBezTo>
                        <a:cubicBezTo>
                          <a:pt x="47359" y="583043"/>
                          <a:pt x="47359" y="583043"/>
                          <a:pt x="51298" y="579104"/>
                        </a:cubicBezTo>
                        <a:cubicBezTo>
                          <a:pt x="59177" y="520012"/>
                          <a:pt x="35540" y="456980"/>
                          <a:pt x="55238" y="401827"/>
                        </a:cubicBezTo>
                        <a:cubicBezTo>
                          <a:pt x="67056" y="417585"/>
                          <a:pt x="78875" y="433343"/>
                          <a:pt x="90693" y="445161"/>
                        </a:cubicBezTo>
                        <a:cubicBezTo>
                          <a:pt x="98572" y="453040"/>
                          <a:pt x="118269" y="472738"/>
                          <a:pt x="134027" y="468798"/>
                        </a:cubicBezTo>
                        <a:cubicBezTo>
                          <a:pt x="153725" y="464859"/>
                          <a:pt x="153725" y="429404"/>
                          <a:pt x="153725" y="409706"/>
                        </a:cubicBezTo>
                        <a:cubicBezTo>
                          <a:pt x="161604" y="366372"/>
                          <a:pt x="165543" y="323038"/>
                          <a:pt x="193120" y="287582"/>
                        </a:cubicBezTo>
                        <a:cubicBezTo>
                          <a:pt x="197059" y="303340"/>
                          <a:pt x="200999" y="319098"/>
                          <a:pt x="208877" y="330917"/>
                        </a:cubicBezTo>
                        <a:cubicBezTo>
                          <a:pt x="208877" y="334856"/>
                          <a:pt x="216756" y="334856"/>
                          <a:pt x="216756" y="330917"/>
                        </a:cubicBezTo>
                        <a:cubicBezTo>
                          <a:pt x="232514" y="256066"/>
                          <a:pt x="260091" y="185156"/>
                          <a:pt x="299486" y="126063"/>
                        </a:cubicBezTo>
                        <a:cubicBezTo>
                          <a:pt x="303425" y="133942"/>
                          <a:pt x="307365" y="141821"/>
                          <a:pt x="315244" y="149700"/>
                        </a:cubicBezTo>
                        <a:cubicBezTo>
                          <a:pt x="319183" y="153640"/>
                          <a:pt x="323123" y="149700"/>
                          <a:pt x="323123" y="145761"/>
                        </a:cubicBezTo>
                        <a:cubicBezTo>
                          <a:pt x="327062" y="133942"/>
                          <a:pt x="327062" y="118184"/>
                          <a:pt x="327062" y="106366"/>
                        </a:cubicBezTo>
                        <a:cubicBezTo>
                          <a:pt x="331001" y="114245"/>
                          <a:pt x="338880" y="126063"/>
                          <a:pt x="342820" y="133942"/>
                        </a:cubicBezTo>
                        <a:cubicBezTo>
                          <a:pt x="346759" y="137882"/>
                          <a:pt x="350699" y="133942"/>
                          <a:pt x="350699" y="130003"/>
                        </a:cubicBezTo>
                        <a:cubicBezTo>
                          <a:pt x="358578" y="114245"/>
                          <a:pt x="354638" y="94548"/>
                          <a:pt x="358578" y="78790"/>
                        </a:cubicBezTo>
                        <a:cubicBezTo>
                          <a:pt x="378275" y="86669"/>
                          <a:pt x="394033" y="94548"/>
                          <a:pt x="413731" y="102427"/>
                        </a:cubicBezTo>
                        <a:cubicBezTo>
                          <a:pt x="425549" y="106366"/>
                          <a:pt x="437368" y="114245"/>
                          <a:pt x="449186" y="110306"/>
                        </a:cubicBezTo>
                        <a:cubicBezTo>
                          <a:pt x="453126" y="110306"/>
                          <a:pt x="453126" y="106366"/>
                          <a:pt x="453126" y="106366"/>
                        </a:cubicBezTo>
                        <a:cubicBezTo>
                          <a:pt x="449186" y="86669"/>
                          <a:pt x="429489" y="74850"/>
                          <a:pt x="421610" y="59092"/>
                        </a:cubicBezTo>
                        <a:cubicBezTo>
                          <a:pt x="441307" y="66971"/>
                          <a:pt x="461004" y="74850"/>
                          <a:pt x="480702" y="78790"/>
                        </a:cubicBezTo>
                        <a:cubicBezTo>
                          <a:pt x="524036" y="90608"/>
                          <a:pt x="575250" y="106366"/>
                          <a:pt x="618584" y="98487"/>
                        </a:cubicBezTo>
                        <a:cubicBezTo>
                          <a:pt x="622523" y="98487"/>
                          <a:pt x="622523" y="94548"/>
                          <a:pt x="622523" y="90608"/>
                        </a:cubicBezTo>
                        <a:cubicBezTo>
                          <a:pt x="610705" y="66971"/>
                          <a:pt x="587068" y="51213"/>
                          <a:pt x="571310" y="35455"/>
                        </a:cubicBezTo>
                        <a:cubicBezTo>
                          <a:pt x="559492" y="23637"/>
                          <a:pt x="547673" y="11818"/>
                          <a:pt x="539794" y="0"/>
                        </a:cubicBezTo>
                        <a:cubicBezTo>
                          <a:pt x="567371" y="7879"/>
                          <a:pt x="594947" y="15758"/>
                          <a:pt x="622523" y="23637"/>
                        </a:cubicBezTo>
                        <a:cubicBezTo>
                          <a:pt x="657979" y="31516"/>
                          <a:pt x="697373" y="39395"/>
                          <a:pt x="732829" y="51213"/>
                        </a:cubicBezTo>
                        <a:cubicBezTo>
                          <a:pt x="764345" y="59092"/>
                          <a:pt x="791921" y="63032"/>
                          <a:pt x="823437" y="59092"/>
                        </a:cubicBezTo>
                        <a:cubicBezTo>
                          <a:pt x="827376" y="59092"/>
                          <a:pt x="827376" y="55153"/>
                          <a:pt x="827376" y="51213"/>
                        </a:cubicBezTo>
                        <a:cubicBezTo>
                          <a:pt x="815558" y="35455"/>
                          <a:pt x="803740" y="23637"/>
                          <a:pt x="791921" y="11818"/>
                        </a:cubicBezTo>
                        <a:cubicBezTo>
                          <a:pt x="906166" y="27576"/>
                          <a:pt x="1032230" y="78790"/>
                          <a:pt x="1079503" y="185156"/>
                        </a:cubicBezTo>
                        <a:cubicBezTo>
                          <a:pt x="1095261" y="224551"/>
                          <a:pt x="1103140" y="263945"/>
                          <a:pt x="1111019" y="303340"/>
                        </a:cubicBezTo>
                        <a:cubicBezTo>
                          <a:pt x="1114959" y="330917"/>
                          <a:pt x="1114959" y="362432"/>
                          <a:pt x="1118898" y="390009"/>
                        </a:cubicBezTo>
                        <a:cubicBezTo>
                          <a:pt x="1118898" y="401827"/>
                          <a:pt x="1126777" y="429404"/>
                          <a:pt x="1146475" y="417585"/>
                        </a:cubicBezTo>
                        <a:cubicBezTo>
                          <a:pt x="1181930" y="393948"/>
                          <a:pt x="1205567" y="441222"/>
                          <a:pt x="1217385" y="464859"/>
                        </a:cubicBezTo>
                        <a:cubicBezTo>
                          <a:pt x="1217385" y="468798"/>
                          <a:pt x="1221325" y="468798"/>
                          <a:pt x="1225264" y="464859"/>
                        </a:cubicBezTo>
                        <a:cubicBezTo>
                          <a:pt x="1244962" y="449101"/>
                          <a:pt x="1244962" y="417585"/>
                          <a:pt x="1248901" y="393948"/>
                        </a:cubicBezTo>
                        <a:cubicBezTo>
                          <a:pt x="1252841" y="362432"/>
                          <a:pt x="1252841" y="334856"/>
                          <a:pt x="1252841" y="303340"/>
                        </a:cubicBezTo>
                        <a:cubicBezTo>
                          <a:pt x="1276478" y="326977"/>
                          <a:pt x="1288296" y="358493"/>
                          <a:pt x="1296175" y="390009"/>
                        </a:cubicBezTo>
                        <a:cubicBezTo>
                          <a:pt x="1296175" y="390009"/>
                          <a:pt x="1292236" y="390009"/>
                          <a:pt x="1292236" y="386069"/>
                        </a:cubicBezTo>
                        <a:cubicBezTo>
                          <a:pt x="1284357" y="366372"/>
                          <a:pt x="1276478" y="350614"/>
                          <a:pt x="1264659" y="338796"/>
                        </a:cubicBezTo>
                        <a:cubicBezTo>
                          <a:pt x="1276478" y="366372"/>
                          <a:pt x="1276478" y="401827"/>
                          <a:pt x="1272538" y="429404"/>
                        </a:cubicBezTo>
                        <a:cubicBezTo>
                          <a:pt x="1264659" y="476677"/>
                          <a:pt x="1241022" y="520012"/>
                          <a:pt x="1213446" y="555467"/>
                        </a:cubicBezTo>
                        <a:cubicBezTo>
                          <a:pt x="1185870" y="586983"/>
                          <a:pt x="1154354" y="618499"/>
                          <a:pt x="1118898" y="642136"/>
                        </a:cubicBezTo>
                        <a:cubicBezTo>
                          <a:pt x="1126777" y="685470"/>
                          <a:pt x="1126777" y="724865"/>
                          <a:pt x="1107080" y="764260"/>
                        </a:cubicBezTo>
                        <a:cubicBezTo>
                          <a:pt x="1067685" y="846989"/>
                          <a:pt x="977077" y="890323"/>
                          <a:pt x="902227" y="929718"/>
                        </a:cubicBezTo>
                        <a:cubicBezTo>
                          <a:pt x="811619" y="976992"/>
                          <a:pt x="701313" y="992750"/>
                          <a:pt x="598886" y="984871"/>
                        </a:cubicBezTo>
                        <a:cubicBezTo>
                          <a:pt x="496460" y="976992"/>
                          <a:pt x="405852" y="933657"/>
                          <a:pt x="327062" y="874565"/>
                        </a:cubicBezTo>
                        <a:cubicBezTo>
                          <a:pt x="307365" y="858807"/>
                          <a:pt x="291607" y="843049"/>
                          <a:pt x="275849" y="823352"/>
                        </a:cubicBezTo>
                        <a:cubicBezTo>
                          <a:pt x="264030" y="823352"/>
                          <a:pt x="256151" y="823352"/>
                          <a:pt x="244333" y="823352"/>
                        </a:cubicBezTo>
                        <a:cubicBezTo>
                          <a:pt x="216756" y="819412"/>
                          <a:pt x="189180" y="811533"/>
                          <a:pt x="165543" y="799715"/>
                        </a:cubicBezTo>
                        <a:cubicBezTo>
                          <a:pt x="114330" y="780017"/>
                          <a:pt x="74935" y="744562"/>
                          <a:pt x="43419" y="697288"/>
                        </a:cubicBezTo>
                        <a:close/>
                      </a:path>
                    </a:pathLst>
                  </a:custGeom>
                  <a:solidFill>
                    <a:srgbClr val="512B11">
                      <a:alpha val="50000"/>
                    </a:srgbClr>
                  </a:solidFill>
                  <a:ln w="39379" cap="flat">
                    <a:noFill/>
                    <a:prstDash val="solid"/>
                    <a:miter/>
                  </a:ln>
                </p:spPr>
                <p:txBody>
                  <a:bodyPr rtlCol="0" anchor="ctr"/>
                  <a:lstStyle/>
                  <a:p>
                    <a:endParaRPr lang="en-US"/>
                  </a:p>
                </p:txBody>
              </p:sp>
              <p:grpSp>
                <p:nvGrpSpPr>
                  <p:cNvPr id="3654" name="Graphic 2510">
                    <a:extLst>
                      <a:ext uri="{FF2B5EF4-FFF2-40B4-BE49-F238E27FC236}">
                        <a16:creationId xmlns:a16="http://schemas.microsoft.com/office/drawing/2014/main" xmlns="" id="{5A325112-70D9-4D6D-9C88-4004B070D67C}"/>
                      </a:ext>
                    </a:extLst>
                  </p:cNvPr>
                  <p:cNvGrpSpPr/>
                  <p:nvPr/>
                </p:nvGrpSpPr>
                <p:grpSpPr>
                  <a:xfrm>
                    <a:off x="12567665" y="1524515"/>
                    <a:ext cx="1124150" cy="247604"/>
                    <a:chOff x="12567665" y="1524515"/>
                    <a:chExt cx="1124150" cy="247604"/>
                  </a:xfrm>
                </p:grpSpPr>
                <p:grpSp>
                  <p:nvGrpSpPr>
                    <p:cNvPr id="3655" name="Graphic 2510">
                      <a:extLst>
                        <a:ext uri="{FF2B5EF4-FFF2-40B4-BE49-F238E27FC236}">
                          <a16:creationId xmlns:a16="http://schemas.microsoft.com/office/drawing/2014/main" xmlns="" id="{7715DA35-7C68-47A5-9AF9-4DB08A7658BB}"/>
                        </a:ext>
                      </a:extLst>
                    </p:cNvPr>
                    <p:cNvGrpSpPr/>
                    <p:nvPr/>
                  </p:nvGrpSpPr>
                  <p:grpSpPr>
                    <a:xfrm>
                      <a:off x="13565853" y="1524515"/>
                      <a:ext cx="125962" cy="172753"/>
                      <a:chOff x="13565853" y="1524515"/>
                      <a:chExt cx="125962" cy="172753"/>
                    </a:xfrm>
                  </p:grpSpPr>
                  <p:sp>
                    <p:nvSpPr>
                      <p:cNvPr id="3656" name="Freeform: Shape 3655">
                        <a:extLst>
                          <a:ext uri="{FF2B5EF4-FFF2-40B4-BE49-F238E27FC236}">
                            <a16:creationId xmlns:a16="http://schemas.microsoft.com/office/drawing/2014/main" xmlns="" id="{12C81902-0D5A-44A9-9E8F-17EB7D746E31}"/>
                          </a:ext>
                        </a:extLst>
                      </p:cNvPr>
                      <p:cNvSpPr/>
                      <p:nvPr/>
                    </p:nvSpPr>
                    <p:spPr>
                      <a:xfrm>
                        <a:off x="13568719" y="1524515"/>
                        <a:ext cx="122664" cy="160935"/>
                      </a:xfrm>
                      <a:custGeom>
                        <a:avLst/>
                        <a:gdLst>
                          <a:gd name="connsiteX0" fmla="*/ 1074 w 122664"/>
                          <a:gd name="connsiteY0" fmla="*/ 97904 h 160935"/>
                          <a:gd name="connsiteX1" fmla="*/ 24711 w 122664"/>
                          <a:gd name="connsiteY1" fmla="*/ 153057 h 160935"/>
                          <a:gd name="connsiteX2" fmla="*/ 71984 w 122664"/>
                          <a:gd name="connsiteY2" fmla="*/ 156996 h 160935"/>
                          <a:gd name="connsiteX3" fmla="*/ 119258 w 122664"/>
                          <a:gd name="connsiteY3" fmla="*/ 58509 h 160935"/>
                          <a:gd name="connsiteX4" fmla="*/ 44408 w 122664"/>
                          <a:gd name="connsiteY4" fmla="*/ 3356 h 160935"/>
                          <a:gd name="connsiteX5" fmla="*/ 8953 w 122664"/>
                          <a:gd name="connsiteY5" fmla="*/ 42751 h 160935"/>
                          <a:gd name="connsiteX6" fmla="*/ 1074 w 122664"/>
                          <a:gd name="connsiteY6" fmla="*/ 93964 h 160935"/>
                          <a:gd name="connsiteX7" fmla="*/ 1074 w 122664"/>
                          <a:gd name="connsiteY7" fmla="*/ 97904 h 16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2664" h="160935">
                            <a:moveTo>
                              <a:pt x="1074" y="97904"/>
                            </a:moveTo>
                            <a:cubicBezTo>
                              <a:pt x="5013" y="117601"/>
                              <a:pt x="12892" y="137299"/>
                              <a:pt x="24711" y="153057"/>
                            </a:cubicBezTo>
                            <a:cubicBezTo>
                              <a:pt x="36529" y="164875"/>
                              <a:pt x="60166" y="160935"/>
                              <a:pt x="71984" y="156996"/>
                            </a:cubicBezTo>
                            <a:cubicBezTo>
                              <a:pt x="111379" y="145178"/>
                              <a:pt x="131077" y="97904"/>
                              <a:pt x="119258" y="58509"/>
                            </a:cubicBezTo>
                            <a:cubicBezTo>
                              <a:pt x="111379" y="30933"/>
                              <a:pt x="79863" y="-12402"/>
                              <a:pt x="44408" y="3356"/>
                            </a:cubicBezTo>
                            <a:cubicBezTo>
                              <a:pt x="28650" y="11235"/>
                              <a:pt x="16832" y="26993"/>
                              <a:pt x="8953" y="42751"/>
                            </a:cubicBezTo>
                            <a:cubicBezTo>
                              <a:pt x="5013" y="58509"/>
                              <a:pt x="-2866" y="74267"/>
                              <a:pt x="1074" y="93964"/>
                            </a:cubicBezTo>
                            <a:cubicBezTo>
                              <a:pt x="1074" y="93964"/>
                              <a:pt x="1074" y="97904"/>
                              <a:pt x="1074" y="97904"/>
                            </a:cubicBezTo>
                            <a:close/>
                          </a:path>
                        </a:pathLst>
                      </a:custGeom>
                      <a:solidFill>
                        <a:srgbClr val="FBCA8F"/>
                      </a:solidFill>
                      <a:ln w="39379" cap="flat">
                        <a:noFill/>
                        <a:prstDash val="solid"/>
                        <a:miter/>
                      </a:ln>
                    </p:spPr>
                    <p:txBody>
                      <a:bodyPr rtlCol="0" anchor="ctr"/>
                      <a:lstStyle/>
                      <a:p>
                        <a:endParaRPr lang="en-US"/>
                      </a:p>
                    </p:txBody>
                  </p:sp>
                  <p:sp>
                    <p:nvSpPr>
                      <p:cNvPr id="3657" name="Freeform: Shape 3656">
                        <a:extLst>
                          <a:ext uri="{FF2B5EF4-FFF2-40B4-BE49-F238E27FC236}">
                            <a16:creationId xmlns:a16="http://schemas.microsoft.com/office/drawing/2014/main" xmlns="" id="{F00BCA66-3AA2-4593-9F54-EBA15A185832}"/>
                          </a:ext>
                        </a:extLst>
                      </p:cNvPr>
                      <p:cNvSpPr/>
                      <p:nvPr/>
                    </p:nvSpPr>
                    <p:spPr>
                      <a:xfrm>
                        <a:off x="13565853" y="1531811"/>
                        <a:ext cx="125962" cy="165458"/>
                      </a:xfrm>
                      <a:custGeom>
                        <a:avLst/>
                        <a:gdLst>
                          <a:gd name="connsiteX0" fmla="*/ 27576 w 125962"/>
                          <a:gd name="connsiteY0" fmla="*/ 149700 h 165458"/>
                          <a:gd name="connsiteX1" fmla="*/ 0 w 125962"/>
                          <a:gd name="connsiteY1" fmla="*/ 94547 h 165458"/>
                          <a:gd name="connsiteX2" fmla="*/ 0 w 125962"/>
                          <a:gd name="connsiteY2" fmla="*/ 90608 h 165458"/>
                          <a:gd name="connsiteX3" fmla="*/ 0 w 125962"/>
                          <a:gd name="connsiteY3" fmla="*/ 90608 h 165458"/>
                          <a:gd name="connsiteX4" fmla="*/ 7879 w 125962"/>
                          <a:gd name="connsiteY4" fmla="*/ 43334 h 165458"/>
                          <a:gd name="connsiteX5" fmla="*/ 43334 w 125962"/>
                          <a:gd name="connsiteY5" fmla="*/ 3939 h 165458"/>
                          <a:gd name="connsiteX6" fmla="*/ 59092 w 125962"/>
                          <a:gd name="connsiteY6" fmla="*/ 0 h 165458"/>
                          <a:gd name="connsiteX7" fmla="*/ 122124 w 125962"/>
                          <a:gd name="connsiteY7" fmla="*/ 59092 h 165458"/>
                          <a:gd name="connsiteX8" fmla="*/ 74850 w 125962"/>
                          <a:gd name="connsiteY8" fmla="*/ 161519 h 165458"/>
                          <a:gd name="connsiteX9" fmla="*/ 51213 w 125962"/>
                          <a:gd name="connsiteY9" fmla="*/ 165458 h 165458"/>
                          <a:gd name="connsiteX10" fmla="*/ 51213 w 125962"/>
                          <a:gd name="connsiteY10" fmla="*/ 165458 h 165458"/>
                          <a:gd name="connsiteX11" fmla="*/ 27576 w 125962"/>
                          <a:gd name="connsiteY11" fmla="*/ 149700 h 165458"/>
                          <a:gd name="connsiteX12" fmla="*/ 51213 w 125962"/>
                          <a:gd name="connsiteY12" fmla="*/ 3939 h 165458"/>
                          <a:gd name="connsiteX13" fmla="*/ 19697 w 125962"/>
                          <a:gd name="connsiteY13" fmla="*/ 39395 h 165458"/>
                          <a:gd name="connsiteX14" fmla="*/ 11818 w 125962"/>
                          <a:gd name="connsiteY14" fmla="*/ 86668 h 165458"/>
                          <a:gd name="connsiteX15" fmla="*/ 7879 w 125962"/>
                          <a:gd name="connsiteY15" fmla="*/ 90608 h 165458"/>
                          <a:gd name="connsiteX16" fmla="*/ 31516 w 125962"/>
                          <a:gd name="connsiteY16" fmla="*/ 145761 h 165458"/>
                          <a:gd name="connsiteX17" fmla="*/ 55153 w 125962"/>
                          <a:gd name="connsiteY17" fmla="*/ 153640 h 165458"/>
                          <a:gd name="connsiteX18" fmla="*/ 78790 w 125962"/>
                          <a:gd name="connsiteY18" fmla="*/ 149700 h 165458"/>
                          <a:gd name="connsiteX19" fmla="*/ 122124 w 125962"/>
                          <a:gd name="connsiteY19" fmla="*/ 55153 h 165458"/>
                          <a:gd name="connsiteX20" fmla="*/ 66971 w 125962"/>
                          <a:gd name="connsiteY20" fmla="*/ 0 h 165458"/>
                          <a:gd name="connsiteX21" fmla="*/ 51213 w 125962"/>
                          <a:gd name="connsiteY21" fmla="*/ 3939 h 165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5962" h="165458">
                            <a:moveTo>
                              <a:pt x="27576" y="149700"/>
                            </a:moveTo>
                            <a:cubicBezTo>
                              <a:pt x="11818" y="133942"/>
                              <a:pt x="3939" y="114245"/>
                              <a:pt x="0" y="94547"/>
                            </a:cubicBezTo>
                            <a:cubicBezTo>
                              <a:pt x="0" y="94547"/>
                              <a:pt x="0" y="90608"/>
                              <a:pt x="0" y="90608"/>
                            </a:cubicBezTo>
                            <a:cubicBezTo>
                              <a:pt x="0" y="90608"/>
                              <a:pt x="0" y="90608"/>
                              <a:pt x="0" y="90608"/>
                            </a:cubicBezTo>
                            <a:cubicBezTo>
                              <a:pt x="0" y="74850"/>
                              <a:pt x="3939" y="55153"/>
                              <a:pt x="7879" y="43334"/>
                            </a:cubicBezTo>
                            <a:cubicBezTo>
                              <a:pt x="15758" y="23637"/>
                              <a:pt x="27576" y="7879"/>
                              <a:pt x="43334" y="3939"/>
                            </a:cubicBezTo>
                            <a:cubicBezTo>
                              <a:pt x="47274" y="0"/>
                              <a:pt x="55153" y="0"/>
                              <a:pt x="59092" y="0"/>
                            </a:cubicBezTo>
                            <a:cubicBezTo>
                              <a:pt x="90608" y="0"/>
                              <a:pt x="114245" y="35455"/>
                              <a:pt x="122124" y="59092"/>
                            </a:cubicBezTo>
                            <a:cubicBezTo>
                              <a:pt x="133942" y="98487"/>
                              <a:pt x="118184" y="145761"/>
                              <a:pt x="74850" y="161519"/>
                            </a:cubicBezTo>
                            <a:cubicBezTo>
                              <a:pt x="66971" y="165458"/>
                              <a:pt x="59092" y="165458"/>
                              <a:pt x="51213" y="165458"/>
                            </a:cubicBezTo>
                            <a:lnTo>
                              <a:pt x="51213" y="165458"/>
                            </a:lnTo>
                            <a:cubicBezTo>
                              <a:pt x="43334" y="157579"/>
                              <a:pt x="31516" y="157579"/>
                              <a:pt x="27576" y="149700"/>
                            </a:cubicBezTo>
                            <a:close/>
                            <a:moveTo>
                              <a:pt x="51213" y="3939"/>
                            </a:moveTo>
                            <a:cubicBezTo>
                              <a:pt x="39395" y="11818"/>
                              <a:pt x="27576" y="23637"/>
                              <a:pt x="19697" y="39395"/>
                            </a:cubicBezTo>
                            <a:cubicBezTo>
                              <a:pt x="15758" y="51213"/>
                              <a:pt x="7879" y="70911"/>
                              <a:pt x="11818" y="86668"/>
                            </a:cubicBezTo>
                            <a:cubicBezTo>
                              <a:pt x="11818" y="86668"/>
                              <a:pt x="11818" y="90608"/>
                              <a:pt x="7879" y="90608"/>
                            </a:cubicBezTo>
                            <a:cubicBezTo>
                              <a:pt x="11818" y="110305"/>
                              <a:pt x="15758" y="130003"/>
                              <a:pt x="31516" y="145761"/>
                            </a:cubicBezTo>
                            <a:cubicBezTo>
                              <a:pt x="35455" y="149700"/>
                              <a:pt x="43334" y="153640"/>
                              <a:pt x="55153" y="153640"/>
                            </a:cubicBezTo>
                            <a:cubicBezTo>
                              <a:pt x="63032" y="153640"/>
                              <a:pt x="70911" y="153640"/>
                              <a:pt x="78790" y="149700"/>
                            </a:cubicBezTo>
                            <a:cubicBezTo>
                              <a:pt x="118184" y="137882"/>
                              <a:pt x="133942" y="90608"/>
                              <a:pt x="122124" y="55153"/>
                            </a:cubicBezTo>
                            <a:cubicBezTo>
                              <a:pt x="114245" y="31516"/>
                              <a:pt x="90608" y="0"/>
                              <a:pt x="66971" y="0"/>
                            </a:cubicBezTo>
                            <a:cubicBezTo>
                              <a:pt x="59092" y="0"/>
                              <a:pt x="55153" y="0"/>
                              <a:pt x="51213" y="3939"/>
                            </a:cubicBezTo>
                            <a:close/>
                          </a:path>
                        </a:pathLst>
                      </a:custGeom>
                      <a:solidFill>
                        <a:srgbClr val="D97E31"/>
                      </a:solidFill>
                      <a:ln w="39379" cap="flat">
                        <a:noFill/>
                        <a:prstDash val="solid"/>
                        <a:miter/>
                      </a:ln>
                    </p:spPr>
                    <p:txBody>
                      <a:bodyPr rtlCol="0" anchor="ctr"/>
                      <a:lstStyle/>
                      <a:p>
                        <a:endParaRPr lang="en-US"/>
                      </a:p>
                    </p:txBody>
                  </p:sp>
                </p:grpSp>
                <p:sp>
                  <p:nvSpPr>
                    <p:cNvPr id="3658" name="Freeform: Shape 3657">
                      <a:extLst>
                        <a:ext uri="{FF2B5EF4-FFF2-40B4-BE49-F238E27FC236}">
                          <a16:creationId xmlns:a16="http://schemas.microsoft.com/office/drawing/2014/main" xmlns="" id="{C693E7E8-4018-4D4B-9EF8-3586B592BFEB}"/>
                        </a:ext>
                      </a:extLst>
                    </p:cNvPr>
                    <p:cNvSpPr/>
                    <p:nvPr/>
                  </p:nvSpPr>
                  <p:spPr>
                    <a:xfrm>
                      <a:off x="13607035" y="1556243"/>
                      <a:ext cx="57908" cy="105570"/>
                    </a:xfrm>
                    <a:custGeom>
                      <a:avLst/>
                      <a:gdLst>
                        <a:gd name="connsiteX0" fmla="*/ 13971 w 57908"/>
                        <a:gd name="connsiteY0" fmla="*/ 54357 h 105570"/>
                        <a:gd name="connsiteX1" fmla="*/ 10031 w 57908"/>
                        <a:gd name="connsiteY1" fmla="*/ 3144 h 105570"/>
                        <a:gd name="connsiteX2" fmla="*/ 57305 w 57908"/>
                        <a:gd name="connsiteY2" fmla="*/ 38599 h 105570"/>
                        <a:gd name="connsiteX3" fmla="*/ 21850 w 57908"/>
                        <a:gd name="connsiteY3" fmla="*/ 105570 h 105570"/>
                        <a:gd name="connsiteX4" fmla="*/ 2153 w 57908"/>
                        <a:gd name="connsiteY4" fmla="*/ 85873 h 105570"/>
                        <a:gd name="connsiteX5" fmla="*/ 6092 w 57908"/>
                        <a:gd name="connsiteY5" fmla="*/ 70115 h 105570"/>
                        <a:gd name="connsiteX6" fmla="*/ 13971 w 57908"/>
                        <a:gd name="connsiteY6" fmla="*/ 54357 h 105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908" h="105570">
                          <a:moveTo>
                            <a:pt x="13971" y="54357"/>
                          </a:moveTo>
                          <a:cubicBezTo>
                            <a:pt x="-1787" y="42538"/>
                            <a:pt x="-5726" y="14962"/>
                            <a:pt x="10031" y="3144"/>
                          </a:cubicBezTo>
                          <a:cubicBezTo>
                            <a:pt x="33668" y="-8675"/>
                            <a:pt x="53366" y="14962"/>
                            <a:pt x="57305" y="38599"/>
                          </a:cubicBezTo>
                          <a:cubicBezTo>
                            <a:pt x="61245" y="62236"/>
                            <a:pt x="45487" y="101631"/>
                            <a:pt x="21850" y="105570"/>
                          </a:cubicBezTo>
                          <a:cubicBezTo>
                            <a:pt x="13971" y="105570"/>
                            <a:pt x="2153" y="97691"/>
                            <a:pt x="2153" y="85873"/>
                          </a:cubicBezTo>
                          <a:cubicBezTo>
                            <a:pt x="2153" y="77994"/>
                            <a:pt x="2153" y="74054"/>
                            <a:pt x="6092" y="70115"/>
                          </a:cubicBezTo>
                          <a:cubicBezTo>
                            <a:pt x="13971" y="66175"/>
                            <a:pt x="13971" y="62236"/>
                            <a:pt x="13971" y="54357"/>
                          </a:cubicBezTo>
                          <a:close/>
                        </a:path>
                      </a:pathLst>
                    </a:custGeom>
                    <a:solidFill>
                      <a:srgbClr val="D97E31">
                        <a:alpha val="50000"/>
                      </a:srgbClr>
                    </a:solidFill>
                    <a:ln w="39379" cap="flat">
                      <a:noFill/>
                      <a:prstDash val="solid"/>
                      <a:miter/>
                    </a:ln>
                  </p:spPr>
                  <p:txBody>
                    <a:bodyPr rtlCol="0" anchor="ctr"/>
                    <a:lstStyle/>
                    <a:p>
                      <a:endParaRPr lang="en-US"/>
                    </a:p>
                  </p:txBody>
                </p:sp>
                <p:grpSp>
                  <p:nvGrpSpPr>
                    <p:cNvPr id="3659" name="Graphic 2510">
                      <a:extLst>
                        <a:ext uri="{FF2B5EF4-FFF2-40B4-BE49-F238E27FC236}">
                          <a16:creationId xmlns:a16="http://schemas.microsoft.com/office/drawing/2014/main" xmlns="" id="{56E70112-907A-4054-B3ED-80B4B20E73C8}"/>
                        </a:ext>
                      </a:extLst>
                    </p:cNvPr>
                    <p:cNvGrpSpPr/>
                    <p:nvPr/>
                  </p:nvGrpSpPr>
                  <p:grpSpPr>
                    <a:xfrm>
                      <a:off x="12567665" y="1576417"/>
                      <a:ext cx="160063" cy="195701"/>
                      <a:chOff x="12567665" y="1576417"/>
                      <a:chExt cx="160063" cy="195701"/>
                    </a:xfrm>
                  </p:grpSpPr>
                  <p:sp>
                    <p:nvSpPr>
                      <p:cNvPr id="3660" name="Freeform: Shape 3659">
                        <a:extLst>
                          <a:ext uri="{FF2B5EF4-FFF2-40B4-BE49-F238E27FC236}">
                            <a16:creationId xmlns:a16="http://schemas.microsoft.com/office/drawing/2014/main" xmlns="" id="{89C0F6AF-0787-4376-9EA1-DD3003680100}"/>
                          </a:ext>
                        </a:extLst>
                      </p:cNvPr>
                      <p:cNvSpPr/>
                      <p:nvPr/>
                    </p:nvSpPr>
                    <p:spPr>
                      <a:xfrm>
                        <a:off x="12570149" y="1576417"/>
                        <a:ext cx="148663" cy="189533"/>
                      </a:xfrm>
                      <a:custGeom>
                        <a:avLst/>
                        <a:gdLst>
                          <a:gd name="connsiteX0" fmla="*/ 18713 w 148663"/>
                          <a:gd name="connsiteY0" fmla="*/ 156307 h 189533"/>
                          <a:gd name="connsiteX1" fmla="*/ 125079 w 148663"/>
                          <a:gd name="connsiteY1" fmla="*/ 168125 h 189533"/>
                          <a:gd name="connsiteX2" fmla="*/ 109321 w 148663"/>
                          <a:gd name="connsiteY2" fmla="*/ 34183 h 189533"/>
                          <a:gd name="connsiteX3" fmla="*/ 105381 w 148663"/>
                          <a:gd name="connsiteY3" fmla="*/ 34183 h 189533"/>
                          <a:gd name="connsiteX4" fmla="*/ 22652 w 148663"/>
                          <a:gd name="connsiteY4" fmla="*/ 10546 h 189533"/>
                          <a:gd name="connsiteX5" fmla="*/ 18713 w 148663"/>
                          <a:gd name="connsiteY5" fmla="*/ 156307 h 189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663" h="189533">
                            <a:moveTo>
                              <a:pt x="18713" y="156307"/>
                            </a:moveTo>
                            <a:cubicBezTo>
                              <a:pt x="42349" y="191762"/>
                              <a:pt x="97502" y="203581"/>
                              <a:pt x="125079" y="168125"/>
                            </a:cubicBezTo>
                            <a:cubicBezTo>
                              <a:pt x="160534" y="128730"/>
                              <a:pt x="156595" y="65699"/>
                              <a:pt x="109321" y="34183"/>
                            </a:cubicBezTo>
                            <a:cubicBezTo>
                              <a:pt x="109321" y="34183"/>
                              <a:pt x="105381" y="34183"/>
                              <a:pt x="105381" y="34183"/>
                            </a:cubicBezTo>
                            <a:cubicBezTo>
                              <a:pt x="85684" y="6607"/>
                              <a:pt x="50228" y="-13091"/>
                              <a:pt x="22652" y="10546"/>
                            </a:cubicBezTo>
                            <a:cubicBezTo>
                              <a:pt x="-8864" y="49941"/>
                              <a:pt x="-4924" y="116912"/>
                              <a:pt x="18713" y="156307"/>
                            </a:cubicBezTo>
                            <a:close/>
                          </a:path>
                        </a:pathLst>
                      </a:custGeom>
                      <a:solidFill>
                        <a:srgbClr val="FBCA8F"/>
                      </a:solidFill>
                      <a:ln w="39379" cap="flat">
                        <a:noFill/>
                        <a:prstDash val="solid"/>
                        <a:miter/>
                      </a:ln>
                    </p:spPr>
                    <p:txBody>
                      <a:bodyPr rtlCol="0" anchor="ctr"/>
                      <a:lstStyle/>
                      <a:p>
                        <a:endParaRPr lang="en-US"/>
                      </a:p>
                    </p:txBody>
                  </p:sp>
                  <p:sp>
                    <p:nvSpPr>
                      <p:cNvPr id="3661" name="Freeform: Shape 3660">
                        <a:extLst>
                          <a:ext uri="{FF2B5EF4-FFF2-40B4-BE49-F238E27FC236}">
                            <a16:creationId xmlns:a16="http://schemas.microsoft.com/office/drawing/2014/main" xmlns="" id="{75095E11-A739-41C4-8B11-B3CBFD893972}"/>
                          </a:ext>
                        </a:extLst>
                      </p:cNvPr>
                      <p:cNvSpPr/>
                      <p:nvPr/>
                    </p:nvSpPr>
                    <p:spPr>
                      <a:xfrm>
                        <a:off x="12567665" y="1579084"/>
                        <a:ext cx="160063" cy="193034"/>
                      </a:xfrm>
                      <a:custGeom>
                        <a:avLst/>
                        <a:gdLst>
                          <a:gd name="connsiteX0" fmla="*/ 21197 w 160063"/>
                          <a:gd name="connsiteY0" fmla="*/ 157579 h 193034"/>
                          <a:gd name="connsiteX1" fmla="*/ 29075 w 160063"/>
                          <a:gd name="connsiteY1" fmla="*/ 11819 h 193034"/>
                          <a:gd name="connsiteX2" fmla="*/ 60591 w 160063"/>
                          <a:gd name="connsiteY2" fmla="*/ 0 h 193034"/>
                          <a:gd name="connsiteX3" fmla="*/ 115744 w 160063"/>
                          <a:gd name="connsiteY3" fmla="*/ 35455 h 193034"/>
                          <a:gd name="connsiteX4" fmla="*/ 119684 w 160063"/>
                          <a:gd name="connsiteY4" fmla="*/ 35455 h 193034"/>
                          <a:gd name="connsiteX5" fmla="*/ 159078 w 160063"/>
                          <a:gd name="connsiteY5" fmla="*/ 98487 h 193034"/>
                          <a:gd name="connsiteX6" fmla="*/ 135442 w 160063"/>
                          <a:gd name="connsiteY6" fmla="*/ 173337 h 193034"/>
                          <a:gd name="connsiteX7" fmla="*/ 84228 w 160063"/>
                          <a:gd name="connsiteY7" fmla="*/ 193035 h 193034"/>
                          <a:gd name="connsiteX8" fmla="*/ 84228 w 160063"/>
                          <a:gd name="connsiteY8" fmla="*/ 193035 h 193034"/>
                          <a:gd name="connsiteX9" fmla="*/ 21197 w 160063"/>
                          <a:gd name="connsiteY9" fmla="*/ 157579 h 193034"/>
                          <a:gd name="connsiteX10" fmla="*/ 111805 w 160063"/>
                          <a:gd name="connsiteY10" fmla="*/ 35455 h 193034"/>
                          <a:gd name="connsiteX11" fmla="*/ 60591 w 160063"/>
                          <a:gd name="connsiteY11" fmla="*/ 3940 h 193034"/>
                          <a:gd name="connsiteX12" fmla="*/ 33015 w 160063"/>
                          <a:gd name="connsiteY12" fmla="*/ 15758 h 193034"/>
                          <a:gd name="connsiteX13" fmla="*/ 25136 w 160063"/>
                          <a:gd name="connsiteY13" fmla="*/ 153640 h 193034"/>
                          <a:gd name="connsiteX14" fmla="*/ 84228 w 160063"/>
                          <a:gd name="connsiteY14" fmla="*/ 185156 h 193034"/>
                          <a:gd name="connsiteX15" fmla="*/ 84228 w 160063"/>
                          <a:gd name="connsiteY15" fmla="*/ 185156 h 193034"/>
                          <a:gd name="connsiteX16" fmla="*/ 127563 w 160063"/>
                          <a:gd name="connsiteY16" fmla="*/ 165458 h 193034"/>
                          <a:gd name="connsiteX17" fmla="*/ 147260 w 160063"/>
                          <a:gd name="connsiteY17" fmla="*/ 94548 h 193034"/>
                          <a:gd name="connsiteX18" fmla="*/ 111805 w 160063"/>
                          <a:gd name="connsiteY18" fmla="*/ 35455 h 193034"/>
                          <a:gd name="connsiteX19" fmla="*/ 111805 w 160063"/>
                          <a:gd name="connsiteY19" fmla="*/ 35455 h 193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0063" h="193034">
                            <a:moveTo>
                              <a:pt x="21197" y="157579"/>
                            </a:moveTo>
                            <a:cubicBezTo>
                              <a:pt x="-6380" y="114245"/>
                              <a:pt x="-10319" y="47274"/>
                              <a:pt x="29075" y="11819"/>
                            </a:cubicBezTo>
                            <a:cubicBezTo>
                              <a:pt x="36954" y="3940"/>
                              <a:pt x="48773" y="0"/>
                              <a:pt x="60591" y="0"/>
                            </a:cubicBezTo>
                            <a:cubicBezTo>
                              <a:pt x="80289" y="0"/>
                              <a:pt x="99986" y="11819"/>
                              <a:pt x="115744" y="35455"/>
                            </a:cubicBezTo>
                            <a:cubicBezTo>
                              <a:pt x="115744" y="35455"/>
                              <a:pt x="119684" y="35455"/>
                              <a:pt x="119684" y="35455"/>
                            </a:cubicBezTo>
                            <a:cubicBezTo>
                              <a:pt x="139381" y="47274"/>
                              <a:pt x="155139" y="70911"/>
                              <a:pt x="159078" y="98487"/>
                            </a:cubicBezTo>
                            <a:cubicBezTo>
                              <a:pt x="163018" y="126063"/>
                              <a:pt x="155139" y="153640"/>
                              <a:pt x="135442" y="173337"/>
                            </a:cubicBezTo>
                            <a:cubicBezTo>
                              <a:pt x="123623" y="185156"/>
                              <a:pt x="103926" y="193035"/>
                              <a:pt x="84228" y="193035"/>
                            </a:cubicBezTo>
                            <a:lnTo>
                              <a:pt x="84228" y="193035"/>
                            </a:lnTo>
                            <a:cubicBezTo>
                              <a:pt x="56652" y="193035"/>
                              <a:pt x="33015" y="177277"/>
                              <a:pt x="21197" y="157579"/>
                            </a:cubicBezTo>
                            <a:close/>
                            <a:moveTo>
                              <a:pt x="111805" y="35455"/>
                            </a:moveTo>
                            <a:cubicBezTo>
                              <a:pt x="96047" y="15758"/>
                              <a:pt x="76349" y="3940"/>
                              <a:pt x="60591" y="3940"/>
                            </a:cubicBezTo>
                            <a:cubicBezTo>
                              <a:pt x="52712" y="3940"/>
                              <a:pt x="40894" y="7879"/>
                              <a:pt x="33015" y="15758"/>
                            </a:cubicBezTo>
                            <a:cubicBezTo>
                              <a:pt x="-2440" y="51213"/>
                              <a:pt x="1499" y="114245"/>
                              <a:pt x="25136" y="153640"/>
                            </a:cubicBezTo>
                            <a:cubicBezTo>
                              <a:pt x="36954" y="173337"/>
                              <a:pt x="60591" y="185156"/>
                              <a:pt x="84228" y="185156"/>
                            </a:cubicBezTo>
                            <a:lnTo>
                              <a:pt x="84228" y="185156"/>
                            </a:lnTo>
                            <a:cubicBezTo>
                              <a:pt x="99986" y="185156"/>
                              <a:pt x="115744" y="177277"/>
                              <a:pt x="127563" y="165458"/>
                            </a:cubicBezTo>
                            <a:cubicBezTo>
                              <a:pt x="143321" y="145761"/>
                              <a:pt x="151200" y="122124"/>
                              <a:pt x="147260" y="94548"/>
                            </a:cubicBezTo>
                            <a:cubicBezTo>
                              <a:pt x="147260" y="70911"/>
                              <a:pt x="135442" y="51213"/>
                              <a:pt x="111805" y="35455"/>
                            </a:cubicBezTo>
                            <a:cubicBezTo>
                              <a:pt x="111805" y="39395"/>
                              <a:pt x="111805" y="35455"/>
                              <a:pt x="111805" y="35455"/>
                            </a:cubicBezTo>
                            <a:close/>
                          </a:path>
                        </a:pathLst>
                      </a:custGeom>
                      <a:solidFill>
                        <a:srgbClr val="D97E31"/>
                      </a:solidFill>
                      <a:ln w="39379" cap="flat">
                        <a:noFill/>
                        <a:prstDash val="solid"/>
                        <a:miter/>
                      </a:ln>
                    </p:spPr>
                    <p:txBody>
                      <a:bodyPr rtlCol="0" anchor="ctr"/>
                      <a:lstStyle/>
                      <a:p>
                        <a:endParaRPr lang="en-US"/>
                      </a:p>
                    </p:txBody>
                  </p:sp>
                </p:grpSp>
                <p:sp>
                  <p:nvSpPr>
                    <p:cNvPr id="3662" name="Freeform: Shape 3661">
                      <a:extLst>
                        <a:ext uri="{FF2B5EF4-FFF2-40B4-BE49-F238E27FC236}">
                          <a16:creationId xmlns:a16="http://schemas.microsoft.com/office/drawing/2014/main" xmlns="" id="{739D5FD7-40A3-450F-80DF-3D65F693018E}"/>
                        </a:ext>
                      </a:extLst>
                    </p:cNvPr>
                    <p:cNvSpPr/>
                    <p:nvPr/>
                  </p:nvSpPr>
                  <p:spPr>
                    <a:xfrm>
                      <a:off x="12591865" y="1630298"/>
                      <a:ext cx="75786" cy="111534"/>
                    </a:xfrm>
                    <a:custGeom>
                      <a:avLst/>
                      <a:gdLst>
                        <a:gd name="connsiteX0" fmla="*/ 36391 w 75786"/>
                        <a:gd name="connsiteY0" fmla="*/ 0 h 111534"/>
                        <a:gd name="connsiteX1" fmla="*/ 60028 w 75786"/>
                        <a:gd name="connsiteY1" fmla="*/ 23637 h 111534"/>
                        <a:gd name="connsiteX2" fmla="*/ 63968 w 75786"/>
                        <a:gd name="connsiteY2" fmla="*/ 43334 h 111534"/>
                        <a:gd name="connsiteX3" fmla="*/ 56089 w 75786"/>
                        <a:gd name="connsiteY3" fmla="*/ 63032 h 111534"/>
                        <a:gd name="connsiteX4" fmla="*/ 75786 w 75786"/>
                        <a:gd name="connsiteY4" fmla="*/ 86668 h 111534"/>
                        <a:gd name="connsiteX5" fmla="*/ 63968 w 75786"/>
                        <a:gd name="connsiteY5" fmla="*/ 110305 h 111534"/>
                        <a:gd name="connsiteX6" fmla="*/ 936 w 75786"/>
                        <a:gd name="connsiteY6" fmla="*/ 59092 h 111534"/>
                        <a:gd name="connsiteX7" fmla="*/ 36391 w 75786"/>
                        <a:gd name="connsiteY7" fmla="*/ 0 h 111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786" h="111534">
                          <a:moveTo>
                            <a:pt x="36391" y="0"/>
                          </a:moveTo>
                          <a:cubicBezTo>
                            <a:pt x="48210" y="0"/>
                            <a:pt x="56089" y="11818"/>
                            <a:pt x="60028" y="23637"/>
                          </a:cubicBezTo>
                          <a:cubicBezTo>
                            <a:pt x="63968" y="27576"/>
                            <a:pt x="67907" y="35455"/>
                            <a:pt x="63968" y="43334"/>
                          </a:cubicBezTo>
                          <a:cubicBezTo>
                            <a:pt x="63968" y="47274"/>
                            <a:pt x="60028" y="55153"/>
                            <a:pt x="56089" y="63032"/>
                          </a:cubicBezTo>
                          <a:cubicBezTo>
                            <a:pt x="63968" y="70911"/>
                            <a:pt x="75786" y="74850"/>
                            <a:pt x="75786" y="86668"/>
                          </a:cubicBezTo>
                          <a:cubicBezTo>
                            <a:pt x="75786" y="94547"/>
                            <a:pt x="75786" y="106366"/>
                            <a:pt x="63968" y="110305"/>
                          </a:cubicBezTo>
                          <a:cubicBezTo>
                            <a:pt x="32452" y="118184"/>
                            <a:pt x="8815" y="86668"/>
                            <a:pt x="936" y="59092"/>
                          </a:cubicBezTo>
                          <a:cubicBezTo>
                            <a:pt x="-3003" y="31516"/>
                            <a:pt x="4876" y="0"/>
                            <a:pt x="36391" y="0"/>
                          </a:cubicBezTo>
                          <a:close/>
                        </a:path>
                      </a:pathLst>
                    </a:custGeom>
                    <a:solidFill>
                      <a:srgbClr val="D97E31">
                        <a:alpha val="50000"/>
                      </a:srgbClr>
                    </a:solidFill>
                    <a:ln w="39379" cap="flat">
                      <a:noFill/>
                      <a:prstDash val="solid"/>
                      <a:miter/>
                    </a:ln>
                  </p:spPr>
                  <p:txBody>
                    <a:bodyPr rtlCol="0" anchor="ctr"/>
                    <a:lstStyle/>
                    <a:p>
                      <a:endParaRPr lang="en-US"/>
                    </a:p>
                  </p:txBody>
                </p:sp>
                <p:sp>
                  <p:nvSpPr>
                    <p:cNvPr id="3663" name="Freeform: Shape 3662">
                      <a:extLst>
                        <a:ext uri="{FF2B5EF4-FFF2-40B4-BE49-F238E27FC236}">
                          <a16:creationId xmlns:a16="http://schemas.microsoft.com/office/drawing/2014/main" xmlns="" id="{FD8180FF-9BDB-429F-8790-944B9AC8DB0E}"/>
                        </a:ext>
                      </a:extLst>
                    </p:cNvPr>
                    <p:cNvSpPr/>
                    <p:nvPr/>
                  </p:nvSpPr>
                  <p:spPr>
                    <a:xfrm>
                      <a:off x="13607035" y="1555447"/>
                      <a:ext cx="41547" cy="106366"/>
                    </a:xfrm>
                    <a:custGeom>
                      <a:avLst/>
                      <a:gdLst>
                        <a:gd name="connsiteX0" fmla="*/ 13971 w 41547"/>
                        <a:gd name="connsiteY0" fmla="*/ 55153 h 106366"/>
                        <a:gd name="connsiteX1" fmla="*/ 10031 w 41547"/>
                        <a:gd name="connsiteY1" fmla="*/ 3939 h 106366"/>
                        <a:gd name="connsiteX2" fmla="*/ 25789 w 41547"/>
                        <a:gd name="connsiteY2" fmla="*/ 0 h 106366"/>
                        <a:gd name="connsiteX3" fmla="*/ 13971 w 41547"/>
                        <a:gd name="connsiteY3" fmla="*/ 23637 h 106366"/>
                        <a:gd name="connsiteX4" fmla="*/ 33668 w 41547"/>
                        <a:gd name="connsiteY4" fmla="*/ 55153 h 106366"/>
                        <a:gd name="connsiteX5" fmla="*/ 21850 w 41547"/>
                        <a:gd name="connsiteY5" fmla="*/ 90608 h 106366"/>
                        <a:gd name="connsiteX6" fmla="*/ 41547 w 41547"/>
                        <a:gd name="connsiteY6" fmla="*/ 98487 h 106366"/>
                        <a:gd name="connsiteX7" fmla="*/ 25789 w 41547"/>
                        <a:gd name="connsiteY7" fmla="*/ 106366 h 106366"/>
                        <a:gd name="connsiteX8" fmla="*/ 6092 w 41547"/>
                        <a:gd name="connsiteY8" fmla="*/ 86669 h 106366"/>
                        <a:gd name="connsiteX9" fmla="*/ 10031 w 41547"/>
                        <a:gd name="connsiteY9" fmla="*/ 70911 h 106366"/>
                        <a:gd name="connsiteX10" fmla="*/ 13971 w 41547"/>
                        <a:gd name="connsiteY10" fmla="*/ 55153 h 106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47" h="106366">
                          <a:moveTo>
                            <a:pt x="13971" y="55153"/>
                          </a:moveTo>
                          <a:cubicBezTo>
                            <a:pt x="-1787" y="43334"/>
                            <a:pt x="-5726" y="15758"/>
                            <a:pt x="10031" y="3939"/>
                          </a:cubicBezTo>
                          <a:cubicBezTo>
                            <a:pt x="13971" y="0"/>
                            <a:pt x="21850" y="0"/>
                            <a:pt x="25789" y="0"/>
                          </a:cubicBezTo>
                          <a:cubicBezTo>
                            <a:pt x="17910" y="3939"/>
                            <a:pt x="13971" y="11818"/>
                            <a:pt x="13971" y="23637"/>
                          </a:cubicBezTo>
                          <a:cubicBezTo>
                            <a:pt x="13971" y="35455"/>
                            <a:pt x="41547" y="43334"/>
                            <a:pt x="33668" y="55153"/>
                          </a:cubicBezTo>
                          <a:cubicBezTo>
                            <a:pt x="29729" y="63032"/>
                            <a:pt x="13971" y="78790"/>
                            <a:pt x="21850" y="90608"/>
                          </a:cubicBezTo>
                          <a:cubicBezTo>
                            <a:pt x="25789" y="98487"/>
                            <a:pt x="33668" y="102426"/>
                            <a:pt x="41547" y="98487"/>
                          </a:cubicBezTo>
                          <a:cubicBezTo>
                            <a:pt x="37608" y="102426"/>
                            <a:pt x="29729" y="106366"/>
                            <a:pt x="25789" y="106366"/>
                          </a:cubicBezTo>
                          <a:cubicBezTo>
                            <a:pt x="17910" y="106366"/>
                            <a:pt x="6092" y="98487"/>
                            <a:pt x="6092" y="86669"/>
                          </a:cubicBezTo>
                          <a:cubicBezTo>
                            <a:pt x="6092" y="78790"/>
                            <a:pt x="6092" y="74850"/>
                            <a:pt x="10031" y="70911"/>
                          </a:cubicBezTo>
                          <a:cubicBezTo>
                            <a:pt x="13971" y="66971"/>
                            <a:pt x="13971" y="63032"/>
                            <a:pt x="13971" y="55153"/>
                          </a:cubicBezTo>
                          <a:close/>
                        </a:path>
                      </a:pathLst>
                    </a:custGeom>
                    <a:solidFill>
                      <a:srgbClr val="D97E31">
                        <a:alpha val="50000"/>
                      </a:srgbClr>
                    </a:solidFill>
                    <a:ln w="39379" cap="flat">
                      <a:noFill/>
                      <a:prstDash val="solid"/>
                      <a:miter/>
                    </a:ln>
                  </p:spPr>
                  <p:txBody>
                    <a:bodyPr rtlCol="0" anchor="ctr"/>
                    <a:lstStyle/>
                    <a:p>
                      <a:endParaRPr lang="en-US"/>
                    </a:p>
                  </p:txBody>
                </p:sp>
                <p:sp>
                  <p:nvSpPr>
                    <p:cNvPr id="3664" name="Freeform: Shape 3663">
                      <a:extLst>
                        <a:ext uri="{FF2B5EF4-FFF2-40B4-BE49-F238E27FC236}">
                          <a16:creationId xmlns:a16="http://schemas.microsoft.com/office/drawing/2014/main" xmlns="" id="{D4E9C0CA-583B-4318-B9AA-C254B952392B}"/>
                        </a:ext>
                      </a:extLst>
                    </p:cNvPr>
                    <p:cNvSpPr/>
                    <p:nvPr/>
                  </p:nvSpPr>
                  <p:spPr>
                    <a:xfrm>
                      <a:off x="12624316" y="1630298"/>
                      <a:ext cx="43334" cy="112056"/>
                    </a:xfrm>
                    <a:custGeom>
                      <a:avLst/>
                      <a:gdLst>
                        <a:gd name="connsiteX0" fmla="*/ 27576 w 43334"/>
                        <a:gd name="connsiteY0" fmla="*/ 94547 h 112056"/>
                        <a:gd name="connsiteX1" fmla="*/ 11818 w 43334"/>
                        <a:gd name="connsiteY1" fmla="*/ 66971 h 112056"/>
                        <a:gd name="connsiteX2" fmla="*/ 19697 w 43334"/>
                        <a:gd name="connsiteY2" fmla="*/ 31516 h 112056"/>
                        <a:gd name="connsiteX3" fmla="*/ 7879 w 43334"/>
                        <a:gd name="connsiteY3" fmla="*/ 3939 h 112056"/>
                        <a:gd name="connsiteX4" fmla="*/ 0 w 43334"/>
                        <a:gd name="connsiteY4" fmla="*/ 0 h 112056"/>
                        <a:gd name="connsiteX5" fmla="*/ 7879 w 43334"/>
                        <a:gd name="connsiteY5" fmla="*/ 0 h 112056"/>
                        <a:gd name="connsiteX6" fmla="*/ 31516 w 43334"/>
                        <a:gd name="connsiteY6" fmla="*/ 23637 h 112056"/>
                        <a:gd name="connsiteX7" fmla="*/ 31516 w 43334"/>
                        <a:gd name="connsiteY7" fmla="*/ 43334 h 112056"/>
                        <a:gd name="connsiteX8" fmla="*/ 23637 w 43334"/>
                        <a:gd name="connsiteY8" fmla="*/ 63032 h 112056"/>
                        <a:gd name="connsiteX9" fmla="*/ 43334 w 43334"/>
                        <a:gd name="connsiteY9" fmla="*/ 86668 h 112056"/>
                        <a:gd name="connsiteX10" fmla="*/ 31516 w 43334"/>
                        <a:gd name="connsiteY10" fmla="*/ 110305 h 112056"/>
                        <a:gd name="connsiteX11" fmla="*/ 7879 w 43334"/>
                        <a:gd name="connsiteY11" fmla="*/ 110305 h 112056"/>
                        <a:gd name="connsiteX12" fmla="*/ 27576 w 43334"/>
                        <a:gd name="connsiteY12" fmla="*/ 94547 h 112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334" h="112056">
                          <a:moveTo>
                            <a:pt x="27576" y="94547"/>
                          </a:moveTo>
                          <a:cubicBezTo>
                            <a:pt x="31516" y="82729"/>
                            <a:pt x="11818" y="74850"/>
                            <a:pt x="11818" y="66971"/>
                          </a:cubicBezTo>
                          <a:cubicBezTo>
                            <a:pt x="7879" y="55153"/>
                            <a:pt x="19697" y="43334"/>
                            <a:pt x="19697" y="31516"/>
                          </a:cubicBezTo>
                          <a:cubicBezTo>
                            <a:pt x="19697" y="23637"/>
                            <a:pt x="15758" y="7879"/>
                            <a:pt x="7879" y="3939"/>
                          </a:cubicBezTo>
                          <a:cubicBezTo>
                            <a:pt x="3939" y="3939"/>
                            <a:pt x="3939" y="0"/>
                            <a:pt x="0" y="0"/>
                          </a:cubicBezTo>
                          <a:cubicBezTo>
                            <a:pt x="0" y="0"/>
                            <a:pt x="3939" y="0"/>
                            <a:pt x="7879" y="0"/>
                          </a:cubicBezTo>
                          <a:cubicBezTo>
                            <a:pt x="19697" y="0"/>
                            <a:pt x="27576" y="11818"/>
                            <a:pt x="31516" y="23637"/>
                          </a:cubicBezTo>
                          <a:cubicBezTo>
                            <a:pt x="31516" y="27576"/>
                            <a:pt x="35455" y="35455"/>
                            <a:pt x="31516" y="43334"/>
                          </a:cubicBezTo>
                          <a:cubicBezTo>
                            <a:pt x="31516" y="47274"/>
                            <a:pt x="27576" y="55153"/>
                            <a:pt x="23637" y="63032"/>
                          </a:cubicBezTo>
                          <a:cubicBezTo>
                            <a:pt x="31516" y="70911"/>
                            <a:pt x="43334" y="74850"/>
                            <a:pt x="43334" y="86668"/>
                          </a:cubicBezTo>
                          <a:cubicBezTo>
                            <a:pt x="43334" y="94547"/>
                            <a:pt x="43334" y="106366"/>
                            <a:pt x="31516" y="110305"/>
                          </a:cubicBezTo>
                          <a:cubicBezTo>
                            <a:pt x="23637" y="114245"/>
                            <a:pt x="15758" y="110305"/>
                            <a:pt x="7879" y="110305"/>
                          </a:cubicBezTo>
                          <a:cubicBezTo>
                            <a:pt x="19697" y="106366"/>
                            <a:pt x="23637" y="102426"/>
                            <a:pt x="27576" y="94547"/>
                          </a:cubicBezTo>
                          <a:close/>
                        </a:path>
                      </a:pathLst>
                    </a:custGeom>
                    <a:solidFill>
                      <a:srgbClr val="D97E31">
                        <a:alpha val="50000"/>
                      </a:srgbClr>
                    </a:solidFill>
                    <a:ln w="39379" cap="flat">
                      <a:noFill/>
                      <a:prstDash val="solid"/>
                      <a:miter/>
                    </a:ln>
                  </p:spPr>
                  <p:txBody>
                    <a:bodyPr rtlCol="0" anchor="ctr"/>
                    <a:lstStyle/>
                    <a:p>
                      <a:endParaRPr lang="en-US"/>
                    </a:p>
                  </p:txBody>
                </p:sp>
              </p:grpSp>
              <p:grpSp>
                <p:nvGrpSpPr>
                  <p:cNvPr id="3665" name="Graphic 2510">
                    <a:extLst>
                      <a:ext uri="{FF2B5EF4-FFF2-40B4-BE49-F238E27FC236}">
                        <a16:creationId xmlns:a16="http://schemas.microsoft.com/office/drawing/2014/main" xmlns="" id="{97811CA5-51F4-4B19-B99B-7D97E736995E}"/>
                      </a:ext>
                    </a:extLst>
                  </p:cNvPr>
                  <p:cNvGrpSpPr/>
                  <p:nvPr/>
                </p:nvGrpSpPr>
                <p:grpSpPr>
                  <a:xfrm>
                    <a:off x="12675501" y="1092777"/>
                    <a:ext cx="953384" cy="976737"/>
                    <a:chOff x="12675501" y="1092777"/>
                    <a:chExt cx="953384" cy="976737"/>
                  </a:xfrm>
                </p:grpSpPr>
                <p:sp>
                  <p:nvSpPr>
                    <p:cNvPr id="3666" name="Freeform: Shape 3665">
                      <a:extLst>
                        <a:ext uri="{FF2B5EF4-FFF2-40B4-BE49-F238E27FC236}">
                          <a16:creationId xmlns:a16="http://schemas.microsoft.com/office/drawing/2014/main" xmlns="" id="{D62B122B-2C9D-48DB-92EA-C6F879957804}"/>
                        </a:ext>
                      </a:extLst>
                    </p:cNvPr>
                    <p:cNvSpPr/>
                    <p:nvPr/>
                  </p:nvSpPr>
                  <p:spPr>
                    <a:xfrm>
                      <a:off x="12679079" y="1102407"/>
                      <a:ext cx="942910" cy="967107"/>
                    </a:xfrm>
                    <a:custGeom>
                      <a:avLst/>
                      <a:gdLst>
                        <a:gd name="connsiteX0" fmla="*/ 12209 w 942910"/>
                        <a:gd name="connsiteY0" fmla="*/ 307280 h 967107"/>
                        <a:gd name="connsiteX1" fmla="*/ 71301 w 942910"/>
                        <a:gd name="connsiteY1" fmla="*/ 248187 h 967107"/>
                        <a:gd name="connsiteX2" fmla="*/ 130394 w 942910"/>
                        <a:gd name="connsiteY2" fmla="*/ 133942 h 967107"/>
                        <a:gd name="connsiteX3" fmla="*/ 173728 w 942910"/>
                        <a:gd name="connsiteY3" fmla="*/ 126063 h 967107"/>
                        <a:gd name="connsiteX4" fmla="*/ 197365 w 942910"/>
                        <a:gd name="connsiteY4" fmla="*/ 74850 h 967107"/>
                        <a:gd name="connsiteX5" fmla="*/ 268276 w 942910"/>
                        <a:gd name="connsiteY5" fmla="*/ 51213 h 967107"/>
                        <a:gd name="connsiteX6" fmla="*/ 492826 w 942910"/>
                        <a:gd name="connsiteY6" fmla="*/ 94548 h 967107"/>
                        <a:gd name="connsiteX7" fmla="*/ 378581 w 942910"/>
                        <a:gd name="connsiteY7" fmla="*/ 0 h 967107"/>
                        <a:gd name="connsiteX8" fmla="*/ 693740 w 942910"/>
                        <a:gd name="connsiteY8" fmla="*/ 55153 h 967107"/>
                        <a:gd name="connsiteX9" fmla="*/ 626769 w 942910"/>
                        <a:gd name="connsiteY9" fmla="*/ 0 h 967107"/>
                        <a:gd name="connsiteX10" fmla="*/ 855259 w 942910"/>
                        <a:gd name="connsiteY10" fmla="*/ 141821 h 967107"/>
                        <a:gd name="connsiteX11" fmla="*/ 898593 w 942910"/>
                        <a:gd name="connsiteY11" fmla="*/ 433343 h 967107"/>
                        <a:gd name="connsiteX12" fmla="*/ 937988 w 942910"/>
                        <a:gd name="connsiteY12" fmla="*/ 622438 h 967107"/>
                        <a:gd name="connsiteX13" fmla="*/ 926169 w 942910"/>
                        <a:gd name="connsiteY13" fmla="*/ 744562 h 967107"/>
                        <a:gd name="connsiteX14" fmla="*/ 721316 w 942910"/>
                        <a:gd name="connsiteY14" fmla="*/ 910020 h 967107"/>
                        <a:gd name="connsiteX15" fmla="*/ 417976 w 942910"/>
                        <a:gd name="connsiteY15" fmla="*/ 965173 h 967107"/>
                        <a:gd name="connsiteX16" fmla="*/ 146152 w 942910"/>
                        <a:gd name="connsiteY16" fmla="*/ 854868 h 967107"/>
                        <a:gd name="connsiteX17" fmla="*/ 94938 w 942910"/>
                        <a:gd name="connsiteY17" fmla="*/ 803654 h 967107"/>
                        <a:gd name="connsiteX18" fmla="*/ 12209 w 942910"/>
                        <a:gd name="connsiteY18" fmla="*/ 307280 h 967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42910" h="967107">
                          <a:moveTo>
                            <a:pt x="12209" y="307280"/>
                          </a:moveTo>
                          <a:cubicBezTo>
                            <a:pt x="31907" y="460919"/>
                            <a:pt x="39786" y="323038"/>
                            <a:pt x="71301" y="248187"/>
                          </a:cubicBezTo>
                          <a:cubicBezTo>
                            <a:pt x="98878" y="173337"/>
                            <a:pt x="130394" y="133942"/>
                            <a:pt x="130394" y="133942"/>
                          </a:cubicBezTo>
                          <a:cubicBezTo>
                            <a:pt x="138273" y="275764"/>
                            <a:pt x="173728" y="126063"/>
                            <a:pt x="173728" y="126063"/>
                          </a:cubicBezTo>
                          <a:cubicBezTo>
                            <a:pt x="221002" y="267885"/>
                            <a:pt x="197365" y="74850"/>
                            <a:pt x="197365" y="74850"/>
                          </a:cubicBezTo>
                          <a:cubicBezTo>
                            <a:pt x="398279" y="204853"/>
                            <a:pt x="268276" y="51213"/>
                            <a:pt x="268276" y="51213"/>
                          </a:cubicBezTo>
                          <a:cubicBezTo>
                            <a:pt x="398279" y="122124"/>
                            <a:pt x="488887" y="106366"/>
                            <a:pt x="492826" y="94548"/>
                          </a:cubicBezTo>
                          <a:cubicBezTo>
                            <a:pt x="496766" y="82729"/>
                            <a:pt x="378581" y="0"/>
                            <a:pt x="378581" y="0"/>
                          </a:cubicBezTo>
                          <a:cubicBezTo>
                            <a:pt x="477068" y="43334"/>
                            <a:pt x="681921" y="59092"/>
                            <a:pt x="693740" y="55153"/>
                          </a:cubicBezTo>
                          <a:cubicBezTo>
                            <a:pt x="705558" y="51213"/>
                            <a:pt x="626769" y="0"/>
                            <a:pt x="626769" y="0"/>
                          </a:cubicBezTo>
                          <a:cubicBezTo>
                            <a:pt x="626769" y="0"/>
                            <a:pt x="788288" y="39395"/>
                            <a:pt x="855259" y="141821"/>
                          </a:cubicBezTo>
                          <a:cubicBezTo>
                            <a:pt x="922230" y="244248"/>
                            <a:pt x="902533" y="338795"/>
                            <a:pt x="898593" y="433343"/>
                          </a:cubicBezTo>
                          <a:cubicBezTo>
                            <a:pt x="894654" y="527891"/>
                            <a:pt x="934048" y="586983"/>
                            <a:pt x="937988" y="622438"/>
                          </a:cubicBezTo>
                          <a:cubicBezTo>
                            <a:pt x="945867" y="665773"/>
                            <a:pt x="945867" y="705167"/>
                            <a:pt x="926169" y="744562"/>
                          </a:cubicBezTo>
                          <a:cubicBezTo>
                            <a:pt x="886775" y="827291"/>
                            <a:pt x="796166" y="870625"/>
                            <a:pt x="721316" y="910020"/>
                          </a:cubicBezTo>
                          <a:cubicBezTo>
                            <a:pt x="630708" y="957294"/>
                            <a:pt x="520403" y="973052"/>
                            <a:pt x="417976" y="965173"/>
                          </a:cubicBezTo>
                          <a:cubicBezTo>
                            <a:pt x="315549" y="957294"/>
                            <a:pt x="224941" y="913960"/>
                            <a:pt x="146152" y="854868"/>
                          </a:cubicBezTo>
                          <a:cubicBezTo>
                            <a:pt x="126454" y="839110"/>
                            <a:pt x="110696" y="823352"/>
                            <a:pt x="94938" y="803654"/>
                          </a:cubicBezTo>
                          <a:cubicBezTo>
                            <a:pt x="-46883" y="653954"/>
                            <a:pt x="12209" y="307280"/>
                            <a:pt x="12209" y="307280"/>
                          </a:cubicBezTo>
                          <a:close/>
                        </a:path>
                      </a:pathLst>
                    </a:custGeom>
                    <a:solidFill>
                      <a:srgbClr val="FBCA8F"/>
                    </a:solidFill>
                    <a:ln w="39379" cap="flat">
                      <a:noFill/>
                      <a:prstDash val="solid"/>
                      <a:miter/>
                    </a:ln>
                  </p:spPr>
                  <p:txBody>
                    <a:bodyPr rtlCol="0" anchor="ctr"/>
                    <a:lstStyle/>
                    <a:p>
                      <a:endParaRPr lang="en-US"/>
                    </a:p>
                  </p:txBody>
                </p:sp>
                <p:sp>
                  <p:nvSpPr>
                    <p:cNvPr id="3667" name="Freeform: Shape 3666">
                      <a:extLst>
                        <a:ext uri="{FF2B5EF4-FFF2-40B4-BE49-F238E27FC236}">
                          <a16:creationId xmlns:a16="http://schemas.microsoft.com/office/drawing/2014/main" xmlns="" id="{EC90EE75-D1DF-4A2F-89A5-9EE44DD03227}"/>
                        </a:ext>
                      </a:extLst>
                    </p:cNvPr>
                    <p:cNvSpPr/>
                    <p:nvPr/>
                  </p:nvSpPr>
                  <p:spPr>
                    <a:xfrm>
                      <a:off x="12675501" y="1092777"/>
                      <a:ext cx="953384" cy="974802"/>
                    </a:xfrm>
                    <a:custGeom>
                      <a:avLst/>
                      <a:gdLst>
                        <a:gd name="connsiteX0" fmla="*/ 421554 w 953384"/>
                        <a:gd name="connsiteY0" fmla="*/ 974803 h 974802"/>
                        <a:gd name="connsiteX1" fmla="*/ 149729 w 953384"/>
                        <a:gd name="connsiteY1" fmla="*/ 860558 h 974802"/>
                        <a:gd name="connsiteX2" fmla="*/ 98516 w 953384"/>
                        <a:gd name="connsiteY2" fmla="*/ 809345 h 974802"/>
                        <a:gd name="connsiteX3" fmla="*/ 11847 w 953384"/>
                        <a:gd name="connsiteY3" fmla="*/ 312970 h 974802"/>
                        <a:gd name="connsiteX4" fmla="*/ 15787 w 953384"/>
                        <a:gd name="connsiteY4" fmla="*/ 309030 h 974802"/>
                        <a:gd name="connsiteX5" fmla="*/ 19726 w 953384"/>
                        <a:gd name="connsiteY5" fmla="*/ 312970 h 974802"/>
                        <a:gd name="connsiteX6" fmla="*/ 31545 w 953384"/>
                        <a:gd name="connsiteY6" fmla="*/ 379941 h 974802"/>
                        <a:gd name="connsiteX7" fmla="*/ 47303 w 953384"/>
                        <a:gd name="connsiteY7" fmla="*/ 328728 h 974802"/>
                        <a:gd name="connsiteX8" fmla="*/ 70940 w 953384"/>
                        <a:gd name="connsiteY8" fmla="*/ 253878 h 974802"/>
                        <a:gd name="connsiteX9" fmla="*/ 130032 w 953384"/>
                        <a:gd name="connsiteY9" fmla="*/ 135693 h 974802"/>
                        <a:gd name="connsiteX10" fmla="*/ 133971 w 953384"/>
                        <a:gd name="connsiteY10" fmla="*/ 135693 h 974802"/>
                        <a:gd name="connsiteX11" fmla="*/ 137911 w 953384"/>
                        <a:gd name="connsiteY11" fmla="*/ 139633 h 974802"/>
                        <a:gd name="connsiteX12" fmla="*/ 149729 w 953384"/>
                        <a:gd name="connsiteY12" fmla="*/ 198725 h 974802"/>
                        <a:gd name="connsiteX13" fmla="*/ 177306 w 953384"/>
                        <a:gd name="connsiteY13" fmla="*/ 131754 h 974802"/>
                        <a:gd name="connsiteX14" fmla="*/ 181245 w 953384"/>
                        <a:gd name="connsiteY14" fmla="*/ 127814 h 974802"/>
                        <a:gd name="connsiteX15" fmla="*/ 185185 w 953384"/>
                        <a:gd name="connsiteY15" fmla="*/ 131754 h 974802"/>
                        <a:gd name="connsiteX16" fmla="*/ 204882 w 953384"/>
                        <a:gd name="connsiteY16" fmla="*/ 179028 h 974802"/>
                        <a:gd name="connsiteX17" fmla="*/ 200943 w 953384"/>
                        <a:gd name="connsiteY17" fmla="*/ 76601 h 974802"/>
                        <a:gd name="connsiteX18" fmla="*/ 200943 w 953384"/>
                        <a:gd name="connsiteY18" fmla="*/ 72662 h 974802"/>
                        <a:gd name="connsiteX19" fmla="*/ 204882 w 953384"/>
                        <a:gd name="connsiteY19" fmla="*/ 72662 h 974802"/>
                        <a:gd name="connsiteX20" fmla="*/ 307309 w 953384"/>
                        <a:gd name="connsiteY20" fmla="*/ 123875 h 974802"/>
                        <a:gd name="connsiteX21" fmla="*/ 311248 w 953384"/>
                        <a:gd name="connsiteY21" fmla="*/ 123875 h 974802"/>
                        <a:gd name="connsiteX22" fmla="*/ 271853 w 953384"/>
                        <a:gd name="connsiteY22" fmla="*/ 56904 h 974802"/>
                        <a:gd name="connsiteX23" fmla="*/ 271853 w 953384"/>
                        <a:gd name="connsiteY23" fmla="*/ 52964 h 974802"/>
                        <a:gd name="connsiteX24" fmla="*/ 275793 w 953384"/>
                        <a:gd name="connsiteY24" fmla="*/ 52964 h 974802"/>
                        <a:gd name="connsiteX25" fmla="*/ 453070 w 953384"/>
                        <a:gd name="connsiteY25" fmla="*/ 104177 h 974802"/>
                        <a:gd name="connsiteX26" fmla="*/ 496404 w 953384"/>
                        <a:gd name="connsiteY26" fmla="*/ 96298 h 974802"/>
                        <a:gd name="connsiteX27" fmla="*/ 386098 w 953384"/>
                        <a:gd name="connsiteY27" fmla="*/ 5690 h 974802"/>
                        <a:gd name="connsiteX28" fmla="*/ 386098 w 953384"/>
                        <a:gd name="connsiteY28" fmla="*/ 1751 h 974802"/>
                        <a:gd name="connsiteX29" fmla="*/ 390038 w 953384"/>
                        <a:gd name="connsiteY29" fmla="*/ 1751 h 974802"/>
                        <a:gd name="connsiteX30" fmla="*/ 697318 w 953384"/>
                        <a:gd name="connsiteY30" fmla="*/ 56904 h 974802"/>
                        <a:gd name="connsiteX31" fmla="*/ 701257 w 953384"/>
                        <a:gd name="connsiteY31" fmla="*/ 56904 h 974802"/>
                        <a:gd name="connsiteX32" fmla="*/ 634286 w 953384"/>
                        <a:gd name="connsiteY32" fmla="*/ 9630 h 974802"/>
                        <a:gd name="connsiteX33" fmla="*/ 634286 w 953384"/>
                        <a:gd name="connsiteY33" fmla="*/ 5690 h 974802"/>
                        <a:gd name="connsiteX34" fmla="*/ 638225 w 953384"/>
                        <a:gd name="connsiteY34" fmla="*/ 1751 h 974802"/>
                        <a:gd name="connsiteX35" fmla="*/ 870655 w 953384"/>
                        <a:gd name="connsiteY35" fmla="*/ 143572 h 974802"/>
                        <a:gd name="connsiteX36" fmla="*/ 913989 w 953384"/>
                        <a:gd name="connsiteY36" fmla="*/ 391760 h 974802"/>
                        <a:gd name="connsiteX37" fmla="*/ 910050 w 953384"/>
                        <a:gd name="connsiteY37" fmla="*/ 439033 h 974802"/>
                        <a:gd name="connsiteX38" fmla="*/ 937626 w 953384"/>
                        <a:gd name="connsiteY38" fmla="*/ 584794 h 974802"/>
                        <a:gd name="connsiteX39" fmla="*/ 949445 w 953384"/>
                        <a:gd name="connsiteY39" fmla="*/ 624189 h 974802"/>
                        <a:gd name="connsiteX40" fmla="*/ 937626 w 953384"/>
                        <a:gd name="connsiteY40" fmla="*/ 750252 h 974802"/>
                        <a:gd name="connsiteX41" fmla="*/ 728834 w 953384"/>
                        <a:gd name="connsiteY41" fmla="*/ 915711 h 974802"/>
                        <a:gd name="connsiteX42" fmla="*/ 468828 w 953384"/>
                        <a:gd name="connsiteY42" fmla="*/ 974803 h 974802"/>
                        <a:gd name="connsiteX43" fmla="*/ 468828 w 953384"/>
                        <a:gd name="connsiteY43" fmla="*/ 974803 h 974802"/>
                        <a:gd name="connsiteX44" fmla="*/ 421554 w 953384"/>
                        <a:gd name="connsiteY44" fmla="*/ 974803 h 974802"/>
                        <a:gd name="connsiteX45" fmla="*/ 705197 w 953384"/>
                        <a:gd name="connsiteY45" fmla="*/ 60843 h 974802"/>
                        <a:gd name="connsiteX46" fmla="*/ 701257 w 953384"/>
                        <a:gd name="connsiteY46" fmla="*/ 64783 h 974802"/>
                        <a:gd name="connsiteX47" fmla="*/ 693378 w 953384"/>
                        <a:gd name="connsiteY47" fmla="*/ 64783 h 974802"/>
                        <a:gd name="connsiteX48" fmla="*/ 409735 w 953384"/>
                        <a:gd name="connsiteY48" fmla="*/ 17509 h 974802"/>
                        <a:gd name="connsiteX49" fmla="*/ 504283 w 953384"/>
                        <a:gd name="connsiteY49" fmla="*/ 100238 h 974802"/>
                        <a:gd name="connsiteX50" fmla="*/ 457009 w 953384"/>
                        <a:gd name="connsiteY50" fmla="*/ 112056 h 974802"/>
                        <a:gd name="connsiteX51" fmla="*/ 291551 w 953384"/>
                        <a:gd name="connsiteY51" fmla="*/ 64783 h 974802"/>
                        <a:gd name="connsiteX52" fmla="*/ 323067 w 953384"/>
                        <a:gd name="connsiteY52" fmla="*/ 127814 h 974802"/>
                        <a:gd name="connsiteX53" fmla="*/ 311248 w 953384"/>
                        <a:gd name="connsiteY53" fmla="*/ 131754 h 974802"/>
                        <a:gd name="connsiteX54" fmla="*/ 212761 w 953384"/>
                        <a:gd name="connsiteY54" fmla="*/ 80540 h 974802"/>
                        <a:gd name="connsiteX55" fmla="*/ 212761 w 953384"/>
                        <a:gd name="connsiteY55" fmla="*/ 179028 h 974802"/>
                        <a:gd name="connsiteX56" fmla="*/ 208822 w 953384"/>
                        <a:gd name="connsiteY56" fmla="*/ 182967 h 974802"/>
                        <a:gd name="connsiteX57" fmla="*/ 185185 w 953384"/>
                        <a:gd name="connsiteY57" fmla="*/ 139633 h 974802"/>
                        <a:gd name="connsiteX58" fmla="*/ 153669 w 953384"/>
                        <a:gd name="connsiteY58" fmla="*/ 202665 h 974802"/>
                        <a:gd name="connsiteX59" fmla="*/ 153669 w 953384"/>
                        <a:gd name="connsiteY59" fmla="*/ 202665 h 974802"/>
                        <a:gd name="connsiteX60" fmla="*/ 137911 w 953384"/>
                        <a:gd name="connsiteY60" fmla="*/ 147512 h 974802"/>
                        <a:gd name="connsiteX61" fmla="*/ 86698 w 953384"/>
                        <a:gd name="connsiteY61" fmla="*/ 253878 h 974802"/>
                        <a:gd name="connsiteX62" fmla="*/ 63061 w 953384"/>
                        <a:gd name="connsiteY62" fmla="*/ 328728 h 974802"/>
                        <a:gd name="connsiteX63" fmla="*/ 39424 w 953384"/>
                        <a:gd name="connsiteY63" fmla="*/ 383881 h 974802"/>
                        <a:gd name="connsiteX64" fmla="*/ 23666 w 953384"/>
                        <a:gd name="connsiteY64" fmla="*/ 336607 h 974802"/>
                        <a:gd name="connsiteX65" fmla="*/ 114274 w 953384"/>
                        <a:gd name="connsiteY65" fmla="*/ 801466 h 974802"/>
                        <a:gd name="connsiteX66" fmla="*/ 165487 w 953384"/>
                        <a:gd name="connsiteY66" fmla="*/ 848740 h 974802"/>
                        <a:gd name="connsiteX67" fmla="*/ 433372 w 953384"/>
                        <a:gd name="connsiteY67" fmla="*/ 959045 h 974802"/>
                        <a:gd name="connsiteX68" fmla="*/ 476707 w 953384"/>
                        <a:gd name="connsiteY68" fmla="*/ 959045 h 974802"/>
                        <a:gd name="connsiteX69" fmla="*/ 476707 w 953384"/>
                        <a:gd name="connsiteY69" fmla="*/ 959045 h 974802"/>
                        <a:gd name="connsiteX70" fmla="*/ 732773 w 953384"/>
                        <a:gd name="connsiteY70" fmla="*/ 899953 h 974802"/>
                        <a:gd name="connsiteX71" fmla="*/ 937626 w 953384"/>
                        <a:gd name="connsiteY71" fmla="*/ 738434 h 974802"/>
                        <a:gd name="connsiteX72" fmla="*/ 949445 w 953384"/>
                        <a:gd name="connsiteY72" fmla="*/ 616310 h 974802"/>
                        <a:gd name="connsiteX73" fmla="*/ 937626 w 953384"/>
                        <a:gd name="connsiteY73" fmla="*/ 576915 h 974802"/>
                        <a:gd name="connsiteX74" fmla="*/ 910050 w 953384"/>
                        <a:gd name="connsiteY74" fmla="*/ 427215 h 974802"/>
                        <a:gd name="connsiteX75" fmla="*/ 913989 w 953384"/>
                        <a:gd name="connsiteY75" fmla="*/ 379941 h 974802"/>
                        <a:gd name="connsiteX76" fmla="*/ 870655 w 953384"/>
                        <a:gd name="connsiteY76" fmla="*/ 135693 h 974802"/>
                        <a:gd name="connsiteX77" fmla="*/ 665802 w 953384"/>
                        <a:gd name="connsiteY77" fmla="*/ 1751 h 974802"/>
                        <a:gd name="connsiteX78" fmla="*/ 705197 w 953384"/>
                        <a:gd name="connsiteY78" fmla="*/ 60843 h 97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953384" h="974802">
                          <a:moveTo>
                            <a:pt x="421554" y="974803"/>
                          </a:moveTo>
                          <a:cubicBezTo>
                            <a:pt x="327006" y="966924"/>
                            <a:pt x="232458" y="931469"/>
                            <a:pt x="149729" y="860558"/>
                          </a:cubicBezTo>
                          <a:cubicBezTo>
                            <a:pt x="130032" y="844800"/>
                            <a:pt x="110335" y="829042"/>
                            <a:pt x="98516" y="809345"/>
                          </a:cubicBezTo>
                          <a:cubicBezTo>
                            <a:pt x="-47245" y="663584"/>
                            <a:pt x="11847" y="312970"/>
                            <a:pt x="11847" y="312970"/>
                          </a:cubicBezTo>
                          <a:cubicBezTo>
                            <a:pt x="11847" y="312970"/>
                            <a:pt x="15787" y="309030"/>
                            <a:pt x="15787" y="309030"/>
                          </a:cubicBezTo>
                          <a:cubicBezTo>
                            <a:pt x="15787" y="309030"/>
                            <a:pt x="19726" y="309030"/>
                            <a:pt x="19726" y="312970"/>
                          </a:cubicBezTo>
                          <a:cubicBezTo>
                            <a:pt x="27605" y="364183"/>
                            <a:pt x="31545" y="376002"/>
                            <a:pt x="31545" y="379941"/>
                          </a:cubicBezTo>
                          <a:cubicBezTo>
                            <a:pt x="35484" y="376002"/>
                            <a:pt x="43363" y="348425"/>
                            <a:pt x="47303" y="328728"/>
                          </a:cubicBezTo>
                          <a:cubicBezTo>
                            <a:pt x="55182" y="305091"/>
                            <a:pt x="59121" y="277515"/>
                            <a:pt x="70940" y="253878"/>
                          </a:cubicBezTo>
                          <a:cubicBezTo>
                            <a:pt x="98516" y="182967"/>
                            <a:pt x="130032" y="139633"/>
                            <a:pt x="130032" y="135693"/>
                          </a:cubicBezTo>
                          <a:cubicBezTo>
                            <a:pt x="130032" y="135693"/>
                            <a:pt x="133971" y="135693"/>
                            <a:pt x="133971" y="135693"/>
                          </a:cubicBezTo>
                          <a:cubicBezTo>
                            <a:pt x="133971" y="135693"/>
                            <a:pt x="137911" y="135693"/>
                            <a:pt x="137911" y="139633"/>
                          </a:cubicBezTo>
                          <a:cubicBezTo>
                            <a:pt x="141850" y="194786"/>
                            <a:pt x="149729" y="198725"/>
                            <a:pt x="149729" y="198725"/>
                          </a:cubicBezTo>
                          <a:cubicBezTo>
                            <a:pt x="153669" y="198725"/>
                            <a:pt x="169427" y="167209"/>
                            <a:pt x="177306" y="131754"/>
                          </a:cubicBezTo>
                          <a:cubicBezTo>
                            <a:pt x="177306" y="131754"/>
                            <a:pt x="177306" y="127814"/>
                            <a:pt x="181245" y="127814"/>
                          </a:cubicBezTo>
                          <a:cubicBezTo>
                            <a:pt x="181245" y="127814"/>
                            <a:pt x="185185" y="127814"/>
                            <a:pt x="185185" y="131754"/>
                          </a:cubicBezTo>
                          <a:cubicBezTo>
                            <a:pt x="197003" y="171149"/>
                            <a:pt x="204882" y="179028"/>
                            <a:pt x="204882" y="179028"/>
                          </a:cubicBezTo>
                          <a:cubicBezTo>
                            <a:pt x="208822" y="171149"/>
                            <a:pt x="204882" y="119935"/>
                            <a:pt x="200943" y="76601"/>
                          </a:cubicBezTo>
                          <a:cubicBezTo>
                            <a:pt x="200943" y="76601"/>
                            <a:pt x="200943" y="72662"/>
                            <a:pt x="200943" y="72662"/>
                          </a:cubicBezTo>
                          <a:cubicBezTo>
                            <a:pt x="200943" y="72662"/>
                            <a:pt x="204882" y="72662"/>
                            <a:pt x="204882" y="72662"/>
                          </a:cubicBezTo>
                          <a:cubicBezTo>
                            <a:pt x="271853" y="115996"/>
                            <a:pt x="295490" y="123875"/>
                            <a:pt x="307309" y="123875"/>
                          </a:cubicBezTo>
                          <a:cubicBezTo>
                            <a:pt x="311248" y="123875"/>
                            <a:pt x="311248" y="123875"/>
                            <a:pt x="311248" y="123875"/>
                          </a:cubicBezTo>
                          <a:cubicBezTo>
                            <a:pt x="315188" y="115996"/>
                            <a:pt x="291551" y="80540"/>
                            <a:pt x="271853" y="56904"/>
                          </a:cubicBezTo>
                          <a:cubicBezTo>
                            <a:pt x="271853" y="56904"/>
                            <a:pt x="271853" y="52964"/>
                            <a:pt x="271853" y="52964"/>
                          </a:cubicBezTo>
                          <a:cubicBezTo>
                            <a:pt x="271853" y="52964"/>
                            <a:pt x="275793" y="52964"/>
                            <a:pt x="275793" y="52964"/>
                          </a:cubicBezTo>
                          <a:cubicBezTo>
                            <a:pt x="358522" y="100238"/>
                            <a:pt x="421554" y="104177"/>
                            <a:pt x="453070" y="104177"/>
                          </a:cubicBezTo>
                          <a:cubicBezTo>
                            <a:pt x="480646" y="104177"/>
                            <a:pt x="492464" y="100238"/>
                            <a:pt x="496404" y="96298"/>
                          </a:cubicBezTo>
                          <a:cubicBezTo>
                            <a:pt x="492464" y="88419"/>
                            <a:pt x="437312" y="45085"/>
                            <a:pt x="386098" y="5690"/>
                          </a:cubicBezTo>
                          <a:cubicBezTo>
                            <a:pt x="386098" y="5690"/>
                            <a:pt x="386098" y="1751"/>
                            <a:pt x="386098" y="1751"/>
                          </a:cubicBezTo>
                          <a:cubicBezTo>
                            <a:pt x="386098" y="1751"/>
                            <a:pt x="390038" y="-2189"/>
                            <a:pt x="390038" y="1751"/>
                          </a:cubicBezTo>
                          <a:cubicBezTo>
                            <a:pt x="480646" y="41146"/>
                            <a:pt x="661862" y="56904"/>
                            <a:pt x="697318" y="56904"/>
                          </a:cubicBezTo>
                          <a:cubicBezTo>
                            <a:pt x="701257" y="56904"/>
                            <a:pt x="701257" y="56904"/>
                            <a:pt x="701257" y="56904"/>
                          </a:cubicBezTo>
                          <a:cubicBezTo>
                            <a:pt x="693378" y="49025"/>
                            <a:pt x="661862" y="25388"/>
                            <a:pt x="634286" y="9630"/>
                          </a:cubicBezTo>
                          <a:cubicBezTo>
                            <a:pt x="634286" y="9630"/>
                            <a:pt x="630346" y="5690"/>
                            <a:pt x="634286" y="5690"/>
                          </a:cubicBezTo>
                          <a:cubicBezTo>
                            <a:pt x="634286" y="5690"/>
                            <a:pt x="638225" y="1751"/>
                            <a:pt x="638225" y="1751"/>
                          </a:cubicBezTo>
                          <a:cubicBezTo>
                            <a:pt x="638225" y="1751"/>
                            <a:pt x="803684" y="41146"/>
                            <a:pt x="870655" y="143572"/>
                          </a:cubicBezTo>
                          <a:cubicBezTo>
                            <a:pt x="925808" y="230241"/>
                            <a:pt x="921868" y="312970"/>
                            <a:pt x="913989" y="391760"/>
                          </a:cubicBezTo>
                          <a:cubicBezTo>
                            <a:pt x="913989" y="407517"/>
                            <a:pt x="910050" y="423275"/>
                            <a:pt x="910050" y="439033"/>
                          </a:cubicBezTo>
                          <a:cubicBezTo>
                            <a:pt x="906110" y="502065"/>
                            <a:pt x="925808" y="549339"/>
                            <a:pt x="937626" y="584794"/>
                          </a:cubicBezTo>
                          <a:cubicBezTo>
                            <a:pt x="945505" y="600552"/>
                            <a:pt x="949445" y="612371"/>
                            <a:pt x="949445" y="624189"/>
                          </a:cubicBezTo>
                          <a:cubicBezTo>
                            <a:pt x="957324" y="675402"/>
                            <a:pt x="953384" y="714797"/>
                            <a:pt x="937626" y="750252"/>
                          </a:cubicBezTo>
                          <a:cubicBezTo>
                            <a:pt x="898231" y="832982"/>
                            <a:pt x="803684" y="880255"/>
                            <a:pt x="728834" y="915711"/>
                          </a:cubicBezTo>
                          <a:cubicBezTo>
                            <a:pt x="650044" y="955106"/>
                            <a:pt x="563375" y="974803"/>
                            <a:pt x="468828" y="974803"/>
                          </a:cubicBezTo>
                          <a:lnTo>
                            <a:pt x="468828" y="974803"/>
                          </a:lnTo>
                          <a:cubicBezTo>
                            <a:pt x="453070" y="974803"/>
                            <a:pt x="437312" y="974803"/>
                            <a:pt x="421554" y="974803"/>
                          </a:cubicBezTo>
                          <a:close/>
                          <a:moveTo>
                            <a:pt x="705197" y="60843"/>
                          </a:moveTo>
                          <a:cubicBezTo>
                            <a:pt x="705197" y="60843"/>
                            <a:pt x="705197" y="64783"/>
                            <a:pt x="701257" y="64783"/>
                          </a:cubicBezTo>
                          <a:cubicBezTo>
                            <a:pt x="701257" y="64783"/>
                            <a:pt x="697318" y="64783"/>
                            <a:pt x="693378" y="64783"/>
                          </a:cubicBezTo>
                          <a:cubicBezTo>
                            <a:pt x="653983" y="64783"/>
                            <a:pt x="504283" y="49025"/>
                            <a:pt x="409735" y="17509"/>
                          </a:cubicBezTo>
                          <a:cubicBezTo>
                            <a:pt x="476707" y="64783"/>
                            <a:pt x="504283" y="92359"/>
                            <a:pt x="504283" y="100238"/>
                          </a:cubicBezTo>
                          <a:cubicBezTo>
                            <a:pt x="500343" y="108117"/>
                            <a:pt x="480646" y="112056"/>
                            <a:pt x="457009" y="112056"/>
                          </a:cubicBezTo>
                          <a:cubicBezTo>
                            <a:pt x="429433" y="112056"/>
                            <a:pt x="370340" y="104177"/>
                            <a:pt x="291551" y="64783"/>
                          </a:cubicBezTo>
                          <a:cubicBezTo>
                            <a:pt x="307309" y="84480"/>
                            <a:pt x="327006" y="115996"/>
                            <a:pt x="323067" y="127814"/>
                          </a:cubicBezTo>
                          <a:cubicBezTo>
                            <a:pt x="323067" y="131754"/>
                            <a:pt x="319127" y="131754"/>
                            <a:pt x="311248" y="131754"/>
                          </a:cubicBezTo>
                          <a:cubicBezTo>
                            <a:pt x="295490" y="131754"/>
                            <a:pt x="263974" y="115996"/>
                            <a:pt x="212761" y="80540"/>
                          </a:cubicBezTo>
                          <a:cubicBezTo>
                            <a:pt x="216701" y="108117"/>
                            <a:pt x="220640" y="171149"/>
                            <a:pt x="212761" y="179028"/>
                          </a:cubicBezTo>
                          <a:cubicBezTo>
                            <a:pt x="212761" y="179028"/>
                            <a:pt x="208822" y="182967"/>
                            <a:pt x="208822" y="182967"/>
                          </a:cubicBezTo>
                          <a:cubicBezTo>
                            <a:pt x="204882" y="182967"/>
                            <a:pt x="197003" y="179028"/>
                            <a:pt x="185185" y="139633"/>
                          </a:cubicBezTo>
                          <a:cubicBezTo>
                            <a:pt x="177306" y="163270"/>
                            <a:pt x="165487" y="202665"/>
                            <a:pt x="153669" y="202665"/>
                          </a:cubicBezTo>
                          <a:lnTo>
                            <a:pt x="153669" y="202665"/>
                          </a:lnTo>
                          <a:cubicBezTo>
                            <a:pt x="145790" y="202665"/>
                            <a:pt x="141850" y="194786"/>
                            <a:pt x="137911" y="147512"/>
                          </a:cubicBezTo>
                          <a:cubicBezTo>
                            <a:pt x="126092" y="163270"/>
                            <a:pt x="106395" y="202665"/>
                            <a:pt x="86698" y="253878"/>
                          </a:cubicBezTo>
                          <a:cubicBezTo>
                            <a:pt x="78819" y="277515"/>
                            <a:pt x="70940" y="305091"/>
                            <a:pt x="63061" y="328728"/>
                          </a:cubicBezTo>
                          <a:cubicBezTo>
                            <a:pt x="51242" y="368123"/>
                            <a:pt x="47303" y="383881"/>
                            <a:pt x="39424" y="383881"/>
                          </a:cubicBezTo>
                          <a:cubicBezTo>
                            <a:pt x="35484" y="383881"/>
                            <a:pt x="27605" y="379941"/>
                            <a:pt x="23666" y="336607"/>
                          </a:cubicBezTo>
                          <a:cubicBezTo>
                            <a:pt x="11847" y="419336"/>
                            <a:pt x="-7850" y="683281"/>
                            <a:pt x="114274" y="801466"/>
                          </a:cubicBezTo>
                          <a:cubicBezTo>
                            <a:pt x="126092" y="817224"/>
                            <a:pt x="145790" y="832982"/>
                            <a:pt x="165487" y="848740"/>
                          </a:cubicBezTo>
                          <a:cubicBezTo>
                            <a:pt x="248216" y="915711"/>
                            <a:pt x="338825" y="955106"/>
                            <a:pt x="433372" y="959045"/>
                          </a:cubicBezTo>
                          <a:cubicBezTo>
                            <a:pt x="449130" y="959045"/>
                            <a:pt x="460949" y="959045"/>
                            <a:pt x="476707" y="959045"/>
                          </a:cubicBezTo>
                          <a:lnTo>
                            <a:pt x="476707" y="959045"/>
                          </a:lnTo>
                          <a:cubicBezTo>
                            <a:pt x="571254" y="959045"/>
                            <a:pt x="657923" y="939348"/>
                            <a:pt x="732773" y="899953"/>
                          </a:cubicBezTo>
                          <a:cubicBezTo>
                            <a:pt x="811563" y="860558"/>
                            <a:pt x="898231" y="817224"/>
                            <a:pt x="937626" y="738434"/>
                          </a:cubicBezTo>
                          <a:cubicBezTo>
                            <a:pt x="953384" y="706918"/>
                            <a:pt x="957324" y="667523"/>
                            <a:pt x="949445" y="616310"/>
                          </a:cubicBezTo>
                          <a:cubicBezTo>
                            <a:pt x="949445" y="604492"/>
                            <a:pt x="945505" y="592673"/>
                            <a:pt x="937626" y="576915"/>
                          </a:cubicBezTo>
                          <a:cubicBezTo>
                            <a:pt x="925808" y="541460"/>
                            <a:pt x="906110" y="494186"/>
                            <a:pt x="910050" y="427215"/>
                          </a:cubicBezTo>
                          <a:cubicBezTo>
                            <a:pt x="910050" y="411457"/>
                            <a:pt x="910050" y="395699"/>
                            <a:pt x="913989" y="379941"/>
                          </a:cubicBezTo>
                          <a:cubicBezTo>
                            <a:pt x="917929" y="301152"/>
                            <a:pt x="925808" y="218422"/>
                            <a:pt x="870655" y="135693"/>
                          </a:cubicBezTo>
                          <a:cubicBezTo>
                            <a:pt x="819442" y="60843"/>
                            <a:pt x="713076" y="17509"/>
                            <a:pt x="665802" y="1751"/>
                          </a:cubicBezTo>
                          <a:cubicBezTo>
                            <a:pt x="681560" y="33267"/>
                            <a:pt x="705197" y="52964"/>
                            <a:pt x="705197" y="60843"/>
                          </a:cubicBezTo>
                          <a:close/>
                        </a:path>
                      </a:pathLst>
                    </a:custGeom>
                    <a:solidFill>
                      <a:srgbClr val="D97E31"/>
                    </a:solidFill>
                    <a:ln w="39379" cap="flat">
                      <a:noFill/>
                      <a:prstDash val="solid"/>
                      <a:miter/>
                    </a:ln>
                  </p:spPr>
                  <p:txBody>
                    <a:bodyPr rtlCol="0" anchor="ctr"/>
                    <a:lstStyle/>
                    <a:p>
                      <a:endParaRPr lang="en-US"/>
                    </a:p>
                  </p:txBody>
                </p:sp>
              </p:grpSp>
              <p:sp>
                <p:nvSpPr>
                  <p:cNvPr id="3668" name="Freeform: Shape 3667">
                    <a:extLst>
                      <a:ext uri="{FF2B5EF4-FFF2-40B4-BE49-F238E27FC236}">
                        <a16:creationId xmlns:a16="http://schemas.microsoft.com/office/drawing/2014/main" xmlns="" id="{2223F996-E33F-4DF4-A948-8C1BE33E1DE9}"/>
                      </a:ext>
                    </a:extLst>
                  </p:cNvPr>
                  <p:cNvSpPr/>
                  <p:nvPr/>
                </p:nvSpPr>
                <p:spPr>
                  <a:xfrm>
                    <a:off x="12679440" y="1090589"/>
                    <a:ext cx="942924" cy="973052"/>
                  </a:xfrm>
                  <a:custGeom>
                    <a:avLst/>
                    <a:gdLst>
                      <a:gd name="connsiteX0" fmla="*/ 11847 w 942924"/>
                      <a:gd name="connsiteY0" fmla="*/ 319098 h 973052"/>
                      <a:gd name="connsiteX1" fmla="*/ 70940 w 942924"/>
                      <a:gd name="connsiteY1" fmla="*/ 260006 h 973052"/>
                      <a:gd name="connsiteX2" fmla="*/ 130032 w 942924"/>
                      <a:gd name="connsiteY2" fmla="*/ 145761 h 973052"/>
                      <a:gd name="connsiteX3" fmla="*/ 145790 w 942924"/>
                      <a:gd name="connsiteY3" fmla="*/ 204853 h 973052"/>
                      <a:gd name="connsiteX4" fmla="*/ 173366 w 942924"/>
                      <a:gd name="connsiteY4" fmla="*/ 137882 h 973052"/>
                      <a:gd name="connsiteX5" fmla="*/ 197003 w 942924"/>
                      <a:gd name="connsiteY5" fmla="*/ 189095 h 973052"/>
                      <a:gd name="connsiteX6" fmla="*/ 197003 w 942924"/>
                      <a:gd name="connsiteY6" fmla="*/ 82729 h 973052"/>
                      <a:gd name="connsiteX7" fmla="*/ 311248 w 942924"/>
                      <a:gd name="connsiteY7" fmla="*/ 133942 h 973052"/>
                      <a:gd name="connsiteX8" fmla="*/ 283672 w 942924"/>
                      <a:gd name="connsiteY8" fmla="*/ 78790 h 973052"/>
                      <a:gd name="connsiteX9" fmla="*/ 267914 w 942924"/>
                      <a:gd name="connsiteY9" fmla="*/ 59092 h 973052"/>
                      <a:gd name="connsiteX10" fmla="*/ 476707 w 942924"/>
                      <a:gd name="connsiteY10" fmla="*/ 110305 h 973052"/>
                      <a:gd name="connsiteX11" fmla="*/ 429433 w 942924"/>
                      <a:gd name="connsiteY11" fmla="*/ 43334 h 973052"/>
                      <a:gd name="connsiteX12" fmla="*/ 378219 w 942924"/>
                      <a:gd name="connsiteY12" fmla="*/ 3939 h 973052"/>
                      <a:gd name="connsiteX13" fmla="*/ 571254 w 942924"/>
                      <a:gd name="connsiteY13" fmla="*/ 47274 h 973052"/>
                      <a:gd name="connsiteX14" fmla="*/ 697318 w 942924"/>
                      <a:gd name="connsiteY14" fmla="*/ 55153 h 973052"/>
                      <a:gd name="connsiteX15" fmla="*/ 626407 w 942924"/>
                      <a:gd name="connsiteY15" fmla="*/ 0 h 973052"/>
                      <a:gd name="connsiteX16" fmla="*/ 878534 w 942924"/>
                      <a:gd name="connsiteY16" fmla="*/ 181216 h 973052"/>
                      <a:gd name="connsiteX17" fmla="*/ 902171 w 942924"/>
                      <a:gd name="connsiteY17" fmla="*/ 437282 h 973052"/>
                      <a:gd name="connsiteX18" fmla="*/ 941566 w 942924"/>
                      <a:gd name="connsiteY18" fmla="*/ 634257 h 973052"/>
                      <a:gd name="connsiteX19" fmla="*/ 807623 w 942924"/>
                      <a:gd name="connsiteY19" fmla="*/ 858807 h 973052"/>
                      <a:gd name="connsiteX20" fmla="*/ 736712 w 942924"/>
                      <a:gd name="connsiteY20" fmla="*/ 898202 h 973052"/>
                      <a:gd name="connsiteX21" fmla="*/ 921868 w 942924"/>
                      <a:gd name="connsiteY21" fmla="*/ 677591 h 973052"/>
                      <a:gd name="connsiteX22" fmla="*/ 847018 w 942924"/>
                      <a:gd name="connsiteY22" fmla="*/ 520012 h 973052"/>
                      <a:gd name="connsiteX23" fmla="*/ 823381 w 942924"/>
                      <a:gd name="connsiteY23" fmla="*/ 228490 h 973052"/>
                      <a:gd name="connsiteX24" fmla="*/ 728834 w 942924"/>
                      <a:gd name="connsiteY24" fmla="*/ 153640 h 973052"/>
                      <a:gd name="connsiteX25" fmla="*/ 610649 w 942924"/>
                      <a:gd name="connsiteY25" fmla="*/ 185156 h 973052"/>
                      <a:gd name="connsiteX26" fmla="*/ 547617 w 942924"/>
                      <a:gd name="connsiteY26" fmla="*/ 228490 h 973052"/>
                      <a:gd name="connsiteX27" fmla="*/ 425493 w 942924"/>
                      <a:gd name="connsiteY27" fmla="*/ 240308 h 973052"/>
                      <a:gd name="connsiteX28" fmla="*/ 220640 w 942924"/>
                      <a:gd name="connsiteY28" fmla="*/ 228490 h 973052"/>
                      <a:gd name="connsiteX29" fmla="*/ 153669 w 942924"/>
                      <a:gd name="connsiteY29" fmla="*/ 287582 h 973052"/>
                      <a:gd name="connsiteX30" fmla="*/ 114274 w 942924"/>
                      <a:gd name="connsiteY30" fmla="*/ 362432 h 973052"/>
                      <a:gd name="connsiteX31" fmla="*/ 98516 w 942924"/>
                      <a:gd name="connsiteY31" fmla="*/ 409706 h 973052"/>
                      <a:gd name="connsiteX32" fmla="*/ 86698 w 942924"/>
                      <a:gd name="connsiteY32" fmla="*/ 531830 h 973052"/>
                      <a:gd name="connsiteX33" fmla="*/ 106395 w 942924"/>
                      <a:gd name="connsiteY33" fmla="*/ 571225 h 973052"/>
                      <a:gd name="connsiteX34" fmla="*/ 137911 w 942924"/>
                      <a:gd name="connsiteY34" fmla="*/ 638196 h 973052"/>
                      <a:gd name="connsiteX35" fmla="*/ 133971 w 942924"/>
                      <a:gd name="connsiteY35" fmla="*/ 693349 h 973052"/>
                      <a:gd name="connsiteX36" fmla="*/ 133971 w 942924"/>
                      <a:gd name="connsiteY36" fmla="*/ 740623 h 973052"/>
                      <a:gd name="connsiteX37" fmla="*/ 263974 w 942924"/>
                      <a:gd name="connsiteY37" fmla="*/ 902141 h 973052"/>
                      <a:gd name="connsiteX38" fmla="*/ 390038 w 942924"/>
                      <a:gd name="connsiteY38" fmla="*/ 965173 h 973052"/>
                      <a:gd name="connsiteX39" fmla="*/ 409735 w 942924"/>
                      <a:gd name="connsiteY39" fmla="*/ 973052 h 973052"/>
                      <a:gd name="connsiteX40" fmla="*/ 149729 w 942924"/>
                      <a:gd name="connsiteY40" fmla="*/ 862746 h 973052"/>
                      <a:gd name="connsiteX41" fmla="*/ 98516 w 942924"/>
                      <a:gd name="connsiteY41" fmla="*/ 811533 h 973052"/>
                      <a:gd name="connsiteX42" fmla="*/ 11847 w 942924"/>
                      <a:gd name="connsiteY42" fmla="*/ 319098 h 973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42924" h="973052">
                        <a:moveTo>
                          <a:pt x="11847" y="319098"/>
                        </a:moveTo>
                        <a:cubicBezTo>
                          <a:pt x="31545" y="472738"/>
                          <a:pt x="39424" y="334856"/>
                          <a:pt x="70940" y="260006"/>
                        </a:cubicBezTo>
                        <a:cubicBezTo>
                          <a:pt x="98516" y="189095"/>
                          <a:pt x="130032" y="145761"/>
                          <a:pt x="130032" y="145761"/>
                        </a:cubicBezTo>
                        <a:cubicBezTo>
                          <a:pt x="126092" y="153640"/>
                          <a:pt x="133971" y="204853"/>
                          <a:pt x="145790" y="204853"/>
                        </a:cubicBezTo>
                        <a:cubicBezTo>
                          <a:pt x="161548" y="204853"/>
                          <a:pt x="173366" y="145761"/>
                          <a:pt x="173366" y="137882"/>
                        </a:cubicBezTo>
                        <a:cubicBezTo>
                          <a:pt x="177306" y="153640"/>
                          <a:pt x="185185" y="177277"/>
                          <a:pt x="197003" y="189095"/>
                        </a:cubicBezTo>
                        <a:cubicBezTo>
                          <a:pt x="212761" y="165458"/>
                          <a:pt x="200943" y="110305"/>
                          <a:pt x="197003" y="82729"/>
                        </a:cubicBezTo>
                        <a:cubicBezTo>
                          <a:pt x="208822" y="90608"/>
                          <a:pt x="295490" y="153640"/>
                          <a:pt x="311248" y="133942"/>
                        </a:cubicBezTo>
                        <a:cubicBezTo>
                          <a:pt x="319127" y="122124"/>
                          <a:pt x="291551" y="86669"/>
                          <a:pt x="283672" y="78790"/>
                        </a:cubicBezTo>
                        <a:cubicBezTo>
                          <a:pt x="279732" y="70911"/>
                          <a:pt x="271853" y="66971"/>
                          <a:pt x="267914" y="59092"/>
                        </a:cubicBezTo>
                        <a:cubicBezTo>
                          <a:pt x="319127" y="82729"/>
                          <a:pt x="413675" y="133942"/>
                          <a:pt x="476707" y="110305"/>
                        </a:cubicBezTo>
                        <a:cubicBezTo>
                          <a:pt x="516101" y="94548"/>
                          <a:pt x="449130" y="59092"/>
                          <a:pt x="429433" y="43334"/>
                        </a:cubicBezTo>
                        <a:cubicBezTo>
                          <a:pt x="413675" y="31516"/>
                          <a:pt x="393977" y="19697"/>
                          <a:pt x="378219" y="3939"/>
                        </a:cubicBezTo>
                        <a:cubicBezTo>
                          <a:pt x="441251" y="27576"/>
                          <a:pt x="504283" y="39395"/>
                          <a:pt x="571254" y="47274"/>
                        </a:cubicBezTo>
                        <a:cubicBezTo>
                          <a:pt x="610649" y="51213"/>
                          <a:pt x="657923" y="66971"/>
                          <a:pt x="697318" y="55153"/>
                        </a:cubicBezTo>
                        <a:cubicBezTo>
                          <a:pt x="685499" y="31516"/>
                          <a:pt x="650044" y="15758"/>
                          <a:pt x="626407" y="0"/>
                        </a:cubicBezTo>
                        <a:cubicBezTo>
                          <a:pt x="728834" y="39395"/>
                          <a:pt x="827321" y="70911"/>
                          <a:pt x="878534" y="181216"/>
                        </a:cubicBezTo>
                        <a:cubicBezTo>
                          <a:pt x="917929" y="263945"/>
                          <a:pt x="902171" y="350614"/>
                          <a:pt x="902171" y="437282"/>
                        </a:cubicBezTo>
                        <a:cubicBezTo>
                          <a:pt x="902171" y="508193"/>
                          <a:pt x="933687" y="567285"/>
                          <a:pt x="941566" y="634257"/>
                        </a:cubicBezTo>
                        <a:cubicBezTo>
                          <a:pt x="953384" y="736683"/>
                          <a:pt x="886413" y="807594"/>
                          <a:pt x="807623" y="858807"/>
                        </a:cubicBezTo>
                        <a:cubicBezTo>
                          <a:pt x="776107" y="874565"/>
                          <a:pt x="752470" y="886383"/>
                          <a:pt x="736712" y="898202"/>
                        </a:cubicBezTo>
                        <a:cubicBezTo>
                          <a:pt x="803684" y="854868"/>
                          <a:pt x="925808" y="764259"/>
                          <a:pt x="921868" y="677591"/>
                        </a:cubicBezTo>
                        <a:cubicBezTo>
                          <a:pt x="917929" y="575164"/>
                          <a:pt x="847018" y="559407"/>
                          <a:pt x="847018" y="520012"/>
                        </a:cubicBezTo>
                        <a:cubicBezTo>
                          <a:pt x="843079" y="445161"/>
                          <a:pt x="906110" y="425464"/>
                          <a:pt x="823381" y="228490"/>
                        </a:cubicBezTo>
                        <a:cubicBezTo>
                          <a:pt x="807623" y="193035"/>
                          <a:pt x="768228" y="161519"/>
                          <a:pt x="728834" y="153640"/>
                        </a:cubicBezTo>
                        <a:cubicBezTo>
                          <a:pt x="685499" y="141821"/>
                          <a:pt x="646104" y="161519"/>
                          <a:pt x="610649" y="185156"/>
                        </a:cubicBezTo>
                        <a:cubicBezTo>
                          <a:pt x="590952" y="196974"/>
                          <a:pt x="571254" y="220611"/>
                          <a:pt x="547617" y="228490"/>
                        </a:cubicBezTo>
                        <a:cubicBezTo>
                          <a:pt x="512162" y="248187"/>
                          <a:pt x="464888" y="248187"/>
                          <a:pt x="425493" y="240308"/>
                        </a:cubicBezTo>
                        <a:cubicBezTo>
                          <a:pt x="358522" y="228490"/>
                          <a:pt x="291551" y="189095"/>
                          <a:pt x="220640" y="228490"/>
                        </a:cubicBezTo>
                        <a:cubicBezTo>
                          <a:pt x="197003" y="244248"/>
                          <a:pt x="169427" y="263945"/>
                          <a:pt x="153669" y="287582"/>
                        </a:cubicBezTo>
                        <a:cubicBezTo>
                          <a:pt x="137911" y="311219"/>
                          <a:pt x="122153" y="334856"/>
                          <a:pt x="114274" y="362432"/>
                        </a:cubicBezTo>
                        <a:cubicBezTo>
                          <a:pt x="110334" y="378190"/>
                          <a:pt x="102456" y="393948"/>
                          <a:pt x="98516" y="409706"/>
                        </a:cubicBezTo>
                        <a:cubicBezTo>
                          <a:pt x="86698" y="449101"/>
                          <a:pt x="78819" y="488496"/>
                          <a:pt x="86698" y="531830"/>
                        </a:cubicBezTo>
                        <a:cubicBezTo>
                          <a:pt x="90637" y="543649"/>
                          <a:pt x="98516" y="559407"/>
                          <a:pt x="106395" y="571225"/>
                        </a:cubicBezTo>
                        <a:cubicBezTo>
                          <a:pt x="122153" y="594862"/>
                          <a:pt x="141850" y="606680"/>
                          <a:pt x="137911" y="638196"/>
                        </a:cubicBezTo>
                        <a:cubicBezTo>
                          <a:pt x="141850" y="661833"/>
                          <a:pt x="133971" y="677591"/>
                          <a:pt x="133971" y="693349"/>
                        </a:cubicBezTo>
                        <a:cubicBezTo>
                          <a:pt x="133971" y="709107"/>
                          <a:pt x="133971" y="724865"/>
                          <a:pt x="133971" y="740623"/>
                        </a:cubicBezTo>
                        <a:cubicBezTo>
                          <a:pt x="145790" y="811533"/>
                          <a:pt x="204882" y="862746"/>
                          <a:pt x="263974" y="902141"/>
                        </a:cubicBezTo>
                        <a:cubicBezTo>
                          <a:pt x="303369" y="925778"/>
                          <a:pt x="346704" y="945476"/>
                          <a:pt x="390038" y="965173"/>
                        </a:cubicBezTo>
                        <a:cubicBezTo>
                          <a:pt x="397917" y="969113"/>
                          <a:pt x="405796" y="969113"/>
                          <a:pt x="409735" y="973052"/>
                        </a:cubicBezTo>
                        <a:cubicBezTo>
                          <a:pt x="311248" y="965173"/>
                          <a:pt x="224580" y="921839"/>
                          <a:pt x="149729" y="862746"/>
                        </a:cubicBezTo>
                        <a:cubicBezTo>
                          <a:pt x="130032" y="846989"/>
                          <a:pt x="114274" y="831231"/>
                          <a:pt x="98516" y="811533"/>
                        </a:cubicBezTo>
                        <a:cubicBezTo>
                          <a:pt x="-47245" y="665772"/>
                          <a:pt x="11847" y="319098"/>
                          <a:pt x="11847" y="319098"/>
                        </a:cubicBezTo>
                        <a:close/>
                      </a:path>
                    </a:pathLst>
                  </a:custGeom>
                  <a:solidFill>
                    <a:srgbClr val="FBCA8F">
                      <a:alpha val="30000"/>
                    </a:srgbClr>
                  </a:solidFill>
                  <a:ln w="39379" cap="flat">
                    <a:noFill/>
                    <a:prstDash val="solid"/>
                    <a:miter/>
                  </a:ln>
                </p:spPr>
                <p:txBody>
                  <a:bodyPr rtlCol="0" anchor="ctr"/>
                  <a:lstStyle/>
                  <a:p>
                    <a:endParaRPr lang="en-US"/>
                  </a:p>
                </p:txBody>
              </p:sp>
              <p:sp>
                <p:nvSpPr>
                  <p:cNvPr id="3669" name="Freeform: Shape 3668">
                    <a:extLst>
                      <a:ext uri="{FF2B5EF4-FFF2-40B4-BE49-F238E27FC236}">
                        <a16:creationId xmlns:a16="http://schemas.microsoft.com/office/drawing/2014/main" xmlns="" id="{0E3F598E-2111-4226-A194-0679165C5145}"/>
                      </a:ext>
                    </a:extLst>
                  </p:cNvPr>
                  <p:cNvSpPr/>
                  <p:nvPr/>
                </p:nvSpPr>
                <p:spPr>
                  <a:xfrm>
                    <a:off x="12948780" y="1751813"/>
                    <a:ext cx="434425" cy="150309"/>
                  </a:xfrm>
                  <a:custGeom>
                    <a:avLst/>
                    <a:gdLst>
                      <a:gd name="connsiteX0" fmla="*/ 6454 w 434425"/>
                      <a:gd name="connsiteY0" fmla="*/ 8488 h 150309"/>
                      <a:gd name="connsiteX1" fmla="*/ 49788 w 434425"/>
                      <a:gd name="connsiteY1" fmla="*/ 16367 h 150309"/>
                      <a:gd name="connsiteX2" fmla="*/ 53727 w 434425"/>
                      <a:gd name="connsiteY2" fmla="*/ 20306 h 150309"/>
                      <a:gd name="connsiteX3" fmla="*/ 128578 w 434425"/>
                      <a:gd name="connsiteY3" fmla="*/ 63641 h 150309"/>
                      <a:gd name="connsiteX4" fmla="*/ 286157 w 434425"/>
                      <a:gd name="connsiteY4" fmla="*/ 118793 h 150309"/>
                      <a:gd name="connsiteX5" fmla="*/ 404341 w 434425"/>
                      <a:gd name="connsiteY5" fmla="*/ 114854 h 150309"/>
                      <a:gd name="connsiteX6" fmla="*/ 412220 w 434425"/>
                      <a:gd name="connsiteY6" fmla="*/ 67580 h 150309"/>
                      <a:gd name="connsiteX7" fmla="*/ 412220 w 434425"/>
                      <a:gd name="connsiteY7" fmla="*/ 67580 h 150309"/>
                      <a:gd name="connsiteX8" fmla="*/ 412220 w 434425"/>
                      <a:gd name="connsiteY8" fmla="*/ 67580 h 150309"/>
                      <a:gd name="connsiteX9" fmla="*/ 431918 w 434425"/>
                      <a:gd name="connsiteY9" fmla="*/ 118793 h 150309"/>
                      <a:gd name="connsiteX10" fmla="*/ 353128 w 434425"/>
                      <a:gd name="connsiteY10" fmla="*/ 150309 h 150309"/>
                      <a:gd name="connsiteX11" fmla="*/ 266459 w 434425"/>
                      <a:gd name="connsiteY11" fmla="*/ 134551 h 150309"/>
                      <a:gd name="connsiteX12" fmla="*/ 183730 w 434425"/>
                      <a:gd name="connsiteY12" fmla="*/ 126672 h 150309"/>
                      <a:gd name="connsiteX13" fmla="*/ 22211 w 434425"/>
                      <a:gd name="connsiteY13" fmla="*/ 95157 h 150309"/>
                      <a:gd name="connsiteX14" fmla="*/ 6454 w 434425"/>
                      <a:gd name="connsiteY14" fmla="*/ 8488 h 15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4425" h="150309">
                        <a:moveTo>
                          <a:pt x="6454" y="8488"/>
                        </a:moveTo>
                        <a:cubicBezTo>
                          <a:pt x="18272" y="-11209"/>
                          <a:pt x="37969" y="8488"/>
                          <a:pt x="49788" y="16367"/>
                        </a:cubicBezTo>
                        <a:cubicBezTo>
                          <a:pt x="49788" y="16367"/>
                          <a:pt x="53727" y="16367"/>
                          <a:pt x="53727" y="20306"/>
                        </a:cubicBezTo>
                        <a:cubicBezTo>
                          <a:pt x="77364" y="36064"/>
                          <a:pt x="101001" y="51822"/>
                          <a:pt x="128578" y="63641"/>
                        </a:cubicBezTo>
                        <a:cubicBezTo>
                          <a:pt x="179791" y="87278"/>
                          <a:pt x="231004" y="106975"/>
                          <a:pt x="286157" y="118793"/>
                        </a:cubicBezTo>
                        <a:cubicBezTo>
                          <a:pt x="321612" y="126672"/>
                          <a:pt x="368886" y="130612"/>
                          <a:pt x="404341" y="114854"/>
                        </a:cubicBezTo>
                        <a:cubicBezTo>
                          <a:pt x="427978" y="103035"/>
                          <a:pt x="424039" y="87278"/>
                          <a:pt x="412220" y="67580"/>
                        </a:cubicBezTo>
                        <a:cubicBezTo>
                          <a:pt x="412220" y="67580"/>
                          <a:pt x="412220" y="67580"/>
                          <a:pt x="412220" y="67580"/>
                        </a:cubicBezTo>
                        <a:cubicBezTo>
                          <a:pt x="412220" y="67580"/>
                          <a:pt x="412220" y="67580"/>
                          <a:pt x="412220" y="67580"/>
                        </a:cubicBezTo>
                        <a:cubicBezTo>
                          <a:pt x="427978" y="79399"/>
                          <a:pt x="439797" y="95157"/>
                          <a:pt x="431918" y="118793"/>
                        </a:cubicBezTo>
                        <a:cubicBezTo>
                          <a:pt x="420099" y="150309"/>
                          <a:pt x="380705" y="150309"/>
                          <a:pt x="353128" y="150309"/>
                        </a:cubicBezTo>
                        <a:cubicBezTo>
                          <a:pt x="321612" y="146370"/>
                          <a:pt x="294036" y="138491"/>
                          <a:pt x="266459" y="134551"/>
                        </a:cubicBezTo>
                        <a:cubicBezTo>
                          <a:pt x="238883" y="130612"/>
                          <a:pt x="211307" y="126672"/>
                          <a:pt x="183730" y="126672"/>
                        </a:cubicBezTo>
                        <a:cubicBezTo>
                          <a:pt x="132517" y="122733"/>
                          <a:pt x="65546" y="126672"/>
                          <a:pt x="22211" y="95157"/>
                        </a:cubicBezTo>
                        <a:cubicBezTo>
                          <a:pt x="-1425" y="67580"/>
                          <a:pt x="-5365" y="32125"/>
                          <a:pt x="6454" y="8488"/>
                        </a:cubicBezTo>
                        <a:close/>
                      </a:path>
                    </a:pathLst>
                  </a:custGeom>
                  <a:solidFill>
                    <a:srgbClr val="FBCA8F">
                      <a:alpha val="50000"/>
                    </a:srgbClr>
                  </a:solidFill>
                  <a:ln w="39379" cap="flat">
                    <a:noFill/>
                    <a:prstDash val="solid"/>
                    <a:miter/>
                  </a:ln>
                </p:spPr>
                <p:txBody>
                  <a:bodyPr rtlCol="0" anchor="ctr"/>
                  <a:lstStyle/>
                  <a:p>
                    <a:endParaRPr lang="en-US"/>
                  </a:p>
                </p:txBody>
              </p:sp>
              <p:sp>
                <p:nvSpPr>
                  <p:cNvPr id="3670" name="Freeform: Shape 3669">
                    <a:extLst>
                      <a:ext uri="{FF2B5EF4-FFF2-40B4-BE49-F238E27FC236}">
                        <a16:creationId xmlns:a16="http://schemas.microsoft.com/office/drawing/2014/main" xmlns="" id="{9FB8F1F5-96AA-47E3-92F2-1731B8F4FDB0}"/>
                      </a:ext>
                    </a:extLst>
                  </p:cNvPr>
                  <p:cNvSpPr/>
                  <p:nvPr/>
                </p:nvSpPr>
                <p:spPr>
                  <a:xfrm>
                    <a:off x="12933365" y="1370292"/>
                    <a:ext cx="120659" cy="56340"/>
                  </a:xfrm>
                  <a:custGeom>
                    <a:avLst/>
                    <a:gdLst>
                      <a:gd name="connsiteX0" fmla="*/ 17928 w 120659"/>
                      <a:gd name="connsiteY0" fmla="*/ 15758 h 56340"/>
                      <a:gd name="connsiteX1" fmla="*/ 61263 w 120659"/>
                      <a:gd name="connsiteY1" fmla="*/ 0 h 56340"/>
                      <a:gd name="connsiteX2" fmla="*/ 120355 w 120659"/>
                      <a:gd name="connsiteY2" fmla="*/ 43334 h 56340"/>
                      <a:gd name="connsiteX3" fmla="*/ 80960 w 120659"/>
                      <a:gd name="connsiteY3" fmla="*/ 39395 h 56340"/>
                      <a:gd name="connsiteX4" fmla="*/ 13989 w 120659"/>
                      <a:gd name="connsiteY4" fmla="*/ 51213 h 56340"/>
                      <a:gd name="connsiteX5" fmla="*/ 17928 w 120659"/>
                      <a:gd name="connsiteY5" fmla="*/ 15758 h 5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659" h="56340">
                        <a:moveTo>
                          <a:pt x="17928" y="15758"/>
                        </a:moveTo>
                        <a:cubicBezTo>
                          <a:pt x="29747" y="3940"/>
                          <a:pt x="45505" y="0"/>
                          <a:pt x="61263" y="0"/>
                        </a:cubicBezTo>
                        <a:cubicBezTo>
                          <a:pt x="88839" y="3940"/>
                          <a:pt x="112476" y="15758"/>
                          <a:pt x="120355" y="43334"/>
                        </a:cubicBezTo>
                        <a:cubicBezTo>
                          <a:pt x="124294" y="70911"/>
                          <a:pt x="88839" y="47274"/>
                          <a:pt x="80960" y="39395"/>
                        </a:cubicBezTo>
                        <a:cubicBezTo>
                          <a:pt x="57323" y="27576"/>
                          <a:pt x="33686" y="43334"/>
                          <a:pt x="13989" y="51213"/>
                        </a:cubicBezTo>
                        <a:cubicBezTo>
                          <a:pt x="-13588" y="59092"/>
                          <a:pt x="6110" y="23637"/>
                          <a:pt x="17928" y="15758"/>
                        </a:cubicBezTo>
                        <a:close/>
                      </a:path>
                    </a:pathLst>
                  </a:custGeom>
                  <a:solidFill>
                    <a:srgbClr val="FBCA8F">
                      <a:alpha val="50000"/>
                    </a:srgbClr>
                  </a:solidFill>
                  <a:ln w="39379" cap="flat">
                    <a:noFill/>
                    <a:prstDash val="solid"/>
                    <a:miter/>
                  </a:ln>
                </p:spPr>
                <p:txBody>
                  <a:bodyPr rtlCol="0" anchor="ctr"/>
                  <a:lstStyle/>
                  <a:p>
                    <a:endParaRPr lang="en-US"/>
                  </a:p>
                </p:txBody>
              </p:sp>
              <p:sp>
                <p:nvSpPr>
                  <p:cNvPr id="3671" name="Freeform: Shape 3670">
                    <a:extLst>
                      <a:ext uri="{FF2B5EF4-FFF2-40B4-BE49-F238E27FC236}">
                        <a16:creationId xmlns:a16="http://schemas.microsoft.com/office/drawing/2014/main" xmlns="" id="{F345B6B2-B116-44E7-A19E-94A5721EF1F7}"/>
                      </a:ext>
                    </a:extLst>
                  </p:cNvPr>
                  <p:cNvSpPr/>
                  <p:nvPr/>
                </p:nvSpPr>
                <p:spPr>
                  <a:xfrm>
                    <a:off x="12678516" y="1098468"/>
                    <a:ext cx="900621" cy="921838"/>
                  </a:xfrm>
                  <a:custGeom>
                    <a:avLst/>
                    <a:gdLst>
                      <a:gd name="connsiteX0" fmla="*/ 954 w 900621"/>
                      <a:gd name="connsiteY0" fmla="*/ 417585 h 921838"/>
                      <a:gd name="connsiteX1" fmla="*/ 8833 w 900621"/>
                      <a:gd name="connsiteY1" fmla="*/ 307280 h 921838"/>
                      <a:gd name="connsiteX2" fmla="*/ 8833 w 900621"/>
                      <a:gd name="connsiteY2" fmla="*/ 307280 h 921838"/>
                      <a:gd name="connsiteX3" fmla="*/ 24590 w 900621"/>
                      <a:gd name="connsiteY3" fmla="*/ 374251 h 921838"/>
                      <a:gd name="connsiteX4" fmla="*/ 67925 w 900621"/>
                      <a:gd name="connsiteY4" fmla="*/ 248187 h 921838"/>
                      <a:gd name="connsiteX5" fmla="*/ 127017 w 900621"/>
                      <a:gd name="connsiteY5" fmla="*/ 133942 h 921838"/>
                      <a:gd name="connsiteX6" fmla="*/ 170351 w 900621"/>
                      <a:gd name="connsiteY6" fmla="*/ 126063 h 921838"/>
                      <a:gd name="connsiteX7" fmla="*/ 193988 w 900621"/>
                      <a:gd name="connsiteY7" fmla="*/ 74850 h 921838"/>
                      <a:gd name="connsiteX8" fmla="*/ 264899 w 900621"/>
                      <a:gd name="connsiteY8" fmla="*/ 51213 h 921838"/>
                      <a:gd name="connsiteX9" fmla="*/ 489450 w 900621"/>
                      <a:gd name="connsiteY9" fmla="*/ 94548 h 921838"/>
                      <a:gd name="connsiteX10" fmla="*/ 375205 w 900621"/>
                      <a:gd name="connsiteY10" fmla="*/ 0 h 921838"/>
                      <a:gd name="connsiteX11" fmla="*/ 690363 w 900621"/>
                      <a:gd name="connsiteY11" fmla="*/ 55153 h 921838"/>
                      <a:gd name="connsiteX12" fmla="*/ 623392 w 900621"/>
                      <a:gd name="connsiteY12" fmla="*/ 0 h 921838"/>
                      <a:gd name="connsiteX13" fmla="*/ 851882 w 900621"/>
                      <a:gd name="connsiteY13" fmla="*/ 141821 h 921838"/>
                      <a:gd name="connsiteX14" fmla="*/ 895216 w 900621"/>
                      <a:gd name="connsiteY14" fmla="*/ 405767 h 921838"/>
                      <a:gd name="connsiteX15" fmla="*/ 867640 w 900621"/>
                      <a:gd name="connsiteY15" fmla="*/ 244248 h 921838"/>
                      <a:gd name="connsiteX16" fmla="*/ 737637 w 900621"/>
                      <a:gd name="connsiteY16" fmla="*/ 94548 h 921838"/>
                      <a:gd name="connsiteX17" fmla="*/ 583997 w 900621"/>
                      <a:gd name="connsiteY17" fmla="*/ 122124 h 921838"/>
                      <a:gd name="connsiteX18" fmla="*/ 572179 w 900621"/>
                      <a:gd name="connsiteY18" fmla="*/ 161519 h 921838"/>
                      <a:gd name="connsiteX19" fmla="*/ 450055 w 900621"/>
                      <a:gd name="connsiteY19" fmla="*/ 173337 h 921838"/>
                      <a:gd name="connsiteX20" fmla="*/ 355507 w 900621"/>
                      <a:gd name="connsiteY20" fmla="*/ 161519 h 921838"/>
                      <a:gd name="connsiteX21" fmla="*/ 264899 w 900621"/>
                      <a:gd name="connsiteY21" fmla="*/ 173337 h 921838"/>
                      <a:gd name="connsiteX22" fmla="*/ 229444 w 900621"/>
                      <a:gd name="connsiteY22" fmla="*/ 185156 h 921838"/>
                      <a:gd name="connsiteX23" fmla="*/ 190049 w 900621"/>
                      <a:gd name="connsiteY23" fmla="*/ 220611 h 921838"/>
                      <a:gd name="connsiteX24" fmla="*/ 166412 w 900621"/>
                      <a:gd name="connsiteY24" fmla="*/ 216672 h 921838"/>
                      <a:gd name="connsiteX25" fmla="*/ 142775 w 900621"/>
                      <a:gd name="connsiteY25" fmla="*/ 248187 h 921838"/>
                      <a:gd name="connsiteX26" fmla="*/ 107320 w 900621"/>
                      <a:gd name="connsiteY26" fmla="*/ 248187 h 921838"/>
                      <a:gd name="connsiteX27" fmla="*/ 95501 w 900621"/>
                      <a:gd name="connsiteY27" fmla="*/ 275764 h 921838"/>
                      <a:gd name="connsiteX28" fmla="*/ 79743 w 900621"/>
                      <a:gd name="connsiteY28" fmla="*/ 323037 h 921838"/>
                      <a:gd name="connsiteX29" fmla="*/ 107320 w 900621"/>
                      <a:gd name="connsiteY29" fmla="*/ 756381 h 921838"/>
                      <a:gd name="connsiteX30" fmla="*/ 119138 w 900621"/>
                      <a:gd name="connsiteY30" fmla="*/ 776078 h 921838"/>
                      <a:gd name="connsiteX31" fmla="*/ 245202 w 900621"/>
                      <a:gd name="connsiteY31" fmla="*/ 910020 h 921838"/>
                      <a:gd name="connsiteX32" fmla="*/ 264899 w 900621"/>
                      <a:gd name="connsiteY32" fmla="*/ 921839 h 921838"/>
                      <a:gd name="connsiteX33" fmla="*/ 170351 w 900621"/>
                      <a:gd name="connsiteY33" fmla="*/ 866686 h 921838"/>
                      <a:gd name="connsiteX34" fmla="*/ 99441 w 900621"/>
                      <a:gd name="connsiteY34" fmla="*/ 803654 h 921838"/>
                      <a:gd name="connsiteX35" fmla="*/ 954 w 900621"/>
                      <a:gd name="connsiteY35" fmla="*/ 417585 h 921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900621" h="921838">
                        <a:moveTo>
                          <a:pt x="954" y="417585"/>
                        </a:moveTo>
                        <a:cubicBezTo>
                          <a:pt x="954" y="382130"/>
                          <a:pt x="954" y="342735"/>
                          <a:pt x="8833" y="307280"/>
                        </a:cubicBezTo>
                        <a:lnTo>
                          <a:pt x="8833" y="307280"/>
                        </a:lnTo>
                        <a:cubicBezTo>
                          <a:pt x="12772" y="326977"/>
                          <a:pt x="12772" y="358493"/>
                          <a:pt x="24590" y="374251"/>
                        </a:cubicBezTo>
                        <a:cubicBezTo>
                          <a:pt x="52167" y="358493"/>
                          <a:pt x="56106" y="275764"/>
                          <a:pt x="67925" y="248187"/>
                        </a:cubicBezTo>
                        <a:cubicBezTo>
                          <a:pt x="95501" y="173337"/>
                          <a:pt x="127017" y="133942"/>
                          <a:pt x="127017" y="133942"/>
                        </a:cubicBezTo>
                        <a:cubicBezTo>
                          <a:pt x="134896" y="275764"/>
                          <a:pt x="170351" y="126063"/>
                          <a:pt x="170351" y="126063"/>
                        </a:cubicBezTo>
                        <a:cubicBezTo>
                          <a:pt x="217625" y="267885"/>
                          <a:pt x="193988" y="74850"/>
                          <a:pt x="193988" y="74850"/>
                        </a:cubicBezTo>
                        <a:cubicBezTo>
                          <a:pt x="394902" y="204853"/>
                          <a:pt x="264899" y="51213"/>
                          <a:pt x="264899" y="51213"/>
                        </a:cubicBezTo>
                        <a:cubicBezTo>
                          <a:pt x="394902" y="122124"/>
                          <a:pt x="485510" y="106366"/>
                          <a:pt x="489450" y="94548"/>
                        </a:cubicBezTo>
                        <a:cubicBezTo>
                          <a:pt x="493389" y="82729"/>
                          <a:pt x="375205" y="0"/>
                          <a:pt x="375205" y="0"/>
                        </a:cubicBezTo>
                        <a:cubicBezTo>
                          <a:pt x="473692" y="43334"/>
                          <a:pt x="678545" y="59092"/>
                          <a:pt x="690363" y="55153"/>
                        </a:cubicBezTo>
                        <a:cubicBezTo>
                          <a:pt x="702182" y="51213"/>
                          <a:pt x="623392" y="0"/>
                          <a:pt x="623392" y="0"/>
                        </a:cubicBezTo>
                        <a:cubicBezTo>
                          <a:pt x="623392" y="0"/>
                          <a:pt x="784911" y="39395"/>
                          <a:pt x="851882" y="141821"/>
                        </a:cubicBezTo>
                        <a:cubicBezTo>
                          <a:pt x="910974" y="232429"/>
                          <a:pt x="903095" y="319098"/>
                          <a:pt x="895216" y="405767"/>
                        </a:cubicBezTo>
                        <a:cubicBezTo>
                          <a:pt x="883398" y="350614"/>
                          <a:pt x="883398" y="295461"/>
                          <a:pt x="867640" y="244248"/>
                        </a:cubicBezTo>
                        <a:cubicBezTo>
                          <a:pt x="847943" y="181216"/>
                          <a:pt x="800669" y="118184"/>
                          <a:pt x="737637" y="94548"/>
                        </a:cubicBezTo>
                        <a:cubicBezTo>
                          <a:pt x="702182" y="78790"/>
                          <a:pt x="572179" y="51213"/>
                          <a:pt x="583997" y="122124"/>
                        </a:cubicBezTo>
                        <a:cubicBezTo>
                          <a:pt x="587937" y="133942"/>
                          <a:pt x="583997" y="149700"/>
                          <a:pt x="572179" y="161519"/>
                        </a:cubicBezTo>
                        <a:cubicBezTo>
                          <a:pt x="548542" y="189095"/>
                          <a:pt x="489450" y="181216"/>
                          <a:pt x="450055" y="173337"/>
                        </a:cubicBezTo>
                        <a:cubicBezTo>
                          <a:pt x="426418" y="169398"/>
                          <a:pt x="379144" y="137882"/>
                          <a:pt x="355507" y="161519"/>
                        </a:cubicBezTo>
                        <a:cubicBezTo>
                          <a:pt x="327931" y="189095"/>
                          <a:pt x="296415" y="177277"/>
                          <a:pt x="264899" y="173337"/>
                        </a:cubicBezTo>
                        <a:cubicBezTo>
                          <a:pt x="253081" y="169398"/>
                          <a:pt x="237323" y="173337"/>
                          <a:pt x="229444" y="185156"/>
                        </a:cubicBezTo>
                        <a:cubicBezTo>
                          <a:pt x="217625" y="200914"/>
                          <a:pt x="209746" y="220611"/>
                          <a:pt x="190049" y="220611"/>
                        </a:cubicBezTo>
                        <a:cubicBezTo>
                          <a:pt x="182170" y="220611"/>
                          <a:pt x="174291" y="212732"/>
                          <a:pt x="166412" y="216672"/>
                        </a:cubicBezTo>
                        <a:cubicBezTo>
                          <a:pt x="154593" y="224550"/>
                          <a:pt x="154593" y="240308"/>
                          <a:pt x="142775" y="248187"/>
                        </a:cubicBezTo>
                        <a:cubicBezTo>
                          <a:pt x="127017" y="256066"/>
                          <a:pt x="119138" y="240308"/>
                          <a:pt x="107320" y="248187"/>
                        </a:cubicBezTo>
                        <a:cubicBezTo>
                          <a:pt x="99441" y="252127"/>
                          <a:pt x="95501" y="267885"/>
                          <a:pt x="95501" y="275764"/>
                        </a:cubicBezTo>
                        <a:cubicBezTo>
                          <a:pt x="91562" y="291522"/>
                          <a:pt x="83683" y="307280"/>
                          <a:pt x="79743" y="323037"/>
                        </a:cubicBezTo>
                        <a:cubicBezTo>
                          <a:pt x="44288" y="460919"/>
                          <a:pt x="28530" y="630317"/>
                          <a:pt x="107320" y="756381"/>
                        </a:cubicBezTo>
                        <a:cubicBezTo>
                          <a:pt x="111259" y="764260"/>
                          <a:pt x="115199" y="768199"/>
                          <a:pt x="119138" y="776078"/>
                        </a:cubicBezTo>
                        <a:cubicBezTo>
                          <a:pt x="150654" y="827291"/>
                          <a:pt x="197928" y="874565"/>
                          <a:pt x="245202" y="910020"/>
                        </a:cubicBezTo>
                        <a:cubicBezTo>
                          <a:pt x="253081" y="913960"/>
                          <a:pt x="257020" y="917899"/>
                          <a:pt x="264899" y="921839"/>
                        </a:cubicBezTo>
                        <a:cubicBezTo>
                          <a:pt x="229444" y="906081"/>
                          <a:pt x="197928" y="890323"/>
                          <a:pt x="170351" y="866686"/>
                        </a:cubicBezTo>
                        <a:cubicBezTo>
                          <a:pt x="146714" y="846989"/>
                          <a:pt x="123078" y="827291"/>
                          <a:pt x="99441" y="803654"/>
                        </a:cubicBezTo>
                        <a:cubicBezTo>
                          <a:pt x="954" y="697288"/>
                          <a:pt x="-2986" y="555467"/>
                          <a:pt x="954" y="417585"/>
                        </a:cubicBezTo>
                        <a:close/>
                      </a:path>
                    </a:pathLst>
                  </a:custGeom>
                  <a:solidFill>
                    <a:srgbClr val="FBCA8F">
                      <a:alpha val="50000"/>
                    </a:srgbClr>
                  </a:solidFill>
                  <a:ln w="39379" cap="flat">
                    <a:noFill/>
                    <a:prstDash val="solid"/>
                    <a:miter/>
                  </a:ln>
                </p:spPr>
                <p:txBody>
                  <a:bodyPr rtlCol="0" anchor="ctr"/>
                  <a:lstStyle/>
                  <a:p>
                    <a:endParaRPr lang="en-US"/>
                  </a:p>
                </p:txBody>
              </p:sp>
              <p:sp>
                <p:nvSpPr>
                  <p:cNvPr id="3672" name="Freeform: Shape 3671">
                    <a:extLst>
                      <a:ext uri="{FF2B5EF4-FFF2-40B4-BE49-F238E27FC236}">
                        <a16:creationId xmlns:a16="http://schemas.microsoft.com/office/drawing/2014/main" xmlns="" id="{B778ABCA-151B-49EE-A4B9-018795446A99}"/>
                      </a:ext>
                    </a:extLst>
                  </p:cNvPr>
                  <p:cNvSpPr/>
                  <p:nvPr/>
                </p:nvSpPr>
                <p:spPr>
                  <a:xfrm>
                    <a:off x="13326558" y="1356378"/>
                    <a:ext cx="133556" cy="77020"/>
                  </a:xfrm>
                  <a:custGeom>
                    <a:avLst/>
                    <a:gdLst>
                      <a:gd name="connsiteX0" fmla="*/ 6866 w 133556"/>
                      <a:gd name="connsiteY0" fmla="*/ 73006 h 77020"/>
                      <a:gd name="connsiteX1" fmla="*/ 10805 w 133556"/>
                      <a:gd name="connsiteY1" fmla="*/ 29672 h 77020"/>
                      <a:gd name="connsiteX2" fmla="*/ 50200 w 133556"/>
                      <a:gd name="connsiteY2" fmla="*/ 2096 h 77020"/>
                      <a:gd name="connsiteX3" fmla="*/ 113232 w 133556"/>
                      <a:gd name="connsiteY3" fmla="*/ 25733 h 77020"/>
                      <a:gd name="connsiteX4" fmla="*/ 117172 w 133556"/>
                      <a:gd name="connsiteY4" fmla="*/ 33612 h 77020"/>
                      <a:gd name="connsiteX5" fmla="*/ 132929 w 133556"/>
                      <a:gd name="connsiteY5" fmla="*/ 73006 h 77020"/>
                      <a:gd name="connsiteX6" fmla="*/ 77777 w 133556"/>
                      <a:gd name="connsiteY6" fmla="*/ 49370 h 77020"/>
                      <a:gd name="connsiteX7" fmla="*/ 50200 w 133556"/>
                      <a:gd name="connsiteY7" fmla="*/ 49370 h 77020"/>
                      <a:gd name="connsiteX8" fmla="*/ 6866 w 133556"/>
                      <a:gd name="connsiteY8" fmla="*/ 73006 h 77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556" h="77020">
                        <a:moveTo>
                          <a:pt x="6866" y="73006"/>
                        </a:moveTo>
                        <a:cubicBezTo>
                          <a:pt x="-8892" y="73006"/>
                          <a:pt x="6866" y="37551"/>
                          <a:pt x="10805" y="29672"/>
                        </a:cubicBezTo>
                        <a:cubicBezTo>
                          <a:pt x="18684" y="17854"/>
                          <a:pt x="34442" y="6035"/>
                          <a:pt x="50200" y="2096"/>
                        </a:cubicBezTo>
                        <a:cubicBezTo>
                          <a:pt x="77777" y="-5783"/>
                          <a:pt x="97474" y="9975"/>
                          <a:pt x="113232" y="25733"/>
                        </a:cubicBezTo>
                        <a:cubicBezTo>
                          <a:pt x="113232" y="29672"/>
                          <a:pt x="117172" y="29672"/>
                          <a:pt x="117172" y="33612"/>
                        </a:cubicBezTo>
                        <a:cubicBezTo>
                          <a:pt x="121111" y="41491"/>
                          <a:pt x="136869" y="61188"/>
                          <a:pt x="132929" y="73006"/>
                        </a:cubicBezTo>
                        <a:cubicBezTo>
                          <a:pt x="125050" y="88764"/>
                          <a:pt x="85656" y="53309"/>
                          <a:pt x="77777" y="49370"/>
                        </a:cubicBezTo>
                        <a:cubicBezTo>
                          <a:pt x="69898" y="45430"/>
                          <a:pt x="58079" y="45430"/>
                          <a:pt x="50200" y="49370"/>
                        </a:cubicBezTo>
                        <a:cubicBezTo>
                          <a:pt x="38382" y="57249"/>
                          <a:pt x="18684" y="73006"/>
                          <a:pt x="6866" y="73006"/>
                        </a:cubicBezTo>
                        <a:close/>
                      </a:path>
                    </a:pathLst>
                  </a:custGeom>
                  <a:solidFill>
                    <a:srgbClr val="FBCA8F">
                      <a:alpha val="50000"/>
                    </a:srgbClr>
                  </a:solidFill>
                  <a:ln w="39379" cap="flat">
                    <a:noFill/>
                    <a:prstDash val="solid"/>
                    <a:miter/>
                  </a:ln>
                </p:spPr>
                <p:txBody>
                  <a:bodyPr rtlCol="0" anchor="ctr"/>
                  <a:lstStyle/>
                  <a:p>
                    <a:endParaRPr lang="en-US"/>
                  </a:p>
                </p:txBody>
              </p:sp>
              <p:grpSp>
                <p:nvGrpSpPr>
                  <p:cNvPr id="3673" name="Graphic 2510">
                    <a:extLst>
                      <a:ext uri="{FF2B5EF4-FFF2-40B4-BE49-F238E27FC236}">
                        <a16:creationId xmlns:a16="http://schemas.microsoft.com/office/drawing/2014/main" xmlns="" id="{5393A773-6C9D-47B8-933F-4825D29B685A}"/>
                      </a:ext>
                    </a:extLst>
                  </p:cNvPr>
                  <p:cNvGrpSpPr/>
                  <p:nvPr/>
                </p:nvGrpSpPr>
                <p:grpSpPr>
                  <a:xfrm>
                    <a:off x="12915838" y="1333086"/>
                    <a:ext cx="157579" cy="108116"/>
                    <a:chOff x="12915838" y="1333086"/>
                    <a:chExt cx="157579" cy="108116"/>
                  </a:xfrm>
                </p:grpSpPr>
                <p:grpSp>
                  <p:nvGrpSpPr>
                    <p:cNvPr id="3674" name="Graphic 2510">
                      <a:extLst>
                        <a:ext uri="{FF2B5EF4-FFF2-40B4-BE49-F238E27FC236}">
                          <a16:creationId xmlns:a16="http://schemas.microsoft.com/office/drawing/2014/main" xmlns="" id="{97616751-9B87-4D4A-879B-2D5872B1327E}"/>
                        </a:ext>
                      </a:extLst>
                    </p:cNvPr>
                    <p:cNvGrpSpPr/>
                    <p:nvPr/>
                  </p:nvGrpSpPr>
                  <p:grpSpPr>
                    <a:xfrm>
                      <a:off x="12919402" y="1333086"/>
                      <a:ext cx="154015" cy="108116"/>
                      <a:chOff x="12919402" y="1333086"/>
                      <a:chExt cx="154015" cy="108116"/>
                    </a:xfrm>
                  </p:grpSpPr>
                  <p:sp>
                    <p:nvSpPr>
                      <p:cNvPr id="3675" name="Freeform: Shape 3674">
                        <a:extLst>
                          <a:ext uri="{FF2B5EF4-FFF2-40B4-BE49-F238E27FC236}">
                            <a16:creationId xmlns:a16="http://schemas.microsoft.com/office/drawing/2014/main" xmlns="" id="{8AAE87DA-9F62-4F89-A606-A563C7FE2634}"/>
                          </a:ext>
                        </a:extLst>
                      </p:cNvPr>
                      <p:cNvSpPr/>
                      <p:nvPr/>
                    </p:nvSpPr>
                    <p:spPr>
                      <a:xfrm>
                        <a:off x="12919402" y="1338776"/>
                        <a:ext cx="142196" cy="93562"/>
                      </a:xfrm>
                      <a:custGeom>
                        <a:avLst/>
                        <a:gdLst>
                          <a:gd name="connsiteX0" fmla="*/ 375 w 142196"/>
                          <a:gd name="connsiteY0" fmla="*/ 86669 h 93562"/>
                          <a:gd name="connsiteX1" fmla="*/ 8254 w 142196"/>
                          <a:gd name="connsiteY1" fmla="*/ 90608 h 93562"/>
                          <a:gd name="connsiteX2" fmla="*/ 31891 w 142196"/>
                          <a:gd name="connsiteY2" fmla="*/ 63032 h 93562"/>
                          <a:gd name="connsiteX3" fmla="*/ 87044 w 142196"/>
                          <a:gd name="connsiteY3" fmla="*/ 43334 h 93562"/>
                          <a:gd name="connsiteX4" fmla="*/ 130378 w 142196"/>
                          <a:gd name="connsiteY4" fmla="*/ 90608 h 93562"/>
                          <a:gd name="connsiteX5" fmla="*/ 142197 w 142196"/>
                          <a:gd name="connsiteY5" fmla="*/ 90608 h 93562"/>
                          <a:gd name="connsiteX6" fmla="*/ 142197 w 142196"/>
                          <a:gd name="connsiteY6" fmla="*/ 82729 h 93562"/>
                          <a:gd name="connsiteX7" fmla="*/ 134318 w 142196"/>
                          <a:gd name="connsiteY7" fmla="*/ 55153 h 93562"/>
                          <a:gd name="connsiteX8" fmla="*/ 79165 w 142196"/>
                          <a:gd name="connsiteY8" fmla="*/ 0 h 93562"/>
                          <a:gd name="connsiteX9" fmla="*/ 59468 w 142196"/>
                          <a:gd name="connsiteY9" fmla="*/ 0 h 93562"/>
                          <a:gd name="connsiteX10" fmla="*/ 375 w 142196"/>
                          <a:gd name="connsiteY10" fmla="*/ 86669 h 93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2196" h="93562">
                            <a:moveTo>
                              <a:pt x="375" y="86669"/>
                            </a:moveTo>
                            <a:cubicBezTo>
                              <a:pt x="375" y="90608"/>
                              <a:pt x="4315" y="90608"/>
                              <a:pt x="8254" y="90608"/>
                            </a:cubicBezTo>
                            <a:cubicBezTo>
                              <a:pt x="16133" y="82729"/>
                              <a:pt x="24012" y="74850"/>
                              <a:pt x="31891" y="63032"/>
                            </a:cubicBezTo>
                            <a:cubicBezTo>
                              <a:pt x="47649" y="47274"/>
                              <a:pt x="67347" y="35455"/>
                              <a:pt x="87044" y="43334"/>
                            </a:cubicBezTo>
                            <a:cubicBezTo>
                              <a:pt x="106741" y="51213"/>
                              <a:pt x="122499" y="70911"/>
                              <a:pt x="130378" y="90608"/>
                            </a:cubicBezTo>
                            <a:cubicBezTo>
                              <a:pt x="130378" y="94548"/>
                              <a:pt x="142197" y="94548"/>
                              <a:pt x="142197" y="90608"/>
                            </a:cubicBezTo>
                            <a:cubicBezTo>
                              <a:pt x="142197" y="86669"/>
                              <a:pt x="142197" y="86669"/>
                              <a:pt x="142197" y="82729"/>
                            </a:cubicBezTo>
                            <a:cubicBezTo>
                              <a:pt x="142197" y="74850"/>
                              <a:pt x="138257" y="63032"/>
                              <a:pt x="134318" y="55153"/>
                            </a:cubicBezTo>
                            <a:cubicBezTo>
                              <a:pt x="126439" y="27576"/>
                              <a:pt x="106741" y="3939"/>
                              <a:pt x="79165" y="0"/>
                            </a:cubicBezTo>
                            <a:cubicBezTo>
                              <a:pt x="71286" y="0"/>
                              <a:pt x="67347" y="0"/>
                              <a:pt x="59468" y="0"/>
                            </a:cubicBezTo>
                            <a:cubicBezTo>
                              <a:pt x="24012" y="3939"/>
                              <a:pt x="-3564" y="51213"/>
                              <a:pt x="375" y="86669"/>
                            </a:cubicBezTo>
                            <a:close/>
                          </a:path>
                        </a:pathLst>
                      </a:custGeom>
                      <a:solidFill>
                        <a:srgbClr val="512B11"/>
                      </a:solidFill>
                      <a:ln w="39379" cap="flat">
                        <a:noFill/>
                        <a:prstDash val="solid"/>
                        <a:miter/>
                      </a:ln>
                    </p:spPr>
                    <p:txBody>
                      <a:bodyPr rtlCol="0" anchor="ctr"/>
                      <a:lstStyle/>
                      <a:p>
                        <a:endParaRPr lang="en-US"/>
                      </a:p>
                    </p:txBody>
                  </p:sp>
                  <p:sp>
                    <p:nvSpPr>
                      <p:cNvPr id="3676" name="Freeform: Shape 3675">
                        <a:extLst>
                          <a:ext uri="{FF2B5EF4-FFF2-40B4-BE49-F238E27FC236}">
                            <a16:creationId xmlns:a16="http://schemas.microsoft.com/office/drawing/2014/main" xmlns="" id="{0570A1CB-4AFC-4C11-9016-3A0A7288808B}"/>
                          </a:ext>
                        </a:extLst>
                      </p:cNvPr>
                      <p:cNvSpPr/>
                      <p:nvPr/>
                    </p:nvSpPr>
                    <p:spPr>
                      <a:xfrm>
                        <a:off x="12923289" y="1333086"/>
                        <a:ext cx="150128" cy="108116"/>
                      </a:xfrm>
                      <a:custGeom>
                        <a:avLst/>
                        <a:gdLst>
                          <a:gd name="connsiteX0" fmla="*/ 126491 w 150128"/>
                          <a:gd name="connsiteY0" fmla="*/ 96298 h 108116"/>
                          <a:gd name="connsiteX1" fmla="*/ 87097 w 150128"/>
                          <a:gd name="connsiteY1" fmla="*/ 52964 h 108116"/>
                          <a:gd name="connsiteX2" fmla="*/ 35883 w 150128"/>
                          <a:gd name="connsiteY2" fmla="*/ 72662 h 108116"/>
                          <a:gd name="connsiteX3" fmla="*/ 24065 w 150128"/>
                          <a:gd name="connsiteY3" fmla="*/ 84480 h 108116"/>
                          <a:gd name="connsiteX4" fmla="*/ 12246 w 150128"/>
                          <a:gd name="connsiteY4" fmla="*/ 96298 h 108116"/>
                          <a:gd name="connsiteX5" fmla="*/ 8307 w 150128"/>
                          <a:gd name="connsiteY5" fmla="*/ 100238 h 108116"/>
                          <a:gd name="connsiteX6" fmla="*/ 8307 w 150128"/>
                          <a:gd name="connsiteY6" fmla="*/ 100238 h 108116"/>
                          <a:gd name="connsiteX7" fmla="*/ 428 w 150128"/>
                          <a:gd name="connsiteY7" fmla="*/ 92359 h 108116"/>
                          <a:gd name="connsiteX8" fmla="*/ 63460 w 150128"/>
                          <a:gd name="connsiteY8" fmla="*/ 1751 h 108116"/>
                          <a:gd name="connsiteX9" fmla="*/ 83157 w 150128"/>
                          <a:gd name="connsiteY9" fmla="*/ 1751 h 108116"/>
                          <a:gd name="connsiteX10" fmla="*/ 142249 w 150128"/>
                          <a:gd name="connsiteY10" fmla="*/ 60843 h 108116"/>
                          <a:gd name="connsiteX11" fmla="*/ 150128 w 150128"/>
                          <a:gd name="connsiteY11" fmla="*/ 88419 h 108116"/>
                          <a:gd name="connsiteX12" fmla="*/ 150128 w 150128"/>
                          <a:gd name="connsiteY12" fmla="*/ 92359 h 108116"/>
                          <a:gd name="connsiteX13" fmla="*/ 150128 w 150128"/>
                          <a:gd name="connsiteY13" fmla="*/ 96298 h 108116"/>
                          <a:gd name="connsiteX14" fmla="*/ 150128 w 150128"/>
                          <a:gd name="connsiteY14" fmla="*/ 104177 h 108116"/>
                          <a:gd name="connsiteX15" fmla="*/ 142249 w 150128"/>
                          <a:gd name="connsiteY15" fmla="*/ 108117 h 108116"/>
                          <a:gd name="connsiteX16" fmla="*/ 126491 w 150128"/>
                          <a:gd name="connsiteY16" fmla="*/ 96298 h 108116"/>
                          <a:gd name="connsiteX17" fmla="*/ 55581 w 150128"/>
                          <a:gd name="connsiteY17" fmla="*/ 5690 h 108116"/>
                          <a:gd name="connsiteX18" fmla="*/ 428 w 150128"/>
                          <a:gd name="connsiteY18" fmla="*/ 88419 h 108116"/>
                          <a:gd name="connsiteX19" fmla="*/ 428 w 150128"/>
                          <a:gd name="connsiteY19" fmla="*/ 88419 h 108116"/>
                          <a:gd name="connsiteX20" fmla="*/ 12246 w 150128"/>
                          <a:gd name="connsiteY20" fmla="*/ 76601 h 108116"/>
                          <a:gd name="connsiteX21" fmla="*/ 24065 w 150128"/>
                          <a:gd name="connsiteY21" fmla="*/ 64783 h 108116"/>
                          <a:gd name="connsiteX22" fmla="*/ 71339 w 150128"/>
                          <a:gd name="connsiteY22" fmla="*/ 41146 h 108116"/>
                          <a:gd name="connsiteX23" fmla="*/ 83157 w 150128"/>
                          <a:gd name="connsiteY23" fmla="*/ 45085 h 108116"/>
                          <a:gd name="connsiteX24" fmla="*/ 130431 w 150128"/>
                          <a:gd name="connsiteY24" fmla="*/ 92359 h 108116"/>
                          <a:gd name="connsiteX25" fmla="*/ 134370 w 150128"/>
                          <a:gd name="connsiteY25" fmla="*/ 92359 h 108116"/>
                          <a:gd name="connsiteX26" fmla="*/ 134370 w 150128"/>
                          <a:gd name="connsiteY26" fmla="*/ 92359 h 108116"/>
                          <a:gd name="connsiteX27" fmla="*/ 134370 w 150128"/>
                          <a:gd name="connsiteY27" fmla="*/ 88419 h 108116"/>
                          <a:gd name="connsiteX28" fmla="*/ 134370 w 150128"/>
                          <a:gd name="connsiteY28" fmla="*/ 84480 h 108116"/>
                          <a:gd name="connsiteX29" fmla="*/ 126491 w 150128"/>
                          <a:gd name="connsiteY29" fmla="*/ 56904 h 108116"/>
                          <a:gd name="connsiteX30" fmla="*/ 71339 w 150128"/>
                          <a:gd name="connsiteY30" fmla="*/ 1751 h 108116"/>
                          <a:gd name="connsiteX31" fmla="*/ 63460 w 150128"/>
                          <a:gd name="connsiteY31" fmla="*/ 1751 h 108116"/>
                          <a:gd name="connsiteX32" fmla="*/ 55581 w 150128"/>
                          <a:gd name="connsiteY32" fmla="*/ 5690 h 108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0128" h="108116">
                            <a:moveTo>
                              <a:pt x="126491" y="96298"/>
                            </a:moveTo>
                            <a:cubicBezTo>
                              <a:pt x="122552" y="80541"/>
                              <a:pt x="106794" y="56904"/>
                              <a:pt x="87097" y="52964"/>
                            </a:cubicBezTo>
                            <a:cubicBezTo>
                              <a:pt x="71339" y="49025"/>
                              <a:pt x="55581" y="52964"/>
                              <a:pt x="35883" y="72662"/>
                            </a:cubicBezTo>
                            <a:cubicBezTo>
                              <a:pt x="31944" y="76601"/>
                              <a:pt x="28004" y="80541"/>
                              <a:pt x="24065" y="84480"/>
                            </a:cubicBezTo>
                            <a:cubicBezTo>
                              <a:pt x="20125" y="88419"/>
                              <a:pt x="16186" y="92359"/>
                              <a:pt x="12246" y="96298"/>
                            </a:cubicBezTo>
                            <a:cubicBezTo>
                              <a:pt x="12246" y="96298"/>
                              <a:pt x="8307" y="100238"/>
                              <a:pt x="8307" y="100238"/>
                            </a:cubicBezTo>
                            <a:lnTo>
                              <a:pt x="8307" y="100238"/>
                            </a:lnTo>
                            <a:cubicBezTo>
                              <a:pt x="4367" y="100238"/>
                              <a:pt x="428" y="96298"/>
                              <a:pt x="428" y="92359"/>
                            </a:cubicBezTo>
                            <a:cubicBezTo>
                              <a:pt x="-3511" y="56904"/>
                              <a:pt x="24065" y="9630"/>
                              <a:pt x="63460" y="1751"/>
                            </a:cubicBezTo>
                            <a:cubicBezTo>
                              <a:pt x="71339" y="1751"/>
                              <a:pt x="79218" y="-2189"/>
                              <a:pt x="83157" y="1751"/>
                            </a:cubicBezTo>
                            <a:cubicBezTo>
                              <a:pt x="118612" y="5690"/>
                              <a:pt x="134370" y="37206"/>
                              <a:pt x="142249" y="60843"/>
                            </a:cubicBezTo>
                            <a:cubicBezTo>
                              <a:pt x="146189" y="68722"/>
                              <a:pt x="146189" y="76601"/>
                              <a:pt x="150128" y="88419"/>
                            </a:cubicBezTo>
                            <a:lnTo>
                              <a:pt x="150128" y="92359"/>
                            </a:lnTo>
                            <a:cubicBezTo>
                              <a:pt x="150128" y="92359"/>
                              <a:pt x="150128" y="96298"/>
                              <a:pt x="150128" y="96298"/>
                            </a:cubicBezTo>
                            <a:cubicBezTo>
                              <a:pt x="150128" y="100238"/>
                              <a:pt x="150128" y="100238"/>
                              <a:pt x="150128" y="104177"/>
                            </a:cubicBezTo>
                            <a:cubicBezTo>
                              <a:pt x="150128" y="104177"/>
                              <a:pt x="146189" y="108117"/>
                              <a:pt x="142249" y="108117"/>
                            </a:cubicBezTo>
                            <a:cubicBezTo>
                              <a:pt x="130431" y="104177"/>
                              <a:pt x="126491" y="100238"/>
                              <a:pt x="126491" y="96298"/>
                            </a:cubicBezTo>
                            <a:close/>
                            <a:moveTo>
                              <a:pt x="55581" y="5690"/>
                            </a:moveTo>
                            <a:cubicBezTo>
                              <a:pt x="20125" y="13569"/>
                              <a:pt x="-3511" y="56904"/>
                              <a:pt x="428" y="88419"/>
                            </a:cubicBezTo>
                            <a:cubicBezTo>
                              <a:pt x="428" y="88419"/>
                              <a:pt x="428" y="88419"/>
                              <a:pt x="428" y="88419"/>
                            </a:cubicBezTo>
                            <a:cubicBezTo>
                              <a:pt x="4367" y="84480"/>
                              <a:pt x="8307" y="80541"/>
                              <a:pt x="12246" y="76601"/>
                            </a:cubicBezTo>
                            <a:cubicBezTo>
                              <a:pt x="16186" y="72662"/>
                              <a:pt x="20125" y="68722"/>
                              <a:pt x="24065" y="64783"/>
                            </a:cubicBezTo>
                            <a:cubicBezTo>
                              <a:pt x="39823" y="49025"/>
                              <a:pt x="55581" y="41146"/>
                              <a:pt x="71339" y="41146"/>
                            </a:cubicBezTo>
                            <a:cubicBezTo>
                              <a:pt x="75278" y="41146"/>
                              <a:pt x="79218" y="41146"/>
                              <a:pt x="83157" y="45085"/>
                            </a:cubicBezTo>
                            <a:cubicBezTo>
                              <a:pt x="106794" y="52964"/>
                              <a:pt x="122552" y="76601"/>
                              <a:pt x="130431" y="92359"/>
                            </a:cubicBezTo>
                            <a:cubicBezTo>
                              <a:pt x="130431" y="96298"/>
                              <a:pt x="134370" y="92359"/>
                              <a:pt x="134370" y="92359"/>
                            </a:cubicBezTo>
                            <a:cubicBezTo>
                              <a:pt x="134370" y="92359"/>
                              <a:pt x="134370" y="92359"/>
                              <a:pt x="134370" y="92359"/>
                            </a:cubicBezTo>
                            <a:cubicBezTo>
                              <a:pt x="134370" y="92359"/>
                              <a:pt x="134370" y="88419"/>
                              <a:pt x="134370" y="88419"/>
                            </a:cubicBezTo>
                            <a:lnTo>
                              <a:pt x="134370" y="84480"/>
                            </a:lnTo>
                            <a:cubicBezTo>
                              <a:pt x="134370" y="76601"/>
                              <a:pt x="130431" y="64783"/>
                              <a:pt x="126491" y="56904"/>
                            </a:cubicBezTo>
                            <a:cubicBezTo>
                              <a:pt x="118612" y="33267"/>
                              <a:pt x="102855" y="5690"/>
                              <a:pt x="71339" y="1751"/>
                            </a:cubicBezTo>
                            <a:cubicBezTo>
                              <a:pt x="67399" y="1751"/>
                              <a:pt x="67399" y="1751"/>
                              <a:pt x="63460" y="1751"/>
                            </a:cubicBezTo>
                            <a:cubicBezTo>
                              <a:pt x="63460" y="5690"/>
                              <a:pt x="59520" y="5690"/>
                              <a:pt x="55581" y="5690"/>
                            </a:cubicBezTo>
                            <a:close/>
                          </a:path>
                        </a:pathLst>
                      </a:custGeom>
                      <a:solidFill>
                        <a:srgbClr val="462A1E"/>
                      </a:solidFill>
                      <a:ln w="39379" cap="flat">
                        <a:noFill/>
                        <a:prstDash val="solid"/>
                        <a:miter/>
                      </a:ln>
                    </p:spPr>
                    <p:txBody>
                      <a:bodyPr rtlCol="0" anchor="ctr"/>
                      <a:lstStyle/>
                      <a:p>
                        <a:endParaRPr lang="en-US"/>
                      </a:p>
                    </p:txBody>
                  </p:sp>
                </p:grpSp>
                <p:sp>
                  <p:nvSpPr>
                    <p:cNvPr id="3677" name="Freeform: Shape 3676">
                      <a:extLst>
                        <a:ext uri="{FF2B5EF4-FFF2-40B4-BE49-F238E27FC236}">
                          <a16:creationId xmlns:a16="http://schemas.microsoft.com/office/drawing/2014/main" xmlns="" id="{BCBEE61B-E958-4151-AA21-330E828D1269}"/>
                        </a:ext>
                      </a:extLst>
                    </p:cNvPr>
                    <p:cNvSpPr/>
                    <p:nvPr/>
                  </p:nvSpPr>
                  <p:spPr>
                    <a:xfrm>
                      <a:off x="12915838" y="1363965"/>
                      <a:ext cx="141821" cy="71328"/>
                    </a:xfrm>
                    <a:custGeom>
                      <a:avLst/>
                      <a:gdLst>
                        <a:gd name="connsiteX0" fmla="*/ 11818 w 141821"/>
                        <a:gd name="connsiteY0" fmla="*/ 26024 h 71328"/>
                        <a:gd name="connsiteX1" fmla="*/ 11818 w 141821"/>
                        <a:gd name="connsiteY1" fmla="*/ 26024 h 71328"/>
                        <a:gd name="connsiteX2" fmla="*/ 31516 w 141821"/>
                        <a:gd name="connsiteY2" fmla="*/ 29964 h 71328"/>
                        <a:gd name="connsiteX3" fmla="*/ 98487 w 141821"/>
                        <a:gd name="connsiteY3" fmla="*/ 6327 h 71328"/>
                        <a:gd name="connsiteX4" fmla="*/ 137882 w 141821"/>
                        <a:gd name="connsiteY4" fmla="*/ 33903 h 71328"/>
                        <a:gd name="connsiteX5" fmla="*/ 141821 w 141821"/>
                        <a:gd name="connsiteY5" fmla="*/ 57540 h 71328"/>
                        <a:gd name="connsiteX6" fmla="*/ 141821 w 141821"/>
                        <a:gd name="connsiteY6" fmla="*/ 65419 h 71328"/>
                        <a:gd name="connsiteX7" fmla="*/ 130003 w 141821"/>
                        <a:gd name="connsiteY7" fmla="*/ 65419 h 71328"/>
                        <a:gd name="connsiteX8" fmla="*/ 86669 w 141821"/>
                        <a:gd name="connsiteY8" fmla="*/ 18145 h 71328"/>
                        <a:gd name="connsiteX9" fmla="*/ 31516 w 141821"/>
                        <a:gd name="connsiteY9" fmla="*/ 37843 h 71328"/>
                        <a:gd name="connsiteX10" fmla="*/ 7879 w 141821"/>
                        <a:gd name="connsiteY10" fmla="*/ 65419 h 71328"/>
                        <a:gd name="connsiteX11" fmla="*/ 0 w 141821"/>
                        <a:gd name="connsiteY11" fmla="*/ 61480 h 71328"/>
                        <a:gd name="connsiteX12" fmla="*/ 11818 w 141821"/>
                        <a:gd name="connsiteY12" fmla="*/ 26024 h 7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1821" h="71328">
                          <a:moveTo>
                            <a:pt x="11818" y="26024"/>
                          </a:moveTo>
                          <a:cubicBezTo>
                            <a:pt x="11818" y="26024"/>
                            <a:pt x="11818" y="26024"/>
                            <a:pt x="11818" y="26024"/>
                          </a:cubicBezTo>
                          <a:cubicBezTo>
                            <a:pt x="19697" y="33903"/>
                            <a:pt x="27576" y="33903"/>
                            <a:pt x="31516" y="29964"/>
                          </a:cubicBezTo>
                          <a:cubicBezTo>
                            <a:pt x="51213" y="18145"/>
                            <a:pt x="74850" y="-13371"/>
                            <a:pt x="98487" y="6327"/>
                          </a:cubicBezTo>
                          <a:cubicBezTo>
                            <a:pt x="106366" y="10266"/>
                            <a:pt x="126063" y="29964"/>
                            <a:pt x="137882" y="33903"/>
                          </a:cubicBezTo>
                          <a:cubicBezTo>
                            <a:pt x="141821" y="41782"/>
                            <a:pt x="141821" y="49661"/>
                            <a:pt x="141821" y="57540"/>
                          </a:cubicBezTo>
                          <a:cubicBezTo>
                            <a:pt x="141821" y="61480"/>
                            <a:pt x="141821" y="61480"/>
                            <a:pt x="141821" y="65419"/>
                          </a:cubicBezTo>
                          <a:cubicBezTo>
                            <a:pt x="141821" y="73298"/>
                            <a:pt x="133942" y="73298"/>
                            <a:pt x="130003" y="65419"/>
                          </a:cubicBezTo>
                          <a:cubicBezTo>
                            <a:pt x="122124" y="45722"/>
                            <a:pt x="106366" y="26024"/>
                            <a:pt x="86669" y="18145"/>
                          </a:cubicBezTo>
                          <a:cubicBezTo>
                            <a:pt x="63032" y="10266"/>
                            <a:pt x="47274" y="22085"/>
                            <a:pt x="31516" y="37843"/>
                          </a:cubicBezTo>
                          <a:cubicBezTo>
                            <a:pt x="23637" y="45722"/>
                            <a:pt x="15758" y="53601"/>
                            <a:pt x="7879" y="65419"/>
                          </a:cubicBezTo>
                          <a:cubicBezTo>
                            <a:pt x="3939" y="69359"/>
                            <a:pt x="0" y="65419"/>
                            <a:pt x="0" y="61480"/>
                          </a:cubicBezTo>
                          <a:cubicBezTo>
                            <a:pt x="3939" y="49661"/>
                            <a:pt x="7879" y="37843"/>
                            <a:pt x="11818" y="26024"/>
                          </a:cubicBezTo>
                          <a:close/>
                        </a:path>
                      </a:pathLst>
                    </a:custGeom>
                    <a:solidFill>
                      <a:srgbClr val="512B11">
                        <a:alpha val="50000"/>
                      </a:srgbClr>
                    </a:solidFill>
                    <a:ln w="39379" cap="flat">
                      <a:noFill/>
                      <a:prstDash val="solid"/>
                      <a:miter/>
                    </a:ln>
                  </p:spPr>
                  <p:txBody>
                    <a:bodyPr rtlCol="0" anchor="ctr"/>
                    <a:lstStyle/>
                    <a:p>
                      <a:endParaRPr lang="en-US"/>
                    </a:p>
                  </p:txBody>
                </p:sp>
              </p:grpSp>
              <p:grpSp>
                <p:nvGrpSpPr>
                  <p:cNvPr id="3678" name="Graphic 2510">
                    <a:extLst>
                      <a:ext uri="{FF2B5EF4-FFF2-40B4-BE49-F238E27FC236}">
                        <a16:creationId xmlns:a16="http://schemas.microsoft.com/office/drawing/2014/main" xmlns="" id="{FF616088-42D3-40D4-BBE5-A4F891186B29}"/>
                      </a:ext>
                    </a:extLst>
                  </p:cNvPr>
                  <p:cNvGrpSpPr/>
                  <p:nvPr/>
                </p:nvGrpSpPr>
                <p:grpSpPr>
                  <a:xfrm>
                    <a:off x="13313726" y="1330897"/>
                    <a:ext cx="153639" cy="104396"/>
                    <a:chOff x="13313726" y="1330897"/>
                    <a:chExt cx="153639" cy="104396"/>
                  </a:xfrm>
                </p:grpSpPr>
                <p:grpSp>
                  <p:nvGrpSpPr>
                    <p:cNvPr id="3679" name="Graphic 2510">
                      <a:extLst>
                        <a:ext uri="{FF2B5EF4-FFF2-40B4-BE49-F238E27FC236}">
                          <a16:creationId xmlns:a16="http://schemas.microsoft.com/office/drawing/2014/main" xmlns="" id="{B292FE94-CF7C-412F-8B31-F25BB1474A39}"/>
                        </a:ext>
                      </a:extLst>
                    </p:cNvPr>
                    <p:cNvGrpSpPr/>
                    <p:nvPr/>
                  </p:nvGrpSpPr>
                  <p:grpSpPr>
                    <a:xfrm>
                      <a:off x="13313726" y="1330897"/>
                      <a:ext cx="153639" cy="104177"/>
                      <a:chOff x="13313726" y="1330897"/>
                      <a:chExt cx="153639" cy="104177"/>
                    </a:xfrm>
                  </p:grpSpPr>
                  <p:sp>
                    <p:nvSpPr>
                      <p:cNvPr id="3680" name="Freeform: Shape 3679">
                        <a:extLst>
                          <a:ext uri="{FF2B5EF4-FFF2-40B4-BE49-F238E27FC236}">
                            <a16:creationId xmlns:a16="http://schemas.microsoft.com/office/drawing/2014/main" xmlns="" id="{C9546FBD-ED2D-4793-B519-1678EAA76E82}"/>
                          </a:ext>
                        </a:extLst>
                      </p:cNvPr>
                      <p:cNvSpPr/>
                      <p:nvPr/>
                    </p:nvSpPr>
                    <p:spPr>
                      <a:xfrm>
                        <a:off x="13317666" y="1334837"/>
                        <a:ext cx="139235" cy="96517"/>
                      </a:xfrm>
                      <a:custGeom>
                        <a:avLst/>
                        <a:gdLst>
                          <a:gd name="connsiteX0" fmla="*/ 82729 w 139235"/>
                          <a:gd name="connsiteY0" fmla="*/ 0 h 96517"/>
                          <a:gd name="connsiteX1" fmla="*/ 63032 w 139235"/>
                          <a:gd name="connsiteY1" fmla="*/ 0 h 96517"/>
                          <a:gd name="connsiteX2" fmla="*/ 7879 w 139235"/>
                          <a:gd name="connsiteY2" fmla="*/ 55153 h 96517"/>
                          <a:gd name="connsiteX3" fmla="*/ 0 w 139235"/>
                          <a:gd name="connsiteY3" fmla="*/ 82729 h 96517"/>
                          <a:gd name="connsiteX4" fmla="*/ 0 w 139235"/>
                          <a:gd name="connsiteY4" fmla="*/ 90608 h 96517"/>
                          <a:gd name="connsiteX5" fmla="*/ 7879 w 139235"/>
                          <a:gd name="connsiteY5" fmla="*/ 90608 h 96517"/>
                          <a:gd name="connsiteX6" fmla="*/ 51213 w 139235"/>
                          <a:gd name="connsiteY6" fmla="*/ 43334 h 96517"/>
                          <a:gd name="connsiteX7" fmla="*/ 106366 w 139235"/>
                          <a:gd name="connsiteY7" fmla="*/ 63032 h 96517"/>
                          <a:gd name="connsiteX8" fmla="*/ 130003 w 139235"/>
                          <a:gd name="connsiteY8" fmla="*/ 90608 h 96517"/>
                          <a:gd name="connsiteX9" fmla="*/ 137882 w 139235"/>
                          <a:gd name="connsiteY9" fmla="*/ 86668 h 96517"/>
                          <a:gd name="connsiteX10" fmla="*/ 82729 w 139235"/>
                          <a:gd name="connsiteY10" fmla="*/ 0 h 96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235" h="96517">
                            <a:moveTo>
                              <a:pt x="82729" y="0"/>
                            </a:moveTo>
                            <a:cubicBezTo>
                              <a:pt x="74850" y="0"/>
                              <a:pt x="70911" y="0"/>
                              <a:pt x="63032" y="0"/>
                            </a:cubicBezTo>
                            <a:cubicBezTo>
                              <a:pt x="31516" y="3939"/>
                              <a:pt x="15758" y="31516"/>
                              <a:pt x="7879" y="55153"/>
                            </a:cubicBezTo>
                            <a:cubicBezTo>
                              <a:pt x="3939" y="63032"/>
                              <a:pt x="3939" y="74850"/>
                              <a:pt x="0" y="82729"/>
                            </a:cubicBezTo>
                            <a:cubicBezTo>
                              <a:pt x="0" y="86668"/>
                              <a:pt x="0" y="86668"/>
                              <a:pt x="0" y="90608"/>
                            </a:cubicBezTo>
                            <a:cubicBezTo>
                              <a:pt x="0" y="98487"/>
                              <a:pt x="7879" y="98487"/>
                              <a:pt x="7879" y="90608"/>
                            </a:cubicBezTo>
                            <a:cubicBezTo>
                              <a:pt x="15758" y="70911"/>
                              <a:pt x="31516" y="51213"/>
                              <a:pt x="51213" y="43334"/>
                            </a:cubicBezTo>
                            <a:cubicBezTo>
                              <a:pt x="74850" y="35455"/>
                              <a:pt x="90608" y="47274"/>
                              <a:pt x="106366" y="63032"/>
                            </a:cubicBezTo>
                            <a:cubicBezTo>
                              <a:pt x="114245" y="70911"/>
                              <a:pt x="122124" y="78790"/>
                              <a:pt x="130003" y="90608"/>
                            </a:cubicBezTo>
                            <a:cubicBezTo>
                              <a:pt x="133943" y="94547"/>
                              <a:pt x="137882" y="90608"/>
                              <a:pt x="137882" y="86668"/>
                            </a:cubicBezTo>
                            <a:cubicBezTo>
                              <a:pt x="145761" y="55153"/>
                              <a:pt x="118185" y="7879"/>
                              <a:pt x="82729" y="0"/>
                            </a:cubicBezTo>
                            <a:close/>
                          </a:path>
                        </a:pathLst>
                      </a:custGeom>
                      <a:solidFill>
                        <a:srgbClr val="512B11"/>
                      </a:solidFill>
                      <a:ln w="39379" cap="flat">
                        <a:noFill/>
                        <a:prstDash val="solid"/>
                        <a:miter/>
                      </a:ln>
                    </p:spPr>
                    <p:txBody>
                      <a:bodyPr rtlCol="0" anchor="ctr"/>
                      <a:lstStyle/>
                      <a:p>
                        <a:endParaRPr lang="en-US"/>
                      </a:p>
                    </p:txBody>
                  </p:sp>
                  <p:sp>
                    <p:nvSpPr>
                      <p:cNvPr id="3681" name="Freeform: Shape 3680">
                        <a:extLst>
                          <a:ext uri="{FF2B5EF4-FFF2-40B4-BE49-F238E27FC236}">
                            <a16:creationId xmlns:a16="http://schemas.microsoft.com/office/drawing/2014/main" xmlns="" id="{49239BD0-B3ED-4894-B43A-3FA83EB9DFBD}"/>
                          </a:ext>
                        </a:extLst>
                      </p:cNvPr>
                      <p:cNvSpPr/>
                      <p:nvPr/>
                    </p:nvSpPr>
                    <p:spPr>
                      <a:xfrm>
                        <a:off x="13313726" y="1330897"/>
                        <a:ext cx="153639" cy="104177"/>
                      </a:xfrm>
                      <a:custGeom>
                        <a:avLst/>
                        <a:gdLst>
                          <a:gd name="connsiteX0" fmla="*/ 3939 w 153639"/>
                          <a:gd name="connsiteY0" fmla="*/ 102427 h 104177"/>
                          <a:gd name="connsiteX1" fmla="*/ 3939 w 153639"/>
                          <a:gd name="connsiteY1" fmla="*/ 94548 h 104177"/>
                          <a:gd name="connsiteX2" fmla="*/ 3939 w 153639"/>
                          <a:gd name="connsiteY2" fmla="*/ 90608 h 104177"/>
                          <a:gd name="connsiteX3" fmla="*/ 3939 w 153639"/>
                          <a:gd name="connsiteY3" fmla="*/ 86669 h 104177"/>
                          <a:gd name="connsiteX4" fmla="*/ 11818 w 153639"/>
                          <a:gd name="connsiteY4" fmla="*/ 59092 h 104177"/>
                          <a:gd name="connsiteX5" fmla="*/ 70911 w 153639"/>
                          <a:gd name="connsiteY5" fmla="*/ 0 h 104177"/>
                          <a:gd name="connsiteX6" fmla="*/ 90608 w 153639"/>
                          <a:gd name="connsiteY6" fmla="*/ 0 h 104177"/>
                          <a:gd name="connsiteX7" fmla="*/ 153640 w 153639"/>
                          <a:gd name="connsiteY7" fmla="*/ 90608 h 104177"/>
                          <a:gd name="connsiteX8" fmla="*/ 145761 w 153639"/>
                          <a:gd name="connsiteY8" fmla="*/ 98487 h 104177"/>
                          <a:gd name="connsiteX9" fmla="*/ 145761 w 153639"/>
                          <a:gd name="connsiteY9" fmla="*/ 98487 h 104177"/>
                          <a:gd name="connsiteX10" fmla="*/ 141821 w 153639"/>
                          <a:gd name="connsiteY10" fmla="*/ 94548 h 104177"/>
                          <a:gd name="connsiteX11" fmla="*/ 130003 w 153639"/>
                          <a:gd name="connsiteY11" fmla="*/ 82729 h 104177"/>
                          <a:gd name="connsiteX12" fmla="*/ 118185 w 153639"/>
                          <a:gd name="connsiteY12" fmla="*/ 70911 h 104177"/>
                          <a:gd name="connsiteX13" fmla="*/ 66971 w 153639"/>
                          <a:gd name="connsiteY13" fmla="*/ 51213 h 104177"/>
                          <a:gd name="connsiteX14" fmla="*/ 27576 w 153639"/>
                          <a:gd name="connsiteY14" fmla="*/ 94548 h 104177"/>
                          <a:gd name="connsiteX15" fmla="*/ 19697 w 153639"/>
                          <a:gd name="connsiteY15" fmla="*/ 102427 h 104177"/>
                          <a:gd name="connsiteX16" fmla="*/ 3939 w 153639"/>
                          <a:gd name="connsiteY16" fmla="*/ 102427 h 104177"/>
                          <a:gd name="connsiteX17" fmla="*/ 114245 w 153639"/>
                          <a:gd name="connsiteY17" fmla="*/ 66971 h 104177"/>
                          <a:gd name="connsiteX18" fmla="*/ 126063 w 153639"/>
                          <a:gd name="connsiteY18" fmla="*/ 78790 h 104177"/>
                          <a:gd name="connsiteX19" fmla="*/ 137882 w 153639"/>
                          <a:gd name="connsiteY19" fmla="*/ 90608 h 104177"/>
                          <a:gd name="connsiteX20" fmla="*/ 137882 w 153639"/>
                          <a:gd name="connsiteY20" fmla="*/ 90608 h 104177"/>
                          <a:gd name="connsiteX21" fmla="*/ 82729 w 153639"/>
                          <a:gd name="connsiteY21" fmla="*/ 7879 h 104177"/>
                          <a:gd name="connsiteX22" fmla="*/ 63032 w 153639"/>
                          <a:gd name="connsiteY22" fmla="*/ 7879 h 104177"/>
                          <a:gd name="connsiteX23" fmla="*/ 7879 w 153639"/>
                          <a:gd name="connsiteY23" fmla="*/ 63032 h 104177"/>
                          <a:gd name="connsiteX24" fmla="*/ 0 w 153639"/>
                          <a:gd name="connsiteY24" fmla="*/ 90608 h 104177"/>
                          <a:gd name="connsiteX25" fmla="*/ 0 w 153639"/>
                          <a:gd name="connsiteY25" fmla="*/ 94548 h 104177"/>
                          <a:gd name="connsiteX26" fmla="*/ 0 w 153639"/>
                          <a:gd name="connsiteY26" fmla="*/ 98487 h 104177"/>
                          <a:gd name="connsiteX27" fmla="*/ 0 w 153639"/>
                          <a:gd name="connsiteY27" fmla="*/ 98487 h 104177"/>
                          <a:gd name="connsiteX28" fmla="*/ 3939 w 153639"/>
                          <a:gd name="connsiteY28" fmla="*/ 98487 h 104177"/>
                          <a:gd name="connsiteX29" fmla="*/ 51213 w 153639"/>
                          <a:gd name="connsiteY29" fmla="*/ 51213 h 104177"/>
                          <a:gd name="connsiteX30" fmla="*/ 66971 w 153639"/>
                          <a:gd name="connsiteY30" fmla="*/ 47274 h 104177"/>
                          <a:gd name="connsiteX31" fmla="*/ 114245 w 153639"/>
                          <a:gd name="connsiteY31" fmla="*/ 66971 h 10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53639" h="104177">
                            <a:moveTo>
                              <a:pt x="3939" y="102427"/>
                            </a:moveTo>
                            <a:cubicBezTo>
                              <a:pt x="3939" y="102427"/>
                              <a:pt x="0" y="98487"/>
                              <a:pt x="3939" y="94548"/>
                            </a:cubicBezTo>
                            <a:cubicBezTo>
                              <a:pt x="3939" y="94548"/>
                              <a:pt x="3939" y="90608"/>
                              <a:pt x="3939" y="90608"/>
                            </a:cubicBezTo>
                            <a:lnTo>
                              <a:pt x="3939" y="86669"/>
                            </a:lnTo>
                            <a:cubicBezTo>
                              <a:pt x="3939" y="74850"/>
                              <a:pt x="7879" y="66971"/>
                              <a:pt x="11818" y="59092"/>
                            </a:cubicBezTo>
                            <a:cubicBezTo>
                              <a:pt x="19697" y="35455"/>
                              <a:pt x="35455" y="3940"/>
                              <a:pt x="70911" y="0"/>
                            </a:cubicBezTo>
                            <a:cubicBezTo>
                              <a:pt x="78790" y="0"/>
                              <a:pt x="86669" y="0"/>
                              <a:pt x="90608" y="0"/>
                            </a:cubicBezTo>
                            <a:cubicBezTo>
                              <a:pt x="130003" y="7879"/>
                              <a:pt x="153640" y="59092"/>
                              <a:pt x="153640" y="90608"/>
                            </a:cubicBezTo>
                            <a:cubicBezTo>
                              <a:pt x="153640" y="94548"/>
                              <a:pt x="149700" y="98487"/>
                              <a:pt x="145761" y="98487"/>
                            </a:cubicBezTo>
                            <a:lnTo>
                              <a:pt x="145761" y="98487"/>
                            </a:lnTo>
                            <a:cubicBezTo>
                              <a:pt x="145761" y="98487"/>
                              <a:pt x="141821" y="98487"/>
                              <a:pt x="141821" y="94548"/>
                            </a:cubicBezTo>
                            <a:cubicBezTo>
                              <a:pt x="137882" y="90608"/>
                              <a:pt x="133942" y="86669"/>
                              <a:pt x="130003" y="82729"/>
                            </a:cubicBezTo>
                            <a:cubicBezTo>
                              <a:pt x="126063" y="78790"/>
                              <a:pt x="122124" y="74850"/>
                              <a:pt x="118185" y="70911"/>
                            </a:cubicBezTo>
                            <a:cubicBezTo>
                              <a:pt x="98487" y="51213"/>
                              <a:pt x="82729" y="47274"/>
                              <a:pt x="66971" y="51213"/>
                            </a:cubicBezTo>
                            <a:cubicBezTo>
                              <a:pt x="47274" y="59092"/>
                              <a:pt x="31516" y="78790"/>
                              <a:pt x="27576" y="94548"/>
                            </a:cubicBezTo>
                            <a:cubicBezTo>
                              <a:pt x="27576" y="98487"/>
                              <a:pt x="23637" y="102427"/>
                              <a:pt x="19697" y="102427"/>
                            </a:cubicBezTo>
                            <a:cubicBezTo>
                              <a:pt x="7879" y="106366"/>
                              <a:pt x="3939" y="102427"/>
                              <a:pt x="3939" y="102427"/>
                            </a:cubicBezTo>
                            <a:close/>
                            <a:moveTo>
                              <a:pt x="114245" y="66971"/>
                            </a:moveTo>
                            <a:cubicBezTo>
                              <a:pt x="118185" y="70911"/>
                              <a:pt x="122124" y="74850"/>
                              <a:pt x="126063" y="78790"/>
                            </a:cubicBezTo>
                            <a:cubicBezTo>
                              <a:pt x="130003" y="82729"/>
                              <a:pt x="133942" y="86669"/>
                              <a:pt x="137882" y="90608"/>
                            </a:cubicBezTo>
                            <a:cubicBezTo>
                              <a:pt x="137882" y="90608"/>
                              <a:pt x="137882" y="90608"/>
                              <a:pt x="137882" y="90608"/>
                            </a:cubicBezTo>
                            <a:cubicBezTo>
                              <a:pt x="141821" y="59092"/>
                              <a:pt x="118185" y="15758"/>
                              <a:pt x="82729" y="7879"/>
                            </a:cubicBezTo>
                            <a:cubicBezTo>
                              <a:pt x="74850" y="7879"/>
                              <a:pt x="70911" y="7879"/>
                              <a:pt x="63032" y="7879"/>
                            </a:cubicBezTo>
                            <a:cubicBezTo>
                              <a:pt x="31516" y="11818"/>
                              <a:pt x="15758" y="39395"/>
                              <a:pt x="7879" y="63032"/>
                            </a:cubicBezTo>
                            <a:cubicBezTo>
                              <a:pt x="3939" y="70911"/>
                              <a:pt x="3939" y="78790"/>
                              <a:pt x="0" y="90608"/>
                            </a:cubicBezTo>
                            <a:lnTo>
                              <a:pt x="0" y="94548"/>
                            </a:lnTo>
                            <a:cubicBezTo>
                              <a:pt x="0" y="94548"/>
                              <a:pt x="0" y="98487"/>
                              <a:pt x="0" y="98487"/>
                            </a:cubicBezTo>
                            <a:cubicBezTo>
                              <a:pt x="0" y="98487"/>
                              <a:pt x="0" y="98487"/>
                              <a:pt x="0" y="98487"/>
                            </a:cubicBezTo>
                            <a:cubicBezTo>
                              <a:pt x="0" y="98487"/>
                              <a:pt x="3939" y="98487"/>
                              <a:pt x="3939" y="98487"/>
                            </a:cubicBezTo>
                            <a:cubicBezTo>
                              <a:pt x="11818" y="78790"/>
                              <a:pt x="27576" y="59092"/>
                              <a:pt x="51213" y="51213"/>
                            </a:cubicBezTo>
                            <a:cubicBezTo>
                              <a:pt x="55153" y="51213"/>
                              <a:pt x="59092" y="47274"/>
                              <a:pt x="66971" y="47274"/>
                            </a:cubicBezTo>
                            <a:cubicBezTo>
                              <a:pt x="86669" y="43334"/>
                              <a:pt x="98487" y="51213"/>
                              <a:pt x="114245" y="66971"/>
                            </a:cubicBezTo>
                            <a:close/>
                          </a:path>
                        </a:pathLst>
                      </a:custGeom>
                      <a:solidFill>
                        <a:srgbClr val="462A1E"/>
                      </a:solidFill>
                      <a:ln w="39379" cap="flat">
                        <a:noFill/>
                        <a:prstDash val="solid"/>
                        <a:miter/>
                      </a:ln>
                    </p:spPr>
                    <p:txBody>
                      <a:bodyPr rtlCol="0" anchor="ctr"/>
                      <a:lstStyle/>
                      <a:p>
                        <a:endParaRPr lang="en-US"/>
                      </a:p>
                    </p:txBody>
                  </p:sp>
                </p:grpSp>
                <p:sp>
                  <p:nvSpPr>
                    <p:cNvPr id="3682" name="Freeform: Shape 3681">
                      <a:extLst>
                        <a:ext uri="{FF2B5EF4-FFF2-40B4-BE49-F238E27FC236}">
                          <a16:creationId xmlns:a16="http://schemas.microsoft.com/office/drawing/2014/main" xmlns="" id="{24B974DA-A9DE-49E7-8CD4-7F1B3606ACD8}"/>
                        </a:ext>
                      </a:extLst>
                    </p:cNvPr>
                    <p:cNvSpPr/>
                    <p:nvPr/>
                  </p:nvSpPr>
                  <p:spPr>
                    <a:xfrm>
                      <a:off x="13321605" y="1363965"/>
                      <a:ext cx="139513" cy="71328"/>
                    </a:xfrm>
                    <a:custGeom>
                      <a:avLst/>
                      <a:gdLst>
                        <a:gd name="connsiteX0" fmla="*/ 133942 w 139513"/>
                        <a:gd name="connsiteY0" fmla="*/ 26024 h 71328"/>
                        <a:gd name="connsiteX1" fmla="*/ 133942 w 139513"/>
                        <a:gd name="connsiteY1" fmla="*/ 26024 h 71328"/>
                        <a:gd name="connsiteX2" fmla="*/ 114245 w 139513"/>
                        <a:gd name="connsiteY2" fmla="*/ 29964 h 71328"/>
                        <a:gd name="connsiteX3" fmla="*/ 47274 w 139513"/>
                        <a:gd name="connsiteY3" fmla="*/ 6327 h 71328"/>
                        <a:gd name="connsiteX4" fmla="*/ 7879 w 139513"/>
                        <a:gd name="connsiteY4" fmla="*/ 33903 h 71328"/>
                        <a:gd name="connsiteX5" fmla="*/ 0 w 139513"/>
                        <a:gd name="connsiteY5" fmla="*/ 57540 h 71328"/>
                        <a:gd name="connsiteX6" fmla="*/ 0 w 139513"/>
                        <a:gd name="connsiteY6" fmla="*/ 65419 h 71328"/>
                        <a:gd name="connsiteX7" fmla="*/ 7879 w 139513"/>
                        <a:gd name="connsiteY7" fmla="*/ 65419 h 71328"/>
                        <a:gd name="connsiteX8" fmla="*/ 51213 w 139513"/>
                        <a:gd name="connsiteY8" fmla="*/ 18145 h 71328"/>
                        <a:gd name="connsiteX9" fmla="*/ 106366 w 139513"/>
                        <a:gd name="connsiteY9" fmla="*/ 37843 h 71328"/>
                        <a:gd name="connsiteX10" fmla="*/ 130003 w 139513"/>
                        <a:gd name="connsiteY10" fmla="*/ 65419 h 71328"/>
                        <a:gd name="connsiteX11" fmla="*/ 137882 w 139513"/>
                        <a:gd name="connsiteY11" fmla="*/ 61480 h 71328"/>
                        <a:gd name="connsiteX12" fmla="*/ 133942 w 139513"/>
                        <a:gd name="connsiteY12" fmla="*/ 26024 h 7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9513" h="71328">
                          <a:moveTo>
                            <a:pt x="133942" y="26024"/>
                          </a:moveTo>
                          <a:cubicBezTo>
                            <a:pt x="133942" y="26024"/>
                            <a:pt x="130003" y="26024"/>
                            <a:pt x="133942" y="26024"/>
                          </a:cubicBezTo>
                          <a:cubicBezTo>
                            <a:pt x="126064" y="33903"/>
                            <a:pt x="118185" y="33903"/>
                            <a:pt x="114245" y="29964"/>
                          </a:cubicBezTo>
                          <a:cubicBezTo>
                            <a:pt x="94548" y="18145"/>
                            <a:pt x="70911" y="-13371"/>
                            <a:pt x="47274" y="6327"/>
                          </a:cubicBezTo>
                          <a:cubicBezTo>
                            <a:pt x="39395" y="10266"/>
                            <a:pt x="19697" y="29964"/>
                            <a:pt x="7879" y="33903"/>
                          </a:cubicBezTo>
                          <a:cubicBezTo>
                            <a:pt x="3939" y="41782"/>
                            <a:pt x="3939" y="49661"/>
                            <a:pt x="0" y="57540"/>
                          </a:cubicBezTo>
                          <a:cubicBezTo>
                            <a:pt x="0" y="61480"/>
                            <a:pt x="0" y="61480"/>
                            <a:pt x="0" y="65419"/>
                          </a:cubicBezTo>
                          <a:cubicBezTo>
                            <a:pt x="0" y="73298"/>
                            <a:pt x="7879" y="73298"/>
                            <a:pt x="7879" y="65419"/>
                          </a:cubicBezTo>
                          <a:cubicBezTo>
                            <a:pt x="15758" y="45722"/>
                            <a:pt x="31516" y="26024"/>
                            <a:pt x="51213" y="18145"/>
                          </a:cubicBezTo>
                          <a:cubicBezTo>
                            <a:pt x="74850" y="10266"/>
                            <a:pt x="90608" y="22085"/>
                            <a:pt x="106366" y="37843"/>
                          </a:cubicBezTo>
                          <a:cubicBezTo>
                            <a:pt x="114245" y="45722"/>
                            <a:pt x="122124" y="53601"/>
                            <a:pt x="130003" y="65419"/>
                          </a:cubicBezTo>
                          <a:cubicBezTo>
                            <a:pt x="133942" y="69359"/>
                            <a:pt x="137882" y="65419"/>
                            <a:pt x="137882" y="61480"/>
                          </a:cubicBezTo>
                          <a:cubicBezTo>
                            <a:pt x="141821" y="49661"/>
                            <a:pt x="137882" y="37843"/>
                            <a:pt x="133942" y="26024"/>
                          </a:cubicBezTo>
                          <a:close/>
                        </a:path>
                      </a:pathLst>
                    </a:custGeom>
                    <a:solidFill>
                      <a:srgbClr val="512B11">
                        <a:alpha val="50000"/>
                      </a:srgbClr>
                    </a:solidFill>
                    <a:ln w="39379" cap="flat">
                      <a:noFill/>
                      <a:prstDash val="solid"/>
                      <a:miter/>
                    </a:ln>
                  </p:spPr>
                  <p:txBody>
                    <a:bodyPr rtlCol="0" anchor="ctr"/>
                    <a:lstStyle/>
                    <a:p>
                      <a:endParaRPr lang="en-US"/>
                    </a:p>
                  </p:txBody>
                </p:sp>
              </p:grpSp>
              <p:sp>
                <p:nvSpPr>
                  <p:cNvPr id="3683" name="Freeform: Shape 3682">
                    <a:extLst>
                      <a:ext uri="{FF2B5EF4-FFF2-40B4-BE49-F238E27FC236}">
                        <a16:creationId xmlns:a16="http://schemas.microsoft.com/office/drawing/2014/main" xmlns="" id="{177367C4-625D-490E-B9F4-EA35E2E84590}"/>
                      </a:ext>
                    </a:extLst>
                  </p:cNvPr>
                  <p:cNvSpPr/>
                  <p:nvPr/>
                </p:nvSpPr>
                <p:spPr>
                  <a:xfrm>
                    <a:off x="12899033" y="1563326"/>
                    <a:ext cx="20745" cy="63031"/>
                  </a:xfrm>
                  <a:custGeom>
                    <a:avLst/>
                    <a:gdLst>
                      <a:gd name="connsiteX0" fmla="*/ 20745 w 20745"/>
                      <a:gd name="connsiteY0" fmla="*/ 63032 h 63031"/>
                      <a:gd name="connsiteX1" fmla="*/ 1048 w 20745"/>
                      <a:gd name="connsiteY1" fmla="*/ 35455 h 63031"/>
                      <a:gd name="connsiteX2" fmla="*/ 12866 w 20745"/>
                      <a:gd name="connsiteY2" fmla="*/ 0 h 63031"/>
                      <a:gd name="connsiteX3" fmla="*/ 20745 w 20745"/>
                      <a:gd name="connsiteY3" fmla="*/ 63032 h 63031"/>
                    </a:gdLst>
                    <a:ahLst/>
                    <a:cxnLst>
                      <a:cxn ang="0">
                        <a:pos x="connsiteX0" y="connsiteY0"/>
                      </a:cxn>
                      <a:cxn ang="0">
                        <a:pos x="connsiteX1" y="connsiteY1"/>
                      </a:cxn>
                      <a:cxn ang="0">
                        <a:pos x="connsiteX2" y="connsiteY2"/>
                      </a:cxn>
                      <a:cxn ang="0">
                        <a:pos x="connsiteX3" y="connsiteY3"/>
                      </a:cxn>
                    </a:cxnLst>
                    <a:rect l="l" t="t" r="r" b="b"/>
                    <a:pathLst>
                      <a:path w="20745" h="63031">
                        <a:moveTo>
                          <a:pt x="20745" y="63032"/>
                        </a:moveTo>
                        <a:cubicBezTo>
                          <a:pt x="8927" y="59092"/>
                          <a:pt x="1048" y="51213"/>
                          <a:pt x="1048" y="35455"/>
                        </a:cubicBezTo>
                        <a:cubicBezTo>
                          <a:pt x="-2892" y="19697"/>
                          <a:pt x="4987" y="7879"/>
                          <a:pt x="12866" y="0"/>
                        </a:cubicBezTo>
                        <a:cubicBezTo>
                          <a:pt x="4987" y="23637"/>
                          <a:pt x="8927" y="47274"/>
                          <a:pt x="20745" y="63032"/>
                        </a:cubicBezTo>
                        <a:close/>
                      </a:path>
                    </a:pathLst>
                  </a:custGeom>
                  <a:solidFill>
                    <a:srgbClr val="FBCA8F">
                      <a:alpha val="50000"/>
                    </a:srgbClr>
                  </a:solidFill>
                  <a:ln w="39379" cap="flat">
                    <a:noFill/>
                    <a:prstDash val="solid"/>
                    <a:miter/>
                  </a:ln>
                </p:spPr>
                <p:txBody>
                  <a:bodyPr rtlCol="0" anchor="ctr"/>
                  <a:lstStyle/>
                  <a:p>
                    <a:endParaRPr lang="en-US"/>
                  </a:p>
                </p:txBody>
              </p:sp>
              <p:sp>
                <p:nvSpPr>
                  <p:cNvPr id="3684" name="Freeform: Shape 3683">
                    <a:extLst>
                      <a:ext uri="{FF2B5EF4-FFF2-40B4-BE49-F238E27FC236}">
                        <a16:creationId xmlns:a16="http://schemas.microsoft.com/office/drawing/2014/main" xmlns="" id="{AA9BB8DC-9562-457C-A737-A6850E831C7A}"/>
                      </a:ext>
                    </a:extLst>
                  </p:cNvPr>
                  <p:cNvSpPr/>
                  <p:nvPr/>
                </p:nvSpPr>
                <p:spPr>
                  <a:xfrm>
                    <a:off x="12867087" y="1575145"/>
                    <a:ext cx="21174" cy="66971"/>
                  </a:xfrm>
                  <a:custGeom>
                    <a:avLst/>
                    <a:gdLst>
                      <a:gd name="connsiteX0" fmla="*/ 13296 w 21174"/>
                      <a:gd name="connsiteY0" fmla="*/ 0 h 66971"/>
                      <a:gd name="connsiteX1" fmla="*/ 13296 w 21174"/>
                      <a:gd name="connsiteY1" fmla="*/ 7879 h 66971"/>
                      <a:gd name="connsiteX2" fmla="*/ 13296 w 21174"/>
                      <a:gd name="connsiteY2" fmla="*/ 39395 h 66971"/>
                      <a:gd name="connsiteX3" fmla="*/ 13296 w 21174"/>
                      <a:gd name="connsiteY3" fmla="*/ 43334 h 66971"/>
                      <a:gd name="connsiteX4" fmla="*/ 21175 w 21174"/>
                      <a:gd name="connsiteY4" fmla="*/ 66971 h 66971"/>
                      <a:gd name="connsiteX5" fmla="*/ 1477 w 21174"/>
                      <a:gd name="connsiteY5" fmla="*/ 47274 h 66971"/>
                      <a:gd name="connsiteX6" fmla="*/ 13296 w 21174"/>
                      <a:gd name="connsiteY6" fmla="*/ 0 h 6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174" h="66971">
                        <a:moveTo>
                          <a:pt x="13296" y="0"/>
                        </a:moveTo>
                        <a:cubicBezTo>
                          <a:pt x="13296" y="3939"/>
                          <a:pt x="13296" y="3939"/>
                          <a:pt x="13296" y="7879"/>
                        </a:cubicBezTo>
                        <a:cubicBezTo>
                          <a:pt x="9356" y="15758"/>
                          <a:pt x="9356" y="27576"/>
                          <a:pt x="13296" y="39395"/>
                        </a:cubicBezTo>
                        <a:cubicBezTo>
                          <a:pt x="13296" y="39395"/>
                          <a:pt x="13296" y="39395"/>
                          <a:pt x="13296" y="43334"/>
                        </a:cubicBezTo>
                        <a:cubicBezTo>
                          <a:pt x="13296" y="51213"/>
                          <a:pt x="17235" y="59092"/>
                          <a:pt x="21175" y="66971"/>
                        </a:cubicBezTo>
                        <a:cubicBezTo>
                          <a:pt x="13296" y="63032"/>
                          <a:pt x="5417" y="55153"/>
                          <a:pt x="1477" y="47274"/>
                        </a:cubicBezTo>
                        <a:cubicBezTo>
                          <a:pt x="-2462" y="23637"/>
                          <a:pt x="1477" y="11818"/>
                          <a:pt x="13296" y="0"/>
                        </a:cubicBezTo>
                        <a:close/>
                      </a:path>
                    </a:pathLst>
                  </a:custGeom>
                  <a:solidFill>
                    <a:srgbClr val="FBCA8F">
                      <a:alpha val="50000"/>
                    </a:srgbClr>
                  </a:solidFill>
                  <a:ln w="39379" cap="flat">
                    <a:noFill/>
                    <a:prstDash val="solid"/>
                    <a:miter/>
                  </a:ln>
                </p:spPr>
                <p:txBody>
                  <a:bodyPr rtlCol="0" anchor="ctr"/>
                  <a:lstStyle/>
                  <a:p>
                    <a:endParaRPr lang="en-US"/>
                  </a:p>
                </p:txBody>
              </p:sp>
              <p:sp>
                <p:nvSpPr>
                  <p:cNvPr id="3685" name="Freeform: Shape 3684">
                    <a:extLst>
                      <a:ext uri="{FF2B5EF4-FFF2-40B4-BE49-F238E27FC236}">
                        <a16:creationId xmlns:a16="http://schemas.microsoft.com/office/drawing/2014/main" xmlns="" id="{587A44BC-448D-4F16-BB90-6FE28C6F6388}"/>
                      </a:ext>
                    </a:extLst>
                  </p:cNvPr>
                  <p:cNvSpPr/>
                  <p:nvPr/>
                </p:nvSpPr>
                <p:spPr>
                  <a:xfrm>
                    <a:off x="13169935" y="1677571"/>
                    <a:ext cx="92577" cy="66971"/>
                  </a:xfrm>
                  <a:custGeom>
                    <a:avLst/>
                    <a:gdLst>
                      <a:gd name="connsiteX0" fmla="*/ 61062 w 92577"/>
                      <a:gd name="connsiteY0" fmla="*/ 31516 h 66971"/>
                      <a:gd name="connsiteX1" fmla="*/ 92578 w 92577"/>
                      <a:gd name="connsiteY1" fmla="*/ 7879 h 66971"/>
                      <a:gd name="connsiteX2" fmla="*/ 92578 w 92577"/>
                      <a:gd name="connsiteY2" fmla="*/ 27576 h 66971"/>
                      <a:gd name="connsiteX3" fmla="*/ 49244 w 92577"/>
                      <a:gd name="connsiteY3" fmla="*/ 66971 h 66971"/>
                      <a:gd name="connsiteX4" fmla="*/ 1970 w 92577"/>
                      <a:gd name="connsiteY4" fmla="*/ 0 h 66971"/>
                      <a:gd name="connsiteX5" fmla="*/ 61062 w 92577"/>
                      <a:gd name="connsiteY5" fmla="*/ 31516 h 6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577" h="66971">
                        <a:moveTo>
                          <a:pt x="61062" y="31516"/>
                        </a:moveTo>
                        <a:cubicBezTo>
                          <a:pt x="76820" y="27576"/>
                          <a:pt x="88638" y="19697"/>
                          <a:pt x="92578" y="7879"/>
                        </a:cubicBezTo>
                        <a:cubicBezTo>
                          <a:pt x="92578" y="15758"/>
                          <a:pt x="92578" y="19697"/>
                          <a:pt x="92578" y="27576"/>
                        </a:cubicBezTo>
                        <a:cubicBezTo>
                          <a:pt x="88638" y="47274"/>
                          <a:pt x="68941" y="66971"/>
                          <a:pt x="49244" y="66971"/>
                        </a:cubicBezTo>
                        <a:cubicBezTo>
                          <a:pt x="9849" y="66971"/>
                          <a:pt x="-5909" y="31516"/>
                          <a:pt x="1970" y="0"/>
                        </a:cubicBezTo>
                        <a:cubicBezTo>
                          <a:pt x="9849" y="19697"/>
                          <a:pt x="33486" y="39395"/>
                          <a:pt x="61062" y="31516"/>
                        </a:cubicBezTo>
                        <a:close/>
                      </a:path>
                    </a:pathLst>
                  </a:custGeom>
                  <a:solidFill>
                    <a:srgbClr val="FBCA8F">
                      <a:alpha val="50000"/>
                    </a:srgbClr>
                  </a:solidFill>
                  <a:ln w="39379" cap="flat">
                    <a:noFill/>
                    <a:prstDash val="solid"/>
                    <a:miter/>
                  </a:ln>
                </p:spPr>
                <p:txBody>
                  <a:bodyPr rtlCol="0" anchor="ctr"/>
                  <a:lstStyle/>
                  <a:p>
                    <a:endParaRPr lang="en-US"/>
                  </a:p>
                </p:txBody>
              </p:sp>
              <p:sp>
                <p:nvSpPr>
                  <p:cNvPr id="3686" name="Freeform: Shape 3685">
                    <a:extLst>
                      <a:ext uri="{FF2B5EF4-FFF2-40B4-BE49-F238E27FC236}">
                        <a16:creationId xmlns:a16="http://schemas.microsoft.com/office/drawing/2014/main" xmlns="" id="{F5A1CC45-4C49-4E2B-AE95-0F74FAA78138}"/>
                      </a:ext>
                    </a:extLst>
                  </p:cNvPr>
                  <p:cNvSpPr/>
                  <p:nvPr/>
                </p:nvSpPr>
                <p:spPr>
                  <a:xfrm>
                    <a:off x="13324124" y="1460143"/>
                    <a:ext cx="155060" cy="209549"/>
                  </a:xfrm>
                  <a:custGeom>
                    <a:avLst/>
                    <a:gdLst>
                      <a:gd name="connsiteX0" fmla="*/ 84150 w 155060"/>
                      <a:gd name="connsiteY0" fmla="*/ 757 h 209549"/>
                      <a:gd name="connsiteX1" fmla="*/ 84150 w 155060"/>
                      <a:gd name="connsiteY1" fmla="*/ 757 h 209549"/>
                      <a:gd name="connsiteX2" fmla="*/ 139303 w 155060"/>
                      <a:gd name="connsiteY2" fmla="*/ 44091 h 209549"/>
                      <a:gd name="connsiteX3" fmla="*/ 151121 w 155060"/>
                      <a:gd name="connsiteY3" fmla="*/ 130760 h 209549"/>
                      <a:gd name="connsiteX4" fmla="*/ 127484 w 155060"/>
                      <a:gd name="connsiteY4" fmla="*/ 174094 h 209549"/>
                      <a:gd name="connsiteX5" fmla="*/ 119605 w 155060"/>
                      <a:gd name="connsiteY5" fmla="*/ 185913 h 209549"/>
                      <a:gd name="connsiteX6" fmla="*/ 131424 w 155060"/>
                      <a:gd name="connsiteY6" fmla="*/ 201671 h 209549"/>
                      <a:gd name="connsiteX7" fmla="*/ 84150 w 155060"/>
                      <a:gd name="connsiteY7" fmla="*/ 193792 h 209549"/>
                      <a:gd name="connsiteX8" fmla="*/ 36876 w 155060"/>
                      <a:gd name="connsiteY8" fmla="*/ 209550 h 209549"/>
                      <a:gd name="connsiteX9" fmla="*/ 17179 w 155060"/>
                      <a:gd name="connsiteY9" fmla="*/ 162276 h 209549"/>
                      <a:gd name="connsiteX10" fmla="*/ 1421 w 155060"/>
                      <a:gd name="connsiteY10" fmla="*/ 95305 h 209549"/>
                      <a:gd name="connsiteX11" fmla="*/ 84150 w 155060"/>
                      <a:gd name="connsiteY11" fmla="*/ 757 h 209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5060" h="209549">
                        <a:moveTo>
                          <a:pt x="84150" y="757"/>
                        </a:moveTo>
                        <a:cubicBezTo>
                          <a:pt x="84150" y="757"/>
                          <a:pt x="84150" y="757"/>
                          <a:pt x="84150" y="757"/>
                        </a:cubicBezTo>
                        <a:cubicBezTo>
                          <a:pt x="107787" y="8636"/>
                          <a:pt x="127484" y="20454"/>
                          <a:pt x="139303" y="44091"/>
                        </a:cubicBezTo>
                        <a:cubicBezTo>
                          <a:pt x="155061" y="71668"/>
                          <a:pt x="159000" y="103184"/>
                          <a:pt x="151121" y="130760"/>
                        </a:cubicBezTo>
                        <a:cubicBezTo>
                          <a:pt x="147182" y="150457"/>
                          <a:pt x="139303" y="158336"/>
                          <a:pt x="127484" y="174094"/>
                        </a:cubicBezTo>
                        <a:cubicBezTo>
                          <a:pt x="119605" y="178034"/>
                          <a:pt x="119605" y="181973"/>
                          <a:pt x="119605" y="185913"/>
                        </a:cubicBezTo>
                        <a:cubicBezTo>
                          <a:pt x="123545" y="193792"/>
                          <a:pt x="127484" y="197731"/>
                          <a:pt x="131424" y="201671"/>
                        </a:cubicBezTo>
                        <a:cubicBezTo>
                          <a:pt x="115666" y="193792"/>
                          <a:pt x="99908" y="189852"/>
                          <a:pt x="84150" y="193792"/>
                        </a:cubicBezTo>
                        <a:cubicBezTo>
                          <a:pt x="64453" y="193792"/>
                          <a:pt x="48695" y="193792"/>
                          <a:pt x="36876" y="209550"/>
                        </a:cubicBezTo>
                        <a:cubicBezTo>
                          <a:pt x="36876" y="189852"/>
                          <a:pt x="28997" y="178034"/>
                          <a:pt x="17179" y="162276"/>
                        </a:cubicBezTo>
                        <a:cubicBezTo>
                          <a:pt x="1421" y="142578"/>
                          <a:pt x="-2519" y="118941"/>
                          <a:pt x="1421" y="95305"/>
                        </a:cubicBezTo>
                        <a:cubicBezTo>
                          <a:pt x="1421" y="48031"/>
                          <a:pt x="28997" y="-7122"/>
                          <a:pt x="84150" y="757"/>
                        </a:cubicBezTo>
                        <a:close/>
                      </a:path>
                    </a:pathLst>
                  </a:custGeom>
                  <a:solidFill>
                    <a:srgbClr val="FBCA8F">
                      <a:alpha val="50000"/>
                    </a:srgbClr>
                  </a:solidFill>
                  <a:ln w="39379" cap="flat">
                    <a:noFill/>
                    <a:prstDash val="solid"/>
                    <a:miter/>
                  </a:ln>
                </p:spPr>
                <p:txBody>
                  <a:bodyPr rtlCol="0" anchor="ctr"/>
                  <a:lstStyle/>
                  <a:p>
                    <a:endParaRPr lang="en-US"/>
                  </a:p>
                </p:txBody>
              </p:sp>
              <p:sp>
                <p:nvSpPr>
                  <p:cNvPr id="3687" name="Freeform: Shape 3686">
                    <a:extLst>
                      <a:ext uri="{FF2B5EF4-FFF2-40B4-BE49-F238E27FC236}">
                        <a16:creationId xmlns:a16="http://schemas.microsoft.com/office/drawing/2014/main" xmlns="" id="{DC63C9D6-FE5D-4E5F-86AB-98E3E212D1BF}"/>
                      </a:ext>
                    </a:extLst>
                  </p:cNvPr>
                  <p:cNvSpPr/>
                  <p:nvPr/>
                </p:nvSpPr>
                <p:spPr>
                  <a:xfrm>
                    <a:off x="13487063" y="1583024"/>
                    <a:ext cx="34103" cy="59092"/>
                  </a:xfrm>
                  <a:custGeom>
                    <a:avLst/>
                    <a:gdLst>
                      <a:gd name="connsiteX0" fmla="*/ 31516 w 34103"/>
                      <a:gd name="connsiteY0" fmla="*/ 0 h 59092"/>
                      <a:gd name="connsiteX1" fmla="*/ 27576 w 34103"/>
                      <a:gd name="connsiteY1" fmla="*/ 43334 h 59092"/>
                      <a:gd name="connsiteX2" fmla="*/ 0 w 34103"/>
                      <a:gd name="connsiteY2" fmla="*/ 59092 h 59092"/>
                      <a:gd name="connsiteX3" fmla="*/ 31516 w 34103"/>
                      <a:gd name="connsiteY3" fmla="*/ 0 h 59092"/>
                    </a:gdLst>
                    <a:ahLst/>
                    <a:cxnLst>
                      <a:cxn ang="0">
                        <a:pos x="connsiteX0" y="connsiteY0"/>
                      </a:cxn>
                      <a:cxn ang="0">
                        <a:pos x="connsiteX1" y="connsiteY1"/>
                      </a:cxn>
                      <a:cxn ang="0">
                        <a:pos x="connsiteX2" y="connsiteY2"/>
                      </a:cxn>
                      <a:cxn ang="0">
                        <a:pos x="connsiteX3" y="connsiteY3"/>
                      </a:cxn>
                    </a:cxnLst>
                    <a:rect l="l" t="t" r="r" b="b"/>
                    <a:pathLst>
                      <a:path w="34103" h="59092">
                        <a:moveTo>
                          <a:pt x="31516" y="0"/>
                        </a:moveTo>
                        <a:cubicBezTo>
                          <a:pt x="35455" y="15758"/>
                          <a:pt x="35455" y="31516"/>
                          <a:pt x="27576" y="43334"/>
                        </a:cubicBezTo>
                        <a:cubicBezTo>
                          <a:pt x="19697" y="55153"/>
                          <a:pt x="11818" y="59092"/>
                          <a:pt x="0" y="59092"/>
                        </a:cubicBezTo>
                        <a:cubicBezTo>
                          <a:pt x="15758" y="43334"/>
                          <a:pt x="27576" y="23637"/>
                          <a:pt x="31516" y="0"/>
                        </a:cubicBezTo>
                        <a:close/>
                      </a:path>
                    </a:pathLst>
                  </a:custGeom>
                  <a:solidFill>
                    <a:srgbClr val="FBCA8F">
                      <a:alpha val="50000"/>
                    </a:srgbClr>
                  </a:solidFill>
                  <a:ln w="39379" cap="flat">
                    <a:noFill/>
                    <a:prstDash val="solid"/>
                    <a:miter/>
                  </a:ln>
                </p:spPr>
                <p:txBody>
                  <a:bodyPr rtlCol="0" anchor="ctr"/>
                  <a:lstStyle/>
                  <a:p>
                    <a:endParaRPr lang="en-US"/>
                  </a:p>
                </p:txBody>
              </p:sp>
              <p:sp>
                <p:nvSpPr>
                  <p:cNvPr id="3688" name="Freeform: Shape 3687">
                    <a:extLst>
                      <a:ext uri="{FF2B5EF4-FFF2-40B4-BE49-F238E27FC236}">
                        <a16:creationId xmlns:a16="http://schemas.microsoft.com/office/drawing/2014/main" xmlns="" id="{F7CACFC0-9802-41F2-9578-028BD5229FBD}"/>
                      </a:ext>
                    </a:extLst>
                  </p:cNvPr>
                  <p:cNvSpPr/>
                  <p:nvPr/>
                </p:nvSpPr>
                <p:spPr>
                  <a:xfrm>
                    <a:off x="13455548" y="1567266"/>
                    <a:ext cx="40379" cy="86668"/>
                  </a:xfrm>
                  <a:custGeom>
                    <a:avLst/>
                    <a:gdLst>
                      <a:gd name="connsiteX0" fmla="*/ 31516 w 40379"/>
                      <a:gd name="connsiteY0" fmla="*/ 3940 h 86668"/>
                      <a:gd name="connsiteX1" fmla="*/ 31516 w 40379"/>
                      <a:gd name="connsiteY1" fmla="*/ 3940 h 86668"/>
                      <a:gd name="connsiteX2" fmla="*/ 31516 w 40379"/>
                      <a:gd name="connsiteY2" fmla="*/ 0 h 86668"/>
                      <a:gd name="connsiteX3" fmla="*/ 31516 w 40379"/>
                      <a:gd name="connsiteY3" fmla="*/ 59092 h 86668"/>
                      <a:gd name="connsiteX4" fmla="*/ 0 w 40379"/>
                      <a:gd name="connsiteY4" fmla="*/ 86669 h 86668"/>
                      <a:gd name="connsiteX5" fmla="*/ 0 w 40379"/>
                      <a:gd name="connsiteY5" fmla="*/ 86669 h 86668"/>
                      <a:gd name="connsiteX6" fmla="*/ 31516 w 40379"/>
                      <a:gd name="connsiteY6" fmla="*/ 3940 h 8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379" h="86668">
                        <a:moveTo>
                          <a:pt x="31516" y="3940"/>
                        </a:moveTo>
                        <a:cubicBezTo>
                          <a:pt x="31516" y="0"/>
                          <a:pt x="31516" y="0"/>
                          <a:pt x="31516" y="3940"/>
                        </a:cubicBezTo>
                        <a:cubicBezTo>
                          <a:pt x="31516" y="0"/>
                          <a:pt x="31516" y="0"/>
                          <a:pt x="31516" y="0"/>
                        </a:cubicBezTo>
                        <a:cubicBezTo>
                          <a:pt x="43334" y="15758"/>
                          <a:pt x="43334" y="39395"/>
                          <a:pt x="31516" y="59092"/>
                        </a:cubicBezTo>
                        <a:cubicBezTo>
                          <a:pt x="23637" y="70911"/>
                          <a:pt x="11818" y="78790"/>
                          <a:pt x="0" y="86669"/>
                        </a:cubicBezTo>
                        <a:cubicBezTo>
                          <a:pt x="0" y="86669"/>
                          <a:pt x="0" y="86669"/>
                          <a:pt x="0" y="86669"/>
                        </a:cubicBezTo>
                        <a:cubicBezTo>
                          <a:pt x="23637" y="63032"/>
                          <a:pt x="35455" y="31516"/>
                          <a:pt x="31516" y="3940"/>
                        </a:cubicBezTo>
                        <a:close/>
                      </a:path>
                    </a:pathLst>
                  </a:custGeom>
                  <a:solidFill>
                    <a:srgbClr val="FBCA8F">
                      <a:alpha val="50000"/>
                    </a:srgbClr>
                  </a:solidFill>
                  <a:ln w="39379" cap="flat">
                    <a:noFill/>
                    <a:prstDash val="solid"/>
                    <a:miter/>
                  </a:ln>
                </p:spPr>
                <p:txBody>
                  <a:bodyPr rtlCol="0" anchor="ctr"/>
                  <a:lstStyle/>
                  <a:p>
                    <a:endParaRPr lang="en-US"/>
                  </a:p>
                </p:txBody>
              </p:sp>
              <p:sp>
                <p:nvSpPr>
                  <p:cNvPr id="3689" name="Freeform: Shape 3688">
                    <a:extLst>
                      <a:ext uri="{FF2B5EF4-FFF2-40B4-BE49-F238E27FC236}">
                        <a16:creationId xmlns:a16="http://schemas.microsoft.com/office/drawing/2014/main" xmlns="" id="{8F0D1B4F-0327-4434-8F49-D1357D19AF59}"/>
                      </a:ext>
                    </a:extLst>
                  </p:cNvPr>
                  <p:cNvSpPr/>
                  <p:nvPr/>
                </p:nvSpPr>
                <p:spPr>
                  <a:xfrm>
                    <a:off x="12915978" y="1448705"/>
                    <a:ext cx="165673" cy="220987"/>
                  </a:xfrm>
                  <a:custGeom>
                    <a:avLst/>
                    <a:gdLst>
                      <a:gd name="connsiteX0" fmla="*/ 74710 w 165673"/>
                      <a:gd name="connsiteY0" fmla="*/ 376 h 220987"/>
                      <a:gd name="connsiteX1" fmla="*/ 157439 w 165673"/>
                      <a:gd name="connsiteY1" fmla="*/ 55529 h 220987"/>
                      <a:gd name="connsiteX2" fmla="*/ 161379 w 165673"/>
                      <a:gd name="connsiteY2" fmla="*/ 126440 h 220987"/>
                      <a:gd name="connsiteX3" fmla="*/ 133802 w 165673"/>
                      <a:gd name="connsiteY3" fmla="*/ 193411 h 220987"/>
                      <a:gd name="connsiteX4" fmla="*/ 141681 w 165673"/>
                      <a:gd name="connsiteY4" fmla="*/ 220987 h 220987"/>
                      <a:gd name="connsiteX5" fmla="*/ 62892 w 165673"/>
                      <a:gd name="connsiteY5" fmla="*/ 205229 h 220987"/>
                      <a:gd name="connsiteX6" fmla="*/ 39255 w 165673"/>
                      <a:gd name="connsiteY6" fmla="*/ 213108 h 220987"/>
                      <a:gd name="connsiteX7" fmla="*/ 7739 w 165673"/>
                      <a:gd name="connsiteY7" fmla="*/ 146137 h 220987"/>
                      <a:gd name="connsiteX8" fmla="*/ 35315 w 165673"/>
                      <a:gd name="connsiteY8" fmla="*/ 16134 h 220987"/>
                      <a:gd name="connsiteX9" fmla="*/ 74710 w 165673"/>
                      <a:gd name="connsiteY9" fmla="*/ 376 h 22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5673" h="220987">
                        <a:moveTo>
                          <a:pt x="74710" y="376"/>
                        </a:moveTo>
                        <a:cubicBezTo>
                          <a:pt x="110165" y="-3563"/>
                          <a:pt x="141681" y="24013"/>
                          <a:pt x="157439" y="55529"/>
                        </a:cubicBezTo>
                        <a:cubicBezTo>
                          <a:pt x="165318" y="75227"/>
                          <a:pt x="169258" y="102803"/>
                          <a:pt x="161379" y="126440"/>
                        </a:cubicBezTo>
                        <a:cubicBezTo>
                          <a:pt x="157439" y="150077"/>
                          <a:pt x="133802" y="169774"/>
                          <a:pt x="133802" y="193411"/>
                        </a:cubicBezTo>
                        <a:cubicBezTo>
                          <a:pt x="133802" y="205229"/>
                          <a:pt x="137742" y="213108"/>
                          <a:pt x="141681" y="220987"/>
                        </a:cubicBezTo>
                        <a:cubicBezTo>
                          <a:pt x="118044" y="209169"/>
                          <a:pt x="90468" y="197350"/>
                          <a:pt x="62892" y="205229"/>
                        </a:cubicBezTo>
                        <a:cubicBezTo>
                          <a:pt x="55013" y="205229"/>
                          <a:pt x="47134" y="209169"/>
                          <a:pt x="39255" y="213108"/>
                        </a:cubicBezTo>
                        <a:cubicBezTo>
                          <a:pt x="43194" y="193411"/>
                          <a:pt x="15618" y="169774"/>
                          <a:pt x="7739" y="146137"/>
                        </a:cubicBezTo>
                        <a:cubicBezTo>
                          <a:pt x="-8019" y="106742"/>
                          <a:pt x="-140" y="43711"/>
                          <a:pt x="35315" y="16134"/>
                        </a:cubicBezTo>
                        <a:cubicBezTo>
                          <a:pt x="51073" y="8255"/>
                          <a:pt x="62892" y="4316"/>
                          <a:pt x="74710" y="376"/>
                        </a:cubicBezTo>
                        <a:close/>
                      </a:path>
                    </a:pathLst>
                  </a:custGeom>
                  <a:solidFill>
                    <a:srgbClr val="FBCA8F">
                      <a:alpha val="50000"/>
                    </a:srgbClr>
                  </a:solidFill>
                  <a:ln w="39379" cap="flat">
                    <a:noFill/>
                    <a:prstDash val="solid"/>
                    <a:miter/>
                  </a:ln>
                </p:spPr>
                <p:txBody>
                  <a:bodyPr rtlCol="0" anchor="ctr"/>
                  <a:lstStyle/>
                  <a:p>
                    <a:endParaRPr lang="en-US"/>
                  </a:p>
                </p:txBody>
              </p:sp>
              <p:sp>
                <p:nvSpPr>
                  <p:cNvPr id="3690" name="Freeform: Shape 3689">
                    <a:extLst>
                      <a:ext uri="{FF2B5EF4-FFF2-40B4-BE49-F238E27FC236}">
                        <a16:creationId xmlns:a16="http://schemas.microsoft.com/office/drawing/2014/main" xmlns="" id="{3305FD42-A184-44A0-993B-1C482112B830}"/>
                      </a:ext>
                    </a:extLst>
                  </p:cNvPr>
                  <p:cNvSpPr/>
                  <p:nvPr/>
                </p:nvSpPr>
                <p:spPr>
                  <a:xfrm>
                    <a:off x="13195542" y="1638177"/>
                    <a:ext cx="82729" cy="99722"/>
                  </a:xfrm>
                  <a:custGeom>
                    <a:avLst/>
                    <a:gdLst>
                      <a:gd name="connsiteX0" fmla="*/ 7879 w 82729"/>
                      <a:gd name="connsiteY0" fmla="*/ 82729 h 99722"/>
                      <a:gd name="connsiteX1" fmla="*/ 70911 w 82729"/>
                      <a:gd name="connsiteY1" fmla="*/ 51213 h 99722"/>
                      <a:gd name="connsiteX2" fmla="*/ 59092 w 82729"/>
                      <a:gd name="connsiteY2" fmla="*/ 15758 h 99722"/>
                      <a:gd name="connsiteX3" fmla="*/ 23637 w 82729"/>
                      <a:gd name="connsiteY3" fmla="*/ 23637 h 99722"/>
                      <a:gd name="connsiteX4" fmla="*/ 19697 w 82729"/>
                      <a:gd name="connsiteY4" fmla="*/ 19697 h 99722"/>
                      <a:gd name="connsiteX5" fmla="*/ 55153 w 82729"/>
                      <a:gd name="connsiteY5" fmla="*/ 0 h 99722"/>
                      <a:gd name="connsiteX6" fmla="*/ 82729 w 82729"/>
                      <a:gd name="connsiteY6" fmla="*/ 39395 h 99722"/>
                      <a:gd name="connsiteX7" fmla="*/ 51213 w 82729"/>
                      <a:gd name="connsiteY7" fmla="*/ 94548 h 99722"/>
                      <a:gd name="connsiteX8" fmla="*/ 0 w 82729"/>
                      <a:gd name="connsiteY8" fmla="*/ 86669 h 99722"/>
                      <a:gd name="connsiteX9" fmla="*/ 7879 w 82729"/>
                      <a:gd name="connsiteY9" fmla="*/ 82729 h 99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729" h="99722">
                        <a:moveTo>
                          <a:pt x="7879" y="82729"/>
                        </a:moveTo>
                        <a:cubicBezTo>
                          <a:pt x="35455" y="102427"/>
                          <a:pt x="63032" y="78790"/>
                          <a:pt x="70911" y="51213"/>
                        </a:cubicBezTo>
                        <a:cubicBezTo>
                          <a:pt x="74850" y="39395"/>
                          <a:pt x="70911" y="23637"/>
                          <a:pt x="59092" y="15758"/>
                        </a:cubicBezTo>
                        <a:cubicBezTo>
                          <a:pt x="47274" y="7879"/>
                          <a:pt x="31516" y="15758"/>
                          <a:pt x="23637" y="23637"/>
                        </a:cubicBezTo>
                        <a:cubicBezTo>
                          <a:pt x="23637" y="23637"/>
                          <a:pt x="19697" y="23637"/>
                          <a:pt x="19697" y="19697"/>
                        </a:cubicBezTo>
                        <a:cubicBezTo>
                          <a:pt x="27576" y="7879"/>
                          <a:pt x="39395" y="0"/>
                          <a:pt x="55153" y="0"/>
                        </a:cubicBezTo>
                        <a:cubicBezTo>
                          <a:pt x="74850" y="3940"/>
                          <a:pt x="82729" y="23637"/>
                          <a:pt x="82729" y="39395"/>
                        </a:cubicBezTo>
                        <a:cubicBezTo>
                          <a:pt x="82729" y="63032"/>
                          <a:pt x="70911" y="82729"/>
                          <a:pt x="51213" y="94548"/>
                        </a:cubicBezTo>
                        <a:cubicBezTo>
                          <a:pt x="35455" y="102427"/>
                          <a:pt x="11818" y="102427"/>
                          <a:pt x="0" y="86669"/>
                        </a:cubicBezTo>
                        <a:cubicBezTo>
                          <a:pt x="0" y="86669"/>
                          <a:pt x="3939" y="82729"/>
                          <a:pt x="7879" y="82729"/>
                        </a:cubicBezTo>
                        <a:close/>
                      </a:path>
                    </a:pathLst>
                  </a:custGeom>
                  <a:solidFill>
                    <a:srgbClr val="D97E31"/>
                  </a:solidFill>
                  <a:ln w="39379" cap="flat">
                    <a:noFill/>
                    <a:prstDash val="solid"/>
                    <a:miter/>
                  </a:ln>
                </p:spPr>
                <p:txBody>
                  <a:bodyPr rtlCol="0" anchor="ctr"/>
                  <a:lstStyle/>
                  <a:p>
                    <a:endParaRPr lang="en-US"/>
                  </a:p>
                </p:txBody>
              </p:sp>
              <p:sp>
                <p:nvSpPr>
                  <p:cNvPr id="3691" name="Freeform: Shape 3690">
                    <a:extLst>
                      <a:ext uri="{FF2B5EF4-FFF2-40B4-BE49-F238E27FC236}">
                        <a16:creationId xmlns:a16="http://schemas.microsoft.com/office/drawing/2014/main" xmlns="" id="{0E1C7D7B-5E05-4A93-A44E-06DBFDF0091A}"/>
                      </a:ext>
                    </a:extLst>
                  </p:cNvPr>
                  <p:cNvSpPr/>
                  <p:nvPr/>
                </p:nvSpPr>
                <p:spPr>
                  <a:xfrm>
                    <a:off x="12902784" y="1565515"/>
                    <a:ext cx="16993" cy="62474"/>
                  </a:xfrm>
                  <a:custGeom>
                    <a:avLst/>
                    <a:gdLst>
                      <a:gd name="connsiteX0" fmla="*/ 5175 w 16993"/>
                      <a:gd name="connsiteY0" fmla="*/ 1751 h 62474"/>
                      <a:gd name="connsiteX1" fmla="*/ 5175 w 16993"/>
                      <a:gd name="connsiteY1" fmla="*/ 1751 h 62474"/>
                      <a:gd name="connsiteX2" fmla="*/ 16994 w 16993"/>
                      <a:gd name="connsiteY2" fmla="*/ 56904 h 62474"/>
                      <a:gd name="connsiteX3" fmla="*/ 13054 w 16993"/>
                      <a:gd name="connsiteY3" fmla="*/ 60843 h 62474"/>
                      <a:gd name="connsiteX4" fmla="*/ 5175 w 16993"/>
                      <a:gd name="connsiteY4" fmla="*/ 1751 h 624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93" h="62474">
                        <a:moveTo>
                          <a:pt x="5175" y="1751"/>
                        </a:moveTo>
                        <a:cubicBezTo>
                          <a:pt x="9115" y="-2189"/>
                          <a:pt x="9115" y="1751"/>
                          <a:pt x="5175" y="1751"/>
                        </a:cubicBezTo>
                        <a:cubicBezTo>
                          <a:pt x="1236" y="21448"/>
                          <a:pt x="9115" y="41146"/>
                          <a:pt x="16994" y="56904"/>
                        </a:cubicBezTo>
                        <a:cubicBezTo>
                          <a:pt x="16994" y="60843"/>
                          <a:pt x="13054" y="64783"/>
                          <a:pt x="13054" y="60843"/>
                        </a:cubicBezTo>
                        <a:cubicBezTo>
                          <a:pt x="-2704" y="45085"/>
                          <a:pt x="-2704" y="13569"/>
                          <a:pt x="5175" y="1751"/>
                        </a:cubicBezTo>
                        <a:close/>
                      </a:path>
                    </a:pathLst>
                  </a:custGeom>
                  <a:solidFill>
                    <a:srgbClr val="D97E31"/>
                  </a:solidFill>
                  <a:ln w="39379" cap="flat">
                    <a:noFill/>
                    <a:prstDash val="solid"/>
                    <a:miter/>
                  </a:ln>
                </p:spPr>
                <p:txBody>
                  <a:bodyPr rtlCol="0" anchor="ctr"/>
                  <a:lstStyle/>
                  <a:p>
                    <a:endParaRPr lang="en-US"/>
                  </a:p>
                </p:txBody>
              </p:sp>
              <p:sp>
                <p:nvSpPr>
                  <p:cNvPr id="3692" name="Freeform: Shape 3691">
                    <a:extLst>
                      <a:ext uri="{FF2B5EF4-FFF2-40B4-BE49-F238E27FC236}">
                        <a16:creationId xmlns:a16="http://schemas.microsoft.com/office/drawing/2014/main" xmlns="" id="{4B24281B-6890-479B-B294-6F0AE5754F88}"/>
                      </a:ext>
                    </a:extLst>
                  </p:cNvPr>
                  <p:cNvSpPr/>
                  <p:nvPr/>
                </p:nvSpPr>
                <p:spPr>
                  <a:xfrm>
                    <a:off x="12873511" y="1575145"/>
                    <a:ext cx="18690" cy="56784"/>
                  </a:xfrm>
                  <a:custGeom>
                    <a:avLst/>
                    <a:gdLst>
                      <a:gd name="connsiteX0" fmla="*/ 6872 w 18690"/>
                      <a:gd name="connsiteY0" fmla="*/ 0 h 56784"/>
                      <a:gd name="connsiteX1" fmla="*/ 6872 w 18690"/>
                      <a:gd name="connsiteY1" fmla="*/ 0 h 56784"/>
                      <a:gd name="connsiteX2" fmla="*/ 18690 w 18690"/>
                      <a:gd name="connsiteY2" fmla="*/ 51213 h 56784"/>
                      <a:gd name="connsiteX3" fmla="*/ 14751 w 18690"/>
                      <a:gd name="connsiteY3" fmla="*/ 55153 h 56784"/>
                      <a:gd name="connsiteX4" fmla="*/ 6872 w 18690"/>
                      <a:gd name="connsiteY4" fmla="*/ 0 h 567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90" h="56784">
                        <a:moveTo>
                          <a:pt x="6872" y="0"/>
                        </a:moveTo>
                        <a:cubicBezTo>
                          <a:pt x="6872" y="0"/>
                          <a:pt x="6872" y="0"/>
                          <a:pt x="6872" y="0"/>
                        </a:cubicBezTo>
                        <a:cubicBezTo>
                          <a:pt x="2932" y="19697"/>
                          <a:pt x="10811" y="39395"/>
                          <a:pt x="18690" y="51213"/>
                        </a:cubicBezTo>
                        <a:cubicBezTo>
                          <a:pt x="18690" y="55153"/>
                          <a:pt x="14751" y="59092"/>
                          <a:pt x="14751" y="55153"/>
                        </a:cubicBezTo>
                        <a:cubicBezTo>
                          <a:pt x="-1007" y="43334"/>
                          <a:pt x="-4947" y="15758"/>
                          <a:pt x="6872" y="0"/>
                        </a:cubicBezTo>
                        <a:close/>
                      </a:path>
                    </a:pathLst>
                  </a:custGeom>
                  <a:solidFill>
                    <a:srgbClr val="D97E31"/>
                  </a:solidFill>
                  <a:ln w="39379" cap="flat">
                    <a:noFill/>
                    <a:prstDash val="solid"/>
                    <a:miter/>
                  </a:ln>
                </p:spPr>
                <p:txBody>
                  <a:bodyPr rtlCol="0" anchor="ctr"/>
                  <a:lstStyle/>
                  <a:p>
                    <a:endParaRPr lang="en-US"/>
                  </a:p>
                </p:txBody>
              </p:sp>
              <p:sp>
                <p:nvSpPr>
                  <p:cNvPr id="3693" name="Freeform: Shape 3692">
                    <a:extLst>
                      <a:ext uri="{FF2B5EF4-FFF2-40B4-BE49-F238E27FC236}">
                        <a16:creationId xmlns:a16="http://schemas.microsoft.com/office/drawing/2014/main" xmlns="" id="{A52A2D47-6C1D-4C3E-AA57-55109B1C2D83}"/>
                      </a:ext>
                    </a:extLst>
                  </p:cNvPr>
                  <p:cNvSpPr/>
                  <p:nvPr/>
                </p:nvSpPr>
                <p:spPr>
                  <a:xfrm>
                    <a:off x="13453916" y="1567266"/>
                    <a:ext cx="39136" cy="82729"/>
                  </a:xfrm>
                  <a:custGeom>
                    <a:avLst/>
                    <a:gdLst>
                      <a:gd name="connsiteX0" fmla="*/ 1632 w 39136"/>
                      <a:gd name="connsiteY0" fmla="*/ 78790 h 82729"/>
                      <a:gd name="connsiteX1" fmla="*/ 33148 w 39136"/>
                      <a:gd name="connsiteY1" fmla="*/ 0 h 82729"/>
                      <a:gd name="connsiteX2" fmla="*/ 37087 w 39136"/>
                      <a:gd name="connsiteY2" fmla="*/ 0 h 82729"/>
                      <a:gd name="connsiteX3" fmla="*/ 5571 w 39136"/>
                      <a:gd name="connsiteY3" fmla="*/ 82729 h 82729"/>
                      <a:gd name="connsiteX4" fmla="*/ 1632 w 39136"/>
                      <a:gd name="connsiteY4" fmla="*/ 78790 h 827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36" h="82729">
                        <a:moveTo>
                          <a:pt x="1632" y="78790"/>
                        </a:moveTo>
                        <a:cubicBezTo>
                          <a:pt x="25269" y="59092"/>
                          <a:pt x="37087" y="31516"/>
                          <a:pt x="33148" y="0"/>
                        </a:cubicBezTo>
                        <a:cubicBezTo>
                          <a:pt x="33148" y="0"/>
                          <a:pt x="33148" y="0"/>
                          <a:pt x="37087" y="0"/>
                        </a:cubicBezTo>
                        <a:cubicBezTo>
                          <a:pt x="44966" y="23637"/>
                          <a:pt x="29208" y="70911"/>
                          <a:pt x="5571" y="82729"/>
                        </a:cubicBezTo>
                        <a:cubicBezTo>
                          <a:pt x="1632" y="82729"/>
                          <a:pt x="-2308" y="82729"/>
                          <a:pt x="1632" y="78790"/>
                        </a:cubicBezTo>
                        <a:close/>
                      </a:path>
                    </a:pathLst>
                  </a:custGeom>
                  <a:solidFill>
                    <a:srgbClr val="D97E31"/>
                  </a:solidFill>
                  <a:ln w="39379" cap="flat">
                    <a:noFill/>
                    <a:prstDash val="solid"/>
                    <a:miter/>
                  </a:ln>
                </p:spPr>
                <p:txBody>
                  <a:bodyPr rtlCol="0" anchor="ctr"/>
                  <a:lstStyle/>
                  <a:p>
                    <a:endParaRPr lang="en-US"/>
                  </a:p>
                </p:txBody>
              </p:sp>
              <p:sp>
                <p:nvSpPr>
                  <p:cNvPr id="3694" name="Freeform: Shape 3693">
                    <a:extLst>
                      <a:ext uri="{FF2B5EF4-FFF2-40B4-BE49-F238E27FC236}">
                        <a16:creationId xmlns:a16="http://schemas.microsoft.com/office/drawing/2014/main" xmlns="" id="{B5B2C564-2038-431A-A1D4-7351E6532022}"/>
                      </a:ext>
                    </a:extLst>
                  </p:cNvPr>
                  <p:cNvSpPr/>
                  <p:nvPr/>
                </p:nvSpPr>
                <p:spPr>
                  <a:xfrm>
                    <a:off x="13483124" y="1580069"/>
                    <a:ext cx="36063" cy="65986"/>
                  </a:xfrm>
                  <a:custGeom>
                    <a:avLst/>
                    <a:gdLst>
                      <a:gd name="connsiteX0" fmla="*/ 35455 w 36063"/>
                      <a:gd name="connsiteY0" fmla="*/ 2955 h 65986"/>
                      <a:gd name="connsiteX1" fmla="*/ 35455 w 36063"/>
                      <a:gd name="connsiteY1" fmla="*/ 2955 h 65986"/>
                      <a:gd name="connsiteX2" fmla="*/ 3939 w 36063"/>
                      <a:gd name="connsiteY2" fmla="*/ 65986 h 65986"/>
                      <a:gd name="connsiteX3" fmla="*/ 0 w 36063"/>
                      <a:gd name="connsiteY3" fmla="*/ 62047 h 65986"/>
                      <a:gd name="connsiteX4" fmla="*/ 35455 w 36063"/>
                      <a:gd name="connsiteY4" fmla="*/ 2955 h 659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63" h="65986">
                        <a:moveTo>
                          <a:pt x="35455" y="2955"/>
                        </a:moveTo>
                        <a:cubicBezTo>
                          <a:pt x="35455" y="-985"/>
                          <a:pt x="35455" y="-985"/>
                          <a:pt x="35455" y="2955"/>
                        </a:cubicBezTo>
                        <a:cubicBezTo>
                          <a:pt x="39395" y="26592"/>
                          <a:pt x="23637" y="54168"/>
                          <a:pt x="3939" y="65986"/>
                        </a:cubicBezTo>
                        <a:cubicBezTo>
                          <a:pt x="3939" y="65986"/>
                          <a:pt x="0" y="65986"/>
                          <a:pt x="0" y="62047"/>
                        </a:cubicBezTo>
                        <a:cubicBezTo>
                          <a:pt x="19697" y="42350"/>
                          <a:pt x="27576" y="26592"/>
                          <a:pt x="35455" y="2955"/>
                        </a:cubicBezTo>
                        <a:close/>
                      </a:path>
                    </a:pathLst>
                  </a:custGeom>
                  <a:solidFill>
                    <a:srgbClr val="D97E31"/>
                  </a:solidFill>
                  <a:ln w="39379" cap="flat">
                    <a:noFill/>
                    <a:prstDash val="solid"/>
                    <a:miter/>
                  </a:ln>
                </p:spPr>
                <p:txBody>
                  <a:bodyPr rtlCol="0" anchor="ctr"/>
                  <a:lstStyle/>
                  <a:p>
                    <a:endParaRPr lang="en-US"/>
                  </a:p>
                </p:txBody>
              </p:sp>
              <p:grpSp>
                <p:nvGrpSpPr>
                  <p:cNvPr id="3695" name="Graphic 2510">
                    <a:extLst>
                      <a:ext uri="{FF2B5EF4-FFF2-40B4-BE49-F238E27FC236}">
                        <a16:creationId xmlns:a16="http://schemas.microsoft.com/office/drawing/2014/main" xmlns="" id="{A6E81BC0-D027-4059-B11E-369E1D643CD2}"/>
                      </a:ext>
                    </a:extLst>
                  </p:cNvPr>
                  <p:cNvGrpSpPr/>
                  <p:nvPr/>
                </p:nvGrpSpPr>
                <p:grpSpPr>
                  <a:xfrm>
                    <a:off x="13333424" y="1468779"/>
                    <a:ext cx="137881" cy="208792"/>
                    <a:chOff x="13333424" y="1468779"/>
                    <a:chExt cx="137881" cy="208792"/>
                  </a:xfrm>
                </p:grpSpPr>
                <p:grpSp>
                  <p:nvGrpSpPr>
                    <p:cNvPr id="3696" name="Graphic 2510">
                      <a:extLst>
                        <a:ext uri="{FF2B5EF4-FFF2-40B4-BE49-F238E27FC236}">
                          <a16:creationId xmlns:a16="http://schemas.microsoft.com/office/drawing/2014/main" xmlns="" id="{B6F1C7B7-503C-4F31-A82E-59FF123931B0}"/>
                        </a:ext>
                      </a:extLst>
                    </p:cNvPr>
                    <p:cNvGrpSpPr/>
                    <p:nvPr/>
                  </p:nvGrpSpPr>
                  <p:grpSpPr>
                    <a:xfrm>
                      <a:off x="13333424" y="1468779"/>
                      <a:ext cx="133942" cy="177276"/>
                      <a:chOff x="13333424" y="1468779"/>
                      <a:chExt cx="133942" cy="177276"/>
                    </a:xfrm>
                  </p:grpSpPr>
                  <p:sp>
                    <p:nvSpPr>
                      <p:cNvPr id="3697" name="Freeform: Shape 3696">
                        <a:extLst>
                          <a:ext uri="{FF2B5EF4-FFF2-40B4-BE49-F238E27FC236}">
                            <a16:creationId xmlns:a16="http://schemas.microsoft.com/office/drawing/2014/main" xmlns="" id="{0F163256-13DC-43B1-96D1-B11ECE773DF2}"/>
                          </a:ext>
                        </a:extLst>
                      </p:cNvPr>
                      <p:cNvSpPr/>
                      <p:nvPr/>
                    </p:nvSpPr>
                    <p:spPr>
                      <a:xfrm>
                        <a:off x="13333424" y="1468779"/>
                        <a:ext cx="133942" cy="177276"/>
                      </a:xfrm>
                      <a:custGeom>
                        <a:avLst/>
                        <a:gdLst>
                          <a:gd name="connsiteX0" fmla="*/ 133942 w 133942"/>
                          <a:gd name="connsiteY0" fmla="*/ 86669 h 177276"/>
                          <a:gd name="connsiteX1" fmla="*/ 66971 w 133942"/>
                          <a:gd name="connsiteY1" fmla="*/ 177277 h 177276"/>
                          <a:gd name="connsiteX2" fmla="*/ 0 w 133942"/>
                          <a:gd name="connsiteY2" fmla="*/ 90608 h 177276"/>
                          <a:gd name="connsiteX3" fmla="*/ 66971 w 133942"/>
                          <a:gd name="connsiteY3" fmla="*/ 0 h 177276"/>
                          <a:gd name="connsiteX4" fmla="*/ 133942 w 133942"/>
                          <a:gd name="connsiteY4" fmla="*/ 86669 h 1772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42" h="177276">
                            <a:moveTo>
                              <a:pt x="133942" y="86669"/>
                            </a:moveTo>
                            <a:cubicBezTo>
                              <a:pt x="133942" y="133942"/>
                              <a:pt x="102427" y="177277"/>
                              <a:pt x="66971" y="177277"/>
                            </a:cubicBezTo>
                            <a:cubicBezTo>
                              <a:pt x="31516" y="177277"/>
                              <a:pt x="0" y="137882"/>
                              <a:pt x="0" y="90608"/>
                            </a:cubicBezTo>
                            <a:cubicBezTo>
                              <a:pt x="0" y="43334"/>
                              <a:pt x="31516" y="0"/>
                              <a:pt x="66971" y="0"/>
                            </a:cubicBezTo>
                            <a:cubicBezTo>
                              <a:pt x="102427" y="0"/>
                              <a:pt x="133942" y="39395"/>
                              <a:pt x="133942" y="86669"/>
                            </a:cubicBezTo>
                            <a:close/>
                          </a:path>
                        </a:pathLst>
                      </a:custGeom>
                      <a:solidFill>
                        <a:srgbClr val="FEFCEE"/>
                      </a:solidFill>
                      <a:ln w="39379" cap="flat">
                        <a:noFill/>
                        <a:prstDash val="solid"/>
                        <a:miter/>
                      </a:ln>
                    </p:spPr>
                    <p:txBody>
                      <a:bodyPr rtlCol="0" anchor="ctr"/>
                      <a:lstStyle/>
                      <a:p>
                        <a:endParaRPr lang="en-US"/>
                      </a:p>
                    </p:txBody>
                  </p:sp>
                  <p:sp>
                    <p:nvSpPr>
                      <p:cNvPr id="3698" name="Freeform: Shape 3697">
                        <a:extLst>
                          <a:ext uri="{FF2B5EF4-FFF2-40B4-BE49-F238E27FC236}">
                            <a16:creationId xmlns:a16="http://schemas.microsoft.com/office/drawing/2014/main" xmlns="" id="{D2CD41B6-75DD-4304-B0A4-F92A2E65E0AF}"/>
                          </a:ext>
                        </a:extLst>
                      </p:cNvPr>
                      <p:cNvSpPr/>
                      <p:nvPr/>
                    </p:nvSpPr>
                    <p:spPr>
                      <a:xfrm>
                        <a:off x="13376253" y="1516053"/>
                        <a:ext cx="87173" cy="122123"/>
                      </a:xfrm>
                      <a:custGeom>
                        <a:avLst/>
                        <a:gdLst>
                          <a:gd name="connsiteX0" fmla="*/ 87173 w 87173"/>
                          <a:gd name="connsiteY0" fmla="*/ 63032 h 122123"/>
                          <a:gd name="connsiteX1" fmla="*/ 39899 w 87173"/>
                          <a:gd name="connsiteY1" fmla="*/ 122124 h 122123"/>
                          <a:gd name="connsiteX2" fmla="*/ 504 w 87173"/>
                          <a:gd name="connsiteY2" fmla="*/ 59092 h 122123"/>
                          <a:gd name="connsiteX3" fmla="*/ 47778 w 87173"/>
                          <a:gd name="connsiteY3" fmla="*/ 0 h 122123"/>
                          <a:gd name="connsiteX4" fmla="*/ 87173 w 87173"/>
                          <a:gd name="connsiteY4" fmla="*/ 63032 h 122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173" h="122123">
                            <a:moveTo>
                              <a:pt x="87173" y="63032"/>
                            </a:moveTo>
                            <a:cubicBezTo>
                              <a:pt x="83234" y="98487"/>
                              <a:pt x="63536" y="122124"/>
                              <a:pt x="39899" y="122124"/>
                            </a:cubicBezTo>
                            <a:cubicBezTo>
                              <a:pt x="16262" y="122124"/>
                              <a:pt x="-3435" y="90608"/>
                              <a:pt x="504" y="59092"/>
                            </a:cubicBezTo>
                            <a:cubicBezTo>
                              <a:pt x="504" y="23637"/>
                              <a:pt x="24141" y="0"/>
                              <a:pt x="47778" y="0"/>
                            </a:cubicBezTo>
                            <a:cubicBezTo>
                              <a:pt x="71415" y="0"/>
                              <a:pt x="87173" y="27576"/>
                              <a:pt x="87173" y="63032"/>
                            </a:cubicBezTo>
                            <a:close/>
                          </a:path>
                        </a:pathLst>
                      </a:custGeom>
                      <a:solidFill>
                        <a:srgbClr val="6E4217"/>
                      </a:solidFill>
                      <a:ln w="39379" cap="flat">
                        <a:noFill/>
                        <a:prstDash val="solid"/>
                        <a:miter/>
                      </a:ln>
                    </p:spPr>
                    <p:txBody>
                      <a:bodyPr rtlCol="0" anchor="ctr"/>
                      <a:lstStyle/>
                      <a:p>
                        <a:endParaRPr lang="en-US"/>
                      </a:p>
                    </p:txBody>
                  </p:sp>
                  <p:sp>
                    <p:nvSpPr>
                      <p:cNvPr id="3699" name="Freeform: Shape 3698">
                        <a:extLst>
                          <a:ext uri="{FF2B5EF4-FFF2-40B4-BE49-F238E27FC236}">
                            <a16:creationId xmlns:a16="http://schemas.microsoft.com/office/drawing/2014/main" xmlns="" id="{91584021-21F3-4097-B230-D897066F65F2}"/>
                          </a:ext>
                        </a:extLst>
                      </p:cNvPr>
                      <p:cNvSpPr/>
                      <p:nvPr/>
                    </p:nvSpPr>
                    <p:spPr>
                      <a:xfrm>
                        <a:off x="13392516" y="1535750"/>
                        <a:ext cx="66971" cy="90608"/>
                      </a:xfrm>
                      <a:custGeom>
                        <a:avLst/>
                        <a:gdLst>
                          <a:gd name="connsiteX0" fmla="*/ 66971 w 66971"/>
                          <a:gd name="connsiteY0" fmla="*/ 47274 h 90608"/>
                          <a:gd name="connsiteX1" fmla="*/ 31516 w 66971"/>
                          <a:gd name="connsiteY1" fmla="*/ 90608 h 90608"/>
                          <a:gd name="connsiteX2" fmla="*/ 0 w 66971"/>
                          <a:gd name="connsiteY2" fmla="*/ 43334 h 90608"/>
                          <a:gd name="connsiteX3" fmla="*/ 35455 w 66971"/>
                          <a:gd name="connsiteY3" fmla="*/ 0 h 90608"/>
                          <a:gd name="connsiteX4" fmla="*/ 66971 w 66971"/>
                          <a:gd name="connsiteY4" fmla="*/ 47274 h 90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71" h="90608">
                            <a:moveTo>
                              <a:pt x="66971" y="47274"/>
                            </a:moveTo>
                            <a:cubicBezTo>
                              <a:pt x="66971" y="70911"/>
                              <a:pt x="51213" y="90608"/>
                              <a:pt x="31516" y="90608"/>
                            </a:cubicBezTo>
                            <a:cubicBezTo>
                              <a:pt x="11818" y="90608"/>
                              <a:pt x="0" y="66971"/>
                              <a:pt x="0" y="43334"/>
                            </a:cubicBezTo>
                            <a:cubicBezTo>
                              <a:pt x="0" y="19697"/>
                              <a:pt x="15758" y="0"/>
                              <a:pt x="35455" y="0"/>
                            </a:cubicBezTo>
                            <a:cubicBezTo>
                              <a:pt x="55153" y="0"/>
                              <a:pt x="66971" y="23637"/>
                              <a:pt x="66971" y="47274"/>
                            </a:cubicBezTo>
                            <a:close/>
                          </a:path>
                        </a:pathLst>
                      </a:custGeom>
                      <a:solidFill>
                        <a:srgbClr val="3B1C0F"/>
                      </a:solidFill>
                      <a:ln w="39379" cap="flat">
                        <a:noFill/>
                        <a:prstDash val="solid"/>
                        <a:miter/>
                      </a:ln>
                    </p:spPr>
                    <p:txBody>
                      <a:bodyPr rtlCol="0" anchor="ctr"/>
                      <a:lstStyle/>
                      <a:p>
                        <a:endParaRPr lang="en-US"/>
                      </a:p>
                    </p:txBody>
                  </p:sp>
                  <p:sp>
                    <p:nvSpPr>
                      <p:cNvPr id="3700" name="Freeform: Shape 3699">
                        <a:extLst>
                          <a:ext uri="{FF2B5EF4-FFF2-40B4-BE49-F238E27FC236}">
                            <a16:creationId xmlns:a16="http://schemas.microsoft.com/office/drawing/2014/main" xmlns="" id="{3592810C-2B17-4A7A-8001-BC38243B076D}"/>
                          </a:ext>
                        </a:extLst>
                      </p:cNvPr>
                      <p:cNvSpPr/>
                      <p:nvPr/>
                    </p:nvSpPr>
                    <p:spPr>
                      <a:xfrm>
                        <a:off x="13393868" y="1526394"/>
                        <a:ext cx="32751" cy="42349"/>
                      </a:xfrm>
                      <a:custGeom>
                        <a:avLst/>
                        <a:gdLst>
                          <a:gd name="connsiteX0" fmla="*/ 30164 w 32751"/>
                          <a:gd name="connsiteY0" fmla="*/ 29054 h 42349"/>
                          <a:gd name="connsiteX1" fmla="*/ 6527 w 32751"/>
                          <a:gd name="connsiteY1" fmla="*/ 40872 h 42349"/>
                          <a:gd name="connsiteX2" fmla="*/ 2588 w 32751"/>
                          <a:gd name="connsiteY2" fmla="*/ 13296 h 42349"/>
                          <a:gd name="connsiteX3" fmla="*/ 26225 w 32751"/>
                          <a:gd name="connsiteY3" fmla="*/ 1477 h 42349"/>
                          <a:gd name="connsiteX4" fmla="*/ 30164 w 32751"/>
                          <a:gd name="connsiteY4" fmla="*/ 29054 h 42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51" h="42349">
                            <a:moveTo>
                              <a:pt x="30164" y="29054"/>
                            </a:moveTo>
                            <a:cubicBezTo>
                              <a:pt x="26225" y="40872"/>
                              <a:pt x="14406" y="44812"/>
                              <a:pt x="6527" y="40872"/>
                            </a:cubicBezTo>
                            <a:cubicBezTo>
                              <a:pt x="-1352" y="36933"/>
                              <a:pt x="-1352" y="25114"/>
                              <a:pt x="2588" y="13296"/>
                            </a:cubicBezTo>
                            <a:cubicBezTo>
                              <a:pt x="6527" y="1477"/>
                              <a:pt x="18346" y="-2462"/>
                              <a:pt x="26225" y="1477"/>
                            </a:cubicBezTo>
                            <a:cubicBezTo>
                              <a:pt x="34104" y="5417"/>
                              <a:pt x="34104" y="21175"/>
                              <a:pt x="30164" y="29054"/>
                            </a:cubicBezTo>
                            <a:close/>
                          </a:path>
                        </a:pathLst>
                      </a:custGeom>
                      <a:solidFill>
                        <a:srgbClr val="FEFCEE"/>
                      </a:solidFill>
                      <a:ln w="39379" cap="flat">
                        <a:noFill/>
                        <a:prstDash val="solid"/>
                        <a:miter/>
                      </a:ln>
                    </p:spPr>
                    <p:txBody>
                      <a:bodyPr rtlCol="0" anchor="ctr"/>
                      <a:lstStyle/>
                      <a:p>
                        <a:endParaRPr lang="en-US"/>
                      </a:p>
                    </p:txBody>
                  </p:sp>
                  <p:sp>
                    <p:nvSpPr>
                      <p:cNvPr id="3701" name="Freeform: Shape 3700">
                        <a:extLst>
                          <a:ext uri="{FF2B5EF4-FFF2-40B4-BE49-F238E27FC236}">
                            <a16:creationId xmlns:a16="http://schemas.microsoft.com/office/drawing/2014/main" xmlns="" id="{B52C2A1E-9BB0-4D98-B895-37AAD7C721D9}"/>
                          </a:ext>
                        </a:extLst>
                      </p:cNvPr>
                      <p:cNvSpPr/>
                      <p:nvPr/>
                    </p:nvSpPr>
                    <p:spPr>
                      <a:xfrm>
                        <a:off x="13426339" y="1594842"/>
                        <a:ext cx="21329" cy="33061"/>
                      </a:xfrm>
                      <a:custGeom>
                        <a:avLst/>
                        <a:gdLst>
                          <a:gd name="connsiteX0" fmla="*/ 21329 w 21329"/>
                          <a:gd name="connsiteY0" fmla="*/ 23637 h 33061"/>
                          <a:gd name="connsiteX1" fmla="*/ 5571 w 21329"/>
                          <a:gd name="connsiteY1" fmla="*/ 31516 h 33061"/>
                          <a:gd name="connsiteX2" fmla="*/ 1632 w 21329"/>
                          <a:gd name="connsiteY2" fmla="*/ 11818 h 33061"/>
                          <a:gd name="connsiteX3" fmla="*/ 17390 w 21329"/>
                          <a:gd name="connsiteY3" fmla="*/ 0 h 33061"/>
                          <a:gd name="connsiteX4" fmla="*/ 21329 w 21329"/>
                          <a:gd name="connsiteY4" fmla="*/ 23637 h 330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29" h="33061">
                            <a:moveTo>
                              <a:pt x="21329" y="23637"/>
                            </a:moveTo>
                            <a:cubicBezTo>
                              <a:pt x="17390" y="31516"/>
                              <a:pt x="9511" y="35455"/>
                              <a:pt x="5571" y="31516"/>
                            </a:cubicBezTo>
                            <a:cubicBezTo>
                              <a:pt x="1632" y="27576"/>
                              <a:pt x="-2308" y="19697"/>
                              <a:pt x="1632" y="11818"/>
                            </a:cubicBezTo>
                            <a:cubicBezTo>
                              <a:pt x="5571" y="3939"/>
                              <a:pt x="13450" y="0"/>
                              <a:pt x="17390" y="0"/>
                            </a:cubicBezTo>
                            <a:cubicBezTo>
                              <a:pt x="21329" y="7879"/>
                              <a:pt x="21329" y="15758"/>
                              <a:pt x="21329" y="23637"/>
                            </a:cubicBezTo>
                            <a:close/>
                          </a:path>
                        </a:pathLst>
                      </a:custGeom>
                      <a:solidFill>
                        <a:srgbClr val="E5EBEE"/>
                      </a:solidFill>
                      <a:ln w="39379" cap="flat">
                        <a:noFill/>
                        <a:prstDash val="solid"/>
                        <a:miter/>
                      </a:ln>
                    </p:spPr>
                    <p:txBody>
                      <a:bodyPr rtlCol="0" anchor="ctr"/>
                      <a:lstStyle/>
                      <a:p>
                        <a:endParaRPr lang="en-US"/>
                      </a:p>
                    </p:txBody>
                  </p:sp>
                </p:grpSp>
                <p:sp>
                  <p:nvSpPr>
                    <p:cNvPr id="3702" name="Freeform: Shape 3701">
                      <a:extLst>
                        <a:ext uri="{FF2B5EF4-FFF2-40B4-BE49-F238E27FC236}">
                          <a16:creationId xmlns:a16="http://schemas.microsoft.com/office/drawing/2014/main" xmlns="" id="{59E72E0A-71D3-4D37-B6BA-89C813DC271A}"/>
                        </a:ext>
                      </a:extLst>
                    </p:cNvPr>
                    <p:cNvSpPr/>
                    <p:nvPr/>
                  </p:nvSpPr>
                  <p:spPr>
                    <a:xfrm>
                      <a:off x="13357060" y="1646056"/>
                      <a:ext cx="114245" cy="31515"/>
                    </a:xfrm>
                    <a:custGeom>
                      <a:avLst/>
                      <a:gdLst>
                        <a:gd name="connsiteX0" fmla="*/ 114245 w 114245"/>
                        <a:gd name="connsiteY0" fmla="*/ 27576 h 31515"/>
                        <a:gd name="connsiteX1" fmla="*/ 0 w 114245"/>
                        <a:gd name="connsiteY1" fmla="*/ 31516 h 31515"/>
                        <a:gd name="connsiteX2" fmla="*/ 114245 w 114245"/>
                        <a:gd name="connsiteY2" fmla="*/ 27576 h 31515"/>
                      </a:gdLst>
                      <a:ahLst/>
                      <a:cxnLst>
                        <a:cxn ang="0">
                          <a:pos x="connsiteX0" y="connsiteY0"/>
                        </a:cxn>
                        <a:cxn ang="0">
                          <a:pos x="connsiteX1" y="connsiteY1"/>
                        </a:cxn>
                        <a:cxn ang="0">
                          <a:pos x="connsiteX2" y="connsiteY2"/>
                        </a:cxn>
                      </a:cxnLst>
                      <a:rect l="l" t="t" r="r" b="b"/>
                      <a:pathLst>
                        <a:path w="114245" h="31515">
                          <a:moveTo>
                            <a:pt x="114245" y="27576"/>
                          </a:moveTo>
                          <a:cubicBezTo>
                            <a:pt x="114245" y="27576"/>
                            <a:pt x="59092" y="-7879"/>
                            <a:pt x="0" y="31516"/>
                          </a:cubicBezTo>
                          <a:cubicBezTo>
                            <a:pt x="31516" y="-11818"/>
                            <a:pt x="78790" y="-7879"/>
                            <a:pt x="114245" y="27576"/>
                          </a:cubicBezTo>
                          <a:close/>
                        </a:path>
                      </a:pathLst>
                    </a:custGeom>
                    <a:solidFill>
                      <a:srgbClr val="D97E31"/>
                    </a:solidFill>
                    <a:ln w="39379" cap="flat">
                      <a:noFill/>
                      <a:prstDash val="solid"/>
                      <a:miter/>
                    </a:ln>
                  </p:spPr>
                  <p:txBody>
                    <a:bodyPr rtlCol="0" anchor="ctr"/>
                    <a:lstStyle/>
                    <a:p>
                      <a:endParaRPr lang="en-US"/>
                    </a:p>
                  </p:txBody>
                </p:sp>
              </p:grpSp>
              <p:grpSp>
                <p:nvGrpSpPr>
                  <p:cNvPr id="3703" name="Graphic 2510">
                    <a:extLst>
                      <a:ext uri="{FF2B5EF4-FFF2-40B4-BE49-F238E27FC236}">
                        <a16:creationId xmlns:a16="http://schemas.microsoft.com/office/drawing/2014/main" xmlns="" id="{AEFCC411-35C1-484C-9DCA-D6EDD7F5F73D}"/>
                      </a:ext>
                    </a:extLst>
                  </p:cNvPr>
                  <p:cNvGrpSpPr/>
                  <p:nvPr/>
                </p:nvGrpSpPr>
                <p:grpSpPr>
                  <a:xfrm>
                    <a:off x="12935161" y="1460628"/>
                    <a:ext cx="138590" cy="213003"/>
                    <a:chOff x="12935161" y="1460628"/>
                    <a:chExt cx="138590" cy="213003"/>
                  </a:xfrm>
                </p:grpSpPr>
                <p:grpSp>
                  <p:nvGrpSpPr>
                    <p:cNvPr id="3704" name="Graphic 2510">
                      <a:extLst>
                        <a:ext uri="{FF2B5EF4-FFF2-40B4-BE49-F238E27FC236}">
                          <a16:creationId xmlns:a16="http://schemas.microsoft.com/office/drawing/2014/main" xmlns="" id="{E86C6868-F254-487E-B1C5-9F21FDAC5BC9}"/>
                        </a:ext>
                      </a:extLst>
                    </p:cNvPr>
                    <p:cNvGrpSpPr/>
                    <p:nvPr/>
                  </p:nvGrpSpPr>
                  <p:grpSpPr>
                    <a:xfrm>
                      <a:off x="12935161" y="1460628"/>
                      <a:ext cx="138590" cy="181759"/>
                      <a:chOff x="12935161" y="1460628"/>
                      <a:chExt cx="138590" cy="181759"/>
                    </a:xfrm>
                  </p:grpSpPr>
                  <p:sp>
                    <p:nvSpPr>
                      <p:cNvPr id="3705" name="Freeform: Shape 3704">
                        <a:extLst>
                          <a:ext uri="{FF2B5EF4-FFF2-40B4-BE49-F238E27FC236}">
                            <a16:creationId xmlns:a16="http://schemas.microsoft.com/office/drawing/2014/main" xmlns="" id="{53D4EA15-85A5-4FE7-8E5D-880373D6629C}"/>
                          </a:ext>
                        </a:extLst>
                      </p:cNvPr>
                      <p:cNvSpPr/>
                      <p:nvPr/>
                    </p:nvSpPr>
                    <p:spPr>
                      <a:xfrm>
                        <a:off x="12935161" y="1460628"/>
                        <a:ext cx="138590" cy="181759"/>
                      </a:xfrm>
                      <a:custGeom>
                        <a:avLst/>
                        <a:gdLst>
                          <a:gd name="connsiteX0" fmla="*/ 138256 w 138590"/>
                          <a:gd name="connsiteY0" fmla="*/ 94819 h 181759"/>
                          <a:gd name="connsiteX1" fmla="*/ 63406 w 138590"/>
                          <a:gd name="connsiteY1" fmla="*/ 181488 h 181759"/>
                          <a:gd name="connsiteX2" fmla="*/ 374 w 138590"/>
                          <a:gd name="connsiteY2" fmla="*/ 86940 h 181759"/>
                          <a:gd name="connsiteX3" fmla="*/ 75224 w 138590"/>
                          <a:gd name="connsiteY3" fmla="*/ 272 h 181759"/>
                          <a:gd name="connsiteX4" fmla="*/ 138256 w 138590"/>
                          <a:gd name="connsiteY4" fmla="*/ 94819 h 181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590" h="181759">
                            <a:moveTo>
                              <a:pt x="138256" y="94819"/>
                            </a:moveTo>
                            <a:cubicBezTo>
                              <a:pt x="134317" y="146033"/>
                              <a:pt x="102801" y="185427"/>
                              <a:pt x="63406" y="181488"/>
                            </a:cubicBezTo>
                            <a:cubicBezTo>
                              <a:pt x="24011" y="177548"/>
                              <a:pt x="-3565" y="134214"/>
                              <a:pt x="374" y="86940"/>
                            </a:cubicBezTo>
                            <a:cubicBezTo>
                              <a:pt x="4314" y="35727"/>
                              <a:pt x="35830" y="-3668"/>
                              <a:pt x="75224" y="272"/>
                            </a:cubicBezTo>
                            <a:cubicBezTo>
                              <a:pt x="110680" y="272"/>
                              <a:pt x="142196" y="43606"/>
                              <a:pt x="138256" y="94819"/>
                            </a:cubicBezTo>
                            <a:close/>
                          </a:path>
                        </a:pathLst>
                      </a:custGeom>
                      <a:solidFill>
                        <a:srgbClr val="FEFCEE"/>
                      </a:solidFill>
                      <a:ln w="39379" cap="flat">
                        <a:noFill/>
                        <a:prstDash val="solid"/>
                        <a:miter/>
                      </a:ln>
                    </p:spPr>
                    <p:txBody>
                      <a:bodyPr rtlCol="0" anchor="ctr"/>
                      <a:lstStyle/>
                      <a:p>
                        <a:endParaRPr lang="en-US"/>
                      </a:p>
                    </p:txBody>
                  </p:sp>
                  <p:sp>
                    <p:nvSpPr>
                      <p:cNvPr id="3706" name="Freeform: Shape 3705">
                        <a:extLst>
                          <a:ext uri="{FF2B5EF4-FFF2-40B4-BE49-F238E27FC236}">
                            <a16:creationId xmlns:a16="http://schemas.microsoft.com/office/drawing/2014/main" xmlns="" id="{017EA896-D7E2-4186-A420-86B6A0CE4579}"/>
                          </a:ext>
                        </a:extLst>
                      </p:cNvPr>
                      <p:cNvSpPr/>
                      <p:nvPr/>
                    </p:nvSpPr>
                    <p:spPr>
                      <a:xfrm>
                        <a:off x="12970487" y="1503859"/>
                        <a:ext cx="95554" cy="130753"/>
                      </a:xfrm>
                      <a:custGeom>
                        <a:avLst/>
                        <a:gdLst>
                          <a:gd name="connsiteX0" fmla="*/ 95052 w 95554"/>
                          <a:gd name="connsiteY0" fmla="*/ 71286 h 130753"/>
                          <a:gd name="connsiteX1" fmla="*/ 39899 w 95554"/>
                          <a:gd name="connsiteY1" fmla="*/ 130378 h 130753"/>
                          <a:gd name="connsiteX2" fmla="*/ 504 w 95554"/>
                          <a:gd name="connsiteY2" fmla="*/ 59468 h 130753"/>
                          <a:gd name="connsiteX3" fmla="*/ 51718 w 95554"/>
                          <a:gd name="connsiteY3" fmla="*/ 375 h 130753"/>
                          <a:gd name="connsiteX4" fmla="*/ 95052 w 95554"/>
                          <a:gd name="connsiteY4" fmla="*/ 71286 h 1307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554" h="130753">
                            <a:moveTo>
                              <a:pt x="95052" y="71286"/>
                            </a:moveTo>
                            <a:cubicBezTo>
                              <a:pt x="91113" y="106741"/>
                              <a:pt x="67476" y="134318"/>
                              <a:pt x="39899" y="130378"/>
                            </a:cubicBezTo>
                            <a:cubicBezTo>
                              <a:pt x="16262" y="126439"/>
                              <a:pt x="-3435" y="94923"/>
                              <a:pt x="504" y="59468"/>
                            </a:cubicBezTo>
                            <a:cubicBezTo>
                              <a:pt x="4444" y="24012"/>
                              <a:pt x="28081" y="-3564"/>
                              <a:pt x="51718" y="375"/>
                            </a:cubicBezTo>
                            <a:cubicBezTo>
                              <a:pt x="79294" y="4315"/>
                              <a:pt x="98992" y="35831"/>
                              <a:pt x="95052" y="71286"/>
                            </a:cubicBezTo>
                            <a:close/>
                          </a:path>
                        </a:pathLst>
                      </a:custGeom>
                      <a:solidFill>
                        <a:srgbClr val="6E4217"/>
                      </a:solidFill>
                      <a:ln w="39379" cap="flat">
                        <a:noFill/>
                        <a:prstDash val="solid"/>
                        <a:miter/>
                      </a:ln>
                    </p:spPr>
                    <p:txBody>
                      <a:bodyPr rtlCol="0" anchor="ctr"/>
                      <a:lstStyle/>
                      <a:p>
                        <a:endParaRPr lang="en-US"/>
                      </a:p>
                    </p:txBody>
                  </p:sp>
                  <p:sp>
                    <p:nvSpPr>
                      <p:cNvPr id="3707" name="Freeform: Shape 3706">
                        <a:extLst>
                          <a:ext uri="{FF2B5EF4-FFF2-40B4-BE49-F238E27FC236}">
                            <a16:creationId xmlns:a16="http://schemas.microsoft.com/office/drawing/2014/main" xmlns="" id="{F847E2C6-F692-4363-BFB8-78DEBB58F2B2}"/>
                          </a:ext>
                        </a:extLst>
                      </p:cNvPr>
                      <p:cNvSpPr/>
                      <p:nvPr/>
                    </p:nvSpPr>
                    <p:spPr>
                      <a:xfrm rot="415604">
                        <a:off x="12990625" y="1528048"/>
                        <a:ext cx="70910" cy="94547"/>
                      </a:xfrm>
                      <a:custGeom>
                        <a:avLst/>
                        <a:gdLst>
                          <a:gd name="connsiteX0" fmla="*/ 70911 w 70910"/>
                          <a:gd name="connsiteY0" fmla="*/ 47274 h 94547"/>
                          <a:gd name="connsiteX1" fmla="*/ 35455 w 70910"/>
                          <a:gd name="connsiteY1" fmla="*/ 94547 h 94547"/>
                          <a:gd name="connsiteX2" fmla="*/ 0 w 70910"/>
                          <a:gd name="connsiteY2" fmla="*/ 47274 h 94547"/>
                          <a:gd name="connsiteX3" fmla="*/ 35455 w 70910"/>
                          <a:gd name="connsiteY3" fmla="*/ 0 h 94547"/>
                          <a:gd name="connsiteX4" fmla="*/ 70911 w 70910"/>
                          <a:gd name="connsiteY4" fmla="*/ 47274 h 94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910" h="94547">
                            <a:moveTo>
                              <a:pt x="70911" y="47274"/>
                            </a:moveTo>
                            <a:cubicBezTo>
                              <a:pt x="70911" y="73382"/>
                              <a:pt x="55037" y="94547"/>
                              <a:pt x="35455" y="94547"/>
                            </a:cubicBezTo>
                            <a:cubicBezTo>
                              <a:pt x="15874" y="94547"/>
                              <a:pt x="0" y="73382"/>
                              <a:pt x="0" y="47274"/>
                            </a:cubicBezTo>
                            <a:cubicBezTo>
                              <a:pt x="0" y="21165"/>
                              <a:pt x="15874" y="0"/>
                              <a:pt x="35455" y="0"/>
                            </a:cubicBezTo>
                            <a:cubicBezTo>
                              <a:pt x="55037" y="0"/>
                              <a:pt x="70911" y="21165"/>
                              <a:pt x="70911" y="47274"/>
                            </a:cubicBezTo>
                            <a:close/>
                          </a:path>
                        </a:pathLst>
                      </a:custGeom>
                      <a:solidFill>
                        <a:srgbClr val="3B1C0F"/>
                      </a:solidFill>
                      <a:ln w="39379" cap="flat">
                        <a:noFill/>
                        <a:prstDash val="solid"/>
                        <a:miter/>
                      </a:ln>
                    </p:spPr>
                    <p:txBody>
                      <a:bodyPr rtlCol="0" anchor="ctr"/>
                      <a:lstStyle/>
                      <a:p>
                        <a:endParaRPr lang="en-US"/>
                      </a:p>
                    </p:txBody>
                  </p:sp>
                  <p:sp>
                    <p:nvSpPr>
                      <p:cNvPr id="3708" name="Freeform: Shape 3707">
                        <a:extLst>
                          <a:ext uri="{FF2B5EF4-FFF2-40B4-BE49-F238E27FC236}">
                            <a16:creationId xmlns:a16="http://schemas.microsoft.com/office/drawing/2014/main" xmlns="" id="{7FCF1007-B207-49CC-82A3-033C3534345E}"/>
                          </a:ext>
                        </a:extLst>
                      </p:cNvPr>
                      <p:cNvSpPr/>
                      <p:nvPr/>
                    </p:nvSpPr>
                    <p:spPr>
                      <a:xfrm>
                        <a:off x="12992040" y="1522454"/>
                        <a:ext cx="32751" cy="42349"/>
                      </a:xfrm>
                      <a:custGeom>
                        <a:avLst/>
                        <a:gdLst>
                          <a:gd name="connsiteX0" fmla="*/ 30164 w 32751"/>
                          <a:gd name="connsiteY0" fmla="*/ 29054 h 42349"/>
                          <a:gd name="connsiteX1" fmla="*/ 6527 w 32751"/>
                          <a:gd name="connsiteY1" fmla="*/ 40872 h 42349"/>
                          <a:gd name="connsiteX2" fmla="*/ 2588 w 32751"/>
                          <a:gd name="connsiteY2" fmla="*/ 13296 h 42349"/>
                          <a:gd name="connsiteX3" fmla="*/ 26225 w 32751"/>
                          <a:gd name="connsiteY3" fmla="*/ 1477 h 42349"/>
                          <a:gd name="connsiteX4" fmla="*/ 30164 w 32751"/>
                          <a:gd name="connsiteY4" fmla="*/ 29054 h 42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51" h="42349">
                            <a:moveTo>
                              <a:pt x="30164" y="29054"/>
                            </a:moveTo>
                            <a:cubicBezTo>
                              <a:pt x="22285" y="40872"/>
                              <a:pt x="14406" y="44812"/>
                              <a:pt x="6527" y="40872"/>
                            </a:cubicBezTo>
                            <a:cubicBezTo>
                              <a:pt x="-1352" y="36933"/>
                              <a:pt x="-1352" y="21175"/>
                              <a:pt x="2588" y="13296"/>
                            </a:cubicBezTo>
                            <a:cubicBezTo>
                              <a:pt x="10467" y="1477"/>
                              <a:pt x="18346" y="-2462"/>
                              <a:pt x="26225" y="1477"/>
                            </a:cubicBezTo>
                            <a:cubicBezTo>
                              <a:pt x="34104" y="5417"/>
                              <a:pt x="34104" y="17235"/>
                              <a:pt x="30164" y="29054"/>
                            </a:cubicBezTo>
                            <a:close/>
                          </a:path>
                        </a:pathLst>
                      </a:custGeom>
                      <a:solidFill>
                        <a:srgbClr val="FEFCEE"/>
                      </a:solidFill>
                      <a:ln w="39379" cap="flat">
                        <a:noFill/>
                        <a:prstDash val="solid"/>
                        <a:miter/>
                      </a:ln>
                    </p:spPr>
                    <p:txBody>
                      <a:bodyPr rtlCol="0" anchor="ctr"/>
                      <a:lstStyle/>
                      <a:p>
                        <a:endParaRPr lang="en-US"/>
                      </a:p>
                    </p:txBody>
                  </p:sp>
                  <p:sp>
                    <p:nvSpPr>
                      <p:cNvPr id="3709" name="Freeform: Shape 3708">
                        <a:extLst>
                          <a:ext uri="{FF2B5EF4-FFF2-40B4-BE49-F238E27FC236}">
                            <a16:creationId xmlns:a16="http://schemas.microsoft.com/office/drawing/2014/main" xmlns="" id="{165DC032-8D9A-47FD-B7AB-793C3AB8112D}"/>
                          </a:ext>
                        </a:extLst>
                      </p:cNvPr>
                      <p:cNvSpPr/>
                      <p:nvPr/>
                    </p:nvSpPr>
                    <p:spPr>
                      <a:xfrm>
                        <a:off x="13020659" y="1590903"/>
                        <a:ext cx="26256" cy="35455"/>
                      </a:xfrm>
                      <a:custGeom>
                        <a:avLst/>
                        <a:gdLst>
                          <a:gd name="connsiteX0" fmla="*/ 25182 w 26256"/>
                          <a:gd name="connsiteY0" fmla="*/ 19697 h 35455"/>
                          <a:gd name="connsiteX1" fmla="*/ 9424 w 26256"/>
                          <a:gd name="connsiteY1" fmla="*/ 35455 h 35455"/>
                          <a:gd name="connsiteX2" fmla="*/ 1545 w 26256"/>
                          <a:gd name="connsiteY2" fmla="*/ 15758 h 35455"/>
                          <a:gd name="connsiteX3" fmla="*/ 17303 w 26256"/>
                          <a:gd name="connsiteY3" fmla="*/ 0 h 35455"/>
                          <a:gd name="connsiteX4" fmla="*/ 25182 w 26256"/>
                          <a:gd name="connsiteY4" fmla="*/ 19697 h 35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56" h="35455">
                            <a:moveTo>
                              <a:pt x="25182" y="19697"/>
                            </a:moveTo>
                            <a:cubicBezTo>
                              <a:pt x="21243" y="31516"/>
                              <a:pt x="17303" y="35455"/>
                              <a:pt x="9424" y="35455"/>
                            </a:cubicBezTo>
                            <a:cubicBezTo>
                              <a:pt x="1545" y="35455"/>
                              <a:pt x="-2394" y="23637"/>
                              <a:pt x="1545" y="15758"/>
                            </a:cubicBezTo>
                            <a:cubicBezTo>
                              <a:pt x="1545" y="3939"/>
                              <a:pt x="9424" y="0"/>
                              <a:pt x="17303" y="0"/>
                            </a:cubicBezTo>
                            <a:cubicBezTo>
                              <a:pt x="21243" y="0"/>
                              <a:pt x="29122" y="7879"/>
                              <a:pt x="25182" y="19697"/>
                            </a:cubicBezTo>
                            <a:close/>
                          </a:path>
                        </a:pathLst>
                      </a:custGeom>
                      <a:solidFill>
                        <a:srgbClr val="E5EBEE"/>
                      </a:solidFill>
                      <a:ln w="39379" cap="flat">
                        <a:noFill/>
                        <a:prstDash val="solid"/>
                        <a:miter/>
                      </a:ln>
                    </p:spPr>
                    <p:txBody>
                      <a:bodyPr rtlCol="0" anchor="ctr"/>
                      <a:lstStyle/>
                      <a:p>
                        <a:endParaRPr lang="en-US"/>
                      </a:p>
                    </p:txBody>
                  </p:sp>
                </p:grpSp>
                <p:sp>
                  <p:nvSpPr>
                    <p:cNvPr id="3710" name="Freeform: Shape 3709">
                      <a:extLst>
                        <a:ext uri="{FF2B5EF4-FFF2-40B4-BE49-F238E27FC236}">
                          <a16:creationId xmlns:a16="http://schemas.microsoft.com/office/drawing/2014/main" xmlns="" id="{A9FD664E-9F97-4265-B109-B7D7AFBF047B}"/>
                        </a:ext>
                      </a:extLst>
                    </p:cNvPr>
                    <p:cNvSpPr/>
                    <p:nvPr/>
                  </p:nvSpPr>
                  <p:spPr>
                    <a:xfrm>
                      <a:off x="12951294" y="1643420"/>
                      <a:ext cx="118184" cy="30212"/>
                    </a:xfrm>
                    <a:custGeom>
                      <a:avLst/>
                      <a:gdLst>
                        <a:gd name="connsiteX0" fmla="*/ 118185 w 118184"/>
                        <a:gd name="connsiteY0" fmla="*/ 30212 h 30212"/>
                        <a:gd name="connsiteX1" fmla="*/ 0 w 118184"/>
                        <a:gd name="connsiteY1" fmla="*/ 26273 h 30212"/>
                        <a:gd name="connsiteX2" fmla="*/ 118185 w 118184"/>
                        <a:gd name="connsiteY2" fmla="*/ 30212 h 30212"/>
                      </a:gdLst>
                      <a:ahLst/>
                      <a:cxnLst>
                        <a:cxn ang="0">
                          <a:pos x="connsiteX0" y="connsiteY0"/>
                        </a:cxn>
                        <a:cxn ang="0">
                          <a:pos x="connsiteX1" y="connsiteY1"/>
                        </a:cxn>
                        <a:cxn ang="0">
                          <a:pos x="connsiteX2" y="connsiteY2"/>
                        </a:cxn>
                      </a:cxnLst>
                      <a:rect l="l" t="t" r="r" b="b"/>
                      <a:pathLst>
                        <a:path w="118184" h="30212">
                          <a:moveTo>
                            <a:pt x="118185" y="30212"/>
                          </a:moveTo>
                          <a:cubicBezTo>
                            <a:pt x="118185" y="30212"/>
                            <a:pt x="66971" y="-9183"/>
                            <a:pt x="0" y="26273"/>
                          </a:cubicBezTo>
                          <a:cubicBezTo>
                            <a:pt x="35455" y="-13122"/>
                            <a:pt x="82729" y="-5243"/>
                            <a:pt x="118185" y="30212"/>
                          </a:cubicBezTo>
                          <a:close/>
                        </a:path>
                      </a:pathLst>
                    </a:custGeom>
                    <a:solidFill>
                      <a:srgbClr val="D97E31"/>
                    </a:solidFill>
                    <a:ln w="39379" cap="flat">
                      <a:noFill/>
                      <a:prstDash val="solid"/>
                      <a:miter/>
                    </a:ln>
                  </p:spPr>
                  <p:txBody>
                    <a:bodyPr rtlCol="0" anchor="ctr"/>
                    <a:lstStyle/>
                    <a:p>
                      <a:endParaRPr lang="en-US"/>
                    </a:p>
                  </p:txBody>
                </p:sp>
              </p:grpSp>
              <p:sp>
                <p:nvSpPr>
                  <p:cNvPr id="3711" name="Freeform: Shape 3710">
                    <a:extLst>
                      <a:ext uri="{FF2B5EF4-FFF2-40B4-BE49-F238E27FC236}">
                        <a16:creationId xmlns:a16="http://schemas.microsoft.com/office/drawing/2014/main" xmlns="" id="{CF7750C5-00D6-4FBE-8AC8-80CEA5E82B69}"/>
                      </a:ext>
                    </a:extLst>
                  </p:cNvPr>
                  <p:cNvSpPr/>
                  <p:nvPr/>
                </p:nvSpPr>
                <p:spPr>
                  <a:xfrm>
                    <a:off x="12931596" y="1736664"/>
                    <a:ext cx="440237" cy="145760"/>
                  </a:xfrm>
                  <a:custGeom>
                    <a:avLst/>
                    <a:gdLst>
                      <a:gd name="connsiteX0" fmla="*/ 35455 w 440237"/>
                      <a:gd name="connsiteY0" fmla="*/ 0 h 145760"/>
                      <a:gd name="connsiteX1" fmla="*/ 66971 w 440237"/>
                      <a:gd name="connsiteY1" fmla="*/ 15758 h 145760"/>
                      <a:gd name="connsiteX2" fmla="*/ 110306 w 440237"/>
                      <a:gd name="connsiteY2" fmla="*/ 47274 h 145760"/>
                      <a:gd name="connsiteX3" fmla="*/ 216672 w 440237"/>
                      <a:gd name="connsiteY3" fmla="*/ 98487 h 145760"/>
                      <a:gd name="connsiteX4" fmla="*/ 334856 w 440237"/>
                      <a:gd name="connsiteY4" fmla="*/ 130003 h 145760"/>
                      <a:gd name="connsiteX5" fmla="*/ 425464 w 440237"/>
                      <a:gd name="connsiteY5" fmla="*/ 86669 h 145760"/>
                      <a:gd name="connsiteX6" fmla="*/ 425464 w 440237"/>
                      <a:gd name="connsiteY6" fmla="*/ 86669 h 145760"/>
                      <a:gd name="connsiteX7" fmla="*/ 425464 w 440237"/>
                      <a:gd name="connsiteY7" fmla="*/ 130003 h 145760"/>
                      <a:gd name="connsiteX8" fmla="*/ 342735 w 440237"/>
                      <a:gd name="connsiteY8" fmla="*/ 145761 h 145760"/>
                      <a:gd name="connsiteX9" fmla="*/ 244248 w 440237"/>
                      <a:gd name="connsiteY9" fmla="*/ 126063 h 145760"/>
                      <a:gd name="connsiteX10" fmla="*/ 240309 w 440237"/>
                      <a:gd name="connsiteY10" fmla="*/ 126063 h 145760"/>
                      <a:gd name="connsiteX11" fmla="*/ 133942 w 440237"/>
                      <a:gd name="connsiteY11" fmla="*/ 122124 h 145760"/>
                      <a:gd name="connsiteX12" fmla="*/ 35455 w 440237"/>
                      <a:gd name="connsiteY12" fmla="*/ 106366 h 145760"/>
                      <a:gd name="connsiteX13" fmla="*/ 0 w 440237"/>
                      <a:gd name="connsiteY13" fmla="*/ 51213 h 145760"/>
                      <a:gd name="connsiteX14" fmla="*/ 35455 w 440237"/>
                      <a:gd name="connsiteY14" fmla="*/ 0 h 14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0237" h="145760">
                        <a:moveTo>
                          <a:pt x="35455" y="0"/>
                        </a:moveTo>
                        <a:cubicBezTo>
                          <a:pt x="47274" y="0"/>
                          <a:pt x="59092" y="7879"/>
                          <a:pt x="66971" y="15758"/>
                        </a:cubicBezTo>
                        <a:cubicBezTo>
                          <a:pt x="78790" y="27576"/>
                          <a:pt x="94548" y="35455"/>
                          <a:pt x="110306" y="47274"/>
                        </a:cubicBezTo>
                        <a:cubicBezTo>
                          <a:pt x="145761" y="70911"/>
                          <a:pt x="177277" y="86669"/>
                          <a:pt x="216672" y="98487"/>
                        </a:cubicBezTo>
                        <a:cubicBezTo>
                          <a:pt x="256066" y="110306"/>
                          <a:pt x="295461" y="126063"/>
                          <a:pt x="334856" y="130003"/>
                        </a:cubicBezTo>
                        <a:cubicBezTo>
                          <a:pt x="358493" y="130003"/>
                          <a:pt x="464859" y="133942"/>
                          <a:pt x="425464" y="86669"/>
                        </a:cubicBezTo>
                        <a:cubicBezTo>
                          <a:pt x="425464" y="86669"/>
                          <a:pt x="425464" y="82729"/>
                          <a:pt x="425464" y="86669"/>
                        </a:cubicBezTo>
                        <a:cubicBezTo>
                          <a:pt x="445162" y="98487"/>
                          <a:pt x="445162" y="114245"/>
                          <a:pt x="425464" y="130003"/>
                        </a:cubicBezTo>
                        <a:cubicBezTo>
                          <a:pt x="405767" y="145761"/>
                          <a:pt x="366372" y="145761"/>
                          <a:pt x="342735" y="145761"/>
                        </a:cubicBezTo>
                        <a:cubicBezTo>
                          <a:pt x="307280" y="145761"/>
                          <a:pt x="275764" y="137882"/>
                          <a:pt x="244248" y="126063"/>
                        </a:cubicBezTo>
                        <a:cubicBezTo>
                          <a:pt x="244248" y="126063"/>
                          <a:pt x="244248" y="126063"/>
                          <a:pt x="240309" y="126063"/>
                        </a:cubicBezTo>
                        <a:cubicBezTo>
                          <a:pt x="204853" y="118184"/>
                          <a:pt x="169398" y="118184"/>
                          <a:pt x="133942" y="122124"/>
                        </a:cubicBezTo>
                        <a:cubicBezTo>
                          <a:pt x="102427" y="122124"/>
                          <a:pt x="66971" y="122124"/>
                          <a:pt x="35455" y="106366"/>
                        </a:cubicBezTo>
                        <a:cubicBezTo>
                          <a:pt x="7879" y="94548"/>
                          <a:pt x="0" y="78790"/>
                          <a:pt x="0" y="51213"/>
                        </a:cubicBezTo>
                        <a:cubicBezTo>
                          <a:pt x="7879" y="31516"/>
                          <a:pt x="11818" y="0"/>
                          <a:pt x="35455" y="0"/>
                        </a:cubicBezTo>
                        <a:close/>
                      </a:path>
                    </a:pathLst>
                  </a:custGeom>
                  <a:solidFill>
                    <a:srgbClr val="D97E31"/>
                  </a:solidFill>
                  <a:ln w="39379" cap="flat">
                    <a:noFill/>
                    <a:prstDash val="solid"/>
                    <a:miter/>
                  </a:ln>
                </p:spPr>
                <p:txBody>
                  <a:bodyPr rtlCol="0" anchor="ctr"/>
                  <a:lstStyle/>
                  <a:p>
                    <a:endParaRPr lang="en-US"/>
                  </a:p>
                </p:txBody>
              </p:sp>
              <p:sp>
                <p:nvSpPr>
                  <p:cNvPr id="3712" name="Freeform: Shape 3711">
                    <a:extLst>
                      <a:ext uri="{FF2B5EF4-FFF2-40B4-BE49-F238E27FC236}">
                        <a16:creationId xmlns:a16="http://schemas.microsoft.com/office/drawing/2014/main" xmlns="" id="{88299B16-819C-4496-ABAB-6D08999D549D}"/>
                      </a:ext>
                    </a:extLst>
                  </p:cNvPr>
                  <p:cNvSpPr/>
                  <p:nvPr/>
                </p:nvSpPr>
                <p:spPr>
                  <a:xfrm>
                    <a:off x="12951294" y="1748127"/>
                    <a:ext cx="177276" cy="93021"/>
                  </a:xfrm>
                  <a:custGeom>
                    <a:avLst/>
                    <a:gdLst>
                      <a:gd name="connsiteX0" fmla="*/ 19697 w 177276"/>
                      <a:gd name="connsiteY0" fmla="*/ 75205 h 93021"/>
                      <a:gd name="connsiteX1" fmla="*/ 133942 w 177276"/>
                      <a:gd name="connsiteY1" fmla="*/ 90963 h 93021"/>
                      <a:gd name="connsiteX2" fmla="*/ 177277 w 177276"/>
                      <a:gd name="connsiteY2" fmla="*/ 90963 h 93021"/>
                      <a:gd name="connsiteX3" fmla="*/ 122124 w 177276"/>
                      <a:gd name="connsiteY3" fmla="*/ 67326 h 93021"/>
                      <a:gd name="connsiteX4" fmla="*/ 35455 w 177276"/>
                      <a:gd name="connsiteY4" fmla="*/ 8234 h 93021"/>
                      <a:gd name="connsiteX5" fmla="*/ 7879 w 177276"/>
                      <a:gd name="connsiteY5" fmla="*/ 4295 h 93021"/>
                      <a:gd name="connsiteX6" fmla="*/ 0 w 177276"/>
                      <a:gd name="connsiteY6" fmla="*/ 27932 h 93021"/>
                      <a:gd name="connsiteX7" fmla="*/ 19697 w 177276"/>
                      <a:gd name="connsiteY7" fmla="*/ 75205 h 9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276" h="93021">
                        <a:moveTo>
                          <a:pt x="19697" y="75205"/>
                        </a:moveTo>
                        <a:cubicBezTo>
                          <a:pt x="51213" y="94903"/>
                          <a:pt x="94548" y="94903"/>
                          <a:pt x="133942" y="90963"/>
                        </a:cubicBezTo>
                        <a:cubicBezTo>
                          <a:pt x="149700" y="90963"/>
                          <a:pt x="161519" y="90963"/>
                          <a:pt x="177277" y="90963"/>
                        </a:cubicBezTo>
                        <a:cubicBezTo>
                          <a:pt x="157579" y="83084"/>
                          <a:pt x="137882" y="75205"/>
                          <a:pt x="122124" y="67326"/>
                        </a:cubicBezTo>
                        <a:cubicBezTo>
                          <a:pt x="90608" y="51569"/>
                          <a:pt x="63032" y="31871"/>
                          <a:pt x="35455" y="8234"/>
                        </a:cubicBezTo>
                        <a:cubicBezTo>
                          <a:pt x="27576" y="355"/>
                          <a:pt x="15758" y="-3584"/>
                          <a:pt x="7879" y="4295"/>
                        </a:cubicBezTo>
                        <a:cubicBezTo>
                          <a:pt x="3939" y="12174"/>
                          <a:pt x="3939" y="20053"/>
                          <a:pt x="0" y="27932"/>
                        </a:cubicBezTo>
                        <a:cubicBezTo>
                          <a:pt x="0" y="51569"/>
                          <a:pt x="0" y="63387"/>
                          <a:pt x="19697" y="75205"/>
                        </a:cubicBezTo>
                        <a:close/>
                      </a:path>
                    </a:pathLst>
                  </a:custGeom>
                  <a:solidFill>
                    <a:srgbClr val="941915"/>
                  </a:solidFill>
                  <a:ln w="39379" cap="flat">
                    <a:noFill/>
                    <a:prstDash val="solid"/>
                    <a:miter/>
                  </a:ln>
                </p:spPr>
                <p:txBody>
                  <a:bodyPr rtlCol="0" anchor="ctr"/>
                  <a:lstStyle/>
                  <a:p>
                    <a:endParaRPr lang="en-US"/>
                  </a:p>
                </p:txBody>
              </p:sp>
              <p:sp>
                <p:nvSpPr>
                  <p:cNvPr id="3713" name="Freeform: Shape 3712">
                    <a:extLst>
                      <a:ext uri="{FF2B5EF4-FFF2-40B4-BE49-F238E27FC236}">
                        <a16:creationId xmlns:a16="http://schemas.microsoft.com/office/drawing/2014/main" xmlns="" id="{9AEF0009-2A58-45DD-832A-61D9B90748F6}"/>
                      </a:ext>
                    </a:extLst>
                  </p:cNvPr>
                  <p:cNvSpPr/>
                  <p:nvPr/>
                </p:nvSpPr>
                <p:spPr>
                  <a:xfrm>
                    <a:off x="12951294" y="1750334"/>
                    <a:ext cx="169397" cy="88755"/>
                  </a:xfrm>
                  <a:custGeom>
                    <a:avLst/>
                    <a:gdLst>
                      <a:gd name="connsiteX0" fmla="*/ 98487 w 169397"/>
                      <a:gd name="connsiteY0" fmla="*/ 72998 h 88755"/>
                      <a:gd name="connsiteX1" fmla="*/ 39395 w 169397"/>
                      <a:gd name="connsiteY1" fmla="*/ 53300 h 88755"/>
                      <a:gd name="connsiteX2" fmla="*/ 0 w 169397"/>
                      <a:gd name="connsiteY2" fmla="*/ 37543 h 88755"/>
                      <a:gd name="connsiteX3" fmla="*/ 0 w 169397"/>
                      <a:gd name="connsiteY3" fmla="*/ 29664 h 88755"/>
                      <a:gd name="connsiteX4" fmla="*/ 7879 w 169397"/>
                      <a:gd name="connsiteY4" fmla="*/ 6027 h 88755"/>
                      <a:gd name="connsiteX5" fmla="*/ 35455 w 169397"/>
                      <a:gd name="connsiteY5" fmla="*/ 9966 h 88755"/>
                      <a:gd name="connsiteX6" fmla="*/ 122124 w 169397"/>
                      <a:gd name="connsiteY6" fmla="*/ 69058 h 88755"/>
                      <a:gd name="connsiteX7" fmla="*/ 169398 w 169397"/>
                      <a:gd name="connsiteY7" fmla="*/ 88756 h 88755"/>
                      <a:gd name="connsiteX8" fmla="*/ 98487 w 169397"/>
                      <a:gd name="connsiteY8" fmla="*/ 72998 h 88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397" h="88755">
                        <a:moveTo>
                          <a:pt x="98487" y="72998"/>
                        </a:moveTo>
                        <a:cubicBezTo>
                          <a:pt x="78790" y="69058"/>
                          <a:pt x="59092" y="61179"/>
                          <a:pt x="39395" y="53300"/>
                        </a:cubicBezTo>
                        <a:cubicBezTo>
                          <a:pt x="27576" y="49361"/>
                          <a:pt x="11818" y="45421"/>
                          <a:pt x="0" y="37543"/>
                        </a:cubicBezTo>
                        <a:cubicBezTo>
                          <a:pt x="0" y="33603"/>
                          <a:pt x="0" y="33603"/>
                          <a:pt x="0" y="29664"/>
                        </a:cubicBezTo>
                        <a:cubicBezTo>
                          <a:pt x="0" y="21785"/>
                          <a:pt x="0" y="9966"/>
                          <a:pt x="7879" y="6027"/>
                        </a:cubicBezTo>
                        <a:cubicBezTo>
                          <a:pt x="15758" y="-5792"/>
                          <a:pt x="27576" y="2087"/>
                          <a:pt x="35455" y="9966"/>
                        </a:cubicBezTo>
                        <a:cubicBezTo>
                          <a:pt x="63032" y="33603"/>
                          <a:pt x="90608" y="53300"/>
                          <a:pt x="122124" y="69058"/>
                        </a:cubicBezTo>
                        <a:cubicBezTo>
                          <a:pt x="137882" y="76937"/>
                          <a:pt x="153640" y="84816"/>
                          <a:pt x="169398" y="88756"/>
                        </a:cubicBezTo>
                        <a:cubicBezTo>
                          <a:pt x="145761" y="84816"/>
                          <a:pt x="122124" y="76937"/>
                          <a:pt x="98487" y="72998"/>
                        </a:cubicBezTo>
                        <a:close/>
                      </a:path>
                    </a:pathLst>
                  </a:custGeom>
                  <a:solidFill>
                    <a:srgbClr val="FEFCEE"/>
                  </a:solidFill>
                  <a:ln w="39379" cap="flat">
                    <a:noFill/>
                    <a:prstDash val="solid"/>
                    <a:miter/>
                  </a:ln>
                </p:spPr>
                <p:txBody>
                  <a:bodyPr rtlCol="0" anchor="ctr"/>
                  <a:lstStyle/>
                  <a:p>
                    <a:endParaRPr lang="en-US"/>
                  </a:p>
                </p:txBody>
              </p:sp>
              <p:grpSp>
                <p:nvGrpSpPr>
                  <p:cNvPr id="3714" name="Graphic 2510">
                    <a:extLst>
                      <a:ext uri="{FF2B5EF4-FFF2-40B4-BE49-F238E27FC236}">
                        <a16:creationId xmlns:a16="http://schemas.microsoft.com/office/drawing/2014/main" xmlns="" id="{4FB354F0-6539-402D-9525-80E289AC26DA}"/>
                      </a:ext>
                    </a:extLst>
                  </p:cNvPr>
                  <p:cNvGrpSpPr/>
                  <p:nvPr/>
                </p:nvGrpSpPr>
                <p:grpSpPr>
                  <a:xfrm>
                    <a:off x="12911528" y="1340313"/>
                    <a:ext cx="579475" cy="528869"/>
                    <a:chOff x="12911528" y="1340313"/>
                    <a:chExt cx="579475" cy="528869"/>
                  </a:xfrm>
                  <a:solidFill>
                    <a:srgbClr val="FFFFFF">
                      <a:alpha val="50000"/>
                    </a:srgbClr>
                  </a:solidFill>
                </p:grpSpPr>
                <p:sp>
                  <p:nvSpPr>
                    <p:cNvPr id="3715" name="Freeform: Shape 3714">
                      <a:extLst>
                        <a:ext uri="{FF2B5EF4-FFF2-40B4-BE49-F238E27FC236}">
                          <a16:creationId xmlns:a16="http://schemas.microsoft.com/office/drawing/2014/main" xmlns="" id="{BF2CCC5C-19D9-46CC-89A4-FE221A675984}"/>
                        </a:ext>
                      </a:extLst>
                    </p:cNvPr>
                    <p:cNvSpPr/>
                    <p:nvPr/>
                  </p:nvSpPr>
                  <p:spPr>
                    <a:xfrm>
                      <a:off x="13227058" y="1659226"/>
                      <a:ext cx="30226" cy="18345"/>
                    </a:xfrm>
                    <a:custGeom>
                      <a:avLst/>
                      <a:gdLst>
                        <a:gd name="connsiteX0" fmla="*/ 0 w 30226"/>
                        <a:gd name="connsiteY0" fmla="*/ 6527 h 18345"/>
                        <a:gd name="connsiteX1" fmla="*/ 19697 w 30226"/>
                        <a:gd name="connsiteY1" fmla="*/ 2588 h 18345"/>
                        <a:gd name="connsiteX2" fmla="*/ 27576 w 30226"/>
                        <a:gd name="connsiteY2" fmla="*/ 18346 h 18345"/>
                        <a:gd name="connsiteX3" fmla="*/ 23637 w 30226"/>
                        <a:gd name="connsiteY3" fmla="*/ 18346 h 18345"/>
                        <a:gd name="connsiteX4" fmla="*/ 15758 w 30226"/>
                        <a:gd name="connsiteY4" fmla="*/ 10467 h 18345"/>
                        <a:gd name="connsiteX5" fmla="*/ 0 w 30226"/>
                        <a:gd name="connsiteY5" fmla="*/ 10467 h 18345"/>
                        <a:gd name="connsiteX6" fmla="*/ 0 w 30226"/>
                        <a:gd name="connsiteY6" fmla="*/ 6527 h 18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226" h="18345">
                          <a:moveTo>
                            <a:pt x="0" y="6527"/>
                          </a:moveTo>
                          <a:cubicBezTo>
                            <a:pt x="3939" y="-1352"/>
                            <a:pt x="15758" y="-1352"/>
                            <a:pt x="19697" y="2588"/>
                          </a:cubicBezTo>
                          <a:cubicBezTo>
                            <a:pt x="23637" y="6527"/>
                            <a:pt x="35455" y="14406"/>
                            <a:pt x="27576" y="18346"/>
                          </a:cubicBezTo>
                          <a:cubicBezTo>
                            <a:pt x="27576" y="18346"/>
                            <a:pt x="27576" y="18346"/>
                            <a:pt x="23637" y="18346"/>
                          </a:cubicBezTo>
                          <a:cubicBezTo>
                            <a:pt x="19697" y="14406"/>
                            <a:pt x="19697" y="10467"/>
                            <a:pt x="15758" y="10467"/>
                          </a:cubicBezTo>
                          <a:cubicBezTo>
                            <a:pt x="11818" y="10467"/>
                            <a:pt x="7879" y="10467"/>
                            <a:pt x="0" y="10467"/>
                          </a:cubicBezTo>
                          <a:cubicBezTo>
                            <a:pt x="3939" y="10467"/>
                            <a:pt x="0" y="6527"/>
                            <a:pt x="0" y="6527"/>
                          </a:cubicBezTo>
                          <a:close/>
                        </a:path>
                      </a:pathLst>
                    </a:custGeom>
                    <a:solidFill>
                      <a:srgbClr val="FFFFFF">
                        <a:alpha val="50000"/>
                      </a:srgbClr>
                    </a:solidFill>
                    <a:ln w="39379" cap="flat">
                      <a:noFill/>
                      <a:prstDash val="solid"/>
                      <a:miter/>
                    </a:ln>
                  </p:spPr>
                  <p:txBody>
                    <a:bodyPr rtlCol="0" anchor="ctr"/>
                    <a:lstStyle/>
                    <a:p>
                      <a:endParaRPr lang="en-US"/>
                    </a:p>
                  </p:txBody>
                </p:sp>
                <p:sp>
                  <p:nvSpPr>
                    <p:cNvPr id="3716" name="Freeform: Shape 3715">
                      <a:extLst>
                        <a:ext uri="{FF2B5EF4-FFF2-40B4-BE49-F238E27FC236}">
                          <a16:creationId xmlns:a16="http://schemas.microsoft.com/office/drawing/2014/main" xmlns="" id="{4F5183A2-572D-4756-9E87-6744BC46F961}"/>
                        </a:ext>
                      </a:extLst>
                    </p:cNvPr>
                    <p:cNvSpPr/>
                    <p:nvPr/>
                  </p:nvSpPr>
                  <p:spPr>
                    <a:xfrm>
                      <a:off x="12951294" y="1343179"/>
                      <a:ext cx="78789" cy="31052"/>
                    </a:xfrm>
                    <a:custGeom>
                      <a:avLst/>
                      <a:gdLst>
                        <a:gd name="connsiteX0" fmla="*/ 0 w 78789"/>
                        <a:gd name="connsiteY0" fmla="*/ 23173 h 31052"/>
                        <a:gd name="connsiteX1" fmla="*/ 78790 w 78789"/>
                        <a:gd name="connsiteY1" fmla="*/ 15294 h 31052"/>
                        <a:gd name="connsiteX2" fmla="*/ 78790 w 78789"/>
                        <a:gd name="connsiteY2" fmla="*/ 19233 h 31052"/>
                        <a:gd name="connsiteX3" fmla="*/ 39395 w 78789"/>
                        <a:gd name="connsiteY3" fmla="*/ 11355 h 31052"/>
                        <a:gd name="connsiteX4" fmla="*/ 7879 w 78789"/>
                        <a:gd name="connsiteY4" fmla="*/ 31052 h 31052"/>
                        <a:gd name="connsiteX5" fmla="*/ 0 w 78789"/>
                        <a:gd name="connsiteY5" fmla="*/ 23173 h 31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789" h="31052">
                          <a:moveTo>
                            <a:pt x="0" y="23173"/>
                          </a:moveTo>
                          <a:cubicBezTo>
                            <a:pt x="15758" y="-8343"/>
                            <a:pt x="51213" y="-4403"/>
                            <a:pt x="78790" y="15294"/>
                          </a:cubicBezTo>
                          <a:cubicBezTo>
                            <a:pt x="78790" y="15294"/>
                            <a:pt x="78790" y="19233"/>
                            <a:pt x="78790" y="19233"/>
                          </a:cubicBezTo>
                          <a:cubicBezTo>
                            <a:pt x="66971" y="11355"/>
                            <a:pt x="55153" y="7415"/>
                            <a:pt x="39395" y="11355"/>
                          </a:cubicBezTo>
                          <a:cubicBezTo>
                            <a:pt x="23637" y="11355"/>
                            <a:pt x="15758" y="23173"/>
                            <a:pt x="7879" y="31052"/>
                          </a:cubicBezTo>
                          <a:cubicBezTo>
                            <a:pt x="3939" y="31052"/>
                            <a:pt x="0" y="27112"/>
                            <a:pt x="0" y="23173"/>
                          </a:cubicBezTo>
                          <a:close/>
                        </a:path>
                      </a:pathLst>
                    </a:custGeom>
                    <a:solidFill>
                      <a:srgbClr val="FFFFFF">
                        <a:alpha val="50000"/>
                      </a:srgbClr>
                    </a:solidFill>
                    <a:ln w="39379" cap="flat">
                      <a:noFill/>
                      <a:prstDash val="solid"/>
                      <a:miter/>
                    </a:ln>
                  </p:spPr>
                  <p:txBody>
                    <a:bodyPr rtlCol="0" anchor="ctr"/>
                    <a:lstStyle/>
                    <a:p>
                      <a:endParaRPr lang="en-US"/>
                    </a:p>
                  </p:txBody>
                </p:sp>
                <p:sp>
                  <p:nvSpPr>
                    <p:cNvPr id="3717" name="Freeform: Shape 3716">
                      <a:extLst>
                        <a:ext uri="{FF2B5EF4-FFF2-40B4-BE49-F238E27FC236}">
                          <a16:creationId xmlns:a16="http://schemas.microsoft.com/office/drawing/2014/main" xmlns="" id="{AA71D278-757F-41AD-9F9D-C06B239E746F}"/>
                        </a:ext>
                      </a:extLst>
                    </p:cNvPr>
                    <p:cNvSpPr/>
                    <p:nvPr/>
                  </p:nvSpPr>
                  <p:spPr>
                    <a:xfrm>
                      <a:off x="12941783" y="1373128"/>
                      <a:ext cx="11142" cy="8981"/>
                    </a:xfrm>
                    <a:custGeom>
                      <a:avLst/>
                      <a:gdLst>
                        <a:gd name="connsiteX0" fmla="*/ 5571 w 11142"/>
                        <a:gd name="connsiteY0" fmla="*/ 1103 h 8981"/>
                        <a:gd name="connsiteX1" fmla="*/ 9511 w 11142"/>
                        <a:gd name="connsiteY1" fmla="*/ 5043 h 8981"/>
                        <a:gd name="connsiteX2" fmla="*/ 5571 w 11142"/>
                        <a:gd name="connsiteY2" fmla="*/ 8982 h 8981"/>
                        <a:gd name="connsiteX3" fmla="*/ 1632 w 11142"/>
                        <a:gd name="connsiteY3" fmla="*/ 5043 h 8981"/>
                        <a:gd name="connsiteX4" fmla="*/ 5571 w 11142"/>
                        <a:gd name="connsiteY4" fmla="*/ 1103 h 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42" h="8981">
                          <a:moveTo>
                            <a:pt x="5571" y="1103"/>
                          </a:moveTo>
                          <a:cubicBezTo>
                            <a:pt x="9511" y="-2836"/>
                            <a:pt x="13450" y="5043"/>
                            <a:pt x="9511" y="5043"/>
                          </a:cubicBezTo>
                          <a:cubicBezTo>
                            <a:pt x="9511" y="5043"/>
                            <a:pt x="5571" y="8982"/>
                            <a:pt x="5571" y="8982"/>
                          </a:cubicBezTo>
                          <a:cubicBezTo>
                            <a:pt x="5571" y="8982"/>
                            <a:pt x="1632" y="8982"/>
                            <a:pt x="1632" y="5043"/>
                          </a:cubicBezTo>
                          <a:cubicBezTo>
                            <a:pt x="-2308" y="5043"/>
                            <a:pt x="1632" y="5043"/>
                            <a:pt x="5571" y="1103"/>
                          </a:cubicBezTo>
                          <a:close/>
                        </a:path>
                      </a:pathLst>
                    </a:custGeom>
                    <a:solidFill>
                      <a:srgbClr val="FFFFFF">
                        <a:alpha val="50000"/>
                      </a:srgbClr>
                    </a:solidFill>
                    <a:ln w="39379" cap="flat">
                      <a:noFill/>
                      <a:prstDash val="solid"/>
                      <a:miter/>
                    </a:ln>
                  </p:spPr>
                  <p:txBody>
                    <a:bodyPr rtlCol="0" anchor="ctr"/>
                    <a:lstStyle/>
                    <a:p>
                      <a:endParaRPr lang="en-US"/>
                    </a:p>
                  </p:txBody>
                </p:sp>
                <p:sp>
                  <p:nvSpPr>
                    <p:cNvPr id="3718" name="Freeform: Shape 3717">
                      <a:extLst>
                        <a:ext uri="{FF2B5EF4-FFF2-40B4-BE49-F238E27FC236}">
                          <a16:creationId xmlns:a16="http://schemas.microsoft.com/office/drawing/2014/main" xmlns="" id="{E684961A-8F17-42E4-A9AB-7816903E1D1F}"/>
                        </a:ext>
                      </a:extLst>
                    </p:cNvPr>
                    <p:cNvSpPr/>
                    <p:nvPr/>
                  </p:nvSpPr>
                  <p:spPr>
                    <a:xfrm>
                      <a:off x="13359249" y="1340313"/>
                      <a:ext cx="84480" cy="35669"/>
                    </a:xfrm>
                    <a:custGeom>
                      <a:avLst/>
                      <a:gdLst>
                        <a:gd name="connsiteX0" fmla="*/ 1751 w 84480"/>
                        <a:gd name="connsiteY0" fmla="*/ 14221 h 35669"/>
                        <a:gd name="connsiteX1" fmla="*/ 84480 w 84480"/>
                        <a:gd name="connsiteY1" fmla="*/ 33918 h 35669"/>
                        <a:gd name="connsiteX2" fmla="*/ 80541 w 84480"/>
                        <a:gd name="connsiteY2" fmla="*/ 33918 h 35669"/>
                        <a:gd name="connsiteX3" fmla="*/ 45085 w 84480"/>
                        <a:gd name="connsiteY3" fmla="*/ 10281 h 35669"/>
                        <a:gd name="connsiteX4" fmla="*/ 1751 w 84480"/>
                        <a:gd name="connsiteY4" fmla="*/ 22100 h 35669"/>
                        <a:gd name="connsiteX5" fmla="*/ 1751 w 84480"/>
                        <a:gd name="connsiteY5" fmla="*/ 14221 h 35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480" h="35669">
                          <a:moveTo>
                            <a:pt x="1751" y="14221"/>
                          </a:moveTo>
                          <a:cubicBezTo>
                            <a:pt x="33267" y="-13356"/>
                            <a:pt x="64783" y="2402"/>
                            <a:pt x="84480" y="33918"/>
                          </a:cubicBezTo>
                          <a:cubicBezTo>
                            <a:pt x="84480" y="33918"/>
                            <a:pt x="84480" y="37858"/>
                            <a:pt x="80541" y="33918"/>
                          </a:cubicBezTo>
                          <a:cubicBezTo>
                            <a:pt x="72662" y="22100"/>
                            <a:pt x="60843" y="14221"/>
                            <a:pt x="45085" y="10281"/>
                          </a:cubicBezTo>
                          <a:cubicBezTo>
                            <a:pt x="29327" y="2402"/>
                            <a:pt x="13569" y="14221"/>
                            <a:pt x="1751" y="22100"/>
                          </a:cubicBezTo>
                          <a:cubicBezTo>
                            <a:pt x="1751" y="22100"/>
                            <a:pt x="-2189" y="18160"/>
                            <a:pt x="1751" y="14221"/>
                          </a:cubicBezTo>
                          <a:close/>
                        </a:path>
                      </a:pathLst>
                    </a:custGeom>
                    <a:solidFill>
                      <a:srgbClr val="FFFFFF">
                        <a:alpha val="50000"/>
                      </a:srgbClr>
                    </a:solidFill>
                    <a:ln w="39379" cap="flat">
                      <a:noFill/>
                      <a:prstDash val="solid"/>
                      <a:miter/>
                    </a:ln>
                  </p:spPr>
                  <p:txBody>
                    <a:bodyPr rtlCol="0" anchor="ctr"/>
                    <a:lstStyle/>
                    <a:p>
                      <a:endParaRPr lang="en-US"/>
                    </a:p>
                  </p:txBody>
                </p:sp>
                <p:sp>
                  <p:nvSpPr>
                    <p:cNvPr id="3719" name="Freeform: Shape 3718">
                      <a:extLst>
                        <a:ext uri="{FF2B5EF4-FFF2-40B4-BE49-F238E27FC236}">
                          <a16:creationId xmlns:a16="http://schemas.microsoft.com/office/drawing/2014/main" xmlns="" id="{71B9958A-7ADA-4483-A5E5-59E11498588B}"/>
                        </a:ext>
                      </a:extLst>
                    </p:cNvPr>
                    <p:cNvSpPr/>
                    <p:nvPr/>
                  </p:nvSpPr>
                  <p:spPr>
                    <a:xfrm>
                      <a:off x="13341303" y="1357370"/>
                      <a:ext cx="13450" cy="14553"/>
                    </a:xfrm>
                    <a:custGeom>
                      <a:avLst/>
                      <a:gdLst>
                        <a:gd name="connsiteX0" fmla="*/ 0 w 13450"/>
                        <a:gd name="connsiteY0" fmla="*/ 8982 h 14553"/>
                        <a:gd name="connsiteX1" fmla="*/ 7879 w 13450"/>
                        <a:gd name="connsiteY1" fmla="*/ 1103 h 14553"/>
                        <a:gd name="connsiteX2" fmla="*/ 11818 w 13450"/>
                        <a:gd name="connsiteY2" fmla="*/ 5042 h 14553"/>
                        <a:gd name="connsiteX3" fmla="*/ 3939 w 13450"/>
                        <a:gd name="connsiteY3" fmla="*/ 12921 h 14553"/>
                        <a:gd name="connsiteX4" fmla="*/ 0 w 13450"/>
                        <a:gd name="connsiteY4" fmla="*/ 8982 h 14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50" h="14553">
                          <a:moveTo>
                            <a:pt x="0" y="8982"/>
                          </a:moveTo>
                          <a:cubicBezTo>
                            <a:pt x="3939" y="5042"/>
                            <a:pt x="3939" y="5042"/>
                            <a:pt x="7879" y="1103"/>
                          </a:cubicBezTo>
                          <a:cubicBezTo>
                            <a:pt x="11818" y="-2836"/>
                            <a:pt x="15758" y="5042"/>
                            <a:pt x="11818" y="5042"/>
                          </a:cubicBezTo>
                          <a:cubicBezTo>
                            <a:pt x="7879" y="8982"/>
                            <a:pt x="7879" y="8982"/>
                            <a:pt x="3939" y="12921"/>
                          </a:cubicBezTo>
                          <a:cubicBezTo>
                            <a:pt x="0" y="16861"/>
                            <a:pt x="0" y="12921"/>
                            <a:pt x="0" y="8982"/>
                          </a:cubicBezTo>
                          <a:close/>
                        </a:path>
                      </a:pathLst>
                    </a:custGeom>
                    <a:solidFill>
                      <a:srgbClr val="FFFFFF">
                        <a:alpha val="50000"/>
                      </a:srgbClr>
                    </a:solidFill>
                    <a:ln w="39379" cap="flat">
                      <a:noFill/>
                      <a:prstDash val="solid"/>
                      <a:miter/>
                    </a:ln>
                  </p:spPr>
                  <p:txBody>
                    <a:bodyPr rtlCol="0" anchor="ctr"/>
                    <a:lstStyle/>
                    <a:p>
                      <a:endParaRPr lang="en-US"/>
                    </a:p>
                  </p:txBody>
                </p:sp>
                <p:sp>
                  <p:nvSpPr>
                    <p:cNvPr id="3720" name="Freeform: Shape 3719">
                      <a:extLst>
                        <a:ext uri="{FF2B5EF4-FFF2-40B4-BE49-F238E27FC236}">
                          <a16:creationId xmlns:a16="http://schemas.microsoft.com/office/drawing/2014/main" xmlns="" id="{BAD909B5-48A2-43A7-B6E5-E6A1BB996084}"/>
                        </a:ext>
                      </a:extLst>
                    </p:cNvPr>
                    <p:cNvSpPr/>
                    <p:nvPr/>
                  </p:nvSpPr>
                  <p:spPr>
                    <a:xfrm>
                      <a:off x="13404334" y="1444928"/>
                      <a:ext cx="86668" cy="89837"/>
                    </a:xfrm>
                    <a:custGeom>
                      <a:avLst/>
                      <a:gdLst>
                        <a:gd name="connsiteX0" fmla="*/ 0 w 86668"/>
                        <a:gd name="connsiteY0" fmla="*/ 214 h 89837"/>
                        <a:gd name="connsiteX1" fmla="*/ 86669 w 86668"/>
                        <a:gd name="connsiteY1" fmla="*/ 86883 h 89837"/>
                        <a:gd name="connsiteX2" fmla="*/ 82729 w 86668"/>
                        <a:gd name="connsiteY2" fmla="*/ 86883 h 89837"/>
                        <a:gd name="connsiteX3" fmla="*/ 0 w 86668"/>
                        <a:gd name="connsiteY3" fmla="*/ 214 h 89837"/>
                        <a:gd name="connsiteX4" fmla="*/ 0 w 86668"/>
                        <a:gd name="connsiteY4" fmla="*/ 214 h 89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68" h="89837">
                          <a:moveTo>
                            <a:pt x="0" y="214"/>
                          </a:moveTo>
                          <a:cubicBezTo>
                            <a:pt x="43334" y="-3725"/>
                            <a:pt x="82729" y="47488"/>
                            <a:pt x="86669" y="86883"/>
                          </a:cubicBezTo>
                          <a:cubicBezTo>
                            <a:pt x="86669" y="90822"/>
                            <a:pt x="82729" y="90822"/>
                            <a:pt x="82729" y="86883"/>
                          </a:cubicBezTo>
                          <a:cubicBezTo>
                            <a:pt x="70911" y="47488"/>
                            <a:pt x="47274" y="8093"/>
                            <a:pt x="0" y="214"/>
                          </a:cubicBezTo>
                          <a:cubicBezTo>
                            <a:pt x="0" y="4154"/>
                            <a:pt x="0" y="214"/>
                            <a:pt x="0" y="214"/>
                          </a:cubicBezTo>
                          <a:close/>
                        </a:path>
                      </a:pathLst>
                    </a:custGeom>
                    <a:solidFill>
                      <a:srgbClr val="FFFFFF">
                        <a:alpha val="50000"/>
                      </a:srgbClr>
                    </a:solidFill>
                    <a:ln w="39379" cap="flat">
                      <a:noFill/>
                      <a:prstDash val="solid"/>
                      <a:miter/>
                    </a:ln>
                  </p:spPr>
                  <p:txBody>
                    <a:bodyPr rtlCol="0" anchor="ctr"/>
                    <a:lstStyle/>
                    <a:p>
                      <a:endParaRPr lang="en-US"/>
                    </a:p>
                  </p:txBody>
                </p:sp>
                <p:sp>
                  <p:nvSpPr>
                    <p:cNvPr id="3721" name="Freeform: Shape 3720">
                      <a:extLst>
                        <a:ext uri="{FF2B5EF4-FFF2-40B4-BE49-F238E27FC236}">
                          <a16:creationId xmlns:a16="http://schemas.microsoft.com/office/drawing/2014/main" xmlns="" id="{99DAC8D7-49E6-49DA-8EA4-9DFA08E15856}"/>
                        </a:ext>
                      </a:extLst>
                    </p:cNvPr>
                    <p:cNvSpPr/>
                    <p:nvPr/>
                  </p:nvSpPr>
                  <p:spPr>
                    <a:xfrm>
                      <a:off x="12911528" y="1433324"/>
                      <a:ext cx="75221" cy="101441"/>
                    </a:xfrm>
                    <a:custGeom>
                      <a:avLst/>
                      <a:gdLst>
                        <a:gd name="connsiteX0" fmla="*/ 75221 w 75221"/>
                        <a:gd name="connsiteY0" fmla="*/ 0 h 101441"/>
                        <a:gd name="connsiteX1" fmla="*/ 75221 w 75221"/>
                        <a:gd name="connsiteY1" fmla="*/ 0 h 101441"/>
                        <a:gd name="connsiteX2" fmla="*/ 4311 w 75221"/>
                        <a:gd name="connsiteY2" fmla="*/ 98487 h 101441"/>
                        <a:gd name="connsiteX3" fmla="*/ 371 w 75221"/>
                        <a:gd name="connsiteY3" fmla="*/ 98487 h 101441"/>
                        <a:gd name="connsiteX4" fmla="*/ 75221 w 75221"/>
                        <a:gd name="connsiteY4" fmla="*/ 0 h 1014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221" h="101441">
                          <a:moveTo>
                            <a:pt x="75221" y="0"/>
                          </a:moveTo>
                          <a:cubicBezTo>
                            <a:pt x="75221" y="0"/>
                            <a:pt x="75221" y="3939"/>
                            <a:pt x="75221" y="0"/>
                          </a:cubicBezTo>
                          <a:cubicBezTo>
                            <a:pt x="31887" y="11818"/>
                            <a:pt x="8250" y="55153"/>
                            <a:pt x="4311" y="98487"/>
                          </a:cubicBezTo>
                          <a:cubicBezTo>
                            <a:pt x="4311" y="102426"/>
                            <a:pt x="371" y="102426"/>
                            <a:pt x="371" y="98487"/>
                          </a:cubicBezTo>
                          <a:cubicBezTo>
                            <a:pt x="-3568" y="51213"/>
                            <a:pt x="24008" y="7879"/>
                            <a:pt x="75221" y="0"/>
                          </a:cubicBezTo>
                          <a:close/>
                        </a:path>
                      </a:pathLst>
                    </a:custGeom>
                    <a:solidFill>
                      <a:srgbClr val="FFFFFF">
                        <a:alpha val="50000"/>
                      </a:srgbClr>
                    </a:solidFill>
                    <a:ln w="39379" cap="flat">
                      <a:noFill/>
                      <a:prstDash val="solid"/>
                      <a:miter/>
                    </a:ln>
                  </p:spPr>
                  <p:txBody>
                    <a:bodyPr rtlCol="0" anchor="ctr"/>
                    <a:lstStyle/>
                    <a:p>
                      <a:endParaRPr lang="en-US"/>
                    </a:p>
                  </p:txBody>
                </p:sp>
                <p:sp>
                  <p:nvSpPr>
                    <p:cNvPr id="3722" name="Freeform: Shape 3721">
                      <a:extLst>
                        <a:ext uri="{FF2B5EF4-FFF2-40B4-BE49-F238E27FC236}">
                          <a16:creationId xmlns:a16="http://schemas.microsoft.com/office/drawing/2014/main" xmlns="" id="{626804E1-D961-4457-93F1-DC9810805913}"/>
                        </a:ext>
                      </a:extLst>
                    </p:cNvPr>
                    <p:cNvSpPr/>
                    <p:nvPr/>
                  </p:nvSpPr>
                  <p:spPr>
                    <a:xfrm>
                      <a:off x="13082281" y="1797944"/>
                      <a:ext cx="268650" cy="71237"/>
                    </a:xfrm>
                    <a:custGeom>
                      <a:avLst/>
                      <a:gdLst>
                        <a:gd name="connsiteX0" fmla="*/ 2955 w 268650"/>
                        <a:gd name="connsiteY0" fmla="*/ 1751 h 71237"/>
                        <a:gd name="connsiteX1" fmla="*/ 65986 w 268650"/>
                        <a:gd name="connsiteY1" fmla="*/ 29327 h 71237"/>
                        <a:gd name="connsiteX2" fmla="*/ 129018 w 268650"/>
                        <a:gd name="connsiteY2" fmla="*/ 49025 h 71237"/>
                        <a:gd name="connsiteX3" fmla="*/ 266900 w 268650"/>
                        <a:gd name="connsiteY3" fmla="*/ 52964 h 71237"/>
                        <a:gd name="connsiteX4" fmla="*/ 266900 w 268650"/>
                        <a:gd name="connsiteY4" fmla="*/ 56904 h 71237"/>
                        <a:gd name="connsiteX5" fmla="*/ 144776 w 268650"/>
                        <a:gd name="connsiteY5" fmla="*/ 64783 h 71237"/>
                        <a:gd name="connsiteX6" fmla="*/ 2955 w 268650"/>
                        <a:gd name="connsiteY6" fmla="*/ 1751 h 71237"/>
                        <a:gd name="connsiteX7" fmla="*/ 2955 w 268650"/>
                        <a:gd name="connsiteY7" fmla="*/ 1751 h 71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650" h="71237">
                          <a:moveTo>
                            <a:pt x="2955" y="1751"/>
                          </a:moveTo>
                          <a:cubicBezTo>
                            <a:pt x="22652" y="9630"/>
                            <a:pt x="46289" y="21448"/>
                            <a:pt x="65986" y="29327"/>
                          </a:cubicBezTo>
                          <a:cubicBezTo>
                            <a:pt x="85684" y="37206"/>
                            <a:pt x="109321" y="41146"/>
                            <a:pt x="129018" y="49025"/>
                          </a:cubicBezTo>
                          <a:cubicBezTo>
                            <a:pt x="172352" y="60843"/>
                            <a:pt x="223566" y="68722"/>
                            <a:pt x="266900" y="52964"/>
                          </a:cubicBezTo>
                          <a:cubicBezTo>
                            <a:pt x="266900" y="52964"/>
                            <a:pt x="270840" y="52964"/>
                            <a:pt x="266900" y="56904"/>
                          </a:cubicBezTo>
                          <a:cubicBezTo>
                            <a:pt x="231445" y="76601"/>
                            <a:pt x="180231" y="72662"/>
                            <a:pt x="144776" y="64783"/>
                          </a:cubicBezTo>
                          <a:cubicBezTo>
                            <a:pt x="93563" y="45085"/>
                            <a:pt x="46289" y="29327"/>
                            <a:pt x="2955" y="1751"/>
                          </a:cubicBezTo>
                          <a:cubicBezTo>
                            <a:pt x="-985" y="1751"/>
                            <a:pt x="-985" y="-2189"/>
                            <a:pt x="2955" y="1751"/>
                          </a:cubicBezTo>
                          <a:close/>
                        </a:path>
                      </a:pathLst>
                    </a:custGeom>
                    <a:solidFill>
                      <a:srgbClr val="FFFFFF">
                        <a:alpha val="50000"/>
                      </a:srgbClr>
                    </a:solidFill>
                    <a:ln w="39379" cap="flat">
                      <a:noFill/>
                      <a:prstDash val="solid"/>
                      <a:miter/>
                    </a:ln>
                  </p:spPr>
                  <p:txBody>
                    <a:bodyPr rtlCol="0" anchor="ctr"/>
                    <a:lstStyle/>
                    <a:p>
                      <a:endParaRPr lang="en-US"/>
                    </a:p>
                  </p:txBody>
                </p:sp>
              </p:grpSp>
            </p:grpSp>
            <p:grpSp>
              <p:nvGrpSpPr>
                <p:cNvPr id="3723" name="Graphic 2510">
                  <a:extLst>
                    <a:ext uri="{FF2B5EF4-FFF2-40B4-BE49-F238E27FC236}">
                      <a16:creationId xmlns:a16="http://schemas.microsoft.com/office/drawing/2014/main" xmlns="" id="{6C2E5A8B-C602-4B64-9342-8532CBA46FC3}"/>
                    </a:ext>
                  </a:extLst>
                </p:cNvPr>
                <p:cNvGrpSpPr/>
                <p:nvPr/>
              </p:nvGrpSpPr>
              <p:grpSpPr>
                <a:xfrm>
                  <a:off x="12642940" y="2079098"/>
                  <a:ext cx="971260" cy="1028505"/>
                  <a:chOff x="12642940" y="2079098"/>
                  <a:chExt cx="971260" cy="1028505"/>
                </a:xfrm>
                <a:solidFill>
                  <a:srgbClr val="FFFFFF"/>
                </a:solidFill>
              </p:grpSpPr>
              <p:sp>
                <p:nvSpPr>
                  <p:cNvPr id="3724" name="Freeform: Shape 3723">
                    <a:extLst>
                      <a:ext uri="{FF2B5EF4-FFF2-40B4-BE49-F238E27FC236}">
                        <a16:creationId xmlns:a16="http://schemas.microsoft.com/office/drawing/2014/main" xmlns="" id="{4A25B267-3CD2-446E-8C5D-C1567FDB2E6C}"/>
                      </a:ext>
                    </a:extLst>
                  </p:cNvPr>
                  <p:cNvSpPr/>
                  <p:nvPr/>
                </p:nvSpPr>
                <p:spPr>
                  <a:xfrm>
                    <a:off x="12662166" y="2079098"/>
                    <a:ext cx="245793" cy="201214"/>
                  </a:xfrm>
                  <a:custGeom>
                    <a:avLst/>
                    <a:gdLst>
                      <a:gd name="connsiteX0" fmla="*/ 1545 w 245793"/>
                      <a:gd name="connsiteY0" fmla="*/ 193335 h 201214"/>
                      <a:gd name="connsiteX1" fmla="*/ 107912 w 245793"/>
                      <a:gd name="connsiteY1" fmla="*/ 67272 h 201214"/>
                      <a:gd name="connsiteX2" fmla="*/ 245793 w 245793"/>
                      <a:gd name="connsiteY2" fmla="*/ 301 h 201214"/>
                      <a:gd name="connsiteX3" fmla="*/ 245793 w 245793"/>
                      <a:gd name="connsiteY3" fmla="*/ 301 h 201214"/>
                      <a:gd name="connsiteX4" fmla="*/ 103972 w 245793"/>
                      <a:gd name="connsiteY4" fmla="*/ 86969 h 201214"/>
                      <a:gd name="connsiteX5" fmla="*/ 52759 w 245793"/>
                      <a:gd name="connsiteY5" fmla="*/ 153940 h 201214"/>
                      <a:gd name="connsiteX6" fmla="*/ 9424 w 245793"/>
                      <a:gd name="connsiteY6" fmla="*/ 201214 h 201214"/>
                      <a:gd name="connsiteX7" fmla="*/ 1545 w 245793"/>
                      <a:gd name="connsiteY7" fmla="*/ 193335 h 201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793" h="201214">
                        <a:moveTo>
                          <a:pt x="1545" y="193335"/>
                        </a:moveTo>
                        <a:cubicBezTo>
                          <a:pt x="40940" y="153940"/>
                          <a:pt x="68517" y="102727"/>
                          <a:pt x="107912" y="67272"/>
                        </a:cubicBezTo>
                        <a:cubicBezTo>
                          <a:pt x="143367" y="31816"/>
                          <a:pt x="194580" y="-3639"/>
                          <a:pt x="245793" y="301"/>
                        </a:cubicBezTo>
                        <a:cubicBezTo>
                          <a:pt x="245793" y="301"/>
                          <a:pt x="245793" y="301"/>
                          <a:pt x="245793" y="301"/>
                        </a:cubicBezTo>
                        <a:cubicBezTo>
                          <a:pt x="190641" y="8180"/>
                          <a:pt x="139427" y="47574"/>
                          <a:pt x="103972" y="86969"/>
                        </a:cubicBezTo>
                        <a:cubicBezTo>
                          <a:pt x="84275" y="106667"/>
                          <a:pt x="68517" y="130303"/>
                          <a:pt x="52759" y="153940"/>
                        </a:cubicBezTo>
                        <a:cubicBezTo>
                          <a:pt x="40940" y="169698"/>
                          <a:pt x="29122" y="193335"/>
                          <a:pt x="9424" y="201214"/>
                        </a:cubicBezTo>
                        <a:cubicBezTo>
                          <a:pt x="1545" y="201214"/>
                          <a:pt x="-2394" y="197275"/>
                          <a:pt x="1545" y="193335"/>
                        </a:cubicBezTo>
                        <a:close/>
                      </a:path>
                    </a:pathLst>
                  </a:custGeom>
                  <a:solidFill>
                    <a:srgbClr val="FFFFFF"/>
                  </a:solidFill>
                  <a:ln w="39379" cap="flat">
                    <a:noFill/>
                    <a:prstDash val="solid"/>
                    <a:miter/>
                  </a:ln>
                </p:spPr>
                <p:txBody>
                  <a:bodyPr rtlCol="0" anchor="ctr"/>
                  <a:lstStyle/>
                  <a:p>
                    <a:endParaRPr lang="en-US"/>
                  </a:p>
                </p:txBody>
              </p:sp>
              <p:sp>
                <p:nvSpPr>
                  <p:cNvPr id="3725" name="Freeform: Shape 3724">
                    <a:extLst>
                      <a:ext uri="{FF2B5EF4-FFF2-40B4-BE49-F238E27FC236}">
                        <a16:creationId xmlns:a16="http://schemas.microsoft.com/office/drawing/2014/main" xmlns="" id="{0206E692-2870-49F1-941B-DD989DCF8D55}"/>
                      </a:ext>
                    </a:extLst>
                  </p:cNvPr>
                  <p:cNvSpPr/>
                  <p:nvPr/>
                </p:nvSpPr>
                <p:spPr>
                  <a:xfrm>
                    <a:off x="12642940" y="2278680"/>
                    <a:ext cx="14523" cy="13450"/>
                  </a:xfrm>
                  <a:custGeom>
                    <a:avLst/>
                    <a:gdLst>
                      <a:gd name="connsiteX0" fmla="*/ 8953 w 14523"/>
                      <a:gd name="connsiteY0" fmla="*/ 1632 h 13450"/>
                      <a:gd name="connsiteX1" fmla="*/ 12892 w 14523"/>
                      <a:gd name="connsiteY1" fmla="*/ 5571 h 13450"/>
                      <a:gd name="connsiteX2" fmla="*/ 8953 w 14523"/>
                      <a:gd name="connsiteY2" fmla="*/ 9511 h 13450"/>
                      <a:gd name="connsiteX3" fmla="*/ 5013 w 14523"/>
                      <a:gd name="connsiteY3" fmla="*/ 13450 h 13450"/>
                      <a:gd name="connsiteX4" fmla="*/ 1074 w 14523"/>
                      <a:gd name="connsiteY4" fmla="*/ 13450 h 13450"/>
                      <a:gd name="connsiteX5" fmla="*/ 8953 w 14523"/>
                      <a:gd name="connsiteY5" fmla="*/ 1632 h 1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23" h="13450">
                        <a:moveTo>
                          <a:pt x="8953" y="1632"/>
                        </a:moveTo>
                        <a:cubicBezTo>
                          <a:pt x="12892" y="-2308"/>
                          <a:pt x="16832" y="1632"/>
                          <a:pt x="12892" y="5571"/>
                        </a:cubicBezTo>
                        <a:cubicBezTo>
                          <a:pt x="12892" y="5571"/>
                          <a:pt x="8953" y="9511"/>
                          <a:pt x="8953" y="9511"/>
                        </a:cubicBezTo>
                        <a:cubicBezTo>
                          <a:pt x="8953" y="9511"/>
                          <a:pt x="5013" y="13450"/>
                          <a:pt x="5013" y="13450"/>
                        </a:cubicBezTo>
                        <a:cubicBezTo>
                          <a:pt x="5013" y="13450"/>
                          <a:pt x="1074" y="13450"/>
                          <a:pt x="1074" y="13450"/>
                        </a:cubicBezTo>
                        <a:cubicBezTo>
                          <a:pt x="-2866" y="9511"/>
                          <a:pt x="5013" y="5571"/>
                          <a:pt x="8953" y="1632"/>
                        </a:cubicBezTo>
                        <a:close/>
                      </a:path>
                    </a:pathLst>
                  </a:custGeom>
                  <a:solidFill>
                    <a:srgbClr val="FFFFFF"/>
                  </a:solidFill>
                  <a:ln w="39379" cap="flat">
                    <a:noFill/>
                    <a:prstDash val="solid"/>
                    <a:miter/>
                  </a:ln>
                </p:spPr>
                <p:txBody>
                  <a:bodyPr rtlCol="0" anchor="ctr"/>
                  <a:lstStyle/>
                  <a:p>
                    <a:endParaRPr lang="en-US"/>
                  </a:p>
                </p:txBody>
              </p:sp>
              <p:sp>
                <p:nvSpPr>
                  <p:cNvPr id="3726" name="Freeform: Shape 3725">
                    <a:extLst>
                      <a:ext uri="{FF2B5EF4-FFF2-40B4-BE49-F238E27FC236}">
                        <a16:creationId xmlns:a16="http://schemas.microsoft.com/office/drawing/2014/main" xmlns="" id="{EB060400-7D87-4941-94BB-51B6B84F9EB5}"/>
                      </a:ext>
                    </a:extLst>
                  </p:cNvPr>
                  <p:cNvSpPr/>
                  <p:nvPr/>
                </p:nvSpPr>
                <p:spPr>
                  <a:xfrm>
                    <a:off x="12973299" y="2315767"/>
                    <a:ext cx="285274" cy="157579"/>
                  </a:xfrm>
                  <a:custGeom>
                    <a:avLst/>
                    <a:gdLst>
                      <a:gd name="connsiteX0" fmla="*/ 1632 w 285274"/>
                      <a:gd name="connsiteY0" fmla="*/ 149700 h 157579"/>
                      <a:gd name="connsiteX1" fmla="*/ 80421 w 285274"/>
                      <a:gd name="connsiteY1" fmla="*/ 118184 h 157579"/>
                      <a:gd name="connsiteX2" fmla="*/ 167090 w 285274"/>
                      <a:gd name="connsiteY2" fmla="*/ 106366 h 157579"/>
                      <a:gd name="connsiteX3" fmla="*/ 241940 w 285274"/>
                      <a:gd name="connsiteY3" fmla="*/ 59092 h 157579"/>
                      <a:gd name="connsiteX4" fmla="*/ 281335 w 285274"/>
                      <a:gd name="connsiteY4" fmla="*/ 0 h 157579"/>
                      <a:gd name="connsiteX5" fmla="*/ 285275 w 285274"/>
                      <a:gd name="connsiteY5" fmla="*/ 3940 h 157579"/>
                      <a:gd name="connsiteX6" fmla="*/ 241940 w 285274"/>
                      <a:gd name="connsiteY6" fmla="*/ 74850 h 157579"/>
                      <a:gd name="connsiteX7" fmla="*/ 186788 w 285274"/>
                      <a:gd name="connsiteY7" fmla="*/ 110305 h 157579"/>
                      <a:gd name="connsiteX8" fmla="*/ 96179 w 285274"/>
                      <a:gd name="connsiteY8" fmla="*/ 122124 h 157579"/>
                      <a:gd name="connsiteX9" fmla="*/ 48906 w 285274"/>
                      <a:gd name="connsiteY9" fmla="*/ 137882 h 157579"/>
                      <a:gd name="connsiteX10" fmla="*/ 5571 w 285274"/>
                      <a:gd name="connsiteY10" fmla="*/ 157579 h 157579"/>
                      <a:gd name="connsiteX11" fmla="*/ 1632 w 285274"/>
                      <a:gd name="connsiteY11" fmla="*/ 149700 h 157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5274" h="157579">
                        <a:moveTo>
                          <a:pt x="1632" y="149700"/>
                        </a:moveTo>
                        <a:cubicBezTo>
                          <a:pt x="25269" y="137882"/>
                          <a:pt x="52845" y="122124"/>
                          <a:pt x="80421" y="118184"/>
                        </a:cubicBezTo>
                        <a:cubicBezTo>
                          <a:pt x="107998" y="110305"/>
                          <a:pt x="139514" y="110305"/>
                          <a:pt x="167090" y="106366"/>
                        </a:cubicBezTo>
                        <a:cubicBezTo>
                          <a:pt x="198606" y="102427"/>
                          <a:pt x="226182" y="86669"/>
                          <a:pt x="241940" y="59092"/>
                        </a:cubicBezTo>
                        <a:cubicBezTo>
                          <a:pt x="253759" y="39395"/>
                          <a:pt x="261638" y="15758"/>
                          <a:pt x="281335" y="0"/>
                        </a:cubicBezTo>
                        <a:cubicBezTo>
                          <a:pt x="281335" y="0"/>
                          <a:pt x="285275" y="0"/>
                          <a:pt x="285275" y="3940"/>
                        </a:cubicBezTo>
                        <a:cubicBezTo>
                          <a:pt x="265577" y="23637"/>
                          <a:pt x="257698" y="51213"/>
                          <a:pt x="241940" y="74850"/>
                        </a:cubicBezTo>
                        <a:cubicBezTo>
                          <a:pt x="230122" y="94548"/>
                          <a:pt x="206485" y="106366"/>
                          <a:pt x="186788" y="110305"/>
                        </a:cubicBezTo>
                        <a:cubicBezTo>
                          <a:pt x="155272" y="118184"/>
                          <a:pt x="123756" y="114245"/>
                          <a:pt x="96179" y="122124"/>
                        </a:cubicBezTo>
                        <a:cubicBezTo>
                          <a:pt x="80421" y="126063"/>
                          <a:pt x="64664" y="130003"/>
                          <a:pt x="48906" y="137882"/>
                        </a:cubicBezTo>
                        <a:cubicBezTo>
                          <a:pt x="33148" y="145761"/>
                          <a:pt x="21329" y="153640"/>
                          <a:pt x="5571" y="157579"/>
                        </a:cubicBezTo>
                        <a:cubicBezTo>
                          <a:pt x="1632" y="157579"/>
                          <a:pt x="-2308" y="153640"/>
                          <a:pt x="1632" y="149700"/>
                        </a:cubicBezTo>
                        <a:close/>
                      </a:path>
                    </a:pathLst>
                  </a:custGeom>
                  <a:solidFill>
                    <a:srgbClr val="FFFFFF"/>
                  </a:solidFill>
                  <a:ln w="39379" cap="flat">
                    <a:noFill/>
                    <a:prstDash val="solid"/>
                    <a:miter/>
                  </a:ln>
                </p:spPr>
                <p:txBody>
                  <a:bodyPr rtlCol="0" anchor="ctr"/>
                  <a:lstStyle/>
                  <a:p>
                    <a:endParaRPr lang="en-US"/>
                  </a:p>
                </p:txBody>
              </p:sp>
              <p:sp>
                <p:nvSpPr>
                  <p:cNvPr id="3727" name="Freeform: Shape 3726">
                    <a:extLst>
                      <a:ext uri="{FF2B5EF4-FFF2-40B4-BE49-F238E27FC236}">
                        <a16:creationId xmlns:a16="http://schemas.microsoft.com/office/drawing/2014/main" xmlns="" id="{2400190A-36D5-404E-B1CA-74A37A152DA1}"/>
                      </a:ext>
                    </a:extLst>
                  </p:cNvPr>
                  <p:cNvSpPr/>
                  <p:nvPr/>
                </p:nvSpPr>
                <p:spPr>
                  <a:xfrm>
                    <a:off x="12939475" y="2469407"/>
                    <a:ext cx="18712" cy="7878"/>
                  </a:xfrm>
                  <a:custGeom>
                    <a:avLst/>
                    <a:gdLst>
                      <a:gd name="connsiteX0" fmla="*/ 3939 w 18712"/>
                      <a:gd name="connsiteY0" fmla="*/ 3939 h 7878"/>
                      <a:gd name="connsiteX1" fmla="*/ 15758 w 18712"/>
                      <a:gd name="connsiteY1" fmla="*/ 0 h 7878"/>
                      <a:gd name="connsiteX2" fmla="*/ 15758 w 18712"/>
                      <a:gd name="connsiteY2" fmla="*/ 3939 h 7878"/>
                      <a:gd name="connsiteX3" fmla="*/ 0 w 18712"/>
                      <a:gd name="connsiteY3" fmla="*/ 7879 h 7878"/>
                      <a:gd name="connsiteX4" fmla="*/ 3939 w 18712"/>
                      <a:gd name="connsiteY4" fmla="*/ 3939 h 7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12" h="7878">
                        <a:moveTo>
                          <a:pt x="3939" y="3939"/>
                        </a:moveTo>
                        <a:cubicBezTo>
                          <a:pt x="7879" y="3939"/>
                          <a:pt x="11818" y="3939"/>
                          <a:pt x="15758" y="0"/>
                        </a:cubicBezTo>
                        <a:cubicBezTo>
                          <a:pt x="19697" y="0"/>
                          <a:pt x="19697" y="3939"/>
                          <a:pt x="15758" y="3939"/>
                        </a:cubicBezTo>
                        <a:cubicBezTo>
                          <a:pt x="11818" y="3939"/>
                          <a:pt x="7879" y="7879"/>
                          <a:pt x="0" y="7879"/>
                        </a:cubicBezTo>
                        <a:cubicBezTo>
                          <a:pt x="3939" y="7879"/>
                          <a:pt x="3939" y="3939"/>
                          <a:pt x="3939" y="3939"/>
                        </a:cubicBezTo>
                        <a:close/>
                      </a:path>
                    </a:pathLst>
                  </a:custGeom>
                  <a:solidFill>
                    <a:srgbClr val="FFFFFF"/>
                  </a:solidFill>
                  <a:ln w="39379" cap="flat">
                    <a:noFill/>
                    <a:prstDash val="solid"/>
                    <a:miter/>
                  </a:ln>
                </p:spPr>
                <p:txBody>
                  <a:bodyPr rtlCol="0" anchor="ctr"/>
                  <a:lstStyle/>
                  <a:p>
                    <a:endParaRPr lang="en-US"/>
                  </a:p>
                </p:txBody>
              </p:sp>
              <p:sp>
                <p:nvSpPr>
                  <p:cNvPr id="3728" name="Freeform: Shape 3727">
                    <a:extLst>
                      <a:ext uri="{FF2B5EF4-FFF2-40B4-BE49-F238E27FC236}">
                        <a16:creationId xmlns:a16="http://schemas.microsoft.com/office/drawing/2014/main" xmlns="" id="{0364A967-1997-49BB-A191-F3AA965A0258}"/>
                      </a:ext>
                    </a:extLst>
                  </p:cNvPr>
                  <p:cNvSpPr/>
                  <p:nvPr/>
                </p:nvSpPr>
                <p:spPr>
                  <a:xfrm>
                    <a:off x="13381682" y="2099096"/>
                    <a:ext cx="217318" cy="135574"/>
                  </a:xfrm>
                  <a:custGeom>
                    <a:avLst/>
                    <a:gdLst>
                      <a:gd name="connsiteX0" fmla="*/ 2955 w 217318"/>
                      <a:gd name="connsiteY0" fmla="*/ 0 h 135574"/>
                      <a:gd name="connsiteX1" fmla="*/ 121139 w 217318"/>
                      <a:gd name="connsiteY1" fmla="*/ 55153 h 135574"/>
                      <a:gd name="connsiteX2" fmla="*/ 215687 w 217318"/>
                      <a:gd name="connsiteY2" fmla="*/ 130003 h 135574"/>
                      <a:gd name="connsiteX3" fmla="*/ 211747 w 217318"/>
                      <a:gd name="connsiteY3" fmla="*/ 133942 h 135574"/>
                      <a:gd name="connsiteX4" fmla="*/ 172352 w 217318"/>
                      <a:gd name="connsiteY4" fmla="*/ 98487 h 135574"/>
                      <a:gd name="connsiteX5" fmla="*/ 121139 w 217318"/>
                      <a:gd name="connsiteY5" fmla="*/ 63032 h 135574"/>
                      <a:gd name="connsiteX6" fmla="*/ 2955 w 217318"/>
                      <a:gd name="connsiteY6" fmla="*/ 0 h 135574"/>
                      <a:gd name="connsiteX7" fmla="*/ 2955 w 217318"/>
                      <a:gd name="connsiteY7" fmla="*/ 0 h 135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318" h="135574">
                        <a:moveTo>
                          <a:pt x="2955" y="0"/>
                        </a:moveTo>
                        <a:cubicBezTo>
                          <a:pt x="42349" y="15758"/>
                          <a:pt x="81744" y="35455"/>
                          <a:pt x="121139" y="55153"/>
                        </a:cubicBezTo>
                        <a:cubicBezTo>
                          <a:pt x="156594" y="74850"/>
                          <a:pt x="192050" y="98487"/>
                          <a:pt x="215687" y="130003"/>
                        </a:cubicBezTo>
                        <a:cubicBezTo>
                          <a:pt x="219626" y="133942"/>
                          <a:pt x="215687" y="137882"/>
                          <a:pt x="211747" y="133942"/>
                        </a:cubicBezTo>
                        <a:cubicBezTo>
                          <a:pt x="195989" y="122124"/>
                          <a:pt x="188110" y="110305"/>
                          <a:pt x="172352" y="98487"/>
                        </a:cubicBezTo>
                        <a:cubicBezTo>
                          <a:pt x="156594" y="86669"/>
                          <a:pt x="136897" y="74850"/>
                          <a:pt x="121139" y="63032"/>
                        </a:cubicBezTo>
                        <a:cubicBezTo>
                          <a:pt x="81744" y="47274"/>
                          <a:pt x="42349" y="27576"/>
                          <a:pt x="2955" y="0"/>
                        </a:cubicBezTo>
                        <a:cubicBezTo>
                          <a:pt x="-985" y="3940"/>
                          <a:pt x="-985" y="0"/>
                          <a:pt x="2955" y="0"/>
                        </a:cubicBezTo>
                        <a:close/>
                      </a:path>
                    </a:pathLst>
                  </a:custGeom>
                  <a:solidFill>
                    <a:srgbClr val="FFFFFF"/>
                  </a:solidFill>
                  <a:ln w="39379" cap="flat">
                    <a:noFill/>
                    <a:prstDash val="solid"/>
                    <a:miter/>
                  </a:ln>
                </p:spPr>
                <p:txBody>
                  <a:bodyPr rtlCol="0" anchor="ctr"/>
                  <a:lstStyle/>
                  <a:p>
                    <a:endParaRPr lang="en-US"/>
                  </a:p>
                </p:txBody>
              </p:sp>
              <p:sp>
                <p:nvSpPr>
                  <p:cNvPr id="3729" name="Freeform: Shape 3728">
                    <a:extLst>
                      <a:ext uri="{FF2B5EF4-FFF2-40B4-BE49-F238E27FC236}">
                        <a16:creationId xmlns:a16="http://schemas.microsoft.com/office/drawing/2014/main" xmlns="" id="{80E9A53C-8AC7-40CB-98A2-E1B4EA6A879D}"/>
                      </a:ext>
                    </a:extLst>
                  </p:cNvPr>
                  <p:cNvSpPr/>
                  <p:nvPr/>
                </p:nvSpPr>
                <p:spPr>
                  <a:xfrm>
                    <a:off x="13601309" y="2239814"/>
                    <a:ext cx="12892" cy="10732"/>
                  </a:xfrm>
                  <a:custGeom>
                    <a:avLst/>
                    <a:gdLst>
                      <a:gd name="connsiteX0" fmla="*/ 3939 w 12892"/>
                      <a:gd name="connsiteY0" fmla="*/ 1103 h 10732"/>
                      <a:gd name="connsiteX1" fmla="*/ 11818 w 12892"/>
                      <a:gd name="connsiteY1" fmla="*/ 8982 h 10732"/>
                      <a:gd name="connsiteX2" fmla="*/ 7879 w 12892"/>
                      <a:gd name="connsiteY2" fmla="*/ 8982 h 10732"/>
                      <a:gd name="connsiteX3" fmla="*/ 0 w 12892"/>
                      <a:gd name="connsiteY3" fmla="*/ 5043 h 10732"/>
                      <a:gd name="connsiteX4" fmla="*/ 3939 w 12892"/>
                      <a:gd name="connsiteY4" fmla="*/ 1103 h 10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92" h="10732">
                        <a:moveTo>
                          <a:pt x="3939" y="1103"/>
                        </a:moveTo>
                        <a:cubicBezTo>
                          <a:pt x="7879" y="1103"/>
                          <a:pt x="15758" y="5043"/>
                          <a:pt x="11818" y="8982"/>
                        </a:cubicBezTo>
                        <a:cubicBezTo>
                          <a:pt x="11818" y="8982"/>
                          <a:pt x="7879" y="12922"/>
                          <a:pt x="7879" y="8982"/>
                        </a:cubicBezTo>
                        <a:cubicBezTo>
                          <a:pt x="3939" y="8982"/>
                          <a:pt x="3939" y="5043"/>
                          <a:pt x="0" y="5043"/>
                        </a:cubicBezTo>
                        <a:cubicBezTo>
                          <a:pt x="0" y="5043"/>
                          <a:pt x="0" y="-2836"/>
                          <a:pt x="3939" y="1103"/>
                        </a:cubicBezTo>
                        <a:close/>
                      </a:path>
                    </a:pathLst>
                  </a:custGeom>
                  <a:solidFill>
                    <a:srgbClr val="FFFFFF"/>
                  </a:solidFill>
                  <a:ln w="39379" cap="flat">
                    <a:noFill/>
                    <a:prstDash val="solid"/>
                    <a:miter/>
                  </a:ln>
                </p:spPr>
                <p:txBody>
                  <a:bodyPr rtlCol="0" anchor="ctr"/>
                  <a:lstStyle/>
                  <a:p>
                    <a:endParaRPr lang="en-US"/>
                  </a:p>
                </p:txBody>
              </p:sp>
              <p:sp>
                <p:nvSpPr>
                  <p:cNvPr id="3730" name="Freeform: Shape 3729">
                    <a:extLst>
                      <a:ext uri="{FF2B5EF4-FFF2-40B4-BE49-F238E27FC236}">
                        <a16:creationId xmlns:a16="http://schemas.microsoft.com/office/drawing/2014/main" xmlns="" id="{F03C6881-B908-4589-9B16-94BD45286BC0}"/>
                      </a:ext>
                    </a:extLst>
                  </p:cNvPr>
                  <p:cNvSpPr/>
                  <p:nvPr/>
                </p:nvSpPr>
                <p:spPr>
                  <a:xfrm>
                    <a:off x="13228042" y="2741232"/>
                    <a:ext cx="217437" cy="75874"/>
                  </a:xfrm>
                  <a:custGeom>
                    <a:avLst/>
                    <a:gdLst>
                      <a:gd name="connsiteX0" fmla="*/ 2955 w 217437"/>
                      <a:gd name="connsiteY0" fmla="*/ 66971 h 75874"/>
                      <a:gd name="connsiteX1" fmla="*/ 121139 w 217437"/>
                      <a:gd name="connsiteY1" fmla="*/ 47274 h 75874"/>
                      <a:gd name="connsiteX2" fmla="*/ 215687 w 217437"/>
                      <a:gd name="connsiteY2" fmla="*/ 0 h 75874"/>
                      <a:gd name="connsiteX3" fmla="*/ 215687 w 217437"/>
                      <a:gd name="connsiteY3" fmla="*/ 3939 h 75874"/>
                      <a:gd name="connsiteX4" fmla="*/ 117200 w 217437"/>
                      <a:gd name="connsiteY4" fmla="*/ 59092 h 75874"/>
                      <a:gd name="connsiteX5" fmla="*/ 2955 w 217437"/>
                      <a:gd name="connsiteY5" fmla="*/ 74850 h 75874"/>
                      <a:gd name="connsiteX6" fmla="*/ 2955 w 217437"/>
                      <a:gd name="connsiteY6" fmla="*/ 66971 h 7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437" h="75874">
                        <a:moveTo>
                          <a:pt x="2955" y="66971"/>
                        </a:moveTo>
                        <a:cubicBezTo>
                          <a:pt x="42349" y="59092"/>
                          <a:pt x="81744" y="59092"/>
                          <a:pt x="121139" y="47274"/>
                        </a:cubicBezTo>
                        <a:cubicBezTo>
                          <a:pt x="156594" y="35455"/>
                          <a:pt x="188110" y="19697"/>
                          <a:pt x="215687" y="0"/>
                        </a:cubicBezTo>
                        <a:cubicBezTo>
                          <a:pt x="215687" y="0"/>
                          <a:pt x="219626" y="0"/>
                          <a:pt x="215687" y="3939"/>
                        </a:cubicBezTo>
                        <a:cubicBezTo>
                          <a:pt x="184171" y="27577"/>
                          <a:pt x="152655" y="47274"/>
                          <a:pt x="117200" y="59092"/>
                        </a:cubicBezTo>
                        <a:cubicBezTo>
                          <a:pt x="81744" y="70911"/>
                          <a:pt x="38410" y="78790"/>
                          <a:pt x="2955" y="74850"/>
                        </a:cubicBezTo>
                        <a:cubicBezTo>
                          <a:pt x="-985" y="70911"/>
                          <a:pt x="-985" y="66971"/>
                          <a:pt x="2955" y="66971"/>
                        </a:cubicBezTo>
                        <a:close/>
                      </a:path>
                    </a:pathLst>
                  </a:custGeom>
                  <a:solidFill>
                    <a:srgbClr val="FFFFFF"/>
                  </a:solidFill>
                  <a:ln w="39379" cap="flat">
                    <a:noFill/>
                    <a:prstDash val="solid"/>
                    <a:miter/>
                  </a:ln>
                </p:spPr>
                <p:txBody>
                  <a:bodyPr rtlCol="0" anchor="ctr"/>
                  <a:lstStyle/>
                  <a:p>
                    <a:endParaRPr lang="en-US"/>
                  </a:p>
                </p:txBody>
              </p:sp>
              <p:sp>
                <p:nvSpPr>
                  <p:cNvPr id="3731" name="Freeform: Shape 3730">
                    <a:extLst>
                      <a:ext uri="{FF2B5EF4-FFF2-40B4-BE49-F238E27FC236}">
                        <a16:creationId xmlns:a16="http://schemas.microsoft.com/office/drawing/2014/main" xmlns="" id="{DAD34E2C-D820-4780-9F03-69A35E2300B1}"/>
                      </a:ext>
                    </a:extLst>
                  </p:cNvPr>
                  <p:cNvSpPr/>
                  <p:nvPr/>
                </p:nvSpPr>
                <p:spPr>
                  <a:xfrm>
                    <a:off x="13193791" y="2804263"/>
                    <a:ext cx="20463" cy="7879"/>
                  </a:xfrm>
                  <a:custGeom>
                    <a:avLst/>
                    <a:gdLst>
                      <a:gd name="connsiteX0" fmla="*/ 1751 w 20463"/>
                      <a:gd name="connsiteY0" fmla="*/ 0 h 7879"/>
                      <a:gd name="connsiteX1" fmla="*/ 17509 w 20463"/>
                      <a:gd name="connsiteY1" fmla="*/ 0 h 7879"/>
                      <a:gd name="connsiteX2" fmla="*/ 17509 w 20463"/>
                      <a:gd name="connsiteY2" fmla="*/ 7879 h 7879"/>
                      <a:gd name="connsiteX3" fmla="*/ 1751 w 20463"/>
                      <a:gd name="connsiteY3" fmla="*/ 7879 h 7879"/>
                      <a:gd name="connsiteX4" fmla="*/ 1751 w 20463"/>
                      <a:gd name="connsiteY4" fmla="*/ 0 h 7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63" h="7879">
                        <a:moveTo>
                          <a:pt x="1751" y="0"/>
                        </a:moveTo>
                        <a:cubicBezTo>
                          <a:pt x="5690" y="0"/>
                          <a:pt x="9630" y="0"/>
                          <a:pt x="17509" y="0"/>
                        </a:cubicBezTo>
                        <a:cubicBezTo>
                          <a:pt x="21448" y="0"/>
                          <a:pt x="21448" y="7879"/>
                          <a:pt x="17509" y="7879"/>
                        </a:cubicBezTo>
                        <a:cubicBezTo>
                          <a:pt x="13569" y="7879"/>
                          <a:pt x="9630" y="7879"/>
                          <a:pt x="1751" y="7879"/>
                        </a:cubicBezTo>
                        <a:cubicBezTo>
                          <a:pt x="1751" y="7879"/>
                          <a:pt x="-2189" y="3940"/>
                          <a:pt x="1751" y="0"/>
                        </a:cubicBezTo>
                        <a:close/>
                      </a:path>
                    </a:pathLst>
                  </a:custGeom>
                  <a:solidFill>
                    <a:srgbClr val="FFFFFF"/>
                  </a:solidFill>
                  <a:ln w="39379" cap="flat">
                    <a:noFill/>
                    <a:prstDash val="solid"/>
                    <a:miter/>
                  </a:ln>
                </p:spPr>
                <p:txBody>
                  <a:bodyPr rtlCol="0" anchor="ctr"/>
                  <a:lstStyle/>
                  <a:p>
                    <a:endParaRPr lang="en-US"/>
                  </a:p>
                </p:txBody>
              </p:sp>
              <p:sp>
                <p:nvSpPr>
                  <p:cNvPr id="3732" name="Freeform: Shape 3731">
                    <a:extLst>
                      <a:ext uri="{FF2B5EF4-FFF2-40B4-BE49-F238E27FC236}">
                        <a16:creationId xmlns:a16="http://schemas.microsoft.com/office/drawing/2014/main" xmlns="" id="{E74CFD88-4AA3-4317-88AD-ADAB7315BE64}"/>
                      </a:ext>
                    </a:extLst>
                  </p:cNvPr>
                  <p:cNvSpPr/>
                  <p:nvPr/>
                </p:nvSpPr>
                <p:spPr>
                  <a:xfrm>
                    <a:off x="13132510" y="2843658"/>
                    <a:ext cx="312970" cy="59092"/>
                  </a:xfrm>
                  <a:custGeom>
                    <a:avLst/>
                    <a:gdLst>
                      <a:gd name="connsiteX0" fmla="*/ 3939 w 312970"/>
                      <a:gd name="connsiteY0" fmla="*/ 51213 h 59092"/>
                      <a:gd name="connsiteX1" fmla="*/ 86669 w 312970"/>
                      <a:gd name="connsiteY1" fmla="*/ 51213 h 59092"/>
                      <a:gd name="connsiteX2" fmla="*/ 169398 w 312970"/>
                      <a:gd name="connsiteY2" fmla="*/ 39395 h 59092"/>
                      <a:gd name="connsiteX3" fmla="*/ 311219 w 312970"/>
                      <a:gd name="connsiteY3" fmla="*/ 0 h 59092"/>
                      <a:gd name="connsiteX4" fmla="*/ 311219 w 312970"/>
                      <a:gd name="connsiteY4" fmla="*/ 0 h 59092"/>
                      <a:gd name="connsiteX5" fmla="*/ 173337 w 312970"/>
                      <a:gd name="connsiteY5" fmla="*/ 47274 h 59092"/>
                      <a:gd name="connsiteX6" fmla="*/ 82729 w 312970"/>
                      <a:gd name="connsiteY6" fmla="*/ 59092 h 59092"/>
                      <a:gd name="connsiteX7" fmla="*/ 0 w 312970"/>
                      <a:gd name="connsiteY7" fmla="*/ 55153 h 59092"/>
                      <a:gd name="connsiteX8" fmla="*/ 3939 w 312970"/>
                      <a:gd name="connsiteY8" fmla="*/ 51213 h 59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2970" h="59092">
                        <a:moveTo>
                          <a:pt x="3939" y="51213"/>
                        </a:moveTo>
                        <a:cubicBezTo>
                          <a:pt x="31516" y="47274"/>
                          <a:pt x="59092" y="51213"/>
                          <a:pt x="86669" y="51213"/>
                        </a:cubicBezTo>
                        <a:cubicBezTo>
                          <a:pt x="114245" y="51213"/>
                          <a:pt x="141821" y="43335"/>
                          <a:pt x="169398" y="39395"/>
                        </a:cubicBezTo>
                        <a:cubicBezTo>
                          <a:pt x="216672" y="31516"/>
                          <a:pt x="267885" y="23637"/>
                          <a:pt x="311219" y="0"/>
                        </a:cubicBezTo>
                        <a:cubicBezTo>
                          <a:pt x="311219" y="0"/>
                          <a:pt x="315159" y="0"/>
                          <a:pt x="311219" y="0"/>
                        </a:cubicBezTo>
                        <a:cubicBezTo>
                          <a:pt x="271824" y="27577"/>
                          <a:pt x="220611" y="39395"/>
                          <a:pt x="173337" y="47274"/>
                        </a:cubicBezTo>
                        <a:cubicBezTo>
                          <a:pt x="145761" y="51213"/>
                          <a:pt x="114245" y="59092"/>
                          <a:pt x="82729" y="59092"/>
                        </a:cubicBezTo>
                        <a:cubicBezTo>
                          <a:pt x="55153" y="59092"/>
                          <a:pt x="27576" y="59092"/>
                          <a:pt x="0" y="55153"/>
                        </a:cubicBezTo>
                        <a:cubicBezTo>
                          <a:pt x="3939" y="55153"/>
                          <a:pt x="0" y="51213"/>
                          <a:pt x="3939" y="51213"/>
                        </a:cubicBezTo>
                        <a:close/>
                      </a:path>
                    </a:pathLst>
                  </a:custGeom>
                  <a:solidFill>
                    <a:srgbClr val="FFFFFF"/>
                  </a:solidFill>
                  <a:ln w="39379" cap="flat">
                    <a:noFill/>
                    <a:prstDash val="solid"/>
                    <a:miter/>
                  </a:ln>
                </p:spPr>
                <p:txBody>
                  <a:bodyPr rtlCol="0" anchor="ctr"/>
                  <a:lstStyle/>
                  <a:p>
                    <a:endParaRPr lang="en-US"/>
                  </a:p>
                </p:txBody>
              </p:sp>
              <p:sp>
                <p:nvSpPr>
                  <p:cNvPr id="3733" name="Freeform: Shape 3732">
                    <a:extLst>
                      <a:ext uri="{FF2B5EF4-FFF2-40B4-BE49-F238E27FC236}">
                        <a16:creationId xmlns:a16="http://schemas.microsoft.com/office/drawing/2014/main" xmlns="" id="{5C55FFF2-0970-4AB5-8AE5-2AF260E28927}"/>
                      </a:ext>
                    </a:extLst>
                  </p:cNvPr>
                  <p:cNvSpPr/>
                  <p:nvPr/>
                </p:nvSpPr>
                <p:spPr>
                  <a:xfrm>
                    <a:off x="13416153" y="2914569"/>
                    <a:ext cx="90608" cy="182847"/>
                  </a:xfrm>
                  <a:custGeom>
                    <a:avLst/>
                    <a:gdLst>
                      <a:gd name="connsiteX0" fmla="*/ 0 w 90608"/>
                      <a:gd name="connsiteY0" fmla="*/ 177277 h 182847"/>
                      <a:gd name="connsiteX1" fmla="*/ 70911 w 90608"/>
                      <a:gd name="connsiteY1" fmla="*/ 114245 h 182847"/>
                      <a:gd name="connsiteX2" fmla="*/ 82729 w 90608"/>
                      <a:gd name="connsiteY2" fmla="*/ 51213 h 182847"/>
                      <a:gd name="connsiteX3" fmla="*/ 82729 w 90608"/>
                      <a:gd name="connsiteY3" fmla="*/ 0 h 182847"/>
                      <a:gd name="connsiteX4" fmla="*/ 86669 w 90608"/>
                      <a:gd name="connsiteY4" fmla="*/ 0 h 182847"/>
                      <a:gd name="connsiteX5" fmla="*/ 90608 w 90608"/>
                      <a:gd name="connsiteY5" fmla="*/ 70911 h 182847"/>
                      <a:gd name="connsiteX6" fmla="*/ 74850 w 90608"/>
                      <a:gd name="connsiteY6" fmla="*/ 126063 h 182847"/>
                      <a:gd name="connsiteX7" fmla="*/ 0 w 90608"/>
                      <a:gd name="connsiteY7" fmla="*/ 181216 h 182847"/>
                      <a:gd name="connsiteX8" fmla="*/ 0 w 90608"/>
                      <a:gd name="connsiteY8" fmla="*/ 177277 h 182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608" h="182847">
                        <a:moveTo>
                          <a:pt x="0" y="177277"/>
                        </a:moveTo>
                        <a:cubicBezTo>
                          <a:pt x="31516" y="161519"/>
                          <a:pt x="59092" y="145761"/>
                          <a:pt x="70911" y="114245"/>
                        </a:cubicBezTo>
                        <a:cubicBezTo>
                          <a:pt x="78790" y="94548"/>
                          <a:pt x="82729" y="74850"/>
                          <a:pt x="82729" y="51213"/>
                        </a:cubicBezTo>
                        <a:cubicBezTo>
                          <a:pt x="82729" y="35455"/>
                          <a:pt x="78790" y="15758"/>
                          <a:pt x="82729" y="0"/>
                        </a:cubicBezTo>
                        <a:cubicBezTo>
                          <a:pt x="82729" y="0"/>
                          <a:pt x="86669" y="0"/>
                          <a:pt x="86669" y="0"/>
                        </a:cubicBezTo>
                        <a:cubicBezTo>
                          <a:pt x="82729" y="23637"/>
                          <a:pt x="90608" y="47274"/>
                          <a:pt x="90608" y="70911"/>
                        </a:cubicBezTo>
                        <a:cubicBezTo>
                          <a:pt x="90608" y="90608"/>
                          <a:pt x="82729" y="106366"/>
                          <a:pt x="74850" y="126063"/>
                        </a:cubicBezTo>
                        <a:cubicBezTo>
                          <a:pt x="59092" y="153640"/>
                          <a:pt x="31516" y="177277"/>
                          <a:pt x="0" y="181216"/>
                        </a:cubicBezTo>
                        <a:cubicBezTo>
                          <a:pt x="0" y="185156"/>
                          <a:pt x="0" y="181216"/>
                          <a:pt x="0" y="177277"/>
                        </a:cubicBezTo>
                        <a:close/>
                      </a:path>
                    </a:pathLst>
                  </a:custGeom>
                  <a:solidFill>
                    <a:srgbClr val="FFFFFF"/>
                  </a:solidFill>
                  <a:ln w="39379" cap="flat">
                    <a:noFill/>
                    <a:prstDash val="solid"/>
                    <a:miter/>
                  </a:ln>
                </p:spPr>
                <p:txBody>
                  <a:bodyPr rtlCol="0" anchor="ctr"/>
                  <a:lstStyle/>
                  <a:p>
                    <a:endParaRPr lang="en-US"/>
                  </a:p>
                </p:txBody>
              </p:sp>
              <p:sp>
                <p:nvSpPr>
                  <p:cNvPr id="3734" name="Freeform: Shape 3733">
                    <a:extLst>
                      <a:ext uri="{FF2B5EF4-FFF2-40B4-BE49-F238E27FC236}">
                        <a16:creationId xmlns:a16="http://schemas.microsoft.com/office/drawing/2014/main" xmlns="" id="{93AE1DDE-4C6A-4640-BD4D-D541D26997BD}"/>
                      </a:ext>
                    </a:extLst>
                  </p:cNvPr>
                  <p:cNvSpPr/>
                  <p:nvPr/>
                </p:nvSpPr>
                <p:spPr>
                  <a:xfrm>
                    <a:off x="13078709" y="3016995"/>
                    <a:ext cx="40418" cy="90608"/>
                  </a:xfrm>
                  <a:custGeom>
                    <a:avLst/>
                    <a:gdLst>
                      <a:gd name="connsiteX0" fmla="*/ 2588 w 40418"/>
                      <a:gd name="connsiteY0" fmla="*/ 86669 h 90608"/>
                      <a:gd name="connsiteX1" fmla="*/ 30164 w 40418"/>
                      <a:gd name="connsiteY1" fmla="*/ 47274 h 90608"/>
                      <a:gd name="connsiteX2" fmla="*/ 34104 w 40418"/>
                      <a:gd name="connsiteY2" fmla="*/ 0 h 90608"/>
                      <a:gd name="connsiteX3" fmla="*/ 38043 w 40418"/>
                      <a:gd name="connsiteY3" fmla="*/ 0 h 90608"/>
                      <a:gd name="connsiteX4" fmla="*/ 6527 w 40418"/>
                      <a:gd name="connsiteY4" fmla="*/ 90608 h 90608"/>
                      <a:gd name="connsiteX5" fmla="*/ 2588 w 40418"/>
                      <a:gd name="connsiteY5" fmla="*/ 86669 h 9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418" h="90608">
                        <a:moveTo>
                          <a:pt x="2588" y="86669"/>
                        </a:moveTo>
                        <a:cubicBezTo>
                          <a:pt x="18346" y="74850"/>
                          <a:pt x="26225" y="70911"/>
                          <a:pt x="30164" y="47274"/>
                        </a:cubicBezTo>
                        <a:cubicBezTo>
                          <a:pt x="34104" y="31516"/>
                          <a:pt x="34104" y="15758"/>
                          <a:pt x="34104" y="0"/>
                        </a:cubicBezTo>
                        <a:cubicBezTo>
                          <a:pt x="34104" y="0"/>
                          <a:pt x="34104" y="0"/>
                          <a:pt x="38043" y="0"/>
                        </a:cubicBezTo>
                        <a:cubicBezTo>
                          <a:pt x="41982" y="31516"/>
                          <a:pt x="45922" y="82729"/>
                          <a:pt x="6527" y="90608"/>
                        </a:cubicBezTo>
                        <a:cubicBezTo>
                          <a:pt x="-1352" y="90608"/>
                          <a:pt x="-1352" y="86669"/>
                          <a:pt x="2588" y="86669"/>
                        </a:cubicBezTo>
                        <a:close/>
                      </a:path>
                    </a:pathLst>
                  </a:custGeom>
                  <a:solidFill>
                    <a:srgbClr val="FFFFFF"/>
                  </a:solidFill>
                  <a:ln w="39379" cap="flat">
                    <a:noFill/>
                    <a:prstDash val="solid"/>
                    <a:miter/>
                  </a:ln>
                </p:spPr>
                <p:txBody>
                  <a:bodyPr rtlCol="0" anchor="ctr"/>
                  <a:lstStyle/>
                  <a:p>
                    <a:endParaRPr lang="en-US"/>
                  </a:p>
                </p:txBody>
              </p:sp>
            </p:grpSp>
          </p:grpSp>
          <p:grpSp>
            <p:nvGrpSpPr>
              <p:cNvPr id="3735" name="Graphic 2510">
                <a:extLst>
                  <a:ext uri="{FF2B5EF4-FFF2-40B4-BE49-F238E27FC236}">
                    <a16:creationId xmlns:a16="http://schemas.microsoft.com/office/drawing/2014/main" xmlns="" id="{9F0DE117-B946-414C-909C-34415C8A2A85}"/>
                  </a:ext>
                </a:extLst>
              </p:cNvPr>
              <p:cNvGrpSpPr/>
              <p:nvPr/>
            </p:nvGrpSpPr>
            <p:grpSpPr>
              <a:xfrm>
                <a:off x="12646203" y="2001806"/>
                <a:ext cx="1068355" cy="731546"/>
                <a:chOff x="12646203" y="2001806"/>
                <a:chExt cx="1068355" cy="731546"/>
              </a:xfrm>
            </p:grpSpPr>
            <p:sp>
              <p:nvSpPr>
                <p:cNvPr id="3736" name="Freeform: Shape 3735">
                  <a:extLst>
                    <a:ext uri="{FF2B5EF4-FFF2-40B4-BE49-F238E27FC236}">
                      <a16:creationId xmlns:a16="http://schemas.microsoft.com/office/drawing/2014/main" xmlns="" id="{F1027C38-0669-4634-9AE8-CEBB15DE0B8B}"/>
                    </a:ext>
                  </a:extLst>
                </p:cNvPr>
                <p:cNvSpPr/>
                <p:nvPr/>
              </p:nvSpPr>
              <p:spPr>
                <a:xfrm>
                  <a:off x="12650033" y="2177886"/>
                  <a:ext cx="320958" cy="189095"/>
                </a:xfrm>
                <a:custGeom>
                  <a:avLst/>
                  <a:gdLst>
                    <a:gd name="connsiteX0" fmla="*/ 179137 w 320958"/>
                    <a:gd name="connsiteY0" fmla="*/ 189095 h 189095"/>
                    <a:gd name="connsiteX1" fmla="*/ 13679 w 320958"/>
                    <a:gd name="connsiteY1" fmla="*/ 86669 h 189095"/>
                    <a:gd name="connsiteX2" fmla="*/ 1860 w 320958"/>
                    <a:gd name="connsiteY2" fmla="*/ 59092 h 189095"/>
                    <a:gd name="connsiteX3" fmla="*/ 17618 w 320958"/>
                    <a:gd name="connsiteY3" fmla="*/ 47274 h 189095"/>
                    <a:gd name="connsiteX4" fmla="*/ 175198 w 320958"/>
                    <a:gd name="connsiteY4" fmla="*/ 0 h 189095"/>
                    <a:gd name="connsiteX5" fmla="*/ 320959 w 320958"/>
                    <a:gd name="connsiteY5" fmla="*/ 70911 h 189095"/>
                    <a:gd name="connsiteX6" fmla="*/ 179137 w 320958"/>
                    <a:gd name="connsiteY6" fmla="*/ 189095 h 189095"/>
                    <a:gd name="connsiteX7" fmla="*/ 179137 w 320958"/>
                    <a:gd name="connsiteY7" fmla="*/ 189095 h 18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0958" h="189095">
                      <a:moveTo>
                        <a:pt x="179137" y="189095"/>
                      </a:moveTo>
                      <a:lnTo>
                        <a:pt x="13679" y="86669"/>
                      </a:lnTo>
                      <a:cubicBezTo>
                        <a:pt x="13679" y="86669"/>
                        <a:pt x="-6019" y="74850"/>
                        <a:pt x="1860" y="59092"/>
                      </a:cubicBezTo>
                      <a:cubicBezTo>
                        <a:pt x="1860" y="59092"/>
                        <a:pt x="5800" y="55153"/>
                        <a:pt x="17618" y="47274"/>
                      </a:cubicBezTo>
                      <a:cubicBezTo>
                        <a:pt x="29437" y="43334"/>
                        <a:pt x="175198" y="0"/>
                        <a:pt x="175198" y="0"/>
                      </a:cubicBezTo>
                      <a:lnTo>
                        <a:pt x="320959" y="70911"/>
                      </a:lnTo>
                      <a:lnTo>
                        <a:pt x="179137" y="189095"/>
                      </a:lnTo>
                      <a:lnTo>
                        <a:pt x="179137" y="189095"/>
                      </a:lnTo>
                      <a:close/>
                    </a:path>
                  </a:pathLst>
                </a:custGeom>
                <a:solidFill>
                  <a:srgbClr val="C9D5DC"/>
                </a:solidFill>
                <a:ln w="39379" cap="flat">
                  <a:noFill/>
                  <a:prstDash val="solid"/>
                  <a:miter/>
                </a:ln>
              </p:spPr>
              <p:txBody>
                <a:bodyPr rtlCol="0" anchor="ctr"/>
                <a:lstStyle/>
                <a:p>
                  <a:endParaRPr lang="en-US"/>
                </a:p>
              </p:txBody>
            </p:sp>
            <p:sp>
              <p:nvSpPr>
                <p:cNvPr id="3737" name="Freeform: Shape 3736">
                  <a:extLst>
                    <a:ext uri="{FF2B5EF4-FFF2-40B4-BE49-F238E27FC236}">
                      <a16:creationId xmlns:a16="http://schemas.microsoft.com/office/drawing/2014/main" xmlns="" id="{4FBC0F35-DFB8-4ED7-9750-2654E7D92552}"/>
                    </a:ext>
                  </a:extLst>
                </p:cNvPr>
                <p:cNvSpPr/>
                <p:nvPr/>
              </p:nvSpPr>
              <p:spPr>
                <a:xfrm>
                  <a:off x="12646203" y="2181825"/>
                  <a:ext cx="320849" cy="185155"/>
                </a:xfrm>
                <a:custGeom>
                  <a:avLst/>
                  <a:gdLst>
                    <a:gd name="connsiteX0" fmla="*/ 182967 w 320849"/>
                    <a:gd name="connsiteY0" fmla="*/ 185156 h 185155"/>
                    <a:gd name="connsiteX1" fmla="*/ 182967 w 320849"/>
                    <a:gd name="connsiteY1" fmla="*/ 185156 h 185155"/>
                    <a:gd name="connsiteX2" fmla="*/ 17509 w 320849"/>
                    <a:gd name="connsiteY2" fmla="*/ 82729 h 185155"/>
                    <a:gd name="connsiteX3" fmla="*/ 17509 w 320849"/>
                    <a:gd name="connsiteY3" fmla="*/ 82729 h 185155"/>
                    <a:gd name="connsiteX4" fmla="*/ 17509 w 320849"/>
                    <a:gd name="connsiteY4" fmla="*/ 82729 h 185155"/>
                    <a:gd name="connsiteX5" fmla="*/ 1751 w 320849"/>
                    <a:gd name="connsiteY5" fmla="*/ 66971 h 185155"/>
                    <a:gd name="connsiteX6" fmla="*/ 1751 w 320849"/>
                    <a:gd name="connsiteY6" fmla="*/ 55153 h 185155"/>
                    <a:gd name="connsiteX7" fmla="*/ 1751 w 320849"/>
                    <a:gd name="connsiteY7" fmla="*/ 55153 h 185155"/>
                    <a:gd name="connsiteX8" fmla="*/ 1751 w 320849"/>
                    <a:gd name="connsiteY8" fmla="*/ 55153 h 185155"/>
                    <a:gd name="connsiteX9" fmla="*/ 13569 w 320849"/>
                    <a:gd name="connsiteY9" fmla="*/ 47274 h 185155"/>
                    <a:gd name="connsiteX10" fmla="*/ 17509 w 320849"/>
                    <a:gd name="connsiteY10" fmla="*/ 47274 h 185155"/>
                    <a:gd name="connsiteX11" fmla="*/ 49025 w 320849"/>
                    <a:gd name="connsiteY11" fmla="*/ 39395 h 185155"/>
                    <a:gd name="connsiteX12" fmla="*/ 175088 w 320849"/>
                    <a:gd name="connsiteY12" fmla="*/ 3939 h 185155"/>
                    <a:gd name="connsiteX13" fmla="*/ 175088 w 320849"/>
                    <a:gd name="connsiteY13" fmla="*/ 3939 h 185155"/>
                    <a:gd name="connsiteX14" fmla="*/ 320849 w 320849"/>
                    <a:gd name="connsiteY14" fmla="*/ 74850 h 185155"/>
                    <a:gd name="connsiteX15" fmla="*/ 320849 w 320849"/>
                    <a:gd name="connsiteY15" fmla="*/ 74850 h 185155"/>
                    <a:gd name="connsiteX16" fmla="*/ 320849 w 320849"/>
                    <a:gd name="connsiteY16" fmla="*/ 74850 h 185155"/>
                    <a:gd name="connsiteX17" fmla="*/ 182967 w 320849"/>
                    <a:gd name="connsiteY17" fmla="*/ 185156 h 185155"/>
                    <a:gd name="connsiteX18" fmla="*/ 182967 w 320849"/>
                    <a:gd name="connsiteY18" fmla="*/ 185156 h 185155"/>
                    <a:gd name="connsiteX19" fmla="*/ 182967 w 320849"/>
                    <a:gd name="connsiteY19" fmla="*/ 185156 h 185155"/>
                    <a:gd name="connsiteX20" fmla="*/ 182967 w 320849"/>
                    <a:gd name="connsiteY20" fmla="*/ 185156 h 185155"/>
                    <a:gd name="connsiteX21" fmla="*/ 320849 w 320849"/>
                    <a:gd name="connsiteY21" fmla="*/ 70911 h 185155"/>
                    <a:gd name="connsiteX22" fmla="*/ 175088 w 320849"/>
                    <a:gd name="connsiteY22" fmla="*/ 0 h 185155"/>
                    <a:gd name="connsiteX23" fmla="*/ 175088 w 320849"/>
                    <a:gd name="connsiteY23" fmla="*/ 0 h 185155"/>
                    <a:gd name="connsiteX24" fmla="*/ 175088 w 320849"/>
                    <a:gd name="connsiteY24" fmla="*/ 0 h 185155"/>
                    <a:gd name="connsiteX25" fmla="*/ 167209 w 320849"/>
                    <a:gd name="connsiteY25" fmla="*/ 0 h 185155"/>
                    <a:gd name="connsiteX26" fmla="*/ 84480 w 320849"/>
                    <a:gd name="connsiteY26" fmla="*/ 23637 h 185155"/>
                    <a:gd name="connsiteX27" fmla="*/ 41146 w 320849"/>
                    <a:gd name="connsiteY27" fmla="*/ 35455 h 185155"/>
                    <a:gd name="connsiteX28" fmla="*/ 17509 w 320849"/>
                    <a:gd name="connsiteY28" fmla="*/ 43334 h 185155"/>
                    <a:gd name="connsiteX29" fmla="*/ 13569 w 320849"/>
                    <a:gd name="connsiteY29" fmla="*/ 43334 h 185155"/>
                    <a:gd name="connsiteX30" fmla="*/ 5690 w 320849"/>
                    <a:gd name="connsiteY30" fmla="*/ 55153 h 185155"/>
                    <a:gd name="connsiteX31" fmla="*/ 5690 w 320849"/>
                    <a:gd name="connsiteY31" fmla="*/ 55153 h 185155"/>
                    <a:gd name="connsiteX32" fmla="*/ 5690 w 320849"/>
                    <a:gd name="connsiteY32" fmla="*/ 55153 h 185155"/>
                    <a:gd name="connsiteX33" fmla="*/ 5690 w 320849"/>
                    <a:gd name="connsiteY33" fmla="*/ 55153 h 185155"/>
                    <a:gd name="connsiteX34" fmla="*/ 5690 w 320849"/>
                    <a:gd name="connsiteY34" fmla="*/ 55153 h 185155"/>
                    <a:gd name="connsiteX35" fmla="*/ 5690 w 320849"/>
                    <a:gd name="connsiteY35" fmla="*/ 55153 h 185155"/>
                    <a:gd name="connsiteX36" fmla="*/ 5690 w 320849"/>
                    <a:gd name="connsiteY36" fmla="*/ 66971 h 185155"/>
                    <a:gd name="connsiteX37" fmla="*/ 13569 w 320849"/>
                    <a:gd name="connsiteY37" fmla="*/ 74850 h 185155"/>
                    <a:gd name="connsiteX38" fmla="*/ 17509 w 320849"/>
                    <a:gd name="connsiteY38" fmla="*/ 78790 h 185155"/>
                    <a:gd name="connsiteX39" fmla="*/ 17509 w 320849"/>
                    <a:gd name="connsiteY39" fmla="*/ 78790 h 185155"/>
                    <a:gd name="connsiteX40" fmla="*/ 17509 w 320849"/>
                    <a:gd name="connsiteY40" fmla="*/ 78790 h 185155"/>
                    <a:gd name="connsiteX41" fmla="*/ 17509 w 320849"/>
                    <a:gd name="connsiteY41" fmla="*/ 78790 h 185155"/>
                    <a:gd name="connsiteX42" fmla="*/ 182967 w 320849"/>
                    <a:gd name="connsiteY42" fmla="*/ 185156 h 185155"/>
                    <a:gd name="connsiteX43" fmla="*/ 182967 w 320849"/>
                    <a:gd name="connsiteY43" fmla="*/ 185156 h 185155"/>
                    <a:gd name="connsiteX44" fmla="*/ 182967 w 320849"/>
                    <a:gd name="connsiteY44" fmla="*/ 185156 h 185155"/>
                    <a:gd name="connsiteX45" fmla="*/ 182967 w 320849"/>
                    <a:gd name="connsiteY45" fmla="*/ 185156 h 185155"/>
                    <a:gd name="connsiteX46" fmla="*/ 182967 w 320849"/>
                    <a:gd name="connsiteY46" fmla="*/ 185156 h 18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20849" h="185155">
                      <a:moveTo>
                        <a:pt x="182967" y="185156"/>
                      </a:moveTo>
                      <a:lnTo>
                        <a:pt x="182967" y="185156"/>
                      </a:lnTo>
                      <a:lnTo>
                        <a:pt x="17509" y="82729"/>
                      </a:lnTo>
                      <a:lnTo>
                        <a:pt x="17509" y="82729"/>
                      </a:lnTo>
                      <a:lnTo>
                        <a:pt x="17509" y="82729"/>
                      </a:lnTo>
                      <a:cubicBezTo>
                        <a:pt x="17509" y="82729"/>
                        <a:pt x="5690" y="74850"/>
                        <a:pt x="1751" y="66971"/>
                      </a:cubicBezTo>
                      <a:cubicBezTo>
                        <a:pt x="1751" y="63032"/>
                        <a:pt x="-2189" y="59092"/>
                        <a:pt x="1751" y="55153"/>
                      </a:cubicBezTo>
                      <a:lnTo>
                        <a:pt x="1751" y="55153"/>
                      </a:lnTo>
                      <a:lnTo>
                        <a:pt x="1751" y="55153"/>
                      </a:lnTo>
                      <a:cubicBezTo>
                        <a:pt x="1751" y="55153"/>
                        <a:pt x="5690" y="51213"/>
                        <a:pt x="13569" y="47274"/>
                      </a:cubicBezTo>
                      <a:cubicBezTo>
                        <a:pt x="13569" y="47274"/>
                        <a:pt x="17509" y="47274"/>
                        <a:pt x="17509" y="47274"/>
                      </a:cubicBezTo>
                      <a:cubicBezTo>
                        <a:pt x="21448" y="47274"/>
                        <a:pt x="33267" y="43334"/>
                        <a:pt x="49025" y="39395"/>
                      </a:cubicBezTo>
                      <a:cubicBezTo>
                        <a:pt x="96298" y="27576"/>
                        <a:pt x="175088" y="3939"/>
                        <a:pt x="175088" y="3939"/>
                      </a:cubicBezTo>
                      <a:lnTo>
                        <a:pt x="175088" y="3939"/>
                      </a:lnTo>
                      <a:lnTo>
                        <a:pt x="320849" y="74850"/>
                      </a:lnTo>
                      <a:lnTo>
                        <a:pt x="320849" y="74850"/>
                      </a:lnTo>
                      <a:lnTo>
                        <a:pt x="320849" y="74850"/>
                      </a:lnTo>
                      <a:lnTo>
                        <a:pt x="182967" y="185156"/>
                      </a:lnTo>
                      <a:cubicBezTo>
                        <a:pt x="182967" y="185156"/>
                        <a:pt x="182967" y="185156"/>
                        <a:pt x="182967" y="185156"/>
                      </a:cubicBezTo>
                      <a:lnTo>
                        <a:pt x="182967" y="185156"/>
                      </a:lnTo>
                      <a:lnTo>
                        <a:pt x="182967" y="185156"/>
                      </a:lnTo>
                      <a:lnTo>
                        <a:pt x="320849" y="70911"/>
                      </a:lnTo>
                      <a:lnTo>
                        <a:pt x="175088" y="0"/>
                      </a:lnTo>
                      <a:lnTo>
                        <a:pt x="175088" y="0"/>
                      </a:lnTo>
                      <a:lnTo>
                        <a:pt x="175088" y="0"/>
                      </a:lnTo>
                      <a:cubicBezTo>
                        <a:pt x="175088" y="0"/>
                        <a:pt x="171149" y="0"/>
                        <a:pt x="167209" y="0"/>
                      </a:cubicBezTo>
                      <a:cubicBezTo>
                        <a:pt x="151451" y="3939"/>
                        <a:pt x="119935" y="11818"/>
                        <a:pt x="84480" y="23637"/>
                      </a:cubicBezTo>
                      <a:cubicBezTo>
                        <a:pt x="68722" y="27576"/>
                        <a:pt x="52964" y="31516"/>
                        <a:pt x="41146" y="35455"/>
                      </a:cubicBezTo>
                      <a:cubicBezTo>
                        <a:pt x="29327" y="39395"/>
                        <a:pt x="21448" y="43334"/>
                        <a:pt x="17509" y="43334"/>
                      </a:cubicBezTo>
                      <a:cubicBezTo>
                        <a:pt x="17509" y="43334"/>
                        <a:pt x="13569" y="43334"/>
                        <a:pt x="13569" y="43334"/>
                      </a:cubicBezTo>
                      <a:cubicBezTo>
                        <a:pt x="9630" y="51213"/>
                        <a:pt x="9630" y="51213"/>
                        <a:pt x="5690" y="55153"/>
                      </a:cubicBezTo>
                      <a:cubicBezTo>
                        <a:pt x="5690" y="55153"/>
                        <a:pt x="5690" y="55153"/>
                        <a:pt x="5690" y="55153"/>
                      </a:cubicBezTo>
                      <a:cubicBezTo>
                        <a:pt x="5690" y="55153"/>
                        <a:pt x="5690" y="55153"/>
                        <a:pt x="5690" y="55153"/>
                      </a:cubicBezTo>
                      <a:lnTo>
                        <a:pt x="5690" y="55153"/>
                      </a:lnTo>
                      <a:lnTo>
                        <a:pt x="5690" y="55153"/>
                      </a:lnTo>
                      <a:lnTo>
                        <a:pt x="5690" y="55153"/>
                      </a:lnTo>
                      <a:cubicBezTo>
                        <a:pt x="1751" y="59092"/>
                        <a:pt x="5690" y="63032"/>
                        <a:pt x="5690" y="66971"/>
                      </a:cubicBezTo>
                      <a:cubicBezTo>
                        <a:pt x="5690" y="70911"/>
                        <a:pt x="9630" y="74850"/>
                        <a:pt x="13569" y="74850"/>
                      </a:cubicBezTo>
                      <a:cubicBezTo>
                        <a:pt x="13569" y="74850"/>
                        <a:pt x="17509" y="78790"/>
                        <a:pt x="17509" y="78790"/>
                      </a:cubicBezTo>
                      <a:cubicBezTo>
                        <a:pt x="17509" y="78790"/>
                        <a:pt x="17509" y="78790"/>
                        <a:pt x="17509" y="78790"/>
                      </a:cubicBezTo>
                      <a:cubicBezTo>
                        <a:pt x="17509" y="78790"/>
                        <a:pt x="17509" y="78790"/>
                        <a:pt x="17509" y="78790"/>
                      </a:cubicBezTo>
                      <a:lnTo>
                        <a:pt x="17509" y="78790"/>
                      </a:lnTo>
                      <a:lnTo>
                        <a:pt x="182967" y="185156"/>
                      </a:lnTo>
                      <a:lnTo>
                        <a:pt x="182967" y="185156"/>
                      </a:lnTo>
                      <a:lnTo>
                        <a:pt x="182967" y="185156"/>
                      </a:lnTo>
                      <a:lnTo>
                        <a:pt x="182967" y="185156"/>
                      </a:lnTo>
                      <a:lnTo>
                        <a:pt x="182967" y="185156"/>
                      </a:lnTo>
                      <a:close/>
                    </a:path>
                  </a:pathLst>
                </a:custGeom>
                <a:solidFill>
                  <a:srgbClr val="505C63"/>
                </a:solidFill>
                <a:ln w="39379" cap="flat">
                  <a:noFill/>
                  <a:prstDash val="solid"/>
                  <a:miter/>
                </a:ln>
              </p:spPr>
              <p:txBody>
                <a:bodyPr rtlCol="0" anchor="ctr"/>
                <a:lstStyle/>
                <a:p>
                  <a:endParaRPr lang="en-US"/>
                </a:p>
              </p:txBody>
            </p:sp>
            <p:sp>
              <p:nvSpPr>
                <p:cNvPr id="3738" name="Freeform: Shape 3737">
                  <a:extLst>
                    <a:ext uri="{FF2B5EF4-FFF2-40B4-BE49-F238E27FC236}">
                      <a16:creationId xmlns:a16="http://schemas.microsoft.com/office/drawing/2014/main" xmlns="" id="{5F4ABFE0-E5DB-4790-B693-9E3F219E9B0E}"/>
                    </a:ext>
                  </a:extLst>
                </p:cNvPr>
                <p:cNvSpPr/>
                <p:nvPr/>
              </p:nvSpPr>
              <p:spPr>
                <a:xfrm>
                  <a:off x="12655832" y="2236978"/>
                  <a:ext cx="165458" cy="114245"/>
                </a:xfrm>
                <a:custGeom>
                  <a:avLst/>
                  <a:gdLst>
                    <a:gd name="connsiteX0" fmla="*/ 0 w 165458"/>
                    <a:gd name="connsiteY0" fmla="*/ 0 h 114245"/>
                    <a:gd name="connsiteX1" fmla="*/ 0 w 165458"/>
                    <a:gd name="connsiteY1" fmla="*/ 0 h 114245"/>
                    <a:gd name="connsiteX2" fmla="*/ 0 w 165458"/>
                    <a:gd name="connsiteY2" fmla="*/ 7879 h 114245"/>
                    <a:gd name="connsiteX3" fmla="*/ 3939 w 165458"/>
                    <a:gd name="connsiteY3" fmla="*/ 15758 h 114245"/>
                    <a:gd name="connsiteX4" fmla="*/ 11818 w 165458"/>
                    <a:gd name="connsiteY4" fmla="*/ 23637 h 114245"/>
                    <a:gd name="connsiteX5" fmla="*/ 102427 w 165458"/>
                    <a:gd name="connsiteY5" fmla="*/ 74850 h 114245"/>
                    <a:gd name="connsiteX6" fmla="*/ 145761 w 165458"/>
                    <a:gd name="connsiteY6" fmla="*/ 102427 h 114245"/>
                    <a:gd name="connsiteX7" fmla="*/ 161519 w 165458"/>
                    <a:gd name="connsiteY7" fmla="*/ 110305 h 114245"/>
                    <a:gd name="connsiteX8" fmla="*/ 165458 w 165458"/>
                    <a:gd name="connsiteY8" fmla="*/ 114245 h 114245"/>
                    <a:gd name="connsiteX9" fmla="*/ 165458 w 165458"/>
                    <a:gd name="connsiteY9" fmla="*/ 114245 h 114245"/>
                    <a:gd name="connsiteX10" fmla="*/ 165458 w 165458"/>
                    <a:gd name="connsiteY10" fmla="*/ 114245 h 114245"/>
                    <a:gd name="connsiteX11" fmla="*/ 86669 w 165458"/>
                    <a:gd name="connsiteY11" fmla="*/ 66971 h 114245"/>
                    <a:gd name="connsiteX12" fmla="*/ 31516 w 165458"/>
                    <a:gd name="connsiteY12" fmla="*/ 35455 h 114245"/>
                    <a:gd name="connsiteX13" fmla="*/ 11818 w 165458"/>
                    <a:gd name="connsiteY13" fmla="*/ 23637 h 114245"/>
                    <a:gd name="connsiteX14" fmla="*/ 3939 w 165458"/>
                    <a:gd name="connsiteY14" fmla="*/ 15758 h 114245"/>
                    <a:gd name="connsiteX15" fmla="*/ 0 w 165458"/>
                    <a:gd name="connsiteY15" fmla="*/ 7879 h 114245"/>
                    <a:gd name="connsiteX16" fmla="*/ 0 w 165458"/>
                    <a:gd name="connsiteY16" fmla="*/ 0 h 114245"/>
                    <a:gd name="connsiteX17" fmla="*/ 0 w 165458"/>
                    <a:gd name="connsiteY17" fmla="*/ 0 h 114245"/>
                    <a:gd name="connsiteX18" fmla="*/ 0 w 165458"/>
                    <a:gd name="connsiteY18" fmla="*/ 0 h 114245"/>
                    <a:gd name="connsiteX19" fmla="*/ 0 w 165458"/>
                    <a:gd name="connsiteY19" fmla="*/ 0 h 11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5458" h="114245">
                      <a:moveTo>
                        <a:pt x="0" y="0"/>
                      </a:moveTo>
                      <a:lnTo>
                        <a:pt x="0" y="0"/>
                      </a:lnTo>
                      <a:cubicBezTo>
                        <a:pt x="0" y="0"/>
                        <a:pt x="0" y="3940"/>
                        <a:pt x="0" y="7879"/>
                      </a:cubicBezTo>
                      <a:cubicBezTo>
                        <a:pt x="0" y="7879"/>
                        <a:pt x="3939" y="11818"/>
                        <a:pt x="3939" y="15758"/>
                      </a:cubicBezTo>
                      <a:cubicBezTo>
                        <a:pt x="3939" y="15758"/>
                        <a:pt x="7879" y="19697"/>
                        <a:pt x="11818" y="23637"/>
                      </a:cubicBezTo>
                      <a:cubicBezTo>
                        <a:pt x="27576" y="35455"/>
                        <a:pt x="66971" y="55153"/>
                        <a:pt x="102427" y="74850"/>
                      </a:cubicBezTo>
                      <a:cubicBezTo>
                        <a:pt x="118185" y="86669"/>
                        <a:pt x="133942" y="94548"/>
                        <a:pt x="145761" y="102427"/>
                      </a:cubicBezTo>
                      <a:cubicBezTo>
                        <a:pt x="149700" y="106366"/>
                        <a:pt x="157579" y="110305"/>
                        <a:pt x="161519" y="110305"/>
                      </a:cubicBezTo>
                      <a:cubicBezTo>
                        <a:pt x="165458" y="110305"/>
                        <a:pt x="165458" y="114245"/>
                        <a:pt x="165458" y="114245"/>
                      </a:cubicBezTo>
                      <a:cubicBezTo>
                        <a:pt x="165458" y="114245"/>
                        <a:pt x="165458" y="114245"/>
                        <a:pt x="165458" y="114245"/>
                      </a:cubicBezTo>
                      <a:cubicBezTo>
                        <a:pt x="165458" y="114245"/>
                        <a:pt x="165458" y="114245"/>
                        <a:pt x="165458" y="114245"/>
                      </a:cubicBezTo>
                      <a:cubicBezTo>
                        <a:pt x="165458" y="114245"/>
                        <a:pt x="126063" y="90608"/>
                        <a:pt x="86669" y="66971"/>
                      </a:cubicBezTo>
                      <a:cubicBezTo>
                        <a:pt x="66971" y="55153"/>
                        <a:pt x="47274" y="43334"/>
                        <a:pt x="31516" y="35455"/>
                      </a:cubicBezTo>
                      <a:cubicBezTo>
                        <a:pt x="23637" y="31516"/>
                        <a:pt x="15758" y="27576"/>
                        <a:pt x="11818" y="23637"/>
                      </a:cubicBezTo>
                      <a:cubicBezTo>
                        <a:pt x="7879" y="19697"/>
                        <a:pt x="3939" y="19697"/>
                        <a:pt x="3939" y="15758"/>
                      </a:cubicBezTo>
                      <a:cubicBezTo>
                        <a:pt x="3939" y="11818"/>
                        <a:pt x="0" y="7879"/>
                        <a:pt x="0" y="7879"/>
                      </a:cubicBezTo>
                      <a:cubicBezTo>
                        <a:pt x="0" y="3940"/>
                        <a:pt x="0" y="0"/>
                        <a:pt x="0" y="0"/>
                      </a:cubicBezTo>
                      <a:cubicBezTo>
                        <a:pt x="0" y="0"/>
                        <a:pt x="0" y="0"/>
                        <a:pt x="0" y="0"/>
                      </a:cubicBezTo>
                      <a:cubicBezTo>
                        <a:pt x="0" y="0"/>
                        <a:pt x="0" y="0"/>
                        <a:pt x="0" y="0"/>
                      </a:cubicBezTo>
                      <a:lnTo>
                        <a:pt x="0" y="0"/>
                      </a:lnTo>
                      <a:close/>
                    </a:path>
                  </a:pathLst>
                </a:custGeom>
                <a:solidFill>
                  <a:srgbClr val="505C63"/>
                </a:solidFill>
                <a:ln w="39379" cap="flat">
                  <a:noFill/>
                  <a:prstDash val="solid"/>
                  <a:miter/>
                </a:ln>
              </p:spPr>
              <p:txBody>
                <a:bodyPr rtlCol="0" anchor="ctr"/>
                <a:lstStyle/>
                <a:p>
                  <a:endParaRPr lang="en-US"/>
                </a:p>
              </p:txBody>
            </p:sp>
            <p:sp>
              <p:nvSpPr>
                <p:cNvPr id="3739" name="Freeform: Shape 3738">
                  <a:extLst>
                    <a:ext uri="{FF2B5EF4-FFF2-40B4-BE49-F238E27FC236}">
                      <a16:creationId xmlns:a16="http://schemas.microsoft.com/office/drawing/2014/main" xmlns="" id="{45F026F2-C014-423C-AAE9-3C53D12F5E62}"/>
                    </a:ext>
                  </a:extLst>
                </p:cNvPr>
                <p:cNvSpPr/>
                <p:nvPr/>
              </p:nvSpPr>
              <p:spPr>
                <a:xfrm>
                  <a:off x="12650908" y="2240917"/>
                  <a:ext cx="178261" cy="118184"/>
                </a:xfrm>
                <a:custGeom>
                  <a:avLst/>
                  <a:gdLst>
                    <a:gd name="connsiteX0" fmla="*/ 115230 w 178261"/>
                    <a:gd name="connsiteY0" fmla="*/ 70911 h 118184"/>
                    <a:gd name="connsiteX1" fmla="*/ 115230 w 178261"/>
                    <a:gd name="connsiteY1" fmla="*/ 70911 h 118184"/>
                    <a:gd name="connsiteX2" fmla="*/ 115230 w 178261"/>
                    <a:gd name="connsiteY2" fmla="*/ 70911 h 118184"/>
                    <a:gd name="connsiteX3" fmla="*/ 115230 w 178261"/>
                    <a:gd name="connsiteY3" fmla="*/ 70911 h 118184"/>
                    <a:gd name="connsiteX4" fmla="*/ 119169 w 178261"/>
                    <a:gd name="connsiteY4" fmla="*/ 86668 h 118184"/>
                    <a:gd name="connsiteX5" fmla="*/ 170383 w 178261"/>
                    <a:gd name="connsiteY5" fmla="*/ 118184 h 118184"/>
                    <a:gd name="connsiteX6" fmla="*/ 178262 w 178261"/>
                    <a:gd name="connsiteY6" fmla="*/ 110305 h 118184"/>
                    <a:gd name="connsiteX7" fmla="*/ 115230 w 178261"/>
                    <a:gd name="connsiteY7" fmla="*/ 70911 h 118184"/>
                    <a:gd name="connsiteX8" fmla="*/ 115230 w 178261"/>
                    <a:gd name="connsiteY8" fmla="*/ 70911 h 118184"/>
                    <a:gd name="connsiteX9" fmla="*/ 985 w 178261"/>
                    <a:gd name="connsiteY9" fmla="*/ 0 h 118184"/>
                    <a:gd name="connsiteX10" fmla="*/ 4924 w 178261"/>
                    <a:gd name="connsiteY10" fmla="*/ 11818 h 118184"/>
                    <a:gd name="connsiteX11" fmla="*/ 44319 w 178261"/>
                    <a:gd name="connsiteY11" fmla="*/ 39395 h 118184"/>
                    <a:gd name="connsiteX12" fmla="*/ 119169 w 178261"/>
                    <a:gd name="connsiteY12" fmla="*/ 86668 h 118184"/>
                    <a:gd name="connsiteX13" fmla="*/ 115230 w 178261"/>
                    <a:gd name="connsiteY13" fmla="*/ 74850 h 118184"/>
                    <a:gd name="connsiteX14" fmla="*/ 115230 w 178261"/>
                    <a:gd name="connsiteY14" fmla="*/ 74850 h 118184"/>
                    <a:gd name="connsiteX15" fmla="*/ 115230 w 178261"/>
                    <a:gd name="connsiteY15" fmla="*/ 70911 h 118184"/>
                    <a:gd name="connsiteX16" fmla="*/ 12803 w 178261"/>
                    <a:gd name="connsiteY16" fmla="*/ 11818 h 118184"/>
                    <a:gd name="connsiteX17" fmla="*/ 985 w 178261"/>
                    <a:gd name="connsiteY17" fmla="*/ 0 h 118184"/>
                    <a:gd name="connsiteX18" fmla="*/ 985 w 178261"/>
                    <a:gd name="connsiteY18" fmla="*/ 0 h 118184"/>
                    <a:gd name="connsiteX19" fmla="*/ 985 w 178261"/>
                    <a:gd name="connsiteY19" fmla="*/ 0 h 118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78261" h="118184">
                      <a:moveTo>
                        <a:pt x="115230" y="70911"/>
                      </a:moveTo>
                      <a:cubicBezTo>
                        <a:pt x="115230" y="74850"/>
                        <a:pt x="115230" y="74850"/>
                        <a:pt x="115230" y="70911"/>
                      </a:cubicBezTo>
                      <a:cubicBezTo>
                        <a:pt x="115230" y="74850"/>
                        <a:pt x="115230" y="74850"/>
                        <a:pt x="115230" y="70911"/>
                      </a:cubicBezTo>
                      <a:lnTo>
                        <a:pt x="115230" y="70911"/>
                      </a:lnTo>
                      <a:lnTo>
                        <a:pt x="119169" y="86668"/>
                      </a:lnTo>
                      <a:cubicBezTo>
                        <a:pt x="146746" y="102426"/>
                        <a:pt x="170383" y="118184"/>
                        <a:pt x="170383" y="118184"/>
                      </a:cubicBezTo>
                      <a:lnTo>
                        <a:pt x="178262" y="110305"/>
                      </a:lnTo>
                      <a:lnTo>
                        <a:pt x="115230" y="70911"/>
                      </a:lnTo>
                      <a:lnTo>
                        <a:pt x="115230" y="70911"/>
                      </a:lnTo>
                      <a:close/>
                      <a:moveTo>
                        <a:pt x="985" y="0"/>
                      </a:moveTo>
                      <a:cubicBezTo>
                        <a:pt x="985" y="0"/>
                        <a:pt x="-2955" y="7879"/>
                        <a:pt x="4924" y="11818"/>
                      </a:cubicBezTo>
                      <a:cubicBezTo>
                        <a:pt x="12803" y="19697"/>
                        <a:pt x="32501" y="31516"/>
                        <a:pt x="44319" y="39395"/>
                      </a:cubicBezTo>
                      <a:cubicBezTo>
                        <a:pt x="48259" y="43334"/>
                        <a:pt x="87654" y="66971"/>
                        <a:pt x="119169" y="86668"/>
                      </a:cubicBezTo>
                      <a:lnTo>
                        <a:pt x="115230" y="74850"/>
                      </a:lnTo>
                      <a:lnTo>
                        <a:pt x="115230" y="74850"/>
                      </a:lnTo>
                      <a:cubicBezTo>
                        <a:pt x="115230" y="74850"/>
                        <a:pt x="115230" y="74850"/>
                        <a:pt x="115230" y="70911"/>
                      </a:cubicBezTo>
                      <a:lnTo>
                        <a:pt x="12803" y="11818"/>
                      </a:lnTo>
                      <a:cubicBezTo>
                        <a:pt x="12803" y="11818"/>
                        <a:pt x="4924" y="7879"/>
                        <a:pt x="985" y="0"/>
                      </a:cubicBezTo>
                      <a:cubicBezTo>
                        <a:pt x="4924" y="0"/>
                        <a:pt x="985" y="0"/>
                        <a:pt x="985" y="0"/>
                      </a:cubicBezTo>
                      <a:lnTo>
                        <a:pt x="985" y="0"/>
                      </a:lnTo>
                      <a:close/>
                    </a:path>
                  </a:pathLst>
                </a:custGeom>
                <a:solidFill>
                  <a:srgbClr val="9EB2BE"/>
                </a:solidFill>
                <a:ln w="39379" cap="flat">
                  <a:noFill/>
                  <a:prstDash val="solid"/>
                  <a:miter/>
                </a:ln>
              </p:spPr>
              <p:txBody>
                <a:bodyPr rtlCol="0" anchor="ctr"/>
                <a:lstStyle/>
                <a:p>
                  <a:endParaRPr lang="en-US"/>
                </a:p>
              </p:txBody>
            </p:sp>
            <p:sp>
              <p:nvSpPr>
                <p:cNvPr id="3740" name="Freeform: Shape 3739">
                  <a:extLst>
                    <a:ext uri="{FF2B5EF4-FFF2-40B4-BE49-F238E27FC236}">
                      <a16:creationId xmlns:a16="http://schemas.microsoft.com/office/drawing/2014/main" xmlns="" id="{76665981-19AA-46A8-9030-372577EB17EF}"/>
                    </a:ext>
                  </a:extLst>
                </p:cNvPr>
                <p:cNvSpPr/>
                <p:nvPr/>
              </p:nvSpPr>
              <p:spPr>
                <a:xfrm>
                  <a:off x="12662103" y="2209401"/>
                  <a:ext cx="167066" cy="130003"/>
                </a:xfrm>
                <a:custGeom>
                  <a:avLst/>
                  <a:gdLst>
                    <a:gd name="connsiteX0" fmla="*/ 80398 w 167066"/>
                    <a:gd name="connsiteY0" fmla="*/ 0 h 130003"/>
                    <a:gd name="connsiteX1" fmla="*/ 17366 w 167066"/>
                    <a:gd name="connsiteY1" fmla="*/ 15758 h 130003"/>
                    <a:gd name="connsiteX2" fmla="*/ 1608 w 167066"/>
                    <a:gd name="connsiteY2" fmla="*/ 31516 h 130003"/>
                    <a:gd name="connsiteX3" fmla="*/ 167066 w 167066"/>
                    <a:gd name="connsiteY3" fmla="*/ 130003 h 130003"/>
                    <a:gd name="connsiteX4" fmla="*/ 80398 w 167066"/>
                    <a:gd name="connsiteY4" fmla="*/ 0 h 130003"/>
                    <a:gd name="connsiteX5" fmla="*/ 80398 w 167066"/>
                    <a:gd name="connsiteY5" fmla="*/ 0 h 130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066" h="130003">
                      <a:moveTo>
                        <a:pt x="80398" y="0"/>
                      </a:moveTo>
                      <a:lnTo>
                        <a:pt x="17366" y="15758"/>
                      </a:lnTo>
                      <a:cubicBezTo>
                        <a:pt x="17366" y="15758"/>
                        <a:pt x="-6271" y="23637"/>
                        <a:pt x="1608" y="31516"/>
                      </a:cubicBezTo>
                      <a:cubicBezTo>
                        <a:pt x="9487" y="43334"/>
                        <a:pt x="167066" y="130003"/>
                        <a:pt x="167066" y="130003"/>
                      </a:cubicBezTo>
                      <a:lnTo>
                        <a:pt x="80398" y="0"/>
                      </a:lnTo>
                      <a:lnTo>
                        <a:pt x="80398" y="0"/>
                      </a:lnTo>
                      <a:close/>
                    </a:path>
                  </a:pathLst>
                </a:custGeom>
                <a:solidFill>
                  <a:srgbClr val="DEF2FD"/>
                </a:solidFill>
                <a:ln w="39379" cap="flat">
                  <a:noFill/>
                  <a:prstDash val="solid"/>
                  <a:miter/>
                </a:ln>
              </p:spPr>
              <p:txBody>
                <a:bodyPr rtlCol="0" anchor="ctr"/>
                <a:lstStyle/>
                <a:p>
                  <a:endParaRPr lang="en-US"/>
                </a:p>
              </p:txBody>
            </p:sp>
            <p:sp>
              <p:nvSpPr>
                <p:cNvPr id="3741" name="Freeform: Shape 3740">
                  <a:extLst>
                    <a:ext uri="{FF2B5EF4-FFF2-40B4-BE49-F238E27FC236}">
                      <a16:creationId xmlns:a16="http://schemas.microsoft.com/office/drawing/2014/main" xmlns="" id="{38FD5A8A-96F3-45F9-B710-B547D9553FCD}"/>
                    </a:ext>
                  </a:extLst>
                </p:cNvPr>
                <p:cNvSpPr/>
                <p:nvPr/>
              </p:nvSpPr>
              <p:spPr>
                <a:xfrm>
                  <a:off x="12671069" y="2213341"/>
                  <a:ext cx="142342" cy="98487"/>
                </a:xfrm>
                <a:custGeom>
                  <a:avLst/>
                  <a:gdLst>
                    <a:gd name="connsiteX0" fmla="*/ 67492 w 142342"/>
                    <a:gd name="connsiteY0" fmla="*/ 0 h 98487"/>
                    <a:gd name="connsiteX1" fmla="*/ 16279 w 142342"/>
                    <a:gd name="connsiteY1" fmla="*/ 15758 h 98487"/>
                    <a:gd name="connsiteX2" fmla="*/ 521 w 142342"/>
                    <a:gd name="connsiteY2" fmla="*/ 27576 h 98487"/>
                    <a:gd name="connsiteX3" fmla="*/ 142342 w 142342"/>
                    <a:gd name="connsiteY3" fmla="*/ 98487 h 98487"/>
                    <a:gd name="connsiteX4" fmla="*/ 67492 w 142342"/>
                    <a:gd name="connsiteY4" fmla="*/ 0 h 98487"/>
                    <a:gd name="connsiteX5" fmla="*/ 67492 w 142342"/>
                    <a:gd name="connsiteY5" fmla="*/ 0 h 9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342" h="98487">
                      <a:moveTo>
                        <a:pt x="67492" y="0"/>
                      </a:moveTo>
                      <a:lnTo>
                        <a:pt x="16279" y="15758"/>
                      </a:lnTo>
                      <a:cubicBezTo>
                        <a:pt x="16279" y="15758"/>
                        <a:pt x="-3419" y="23637"/>
                        <a:pt x="521" y="27576"/>
                      </a:cubicBezTo>
                      <a:cubicBezTo>
                        <a:pt x="4460" y="35455"/>
                        <a:pt x="142342" y="98487"/>
                        <a:pt x="142342" y="98487"/>
                      </a:cubicBezTo>
                      <a:lnTo>
                        <a:pt x="67492" y="0"/>
                      </a:lnTo>
                      <a:lnTo>
                        <a:pt x="67492" y="0"/>
                      </a:lnTo>
                      <a:close/>
                    </a:path>
                  </a:pathLst>
                </a:custGeom>
                <a:solidFill>
                  <a:srgbClr val="EEF8FE"/>
                </a:solidFill>
                <a:ln w="39379" cap="flat">
                  <a:noFill/>
                  <a:prstDash val="solid"/>
                  <a:miter/>
                </a:ln>
              </p:spPr>
              <p:txBody>
                <a:bodyPr rtlCol="0" anchor="ctr"/>
                <a:lstStyle/>
                <a:p>
                  <a:endParaRPr lang="en-US"/>
                </a:p>
              </p:txBody>
            </p:sp>
            <p:sp>
              <p:nvSpPr>
                <p:cNvPr id="3742" name="Freeform: Shape 3741">
                  <a:extLst>
                    <a:ext uri="{FF2B5EF4-FFF2-40B4-BE49-F238E27FC236}">
                      <a16:creationId xmlns:a16="http://schemas.microsoft.com/office/drawing/2014/main" xmlns="" id="{39A7E65C-08E9-4922-8024-AAB05A386B64}"/>
                    </a:ext>
                  </a:extLst>
                </p:cNvPr>
                <p:cNvSpPr/>
                <p:nvPr/>
              </p:nvSpPr>
              <p:spPr>
                <a:xfrm>
                  <a:off x="12762198" y="2236978"/>
                  <a:ext cx="114245" cy="94547"/>
                </a:xfrm>
                <a:custGeom>
                  <a:avLst/>
                  <a:gdLst>
                    <a:gd name="connsiteX0" fmla="*/ 7879 w 114245"/>
                    <a:gd name="connsiteY0" fmla="*/ 94548 h 94547"/>
                    <a:gd name="connsiteX1" fmla="*/ 0 w 114245"/>
                    <a:gd name="connsiteY1" fmla="*/ 78790 h 94547"/>
                    <a:gd name="connsiteX2" fmla="*/ 0 w 114245"/>
                    <a:gd name="connsiteY2" fmla="*/ 78790 h 94547"/>
                    <a:gd name="connsiteX3" fmla="*/ 0 w 114245"/>
                    <a:gd name="connsiteY3" fmla="*/ 74850 h 94547"/>
                    <a:gd name="connsiteX4" fmla="*/ 3939 w 114245"/>
                    <a:gd name="connsiteY4" fmla="*/ 70911 h 94547"/>
                    <a:gd name="connsiteX5" fmla="*/ 3939 w 114245"/>
                    <a:gd name="connsiteY5" fmla="*/ 70911 h 94547"/>
                    <a:gd name="connsiteX6" fmla="*/ 114245 w 114245"/>
                    <a:gd name="connsiteY6" fmla="*/ 0 h 94547"/>
                    <a:gd name="connsiteX7" fmla="*/ 114245 w 114245"/>
                    <a:gd name="connsiteY7" fmla="*/ 0 h 94547"/>
                    <a:gd name="connsiteX8" fmla="*/ 114245 w 114245"/>
                    <a:gd name="connsiteY8" fmla="*/ 0 h 94547"/>
                    <a:gd name="connsiteX9" fmla="*/ 110306 w 114245"/>
                    <a:gd name="connsiteY9" fmla="*/ 3940 h 94547"/>
                    <a:gd name="connsiteX10" fmla="*/ 51213 w 114245"/>
                    <a:gd name="connsiteY10" fmla="*/ 43334 h 94547"/>
                    <a:gd name="connsiteX11" fmla="*/ 19697 w 114245"/>
                    <a:gd name="connsiteY11" fmla="*/ 63032 h 94547"/>
                    <a:gd name="connsiteX12" fmla="*/ 11818 w 114245"/>
                    <a:gd name="connsiteY12" fmla="*/ 66971 h 94547"/>
                    <a:gd name="connsiteX13" fmla="*/ 7879 w 114245"/>
                    <a:gd name="connsiteY13" fmla="*/ 70911 h 94547"/>
                    <a:gd name="connsiteX14" fmla="*/ 7879 w 114245"/>
                    <a:gd name="connsiteY14" fmla="*/ 70911 h 94547"/>
                    <a:gd name="connsiteX15" fmla="*/ 3939 w 114245"/>
                    <a:gd name="connsiteY15" fmla="*/ 74850 h 94547"/>
                    <a:gd name="connsiteX16" fmla="*/ 3939 w 114245"/>
                    <a:gd name="connsiteY16" fmla="*/ 74850 h 94547"/>
                    <a:gd name="connsiteX17" fmla="*/ 3939 w 114245"/>
                    <a:gd name="connsiteY17" fmla="*/ 74850 h 94547"/>
                    <a:gd name="connsiteX18" fmla="*/ 3939 w 114245"/>
                    <a:gd name="connsiteY18" fmla="*/ 74850 h 94547"/>
                    <a:gd name="connsiteX19" fmla="*/ 3939 w 114245"/>
                    <a:gd name="connsiteY19" fmla="*/ 74850 h 94547"/>
                    <a:gd name="connsiteX20" fmla="*/ 3939 w 114245"/>
                    <a:gd name="connsiteY20" fmla="*/ 74850 h 94547"/>
                    <a:gd name="connsiteX21" fmla="*/ 7879 w 114245"/>
                    <a:gd name="connsiteY21" fmla="*/ 94548 h 94547"/>
                    <a:gd name="connsiteX22" fmla="*/ 7879 w 114245"/>
                    <a:gd name="connsiteY22" fmla="*/ 94548 h 94547"/>
                    <a:gd name="connsiteX23" fmla="*/ 7879 w 114245"/>
                    <a:gd name="connsiteY23" fmla="*/ 94548 h 94547"/>
                    <a:gd name="connsiteX24" fmla="*/ 7879 w 114245"/>
                    <a:gd name="connsiteY24" fmla="*/ 94548 h 94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4245" h="94547">
                      <a:moveTo>
                        <a:pt x="7879" y="94548"/>
                      </a:moveTo>
                      <a:lnTo>
                        <a:pt x="0" y="78790"/>
                      </a:lnTo>
                      <a:lnTo>
                        <a:pt x="0" y="78790"/>
                      </a:lnTo>
                      <a:cubicBezTo>
                        <a:pt x="0" y="78790"/>
                        <a:pt x="0" y="78790"/>
                        <a:pt x="0" y="74850"/>
                      </a:cubicBezTo>
                      <a:cubicBezTo>
                        <a:pt x="0" y="74850"/>
                        <a:pt x="0" y="70911"/>
                        <a:pt x="3939" y="70911"/>
                      </a:cubicBezTo>
                      <a:cubicBezTo>
                        <a:pt x="3939" y="70911"/>
                        <a:pt x="3939" y="70911"/>
                        <a:pt x="3939" y="70911"/>
                      </a:cubicBezTo>
                      <a:cubicBezTo>
                        <a:pt x="19697" y="59092"/>
                        <a:pt x="114245" y="0"/>
                        <a:pt x="114245" y="0"/>
                      </a:cubicBezTo>
                      <a:cubicBezTo>
                        <a:pt x="114245" y="0"/>
                        <a:pt x="114245" y="0"/>
                        <a:pt x="114245" y="0"/>
                      </a:cubicBezTo>
                      <a:cubicBezTo>
                        <a:pt x="114245" y="0"/>
                        <a:pt x="114245" y="0"/>
                        <a:pt x="114245" y="0"/>
                      </a:cubicBezTo>
                      <a:cubicBezTo>
                        <a:pt x="114245" y="0"/>
                        <a:pt x="114245" y="0"/>
                        <a:pt x="110306" y="3940"/>
                      </a:cubicBezTo>
                      <a:cubicBezTo>
                        <a:pt x="98487" y="11818"/>
                        <a:pt x="74850" y="27576"/>
                        <a:pt x="51213" y="43334"/>
                      </a:cubicBezTo>
                      <a:cubicBezTo>
                        <a:pt x="39395" y="51213"/>
                        <a:pt x="27576" y="59092"/>
                        <a:pt x="19697" y="63032"/>
                      </a:cubicBezTo>
                      <a:cubicBezTo>
                        <a:pt x="15758" y="63032"/>
                        <a:pt x="11818" y="66971"/>
                        <a:pt x="11818" y="66971"/>
                      </a:cubicBezTo>
                      <a:cubicBezTo>
                        <a:pt x="11818" y="66971"/>
                        <a:pt x="7879" y="66971"/>
                        <a:pt x="7879" y="70911"/>
                      </a:cubicBezTo>
                      <a:cubicBezTo>
                        <a:pt x="7879" y="70911"/>
                        <a:pt x="7879" y="70911"/>
                        <a:pt x="7879" y="70911"/>
                      </a:cubicBezTo>
                      <a:cubicBezTo>
                        <a:pt x="7879" y="70911"/>
                        <a:pt x="3939" y="74850"/>
                        <a:pt x="3939" y="74850"/>
                      </a:cubicBezTo>
                      <a:cubicBezTo>
                        <a:pt x="3939" y="74850"/>
                        <a:pt x="3939" y="74850"/>
                        <a:pt x="3939" y="74850"/>
                      </a:cubicBezTo>
                      <a:cubicBezTo>
                        <a:pt x="3939" y="74850"/>
                        <a:pt x="3939" y="74850"/>
                        <a:pt x="3939" y="74850"/>
                      </a:cubicBezTo>
                      <a:lnTo>
                        <a:pt x="3939" y="74850"/>
                      </a:lnTo>
                      <a:lnTo>
                        <a:pt x="3939" y="74850"/>
                      </a:lnTo>
                      <a:lnTo>
                        <a:pt x="3939" y="74850"/>
                      </a:lnTo>
                      <a:lnTo>
                        <a:pt x="7879" y="94548"/>
                      </a:lnTo>
                      <a:cubicBezTo>
                        <a:pt x="11818" y="94548"/>
                        <a:pt x="11818" y="94548"/>
                        <a:pt x="7879" y="94548"/>
                      </a:cubicBezTo>
                      <a:cubicBezTo>
                        <a:pt x="7879" y="94548"/>
                        <a:pt x="7879" y="94548"/>
                        <a:pt x="7879" y="94548"/>
                      </a:cubicBezTo>
                      <a:lnTo>
                        <a:pt x="7879" y="94548"/>
                      </a:lnTo>
                      <a:close/>
                    </a:path>
                  </a:pathLst>
                </a:custGeom>
                <a:solidFill>
                  <a:srgbClr val="505C63"/>
                </a:solidFill>
                <a:ln w="39379" cap="flat">
                  <a:noFill/>
                  <a:prstDash val="solid"/>
                  <a:miter/>
                </a:ln>
              </p:spPr>
              <p:txBody>
                <a:bodyPr rtlCol="0" anchor="ctr"/>
                <a:lstStyle/>
                <a:p>
                  <a:endParaRPr lang="en-US"/>
                </a:p>
              </p:txBody>
            </p:sp>
            <p:sp>
              <p:nvSpPr>
                <p:cNvPr id="3743" name="Freeform: Shape 3742">
                  <a:extLst>
                    <a:ext uri="{FF2B5EF4-FFF2-40B4-BE49-F238E27FC236}">
                      <a16:creationId xmlns:a16="http://schemas.microsoft.com/office/drawing/2014/main" xmlns="" id="{3C307789-2EDC-44F2-AAC9-482EA86A2B5B}"/>
                    </a:ext>
                  </a:extLst>
                </p:cNvPr>
                <p:cNvSpPr/>
                <p:nvPr/>
              </p:nvSpPr>
              <p:spPr>
                <a:xfrm>
                  <a:off x="12829170" y="2001806"/>
                  <a:ext cx="874565" cy="621240"/>
                </a:xfrm>
                <a:custGeom>
                  <a:avLst/>
                  <a:gdLst>
                    <a:gd name="connsiteX0" fmla="*/ 563346 w 874565"/>
                    <a:gd name="connsiteY0" fmla="*/ 416388 h 621240"/>
                    <a:gd name="connsiteX1" fmla="*/ 236369 w 874565"/>
                    <a:gd name="connsiteY1" fmla="*/ 621241 h 621240"/>
                    <a:gd name="connsiteX2" fmla="*/ 189095 w 874565"/>
                    <a:gd name="connsiteY2" fmla="*/ 510935 h 621240"/>
                    <a:gd name="connsiteX3" fmla="*/ 0 w 874565"/>
                    <a:gd name="connsiteY3" fmla="*/ 349417 h 621240"/>
                    <a:gd name="connsiteX4" fmla="*/ 133942 w 874565"/>
                    <a:gd name="connsiteY4" fmla="*/ 243051 h 621240"/>
                    <a:gd name="connsiteX5" fmla="*/ 484557 w 874565"/>
                    <a:gd name="connsiteY5" fmla="*/ 22440 h 621240"/>
                    <a:gd name="connsiteX6" fmla="*/ 724865 w 874565"/>
                    <a:gd name="connsiteY6" fmla="*/ 10621 h 621240"/>
                    <a:gd name="connsiteX7" fmla="*/ 795776 w 874565"/>
                    <a:gd name="connsiteY7" fmla="*/ 22440 h 621240"/>
                    <a:gd name="connsiteX8" fmla="*/ 839110 w 874565"/>
                    <a:gd name="connsiteY8" fmla="*/ 26379 h 621240"/>
                    <a:gd name="connsiteX9" fmla="*/ 874565 w 874565"/>
                    <a:gd name="connsiteY9" fmla="*/ 65774 h 621240"/>
                    <a:gd name="connsiteX10" fmla="*/ 862747 w 874565"/>
                    <a:gd name="connsiteY10" fmla="*/ 97290 h 621240"/>
                    <a:gd name="connsiteX11" fmla="*/ 563346 w 874565"/>
                    <a:gd name="connsiteY11" fmla="*/ 416388 h 621240"/>
                    <a:gd name="connsiteX12" fmla="*/ 563346 w 874565"/>
                    <a:gd name="connsiteY12" fmla="*/ 416388 h 621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74565" h="621240">
                      <a:moveTo>
                        <a:pt x="563346" y="416388"/>
                      </a:moveTo>
                      <a:cubicBezTo>
                        <a:pt x="563346" y="416388"/>
                        <a:pt x="421525" y="542451"/>
                        <a:pt x="236369" y="621241"/>
                      </a:cubicBezTo>
                      <a:cubicBezTo>
                        <a:pt x="228490" y="593665"/>
                        <a:pt x="216672" y="558209"/>
                        <a:pt x="189095" y="510935"/>
                      </a:cubicBezTo>
                      <a:cubicBezTo>
                        <a:pt x="118185" y="388811"/>
                        <a:pt x="15758" y="357296"/>
                        <a:pt x="0" y="349417"/>
                      </a:cubicBezTo>
                      <a:cubicBezTo>
                        <a:pt x="66971" y="286385"/>
                        <a:pt x="133942" y="243051"/>
                        <a:pt x="133942" y="243051"/>
                      </a:cubicBezTo>
                      <a:cubicBezTo>
                        <a:pt x="311219" y="113048"/>
                        <a:pt x="393948" y="61834"/>
                        <a:pt x="484557" y="22440"/>
                      </a:cubicBezTo>
                      <a:cubicBezTo>
                        <a:pt x="575165" y="-16955"/>
                        <a:pt x="701228" y="6682"/>
                        <a:pt x="724865" y="10621"/>
                      </a:cubicBezTo>
                      <a:cubicBezTo>
                        <a:pt x="752441" y="18500"/>
                        <a:pt x="772139" y="22440"/>
                        <a:pt x="795776" y="22440"/>
                      </a:cubicBezTo>
                      <a:cubicBezTo>
                        <a:pt x="807594" y="22440"/>
                        <a:pt x="827292" y="22440"/>
                        <a:pt x="839110" y="26379"/>
                      </a:cubicBezTo>
                      <a:cubicBezTo>
                        <a:pt x="858808" y="34258"/>
                        <a:pt x="866687" y="50016"/>
                        <a:pt x="874565" y="65774"/>
                      </a:cubicBezTo>
                      <a:lnTo>
                        <a:pt x="862747" y="97290"/>
                      </a:lnTo>
                      <a:cubicBezTo>
                        <a:pt x="870626" y="97290"/>
                        <a:pt x="839110" y="215474"/>
                        <a:pt x="563346" y="416388"/>
                      </a:cubicBezTo>
                      <a:lnTo>
                        <a:pt x="563346" y="416388"/>
                      </a:lnTo>
                      <a:close/>
                    </a:path>
                  </a:pathLst>
                </a:custGeom>
                <a:solidFill>
                  <a:srgbClr val="C4D3DC"/>
                </a:solidFill>
                <a:ln w="39379" cap="flat">
                  <a:noFill/>
                  <a:prstDash val="solid"/>
                  <a:miter/>
                </a:ln>
              </p:spPr>
              <p:txBody>
                <a:bodyPr rtlCol="0" anchor="ctr"/>
                <a:lstStyle/>
                <a:p>
                  <a:endParaRPr lang="en-US"/>
                </a:p>
              </p:txBody>
            </p:sp>
            <p:sp>
              <p:nvSpPr>
                <p:cNvPr id="3744" name="Freeform: Shape 3743">
                  <a:extLst>
                    <a:ext uri="{FF2B5EF4-FFF2-40B4-BE49-F238E27FC236}">
                      <a16:creationId xmlns:a16="http://schemas.microsoft.com/office/drawing/2014/main" xmlns="" id="{AA3C1097-3087-4E6E-9FA2-16BD753F3E2E}"/>
                    </a:ext>
                  </a:extLst>
                </p:cNvPr>
                <p:cNvSpPr/>
                <p:nvPr/>
              </p:nvSpPr>
              <p:spPr>
                <a:xfrm>
                  <a:off x="12829170" y="2001806"/>
                  <a:ext cx="878504" cy="629119"/>
                </a:xfrm>
                <a:custGeom>
                  <a:avLst/>
                  <a:gdLst>
                    <a:gd name="connsiteX0" fmla="*/ 563346 w 878504"/>
                    <a:gd name="connsiteY0" fmla="*/ 416388 h 629119"/>
                    <a:gd name="connsiteX1" fmla="*/ 563346 w 878504"/>
                    <a:gd name="connsiteY1" fmla="*/ 416388 h 629119"/>
                    <a:gd name="connsiteX2" fmla="*/ 295461 w 878504"/>
                    <a:gd name="connsiteY2" fmla="*/ 593665 h 629119"/>
                    <a:gd name="connsiteX3" fmla="*/ 236369 w 878504"/>
                    <a:gd name="connsiteY3" fmla="*/ 621241 h 629119"/>
                    <a:gd name="connsiteX4" fmla="*/ 236369 w 878504"/>
                    <a:gd name="connsiteY4" fmla="*/ 621241 h 629119"/>
                    <a:gd name="connsiteX5" fmla="*/ 236369 w 878504"/>
                    <a:gd name="connsiteY5" fmla="*/ 621241 h 629119"/>
                    <a:gd name="connsiteX6" fmla="*/ 208793 w 878504"/>
                    <a:gd name="connsiteY6" fmla="*/ 546391 h 629119"/>
                    <a:gd name="connsiteX7" fmla="*/ 189095 w 878504"/>
                    <a:gd name="connsiteY7" fmla="*/ 510935 h 629119"/>
                    <a:gd name="connsiteX8" fmla="*/ 0 w 878504"/>
                    <a:gd name="connsiteY8" fmla="*/ 349417 h 629119"/>
                    <a:gd name="connsiteX9" fmla="*/ 0 w 878504"/>
                    <a:gd name="connsiteY9" fmla="*/ 349417 h 629119"/>
                    <a:gd name="connsiteX10" fmla="*/ 0 w 878504"/>
                    <a:gd name="connsiteY10" fmla="*/ 349417 h 629119"/>
                    <a:gd name="connsiteX11" fmla="*/ 133942 w 878504"/>
                    <a:gd name="connsiteY11" fmla="*/ 243051 h 629119"/>
                    <a:gd name="connsiteX12" fmla="*/ 133942 w 878504"/>
                    <a:gd name="connsiteY12" fmla="*/ 243051 h 629119"/>
                    <a:gd name="connsiteX13" fmla="*/ 133942 w 878504"/>
                    <a:gd name="connsiteY13" fmla="*/ 243051 h 629119"/>
                    <a:gd name="connsiteX14" fmla="*/ 433343 w 878504"/>
                    <a:gd name="connsiteY14" fmla="*/ 46076 h 629119"/>
                    <a:gd name="connsiteX15" fmla="*/ 480617 w 878504"/>
                    <a:gd name="connsiteY15" fmla="*/ 22440 h 629119"/>
                    <a:gd name="connsiteX16" fmla="*/ 724865 w 878504"/>
                    <a:gd name="connsiteY16" fmla="*/ 10621 h 629119"/>
                    <a:gd name="connsiteX17" fmla="*/ 795776 w 878504"/>
                    <a:gd name="connsiteY17" fmla="*/ 22440 h 629119"/>
                    <a:gd name="connsiteX18" fmla="*/ 839110 w 878504"/>
                    <a:gd name="connsiteY18" fmla="*/ 26379 h 629119"/>
                    <a:gd name="connsiteX19" fmla="*/ 870626 w 878504"/>
                    <a:gd name="connsiteY19" fmla="*/ 57895 h 629119"/>
                    <a:gd name="connsiteX20" fmla="*/ 874565 w 878504"/>
                    <a:gd name="connsiteY20" fmla="*/ 69713 h 629119"/>
                    <a:gd name="connsiteX21" fmla="*/ 874565 w 878504"/>
                    <a:gd name="connsiteY21" fmla="*/ 69713 h 629119"/>
                    <a:gd name="connsiteX22" fmla="*/ 862747 w 878504"/>
                    <a:gd name="connsiteY22" fmla="*/ 101229 h 629119"/>
                    <a:gd name="connsiteX23" fmla="*/ 862747 w 878504"/>
                    <a:gd name="connsiteY23" fmla="*/ 101229 h 629119"/>
                    <a:gd name="connsiteX24" fmla="*/ 862747 w 878504"/>
                    <a:gd name="connsiteY24" fmla="*/ 101229 h 629119"/>
                    <a:gd name="connsiteX25" fmla="*/ 563346 w 878504"/>
                    <a:gd name="connsiteY25" fmla="*/ 416388 h 629119"/>
                    <a:gd name="connsiteX26" fmla="*/ 563346 w 878504"/>
                    <a:gd name="connsiteY26" fmla="*/ 416388 h 629119"/>
                    <a:gd name="connsiteX27" fmla="*/ 563346 w 878504"/>
                    <a:gd name="connsiteY27" fmla="*/ 416388 h 629119"/>
                    <a:gd name="connsiteX28" fmla="*/ 563346 w 878504"/>
                    <a:gd name="connsiteY28" fmla="*/ 416388 h 629119"/>
                    <a:gd name="connsiteX29" fmla="*/ 563346 w 878504"/>
                    <a:gd name="connsiteY29" fmla="*/ 416388 h 629119"/>
                    <a:gd name="connsiteX30" fmla="*/ 819413 w 878504"/>
                    <a:gd name="connsiteY30" fmla="*/ 183958 h 629119"/>
                    <a:gd name="connsiteX31" fmla="*/ 858808 w 878504"/>
                    <a:gd name="connsiteY31" fmla="*/ 120927 h 629119"/>
                    <a:gd name="connsiteX32" fmla="*/ 866687 w 878504"/>
                    <a:gd name="connsiteY32" fmla="*/ 105169 h 629119"/>
                    <a:gd name="connsiteX33" fmla="*/ 866687 w 878504"/>
                    <a:gd name="connsiteY33" fmla="*/ 101229 h 629119"/>
                    <a:gd name="connsiteX34" fmla="*/ 866687 w 878504"/>
                    <a:gd name="connsiteY34" fmla="*/ 101229 h 629119"/>
                    <a:gd name="connsiteX35" fmla="*/ 866687 w 878504"/>
                    <a:gd name="connsiteY35" fmla="*/ 101229 h 629119"/>
                    <a:gd name="connsiteX36" fmla="*/ 878505 w 878504"/>
                    <a:gd name="connsiteY36" fmla="*/ 69713 h 629119"/>
                    <a:gd name="connsiteX37" fmla="*/ 878505 w 878504"/>
                    <a:gd name="connsiteY37" fmla="*/ 69713 h 629119"/>
                    <a:gd name="connsiteX38" fmla="*/ 878505 w 878504"/>
                    <a:gd name="connsiteY38" fmla="*/ 69713 h 629119"/>
                    <a:gd name="connsiteX39" fmla="*/ 874565 w 878504"/>
                    <a:gd name="connsiteY39" fmla="*/ 57895 h 629119"/>
                    <a:gd name="connsiteX40" fmla="*/ 843050 w 878504"/>
                    <a:gd name="connsiteY40" fmla="*/ 30319 h 629119"/>
                    <a:gd name="connsiteX41" fmla="*/ 799715 w 878504"/>
                    <a:gd name="connsiteY41" fmla="*/ 26379 h 629119"/>
                    <a:gd name="connsiteX42" fmla="*/ 724865 w 878504"/>
                    <a:gd name="connsiteY42" fmla="*/ 14561 h 629119"/>
                    <a:gd name="connsiteX43" fmla="*/ 484557 w 878504"/>
                    <a:gd name="connsiteY43" fmla="*/ 26379 h 629119"/>
                    <a:gd name="connsiteX44" fmla="*/ 437283 w 878504"/>
                    <a:gd name="connsiteY44" fmla="*/ 50016 h 629119"/>
                    <a:gd name="connsiteX45" fmla="*/ 137882 w 878504"/>
                    <a:gd name="connsiteY45" fmla="*/ 246990 h 629119"/>
                    <a:gd name="connsiteX46" fmla="*/ 137882 w 878504"/>
                    <a:gd name="connsiteY46" fmla="*/ 246990 h 629119"/>
                    <a:gd name="connsiteX47" fmla="*/ 133942 w 878504"/>
                    <a:gd name="connsiteY47" fmla="*/ 250930 h 629119"/>
                    <a:gd name="connsiteX48" fmla="*/ 3939 w 878504"/>
                    <a:gd name="connsiteY48" fmla="*/ 357296 h 629119"/>
                    <a:gd name="connsiteX49" fmla="*/ 3939 w 878504"/>
                    <a:gd name="connsiteY49" fmla="*/ 357296 h 629119"/>
                    <a:gd name="connsiteX50" fmla="*/ 3939 w 878504"/>
                    <a:gd name="connsiteY50" fmla="*/ 357296 h 629119"/>
                    <a:gd name="connsiteX51" fmla="*/ 193035 w 878504"/>
                    <a:gd name="connsiteY51" fmla="*/ 518814 h 629119"/>
                    <a:gd name="connsiteX52" fmla="*/ 212732 w 878504"/>
                    <a:gd name="connsiteY52" fmla="*/ 554270 h 629119"/>
                    <a:gd name="connsiteX53" fmla="*/ 240309 w 878504"/>
                    <a:gd name="connsiteY53" fmla="*/ 629120 h 629119"/>
                    <a:gd name="connsiteX54" fmla="*/ 240309 w 878504"/>
                    <a:gd name="connsiteY54" fmla="*/ 629120 h 629119"/>
                    <a:gd name="connsiteX55" fmla="*/ 240309 w 878504"/>
                    <a:gd name="connsiteY55" fmla="*/ 629120 h 629119"/>
                    <a:gd name="connsiteX56" fmla="*/ 299401 w 878504"/>
                    <a:gd name="connsiteY56" fmla="*/ 601543 h 629119"/>
                    <a:gd name="connsiteX57" fmla="*/ 492436 w 878504"/>
                    <a:gd name="connsiteY57" fmla="*/ 483359 h 629119"/>
                    <a:gd name="connsiteX58" fmla="*/ 547588 w 878504"/>
                    <a:gd name="connsiteY58" fmla="*/ 440025 h 629119"/>
                    <a:gd name="connsiteX59" fmla="*/ 563346 w 878504"/>
                    <a:gd name="connsiteY59" fmla="*/ 428206 h 629119"/>
                    <a:gd name="connsiteX60" fmla="*/ 563346 w 878504"/>
                    <a:gd name="connsiteY60" fmla="*/ 416388 h 629119"/>
                    <a:gd name="connsiteX61" fmla="*/ 563346 w 878504"/>
                    <a:gd name="connsiteY61" fmla="*/ 416388 h 629119"/>
                    <a:gd name="connsiteX62" fmla="*/ 563346 w 878504"/>
                    <a:gd name="connsiteY62" fmla="*/ 416388 h 629119"/>
                    <a:gd name="connsiteX63" fmla="*/ 563346 w 878504"/>
                    <a:gd name="connsiteY63" fmla="*/ 416388 h 62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878504" h="629119">
                      <a:moveTo>
                        <a:pt x="563346" y="416388"/>
                      </a:moveTo>
                      <a:lnTo>
                        <a:pt x="563346" y="416388"/>
                      </a:lnTo>
                      <a:cubicBezTo>
                        <a:pt x="563346" y="416388"/>
                        <a:pt x="453041" y="518814"/>
                        <a:pt x="295461" y="593665"/>
                      </a:cubicBezTo>
                      <a:cubicBezTo>
                        <a:pt x="275764" y="601543"/>
                        <a:pt x="256066" y="613362"/>
                        <a:pt x="236369" y="621241"/>
                      </a:cubicBezTo>
                      <a:lnTo>
                        <a:pt x="236369" y="621241"/>
                      </a:lnTo>
                      <a:lnTo>
                        <a:pt x="236369" y="621241"/>
                      </a:lnTo>
                      <a:cubicBezTo>
                        <a:pt x="232430" y="601543"/>
                        <a:pt x="224551" y="577907"/>
                        <a:pt x="208793" y="546391"/>
                      </a:cubicBezTo>
                      <a:cubicBezTo>
                        <a:pt x="204853" y="534572"/>
                        <a:pt x="196974" y="522754"/>
                        <a:pt x="189095" y="510935"/>
                      </a:cubicBezTo>
                      <a:cubicBezTo>
                        <a:pt x="118185" y="388811"/>
                        <a:pt x="19697" y="357296"/>
                        <a:pt x="0" y="349417"/>
                      </a:cubicBezTo>
                      <a:lnTo>
                        <a:pt x="0" y="349417"/>
                      </a:lnTo>
                      <a:lnTo>
                        <a:pt x="0" y="349417"/>
                      </a:lnTo>
                      <a:cubicBezTo>
                        <a:pt x="66971" y="286385"/>
                        <a:pt x="133942" y="243051"/>
                        <a:pt x="133942" y="243051"/>
                      </a:cubicBezTo>
                      <a:lnTo>
                        <a:pt x="133942" y="243051"/>
                      </a:lnTo>
                      <a:lnTo>
                        <a:pt x="133942" y="243051"/>
                      </a:lnTo>
                      <a:cubicBezTo>
                        <a:pt x="279703" y="136685"/>
                        <a:pt x="358493" y="81532"/>
                        <a:pt x="433343" y="46076"/>
                      </a:cubicBezTo>
                      <a:cubicBezTo>
                        <a:pt x="449101" y="38198"/>
                        <a:pt x="464859" y="30319"/>
                        <a:pt x="480617" y="22440"/>
                      </a:cubicBezTo>
                      <a:cubicBezTo>
                        <a:pt x="571225" y="-16955"/>
                        <a:pt x="697289" y="6682"/>
                        <a:pt x="724865" y="10621"/>
                      </a:cubicBezTo>
                      <a:cubicBezTo>
                        <a:pt x="752441" y="18500"/>
                        <a:pt x="772139" y="22440"/>
                        <a:pt x="795776" y="22440"/>
                      </a:cubicBezTo>
                      <a:cubicBezTo>
                        <a:pt x="807594" y="22440"/>
                        <a:pt x="827292" y="22440"/>
                        <a:pt x="839110" y="26379"/>
                      </a:cubicBezTo>
                      <a:cubicBezTo>
                        <a:pt x="854868" y="30319"/>
                        <a:pt x="862747" y="42137"/>
                        <a:pt x="870626" y="57895"/>
                      </a:cubicBezTo>
                      <a:cubicBezTo>
                        <a:pt x="870626" y="61834"/>
                        <a:pt x="874565" y="65774"/>
                        <a:pt x="874565" y="69713"/>
                      </a:cubicBezTo>
                      <a:lnTo>
                        <a:pt x="874565" y="69713"/>
                      </a:lnTo>
                      <a:lnTo>
                        <a:pt x="862747" y="101229"/>
                      </a:lnTo>
                      <a:lnTo>
                        <a:pt x="862747" y="101229"/>
                      </a:lnTo>
                      <a:lnTo>
                        <a:pt x="862747" y="101229"/>
                      </a:lnTo>
                      <a:cubicBezTo>
                        <a:pt x="870626" y="97290"/>
                        <a:pt x="839110" y="215474"/>
                        <a:pt x="563346" y="416388"/>
                      </a:cubicBezTo>
                      <a:lnTo>
                        <a:pt x="563346" y="416388"/>
                      </a:lnTo>
                      <a:lnTo>
                        <a:pt x="563346" y="416388"/>
                      </a:lnTo>
                      <a:lnTo>
                        <a:pt x="563346" y="416388"/>
                      </a:lnTo>
                      <a:lnTo>
                        <a:pt x="563346" y="416388"/>
                      </a:lnTo>
                      <a:cubicBezTo>
                        <a:pt x="701228" y="317901"/>
                        <a:pt x="776078" y="235172"/>
                        <a:pt x="819413" y="183958"/>
                      </a:cubicBezTo>
                      <a:cubicBezTo>
                        <a:pt x="839110" y="156382"/>
                        <a:pt x="850929" y="136685"/>
                        <a:pt x="858808" y="120927"/>
                      </a:cubicBezTo>
                      <a:cubicBezTo>
                        <a:pt x="862747" y="113048"/>
                        <a:pt x="862747" y="109108"/>
                        <a:pt x="866687" y="105169"/>
                      </a:cubicBezTo>
                      <a:cubicBezTo>
                        <a:pt x="866687" y="105169"/>
                        <a:pt x="866687" y="101229"/>
                        <a:pt x="866687" y="101229"/>
                      </a:cubicBezTo>
                      <a:cubicBezTo>
                        <a:pt x="866687" y="101229"/>
                        <a:pt x="866687" y="101229"/>
                        <a:pt x="866687" y="101229"/>
                      </a:cubicBezTo>
                      <a:lnTo>
                        <a:pt x="866687" y="101229"/>
                      </a:lnTo>
                      <a:lnTo>
                        <a:pt x="878505" y="69713"/>
                      </a:lnTo>
                      <a:lnTo>
                        <a:pt x="878505" y="69713"/>
                      </a:lnTo>
                      <a:lnTo>
                        <a:pt x="878505" y="69713"/>
                      </a:lnTo>
                      <a:cubicBezTo>
                        <a:pt x="878505" y="65774"/>
                        <a:pt x="874565" y="61834"/>
                        <a:pt x="874565" y="57895"/>
                      </a:cubicBezTo>
                      <a:cubicBezTo>
                        <a:pt x="866687" y="46076"/>
                        <a:pt x="858808" y="34258"/>
                        <a:pt x="843050" y="30319"/>
                      </a:cubicBezTo>
                      <a:cubicBezTo>
                        <a:pt x="827292" y="26379"/>
                        <a:pt x="811534" y="26379"/>
                        <a:pt x="799715" y="26379"/>
                      </a:cubicBezTo>
                      <a:cubicBezTo>
                        <a:pt x="772139" y="30319"/>
                        <a:pt x="752441" y="22440"/>
                        <a:pt x="724865" y="14561"/>
                      </a:cubicBezTo>
                      <a:cubicBezTo>
                        <a:pt x="697289" y="6682"/>
                        <a:pt x="575165" y="-13016"/>
                        <a:pt x="484557" y="26379"/>
                      </a:cubicBezTo>
                      <a:cubicBezTo>
                        <a:pt x="468799" y="34258"/>
                        <a:pt x="453041" y="42137"/>
                        <a:pt x="437283" y="50016"/>
                      </a:cubicBezTo>
                      <a:cubicBezTo>
                        <a:pt x="362433" y="85471"/>
                        <a:pt x="279703" y="140624"/>
                        <a:pt x="137882" y="246990"/>
                      </a:cubicBezTo>
                      <a:lnTo>
                        <a:pt x="137882" y="246990"/>
                      </a:lnTo>
                      <a:cubicBezTo>
                        <a:pt x="137882" y="246990"/>
                        <a:pt x="137882" y="246990"/>
                        <a:pt x="133942" y="250930"/>
                      </a:cubicBezTo>
                      <a:cubicBezTo>
                        <a:pt x="118185" y="258809"/>
                        <a:pt x="59092" y="302143"/>
                        <a:pt x="3939" y="357296"/>
                      </a:cubicBezTo>
                      <a:lnTo>
                        <a:pt x="3939" y="357296"/>
                      </a:lnTo>
                      <a:lnTo>
                        <a:pt x="3939" y="357296"/>
                      </a:lnTo>
                      <a:cubicBezTo>
                        <a:pt x="19697" y="361235"/>
                        <a:pt x="118185" y="396690"/>
                        <a:pt x="193035" y="518814"/>
                      </a:cubicBezTo>
                      <a:cubicBezTo>
                        <a:pt x="200914" y="530633"/>
                        <a:pt x="204853" y="542451"/>
                        <a:pt x="212732" y="554270"/>
                      </a:cubicBezTo>
                      <a:cubicBezTo>
                        <a:pt x="228490" y="581846"/>
                        <a:pt x="236369" y="609423"/>
                        <a:pt x="240309" y="629120"/>
                      </a:cubicBezTo>
                      <a:lnTo>
                        <a:pt x="240309" y="629120"/>
                      </a:lnTo>
                      <a:lnTo>
                        <a:pt x="240309" y="629120"/>
                      </a:lnTo>
                      <a:cubicBezTo>
                        <a:pt x="260006" y="621241"/>
                        <a:pt x="279703" y="613362"/>
                        <a:pt x="299401" y="601543"/>
                      </a:cubicBezTo>
                      <a:cubicBezTo>
                        <a:pt x="378190" y="562149"/>
                        <a:pt x="445162" y="518814"/>
                        <a:pt x="492436" y="483359"/>
                      </a:cubicBezTo>
                      <a:cubicBezTo>
                        <a:pt x="516072" y="467601"/>
                        <a:pt x="535770" y="451843"/>
                        <a:pt x="547588" y="440025"/>
                      </a:cubicBezTo>
                      <a:cubicBezTo>
                        <a:pt x="555467" y="436085"/>
                        <a:pt x="559407" y="432146"/>
                        <a:pt x="563346" y="428206"/>
                      </a:cubicBezTo>
                      <a:cubicBezTo>
                        <a:pt x="559407" y="416388"/>
                        <a:pt x="563346" y="416388"/>
                        <a:pt x="563346" y="416388"/>
                      </a:cubicBezTo>
                      <a:lnTo>
                        <a:pt x="563346" y="416388"/>
                      </a:lnTo>
                      <a:lnTo>
                        <a:pt x="563346" y="416388"/>
                      </a:lnTo>
                      <a:lnTo>
                        <a:pt x="563346" y="416388"/>
                      </a:lnTo>
                      <a:close/>
                    </a:path>
                  </a:pathLst>
                </a:custGeom>
                <a:solidFill>
                  <a:srgbClr val="505C63"/>
                </a:solidFill>
                <a:ln w="39379" cap="flat">
                  <a:noFill/>
                  <a:prstDash val="solid"/>
                  <a:miter/>
                </a:ln>
              </p:spPr>
              <p:txBody>
                <a:bodyPr rtlCol="0" anchor="ctr"/>
                <a:lstStyle/>
                <a:p>
                  <a:endParaRPr lang="en-US"/>
                </a:p>
              </p:txBody>
            </p:sp>
            <p:sp>
              <p:nvSpPr>
                <p:cNvPr id="3745" name="Freeform: Shape 3744">
                  <a:extLst>
                    <a:ext uri="{FF2B5EF4-FFF2-40B4-BE49-F238E27FC236}">
                      <a16:creationId xmlns:a16="http://schemas.microsoft.com/office/drawing/2014/main" xmlns="" id="{0479835A-A870-439B-B063-97A68A357038}"/>
                    </a:ext>
                  </a:extLst>
                </p:cNvPr>
                <p:cNvSpPr/>
                <p:nvPr/>
              </p:nvSpPr>
              <p:spPr>
                <a:xfrm>
                  <a:off x="12829170" y="2001806"/>
                  <a:ext cx="874565" cy="621240"/>
                </a:xfrm>
                <a:custGeom>
                  <a:avLst/>
                  <a:gdLst>
                    <a:gd name="connsiteX0" fmla="*/ 563346 w 874565"/>
                    <a:gd name="connsiteY0" fmla="*/ 416388 h 621240"/>
                    <a:gd name="connsiteX1" fmla="*/ 236369 w 874565"/>
                    <a:gd name="connsiteY1" fmla="*/ 621241 h 621240"/>
                    <a:gd name="connsiteX2" fmla="*/ 189095 w 874565"/>
                    <a:gd name="connsiteY2" fmla="*/ 510935 h 621240"/>
                    <a:gd name="connsiteX3" fmla="*/ 0 w 874565"/>
                    <a:gd name="connsiteY3" fmla="*/ 349417 h 621240"/>
                    <a:gd name="connsiteX4" fmla="*/ 133942 w 874565"/>
                    <a:gd name="connsiteY4" fmla="*/ 243051 h 621240"/>
                    <a:gd name="connsiteX5" fmla="*/ 484557 w 874565"/>
                    <a:gd name="connsiteY5" fmla="*/ 22440 h 621240"/>
                    <a:gd name="connsiteX6" fmla="*/ 724865 w 874565"/>
                    <a:gd name="connsiteY6" fmla="*/ 10621 h 621240"/>
                    <a:gd name="connsiteX7" fmla="*/ 795776 w 874565"/>
                    <a:gd name="connsiteY7" fmla="*/ 22440 h 621240"/>
                    <a:gd name="connsiteX8" fmla="*/ 839110 w 874565"/>
                    <a:gd name="connsiteY8" fmla="*/ 26379 h 621240"/>
                    <a:gd name="connsiteX9" fmla="*/ 874565 w 874565"/>
                    <a:gd name="connsiteY9" fmla="*/ 65774 h 621240"/>
                    <a:gd name="connsiteX10" fmla="*/ 862747 w 874565"/>
                    <a:gd name="connsiteY10" fmla="*/ 97290 h 621240"/>
                    <a:gd name="connsiteX11" fmla="*/ 563346 w 874565"/>
                    <a:gd name="connsiteY11" fmla="*/ 416388 h 621240"/>
                    <a:gd name="connsiteX12" fmla="*/ 563346 w 874565"/>
                    <a:gd name="connsiteY12" fmla="*/ 416388 h 621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74565" h="621240">
                      <a:moveTo>
                        <a:pt x="563346" y="416388"/>
                      </a:moveTo>
                      <a:cubicBezTo>
                        <a:pt x="563346" y="416388"/>
                        <a:pt x="421525" y="542451"/>
                        <a:pt x="236369" y="621241"/>
                      </a:cubicBezTo>
                      <a:cubicBezTo>
                        <a:pt x="228490" y="593665"/>
                        <a:pt x="216672" y="558209"/>
                        <a:pt x="189095" y="510935"/>
                      </a:cubicBezTo>
                      <a:cubicBezTo>
                        <a:pt x="118185" y="388811"/>
                        <a:pt x="15758" y="357296"/>
                        <a:pt x="0" y="349417"/>
                      </a:cubicBezTo>
                      <a:cubicBezTo>
                        <a:pt x="66971" y="286385"/>
                        <a:pt x="133942" y="243051"/>
                        <a:pt x="133942" y="243051"/>
                      </a:cubicBezTo>
                      <a:cubicBezTo>
                        <a:pt x="311219" y="113048"/>
                        <a:pt x="393948" y="61834"/>
                        <a:pt x="484557" y="22440"/>
                      </a:cubicBezTo>
                      <a:cubicBezTo>
                        <a:pt x="575165" y="-16955"/>
                        <a:pt x="701228" y="6682"/>
                        <a:pt x="724865" y="10621"/>
                      </a:cubicBezTo>
                      <a:cubicBezTo>
                        <a:pt x="752441" y="18500"/>
                        <a:pt x="772139" y="22440"/>
                        <a:pt x="795776" y="22440"/>
                      </a:cubicBezTo>
                      <a:cubicBezTo>
                        <a:pt x="807594" y="22440"/>
                        <a:pt x="827292" y="22440"/>
                        <a:pt x="839110" y="26379"/>
                      </a:cubicBezTo>
                      <a:cubicBezTo>
                        <a:pt x="858808" y="34258"/>
                        <a:pt x="866687" y="50016"/>
                        <a:pt x="874565" y="65774"/>
                      </a:cubicBezTo>
                      <a:lnTo>
                        <a:pt x="862747" y="97290"/>
                      </a:lnTo>
                      <a:cubicBezTo>
                        <a:pt x="870626" y="97290"/>
                        <a:pt x="839110" y="215474"/>
                        <a:pt x="563346" y="416388"/>
                      </a:cubicBezTo>
                      <a:lnTo>
                        <a:pt x="563346" y="416388"/>
                      </a:lnTo>
                      <a:close/>
                    </a:path>
                  </a:pathLst>
                </a:custGeom>
                <a:solidFill>
                  <a:srgbClr val="C9D5DC"/>
                </a:solidFill>
                <a:ln w="39379" cap="flat">
                  <a:noFill/>
                  <a:prstDash val="solid"/>
                  <a:miter/>
                </a:ln>
              </p:spPr>
              <p:txBody>
                <a:bodyPr rtlCol="0" anchor="ctr"/>
                <a:lstStyle/>
                <a:p>
                  <a:endParaRPr lang="en-US"/>
                </a:p>
              </p:txBody>
            </p:sp>
            <p:sp>
              <p:nvSpPr>
                <p:cNvPr id="3746" name="Freeform: Shape 3745">
                  <a:extLst>
                    <a:ext uri="{FF2B5EF4-FFF2-40B4-BE49-F238E27FC236}">
                      <a16:creationId xmlns:a16="http://schemas.microsoft.com/office/drawing/2014/main" xmlns="" id="{1E0ED4F3-9CA6-42E2-A939-9C762CB2865E}"/>
                    </a:ext>
                  </a:extLst>
                </p:cNvPr>
                <p:cNvSpPr/>
                <p:nvPr/>
              </p:nvSpPr>
              <p:spPr>
                <a:xfrm>
                  <a:off x="12829170" y="2001806"/>
                  <a:ext cx="878504" cy="629119"/>
                </a:xfrm>
                <a:custGeom>
                  <a:avLst/>
                  <a:gdLst>
                    <a:gd name="connsiteX0" fmla="*/ 563346 w 878504"/>
                    <a:gd name="connsiteY0" fmla="*/ 416388 h 629119"/>
                    <a:gd name="connsiteX1" fmla="*/ 563346 w 878504"/>
                    <a:gd name="connsiteY1" fmla="*/ 416388 h 629119"/>
                    <a:gd name="connsiteX2" fmla="*/ 295461 w 878504"/>
                    <a:gd name="connsiteY2" fmla="*/ 593665 h 629119"/>
                    <a:gd name="connsiteX3" fmla="*/ 236369 w 878504"/>
                    <a:gd name="connsiteY3" fmla="*/ 621241 h 629119"/>
                    <a:gd name="connsiteX4" fmla="*/ 236369 w 878504"/>
                    <a:gd name="connsiteY4" fmla="*/ 621241 h 629119"/>
                    <a:gd name="connsiteX5" fmla="*/ 236369 w 878504"/>
                    <a:gd name="connsiteY5" fmla="*/ 621241 h 629119"/>
                    <a:gd name="connsiteX6" fmla="*/ 208793 w 878504"/>
                    <a:gd name="connsiteY6" fmla="*/ 546391 h 629119"/>
                    <a:gd name="connsiteX7" fmla="*/ 189095 w 878504"/>
                    <a:gd name="connsiteY7" fmla="*/ 510935 h 629119"/>
                    <a:gd name="connsiteX8" fmla="*/ 0 w 878504"/>
                    <a:gd name="connsiteY8" fmla="*/ 349417 h 629119"/>
                    <a:gd name="connsiteX9" fmla="*/ 0 w 878504"/>
                    <a:gd name="connsiteY9" fmla="*/ 349417 h 629119"/>
                    <a:gd name="connsiteX10" fmla="*/ 0 w 878504"/>
                    <a:gd name="connsiteY10" fmla="*/ 349417 h 629119"/>
                    <a:gd name="connsiteX11" fmla="*/ 133942 w 878504"/>
                    <a:gd name="connsiteY11" fmla="*/ 243051 h 629119"/>
                    <a:gd name="connsiteX12" fmla="*/ 133942 w 878504"/>
                    <a:gd name="connsiteY12" fmla="*/ 243051 h 629119"/>
                    <a:gd name="connsiteX13" fmla="*/ 133942 w 878504"/>
                    <a:gd name="connsiteY13" fmla="*/ 243051 h 629119"/>
                    <a:gd name="connsiteX14" fmla="*/ 433343 w 878504"/>
                    <a:gd name="connsiteY14" fmla="*/ 46076 h 629119"/>
                    <a:gd name="connsiteX15" fmla="*/ 480617 w 878504"/>
                    <a:gd name="connsiteY15" fmla="*/ 22440 h 629119"/>
                    <a:gd name="connsiteX16" fmla="*/ 724865 w 878504"/>
                    <a:gd name="connsiteY16" fmla="*/ 10621 h 629119"/>
                    <a:gd name="connsiteX17" fmla="*/ 795776 w 878504"/>
                    <a:gd name="connsiteY17" fmla="*/ 22440 h 629119"/>
                    <a:gd name="connsiteX18" fmla="*/ 839110 w 878504"/>
                    <a:gd name="connsiteY18" fmla="*/ 26379 h 629119"/>
                    <a:gd name="connsiteX19" fmla="*/ 870626 w 878504"/>
                    <a:gd name="connsiteY19" fmla="*/ 57895 h 629119"/>
                    <a:gd name="connsiteX20" fmla="*/ 874565 w 878504"/>
                    <a:gd name="connsiteY20" fmla="*/ 69713 h 629119"/>
                    <a:gd name="connsiteX21" fmla="*/ 874565 w 878504"/>
                    <a:gd name="connsiteY21" fmla="*/ 69713 h 629119"/>
                    <a:gd name="connsiteX22" fmla="*/ 862747 w 878504"/>
                    <a:gd name="connsiteY22" fmla="*/ 101229 h 629119"/>
                    <a:gd name="connsiteX23" fmla="*/ 862747 w 878504"/>
                    <a:gd name="connsiteY23" fmla="*/ 101229 h 629119"/>
                    <a:gd name="connsiteX24" fmla="*/ 862747 w 878504"/>
                    <a:gd name="connsiteY24" fmla="*/ 101229 h 629119"/>
                    <a:gd name="connsiteX25" fmla="*/ 563346 w 878504"/>
                    <a:gd name="connsiteY25" fmla="*/ 416388 h 629119"/>
                    <a:gd name="connsiteX26" fmla="*/ 563346 w 878504"/>
                    <a:gd name="connsiteY26" fmla="*/ 416388 h 629119"/>
                    <a:gd name="connsiteX27" fmla="*/ 563346 w 878504"/>
                    <a:gd name="connsiteY27" fmla="*/ 416388 h 629119"/>
                    <a:gd name="connsiteX28" fmla="*/ 563346 w 878504"/>
                    <a:gd name="connsiteY28" fmla="*/ 416388 h 629119"/>
                    <a:gd name="connsiteX29" fmla="*/ 563346 w 878504"/>
                    <a:gd name="connsiteY29" fmla="*/ 416388 h 629119"/>
                    <a:gd name="connsiteX30" fmla="*/ 819413 w 878504"/>
                    <a:gd name="connsiteY30" fmla="*/ 183958 h 629119"/>
                    <a:gd name="connsiteX31" fmla="*/ 858808 w 878504"/>
                    <a:gd name="connsiteY31" fmla="*/ 120927 h 629119"/>
                    <a:gd name="connsiteX32" fmla="*/ 866687 w 878504"/>
                    <a:gd name="connsiteY32" fmla="*/ 105169 h 629119"/>
                    <a:gd name="connsiteX33" fmla="*/ 866687 w 878504"/>
                    <a:gd name="connsiteY33" fmla="*/ 101229 h 629119"/>
                    <a:gd name="connsiteX34" fmla="*/ 866687 w 878504"/>
                    <a:gd name="connsiteY34" fmla="*/ 101229 h 629119"/>
                    <a:gd name="connsiteX35" fmla="*/ 866687 w 878504"/>
                    <a:gd name="connsiteY35" fmla="*/ 101229 h 629119"/>
                    <a:gd name="connsiteX36" fmla="*/ 878505 w 878504"/>
                    <a:gd name="connsiteY36" fmla="*/ 69713 h 629119"/>
                    <a:gd name="connsiteX37" fmla="*/ 878505 w 878504"/>
                    <a:gd name="connsiteY37" fmla="*/ 69713 h 629119"/>
                    <a:gd name="connsiteX38" fmla="*/ 878505 w 878504"/>
                    <a:gd name="connsiteY38" fmla="*/ 69713 h 629119"/>
                    <a:gd name="connsiteX39" fmla="*/ 874565 w 878504"/>
                    <a:gd name="connsiteY39" fmla="*/ 57895 h 629119"/>
                    <a:gd name="connsiteX40" fmla="*/ 843050 w 878504"/>
                    <a:gd name="connsiteY40" fmla="*/ 30319 h 629119"/>
                    <a:gd name="connsiteX41" fmla="*/ 799715 w 878504"/>
                    <a:gd name="connsiteY41" fmla="*/ 26379 h 629119"/>
                    <a:gd name="connsiteX42" fmla="*/ 724865 w 878504"/>
                    <a:gd name="connsiteY42" fmla="*/ 14561 h 629119"/>
                    <a:gd name="connsiteX43" fmla="*/ 484557 w 878504"/>
                    <a:gd name="connsiteY43" fmla="*/ 26379 h 629119"/>
                    <a:gd name="connsiteX44" fmla="*/ 437283 w 878504"/>
                    <a:gd name="connsiteY44" fmla="*/ 50016 h 629119"/>
                    <a:gd name="connsiteX45" fmla="*/ 137882 w 878504"/>
                    <a:gd name="connsiteY45" fmla="*/ 246990 h 629119"/>
                    <a:gd name="connsiteX46" fmla="*/ 137882 w 878504"/>
                    <a:gd name="connsiteY46" fmla="*/ 246990 h 629119"/>
                    <a:gd name="connsiteX47" fmla="*/ 133942 w 878504"/>
                    <a:gd name="connsiteY47" fmla="*/ 250930 h 629119"/>
                    <a:gd name="connsiteX48" fmla="*/ 3939 w 878504"/>
                    <a:gd name="connsiteY48" fmla="*/ 357296 h 629119"/>
                    <a:gd name="connsiteX49" fmla="*/ 3939 w 878504"/>
                    <a:gd name="connsiteY49" fmla="*/ 357296 h 629119"/>
                    <a:gd name="connsiteX50" fmla="*/ 3939 w 878504"/>
                    <a:gd name="connsiteY50" fmla="*/ 357296 h 629119"/>
                    <a:gd name="connsiteX51" fmla="*/ 193035 w 878504"/>
                    <a:gd name="connsiteY51" fmla="*/ 518814 h 629119"/>
                    <a:gd name="connsiteX52" fmla="*/ 212732 w 878504"/>
                    <a:gd name="connsiteY52" fmla="*/ 554270 h 629119"/>
                    <a:gd name="connsiteX53" fmla="*/ 240309 w 878504"/>
                    <a:gd name="connsiteY53" fmla="*/ 629120 h 629119"/>
                    <a:gd name="connsiteX54" fmla="*/ 240309 w 878504"/>
                    <a:gd name="connsiteY54" fmla="*/ 629120 h 629119"/>
                    <a:gd name="connsiteX55" fmla="*/ 240309 w 878504"/>
                    <a:gd name="connsiteY55" fmla="*/ 629120 h 629119"/>
                    <a:gd name="connsiteX56" fmla="*/ 299401 w 878504"/>
                    <a:gd name="connsiteY56" fmla="*/ 601543 h 629119"/>
                    <a:gd name="connsiteX57" fmla="*/ 492436 w 878504"/>
                    <a:gd name="connsiteY57" fmla="*/ 483359 h 629119"/>
                    <a:gd name="connsiteX58" fmla="*/ 547588 w 878504"/>
                    <a:gd name="connsiteY58" fmla="*/ 440025 h 629119"/>
                    <a:gd name="connsiteX59" fmla="*/ 563346 w 878504"/>
                    <a:gd name="connsiteY59" fmla="*/ 428206 h 629119"/>
                    <a:gd name="connsiteX60" fmla="*/ 563346 w 878504"/>
                    <a:gd name="connsiteY60" fmla="*/ 416388 h 629119"/>
                    <a:gd name="connsiteX61" fmla="*/ 563346 w 878504"/>
                    <a:gd name="connsiteY61" fmla="*/ 416388 h 629119"/>
                    <a:gd name="connsiteX62" fmla="*/ 563346 w 878504"/>
                    <a:gd name="connsiteY62" fmla="*/ 416388 h 629119"/>
                    <a:gd name="connsiteX63" fmla="*/ 563346 w 878504"/>
                    <a:gd name="connsiteY63" fmla="*/ 416388 h 62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878504" h="629119">
                      <a:moveTo>
                        <a:pt x="563346" y="416388"/>
                      </a:moveTo>
                      <a:lnTo>
                        <a:pt x="563346" y="416388"/>
                      </a:lnTo>
                      <a:cubicBezTo>
                        <a:pt x="563346" y="416388"/>
                        <a:pt x="453041" y="518814"/>
                        <a:pt x="295461" y="593665"/>
                      </a:cubicBezTo>
                      <a:cubicBezTo>
                        <a:pt x="275764" y="601543"/>
                        <a:pt x="256066" y="613362"/>
                        <a:pt x="236369" y="621241"/>
                      </a:cubicBezTo>
                      <a:lnTo>
                        <a:pt x="236369" y="621241"/>
                      </a:lnTo>
                      <a:lnTo>
                        <a:pt x="236369" y="621241"/>
                      </a:lnTo>
                      <a:cubicBezTo>
                        <a:pt x="232430" y="601543"/>
                        <a:pt x="224551" y="577907"/>
                        <a:pt x="208793" y="546391"/>
                      </a:cubicBezTo>
                      <a:cubicBezTo>
                        <a:pt x="204853" y="534572"/>
                        <a:pt x="196974" y="522754"/>
                        <a:pt x="189095" y="510935"/>
                      </a:cubicBezTo>
                      <a:cubicBezTo>
                        <a:pt x="118185" y="388811"/>
                        <a:pt x="19697" y="357296"/>
                        <a:pt x="0" y="349417"/>
                      </a:cubicBezTo>
                      <a:lnTo>
                        <a:pt x="0" y="349417"/>
                      </a:lnTo>
                      <a:lnTo>
                        <a:pt x="0" y="349417"/>
                      </a:lnTo>
                      <a:cubicBezTo>
                        <a:pt x="66971" y="286385"/>
                        <a:pt x="133942" y="243051"/>
                        <a:pt x="133942" y="243051"/>
                      </a:cubicBezTo>
                      <a:lnTo>
                        <a:pt x="133942" y="243051"/>
                      </a:lnTo>
                      <a:lnTo>
                        <a:pt x="133942" y="243051"/>
                      </a:lnTo>
                      <a:cubicBezTo>
                        <a:pt x="279703" y="136685"/>
                        <a:pt x="358493" y="81532"/>
                        <a:pt x="433343" y="46076"/>
                      </a:cubicBezTo>
                      <a:cubicBezTo>
                        <a:pt x="449101" y="38198"/>
                        <a:pt x="464859" y="30319"/>
                        <a:pt x="480617" y="22440"/>
                      </a:cubicBezTo>
                      <a:cubicBezTo>
                        <a:pt x="571225" y="-16955"/>
                        <a:pt x="697289" y="6682"/>
                        <a:pt x="724865" y="10621"/>
                      </a:cubicBezTo>
                      <a:cubicBezTo>
                        <a:pt x="752441" y="18500"/>
                        <a:pt x="772139" y="22440"/>
                        <a:pt x="795776" y="22440"/>
                      </a:cubicBezTo>
                      <a:cubicBezTo>
                        <a:pt x="807594" y="22440"/>
                        <a:pt x="827292" y="22440"/>
                        <a:pt x="839110" y="26379"/>
                      </a:cubicBezTo>
                      <a:cubicBezTo>
                        <a:pt x="854868" y="30319"/>
                        <a:pt x="862747" y="42137"/>
                        <a:pt x="870626" y="57895"/>
                      </a:cubicBezTo>
                      <a:cubicBezTo>
                        <a:pt x="870626" y="61834"/>
                        <a:pt x="874565" y="65774"/>
                        <a:pt x="874565" y="69713"/>
                      </a:cubicBezTo>
                      <a:lnTo>
                        <a:pt x="874565" y="69713"/>
                      </a:lnTo>
                      <a:lnTo>
                        <a:pt x="862747" y="101229"/>
                      </a:lnTo>
                      <a:lnTo>
                        <a:pt x="862747" y="101229"/>
                      </a:lnTo>
                      <a:lnTo>
                        <a:pt x="862747" y="101229"/>
                      </a:lnTo>
                      <a:cubicBezTo>
                        <a:pt x="870626" y="97290"/>
                        <a:pt x="839110" y="215474"/>
                        <a:pt x="563346" y="416388"/>
                      </a:cubicBezTo>
                      <a:lnTo>
                        <a:pt x="563346" y="416388"/>
                      </a:lnTo>
                      <a:lnTo>
                        <a:pt x="563346" y="416388"/>
                      </a:lnTo>
                      <a:lnTo>
                        <a:pt x="563346" y="416388"/>
                      </a:lnTo>
                      <a:lnTo>
                        <a:pt x="563346" y="416388"/>
                      </a:lnTo>
                      <a:cubicBezTo>
                        <a:pt x="701228" y="317901"/>
                        <a:pt x="776078" y="235172"/>
                        <a:pt x="819413" y="183958"/>
                      </a:cubicBezTo>
                      <a:cubicBezTo>
                        <a:pt x="839110" y="156382"/>
                        <a:pt x="850929" y="136685"/>
                        <a:pt x="858808" y="120927"/>
                      </a:cubicBezTo>
                      <a:cubicBezTo>
                        <a:pt x="862747" y="113048"/>
                        <a:pt x="862747" y="109108"/>
                        <a:pt x="866687" y="105169"/>
                      </a:cubicBezTo>
                      <a:cubicBezTo>
                        <a:pt x="866687" y="105169"/>
                        <a:pt x="866687" y="101229"/>
                        <a:pt x="866687" y="101229"/>
                      </a:cubicBezTo>
                      <a:cubicBezTo>
                        <a:pt x="866687" y="101229"/>
                        <a:pt x="866687" y="101229"/>
                        <a:pt x="866687" y="101229"/>
                      </a:cubicBezTo>
                      <a:lnTo>
                        <a:pt x="866687" y="101229"/>
                      </a:lnTo>
                      <a:lnTo>
                        <a:pt x="878505" y="69713"/>
                      </a:lnTo>
                      <a:lnTo>
                        <a:pt x="878505" y="69713"/>
                      </a:lnTo>
                      <a:lnTo>
                        <a:pt x="878505" y="69713"/>
                      </a:lnTo>
                      <a:cubicBezTo>
                        <a:pt x="878505" y="65774"/>
                        <a:pt x="874565" y="61834"/>
                        <a:pt x="874565" y="57895"/>
                      </a:cubicBezTo>
                      <a:cubicBezTo>
                        <a:pt x="866687" y="46076"/>
                        <a:pt x="858808" y="34258"/>
                        <a:pt x="843050" y="30319"/>
                      </a:cubicBezTo>
                      <a:cubicBezTo>
                        <a:pt x="827292" y="26379"/>
                        <a:pt x="811534" y="26379"/>
                        <a:pt x="799715" y="26379"/>
                      </a:cubicBezTo>
                      <a:cubicBezTo>
                        <a:pt x="772139" y="30319"/>
                        <a:pt x="752441" y="22440"/>
                        <a:pt x="724865" y="14561"/>
                      </a:cubicBezTo>
                      <a:cubicBezTo>
                        <a:pt x="697289" y="6682"/>
                        <a:pt x="575165" y="-13016"/>
                        <a:pt x="484557" y="26379"/>
                      </a:cubicBezTo>
                      <a:cubicBezTo>
                        <a:pt x="468799" y="34258"/>
                        <a:pt x="453041" y="42137"/>
                        <a:pt x="437283" y="50016"/>
                      </a:cubicBezTo>
                      <a:cubicBezTo>
                        <a:pt x="362433" y="85471"/>
                        <a:pt x="279703" y="140624"/>
                        <a:pt x="137882" y="246990"/>
                      </a:cubicBezTo>
                      <a:lnTo>
                        <a:pt x="137882" y="246990"/>
                      </a:lnTo>
                      <a:cubicBezTo>
                        <a:pt x="137882" y="246990"/>
                        <a:pt x="137882" y="246990"/>
                        <a:pt x="133942" y="250930"/>
                      </a:cubicBezTo>
                      <a:cubicBezTo>
                        <a:pt x="118185" y="258809"/>
                        <a:pt x="59092" y="302143"/>
                        <a:pt x="3939" y="357296"/>
                      </a:cubicBezTo>
                      <a:lnTo>
                        <a:pt x="3939" y="357296"/>
                      </a:lnTo>
                      <a:lnTo>
                        <a:pt x="3939" y="357296"/>
                      </a:lnTo>
                      <a:cubicBezTo>
                        <a:pt x="19697" y="361235"/>
                        <a:pt x="118185" y="396690"/>
                        <a:pt x="193035" y="518814"/>
                      </a:cubicBezTo>
                      <a:cubicBezTo>
                        <a:pt x="200914" y="530633"/>
                        <a:pt x="204853" y="542451"/>
                        <a:pt x="212732" y="554270"/>
                      </a:cubicBezTo>
                      <a:cubicBezTo>
                        <a:pt x="228490" y="581846"/>
                        <a:pt x="236369" y="609423"/>
                        <a:pt x="240309" y="629120"/>
                      </a:cubicBezTo>
                      <a:lnTo>
                        <a:pt x="240309" y="629120"/>
                      </a:lnTo>
                      <a:lnTo>
                        <a:pt x="240309" y="629120"/>
                      </a:lnTo>
                      <a:cubicBezTo>
                        <a:pt x="260006" y="621241"/>
                        <a:pt x="279703" y="613362"/>
                        <a:pt x="299401" y="601543"/>
                      </a:cubicBezTo>
                      <a:cubicBezTo>
                        <a:pt x="378190" y="562149"/>
                        <a:pt x="445162" y="518814"/>
                        <a:pt x="492436" y="483359"/>
                      </a:cubicBezTo>
                      <a:cubicBezTo>
                        <a:pt x="516072" y="467601"/>
                        <a:pt x="535770" y="451843"/>
                        <a:pt x="547588" y="440025"/>
                      </a:cubicBezTo>
                      <a:cubicBezTo>
                        <a:pt x="555467" y="436085"/>
                        <a:pt x="559407" y="432146"/>
                        <a:pt x="563346" y="428206"/>
                      </a:cubicBezTo>
                      <a:cubicBezTo>
                        <a:pt x="559407" y="416388"/>
                        <a:pt x="563346" y="416388"/>
                        <a:pt x="563346" y="416388"/>
                      </a:cubicBezTo>
                      <a:lnTo>
                        <a:pt x="563346" y="416388"/>
                      </a:lnTo>
                      <a:lnTo>
                        <a:pt x="563346" y="416388"/>
                      </a:lnTo>
                      <a:lnTo>
                        <a:pt x="563346" y="416388"/>
                      </a:lnTo>
                      <a:close/>
                    </a:path>
                  </a:pathLst>
                </a:custGeom>
                <a:solidFill>
                  <a:srgbClr val="505C63"/>
                </a:solidFill>
                <a:ln w="39379" cap="flat">
                  <a:noFill/>
                  <a:prstDash val="solid"/>
                  <a:miter/>
                </a:ln>
              </p:spPr>
              <p:txBody>
                <a:bodyPr rtlCol="0" anchor="ctr"/>
                <a:lstStyle/>
                <a:p>
                  <a:endParaRPr lang="en-US"/>
                </a:p>
              </p:txBody>
            </p:sp>
            <p:sp>
              <p:nvSpPr>
                <p:cNvPr id="3747" name="Freeform: Shape 3746">
                  <a:extLst>
                    <a:ext uri="{FF2B5EF4-FFF2-40B4-BE49-F238E27FC236}">
                      <a16:creationId xmlns:a16="http://schemas.microsoft.com/office/drawing/2014/main" xmlns="" id="{7F103206-BD85-4B49-B583-54A6ED55A288}"/>
                    </a:ext>
                  </a:extLst>
                </p:cNvPr>
                <p:cNvSpPr/>
                <p:nvPr/>
              </p:nvSpPr>
              <p:spPr>
                <a:xfrm>
                  <a:off x="13479184" y="2004548"/>
                  <a:ext cx="148684" cy="177963"/>
                </a:xfrm>
                <a:custGeom>
                  <a:avLst/>
                  <a:gdLst>
                    <a:gd name="connsiteX0" fmla="*/ 145761 w 148684"/>
                    <a:gd name="connsiteY0" fmla="*/ 110305 h 177963"/>
                    <a:gd name="connsiteX1" fmla="*/ 90608 w 148684"/>
                    <a:gd name="connsiteY1" fmla="*/ 177277 h 177963"/>
                    <a:gd name="connsiteX2" fmla="*/ 31516 w 148684"/>
                    <a:gd name="connsiteY2" fmla="*/ 122124 h 177963"/>
                    <a:gd name="connsiteX3" fmla="*/ 0 w 148684"/>
                    <a:gd name="connsiteY3" fmla="*/ 0 h 177963"/>
                    <a:gd name="connsiteX4" fmla="*/ 82729 w 148684"/>
                    <a:gd name="connsiteY4" fmla="*/ 11818 h 177963"/>
                    <a:gd name="connsiteX5" fmla="*/ 126064 w 148684"/>
                    <a:gd name="connsiteY5" fmla="*/ 23637 h 177963"/>
                    <a:gd name="connsiteX6" fmla="*/ 145761 w 148684"/>
                    <a:gd name="connsiteY6" fmla="*/ 110305 h 177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684" h="177963">
                      <a:moveTo>
                        <a:pt x="145761" y="110305"/>
                      </a:moveTo>
                      <a:cubicBezTo>
                        <a:pt x="133942" y="169398"/>
                        <a:pt x="106366" y="181216"/>
                        <a:pt x="90608" y="177277"/>
                      </a:cubicBezTo>
                      <a:cubicBezTo>
                        <a:pt x="74850" y="173337"/>
                        <a:pt x="23637" y="145761"/>
                        <a:pt x="31516" y="122124"/>
                      </a:cubicBezTo>
                      <a:cubicBezTo>
                        <a:pt x="39395" y="102426"/>
                        <a:pt x="55153" y="47274"/>
                        <a:pt x="0" y="0"/>
                      </a:cubicBezTo>
                      <a:cubicBezTo>
                        <a:pt x="39395" y="3939"/>
                        <a:pt x="66971" y="7879"/>
                        <a:pt x="82729" y="11818"/>
                      </a:cubicBezTo>
                      <a:cubicBezTo>
                        <a:pt x="98487" y="15758"/>
                        <a:pt x="114245" y="19697"/>
                        <a:pt x="126064" y="23637"/>
                      </a:cubicBezTo>
                      <a:cubicBezTo>
                        <a:pt x="130003" y="27576"/>
                        <a:pt x="157579" y="59092"/>
                        <a:pt x="145761" y="110305"/>
                      </a:cubicBezTo>
                      <a:close/>
                    </a:path>
                  </a:pathLst>
                </a:custGeom>
                <a:solidFill>
                  <a:srgbClr val="9CB2BE"/>
                </a:solidFill>
                <a:ln w="39379" cap="flat">
                  <a:noFill/>
                  <a:prstDash val="solid"/>
                  <a:miter/>
                </a:ln>
              </p:spPr>
              <p:txBody>
                <a:bodyPr rtlCol="0" anchor="ctr"/>
                <a:lstStyle/>
                <a:p>
                  <a:endParaRPr lang="en-US"/>
                </a:p>
              </p:txBody>
            </p:sp>
            <p:sp>
              <p:nvSpPr>
                <p:cNvPr id="3748" name="Freeform: Shape 3747">
                  <a:extLst>
                    <a:ext uri="{FF2B5EF4-FFF2-40B4-BE49-F238E27FC236}">
                      <a16:creationId xmlns:a16="http://schemas.microsoft.com/office/drawing/2014/main" xmlns="" id="{6706001C-A8D0-45CD-BF7B-158F56FA8364}"/>
                    </a:ext>
                  </a:extLst>
                </p:cNvPr>
                <p:cNvSpPr/>
                <p:nvPr/>
              </p:nvSpPr>
              <p:spPr>
                <a:xfrm>
                  <a:off x="13487063" y="2004548"/>
                  <a:ext cx="135528" cy="173759"/>
                </a:xfrm>
                <a:custGeom>
                  <a:avLst/>
                  <a:gdLst>
                    <a:gd name="connsiteX0" fmla="*/ 133942 w 135528"/>
                    <a:gd name="connsiteY0" fmla="*/ 102426 h 173759"/>
                    <a:gd name="connsiteX1" fmla="*/ 82729 w 135528"/>
                    <a:gd name="connsiteY1" fmla="*/ 173337 h 173759"/>
                    <a:gd name="connsiteX2" fmla="*/ 27576 w 135528"/>
                    <a:gd name="connsiteY2" fmla="*/ 122124 h 173759"/>
                    <a:gd name="connsiteX3" fmla="*/ 0 w 135528"/>
                    <a:gd name="connsiteY3" fmla="*/ 0 h 173759"/>
                    <a:gd name="connsiteX4" fmla="*/ 70911 w 135528"/>
                    <a:gd name="connsiteY4" fmla="*/ 11818 h 173759"/>
                    <a:gd name="connsiteX5" fmla="*/ 110306 w 135528"/>
                    <a:gd name="connsiteY5" fmla="*/ 19697 h 173759"/>
                    <a:gd name="connsiteX6" fmla="*/ 133942 w 135528"/>
                    <a:gd name="connsiteY6" fmla="*/ 102426 h 17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528" h="173759">
                      <a:moveTo>
                        <a:pt x="133942" y="102426"/>
                      </a:moveTo>
                      <a:cubicBezTo>
                        <a:pt x="126063" y="153640"/>
                        <a:pt x="98487" y="177277"/>
                        <a:pt x="82729" y="173337"/>
                      </a:cubicBezTo>
                      <a:cubicBezTo>
                        <a:pt x="66971" y="169398"/>
                        <a:pt x="19697" y="141821"/>
                        <a:pt x="27576" y="122124"/>
                      </a:cubicBezTo>
                      <a:cubicBezTo>
                        <a:pt x="35455" y="102426"/>
                        <a:pt x="51213" y="43334"/>
                        <a:pt x="0" y="0"/>
                      </a:cubicBezTo>
                      <a:cubicBezTo>
                        <a:pt x="35455" y="3939"/>
                        <a:pt x="63032" y="7879"/>
                        <a:pt x="70911" y="11818"/>
                      </a:cubicBezTo>
                      <a:cubicBezTo>
                        <a:pt x="86669" y="15758"/>
                        <a:pt x="98487" y="19697"/>
                        <a:pt x="110306" y="19697"/>
                      </a:cubicBezTo>
                      <a:cubicBezTo>
                        <a:pt x="118185" y="23637"/>
                        <a:pt x="141821" y="55153"/>
                        <a:pt x="133942" y="102426"/>
                      </a:cubicBezTo>
                      <a:close/>
                    </a:path>
                  </a:pathLst>
                </a:custGeom>
                <a:solidFill>
                  <a:srgbClr val="135EA2"/>
                </a:solidFill>
                <a:ln w="39379" cap="flat">
                  <a:noFill/>
                  <a:prstDash val="solid"/>
                  <a:miter/>
                </a:ln>
              </p:spPr>
              <p:txBody>
                <a:bodyPr rtlCol="0" anchor="ctr"/>
                <a:lstStyle/>
                <a:p>
                  <a:endParaRPr lang="en-US"/>
                </a:p>
              </p:txBody>
            </p:sp>
            <p:sp>
              <p:nvSpPr>
                <p:cNvPr id="3749" name="Freeform: Shape 3748">
                  <a:extLst>
                    <a:ext uri="{FF2B5EF4-FFF2-40B4-BE49-F238E27FC236}">
                      <a16:creationId xmlns:a16="http://schemas.microsoft.com/office/drawing/2014/main" xmlns="" id="{A1D0C942-0501-48E8-B549-B503C007928D}"/>
                    </a:ext>
                  </a:extLst>
                </p:cNvPr>
                <p:cNvSpPr/>
                <p:nvPr/>
              </p:nvSpPr>
              <p:spPr>
                <a:xfrm>
                  <a:off x="13487063" y="2004548"/>
                  <a:ext cx="135016" cy="173337"/>
                </a:xfrm>
                <a:custGeom>
                  <a:avLst/>
                  <a:gdLst>
                    <a:gd name="connsiteX0" fmla="*/ 133942 w 135016"/>
                    <a:gd name="connsiteY0" fmla="*/ 102426 h 173337"/>
                    <a:gd name="connsiteX1" fmla="*/ 133942 w 135016"/>
                    <a:gd name="connsiteY1" fmla="*/ 102426 h 173337"/>
                    <a:gd name="connsiteX2" fmla="*/ 98487 w 135016"/>
                    <a:gd name="connsiteY2" fmla="*/ 169398 h 173337"/>
                    <a:gd name="connsiteX3" fmla="*/ 82729 w 135016"/>
                    <a:gd name="connsiteY3" fmla="*/ 173337 h 173337"/>
                    <a:gd name="connsiteX4" fmla="*/ 55153 w 135016"/>
                    <a:gd name="connsiteY4" fmla="*/ 161519 h 173337"/>
                    <a:gd name="connsiteX5" fmla="*/ 31516 w 135016"/>
                    <a:gd name="connsiteY5" fmla="*/ 137882 h 173337"/>
                    <a:gd name="connsiteX6" fmla="*/ 31516 w 135016"/>
                    <a:gd name="connsiteY6" fmla="*/ 126063 h 173337"/>
                    <a:gd name="connsiteX7" fmla="*/ 31516 w 135016"/>
                    <a:gd name="connsiteY7" fmla="*/ 39395 h 173337"/>
                    <a:gd name="connsiteX8" fmla="*/ 3939 w 135016"/>
                    <a:gd name="connsiteY8" fmla="*/ 7879 h 173337"/>
                    <a:gd name="connsiteX9" fmla="*/ 3939 w 135016"/>
                    <a:gd name="connsiteY9" fmla="*/ 7879 h 173337"/>
                    <a:gd name="connsiteX10" fmla="*/ 3939 w 135016"/>
                    <a:gd name="connsiteY10" fmla="*/ 7879 h 173337"/>
                    <a:gd name="connsiteX11" fmla="*/ 74850 w 135016"/>
                    <a:gd name="connsiteY11" fmla="*/ 19697 h 173337"/>
                    <a:gd name="connsiteX12" fmla="*/ 114245 w 135016"/>
                    <a:gd name="connsiteY12" fmla="*/ 27576 h 173337"/>
                    <a:gd name="connsiteX13" fmla="*/ 114245 w 135016"/>
                    <a:gd name="connsiteY13" fmla="*/ 27576 h 173337"/>
                    <a:gd name="connsiteX14" fmla="*/ 126063 w 135016"/>
                    <a:gd name="connsiteY14" fmla="*/ 47274 h 173337"/>
                    <a:gd name="connsiteX15" fmla="*/ 133942 w 135016"/>
                    <a:gd name="connsiteY15" fmla="*/ 102426 h 173337"/>
                    <a:gd name="connsiteX16" fmla="*/ 133942 w 135016"/>
                    <a:gd name="connsiteY16" fmla="*/ 102426 h 173337"/>
                    <a:gd name="connsiteX17" fmla="*/ 133942 w 135016"/>
                    <a:gd name="connsiteY17" fmla="*/ 102426 h 173337"/>
                    <a:gd name="connsiteX18" fmla="*/ 122124 w 135016"/>
                    <a:gd name="connsiteY18" fmla="*/ 39395 h 173337"/>
                    <a:gd name="connsiteX19" fmla="*/ 110306 w 135016"/>
                    <a:gd name="connsiteY19" fmla="*/ 19697 h 173337"/>
                    <a:gd name="connsiteX20" fmla="*/ 110306 w 135016"/>
                    <a:gd name="connsiteY20" fmla="*/ 19697 h 173337"/>
                    <a:gd name="connsiteX21" fmla="*/ 110306 w 135016"/>
                    <a:gd name="connsiteY21" fmla="*/ 19697 h 173337"/>
                    <a:gd name="connsiteX22" fmla="*/ 70911 w 135016"/>
                    <a:gd name="connsiteY22" fmla="*/ 11818 h 173337"/>
                    <a:gd name="connsiteX23" fmla="*/ 0 w 135016"/>
                    <a:gd name="connsiteY23" fmla="*/ 0 h 173337"/>
                    <a:gd name="connsiteX24" fmla="*/ 0 w 135016"/>
                    <a:gd name="connsiteY24" fmla="*/ 0 h 173337"/>
                    <a:gd name="connsiteX25" fmla="*/ 0 w 135016"/>
                    <a:gd name="connsiteY25" fmla="*/ 0 h 173337"/>
                    <a:gd name="connsiteX26" fmla="*/ 27576 w 135016"/>
                    <a:gd name="connsiteY26" fmla="*/ 31516 h 173337"/>
                    <a:gd name="connsiteX27" fmla="*/ 27576 w 135016"/>
                    <a:gd name="connsiteY27" fmla="*/ 122124 h 173337"/>
                    <a:gd name="connsiteX28" fmla="*/ 27576 w 135016"/>
                    <a:gd name="connsiteY28" fmla="*/ 133942 h 173337"/>
                    <a:gd name="connsiteX29" fmla="*/ 51213 w 135016"/>
                    <a:gd name="connsiteY29" fmla="*/ 157579 h 173337"/>
                    <a:gd name="connsiteX30" fmla="*/ 78790 w 135016"/>
                    <a:gd name="connsiteY30" fmla="*/ 169398 h 173337"/>
                    <a:gd name="connsiteX31" fmla="*/ 94548 w 135016"/>
                    <a:gd name="connsiteY31" fmla="*/ 165458 h 173337"/>
                    <a:gd name="connsiteX32" fmla="*/ 133942 w 135016"/>
                    <a:gd name="connsiteY32" fmla="*/ 102426 h 173337"/>
                    <a:gd name="connsiteX33" fmla="*/ 133942 w 135016"/>
                    <a:gd name="connsiteY33" fmla="*/ 102426 h 173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5016" h="173337">
                      <a:moveTo>
                        <a:pt x="133942" y="102426"/>
                      </a:moveTo>
                      <a:lnTo>
                        <a:pt x="133942" y="102426"/>
                      </a:lnTo>
                      <a:cubicBezTo>
                        <a:pt x="130003" y="141821"/>
                        <a:pt x="110306" y="165458"/>
                        <a:pt x="98487" y="169398"/>
                      </a:cubicBezTo>
                      <a:cubicBezTo>
                        <a:pt x="94548" y="173337"/>
                        <a:pt x="86669" y="173337"/>
                        <a:pt x="82729" y="173337"/>
                      </a:cubicBezTo>
                      <a:cubicBezTo>
                        <a:pt x="74850" y="173337"/>
                        <a:pt x="66971" y="165458"/>
                        <a:pt x="55153" y="161519"/>
                      </a:cubicBezTo>
                      <a:cubicBezTo>
                        <a:pt x="43334" y="153640"/>
                        <a:pt x="35455" y="145761"/>
                        <a:pt x="31516" y="137882"/>
                      </a:cubicBezTo>
                      <a:cubicBezTo>
                        <a:pt x="27576" y="133942"/>
                        <a:pt x="27576" y="130003"/>
                        <a:pt x="31516" y="126063"/>
                      </a:cubicBezTo>
                      <a:cubicBezTo>
                        <a:pt x="35455" y="110305"/>
                        <a:pt x="47274" y="74850"/>
                        <a:pt x="31516" y="39395"/>
                      </a:cubicBezTo>
                      <a:cubicBezTo>
                        <a:pt x="27576" y="27576"/>
                        <a:pt x="15758" y="15758"/>
                        <a:pt x="3939" y="7879"/>
                      </a:cubicBezTo>
                      <a:cubicBezTo>
                        <a:pt x="3939" y="7879"/>
                        <a:pt x="3939" y="7879"/>
                        <a:pt x="3939" y="7879"/>
                      </a:cubicBezTo>
                      <a:cubicBezTo>
                        <a:pt x="3939" y="7879"/>
                        <a:pt x="3939" y="7879"/>
                        <a:pt x="3939" y="7879"/>
                      </a:cubicBezTo>
                      <a:cubicBezTo>
                        <a:pt x="39395" y="11818"/>
                        <a:pt x="66971" y="15758"/>
                        <a:pt x="74850" y="19697"/>
                      </a:cubicBezTo>
                      <a:cubicBezTo>
                        <a:pt x="90608" y="23637"/>
                        <a:pt x="102427" y="27576"/>
                        <a:pt x="114245" y="27576"/>
                      </a:cubicBezTo>
                      <a:lnTo>
                        <a:pt x="114245" y="27576"/>
                      </a:lnTo>
                      <a:cubicBezTo>
                        <a:pt x="114245" y="31516"/>
                        <a:pt x="122124" y="35455"/>
                        <a:pt x="126063" y="47274"/>
                      </a:cubicBezTo>
                      <a:cubicBezTo>
                        <a:pt x="130003" y="51213"/>
                        <a:pt x="137882" y="74850"/>
                        <a:pt x="133942" y="102426"/>
                      </a:cubicBezTo>
                      <a:lnTo>
                        <a:pt x="133942" y="102426"/>
                      </a:lnTo>
                      <a:lnTo>
                        <a:pt x="133942" y="102426"/>
                      </a:lnTo>
                      <a:cubicBezTo>
                        <a:pt x="137882" y="74850"/>
                        <a:pt x="130003" y="55153"/>
                        <a:pt x="122124" y="39395"/>
                      </a:cubicBezTo>
                      <a:cubicBezTo>
                        <a:pt x="118185" y="31516"/>
                        <a:pt x="114245" y="23637"/>
                        <a:pt x="110306" y="19697"/>
                      </a:cubicBezTo>
                      <a:lnTo>
                        <a:pt x="110306" y="19697"/>
                      </a:lnTo>
                      <a:lnTo>
                        <a:pt x="110306" y="19697"/>
                      </a:lnTo>
                      <a:cubicBezTo>
                        <a:pt x="98487" y="15758"/>
                        <a:pt x="82729" y="11818"/>
                        <a:pt x="70911" y="11818"/>
                      </a:cubicBezTo>
                      <a:cubicBezTo>
                        <a:pt x="59092" y="7879"/>
                        <a:pt x="31516" y="3939"/>
                        <a:pt x="0" y="0"/>
                      </a:cubicBezTo>
                      <a:lnTo>
                        <a:pt x="0" y="0"/>
                      </a:lnTo>
                      <a:lnTo>
                        <a:pt x="0" y="0"/>
                      </a:lnTo>
                      <a:cubicBezTo>
                        <a:pt x="11818" y="11818"/>
                        <a:pt x="19697" y="19697"/>
                        <a:pt x="27576" y="31516"/>
                      </a:cubicBezTo>
                      <a:cubicBezTo>
                        <a:pt x="47274" y="66971"/>
                        <a:pt x="35455" y="106366"/>
                        <a:pt x="27576" y="122124"/>
                      </a:cubicBezTo>
                      <a:cubicBezTo>
                        <a:pt x="27576" y="126063"/>
                        <a:pt x="27576" y="130003"/>
                        <a:pt x="27576" y="133942"/>
                      </a:cubicBezTo>
                      <a:cubicBezTo>
                        <a:pt x="31516" y="141821"/>
                        <a:pt x="43334" y="149700"/>
                        <a:pt x="51213" y="157579"/>
                      </a:cubicBezTo>
                      <a:cubicBezTo>
                        <a:pt x="63032" y="165458"/>
                        <a:pt x="74850" y="169398"/>
                        <a:pt x="78790" y="169398"/>
                      </a:cubicBezTo>
                      <a:cubicBezTo>
                        <a:pt x="82729" y="169398"/>
                        <a:pt x="86669" y="169398"/>
                        <a:pt x="94548" y="165458"/>
                      </a:cubicBezTo>
                      <a:cubicBezTo>
                        <a:pt x="110306" y="161519"/>
                        <a:pt x="130003" y="137882"/>
                        <a:pt x="133942" y="102426"/>
                      </a:cubicBezTo>
                      <a:lnTo>
                        <a:pt x="133942" y="102426"/>
                      </a:lnTo>
                      <a:close/>
                    </a:path>
                  </a:pathLst>
                </a:custGeom>
                <a:solidFill>
                  <a:srgbClr val="07365F"/>
                </a:solidFill>
                <a:ln w="39379" cap="flat">
                  <a:noFill/>
                  <a:prstDash val="solid"/>
                  <a:miter/>
                </a:ln>
              </p:spPr>
              <p:txBody>
                <a:bodyPr rtlCol="0" anchor="ctr"/>
                <a:lstStyle/>
                <a:p>
                  <a:endParaRPr lang="en-US"/>
                </a:p>
              </p:txBody>
            </p:sp>
            <p:sp>
              <p:nvSpPr>
                <p:cNvPr id="3750" name="Freeform: Shape 3749">
                  <a:extLst>
                    <a:ext uri="{FF2B5EF4-FFF2-40B4-BE49-F238E27FC236}">
                      <a16:creationId xmlns:a16="http://schemas.microsoft.com/office/drawing/2014/main" xmlns="" id="{84812102-D24A-4200-9830-33BB5FDFBDBF}"/>
                    </a:ext>
                  </a:extLst>
                </p:cNvPr>
                <p:cNvSpPr/>
                <p:nvPr/>
              </p:nvSpPr>
              <p:spPr>
                <a:xfrm>
                  <a:off x="13487063" y="2004548"/>
                  <a:ext cx="135528" cy="173759"/>
                </a:xfrm>
                <a:custGeom>
                  <a:avLst/>
                  <a:gdLst>
                    <a:gd name="connsiteX0" fmla="*/ 133942 w 135528"/>
                    <a:gd name="connsiteY0" fmla="*/ 102426 h 173759"/>
                    <a:gd name="connsiteX1" fmla="*/ 82729 w 135528"/>
                    <a:gd name="connsiteY1" fmla="*/ 173337 h 173759"/>
                    <a:gd name="connsiteX2" fmla="*/ 27576 w 135528"/>
                    <a:gd name="connsiteY2" fmla="*/ 122124 h 173759"/>
                    <a:gd name="connsiteX3" fmla="*/ 0 w 135528"/>
                    <a:gd name="connsiteY3" fmla="*/ 0 h 173759"/>
                    <a:gd name="connsiteX4" fmla="*/ 70911 w 135528"/>
                    <a:gd name="connsiteY4" fmla="*/ 11818 h 173759"/>
                    <a:gd name="connsiteX5" fmla="*/ 110306 w 135528"/>
                    <a:gd name="connsiteY5" fmla="*/ 19697 h 173759"/>
                    <a:gd name="connsiteX6" fmla="*/ 133942 w 135528"/>
                    <a:gd name="connsiteY6" fmla="*/ 102426 h 17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528" h="173759">
                      <a:moveTo>
                        <a:pt x="133942" y="102426"/>
                      </a:moveTo>
                      <a:cubicBezTo>
                        <a:pt x="126063" y="153640"/>
                        <a:pt x="98487" y="177277"/>
                        <a:pt x="82729" y="173337"/>
                      </a:cubicBezTo>
                      <a:cubicBezTo>
                        <a:pt x="66971" y="169398"/>
                        <a:pt x="19697" y="141821"/>
                        <a:pt x="27576" y="122124"/>
                      </a:cubicBezTo>
                      <a:cubicBezTo>
                        <a:pt x="35455" y="102426"/>
                        <a:pt x="51213" y="43334"/>
                        <a:pt x="0" y="0"/>
                      </a:cubicBezTo>
                      <a:cubicBezTo>
                        <a:pt x="35455" y="3939"/>
                        <a:pt x="63032" y="7879"/>
                        <a:pt x="70911" y="11818"/>
                      </a:cubicBezTo>
                      <a:cubicBezTo>
                        <a:pt x="86669" y="15758"/>
                        <a:pt x="98487" y="19697"/>
                        <a:pt x="110306" y="19697"/>
                      </a:cubicBezTo>
                      <a:cubicBezTo>
                        <a:pt x="118185" y="23637"/>
                        <a:pt x="141821" y="55153"/>
                        <a:pt x="133942" y="102426"/>
                      </a:cubicBezTo>
                      <a:close/>
                    </a:path>
                  </a:pathLst>
                </a:custGeom>
                <a:solidFill>
                  <a:srgbClr val="104D85"/>
                </a:solidFill>
                <a:ln w="39379" cap="flat">
                  <a:noFill/>
                  <a:prstDash val="solid"/>
                  <a:miter/>
                </a:ln>
              </p:spPr>
              <p:txBody>
                <a:bodyPr rtlCol="0" anchor="ctr"/>
                <a:lstStyle/>
                <a:p>
                  <a:endParaRPr lang="en-US"/>
                </a:p>
              </p:txBody>
            </p:sp>
            <p:sp>
              <p:nvSpPr>
                <p:cNvPr id="3751" name="Freeform: Shape 3750">
                  <a:extLst>
                    <a:ext uri="{FF2B5EF4-FFF2-40B4-BE49-F238E27FC236}">
                      <a16:creationId xmlns:a16="http://schemas.microsoft.com/office/drawing/2014/main" xmlns="" id="{FB33B44C-560A-46A0-869C-C5F3A62F8DF6}"/>
                    </a:ext>
                  </a:extLst>
                </p:cNvPr>
                <p:cNvSpPr/>
                <p:nvPr/>
              </p:nvSpPr>
              <p:spPr>
                <a:xfrm>
                  <a:off x="13487063" y="2004548"/>
                  <a:ext cx="135016" cy="173337"/>
                </a:xfrm>
                <a:custGeom>
                  <a:avLst/>
                  <a:gdLst>
                    <a:gd name="connsiteX0" fmla="*/ 133942 w 135016"/>
                    <a:gd name="connsiteY0" fmla="*/ 102426 h 173337"/>
                    <a:gd name="connsiteX1" fmla="*/ 133942 w 135016"/>
                    <a:gd name="connsiteY1" fmla="*/ 102426 h 173337"/>
                    <a:gd name="connsiteX2" fmla="*/ 98487 w 135016"/>
                    <a:gd name="connsiteY2" fmla="*/ 169398 h 173337"/>
                    <a:gd name="connsiteX3" fmla="*/ 82729 w 135016"/>
                    <a:gd name="connsiteY3" fmla="*/ 173337 h 173337"/>
                    <a:gd name="connsiteX4" fmla="*/ 55153 w 135016"/>
                    <a:gd name="connsiteY4" fmla="*/ 161519 h 173337"/>
                    <a:gd name="connsiteX5" fmla="*/ 31516 w 135016"/>
                    <a:gd name="connsiteY5" fmla="*/ 137882 h 173337"/>
                    <a:gd name="connsiteX6" fmla="*/ 31516 w 135016"/>
                    <a:gd name="connsiteY6" fmla="*/ 126063 h 173337"/>
                    <a:gd name="connsiteX7" fmla="*/ 31516 w 135016"/>
                    <a:gd name="connsiteY7" fmla="*/ 39395 h 173337"/>
                    <a:gd name="connsiteX8" fmla="*/ 3939 w 135016"/>
                    <a:gd name="connsiteY8" fmla="*/ 7879 h 173337"/>
                    <a:gd name="connsiteX9" fmla="*/ 3939 w 135016"/>
                    <a:gd name="connsiteY9" fmla="*/ 7879 h 173337"/>
                    <a:gd name="connsiteX10" fmla="*/ 3939 w 135016"/>
                    <a:gd name="connsiteY10" fmla="*/ 7879 h 173337"/>
                    <a:gd name="connsiteX11" fmla="*/ 74850 w 135016"/>
                    <a:gd name="connsiteY11" fmla="*/ 19697 h 173337"/>
                    <a:gd name="connsiteX12" fmla="*/ 114245 w 135016"/>
                    <a:gd name="connsiteY12" fmla="*/ 27576 h 173337"/>
                    <a:gd name="connsiteX13" fmla="*/ 114245 w 135016"/>
                    <a:gd name="connsiteY13" fmla="*/ 27576 h 173337"/>
                    <a:gd name="connsiteX14" fmla="*/ 126063 w 135016"/>
                    <a:gd name="connsiteY14" fmla="*/ 47274 h 173337"/>
                    <a:gd name="connsiteX15" fmla="*/ 133942 w 135016"/>
                    <a:gd name="connsiteY15" fmla="*/ 102426 h 173337"/>
                    <a:gd name="connsiteX16" fmla="*/ 133942 w 135016"/>
                    <a:gd name="connsiteY16" fmla="*/ 102426 h 173337"/>
                    <a:gd name="connsiteX17" fmla="*/ 133942 w 135016"/>
                    <a:gd name="connsiteY17" fmla="*/ 102426 h 173337"/>
                    <a:gd name="connsiteX18" fmla="*/ 122124 w 135016"/>
                    <a:gd name="connsiteY18" fmla="*/ 39395 h 173337"/>
                    <a:gd name="connsiteX19" fmla="*/ 110306 w 135016"/>
                    <a:gd name="connsiteY19" fmla="*/ 19697 h 173337"/>
                    <a:gd name="connsiteX20" fmla="*/ 110306 w 135016"/>
                    <a:gd name="connsiteY20" fmla="*/ 19697 h 173337"/>
                    <a:gd name="connsiteX21" fmla="*/ 110306 w 135016"/>
                    <a:gd name="connsiteY21" fmla="*/ 19697 h 173337"/>
                    <a:gd name="connsiteX22" fmla="*/ 70911 w 135016"/>
                    <a:gd name="connsiteY22" fmla="*/ 11818 h 173337"/>
                    <a:gd name="connsiteX23" fmla="*/ 0 w 135016"/>
                    <a:gd name="connsiteY23" fmla="*/ 0 h 173337"/>
                    <a:gd name="connsiteX24" fmla="*/ 0 w 135016"/>
                    <a:gd name="connsiteY24" fmla="*/ 0 h 173337"/>
                    <a:gd name="connsiteX25" fmla="*/ 0 w 135016"/>
                    <a:gd name="connsiteY25" fmla="*/ 0 h 173337"/>
                    <a:gd name="connsiteX26" fmla="*/ 27576 w 135016"/>
                    <a:gd name="connsiteY26" fmla="*/ 31516 h 173337"/>
                    <a:gd name="connsiteX27" fmla="*/ 27576 w 135016"/>
                    <a:gd name="connsiteY27" fmla="*/ 122124 h 173337"/>
                    <a:gd name="connsiteX28" fmla="*/ 27576 w 135016"/>
                    <a:gd name="connsiteY28" fmla="*/ 133942 h 173337"/>
                    <a:gd name="connsiteX29" fmla="*/ 51213 w 135016"/>
                    <a:gd name="connsiteY29" fmla="*/ 157579 h 173337"/>
                    <a:gd name="connsiteX30" fmla="*/ 78790 w 135016"/>
                    <a:gd name="connsiteY30" fmla="*/ 169398 h 173337"/>
                    <a:gd name="connsiteX31" fmla="*/ 94548 w 135016"/>
                    <a:gd name="connsiteY31" fmla="*/ 165458 h 173337"/>
                    <a:gd name="connsiteX32" fmla="*/ 133942 w 135016"/>
                    <a:gd name="connsiteY32" fmla="*/ 102426 h 173337"/>
                    <a:gd name="connsiteX33" fmla="*/ 133942 w 135016"/>
                    <a:gd name="connsiteY33" fmla="*/ 102426 h 173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5016" h="173337">
                      <a:moveTo>
                        <a:pt x="133942" y="102426"/>
                      </a:moveTo>
                      <a:lnTo>
                        <a:pt x="133942" y="102426"/>
                      </a:lnTo>
                      <a:cubicBezTo>
                        <a:pt x="130003" y="141821"/>
                        <a:pt x="110306" y="165458"/>
                        <a:pt x="98487" y="169398"/>
                      </a:cubicBezTo>
                      <a:cubicBezTo>
                        <a:pt x="94548" y="173337"/>
                        <a:pt x="86669" y="173337"/>
                        <a:pt x="82729" y="173337"/>
                      </a:cubicBezTo>
                      <a:cubicBezTo>
                        <a:pt x="74850" y="173337"/>
                        <a:pt x="66971" y="165458"/>
                        <a:pt x="55153" y="161519"/>
                      </a:cubicBezTo>
                      <a:cubicBezTo>
                        <a:pt x="43334" y="153640"/>
                        <a:pt x="35455" y="145761"/>
                        <a:pt x="31516" y="137882"/>
                      </a:cubicBezTo>
                      <a:cubicBezTo>
                        <a:pt x="27576" y="133942"/>
                        <a:pt x="27576" y="130003"/>
                        <a:pt x="31516" y="126063"/>
                      </a:cubicBezTo>
                      <a:cubicBezTo>
                        <a:pt x="35455" y="110305"/>
                        <a:pt x="47274" y="74850"/>
                        <a:pt x="31516" y="39395"/>
                      </a:cubicBezTo>
                      <a:cubicBezTo>
                        <a:pt x="27576" y="27576"/>
                        <a:pt x="15758" y="15758"/>
                        <a:pt x="3939" y="7879"/>
                      </a:cubicBezTo>
                      <a:cubicBezTo>
                        <a:pt x="3939" y="7879"/>
                        <a:pt x="3939" y="7879"/>
                        <a:pt x="3939" y="7879"/>
                      </a:cubicBezTo>
                      <a:cubicBezTo>
                        <a:pt x="3939" y="7879"/>
                        <a:pt x="3939" y="7879"/>
                        <a:pt x="3939" y="7879"/>
                      </a:cubicBezTo>
                      <a:cubicBezTo>
                        <a:pt x="39395" y="11818"/>
                        <a:pt x="66971" y="15758"/>
                        <a:pt x="74850" y="19697"/>
                      </a:cubicBezTo>
                      <a:cubicBezTo>
                        <a:pt x="90608" y="23637"/>
                        <a:pt x="102427" y="27576"/>
                        <a:pt x="114245" y="27576"/>
                      </a:cubicBezTo>
                      <a:lnTo>
                        <a:pt x="114245" y="27576"/>
                      </a:lnTo>
                      <a:cubicBezTo>
                        <a:pt x="114245" y="31516"/>
                        <a:pt x="122124" y="35455"/>
                        <a:pt x="126063" y="47274"/>
                      </a:cubicBezTo>
                      <a:cubicBezTo>
                        <a:pt x="130003" y="51213"/>
                        <a:pt x="137882" y="74850"/>
                        <a:pt x="133942" y="102426"/>
                      </a:cubicBezTo>
                      <a:lnTo>
                        <a:pt x="133942" y="102426"/>
                      </a:lnTo>
                      <a:lnTo>
                        <a:pt x="133942" y="102426"/>
                      </a:lnTo>
                      <a:cubicBezTo>
                        <a:pt x="137882" y="74850"/>
                        <a:pt x="130003" y="55153"/>
                        <a:pt x="122124" y="39395"/>
                      </a:cubicBezTo>
                      <a:cubicBezTo>
                        <a:pt x="118185" y="31516"/>
                        <a:pt x="114245" y="23637"/>
                        <a:pt x="110306" y="19697"/>
                      </a:cubicBezTo>
                      <a:lnTo>
                        <a:pt x="110306" y="19697"/>
                      </a:lnTo>
                      <a:lnTo>
                        <a:pt x="110306" y="19697"/>
                      </a:lnTo>
                      <a:cubicBezTo>
                        <a:pt x="98487" y="15758"/>
                        <a:pt x="82729" y="11818"/>
                        <a:pt x="70911" y="11818"/>
                      </a:cubicBezTo>
                      <a:cubicBezTo>
                        <a:pt x="59092" y="7879"/>
                        <a:pt x="31516" y="3939"/>
                        <a:pt x="0" y="0"/>
                      </a:cubicBezTo>
                      <a:lnTo>
                        <a:pt x="0" y="0"/>
                      </a:lnTo>
                      <a:lnTo>
                        <a:pt x="0" y="0"/>
                      </a:lnTo>
                      <a:cubicBezTo>
                        <a:pt x="11818" y="11818"/>
                        <a:pt x="19697" y="19697"/>
                        <a:pt x="27576" y="31516"/>
                      </a:cubicBezTo>
                      <a:cubicBezTo>
                        <a:pt x="47274" y="66971"/>
                        <a:pt x="35455" y="106366"/>
                        <a:pt x="27576" y="122124"/>
                      </a:cubicBezTo>
                      <a:cubicBezTo>
                        <a:pt x="27576" y="126063"/>
                        <a:pt x="27576" y="130003"/>
                        <a:pt x="27576" y="133942"/>
                      </a:cubicBezTo>
                      <a:cubicBezTo>
                        <a:pt x="31516" y="141821"/>
                        <a:pt x="43334" y="149700"/>
                        <a:pt x="51213" y="157579"/>
                      </a:cubicBezTo>
                      <a:cubicBezTo>
                        <a:pt x="63032" y="165458"/>
                        <a:pt x="74850" y="169398"/>
                        <a:pt x="78790" y="169398"/>
                      </a:cubicBezTo>
                      <a:cubicBezTo>
                        <a:pt x="82729" y="169398"/>
                        <a:pt x="86669" y="169398"/>
                        <a:pt x="94548" y="165458"/>
                      </a:cubicBezTo>
                      <a:cubicBezTo>
                        <a:pt x="110306" y="161519"/>
                        <a:pt x="130003" y="137882"/>
                        <a:pt x="133942" y="102426"/>
                      </a:cubicBezTo>
                      <a:lnTo>
                        <a:pt x="133942" y="102426"/>
                      </a:lnTo>
                      <a:close/>
                    </a:path>
                  </a:pathLst>
                </a:custGeom>
                <a:solidFill>
                  <a:srgbClr val="07365F"/>
                </a:solidFill>
                <a:ln w="39379" cap="flat">
                  <a:noFill/>
                  <a:prstDash val="solid"/>
                  <a:miter/>
                </a:ln>
              </p:spPr>
              <p:txBody>
                <a:bodyPr rtlCol="0" anchor="ctr"/>
                <a:lstStyle/>
                <a:p>
                  <a:endParaRPr lang="en-US"/>
                </a:p>
              </p:txBody>
            </p:sp>
            <p:sp>
              <p:nvSpPr>
                <p:cNvPr id="3752" name="Freeform: Shape 3751">
                  <a:extLst>
                    <a:ext uri="{FF2B5EF4-FFF2-40B4-BE49-F238E27FC236}">
                      <a16:creationId xmlns:a16="http://schemas.microsoft.com/office/drawing/2014/main" xmlns="" id="{D8ABEBB9-3423-45F4-9162-205494482ED1}"/>
                    </a:ext>
                  </a:extLst>
                </p:cNvPr>
                <p:cNvSpPr/>
                <p:nvPr/>
              </p:nvSpPr>
              <p:spPr>
                <a:xfrm>
                  <a:off x="13500961" y="2008488"/>
                  <a:ext cx="122989" cy="145370"/>
                </a:xfrm>
                <a:custGeom>
                  <a:avLst/>
                  <a:gdLst>
                    <a:gd name="connsiteX0" fmla="*/ 13679 w 122989"/>
                    <a:gd name="connsiteY0" fmla="*/ 0 h 145370"/>
                    <a:gd name="connsiteX1" fmla="*/ 1860 w 122989"/>
                    <a:gd name="connsiteY1" fmla="*/ 3939 h 145370"/>
                    <a:gd name="connsiteX2" fmla="*/ 29437 w 122989"/>
                    <a:gd name="connsiteY2" fmla="*/ 70911 h 145370"/>
                    <a:gd name="connsiteX3" fmla="*/ 33376 w 122989"/>
                    <a:gd name="connsiteY3" fmla="*/ 137882 h 145370"/>
                    <a:gd name="connsiteX4" fmla="*/ 120045 w 122989"/>
                    <a:gd name="connsiteY4" fmla="*/ 102426 h 145370"/>
                    <a:gd name="connsiteX5" fmla="*/ 104287 w 122989"/>
                    <a:gd name="connsiteY5" fmla="*/ 15758 h 145370"/>
                    <a:gd name="connsiteX6" fmla="*/ 13679 w 122989"/>
                    <a:gd name="connsiteY6" fmla="*/ 0 h 145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989" h="145370">
                      <a:moveTo>
                        <a:pt x="13679" y="0"/>
                      </a:moveTo>
                      <a:cubicBezTo>
                        <a:pt x="13679" y="0"/>
                        <a:pt x="-6019" y="0"/>
                        <a:pt x="1860" y="3939"/>
                      </a:cubicBezTo>
                      <a:cubicBezTo>
                        <a:pt x="5800" y="7879"/>
                        <a:pt x="25497" y="31516"/>
                        <a:pt x="29437" y="70911"/>
                      </a:cubicBezTo>
                      <a:cubicBezTo>
                        <a:pt x="29437" y="110305"/>
                        <a:pt x="17618" y="122124"/>
                        <a:pt x="33376" y="137882"/>
                      </a:cubicBezTo>
                      <a:cubicBezTo>
                        <a:pt x="49134" y="153640"/>
                        <a:pt x="104287" y="145761"/>
                        <a:pt x="120045" y="102426"/>
                      </a:cubicBezTo>
                      <a:cubicBezTo>
                        <a:pt x="131863" y="59092"/>
                        <a:pt x="104287" y="19697"/>
                        <a:pt x="104287" y="15758"/>
                      </a:cubicBezTo>
                      <a:cubicBezTo>
                        <a:pt x="96408" y="19697"/>
                        <a:pt x="37316" y="3939"/>
                        <a:pt x="13679" y="0"/>
                      </a:cubicBezTo>
                      <a:close/>
                    </a:path>
                  </a:pathLst>
                </a:custGeom>
                <a:solidFill>
                  <a:srgbClr val="0067A9"/>
                </a:solidFill>
                <a:ln w="39379" cap="flat">
                  <a:noFill/>
                  <a:prstDash val="solid"/>
                  <a:miter/>
                </a:ln>
              </p:spPr>
              <p:txBody>
                <a:bodyPr rtlCol="0" anchor="ctr"/>
                <a:lstStyle/>
                <a:p>
                  <a:endParaRPr lang="en-US"/>
                </a:p>
              </p:txBody>
            </p:sp>
            <p:sp>
              <p:nvSpPr>
                <p:cNvPr id="3753" name="Freeform: Shape 3752">
                  <a:extLst>
                    <a:ext uri="{FF2B5EF4-FFF2-40B4-BE49-F238E27FC236}">
                      <a16:creationId xmlns:a16="http://schemas.microsoft.com/office/drawing/2014/main" xmlns="" id="{C40A7B9C-A5FE-4BAA-869A-7BA794E193FC}"/>
                    </a:ext>
                  </a:extLst>
                </p:cNvPr>
                <p:cNvSpPr/>
                <p:nvPr/>
              </p:nvSpPr>
              <p:spPr>
                <a:xfrm>
                  <a:off x="13538277" y="2130612"/>
                  <a:ext cx="74850" cy="44279"/>
                </a:xfrm>
                <a:custGeom>
                  <a:avLst/>
                  <a:gdLst>
                    <a:gd name="connsiteX0" fmla="*/ 74850 w 74850"/>
                    <a:gd name="connsiteY0" fmla="*/ 0 h 44279"/>
                    <a:gd name="connsiteX1" fmla="*/ 51213 w 74850"/>
                    <a:gd name="connsiteY1" fmla="*/ 35455 h 44279"/>
                    <a:gd name="connsiteX2" fmla="*/ 0 w 74850"/>
                    <a:gd name="connsiteY2" fmla="*/ 31516 h 44279"/>
                    <a:gd name="connsiteX3" fmla="*/ 47274 w 74850"/>
                    <a:gd name="connsiteY3" fmla="*/ 35455 h 44279"/>
                    <a:gd name="connsiteX4" fmla="*/ 74850 w 74850"/>
                    <a:gd name="connsiteY4" fmla="*/ 0 h 44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850" h="44279">
                      <a:moveTo>
                        <a:pt x="74850" y="0"/>
                      </a:moveTo>
                      <a:cubicBezTo>
                        <a:pt x="74850" y="0"/>
                        <a:pt x="66971" y="19697"/>
                        <a:pt x="51213" y="35455"/>
                      </a:cubicBezTo>
                      <a:cubicBezTo>
                        <a:pt x="35455" y="51213"/>
                        <a:pt x="19697" y="43334"/>
                        <a:pt x="0" y="31516"/>
                      </a:cubicBezTo>
                      <a:cubicBezTo>
                        <a:pt x="0" y="31516"/>
                        <a:pt x="27576" y="47274"/>
                        <a:pt x="47274" y="35455"/>
                      </a:cubicBezTo>
                      <a:cubicBezTo>
                        <a:pt x="66971" y="23637"/>
                        <a:pt x="74850" y="0"/>
                        <a:pt x="74850" y="0"/>
                      </a:cubicBezTo>
                      <a:close/>
                    </a:path>
                  </a:pathLst>
                </a:custGeom>
                <a:solidFill>
                  <a:srgbClr val="062F54"/>
                </a:solidFill>
                <a:ln w="39379" cap="flat">
                  <a:noFill/>
                  <a:prstDash val="solid"/>
                  <a:miter/>
                </a:ln>
              </p:spPr>
              <p:txBody>
                <a:bodyPr rtlCol="0" anchor="ctr"/>
                <a:lstStyle/>
                <a:p>
                  <a:endParaRPr lang="en-US"/>
                </a:p>
              </p:txBody>
            </p:sp>
            <p:sp>
              <p:nvSpPr>
                <p:cNvPr id="3754" name="Freeform: Shape 3753">
                  <a:extLst>
                    <a:ext uri="{FF2B5EF4-FFF2-40B4-BE49-F238E27FC236}">
                      <a16:creationId xmlns:a16="http://schemas.microsoft.com/office/drawing/2014/main" xmlns="" id="{69CF351C-BDC5-4E03-B416-3E38633D6BFF}"/>
                    </a:ext>
                  </a:extLst>
                </p:cNvPr>
                <p:cNvSpPr/>
                <p:nvPr/>
              </p:nvSpPr>
              <p:spPr>
                <a:xfrm>
                  <a:off x="13518579" y="2043943"/>
                  <a:ext cx="6647" cy="66971"/>
                </a:xfrm>
                <a:custGeom>
                  <a:avLst/>
                  <a:gdLst>
                    <a:gd name="connsiteX0" fmla="*/ 0 w 6647"/>
                    <a:gd name="connsiteY0" fmla="*/ 0 h 66971"/>
                    <a:gd name="connsiteX1" fmla="*/ 3939 w 6647"/>
                    <a:gd name="connsiteY1" fmla="*/ 66971 h 66971"/>
                    <a:gd name="connsiteX2" fmla="*/ 0 w 6647"/>
                    <a:gd name="connsiteY2" fmla="*/ 0 h 66971"/>
                  </a:gdLst>
                  <a:ahLst/>
                  <a:cxnLst>
                    <a:cxn ang="0">
                      <a:pos x="connsiteX0" y="connsiteY0"/>
                    </a:cxn>
                    <a:cxn ang="0">
                      <a:pos x="connsiteX1" y="connsiteY1"/>
                    </a:cxn>
                    <a:cxn ang="0">
                      <a:pos x="connsiteX2" y="connsiteY2"/>
                    </a:cxn>
                  </a:cxnLst>
                  <a:rect l="l" t="t" r="r" b="b"/>
                  <a:pathLst>
                    <a:path w="6647" h="66971">
                      <a:moveTo>
                        <a:pt x="0" y="0"/>
                      </a:moveTo>
                      <a:cubicBezTo>
                        <a:pt x="0" y="0"/>
                        <a:pt x="11818" y="23637"/>
                        <a:pt x="3939" y="66971"/>
                      </a:cubicBezTo>
                      <a:cubicBezTo>
                        <a:pt x="3939" y="66971"/>
                        <a:pt x="11818" y="31516"/>
                        <a:pt x="0" y="0"/>
                      </a:cubicBezTo>
                      <a:close/>
                    </a:path>
                  </a:pathLst>
                </a:custGeom>
                <a:solidFill>
                  <a:srgbClr val="062F54"/>
                </a:solidFill>
                <a:ln w="39379" cap="flat">
                  <a:noFill/>
                  <a:prstDash val="solid"/>
                  <a:miter/>
                </a:ln>
              </p:spPr>
              <p:txBody>
                <a:bodyPr rtlCol="0" anchor="ctr"/>
                <a:lstStyle/>
                <a:p>
                  <a:endParaRPr lang="en-US"/>
                </a:p>
              </p:txBody>
            </p:sp>
            <p:sp>
              <p:nvSpPr>
                <p:cNvPr id="3755" name="Freeform: Shape 3754">
                  <a:extLst>
                    <a:ext uri="{FF2B5EF4-FFF2-40B4-BE49-F238E27FC236}">
                      <a16:creationId xmlns:a16="http://schemas.microsoft.com/office/drawing/2014/main" xmlns="" id="{14193093-20F0-44D4-973F-232FA36218B5}"/>
                    </a:ext>
                  </a:extLst>
                </p:cNvPr>
                <p:cNvSpPr/>
                <p:nvPr/>
              </p:nvSpPr>
              <p:spPr>
                <a:xfrm>
                  <a:off x="13613127" y="2047883"/>
                  <a:ext cx="8682" cy="63031"/>
                </a:xfrm>
                <a:custGeom>
                  <a:avLst/>
                  <a:gdLst>
                    <a:gd name="connsiteX0" fmla="*/ 0 w 8682"/>
                    <a:gd name="connsiteY0" fmla="*/ 0 h 63031"/>
                    <a:gd name="connsiteX1" fmla="*/ 7879 w 8682"/>
                    <a:gd name="connsiteY1" fmla="*/ 63032 h 63031"/>
                    <a:gd name="connsiteX2" fmla="*/ 0 w 8682"/>
                    <a:gd name="connsiteY2" fmla="*/ 0 h 63031"/>
                  </a:gdLst>
                  <a:ahLst/>
                  <a:cxnLst>
                    <a:cxn ang="0">
                      <a:pos x="connsiteX0" y="connsiteY0"/>
                    </a:cxn>
                    <a:cxn ang="0">
                      <a:pos x="connsiteX1" y="connsiteY1"/>
                    </a:cxn>
                    <a:cxn ang="0">
                      <a:pos x="connsiteX2" y="connsiteY2"/>
                    </a:cxn>
                  </a:cxnLst>
                  <a:rect l="l" t="t" r="r" b="b"/>
                  <a:pathLst>
                    <a:path w="8682" h="63031">
                      <a:moveTo>
                        <a:pt x="0" y="0"/>
                      </a:moveTo>
                      <a:cubicBezTo>
                        <a:pt x="0" y="0"/>
                        <a:pt x="11818" y="23637"/>
                        <a:pt x="7879" y="63032"/>
                      </a:cubicBezTo>
                      <a:cubicBezTo>
                        <a:pt x="3939" y="63032"/>
                        <a:pt x="11818" y="35455"/>
                        <a:pt x="0" y="0"/>
                      </a:cubicBezTo>
                      <a:close/>
                    </a:path>
                  </a:pathLst>
                </a:custGeom>
                <a:solidFill>
                  <a:srgbClr val="062F54"/>
                </a:solidFill>
                <a:ln w="39379" cap="flat">
                  <a:noFill/>
                  <a:prstDash val="solid"/>
                  <a:miter/>
                </a:ln>
              </p:spPr>
              <p:txBody>
                <a:bodyPr rtlCol="0" anchor="ctr"/>
                <a:lstStyle/>
                <a:p>
                  <a:endParaRPr lang="en-US"/>
                </a:p>
              </p:txBody>
            </p:sp>
            <p:sp>
              <p:nvSpPr>
                <p:cNvPr id="3756" name="Freeform: Shape 3755">
                  <a:extLst>
                    <a:ext uri="{FF2B5EF4-FFF2-40B4-BE49-F238E27FC236}">
                      <a16:creationId xmlns:a16="http://schemas.microsoft.com/office/drawing/2014/main" xmlns="" id="{9A344345-B74A-49B1-95A0-501E07DAAB52}"/>
                    </a:ext>
                  </a:extLst>
                </p:cNvPr>
                <p:cNvSpPr/>
                <p:nvPr/>
              </p:nvSpPr>
              <p:spPr>
                <a:xfrm>
                  <a:off x="13506129" y="2012427"/>
                  <a:ext cx="72043" cy="52035"/>
                </a:xfrm>
                <a:custGeom>
                  <a:avLst/>
                  <a:gdLst>
                    <a:gd name="connsiteX0" fmla="*/ 63664 w 72043"/>
                    <a:gd name="connsiteY0" fmla="*/ 11819 h 52035"/>
                    <a:gd name="connsiteX1" fmla="*/ 12451 w 72043"/>
                    <a:gd name="connsiteY1" fmla="*/ 0 h 52035"/>
                    <a:gd name="connsiteX2" fmla="*/ 632 w 72043"/>
                    <a:gd name="connsiteY2" fmla="*/ 3940 h 52035"/>
                    <a:gd name="connsiteX3" fmla="*/ 20330 w 72043"/>
                    <a:gd name="connsiteY3" fmla="*/ 47274 h 52035"/>
                    <a:gd name="connsiteX4" fmla="*/ 63664 w 72043"/>
                    <a:gd name="connsiteY4" fmla="*/ 11819 h 52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043" h="52035">
                      <a:moveTo>
                        <a:pt x="63664" y="11819"/>
                      </a:moveTo>
                      <a:cubicBezTo>
                        <a:pt x="63664" y="11819"/>
                        <a:pt x="24269" y="3940"/>
                        <a:pt x="12451" y="0"/>
                      </a:cubicBezTo>
                      <a:cubicBezTo>
                        <a:pt x="12451" y="0"/>
                        <a:pt x="-3307" y="0"/>
                        <a:pt x="632" y="3940"/>
                      </a:cubicBezTo>
                      <a:cubicBezTo>
                        <a:pt x="4572" y="7879"/>
                        <a:pt x="16390" y="27576"/>
                        <a:pt x="20330" y="47274"/>
                      </a:cubicBezTo>
                      <a:cubicBezTo>
                        <a:pt x="28209" y="66971"/>
                        <a:pt x="95180" y="19697"/>
                        <a:pt x="63664" y="11819"/>
                      </a:cubicBezTo>
                      <a:close/>
                    </a:path>
                  </a:pathLst>
                </a:custGeom>
                <a:solidFill>
                  <a:srgbClr val="0088C5"/>
                </a:solidFill>
                <a:ln w="39379" cap="flat">
                  <a:noFill/>
                  <a:prstDash val="solid"/>
                  <a:miter/>
                </a:ln>
              </p:spPr>
              <p:txBody>
                <a:bodyPr rtlCol="0" anchor="ctr"/>
                <a:lstStyle/>
                <a:p>
                  <a:endParaRPr lang="en-US"/>
                </a:p>
              </p:txBody>
            </p:sp>
            <p:sp>
              <p:nvSpPr>
                <p:cNvPr id="3757" name="Freeform: Shape 3756">
                  <a:extLst>
                    <a:ext uri="{FF2B5EF4-FFF2-40B4-BE49-F238E27FC236}">
                      <a16:creationId xmlns:a16="http://schemas.microsoft.com/office/drawing/2014/main" xmlns="" id="{75C2C348-901F-455A-8EC4-6B942F302543}"/>
                    </a:ext>
                  </a:extLst>
                </p:cNvPr>
                <p:cNvSpPr/>
                <p:nvPr/>
              </p:nvSpPr>
              <p:spPr>
                <a:xfrm>
                  <a:off x="13583919" y="2040004"/>
                  <a:ext cx="17389" cy="19697"/>
                </a:xfrm>
                <a:custGeom>
                  <a:avLst/>
                  <a:gdLst>
                    <a:gd name="connsiteX0" fmla="*/ 5571 w 17389"/>
                    <a:gd name="connsiteY0" fmla="*/ 0 h 19697"/>
                    <a:gd name="connsiteX1" fmla="*/ 13450 w 17389"/>
                    <a:gd name="connsiteY1" fmla="*/ 0 h 19697"/>
                    <a:gd name="connsiteX2" fmla="*/ 17390 w 17389"/>
                    <a:gd name="connsiteY2" fmla="*/ 7879 h 19697"/>
                    <a:gd name="connsiteX3" fmla="*/ 13450 w 17389"/>
                    <a:gd name="connsiteY3" fmla="*/ 15758 h 19697"/>
                    <a:gd name="connsiteX4" fmla="*/ 5571 w 17389"/>
                    <a:gd name="connsiteY4" fmla="*/ 19697 h 19697"/>
                    <a:gd name="connsiteX5" fmla="*/ 1632 w 17389"/>
                    <a:gd name="connsiteY5" fmla="*/ 11818 h 19697"/>
                    <a:gd name="connsiteX6" fmla="*/ 5571 w 17389"/>
                    <a:gd name="connsiteY6" fmla="*/ 0 h 19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389" h="19697">
                      <a:moveTo>
                        <a:pt x="5571" y="0"/>
                      </a:moveTo>
                      <a:cubicBezTo>
                        <a:pt x="9511" y="0"/>
                        <a:pt x="9511" y="0"/>
                        <a:pt x="13450" y="0"/>
                      </a:cubicBezTo>
                      <a:cubicBezTo>
                        <a:pt x="13450" y="0"/>
                        <a:pt x="17390" y="3940"/>
                        <a:pt x="17390" y="7879"/>
                      </a:cubicBezTo>
                      <a:cubicBezTo>
                        <a:pt x="17390" y="11818"/>
                        <a:pt x="13450" y="15758"/>
                        <a:pt x="13450" y="15758"/>
                      </a:cubicBezTo>
                      <a:cubicBezTo>
                        <a:pt x="9511" y="15758"/>
                        <a:pt x="9511" y="19697"/>
                        <a:pt x="5571" y="19697"/>
                      </a:cubicBezTo>
                      <a:cubicBezTo>
                        <a:pt x="1632" y="19697"/>
                        <a:pt x="1632" y="15758"/>
                        <a:pt x="1632" y="11818"/>
                      </a:cubicBezTo>
                      <a:cubicBezTo>
                        <a:pt x="-2308" y="7879"/>
                        <a:pt x="1632" y="0"/>
                        <a:pt x="5571" y="0"/>
                      </a:cubicBezTo>
                      <a:close/>
                    </a:path>
                  </a:pathLst>
                </a:custGeom>
                <a:solidFill>
                  <a:srgbClr val="0088C5"/>
                </a:solidFill>
                <a:ln w="39379" cap="flat">
                  <a:noFill/>
                  <a:prstDash val="solid"/>
                  <a:miter/>
                </a:ln>
              </p:spPr>
              <p:txBody>
                <a:bodyPr rtlCol="0" anchor="ctr"/>
                <a:lstStyle/>
                <a:p>
                  <a:endParaRPr lang="en-US"/>
                </a:p>
              </p:txBody>
            </p:sp>
            <p:sp>
              <p:nvSpPr>
                <p:cNvPr id="3758" name="Freeform: Shape 3757">
                  <a:extLst>
                    <a:ext uri="{FF2B5EF4-FFF2-40B4-BE49-F238E27FC236}">
                      <a16:creationId xmlns:a16="http://schemas.microsoft.com/office/drawing/2014/main" xmlns="" id="{1F0405D7-36F3-4FCB-9B46-D3615BB4F5BA}"/>
                    </a:ext>
                  </a:extLst>
                </p:cNvPr>
                <p:cNvSpPr/>
                <p:nvPr/>
              </p:nvSpPr>
              <p:spPr>
                <a:xfrm>
                  <a:off x="13079665" y="2168256"/>
                  <a:ext cx="9510" cy="7441"/>
                </a:xfrm>
                <a:custGeom>
                  <a:avLst/>
                  <a:gdLst>
                    <a:gd name="connsiteX0" fmla="*/ 1632 w 9510"/>
                    <a:gd name="connsiteY0" fmla="*/ 5690 h 7441"/>
                    <a:gd name="connsiteX1" fmla="*/ 5571 w 9510"/>
                    <a:gd name="connsiteY1" fmla="*/ 5690 h 7441"/>
                    <a:gd name="connsiteX2" fmla="*/ 9511 w 9510"/>
                    <a:gd name="connsiteY2" fmla="*/ 1751 h 7441"/>
                    <a:gd name="connsiteX3" fmla="*/ 5571 w 9510"/>
                    <a:gd name="connsiteY3" fmla="*/ 1751 h 7441"/>
                    <a:gd name="connsiteX4" fmla="*/ 1632 w 9510"/>
                    <a:gd name="connsiteY4" fmla="*/ 5690 h 74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10" h="7441">
                      <a:moveTo>
                        <a:pt x="1632" y="5690"/>
                      </a:moveTo>
                      <a:cubicBezTo>
                        <a:pt x="1632" y="5690"/>
                        <a:pt x="5571" y="9630"/>
                        <a:pt x="5571" y="5690"/>
                      </a:cubicBezTo>
                      <a:cubicBezTo>
                        <a:pt x="9511" y="5690"/>
                        <a:pt x="9511" y="1751"/>
                        <a:pt x="9511" y="1751"/>
                      </a:cubicBezTo>
                      <a:cubicBezTo>
                        <a:pt x="9511" y="1751"/>
                        <a:pt x="5571" y="-2189"/>
                        <a:pt x="5571" y="1751"/>
                      </a:cubicBezTo>
                      <a:cubicBezTo>
                        <a:pt x="1632" y="1751"/>
                        <a:pt x="-2308" y="5690"/>
                        <a:pt x="1632" y="5690"/>
                      </a:cubicBezTo>
                      <a:close/>
                    </a:path>
                  </a:pathLst>
                </a:custGeom>
                <a:solidFill>
                  <a:srgbClr val="818D94"/>
                </a:solidFill>
                <a:ln w="39379" cap="flat">
                  <a:noFill/>
                  <a:prstDash val="solid"/>
                  <a:miter/>
                </a:ln>
              </p:spPr>
              <p:txBody>
                <a:bodyPr rtlCol="0" anchor="ctr"/>
                <a:lstStyle/>
                <a:p>
                  <a:endParaRPr lang="en-US"/>
                </a:p>
              </p:txBody>
            </p:sp>
            <p:sp>
              <p:nvSpPr>
                <p:cNvPr id="3759" name="Freeform: Shape 3758">
                  <a:extLst>
                    <a:ext uri="{FF2B5EF4-FFF2-40B4-BE49-F238E27FC236}">
                      <a16:creationId xmlns:a16="http://schemas.microsoft.com/office/drawing/2014/main" xmlns="" id="{889EF650-345E-412B-B17E-1F21BFE1C82C}"/>
                    </a:ext>
                  </a:extLst>
                </p:cNvPr>
                <p:cNvSpPr/>
                <p:nvPr/>
              </p:nvSpPr>
              <p:spPr>
                <a:xfrm rot="9206866">
                  <a:off x="13079053" y="2170539"/>
                  <a:ext cx="7878" cy="7878"/>
                </a:xfrm>
                <a:custGeom>
                  <a:avLst/>
                  <a:gdLst>
                    <a:gd name="connsiteX0" fmla="*/ 7879 w 7878"/>
                    <a:gd name="connsiteY0" fmla="*/ 3939 h 7878"/>
                    <a:gd name="connsiteX1" fmla="*/ 3939 w 7878"/>
                    <a:gd name="connsiteY1" fmla="*/ 7879 h 7878"/>
                    <a:gd name="connsiteX2" fmla="*/ 0 w 7878"/>
                    <a:gd name="connsiteY2" fmla="*/ 3939 h 7878"/>
                    <a:gd name="connsiteX3" fmla="*/ 3939 w 7878"/>
                    <a:gd name="connsiteY3" fmla="*/ 0 h 7878"/>
                    <a:gd name="connsiteX4" fmla="*/ 7879 w 7878"/>
                    <a:gd name="connsiteY4" fmla="*/ 3939 h 7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8" h="7878">
                      <a:moveTo>
                        <a:pt x="7879" y="3939"/>
                      </a:moveTo>
                      <a:cubicBezTo>
                        <a:pt x="7879" y="6115"/>
                        <a:pt x="6115" y="7879"/>
                        <a:pt x="3939" y="7879"/>
                      </a:cubicBezTo>
                      <a:cubicBezTo>
                        <a:pt x="1764" y="7879"/>
                        <a:pt x="0" y="6115"/>
                        <a:pt x="0" y="3939"/>
                      </a:cubicBezTo>
                      <a:cubicBezTo>
                        <a:pt x="0" y="1764"/>
                        <a:pt x="1764" y="0"/>
                        <a:pt x="3939" y="0"/>
                      </a:cubicBezTo>
                      <a:cubicBezTo>
                        <a:pt x="6115" y="0"/>
                        <a:pt x="7879" y="1764"/>
                        <a:pt x="7879" y="3939"/>
                      </a:cubicBezTo>
                      <a:close/>
                    </a:path>
                  </a:pathLst>
                </a:custGeom>
                <a:solidFill>
                  <a:srgbClr val="586166"/>
                </a:solidFill>
                <a:ln w="39378" cap="flat">
                  <a:noFill/>
                  <a:prstDash val="solid"/>
                  <a:miter/>
                </a:ln>
              </p:spPr>
              <p:txBody>
                <a:bodyPr rtlCol="0" anchor="ctr"/>
                <a:lstStyle/>
                <a:p>
                  <a:endParaRPr lang="en-US"/>
                </a:p>
              </p:txBody>
            </p:sp>
            <p:sp>
              <p:nvSpPr>
                <p:cNvPr id="3760" name="Freeform: Shape 3759">
                  <a:extLst>
                    <a:ext uri="{FF2B5EF4-FFF2-40B4-BE49-F238E27FC236}">
                      <a16:creationId xmlns:a16="http://schemas.microsoft.com/office/drawing/2014/main" xmlns="" id="{A766631A-7017-43BF-97A7-FEC8205025E5}"/>
                    </a:ext>
                  </a:extLst>
                </p:cNvPr>
                <p:cNvSpPr/>
                <p:nvPr/>
              </p:nvSpPr>
              <p:spPr>
                <a:xfrm>
                  <a:off x="13081297" y="2170007"/>
                  <a:ext cx="7878" cy="7878"/>
                </a:xfrm>
                <a:custGeom>
                  <a:avLst/>
                  <a:gdLst>
                    <a:gd name="connsiteX0" fmla="*/ 0 w 7878"/>
                    <a:gd name="connsiteY0" fmla="*/ 3940 h 7878"/>
                    <a:gd name="connsiteX1" fmla="*/ 0 w 7878"/>
                    <a:gd name="connsiteY1" fmla="*/ 3940 h 7878"/>
                    <a:gd name="connsiteX2" fmla="*/ 0 w 7878"/>
                    <a:gd name="connsiteY2" fmla="*/ 3940 h 7878"/>
                    <a:gd name="connsiteX3" fmla="*/ 3939 w 7878"/>
                    <a:gd name="connsiteY3" fmla="*/ 3940 h 7878"/>
                    <a:gd name="connsiteX4" fmla="*/ 3939 w 7878"/>
                    <a:gd name="connsiteY4" fmla="*/ 3940 h 7878"/>
                    <a:gd name="connsiteX5" fmla="*/ 3939 w 7878"/>
                    <a:gd name="connsiteY5" fmla="*/ 3940 h 7878"/>
                    <a:gd name="connsiteX6" fmla="*/ 3939 w 7878"/>
                    <a:gd name="connsiteY6" fmla="*/ 3940 h 7878"/>
                    <a:gd name="connsiteX7" fmla="*/ 0 w 7878"/>
                    <a:gd name="connsiteY7" fmla="*/ 3940 h 7878"/>
                    <a:gd name="connsiteX8" fmla="*/ 0 w 7878"/>
                    <a:gd name="connsiteY8" fmla="*/ 3940 h 7878"/>
                    <a:gd name="connsiteX9" fmla="*/ 0 w 7878"/>
                    <a:gd name="connsiteY9" fmla="*/ 3940 h 7878"/>
                    <a:gd name="connsiteX10" fmla="*/ 0 w 7878"/>
                    <a:gd name="connsiteY10" fmla="*/ 3940 h 7878"/>
                    <a:gd name="connsiteX11" fmla="*/ 0 w 7878"/>
                    <a:gd name="connsiteY11" fmla="*/ 3940 h 7878"/>
                    <a:gd name="connsiteX12" fmla="*/ 0 w 7878"/>
                    <a:gd name="connsiteY12" fmla="*/ 3940 h 7878"/>
                    <a:gd name="connsiteX13" fmla="*/ 0 w 7878"/>
                    <a:gd name="connsiteY13" fmla="*/ 0 h 7878"/>
                    <a:gd name="connsiteX14" fmla="*/ 3939 w 7878"/>
                    <a:gd name="connsiteY14" fmla="*/ 0 h 7878"/>
                    <a:gd name="connsiteX15" fmla="*/ 7879 w 7878"/>
                    <a:gd name="connsiteY15" fmla="*/ 0 h 7878"/>
                    <a:gd name="connsiteX16" fmla="*/ 7879 w 7878"/>
                    <a:gd name="connsiteY16" fmla="*/ 3940 h 7878"/>
                    <a:gd name="connsiteX17" fmla="*/ 7879 w 7878"/>
                    <a:gd name="connsiteY17" fmla="*/ 7879 h 7878"/>
                    <a:gd name="connsiteX18" fmla="*/ 0 w 7878"/>
                    <a:gd name="connsiteY18" fmla="*/ 3940 h 7878"/>
                    <a:gd name="connsiteX19" fmla="*/ 0 w 7878"/>
                    <a:gd name="connsiteY19" fmla="*/ 3940 h 7878"/>
                    <a:gd name="connsiteX20" fmla="*/ 0 w 7878"/>
                    <a:gd name="connsiteY20" fmla="*/ 3940 h 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878" h="7878">
                      <a:moveTo>
                        <a:pt x="0" y="3940"/>
                      </a:moveTo>
                      <a:lnTo>
                        <a:pt x="0" y="3940"/>
                      </a:lnTo>
                      <a:cubicBezTo>
                        <a:pt x="0" y="3940"/>
                        <a:pt x="0" y="3940"/>
                        <a:pt x="0" y="3940"/>
                      </a:cubicBezTo>
                      <a:cubicBezTo>
                        <a:pt x="3939" y="3940"/>
                        <a:pt x="3939" y="3940"/>
                        <a:pt x="3939" y="3940"/>
                      </a:cubicBezTo>
                      <a:cubicBezTo>
                        <a:pt x="3939" y="3940"/>
                        <a:pt x="3939" y="3940"/>
                        <a:pt x="3939" y="3940"/>
                      </a:cubicBezTo>
                      <a:cubicBezTo>
                        <a:pt x="3939" y="3940"/>
                        <a:pt x="3939" y="3940"/>
                        <a:pt x="3939" y="3940"/>
                      </a:cubicBezTo>
                      <a:cubicBezTo>
                        <a:pt x="3939" y="3940"/>
                        <a:pt x="3939" y="3940"/>
                        <a:pt x="3939" y="3940"/>
                      </a:cubicBezTo>
                      <a:cubicBezTo>
                        <a:pt x="3939" y="0"/>
                        <a:pt x="3939" y="0"/>
                        <a:pt x="0" y="3940"/>
                      </a:cubicBezTo>
                      <a:cubicBezTo>
                        <a:pt x="0" y="0"/>
                        <a:pt x="0" y="0"/>
                        <a:pt x="0" y="3940"/>
                      </a:cubicBezTo>
                      <a:cubicBezTo>
                        <a:pt x="0" y="3940"/>
                        <a:pt x="0" y="3940"/>
                        <a:pt x="0" y="3940"/>
                      </a:cubicBezTo>
                      <a:lnTo>
                        <a:pt x="0" y="3940"/>
                      </a:lnTo>
                      <a:lnTo>
                        <a:pt x="0" y="3940"/>
                      </a:lnTo>
                      <a:cubicBezTo>
                        <a:pt x="0" y="3940"/>
                        <a:pt x="0" y="0"/>
                        <a:pt x="0" y="3940"/>
                      </a:cubicBezTo>
                      <a:cubicBezTo>
                        <a:pt x="0" y="0"/>
                        <a:pt x="0" y="0"/>
                        <a:pt x="0" y="0"/>
                      </a:cubicBezTo>
                      <a:cubicBezTo>
                        <a:pt x="0" y="0"/>
                        <a:pt x="0" y="0"/>
                        <a:pt x="3939" y="0"/>
                      </a:cubicBezTo>
                      <a:cubicBezTo>
                        <a:pt x="3939" y="0"/>
                        <a:pt x="3939" y="0"/>
                        <a:pt x="7879" y="0"/>
                      </a:cubicBezTo>
                      <a:cubicBezTo>
                        <a:pt x="7879" y="0"/>
                        <a:pt x="7879" y="0"/>
                        <a:pt x="7879" y="3940"/>
                      </a:cubicBezTo>
                      <a:cubicBezTo>
                        <a:pt x="7879" y="3940"/>
                        <a:pt x="7879" y="3940"/>
                        <a:pt x="7879" y="7879"/>
                      </a:cubicBezTo>
                      <a:cubicBezTo>
                        <a:pt x="3939" y="3940"/>
                        <a:pt x="0" y="3940"/>
                        <a:pt x="0" y="3940"/>
                      </a:cubicBezTo>
                      <a:cubicBezTo>
                        <a:pt x="0" y="3940"/>
                        <a:pt x="0" y="3940"/>
                        <a:pt x="0" y="3940"/>
                      </a:cubicBezTo>
                      <a:lnTo>
                        <a:pt x="0" y="3940"/>
                      </a:lnTo>
                      <a:close/>
                    </a:path>
                  </a:pathLst>
                </a:custGeom>
                <a:solidFill>
                  <a:srgbClr val="505C63"/>
                </a:solidFill>
                <a:ln w="39379" cap="flat">
                  <a:noFill/>
                  <a:prstDash val="solid"/>
                  <a:miter/>
                </a:ln>
              </p:spPr>
              <p:txBody>
                <a:bodyPr rtlCol="0" anchor="ctr"/>
                <a:lstStyle/>
                <a:p>
                  <a:endParaRPr lang="en-US"/>
                </a:p>
              </p:txBody>
            </p:sp>
            <p:sp>
              <p:nvSpPr>
                <p:cNvPr id="3761" name="Freeform: Shape 3760">
                  <a:extLst>
                    <a:ext uri="{FF2B5EF4-FFF2-40B4-BE49-F238E27FC236}">
                      <a16:creationId xmlns:a16="http://schemas.microsoft.com/office/drawing/2014/main" xmlns="" id="{307148BD-1A82-4BBD-A4F9-936C97972FD1}"/>
                    </a:ext>
                  </a:extLst>
                </p:cNvPr>
                <p:cNvSpPr/>
                <p:nvPr/>
              </p:nvSpPr>
              <p:spPr>
                <a:xfrm>
                  <a:off x="13081297" y="2170007"/>
                  <a:ext cx="2954" cy="2954"/>
                </a:xfrm>
                <a:custGeom>
                  <a:avLst/>
                  <a:gdLst>
                    <a:gd name="connsiteX0" fmla="*/ 0 w 2954"/>
                    <a:gd name="connsiteY0" fmla="*/ 0 h 2954"/>
                    <a:gd name="connsiteX1" fmla="*/ 0 w 2954"/>
                    <a:gd name="connsiteY1" fmla="*/ 0 h 2954"/>
                    <a:gd name="connsiteX2" fmla="*/ 0 w 2954"/>
                    <a:gd name="connsiteY2" fmla="*/ 0 h 2954"/>
                    <a:gd name="connsiteX3" fmla="*/ 0 w 2954"/>
                    <a:gd name="connsiteY3" fmla="*/ 0 h 2954"/>
                    <a:gd name="connsiteX4" fmla="*/ 0 w 2954"/>
                    <a:gd name="connsiteY4" fmla="*/ 0 h 2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4" h="2954">
                      <a:moveTo>
                        <a:pt x="0" y="0"/>
                      </a:moveTo>
                      <a:cubicBezTo>
                        <a:pt x="0" y="3940"/>
                        <a:pt x="3939" y="3940"/>
                        <a:pt x="0" y="0"/>
                      </a:cubicBezTo>
                      <a:cubicBezTo>
                        <a:pt x="3939" y="0"/>
                        <a:pt x="3939" y="0"/>
                        <a:pt x="0" y="0"/>
                      </a:cubicBezTo>
                      <a:cubicBezTo>
                        <a:pt x="3939" y="0"/>
                        <a:pt x="3939" y="0"/>
                        <a:pt x="0" y="0"/>
                      </a:cubicBezTo>
                      <a:cubicBezTo>
                        <a:pt x="0" y="0"/>
                        <a:pt x="0" y="0"/>
                        <a:pt x="0" y="0"/>
                      </a:cubicBezTo>
                      <a:close/>
                    </a:path>
                  </a:pathLst>
                </a:custGeom>
                <a:solidFill>
                  <a:srgbClr val="9DA0A2"/>
                </a:solidFill>
                <a:ln w="39379" cap="flat">
                  <a:noFill/>
                  <a:prstDash val="solid"/>
                  <a:miter/>
                </a:ln>
              </p:spPr>
              <p:txBody>
                <a:bodyPr rtlCol="0" anchor="ctr"/>
                <a:lstStyle/>
                <a:p>
                  <a:endParaRPr lang="en-US"/>
                </a:p>
              </p:txBody>
            </p:sp>
            <p:sp>
              <p:nvSpPr>
                <p:cNvPr id="3762" name="Freeform: Shape 3761">
                  <a:extLst>
                    <a:ext uri="{FF2B5EF4-FFF2-40B4-BE49-F238E27FC236}">
                      <a16:creationId xmlns:a16="http://schemas.microsoft.com/office/drawing/2014/main" xmlns="" id="{99BCE0E1-9FBC-4DDA-B1D7-C4DE833145BE}"/>
                    </a:ext>
                  </a:extLst>
                </p:cNvPr>
                <p:cNvSpPr/>
                <p:nvPr/>
              </p:nvSpPr>
              <p:spPr>
                <a:xfrm>
                  <a:off x="13069478" y="2067580"/>
                  <a:ext cx="645080" cy="598801"/>
                </a:xfrm>
                <a:custGeom>
                  <a:avLst/>
                  <a:gdLst>
                    <a:gd name="connsiteX0" fmla="*/ 323038 w 645080"/>
                    <a:gd name="connsiteY0" fmla="*/ 350614 h 598801"/>
                    <a:gd name="connsiteX1" fmla="*/ 630317 w 645080"/>
                    <a:gd name="connsiteY1" fmla="*/ 31516 h 598801"/>
                    <a:gd name="connsiteX2" fmla="*/ 642136 w 645080"/>
                    <a:gd name="connsiteY2" fmla="*/ 0 h 598801"/>
                    <a:gd name="connsiteX3" fmla="*/ 642136 w 645080"/>
                    <a:gd name="connsiteY3" fmla="*/ 3939 h 598801"/>
                    <a:gd name="connsiteX4" fmla="*/ 626378 w 645080"/>
                    <a:gd name="connsiteY4" fmla="*/ 90608 h 598801"/>
                    <a:gd name="connsiteX5" fmla="*/ 326977 w 645080"/>
                    <a:gd name="connsiteY5" fmla="*/ 405767 h 598801"/>
                    <a:gd name="connsiteX6" fmla="*/ 3939 w 645080"/>
                    <a:gd name="connsiteY6" fmla="*/ 598801 h 598801"/>
                    <a:gd name="connsiteX7" fmla="*/ 0 w 645080"/>
                    <a:gd name="connsiteY7" fmla="*/ 555467 h 598801"/>
                    <a:gd name="connsiteX8" fmla="*/ 323038 w 645080"/>
                    <a:gd name="connsiteY8" fmla="*/ 350614 h 598801"/>
                    <a:gd name="connsiteX9" fmla="*/ 323038 w 645080"/>
                    <a:gd name="connsiteY9" fmla="*/ 350614 h 59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5080" h="598801">
                      <a:moveTo>
                        <a:pt x="323038" y="350614"/>
                      </a:moveTo>
                      <a:cubicBezTo>
                        <a:pt x="598802" y="149700"/>
                        <a:pt x="630317" y="31516"/>
                        <a:pt x="630317" y="31516"/>
                      </a:cubicBezTo>
                      <a:lnTo>
                        <a:pt x="642136" y="0"/>
                      </a:lnTo>
                      <a:cubicBezTo>
                        <a:pt x="642136" y="0"/>
                        <a:pt x="642136" y="3939"/>
                        <a:pt x="642136" y="3939"/>
                      </a:cubicBezTo>
                      <a:cubicBezTo>
                        <a:pt x="653954" y="35455"/>
                        <a:pt x="626378" y="90608"/>
                        <a:pt x="626378" y="90608"/>
                      </a:cubicBezTo>
                      <a:cubicBezTo>
                        <a:pt x="535770" y="244248"/>
                        <a:pt x="326977" y="405767"/>
                        <a:pt x="326977" y="405767"/>
                      </a:cubicBezTo>
                      <a:cubicBezTo>
                        <a:pt x="173337" y="516072"/>
                        <a:pt x="66971" y="571225"/>
                        <a:pt x="3939" y="598801"/>
                      </a:cubicBezTo>
                      <a:cubicBezTo>
                        <a:pt x="3939" y="586983"/>
                        <a:pt x="3939" y="571225"/>
                        <a:pt x="0" y="555467"/>
                      </a:cubicBezTo>
                      <a:cubicBezTo>
                        <a:pt x="181216" y="476677"/>
                        <a:pt x="323038" y="350614"/>
                        <a:pt x="323038" y="350614"/>
                      </a:cubicBezTo>
                      <a:lnTo>
                        <a:pt x="323038" y="350614"/>
                      </a:lnTo>
                      <a:close/>
                    </a:path>
                  </a:pathLst>
                </a:custGeom>
                <a:solidFill>
                  <a:srgbClr val="839EBC"/>
                </a:solidFill>
                <a:ln w="39379" cap="flat">
                  <a:noFill/>
                  <a:prstDash val="solid"/>
                  <a:miter/>
                </a:ln>
              </p:spPr>
              <p:txBody>
                <a:bodyPr rtlCol="0" anchor="ctr"/>
                <a:lstStyle/>
                <a:p>
                  <a:endParaRPr lang="en-US"/>
                </a:p>
              </p:txBody>
            </p:sp>
            <p:sp>
              <p:nvSpPr>
                <p:cNvPr id="3763" name="Freeform: Shape 3762">
                  <a:extLst>
                    <a:ext uri="{FF2B5EF4-FFF2-40B4-BE49-F238E27FC236}">
                      <a16:creationId xmlns:a16="http://schemas.microsoft.com/office/drawing/2014/main" xmlns="" id="{B30BE226-3CCB-4F70-B660-1D260610AE09}"/>
                    </a:ext>
                  </a:extLst>
                </p:cNvPr>
                <p:cNvSpPr/>
                <p:nvPr/>
              </p:nvSpPr>
              <p:spPr>
                <a:xfrm>
                  <a:off x="13065539" y="2071520"/>
                  <a:ext cx="643767" cy="594861"/>
                </a:xfrm>
                <a:custGeom>
                  <a:avLst/>
                  <a:gdLst>
                    <a:gd name="connsiteX0" fmla="*/ 326977 w 643767"/>
                    <a:gd name="connsiteY0" fmla="*/ 346675 h 594861"/>
                    <a:gd name="connsiteX1" fmla="*/ 326977 w 643767"/>
                    <a:gd name="connsiteY1" fmla="*/ 346675 h 594861"/>
                    <a:gd name="connsiteX2" fmla="*/ 583044 w 643767"/>
                    <a:gd name="connsiteY2" fmla="*/ 114245 h 594861"/>
                    <a:gd name="connsiteX3" fmla="*/ 622439 w 643767"/>
                    <a:gd name="connsiteY3" fmla="*/ 51213 h 594861"/>
                    <a:gd name="connsiteX4" fmla="*/ 630318 w 643767"/>
                    <a:gd name="connsiteY4" fmla="*/ 35455 h 594861"/>
                    <a:gd name="connsiteX5" fmla="*/ 630318 w 643767"/>
                    <a:gd name="connsiteY5" fmla="*/ 31516 h 594861"/>
                    <a:gd name="connsiteX6" fmla="*/ 630318 w 643767"/>
                    <a:gd name="connsiteY6" fmla="*/ 31516 h 594861"/>
                    <a:gd name="connsiteX7" fmla="*/ 630318 w 643767"/>
                    <a:gd name="connsiteY7" fmla="*/ 31516 h 594861"/>
                    <a:gd name="connsiteX8" fmla="*/ 642136 w 643767"/>
                    <a:gd name="connsiteY8" fmla="*/ 0 h 594861"/>
                    <a:gd name="connsiteX9" fmla="*/ 642136 w 643767"/>
                    <a:gd name="connsiteY9" fmla="*/ 0 h 594861"/>
                    <a:gd name="connsiteX10" fmla="*/ 642136 w 643767"/>
                    <a:gd name="connsiteY10" fmla="*/ 0 h 594861"/>
                    <a:gd name="connsiteX11" fmla="*/ 642136 w 643767"/>
                    <a:gd name="connsiteY11" fmla="*/ 3940 h 594861"/>
                    <a:gd name="connsiteX12" fmla="*/ 638196 w 643767"/>
                    <a:gd name="connsiteY12" fmla="*/ 59092 h 594861"/>
                    <a:gd name="connsiteX13" fmla="*/ 626378 w 643767"/>
                    <a:gd name="connsiteY13" fmla="*/ 90608 h 594861"/>
                    <a:gd name="connsiteX14" fmla="*/ 626378 w 643767"/>
                    <a:gd name="connsiteY14" fmla="*/ 90608 h 594861"/>
                    <a:gd name="connsiteX15" fmla="*/ 326977 w 643767"/>
                    <a:gd name="connsiteY15" fmla="*/ 405767 h 594861"/>
                    <a:gd name="connsiteX16" fmla="*/ 326977 w 643767"/>
                    <a:gd name="connsiteY16" fmla="*/ 405767 h 594861"/>
                    <a:gd name="connsiteX17" fmla="*/ 66971 w 643767"/>
                    <a:gd name="connsiteY17" fmla="*/ 567285 h 594861"/>
                    <a:gd name="connsiteX18" fmla="*/ 3939 w 643767"/>
                    <a:gd name="connsiteY18" fmla="*/ 594862 h 594861"/>
                    <a:gd name="connsiteX19" fmla="*/ 3939 w 643767"/>
                    <a:gd name="connsiteY19" fmla="*/ 594862 h 594861"/>
                    <a:gd name="connsiteX20" fmla="*/ 3939 w 643767"/>
                    <a:gd name="connsiteY20" fmla="*/ 594862 h 594861"/>
                    <a:gd name="connsiteX21" fmla="*/ 0 w 643767"/>
                    <a:gd name="connsiteY21" fmla="*/ 551528 h 594861"/>
                    <a:gd name="connsiteX22" fmla="*/ 0 w 643767"/>
                    <a:gd name="connsiteY22" fmla="*/ 551528 h 594861"/>
                    <a:gd name="connsiteX23" fmla="*/ 59092 w 643767"/>
                    <a:gd name="connsiteY23" fmla="*/ 523951 h 594861"/>
                    <a:gd name="connsiteX24" fmla="*/ 252127 w 643767"/>
                    <a:gd name="connsiteY24" fmla="*/ 405767 h 594861"/>
                    <a:gd name="connsiteX25" fmla="*/ 307280 w 643767"/>
                    <a:gd name="connsiteY25" fmla="*/ 362432 h 594861"/>
                    <a:gd name="connsiteX26" fmla="*/ 323038 w 643767"/>
                    <a:gd name="connsiteY26" fmla="*/ 350614 h 594861"/>
                    <a:gd name="connsiteX27" fmla="*/ 326977 w 643767"/>
                    <a:gd name="connsiteY27" fmla="*/ 346675 h 594861"/>
                    <a:gd name="connsiteX28" fmla="*/ 326977 w 643767"/>
                    <a:gd name="connsiteY28" fmla="*/ 346675 h 594861"/>
                    <a:gd name="connsiteX29" fmla="*/ 326977 w 643767"/>
                    <a:gd name="connsiteY29" fmla="*/ 346675 h 594861"/>
                    <a:gd name="connsiteX30" fmla="*/ 326977 w 643767"/>
                    <a:gd name="connsiteY30" fmla="*/ 346675 h 594861"/>
                    <a:gd name="connsiteX31" fmla="*/ 59092 w 643767"/>
                    <a:gd name="connsiteY31" fmla="*/ 523951 h 594861"/>
                    <a:gd name="connsiteX32" fmla="*/ 0 w 643767"/>
                    <a:gd name="connsiteY32" fmla="*/ 551528 h 594861"/>
                    <a:gd name="connsiteX33" fmla="*/ 0 w 643767"/>
                    <a:gd name="connsiteY33" fmla="*/ 551528 h 594861"/>
                    <a:gd name="connsiteX34" fmla="*/ 0 w 643767"/>
                    <a:gd name="connsiteY34" fmla="*/ 551528 h 594861"/>
                    <a:gd name="connsiteX35" fmla="*/ 3939 w 643767"/>
                    <a:gd name="connsiteY35" fmla="*/ 594862 h 594861"/>
                    <a:gd name="connsiteX36" fmla="*/ 3939 w 643767"/>
                    <a:gd name="connsiteY36" fmla="*/ 594862 h 594861"/>
                    <a:gd name="connsiteX37" fmla="*/ 3939 w 643767"/>
                    <a:gd name="connsiteY37" fmla="*/ 594862 h 594861"/>
                    <a:gd name="connsiteX38" fmla="*/ 66971 w 643767"/>
                    <a:gd name="connsiteY38" fmla="*/ 567285 h 594861"/>
                    <a:gd name="connsiteX39" fmla="*/ 326977 w 643767"/>
                    <a:gd name="connsiteY39" fmla="*/ 405767 h 594861"/>
                    <a:gd name="connsiteX40" fmla="*/ 326977 w 643767"/>
                    <a:gd name="connsiteY40" fmla="*/ 405767 h 594861"/>
                    <a:gd name="connsiteX41" fmla="*/ 326977 w 643767"/>
                    <a:gd name="connsiteY41" fmla="*/ 405767 h 594861"/>
                    <a:gd name="connsiteX42" fmla="*/ 330917 w 643767"/>
                    <a:gd name="connsiteY42" fmla="*/ 405767 h 594861"/>
                    <a:gd name="connsiteX43" fmla="*/ 626378 w 643767"/>
                    <a:gd name="connsiteY43" fmla="*/ 90608 h 594861"/>
                    <a:gd name="connsiteX44" fmla="*/ 626378 w 643767"/>
                    <a:gd name="connsiteY44" fmla="*/ 90608 h 594861"/>
                    <a:gd name="connsiteX45" fmla="*/ 626378 w 643767"/>
                    <a:gd name="connsiteY45" fmla="*/ 90608 h 594861"/>
                    <a:gd name="connsiteX46" fmla="*/ 626378 w 643767"/>
                    <a:gd name="connsiteY46" fmla="*/ 86669 h 594861"/>
                    <a:gd name="connsiteX47" fmla="*/ 638196 w 643767"/>
                    <a:gd name="connsiteY47" fmla="*/ 51213 h 594861"/>
                    <a:gd name="connsiteX48" fmla="*/ 642136 w 643767"/>
                    <a:gd name="connsiteY48" fmla="*/ 3940 h 594861"/>
                    <a:gd name="connsiteX49" fmla="*/ 642136 w 643767"/>
                    <a:gd name="connsiteY49" fmla="*/ 0 h 594861"/>
                    <a:gd name="connsiteX50" fmla="*/ 642136 w 643767"/>
                    <a:gd name="connsiteY50" fmla="*/ 0 h 594861"/>
                    <a:gd name="connsiteX51" fmla="*/ 642136 w 643767"/>
                    <a:gd name="connsiteY51" fmla="*/ 0 h 594861"/>
                    <a:gd name="connsiteX52" fmla="*/ 630318 w 643767"/>
                    <a:gd name="connsiteY52" fmla="*/ 31516 h 594861"/>
                    <a:gd name="connsiteX53" fmla="*/ 630318 w 643767"/>
                    <a:gd name="connsiteY53" fmla="*/ 31516 h 594861"/>
                    <a:gd name="connsiteX54" fmla="*/ 630318 w 643767"/>
                    <a:gd name="connsiteY54" fmla="*/ 31516 h 594861"/>
                    <a:gd name="connsiteX55" fmla="*/ 326977 w 643767"/>
                    <a:gd name="connsiteY55" fmla="*/ 346675 h 594861"/>
                    <a:gd name="connsiteX56" fmla="*/ 326977 w 643767"/>
                    <a:gd name="connsiteY56" fmla="*/ 346675 h 594861"/>
                    <a:gd name="connsiteX57" fmla="*/ 326977 w 643767"/>
                    <a:gd name="connsiteY57" fmla="*/ 346675 h 594861"/>
                    <a:gd name="connsiteX58" fmla="*/ 326977 w 643767"/>
                    <a:gd name="connsiteY58" fmla="*/ 346675 h 594861"/>
                    <a:gd name="connsiteX59" fmla="*/ 326977 w 643767"/>
                    <a:gd name="connsiteY59" fmla="*/ 346675 h 594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643767" h="594861">
                      <a:moveTo>
                        <a:pt x="326977" y="346675"/>
                      </a:moveTo>
                      <a:lnTo>
                        <a:pt x="326977" y="346675"/>
                      </a:lnTo>
                      <a:cubicBezTo>
                        <a:pt x="464859" y="248187"/>
                        <a:pt x="539709" y="165458"/>
                        <a:pt x="583044" y="114245"/>
                      </a:cubicBezTo>
                      <a:cubicBezTo>
                        <a:pt x="602741" y="86669"/>
                        <a:pt x="614560" y="66971"/>
                        <a:pt x="622439" y="51213"/>
                      </a:cubicBezTo>
                      <a:cubicBezTo>
                        <a:pt x="626378" y="43334"/>
                        <a:pt x="626378" y="39395"/>
                        <a:pt x="630318" y="35455"/>
                      </a:cubicBezTo>
                      <a:cubicBezTo>
                        <a:pt x="630318" y="35455"/>
                        <a:pt x="630318" y="31516"/>
                        <a:pt x="630318" y="31516"/>
                      </a:cubicBezTo>
                      <a:cubicBezTo>
                        <a:pt x="630318" y="31516"/>
                        <a:pt x="630318" y="31516"/>
                        <a:pt x="630318" y="31516"/>
                      </a:cubicBezTo>
                      <a:lnTo>
                        <a:pt x="630318" y="31516"/>
                      </a:lnTo>
                      <a:lnTo>
                        <a:pt x="642136" y="0"/>
                      </a:lnTo>
                      <a:cubicBezTo>
                        <a:pt x="642136" y="0"/>
                        <a:pt x="642136" y="0"/>
                        <a:pt x="642136" y="0"/>
                      </a:cubicBezTo>
                      <a:cubicBezTo>
                        <a:pt x="642136" y="0"/>
                        <a:pt x="642136" y="0"/>
                        <a:pt x="642136" y="0"/>
                      </a:cubicBezTo>
                      <a:cubicBezTo>
                        <a:pt x="642136" y="0"/>
                        <a:pt x="642136" y="3940"/>
                        <a:pt x="642136" y="3940"/>
                      </a:cubicBezTo>
                      <a:cubicBezTo>
                        <a:pt x="646075" y="19697"/>
                        <a:pt x="642136" y="43334"/>
                        <a:pt x="638196" y="59092"/>
                      </a:cubicBezTo>
                      <a:cubicBezTo>
                        <a:pt x="634257" y="74850"/>
                        <a:pt x="626378" y="90608"/>
                        <a:pt x="626378" y="90608"/>
                      </a:cubicBezTo>
                      <a:lnTo>
                        <a:pt x="626378" y="90608"/>
                      </a:lnTo>
                      <a:cubicBezTo>
                        <a:pt x="535770" y="244248"/>
                        <a:pt x="326977" y="405767"/>
                        <a:pt x="326977" y="405767"/>
                      </a:cubicBezTo>
                      <a:lnTo>
                        <a:pt x="326977" y="405767"/>
                      </a:lnTo>
                      <a:cubicBezTo>
                        <a:pt x="216672" y="484556"/>
                        <a:pt x="130003" y="535770"/>
                        <a:pt x="66971" y="567285"/>
                      </a:cubicBezTo>
                      <a:cubicBezTo>
                        <a:pt x="43334" y="579104"/>
                        <a:pt x="19697" y="586983"/>
                        <a:pt x="3939" y="594862"/>
                      </a:cubicBezTo>
                      <a:lnTo>
                        <a:pt x="3939" y="594862"/>
                      </a:lnTo>
                      <a:lnTo>
                        <a:pt x="3939" y="594862"/>
                      </a:lnTo>
                      <a:cubicBezTo>
                        <a:pt x="3939" y="583043"/>
                        <a:pt x="3939" y="567285"/>
                        <a:pt x="0" y="551528"/>
                      </a:cubicBezTo>
                      <a:cubicBezTo>
                        <a:pt x="0" y="551528"/>
                        <a:pt x="0" y="551528"/>
                        <a:pt x="0" y="551528"/>
                      </a:cubicBezTo>
                      <a:cubicBezTo>
                        <a:pt x="19697" y="543649"/>
                        <a:pt x="39395" y="535770"/>
                        <a:pt x="59092" y="523951"/>
                      </a:cubicBezTo>
                      <a:cubicBezTo>
                        <a:pt x="137882" y="484556"/>
                        <a:pt x="204853" y="441222"/>
                        <a:pt x="252127" y="405767"/>
                      </a:cubicBezTo>
                      <a:cubicBezTo>
                        <a:pt x="275764" y="390009"/>
                        <a:pt x="295461" y="374251"/>
                        <a:pt x="307280" y="362432"/>
                      </a:cubicBezTo>
                      <a:cubicBezTo>
                        <a:pt x="315159" y="358493"/>
                        <a:pt x="319098" y="354553"/>
                        <a:pt x="323038" y="350614"/>
                      </a:cubicBezTo>
                      <a:cubicBezTo>
                        <a:pt x="323038" y="346675"/>
                        <a:pt x="326977" y="346675"/>
                        <a:pt x="326977" y="346675"/>
                      </a:cubicBezTo>
                      <a:lnTo>
                        <a:pt x="326977" y="346675"/>
                      </a:lnTo>
                      <a:lnTo>
                        <a:pt x="326977" y="346675"/>
                      </a:lnTo>
                      <a:lnTo>
                        <a:pt x="326977" y="346675"/>
                      </a:lnTo>
                      <a:cubicBezTo>
                        <a:pt x="326977" y="346675"/>
                        <a:pt x="216672" y="449101"/>
                        <a:pt x="59092" y="523951"/>
                      </a:cubicBezTo>
                      <a:cubicBezTo>
                        <a:pt x="39395" y="531830"/>
                        <a:pt x="19697" y="543649"/>
                        <a:pt x="0" y="551528"/>
                      </a:cubicBezTo>
                      <a:lnTo>
                        <a:pt x="0" y="551528"/>
                      </a:lnTo>
                      <a:lnTo>
                        <a:pt x="0" y="551528"/>
                      </a:lnTo>
                      <a:cubicBezTo>
                        <a:pt x="3939" y="567285"/>
                        <a:pt x="3939" y="583043"/>
                        <a:pt x="3939" y="594862"/>
                      </a:cubicBezTo>
                      <a:lnTo>
                        <a:pt x="3939" y="594862"/>
                      </a:lnTo>
                      <a:lnTo>
                        <a:pt x="3939" y="594862"/>
                      </a:lnTo>
                      <a:cubicBezTo>
                        <a:pt x="23637" y="586983"/>
                        <a:pt x="43334" y="579104"/>
                        <a:pt x="66971" y="567285"/>
                      </a:cubicBezTo>
                      <a:cubicBezTo>
                        <a:pt x="130003" y="535770"/>
                        <a:pt x="216672" y="484556"/>
                        <a:pt x="326977" y="405767"/>
                      </a:cubicBezTo>
                      <a:lnTo>
                        <a:pt x="326977" y="405767"/>
                      </a:lnTo>
                      <a:lnTo>
                        <a:pt x="326977" y="405767"/>
                      </a:lnTo>
                      <a:cubicBezTo>
                        <a:pt x="326977" y="405767"/>
                        <a:pt x="326977" y="405767"/>
                        <a:pt x="330917" y="405767"/>
                      </a:cubicBezTo>
                      <a:cubicBezTo>
                        <a:pt x="354554" y="386069"/>
                        <a:pt x="543649" y="236369"/>
                        <a:pt x="626378" y="90608"/>
                      </a:cubicBezTo>
                      <a:lnTo>
                        <a:pt x="626378" y="90608"/>
                      </a:lnTo>
                      <a:lnTo>
                        <a:pt x="626378" y="90608"/>
                      </a:lnTo>
                      <a:cubicBezTo>
                        <a:pt x="626378" y="90608"/>
                        <a:pt x="626378" y="90608"/>
                        <a:pt x="626378" y="86669"/>
                      </a:cubicBezTo>
                      <a:cubicBezTo>
                        <a:pt x="630318" y="82729"/>
                        <a:pt x="634257" y="66971"/>
                        <a:pt x="638196" y="51213"/>
                      </a:cubicBezTo>
                      <a:cubicBezTo>
                        <a:pt x="642136" y="35455"/>
                        <a:pt x="646075" y="15758"/>
                        <a:pt x="642136" y="3940"/>
                      </a:cubicBezTo>
                      <a:cubicBezTo>
                        <a:pt x="642136" y="3940"/>
                        <a:pt x="642136" y="0"/>
                        <a:pt x="642136" y="0"/>
                      </a:cubicBezTo>
                      <a:lnTo>
                        <a:pt x="642136" y="0"/>
                      </a:lnTo>
                      <a:lnTo>
                        <a:pt x="642136" y="0"/>
                      </a:lnTo>
                      <a:lnTo>
                        <a:pt x="630318" y="31516"/>
                      </a:lnTo>
                      <a:lnTo>
                        <a:pt x="630318" y="31516"/>
                      </a:lnTo>
                      <a:lnTo>
                        <a:pt x="630318" y="31516"/>
                      </a:lnTo>
                      <a:cubicBezTo>
                        <a:pt x="634257" y="27576"/>
                        <a:pt x="602741" y="145761"/>
                        <a:pt x="326977" y="346675"/>
                      </a:cubicBezTo>
                      <a:lnTo>
                        <a:pt x="326977" y="346675"/>
                      </a:lnTo>
                      <a:lnTo>
                        <a:pt x="326977" y="346675"/>
                      </a:lnTo>
                      <a:lnTo>
                        <a:pt x="326977" y="346675"/>
                      </a:lnTo>
                      <a:lnTo>
                        <a:pt x="326977" y="346675"/>
                      </a:lnTo>
                      <a:close/>
                    </a:path>
                  </a:pathLst>
                </a:custGeom>
                <a:solidFill>
                  <a:srgbClr val="5C5D60"/>
                </a:solidFill>
                <a:ln w="39379" cap="flat">
                  <a:noFill/>
                  <a:prstDash val="solid"/>
                  <a:miter/>
                </a:ln>
              </p:spPr>
              <p:txBody>
                <a:bodyPr rtlCol="0" anchor="ctr"/>
                <a:lstStyle/>
                <a:p>
                  <a:endParaRPr lang="en-US"/>
                </a:p>
              </p:txBody>
            </p:sp>
            <p:sp>
              <p:nvSpPr>
                <p:cNvPr id="3764" name="Freeform: Shape 3763">
                  <a:extLst>
                    <a:ext uri="{FF2B5EF4-FFF2-40B4-BE49-F238E27FC236}">
                      <a16:creationId xmlns:a16="http://schemas.microsoft.com/office/drawing/2014/main" xmlns="" id="{1834B67B-DA77-45AA-A08D-4FA6BB941F53}"/>
                    </a:ext>
                  </a:extLst>
                </p:cNvPr>
                <p:cNvSpPr/>
                <p:nvPr/>
              </p:nvSpPr>
              <p:spPr>
                <a:xfrm>
                  <a:off x="13431911" y="2118793"/>
                  <a:ext cx="275763" cy="315158"/>
                </a:xfrm>
                <a:custGeom>
                  <a:avLst/>
                  <a:gdLst>
                    <a:gd name="connsiteX0" fmla="*/ 271824 w 275763"/>
                    <a:gd name="connsiteY0" fmla="*/ 0 h 315158"/>
                    <a:gd name="connsiteX1" fmla="*/ 275764 w 275763"/>
                    <a:gd name="connsiteY1" fmla="*/ 7879 h 315158"/>
                    <a:gd name="connsiteX2" fmla="*/ 263945 w 275763"/>
                    <a:gd name="connsiteY2" fmla="*/ 35455 h 315158"/>
                    <a:gd name="connsiteX3" fmla="*/ 263945 w 275763"/>
                    <a:gd name="connsiteY3" fmla="*/ 39395 h 315158"/>
                    <a:gd name="connsiteX4" fmla="*/ 11818 w 275763"/>
                    <a:gd name="connsiteY4" fmla="*/ 315159 h 315158"/>
                    <a:gd name="connsiteX5" fmla="*/ 0 w 275763"/>
                    <a:gd name="connsiteY5" fmla="*/ 307280 h 315158"/>
                    <a:gd name="connsiteX6" fmla="*/ 271824 w 275763"/>
                    <a:gd name="connsiteY6" fmla="*/ 0 h 315158"/>
                    <a:gd name="connsiteX7" fmla="*/ 271824 w 275763"/>
                    <a:gd name="connsiteY7" fmla="*/ 0 h 315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5763" h="315158">
                      <a:moveTo>
                        <a:pt x="271824" y="0"/>
                      </a:moveTo>
                      <a:cubicBezTo>
                        <a:pt x="271824" y="3940"/>
                        <a:pt x="275764" y="3940"/>
                        <a:pt x="275764" y="7879"/>
                      </a:cubicBezTo>
                      <a:cubicBezTo>
                        <a:pt x="271824" y="19697"/>
                        <a:pt x="267885" y="31516"/>
                        <a:pt x="263945" y="35455"/>
                      </a:cubicBezTo>
                      <a:cubicBezTo>
                        <a:pt x="263945" y="35455"/>
                        <a:pt x="263945" y="39395"/>
                        <a:pt x="263945" y="39395"/>
                      </a:cubicBezTo>
                      <a:cubicBezTo>
                        <a:pt x="200914" y="145761"/>
                        <a:pt x="78790" y="260006"/>
                        <a:pt x="11818" y="315159"/>
                      </a:cubicBezTo>
                      <a:lnTo>
                        <a:pt x="0" y="307280"/>
                      </a:lnTo>
                      <a:cubicBezTo>
                        <a:pt x="173337" y="169398"/>
                        <a:pt x="267885" y="7879"/>
                        <a:pt x="271824" y="0"/>
                      </a:cubicBezTo>
                      <a:lnTo>
                        <a:pt x="271824" y="0"/>
                      </a:lnTo>
                      <a:close/>
                    </a:path>
                  </a:pathLst>
                </a:custGeom>
                <a:solidFill>
                  <a:srgbClr val="67809D"/>
                </a:solidFill>
                <a:ln w="39379" cap="flat">
                  <a:noFill/>
                  <a:prstDash val="solid"/>
                  <a:miter/>
                </a:ln>
              </p:spPr>
              <p:txBody>
                <a:bodyPr rtlCol="0" anchor="ctr"/>
                <a:lstStyle/>
                <a:p>
                  <a:endParaRPr lang="en-US"/>
                </a:p>
              </p:txBody>
            </p:sp>
            <p:sp>
              <p:nvSpPr>
                <p:cNvPr id="3765" name="Freeform: Shape 3764">
                  <a:extLst>
                    <a:ext uri="{FF2B5EF4-FFF2-40B4-BE49-F238E27FC236}">
                      <a16:creationId xmlns:a16="http://schemas.microsoft.com/office/drawing/2014/main" xmlns="" id="{3DD1D4D3-EEFA-4C28-81E9-4114FE82E51A}"/>
                    </a:ext>
                  </a:extLst>
                </p:cNvPr>
                <p:cNvSpPr/>
                <p:nvPr/>
              </p:nvSpPr>
              <p:spPr>
                <a:xfrm>
                  <a:off x="13443729" y="2126672"/>
                  <a:ext cx="263945" cy="307279"/>
                </a:xfrm>
                <a:custGeom>
                  <a:avLst/>
                  <a:gdLst>
                    <a:gd name="connsiteX0" fmla="*/ 263945 w 263945"/>
                    <a:gd name="connsiteY0" fmla="*/ 0 h 307279"/>
                    <a:gd name="connsiteX1" fmla="*/ 263945 w 263945"/>
                    <a:gd name="connsiteY1" fmla="*/ 0 h 307279"/>
                    <a:gd name="connsiteX2" fmla="*/ 263945 w 263945"/>
                    <a:gd name="connsiteY2" fmla="*/ 0 h 307279"/>
                    <a:gd name="connsiteX3" fmla="*/ 252127 w 263945"/>
                    <a:gd name="connsiteY3" fmla="*/ 31516 h 307279"/>
                    <a:gd name="connsiteX4" fmla="*/ 0 w 263945"/>
                    <a:gd name="connsiteY4" fmla="*/ 307280 h 307279"/>
                    <a:gd name="connsiteX5" fmla="*/ 0 w 263945"/>
                    <a:gd name="connsiteY5" fmla="*/ 307280 h 307279"/>
                    <a:gd name="connsiteX6" fmla="*/ 252127 w 263945"/>
                    <a:gd name="connsiteY6" fmla="*/ 31516 h 307279"/>
                    <a:gd name="connsiteX7" fmla="*/ 252127 w 263945"/>
                    <a:gd name="connsiteY7" fmla="*/ 27576 h 307279"/>
                    <a:gd name="connsiteX8" fmla="*/ 263945 w 263945"/>
                    <a:gd name="connsiteY8" fmla="*/ 0 h 307279"/>
                    <a:gd name="connsiteX9" fmla="*/ 263945 w 263945"/>
                    <a:gd name="connsiteY9" fmla="*/ 0 h 307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3945" h="307279">
                      <a:moveTo>
                        <a:pt x="263945" y="0"/>
                      </a:moveTo>
                      <a:cubicBezTo>
                        <a:pt x="263945" y="0"/>
                        <a:pt x="263945" y="0"/>
                        <a:pt x="263945" y="0"/>
                      </a:cubicBezTo>
                      <a:cubicBezTo>
                        <a:pt x="263945" y="0"/>
                        <a:pt x="263945" y="0"/>
                        <a:pt x="263945" y="0"/>
                      </a:cubicBezTo>
                      <a:cubicBezTo>
                        <a:pt x="260006" y="19697"/>
                        <a:pt x="252127" y="31516"/>
                        <a:pt x="252127" y="31516"/>
                      </a:cubicBezTo>
                      <a:cubicBezTo>
                        <a:pt x="189095" y="137882"/>
                        <a:pt x="66971" y="252127"/>
                        <a:pt x="0" y="307280"/>
                      </a:cubicBezTo>
                      <a:lnTo>
                        <a:pt x="0" y="307280"/>
                      </a:lnTo>
                      <a:cubicBezTo>
                        <a:pt x="66971" y="248187"/>
                        <a:pt x="189095" y="137882"/>
                        <a:pt x="252127" y="31516"/>
                      </a:cubicBezTo>
                      <a:cubicBezTo>
                        <a:pt x="252127" y="31516"/>
                        <a:pt x="252127" y="31516"/>
                        <a:pt x="252127" y="27576"/>
                      </a:cubicBezTo>
                      <a:cubicBezTo>
                        <a:pt x="256066" y="23637"/>
                        <a:pt x="260006" y="11818"/>
                        <a:pt x="263945" y="0"/>
                      </a:cubicBezTo>
                      <a:lnTo>
                        <a:pt x="263945" y="0"/>
                      </a:lnTo>
                      <a:close/>
                    </a:path>
                  </a:pathLst>
                </a:custGeom>
                <a:solidFill>
                  <a:srgbClr val="494B50"/>
                </a:solidFill>
                <a:ln w="39379" cap="flat">
                  <a:noFill/>
                  <a:prstDash val="solid"/>
                  <a:miter/>
                </a:ln>
              </p:spPr>
              <p:txBody>
                <a:bodyPr rtlCol="0" anchor="ctr"/>
                <a:lstStyle/>
                <a:p>
                  <a:endParaRPr lang="en-US"/>
                </a:p>
              </p:txBody>
            </p:sp>
            <p:sp>
              <p:nvSpPr>
                <p:cNvPr id="3766" name="Freeform: Shape 3765">
                  <a:extLst>
                    <a:ext uri="{FF2B5EF4-FFF2-40B4-BE49-F238E27FC236}">
                      <a16:creationId xmlns:a16="http://schemas.microsoft.com/office/drawing/2014/main" xmlns="" id="{5FEBAA7F-C1F2-4584-8209-8D2AC57D3EF7}"/>
                    </a:ext>
                  </a:extLst>
                </p:cNvPr>
                <p:cNvSpPr/>
                <p:nvPr/>
              </p:nvSpPr>
              <p:spPr>
                <a:xfrm>
                  <a:off x="13069478" y="2567894"/>
                  <a:ext cx="153639" cy="93562"/>
                </a:xfrm>
                <a:custGeom>
                  <a:avLst/>
                  <a:gdLst>
                    <a:gd name="connsiteX0" fmla="*/ 0 w 153639"/>
                    <a:gd name="connsiteY0" fmla="*/ 55153 h 93562"/>
                    <a:gd name="connsiteX1" fmla="*/ 59092 w 153639"/>
                    <a:gd name="connsiteY1" fmla="*/ 27577 h 93562"/>
                    <a:gd name="connsiteX2" fmla="*/ 102427 w 153639"/>
                    <a:gd name="connsiteY2" fmla="*/ 3940 h 93562"/>
                    <a:gd name="connsiteX3" fmla="*/ 114245 w 153639"/>
                    <a:gd name="connsiteY3" fmla="*/ 0 h 93562"/>
                    <a:gd name="connsiteX4" fmla="*/ 145761 w 153639"/>
                    <a:gd name="connsiteY4" fmla="*/ 19697 h 93562"/>
                    <a:gd name="connsiteX5" fmla="*/ 141821 w 153639"/>
                    <a:gd name="connsiteY5" fmla="*/ 19697 h 93562"/>
                    <a:gd name="connsiteX6" fmla="*/ 11818 w 153639"/>
                    <a:gd name="connsiteY6" fmla="*/ 59092 h 93562"/>
                    <a:gd name="connsiteX7" fmla="*/ 11818 w 153639"/>
                    <a:gd name="connsiteY7" fmla="*/ 59092 h 93562"/>
                    <a:gd name="connsiteX8" fmla="*/ 11818 w 153639"/>
                    <a:gd name="connsiteY8" fmla="*/ 63032 h 93562"/>
                    <a:gd name="connsiteX9" fmla="*/ 15758 w 153639"/>
                    <a:gd name="connsiteY9" fmla="*/ 90608 h 93562"/>
                    <a:gd name="connsiteX10" fmla="*/ 19697 w 153639"/>
                    <a:gd name="connsiteY10" fmla="*/ 90608 h 93562"/>
                    <a:gd name="connsiteX11" fmla="*/ 19697 w 153639"/>
                    <a:gd name="connsiteY11" fmla="*/ 90608 h 93562"/>
                    <a:gd name="connsiteX12" fmla="*/ 66971 w 153639"/>
                    <a:gd name="connsiteY12" fmla="*/ 66971 h 93562"/>
                    <a:gd name="connsiteX13" fmla="*/ 145761 w 153639"/>
                    <a:gd name="connsiteY13" fmla="*/ 23637 h 93562"/>
                    <a:gd name="connsiteX14" fmla="*/ 149700 w 153639"/>
                    <a:gd name="connsiteY14" fmla="*/ 19697 h 93562"/>
                    <a:gd name="connsiteX15" fmla="*/ 153640 w 153639"/>
                    <a:gd name="connsiteY15" fmla="*/ 19697 h 93562"/>
                    <a:gd name="connsiteX16" fmla="*/ 74850 w 153639"/>
                    <a:gd name="connsiteY16" fmla="*/ 63032 h 93562"/>
                    <a:gd name="connsiteX17" fmla="*/ 74850 w 153639"/>
                    <a:gd name="connsiteY17" fmla="*/ 63032 h 93562"/>
                    <a:gd name="connsiteX18" fmla="*/ 11818 w 153639"/>
                    <a:gd name="connsiteY18" fmla="*/ 90608 h 93562"/>
                    <a:gd name="connsiteX19" fmla="*/ 0 w 153639"/>
                    <a:gd name="connsiteY19" fmla="*/ 55153 h 93562"/>
                    <a:gd name="connsiteX20" fmla="*/ 0 w 153639"/>
                    <a:gd name="connsiteY20" fmla="*/ 55153 h 93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3639" h="93562">
                      <a:moveTo>
                        <a:pt x="0" y="55153"/>
                      </a:moveTo>
                      <a:cubicBezTo>
                        <a:pt x="19697" y="47274"/>
                        <a:pt x="39395" y="39395"/>
                        <a:pt x="59092" y="27577"/>
                      </a:cubicBezTo>
                      <a:cubicBezTo>
                        <a:pt x="74850" y="19697"/>
                        <a:pt x="86669" y="11819"/>
                        <a:pt x="102427" y="3940"/>
                      </a:cubicBezTo>
                      <a:cubicBezTo>
                        <a:pt x="106366" y="3940"/>
                        <a:pt x="110306" y="0"/>
                        <a:pt x="114245" y="0"/>
                      </a:cubicBezTo>
                      <a:cubicBezTo>
                        <a:pt x="122124" y="7879"/>
                        <a:pt x="133942" y="11819"/>
                        <a:pt x="145761" y="19697"/>
                      </a:cubicBezTo>
                      <a:cubicBezTo>
                        <a:pt x="145761" y="19697"/>
                        <a:pt x="141821" y="19697"/>
                        <a:pt x="141821" y="19697"/>
                      </a:cubicBezTo>
                      <a:cubicBezTo>
                        <a:pt x="70911" y="51213"/>
                        <a:pt x="15758" y="55153"/>
                        <a:pt x="11818" y="59092"/>
                      </a:cubicBezTo>
                      <a:cubicBezTo>
                        <a:pt x="11818" y="59092"/>
                        <a:pt x="11818" y="59092"/>
                        <a:pt x="11818" y="59092"/>
                      </a:cubicBezTo>
                      <a:cubicBezTo>
                        <a:pt x="7879" y="59092"/>
                        <a:pt x="11818" y="63032"/>
                        <a:pt x="11818" y="63032"/>
                      </a:cubicBezTo>
                      <a:cubicBezTo>
                        <a:pt x="15758" y="78790"/>
                        <a:pt x="11818" y="86669"/>
                        <a:pt x="15758" y="90608"/>
                      </a:cubicBezTo>
                      <a:cubicBezTo>
                        <a:pt x="15758" y="94548"/>
                        <a:pt x="19697" y="94548"/>
                        <a:pt x="19697" y="90608"/>
                      </a:cubicBezTo>
                      <a:cubicBezTo>
                        <a:pt x="19697" y="90608"/>
                        <a:pt x="19697" y="90608"/>
                        <a:pt x="19697" y="90608"/>
                      </a:cubicBezTo>
                      <a:cubicBezTo>
                        <a:pt x="35455" y="82729"/>
                        <a:pt x="51213" y="74850"/>
                        <a:pt x="66971" y="66971"/>
                      </a:cubicBezTo>
                      <a:cubicBezTo>
                        <a:pt x="106366" y="47274"/>
                        <a:pt x="145761" y="23637"/>
                        <a:pt x="145761" y="23637"/>
                      </a:cubicBezTo>
                      <a:cubicBezTo>
                        <a:pt x="145761" y="23637"/>
                        <a:pt x="149700" y="23637"/>
                        <a:pt x="149700" y="19697"/>
                      </a:cubicBezTo>
                      <a:cubicBezTo>
                        <a:pt x="149700" y="19697"/>
                        <a:pt x="149700" y="19697"/>
                        <a:pt x="153640" y="19697"/>
                      </a:cubicBezTo>
                      <a:cubicBezTo>
                        <a:pt x="122124" y="35455"/>
                        <a:pt x="98487" y="51213"/>
                        <a:pt x="74850" y="63032"/>
                      </a:cubicBezTo>
                      <a:lnTo>
                        <a:pt x="74850" y="63032"/>
                      </a:lnTo>
                      <a:cubicBezTo>
                        <a:pt x="51213" y="74850"/>
                        <a:pt x="31516" y="82729"/>
                        <a:pt x="11818" y="90608"/>
                      </a:cubicBezTo>
                      <a:cubicBezTo>
                        <a:pt x="3939" y="86669"/>
                        <a:pt x="3939" y="70911"/>
                        <a:pt x="0" y="55153"/>
                      </a:cubicBezTo>
                      <a:lnTo>
                        <a:pt x="0" y="55153"/>
                      </a:lnTo>
                      <a:close/>
                    </a:path>
                  </a:pathLst>
                </a:custGeom>
                <a:solidFill>
                  <a:srgbClr val="67809D"/>
                </a:solidFill>
                <a:ln w="39379" cap="flat">
                  <a:noFill/>
                  <a:prstDash val="solid"/>
                  <a:miter/>
                </a:ln>
              </p:spPr>
              <p:txBody>
                <a:bodyPr rtlCol="0" anchor="ctr"/>
                <a:lstStyle/>
                <a:p>
                  <a:endParaRPr lang="en-US"/>
                </a:p>
              </p:txBody>
            </p:sp>
            <p:sp>
              <p:nvSpPr>
                <p:cNvPr id="3767" name="Freeform: Shape 3766">
                  <a:extLst>
                    <a:ext uri="{FF2B5EF4-FFF2-40B4-BE49-F238E27FC236}">
                      <a16:creationId xmlns:a16="http://schemas.microsoft.com/office/drawing/2014/main" xmlns="" id="{82ED5F91-936A-46C0-A52C-F06DADF7D611}"/>
                    </a:ext>
                  </a:extLst>
                </p:cNvPr>
                <p:cNvSpPr/>
                <p:nvPr/>
              </p:nvSpPr>
              <p:spPr>
                <a:xfrm>
                  <a:off x="13065539" y="2575773"/>
                  <a:ext cx="145760" cy="90607"/>
                </a:xfrm>
                <a:custGeom>
                  <a:avLst/>
                  <a:gdLst>
                    <a:gd name="connsiteX0" fmla="*/ 0 w 145760"/>
                    <a:gd name="connsiteY0" fmla="*/ 47274 h 90607"/>
                    <a:gd name="connsiteX1" fmla="*/ 59092 w 145760"/>
                    <a:gd name="connsiteY1" fmla="*/ 19697 h 90607"/>
                    <a:gd name="connsiteX2" fmla="*/ 98487 w 145760"/>
                    <a:gd name="connsiteY2" fmla="*/ 0 h 90607"/>
                    <a:gd name="connsiteX3" fmla="*/ 102427 w 145760"/>
                    <a:gd name="connsiteY3" fmla="*/ 0 h 90607"/>
                    <a:gd name="connsiteX4" fmla="*/ 59092 w 145760"/>
                    <a:gd name="connsiteY4" fmla="*/ 23637 h 90607"/>
                    <a:gd name="connsiteX5" fmla="*/ 0 w 145760"/>
                    <a:gd name="connsiteY5" fmla="*/ 47274 h 90607"/>
                    <a:gd name="connsiteX6" fmla="*/ 3939 w 145760"/>
                    <a:gd name="connsiteY6" fmla="*/ 90608 h 90607"/>
                    <a:gd name="connsiteX7" fmla="*/ 66971 w 145760"/>
                    <a:gd name="connsiteY7" fmla="*/ 63032 h 90607"/>
                    <a:gd name="connsiteX8" fmla="*/ 66971 w 145760"/>
                    <a:gd name="connsiteY8" fmla="*/ 63032 h 90607"/>
                    <a:gd name="connsiteX9" fmla="*/ 145761 w 145760"/>
                    <a:gd name="connsiteY9" fmla="*/ 19697 h 90607"/>
                    <a:gd name="connsiteX10" fmla="*/ 145761 w 145760"/>
                    <a:gd name="connsiteY10" fmla="*/ 19697 h 90607"/>
                    <a:gd name="connsiteX11" fmla="*/ 66971 w 145760"/>
                    <a:gd name="connsiteY11" fmla="*/ 63032 h 90607"/>
                    <a:gd name="connsiteX12" fmla="*/ 3939 w 145760"/>
                    <a:gd name="connsiteY12" fmla="*/ 90608 h 90607"/>
                    <a:gd name="connsiteX13" fmla="*/ 0 w 145760"/>
                    <a:gd name="connsiteY13" fmla="*/ 47274 h 90607"/>
                    <a:gd name="connsiteX14" fmla="*/ 0 w 145760"/>
                    <a:gd name="connsiteY14" fmla="*/ 47274 h 90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760" h="90607">
                      <a:moveTo>
                        <a:pt x="0" y="47274"/>
                      </a:moveTo>
                      <a:cubicBezTo>
                        <a:pt x="19697" y="39395"/>
                        <a:pt x="39395" y="31516"/>
                        <a:pt x="59092" y="19697"/>
                      </a:cubicBezTo>
                      <a:cubicBezTo>
                        <a:pt x="70911" y="11818"/>
                        <a:pt x="86669" y="7879"/>
                        <a:pt x="98487" y="0"/>
                      </a:cubicBezTo>
                      <a:cubicBezTo>
                        <a:pt x="98487" y="0"/>
                        <a:pt x="98487" y="0"/>
                        <a:pt x="102427" y="0"/>
                      </a:cubicBezTo>
                      <a:cubicBezTo>
                        <a:pt x="90608" y="7879"/>
                        <a:pt x="74850" y="15758"/>
                        <a:pt x="59092" y="23637"/>
                      </a:cubicBezTo>
                      <a:cubicBezTo>
                        <a:pt x="43334" y="31516"/>
                        <a:pt x="23637" y="39395"/>
                        <a:pt x="0" y="47274"/>
                      </a:cubicBezTo>
                      <a:cubicBezTo>
                        <a:pt x="3939" y="63032"/>
                        <a:pt x="3939" y="78790"/>
                        <a:pt x="3939" y="90608"/>
                      </a:cubicBezTo>
                      <a:cubicBezTo>
                        <a:pt x="23637" y="82729"/>
                        <a:pt x="43334" y="74850"/>
                        <a:pt x="66971" y="63032"/>
                      </a:cubicBezTo>
                      <a:lnTo>
                        <a:pt x="66971" y="63032"/>
                      </a:lnTo>
                      <a:cubicBezTo>
                        <a:pt x="90608" y="51213"/>
                        <a:pt x="118185" y="35455"/>
                        <a:pt x="145761" y="19697"/>
                      </a:cubicBezTo>
                      <a:cubicBezTo>
                        <a:pt x="145761" y="19697"/>
                        <a:pt x="145761" y="19697"/>
                        <a:pt x="145761" y="19697"/>
                      </a:cubicBezTo>
                      <a:cubicBezTo>
                        <a:pt x="114245" y="35455"/>
                        <a:pt x="90608" y="51213"/>
                        <a:pt x="66971" y="63032"/>
                      </a:cubicBezTo>
                      <a:cubicBezTo>
                        <a:pt x="43334" y="74850"/>
                        <a:pt x="19697" y="82729"/>
                        <a:pt x="3939" y="90608"/>
                      </a:cubicBezTo>
                      <a:cubicBezTo>
                        <a:pt x="7879" y="78790"/>
                        <a:pt x="3939" y="63032"/>
                        <a:pt x="0" y="47274"/>
                      </a:cubicBezTo>
                      <a:lnTo>
                        <a:pt x="0" y="47274"/>
                      </a:lnTo>
                      <a:close/>
                    </a:path>
                  </a:pathLst>
                </a:custGeom>
                <a:solidFill>
                  <a:srgbClr val="494B50"/>
                </a:solidFill>
                <a:ln w="39379" cap="flat">
                  <a:noFill/>
                  <a:prstDash val="solid"/>
                  <a:miter/>
                </a:ln>
              </p:spPr>
              <p:txBody>
                <a:bodyPr rtlCol="0" anchor="ctr"/>
                <a:lstStyle/>
                <a:p>
                  <a:endParaRPr lang="en-US"/>
                </a:p>
              </p:txBody>
            </p:sp>
            <p:sp>
              <p:nvSpPr>
                <p:cNvPr id="3768" name="Freeform: Shape 3767">
                  <a:extLst>
                    <a:ext uri="{FF2B5EF4-FFF2-40B4-BE49-F238E27FC236}">
                      <a16:creationId xmlns:a16="http://schemas.microsoft.com/office/drawing/2014/main" xmlns="" id="{0BCFA539-2378-49F7-B245-EB304130A323}"/>
                    </a:ext>
                  </a:extLst>
                </p:cNvPr>
                <p:cNvSpPr/>
                <p:nvPr/>
              </p:nvSpPr>
              <p:spPr>
                <a:xfrm>
                  <a:off x="13392516" y="2106975"/>
                  <a:ext cx="305933" cy="330916"/>
                </a:xfrm>
                <a:custGeom>
                  <a:avLst/>
                  <a:gdLst>
                    <a:gd name="connsiteX0" fmla="*/ 303340 w 305933"/>
                    <a:gd name="connsiteY0" fmla="*/ 0 h 330916"/>
                    <a:gd name="connsiteX1" fmla="*/ 169398 w 305933"/>
                    <a:gd name="connsiteY1" fmla="*/ 173337 h 330916"/>
                    <a:gd name="connsiteX2" fmla="*/ 0 w 305933"/>
                    <a:gd name="connsiteY2" fmla="*/ 311219 h 330916"/>
                    <a:gd name="connsiteX3" fmla="*/ 11818 w 305933"/>
                    <a:gd name="connsiteY3" fmla="*/ 330917 h 330916"/>
                    <a:gd name="connsiteX4" fmla="*/ 220611 w 305933"/>
                    <a:gd name="connsiteY4" fmla="*/ 130003 h 330916"/>
                    <a:gd name="connsiteX5" fmla="*/ 303340 w 305933"/>
                    <a:gd name="connsiteY5" fmla="*/ 0 h 330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5933" h="330916">
                      <a:moveTo>
                        <a:pt x="303340" y="0"/>
                      </a:moveTo>
                      <a:cubicBezTo>
                        <a:pt x="303340" y="0"/>
                        <a:pt x="283643" y="66971"/>
                        <a:pt x="169398" y="173337"/>
                      </a:cubicBezTo>
                      <a:cubicBezTo>
                        <a:pt x="169398" y="173337"/>
                        <a:pt x="94548" y="252127"/>
                        <a:pt x="0" y="311219"/>
                      </a:cubicBezTo>
                      <a:lnTo>
                        <a:pt x="11818" y="330917"/>
                      </a:lnTo>
                      <a:cubicBezTo>
                        <a:pt x="11818" y="330917"/>
                        <a:pt x="126063" y="244248"/>
                        <a:pt x="220611" y="130003"/>
                      </a:cubicBezTo>
                      <a:cubicBezTo>
                        <a:pt x="319098" y="15758"/>
                        <a:pt x="307280" y="0"/>
                        <a:pt x="303340" y="0"/>
                      </a:cubicBezTo>
                      <a:close/>
                    </a:path>
                  </a:pathLst>
                </a:custGeom>
                <a:solidFill>
                  <a:srgbClr val="9AB5C7"/>
                </a:solidFill>
                <a:ln w="39379" cap="flat">
                  <a:noFill/>
                  <a:prstDash val="solid"/>
                  <a:miter/>
                </a:ln>
              </p:spPr>
              <p:txBody>
                <a:bodyPr rtlCol="0" anchor="ctr"/>
                <a:lstStyle/>
                <a:p>
                  <a:endParaRPr lang="en-US"/>
                </a:p>
              </p:txBody>
            </p:sp>
            <p:sp>
              <p:nvSpPr>
                <p:cNvPr id="3769" name="Freeform: Shape 3768">
                  <a:extLst>
                    <a:ext uri="{FF2B5EF4-FFF2-40B4-BE49-F238E27FC236}">
                      <a16:creationId xmlns:a16="http://schemas.microsoft.com/office/drawing/2014/main" xmlns="" id="{C1F62E12-1447-4BBD-8138-51596AB26358}"/>
                    </a:ext>
                  </a:extLst>
                </p:cNvPr>
                <p:cNvSpPr/>
                <p:nvPr/>
              </p:nvSpPr>
              <p:spPr>
                <a:xfrm>
                  <a:off x="13069478" y="2588030"/>
                  <a:ext cx="144595" cy="72223"/>
                </a:xfrm>
                <a:custGeom>
                  <a:avLst/>
                  <a:gdLst>
                    <a:gd name="connsiteX0" fmla="*/ 141821 w 144595"/>
                    <a:gd name="connsiteY0" fmla="*/ 3502 h 72223"/>
                    <a:gd name="connsiteX1" fmla="*/ 11818 w 144595"/>
                    <a:gd name="connsiteY1" fmla="*/ 70473 h 72223"/>
                    <a:gd name="connsiteX2" fmla="*/ 3939 w 144595"/>
                    <a:gd name="connsiteY2" fmla="*/ 70473 h 72223"/>
                    <a:gd name="connsiteX3" fmla="*/ 0 w 144595"/>
                    <a:gd name="connsiteY3" fmla="*/ 42897 h 72223"/>
                    <a:gd name="connsiteX4" fmla="*/ 3939 w 144595"/>
                    <a:gd name="connsiteY4" fmla="*/ 38957 h 72223"/>
                    <a:gd name="connsiteX5" fmla="*/ 141821 w 144595"/>
                    <a:gd name="connsiteY5" fmla="*/ 3502 h 72223"/>
                    <a:gd name="connsiteX6" fmla="*/ 141821 w 144595"/>
                    <a:gd name="connsiteY6" fmla="*/ 3502 h 72223"/>
                    <a:gd name="connsiteX7" fmla="*/ 141821 w 144595"/>
                    <a:gd name="connsiteY7" fmla="*/ 3502 h 72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595" h="72223">
                      <a:moveTo>
                        <a:pt x="141821" y="3502"/>
                      </a:moveTo>
                      <a:cubicBezTo>
                        <a:pt x="141821" y="3502"/>
                        <a:pt x="66971" y="46836"/>
                        <a:pt x="11818" y="70473"/>
                      </a:cubicBezTo>
                      <a:cubicBezTo>
                        <a:pt x="11818" y="70473"/>
                        <a:pt x="7879" y="74412"/>
                        <a:pt x="3939" y="70473"/>
                      </a:cubicBezTo>
                      <a:cubicBezTo>
                        <a:pt x="3939" y="66533"/>
                        <a:pt x="3939" y="58654"/>
                        <a:pt x="0" y="42897"/>
                      </a:cubicBezTo>
                      <a:cubicBezTo>
                        <a:pt x="0" y="42897"/>
                        <a:pt x="0" y="38957"/>
                        <a:pt x="3939" y="38957"/>
                      </a:cubicBezTo>
                      <a:cubicBezTo>
                        <a:pt x="11818" y="38957"/>
                        <a:pt x="66971" y="35018"/>
                        <a:pt x="141821" y="3502"/>
                      </a:cubicBezTo>
                      <a:cubicBezTo>
                        <a:pt x="137882" y="3502"/>
                        <a:pt x="149700" y="-4377"/>
                        <a:pt x="141821" y="3502"/>
                      </a:cubicBezTo>
                      <a:lnTo>
                        <a:pt x="141821" y="3502"/>
                      </a:lnTo>
                      <a:close/>
                    </a:path>
                  </a:pathLst>
                </a:custGeom>
                <a:solidFill>
                  <a:srgbClr val="526477"/>
                </a:solidFill>
                <a:ln w="39379" cap="flat">
                  <a:noFill/>
                  <a:prstDash val="solid"/>
                  <a:miter/>
                </a:ln>
              </p:spPr>
              <p:txBody>
                <a:bodyPr rtlCol="0" anchor="ctr"/>
                <a:lstStyle/>
                <a:p>
                  <a:endParaRPr lang="en-US"/>
                </a:p>
              </p:txBody>
            </p:sp>
            <p:sp>
              <p:nvSpPr>
                <p:cNvPr id="3770" name="Freeform: Shape 3769">
                  <a:extLst>
                    <a:ext uri="{FF2B5EF4-FFF2-40B4-BE49-F238E27FC236}">
                      <a16:creationId xmlns:a16="http://schemas.microsoft.com/office/drawing/2014/main" xmlns="" id="{3EDCD64D-EEE3-4A7A-A341-9B7C8E4E387D}"/>
                    </a:ext>
                  </a:extLst>
                </p:cNvPr>
                <p:cNvSpPr/>
                <p:nvPr/>
              </p:nvSpPr>
              <p:spPr>
                <a:xfrm>
                  <a:off x="13624945" y="2024246"/>
                  <a:ext cx="88300" cy="102426"/>
                </a:xfrm>
                <a:custGeom>
                  <a:avLst/>
                  <a:gdLst>
                    <a:gd name="connsiteX0" fmla="*/ 0 w 88300"/>
                    <a:gd name="connsiteY0" fmla="*/ 0 h 102426"/>
                    <a:gd name="connsiteX1" fmla="*/ 7879 w 88300"/>
                    <a:gd name="connsiteY1" fmla="*/ 0 h 102426"/>
                    <a:gd name="connsiteX2" fmla="*/ 51213 w 88300"/>
                    <a:gd name="connsiteY2" fmla="*/ 3939 h 102426"/>
                    <a:gd name="connsiteX3" fmla="*/ 86669 w 88300"/>
                    <a:gd name="connsiteY3" fmla="*/ 47274 h 102426"/>
                    <a:gd name="connsiteX4" fmla="*/ 82729 w 88300"/>
                    <a:gd name="connsiteY4" fmla="*/ 102426 h 102426"/>
                    <a:gd name="connsiteX5" fmla="*/ 0 w 88300"/>
                    <a:gd name="connsiteY5" fmla="*/ 0 h 102426"/>
                    <a:gd name="connsiteX6" fmla="*/ 0 w 88300"/>
                    <a:gd name="connsiteY6" fmla="*/ 0 h 102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300" h="102426">
                      <a:moveTo>
                        <a:pt x="0" y="0"/>
                      </a:moveTo>
                      <a:cubicBezTo>
                        <a:pt x="3939" y="0"/>
                        <a:pt x="3939" y="0"/>
                        <a:pt x="7879" y="0"/>
                      </a:cubicBezTo>
                      <a:cubicBezTo>
                        <a:pt x="19697" y="0"/>
                        <a:pt x="39395" y="0"/>
                        <a:pt x="51213" y="3939"/>
                      </a:cubicBezTo>
                      <a:cubicBezTo>
                        <a:pt x="70911" y="11818"/>
                        <a:pt x="82729" y="27576"/>
                        <a:pt x="86669" y="47274"/>
                      </a:cubicBezTo>
                      <a:cubicBezTo>
                        <a:pt x="90608" y="63032"/>
                        <a:pt x="86669" y="82729"/>
                        <a:pt x="82729" y="102426"/>
                      </a:cubicBezTo>
                      <a:cubicBezTo>
                        <a:pt x="59092" y="35455"/>
                        <a:pt x="7879" y="7879"/>
                        <a:pt x="0" y="0"/>
                      </a:cubicBezTo>
                      <a:lnTo>
                        <a:pt x="0" y="0"/>
                      </a:lnTo>
                      <a:close/>
                    </a:path>
                  </a:pathLst>
                </a:custGeom>
                <a:solidFill>
                  <a:srgbClr val="334B5D"/>
                </a:solidFill>
                <a:ln w="39379" cap="flat">
                  <a:noFill/>
                  <a:prstDash val="solid"/>
                  <a:miter/>
                </a:ln>
              </p:spPr>
              <p:txBody>
                <a:bodyPr rtlCol="0" anchor="ctr"/>
                <a:lstStyle/>
                <a:p>
                  <a:endParaRPr lang="en-US"/>
                </a:p>
              </p:txBody>
            </p:sp>
            <p:sp>
              <p:nvSpPr>
                <p:cNvPr id="3771" name="Freeform: Shape 3770">
                  <a:extLst>
                    <a:ext uri="{FF2B5EF4-FFF2-40B4-BE49-F238E27FC236}">
                      <a16:creationId xmlns:a16="http://schemas.microsoft.com/office/drawing/2014/main" xmlns="" id="{C4E66DF9-49D7-46FF-AA7E-82961CF88FF5}"/>
                    </a:ext>
                  </a:extLst>
                </p:cNvPr>
                <p:cNvSpPr/>
                <p:nvPr/>
              </p:nvSpPr>
              <p:spPr>
                <a:xfrm>
                  <a:off x="13624945" y="2024246"/>
                  <a:ext cx="88300" cy="102426"/>
                </a:xfrm>
                <a:custGeom>
                  <a:avLst/>
                  <a:gdLst>
                    <a:gd name="connsiteX0" fmla="*/ 0 w 88300"/>
                    <a:gd name="connsiteY0" fmla="*/ 0 h 102426"/>
                    <a:gd name="connsiteX1" fmla="*/ 0 w 88300"/>
                    <a:gd name="connsiteY1" fmla="*/ 0 h 102426"/>
                    <a:gd name="connsiteX2" fmla="*/ 7879 w 88300"/>
                    <a:gd name="connsiteY2" fmla="*/ 0 h 102426"/>
                    <a:gd name="connsiteX3" fmla="*/ 51213 w 88300"/>
                    <a:gd name="connsiteY3" fmla="*/ 3939 h 102426"/>
                    <a:gd name="connsiteX4" fmla="*/ 82729 w 88300"/>
                    <a:gd name="connsiteY4" fmla="*/ 35455 h 102426"/>
                    <a:gd name="connsiteX5" fmla="*/ 86669 w 88300"/>
                    <a:gd name="connsiteY5" fmla="*/ 47274 h 102426"/>
                    <a:gd name="connsiteX6" fmla="*/ 82729 w 88300"/>
                    <a:gd name="connsiteY6" fmla="*/ 102426 h 102426"/>
                    <a:gd name="connsiteX7" fmla="*/ 82729 w 88300"/>
                    <a:gd name="connsiteY7" fmla="*/ 102426 h 102426"/>
                    <a:gd name="connsiteX8" fmla="*/ 82729 w 88300"/>
                    <a:gd name="connsiteY8" fmla="*/ 102426 h 102426"/>
                    <a:gd name="connsiteX9" fmla="*/ 74850 w 88300"/>
                    <a:gd name="connsiteY9" fmla="*/ 78790 h 102426"/>
                    <a:gd name="connsiteX10" fmla="*/ 0 w 88300"/>
                    <a:gd name="connsiteY10" fmla="*/ 0 h 102426"/>
                    <a:gd name="connsiteX11" fmla="*/ 0 w 88300"/>
                    <a:gd name="connsiteY11" fmla="*/ 0 h 102426"/>
                    <a:gd name="connsiteX12" fmla="*/ 0 w 88300"/>
                    <a:gd name="connsiteY12" fmla="*/ 0 h 102426"/>
                    <a:gd name="connsiteX13" fmla="*/ 0 w 88300"/>
                    <a:gd name="connsiteY13" fmla="*/ 0 h 102426"/>
                    <a:gd name="connsiteX14" fmla="*/ 0 w 88300"/>
                    <a:gd name="connsiteY14" fmla="*/ 0 h 102426"/>
                    <a:gd name="connsiteX15" fmla="*/ 74850 w 88300"/>
                    <a:gd name="connsiteY15" fmla="*/ 78790 h 102426"/>
                    <a:gd name="connsiteX16" fmla="*/ 82729 w 88300"/>
                    <a:gd name="connsiteY16" fmla="*/ 102426 h 102426"/>
                    <a:gd name="connsiteX17" fmla="*/ 82729 w 88300"/>
                    <a:gd name="connsiteY17" fmla="*/ 102426 h 102426"/>
                    <a:gd name="connsiteX18" fmla="*/ 82729 w 88300"/>
                    <a:gd name="connsiteY18" fmla="*/ 102426 h 102426"/>
                    <a:gd name="connsiteX19" fmla="*/ 86669 w 88300"/>
                    <a:gd name="connsiteY19" fmla="*/ 47274 h 102426"/>
                    <a:gd name="connsiteX20" fmla="*/ 82729 w 88300"/>
                    <a:gd name="connsiteY20" fmla="*/ 35455 h 102426"/>
                    <a:gd name="connsiteX21" fmla="*/ 51213 w 88300"/>
                    <a:gd name="connsiteY21" fmla="*/ 7879 h 102426"/>
                    <a:gd name="connsiteX22" fmla="*/ 7879 w 88300"/>
                    <a:gd name="connsiteY22" fmla="*/ 3939 h 102426"/>
                    <a:gd name="connsiteX23" fmla="*/ 0 w 88300"/>
                    <a:gd name="connsiteY23" fmla="*/ 0 h 102426"/>
                    <a:gd name="connsiteX24" fmla="*/ 0 w 88300"/>
                    <a:gd name="connsiteY24" fmla="*/ 0 h 102426"/>
                    <a:gd name="connsiteX25" fmla="*/ 0 w 88300"/>
                    <a:gd name="connsiteY25" fmla="*/ 0 h 102426"/>
                    <a:gd name="connsiteX26" fmla="*/ 0 w 88300"/>
                    <a:gd name="connsiteY26" fmla="*/ 0 h 102426"/>
                    <a:gd name="connsiteX27" fmla="*/ 0 w 88300"/>
                    <a:gd name="connsiteY27" fmla="*/ 0 h 102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8300" h="102426">
                      <a:moveTo>
                        <a:pt x="0" y="0"/>
                      </a:moveTo>
                      <a:lnTo>
                        <a:pt x="0" y="0"/>
                      </a:lnTo>
                      <a:cubicBezTo>
                        <a:pt x="3939" y="0"/>
                        <a:pt x="3939" y="0"/>
                        <a:pt x="7879" y="0"/>
                      </a:cubicBezTo>
                      <a:cubicBezTo>
                        <a:pt x="19697" y="0"/>
                        <a:pt x="39395" y="0"/>
                        <a:pt x="51213" y="3939"/>
                      </a:cubicBezTo>
                      <a:cubicBezTo>
                        <a:pt x="66971" y="7879"/>
                        <a:pt x="74850" y="19697"/>
                        <a:pt x="82729" y="35455"/>
                      </a:cubicBezTo>
                      <a:cubicBezTo>
                        <a:pt x="86669" y="39395"/>
                        <a:pt x="86669" y="43334"/>
                        <a:pt x="86669" y="47274"/>
                      </a:cubicBezTo>
                      <a:cubicBezTo>
                        <a:pt x="90608" y="63032"/>
                        <a:pt x="86669" y="82729"/>
                        <a:pt x="82729" y="102426"/>
                      </a:cubicBezTo>
                      <a:cubicBezTo>
                        <a:pt x="82729" y="102426"/>
                        <a:pt x="82729" y="102426"/>
                        <a:pt x="82729" y="102426"/>
                      </a:cubicBezTo>
                      <a:cubicBezTo>
                        <a:pt x="82729" y="102426"/>
                        <a:pt x="82729" y="102426"/>
                        <a:pt x="82729" y="102426"/>
                      </a:cubicBezTo>
                      <a:cubicBezTo>
                        <a:pt x="78790" y="94547"/>
                        <a:pt x="78790" y="86668"/>
                        <a:pt x="74850" y="78790"/>
                      </a:cubicBezTo>
                      <a:cubicBezTo>
                        <a:pt x="47274" y="27576"/>
                        <a:pt x="7879" y="7879"/>
                        <a:pt x="0" y="0"/>
                      </a:cubicBezTo>
                      <a:cubicBezTo>
                        <a:pt x="0" y="3939"/>
                        <a:pt x="0" y="3939"/>
                        <a:pt x="0" y="0"/>
                      </a:cubicBezTo>
                      <a:cubicBezTo>
                        <a:pt x="0" y="0"/>
                        <a:pt x="0" y="0"/>
                        <a:pt x="0" y="0"/>
                      </a:cubicBezTo>
                      <a:lnTo>
                        <a:pt x="0" y="0"/>
                      </a:lnTo>
                      <a:lnTo>
                        <a:pt x="0" y="0"/>
                      </a:lnTo>
                      <a:cubicBezTo>
                        <a:pt x="7879" y="3939"/>
                        <a:pt x="51213" y="27576"/>
                        <a:pt x="74850" y="78790"/>
                      </a:cubicBezTo>
                      <a:cubicBezTo>
                        <a:pt x="78790" y="86668"/>
                        <a:pt x="82729" y="94547"/>
                        <a:pt x="82729" y="102426"/>
                      </a:cubicBezTo>
                      <a:lnTo>
                        <a:pt x="82729" y="102426"/>
                      </a:lnTo>
                      <a:lnTo>
                        <a:pt x="82729" y="102426"/>
                      </a:lnTo>
                      <a:cubicBezTo>
                        <a:pt x="86669" y="86668"/>
                        <a:pt x="90608" y="63032"/>
                        <a:pt x="86669" y="47274"/>
                      </a:cubicBezTo>
                      <a:cubicBezTo>
                        <a:pt x="86669" y="43334"/>
                        <a:pt x="82729" y="39395"/>
                        <a:pt x="82729" y="35455"/>
                      </a:cubicBezTo>
                      <a:cubicBezTo>
                        <a:pt x="74850" y="23637"/>
                        <a:pt x="66971" y="11818"/>
                        <a:pt x="51213" y="7879"/>
                      </a:cubicBezTo>
                      <a:cubicBezTo>
                        <a:pt x="35455" y="3939"/>
                        <a:pt x="19697" y="3939"/>
                        <a:pt x="7879" y="3939"/>
                      </a:cubicBezTo>
                      <a:cubicBezTo>
                        <a:pt x="3939" y="3939"/>
                        <a:pt x="0" y="3939"/>
                        <a:pt x="0" y="0"/>
                      </a:cubicBezTo>
                      <a:lnTo>
                        <a:pt x="0" y="0"/>
                      </a:lnTo>
                      <a:lnTo>
                        <a:pt x="0" y="0"/>
                      </a:lnTo>
                      <a:lnTo>
                        <a:pt x="0" y="0"/>
                      </a:lnTo>
                      <a:lnTo>
                        <a:pt x="0" y="0"/>
                      </a:lnTo>
                      <a:close/>
                    </a:path>
                  </a:pathLst>
                </a:custGeom>
                <a:solidFill>
                  <a:srgbClr val="353739"/>
                </a:solidFill>
                <a:ln w="39379" cap="flat">
                  <a:noFill/>
                  <a:prstDash val="solid"/>
                  <a:miter/>
                </a:ln>
              </p:spPr>
              <p:txBody>
                <a:bodyPr rtlCol="0" anchor="ctr"/>
                <a:lstStyle/>
                <a:p>
                  <a:endParaRPr lang="en-US"/>
                </a:p>
              </p:txBody>
            </p:sp>
            <p:sp>
              <p:nvSpPr>
                <p:cNvPr id="3772" name="Freeform: Shape 3771">
                  <a:extLst>
                    <a:ext uri="{FF2B5EF4-FFF2-40B4-BE49-F238E27FC236}">
                      <a16:creationId xmlns:a16="http://schemas.microsoft.com/office/drawing/2014/main" xmlns="" id="{D3727CE9-12AB-4096-B00E-71CDF9951E49}"/>
                    </a:ext>
                  </a:extLst>
                </p:cNvPr>
                <p:cNvSpPr/>
                <p:nvPr/>
              </p:nvSpPr>
              <p:spPr>
                <a:xfrm>
                  <a:off x="13624945" y="2028185"/>
                  <a:ext cx="84360" cy="98487"/>
                </a:xfrm>
                <a:custGeom>
                  <a:avLst/>
                  <a:gdLst>
                    <a:gd name="connsiteX0" fmla="*/ 0 w 84360"/>
                    <a:gd name="connsiteY0" fmla="*/ 0 h 98487"/>
                    <a:gd name="connsiteX1" fmla="*/ 3939 w 84360"/>
                    <a:gd name="connsiteY1" fmla="*/ 0 h 98487"/>
                    <a:gd name="connsiteX2" fmla="*/ 15758 w 84360"/>
                    <a:gd name="connsiteY2" fmla="*/ 0 h 98487"/>
                    <a:gd name="connsiteX3" fmla="*/ 15758 w 84360"/>
                    <a:gd name="connsiteY3" fmla="*/ 0 h 98487"/>
                    <a:gd name="connsiteX4" fmla="*/ 15758 w 84360"/>
                    <a:gd name="connsiteY4" fmla="*/ 7879 h 98487"/>
                    <a:gd name="connsiteX5" fmla="*/ 70911 w 84360"/>
                    <a:gd name="connsiteY5" fmla="*/ 66971 h 98487"/>
                    <a:gd name="connsiteX6" fmla="*/ 74850 w 84360"/>
                    <a:gd name="connsiteY6" fmla="*/ 70911 h 98487"/>
                    <a:gd name="connsiteX7" fmla="*/ 74850 w 84360"/>
                    <a:gd name="connsiteY7" fmla="*/ 70911 h 98487"/>
                    <a:gd name="connsiteX8" fmla="*/ 66971 w 84360"/>
                    <a:gd name="connsiteY8" fmla="*/ 19697 h 98487"/>
                    <a:gd name="connsiteX9" fmla="*/ 78790 w 84360"/>
                    <a:gd name="connsiteY9" fmla="*/ 35455 h 98487"/>
                    <a:gd name="connsiteX10" fmla="*/ 82729 w 84360"/>
                    <a:gd name="connsiteY10" fmla="*/ 47274 h 98487"/>
                    <a:gd name="connsiteX11" fmla="*/ 78790 w 84360"/>
                    <a:gd name="connsiteY11" fmla="*/ 98487 h 98487"/>
                    <a:gd name="connsiteX12" fmla="*/ 70911 w 84360"/>
                    <a:gd name="connsiteY12" fmla="*/ 78790 h 98487"/>
                    <a:gd name="connsiteX13" fmla="*/ 0 w 84360"/>
                    <a:gd name="connsiteY13" fmla="*/ 0 h 98487"/>
                    <a:gd name="connsiteX14" fmla="*/ 0 w 84360"/>
                    <a:gd name="connsiteY14" fmla="*/ 0 h 9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4360" h="98487">
                      <a:moveTo>
                        <a:pt x="0" y="0"/>
                      </a:moveTo>
                      <a:cubicBezTo>
                        <a:pt x="0" y="0"/>
                        <a:pt x="3939" y="0"/>
                        <a:pt x="3939" y="0"/>
                      </a:cubicBezTo>
                      <a:cubicBezTo>
                        <a:pt x="7879" y="0"/>
                        <a:pt x="11818" y="0"/>
                        <a:pt x="15758" y="0"/>
                      </a:cubicBezTo>
                      <a:cubicBezTo>
                        <a:pt x="15758" y="0"/>
                        <a:pt x="15758" y="0"/>
                        <a:pt x="15758" y="0"/>
                      </a:cubicBezTo>
                      <a:cubicBezTo>
                        <a:pt x="11818" y="0"/>
                        <a:pt x="11818" y="3939"/>
                        <a:pt x="15758" y="7879"/>
                      </a:cubicBezTo>
                      <a:cubicBezTo>
                        <a:pt x="23637" y="11818"/>
                        <a:pt x="51213" y="31516"/>
                        <a:pt x="70911" y="66971"/>
                      </a:cubicBezTo>
                      <a:cubicBezTo>
                        <a:pt x="70911" y="66971"/>
                        <a:pt x="74850" y="70911"/>
                        <a:pt x="74850" y="70911"/>
                      </a:cubicBezTo>
                      <a:cubicBezTo>
                        <a:pt x="74850" y="70911"/>
                        <a:pt x="74850" y="70911"/>
                        <a:pt x="74850" y="70911"/>
                      </a:cubicBezTo>
                      <a:cubicBezTo>
                        <a:pt x="78790" y="70911"/>
                        <a:pt x="82729" y="39395"/>
                        <a:pt x="66971" y="19697"/>
                      </a:cubicBezTo>
                      <a:cubicBezTo>
                        <a:pt x="70911" y="23637"/>
                        <a:pt x="74850" y="31516"/>
                        <a:pt x="78790" y="35455"/>
                      </a:cubicBezTo>
                      <a:cubicBezTo>
                        <a:pt x="82729" y="39395"/>
                        <a:pt x="82729" y="43334"/>
                        <a:pt x="82729" y="47274"/>
                      </a:cubicBezTo>
                      <a:cubicBezTo>
                        <a:pt x="86669" y="63032"/>
                        <a:pt x="82729" y="82729"/>
                        <a:pt x="78790" y="98487"/>
                      </a:cubicBezTo>
                      <a:cubicBezTo>
                        <a:pt x="74850" y="90608"/>
                        <a:pt x="74850" y="82729"/>
                        <a:pt x="70911" y="78790"/>
                      </a:cubicBezTo>
                      <a:cubicBezTo>
                        <a:pt x="51213" y="27576"/>
                        <a:pt x="11818" y="3939"/>
                        <a:pt x="0" y="0"/>
                      </a:cubicBezTo>
                      <a:lnTo>
                        <a:pt x="0" y="0"/>
                      </a:lnTo>
                      <a:close/>
                    </a:path>
                  </a:pathLst>
                </a:custGeom>
                <a:solidFill>
                  <a:srgbClr val="263B4B"/>
                </a:solidFill>
                <a:ln w="39379" cap="flat">
                  <a:noFill/>
                  <a:prstDash val="solid"/>
                  <a:miter/>
                </a:ln>
              </p:spPr>
              <p:txBody>
                <a:bodyPr rtlCol="0" anchor="ctr"/>
                <a:lstStyle/>
                <a:p>
                  <a:endParaRPr lang="en-US"/>
                </a:p>
              </p:txBody>
            </p:sp>
            <p:sp>
              <p:nvSpPr>
                <p:cNvPr id="3773" name="Freeform: Shape 3772">
                  <a:extLst>
                    <a:ext uri="{FF2B5EF4-FFF2-40B4-BE49-F238E27FC236}">
                      <a16:creationId xmlns:a16="http://schemas.microsoft.com/office/drawing/2014/main" xmlns="" id="{918BB4E9-EB47-4D36-8B07-C6D1E7C16374}"/>
                    </a:ext>
                  </a:extLst>
                </p:cNvPr>
                <p:cNvSpPr/>
                <p:nvPr/>
              </p:nvSpPr>
              <p:spPr>
                <a:xfrm>
                  <a:off x="13624945" y="2024246"/>
                  <a:ext cx="88300" cy="98487"/>
                </a:xfrm>
                <a:custGeom>
                  <a:avLst/>
                  <a:gdLst>
                    <a:gd name="connsiteX0" fmla="*/ 0 w 88300"/>
                    <a:gd name="connsiteY0" fmla="*/ 0 h 98487"/>
                    <a:gd name="connsiteX1" fmla="*/ 82729 w 88300"/>
                    <a:gd name="connsiteY1" fmla="*/ 98487 h 98487"/>
                    <a:gd name="connsiteX2" fmla="*/ 86669 w 88300"/>
                    <a:gd name="connsiteY2" fmla="*/ 43334 h 98487"/>
                    <a:gd name="connsiteX3" fmla="*/ 66971 w 88300"/>
                    <a:gd name="connsiteY3" fmla="*/ 11818 h 98487"/>
                    <a:gd name="connsiteX4" fmla="*/ 70911 w 88300"/>
                    <a:gd name="connsiteY4" fmla="*/ 15758 h 98487"/>
                    <a:gd name="connsiteX5" fmla="*/ 82729 w 88300"/>
                    <a:gd name="connsiteY5" fmla="*/ 31516 h 98487"/>
                    <a:gd name="connsiteX6" fmla="*/ 86669 w 88300"/>
                    <a:gd name="connsiteY6" fmla="*/ 43334 h 98487"/>
                    <a:gd name="connsiteX7" fmla="*/ 82729 w 88300"/>
                    <a:gd name="connsiteY7" fmla="*/ 94547 h 98487"/>
                    <a:gd name="connsiteX8" fmla="*/ 74850 w 88300"/>
                    <a:gd name="connsiteY8" fmla="*/ 74850 h 98487"/>
                    <a:gd name="connsiteX9" fmla="*/ 0 w 88300"/>
                    <a:gd name="connsiteY9" fmla="*/ 0 h 98487"/>
                    <a:gd name="connsiteX10" fmla="*/ 7879 w 88300"/>
                    <a:gd name="connsiteY10" fmla="*/ 0 h 98487"/>
                    <a:gd name="connsiteX11" fmla="*/ 19697 w 88300"/>
                    <a:gd name="connsiteY11" fmla="*/ 0 h 98487"/>
                    <a:gd name="connsiteX12" fmla="*/ 19697 w 88300"/>
                    <a:gd name="connsiteY12" fmla="*/ 0 h 98487"/>
                    <a:gd name="connsiteX13" fmla="*/ 3939 w 88300"/>
                    <a:gd name="connsiteY13" fmla="*/ 0 h 98487"/>
                    <a:gd name="connsiteX14" fmla="*/ 0 w 88300"/>
                    <a:gd name="connsiteY14" fmla="*/ 0 h 98487"/>
                    <a:gd name="connsiteX15" fmla="*/ 0 w 88300"/>
                    <a:gd name="connsiteY15" fmla="*/ 0 h 98487"/>
                    <a:gd name="connsiteX16" fmla="*/ 0 w 88300"/>
                    <a:gd name="connsiteY16" fmla="*/ 0 h 98487"/>
                    <a:gd name="connsiteX17" fmla="*/ 0 w 88300"/>
                    <a:gd name="connsiteY17" fmla="*/ 0 h 98487"/>
                    <a:gd name="connsiteX18" fmla="*/ 0 w 88300"/>
                    <a:gd name="connsiteY18" fmla="*/ 0 h 98487"/>
                    <a:gd name="connsiteX19" fmla="*/ 0 w 88300"/>
                    <a:gd name="connsiteY19" fmla="*/ 0 h 9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8300" h="98487">
                      <a:moveTo>
                        <a:pt x="0" y="0"/>
                      </a:moveTo>
                      <a:cubicBezTo>
                        <a:pt x="7879" y="3939"/>
                        <a:pt x="59092" y="31516"/>
                        <a:pt x="82729" y="98487"/>
                      </a:cubicBezTo>
                      <a:cubicBezTo>
                        <a:pt x="86669" y="82729"/>
                        <a:pt x="90608" y="59092"/>
                        <a:pt x="86669" y="43334"/>
                      </a:cubicBezTo>
                      <a:cubicBezTo>
                        <a:pt x="82729" y="31516"/>
                        <a:pt x="74850" y="19697"/>
                        <a:pt x="66971" y="11818"/>
                      </a:cubicBezTo>
                      <a:cubicBezTo>
                        <a:pt x="66971" y="11818"/>
                        <a:pt x="66971" y="11818"/>
                        <a:pt x="70911" y="15758"/>
                      </a:cubicBezTo>
                      <a:cubicBezTo>
                        <a:pt x="74850" y="19697"/>
                        <a:pt x="78790" y="27576"/>
                        <a:pt x="82729" y="31516"/>
                      </a:cubicBezTo>
                      <a:cubicBezTo>
                        <a:pt x="86669" y="35455"/>
                        <a:pt x="86669" y="39395"/>
                        <a:pt x="86669" y="43334"/>
                      </a:cubicBezTo>
                      <a:cubicBezTo>
                        <a:pt x="90608" y="59092"/>
                        <a:pt x="86669" y="78790"/>
                        <a:pt x="82729" y="94547"/>
                      </a:cubicBezTo>
                      <a:cubicBezTo>
                        <a:pt x="78790" y="86668"/>
                        <a:pt x="78790" y="78790"/>
                        <a:pt x="74850" y="74850"/>
                      </a:cubicBezTo>
                      <a:cubicBezTo>
                        <a:pt x="51213" y="31516"/>
                        <a:pt x="11818" y="7879"/>
                        <a:pt x="0" y="0"/>
                      </a:cubicBezTo>
                      <a:cubicBezTo>
                        <a:pt x="3939" y="0"/>
                        <a:pt x="3939" y="0"/>
                        <a:pt x="7879" y="0"/>
                      </a:cubicBezTo>
                      <a:cubicBezTo>
                        <a:pt x="11818" y="0"/>
                        <a:pt x="15758" y="0"/>
                        <a:pt x="19697" y="0"/>
                      </a:cubicBezTo>
                      <a:cubicBezTo>
                        <a:pt x="19697" y="0"/>
                        <a:pt x="19697" y="0"/>
                        <a:pt x="19697" y="0"/>
                      </a:cubicBezTo>
                      <a:cubicBezTo>
                        <a:pt x="15758" y="0"/>
                        <a:pt x="7879" y="0"/>
                        <a:pt x="3939" y="0"/>
                      </a:cubicBezTo>
                      <a:cubicBezTo>
                        <a:pt x="3939" y="0"/>
                        <a:pt x="0" y="0"/>
                        <a:pt x="0" y="0"/>
                      </a:cubicBezTo>
                      <a:lnTo>
                        <a:pt x="0" y="0"/>
                      </a:lnTo>
                      <a:close/>
                      <a:moveTo>
                        <a:pt x="0" y="0"/>
                      </a:moveTo>
                      <a:lnTo>
                        <a:pt x="0" y="0"/>
                      </a:lnTo>
                      <a:lnTo>
                        <a:pt x="0" y="0"/>
                      </a:lnTo>
                      <a:lnTo>
                        <a:pt x="0" y="0"/>
                      </a:lnTo>
                      <a:close/>
                    </a:path>
                  </a:pathLst>
                </a:custGeom>
                <a:solidFill>
                  <a:srgbClr val="282B2E"/>
                </a:solidFill>
                <a:ln w="39379" cap="flat">
                  <a:noFill/>
                  <a:prstDash val="solid"/>
                  <a:miter/>
                </a:ln>
              </p:spPr>
              <p:txBody>
                <a:bodyPr rtlCol="0" anchor="ctr"/>
                <a:lstStyle/>
                <a:p>
                  <a:endParaRPr lang="en-US"/>
                </a:p>
              </p:txBody>
            </p:sp>
            <p:sp>
              <p:nvSpPr>
                <p:cNvPr id="3774" name="Freeform: Shape 3773">
                  <a:extLst>
                    <a:ext uri="{FF2B5EF4-FFF2-40B4-BE49-F238E27FC236}">
                      <a16:creationId xmlns:a16="http://schemas.microsoft.com/office/drawing/2014/main" xmlns="" id="{47FB5499-579F-4BF5-89AC-54F892E2E5FB}"/>
                    </a:ext>
                  </a:extLst>
                </p:cNvPr>
                <p:cNvSpPr/>
                <p:nvPr/>
              </p:nvSpPr>
              <p:spPr>
                <a:xfrm>
                  <a:off x="13644033" y="2026434"/>
                  <a:ext cx="41052" cy="18312"/>
                </a:xfrm>
                <a:custGeom>
                  <a:avLst/>
                  <a:gdLst>
                    <a:gd name="connsiteX0" fmla="*/ 28186 w 41052"/>
                    <a:gd name="connsiteY0" fmla="*/ 1751 h 18312"/>
                    <a:gd name="connsiteX1" fmla="*/ 4549 w 41052"/>
                    <a:gd name="connsiteY1" fmla="*/ 1751 h 18312"/>
                    <a:gd name="connsiteX2" fmla="*/ 4549 w 41052"/>
                    <a:gd name="connsiteY2" fmla="*/ 9630 h 18312"/>
                    <a:gd name="connsiteX3" fmla="*/ 40004 w 41052"/>
                    <a:gd name="connsiteY3" fmla="*/ 17509 h 18312"/>
                    <a:gd name="connsiteX4" fmla="*/ 28186 w 41052"/>
                    <a:gd name="connsiteY4" fmla="*/ 1751 h 183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052" h="18312">
                      <a:moveTo>
                        <a:pt x="28186" y="1751"/>
                      </a:moveTo>
                      <a:cubicBezTo>
                        <a:pt x="28186" y="1751"/>
                        <a:pt x="12428" y="-2189"/>
                        <a:pt x="4549" y="1751"/>
                      </a:cubicBezTo>
                      <a:cubicBezTo>
                        <a:pt x="-3330" y="1751"/>
                        <a:pt x="609" y="5690"/>
                        <a:pt x="4549" y="9630"/>
                      </a:cubicBezTo>
                      <a:cubicBezTo>
                        <a:pt x="8488" y="9630"/>
                        <a:pt x="40004" y="21448"/>
                        <a:pt x="40004" y="17509"/>
                      </a:cubicBezTo>
                      <a:cubicBezTo>
                        <a:pt x="43944" y="9630"/>
                        <a:pt x="36065" y="5690"/>
                        <a:pt x="28186" y="1751"/>
                      </a:cubicBezTo>
                      <a:close/>
                    </a:path>
                  </a:pathLst>
                </a:custGeom>
                <a:solidFill>
                  <a:srgbClr val="3F5C72"/>
                </a:solidFill>
                <a:ln w="39379" cap="flat">
                  <a:noFill/>
                  <a:prstDash val="solid"/>
                  <a:miter/>
                </a:ln>
              </p:spPr>
              <p:txBody>
                <a:bodyPr rtlCol="0" anchor="ctr"/>
                <a:lstStyle/>
                <a:p>
                  <a:endParaRPr lang="en-US"/>
                </a:p>
              </p:txBody>
            </p:sp>
            <p:sp>
              <p:nvSpPr>
                <p:cNvPr id="3775" name="Freeform: Shape 3774">
                  <a:extLst>
                    <a:ext uri="{FF2B5EF4-FFF2-40B4-BE49-F238E27FC236}">
                      <a16:creationId xmlns:a16="http://schemas.microsoft.com/office/drawing/2014/main" xmlns="" id="{DF49DD85-8866-4124-89B8-A628CA314F2F}"/>
                    </a:ext>
                  </a:extLst>
                </p:cNvPr>
                <p:cNvSpPr/>
                <p:nvPr/>
              </p:nvSpPr>
              <p:spPr>
                <a:xfrm>
                  <a:off x="12933639" y="2007742"/>
                  <a:ext cx="755322" cy="527523"/>
                </a:xfrm>
                <a:custGeom>
                  <a:avLst/>
                  <a:gdLst>
                    <a:gd name="connsiteX0" fmla="*/ 707064 w 755322"/>
                    <a:gd name="connsiteY0" fmla="*/ 36201 h 527523"/>
                    <a:gd name="connsiteX1" fmla="*/ 687367 w 755322"/>
                    <a:gd name="connsiteY1" fmla="*/ 32262 h 527523"/>
                    <a:gd name="connsiteX2" fmla="*/ 675549 w 755322"/>
                    <a:gd name="connsiteY2" fmla="*/ 162265 h 527523"/>
                    <a:gd name="connsiteX3" fmla="*/ 640093 w 755322"/>
                    <a:gd name="connsiteY3" fmla="*/ 181962 h 527523"/>
                    <a:gd name="connsiteX4" fmla="*/ 573122 w 755322"/>
                    <a:gd name="connsiteY4" fmla="*/ 122870 h 527523"/>
                    <a:gd name="connsiteX5" fmla="*/ 541606 w 755322"/>
                    <a:gd name="connsiteY5" fmla="*/ 746 h 527523"/>
                    <a:gd name="connsiteX6" fmla="*/ 372208 w 755322"/>
                    <a:gd name="connsiteY6" fmla="*/ 28322 h 527523"/>
                    <a:gd name="connsiteX7" fmla="*/ 210689 w 755322"/>
                    <a:gd name="connsiteY7" fmla="*/ 118930 h 527523"/>
                    <a:gd name="connsiteX8" fmla="*/ 155537 w 755322"/>
                    <a:gd name="connsiteY8" fmla="*/ 170144 h 527523"/>
                    <a:gd name="connsiteX9" fmla="*/ 179174 w 755322"/>
                    <a:gd name="connsiteY9" fmla="*/ 221357 h 527523"/>
                    <a:gd name="connsiteX10" fmla="*/ 37352 w 755322"/>
                    <a:gd name="connsiteY10" fmla="*/ 331663 h 527523"/>
                    <a:gd name="connsiteX11" fmla="*/ 1897 w 755322"/>
                    <a:gd name="connsiteY11" fmla="*/ 378936 h 527523"/>
                    <a:gd name="connsiteX12" fmla="*/ 104323 w 755322"/>
                    <a:gd name="connsiteY12" fmla="*/ 512879 h 527523"/>
                    <a:gd name="connsiteX13" fmla="*/ 667670 w 755322"/>
                    <a:gd name="connsiteY13" fmla="*/ 217417 h 527523"/>
                    <a:gd name="connsiteX14" fmla="*/ 754338 w 755322"/>
                    <a:gd name="connsiteY14" fmla="*/ 87415 h 527523"/>
                    <a:gd name="connsiteX15" fmla="*/ 707064 w 755322"/>
                    <a:gd name="connsiteY15" fmla="*/ 36201 h 527523"/>
                    <a:gd name="connsiteX16" fmla="*/ 707064 w 755322"/>
                    <a:gd name="connsiteY16" fmla="*/ 36201 h 527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55322" h="527523">
                      <a:moveTo>
                        <a:pt x="707064" y="36201"/>
                      </a:moveTo>
                      <a:cubicBezTo>
                        <a:pt x="707064" y="36201"/>
                        <a:pt x="687367" y="24383"/>
                        <a:pt x="687367" y="32262"/>
                      </a:cubicBezTo>
                      <a:cubicBezTo>
                        <a:pt x="687367" y="40141"/>
                        <a:pt x="726762" y="99233"/>
                        <a:pt x="675549" y="162265"/>
                      </a:cubicBezTo>
                      <a:cubicBezTo>
                        <a:pt x="675549" y="162265"/>
                        <a:pt x="655851" y="185902"/>
                        <a:pt x="640093" y="181962"/>
                      </a:cubicBezTo>
                      <a:cubicBezTo>
                        <a:pt x="624335" y="178023"/>
                        <a:pt x="565243" y="142567"/>
                        <a:pt x="573122" y="122870"/>
                      </a:cubicBezTo>
                      <a:cubicBezTo>
                        <a:pt x="581001" y="99233"/>
                        <a:pt x="592819" y="40141"/>
                        <a:pt x="541606" y="746"/>
                      </a:cubicBezTo>
                      <a:cubicBezTo>
                        <a:pt x="541606" y="746"/>
                        <a:pt x="450998" y="-7133"/>
                        <a:pt x="372208" y="28322"/>
                      </a:cubicBezTo>
                      <a:cubicBezTo>
                        <a:pt x="372208" y="28322"/>
                        <a:pt x="265842" y="79536"/>
                        <a:pt x="210689" y="118930"/>
                      </a:cubicBezTo>
                      <a:cubicBezTo>
                        <a:pt x="210689" y="118930"/>
                        <a:pt x="147658" y="158325"/>
                        <a:pt x="155537" y="170144"/>
                      </a:cubicBezTo>
                      <a:cubicBezTo>
                        <a:pt x="167355" y="178023"/>
                        <a:pt x="202810" y="197720"/>
                        <a:pt x="179174" y="221357"/>
                      </a:cubicBezTo>
                      <a:cubicBezTo>
                        <a:pt x="155537" y="244994"/>
                        <a:pt x="37352" y="331663"/>
                        <a:pt x="37352" y="331663"/>
                      </a:cubicBezTo>
                      <a:cubicBezTo>
                        <a:pt x="37352" y="331663"/>
                        <a:pt x="-9922" y="367118"/>
                        <a:pt x="1897" y="378936"/>
                      </a:cubicBezTo>
                      <a:cubicBezTo>
                        <a:pt x="13715" y="394694"/>
                        <a:pt x="68868" y="441968"/>
                        <a:pt x="104323" y="512879"/>
                      </a:cubicBezTo>
                      <a:cubicBezTo>
                        <a:pt x="139779" y="583789"/>
                        <a:pt x="502211" y="382876"/>
                        <a:pt x="667670" y="217417"/>
                      </a:cubicBezTo>
                      <a:cubicBezTo>
                        <a:pt x="667670" y="217417"/>
                        <a:pt x="766157" y="114991"/>
                        <a:pt x="754338" y="87415"/>
                      </a:cubicBezTo>
                      <a:cubicBezTo>
                        <a:pt x="750399" y="87415"/>
                        <a:pt x="750399" y="75596"/>
                        <a:pt x="707064" y="36201"/>
                      </a:cubicBezTo>
                      <a:lnTo>
                        <a:pt x="707064" y="36201"/>
                      </a:lnTo>
                      <a:close/>
                    </a:path>
                  </a:pathLst>
                </a:custGeom>
                <a:solidFill>
                  <a:srgbClr val="DEF2FD"/>
                </a:solidFill>
                <a:ln w="39379" cap="flat">
                  <a:noFill/>
                  <a:prstDash val="solid"/>
                  <a:miter/>
                </a:ln>
              </p:spPr>
              <p:txBody>
                <a:bodyPr rtlCol="0" anchor="ctr"/>
                <a:lstStyle/>
                <a:p>
                  <a:endParaRPr lang="en-US"/>
                </a:p>
              </p:txBody>
            </p:sp>
            <p:sp>
              <p:nvSpPr>
                <p:cNvPr id="3776" name="Freeform: Shape 3775">
                  <a:extLst>
                    <a:ext uri="{FF2B5EF4-FFF2-40B4-BE49-F238E27FC236}">
                      <a16:creationId xmlns:a16="http://schemas.microsoft.com/office/drawing/2014/main" xmlns="" id="{48DE46B1-3D3A-402F-90EE-55F34403F404}"/>
                    </a:ext>
                  </a:extLst>
                </p:cNvPr>
                <p:cNvSpPr/>
                <p:nvPr/>
              </p:nvSpPr>
              <p:spPr>
                <a:xfrm>
                  <a:off x="13203421" y="2083334"/>
                  <a:ext cx="299400" cy="299404"/>
                </a:xfrm>
                <a:custGeom>
                  <a:avLst/>
                  <a:gdLst>
                    <a:gd name="connsiteX0" fmla="*/ 0 w 299400"/>
                    <a:gd name="connsiteY0" fmla="*/ 4 h 299404"/>
                    <a:gd name="connsiteX1" fmla="*/ 271824 w 299400"/>
                    <a:gd name="connsiteY1" fmla="*/ 240312 h 299404"/>
                    <a:gd name="connsiteX2" fmla="*/ 299401 w 299400"/>
                    <a:gd name="connsiteY2" fmla="*/ 299404 h 299404"/>
                    <a:gd name="connsiteX3" fmla="*/ 299401 w 299400"/>
                    <a:gd name="connsiteY3" fmla="*/ 299404 h 299404"/>
                    <a:gd name="connsiteX4" fmla="*/ 299401 w 299400"/>
                    <a:gd name="connsiteY4" fmla="*/ 299404 h 299404"/>
                    <a:gd name="connsiteX5" fmla="*/ 271824 w 299400"/>
                    <a:gd name="connsiteY5" fmla="*/ 240312 h 299404"/>
                    <a:gd name="connsiteX6" fmla="*/ 90608 w 299400"/>
                    <a:gd name="connsiteY6" fmla="*/ 27580 h 299404"/>
                    <a:gd name="connsiteX7" fmla="*/ 23637 w 299400"/>
                    <a:gd name="connsiteY7" fmla="*/ 3943 h 299404"/>
                    <a:gd name="connsiteX8" fmla="*/ 3939 w 299400"/>
                    <a:gd name="connsiteY8" fmla="*/ 4 h 299404"/>
                    <a:gd name="connsiteX9" fmla="*/ 0 w 299400"/>
                    <a:gd name="connsiteY9" fmla="*/ 4 h 299404"/>
                    <a:gd name="connsiteX10" fmla="*/ 0 w 299400"/>
                    <a:gd name="connsiteY10" fmla="*/ 4 h 299404"/>
                    <a:gd name="connsiteX11" fmla="*/ 0 w 299400"/>
                    <a:gd name="connsiteY11" fmla="*/ 4 h 299404"/>
                    <a:gd name="connsiteX12" fmla="*/ 0 w 299400"/>
                    <a:gd name="connsiteY12" fmla="*/ 4 h 299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9400" h="299404">
                      <a:moveTo>
                        <a:pt x="0" y="4"/>
                      </a:moveTo>
                      <a:cubicBezTo>
                        <a:pt x="0" y="4"/>
                        <a:pt x="149700" y="-3936"/>
                        <a:pt x="271824" y="240312"/>
                      </a:cubicBezTo>
                      <a:cubicBezTo>
                        <a:pt x="279703" y="260010"/>
                        <a:pt x="291522" y="275768"/>
                        <a:pt x="299401" y="299404"/>
                      </a:cubicBezTo>
                      <a:cubicBezTo>
                        <a:pt x="299401" y="299404"/>
                        <a:pt x="299401" y="299404"/>
                        <a:pt x="299401" y="299404"/>
                      </a:cubicBezTo>
                      <a:cubicBezTo>
                        <a:pt x="299401" y="299404"/>
                        <a:pt x="299401" y="299404"/>
                        <a:pt x="299401" y="299404"/>
                      </a:cubicBezTo>
                      <a:cubicBezTo>
                        <a:pt x="291522" y="279707"/>
                        <a:pt x="283643" y="260010"/>
                        <a:pt x="271824" y="240312"/>
                      </a:cubicBezTo>
                      <a:cubicBezTo>
                        <a:pt x="212732" y="118188"/>
                        <a:pt x="141821" y="59096"/>
                        <a:pt x="90608" y="27580"/>
                      </a:cubicBezTo>
                      <a:cubicBezTo>
                        <a:pt x="63032" y="11822"/>
                        <a:pt x="43334" y="7883"/>
                        <a:pt x="23637" y="3943"/>
                      </a:cubicBezTo>
                      <a:cubicBezTo>
                        <a:pt x="15758" y="3943"/>
                        <a:pt x="7879" y="4"/>
                        <a:pt x="3939" y="4"/>
                      </a:cubicBezTo>
                      <a:cubicBezTo>
                        <a:pt x="7879" y="4"/>
                        <a:pt x="3939" y="4"/>
                        <a:pt x="0" y="4"/>
                      </a:cubicBezTo>
                      <a:cubicBezTo>
                        <a:pt x="3939" y="4"/>
                        <a:pt x="0" y="4"/>
                        <a:pt x="0" y="4"/>
                      </a:cubicBezTo>
                      <a:cubicBezTo>
                        <a:pt x="0" y="4"/>
                        <a:pt x="0" y="4"/>
                        <a:pt x="0" y="4"/>
                      </a:cubicBezTo>
                      <a:cubicBezTo>
                        <a:pt x="0" y="4"/>
                        <a:pt x="0" y="4"/>
                        <a:pt x="0" y="4"/>
                      </a:cubicBezTo>
                      <a:close/>
                    </a:path>
                  </a:pathLst>
                </a:custGeom>
                <a:solidFill>
                  <a:srgbClr val="505C63"/>
                </a:solidFill>
                <a:ln w="39379" cap="flat">
                  <a:noFill/>
                  <a:prstDash val="solid"/>
                  <a:miter/>
                </a:ln>
              </p:spPr>
              <p:txBody>
                <a:bodyPr rtlCol="0" anchor="ctr"/>
                <a:lstStyle/>
                <a:p>
                  <a:endParaRPr lang="en-US"/>
                </a:p>
              </p:txBody>
            </p:sp>
            <p:sp>
              <p:nvSpPr>
                <p:cNvPr id="3777" name="Freeform: Shape 3776">
                  <a:extLst>
                    <a:ext uri="{FF2B5EF4-FFF2-40B4-BE49-F238E27FC236}">
                      <a16:creationId xmlns:a16="http://schemas.microsoft.com/office/drawing/2014/main" xmlns="" id="{9BAB96C8-B93D-45E5-B45B-77B0B8BE601E}"/>
                    </a:ext>
                  </a:extLst>
                </p:cNvPr>
                <p:cNvSpPr/>
                <p:nvPr/>
              </p:nvSpPr>
              <p:spPr>
                <a:xfrm>
                  <a:off x="13195542" y="2231287"/>
                  <a:ext cx="7878" cy="7441"/>
                </a:xfrm>
                <a:custGeom>
                  <a:avLst/>
                  <a:gdLst>
                    <a:gd name="connsiteX0" fmla="*/ 0 w 7878"/>
                    <a:gd name="connsiteY0" fmla="*/ 5690 h 7441"/>
                    <a:gd name="connsiteX1" fmla="*/ 3939 w 7878"/>
                    <a:gd name="connsiteY1" fmla="*/ 5690 h 7441"/>
                    <a:gd name="connsiteX2" fmla="*/ 7879 w 7878"/>
                    <a:gd name="connsiteY2" fmla="*/ 1751 h 7441"/>
                    <a:gd name="connsiteX3" fmla="*/ 3939 w 7878"/>
                    <a:gd name="connsiteY3" fmla="*/ 1751 h 7441"/>
                    <a:gd name="connsiteX4" fmla="*/ 0 w 7878"/>
                    <a:gd name="connsiteY4" fmla="*/ 5690 h 74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8" h="7441">
                      <a:moveTo>
                        <a:pt x="0" y="5690"/>
                      </a:moveTo>
                      <a:cubicBezTo>
                        <a:pt x="0" y="5690"/>
                        <a:pt x="3939" y="9630"/>
                        <a:pt x="3939" y="5690"/>
                      </a:cubicBezTo>
                      <a:cubicBezTo>
                        <a:pt x="7879" y="5690"/>
                        <a:pt x="7879" y="1751"/>
                        <a:pt x="7879" y="1751"/>
                      </a:cubicBezTo>
                      <a:cubicBezTo>
                        <a:pt x="7879" y="1751"/>
                        <a:pt x="3939" y="-2189"/>
                        <a:pt x="3939" y="1751"/>
                      </a:cubicBezTo>
                      <a:cubicBezTo>
                        <a:pt x="0" y="1751"/>
                        <a:pt x="0" y="5690"/>
                        <a:pt x="0" y="5690"/>
                      </a:cubicBezTo>
                      <a:close/>
                    </a:path>
                  </a:pathLst>
                </a:custGeom>
                <a:solidFill>
                  <a:srgbClr val="818D94"/>
                </a:solidFill>
                <a:ln w="39379" cap="flat">
                  <a:noFill/>
                  <a:prstDash val="solid"/>
                  <a:miter/>
                </a:ln>
              </p:spPr>
              <p:txBody>
                <a:bodyPr rtlCol="0" anchor="ctr"/>
                <a:lstStyle/>
                <a:p>
                  <a:endParaRPr lang="en-US"/>
                </a:p>
              </p:txBody>
            </p:sp>
            <p:sp>
              <p:nvSpPr>
                <p:cNvPr id="3778" name="Freeform: Shape 3777">
                  <a:extLst>
                    <a:ext uri="{FF2B5EF4-FFF2-40B4-BE49-F238E27FC236}">
                      <a16:creationId xmlns:a16="http://schemas.microsoft.com/office/drawing/2014/main" xmlns="" id="{329C6B36-3CDC-4BF0-A3C6-CE4605C1A391}"/>
                    </a:ext>
                  </a:extLst>
                </p:cNvPr>
                <p:cNvSpPr/>
                <p:nvPr/>
              </p:nvSpPr>
              <p:spPr>
                <a:xfrm rot="9206866">
                  <a:off x="13194171" y="2230626"/>
                  <a:ext cx="7878" cy="7878"/>
                </a:xfrm>
                <a:custGeom>
                  <a:avLst/>
                  <a:gdLst>
                    <a:gd name="connsiteX0" fmla="*/ 7879 w 7878"/>
                    <a:gd name="connsiteY0" fmla="*/ 3939 h 7878"/>
                    <a:gd name="connsiteX1" fmla="*/ 3939 w 7878"/>
                    <a:gd name="connsiteY1" fmla="*/ 7879 h 7878"/>
                    <a:gd name="connsiteX2" fmla="*/ 0 w 7878"/>
                    <a:gd name="connsiteY2" fmla="*/ 3939 h 7878"/>
                    <a:gd name="connsiteX3" fmla="*/ 3939 w 7878"/>
                    <a:gd name="connsiteY3" fmla="*/ 0 h 7878"/>
                    <a:gd name="connsiteX4" fmla="*/ 7879 w 7878"/>
                    <a:gd name="connsiteY4" fmla="*/ 3939 h 7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8" h="7878">
                      <a:moveTo>
                        <a:pt x="7879" y="3939"/>
                      </a:moveTo>
                      <a:cubicBezTo>
                        <a:pt x="7879" y="6115"/>
                        <a:pt x="6115" y="7879"/>
                        <a:pt x="3939" y="7879"/>
                      </a:cubicBezTo>
                      <a:cubicBezTo>
                        <a:pt x="1764" y="7879"/>
                        <a:pt x="0" y="6115"/>
                        <a:pt x="0" y="3939"/>
                      </a:cubicBezTo>
                      <a:cubicBezTo>
                        <a:pt x="0" y="1764"/>
                        <a:pt x="1764" y="0"/>
                        <a:pt x="3939" y="0"/>
                      </a:cubicBezTo>
                      <a:cubicBezTo>
                        <a:pt x="6115" y="0"/>
                        <a:pt x="7879" y="1764"/>
                        <a:pt x="7879" y="3939"/>
                      </a:cubicBezTo>
                      <a:close/>
                    </a:path>
                  </a:pathLst>
                </a:custGeom>
                <a:solidFill>
                  <a:srgbClr val="586166"/>
                </a:solidFill>
                <a:ln w="39378" cap="flat">
                  <a:noFill/>
                  <a:prstDash val="solid"/>
                  <a:miter/>
                </a:ln>
              </p:spPr>
              <p:txBody>
                <a:bodyPr rtlCol="0" anchor="ctr"/>
                <a:lstStyle/>
                <a:p>
                  <a:endParaRPr lang="en-US"/>
                </a:p>
              </p:txBody>
            </p:sp>
            <p:sp>
              <p:nvSpPr>
                <p:cNvPr id="3779" name="Freeform: Shape 3778">
                  <a:extLst>
                    <a:ext uri="{FF2B5EF4-FFF2-40B4-BE49-F238E27FC236}">
                      <a16:creationId xmlns:a16="http://schemas.microsoft.com/office/drawing/2014/main" xmlns="" id="{C683F4DB-9252-474F-8403-374135DF64FA}"/>
                    </a:ext>
                  </a:extLst>
                </p:cNvPr>
                <p:cNvSpPr/>
                <p:nvPr/>
              </p:nvSpPr>
              <p:spPr>
                <a:xfrm>
                  <a:off x="13195542" y="2233038"/>
                  <a:ext cx="7878" cy="7878"/>
                </a:xfrm>
                <a:custGeom>
                  <a:avLst/>
                  <a:gdLst>
                    <a:gd name="connsiteX0" fmla="*/ 0 w 7878"/>
                    <a:gd name="connsiteY0" fmla="*/ 3939 h 7878"/>
                    <a:gd name="connsiteX1" fmla="*/ 0 w 7878"/>
                    <a:gd name="connsiteY1" fmla="*/ 3939 h 7878"/>
                    <a:gd name="connsiteX2" fmla="*/ 0 w 7878"/>
                    <a:gd name="connsiteY2" fmla="*/ 3939 h 7878"/>
                    <a:gd name="connsiteX3" fmla="*/ 3939 w 7878"/>
                    <a:gd name="connsiteY3" fmla="*/ 3939 h 7878"/>
                    <a:gd name="connsiteX4" fmla="*/ 3939 w 7878"/>
                    <a:gd name="connsiteY4" fmla="*/ 3939 h 7878"/>
                    <a:gd name="connsiteX5" fmla="*/ 3939 w 7878"/>
                    <a:gd name="connsiteY5" fmla="*/ 3939 h 7878"/>
                    <a:gd name="connsiteX6" fmla="*/ 3939 w 7878"/>
                    <a:gd name="connsiteY6" fmla="*/ 3939 h 7878"/>
                    <a:gd name="connsiteX7" fmla="*/ 0 w 7878"/>
                    <a:gd name="connsiteY7" fmla="*/ 3939 h 7878"/>
                    <a:gd name="connsiteX8" fmla="*/ 0 w 7878"/>
                    <a:gd name="connsiteY8" fmla="*/ 3939 h 7878"/>
                    <a:gd name="connsiteX9" fmla="*/ 0 w 7878"/>
                    <a:gd name="connsiteY9" fmla="*/ 3939 h 7878"/>
                    <a:gd name="connsiteX10" fmla="*/ 0 w 7878"/>
                    <a:gd name="connsiteY10" fmla="*/ 3939 h 7878"/>
                    <a:gd name="connsiteX11" fmla="*/ 0 w 7878"/>
                    <a:gd name="connsiteY11" fmla="*/ 3939 h 7878"/>
                    <a:gd name="connsiteX12" fmla="*/ 0 w 7878"/>
                    <a:gd name="connsiteY12" fmla="*/ 3939 h 7878"/>
                    <a:gd name="connsiteX13" fmla="*/ 0 w 7878"/>
                    <a:gd name="connsiteY13" fmla="*/ 0 h 7878"/>
                    <a:gd name="connsiteX14" fmla="*/ 3939 w 7878"/>
                    <a:gd name="connsiteY14" fmla="*/ 0 h 7878"/>
                    <a:gd name="connsiteX15" fmla="*/ 7879 w 7878"/>
                    <a:gd name="connsiteY15" fmla="*/ 0 h 7878"/>
                    <a:gd name="connsiteX16" fmla="*/ 7879 w 7878"/>
                    <a:gd name="connsiteY16" fmla="*/ 3939 h 7878"/>
                    <a:gd name="connsiteX17" fmla="*/ 3939 w 7878"/>
                    <a:gd name="connsiteY17" fmla="*/ 7879 h 7878"/>
                    <a:gd name="connsiteX18" fmla="*/ 0 w 7878"/>
                    <a:gd name="connsiteY18" fmla="*/ 3939 h 7878"/>
                    <a:gd name="connsiteX19" fmla="*/ 0 w 7878"/>
                    <a:gd name="connsiteY19" fmla="*/ 3939 h 7878"/>
                    <a:gd name="connsiteX20" fmla="*/ 0 w 7878"/>
                    <a:gd name="connsiteY20" fmla="*/ 3939 h 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878" h="7878">
                      <a:moveTo>
                        <a:pt x="0" y="3939"/>
                      </a:moveTo>
                      <a:lnTo>
                        <a:pt x="0" y="3939"/>
                      </a:lnTo>
                      <a:cubicBezTo>
                        <a:pt x="0" y="3939"/>
                        <a:pt x="0" y="3939"/>
                        <a:pt x="0" y="3939"/>
                      </a:cubicBezTo>
                      <a:cubicBezTo>
                        <a:pt x="3939" y="3939"/>
                        <a:pt x="3939" y="3939"/>
                        <a:pt x="3939" y="3939"/>
                      </a:cubicBezTo>
                      <a:cubicBezTo>
                        <a:pt x="3939" y="3939"/>
                        <a:pt x="3939" y="3939"/>
                        <a:pt x="3939" y="3939"/>
                      </a:cubicBezTo>
                      <a:cubicBezTo>
                        <a:pt x="3939" y="3939"/>
                        <a:pt x="3939" y="3939"/>
                        <a:pt x="3939" y="3939"/>
                      </a:cubicBezTo>
                      <a:cubicBezTo>
                        <a:pt x="3939" y="3939"/>
                        <a:pt x="3939" y="3939"/>
                        <a:pt x="3939" y="3939"/>
                      </a:cubicBezTo>
                      <a:cubicBezTo>
                        <a:pt x="3939" y="0"/>
                        <a:pt x="3939" y="0"/>
                        <a:pt x="0" y="3939"/>
                      </a:cubicBezTo>
                      <a:cubicBezTo>
                        <a:pt x="0" y="0"/>
                        <a:pt x="0" y="0"/>
                        <a:pt x="0" y="3939"/>
                      </a:cubicBezTo>
                      <a:cubicBezTo>
                        <a:pt x="0" y="3939"/>
                        <a:pt x="0" y="3939"/>
                        <a:pt x="0" y="3939"/>
                      </a:cubicBezTo>
                      <a:lnTo>
                        <a:pt x="0" y="3939"/>
                      </a:lnTo>
                      <a:lnTo>
                        <a:pt x="0" y="3939"/>
                      </a:lnTo>
                      <a:cubicBezTo>
                        <a:pt x="0" y="3939"/>
                        <a:pt x="0" y="3939"/>
                        <a:pt x="0" y="3939"/>
                      </a:cubicBezTo>
                      <a:cubicBezTo>
                        <a:pt x="0" y="0"/>
                        <a:pt x="0" y="0"/>
                        <a:pt x="0" y="0"/>
                      </a:cubicBezTo>
                      <a:cubicBezTo>
                        <a:pt x="0" y="0"/>
                        <a:pt x="0" y="0"/>
                        <a:pt x="3939" y="0"/>
                      </a:cubicBezTo>
                      <a:cubicBezTo>
                        <a:pt x="3939" y="0"/>
                        <a:pt x="3939" y="0"/>
                        <a:pt x="7879" y="0"/>
                      </a:cubicBezTo>
                      <a:cubicBezTo>
                        <a:pt x="7879" y="0"/>
                        <a:pt x="7879" y="0"/>
                        <a:pt x="7879" y="3939"/>
                      </a:cubicBezTo>
                      <a:cubicBezTo>
                        <a:pt x="7879" y="3939"/>
                        <a:pt x="7879" y="3939"/>
                        <a:pt x="3939" y="7879"/>
                      </a:cubicBezTo>
                      <a:cubicBezTo>
                        <a:pt x="3939" y="7879"/>
                        <a:pt x="3939" y="7879"/>
                        <a:pt x="0" y="3939"/>
                      </a:cubicBezTo>
                      <a:cubicBezTo>
                        <a:pt x="0" y="3939"/>
                        <a:pt x="0" y="3939"/>
                        <a:pt x="0" y="3939"/>
                      </a:cubicBezTo>
                      <a:lnTo>
                        <a:pt x="0" y="3939"/>
                      </a:lnTo>
                      <a:close/>
                    </a:path>
                  </a:pathLst>
                </a:custGeom>
                <a:solidFill>
                  <a:srgbClr val="505C63"/>
                </a:solidFill>
                <a:ln w="39379" cap="flat">
                  <a:noFill/>
                  <a:prstDash val="solid"/>
                  <a:miter/>
                </a:ln>
              </p:spPr>
              <p:txBody>
                <a:bodyPr rtlCol="0" anchor="ctr"/>
                <a:lstStyle/>
                <a:p>
                  <a:endParaRPr lang="en-US"/>
                </a:p>
              </p:txBody>
            </p:sp>
            <p:sp>
              <p:nvSpPr>
                <p:cNvPr id="3780" name="Freeform: Shape 3779">
                  <a:extLst>
                    <a:ext uri="{FF2B5EF4-FFF2-40B4-BE49-F238E27FC236}">
                      <a16:creationId xmlns:a16="http://schemas.microsoft.com/office/drawing/2014/main" xmlns="" id="{EC07D97E-21B5-4608-8CAA-29BF3B9DFED0}"/>
                    </a:ext>
                  </a:extLst>
                </p:cNvPr>
                <p:cNvSpPr/>
                <p:nvPr/>
              </p:nvSpPr>
              <p:spPr>
                <a:xfrm rot="9212400">
                  <a:off x="13243782" y="2282149"/>
                  <a:ext cx="7879" cy="7879"/>
                </a:xfrm>
                <a:custGeom>
                  <a:avLst/>
                  <a:gdLst>
                    <a:gd name="connsiteX0" fmla="*/ 7879 w 7879"/>
                    <a:gd name="connsiteY0" fmla="*/ 3940 h 7879"/>
                    <a:gd name="connsiteX1" fmla="*/ 3940 w 7879"/>
                    <a:gd name="connsiteY1" fmla="*/ 7879 h 7879"/>
                    <a:gd name="connsiteX2" fmla="*/ 0 w 7879"/>
                    <a:gd name="connsiteY2" fmla="*/ 3940 h 7879"/>
                    <a:gd name="connsiteX3" fmla="*/ 3940 w 7879"/>
                    <a:gd name="connsiteY3" fmla="*/ 0 h 7879"/>
                    <a:gd name="connsiteX4" fmla="*/ 7879 w 7879"/>
                    <a:gd name="connsiteY4" fmla="*/ 3940 h 7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9" h="7879">
                      <a:moveTo>
                        <a:pt x="7879" y="3940"/>
                      </a:moveTo>
                      <a:cubicBezTo>
                        <a:pt x="7879" y="6115"/>
                        <a:pt x="6116" y="7879"/>
                        <a:pt x="3940" y="7879"/>
                      </a:cubicBezTo>
                      <a:cubicBezTo>
                        <a:pt x="1764" y="7879"/>
                        <a:pt x="0" y="6115"/>
                        <a:pt x="0" y="3940"/>
                      </a:cubicBezTo>
                      <a:cubicBezTo>
                        <a:pt x="0" y="1764"/>
                        <a:pt x="1764" y="0"/>
                        <a:pt x="3940" y="0"/>
                      </a:cubicBezTo>
                      <a:cubicBezTo>
                        <a:pt x="6116" y="0"/>
                        <a:pt x="7879" y="1764"/>
                        <a:pt x="7879" y="3940"/>
                      </a:cubicBezTo>
                      <a:close/>
                    </a:path>
                  </a:pathLst>
                </a:custGeom>
                <a:solidFill>
                  <a:srgbClr val="818D94"/>
                </a:solidFill>
                <a:ln w="39381" cap="flat">
                  <a:noFill/>
                  <a:prstDash val="solid"/>
                  <a:miter/>
                </a:ln>
              </p:spPr>
              <p:txBody>
                <a:bodyPr rtlCol="0" anchor="ctr"/>
                <a:lstStyle/>
                <a:p>
                  <a:endParaRPr lang="en-US"/>
                </a:p>
              </p:txBody>
            </p:sp>
            <p:sp>
              <p:nvSpPr>
                <p:cNvPr id="3781" name="Freeform: Shape 3780">
                  <a:extLst>
                    <a:ext uri="{FF2B5EF4-FFF2-40B4-BE49-F238E27FC236}">
                      <a16:creationId xmlns:a16="http://schemas.microsoft.com/office/drawing/2014/main" xmlns="" id="{18715BC6-2AA1-49E9-B1A8-8497DFF17B46}"/>
                    </a:ext>
                  </a:extLst>
                </p:cNvPr>
                <p:cNvSpPr/>
                <p:nvPr/>
              </p:nvSpPr>
              <p:spPr>
                <a:xfrm>
                  <a:off x="13242815" y="2284252"/>
                  <a:ext cx="5690" cy="5690"/>
                </a:xfrm>
                <a:custGeom>
                  <a:avLst/>
                  <a:gdLst>
                    <a:gd name="connsiteX0" fmla="*/ 0 w 5690"/>
                    <a:gd name="connsiteY0" fmla="*/ 3939 h 5690"/>
                    <a:gd name="connsiteX1" fmla="*/ 3939 w 5690"/>
                    <a:gd name="connsiteY1" fmla="*/ 3939 h 5690"/>
                    <a:gd name="connsiteX2" fmla="*/ 3939 w 5690"/>
                    <a:gd name="connsiteY2" fmla="*/ 0 h 5690"/>
                    <a:gd name="connsiteX3" fmla="*/ 0 w 5690"/>
                    <a:gd name="connsiteY3" fmla="*/ 0 h 5690"/>
                    <a:gd name="connsiteX4" fmla="*/ 0 w 5690"/>
                    <a:gd name="connsiteY4" fmla="*/ 3939 h 5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90" h="5690">
                      <a:moveTo>
                        <a:pt x="0" y="3939"/>
                      </a:moveTo>
                      <a:cubicBezTo>
                        <a:pt x="0" y="3939"/>
                        <a:pt x="3939" y="7879"/>
                        <a:pt x="3939" y="3939"/>
                      </a:cubicBezTo>
                      <a:cubicBezTo>
                        <a:pt x="3939" y="3939"/>
                        <a:pt x="7879" y="0"/>
                        <a:pt x="3939" y="0"/>
                      </a:cubicBezTo>
                      <a:cubicBezTo>
                        <a:pt x="3939" y="0"/>
                        <a:pt x="0" y="0"/>
                        <a:pt x="0" y="0"/>
                      </a:cubicBezTo>
                      <a:cubicBezTo>
                        <a:pt x="0" y="0"/>
                        <a:pt x="0" y="3939"/>
                        <a:pt x="0" y="3939"/>
                      </a:cubicBezTo>
                      <a:close/>
                    </a:path>
                  </a:pathLst>
                </a:custGeom>
                <a:solidFill>
                  <a:srgbClr val="586166"/>
                </a:solidFill>
                <a:ln w="39379" cap="flat">
                  <a:noFill/>
                  <a:prstDash val="solid"/>
                  <a:miter/>
                </a:ln>
              </p:spPr>
              <p:txBody>
                <a:bodyPr rtlCol="0" anchor="ctr"/>
                <a:lstStyle/>
                <a:p>
                  <a:endParaRPr lang="en-US"/>
                </a:p>
              </p:txBody>
            </p:sp>
            <p:sp>
              <p:nvSpPr>
                <p:cNvPr id="3782" name="Freeform: Shape 3781">
                  <a:extLst>
                    <a:ext uri="{FF2B5EF4-FFF2-40B4-BE49-F238E27FC236}">
                      <a16:creationId xmlns:a16="http://schemas.microsoft.com/office/drawing/2014/main" xmlns="" id="{A6243C94-2BB1-401C-879A-DB6124F64678}"/>
                    </a:ext>
                  </a:extLst>
                </p:cNvPr>
                <p:cNvSpPr/>
                <p:nvPr/>
              </p:nvSpPr>
              <p:spPr>
                <a:xfrm>
                  <a:off x="13242815" y="2284252"/>
                  <a:ext cx="7878" cy="7878"/>
                </a:xfrm>
                <a:custGeom>
                  <a:avLst/>
                  <a:gdLst>
                    <a:gd name="connsiteX0" fmla="*/ 0 w 7878"/>
                    <a:gd name="connsiteY0" fmla="*/ 3939 h 7878"/>
                    <a:gd name="connsiteX1" fmla="*/ 0 w 7878"/>
                    <a:gd name="connsiteY1" fmla="*/ 3939 h 7878"/>
                    <a:gd name="connsiteX2" fmla="*/ 0 w 7878"/>
                    <a:gd name="connsiteY2" fmla="*/ 3939 h 7878"/>
                    <a:gd name="connsiteX3" fmla="*/ 3939 w 7878"/>
                    <a:gd name="connsiteY3" fmla="*/ 3939 h 7878"/>
                    <a:gd name="connsiteX4" fmla="*/ 3939 w 7878"/>
                    <a:gd name="connsiteY4" fmla="*/ 3939 h 7878"/>
                    <a:gd name="connsiteX5" fmla="*/ 3939 w 7878"/>
                    <a:gd name="connsiteY5" fmla="*/ 3939 h 7878"/>
                    <a:gd name="connsiteX6" fmla="*/ 3939 w 7878"/>
                    <a:gd name="connsiteY6" fmla="*/ 3939 h 7878"/>
                    <a:gd name="connsiteX7" fmla="*/ 0 w 7878"/>
                    <a:gd name="connsiteY7" fmla="*/ 3939 h 7878"/>
                    <a:gd name="connsiteX8" fmla="*/ 0 w 7878"/>
                    <a:gd name="connsiteY8" fmla="*/ 3939 h 7878"/>
                    <a:gd name="connsiteX9" fmla="*/ 0 w 7878"/>
                    <a:gd name="connsiteY9" fmla="*/ 3939 h 7878"/>
                    <a:gd name="connsiteX10" fmla="*/ 0 w 7878"/>
                    <a:gd name="connsiteY10" fmla="*/ 3939 h 7878"/>
                    <a:gd name="connsiteX11" fmla="*/ 0 w 7878"/>
                    <a:gd name="connsiteY11" fmla="*/ 3939 h 7878"/>
                    <a:gd name="connsiteX12" fmla="*/ 0 w 7878"/>
                    <a:gd name="connsiteY12" fmla="*/ 3939 h 7878"/>
                    <a:gd name="connsiteX13" fmla="*/ 0 w 7878"/>
                    <a:gd name="connsiteY13" fmla="*/ 0 h 7878"/>
                    <a:gd name="connsiteX14" fmla="*/ 3939 w 7878"/>
                    <a:gd name="connsiteY14" fmla="*/ 0 h 7878"/>
                    <a:gd name="connsiteX15" fmla="*/ 7879 w 7878"/>
                    <a:gd name="connsiteY15" fmla="*/ 0 h 7878"/>
                    <a:gd name="connsiteX16" fmla="*/ 7879 w 7878"/>
                    <a:gd name="connsiteY16" fmla="*/ 3939 h 7878"/>
                    <a:gd name="connsiteX17" fmla="*/ 3939 w 7878"/>
                    <a:gd name="connsiteY17" fmla="*/ 7879 h 7878"/>
                    <a:gd name="connsiteX18" fmla="*/ 0 w 7878"/>
                    <a:gd name="connsiteY18" fmla="*/ 3939 h 7878"/>
                    <a:gd name="connsiteX19" fmla="*/ 0 w 7878"/>
                    <a:gd name="connsiteY19" fmla="*/ 3939 h 7878"/>
                    <a:gd name="connsiteX20" fmla="*/ 0 w 7878"/>
                    <a:gd name="connsiteY20" fmla="*/ 3939 h 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878" h="7878">
                      <a:moveTo>
                        <a:pt x="0" y="3939"/>
                      </a:moveTo>
                      <a:lnTo>
                        <a:pt x="0" y="3939"/>
                      </a:lnTo>
                      <a:cubicBezTo>
                        <a:pt x="3939" y="3939"/>
                        <a:pt x="3939" y="3939"/>
                        <a:pt x="0" y="3939"/>
                      </a:cubicBezTo>
                      <a:cubicBezTo>
                        <a:pt x="3939" y="3939"/>
                        <a:pt x="3939" y="3939"/>
                        <a:pt x="3939" y="3939"/>
                      </a:cubicBezTo>
                      <a:cubicBezTo>
                        <a:pt x="3939" y="3939"/>
                        <a:pt x="3939" y="3939"/>
                        <a:pt x="3939" y="3939"/>
                      </a:cubicBezTo>
                      <a:cubicBezTo>
                        <a:pt x="3939" y="3939"/>
                        <a:pt x="3939" y="3939"/>
                        <a:pt x="3939" y="3939"/>
                      </a:cubicBezTo>
                      <a:cubicBezTo>
                        <a:pt x="3939" y="3939"/>
                        <a:pt x="3939" y="3939"/>
                        <a:pt x="3939" y="3939"/>
                      </a:cubicBezTo>
                      <a:cubicBezTo>
                        <a:pt x="3939" y="0"/>
                        <a:pt x="3939" y="0"/>
                        <a:pt x="0" y="3939"/>
                      </a:cubicBezTo>
                      <a:cubicBezTo>
                        <a:pt x="3939" y="0"/>
                        <a:pt x="3939" y="0"/>
                        <a:pt x="0" y="3939"/>
                      </a:cubicBezTo>
                      <a:cubicBezTo>
                        <a:pt x="0" y="3939"/>
                        <a:pt x="0" y="3939"/>
                        <a:pt x="0" y="3939"/>
                      </a:cubicBezTo>
                      <a:lnTo>
                        <a:pt x="0" y="3939"/>
                      </a:lnTo>
                      <a:lnTo>
                        <a:pt x="0" y="3939"/>
                      </a:lnTo>
                      <a:cubicBezTo>
                        <a:pt x="0" y="3939"/>
                        <a:pt x="0" y="3939"/>
                        <a:pt x="0" y="3939"/>
                      </a:cubicBezTo>
                      <a:cubicBezTo>
                        <a:pt x="0" y="0"/>
                        <a:pt x="0" y="0"/>
                        <a:pt x="0" y="0"/>
                      </a:cubicBezTo>
                      <a:cubicBezTo>
                        <a:pt x="0" y="0"/>
                        <a:pt x="0" y="0"/>
                        <a:pt x="3939" y="0"/>
                      </a:cubicBezTo>
                      <a:cubicBezTo>
                        <a:pt x="3939" y="0"/>
                        <a:pt x="3939" y="0"/>
                        <a:pt x="7879" y="0"/>
                      </a:cubicBezTo>
                      <a:cubicBezTo>
                        <a:pt x="7879" y="0"/>
                        <a:pt x="7879" y="0"/>
                        <a:pt x="7879" y="3939"/>
                      </a:cubicBezTo>
                      <a:cubicBezTo>
                        <a:pt x="7879" y="3939"/>
                        <a:pt x="7879" y="3939"/>
                        <a:pt x="3939" y="7879"/>
                      </a:cubicBezTo>
                      <a:cubicBezTo>
                        <a:pt x="3939" y="7879"/>
                        <a:pt x="3939" y="7879"/>
                        <a:pt x="0" y="3939"/>
                      </a:cubicBezTo>
                      <a:cubicBezTo>
                        <a:pt x="3939" y="7879"/>
                        <a:pt x="0" y="3939"/>
                        <a:pt x="0" y="3939"/>
                      </a:cubicBezTo>
                      <a:lnTo>
                        <a:pt x="0" y="3939"/>
                      </a:lnTo>
                      <a:close/>
                    </a:path>
                  </a:pathLst>
                </a:custGeom>
                <a:solidFill>
                  <a:srgbClr val="505C63"/>
                </a:solidFill>
                <a:ln w="39379" cap="flat">
                  <a:noFill/>
                  <a:prstDash val="solid"/>
                  <a:miter/>
                </a:ln>
              </p:spPr>
              <p:txBody>
                <a:bodyPr rtlCol="0" anchor="ctr"/>
                <a:lstStyle/>
                <a:p>
                  <a:endParaRPr lang="en-US"/>
                </a:p>
              </p:txBody>
            </p:sp>
            <p:sp>
              <p:nvSpPr>
                <p:cNvPr id="3783" name="Freeform: Shape 3782">
                  <a:extLst>
                    <a:ext uri="{FF2B5EF4-FFF2-40B4-BE49-F238E27FC236}">
                      <a16:creationId xmlns:a16="http://schemas.microsoft.com/office/drawing/2014/main" xmlns="" id="{6A7FCDF3-DF2B-4ED6-8EE1-74966996A1BB}"/>
                    </a:ext>
                  </a:extLst>
                </p:cNvPr>
                <p:cNvSpPr/>
                <p:nvPr/>
              </p:nvSpPr>
              <p:spPr>
                <a:xfrm>
                  <a:off x="13282210" y="2341593"/>
                  <a:ext cx="7878" cy="7441"/>
                </a:xfrm>
                <a:custGeom>
                  <a:avLst/>
                  <a:gdLst>
                    <a:gd name="connsiteX0" fmla="*/ 0 w 7878"/>
                    <a:gd name="connsiteY0" fmla="*/ 5690 h 7441"/>
                    <a:gd name="connsiteX1" fmla="*/ 3939 w 7878"/>
                    <a:gd name="connsiteY1" fmla="*/ 5690 h 7441"/>
                    <a:gd name="connsiteX2" fmla="*/ 7879 w 7878"/>
                    <a:gd name="connsiteY2" fmla="*/ 1751 h 7441"/>
                    <a:gd name="connsiteX3" fmla="*/ 3939 w 7878"/>
                    <a:gd name="connsiteY3" fmla="*/ 1751 h 7441"/>
                    <a:gd name="connsiteX4" fmla="*/ 0 w 7878"/>
                    <a:gd name="connsiteY4" fmla="*/ 5690 h 74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8" h="7441">
                      <a:moveTo>
                        <a:pt x="0" y="5690"/>
                      </a:moveTo>
                      <a:cubicBezTo>
                        <a:pt x="0" y="5690"/>
                        <a:pt x="3939" y="9630"/>
                        <a:pt x="3939" y="5690"/>
                      </a:cubicBezTo>
                      <a:cubicBezTo>
                        <a:pt x="7879" y="5690"/>
                        <a:pt x="7879" y="1751"/>
                        <a:pt x="7879" y="1751"/>
                      </a:cubicBezTo>
                      <a:cubicBezTo>
                        <a:pt x="7879" y="1751"/>
                        <a:pt x="3939" y="-2189"/>
                        <a:pt x="3939" y="1751"/>
                      </a:cubicBezTo>
                      <a:cubicBezTo>
                        <a:pt x="0" y="1751"/>
                        <a:pt x="0" y="1751"/>
                        <a:pt x="0" y="5690"/>
                      </a:cubicBezTo>
                      <a:close/>
                    </a:path>
                  </a:pathLst>
                </a:custGeom>
                <a:solidFill>
                  <a:srgbClr val="818D94"/>
                </a:solidFill>
                <a:ln w="39379" cap="flat">
                  <a:noFill/>
                  <a:prstDash val="solid"/>
                  <a:miter/>
                </a:ln>
              </p:spPr>
              <p:txBody>
                <a:bodyPr rtlCol="0" anchor="ctr"/>
                <a:lstStyle/>
                <a:p>
                  <a:endParaRPr lang="en-US"/>
                </a:p>
              </p:txBody>
            </p:sp>
            <p:sp>
              <p:nvSpPr>
                <p:cNvPr id="3784" name="Freeform: Shape 3783">
                  <a:extLst>
                    <a:ext uri="{FF2B5EF4-FFF2-40B4-BE49-F238E27FC236}">
                      <a16:creationId xmlns:a16="http://schemas.microsoft.com/office/drawing/2014/main" xmlns="" id="{27203940-E323-4521-823F-E3327CB9E8AF}"/>
                    </a:ext>
                  </a:extLst>
                </p:cNvPr>
                <p:cNvSpPr/>
                <p:nvPr/>
              </p:nvSpPr>
              <p:spPr>
                <a:xfrm rot="9231924">
                  <a:off x="13284373" y="2340992"/>
                  <a:ext cx="7879" cy="7879"/>
                </a:xfrm>
                <a:custGeom>
                  <a:avLst/>
                  <a:gdLst>
                    <a:gd name="connsiteX0" fmla="*/ 7879 w 7879"/>
                    <a:gd name="connsiteY0" fmla="*/ 3940 h 7879"/>
                    <a:gd name="connsiteX1" fmla="*/ 3940 w 7879"/>
                    <a:gd name="connsiteY1" fmla="*/ 7879 h 7879"/>
                    <a:gd name="connsiteX2" fmla="*/ 0 w 7879"/>
                    <a:gd name="connsiteY2" fmla="*/ 3940 h 7879"/>
                    <a:gd name="connsiteX3" fmla="*/ 3940 w 7879"/>
                    <a:gd name="connsiteY3" fmla="*/ 0 h 7879"/>
                    <a:gd name="connsiteX4" fmla="*/ 7879 w 7879"/>
                    <a:gd name="connsiteY4" fmla="*/ 3940 h 7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9" h="7879">
                      <a:moveTo>
                        <a:pt x="7879" y="3940"/>
                      </a:moveTo>
                      <a:cubicBezTo>
                        <a:pt x="7879" y="6116"/>
                        <a:pt x="6116" y="7879"/>
                        <a:pt x="3940" y="7879"/>
                      </a:cubicBezTo>
                      <a:cubicBezTo>
                        <a:pt x="1764" y="7879"/>
                        <a:pt x="0" y="6115"/>
                        <a:pt x="0" y="3940"/>
                      </a:cubicBezTo>
                      <a:cubicBezTo>
                        <a:pt x="0" y="1764"/>
                        <a:pt x="1764" y="0"/>
                        <a:pt x="3940" y="0"/>
                      </a:cubicBezTo>
                      <a:cubicBezTo>
                        <a:pt x="6116" y="0"/>
                        <a:pt x="7879" y="1764"/>
                        <a:pt x="7879" y="3940"/>
                      </a:cubicBezTo>
                      <a:close/>
                    </a:path>
                  </a:pathLst>
                </a:custGeom>
                <a:solidFill>
                  <a:srgbClr val="586166"/>
                </a:solidFill>
                <a:ln w="39381" cap="flat">
                  <a:noFill/>
                  <a:prstDash val="solid"/>
                  <a:miter/>
                </a:ln>
              </p:spPr>
              <p:txBody>
                <a:bodyPr rtlCol="0" anchor="ctr"/>
                <a:lstStyle/>
                <a:p>
                  <a:endParaRPr lang="en-US"/>
                </a:p>
              </p:txBody>
            </p:sp>
            <p:sp>
              <p:nvSpPr>
                <p:cNvPr id="3785" name="Freeform: Shape 3784">
                  <a:extLst>
                    <a:ext uri="{FF2B5EF4-FFF2-40B4-BE49-F238E27FC236}">
                      <a16:creationId xmlns:a16="http://schemas.microsoft.com/office/drawing/2014/main" xmlns="" id="{CFC3E11B-AE48-4F60-9A02-AC4DBB8D0F94}"/>
                    </a:ext>
                  </a:extLst>
                </p:cNvPr>
                <p:cNvSpPr/>
                <p:nvPr/>
              </p:nvSpPr>
              <p:spPr>
                <a:xfrm>
                  <a:off x="13282210" y="2343344"/>
                  <a:ext cx="7878" cy="7878"/>
                </a:xfrm>
                <a:custGeom>
                  <a:avLst/>
                  <a:gdLst>
                    <a:gd name="connsiteX0" fmla="*/ 0 w 7878"/>
                    <a:gd name="connsiteY0" fmla="*/ 3939 h 7878"/>
                    <a:gd name="connsiteX1" fmla="*/ 0 w 7878"/>
                    <a:gd name="connsiteY1" fmla="*/ 3939 h 7878"/>
                    <a:gd name="connsiteX2" fmla="*/ 0 w 7878"/>
                    <a:gd name="connsiteY2" fmla="*/ 3939 h 7878"/>
                    <a:gd name="connsiteX3" fmla="*/ 3939 w 7878"/>
                    <a:gd name="connsiteY3" fmla="*/ 3939 h 7878"/>
                    <a:gd name="connsiteX4" fmla="*/ 3939 w 7878"/>
                    <a:gd name="connsiteY4" fmla="*/ 3939 h 7878"/>
                    <a:gd name="connsiteX5" fmla="*/ 3939 w 7878"/>
                    <a:gd name="connsiteY5" fmla="*/ 3939 h 7878"/>
                    <a:gd name="connsiteX6" fmla="*/ 3939 w 7878"/>
                    <a:gd name="connsiteY6" fmla="*/ 3939 h 7878"/>
                    <a:gd name="connsiteX7" fmla="*/ 0 w 7878"/>
                    <a:gd name="connsiteY7" fmla="*/ 3939 h 7878"/>
                    <a:gd name="connsiteX8" fmla="*/ 0 w 7878"/>
                    <a:gd name="connsiteY8" fmla="*/ 3939 h 7878"/>
                    <a:gd name="connsiteX9" fmla="*/ 0 w 7878"/>
                    <a:gd name="connsiteY9" fmla="*/ 3939 h 7878"/>
                    <a:gd name="connsiteX10" fmla="*/ 0 w 7878"/>
                    <a:gd name="connsiteY10" fmla="*/ 3939 h 7878"/>
                    <a:gd name="connsiteX11" fmla="*/ 0 w 7878"/>
                    <a:gd name="connsiteY11" fmla="*/ 3939 h 7878"/>
                    <a:gd name="connsiteX12" fmla="*/ 0 w 7878"/>
                    <a:gd name="connsiteY12" fmla="*/ 3939 h 7878"/>
                    <a:gd name="connsiteX13" fmla="*/ 0 w 7878"/>
                    <a:gd name="connsiteY13" fmla="*/ 0 h 7878"/>
                    <a:gd name="connsiteX14" fmla="*/ 3939 w 7878"/>
                    <a:gd name="connsiteY14" fmla="*/ 0 h 7878"/>
                    <a:gd name="connsiteX15" fmla="*/ 7879 w 7878"/>
                    <a:gd name="connsiteY15" fmla="*/ 0 h 7878"/>
                    <a:gd name="connsiteX16" fmla="*/ 7879 w 7878"/>
                    <a:gd name="connsiteY16" fmla="*/ 3939 h 7878"/>
                    <a:gd name="connsiteX17" fmla="*/ 3939 w 7878"/>
                    <a:gd name="connsiteY17" fmla="*/ 7879 h 7878"/>
                    <a:gd name="connsiteX18" fmla="*/ 0 w 7878"/>
                    <a:gd name="connsiteY18" fmla="*/ 3939 h 7878"/>
                    <a:gd name="connsiteX19" fmla="*/ 0 w 7878"/>
                    <a:gd name="connsiteY19" fmla="*/ 3939 h 7878"/>
                    <a:gd name="connsiteX20" fmla="*/ 0 w 7878"/>
                    <a:gd name="connsiteY20" fmla="*/ 3939 h 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878" h="7878">
                      <a:moveTo>
                        <a:pt x="0" y="3939"/>
                      </a:moveTo>
                      <a:lnTo>
                        <a:pt x="0" y="3939"/>
                      </a:lnTo>
                      <a:cubicBezTo>
                        <a:pt x="3939" y="3939"/>
                        <a:pt x="3939" y="3939"/>
                        <a:pt x="0" y="3939"/>
                      </a:cubicBezTo>
                      <a:cubicBezTo>
                        <a:pt x="3939" y="3939"/>
                        <a:pt x="3939" y="3939"/>
                        <a:pt x="3939" y="3939"/>
                      </a:cubicBezTo>
                      <a:cubicBezTo>
                        <a:pt x="3939" y="3939"/>
                        <a:pt x="3939" y="3939"/>
                        <a:pt x="3939" y="3939"/>
                      </a:cubicBezTo>
                      <a:cubicBezTo>
                        <a:pt x="3939" y="3939"/>
                        <a:pt x="3939" y="3939"/>
                        <a:pt x="3939" y="3939"/>
                      </a:cubicBezTo>
                      <a:cubicBezTo>
                        <a:pt x="3939" y="3939"/>
                        <a:pt x="3939" y="3939"/>
                        <a:pt x="3939" y="3939"/>
                      </a:cubicBezTo>
                      <a:cubicBezTo>
                        <a:pt x="3939" y="0"/>
                        <a:pt x="3939" y="0"/>
                        <a:pt x="0" y="3939"/>
                      </a:cubicBezTo>
                      <a:cubicBezTo>
                        <a:pt x="3939" y="0"/>
                        <a:pt x="3939" y="0"/>
                        <a:pt x="0" y="3939"/>
                      </a:cubicBezTo>
                      <a:cubicBezTo>
                        <a:pt x="0" y="0"/>
                        <a:pt x="3939" y="0"/>
                        <a:pt x="0" y="3939"/>
                      </a:cubicBezTo>
                      <a:lnTo>
                        <a:pt x="0" y="3939"/>
                      </a:lnTo>
                      <a:lnTo>
                        <a:pt x="0" y="3939"/>
                      </a:lnTo>
                      <a:cubicBezTo>
                        <a:pt x="0" y="0"/>
                        <a:pt x="0" y="0"/>
                        <a:pt x="0" y="3939"/>
                      </a:cubicBezTo>
                      <a:cubicBezTo>
                        <a:pt x="0" y="0"/>
                        <a:pt x="0" y="0"/>
                        <a:pt x="0" y="0"/>
                      </a:cubicBezTo>
                      <a:cubicBezTo>
                        <a:pt x="0" y="0"/>
                        <a:pt x="3939" y="0"/>
                        <a:pt x="3939" y="0"/>
                      </a:cubicBezTo>
                      <a:cubicBezTo>
                        <a:pt x="3939" y="0"/>
                        <a:pt x="3939" y="0"/>
                        <a:pt x="7879" y="0"/>
                      </a:cubicBezTo>
                      <a:cubicBezTo>
                        <a:pt x="7879" y="0"/>
                        <a:pt x="7879" y="0"/>
                        <a:pt x="7879" y="3939"/>
                      </a:cubicBezTo>
                      <a:cubicBezTo>
                        <a:pt x="7879" y="3939"/>
                        <a:pt x="7879" y="3939"/>
                        <a:pt x="3939" y="7879"/>
                      </a:cubicBezTo>
                      <a:cubicBezTo>
                        <a:pt x="3939" y="3939"/>
                        <a:pt x="3939" y="3939"/>
                        <a:pt x="0" y="3939"/>
                      </a:cubicBezTo>
                      <a:cubicBezTo>
                        <a:pt x="3939" y="3939"/>
                        <a:pt x="0" y="3939"/>
                        <a:pt x="0" y="3939"/>
                      </a:cubicBezTo>
                      <a:lnTo>
                        <a:pt x="0" y="3939"/>
                      </a:lnTo>
                      <a:close/>
                    </a:path>
                  </a:pathLst>
                </a:custGeom>
                <a:solidFill>
                  <a:srgbClr val="505C63"/>
                </a:solidFill>
                <a:ln w="39379" cap="flat">
                  <a:noFill/>
                  <a:prstDash val="solid"/>
                  <a:miter/>
                </a:ln>
              </p:spPr>
              <p:txBody>
                <a:bodyPr rtlCol="0" anchor="ctr"/>
                <a:lstStyle/>
                <a:p>
                  <a:endParaRPr lang="en-US"/>
                </a:p>
              </p:txBody>
            </p:sp>
            <p:sp>
              <p:nvSpPr>
                <p:cNvPr id="3786" name="Freeform: Shape 3785">
                  <a:extLst>
                    <a:ext uri="{FF2B5EF4-FFF2-40B4-BE49-F238E27FC236}">
                      <a16:creationId xmlns:a16="http://schemas.microsoft.com/office/drawing/2014/main" xmlns="" id="{91D6B546-09E4-4B3E-8531-3555B7E4E1BF}"/>
                    </a:ext>
                  </a:extLst>
                </p:cNvPr>
                <p:cNvSpPr/>
                <p:nvPr/>
              </p:nvSpPr>
              <p:spPr>
                <a:xfrm>
                  <a:off x="13286150" y="2343344"/>
                  <a:ext cx="2954" cy="39394"/>
                </a:xfrm>
                <a:custGeom>
                  <a:avLst/>
                  <a:gdLst>
                    <a:gd name="connsiteX0" fmla="*/ 0 w 2954"/>
                    <a:gd name="connsiteY0" fmla="*/ 0 h 39394"/>
                    <a:gd name="connsiteX1" fmla="*/ 0 w 2954"/>
                    <a:gd name="connsiteY1" fmla="*/ 0 h 39394"/>
                    <a:gd name="connsiteX2" fmla="*/ 0 w 2954"/>
                    <a:gd name="connsiteY2" fmla="*/ 0 h 39394"/>
                    <a:gd name="connsiteX3" fmla="*/ 0 w 2954"/>
                    <a:gd name="connsiteY3" fmla="*/ 0 h 39394"/>
                    <a:gd name="connsiteX4" fmla="*/ 0 w 2954"/>
                    <a:gd name="connsiteY4" fmla="*/ 0 h 39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4" h="39394">
                      <a:moveTo>
                        <a:pt x="0" y="0"/>
                      </a:moveTo>
                      <a:cubicBezTo>
                        <a:pt x="0" y="0"/>
                        <a:pt x="0" y="0"/>
                        <a:pt x="0" y="0"/>
                      </a:cubicBezTo>
                      <a:cubicBezTo>
                        <a:pt x="3939" y="0"/>
                        <a:pt x="3939" y="0"/>
                        <a:pt x="0" y="0"/>
                      </a:cubicBezTo>
                      <a:cubicBezTo>
                        <a:pt x="3939" y="0"/>
                        <a:pt x="0" y="0"/>
                        <a:pt x="0" y="0"/>
                      </a:cubicBezTo>
                      <a:cubicBezTo>
                        <a:pt x="0" y="0"/>
                        <a:pt x="0" y="0"/>
                        <a:pt x="0" y="0"/>
                      </a:cubicBezTo>
                      <a:close/>
                    </a:path>
                  </a:pathLst>
                </a:custGeom>
                <a:solidFill>
                  <a:srgbClr val="9DA0A2"/>
                </a:solidFill>
                <a:ln w="39379" cap="flat">
                  <a:noFill/>
                  <a:prstDash val="solid"/>
                  <a:miter/>
                </a:ln>
              </p:spPr>
              <p:txBody>
                <a:bodyPr rtlCol="0" anchor="ctr"/>
                <a:lstStyle/>
                <a:p>
                  <a:endParaRPr lang="en-US"/>
                </a:p>
              </p:txBody>
            </p:sp>
            <p:sp>
              <p:nvSpPr>
                <p:cNvPr id="3787" name="Freeform: Shape 3786">
                  <a:extLst>
                    <a:ext uri="{FF2B5EF4-FFF2-40B4-BE49-F238E27FC236}">
                      <a16:creationId xmlns:a16="http://schemas.microsoft.com/office/drawing/2014/main" xmlns="" id="{2E031E99-577A-417A-8E5F-FA433F56D1EE}"/>
                    </a:ext>
                  </a:extLst>
                </p:cNvPr>
                <p:cNvSpPr/>
                <p:nvPr/>
              </p:nvSpPr>
              <p:spPr>
                <a:xfrm>
                  <a:off x="13269768" y="2185141"/>
                  <a:ext cx="115492" cy="115492"/>
                </a:xfrm>
                <a:custGeom>
                  <a:avLst/>
                  <a:gdLst>
                    <a:gd name="connsiteX0" fmla="*/ 4563 w 115492"/>
                    <a:gd name="connsiteY0" fmla="*/ 83353 h 115492"/>
                    <a:gd name="connsiteX1" fmla="*/ 83353 w 115492"/>
                    <a:gd name="connsiteY1" fmla="*/ 110929 h 115492"/>
                    <a:gd name="connsiteX2" fmla="*/ 110929 w 115492"/>
                    <a:gd name="connsiteY2" fmla="*/ 32140 h 115492"/>
                    <a:gd name="connsiteX3" fmla="*/ 32140 w 115492"/>
                    <a:gd name="connsiteY3" fmla="*/ 4563 h 115492"/>
                    <a:gd name="connsiteX4" fmla="*/ 4563 w 115492"/>
                    <a:gd name="connsiteY4" fmla="*/ 83353 h 115492"/>
                    <a:gd name="connsiteX5" fmla="*/ 4563 w 115492"/>
                    <a:gd name="connsiteY5" fmla="*/ 83353 h 115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492" h="115492">
                      <a:moveTo>
                        <a:pt x="4563" y="83353"/>
                      </a:moveTo>
                      <a:cubicBezTo>
                        <a:pt x="20321" y="110929"/>
                        <a:pt x="51837" y="122748"/>
                        <a:pt x="83353" y="110929"/>
                      </a:cubicBezTo>
                      <a:cubicBezTo>
                        <a:pt x="110929" y="95172"/>
                        <a:pt x="122748" y="63656"/>
                        <a:pt x="110929" y="32140"/>
                      </a:cubicBezTo>
                      <a:cubicBezTo>
                        <a:pt x="95172" y="4563"/>
                        <a:pt x="63656" y="-7255"/>
                        <a:pt x="32140" y="4563"/>
                      </a:cubicBezTo>
                      <a:cubicBezTo>
                        <a:pt x="4563" y="20321"/>
                        <a:pt x="-7255" y="55777"/>
                        <a:pt x="4563" y="83353"/>
                      </a:cubicBezTo>
                      <a:lnTo>
                        <a:pt x="4563" y="83353"/>
                      </a:lnTo>
                      <a:close/>
                    </a:path>
                  </a:pathLst>
                </a:custGeom>
                <a:solidFill>
                  <a:srgbClr val="A0ACB4"/>
                </a:solidFill>
                <a:ln w="39379" cap="flat">
                  <a:noFill/>
                  <a:prstDash val="solid"/>
                  <a:miter/>
                </a:ln>
              </p:spPr>
              <p:txBody>
                <a:bodyPr rtlCol="0" anchor="ctr"/>
                <a:lstStyle/>
                <a:p>
                  <a:endParaRPr lang="en-US"/>
                </a:p>
              </p:txBody>
            </p:sp>
            <p:sp>
              <p:nvSpPr>
                <p:cNvPr id="3788" name="Freeform: Shape 3787">
                  <a:extLst>
                    <a:ext uri="{FF2B5EF4-FFF2-40B4-BE49-F238E27FC236}">
                      <a16:creationId xmlns:a16="http://schemas.microsoft.com/office/drawing/2014/main" xmlns="" id="{2F87E1F0-5B3E-4EE0-B61C-791B518DAB43}"/>
                    </a:ext>
                  </a:extLst>
                </p:cNvPr>
                <p:cNvSpPr/>
                <p:nvPr/>
              </p:nvSpPr>
              <p:spPr>
                <a:xfrm>
                  <a:off x="13275152" y="2188325"/>
                  <a:ext cx="106923" cy="105184"/>
                </a:xfrm>
                <a:custGeom>
                  <a:avLst/>
                  <a:gdLst>
                    <a:gd name="connsiteX0" fmla="*/ 7058 w 106923"/>
                    <a:gd name="connsiteY0" fmla="*/ 76229 h 105184"/>
                    <a:gd name="connsiteX1" fmla="*/ 77969 w 106923"/>
                    <a:gd name="connsiteY1" fmla="*/ 99866 h 105184"/>
                    <a:gd name="connsiteX2" fmla="*/ 101606 w 106923"/>
                    <a:gd name="connsiteY2" fmla="*/ 28955 h 105184"/>
                    <a:gd name="connsiteX3" fmla="*/ 30695 w 106923"/>
                    <a:gd name="connsiteY3" fmla="*/ 5318 h 105184"/>
                    <a:gd name="connsiteX4" fmla="*/ 7058 w 106923"/>
                    <a:gd name="connsiteY4" fmla="*/ 76229 h 105184"/>
                    <a:gd name="connsiteX5" fmla="*/ 7058 w 106923"/>
                    <a:gd name="connsiteY5" fmla="*/ 76229 h 105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923" h="105184">
                      <a:moveTo>
                        <a:pt x="7058" y="76229"/>
                      </a:moveTo>
                      <a:cubicBezTo>
                        <a:pt x="18876" y="103805"/>
                        <a:pt x="50392" y="111684"/>
                        <a:pt x="77969" y="99866"/>
                      </a:cubicBezTo>
                      <a:cubicBezTo>
                        <a:pt x="105545" y="88047"/>
                        <a:pt x="113424" y="56532"/>
                        <a:pt x="101606" y="28955"/>
                      </a:cubicBezTo>
                      <a:cubicBezTo>
                        <a:pt x="89787" y="1379"/>
                        <a:pt x="58271" y="-6500"/>
                        <a:pt x="30695" y="5318"/>
                      </a:cubicBezTo>
                      <a:cubicBezTo>
                        <a:pt x="3118" y="21076"/>
                        <a:pt x="-8700" y="52592"/>
                        <a:pt x="7058" y="76229"/>
                      </a:cubicBezTo>
                      <a:lnTo>
                        <a:pt x="7058" y="76229"/>
                      </a:lnTo>
                      <a:close/>
                    </a:path>
                  </a:pathLst>
                </a:custGeom>
                <a:solidFill>
                  <a:srgbClr val="839EBC"/>
                </a:solidFill>
                <a:ln w="39379" cap="flat">
                  <a:noFill/>
                  <a:prstDash val="solid"/>
                  <a:miter/>
                </a:ln>
              </p:spPr>
              <p:txBody>
                <a:bodyPr rtlCol="0" anchor="ctr"/>
                <a:lstStyle/>
                <a:p>
                  <a:endParaRPr lang="en-US"/>
                </a:p>
              </p:txBody>
            </p:sp>
            <p:sp>
              <p:nvSpPr>
                <p:cNvPr id="3789" name="Freeform: Shape 3788">
                  <a:extLst>
                    <a:ext uri="{FF2B5EF4-FFF2-40B4-BE49-F238E27FC236}">
                      <a16:creationId xmlns:a16="http://schemas.microsoft.com/office/drawing/2014/main" xmlns="" id="{68D076A2-AAE9-4A67-81ED-AEA083C6D569}"/>
                    </a:ext>
                  </a:extLst>
                </p:cNvPr>
                <p:cNvSpPr/>
                <p:nvPr/>
              </p:nvSpPr>
              <p:spPr>
                <a:xfrm>
                  <a:off x="13275683" y="2187116"/>
                  <a:ext cx="107601" cy="108132"/>
                </a:xfrm>
                <a:custGeom>
                  <a:avLst/>
                  <a:gdLst>
                    <a:gd name="connsiteX0" fmla="*/ 6527 w 107601"/>
                    <a:gd name="connsiteY0" fmla="*/ 77438 h 108132"/>
                    <a:gd name="connsiteX1" fmla="*/ 6527 w 107601"/>
                    <a:gd name="connsiteY1" fmla="*/ 77438 h 108132"/>
                    <a:gd name="connsiteX2" fmla="*/ 38043 w 107601"/>
                    <a:gd name="connsiteY2" fmla="*/ 105014 h 108132"/>
                    <a:gd name="connsiteX3" fmla="*/ 77438 w 107601"/>
                    <a:gd name="connsiteY3" fmla="*/ 101075 h 108132"/>
                    <a:gd name="connsiteX4" fmla="*/ 105014 w 107601"/>
                    <a:gd name="connsiteY4" fmla="*/ 69559 h 108132"/>
                    <a:gd name="connsiteX5" fmla="*/ 101075 w 107601"/>
                    <a:gd name="connsiteY5" fmla="*/ 30164 h 108132"/>
                    <a:gd name="connsiteX6" fmla="*/ 69559 w 107601"/>
                    <a:gd name="connsiteY6" fmla="*/ 2588 h 108132"/>
                    <a:gd name="connsiteX7" fmla="*/ 30164 w 107601"/>
                    <a:gd name="connsiteY7" fmla="*/ 6527 h 108132"/>
                    <a:gd name="connsiteX8" fmla="*/ 2588 w 107601"/>
                    <a:gd name="connsiteY8" fmla="*/ 38043 h 108132"/>
                    <a:gd name="connsiteX9" fmla="*/ 6527 w 107601"/>
                    <a:gd name="connsiteY9" fmla="*/ 77438 h 108132"/>
                    <a:gd name="connsiteX10" fmla="*/ 6527 w 107601"/>
                    <a:gd name="connsiteY10" fmla="*/ 77438 h 108132"/>
                    <a:gd name="connsiteX11" fmla="*/ 6527 w 107601"/>
                    <a:gd name="connsiteY11" fmla="*/ 77438 h 108132"/>
                    <a:gd name="connsiteX12" fmla="*/ 30164 w 107601"/>
                    <a:gd name="connsiteY12" fmla="*/ 6527 h 108132"/>
                    <a:gd name="connsiteX13" fmla="*/ 101075 w 107601"/>
                    <a:gd name="connsiteY13" fmla="*/ 30164 h 108132"/>
                    <a:gd name="connsiteX14" fmla="*/ 77438 w 107601"/>
                    <a:gd name="connsiteY14" fmla="*/ 101075 h 108132"/>
                    <a:gd name="connsiteX15" fmla="*/ 6527 w 107601"/>
                    <a:gd name="connsiteY15" fmla="*/ 77438 h 108132"/>
                    <a:gd name="connsiteX16" fmla="*/ 6527 w 107601"/>
                    <a:gd name="connsiteY16" fmla="*/ 77438 h 108132"/>
                    <a:gd name="connsiteX17" fmla="*/ 6527 w 107601"/>
                    <a:gd name="connsiteY17" fmla="*/ 77438 h 108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601" h="108132">
                      <a:moveTo>
                        <a:pt x="6527" y="77438"/>
                      </a:moveTo>
                      <a:lnTo>
                        <a:pt x="6527" y="77438"/>
                      </a:lnTo>
                      <a:cubicBezTo>
                        <a:pt x="14406" y="89256"/>
                        <a:pt x="26225" y="97135"/>
                        <a:pt x="38043" y="105014"/>
                      </a:cubicBezTo>
                      <a:cubicBezTo>
                        <a:pt x="49861" y="108954"/>
                        <a:pt x="65619" y="108954"/>
                        <a:pt x="77438" y="101075"/>
                      </a:cubicBezTo>
                      <a:cubicBezTo>
                        <a:pt x="89256" y="93196"/>
                        <a:pt x="101075" y="85317"/>
                        <a:pt x="105014" y="69559"/>
                      </a:cubicBezTo>
                      <a:cubicBezTo>
                        <a:pt x="108954" y="57740"/>
                        <a:pt x="108954" y="41982"/>
                        <a:pt x="101075" y="30164"/>
                      </a:cubicBezTo>
                      <a:cubicBezTo>
                        <a:pt x="93196" y="18346"/>
                        <a:pt x="85317" y="6527"/>
                        <a:pt x="69559" y="2588"/>
                      </a:cubicBezTo>
                      <a:cubicBezTo>
                        <a:pt x="57740" y="-1352"/>
                        <a:pt x="41982" y="-1352"/>
                        <a:pt x="30164" y="6527"/>
                      </a:cubicBezTo>
                      <a:cubicBezTo>
                        <a:pt x="18346" y="14406"/>
                        <a:pt x="6527" y="22285"/>
                        <a:pt x="2588" y="38043"/>
                      </a:cubicBezTo>
                      <a:cubicBezTo>
                        <a:pt x="-1352" y="49861"/>
                        <a:pt x="-1352" y="65619"/>
                        <a:pt x="6527" y="77438"/>
                      </a:cubicBezTo>
                      <a:lnTo>
                        <a:pt x="6527" y="77438"/>
                      </a:lnTo>
                      <a:lnTo>
                        <a:pt x="6527" y="77438"/>
                      </a:lnTo>
                      <a:cubicBezTo>
                        <a:pt x="-5291" y="49861"/>
                        <a:pt x="2588" y="18346"/>
                        <a:pt x="30164" y="6527"/>
                      </a:cubicBezTo>
                      <a:cubicBezTo>
                        <a:pt x="57740" y="-5291"/>
                        <a:pt x="89256" y="2588"/>
                        <a:pt x="101075" y="30164"/>
                      </a:cubicBezTo>
                      <a:cubicBezTo>
                        <a:pt x="112893" y="57740"/>
                        <a:pt x="105014" y="89256"/>
                        <a:pt x="77438" y="101075"/>
                      </a:cubicBezTo>
                      <a:cubicBezTo>
                        <a:pt x="49861" y="116833"/>
                        <a:pt x="18346" y="105014"/>
                        <a:pt x="6527" y="77438"/>
                      </a:cubicBezTo>
                      <a:lnTo>
                        <a:pt x="6527" y="77438"/>
                      </a:lnTo>
                      <a:lnTo>
                        <a:pt x="6527" y="77438"/>
                      </a:lnTo>
                      <a:close/>
                    </a:path>
                  </a:pathLst>
                </a:custGeom>
                <a:solidFill>
                  <a:srgbClr val="5C5D60"/>
                </a:solidFill>
                <a:ln w="39379" cap="flat">
                  <a:noFill/>
                  <a:prstDash val="solid"/>
                  <a:miter/>
                </a:ln>
              </p:spPr>
              <p:txBody>
                <a:bodyPr rtlCol="0" anchor="ctr"/>
                <a:lstStyle/>
                <a:p>
                  <a:endParaRPr lang="en-US"/>
                </a:p>
              </p:txBody>
            </p:sp>
            <p:sp>
              <p:nvSpPr>
                <p:cNvPr id="3790" name="Freeform: Shape 3789">
                  <a:extLst>
                    <a:ext uri="{FF2B5EF4-FFF2-40B4-BE49-F238E27FC236}">
                      <a16:creationId xmlns:a16="http://schemas.microsoft.com/office/drawing/2014/main" xmlns="" id="{4257E7A5-EE0D-4856-9B5C-E9F215C22C24}"/>
                    </a:ext>
                  </a:extLst>
                </p:cNvPr>
                <p:cNvSpPr/>
                <p:nvPr/>
              </p:nvSpPr>
              <p:spPr>
                <a:xfrm>
                  <a:off x="13278691" y="2217280"/>
                  <a:ext cx="100535" cy="80168"/>
                </a:xfrm>
                <a:custGeom>
                  <a:avLst/>
                  <a:gdLst>
                    <a:gd name="connsiteX0" fmla="*/ 7459 w 100535"/>
                    <a:gd name="connsiteY0" fmla="*/ 0 h 80168"/>
                    <a:gd name="connsiteX1" fmla="*/ 54733 w 100535"/>
                    <a:gd name="connsiteY1" fmla="*/ 55153 h 80168"/>
                    <a:gd name="connsiteX2" fmla="*/ 74430 w 100535"/>
                    <a:gd name="connsiteY2" fmla="*/ 51213 h 80168"/>
                    <a:gd name="connsiteX3" fmla="*/ 98067 w 100535"/>
                    <a:gd name="connsiteY3" fmla="*/ 15758 h 80168"/>
                    <a:gd name="connsiteX4" fmla="*/ 74430 w 100535"/>
                    <a:gd name="connsiteY4" fmla="*/ 74850 h 80168"/>
                    <a:gd name="connsiteX5" fmla="*/ 7459 w 100535"/>
                    <a:gd name="connsiteY5" fmla="*/ 51213 h 80168"/>
                    <a:gd name="connsiteX6" fmla="*/ 7459 w 100535"/>
                    <a:gd name="connsiteY6" fmla="*/ 0 h 80168"/>
                    <a:gd name="connsiteX7" fmla="*/ 7459 w 100535"/>
                    <a:gd name="connsiteY7" fmla="*/ 0 h 80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535" h="80168">
                      <a:moveTo>
                        <a:pt x="7459" y="0"/>
                      </a:moveTo>
                      <a:cubicBezTo>
                        <a:pt x="3519" y="23637"/>
                        <a:pt x="19277" y="59092"/>
                        <a:pt x="54733" y="55153"/>
                      </a:cubicBezTo>
                      <a:cubicBezTo>
                        <a:pt x="62612" y="55153"/>
                        <a:pt x="70491" y="51213"/>
                        <a:pt x="74430" y="51213"/>
                      </a:cubicBezTo>
                      <a:cubicBezTo>
                        <a:pt x="98067" y="39395"/>
                        <a:pt x="98067" y="19697"/>
                        <a:pt x="98067" y="15758"/>
                      </a:cubicBezTo>
                      <a:cubicBezTo>
                        <a:pt x="105946" y="39395"/>
                        <a:pt x="94128" y="63032"/>
                        <a:pt x="74430" y="74850"/>
                      </a:cubicBezTo>
                      <a:cubicBezTo>
                        <a:pt x="50793" y="86669"/>
                        <a:pt x="19277" y="78790"/>
                        <a:pt x="7459" y="51213"/>
                      </a:cubicBezTo>
                      <a:cubicBezTo>
                        <a:pt x="-4359" y="31516"/>
                        <a:pt x="-420" y="15758"/>
                        <a:pt x="7459" y="0"/>
                      </a:cubicBezTo>
                      <a:lnTo>
                        <a:pt x="7459" y="0"/>
                      </a:lnTo>
                      <a:close/>
                    </a:path>
                  </a:pathLst>
                </a:custGeom>
                <a:solidFill>
                  <a:srgbClr val="6B87A9"/>
                </a:solidFill>
                <a:ln w="39379" cap="flat">
                  <a:noFill/>
                  <a:prstDash val="solid"/>
                  <a:miter/>
                </a:ln>
              </p:spPr>
              <p:txBody>
                <a:bodyPr rtlCol="0" anchor="ctr"/>
                <a:lstStyle/>
                <a:p>
                  <a:endParaRPr lang="en-US"/>
                </a:p>
              </p:txBody>
            </p:sp>
            <p:sp>
              <p:nvSpPr>
                <p:cNvPr id="3791" name="Freeform: Shape 3790">
                  <a:extLst>
                    <a:ext uri="{FF2B5EF4-FFF2-40B4-BE49-F238E27FC236}">
                      <a16:creationId xmlns:a16="http://schemas.microsoft.com/office/drawing/2014/main" xmlns="" id="{330158D2-4D16-4FC5-AD5E-A96A9854A223}"/>
                    </a:ext>
                  </a:extLst>
                </p:cNvPr>
                <p:cNvSpPr/>
                <p:nvPr/>
              </p:nvSpPr>
              <p:spPr>
                <a:xfrm>
                  <a:off x="13297968" y="2200032"/>
                  <a:ext cx="72524" cy="76340"/>
                </a:xfrm>
                <a:custGeom>
                  <a:avLst/>
                  <a:gdLst>
                    <a:gd name="connsiteX0" fmla="*/ 66971 w 72524"/>
                    <a:gd name="connsiteY0" fmla="*/ 25127 h 76340"/>
                    <a:gd name="connsiteX1" fmla="*/ 11818 w 72524"/>
                    <a:gd name="connsiteY1" fmla="*/ 9369 h 76340"/>
                    <a:gd name="connsiteX2" fmla="*/ 0 w 72524"/>
                    <a:gd name="connsiteY2" fmla="*/ 17248 h 76340"/>
                    <a:gd name="connsiteX3" fmla="*/ 15758 w 72524"/>
                    <a:gd name="connsiteY3" fmla="*/ 5430 h 76340"/>
                    <a:gd name="connsiteX4" fmla="*/ 66971 w 72524"/>
                    <a:gd name="connsiteY4" fmla="*/ 25127 h 76340"/>
                    <a:gd name="connsiteX5" fmla="*/ 51213 w 72524"/>
                    <a:gd name="connsiteY5" fmla="*/ 76340 h 76340"/>
                    <a:gd name="connsiteX6" fmla="*/ 51213 w 72524"/>
                    <a:gd name="connsiteY6" fmla="*/ 76340 h 76340"/>
                    <a:gd name="connsiteX7" fmla="*/ 66971 w 72524"/>
                    <a:gd name="connsiteY7" fmla="*/ 25127 h 7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524" h="76340">
                      <a:moveTo>
                        <a:pt x="66971" y="25127"/>
                      </a:moveTo>
                      <a:cubicBezTo>
                        <a:pt x="55153" y="5430"/>
                        <a:pt x="31516" y="-2449"/>
                        <a:pt x="11818" y="9369"/>
                      </a:cubicBezTo>
                      <a:cubicBezTo>
                        <a:pt x="7879" y="13309"/>
                        <a:pt x="3939" y="13309"/>
                        <a:pt x="0" y="17248"/>
                      </a:cubicBezTo>
                      <a:cubicBezTo>
                        <a:pt x="3939" y="13309"/>
                        <a:pt x="7879" y="9369"/>
                        <a:pt x="15758" y="5430"/>
                      </a:cubicBezTo>
                      <a:cubicBezTo>
                        <a:pt x="35455" y="-6389"/>
                        <a:pt x="59092" y="1490"/>
                        <a:pt x="66971" y="25127"/>
                      </a:cubicBezTo>
                      <a:cubicBezTo>
                        <a:pt x="78790" y="44825"/>
                        <a:pt x="70911" y="68461"/>
                        <a:pt x="51213" y="76340"/>
                      </a:cubicBezTo>
                      <a:cubicBezTo>
                        <a:pt x="51213" y="76340"/>
                        <a:pt x="51213" y="76340"/>
                        <a:pt x="51213" y="76340"/>
                      </a:cubicBezTo>
                      <a:cubicBezTo>
                        <a:pt x="66971" y="68461"/>
                        <a:pt x="74850" y="44825"/>
                        <a:pt x="66971" y="25127"/>
                      </a:cubicBezTo>
                      <a:close/>
                    </a:path>
                  </a:pathLst>
                </a:custGeom>
                <a:solidFill>
                  <a:srgbClr val="0C3446"/>
                </a:solidFill>
                <a:ln w="39379" cap="flat">
                  <a:noFill/>
                  <a:prstDash val="solid"/>
                  <a:miter/>
                </a:ln>
              </p:spPr>
              <p:txBody>
                <a:bodyPr rtlCol="0" anchor="ctr"/>
                <a:lstStyle/>
                <a:p>
                  <a:endParaRPr lang="en-US"/>
                </a:p>
              </p:txBody>
            </p:sp>
            <p:sp>
              <p:nvSpPr>
                <p:cNvPr id="3792" name="Freeform: Shape 3791">
                  <a:extLst>
                    <a:ext uri="{FF2B5EF4-FFF2-40B4-BE49-F238E27FC236}">
                      <a16:creationId xmlns:a16="http://schemas.microsoft.com/office/drawing/2014/main" xmlns="" id="{EBF036A6-7410-48B2-BCC9-C02AC921E6D2}"/>
                    </a:ext>
                  </a:extLst>
                </p:cNvPr>
                <p:cNvSpPr/>
                <p:nvPr/>
              </p:nvSpPr>
              <p:spPr>
                <a:xfrm>
                  <a:off x="13297968" y="2198935"/>
                  <a:ext cx="73498" cy="81377"/>
                </a:xfrm>
                <a:custGeom>
                  <a:avLst/>
                  <a:gdLst>
                    <a:gd name="connsiteX0" fmla="*/ 66971 w 73498"/>
                    <a:gd name="connsiteY0" fmla="*/ 26225 h 81377"/>
                    <a:gd name="connsiteX1" fmla="*/ 66971 w 73498"/>
                    <a:gd name="connsiteY1" fmla="*/ 26225 h 81377"/>
                    <a:gd name="connsiteX2" fmla="*/ 43334 w 73498"/>
                    <a:gd name="connsiteY2" fmla="*/ 6527 h 81377"/>
                    <a:gd name="connsiteX3" fmla="*/ 11818 w 73498"/>
                    <a:gd name="connsiteY3" fmla="*/ 10467 h 81377"/>
                    <a:gd name="connsiteX4" fmla="*/ 0 w 73498"/>
                    <a:gd name="connsiteY4" fmla="*/ 18346 h 81377"/>
                    <a:gd name="connsiteX5" fmla="*/ 0 w 73498"/>
                    <a:gd name="connsiteY5" fmla="*/ 18346 h 81377"/>
                    <a:gd name="connsiteX6" fmla="*/ 0 w 73498"/>
                    <a:gd name="connsiteY6" fmla="*/ 18346 h 81377"/>
                    <a:gd name="connsiteX7" fmla="*/ 15758 w 73498"/>
                    <a:gd name="connsiteY7" fmla="*/ 6527 h 81377"/>
                    <a:gd name="connsiteX8" fmla="*/ 66971 w 73498"/>
                    <a:gd name="connsiteY8" fmla="*/ 26225 h 81377"/>
                    <a:gd name="connsiteX9" fmla="*/ 51213 w 73498"/>
                    <a:gd name="connsiteY9" fmla="*/ 81377 h 81377"/>
                    <a:gd name="connsiteX10" fmla="*/ 51213 w 73498"/>
                    <a:gd name="connsiteY10" fmla="*/ 81377 h 81377"/>
                    <a:gd name="connsiteX11" fmla="*/ 51213 w 73498"/>
                    <a:gd name="connsiteY11" fmla="*/ 81377 h 81377"/>
                    <a:gd name="connsiteX12" fmla="*/ 51213 w 73498"/>
                    <a:gd name="connsiteY12" fmla="*/ 81377 h 81377"/>
                    <a:gd name="connsiteX13" fmla="*/ 66971 w 73498"/>
                    <a:gd name="connsiteY13" fmla="*/ 26225 h 81377"/>
                    <a:gd name="connsiteX14" fmla="*/ 66971 w 73498"/>
                    <a:gd name="connsiteY14" fmla="*/ 26225 h 81377"/>
                    <a:gd name="connsiteX15" fmla="*/ 66971 w 73498"/>
                    <a:gd name="connsiteY15" fmla="*/ 26225 h 81377"/>
                    <a:gd name="connsiteX16" fmla="*/ 51213 w 73498"/>
                    <a:gd name="connsiteY16" fmla="*/ 81377 h 81377"/>
                    <a:gd name="connsiteX17" fmla="*/ 51213 w 73498"/>
                    <a:gd name="connsiteY17" fmla="*/ 81377 h 81377"/>
                    <a:gd name="connsiteX18" fmla="*/ 51213 w 73498"/>
                    <a:gd name="connsiteY18" fmla="*/ 81377 h 81377"/>
                    <a:gd name="connsiteX19" fmla="*/ 51213 w 73498"/>
                    <a:gd name="connsiteY19" fmla="*/ 81377 h 81377"/>
                    <a:gd name="connsiteX20" fmla="*/ 70911 w 73498"/>
                    <a:gd name="connsiteY20" fmla="*/ 57740 h 81377"/>
                    <a:gd name="connsiteX21" fmla="*/ 66971 w 73498"/>
                    <a:gd name="connsiteY21" fmla="*/ 26225 h 81377"/>
                    <a:gd name="connsiteX22" fmla="*/ 47274 w 73498"/>
                    <a:gd name="connsiteY22" fmla="*/ 2588 h 81377"/>
                    <a:gd name="connsiteX23" fmla="*/ 15758 w 73498"/>
                    <a:gd name="connsiteY23" fmla="*/ 6527 h 81377"/>
                    <a:gd name="connsiteX24" fmla="*/ 0 w 73498"/>
                    <a:gd name="connsiteY24" fmla="*/ 18346 h 81377"/>
                    <a:gd name="connsiteX25" fmla="*/ 0 w 73498"/>
                    <a:gd name="connsiteY25" fmla="*/ 18346 h 81377"/>
                    <a:gd name="connsiteX26" fmla="*/ 0 w 73498"/>
                    <a:gd name="connsiteY26" fmla="*/ 18346 h 81377"/>
                    <a:gd name="connsiteX27" fmla="*/ 11818 w 73498"/>
                    <a:gd name="connsiteY27" fmla="*/ 10467 h 81377"/>
                    <a:gd name="connsiteX28" fmla="*/ 43334 w 73498"/>
                    <a:gd name="connsiteY28" fmla="*/ 6527 h 81377"/>
                    <a:gd name="connsiteX29" fmla="*/ 66971 w 73498"/>
                    <a:gd name="connsiteY29" fmla="*/ 26225 h 81377"/>
                    <a:gd name="connsiteX30" fmla="*/ 66971 w 73498"/>
                    <a:gd name="connsiteY30" fmla="*/ 26225 h 81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3498" h="81377">
                      <a:moveTo>
                        <a:pt x="66971" y="26225"/>
                      </a:moveTo>
                      <a:lnTo>
                        <a:pt x="66971" y="26225"/>
                      </a:lnTo>
                      <a:cubicBezTo>
                        <a:pt x="63032" y="18346"/>
                        <a:pt x="51213" y="10467"/>
                        <a:pt x="43334" y="6527"/>
                      </a:cubicBezTo>
                      <a:cubicBezTo>
                        <a:pt x="35455" y="2588"/>
                        <a:pt x="23637" y="2588"/>
                        <a:pt x="11818" y="10467"/>
                      </a:cubicBezTo>
                      <a:cubicBezTo>
                        <a:pt x="7879" y="14406"/>
                        <a:pt x="3939" y="14406"/>
                        <a:pt x="0" y="18346"/>
                      </a:cubicBezTo>
                      <a:cubicBezTo>
                        <a:pt x="0" y="18346"/>
                        <a:pt x="0" y="18346"/>
                        <a:pt x="0" y="18346"/>
                      </a:cubicBezTo>
                      <a:cubicBezTo>
                        <a:pt x="0" y="18346"/>
                        <a:pt x="0" y="18346"/>
                        <a:pt x="0" y="18346"/>
                      </a:cubicBezTo>
                      <a:cubicBezTo>
                        <a:pt x="3939" y="14406"/>
                        <a:pt x="7879" y="10467"/>
                        <a:pt x="15758" y="6527"/>
                      </a:cubicBezTo>
                      <a:cubicBezTo>
                        <a:pt x="35455" y="-5291"/>
                        <a:pt x="59092" y="2588"/>
                        <a:pt x="66971" y="26225"/>
                      </a:cubicBezTo>
                      <a:cubicBezTo>
                        <a:pt x="78790" y="45922"/>
                        <a:pt x="70911" y="69559"/>
                        <a:pt x="51213" y="81377"/>
                      </a:cubicBezTo>
                      <a:cubicBezTo>
                        <a:pt x="51213" y="81377"/>
                        <a:pt x="51213" y="81377"/>
                        <a:pt x="51213" y="81377"/>
                      </a:cubicBezTo>
                      <a:cubicBezTo>
                        <a:pt x="51213" y="81377"/>
                        <a:pt x="51213" y="81377"/>
                        <a:pt x="51213" y="81377"/>
                      </a:cubicBezTo>
                      <a:cubicBezTo>
                        <a:pt x="51213" y="81377"/>
                        <a:pt x="51213" y="81377"/>
                        <a:pt x="51213" y="81377"/>
                      </a:cubicBezTo>
                      <a:cubicBezTo>
                        <a:pt x="66971" y="69559"/>
                        <a:pt x="74850" y="45922"/>
                        <a:pt x="66971" y="26225"/>
                      </a:cubicBezTo>
                      <a:lnTo>
                        <a:pt x="66971" y="26225"/>
                      </a:lnTo>
                      <a:lnTo>
                        <a:pt x="66971" y="26225"/>
                      </a:lnTo>
                      <a:cubicBezTo>
                        <a:pt x="78790" y="45922"/>
                        <a:pt x="70911" y="69559"/>
                        <a:pt x="51213" y="81377"/>
                      </a:cubicBezTo>
                      <a:lnTo>
                        <a:pt x="51213" y="81377"/>
                      </a:lnTo>
                      <a:lnTo>
                        <a:pt x="51213" y="81377"/>
                      </a:lnTo>
                      <a:cubicBezTo>
                        <a:pt x="51213" y="81377"/>
                        <a:pt x="51213" y="81377"/>
                        <a:pt x="51213" y="81377"/>
                      </a:cubicBezTo>
                      <a:cubicBezTo>
                        <a:pt x="63032" y="77438"/>
                        <a:pt x="66971" y="69559"/>
                        <a:pt x="70911" y="57740"/>
                      </a:cubicBezTo>
                      <a:cubicBezTo>
                        <a:pt x="74850" y="45922"/>
                        <a:pt x="74850" y="34104"/>
                        <a:pt x="66971" y="26225"/>
                      </a:cubicBezTo>
                      <a:cubicBezTo>
                        <a:pt x="63032" y="14406"/>
                        <a:pt x="55153" y="6527"/>
                        <a:pt x="47274" y="2588"/>
                      </a:cubicBezTo>
                      <a:cubicBezTo>
                        <a:pt x="35455" y="-1352"/>
                        <a:pt x="27576" y="-1352"/>
                        <a:pt x="15758" y="6527"/>
                      </a:cubicBezTo>
                      <a:cubicBezTo>
                        <a:pt x="7879" y="10467"/>
                        <a:pt x="3939" y="14406"/>
                        <a:pt x="0" y="18346"/>
                      </a:cubicBezTo>
                      <a:lnTo>
                        <a:pt x="0" y="18346"/>
                      </a:lnTo>
                      <a:lnTo>
                        <a:pt x="0" y="18346"/>
                      </a:lnTo>
                      <a:cubicBezTo>
                        <a:pt x="3939" y="14406"/>
                        <a:pt x="7879" y="10467"/>
                        <a:pt x="11818" y="10467"/>
                      </a:cubicBezTo>
                      <a:cubicBezTo>
                        <a:pt x="23637" y="6527"/>
                        <a:pt x="35455" y="6527"/>
                        <a:pt x="43334" y="6527"/>
                      </a:cubicBezTo>
                      <a:cubicBezTo>
                        <a:pt x="51213" y="10467"/>
                        <a:pt x="63032" y="14406"/>
                        <a:pt x="66971" y="26225"/>
                      </a:cubicBezTo>
                      <a:lnTo>
                        <a:pt x="66971" y="26225"/>
                      </a:lnTo>
                      <a:close/>
                    </a:path>
                  </a:pathLst>
                </a:custGeom>
                <a:solidFill>
                  <a:srgbClr val="1D1E20"/>
                </a:solidFill>
                <a:ln w="39379" cap="flat">
                  <a:noFill/>
                  <a:prstDash val="solid"/>
                  <a:miter/>
                </a:ln>
              </p:spPr>
              <p:txBody>
                <a:bodyPr rtlCol="0" anchor="ctr"/>
                <a:lstStyle/>
                <a:p>
                  <a:endParaRPr lang="en-US"/>
                </a:p>
              </p:txBody>
            </p:sp>
            <p:sp>
              <p:nvSpPr>
                <p:cNvPr id="3793" name="Freeform: Shape 3792">
                  <a:extLst>
                    <a:ext uri="{FF2B5EF4-FFF2-40B4-BE49-F238E27FC236}">
                      <a16:creationId xmlns:a16="http://schemas.microsoft.com/office/drawing/2014/main" xmlns="" id="{F99312F1-B5E6-4D8B-919D-7192E8F00249}"/>
                    </a:ext>
                  </a:extLst>
                </p:cNvPr>
                <p:cNvSpPr/>
                <p:nvPr/>
              </p:nvSpPr>
              <p:spPr>
                <a:xfrm>
                  <a:off x="13289734" y="2203849"/>
                  <a:ext cx="78296" cy="79482"/>
                </a:xfrm>
                <a:custGeom>
                  <a:avLst/>
                  <a:gdLst>
                    <a:gd name="connsiteX0" fmla="*/ 4295 w 78296"/>
                    <a:gd name="connsiteY0" fmla="*/ 56766 h 79482"/>
                    <a:gd name="connsiteX1" fmla="*/ 8234 w 78296"/>
                    <a:gd name="connsiteY1" fmla="*/ 13432 h 79482"/>
                    <a:gd name="connsiteX2" fmla="*/ 20053 w 78296"/>
                    <a:gd name="connsiteY2" fmla="*/ 5553 h 79482"/>
                    <a:gd name="connsiteX3" fmla="*/ 75205 w 78296"/>
                    <a:gd name="connsiteY3" fmla="*/ 21311 h 79482"/>
                    <a:gd name="connsiteX4" fmla="*/ 59447 w 78296"/>
                    <a:gd name="connsiteY4" fmla="*/ 76464 h 79482"/>
                    <a:gd name="connsiteX5" fmla="*/ 4295 w 78296"/>
                    <a:gd name="connsiteY5" fmla="*/ 56766 h 79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296" h="79482">
                      <a:moveTo>
                        <a:pt x="4295" y="56766"/>
                      </a:moveTo>
                      <a:cubicBezTo>
                        <a:pt x="-3584" y="41008"/>
                        <a:pt x="355" y="25250"/>
                        <a:pt x="8234" y="13432"/>
                      </a:cubicBezTo>
                      <a:cubicBezTo>
                        <a:pt x="12174" y="9492"/>
                        <a:pt x="16113" y="5553"/>
                        <a:pt x="20053" y="5553"/>
                      </a:cubicBezTo>
                      <a:cubicBezTo>
                        <a:pt x="39750" y="-6266"/>
                        <a:pt x="63387" y="1613"/>
                        <a:pt x="75205" y="21311"/>
                      </a:cubicBezTo>
                      <a:cubicBezTo>
                        <a:pt x="83084" y="41008"/>
                        <a:pt x="75205" y="64645"/>
                        <a:pt x="59447" y="76464"/>
                      </a:cubicBezTo>
                      <a:cubicBezTo>
                        <a:pt x="35811" y="84342"/>
                        <a:pt x="12174" y="76464"/>
                        <a:pt x="4295" y="56766"/>
                      </a:cubicBezTo>
                      <a:close/>
                    </a:path>
                  </a:pathLst>
                </a:custGeom>
                <a:solidFill>
                  <a:srgbClr val="104D85"/>
                </a:solidFill>
                <a:ln w="39379" cap="flat">
                  <a:noFill/>
                  <a:prstDash val="solid"/>
                  <a:miter/>
                </a:ln>
              </p:spPr>
              <p:txBody>
                <a:bodyPr rtlCol="0" anchor="ctr"/>
                <a:lstStyle/>
                <a:p>
                  <a:endParaRPr lang="en-US"/>
                </a:p>
              </p:txBody>
            </p:sp>
            <p:sp>
              <p:nvSpPr>
                <p:cNvPr id="3794" name="Freeform: Shape 3793">
                  <a:extLst>
                    <a:ext uri="{FF2B5EF4-FFF2-40B4-BE49-F238E27FC236}">
                      <a16:creationId xmlns:a16="http://schemas.microsoft.com/office/drawing/2014/main" xmlns="" id="{36E3D28B-21C3-40C0-AAAB-84E91F37A54B}"/>
                    </a:ext>
                  </a:extLst>
                </p:cNvPr>
                <p:cNvSpPr/>
                <p:nvPr/>
              </p:nvSpPr>
              <p:spPr>
                <a:xfrm>
                  <a:off x="13289734" y="2205462"/>
                  <a:ext cx="80758" cy="77869"/>
                </a:xfrm>
                <a:custGeom>
                  <a:avLst/>
                  <a:gdLst>
                    <a:gd name="connsiteX0" fmla="*/ 4295 w 80758"/>
                    <a:gd name="connsiteY0" fmla="*/ 55153 h 77869"/>
                    <a:gd name="connsiteX1" fmla="*/ 4295 w 80758"/>
                    <a:gd name="connsiteY1" fmla="*/ 55153 h 77869"/>
                    <a:gd name="connsiteX2" fmla="*/ 8234 w 80758"/>
                    <a:gd name="connsiteY2" fmla="*/ 11818 h 77869"/>
                    <a:gd name="connsiteX3" fmla="*/ 8234 w 80758"/>
                    <a:gd name="connsiteY3" fmla="*/ 11818 h 77869"/>
                    <a:gd name="connsiteX4" fmla="*/ 20053 w 80758"/>
                    <a:gd name="connsiteY4" fmla="*/ 3939 h 77869"/>
                    <a:gd name="connsiteX5" fmla="*/ 51568 w 80758"/>
                    <a:gd name="connsiteY5" fmla="*/ 0 h 77869"/>
                    <a:gd name="connsiteX6" fmla="*/ 75205 w 80758"/>
                    <a:gd name="connsiteY6" fmla="*/ 19697 h 77869"/>
                    <a:gd name="connsiteX7" fmla="*/ 59447 w 80758"/>
                    <a:gd name="connsiteY7" fmla="*/ 74850 h 77869"/>
                    <a:gd name="connsiteX8" fmla="*/ 59447 w 80758"/>
                    <a:gd name="connsiteY8" fmla="*/ 74850 h 77869"/>
                    <a:gd name="connsiteX9" fmla="*/ 4295 w 80758"/>
                    <a:gd name="connsiteY9" fmla="*/ 55153 h 77869"/>
                    <a:gd name="connsiteX10" fmla="*/ 4295 w 80758"/>
                    <a:gd name="connsiteY10" fmla="*/ 55153 h 77869"/>
                    <a:gd name="connsiteX11" fmla="*/ 4295 w 80758"/>
                    <a:gd name="connsiteY11" fmla="*/ 55153 h 77869"/>
                    <a:gd name="connsiteX12" fmla="*/ 59447 w 80758"/>
                    <a:gd name="connsiteY12" fmla="*/ 74850 h 77869"/>
                    <a:gd name="connsiteX13" fmla="*/ 59447 w 80758"/>
                    <a:gd name="connsiteY13" fmla="*/ 74850 h 77869"/>
                    <a:gd name="connsiteX14" fmla="*/ 59447 w 80758"/>
                    <a:gd name="connsiteY14" fmla="*/ 74850 h 77869"/>
                    <a:gd name="connsiteX15" fmla="*/ 75205 w 80758"/>
                    <a:gd name="connsiteY15" fmla="*/ 23637 h 77869"/>
                    <a:gd name="connsiteX16" fmla="*/ 51568 w 80758"/>
                    <a:gd name="connsiteY16" fmla="*/ 3939 h 77869"/>
                    <a:gd name="connsiteX17" fmla="*/ 20053 w 80758"/>
                    <a:gd name="connsiteY17" fmla="*/ 7879 h 77869"/>
                    <a:gd name="connsiteX18" fmla="*/ 8234 w 80758"/>
                    <a:gd name="connsiteY18" fmla="*/ 15758 h 77869"/>
                    <a:gd name="connsiteX19" fmla="*/ 8234 w 80758"/>
                    <a:gd name="connsiteY19" fmla="*/ 15758 h 77869"/>
                    <a:gd name="connsiteX20" fmla="*/ 8234 w 80758"/>
                    <a:gd name="connsiteY20" fmla="*/ 15758 h 77869"/>
                    <a:gd name="connsiteX21" fmla="*/ 4295 w 80758"/>
                    <a:gd name="connsiteY21" fmla="*/ 55153 h 77869"/>
                    <a:gd name="connsiteX22" fmla="*/ 4295 w 80758"/>
                    <a:gd name="connsiteY22" fmla="*/ 55153 h 77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758" h="77869">
                      <a:moveTo>
                        <a:pt x="4295" y="55153"/>
                      </a:moveTo>
                      <a:lnTo>
                        <a:pt x="4295" y="55153"/>
                      </a:lnTo>
                      <a:cubicBezTo>
                        <a:pt x="-3584" y="39395"/>
                        <a:pt x="355" y="23637"/>
                        <a:pt x="8234" y="11818"/>
                      </a:cubicBezTo>
                      <a:lnTo>
                        <a:pt x="8234" y="11818"/>
                      </a:lnTo>
                      <a:cubicBezTo>
                        <a:pt x="12174" y="7879"/>
                        <a:pt x="16113" y="3939"/>
                        <a:pt x="20053" y="3939"/>
                      </a:cubicBezTo>
                      <a:cubicBezTo>
                        <a:pt x="31871" y="0"/>
                        <a:pt x="43690" y="0"/>
                        <a:pt x="51568" y="0"/>
                      </a:cubicBezTo>
                      <a:cubicBezTo>
                        <a:pt x="63387" y="3939"/>
                        <a:pt x="71266" y="11818"/>
                        <a:pt x="75205" y="19697"/>
                      </a:cubicBezTo>
                      <a:cubicBezTo>
                        <a:pt x="83084" y="39395"/>
                        <a:pt x="75205" y="63032"/>
                        <a:pt x="59447" y="74850"/>
                      </a:cubicBezTo>
                      <a:lnTo>
                        <a:pt x="59447" y="74850"/>
                      </a:lnTo>
                      <a:cubicBezTo>
                        <a:pt x="35811" y="82729"/>
                        <a:pt x="12174" y="74850"/>
                        <a:pt x="4295" y="55153"/>
                      </a:cubicBezTo>
                      <a:lnTo>
                        <a:pt x="4295" y="55153"/>
                      </a:lnTo>
                      <a:lnTo>
                        <a:pt x="4295" y="55153"/>
                      </a:lnTo>
                      <a:cubicBezTo>
                        <a:pt x="16113" y="74850"/>
                        <a:pt x="39750" y="82729"/>
                        <a:pt x="59447" y="74850"/>
                      </a:cubicBezTo>
                      <a:lnTo>
                        <a:pt x="59447" y="74850"/>
                      </a:lnTo>
                      <a:lnTo>
                        <a:pt x="59447" y="74850"/>
                      </a:lnTo>
                      <a:cubicBezTo>
                        <a:pt x="79145" y="63032"/>
                        <a:pt x="87024" y="39395"/>
                        <a:pt x="75205" y="23637"/>
                      </a:cubicBezTo>
                      <a:cubicBezTo>
                        <a:pt x="71266" y="11818"/>
                        <a:pt x="63387" y="7879"/>
                        <a:pt x="51568" y="3939"/>
                      </a:cubicBezTo>
                      <a:cubicBezTo>
                        <a:pt x="43690" y="0"/>
                        <a:pt x="31871" y="0"/>
                        <a:pt x="20053" y="7879"/>
                      </a:cubicBezTo>
                      <a:cubicBezTo>
                        <a:pt x="16113" y="11818"/>
                        <a:pt x="12174" y="11818"/>
                        <a:pt x="8234" y="15758"/>
                      </a:cubicBezTo>
                      <a:lnTo>
                        <a:pt x="8234" y="15758"/>
                      </a:lnTo>
                      <a:lnTo>
                        <a:pt x="8234" y="15758"/>
                      </a:lnTo>
                      <a:cubicBezTo>
                        <a:pt x="355" y="23637"/>
                        <a:pt x="-3584" y="39395"/>
                        <a:pt x="4295" y="55153"/>
                      </a:cubicBezTo>
                      <a:lnTo>
                        <a:pt x="4295" y="55153"/>
                      </a:lnTo>
                      <a:close/>
                    </a:path>
                  </a:pathLst>
                </a:custGeom>
                <a:solidFill>
                  <a:srgbClr val="07365F"/>
                </a:solidFill>
                <a:ln w="39379" cap="flat">
                  <a:noFill/>
                  <a:prstDash val="solid"/>
                  <a:miter/>
                </a:ln>
              </p:spPr>
              <p:txBody>
                <a:bodyPr rtlCol="0" anchor="ctr"/>
                <a:lstStyle/>
                <a:p>
                  <a:endParaRPr lang="en-US"/>
                </a:p>
              </p:txBody>
            </p:sp>
            <p:sp>
              <p:nvSpPr>
                <p:cNvPr id="3795" name="Freeform: Shape 3794">
                  <a:extLst>
                    <a:ext uri="{FF2B5EF4-FFF2-40B4-BE49-F238E27FC236}">
                      <a16:creationId xmlns:a16="http://schemas.microsoft.com/office/drawing/2014/main" xmlns="" id="{FD00F7BD-5F30-425C-9730-6AC7F85E840C}"/>
                    </a:ext>
                  </a:extLst>
                </p:cNvPr>
                <p:cNvSpPr/>
                <p:nvPr/>
              </p:nvSpPr>
              <p:spPr>
                <a:xfrm>
                  <a:off x="13289734" y="2203849"/>
                  <a:ext cx="78296" cy="79482"/>
                </a:xfrm>
                <a:custGeom>
                  <a:avLst/>
                  <a:gdLst>
                    <a:gd name="connsiteX0" fmla="*/ 4295 w 78296"/>
                    <a:gd name="connsiteY0" fmla="*/ 56766 h 79482"/>
                    <a:gd name="connsiteX1" fmla="*/ 8234 w 78296"/>
                    <a:gd name="connsiteY1" fmla="*/ 13432 h 79482"/>
                    <a:gd name="connsiteX2" fmla="*/ 20053 w 78296"/>
                    <a:gd name="connsiteY2" fmla="*/ 5553 h 79482"/>
                    <a:gd name="connsiteX3" fmla="*/ 75205 w 78296"/>
                    <a:gd name="connsiteY3" fmla="*/ 21311 h 79482"/>
                    <a:gd name="connsiteX4" fmla="*/ 59447 w 78296"/>
                    <a:gd name="connsiteY4" fmla="*/ 76464 h 79482"/>
                    <a:gd name="connsiteX5" fmla="*/ 4295 w 78296"/>
                    <a:gd name="connsiteY5" fmla="*/ 56766 h 79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296" h="79482">
                      <a:moveTo>
                        <a:pt x="4295" y="56766"/>
                      </a:moveTo>
                      <a:cubicBezTo>
                        <a:pt x="-3584" y="41008"/>
                        <a:pt x="355" y="25250"/>
                        <a:pt x="8234" y="13432"/>
                      </a:cubicBezTo>
                      <a:cubicBezTo>
                        <a:pt x="12174" y="9492"/>
                        <a:pt x="16113" y="5553"/>
                        <a:pt x="20053" y="5553"/>
                      </a:cubicBezTo>
                      <a:cubicBezTo>
                        <a:pt x="39750" y="-6266"/>
                        <a:pt x="63387" y="1613"/>
                        <a:pt x="75205" y="21311"/>
                      </a:cubicBezTo>
                      <a:cubicBezTo>
                        <a:pt x="83084" y="41008"/>
                        <a:pt x="75205" y="64645"/>
                        <a:pt x="59447" y="76464"/>
                      </a:cubicBezTo>
                      <a:cubicBezTo>
                        <a:pt x="35811" y="84342"/>
                        <a:pt x="12174" y="76464"/>
                        <a:pt x="4295" y="56766"/>
                      </a:cubicBezTo>
                      <a:close/>
                    </a:path>
                  </a:pathLst>
                </a:custGeom>
                <a:solidFill>
                  <a:srgbClr val="104D85"/>
                </a:solidFill>
                <a:ln w="39379" cap="flat">
                  <a:noFill/>
                  <a:prstDash val="solid"/>
                  <a:miter/>
                </a:ln>
              </p:spPr>
              <p:txBody>
                <a:bodyPr rtlCol="0" anchor="ctr"/>
                <a:lstStyle/>
                <a:p>
                  <a:endParaRPr lang="en-US"/>
                </a:p>
              </p:txBody>
            </p:sp>
            <p:sp>
              <p:nvSpPr>
                <p:cNvPr id="3796" name="Freeform: Shape 3795">
                  <a:extLst>
                    <a:ext uri="{FF2B5EF4-FFF2-40B4-BE49-F238E27FC236}">
                      <a16:creationId xmlns:a16="http://schemas.microsoft.com/office/drawing/2014/main" xmlns="" id="{CE7F2CC2-C2BC-49BD-92F5-DC92A7AF9C2D}"/>
                    </a:ext>
                  </a:extLst>
                </p:cNvPr>
                <p:cNvSpPr/>
                <p:nvPr/>
              </p:nvSpPr>
              <p:spPr>
                <a:xfrm>
                  <a:off x="13289734" y="2205462"/>
                  <a:ext cx="80758" cy="77869"/>
                </a:xfrm>
                <a:custGeom>
                  <a:avLst/>
                  <a:gdLst>
                    <a:gd name="connsiteX0" fmla="*/ 4295 w 80758"/>
                    <a:gd name="connsiteY0" fmla="*/ 55153 h 77869"/>
                    <a:gd name="connsiteX1" fmla="*/ 4295 w 80758"/>
                    <a:gd name="connsiteY1" fmla="*/ 55153 h 77869"/>
                    <a:gd name="connsiteX2" fmla="*/ 8234 w 80758"/>
                    <a:gd name="connsiteY2" fmla="*/ 11818 h 77869"/>
                    <a:gd name="connsiteX3" fmla="*/ 8234 w 80758"/>
                    <a:gd name="connsiteY3" fmla="*/ 11818 h 77869"/>
                    <a:gd name="connsiteX4" fmla="*/ 20053 w 80758"/>
                    <a:gd name="connsiteY4" fmla="*/ 3939 h 77869"/>
                    <a:gd name="connsiteX5" fmla="*/ 51568 w 80758"/>
                    <a:gd name="connsiteY5" fmla="*/ 0 h 77869"/>
                    <a:gd name="connsiteX6" fmla="*/ 75205 w 80758"/>
                    <a:gd name="connsiteY6" fmla="*/ 19697 h 77869"/>
                    <a:gd name="connsiteX7" fmla="*/ 59447 w 80758"/>
                    <a:gd name="connsiteY7" fmla="*/ 74850 h 77869"/>
                    <a:gd name="connsiteX8" fmla="*/ 59447 w 80758"/>
                    <a:gd name="connsiteY8" fmla="*/ 74850 h 77869"/>
                    <a:gd name="connsiteX9" fmla="*/ 4295 w 80758"/>
                    <a:gd name="connsiteY9" fmla="*/ 55153 h 77869"/>
                    <a:gd name="connsiteX10" fmla="*/ 4295 w 80758"/>
                    <a:gd name="connsiteY10" fmla="*/ 55153 h 77869"/>
                    <a:gd name="connsiteX11" fmla="*/ 4295 w 80758"/>
                    <a:gd name="connsiteY11" fmla="*/ 55153 h 77869"/>
                    <a:gd name="connsiteX12" fmla="*/ 59447 w 80758"/>
                    <a:gd name="connsiteY12" fmla="*/ 74850 h 77869"/>
                    <a:gd name="connsiteX13" fmla="*/ 59447 w 80758"/>
                    <a:gd name="connsiteY13" fmla="*/ 74850 h 77869"/>
                    <a:gd name="connsiteX14" fmla="*/ 59447 w 80758"/>
                    <a:gd name="connsiteY14" fmla="*/ 74850 h 77869"/>
                    <a:gd name="connsiteX15" fmla="*/ 75205 w 80758"/>
                    <a:gd name="connsiteY15" fmla="*/ 23637 h 77869"/>
                    <a:gd name="connsiteX16" fmla="*/ 51568 w 80758"/>
                    <a:gd name="connsiteY16" fmla="*/ 3939 h 77869"/>
                    <a:gd name="connsiteX17" fmla="*/ 20053 w 80758"/>
                    <a:gd name="connsiteY17" fmla="*/ 7879 h 77869"/>
                    <a:gd name="connsiteX18" fmla="*/ 8234 w 80758"/>
                    <a:gd name="connsiteY18" fmla="*/ 15758 h 77869"/>
                    <a:gd name="connsiteX19" fmla="*/ 8234 w 80758"/>
                    <a:gd name="connsiteY19" fmla="*/ 15758 h 77869"/>
                    <a:gd name="connsiteX20" fmla="*/ 8234 w 80758"/>
                    <a:gd name="connsiteY20" fmla="*/ 15758 h 77869"/>
                    <a:gd name="connsiteX21" fmla="*/ 4295 w 80758"/>
                    <a:gd name="connsiteY21" fmla="*/ 55153 h 77869"/>
                    <a:gd name="connsiteX22" fmla="*/ 4295 w 80758"/>
                    <a:gd name="connsiteY22" fmla="*/ 55153 h 77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758" h="77869">
                      <a:moveTo>
                        <a:pt x="4295" y="55153"/>
                      </a:moveTo>
                      <a:lnTo>
                        <a:pt x="4295" y="55153"/>
                      </a:lnTo>
                      <a:cubicBezTo>
                        <a:pt x="-3584" y="39395"/>
                        <a:pt x="355" y="23637"/>
                        <a:pt x="8234" y="11818"/>
                      </a:cubicBezTo>
                      <a:lnTo>
                        <a:pt x="8234" y="11818"/>
                      </a:lnTo>
                      <a:cubicBezTo>
                        <a:pt x="12174" y="7879"/>
                        <a:pt x="16113" y="3939"/>
                        <a:pt x="20053" y="3939"/>
                      </a:cubicBezTo>
                      <a:cubicBezTo>
                        <a:pt x="31871" y="0"/>
                        <a:pt x="43690" y="0"/>
                        <a:pt x="51568" y="0"/>
                      </a:cubicBezTo>
                      <a:cubicBezTo>
                        <a:pt x="63387" y="3939"/>
                        <a:pt x="71266" y="11818"/>
                        <a:pt x="75205" y="19697"/>
                      </a:cubicBezTo>
                      <a:cubicBezTo>
                        <a:pt x="83084" y="39395"/>
                        <a:pt x="75205" y="63032"/>
                        <a:pt x="59447" y="74850"/>
                      </a:cubicBezTo>
                      <a:lnTo>
                        <a:pt x="59447" y="74850"/>
                      </a:lnTo>
                      <a:cubicBezTo>
                        <a:pt x="35811" y="82729"/>
                        <a:pt x="12174" y="74850"/>
                        <a:pt x="4295" y="55153"/>
                      </a:cubicBezTo>
                      <a:lnTo>
                        <a:pt x="4295" y="55153"/>
                      </a:lnTo>
                      <a:lnTo>
                        <a:pt x="4295" y="55153"/>
                      </a:lnTo>
                      <a:cubicBezTo>
                        <a:pt x="16113" y="74850"/>
                        <a:pt x="39750" y="82729"/>
                        <a:pt x="59447" y="74850"/>
                      </a:cubicBezTo>
                      <a:lnTo>
                        <a:pt x="59447" y="74850"/>
                      </a:lnTo>
                      <a:lnTo>
                        <a:pt x="59447" y="74850"/>
                      </a:lnTo>
                      <a:cubicBezTo>
                        <a:pt x="79145" y="63032"/>
                        <a:pt x="87024" y="39395"/>
                        <a:pt x="75205" y="23637"/>
                      </a:cubicBezTo>
                      <a:cubicBezTo>
                        <a:pt x="71266" y="11818"/>
                        <a:pt x="63387" y="7879"/>
                        <a:pt x="51568" y="3939"/>
                      </a:cubicBezTo>
                      <a:cubicBezTo>
                        <a:pt x="43690" y="0"/>
                        <a:pt x="31871" y="0"/>
                        <a:pt x="20053" y="7879"/>
                      </a:cubicBezTo>
                      <a:cubicBezTo>
                        <a:pt x="16113" y="11818"/>
                        <a:pt x="12174" y="11818"/>
                        <a:pt x="8234" y="15758"/>
                      </a:cubicBezTo>
                      <a:lnTo>
                        <a:pt x="8234" y="15758"/>
                      </a:lnTo>
                      <a:lnTo>
                        <a:pt x="8234" y="15758"/>
                      </a:lnTo>
                      <a:cubicBezTo>
                        <a:pt x="355" y="23637"/>
                        <a:pt x="-3584" y="39395"/>
                        <a:pt x="4295" y="55153"/>
                      </a:cubicBezTo>
                      <a:lnTo>
                        <a:pt x="4295" y="55153"/>
                      </a:lnTo>
                      <a:close/>
                    </a:path>
                  </a:pathLst>
                </a:custGeom>
                <a:solidFill>
                  <a:srgbClr val="07365F"/>
                </a:solidFill>
                <a:ln w="39379" cap="flat">
                  <a:noFill/>
                  <a:prstDash val="solid"/>
                  <a:miter/>
                </a:ln>
              </p:spPr>
              <p:txBody>
                <a:bodyPr rtlCol="0" anchor="ctr"/>
                <a:lstStyle/>
                <a:p>
                  <a:endParaRPr lang="en-US"/>
                </a:p>
              </p:txBody>
            </p:sp>
            <p:sp>
              <p:nvSpPr>
                <p:cNvPr id="3797" name="Freeform: Shape 3796">
                  <a:extLst>
                    <a:ext uri="{FF2B5EF4-FFF2-40B4-BE49-F238E27FC236}">
                      <a16:creationId xmlns:a16="http://schemas.microsoft.com/office/drawing/2014/main" xmlns="" id="{EC670B58-242F-4D84-BF48-B5411B74A4AD}"/>
                    </a:ext>
                  </a:extLst>
                </p:cNvPr>
                <p:cNvSpPr/>
                <p:nvPr/>
              </p:nvSpPr>
              <p:spPr>
                <a:xfrm>
                  <a:off x="13303260" y="2206230"/>
                  <a:ext cx="56972" cy="58324"/>
                </a:xfrm>
                <a:custGeom>
                  <a:avLst/>
                  <a:gdLst>
                    <a:gd name="connsiteX0" fmla="*/ 2588 w 56972"/>
                    <a:gd name="connsiteY0" fmla="*/ 42566 h 58324"/>
                    <a:gd name="connsiteX1" fmla="*/ 6527 w 56972"/>
                    <a:gd name="connsiteY1" fmla="*/ 11050 h 58324"/>
                    <a:gd name="connsiteX2" fmla="*/ 14406 w 56972"/>
                    <a:gd name="connsiteY2" fmla="*/ 3171 h 58324"/>
                    <a:gd name="connsiteX3" fmla="*/ 53801 w 56972"/>
                    <a:gd name="connsiteY3" fmla="*/ 14990 h 58324"/>
                    <a:gd name="connsiteX4" fmla="*/ 41983 w 56972"/>
                    <a:gd name="connsiteY4" fmla="*/ 54385 h 58324"/>
                    <a:gd name="connsiteX5" fmla="*/ 2588 w 56972"/>
                    <a:gd name="connsiteY5" fmla="*/ 42566 h 58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972" h="58324">
                      <a:moveTo>
                        <a:pt x="2588" y="42566"/>
                      </a:moveTo>
                      <a:cubicBezTo>
                        <a:pt x="-1352" y="30748"/>
                        <a:pt x="-1352" y="18929"/>
                        <a:pt x="6527" y="11050"/>
                      </a:cubicBezTo>
                      <a:cubicBezTo>
                        <a:pt x="10467" y="7111"/>
                        <a:pt x="10467" y="7111"/>
                        <a:pt x="14406" y="3171"/>
                      </a:cubicBezTo>
                      <a:cubicBezTo>
                        <a:pt x="30164" y="-4707"/>
                        <a:pt x="45922" y="3171"/>
                        <a:pt x="53801" y="14990"/>
                      </a:cubicBezTo>
                      <a:cubicBezTo>
                        <a:pt x="61680" y="30748"/>
                        <a:pt x="53801" y="46506"/>
                        <a:pt x="41983" y="54385"/>
                      </a:cubicBezTo>
                      <a:cubicBezTo>
                        <a:pt x="26225" y="62264"/>
                        <a:pt x="10467" y="58324"/>
                        <a:pt x="2588" y="42566"/>
                      </a:cubicBezTo>
                      <a:close/>
                    </a:path>
                  </a:pathLst>
                </a:custGeom>
                <a:solidFill>
                  <a:srgbClr val="0067A9"/>
                </a:solidFill>
                <a:ln w="39379" cap="flat">
                  <a:noFill/>
                  <a:prstDash val="solid"/>
                  <a:miter/>
                </a:ln>
              </p:spPr>
              <p:txBody>
                <a:bodyPr rtlCol="0" anchor="ctr"/>
                <a:lstStyle/>
                <a:p>
                  <a:endParaRPr lang="en-US"/>
                </a:p>
              </p:txBody>
            </p:sp>
            <p:sp>
              <p:nvSpPr>
                <p:cNvPr id="3798" name="Freeform: Shape 3797">
                  <a:extLst>
                    <a:ext uri="{FF2B5EF4-FFF2-40B4-BE49-F238E27FC236}">
                      <a16:creationId xmlns:a16="http://schemas.microsoft.com/office/drawing/2014/main" xmlns="" id="{4AB0DB26-3285-432B-8D91-5573AB1D3FC1}"/>
                    </a:ext>
                  </a:extLst>
                </p:cNvPr>
                <p:cNvSpPr/>
                <p:nvPr/>
              </p:nvSpPr>
              <p:spPr>
                <a:xfrm>
                  <a:off x="13313726" y="2263922"/>
                  <a:ext cx="28812" cy="13254"/>
                </a:xfrm>
                <a:custGeom>
                  <a:avLst/>
                  <a:gdLst>
                    <a:gd name="connsiteX0" fmla="*/ 23637 w 28812"/>
                    <a:gd name="connsiteY0" fmla="*/ 4572 h 13254"/>
                    <a:gd name="connsiteX1" fmla="*/ 3939 w 28812"/>
                    <a:gd name="connsiteY1" fmla="*/ 632 h 13254"/>
                    <a:gd name="connsiteX2" fmla="*/ 15758 w 28812"/>
                    <a:gd name="connsiteY2" fmla="*/ 12451 h 13254"/>
                    <a:gd name="connsiteX3" fmla="*/ 23637 w 28812"/>
                    <a:gd name="connsiteY3" fmla="*/ 4572 h 13254"/>
                  </a:gdLst>
                  <a:ahLst/>
                  <a:cxnLst>
                    <a:cxn ang="0">
                      <a:pos x="connsiteX0" y="connsiteY0"/>
                    </a:cxn>
                    <a:cxn ang="0">
                      <a:pos x="connsiteX1" y="connsiteY1"/>
                    </a:cxn>
                    <a:cxn ang="0">
                      <a:pos x="connsiteX2" y="connsiteY2"/>
                    </a:cxn>
                    <a:cxn ang="0">
                      <a:pos x="connsiteX3" y="connsiteY3"/>
                    </a:cxn>
                  </a:cxnLst>
                  <a:rect l="l" t="t" r="r" b="b"/>
                  <a:pathLst>
                    <a:path w="28812" h="13254">
                      <a:moveTo>
                        <a:pt x="23637" y="4572"/>
                      </a:moveTo>
                      <a:cubicBezTo>
                        <a:pt x="23637" y="4572"/>
                        <a:pt x="11818" y="8511"/>
                        <a:pt x="3939" y="632"/>
                      </a:cubicBezTo>
                      <a:cubicBezTo>
                        <a:pt x="-3939" y="-3307"/>
                        <a:pt x="0" y="12451"/>
                        <a:pt x="15758" y="12451"/>
                      </a:cubicBezTo>
                      <a:cubicBezTo>
                        <a:pt x="31516" y="16390"/>
                        <a:pt x="31516" y="4572"/>
                        <a:pt x="23637" y="4572"/>
                      </a:cubicBezTo>
                      <a:close/>
                    </a:path>
                  </a:pathLst>
                </a:custGeom>
                <a:solidFill>
                  <a:srgbClr val="0067A9"/>
                </a:solidFill>
                <a:ln w="39379" cap="flat">
                  <a:noFill/>
                  <a:prstDash val="solid"/>
                  <a:miter/>
                </a:ln>
              </p:spPr>
              <p:txBody>
                <a:bodyPr rtlCol="0" anchor="ctr"/>
                <a:lstStyle/>
                <a:p>
                  <a:endParaRPr lang="en-US"/>
                </a:p>
              </p:txBody>
            </p:sp>
            <p:sp>
              <p:nvSpPr>
                <p:cNvPr id="3799" name="Freeform: Shape 3798">
                  <a:extLst>
                    <a:ext uri="{FF2B5EF4-FFF2-40B4-BE49-F238E27FC236}">
                      <a16:creationId xmlns:a16="http://schemas.microsoft.com/office/drawing/2014/main" xmlns="" id="{D4B331D1-49CE-425A-902B-C23ABD2798E8}"/>
                    </a:ext>
                  </a:extLst>
                </p:cNvPr>
                <p:cNvSpPr/>
                <p:nvPr/>
              </p:nvSpPr>
              <p:spPr>
                <a:xfrm>
                  <a:off x="13309787" y="2210753"/>
                  <a:ext cx="43334" cy="32466"/>
                </a:xfrm>
                <a:custGeom>
                  <a:avLst/>
                  <a:gdLst>
                    <a:gd name="connsiteX0" fmla="*/ 3939 w 43334"/>
                    <a:gd name="connsiteY0" fmla="*/ 6527 h 32466"/>
                    <a:gd name="connsiteX1" fmla="*/ 11818 w 43334"/>
                    <a:gd name="connsiteY1" fmla="*/ 2588 h 32466"/>
                    <a:gd name="connsiteX2" fmla="*/ 35455 w 43334"/>
                    <a:gd name="connsiteY2" fmla="*/ 6527 h 32466"/>
                    <a:gd name="connsiteX3" fmla="*/ 43334 w 43334"/>
                    <a:gd name="connsiteY3" fmla="*/ 18346 h 32466"/>
                    <a:gd name="connsiteX4" fmla="*/ 39395 w 43334"/>
                    <a:gd name="connsiteY4" fmla="*/ 22285 h 32466"/>
                    <a:gd name="connsiteX5" fmla="*/ 15758 w 43334"/>
                    <a:gd name="connsiteY5" fmla="*/ 26225 h 32466"/>
                    <a:gd name="connsiteX6" fmla="*/ 0 w 43334"/>
                    <a:gd name="connsiteY6" fmla="*/ 26225 h 32466"/>
                    <a:gd name="connsiteX7" fmla="*/ 3939 w 43334"/>
                    <a:gd name="connsiteY7" fmla="*/ 6527 h 32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334" h="32466">
                      <a:moveTo>
                        <a:pt x="3939" y="6527"/>
                      </a:moveTo>
                      <a:cubicBezTo>
                        <a:pt x="3939" y="2588"/>
                        <a:pt x="7879" y="2588"/>
                        <a:pt x="11818" y="2588"/>
                      </a:cubicBezTo>
                      <a:cubicBezTo>
                        <a:pt x="19697" y="-1352"/>
                        <a:pt x="31516" y="-1352"/>
                        <a:pt x="35455" y="6527"/>
                      </a:cubicBezTo>
                      <a:cubicBezTo>
                        <a:pt x="39395" y="10467"/>
                        <a:pt x="43334" y="14406"/>
                        <a:pt x="43334" y="18346"/>
                      </a:cubicBezTo>
                      <a:cubicBezTo>
                        <a:pt x="43334" y="22285"/>
                        <a:pt x="39395" y="22285"/>
                        <a:pt x="39395" y="22285"/>
                      </a:cubicBezTo>
                      <a:cubicBezTo>
                        <a:pt x="35455" y="22285"/>
                        <a:pt x="23637" y="14406"/>
                        <a:pt x="15758" y="26225"/>
                      </a:cubicBezTo>
                      <a:cubicBezTo>
                        <a:pt x="7879" y="38043"/>
                        <a:pt x="3939" y="30164"/>
                        <a:pt x="0" y="26225"/>
                      </a:cubicBezTo>
                      <a:cubicBezTo>
                        <a:pt x="0" y="18346"/>
                        <a:pt x="0" y="14406"/>
                        <a:pt x="3939" y="6527"/>
                      </a:cubicBezTo>
                      <a:close/>
                    </a:path>
                  </a:pathLst>
                </a:custGeom>
                <a:solidFill>
                  <a:srgbClr val="0088C5"/>
                </a:solidFill>
                <a:ln w="39379" cap="flat">
                  <a:noFill/>
                  <a:prstDash val="solid"/>
                  <a:miter/>
                </a:ln>
              </p:spPr>
              <p:txBody>
                <a:bodyPr rtlCol="0" anchor="ctr"/>
                <a:lstStyle/>
                <a:p>
                  <a:endParaRPr lang="en-US"/>
                </a:p>
              </p:txBody>
            </p:sp>
            <p:sp>
              <p:nvSpPr>
                <p:cNvPr id="3800" name="Freeform: Shape 3799">
                  <a:extLst>
                    <a:ext uri="{FF2B5EF4-FFF2-40B4-BE49-F238E27FC236}">
                      <a16:creationId xmlns:a16="http://schemas.microsoft.com/office/drawing/2014/main" xmlns="" id="{67A8CD93-6948-4012-BADE-66D6C17564F7}"/>
                    </a:ext>
                  </a:extLst>
                </p:cNvPr>
                <p:cNvSpPr/>
                <p:nvPr/>
              </p:nvSpPr>
              <p:spPr>
                <a:xfrm>
                  <a:off x="13290089" y="2193261"/>
                  <a:ext cx="82729" cy="31898"/>
                </a:xfrm>
                <a:custGeom>
                  <a:avLst/>
                  <a:gdLst>
                    <a:gd name="connsiteX0" fmla="*/ 78790 w 82729"/>
                    <a:gd name="connsiteY0" fmla="*/ 24020 h 31898"/>
                    <a:gd name="connsiteX1" fmla="*/ 39395 w 82729"/>
                    <a:gd name="connsiteY1" fmla="*/ 4322 h 31898"/>
                    <a:gd name="connsiteX2" fmla="*/ 3939 w 82729"/>
                    <a:gd name="connsiteY2" fmla="*/ 27959 h 31898"/>
                    <a:gd name="connsiteX3" fmla="*/ 0 w 82729"/>
                    <a:gd name="connsiteY3" fmla="*/ 27959 h 31898"/>
                    <a:gd name="connsiteX4" fmla="*/ 35455 w 82729"/>
                    <a:gd name="connsiteY4" fmla="*/ 383 h 31898"/>
                    <a:gd name="connsiteX5" fmla="*/ 82729 w 82729"/>
                    <a:gd name="connsiteY5" fmla="*/ 31899 h 31898"/>
                    <a:gd name="connsiteX6" fmla="*/ 82729 w 82729"/>
                    <a:gd name="connsiteY6" fmla="*/ 31899 h 31898"/>
                    <a:gd name="connsiteX7" fmla="*/ 78790 w 82729"/>
                    <a:gd name="connsiteY7" fmla="*/ 24020 h 3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729" h="31898">
                      <a:moveTo>
                        <a:pt x="78790" y="24020"/>
                      </a:moveTo>
                      <a:cubicBezTo>
                        <a:pt x="78790" y="24020"/>
                        <a:pt x="66971" y="383"/>
                        <a:pt x="39395" y="4322"/>
                      </a:cubicBezTo>
                      <a:cubicBezTo>
                        <a:pt x="39395" y="4322"/>
                        <a:pt x="15758" y="4322"/>
                        <a:pt x="3939" y="27959"/>
                      </a:cubicBezTo>
                      <a:cubicBezTo>
                        <a:pt x="3939" y="27959"/>
                        <a:pt x="3939" y="31899"/>
                        <a:pt x="0" y="27959"/>
                      </a:cubicBezTo>
                      <a:cubicBezTo>
                        <a:pt x="0" y="24020"/>
                        <a:pt x="11818" y="4322"/>
                        <a:pt x="35455" y="383"/>
                      </a:cubicBezTo>
                      <a:cubicBezTo>
                        <a:pt x="63032" y="-3557"/>
                        <a:pt x="78790" y="24020"/>
                        <a:pt x="82729" y="31899"/>
                      </a:cubicBezTo>
                      <a:cubicBezTo>
                        <a:pt x="82729" y="31899"/>
                        <a:pt x="82729" y="31899"/>
                        <a:pt x="82729" y="31899"/>
                      </a:cubicBezTo>
                      <a:cubicBezTo>
                        <a:pt x="78790" y="31899"/>
                        <a:pt x="78790" y="24020"/>
                        <a:pt x="78790" y="24020"/>
                      </a:cubicBezTo>
                      <a:close/>
                    </a:path>
                  </a:pathLst>
                </a:custGeom>
                <a:solidFill>
                  <a:srgbClr val="D6D7D9"/>
                </a:solidFill>
                <a:ln w="39379" cap="flat">
                  <a:noFill/>
                  <a:prstDash val="solid"/>
                  <a:miter/>
                </a:ln>
              </p:spPr>
              <p:txBody>
                <a:bodyPr rtlCol="0" anchor="ctr"/>
                <a:lstStyle/>
                <a:p>
                  <a:endParaRPr lang="en-US"/>
                </a:p>
              </p:txBody>
            </p:sp>
            <p:sp>
              <p:nvSpPr>
                <p:cNvPr id="3801" name="Freeform: Shape 3800">
                  <a:extLst>
                    <a:ext uri="{FF2B5EF4-FFF2-40B4-BE49-F238E27FC236}">
                      <a16:creationId xmlns:a16="http://schemas.microsoft.com/office/drawing/2014/main" xmlns="" id="{479FD007-7AD8-46CD-8236-D32BC55AB9F3}"/>
                    </a:ext>
                  </a:extLst>
                </p:cNvPr>
                <p:cNvSpPr/>
                <p:nvPr/>
              </p:nvSpPr>
              <p:spPr>
                <a:xfrm>
                  <a:off x="13100370" y="2311204"/>
                  <a:ext cx="115492" cy="115492"/>
                </a:xfrm>
                <a:custGeom>
                  <a:avLst/>
                  <a:gdLst>
                    <a:gd name="connsiteX0" fmla="*/ 4563 w 115492"/>
                    <a:gd name="connsiteY0" fmla="*/ 83353 h 115492"/>
                    <a:gd name="connsiteX1" fmla="*/ 83353 w 115492"/>
                    <a:gd name="connsiteY1" fmla="*/ 110929 h 115492"/>
                    <a:gd name="connsiteX2" fmla="*/ 110930 w 115492"/>
                    <a:gd name="connsiteY2" fmla="*/ 32140 h 115492"/>
                    <a:gd name="connsiteX3" fmla="*/ 32140 w 115492"/>
                    <a:gd name="connsiteY3" fmla="*/ 4563 h 115492"/>
                    <a:gd name="connsiteX4" fmla="*/ 4563 w 115492"/>
                    <a:gd name="connsiteY4" fmla="*/ 83353 h 115492"/>
                    <a:gd name="connsiteX5" fmla="*/ 4563 w 115492"/>
                    <a:gd name="connsiteY5" fmla="*/ 83353 h 115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492" h="115492">
                      <a:moveTo>
                        <a:pt x="4563" y="83353"/>
                      </a:moveTo>
                      <a:cubicBezTo>
                        <a:pt x="20321" y="110929"/>
                        <a:pt x="51837" y="122748"/>
                        <a:pt x="83353" y="110929"/>
                      </a:cubicBezTo>
                      <a:cubicBezTo>
                        <a:pt x="110930" y="95171"/>
                        <a:pt x="122748" y="63656"/>
                        <a:pt x="110930" y="32140"/>
                      </a:cubicBezTo>
                      <a:cubicBezTo>
                        <a:pt x="95172" y="4563"/>
                        <a:pt x="63656" y="-7255"/>
                        <a:pt x="32140" y="4563"/>
                      </a:cubicBezTo>
                      <a:cubicBezTo>
                        <a:pt x="4563" y="20321"/>
                        <a:pt x="-7255" y="55777"/>
                        <a:pt x="4563" y="83353"/>
                      </a:cubicBezTo>
                      <a:lnTo>
                        <a:pt x="4563" y="83353"/>
                      </a:lnTo>
                      <a:close/>
                    </a:path>
                  </a:pathLst>
                </a:custGeom>
                <a:solidFill>
                  <a:srgbClr val="A0ACB4"/>
                </a:solidFill>
                <a:ln w="39379" cap="flat">
                  <a:noFill/>
                  <a:prstDash val="solid"/>
                  <a:miter/>
                </a:ln>
              </p:spPr>
              <p:txBody>
                <a:bodyPr rtlCol="0" anchor="ctr"/>
                <a:lstStyle/>
                <a:p>
                  <a:endParaRPr lang="en-US"/>
                </a:p>
              </p:txBody>
            </p:sp>
            <p:sp>
              <p:nvSpPr>
                <p:cNvPr id="3802" name="Freeform: Shape 3801">
                  <a:extLst>
                    <a:ext uri="{FF2B5EF4-FFF2-40B4-BE49-F238E27FC236}">
                      <a16:creationId xmlns:a16="http://schemas.microsoft.com/office/drawing/2014/main" xmlns="" id="{F15B8CB4-3FC6-40A4-B78E-259078CBF2EF}"/>
                    </a:ext>
                  </a:extLst>
                </p:cNvPr>
                <p:cNvSpPr/>
                <p:nvPr/>
              </p:nvSpPr>
              <p:spPr>
                <a:xfrm>
                  <a:off x="13104237" y="2314389"/>
                  <a:ext cx="104502" cy="105184"/>
                </a:xfrm>
                <a:custGeom>
                  <a:avLst/>
                  <a:gdLst>
                    <a:gd name="connsiteX0" fmla="*/ 4636 w 104502"/>
                    <a:gd name="connsiteY0" fmla="*/ 76229 h 105184"/>
                    <a:gd name="connsiteX1" fmla="*/ 75547 w 104502"/>
                    <a:gd name="connsiteY1" fmla="*/ 99866 h 105184"/>
                    <a:gd name="connsiteX2" fmla="*/ 99184 w 104502"/>
                    <a:gd name="connsiteY2" fmla="*/ 28955 h 105184"/>
                    <a:gd name="connsiteX3" fmla="*/ 28273 w 104502"/>
                    <a:gd name="connsiteY3" fmla="*/ 5318 h 105184"/>
                    <a:gd name="connsiteX4" fmla="*/ 4636 w 104502"/>
                    <a:gd name="connsiteY4" fmla="*/ 76229 h 105184"/>
                    <a:gd name="connsiteX5" fmla="*/ 4636 w 104502"/>
                    <a:gd name="connsiteY5" fmla="*/ 76229 h 105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502" h="105184">
                      <a:moveTo>
                        <a:pt x="4636" y="76229"/>
                      </a:moveTo>
                      <a:cubicBezTo>
                        <a:pt x="16455" y="103805"/>
                        <a:pt x="47971" y="111684"/>
                        <a:pt x="75547" y="99866"/>
                      </a:cubicBezTo>
                      <a:cubicBezTo>
                        <a:pt x="103124" y="88047"/>
                        <a:pt x="111003" y="56532"/>
                        <a:pt x="99184" y="28955"/>
                      </a:cubicBezTo>
                      <a:cubicBezTo>
                        <a:pt x="87366" y="1379"/>
                        <a:pt x="55850" y="-6500"/>
                        <a:pt x="28273" y="5318"/>
                      </a:cubicBezTo>
                      <a:cubicBezTo>
                        <a:pt x="4636" y="21076"/>
                        <a:pt x="-7182" y="48653"/>
                        <a:pt x="4636" y="76229"/>
                      </a:cubicBezTo>
                      <a:lnTo>
                        <a:pt x="4636" y="76229"/>
                      </a:lnTo>
                      <a:close/>
                    </a:path>
                  </a:pathLst>
                </a:custGeom>
                <a:solidFill>
                  <a:srgbClr val="839EBC"/>
                </a:solidFill>
                <a:ln w="39379" cap="flat">
                  <a:noFill/>
                  <a:prstDash val="solid"/>
                  <a:miter/>
                </a:ln>
              </p:spPr>
              <p:txBody>
                <a:bodyPr rtlCol="0" anchor="ctr"/>
                <a:lstStyle/>
                <a:p>
                  <a:endParaRPr lang="en-US"/>
                </a:p>
              </p:txBody>
            </p:sp>
            <p:sp>
              <p:nvSpPr>
                <p:cNvPr id="3803" name="Freeform: Shape 3802">
                  <a:extLst>
                    <a:ext uri="{FF2B5EF4-FFF2-40B4-BE49-F238E27FC236}">
                      <a16:creationId xmlns:a16="http://schemas.microsoft.com/office/drawing/2014/main" xmlns="" id="{5D3D928B-21FD-48B5-8343-A279B32B487B}"/>
                    </a:ext>
                  </a:extLst>
                </p:cNvPr>
                <p:cNvSpPr/>
                <p:nvPr/>
              </p:nvSpPr>
              <p:spPr>
                <a:xfrm>
                  <a:off x="13103555" y="2313180"/>
                  <a:ext cx="106393" cy="107601"/>
                </a:xfrm>
                <a:custGeom>
                  <a:avLst/>
                  <a:gdLst>
                    <a:gd name="connsiteX0" fmla="*/ 5318 w 106393"/>
                    <a:gd name="connsiteY0" fmla="*/ 77438 h 107601"/>
                    <a:gd name="connsiteX1" fmla="*/ 5318 w 106393"/>
                    <a:gd name="connsiteY1" fmla="*/ 77438 h 107601"/>
                    <a:gd name="connsiteX2" fmla="*/ 36834 w 106393"/>
                    <a:gd name="connsiteY2" fmla="*/ 105014 h 107601"/>
                    <a:gd name="connsiteX3" fmla="*/ 76229 w 106393"/>
                    <a:gd name="connsiteY3" fmla="*/ 101075 h 107601"/>
                    <a:gd name="connsiteX4" fmla="*/ 103805 w 106393"/>
                    <a:gd name="connsiteY4" fmla="*/ 69559 h 107601"/>
                    <a:gd name="connsiteX5" fmla="*/ 99866 w 106393"/>
                    <a:gd name="connsiteY5" fmla="*/ 30164 h 107601"/>
                    <a:gd name="connsiteX6" fmla="*/ 68350 w 106393"/>
                    <a:gd name="connsiteY6" fmla="*/ 2588 h 107601"/>
                    <a:gd name="connsiteX7" fmla="*/ 28955 w 106393"/>
                    <a:gd name="connsiteY7" fmla="*/ 6527 h 107601"/>
                    <a:gd name="connsiteX8" fmla="*/ 1379 w 106393"/>
                    <a:gd name="connsiteY8" fmla="*/ 38043 h 107601"/>
                    <a:gd name="connsiteX9" fmla="*/ 5318 w 106393"/>
                    <a:gd name="connsiteY9" fmla="*/ 77438 h 107601"/>
                    <a:gd name="connsiteX10" fmla="*/ 5318 w 106393"/>
                    <a:gd name="connsiteY10" fmla="*/ 77438 h 107601"/>
                    <a:gd name="connsiteX11" fmla="*/ 5318 w 106393"/>
                    <a:gd name="connsiteY11" fmla="*/ 77438 h 107601"/>
                    <a:gd name="connsiteX12" fmla="*/ 28955 w 106393"/>
                    <a:gd name="connsiteY12" fmla="*/ 6527 h 107601"/>
                    <a:gd name="connsiteX13" fmla="*/ 99866 w 106393"/>
                    <a:gd name="connsiteY13" fmla="*/ 30164 h 107601"/>
                    <a:gd name="connsiteX14" fmla="*/ 76229 w 106393"/>
                    <a:gd name="connsiteY14" fmla="*/ 101075 h 107601"/>
                    <a:gd name="connsiteX15" fmla="*/ 5318 w 106393"/>
                    <a:gd name="connsiteY15" fmla="*/ 77438 h 107601"/>
                    <a:gd name="connsiteX16" fmla="*/ 5318 w 106393"/>
                    <a:gd name="connsiteY16" fmla="*/ 77438 h 107601"/>
                    <a:gd name="connsiteX17" fmla="*/ 5318 w 106393"/>
                    <a:gd name="connsiteY17" fmla="*/ 77438 h 107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393" h="107601">
                      <a:moveTo>
                        <a:pt x="5318" y="77438"/>
                      </a:moveTo>
                      <a:lnTo>
                        <a:pt x="5318" y="77438"/>
                      </a:lnTo>
                      <a:cubicBezTo>
                        <a:pt x="13197" y="89256"/>
                        <a:pt x="25016" y="97135"/>
                        <a:pt x="36834" y="105014"/>
                      </a:cubicBezTo>
                      <a:cubicBezTo>
                        <a:pt x="48653" y="108954"/>
                        <a:pt x="64411" y="108954"/>
                        <a:pt x="76229" y="101075"/>
                      </a:cubicBezTo>
                      <a:cubicBezTo>
                        <a:pt x="88047" y="93196"/>
                        <a:pt x="99866" y="85317"/>
                        <a:pt x="103805" y="69559"/>
                      </a:cubicBezTo>
                      <a:cubicBezTo>
                        <a:pt x="107745" y="57740"/>
                        <a:pt x="107745" y="41982"/>
                        <a:pt x="99866" y="30164"/>
                      </a:cubicBezTo>
                      <a:cubicBezTo>
                        <a:pt x="91987" y="18346"/>
                        <a:pt x="84108" y="6527"/>
                        <a:pt x="68350" y="2588"/>
                      </a:cubicBezTo>
                      <a:cubicBezTo>
                        <a:pt x="56532" y="-1352"/>
                        <a:pt x="40774" y="-1352"/>
                        <a:pt x="28955" y="6527"/>
                      </a:cubicBezTo>
                      <a:cubicBezTo>
                        <a:pt x="17137" y="14406"/>
                        <a:pt x="5318" y="22285"/>
                        <a:pt x="1379" y="38043"/>
                      </a:cubicBezTo>
                      <a:cubicBezTo>
                        <a:pt x="1379" y="49861"/>
                        <a:pt x="1379" y="65619"/>
                        <a:pt x="5318" y="77438"/>
                      </a:cubicBezTo>
                      <a:lnTo>
                        <a:pt x="5318" y="77438"/>
                      </a:lnTo>
                      <a:lnTo>
                        <a:pt x="5318" y="77438"/>
                      </a:lnTo>
                      <a:cubicBezTo>
                        <a:pt x="-6500" y="49861"/>
                        <a:pt x="1379" y="18346"/>
                        <a:pt x="28955" y="6527"/>
                      </a:cubicBezTo>
                      <a:cubicBezTo>
                        <a:pt x="56532" y="-5291"/>
                        <a:pt x="88047" y="2588"/>
                        <a:pt x="99866" y="30164"/>
                      </a:cubicBezTo>
                      <a:cubicBezTo>
                        <a:pt x="111684" y="57740"/>
                        <a:pt x="103805" y="89256"/>
                        <a:pt x="76229" y="101075"/>
                      </a:cubicBezTo>
                      <a:cubicBezTo>
                        <a:pt x="52592" y="112893"/>
                        <a:pt x="21076" y="105014"/>
                        <a:pt x="5318" y="77438"/>
                      </a:cubicBezTo>
                      <a:lnTo>
                        <a:pt x="5318" y="77438"/>
                      </a:lnTo>
                      <a:lnTo>
                        <a:pt x="5318" y="77438"/>
                      </a:lnTo>
                      <a:close/>
                    </a:path>
                  </a:pathLst>
                </a:custGeom>
                <a:solidFill>
                  <a:srgbClr val="5C5D60"/>
                </a:solidFill>
                <a:ln w="39379" cap="flat">
                  <a:noFill/>
                  <a:prstDash val="solid"/>
                  <a:miter/>
                </a:ln>
              </p:spPr>
              <p:txBody>
                <a:bodyPr rtlCol="0" anchor="ctr"/>
                <a:lstStyle/>
                <a:p>
                  <a:endParaRPr lang="en-US"/>
                </a:p>
              </p:txBody>
            </p:sp>
            <p:sp>
              <p:nvSpPr>
                <p:cNvPr id="3804" name="Freeform: Shape 3803">
                  <a:extLst>
                    <a:ext uri="{FF2B5EF4-FFF2-40B4-BE49-F238E27FC236}">
                      <a16:creationId xmlns:a16="http://schemas.microsoft.com/office/drawing/2014/main" xmlns="" id="{A0DA53F9-FF54-4B48-9206-309B64BE0E57}"/>
                    </a:ext>
                  </a:extLst>
                </p:cNvPr>
                <p:cNvSpPr/>
                <p:nvPr/>
              </p:nvSpPr>
              <p:spPr>
                <a:xfrm>
                  <a:off x="13107888" y="2343344"/>
                  <a:ext cx="101939" cy="80168"/>
                </a:xfrm>
                <a:custGeom>
                  <a:avLst/>
                  <a:gdLst>
                    <a:gd name="connsiteX0" fmla="*/ 8864 w 101939"/>
                    <a:gd name="connsiteY0" fmla="*/ 0 h 80168"/>
                    <a:gd name="connsiteX1" fmla="*/ 56138 w 101939"/>
                    <a:gd name="connsiteY1" fmla="*/ 55153 h 80168"/>
                    <a:gd name="connsiteX2" fmla="*/ 75835 w 101939"/>
                    <a:gd name="connsiteY2" fmla="*/ 51213 h 80168"/>
                    <a:gd name="connsiteX3" fmla="*/ 99472 w 101939"/>
                    <a:gd name="connsiteY3" fmla="*/ 15758 h 80168"/>
                    <a:gd name="connsiteX4" fmla="*/ 75835 w 101939"/>
                    <a:gd name="connsiteY4" fmla="*/ 74850 h 80168"/>
                    <a:gd name="connsiteX5" fmla="*/ 8864 w 101939"/>
                    <a:gd name="connsiteY5" fmla="*/ 51213 h 80168"/>
                    <a:gd name="connsiteX6" fmla="*/ 8864 w 101939"/>
                    <a:gd name="connsiteY6" fmla="*/ 0 h 80168"/>
                    <a:gd name="connsiteX7" fmla="*/ 8864 w 101939"/>
                    <a:gd name="connsiteY7" fmla="*/ 0 h 80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939" h="80168">
                      <a:moveTo>
                        <a:pt x="8864" y="0"/>
                      </a:moveTo>
                      <a:cubicBezTo>
                        <a:pt x="4924" y="23637"/>
                        <a:pt x="20682" y="59092"/>
                        <a:pt x="56138" y="55153"/>
                      </a:cubicBezTo>
                      <a:cubicBezTo>
                        <a:pt x="64017" y="55153"/>
                        <a:pt x="71896" y="51213"/>
                        <a:pt x="75835" y="51213"/>
                      </a:cubicBezTo>
                      <a:cubicBezTo>
                        <a:pt x="99472" y="39395"/>
                        <a:pt x="99472" y="19697"/>
                        <a:pt x="99472" y="15758"/>
                      </a:cubicBezTo>
                      <a:cubicBezTo>
                        <a:pt x="107351" y="39395"/>
                        <a:pt x="95532" y="63032"/>
                        <a:pt x="75835" y="74850"/>
                      </a:cubicBezTo>
                      <a:cubicBezTo>
                        <a:pt x="52198" y="86669"/>
                        <a:pt x="20682" y="78790"/>
                        <a:pt x="8864" y="51213"/>
                      </a:cubicBezTo>
                      <a:cubicBezTo>
                        <a:pt x="-2955" y="31516"/>
                        <a:pt x="-2955" y="11818"/>
                        <a:pt x="8864" y="0"/>
                      </a:cubicBezTo>
                      <a:lnTo>
                        <a:pt x="8864" y="0"/>
                      </a:lnTo>
                      <a:close/>
                    </a:path>
                  </a:pathLst>
                </a:custGeom>
                <a:solidFill>
                  <a:srgbClr val="6B87A9"/>
                </a:solidFill>
                <a:ln w="39379" cap="flat">
                  <a:noFill/>
                  <a:prstDash val="solid"/>
                  <a:miter/>
                </a:ln>
              </p:spPr>
              <p:txBody>
                <a:bodyPr rtlCol="0" anchor="ctr"/>
                <a:lstStyle/>
                <a:p>
                  <a:endParaRPr lang="en-US"/>
                </a:p>
              </p:txBody>
            </p:sp>
            <p:sp>
              <p:nvSpPr>
                <p:cNvPr id="3805" name="Freeform: Shape 3804">
                  <a:extLst>
                    <a:ext uri="{FF2B5EF4-FFF2-40B4-BE49-F238E27FC236}">
                      <a16:creationId xmlns:a16="http://schemas.microsoft.com/office/drawing/2014/main" xmlns="" id="{0C882FE5-E40C-4017-9EA7-49ACDDCE5E64}"/>
                    </a:ext>
                  </a:extLst>
                </p:cNvPr>
                <p:cNvSpPr/>
                <p:nvPr/>
              </p:nvSpPr>
              <p:spPr>
                <a:xfrm>
                  <a:off x="13128570" y="2326096"/>
                  <a:ext cx="72524" cy="76340"/>
                </a:xfrm>
                <a:custGeom>
                  <a:avLst/>
                  <a:gdLst>
                    <a:gd name="connsiteX0" fmla="*/ 66971 w 72524"/>
                    <a:gd name="connsiteY0" fmla="*/ 25127 h 76340"/>
                    <a:gd name="connsiteX1" fmla="*/ 11818 w 72524"/>
                    <a:gd name="connsiteY1" fmla="*/ 9369 h 76340"/>
                    <a:gd name="connsiteX2" fmla="*/ 0 w 72524"/>
                    <a:gd name="connsiteY2" fmla="*/ 17248 h 76340"/>
                    <a:gd name="connsiteX3" fmla="*/ 15758 w 72524"/>
                    <a:gd name="connsiteY3" fmla="*/ 5430 h 76340"/>
                    <a:gd name="connsiteX4" fmla="*/ 66971 w 72524"/>
                    <a:gd name="connsiteY4" fmla="*/ 25127 h 76340"/>
                    <a:gd name="connsiteX5" fmla="*/ 51213 w 72524"/>
                    <a:gd name="connsiteY5" fmla="*/ 76340 h 76340"/>
                    <a:gd name="connsiteX6" fmla="*/ 51213 w 72524"/>
                    <a:gd name="connsiteY6" fmla="*/ 76340 h 76340"/>
                    <a:gd name="connsiteX7" fmla="*/ 66971 w 72524"/>
                    <a:gd name="connsiteY7" fmla="*/ 25127 h 7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524" h="76340">
                      <a:moveTo>
                        <a:pt x="66971" y="25127"/>
                      </a:moveTo>
                      <a:cubicBezTo>
                        <a:pt x="55153" y="5430"/>
                        <a:pt x="31516" y="-2449"/>
                        <a:pt x="11818" y="9369"/>
                      </a:cubicBezTo>
                      <a:cubicBezTo>
                        <a:pt x="7879" y="13309"/>
                        <a:pt x="3939" y="13309"/>
                        <a:pt x="0" y="17248"/>
                      </a:cubicBezTo>
                      <a:cubicBezTo>
                        <a:pt x="3939" y="13309"/>
                        <a:pt x="7879" y="9369"/>
                        <a:pt x="15758" y="5430"/>
                      </a:cubicBezTo>
                      <a:cubicBezTo>
                        <a:pt x="31516" y="-6389"/>
                        <a:pt x="59092" y="1490"/>
                        <a:pt x="66971" y="25127"/>
                      </a:cubicBezTo>
                      <a:cubicBezTo>
                        <a:pt x="78790" y="44825"/>
                        <a:pt x="70911" y="68461"/>
                        <a:pt x="51213" y="76340"/>
                      </a:cubicBezTo>
                      <a:cubicBezTo>
                        <a:pt x="51213" y="76340"/>
                        <a:pt x="51213" y="76340"/>
                        <a:pt x="51213" y="76340"/>
                      </a:cubicBezTo>
                      <a:cubicBezTo>
                        <a:pt x="66971" y="68461"/>
                        <a:pt x="74850" y="44825"/>
                        <a:pt x="66971" y="25127"/>
                      </a:cubicBezTo>
                      <a:close/>
                    </a:path>
                  </a:pathLst>
                </a:custGeom>
                <a:solidFill>
                  <a:srgbClr val="0C3446"/>
                </a:solidFill>
                <a:ln w="39379" cap="flat">
                  <a:noFill/>
                  <a:prstDash val="solid"/>
                  <a:miter/>
                </a:ln>
              </p:spPr>
              <p:txBody>
                <a:bodyPr rtlCol="0" anchor="ctr"/>
                <a:lstStyle/>
                <a:p>
                  <a:endParaRPr lang="en-US"/>
                </a:p>
              </p:txBody>
            </p:sp>
            <p:sp>
              <p:nvSpPr>
                <p:cNvPr id="3806" name="Freeform: Shape 3805">
                  <a:extLst>
                    <a:ext uri="{FF2B5EF4-FFF2-40B4-BE49-F238E27FC236}">
                      <a16:creationId xmlns:a16="http://schemas.microsoft.com/office/drawing/2014/main" xmlns="" id="{9895E790-9FCC-4220-A426-F85264EDC29F}"/>
                    </a:ext>
                  </a:extLst>
                </p:cNvPr>
                <p:cNvSpPr/>
                <p:nvPr/>
              </p:nvSpPr>
              <p:spPr>
                <a:xfrm>
                  <a:off x="13128570" y="2324998"/>
                  <a:ext cx="72542" cy="81377"/>
                </a:xfrm>
                <a:custGeom>
                  <a:avLst/>
                  <a:gdLst>
                    <a:gd name="connsiteX0" fmla="*/ 66971 w 72542"/>
                    <a:gd name="connsiteY0" fmla="*/ 26225 h 81377"/>
                    <a:gd name="connsiteX1" fmla="*/ 66971 w 72542"/>
                    <a:gd name="connsiteY1" fmla="*/ 26225 h 81377"/>
                    <a:gd name="connsiteX2" fmla="*/ 43334 w 72542"/>
                    <a:gd name="connsiteY2" fmla="*/ 6527 h 81377"/>
                    <a:gd name="connsiteX3" fmla="*/ 11818 w 72542"/>
                    <a:gd name="connsiteY3" fmla="*/ 10467 h 81377"/>
                    <a:gd name="connsiteX4" fmla="*/ 0 w 72542"/>
                    <a:gd name="connsiteY4" fmla="*/ 18346 h 81377"/>
                    <a:gd name="connsiteX5" fmla="*/ 0 w 72542"/>
                    <a:gd name="connsiteY5" fmla="*/ 18346 h 81377"/>
                    <a:gd name="connsiteX6" fmla="*/ 0 w 72542"/>
                    <a:gd name="connsiteY6" fmla="*/ 18346 h 81377"/>
                    <a:gd name="connsiteX7" fmla="*/ 15758 w 72542"/>
                    <a:gd name="connsiteY7" fmla="*/ 6527 h 81377"/>
                    <a:gd name="connsiteX8" fmla="*/ 66971 w 72542"/>
                    <a:gd name="connsiteY8" fmla="*/ 26225 h 81377"/>
                    <a:gd name="connsiteX9" fmla="*/ 51213 w 72542"/>
                    <a:gd name="connsiteY9" fmla="*/ 81377 h 81377"/>
                    <a:gd name="connsiteX10" fmla="*/ 51213 w 72542"/>
                    <a:gd name="connsiteY10" fmla="*/ 81377 h 81377"/>
                    <a:gd name="connsiteX11" fmla="*/ 51213 w 72542"/>
                    <a:gd name="connsiteY11" fmla="*/ 81377 h 81377"/>
                    <a:gd name="connsiteX12" fmla="*/ 51213 w 72542"/>
                    <a:gd name="connsiteY12" fmla="*/ 81377 h 81377"/>
                    <a:gd name="connsiteX13" fmla="*/ 66971 w 72542"/>
                    <a:gd name="connsiteY13" fmla="*/ 26225 h 81377"/>
                    <a:gd name="connsiteX14" fmla="*/ 66971 w 72542"/>
                    <a:gd name="connsiteY14" fmla="*/ 26225 h 81377"/>
                    <a:gd name="connsiteX15" fmla="*/ 66971 w 72542"/>
                    <a:gd name="connsiteY15" fmla="*/ 26225 h 81377"/>
                    <a:gd name="connsiteX16" fmla="*/ 51213 w 72542"/>
                    <a:gd name="connsiteY16" fmla="*/ 81377 h 81377"/>
                    <a:gd name="connsiteX17" fmla="*/ 51213 w 72542"/>
                    <a:gd name="connsiteY17" fmla="*/ 81377 h 81377"/>
                    <a:gd name="connsiteX18" fmla="*/ 51213 w 72542"/>
                    <a:gd name="connsiteY18" fmla="*/ 81377 h 81377"/>
                    <a:gd name="connsiteX19" fmla="*/ 51213 w 72542"/>
                    <a:gd name="connsiteY19" fmla="*/ 81377 h 81377"/>
                    <a:gd name="connsiteX20" fmla="*/ 70911 w 72542"/>
                    <a:gd name="connsiteY20" fmla="*/ 57740 h 81377"/>
                    <a:gd name="connsiteX21" fmla="*/ 66971 w 72542"/>
                    <a:gd name="connsiteY21" fmla="*/ 26225 h 81377"/>
                    <a:gd name="connsiteX22" fmla="*/ 47274 w 72542"/>
                    <a:gd name="connsiteY22" fmla="*/ 2588 h 81377"/>
                    <a:gd name="connsiteX23" fmla="*/ 15758 w 72542"/>
                    <a:gd name="connsiteY23" fmla="*/ 6527 h 81377"/>
                    <a:gd name="connsiteX24" fmla="*/ 0 w 72542"/>
                    <a:gd name="connsiteY24" fmla="*/ 18346 h 81377"/>
                    <a:gd name="connsiteX25" fmla="*/ 0 w 72542"/>
                    <a:gd name="connsiteY25" fmla="*/ 18346 h 81377"/>
                    <a:gd name="connsiteX26" fmla="*/ 0 w 72542"/>
                    <a:gd name="connsiteY26" fmla="*/ 18346 h 81377"/>
                    <a:gd name="connsiteX27" fmla="*/ 11818 w 72542"/>
                    <a:gd name="connsiteY27" fmla="*/ 10467 h 81377"/>
                    <a:gd name="connsiteX28" fmla="*/ 43334 w 72542"/>
                    <a:gd name="connsiteY28" fmla="*/ 6527 h 81377"/>
                    <a:gd name="connsiteX29" fmla="*/ 66971 w 72542"/>
                    <a:gd name="connsiteY29" fmla="*/ 26225 h 81377"/>
                    <a:gd name="connsiteX30" fmla="*/ 66971 w 72542"/>
                    <a:gd name="connsiteY30" fmla="*/ 26225 h 81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2542" h="81377">
                      <a:moveTo>
                        <a:pt x="66971" y="26225"/>
                      </a:moveTo>
                      <a:lnTo>
                        <a:pt x="66971" y="26225"/>
                      </a:lnTo>
                      <a:cubicBezTo>
                        <a:pt x="63032" y="18346"/>
                        <a:pt x="51213" y="10467"/>
                        <a:pt x="43334" y="6527"/>
                      </a:cubicBezTo>
                      <a:cubicBezTo>
                        <a:pt x="31516" y="2588"/>
                        <a:pt x="23637" y="2588"/>
                        <a:pt x="11818" y="10467"/>
                      </a:cubicBezTo>
                      <a:cubicBezTo>
                        <a:pt x="3939" y="10467"/>
                        <a:pt x="0" y="14406"/>
                        <a:pt x="0" y="18346"/>
                      </a:cubicBezTo>
                      <a:cubicBezTo>
                        <a:pt x="0" y="18346"/>
                        <a:pt x="0" y="18346"/>
                        <a:pt x="0" y="18346"/>
                      </a:cubicBezTo>
                      <a:cubicBezTo>
                        <a:pt x="0" y="18346"/>
                        <a:pt x="0" y="18346"/>
                        <a:pt x="0" y="18346"/>
                      </a:cubicBezTo>
                      <a:cubicBezTo>
                        <a:pt x="3939" y="14406"/>
                        <a:pt x="7879" y="10467"/>
                        <a:pt x="15758" y="6527"/>
                      </a:cubicBezTo>
                      <a:cubicBezTo>
                        <a:pt x="31516" y="-5291"/>
                        <a:pt x="59092" y="2588"/>
                        <a:pt x="66971" y="26225"/>
                      </a:cubicBezTo>
                      <a:cubicBezTo>
                        <a:pt x="78790" y="45922"/>
                        <a:pt x="70911" y="69559"/>
                        <a:pt x="51213" y="81377"/>
                      </a:cubicBezTo>
                      <a:cubicBezTo>
                        <a:pt x="51213" y="81377"/>
                        <a:pt x="51213" y="81377"/>
                        <a:pt x="51213" y="81377"/>
                      </a:cubicBezTo>
                      <a:cubicBezTo>
                        <a:pt x="51213" y="81377"/>
                        <a:pt x="51213" y="81377"/>
                        <a:pt x="51213" y="81377"/>
                      </a:cubicBezTo>
                      <a:cubicBezTo>
                        <a:pt x="51213" y="81377"/>
                        <a:pt x="51213" y="81377"/>
                        <a:pt x="51213" y="81377"/>
                      </a:cubicBezTo>
                      <a:cubicBezTo>
                        <a:pt x="66971" y="69559"/>
                        <a:pt x="74850" y="45922"/>
                        <a:pt x="66971" y="26225"/>
                      </a:cubicBezTo>
                      <a:lnTo>
                        <a:pt x="66971" y="26225"/>
                      </a:lnTo>
                      <a:lnTo>
                        <a:pt x="66971" y="26225"/>
                      </a:lnTo>
                      <a:cubicBezTo>
                        <a:pt x="78790" y="45922"/>
                        <a:pt x="70911" y="69559"/>
                        <a:pt x="51213" y="81377"/>
                      </a:cubicBezTo>
                      <a:lnTo>
                        <a:pt x="51213" y="81377"/>
                      </a:lnTo>
                      <a:lnTo>
                        <a:pt x="51213" y="81377"/>
                      </a:lnTo>
                      <a:cubicBezTo>
                        <a:pt x="51213" y="81377"/>
                        <a:pt x="51213" y="81377"/>
                        <a:pt x="51213" y="81377"/>
                      </a:cubicBezTo>
                      <a:cubicBezTo>
                        <a:pt x="63032" y="77438"/>
                        <a:pt x="66971" y="69559"/>
                        <a:pt x="70911" y="57740"/>
                      </a:cubicBezTo>
                      <a:cubicBezTo>
                        <a:pt x="74850" y="45922"/>
                        <a:pt x="70911" y="34104"/>
                        <a:pt x="66971" y="26225"/>
                      </a:cubicBezTo>
                      <a:cubicBezTo>
                        <a:pt x="63032" y="14406"/>
                        <a:pt x="55153" y="6527"/>
                        <a:pt x="47274" y="2588"/>
                      </a:cubicBezTo>
                      <a:cubicBezTo>
                        <a:pt x="35455" y="-1352"/>
                        <a:pt x="27576" y="-1352"/>
                        <a:pt x="15758" y="6527"/>
                      </a:cubicBezTo>
                      <a:cubicBezTo>
                        <a:pt x="11818" y="10467"/>
                        <a:pt x="3939" y="14406"/>
                        <a:pt x="0" y="18346"/>
                      </a:cubicBezTo>
                      <a:lnTo>
                        <a:pt x="0" y="18346"/>
                      </a:lnTo>
                      <a:lnTo>
                        <a:pt x="0" y="18346"/>
                      </a:lnTo>
                      <a:cubicBezTo>
                        <a:pt x="3939" y="14406"/>
                        <a:pt x="7879" y="10467"/>
                        <a:pt x="11818" y="10467"/>
                      </a:cubicBezTo>
                      <a:cubicBezTo>
                        <a:pt x="23637" y="6527"/>
                        <a:pt x="35455" y="6527"/>
                        <a:pt x="43334" y="6527"/>
                      </a:cubicBezTo>
                      <a:cubicBezTo>
                        <a:pt x="51213" y="6527"/>
                        <a:pt x="59092" y="14406"/>
                        <a:pt x="66971" y="26225"/>
                      </a:cubicBezTo>
                      <a:lnTo>
                        <a:pt x="66971" y="26225"/>
                      </a:lnTo>
                      <a:close/>
                    </a:path>
                  </a:pathLst>
                </a:custGeom>
                <a:solidFill>
                  <a:srgbClr val="1D1E20"/>
                </a:solidFill>
                <a:ln w="39379" cap="flat">
                  <a:noFill/>
                  <a:prstDash val="solid"/>
                  <a:miter/>
                </a:ln>
              </p:spPr>
              <p:txBody>
                <a:bodyPr rtlCol="0" anchor="ctr"/>
                <a:lstStyle/>
                <a:p>
                  <a:endParaRPr lang="en-US"/>
                </a:p>
              </p:txBody>
            </p:sp>
            <p:sp>
              <p:nvSpPr>
                <p:cNvPr id="3807" name="Freeform: Shape 3806">
                  <a:extLst>
                    <a:ext uri="{FF2B5EF4-FFF2-40B4-BE49-F238E27FC236}">
                      <a16:creationId xmlns:a16="http://schemas.microsoft.com/office/drawing/2014/main" xmlns="" id="{535C571A-2449-44D9-B18D-B5FD1BD82D6A}"/>
                    </a:ext>
                  </a:extLst>
                </p:cNvPr>
                <p:cNvSpPr/>
                <p:nvPr/>
              </p:nvSpPr>
              <p:spPr>
                <a:xfrm>
                  <a:off x="13120336" y="2329912"/>
                  <a:ext cx="78296" cy="79482"/>
                </a:xfrm>
                <a:custGeom>
                  <a:avLst/>
                  <a:gdLst>
                    <a:gd name="connsiteX0" fmla="*/ 4295 w 78296"/>
                    <a:gd name="connsiteY0" fmla="*/ 56766 h 79482"/>
                    <a:gd name="connsiteX1" fmla="*/ 8234 w 78296"/>
                    <a:gd name="connsiteY1" fmla="*/ 13432 h 79482"/>
                    <a:gd name="connsiteX2" fmla="*/ 20053 w 78296"/>
                    <a:gd name="connsiteY2" fmla="*/ 5553 h 79482"/>
                    <a:gd name="connsiteX3" fmla="*/ 75205 w 78296"/>
                    <a:gd name="connsiteY3" fmla="*/ 21311 h 79482"/>
                    <a:gd name="connsiteX4" fmla="*/ 59447 w 78296"/>
                    <a:gd name="connsiteY4" fmla="*/ 76463 h 79482"/>
                    <a:gd name="connsiteX5" fmla="*/ 4295 w 78296"/>
                    <a:gd name="connsiteY5" fmla="*/ 56766 h 79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296" h="79482">
                      <a:moveTo>
                        <a:pt x="4295" y="56766"/>
                      </a:moveTo>
                      <a:cubicBezTo>
                        <a:pt x="-3584" y="41008"/>
                        <a:pt x="355" y="25250"/>
                        <a:pt x="8234" y="13432"/>
                      </a:cubicBezTo>
                      <a:cubicBezTo>
                        <a:pt x="12174" y="9492"/>
                        <a:pt x="16113" y="5553"/>
                        <a:pt x="20053" y="5553"/>
                      </a:cubicBezTo>
                      <a:cubicBezTo>
                        <a:pt x="39750" y="-6266"/>
                        <a:pt x="63387" y="1613"/>
                        <a:pt x="75205" y="21311"/>
                      </a:cubicBezTo>
                      <a:cubicBezTo>
                        <a:pt x="83084" y="41008"/>
                        <a:pt x="75205" y="64645"/>
                        <a:pt x="59447" y="76463"/>
                      </a:cubicBezTo>
                      <a:cubicBezTo>
                        <a:pt x="35811" y="84342"/>
                        <a:pt x="12174" y="76463"/>
                        <a:pt x="4295" y="56766"/>
                      </a:cubicBezTo>
                      <a:close/>
                    </a:path>
                  </a:pathLst>
                </a:custGeom>
                <a:solidFill>
                  <a:srgbClr val="104D85"/>
                </a:solidFill>
                <a:ln w="39379" cap="flat">
                  <a:noFill/>
                  <a:prstDash val="solid"/>
                  <a:miter/>
                </a:ln>
              </p:spPr>
              <p:txBody>
                <a:bodyPr rtlCol="0" anchor="ctr"/>
                <a:lstStyle/>
                <a:p>
                  <a:endParaRPr lang="en-US"/>
                </a:p>
              </p:txBody>
            </p:sp>
            <p:sp>
              <p:nvSpPr>
                <p:cNvPr id="3808" name="Freeform: Shape 3807">
                  <a:extLst>
                    <a:ext uri="{FF2B5EF4-FFF2-40B4-BE49-F238E27FC236}">
                      <a16:creationId xmlns:a16="http://schemas.microsoft.com/office/drawing/2014/main" xmlns="" id="{7319424F-3D5E-432E-9D26-9224A1F7AE04}"/>
                    </a:ext>
                  </a:extLst>
                </p:cNvPr>
                <p:cNvSpPr/>
                <p:nvPr/>
              </p:nvSpPr>
              <p:spPr>
                <a:xfrm>
                  <a:off x="13119140" y="2331525"/>
                  <a:ext cx="81954" cy="77869"/>
                </a:xfrm>
                <a:custGeom>
                  <a:avLst/>
                  <a:gdLst>
                    <a:gd name="connsiteX0" fmla="*/ 5491 w 81954"/>
                    <a:gd name="connsiteY0" fmla="*/ 55153 h 77869"/>
                    <a:gd name="connsiteX1" fmla="*/ 5491 w 81954"/>
                    <a:gd name="connsiteY1" fmla="*/ 55153 h 77869"/>
                    <a:gd name="connsiteX2" fmla="*/ 9431 w 81954"/>
                    <a:gd name="connsiteY2" fmla="*/ 11818 h 77869"/>
                    <a:gd name="connsiteX3" fmla="*/ 9431 w 81954"/>
                    <a:gd name="connsiteY3" fmla="*/ 11818 h 77869"/>
                    <a:gd name="connsiteX4" fmla="*/ 21249 w 81954"/>
                    <a:gd name="connsiteY4" fmla="*/ 3939 h 77869"/>
                    <a:gd name="connsiteX5" fmla="*/ 52765 w 81954"/>
                    <a:gd name="connsiteY5" fmla="*/ 0 h 77869"/>
                    <a:gd name="connsiteX6" fmla="*/ 76402 w 81954"/>
                    <a:gd name="connsiteY6" fmla="*/ 19697 h 77869"/>
                    <a:gd name="connsiteX7" fmla="*/ 60644 w 81954"/>
                    <a:gd name="connsiteY7" fmla="*/ 74850 h 77869"/>
                    <a:gd name="connsiteX8" fmla="*/ 60644 w 81954"/>
                    <a:gd name="connsiteY8" fmla="*/ 74850 h 77869"/>
                    <a:gd name="connsiteX9" fmla="*/ 5491 w 81954"/>
                    <a:gd name="connsiteY9" fmla="*/ 55153 h 77869"/>
                    <a:gd name="connsiteX10" fmla="*/ 5491 w 81954"/>
                    <a:gd name="connsiteY10" fmla="*/ 55153 h 77869"/>
                    <a:gd name="connsiteX11" fmla="*/ 5491 w 81954"/>
                    <a:gd name="connsiteY11" fmla="*/ 55153 h 77869"/>
                    <a:gd name="connsiteX12" fmla="*/ 60644 w 81954"/>
                    <a:gd name="connsiteY12" fmla="*/ 74850 h 77869"/>
                    <a:gd name="connsiteX13" fmla="*/ 60644 w 81954"/>
                    <a:gd name="connsiteY13" fmla="*/ 74850 h 77869"/>
                    <a:gd name="connsiteX14" fmla="*/ 60644 w 81954"/>
                    <a:gd name="connsiteY14" fmla="*/ 74850 h 77869"/>
                    <a:gd name="connsiteX15" fmla="*/ 76402 w 81954"/>
                    <a:gd name="connsiteY15" fmla="*/ 23637 h 77869"/>
                    <a:gd name="connsiteX16" fmla="*/ 52765 w 81954"/>
                    <a:gd name="connsiteY16" fmla="*/ 3939 h 77869"/>
                    <a:gd name="connsiteX17" fmla="*/ 21249 w 81954"/>
                    <a:gd name="connsiteY17" fmla="*/ 7879 h 77869"/>
                    <a:gd name="connsiteX18" fmla="*/ 9431 w 81954"/>
                    <a:gd name="connsiteY18" fmla="*/ 11818 h 77869"/>
                    <a:gd name="connsiteX19" fmla="*/ 9431 w 81954"/>
                    <a:gd name="connsiteY19" fmla="*/ 11818 h 77869"/>
                    <a:gd name="connsiteX20" fmla="*/ 9431 w 81954"/>
                    <a:gd name="connsiteY20" fmla="*/ 11818 h 77869"/>
                    <a:gd name="connsiteX21" fmla="*/ 5491 w 81954"/>
                    <a:gd name="connsiteY21" fmla="*/ 55153 h 77869"/>
                    <a:gd name="connsiteX22" fmla="*/ 5491 w 81954"/>
                    <a:gd name="connsiteY22" fmla="*/ 55153 h 77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954" h="77869">
                      <a:moveTo>
                        <a:pt x="5491" y="55153"/>
                      </a:moveTo>
                      <a:lnTo>
                        <a:pt x="5491" y="55153"/>
                      </a:lnTo>
                      <a:cubicBezTo>
                        <a:pt x="-2388" y="39395"/>
                        <a:pt x="1552" y="23637"/>
                        <a:pt x="9431" y="11818"/>
                      </a:cubicBezTo>
                      <a:lnTo>
                        <a:pt x="9431" y="11818"/>
                      </a:lnTo>
                      <a:cubicBezTo>
                        <a:pt x="13370" y="7879"/>
                        <a:pt x="17310" y="3939"/>
                        <a:pt x="21249" y="3939"/>
                      </a:cubicBezTo>
                      <a:cubicBezTo>
                        <a:pt x="33068" y="0"/>
                        <a:pt x="44886" y="0"/>
                        <a:pt x="52765" y="0"/>
                      </a:cubicBezTo>
                      <a:cubicBezTo>
                        <a:pt x="64583" y="3939"/>
                        <a:pt x="72462" y="11818"/>
                        <a:pt x="76402" y="19697"/>
                      </a:cubicBezTo>
                      <a:cubicBezTo>
                        <a:pt x="84281" y="39395"/>
                        <a:pt x="76402" y="63032"/>
                        <a:pt x="60644" y="74850"/>
                      </a:cubicBezTo>
                      <a:lnTo>
                        <a:pt x="60644" y="74850"/>
                      </a:lnTo>
                      <a:cubicBezTo>
                        <a:pt x="37007" y="82729"/>
                        <a:pt x="13370" y="74850"/>
                        <a:pt x="5491" y="55153"/>
                      </a:cubicBezTo>
                      <a:lnTo>
                        <a:pt x="5491" y="55153"/>
                      </a:lnTo>
                      <a:lnTo>
                        <a:pt x="5491" y="55153"/>
                      </a:lnTo>
                      <a:cubicBezTo>
                        <a:pt x="17310" y="74850"/>
                        <a:pt x="40946" y="82729"/>
                        <a:pt x="60644" y="74850"/>
                      </a:cubicBezTo>
                      <a:lnTo>
                        <a:pt x="60644" y="74850"/>
                      </a:lnTo>
                      <a:lnTo>
                        <a:pt x="60644" y="74850"/>
                      </a:lnTo>
                      <a:cubicBezTo>
                        <a:pt x="80341" y="63032"/>
                        <a:pt x="88220" y="39395"/>
                        <a:pt x="76402" y="23637"/>
                      </a:cubicBezTo>
                      <a:cubicBezTo>
                        <a:pt x="72462" y="15758"/>
                        <a:pt x="64583" y="7879"/>
                        <a:pt x="52765" y="3939"/>
                      </a:cubicBezTo>
                      <a:cubicBezTo>
                        <a:pt x="40946" y="0"/>
                        <a:pt x="33068" y="0"/>
                        <a:pt x="21249" y="7879"/>
                      </a:cubicBezTo>
                      <a:cubicBezTo>
                        <a:pt x="13370" y="3939"/>
                        <a:pt x="9431" y="7879"/>
                        <a:pt x="9431" y="11818"/>
                      </a:cubicBezTo>
                      <a:lnTo>
                        <a:pt x="9431" y="11818"/>
                      </a:lnTo>
                      <a:lnTo>
                        <a:pt x="9431" y="11818"/>
                      </a:lnTo>
                      <a:cubicBezTo>
                        <a:pt x="-2388" y="23637"/>
                        <a:pt x="-2388" y="39395"/>
                        <a:pt x="5491" y="55153"/>
                      </a:cubicBezTo>
                      <a:lnTo>
                        <a:pt x="5491" y="55153"/>
                      </a:lnTo>
                      <a:close/>
                    </a:path>
                  </a:pathLst>
                </a:custGeom>
                <a:solidFill>
                  <a:srgbClr val="07365F"/>
                </a:solidFill>
                <a:ln w="39379" cap="flat">
                  <a:noFill/>
                  <a:prstDash val="solid"/>
                  <a:miter/>
                </a:ln>
              </p:spPr>
              <p:txBody>
                <a:bodyPr rtlCol="0" anchor="ctr"/>
                <a:lstStyle/>
                <a:p>
                  <a:endParaRPr lang="en-US"/>
                </a:p>
              </p:txBody>
            </p:sp>
            <p:sp>
              <p:nvSpPr>
                <p:cNvPr id="3809" name="Freeform: Shape 3808">
                  <a:extLst>
                    <a:ext uri="{FF2B5EF4-FFF2-40B4-BE49-F238E27FC236}">
                      <a16:creationId xmlns:a16="http://schemas.microsoft.com/office/drawing/2014/main" xmlns="" id="{DAA538C1-ADE7-4C01-8BC4-2C7B630BE498}"/>
                    </a:ext>
                  </a:extLst>
                </p:cNvPr>
                <p:cNvSpPr/>
                <p:nvPr/>
              </p:nvSpPr>
              <p:spPr>
                <a:xfrm>
                  <a:off x="13120336" y="2329912"/>
                  <a:ext cx="78296" cy="79482"/>
                </a:xfrm>
                <a:custGeom>
                  <a:avLst/>
                  <a:gdLst>
                    <a:gd name="connsiteX0" fmla="*/ 4295 w 78296"/>
                    <a:gd name="connsiteY0" fmla="*/ 56766 h 79482"/>
                    <a:gd name="connsiteX1" fmla="*/ 8234 w 78296"/>
                    <a:gd name="connsiteY1" fmla="*/ 13432 h 79482"/>
                    <a:gd name="connsiteX2" fmla="*/ 20053 w 78296"/>
                    <a:gd name="connsiteY2" fmla="*/ 5553 h 79482"/>
                    <a:gd name="connsiteX3" fmla="*/ 75205 w 78296"/>
                    <a:gd name="connsiteY3" fmla="*/ 21311 h 79482"/>
                    <a:gd name="connsiteX4" fmla="*/ 59447 w 78296"/>
                    <a:gd name="connsiteY4" fmla="*/ 76463 h 79482"/>
                    <a:gd name="connsiteX5" fmla="*/ 4295 w 78296"/>
                    <a:gd name="connsiteY5" fmla="*/ 56766 h 79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296" h="79482">
                      <a:moveTo>
                        <a:pt x="4295" y="56766"/>
                      </a:moveTo>
                      <a:cubicBezTo>
                        <a:pt x="-3584" y="41008"/>
                        <a:pt x="355" y="25250"/>
                        <a:pt x="8234" y="13432"/>
                      </a:cubicBezTo>
                      <a:cubicBezTo>
                        <a:pt x="12174" y="9492"/>
                        <a:pt x="16113" y="5553"/>
                        <a:pt x="20053" y="5553"/>
                      </a:cubicBezTo>
                      <a:cubicBezTo>
                        <a:pt x="39750" y="-6266"/>
                        <a:pt x="63387" y="1613"/>
                        <a:pt x="75205" y="21311"/>
                      </a:cubicBezTo>
                      <a:cubicBezTo>
                        <a:pt x="83084" y="41008"/>
                        <a:pt x="75205" y="64645"/>
                        <a:pt x="59447" y="76463"/>
                      </a:cubicBezTo>
                      <a:cubicBezTo>
                        <a:pt x="35811" y="84342"/>
                        <a:pt x="12174" y="76463"/>
                        <a:pt x="4295" y="56766"/>
                      </a:cubicBezTo>
                      <a:close/>
                    </a:path>
                  </a:pathLst>
                </a:custGeom>
                <a:solidFill>
                  <a:srgbClr val="104D85"/>
                </a:solidFill>
                <a:ln w="39379" cap="flat">
                  <a:noFill/>
                  <a:prstDash val="solid"/>
                  <a:miter/>
                </a:ln>
              </p:spPr>
              <p:txBody>
                <a:bodyPr rtlCol="0" anchor="ctr"/>
                <a:lstStyle/>
                <a:p>
                  <a:endParaRPr lang="en-US"/>
                </a:p>
              </p:txBody>
            </p:sp>
            <p:sp>
              <p:nvSpPr>
                <p:cNvPr id="3810" name="Freeform: Shape 3809">
                  <a:extLst>
                    <a:ext uri="{FF2B5EF4-FFF2-40B4-BE49-F238E27FC236}">
                      <a16:creationId xmlns:a16="http://schemas.microsoft.com/office/drawing/2014/main" xmlns="" id="{55BFEF26-1A7F-4D00-A7A8-E9399B077F1E}"/>
                    </a:ext>
                  </a:extLst>
                </p:cNvPr>
                <p:cNvSpPr/>
                <p:nvPr/>
              </p:nvSpPr>
              <p:spPr>
                <a:xfrm>
                  <a:off x="13119140" y="2331525"/>
                  <a:ext cx="81954" cy="77869"/>
                </a:xfrm>
                <a:custGeom>
                  <a:avLst/>
                  <a:gdLst>
                    <a:gd name="connsiteX0" fmla="*/ 5491 w 81954"/>
                    <a:gd name="connsiteY0" fmla="*/ 55153 h 77869"/>
                    <a:gd name="connsiteX1" fmla="*/ 5491 w 81954"/>
                    <a:gd name="connsiteY1" fmla="*/ 55153 h 77869"/>
                    <a:gd name="connsiteX2" fmla="*/ 9431 w 81954"/>
                    <a:gd name="connsiteY2" fmla="*/ 11818 h 77869"/>
                    <a:gd name="connsiteX3" fmla="*/ 9431 w 81954"/>
                    <a:gd name="connsiteY3" fmla="*/ 11818 h 77869"/>
                    <a:gd name="connsiteX4" fmla="*/ 21249 w 81954"/>
                    <a:gd name="connsiteY4" fmla="*/ 3939 h 77869"/>
                    <a:gd name="connsiteX5" fmla="*/ 52765 w 81954"/>
                    <a:gd name="connsiteY5" fmla="*/ 0 h 77869"/>
                    <a:gd name="connsiteX6" fmla="*/ 76402 w 81954"/>
                    <a:gd name="connsiteY6" fmla="*/ 19697 h 77869"/>
                    <a:gd name="connsiteX7" fmla="*/ 60644 w 81954"/>
                    <a:gd name="connsiteY7" fmla="*/ 74850 h 77869"/>
                    <a:gd name="connsiteX8" fmla="*/ 60644 w 81954"/>
                    <a:gd name="connsiteY8" fmla="*/ 74850 h 77869"/>
                    <a:gd name="connsiteX9" fmla="*/ 5491 w 81954"/>
                    <a:gd name="connsiteY9" fmla="*/ 55153 h 77869"/>
                    <a:gd name="connsiteX10" fmla="*/ 5491 w 81954"/>
                    <a:gd name="connsiteY10" fmla="*/ 55153 h 77869"/>
                    <a:gd name="connsiteX11" fmla="*/ 5491 w 81954"/>
                    <a:gd name="connsiteY11" fmla="*/ 55153 h 77869"/>
                    <a:gd name="connsiteX12" fmla="*/ 60644 w 81954"/>
                    <a:gd name="connsiteY12" fmla="*/ 74850 h 77869"/>
                    <a:gd name="connsiteX13" fmla="*/ 60644 w 81954"/>
                    <a:gd name="connsiteY13" fmla="*/ 74850 h 77869"/>
                    <a:gd name="connsiteX14" fmla="*/ 60644 w 81954"/>
                    <a:gd name="connsiteY14" fmla="*/ 74850 h 77869"/>
                    <a:gd name="connsiteX15" fmla="*/ 76402 w 81954"/>
                    <a:gd name="connsiteY15" fmla="*/ 23637 h 77869"/>
                    <a:gd name="connsiteX16" fmla="*/ 52765 w 81954"/>
                    <a:gd name="connsiteY16" fmla="*/ 3939 h 77869"/>
                    <a:gd name="connsiteX17" fmla="*/ 21249 w 81954"/>
                    <a:gd name="connsiteY17" fmla="*/ 7879 h 77869"/>
                    <a:gd name="connsiteX18" fmla="*/ 9431 w 81954"/>
                    <a:gd name="connsiteY18" fmla="*/ 11818 h 77869"/>
                    <a:gd name="connsiteX19" fmla="*/ 9431 w 81954"/>
                    <a:gd name="connsiteY19" fmla="*/ 11818 h 77869"/>
                    <a:gd name="connsiteX20" fmla="*/ 9431 w 81954"/>
                    <a:gd name="connsiteY20" fmla="*/ 11818 h 77869"/>
                    <a:gd name="connsiteX21" fmla="*/ 5491 w 81954"/>
                    <a:gd name="connsiteY21" fmla="*/ 55153 h 77869"/>
                    <a:gd name="connsiteX22" fmla="*/ 5491 w 81954"/>
                    <a:gd name="connsiteY22" fmla="*/ 55153 h 77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954" h="77869">
                      <a:moveTo>
                        <a:pt x="5491" y="55153"/>
                      </a:moveTo>
                      <a:lnTo>
                        <a:pt x="5491" y="55153"/>
                      </a:lnTo>
                      <a:cubicBezTo>
                        <a:pt x="-2388" y="39395"/>
                        <a:pt x="1552" y="23637"/>
                        <a:pt x="9431" y="11818"/>
                      </a:cubicBezTo>
                      <a:lnTo>
                        <a:pt x="9431" y="11818"/>
                      </a:lnTo>
                      <a:cubicBezTo>
                        <a:pt x="13370" y="7879"/>
                        <a:pt x="17310" y="3939"/>
                        <a:pt x="21249" y="3939"/>
                      </a:cubicBezTo>
                      <a:cubicBezTo>
                        <a:pt x="33068" y="0"/>
                        <a:pt x="44886" y="0"/>
                        <a:pt x="52765" y="0"/>
                      </a:cubicBezTo>
                      <a:cubicBezTo>
                        <a:pt x="64583" y="3939"/>
                        <a:pt x="72462" y="11818"/>
                        <a:pt x="76402" y="19697"/>
                      </a:cubicBezTo>
                      <a:cubicBezTo>
                        <a:pt x="84281" y="39395"/>
                        <a:pt x="76402" y="63032"/>
                        <a:pt x="60644" y="74850"/>
                      </a:cubicBezTo>
                      <a:lnTo>
                        <a:pt x="60644" y="74850"/>
                      </a:lnTo>
                      <a:cubicBezTo>
                        <a:pt x="37007" y="82729"/>
                        <a:pt x="13370" y="74850"/>
                        <a:pt x="5491" y="55153"/>
                      </a:cubicBezTo>
                      <a:lnTo>
                        <a:pt x="5491" y="55153"/>
                      </a:lnTo>
                      <a:lnTo>
                        <a:pt x="5491" y="55153"/>
                      </a:lnTo>
                      <a:cubicBezTo>
                        <a:pt x="17310" y="74850"/>
                        <a:pt x="40946" y="82729"/>
                        <a:pt x="60644" y="74850"/>
                      </a:cubicBezTo>
                      <a:lnTo>
                        <a:pt x="60644" y="74850"/>
                      </a:lnTo>
                      <a:lnTo>
                        <a:pt x="60644" y="74850"/>
                      </a:lnTo>
                      <a:cubicBezTo>
                        <a:pt x="80341" y="63032"/>
                        <a:pt x="88220" y="39395"/>
                        <a:pt x="76402" y="23637"/>
                      </a:cubicBezTo>
                      <a:cubicBezTo>
                        <a:pt x="72462" y="15758"/>
                        <a:pt x="64583" y="7879"/>
                        <a:pt x="52765" y="3939"/>
                      </a:cubicBezTo>
                      <a:cubicBezTo>
                        <a:pt x="40946" y="0"/>
                        <a:pt x="33068" y="0"/>
                        <a:pt x="21249" y="7879"/>
                      </a:cubicBezTo>
                      <a:cubicBezTo>
                        <a:pt x="13370" y="3939"/>
                        <a:pt x="9431" y="7879"/>
                        <a:pt x="9431" y="11818"/>
                      </a:cubicBezTo>
                      <a:lnTo>
                        <a:pt x="9431" y="11818"/>
                      </a:lnTo>
                      <a:lnTo>
                        <a:pt x="9431" y="11818"/>
                      </a:lnTo>
                      <a:cubicBezTo>
                        <a:pt x="-2388" y="23637"/>
                        <a:pt x="-2388" y="39395"/>
                        <a:pt x="5491" y="55153"/>
                      </a:cubicBezTo>
                      <a:lnTo>
                        <a:pt x="5491" y="55153"/>
                      </a:lnTo>
                      <a:close/>
                    </a:path>
                  </a:pathLst>
                </a:custGeom>
                <a:solidFill>
                  <a:srgbClr val="07365F"/>
                </a:solidFill>
                <a:ln w="39379" cap="flat">
                  <a:noFill/>
                  <a:prstDash val="solid"/>
                  <a:miter/>
                </a:ln>
              </p:spPr>
              <p:txBody>
                <a:bodyPr rtlCol="0" anchor="ctr"/>
                <a:lstStyle/>
                <a:p>
                  <a:endParaRPr lang="en-US"/>
                </a:p>
              </p:txBody>
            </p:sp>
            <p:sp>
              <p:nvSpPr>
                <p:cNvPr id="3811" name="Freeform: Shape 3810">
                  <a:extLst>
                    <a:ext uri="{FF2B5EF4-FFF2-40B4-BE49-F238E27FC236}">
                      <a16:creationId xmlns:a16="http://schemas.microsoft.com/office/drawing/2014/main" xmlns="" id="{952950BB-F61F-4A98-A47C-6D457B2A45CE}"/>
                    </a:ext>
                  </a:extLst>
                </p:cNvPr>
                <p:cNvSpPr/>
                <p:nvPr/>
              </p:nvSpPr>
              <p:spPr>
                <a:xfrm>
                  <a:off x="13133862" y="2332293"/>
                  <a:ext cx="56972" cy="58324"/>
                </a:xfrm>
                <a:custGeom>
                  <a:avLst/>
                  <a:gdLst>
                    <a:gd name="connsiteX0" fmla="*/ 2588 w 56972"/>
                    <a:gd name="connsiteY0" fmla="*/ 42566 h 58324"/>
                    <a:gd name="connsiteX1" fmla="*/ 6527 w 56972"/>
                    <a:gd name="connsiteY1" fmla="*/ 11051 h 58324"/>
                    <a:gd name="connsiteX2" fmla="*/ 14406 w 56972"/>
                    <a:gd name="connsiteY2" fmla="*/ 3172 h 58324"/>
                    <a:gd name="connsiteX3" fmla="*/ 53801 w 56972"/>
                    <a:gd name="connsiteY3" fmla="*/ 14990 h 58324"/>
                    <a:gd name="connsiteX4" fmla="*/ 41983 w 56972"/>
                    <a:gd name="connsiteY4" fmla="*/ 54385 h 58324"/>
                    <a:gd name="connsiteX5" fmla="*/ 2588 w 56972"/>
                    <a:gd name="connsiteY5" fmla="*/ 42566 h 58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972" h="58324">
                      <a:moveTo>
                        <a:pt x="2588" y="42566"/>
                      </a:moveTo>
                      <a:cubicBezTo>
                        <a:pt x="-1352" y="30748"/>
                        <a:pt x="-1352" y="18930"/>
                        <a:pt x="6527" y="11051"/>
                      </a:cubicBezTo>
                      <a:cubicBezTo>
                        <a:pt x="10467" y="7111"/>
                        <a:pt x="10467" y="7111"/>
                        <a:pt x="14406" y="3172"/>
                      </a:cubicBezTo>
                      <a:cubicBezTo>
                        <a:pt x="30164" y="-4707"/>
                        <a:pt x="45922" y="3172"/>
                        <a:pt x="53801" y="14990"/>
                      </a:cubicBezTo>
                      <a:cubicBezTo>
                        <a:pt x="61680" y="30748"/>
                        <a:pt x="53801" y="46506"/>
                        <a:pt x="41983" y="54385"/>
                      </a:cubicBezTo>
                      <a:cubicBezTo>
                        <a:pt x="26225" y="62264"/>
                        <a:pt x="10467" y="58324"/>
                        <a:pt x="2588" y="42566"/>
                      </a:cubicBezTo>
                      <a:close/>
                    </a:path>
                  </a:pathLst>
                </a:custGeom>
                <a:solidFill>
                  <a:srgbClr val="0067A9"/>
                </a:solidFill>
                <a:ln w="39379" cap="flat">
                  <a:noFill/>
                  <a:prstDash val="solid"/>
                  <a:miter/>
                </a:ln>
              </p:spPr>
              <p:txBody>
                <a:bodyPr rtlCol="0" anchor="ctr"/>
                <a:lstStyle/>
                <a:p>
                  <a:endParaRPr lang="en-US"/>
                </a:p>
              </p:txBody>
            </p:sp>
            <p:sp>
              <p:nvSpPr>
                <p:cNvPr id="3812" name="Freeform: Shape 3811">
                  <a:extLst>
                    <a:ext uri="{FF2B5EF4-FFF2-40B4-BE49-F238E27FC236}">
                      <a16:creationId xmlns:a16="http://schemas.microsoft.com/office/drawing/2014/main" xmlns="" id="{24AB231A-FBFA-4E64-A1D2-059D544BE441}"/>
                    </a:ext>
                  </a:extLst>
                </p:cNvPr>
                <p:cNvSpPr/>
                <p:nvPr/>
              </p:nvSpPr>
              <p:spPr>
                <a:xfrm>
                  <a:off x="13144328" y="2389985"/>
                  <a:ext cx="28812" cy="12450"/>
                </a:xfrm>
                <a:custGeom>
                  <a:avLst/>
                  <a:gdLst>
                    <a:gd name="connsiteX0" fmla="*/ 23637 w 28812"/>
                    <a:gd name="connsiteY0" fmla="*/ 4572 h 12450"/>
                    <a:gd name="connsiteX1" fmla="*/ 3940 w 28812"/>
                    <a:gd name="connsiteY1" fmla="*/ 632 h 12450"/>
                    <a:gd name="connsiteX2" fmla="*/ 15758 w 28812"/>
                    <a:gd name="connsiteY2" fmla="*/ 12451 h 12450"/>
                    <a:gd name="connsiteX3" fmla="*/ 23637 w 28812"/>
                    <a:gd name="connsiteY3" fmla="*/ 4572 h 12450"/>
                  </a:gdLst>
                  <a:ahLst/>
                  <a:cxnLst>
                    <a:cxn ang="0">
                      <a:pos x="connsiteX0" y="connsiteY0"/>
                    </a:cxn>
                    <a:cxn ang="0">
                      <a:pos x="connsiteX1" y="connsiteY1"/>
                    </a:cxn>
                    <a:cxn ang="0">
                      <a:pos x="connsiteX2" y="connsiteY2"/>
                    </a:cxn>
                    <a:cxn ang="0">
                      <a:pos x="connsiteX3" y="connsiteY3"/>
                    </a:cxn>
                  </a:cxnLst>
                  <a:rect l="l" t="t" r="r" b="b"/>
                  <a:pathLst>
                    <a:path w="28812" h="12450">
                      <a:moveTo>
                        <a:pt x="23637" y="4572"/>
                      </a:moveTo>
                      <a:cubicBezTo>
                        <a:pt x="23637" y="4572"/>
                        <a:pt x="11819" y="8511"/>
                        <a:pt x="3940" y="632"/>
                      </a:cubicBezTo>
                      <a:cubicBezTo>
                        <a:pt x="-3939" y="-3307"/>
                        <a:pt x="0" y="12451"/>
                        <a:pt x="15758" y="12451"/>
                      </a:cubicBezTo>
                      <a:cubicBezTo>
                        <a:pt x="31516" y="12451"/>
                        <a:pt x="31516" y="4572"/>
                        <a:pt x="23637" y="4572"/>
                      </a:cubicBezTo>
                      <a:close/>
                    </a:path>
                  </a:pathLst>
                </a:custGeom>
                <a:solidFill>
                  <a:srgbClr val="0067A9"/>
                </a:solidFill>
                <a:ln w="39379" cap="flat">
                  <a:noFill/>
                  <a:prstDash val="solid"/>
                  <a:miter/>
                </a:ln>
              </p:spPr>
              <p:txBody>
                <a:bodyPr rtlCol="0" anchor="ctr"/>
                <a:lstStyle/>
                <a:p>
                  <a:endParaRPr lang="en-US"/>
                </a:p>
              </p:txBody>
            </p:sp>
            <p:sp>
              <p:nvSpPr>
                <p:cNvPr id="3813" name="Freeform: Shape 3812">
                  <a:extLst>
                    <a:ext uri="{FF2B5EF4-FFF2-40B4-BE49-F238E27FC236}">
                      <a16:creationId xmlns:a16="http://schemas.microsoft.com/office/drawing/2014/main" xmlns="" id="{0C6CA187-76CC-4AB5-B9B1-AE1472603A1A}"/>
                    </a:ext>
                  </a:extLst>
                </p:cNvPr>
                <p:cNvSpPr/>
                <p:nvPr/>
              </p:nvSpPr>
              <p:spPr>
                <a:xfrm>
                  <a:off x="13140389" y="2336817"/>
                  <a:ext cx="43334" cy="32466"/>
                </a:xfrm>
                <a:custGeom>
                  <a:avLst/>
                  <a:gdLst>
                    <a:gd name="connsiteX0" fmla="*/ 3939 w 43334"/>
                    <a:gd name="connsiteY0" fmla="*/ 6527 h 32466"/>
                    <a:gd name="connsiteX1" fmla="*/ 11818 w 43334"/>
                    <a:gd name="connsiteY1" fmla="*/ 2588 h 32466"/>
                    <a:gd name="connsiteX2" fmla="*/ 35455 w 43334"/>
                    <a:gd name="connsiteY2" fmla="*/ 6527 h 32466"/>
                    <a:gd name="connsiteX3" fmla="*/ 43334 w 43334"/>
                    <a:gd name="connsiteY3" fmla="*/ 18346 h 32466"/>
                    <a:gd name="connsiteX4" fmla="*/ 39395 w 43334"/>
                    <a:gd name="connsiteY4" fmla="*/ 22285 h 32466"/>
                    <a:gd name="connsiteX5" fmla="*/ 15758 w 43334"/>
                    <a:gd name="connsiteY5" fmla="*/ 26225 h 32466"/>
                    <a:gd name="connsiteX6" fmla="*/ 0 w 43334"/>
                    <a:gd name="connsiteY6" fmla="*/ 26225 h 32466"/>
                    <a:gd name="connsiteX7" fmla="*/ 3939 w 43334"/>
                    <a:gd name="connsiteY7" fmla="*/ 6527 h 32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334" h="32466">
                      <a:moveTo>
                        <a:pt x="3939" y="6527"/>
                      </a:moveTo>
                      <a:cubicBezTo>
                        <a:pt x="3939" y="2588"/>
                        <a:pt x="7879" y="2588"/>
                        <a:pt x="11818" y="2588"/>
                      </a:cubicBezTo>
                      <a:cubicBezTo>
                        <a:pt x="19697" y="-1352"/>
                        <a:pt x="31516" y="-1352"/>
                        <a:pt x="35455" y="6527"/>
                      </a:cubicBezTo>
                      <a:cubicBezTo>
                        <a:pt x="39395" y="10467"/>
                        <a:pt x="43334" y="14406"/>
                        <a:pt x="43334" y="18346"/>
                      </a:cubicBezTo>
                      <a:cubicBezTo>
                        <a:pt x="43334" y="22285"/>
                        <a:pt x="39395" y="22285"/>
                        <a:pt x="39395" y="22285"/>
                      </a:cubicBezTo>
                      <a:cubicBezTo>
                        <a:pt x="35455" y="22285"/>
                        <a:pt x="23637" y="14406"/>
                        <a:pt x="15758" y="26225"/>
                      </a:cubicBezTo>
                      <a:cubicBezTo>
                        <a:pt x="7879" y="38043"/>
                        <a:pt x="3939" y="30164"/>
                        <a:pt x="0" y="26225"/>
                      </a:cubicBezTo>
                      <a:cubicBezTo>
                        <a:pt x="0" y="18346"/>
                        <a:pt x="0" y="10467"/>
                        <a:pt x="3939" y="6527"/>
                      </a:cubicBezTo>
                      <a:close/>
                    </a:path>
                  </a:pathLst>
                </a:custGeom>
                <a:solidFill>
                  <a:srgbClr val="0088C5"/>
                </a:solidFill>
                <a:ln w="39379" cap="flat">
                  <a:noFill/>
                  <a:prstDash val="solid"/>
                  <a:miter/>
                </a:ln>
              </p:spPr>
              <p:txBody>
                <a:bodyPr rtlCol="0" anchor="ctr"/>
                <a:lstStyle/>
                <a:p>
                  <a:endParaRPr lang="en-US"/>
                </a:p>
              </p:txBody>
            </p:sp>
            <p:sp>
              <p:nvSpPr>
                <p:cNvPr id="3814" name="Freeform: Shape 3813">
                  <a:extLst>
                    <a:ext uri="{FF2B5EF4-FFF2-40B4-BE49-F238E27FC236}">
                      <a16:creationId xmlns:a16="http://schemas.microsoft.com/office/drawing/2014/main" xmlns="" id="{F23C37C0-68E8-455D-B1BE-A856FF7ADAF4}"/>
                    </a:ext>
                  </a:extLst>
                </p:cNvPr>
                <p:cNvSpPr/>
                <p:nvPr/>
              </p:nvSpPr>
              <p:spPr>
                <a:xfrm>
                  <a:off x="13116752" y="2319324"/>
                  <a:ext cx="82729" cy="31898"/>
                </a:xfrm>
                <a:custGeom>
                  <a:avLst/>
                  <a:gdLst>
                    <a:gd name="connsiteX0" fmla="*/ 78790 w 82729"/>
                    <a:gd name="connsiteY0" fmla="*/ 24020 h 31898"/>
                    <a:gd name="connsiteX1" fmla="*/ 39395 w 82729"/>
                    <a:gd name="connsiteY1" fmla="*/ 4322 h 31898"/>
                    <a:gd name="connsiteX2" fmla="*/ 3939 w 82729"/>
                    <a:gd name="connsiteY2" fmla="*/ 27959 h 31898"/>
                    <a:gd name="connsiteX3" fmla="*/ 0 w 82729"/>
                    <a:gd name="connsiteY3" fmla="*/ 27959 h 31898"/>
                    <a:gd name="connsiteX4" fmla="*/ 35455 w 82729"/>
                    <a:gd name="connsiteY4" fmla="*/ 383 h 31898"/>
                    <a:gd name="connsiteX5" fmla="*/ 82729 w 82729"/>
                    <a:gd name="connsiteY5" fmla="*/ 31899 h 31898"/>
                    <a:gd name="connsiteX6" fmla="*/ 82729 w 82729"/>
                    <a:gd name="connsiteY6" fmla="*/ 31899 h 31898"/>
                    <a:gd name="connsiteX7" fmla="*/ 78790 w 82729"/>
                    <a:gd name="connsiteY7" fmla="*/ 24020 h 3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729" h="31898">
                      <a:moveTo>
                        <a:pt x="78790" y="24020"/>
                      </a:moveTo>
                      <a:cubicBezTo>
                        <a:pt x="78790" y="24020"/>
                        <a:pt x="66971" y="383"/>
                        <a:pt x="39395" y="4322"/>
                      </a:cubicBezTo>
                      <a:cubicBezTo>
                        <a:pt x="39395" y="4322"/>
                        <a:pt x="15758" y="4322"/>
                        <a:pt x="3939" y="27959"/>
                      </a:cubicBezTo>
                      <a:cubicBezTo>
                        <a:pt x="3939" y="27959"/>
                        <a:pt x="3939" y="31899"/>
                        <a:pt x="0" y="27959"/>
                      </a:cubicBezTo>
                      <a:cubicBezTo>
                        <a:pt x="0" y="24020"/>
                        <a:pt x="11818" y="4322"/>
                        <a:pt x="35455" y="383"/>
                      </a:cubicBezTo>
                      <a:cubicBezTo>
                        <a:pt x="63032" y="-3557"/>
                        <a:pt x="78790" y="24020"/>
                        <a:pt x="82729" y="31899"/>
                      </a:cubicBezTo>
                      <a:cubicBezTo>
                        <a:pt x="82729" y="31899"/>
                        <a:pt x="82729" y="31899"/>
                        <a:pt x="82729" y="31899"/>
                      </a:cubicBezTo>
                      <a:cubicBezTo>
                        <a:pt x="82729" y="27959"/>
                        <a:pt x="78790" y="24020"/>
                        <a:pt x="78790" y="24020"/>
                      </a:cubicBezTo>
                      <a:close/>
                    </a:path>
                  </a:pathLst>
                </a:custGeom>
                <a:solidFill>
                  <a:srgbClr val="D6D7D9"/>
                </a:solidFill>
                <a:ln w="39379" cap="flat">
                  <a:noFill/>
                  <a:prstDash val="solid"/>
                  <a:miter/>
                </a:ln>
              </p:spPr>
              <p:txBody>
                <a:bodyPr rtlCol="0" anchor="ctr"/>
                <a:lstStyle/>
                <a:p>
                  <a:endParaRPr lang="en-US"/>
                </a:p>
              </p:txBody>
            </p:sp>
            <p:sp>
              <p:nvSpPr>
                <p:cNvPr id="3815" name="Freeform: Shape 3814">
                  <a:extLst>
                    <a:ext uri="{FF2B5EF4-FFF2-40B4-BE49-F238E27FC236}">
                      <a16:creationId xmlns:a16="http://schemas.microsoft.com/office/drawing/2014/main" xmlns="" id="{ADFBFD76-3D28-422D-8067-2C73E446EFCC}"/>
                    </a:ext>
                  </a:extLst>
                </p:cNvPr>
                <p:cNvSpPr/>
                <p:nvPr/>
              </p:nvSpPr>
              <p:spPr>
                <a:xfrm rot="9211478">
                  <a:off x="13141138" y="2194132"/>
                  <a:ext cx="7878" cy="7878"/>
                </a:xfrm>
                <a:custGeom>
                  <a:avLst/>
                  <a:gdLst>
                    <a:gd name="connsiteX0" fmla="*/ 7879 w 7878"/>
                    <a:gd name="connsiteY0" fmla="*/ 3939 h 7878"/>
                    <a:gd name="connsiteX1" fmla="*/ 3939 w 7878"/>
                    <a:gd name="connsiteY1" fmla="*/ 7879 h 7878"/>
                    <a:gd name="connsiteX2" fmla="*/ 0 w 7878"/>
                    <a:gd name="connsiteY2" fmla="*/ 3939 h 7878"/>
                    <a:gd name="connsiteX3" fmla="*/ 3939 w 7878"/>
                    <a:gd name="connsiteY3" fmla="*/ 0 h 7878"/>
                    <a:gd name="connsiteX4" fmla="*/ 7879 w 7878"/>
                    <a:gd name="connsiteY4" fmla="*/ 3939 h 7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8" h="7878">
                      <a:moveTo>
                        <a:pt x="7879" y="3939"/>
                      </a:moveTo>
                      <a:cubicBezTo>
                        <a:pt x="7879" y="6115"/>
                        <a:pt x="6115" y="7879"/>
                        <a:pt x="3939" y="7879"/>
                      </a:cubicBezTo>
                      <a:cubicBezTo>
                        <a:pt x="1764" y="7879"/>
                        <a:pt x="0" y="6115"/>
                        <a:pt x="0" y="3939"/>
                      </a:cubicBezTo>
                      <a:cubicBezTo>
                        <a:pt x="0" y="1764"/>
                        <a:pt x="1764" y="0"/>
                        <a:pt x="3939" y="0"/>
                      </a:cubicBezTo>
                      <a:cubicBezTo>
                        <a:pt x="6115" y="0"/>
                        <a:pt x="7879" y="1764"/>
                        <a:pt x="7879" y="3939"/>
                      </a:cubicBezTo>
                      <a:close/>
                    </a:path>
                  </a:pathLst>
                </a:custGeom>
                <a:solidFill>
                  <a:srgbClr val="818D94"/>
                </a:solidFill>
                <a:ln w="39378" cap="flat">
                  <a:noFill/>
                  <a:prstDash val="solid"/>
                  <a:miter/>
                </a:ln>
              </p:spPr>
              <p:txBody>
                <a:bodyPr rtlCol="0" anchor="ctr"/>
                <a:lstStyle/>
                <a:p>
                  <a:endParaRPr lang="en-US"/>
                </a:p>
              </p:txBody>
            </p:sp>
            <p:sp>
              <p:nvSpPr>
                <p:cNvPr id="3816" name="Freeform: Shape 3815">
                  <a:extLst>
                    <a:ext uri="{FF2B5EF4-FFF2-40B4-BE49-F238E27FC236}">
                      <a16:creationId xmlns:a16="http://schemas.microsoft.com/office/drawing/2014/main" xmlns="" id="{B5CC6A98-FC0B-4054-82D3-AD059302FA67}"/>
                    </a:ext>
                  </a:extLst>
                </p:cNvPr>
                <p:cNvSpPr/>
                <p:nvPr/>
              </p:nvSpPr>
              <p:spPr>
                <a:xfrm rot="9198103">
                  <a:off x="13140560" y="2193549"/>
                  <a:ext cx="7879" cy="7879"/>
                </a:xfrm>
                <a:custGeom>
                  <a:avLst/>
                  <a:gdLst>
                    <a:gd name="connsiteX0" fmla="*/ 7879 w 7879"/>
                    <a:gd name="connsiteY0" fmla="*/ 3940 h 7879"/>
                    <a:gd name="connsiteX1" fmla="*/ 3940 w 7879"/>
                    <a:gd name="connsiteY1" fmla="*/ 7879 h 7879"/>
                    <a:gd name="connsiteX2" fmla="*/ 0 w 7879"/>
                    <a:gd name="connsiteY2" fmla="*/ 3940 h 7879"/>
                    <a:gd name="connsiteX3" fmla="*/ 3940 w 7879"/>
                    <a:gd name="connsiteY3" fmla="*/ 0 h 7879"/>
                    <a:gd name="connsiteX4" fmla="*/ 7879 w 7879"/>
                    <a:gd name="connsiteY4" fmla="*/ 3940 h 7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9" h="7879">
                      <a:moveTo>
                        <a:pt x="7879" y="3940"/>
                      </a:moveTo>
                      <a:cubicBezTo>
                        <a:pt x="7879" y="6115"/>
                        <a:pt x="6115" y="7879"/>
                        <a:pt x="3940" y="7879"/>
                      </a:cubicBezTo>
                      <a:cubicBezTo>
                        <a:pt x="1764" y="7879"/>
                        <a:pt x="0" y="6115"/>
                        <a:pt x="0" y="3940"/>
                      </a:cubicBezTo>
                      <a:cubicBezTo>
                        <a:pt x="0" y="1764"/>
                        <a:pt x="1764" y="0"/>
                        <a:pt x="3940" y="0"/>
                      </a:cubicBezTo>
                      <a:cubicBezTo>
                        <a:pt x="6115" y="0"/>
                        <a:pt x="7879" y="1764"/>
                        <a:pt x="7879" y="3940"/>
                      </a:cubicBezTo>
                      <a:close/>
                    </a:path>
                  </a:pathLst>
                </a:custGeom>
                <a:solidFill>
                  <a:srgbClr val="586166"/>
                </a:solidFill>
                <a:ln w="39380" cap="flat">
                  <a:noFill/>
                  <a:prstDash val="solid"/>
                  <a:miter/>
                </a:ln>
              </p:spPr>
              <p:txBody>
                <a:bodyPr rtlCol="0" anchor="ctr"/>
                <a:lstStyle/>
                <a:p>
                  <a:endParaRPr lang="en-US"/>
                </a:p>
              </p:txBody>
            </p:sp>
            <p:sp>
              <p:nvSpPr>
                <p:cNvPr id="3817" name="Freeform: Shape 3816">
                  <a:extLst>
                    <a:ext uri="{FF2B5EF4-FFF2-40B4-BE49-F238E27FC236}">
                      <a16:creationId xmlns:a16="http://schemas.microsoft.com/office/drawing/2014/main" xmlns="" id="{44BB6774-4272-4472-A581-C913FDD7FF60}"/>
                    </a:ext>
                  </a:extLst>
                </p:cNvPr>
                <p:cNvSpPr/>
                <p:nvPr/>
              </p:nvSpPr>
              <p:spPr>
                <a:xfrm>
                  <a:off x="13140389" y="2193644"/>
                  <a:ext cx="7878" cy="7878"/>
                </a:xfrm>
                <a:custGeom>
                  <a:avLst/>
                  <a:gdLst>
                    <a:gd name="connsiteX0" fmla="*/ 0 w 7878"/>
                    <a:gd name="connsiteY0" fmla="*/ 3939 h 7878"/>
                    <a:gd name="connsiteX1" fmla="*/ 0 w 7878"/>
                    <a:gd name="connsiteY1" fmla="*/ 3939 h 7878"/>
                    <a:gd name="connsiteX2" fmla="*/ 0 w 7878"/>
                    <a:gd name="connsiteY2" fmla="*/ 3939 h 7878"/>
                    <a:gd name="connsiteX3" fmla="*/ 3939 w 7878"/>
                    <a:gd name="connsiteY3" fmla="*/ 3939 h 7878"/>
                    <a:gd name="connsiteX4" fmla="*/ 3939 w 7878"/>
                    <a:gd name="connsiteY4" fmla="*/ 3939 h 7878"/>
                    <a:gd name="connsiteX5" fmla="*/ 3939 w 7878"/>
                    <a:gd name="connsiteY5" fmla="*/ 3939 h 7878"/>
                    <a:gd name="connsiteX6" fmla="*/ 3939 w 7878"/>
                    <a:gd name="connsiteY6" fmla="*/ 3939 h 7878"/>
                    <a:gd name="connsiteX7" fmla="*/ 0 w 7878"/>
                    <a:gd name="connsiteY7" fmla="*/ 3939 h 7878"/>
                    <a:gd name="connsiteX8" fmla="*/ 0 w 7878"/>
                    <a:gd name="connsiteY8" fmla="*/ 3939 h 7878"/>
                    <a:gd name="connsiteX9" fmla="*/ 0 w 7878"/>
                    <a:gd name="connsiteY9" fmla="*/ 3939 h 7878"/>
                    <a:gd name="connsiteX10" fmla="*/ 0 w 7878"/>
                    <a:gd name="connsiteY10" fmla="*/ 3939 h 7878"/>
                    <a:gd name="connsiteX11" fmla="*/ 0 w 7878"/>
                    <a:gd name="connsiteY11" fmla="*/ 3939 h 7878"/>
                    <a:gd name="connsiteX12" fmla="*/ 0 w 7878"/>
                    <a:gd name="connsiteY12" fmla="*/ 3939 h 7878"/>
                    <a:gd name="connsiteX13" fmla="*/ 0 w 7878"/>
                    <a:gd name="connsiteY13" fmla="*/ 0 h 7878"/>
                    <a:gd name="connsiteX14" fmla="*/ 3939 w 7878"/>
                    <a:gd name="connsiteY14" fmla="*/ 0 h 7878"/>
                    <a:gd name="connsiteX15" fmla="*/ 7879 w 7878"/>
                    <a:gd name="connsiteY15" fmla="*/ 0 h 7878"/>
                    <a:gd name="connsiteX16" fmla="*/ 7879 w 7878"/>
                    <a:gd name="connsiteY16" fmla="*/ 3939 h 7878"/>
                    <a:gd name="connsiteX17" fmla="*/ 3939 w 7878"/>
                    <a:gd name="connsiteY17" fmla="*/ 7879 h 7878"/>
                    <a:gd name="connsiteX18" fmla="*/ 0 w 7878"/>
                    <a:gd name="connsiteY18" fmla="*/ 3939 h 7878"/>
                    <a:gd name="connsiteX19" fmla="*/ 0 w 7878"/>
                    <a:gd name="connsiteY19" fmla="*/ 3939 h 7878"/>
                    <a:gd name="connsiteX20" fmla="*/ 0 w 7878"/>
                    <a:gd name="connsiteY20" fmla="*/ 3939 h 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878" h="7878">
                      <a:moveTo>
                        <a:pt x="0" y="3939"/>
                      </a:moveTo>
                      <a:lnTo>
                        <a:pt x="0" y="3939"/>
                      </a:lnTo>
                      <a:cubicBezTo>
                        <a:pt x="0" y="3939"/>
                        <a:pt x="3939" y="7879"/>
                        <a:pt x="0" y="3939"/>
                      </a:cubicBezTo>
                      <a:cubicBezTo>
                        <a:pt x="3939" y="3939"/>
                        <a:pt x="3939" y="3939"/>
                        <a:pt x="3939" y="3939"/>
                      </a:cubicBezTo>
                      <a:cubicBezTo>
                        <a:pt x="3939" y="3939"/>
                        <a:pt x="3939" y="3939"/>
                        <a:pt x="3939" y="3939"/>
                      </a:cubicBezTo>
                      <a:cubicBezTo>
                        <a:pt x="3939" y="3939"/>
                        <a:pt x="3939" y="3939"/>
                        <a:pt x="3939" y="3939"/>
                      </a:cubicBezTo>
                      <a:cubicBezTo>
                        <a:pt x="3939" y="3939"/>
                        <a:pt x="3939" y="3939"/>
                        <a:pt x="3939" y="3939"/>
                      </a:cubicBezTo>
                      <a:cubicBezTo>
                        <a:pt x="3939" y="0"/>
                        <a:pt x="3939" y="0"/>
                        <a:pt x="0" y="3939"/>
                      </a:cubicBezTo>
                      <a:cubicBezTo>
                        <a:pt x="3939" y="3939"/>
                        <a:pt x="0" y="3939"/>
                        <a:pt x="0" y="3939"/>
                      </a:cubicBezTo>
                      <a:cubicBezTo>
                        <a:pt x="0" y="3939"/>
                        <a:pt x="0" y="3939"/>
                        <a:pt x="0" y="3939"/>
                      </a:cubicBezTo>
                      <a:lnTo>
                        <a:pt x="0" y="3939"/>
                      </a:lnTo>
                      <a:lnTo>
                        <a:pt x="0" y="3939"/>
                      </a:lnTo>
                      <a:cubicBezTo>
                        <a:pt x="0" y="3939"/>
                        <a:pt x="0" y="3939"/>
                        <a:pt x="0" y="3939"/>
                      </a:cubicBezTo>
                      <a:cubicBezTo>
                        <a:pt x="0" y="0"/>
                        <a:pt x="0" y="0"/>
                        <a:pt x="0" y="0"/>
                      </a:cubicBezTo>
                      <a:cubicBezTo>
                        <a:pt x="0" y="0"/>
                        <a:pt x="0" y="0"/>
                        <a:pt x="3939" y="0"/>
                      </a:cubicBezTo>
                      <a:cubicBezTo>
                        <a:pt x="3939" y="0"/>
                        <a:pt x="3939" y="0"/>
                        <a:pt x="7879" y="0"/>
                      </a:cubicBezTo>
                      <a:cubicBezTo>
                        <a:pt x="7879" y="0"/>
                        <a:pt x="7879" y="0"/>
                        <a:pt x="7879" y="3939"/>
                      </a:cubicBezTo>
                      <a:cubicBezTo>
                        <a:pt x="7879" y="3939"/>
                        <a:pt x="7879" y="3939"/>
                        <a:pt x="3939" y="7879"/>
                      </a:cubicBezTo>
                      <a:cubicBezTo>
                        <a:pt x="3939" y="7879"/>
                        <a:pt x="3939" y="7879"/>
                        <a:pt x="0" y="3939"/>
                      </a:cubicBezTo>
                      <a:cubicBezTo>
                        <a:pt x="0" y="7879"/>
                        <a:pt x="0" y="7879"/>
                        <a:pt x="0" y="3939"/>
                      </a:cubicBezTo>
                      <a:lnTo>
                        <a:pt x="0" y="3939"/>
                      </a:lnTo>
                      <a:close/>
                    </a:path>
                  </a:pathLst>
                </a:custGeom>
                <a:solidFill>
                  <a:srgbClr val="505C63"/>
                </a:solidFill>
                <a:ln w="39379" cap="flat">
                  <a:noFill/>
                  <a:prstDash val="solid"/>
                  <a:miter/>
                </a:ln>
              </p:spPr>
              <p:txBody>
                <a:bodyPr rtlCol="0" anchor="ctr"/>
                <a:lstStyle/>
                <a:p>
                  <a:endParaRPr lang="en-US"/>
                </a:p>
              </p:txBody>
            </p:sp>
            <p:sp>
              <p:nvSpPr>
                <p:cNvPr id="3818" name="Freeform: Shape 3817">
                  <a:extLst>
                    <a:ext uri="{FF2B5EF4-FFF2-40B4-BE49-F238E27FC236}">
                      <a16:creationId xmlns:a16="http://schemas.microsoft.com/office/drawing/2014/main" xmlns="" id="{3B6A542D-8378-46CA-BDD5-99819B4DEBA7}"/>
                    </a:ext>
                  </a:extLst>
                </p:cNvPr>
                <p:cNvSpPr/>
                <p:nvPr/>
              </p:nvSpPr>
              <p:spPr>
                <a:xfrm>
                  <a:off x="13144328" y="2194628"/>
                  <a:ext cx="1750" cy="2954"/>
                </a:xfrm>
                <a:custGeom>
                  <a:avLst/>
                  <a:gdLst>
                    <a:gd name="connsiteX0" fmla="*/ 0 w 1750"/>
                    <a:gd name="connsiteY0" fmla="*/ 2955 h 2954"/>
                    <a:gd name="connsiteX1" fmla="*/ 0 w 1750"/>
                    <a:gd name="connsiteY1" fmla="*/ 2955 h 2954"/>
                    <a:gd name="connsiteX2" fmla="*/ 0 w 1750"/>
                    <a:gd name="connsiteY2" fmla="*/ 2955 h 2954"/>
                    <a:gd name="connsiteX3" fmla="*/ 0 w 1750"/>
                    <a:gd name="connsiteY3" fmla="*/ 2955 h 2954"/>
                    <a:gd name="connsiteX4" fmla="*/ 0 w 1750"/>
                    <a:gd name="connsiteY4" fmla="*/ 2955 h 2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0" h="2954">
                      <a:moveTo>
                        <a:pt x="0" y="2955"/>
                      </a:moveTo>
                      <a:cubicBezTo>
                        <a:pt x="0" y="2955"/>
                        <a:pt x="0" y="2955"/>
                        <a:pt x="0" y="2955"/>
                      </a:cubicBezTo>
                      <a:cubicBezTo>
                        <a:pt x="0" y="2955"/>
                        <a:pt x="3939" y="2955"/>
                        <a:pt x="0" y="2955"/>
                      </a:cubicBezTo>
                      <a:cubicBezTo>
                        <a:pt x="0" y="-985"/>
                        <a:pt x="0" y="-985"/>
                        <a:pt x="0" y="2955"/>
                      </a:cubicBezTo>
                      <a:cubicBezTo>
                        <a:pt x="0" y="2955"/>
                        <a:pt x="0" y="2955"/>
                        <a:pt x="0" y="2955"/>
                      </a:cubicBezTo>
                      <a:close/>
                    </a:path>
                  </a:pathLst>
                </a:custGeom>
                <a:solidFill>
                  <a:srgbClr val="9DA0A2"/>
                </a:solidFill>
                <a:ln w="39379" cap="flat">
                  <a:noFill/>
                  <a:prstDash val="solid"/>
                  <a:miter/>
                </a:ln>
              </p:spPr>
              <p:txBody>
                <a:bodyPr rtlCol="0" anchor="ctr"/>
                <a:lstStyle/>
                <a:p>
                  <a:endParaRPr lang="en-US"/>
                </a:p>
              </p:txBody>
            </p:sp>
            <p:sp>
              <p:nvSpPr>
                <p:cNvPr id="3819" name="Freeform: Shape 3818">
                  <a:extLst>
                    <a:ext uri="{FF2B5EF4-FFF2-40B4-BE49-F238E27FC236}">
                      <a16:creationId xmlns:a16="http://schemas.microsoft.com/office/drawing/2014/main" xmlns="" id="{C092955B-7062-4D58-B733-24D3703E5631}"/>
                    </a:ext>
                  </a:extLst>
                </p:cNvPr>
                <p:cNvSpPr/>
                <p:nvPr/>
              </p:nvSpPr>
              <p:spPr>
                <a:xfrm>
                  <a:off x="13065539" y="2173946"/>
                  <a:ext cx="275763" cy="334855"/>
                </a:xfrm>
                <a:custGeom>
                  <a:avLst/>
                  <a:gdLst>
                    <a:gd name="connsiteX0" fmla="*/ 0 w 275763"/>
                    <a:gd name="connsiteY0" fmla="*/ 0 h 334855"/>
                    <a:gd name="connsiteX1" fmla="*/ 228490 w 275763"/>
                    <a:gd name="connsiteY1" fmla="*/ 196974 h 334855"/>
                    <a:gd name="connsiteX2" fmla="*/ 275764 w 275763"/>
                    <a:gd name="connsiteY2" fmla="*/ 334856 h 334855"/>
                    <a:gd name="connsiteX3" fmla="*/ 275764 w 275763"/>
                    <a:gd name="connsiteY3" fmla="*/ 334856 h 334855"/>
                    <a:gd name="connsiteX4" fmla="*/ 275764 w 275763"/>
                    <a:gd name="connsiteY4" fmla="*/ 334856 h 334855"/>
                    <a:gd name="connsiteX5" fmla="*/ 228490 w 275763"/>
                    <a:gd name="connsiteY5" fmla="*/ 196974 h 334855"/>
                    <a:gd name="connsiteX6" fmla="*/ 82729 w 275763"/>
                    <a:gd name="connsiteY6" fmla="*/ 31516 h 334855"/>
                    <a:gd name="connsiteX7" fmla="*/ 23637 w 275763"/>
                    <a:gd name="connsiteY7" fmla="*/ 3939 h 334855"/>
                    <a:gd name="connsiteX8" fmla="*/ 7879 w 275763"/>
                    <a:gd name="connsiteY8" fmla="*/ 0 h 334855"/>
                    <a:gd name="connsiteX9" fmla="*/ 0 w 275763"/>
                    <a:gd name="connsiteY9" fmla="*/ 0 h 334855"/>
                    <a:gd name="connsiteX10" fmla="*/ 0 w 275763"/>
                    <a:gd name="connsiteY10" fmla="*/ 0 h 334855"/>
                    <a:gd name="connsiteX11" fmla="*/ 0 w 275763"/>
                    <a:gd name="connsiteY11" fmla="*/ 0 h 334855"/>
                    <a:gd name="connsiteX12" fmla="*/ 0 w 275763"/>
                    <a:gd name="connsiteY12" fmla="*/ 0 h 334855"/>
                    <a:gd name="connsiteX13" fmla="*/ 0 w 275763"/>
                    <a:gd name="connsiteY13" fmla="*/ 0 h 334855"/>
                    <a:gd name="connsiteX14" fmla="*/ 0 w 275763"/>
                    <a:gd name="connsiteY14" fmla="*/ 0 h 334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5763" h="334855">
                      <a:moveTo>
                        <a:pt x="0" y="0"/>
                      </a:moveTo>
                      <a:cubicBezTo>
                        <a:pt x="0" y="0"/>
                        <a:pt x="141821" y="19697"/>
                        <a:pt x="228490" y="196974"/>
                      </a:cubicBezTo>
                      <a:cubicBezTo>
                        <a:pt x="248188" y="236369"/>
                        <a:pt x="263945" y="283643"/>
                        <a:pt x="275764" y="334856"/>
                      </a:cubicBezTo>
                      <a:cubicBezTo>
                        <a:pt x="275764" y="334856"/>
                        <a:pt x="275764" y="334856"/>
                        <a:pt x="275764" y="334856"/>
                      </a:cubicBezTo>
                      <a:cubicBezTo>
                        <a:pt x="275764" y="334856"/>
                        <a:pt x="275764" y="334856"/>
                        <a:pt x="275764" y="334856"/>
                      </a:cubicBezTo>
                      <a:cubicBezTo>
                        <a:pt x="263945" y="279703"/>
                        <a:pt x="248188" y="232429"/>
                        <a:pt x="228490" y="196974"/>
                      </a:cubicBezTo>
                      <a:cubicBezTo>
                        <a:pt x="185156" y="110305"/>
                        <a:pt x="126064" y="59092"/>
                        <a:pt x="82729" y="31516"/>
                      </a:cubicBezTo>
                      <a:cubicBezTo>
                        <a:pt x="59092" y="19697"/>
                        <a:pt x="39395" y="7879"/>
                        <a:pt x="23637" y="3939"/>
                      </a:cubicBezTo>
                      <a:cubicBezTo>
                        <a:pt x="15758" y="0"/>
                        <a:pt x="11818" y="0"/>
                        <a:pt x="7879" y="0"/>
                      </a:cubicBezTo>
                      <a:cubicBezTo>
                        <a:pt x="3939" y="3939"/>
                        <a:pt x="0" y="0"/>
                        <a:pt x="0" y="0"/>
                      </a:cubicBezTo>
                      <a:cubicBezTo>
                        <a:pt x="0" y="0"/>
                        <a:pt x="0" y="0"/>
                        <a:pt x="0" y="0"/>
                      </a:cubicBezTo>
                      <a:cubicBezTo>
                        <a:pt x="0" y="0"/>
                        <a:pt x="0" y="0"/>
                        <a:pt x="0" y="0"/>
                      </a:cubicBezTo>
                      <a:cubicBezTo>
                        <a:pt x="0" y="0"/>
                        <a:pt x="0" y="0"/>
                        <a:pt x="0" y="0"/>
                      </a:cubicBezTo>
                      <a:lnTo>
                        <a:pt x="0" y="0"/>
                      </a:lnTo>
                      <a:lnTo>
                        <a:pt x="0" y="0"/>
                      </a:lnTo>
                      <a:close/>
                    </a:path>
                  </a:pathLst>
                </a:custGeom>
                <a:solidFill>
                  <a:srgbClr val="505C63"/>
                </a:solidFill>
                <a:ln w="39379" cap="flat">
                  <a:noFill/>
                  <a:prstDash val="solid"/>
                  <a:miter/>
                </a:ln>
              </p:spPr>
              <p:txBody>
                <a:bodyPr rtlCol="0" anchor="ctr"/>
                <a:lstStyle/>
                <a:p>
                  <a:endParaRPr lang="en-US"/>
                </a:p>
              </p:txBody>
            </p:sp>
            <p:sp>
              <p:nvSpPr>
                <p:cNvPr id="3820" name="Freeform: Shape 3819">
                  <a:extLst>
                    <a:ext uri="{FF2B5EF4-FFF2-40B4-BE49-F238E27FC236}">
                      <a16:creationId xmlns:a16="http://schemas.microsoft.com/office/drawing/2014/main" xmlns="" id="{33096058-43D7-48F0-83A4-B6B431B3130A}"/>
                    </a:ext>
                  </a:extLst>
                </p:cNvPr>
                <p:cNvSpPr/>
                <p:nvPr/>
              </p:nvSpPr>
              <p:spPr>
                <a:xfrm>
                  <a:off x="13240609" y="2011386"/>
                  <a:ext cx="260242" cy="170439"/>
                </a:xfrm>
                <a:custGeom>
                  <a:avLst/>
                  <a:gdLst>
                    <a:gd name="connsiteX0" fmla="*/ 84935 w 260242"/>
                    <a:gd name="connsiteY0" fmla="*/ 20739 h 170439"/>
                    <a:gd name="connsiteX1" fmla="*/ 10085 w 260242"/>
                    <a:gd name="connsiteY1" fmla="*/ 56195 h 170439"/>
                    <a:gd name="connsiteX2" fmla="*/ 2206 w 260242"/>
                    <a:gd name="connsiteY2" fmla="*/ 68013 h 170439"/>
                    <a:gd name="connsiteX3" fmla="*/ 144028 w 260242"/>
                    <a:gd name="connsiteY3" fmla="*/ 166500 h 170439"/>
                    <a:gd name="connsiteX4" fmla="*/ 155846 w 260242"/>
                    <a:gd name="connsiteY4" fmla="*/ 170440 h 170439"/>
                    <a:gd name="connsiteX5" fmla="*/ 250394 w 260242"/>
                    <a:gd name="connsiteY5" fmla="*/ 127105 h 170439"/>
                    <a:gd name="connsiteX6" fmla="*/ 254333 w 260242"/>
                    <a:gd name="connsiteY6" fmla="*/ 119226 h 170439"/>
                    <a:gd name="connsiteX7" fmla="*/ 242515 w 260242"/>
                    <a:gd name="connsiteY7" fmla="*/ 16800 h 170439"/>
                    <a:gd name="connsiteX8" fmla="*/ 222817 w 260242"/>
                    <a:gd name="connsiteY8" fmla="*/ 1042 h 170439"/>
                    <a:gd name="connsiteX9" fmla="*/ 84935 w 260242"/>
                    <a:gd name="connsiteY9" fmla="*/ 20739 h 170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0242" h="170439">
                      <a:moveTo>
                        <a:pt x="84935" y="20739"/>
                      </a:moveTo>
                      <a:cubicBezTo>
                        <a:pt x="84935" y="20739"/>
                        <a:pt x="41601" y="36497"/>
                        <a:pt x="10085" y="56195"/>
                      </a:cubicBezTo>
                      <a:cubicBezTo>
                        <a:pt x="10085" y="56195"/>
                        <a:pt x="-5673" y="64074"/>
                        <a:pt x="2206" y="68013"/>
                      </a:cubicBezTo>
                      <a:cubicBezTo>
                        <a:pt x="10085" y="71953"/>
                        <a:pt x="92814" y="99529"/>
                        <a:pt x="144028" y="166500"/>
                      </a:cubicBezTo>
                      <a:cubicBezTo>
                        <a:pt x="144028" y="166500"/>
                        <a:pt x="147967" y="170440"/>
                        <a:pt x="155846" y="170440"/>
                      </a:cubicBezTo>
                      <a:cubicBezTo>
                        <a:pt x="159785" y="170440"/>
                        <a:pt x="207059" y="134984"/>
                        <a:pt x="250394" y="127105"/>
                      </a:cubicBezTo>
                      <a:cubicBezTo>
                        <a:pt x="250394" y="127105"/>
                        <a:pt x="254333" y="127105"/>
                        <a:pt x="254333" y="119226"/>
                      </a:cubicBezTo>
                      <a:cubicBezTo>
                        <a:pt x="258273" y="107408"/>
                        <a:pt x="270091" y="64074"/>
                        <a:pt x="242515" y="16800"/>
                      </a:cubicBezTo>
                      <a:cubicBezTo>
                        <a:pt x="242515" y="16800"/>
                        <a:pt x="230696" y="1042"/>
                        <a:pt x="222817" y="1042"/>
                      </a:cubicBezTo>
                      <a:cubicBezTo>
                        <a:pt x="214938" y="1042"/>
                        <a:pt x="171604" y="-6837"/>
                        <a:pt x="84935" y="20739"/>
                      </a:cubicBezTo>
                      <a:close/>
                    </a:path>
                  </a:pathLst>
                </a:custGeom>
                <a:solidFill>
                  <a:srgbClr val="EEF8FE"/>
                </a:solidFill>
                <a:ln w="39379" cap="flat">
                  <a:noFill/>
                  <a:prstDash val="solid"/>
                  <a:miter/>
                </a:ln>
              </p:spPr>
              <p:txBody>
                <a:bodyPr rtlCol="0" anchor="ctr"/>
                <a:lstStyle/>
                <a:p>
                  <a:endParaRPr lang="en-US"/>
                </a:p>
              </p:txBody>
            </p:sp>
            <p:sp>
              <p:nvSpPr>
                <p:cNvPr id="3821" name="Freeform: Shape 3820">
                  <a:extLst>
                    <a:ext uri="{FF2B5EF4-FFF2-40B4-BE49-F238E27FC236}">
                      <a16:creationId xmlns:a16="http://schemas.microsoft.com/office/drawing/2014/main" xmlns="" id="{BB951400-23C8-420B-AF9C-3C4E24EF13F3}"/>
                    </a:ext>
                  </a:extLst>
                </p:cNvPr>
                <p:cNvSpPr/>
                <p:nvPr/>
              </p:nvSpPr>
              <p:spPr>
                <a:xfrm>
                  <a:off x="13101432" y="2088262"/>
                  <a:ext cx="279265" cy="184170"/>
                </a:xfrm>
                <a:custGeom>
                  <a:avLst/>
                  <a:gdLst>
                    <a:gd name="connsiteX0" fmla="*/ 113807 w 279265"/>
                    <a:gd name="connsiteY0" fmla="*/ 2955 h 184170"/>
                    <a:gd name="connsiteX1" fmla="*/ 3502 w 279265"/>
                    <a:gd name="connsiteY1" fmla="*/ 73865 h 184170"/>
                    <a:gd name="connsiteX2" fmla="*/ 3502 w 279265"/>
                    <a:gd name="connsiteY2" fmla="*/ 81744 h 184170"/>
                    <a:gd name="connsiteX3" fmla="*/ 137444 w 279265"/>
                    <a:gd name="connsiteY3" fmla="*/ 168413 h 184170"/>
                    <a:gd name="connsiteX4" fmla="*/ 153202 w 279265"/>
                    <a:gd name="connsiteY4" fmla="*/ 184171 h 184170"/>
                    <a:gd name="connsiteX5" fmla="*/ 168960 w 279265"/>
                    <a:gd name="connsiteY5" fmla="*/ 176292 h 184170"/>
                    <a:gd name="connsiteX6" fmla="*/ 184718 w 279265"/>
                    <a:gd name="connsiteY6" fmla="*/ 113260 h 184170"/>
                    <a:gd name="connsiteX7" fmla="*/ 267447 w 279265"/>
                    <a:gd name="connsiteY7" fmla="*/ 113260 h 184170"/>
                    <a:gd name="connsiteX8" fmla="*/ 271387 w 279265"/>
                    <a:gd name="connsiteY8" fmla="*/ 113260 h 184170"/>
                    <a:gd name="connsiteX9" fmla="*/ 279266 w 279265"/>
                    <a:gd name="connsiteY9" fmla="*/ 105381 h 184170"/>
                    <a:gd name="connsiteX10" fmla="*/ 275326 w 279265"/>
                    <a:gd name="connsiteY10" fmla="*/ 97502 h 184170"/>
                    <a:gd name="connsiteX11" fmla="*/ 125626 w 279265"/>
                    <a:gd name="connsiteY11" fmla="*/ 2955 h 184170"/>
                    <a:gd name="connsiteX12" fmla="*/ 113807 w 279265"/>
                    <a:gd name="connsiteY12" fmla="*/ 2955 h 184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9265" h="184170">
                      <a:moveTo>
                        <a:pt x="113807" y="2955"/>
                      </a:moveTo>
                      <a:cubicBezTo>
                        <a:pt x="113807" y="2955"/>
                        <a:pt x="66534" y="22652"/>
                        <a:pt x="3502" y="73865"/>
                      </a:cubicBezTo>
                      <a:cubicBezTo>
                        <a:pt x="3502" y="73865"/>
                        <a:pt x="-4377" y="77805"/>
                        <a:pt x="3502" y="81744"/>
                      </a:cubicBezTo>
                      <a:cubicBezTo>
                        <a:pt x="7441" y="81744"/>
                        <a:pt x="86231" y="109321"/>
                        <a:pt x="137444" y="168413"/>
                      </a:cubicBezTo>
                      <a:cubicBezTo>
                        <a:pt x="137444" y="168413"/>
                        <a:pt x="149263" y="184171"/>
                        <a:pt x="153202" y="184171"/>
                      </a:cubicBezTo>
                      <a:cubicBezTo>
                        <a:pt x="157142" y="180231"/>
                        <a:pt x="168960" y="176292"/>
                        <a:pt x="168960" y="176292"/>
                      </a:cubicBezTo>
                      <a:cubicBezTo>
                        <a:pt x="168960" y="176292"/>
                        <a:pt x="157142" y="136897"/>
                        <a:pt x="184718" y="113260"/>
                      </a:cubicBezTo>
                      <a:cubicBezTo>
                        <a:pt x="216234" y="89623"/>
                        <a:pt x="247750" y="89623"/>
                        <a:pt x="267447" y="113260"/>
                      </a:cubicBezTo>
                      <a:cubicBezTo>
                        <a:pt x="267447" y="113260"/>
                        <a:pt x="271387" y="113260"/>
                        <a:pt x="271387" y="113260"/>
                      </a:cubicBezTo>
                      <a:cubicBezTo>
                        <a:pt x="271387" y="113260"/>
                        <a:pt x="279266" y="105381"/>
                        <a:pt x="279266" y="105381"/>
                      </a:cubicBezTo>
                      <a:cubicBezTo>
                        <a:pt x="279266" y="105381"/>
                        <a:pt x="279266" y="101442"/>
                        <a:pt x="275326" y="97502"/>
                      </a:cubicBezTo>
                      <a:cubicBezTo>
                        <a:pt x="271387" y="93563"/>
                        <a:pt x="200476" y="18713"/>
                        <a:pt x="125626" y="2955"/>
                      </a:cubicBezTo>
                      <a:cubicBezTo>
                        <a:pt x="129565" y="-985"/>
                        <a:pt x="121686" y="-985"/>
                        <a:pt x="113807" y="2955"/>
                      </a:cubicBezTo>
                      <a:close/>
                    </a:path>
                  </a:pathLst>
                </a:custGeom>
                <a:solidFill>
                  <a:srgbClr val="EEF8FE"/>
                </a:solidFill>
                <a:ln w="39379" cap="flat">
                  <a:noFill/>
                  <a:prstDash val="solid"/>
                  <a:miter/>
                </a:ln>
              </p:spPr>
              <p:txBody>
                <a:bodyPr rtlCol="0" anchor="ctr"/>
                <a:lstStyle/>
                <a:p>
                  <a:endParaRPr lang="en-US"/>
                </a:p>
              </p:txBody>
            </p:sp>
            <p:sp>
              <p:nvSpPr>
                <p:cNvPr id="3822" name="Freeform: Shape 3821">
                  <a:extLst>
                    <a:ext uri="{FF2B5EF4-FFF2-40B4-BE49-F238E27FC236}">
                      <a16:creationId xmlns:a16="http://schemas.microsoft.com/office/drawing/2014/main" xmlns="" id="{A8EBE66A-88AC-42F0-AF13-3C91C41A52EE}"/>
                    </a:ext>
                  </a:extLst>
                </p:cNvPr>
                <p:cNvSpPr/>
                <p:nvPr/>
              </p:nvSpPr>
              <p:spPr>
                <a:xfrm>
                  <a:off x="12938518" y="2216965"/>
                  <a:ext cx="286351" cy="228805"/>
                </a:xfrm>
                <a:custGeom>
                  <a:avLst/>
                  <a:gdLst>
                    <a:gd name="connsiteX0" fmla="*/ 284600 w 286351"/>
                    <a:gd name="connsiteY0" fmla="*/ 63347 h 228805"/>
                    <a:gd name="connsiteX1" fmla="*/ 217629 w 286351"/>
                    <a:gd name="connsiteY1" fmla="*/ 4255 h 228805"/>
                    <a:gd name="connsiteX2" fmla="*/ 178234 w 286351"/>
                    <a:gd name="connsiteY2" fmla="*/ 8194 h 228805"/>
                    <a:gd name="connsiteX3" fmla="*/ 36413 w 286351"/>
                    <a:gd name="connsiteY3" fmla="*/ 118500 h 228805"/>
                    <a:gd name="connsiteX4" fmla="*/ 958 w 286351"/>
                    <a:gd name="connsiteY4" fmla="*/ 161834 h 228805"/>
                    <a:gd name="connsiteX5" fmla="*/ 52171 w 286351"/>
                    <a:gd name="connsiteY5" fmla="*/ 216987 h 228805"/>
                    <a:gd name="connsiteX6" fmla="*/ 67929 w 286351"/>
                    <a:gd name="connsiteY6" fmla="*/ 228805 h 228805"/>
                    <a:gd name="connsiteX7" fmla="*/ 154597 w 286351"/>
                    <a:gd name="connsiteY7" fmla="*/ 165773 h 228805"/>
                    <a:gd name="connsiteX8" fmla="*/ 154597 w 286351"/>
                    <a:gd name="connsiteY8" fmla="*/ 161834 h 228805"/>
                    <a:gd name="connsiteX9" fmla="*/ 178234 w 286351"/>
                    <a:gd name="connsiteY9" fmla="*/ 102742 h 228805"/>
                    <a:gd name="connsiteX10" fmla="*/ 245206 w 286351"/>
                    <a:gd name="connsiteY10" fmla="*/ 94863 h 228805"/>
                    <a:gd name="connsiteX11" fmla="*/ 249145 w 286351"/>
                    <a:gd name="connsiteY11" fmla="*/ 94863 h 228805"/>
                    <a:gd name="connsiteX12" fmla="*/ 284600 w 286351"/>
                    <a:gd name="connsiteY12" fmla="*/ 67286 h 228805"/>
                    <a:gd name="connsiteX13" fmla="*/ 284600 w 286351"/>
                    <a:gd name="connsiteY13" fmla="*/ 63347 h 22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6351" h="228805">
                      <a:moveTo>
                        <a:pt x="284600" y="63347"/>
                      </a:moveTo>
                      <a:cubicBezTo>
                        <a:pt x="284600" y="63347"/>
                        <a:pt x="237327" y="12134"/>
                        <a:pt x="217629" y="4255"/>
                      </a:cubicBezTo>
                      <a:cubicBezTo>
                        <a:pt x="217629" y="4255"/>
                        <a:pt x="197932" y="-7564"/>
                        <a:pt x="178234" y="8194"/>
                      </a:cubicBezTo>
                      <a:cubicBezTo>
                        <a:pt x="178234" y="8194"/>
                        <a:pt x="95505" y="79105"/>
                        <a:pt x="36413" y="118500"/>
                      </a:cubicBezTo>
                      <a:cubicBezTo>
                        <a:pt x="36413" y="118500"/>
                        <a:pt x="-6921" y="150015"/>
                        <a:pt x="958" y="161834"/>
                      </a:cubicBezTo>
                      <a:cubicBezTo>
                        <a:pt x="12776" y="173652"/>
                        <a:pt x="40352" y="201229"/>
                        <a:pt x="52171" y="216987"/>
                      </a:cubicBezTo>
                      <a:cubicBezTo>
                        <a:pt x="52171" y="216987"/>
                        <a:pt x="60050" y="228805"/>
                        <a:pt x="67929" y="228805"/>
                      </a:cubicBezTo>
                      <a:cubicBezTo>
                        <a:pt x="75808" y="228805"/>
                        <a:pt x="154597" y="165773"/>
                        <a:pt x="154597" y="165773"/>
                      </a:cubicBezTo>
                      <a:cubicBezTo>
                        <a:pt x="154597" y="165773"/>
                        <a:pt x="158537" y="165773"/>
                        <a:pt x="154597" y="161834"/>
                      </a:cubicBezTo>
                      <a:cubicBezTo>
                        <a:pt x="154597" y="157894"/>
                        <a:pt x="146718" y="122439"/>
                        <a:pt x="178234" y="102742"/>
                      </a:cubicBezTo>
                      <a:cubicBezTo>
                        <a:pt x="205811" y="83044"/>
                        <a:pt x="229448" y="86984"/>
                        <a:pt x="245206" y="94863"/>
                      </a:cubicBezTo>
                      <a:cubicBezTo>
                        <a:pt x="245206" y="94863"/>
                        <a:pt x="245206" y="94863"/>
                        <a:pt x="249145" y="94863"/>
                      </a:cubicBezTo>
                      <a:cubicBezTo>
                        <a:pt x="249145" y="94863"/>
                        <a:pt x="284600" y="67286"/>
                        <a:pt x="284600" y="67286"/>
                      </a:cubicBezTo>
                      <a:cubicBezTo>
                        <a:pt x="284600" y="67286"/>
                        <a:pt x="288540" y="67286"/>
                        <a:pt x="284600" y="63347"/>
                      </a:cubicBezTo>
                      <a:close/>
                    </a:path>
                  </a:pathLst>
                </a:custGeom>
                <a:solidFill>
                  <a:srgbClr val="EEF8FE"/>
                </a:solidFill>
                <a:ln w="39379" cap="flat">
                  <a:noFill/>
                  <a:prstDash val="solid"/>
                  <a:miter/>
                </a:ln>
              </p:spPr>
              <p:txBody>
                <a:bodyPr rtlCol="0" anchor="ctr"/>
                <a:lstStyle/>
                <a:p>
                  <a:endParaRPr lang="en-US"/>
                </a:p>
              </p:txBody>
            </p:sp>
            <p:sp>
              <p:nvSpPr>
                <p:cNvPr id="3823" name="Freeform: Shape 3822">
                  <a:extLst>
                    <a:ext uri="{FF2B5EF4-FFF2-40B4-BE49-F238E27FC236}">
                      <a16:creationId xmlns:a16="http://schemas.microsoft.com/office/drawing/2014/main" xmlns="" id="{44ABF1BD-FD48-42CC-BD78-500F59699486}"/>
                    </a:ext>
                  </a:extLst>
                </p:cNvPr>
                <p:cNvSpPr/>
                <p:nvPr/>
              </p:nvSpPr>
              <p:spPr>
                <a:xfrm>
                  <a:off x="13294029" y="2350120"/>
                  <a:ext cx="35455" cy="12921"/>
                </a:xfrm>
                <a:custGeom>
                  <a:avLst/>
                  <a:gdLst>
                    <a:gd name="connsiteX0" fmla="*/ 7879 w 35455"/>
                    <a:gd name="connsiteY0" fmla="*/ 1103 h 12921"/>
                    <a:gd name="connsiteX1" fmla="*/ 27576 w 35455"/>
                    <a:gd name="connsiteY1" fmla="*/ 5043 h 12921"/>
                    <a:gd name="connsiteX2" fmla="*/ 35455 w 35455"/>
                    <a:gd name="connsiteY2" fmla="*/ 12922 h 12921"/>
                    <a:gd name="connsiteX3" fmla="*/ 23637 w 35455"/>
                    <a:gd name="connsiteY3" fmla="*/ 5043 h 12921"/>
                    <a:gd name="connsiteX4" fmla="*/ 23637 w 35455"/>
                    <a:gd name="connsiteY4" fmla="*/ 5043 h 12921"/>
                    <a:gd name="connsiteX5" fmla="*/ 19697 w 35455"/>
                    <a:gd name="connsiteY5" fmla="*/ 5043 h 12921"/>
                    <a:gd name="connsiteX6" fmla="*/ 11818 w 35455"/>
                    <a:gd name="connsiteY6" fmla="*/ 5043 h 12921"/>
                    <a:gd name="connsiteX7" fmla="*/ 11818 w 35455"/>
                    <a:gd name="connsiteY7" fmla="*/ 5043 h 12921"/>
                    <a:gd name="connsiteX8" fmla="*/ 11818 w 35455"/>
                    <a:gd name="connsiteY8" fmla="*/ 5043 h 12921"/>
                    <a:gd name="connsiteX9" fmla="*/ 11818 w 35455"/>
                    <a:gd name="connsiteY9" fmla="*/ 5043 h 12921"/>
                    <a:gd name="connsiteX10" fmla="*/ 0 w 35455"/>
                    <a:gd name="connsiteY10" fmla="*/ 12922 h 12921"/>
                    <a:gd name="connsiteX11" fmla="*/ 0 w 35455"/>
                    <a:gd name="connsiteY11" fmla="*/ 8982 h 12921"/>
                    <a:gd name="connsiteX12" fmla="*/ 7879 w 35455"/>
                    <a:gd name="connsiteY12" fmla="*/ 1103 h 12921"/>
                    <a:gd name="connsiteX13" fmla="*/ 7879 w 35455"/>
                    <a:gd name="connsiteY13" fmla="*/ 1103 h 12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455" h="12921">
                      <a:moveTo>
                        <a:pt x="7879" y="1103"/>
                      </a:moveTo>
                      <a:cubicBezTo>
                        <a:pt x="19697" y="-2836"/>
                        <a:pt x="27576" y="5043"/>
                        <a:pt x="27576" y="5043"/>
                      </a:cubicBezTo>
                      <a:lnTo>
                        <a:pt x="35455" y="12922"/>
                      </a:lnTo>
                      <a:lnTo>
                        <a:pt x="23637" y="5043"/>
                      </a:lnTo>
                      <a:lnTo>
                        <a:pt x="23637" y="5043"/>
                      </a:lnTo>
                      <a:cubicBezTo>
                        <a:pt x="23637" y="5043"/>
                        <a:pt x="19697" y="5043"/>
                        <a:pt x="19697" y="5043"/>
                      </a:cubicBezTo>
                      <a:cubicBezTo>
                        <a:pt x="15758" y="5043"/>
                        <a:pt x="11818" y="5043"/>
                        <a:pt x="11818" y="5043"/>
                      </a:cubicBezTo>
                      <a:cubicBezTo>
                        <a:pt x="11818" y="5043"/>
                        <a:pt x="11818" y="5043"/>
                        <a:pt x="11818" y="5043"/>
                      </a:cubicBezTo>
                      <a:lnTo>
                        <a:pt x="11818" y="5043"/>
                      </a:lnTo>
                      <a:lnTo>
                        <a:pt x="11818" y="5043"/>
                      </a:lnTo>
                      <a:lnTo>
                        <a:pt x="0" y="12922"/>
                      </a:lnTo>
                      <a:cubicBezTo>
                        <a:pt x="0" y="12922"/>
                        <a:pt x="0" y="12922"/>
                        <a:pt x="0" y="8982"/>
                      </a:cubicBezTo>
                      <a:cubicBezTo>
                        <a:pt x="0" y="5043"/>
                        <a:pt x="7879" y="1103"/>
                        <a:pt x="7879" y="1103"/>
                      </a:cubicBezTo>
                      <a:lnTo>
                        <a:pt x="7879" y="1103"/>
                      </a:lnTo>
                      <a:close/>
                    </a:path>
                  </a:pathLst>
                </a:custGeom>
                <a:solidFill>
                  <a:srgbClr val="AFCADA"/>
                </a:solidFill>
                <a:ln w="39379" cap="flat">
                  <a:noFill/>
                  <a:prstDash val="solid"/>
                  <a:miter/>
                </a:ln>
              </p:spPr>
              <p:txBody>
                <a:bodyPr rtlCol="0" anchor="ctr"/>
                <a:lstStyle/>
                <a:p>
                  <a:endParaRPr lang="en-US"/>
                </a:p>
              </p:txBody>
            </p:sp>
            <p:sp>
              <p:nvSpPr>
                <p:cNvPr id="3824" name="Freeform: Shape 3823">
                  <a:extLst>
                    <a:ext uri="{FF2B5EF4-FFF2-40B4-BE49-F238E27FC236}">
                      <a16:creationId xmlns:a16="http://schemas.microsoft.com/office/drawing/2014/main" xmlns="" id="{37FA669D-0251-4E8A-8041-49DCFF798F10}"/>
                    </a:ext>
                  </a:extLst>
                </p:cNvPr>
                <p:cNvSpPr/>
                <p:nvPr/>
              </p:nvSpPr>
              <p:spPr>
                <a:xfrm>
                  <a:off x="13116752" y="2528500"/>
                  <a:ext cx="59092" cy="47273"/>
                </a:xfrm>
                <a:custGeom>
                  <a:avLst/>
                  <a:gdLst>
                    <a:gd name="connsiteX0" fmla="*/ 0 w 59092"/>
                    <a:gd name="connsiteY0" fmla="*/ 0 h 47273"/>
                    <a:gd name="connsiteX1" fmla="*/ 3939 w 59092"/>
                    <a:gd name="connsiteY1" fmla="*/ 0 h 47273"/>
                    <a:gd name="connsiteX2" fmla="*/ 11818 w 59092"/>
                    <a:gd name="connsiteY2" fmla="*/ 7879 h 47273"/>
                    <a:gd name="connsiteX3" fmla="*/ 59092 w 59092"/>
                    <a:gd name="connsiteY3" fmla="*/ 39395 h 47273"/>
                    <a:gd name="connsiteX4" fmla="*/ 47274 w 59092"/>
                    <a:gd name="connsiteY4" fmla="*/ 47274 h 47273"/>
                    <a:gd name="connsiteX5" fmla="*/ 7879 w 59092"/>
                    <a:gd name="connsiteY5" fmla="*/ 15758 h 47273"/>
                    <a:gd name="connsiteX6" fmla="*/ 0 w 59092"/>
                    <a:gd name="connsiteY6" fmla="*/ 7879 h 47273"/>
                    <a:gd name="connsiteX7" fmla="*/ 0 w 59092"/>
                    <a:gd name="connsiteY7" fmla="*/ 0 h 47273"/>
                    <a:gd name="connsiteX8" fmla="*/ 0 w 59092"/>
                    <a:gd name="connsiteY8" fmla="*/ 0 h 4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092" h="47273">
                      <a:moveTo>
                        <a:pt x="0" y="0"/>
                      </a:moveTo>
                      <a:cubicBezTo>
                        <a:pt x="0" y="0"/>
                        <a:pt x="3939" y="0"/>
                        <a:pt x="3939" y="0"/>
                      </a:cubicBezTo>
                      <a:cubicBezTo>
                        <a:pt x="3939" y="0"/>
                        <a:pt x="7879" y="3939"/>
                        <a:pt x="11818" y="7879"/>
                      </a:cubicBezTo>
                      <a:cubicBezTo>
                        <a:pt x="11818" y="7879"/>
                        <a:pt x="31516" y="19697"/>
                        <a:pt x="59092" y="39395"/>
                      </a:cubicBezTo>
                      <a:cubicBezTo>
                        <a:pt x="55153" y="43334"/>
                        <a:pt x="51213" y="43334"/>
                        <a:pt x="47274" y="47274"/>
                      </a:cubicBezTo>
                      <a:cubicBezTo>
                        <a:pt x="43334" y="43334"/>
                        <a:pt x="11818" y="19697"/>
                        <a:pt x="7879" y="15758"/>
                      </a:cubicBezTo>
                      <a:cubicBezTo>
                        <a:pt x="3939" y="11818"/>
                        <a:pt x="0" y="7879"/>
                        <a:pt x="0" y="7879"/>
                      </a:cubicBezTo>
                      <a:cubicBezTo>
                        <a:pt x="0" y="7879"/>
                        <a:pt x="0" y="3939"/>
                        <a:pt x="0" y="0"/>
                      </a:cubicBezTo>
                      <a:lnTo>
                        <a:pt x="0" y="0"/>
                      </a:lnTo>
                      <a:close/>
                    </a:path>
                  </a:pathLst>
                </a:custGeom>
                <a:solidFill>
                  <a:srgbClr val="9EB2BE"/>
                </a:solidFill>
                <a:ln w="39379" cap="flat">
                  <a:noFill/>
                  <a:prstDash val="solid"/>
                  <a:miter/>
                </a:ln>
              </p:spPr>
              <p:txBody>
                <a:bodyPr rtlCol="0" anchor="ctr"/>
                <a:lstStyle/>
                <a:p>
                  <a:endParaRPr lang="en-US"/>
                </a:p>
              </p:txBody>
            </p:sp>
            <p:sp>
              <p:nvSpPr>
                <p:cNvPr id="3825" name="Freeform: Shape 3824">
                  <a:extLst>
                    <a:ext uri="{FF2B5EF4-FFF2-40B4-BE49-F238E27FC236}">
                      <a16:creationId xmlns:a16="http://schemas.microsoft.com/office/drawing/2014/main" xmlns="" id="{2B774B6B-DD6D-4043-8921-2E68246F0A63}"/>
                    </a:ext>
                  </a:extLst>
                </p:cNvPr>
                <p:cNvSpPr/>
                <p:nvPr/>
              </p:nvSpPr>
              <p:spPr>
                <a:xfrm>
                  <a:off x="13167965" y="2567894"/>
                  <a:ext cx="7878" cy="3939"/>
                </a:xfrm>
                <a:custGeom>
                  <a:avLst/>
                  <a:gdLst>
                    <a:gd name="connsiteX0" fmla="*/ 7879 w 7878"/>
                    <a:gd name="connsiteY0" fmla="*/ 0 h 3939"/>
                    <a:gd name="connsiteX1" fmla="*/ 7879 w 7878"/>
                    <a:gd name="connsiteY1" fmla="*/ 0 h 3939"/>
                    <a:gd name="connsiteX2" fmla="*/ 0 w 7878"/>
                    <a:gd name="connsiteY2" fmla="*/ 3940 h 3939"/>
                    <a:gd name="connsiteX3" fmla="*/ 0 w 7878"/>
                    <a:gd name="connsiteY3" fmla="*/ 3940 h 3939"/>
                    <a:gd name="connsiteX4" fmla="*/ 7879 w 7878"/>
                    <a:gd name="connsiteY4" fmla="*/ 0 h 3939"/>
                    <a:gd name="connsiteX5" fmla="*/ 7879 w 7878"/>
                    <a:gd name="connsiteY5"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78" h="3939">
                      <a:moveTo>
                        <a:pt x="7879" y="0"/>
                      </a:moveTo>
                      <a:cubicBezTo>
                        <a:pt x="7879" y="0"/>
                        <a:pt x="7879" y="0"/>
                        <a:pt x="7879" y="0"/>
                      </a:cubicBezTo>
                      <a:lnTo>
                        <a:pt x="0" y="3940"/>
                      </a:lnTo>
                      <a:cubicBezTo>
                        <a:pt x="0" y="3940"/>
                        <a:pt x="0" y="3940"/>
                        <a:pt x="0" y="3940"/>
                      </a:cubicBezTo>
                      <a:cubicBezTo>
                        <a:pt x="0" y="3940"/>
                        <a:pt x="3939" y="0"/>
                        <a:pt x="7879" y="0"/>
                      </a:cubicBezTo>
                      <a:lnTo>
                        <a:pt x="7879" y="0"/>
                      </a:lnTo>
                      <a:close/>
                    </a:path>
                  </a:pathLst>
                </a:custGeom>
                <a:solidFill>
                  <a:srgbClr val="3F4D55"/>
                </a:solidFill>
                <a:ln w="39379" cap="flat">
                  <a:noFill/>
                  <a:prstDash val="solid"/>
                  <a:miter/>
                </a:ln>
              </p:spPr>
              <p:txBody>
                <a:bodyPr rtlCol="0" anchor="ctr"/>
                <a:lstStyle/>
                <a:p>
                  <a:endParaRPr lang="en-US"/>
                </a:p>
              </p:txBody>
            </p:sp>
            <p:sp>
              <p:nvSpPr>
                <p:cNvPr id="3826" name="Freeform: Shape 3825">
                  <a:extLst>
                    <a:ext uri="{FF2B5EF4-FFF2-40B4-BE49-F238E27FC236}">
                      <a16:creationId xmlns:a16="http://schemas.microsoft.com/office/drawing/2014/main" xmlns="" id="{B3791B04-3AA2-4E9E-B13E-18E370670F79}"/>
                    </a:ext>
                  </a:extLst>
                </p:cNvPr>
                <p:cNvSpPr/>
                <p:nvPr/>
              </p:nvSpPr>
              <p:spPr>
                <a:xfrm>
                  <a:off x="13104130" y="2359102"/>
                  <a:ext cx="182020" cy="165458"/>
                </a:xfrm>
                <a:custGeom>
                  <a:avLst/>
                  <a:gdLst>
                    <a:gd name="connsiteX0" fmla="*/ 182020 w 182020"/>
                    <a:gd name="connsiteY0" fmla="*/ 0 h 165458"/>
                    <a:gd name="connsiteX1" fmla="*/ 182020 w 182020"/>
                    <a:gd name="connsiteY1" fmla="*/ 0 h 165458"/>
                    <a:gd name="connsiteX2" fmla="*/ 20501 w 182020"/>
                    <a:gd name="connsiteY2" fmla="*/ 122124 h 165458"/>
                    <a:gd name="connsiteX3" fmla="*/ 20501 w 182020"/>
                    <a:gd name="connsiteY3" fmla="*/ 122124 h 165458"/>
                    <a:gd name="connsiteX4" fmla="*/ 8683 w 182020"/>
                    <a:gd name="connsiteY4" fmla="*/ 141821 h 165458"/>
                    <a:gd name="connsiteX5" fmla="*/ 8683 w 182020"/>
                    <a:gd name="connsiteY5" fmla="*/ 149700 h 165458"/>
                    <a:gd name="connsiteX6" fmla="*/ 8683 w 182020"/>
                    <a:gd name="connsiteY6" fmla="*/ 149700 h 165458"/>
                    <a:gd name="connsiteX7" fmla="*/ 16562 w 182020"/>
                    <a:gd name="connsiteY7" fmla="*/ 165458 h 165458"/>
                    <a:gd name="connsiteX8" fmla="*/ 16562 w 182020"/>
                    <a:gd name="connsiteY8" fmla="*/ 165458 h 165458"/>
                    <a:gd name="connsiteX9" fmla="*/ 16562 w 182020"/>
                    <a:gd name="connsiteY9" fmla="*/ 165458 h 165458"/>
                    <a:gd name="connsiteX10" fmla="*/ 12622 w 182020"/>
                    <a:gd name="connsiteY10" fmla="*/ 165458 h 165458"/>
                    <a:gd name="connsiteX11" fmla="*/ 804 w 182020"/>
                    <a:gd name="connsiteY11" fmla="*/ 141821 h 165458"/>
                    <a:gd name="connsiteX12" fmla="*/ 8683 w 182020"/>
                    <a:gd name="connsiteY12" fmla="*/ 122124 h 165458"/>
                    <a:gd name="connsiteX13" fmla="*/ 182020 w 182020"/>
                    <a:gd name="connsiteY13" fmla="*/ 0 h 165458"/>
                    <a:gd name="connsiteX14" fmla="*/ 182020 w 182020"/>
                    <a:gd name="connsiteY14" fmla="*/ 0 h 165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2020" h="165458">
                      <a:moveTo>
                        <a:pt x="182020" y="0"/>
                      </a:moveTo>
                      <a:cubicBezTo>
                        <a:pt x="182020" y="3939"/>
                        <a:pt x="182020" y="3939"/>
                        <a:pt x="182020" y="0"/>
                      </a:cubicBezTo>
                      <a:lnTo>
                        <a:pt x="20501" y="122124"/>
                      </a:lnTo>
                      <a:lnTo>
                        <a:pt x="20501" y="122124"/>
                      </a:lnTo>
                      <a:cubicBezTo>
                        <a:pt x="20501" y="122124"/>
                        <a:pt x="8683" y="130003"/>
                        <a:pt x="8683" y="141821"/>
                      </a:cubicBezTo>
                      <a:cubicBezTo>
                        <a:pt x="8683" y="145761"/>
                        <a:pt x="8683" y="149700"/>
                        <a:pt x="8683" y="149700"/>
                      </a:cubicBezTo>
                      <a:lnTo>
                        <a:pt x="8683" y="149700"/>
                      </a:lnTo>
                      <a:lnTo>
                        <a:pt x="16562" y="165458"/>
                      </a:lnTo>
                      <a:cubicBezTo>
                        <a:pt x="16562" y="165458"/>
                        <a:pt x="16562" y="165458"/>
                        <a:pt x="16562" y="165458"/>
                      </a:cubicBezTo>
                      <a:cubicBezTo>
                        <a:pt x="16562" y="165458"/>
                        <a:pt x="16562" y="165458"/>
                        <a:pt x="16562" y="165458"/>
                      </a:cubicBezTo>
                      <a:cubicBezTo>
                        <a:pt x="16562" y="165458"/>
                        <a:pt x="12622" y="165458"/>
                        <a:pt x="12622" y="165458"/>
                      </a:cubicBezTo>
                      <a:cubicBezTo>
                        <a:pt x="8683" y="157579"/>
                        <a:pt x="4743" y="145761"/>
                        <a:pt x="804" y="141821"/>
                      </a:cubicBezTo>
                      <a:cubicBezTo>
                        <a:pt x="-3136" y="133942"/>
                        <a:pt x="8683" y="122124"/>
                        <a:pt x="8683" y="122124"/>
                      </a:cubicBezTo>
                      <a:cubicBezTo>
                        <a:pt x="8683" y="122124"/>
                        <a:pt x="134746" y="35455"/>
                        <a:pt x="182020" y="0"/>
                      </a:cubicBezTo>
                      <a:lnTo>
                        <a:pt x="182020" y="0"/>
                      </a:lnTo>
                      <a:close/>
                    </a:path>
                  </a:pathLst>
                </a:custGeom>
                <a:solidFill>
                  <a:srgbClr val="AFCADA"/>
                </a:solidFill>
                <a:ln w="39379" cap="flat">
                  <a:noFill/>
                  <a:prstDash val="solid"/>
                  <a:miter/>
                </a:ln>
              </p:spPr>
              <p:txBody>
                <a:bodyPr rtlCol="0" anchor="ctr"/>
                <a:lstStyle/>
                <a:p>
                  <a:endParaRPr lang="en-US"/>
                </a:p>
              </p:txBody>
            </p:sp>
            <p:sp>
              <p:nvSpPr>
                <p:cNvPr id="3827" name="Freeform: Shape 3826">
                  <a:extLst>
                    <a:ext uri="{FF2B5EF4-FFF2-40B4-BE49-F238E27FC236}">
                      <a16:creationId xmlns:a16="http://schemas.microsoft.com/office/drawing/2014/main" xmlns="" id="{27EC9F38-F651-4565-8F8B-01C5427B05B8}"/>
                    </a:ext>
                  </a:extLst>
                </p:cNvPr>
                <p:cNvSpPr/>
                <p:nvPr/>
              </p:nvSpPr>
              <p:spPr>
                <a:xfrm>
                  <a:off x="13286150" y="2359102"/>
                  <a:ext cx="1750" cy="2954"/>
                </a:xfrm>
                <a:custGeom>
                  <a:avLst/>
                  <a:gdLst>
                    <a:gd name="connsiteX0" fmla="*/ 0 w 1750"/>
                    <a:gd name="connsiteY0" fmla="*/ 0 h 2954"/>
                    <a:gd name="connsiteX1" fmla="*/ 0 w 1750"/>
                    <a:gd name="connsiteY1" fmla="*/ 0 h 2954"/>
                    <a:gd name="connsiteX2" fmla="*/ 0 w 1750"/>
                    <a:gd name="connsiteY2" fmla="*/ 0 h 2954"/>
                    <a:gd name="connsiteX3" fmla="*/ 0 w 1750"/>
                    <a:gd name="connsiteY3" fmla="*/ 0 h 2954"/>
                    <a:gd name="connsiteX4" fmla="*/ 0 w 1750"/>
                    <a:gd name="connsiteY4" fmla="*/ 0 h 2954"/>
                    <a:gd name="connsiteX5" fmla="*/ 0 w 1750"/>
                    <a:gd name="connsiteY5" fmla="*/ 0 h 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50" h="2954">
                      <a:moveTo>
                        <a:pt x="0" y="0"/>
                      </a:moveTo>
                      <a:cubicBezTo>
                        <a:pt x="0" y="3939"/>
                        <a:pt x="3939" y="3939"/>
                        <a:pt x="0" y="0"/>
                      </a:cubicBezTo>
                      <a:lnTo>
                        <a:pt x="0" y="0"/>
                      </a:lnTo>
                      <a:cubicBezTo>
                        <a:pt x="0" y="3939"/>
                        <a:pt x="0" y="3939"/>
                        <a:pt x="0" y="0"/>
                      </a:cubicBezTo>
                      <a:cubicBezTo>
                        <a:pt x="0" y="0"/>
                        <a:pt x="0" y="0"/>
                        <a:pt x="0" y="0"/>
                      </a:cubicBezTo>
                      <a:lnTo>
                        <a:pt x="0" y="0"/>
                      </a:lnTo>
                      <a:close/>
                    </a:path>
                  </a:pathLst>
                </a:custGeom>
                <a:solidFill>
                  <a:srgbClr val="3F4D55"/>
                </a:solidFill>
                <a:ln w="39379" cap="flat">
                  <a:noFill/>
                  <a:prstDash val="solid"/>
                  <a:miter/>
                </a:ln>
              </p:spPr>
              <p:txBody>
                <a:bodyPr rtlCol="0" anchor="ctr"/>
                <a:lstStyle/>
                <a:p>
                  <a:endParaRPr lang="en-US"/>
                </a:p>
              </p:txBody>
            </p:sp>
            <p:sp>
              <p:nvSpPr>
                <p:cNvPr id="3828" name="Freeform: Shape 3827">
                  <a:extLst>
                    <a:ext uri="{FF2B5EF4-FFF2-40B4-BE49-F238E27FC236}">
                      <a16:creationId xmlns:a16="http://schemas.microsoft.com/office/drawing/2014/main" xmlns="" id="{E975DCB5-ABF8-4463-B02A-8D0044BBE5E9}"/>
                    </a:ext>
                  </a:extLst>
                </p:cNvPr>
                <p:cNvSpPr/>
                <p:nvPr/>
              </p:nvSpPr>
              <p:spPr>
                <a:xfrm>
                  <a:off x="13256367" y="2023813"/>
                  <a:ext cx="156829" cy="84112"/>
                </a:xfrm>
                <a:custGeom>
                  <a:avLst/>
                  <a:gdLst>
                    <a:gd name="connsiteX0" fmla="*/ 144028 w 156829"/>
                    <a:gd name="connsiteY0" fmla="*/ 433 h 84112"/>
                    <a:gd name="connsiteX1" fmla="*/ 10085 w 156829"/>
                    <a:gd name="connsiteY1" fmla="*/ 43767 h 84112"/>
                    <a:gd name="connsiteX2" fmla="*/ 2206 w 156829"/>
                    <a:gd name="connsiteY2" fmla="*/ 55586 h 84112"/>
                    <a:gd name="connsiteX3" fmla="*/ 65238 w 156829"/>
                    <a:gd name="connsiteY3" fmla="*/ 83162 h 84112"/>
                    <a:gd name="connsiteX4" fmla="*/ 144028 w 156829"/>
                    <a:gd name="connsiteY4" fmla="*/ 433 h 84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829" h="84112">
                      <a:moveTo>
                        <a:pt x="144028" y="433"/>
                      </a:moveTo>
                      <a:cubicBezTo>
                        <a:pt x="144028" y="433"/>
                        <a:pt x="84935" y="433"/>
                        <a:pt x="10085" y="43767"/>
                      </a:cubicBezTo>
                      <a:cubicBezTo>
                        <a:pt x="10085" y="43767"/>
                        <a:pt x="-5673" y="51646"/>
                        <a:pt x="2206" y="55586"/>
                      </a:cubicBezTo>
                      <a:cubicBezTo>
                        <a:pt x="10085" y="59525"/>
                        <a:pt x="53419" y="67404"/>
                        <a:pt x="65238" y="83162"/>
                      </a:cubicBezTo>
                      <a:cubicBezTo>
                        <a:pt x="77056" y="94980"/>
                        <a:pt x="195241" y="-7446"/>
                        <a:pt x="144028" y="433"/>
                      </a:cubicBezTo>
                      <a:close/>
                    </a:path>
                  </a:pathLst>
                </a:custGeom>
                <a:solidFill>
                  <a:srgbClr val="FFFFFF">
                    <a:alpha val="40000"/>
                  </a:srgbClr>
                </a:solidFill>
                <a:ln w="39379" cap="flat">
                  <a:noFill/>
                  <a:prstDash val="solid"/>
                  <a:miter/>
                </a:ln>
              </p:spPr>
              <p:txBody>
                <a:bodyPr rtlCol="0" anchor="ctr"/>
                <a:lstStyle/>
                <a:p>
                  <a:endParaRPr lang="en-US"/>
                </a:p>
              </p:txBody>
            </p:sp>
            <p:sp>
              <p:nvSpPr>
                <p:cNvPr id="3829" name="Freeform: Shape 3828">
                  <a:extLst>
                    <a:ext uri="{FF2B5EF4-FFF2-40B4-BE49-F238E27FC236}">
                      <a16:creationId xmlns:a16="http://schemas.microsoft.com/office/drawing/2014/main" xmlns="" id="{31991E57-6CCD-496F-A576-6A126FFB9F02}"/>
                    </a:ext>
                  </a:extLst>
                </p:cNvPr>
                <p:cNvSpPr/>
                <p:nvPr/>
              </p:nvSpPr>
              <p:spPr>
                <a:xfrm>
                  <a:off x="13423707" y="2035749"/>
                  <a:ext cx="35982" cy="19561"/>
                </a:xfrm>
                <a:custGeom>
                  <a:avLst/>
                  <a:gdLst>
                    <a:gd name="connsiteX0" fmla="*/ 4264 w 35982"/>
                    <a:gd name="connsiteY0" fmla="*/ 4255 h 19561"/>
                    <a:gd name="connsiteX1" fmla="*/ 35780 w 35982"/>
                    <a:gd name="connsiteY1" fmla="*/ 8194 h 19561"/>
                    <a:gd name="connsiteX2" fmla="*/ 4264 w 35982"/>
                    <a:gd name="connsiteY2" fmla="*/ 4255 h 19561"/>
                  </a:gdLst>
                  <a:ahLst/>
                  <a:cxnLst>
                    <a:cxn ang="0">
                      <a:pos x="connsiteX0" y="connsiteY0"/>
                    </a:cxn>
                    <a:cxn ang="0">
                      <a:pos x="connsiteX1" y="connsiteY1"/>
                    </a:cxn>
                    <a:cxn ang="0">
                      <a:pos x="connsiteX2" y="connsiteY2"/>
                    </a:cxn>
                  </a:cxnLst>
                  <a:rect l="l" t="t" r="r" b="b"/>
                  <a:pathLst>
                    <a:path w="35982" h="19561">
                      <a:moveTo>
                        <a:pt x="4264" y="4255"/>
                      </a:moveTo>
                      <a:cubicBezTo>
                        <a:pt x="4264" y="4255"/>
                        <a:pt x="31841" y="-7564"/>
                        <a:pt x="35780" y="8194"/>
                      </a:cubicBezTo>
                      <a:cubicBezTo>
                        <a:pt x="39720" y="23952"/>
                        <a:pt x="-15433" y="23952"/>
                        <a:pt x="4264" y="4255"/>
                      </a:cubicBezTo>
                      <a:close/>
                    </a:path>
                  </a:pathLst>
                </a:custGeom>
                <a:solidFill>
                  <a:srgbClr val="FFFFFF">
                    <a:alpha val="40000"/>
                  </a:srgbClr>
                </a:solidFill>
                <a:ln w="39379" cap="flat">
                  <a:noFill/>
                  <a:prstDash val="solid"/>
                  <a:miter/>
                </a:ln>
              </p:spPr>
              <p:txBody>
                <a:bodyPr rtlCol="0" anchor="ctr"/>
                <a:lstStyle/>
                <a:p>
                  <a:endParaRPr lang="en-US"/>
                </a:p>
              </p:txBody>
            </p:sp>
            <p:sp>
              <p:nvSpPr>
                <p:cNvPr id="3830" name="Freeform: Shape 3829">
                  <a:extLst>
                    <a:ext uri="{FF2B5EF4-FFF2-40B4-BE49-F238E27FC236}">
                      <a16:creationId xmlns:a16="http://schemas.microsoft.com/office/drawing/2014/main" xmlns="" id="{23612E97-EA2B-4285-AFA5-CC6234609F0D}"/>
                    </a:ext>
                  </a:extLst>
                </p:cNvPr>
                <p:cNvSpPr/>
                <p:nvPr/>
              </p:nvSpPr>
              <p:spPr>
                <a:xfrm>
                  <a:off x="12698711" y="2107398"/>
                  <a:ext cx="410617" cy="271401"/>
                </a:xfrm>
                <a:custGeom>
                  <a:avLst/>
                  <a:gdLst>
                    <a:gd name="connsiteX0" fmla="*/ 4395 w 410617"/>
                    <a:gd name="connsiteY0" fmla="*/ 50790 h 271401"/>
                    <a:gd name="connsiteX1" fmla="*/ 150156 w 410617"/>
                    <a:gd name="connsiteY1" fmla="*/ 3516 h 271401"/>
                    <a:gd name="connsiteX2" fmla="*/ 221067 w 410617"/>
                    <a:gd name="connsiteY2" fmla="*/ 11395 h 271401"/>
                    <a:gd name="connsiteX3" fmla="*/ 240764 w 410617"/>
                    <a:gd name="connsiteY3" fmla="*/ 19274 h 271401"/>
                    <a:gd name="connsiteX4" fmla="*/ 193491 w 410617"/>
                    <a:gd name="connsiteY4" fmla="*/ 66548 h 271401"/>
                    <a:gd name="connsiteX5" fmla="*/ 284099 w 410617"/>
                    <a:gd name="connsiteY5" fmla="*/ 149277 h 271401"/>
                    <a:gd name="connsiteX6" fmla="*/ 362888 w 410617"/>
                    <a:gd name="connsiteY6" fmla="*/ 78366 h 271401"/>
                    <a:gd name="connsiteX7" fmla="*/ 402283 w 410617"/>
                    <a:gd name="connsiteY7" fmla="*/ 98064 h 271401"/>
                    <a:gd name="connsiteX8" fmla="*/ 406223 w 410617"/>
                    <a:gd name="connsiteY8" fmla="*/ 113822 h 271401"/>
                    <a:gd name="connsiteX9" fmla="*/ 205309 w 410617"/>
                    <a:gd name="connsiteY9" fmla="*/ 267462 h 271401"/>
                    <a:gd name="connsiteX10" fmla="*/ 193491 w 410617"/>
                    <a:gd name="connsiteY10" fmla="*/ 271401 h 271401"/>
                    <a:gd name="connsiteX11" fmla="*/ 146217 w 410617"/>
                    <a:gd name="connsiteY11" fmla="*/ 247764 h 271401"/>
                    <a:gd name="connsiteX12" fmla="*/ 138338 w 410617"/>
                    <a:gd name="connsiteY12" fmla="*/ 243825 h 271401"/>
                    <a:gd name="connsiteX13" fmla="*/ 8335 w 410617"/>
                    <a:gd name="connsiteY13" fmla="*/ 78366 h 271401"/>
                    <a:gd name="connsiteX14" fmla="*/ 4395 w 410617"/>
                    <a:gd name="connsiteY14" fmla="*/ 50790 h 271401"/>
                    <a:gd name="connsiteX15" fmla="*/ 4395 w 410617"/>
                    <a:gd name="connsiteY15" fmla="*/ 50790 h 271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0617" h="271401">
                      <a:moveTo>
                        <a:pt x="4395" y="50790"/>
                      </a:moveTo>
                      <a:cubicBezTo>
                        <a:pt x="16214" y="42911"/>
                        <a:pt x="150156" y="3516"/>
                        <a:pt x="150156" y="3516"/>
                      </a:cubicBezTo>
                      <a:cubicBezTo>
                        <a:pt x="150156" y="3516"/>
                        <a:pt x="185612" y="-8302"/>
                        <a:pt x="221067" y="11395"/>
                      </a:cubicBezTo>
                      <a:cubicBezTo>
                        <a:pt x="225006" y="15335"/>
                        <a:pt x="232885" y="15335"/>
                        <a:pt x="240764" y="19274"/>
                      </a:cubicBezTo>
                      <a:cubicBezTo>
                        <a:pt x="232885" y="31093"/>
                        <a:pt x="221067" y="46851"/>
                        <a:pt x="193491" y="66548"/>
                      </a:cubicBezTo>
                      <a:lnTo>
                        <a:pt x="284099" y="149277"/>
                      </a:lnTo>
                      <a:cubicBezTo>
                        <a:pt x="284099" y="149277"/>
                        <a:pt x="327433" y="133519"/>
                        <a:pt x="362888" y="78366"/>
                      </a:cubicBezTo>
                      <a:cubicBezTo>
                        <a:pt x="386525" y="90185"/>
                        <a:pt x="402283" y="98064"/>
                        <a:pt x="402283" y="98064"/>
                      </a:cubicBezTo>
                      <a:cubicBezTo>
                        <a:pt x="402283" y="98064"/>
                        <a:pt x="418041" y="105943"/>
                        <a:pt x="406223" y="113822"/>
                      </a:cubicBezTo>
                      <a:lnTo>
                        <a:pt x="205309" y="267462"/>
                      </a:lnTo>
                      <a:cubicBezTo>
                        <a:pt x="205309" y="267462"/>
                        <a:pt x="201369" y="271401"/>
                        <a:pt x="193491" y="271401"/>
                      </a:cubicBezTo>
                      <a:cubicBezTo>
                        <a:pt x="185612" y="267462"/>
                        <a:pt x="154096" y="251704"/>
                        <a:pt x="146217" y="247764"/>
                      </a:cubicBezTo>
                      <a:cubicBezTo>
                        <a:pt x="146217" y="247764"/>
                        <a:pt x="142277" y="243825"/>
                        <a:pt x="138338" y="243825"/>
                      </a:cubicBezTo>
                      <a:cubicBezTo>
                        <a:pt x="134398" y="239885"/>
                        <a:pt x="8335" y="78366"/>
                        <a:pt x="8335" y="78366"/>
                      </a:cubicBezTo>
                      <a:cubicBezTo>
                        <a:pt x="8335" y="78366"/>
                        <a:pt x="-7423" y="58669"/>
                        <a:pt x="4395" y="50790"/>
                      </a:cubicBezTo>
                      <a:lnTo>
                        <a:pt x="4395" y="50790"/>
                      </a:lnTo>
                      <a:close/>
                    </a:path>
                  </a:pathLst>
                </a:custGeom>
                <a:solidFill>
                  <a:srgbClr val="C9D5DC"/>
                </a:solidFill>
                <a:ln w="39379" cap="flat">
                  <a:noFill/>
                  <a:prstDash val="solid"/>
                  <a:miter/>
                </a:ln>
              </p:spPr>
              <p:txBody>
                <a:bodyPr rtlCol="0" anchor="ctr"/>
                <a:lstStyle/>
                <a:p>
                  <a:endParaRPr lang="en-US"/>
                </a:p>
              </p:txBody>
            </p:sp>
            <p:sp>
              <p:nvSpPr>
                <p:cNvPr id="3831" name="Freeform: Shape 3830">
                  <a:extLst>
                    <a:ext uri="{FF2B5EF4-FFF2-40B4-BE49-F238E27FC236}">
                      <a16:creationId xmlns:a16="http://schemas.microsoft.com/office/drawing/2014/main" xmlns="" id="{4403115F-B130-4884-80F4-E0E18D532E88}"/>
                    </a:ext>
                  </a:extLst>
                </p:cNvPr>
                <p:cNvSpPr/>
                <p:nvPr/>
              </p:nvSpPr>
              <p:spPr>
                <a:xfrm>
                  <a:off x="12699167" y="2107398"/>
                  <a:ext cx="405766" cy="277091"/>
                </a:xfrm>
                <a:custGeom>
                  <a:avLst/>
                  <a:gdLst>
                    <a:gd name="connsiteX0" fmla="*/ 3939 w 405766"/>
                    <a:gd name="connsiteY0" fmla="*/ 50790 h 277091"/>
                    <a:gd name="connsiteX1" fmla="*/ 3939 w 405766"/>
                    <a:gd name="connsiteY1" fmla="*/ 50790 h 277091"/>
                    <a:gd name="connsiteX2" fmla="*/ 3939 w 405766"/>
                    <a:gd name="connsiteY2" fmla="*/ 50790 h 277091"/>
                    <a:gd name="connsiteX3" fmla="*/ 82729 w 405766"/>
                    <a:gd name="connsiteY3" fmla="*/ 23214 h 277091"/>
                    <a:gd name="connsiteX4" fmla="*/ 145761 w 405766"/>
                    <a:gd name="connsiteY4" fmla="*/ 3516 h 277091"/>
                    <a:gd name="connsiteX5" fmla="*/ 145761 w 405766"/>
                    <a:gd name="connsiteY5" fmla="*/ 3516 h 277091"/>
                    <a:gd name="connsiteX6" fmla="*/ 216672 w 405766"/>
                    <a:gd name="connsiteY6" fmla="*/ 11395 h 277091"/>
                    <a:gd name="connsiteX7" fmla="*/ 236369 w 405766"/>
                    <a:gd name="connsiteY7" fmla="*/ 19274 h 277091"/>
                    <a:gd name="connsiteX8" fmla="*/ 236369 w 405766"/>
                    <a:gd name="connsiteY8" fmla="*/ 19274 h 277091"/>
                    <a:gd name="connsiteX9" fmla="*/ 236369 w 405766"/>
                    <a:gd name="connsiteY9" fmla="*/ 19274 h 277091"/>
                    <a:gd name="connsiteX10" fmla="*/ 189095 w 405766"/>
                    <a:gd name="connsiteY10" fmla="*/ 66548 h 277091"/>
                    <a:gd name="connsiteX11" fmla="*/ 189095 w 405766"/>
                    <a:gd name="connsiteY11" fmla="*/ 66548 h 277091"/>
                    <a:gd name="connsiteX12" fmla="*/ 189095 w 405766"/>
                    <a:gd name="connsiteY12" fmla="*/ 66548 h 277091"/>
                    <a:gd name="connsiteX13" fmla="*/ 279703 w 405766"/>
                    <a:gd name="connsiteY13" fmla="*/ 149277 h 277091"/>
                    <a:gd name="connsiteX14" fmla="*/ 279703 w 405766"/>
                    <a:gd name="connsiteY14" fmla="*/ 149277 h 277091"/>
                    <a:gd name="connsiteX15" fmla="*/ 279703 w 405766"/>
                    <a:gd name="connsiteY15" fmla="*/ 149277 h 277091"/>
                    <a:gd name="connsiteX16" fmla="*/ 279703 w 405766"/>
                    <a:gd name="connsiteY16" fmla="*/ 149277 h 277091"/>
                    <a:gd name="connsiteX17" fmla="*/ 283643 w 405766"/>
                    <a:gd name="connsiteY17" fmla="*/ 149277 h 277091"/>
                    <a:gd name="connsiteX18" fmla="*/ 358493 w 405766"/>
                    <a:gd name="connsiteY18" fmla="*/ 82306 h 277091"/>
                    <a:gd name="connsiteX19" fmla="*/ 358493 w 405766"/>
                    <a:gd name="connsiteY19" fmla="*/ 82306 h 277091"/>
                    <a:gd name="connsiteX20" fmla="*/ 397888 w 405766"/>
                    <a:gd name="connsiteY20" fmla="*/ 102003 h 277091"/>
                    <a:gd name="connsiteX21" fmla="*/ 397888 w 405766"/>
                    <a:gd name="connsiteY21" fmla="*/ 102003 h 277091"/>
                    <a:gd name="connsiteX22" fmla="*/ 397888 w 405766"/>
                    <a:gd name="connsiteY22" fmla="*/ 102003 h 277091"/>
                    <a:gd name="connsiteX23" fmla="*/ 405767 w 405766"/>
                    <a:gd name="connsiteY23" fmla="*/ 109882 h 277091"/>
                    <a:gd name="connsiteX24" fmla="*/ 405767 w 405766"/>
                    <a:gd name="connsiteY24" fmla="*/ 113822 h 277091"/>
                    <a:gd name="connsiteX25" fmla="*/ 401827 w 405766"/>
                    <a:gd name="connsiteY25" fmla="*/ 121701 h 277091"/>
                    <a:gd name="connsiteX26" fmla="*/ 401827 w 405766"/>
                    <a:gd name="connsiteY26" fmla="*/ 121701 h 277091"/>
                    <a:gd name="connsiteX27" fmla="*/ 200914 w 405766"/>
                    <a:gd name="connsiteY27" fmla="*/ 275341 h 277091"/>
                    <a:gd name="connsiteX28" fmla="*/ 200914 w 405766"/>
                    <a:gd name="connsiteY28" fmla="*/ 275341 h 277091"/>
                    <a:gd name="connsiteX29" fmla="*/ 200914 w 405766"/>
                    <a:gd name="connsiteY29" fmla="*/ 275341 h 277091"/>
                    <a:gd name="connsiteX30" fmla="*/ 200914 w 405766"/>
                    <a:gd name="connsiteY30" fmla="*/ 275341 h 277091"/>
                    <a:gd name="connsiteX31" fmla="*/ 189095 w 405766"/>
                    <a:gd name="connsiteY31" fmla="*/ 275341 h 277091"/>
                    <a:gd name="connsiteX32" fmla="*/ 165458 w 405766"/>
                    <a:gd name="connsiteY32" fmla="*/ 263522 h 277091"/>
                    <a:gd name="connsiteX33" fmla="*/ 149700 w 405766"/>
                    <a:gd name="connsiteY33" fmla="*/ 255643 h 277091"/>
                    <a:gd name="connsiteX34" fmla="*/ 137882 w 405766"/>
                    <a:gd name="connsiteY34" fmla="*/ 251704 h 277091"/>
                    <a:gd name="connsiteX35" fmla="*/ 137882 w 405766"/>
                    <a:gd name="connsiteY35" fmla="*/ 251704 h 277091"/>
                    <a:gd name="connsiteX36" fmla="*/ 130003 w 405766"/>
                    <a:gd name="connsiteY36" fmla="*/ 247764 h 277091"/>
                    <a:gd name="connsiteX37" fmla="*/ 130003 w 405766"/>
                    <a:gd name="connsiteY37" fmla="*/ 247764 h 277091"/>
                    <a:gd name="connsiteX38" fmla="*/ 7879 w 405766"/>
                    <a:gd name="connsiteY38" fmla="*/ 78366 h 277091"/>
                    <a:gd name="connsiteX39" fmla="*/ 7879 w 405766"/>
                    <a:gd name="connsiteY39" fmla="*/ 78366 h 277091"/>
                    <a:gd name="connsiteX40" fmla="*/ 3939 w 405766"/>
                    <a:gd name="connsiteY40" fmla="*/ 70487 h 277091"/>
                    <a:gd name="connsiteX41" fmla="*/ 0 w 405766"/>
                    <a:gd name="connsiteY41" fmla="*/ 58669 h 277091"/>
                    <a:gd name="connsiteX42" fmla="*/ 3939 w 405766"/>
                    <a:gd name="connsiteY42" fmla="*/ 50790 h 277091"/>
                    <a:gd name="connsiteX43" fmla="*/ 3939 w 405766"/>
                    <a:gd name="connsiteY43" fmla="*/ 50790 h 277091"/>
                    <a:gd name="connsiteX44" fmla="*/ 3939 w 405766"/>
                    <a:gd name="connsiteY44" fmla="*/ 50790 h 277091"/>
                    <a:gd name="connsiteX45" fmla="*/ 0 w 405766"/>
                    <a:gd name="connsiteY45" fmla="*/ 58669 h 277091"/>
                    <a:gd name="connsiteX46" fmla="*/ 3939 w 405766"/>
                    <a:gd name="connsiteY46" fmla="*/ 70487 h 277091"/>
                    <a:gd name="connsiteX47" fmla="*/ 7879 w 405766"/>
                    <a:gd name="connsiteY47" fmla="*/ 74427 h 277091"/>
                    <a:gd name="connsiteX48" fmla="*/ 7879 w 405766"/>
                    <a:gd name="connsiteY48" fmla="*/ 74427 h 277091"/>
                    <a:gd name="connsiteX49" fmla="*/ 7879 w 405766"/>
                    <a:gd name="connsiteY49" fmla="*/ 74427 h 277091"/>
                    <a:gd name="connsiteX50" fmla="*/ 7879 w 405766"/>
                    <a:gd name="connsiteY50" fmla="*/ 74427 h 277091"/>
                    <a:gd name="connsiteX51" fmla="*/ 11818 w 405766"/>
                    <a:gd name="connsiteY51" fmla="*/ 82306 h 277091"/>
                    <a:gd name="connsiteX52" fmla="*/ 82729 w 405766"/>
                    <a:gd name="connsiteY52" fmla="*/ 172914 h 277091"/>
                    <a:gd name="connsiteX53" fmla="*/ 118185 w 405766"/>
                    <a:gd name="connsiteY53" fmla="*/ 220188 h 277091"/>
                    <a:gd name="connsiteX54" fmla="*/ 130003 w 405766"/>
                    <a:gd name="connsiteY54" fmla="*/ 235946 h 277091"/>
                    <a:gd name="connsiteX55" fmla="*/ 133942 w 405766"/>
                    <a:gd name="connsiteY55" fmla="*/ 239885 h 277091"/>
                    <a:gd name="connsiteX56" fmla="*/ 133942 w 405766"/>
                    <a:gd name="connsiteY56" fmla="*/ 239885 h 277091"/>
                    <a:gd name="connsiteX57" fmla="*/ 133942 w 405766"/>
                    <a:gd name="connsiteY57" fmla="*/ 239885 h 277091"/>
                    <a:gd name="connsiteX58" fmla="*/ 137882 w 405766"/>
                    <a:gd name="connsiteY58" fmla="*/ 243825 h 277091"/>
                    <a:gd name="connsiteX59" fmla="*/ 141821 w 405766"/>
                    <a:gd name="connsiteY59" fmla="*/ 243825 h 277091"/>
                    <a:gd name="connsiteX60" fmla="*/ 141821 w 405766"/>
                    <a:gd name="connsiteY60" fmla="*/ 243825 h 277091"/>
                    <a:gd name="connsiteX61" fmla="*/ 141821 w 405766"/>
                    <a:gd name="connsiteY61" fmla="*/ 243825 h 277091"/>
                    <a:gd name="connsiteX62" fmla="*/ 141821 w 405766"/>
                    <a:gd name="connsiteY62" fmla="*/ 243825 h 277091"/>
                    <a:gd name="connsiteX63" fmla="*/ 153640 w 405766"/>
                    <a:gd name="connsiteY63" fmla="*/ 247764 h 277091"/>
                    <a:gd name="connsiteX64" fmla="*/ 173337 w 405766"/>
                    <a:gd name="connsiteY64" fmla="*/ 259583 h 277091"/>
                    <a:gd name="connsiteX65" fmla="*/ 189095 w 405766"/>
                    <a:gd name="connsiteY65" fmla="*/ 267462 h 277091"/>
                    <a:gd name="connsiteX66" fmla="*/ 200914 w 405766"/>
                    <a:gd name="connsiteY66" fmla="*/ 267462 h 277091"/>
                    <a:gd name="connsiteX67" fmla="*/ 200914 w 405766"/>
                    <a:gd name="connsiteY67" fmla="*/ 267462 h 277091"/>
                    <a:gd name="connsiteX68" fmla="*/ 200914 w 405766"/>
                    <a:gd name="connsiteY68" fmla="*/ 267462 h 277091"/>
                    <a:gd name="connsiteX69" fmla="*/ 200914 w 405766"/>
                    <a:gd name="connsiteY69" fmla="*/ 267462 h 277091"/>
                    <a:gd name="connsiteX70" fmla="*/ 200914 w 405766"/>
                    <a:gd name="connsiteY70" fmla="*/ 267462 h 277091"/>
                    <a:gd name="connsiteX71" fmla="*/ 401827 w 405766"/>
                    <a:gd name="connsiteY71" fmla="*/ 113822 h 277091"/>
                    <a:gd name="connsiteX72" fmla="*/ 401827 w 405766"/>
                    <a:gd name="connsiteY72" fmla="*/ 113822 h 277091"/>
                    <a:gd name="connsiteX73" fmla="*/ 401827 w 405766"/>
                    <a:gd name="connsiteY73" fmla="*/ 113822 h 277091"/>
                    <a:gd name="connsiteX74" fmla="*/ 405767 w 405766"/>
                    <a:gd name="connsiteY74" fmla="*/ 109882 h 277091"/>
                    <a:gd name="connsiteX75" fmla="*/ 405767 w 405766"/>
                    <a:gd name="connsiteY75" fmla="*/ 105943 h 277091"/>
                    <a:gd name="connsiteX76" fmla="*/ 401827 w 405766"/>
                    <a:gd name="connsiteY76" fmla="*/ 102003 h 277091"/>
                    <a:gd name="connsiteX77" fmla="*/ 397888 w 405766"/>
                    <a:gd name="connsiteY77" fmla="*/ 102003 h 277091"/>
                    <a:gd name="connsiteX78" fmla="*/ 397888 w 405766"/>
                    <a:gd name="connsiteY78" fmla="*/ 102003 h 277091"/>
                    <a:gd name="connsiteX79" fmla="*/ 397888 w 405766"/>
                    <a:gd name="connsiteY79" fmla="*/ 102003 h 277091"/>
                    <a:gd name="connsiteX80" fmla="*/ 397888 w 405766"/>
                    <a:gd name="connsiteY80" fmla="*/ 102003 h 277091"/>
                    <a:gd name="connsiteX81" fmla="*/ 393948 w 405766"/>
                    <a:gd name="connsiteY81" fmla="*/ 102003 h 277091"/>
                    <a:gd name="connsiteX82" fmla="*/ 354554 w 405766"/>
                    <a:gd name="connsiteY82" fmla="*/ 82306 h 277091"/>
                    <a:gd name="connsiteX83" fmla="*/ 354554 w 405766"/>
                    <a:gd name="connsiteY83" fmla="*/ 82306 h 277091"/>
                    <a:gd name="connsiteX84" fmla="*/ 354554 w 405766"/>
                    <a:gd name="connsiteY84" fmla="*/ 82306 h 277091"/>
                    <a:gd name="connsiteX85" fmla="*/ 279703 w 405766"/>
                    <a:gd name="connsiteY85" fmla="*/ 149277 h 277091"/>
                    <a:gd name="connsiteX86" fmla="*/ 275764 w 405766"/>
                    <a:gd name="connsiteY86" fmla="*/ 153217 h 277091"/>
                    <a:gd name="connsiteX87" fmla="*/ 275764 w 405766"/>
                    <a:gd name="connsiteY87" fmla="*/ 153217 h 277091"/>
                    <a:gd name="connsiteX88" fmla="*/ 193035 w 405766"/>
                    <a:gd name="connsiteY88" fmla="*/ 66548 h 277091"/>
                    <a:gd name="connsiteX89" fmla="*/ 193035 w 405766"/>
                    <a:gd name="connsiteY89" fmla="*/ 66548 h 277091"/>
                    <a:gd name="connsiteX90" fmla="*/ 193035 w 405766"/>
                    <a:gd name="connsiteY90" fmla="*/ 66548 h 277091"/>
                    <a:gd name="connsiteX91" fmla="*/ 240309 w 405766"/>
                    <a:gd name="connsiteY91" fmla="*/ 19274 h 277091"/>
                    <a:gd name="connsiteX92" fmla="*/ 240309 w 405766"/>
                    <a:gd name="connsiteY92" fmla="*/ 19274 h 277091"/>
                    <a:gd name="connsiteX93" fmla="*/ 240309 w 405766"/>
                    <a:gd name="connsiteY93" fmla="*/ 19274 h 277091"/>
                    <a:gd name="connsiteX94" fmla="*/ 220611 w 405766"/>
                    <a:gd name="connsiteY94" fmla="*/ 11395 h 277091"/>
                    <a:gd name="connsiteX95" fmla="*/ 173337 w 405766"/>
                    <a:gd name="connsiteY95" fmla="*/ 3516 h 277091"/>
                    <a:gd name="connsiteX96" fmla="*/ 157579 w 405766"/>
                    <a:gd name="connsiteY96" fmla="*/ 3516 h 277091"/>
                    <a:gd name="connsiteX97" fmla="*/ 153640 w 405766"/>
                    <a:gd name="connsiteY97" fmla="*/ 3516 h 277091"/>
                    <a:gd name="connsiteX98" fmla="*/ 153640 w 405766"/>
                    <a:gd name="connsiteY98" fmla="*/ 3516 h 277091"/>
                    <a:gd name="connsiteX99" fmla="*/ 153640 w 405766"/>
                    <a:gd name="connsiteY99" fmla="*/ 3516 h 277091"/>
                    <a:gd name="connsiteX100" fmla="*/ 153640 w 405766"/>
                    <a:gd name="connsiteY100" fmla="*/ 3516 h 277091"/>
                    <a:gd name="connsiteX101" fmla="*/ 149700 w 405766"/>
                    <a:gd name="connsiteY101" fmla="*/ 3516 h 277091"/>
                    <a:gd name="connsiteX102" fmla="*/ 78790 w 405766"/>
                    <a:gd name="connsiteY102" fmla="*/ 27153 h 277091"/>
                    <a:gd name="connsiteX103" fmla="*/ 3939 w 405766"/>
                    <a:gd name="connsiteY103" fmla="*/ 50790 h 277091"/>
                    <a:gd name="connsiteX104" fmla="*/ 3939 w 405766"/>
                    <a:gd name="connsiteY104" fmla="*/ 50790 h 277091"/>
                    <a:gd name="connsiteX105" fmla="*/ 3939 w 405766"/>
                    <a:gd name="connsiteY105" fmla="*/ 50790 h 277091"/>
                    <a:gd name="connsiteX106" fmla="*/ 3939 w 405766"/>
                    <a:gd name="connsiteY106" fmla="*/ 50790 h 277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405766" h="277091">
                      <a:moveTo>
                        <a:pt x="3939" y="50790"/>
                      </a:moveTo>
                      <a:lnTo>
                        <a:pt x="3939" y="50790"/>
                      </a:lnTo>
                      <a:cubicBezTo>
                        <a:pt x="3939" y="50790"/>
                        <a:pt x="3939" y="50790"/>
                        <a:pt x="3939" y="50790"/>
                      </a:cubicBezTo>
                      <a:cubicBezTo>
                        <a:pt x="15758" y="42911"/>
                        <a:pt x="51213" y="31093"/>
                        <a:pt x="82729" y="23214"/>
                      </a:cubicBezTo>
                      <a:cubicBezTo>
                        <a:pt x="114245" y="11395"/>
                        <a:pt x="145761" y="3516"/>
                        <a:pt x="145761" y="3516"/>
                      </a:cubicBezTo>
                      <a:lnTo>
                        <a:pt x="145761" y="3516"/>
                      </a:lnTo>
                      <a:cubicBezTo>
                        <a:pt x="145761" y="3516"/>
                        <a:pt x="181216" y="-8302"/>
                        <a:pt x="216672" y="11395"/>
                      </a:cubicBezTo>
                      <a:cubicBezTo>
                        <a:pt x="220611" y="15335"/>
                        <a:pt x="228490" y="15335"/>
                        <a:pt x="236369" y="19274"/>
                      </a:cubicBezTo>
                      <a:lnTo>
                        <a:pt x="236369" y="19274"/>
                      </a:lnTo>
                      <a:lnTo>
                        <a:pt x="236369" y="19274"/>
                      </a:lnTo>
                      <a:cubicBezTo>
                        <a:pt x="228490" y="31093"/>
                        <a:pt x="216672" y="46851"/>
                        <a:pt x="189095" y="66548"/>
                      </a:cubicBezTo>
                      <a:lnTo>
                        <a:pt x="189095" y="66548"/>
                      </a:lnTo>
                      <a:lnTo>
                        <a:pt x="189095" y="66548"/>
                      </a:lnTo>
                      <a:lnTo>
                        <a:pt x="279703" y="149277"/>
                      </a:lnTo>
                      <a:lnTo>
                        <a:pt x="279703" y="149277"/>
                      </a:lnTo>
                      <a:lnTo>
                        <a:pt x="279703" y="149277"/>
                      </a:lnTo>
                      <a:cubicBezTo>
                        <a:pt x="279703" y="149277"/>
                        <a:pt x="279703" y="149277"/>
                        <a:pt x="279703" y="149277"/>
                      </a:cubicBezTo>
                      <a:cubicBezTo>
                        <a:pt x="279703" y="149277"/>
                        <a:pt x="283643" y="149277"/>
                        <a:pt x="283643" y="149277"/>
                      </a:cubicBezTo>
                      <a:cubicBezTo>
                        <a:pt x="295461" y="141398"/>
                        <a:pt x="330917" y="121701"/>
                        <a:pt x="358493" y="82306"/>
                      </a:cubicBezTo>
                      <a:cubicBezTo>
                        <a:pt x="358493" y="82306"/>
                        <a:pt x="358493" y="82306"/>
                        <a:pt x="358493" y="82306"/>
                      </a:cubicBezTo>
                      <a:cubicBezTo>
                        <a:pt x="382130" y="94124"/>
                        <a:pt x="397888" y="102003"/>
                        <a:pt x="397888" y="102003"/>
                      </a:cubicBezTo>
                      <a:lnTo>
                        <a:pt x="397888" y="102003"/>
                      </a:lnTo>
                      <a:lnTo>
                        <a:pt x="397888" y="102003"/>
                      </a:lnTo>
                      <a:cubicBezTo>
                        <a:pt x="397888" y="102003"/>
                        <a:pt x="405767" y="105943"/>
                        <a:pt x="405767" y="109882"/>
                      </a:cubicBezTo>
                      <a:cubicBezTo>
                        <a:pt x="405767" y="109882"/>
                        <a:pt x="405767" y="113822"/>
                        <a:pt x="405767" y="113822"/>
                      </a:cubicBezTo>
                      <a:cubicBezTo>
                        <a:pt x="405767" y="113822"/>
                        <a:pt x="405767" y="117761"/>
                        <a:pt x="401827" y="121701"/>
                      </a:cubicBezTo>
                      <a:lnTo>
                        <a:pt x="401827" y="121701"/>
                      </a:lnTo>
                      <a:lnTo>
                        <a:pt x="200914" y="275341"/>
                      </a:lnTo>
                      <a:lnTo>
                        <a:pt x="200914" y="275341"/>
                      </a:lnTo>
                      <a:lnTo>
                        <a:pt x="200914" y="275341"/>
                      </a:lnTo>
                      <a:cubicBezTo>
                        <a:pt x="200914" y="275341"/>
                        <a:pt x="200914" y="275341"/>
                        <a:pt x="200914" y="275341"/>
                      </a:cubicBezTo>
                      <a:cubicBezTo>
                        <a:pt x="196974" y="275341"/>
                        <a:pt x="193035" y="279280"/>
                        <a:pt x="189095" y="275341"/>
                      </a:cubicBezTo>
                      <a:cubicBezTo>
                        <a:pt x="185156" y="275341"/>
                        <a:pt x="177277" y="267462"/>
                        <a:pt x="165458" y="263522"/>
                      </a:cubicBezTo>
                      <a:cubicBezTo>
                        <a:pt x="161519" y="259583"/>
                        <a:pt x="153640" y="259583"/>
                        <a:pt x="149700" y="255643"/>
                      </a:cubicBezTo>
                      <a:cubicBezTo>
                        <a:pt x="145761" y="255643"/>
                        <a:pt x="141821" y="251704"/>
                        <a:pt x="137882" y="251704"/>
                      </a:cubicBezTo>
                      <a:lnTo>
                        <a:pt x="137882" y="251704"/>
                      </a:lnTo>
                      <a:cubicBezTo>
                        <a:pt x="137882" y="251704"/>
                        <a:pt x="133942" y="247764"/>
                        <a:pt x="130003" y="247764"/>
                      </a:cubicBezTo>
                      <a:cubicBezTo>
                        <a:pt x="130003" y="247764"/>
                        <a:pt x="130003" y="247764"/>
                        <a:pt x="130003" y="247764"/>
                      </a:cubicBezTo>
                      <a:cubicBezTo>
                        <a:pt x="126063" y="232006"/>
                        <a:pt x="7879" y="78366"/>
                        <a:pt x="7879" y="78366"/>
                      </a:cubicBezTo>
                      <a:lnTo>
                        <a:pt x="7879" y="78366"/>
                      </a:lnTo>
                      <a:cubicBezTo>
                        <a:pt x="7879" y="78366"/>
                        <a:pt x="7879" y="74427"/>
                        <a:pt x="3939" y="70487"/>
                      </a:cubicBezTo>
                      <a:cubicBezTo>
                        <a:pt x="3939" y="66548"/>
                        <a:pt x="0" y="62608"/>
                        <a:pt x="0" y="58669"/>
                      </a:cubicBezTo>
                      <a:cubicBezTo>
                        <a:pt x="0" y="58669"/>
                        <a:pt x="0" y="54730"/>
                        <a:pt x="3939" y="50790"/>
                      </a:cubicBezTo>
                      <a:lnTo>
                        <a:pt x="3939" y="50790"/>
                      </a:lnTo>
                      <a:lnTo>
                        <a:pt x="3939" y="50790"/>
                      </a:lnTo>
                      <a:cubicBezTo>
                        <a:pt x="0" y="54730"/>
                        <a:pt x="0" y="58669"/>
                        <a:pt x="0" y="58669"/>
                      </a:cubicBezTo>
                      <a:cubicBezTo>
                        <a:pt x="0" y="62608"/>
                        <a:pt x="0" y="66548"/>
                        <a:pt x="3939" y="70487"/>
                      </a:cubicBezTo>
                      <a:cubicBezTo>
                        <a:pt x="3939" y="70487"/>
                        <a:pt x="3939" y="74427"/>
                        <a:pt x="7879" y="74427"/>
                      </a:cubicBezTo>
                      <a:cubicBezTo>
                        <a:pt x="7879" y="74427"/>
                        <a:pt x="7879" y="74427"/>
                        <a:pt x="7879" y="74427"/>
                      </a:cubicBezTo>
                      <a:lnTo>
                        <a:pt x="7879" y="74427"/>
                      </a:lnTo>
                      <a:lnTo>
                        <a:pt x="7879" y="74427"/>
                      </a:lnTo>
                      <a:cubicBezTo>
                        <a:pt x="7879" y="74427"/>
                        <a:pt x="7879" y="78366"/>
                        <a:pt x="11818" y="82306"/>
                      </a:cubicBezTo>
                      <a:cubicBezTo>
                        <a:pt x="23637" y="98064"/>
                        <a:pt x="55153" y="137459"/>
                        <a:pt x="82729" y="172914"/>
                      </a:cubicBezTo>
                      <a:cubicBezTo>
                        <a:pt x="98487" y="192611"/>
                        <a:pt x="110306" y="208369"/>
                        <a:pt x="118185" y="220188"/>
                      </a:cubicBezTo>
                      <a:cubicBezTo>
                        <a:pt x="122124" y="228067"/>
                        <a:pt x="126063" y="232006"/>
                        <a:pt x="130003" y="235946"/>
                      </a:cubicBezTo>
                      <a:cubicBezTo>
                        <a:pt x="130003" y="235946"/>
                        <a:pt x="133942" y="239885"/>
                        <a:pt x="133942" y="239885"/>
                      </a:cubicBezTo>
                      <a:cubicBezTo>
                        <a:pt x="133942" y="239885"/>
                        <a:pt x="133942" y="239885"/>
                        <a:pt x="133942" y="239885"/>
                      </a:cubicBezTo>
                      <a:cubicBezTo>
                        <a:pt x="133942" y="239885"/>
                        <a:pt x="133942" y="239885"/>
                        <a:pt x="133942" y="239885"/>
                      </a:cubicBezTo>
                      <a:cubicBezTo>
                        <a:pt x="133942" y="239885"/>
                        <a:pt x="137882" y="243825"/>
                        <a:pt x="137882" y="243825"/>
                      </a:cubicBezTo>
                      <a:cubicBezTo>
                        <a:pt x="137882" y="243825"/>
                        <a:pt x="137882" y="243825"/>
                        <a:pt x="141821" y="243825"/>
                      </a:cubicBezTo>
                      <a:cubicBezTo>
                        <a:pt x="141821" y="243825"/>
                        <a:pt x="141821" y="243825"/>
                        <a:pt x="141821" y="243825"/>
                      </a:cubicBezTo>
                      <a:lnTo>
                        <a:pt x="141821" y="243825"/>
                      </a:lnTo>
                      <a:lnTo>
                        <a:pt x="141821" y="243825"/>
                      </a:lnTo>
                      <a:cubicBezTo>
                        <a:pt x="145761" y="243825"/>
                        <a:pt x="149700" y="243825"/>
                        <a:pt x="153640" y="247764"/>
                      </a:cubicBezTo>
                      <a:cubicBezTo>
                        <a:pt x="161519" y="251704"/>
                        <a:pt x="169398" y="255643"/>
                        <a:pt x="173337" y="259583"/>
                      </a:cubicBezTo>
                      <a:cubicBezTo>
                        <a:pt x="181216" y="263522"/>
                        <a:pt x="185156" y="267462"/>
                        <a:pt x="189095" y="267462"/>
                      </a:cubicBezTo>
                      <a:cubicBezTo>
                        <a:pt x="193035" y="267462"/>
                        <a:pt x="196974" y="267462"/>
                        <a:pt x="200914" y="267462"/>
                      </a:cubicBezTo>
                      <a:cubicBezTo>
                        <a:pt x="200914" y="267462"/>
                        <a:pt x="200914" y="267462"/>
                        <a:pt x="200914" y="267462"/>
                      </a:cubicBezTo>
                      <a:cubicBezTo>
                        <a:pt x="200914" y="267462"/>
                        <a:pt x="200914" y="267462"/>
                        <a:pt x="200914" y="267462"/>
                      </a:cubicBezTo>
                      <a:lnTo>
                        <a:pt x="200914" y="267462"/>
                      </a:lnTo>
                      <a:lnTo>
                        <a:pt x="200914" y="267462"/>
                      </a:lnTo>
                      <a:lnTo>
                        <a:pt x="401827" y="113822"/>
                      </a:lnTo>
                      <a:lnTo>
                        <a:pt x="401827" y="113822"/>
                      </a:lnTo>
                      <a:lnTo>
                        <a:pt x="401827" y="113822"/>
                      </a:lnTo>
                      <a:cubicBezTo>
                        <a:pt x="401827" y="109882"/>
                        <a:pt x="405767" y="109882"/>
                        <a:pt x="405767" y="109882"/>
                      </a:cubicBezTo>
                      <a:cubicBezTo>
                        <a:pt x="405767" y="109882"/>
                        <a:pt x="405767" y="105943"/>
                        <a:pt x="405767" y="105943"/>
                      </a:cubicBezTo>
                      <a:cubicBezTo>
                        <a:pt x="405767" y="102003"/>
                        <a:pt x="401827" y="102003"/>
                        <a:pt x="401827" y="102003"/>
                      </a:cubicBezTo>
                      <a:cubicBezTo>
                        <a:pt x="401827" y="102003"/>
                        <a:pt x="401827" y="102003"/>
                        <a:pt x="397888" y="102003"/>
                      </a:cubicBezTo>
                      <a:cubicBezTo>
                        <a:pt x="397888" y="102003"/>
                        <a:pt x="397888" y="102003"/>
                        <a:pt x="397888" y="102003"/>
                      </a:cubicBezTo>
                      <a:lnTo>
                        <a:pt x="397888" y="102003"/>
                      </a:lnTo>
                      <a:lnTo>
                        <a:pt x="397888" y="102003"/>
                      </a:lnTo>
                      <a:cubicBezTo>
                        <a:pt x="397888" y="102003"/>
                        <a:pt x="397888" y="102003"/>
                        <a:pt x="393948" y="102003"/>
                      </a:cubicBezTo>
                      <a:cubicBezTo>
                        <a:pt x="386069" y="98064"/>
                        <a:pt x="374251" y="90185"/>
                        <a:pt x="354554" y="82306"/>
                      </a:cubicBezTo>
                      <a:lnTo>
                        <a:pt x="354554" y="82306"/>
                      </a:lnTo>
                      <a:lnTo>
                        <a:pt x="354554" y="82306"/>
                      </a:lnTo>
                      <a:cubicBezTo>
                        <a:pt x="326977" y="121701"/>
                        <a:pt x="291522" y="141398"/>
                        <a:pt x="279703" y="149277"/>
                      </a:cubicBezTo>
                      <a:cubicBezTo>
                        <a:pt x="275764" y="149277"/>
                        <a:pt x="275764" y="153217"/>
                        <a:pt x="275764" y="153217"/>
                      </a:cubicBezTo>
                      <a:cubicBezTo>
                        <a:pt x="275764" y="153217"/>
                        <a:pt x="275764" y="153217"/>
                        <a:pt x="275764" y="153217"/>
                      </a:cubicBezTo>
                      <a:lnTo>
                        <a:pt x="193035" y="66548"/>
                      </a:lnTo>
                      <a:lnTo>
                        <a:pt x="193035" y="66548"/>
                      </a:lnTo>
                      <a:lnTo>
                        <a:pt x="193035" y="66548"/>
                      </a:lnTo>
                      <a:cubicBezTo>
                        <a:pt x="220611" y="46851"/>
                        <a:pt x="232430" y="31093"/>
                        <a:pt x="240309" y="19274"/>
                      </a:cubicBezTo>
                      <a:lnTo>
                        <a:pt x="240309" y="19274"/>
                      </a:lnTo>
                      <a:lnTo>
                        <a:pt x="240309" y="19274"/>
                      </a:lnTo>
                      <a:cubicBezTo>
                        <a:pt x="232430" y="15335"/>
                        <a:pt x="224551" y="11395"/>
                        <a:pt x="220611" y="11395"/>
                      </a:cubicBezTo>
                      <a:cubicBezTo>
                        <a:pt x="200914" y="3516"/>
                        <a:pt x="185156" y="-423"/>
                        <a:pt x="173337" y="3516"/>
                      </a:cubicBezTo>
                      <a:cubicBezTo>
                        <a:pt x="165458" y="3516"/>
                        <a:pt x="161519" y="3516"/>
                        <a:pt x="157579" y="3516"/>
                      </a:cubicBezTo>
                      <a:cubicBezTo>
                        <a:pt x="157579" y="3516"/>
                        <a:pt x="153640" y="3516"/>
                        <a:pt x="153640" y="3516"/>
                      </a:cubicBezTo>
                      <a:cubicBezTo>
                        <a:pt x="153640" y="3516"/>
                        <a:pt x="153640" y="3516"/>
                        <a:pt x="153640" y="3516"/>
                      </a:cubicBezTo>
                      <a:lnTo>
                        <a:pt x="153640" y="3516"/>
                      </a:lnTo>
                      <a:lnTo>
                        <a:pt x="153640" y="3516"/>
                      </a:lnTo>
                      <a:cubicBezTo>
                        <a:pt x="153640" y="3516"/>
                        <a:pt x="153640" y="3516"/>
                        <a:pt x="149700" y="3516"/>
                      </a:cubicBezTo>
                      <a:cubicBezTo>
                        <a:pt x="137882" y="7456"/>
                        <a:pt x="106366" y="15335"/>
                        <a:pt x="78790" y="27153"/>
                      </a:cubicBezTo>
                      <a:cubicBezTo>
                        <a:pt x="43334" y="35032"/>
                        <a:pt x="15758" y="46851"/>
                        <a:pt x="3939" y="50790"/>
                      </a:cubicBezTo>
                      <a:cubicBezTo>
                        <a:pt x="3939" y="50790"/>
                        <a:pt x="3939" y="50790"/>
                        <a:pt x="3939" y="50790"/>
                      </a:cubicBezTo>
                      <a:lnTo>
                        <a:pt x="3939" y="50790"/>
                      </a:lnTo>
                      <a:lnTo>
                        <a:pt x="3939" y="50790"/>
                      </a:lnTo>
                      <a:close/>
                    </a:path>
                  </a:pathLst>
                </a:custGeom>
                <a:solidFill>
                  <a:srgbClr val="505C63"/>
                </a:solidFill>
                <a:ln w="39379" cap="flat">
                  <a:noFill/>
                  <a:prstDash val="solid"/>
                  <a:miter/>
                </a:ln>
              </p:spPr>
              <p:txBody>
                <a:bodyPr rtlCol="0" anchor="ctr"/>
                <a:lstStyle/>
                <a:p>
                  <a:endParaRPr lang="en-US"/>
                </a:p>
              </p:txBody>
            </p:sp>
            <p:sp>
              <p:nvSpPr>
                <p:cNvPr id="3832" name="Freeform: Shape 3831">
                  <a:extLst>
                    <a:ext uri="{FF2B5EF4-FFF2-40B4-BE49-F238E27FC236}">
                      <a16:creationId xmlns:a16="http://schemas.microsoft.com/office/drawing/2014/main" xmlns="" id="{BB269C64-2C1B-4FF6-8612-4A9E31C977D7}"/>
                    </a:ext>
                  </a:extLst>
                </p:cNvPr>
                <p:cNvSpPr/>
                <p:nvPr/>
              </p:nvSpPr>
              <p:spPr>
                <a:xfrm>
                  <a:off x="12698711" y="2107398"/>
                  <a:ext cx="410617" cy="271401"/>
                </a:xfrm>
                <a:custGeom>
                  <a:avLst/>
                  <a:gdLst>
                    <a:gd name="connsiteX0" fmla="*/ 4395 w 410617"/>
                    <a:gd name="connsiteY0" fmla="*/ 50790 h 271401"/>
                    <a:gd name="connsiteX1" fmla="*/ 150156 w 410617"/>
                    <a:gd name="connsiteY1" fmla="*/ 3516 h 271401"/>
                    <a:gd name="connsiteX2" fmla="*/ 221067 w 410617"/>
                    <a:gd name="connsiteY2" fmla="*/ 11395 h 271401"/>
                    <a:gd name="connsiteX3" fmla="*/ 240764 w 410617"/>
                    <a:gd name="connsiteY3" fmla="*/ 19274 h 271401"/>
                    <a:gd name="connsiteX4" fmla="*/ 193491 w 410617"/>
                    <a:gd name="connsiteY4" fmla="*/ 66548 h 271401"/>
                    <a:gd name="connsiteX5" fmla="*/ 284099 w 410617"/>
                    <a:gd name="connsiteY5" fmla="*/ 149277 h 271401"/>
                    <a:gd name="connsiteX6" fmla="*/ 362888 w 410617"/>
                    <a:gd name="connsiteY6" fmla="*/ 78366 h 271401"/>
                    <a:gd name="connsiteX7" fmla="*/ 402283 w 410617"/>
                    <a:gd name="connsiteY7" fmla="*/ 98064 h 271401"/>
                    <a:gd name="connsiteX8" fmla="*/ 406223 w 410617"/>
                    <a:gd name="connsiteY8" fmla="*/ 113822 h 271401"/>
                    <a:gd name="connsiteX9" fmla="*/ 205309 w 410617"/>
                    <a:gd name="connsiteY9" fmla="*/ 267462 h 271401"/>
                    <a:gd name="connsiteX10" fmla="*/ 193491 w 410617"/>
                    <a:gd name="connsiteY10" fmla="*/ 271401 h 271401"/>
                    <a:gd name="connsiteX11" fmla="*/ 146217 w 410617"/>
                    <a:gd name="connsiteY11" fmla="*/ 247764 h 271401"/>
                    <a:gd name="connsiteX12" fmla="*/ 138338 w 410617"/>
                    <a:gd name="connsiteY12" fmla="*/ 243825 h 271401"/>
                    <a:gd name="connsiteX13" fmla="*/ 8335 w 410617"/>
                    <a:gd name="connsiteY13" fmla="*/ 78366 h 271401"/>
                    <a:gd name="connsiteX14" fmla="*/ 4395 w 410617"/>
                    <a:gd name="connsiteY14" fmla="*/ 50790 h 271401"/>
                    <a:gd name="connsiteX15" fmla="*/ 4395 w 410617"/>
                    <a:gd name="connsiteY15" fmla="*/ 50790 h 271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0617" h="271401">
                      <a:moveTo>
                        <a:pt x="4395" y="50790"/>
                      </a:moveTo>
                      <a:cubicBezTo>
                        <a:pt x="16214" y="42911"/>
                        <a:pt x="150156" y="3516"/>
                        <a:pt x="150156" y="3516"/>
                      </a:cubicBezTo>
                      <a:cubicBezTo>
                        <a:pt x="150156" y="3516"/>
                        <a:pt x="185612" y="-8302"/>
                        <a:pt x="221067" y="11395"/>
                      </a:cubicBezTo>
                      <a:cubicBezTo>
                        <a:pt x="225006" y="15335"/>
                        <a:pt x="232885" y="15335"/>
                        <a:pt x="240764" y="19274"/>
                      </a:cubicBezTo>
                      <a:cubicBezTo>
                        <a:pt x="232885" y="31093"/>
                        <a:pt x="221067" y="46851"/>
                        <a:pt x="193491" y="66548"/>
                      </a:cubicBezTo>
                      <a:lnTo>
                        <a:pt x="284099" y="149277"/>
                      </a:lnTo>
                      <a:cubicBezTo>
                        <a:pt x="284099" y="149277"/>
                        <a:pt x="327433" y="133519"/>
                        <a:pt x="362888" y="78366"/>
                      </a:cubicBezTo>
                      <a:cubicBezTo>
                        <a:pt x="386525" y="90185"/>
                        <a:pt x="402283" y="98064"/>
                        <a:pt x="402283" y="98064"/>
                      </a:cubicBezTo>
                      <a:cubicBezTo>
                        <a:pt x="402283" y="98064"/>
                        <a:pt x="418041" y="105943"/>
                        <a:pt x="406223" y="113822"/>
                      </a:cubicBezTo>
                      <a:lnTo>
                        <a:pt x="205309" y="267462"/>
                      </a:lnTo>
                      <a:cubicBezTo>
                        <a:pt x="205309" y="267462"/>
                        <a:pt x="201369" y="271401"/>
                        <a:pt x="193491" y="271401"/>
                      </a:cubicBezTo>
                      <a:cubicBezTo>
                        <a:pt x="185612" y="267462"/>
                        <a:pt x="154096" y="251704"/>
                        <a:pt x="146217" y="247764"/>
                      </a:cubicBezTo>
                      <a:cubicBezTo>
                        <a:pt x="146217" y="247764"/>
                        <a:pt x="142277" y="243825"/>
                        <a:pt x="138338" y="243825"/>
                      </a:cubicBezTo>
                      <a:cubicBezTo>
                        <a:pt x="134398" y="239885"/>
                        <a:pt x="8335" y="78366"/>
                        <a:pt x="8335" y="78366"/>
                      </a:cubicBezTo>
                      <a:cubicBezTo>
                        <a:pt x="8335" y="78366"/>
                        <a:pt x="-7423" y="58669"/>
                        <a:pt x="4395" y="50790"/>
                      </a:cubicBezTo>
                      <a:lnTo>
                        <a:pt x="4395" y="50790"/>
                      </a:lnTo>
                      <a:close/>
                    </a:path>
                  </a:pathLst>
                </a:custGeom>
                <a:solidFill>
                  <a:srgbClr val="C9D5DC"/>
                </a:solidFill>
                <a:ln w="39379" cap="flat">
                  <a:noFill/>
                  <a:prstDash val="solid"/>
                  <a:miter/>
                </a:ln>
              </p:spPr>
              <p:txBody>
                <a:bodyPr rtlCol="0" anchor="ctr"/>
                <a:lstStyle/>
                <a:p>
                  <a:endParaRPr lang="en-US"/>
                </a:p>
              </p:txBody>
            </p:sp>
            <p:sp>
              <p:nvSpPr>
                <p:cNvPr id="3833" name="Freeform: Shape 3832">
                  <a:extLst>
                    <a:ext uri="{FF2B5EF4-FFF2-40B4-BE49-F238E27FC236}">
                      <a16:creationId xmlns:a16="http://schemas.microsoft.com/office/drawing/2014/main" xmlns="" id="{950F3F89-6F50-4640-A5BF-137CD4813940}"/>
                    </a:ext>
                  </a:extLst>
                </p:cNvPr>
                <p:cNvSpPr/>
                <p:nvPr/>
              </p:nvSpPr>
              <p:spPr>
                <a:xfrm>
                  <a:off x="12699167" y="2107398"/>
                  <a:ext cx="405766" cy="277091"/>
                </a:xfrm>
                <a:custGeom>
                  <a:avLst/>
                  <a:gdLst>
                    <a:gd name="connsiteX0" fmla="*/ 3939 w 405766"/>
                    <a:gd name="connsiteY0" fmla="*/ 50790 h 277091"/>
                    <a:gd name="connsiteX1" fmla="*/ 3939 w 405766"/>
                    <a:gd name="connsiteY1" fmla="*/ 50790 h 277091"/>
                    <a:gd name="connsiteX2" fmla="*/ 3939 w 405766"/>
                    <a:gd name="connsiteY2" fmla="*/ 50790 h 277091"/>
                    <a:gd name="connsiteX3" fmla="*/ 82729 w 405766"/>
                    <a:gd name="connsiteY3" fmla="*/ 23214 h 277091"/>
                    <a:gd name="connsiteX4" fmla="*/ 145761 w 405766"/>
                    <a:gd name="connsiteY4" fmla="*/ 3516 h 277091"/>
                    <a:gd name="connsiteX5" fmla="*/ 145761 w 405766"/>
                    <a:gd name="connsiteY5" fmla="*/ 3516 h 277091"/>
                    <a:gd name="connsiteX6" fmla="*/ 216672 w 405766"/>
                    <a:gd name="connsiteY6" fmla="*/ 11395 h 277091"/>
                    <a:gd name="connsiteX7" fmla="*/ 236369 w 405766"/>
                    <a:gd name="connsiteY7" fmla="*/ 19274 h 277091"/>
                    <a:gd name="connsiteX8" fmla="*/ 236369 w 405766"/>
                    <a:gd name="connsiteY8" fmla="*/ 19274 h 277091"/>
                    <a:gd name="connsiteX9" fmla="*/ 236369 w 405766"/>
                    <a:gd name="connsiteY9" fmla="*/ 19274 h 277091"/>
                    <a:gd name="connsiteX10" fmla="*/ 189095 w 405766"/>
                    <a:gd name="connsiteY10" fmla="*/ 66548 h 277091"/>
                    <a:gd name="connsiteX11" fmla="*/ 189095 w 405766"/>
                    <a:gd name="connsiteY11" fmla="*/ 66548 h 277091"/>
                    <a:gd name="connsiteX12" fmla="*/ 189095 w 405766"/>
                    <a:gd name="connsiteY12" fmla="*/ 66548 h 277091"/>
                    <a:gd name="connsiteX13" fmla="*/ 279703 w 405766"/>
                    <a:gd name="connsiteY13" fmla="*/ 149277 h 277091"/>
                    <a:gd name="connsiteX14" fmla="*/ 279703 w 405766"/>
                    <a:gd name="connsiteY14" fmla="*/ 149277 h 277091"/>
                    <a:gd name="connsiteX15" fmla="*/ 279703 w 405766"/>
                    <a:gd name="connsiteY15" fmla="*/ 149277 h 277091"/>
                    <a:gd name="connsiteX16" fmla="*/ 279703 w 405766"/>
                    <a:gd name="connsiteY16" fmla="*/ 149277 h 277091"/>
                    <a:gd name="connsiteX17" fmla="*/ 283643 w 405766"/>
                    <a:gd name="connsiteY17" fmla="*/ 149277 h 277091"/>
                    <a:gd name="connsiteX18" fmla="*/ 358493 w 405766"/>
                    <a:gd name="connsiteY18" fmla="*/ 82306 h 277091"/>
                    <a:gd name="connsiteX19" fmla="*/ 358493 w 405766"/>
                    <a:gd name="connsiteY19" fmla="*/ 82306 h 277091"/>
                    <a:gd name="connsiteX20" fmla="*/ 397888 w 405766"/>
                    <a:gd name="connsiteY20" fmla="*/ 102003 h 277091"/>
                    <a:gd name="connsiteX21" fmla="*/ 397888 w 405766"/>
                    <a:gd name="connsiteY21" fmla="*/ 102003 h 277091"/>
                    <a:gd name="connsiteX22" fmla="*/ 397888 w 405766"/>
                    <a:gd name="connsiteY22" fmla="*/ 102003 h 277091"/>
                    <a:gd name="connsiteX23" fmla="*/ 405767 w 405766"/>
                    <a:gd name="connsiteY23" fmla="*/ 109882 h 277091"/>
                    <a:gd name="connsiteX24" fmla="*/ 405767 w 405766"/>
                    <a:gd name="connsiteY24" fmla="*/ 113822 h 277091"/>
                    <a:gd name="connsiteX25" fmla="*/ 401827 w 405766"/>
                    <a:gd name="connsiteY25" fmla="*/ 121701 h 277091"/>
                    <a:gd name="connsiteX26" fmla="*/ 401827 w 405766"/>
                    <a:gd name="connsiteY26" fmla="*/ 121701 h 277091"/>
                    <a:gd name="connsiteX27" fmla="*/ 200914 w 405766"/>
                    <a:gd name="connsiteY27" fmla="*/ 275341 h 277091"/>
                    <a:gd name="connsiteX28" fmla="*/ 200914 w 405766"/>
                    <a:gd name="connsiteY28" fmla="*/ 275341 h 277091"/>
                    <a:gd name="connsiteX29" fmla="*/ 200914 w 405766"/>
                    <a:gd name="connsiteY29" fmla="*/ 275341 h 277091"/>
                    <a:gd name="connsiteX30" fmla="*/ 200914 w 405766"/>
                    <a:gd name="connsiteY30" fmla="*/ 275341 h 277091"/>
                    <a:gd name="connsiteX31" fmla="*/ 189095 w 405766"/>
                    <a:gd name="connsiteY31" fmla="*/ 275341 h 277091"/>
                    <a:gd name="connsiteX32" fmla="*/ 165458 w 405766"/>
                    <a:gd name="connsiteY32" fmla="*/ 263522 h 277091"/>
                    <a:gd name="connsiteX33" fmla="*/ 149700 w 405766"/>
                    <a:gd name="connsiteY33" fmla="*/ 255643 h 277091"/>
                    <a:gd name="connsiteX34" fmla="*/ 137882 w 405766"/>
                    <a:gd name="connsiteY34" fmla="*/ 251704 h 277091"/>
                    <a:gd name="connsiteX35" fmla="*/ 137882 w 405766"/>
                    <a:gd name="connsiteY35" fmla="*/ 251704 h 277091"/>
                    <a:gd name="connsiteX36" fmla="*/ 130003 w 405766"/>
                    <a:gd name="connsiteY36" fmla="*/ 247764 h 277091"/>
                    <a:gd name="connsiteX37" fmla="*/ 130003 w 405766"/>
                    <a:gd name="connsiteY37" fmla="*/ 247764 h 277091"/>
                    <a:gd name="connsiteX38" fmla="*/ 7879 w 405766"/>
                    <a:gd name="connsiteY38" fmla="*/ 78366 h 277091"/>
                    <a:gd name="connsiteX39" fmla="*/ 7879 w 405766"/>
                    <a:gd name="connsiteY39" fmla="*/ 78366 h 277091"/>
                    <a:gd name="connsiteX40" fmla="*/ 3939 w 405766"/>
                    <a:gd name="connsiteY40" fmla="*/ 70487 h 277091"/>
                    <a:gd name="connsiteX41" fmla="*/ 0 w 405766"/>
                    <a:gd name="connsiteY41" fmla="*/ 58669 h 277091"/>
                    <a:gd name="connsiteX42" fmla="*/ 3939 w 405766"/>
                    <a:gd name="connsiteY42" fmla="*/ 50790 h 277091"/>
                    <a:gd name="connsiteX43" fmla="*/ 3939 w 405766"/>
                    <a:gd name="connsiteY43" fmla="*/ 50790 h 277091"/>
                    <a:gd name="connsiteX44" fmla="*/ 3939 w 405766"/>
                    <a:gd name="connsiteY44" fmla="*/ 50790 h 277091"/>
                    <a:gd name="connsiteX45" fmla="*/ 0 w 405766"/>
                    <a:gd name="connsiteY45" fmla="*/ 58669 h 277091"/>
                    <a:gd name="connsiteX46" fmla="*/ 3939 w 405766"/>
                    <a:gd name="connsiteY46" fmla="*/ 70487 h 277091"/>
                    <a:gd name="connsiteX47" fmla="*/ 7879 w 405766"/>
                    <a:gd name="connsiteY47" fmla="*/ 74427 h 277091"/>
                    <a:gd name="connsiteX48" fmla="*/ 7879 w 405766"/>
                    <a:gd name="connsiteY48" fmla="*/ 74427 h 277091"/>
                    <a:gd name="connsiteX49" fmla="*/ 7879 w 405766"/>
                    <a:gd name="connsiteY49" fmla="*/ 74427 h 277091"/>
                    <a:gd name="connsiteX50" fmla="*/ 7879 w 405766"/>
                    <a:gd name="connsiteY50" fmla="*/ 74427 h 277091"/>
                    <a:gd name="connsiteX51" fmla="*/ 11818 w 405766"/>
                    <a:gd name="connsiteY51" fmla="*/ 82306 h 277091"/>
                    <a:gd name="connsiteX52" fmla="*/ 82729 w 405766"/>
                    <a:gd name="connsiteY52" fmla="*/ 172914 h 277091"/>
                    <a:gd name="connsiteX53" fmla="*/ 118185 w 405766"/>
                    <a:gd name="connsiteY53" fmla="*/ 220188 h 277091"/>
                    <a:gd name="connsiteX54" fmla="*/ 130003 w 405766"/>
                    <a:gd name="connsiteY54" fmla="*/ 235946 h 277091"/>
                    <a:gd name="connsiteX55" fmla="*/ 133942 w 405766"/>
                    <a:gd name="connsiteY55" fmla="*/ 239885 h 277091"/>
                    <a:gd name="connsiteX56" fmla="*/ 133942 w 405766"/>
                    <a:gd name="connsiteY56" fmla="*/ 239885 h 277091"/>
                    <a:gd name="connsiteX57" fmla="*/ 133942 w 405766"/>
                    <a:gd name="connsiteY57" fmla="*/ 239885 h 277091"/>
                    <a:gd name="connsiteX58" fmla="*/ 137882 w 405766"/>
                    <a:gd name="connsiteY58" fmla="*/ 243825 h 277091"/>
                    <a:gd name="connsiteX59" fmla="*/ 141821 w 405766"/>
                    <a:gd name="connsiteY59" fmla="*/ 243825 h 277091"/>
                    <a:gd name="connsiteX60" fmla="*/ 141821 w 405766"/>
                    <a:gd name="connsiteY60" fmla="*/ 243825 h 277091"/>
                    <a:gd name="connsiteX61" fmla="*/ 141821 w 405766"/>
                    <a:gd name="connsiteY61" fmla="*/ 243825 h 277091"/>
                    <a:gd name="connsiteX62" fmla="*/ 141821 w 405766"/>
                    <a:gd name="connsiteY62" fmla="*/ 243825 h 277091"/>
                    <a:gd name="connsiteX63" fmla="*/ 153640 w 405766"/>
                    <a:gd name="connsiteY63" fmla="*/ 247764 h 277091"/>
                    <a:gd name="connsiteX64" fmla="*/ 173337 w 405766"/>
                    <a:gd name="connsiteY64" fmla="*/ 259583 h 277091"/>
                    <a:gd name="connsiteX65" fmla="*/ 189095 w 405766"/>
                    <a:gd name="connsiteY65" fmla="*/ 267462 h 277091"/>
                    <a:gd name="connsiteX66" fmla="*/ 200914 w 405766"/>
                    <a:gd name="connsiteY66" fmla="*/ 267462 h 277091"/>
                    <a:gd name="connsiteX67" fmla="*/ 200914 w 405766"/>
                    <a:gd name="connsiteY67" fmla="*/ 267462 h 277091"/>
                    <a:gd name="connsiteX68" fmla="*/ 200914 w 405766"/>
                    <a:gd name="connsiteY68" fmla="*/ 267462 h 277091"/>
                    <a:gd name="connsiteX69" fmla="*/ 200914 w 405766"/>
                    <a:gd name="connsiteY69" fmla="*/ 267462 h 277091"/>
                    <a:gd name="connsiteX70" fmla="*/ 200914 w 405766"/>
                    <a:gd name="connsiteY70" fmla="*/ 267462 h 277091"/>
                    <a:gd name="connsiteX71" fmla="*/ 401827 w 405766"/>
                    <a:gd name="connsiteY71" fmla="*/ 113822 h 277091"/>
                    <a:gd name="connsiteX72" fmla="*/ 401827 w 405766"/>
                    <a:gd name="connsiteY72" fmla="*/ 113822 h 277091"/>
                    <a:gd name="connsiteX73" fmla="*/ 401827 w 405766"/>
                    <a:gd name="connsiteY73" fmla="*/ 113822 h 277091"/>
                    <a:gd name="connsiteX74" fmla="*/ 405767 w 405766"/>
                    <a:gd name="connsiteY74" fmla="*/ 109882 h 277091"/>
                    <a:gd name="connsiteX75" fmla="*/ 405767 w 405766"/>
                    <a:gd name="connsiteY75" fmla="*/ 105943 h 277091"/>
                    <a:gd name="connsiteX76" fmla="*/ 401827 w 405766"/>
                    <a:gd name="connsiteY76" fmla="*/ 102003 h 277091"/>
                    <a:gd name="connsiteX77" fmla="*/ 397888 w 405766"/>
                    <a:gd name="connsiteY77" fmla="*/ 102003 h 277091"/>
                    <a:gd name="connsiteX78" fmla="*/ 397888 w 405766"/>
                    <a:gd name="connsiteY78" fmla="*/ 102003 h 277091"/>
                    <a:gd name="connsiteX79" fmla="*/ 397888 w 405766"/>
                    <a:gd name="connsiteY79" fmla="*/ 102003 h 277091"/>
                    <a:gd name="connsiteX80" fmla="*/ 397888 w 405766"/>
                    <a:gd name="connsiteY80" fmla="*/ 102003 h 277091"/>
                    <a:gd name="connsiteX81" fmla="*/ 393948 w 405766"/>
                    <a:gd name="connsiteY81" fmla="*/ 102003 h 277091"/>
                    <a:gd name="connsiteX82" fmla="*/ 354554 w 405766"/>
                    <a:gd name="connsiteY82" fmla="*/ 82306 h 277091"/>
                    <a:gd name="connsiteX83" fmla="*/ 354554 w 405766"/>
                    <a:gd name="connsiteY83" fmla="*/ 82306 h 277091"/>
                    <a:gd name="connsiteX84" fmla="*/ 354554 w 405766"/>
                    <a:gd name="connsiteY84" fmla="*/ 82306 h 277091"/>
                    <a:gd name="connsiteX85" fmla="*/ 279703 w 405766"/>
                    <a:gd name="connsiteY85" fmla="*/ 149277 h 277091"/>
                    <a:gd name="connsiteX86" fmla="*/ 275764 w 405766"/>
                    <a:gd name="connsiteY86" fmla="*/ 153217 h 277091"/>
                    <a:gd name="connsiteX87" fmla="*/ 275764 w 405766"/>
                    <a:gd name="connsiteY87" fmla="*/ 153217 h 277091"/>
                    <a:gd name="connsiteX88" fmla="*/ 193035 w 405766"/>
                    <a:gd name="connsiteY88" fmla="*/ 66548 h 277091"/>
                    <a:gd name="connsiteX89" fmla="*/ 193035 w 405766"/>
                    <a:gd name="connsiteY89" fmla="*/ 66548 h 277091"/>
                    <a:gd name="connsiteX90" fmla="*/ 193035 w 405766"/>
                    <a:gd name="connsiteY90" fmla="*/ 66548 h 277091"/>
                    <a:gd name="connsiteX91" fmla="*/ 240309 w 405766"/>
                    <a:gd name="connsiteY91" fmla="*/ 19274 h 277091"/>
                    <a:gd name="connsiteX92" fmla="*/ 240309 w 405766"/>
                    <a:gd name="connsiteY92" fmla="*/ 19274 h 277091"/>
                    <a:gd name="connsiteX93" fmla="*/ 240309 w 405766"/>
                    <a:gd name="connsiteY93" fmla="*/ 19274 h 277091"/>
                    <a:gd name="connsiteX94" fmla="*/ 220611 w 405766"/>
                    <a:gd name="connsiteY94" fmla="*/ 11395 h 277091"/>
                    <a:gd name="connsiteX95" fmla="*/ 173337 w 405766"/>
                    <a:gd name="connsiteY95" fmla="*/ 3516 h 277091"/>
                    <a:gd name="connsiteX96" fmla="*/ 157579 w 405766"/>
                    <a:gd name="connsiteY96" fmla="*/ 3516 h 277091"/>
                    <a:gd name="connsiteX97" fmla="*/ 153640 w 405766"/>
                    <a:gd name="connsiteY97" fmla="*/ 3516 h 277091"/>
                    <a:gd name="connsiteX98" fmla="*/ 153640 w 405766"/>
                    <a:gd name="connsiteY98" fmla="*/ 3516 h 277091"/>
                    <a:gd name="connsiteX99" fmla="*/ 153640 w 405766"/>
                    <a:gd name="connsiteY99" fmla="*/ 3516 h 277091"/>
                    <a:gd name="connsiteX100" fmla="*/ 153640 w 405766"/>
                    <a:gd name="connsiteY100" fmla="*/ 3516 h 277091"/>
                    <a:gd name="connsiteX101" fmla="*/ 149700 w 405766"/>
                    <a:gd name="connsiteY101" fmla="*/ 3516 h 277091"/>
                    <a:gd name="connsiteX102" fmla="*/ 78790 w 405766"/>
                    <a:gd name="connsiteY102" fmla="*/ 27153 h 277091"/>
                    <a:gd name="connsiteX103" fmla="*/ 3939 w 405766"/>
                    <a:gd name="connsiteY103" fmla="*/ 50790 h 277091"/>
                    <a:gd name="connsiteX104" fmla="*/ 3939 w 405766"/>
                    <a:gd name="connsiteY104" fmla="*/ 50790 h 277091"/>
                    <a:gd name="connsiteX105" fmla="*/ 3939 w 405766"/>
                    <a:gd name="connsiteY105" fmla="*/ 50790 h 277091"/>
                    <a:gd name="connsiteX106" fmla="*/ 3939 w 405766"/>
                    <a:gd name="connsiteY106" fmla="*/ 50790 h 277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405766" h="277091">
                      <a:moveTo>
                        <a:pt x="3939" y="50790"/>
                      </a:moveTo>
                      <a:lnTo>
                        <a:pt x="3939" y="50790"/>
                      </a:lnTo>
                      <a:cubicBezTo>
                        <a:pt x="3939" y="50790"/>
                        <a:pt x="3939" y="50790"/>
                        <a:pt x="3939" y="50790"/>
                      </a:cubicBezTo>
                      <a:cubicBezTo>
                        <a:pt x="15758" y="42911"/>
                        <a:pt x="51213" y="31093"/>
                        <a:pt x="82729" y="23214"/>
                      </a:cubicBezTo>
                      <a:cubicBezTo>
                        <a:pt x="114245" y="11395"/>
                        <a:pt x="145761" y="3516"/>
                        <a:pt x="145761" y="3516"/>
                      </a:cubicBezTo>
                      <a:lnTo>
                        <a:pt x="145761" y="3516"/>
                      </a:lnTo>
                      <a:cubicBezTo>
                        <a:pt x="145761" y="3516"/>
                        <a:pt x="181216" y="-8302"/>
                        <a:pt x="216672" y="11395"/>
                      </a:cubicBezTo>
                      <a:cubicBezTo>
                        <a:pt x="220611" y="15335"/>
                        <a:pt x="228490" y="15335"/>
                        <a:pt x="236369" y="19274"/>
                      </a:cubicBezTo>
                      <a:lnTo>
                        <a:pt x="236369" y="19274"/>
                      </a:lnTo>
                      <a:lnTo>
                        <a:pt x="236369" y="19274"/>
                      </a:lnTo>
                      <a:cubicBezTo>
                        <a:pt x="228490" y="31093"/>
                        <a:pt x="216672" y="46851"/>
                        <a:pt x="189095" y="66548"/>
                      </a:cubicBezTo>
                      <a:lnTo>
                        <a:pt x="189095" y="66548"/>
                      </a:lnTo>
                      <a:lnTo>
                        <a:pt x="189095" y="66548"/>
                      </a:lnTo>
                      <a:lnTo>
                        <a:pt x="279703" y="149277"/>
                      </a:lnTo>
                      <a:lnTo>
                        <a:pt x="279703" y="149277"/>
                      </a:lnTo>
                      <a:lnTo>
                        <a:pt x="279703" y="149277"/>
                      </a:lnTo>
                      <a:cubicBezTo>
                        <a:pt x="279703" y="149277"/>
                        <a:pt x="279703" y="149277"/>
                        <a:pt x="279703" y="149277"/>
                      </a:cubicBezTo>
                      <a:cubicBezTo>
                        <a:pt x="279703" y="149277"/>
                        <a:pt x="283643" y="149277"/>
                        <a:pt x="283643" y="149277"/>
                      </a:cubicBezTo>
                      <a:cubicBezTo>
                        <a:pt x="295461" y="141398"/>
                        <a:pt x="330917" y="121701"/>
                        <a:pt x="358493" y="82306"/>
                      </a:cubicBezTo>
                      <a:cubicBezTo>
                        <a:pt x="358493" y="82306"/>
                        <a:pt x="358493" y="82306"/>
                        <a:pt x="358493" y="82306"/>
                      </a:cubicBezTo>
                      <a:cubicBezTo>
                        <a:pt x="382130" y="94124"/>
                        <a:pt x="397888" y="102003"/>
                        <a:pt x="397888" y="102003"/>
                      </a:cubicBezTo>
                      <a:lnTo>
                        <a:pt x="397888" y="102003"/>
                      </a:lnTo>
                      <a:lnTo>
                        <a:pt x="397888" y="102003"/>
                      </a:lnTo>
                      <a:cubicBezTo>
                        <a:pt x="397888" y="102003"/>
                        <a:pt x="405767" y="105943"/>
                        <a:pt x="405767" y="109882"/>
                      </a:cubicBezTo>
                      <a:cubicBezTo>
                        <a:pt x="405767" y="109882"/>
                        <a:pt x="405767" y="113822"/>
                        <a:pt x="405767" y="113822"/>
                      </a:cubicBezTo>
                      <a:cubicBezTo>
                        <a:pt x="405767" y="113822"/>
                        <a:pt x="405767" y="117761"/>
                        <a:pt x="401827" y="121701"/>
                      </a:cubicBezTo>
                      <a:lnTo>
                        <a:pt x="401827" y="121701"/>
                      </a:lnTo>
                      <a:lnTo>
                        <a:pt x="200914" y="275341"/>
                      </a:lnTo>
                      <a:lnTo>
                        <a:pt x="200914" y="275341"/>
                      </a:lnTo>
                      <a:lnTo>
                        <a:pt x="200914" y="275341"/>
                      </a:lnTo>
                      <a:cubicBezTo>
                        <a:pt x="200914" y="275341"/>
                        <a:pt x="200914" y="275341"/>
                        <a:pt x="200914" y="275341"/>
                      </a:cubicBezTo>
                      <a:cubicBezTo>
                        <a:pt x="196974" y="275341"/>
                        <a:pt x="193035" y="279280"/>
                        <a:pt x="189095" y="275341"/>
                      </a:cubicBezTo>
                      <a:cubicBezTo>
                        <a:pt x="185156" y="275341"/>
                        <a:pt x="177277" y="267462"/>
                        <a:pt x="165458" y="263522"/>
                      </a:cubicBezTo>
                      <a:cubicBezTo>
                        <a:pt x="161519" y="259583"/>
                        <a:pt x="153640" y="259583"/>
                        <a:pt x="149700" y="255643"/>
                      </a:cubicBezTo>
                      <a:cubicBezTo>
                        <a:pt x="145761" y="255643"/>
                        <a:pt x="141821" y="251704"/>
                        <a:pt x="137882" y="251704"/>
                      </a:cubicBezTo>
                      <a:lnTo>
                        <a:pt x="137882" y="251704"/>
                      </a:lnTo>
                      <a:cubicBezTo>
                        <a:pt x="137882" y="251704"/>
                        <a:pt x="133942" y="247764"/>
                        <a:pt x="130003" y="247764"/>
                      </a:cubicBezTo>
                      <a:cubicBezTo>
                        <a:pt x="130003" y="247764"/>
                        <a:pt x="130003" y="247764"/>
                        <a:pt x="130003" y="247764"/>
                      </a:cubicBezTo>
                      <a:cubicBezTo>
                        <a:pt x="126063" y="232006"/>
                        <a:pt x="7879" y="78366"/>
                        <a:pt x="7879" y="78366"/>
                      </a:cubicBezTo>
                      <a:lnTo>
                        <a:pt x="7879" y="78366"/>
                      </a:lnTo>
                      <a:cubicBezTo>
                        <a:pt x="7879" y="78366"/>
                        <a:pt x="7879" y="74427"/>
                        <a:pt x="3939" y="70487"/>
                      </a:cubicBezTo>
                      <a:cubicBezTo>
                        <a:pt x="3939" y="66548"/>
                        <a:pt x="0" y="62608"/>
                        <a:pt x="0" y="58669"/>
                      </a:cubicBezTo>
                      <a:cubicBezTo>
                        <a:pt x="0" y="58669"/>
                        <a:pt x="0" y="54730"/>
                        <a:pt x="3939" y="50790"/>
                      </a:cubicBezTo>
                      <a:lnTo>
                        <a:pt x="3939" y="50790"/>
                      </a:lnTo>
                      <a:lnTo>
                        <a:pt x="3939" y="50790"/>
                      </a:lnTo>
                      <a:cubicBezTo>
                        <a:pt x="0" y="54730"/>
                        <a:pt x="0" y="58669"/>
                        <a:pt x="0" y="58669"/>
                      </a:cubicBezTo>
                      <a:cubicBezTo>
                        <a:pt x="0" y="62608"/>
                        <a:pt x="0" y="66548"/>
                        <a:pt x="3939" y="70487"/>
                      </a:cubicBezTo>
                      <a:cubicBezTo>
                        <a:pt x="3939" y="70487"/>
                        <a:pt x="3939" y="74427"/>
                        <a:pt x="7879" y="74427"/>
                      </a:cubicBezTo>
                      <a:cubicBezTo>
                        <a:pt x="7879" y="74427"/>
                        <a:pt x="7879" y="74427"/>
                        <a:pt x="7879" y="74427"/>
                      </a:cubicBezTo>
                      <a:lnTo>
                        <a:pt x="7879" y="74427"/>
                      </a:lnTo>
                      <a:lnTo>
                        <a:pt x="7879" y="74427"/>
                      </a:lnTo>
                      <a:cubicBezTo>
                        <a:pt x="7879" y="74427"/>
                        <a:pt x="7879" y="78366"/>
                        <a:pt x="11818" y="82306"/>
                      </a:cubicBezTo>
                      <a:cubicBezTo>
                        <a:pt x="23637" y="98064"/>
                        <a:pt x="55153" y="137459"/>
                        <a:pt x="82729" y="172914"/>
                      </a:cubicBezTo>
                      <a:cubicBezTo>
                        <a:pt x="98487" y="192611"/>
                        <a:pt x="110306" y="208369"/>
                        <a:pt x="118185" y="220188"/>
                      </a:cubicBezTo>
                      <a:cubicBezTo>
                        <a:pt x="122124" y="228067"/>
                        <a:pt x="126063" y="232006"/>
                        <a:pt x="130003" y="235946"/>
                      </a:cubicBezTo>
                      <a:cubicBezTo>
                        <a:pt x="130003" y="235946"/>
                        <a:pt x="133942" y="239885"/>
                        <a:pt x="133942" y="239885"/>
                      </a:cubicBezTo>
                      <a:cubicBezTo>
                        <a:pt x="133942" y="239885"/>
                        <a:pt x="133942" y="239885"/>
                        <a:pt x="133942" y="239885"/>
                      </a:cubicBezTo>
                      <a:cubicBezTo>
                        <a:pt x="133942" y="239885"/>
                        <a:pt x="133942" y="239885"/>
                        <a:pt x="133942" y="239885"/>
                      </a:cubicBezTo>
                      <a:cubicBezTo>
                        <a:pt x="133942" y="239885"/>
                        <a:pt x="137882" y="243825"/>
                        <a:pt x="137882" y="243825"/>
                      </a:cubicBezTo>
                      <a:cubicBezTo>
                        <a:pt x="137882" y="243825"/>
                        <a:pt x="137882" y="243825"/>
                        <a:pt x="141821" y="243825"/>
                      </a:cubicBezTo>
                      <a:cubicBezTo>
                        <a:pt x="141821" y="243825"/>
                        <a:pt x="141821" y="243825"/>
                        <a:pt x="141821" y="243825"/>
                      </a:cubicBezTo>
                      <a:lnTo>
                        <a:pt x="141821" y="243825"/>
                      </a:lnTo>
                      <a:lnTo>
                        <a:pt x="141821" y="243825"/>
                      </a:lnTo>
                      <a:cubicBezTo>
                        <a:pt x="145761" y="243825"/>
                        <a:pt x="149700" y="243825"/>
                        <a:pt x="153640" y="247764"/>
                      </a:cubicBezTo>
                      <a:cubicBezTo>
                        <a:pt x="161519" y="251704"/>
                        <a:pt x="169398" y="255643"/>
                        <a:pt x="173337" y="259583"/>
                      </a:cubicBezTo>
                      <a:cubicBezTo>
                        <a:pt x="181216" y="263522"/>
                        <a:pt x="185156" y="267462"/>
                        <a:pt x="189095" y="267462"/>
                      </a:cubicBezTo>
                      <a:cubicBezTo>
                        <a:pt x="193035" y="267462"/>
                        <a:pt x="196974" y="267462"/>
                        <a:pt x="200914" y="267462"/>
                      </a:cubicBezTo>
                      <a:cubicBezTo>
                        <a:pt x="200914" y="267462"/>
                        <a:pt x="200914" y="267462"/>
                        <a:pt x="200914" y="267462"/>
                      </a:cubicBezTo>
                      <a:cubicBezTo>
                        <a:pt x="200914" y="267462"/>
                        <a:pt x="200914" y="267462"/>
                        <a:pt x="200914" y="267462"/>
                      </a:cubicBezTo>
                      <a:lnTo>
                        <a:pt x="200914" y="267462"/>
                      </a:lnTo>
                      <a:lnTo>
                        <a:pt x="200914" y="267462"/>
                      </a:lnTo>
                      <a:lnTo>
                        <a:pt x="401827" y="113822"/>
                      </a:lnTo>
                      <a:lnTo>
                        <a:pt x="401827" y="113822"/>
                      </a:lnTo>
                      <a:lnTo>
                        <a:pt x="401827" y="113822"/>
                      </a:lnTo>
                      <a:cubicBezTo>
                        <a:pt x="401827" y="109882"/>
                        <a:pt x="405767" y="109882"/>
                        <a:pt x="405767" y="109882"/>
                      </a:cubicBezTo>
                      <a:cubicBezTo>
                        <a:pt x="405767" y="109882"/>
                        <a:pt x="405767" y="105943"/>
                        <a:pt x="405767" y="105943"/>
                      </a:cubicBezTo>
                      <a:cubicBezTo>
                        <a:pt x="405767" y="102003"/>
                        <a:pt x="401827" y="102003"/>
                        <a:pt x="401827" y="102003"/>
                      </a:cubicBezTo>
                      <a:cubicBezTo>
                        <a:pt x="401827" y="102003"/>
                        <a:pt x="401827" y="102003"/>
                        <a:pt x="397888" y="102003"/>
                      </a:cubicBezTo>
                      <a:cubicBezTo>
                        <a:pt x="397888" y="102003"/>
                        <a:pt x="397888" y="102003"/>
                        <a:pt x="397888" y="102003"/>
                      </a:cubicBezTo>
                      <a:lnTo>
                        <a:pt x="397888" y="102003"/>
                      </a:lnTo>
                      <a:lnTo>
                        <a:pt x="397888" y="102003"/>
                      </a:lnTo>
                      <a:cubicBezTo>
                        <a:pt x="397888" y="102003"/>
                        <a:pt x="397888" y="102003"/>
                        <a:pt x="393948" y="102003"/>
                      </a:cubicBezTo>
                      <a:cubicBezTo>
                        <a:pt x="386069" y="98064"/>
                        <a:pt x="374251" y="90185"/>
                        <a:pt x="354554" y="82306"/>
                      </a:cubicBezTo>
                      <a:lnTo>
                        <a:pt x="354554" y="82306"/>
                      </a:lnTo>
                      <a:lnTo>
                        <a:pt x="354554" y="82306"/>
                      </a:lnTo>
                      <a:cubicBezTo>
                        <a:pt x="326977" y="121701"/>
                        <a:pt x="291522" y="141398"/>
                        <a:pt x="279703" y="149277"/>
                      </a:cubicBezTo>
                      <a:cubicBezTo>
                        <a:pt x="275764" y="149277"/>
                        <a:pt x="275764" y="153217"/>
                        <a:pt x="275764" y="153217"/>
                      </a:cubicBezTo>
                      <a:cubicBezTo>
                        <a:pt x="275764" y="153217"/>
                        <a:pt x="275764" y="153217"/>
                        <a:pt x="275764" y="153217"/>
                      </a:cubicBezTo>
                      <a:lnTo>
                        <a:pt x="193035" y="66548"/>
                      </a:lnTo>
                      <a:lnTo>
                        <a:pt x="193035" y="66548"/>
                      </a:lnTo>
                      <a:lnTo>
                        <a:pt x="193035" y="66548"/>
                      </a:lnTo>
                      <a:cubicBezTo>
                        <a:pt x="220611" y="46851"/>
                        <a:pt x="232430" y="31093"/>
                        <a:pt x="240309" y="19274"/>
                      </a:cubicBezTo>
                      <a:lnTo>
                        <a:pt x="240309" y="19274"/>
                      </a:lnTo>
                      <a:lnTo>
                        <a:pt x="240309" y="19274"/>
                      </a:lnTo>
                      <a:cubicBezTo>
                        <a:pt x="232430" y="15335"/>
                        <a:pt x="224551" y="11395"/>
                        <a:pt x="220611" y="11395"/>
                      </a:cubicBezTo>
                      <a:cubicBezTo>
                        <a:pt x="200914" y="3516"/>
                        <a:pt x="185156" y="-423"/>
                        <a:pt x="173337" y="3516"/>
                      </a:cubicBezTo>
                      <a:cubicBezTo>
                        <a:pt x="165458" y="3516"/>
                        <a:pt x="161519" y="3516"/>
                        <a:pt x="157579" y="3516"/>
                      </a:cubicBezTo>
                      <a:cubicBezTo>
                        <a:pt x="157579" y="3516"/>
                        <a:pt x="153640" y="3516"/>
                        <a:pt x="153640" y="3516"/>
                      </a:cubicBezTo>
                      <a:cubicBezTo>
                        <a:pt x="153640" y="3516"/>
                        <a:pt x="153640" y="3516"/>
                        <a:pt x="153640" y="3516"/>
                      </a:cubicBezTo>
                      <a:lnTo>
                        <a:pt x="153640" y="3516"/>
                      </a:lnTo>
                      <a:lnTo>
                        <a:pt x="153640" y="3516"/>
                      </a:lnTo>
                      <a:cubicBezTo>
                        <a:pt x="153640" y="3516"/>
                        <a:pt x="153640" y="3516"/>
                        <a:pt x="149700" y="3516"/>
                      </a:cubicBezTo>
                      <a:cubicBezTo>
                        <a:pt x="137882" y="7456"/>
                        <a:pt x="106366" y="15335"/>
                        <a:pt x="78790" y="27153"/>
                      </a:cubicBezTo>
                      <a:cubicBezTo>
                        <a:pt x="43334" y="35032"/>
                        <a:pt x="15758" y="46851"/>
                        <a:pt x="3939" y="50790"/>
                      </a:cubicBezTo>
                      <a:cubicBezTo>
                        <a:pt x="3939" y="50790"/>
                        <a:pt x="3939" y="50790"/>
                        <a:pt x="3939" y="50790"/>
                      </a:cubicBezTo>
                      <a:lnTo>
                        <a:pt x="3939" y="50790"/>
                      </a:lnTo>
                      <a:lnTo>
                        <a:pt x="3939" y="50790"/>
                      </a:lnTo>
                      <a:close/>
                    </a:path>
                  </a:pathLst>
                </a:custGeom>
                <a:solidFill>
                  <a:srgbClr val="505C63"/>
                </a:solidFill>
                <a:ln w="39379" cap="flat">
                  <a:noFill/>
                  <a:prstDash val="solid"/>
                  <a:miter/>
                </a:ln>
              </p:spPr>
              <p:txBody>
                <a:bodyPr rtlCol="0" anchor="ctr"/>
                <a:lstStyle/>
                <a:p>
                  <a:endParaRPr lang="en-US"/>
                </a:p>
              </p:txBody>
            </p:sp>
            <p:sp>
              <p:nvSpPr>
                <p:cNvPr id="3834" name="Freeform: Shape 3833">
                  <a:extLst>
                    <a:ext uri="{FF2B5EF4-FFF2-40B4-BE49-F238E27FC236}">
                      <a16:creationId xmlns:a16="http://schemas.microsoft.com/office/drawing/2014/main" xmlns="" id="{CF347E89-7679-410F-9DA9-E47227CC0417}"/>
                    </a:ext>
                  </a:extLst>
                </p:cNvPr>
                <p:cNvSpPr/>
                <p:nvPr/>
              </p:nvSpPr>
              <p:spPr>
                <a:xfrm>
                  <a:off x="12892201" y="2126672"/>
                  <a:ext cx="169397" cy="126063"/>
                </a:xfrm>
                <a:custGeom>
                  <a:avLst/>
                  <a:gdLst>
                    <a:gd name="connsiteX0" fmla="*/ 86669 w 169397"/>
                    <a:gd name="connsiteY0" fmla="*/ 126063 h 126063"/>
                    <a:gd name="connsiteX1" fmla="*/ 0 w 169397"/>
                    <a:gd name="connsiteY1" fmla="*/ 47274 h 126063"/>
                    <a:gd name="connsiteX2" fmla="*/ 47274 w 169397"/>
                    <a:gd name="connsiteY2" fmla="*/ 0 h 126063"/>
                    <a:gd name="connsiteX3" fmla="*/ 169398 w 169397"/>
                    <a:gd name="connsiteY3" fmla="*/ 59092 h 126063"/>
                    <a:gd name="connsiteX4" fmla="*/ 86669 w 169397"/>
                    <a:gd name="connsiteY4" fmla="*/ 126063 h 1260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397" h="126063">
                      <a:moveTo>
                        <a:pt x="86669" y="126063"/>
                      </a:moveTo>
                      <a:lnTo>
                        <a:pt x="0" y="47274"/>
                      </a:lnTo>
                      <a:cubicBezTo>
                        <a:pt x="27576" y="27576"/>
                        <a:pt x="39395" y="11818"/>
                        <a:pt x="47274" y="0"/>
                      </a:cubicBezTo>
                      <a:cubicBezTo>
                        <a:pt x="78790" y="15758"/>
                        <a:pt x="130003" y="39395"/>
                        <a:pt x="169398" y="59092"/>
                      </a:cubicBezTo>
                      <a:cubicBezTo>
                        <a:pt x="130003" y="110305"/>
                        <a:pt x="86669" y="126063"/>
                        <a:pt x="86669" y="126063"/>
                      </a:cubicBezTo>
                      <a:close/>
                    </a:path>
                  </a:pathLst>
                </a:custGeom>
                <a:solidFill>
                  <a:srgbClr val="A2C4E9"/>
                </a:solidFill>
                <a:ln w="39379" cap="flat">
                  <a:noFill/>
                  <a:prstDash val="solid"/>
                  <a:miter/>
                </a:ln>
              </p:spPr>
              <p:txBody>
                <a:bodyPr rtlCol="0" anchor="ctr"/>
                <a:lstStyle/>
                <a:p>
                  <a:endParaRPr lang="en-US"/>
                </a:p>
              </p:txBody>
            </p:sp>
            <p:sp>
              <p:nvSpPr>
                <p:cNvPr id="3835" name="Freeform: Shape 3834">
                  <a:extLst>
                    <a:ext uri="{FF2B5EF4-FFF2-40B4-BE49-F238E27FC236}">
                      <a16:creationId xmlns:a16="http://schemas.microsoft.com/office/drawing/2014/main" xmlns="" id="{A60B9C10-BB89-442D-A7C6-41084C532918}"/>
                    </a:ext>
                  </a:extLst>
                </p:cNvPr>
                <p:cNvSpPr/>
                <p:nvPr/>
              </p:nvSpPr>
              <p:spPr>
                <a:xfrm>
                  <a:off x="12888262" y="2122733"/>
                  <a:ext cx="173337" cy="132957"/>
                </a:xfrm>
                <a:custGeom>
                  <a:avLst/>
                  <a:gdLst>
                    <a:gd name="connsiteX0" fmla="*/ 90608 w 173337"/>
                    <a:gd name="connsiteY0" fmla="*/ 130003 h 132957"/>
                    <a:gd name="connsiteX1" fmla="*/ 90608 w 173337"/>
                    <a:gd name="connsiteY1" fmla="*/ 130003 h 132957"/>
                    <a:gd name="connsiteX2" fmla="*/ 3939 w 173337"/>
                    <a:gd name="connsiteY2" fmla="*/ 51213 h 132957"/>
                    <a:gd name="connsiteX3" fmla="*/ 3939 w 173337"/>
                    <a:gd name="connsiteY3" fmla="*/ 51213 h 132957"/>
                    <a:gd name="connsiteX4" fmla="*/ 3939 w 173337"/>
                    <a:gd name="connsiteY4" fmla="*/ 51213 h 132957"/>
                    <a:gd name="connsiteX5" fmla="*/ 51213 w 173337"/>
                    <a:gd name="connsiteY5" fmla="*/ 3939 h 132957"/>
                    <a:gd name="connsiteX6" fmla="*/ 51213 w 173337"/>
                    <a:gd name="connsiteY6" fmla="*/ 3939 h 132957"/>
                    <a:gd name="connsiteX7" fmla="*/ 173337 w 173337"/>
                    <a:gd name="connsiteY7" fmla="*/ 63032 h 132957"/>
                    <a:gd name="connsiteX8" fmla="*/ 173337 w 173337"/>
                    <a:gd name="connsiteY8" fmla="*/ 63032 h 132957"/>
                    <a:gd name="connsiteX9" fmla="*/ 173337 w 173337"/>
                    <a:gd name="connsiteY9" fmla="*/ 63032 h 132957"/>
                    <a:gd name="connsiteX10" fmla="*/ 98487 w 173337"/>
                    <a:gd name="connsiteY10" fmla="*/ 130003 h 132957"/>
                    <a:gd name="connsiteX11" fmla="*/ 90608 w 173337"/>
                    <a:gd name="connsiteY11" fmla="*/ 130003 h 132957"/>
                    <a:gd name="connsiteX12" fmla="*/ 90608 w 173337"/>
                    <a:gd name="connsiteY12" fmla="*/ 130003 h 132957"/>
                    <a:gd name="connsiteX13" fmla="*/ 90608 w 173337"/>
                    <a:gd name="connsiteY13" fmla="*/ 130003 h 132957"/>
                    <a:gd name="connsiteX14" fmla="*/ 90608 w 173337"/>
                    <a:gd name="connsiteY14" fmla="*/ 130003 h 132957"/>
                    <a:gd name="connsiteX15" fmla="*/ 90608 w 173337"/>
                    <a:gd name="connsiteY15" fmla="*/ 130003 h 132957"/>
                    <a:gd name="connsiteX16" fmla="*/ 94548 w 173337"/>
                    <a:gd name="connsiteY16" fmla="*/ 126063 h 132957"/>
                    <a:gd name="connsiteX17" fmla="*/ 169398 w 173337"/>
                    <a:gd name="connsiteY17" fmla="*/ 59092 h 132957"/>
                    <a:gd name="connsiteX18" fmla="*/ 169398 w 173337"/>
                    <a:gd name="connsiteY18" fmla="*/ 59092 h 132957"/>
                    <a:gd name="connsiteX19" fmla="*/ 169398 w 173337"/>
                    <a:gd name="connsiteY19" fmla="*/ 59092 h 132957"/>
                    <a:gd name="connsiteX20" fmla="*/ 47274 w 173337"/>
                    <a:gd name="connsiteY20" fmla="*/ 0 h 132957"/>
                    <a:gd name="connsiteX21" fmla="*/ 47274 w 173337"/>
                    <a:gd name="connsiteY21" fmla="*/ 0 h 132957"/>
                    <a:gd name="connsiteX22" fmla="*/ 47274 w 173337"/>
                    <a:gd name="connsiteY22" fmla="*/ 0 h 132957"/>
                    <a:gd name="connsiteX23" fmla="*/ 0 w 173337"/>
                    <a:gd name="connsiteY23" fmla="*/ 47274 h 132957"/>
                    <a:gd name="connsiteX24" fmla="*/ 0 w 173337"/>
                    <a:gd name="connsiteY24" fmla="*/ 47274 h 132957"/>
                    <a:gd name="connsiteX25" fmla="*/ 0 w 173337"/>
                    <a:gd name="connsiteY25" fmla="*/ 47274 h 132957"/>
                    <a:gd name="connsiteX26" fmla="*/ 90608 w 173337"/>
                    <a:gd name="connsiteY26" fmla="*/ 130003 h 132957"/>
                    <a:gd name="connsiteX27" fmla="*/ 90608 w 173337"/>
                    <a:gd name="connsiteY27" fmla="*/ 130003 h 132957"/>
                    <a:gd name="connsiteX28" fmla="*/ 90608 w 173337"/>
                    <a:gd name="connsiteY28" fmla="*/ 130003 h 132957"/>
                    <a:gd name="connsiteX29" fmla="*/ 90608 w 173337"/>
                    <a:gd name="connsiteY29" fmla="*/ 130003 h 132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3337" h="132957">
                      <a:moveTo>
                        <a:pt x="90608" y="130003"/>
                      </a:moveTo>
                      <a:lnTo>
                        <a:pt x="90608" y="130003"/>
                      </a:lnTo>
                      <a:lnTo>
                        <a:pt x="3939" y="51213"/>
                      </a:lnTo>
                      <a:lnTo>
                        <a:pt x="3939" y="51213"/>
                      </a:lnTo>
                      <a:lnTo>
                        <a:pt x="3939" y="51213"/>
                      </a:lnTo>
                      <a:cubicBezTo>
                        <a:pt x="31516" y="31516"/>
                        <a:pt x="43334" y="15758"/>
                        <a:pt x="51213" y="3939"/>
                      </a:cubicBezTo>
                      <a:cubicBezTo>
                        <a:pt x="51213" y="3939"/>
                        <a:pt x="51213" y="3939"/>
                        <a:pt x="51213" y="3939"/>
                      </a:cubicBezTo>
                      <a:cubicBezTo>
                        <a:pt x="82729" y="19697"/>
                        <a:pt x="133942" y="43334"/>
                        <a:pt x="173337" y="63032"/>
                      </a:cubicBezTo>
                      <a:lnTo>
                        <a:pt x="173337" y="63032"/>
                      </a:lnTo>
                      <a:lnTo>
                        <a:pt x="173337" y="63032"/>
                      </a:lnTo>
                      <a:cubicBezTo>
                        <a:pt x="145761" y="102426"/>
                        <a:pt x="110306" y="122124"/>
                        <a:pt x="98487" y="130003"/>
                      </a:cubicBezTo>
                      <a:cubicBezTo>
                        <a:pt x="94548" y="130003"/>
                        <a:pt x="90608" y="133942"/>
                        <a:pt x="90608" y="130003"/>
                      </a:cubicBezTo>
                      <a:cubicBezTo>
                        <a:pt x="90608" y="133942"/>
                        <a:pt x="90608" y="133942"/>
                        <a:pt x="90608" y="130003"/>
                      </a:cubicBezTo>
                      <a:lnTo>
                        <a:pt x="90608" y="130003"/>
                      </a:lnTo>
                      <a:lnTo>
                        <a:pt x="90608" y="130003"/>
                      </a:lnTo>
                      <a:cubicBezTo>
                        <a:pt x="90608" y="130003"/>
                        <a:pt x="90608" y="130003"/>
                        <a:pt x="90608" y="130003"/>
                      </a:cubicBezTo>
                      <a:cubicBezTo>
                        <a:pt x="90608" y="130003"/>
                        <a:pt x="94548" y="126063"/>
                        <a:pt x="94548" y="126063"/>
                      </a:cubicBezTo>
                      <a:cubicBezTo>
                        <a:pt x="106366" y="118184"/>
                        <a:pt x="141821" y="98487"/>
                        <a:pt x="169398" y="59092"/>
                      </a:cubicBezTo>
                      <a:lnTo>
                        <a:pt x="169398" y="59092"/>
                      </a:lnTo>
                      <a:lnTo>
                        <a:pt x="169398" y="59092"/>
                      </a:lnTo>
                      <a:cubicBezTo>
                        <a:pt x="133942" y="39395"/>
                        <a:pt x="78790" y="15758"/>
                        <a:pt x="47274" y="0"/>
                      </a:cubicBezTo>
                      <a:lnTo>
                        <a:pt x="47274" y="0"/>
                      </a:lnTo>
                      <a:lnTo>
                        <a:pt x="47274" y="0"/>
                      </a:lnTo>
                      <a:cubicBezTo>
                        <a:pt x="39395" y="11818"/>
                        <a:pt x="27576" y="27576"/>
                        <a:pt x="0" y="47274"/>
                      </a:cubicBezTo>
                      <a:lnTo>
                        <a:pt x="0" y="47274"/>
                      </a:lnTo>
                      <a:lnTo>
                        <a:pt x="0" y="47274"/>
                      </a:lnTo>
                      <a:lnTo>
                        <a:pt x="90608" y="130003"/>
                      </a:lnTo>
                      <a:lnTo>
                        <a:pt x="90608" y="130003"/>
                      </a:lnTo>
                      <a:lnTo>
                        <a:pt x="90608" y="130003"/>
                      </a:lnTo>
                      <a:lnTo>
                        <a:pt x="90608" y="130003"/>
                      </a:lnTo>
                      <a:close/>
                    </a:path>
                  </a:pathLst>
                </a:custGeom>
                <a:solidFill>
                  <a:srgbClr val="5C5D60"/>
                </a:solidFill>
                <a:ln w="39379" cap="flat">
                  <a:noFill/>
                  <a:prstDash val="solid"/>
                  <a:miter/>
                </a:ln>
              </p:spPr>
              <p:txBody>
                <a:bodyPr rtlCol="0" anchor="ctr"/>
                <a:lstStyle/>
                <a:p>
                  <a:endParaRPr lang="en-US"/>
                </a:p>
              </p:txBody>
            </p:sp>
            <p:sp>
              <p:nvSpPr>
                <p:cNvPr id="3836" name="Freeform: Shape 3835">
                  <a:extLst>
                    <a:ext uri="{FF2B5EF4-FFF2-40B4-BE49-F238E27FC236}">
                      <a16:creationId xmlns:a16="http://schemas.microsoft.com/office/drawing/2014/main" xmlns="" id="{C1CEA4E4-19CF-460B-B4F8-928869753624}"/>
                    </a:ext>
                  </a:extLst>
                </p:cNvPr>
                <p:cNvSpPr/>
                <p:nvPr/>
              </p:nvSpPr>
              <p:spPr>
                <a:xfrm>
                  <a:off x="12707046" y="2159173"/>
                  <a:ext cx="193034" cy="215686"/>
                </a:xfrm>
                <a:custGeom>
                  <a:avLst/>
                  <a:gdLst>
                    <a:gd name="connsiteX0" fmla="*/ 0 w 193034"/>
                    <a:gd name="connsiteY0" fmla="*/ 2955 h 215686"/>
                    <a:gd name="connsiteX1" fmla="*/ 0 w 193034"/>
                    <a:gd name="connsiteY1" fmla="*/ 2955 h 215686"/>
                    <a:gd name="connsiteX2" fmla="*/ 0 w 193034"/>
                    <a:gd name="connsiteY2" fmla="*/ 2955 h 215686"/>
                    <a:gd name="connsiteX3" fmla="*/ 0 w 193034"/>
                    <a:gd name="connsiteY3" fmla="*/ 10834 h 215686"/>
                    <a:gd name="connsiteX4" fmla="*/ 3939 w 193034"/>
                    <a:gd name="connsiteY4" fmla="*/ 14773 h 215686"/>
                    <a:gd name="connsiteX5" fmla="*/ 177277 w 193034"/>
                    <a:gd name="connsiteY5" fmla="*/ 195989 h 215686"/>
                    <a:gd name="connsiteX6" fmla="*/ 177277 w 193034"/>
                    <a:gd name="connsiteY6" fmla="*/ 195989 h 215686"/>
                    <a:gd name="connsiteX7" fmla="*/ 177277 w 193034"/>
                    <a:gd name="connsiteY7" fmla="*/ 195989 h 215686"/>
                    <a:gd name="connsiteX8" fmla="*/ 185156 w 193034"/>
                    <a:gd name="connsiteY8" fmla="*/ 199929 h 215686"/>
                    <a:gd name="connsiteX9" fmla="*/ 193035 w 193034"/>
                    <a:gd name="connsiteY9" fmla="*/ 211747 h 215686"/>
                    <a:gd name="connsiteX10" fmla="*/ 193035 w 193034"/>
                    <a:gd name="connsiteY10" fmla="*/ 215687 h 215686"/>
                    <a:gd name="connsiteX11" fmla="*/ 193035 w 193034"/>
                    <a:gd name="connsiteY11" fmla="*/ 215687 h 215686"/>
                    <a:gd name="connsiteX12" fmla="*/ 193035 w 193034"/>
                    <a:gd name="connsiteY12" fmla="*/ 215687 h 215686"/>
                    <a:gd name="connsiteX13" fmla="*/ 193035 w 193034"/>
                    <a:gd name="connsiteY13" fmla="*/ 211747 h 215686"/>
                    <a:gd name="connsiteX14" fmla="*/ 185156 w 193034"/>
                    <a:gd name="connsiteY14" fmla="*/ 199929 h 215686"/>
                    <a:gd name="connsiteX15" fmla="*/ 181216 w 193034"/>
                    <a:gd name="connsiteY15" fmla="*/ 195989 h 215686"/>
                    <a:gd name="connsiteX16" fmla="*/ 181216 w 193034"/>
                    <a:gd name="connsiteY16" fmla="*/ 195989 h 215686"/>
                    <a:gd name="connsiteX17" fmla="*/ 181216 w 193034"/>
                    <a:gd name="connsiteY17" fmla="*/ 195989 h 215686"/>
                    <a:gd name="connsiteX18" fmla="*/ 98487 w 193034"/>
                    <a:gd name="connsiteY18" fmla="*/ 109321 h 215686"/>
                    <a:gd name="connsiteX19" fmla="*/ 7879 w 193034"/>
                    <a:gd name="connsiteY19" fmla="*/ 14773 h 215686"/>
                    <a:gd name="connsiteX20" fmla="*/ 3939 w 193034"/>
                    <a:gd name="connsiteY20" fmla="*/ 10834 h 215686"/>
                    <a:gd name="connsiteX21" fmla="*/ 0 w 193034"/>
                    <a:gd name="connsiteY21" fmla="*/ 2955 h 215686"/>
                    <a:gd name="connsiteX22" fmla="*/ 0 w 193034"/>
                    <a:gd name="connsiteY22" fmla="*/ 2955 h 215686"/>
                    <a:gd name="connsiteX23" fmla="*/ 0 w 193034"/>
                    <a:gd name="connsiteY23" fmla="*/ 2955 h 215686"/>
                    <a:gd name="connsiteX24" fmla="*/ 0 w 193034"/>
                    <a:gd name="connsiteY24" fmla="*/ 2955 h 215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3034" h="215686">
                      <a:moveTo>
                        <a:pt x="0" y="2955"/>
                      </a:moveTo>
                      <a:lnTo>
                        <a:pt x="0" y="2955"/>
                      </a:lnTo>
                      <a:cubicBezTo>
                        <a:pt x="0" y="2955"/>
                        <a:pt x="0" y="2955"/>
                        <a:pt x="0" y="2955"/>
                      </a:cubicBezTo>
                      <a:cubicBezTo>
                        <a:pt x="0" y="6894"/>
                        <a:pt x="0" y="10834"/>
                        <a:pt x="0" y="10834"/>
                      </a:cubicBezTo>
                      <a:cubicBezTo>
                        <a:pt x="0" y="10834"/>
                        <a:pt x="3939" y="14773"/>
                        <a:pt x="3939" y="14773"/>
                      </a:cubicBezTo>
                      <a:cubicBezTo>
                        <a:pt x="11818" y="26592"/>
                        <a:pt x="177277" y="195989"/>
                        <a:pt x="177277" y="195989"/>
                      </a:cubicBezTo>
                      <a:lnTo>
                        <a:pt x="177277" y="195989"/>
                      </a:lnTo>
                      <a:lnTo>
                        <a:pt x="177277" y="195989"/>
                      </a:lnTo>
                      <a:cubicBezTo>
                        <a:pt x="177277" y="195989"/>
                        <a:pt x="181216" y="199929"/>
                        <a:pt x="185156" y="199929"/>
                      </a:cubicBezTo>
                      <a:cubicBezTo>
                        <a:pt x="189095" y="203868"/>
                        <a:pt x="193035" y="207808"/>
                        <a:pt x="193035" y="211747"/>
                      </a:cubicBezTo>
                      <a:cubicBezTo>
                        <a:pt x="193035" y="211747"/>
                        <a:pt x="193035" y="215687"/>
                        <a:pt x="193035" y="215687"/>
                      </a:cubicBezTo>
                      <a:cubicBezTo>
                        <a:pt x="193035" y="215687"/>
                        <a:pt x="193035" y="215687"/>
                        <a:pt x="193035" y="215687"/>
                      </a:cubicBezTo>
                      <a:cubicBezTo>
                        <a:pt x="193035" y="215687"/>
                        <a:pt x="193035" y="215687"/>
                        <a:pt x="193035" y="215687"/>
                      </a:cubicBezTo>
                      <a:cubicBezTo>
                        <a:pt x="193035" y="215687"/>
                        <a:pt x="193035" y="215687"/>
                        <a:pt x="193035" y="211747"/>
                      </a:cubicBezTo>
                      <a:cubicBezTo>
                        <a:pt x="193035" y="207808"/>
                        <a:pt x="189095" y="203868"/>
                        <a:pt x="185156" y="199929"/>
                      </a:cubicBezTo>
                      <a:cubicBezTo>
                        <a:pt x="185156" y="199929"/>
                        <a:pt x="181216" y="195989"/>
                        <a:pt x="181216" y="195989"/>
                      </a:cubicBezTo>
                      <a:cubicBezTo>
                        <a:pt x="181216" y="195989"/>
                        <a:pt x="181216" y="195989"/>
                        <a:pt x="181216" y="195989"/>
                      </a:cubicBezTo>
                      <a:lnTo>
                        <a:pt x="181216" y="195989"/>
                      </a:lnTo>
                      <a:cubicBezTo>
                        <a:pt x="181216" y="195989"/>
                        <a:pt x="141821" y="152655"/>
                        <a:pt x="98487" y="109321"/>
                      </a:cubicBezTo>
                      <a:cubicBezTo>
                        <a:pt x="55153" y="65986"/>
                        <a:pt x="11818" y="18713"/>
                        <a:pt x="7879" y="14773"/>
                      </a:cubicBezTo>
                      <a:cubicBezTo>
                        <a:pt x="3939" y="10834"/>
                        <a:pt x="3939" y="10834"/>
                        <a:pt x="3939" y="10834"/>
                      </a:cubicBezTo>
                      <a:cubicBezTo>
                        <a:pt x="0" y="6894"/>
                        <a:pt x="0" y="6894"/>
                        <a:pt x="0" y="2955"/>
                      </a:cubicBezTo>
                      <a:cubicBezTo>
                        <a:pt x="0" y="2955"/>
                        <a:pt x="0" y="2955"/>
                        <a:pt x="0" y="2955"/>
                      </a:cubicBezTo>
                      <a:cubicBezTo>
                        <a:pt x="0" y="-985"/>
                        <a:pt x="0" y="-985"/>
                        <a:pt x="0" y="2955"/>
                      </a:cubicBezTo>
                      <a:cubicBezTo>
                        <a:pt x="0" y="2955"/>
                        <a:pt x="0" y="2955"/>
                        <a:pt x="0" y="2955"/>
                      </a:cubicBezTo>
                      <a:close/>
                    </a:path>
                  </a:pathLst>
                </a:custGeom>
                <a:solidFill>
                  <a:srgbClr val="505C63"/>
                </a:solidFill>
                <a:ln w="39379" cap="flat">
                  <a:noFill/>
                  <a:prstDash val="solid"/>
                  <a:miter/>
                </a:ln>
              </p:spPr>
              <p:txBody>
                <a:bodyPr rtlCol="0" anchor="ctr"/>
                <a:lstStyle/>
                <a:p>
                  <a:endParaRPr lang="en-US"/>
                </a:p>
              </p:txBody>
            </p:sp>
            <p:sp>
              <p:nvSpPr>
                <p:cNvPr id="3837" name="Freeform: Shape 3836">
                  <a:extLst>
                    <a:ext uri="{FF2B5EF4-FFF2-40B4-BE49-F238E27FC236}">
                      <a16:creationId xmlns:a16="http://schemas.microsoft.com/office/drawing/2014/main" xmlns="" id="{40D76ED1-9FE2-4D50-A1D0-EC63393D7A6A}"/>
                    </a:ext>
                  </a:extLst>
                </p:cNvPr>
                <p:cNvSpPr/>
                <p:nvPr/>
              </p:nvSpPr>
              <p:spPr>
                <a:xfrm>
                  <a:off x="12710353" y="2107970"/>
                  <a:ext cx="394142" cy="263022"/>
                </a:xfrm>
                <a:custGeom>
                  <a:avLst/>
                  <a:gdLst>
                    <a:gd name="connsiteX0" fmla="*/ 351246 w 394142"/>
                    <a:gd name="connsiteY0" fmla="*/ 85674 h 263022"/>
                    <a:gd name="connsiteX1" fmla="*/ 268517 w 394142"/>
                    <a:gd name="connsiteY1" fmla="*/ 148705 h 263022"/>
                    <a:gd name="connsiteX2" fmla="*/ 177909 w 394142"/>
                    <a:gd name="connsiteY2" fmla="*/ 62037 h 263022"/>
                    <a:gd name="connsiteX3" fmla="*/ 225183 w 394142"/>
                    <a:gd name="connsiteY3" fmla="*/ 18702 h 263022"/>
                    <a:gd name="connsiteX4" fmla="*/ 138514 w 394142"/>
                    <a:gd name="connsiteY4" fmla="*/ 2944 h 263022"/>
                    <a:gd name="connsiteX5" fmla="*/ 12451 w 394142"/>
                    <a:gd name="connsiteY5" fmla="*/ 42339 h 263022"/>
                    <a:gd name="connsiteX6" fmla="*/ 632 w 394142"/>
                    <a:gd name="connsiteY6" fmla="*/ 58097 h 263022"/>
                    <a:gd name="connsiteX7" fmla="*/ 177909 w 394142"/>
                    <a:gd name="connsiteY7" fmla="*/ 247192 h 263022"/>
                    <a:gd name="connsiteX8" fmla="*/ 189727 w 394142"/>
                    <a:gd name="connsiteY8" fmla="*/ 262950 h 263022"/>
                    <a:gd name="connsiteX9" fmla="*/ 390641 w 394142"/>
                    <a:gd name="connsiteY9" fmla="*/ 109310 h 263022"/>
                    <a:gd name="connsiteX10" fmla="*/ 390641 w 394142"/>
                    <a:gd name="connsiteY10" fmla="*/ 97492 h 263022"/>
                    <a:gd name="connsiteX11" fmla="*/ 351246 w 394142"/>
                    <a:gd name="connsiteY11" fmla="*/ 85674 h 263022"/>
                    <a:gd name="connsiteX12" fmla="*/ 351246 w 394142"/>
                    <a:gd name="connsiteY12" fmla="*/ 85674 h 263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94142" h="263022">
                      <a:moveTo>
                        <a:pt x="351246" y="85674"/>
                      </a:moveTo>
                      <a:cubicBezTo>
                        <a:pt x="351246" y="85674"/>
                        <a:pt x="327609" y="121129"/>
                        <a:pt x="268517" y="148705"/>
                      </a:cubicBezTo>
                      <a:lnTo>
                        <a:pt x="177909" y="62037"/>
                      </a:lnTo>
                      <a:cubicBezTo>
                        <a:pt x="177909" y="62037"/>
                        <a:pt x="213364" y="38400"/>
                        <a:pt x="225183" y="18702"/>
                      </a:cubicBezTo>
                      <a:cubicBezTo>
                        <a:pt x="225183" y="18702"/>
                        <a:pt x="181849" y="-8874"/>
                        <a:pt x="138514" y="2944"/>
                      </a:cubicBezTo>
                      <a:cubicBezTo>
                        <a:pt x="138514" y="2944"/>
                        <a:pt x="36088" y="34460"/>
                        <a:pt x="12451" y="42339"/>
                      </a:cubicBezTo>
                      <a:cubicBezTo>
                        <a:pt x="12451" y="42339"/>
                        <a:pt x="-3307" y="46279"/>
                        <a:pt x="632" y="58097"/>
                      </a:cubicBezTo>
                      <a:cubicBezTo>
                        <a:pt x="4572" y="65976"/>
                        <a:pt x="177909" y="247192"/>
                        <a:pt x="177909" y="247192"/>
                      </a:cubicBezTo>
                      <a:cubicBezTo>
                        <a:pt x="177909" y="247192"/>
                        <a:pt x="189727" y="255071"/>
                        <a:pt x="189727" y="262950"/>
                      </a:cubicBezTo>
                      <a:cubicBezTo>
                        <a:pt x="189727" y="266890"/>
                        <a:pt x="390641" y="109310"/>
                        <a:pt x="390641" y="109310"/>
                      </a:cubicBezTo>
                      <a:cubicBezTo>
                        <a:pt x="390641" y="109310"/>
                        <a:pt x="398520" y="101431"/>
                        <a:pt x="390641" y="97492"/>
                      </a:cubicBezTo>
                      <a:cubicBezTo>
                        <a:pt x="382762" y="97492"/>
                        <a:pt x="355186" y="85674"/>
                        <a:pt x="351246" y="85674"/>
                      </a:cubicBezTo>
                      <a:cubicBezTo>
                        <a:pt x="355186" y="85674"/>
                        <a:pt x="351246" y="85674"/>
                        <a:pt x="351246" y="85674"/>
                      </a:cubicBezTo>
                      <a:close/>
                    </a:path>
                  </a:pathLst>
                </a:custGeom>
                <a:solidFill>
                  <a:srgbClr val="DEF2FD"/>
                </a:solidFill>
                <a:ln w="39379" cap="flat">
                  <a:noFill/>
                  <a:prstDash val="solid"/>
                  <a:miter/>
                </a:ln>
              </p:spPr>
              <p:txBody>
                <a:bodyPr rtlCol="0" anchor="ctr"/>
                <a:lstStyle/>
                <a:p>
                  <a:endParaRPr lang="en-US"/>
                </a:p>
              </p:txBody>
            </p:sp>
            <p:sp>
              <p:nvSpPr>
                <p:cNvPr id="3838" name="Freeform: Shape 3837">
                  <a:extLst>
                    <a:ext uri="{FF2B5EF4-FFF2-40B4-BE49-F238E27FC236}">
                      <a16:creationId xmlns:a16="http://schemas.microsoft.com/office/drawing/2014/main" xmlns="" id="{D36B7701-E551-4222-B5B7-5AF8BEDE5047}"/>
                    </a:ext>
                  </a:extLst>
                </p:cNvPr>
                <p:cNvSpPr/>
                <p:nvPr/>
              </p:nvSpPr>
              <p:spPr>
                <a:xfrm>
                  <a:off x="12706413" y="2177886"/>
                  <a:ext cx="181848" cy="193034"/>
                </a:xfrm>
                <a:custGeom>
                  <a:avLst/>
                  <a:gdLst>
                    <a:gd name="connsiteX0" fmla="*/ 632 w 181848"/>
                    <a:gd name="connsiteY0" fmla="*/ 0 h 193034"/>
                    <a:gd name="connsiteX1" fmla="*/ 632 w 181848"/>
                    <a:gd name="connsiteY1" fmla="*/ 0 h 193034"/>
                    <a:gd name="connsiteX2" fmla="*/ 177909 w 181848"/>
                    <a:gd name="connsiteY2" fmla="*/ 185156 h 193034"/>
                    <a:gd name="connsiteX3" fmla="*/ 181849 w 181848"/>
                    <a:gd name="connsiteY3" fmla="*/ 193035 h 193034"/>
                    <a:gd name="connsiteX4" fmla="*/ 177909 w 181848"/>
                    <a:gd name="connsiteY4" fmla="*/ 193035 h 193034"/>
                    <a:gd name="connsiteX5" fmla="*/ 138514 w 181848"/>
                    <a:gd name="connsiteY5" fmla="*/ 173337 h 193034"/>
                    <a:gd name="connsiteX6" fmla="*/ 130635 w 181848"/>
                    <a:gd name="connsiteY6" fmla="*/ 169398 h 193034"/>
                    <a:gd name="connsiteX7" fmla="*/ 12451 w 181848"/>
                    <a:gd name="connsiteY7" fmla="*/ 15758 h 193034"/>
                    <a:gd name="connsiteX8" fmla="*/ 632 w 181848"/>
                    <a:gd name="connsiteY8" fmla="*/ 0 h 193034"/>
                    <a:gd name="connsiteX9" fmla="*/ 632 w 181848"/>
                    <a:gd name="connsiteY9" fmla="*/ 0 h 193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848" h="193034">
                      <a:moveTo>
                        <a:pt x="632" y="0"/>
                      </a:moveTo>
                      <a:cubicBezTo>
                        <a:pt x="632" y="0"/>
                        <a:pt x="632" y="0"/>
                        <a:pt x="632" y="0"/>
                      </a:cubicBezTo>
                      <a:lnTo>
                        <a:pt x="177909" y="185156"/>
                      </a:lnTo>
                      <a:cubicBezTo>
                        <a:pt x="177909" y="185156"/>
                        <a:pt x="181849" y="193035"/>
                        <a:pt x="181849" y="193035"/>
                      </a:cubicBezTo>
                      <a:cubicBezTo>
                        <a:pt x="181849" y="193035"/>
                        <a:pt x="181849" y="193035"/>
                        <a:pt x="177909" y="193035"/>
                      </a:cubicBezTo>
                      <a:cubicBezTo>
                        <a:pt x="170030" y="189095"/>
                        <a:pt x="146393" y="177277"/>
                        <a:pt x="138514" y="173337"/>
                      </a:cubicBezTo>
                      <a:cubicBezTo>
                        <a:pt x="138514" y="173337"/>
                        <a:pt x="134575" y="173337"/>
                        <a:pt x="130635" y="169398"/>
                      </a:cubicBezTo>
                      <a:cubicBezTo>
                        <a:pt x="126696" y="165458"/>
                        <a:pt x="12451" y="15758"/>
                        <a:pt x="12451" y="15758"/>
                      </a:cubicBezTo>
                      <a:cubicBezTo>
                        <a:pt x="12451" y="15758"/>
                        <a:pt x="-3307" y="0"/>
                        <a:pt x="632" y="0"/>
                      </a:cubicBezTo>
                      <a:lnTo>
                        <a:pt x="632" y="0"/>
                      </a:lnTo>
                      <a:close/>
                    </a:path>
                  </a:pathLst>
                </a:custGeom>
                <a:solidFill>
                  <a:srgbClr val="9EB2BE"/>
                </a:solidFill>
                <a:ln w="39379" cap="flat">
                  <a:noFill/>
                  <a:prstDash val="solid"/>
                  <a:miter/>
                </a:ln>
              </p:spPr>
              <p:txBody>
                <a:bodyPr rtlCol="0" anchor="ctr"/>
                <a:lstStyle/>
                <a:p>
                  <a:endParaRPr lang="en-US"/>
                </a:p>
              </p:txBody>
            </p:sp>
            <p:sp>
              <p:nvSpPr>
                <p:cNvPr id="3839" name="Freeform: Shape 3838">
                  <a:extLst>
                    <a:ext uri="{FF2B5EF4-FFF2-40B4-BE49-F238E27FC236}">
                      <a16:creationId xmlns:a16="http://schemas.microsoft.com/office/drawing/2014/main" xmlns="" id="{7F9EC1EA-57DE-4FE7-98BD-8421D0E1C7BC}"/>
                    </a:ext>
                  </a:extLst>
                </p:cNvPr>
                <p:cNvSpPr/>
                <p:nvPr/>
              </p:nvSpPr>
              <p:spPr>
                <a:xfrm>
                  <a:off x="12717551" y="2113751"/>
                  <a:ext cx="210105" cy="138984"/>
                </a:xfrm>
                <a:custGeom>
                  <a:avLst/>
                  <a:gdLst>
                    <a:gd name="connsiteX0" fmla="*/ 210106 w 210105"/>
                    <a:gd name="connsiteY0" fmla="*/ 16861 h 138984"/>
                    <a:gd name="connsiteX1" fmla="*/ 170711 w 210105"/>
                    <a:gd name="connsiteY1" fmla="*/ 56256 h 138984"/>
                    <a:gd name="connsiteX2" fmla="*/ 166772 w 210105"/>
                    <a:gd name="connsiteY2" fmla="*/ 60195 h 138984"/>
                    <a:gd name="connsiteX3" fmla="*/ 206166 w 210105"/>
                    <a:gd name="connsiteY3" fmla="*/ 99590 h 138984"/>
                    <a:gd name="connsiteX4" fmla="*/ 206166 w 210105"/>
                    <a:gd name="connsiteY4" fmla="*/ 103530 h 138984"/>
                    <a:gd name="connsiteX5" fmla="*/ 80103 w 210105"/>
                    <a:gd name="connsiteY5" fmla="*/ 138985 h 138984"/>
                    <a:gd name="connsiteX6" fmla="*/ 72224 w 210105"/>
                    <a:gd name="connsiteY6" fmla="*/ 135045 h 138984"/>
                    <a:gd name="connsiteX7" fmla="*/ 5253 w 210105"/>
                    <a:gd name="connsiteY7" fmla="*/ 60195 h 138984"/>
                    <a:gd name="connsiteX8" fmla="*/ 5253 w 210105"/>
                    <a:gd name="connsiteY8" fmla="*/ 44437 h 138984"/>
                    <a:gd name="connsiteX9" fmla="*/ 131316 w 210105"/>
                    <a:gd name="connsiteY9" fmla="*/ 5043 h 138984"/>
                    <a:gd name="connsiteX10" fmla="*/ 166772 w 210105"/>
                    <a:gd name="connsiteY10" fmla="*/ 1103 h 138984"/>
                    <a:gd name="connsiteX11" fmla="*/ 210106 w 210105"/>
                    <a:gd name="connsiteY11" fmla="*/ 16861 h 13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0105" h="138984">
                      <a:moveTo>
                        <a:pt x="210106" y="16861"/>
                      </a:moveTo>
                      <a:cubicBezTo>
                        <a:pt x="210106" y="16861"/>
                        <a:pt x="190408" y="40498"/>
                        <a:pt x="170711" y="56256"/>
                      </a:cubicBezTo>
                      <a:cubicBezTo>
                        <a:pt x="170711" y="56256"/>
                        <a:pt x="166772" y="60195"/>
                        <a:pt x="166772" y="60195"/>
                      </a:cubicBezTo>
                      <a:cubicBezTo>
                        <a:pt x="170711" y="64135"/>
                        <a:pt x="206166" y="99590"/>
                        <a:pt x="206166" y="99590"/>
                      </a:cubicBezTo>
                      <a:cubicBezTo>
                        <a:pt x="206166" y="99590"/>
                        <a:pt x="210106" y="99590"/>
                        <a:pt x="206166" y="103530"/>
                      </a:cubicBezTo>
                      <a:cubicBezTo>
                        <a:pt x="202227" y="107469"/>
                        <a:pt x="123437" y="119288"/>
                        <a:pt x="80103" y="138985"/>
                      </a:cubicBezTo>
                      <a:cubicBezTo>
                        <a:pt x="80103" y="138985"/>
                        <a:pt x="76163" y="138985"/>
                        <a:pt x="72224" y="135045"/>
                      </a:cubicBezTo>
                      <a:cubicBezTo>
                        <a:pt x="68284" y="131106"/>
                        <a:pt x="5253" y="60195"/>
                        <a:pt x="5253" y="60195"/>
                      </a:cubicBezTo>
                      <a:cubicBezTo>
                        <a:pt x="5253" y="60195"/>
                        <a:pt x="-6566" y="48377"/>
                        <a:pt x="5253" y="44437"/>
                      </a:cubicBezTo>
                      <a:cubicBezTo>
                        <a:pt x="13132" y="40498"/>
                        <a:pt x="131316" y="5043"/>
                        <a:pt x="131316" y="5043"/>
                      </a:cubicBezTo>
                      <a:cubicBezTo>
                        <a:pt x="131316" y="5043"/>
                        <a:pt x="151014" y="-2836"/>
                        <a:pt x="166772" y="1103"/>
                      </a:cubicBezTo>
                      <a:cubicBezTo>
                        <a:pt x="178590" y="1103"/>
                        <a:pt x="202227" y="12922"/>
                        <a:pt x="210106" y="16861"/>
                      </a:cubicBezTo>
                      <a:close/>
                    </a:path>
                  </a:pathLst>
                </a:custGeom>
                <a:solidFill>
                  <a:srgbClr val="EEF8FE"/>
                </a:solidFill>
                <a:ln w="39379" cap="flat">
                  <a:noFill/>
                  <a:prstDash val="solid"/>
                  <a:miter/>
                </a:ln>
              </p:spPr>
              <p:txBody>
                <a:bodyPr rtlCol="0" anchor="ctr"/>
                <a:lstStyle/>
                <a:p>
                  <a:endParaRPr lang="en-US"/>
                </a:p>
              </p:txBody>
            </p:sp>
            <p:sp>
              <p:nvSpPr>
                <p:cNvPr id="3840" name="Freeform: Shape 3839">
                  <a:extLst>
                    <a:ext uri="{FF2B5EF4-FFF2-40B4-BE49-F238E27FC236}">
                      <a16:creationId xmlns:a16="http://schemas.microsoft.com/office/drawing/2014/main" xmlns="" id="{FF96EB3D-7CD7-40F7-A99D-ED9BEB34AFCC}"/>
                    </a:ext>
                  </a:extLst>
                </p:cNvPr>
                <p:cNvSpPr/>
                <p:nvPr/>
              </p:nvSpPr>
              <p:spPr>
                <a:xfrm>
                  <a:off x="12898977" y="2132800"/>
                  <a:ext cx="147667" cy="83288"/>
                </a:xfrm>
                <a:custGeom>
                  <a:avLst/>
                  <a:gdLst>
                    <a:gd name="connsiteX0" fmla="*/ 48377 w 147667"/>
                    <a:gd name="connsiteY0" fmla="*/ 1751 h 83288"/>
                    <a:gd name="connsiteX1" fmla="*/ 36558 w 147667"/>
                    <a:gd name="connsiteY1" fmla="*/ 1751 h 83288"/>
                    <a:gd name="connsiteX2" fmla="*/ 5043 w 147667"/>
                    <a:gd name="connsiteY2" fmla="*/ 33267 h 83288"/>
                    <a:gd name="connsiteX3" fmla="*/ 1103 w 147667"/>
                    <a:gd name="connsiteY3" fmla="*/ 41146 h 83288"/>
                    <a:gd name="connsiteX4" fmla="*/ 138985 w 147667"/>
                    <a:gd name="connsiteY4" fmla="*/ 64783 h 83288"/>
                    <a:gd name="connsiteX5" fmla="*/ 146864 w 147667"/>
                    <a:gd name="connsiteY5" fmla="*/ 52964 h 83288"/>
                    <a:gd name="connsiteX6" fmla="*/ 48377 w 147667"/>
                    <a:gd name="connsiteY6" fmla="*/ 1751 h 83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667" h="83288">
                      <a:moveTo>
                        <a:pt x="48377" y="1751"/>
                      </a:moveTo>
                      <a:cubicBezTo>
                        <a:pt x="48377" y="1751"/>
                        <a:pt x="40498" y="-2189"/>
                        <a:pt x="36558" y="1751"/>
                      </a:cubicBezTo>
                      <a:cubicBezTo>
                        <a:pt x="32619" y="5690"/>
                        <a:pt x="16861" y="25388"/>
                        <a:pt x="5043" y="33267"/>
                      </a:cubicBezTo>
                      <a:cubicBezTo>
                        <a:pt x="5043" y="33267"/>
                        <a:pt x="-2836" y="37206"/>
                        <a:pt x="1103" y="41146"/>
                      </a:cubicBezTo>
                      <a:cubicBezTo>
                        <a:pt x="5043" y="45085"/>
                        <a:pt x="79893" y="115996"/>
                        <a:pt x="138985" y="64783"/>
                      </a:cubicBezTo>
                      <a:cubicBezTo>
                        <a:pt x="138985" y="64783"/>
                        <a:pt x="150803" y="52964"/>
                        <a:pt x="146864" y="52964"/>
                      </a:cubicBezTo>
                      <a:cubicBezTo>
                        <a:pt x="146864" y="52964"/>
                        <a:pt x="48377" y="1751"/>
                        <a:pt x="48377" y="1751"/>
                      </a:cubicBezTo>
                      <a:close/>
                    </a:path>
                  </a:pathLst>
                </a:custGeom>
                <a:solidFill>
                  <a:srgbClr val="BEDDF4"/>
                </a:solidFill>
                <a:ln w="39379" cap="flat">
                  <a:noFill/>
                  <a:prstDash val="solid"/>
                  <a:miter/>
                </a:ln>
              </p:spPr>
              <p:txBody>
                <a:bodyPr rtlCol="0" anchor="ctr"/>
                <a:lstStyle/>
                <a:p>
                  <a:endParaRPr lang="en-US"/>
                </a:p>
              </p:txBody>
            </p:sp>
            <p:sp>
              <p:nvSpPr>
                <p:cNvPr id="3841" name="Freeform: Shape 3840">
                  <a:extLst>
                    <a:ext uri="{FF2B5EF4-FFF2-40B4-BE49-F238E27FC236}">
                      <a16:creationId xmlns:a16="http://schemas.microsoft.com/office/drawing/2014/main" xmlns="" id="{89659F22-5812-4196-9C23-09A821420510}"/>
                    </a:ext>
                  </a:extLst>
                </p:cNvPr>
                <p:cNvSpPr/>
                <p:nvPr/>
              </p:nvSpPr>
              <p:spPr>
                <a:xfrm>
                  <a:off x="12927657" y="2134551"/>
                  <a:ext cx="118184" cy="56036"/>
                </a:xfrm>
                <a:custGeom>
                  <a:avLst/>
                  <a:gdLst>
                    <a:gd name="connsiteX0" fmla="*/ 118185 w 118184"/>
                    <a:gd name="connsiteY0" fmla="*/ 55153 h 56036"/>
                    <a:gd name="connsiteX1" fmla="*/ 23637 w 118184"/>
                    <a:gd name="connsiteY1" fmla="*/ 3939 h 56036"/>
                    <a:gd name="connsiteX2" fmla="*/ 11818 w 118184"/>
                    <a:gd name="connsiteY2" fmla="*/ 0 h 56036"/>
                    <a:gd name="connsiteX3" fmla="*/ 0 w 118184"/>
                    <a:gd name="connsiteY3" fmla="*/ 11818 h 56036"/>
                    <a:gd name="connsiteX4" fmla="*/ 118185 w 118184"/>
                    <a:gd name="connsiteY4" fmla="*/ 55153 h 560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184" h="56036">
                      <a:moveTo>
                        <a:pt x="118185" y="55153"/>
                      </a:moveTo>
                      <a:lnTo>
                        <a:pt x="23637" y="3939"/>
                      </a:lnTo>
                      <a:cubicBezTo>
                        <a:pt x="23637" y="3939"/>
                        <a:pt x="11818" y="0"/>
                        <a:pt x="11818" y="0"/>
                      </a:cubicBezTo>
                      <a:cubicBezTo>
                        <a:pt x="11818" y="0"/>
                        <a:pt x="3939" y="7879"/>
                        <a:pt x="0" y="11818"/>
                      </a:cubicBezTo>
                      <a:cubicBezTo>
                        <a:pt x="0" y="15758"/>
                        <a:pt x="78790" y="63032"/>
                        <a:pt x="118185" y="55153"/>
                      </a:cubicBezTo>
                      <a:close/>
                    </a:path>
                  </a:pathLst>
                </a:custGeom>
                <a:solidFill>
                  <a:srgbClr val="DDE8F6"/>
                </a:solidFill>
                <a:ln w="39379" cap="flat">
                  <a:noFill/>
                  <a:prstDash val="solid"/>
                  <a:miter/>
                </a:ln>
              </p:spPr>
              <p:txBody>
                <a:bodyPr rtlCol="0" anchor="ctr"/>
                <a:lstStyle/>
                <a:p>
                  <a:endParaRPr lang="en-US"/>
                </a:p>
              </p:txBody>
            </p:sp>
            <p:sp>
              <p:nvSpPr>
                <p:cNvPr id="3842" name="Freeform: Shape 3841">
                  <a:extLst>
                    <a:ext uri="{FF2B5EF4-FFF2-40B4-BE49-F238E27FC236}">
                      <a16:creationId xmlns:a16="http://schemas.microsoft.com/office/drawing/2014/main" xmlns="" id="{8B2E0AFD-DB7A-4BA4-B265-57DA157FDA70}"/>
                    </a:ext>
                  </a:extLst>
                </p:cNvPr>
                <p:cNvSpPr/>
                <p:nvPr/>
              </p:nvSpPr>
              <p:spPr>
                <a:xfrm>
                  <a:off x="13112180" y="2353411"/>
                  <a:ext cx="403562" cy="376877"/>
                </a:xfrm>
                <a:custGeom>
                  <a:avLst/>
                  <a:gdLst>
                    <a:gd name="connsiteX0" fmla="*/ 185788 w 403562"/>
                    <a:gd name="connsiteY0" fmla="*/ 1751 h 376877"/>
                    <a:gd name="connsiteX1" fmla="*/ 12451 w 403562"/>
                    <a:gd name="connsiteY1" fmla="*/ 127814 h 376877"/>
                    <a:gd name="connsiteX2" fmla="*/ 632 w 403562"/>
                    <a:gd name="connsiteY2" fmla="*/ 155391 h 376877"/>
                    <a:gd name="connsiteX3" fmla="*/ 8511 w 403562"/>
                    <a:gd name="connsiteY3" fmla="*/ 171149 h 376877"/>
                    <a:gd name="connsiteX4" fmla="*/ 16390 w 403562"/>
                    <a:gd name="connsiteY4" fmla="*/ 179028 h 376877"/>
                    <a:gd name="connsiteX5" fmla="*/ 307912 w 403562"/>
                    <a:gd name="connsiteY5" fmla="*/ 368123 h 376877"/>
                    <a:gd name="connsiteX6" fmla="*/ 351246 w 403562"/>
                    <a:gd name="connsiteY6" fmla="*/ 368123 h 376877"/>
                    <a:gd name="connsiteX7" fmla="*/ 398520 w 403562"/>
                    <a:gd name="connsiteY7" fmla="*/ 320849 h 376877"/>
                    <a:gd name="connsiteX8" fmla="*/ 402460 w 403562"/>
                    <a:gd name="connsiteY8" fmla="*/ 293272 h 376877"/>
                    <a:gd name="connsiteX9" fmla="*/ 370944 w 403562"/>
                    <a:gd name="connsiteY9" fmla="*/ 131754 h 376877"/>
                    <a:gd name="connsiteX10" fmla="*/ 347307 w 403562"/>
                    <a:gd name="connsiteY10" fmla="*/ 92359 h 376877"/>
                    <a:gd name="connsiteX11" fmla="*/ 201546 w 403562"/>
                    <a:gd name="connsiteY11" fmla="*/ 1751 h 376877"/>
                    <a:gd name="connsiteX12" fmla="*/ 185788 w 403562"/>
                    <a:gd name="connsiteY12" fmla="*/ 1751 h 376877"/>
                    <a:gd name="connsiteX13" fmla="*/ 185788 w 403562"/>
                    <a:gd name="connsiteY13" fmla="*/ 1751 h 376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3562" h="376877">
                      <a:moveTo>
                        <a:pt x="185788" y="1751"/>
                      </a:moveTo>
                      <a:lnTo>
                        <a:pt x="12451" y="127814"/>
                      </a:lnTo>
                      <a:cubicBezTo>
                        <a:pt x="12451" y="127814"/>
                        <a:pt x="-3307" y="143572"/>
                        <a:pt x="632" y="155391"/>
                      </a:cubicBezTo>
                      <a:lnTo>
                        <a:pt x="8511" y="171149"/>
                      </a:lnTo>
                      <a:cubicBezTo>
                        <a:pt x="8511" y="171149"/>
                        <a:pt x="8511" y="175088"/>
                        <a:pt x="16390" y="179028"/>
                      </a:cubicBezTo>
                      <a:cubicBezTo>
                        <a:pt x="24269" y="182967"/>
                        <a:pt x="307912" y="368123"/>
                        <a:pt x="307912" y="368123"/>
                      </a:cubicBezTo>
                      <a:cubicBezTo>
                        <a:pt x="307912" y="368123"/>
                        <a:pt x="331549" y="387820"/>
                        <a:pt x="351246" y="368123"/>
                      </a:cubicBezTo>
                      <a:lnTo>
                        <a:pt x="398520" y="320849"/>
                      </a:lnTo>
                      <a:cubicBezTo>
                        <a:pt x="398520" y="320849"/>
                        <a:pt x="406399" y="312970"/>
                        <a:pt x="402460" y="293272"/>
                      </a:cubicBezTo>
                      <a:cubicBezTo>
                        <a:pt x="398520" y="273575"/>
                        <a:pt x="370944" y="131754"/>
                        <a:pt x="370944" y="131754"/>
                      </a:cubicBezTo>
                      <a:cubicBezTo>
                        <a:pt x="370944" y="131754"/>
                        <a:pt x="367004" y="108117"/>
                        <a:pt x="347307" y="92359"/>
                      </a:cubicBezTo>
                      <a:lnTo>
                        <a:pt x="201546" y="1751"/>
                      </a:lnTo>
                      <a:cubicBezTo>
                        <a:pt x="201546" y="1751"/>
                        <a:pt x="193667" y="-2189"/>
                        <a:pt x="185788" y="1751"/>
                      </a:cubicBezTo>
                      <a:lnTo>
                        <a:pt x="185788" y="1751"/>
                      </a:lnTo>
                      <a:close/>
                    </a:path>
                  </a:pathLst>
                </a:custGeom>
                <a:solidFill>
                  <a:srgbClr val="C9D5DC"/>
                </a:solidFill>
                <a:ln w="39379" cap="flat">
                  <a:noFill/>
                  <a:prstDash val="solid"/>
                  <a:miter/>
                </a:ln>
              </p:spPr>
              <p:txBody>
                <a:bodyPr rtlCol="0" anchor="ctr"/>
                <a:lstStyle/>
                <a:p>
                  <a:endParaRPr lang="en-US"/>
                </a:p>
              </p:txBody>
            </p:sp>
            <p:sp>
              <p:nvSpPr>
                <p:cNvPr id="3843" name="Freeform: Shape 3842">
                  <a:extLst>
                    <a:ext uri="{FF2B5EF4-FFF2-40B4-BE49-F238E27FC236}">
                      <a16:creationId xmlns:a16="http://schemas.microsoft.com/office/drawing/2014/main" xmlns="" id="{90FDD52B-1248-4AD3-AC07-AB1F4B385A7C}"/>
                    </a:ext>
                  </a:extLst>
                </p:cNvPr>
                <p:cNvSpPr/>
                <p:nvPr/>
              </p:nvSpPr>
              <p:spPr>
                <a:xfrm>
                  <a:off x="13112813" y="2352208"/>
                  <a:ext cx="406869" cy="378956"/>
                </a:xfrm>
                <a:custGeom>
                  <a:avLst/>
                  <a:gdLst>
                    <a:gd name="connsiteX0" fmla="*/ 185156 w 406869"/>
                    <a:gd name="connsiteY0" fmla="*/ 2955 h 378956"/>
                    <a:gd name="connsiteX1" fmla="*/ 185156 w 406869"/>
                    <a:gd name="connsiteY1" fmla="*/ 2955 h 378956"/>
                    <a:gd name="connsiteX2" fmla="*/ 11818 w 406869"/>
                    <a:gd name="connsiteY2" fmla="*/ 129018 h 378956"/>
                    <a:gd name="connsiteX3" fmla="*/ 11818 w 406869"/>
                    <a:gd name="connsiteY3" fmla="*/ 129018 h 378956"/>
                    <a:gd name="connsiteX4" fmla="*/ 11818 w 406869"/>
                    <a:gd name="connsiteY4" fmla="*/ 129018 h 378956"/>
                    <a:gd name="connsiteX5" fmla="*/ 11818 w 406869"/>
                    <a:gd name="connsiteY5" fmla="*/ 129018 h 378956"/>
                    <a:gd name="connsiteX6" fmla="*/ 3939 w 406869"/>
                    <a:gd name="connsiteY6" fmla="*/ 140836 h 378956"/>
                    <a:gd name="connsiteX7" fmla="*/ 0 w 406869"/>
                    <a:gd name="connsiteY7" fmla="*/ 156594 h 378956"/>
                    <a:gd name="connsiteX8" fmla="*/ 0 w 406869"/>
                    <a:gd name="connsiteY8" fmla="*/ 156594 h 378956"/>
                    <a:gd name="connsiteX9" fmla="*/ 0 w 406869"/>
                    <a:gd name="connsiteY9" fmla="*/ 156594 h 378956"/>
                    <a:gd name="connsiteX10" fmla="*/ 7879 w 406869"/>
                    <a:gd name="connsiteY10" fmla="*/ 172352 h 378956"/>
                    <a:gd name="connsiteX11" fmla="*/ 7879 w 406869"/>
                    <a:gd name="connsiteY11" fmla="*/ 172352 h 378956"/>
                    <a:gd name="connsiteX12" fmla="*/ 7879 w 406869"/>
                    <a:gd name="connsiteY12" fmla="*/ 172352 h 378956"/>
                    <a:gd name="connsiteX13" fmla="*/ 7879 w 406869"/>
                    <a:gd name="connsiteY13" fmla="*/ 172352 h 378956"/>
                    <a:gd name="connsiteX14" fmla="*/ 15758 w 406869"/>
                    <a:gd name="connsiteY14" fmla="*/ 180231 h 378956"/>
                    <a:gd name="connsiteX15" fmla="*/ 165458 w 406869"/>
                    <a:gd name="connsiteY15" fmla="*/ 274779 h 378956"/>
                    <a:gd name="connsiteX16" fmla="*/ 311219 w 406869"/>
                    <a:gd name="connsiteY16" fmla="*/ 369326 h 378956"/>
                    <a:gd name="connsiteX17" fmla="*/ 311219 w 406869"/>
                    <a:gd name="connsiteY17" fmla="*/ 369326 h 378956"/>
                    <a:gd name="connsiteX18" fmla="*/ 311219 w 406869"/>
                    <a:gd name="connsiteY18" fmla="*/ 369326 h 378956"/>
                    <a:gd name="connsiteX19" fmla="*/ 323038 w 406869"/>
                    <a:gd name="connsiteY19" fmla="*/ 377206 h 378956"/>
                    <a:gd name="connsiteX20" fmla="*/ 346675 w 406869"/>
                    <a:gd name="connsiteY20" fmla="*/ 377206 h 378956"/>
                    <a:gd name="connsiteX21" fmla="*/ 354554 w 406869"/>
                    <a:gd name="connsiteY21" fmla="*/ 373266 h 378956"/>
                    <a:gd name="connsiteX22" fmla="*/ 354554 w 406869"/>
                    <a:gd name="connsiteY22" fmla="*/ 373266 h 378956"/>
                    <a:gd name="connsiteX23" fmla="*/ 354554 w 406869"/>
                    <a:gd name="connsiteY23" fmla="*/ 373266 h 378956"/>
                    <a:gd name="connsiteX24" fmla="*/ 401827 w 406869"/>
                    <a:gd name="connsiteY24" fmla="*/ 325992 h 378956"/>
                    <a:gd name="connsiteX25" fmla="*/ 401827 w 406869"/>
                    <a:gd name="connsiteY25" fmla="*/ 325992 h 378956"/>
                    <a:gd name="connsiteX26" fmla="*/ 401827 w 406869"/>
                    <a:gd name="connsiteY26" fmla="*/ 325992 h 378956"/>
                    <a:gd name="connsiteX27" fmla="*/ 405767 w 406869"/>
                    <a:gd name="connsiteY27" fmla="*/ 302355 h 378956"/>
                    <a:gd name="connsiteX28" fmla="*/ 390009 w 406869"/>
                    <a:gd name="connsiteY28" fmla="*/ 215687 h 378956"/>
                    <a:gd name="connsiteX29" fmla="*/ 378190 w 406869"/>
                    <a:gd name="connsiteY29" fmla="*/ 164473 h 378956"/>
                    <a:gd name="connsiteX30" fmla="*/ 374251 w 406869"/>
                    <a:gd name="connsiteY30" fmla="*/ 148715 h 378956"/>
                    <a:gd name="connsiteX31" fmla="*/ 374251 w 406869"/>
                    <a:gd name="connsiteY31" fmla="*/ 140836 h 378956"/>
                    <a:gd name="connsiteX32" fmla="*/ 374251 w 406869"/>
                    <a:gd name="connsiteY32" fmla="*/ 140836 h 378956"/>
                    <a:gd name="connsiteX33" fmla="*/ 374251 w 406869"/>
                    <a:gd name="connsiteY33" fmla="*/ 140836 h 378956"/>
                    <a:gd name="connsiteX34" fmla="*/ 366372 w 406869"/>
                    <a:gd name="connsiteY34" fmla="*/ 125079 h 378956"/>
                    <a:gd name="connsiteX35" fmla="*/ 350614 w 406869"/>
                    <a:gd name="connsiteY35" fmla="*/ 105381 h 378956"/>
                    <a:gd name="connsiteX36" fmla="*/ 350614 w 406869"/>
                    <a:gd name="connsiteY36" fmla="*/ 105381 h 378956"/>
                    <a:gd name="connsiteX37" fmla="*/ 350614 w 406869"/>
                    <a:gd name="connsiteY37" fmla="*/ 105381 h 378956"/>
                    <a:gd name="connsiteX38" fmla="*/ 204853 w 406869"/>
                    <a:gd name="connsiteY38" fmla="*/ 14773 h 378956"/>
                    <a:gd name="connsiteX39" fmla="*/ 204853 w 406869"/>
                    <a:gd name="connsiteY39" fmla="*/ 14773 h 378956"/>
                    <a:gd name="connsiteX40" fmla="*/ 204853 w 406869"/>
                    <a:gd name="connsiteY40" fmla="*/ 14773 h 378956"/>
                    <a:gd name="connsiteX41" fmla="*/ 204853 w 406869"/>
                    <a:gd name="connsiteY41" fmla="*/ 14773 h 378956"/>
                    <a:gd name="connsiteX42" fmla="*/ 185156 w 406869"/>
                    <a:gd name="connsiteY42" fmla="*/ 2955 h 378956"/>
                    <a:gd name="connsiteX43" fmla="*/ 185156 w 406869"/>
                    <a:gd name="connsiteY43" fmla="*/ 2955 h 378956"/>
                    <a:gd name="connsiteX44" fmla="*/ 185156 w 406869"/>
                    <a:gd name="connsiteY44" fmla="*/ 2955 h 378956"/>
                    <a:gd name="connsiteX45" fmla="*/ 185156 w 406869"/>
                    <a:gd name="connsiteY45" fmla="*/ 2955 h 378956"/>
                    <a:gd name="connsiteX46" fmla="*/ 185156 w 406869"/>
                    <a:gd name="connsiteY46" fmla="*/ 2955 h 378956"/>
                    <a:gd name="connsiteX47" fmla="*/ 185156 w 406869"/>
                    <a:gd name="connsiteY47" fmla="*/ 2955 h 378956"/>
                    <a:gd name="connsiteX48" fmla="*/ 185156 w 406869"/>
                    <a:gd name="connsiteY48" fmla="*/ 2955 h 378956"/>
                    <a:gd name="connsiteX49" fmla="*/ 196974 w 406869"/>
                    <a:gd name="connsiteY49" fmla="*/ 2955 h 378956"/>
                    <a:gd name="connsiteX50" fmla="*/ 200914 w 406869"/>
                    <a:gd name="connsiteY50" fmla="*/ 2955 h 378956"/>
                    <a:gd name="connsiteX51" fmla="*/ 200914 w 406869"/>
                    <a:gd name="connsiteY51" fmla="*/ 2955 h 378956"/>
                    <a:gd name="connsiteX52" fmla="*/ 346675 w 406869"/>
                    <a:gd name="connsiteY52" fmla="*/ 93563 h 378956"/>
                    <a:gd name="connsiteX53" fmla="*/ 346675 w 406869"/>
                    <a:gd name="connsiteY53" fmla="*/ 93563 h 378956"/>
                    <a:gd name="connsiteX54" fmla="*/ 362432 w 406869"/>
                    <a:gd name="connsiteY54" fmla="*/ 113260 h 378956"/>
                    <a:gd name="connsiteX55" fmla="*/ 370311 w 406869"/>
                    <a:gd name="connsiteY55" fmla="*/ 129018 h 378956"/>
                    <a:gd name="connsiteX56" fmla="*/ 370311 w 406869"/>
                    <a:gd name="connsiteY56" fmla="*/ 129018 h 378956"/>
                    <a:gd name="connsiteX57" fmla="*/ 370311 w 406869"/>
                    <a:gd name="connsiteY57" fmla="*/ 129018 h 378956"/>
                    <a:gd name="connsiteX58" fmla="*/ 386069 w 406869"/>
                    <a:gd name="connsiteY58" fmla="*/ 203868 h 378956"/>
                    <a:gd name="connsiteX59" fmla="*/ 401827 w 406869"/>
                    <a:gd name="connsiteY59" fmla="*/ 290537 h 378956"/>
                    <a:gd name="connsiteX60" fmla="*/ 397888 w 406869"/>
                    <a:gd name="connsiteY60" fmla="*/ 318113 h 378956"/>
                    <a:gd name="connsiteX61" fmla="*/ 397888 w 406869"/>
                    <a:gd name="connsiteY61" fmla="*/ 318113 h 378956"/>
                    <a:gd name="connsiteX62" fmla="*/ 397888 w 406869"/>
                    <a:gd name="connsiteY62" fmla="*/ 318113 h 378956"/>
                    <a:gd name="connsiteX63" fmla="*/ 350614 w 406869"/>
                    <a:gd name="connsiteY63" fmla="*/ 365387 h 378956"/>
                    <a:gd name="connsiteX64" fmla="*/ 350614 w 406869"/>
                    <a:gd name="connsiteY64" fmla="*/ 365387 h 378956"/>
                    <a:gd name="connsiteX65" fmla="*/ 342735 w 406869"/>
                    <a:gd name="connsiteY65" fmla="*/ 373266 h 378956"/>
                    <a:gd name="connsiteX66" fmla="*/ 319098 w 406869"/>
                    <a:gd name="connsiteY66" fmla="*/ 373266 h 378956"/>
                    <a:gd name="connsiteX67" fmla="*/ 307280 w 406869"/>
                    <a:gd name="connsiteY67" fmla="*/ 365387 h 378956"/>
                    <a:gd name="connsiteX68" fmla="*/ 307280 w 406869"/>
                    <a:gd name="connsiteY68" fmla="*/ 365387 h 378956"/>
                    <a:gd name="connsiteX69" fmla="*/ 307280 w 406869"/>
                    <a:gd name="connsiteY69" fmla="*/ 365387 h 378956"/>
                    <a:gd name="connsiteX70" fmla="*/ 15758 w 406869"/>
                    <a:gd name="connsiteY70" fmla="*/ 176292 h 378956"/>
                    <a:gd name="connsiteX71" fmla="*/ 7879 w 406869"/>
                    <a:gd name="connsiteY71" fmla="*/ 168413 h 378956"/>
                    <a:gd name="connsiteX72" fmla="*/ 7879 w 406869"/>
                    <a:gd name="connsiteY72" fmla="*/ 168413 h 378956"/>
                    <a:gd name="connsiteX73" fmla="*/ 7879 w 406869"/>
                    <a:gd name="connsiteY73" fmla="*/ 168413 h 378956"/>
                    <a:gd name="connsiteX74" fmla="*/ 7879 w 406869"/>
                    <a:gd name="connsiteY74" fmla="*/ 168413 h 378956"/>
                    <a:gd name="connsiteX75" fmla="*/ 0 w 406869"/>
                    <a:gd name="connsiteY75" fmla="*/ 152655 h 378956"/>
                    <a:gd name="connsiteX76" fmla="*/ 0 w 406869"/>
                    <a:gd name="connsiteY76" fmla="*/ 152655 h 378956"/>
                    <a:gd name="connsiteX77" fmla="*/ 0 w 406869"/>
                    <a:gd name="connsiteY77" fmla="*/ 144776 h 378956"/>
                    <a:gd name="connsiteX78" fmla="*/ 11818 w 406869"/>
                    <a:gd name="connsiteY78" fmla="*/ 125079 h 378956"/>
                    <a:gd name="connsiteX79" fmla="*/ 11818 w 406869"/>
                    <a:gd name="connsiteY79" fmla="*/ 125079 h 378956"/>
                    <a:gd name="connsiteX80" fmla="*/ 185156 w 406869"/>
                    <a:gd name="connsiteY80" fmla="*/ 2955 h 378956"/>
                    <a:gd name="connsiteX81" fmla="*/ 185156 w 406869"/>
                    <a:gd name="connsiteY81" fmla="*/ 2955 h 378956"/>
                    <a:gd name="connsiteX82" fmla="*/ 185156 w 406869"/>
                    <a:gd name="connsiteY82" fmla="*/ 2955 h 378956"/>
                    <a:gd name="connsiteX83" fmla="*/ 185156 w 406869"/>
                    <a:gd name="connsiteY83" fmla="*/ 2955 h 378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406869" h="378956">
                      <a:moveTo>
                        <a:pt x="185156" y="2955"/>
                      </a:moveTo>
                      <a:lnTo>
                        <a:pt x="185156" y="2955"/>
                      </a:lnTo>
                      <a:lnTo>
                        <a:pt x="11818" y="129018"/>
                      </a:lnTo>
                      <a:lnTo>
                        <a:pt x="11818" y="129018"/>
                      </a:lnTo>
                      <a:lnTo>
                        <a:pt x="11818" y="129018"/>
                      </a:lnTo>
                      <a:cubicBezTo>
                        <a:pt x="11818" y="129018"/>
                        <a:pt x="11818" y="129018"/>
                        <a:pt x="11818" y="129018"/>
                      </a:cubicBezTo>
                      <a:cubicBezTo>
                        <a:pt x="11818" y="129018"/>
                        <a:pt x="7879" y="132957"/>
                        <a:pt x="3939" y="140836"/>
                      </a:cubicBezTo>
                      <a:cubicBezTo>
                        <a:pt x="0" y="144776"/>
                        <a:pt x="0" y="152655"/>
                        <a:pt x="0" y="156594"/>
                      </a:cubicBezTo>
                      <a:lnTo>
                        <a:pt x="0" y="156594"/>
                      </a:lnTo>
                      <a:lnTo>
                        <a:pt x="0" y="156594"/>
                      </a:lnTo>
                      <a:lnTo>
                        <a:pt x="7879" y="172352"/>
                      </a:lnTo>
                      <a:lnTo>
                        <a:pt x="7879" y="172352"/>
                      </a:lnTo>
                      <a:lnTo>
                        <a:pt x="7879" y="172352"/>
                      </a:lnTo>
                      <a:lnTo>
                        <a:pt x="7879" y="172352"/>
                      </a:lnTo>
                      <a:cubicBezTo>
                        <a:pt x="7879" y="172352"/>
                        <a:pt x="11818" y="176292"/>
                        <a:pt x="15758" y="180231"/>
                      </a:cubicBezTo>
                      <a:cubicBezTo>
                        <a:pt x="19697" y="184171"/>
                        <a:pt x="90608" y="231445"/>
                        <a:pt x="165458" y="274779"/>
                      </a:cubicBezTo>
                      <a:cubicBezTo>
                        <a:pt x="236369" y="322053"/>
                        <a:pt x="311219" y="369326"/>
                        <a:pt x="311219" y="369326"/>
                      </a:cubicBezTo>
                      <a:lnTo>
                        <a:pt x="311219" y="369326"/>
                      </a:lnTo>
                      <a:cubicBezTo>
                        <a:pt x="311219" y="369326"/>
                        <a:pt x="311219" y="369326"/>
                        <a:pt x="311219" y="369326"/>
                      </a:cubicBezTo>
                      <a:cubicBezTo>
                        <a:pt x="311219" y="369326"/>
                        <a:pt x="319098" y="373266"/>
                        <a:pt x="323038" y="377206"/>
                      </a:cubicBezTo>
                      <a:cubicBezTo>
                        <a:pt x="330917" y="377206"/>
                        <a:pt x="338796" y="381145"/>
                        <a:pt x="346675" y="377206"/>
                      </a:cubicBezTo>
                      <a:cubicBezTo>
                        <a:pt x="350614" y="377206"/>
                        <a:pt x="350614" y="373266"/>
                        <a:pt x="354554" y="373266"/>
                      </a:cubicBezTo>
                      <a:lnTo>
                        <a:pt x="354554" y="373266"/>
                      </a:lnTo>
                      <a:lnTo>
                        <a:pt x="354554" y="373266"/>
                      </a:lnTo>
                      <a:lnTo>
                        <a:pt x="401827" y="325992"/>
                      </a:lnTo>
                      <a:lnTo>
                        <a:pt x="401827" y="325992"/>
                      </a:lnTo>
                      <a:lnTo>
                        <a:pt x="401827" y="325992"/>
                      </a:lnTo>
                      <a:cubicBezTo>
                        <a:pt x="401827" y="325992"/>
                        <a:pt x="409706" y="318113"/>
                        <a:pt x="405767" y="302355"/>
                      </a:cubicBezTo>
                      <a:cubicBezTo>
                        <a:pt x="405767" y="294476"/>
                        <a:pt x="397888" y="251142"/>
                        <a:pt x="390009" y="215687"/>
                      </a:cubicBezTo>
                      <a:cubicBezTo>
                        <a:pt x="386069" y="195989"/>
                        <a:pt x="382130" y="176292"/>
                        <a:pt x="378190" y="164473"/>
                      </a:cubicBezTo>
                      <a:cubicBezTo>
                        <a:pt x="378190" y="156594"/>
                        <a:pt x="374251" y="152655"/>
                        <a:pt x="374251" y="148715"/>
                      </a:cubicBezTo>
                      <a:cubicBezTo>
                        <a:pt x="374251" y="144776"/>
                        <a:pt x="374251" y="140836"/>
                        <a:pt x="374251" y="140836"/>
                      </a:cubicBezTo>
                      <a:lnTo>
                        <a:pt x="374251" y="140836"/>
                      </a:lnTo>
                      <a:cubicBezTo>
                        <a:pt x="374251" y="140836"/>
                        <a:pt x="374251" y="140836"/>
                        <a:pt x="374251" y="140836"/>
                      </a:cubicBezTo>
                      <a:cubicBezTo>
                        <a:pt x="374251" y="136897"/>
                        <a:pt x="370311" y="132957"/>
                        <a:pt x="366372" y="125079"/>
                      </a:cubicBezTo>
                      <a:cubicBezTo>
                        <a:pt x="362432" y="117200"/>
                        <a:pt x="358493" y="109321"/>
                        <a:pt x="350614" y="105381"/>
                      </a:cubicBezTo>
                      <a:lnTo>
                        <a:pt x="350614" y="105381"/>
                      </a:lnTo>
                      <a:lnTo>
                        <a:pt x="350614" y="105381"/>
                      </a:lnTo>
                      <a:lnTo>
                        <a:pt x="204853" y="14773"/>
                      </a:lnTo>
                      <a:lnTo>
                        <a:pt x="204853" y="14773"/>
                      </a:lnTo>
                      <a:lnTo>
                        <a:pt x="204853" y="14773"/>
                      </a:lnTo>
                      <a:cubicBezTo>
                        <a:pt x="204853" y="14773"/>
                        <a:pt x="204853" y="14773"/>
                        <a:pt x="204853" y="14773"/>
                      </a:cubicBezTo>
                      <a:cubicBezTo>
                        <a:pt x="200914" y="2955"/>
                        <a:pt x="193035" y="-985"/>
                        <a:pt x="185156" y="2955"/>
                      </a:cubicBezTo>
                      <a:cubicBezTo>
                        <a:pt x="189095" y="2955"/>
                        <a:pt x="189095" y="2955"/>
                        <a:pt x="185156" y="2955"/>
                      </a:cubicBezTo>
                      <a:lnTo>
                        <a:pt x="185156" y="2955"/>
                      </a:lnTo>
                      <a:lnTo>
                        <a:pt x="185156" y="2955"/>
                      </a:lnTo>
                      <a:lnTo>
                        <a:pt x="185156" y="2955"/>
                      </a:lnTo>
                      <a:lnTo>
                        <a:pt x="185156" y="2955"/>
                      </a:lnTo>
                      <a:cubicBezTo>
                        <a:pt x="185156" y="2955"/>
                        <a:pt x="189095" y="2955"/>
                        <a:pt x="185156" y="2955"/>
                      </a:cubicBezTo>
                      <a:cubicBezTo>
                        <a:pt x="189095" y="-985"/>
                        <a:pt x="193035" y="-985"/>
                        <a:pt x="196974" y="2955"/>
                      </a:cubicBezTo>
                      <a:cubicBezTo>
                        <a:pt x="200914" y="2955"/>
                        <a:pt x="200914" y="2955"/>
                        <a:pt x="200914" y="2955"/>
                      </a:cubicBezTo>
                      <a:lnTo>
                        <a:pt x="200914" y="2955"/>
                      </a:lnTo>
                      <a:lnTo>
                        <a:pt x="346675" y="93563"/>
                      </a:lnTo>
                      <a:lnTo>
                        <a:pt x="346675" y="93563"/>
                      </a:lnTo>
                      <a:cubicBezTo>
                        <a:pt x="354554" y="101442"/>
                        <a:pt x="358493" y="109321"/>
                        <a:pt x="362432" y="113260"/>
                      </a:cubicBezTo>
                      <a:cubicBezTo>
                        <a:pt x="366372" y="121139"/>
                        <a:pt x="370311" y="129018"/>
                        <a:pt x="370311" y="129018"/>
                      </a:cubicBezTo>
                      <a:lnTo>
                        <a:pt x="370311" y="129018"/>
                      </a:lnTo>
                      <a:lnTo>
                        <a:pt x="370311" y="129018"/>
                      </a:lnTo>
                      <a:cubicBezTo>
                        <a:pt x="370311" y="129018"/>
                        <a:pt x="378190" y="164473"/>
                        <a:pt x="386069" y="203868"/>
                      </a:cubicBezTo>
                      <a:cubicBezTo>
                        <a:pt x="393948" y="243263"/>
                        <a:pt x="401827" y="282658"/>
                        <a:pt x="401827" y="290537"/>
                      </a:cubicBezTo>
                      <a:cubicBezTo>
                        <a:pt x="405767" y="310234"/>
                        <a:pt x="397888" y="318113"/>
                        <a:pt x="397888" y="318113"/>
                      </a:cubicBezTo>
                      <a:lnTo>
                        <a:pt x="397888" y="318113"/>
                      </a:lnTo>
                      <a:lnTo>
                        <a:pt x="397888" y="318113"/>
                      </a:lnTo>
                      <a:lnTo>
                        <a:pt x="350614" y="365387"/>
                      </a:lnTo>
                      <a:lnTo>
                        <a:pt x="350614" y="365387"/>
                      </a:lnTo>
                      <a:cubicBezTo>
                        <a:pt x="346675" y="369326"/>
                        <a:pt x="346675" y="369326"/>
                        <a:pt x="342735" y="373266"/>
                      </a:cubicBezTo>
                      <a:cubicBezTo>
                        <a:pt x="334856" y="377206"/>
                        <a:pt x="323038" y="377206"/>
                        <a:pt x="319098" y="373266"/>
                      </a:cubicBezTo>
                      <a:cubicBezTo>
                        <a:pt x="311219" y="369326"/>
                        <a:pt x="307280" y="365387"/>
                        <a:pt x="307280" y="365387"/>
                      </a:cubicBezTo>
                      <a:lnTo>
                        <a:pt x="307280" y="365387"/>
                      </a:lnTo>
                      <a:lnTo>
                        <a:pt x="307280" y="365387"/>
                      </a:lnTo>
                      <a:cubicBezTo>
                        <a:pt x="307280" y="365387"/>
                        <a:pt x="19697" y="180231"/>
                        <a:pt x="15758" y="176292"/>
                      </a:cubicBezTo>
                      <a:cubicBezTo>
                        <a:pt x="11818" y="172352"/>
                        <a:pt x="7879" y="168413"/>
                        <a:pt x="7879" y="168413"/>
                      </a:cubicBezTo>
                      <a:cubicBezTo>
                        <a:pt x="7879" y="168413"/>
                        <a:pt x="7879" y="168413"/>
                        <a:pt x="7879" y="168413"/>
                      </a:cubicBezTo>
                      <a:lnTo>
                        <a:pt x="7879" y="168413"/>
                      </a:lnTo>
                      <a:lnTo>
                        <a:pt x="7879" y="168413"/>
                      </a:lnTo>
                      <a:lnTo>
                        <a:pt x="0" y="152655"/>
                      </a:lnTo>
                      <a:lnTo>
                        <a:pt x="0" y="152655"/>
                      </a:lnTo>
                      <a:cubicBezTo>
                        <a:pt x="0" y="148715"/>
                        <a:pt x="0" y="144776"/>
                        <a:pt x="0" y="144776"/>
                      </a:cubicBezTo>
                      <a:cubicBezTo>
                        <a:pt x="3939" y="136897"/>
                        <a:pt x="11818" y="125079"/>
                        <a:pt x="11818" y="125079"/>
                      </a:cubicBezTo>
                      <a:lnTo>
                        <a:pt x="11818" y="125079"/>
                      </a:lnTo>
                      <a:lnTo>
                        <a:pt x="185156" y="2955"/>
                      </a:lnTo>
                      <a:lnTo>
                        <a:pt x="185156" y="2955"/>
                      </a:lnTo>
                      <a:lnTo>
                        <a:pt x="185156" y="2955"/>
                      </a:lnTo>
                      <a:lnTo>
                        <a:pt x="185156" y="2955"/>
                      </a:lnTo>
                      <a:close/>
                    </a:path>
                  </a:pathLst>
                </a:custGeom>
                <a:solidFill>
                  <a:srgbClr val="505C63"/>
                </a:solidFill>
                <a:ln w="39379" cap="flat">
                  <a:noFill/>
                  <a:prstDash val="solid"/>
                  <a:miter/>
                </a:ln>
              </p:spPr>
              <p:txBody>
                <a:bodyPr rtlCol="0" anchor="ctr"/>
                <a:lstStyle/>
                <a:p>
                  <a:endParaRPr lang="en-US"/>
                </a:p>
              </p:txBody>
            </p:sp>
            <p:sp>
              <p:nvSpPr>
                <p:cNvPr id="3844" name="Freeform: Shape 3843">
                  <a:extLst>
                    <a:ext uri="{FF2B5EF4-FFF2-40B4-BE49-F238E27FC236}">
                      <a16:creationId xmlns:a16="http://schemas.microsoft.com/office/drawing/2014/main" xmlns="" id="{72B48B2D-CE52-4BB8-92CA-627D36BE2411}"/>
                    </a:ext>
                  </a:extLst>
                </p:cNvPr>
                <p:cNvSpPr/>
                <p:nvPr/>
              </p:nvSpPr>
              <p:spPr>
                <a:xfrm>
                  <a:off x="13124631" y="2496984"/>
                  <a:ext cx="386069" cy="219259"/>
                </a:xfrm>
                <a:custGeom>
                  <a:avLst/>
                  <a:gdLst>
                    <a:gd name="connsiteX0" fmla="*/ 386069 w 386069"/>
                    <a:gd name="connsiteY0" fmla="*/ 153640 h 219259"/>
                    <a:gd name="connsiteX1" fmla="*/ 378190 w 386069"/>
                    <a:gd name="connsiteY1" fmla="*/ 173337 h 219259"/>
                    <a:gd name="connsiteX2" fmla="*/ 354554 w 386069"/>
                    <a:gd name="connsiteY2" fmla="*/ 196974 h 219259"/>
                    <a:gd name="connsiteX3" fmla="*/ 338796 w 386069"/>
                    <a:gd name="connsiteY3" fmla="*/ 212732 h 219259"/>
                    <a:gd name="connsiteX4" fmla="*/ 338796 w 386069"/>
                    <a:gd name="connsiteY4" fmla="*/ 212732 h 219259"/>
                    <a:gd name="connsiteX5" fmla="*/ 334856 w 386069"/>
                    <a:gd name="connsiteY5" fmla="*/ 216672 h 219259"/>
                    <a:gd name="connsiteX6" fmla="*/ 307280 w 386069"/>
                    <a:gd name="connsiteY6" fmla="*/ 212732 h 219259"/>
                    <a:gd name="connsiteX7" fmla="*/ 307280 w 386069"/>
                    <a:gd name="connsiteY7" fmla="*/ 212732 h 219259"/>
                    <a:gd name="connsiteX8" fmla="*/ 11818 w 386069"/>
                    <a:gd name="connsiteY8" fmla="*/ 15758 h 219259"/>
                    <a:gd name="connsiteX9" fmla="*/ 11818 w 386069"/>
                    <a:gd name="connsiteY9" fmla="*/ 15758 h 219259"/>
                    <a:gd name="connsiteX10" fmla="*/ 11818 w 386069"/>
                    <a:gd name="connsiteY10" fmla="*/ 15758 h 219259"/>
                    <a:gd name="connsiteX11" fmla="*/ 7879 w 386069"/>
                    <a:gd name="connsiteY11" fmla="*/ 11818 h 219259"/>
                    <a:gd name="connsiteX12" fmla="*/ 0 w 386069"/>
                    <a:gd name="connsiteY12" fmla="*/ 3939 h 219259"/>
                    <a:gd name="connsiteX13" fmla="*/ 0 w 386069"/>
                    <a:gd name="connsiteY13" fmla="*/ 0 h 219259"/>
                    <a:gd name="connsiteX14" fmla="*/ 0 w 386069"/>
                    <a:gd name="connsiteY14" fmla="*/ 0 h 219259"/>
                    <a:gd name="connsiteX15" fmla="*/ 0 w 386069"/>
                    <a:gd name="connsiteY15" fmla="*/ 0 h 219259"/>
                    <a:gd name="connsiteX16" fmla="*/ 0 w 386069"/>
                    <a:gd name="connsiteY16" fmla="*/ 3939 h 219259"/>
                    <a:gd name="connsiteX17" fmla="*/ 7879 w 386069"/>
                    <a:gd name="connsiteY17" fmla="*/ 11818 h 219259"/>
                    <a:gd name="connsiteX18" fmla="*/ 11818 w 386069"/>
                    <a:gd name="connsiteY18" fmla="*/ 15758 h 219259"/>
                    <a:gd name="connsiteX19" fmla="*/ 11818 w 386069"/>
                    <a:gd name="connsiteY19" fmla="*/ 15758 h 219259"/>
                    <a:gd name="connsiteX20" fmla="*/ 11818 w 386069"/>
                    <a:gd name="connsiteY20" fmla="*/ 15758 h 219259"/>
                    <a:gd name="connsiteX21" fmla="*/ 11818 w 386069"/>
                    <a:gd name="connsiteY21" fmla="*/ 15758 h 219259"/>
                    <a:gd name="connsiteX22" fmla="*/ 307280 w 386069"/>
                    <a:gd name="connsiteY22" fmla="*/ 212732 h 219259"/>
                    <a:gd name="connsiteX23" fmla="*/ 307280 w 386069"/>
                    <a:gd name="connsiteY23" fmla="*/ 212732 h 219259"/>
                    <a:gd name="connsiteX24" fmla="*/ 307280 w 386069"/>
                    <a:gd name="connsiteY24" fmla="*/ 212732 h 219259"/>
                    <a:gd name="connsiteX25" fmla="*/ 334856 w 386069"/>
                    <a:gd name="connsiteY25" fmla="*/ 216672 h 219259"/>
                    <a:gd name="connsiteX26" fmla="*/ 338796 w 386069"/>
                    <a:gd name="connsiteY26" fmla="*/ 216672 h 219259"/>
                    <a:gd name="connsiteX27" fmla="*/ 338796 w 386069"/>
                    <a:gd name="connsiteY27" fmla="*/ 216672 h 219259"/>
                    <a:gd name="connsiteX28" fmla="*/ 338796 w 386069"/>
                    <a:gd name="connsiteY28" fmla="*/ 216672 h 219259"/>
                    <a:gd name="connsiteX29" fmla="*/ 338796 w 386069"/>
                    <a:gd name="connsiteY29" fmla="*/ 216672 h 219259"/>
                    <a:gd name="connsiteX30" fmla="*/ 338796 w 386069"/>
                    <a:gd name="connsiteY30" fmla="*/ 216672 h 219259"/>
                    <a:gd name="connsiteX31" fmla="*/ 342735 w 386069"/>
                    <a:gd name="connsiteY31" fmla="*/ 212732 h 219259"/>
                    <a:gd name="connsiteX32" fmla="*/ 378190 w 386069"/>
                    <a:gd name="connsiteY32" fmla="*/ 177277 h 219259"/>
                    <a:gd name="connsiteX33" fmla="*/ 386069 w 386069"/>
                    <a:gd name="connsiteY33" fmla="*/ 161519 h 219259"/>
                    <a:gd name="connsiteX34" fmla="*/ 386069 w 386069"/>
                    <a:gd name="connsiteY34" fmla="*/ 153640 h 219259"/>
                    <a:gd name="connsiteX35" fmla="*/ 386069 w 386069"/>
                    <a:gd name="connsiteY35" fmla="*/ 153640 h 219259"/>
                    <a:gd name="connsiteX36" fmla="*/ 386069 w 386069"/>
                    <a:gd name="connsiteY36" fmla="*/ 153640 h 219259"/>
                    <a:gd name="connsiteX37" fmla="*/ 386069 w 386069"/>
                    <a:gd name="connsiteY37" fmla="*/ 153640 h 219259"/>
                    <a:gd name="connsiteX38" fmla="*/ 386069 w 386069"/>
                    <a:gd name="connsiteY38" fmla="*/ 153640 h 219259"/>
                    <a:gd name="connsiteX39" fmla="*/ 386069 w 386069"/>
                    <a:gd name="connsiteY39" fmla="*/ 153640 h 219259"/>
                    <a:gd name="connsiteX40" fmla="*/ 386069 w 386069"/>
                    <a:gd name="connsiteY40" fmla="*/ 153640 h 21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6069" h="219259">
                      <a:moveTo>
                        <a:pt x="386069" y="153640"/>
                      </a:moveTo>
                      <a:cubicBezTo>
                        <a:pt x="386069" y="153640"/>
                        <a:pt x="386069" y="161519"/>
                        <a:pt x="378190" y="173337"/>
                      </a:cubicBezTo>
                      <a:cubicBezTo>
                        <a:pt x="374251" y="177277"/>
                        <a:pt x="362433" y="189095"/>
                        <a:pt x="354554" y="196974"/>
                      </a:cubicBezTo>
                      <a:cubicBezTo>
                        <a:pt x="346675" y="204853"/>
                        <a:pt x="338796" y="212732"/>
                        <a:pt x="338796" y="212732"/>
                      </a:cubicBezTo>
                      <a:lnTo>
                        <a:pt x="338796" y="212732"/>
                      </a:lnTo>
                      <a:cubicBezTo>
                        <a:pt x="338796" y="212732"/>
                        <a:pt x="338796" y="212732"/>
                        <a:pt x="334856" y="216672"/>
                      </a:cubicBezTo>
                      <a:cubicBezTo>
                        <a:pt x="330917" y="220611"/>
                        <a:pt x="319098" y="220611"/>
                        <a:pt x="307280" y="212732"/>
                      </a:cubicBezTo>
                      <a:lnTo>
                        <a:pt x="307280" y="212732"/>
                      </a:lnTo>
                      <a:lnTo>
                        <a:pt x="11818" y="15758"/>
                      </a:lnTo>
                      <a:lnTo>
                        <a:pt x="11818" y="15758"/>
                      </a:lnTo>
                      <a:lnTo>
                        <a:pt x="11818" y="15758"/>
                      </a:lnTo>
                      <a:cubicBezTo>
                        <a:pt x="11818" y="15758"/>
                        <a:pt x="7879" y="15758"/>
                        <a:pt x="7879" y="11818"/>
                      </a:cubicBezTo>
                      <a:cubicBezTo>
                        <a:pt x="3939" y="11818"/>
                        <a:pt x="3939" y="7879"/>
                        <a:pt x="0" y="3939"/>
                      </a:cubicBezTo>
                      <a:cubicBezTo>
                        <a:pt x="0" y="3939"/>
                        <a:pt x="0" y="0"/>
                        <a:pt x="0" y="0"/>
                      </a:cubicBezTo>
                      <a:cubicBezTo>
                        <a:pt x="0" y="0"/>
                        <a:pt x="0" y="0"/>
                        <a:pt x="0" y="0"/>
                      </a:cubicBezTo>
                      <a:cubicBezTo>
                        <a:pt x="0" y="0"/>
                        <a:pt x="0" y="0"/>
                        <a:pt x="0" y="0"/>
                      </a:cubicBezTo>
                      <a:cubicBezTo>
                        <a:pt x="0" y="0"/>
                        <a:pt x="0" y="3939"/>
                        <a:pt x="0" y="3939"/>
                      </a:cubicBezTo>
                      <a:cubicBezTo>
                        <a:pt x="0" y="7879"/>
                        <a:pt x="3939" y="7879"/>
                        <a:pt x="7879" y="11818"/>
                      </a:cubicBezTo>
                      <a:cubicBezTo>
                        <a:pt x="7879" y="11818"/>
                        <a:pt x="11818" y="11818"/>
                        <a:pt x="11818" y="15758"/>
                      </a:cubicBezTo>
                      <a:cubicBezTo>
                        <a:pt x="11818" y="15758"/>
                        <a:pt x="11818" y="15758"/>
                        <a:pt x="11818" y="15758"/>
                      </a:cubicBezTo>
                      <a:cubicBezTo>
                        <a:pt x="11818" y="15758"/>
                        <a:pt x="11818" y="15758"/>
                        <a:pt x="11818" y="15758"/>
                      </a:cubicBezTo>
                      <a:lnTo>
                        <a:pt x="11818" y="15758"/>
                      </a:lnTo>
                      <a:lnTo>
                        <a:pt x="307280" y="212732"/>
                      </a:lnTo>
                      <a:lnTo>
                        <a:pt x="307280" y="212732"/>
                      </a:lnTo>
                      <a:lnTo>
                        <a:pt x="307280" y="212732"/>
                      </a:lnTo>
                      <a:cubicBezTo>
                        <a:pt x="319098" y="220611"/>
                        <a:pt x="330917" y="216672"/>
                        <a:pt x="334856" y="216672"/>
                      </a:cubicBezTo>
                      <a:cubicBezTo>
                        <a:pt x="334856" y="216672"/>
                        <a:pt x="334856" y="216672"/>
                        <a:pt x="338796" y="216672"/>
                      </a:cubicBezTo>
                      <a:cubicBezTo>
                        <a:pt x="338796" y="216672"/>
                        <a:pt x="338796" y="216672"/>
                        <a:pt x="338796" y="216672"/>
                      </a:cubicBezTo>
                      <a:lnTo>
                        <a:pt x="338796" y="216672"/>
                      </a:lnTo>
                      <a:lnTo>
                        <a:pt x="338796" y="216672"/>
                      </a:lnTo>
                      <a:lnTo>
                        <a:pt x="338796" y="216672"/>
                      </a:lnTo>
                      <a:cubicBezTo>
                        <a:pt x="338796" y="216672"/>
                        <a:pt x="342735" y="216672"/>
                        <a:pt x="342735" y="212732"/>
                      </a:cubicBezTo>
                      <a:cubicBezTo>
                        <a:pt x="350614" y="204853"/>
                        <a:pt x="374251" y="185156"/>
                        <a:pt x="378190" y="177277"/>
                      </a:cubicBezTo>
                      <a:cubicBezTo>
                        <a:pt x="382130" y="169398"/>
                        <a:pt x="386069" y="165458"/>
                        <a:pt x="386069" y="161519"/>
                      </a:cubicBezTo>
                      <a:cubicBezTo>
                        <a:pt x="386069" y="157579"/>
                        <a:pt x="386069" y="157579"/>
                        <a:pt x="386069" y="153640"/>
                      </a:cubicBezTo>
                      <a:cubicBezTo>
                        <a:pt x="386069" y="153640"/>
                        <a:pt x="386069" y="153640"/>
                        <a:pt x="386069" y="153640"/>
                      </a:cubicBezTo>
                      <a:lnTo>
                        <a:pt x="386069" y="153640"/>
                      </a:lnTo>
                      <a:lnTo>
                        <a:pt x="386069" y="153640"/>
                      </a:lnTo>
                      <a:cubicBezTo>
                        <a:pt x="386069" y="153640"/>
                        <a:pt x="386069" y="153640"/>
                        <a:pt x="386069" y="153640"/>
                      </a:cubicBezTo>
                      <a:cubicBezTo>
                        <a:pt x="386069" y="153640"/>
                        <a:pt x="386069" y="153640"/>
                        <a:pt x="386069" y="153640"/>
                      </a:cubicBezTo>
                      <a:lnTo>
                        <a:pt x="386069" y="153640"/>
                      </a:lnTo>
                      <a:close/>
                    </a:path>
                  </a:pathLst>
                </a:custGeom>
                <a:solidFill>
                  <a:srgbClr val="505C63"/>
                </a:solidFill>
                <a:ln w="39379" cap="flat">
                  <a:noFill/>
                  <a:prstDash val="solid"/>
                  <a:miter/>
                </a:ln>
              </p:spPr>
              <p:txBody>
                <a:bodyPr rtlCol="0" anchor="ctr"/>
                <a:lstStyle/>
                <a:p>
                  <a:endParaRPr lang="en-US"/>
                </a:p>
              </p:txBody>
            </p:sp>
            <p:sp>
              <p:nvSpPr>
                <p:cNvPr id="3845" name="Freeform: Shape 3844">
                  <a:extLst>
                    <a:ext uri="{FF2B5EF4-FFF2-40B4-BE49-F238E27FC236}">
                      <a16:creationId xmlns:a16="http://schemas.microsoft.com/office/drawing/2014/main" xmlns="" id="{6C7CECE8-71DF-4F0F-8CB1-C8E0F293F93C}"/>
                    </a:ext>
                  </a:extLst>
                </p:cNvPr>
                <p:cNvSpPr/>
                <p:nvPr/>
              </p:nvSpPr>
              <p:spPr>
                <a:xfrm>
                  <a:off x="13245004" y="2430013"/>
                  <a:ext cx="185921" cy="189095"/>
                </a:xfrm>
                <a:custGeom>
                  <a:avLst/>
                  <a:gdLst>
                    <a:gd name="connsiteX0" fmla="*/ 182967 w 185921"/>
                    <a:gd name="connsiteY0" fmla="*/ 0 h 189095"/>
                    <a:gd name="connsiteX1" fmla="*/ 5690 w 185921"/>
                    <a:gd name="connsiteY1" fmla="*/ 153640 h 189095"/>
                    <a:gd name="connsiteX2" fmla="*/ 5690 w 185921"/>
                    <a:gd name="connsiteY2" fmla="*/ 153640 h 189095"/>
                    <a:gd name="connsiteX3" fmla="*/ 5690 w 185921"/>
                    <a:gd name="connsiteY3" fmla="*/ 153640 h 189095"/>
                    <a:gd name="connsiteX4" fmla="*/ 5690 w 185921"/>
                    <a:gd name="connsiteY4" fmla="*/ 153640 h 189095"/>
                    <a:gd name="connsiteX5" fmla="*/ 1751 w 185921"/>
                    <a:gd name="connsiteY5" fmla="*/ 157579 h 189095"/>
                    <a:gd name="connsiteX6" fmla="*/ 1751 w 185921"/>
                    <a:gd name="connsiteY6" fmla="*/ 169398 h 189095"/>
                    <a:gd name="connsiteX7" fmla="*/ 1751 w 185921"/>
                    <a:gd name="connsiteY7" fmla="*/ 169398 h 189095"/>
                    <a:gd name="connsiteX8" fmla="*/ 9630 w 185921"/>
                    <a:gd name="connsiteY8" fmla="*/ 189095 h 189095"/>
                    <a:gd name="connsiteX9" fmla="*/ 9630 w 185921"/>
                    <a:gd name="connsiteY9" fmla="*/ 189095 h 189095"/>
                    <a:gd name="connsiteX10" fmla="*/ 9630 w 185921"/>
                    <a:gd name="connsiteY10" fmla="*/ 189095 h 189095"/>
                    <a:gd name="connsiteX11" fmla="*/ 1751 w 185921"/>
                    <a:gd name="connsiteY11" fmla="*/ 169398 h 189095"/>
                    <a:gd name="connsiteX12" fmla="*/ 1751 w 185921"/>
                    <a:gd name="connsiteY12" fmla="*/ 169398 h 189095"/>
                    <a:gd name="connsiteX13" fmla="*/ 1751 w 185921"/>
                    <a:gd name="connsiteY13" fmla="*/ 169398 h 189095"/>
                    <a:gd name="connsiteX14" fmla="*/ 1751 w 185921"/>
                    <a:gd name="connsiteY14" fmla="*/ 157579 h 189095"/>
                    <a:gd name="connsiteX15" fmla="*/ 5690 w 185921"/>
                    <a:gd name="connsiteY15" fmla="*/ 153640 h 189095"/>
                    <a:gd name="connsiteX16" fmla="*/ 5690 w 185921"/>
                    <a:gd name="connsiteY16" fmla="*/ 153640 h 189095"/>
                    <a:gd name="connsiteX17" fmla="*/ 182967 w 185921"/>
                    <a:gd name="connsiteY17" fmla="*/ 0 h 189095"/>
                    <a:gd name="connsiteX18" fmla="*/ 182967 w 185921"/>
                    <a:gd name="connsiteY18" fmla="*/ 0 h 189095"/>
                    <a:gd name="connsiteX19" fmla="*/ 182967 w 185921"/>
                    <a:gd name="connsiteY19" fmla="*/ 0 h 189095"/>
                    <a:gd name="connsiteX20" fmla="*/ 182967 w 185921"/>
                    <a:gd name="connsiteY20" fmla="*/ 0 h 18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5921" h="189095">
                      <a:moveTo>
                        <a:pt x="182967" y="0"/>
                      </a:moveTo>
                      <a:lnTo>
                        <a:pt x="5690" y="153640"/>
                      </a:lnTo>
                      <a:lnTo>
                        <a:pt x="5690" y="153640"/>
                      </a:lnTo>
                      <a:lnTo>
                        <a:pt x="5690" y="153640"/>
                      </a:lnTo>
                      <a:lnTo>
                        <a:pt x="5690" y="153640"/>
                      </a:lnTo>
                      <a:cubicBezTo>
                        <a:pt x="5690" y="153640"/>
                        <a:pt x="1751" y="153640"/>
                        <a:pt x="1751" y="157579"/>
                      </a:cubicBezTo>
                      <a:cubicBezTo>
                        <a:pt x="1751" y="161519"/>
                        <a:pt x="1751" y="165458"/>
                        <a:pt x="1751" y="169398"/>
                      </a:cubicBezTo>
                      <a:lnTo>
                        <a:pt x="1751" y="169398"/>
                      </a:lnTo>
                      <a:lnTo>
                        <a:pt x="9630" y="189095"/>
                      </a:lnTo>
                      <a:cubicBezTo>
                        <a:pt x="9630" y="189095"/>
                        <a:pt x="9630" y="189095"/>
                        <a:pt x="9630" y="189095"/>
                      </a:cubicBezTo>
                      <a:cubicBezTo>
                        <a:pt x="9630" y="189095"/>
                        <a:pt x="9630" y="189095"/>
                        <a:pt x="9630" y="189095"/>
                      </a:cubicBezTo>
                      <a:lnTo>
                        <a:pt x="1751" y="169398"/>
                      </a:lnTo>
                      <a:lnTo>
                        <a:pt x="1751" y="169398"/>
                      </a:lnTo>
                      <a:lnTo>
                        <a:pt x="1751" y="169398"/>
                      </a:lnTo>
                      <a:cubicBezTo>
                        <a:pt x="-2189" y="165458"/>
                        <a:pt x="1751" y="161519"/>
                        <a:pt x="1751" y="157579"/>
                      </a:cubicBezTo>
                      <a:cubicBezTo>
                        <a:pt x="1751" y="153640"/>
                        <a:pt x="5690" y="153640"/>
                        <a:pt x="5690" y="153640"/>
                      </a:cubicBezTo>
                      <a:lnTo>
                        <a:pt x="5690" y="153640"/>
                      </a:lnTo>
                      <a:lnTo>
                        <a:pt x="182967" y="0"/>
                      </a:lnTo>
                      <a:cubicBezTo>
                        <a:pt x="182967" y="0"/>
                        <a:pt x="182967" y="0"/>
                        <a:pt x="182967" y="0"/>
                      </a:cubicBezTo>
                      <a:cubicBezTo>
                        <a:pt x="186907" y="0"/>
                        <a:pt x="186907" y="0"/>
                        <a:pt x="182967" y="0"/>
                      </a:cubicBezTo>
                      <a:lnTo>
                        <a:pt x="182967" y="0"/>
                      </a:lnTo>
                      <a:close/>
                    </a:path>
                  </a:pathLst>
                </a:custGeom>
                <a:solidFill>
                  <a:srgbClr val="505C63"/>
                </a:solidFill>
                <a:ln w="39379" cap="flat">
                  <a:noFill/>
                  <a:prstDash val="solid"/>
                  <a:miter/>
                </a:ln>
              </p:spPr>
              <p:txBody>
                <a:bodyPr rtlCol="0" anchor="ctr"/>
                <a:lstStyle/>
                <a:p>
                  <a:endParaRPr lang="en-US"/>
                </a:p>
              </p:txBody>
            </p:sp>
            <p:sp>
              <p:nvSpPr>
                <p:cNvPr id="3846" name="Freeform: Shape 3845">
                  <a:extLst>
                    <a:ext uri="{FF2B5EF4-FFF2-40B4-BE49-F238E27FC236}">
                      <a16:creationId xmlns:a16="http://schemas.microsoft.com/office/drawing/2014/main" xmlns="" id="{7C802C46-DC11-49A5-B449-0B8ACBC17974}"/>
                    </a:ext>
                  </a:extLst>
                </p:cNvPr>
                <p:cNvSpPr/>
                <p:nvPr/>
              </p:nvSpPr>
              <p:spPr>
                <a:xfrm>
                  <a:off x="13424032" y="2432201"/>
                  <a:ext cx="7878" cy="7441"/>
                </a:xfrm>
                <a:custGeom>
                  <a:avLst/>
                  <a:gdLst>
                    <a:gd name="connsiteX0" fmla="*/ 0 w 7878"/>
                    <a:gd name="connsiteY0" fmla="*/ 5690 h 7441"/>
                    <a:gd name="connsiteX1" fmla="*/ 3939 w 7878"/>
                    <a:gd name="connsiteY1" fmla="*/ 5690 h 7441"/>
                    <a:gd name="connsiteX2" fmla="*/ 7879 w 7878"/>
                    <a:gd name="connsiteY2" fmla="*/ 1751 h 7441"/>
                    <a:gd name="connsiteX3" fmla="*/ 3939 w 7878"/>
                    <a:gd name="connsiteY3" fmla="*/ 1751 h 7441"/>
                    <a:gd name="connsiteX4" fmla="*/ 0 w 7878"/>
                    <a:gd name="connsiteY4" fmla="*/ 5690 h 74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8" h="7441">
                      <a:moveTo>
                        <a:pt x="0" y="5690"/>
                      </a:moveTo>
                      <a:cubicBezTo>
                        <a:pt x="0" y="5690"/>
                        <a:pt x="3939" y="9630"/>
                        <a:pt x="3939" y="5690"/>
                      </a:cubicBezTo>
                      <a:cubicBezTo>
                        <a:pt x="7879" y="5690"/>
                        <a:pt x="7879" y="1751"/>
                        <a:pt x="7879" y="1751"/>
                      </a:cubicBezTo>
                      <a:cubicBezTo>
                        <a:pt x="7879" y="1751"/>
                        <a:pt x="3939" y="-2189"/>
                        <a:pt x="3939" y="1751"/>
                      </a:cubicBezTo>
                      <a:cubicBezTo>
                        <a:pt x="0" y="1751"/>
                        <a:pt x="0" y="5690"/>
                        <a:pt x="0" y="5690"/>
                      </a:cubicBezTo>
                      <a:close/>
                    </a:path>
                  </a:pathLst>
                </a:custGeom>
                <a:solidFill>
                  <a:srgbClr val="818D94"/>
                </a:solidFill>
                <a:ln w="39379" cap="flat">
                  <a:noFill/>
                  <a:prstDash val="solid"/>
                  <a:miter/>
                </a:ln>
              </p:spPr>
              <p:txBody>
                <a:bodyPr rtlCol="0" anchor="ctr"/>
                <a:lstStyle/>
                <a:p>
                  <a:endParaRPr lang="en-US"/>
                </a:p>
              </p:txBody>
            </p:sp>
            <p:sp>
              <p:nvSpPr>
                <p:cNvPr id="3847" name="Freeform: Shape 3846">
                  <a:extLst>
                    <a:ext uri="{FF2B5EF4-FFF2-40B4-BE49-F238E27FC236}">
                      <a16:creationId xmlns:a16="http://schemas.microsoft.com/office/drawing/2014/main" xmlns="" id="{A246E2A7-4B4B-415E-A41D-392CFF51AECE}"/>
                    </a:ext>
                  </a:extLst>
                </p:cNvPr>
                <p:cNvSpPr/>
                <p:nvPr/>
              </p:nvSpPr>
              <p:spPr>
                <a:xfrm rot="9213016">
                  <a:off x="13425488" y="2430179"/>
                  <a:ext cx="7878" cy="7878"/>
                </a:xfrm>
                <a:custGeom>
                  <a:avLst/>
                  <a:gdLst>
                    <a:gd name="connsiteX0" fmla="*/ 7879 w 7878"/>
                    <a:gd name="connsiteY0" fmla="*/ 3939 h 7878"/>
                    <a:gd name="connsiteX1" fmla="*/ 3939 w 7878"/>
                    <a:gd name="connsiteY1" fmla="*/ 7879 h 7878"/>
                    <a:gd name="connsiteX2" fmla="*/ 0 w 7878"/>
                    <a:gd name="connsiteY2" fmla="*/ 3939 h 7878"/>
                    <a:gd name="connsiteX3" fmla="*/ 3939 w 7878"/>
                    <a:gd name="connsiteY3" fmla="*/ 0 h 7878"/>
                    <a:gd name="connsiteX4" fmla="*/ 7879 w 7878"/>
                    <a:gd name="connsiteY4" fmla="*/ 3939 h 7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8" h="7878">
                      <a:moveTo>
                        <a:pt x="7879" y="3939"/>
                      </a:moveTo>
                      <a:cubicBezTo>
                        <a:pt x="7879" y="6115"/>
                        <a:pt x="6115" y="7879"/>
                        <a:pt x="3939" y="7879"/>
                      </a:cubicBezTo>
                      <a:cubicBezTo>
                        <a:pt x="1764" y="7879"/>
                        <a:pt x="0" y="6115"/>
                        <a:pt x="0" y="3939"/>
                      </a:cubicBezTo>
                      <a:cubicBezTo>
                        <a:pt x="0" y="1764"/>
                        <a:pt x="1764" y="0"/>
                        <a:pt x="3939" y="0"/>
                      </a:cubicBezTo>
                      <a:cubicBezTo>
                        <a:pt x="6115" y="0"/>
                        <a:pt x="7879" y="1764"/>
                        <a:pt x="7879" y="3939"/>
                      </a:cubicBezTo>
                      <a:close/>
                    </a:path>
                  </a:pathLst>
                </a:custGeom>
                <a:solidFill>
                  <a:srgbClr val="586166"/>
                </a:solidFill>
                <a:ln w="39378" cap="flat">
                  <a:noFill/>
                  <a:prstDash val="solid"/>
                  <a:miter/>
                </a:ln>
              </p:spPr>
              <p:txBody>
                <a:bodyPr rtlCol="0" anchor="ctr"/>
                <a:lstStyle/>
                <a:p>
                  <a:endParaRPr lang="en-US"/>
                </a:p>
              </p:txBody>
            </p:sp>
            <p:sp>
              <p:nvSpPr>
                <p:cNvPr id="3848" name="Freeform: Shape 3847">
                  <a:extLst>
                    <a:ext uri="{FF2B5EF4-FFF2-40B4-BE49-F238E27FC236}">
                      <a16:creationId xmlns:a16="http://schemas.microsoft.com/office/drawing/2014/main" xmlns="" id="{8117C258-10C1-47FD-B86D-D6E760B284EA}"/>
                    </a:ext>
                  </a:extLst>
                </p:cNvPr>
                <p:cNvSpPr/>
                <p:nvPr/>
              </p:nvSpPr>
              <p:spPr>
                <a:xfrm>
                  <a:off x="13425017" y="2433952"/>
                  <a:ext cx="10833" cy="7878"/>
                </a:xfrm>
                <a:custGeom>
                  <a:avLst/>
                  <a:gdLst>
                    <a:gd name="connsiteX0" fmla="*/ 2955 w 10833"/>
                    <a:gd name="connsiteY0" fmla="*/ 3940 h 7878"/>
                    <a:gd name="connsiteX1" fmla="*/ 2955 w 10833"/>
                    <a:gd name="connsiteY1" fmla="*/ 3940 h 7878"/>
                    <a:gd name="connsiteX2" fmla="*/ 2955 w 10833"/>
                    <a:gd name="connsiteY2" fmla="*/ 3940 h 7878"/>
                    <a:gd name="connsiteX3" fmla="*/ 6894 w 10833"/>
                    <a:gd name="connsiteY3" fmla="*/ 3940 h 7878"/>
                    <a:gd name="connsiteX4" fmla="*/ 6894 w 10833"/>
                    <a:gd name="connsiteY4" fmla="*/ 3940 h 7878"/>
                    <a:gd name="connsiteX5" fmla="*/ 6894 w 10833"/>
                    <a:gd name="connsiteY5" fmla="*/ 3940 h 7878"/>
                    <a:gd name="connsiteX6" fmla="*/ 6894 w 10833"/>
                    <a:gd name="connsiteY6" fmla="*/ 3940 h 7878"/>
                    <a:gd name="connsiteX7" fmla="*/ 2955 w 10833"/>
                    <a:gd name="connsiteY7" fmla="*/ 3940 h 7878"/>
                    <a:gd name="connsiteX8" fmla="*/ 2955 w 10833"/>
                    <a:gd name="connsiteY8" fmla="*/ 3940 h 7878"/>
                    <a:gd name="connsiteX9" fmla="*/ 2955 w 10833"/>
                    <a:gd name="connsiteY9" fmla="*/ 3940 h 7878"/>
                    <a:gd name="connsiteX10" fmla="*/ 2955 w 10833"/>
                    <a:gd name="connsiteY10" fmla="*/ 3940 h 7878"/>
                    <a:gd name="connsiteX11" fmla="*/ 2955 w 10833"/>
                    <a:gd name="connsiteY11" fmla="*/ 3940 h 7878"/>
                    <a:gd name="connsiteX12" fmla="*/ 2955 w 10833"/>
                    <a:gd name="connsiteY12" fmla="*/ 3940 h 7878"/>
                    <a:gd name="connsiteX13" fmla="*/ 2955 w 10833"/>
                    <a:gd name="connsiteY13" fmla="*/ 0 h 7878"/>
                    <a:gd name="connsiteX14" fmla="*/ 6894 w 10833"/>
                    <a:gd name="connsiteY14" fmla="*/ 0 h 7878"/>
                    <a:gd name="connsiteX15" fmla="*/ 10834 w 10833"/>
                    <a:gd name="connsiteY15" fmla="*/ 0 h 7878"/>
                    <a:gd name="connsiteX16" fmla="*/ 10834 w 10833"/>
                    <a:gd name="connsiteY16" fmla="*/ 3940 h 7878"/>
                    <a:gd name="connsiteX17" fmla="*/ 6894 w 10833"/>
                    <a:gd name="connsiteY17" fmla="*/ 7879 h 7878"/>
                    <a:gd name="connsiteX18" fmla="*/ 2955 w 10833"/>
                    <a:gd name="connsiteY18" fmla="*/ 3940 h 7878"/>
                    <a:gd name="connsiteX19" fmla="*/ 2955 w 10833"/>
                    <a:gd name="connsiteY19" fmla="*/ 3940 h 7878"/>
                    <a:gd name="connsiteX20" fmla="*/ 2955 w 10833"/>
                    <a:gd name="connsiteY20" fmla="*/ 3940 h 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833" h="7878">
                      <a:moveTo>
                        <a:pt x="2955" y="3940"/>
                      </a:moveTo>
                      <a:lnTo>
                        <a:pt x="2955" y="3940"/>
                      </a:lnTo>
                      <a:cubicBezTo>
                        <a:pt x="2955" y="3940"/>
                        <a:pt x="2955" y="3940"/>
                        <a:pt x="2955" y="3940"/>
                      </a:cubicBezTo>
                      <a:cubicBezTo>
                        <a:pt x="6894" y="3940"/>
                        <a:pt x="6894" y="3940"/>
                        <a:pt x="6894" y="3940"/>
                      </a:cubicBezTo>
                      <a:cubicBezTo>
                        <a:pt x="6894" y="3940"/>
                        <a:pt x="6894" y="3940"/>
                        <a:pt x="6894" y="3940"/>
                      </a:cubicBezTo>
                      <a:cubicBezTo>
                        <a:pt x="6894" y="3940"/>
                        <a:pt x="6894" y="3940"/>
                        <a:pt x="6894" y="3940"/>
                      </a:cubicBezTo>
                      <a:cubicBezTo>
                        <a:pt x="6894" y="3940"/>
                        <a:pt x="6894" y="3940"/>
                        <a:pt x="6894" y="3940"/>
                      </a:cubicBezTo>
                      <a:cubicBezTo>
                        <a:pt x="2955" y="0"/>
                        <a:pt x="2955" y="0"/>
                        <a:pt x="2955" y="3940"/>
                      </a:cubicBezTo>
                      <a:cubicBezTo>
                        <a:pt x="2955" y="0"/>
                        <a:pt x="2955" y="0"/>
                        <a:pt x="2955" y="3940"/>
                      </a:cubicBezTo>
                      <a:cubicBezTo>
                        <a:pt x="2955" y="3940"/>
                        <a:pt x="2955" y="3940"/>
                        <a:pt x="2955" y="3940"/>
                      </a:cubicBezTo>
                      <a:lnTo>
                        <a:pt x="2955" y="3940"/>
                      </a:lnTo>
                      <a:lnTo>
                        <a:pt x="2955" y="3940"/>
                      </a:lnTo>
                      <a:cubicBezTo>
                        <a:pt x="-985" y="3940"/>
                        <a:pt x="-985" y="3940"/>
                        <a:pt x="2955" y="3940"/>
                      </a:cubicBezTo>
                      <a:cubicBezTo>
                        <a:pt x="2955" y="0"/>
                        <a:pt x="2955" y="0"/>
                        <a:pt x="2955" y="0"/>
                      </a:cubicBezTo>
                      <a:cubicBezTo>
                        <a:pt x="2955" y="0"/>
                        <a:pt x="6894" y="0"/>
                        <a:pt x="6894" y="0"/>
                      </a:cubicBezTo>
                      <a:cubicBezTo>
                        <a:pt x="6894" y="0"/>
                        <a:pt x="6894" y="0"/>
                        <a:pt x="10834" y="0"/>
                      </a:cubicBezTo>
                      <a:cubicBezTo>
                        <a:pt x="10834" y="0"/>
                        <a:pt x="10834" y="0"/>
                        <a:pt x="10834" y="3940"/>
                      </a:cubicBezTo>
                      <a:cubicBezTo>
                        <a:pt x="10834" y="3940"/>
                        <a:pt x="10834" y="3940"/>
                        <a:pt x="6894" y="7879"/>
                      </a:cubicBezTo>
                      <a:cubicBezTo>
                        <a:pt x="2955" y="3940"/>
                        <a:pt x="2955" y="3940"/>
                        <a:pt x="2955" y="3940"/>
                      </a:cubicBezTo>
                      <a:cubicBezTo>
                        <a:pt x="2955" y="3940"/>
                        <a:pt x="2955" y="3940"/>
                        <a:pt x="2955" y="3940"/>
                      </a:cubicBezTo>
                      <a:lnTo>
                        <a:pt x="2955" y="3940"/>
                      </a:lnTo>
                      <a:close/>
                    </a:path>
                  </a:pathLst>
                </a:custGeom>
                <a:solidFill>
                  <a:srgbClr val="505C63"/>
                </a:solidFill>
                <a:ln w="39379" cap="flat">
                  <a:noFill/>
                  <a:prstDash val="solid"/>
                  <a:miter/>
                </a:ln>
              </p:spPr>
              <p:txBody>
                <a:bodyPr rtlCol="0" anchor="ctr"/>
                <a:lstStyle/>
                <a:p>
                  <a:endParaRPr lang="en-US"/>
                </a:p>
              </p:txBody>
            </p:sp>
            <p:sp>
              <p:nvSpPr>
                <p:cNvPr id="3849" name="Freeform: Shape 3848">
                  <a:extLst>
                    <a:ext uri="{FF2B5EF4-FFF2-40B4-BE49-F238E27FC236}">
                      <a16:creationId xmlns:a16="http://schemas.microsoft.com/office/drawing/2014/main" xmlns="" id="{59194CFD-EE48-4868-97BE-9673B5FDB109}"/>
                    </a:ext>
                  </a:extLst>
                </p:cNvPr>
                <p:cNvSpPr/>
                <p:nvPr/>
              </p:nvSpPr>
              <p:spPr>
                <a:xfrm>
                  <a:off x="13427971" y="2434937"/>
                  <a:ext cx="2954" cy="2954"/>
                </a:xfrm>
                <a:custGeom>
                  <a:avLst/>
                  <a:gdLst>
                    <a:gd name="connsiteX0" fmla="*/ 0 w 2954"/>
                    <a:gd name="connsiteY0" fmla="*/ 2955 h 2954"/>
                    <a:gd name="connsiteX1" fmla="*/ 0 w 2954"/>
                    <a:gd name="connsiteY1" fmla="*/ 2955 h 2954"/>
                    <a:gd name="connsiteX2" fmla="*/ 0 w 2954"/>
                    <a:gd name="connsiteY2" fmla="*/ 2955 h 2954"/>
                    <a:gd name="connsiteX3" fmla="*/ 0 w 2954"/>
                    <a:gd name="connsiteY3" fmla="*/ 2955 h 2954"/>
                    <a:gd name="connsiteX4" fmla="*/ 0 w 2954"/>
                    <a:gd name="connsiteY4" fmla="*/ 2955 h 2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4" h="2954">
                      <a:moveTo>
                        <a:pt x="0" y="2955"/>
                      </a:moveTo>
                      <a:cubicBezTo>
                        <a:pt x="0" y="2955"/>
                        <a:pt x="0" y="2955"/>
                        <a:pt x="0" y="2955"/>
                      </a:cubicBezTo>
                      <a:cubicBezTo>
                        <a:pt x="3939" y="2955"/>
                        <a:pt x="3939" y="-985"/>
                        <a:pt x="0" y="2955"/>
                      </a:cubicBezTo>
                      <a:cubicBezTo>
                        <a:pt x="3939" y="-985"/>
                        <a:pt x="0" y="-985"/>
                        <a:pt x="0" y="2955"/>
                      </a:cubicBezTo>
                      <a:cubicBezTo>
                        <a:pt x="0" y="-985"/>
                        <a:pt x="0" y="-985"/>
                        <a:pt x="0" y="2955"/>
                      </a:cubicBezTo>
                      <a:close/>
                    </a:path>
                  </a:pathLst>
                </a:custGeom>
                <a:solidFill>
                  <a:srgbClr val="9DA0A2"/>
                </a:solidFill>
                <a:ln w="39379" cap="flat">
                  <a:noFill/>
                  <a:prstDash val="solid"/>
                  <a:miter/>
                </a:ln>
              </p:spPr>
              <p:txBody>
                <a:bodyPr rtlCol="0" anchor="ctr"/>
                <a:lstStyle/>
                <a:p>
                  <a:endParaRPr lang="en-US"/>
                </a:p>
              </p:txBody>
            </p:sp>
            <p:sp>
              <p:nvSpPr>
                <p:cNvPr id="3850" name="Freeform: Shape 3849">
                  <a:extLst>
                    <a:ext uri="{FF2B5EF4-FFF2-40B4-BE49-F238E27FC236}">
                      <a16:creationId xmlns:a16="http://schemas.microsoft.com/office/drawing/2014/main" xmlns="" id="{333A4C33-9887-454A-A620-807009A09D14}"/>
                    </a:ext>
                  </a:extLst>
                </p:cNvPr>
                <p:cNvSpPr/>
                <p:nvPr/>
              </p:nvSpPr>
              <p:spPr>
                <a:xfrm rot="9219934">
                  <a:off x="13392587" y="2464227"/>
                  <a:ext cx="7878" cy="7878"/>
                </a:xfrm>
                <a:custGeom>
                  <a:avLst/>
                  <a:gdLst>
                    <a:gd name="connsiteX0" fmla="*/ 7879 w 7878"/>
                    <a:gd name="connsiteY0" fmla="*/ 3939 h 7878"/>
                    <a:gd name="connsiteX1" fmla="*/ 3939 w 7878"/>
                    <a:gd name="connsiteY1" fmla="*/ 7879 h 7878"/>
                    <a:gd name="connsiteX2" fmla="*/ 0 w 7878"/>
                    <a:gd name="connsiteY2" fmla="*/ 3939 h 7878"/>
                    <a:gd name="connsiteX3" fmla="*/ 3939 w 7878"/>
                    <a:gd name="connsiteY3" fmla="*/ 0 h 7878"/>
                    <a:gd name="connsiteX4" fmla="*/ 7879 w 7878"/>
                    <a:gd name="connsiteY4" fmla="*/ 3939 h 78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8" h="7878">
                      <a:moveTo>
                        <a:pt x="7879" y="3939"/>
                      </a:moveTo>
                      <a:cubicBezTo>
                        <a:pt x="7879" y="6115"/>
                        <a:pt x="6115" y="7879"/>
                        <a:pt x="3939" y="7879"/>
                      </a:cubicBezTo>
                      <a:cubicBezTo>
                        <a:pt x="1764" y="7879"/>
                        <a:pt x="0" y="6115"/>
                        <a:pt x="0" y="3939"/>
                      </a:cubicBezTo>
                      <a:cubicBezTo>
                        <a:pt x="0" y="1764"/>
                        <a:pt x="1764" y="0"/>
                        <a:pt x="3939" y="0"/>
                      </a:cubicBezTo>
                      <a:cubicBezTo>
                        <a:pt x="6115" y="0"/>
                        <a:pt x="7879" y="1764"/>
                        <a:pt x="7879" y="3939"/>
                      </a:cubicBezTo>
                      <a:close/>
                    </a:path>
                  </a:pathLst>
                </a:custGeom>
                <a:solidFill>
                  <a:srgbClr val="818D94"/>
                </a:solidFill>
                <a:ln w="39378" cap="flat">
                  <a:noFill/>
                  <a:prstDash val="solid"/>
                  <a:miter/>
                </a:ln>
              </p:spPr>
              <p:txBody>
                <a:bodyPr rtlCol="0" anchor="ctr"/>
                <a:lstStyle/>
                <a:p>
                  <a:endParaRPr lang="en-US"/>
                </a:p>
              </p:txBody>
            </p:sp>
            <p:sp>
              <p:nvSpPr>
                <p:cNvPr id="3851" name="Freeform: Shape 3850">
                  <a:extLst>
                    <a:ext uri="{FF2B5EF4-FFF2-40B4-BE49-F238E27FC236}">
                      <a16:creationId xmlns:a16="http://schemas.microsoft.com/office/drawing/2014/main" xmlns="" id="{4C43E1B4-B160-48DA-95AE-B7B3663023A0}"/>
                    </a:ext>
                  </a:extLst>
                </p:cNvPr>
                <p:cNvSpPr/>
                <p:nvPr/>
              </p:nvSpPr>
              <p:spPr>
                <a:xfrm>
                  <a:off x="13390765" y="2465468"/>
                  <a:ext cx="7441" cy="3939"/>
                </a:xfrm>
                <a:custGeom>
                  <a:avLst/>
                  <a:gdLst>
                    <a:gd name="connsiteX0" fmla="*/ 1751 w 7441"/>
                    <a:gd name="connsiteY0" fmla="*/ 3940 h 3939"/>
                    <a:gd name="connsiteX1" fmla="*/ 5690 w 7441"/>
                    <a:gd name="connsiteY1" fmla="*/ 3940 h 3939"/>
                    <a:gd name="connsiteX2" fmla="*/ 5690 w 7441"/>
                    <a:gd name="connsiteY2" fmla="*/ 0 h 3939"/>
                    <a:gd name="connsiteX3" fmla="*/ 1751 w 7441"/>
                    <a:gd name="connsiteY3" fmla="*/ 0 h 3939"/>
                    <a:gd name="connsiteX4" fmla="*/ 1751 w 7441"/>
                    <a:gd name="connsiteY4" fmla="*/ 3940 h 39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41" h="3939">
                      <a:moveTo>
                        <a:pt x="1751" y="3940"/>
                      </a:moveTo>
                      <a:cubicBezTo>
                        <a:pt x="1751" y="3940"/>
                        <a:pt x="5690" y="3940"/>
                        <a:pt x="5690" y="3940"/>
                      </a:cubicBezTo>
                      <a:cubicBezTo>
                        <a:pt x="5690" y="3940"/>
                        <a:pt x="9630" y="0"/>
                        <a:pt x="5690" y="0"/>
                      </a:cubicBezTo>
                      <a:cubicBezTo>
                        <a:pt x="5690" y="0"/>
                        <a:pt x="1751" y="0"/>
                        <a:pt x="1751" y="0"/>
                      </a:cubicBezTo>
                      <a:cubicBezTo>
                        <a:pt x="1751" y="0"/>
                        <a:pt x="-2189" y="0"/>
                        <a:pt x="1751" y="3940"/>
                      </a:cubicBezTo>
                      <a:close/>
                    </a:path>
                  </a:pathLst>
                </a:custGeom>
                <a:solidFill>
                  <a:srgbClr val="586166"/>
                </a:solidFill>
                <a:ln w="39379" cap="flat">
                  <a:noFill/>
                  <a:prstDash val="solid"/>
                  <a:miter/>
                </a:ln>
              </p:spPr>
              <p:txBody>
                <a:bodyPr rtlCol="0" anchor="ctr"/>
                <a:lstStyle/>
                <a:p>
                  <a:endParaRPr lang="en-US"/>
                </a:p>
              </p:txBody>
            </p:sp>
            <p:sp>
              <p:nvSpPr>
                <p:cNvPr id="3852" name="Freeform: Shape 3851">
                  <a:extLst>
                    <a:ext uri="{FF2B5EF4-FFF2-40B4-BE49-F238E27FC236}">
                      <a16:creationId xmlns:a16="http://schemas.microsoft.com/office/drawing/2014/main" xmlns="" id="{AAB680E7-3F6F-48E8-9E2C-E0CDFDA113DD}"/>
                    </a:ext>
                  </a:extLst>
                </p:cNvPr>
                <p:cNvSpPr/>
                <p:nvPr/>
              </p:nvSpPr>
              <p:spPr>
                <a:xfrm>
                  <a:off x="13389561" y="2465468"/>
                  <a:ext cx="10833" cy="7878"/>
                </a:xfrm>
                <a:custGeom>
                  <a:avLst/>
                  <a:gdLst>
                    <a:gd name="connsiteX0" fmla="*/ 2955 w 10833"/>
                    <a:gd name="connsiteY0" fmla="*/ 3940 h 7878"/>
                    <a:gd name="connsiteX1" fmla="*/ 2955 w 10833"/>
                    <a:gd name="connsiteY1" fmla="*/ 3940 h 7878"/>
                    <a:gd name="connsiteX2" fmla="*/ 2955 w 10833"/>
                    <a:gd name="connsiteY2" fmla="*/ 3940 h 7878"/>
                    <a:gd name="connsiteX3" fmla="*/ 6894 w 10833"/>
                    <a:gd name="connsiteY3" fmla="*/ 3940 h 7878"/>
                    <a:gd name="connsiteX4" fmla="*/ 6894 w 10833"/>
                    <a:gd name="connsiteY4" fmla="*/ 3940 h 7878"/>
                    <a:gd name="connsiteX5" fmla="*/ 6894 w 10833"/>
                    <a:gd name="connsiteY5" fmla="*/ 3940 h 7878"/>
                    <a:gd name="connsiteX6" fmla="*/ 6894 w 10833"/>
                    <a:gd name="connsiteY6" fmla="*/ 3940 h 7878"/>
                    <a:gd name="connsiteX7" fmla="*/ 2955 w 10833"/>
                    <a:gd name="connsiteY7" fmla="*/ 3940 h 7878"/>
                    <a:gd name="connsiteX8" fmla="*/ 2955 w 10833"/>
                    <a:gd name="connsiteY8" fmla="*/ 3940 h 7878"/>
                    <a:gd name="connsiteX9" fmla="*/ 2955 w 10833"/>
                    <a:gd name="connsiteY9" fmla="*/ 3940 h 7878"/>
                    <a:gd name="connsiteX10" fmla="*/ 2955 w 10833"/>
                    <a:gd name="connsiteY10" fmla="*/ 3940 h 7878"/>
                    <a:gd name="connsiteX11" fmla="*/ 2955 w 10833"/>
                    <a:gd name="connsiteY11" fmla="*/ 3940 h 7878"/>
                    <a:gd name="connsiteX12" fmla="*/ 2955 w 10833"/>
                    <a:gd name="connsiteY12" fmla="*/ 3940 h 7878"/>
                    <a:gd name="connsiteX13" fmla="*/ 2955 w 10833"/>
                    <a:gd name="connsiteY13" fmla="*/ 0 h 7878"/>
                    <a:gd name="connsiteX14" fmla="*/ 6894 w 10833"/>
                    <a:gd name="connsiteY14" fmla="*/ 0 h 7878"/>
                    <a:gd name="connsiteX15" fmla="*/ 10834 w 10833"/>
                    <a:gd name="connsiteY15" fmla="*/ 0 h 7878"/>
                    <a:gd name="connsiteX16" fmla="*/ 10834 w 10833"/>
                    <a:gd name="connsiteY16" fmla="*/ 3940 h 7878"/>
                    <a:gd name="connsiteX17" fmla="*/ 6894 w 10833"/>
                    <a:gd name="connsiteY17" fmla="*/ 7879 h 7878"/>
                    <a:gd name="connsiteX18" fmla="*/ 2955 w 10833"/>
                    <a:gd name="connsiteY18" fmla="*/ 3940 h 7878"/>
                    <a:gd name="connsiteX19" fmla="*/ 2955 w 10833"/>
                    <a:gd name="connsiteY19" fmla="*/ 3940 h 7878"/>
                    <a:gd name="connsiteX20" fmla="*/ 2955 w 10833"/>
                    <a:gd name="connsiteY20" fmla="*/ 3940 h 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833" h="7878">
                      <a:moveTo>
                        <a:pt x="2955" y="3940"/>
                      </a:moveTo>
                      <a:lnTo>
                        <a:pt x="2955" y="3940"/>
                      </a:lnTo>
                      <a:cubicBezTo>
                        <a:pt x="2955" y="3940"/>
                        <a:pt x="2955" y="3940"/>
                        <a:pt x="2955" y="3940"/>
                      </a:cubicBezTo>
                      <a:cubicBezTo>
                        <a:pt x="6894" y="3940"/>
                        <a:pt x="6894" y="3940"/>
                        <a:pt x="6894" y="3940"/>
                      </a:cubicBezTo>
                      <a:cubicBezTo>
                        <a:pt x="6894" y="3940"/>
                        <a:pt x="6894" y="3940"/>
                        <a:pt x="6894" y="3940"/>
                      </a:cubicBezTo>
                      <a:cubicBezTo>
                        <a:pt x="6894" y="3940"/>
                        <a:pt x="6894" y="3940"/>
                        <a:pt x="6894" y="3940"/>
                      </a:cubicBezTo>
                      <a:cubicBezTo>
                        <a:pt x="6894" y="3940"/>
                        <a:pt x="6894" y="3940"/>
                        <a:pt x="6894" y="3940"/>
                      </a:cubicBezTo>
                      <a:cubicBezTo>
                        <a:pt x="2955" y="0"/>
                        <a:pt x="2955" y="0"/>
                        <a:pt x="2955" y="3940"/>
                      </a:cubicBezTo>
                      <a:cubicBezTo>
                        <a:pt x="2955" y="0"/>
                        <a:pt x="2955" y="0"/>
                        <a:pt x="2955" y="3940"/>
                      </a:cubicBezTo>
                      <a:cubicBezTo>
                        <a:pt x="2955" y="0"/>
                        <a:pt x="2955" y="3940"/>
                        <a:pt x="2955" y="3940"/>
                      </a:cubicBezTo>
                      <a:lnTo>
                        <a:pt x="2955" y="3940"/>
                      </a:lnTo>
                      <a:lnTo>
                        <a:pt x="2955" y="3940"/>
                      </a:lnTo>
                      <a:cubicBezTo>
                        <a:pt x="-985" y="3940"/>
                        <a:pt x="-985" y="0"/>
                        <a:pt x="2955" y="3940"/>
                      </a:cubicBezTo>
                      <a:cubicBezTo>
                        <a:pt x="2955" y="0"/>
                        <a:pt x="2955" y="0"/>
                        <a:pt x="2955" y="0"/>
                      </a:cubicBezTo>
                      <a:cubicBezTo>
                        <a:pt x="2955" y="0"/>
                        <a:pt x="2955" y="0"/>
                        <a:pt x="6894" y="0"/>
                      </a:cubicBezTo>
                      <a:cubicBezTo>
                        <a:pt x="6894" y="0"/>
                        <a:pt x="6894" y="0"/>
                        <a:pt x="10834" y="0"/>
                      </a:cubicBezTo>
                      <a:cubicBezTo>
                        <a:pt x="10834" y="0"/>
                        <a:pt x="10834" y="0"/>
                        <a:pt x="10834" y="3940"/>
                      </a:cubicBezTo>
                      <a:cubicBezTo>
                        <a:pt x="10834" y="3940"/>
                        <a:pt x="10834" y="3940"/>
                        <a:pt x="6894" y="7879"/>
                      </a:cubicBezTo>
                      <a:cubicBezTo>
                        <a:pt x="6894" y="3940"/>
                        <a:pt x="2955" y="3940"/>
                        <a:pt x="2955" y="3940"/>
                      </a:cubicBezTo>
                      <a:cubicBezTo>
                        <a:pt x="2955" y="3940"/>
                        <a:pt x="2955" y="3940"/>
                        <a:pt x="2955" y="3940"/>
                      </a:cubicBezTo>
                      <a:lnTo>
                        <a:pt x="2955" y="3940"/>
                      </a:lnTo>
                      <a:close/>
                    </a:path>
                  </a:pathLst>
                </a:custGeom>
                <a:solidFill>
                  <a:srgbClr val="505C63"/>
                </a:solidFill>
                <a:ln w="39379" cap="flat">
                  <a:noFill/>
                  <a:prstDash val="solid"/>
                  <a:miter/>
                </a:ln>
              </p:spPr>
              <p:txBody>
                <a:bodyPr rtlCol="0" anchor="ctr"/>
                <a:lstStyle/>
                <a:p>
                  <a:endParaRPr lang="en-US"/>
                </a:p>
              </p:txBody>
            </p:sp>
            <p:sp>
              <p:nvSpPr>
                <p:cNvPr id="3853" name="Freeform: Shape 3852">
                  <a:extLst>
                    <a:ext uri="{FF2B5EF4-FFF2-40B4-BE49-F238E27FC236}">
                      <a16:creationId xmlns:a16="http://schemas.microsoft.com/office/drawing/2014/main" xmlns="" id="{AE3EDBB2-5448-452E-85BE-32D4AD56E026}"/>
                    </a:ext>
                  </a:extLst>
                </p:cNvPr>
                <p:cNvSpPr/>
                <p:nvPr/>
              </p:nvSpPr>
              <p:spPr>
                <a:xfrm>
                  <a:off x="13351489" y="2499172"/>
                  <a:ext cx="9510" cy="7441"/>
                </a:xfrm>
                <a:custGeom>
                  <a:avLst/>
                  <a:gdLst>
                    <a:gd name="connsiteX0" fmla="*/ 1632 w 9510"/>
                    <a:gd name="connsiteY0" fmla="*/ 5690 h 7441"/>
                    <a:gd name="connsiteX1" fmla="*/ 5571 w 9510"/>
                    <a:gd name="connsiteY1" fmla="*/ 5690 h 7441"/>
                    <a:gd name="connsiteX2" fmla="*/ 9511 w 9510"/>
                    <a:gd name="connsiteY2" fmla="*/ 1751 h 7441"/>
                    <a:gd name="connsiteX3" fmla="*/ 5571 w 9510"/>
                    <a:gd name="connsiteY3" fmla="*/ 1751 h 7441"/>
                    <a:gd name="connsiteX4" fmla="*/ 1632 w 9510"/>
                    <a:gd name="connsiteY4" fmla="*/ 5690 h 74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10" h="7441">
                      <a:moveTo>
                        <a:pt x="1632" y="5690"/>
                      </a:moveTo>
                      <a:cubicBezTo>
                        <a:pt x="1632" y="5690"/>
                        <a:pt x="5571" y="9630"/>
                        <a:pt x="5571" y="5690"/>
                      </a:cubicBezTo>
                      <a:cubicBezTo>
                        <a:pt x="9511" y="5690"/>
                        <a:pt x="9511" y="1751"/>
                        <a:pt x="9511" y="1751"/>
                      </a:cubicBezTo>
                      <a:cubicBezTo>
                        <a:pt x="9511" y="1751"/>
                        <a:pt x="5571" y="-2189"/>
                        <a:pt x="5571" y="1751"/>
                      </a:cubicBezTo>
                      <a:cubicBezTo>
                        <a:pt x="1632" y="-2189"/>
                        <a:pt x="-2308" y="1751"/>
                        <a:pt x="1632" y="5690"/>
                      </a:cubicBezTo>
                      <a:close/>
                    </a:path>
                  </a:pathLst>
                </a:custGeom>
                <a:solidFill>
                  <a:srgbClr val="818D94"/>
                </a:solidFill>
                <a:ln w="39379" cap="flat">
                  <a:noFill/>
                  <a:prstDash val="solid"/>
                  <a:miter/>
                </a:ln>
              </p:spPr>
              <p:txBody>
                <a:bodyPr rtlCol="0" anchor="ctr"/>
                <a:lstStyle/>
                <a:p>
                  <a:endParaRPr lang="en-US"/>
                </a:p>
              </p:txBody>
            </p:sp>
            <p:sp>
              <p:nvSpPr>
                <p:cNvPr id="3854" name="Freeform: Shape 3853">
                  <a:extLst>
                    <a:ext uri="{FF2B5EF4-FFF2-40B4-BE49-F238E27FC236}">
                      <a16:creationId xmlns:a16="http://schemas.microsoft.com/office/drawing/2014/main" xmlns="" id="{4FC78127-D40F-4FBA-B1AC-91EE5549A6F8}"/>
                    </a:ext>
                  </a:extLst>
                </p:cNvPr>
                <p:cNvSpPr/>
                <p:nvPr/>
              </p:nvSpPr>
              <p:spPr>
                <a:xfrm rot="9196565">
                  <a:off x="13350526" y="2497140"/>
                  <a:ext cx="7879" cy="7879"/>
                </a:xfrm>
                <a:custGeom>
                  <a:avLst/>
                  <a:gdLst>
                    <a:gd name="connsiteX0" fmla="*/ 7879 w 7879"/>
                    <a:gd name="connsiteY0" fmla="*/ 3940 h 7879"/>
                    <a:gd name="connsiteX1" fmla="*/ 3939 w 7879"/>
                    <a:gd name="connsiteY1" fmla="*/ 7879 h 7879"/>
                    <a:gd name="connsiteX2" fmla="*/ 0 w 7879"/>
                    <a:gd name="connsiteY2" fmla="*/ 3940 h 7879"/>
                    <a:gd name="connsiteX3" fmla="*/ 3939 w 7879"/>
                    <a:gd name="connsiteY3" fmla="*/ 0 h 7879"/>
                    <a:gd name="connsiteX4" fmla="*/ 7879 w 7879"/>
                    <a:gd name="connsiteY4" fmla="*/ 3940 h 7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9" h="7879">
                      <a:moveTo>
                        <a:pt x="7879" y="3940"/>
                      </a:moveTo>
                      <a:cubicBezTo>
                        <a:pt x="7879" y="6115"/>
                        <a:pt x="6115" y="7879"/>
                        <a:pt x="3939" y="7879"/>
                      </a:cubicBezTo>
                      <a:cubicBezTo>
                        <a:pt x="1764" y="7879"/>
                        <a:pt x="0" y="6115"/>
                        <a:pt x="0" y="3940"/>
                      </a:cubicBezTo>
                      <a:cubicBezTo>
                        <a:pt x="0" y="1764"/>
                        <a:pt x="1764" y="0"/>
                        <a:pt x="3939" y="0"/>
                      </a:cubicBezTo>
                      <a:cubicBezTo>
                        <a:pt x="6115" y="0"/>
                        <a:pt x="7879" y="1764"/>
                        <a:pt x="7879" y="3940"/>
                      </a:cubicBezTo>
                      <a:close/>
                    </a:path>
                  </a:pathLst>
                </a:custGeom>
                <a:solidFill>
                  <a:srgbClr val="586166"/>
                </a:solidFill>
                <a:ln w="39380" cap="flat">
                  <a:noFill/>
                  <a:prstDash val="solid"/>
                  <a:miter/>
                </a:ln>
              </p:spPr>
              <p:txBody>
                <a:bodyPr rtlCol="0" anchor="ctr"/>
                <a:lstStyle/>
                <a:p>
                  <a:endParaRPr lang="en-US"/>
                </a:p>
              </p:txBody>
            </p:sp>
            <p:sp>
              <p:nvSpPr>
                <p:cNvPr id="3855" name="Freeform: Shape 3854">
                  <a:extLst>
                    <a:ext uri="{FF2B5EF4-FFF2-40B4-BE49-F238E27FC236}">
                      <a16:creationId xmlns:a16="http://schemas.microsoft.com/office/drawing/2014/main" xmlns="" id="{DA81FD99-19CF-4BB0-9E1E-013741C7380F}"/>
                    </a:ext>
                  </a:extLst>
                </p:cNvPr>
                <p:cNvSpPr/>
                <p:nvPr/>
              </p:nvSpPr>
              <p:spPr>
                <a:xfrm>
                  <a:off x="13353121" y="2496984"/>
                  <a:ext cx="7878" cy="7878"/>
                </a:xfrm>
                <a:custGeom>
                  <a:avLst/>
                  <a:gdLst>
                    <a:gd name="connsiteX0" fmla="*/ 0 w 7878"/>
                    <a:gd name="connsiteY0" fmla="*/ 3939 h 7878"/>
                    <a:gd name="connsiteX1" fmla="*/ 0 w 7878"/>
                    <a:gd name="connsiteY1" fmla="*/ 3939 h 7878"/>
                    <a:gd name="connsiteX2" fmla="*/ 0 w 7878"/>
                    <a:gd name="connsiteY2" fmla="*/ 3939 h 7878"/>
                    <a:gd name="connsiteX3" fmla="*/ 3939 w 7878"/>
                    <a:gd name="connsiteY3" fmla="*/ 3939 h 7878"/>
                    <a:gd name="connsiteX4" fmla="*/ 3939 w 7878"/>
                    <a:gd name="connsiteY4" fmla="*/ 3939 h 7878"/>
                    <a:gd name="connsiteX5" fmla="*/ 3939 w 7878"/>
                    <a:gd name="connsiteY5" fmla="*/ 3939 h 7878"/>
                    <a:gd name="connsiteX6" fmla="*/ 3939 w 7878"/>
                    <a:gd name="connsiteY6" fmla="*/ 3939 h 7878"/>
                    <a:gd name="connsiteX7" fmla="*/ 0 w 7878"/>
                    <a:gd name="connsiteY7" fmla="*/ 3939 h 7878"/>
                    <a:gd name="connsiteX8" fmla="*/ 0 w 7878"/>
                    <a:gd name="connsiteY8" fmla="*/ 3939 h 7878"/>
                    <a:gd name="connsiteX9" fmla="*/ 0 w 7878"/>
                    <a:gd name="connsiteY9" fmla="*/ 3939 h 7878"/>
                    <a:gd name="connsiteX10" fmla="*/ 0 w 7878"/>
                    <a:gd name="connsiteY10" fmla="*/ 3939 h 7878"/>
                    <a:gd name="connsiteX11" fmla="*/ 0 w 7878"/>
                    <a:gd name="connsiteY11" fmla="*/ 3939 h 7878"/>
                    <a:gd name="connsiteX12" fmla="*/ 0 w 7878"/>
                    <a:gd name="connsiteY12" fmla="*/ 3939 h 7878"/>
                    <a:gd name="connsiteX13" fmla="*/ 0 w 7878"/>
                    <a:gd name="connsiteY13" fmla="*/ 0 h 7878"/>
                    <a:gd name="connsiteX14" fmla="*/ 3939 w 7878"/>
                    <a:gd name="connsiteY14" fmla="*/ 0 h 7878"/>
                    <a:gd name="connsiteX15" fmla="*/ 7879 w 7878"/>
                    <a:gd name="connsiteY15" fmla="*/ 0 h 7878"/>
                    <a:gd name="connsiteX16" fmla="*/ 7879 w 7878"/>
                    <a:gd name="connsiteY16" fmla="*/ 3939 h 7878"/>
                    <a:gd name="connsiteX17" fmla="*/ 7879 w 7878"/>
                    <a:gd name="connsiteY17" fmla="*/ 7879 h 7878"/>
                    <a:gd name="connsiteX18" fmla="*/ 0 w 7878"/>
                    <a:gd name="connsiteY18" fmla="*/ 3939 h 7878"/>
                    <a:gd name="connsiteX19" fmla="*/ 0 w 7878"/>
                    <a:gd name="connsiteY19" fmla="*/ 3939 h 7878"/>
                    <a:gd name="connsiteX20" fmla="*/ 0 w 7878"/>
                    <a:gd name="connsiteY20" fmla="*/ 3939 h 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878" h="7878">
                      <a:moveTo>
                        <a:pt x="0" y="3939"/>
                      </a:moveTo>
                      <a:lnTo>
                        <a:pt x="0" y="3939"/>
                      </a:lnTo>
                      <a:cubicBezTo>
                        <a:pt x="0" y="3939"/>
                        <a:pt x="0" y="7879"/>
                        <a:pt x="0" y="3939"/>
                      </a:cubicBezTo>
                      <a:cubicBezTo>
                        <a:pt x="3939" y="3939"/>
                        <a:pt x="3939" y="3939"/>
                        <a:pt x="3939" y="3939"/>
                      </a:cubicBezTo>
                      <a:cubicBezTo>
                        <a:pt x="3939" y="3939"/>
                        <a:pt x="3939" y="3939"/>
                        <a:pt x="3939" y="3939"/>
                      </a:cubicBezTo>
                      <a:cubicBezTo>
                        <a:pt x="3939" y="3939"/>
                        <a:pt x="3939" y="3939"/>
                        <a:pt x="3939" y="3939"/>
                      </a:cubicBezTo>
                      <a:cubicBezTo>
                        <a:pt x="3939" y="3939"/>
                        <a:pt x="3939" y="3939"/>
                        <a:pt x="3939" y="3939"/>
                      </a:cubicBezTo>
                      <a:cubicBezTo>
                        <a:pt x="3939" y="0"/>
                        <a:pt x="3939" y="0"/>
                        <a:pt x="0" y="3939"/>
                      </a:cubicBezTo>
                      <a:cubicBezTo>
                        <a:pt x="0" y="0"/>
                        <a:pt x="0" y="3939"/>
                        <a:pt x="0" y="3939"/>
                      </a:cubicBezTo>
                      <a:cubicBezTo>
                        <a:pt x="0" y="3939"/>
                        <a:pt x="0" y="3939"/>
                        <a:pt x="0" y="3939"/>
                      </a:cubicBezTo>
                      <a:lnTo>
                        <a:pt x="0" y="3939"/>
                      </a:lnTo>
                      <a:lnTo>
                        <a:pt x="0" y="3939"/>
                      </a:lnTo>
                      <a:cubicBezTo>
                        <a:pt x="0" y="3939"/>
                        <a:pt x="0" y="3939"/>
                        <a:pt x="0" y="3939"/>
                      </a:cubicBezTo>
                      <a:cubicBezTo>
                        <a:pt x="0" y="0"/>
                        <a:pt x="0" y="0"/>
                        <a:pt x="0" y="0"/>
                      </a:cubicBezTo>
                      <a:cubicBezTo>
                        <a:pt x="0" y="0"/>
                        <a:pt x="0" y="0"/>
                        <a:pt x="3939" y="0"/>
                      </a:cubicBezTo>
                      <a:cubicBezTo>
                        <a:pt x="3939" y="0"/>
                        <a:pt x="3939" y="0"/>
                        <a:pt x="7879" y="0"/>
                      </a:cubicBezTo>
                      <a:cubicBezTo>
                        <a:pt x="7879" y="0"/>
                        <a:pt x="7879" y="0"/>
                        <a:pt x="7879" y="3939"/>
                      </a:cubicBezTo>
                      <a:cubicBezTo>
                        <a:pt x="7879" y="3939"/>
                        <a:pt x="7879" y="3939"/>
                        <a:pt x="7879" y="7879"/>
                      </a:cubicBezTo>
                      <a:cubicBezTo>
                        <a:pt x="3939" y="7879"/>
                        <a:pt x="3939" y="7879"/>
                        <a:pt x="0" y="3939"/>
                      </a:cubicBezTo>
                      <a:cubicBezTo>
                        <a:pt x="0" y="7879"/>
                        <a:pt x="0" y="7879"/>
                        <a:pt x="0" y="3939"/>
                      </a:cubicBezTo>
                      <a:lnTo>
                        <a:pt x="0" y="3939"/>
                      </a:lnTo>
                      <a:close/>
                    </a:path>
                  </a:pathLst>
                </a:custGeom>
                <a:solidFill>
                  <a:srgbClr val="505C63"/>
                </a:solidFill>
                <a:ln w="39379" cap="flat">
                  <a:noFill/>
                  <a:prstDash val="solid"/>
                  <a:miter/>
                </a:ln>
              </p:spPr>
              <p:txBody>
                <a:bodyPr rtlCol="0" anchor="ctr"/>
                <a:lstStyle/>
                <a:p>
                  <a:endParaRPr lang="en-US"/>
                </a:p>
              </p:txBody>
            </p:sp>
            <p:sp>
              <p:nvSpPr>
                <p:cNvPr id="3856" name="Freeform: Shape 3855">
                  <a:extLst>
                    <a:ext uri="{FF2B5EF4-FFF2-40B4-BE49-F238E27FC236}">
                      <a16:creationId xmlns:a16="http://schemas.microsoft.com/office/drawing/2014/main" xmlns="" id="{E9E3B4C9-314B-43A9-8F44-F78E42F3845C}"/>
                    </a:ext>
                  </a:extLst>
                </p:cNvPr>
                <p:cNvSpPr/>
                <p:nvPr/>
              </p:nvSpPr>
              <p:spPr>
                <a:xfrm>
                  <a:off x="13308155" y="2534628"/>
                  <a:ext cx="9510" cy="7441"/>
                </a:xfrm>
                <a:custGeom>
                  <a:avLst/>
                  <a:gdLst>
                    <a:gd name="connsiteX0" fmla="*/ 1632 w 9510"/>
                    <a:gd name="connsiteY0" fmla="*/ 5690 h 7441"/>
                    <a:gd name="connsiteX1" fmla="*/ 5571 w 9510"/>
                    <a:gd name="connsiteY1" fmla="*/ 5690 h 7441"/>
                    <a:gd name="connsiteX2" fmla="*/ 9511 w 9510"/>
                    <a:gd name="connsiteY2" fmla="*/ 1751 h 7441"/>
                    <a:gd name="connsiteX3" fmla="*/ 5571 w 9510"/>
                    <a:gd name="connsiteY3" fmla="*/ 1751 h 7441"/>
                    <a:gd name="connsiteX4" fmla="*/ 1632 w 9510"/>
                    <a:gd name="connsiteY4" fmla="*/ 5690 h 74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10" h="7441">
                      <a:moveTo>
                        <a:pt x="1632" y="5690"/>
                      </a:moveTo>
                      <a:cubicBezTo>
                        <a:pt x="1632" y="5690"/>
                        <a:pt x="5571" y="9630"/>
                        <a:pt x="5571" y="5690"/>
                      </a:cubicBezTo>
                      <a:cubicBezTo>
                        <a:pt x="9511" y="5690"/>
                        <a:pt x="9511" y="1751"/>
                        <a:pt x="9511" y="1751"/>
                      </a:cubicBezTo>
                      <a:cubicBezTo>
                        <a:pt x="9511" y="1751"/>
                        <a:pt x="5571" y="-2189"/>
                        <a:pt x="5571" y="1751"/>
                      </a:cubicBezTo>
                      <a:cubicBezTo>
                        <a:pt x="1632" y="1751"/>
                        <a:pt x="-2308" y="5690"/>
                        <a:pt x="1632" y="5690"/>
                      </a:cubicBezTo>
                      <a:close/>
                    </a:path>
                  </a:pathLst>
                </a:custGeom>
                <a:solidFill>
                  <a:srgbClr val="818D94"/>
                </a:solidFill>
                <a:ln w="39379" cap="flat">
                  <a:noFill/>
                  <a:prstDash val="solid"/>
                  <a:miter/>
                </a:ln>
              </p:spPr>
              <p:txBody>
                <a:bodyPr rtlCol="0" anchor="ctr"/>
                <a:lstStyle/>
                <a:p>
                  <a:endParaRPr lang="en-US"/>
                </a:p>
              </p:txBody>
            </p:sp>
            <p:sp>
              <p:nvSpPr>
                <p:cNvPr id="3857" name="Freeform: Shape 3856">
                  <a:extLst>
                    <a:ext uri="{FF2B5EF4-FFF2-40B4-BE49-F238E27FC236}">
                      <a16:creationId xmlns:a16="http://schemas.microsoft.com/office/drawing/2014/main" xmlns="" id="{395576DB-82AB-4C70-A338-14C8B8D41C92}"/>
                    </a:ext>
                  </a:extLst>
                </p:cNvPr>
                <p:cNvSpPr/>
                <p:nvPr/>
              </p:nvSpPr>
              <p:spPr>
                <a:xfrm>
                  <a:off x="13309787" y="2536379"/>
                  <a:ext cx="5690" cy="3939"/>
                </a:xfrm>
                <a:custGeom>
                  <a:avLst/>
                  <a:gdLst>
                    <a:gd name="connsiteX0" fmla="*/ 0 w 5690"/>
                    <a:gd name="connsiteY0" fmla="*/ 3939 h 3939"/>
                    <a:gd name="connsiteX1" fmla="*/ 3939 w 5690"/>
                    <a:gd name="connsiteY1" fmla="*/ 3939 h 3939"/>
                    <a:gd name="connsiteX2" fmla="*/ 3939 w 5690"/>
                    <a:gd name="connsiteY2" fmla="*/ 0 h 3939"/>
                    <a:gd name="connsiteX3" fmla="*/ 0 w 5690"/>
                    <a:gd name="connsiteY3" fmla="*/ 0 h 3939"/>
                    <a:gd name="connsiteX4" fmla="*/ 0 w 5690"/>
                    <a:gd name="connsiteY4" fmla="*/ 3939 h 39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90" h="3939">
                      <a:moveTo>
                        <a:pt x="0" y="3939"/>
                      </a:moveTo>
                      <a:cubicBezTo>
                        <a:pt x="0" y="3939"/>
                        <a:pt x="3939" y="3939"/>
                        <a:pt x="3939" y="3939"/>
                      </a:cubicBezTo>
                      <a:cubicBezTo>
                        <a:pt x="3939" y="3939"/>
                        <a:pt x="7879" y="0"/>
                        <a:pt x="3939" y="0"/>
                      </a:cubicBezTo>
                      <a:cubicBezTo>
                        <a:pt x="3939" y="0"/>
                        <a:pt x="0" y="0"/>
                        <a:pt x="0" y="0"/>
                      </a:cubicBezTo>
                      <a:cubicBezTo>
                        <a:pt x="0" y="0"/>
                        <a:pt x="0" y="3939"/>
                        <a:pt x="0" y="3939"/>
                      </a:cubicBezTo>
                      <a:close/>
                    </a:path>
                  </a:pathLst>
                </a:custGeom>
                <a:solidFill>
                  <a:srgbClr val="586166"/>
                </a:solidFill>
                <a:ln w="39379" cap="flat">
                  <a:noFill/>
                  <a:prstDash val="solid"/>
                  <a:miter/>
                </a:ln>
              </p:spPr>
              <p:txBody>
                <a:bodyPr rtlCol="0" anchor="ctr"/>
                <a:lstStyle/>
                <a:p>
                  <a:endParaRPr lang="en-US"/>
                </a:p>
              </p:txBody>
            </p:sp>
            <p:sp>
              <p:nvSpPr>
                <p:cNvPr id="3858" name="Freeform: Shape 3857">
                  <a:extLst>
                    <a:ext uri="{FF2B5EF4-FFF2-40B4-BE49-F238E27FC236}">
                      <a16:creationId xmlns:a16="http://schemas.microsoft.com/office/drawing/2014/main" xmlns="" id="{E176AAC7-2F3E-43D0-992D-00E6FAB3B4E5}"/>
                    </a:ext>
                  </a:extLst>
                </p:cNvPr>
                <p:cNvSpPr/>
                <p:nvPr/>
              </p:nvSpPr>
              <p:spPr>
                <a:xfrm>
                  <a:off x="13309787" y="2536379"/>
                  <a:ext cx="7878" cy="7878"/>
                </a:xfrm>
                <a:custGeom>
                  <a:avLst/>
                  <a:gdLst>
                    <a:gd name="connsiteX0" fmla="*/ 0 w 7878"/>
                    <a:gd name="connsiteY0" fmla="*/ 3939 h 7878"/>
                    <a:gd name="connsiteX1" fmla="*/ 0 w 7878"/>
                    <a:gd name="connsiteY1" fmla="*/ 3939 h 7878"/>
                    <a:gd name="connsiteX2" fmla="*/ 0 w 7878"/>
                    <a:gd name="connsiteY2" fmla="*/ 3939 h 7878"/>
                    <a:gd name="connsiteX3" fmla="*/ 3939 w 7878"/>
                    <a:gd name="connsiteY3" fmla="*/ 3939 h 7878"/>
                    <a:gd name="connsiteX4" fmla="*/ 3939 w 7878"/>
                    <a:gd name="connsiteY4" fmla="*/ 3939 h 7878"/>
                    <a:gd name="connsiteX5" fmla="*/ 3939 w 7878"/>
                    <a:gd name="connsiteY5" fmla="*/ 3939 h 7878"/>
                    <a:gd name="connsiteX6" fmla="*/ 3939 w 7878"/>
                    <a:gd name="connsiteY6" fmla="*/ 3939 h 7878"/>
                    <a:gd name="connsiteX7" fmla="*/ 0 w 7878"/>
                    <a:gd name="connsiteY7" fmla="*/ 3939 h 7878"/>
                    <a:gd name="connsiteX8" fmla="*/ 0 w 7878"/>
                    <a:gd name="connsiteY8" fmla="*/ 3939 h 7878"/>
                    <a:gd name="connsiteX9" fmla="*/ 0 w 7878"/>
                    <a:gd name="connsiteY9" fmla="*/ 3939 h 7878"/>
                    <a:gd name="connsiteX10" fmla="*/ 0 w 7878"/>
                    <a:gd name="connsiteY10" fmla="*/ 3939 h 7878"/>
                    <a:gd name="connsiteX11" fmla="*/ 0 w 7878"/>
                    <a:gd name="connsiteY11" fmla="*/ 3939 h 7878"/>
                    <a:gd name="connsiteX12" fmla="*/ 0 w 7878"/>
                    <a:gd name="connsiteY12" fmla="*/ 3939 h 7878"/>
                    <a:gd name="connsiteX13" fmla="*/ 0 w 7878"/>
                    <a:gd name="connsiteY13" fmla="*/ 0 h 7878"/>
                    <a:gd name="connsiteX14" fmla="*/ 3939 w 7878"/>
                    <a:gd name="connsiteY14" fmla="*/ 0 h 7878"/>
                    <a:gd name="connsiteX15" fmla="*/ 7879 w 7878"/>
                    <a:gd name="connsiteY15" fmla="*/ 0 h 7878"/>
                    <a:gd name="connsiteX16" fmla="*/ 7879 w 7878"/>
                    <a:gd name="connsiteY16" fmla="*/ 3939 h 7878"/>
                    <a:gd name="connsiteX17" fmla="*/ 3939 w 7878"/>
                    <a:gd name="connsiteY17" fmla="*/ 7879 h 7878"/>
                    <a:gd name="connsiteX18" fmla="*/ 0 w 7878"/>
                    <a:gd name="connsiteY18" fmla="*/ 3939 h 7878"/>
                    <a:gd name="connsiteX19" fmla="*/ 0 w 7878"/>
                    <a:gd name="connsiteY19" fmla="*/ 3939 h 7878"/>
                    <a:gd name="connsiteX20" fmla="*/ 0 w 7878"/>
                    <a:gd name="connsiteY20" fmla="*/ 3939 h 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878" h="7878">
                      <a:moveTo>
                        <a:pt x="0" y="3939"/>
                      </a:moveTo>
                      <a:lnTo>
                        <a:pt x="0" y="3939"/>
                      </a:lnTo>
                      <a:cubicBezTo>
                        <a:pt x="0" y="3939"/>
                        <a:pt x="0" y="3939"/>
                        <a:pt x="0" y="3939"/>
                      </a:cubicBezTo>
                      <a:cubicBezTo>
                        <a:pt x="3939" y="3939"/>
                        <a:pt x="3939" y="3939"/>
                        <a:pt x="3939" y="3939"/>
                      </a:cubicBezTo>
                      <a:cubicBezTo>
                        <a:pt x="3939" y="3939"/>
                        <a:pt x="3939" y="3939"/>
                        <a:pt x="3939" y="3939"/>
                      </a:cubicBezTo>
                      <a:cubicBezTo>
                        <a:pt x="3939" y="3939"/>
                        <a:pt x="3939" y="3939"/>
                        <a:pt x="3939" y="3939"/>
                      </a:cubicBezTo>
                      <a:cubicBezTo>
                        <a:pt x="3939" y="3939"/>
                        <a:pt x="3939" y="3939"/>
                        <a:pt x="3939" y="3939"/>
                      </a:cubicBezTo>
                      <a:cubicBezTo>
                        <a:pt x="3939" y="0"/>
                        <a:pt x="3939" y="0"/>
                        <a:pt x="0" y="3939"/>
                      </a:cubicBezTo>
                      <a:cubicBezTo>
                        <a:pt x="0" y="0"/>
                        <a:pt x="0" y="0"/>
                        <a:pt x="0" y="3939"/>
                      </a:cubicBezTo>
                      <a:cubicBezTo>
                        <a:pt x="0" y="3939"/>
                        <a:pt x="0" y="3939"/>
                        <a:pt x="0" y="3939"/>
                      </a:cubicBezTo>
                      <a:lnTo>
                        <a:pt x="0" y="3939"/>
                      </a:lnTo>
                      <a:lnTo>
                        <a:pt x="0" y="3939"/>
                      </a:lnTo>
                      <a:cubicBezTo>
                        <a:pt x="0" y="3939"/>
                        <a:pt x="0" y="3939"/>
                        <a:pt x="0" y="3939"/>
                      </a:cubicBezTo>
                      <a:cubicBezTo>
                        <a:pt x="0" y="0"/>
                        <a:pt x="0" y="0"/>
                        <a:pt x="0" y="0"/>
                      </a:cubicBezTo>
                      <a:cubicBezTo>
                        <a:pt x="0" y="0"/>
                        <a:pt x="3939" y="0"/>
                        <a:pt x="3939" y="0"/>
                      </a:cubicBezTo>
                      <a:cubicBezTo>
                        <a:pt x="3939" y="0"/>
                        <a:pt x="3939" y="0"/>
                        <a:pt x="7879" y="0"/>
                      </a:cubicBezTo>
                      <a:cubicBezTo>
                        <a:pt x="7879" y="0"/>
                        <a:pt x="7879" y="0"/>
                        <a:pt x="7879" y="3939"/>
                      </a:cubicBezTo>
                      <a:cubicBezTo>
                        <a:pt x="7879" y="3939"/>
                        <a:pt x="7879" y="3939"/>
                        <a:pt x="3939" y="7879"/>
                      </a:cubicBezTo>
                      <a:cubicBezTo>
                        <a:pt x="3939" y="7879"/>
                        <a:pt x="3939" y="7879"/>
                        <a:pt x="0" y="3939"/>
                      </a:cubicBezTo>
                      <a:cubicBezTo>
                        <a:pt x="0" y="3939"/>
                        <a:pt x="0" y="3939"/>
                        <a:pt x="0" y="3939"/>
                      </a:cubicBezTo>
                      <a:lnTo>
                        <a:pt x="0" y="3939"/>
                      </a:lnTo>
                      <a:close/>
                    </a:path>
                  </a:pathLst>
                </a:custGeom>
                <a:solidFill>
                  <a:srgbClr val="505C63"/>
                </a:solidFill>
                <a:ln w="39379" cap="flat">
                  <a:noFill/>
                  <a:prstDash val="solid"/>
                  <a:miter/>
                </a:ln>
              </p:spPr>
              <p:txBody>
                <a:bodyPr rtlCol="0" anchor="ctr"/>
                <a:lstStyle/>
                <a:p>
                  <a:endParaRPr lang="en-US"/>
                </a:p>
              </p:txBody>
            </p:sp>
            <p:sp>
              <p:nvSpPr>
                <p:cNvPr id="3859" name="Freeform: Shape 3858">
                  <a:extLst>
                    <a:ext uri="{FF2B5EF4-FFF2-40B4-BE49-F238E27FC236}">
                      <a16:creationId xmlns:a16="http://schemas.microsoft.com/office/drawing/2014/main" xmlns="" id="{6AD9AD22-5580-4AE9-9BEA-B97F93AE0717}"/>
                    </a:ext>
                  </a:extLst>
                </p:cNvPr>
                <p:cNvSpPr/>
                <p:nvPr/>
              </p:nvSpPr>
              <p:spPr>
                <a:xfrm>
                  <a:off x="13262513" y="2572819"/>
                  <a:ext cx="7878" cy="8644"/>
                </a:xfrm>
                <a:custGeom>
                  <a:avLst/>
                  <a:gdLst>
                    <a:gd name="connsiteX0" fmla="*/ 0 w 7878"/>
                    <a:gd name="connsiteY0" fmla="*/ 6894 h 8644"/>
                    <a:gd name="connsiteX1" fmla="*/ 3939 w 7878"/>
                    <a:gd name="connsiteY1" fmla="*/ 6894 h 8644"/>
                    <a:gd name="connsiteX2" fmla="*/ 7879 w 7878"/>
                    <a:gd name="connsiteY2" fmla="*/ 2955 h 8644"/>
                    <a:gd name="connsiteX3" fmla="*/ 3939 w 7878"/>
                    <a:gd name="connsiteY3" fmla="*/ 2955 h 8644"/>
                    <a:gd name="connsiteX4" fmla="*/ 0 w 7878"/>
                    <a:gd name="connsiteY4" fmla="*/ 6894 h 8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8" h="8644">
                      <a:moveTo>
                        <a:pt x="0" y="6894"/>
                      </a:moveTo>
                      <a:cubicBezTo>
                        <a:pt x="0" y="6894"/>
                        <a:pt x="3939" y="10833"/>
                        <a:pt x="3939" y="6894"/>
                      </a:cubicBezTo>
                      <a:cubicBezTo>
                        <a:pt x="7879" y="6894"/>
                        <a:pt x="7879" y="2955"/>
                        <a:pt x="7879" y="2955"/>
                      </a:cubicBezTo>
                      <a:cubicBezTo>
                        <a:pt x="7879" y="-985"/>
                        <a:pt x="3939" y="-985"/>
                        <a:pt x="3939" y="2955"/>
                      </a:cubicBezTo>
                      <a:cubicBezTo>
                        <a:pt x="0" y="2955"/>
                        <a:pt x="0" y="6894"/>
                        <a:pt x="0" y="6894"/>
                      </a:cubicBezTo>
                      <a:close/>
                    </a:path>
                  </a:pathLst>
                </a:custGeom>
                <a:solidFill>
                  <a:srgbClr val="818D94"/>
                </a:solidFill>
                <a:ln w="39379" cap="flat">
                  <a:noFill/>
                  <a:prstDash val="solid"/>
                  <a:miter/>
                </a:ln>
              </p:spPr>
              <p:txBody>
                <a:bodyPr rtlCol="0" anchor="ctr"/>
                <a:lstStyle/>
                <a:p>
                  <a:endParaRPr lang="en-US"/>
                </a:p>
              </p:txBody>
            </p:sp>
            <p:sp>
              <p:nvSpPr>
                <p:cNvPr id="3860" name="Freeform: Shape 3859">
                  <a:extLst>
                    <a:ext uri="{FF2B5EF4-FFF2-40B4-BE49-F238E27FC236}">
                      <a16:creationId xmlns:a16="http://schemas.microsoft.com/office/drawing/2014/main" xmlns="" id="{5C540CA1-A0B0-4322-B75F-C24582A0A4D0}"/>
                    </a:ext>
                  </a:extLst>
                </p:cNvPr>
                <p:cNvSpPr/>
                <p:nvPr/>
              </p:nvSpPr>
              <p:spPr>
                <a:xfrm>
                  <a:off x="13262513" y="2575773"/>
                  <a:ext cx="5690" cy="3939"/>
                </a:xfrm>
                <a:custGeom>
                  <a:avLst/>
                  <a:gdLst>
                    <a:gd name="connsiteX0" fmla="*/ 0 w 5690"/>
                    <a:gd name="connsiteY0" fmla="*/ 3939 h 3939"/>
                    <a:gd name="connsiteX1" fmla="*/ 3939 w 5690"/>
                    <a:gd name="connsiteY1" fmla="*/ 3939 h 3939"/>
                    <a:gd name="connsiteX2" fmla="*/ 3939 w 5690"/>
                    <a:gd name="connsiteY2" fmla="*/ 0 h 3939"/>
                    <a:gd name="connsiteX3" fmla="*/ 0 w 5690"/>
                    <a:gd name="connsiteY3" fmla="*/ 0 h 3939"/>
                    <a:gd name="connsiteX4" fmla="*/ 0 w 5690"/>
                    <a:gd name="connsiteY4" fmla="*/ 3939 h 39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90" h="3939">
                      <a:moveTo>
                        <a:pt x="0" y="3939"/>
                      </a:moveTo>
                      <a:cubicBezTo>
                        <a:pt x="0" y="3939"/>
                        <a:pt x="3939" y="3939"/>
                        <a:pt x="3939" y="3939"/>
                      </a:cubicBezTo>
                      <a:cubicBezTo>
                        <a:pt x="3939" y="3939"/>
                        <a:pt x="7879" y="0"/>
                        <a:pt x="3939" y="0"/>
                      </a:cubicBezTo>
                      <a:cubicBezTo>
                        <a:pt x="3939" y="0"/>
                        <a:pt x="0" y="0"/>
                        <a:pt x="0" y="0"/>
                      </a:cubicBezTo>
                      <a:cubicBezTo>
                        <a:pt x="0" y="0"/>
                        <a:pt x="0" y="3939"/>
                        <a:pt x="0" y="3939"/>
                      </a:cubicBezTo>
                      <a:close/>
                    </a:path>
                  </a:pathLst>
                </a:custGeom>
                <a:solidFill>
                  <a:srgbClr val="586166"/>
                </a:solidFill>
                <a:ln w="39379" cap="flat">
                  <a:noFill/>
                  <a:prstDash val="solid"/>
                  <a:miter/>
                </a:ln>
              </p:spPr>
              <p:txBody>
                <a:bodyPr rtlCol="0" anchor="ctr"/>
                <a:lstStyle/>
                <a:p>
                  <a:endParaRPr lang="en-US"/>
                </a:p>
              </p:txBody>
            </p:sp>
            <p:sp>
              <p:nvSpPr>
                <p:cNvPr id="3861" name="Freeform: Shape 3860">
                  <a:extLst>
                    <a:ext uri="{FF2B5EF4-FFF2-40B4-BE49-F238E27FC236}">
                      <a16:creationId xmlns:a16="http://schemas.microsoft.com/office/drawing/2014/main" xmlns="" id="{B471E76F-CD9B-4AE1-AB51-10CBA069D0B2}"/>
                    </a:ext>
                  </a:extLst>
                </p:cNvPr>
                <p:cNvSpPr/>
                <p:nvPr/>
              </p:nvSpPr>
              <p:spPr>
                <a:xfrm>
                  <a:off x="13262513" y="2575773"/>
                  <a:ext cx="7878" cy="7878"/>
                </a:xfrm>
                <a:custGeom>
                  <a:avLst/>
                  <a:gdLst>
                    <a:gd name="connsiteX0" fmla="*/ 0 w 7878"/>
                    <a:gd name="connsiteY0" fmla="*/ 3939 h 7878"/>
                    <a:gd name="connsiteX1" fmla="*/ 0 w 7878"/>
                    <a:gd name="connsiteY1" fmla="*/ 3939 h 7878"/>
                    <a:gd name="connsiteX2" fmla="*/ 0 w 7878"/>
                    <a:gd name="connsiteY2" fmla="*/ 3939 h 7878"/>
                    <a:gd name="connsiteX3" fmla="*/ 3939 w 7878"/>
                    <a:gd name="connsiteY3" fmla="*/ 3939 h 7878"/>
                    <a:gd name="connsiteX4" fmla="*/ 3939 w 7878"/>
                    <a:gd name="connsiteY4" fmla="*/ 3939 h 7878"/>
                    <a:gd name="connsiteX5" fmla="*/ 3939 w 7878"/>
                    <a:gd name="connsiteY5" fmla="*/ 3939 h 7878"/>
                    <a:gd name="connsiteX6" fmla="*/ 3939 w 7878"/>
                    <a:gd name="connsiteY6" fmla="*/ 3939 h 7878"/>
                    <a:gd name="connsiteX7" fmla="*/ 0 w 7878"/>
                    <a:gd name="connsiteY7" fmla="*/ 3939 h 7878"/>
                    <a:gd name="connsiteX8" fmla="*/ 0 w 7878"/>
                    <a:gd name="connsiteY8" fmla="*/ 3939 h 7878"/>
                    <a:gd name="connsiteX9" fmla="*/ 0 w 7878"/>
                    <a:gd name="connsiteY9" fmla="*/ 3939 h 7878"/>
                    <a:gd name="connsiteX10" fmla="*/ 0 w 7878"/>
                    <a:gd name="connsiteY10" fmla="*/ 3939 h 7878"/>
                    <a:gd name="connsiteX11" fmla="*/ 0 w 7878"/>
                    <a:gd name="connsiteY11" fmla="*/ 3939 h 7878"/>
                    <a:gd name="connsiteX12" fmla="*/ 0 w 7878"/>
                    <a:gd name="connsiteY12" fmla="*/ 3939 h 7878"/>
                    <a:gd name="connsiteX13" fmla="*/ 0 w 7878"/>
                    <a:gd name="connsiteY13" fmla="*/ 0 h 7878"/>
                    <a:gd name="connsiteX14" fmla="*/ 3939 w 7878"/>
                    <a:gd name="connsiteY14" fmla="*/ 0 h 7878"/>
                    <a:gd name="connsiteX15" fmla="*/ 7879 w 7878"/>
                    <a:gd name="connsiteY15" fmla="*/ 0 h 7878"/>
                    <a:gd name="connsiteX16" fmla="*/ 7879 w 7878"/>
                    <a:gd name="connsiteY16" fmla="*/ 3939 h 7878"/>
                    <a:gd name="connsiteX17" fmla="*/ 3939 w 7878"/>
                    <a:gd name="connsiteY17" fmla="*/ 7879 h 7878"/>
                    <a:gd name="connsiteX18" fmla="*/ 0 w 7878"/>
                    <a:gd name="connsiteY18" fmla="*/ 3939 h 7878"/>
                    <a:gd name="connsiteX19" fmla="*/ 0 w 7878"/>
                    <a:gd name="connsiteY19" fmla="*/ 3939 h 7878"/>
                    <a:gd name="connsiteX20" fmla="*/ 0 w 7878"/>
                    <a:gd name="connsiteY20" fmla="*/ 3939 h 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878" h="7878">
                      <a:moveTo>
                        <a:pt x="0" y="3939"/>
                      </a:moveTo>
                      <a:lnTo>
                        <a:pt x="0" y="3939"/>
                      </a:lnTo>
                      <a:cubicBezTo>
                        <a:pt x="3939" y="3939"/>
                        <a:pt x="3939" y="3939"/>
                        <a:pt x="0" y="3939"/>
                      </a:cubicBezTo>
                      <a:cubicBezTo>
                        <a:pt x="3939" y="3939"/>
                        <a:pt x="3939" y="3939"/>
                        <a:pt x="3939" y="3939"/>
                      </a:cubicBezTo>
                      <a:cubicBezTo>
                        <a:pt x="3939" y="3939"/>
                        <a:pt x="3939" y="3939"/>
                        <a:pt x="3939" y="3939"/>
                      </a:cubicBezTo>
                      <a:cubicBezTo>
                        <a:pt x="3939" y="3939"/>
                        <a:pt x="3939" y="3939"/>
                        <a:pt x="3939" y="3939"/>
                      </a:cubicBezTo>
                      <a:cubicBezTo>
                        <a:pt x="3939" y="3939"/>
                        <a:pt x="3939" y="3939"/>
                        <a:pt x="3939" y="3939"/>
                      </a:cubicBezTo>
                      <a:cubicBezTo>
                        <a:pt x="3939" y="0"/>
                        <a:pt x="3939" y="0"/>
                        <a:pt x="0" y="3939"/>
                      </a:cubicBezTo>
                      <a:cubicBezTo>
                        <a:pt x="3939" y="0"/>
                        <a:pt x="3939" y="3939"/>
                        <a:pt x="0" y="3939"/>
                      </a:cubicBezTo>
                      <a:cubicBezTo>
                        <a:pt x="0" y="3939"/>
                        <a:pt x="0" y="3939"/>
                        <a:pt x="0" y="3939"/>
                      </a:cubicBezTo>
                      <a:lnTo>
                        <a:pt x="0" y="3939"/>
                      </a:lnTo>
                      <a:lnTo>
                        <a:pt x="0" y="3939"/>
                      </a:lnTo>
                      <a:cubicBezTo>
                        <a:pt x="0" y="3939"/>
                        <a:pt x="0" y="3939"/>
                        <a:pt x="0" y="3939"/>
                      </a:cubicBezTo>
                      <a:cubicBezTo>
                        <a:pt x="0" y="0"/>
                        <a:pt x="0" y="0"/>
                        <a:pt x="0" y="0"/>
                      </a:cubicBezTo>
                      <a:cubicBezTo>
                        <a:pt x="0" y="0"/>
                        <a:pt x="3939" y="0"/>
                        <a:pt x="3939" y="0"/>
                      </a:cubicBezTo>
                      <a:cubicBezTo>
                        <a:pt x="3939" y="0"/>
                        <a:pt x="3939" y="0"/>
                        <a:pt x="7879" y="0"/>
                      </a:cubicBezTo>
                      <a:cubicBezTo>
                        <a:pt x="7879" y="0"/>
                        <a:pt x="7879" y="0"/>
                        <a:pt x="7879" y="3939"/>
                      </a:cubicBezTo>
                      <a:cubicBezTo>
                        <a:pt x="7879" y="3939"/>
                        <a:pt x="7879" y="3939"/>
                        <a:pt x="3939" y="7879"/>
                      </a:cubicBezTo>
                      <a:cubicBezTo>
                        <a:pt x="3939" y="7879"/>
                        <a:pt x="3939" y="7879"/>
                        <a:pt x="0" y="3939"/>
                      </a:cubicBezTo>
                      <a:cubicBezTo>
                        <a:pt x="3939" y="7879"/>
                        <a:pt x="0" y="7879"/>
                        <a:pt x="0" y="3939"/>
                      </a:cubicBezTo>
                      <a:lnTo>
                        <a:pt x="0" y="3939"/>
                      </a:lnTo>
                      <a:close/>
                    </a:path>
                  </a:pathLst>
                </a:custGeom>
                <a:solidFill>
                  <a:srgbClr val="505C63"/>
                </a:solidFill>
                <a:ln w="39379" cap="flat">
                  <a:noFill/>
                  <a:prstDash val="solid"/>
                  <a:miter/>
                </a:ln>
              </p:spPr>
              <p:txBody>
                <a:bodyPr rtlCol="0" anchor="ctr"/>
                <a:lstStyle/>
                <a:p>
                  <a:endParaRPr lang="en-US"/>
                </a:p>
              </p:txBody>
            </p:sp>
            <p:sp>
              <p:nvSpPr>
                <p:cNvPr id="3862" name="Freeform: Shape 3861">
                  <a:extLst>
                    <a:ext uri="{FF2B5EF4-FFF2-40B4-BE49-F238E27FC236}">
                      <a16:creationId xmlns:a16="http://schemas.microsoft.com/office/drawing/2014/main" xmlns="" id="{676BAB43-817D-4B65-B314-52E23BFEBCEC}"/>
                    </a:ext>
                  </a:extLst>
                </p:cNvPr>
                <p:cNvSpPr/>
                <p:nvPr/>
              </p:nvSpPr>
              <p:spPr>
                <a:xfrm>
                  <a:off x="13266452" y="2576758"/>
                  <a:ext cx="2954" cy="2954"/>
                </a:xfrm>
                <a:custGeom>
                  <a:avLst/>
                  <a:gdLst>
                    <a:gd name="connsiteX0" fmla="*/ 0 w 2954"/>
                    <a:gd name="connsiteY0" fmla="*/ 2955 h 2954"/>
                    <a:gd name="connsiteX1" fmla="*/ 0 w 2954"/>
                    <a:gd name="connsiteY1" fmla="*/ 2955 h 2954"/>
                    <a:gd name="connsiteX2" fmla="*/ 0 w 2954"/>
                    <a:gd name="connsiteY2" fmla="*/ 2955 h 2954"/>
                    <a:gd name="connsiteX3" fmla="*/ 0 w 2954"/>
                    <a:gd name="connsiteY3" fmla="*/ 2955 h 2954"/>
                    <a:gd name="connsiteX4" fmla="*/ 0 w 2954"/>
                    <a:gd name="connsiteY4" fmla="*/ 2955 h 2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4" h="2954">
                      <a:moveTo>
                        <a:pt x="0" y="2955"/>
                      </a:moveTo>
                      <a:cubicBezTo>
                        <a:pt x="0" y="2955"/>
                        <a:pt x="0" y="2955"/>
                        <a:pt x="0" y="2955"/>
                      </a:cubicBezTo>
                      <a:cubicBezTo>
                        <a:pt x="3939" y="2955"/>
                        <a:pt x="3939" y="2955"/>
                        <a:pt x="0" y="2955"/>
                      </a:cubicBezTo>
                      <a:cubicBezTo>
                        <a:pt x="3939" y="-985"/>
                        <a:pt x="0" y="-985"/>
                        <a:pt x="0" y="2955"/>
                      </a:cubicBezTo>
                      <a:cubicBezTo>
                        <a:pt x="0" y="-985"/>
                        <a:pt x="0" y="2955"/>
                        <a:pt x="0" y="2955"/>
                      </a:cubicBezTo>
                      <a:close/>
                    </a:path>
                  </a:pathLst>
                </a:custGeom>
                <a:solidFill>
                  <a:srgbClr val="9DA0A2"/>
                </a:solidFill>
                <a:ln w="39379" cap="flat">
                  <a:noFill/>
                  <a:prstDash val="solid"/>
                  <a:miter/>
                </a:ln>
              </p:spPr>
              <p:txBody>
                <a:bodyPr rtlCol="0" anchor="ctr"/>
                <a:lstStyle/>
                <a:p>
                  <a:endParaRPr lang="en-US"/>
                </a:p>
              </p:txBody>
            </p:sp>
            <p:sp>
              <p:nvSpPr>
                <p:cNvPr id="3863" name="Freeform: Shape 3862">
                  <a:extLst>
                    <a:ext uri="{FF2B5EF4-FFF2-40B4-BE49-F238E27FC236}">
                      <a16:creationId xmlns:a16="http://schemas.microsoft.com/office/drawing/2014/main" xmlns="" id="{C6B75886-FFEC-4BD9-87FC-9B9C37BFE5AF}"/>
                    </a:ext>
                  </a:extLst>
                </p:cNvPr>
                <p:cNvSpPr/>
                <p:nvPr/>
              </p:nvSpPr>
              <p:spPr>
                <a:xfrm>
                  <a:off x="13123318" y="2360333"/>
                  <a:ext cx="300713" cy="224422"/>
                </a:xfrm>
                <a:custGeom>
                  <a:avLst/>
                  <a:gdLst>
                    <a:gd name="connsiteX0" fmla="*/ 151014 w 300713"/>
                    <a:gd name="connsiteY0" fmla="*/ 18466 h 224422"/>
                    <a:gd name="connsiteX1" fmla="*/ 170711 w 300713"/>
                    <a:gd name="connsiteY1" fmla="*/ 6648 h 224422"/>
                    <a:gd name="connsiteX2" fmla="*/ 198287 w 300713"/>
                    <a:gd name="connsiteY2" fmla="*/ 2708 h 224422"/>
                    <a:gd name="connsiteX3" fmla="*/ 300714 w 300713"/>
                    <a:gd name="connsiteY3" fmla="*/ 65740 h 224422"/>
                    <a:gd name="connsiteX4" fmla="*/ 131316 w 300713"/>
                    <a:gd name="connsiteY4" fmla="*/ 219380 h 224422"/>
                    <a:gd name="connsiteX5" fmla="*/ 119498 w 300713"/>
                    <a:gd name="connsiteY5" fmla="*/ 223319 h 224422"/>
                    <a:gd name="connsiteX6" fmla="*/ 5253 w 300713"/>
                    <a:gd name="connsiteY6" fmla="*/ 148469 h 224422"/>
                    <a:gd name="connsiteX7" fmla="*/ 5253 w 300713"/>
                    <a:gd name="connsiteY7" fmla="*/ 128772 h 224422"/>
                    <a:gd name="connsiteX8" fmla="*/ 151014 w 300713"/>
                    <a:gd name="connsiteY8" fmla="*/ 18466 h 224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0713" h="224422">
                      <a:moveTo>
                        <a:pt x="151014" y="18466"/>
                      </a:moveTo>
                      <a:lnTo>
                        <a:pt x="170711" y="6648"/>
                      </a:lnTo>
                      <a:cubicBezTo>
                        <a:pt x="170711" y="6648"/>
                        <a:pt x="186469" y="-5171"/>
                        <a:pt x="198287" y="2708"/>
                      </a:cubicBezTo>
                      <a:cubicBezTo>
                        <a:pt x="214045" y="10587"/>
                        <a:pt x="300714" y="65740"/>
                        <a:pt x="300714" y="65740"/>
                      </a:cubicBezTo>
                      <a:lnTo>
                        <a:pt x="131316" y="219380"/>
                      </a:lnTo>
                      <a:cubicBezTo>
                        <a:pt x="131316" y="219380"/>
                        <a:pt x="127377" y="227259"/>
                        <a:pt x="119498" y="223319"/>
                      </a:cubicBezTo>
                      <a:cubicBezTo>
                        <a:pt x="115558" y="223319"/>
                        <a:pt x="5253" y="148469"/>
                        <a:pt x="5253" y="148469"/>
                      </a:cubicBezTo>
                      <a:cubicBezTo>
                        <a:pt x="5253" y="148469"/>
                        <a:pt x="-6566" y="136651"/>
                        <a:pt x="5253" y="128772"/>
                      </a:cubicBezTo>
                      <a:cubicBezTo>
                        <a:pt x="17071" y="116953"/>
                        <a:pt x="151014" y="18466"/>
                        <a:pt x="151014" y="18466"/>
                      </a:cubicBezTo>
                      <a:close/>
                    </a:path>
                  </a:pathLst>
                </a:custGeom>
                <a:solidFill>
                  <a:srgbClr val="DEF2FD"/>
                </a:solidFill>
                <a:ln w="39379" cap="flat">
                  <a:noFill/>
                  <a:prstDash val="solid"/>
                  <a:miter/>
                </a:ln>
              </p:spPr>
              <p:txBody>
                <a:bodyPr rtlCol="0" anchor="ctr"/>
                <a:lstStyle/>
                <a:p>
                  <a:endParaRPr lang="en-US"/>
                </a:p>
              </p:txBody>
            </p:sp>
            <p:sp>
              <p:nvSpPr>
                <p:cNvPr id="3864" name="Freeform: Shape 3863">
                  <a:extLst>
                    <a:ext uri="{FF2B5EF4-FFF2-40B4-BE49-F238E27FC236}">
                      <a16:creationId xmlns:a16="http://schemas.microsoft.com/office/drawing/2014/main" xmlns="" id="{F1EB5CF9-1170-42AB-B133-9EDEADEFEDB3}"/>
                    </a:ext>
                  </a:extLst>
                </p:cNvPr>
                <p:cNvSpPr/>
                <p:nvPr/>
              </p:nvSpPr>
              <p:spPr>
                <a:xfrm>
                  <a:off x="13263744" y="2437892"/>
                  <a:ext cx="247941" cy="274532"/>
                </a:xfrm>
                <a:custGeom>
                  <a:avLst/>
                  <a:gdLst>
                    <a:gd name="connsiteX0" fmla="*/ 176046 w 247941"/>
                    <a:gd name="connsiteY0" fmla="*/ 0 h 274532"/>
                    <a:gd name="connsiteX1" fmla="*/ 215441 w 247941"/>
                    <a:gd name="connsiteY1" fmla="*/ 39395 h 274532"/>
                    <a:gd name="connsiteX2" fmla="*/ 246956 w 247941"/>
                    <a:gd name="connsiteY2" fmla="*/ 196974 h 274532"/>
                    <a:gd name="connsiteX3" fmla="*/ 243017 w 247941"/>
                    <a:gd name="connsiteY3" fmla="*/ 224550 h 274532"/>
                    <a:gd name="connsiteX4" fmla="*/ 199683 w 247941"/>
                    <a:gd name="connsiteY4" fmla="*/ 267885 h 274532"/>
                    <a:gd name="connsiteX5" fmla="*/ 172106 w 247941"/>
                    <a:gd name="connsiteY5" fmla="*/ 271824 h 274532"/>
                    <a:gd name="connsiteX6" fmla="*/ 6648 w 247941"/>
                    <a:gd name="connsiteY6" fmla="*/ 165458 h 274532"/>
                    <a:gd name="connsiteX7" fmla="*/ 2708 w 247941"/>
                    <a:gd name="connsiteY7" fmla="*/ 153640 h 274532"/>
                    <a:gd name="connsiteX8" fmla="*/ 172106 w 247941"/>
                    <a:gd name="connsiteY8" fmla="*/ 3939 h 274532"/>
                    <a:gd name="connsiteX9" fmla="*/ 176046 w 247941"/>
                    <a:gd name="connsiteY9" fmla="*/ 0 h 27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7941" h="274532">
                      <a:moveTo>
                        <a:pt x="176046" y="0"/>
                      </a:moveTo>
                      <a:cubicBezTo>
                        <a:pt x="176046" y="0"/>
                        <a:pt x="207562" y="11818"/>
                        <a:pt x="215441" y="39395"/>
                      </a:cubicBezTo>
                      <a:cubicBezTo>
                        <a:pt x="223320" y="63032"/>
                        <a:pt x="246956" y="196974"/>
                        <a:pt x="246956" y="196974"/>
                      </a:cubicBezTo>
                      <a:cubicBezTo>
                        <a:pt x="246956" y="196974"/>
                        <a:pt x="250896" y="216672"/>
                        <a:pt x="243017" y="224550"/>
                      </a:cubicBezTo>
                      <a:cubicBezTo>
                        <a:pt x="235138" y="236369"/>
                        <a:pt x="199683" y="267885"/>
                        <a:pt x="199683" y="267885"/>
                      </a:cubicBezTo>
                      <a:cubicBezTo>
                        <a:pt x="199683" y="267885"/>
                        <a:pt x="187864" y="279703"/>
                        <a:pt x="172106" y="271824"/>
                      </a:cubicBezTo>
                      <a:lnTo>
                        <a:pt x="6648" y="165458"/>
                      </a:lnTo>
                      <a:cubicBezTo>
                        <a:pt x="6648" y="165458"/>
                        <a:pt x="-5171" y="157579"/>
                        <a:pt x="2708" y="153640"/>
                      </a:cubicBezTo>
                      <a:cubicBezTo>
                        <a:pt x="6648" y="149700"/>
                        <a:pt x="172106" y="3939"/>
                        <a:pt x="172106" y="3939"/>
                      </a:cubicBezTo>
                      <a:cubicBezTo>
                        <a:pt x="172106" y="3939"/>
                        <a:pt x="172106" y="0"/>
                        <a:pt x="176046" y="0"/>
                      </a:cubicBezTo>
                      <a:close/>
                    </a:path>
                  </a:pathLst>
                </a:custGeom>
                <a:solidFill>
                  <a:srgbClr val="DEF2FD"/>
                </a:solidFill>
                <a:ln w="39379" cap="flat">
                  <a:noFill/>
                  <a:prstDash val="solid"/>
                  <a:miter/>
                </a:ln>
              </p:spPr>
              <p:txBody>
                <a:bodyPr rtlCol="0" anchor="ctr"/>
                <a:lstStyle/>
                <a:p>
                  <a:endParaRPr lang="en-US"/>
                </a:p>
              </p:txBody>
            </p:sp>
            <p:sp>
              <p:nvSpPr>
                <p:cNvPr id="3865" name="Freeform: Shape 3864">
                  <a:extLst>
                    <a:ext uri="{FF2B5EF4-FFF2-40B4-BE49-F238E27FC236}">
                      <a16:creationId xmlns:a16="http://schemas.microsoft.com/office/drawing/2014/main" xmlns="" id="{3EF0B758-214C-4017-A803-6B0572125A6B}"/>
                    </a:ext>
                  </a:extLst>
                </p:cNvPr>
                <p:cNvSpPr/>
                <p:nvPr/>
              </p:nvSpPr>
              <p:spPr>
                <a:xfrm>
                  <a:off x="13211300" y="2367419"/>
                  <a:ext cx="204853" cy="133504"/>
                </a:xfrm>
                <a:custGeom>
                  <a:avLst/>
                  <a:gdLst>
                    <a:gd name="connsiteX0" fmla="*/ 204853 w 204853"/>
                    <a:gd name="connsiteY0" fmla="*/ 62594 h 133504"/>
                    <a:gd name="connsiteX1" fmla="*/ 106366 w 204853"/>
                    <a:gd name="connsiteY1" fmla="*/ 3502 h 133504"/>
                    <a:gd name="connsiteX2" fmla="*/ 78790 w 204853"/>
                    <a:gd name="connsiteY2" fmla="*/ 3502 h 133504"/>
                    <a:gd name="connsiteX3" fmla="*/ 0 w 204853"/>
                    <a:gd name="connsiteY3" fmla="*/ 58654 h 133504"/>
                    <a:gd name="connsiteX4" fmla="*/ 118185 w 204853"/>
                    <a:gd name="connsiteY4" fmla="*/ 133505 h 133504"/>
                    <a:gd name="connsiteX5" fmla="*/ 204853 w 204853"/>
                    <a:gd name="connsiteY5" fmla="*/ 62594 h 133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853" h="133504">
                      <a:moveTo>
                        <a:pt x="204853" y="62594"/>
                      </a:moveTo>
                      <a:lnTo>
                        <a:pt x="106366" y="3502"/>
                      </a:lnTo>
                      <a:cubicBezTo>
                        <a:pt x="106366" y="3502"/>
                        <a:pt x="90608" y="-4377"/>
                        <a:pt x="78790" y="3502"/>
                      </a:cubicBezTo>
                      <a:cubicBezTo>
                        <a:pt x="66971" y="11381"/>
                        <a:pt x="0" y="58654"/>
                        <a:pt x="0" y="58654"/>
                      </a:cubicBezTo>
                      <a:lnTo>
                        <a:pt x="118185" y="133505"/>
                      </a:lnTo>
                      <a:lnTo>
                        <a:pt x="204853" y="62594"/>
                      </a:lnTo>
                      <a:close/>
                    </a:path>
                  </a:pathLst>
                </a:custGeom>
                <a:solidFill>
                  <a:srgbClr val="EEF8FE"/>
                </a:solidFill>
                <a:ln w="39379" cap="flat">
                  <a:noFill/>
                  <a:prstDash val="solid"/>
                  <a:miter/>
                </a:ln>
              </p:spPr>
              <p:txBody>
                <a:bodyPr rtlCol="0" anchor="ctr"/>
                <a:lstStyle/>
                <a:p>
                  <a:endParaRPr lang="en-US"/>
                </a:p>
              </p:txBody>
            </p:sp>
            <p:sp>
              <p:nvSpPr>
                <p:cNvPr id="3866" name="Freeform: Shape 3865">
                  <a:extLst>
                    <a:ext uri="{FF2B5EF4-FFF2-40B4-BE49-F238E27FC236}">
                      <a16:creationId xmlns:a16="http://schemas.microsoft.com/office/drawing/2014/main" xmlns="" id="{AC666AD6-4E43-4ED2-9E0C-C8E0F954DAA8}"/>
                    </a:ext>
                  </a:extLst>
                </p:cNvPr>
                <p:cNvSpPr/>
                <p:nvPr/>
              </p:nvSpPr>
              <p:spPr>
                <a:xfrm>
                  <a:off x="13353121" y="2441831"/>
                  <a:ext cx="153639" cy="210543"/>
                </a:xfrm>
                <a:custGeom>
                  <a:avLst/>
                  <a:gdLst>
                    <a:gd name="connsiteX0" fmla="*/ 82729 w 153639"/>
                    <a:gd name="connsiteY0" fmla="*/ 0 h 210543"/>
                    <a:gd name="connsiteX1" fmla="*/ 0 w 153639"/>
                    <a:gd name="connsiteY1" fmla="*/ 70911 h 210543"/>
                    <a:gd name="connsiteX2" fmla="*/ 141821 w 153639"/>
                    <a:gd name="connsiteY2" fmla="*/ 208793 h 210543"/>
                    <a:gd name="connsiteX3" fmla="*/ 149700 w 153639"/>
                    <a:gd name="connsiteY3" fmla="*/ 208793 h 210543"/>
                    <a:gd name="connsiteX4" fmla="*/ 153640 w 153639"/>
                    <a:gd name="connsiteY4" fmla="*/ 185156 h 210543"/>
                    <a:gd name="connsiteX5" fmla="*/ 126063 w 153639"/>
                    <a:gd name="connsiteY5" fmla="*/ 47274 h 210543"/>
                    <a:gd name="connsiteX6" fmla="*/ 110306 w 153639"/>
                    <a:gd name="connsiteY6" fmla="*/ 11818 h 210543"/>
                    <a:gd name="connsiteX7" fmla="*/ 82729 w 153639"/>
                    <a:gd name="connsiteY7" fmla="*/ 0 h 210543"/>
                    <a:gd name="connsiteX8" fmla="*/ 82729 w 153639"/>
                    <a:gd name="connsiteY8" fmla="*/ 0 h 210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639" h="210543">
                      <a:moveTo>
                        <a:pt x="82729" y="0"/>
                      </a:moveTo>
                      <a:lnTo>
                        <a:pt x="0" y="70911"/>
                      </a:lnTo>
                      <a:cubicBezTo>
                        <a:pt x="0" y="70911"/>
                        <a:pt x="106366" y="137882"/>
                        <a:pt x="141821" y="208793"/>
                      </a:cubicBezTo>
                      <a:cubicBezTo>
                        <a:pt x="141821" y="208793"/>
                        <a:pt x="145761" y="212732"/>
                        <a:pt x="149700" y="208793"/>
                      </a:cubicBezTo>
                      <a:cubicBezTo>
                        <a:pt x="153640" y="204853"/>
                        <a:pt x="153640" y="193035"/>
                        <a:pt x="153640" y="185156"/>
                      </a:cubicBezTo>
                      <a:cubicBezTo>
                        <a:pt x="149700" y="173337"/>
                        <a:pt x="126063" y="47274"/>
                        <a:pt x="126063" y="47274"/>
                      </a:cubicBezTo>
                      <a:cubicBezTo>
                        <a:pt x="126063" y="47274"/>
                        <a:pt x="122124" y="23637"/>
                        <a:pt x="110306" y="11818"/>
                      </a:cubicBezTo>
                      <a:lnTo>
                        <a:pt x="82729" y="0"/>
                      </a:lnTo>
                      <a:cubicBezTo>
                        <a:pt x="86669" y="0"/>
                        <a:pt x="82729" y="0"/>
                        <a:pt x="82729" y="0"/>
                      </a:cubicBezTo>
                      <a:close/>
                    </a:path>
                  </a:pathLst>
                </a:custGeom>
                <a:solidFill>
                  <a:srgbClr val="EEF8FE"/>
                </a:solidFill>
                <a:ln w="39379" cap="flat">
                  <a:noFill/>
                  <a:prstDash val="solid"/>
                  <a:miter/>
                </a:ln>
              </p:spPr>
              <p:txBody>
                <a:bodyPr rtlCol="0" anchor="ctr"/>
                <a:lstStyle/>
                <a:p>
                  <a:endParaRPr lang="en-US"/>
                </a:p>
              </p:txBody>
            </p:sp>
            <p:sp>
              <p:nvSpPr>
                <p:cNvPr id="3867" name="Freeform: Shape 3866">
                  <a:extLst>
                    <a:ext uri="{FF2B5EF4-FFF2-40B4-BE49-F238E27FC236}">
                      <a16:creationId xmlns:a16="http://schemas.microsoft.com/office/drawing/2014/main" xmlns="" id="{98E6D693-E51C-4A9E-B18A-F7339C82A7A7}"/>
                    </a:ext>
                  </a:extLst>
                </p:cNvPr>
                <p:cNvSpPr/>
                <p:nvPr/>
              </p:nvSpPr>
              <p:spPr>
                <a:xfrm>
                  <a:off x="13451608" y="2634866"/>
                  <a:ext cx="64134" cy="90607"/>
                </a:xfrm>
                <a:custGeom>
                  <a:avLst/>
                  <a:gdLst>
                    <a:gd name="connsiteX0" fmla="*/ 59092 w 64134"/>
                    <a:gd name="connsiteY0" fmla="*/ 0 h 90607"/>
                    <a:gd name="connsiteX1" fmla="*/ 59092 w 64134"/>
                    <a:gd name="connsiteY1" fmla="*/ 0 h 90607"/>
                    <a:gd name="connsiteX2" fmla="*/ 63032 w 64134"/>
                    <a:gd name="connsiteY2" fmla="*/ 15758 h 90607"/>
                    <a:gd name="connsiteX3" fmla="*/ 59092 w 64134"/>
                    <a:gd name="connsiteY3" fmla="*/ 39395 h 90607"/>
                    <a:gd name="connsiteX4" fmla="*/ 59092 w 64134"/>
                    <a:gd name="connsiteY4" fmla="*/ 39395 h 90607"/>
                    <a:gd name="connsiteX5" fmla="*/ 59092 w 64134"/>
                    <a:gd name="connsiteY5" fmla="*/ 39395 h 90607"/>
                    <a:gd name="connsiteX6" fmla="*/ 11818 w 64134"/>
                    <a:gd name="connsiteY6" fmla="*/ 86668 h 90607"/>
                    <a:gd name="connsiteX7" fmla="*/ 3939 w 64134"/>
                    <a:gd name="connsiteY7" fmla="*/ 90608 h 90607"/>
                    <a:gd name="connsiteX8" fmla="*/ 0 w 64134"/>
                    <a:gd name="connsiteY8" fmla="*/ 90608 h 90607"/>
                    <a:gd name="connsiteX9" fmla="*/ 0 w 64134"/>
                    <a:gd name="connsiteY9" fmla="*/ 82729 h 90607"/>
                    <a:gd name="connsiteX10" fmla="*/ 7879 w 64134"/>
                    <a:gd name="connsiteY10" fmla="*/ 70910 h 90607"/>
                    <a:gd name="connsiteX11" fmla="*/ 55153 w 64134"/>
                    <a:gd name="connsiteY11" fmla="*/ 23637 h 90607"/>
                    <a:gd name="connsiteX12" fmla="*/ 59092 w 64134"/>
                    <a:gd name="connsiteY12" fmla="*/ 0 h 90607"/>
                    <a:gd name="connsiteX13" fmla="*/ 59092 w 64134"/>
                    <a:gd name="connsiteY13" fmla="*/ 0 h 90607"/>
                    <a:gd name="connsiteX14" fmla="*/ 59092 w 64134"/>
                    <a:gd name="connsiteY14" fmla="*/ 0 h 90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4134" h="90607">
                      <a:moveTo>
                        <a:pt x="59092" y="0"/>
                      </a:moveTo>
                      <a:cubicBezTo>
                        <a:pt x="63032" y="0"/>
                        <a:pt x="63032" y="0"/>
                        <a:pt x="59092" y="0"/>
                      </a:cubicBezTo>
                      <a:cubicBezTo>
                        <a:pt x="63032" y="7879"/>
                        <a:pt x="63032" y="11818"/>
                        <a:pt x="63032" y="15758"/>
                      </a:cubicBezTo>
                      <a:cubicBezTo>
                        <a:pt x="66971" y="31516"/>
                        <a:pt x="59092" y="39395"/>
                        <a:pt x="59092" y="39395"/>
                      </a:cubicBezTo>
                      <a:lnTo>
                        <a:pt x="59092" y="39395"/>
                      </a:lnTo>
                      <a:lnTo>
                        <a:pt x="59092" y="39395"/>
                      </a:lnTo>
                      <a:lnTo>
                        <a:pt x="11818" y="86668"/>
                      </a:lnTo>
                      <a:cubicBezTo>
                        <a:pt x="7879" y="90608"/>
                        <a:pt x="7879" y="90608"/>
                        <a:pt x="3939" y="90608"/>
                      </a:cubicBezTo>
                      <a:cubicBezTo>
                        <a:pt x="3939" y="90608"/>
                        <a:pt x="3939" y="90608"/>
                        <a:pt x="0" y="90608"/>
                      </a:cubicBezTo>
                      <a:cubicBezTo>
                        <a:pt x="0" y="86668"/>
                        <a:pt x="0" y="86668"/>
                        <a:pt x="0" y="82729"/>
                      </a:cubicBezTo>
                      <a:cubicBezTo>
                        <a:pt x="0" y="74850"/>
                        <a:pt x="7879" y="70910"/>
                        <a:pt x="7879" y="70910"/>
                      </a:cubicBezTo>
                      <a:cubicBezTo>
                        <a:pt x="19697" y="63032"/>
                        <a:pt x="43334" y="35455"/>
                        <a:pt x="55153" y="23637"/>
                      </a:cubicBezTo>
                      <a:cubicBezTo>
                        <a:pt x="63032" y="15758"/>
                        <a:pt x="59092" y="7879"/>
                        <a:pt x="59092" y="0"/>
                      </a:cubicBezTo>
                      <a:cubicBezTo>
                        <a:pt x="59092" y="0"/>
                        <a:pt x="59092" y="0"/>
                        <a:pt x="59092" y="0"/>
                      </a:cubicBezTo>
                      <a:lnTo>
                        <a:pt x="59092" y="0"/>
                      </a:lnTo>
                      <a:close/>
                    </a:path>
                  </a:pathLst>
                </a:custGeom>
                <a:solidFill>
                  <a:srgbClr val="9EB2BE"/>
                </a:solidFill>
                <a:ln w="39379" cap="flat">
                  <a:noFill/>
                  <a:prstDash val="solid"/>
                  <a:miter/>
                </a:ln>
              </p:spPr>
              <p:txBody>
                <a:bodyPr rtlCol="0" anchor="ctr"/>
                <a:lstStyle/>
                <a:p>
                  <a:endParaRPr lang="en-US"/>
                </a:p>
              </p:txBody>
            </p:sp>
            <p:sp>
              <p:nvSpPr>
                <p:cNvPr id="3868" name="Freeform: Shape 3867">
                  <a:extLst>
                    <a:ext uri="{FF2B5EF4-FFF2-40B4-BE49-F238E27FC236}">
                      <a16:creationId xmlns:a16="http://schemas.microsoft.com/office/drawing/2014/main" xmlns="" id="{2DB482D3-441A-4306-9A1C-534A48ABA250}"/>
                    </a:ext>
                  </a:extLst>
                </p:cNvPr>
                <p:cNvSpPr/>
                <p:nvPr/>
              </p:nvSpPr>
              <p:spPr>
                <a:xfrm>
                  <a:off x="13455548" y="2638805"/>
                  <a:ext cx="64134" cy="90608"/>
                </a:xfrm>
                <a:custGeom>
                  <a:avLst/>
                  <a:gdLst>
                    <a:gd name="connsiteX0" fmla="*/ 59092 w 64134"/>
                    <a:gd name="connsiteY0" fmla="*/ 0 h 90608"/>
                    <a:gd name="connsiteX1" fmla="*/ 59092 w 64134"/>
                    <a:gd name="connsiteY1" fmla="*/ 0 h 90608"/>
                    <a:gd name="connsiteX2" fmla="*/ 63032 w 64134"/>
                    <a:gd name="connsiteY2" fmla="*/ 11819 h 90608"/>
                    <a:gd name="connsiteX3" fmla="*/ 59092 w 64134"/>
                    <a:gd name="connsiteY3" fmla="*/ 39395 h 90608"/>
                    <a:gd name="connsiteX4" fmla="*/ 11818 w 64134"/>
                    <a:gd name="connsiteY4" fmla="*/ 86668 h 90608"/>
                    <a:gd name="connsiteX5" fmla="*/ 3939 w 64134"/>
                    <a:gd name="connsiteY5" fmla="*/ 90608 h 90608"/>
                    <a:gd name="connsiteX6" fmla="*/ 0 w 64134"/>
                    <a:gd name="connsiteY6" fmla="*/ 90608 h 90608"/>
                    <a:gd name="connsiteX7" fmla="*/ 0 w 64134"/>
                    <a:gd name="connsiteY7" fmla="*/ 90608 h 90608"/>
                    <a:gd name="connsiteX8" fmla="*/ 3939 w 64134"/>
                    <a:gd name="connsiteY8" fmla="*/ 90608 h 90608"/>
                    <a:gd name="connsiteX9" fmla="*/ 11818 w 64134"/>
                    <a:gd name="connsiteY9" fmla="*/ 86668 h 90608"/>
                    <a:gd name="connsiteX10" fmla="*/ 59092 w 64134"/>
                    <a:gd name="connsiteY10" fmla="*/ 39395 h 90608"/>
                    <a:gd name="connsiteX11" fmla="*/ 59092 w 64134"/>
                    <a:gd name="connsiteY11" fmla="*/ 39395 h 90608"/>
                    <a:gd name="connsiteX12" fmla="*/ 59092 w 64134"/>
                    <a:gd name="connsiteY12" fmla="*/ 39395 h 90608"/>
                    <a:gd name="connsiteX13" fmla="*/ 63032 w 64134"/>
                    <a:gd name="connsiteY13" fmla="*/ 15758 h 90608"/>
                    <a:gd name="connsiteX14" fmla="*/ 59092 w 64134"/>
                    <a:gd name="connsiteY14" fmla="*/ 0 h 90608"/>
                    <a:gd name="connsiteX15" fmla="*/ 59092 w 64134"/>
                    <a:gd name="connsiteY15" fmla="*/ 0 h 9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4134" h="90608">
                      <a:moveTo>
                        <a:pt x="59092" y="0"/>
                      </a:moveTo>
                      <a:cubicBezTo>
                        <a:pt x="59092" y="0"/>
                        <a:pt x="59092" y="0"/>
                        <a:pt x="59092" y="0"/>
                      </a:cubicBezTo>
                      <a:cubicBezTo>
                        <a:pt x="59092" y="7879"/>
                        <a:pt x="63032" y="11819"/>
                        <a:pt x="63032" y="11819"/>
                      </a:cubicBezTo>
                      <a:cubicBezTo>
                        <a:pt x="66971" y="31516"/>
                        <a:pt x="59092" y="39395"/>
                        <a:pt x="59092" y="39395"/>
                      </a:cubicBezTo>
                      <a:lnTo>
                        <a:pt x="11818" y="86668"/>
                      </a:lnTo>
                      <a:cubicBezTo>
                        <a:pt x="7879" y="90608"/>
                        <a:pt x="7879" y="90608"/>
                        <a:pt x="3939" y="90608"/>
                      </a:cubicBezTo>
                      <a:cubicBezTo>
                        <a:pt x="3939" y="90608"/>
                        <a:pt x="3939" y="90608"/>
                        <a:pt x="0" y="90608"/>
                      </a:cubicBezTo>
                      <a:cubicBezTo>
                        <a:pt x="0" y="90608"/>
                        <a:pt x="0" y="90608"/>
                        <a:pt x="0" y="90608"/>
                      </a:cubicBezTo>
                      <a:cubicBezTo>
                        <a:pt x="0" y="90608"/>
                        <a:pt x="0" y="90608"/>
                        <a:pt x="3939" y="90608"/>
                      </a:cubicBezTo>
                      <a:cubicBezTo>
                        <a:pt x="7879" y="90608"/>
                        <a:pt x="7879" y="86668"/>
                        <a:pt x="11818" y="86668"/>
                      </a:cubicBezTo>
                      <a:lnTo>
                        <a:pt x="59092" y="39395"/>
                      </a:lnTo>
                      <a:lnTo>
                        <a:pt x="59092" y="39395"/>
                      </a:lnTo>
                      <a:lnTo>
                        <a:pt x="59092" y="39395"/>
                      </a:lnTo>
                      <a:cubicBezTo>
                        <a:pt x="59092" y="39395"/>
                        <a:pt x="66971" y="31516"/>
                        <a:pt x="63032" y="15758"/>
                      </a:cubicBezTo>
                      <a:cubicBezTo>
                        <a:pt x="63032" y="7879"/>
                        <a:pt x="59092" y="3939"/>
                        <a:pt x="59092" y="0"/>
                      </a:cubicBezTo>
                      <a:lnTo>
                        <a:pt x="59092" y="0"/>
                      </a:lnTo>
                      <a:close/>
                    </a:path>
                  </a:pathLst>
                </a:custGeom>
                <a:solidFill>
                  <a:srgbClr val="3F4D55"/>
                </a:solidFill>
                <a:ln w="39379" cap="flat">
                  <a:noFill/>
                  <a:prstDash val="solid"/>
                  <a:miter/>
                </a:ln>
              </p:spPr>
              <p:txBody>
                <a:bodyPr rtlCol="0" anchor="ctr"/>
                <a:lstStyle/>
                <a:p>
                  <a:endParaRPr lang="en-US"/>
                </a:p>
              </p:txBody>
            </p:sp>
            <p:sp>
              <p:nvSpPr>
                <p:cNvPr id="3869" name="Freeform: Shape 3868">
                  <a:extLst>
                    <a:ext uri="{FF2B5EF4-FFF2-40B4-BE49-F238E27FC236}">
                      <a16:creationId xmlns:a16="http://schemas.microsoft.com/office/drawing/2014/main" xmlns="" id="{E8AC9684-682A-495D-A9D3-7297323DAB5B}"/>
                    </a:ext>
                  </a:extLst>
                </p:cNvPr>
                <p:cNvSpPr/>
                <p:nvPr/>
              </p:nvSpPr>
              <p:spPr>
                <a:xfrm>
                  <a:off x="13116752" y="2508802"/>
                  <a:ext cx="326977" cy="224550"/>
                </a:xfrm>
                <a:custGeom>
                  <a:avLst/>
                  <a:gdLst>
                    <a:gd name="connsiteX0" fmla="*/ 133942 w 326977"/>
                    <a:gd name="connsiteY0" fmla="*/ 86669 h 224550"/>
                    <a:gd name="connsiteX1" fmla="*/ 133942 w 326977"/>
                    <a:gd name="connsiteY1" fmla="*/ 86669 h 224550"/>
                    <a:gd name="connsiteX2" fmla="*/ 133942 w 326977"/>
                    <a:gd name="connsiteY2" fmla="*/ 86669 h 224550"/>
                    <a:gd name="connsiteX3" fmla="*/ 141821 w 326977"/>
                    <a:gd name="connsiteY3" fmla="*/ 110305 h 224550"/>
                    <a:gd name="connsiteX4" fmla="*/ 141821 w 326977"/>
                    <a:gd name="connsiteY4" fmla="*/ 110305 h 224550"/>
                    <a:gd name="connsiteX5" fmla="*/ 157579 w 326977"/>
                    <a:gd name="connsiteY5" fmla="*/ 122124 h 224550"/>
                    <a:gd name="connsiteX6" fmla="*/ 303340 w 326977"/>
                    <a:gd name="connsiteY6" fmla="*/ 216671 h 224550"/>
                    <a:gd name="connsiteX7" fmla="*/ 303340 w 326977"/>
                    <a:gd name="connsiteY7" fmla="*/ 216671 h 224550"/>
                    <a:gd name="connsiteX8" fmla="*/ 303340 w 326977"/>
                    <a:gd name="connsiteY8" fmla="*/ 216671 h 224550"/>
                    <a:gd name="connsiteX9" fmla="*/ 315159 w 326977"/>
                    <a:gd name="connsiteY9" fmla="*/ 224551 h 224550"/>
                    <a:gd name="connsiteX10" fmla="*/ 326977 w 326977"/>
                    <a:gd name="connsiteY10" fmla="*/ 224551 h 224550"/>
                    <a:gd name="connsiteX11" fmla="*/ 326977 w 326977"/>
                    <a:gd name="connsiteY11" fmla="*/ 216671 h 224550"/>
                    <a:gd name="connsiteX12" fmla="*/ 323038 w 326977"/>
                    <a:gd name="connsiteY12" fmla="*/ 212732 h 224550"/>
                    <a:gd name="connsiteX13" fmla="*/ 303340 w 326977"/>
                    <a:gd name="connsiteY13" fmla="*/ 204853 h 224550"/>
                    <a:gd name="connsiteX14" fmla="*/ 133942 w 326977"/>
                    <a:gd name="connsiteY14" fmla="*/ 86669 h 224550"/>
                    <a:gd name="connsiteX15" fmla="*/ 133942 w 326977"/>
                    <a:gd name="connsiteY15" fmla="*/ 86669 h 224550"/>
                    <a:gd name="connsiteX16" fmla="*/ 0 w 326977"/>
                    <a:gd name="connsiteY16" fmla="*/ 3939 h 224550"/>
                    <a:gd name="connsiteX17" fmla="*/ 0 w 326977"/>
                    <a:gd name="connsiteY17" fmla="*/ 3939 h 224550"/>
                    <a:gd name="connsiteX18" fmla="*/ 7879 w 326977"/>
                    <a:gd name="connsiteY18" fmla="*/ 23637 h 224550"/>
                    <a:gd name="connsiteX19" fmla="*/ 11818 w 326977"/>
                    <a:gd name="connsiteY19" fmla="*/ 23637 h 224550"/>
                    <a:gd name="connsiteX20" fmla="*/ 141821 w 326977"/>
                    <a:gd name="connsiteY20" fmla="*/ 106366 h 224550"/>
                    <a:gd name="connsiteX21" fmla="*/ 133942 w 326977"/>
                    <a:gd name="connsiteY21" fmla="*/ 86669 h 224550"/>
                    <a:gd name="connsiteX22" fmla="*/ 133942 w 326977"/>
                    <a:gd name="connsiteY22" fmla="*/ 82729 h 224550"/>
                    <a:gd name="connsiteX23" fmla="*/ 11818 w 326977"/>
                    <a:gd name="connsiteY23" fmla="*/ 0 h 224550"/>
                    <a:gd name="connsiteX24" fmla="*/ 0 w 326977"/>
                    <a:gd name="connsiteY24" fmla="*/ 3939 h 224550"/>
                    <a:gd name="connsiteX25" fmla="*/ 0 w 326977"/>
                    <a:gd name="connsiteY25" fmla="*/ 3939 h 224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26977" h="224550">
                      <a:moveTo>
                        <a:pt x="133942" y="86669"/>
                      </a:moveTo>
                      <a:cubicBezTo>
                        <a:pt x="133942" y="90608"/>
                        <a:pt x="133942" y="90608"/>
                        <a:pt x="133942" y="86669"/>
                      </a:cubicBezTo>
                      <a:lnTo>
                        <a:pt x="133942" y="86669"/>
                      </a:lnTo>
                      <a:lnTo>
                        <a:pt x="141821" y="110305"/>
                      </a:lnTo>
                      <a:cubicBezTo>
                        <a:pt x="141821" y="110305"/>
                        <a:pt x="141821" y="110305"/>
                        <a:pt x="141821" y="110305"/>
                      </a:cubicBezTo>
                      <a:cubicBezTo>
                        <a:pt x="145761" y="114245"/>
                        <a:pt x="153640" y="118184"/>
                        <a:pt x="157579" y="122124"/>
                      </a:cubicBezTo>
                      <a:cubicBezTo>
                        <a:pt x="228490" y="169398"/>
                        <a:pt x="303340" y="216671"/>
                        <a:pt x="303340" y="216671"/>
                      </a:cubicBezTo>
                      <a:lnTo>
                        <a:pt x="303340" y="216671"/>
                      </a:lnTo>
                      <a:cubicBezTo>
                        <a:pt x="303340" y="216671"/>
                        <a:pt x="303340" y="216671"/>
                        <a:pt x="303340" y="216671"/>
                      </a:cubicBezTo>
                      <a:cubicBezTo>
                        <a:pt x="303340" y="216671"/>
                        <a:pt x="311219" y="220611"/>
                        <a:pt x="315159" y="224551"/>
                      </a:cubicBezTo>
                      <a:cubicBezTo>
                        <a:pt x="319098" y="224551"/>
                        <a:pt x="323038" y="224551"/>
                        <a:pt x="326977" y="224551"/>
                      </a:cubicBezTo>
                      <a:lnTo>
                        <a:pt x="326977" y="216671"/>
                      </a:lnTo>
                      <a:cubicBezTo>
                        <a:pt x="326977" y="216671"/>
                        <a:pt x="326977" y="212732"/>
                        <a:pt x="323038" y="212732"/>
                      </a:cubicBezTo>
                      <a:cubicBezTo>
                        <a:pt x="319098" y="212732"/>
                        <a:pt x="315159" y="212732"/>
                        <a:pt x="303340" y="204853"/>
                      </a:cubicBezTo>
                      <a:cubicBezTo>
                        <a:pt x="299401" y="196974"/>
                        <a:pt x="212732" y="137882"/>
                        <a:pt x="133942" y="86669"/>
                      </a:cubicBezTo>
                      <a:lnTo>
                        <a:pt x="133942" y="86669"/>
                      </a:lnTo>
                      <a:close/>
                      <a:moveTo>
                        <a:pt x="0" y="3939"/>
                      </a:moveTo>
                      <a:cubicBezTo>
                        <a:pt x="0" y="3939"/>
                        <a:pt x="0" y="3939"/>
                        <a:pt x="0" y="3939"/>
                      </a:cubicBezTo>
                      <a:cubicBezTo>
                        <a:pt x="0" y="7879"/>
                        <a:pt x="3939" y="15758"/>
                        <a:pt x="7879" y="23637"/>
                      </a:cubicBezTo>
                      <a:cubicBezTo>
                        <a:pt x="7879" y="23637"/>
                        <a:pt x="7879" y="23637"/>
                        <a:pt x="11818" y="23637"/>
                      </a:cubicBezTo>
                      <a:cubicBezTo>
                        <a:pt x="15758" y="27576"/>
                        <a:pt x="74850" y="66971"/>
                        <a:pt x="141821" y="106366"/>
                      </a:cubicBezTo>
                      <a:lnTo>
                        <a:pt x="133942" y="86669"/>
                      </a:lnTo>
                      <a:cubicBezTo>
                        <a:pt x="133942" y="86669"/>
                        <a:pt x="133942" y="82729"/>
                        <a:pt x="133942" y="82729"/>
                      </a:cubicBezTo>
                      <a:cubicBezTo>
                        <a:pt x="66971" y="39395"/>
                        <a:pt x="11818" y="0"/>
                        <a:pt x="11818" y="0"/>
                      </a:cubicBezTo>
                      <a:cubicBezTo>
                        <a:pt x="11818" y="0"/>
                        <a:pt x="3939" y="3939"/>
                        <a:pt x="0" y="3939"/>
                      </a:cubicBezTo>
                      <a:lnTo>
                        <a:pt x="0" y="3939"/>
                      </a:lnTo>
                      <a:close/>
                    </a:path>
                  </a:pathLst>
                </a:custGeom>
                <a:solidFill>
                  <a:srgbClr val="9EB2BE"/>
                </a:solidFill>
                <a:ln w="39379" cap="flat">
                  <a:noFill/>
                  <a:prstDash val="solid"/>
                  <a:miter/>
                </a:ln>
              </p:spPr>
              <p:txBody>
                <a:bodyPr rtlCol="0" anchor="ctr"/>
                <a:lstStyle/>
                <a:p>
                  <a:endParaRPr lang="en-US"/>
                </a:p>
              </p:txBody>
            </p:sp>
            <p:sp>
              <p:nvSpPr>
                <p:cNvPr id="3870" name="Freeform: Shape 3869">
                  <a:extLst>
                    <a:ext uri="{FF2B5EF4-FFF2-40B4-BE49-F238E27FC236}">
                      <a16:creationId xmlns:a16="http://schemas.microsoft.com/office/drawing/2014/main" xmlns="" id="{8334FCB6-3217-49F6-8162-F01D1B4D294B}"/>
                    </a:ext>
                  </a:extLst>
                </p:cNvPr>
                <p:cNvSpPr/>
                <p:nvPr/>
              </p:nvSpPr>
              <p:spPr>
                <a:xfrm>
                  <a:off x="13124631" y="2532439"/>
                  <a:ext cx="319098" cy="200913"/>
                </a:xfrm>
                <a:custGeom>
                  <a:avLst/>
                  <a:gdLst>
                    <a:gd name="connsiteX0" fmla="*/ 0 w 319098"/>
                    <a:gd name="connsiteY0" fmla="*/ 0 h 200913"/>
                    <a:gd name="connsiteX1" fmla="*/ 0 w 319098"/>
                    <a:gd name="connsiteY1" fmla="*/ 0 h 200913"/>
                    <a:gd name="connsiteX2" fmla="*/ 133942 w 319098"/>
                    <a:gd name="connsiteY2" fmla="*/ 86669 h 200913"/>
                    <a:gd name="connsiteX3" fmla="*/ 133942 w 319098"/>
                    <a:gd name="connsiteY3" fmla="*/ 86669 h 200913"/>
                    <a:gd name="connsiteX4" fmla="*/ 133942 w 319098"/>
                    <a:gd name="connsiteY4" fmla="*/ 86669 h 200913"/>
                    <a:gd name="connsiteX5" fmla="*/ 133942 w 319098"/>
                    <a:gd name="connsiteY5" fmla="*/ 86669 h 200913"/>
                    <a:gd name="connsiteX6" fmla="*/ 133942 w 319098"/>
                    <a:gd name="connsiteY6" fmla="*/ 86669 h 200913"/>
                    <a:gd name="connsiteX7" fmla="*/ 149700 w 319098"/>
                    <a:gd name="connsiteY7" fmla="*/ 98487 h 200913"/>
                    <a:gd name="connsiteX8" fmla="*/ 295461 w 319098"/>
                    <a:gd name="connsiteY8" fmla="*/ 193035 h 200913"/>
                    <a:gd name="connsiteX9" fmla="*/ 295461 w 319098"/>
                    <a:gd name="connsiteY9" fmla="*/ 193035 h 200913"/>
                    <a:gd name="connsiteX10" fmla="*/ 295461 w 319098"/>
                    <a:gd name="connsiteY10" fmla="*/ 193035 h 200913"/>
                    <a:gd name="connsiteX11" fmla="*/ 307280 w 319098"/>
                    <a:gd name="connsiteY11" fmla="*/ 200914 h 200913"/>
                    <a:gd name="connsiteX12" fmla="*/ 319098 w 319098"/>
                    <a:gd name="connsiteY12" fmla="*/ 200914 h 200913"/>
                    <a:gd name="connsiteX13" fmla="*/ 319098 w 319098"/>
                    <a:gd name="connsiteY13" fmla="*/ 200914 h 200913"/>
                    <a:gd name="connsiteX14" fmla="*/ 291522 w 319098"/>
                    <a:gd name="connsiteY14" fmla="*/ 193035 h 200913"/>
                    <a:gd name="connsiteX15" fmla="*/ 0 w 319098"/>
                    <a:gd name="connsiteY15" fmla="*/ 0 h 200913"/>
                    <a:gd name="connsiteX16" fmla="*/ 0 w 319098"/>
                    <a:gd name="connsiteY16" fmla="*/ 0 h 200913"/>
                    <a:gd name="connsiteX17" fmla="*/ 0 w 319098"/>
                    <a:gd name="connsiteY17" fmla="*/ 0 h 200913"/>
                    <a:gd name="connsiteX18" fmla="*/ 0 w 319098"/>
                    <a:gd name="connsiteY18" fmla="*/ 0 h 200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19098" h="200913">
                      <a:moveTo>
                        <a:pt x="0" y="0"/>
                      </a:moveTo>
                      <a:cubicBezTo>
                        <a:pt x="3939" y="0"/>
                        <a:pt x="3939" y="0"/>
                        <a:pt x="0" y="0"/>
                      </a:cubicBezTo>
                      <a:cubicBezTo>
                        <a:pt x="7879" y="3940"/>
                        <a:pt x="66971" y="43334"/>
                        <a:pt x="133942" y="86669"/>
                      </a:cubicBezTo>
                      <a:lnTo>
                        <a:pt x="133942" y="86669"/>
                      </a:lnTo>
                      <a:cubicBezTo>
                        <a:pt x="133942" y="86669"/>
                        <a:pt x="133942" y="86669"/>
                        <a:pt x="133942" y="86669"/>
                      </a:cubicBezTo>
                      <a:cubicBezTo>
                        <a:pt x="133942" y="86669"/>
                        <a:pt x="133942" y="86669"/>
                        <a:pt x="133942" y="86669"/>
                      </a:cubicBezTo>
                      <a:cubicBezTo>
                        <a:pt x="133942" y="86669"/>
                        <a:pt x="133942" y="86669"/>
                        <a:pt x="133942" y="86669"/>
                      </a:cubicBezTo>
                      <a:cubicBezTo>
                        <a:pt x="137882" y="90608"/>
                        <a:pt x="145761" y="94547"/>
                        <a:pt x="149700" y="98487"/>
                      </a:cubicBezTo>
                      <a:cubicBezTo>
                        <a:pt x="220611" y="145761"/>
                        <a:pt x="295461" y="193035"/>
                        <a:pt x="295461" y="193035"/>
                      </a:cubicBezTo>
                      <a:lnTo>
                        <a:pt x="295461" y="193035"/>
                      </a:lnTo>
                      <a:cubicBezTo>
                        <a:pt x="295461" y="193035"/>
                        <a:pt x="295461" y="193035"/>
                        <a:pt x="295461" y="193035"/>
                      </a:cubicBezTo>
                      <a:cubicBezTo>
                        <a:pt x="295461" y="193035"/>
                        <a:pt x="303340" y="196974"/>
                        <a:pt x="307280" y="200914"/>
                      </a:cubicBezTo>
                      <a:cubicBezTo>
                        <a:pt x="311219" y="200914"/>
                        <a:pt x="315159" y="200914"/>
                        <a:pt x="319098" y="200914"/>
                      </a:cubicBezTo>
                      <a:lnTo>
                        <a:pt x="319098" y="200914"/>
                      </a:lnTo>
                      <a:cubicBezTo>
                        <a:pt x="303340" y="200914"/>
                        <a:pt x="291522" y="193035"/>
                        <a:pt x="291522" y="193035"/>
                      </a:cubicBezTo>
                      <a:cubicBezTo>
                        <a:pt x="291522" y="193035"/>
                        <a:pt x="11818" y="7879"/>
                        <a:pt x="0" y="0"/>
                      </a:cubicBezTo>
                      <a:cubicBezTo>
                        <a:pt x="3939" y="3940"/>
                        <a:pt x="3939" y="3940"/>
                        <a:pt x="0" y="0"/>
                      </a:cubicBezTo>
                      <a:cubicBezTo>
                        <a:pt x="0" y="0"/>
                        <a:pt x="0" y="0"/>
                        <a:pt x="0" y="0"/>
                      </a:cubicBezTo>
                      <a:lnTo>
                        <a:pt x="0" y="0"/>
                      </a:lnTo>
                      <a:close/>
                    </a:path>
                  </a:pathLst>
                </a:custGeom>
                <a:solidFill>
                  <a:srgbClr val="3F4D55"/>
                </a:solidFill>
                <a:ln w="39379" cap="flat">
                  <a:noFill/>
                  <a:prstDash val="solid"/>
                  <a:miter/>
                </a:ln>
              </p:spPr>
              <p:txBody>
                <a:bodyPr rtlCol="0" anchor="ctr"/>
                <a:lstStyle/>
                <a:p>
                  <a:endParaRPr lang="en-US"/>
                </a:p>
              </p:txBody>
            </p:sp>
            <p:sp>
              <p:nvSpPr>
                <p:cNvPr id="3871" name="Freeform: Shape 3870">
                  <a:extLst>
                    <a:ext uri="{FF2B5EF4-FFF2-40B4-BE49-F238E27FC236}">
                      <a16:creationId xmlns:a16="http://schemas.microsoft.com/office/drawing/2014/main" xmlns="" id="{385B4E9C-DA23-4E1E-B02F-57A9E30DDAE3}"/>
                    </a:ext>
                  </a:extLst>
                </p:cNvPr>
                <p:cNvSpPr/>
                <p:nvPr/>
              </p:nvSpPr>
              <p:spPr>
                <a:xfrm>
                  <a:off x="13250694" y="2595471"/>
                  <a:ext cx="11818" cy="23636"/>
                </a:xfrm>
                <a:custGeom>
                  <a:avLst/>
                  <a:gdLst>
                    <a:gd name="connsiteX0" fmla="*/ 0 w 11818"/>
                    <a:gd name="connsiteY0" fmla="*/ 0 h 23636"/>
                    <a:gd name="connsiteX1" fmla="*/ 0 w 11818"/>
                    <a:gd name="connsiteY1" fmla="*/ 0 h 23636"/>
                    <a:gd name="connsiteX2" fmla="*/ 0 w 11818"/>
                    <a:gd name="connsiteY2" fmla="*/ 0 h 23636"/>
                    <a:gd name="connsiteX3" fmla="*/ 0 w 11818"/>
                    <a:gd name="connsiteY3" fmla="*/ 0 h 23636"/>
                    <a:gd name="connsiteX4" fmla="*/ 11818 w 11818"/>
                    <a:gd name="connsiteY4" fmla="*/ 23637 h 23636"/>
                    <a:gd name="connsiteX5" fmla="*/ 11818 w 11818"/>
                    <a:gd name="connsiteY5" fmla="*/ 23637 h 23636"/>
                    <a:gd name="connsiteX6" fmla="*/ 11818 w 11818"/>
                    <a:gd name="connsiteY6" fmla="*/ 23637 h 23636"/>
                    <a:gd name="connsiteX7" fmla="*/ 11818 w 11818"/>
                    <a:gd name="connsiteY7" fmla="*/ 23637 h 23636"/>
                    <a:gd name="connsiteX8" fmla="*/ 11818 w 11818"/>
                    <a:gd name="connsiteY8" fmla="*/ 23637 h 23636"/>
                    <a:gd name="connsiteX9" fmla="*/ 11818 w 11818"/>
                    <a:gd name="connsiteY9" fmla="*/ 23637 h 23636"/>
                    <a:gd name="connsiteX10" fmla="*/ 3939 w 11818"/>
                    <a:gd name="connsiteY10" fmla="*/ 3939 h 23636"/>
                    <a:gd name="connsiteX11" fmla="*/ 0 w 11818"/>
                    <a:gd name="connsiteY11" fmla="*/ 0 h 23636"/>
                    <a:gd name="connsiteX12" fmla="*/ 0 w 11818"/>
                    <a:gd name="connsiteY12" fmla="*/ 0 h 23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818" h="23636">
                      <a:moveTo>
                        <a:pt x="0" y="0"/>
                      </a:moveTo>
                      <a:cubicBezTo>
                        <a:pt x="0" y="0"/>
                        <a:pt x="0" y="0"/>
                        <a:pt x="0" y="0"/>
                      </a:cubicBezTo>
                      <a:cubicBezTo>
                        <a:pt x="0" y="3939"/>
                        <a:pt x="0" y="3939"/>
                        <a:pt x="0" y="0"/>
                      </a:cubicBezTo>
                      <a:lnTo>
                        <a:pt x="0" y="0"/>
                      </a:lnTo>
                      <a:lnTo>
                        <a:pt x="11818" y="23637"/>
                      </a:lnTo>
                      <a:cubicBezTo>
                        <a:pt x="11818" y="23637"/>
                        <a:pt x="11818" y="23637"/>
                        <a:pt x="11818" y="23637"/>
                      </a:cubicBezTo>
                      <a:cubicBezTo>
                        <a:pt x="11818" y="23637"/>
                        <a:pt x="11818" y="23637"/>
                        <a:pt x="11818" y="23637"/>
                      </a:cubicBezTo>
                      <a:cubicBezTo>
                        <a:pt x="11818" y="23637"/>
                        <a:pt x="11818" y="23637"/>
                        <a:pt x="11818" y="23637"/>
                      </a:cubicBezTo>
                      <a:cubicBezTo>
                        <a:pt x="11818" y="23637"/>
                        <a:pt x="11818" y="23637"/>
                        <a:pt x="11818" y="23637"/>
                      </a:cubicBezTo>
                      <a:lnTo>
                        <a:pt x="11818" y="23637"/>
                      </a:lnTo>
                      <a:lnTo>
                        <a:pt x="3939" y="3939"/>
                      </a:lnTo>
                      <a:cubicBezTo>
                        <a:pt x="0" y="3939"/>
                        <a:pt x="0" y="0"/>
                        <a:pt x="0" y="0"/>
                      </a:cubicBezTo>
                      <a:lnTo>
                        <a:pt x="0" y="0"/>
                      </a:lnTo>
                      <a:close/>
                    </a:path>
                  </a:pathLst>
                </a:custGeom>
                <a:solidFill>
                  <a:srgbClr val="3F4D55"/>
                </a:solidFill>
                <a:ln w="39379" cap="flat">
                  <a:noFill/>
                  <a:prstDash val="solid"/>
                  <a:miter/>
                </a:ln>
              </p:spPr>
              <p:txBody>
                <a:bodyPr rtlCol="0" anchor="ctr"/>
                <a:lstStyle/>
                <a:p>
                  <a:endParaRPr lang="en-US"/>
                </a:p>
              </p:txBody>
            </p:sp>
            <p:sp>
              <p:nvSpPr>
                <p:cNvPr id="3872" name="Freeform: Shape 3871">
                  <a:extLst>
                    <a:ext uri="{FF2B5EF4-FFF2-40B4-BE49-F238E27FC236}">
                      <a16:creationId xmlns:a16="http://schemas.microsoft.com/office/drawing/2014/main" xmlns="" id="{D5C542E5-9067-451A-AB7C-EA0D83552799}"/>
                    </a:ext>
                  </a:extLst>
                </p:cNvPr>
                <p:cNvSpPr/>
                <p:nvPr/>
              </p:nvSpPr>
              <p:spPr>
                <a:xfrm>
                  <a:off x="13230678" y="2372151"/>
                  <a:ext cx="130702" cy="49126"/>
                </a:xfrm>
                <a:custGeom>
                  <a:avLst/>
                  <a:gdLst>
                    <a:gd name="connsiteX0" fmla="*/ 4258 w 130702"/>
                    <a:gd name="connsiteY0" fmla="*/ 42103 h 49126"/>
                    <a:gd name="connsiteX1" fmla="*/ 59411 w 130702"/>
                    <a:gd name="connsiteY1" fmla="*/ 6648 h 49126"/>
                    <a:gd name="connsiteX2" fmla="*/ 90927 w 130702"/>
                    <a:gd name="connsiteY2" fmla="*/ 2708 h 49126"/>
                    <a:gd name="connsiteX3" fmla="*/ 130321 w 130702"/>
                    <a:gd name="connsiteY3" fmla="*/ 30285 h 49126"/>
                    <a:gd name="connsiteX4" fmla="*/ 4258 w 130702"/>
                    <a:gd name="connsiteY4" fmla="*/ 42103 h 491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702" h="49126">
                      <a:moveTo>
                        <a:pt x="4258" y="42103"/>
                      </a:moveTo>
                      <a:lnTo>
                        <a:pt x="59411" y="6648"/>
                      </a:lnTo>
                      <a:cubicBezTo>
                        <a:pt x="59411" y="6648"/>
                        <a:pt x="75169" y="-5171"/>
                        <a:pt x="90927" y="2708"/>
                      </a:cubicBezTo>
                      <a:cubicBezTo>
                        <a:pt x="106685" y="10587"/>
                        <a:pt x="134261" y="30285"/>
                        <a:pt x="130321" y="30285"/>
                      </a:cubicBezTo>
                      <a:cubicBezTo>
                        <a:pt x="126382" y="34224"/>
                        <a:pt x="-27258" y="61801"/>
                        <a:pt x="4258" y="42103"/>
                      </a:cubicBezTo>
                      <a:close/>
                    </a:path>
                  </a:pathLst>
                </a:custGeom>
                <a:solidFill>
                  <a:srgbClr val="FFFFFF">
                    <a:alpha val="40000"/>
                  </a:srgbClr>
                </a:solidFill>
                <a:ln w="39379" cap="flat">
                  <a:noFill/>
                  <a:prstDash val="solid"/>
                  <a:miter/>
                </a:ln>
              </p:spPr>
              <p:txBody>
                <a:bodyPr rtlCol="0" anchor="ctr"/>
                <a:lstStyle/>
                <a:p>
                  <a:endParaRPr lang="en-US"/>
                </a:p>
              </p:txBody>
            </p:sp>
            <p:sp>
              <p:nvSpPr>
                <p:cNvPr id="3873" name="Freeform: Shape 3872">
                  <a:extLst>
                    <a:ext uri="{FF2B5EF4-FFF2-40B4-BE49-F238E27FC236}">
                      <a16:creationId xmlns:a16="http://schemas.microsoft.com/office/drawing/2014/main" xmlns="" id="{FE145849-996E-4C8C-AAFD-8A48901C060B}"/>
                    </a:ext>
                  </a:extLst>
                </p:cNvPr>
                <p:cNvSpPr/>
                <p:nvPr/>
              </p:nvSpPr>
              <p:spPr>
                <a:xfrm>
                  <a:off x="12793714" y="2413467"/>
                  <a:ext cx="235222" cy="291324"/>
                </a:xfrm>
                <a:custGeom>
                  <a:avLst/>
                  <a:gdLst>
                    <a:gd name="connsiteX0" fmla="*/ 165458 w 235222"/>
                    <a:gd name="connsiteY0" fmla="*/ 272612 h 291324"/>
                    <a:gd name="connsiteX1" fmla="*/ 161519 w 235222"/>
                    <a:gd name="connsiteY1" fmla="*/ 268673 h 291324"/>
                    <a:gd name="connsiteX2" fmla="*/ 161519 w 235222"/>
                    <a:gd name="connsiteY2" fmla="*/ 268673 h 291324"/>
                    <a:gd name="connsiteX3" fmla="*/ 137882 w 235222"/>
                    <a:gd name="connsiteY3" fmla="*/ 252915 h 291324"/>
                    <a:gd name="connsiteX4" fmla="*/ 137882 w 235222"/>
                    <a:gd name="connsiteY4" fmla="*/ 252915 h 291324"/>
                    <a:gd name="connsiteX5" fmla="*/ 133942 w 235222"/>
                    <a:gd name="connsiteY5" fmla="*/ 248975 h 291324"/>
                    <a:gd name="connsiteX6" fmla="*/ 133942 w 235222"/>
                    <a:gd name="connsiteY6" fmla="*/ 248975 h 291324"/>
                    <a:gd name="connsiteX7" fmla="*/ 130003 w 235222"/>
                    <a:gd name="connsiteY7" fmla="*/ 245036 h 291324"/>
                    <a:gd name="connsiteX8" fmla="*/ 130003 w 235222"/>
                    <a:gd name="connsiteY8" fmla="*/ 245036 h 291324"/>
                    <a:gd name="connsiteX9" fmla="*/ 126063 w 235222"/>
                    <a:gd name="connsiteY9" fmla="*/ 241097 h 291324"/>
                    <a:gd name="connsiteX10" fmla="*/ 126063 w 235222"/>
                    <a:gd name="connsiteY10" fmla="*/ 241097 h 291324"/>
                    <a:gd name="connsiteX11" fmla="*/ 122124 w 235222"/>
                    <a:gd name="connsiteY11" fmla="*/ 237157 h 291324"/>
                    <a:gd name="connsiteX12" fmla="*/ 122124 w 235222"/>
                    <a:gd name="connsiteY12" fmla="*/ 237157 h 291324"/>
                    <a:gd name="connsiteX13" fmla="*/ 118185 w 235222"/>
                    <a:gd name="connsiteY13" fmla="*/ 233217 h 291324"/>
                    <a:gd name="connsiteX14" fmla="*/ 118185 w 235222"/>
                    <a:gd name="connsiteY14" fmla="*/ 233217 h 291324"/>
                    <a:gd name="connsiteX15" fmla="*/ 114245 w 235222"/>
                    <a:gd name="connsiteY15" fmla="*/ 229278 h 291324"/>
                    <a:gd name="connsiteX16" fmla="*/ 114245 w 235222"/>
                    <a:gd name="connsiteY16" fmla="*/ 229278 h 291324"/>
                    <a:gd name="connsiteX17" fmla="*/ 102427 w 235222"/>
                    <a:gd name="connsiteY17" fmla="*/ 221399 h 291324"/>
                    <a:gd name="connsiteX18" fmla="*/ 102427 w 235222"/>
                    <a:gd name="connsiteY18" fmla="*/ 221399 h 291324"/>
                    <a:gd name="connsiteX19" fmla="*/ 98487 w 235222"/>
                    <a:gd name="connsiteY19" fmla="*/ 217460 h 291324"/>
                    <a:gd name="connsiteX20" fmla="*/ 98487 w 235222"/>
                    <a:gd name="connsiteY20" fmla="*/ 217460 h 291324"/>
                    <a:gd name="connsiteX21" fmla="*/ 94548 w 235222"/>
                    <a:gd name="connsiteY21" fmla="*/ 213520 h 291324"/>
                    <a:gd name="connsiteX22" fmla="*/ 94548 w 235222"/>
                    <a:gd name="connsiteY22" fmla="*/ 213520 h 291324"/>
                    <a:gd name="connsiteX23" fmla="*/ 90608 w 235222"/>
                    <a:gd name="connsiteY23" fmla="*/ 209581 h 291324"/>
                    <a:gd name="connsiteX24" fmla="*/ 90608 w 235222"/>
                    <a:gd name="connsiteY24" fmla="*/ 209581 h 291324"/>
                    <a:gd name="connsiteX25" fmla="*/ 86669 w 235222"/>
                    <a:gd name="connsiteY25" fmla="*/ 205641 h 291324"/>
                    <a:gd name="connsiteX26" fmla="*/ 86669 w 235222"/>
                    <a:gd name="connsiteY26" fmla="*/ 205641 h 291324"/>
                    <a:gd name="connsiteX27" fmla="*/ 82729 w 235222"/>
                    <a:gd name="connsiteY27" fmla="*/ 201702 h 291324"/>
                    <a:gd name="connsiteX28" fmla="*/ 82729 w 235222"/>
                    <a:gd name="connsiteY28" fmla="*/ 201702 h 291324"/>
                    <a:gd name="connsiteX29" fmla="*/ 78790 w 235222"/>
                    <a:gd name="connsiteY29" fmla="*/ 197762 h 291324"/>
                    <a:gd name="connsiteX30" fmla="*/ 78790 w 235222"/>
                    <a:gd name="connsiteY30" fmla="*/ 197762 h 291324"/>
                    <a:gd name="connsiteX31" fmla="*/ 74850 w 235222"/>
                    <a:gd name="connsiteY31" fmla="*/ 189883 h 291324"/>
                    <a:gd name="connsiteX32" fmla="*/ 74850 w 235222"/>
                    <a:gd name="connsiteY32" fmla="*/ 189883 h 291324"/>
                    <a:gd name="connsiteX33" fmla="*/ 70911 w 235222"/>
                    <a:gd name="connsiteY33" fmla="*/ 182004 h 291324"/>
                    <a:gd name="connsiteX34" fmla="*/ 66971 w 235222"/>
                    <a:gd name="connsiteY34" fmla="*/ 174125 h 291324"/>
                    <a:gd name="connsiteX35" fmla="*/ 66971 w 235222"/>
                    <a:gd name="connsiteY35" fmla="*/ 170186 h 291324"/>
                    <a:gd name="connsiteX36" fmla="*/ 63032 w 235222"/>
                    <a:gd name="connsiteY36" fmla="*/ 166246 h 291324"/>
                    <a:gd name="connsiteX37" fmla="*/ 59092 w 235222"/>
                    <a:gd name="connsiteY37" fmla="*/ 162307 h 291324"/>
                    <a:gd name="connsiteX38" fmla="*/ 55153 w 235222"/>
                    <a:gd name="connsiteY38" fmla="*/ 158367 h 291324"/>
                    <a:gd name="connsiteX39" fmla="*/ 51213 w 235222"/>
                    <a:gd name="connsiteY39" fmla="*/ 154428 h 291324"/>
                    <a:gd name="connsiteX40" fmla="*/ 47274 w 235222"/>
                    <a:gd name="connsiteY40" fmla="*/ 150488 h 291324"/>
                    <a:gd name="connsiteX41" fmla="*/ 43334 w 235222"/>
                    <a:gd name="connsiteY41" fmla="*/ 146549 h 291324"/>
                    <a:gd name="connsiteX42" fmla="*/ 39395 w 235222"/>
                    <a:gd name="connsiteY42" fmla="*/ 142609 h 291324"/>
                    <a:gd name="connsiteX43" fmla="*/ 35455 w 235222"/>
                    <a:gd name="connsiteY43" fmla="*/ 138670 h 291324"/>
                    <a:gd name="connsiteX44" fmla="*/ 31516 w 235222"/>
                    <a:gd name="connsiteY44" fmla="*/ 134730 h 291324"/>
                    <a:gd name="connsiteX45" fmla="*/ 27576 w 235222"/>
                    <a:gd name="connsiteY45" fmla="*/ 130791 h 291324"/>
                    <a:gd name="connsiteX46" fmla="*/ 23637 w 235222"/>
                    <a:gd name="connsiteY46" fmla="*/ 126851 h 291324"/>
                    <a:gd name="connsiteX47" fmla="*/ 19697 w 235222"/>
                    <a:gd name="connsiteY47" fmla="*/ 122912 h 291324"/>
                    <a:gd name="connsiteX48" fmla="*/ 19697 w 235222"/>
                    <a:gd name="connsiteY48" fmla="*/ 118972 h 291324"/>
                    <a:gd name="connsiteX49" fmla="*/ 15758 w 235222"/>
                    <a:gd name="connsiteY49" fmla="*/ 115033 h 291324"/>
                    <a:gd name="connsiteX50" fmla="*/ 15758 w 235222"/>
                    <a:gd name="connsiteY50" fmla="*/ 111093 h 291324"/>
                    <a:gd name="connsiteX51" fmla="*/ 11818 w 235222"/>
                    <a:gd name="connsiteY51" fmla="*/ 107154 h 291324"/>
                    <a:gd name="connsiteX52" fmla="*/ 11818 w 235222"/>
                    <a:gd name="connsiteY52" fmla="*/ 103215 h 291324"/>
                    <a:gd name="connsiteX53" fmla="*/ 7879 w 235222"/>
                    <a:gd name="connsiteY53" fmla="*/ 99275 h 291324"/>
                    <a:gd name="connsiteX54" fmla="*/ 7879 w 235222"/>
                    <a:gd name="connsiteY54" fmla="*/ 95336 h 291324"/>
                    <a:gd name="connsiteX55" fmla="*/ 3939 w 235222"/>
                    <a:gd name="connsiteY55" fmla="*/ 91396 h 291324"/>
                    <a:gd name="connsiteX56" fmla="*/ 3939 w 235222"/>
                    <a:gd name="connsiteY56" fmla="*/ 87457 h 291324"/>
                    <a:gd name="connsiteX57" fmla="*/ 0 w 235222"/>
                    <a:gd name="connsiteY57" fmla="*/ 83517 h 291324"/>
                    <a:gd name="connsiteX58" fmla="*/ 0 w 235222"/>
                    <a:gd name="connsiteY58" fmla="*/ 79578 h 291324"/>
                    <a:gd name="connsiteX59" fmla="*/ 0 w 235222"/>
                    <a:gd name="connsiteY59" fmla="*/ 75638 h 291324"/>
                    <a:gd name="connsiteX60" fmla="*/ 0 w 235222"/>
                    <a:gd name="connsiteY60" fmla="*/ 75638 h 291324"/>
                    <a:gd name="connsiteX61" fmla="*/ 0 w 235222"/>
                    <a:gd name="connsiteY61" fmla="*/ 71699 h 291324"/>
                    <a:gd name="connsiteX62" fmla="*/ 0 w 235222"/>
                    <a:gd name="connsiteY62" fmla="*/ 71699 h 291324"/>
                    <a:gd name="connsiteX63" fmla="*/ 0 w 235222"/>
                    <a:gd name="connsiteY63" fmla="*/ 67759 h 291324"/>
                    <a:gd name="connsiteX64" fmla="*/ 0 w 235222"/>
                    <a:gd name="connsiteY64" fmla="*/ 67759 h 291324"/>
                    <a:gd name="connsiteX65" fmla="*/ 0 w 235222"/>
                    <a:gd name="connsiteY65" fmla="*/ 63820 h 291324"/>
                    <a:gd name="connsiteX66" fmla="*/ 0 w 235222"/>
                    <a:gd name="connsiteY66" fmla="*/ 63820 h 291324"/>
                    <a:gd name="connsiteX67" fmla="*/ 0 w 235222"/>
                    <a:gd name="connsiteY67" fmla="*/ 59880 h 291324"/>
                    <a:gd name="connsiteX68" fmla="*/ 0 w 235222"/>
                    <a:gd name="connsiteY68" fmla="*/ 59880 h 291324"/>
                    <a:gd name="connsiteX69" fmla="*/ 0 w 235222"/>
                    <a:gd name="connsiteY69" fmla="*/ 55941 h 291324"/>
                    <a:gd name="connsiteX70" fmla="*/ 0 w 235222"/>
                    <a:gd name="connsiteY70" fmla="*/ 55941 h 291324"/>
                    <a:gd name="connsiteX71" fmla="*/ 0 w 235222"/>
                    <a:gd name="connsiteY71" fmla="*/ 52001 h 291324"/>
                    <a:gd name="connsiteX72" fmla="*/ 0 w 235222"/>
                    <a:gd name="connsiteY72" fmla="*/ 52001 h 291324"/>
                    <a:gd name="connsiteX73" fmla="*/ 0 w 235222"/>
                    <a:gd name="connsiteY73" fmla="*/ 48062 h 291324"/>
                    <a:gd name="connsiteX74" fmla="*/ 0 w 235222"/>
                    <a:gd name="connsiteY74" fmla="*/ 48062 h 291324"/>
                    <a:gd name="connsiteX75" fmla="*/ 0 w 235222"/>
                    <a:gd name="connsiteY75" fmla="*/ 44122 h 291324"/>
                    <a:gd name="connsiteX76" fmla="*/ 0 w 235222"/>
                    <a:gd name="connsiteY76" fmla="*/ 44122 h 291324"/>
                    <a:gd name="connsiteX77" fmla="*/ 0 w 235222"/>
                    <a:gd name="connsiteY77" fmla="*/ 40183 h 291324"/>
                    <a:gd name="connsiteX78" fmla="*/ 0 w 235222"/>
                    <a:gd name="connsiteY78" fmla="*/ 40183 h 291324"/>
                    <a:gd name="connsiteX79" fmla="*/ 0 w 235222"/>
                    <a:gd name="connsiteY79" fmla="*/ 36243 h 291324"/>
                    <a:gd name="connsiteX80" fmla="*/ 0 w 235222"/>
                    <a:gd name="connsiteY80" fmla="*/ 36243 h 291324"/>
                    <a:gd name="connsiteX81" fmla="*/ 0 w 235222"/>
                    <a:gd name="connsiteY81" fmla="*/ 32304 h 291324"/>
                    <a:gd name="connsiteX82" fmla="*/ 0 w 235222"/>
                    <a:gd name="connsiteY82" fmla="*/ 32304 h 291324"/>
                    <a:gd name="connsiteX83" fmla="*/ 0 w 235222"/>
                    <a:gd name="connsiteY83" fmla="*/ 28364 h 291324"/>
                    <a:gd name="connsiteX84" fmla="*/ 0 w 235222"/>
                    <a:gd name="connsiteY84" fmla="*/ 28364 h 291324"/>
                    <a:gd name="connsiteX85" fmla="*/ 0 w 235222"/>
                    <a:gd name="connsiteY85" fmla="*/ 24425 h 291324"/>
                    <a:gd name="connsiteX86" fmla="*/ 0 w 235222"/>
                    <a:gd name="connsiteY86" fmla="*/ 24425 h 291324"/>
                    <a:gd name="connsiteX87" fmla="*/ 0 w 235222"/>
                    <a:gd name="connsiteY87" fmla="*/ 20485 h 291324"/>
                    <a:gd name="connsiteX88" fmla="*/ 0 w 235222"/>
                    <a:gd name="connsiteY88" fmla="*/ 20485 h 291324"/>
                    <a:gd name="connsiteX89" fmla="*/ 0 w 235222"/>
                    <a:gd name="connsiteY89" fmla="*/ 16546 h 291324"/>
                    <a:gd name="connsiteX90" fmla="*/ 0 w 235222"/>
                    <a:gd name="connsiteY90" fmla="*/ 16546 h 291324"/>
                    <a:gd name="connsiteX91" fmla="*/ 0 w 235222"/>
                    <a:gd name="connsiteY91" fmla="*/ 12606 h 291324"/>
                    <a:gd name="connsiteX92" fmla="*/ 0 w 235222"/>
                    <a:gd name="connsiteY92" fmla="*/ 12606 h 291324"/>
                    <a:gd name="connsiteX93" fmla="*/ 0 w 235222"/>
                    <a:gd name="connsiteY93" fmla="*/ 8667 h 291324"/>
                    <a:gd name="connsiteX94" fmla="*/ 0 w 235222"/>
                    <a:gd name="connsiteY94" fmla="*/ 8667 h 291324"/>
                    <a:gd name="connsiteX95" fmla="*/ 3939 w 235222"/>
                    <a:gd name="connsiteY95" fmla="*/ 4728 h 291324"/>
                    <a:gd name="connsiteX96" fmla="*/ 3939 w 235222"/>
                    <a:gd name="connsiteY96" fmla="*/ 4728 h 291324"/>
                    <a:gd name="connsiteX97" fmla="*/ 161519 w 235222"/>
                    <a:gd name="connsiteY97" fmla="*/ 107154 h 291324"/>
                    <a:gd name="connsiteX98" fmla="*/ 224551 w 235222"/>
                    <a:gd name="connsiteY98" fmla="*/ 284431 h 291324"/>
                    <a:gd name="connsiteX99" fmla="*/ 220611 w 235222"/>
                    <a:gd name="connsiteY99" fmla="*/ 288370 h 291324"/>
                    <a:gd name="connsiteX100" fmla="*/ 193035 w 235222"/>
                    <a:gd name="connsiteY100" fmla="*/ 288370 h 291324"/>
                    <a:gd name="connsiteX101" fmla="*/ 193035 w 235222"/>
                    <a:gd name="connsiteY101" fmla="*/ 288370 h 291324"/>
                    <a:gd name="connsiteX102" fmla="*/ 189095 w 235222"/>
                    <a:gd name="connsiteY102" fmla="*/ 288370 h 291324"/>
                    <a:gd name="connsiteX103" fmla="*/ 189095 w 235222"/>
                    <a:gd name="connsiteY103" fmla="*/ 288370 h 291324"/>
                    <a:gd name="connsiteX104" fmla="*/ 165458 w 235222"/>
                    <a:gd name="connsiteY104" fmla="*/ 272612 h 291324"/>
                    <a:gd name="connsiteX105" fmla="*/ 165458 w 235222"/>
                    <a:gd name="connsiteY105" fmla="*/ 272612 h 291324"/>
                    <a:gd name="connsiteX106" fmla="*/ 165458 w 235222"/>
                    <a:gd name="connsiteY106" fmla="*/ 272612 h 291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235222" h="291324">
                      <a:moveTo>
                        <a:pt x="165458" y="272612"/>
                      </a:moveTo>
                      <a:cubicBezTo>
                        <a:pt x="165458" y="272612"/>
                        <a:pt x="161519" y="272612"/>
                        <a:pt x="161519" y="268673"/>
                      </a:cubicBezTo>
                      <a:lnTo>
                        <a:pt x="161519" y="268673"/>
                      </a:lnTo>
                      <a:cubicBezTo>
                        <a:pt x="153640" y="264733"/>
                        <a:pt x="145761" y="260794"/>
                        <a:pt x="137882" y="252915"/>
                      </a:cubicBezTo>
                      <a:lnTo>
                        <a:pt x="137882" y="252915"/>
                      </a:lnTo>
                      <a:cubicBezTo>
                        <a:pt x="137882" y="252915"/>
                        <a:pt x="133942" y="248975"/>
                        <a:pt x="133942" y="248975"/>
                      </a:cubicBezTo>
                      <a:lnTo>
                        <a:pt x="133942" y="248975"/>
                      </a:lnTo>
                      <a:cubicBezTo>
                        <a:pt x="133942" y="248975"/>
                        <a:pt x="130003" y="245036"/>
                        <a:pt x="130003" y="245036"/>
                      </a:cubicBezTo>
                      <a:lnTo>
                        <a:pt x="130003" y="245036"/>
                      </a:lnTo>
                      <a:cubicBezTo>
                        <a:pt x="130003" y="245036"/>
                        <a:pt x="126063" y="241097"/>
                        <a:pt x="126063" y="241097"/>
                      </a:cubicBezTo>
                      <a:cubicBezTo>
                        <a:pt x="126063" y="241097"/>
                        <a:pt x="126063" y="241097"/>
                        <a:pt x="126063" y="241097"/>
                      </a:cubicBezTo>
                      <a:cubicBezTo>
                        <a:pt x="126063" y="241097"/>
                        <a:pt x="122124" y="237157"/>
                        <a:pt x="122124" y="237157"/>
                      </a:cubicBezTo>
                      <a:cubicBezTo>
                        <a:pt x="122124" y="237157"/>
                        <a:pt x="122124" y="237157"/>
                        <a:pt x="122124" y="237157"/>
                      </a:cubicBezTo>
                      <a:cubicBezTo>
                        <a:pt x="122124" y="237157"/>
                        <a:pt x="118185" y="233217"/>
                        <a:pt x="118185" y="233217"/>
                      </a:cubicBezTo>
                      <a:lnTo>
                        <a:pt x="118185" y="233217"/>
                      </a:lnTo>
                      <a:cubicBezTo>
                        <a:pt x="118185" y="233217"/>
                        <a:pt x="114245" y="229278"/>
                        <a:pt x="114245" y="229278"/>
                      </a:cubicBezTo>
                      <a:lnTo>
                        <a:pt x="114245" y="229278"/>
                      </a:lnTo>
                      <a:cubicBezTo>
                        <a:pt x="110306" y="225339"/>
                        <a:pt x="106366" y="221399"/>
                        <a:pt x="102427" y="221399"/>
                      </a:cubicBezTo>
                      <a:lnTo>
                        <a:pt x="102427" y="221399"/>
                      </a:lnTo>
                      <a:cubicBezTo>
                        <a:pt x="102427" y="221399"/>
                        <a:pt x="98487" y="217460"/>
                        <a:pt x="98487" y="217460"/>
                      </a:cubicBezTo>
                      <a:cubicBezTo>
                        <a:pt x="98487" y="217460"/>
                        <a:pt x="98487" y="217460"/>
                        <a:pt x="98487" y="217460"/>
                      </a:cubicBezTo>
                      <a:cubicBezTo>
                        <a:pt x="98487" y="217460"/>
                        <a:pt x="94548" y="213520"/>
                        <a:pt x="94548" y="213520"/>
                      </a:cubicBezTo>
                      <a:cubicBezTo>
                        <a:pt x="94548" y="213520"/>
                        <a:pt x="94548" y="213520"/>
                        <a:pt x="94548" y="213520"/>
                      </a:cubicBezTo>
                      <a:cubicBezTo>
                        <a:pt x="94548" y="213520"/>
                        <a:pt x="90608" y="209581"/>
                        <a:pt x="90608" y="209581"/>
                      </a:cubicBezTo>
                      <a:cubicBezTo>
                        <a:pt x="90608" y="209581"/>
                        <a:pt x="90608" y="209581"/>
                        <a:pt x="90608" y="209581"/>
                      </a:cubicBezTo>
                      <a:cubicBezTo>
                        <a:pt x="90608" y="209581"/>
                        <a:pt x="86669" y="205641"/>
                        <a:pt x="86669" y="205641"/>
                      </a:cubicBezTo>
                      <a:cubicBezTo>
                        <a:pt x="86669" y="205641"/>
                        <a:pt x="86669" y="205641"/>
                        <a:pt x="86669" y="205641"/>
                      </a:cubicBezTo>
                      <a:cubicBezTo>
                        <a:pt x="86669" y="205641"/>
                        <a:pt x="82729" y="201702"/>
                        <a:pt x="82729" y="201702"/>
                      </a:cubicBezTo>
                      <a:cubicBezTo>
                        <a:pt x="82729" y="201702"/>
                        <a:pt x="82729" y="201702"/>
                        <a:pt x="82729" y="201702"/>
                      </a:cubicBezTo>
                      <a:cubicBezTo>
                        <a:pt x="82729" y="201702"/>
                        <a:pt x="78790" y="197762"/>
                        <a:pt x="78790" y="197762"/>
                      </a:cubicBezTo>
                      <a:cubicBezTo>
                        <a:pt x="78790" y="197762"/>
                        <a:pt x="78790" y="197762"/>
                        <a:pt x="78790" y="197762"/>
                      </a:cubicBezTo>
                      <a:cubicBezTo>
                        <a:pt x="78790" y="197762"/>
                        <a:pt x="74850" y="193823"/>
                        <a:pt x="74850" y="189883"/>
                      </a:cubicBezTo>
                      <a:cubicBezTo>
                        <a:pt x="74850" y="189883"/>
                        <a:pt x="74850" y="189883"/>
                        <a:pt x="74850" y="189883"/>
                      </a:cubicBezTo>
                      <a:cubicBezTo>
                        <a:pt x="74850" y="185944"/>
                        <a:pt x="70911" y="185944"/>
                        <a:pt x="70911" y="182004"/>
                      </a:cubicBezTo>
                      <a:cubicBezTo>
                        <a:pt x="70911" y="178065"/>
                        <a:pt x="66971" y="178065"/>
                        <a:pt x="66971" y="174125"/>
                      </a:cubicBezTo>
                      <a:cubicBezTo>
                        <a:pt x="66971" y="174125"/>
                        <a:pt x="66971" y="174125"/>
                        <a:pt x="66971" y="170186"/>
                      </a:cubicBezTo>
                      <a:cubicBezTo>
                        <a:pt x="66971" y="170186"/>
                        <a:pt x="63032" y="166246"/>
                        <a:pt x="63032" y="166246"/>
                      </a:cubicBezTo>
                      <a:cubicBezTo>
                        <a:pt x="63032" y="166246"/>
                        <a:pt x="63032" y="166246"/>
                        <a:pt x="59092" y="162307"/>
                      </a:cubicBezTo>
                      <a:cubicBezTo>
                        <a:pt x="59092" y="162307"/>
                        <a:pt x="55153" y="158367"/>
                        <a:pt x="55153" y="158367"/>
                      </a:cubicBezTo>
                      <a:cubicBezTo>
                        <a:pt x="55153" y="158367"/>
                        <a:pt x="55153" y="154428"/>
                        <a:pt x="51213" y="154428"/>
                      </a:cubicBezTo>
                      <a:cubicBezTo>
                        <a:pt x="51213" y="154428"/>
                        <a:pt x="51213" y="150488"/>
                        <a:pt x="47274" y="150488"/>
                      </a:cubicBezTo>
                      <a:cubicBezTo>
                        <a:pt x="47274" y="150488"/>
                        <a:pt x="47274" y="146549"/>
                        <a:pt x="43334" y="146549"/>
                      </a:cubicBezTo>
                      <a:cubicBezTo>
                        <a:pt x="43334" y="146549"/>
                        <a:pt x="43334" y="142609"/>
                        <a:pt x="39395" y="142609"/>
                      </a:cubicBezTo>
                      <a:cubicBezTo>
                        <a:pt x="39395" y="142609"/>
                        <a:pt x="39395" y="138670"/>
                        <a:pt x="35455" y="138670"/>
                      </a:cubicBezTo>
                      <a:cubicBezTo>
                        <a:pt x="35455" y="138670"/>
                        <a:pt x="35455" y="134730"/>
                        <a:pt x="31516" y="134730"/>
                      </a:cubicBezTo>
                      <a:cubicBezTo>
                        <a:pt x="31516" y="134730"/>
                        <a:pt x="31516" y="130791"/>
                        <a:pt x="27576" y="130791"/>
                      </a:cubicBezTo>
                      <a:cubicBezTo>
                        <a:pt x="27576" y="130791"/>
                        <a:pt x="27576" y="126851"/>
                        <a:pt x="23637" y="126851"/>
                      </a:cubicBezTo>
                      <a:cubicBezTo>
                        <a:pt x="23637" y="126851"/>
                        <a:pt x="23637" y="122912"/>
                        <a:pt x="19697" y="122912"/>
                      </a:cubicBezTo>
                      <a:cubicBezTo>
                        <a:pt x="19697" y="122912"/>
                        <a:pt x="19697" y="118972"/>
                        <a:pt x="19697" y="118972"/>
                      </a:cubicBezTo>
                      <a:cubicBezTo>
                        <a:pt x="19697" y="118972"/>
                        <a:pt x="19697" y="115033"/>
                        <a:pt x="15758" y="115033"/>
                      </a:cubicBezTo>
                      <a:cubicBezTo>
                        <a:pt x="15758" y="115033"/>
                        <a:pt x="15758" y="111093"/>
                        <a:pt x="15758" y="111093"/>
                      </a:cubicBezTo>
                      <a:cubicBezTo>
                        <a:pt x="15758" y="111093"/>
                        <a:pt x="15758" y="107154"/>
                        <a:pt x="11818" y="107154"/>
                      </a:cubicBezTo>
                      <a:cubicBezTo>
                        <a:pt x="11818" y="107154"/>
                        <a:pt x="11818" y="107154"/>
                        <a:pt x="11818" y="103215"/>
                      </a:cubicBezTo>
                      <a:cubicBezTo>
                        <a:pt x="11818" y="103215"/>
                        <a:pt x="11818" y="99275"/>
                        <a:pt x="7879" y="99275"/>
                      </a:cubicBezTo>
                      <a:cubicBezTo>
                        <a:pt x="7879" y="99275"/>
                        <a:pt x="7879" y="99275"/>
                        <a:pt x="7879" y="95336"/>
                      </a:cubicBezTo>
                      <a:cubicBezTo>
                        <a:pt x="7879" y="95336"/>
                        <a:pt x="7879" y="91396"/>
                        <a:pt x="3939" y="91396"/>
                      </a:cubicBezTo>
                      <a:cubicBezTo>
                        <a:pt x="3939" y="91396"/>
                        <a:pt x="3939" y="91396"/>
                        <a:pt x="3939" y="87457"/>
                      </a:cubicBezTo>
                      <a:cubicBezTo>
                        <a:pt x="3939" y="87457"/>
                        <a:pt x="3939" y="83517"/>
                        <a:pt x="0" y="83517"/>
                      </a:cubicBezTo>
                      <a:cubicBezTo>
                        <a:pt x="0" y="83517"/>
                        <a:pt x="0" y="83517"/>
                        <a:pt x="0" y="79578"/>
                      </a:cubicBezTo>
                      <a:cubicBezTo>
                        <a:pt x="0" y="79578"/>
                        <a:pt x="0" y="75638"/>
                        <a:pt x="0" y="75638"/>
                      </a:cubicBezTo>
                      <a:cubicBezTo>
                        <a:pt x="0" y="75638"/>
                        <a:pt x="0" y="75638"/>
                        <a:pt x="0" y="75638"/>
                      </a:cubicBezTo>
                      <a:cubicBezTo>
                        <a:pt x="0" y="75638"/>
                        <a:pt x="0" y="71699"/>
                        <a:pt x="0" y="71699"/>
                      </a:cubicBezTo>
                      <a:cubicBezTo>
                        <a:pt x="0" y="71699"/>
                        <a:pt x="0" y="71699"/>
                        <a:pt x="0" y="71699"/>
                      </a:cubicBezTo>
                      <a:cubicBezTo>
                        <a:pt x="0" y="71699"/>
                        <a:pt x="0" y="67759"/>
                        <a:pt x="0" y="67759"/>
                      </a:cubicBezTo>
                      <a:cubicBezTo>
                        <a:pt x="0" y="67759"/>
                        <a:pt x="0" y="67759"/>
                        <a:pt x="0" y="67759"/>
                      </a:cubicBezTo>
                      <a:cubicBezTo>
                        <a:pt x="0" y="67759"/>
                        <a:pt x="0" y="63820"/>
                        <a:pt x="0" y="63820"/>
                      </a:cubicBezTo>
                      <a:cubicBezTo>
                        <a:pt x="0" y="63820"/>
                        <a:pt x="0" y="63820"/>
                        <a:pt x="0" y="63820"/>
                      </a:cubicBezTo>
                      <a:cubicBezTo>
                        <a:pt x="0" y="63820"/>
                        <a:pt x="0" y="59880"/>
                        <a:pt x="0" y="59880"/>
                      </a:cubicBezTo>
                      <a:cubicBezTo>
                        <a:pt x="0" y="59880"/>
                        <a:pt x="0" y="59880"/>
                        <a:pt x="0" y="59880"/>
                      </a:cubicBezTo>
                      <a:cubicBezTo>
                        <a:pt x="0" y="59880"/>
                        <a:pt x="0" y="55941"/>
                        <a:pt x="0" y="55941"/>
                      </a:cubicBezTo>
                      <a:cubicBezTo>
                        <a:pt x="0" y="55941"/>
                        <a:pt x="0" y="55941"/>
                        <a:pt x="0" y="55941"/>
                      </a:cubicBezTo>
                      <a:cubicBezTo>
                        <a:pt x="0" y="55941"/>
                        <a:pt x="0" y="52001"/>
                        <a:pt x="0" y="52001"/>
                      </a:cubicBezTo>
                      <a:cubicBezTo>
                        <a:pt x="0" y="52001"/>
                        <a:pt x="0" y="52001"/>
                        <a:pt x="0" y="52001"/>
                      </a:cubicBezTo>
                      <a:cubicBezTo>
                        <a:pt x="0" y="52001"/>
                        <a:pt x="0" y="48062"/>
                        <a:pt x="0" y="48062"/>
                      </a:cubicBezTo>
                      <a:cubicBezTo>
                        <a:pt x="0" y="48062"/>
                        <a:pt x="0" y="48062"/>
                        <a:pt x="0" y="48062"/>
                      </a:cubicBezTo>
                      <a:cubicBezTo>
                        <a:pt x="0" y="48062"/>
                        <a:pt x="0" y="44122"/>
                        <a:pt x="0" y="44122"/>
                      </a:cubicBezTo>
                      <a:cubicBezTo>
                        <a:pt x="0" y="44122"/>
                        <a:pt x="0" y="44122"/>
                        <a:pt x="0" y="44122"/>
                      </a:cubicBezTo>
                      <a:cubicBezTo>
                        <a:pt x="0" y="44122"/>
                        <a:pt x="0" y="40183"/>
                        <a:pt x="0" y="40183"/>
                      </a:cubicBezTo>
                      <a:lnTo>
                        <a:pt x="0" y="40183"/>
                      </a:lnTo>
                      <a:cubicBezTo>
                        <a:pt x="0" y="40183"/>
                        <a:pt x="0" y="36243"/>
                        <a:pt x="0" y="36243"/>
                      </a:cubicBezTo>
                      <a:lnTo>
                        <a:pt x="0" y="36243"/>
                      </a:lnTo>
                      <a:cubicBezTo>
                        <a:pt x="0" y="36243"/>
                        <a:pt x="0" y="32304"/>
                        <a:pt x="0" y="32304"/>
                      </a:cubicBezTo>
                      <a:lnTo>
                        <a:pt x="0" y="32304"/>
                      </a:lnTo>
                      <a:cubicBezTo>
                        <a:pt x="0" y="32304"/>
                        <a:pt x="0" y="28364"/>
                        <a:pt x="0" y="28364"/>
                      </a:cubicBezTo>
                      <a:lnTo>
                        <a:pt x="0" y="28364"/>
                      </a:lnTo>
                      <a:cubicBezTo>
                        <a:pt x="0" y="28364"/>
                        <a:pt x="0" y="24425"/>
                        <a:pt x="0" y="24425"/>
                      </a:cubicBezTo>
                      <a:lnTo>
                        <a:pt x="0" y="24425"/>
                      </a:lnTo>
                      <a:cubicBezTo>
                        <a:pt x="0" y="24425"/>
                        <a:pt x="0" y="20485"/>
                        <a:pt x="0" y="20485"/>
                      </a:cubicBezTo>
                      <a:lnTo>
                        <a:pt x="0" y="20485"/>
                      </a:lnTo>
                      <a:cubicBezTo>
                        <a:pt x="0" y="20485"/>
                        <a:pt x="0" y="16546"/>
                        <a:pt x="0" y="16546"/>
                      </a:cubicBezTo>
                      <a:lnTo>
                        <a:pt x="0" y="16546"/>
                      </a:lnTo>
                      <a:cubicBezTo>
                        <a:pt x="0" y="16546"/>
                        <a:pt x="0" y="12606"/>
                        <a:pt x="0" y="12606"/>
                      </a:cubicBezTo>
                      <a:lnTo>
                        <a:pt x="0" y="12606"/>
                      </a:lnTo>
                      <a:cubicBezTo>
                        <a:pt x="0" y="12606"/>
                        <a:pt x="0" y="12606"/>
                        <a:pt x="0" y="8667"/>
                      </a:cubicBezTo>
                      <a:lnTo>
                        <a:pt x="0" y="8667"/>
                      </a:lnTo>
                      <a:cubicBezTo>
                        <a:pt x="0" y="8667"/>
                        <a:pt x="0" y="8667"/>
                        <a:pt x="3939" y="4728"/>
                      </a:cubicBezTo>
                      <a:cubicBezTo>
                        <a:pt x="3939" y="4728"/>
                        <a:pt x="3939" y="4728"/>
                        <a:pt x="3939" y="4728"/>
                      </a:cubicBezTo>
                      <a:cubicBezTo>
                        <a:pt x="31516" y="-14970"/>
                        <a:pt x="102427" y="28364"/>
                        <a:pt x="161519" y="107154"/>
                      </a:cubicBezTo>
                      <a:cubicBezTo>
                        <a:pt x="224551" y="182004"/>
                        <a:pt x="252127" y="264733"/>
                        <a:pt x="224551" y="284431"/>
                      </a:cubicBezTo>
                      <a:cubicBezTo>
                        <a:pt x="224551" y="284431"/>
                        <a:pt x="220611" y="288370"/>
                        <a:pt x="220611" y="288370"/>
                      </a:cubicBezTo>
                      <a:cubicBezTo>
                        <a:pt x="212732" y="292310"/>
                        <a:pt x="204853" y="292310"/>
                        <a:pt x="193035" y="288370"/>
                      </a:cubicBezTo>
                      <a:lnTo>
                        <a:pt x="193035" y="288370"/>
                      </a:lnTo>
                      <a:cubicBezTo>
                        <a:pt x="193035" y="288370"/>
                        <a:pt x="189095" y="288370"/>
                        <a:pt x="189095" y="288370"/>
                      </a:cubicBezTo>
                      <a:lnTo>
                        <a:pt x="189095" y="288370"/>
                      </a:lnTo>
                      <a:cubicBezTo>
                        <a:pt x="165458" y="272612"/>
                        <a:pt x="165458" y="272612"/>
                        <a:pt x="165458" y="272612"/>
                      </a:cubicBezTo>
                      <a:lnTo>
                        <a:pt x="165458" y="272612"/>
                      </a:lnTo>
                      <a:lnTo>
                        <a:pt x="165458" y="272612"/>
                      </a:lnTo>
                      <a:close/>
                    </a:path>
                  </a:pathLst>
                </a:custGeom>
                <a:solidFill>
                  <a:srgbClr val="00657F"/>
                </a:solidFill>
                <a:ln w="39379" cap="flat">
                  <a:noFill/>
                  <a:prstDash val="solid"/>
                  <a:miter/>
                </a:ln>
              </p:spPr>
              <p:txBody>
                <a:bodyPr rtlCol="0" anchor="ctr"/>
                <a:lstStyle/>
                <a:p>
                  <a:endParaRPr lang="en-US"/>
                </a:p>
              </p:txBody>
            </p:sp>
            <p:sp>
              <p:nvSpPr>
                <p:cNvPr id="3874" name="Freeform: Shape 3873">
                  <a:extLst>
                    <a:ext uri="{FF2B5EF4-FFF2-40B4-BE49-F238E27FC236}">
                      <a16:creationId xmlns:a16="http://schemas.microsoft.com/office/drawing/2014/main" xmlns="" id="{C73C73FE-B250-4842-9E4C-3819E6DA5C61}"/>
                    </a:ext>
                  </a:extLst>
                </p:cNvPr>
                <p:cNvSpPr/>
                <p:nvPr/>
              </p:nvSpPr>
              <p:spPr>
                <a:xfrm>
                  <a:off x="12840988" y="2418892"/>
                  <a:ext cx="191543" cy="258322"/>
                </a:xfrm>
                <a:custGeom>
                  <a:avLst/>
                  <a:gdLst>
                    <a:gd name="connsiteX0" fmla="*/ 114245 w 191543"/>
                    <a:gd name="connsiteY0" fmla="*/ 255368 h 258322"/>
                    <a:gd name="connsiteX1" fmla="*/ 114245 w 191543"/>
                    <a:gd name="connsiteY1" fmla="*/ 255368 h 258322"/>
                    <a:gd name="connsiteX2" fmla="*/ 114245 w 191543"/>
                    <a:gd name="connsiteY2" fmla="*/ 255368 h 258322"/>
                    <a:gd name="connsiteX3" fmla="*/ 90608 w 191543"/>
                    <a:gd name="connsiteY3" fmla="*/ 239610 h 258322"/>
                    <a:gd name="connsiteX4" fmla="*/ 90608 w 191543"/>
                    <a:gd name="connsiteY4" fmla="*/ 239610 h 258322"/>
                    <a:gd name="connsiteX5" fmla="*/ 86669 w 191543"/>
                    <a:gd name="connsiteY5" fmla="*/ 235671 h 258322"/>
                    <a:gd name="connsiteX6" fmla="*/ 86669 w 191543"/>
                    <a:gd name="connsiteY6" fmla="*/ 235671 h 258322"/>
                    <a:gd name="connsiteX7" fmla="*/ 82729 w 191543"/>
                    <a:gd name="connsiteY7" fmla="*/ 231731 h 258322"/>
                    <a:gd name="connsiteX8" fmla="*/ 82729 w 191543"/>
                    <a:gd name="connsiteY8" fmla="*/ 231731 h 258322"/>
                    <a:gd name="connsiteX9" fmla="*/ 78790 w 191543"/>
                    <a:gd name="connsiteY9" fmla="*/ 227791 h 258322"/>
                    <a:gd name="connsiteX10" fmla="*/ 78790 w 191543"/>
                    <a:gd name="connsiteY10" fmla="*/ 227791 h 258322"/>
                    <a:gd name="connsiteX11" fmla="*/ 74850 w 191543"/>
                    <a:gd name="connsiteY11" fmla="*/ 223852 h 258322"/>
                    <a:gd name="connsiteX12" fmla="*/ 74850 w 191543"/>
                    <a:gd name="connsiteY12" fmla="*/ 223852 h 258322"/>
                    <a:gd name="connsiteX13" fmla="*/ 70911 w 191543"/>
                    <a:gd name="connsiteY13" fmla="*/ 219913 h 258322"/>
                    <a:gd name="connsiteX14" fmla="*/ 70911 w 191543"/>
                    <a:gd name="connsiteY14" fmla="*/ 219913 h 258322"/>
                    <a:gd name="connsiteX15" fmla="*/ 66971 w 191543"/>
                    <a:gd name="connsiteY15" fmla="*/ 215973 h 258322"/>
                    <a:gd name="connsiteX16" fmla="*/ 66971 w 191543"/>
                    <a:gd name="connsiteY16" fmla="*/ 215973 h 258322"/>
                    <a:gd name="connsiteX17" fmla="*/ 59092 w 191543"/>
                    <a:gd name="connsiteY17" fmla="*/ 208094 h 258322"/>
                    <a:gd name="connsiteX18" fmla="*/ 59092 w 191543"/>
                    <a:gd name="connsiteY18" fmla="*/ 208094 h 258322"/>
                    <a:gd name="connsiteX19" fmla="*/ 55153 w 191543"/>
                    <a:gd name="connsiteY19" fmla="*/ 204155 h 258322"/>
                    <a:gd name="connsiteX20" fmla="*/ 55153 w 191543"/>
                    <a:gd name="connsiteY20" fmla="*/ 204155 h 258322"/>
                    <a:gd name="connsiteX21" fmla="*/ 51213 w 191543"/>
                    <a:gd name="connsiteY21" fmla="*/ 200215 h 258322"/>
                    <a:gd name="connsiteX22" fmla="*/ 51213 w 191543"/>
                    <a:gd name="connsiteY22" fmla="*/ 200215 h 258322"/>
                    <a:gd name="connsiteX23" fmla="*/ 47274 w 191543"/>
                    <a:gd name="connsiteY23" fmla="*/ 196276 h 258322"/>
                    <a:gd name="connsiteX24" fmla="*/ 47274 w 191543"/>
                    <a:gd name="connsiteY24" fmla="*/ 196276 h 258322"/>
                    <a:gd name="connsiteX25" fmla="*/ 43334 w 191543"/>
                    <a:gd name="connsiteY25" fmla="*/ 192336 h 258322"/>
                    <a:gd name="connsiteX26" fmla="*/ 43334 w 191543"/>
                    <a:gd name="connsiteY26" fmla="*/ 192336 h 258322"/>
                    <a:gd name="connsiteX27" fmla="*/ 39395 w 191543"/>
                    <a:gd name="connsiteY27" fmla="*/ 188397 h 258322"/>
                    <a:gd name="connsiteX28" fmla="*/ 39395 w 191543"/>
                    <a:gd name="connsiteY28" fmla="*/ 188397 h 258322"/>
                    <a:gd name="connsiteX29" fmla="*/ 35455 w 191543"/>
                    <a:gd name="connsiteY29" fmla="*/ 184457 h 258322"/>
                    <a:gd name="connsiteX30" fmla="*/ 35455 w 191543"/>
                    <a:gd name="connsiteY30" fmla="*/ 184457 h 258322"/>
                    <a:gd name="connsiteX31" fmla="*/ 31516 w 191543"/>
                    <a:gd name="connsiteY31" fmla="*/ 180518 h 258322"/>
                    <a:gd name="connsiteX32" fmla="*/ 31516 w 191543"/>
                    <a:gd name="connsiteY32" fmla="*/ 180518 h 258322"/>
                    <a:gd name="connsiteX33" fmla="*/ 27576 w 191543"/>
                    <a:gd name="connsiteY33" fmla="*/ 176578 h 258322"/>
                    <a:gd name="connsiteX34" fmla="*/ 23637 w 191543"/>
                    <a:gd name="connsiteY34" fmla="*/ 168699 h 258322"/>
                    <a:gd name="connsiteX35" fmla="*/ 23637 w 191543"/>
                    <a:gd name="connsiteY35" fmla="*/ 164760 h 258322"/>
                    <a:gd name="connsiteX36" fmla="*/ 19697 w 191543"/>
                    <a:gd name="connsiteY36" fmla="*/ 160820 h 258322"/>
                    <a:gd name="connsiteX37" fmla="*/ 19697 w 191543"/>
                    <a:gd name="connsiteY37" fmla="*/ 156881 h 258322"/>
                    <a:gd name="connsiteX38" fmla="*/ 15758 w 191543"/>
                    <a:gd name="connsiteY38" fmla="*/ 152942 h 258322"/>
                    <a:gd name="connsiteX39" fmla="*/ 15758 w 191543"/>
                    <a:gd name="connsiteY39" fmla="*/ 149002 h 258322"/>
                    <a:gd name="connsiteX40" fmla="*/ 11818 w 191543"/>
                    <a:gd name="connsiteY40" fmla="*/ 145062 h 258322"/>
                    <a:gd name="connsiteX41" fmla="*/ 11818 w 191543"/>
                    <a:gd name="connsiteY41" fmla="*/ 141123 h 258322"/>
                    <a:gd name="connsiteX42" fmla="*/ 7879 w 191543"/>
                    <a:gd name="connsiteY42" fmla="*/ 137184 h 258322"/>
                    <a:gd name="connsiteX43" fmla="*/ 7879 w 191543"/>
                    <a:gd name="connsiteY43" fmla="*/ 133244 h 258322"/>
                    <a:gd name="connsiteX44" fmla="*/ 3939 w 191543"/>
                    <a:gd name="connsiteY44" fmla="*/ 129304 h 258322"/>
                    <a:gd name="connsiteX45" fmla="*/ 3939 w 191543"/>
                    <a:gd name="connsiteY45" fmla="*/ 125365 h 258322"/>
                    <a:gd name="connsiteX46" fmla="*/ 3939 w 191543"/>
                    <a:gd name="connsiteY46" fmla="*/ 121426 h 258322"/>
                    <a:gd name="connsiteX47" fmla="*/ 0 w 191543"/>
                    <a:gd name="connsiteY47" fmla="*/ 117486 h 258322"/>
                    <a:gd name="connsiteX48" fmla="*/ 0 w 191543"/>
                    <a:gd name="connsiteY48" fmla="*/ 113547 h 258322"/>
                    <a:gd name="connsiteX49" fmla="*/ 0 w 191543"/>
                    <a:gd name="connsiteY49" fmla="*/ 109607 h 258322"/>
                    <a:gd name="connsiteX50" fmla="*/ 0 w 191543"/>
                    <a:gd name="connsiteY50" fmla="*/ 105668 h 258322"/>
                    <a:gd name="connsiteX51" fmla="*/ 0 w 191543"/>
                    <a:gd name="connsiteY51" fmla="*/ 101728 h 258322"/>
                    <a:gd name="connsiteX52" fmla="*/ 0 w 191543"/>
                    <a:gd name="connsiteY52" fmla="*/ 97789 h 258322"/>
                    <a:gd name="connsiteX53" fmla="*/ 0 w 191543"/>
                    <a:gd name="connsiteY53" fmla="*/ 93849 h 258322"/>
                    <a:gd name="connsiteX54" fmla="*/ 0 w 191543"/>
                    <a:gd name="connsiteY54" fmla="*/ 89910 h 258322"/>
                    <a:gd name="connsiteX55" fmla="*/ 0 w 191543"/>
                    <a:gd name="connsiteY55" fmla="*/ 85970 h 258322"/>
                    <a:gd name="connsiteX56" fmla="*/ 0 w 191543"/>
                    <a:gd name="connsiteY56" fmla="*/ 82031 h 258322"/>
                    <a:gd name="connsiteX57" fmla="*/ 0 w 191543"/>
                    <a:gd name="connsiteY57" fmla="*/ 78091 h 258322"/>
                    <a:gd name="connsiteX58" fmla="*/ 0 w 191543"/>
                    <a:gd name="connsiteY58" fmla="*/ 74152 h 258322"/>
                    <a:gd name="connsiteX59" fmla="*/ 0 w 191543"/>
                    <a:gd name="connsiteY59" fmla="*/ 70212 h 258322"/>
                    <a:gd name="connsiteX60" fmla="*/ 0 w 191543"/>
                    <a:gd name="connsiteY60" fmla="*/ 70212 h 258322"/>
                    <a:gd name="connsiteX61" fmla="*/ 0 w 191543"/>
                    <a:gd name="connsiteY61" fmla="*/ 66273 h 258322"/>
                    <a:gd name="connsiteX62" fmla="*/ 0 w 191543"/>
                    <a:gd name="connsiteY62" fmla="*/ 66273 h 258322"/>
                    <a:gd name="connsiteX63" fmla="*/ 0 w 191543"/>
                    <a:gd name="connsiteY63" fmla="*/ 62333 h 258322"/>
                    <a:gd name="connsiteX64" fmla="*/ 0 w 191543"/>
                    <a:gd name="connsiteY64" fmla="*/ 62333 h 258322"/>
                    <a:gd name="connsiteX65" fmla="*/ 0 w 191543"/>
                    <a:gd name="connsiteY65" fmla="*/ 58394 h 258322"/>
                    <a:gd name="connsiteX66" fmla="*/ 0 w 191543"/>
                    <a:gd name="connsiteY66" fmla="*/ 58394 h 258322"/>
                    <a:gd name="connsiteX67" fmla="*/ 0 w 191543"/>
                    <a:gd name="connsiteY67" fmla="*/ 54454 h 258322"/>
                    <a:gd name="connsiteX68" fmla="*/ 0 w 191543"/>
                    <a:gd name="connsiteY68" fmla="*/ 54454 h 258322"/>
                    <a:gd name="connsiteX69" fmla="*/ 0 w 191543"/>
                    <a:gd name="connsiteY69" fmla="*/ 50515 h 258322"/>
                    <a:gd name="connsiteX70" fmla="*/ 0 w 191543"/>
                    <a:gd name="connsiteY70" fmla="*/ 50515 h 258322"/>
                    <a:gd name="connsiteX71" fmla="*/ 0 w 191543"/>
                    <a:gd name="connsiteY71" fmla="*/ 46575 h 258322"/>
                    <a:gd name="connsiteX72" fmla="*/ 0 w 191543"/>
                    <a:gd name="connsiteY72" fmla="*/ 46575 h 258322"/>
                    <a:gd name="connsiteX73" fmla="*/ 0 w 191543"/>
                    <a:gd name="connsiteY73" fmla="*/ 42636 h 258322"/>
                    <a:gd name="connsiteX74" fmla="*/ 0 w 191543"/>
                    <a:gd name="connsiteY74" fmla="*/ 42636 h 258322"/>
                    <a:gd name="connsiteX75" fmla="*/ 0 w 191543"/>
                    <a:gd name="connsiteY75" fmla="*/ 38697 h 258322"/>
                    <a:gd name="connsiteX76" fmla="*/ 0 w 191543"/>
                    <a:gd name="connsiteY76" fmla="*/ 38697 h 258322"/>
                    <a:gd name="connsiteX77" fmla="*/ 0 w 191543"/>
                    <a:gd name="connsiteY77" fmla="*/ 34757 h 258322"/>
                    <a:gd name="connsiteX78" fmla="*/ 0 w 191543"/>
                    <a:gd name="connsiteY78" fmla="*/ 34757 h 258322"/>
                    <a:gd name="connsiteX79" fmla="*/ 0 w 191543"/>
                    <a:gd name="connsiteY79" fmla="*/ 30818 h 258322"/>
                    <a:gd name="connsiteX80" fmla="*/ 0 w 191543"/>
                    <a:gd name="connsiteY80" fmla="*/ 30818 h 258322"/>
                    <a:gd name="connsiteX81" fmla="*/ 0 w 191543"/>
                    <a:gd name="connsiteY81" fmla="*/ 26878 h 258322"/>
                    <a:gd name="connsiteX82" fmla="*/ 0 w 191543"/>
                    <a:gd name="connsiteY82" fmla="*/ 26878 h 258322"/>
                    <a:gd name="connsiteX83" fmla="*/ 0 w 191543"/>
                    <a:gd name="connsiteY83" fmla="*/ 22939 h 258322"/>
                    <a:gd name="connsiteX84" fmla="*/ 0 w 191543"/>
                    <a:gd name="connsiteY84" fmla="*/ 22939 h 258322"/>
                    <a:gd name="connsiteX85" fmla="*/ 0 w 191543"/>
                    <a:gd name="connsiteY85" fmla="*/ 18999 h 258322"/>
                    <a:gd name="connsiteX86" fmla="*/ 0 w 191543"/>
                    <a:gd name="connsiteY86" fmla="*/ 18999 h 258322"/>
                    <a:gd name="connsiteX87" fmla="*/ 0 w 191543"/>
                    <a:gd name="connsiteY87" fmla="*/ 15060 h 258322"/>
                    <a:gd name="connsiteX88" fmla="*/ 0 w 191543"/>
                    <a:gd name="connsiteY88" fmla="*/ 15060 h 258322"/>
                    <a:gd name="connsiteX89" fmla="*/ 0 w 191543"/>
                    <a:gd name="connsiteY89" fmla="*/ 11120 h 258322"/>
                    <a:gd name="connsiteX90" fmla="*/ 0 w 191543"/>
                    <a:gd name="connsiteY90" fmla="*/ 11120 h 258322"/>
                    <a:gd name="connsiteX91" fmla="*/ 0 w 191543"/>
                    <a:gd name="connsiteY91" fmla="*/ 7181 h 258322"/>
                    <a:gd name="connsiteX92" fmla="*/ 0 w 191543"/>
                    <a:gd name="connsiteY92" fmla="*/ 7181 h 258322"/>
                    <a:gd name="connsiteX93" fmla="*/ 0 w 191543"/>
                    <a:gd name="connsiteY93" fmla="*/ 3241 h 258322"/>
                    <a:gd name="connsiteX94" fmla="*/ 0 w 191543"/>
                    <a:gd name="connsiteY94" fmla="*/ 3241 h 258322"/>
                    <a:gd name="connsiteX95" fmla="*/ 0 w 191543"/>
                    <a:gd name="connsiteY95" fmla="*/ 3241 h 258322"/>
                    <a:gd name="connsiteX96" fmla="*/ 0 w 191543"/>
                    <a:gd name="connsiteY96" fmla="*/ 3241 h 258322"/>
                    <a:gd name="connsiteX97" fmla="*/ 126063 w 191543"/>
                    <a:gd name="connsiteY97" fmla="*/ 97789 h 258322"/>
                    <a:gd name="connsiteX98" fmla="*/ 185156 w 191543"/>
                    <a:gd name="connsiteY98" fmla="*/ 251429 h 258322"/>
                    <a:gd name="connsiteX99" fmla="*/ 181216 w 191543"/>
                    <a:gd name="connsiteY99" fmla="*/ 255368 h 258322"/>
                    <a:gd name="connsiteX100" fmla="*/ 161519 w 191543"/>
                    <a:gd name="connsiteY100" fmla="*/ 255368 h 258322"/>
                    <a:gd name="connsiteX101" fmla="*/ 161519 w 191543"/>
                    <a:gd name="connsiteY101" fmla="*/ 255368 h 258322"/>
                    <a:gd name="connsiteX102" fmla="*/ 114245 w 191543"/>
                    <a:gd name="connsiteY102" fmla="*/ 255368 h 258322"/>
                    <a:gd name="connsiteX103" fmla="*/ 114245 w 191543"/>
                    <a:gd name="connsiteY103" fmla="*/ 255368 h 258322"/>
                    <a:gd name="connsiteX104" fmla="*/ 114245 w 191543"/>
                    <a:gd name="connsiteY104" fmla="*/ 255368 h 258322"/>
                    <a:gd name="connsiteX105" fmla="*/ 114245 w 191543"/>
                    <a:gd name="connsiteY105" fmla="*/ 255368 h 258322"/>
                    <a:gd name="connsiteX106" fmla="*/ 114245 w 191543"/>
                    <a:gd name="connsiteY106" fmla="*/ 255368 h 258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191543" h="258322">
                      <a:moveTo>
                        <a:pt x="114245" y="255368"/>
                      </a:moveTo>
                      <a:cubicBezTo>
                        <a:pt x="110306" y="255368"/>
                        <a:pt x="110306" y="255368"/>
                        <a:pt x="114245" y="255368"/>
                      </a:cubicBezTo>
                      <a:lnTo>
                        <a:pt x="114245" y="255368"/>
                      </a:lnTo>
                      <a:cubicBezTo>
                        <a:pt x="106366" y="251429"/>
                        <a:pt x="98487" y="243549"/>
                        <a:pt x="90608" y="239610"/>
                      </a:cubicBezTo>
                      <a:lnTo>
                        <a:pt x="90608" y="239610"/>
                      </a:lnTo>
                      <a:cubicBezTo>
                        <a:pt x="90608" y="239610"/>
                        <a:pt x="86669" y="235671"/>
                        <a:pt x="86669" y="235671"/>
                      </a:cubicBezTo>
                      <a:lnTo>
                        <a:pt x="86669" y="235671"/>
                      </a:lnTo>
                      <a:cubicBezTo>
                        <a:pt x="86669" y="235671"/>
                        <a:pt x="82729" y="231731"/>
                        <a:pt x="82729" y="231731"/>
                      </a:cubicBezTo>
                      <a:lnTo>
                        <a:pt x="82729" y="231731"/>
                      </a:lnTo>
                      <a:cubicBezTo>
                        <a:pt x="82729" y="231731"/>
                        <a:pt x="78790" y="227791"/>
                        <a:pt x="78790" y="227791"/>
                      </a:cubicBezTo>
                      <a:lnTo>
                        <a:pt x="78790" y="227791"/>
                      </a:lnTo>
                      <a:cubicBezTo>
                        <a:pt x="78790" y="227791"/>
                        <a:pt x="74850" y="223852"/>
                        <a:pt x="74850" y="223852"/>
                      </a:cubicBezTo>
                      <a:lnTo>
                        <a:pt x="74850" y="223852"/>
                      </a:lnTo>
                      <a:cubicBezTo>
                        <a:pt x="74850" y="223852"/>
                        <a:pt x="70911" y="219913"/>
                        <a:pt x="70911" y="219913"/>
                      </a:cubicBezTo>
                      <a:lnTo>
                        <a:pt x="70911" y="219913"/>
                      </a:lnTo>
                      <a:cubicBezTo>
                        <a:pt x="70911" y="219913"/>
                        <a:pt x="66971" y="215973"/>
                        <a:pt x="66971" y="215973"/>
                      </a:cubicBezTo>
                      <a:lnTo>
                        <a:pt x="66971" y="215973"/>
                      </a:lnTo>
                      <a:cubicBezTo>
                        <a:pt x="63032" y="212034"/>
                        <a:pt x="63032" y="208094"/>
                        <a:pt x="59092" y="208094"/>
                      </a:cubicBezTo>
                      <a:lnTo>
                        <a:pt x="59092" y="208094"/>
                      </a:lnTo>
                      <a:cubicBezTo>
                        <a:pt x="59092" y="208094"/>
                        <a:pt x="55153" y="204155"/>
                        <a:pt x="55153" y="204155"/>
                      </a:cubicBezTo>
                      <a:cubicBezTo>
                        <a:pt x="55153" y="204155"/>
                        <a:pt x="55153" y="204155"/>
                        <a:pt x="55153" y="204155"/>
                      </a:cubicBezTo>
                      <a:cubicBezTo>
                        <a:pt x="55153" y="204155"/>
                        <a:pt x="51213" y="200215"/>
                        <a:pt x="51213" y="200215"/>
                      </a:cubicBezTo>
                      <a:cubicBezTo>
                        <a:pt x="51213" y="200215"/>
                        <a:pt x="51213" y="200215"/>
                        <a:pt x="51213" y="200215"/>
                      </a:cubicBezTo>
                      <a:cubicBezTo>
                        <a:pt x="51213" y="200215"/>
                        <a:pt x="47274" y="196276"/>
                        <a:pt x="47274" y="196276"/>
                      </a:cubicBezTo>
                      <a:cubicBezTo>
                        <a:pt x="47274" y="196276"/>
                        <a:pt x="47274" y="196276"/>
                        <a:pt x="47274" y="196276"/>
                      </a:cubicBezTo>
                      <a:cubicBezTo>
                        <a:pt x="47274" y="196276"/>
                        <a:pt x="43334" y="192336"/>
                        <a:pt x="43334" y="192336"/>
                      </a:cubicBezTo>
                      <a:cubicBezTo>
                        <a:pt x="43334" y="192336"/>
                        <a:pt x="43334" y="192336"/>
                        <a:pt x="43334" y="192336"/>
                      </a:cubicBezTo>
                      <a:cubicBezTo>
                        <a:pt x="43334" y="192336"/>
                        <a:pt x="39395" y="188397"/>
                        <a:pt x="39395" y="188397"/>
                      </a:cubicBezTo>
                      <a:cubicBezTo>
                        <a:pt x="39395" y="188397"/>
                        <a:pt x="39395" y="188397"/>
                        <a:pt x="39395" y="188397"/>
                      </a:cubicBezTo>
                      <a:cubicBezTo>
                        <a:pt x="39395" y="188397"/>
                        <a:pt x="35455" y="184457"/>
                        <a:pt x="35455" y="184457"/>
                      </a:cubicBezTo>
                      <a:cubicBezTo>
                        <a:pt x="35455" y="184457"/>
                        <a:pt x="35455" y="184457"/>
                        <a:pt x="35455" y="184457"/>
                      </a:cubicBezTo>
                      <a:cubicBezTo>
                        <a:pt x="35455" y="184457"/>
                        <a:pt x="31516" y="180518"/>
                        <a:pt x="31516" y="180518"/>
                      </a:cubicBezTo>
                      <a:lnTo>
                        <a:pt x="31516" y="180518"/>
                      </a:lnTo>
                      <a:cubicBezTo>
                        <a:pt x="31516" y="176578"/>
                        <a:pt x="27576" y="176578"/>
                        <a:pt x="27576" y="176578"/>
                      </a:cubicBezTo>
                      <a:cubicBezTo>
                        <a:pt x="27576" y="172639"/>
                        <a:pt x="23637" y="172639"/>
                        <a:pt x="23637" y="168699"/>
                      </a:cubicBezTo>
                      <a:cubicBezTo>
                        <a:pt x="23637" y="168699"/>
                        <a:pt x="23637" y="168699"/>
                        <a:pt x="23637" y="164760"/>
                      </a:cubicBezTo>
                      <a:cubicBezTo>
                        <a:pt x="23637" y="164760"/>
                        <a:pt x="19697" y="160820"/>
                        <a:pt x="19697" y="160820"/>
                      </a:cubicBezTo>
                      <a:cubicBezTo>
                        <a:pt x="19697" y="160820"/>
                        <a:pt x="19697" y="160820"/>
                        <a:pt x="19697" y="156881"/>
                      </a:cubicBezTo>
                      <a:cubicBezTo>
                        <a:pt x="19697" y="156881"/>
                        <a:pt x="19697" y="152942"/>
                        <a:pt x="15758" y="152942"/>
                      </a:cubicBezTo>
                      <a:cubicBezTo>
                        <a:pt x="15758" y="152942"/>
                        <a:pt x="15758" y="152942"/>
                        <a:pt x="15758" y="149002"/>
                      </a:cubicBezTo>
                      <a:cubicBezTo>
                        <a:pt x="15758" y="149002"/>
                        <a:pt x="15758" y="145062"/>
                        <a:pt x="11818" y="145062"/>
                      </a:cubicBezTo>
                      <a:cubicBezTo>
                        <a:pt x="11818" y="145062"/>
                        <a:pt x="11818" y="145062"/>
                        <a:pt x="11818" y="141123"/>
                      </a:cubicBezTo>
                      <a:cubicBezTo>
                        <a:pt x="11818" y="141123"/>
                        <a:pt x="11818" y="137184"/>
                        <a:pt x="7879" y="137184"/>
                      </a:cubicBezTo>
                      <a:cubicBezTo>
                        <a:pt x="7879" y="137184"/>
                        <a:pt x="7879" y="133244"/>
                        <a:pt x="7879" y="133244"/>
                      </a:cubicBezTo>
                      <a:cubicBezTo>
                        <a:pt x="7879" y="133244"/>
                        <a:pt x="7879" y="129304"/>
                        <a:pt x="3939" y="129304"/>
                      </a:cubicBezTo>
                      <a:cubicBezTo>
                        <a:pt x="3939" y="129304"/>
                        <a:pt x="3939" y="125365"/>
                        <a:pt x="3939" y="125365"/>
                      </a:cubicBezTo>
                      <a:cubicBezTo>
                        <a:pt x="3939" y="125365"/>
                        <a:pt x="3939" y="121426"/>
                        <a:pt x="3939" y="121426"/>
                      </a:cubicBezTo>
                      <a:cubicBezTo>
                        <a:pt x="3939" y="121426"/>
                        <a:pt x="3939" y="117486"/>
                        <a:pt x="0" y="117486"/>
                      </a:cubicBezTo>
                      <a:cubicBezTo>
                        <a:pt x="0" y="117486"/>
                        <a:pt x="0" y="117486"/>
                        <a:pt x="0" y="113547"/>
                      </a:cubicBezTo>
                      <a:cubicBezTo>
                        <a:pt x="0" y="113547"/>
                        <a:pt x="0" y="109607"/>
                        <a:pt x="0" y="109607"/>
                      </a:cubicBezTo>
                      <a:cubicBezTo>
                        <a:pt x="0" y="109607"/>
                        <a:pt x="0" y="109607"/>
                        <a:pt x="0" y="105668"/>
                      </a:cubicBezTo>
                      <a:cubicBezTo>
                        <a:pt x="0" y="105668"/>
                        <a:pt x="0" y="101728"/>
                        <a:pt x="0" y="101728"/>
                      </a:cubicBezTo>
                      <a:cubicBezTo>
                        <a:pt x="0" y="101728"/>
                        <a:pt x="0" y="101728"/>
                        <a:pt x="0" y="97789"/>
                      </a:cubicBezTo>
                      <a:cubicBezTo>
                        <a:pt x="0" y="97789"/>
                        <a:pt x="0" y="93849"/>
                        <a:pt x="0" y="93849"/>
                      </a:cubicBezTo>
                      <a:cubicBezTo>
                        <a:pt x="0" y="93849"/>
                        <a:pt x="0" y="93849"/>
                        <a:pt x="0" y="89910"/>
                      </a:cubicBezTo>
                      <a:cubicBezTo>
                        <a:pt x="0" y="89910"/>
                        <a:pt x="0" y="85970"/>
                        <a:pt x="0" y="85970"/>
                      </a:cubicBezTo>
                      <a:cubicBezTo>
                        <a:pt x="0" y="85970"/>
                        <a:pt x="0" y="85970"/>
                        <a:pt x="0" y="82031"/>
                      </a:cubicBezTo>
                      <a:cubicBezTo>
                        <a:pt x="0" y="82031"/>
                        <a:pt x="0" y="78091"/>
                        <a:pt x="0" y="78091"/>
                      </a:cubicBezTo>
                      <a:cubicBezTo>
                        <a:pt x="0" y="78091"/>
                        <a:pt x="0" y="78091"/>
                        <a:pt x="0" y="74152"/>
                      </a:cubicBezTo>
                      <a:cubicBezTo>
                        <a:pt x="0" y="74152"/>
                        <a:pt x="0" y="70212"/>
                        <a:pt x="0" y="70212"/>
                      </a:cubicBezTo>
                      <a:cubicBezTo>
                        <a:pt x="0" y="70212"/>
                        <a:pt x="0" y="70212"/>
                        <a:pt x="0" y="70212"/>
                      </a:cubicBezTo>
                      <a:cubicBezTo>
                        <a:pt x="0" y="70212"/>
                        <a:pt x="0" y="66273"/>
                        <a:pt x="0" y="66273"/>
                      </a:cubicBezTo>
                      <a:cubicBezTo>
                        <a:pt x="0" y="66273"/>
                        <a:pt x="0" y="66273"/>
                        <a:pt x="0" y="66273"/>
                      </a:cubicBezTo>
                      <a:cubicBezTo>
                        <a:pt x="0" y="66273"/>
                        <a:pt x="0" y="62333"/>
                        <a:pt x="0" y="62333"/>
                      </a:cubicBezTo>
                      <a:cubicBezTo>
                        <a:pt x="0" y="62333"/>
                        <a:pt x="0" y="62333"/>
                        <a:pt x="0" y="62333"/>
                      </a:cubicBezTo>
                      <a:cubicBezTo>
                        <a:pt x="0" y="62333"/>
                        <a:pt x="0" y="58394"/>
                        <a:pt x="0" y="58394"/>
                      </a:cubicBezTo>
                      <a:cubicBezTo>
                        <a:pt x="0" y="58394"/>
                        <a:pt x="0" y="58394"/>
                        <a:pt x="0" y="58394"/>
                      </a:cubicBezTo>
                      <a:cubicBezTo>
                        <a:pt x="0" y="58394"/>
                        <a:pt x="0" y="54454"/>
                        <a:pt x="0" y="54454"/>
                      </a:cubicBezTo>
                      <a:cubicBezTo>
                        <a:pt x="0" y="54454"/>
                        <a:pt x="0" y="54454"/>
                        <a:pt x="0" y="54454"/>
                      </a:cubicBezTo>
                      <a:cubicBezTo>
                        <a:pt x="0" y="54454"/>
                        <a:pt x="0" y="50515"/>
                        <a:pt x="0" y="50515"/>
                      </a:cubicBezTo>
                      <a:cubicBezTo>
                        <a:pt x="0" y="50515"/>
                        <a:pt x="0" y="50515"/>
                        <a:pt x="0" y="50515"/>
                      </a:cubicBezTo>
                      <a:cubicBezTo>
                        <a:pt x="0" y="50515"/>
                        <a:pt x="0" y="46575"/>
                        <a:pt x="0" y="46575"/>
                      </a:cubicBezTo>
                      <a:cubicBezTo>
                        <a:pt x="0" y="46575"/>
                        <a:pt x="0" y="46575"/>
                        <a:pt x="0" y="46575"/>
                      </a:cubicBezTo>
                      <a:cubicBezTo>
                        <a:pt x="0" y="46575"/>
                        <a:pt x="0" y="42636"/>
                        <a:pt x="0" y="42636"/>
                      </a:cubicBezTo>
                      <a:cubicBezTo>
                        <a:pt x="0" y="42636"/>
                        <a:pt x="0" y="42636"/>
                        <a:pt x="0" y="42636"/>
                      </a:cubicBezTo>
                      <a:cubicBezTo>
                        <a:pt x="0" y="42636"/>
                        <a:pt x="0" y="38697"/>
                        <a:pt x="0" y="38697"/>
                      </a:cubicBezTo>
                      <a:lnTo>
                        <a:pt x="0" y="38697"/>
                      </a:lnTo>
                      <a:cubicBezTo>
                        <a:pt x="0" y="38697"/>
                        <a:pt x="0" y="34757"/>
                        <a:pt x="0" y="34757"/>
                      </a:cubicBezTo>
                      <a:lnTo>
                        <a:pt x="0" y="34757"/>
                      </a:lnTo>
                      <a:cubicBezTo>
                        <a:pt x="0" y="34757"/>
                        <a:pt x="0" y="30818"/>
                        <a:pt x="0" y="30818"/>
                      </a:cubicBezTo>
                      <a:lnTo>
                        <a:pt x="0" y="30818"/>
                      </a:lnTo>
                      <a:cubicBezTo>
                        <a:pt x="0" y="30818"/>
                        <a:pt x="0" y="26878"/>
                        <a:pt x="0" y="26878"/>
                      </a:cubicBezTo>
                      <a:lnTo>
                        <a:pt x="0" y="26878"/>
                      </a:lnTo>
                      <a:cubicBezTo>
                        <a:pt x="0" y="26878"/>
                        <a:pt x="0" y="22939"/>
                        <a:pt x="0" y="22939"/>
                      </a:cubicBezTo>
                      <a:lnTo>
                        <a:pt x="0" y="22939"/>
                      </a:lnTo>
                      <a:cubicBezTo>
                        <a:pt x="0" y="22939"/>
                        <a:pt x="0" y="18999"/>
                        <a:pt x="0" y="18999"/>
                      </a:cubicBezTo>
                      <a:lnTo>
                        <a:pt x="0" y="18999"/>
                      </a:lnTo>
                      <a:cubicBezTo>
                        <a:pt x="0" y="18999"/>
                        <a:pt x="0" y="18999"/>
                        <a:pt x="0" y="15060"/>
                      </a:cubicBezTo>
                      <a:lnTo>
                        <a:pt x="0" y="15060"/>
                      </a:lnTo>
                      <a:cubicBezTo>
                        <a:pt x="0" y="15060"/>
                        <a:pt x="0" y="15060"/>
                        <a:pt x="0" y="11120"/>
                      </a:cubicBezTo>
                      <a:lnTo>
                        <a:pt x="0" y="11120"/>
                      </a:lnTo>
                      <a:cubicBezTo>
                        <a:pt x="0" y="11120"/>
                        <a:pt x="0" y="11120"/>
                        <a:pt x="0" y="7181"/>
                      </a:cubicBezTo>
                      <a:lnTo>
                        <a:pt x="0" y="7181"/>
                      </a:lnTo>
                      <a:cubicBezTo>
                        <a:pt x="0" y="7181"/>
                        <a:pt x="0" y="7181"/>
                        <a:pt x="0" y="3241"/>
                      </a:cubicBezTo>
                      <a:lnTo>
                        <a:pt x="0" y="3241"/>
                      </a:lnTo>
                      <a:cubicBezTo>
                        <a:pt x="0" y="3241"/>
                        <a:pt x="0" y="3241"/>
                        <a:pt x="0" y="3241"/>
                      </a:cubicBezTo>
                      <a:cubicBezTo>
                        <a:pt x="0" y="3241"/>
                        <a:pt x="0" y="3241"/>
                        <a:pt x="0" y="3241"/>
                      </a:cubicBezTo>
                      <a:cubicBezTo>
                        <a:pt x="19697" y="-12517"/>
                        <a:pt x="74850" y="30818"/>
                        <a:pt x="126063" y="97789"/>
                      </a:cubicBezTo>
                      <a:cubicBezTo>
                        <a:pt x="177277" y="168699"/>
                        <a:pt x="204853" y="235671"/>
                        <a:pt x="185156" y="251429"/>
                      </a:cubicBezTo>
                      <a:cubicBezTo>
                        <a:pt x="185156" y="251429"/>
                        <a:pt x="181216" y="251429"/>
                        <a:pt x="181216" y="255368"/>
                      </a:cubicBezTo>
                      <a:cubicBezTo>
                        <a:pt x="177277" y="259307"/>
                        <a:pt x="169398" y="255368"/>
                        <a:pt x="161519" y="255368"/>
                      </a:cubicBezTo>
                      <a:lnTo>
                        <a:pt x="161519" y="255368"/>
                      </a:lnTo>
                      <a:cubicBezTo>
                        <a:pt x="118185" y="259307"/>
                        <a:pt x="118185" y="259307"/>
                        <a:pt x="114245" y="255368"/>
                      </a:cubicBezTo>
                      <a:lnTo>
                        <a:pt x="114245" y="255368"/>
                      </a:lnTo>
                      <a:cubicBezTo>
                        <a:pt x="114245" y="255368"/>
                        <a:pt x="114245" y="255368"/>
                        <a:pt x="114245" y="255368"/>
                      </a:cubicBezTo>
                      <a:lnTo>
                        <a:pt x="114245" y="255368"/>
                      </a:lnTo>
                      <a:lnTo>
                        <a:pt x="114245" y="255368"/>
                      </a:lnTo>
                      <a:close/>
                    </a:path>
                  </a:pathLst>
                </a:custGeom>
                <a:solidFill>
                  <a:srgbClr val="005369"/>
                </a:solidFill>
                <a:ln w="39379" cap="flat">
                  <a:noFill/>
                  <a:prstDash val="solid"/>
                  <a:miter/>
                </a:ln>
              </p:spPr>
              <p:txBody>
                <a:bodyPr rtlCol="0" anchor="ctr"/>
                <a:lstStyle/>
                <a:p>
                  <a:endParaRPr lang="en-US"/>
                </a:p>
              </p:txBody>
            </p:sp>
            <p:sp>
              <p:nvSpPr>
                <p:cNvPr id="3875" name="Freeform: Shape 3874">
                  <a:extLst>
                    <a:ext uri="{FF2B5EF4-FFF2-40B4-BE49-F238E27FC236}">
                      <a16:creationId xmlns:a16="http://schemas.microsoft.com/office/drawing/2014/main" xmlns="" id="{6026B6C7-2E15-4D3A-9500-19B8EFCBB472}"/>
                    </a:ext>
                  </a:extLst>
                </p:cNvPr>
                <p:cNvSpPr/>
                <p:nvPr/>
              </p:nvSpPr>
              <p:spPr>
                <a:xfrm>
                  <a:off x="12809472" y="2544257"/>
                  <a:ext cx="3939" cy="3939"/>
                </a:xfrm>
                <a:custGeom>
                  <a:avLst/>
                  <a:gdLst>
                    <a:gd name="connsiteX0" fmla="*/ 0 w 3939"/>
                    <a:gd name="connsiteY0" fmla="*/ 0 h 3939"/>
                    <a:gd name="connsiteX1" fmla="*/ 0 w 3939"/>
                    <a:gd name="connsiteY1" fmla="*/ 0 h 3939"/>
                    <a:gd name="connsiteX2" fmla="*/ 0 w 3939"/>
                    <a:gd name="connsiteY2" fmla="*/ 0 h 3939"/>
                    <a:gd name="connsiteX3" fmla="*/ 0 w 3939"/>
                    <a:gd name="connsiteY3" fmla="*/ 0 h 3939"/>
                    <a:gd name="connsiteX4" fmla="*/ 3939 w 3939"/>
                    <a:gd name="connsiteY4" fmla="*/ 3939 h 3939"/>
                    <a:gd name="connsiteX5" fmla="*/ 3939 w 3939"/>
                    <a:gd name="connsiteY5" fmla="*/ 3939 h 3939"/>
                    <a:gd name="connsiteX6" fmla="*/ 0 w 3939"/>
                    <a:gd name="connsiteY6" fmla="*/ 0 h 3939"/>
                    <a:gd name="connsiteX7" fmla="*/ 0 w 3939"/>
                    <a:gd name="connsiteY7" fmla="*/ 0 h 3939"/>
                    <a:gd name="connsiteX8" fmla="*/ 0 w 3939"/>
                    <a:gd name="connsiteY8" fmla="*/ 0 h 3939"/>
                    <a:gd name="connsiteX9" fmla="*/ 0 w 3939"/>
                    <a:gd name="connsiteY9" fmla="*/ 0 h 3939"/>
                    <a:gd name="connsiteX10" fmla="*/ 0 w 3939"/>
                    <a:gd name="connsiteY10" fmla="*/ 0 h 3939"/>
                    <a:gd name="connsiteX11" fmla="*/ 0 w 3939"/>
                    <a:gd name="connsiteY11" fmla="*/ 0 h 3939"/>
                    <a:gd name="connsiteX12" fmla="*/ 0 w 3939"/>
                    <a:gd name="connsiteY12" fmla="*/ 0 h 3939"/>
                    <a:gd name="connsiteX13" fmla="*/ 0 w 3939"/>
                    <a:gd name="connsiteY13" fmla="*/ 0 h 3939"/>
                    <a:gd name="connsiteX14" fmla="*/ 3939 w 3939"/>
                    <a:gd name="connsiteY14" fmla="*/ 3939 h 3939"/>
                    <a:gd name="connsiteX15" fmla="*/ 3939 w 3939"/>
                    <a:gd name="connsiteY15" fmla="*/ 3939 h 3939"/>
                    <a:gd name="connsiteX16" fmla="*/ 0 w 3939"/>
                    <a:gd name="connsiteY16" fmla="*/ 0 h 3939"/>
                    <a:gd name="connsiteX17" fmla="*/ 0 w 3939"/>
                    <a:gd name="connsiteY17" fmla="*/ 0 h 3939"/>
                    <a:gd name="connsiteX18" fmla="*/ 0 w 3939"/>
                    <a:gd name="connsiteY18" fmla="*/ 0 h 3939"/>
                    <a:gd name="connsiteX19" fmla="*/ 0 w 3939"/>
                    <a:gd name="connsiteY19" fmla="*/ 0 h 3939"/>
                    <a:gd name="connsiteX20" fmla="*/ 0 w 3939"/>
                    <a:gd name="connsiteY20"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 h="3939">
                      <a:moveTo>
                        <a:pt x="0" y="0"/>
                      </a:moveTo>
                      <a:lnTo>
                        <a:pt x="0" y="0"/>
                      </a:lnTo>
                      <a:cubicBezTo>
                        <a:pt x="0" y="0"/>
                        <a:pt x="3939" y="0"/>
                        <a:pt x="0" y="0"/>
                      </a:cubicBezTo>
                      <a:lnTo>
                        <a:pt x="0" y="0"/>
                      </a:lnTo>
                      <a:lnTo>
                        <a:pt x="3939" y="3939"/>
                      </a:lnTo>
                      <a:lnTo>
                        <a:pt x="3939" y="3939"/>
                      </a:lnTo>
                      <a:lnTo>
                        <a:pt x="0" y="0"/>
                      </a:lnTo>
                      <a:cubicBezTo>
                        <a:pt x="0" y="3939"/>
                        <a:pt x="0" y="0"/>
                        <a:pt x="0" y="0"/>
                      </a:cubicBezTo>
                      <a:cubicBezTo>
                        <a:pt x="0" y="0"/>
                        <a:pt x="0" y="0"/>
                        <a:pt x="0" y="0"/>
                      </a:cubicBezTo>
                      <a:cubicBezTo>
                        <a:pt x="0" y="0"/>
                        <a:pt x="0" y="0"/>
                        <a:pt x="0" y="0"/>
                      </a:cubicBezTo>
                      <a:lnTo>
                        <a:pt x="0" y="0"/>
                      </a:lnTo>
                      <a:lnTo>
                        <a:pt x="0" y="0"/>
                      </a:lnTo>
                      <a:cubicBezTo>
                        <a:pt x="0" y="0"/>
                        <a:pt x="3939" y="0"/>
                        <a:pt x="0" y="0"/>
                      </a:cubicBezTo>
                      <a:lnTo>
                        <a:pt x="0" y="0"/>
                      </a:lnTo>
                      <a:lnTo>
                        <a:pt x="3939" y="3939"/>
                      </a:lnTo>
                      <a:lnTo>
                        <a:pt x="3939" y="3939"/>
                      </a:lnTo>
                      <a:lnTo>
                        <a:pt x="0" y="0"/>
                      </a:lnTo>
                      <a:cubicBezTo>
                        <a:pt x="0" y="3939"/>
                        <a:pt x="0" y="0"/>
                        <a:pt x="0" y="0"/>
                      </a:cubicBez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876" name="Freeform: Shape 3875">
                  <a:extLst>
                    <a:ext uri="{FF2B5EF4-FFF2-40B4-BE49-F238E27FC236}">
                      <a16:creationId xmlns:a16="http://schemas.microsoft.com/office/drawing/2014/main" xmlns="" id="{29491B63-F55A-4B0D-ABC1-B5B69BF0B228}"/>
                    </a:ext>
                  </a:extLst>
                </p:cNvPr>
                <p:cNvSpPr/>
                <p:nvPr/>
              </p:nvSpPr>
              <p:spPr>
                <a:xfrm>
                  <a:off x="12766138" y="2445770"/>
                  <a:ext cx="2954" cy="39394"/>
                </a:xfrm>
                <a:custGeom>
                  <a:avLst/>
                  <a:gdLst>
                    <a:gd name="connsiteX0" fmla="*/ 0 w 2954"/>
                    <a:gd name="connsiteY0" fmla="*/ 0 h 39394"/>
                    <a:gd name="connsiteX1" fmla="*/ 0 w 2954"/>
                    <a:gd name="connsiteY1" fmla="*/ 0 h 39394"/>
                    <a:gd name="connsiteX2" fmla="*/ 0 w 2954"/>
                    <a:gd name="connsiteY2" fmla="*/ 0 h 39394"/>
                    <a:gd name="connsiteX3" fmla="*/ 0 w 2954"/>
                    <a:gd name="connsiteY3" fmla="*/ 0 h 39394"/>
                    <a:gd name="connsiteX4" fmla="*/ 0 w 2954"/>
                    <a:gd name="connsiteY4" fmla="*/ 0 h 39394"/>
                    <a:gd name="connsiteX5" fmla="*/ 0 w 2954"/>
                    <a:gd name="connsiteY5" fmla="*/ 0 h 39394"/>
                    <a:gd name="connsiteX6" fmla="*/ 0 w 2954"/>
                    <a:gd name="connsiteY6" fmla="*/ 0 h 39394"/>
                    <a:gd name="connsiteX7" fmla="*/ 0 w 2954"/>
                    <a:gd name="connsiteY7" fmla="*/ 0 h 39394"/>
                    <a:gd name="connsiteX8" fmla="*/ 0 w 2954"/>
                    <a:gd name="connsiteY8" fmla="*/ 0 h 39394"/>
                    <a:gd name="connsiteX9" fmla="*/ 0 w 2954"/>
                    <a:gd name="connsiteY9" fmla="*/ 0 h 39394"/>
                    <a:gd name="connsiteX10" fmla="*/ 0 w 2954"/>
                    <a:gd name="connsiteY10" fmla="*/ 0 h 39394"/>
                    <a:gd name="connsiteX11" fmla="*/ 0 w 2954"/>
                    <a:gd name="connsiteY11" fmla="*/ 0 h 39394"/>
                    <a:gd name="connsiteX12" fmla="*/ 0 w 2954"/>
                    <a:gd name="connsiteY12" fmla="*/ 0 h 39394"/>
                    <a:gd name="connsiteX13" fmla="*/ 0 w 2954"/>
                    <a:gd name="connsiteY13" fmla="*/ 0 h 39394"/>
                    <a:gd name="connsiteX14" fmla="*/ 0 w 2954"/>
                    <a:gd name="connsiteY14" fmla="*/ 0 h 39394"/>
                    <a:gd name="connsiteX15" fmla="*/ 0 w 2954"/>
                    <a:gd name="connsiteY15" fmla="*/ 0 h 39394"/>
                    <a:gd name="connsiteX16" fmla="*/ 0 w 2954"/>
                    <a:gd name="connsiteY16" fmla="*/ 0 h 39394"/>
                    <a:gd name="connsiteX17" fmla="*/ 0 w 2954"/>
                    <a:gd name="connsiteY17" fmla="*/ 0 h 39394"/>
                    <a:gd name="connsiteX18" fmla="*/ 0 w 2954"/>
                    <a:gd name="connsiteY18" fmla="*/ 0 h 39394"/>
                    <a:gd name="connsiteX19" fmla="*/ 0 w 2954"/>
                    <a:gd name="connsiteY19" fmla="*/ 0 h 39394"/>
                    <a:gd name="connsiteX20" fmla="*/ 0 w 2954"/>
                    <a:gd name="connsiteY20" fmla="*/ 0 h 3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954" h="39394">
                      <a:moveTo>
                        <a:pt x="0" y="0"/>
                      </a:moveTo>
                      <a:lnTo>
                        <a:pt x="0" y="0"/>
                      </a:lnTo>
                      <a:cubicBezTo>
                        <a:pt x="3939" y="0"/>
                        <a:pt x="3939" y="0"/>
                        <a:pt x="0" y="0"/>
                      </a:cubicBezTo>
                      <a:lnTo>
                        <a:pt x="0" y="0"/>
                      </a:lnTo>
                      <a:lnTo>
                        <a:pt x="0" y="0"/>
                      </a:lnTo>
                      <a:lnTo>
                        <a:pt x="0" y="0"/>
                      </a:lnTo>
                      <a:lnTo>
                        <a:pt x="0" y="0"/>
                      </a:lnTo>
                      <a:cubicBezTo>
                        <a:pt x="0" y="0"/>
                        <a:pt x="0" y="0"/>
                        <a:pt x="0" y="0"/>
                      </a:cubicBezTo>
                      <a:cubicBezTo>
                        <a:pt x="0" y="0"/>
                        <a:pt x="0" y="0"/>
                        <a:pt x="0" y="0"/>
                      </a:cubicBezTo>
                      <a:cubicBezTo>
                        <a:pt x="0" y="0"/>
                        <a:pt x="3939" y="0"/>
                        <a:pt x="0" y="0"/>
                      </a:cubicBezTo>
                      <a:lnTo>
                        <a:pt x="0" y="0"/>
                      </a:lnTo>
                      <a:lnTo>
                        <a:pt x="0" y="0"/>
                      </a:lnTo>
                      <a:cubicBezTo>
                        <a:pt x="3939" y="0"/>
                        <a:pt x="3939" y="0"/>
                        <a:pt x="0" y="0"/>
                      </a:cubicBezTo>
                      <a:lnTo>
                        <a:pt x="0" y="0"/>
                      </a:lnTo>
                      <a:lnTo>
                        <a:pt x="0" y="0"/>
                      </a:lnTo>
                      <a:lnTo>
                        <a:pt x="0" y="0"/>
                      </a:lnTo>
                      <a:lnTo>
                        <a:pt x="0" y="0"/>
                      </a:lnTo>
                      <a:cubicBezTo>
                        <a:pt x="0" y="0"/>
                        <a:pt x="0" y="0"/>
                        <a:pt x="0" y="0"/>
                      </a:cubicBezTo>
                      <a:cubicBezTo>
                        <a:pt x="0" y="0"/>
                        <a:pt x="0" y="0"/>
                        <a:pt x="0" y="0"/>
                      </a:cubicBezTo>
                      <a:cubicBezTo>
                        <a:pt x="0" y="0"/>
                        <a:pt x="3939"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877" name="Freeform: Shape 3876">
                  <a:extLst>
                    <a:ext uri="{FF2B5EF4-FFF2-40B4-BE49-F238E27FC236}">
                      <a16:creationId xmlns:a16="http://schemas.microsoft.com/office/drawing/2014/main" xmlns="" id="{A49EDEC7-54D1-494F-BFAB-D9616D4F3DC6}"/>
                    </a:ext>
                  </a:extLst>
                </p:cNvPr>
                <p:cNvSpPr/>
                <p:nvPr/>
              </p:nvSpPr>
              <p:spPr>
                <a:xfrm>
                  <a:off x="12817351" y="2557061"/>
                  <a:ext cx="3939" cy="6893"/>
                </a:xfrm>
                <a:custGeom>
                  <a:avLst/>
                  <a:gdLst>
                    <a:gd name="connsiteX0" fmla="*/ 0 w 3939"/>
                    <a:gd name="connsiteY0" fmla="*/ 2955 h 6893"/>
                    <a:gd name="connsiteX1" fmla="*/ 0 w 3939"/>
                    <a:gd name="connsiteY1" fmla="*/ 2955 h 6893"/>
                    <a:gd name="connsiteX2" fmla="*/ 0 w 3939"/>
                    <a:gd name="connsiteY2" fmla="*/ 2955 h 6893"/>
                    <a:gd name="connsiteX3" fmla="*/ 3939 w 3939"/>
                    <a:gd name="connsiteY3" fmla="*/ 6894 h 6893"/>
                    <a:gd name="connsiteX4" fmla="*/ 3939 w 3939"/>
                    <a:gd name="connsiteY4" fmla="*/ 6894 h 6893"/>
                    <a:gd name="connsiteX5" fmla="*/ 3939 w 3939"/>
                    <a:gd name="connsiteY5" fmla="*/ 6894 h 6893"/>
                    <a:gd name="connsiteX6" fmla="*/ 3939 w 3939"/>
                    <a:gd name="connsiteY6" fmla="*/ 6894 h 6893"/>
                    <a:gd name="connsiteX7" fmla="*/ 0 w 3939"/>
                    <a:gd name="connsiteY7" fmla="*/ 2955 h 6893"/>
                    <a:gd name="connsiteX8" fmla="*/ 0 w 3939"/>
                    <a:gd name="connsiteY8" fmla="*/ 2955 h 6893"/>
                    <a:gd name="connsiteX9" fmla="*/ 0 w 3939"/>
                    <a:gd name="connsiteY9" fmla="*/ 2955 h 6893"/>
                    <a:gd name="connsiteX10" fmla="*/ 0 w 3939"/>
                    <a:gd name="connsiteY10" fmla="*/ 2955 h 6893"/>
                    <a:gd name="connsiteX11" fmla="*/ 0 w 3939"/>
                    <a:gd name="connsiteY11" fmla="*/ 2955 h 6893"/>
                    <a:gd name="connsiteX12" fmla="*/ 0 w 3939"/>
                    <a:gd name="connsiteY12" fmla="*/ 2955 h 6893"/>
                    <a:gd name="connsiteX13" fmla="*/ 3939 w 3939"/>
                    <a:gd name="connsiteY13" fmla="*/ 6894 h 6893"/>
                    <a:gd name="connsiteX14" fmla="*/ 3939 w 3939"/>
                    <a:gd name="connsiteY14" fmla="*/ 6894 h 6893"/>
                    <a:gd name="connsiteX15" fmla="*/ 3939 w 3939"/>
                    <a:gd name="connsiteY15" fmla="*/ 6894 h 6893"/>
                    <a:gd name="connsiteX16" fmla="*/ 3939 w 3939"/>
                    <a:gd name="connsiteY16" fmla="*/ 6894 h 6893"/>
                    <a:gd name="connsiteX17" fmla="*/ 0 w 3939"/>
                    <a:gd name="connsiteY17" fmla="*/ 2955 h 6893"/>
                    <a:gd name="connsiteX18" fmla="*/ 0 w 3939"/>
                    <a:gd name="connsiteY18" fmla="*/ 2955 h 6893"/>
                    <a:gd name="connsiteX19" fmla="*/ 0 w 3939"/>
                    <a:gd name="connsiteY19" fmla="*/ 2955 h 6893"/>
                    <a:gd name="connsiteX20" fmla="*/ 0 w 3939"/>
                    <a:gd name="connsiteY20" fmla="*/ 2955 h 6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 h="6893">
                      <a:moveTo>
                        <a:pt x="0" y="2955"/>
                      </a:moveTo>
                      <a:lnTo>
                        <a:pt x="0" y="2955"/>
                      </a:lnTo>
                      <a:cubicBezTo>
                        <a:pt x="3939" y="2955"/>
                        <a:pt x="3939" y="2955"/>
                        <a:pt x="0" y="2955"/>
                      </a:cubicBezTo>
                      <a:lnTo>
                        <a:pt x="3939" y="6894"/>
                      </a:lnTo>
                      <a:lnTo>
                        <a:pt x="3939" y="6894"/>
                      </a:lnTo>
                      <a:lnTo>
                        <a:pt x="3939" y="6894"/>
                      </a:lnTo>
                      <a:lnTo>
                        <a:pt x="3939" y="6894"/>
                      </a:lnTo>
                      <a:cubicBezTo>
                        <a:pt x="3939" y="2955"/>
                        <a:pt x="3939" y="2955"/>
                        <a:pt x="0" y="2955"/>
                      </a:cubicBezTo>
                      <a:cubicBezTo>
                        <a:pt x="0" y="2955"/>
                        <a:pt x="0" y="-985"/>
                        <a:pt x="0" y="2955"/>
                      </a:cubicBezTo>
                      <a:cubicBezTo>
                        <a:pt x="0" y="-985"/>
                        <a:pt x="3939" y="-985"/>
                        <a:pt x="0" y="2955"/>
                      </a:cubicBezTo>
                      <a:lnTo>
                        <a:pt x="0" y="2955"/>
                      </a:lnTo>
                      <a:lnTo>
                        <a:pt x="0" y="2955"/>
                      </a:lnTo>
                      <a:cubicBezTo>
                        <a:pt x="3939" y="2955"/>
                        <a:pt x="3939" y="2955"/>
                        <a:pt x="0" y="2955"/>
                      </a:cubicBezTo>
                      <a:lnTo>
                        <a:pt x="3939" y="6894"/>
                      </a:lnTo>
                      <a:lnTo>
                        <a:pt x="3939" y="6894"/>
                      </a:lnTo>
                      <a:lnTo>
                        <a:pt x="3939" y="6894"/>
                      </a:lnTo>
                      <a:lnTo>
                        <a:pt x="3939" y="6894"/>
                      </a:lnTo>
                      <a:cubicBezTo>
                        <a:pt x="3939" y="2955"/>
                        <a:pt x="3939" y="2955"/>
                        <a:pt x="0" y="2955"/>
                      </a:cubicBezTo>
                      <a:cubicBezTo>
                        <a:pt x="0" y="2955"/>
                        <a:pt x="0" y="-985"/>
                        <a:pt x="0" y="2955"/>
                      </a:cubicBezTo>
                      <a:cubicBezTo>
                        <a:pt x="0" y="-985"/>
                        <a:pt x="3939" y="-985"/>
                        <a:pt x="0" y="2955"/>
                      </a:cubicBezTo>
                      <a:lnTo>
                        <a:pt x="0" y="2955"/>
                      </a:lnTo>
                      <a:close/>
                    </a:path>
                  </a:pathLst>
                </a:custGeom>
                <a:solidFill>
                  <a:srgbClr val="E72D89"/>
                </a:solidFill>
                <a:ln w="39379" cap="flat">
                  <a:noFill/>
                  <a:prstDash val="solid"/>
                  <a:miter/>
                </a:ln>
              </p:spPr>
              <p:txBody>
                <a:bodyPr rtlCol="0" anchor="ctr"/>
                <a:lstStyle/>
                <a:p>
                  <a:endParaRPr lang="en-US"/>
                </a:p>
              </p:txBody>
            </p:sp>
            <p:sp>
              <p:nvSpPr>
                <p:cNvPr id="3878" name="Freeform: Shape 3877">
                  <a:extLst>
                    <a:ext uri="{FF2B5EF4-FFF2-40B4-BE49-F238E27FC236}">
                      <a16:creationId xmlns:a16="http://schemas.microsoft.com/office/drawing/2014/main" xmlns="" id="{D1F09BED-CCB7-41EA-B277-503A78905092}"/>
                    </a:ext>
                  </a:extLst>
                </p:cNvPr>
                <p:cNvSpPr/>
                <p:nvPr/>
              </p:nvSpPr>
              <p:spPr>
                <a:xfrm>
                  <a:off x="12767123" y="2449710"/>
                  <a:ext cx="2954" cy="2954"/>
                </a:xfrm>
                <a:custGeom>
                  <a:avLst/>
                  <a:gdLst>
                    <a:gd name="connsiteX0" fmla="*/ 2955 w 2954"/>
                    <a:gd name="connsiteY0" fmla="*/ 0 h 2954"/>
                    <a:gd name="connsiteX1" fmla="*/ 2955 w 2954"/>
                    <a:gd name="connsiteY1" fmla="*/ 0 h 2954"/>
                    <a:gd name="connsiteX2" fmla="*/ 2955 w 2954"/>
                    <a:gd name="connsiteY2" fmla="*/ 0 h 2954"/>
                    <a:gd name="connsiteX3" fmla="*/ 2955 w 2954"/>
                    <a:gd name="connsiteY3" fmla="*/ 0 h 2954"/>
                    <a:gd name="connsiteX4" fmla="*/ 2955 w 2954"/>
                    <a:gd name="connsiteY4" fmla="*/ 0 h 2954"/>
                    <a:gd name="connsiteX5" fmla="*/ 2955 w 2954"/>
                    <a:gd name="connsiteY5" fmla="*/ 0 h 2954"/>
                    <a:gd name="connsiteX6" fmla="*/ 2955 w 2954"/>
                    <a:gd name="connsiteY6" fmla="*/ 0 h 2954"/>
                    <a:gd name="connsiteX7" fmla="*/ 2955 w 2954"/>
                    <a:gd name="connsiteY7" fmla="*/ 0 h 2954"/>
                    <a:gd name="connsiteX8" fmla="*/ 2955 w 2954"/>
                    <a:gd name="connsiteY8" fmla="*/ 0 h 2954"/>
                    <a:gd name="connsiteX9" fmla="*/ 2955 w 2954"/>
                    <a:gd name="connsiteY9" fmla="*/ 0 h 2954"/>
                    <a:gd name="connsiteX10" fmla="*/ 2955 w 2954"/>
                    <a:gd name="connsiteY10" fmla="*/ 0 h 2954"/>
                    <a:gd name="connsiteX11" fmla="*/ 2955 w 2954"/>
                    <a:gd name="connsiteY11" fmla="*/ 0 h 2954"/>
                    <a:gd name="connsiteX12" fmla="*/ 2955 w 2954"/>
                    <a:gd name="connsiteY12" fmla="*/ 0 h 2954"/>
                    <a:gd name="connsiteX13" fmla="*/ 2955 w 2954"/>
                    <a:gd name="connsiteY13" fmla="*/ 0 h 2954"/>
                    <a:gd name="connsiteX14" fmla="*/ 2955 w 2954"/>
                    <a:gd name="connsiteY14" fmla="*/ 0 h 2954"/>
                    <a:gd name="connsiteX15" fmla="*/ 2955 w 2954"/>
                    <a:gd name="connsiteY15" fmla="*/ 0 h 2954"/>
                    <a:gd name="connsiteX16" fmla="*/ 2955 w 2954"/>
                    <a:gd name="connsiteY16" fmla="*/ 0 h 2954"/>
                    <a:gd name="connsiteX17" fmla="*/ 2955 w 2954"/>
                    <a:gd name="connsiteY17" fmla="*/ 0 h 2954"/>
                    <a:gd name="connsiteX18" fmla="*/ 2955 w 2954"/>
                    <a:gd name="connsiteY18" fmla="*/ 0 h 2954"/>
                    <a:gd name="connsiteX19" fmla="*/ 2955 w 2954"/>
                    <a:gd name="connsiteY19" fmla="*/ 0 h 2954"/>
                    <a:gd name="connsiteX20" fmla="*/ 2955 w 2954"/>
                    <a:gd name="connsiteY20" fmla="*/ 0 h 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954" h="2954">
                      <a:moveTo>
                        <a:pt x="2955" y="0"/>
                      </a:moveTo>
                      <a:lnTo>
                        <a:pt x="2955" y="0"/>
                      </a:lnTo>
                      <a:cubicBezTo>
                        <a:pt x="2955" y="0"/>
                        <a:pt x="2955" y="3939"/>
                        <a:pt x="2955" y="0"/>
                      </a:cubicBezTo>
                      <a:lnTo>
                        <a:pt x="2955" y="0"/>
                      </a:lnTo>
                      <a:lnTo>
                        <a:pt x="2955" y="0"/>
                      </a:lnTo>
                      <a:lnTo>
                        <a:pt x="2955" y="0"/>
                      </a:lnTo>
                      <a:lnTo>
                        <a:pt x="2955" y="0"/>
                      </a:lnTo>
                      <a:cubicBezTo>
                        <a:pt x="-985" y="3939"/>
                        <a:pt x="-985" y="3939"/>
                        <a:pt x="2955" y="0"/>
                      </a:cubicBezTo>
                      <a:cubicBezTo>
                        <a:pt x="-985" y="0"/>
                        <a:pt x="2955" y="0"/>
                        <a:pt x="2955" y="0"/>
                      </a:cubicBezTo>
                      <a:cubicBezTo>
                        <a:pt x="2955" y="0"/>
                        <a:pt x="2955" y="0"/>
                        <a:pt x="2955" y="0"/>
                      </a:cubicBezTo>
                      <a:lnTo>
                        <a:pt x="2955" y="0"/>
                      </a:lnTo>
                      <a:lnTo>
                        <a:pt x="2955" y="0"/>
                      </a:lnTo>
                      <a:cubicBezTo>
                        <a:pt x="2955" y="0"/>
                        <a:pt x="2955" y="3939"/>
                        <a:pt x="2955" y="0"/>
                      </a:cubicBezTo>
                      <a:lnTo>
                        <a:pt x="2955" y="0"/>
                      </a:lnTo>
                      <a:lnTo>
                        <a:pt x="2955" y="0"/>
                      </a:lnTo>
                      <a:lnTo>
                        <a:pt x="2955" y="0"/>
                      </a:lnTo>
                      <a:lnTo>
                        <a:pt x="2955" y="0"/>
                      </a:lnTo>
                      <a:cubicBezTo>
                        <a:pt x="-985" y="3939"/>
                        <a:pt x="-985" y="3939"/>
                        <a:pt x="2955" y="0"/>
                      </a:cubicBezTo>
                      <a:cubicBezTo>
                        <a:pt x="-985" y="0"/>
                        <a:pt x="2955" y="0"/>
                        <a:pt x="2955" y="0"/>
                      </a:cubicBezTo>
                      <a:cubicBezTo>
                        <a:pt x="2955" y="0"/>
                        <a:pt x="2955" y="0"/>
                        <a:pt x="2955" y="0"/>
                      </a:cubicBezTo>
                      <a:lnTo>
                        <a:pt x="2955" y="0"/>
                      </a:lnTo>
                      <a:close/>
                    </a:path>
                  </a:pathLst>
                </a:custGeom>
                <a:solidFill>
                  <a:srgbClr val="E72D89"/>
                </a:solidFill>
                <a:ln w="39379" cap="flat">
                  <a:noFill/>
                  <a:prstDash val="solid"/>
                  <a:miter/>
                </a:ln>
              </p:spPr>
              <p:txBody>
                <a:bodyPr rtlCol="0" anchor="ctr"/>
                <a:lstStyle/>
                <a:p>
                  <a:endParaRPr lang="en-US"/>
                </a:p>
              </p:txBody>
            </p:sp>
            <p:sp>
              <p:nvSpPr>
                <p:cNvPr id="3879" name="Freeform: Shape 3878">
                  <a:extLst>
                    <a:ext uri="{FF2B5EF4-FFF2-40B4-BE49-F238E27FC236}">
                      <a16:creationId xmlns:a16="http://schemas.microsoft.com/office/drawing/2014/main" xmlns="" id="{FFBF6964-C259-40D0-A5E2-AD11F138B3BC}"/>
                    </a:ext>
                  </a:extLst>
                </p:cNvPr>
                <p:cNvSpPr/>
                <p:nvPr/>
              </p:nvSpPr>
              <p:spPr>
                <a:xfrm>
                  <a:off x="12813412" y="2552137"/>
                  <a:ext cx="3939" cy="3939"/>
                </a:xfrm>
                <a:custGeom>
                  <a:avLst/>
                  <a:gdLst>
                    <a:gd name="connsiteX0" fmla="*/ 0 w 3939"/>
                    <a:gd name="connsiteY0" fmla="*/ 0 h 3939"/>
                    <a:gd name="connsiteX1" fmla="*/ 0 w 3939"/>
                    <a:gd name="connsiteY1" fmla="*/ 0 h 3939"/>
                    <a:gd name="connsiteX2" fmla="*/ 0 w 3939"/>
                    <a:gd name="connsiteY2" fmla="*/ 0 h 3939"/>
                    <a:gd name="connsiteX3" fmla="*/ 3939 w 3939"/>
                    <a:gd name="connsiteY3" fmla="*/ 3939 h 3939"/>
                    <a:gd name="connsiteX4" fmla="*/ 3939 w 3939"/>
                    <a:gd name="connsiteY4" fmla="*/ 3939 h 3939"/>
                    <a:gd name="connsiteX5" fmla="*/ 3939 w 3939"/>
                    <a:gd name="connsiteY5" fmla="*/ 3939 h 3939"/>
                    <a:gd name="connsiteX6" fmla="*/ 3939 w 3939"/>
                    <a:gd name="connsiteY6" fmla="*/ 3939 h 3939"/>
                    <a:gd name="connsiteX7" fmla="*/ 0 w 3939"/>
                    <a:gd name="connsiteY7" fmla="*/ 0 h 3939"/>
                    <a:gd name="connsiteX8" fmla="*/ 0 w 3939"/>
                    <a:gd name="connsiteY8" fmla="*/ 0 h 3939"/>
                    <a:gd name="connsiteX9" fmla="*/ 0 w 3939"/>
                    <a:gd name="connsiteY9" fmla="*/ 0 h 3939"/>
                    <a:gd name="connsiteX10" fmla="*/ 0 w 3939"/>
                    <a:gd name="connsiteY10" fmla="*/ 0 h 3939"/>
                    <a:gd name="connsiteX11" fmla="*/ 0 w 3939"/>
                    <a:gd name="connsiteY11" fmla="*/ 0 h 3939"/>
                    <a:gd name="connsiteX12" fmla="*/ 0 w 3939"/>
                    <a:gd name="connsiteY12" fmla="*/ 0 h 3939"/>
                    <a:gd name="connsiteX13" fmla="*/ 3939 w 3939"/>
                    <a:gd name="connsiteY13" fmla="*/ 3939 h 3939"/>
                    <a:gd name="connsiteX14" fmla="*/ 3939 w 3939"/>
                    <a:gd name="connsiteY14" fmla="*/ 3939 h 3939"/>
                    <a:gd name="connsiteX15" fmla="*/ 3939 w 3939"/>
                    <a:gd name="connsiteY15" fmla="*/ 3939 h 3939"/>
                    <a:gd name="connsiteX16" fmla="*/ 3939 w 3939"/>
                    <a:gd name="connsiteY16" fmla="*/ 3939 h 3939"/>
                    <a:gd name="connsiteX17" fmla="*/ 0 w 3939"/>
                    <a:gd name="connsiteY17" fmla="*/ 0 h 3939"/>
                    <a:gd name="connsiteX18" fmla="*/ 0 w 3939"/>
                    <a:gd name="connsiteY18" fmla="*/ 0 h 3939"/>
                    <a:gd name="connsiteX19" fmla="*/ 0 w 3939"/>
                    <a:gd name="connsiteY19" fmla="*/ 0 h 3939"/>
                    <a:gd name="connsiteX20" fmla="*/ 0 w 3939"/>
                    <a:gd name="connsiteY20"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 h="3939">
                      <a:moveTo>
                        <a:pt x="0" y="0"/>
                      </a:moveTo>
                      <a:lnTo>
                        <a:pt x="0" y="0"/>
                      </a:lnTo>
                      <a:cubicBezTo>
                        <a:pt x="3939" y="0"/>
                        <a:pt x="3939" y="0"/>
                        <a:pt x="0" y="0"/>
                      </a:cubicBezTo>
                      <a:lnTo>
                        <a:pt x="3939" y="3939"/>
                      </a:lnTo>
                      <a:lnTo>
                        <a:pt x="3939" y="3939"/>
                      </a:lnTo>
                      <a:lnTo>
                        <a:pt x="3939" y="3939"/>
                      </a:lnTo>
                      <a:lnTo>
                        <a:pt x="3939" y="3939"/>
                      </a:lnTo>
                      <a:cubicBezTo>
                        <a:pt x="3939" y="0"/>
                        <a:pt x="0" y="0"/>
                        <a:pt x="0" y="0"/>
                      </a:cubicBezTo>
                      <a:cubicBezTo>
                        <a:pt x="0" y="0"/>
                        <a:pt x="0" y="0"/>
                        <a:pt x="0" y="0"/>
                      </a:cubicBezTo>
                      <a:cubicBezTo>
                        <a:pt x="0" y="0"/>
                        <a:pt x="0" y="0"/>
                        <a:pt x="0" y="0"/>
                      </a:cubicBezTo>
                      <a:lnTo>
                        <a:pt x="0" y="0"/>
                      </a:lnTo>
                      <a:lnTo>
                        <a:pt x="0" y="0"/>
                      </a:lnTo>
                      <a:cubicBezTo>
                        <a:pt x="3939" y="0"/>
                        <a:pt x="3939" y="0"/>
                        <a:pt x="0" y="0"/>
                      </a:cubicBezTo>
                      <a:lnTo>
                        <a:pt x="3939" y="3939"/>
                      </a:lnTo>
                      <a:lnTo>
                        <a:pt x="3939" y="3939"/>
                      </a:lnTo>
                      <a:lnTo>
                        <a:pt x="3939" y="3939"/>
                      </a:lnTo>
                      <a:lnTo>
                        <a:pt x="3939" y="3939"/>
                      </a:lnTo>
                      <a:cubicBezTo>
                        <a:pt x="3939" y="0"/>
                        <a:pt x="0" y="0"/>
                        <a:pt x="0" y="0"/>
                      </a:cubicBez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880" name="Freeform: Shape 3879">
                  <a:extLst>
                    <a:ext uri="{FF2B5EF4-FFF2-40B4-BE49-F238E27FC236}">
                      <a16:creationId xmlns:a16="http://schemas.microsoft.com/office/drawing/2014/main" xmlns="" id="{FA9143F3-D4DA-4426-B6C7-8DCC31BF16B4}"/>
                    </a:ext>
                  </a:extLst>
                </p:cNvPr>
                <p:cNvSpPr/>
                <p:nvPr/>
              </p:nvSpPr>
              <p:spPr>
                <a:xfrm>
                  <a:off x="12766138" y="2433952"/>
                  <a:ext cx="39394" cy="39394"/>
                </a:xfrm>
                <a:custGeom>
                  <a:avLst/>
                  <a:gdLst>
                    <a:gd name="connsiteX0" fmla="*/ 0 w 39394"/>
                    <a:gd name="connsiteY0" fmla="*/ 0 h 39394"/>
                    <a:gd name="connsiteX1" fmla="*/ 0 w 39394"/>
                    <a:gd name="connsiteY1" fmla="*/ 0 h 39394"/>
                    <a:gd name="connsiteX2" fmla="*/ 0 w 39394"/>
                    <a:gd name="connsiteY2" fmla="*/ 0 h 39394"/>
                    <a:gd name="connsiteX3" fmla="*/ 0 w 39394"/>
                    <a:gd name="connsiteY3" fmla="*/ 0 h 39394"/>
                    <a:gd name="connsiteX4" fmla="*/ 0 w 39394"/>
                    <a:gd name="connsiteY4" fmla="*/ 0 h 39394"/>
                    <a:gd name="connsiteX5" fmla="*/ 0 w 39394"/>
                    <a:gd name="connsiteY5" fmla="*/ 0 h 39394"/>
                    <a:gd name="connsiteX6" fmla="*/ 0 w 39394"/>
                    <a:gd name="connsiteY6" fmla="*/ 0 h 39394"/>
                    <a:gd name="connsiteX7" fmla="*/ 0 w 39394"/>
                    <a:gd name="connsiteY7" fmla="*/ 0 h 39394"/>
                    <a:gd name="connsiteX8" fmla="*/ 0 w 39394"/>
                    <a:gd name="connsiteY8" fmla="*/ 0 h 39394"/>
                    <a:gd name="connsiteX9" fmla="*/ 0 w 39394"/>
                    <a:gd name="connsiteY9" fmla="*/ 0 h 39394"/>
                    <a:gd name="connsiteX10" fmla="*/ 0 w 39394"/>
                    <a:gd name="connsiteY10" fmla="*/ 0 h 39394"/>
                    <a:gd name="connsiteX11" fmla="*/ 0 w 39394"/>
                    <a:gd name="connsiteY11" fmla="*/ 0 h 39394"/>
                    <a:gd name="connsiteX12" fmla="*/ 0 w 39394"/>
                    <a:gd name="connsiteY12" fmla="*/ 0 h 39394"/>
                    <a:gd name="connsiteX13" fmla="*/ 0 w 39394"/>
                    <a:gd name="connsiteY13" fmla="*/ 0 h 39394"/>
                    <a:gd name="connsiteX14" fmla="*/ 0 w 39394"/>
                    <a:gd name="connsiteY14" fmla="*/ 0 h 39394"/>
                    <a:gd name="connsiteX15" fmla="*/ 0 w 39394"/>
                    <a:gd name="connsiteY15" fmla="*/ 0 h 39394"/>
                    <a:gd name="connsiteX16" fmla="*/ 0 w 39394"/>
                    <a:gd name="connsiteY16" fmla="*/ 0 h 39394"/>
                    <a:gd name="connsiteX17" fmla="*/ 0 w 39394"/>
                    <a:gd name="connsiteY17" fmla="*/ 0 h 39394"/>
                    <a:gd name="connsiteX18" fmla="*/ 0 w 39394"/>
                    <a:gd name="connsiteY18" fmla="*/ 0 h 39394"/>
                    <a:gd name="connsiteX19" fmla="*/ 0 w 39394"/>
                    <a:gd name="connsiteY19" fmla="*/ 0 h 39394"/>
                    <a:gd name="connsiteX20" fmla="*/ 0 w 39394"/>
                    <a:gd name="connsiteY20" fmla="*/ 0 h 39394"/>
                    <a:gd name="connsiteX21" fmla="*/ 0 w 39394"/>
                    <a:gd name="connsiteY21" fmla="*/ 0 h 3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394" h="39394">
                      <a:moveTo>
                        <a:pt x="0" y="0"/>
                      </a:moveTo>
                      <a:lnTo>
                        <a:pt x="0" y="0"/>
                      </a:lnTo>
                      <a:lnTo>
                        <a:pt x="0" y="0"/>
                      </a:lnTo>
                      <a:lnTo>
                        <a:pt x="0" y="0"/>
                      </a:lnTo>
                      <a:lnTo>
                        <a:pt x="0" y="0"/>
                      </a:lnTo>
                      <a:lnTo>
                        <a:pt x="0" y="0"/>
                      </a:lnTo>
                      <a:lnTo>
                        <a:pt x="0" y="0"/>
                      </a:lnTo>
                      <a:lnTo>
                        <a:pt x="0" y="0"/>
                      </a:lnTo>
                      <a:cubicBezTo>
                        <a:pt x="0" y="0"/>
                        <a:pt x="0" y="0"/>
                        <a:pt x="0" y="0"/>
                      </a:cubicBezTo>
                      <a:cubicBezTo>
                        <a:pt x="0" y="0"/>
                        <a:pt x="0" y="0"/>
                        <a:pt x="0" y="0"/>
                      </a:cubicBezTo>
                      <a:lnTo>
                        <a:pt x="0" y="0"/>
                      </a:lnTo>
                      <a:lnTo>
                        <a:pt x="0" y="0"/>
                      </a:lnTo>
                      <a:lnTo>
                        <a:pt x="0" y="0"/>
                      </a:lnTo>
                      <a:lnTo>
                        <a:pt x="0" y="0"/>
                      </a:lnTo>
                      <a:lnTo>
                        <a:pt x="0" y="0"/>
                      </a:lnTo>
                      <a:lnTo>
                        <a:pt x="0" y="0"/>
                      </a:lnTo>
                      <a:lnTo>
                        <a:pt x="0" y="0"/>
                      </a:lnTo>
                      <a:lnTo>
                        <a:pt x="0" y="0"/>
                      </a:lnTo>
                      <a:cubicBezTo>
                        <a:pt x="0" y="0"/>
                        <a:pt x="0" y="0"/>
                        <a:pt x="0" y="0"/>
                      </a:cubicBezTo>
                      <a:cubicBezTo>
                        <a:pt x="0" y="0"/>
                        <a:pt x="0" y="0"/>
                        <a:pt x="0" y="0"/>
                      </a:cubicBezTo>
                      <a:lnTo>
                        <a:pt x="0" y="0"/>
                      </a:lnTo>
                      <a:lnTo>
                        <a:pt x="0" y="0"/>
                      </a:lnTo>
                      <a:close/>
                    </a:path>
                  </a:pathLst>
                </a:custGeom>
                <a:solidFill>
                  <a:srgbClr val="E72D89"/>
                </a:solidFill>
                <a:ln w="39379" cap="flat">
                  <a:noFill/>
                  <a:prstDash val="solid"/>
                  <a:miter/>
                </a:ln>
              </p:spPr>
              <p:txBody>
                <a:bodyPr rtlCol="0" anchor="ctr"/>
                <a:lstStyle/>
                <a:p>
                  <a:endParaRPr lang="en-US"/>
                </a:p>
              </p:txBody>
            </p:sp>
            <p:sp>
              <p:nvSpPr>
                <p:cNvPr id="3881" name="Freeform: Shape 3880">
                  <a:extLst>
                    <a:ext uri="{FF2B5EF4-FFF2-40B4-BE49-F238E27FC236}">
                      <a16:creationId xmlns:a16="http://schemas.microsoft.com/office/drawing/2014/main" xmlns="" id="{228E3BE2-981A-4008-B109-08708AE54D95}"/>
                    </a:ext>
                  </a:extLst>
                </p:cNvPr>
                <p:cNvSpPr/>
                <p:nvPr/>
              </p:nvSpPr>
              <p:spPr>
                <a:xfrm>
                  <a:off x="12766138" y="2441831"/>
                  <a:ext cx="39394" cy="39394"/>
                </a:xfrm>
                <a:custGeom>
                  <a:avLst/>
                  <a:gdLst>
                    <a:gd name="connsiteX0" fmla="*/ 0 w 39394"/>
                    <a:gd name="connsiteY0" fmla="*/ 0 h 39394"/>
                    <a:gd name="connsiteX1" fmla="*/ 0 w 39394"/>
                    <a:gd name="connsiteY1" fmla="*/ 0 h 39394"/>
                    <a:gd name="connsiteX2" fmla="*/ 0 w 39394"/>
                    <a:gd name="connsiteY2" fmla="*/ 0 h 39394"/>
                    <a:gd name="connsiteX3" fmla="*/ 0 w 39394"/>
                    <a:gd name="connsiteY3" fmla="*/ 0 h 39394"/>
                    <a:gd name="connsiteX4" fmla="*/ 0 w 39394"/>
                    <a:gd name="connsiteY4" fmla="*/ 0 h 39394"/>
                    <a:gd name="connsiteX5" fmla="*/ 0 w 39394"/>
                    <a:gd name="connsiteY5" fmla="*/ 0 h 39394"/>
                    <a:gd name="connsiteX6" fmla="*/ 0 w 39394"/>
                    <a:gd name="connsiteY6" fmla="*/ 0 h 39394"/>
                    <a:gd name="connsiteX7" fmla="*/ 0 w 39394"/>
                    <a:gd name="connsiteY7" fmla="*/ 0 h 39394"/>
                    <a:gd name="connsiteX8" fmla="*/ 0 w 39394"/>
                    <a:gd name="connsiteY8" fmla="*/ 0 h 39394"/>
                    <a:gd name="connsiteX9" fmla="*/ 0 w 39394"/>
                    <a:gd name="connsiteY9" fmla="*/ 0 h 39394"/>
                    <a:gd name="connsiteX10" fmla="*/ 0 w 39394"/>
                    <a:gd name="connsiteY10" fmla="*/ 0 h 39394"/>
                    <a:gd name="connsiteX11" fmla="*/ 0 w 39394"/>
                    <a:gd name="connsiteY11" fmla="*/ 0 h 39394"/>
                    <a:gd name="connsiteX12" fmla="*/ 0 w 39394"/>
                    <a:gd name="connsiteY12" fmla="*/ 0 h 39394"/>
                    <a:gd name="connsiteX13" fmla="*/ 0 w 39394"/>
                    <a:gd name="connsiteY13" fmla="*/ 0 h 39394"/>
                    <a:gd name="connsiteX14" fmla="*/ 0 w 39394"/>
                    <a:gd name="connsiteY14" fmla="*/ 0 h 39394"/>
                    <a:gd name="connsiteX15" fmla="*/ 0 w 39394"/>
                    <a:gd name="connsiteY15" fmla="*/ 0 h 39394"/>
                    <a:gd name="connsiteX16" fmla="*/ 0 w 39394"/>
                    <a:gd name="connsiteY16" fmla="*/ 0 h 39394"/>
                    <a:gd name="connsiteX17" fmla="*/ 0 w 39394"/>
                    <a:gd name="connsiteY17" fmla="*/ 0 h 39394"/>
                    <a:gd name="connsiteX18" fmla="*/ 0 w 39394"/>
                    <a:gd name="connsiteY18" fmla="*/ 0 h 39394"/>
                    <a:gd name="connsiteX19" fmla="*/ 0 w 39394"/>
                    <a:gd name="connsiteY19" fmla="*/ 0 h 39394"/>
                    <a:gd name="connsiteX20" fmla="*/ 0 w 39394"/>
                    <a:gd name="connsiteY20" fmla="*/ 0 h 39394"/>
                    <a:gd name="connsiteX21" fmla="*/ 0 w 39394"/>
                    <a:gd name="connsiteY21" fmla="*/ 0 h 3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394" h="39394">
                      <a:moveTo>
                        <a:pt x="0" y="0"/>
                      </a:moveTo>
                      <a:lnTo>
                        <a:pt x="0" y="0"/>
                      </a:lnTo>
                      <a:lnTo>
                        <a:pt x="0" y="0"/>
                      </a:lnTo>
                      <a:lnTo>
                        <a:pt x="0" y="0"/>
                      </a:lnTo>
                      <a:lnTo>
                        <a:pt x="0" y="0"/>
                      </a:lnTo>
                      <a:lnTo>
                        <a:pt x="0" y="0"/>
                      </a:lnTo>
                      <a:lnTo>
                        <a:pt x="0" y="0"/>
                      </a:lnTo>
                      <a:lnTo>
                        <a:pt x="0" y="0"/>
                      </a:lnTo>
                      <a:cubicBezTo>
                        <a:pt x="0" y="0"/>
                        <a:pt x="0" y="0"/>
                        <a:pt x="0" y="0"/>
                      </a:cubicBezTo>
                      <a:cubicBezTo>
                        <a:pt x="0" y="0"/>
                        <a:pt x="0" y="0"/>
                        <a:pt x="0" y="0"/>
                      </a:cubicBezTo>
                      <a:lnTo>
                        <a:pt x="0" y="0"/>
                      </a:lnTo>
                      <a:lnTo>
                        <a:pt x="0" y="0"/>
                      </a:lnTo>
                      <a:lnTo>
                        <a:pt x="0" y="0"/>
                      </a:lnTo>
                      <a:lnTo>
                        <a:pt x="0" y="0"/>
                      </a:lnTo>
                      <a:lnTo>
                        <a:pt x="0" y="0"/>
                      </a:lnTo>
                      <a:lnTo>
                        <a:pt x="0" y="0"/>
                      </a:lnTo>
                      <a:lnTo>
                        <a:pt x="0" y="0"/>
                      </a:lnTo>
                      <a:lnTo>
                        <a:pt x="0" y="0"/>
                      </a:lnTo>
                      <a:cubicBezTo>
                        <a:pt x="0" y="0"/>
                        <a:pt x="0" y="0"/>
                        <a:pt x="0" y="0"/>
                      </a:cubicBezTo>
                      <a:cubicBezTo>
                        <a:pt x="0" y="0"/>
                        <a:pt x="0" y="0"/>
                        <a:pt x="0" y="0"/>
                      </a:cubicBezTo>
                      <a:lnTo>
                        <a:pt x="0" y="0"/>
                      </a:lnTo>
                      <a:lnTo>
                        <a:pt x="0" y="0"/>
                      </a:lnTo>
                      <a:close/>
                    </a:path>
                  </a:pathLst>
                </a:custGeom>
                <a:solidFill>
                  <a:srgbClr val="E72D89"/>
                </a:solidFill>
                <a:ln w="39379" cap="flat">
                  <a:noFill/>
                  <a:prstDash val="solid"/>
                  <a:miter/>
                </a:ln>
              </p:spPr>
              <p:txBody>
                <a:bodyPr rtlCol="0" anchor="ctr"/>
                <a:lstStyle/>
                <a:p>
                  <a:endParaRPr lang="en-US"/>
                </a:p>
              </p:txBody>
            </p:sp>
            <p:sp>
              <p:nvSpPr>
                <p:cNvPr id="3882" name="Freeform: Shape 3881">
                  <a:extLst>
                    <a:ext uri="{FF2B5EF4-FFF2-40B4-BE49-F238E27FC236}">
                      <a16:creationId xmlns:a16="http://schemas.microsoft.com/office/drawing/2014/main" xmlns="" id="{D71F859D-49A7-4234-B03B-B5181020E351}"/>
                    </a:ext>
                  </a:extLst>
                </p:cNvPr>
                <p:cNvSpPr/>
                <p:nvPr/>
              </p:nvSpPr>
              <p:spPr>
                <a:xfrm>
                  <a:off x="12766138" y="2437892"/>
                  <a:ext cx="39394" cy="39394"/>
                </a:xfrm>
                <a:custGeom>
                  <a:avLst/>
                  <a:gdLst>
                    <a:gd name="connsiteX0" fmla="*/ 0 w 39394"/>
                    <a:gd name="connsiteY0" fmla="*/ 0 h 39394"/>
                    <a:gd name="connsiteX1" fmla="*/ 0 w 39394"/>
                    <a:gd name="connsiteY1" fmla="*/ 0 h 39394"/>
                    <a:gd name="connsiteX2" fmla="*/ 0 w 39394"/>
                    <a:gd name="connsiteY2" fmla="*/ 0 h 39394"/>
                    <a:gd name="connsiteX3" fmla="*/ 0 w 39394"/>
                    <a:gd name="connsiteY3" fmla="*/ 0 h 39394"/>
                    <a:gd name="connsiteX4" fmla="*/ 0 w 39394"/>
                    <a:gd name="connsiteY4" fmla="*/ 0 h 39394"/>
                    <a:gd name="connsiteX5" fmla="*/ 0 w 39394"/>
                    <a:gd name="connsiteY5" fmla="*/ 0 h 39394"/>
                    <a:gd name="connsiteX6" fmla="*/ 0 w 39394"/>
                    <a:gd name="connsiteY6" fmla="*/ 0 h 39394"/>
                    <a:gd name="connsiteX7" fmla="*/ 0 w 39394"/>
                    <a:gd name="connsiteY7" fmla="*/ 0 h 39394"/>
                    <a:gd name="connsiteX8" fmla="*/ 0 w 39394"/>
                    <a:gd name="connsiteY8" fmla="*/ 0 h 39394"/>
                    <a:gd name="connsiteX9" fmla="*/ 0 w 39394"/>
                    <a:gd name="connsiteY9" fmla="*/ 0 h 39394"/>
                    <a:gd name="connsiteX10" fmla="*/ 0 w 39394"/>
                    <a:gd name="connsiteY10" fmla="*/ 0 h 39394"/>
                    <a:gd name="connsiteX11" fmla="*/ 0 w 39394"/>
                    <a:gd name="connsiteY11" fmla="*/ 0 h 39394"/>
                    <a:gd name="connsiteX12" fmla="*/ 0 w 39394"/>
                    <a:gd name="connsiteY12" fmla="*/ 0 h 39394"/>
                    <a:gd name="connsiteX13" fmla="*/ 0 w 39394"/>
                    <a:gd name="connsiteY13" fmla="*/ 0 h 39394"/>
                    <a:gd name="connsiteX14" fmla="*/ 0 w 39394"/>
                    <a:gd name="connsiteY14" fmla="*/ 0 h 39394"/>
                    <a:gd name="connsiteX15" fmla="*/ 0 w 39394"/>
                    <a:gd name="connsiteY15" fmla="*/ 0 h 39394"/>
                    <a:gd name="connsiteX16" fmla="*/ 0 w 39394"/>
                    <a:gd name="connsiteY16" fmla="*/ 0 h 39394"/>
                    <a:gd name="connsiteX17" fmla="*/ 0 w 39394"/>
                    <a:gd name="connsiteY17" fmla="*/ 0 h 39394"/>
                    <a:gd name="connsiteX18" fmla="*/ 0 w 39394"/>
                    <a:gd name="connsiteY18" fmla="*/ 0 h 39394"/>
                    <a:gd name="connsiteX19" fmla="*/ 0 w 39394"/>
                    <a:gd name="connsiteY19" fmla="*/ 0 h 39394"/>
                    <a:gd name="connsiteX20" fmla="*/ 0 w 39394"/>
                    <a:gd name="connsiteY20" fmla="*/ 0 h 39394"/>
                    <a:gd name="connsiteX21" fmla="*/ 0 w 39394"/>
                    <a:gd name="connsiteY21" fmla="*/ 0 h 3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394" h="39394">
                      <a:moveTo>
                        <a:pt x="0" y="0"/>
                      </a:moveTo>
                      <a:lnTo>
                        <a:pt x="0" y="0"/>
                      </a:lnTo>
                      <a:lnTo>
                        <a:pt x="0" y="0"/>
                      </a:lnTo>
                      <a:lnTo>
                        <a:pt x="0" y="0"/>
                      </a:lnTo>
                      <a:lnTo>
                        <a:pt x="0" y="0"/>
                      </a:lnTo>
                      <a:lnTo>
                        <a:pt x="0" y="0"/>
                      </a:lnTo>
                      <a:lnTo>
                        <a:pt x="0" y="0"/>
                      </a:lnTo>
                      <a:lnTo>
                        <a:pt x="0" y="0"/>
                      </a:lnTo>
                      <a:cubicBezTo>
                        <a:pt x="0" y="0"/>
                        <a:pt x="0" y="0"/>
                        <a:pt x="0" y="0"/>
                      </a:cubicBezTo>
                      <a:cubicBezTo>
                        <a:pt x="0" y="0"/>
                        <a:pt x="0" y="0"/>
                        <a:pt x="0" y="0"/>
                      </a:cubicBezTo>
                      <a:lnTo>
                        <a:pt x="0" y="0"/>
                      </a:lnTo>
                      <a:lnTo>
                        <a:pt x="0" y="0"/>
                      </a:lnTo>
                      <a:lnTo>
                        <a:pt x="0" y="0"/>
                      </a:lnTo>
                      <a:lnTo>
                        <a:pt x="0" y="0"/>
                      </a:lnTo>
                      <a:lnTo>
                        <a:pt x="0" y="0"/>
                      </a:lnTo>
                      <a:lnTo>
                        <a:pt x="0" y="0"/>
                      </a:lnTo>
                      <a:lnTo>
                        <a:pt x="0" y="0"/>
                      </a:lnTo>
                      <a:lnTo>
                        <a:pt x="0" y="0"/>
                      </a:lnTo>
                      <a:cubicBezTo>
                        <a:pt x="0" y="0"/>
                        <a:pt x="0" y="0"/>
                        <a:pt x="0" y="0"/>
                      </a:cubicBezTo>
                      <a:cubicBezTo>
                        <a:pt x="0" y="0"/>
                        <a:pt x="0" y="0"/>
                        <a:pt x="0" y="0"/>
                      </a:cubicBezTo>
                      <a:lnTo>
                        <a:pt x="0" y="0"/>
                      </a:lnTo>
                      <a:lnTo>
                        <a:pt x="0" y="0"/>
                      </a:lnTo>
                      <a:close/>
                    </a:path>
                  </a:pathLst>
                </a:custGeom>
                <a:solidFill>
                  <a:srgbClr val="E72D89"/>
                </a:solidFill>
                <a:ln w="39379" cap="flat">
                  <a:noFill/>
                  <a:prstDash val="solid"/>
                  <a:miter/>
                </a:ln>
              </p:spPr>
              <p:txBody>
                <a:bodyPr rtlCol="0" anchor="ctr"/>
                <a:lstStyle/>
                <a:p>
                  <a:endParaRPr lang="en-US"/>
                </a:p>
              </p:txBody>
            </p:sp>
            <p:sp>
              <p:nvSpPr>
                <p:cNvPr id="3883" name="Freeform: Shape 3882">
                  <a:extLst>
                    <a:ext uri="{FF2B5EF4-FFF2-40B4-BE49-F238E27FC236}">
                      <a16:creationId xmlns:a16="http://schemas.microsoft.com/office/drawing/2014/main" xmlns="" id="{7FDE276E-EA73-47FF-87C2-923D1C0C64C8}"/>
                    </a:ext>
                  </a:extLst>
                </p:cNvPr>
                <p:cNvSpPr/>
                <p:nvPr/>
              </p:nvSpPr>
              <p:spPr>
                <a:xfrm>
                  <a:off x="12781896" y="2496984"/>
                  <a:ext cx="2954" cy="0"/>
                </a:xfrm>
                <a:custGeom>
                  <a:avLst/>
                  <a:gdLst>
                    <a:gd name="connsiteX0" fmla="*/ 0 w 2954"/>
                    <a:gd name="connsiteY0" fmla="*/ 0 h 0"/>
                    <a:gd name="connsiteX1" fmla="*/ 0 w 2954"/>
                    <a:gd name="connsiteY1" fmla="*/ 0 h 0"/>
                    <a:gd name="connsiteX2" fmla="*/ 0 w 2954"/>
                    <a:gd name="connsiteY2" fmla="*/ 0 h 0"/>
                    <a:gd name="connsiteX3" fmla="*/ 0 w 2954"/>
                    <a:gd name="connsiteY3" fmla="*/ 0 h 0"/>
                    <a:gd name="connsiteX4" fmla="*/ 0 w 2954"/>
                    <a:gd name="connsiteY4" fmla="*/ 0 h 0"/>
                    <a:gd name="connsiteX5" fmla="*/ 0 w 2954"/>
                    <a:gd name="connsiteY5" fmla="*/ 0 h 0"/>
                    <a:gd name="connsiteX6" fmla="*/ 0 w 2954"/>
                    <a:gd name="connsiteY6" fmla="*/ 0 h 0"/>
                    <a:gd name="connsiteX7" fmla="*/ 0 w 2954"/>
                    <a:gd name="connsiteY7" fmla="*/ 0 h 0"/>
                    <a:gd name="connsiteX8" fmla="*/ 0 w 2954"/>
                    <a:gd name="connsiteY8" fmla="*/ 0 h 0"/>
                    <a:gd name="connsiteX9" fmla="*/ 0 w 2954"/>
                    <a:gd name="connsiteY9" fmla="*/ 0 h 0"/>
                    <a:gd name="connsiteX10" fmla="*/ 0 w 2954"/>
                    <a:gd name="connsiteY10" fmla="*/ 0 h 0"/>
                    <a:gd name="connsiteX11" fmla="*/ 0 w 2954"/>
                    <a:gd name="connsiteY11" fmla="*/ 0 h 0"/>
                    <a:gd name="connsiteX12" fmla="*/ 0 w 2954"/>
                    <a:gd name="connsiteY12" fmla="*/ 0 h 0"/>
                    <a:gd name="connsiteX13" fmla="*/ 0 w 2954"/>
                    <a:gd name="connsiteY13" fmla="*/ 0 h 0"/>
                    <a:gd name="connsiteX14" fmla="*/ 0 w 2954"/>
                    <a:gd name="connsiteY14" fmla="*/ 0 h 0"/>
                    <a:gd name="connsiteX15" fmla="*/ 0 w 2954"/>
                    <a:gd name="connsiteY15" fmla="*/ 0 h 0"/>
                    <a:gd name="connsiteX16" fmla="*/ 0 w 2954"/>
                    <a:gd name="connsiteY16" fmla="*/ 0 h 0"/>
                    <a:gd name="connsiteX17" fmla="*/ 0 w 2954"/>
                    <a:gd name="connsiteY17" fmla="*/ 0 h 0"/>
                    <a:gd name="connsiteX18" fmla="*/ 0 w 2954"/>
                    <a:gd name="connsiteY18" fmla="*/ 0 h 0"/>
                    <a:gd name="connsiteX19" fmla="*/ 0 w 2954"/>
                    <a:gd name="connsiteY19" fmla="*/ 0 h 0"/>
                    <a:gd name="connsiteX20" fmla="*/ 0 w 2954"/>
                    <a:gd name="connsiteY20" fmla="*/ 0 h 0"/>
                    <a:gd name="connsiteX21" fmla="*/ 0 w 2954"/>
                    <a:gd name="connsiteY21" fmla="*/ 0 h 0"/>
                    <a:gd name="connsiteX22" fmla="*/ 0 w 2954"/>
                    <a:gd name="connsiteY22" fmla="*/ 0 h 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54">
                      <a:moveTo>
                        <a:pt x="0" y="0"/>
                      </a:moveTo>
                      <a:lnTo>
                        <a:pt x="0" y="0"/>
                      </a:lnTo>
                      <a:cubicBezTo>
                        <a:pt x="3939" y="0"/>
                        <a:pt x="3939" y="0"/>
                        <a:pt x="0" y="0"/>
                      </a:cubicBezTo>
                      <a:lnTo>
                        <a:pt x="0" y="0"/>
                      </a:lnTo>
                      <a:lnTo>
                        <a:pt x="0" y="0"/>
                      </a:lnTo>
                      <a:lnTo>
                        <a:pt x="0" y="0"/>
                      </a:lnTo>
                      <a:lnTo>
                        <a:pt x="0" y="0"/>
                      </a:lnTo>
                      <a:cubicBezTo>
                        <a:pt x="3939" y="0"/>
                        <a:pt x="0" y="0"/>
                        <a:pt x="0" y="0"/>
                      </a:cubicBezTo>
                      <a:cubicBezTo>
                        <a:pt x="0" y="0"/>
                        <a:pt x="0" y="0"/>
                        <a:pt x="0" y="0"/>
                      </a:cubicBezTo>
                      <a:cubicBezTo>
                        <a:pt x="3939" y="0"/>
                        <a:pt x="3939" y="0"/>
                        <a:pt x="0" y="0"/>
                      </a:cubicBezTo>
                      <a:lnTo>
                        <a:pt x="0" y="0"/>
                      </a:lnTo>
                      <a:lnTo>
                        <a:pt x="0" y="0"/>
                      </a:lnTo>
                      <a:cubicBezTo>
                        <a:pt x="3939" y="0"/>
                        <a:pt x="3939" y="0"/>
                        <a:pt x="0" y="0"/>
                      </a:cubicBezTo>
                      <a:lnTo>
                        <a:pt x="0" y="0"/>
                      </a:lnTo>
                      <a:lnTo>
                        <a:pt x="0" y="0"/>
                      </a:lnTo>
                      <a:lnTo>
                        <a:pt x="0" y="0"/>
                      </a:lnTo>
                      <a:lnTo>
                        <a:pt x="0" y="0"/>
                      </a:lnTo>
                      <a:cubicBezTo>
                        <a:pt x="3939" y="0"/>
                        <a:pt x="0" y="0"/>
                        <a:pt x="0" y="0"/>
                      </a:cubicBezTo>
                      <a:lnTo>
                        <a:pt x="0" y="0"/>
                      </a:lnTo>
                      <a:lnTo>
                        <a:pt x="0" y="0"/>
                      </a:lnTo>
                      <a:lnTo>
                        <a:pt x="0" y="0"/>
                      </a:lnTo>
                      <a:lnTo>
                        <a:pt x="0" y="0"/>
                      </a:lnTo>
                      <a:lnTo>
                        <a:pt x="0" y="0"/>
                      </a:lnTo>
                      <a:close/>
                    </a:path>
                  </a:pathLst>
                </a:custGeom>
                <a:solidFill>
                  <a:srgbClr val="E72D89"/>
                </a:solidFill>
                <a:ln w="39379" cap="flat">
                  <a:noFill/>
                  <a:prstDash val="solid"/>
                  <a:miter/>
                </a:ln>
              </p:spPr>
              <p:txBody>
                <a:bodyPr rtlCol="0" anchor="ctr"/>
                <a:lstStyle/>
                <a:p>
                  <a:endParaRPr lang="en-US"/>
                </a:p>
              </p:txBody>
            </p:sp>
            <p:sp>
              <p:nvSpPr>
                <p:cNvPr id="3884" name="Freeform: Shape 3883">
                  <a:extLst>
                    <a:ext uri="{FF2B5EF4-FFF2-40B4-BE49-F238E27FC236}">
                      <a16:creationId xmlns:a16="http://schemas.microsoft.com/office/drawing/2014/main" xmlns="" id="{93327C88-DC41-453E-A0B5-D30DBCA1468D}"/>
                    </a:ext>
                  </a:extLst>
                </p:cNvPr>
                <p:cNvSpPr/>
                <p:nvPr/>
              </p:nvSpPr>
              <p:spPr>
                <a:xfrm>
                  <a:off x="12781896" y="2489105"/>
                  <a:ext cx="39394" cy="2954"/>
                </a:xfrm>
                <a:custGeom>
                  <a:avLst/>
                  <a:gdLst>
                    <a:gd name="connsiteX0" fmla="*/ 0 w 39394"/>
                    <a:gd name="connsiteY0" fmla="*/ 0 h 2954"/>
                    <a:gd name="connsiteX1" fmla="*/ 0 w 39394"/>
                    <a:gd name="connsiteY1" fmla="*/ 0 h 2954"/>
                    <a:gd name="connsiteX2" fmla="*/ 0 w 39394"/>
                    <a:gd name="connsiteY2" fmla="*/ 0 h 2954"/>
                    <a:gd name="connsiteX3" fmla="*/ 0 w 39394"/>
                    <a:gd name="connsiteY3" fmla="*/ 0 h 2954"/>
                    <a:gd name="connsiteX4" fmla="*/ 0 w 39394"/>
                    <a:gd name="connsiteY4" fmla="*/ 0 h 2954"/>
                    <a:gd name="connsiteX5" fmla="*/ 0 w 39394"/>
                    <a:gd name="connsiteY5" fmla="*/ 0 h 2954"/>
                    <a:gd name="connsiteX6" fmla="*/ 0 w 39394"/>
                    <a:gd name="connsiteY6" fmla="*/ 0 h 2954"/>
                    <a:gd name="connsiteX7" fmla="*/ 0 w 39394"/>
                    <a:gd name="connsiteY7" fmla="*/ 0 h 2954"/>
                    <a:gd name="connsiteX8" fmla="*/ 0 w 39394"/>
                    <a:gd name="connsiteY8" fmla="*/ 0 h 2954"/>
                    <a:gd name="connsiteX9" fmla="*/ 0 w 39394"/>
                    <a:gd name="connsiteY9" fmla="*/ 0 h 2954"/>
                    <a:gd name="connsiteX10" fmla="*/ 0 w 39394"/>
                    <a:gd name="connsiteY10" fmla="*/ 0 h 2954"/>
                    <a:gd name="connsiteX11" fmla="*/ 0 w 39394"/>
                    <a:gd name="connsiteY11" fmla="*/ 0 h 2954"/>
                    <a:gd name="connsiteX12" fmla="*/ 0 w 39394"/>
                    <a:gd name="connsiteY12" fmla="*/ 0 h 2954"/>
                    <a:gd name="connsiteX13" fmla="*/ 0 w 39394"/>
                    <a:gd name="connsiteY13" fmla="*/ 0 h 2954"/>
                    <a:gd name="connsiteX14" fmla="*/ 0 w 39394"/>
                    <a:gd name="connsiteY14" fmla="*/ 0 h 2954"/>
                    <a:gd name="connsiteX15" fmla="*/ 0 w 39394"/>
                    <a:gd name="connsiteY15" fmla="*/ 0 h 2954"/>
                    <a:gd name="connsiteX16" fmla="*/ 0 w 39394"/>
                    <a:gd name="connsiteY16" fmla="*/ 0 h 2954"/>
                    <a:gd name="connsiteX17" fmla="*/ 0 w 39394"/>
                    <a:gd name="connsiteY17" fmla="*/ 0 h 2954"/>
                    <a:gd name="connsiteX18" fmla="*/ 0 w 39394"/>
                    <a:gd name="connsiteY18" fmla="*/ 0 h 2954"/>
                    <a:gd name="connsiteX19" fmla="*/ 0 w 39394"/>
                    <a:gd name="connsiteY19" fmla="*/ 0 h 2954"/>
                    <a:gd name="connsiteX20" fmla="*/ 0 w 39394"/>
                    <a:gd name="connsiteY20" fmla="*/ 0 h 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4" h="2954">
                      <a:moveTo>
                        <a:pt x="0" y="0"/>
                      </a:moveTo>
                      <a:lnTo>
                        <a:pt x="0" y="0"/>
                      </a:lnTo>
                      <a:cubicBezTo>
                        <a:pt x="0" y="3939"/>
                        <a:pt x="0" y="3939"/>
                        <a:pt x="0" y="0"/>
                      </a:cubicBezTo>
                      <a:lnTo>
                        <a:pt x="0" y="0"/>
                      </a:lnTo>
                      <a:lnTo>
                        <a:pt x="0" y="0"/>
                      </a:lnTo>
                      <a:lnTo>
                        <a:pt x="0" y="0"/>
                      </a:lnTo>
                      <a:lnTo>
                        <a:pt x="0" y="0"/>
                      </a:lnTo>
                      <a:cubicBezTo>
                        <a:pt x="0" y="3939"/>
                        <a:pt x="0" y="3939"/>
                        <a:pt x="0" y="0"/>
                      </a:cubicBezTo>
                      <a:cubicBezTo>
                        <a:pt x="0" y="0"/>
                        <a:pt x="0" y="0"/>
                        <a:pt x="0" y="0"/>
                      </a:cubicBezTo>
                      <a:cubicBezTo>
                        <a:pt x="0" y="0"/>
                        <a:pt x="0" y="0"/>
                        <a:pt x="0" y="0"/>
                      </a:cubicBezTo>
                      <a:lnTo>
                        <a:pt x="0" y="0"/>
                      </a:lnTo>
                      <a:lnTo>
                        <a:pt x="0" y="0"/>
                      </a:lnTo>
                      <a:cubicBezTo>
                        <a:pt x="0" y="3939"/>
                        <a:pt x="0" y="3939"/>
                        <a:pt x="0" y="0"/>
                      </a:cubicBezTo>
                      <a:lnTo>
                        <a:pt x="0" y="0"/>
                      </a:lnTo>
                      <a:lnTo>
                        <a:pt x="0" y="0"/>
                      </a:lnTo>
                      <a:lnTo>
                        <a:pt x="0" y="0"/>
                      </a:lnTo>
                      <a:lnTo>
                        <a:pt x="0" y="0"/>
                      </a:lnTo>
                      <a:cubicBezTo>
                        <a:pt x="0" y="3939"/>
                        <a:pt x="0" y="3939"/>
                        <a:pt x="0" y="0"/>
                      </a:cubicBez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885" name="Freeform: Shape 3884">
                  <a:extLst>
                    <a:ext uri="{FF2B5EF4-FFF2-40B4-BE49-F238E27FC236}">
                      <a16:creationId xmlns:a16="http://schemas.microsoft.com/office/drawing/2014/main" xmlns="" id="{635D5610-FC37-4B68-A1DA-EFFA7937109F}"/>
                    </a:ext>
                  </a:extLst>
                </p:cNvPr>
                <p:cNvSpPr/>
                <p:nvPr/>
              </p:nvSpPr>
              <p:spPr>
                <a:xfrm>
                  <a:off x="12785835" y="2504863"/>
                  <a:ext cx="1750" cy="39394"/>
                </a:xfrm>
                <a:custGeom>
                  <a:avLst/>
                  <a:gdLst>
                    <a:gd name="connsiteX0" fmla="*/ 0 w 1750"/>
                    <a:gd name="connsiteY0" fmla="*/ 0 h 39394"/>
                    <a:gd name="connsiteX1" fmla="*/ 0 w 1750"/>
                    <a:gd name="connsiteY1" fmla="*/ 0 h 39394"/>
                    <a:gd name="connsiteX2" fmla="*/ 0 w 1750"/>
                    <a:gd name="connsiteY2" fmla="*/ 0 h 39394"/>
                    <a:gd name="connsiteX3" fmla="*/ 0 w 1750"/>
                    <a:gd name="connsiteY3" fmla="*/ 0 h 39394"/>
                    <a:gd name="connsiteX4" fmla="*/ 0 w 1750"/>
                    <a:gd name="connsiteY4" fmla="*/ 0 h 39394"/>
                    <a:gd name="connsiteX5" fmla="*/ 0 w 1750"/>
                    <a:gd name="connsiteY5" fmla="*/ 0 h 39394"/>
                    <a:gd name="connsiteX6" fmla="*/ 0 w 1750"/>
                    <a:gd name="connsiteY6" fmla="*/ 0 h 39394"/>
                    <a:gd name="connsiteX7" fmla="*/ 0 w 1750"/>
                    <a:gd name="connsiteY7" fmla="*/ 0 h 39394"/>
                    <a:gd name="connsiteX8" fmla="*/ 0 w 1750"/>
                    <a:gd name="connsiteY8" fmla="*/ 0 h 39394"/>
                    <a:gd name="connsiteX9" fmla="*/ 0 w 1750"/>
                    <a:gd name="connsiteY9" fmla="*/ 0 h 39394"/>
                    <a:gd name="connsiteX10" fmla="*/ 0 w 1750"/>
                    <a:gd name="connsiteY10" fmla="*/ 0 h 39394"/>
                    <a:gd name="connsiteX11" fmla="*/ 0 w 1750"/>
                    <a:gd name="connsiteY11" fmla="*/ 0 h 39394"/>
                    <a:gd name="connsiteX12" fmla="*/ 0 w 1750"/>
                    <a:gd name="connsiteY12" fmla="*/ 0 h 39394"/>
                    <a:gd name="connsiteX13" fmla="*/ 0 w 1750"/>
                    <a:gd name="connsiteY13" fmla="*/ 0 h 39394"/>
                    <a:gd name="connsiteX14" fmla="*/ 0 w 1750"/>
                    <a:gd name="connsiteY14" fmla="*/ 0 h 39394"/>
                    <a:gd name="connsiteX15" fmla="*/ 0 w 1750"/>
                    <a:gd name="connsiteY15" fmla="*/ 0 h 39394"/>
                    <a:gd name="connsiteX16" fmla="*/ 0 w 1750"/>
                    <a:gd name="connsiteY16" fmla="*/ 0 h 39394"/>
                    <a:gd name="connsiteX17" fmla="*/ 0 w 1750"/>
                    <a:gd name="connsiteY17" fmla="*/ 0 h 39394"/>
                    <a:gd name="connsiteX18" fmla="*/ 0 w 1750"/>
                    <a:gd name="connsiteY18" fmla="*/ 0 h 39394"/>
                    <a:gd name="connsiteX19" fmla="*/ 0 w 1750"/>
                    <a:gd name="connsiteY19" fmla="*/ 0 h 39394"/>
                    <a:gd name="connsiteX20" fmla="*/ 0 w 1750"/>
                    <a:gd name="connsiteY20" fmla="*/ 0 h 3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50" h="39394">
                      <a:moveTo>
                        <a:pt x="0" y="0"/>
                      </a:moveTo>
                      <a:lnTo>
                        <a:pt x="0" y="0"/>
                      </a:lnTo>
                      <a:cubicBezTo>
                        <a:pt x="0" y="0"/>
                        <a:pt x="3939" y="0"/>
                        <a:pt x="0" y="0"/>
                      </a:cubicBezTo>
                      <a:lnTo>
                        <a:pt x="0" y="0"/>
                      </a:lnTo>
                      <a:lnTo>
                        <a:pt x="0" y="0"/>
                      </a:lnTo>
                      <a:lnTo>
                        <a:pt x="0" y="0"/>
                      </a:lnTo>
                      <a:lnTo>
                        <a:pt x="0" y="0"/>
                      </a:lnTo>
                      <a:cubicBezTo>
                        <a:pt x="0" y="0"/>
                        <a:pt x="0" y="0"/>
                        <a:pt x="0" y="0"/>
                      </a:cubicBezTo>
                      <a:cubicBezTo>
                        <a:pt x="0" y="0"/>
                        <a:pt x="0" y="0"/>
                        <a:pt x="0" y="0"/>
                      </a:cubicBezTo>
                      <a:cubicBezTo>
                        <a:pt x="0" y="0"/>
                        <a:pt x="0" y="0"/>
                        <a:pt x="0" y="0"/>
                      </a:cubicBezTo>
                      <a:lnTo>
                        <a:pt x="0" y="0"/>
                      </a:lnTo>
                      <a:lnTo>
                        <a:pt x="0" y="0"/>
                      </a:lnTo>
                      <a:cubicBezTo>
                        <a:pt x="0" y="0"/>
                        <a:pt x="3939" y="0"/>
                        <a:pt x="0" y="0"/>
                      </a:cubicBezTo>
                      <a:lnTo>
                        <a:pt x="0" y="0"/>
                      </a:lnTo>
                      <a:lnTo>
                        <a:pt x="0" y="0"/>
                      </a:lnTo>
                      <a:lnTo>
                        <a:pt x="0" y="0"/>
                      </a:lnTo>
                      <a:lnTo>
                        <a:pt x="0" y="0"/>
                      </a:lnTo>
                      <a:cubicBezTo>
                        <a:pt x="0" y="0"/>
                        <a:pt x="0" y="0"/>
                        <a:pt x="0" y="0"/>
                      </a:cubicBez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886" name="Freeform: Shape 3885">
                  <a:extLst>
                    <a:ext uri="{FF2B5EF4-FFF2-40B4-BE49-F238E27FC236}">
                      <a16:creationId xmlns:a16="http://schemas.microsoft.com/office/drawing/2014/main" xmlns="" id="{3C981EAB-F4F4-4393-9659-BD5CA392E86D}"/>
                    </a:ext>
                  </a:extLst>
                </p:cNvPr>
                <p:cNvSpPr/>
                <p:nvPr/>
              </p:nvSpPr>
              <p:spPr>
                <a:xfrm>
                  <a:off x="12771062" y="2465468"/>
                  <a:ext cx="2954" cy="2954"/>
                </a:xfrm>
                <a:custGeom>
                  <a:avLst/>
                  <a:gdLst>
                    <a:gd name="connsiteX0" fmla="*/ 2955 w 2954"/>
                    <a:gd name="connsiteY0" fmla="*/ 0 h 2954"/>
                    <a:gd name="connsiteX1" fmla="*/ 2955 w 2954"/>
                    <a:gd name="connsiteY1" fmla="*/ 0 h 2954"/>
                    <a:gd name="connsiteX2" fmla="*/ 2955 w 2954"/>
                    <a:gd name="connsiteY2" fmla="*/ 0 h 2954"/>
                    <a:gd name="connsiteX3" fmla="*/ 2955 w 2954"/>
                    <a:gd name="connsiteY3" fmla="*/ 0 h 2954"/>
                    <a:gd name="connsiteX4" fmla="*/ 2955 w 2954"/>
                    <a:gd name="connsiteY4" fmla="*/ 0 h 2954"/>
                    <a:gd name="connsiteX5" fmla="*/ 2955 w 2954"/>
                    <a:gd name="connsiteY5" fmla="*/ 0 h 2954"/>
                    <a:gd name="connsiteX6" fmla="*/ 2955 w 2954"/>
                    <a:gd name="connsiteY6" fmla="*/ 0 h 2954"/>
                    <a:gd name="connsiteX7" fmla="*/ 2955 w 2954"/>
                    <a:gd name="connsiteY7" fmla="*/ 0 h 2954"/>
                    <a:gd name="connsiteX8" fmla="*/ 2955 w 2954"/>
                    <a:gd name="connsiteY8" fmla="*/ 0 h 2954"/>
                    <a:gd name="connsiteX9" fmla="*/ 2955 w 2954"/>
                    <a:gd name="connsiteY9" fmla="*/ 0 h 2954"/>
                    <a:gd name="connsiteX10" fmla="*/ 2955 w 2954"/>
                    <a:gd name="connsiteY10" fmla="*/ 0 h 2954"/>
                    <a:gd name="connsiteX11" fmla="*/ 2955 w 2954"/>
                    <a:gd name="connsiteY11" fmla="*/ 0 h 2954"/>
                    <a:gd name="connsiteX12" fmla="*/ 2955 w 2954"/>
                    <a:gd name="connsiteY12" fmla="*/ 0 h 2954"/>
                    <a:gd name="connsiteX13" fmla="*/ 2955 w 2954"/>
                    <a:gd name="connsiteY13" fmla="*/ 0 h 2954"/>
                    <a:gd name="connsiteX14" fmla="*/ 2955 w 2954"/>
                    <a:gd name="connsiteY14" fmla="*/ 0 h 2954"/>
                    <a:gd name="connsiteX15" fmla="*/ 2955 w 2954"/>
                    <a:gd name="connsiteY15" fmla="*/ 0 h 2954"/>
                    <a:gd name="connsiteX16" fmla="*/ 2955 w 2954"/>
                    <a:gd name="connsiteY16" fmla="*/ 0 h 2954"/>
                    <a:gd name="connsiteX17" fmla="*/ 2955 w 2954"/>
                    <a:gd name="connsiteY17" fmla="*/ 0 h 2954"/>
                    <a:gd name="connsiteX18" fmla="*/ 2955 w 2954"/>
                    <a:gd name="connsiteY18" fmla="*/ 0 h 2954"/>
                    <a:gd name="connsiteX19" fmla="*/ 2955 w 2954"/>
                    <a:gd name="connsiteY19" fmla="*/ 0 h 2954"/>
                    <a:gd name="connsiteX20" fmla="*/ 2955 w 2954"/>
                    <a:gd name="connsiteY20" fmla="*/ 0 h 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954" h="2954">
                      <a:moveTo>
                        <a:pt x="2955" y="0"/>
                      </a:moveTo>
                      <a:lnTo>
                        <a:pt x="2955" y="0"/>
                      </a:lnTo>
                      <a:cubicBezTo>
                        <a:pt x="2955" y="3940"/>
                        <a:pt x="2955" y="3940"/>
                        <a:pt x="2955" y="0"/>
                      </a:cubicBezTo>
                      <a:lnTo>
                        <a:pt x="2955" y="0"/>
                      </a:lnTo>
                      <a:lnTo>
                        <a:pt x="2955" y="0"/>
                      </a:lnTo>
                      <a:lnTo>
                        <a:pt x="2955" y="0"/>
                      </a:lnTo>
                      <a:lnTo>
                        <a:pt x="2955" y="0"/>
                      </a:lnTo>
                      <a:cubicBezTo>
                        <a:pt x="2955" y="3940"/>
                        <a:pt x="2955" y="3940"/>
                        <a:pt x="2955" y="0"/>
                      </a:cubicBezTo>
                      <a:cubicBezTo>
                        <a:pt x="-985" y="0"/>
                        <a:pt x="-985" y="0"/>
                        <a:pt x="2955" y="0"/>
                      </a:cubicBezTo>
                      <a:cubicBezTo>
                        <a:pt x="2955" y="0"/>
                        <a:pt x="2955" y="0"/>
                        <a:pt x="2955" y="0"/>
                      </a:cubicBezTo>
                      <a:lnTo>
                        <a:pt x="2955" y="0"/>
                      </a:lnTo>
                      <a:lnTo>
                        <a:pt x="2955" y="0"/>
                      </a:lnTo>
                      <a:cubicBezTo>
                        <a:pt x="2955" y="3940"/>
                        <a:pt x="2955" y="3940"/>
                        <a:pt x="2955" y="0"/>
                      </a:cubicBezTo>
                      <a:lnTo>
                        <a:pt x="2955" y="0"/>
                      </a:lnTo>
                      <a:lnTo>
                        <a:pt x="2955" y="0"/>
                      </a:lnTo>
                      <a:lnTo>
                        <a:pt x="2955" y="0"/>
                      </a:lnTo>
                      <a:lnTo>
                        <a:pt x="2955" y="0"/>
                      </a:lnTo>
                      <a:cubicBezTo>
                        <a:pt x="2955" y="3940"/>
                        <a:pt x="2955" y="3940"/>
                        <a:pt x="2955" y="0"/>
                      </a:cubicBezTo>
                      <a:cubicBezTo>
                        <a:pt x="-985" y="0"/>
                        <a:pt x="-985" y="0"/>
                        <a:pt x="2955" y="0"/>
                      </a:cubicBezTo>
                      <a:cubicBezTo>
                        <a:pt x="2955" y="0"/>
                        <a:pt x="2955" y="0"/>
                        <a:pt x="2955" y="0"/>
                      </a:cubicBezTo>
                      <a:lnTo>
                        <a:pt x="2955" y="0"/>
                      </a:lnTo>
                      <a:close/>
                    </a:path>
                  </a:pathLst>
                </a:custGeom>
                <a:solidFill>
                  <a:srgbClr val="E72D89"/>
                </a:solidFill>
                <a:ln w="39379" cap="flat">
                  <a:noFill/>
                  <a:prstDash val="solid"/>
                  <a:miter/>
                </a:ln>
              </p:spPr>
              <p:txBody>
                <a:bodyPr rtlCol="0" anchor="ctr"/>
                <a:lstStyle/>
                <a:p>
                  <a:endParaRPr lang="en-US"/>
                </a:p>
              </p:txBody>
            </p:sp>
            <p:sp>
              <p:nvSpPr>
                <p:cNvPr id="3887" name="Freeform: Shape 3886">
                  <a:extLst>
                    <a:ext uri="{FF2B5EF4-FFF2-40B4-BE49-F238E27FC236}">
                      <a16:creationId xmlns:a16="http://schemas.microsoft.com/office/drawing/2014/main" xmlns="" id="{802F8622-9E93-4191-BD14-06F517BEC019}"/>
                    </a:ext>
                  </a:extLst>
                </p:cNvPr>
                <p:cNvSpPr/>
                <p:nvPr/>
              </p:nvSpPr>
              <p:spPr>
                <a:xfrm>
                  <a:off x="12775002" y="2477286"/>
                  <a:ext cx="2954" cy="2954"/>
                </a:xfrm>
                <a:custGeom>
                  <a:avLst/>
                  <a:gdLst>
                    <a:gd name="connsiteX0" fmla="*/ 2955 w 2954"/>
                    <a:gd name="connsiteY0" fmla="*/ 0 h 2954"/>
                    <a:gd name="connsiteX1" fmla="*/ 2955 w 2954"/>
                    <a:gd name="connsiteY1" fmla="*/ 0 h 2954"/>
                    <a:gd name="connsiteX2" fmla="*/ 2955 w 2954"/>
                    <a:gd name="connsiteY2" fmla="*/ 0 h 2954"/>
                    <a:gd name="connsiteX3" fmla="*/ 2955 w 2954"/>
                    <a:gd name="connsiteY3" fmla="*/ 0 h 2954"/>
                    <a:gd name="connsiteX4" fmla="*/ 2955 w 2954"/>
                    <a:gd name="connsiteY4" fmla="*/ 0 h 2954"/>
                    <a:gd name="connsiteX5" fmla="*/ 2955 w 2954"/>
                    <a:gd name="connsiteY5" fmla="*/ 0 h 2954"/>
                    <a:gd name="connsiteX6" fmla="*/ 2955 w 2954"/>
                    <a:gd name="connsiteY6" fmla="*/ 0 h 2954"/>
                    <a:gd name="connsiteX7" fmla="*/ 2955 w 2954"/>
                    <a:gd name="connsiteY7" fmla="*/ 0 h 2954"/>
                    <a:gd name="connsiteX8" fmla="*/ 2955 w 2954"/>
                    <a:gd name="connsiteY8" fmla="*/ 0 h 2954"/>
                    <a:gd name="connsiteX9" fmla="*/ 2955 w 2954"/>
                    <a:gd name="connsiteY9" fmla="*/ 0 h 2954"/>
                    <a:gd name="connsiteX10" fmla="*/ 2955 w 2954"/>
                    <a:gd name="connsiteY10" fmla="*/ 0 h 2954"/>
                    <a:gd name="connsiteX11" fmla="*/ 2955 w 2954"/>
                    <a:gd name="connsiteY11" fmla="*/ 0 h 2954"/>
                    <a:gd name="connsiteX12" fmla="*/ 2955 w 2954"/>
                    <a:gd name="connsiteY12" fmla="*/ 0 h 2954"/>
                    <a:gd name="connsiteX13" fmla="*/ 2955 w 2954"/>
                    <a:gd name="connsiteY13" fmla="*/ 0 h 2954"/>
                    <a:gd name="connsiteX14" fmla="*/ 2955 w 2954"/>
                    <a:gd name="connsiteY14" fmla="*/ 0 h 2954"/>
                    <a:gd name="connsiteX15" fmla="*/ 2955 w 2954"/>
                    <a:gd name="connsiteY15" fmla="*/ 0 h 2954"/>
                    <a:gd name="connsiteX16" fmla="*/ 2955 w 2954"/>
                    <a:gd name="connsiteY16" fmla="*/ 0 h 2954"/>
                    <a:gd name="connsiteX17" fmla="*/ 2955 w 2954"/>
                    <a:gd name="connsiteY17" fmla="*/ 0 h 2954"/>
                    <a:gd name="connsiteX18" fmla="*/ 2955 w 2954"/>
                    <a:gd name="connsiteY18" fmla="*/ 0 h 2954"/>
                    <a:gd name="connsiteX19" fmla="*/ 2955 w 2954"/>
                    <a:gd name="connsiteY19" fmla="*/ 0 h 2954"/>
                    <a:gd name="connsiteX20" fmla="*/ 2955 w 2954"/>
                    <a:gd name="connsiteY20" fmla="*/ 0 h 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954" h="2954">
                      <a:moveTo>
                        <a:pt x="2955" y="0"/>
                      </a:moveTo>
                      <a:lnTo>
                        <a:pt x="2955" y="0"/>
                      </a:lnTo>
                      <a:cubicBezTo>
                        <a:pt x="2955" y="0"/>
                        <a:pt x="2955" y="3939"/>
                        <a:pt x="2955" y="0"/>
                      </a:cubicBezTo>
                      <a:lnTo>
                        <a:pt x="2955" y="0"/>
                      </a:lnTo>
                      <a:lnTo>
                        <a:pt x="2955" y="0"/>
                      </a:lnTo>
                      <a:lnTo>
                        <a:pt x="2955" y="0"/>
                      </a:lnTo>
                      <a:lnTo>
                        <a:pt x="2955" y="0"/>
                      </a:lnTo>
                      <a:cubicBezTo>
                        <a:pt x="2955" y="3939"/>
                        <a:pt x="-985" y="3939"/>
                        <a:pt x="2955" y="0"/>
                      </a:cubicBezTo>
                      <a:cubicBezTo>
                        <a:pt x="-985" y="0"/>
                        <a:pt x="-985" y="0"/>
                        <a:pt x="2955" y="0"/>
                      </a:cubicBezTo>
                      <a:cubicBezTo>
                        <a:pt x="2955" y="0"/>
                        <a:pt x="2955" y="0"/>
                        <a:pt x="2955" y="0"/>
                      </a:cubicBezTo>
                      <a:lnTo>
                        <a:pt x="2955" y="0"/>
                      </a:lnTo>
                      <a:lnTo>
                        <a:pt x="2955" y="0"/>
                      </a:lnTo>
                      <a:cubicBezTo>
                        <a:pt x="2955" y="0"/>
                        <a:pt x="2955" y="3939"/>
                        <a:pt x="2955" y="0"/>
                      </a:cubicBezTo>
                      <a:lnTo>
                        <a:pt x="2955" y="0"/>
                      </a:lnTo>
                      <a:lnTo>
                        <a:pt x="2955" y="0"/>
                      </a:lnTo>
                      <a:lnTo>
                        <a:pt x="2955" y="0"/>
                      </a:lnTo>
                      <a:lnTo>
                        <a:pt x="2955" y="0"/>
                      </a:lnTo>
                      <a:cubicBezTo>
                        <a:pt x="2955" y="3939"/>
                        <a:pt x="-985" y="3939"/>
                        <a:pt x="2955" y="0"/>
                      </a:cubicBezTo>
                      <a:cubicBezTo>
                        <a:pt x="-985" y="0"/>
                        <a:pt x="-985" y="0"/>
                        <a:pt x="2955" y="0"/>
                      </a:cubicBezTo>
                      <a:cubicBezTo>
                        <a:pt x="2955" y="0"/>
                        <a:pt x="2955" y="0"/>
                        <a:pt x="2955" y="0"/>
                      </a:cubicBezTo>
                      <a:lnTo>
                        <a:pt x="2955" y="0"/>
                      </a:lnTo>
                      <a:close/>
                    </a:path>
                  </a:pathLst>
                </a:custGeom>
                <a:solidFill>
                  <a:srgbClr val="E72D89"/>
                </a:solidFill>
                <a:ln w="39379" cap="flat">
                  <a:noFill/>
                  <a:prstDash val="solid"/>
                  <a:miter/>
                </a:ln>
              </p:spPr>
              <p:txBody>
                <a:bodyPr rtlCol="0" anchor="ctr"/>
                <a:lstStyle/>
                <a:p>
                  <a:endParaRPr lang="en-US"/>
                </a:p>
              </p:txBody>
            </p:sp>
            <p:sp>
              <p:nvSpPr>
                <p:cNvPr id="3888" name="Freeform: Shape 3887">
                  <a:extLst>
                    <a:ext uri="{FF2B5EF4-FFF2-40B4-BE49-F238E27FC236}">
                      <a16:creationId xmlns:a16="http://schemas.microsoft.com/office/drawing/2014/main" xmlns="" id="{0FBC0D55-644F-4451-8C31-9C6016B89224}"/>
                    </a:ext>
                  </a:extLst>
                </p:cNvPr>
                <p:cNvSpPr/>
                <p:nvPr/>
              </p:nvSpPr>
              <p:spPr>
                <a:xfrm>
                  <a:off x="12777956" y="2485165"/>
                  <a:ext cx="39394" cy="39394"/>
                </a:xfrm>
                <a:custGeom>
                  <a:avLst/>
                  <a:gdLst>
                    <a:gd name="connsiteX0" fmla="*/ 0 w 39394"/>
                    <a:gd name="connsiteY0" fmla="*/ 0 h 39394"/>
                    <a:gd name="connsiteX1" fmla="*/ 0 w 39394"/>
                    <a:gd name="connsiteY1" fmla="*/ 0 h 39394"/>
                    <a:gd name="connsiteX2" fmla="*/ 0 w 39394"/>
                    <a:gd name="connsiteY2" fmla="*/ 0 h 39394"/>
                    <a:gd name="connsiteX3" fmla="*/ 0 w 39394"/>
                    <a:gd name="connsiteY3" fmla="*/ 0 h 39394"/>
                    <a:gd name="connsiteX4" fmla="*/ 0 w 39394"/>
                    <a:gd name="connsiteY4" fmla="*/ 0 h 39394"/>
                    <a:gd name="connsiteX5" fmla="*/ 0 w 39394"/>
                    <a:gd name="connsiteY5" fmla="*/ 0 h 39394"/>
                    <a:gd name="connsiteX6" fmla="*/ 0 w 39394"/>
                    <a:gd name="connsiteY6" fmla="*/ 0 h 39394"/>
                    <a:gd name="connsiteX7" fmla="*/ 0 w 39394"/>
                    <a:gd name="connsiteY7" fmla="*/ 0 h 39394"/>
                    <a:gd name="connsiteX8" fmla="*/ 0 w 39394"/>
                    <a:gd name="connsiteY8" fmla="*/ 0 h 39394"/>
                    <a:gd name="connsiteX9" fmla="*/ 0 w 39394"/>
                    <a:gd name="connsiteY9" fmla="*/ 0 h 39394"/>
                    <a:gd name="connsiteX10" fmla="*/ 0 w 39394"/>
                    <a:gd name="connsiteY10" fmla="*/ 0 h 39394"/>
                    <a:gd name="connsiteX11" fmla="*/ 0 w 39394"/>
                    <a:gd name="connsiteY11" fmla="*/ 0 h 39394"/>
                    <a:gd name="connsiteX12" fmla="*/ 0 w 39394"/>
                    <a:gd name="connsiteY12" fmla="*/ 0 h 39394"/>
                    <a:gd name="connsiteX13" fmla="*/ 0 w 39394"/>
                    <a:gd name="connsiteY13" fmla="*/ 0 h 39394"/>
                    <a:gd name="connsiteX14" fmla="*/ 0 w 39394"/>
                    <a:gd name="connsiteY14" fmla="*/ 0 h 39394"/>
                    <a:gd name="connsiteX15" fmla="*/ 0 w 39394"/>
                    <a:gd name="connsiteY15" fmla="*/ 0 h 39394"/>
                    <a:gd name="connsiteX16" fmla="*/ 0 w 39394"/>
                    <a:gd name="connsiteY16" fmla="*/ 0 h 39394"/>
                    <a:gd name="connsiteX17" fmla="*/ 0 w 39394"/>
                    <a:gd name="connsiteY17" fmla="*/ 0 h 39394"/>
                    <a:gd name="connsiteX18" fmla="*/ 0 w 39394"/>
                    <a:gd name="connsiteY18" fmla="*/ 0 h 39394"/>
                    <a:gd name="connsiteX19" fmla="*/ 0 w 39394"/>
                    <a:gd name="connsiteY19" fmla="*/ 0 h 39394"/>
                    <a:gd name="connsiteX20" fmla="*/ 0 w 39394"/>
                    <a:gd name="connsiteY20" fmla="*/ 0 h 3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4" h="39394">
                      <a:moveTo>
                        <a:pt x="0" y="0"/>
                      </a:moveTo>
                      <a:lnTo>
                        <a:pt x="0" y="0"/>
                      </a:lnTo>
                      <a:cubicBezTo>
                        <a:pt x="0" y="0"/>
                        <a:pt x="0" y="0"/>
                        <a:pt x="0" y="0"/>
                      </a:cubicBezTo>
                      <a:lnTo>
                        <a:pt x="0" y="0"/>
                      </a:lnTo>
                      <a:lnTo>
                        <a:pt x="0" y="0"/>
                      </a:lnTo>
                      <a:lnTo>
                        <a:pt x="0" y="0"/>
                      </a:lnTo>
                      <a:lnTo>
                        <a:pt x="0" y="0"/>
                      </a:lnTo>
                      <a:cubicBezTo>
                        <a:pt x="0" y="0"/>
                        <a:pt x="0" y="0"/>
                        <a:pt x="0" y="0"/>
                      </a:cubicBezTo>
                      <a:cubicBezTo>
                        <a:pt x="0" y="0"/>
                        <a:pt x="0" y="0"/>
                        <a:pt x="0" y="0"/>
                      </a:cubicBezTo>
                      <a:cubicBezTo>
                        <a:pt x="0" y="0"/>
                        <a:pt x="0" y="0"/>
                        <a:pt x="0" y="0"/>
                      </a:cubicBezTo>
                      <a:lnTo>
                        <a:pt x="0" y="0"/>
                      </a:lnTo>
                      <a:lnTo>
                        <a:pt x="0" y="0"/>
                      </a:lnTo>
                      <a:cubicBezTo>
                        <a:pt x="0" y="0"/>
                        <a:pt x="0" y="0"/>
                        <a:pt x="0" y="0"/>
                      </a:cubicBezTo>
                      <a:lnTo>
                        <a:pt x="0" y="0"/>
                      </a:lnTo>
                      <a:lnTo>
                        <a:pt x="0" y="0"/>
                      </a:lnTo>
                      <a:lnTo>
                        <a:pt x="0" y="0"/>
                      </a:lnTo>
                      <a:lnTo>
                        <a:pt x="0" y="0"/>
                      </a:lnTo>
                      <a:cubicBezTo>
                        <a:pt x="0" y="0"/>
                        <a:pt x="0" y="0"/>
                        <a:pt x="0" y="0"/>
                      </a:cubicBez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889" name="Freeform: Shape 3888">
                  <a:extLst>
                    <a:ext uri="{FF2B5EF4-FFF2-40B4-BE49-F238E27FC236}">
                      <a16:creationId xmlns:a16="http://schemas.microsoft.com/office/drawing/2014/main" xmlns="" id="{CEA34237-E642-4E33-BC69-55B5F0CADFC6}"/>
                    </a:ext>
                  </a:extLst>
                </p:cNvPr>
                <p:cNvSpPr/>
                <p:nvPr/>
              </p:nvSpPr>
              <p:spPr>
                <a:xfrm>
                  <a:off x="12770077" y="2461528"/>
                  <a:ext cx="39394" cy="39394"/>
                </a:xfrm>
                <a:custGeom>
                  <a:avLst/>
                  <a:gdLst>
                    <a:gd name="connsiteX0" fmla="*/ 0 w 39394"/>
                    <a:gd name="connsiteY0" fmla="*/ 0 h 39394"/>
                    <a:gd name="connsiteX1" fmla="*/ 0 w 39394"/>
                    <a:gd name="connsiteY1" fmla="*/ 0 h 39394"/>
                    <a:gd name="connsiteX2" fmla="*/ 0 w 39394"/>
                    <a:gd name="connsiteY2" fmla="*/ 0 h 39394"/>
                    <a:gd name="connsiteX3" fmla="*/ 0 w 39394"/>
                    <a:gd name="connsiteY3" fmla="*/ 0 h 39394"/>
                    <a:gd name="connsiteX4" fmla="*/ 0 w 39394"/>
                    <a:gd name="connsiteY4" fmla="*/ 0 h 39394"/>
                    <a:gd name="connsiteX5" fmla="*/ 0 w 39394"/>
                    <a:gd name="connsiteY5" fmla="*/ 0 h 39394"/>
                    <a:gd name="connsiteX6" fmla="*/ 0 w 39394"/>
                    <a:gd name="connsiteY6" fmla="*/ 0 h 39394"/>
                    <a:gd name="connsiteX7" fmla="*/ 0 w 39394"/>
                    <a:gd name="connsiteY7" fmla="*/ 0 h 39394"/>
                    <a:gd name="connsiteX8" fmla="*/ 0 w 39394"/>
                    <a:gd name="connsiteY8" fmla="*/ 0 h 39394"/>
                    <a:gd name="connsiteX9" fmla="*/ 0 w 39394"/>
                    <a:gd name="connsiteY9" fmla="*/ 0 h 39394"/>
                    <a:gd name="connsiteX10" fmla="*/ 0 w 39394"/>
                    <a:gd name="connsiteY10" fmla="*/ 0 h 39394"/>
                    <a:gd name="connsiteX11" fmla="*/ 0 w 39394"/>
                    <a:gd name="connsiteY11" fmla="*/ 0 h 39394"/>
                    <a:gd name="connsiteX12" fmla="*/ 0 w 39394"/>
                    <a:gd name="connsiteY12" fmla="*/ 0 h 39394"/>
                    <a:gd name="connsiteX13" fmla="*/ 0 w 39394"/>
                    <a:gd name="connsiteY13" fmla="*/ 0 h 39394"/>
                    <a:gd name="connsiteX14" fmla="*/ 0 w 39394"/>
                    <a:gd name="connsiteY14" fmla="*/ 0 h 39394"/>
                    <a:gd name="connsiteX15" fmla="*/ 0 w 39394"/>
                    <a:gd name="connsiteY15" fmla="*/ 0 h 39394"/>
                    <a:gd name="connsiteX16" fmla="*/ 0 w 39394"/>
                    <a:gd name="connsiteY16" fmla="*/ 0 h 39394"/>
                    <a:gd name="connsiteX17" fmla="*/ 0 w 39394"/>
                    <a:gd name="connsiteY17" fmla="*/ 0 h 39394"/>
                    <a:gd name="connsiteX18" fmla="*/ 0 w 39394"/>
                    <a:gd name="connsiteY18" fmla="*/ 0 h 39394"/>
                    <a:gd name="connsiteX19" fmla="*/ 0 w 39394"/>
                    <a:gd name="connsiteY19" fmla="*/ 0 h 39394"/>
                    <a:gd name="connsiteX20" fmla="*/ 0 w 39394"/>
                    <a:gd name="connsiteY20" fmla="*/ 0 h 3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4" h="39394">
                      <a:moveTo>
                        <a:pt x="0" y="0"/>
                      </a:moveTo>
                      <a:lnTo>
                        <a:pt x="0" y="0"/>
                      </a:lnTo>
                      <a:cubicBezTo>
                        <a:pt x="0" y="0"/>
                        <a:pt x="0" y="0"/>
                        <a:pt x="0" y="0"/>
                      </a:cubicBezTo>
                      <a:lnTo>
                        <a:pt x="0" y="0"/>
                      </a:lnTo>
                      <a:lnTo>
                        <a:pt x="0" y="0"/>
                      </a:lnTo>
                      <a:lnTo>
                        <a:pt x="0" y="0"/>
                      </a:lnTo>
                      <a:lnTo>
                        <a:pt x="0" y="0"/>
                      </a:lnTo>
                      <a:cubicBezTo>
                        <a:pt x="0" y="0"/>
                        <a:pt x="0" y="0"/>
                        <a:pt x="0" y="0"/>
                      </a:cubicBezTo>
                      <a:cubicBezTo>
                        <a:pt x="0" y="0"/>
                        <a:pt x="0" y="0"/>
                        <a:pt x="0" y="0"/>
                      </a:cubicBezTo>
                      <a:cubicBezTo>
                        <a:pt x="0" y="0"/>
                        <a:pt x="0" y="0"/>
                        <a:pt x="0" y="0"/>
                      </a:cubicBezTo>
                      <a:lnTo>
                        <a:pt x="0" y="0"/>
                      </a:lnTo>
                      <a:lnTo>
                        <a:pt x="0" y="0"/>
                      </a:lnTo>
                      <a:cubicBezTo>
                        <a:pt x="0" y="0"/>
                        <a:pt x="0" y="0"/>
                        <a:pt x="0" y="0"/>
                      </a:cubicBezTo>
                      <a:lnTo>
                        <a:pt x="0" y="0"/>
                      </a:lnTo>
                      <a:lnTo>
                        <a:pt x="0" y="0"/>
                      </a:lnTo>
                      <a:lnTo>
                        <a:pt x="0" y="0"/>
                      </a:lnTo>
                      <a:lnTo>
                        <a:pt x="0" y="0"/>
                      </a:lnTo>
                      <a:cubicBezTo>
                        <a:pt x="0" y="0"/>
                        <a:pt x="0" y="0"/>
                        <a:pt x="0" y="0"/>
                      </a:cubicBez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890" name="Freeform: Shape 3889">
                  <a:extLst>
                    <a:ext uri="{FF2B5EF4-FFF2-40B4-BE49-F238E27FC236}">
                      <a16:creationId xmlns:a16="http://schemas.microsoft.com/office/drawing/2014/main" xmlns="" id="{1FD57CE4-65FB-455E-AFC5-3576EFBFEA31}"/>
                    </a:ext>
                  </a:extLst>
                </p:cNvPr>
                <p:cNvSpPr/>
                <p:nvPr/>
              </p:nvSpPr>
              <p:spPr>
                <a:xfrm>
                  <a:off x="12797654" y="2524560"/>
                  <a:ext cx="39394" cy="39394"/>
                </a:xfrm>
                <a:custGeom>
                  <a:avLst/>
                  <a:gdLst>
                    <a:gd name="connsiteX0" fmla="*/ 0 w 39394"/>
                    <a:gd name="connsiteY0" fmla="*/ 0 h 39394"/>
                    <a:gd name="connsiteX1" fmla="*/ 0 w 39394"/>
                    <a:gd name="connsiteY1" fmla="*/ 0 h 39394"/>
                    <a:gd name="connsiteX2" fmla="*/ 0 w 39394"/>
                    <a:gd name="connsiteY2" fmla="*/ 0 h 39394"/>
                    <a:gd name="connsiteX3" fmla="*/ 0 w 39394"/>
                    <a:gd name="connsiteY3" fmla="*/ 0 h 39394"/>
                    <a:gd name="connsiteX4" fmla="*/ 0 w 39394"/>
                    <a:gd name="connsiteY4" fmla="*/ 0 h 39394"/>
                    <a:gd name="connsiteX5" fmla="*/ 0 w 39394"/>
                    <a:gd name="connsiteY5" fmla="*/ 0 h 39394"/>
                    <a:gd name="connsiteX6" fmla="*/ 0 w 39394"/>
                    <a:gd name="connsiteY6" fmla="*/ 0 h 39394"/>
                    <a:gd name="connsiteX7" fmla="*/ 0 w 39394"/>
                    <a:gd name="connsiteY7" fmla="*/ 0 h 39394"/>
                    <a:gd name="connsiteX8" fmla="*/ 0 w 39394"/>
                    <a:gd name="connsiteY8" fmla="*/ 0 h 39394"/>
                    <a:gd name="connsiteX9" fmla="*/ 0 w 39394"/>
                    <a:gd name="connsiteY9" fmla="*/ 0 h 39394"/>
                    <a:gd name="connsiteX10" fmla="*/ 0 w 39394"/>
                    <a:gd name="connsiteY10" fmla="*/ 0 h 39394"/>
                    <a:gd name="connsiteX11" fmla="*/ 0 w 39394"/>
                    <a:gd name="connsiteY11" fmla="*/ 0 h 39394"/>
                    <a:gd name="connsiteX12" fmla="*/ 0 w 39394"/>
                    <a:gd name="connsiteY12" fmla="*/ 0 h 39394"/>
                    <a:gd name="connsiteX13" fmla="*/ 0 w 39394"/>
                    <a:gd name="connsiteY13" fmla="*/ 0 h 39394"/>
                    <a:gd name="connsiteX14" fmla="*/ 0 w 39394"/>
                    <a:gd name="connsiteY14" fmla="*/ 0 h 39394"/>
                    <a:gd name="connsiteX15" fmla="*/ 0 w 39394"/>
                    <a:gd name="connsiteY15" fmla="*/ 0 h 39394"/>
                    <a:gd name="connsiteX16" fmla="*/ 0 w 39394"/>
                    <a:gd name="connsiteY16" fmla="*/ 0 h 39394"/>
                    <a:gd name="connsiteX17" fmla="*/ 0 w 39394"/>
                    <a:gd name="connsiteY17" fmla="*/ 0 h 39394"/>
                    <a:gd name="connsiteX18" fmla="*/ 0 w 39394"/>
                    <a:gd name="connsiteY18" fmla="*/ 0 h 39394"/>
                    <a:gd name="connsiteX19" fmla="*/ 0 w 39394"/>
                    <a:gd name="connsiteY19" fmla="*/ 0 h 39394"/>
                    <a:gd name="connsiteX20" fmla="*/ 0 w 39394"/>
                    <a:gd name="connsiteY20" fmla="*/ 0 h 3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4" h="39394">
                      <a:moveTo>
                        <a:pt x="0" y="0"/>
                      </a:moveTo>
                      <a:lnTo>
                        <a:pt x="0" y="0"/>
                      </a:lnTo>
                      <a:cubicBezTo>
                        <a:pt x="0" y="0"/>
                        <a:pt x="0" y="0"/>
                        <a:pt x="0" y="0"/>
                      </a:cubicBezTo>
                      <a:lnTo>
                        <a:pt x="0" y="0"/>
                      </a:lnTo>
                      <a:lnTo>
                        <a:pt x="0" y="0"/>
                      </a:lnTo>
                      <a:lnTo>
                        <a:pt x="0" y="0"/>
                      </a:lnTo>
                      <a:lnTo>
                        <a:pt x="0" y="0"/>
                      </a:lnTo>
                      <a:cubicBezTo>
                        <a:pt x="0" y="0"/>
                        <a:pt x="0" y="0"/>
                        <a:pt x="0" y="0"/>
                      </a:cubicBezTo>
                      <a:cubicBezTo>
                        <a:pt x="0" y="0"/>
                        <a:pt x="0" y="0"/>
                        <a:pt x="0" y="0"/>
                      </a:cubicBezTo>
                      <a:cubicBezTo>
                        <a:pt x="0" y="0"/>
                        <a:pt x="0" y="0"/>
                        <a:pt x="0" y="0"/>
                      </a:cubicBezTo>
                      <a:lnTo>
                        <a:pt x="0" y="0"/>
                      </a:lnTo>
                      <a:lnTo>
                        <a:pt x="0" y="0"/>
                      </a:lnTo>
                      <a:cubicBezTo>
                        <a:pt x="0" y="0"/>
                        <a:pt x="0" y="0"/>
                        <a:pt x="0" y="0"/>
                      </a:cubicBezTo>
                      <a:lnTo>
                        <a:pt x="0" y="0"/>
                      </a:lnTo>
                      <a:lnTo>
                        <a:pt x="0" y="0"/>
                      </a:lnTo>
                      <a:lnTo>
                        <a:pt x="0" y="0"/>
                      </a:lnTo>
                      <a:lnTo>
                        <a:pt x="0" y="0"/>
                      </a:lnTo>
                      <a:cubicBezTo>
                        <a:pt x="0" y="0"/>
                        <a:pt x="0" y="0"/>
                        <a:pt x="0" y="0"/>
                      </a:cubicBez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891" name="Freeform: Shape 3890">
                  <a:extLst>
                    <a:ext uri="{FF2B5EF4-FFF2-40B4-BE49-F238E27FC236}">
                      <a16:creationId xmlns:a16="http://schemas.microsoft.com/office/drawing/2014/main" xmlns="" id="{B9E32AFF-5ACC-43EB-954F-89B75903FCAE}"/>
                    </a:ext>
                  </a:extLst>
                </p:cNvPr>
                <p:cNvSpPr/>
                <p:nvPr/>
              </p:nvSpPr>
              <p:spPr>
                <a:xfrm>
                  <a:off x="12801593" y="2528500"/>
                  <a:ext cx="39394" cy="2954"/>
                </a:xfrm>
                <a:custGeom>
                  <a:avLst/>
                  <a:gdLst>
                    <a:gd name="connsiteX0" fmla="*/ 0 w 39394"/>
                    <a:gd name="connsiteY0" fmla="*/ 0 h 2954"/>
                    <a:gd name="connsiteX1" fmla="*/ 0 w 39394"/>
                    <a:gd name="connsiteY1" fmla="*/ 0 h 2954"/>
                    <a:gd name="connsiteX2" fmla="*/ 0 w 39394"/>
                    <a:gd name="connsiteY2" fmla="*/ 0 h 2954"/>
                    <a:gd name="connsiteX3" fmla="*/ 0 w 39394"/>
                    <a:gd name="connsiteY3" fmla="*/ 0 h 2954"/>
                    <a:gd name="connsiteX4" fmla="*/ 0 w 39394"/>
                    <a:gd name="connsiteY4" fmla="*/ 0 h 2954"/>
                    <a:gd name="connsiteX5" fmla="*/ 0 w 39394"/>
                    <a:gd name="connsiteY5" fmla="*/ 0 h 2954"/>
                    <a:gd name="connsiteX6" fmla="*/ 0 w 39394"/>
                    <a:gd name="connsiteY6" fmla="*/ 0 h 2954"/>
                    <a:gd name="connsiteX7" fmla="*/ 0 w 39394"/>
                    <a:gd name="connsiteY7" fmla="*/ 0 h 2954"/>
                    <a:gd name="connsiteX8" fmla="*/ 0 w 39394"/>
                    <a:gd name="connsiteY8" fmla="*/ 0 h 2954"/>
                    <a:gd name="connsiteX9" fmla="*/ 0 w 39394"/>
                    <a:gd name="connsiteY9" fmla="*/ 0 h 2954"/>
                    <a:gd name="connsiteX10" fmla="*/ 0 w 39394"/>
                    <a:gd name="connsiteY10" fmla="*/ 0 h 2954"/>
                    <a:gd name="connsiteX11" fmla="*/ 0 w 39394"/>
                    <a:gd name="connsiteY11" fmla="*/ 0 h 2954"/>
                    <a:gd name="connsiteX12" fmla="*/ 0 w 39394"/>
                    <a:gd name="connsiteY12" fmla="*/ 0 h 2954"/>
                    <a:gd name="connsiteX13" fmla="*/ 0 w 39394"/>
                    <a:gd name="connsiteY13" fmla="*/ 0 h 2954"/>
                    <a:gd name="connsiteX14" fmla="*/ 0 w 39394"/>
                    <a:gd name="connsiteY14" fmla="*/ 0 h 2954"/>
                    <a:gd name="connsiteX15" fmla="*/ 0 w 39394"/>
                    <a:gd name="connsiteY15" fmla="*/ 0 h 2954"/>
                    <a:gd name="connsiteX16" fmla="*/ 0 w 39394"/>
                    <a:gd name="connsiteY16" fmla="*/ 0 h 2954"/>
                    <a:gd name="connsiteX17" fmla="*/ 0 w 39394"/>
                    <a:gd name="connsiteY17" fmla="*/ 0 h 2954"/>
                    <a:gd name="connsiteX18" fmla="*/ 0 w 39394"/>
                    <a:gd name="connsiteY18" fmla="*/ 0 h 2954"/>
                    <a:gd name="connsiteX19" fmla="*/ 0 w 39394"/>
                    <a:gd name="connsiteY19" fmla="*/ 0 h 2954"/>
                    <a:gd name="connsiteX20" fmla="*/ 0 w 39394"/>
                    <a:gd name="connsiteY20" fmla="*/ 0 h 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4" h="2954">
                      <a:moveTo>
                        <a:pt x="0" y="0"/>
                      </a:moveTo>
                      <a:lnTo>
                        <a:pt x="0" y="0"/>
                      </a:lnTo>
                      <a:cubicBezTo>
                        <a:pt x="0" y="3939"/>
                        <a:pt x="0" y="3939"/>
                        <a:pt x="0" y="0"/>
                      </a:cubicBezTo>
                      <a:lnTo>
                        <a:pt x="0" y="0"/>
                      </a:lnTo>
                      <a:lnTo>
                        <a:pt x="0" y="0"/>
                      </a:lnTo>
                      <a:lnTo>
                        <a:pt x="0" y="0"/>
                      </a:lnTo>
                      <a:lnTo>
                        <a:pt x="0" y="0"/>
                      </a:lnTo>
                      <a:cubicBezTo>
                        <a:pt x="0" y="3939"/>
                        <a:pt x="0" y="3939"/>
                        <a:pt x="0" y="0"/>
                      </a:cubicBezTo>
                      <a:cubicBezTo>
                        <a:pt x="0" y="0"/>
                        <a:pt x="0" y="0"/>
                        <a:pt x="0" y="0"/>
                      </a:cubicBezTo>
                      <a:cubicBezTo>
                        <a:pt x="0" y="0"/>
                        <a:pt x="0" y="0"/>
                        <a:pt x="0" y="0"/>
                      </a:cubicBezTo>
                      <a:lnTo>
                        <a:pt x="0" y="0"/>
                      </a:lnTo>
                      <a:lnTo>
                        <a:pt x="0" y="0"/>
                      </a:lnTo>
                      <a:cubicBezTo>
                        <a:pt x="0" y="3939"/>
                        <a:pt x="0" y="3939"/>
                        <a:pt x="0" y="0"/>
                      </a:cubicBezTo>
                      <a:lnTo>
                        <a:pt x="0" y="0"/>
                      </a:lnTo>
                      <a:lnTo>
                        <a:pt x="0" y="0"/>
                      </a:lnTo>
                      <a:lnTo>
                        <a:pt x="0" y="0"/>
                      </a:lnTo>
                      <a:lnTo>
                        <a:pt x="0" y="0"/>
                      </a:lnTo>
                      <a:cubicBezTo>
                        <a:pt x="0" y="3939"/>
                        <a:pt x="0" y="3939"/>
                        <a:pt x="0" y="0"/>
                      </a:cubicBez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892" name="Freeform: Shape 3891">
                  <a:extLst>
                    <a:ext uri="{FF2B5EF4-FFF2-40B4-BE49-F238E27FC236}">
                      <a16:creationId xmlns:a16="http://schemas.microsoft.com/office/drawing/2014/main" xmlns="" id="{F5DD99A3-3581-477D-9C41-F8D4AB205E3C}"/>
                    </a:ext>
                  </a:extLst>
                </p:cNvPr>
                <p:cNvSpPr/>
                <p:nvPr/>
              </p:nvSpPr>
              <p:spPr>
                <a:xfrm>
                  <a:off x="12770077" y="2457589"/>
                  <a:ext cx="39394" cy="39394"/>
                </a:xfrm>
                <a:custGeom>
                  <a:avLst/>
                  <a:gdLst>
                    <a:gd name="connsiteX0" fmla="*/ 0 w 39394"/>
                    <a:gd name="connsiteY0" fmla="*/ 0 h 39394"/>
                    <a:gd name="connsiteX1" fmla="*/ 0 w 39394"/>
                    <a:gd name="connsiteY1" fmla="*/ 0 h 39394"/>
                    <a:gd name="connsiteX2" fmla="*/ 0 w 39394"/>
                    <a:gd name="connsiteY2" fmla="*/ 0 h 39394"/>
                    <a:gd name="connsiteX3" fmla="*/ 0 w 39394"/>
                    <a:gd name="connsiteY3" fmla="*/ 0 h 39394"/>
                    <a:gd name="connsiteX4" fmla="*/ 0 w 39394"/>
                    <a:gd name="connsiteY4" fmla="*/ 0 h 39394"/>
                    <a:gd name="connsiteX5" fmla="*/ 0 w 39394"/>
                    <a:gd name="connsiteY5" fmla="*/ 0 h 39394"/>
                    <a:gd name="connsiteX6" fmla="*/ 0 w 39394"/>
                    <a:gd name="connsiteY6" fmla="*/ 0 h 39394"/>
                    <a:gd name="connsiteX7" fmla="*/ 0 w 39394"/>
                    <a:gd name="connsiteY7" fmla="*/ 0 h 39394"/>
                    <a:gd name="connsiteX8" fmla="*/ 0 w 39394"/>
                    <a:gd name="connsiteY8" fmla="*/ 0 h 39394"/>
                    <a:gd name="connsiteX9" fmla="*/ 0 w 39394"/>
                    <a:gd name="connsiteY9" fmla="*/ 0 h 39394"/>
                    <a:gd name="connsiteX10" fmla="*/ 0 w 39394"/>
                    <a:gd name="connsiteY10" fmla="*/ 0 h 39394"/>
                    <a:gd name="connsiteX11" fmla="*/ 0 w 39394"/>
                    <a:gd name="connsiteY11" fmla="*/ 0 h 39394"/>
                    <a:gd name="connsiteX12" fmla="*/ 0 w 39394"/>
                    <a:gd name="connsiteY12" fmla="*/ 0 h 39394"/>
                    <a:gd name="connsiteX13" fmla="*/ 0 w 39394"/>
                    <a:gd name="connsiteY13" fmla="*/ 0 h 39394"/>
                    <a:gd name="connsiteX14" fmla="*/ 0 w 39394"/>
                    <a:gd name="connsiteY14" fmla="*/ 0 h 39394"/>
                    <a:gd name="connsiteX15" fmla="*/ 0 w 39394"/>
                    <a:gd name="connsiteY15" fmla="*/ 0 h 39394"/>
                    <a:gd name="connsiteX16" fmla="*/ 0 w 39394"/>
                    <a:gd name="connsiteY16" fmla="*/ 0 h 39394"/>
                    <a:gd name="connsiteX17" fmla="*/ 0 w 39394"/>
                    <a:gd name="connsiteY17" fmla="*/ 0 h 39394"/>
                    <a:gd name="connsiteX18" fmla="*/ 0 w 39394"/>
                    <a:gd name="connsiteY18" fmla="*/ 0 h 39394"/>
                    <a:gd name="connsiteX19" fmla="*/ 0 w 39394"/>
                    <a:gd name="connsiteY19" fmla="*/ 0 h 39394"/>
                    <a:gd name="connsiteX20" fmla="*/ 0 w 39394"/>
                    <a:gd name="connsiteY20" fmla="*/ 0 h 3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4" h="39394">
                      <a:moveTo>
                        <a:pt x="0" y="0"/>
                      </a:moveTo>
                      <a:lnTo>
                        <a:pt x="0" y="0"/>
                      </a:lnTo>
                      <a:cubicBezTo>
                        <a:pt x="0" y="0"/>
                        <a:pt x="0" y="0"/>
                        <a:pt x="0" y="0"/>
                      </a:cubicBezTo>
                      <a:lnTo>
                        <a:pt x="0" y="0"/>
                      </a:lnTo>
                      <a:lnTo>
                        <a:pt x="0" y="0"/>
                      </a:lnTo>
                      <a:lnTo>
                        <a:pt x="0" y="0"/>
                      </a:lnTo>
                      <a:lnTo>
                        <a:pt x="0" y="0"/>
                      </a:lnTo>
                      <a:cubicBezTo>
                        <a:pt x="0" y="0"/>
                        <a:pt x="0" y="0"/>
                        <a:pt x="0" y="0"/>
                      </a:cubicBezTo>
                      <a:cubicBezTo>
                        <a:pt x="0" y="0"/>
                        <a:pt x="0" y="0"/>
                        <a:pt x="0" y="0"/>
                      </a:cubicBezTo>
                      <a:cubicBezTo>
                        <a:pt x="0" y="0"/>
                        <a:pt x="0" y="0"/>
                        <a:pt x="0" y="0"/>
                      </a:cubicBezTo>
                      <a:lnTo>
                        <a:pt x="0" y="0"/>
                      </a:lnTo>
                      <a:lnTo>
                        <a:pt x="0" y="0"/>
                      </a:lnTo>
                      <a:cubicBezTo>
                        <a:pt x="0" y="0"/>
                        <a:pt x="0" y="0"/>
                        <a:pt x="0" y="0"/>
                      </a:cubicBezTo>
                      <a:lnTo>
                        <a:pt x="0" y="0"/>
                      </a:lnTo>
                      <a:lnTo>
                        <a:pt x="0" y="0"/>
                      </a:lnTo>
                      <a:lnTo>
                        <a:pt x="0" y="0"/>
                      </a:lnTo>
                      <a:lnTo>
                        <a:pt x="0" y="0"/>
                      </a:lnTo>
                      <a:cubicBezTo>
                        <a:pt x="0" y="0"/>
                        <a:pt x="0" y="0"/>
                        <a:pt x="0" y="0"/>
                      </a:cubicBez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893" name="Freeform: Shape 3892">
                  <a:extLst>
                    <a:ext uri="{FF2B5EF4-FFF2-40B4-BE49-F238E27FC236}">
                      <a16:creationId xmlns:a16="http://schemas.microsoft.com/office/drawing/2014/main" xmlns="" id="{0C25C671-39D0-4F17-AE51-CA7B2839C29A}"/>
                    </a:ext>
                  </a:extLst>
                </p:cNvPr>
                <p:cNvSpPr/>
                <p:nvPr/>
              </p:nvSpPr>
              <p:spPr>
                <a:xfrm>
                  <a:off x="12789775" y="2508802"/>
                  <a:ext cx="39394" cy="2954"/>
                </a:xfrm>
                <a:custGeom>
                  <a:avLst/>
                  <a:gdLst>
                    <a:gd name="connsiteX0" fmla="*/ 0 w 39394"/>
                    <a:gd name="connsiteY0" fmla="*/ 0 h 2954"/>
                    <a:gd name="connsiteX1" fmla="*/ 0 w 39394"/>
                    <a:gd name="connsiteY1" fmla="*/ 0 h 2954"/>
                    <a:gd name="connsiteX2" fmla="*/ 0 w 39394"/>
                    <a:gd name="connsiteY2" fmla="*/ 0 h 2954"/>
                    <a:gd name="connsiteX3" fmla="*/ 0 w 39394"/>
                    <a:gd name="connsiteY3" fmla="*/ 0 h 2954"/>
                    <a:gd name="connsiteX4" fmla="*/ 0 w 39394"/>
                    <a:gd name="connsiteY4" fmla="*/ 0 h 2954"/>
                    <a:gd name="connsiteX5" fmla="*/ 0 w 39394"/>
                    <a:gd name="connsiteY5" fmla="*/ 0 h 2954"/>
                    <a:gd name="connsiteX6" fmla="*/ 0 w 39394"/>
                    <a:gd name="connsiteY6" fmla="*/ 0 h 2954"/>
                    <a:gd name="connsiteX7" fmla="*/ 0 w 39394"/>
                    <a:gd name="connsiteY7" fmla="*/ 0 h 2954"/>
                    <a:gd name="connsiteX8" fmla="*/ 0 w 39394"/>
                    <a:gd name="connsiteY8" fmla="*/ 0 h 2954"/>
                    <a:gd name="connsiteX9" fmla="*/ 0 w 39394"/>
                    <a:gd name="connsiteY9" fmla="*/ 0 h 2954"/>
                    <a:gd name="connsiteX10" fmla="*/ 0 w 39394"/>
                    <a:gd name="connsiteY10" fmla="*/ 0 h 2954"/>
                    <a:gd name="connsiteX11" fmla="*/ 0 w 39394"/>
                    <a:gd name="connsiteY11" fmla="*/ 0 h 2954"/>
                    <a:gd name="connsiteX12" fmla="*/ 0 w 39394"/>
                    <a:gd name="connsiteY12" fmla="*/ 0 h 2954"/>
                    <a:gd name="connsiteX13" fmla="*/ 0 w 39394"/>
                    <a:gd name="connsiteY13" fmla="*/ 0 h 2954"/>
                    <a:gd name="connsiteX14" fmla="*/ 0 w 39394"/>
                    <a:gd name="connsiteY14" fmla="*/ 0 h 2954"/>
                    <a:gd name="connsiteX15" fmla="*/ 0 w 39394"/>
                    <a:gd name="connsiteY15" fmla="*/ 0 h 2954"/>
                    <a:gd name="connsiteX16" fmla="*/ 0 w 39394"/>
                    <a:gd name="connsiteY16" fmla="*/ 0 h 2954"/>
                    <a:gd name="connsiteX17" fmla="*/ 0 w 39394"/>
                    <a:gd name="connsiteY17" fmla="*/ 0 h 2954"/>
                    <a:gd name="connsiteX18" fmla="*/ 0 w 39394"/>
                    <a:gd name="connsiteY18" fmla="*/ 0 h 2954"/>
                    <a:gd name="connsiteX19" fmla="*/ 0 w 39394"/>
                    <a:gd name="connsiteY19" fmla="*/ 0 h 2954"/>
                    <a:gd name="connsiteX20" fmla="*/ 0 w 39394"/>
                    <a:gd name="connsiteY20" fmla="*/ 0 h 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4" h="2954">
                      <a:moveTo>
                        <a:pt x="0" y="0"/>
                      </a:moveTo>
                      <a:lnTo>
                        <a:pt x="0" y="0"/>
                      </a:lnTo>
                      <a:cubicBezTo>
                        <a:pt x="0" y="0"/>
                        <a:pt x="0" y="3939"/>
                        <a:pt x="0" y="0"/>
                      </a:cubicBezTo>
                      <a:lnTo>
                        <a:pt x="0" y="0"/>
                      </a:lnTo>
                      <a:lnTo>
                        <a:pt x="0" y="0"/>
                      </a:lnTo>
                      <a:lnTo>
                        <a:pt x="0" y="0"/>
                      </a:lnTo>
                      <a:lnTo>
                        <a:pt x="0" y="0"/>
                      </a:lnTo>
                      <a:cubicBezTo>
                        <a:pt x="0" y="3939"/>
                        <a:pt x="0" y="3939"/>
                        <a:pt x="0" y="0"/>
                      </a:cubicBezTo>
                      <a:cubicBezTo>
                        <a:pt x="0" y="0"/>
                        <a:pt x="0" y="0"/>
                        <a:pt x="0" y="0"/>
                      </a:cubicBezTo>
                      <a:cubicBezTo>
                        <a:pt x="0" y="0"/>
                        <a:pt x="0" y="0"/>
                        <a:pt x="0" y="0"/>
                      </a:cubicBezTo>
                      <a:lnTo>
                        <a:pt x="0" y="0"/>
                      </a:lnTo>
                      <a:lnTo>
                        <a:pt x="0" y="0"/>
                      </a:lnTo>
                      <a:cubicBezTo>
                        <a:pt x="0" y="0"/>
                        <a:pt x="0" y="3939"/>
                        <a:pt x="0" y="0"/>
                      </a:cubicBezTo>
                      <a:lnTo>
                        <a:pt x="0" y="0"/>
                      </a:lnTo>
                      <a:lnTo>
                        <a:pt x="0" y="0"/>
                      </a:lnTo>
                      <a:lnTo>
                        <a:pt x="0" y="0"/>
                      </a:lnTo>
                      <a:lnTo>
                        <a:pt x="0" y="0"/>
                      </a:lnTo>
                      <a:cubicBezTo>
                        <a:pt x="0" y="3939"/>
                        <a:pt x="0" y="3939"/>
                        <a:pt x="0" y="0"/>
                      </a:cubicBez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894" name="Freeform: Shape 3893">
                  <a:extLst>
                    <a:ext uri="{FF2B5EF4-FFF2-40B4-BE49-F238E27FC236}">
                      <a16:creationId xmlns:a16="http://schemas.microsoft.com/office/drawing/2014/main" xmlns="" id="{8A6EFDCF-CF89-4BE9-B42B-91483D6B34C9}"/>
                    </a:ext>
                  </a:extLst>
                </p:cNvPr>
                <p:cNvSpPr/>
                <p:nvPr/>
              </p:nvSpPr>
              <p:spPr>
                <a:xfrm>
                  <a:off x="12805533" y="2536379"/>
                  <a:ext cx="3939" cy="3939"/>
                </a:xfrm>
                <a:custGeom>
                  <a:avLst/>
                  <a:gdLst>
                    <a:gd name="connsiteX0" fmla="*/ 0 w 3939"/>
                    <a:gd name="connsiteY0" fmla="*/ 0 h 3939"/>
                    <a:gd name="connsiteX1" fmla="*/ 0 w 3939"/>
                    <a:gd name="connsiteY1" fmla="*/ 0 h 3939"/>
                    <a:gd name="connsiteX2" fmla="*/ 0 w 3939"/>
                    <a:gd name="connsiteY2" fmla="*/ 0 h 3939"/>
                    <a:gd name="connsiteX3" fmla="*/ 0 w 3939"/>
                    <a:gd name="connsiteY3" fmla="*/ 0 h 3939"/>
                    <a:gd name="connsiteX4" fmla="*/ 3939 w 3939"/>
                    <a:gd name="connsiteY4" fmla="*/ 3939 h 3939"/>
                    <a:gd name="connsiteX5" fmla="*/ 3939 w 3939"/>
                    <a:gd name="connsiteY5" fmla="*/ 3939 h 3939"/>
                    <a:gd name="connsiteX6" fmla="*/ 0 w 3939"/>
                    <a:gd name="connsiteY6" fmla="*/ 0 h 3939"/>
                    <a:gd name="connsiteX7" fmla="*/ 0 w 3939"/>
                    <a:gd name="connsiteY7" fmla="*/ 0 h 3939"/>
                    <a:gd name="connsiteX8" fmla="*/ 0 w 3939"/>
                    <a:gd name="connsiteY8" fmla="*/ 0 h 3939"/>
                    <a:gd name="connsiteX9" fmla="*/ 0 w 3939"/>
                    <a:gd name="connsiteY9" fmla="*/ 0 h 3939"/>
                    <a:gd name="connsiteX10" fmla="*/ 0 w 3939"/>
                    <a:gd name="connsiteY10" fmla="*/ 0 h 3939"/>
                    <a:gd name="connsiteX11" fmla="*/ 0 w 3939"/>
                    <a:gd name="connsiteY11" fmla="*/ 0 h 3939"/>
                    <a:gd name="connsiteX12" fmla="*/ 0 w 3939"/>
                    <a:gd name="connsiteY12" fmla="*/ 0 h 3939"/>
                    <a:gd name="connsiteX13" fmla="*/ 0 w 3939"/>
                    <a:gd name="connsiteY13" fmla="*/ 0 h 3939"/>
                    <a:gd name="connsiteX14" fmla="*/ 3939 w 3939"/>
                    <a:gd name="connsiteY14" fmla="*/ 3939 h 3939"/>
                    <a:gd name="connsiteX15" fmla="*/ 3939 w 3939"/>
                    <a:gd name="connsiteY15" fmla="*/ 3939 h 3939"/>
                    <a:gd name="connsiteX16" fmla="*/ 0 w 3939"/>
                    <a:gd name="connsiteY16" fmla="*/ 0 h 3939"/>
                    <a:gd name="connsiteX17" fmla="*/ 0 w 3939"/>
                    <a:gd name="connsiteY17" fmla="*/ 0 h 3939"/>
                    <a:gd name="connsiteX18" fmla="*/ 0 w 3939"/>
                    <a:gd name="connsiteY18" fmla="*/ 0 h 3939"/>
                    <a:gd name="connsiteX19" fmla="*/ 0 w 3939"/>
                    <a:gd name="connsiteY19" fmla="*/ 0 h 3939"/>
                    <a:gd name="connsiteX20" fmla="*/ 0 w 3939"/>
                    <a:gd name="connsiteY20" fmla="*/ 0 h 3939"/>
                    <a:gd name="connsiteX21" fmla="*/ 0 w 3939"/>
                    <a:gd name="connsiteY21" fmla="*/ 0 h 3939"/>
                    <a:gd name="connsiteX22" fmla="*/ 0 w 3939"/>
                    <a:gd name="connsiteY22"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939" h="3939">
                      <a:moveTo>
                        <a:pt x="0" y="0"/>
                      </a:moveTo>
                      <a:lnTo>
                        <a:pt x="0" y="0"/>
                      </a:lnTo>
                      <a:cubicBezTo>
                        <a:pt x="0" y="0"/>
                        <a:pt x="0" y="3939"/>
                        <a:pt x="0" y="0"/>
                      </a:cubicBezTo>
                      <a:lnTo>
                        <a:pt x="0" y="0"/>
                      </a:lnTo>
                      <a:lnTo>
                        <a:pt x="3939" y="3939"/>
                      </a:lnTo>
                      <a:lnTo>
                        <a:pt x="3939" y="3939"/>
                      </a:lnTo>
                      <a:lnTo>
                        <a:pt x="0" y="0"/>
                      </a:lnTo>
                      <a:cubicBezTo>
                        <a:pt x="0" y="3939"/>
                        <a:pt x="0" y="3939"/>
                        <a:pt x="0" y="0"/>
                      </a:cubicBezTo>
                      <a:cubicBezTo>
                        <a:pt x="0" y="0"/>
                        <a:pt x="0" y="0"/>
                        <a:pt x="0" y="0"/>
                      </a:cubicBezTo>
                      <a:cubicBezTo>
                        <a:pt x="0" y="0"/>
                        <a:pt x="0" y="0"/>
                        <a:pt x="0" y="0"/>
                      </a:cubicBezTo>
                      <a:lnTo>
                        <a:pt x="0" y="0"/>
                      </a:lnTo>
                      <a:lnTo>
                        <a:pt x="0" y="0"/>
                      </a:lnTo>
                      <a:cubicBezTo>
                        <a:pt x="0" y="0"/>
                        <a:pt x="0" y="3939"/>
                        <a:pt x="0" y="0"/>
                      </a:cubicBezTo>
                      <a:lnTo>
                        <a:pt x="0" y="0"/>
                      </a:lnTo>
                      <a:lnTo>
                        <a:pt x="3939" y="3939"/>
                      </a:lnTo>
                      <a:lnTo>
                        <a:pt x="3939" y="3939"/>
                      </a:lnTo>
                      <a:lnTo>
                        <a:pt x="0" y="0"/>
                      </a:lnTo>
                      <a:cubicBezTo>
                        <a:pt x="0" y="3939"/>
                        <a:pt x="0" y="3939"/>
                        <a:pt x="0" y="0"/>
                      </a:cubicBezTo>
                      <a:lnTo>
                        <a:pt x="0" y="0"/>
                      </a:lnTo>
                      <a:lnTo>
                        <a:pt x="0" y="0"/>
                      </a:lnTo>
                      <a:lnTo>
                        <a:pt x="0" y="0"/>
                      </a:lnTo>
                      <a:lnTo>
                        <a:pt x="0" y="0"/>
                      </a:lnTo>
                      <a:lnTo>
                        <a:pt x="0" y="0"/>
                      </a:lnTo>
                      <a:close/>
                    </a:path>
                  </a:pathLst>
                </a:custGeom>
                <a:solidFill>
                  <a:srgbClr val="E72D89"/>
                </a:solidFill>
                <a:ln w="39379" cap="flat">
                  <a:noFill/>
                  <a:prstDash val="solid"/>
                  <a:miter/>
                </a:ln>
              </p:spPr>
              <p:txBody>
                <a:bodyPr rtlCol="0" anchor="ctr"/>
                <a:lstStyle/>
                <a:p>
                  <a:endParaRPr lang="en-US"/>
                </a:p>
              </p:txBody>
            </p:sp>
            <p:sp>
              <p:nvSpPr>
                <p:cNvPr id="3895" name="Freeform: Shape 3894">
                  <a:extLst>
                    <a:ext uri="{FF2B5EF4-FFF2-40B4-BE49-F238E27FC236}">
                      <a16:creationId xmlns:a16="http://schemas.microsoft.com/office/drawing/2014/main" xmlns="" id="{729F3731-4ABA-46FF-AE58-4048685DC21E}"/>
                    </a:ext>
                  </a:extLst>
                </p:cNvPr>
                <p:cNvSpPr/>
                <p:nvPr/>
              </p:nvSpPr>
              <p:spPr>
                <a:xfrm>
                  <a:off x="12793714" y="2516681"/>
                  <a:ext cx="39394" cy="1750"/>
                </a:xfrm>
                <a:custGeom>
                  <a:avLst/>
                  <a:gdLst>
                    <a:gd name="connsiteX0" fmla="*/ 0 w 39394"/>
                    <a:gd name="connsiteY0" fmla="*/ 0 h 1750"/>
                    <a:gd name="connsiteX1" fmla="*/ 0 w 39394"/>
                    <a:gd name="connsiteY1" fmla="*/ 0 h 1750"/>
                    <a:gd name="connsiteX2" fmla="*/ 0 w 39394"/>
                    <a:gd name="connsiteY2" fmla="*/ 0 h 1750"/>
                    <a:gd name="connsiteX3" fmla="*/ 0 w 39394"/>
                    <a:gd name="connsiteY3" fmla="*/ 0 h 1750"/>
                    <a:gd name="connsiteX4" fmla="*/ 0 w 39394"/>
                    <a:gd name="connsiteY4" fmla="*/ 0 h 1750"/>
                    <a:gd name="connsiteX5" fmla="*/ 0 w 39394"/>
                    <a:gd name="connsiteY5" fmla="*/ 0 h 1750"/>
                    <a:gd name="connsiteX6" fmla="*/ 0 w 39394"/>
                    <a:gd name="connsiteY6" fmla="*/ 0 h 1750"/>
                    <a:gd name="connsiteX7" fmla="*/ 0 w 39394"/>
                    <a:gd name="connsiteY7" fmla="*/ 0 h 1750"/>
                    <a:gd name="connsiteX8" fmla="*/ 0 w 39394"/>
                    <a:gd name="connsiteY8" fmla="*/ 0 h 1750"/>
                    <a:gd name="connsiteX9" fmla="*/ 0 w 39394"/>
                    <a:gd name="connsiteY9" fmla="*/ 0 h 1750"/>
                    <a:gd name="connsiteX10" fmla="*/ 0 w 39394"/>
                    <a:gd name="connsiteY10" fmla="*/ 0 h 1750"/>
                    <a:gd name="connsiteX11" fmla="*/ 0 w 39394"/>
                    <a:gd name="connsiteY11" fmla="*/ 0 h 1750"/>
                    <a:gd name="connsiteX12" fmla="*/ 0 w 39394"/>
                    <a:gd name="connsiteY12" fmla="*/ 0 h 1750"/>
                    <a:gd name="connsiteX13" fmla="*/ 0 w 39394"/>
                    <a:gd name="connsiteY13" fmla="*/ 0 h 1750"/>
                    <a:gd name="connsiteX14" fmla="*/ 0 w 39394"/>
                    <a:gd name="connsiteY14" fmla="*/ 0 h 1750"/>
                    <a:gd name="connsiteX15" fmla="*/ 0 w 39394"/>
                    <a:gd name="connsiteY15" fmla="*/ 0 h 1750"/>
                    <a:gd name="connsiteX16" fmla="*/ 0 w 39394"/>
                    <a:gd name="connsiteY16" fmla="*/ 0 h 1750"/>
                    <a:gd name="connsiteX17" fmla="*/ 0 w 39394"/>
                    <a:gd name="connsiteY17" fmla="*/ 0 h 1750"/>
                    <a:gd name="connsiteX18" fmla="*/ 0 w 39394"/>
                    <a:gd name="connsiteY18" fmla="*/ 0 h 1750"/>
                    <a:gd name="connsiteX19" fmla="*/ 0 w 39394"/>
                    <a:gd name="connsiteY19" fmla="*/ 0 h 1750"/>
                    <a:gd name="connsiteX20" fmla="*/ 0 w 39394"/>
                    <a:gd name="connsiteY20" fmla="*/ 0 h 1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4" h="1750">
                      <a:moveTo>
                        <a:pt x="0" y="0"/>
                      </a:moveTo>
                      <a:lnTo>
                        <a:pt x="0" y="0"/>
                      </a:lnTo>
                      <a:cubicBezTo>
                        <a:pt x="0" y="0"/>
                        <a:pt x="0" y="0"/>
                        <a:pt x="0" y="0"/>
                      </a:cubicBezTo>
                      <a:lnTo>
                        <a:pt x="0" y="0"/>
                      </a:lnTo>
                      <a:lnTo>
                        <a:pt x="0" y="0"/>
                      </a:lnTo>
                      <a:lnTo>
                        <a:pt x="0" y="0"/>
                      </a:lnTo>
                      <a:lnTo>
                        <a:pt x="0" y="0"/>
                      </a:lnTo>
                      <a:cubicBezTo>
                        <a:pt x="0" y="3939"/>
                        <a:pt x="0" y="0"/>
                        <a:pt x="0" y="0"/>
                      </a:cubicBezTo>
                      <a:cubicBezTo>
                        <a:pt x="0" y="0"/>
                        <a:pt x="0" y="0"/>
                        <a:pt x="0" y="0"/>
                      </a:cubicBezTo>
                      <a:cubicBezTo>
                        <a:pt x="0" y="0"/>
                        <a:pt x="0" y="0"/>
                        <a:pt x="0" y="0"/>
                      </a:cubicBezTo>
                      <a:lnTo>
                        <a:pt x="0" y="0"/>
                      </a:lnTo>
                      <a:lnTo>
                        <a:pt x="0" y="0"/>
                      </a:lnTo>
                      <a:cubicBezTo>
                        <a:pt x="0" y="0"/>
                        <a:pt x="0" y="0"/>
                        <a:pt x="0" y="0"/>
                      </a:cubicBezTo>
                      <a:lnTo>
                        <a:pt x="0" y="0"/>
                      </a:lnTo>
                      <a:lnTo>
                        <a:pt x="0" y="0"/>
                      </a:lnTo>
                      <a:lnTo>
                        <a:pt x="0" y="0"/>
                      </a:lnTo>
                      <a:lnTo>
                        <a:pt x="0" y="0"/>
                      </a:lnTo>
                      <a:cubicBezTo>
                        <a:pt x="0" y="3939"/>
                        <a:pt x="0" y="0"/>
                        <a:pt x="0" y="0"/>
                      </a:cubicBez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896" name="Freeform: Shape 3895">
                  <a:extLst>
                    <a:ext uri="{FF2B5EF4-FFF2-40B4-BE49-F238E27FC236}">
                      <a16:creationId xmlns:a16="http://schemas.microsoft.com/office/drawing/2014/main" xmlns="" id="{34CBAD38-402F-4DB7-9784-052533441511}"/>
                    </a:ext>
                  </a:extLst>
                </p:cNvPr>
                <p:cNvSpPr/>
                <p:nvPr/>
              </p:nvSpPr>
              <p:spPr>
                <a:xfrm>
                  <a:off x="12774017" y="2473347"/>
                  <a:ext cx="39394" cy="39394"/>
                </a:xfrm>
                <a:custGeom>
                  <a:avLst/>
                  <a:gdLst>
                    <a:gd name="connsiteX0" fmla="*/ 0 w 39394"/>
                    <a:gd name="connsiteY0" fmla="*/ 0 h 39394"/>
                    <a:gd name="connsiteX1" fmla="*/ 0 w 39394"/>
                    <a:gd name="connsiteY1" fmla="*/ 0 h 39394"/>
                    <a:gd name="connsiteX2" fmla="*/ 0 w 39394"/>
                    <a:gd name="connsiteY2" fmla="*/ 0 h 39394"/>
                    <a:gd name="connsiteX3" fmla="*/ 0 w 39394"/>
                    <a:gd name="connsiteY3" fmla="*/ 0 h 39394"/>
                    <a:gd name="connsiteX4" fmla="*/ 0 w 39394"/>
                    <a:gd name="connsiteY4" fmla="*/ 0 h 39394"/>
                    <a:gd name="connsiteX5" fmla="*/ 0 w 39394"/>
                    <a:gd name="connsiteY5" fmla="*/ 0 h 39394"/>
                    <a:gd name="connsiteX6" fmla="*/ 0 w 39394"/>
                    <a:gd name="connsiteY6" fmla="*/ 0 h 39394"/>
                    <a:gd name="connsiteX7" fmla="*/ 0 w 39394"/>
                    <a:gd name="connsiteY7" fmla="*/ 0 h 39394"/>
                    <a:gd name="connsiteX8" fmla="*/ 0 w 39394"/>
                    <a:gd name="connsiteY8" fmla="*/ 0 h 39394"/>
                    <a:gd name="connsiteX9" fmla="*/ 0 w 39394"/>
                    <a:gd name="connsiteY9" fmla="*/ 0 h 39394"/>
                    <a:gd name="connsiteX10" fmla="*/ 0 w 39394"/>
                    <a:gd name="connsiteY10" fmla="*/ 0 h 39394"/>
                    <a:gd name="connsiteX11" fmla="*/ 0 w 39394"/>
                    <a:gd name="connsiteY11" fmla="*/ 0 h 39394"/>
                    <a:gd name="connsiteX12" fmla="*/ 0 w 39394"/>
                    <a:gd name="connsiteY12" fmla="*/ 0 h 39394"/>
                    <a:gd name="connsiteX13" fmla="*/ 0 w 39394"/>
                    <a:gd name="connsiteY13" fmla="*/ 0 h 39394"/>
                    <a:gd name="connsiteX14" fmla="*/ 0 w 39394"/>
                    <a:gd name="connsiteY14" fmla="*/ 0 h 39394"/>
                    <a:gd name="connsiteX15" fmla="*/ 0 w 39394"/>
                    <a:gd name="connsiteY15" fmla="*/ 0 h 39394"/>
                    <a:gd name="connsiteX16" fmla="*/ 0 w 39394"/>
                    <a:gd name="connsiteY16" fmla="*/ 0 h 39394"/>
                    <a:gd name="connsiteX17" fmla="*/ 0 w 39394"/>
                    <a:gd name="connsiteY17" fmla="*/ 0 h 39394"/>
                    <a:gd name="connsiteX18" fmla="*/ 0 w 39394"/>
                    <a:gd name="connsiteY18" fmla="*/ 0 h 39394"/>
                    <a:gd name="connsiteX19" fmla="*/ 0 w 39394"/>
                    <a:gd name="connsiteY19" fmla="*/ 0 h 39394"/>
                    <a:gd name="connsiteX20" fmla="*/ 0 w 39394"/>
                    <a:gd name="connsiteY20" fmla="*/ 0 h 3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4" h="39394">
                      <a:moveTo>
                        <a:pt x="0" y="0"/>
                      </a:moveTo>
                      <a:lnTo>
                        <a:pt x="0" y="0"/>
                      </a:lnTo>
                      <a:cubicBezTo>
                        <a:pt x="0" y="0"/>
                        <a:pt x="0" y="0"/>
                        <a:pt x="0" y="0"/>
                      </a:cubicBezTo>
                      <a:lnTo>
                        <a:pt x="0" y="0"/>
                      </a:lnTo>
                      <a:lnTo>
                        <a:pt x="0" y="0"/>
                      </a:lnTo>
                      <a:lnTo>
                        <a:pt x="0" y="0"/>
                      </a:lnTo>
                      <a:lnTo>
                        <a:pt x="0" y="0"/>
                      </a:lnTo>
                      <a:cubicBezTo>
                        <a:pt x="0" y="0"/>
                        <a:pt x="0" y="0"/>
                        <a:pt x="0" y="0"/>
                      </a:cubicBezTo>
                      <a:cubicBezTo>
                        <a:pt x="0" y="0"/>
                        <a:pt x="0" y="0"/>
                        <a:pt x="0" y="0"/>
                      </a:cubicBezTo>
                      <a:cubicBezTo>
                        <a:pt x="0" y="0"/>
                        <a:pt x="0" y="0"/>
                        <a:pt x="0" y="0"/>
                      </a:cubicBezTo>
                      <a:lnTo>
                        <a:pt x="0" y="0"/>
                      </a:lnTo>
                      <a:lnTo>
                        <a:pt x="0" y="0"/>
                      </a:lnTo>
                      <a:cubicBezTo>
                        <a:pt x="0" y="0"/>
                        <a:pt x="0" y="0"/>
                        <a:pt x="0" y="0"/>
                      </a:cubicBezTo>
                      <a:lnTo>
                        <a:pt x="0" y="0"/>
                      </a:lnTo>
                      <a:lnTo>
                        <a:pt x="0" y="0"/>
                      </a:lnTo>
                      <a:lnTo>
                        <a:pt x="0" y="0"/>
                      </a:lnTo>
                      <a:lnTo>
                        <a:pt x="0" y="0"/>
                      </a:lnTo>
                      <a:cubicBezTo>
                        <a:pt x="0" y="0"/>
                        <a:pt x="0" y="0"/>
                        <a:pt x="0" y="0"/>
                      </a:cubicBez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897" name="Freeform: Shape 3896">
                  <a:extLst>
                    <a:ext uri="{FF2B5EF4-FFF2-40B4-BE49-F238E27FC236}">
                      <a16:creationId xmlns:a16="http://schemas.microsoft.com/office/drawing/2014/main" xmlns="" id="{2BAF8019-574B-4352-9F44-550A211A1698}"/>
                    </a:ext>
                  </a:extLst>
                </p:cNvPr>
                <p:cNvSpPr/>
                <p:nvPr/>
              </p:nvSpPr>
              <p:spPr>
                <a:xfrm>
                  <a:off x="12900080" y="2650624"/>
                  <a:ext cx="2954" cy="39394"/>
                </a:xfrm>
                <a:custGeom>
                  <a:avLst/>
                  <a:gdLst>
                    <a:gd name="connsiteX0" fmla="*/ 0 w 2954"/>
                    <a:gd name="connsiteY0" fmla="*/ 0 h 39394"/>
                    <a:gd name="connsiteX1" fmla="*/ 0 w 2954"/>
                    <a:gd name="connsiteY1" fmla="*/ 0 h 39394"/>
                    <a:gd name="connsiteX2" fmla="*/ 0 w 2954"/>
                    <a:gd name="connsiteY2" fmla="*/ 0 h 39394"/>
                    <a:gd name="connsiteX3" fmla="*/ 0 w 2954"/>
                    <a:gd name="connsiteY3" fmla="*/ 0 h 39394"/>
                    <a:gd name="connsiteX4" fmla="*/ 0 w 2954"/>
                    <a:gd name="connsiteY4" fmla="*/ 0 h 39394"/>
                    <a:gd name="connsiteX5" fmla="*/ 0 w 2954"/>
                    <a:gd name="connsiteY5" fmla="*/ 0 h 39394"/>
                    <a:gd name="connsiteX6" fmla="*/ 0 w 2954"/>
                    <a:gd name="connsiteY6" fmla="*/ 0 h 39394"/>
                    <a:gd name="connsiteX7" fmla="*/ 0 w 2954"/>
                    <a:gd name="connsiteY7" fmla="*/ 0 h 39394"/>
                    <a:gd name="connsiteX8" fmla="*/ 0 w 2954"/>
                    <a:gd name="connsiteY8" fmla="*/ 0 h 39394"/>
                    <a:gd name="connsiteX9" fmla="*/ 0 w 2954"/>
                    <a:gd name="connsiteY9" fmla="*/ 0 h 39394"/>
                    <a:gd name="connsiteX10" fmla="*/ 0 w 2954"/>
                    <a:gd name="connsiteY10" fmla="*/ 0 h 39394"/>
                    <a:gd name="connsiteX11" fmla="*/ 0 w 2954"/>
                    <a:gd name="connsiteY11" fmla="*/ 0 h 39394"/>
                    <a:gd name="connsiteX12" fmla="*/ 0 w 2954"/>
                    <a:gd name="connsiteY12" fmla="*/ 0 h 39394"/>
                    <a:gd name="connsiteX13" fmla="*/ 0 w 2954"/>
                    <a:gd name="connsiteY13" fmla="*/ 0 h 39394"/>
                    <a:gd name="connsiteX14" fmla="*/ 0 w 2954"/>
                    <a:gd name="connsiteY14" fmla="*/ 0 h 39394"/>
                    <a:gd name="connsiteX15" fmla="*/ 0 w 2954"/>
                    <a:gd name="connsiteY15" fmla="*/ 0 h 39394"/>
                    <a:gd name="connsiteX16" fmla="*/ 0 w 2954"/>
                    <a:gd name="connsiteY16" fmla="*/ 0 h 39394"/>
                    <a:gd name="connsiteX17" fmla="*/ 0 w 2954"/>
                    <a:gd name="connsiteY17" fmla="*/ 0 h 39394"/>
                    <a:gd name="connsiteX18" fmla="*/ 0 w 2954"/>
                    <a:gd name="connsiteY18" fmla="*/ 0 h 39394"/>
                    <a:gd name="connsiteX19" fmla="*/ 0 w 2954"/>
                    <a:gd name="connsiteY19" fmla="*/ 0 h 39394"/>
                    <a:gd name="connsiteX20" fmla="*/ 0 w 2954"/>
                    <a:gd name="connsiteY20" fmla="*/ 0 h 3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954" h="39394">
                      <a:moveTo>
                        <a:pt x="0" y="0"/>
                      </a:moveTo>
                      <a:lnTo>
                        <a:pt x="0" y="0"/>
                      </a:lnTo>
                      <a:lnTo>
                        <a:pt x="0" y="0"/>
                      </a:lnTo>
                      <a:cubicBezTo>
                        <a:pt x="3939" y="0"/>
                        <a:pt x="3939" y="0"/>
                        <a:pt x="0" y="0"/>
                      </a:cubicBezTo>
                      <a:cubicBezTo>
                        <a:pt x="0" y="0"/>
                        <a:pt x="0" y="0"/>
                        <a:pt x="0" y="0"/>
                      </a:cubicBezTo>
                      <a:lnTo>
                        <a:pt x="0" y="0"/>
                      </a:lnTo>
                      <a:lnTo>
                        <a:pt x="0" y="0"/>
                      </a:lnTo>
                      <a:lnTo>
                        <a:pt x="0" y="0"/>
                      </a:lnTo>
                      <a:lnTo>
                        <a:pt x="0" y="0"/>
                      </a:lnTo>
                      <a:lnTo>
                        <a:pt x="0" y="0"/>
                      </a:lnTo>
                      <a:lnTo>
                        <a:pt x="0" y="0"/>
                      </a:lnTo>
                      <a:lnTo>
                        <a:pt x="0" y="0"/>
                      </a:lnTo>
                      <a:lnTo>
                        <a:pt x="0" y="0"/>
                      </a:lnTo>
                      <a:cubicBezTo>
                        <a:pt x="3939" y="0"/>
                        <a:pt x="3939" y="0"/>
                        <a:pt x="0" y="0"/>
                      </a:cubicBezTo>
                      <a:cubicBezTo>
                        <a:pt x="0" y="0"/>
                        <a:pt x="0" y="0"/>
                        <a:pt x="0" y="0"/>
                      </a:cubicBezTo>
                      <a:lnTo>
                        <a:pt x="0" y="0"/>
                      </a:lnTo>
                      <a:lnTo>
                        <a:pt x="0" y="0"/>
                      </a:lnTo>
                      <a:lnTo>
                        <a:pt x="0" y="0"/>
                      </a:lnTo>
                      <a:lnTo>
                        <a:pt x="0" y="0"/>
                      </a:lnTo>
                      <a:lnTo>
                        <a:pt x="0" y="0"/>
                      </a:lnTo>
                      <a:lnTo>
                        <a:pt x="0" y="0"/>
                      </a:lnTo>
                      <a:close/>
                    </a:path>
                  </a:pathLst>
                </a:custGeom>
                <a:solidFill>
                  <a:srgbClr val="E72D89"/>
                </a:solidFill>
                <a:ln w="39379" cap="flat">
                  <a:noFill/>
                  <a:prstDash val="solid"/>
                  <a:miter/>
                </a:ln>
              </p:spPr>
              <p:txBody>
                <a:bodyPr rtlCol="0" anchor="ctr"/>
                <a:lstStyle/>
                <a:p>
                  <a:endParaRPr lang="en-US"/>
                </a:p>
              </p:txBody>
            </p:sp>
            <p:sp>
              <p:nvSpPr>
                <p:cNvPr id="3898" name="Freeform: Shape 3897">
                  <a:extLst>
                    <a:ext uri="{FF2B5EF4-FFF2-40B4-BE49-F238E27FC236}">
                      <a16:creationId xmlns:a16="http://schemas.microsoft.com/office/drawing/2014/main" xmlns="" id="{DB845519-984D-4705-98B6-EF6D3563A2D0}"/>
                    </a:ext>
                  </a:extLst>
                </p:cNvPr>
                <p:cNvSpPr/>
                <p:nvPr/>
              </p:nvSpPr>
              <p:spPr>
                <a:xfrm>
                  <a:off x="12923717" y="2666381"/>
                  <a:ext cx="39394" cy="39394"/>
                </a:xfrm>
                <a:custGeom>
                  <a:avLst/>
                  <a:gdLst>
                    <a:gd name="connsiteX0" fmla="*/ 0 w 39394"/>
                    <a:gd name="connsiteY0" fmla="*/ 0 h 39394"/>
                    <a:gd name="connsiteX1" fmla="*/ 0 w 39394"/>
                    <a:gd name="connsiteY1" fmla="*/ 0 h 39394"/>
                    <a:gd name="connsiteX2" fmla="*/ 0 w 39394"/>
                    <a:gd name="connsiteY2" fmla="*/ 0 h 39394"/>
                    <a:gd name="connsiteX3" fmla="*/ 0 w 39394"/>
                    <a:gd name="connsiteY3" fmla="*/ 0 h 39394"/>
                    <a:gd name="connsiteX4" fmla="*/ 0 w 39394"/>
                    <a:gd name="connsiteY4" fmla="*/ 0 h 39394"/>
                    <a:gd name="connsiteX5" fmla="*/ 0 w 39394"/>
                    <a:gd name="connsiteY5" fmla="*/ 0 h 39394"/>
                    <a:gd name="connsiteX6" fmla="*/ 0 w 39394"/>
                    <a:gd name="connsiteY6" fmla="*/ 0 h 39394"/>
                    <a:gd name="connsiteX7" fmla="*/ 0 w 39394"/>
                    <a:gd name="connsiteY7" fmla="*/ 0 h 39394"/>
                    <a:gd name="connsiteX8" fmla="*/ 0 w 39394"/>
                    <a:gd name="connsiteY8" fmla="*/ 0 h 39394"/>
                    <a:gd name="connsiteX9" fmla="*/ 0 w 39394"/>
                    <a:gd name="connsiteY9" fmla="*/ 0 h 39394"/>
                    <a:gd name="connsiteX10" fmla="*/ 0 w 39394"/>
                    <a:gd name="connsiteY10" fmla="*/ 0 h 39394"/>
                    <a:gd name="connsiteX11" fmla="*/ 0 w 39394"/>
                    <a:gd name="connsiteY11" fmla="*/ 0 h 39394"/>
                    <a:gd name="connsiteX12" fmla="*/ 0 w 39394"/>
                    <a:gd name="connsiteY12" fmla="*/ 0 h 39394"/>
                    <a:gd name="connsiteX13" fmla="*/ 0 w 39394"/>
                    <a:gd name="connsiteY13" fmla="*/ 0 h 39394"/>
                    <a:gd name="connsiteX14" fmla="*/ 0 w 39394"/>
                    <a:gd name="connsiteY14" fmla="*/ 0 h 39394"/>
                    <a:gd name="connsiteX15" fmla="*/ 0 w 39394"/>
                    <a:gd name="connsiteY15" fmla="*/ 0 h 39394"/>
                    <a:gd name="connsiteX16" fmla="*/ 0 w 39394"/>
                    <a:gd name="connsiteY16" fmla="*/ 0 h 39394"/>
                    <a:gd name="connsiteX17" fmla="*/ 0 w 39394"/>
                    <a:gd name="connsiteY17" fmla="*/ 0 h 39394"/>
                    <a:gd name="connsiteX18" fmla="*/ 0 w 39394"/>
                    <a:gd name="connsiteY18" fmla="*/ 0 h 39394"/>
                    <a:gd name="connsiteX19" fmla="*/ 0 w 39394"/>
                    <a:gd name="connsiteY19" fmla="*/ 0 h 39394"/>
                    <a:gd name="connsiteX20" fmla="*/ 0 w 39394"/>
                    <a:gd name="connsiteY20" fmla="*/ 0 h 3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4" h="39394">
                      <a:moveTo>
                        <a:pt x="0" y="0"/>
                      </a:moveTo>
                      <a:lnTo>
                        <a:pt x="0" y="0"/>
                      </a:lnTo>
                      <a:lnTo>
                        <a:pt x="0" y="0"/>
                      </a:lnTo>
                      <a:cubicBezTo>
                        <a:pt x="0" y="0"/>
                        <a:pt x="0" y="0"/>
                        <a:pt x="0" y="0"/>
                      </a:cubicBezTo>
                      <a:cubicBezTo>
                        <a:pt x="0" y="0"/>
                        <a:pt x="0" y="0"/>
                        <a:pt x="0" y="0"/>
                      </a:cubicBezTo>
                      <a:lnTo>
                        <a:pt x="0" y="0"/>
                      </a:lnTo>
                      <a:lnTo>
                        <a:pt x="0" y="0"/>
                      </a:lnTo>
                      <a:lnTo>
                        <a:pt x="0" y="0"/>
                      </a:lnTo>
                      <a:lnTo>
                        <a:pt x="0" y="0"/>
                      </a:lnTo>
                      <a:lnTo>
                        <a:pt x="0" y="0"/>
                      </a:lnTo>
                      <a:lnTo>
                        <a:pt x="0" y="0"/>
                      </a:lnTo>
                      <a:lnTo>
                        <a:pt x="0" y="0"/>
                      </a:lnTo>
                      <a:lnTo>
                        <a:pt x="0" y="0"/>
                      </a:lnTo>
                      <a:cubicBezTo>
                        <a:pt x="0" y="0"/>
                        <a:pt x="0" y="0"/>
                        <a:pt x="0" y="0"/>
                      </a:cubicBezTo>
                      <a:cubicBezTo>
                        <a:pt x="0" y="0"/>
                        <a:pt x="0" y="0"/>
                        <a:pt x="0" y="0"/>
                      </a:cubicBezTo>
                      <a:lnTo>
                        <a:pt x="0" y="0"/>
                      </a:lnTo>
                      <a:lnTo>
                        <a:pt x="0" y="0"/>
                      </a:lnTo>
                      <a:lnTo>
                        <a:pt x="0" y="0"/>
                      </a:lnTo>
                      <a:lnTo>
                        <a:pt x="0" y="0"/>
                      </a:lnTo>
                      <a:lnTo>
                        <a:pt x="0" y="0"/>
                      </a:lnTo>
                      <a:lnTo>
                        <a:pt x="0" y="0"/>
                      </a:lnTo>
                      <a:close/>
                    </a:path>
                  </a:pathLst>
                </a:custGeom>
                <a:solidFill>
                  <a:srgbClr val="E72D89"/>
                </a:solidFill>
                <a:ln w="39379" cap="flat">
                  <a:noFill/>
                  <a:prstDash val="solid"/>
                  <a:miter/>
                </a:ln>
              </p:spPr>
              <p:txBody>
                <a:bodyPr rtlCol="0" anchor="ctr"/>
                <a:lstStyle/>
                <a:p>
                  <a:endParaRPr lang="en-US"/>
                </a:p>
              </p:txBody>
            </p:sp>
            <p:sp>
              <p:nvSpPr>
                <p:cNvPr id="3899" name="Freeform: Shape 3898">
                  <a:extLst>
                    <a:ext uri="{FF2B5EF4-FFF2-40B4-BE49-F238E27FC236}">
                      <a16:creationId xmlns:a16="http://schemas.microsoft.com/office/drawing/2014/main" xmlns="" id="{B8476226-792E-4252-85DA-E2E84DFB6584}"/>
                    </a:ext>
                  </a:extLst>
                </p:cNvPr>
                <p:cNvSpPr/>
                <p:nvPr/>
              </p:nvSpPr>
              <p:spPr>
                <a:xfrm>
                  <a:off x="12911899" y="2658502"/>
                  <a:ext cx="39394" cy="39394"/>
                </a:xfrm>
                <a:custGeom>
                  <a:avLst/>
                  <a:gdLst>
                    <a:gd name="connsiteX0" fmla="*/ 0 w 39394"/>
                    <a:gd name="connsiteY0" fmla="*/ 0 h 39394"/>
                    <a:gd name="connsiteX1" fmla="*/ 0 w 39394"/>
                    <a:gd name="connsiteY1" fmla="*/ 0 h 39394"/>
                    <a:gd name="connsiteX2" fmla="*/ 0 w 39394"/>
                    <a:gd name="connsiteY2" fmla="*/ 0 h 39394"/>
                    <a:gd name="connsiteX3" fmla="*/ 0 w 39394"/>
                    <a:gd name="connsiteY3" fmla="*/ 0 h 39394"/>
                    <a:gd name="connsiteX4" fmla="*/ 0 w 39394"/>
                    <a:gd name="connsiteY4" fmla="*/ 0 h 39394"/>
                    <a:gd name="connsiteX5" fmla="*/ 0 w 39394"/>
                    <a:gd name="connsiteY5" fmla="*/ 0 h 39394"/>
                    <a:gd name="connsiteX6" fmla="*/ 0 w 39394"/>
                    <a:gd name="connsiteY6" fmla="*/ 0 h 39394"/>
                    <a:gd name="connsiteX7" fmla="*/ 0 w 39394"/>
                    <a:gd name="connsiteY7" fmla="*/ 0 h 39394"/>
                    <a:gd name="connsiteX8" fmla="*/ 0 w 39394"/>
                    <a:gd name="connsiteY8" fmla="*/ 0 h 39394"/>
                    <a:gd name="connsiteX9" fmla="*/ 0 w 39394"/>
                    <a:gd name="connsiteY9" fmla="*/ 0 h 39394"/>
                    <a:gd name="connsiteX10" fmla="*/ 0 w 39394"/>
                    <a:gd name="connsiteY10" fmla="*/ 0 h 39394"/>
                    <a:gd name="connsiteX11" fmla="*/ 0 w 39394"/>
                    <a:gd name="connsiteY11" fmla="*/ 0 h 39394"/>
                    <a:gd name="connsiteX12" fmla="*/ 0 w 39394"/>
                    <a:gd name="connsiteY12" fmla="*/ 0 h 39394"/>
                    <a:gd name="connsiteX13" fmla="*/ 0 w 39394"/>
                    <a:gd name="connsiteY13" fmla="*/ 0 h 39394"/>
                    <a:gd name="connsiteX14" fmla="*/ 0 w 39394"/>
                    <a:gd name="connsiteY14" fmla="*/ 0 h 39394"/>
                    <a:gd name="connsiteX15" fmla="*/ 0 w 39394"/>
                    <a:gd name="connsiteY15" fmla="*/ 0 h 39394"/>
                    <a:gd name="connsiteX16" fmla="*/ 0 w 39394"/>
                    <a:gd name="connsiteY16" fmla="*/ 0 h 39394"/>
                    <a:gd name="connsiteX17" fmla="*/ 0 w 39394"/>
                    <a:gd name="connsiteY17" fmla="*/ 0 h 39394"/>
                    <a:gd name="connsiteX18" fmla="*/ 0 w 39394"/>
                    <a:gd name="connsiteY18" fmla="*/ 0 h 39394"/>
                    <a:gd name="connsiteX19" fmla="*/ 0 w 39394"/>
                    <a:gd name="connsiteY19" fmla="*/ 0 h 39394"/>
                    <a:gd name="connsiteX20" fmla="*/ 0 w 39394"/>
                    <a:gd name="connsiteY20" fmla="*/ 0 h 3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4" h="39394">
                      <a:moveTo>
                        <a:pt x="0" y="0"/>
                      </a:moveTo>
                      <a:lnTo>
                        <a:pt x="0" y="0"/>
                      </a:lnTo>
                      <a:cubicBezTo>
                        <a:pt x="0" y="0"/>
                        <a:pt x="0" y="0"/>
                        <a:pt x="0" y="0"/>
                      </a:cubicBezTo>
                      <a:cubicBezTo>
                        <a:pt x="0" y="0"/>
                        <a:pt x="0" y="0"/>
                        <a:pt x="0" y="0"/>
                      </a:cubicBezTo>
                      <a:cubicBezTo>
                        <a:pt x="0" y="0"/>
                        <a:pt x="0" y="0"/>
                        <a:pt x="0" y="0"/>
                      </a:cubicBezTo>
                      <a:cubicBezTo>
                        <a:pt x="0" y="0"/>
                        <a:pt x="0" y="0"/>
                        <a:pt x="0" y="0"/>
                      </a:cubicBezTo>
                      <a:lnTo>
                        <a:pt x="0" y="0"/>
                      </a:lnTo>
                      <a:lnTo>
                        <a:pt x="0" y="0"/>
                      </a:lnTo>
                      <a:lnTo>
                        <a:pt x="0" y="0"/>
                      </a:lnTo>
                      <a:lnTo>
                        <a:pt x="0" y="0"/>
                      </a:lnTo>
                      <a:lnTo>
                        <a:pt x="0" y="0"/>
                      </a:lnTo>
                      <a:lnTo>
                        <a:pt x="0" y="0"/>
                      </a:lnTo>
                      <a:cubicBezTo>
                        <a:pt x="0" y="0"/>
                        <a:pt x="0" y="0"/>
                        <a:pt x="0" y="0"/>
                      </a:cubicBezTo>
                      <a:cubicBezTo>
                        <a:pt x="0" y="0"/>
                        <a:pt x="0" y="0"/>
                        <a:pt x="0" y="0"/>
                      </a:cubicBezTo>
                      <a:cubicBezTo>
                        <a:pt x="0" y="0"/>
                        <a:pt x="0" y="0"/>
                        <a:pt x="0" y="0"/>
                      </a:cubicBezTo>
                      <a:cubicBezTo>
                        <a:pt x="0" y="0"/>
                        <a:pt x="0" y="0"/>
                        <a:pt x="0" y="0"/>
                      </a:cubicBezTo>
                      <a:lnTo>
                        <a:pt x="0" y="0"/>
                      </a:lnTo>
                      <a:lnTo>
                        <a:pt x="0" y="0"/>
                      </a:lnTo>
                      <a:lnTo>
                        <a:pt x="0" y="0"/>
                      </a:lnTo>
                      <a:lnTo>
                        <a:pt x="0" y="0"/>
                      </a:lnTo>
                      <a:lnTo>
                        <a:pt x="0" y="0"/>
                      </a:lnTo>
                      <a:close/>
                    </a:path>
                  </a:pathLst>
                </a:custGeom>
                <a:solidFill>
                  <a:srgbClr val="E72D89"/>
                </a:solidFill>
                <a:ln w="39379" cap="flat">
                  <a:noFill/>
                  <a:prstDash val="solid"/>
                  <a:miter/>
                </a:ln>
              </p:spPr>
              <p:txBody>
                <a:bodyPr rtlCol="0" anchor="ctr"/>
                <a:lstStyle/>
                <a:p>
                  <a:endParaRPr lang="en-US"/>
                </a:p>
              </p:txBody>
            </p:sp>
            <p:sp>
              <p:nvSpPr>
                <p:cNvPr id="3900" name="Freeform: Shape 3899">
                  <a:extLst>
                    <a:ext uri="{FF2B5EF4-FFF2-40B4-BE49-F238E27FC236}">
                      <a16:creationId xmlns:a16="http://schemas.microsoft.com/office/drawing/2014/main" xmlns="" id="{7D10D867-BE3F-4F08-ACBA-D9B7B02D2BFF}"/>
                    </a:ext>
                  </a:extLst>
                </p:cNvPr>
                <p:cNvSpPr/>
                <p:nvPr/>
              </p:nvSpPr>
              <p:spPr>
                <a:xfrm>
                  <a:off x="12927657" y="2670321"/>
                  <a:ext cx="39394" cy="39394"/>
                </a:xfrm>
                <a:custGeom>
                  <a:avLst/>
                  <a:gdLst>
                    <a:gd name="connsiteX0" fmla="*/ 0 w 39394"/>
                    <a:gd name="connsiteY0" fmla="*/ 0 h 39394"/>
                    <a:gd name="connsiteX1" fmla="*/ 0 w 39394"/>
                    <a:gd name="connsiteY1" fmla="*/ 0 h 39394"/>
                    <a:gd name="connsiteX2" fmla="*/ 0 w 39394"/>
                    <a:gd name="connsiteY2" fmla="*/ 0 h 39394"/>
                    <a:gd name="connsiteX3" fmla="*/ 0 w 39394"/>
                    <a:gd name="connsiteY3" fmla="*/ 0 h 39394"/>
                    <a:gd name="connsiteX4" fmla="*/ 0 w 39394"/>
                    <a:gd name="connsiteY4" fmla="*/ 0 h 39394"/>
                    <a:gd name="connsiteX5" fmla="*/ 0 w 39394"/>
                    <a:gd name="connsiteY5" fmla="*/ 0 h 39394"/>
                    <a:gd name="connsiteX6" fmla="*/ 0 w 39394"/>
                    <a:gd name="connsiteY6" fmla="*/ 0 h 39394"/>
                    <a:gd name="connsiteX7" fmla="*/ 0 w 39394"/>
                    <a:gd name="connsiteY7" fmla="*/ 0 h 39394"/>
                    <a:gd name="connsiteX8" fmla="*/ 0 w 39394"/>
                    <a:gd name="connsiteY8" fmla="*/ 0 h 39394"/>
                    <a:gd name="connsiteX9" fmla="*/ 0 w 39394"/>
                    <a:gd name="connsiteY9" fmla="*/ 0 h 39394"/>
                    <a:gd name="connsiteX10" fmla="*/ 0 w 39394"/>
                    <a:gd name="connsiteY10" fmla="*/ 0 h 39394"/>
                    <a:gd name="connsiteX11" fmla="*/ 0 w 39394"/>
                    <a:gd name="connsiteY11" fmla="*/ 0 h 39394"/>
                    <a:gd name="connsiteX12" fmla="*/ 0 w 39394"/>
                    <a:gd name="connsiteY12" fmla="*/ 0 h 39394"/>
                    <a:gd name="connsiteX13" fmla="*/ 0 w 39394"/>
                    <a:gd name="connsiteY13" fmla="*/ 0 h 39394"/>
                    <a:gd name="connsiteX14" fmla="*/ 0 w 39394"/>
                    <a:gd name="connsiteY14" fmla="*/ 0 h 39394"/>
                    <a:gd name="connsiteX15" fmla="*/ 0 w 39394"/>
                    <a:gd name="connsiteY15" fmla="*/ 0 h 39394"/>
                    <a:gd name="connsiteX16" fmla="*/ 0 w 39394"/>
                    <a:gd name="connsiteY16" fmla="*/ 0 h 39394"/>
                    <a:gd name="connsiteX17" fmla="*/ 0 w 39394"/>
                    <a:gd name="connsiteY17" fmla="*/ 0 h 39394"/>
                    <a:gd name="connsiteX18" fmla="*/ 0 w 39394"/>
                    <a:gd name="connsiteY18" fmla="*/ 0 h 39394"/>
                    <a:gd name="connsiteX19" fmla="*/ 0 w 39394"/>
                    <a:gd name="connsiteY19" fmla="*/ 0 h 39394"/>
                    <a:gd name="connsiteX20" fmla="*/ 0 w 39394"/>
                    <a:gd name="connsiteY20" fmla="*/ 0 h 3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4" h="39394">
                      <a:moveTo>
                        <a:pt x="0" y="0"/>
                      </a:moveTo>
                      <a:lnTo>
                        <a:pt x="0" y="0"/>
                      </a:lnTo>
                      <a:lnTo>
                        <a:pt x="0" y="0"/>
                      </a:lnTo>
                      <a:cubicBezTo>
                        <a:pt x="0" y="0"/>
                        <a:pt x="0" y="0"/>
                        <a:pt x="0" y="0"/>
                      </a:cubicBezTo>
                      <a:cubicBezTo>
                        <a:pt x="0" y="0"/>
                        <a:pt x="0" y="0"/>
                        <a:pt x="0" y="0"/>
                      </a:cubicBezTo>
                      <a:lnTo>
                        <a:pt x="0" y="0"/>
                      </a:lnTo>
                      <a:lnTo>
                        <a:pt x="0" y="0"/>
                      </a:lnTo>
                      <a:lnTo>
                        <a:pt x="0" y="0"/>
                      </a:lnTo>
                      <a:lnTo>
                        <a:pt x="0" y="0"/>
                      </a:lnTo>
                      <a:lnTo>
                        <a:pt x="0" y="0"/>
                      </a:lnTo>
                      <a:lnTo>
                        <a:pt x="0" y="0"/>
                      </a:lnTo>
                      <a:lnTo>
                        <a:pt x="0" y="0"/>
                      </a:lnTo>
                      <a:lnTo>
                        <a:pt x="0" y="0"/>
                      </a:lnTo>
                      <a:cubicBezTo>
                        <a:pt x="0" y="0"/>
                        <a:pt x="0" y="0"/>
                        <a:pt x="0" y="0"/>
                      </a:cubicBezTo>
                      <a:cubicBezTo>
                        <a:pt x="0" y="0"/>
                        <a:pt x="0" y="0"/>
                        <a:pt x="0" y="0"/>
                      </a:cubicBezTo>
                      <a:lnTo>
                        <a:pt x="0" y="0"/>
                      </a:lnTo>
                      <a:lnTo>
                        <a:pt x="0" y="0"/>
                      </a:lnTo>
                      <a:lnTo>
                        <a:pt x="0" y="0"/>
                      </a:lnTo>
                      <a:lnTo>
                        <a:pt x="0" y="0"/>
                      </a:lnTo>
                      <a:lnTo>
                        <a:pt x="0" y="0"/>
                      </a:lnTo>
                      <a:lnTo>
                        <a:pt x="0" y="0"/>
                      </a:lnTo>
                      <a:close/>
                    </a:path>
                  </a:pathLst>
                </a:custGeom>
                <a:solidFill>
                  <a:srgbClr val="E72D89"/>
                </a:solidFill>
                <a:ln w="39379" cap="flat">
                  <a:noFill/>
                  <a:prstDash val="solid"/>
                  <a:miter/>
                </a:ln>
              </p:spPr>
              <p:txBody>
                <a:bodyPr rtlCol="0" anchor="ctr"/>
                <a:lstStyle/>
                <a:p>
                  <a:endParaRPr lang="en-US"/>
                </a:p>
              </p:txBody>
            </p:sp>
            <p:sp>
              <p:nvSpPr>
                <p:cNvPr id="3901" name="Freeform: Shape 3900">
                  <a:extLst>
                    <a:ext uri="{FF2B5EF4-FFF2-40B4-BE49-F238E27FC236}">
                      <a16:creationId xmlns:a16="http://schemas.microsoft.com/office/drawing/2014/main" xmlns="" id="{FA4F27D9-F90F-4BCB-B67D-BEA9B9524E25}"/>
                    </a:ext>
                  </a:extLst>
                </p:cNvPr>
                <p:cNvSpPr/>
                <p:nvPr/>
              </p:nvSpPr>
              <p:spPr>
                <a:xfrm>
                  <a:off x="12907959" y="2654563"/>
                  <a:ext cx="39394" cy="39394"/>
                </a:xfrm>
                <a:custGeom>
                  <a:avLst/>
                  <a:gdLst>
                    <a:gd name="connsiteX0" fmla="*/ 0 w 39394"/>
                    <a:gd name="connsiteY0" fmla="*/ 0 h 39394"/>
                    <a:gd name="connsiteX1" fmla="*/ 0 w 39394"/>
                    <a:gd name="connsiteY1" fmla="*/ 0 h 39394"/>
                    <a:gd name="connsiteX2" fmla="*/ 0 w 39394"/>
                    <a:gd name="connsiteY2" fmla="*/ 0 h 39394"/>
                    <a:gd name="connsiteX3" fmla="*/ 0 w 39394"/>
                    <a:gd name="connsiteY3" fmla="*/ 0 h 39394"/>
                    <a:gd name="connsiteX4" fmla="*/ 0 w 39394"/>
                    <a:gd name="connsiteY4" fmla="*/ 0 h 39394"/>
                    <a:gd name="connsiteX5" fmla="*/ 0 w 39394"/>
                    <a:gd name="connsiteY5" fmla="*/ 0 h 39394"/>
                    <a:gd name="connsiteX6" fmla="*/ 0 w 39394"/>
                    <a:gd name="connsiteY6" fmla="*/ 0 h 39394"/>
                    <a:gd name="connsiteX7" fmla="*/ 0 w 39394"/>
                    <a:gd name="connsiteY7" fmla="*/ 0 h 39394"/>
                    <a:gd name="connsiteX8" fmla="*/ 0 w 39394"/>
                    <a:gd name="connsiteY8" fmla="*/ 0 h 39394"/>
                    <a:gd name="connsiteX9" fmla="*/ 0 w 39394"/>
                    <a:gd name="connsiteY9" fmla="*/ 0 h 39394"/>
                    <a:gd name="connsiteX10" fmla="*/ 0 w 39394"/>
                    <a:gd name="connsiteY10" fmla="*/ 0 h 39394"/>
                    <a:gd name="connsiteX11" fmla="*/ 0 w 39394"/>
                    <a:gd name="connsiteY11" fmla="*/ 0 h 39394"/>
                    <a:gd name="connsiteX12" fmla="*/ 0 w 39394"/>
                    <a:gd name="connsiteY12" fmla="*/ 0 h 39394"/>
                    <a:gd name="connsiteX13" fmla="*/ 0 w 39394"/>
                    <a:gd name="connsiteY13" fmla="*/ 0 h 39394"/>
                    <a:gd name="connsiteX14" fmla="*/ 0 w 39394"/>
                    <a:gd name="connsiteY14" fmla="*/ 0 h 39394"/>
                    <a:gd name="connsiteX15" fmla="*/ 0 w 39394"/>
                    <a:gd name="connsiteY15" fmla="*/ 0 h 39394"/>
                    <a:gd name="connsiteX16" fmla="*/ 0 w 39394"/>
                    <a:gd name="connsiteY16" fmla="*/ 0 h 39394"/>
                    <a:gd name="connsiteX17" fmla="*/ 0 w 39394"/>
                    <a:gd name="connsiteY17" fmla="*/ 0 h 39394"/>
                    <a:gd name="connsiteX18" fmla="*/ 0 w 39394"/>
                    <a:gd name="connsiteY18" fmla="*/ 0 h 39394"/>
                    <a:gd name="connsiteX19" fmla="*/ 0 w 39394"/>
                    <a:gd name="connsiteY19" fmla="*/ 0 h 39394"/>
                    <a:gd name="connsiteX20" fmla="*/ 0 w 39394"/>
                    <a:gd name="connsiteY20" fmla="*/ 0 h 3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4" h="39394">
                      <a:moveTo>
                        <a:pt x="0" y="0"/>
                      </a:moveTo>
                      <a:lnTo>
                        <a:pt x="0" y="0"/>
                      </a:lnTo>
                      <a:cubicBezTo>
                        <a:pt x="0" y="0"/>
                        <a:pt x="0" y="0"/>
                        <a:pt x="0" y="0"/>
                      </a:cubicBezTo>
                      <a:cubicBezTo>
                        <a:pt x="0" y="0"/>
                        <a:pt x="0" y="0"/>
                        <a:pt x="0" y="0"/>
                      </a:cubicBezTo>
                      <a:cubicBezTo>
                        <a:pt x="0" y="0"/>
                        <a:pt x="0" y="0"/>
                        <a:pt x="0" y="0"/>
                      </a:cubicBezTo>
                      <a:cubicBezTo>
                        <a:pt x="0" y="0"/>
                        <a:pt x="0" y="0"/>
                        <a:pt x="0" y="0"/>
                      </a:cubicBezTo>
                      <a:lnTo>
                        <a:pt x="0" y="0"/>
                      </a:lnTo>
                      <a:lnTo>
                        <a:pt x="0" y="0"/>
                      </a:lnTo>
                      <a:lnTo>
                        <a:pt x="0" y="0"/>
                      </a:lnTo>
                      <a:lnTo>
                        <a:pt x="0" y="0"/>
                      </a:lnTo>
                      <a:lnTo>
                        <a:pt x="0" y="0"/>
                      </a:lnTo>
                      <a:lnTo>
                        <a:pt x="0" y="0"/>
                      </a:lnTo>
                      <a:cubicBezTo>
                        <a:pt x="0" y="0"/>
                        <a:pt x="0" y="0"/>
                        <a:pt x="0" y="0"/>
                      </a:cubicBezTo>
                      <a:cubicBezTo>
                        <a:pt x="0" y="0"/>
                        <a:pt x="0" y="0"/>
                        <a:pt x="0" y="0"/>
                      </a:cubicBezTo>
                      <a:cubicBezTo>
                        <a:pt x="0" y="0"/>
                        <a:pt x="0" y="0"/>
                        <a:pt x="0" y="0"/>
                      </a:cubicBezTo>
                      <a:cubicBezTo>
                        <a:pt x="0" y="0"/>
                        <a:pt x="0" y="0"/>
                        <a:pt x="0" y="0"/>
                      </a:cubicBezTo>
                      <a:lnTo>
                        <a:pt x="0" y="0"/>
                      </a:lnTo>
                      <a:lnTo>
                        <a:pt x="0" y="0"/>
                      </a:lnTo>
                      <a:lnTo>
                        <a:pt x="0" y="0"/>
                      </a:lnTo>
                      <a:lnTo>
                        <a:pt x="0" y="0"/>
                      </a:lnTo>
                      <a:lnTo>
                        <a:pt x="0" y="0"/>
                      </a:lnTo>
                      <a:close/>
                    </a:path>
                  </a:pathLst>
                </a:custGeom>
                <a:solidFill>
                  <a:srgbClr val="E72D89"/>
                </a:solidFill>
                <a:ln w="39379" cap="flat">
                  <a:noFill/>
                  <a:prstDash val="solid"/>
                  <a:miter/>
                </a:ln>
              </p:spPr>
              <p:txBody>
                <a:bodyPr rtlCol="0" anchor="ctr"/>
                <a:lstStyle/>
                <a:p>
                  <a:endParaRPr lang="en-US"/>
                </a:p>
              </p:txBody>
            </p:sp>
            <p:sp>
              <p:nvSpPr>
                <p:cNvPr id="3902" name="Freeform: Shape 3901">
                  <a:extLst>
                    <a:ext uri="{FF2B5EF4-FFF2-40B4-BE49-F238E27FC236}">
                      <a16:creationId xmlns:a16="http://schemas.microsoft.com/office/drawing/2014/main" xmlns="" id="{7D092BE1-1AD6-4261-A929-48438B5A98B1}"/>
                    </a:ext>
                  </a:extLst>
                </p:cNvPr>
                <p:cNvSpPr/>
                <p:nvPr/>
              </p:nvSpPr>
              <p:spPr>
                <a:xfrm>
                  <a:off x="12770077" y="2418194"/>
                  <a:ext cx="39394" cy="39394"/>
                </a:xfrm>
                <a:custGeom>
                  <a:avLst/>
                  <a:gdLst>
                    <a:gd name="connsiteX0" fmla="*/ 0 w 39394"/>
                    <a:gd name="connsiteY0" fmla="*/ 0 h 39394"/>
                    <a:gd name="connsiteX1" fmla="*/ 0 w 39394"/>
                    <a:gd name="connsiteY1" fmla="*/ 0 h 39394"/>
                    <a:gd name="connsiteX2" fmla="*/ 0 w 39394"/>
                    <a:gd name="connsiteY2" fmla="*/ 0 h 39394"/>
                    <a:gd name="connsiteX3" fmla="*/ 0 w 39394"/>
                    <a:gd name="connsiteY3" fmla="*/ 0 h 39394"/>
                    <a:gd name="connsiteX4" fmla="*/ 0 w 39394"/>
                    <a:gd name="connsiteY4" fmla="*/ 0 h 39394"/>
                    <a:gd name="connsiteX5" fmla="*/ 0 w 39394"/>
                    <a:gd name="connsiteY5" fmla="*/ 0 h 39394"/>
                    <a:gd name="connsiteX6" fmla="*/ 0 w 39394"/>
                    <a:gd name="connsiteY6" fmla="*/ 0 h 39394"/>
                    <a:gd name="connsiteX7" fmla="*/ 0 w 39394"/>
                    <a:gd name="connsiteY7" fmla="*/ 0 h 39394"/>
                    <a:gd name="connsiteX8" fmla="*/ 0 w 39394"/>
                    <a:gd name="connsiteY8" fmla="*/ 0 h 39394"/>
                    <a:gd name="connsiteX9" fmla="*/ 0 w 39394"/>
                    <a:gd name="connsiteY9" fmla="*/ 0 h 39394"/>
                    <a:gd name="connsiteX10" fmla="*/ 0 w 39394"/>
                    <a:gd name="connsiteY10" fmla="*/ 0 h 39394"/>
                    <a:gd name="connsiteX11" fmla="*/ 0 w 39394"/>
                    <a:gd name="connsiteY11" fmla="*/ 0 h 39394"/>
                    <a:gd name="connsiteX12" fmla="*/ 0 w 39394"/>
                    <a:gd name="connsiteY12" fmla="*/ 0 h 39394"/>
                    <a:gd name="connsiteX13" fmla="*/ 0 w 39394"/>
                    <a:gd name="connsiteY13" fmla="*/ 0 h 39394"/>
                    <a:gd name="connsiteX14" fmla="*/ 0 w 39394"/>
                    <a:gd name="connsiteY14" fmla="*/ 0 h 39394"/>
                    <a:gd name="connsiteX15" fmla="*/ 0 w 39394"/>
                    <a:gd name="connsiteY15" fmla="*/ 0 h 39394"/>
                    <a:gd name="connsiteX16" fmla="*/ 0 w 39394"/>
                    <a:gd name="connsiteY16" fmla="*/ 0 h 39394"/>
                    <a:gd name="connsiteX17" fmla="*/ 0 w 39394"/>
                    <a:gd name="connsiteY17" fmla="*/ 0 h 39394"/>
                    <a:gd name="connsiteX18" fmla="*/ 0 w 39394"/>
                    <a:gd name="connsiteY18" fmla="*/ 0 h 39394"/>
                    <a:gd name="connsiteX19" fmla="*/ 0 w 39394"/>
                    <a:gd name="connsiteY19" fmla="*/ 0 h 39394"/>
                    <a:gd name="connsiteX20" fmla="*/ 0 w 39394"/>
                    <a:gd name="connsiteY20" fmla="*/ 0 h 3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4" h="39394">
                      <a:moveTo>
                        <a:pt x="0" y="0"/>
                      </a:moveTo>
                      <a:lnTo>
                        <a:pt x="0" y="0"/>
                      </a:lnTo>
                      <a:lnTo>
                        <a:pt x="0" y="0"/>
                      </a:lnTo>
                      <a:lnTo>
                        <a:pt x="0" y="0"/>
                      </a:lnTo>
                      <a:lnTo>
                        <a:pt x="0" y="0"/>
                      </a:lnTo>
                      <a:lnTo>
                        <a:pt x="0" y="0"/>
                      </a:lnTo>
                      <a:lnTo>
                        <a:pt x="0" y="0"/>
                      </a:lnTo>
                      <a:lnTo>
                        <a:pt x="0" y="0"/>
                      </a:lnTo>
                      <a:cubicBezTo>
                        <a:pt x="0" y="0"/>
                        <a:pt x="0" y="0"/>
                        <a:pt x="0" y="0"/>
                      </a:cubicBezTo>
                      <a:cubicBezTo>
                        <a:pt x="0" y="0"/>
                        <a:pt x="0" y="0"/>
                        <a:pt x="0" y="0"/>
                      </a:cubicBezTo>
                      <a:lnTo>
                        <a:pt x="0" y="0"/>
                      </a:lnTo>
                      <a:lnTo>
                        <a:pt x="0" y="0"/>
                      </a:lnTo>
                      <a:lnTo>
                        <a:pt x="0" y="0"/>
                      </a:lnTo>
                      <a:lnTo>
                        <a:pt x="0" y="0"/>
                      </a:lnTo>
                      <a:lnTo>
                        <a:pt x="0" y="0"/>
                      </a:lnTo>
                      <a:lnTo>
                        <a:pt x="0" y="0"/>
                      </a:lnTo>
                      <a:lnTo>
                        <a:pt x="0" y="0"/>
                      </a:lnTo>
                      <a:lnTo>
                        <a:pt x="0" y="0"/>
                      </a:ln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903" name="Freeform: Shape 3902">
                  <a:extLst>
                    <a:ext uri="{FF2B5EF4-FFF2-40B4-BE49-F238E27FC236}">
                      <a16:creationId xmlns:a16="http://schemas.microsoft.com/office/drawing/2014/main" xmlns="" id="{D295BF49-72EA-4574-ADDB-7D847175CFB8}"/>
                    </a:ext>
                  </a:extLst>
                </p:cNvPr>
                <p:cNvSpPr/>
                <p:nvPr/>
              </p:nvSpPr>
              <p:spPr>
                <a:xfrm>
                  <a:off x="12770077" y="2414255"/>
                  <a:ext cx="39394" cy="39394"/>
                </a:xfrm>
                <a:custGeom>
                  <a:avLst/>
                  <a:gdLst>
                    <a:gd name="connsiteX0" fmla="*/ 0 w 39394"/>
                    <a:gd name="connsiteY0" fmla="*/ 0 h 39394"/>
                    <a:gd name="connsiteX1" fmla="*/ 0 w 39394"/>
                    <a:gd name="connsiteY1" fmla="*/ 0 h 39394"/>
                    <a:gd name="connsiteX2" fmla="*/ 0 w 39394"/>
                    <a:gd name="connsiteY2" fmla="*/ 0 h 39394"/>
                    <a:gd name="connsiteX3" fmla="*/ 0 w 39394"/>
                    <a:gd name="connsiteY3" fmla="*/ 0 h 39394"/>
                    <a:gd name="connsiteX4" fmla="*/ 0 w 39394"/>
                    <a:gd name="connsiteY4" fmla="*/ 0 h 39394"/>
                    <a:gd name="connsiteX5" fmla="*/ 0 w 39394"/>
                    <a:gd name="connsiteY5" fmla="*/ 0 h 39394"/>
                    <a:gd name="connsiteX6" fmla="*/ 0 w 39394"/>
                    <a:gd name="connsiteY6" fmla="*/ 0 h 39394"/>
                    <a:gd name="connsiteX7" fmla="*/ 0 w 39394"/>
                    <a:gd name="connsiteY7" fmla="*/ 0 h 39394"/>
                    <a:gd name="connsiteX8" fmla="*/ 0 w 39394"/>
                    <a:gd name="connsiteY8" fmla="*/ 0 h 39394"/>
                    <a:gd name="connsiteX9" fmla="*/ 0 w 39394"/>
                    <a:gd name="connsiteY9" fmla="*/ 0 h 39394"/>
                    <a:gd name="connsiteX10" fmla="*/ 0 w 39394"/>
                    <a:gd name="connsiteY10" fmla="*/ 0 h 39394"/>
                    <a:gd name="connsiteX11" fmla="*/ 0 w 39394"/>
                    <a:gd name="connsiteY11" fmla="*/ 0 h 39394"/>
                    <a:gd name="connsiteX12" fmla="*/ 0 w 39394"/>
                    <a:gd name="connsiteY12" fmla="*/ 0 h 39394"/>
                    <a:gd name="connsiteX13" fmla="*/ 0 w 39394"/>
                    <a:gd name="connsiteY13" fmla="*/ 0 h 39394"/>
                    <a:gd name="connsiteX14" fmla="*/ 0 w 39394"/>
                    <a:gd name="connsiteY14" fmla="*/ 0 h 39394"/>
                    <a:gd name="connsiteX15" fmla="*/ 0 w 39394"/>
                    <a:gd name="connsiteY15" fmla="*/ 0 h 39394"/>
                    <a:gd name="connsiteX16" fmla="*/ 0 w 39394"/>
                    <a:gd name="connsiteY16" fmla="*/ 0 h 39394"/>
                    <a:gd name="connsiteX17" fmla="*/ 0 w 39394"/>
                    <a:gd name="connsiteY17" fmla="*/ 0 h 39394"/>
                    <a:gd name="connsiteX18" fmla="*/ 0 w 39394"/>
                    <a:gd name="connsiteY18" fmla="*/ 0 h 39394"/>
                    <a:gd name="connsiteX19" fmla="*/ 0 w 39394"/>
                    <a:gd name="connsiteY19" fmla="*/ 0 h 39394"/>
                    <a:gd name="connsiteX20" fmla="*/ 0 w 39394"/>
                    <a:gd name="connsiteY20" fmla="*/ 0 h 3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4" h="39394">
                      <a:moveTo>
                        <a:pt x="0" y="0"/>
                      </a:moveTo>
                      <a:lnTo>
                        <a:pt x="0" y="0"/>
                      </a:lnTo>
                      <a:lnTo>
                        <a:pt x="0" y="0"/>
                      </a:lnTo>
                      <a:lnTo>
                        <a:pt x="0" y="0"/>
                      </a:lnTo>
                      <a:lnTo>
                        <a:pt x="0" y="0"/>
                      </a:lnTo>
                      <a:lnTo>
                        <a:pt x="0" y="0"/>
                      </a:lnTo>
                      <a:lnTo>
                        <a:pt x="0" y="0"/>
                      </a:lnTo>
                      <a:lnTo>
                        <a:pt x="0" y="0"/>
                      </a:lnTo>
                      <a:cubicBezTo>
                        <a:pt x="0" y="0"/>
                        <a:pt x="0" y="0"/>
                        <a:pt x="0" y="0"/>
                      </a:cubicBezTo>
                      <a:cubicBezTo>
                        <a:pt x="0" y="0"/>
                        <a:pt x="0" y="0"/>
                        <a:pt x="0" y="0"/>
                      </a:cubicBezTo>
                      <a:lnTo>
                        <a:pt x="0" y="0"/>
                      </a:lnTo>
                      <a:lnTo>
                        <a:pt x="0" y="0"/>
                      </a:lnTo>
                      <a:lnTo>
                        <a:pt x="0" y="0"/>
                      </a:lnTo>
                      <a:lnTo>
                        <a:pt x="0" y="0"/>
                      </a:lnTo>
                      <a:lnTo>
                        <a:pt x="0" y="0"/>
                      </a:lnTo>
                      <a:lnTo>
                        <a:pt x="0" y="0"/>
                      </a:lnTo>
                      <a:lnTo>
                        <a:pt x="0" y="0"/>
                      </a:lnTo>
                      <a:lnTo>
                        <a:pt x="0" y="0"/>
                      </a:ln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904" name="Freeform: Shape 3903">
                  <a:extLst>
                    <a:ext uri="{FF2B5EF4-FFF2-40B4-BE49-F238E27FC236}">
                      <a16:creationId xmlns:a16="http://schemas.microsoft.com/office/drawing/2014/main" xmlns="" id="{2C5770B5-418C-44BE-A37E-57ACE8D962A7}"/>
                    </a:ext>
                  </a:extLst>
                </p:cNvPr>
                <p:cNvSpPr/>
                <p:nvPr/>
              </p:nvSpPr>
              <p:spPr>
                <a:xfrm>
                  <a:off x="12774017" y="2414255"/>
                  <a:ext cx="39394" cy="39394"/>
                </a:xfrm>
                <a:custGeom>
                  <a:avLst/>
                  <a:gdLst>
                    <a:gd name="connsiteX0" fmla="*/ 0 w 39394"/>
                    <a:gd name="connsiteY0" fmla="*/ 0 h 39394"/>
                    <a:gd name="connsiteX1" fmla="*/ 0 w 39394"/>
                    <a:gd name="connsiteY1" fmla="*/ 0 h 39394"/>
                    <a:gd name="connsiteX2" fmla="*/ 0 w 39394"/>
                    <a:gd name="connsiteY2" fmla="*/ 0 h 39394"/>
                    <a:gd name="connsiteX3" fmla="*/ 0 w 39394"/>
                    <a:gd name="connsiteY3" fmla="*/ 0 h 39394"/>
                    <a:gd name="connsiteX4" fmla="*/ 0 w 39394"/>
                    <a:gd name="connsiteY4" fmla="*/ 0 h 39394"/>
                    <a:gd name="connsiteX5" fmla="*/ 0 w 39394"/>
                    <a:gd name="connsiteY5" fmla="*/ 0 h 39394"/>
                    <a:gd name="connsiteX6" fmla="*/ 0 w 39394"/>
                    <a:gd name="connsiteY6" fmla="*/ 0 h 39394"/>
                    <a:gd name="connsiteX7" fmla="*/ 0 w 39394"/>
                    <a:gd name="connsiteY7" fmla="*/ 0 h 39394"/>
                    <a:gd name="connsiteX8" fmla="*/ 0 w 39394"/>
                    <a:gd name="connsiteY8" fmla="*/ 0 h 39394"/>
                    <a:gd name="connsiteX9" fmla="*/ 0 w 39394"/>
                    <a:gd name="connsiteY9" fmla="*/ 0 h 39394"/>
                    <a:gd name="connsiteX10" fmla="*/ 0 w 39394"/>
                    <a:gd name="connsiteY10" fmla="*/ 0 h 39394"/>
                    <a:gd name="connsiteX11" fmla="*/ 0 w 39394"/>
                    <a:gd name="connsiteY11" fmla="*/ 0 h 39394"/>
                    <a:gd name="connsiteX12" fmla="*/ 0 w 39394"/>
                    <a:gd name="connsiteY12" fmla="*/ 0 h 39394"/>
                    <a:gd name="connsiteX13" fmla="*/ 0 w 39394"/>
                    <a:gd name="connsiteY13" fmla="*/ 0 h 39394"/>
                    <a:gd name="connsiteX14" fmla="*/ 0 w 39394"/>
                    <a:gd name="connsiteY14" fmla="*/ 0 h 39394"/>
                    <a:gd name="connsiteX15" fmla="*/ 0 w 39394"/>
                    <a:gd name="connsiteY15" fmla="*/ 0 h 39394"/>
                    <a:gd name="connsiteX16" fmla="*/ 0 w 39394"/>
                    <a:gd name="connsiteY16" fmla="*/ 0 h 39394"/>
                    <a:gd name="connsiteX17" fmla="*/ 0 w 39394"/>
                    <a:gd name="connsiteY17" fmla="*/ 0 h 39394"/>
                    <a:gd name="connsiteX18" fmla="*/ 0 w 39394"/>
                    <a:gd name="connsiteY18" fmla="*/ 0 h 39394"/>
                    <a:gd name="connsiteX19" fmla="*/ 0 w 39394"/>
                    <a:gd name="connsiteY19" fmla="*/ 0 h 39394"/>
                    <a:gd name="connsiteX20" fmla="*/ 0 w 39394"/>
                    <a:gd name="connsiteY20" fmla="*/ 0 h 39394"/>
                    <a:gd name="connsiteX21" fmla="*/ 0 w 39394"/>
                    <a:gd name="connsiteY21" fmla="*/ 0 h 39394"/>
                    <a:gd name="connsiteX22" fmla="*/ 0 w 39394"/>
                    <a:gd name="connsiteY22" fmla="*/ 0 h 39394"/>
                    <a:gd name="connsiteX23" fmla="*/ 0 w 39394"/>
                    <a:gd name="connsiteY23" fmla="*/ 0 h 3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9394" h="39394">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E72D89"/>
                </a:solidFill>
                <a:ln w="39379" cap="flat">
                  <a:noFill/>
                  <a:prstDash val="solid"/>
                  <a:miter/>
                </a:ln>
              </p:spPr>
              <p:txBody>
                <a:bodyPr rtlCol="0" anchor="ctr"/>
                <a:lstStyle/>
                <a:p>
                  <a:endParaRPr lang="en-US"/>
                </a:p>
              </p:txBody>
            </p:sp>
            <p:sp>
              <p:nvSpPr>
                <p:cNvPr id="3905" name="Freeform: Shape 3904">
                  <a:extLst>
                    <a:ext uri="{FF2B5EF4-FFF2-40B4-BE49-F238E27FC236}">
                      <a16:creationId xmlns:a16="http://schemas.microsoft.com/office/drawing/2014/main" xmlns="" id="{AE75C98F-1A7A-4862-8E10-DA8C012E7C0D}"/>
                    </a:ext>
                  </a:extLst>
                </p:cNvPr>
                <p:cNvSpPr/>
                <p:nvPr/>
              </p:nvSpPr>
              <p:spPr>
                <a:xfrm>
                  <a:off x="12967052" y="2690018"/>
                  <a:ext cx="39394" cy="39394"/>
                </a:xfrm>
                <a:custGeom>
                  <a:avLst/>
                  <a:gdLst>
                    <a:gd name="connsiteX0" fmla="*/ 0 w 39394"/>
                    <a:gd name="connsiteY0" fmla="*/ 0 h 39394"/>
                    <a:gd name="connsiteX1" fmla="*/ 0 w 39394"/>
                    <a:gd name="connsiteY1" fmla="*/ 0 h 39394"/>
                    <a:gd name="connsiteX2" fmla="*/ 0 w 39394"/>
                    <a:gd name="connsiteY2" fmla="*/ 0 h 39394"/>
                    <a:gd name="connsiteX3" fmla="*/ 0 w 39394"/>
                    <a:gd name="connsiteY3" fmla="*/ 0 h 39394"/>
                    <a:gd name="connsiteX4" fmla="*/ 0 w 39394"/>
                    <a:gd name="connsiteY4" fmla="*/ 0 h 39394"/>
                    <a:gd name="connsiteX5" fmla="*/ 0 w 39394"/>
                    <a:gd name="connsiteY5" fmla="*/ 0 h 39394"/>
                    <a:gd name="connsiteX6" fmla="*/ 0 w 39394"/>
                    <a:gd name="connsiteY6" fmla="*/ 0 h 39394"/>
                    <a:gd name="connsiteX7" fmla="*/ 0 w 39394"/>
                    <a:gd name="connsiteY7" fmla="*/ 0 h 39394"/>
                    <a:gd name="connsiteX8" fmla="*/ 0 w 39394"/>
                    <a:gd name="connsiteY8" fmla="*/ 0 h 39394"/>
                    <a:gd name="connsiteX9" fmla="*/ 0 w 39394"/>
                    <a:gd name="connsiteY9" fmla="*/ 0 h 39394"/>
                    <a:gd name="connsiteX10" fmla="*/ 0 w 39394"/>
                    <a:gd name="connsiteY10" fmla="*/ 0 h 39394"/>
                    <a:gd name="connsiteX11" fmla="*/ 0 w 39394"/>
                    <a:gd name="connsiteY11" fmla="*/ 0 h 39394"/>
                    <a:gd name="connsiteX12" fmla="*/ 0 w 39394"/>
                    <a:gd name="connsiteY12" fmla="*/ 0 h 39394"/>
                    <a:gd name="connsiteX13" fmla="*/ 0 w 39394"/>
                    <a:gd name="connsiteY13" fmla="*/ 0 h 39394"/>
                    <a:gd name="connsiteX14" fmla="*/ 0 w 39394"/>
                    <a:gd name="connsiteY14" fmla="*/ 0 h 39394"/>
                    <a:gd name="connsiteX15" fmla="*/ 0 w 39394"/>
                    <a:gd name="connsiteY15" fmla="*/ 0 h 39394"/>
                    <a:gd name="connsiteX16" fmla="*/ 0 w 39394"/>
                    <a:gd name="connsiteY16" fmla="*/ 0 h 39394"/>
                    <a:gd name="connsiteX17" fmla="*/ 0 w 39394"/>
                    <a:gd name="connsiteY17" fmla="*/ 0 h 39394"/>
                    <a:gd name="connsiteX18" fmla="*/ 0 w 39394"/>
                    <a:gd name="connsiteY18" fmla="*/ 0 h 39394"/>
                    <a:gd name="connsiteX19" fmla="*/ 0 w 39394"/>
                    <a:gd name="connsiteY19" fmla="*/ 0 h 39394"/>
                    <a:gd name="connsiteX20" fmla="*/ 0 w 39394"/>
                    <a:gd name="connsiteY20" fmla="*/ 0 h 39394"/>
                    <a:gd name="connsiteX21" fmla="*/ 0 w 39394"/>
                    <a:gd name="connsiteY21" fmla="*/ 0 h 3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394" h="39394">
                      <a:moveTo>
                        <a:pt x="0" y="0"/>
                      </a:moveTo>
                      <a:lnTo>
                        <a:pt x="0" y="0"/>
                      </a:lnTo>
                      <a:lnTo>
                        <a:pt x="0" y="0"/>
                      </a:lnTo>
                      <a:cubicBezTo>
                        <a:pt x="0" y="0"/>
                        <a:pt x="0" y="0"/>
                        <a:pt x="0" y="0"/>
                      </a:cubicBezTo>
                      <a:cubicBezTo>
                        <a:pt x="0" y="0"/>
                        <a:pt x="0" y="0"/>
                        <a:pt x="0" y="0"/>
                      </a:cubicBezTo>
                      <a:lnTo>
                        <a:pt x="0" y="0"/>
                      </a:lnTo>
                      <a:lnTo>
                        <a:pt x="0" y="0"/>
                      </a:lnTo>
                      <a:lnTo>
                        <a:pt x="0" y="0"/>
                      </a:lnTo>
                      <a:lnTo>
                        <a:pt x="0" y="0"/>
                      </a:lnTo>
                      <a:lnTo>
                        <a:pt x="0" y="0"/>
                      </a:lnTo>
                      <a:lnTo>
                        <a:pt x="0" y="0"/>
                      </a:lnTo>
                      <a:lnTo>
                        <a:pt x="0" y="0"/>
                      </a:lnTo>
                      <a:lnTo>
                        <a:pt x="0" y="0"/>
                      </a:lnTo>
                      <a:cubicBezTo>
                        <a:pt x="0" y="0"/>
                        <a:pt x="0" y="0"/>
                        <a:pt x="0" y="0"/>
                      </a:cubicBezTo>
                      <a:cubicBezTo>
                        <a:pt x="0" y="0"/>
                        <a:pt x="0" y="0"/>
                        <a:pt x="0" y="0"/>
                      </a:cubicBezTo>
                      <a:lnTo>
                        <a:pt x="0" y="0"/>
                      </a:lnTo>
                      <a:lnTo>
                        <a:pt x="0" y="0"/>
                      </a:lnTo>
                      <a:lnTo>
                        <a:pt x="0" y="0"/>
                      </a:lnTo>
                      <a:lnTo>
                        <a:pt x="0" y="0"/>
                      </a:lnTo>
                      <a:lnTo>
                        <a:pt x="0" y="0"/>
                      </a:lnTo>
                      <a:lnTo>
                        <a:pt x="0" y="0"/>
                      </a:lnTo>
                      <a:lnTo>
                        <a:pt x="0" y="0"/>
                      </a:lnTo>
                      <a:close/>
                    </a:path>
                  </a:pathLst>
                </a:custGeom>
                <a:solidFill>
                  <a:srgbClr val="E72D89"/>
                </a:solidFill>
                <a:ln w="39379" cap="flat">
                  <a:noFill/>
                  <a:prstDash val="solid"/>
                  <a:miter/>
                </a:ln>
              </p:spPr>
              <p:txBody>
                <a:bodyPr rtlCol="0" anchor="ctr"/>
                <a:lstStyle/>
                <a:p>
                  <a:endParaRPr lang="en-US"/>
                </a:p>
              </p:txBody>
            </p:sp>
            <p:sp>
              <p:nvSpPr>
                <p:cNvPr id="3906" name="Freeform: Shape 3905">
                  <a:extLst>
                    <a:ext uri="{FF2B5EF4-FFF2-40B4-BE49-F238E27FC236}">
                      <a16:creationId xmlns:a16="http://schemas.microsoft.com/office/drawing/2014/main" xmlns="" id="{3F26185F-9E9D-4D5A-8920-266E32736A95}"/>
                    </a:ext>
                  </a:extLst>
                </p:cNvPr>
                <p:cNvSpPr/>
                <p:nvPr/>
              </p:nvSpPr>
              <p:spPr>
                <a:xfrm>
                  <a:off x="12963112" y="2688267"/>
                  <a:ext cx="0" cy="1750"/>
                </a:xfrm>
                <a:custGeom>
                  <a:avLst/>
                  <a:gdLst>
                    <a:gd name="connsiteX0" fmla="*/ 0 w 0"/>
                    <a:gd name="connsiteY0" fmla="*/ 1751 h 1750"/>
                    <a:gd name="connsiteX1" fmla="*/ 0 w 0"/>
                    <a:gd name="connsiteY1" fmla="*/ 1751 h 1750"/>
                    <a:gd name="connsiteX2" fmla="*/ 0 w 0"/>
                    <a:gd name="connsiteY2" fmla="*/ 1751 h 1750"/>
                    <a:gd name="connsiteX3" fmla="*/ 0 w 0"/>
                    <a:gd name="connsiteY3" fmla="*/ 1751 h 1750"/>
                    <a:gd name="connsiteX4" fmla="*/ 0 w 0"/>
                    <a:gd name="connsiteY4" fmla="*/ 1751 h 1750"/>
                    <a:gd name="connsiteX5" fmla="*/ 0 w 0"/>
                    <a:gd name="connsiteY5" fmla="*/ 1751 h 1750"/>
                    <a:gd name="connsiteX6" fmla="*/ 0 w 0"/>
                    <a:gd name="connsiteY6" fmla="*/ 1751 h 1750"/>
                    <a:gd name="connsiteX7" fmla="*/ 0 w 0"/>
                    <a:gd name="connsiteY7" fmla="*/ 1751 h 1750"/>
                    <a:gd name="connsiteX8" fmla="*/ 0 w 0"/>
                    <a:gd name="connsiteY8" fmla="*/ 1751 h 1750"/>
                    <a:gd name="connsiteX9" fmla="*/ 0 w 0"/>
                    <a:gd name="connsiteY9" fmla="*/ 1751 h 1750"/>
                    <a:gd name="connsiteX10" fmla="*/ 0 w 0"/>
                    <a:gd name="connsiteY10" fmla="*/ 1751 h 1750"/>
                    <a:gd name="connsiteX11" fmla="*/ 0 w 0"/>
                    <a:gd name="connsiteY11" fmla="*/ 1751 h 1750"/>
                    <a:gd name="connsiteX12" fmla="*/ 0 w 0"/>
                    <a:gd name="connsiteY12" fmla="*/ 1751 h 1750"/>
                    <a:gd name="connsiteX13" fmla="*/ 0 w 0"/>
                    <a:gd name="connsiteY13" fmla="*/ 1751 h 1750"/>
                    <a:gd name="connsiteX14" fmla="*/ 0 w 0"/>
                    <a:gd name="connsiteY14" fmla="*/ 1751 h 1750"/>
                    <a:gd name="connsiteX15" fmla="*/ 0 w 0"/>
                    <a:gd name="connsiteY15" fmla="*/ 1751 h 1750"/>
                    <a:gd name="connsiteX16" fmla="*/ 0 w 0"/>
                    <a:gd name="connsiteY16" fmla="*/ 1751 h 1750"/>
                    <a:gd name="connsiteX17" fmla="*/ 0 w 0"/>
                    <a:gd name="connsiteY17" fmla="*/ 1751 h 1750"/>
                    <a:gd name="connsiteX18" fmla="*/ 0 w 0"/>
                    <a:gd name="connsiteY18" fmla="*/ 1751 h 1750"/>
                    <a:gd name="connsiteX19" fmla="*/ 0 w 0"/>
                    <a:gd name="connsiteY19" fmla="*/ 1751 h 1750"/>
                    <a:gd name="connsiteX20" fmla="*/ 0 w 0"/>
                    <a:gd name="connsiteY20" fmla="*/ 1751 h 1750"/>
                    <a:gd name="connsiteX21" fmla="*/ 0 w 0"/>
                    <a:gd name="connsiteY21" fmla="*/ 1751 h 1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h="1750">
                      <a:moveTo>
                        <a:pt x="0" y="1751"/>
                      </a:moveTo>
                      <a:lnTo>
                        <a:pt x="0" y="1751"/>
                      </a:lnTo>
                      <a:lnTo>
                        <a:pt x="0" y="1751"/>
                      </a:lnTo>
                      <a:cubicBezTo>
                        <a:pt x="0" y="-2189"/>
                        <a:pt x="0" y="1751"/>
                        <a:pt x="0" y="1751"/>
                      </a:cubicBezTo>
                      <a:cubicBezTo>
                        <a:pt x="0" y="1751"/>
                        <a:pt x="0" y="1751"/>
                        <a:pt x="0" y="1751"/>
                      </a:cubicBezTo>
                      <a:lnTo>
                        <a:pt x="0" y="1751"/>
                      </a:lnTo>
                      <a:lnTo>
                        <a:pt x="0" y="1751"/>
                      </a:lnTo>
                      <a:lnTo>
                        <a:pt x="0" y="1751"/>
                      </a:lnTo>
                      <a:lnTo>
                        <a:pt x="0" y="1751"/>
                      </a:lnTo>
                      <a:lnTo>
                        <a:pt x="0" y="1751"/>
                      </a:lnTo>
                      <a:lnTo>
                        <a:pt x="0" y="1751"/>
                      </a:lnTo>
                      <a:lnTo>
                        <a:pt x="0" y="1751"/>
                      </a:lnTo>
                      <a:lnTo>
                        <a:pt x="0" y="1751"/>
                      </a:lnTo>
                      <a:cubicBezTo>
                        <a:pt x="0" y="-2189"/>
                        <a:pt x="0" y="1751"/>
                        <a:pt x="0" y="1751"/>
                      </a:cubicBezTo>
                      <a:cubicBezTo>
                        <a:pt x="0" y="1751"/>
                        <a:pt x="0" y="1751"/>
                        <a:pt x="0" y="1751"/>
                      </a:cubicBezTo>
                      <a:lnTo>
                        <a:pt x="0" y="1751"/>
                      </a:lnTo>
                      <a:lnTo>
                        <a:pt x="0" y="1751"/>
                      </a:lnTo>
                      <a:lnTo>
                        <a:pt x="0" y="1751"/>
                      </a:lnTo>
                      <a:lnTo>
                        <a:pt x="0" y="1751"/>
                      </a:lnTo>
                      <a:lnTo>
                        <a:pt x="0" y="1751"/>
                      </a:lnTo>
                      <a:lnTo>
                        <a:pt x="0" y="1751"/>
                      </a:lnTo>
                      <a:lnTo>
                        <a:pt x="0" y="1751"/>
                      </a:lnTo>
                      <a:close/>
                    </a:path>
                  </a:pathLst>
                </a:custGeom>
                <a:solidFill>
                  <a:srgbClr val="E72D89"/>
                </a:solidFill>
                <a:ln w="39379" cap="flat">
                  <a:noFill/>
                  <a:prstDash val="solid"/>
                  <a:miter/>
                </a:ln>
              </p:spPr>
              <p:txBody>
                <a:bodyPr rtlCol="0" anchor="ctr"/>
                <a:lstStyle/>
                <a:p>
                  <a:endParaRPr lang="en-US"/>
                </a:p>
              </p:txBody>
            </p:sp>
            <p:sp>
              <p:nvSpPr>
                <p:cNvPr id="3907" name="Freeform: Shape 3906">
                  <a:extLst>
                    <a:ext uri="{FF2B5EF4-FFF2-40B4-BE49-F238E27FC236}">
                      <a16:creationId xmlns:a16="http://schemas.microsoft.com/office/drawing/2014/main" xmlns="" id="{ACCDAEE5-B006-4DD3-8DC9-B85A870A37A6}"/>
                    </a:ext>
                  </a:extLst>
                </p:cNvPr>
                <p:cNvSpPr/>
                <p:nvPr/>
              </p:nvSpPr>
              <p:spPr>
                <a:xfrm>
                  <a:off x="12951294" y="2686079"/>
                  <a:ext cx="2954" cy="39394"/>
                </a:xfrm>
                <a:custGeom>
                  <a:avLst/>
                  <a:gdLst>
                    <a:gd name="connsiteX0" fmla="*/ 0 w 2954"/>
                    <a:gd name="connsiteY0" fmla="*/ 0 h 39394"/>
                    <a:gd name="connsiteX1" fmla="*/ 0 w 2954"/>
                    <a:gd name="connsiteY1" fmla="*/ 0 h 39394"/>
                    <a:gd name="connsiteX2" fmla="*/ 0 w 2954"/>
                    <a:gd name="connsiteY2" fmla="*/ 0 h 39394"/>
                    <a:gd name="connsiteX3" fmla="*/ 0 w 2954"/>
                    <a:gd name="connsiteY3" fmla="*/ 0 h 39394"/>
                    <a:gd name="connsiteX4" fmla="*/ 0 w 2954"/>
                    <a:gd name="connsiteY4" fmla="*/ 0 h 39394"/>
                    <a:gd name="connsiteX5" fmla="*/ 0 w 2954"/>
                    <a:gd name="connsiteY5" fmla="*/ 0 h 39394"/>
                    <a:gd name="connsiteX6" fmla="*/ 0 w 2954"/>
                    <a:gd name="connsiteY6" fmla="*/ 0 h 39394"/>
                    <a:gd name="connsiteX7" fmla="*/ 0 w 2954"/>
                    <a:gd name="connsiteY7" fmla="*/ 0 h 39394"/>
                    <a:gd name="connsiteX8" fmla="*/ 0 w 2954"/>
                    <a:gd name="connsiteY8" fmla="*/ 0 h 39394"/>
                    <a:gd name="connsiteX9" fmla="*/ 0 w 2954"/>
                    <a:gd name="connsiteY9" fmla="*/ 0 h 39394"/>
                    <a:gd name="connsiteX10" fmla="*/ 0 w 2954"/>
                    <a:gd name="connsiteY10" fmla="*/ 0 h 39394"/>
                    <a:gd name="connsiteX11" fmla="*/ 0 w 2954"/>
                    <a:gd name="connsiteY11" fmla="*/ 0 h 39394"/>
                    <a:gd name="connsiteX12" fmla="*/ 0 w 2954"/>
                    <a:gd name="connsiteY12" fmla="*/ 0 h 39394"/>
                    <a:gd name="connsiteX13" fmla="*/ 0 w 2954"/>
                    <a:gd name="connsiteY13" fmla="*/ 0 h 39394"/>
                    <a:gd name="connsiteX14" fmla="*/ 0 w 2954"/>
                    <a:gd name="connsiteY14" fmla="*/ 0 h 39394"/>
                    <a:gd name="connsiteX15" fmla="*/ 0 w 2954"/>
                    <a:gd name="connsiteY15" fmla="*/ 0 h 39394"/>
                    <a:gd name="connsiteX16" fmla="*/ 0 w 2954"/>
                    <a:gd name="connsiteY16" fmla="*/ 0 h 39394"/>
                    <a:gd name="connsiteX17" fmla="*/ 0 w 2954"/>
                    <a:gd name="connsiteY17" fmla="*/ 0 h 39394"/>
                    <a:gd name="connsiteX18" fmla="*/ 0 w 2954"/>
                    <a:gd name="connsiteY18" fmla="*/ 0 h 39394"/>
                    <a:gd name="connsiteX19" fmla="*/ 0 w 2954"/>
                    <a:gd name="connsiteY19" fmla="*/ 0 h 39394"/>
                    <a:gd name="connsiteX20" fmla="*/ 0 w 2954"/>
                    <a:gd name="connsiteY20" fmla="*/ 0 h 3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954" h="39394">
                      <a:moveTo>
                        <a:pt x="0" y="0"/>
                      </a:moveTo>
                      <a:lnTo>
                        <a:pt x="0" y="0"/>
                      </a:lnTo>
                      <a:lnTo>
                        <a:pt x="0" y="0"/>
                      </a:lnTo>
                      <a:cubicBezTo>
                        <a:pt x="3939" y="0"/>
                        <a:pt x="3939" y="0"/>
                        <a:pt x="0" y="0"/>
                      </a:cubicBezTo>
                      <a:cubicBezTo>
                        <a:pt x="3939" y="0"/>
                        <a:pt x="0" y="0"/>
                        <a:pt x="0" y="0"/>
                      </a:cubicBezTo>
                      <a:lnTo>
                        <a:pt x="0" y="0"/>
                      </a:lnTo>
                      <a:lnTo>
                        <a:pt x="0" y="0"/>
                      </a:lnTo>
                      <a:lnTo>
                        <a:pt x="0" y="0"/>
                      </a:lnTo>
                      <a:lnTo>
                        <a:pt x="0" y="0"/>
                      </a:lnTo>
                      <a:lnTo>
                        <a:pt x="0" y="0"/>
                      </a:lnTo>
                      <a:lnTo>
                        <a:pt x="0" y="0"/>
                      </a:lnTo>
                      <a:lnTo>
                        <a:pt x="0" y="0"/>
                      </a:lnTo>
                      <a:lnTo>
                        <a:pt x="0" y="0"/>
                      </a:lnTo>
                      <a:cubicBezTo>
                        <a:pt x="3939" y="0"/>
                        <a:pt x="3939" y="0"/>
                        <a:pt x="0" y="0"/>
                      </a:cubicBezTo>
                      <a:cubicBezTo>
                        <a:pt x="3939" y="0"/>
                        <a:pt x="0" y="0"/>
                        <a:pt x="0" y="0"/>
                      </a:cubicBezTo>
                      <a:lnTo>
                        <a:pt x="0" y="0"/>
                      </a:lnTo>
                      <a:lnTo>
                        <a:pt x="0" y="0"/>
                      </a:lnTo>
                      <a:lnTo>
                        <a:pt x="0" y="0"/>
                      </a:lnTo>
                      <a:lnTo>
                        <a:pt x="0" y="0"/>
                      </a:lnTo>
                      <a:lnTo>
                        <a:pt x="0" y="0"/>
                      </a:lnTo>
                      <a:lnTo>
                        <a:pt x="0" y="0"/>
                      </a:lnTo>
                      <a:close/>
                    </a:path>
                  </a:pathLst>
                </a:custGeom>
                <a:solidFill>
                  <a:srgbClr val="E72D89"/>
                </a:solidFill>
                <a:ln w="39379" cap="flat">
                  <a:noFill/>
                  <a:prstDash val="solid"/>
                  <a:miter/>
                </a:ln>
              </p:spPr>
              <p:txBody>
                <a:bodyPr rtlCol="0" anchor="ctr"/>
                <a:lstStyle/>
                <a:p>
                  <a:endParaRPr lang="en-US"/>
                </a:p>
              </p:txBody>
            </p:sp>
            <p:sp>
              <p:nvSpPr>
                <p:cNvPr id="3908" name="Freeform: Shape 3907">
                  <a:extLst>
                    <a:ext uri="{FF2B5EF4-FFF2-40B4-BE49-F238E27FC236}">
                      <a16:creationId xmlns:a16="http://schemas.microsoft.com/office/drawing/2014/main" xmlns="" id="{1AE6B381-CCD4-4EF5-98E5-FC3691CB4BCF}"/>
                    </a:ext>
                  </a:extLst>
                </p:cNvPr>
                <p:cNvSpPr/>
                <p:nvPr/>
              </p:nvSpPr>
              <p:spPr>
                <a:xfrm>
                  <a:off x="12959173" y="2686079"/>
                  <a:ext cx="39394" cy="39394"/>
                </a:xfrm>
                <a:custGeom>
                  <a:avLst/>
                  <a:gdLst>
                    <a:gd name="connsiteX0" fmla="*/ 0 w 39394"/>
                    <a:gd name="connsiteY0" fmla="*/ 0 h 39394"/>
                    <a:gd name="connsiteX1" fmla="*/ 0 w 39394"/>
                    <a:gd name="connsiteY1" fmla="*/ 0 h 39394"/>
                    <a:gd name="connsiteX2" fmla="*/ 0 w 39394"/>
                    <a:gd name="connsiteY2" fmla="*/ 0 h 39394"/>
                    <a:gd name="connsiteX3" fmla="*/ 0 w 39394"/>
                    <a:gd name="connsiteY3" fmla="*/ 0 h 39394"/>
                    <a:gd name="connsiteX4" fmla="*/ 0 w 39394"/>
                    <a:gd name="connsiteY4" fmla="*/ 0 h 39394"/>
                    <a:gd name="connsiteX5" fmla="*/ 0 w 39394"/>
                    <a:gd name="connsiteY5" fmla="*/ 0 h 39394"/>
                    <a:gd name="connsiteX6" fmla="*/ 0 w 39394"/>
                    <a:gd name="connsiteY6" fmla="*/ 0 h 39394"/>
                    <a:gd name="connsiteX7" fmla="*/ 0 w 39394"/>
                    <a:gd name="connsiteY7" fmla="*/ 0 h 39394"/>
                    <a:gd name="connsiteX8" fmla="*/ 0 w 39394"/>
                    <a:gd name="connsiteY8" fmla="*/ 0 h 39394"/>
                    <a:gd name="connsiteX9" fmla="*/ 0 w 39394"/>
                    <a:gd name="connsiteY9" fmla="*/ 0 h 39394"/>
                    <a:gd name="connsiteX10" fmla="*/ 0 w 39394"/>
                    <a:gd name="connsiteY10" fmla="*/ 0 h 39394"/>
                    <a:gd name="connsiteX11" fmla="*/ 0 w 39394"/>
                    <a:gd name="connsiteY11" fmla="*/ 0 h 39394"/>
                    <a:gd name="connsiteX12" fmla="*/ 0 w 39394"/>
                    <a:gd name="connsiteY12" fmla="*/ 0 h 39394"/>
                    <a:gd name="connsiteX13" fmla="*/ 0 w 39394"/>
                    <a:gd name="connsiteY13" fmla="*/ 0 h 39394"/>
                    <a:gd name="connsiteX14" fmla="*/ 0 w 39394"/>
                    <a:gd name="connsiteY14" fmla="*/ 0 h 39394"/>
                    <a:gd name="connsiteX15" fmla="*/ 0 w 39394"/>
                    <a:gd name="connsiteY15" fmla="*/ 0 h 39394"/>
                    <a:gd name="connsiteX16" fmla="*/ 0 w 39394"/>
                    <a:gd name="connsiteY16" fmla="*/ 0 h 39394"/>
                    <a:gd name="connsiteX17" fmla="*/ 0 w 39394"/>
                    <a:gd name="connsiteY17" fmla="*/ 0 h 39394"/>
                    <a:gd name="connsiteX18" fmla="*/ 0 w 39394"/>
                    <a:gd name="connsiteY18" fmla="*/ 0 h 39394"/>
                    <a:gd name="connsiteX19" fmla="*/ 0 w 39394"/>
                    <a:gd name="connsiteY19" fmla="*/ 0 h 39394"/>
                    <a:gd name="connsiteX20" fmla="*/ 0 w 39394"/>
                    <a:gd name="connsiteY20" fmla="*/ 0 h 3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4" h="39394">
                      <a:moveTo>
                        <a:pt x="0" y="0"/>
                      </a:moveTo>
                      <a:lnTo>
                        <a:pt x="0" y="0"/>
                      </a:lnTo>
                      <a:lnTo>
                        <a:pt x="0" y="0"/>
                      </a:lnTo>
                      <a:cubicBezTo>
                        <a:pt x="0" y="0"/>
                        <a:pt x="0" y="0"/>
                        <a:pt x="0" y="0"/>
                      </a:cubicBezTo>
                      <a:cubicBezTo>
                        <a:pt x="0" y="0"/>
                        <a:pt x="0" y="0"/>
                        <a:pt x="0" y="0"/>
                      </a:cubicBezTo>
                      <a:lnTo>
                        <a:pt x="0" y="0"/>
                      </a:lnTo>
                      <a:lnTo>
                        <a:pt x="0" y="0"/>
                      </a:lnTo>
                      <a:lnTo>
                        <a:pt x="0" y="0"/>
                      </a:lnTo>
                      <a:lnTo>
                        <a:pt x="0" y="0"/>
                      </a:lnTo>
                      <a:lnTo>
                        <a:pt x="0" y="0"/>
                      </a:lnTo>
                      <a:lnTo>
                        <a:pt x="0" y="0"/>
                      </a:lnTo>
                      <a:lnTo>
                        <a:pt x="0" y="0"/>
                      </a:lnTo>
                      <a:lnTo>
                        <a:pt x="0" y="0"/>
                      </a:lnTo>
                      <a:cubicBezTo>
                        <a:pt x="0" y="0"/>
                        <a:pt x="0" y="0"/>
                        <a:pt x="0" y="0"/>
                      </a:cubicBezTo>
                      <a:cubicBezTo>
                        <a:pt x="0" y="0"/>
                        <a:pt x="0" y="0"/>
                        <a:pt x="0" y="0"/>
                      </a:cubicBezTo>
                      <a:lnTo>
                        <a:pt x="0" y="0"/>
                      </a:lnTo>
                      <a:lnTo>
                        <a:pt x="0" y="0"/>
                      </a:lnTo>
                      <a:lnTo>
                        <a:pt x="0" y="0"/>
                      </a:lnTo>
                      <a:lnTo>
                        <a:pt x="0" y="0"/>
                      </a:lnTo>
                      <a:lnTo>
                        <a:pt x="0" y="0"/>
                      </a:lnTo>
                      <a:lnTo>
                        <a:pt x="0" y="0"/>
                      </a:lnTo>
                      <a:close/>
                    </a:path>
                  </a:pathLst>
                </a:custGeom>
                <a:solidFill>
                  <a:srgbClr val="E72D89"/>
                </a:solidFill>
                <a:ln w="39379" cap="flat">
                  <a:noFill/>
                  <a:prstDash val="solid"/>
                  <a:miter/>
                </a:ln>
              </p:spPr>
              <p:txBody>
                <a:bodyPr rtlCol="0" anchor="ctr"/>
                <a:lstStyle/>
                <a:p>
                  <a:endParaRPr lang="en-US"/>
                </a:p>
              </p:txBody>
            </p:sp>
            <p:sp>
              <p:nvSpPr>
                <p:cNvPr id="3909" name="Freeform: Shape 3908">
                  <a:extLst>
                    <a:ext uri="{FF2B5EF4-FFF2-40B4-BE49-F238E27FC236}">
                      <a16:creationId xmlns:a16="http://schemas.microsoft.com/office/drawing/2014/main" xmlns="" id="{4E21284A-3C7B-473A-AEC1-2DF2C2A010A1}"/>
                    </a:ext>
                  </a:extLst>
                </p:cNvPr>
                <p:cNvSpPr/>
                <p:nvPr/>
              </p:nvSpPr>
              <p:spPr>
                <a:xfrm>
                  <a:off x="12915838" y="2662442"/>
                  <a:ext cx="2954" cy="39394"/>
                </a:xfrm>
                <a:custGeom>
                  <a:avLst/>
                  <a:gdLst>
                    <a:gd name="connsiteX0" fmla="*/ 0 w 2954"/>
                    <a:gd name="connsiteY0" fmla="*/ 0 h 39394"/>
                    <a:gd name="connsiteX1" fmla="*/ 0 w 2954"/>
                    <a:gd name="connsiteY1" fmla="*/ 0 h 39394"/>
                    <a:gd name="connsiteX2" fmla="*/ 0 w 2954"/>
                    <a:gd name="connsiteY2" fmla="*/ 0 h 39394"/>
                    <a:gd name="connsiteX3" fmla="*/ 0 w 2954"/>
                    <a:gd name="connsiteY3" fmla="*/ 0 h 39394"/>
                    <a:gd name="connsiteX4" fmla="*/ 0 w 2954"/>
                    <a:gd name="connsiteY4" fmla="*/ 0 h 39394"/>
                    <a:gd name="connsiteX5" fmla="*/ 0 w 2954"/>
                    <a:gd name="connsiteY5" fmla="*/ 0 h 39394"/>
                    <a:gd name="connsiteX6" fmla="*/ 0 w 2954"/>
                    <a:gd name="connsiteY6" fmla="*/ 0 h 39394"/>
                    <a:gd name="connsiteX7" fmla="*/ 0 w 2954"/>
                    <a:gd name="connsiteY7" fmla="*/ 0 h 39394"/>
                    <a:gd name="connsiteX8" fmla="*/ 0 w 2954"/>
                    <a:gd name="connsiteY8" fmla="*/ 0 h 39394"/>
                    <a:gd name="connsiteX9" fmla="*/ 0 w 2954"/>
                    <a:gd name="connsiteY9" fmla="*/ 0 h 39394"/>
                    <a:gd name="connsiteX10" fmla="*/ 0 w 2954"/>
                    <a:gd name="connsiteY10" fmla="*/ 0 h 39394"/>
                    <a:gd name="connsiteX11" fmla="*/ 0 w 2954"/>
                    <a:gd name="connsiteY11" fmla="*/ 0 h 39394"/>
                    <a:gd name="connsiteX12" fmla="*/ 0 w 2954"/>
                    <a:gd name="connsiteY12" fmla="*/ 0 h 39394"/>
                    <a:gd name="connsiteX13" fmla="*/ 0 w 2954"/>
                    <a:gd name="connsiteY13" fmla="*/ 0 h 39394"/>
                    <a:gd name="connsiteX14" fmla="*/ 0 w 2954"/>
                    <a:gd name="connsiteY14" fmla="*/ 0 h 39394"/>
                    <a:gd name="connsiteX15" fmla="*/ 0 w 2954"/>
                    <a:gd name="connsiteY15" fmla="*/ 0 h 39394"/>
                    <a:gd name="connsiteX16" fmla="*/ 0 w 2954"/>
                    <a:gd name="connsiteY16" fmla="*/ 0 h 39394"/>
                    <a:gd name="connsiteX17" fmla="*/ 0 w 2954"/>
                    <a:gd name="connsiteY17" fmla="*/ 0 h 39394"/>
                    <a:gd name="connsiteX18" fmla="*/ 0 w 2954"/>
                    <a:gd name="connsiteY18" fmla="*/ 0 h 39394"/>
                    <a:gd name="connsiteX19" fmla="*/ 0 w 2954"/>
                    <a:gd name="connsiteY19" fmla="*/ 0 h 39394"/>
                    <a:gd name="connsiteX20" fmla="*/ 0 w 2954"/>
                    <a:gd name="connsiteY20" fmla="*/ 0 h 3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954" h="39394">
                      <a:moveTo>
                        <a:pt x="0" y="0"/>
                      </a:moveTo>
                      <a:lnTo>
                        <a:pt x="0" y="0"/>
                      </a:lnTo>
                      <a:lnTo>
                        <a:pt x="0" y="0"/>
                      </a:lnTo>
                      <a:cubicBezTo>
                        <a:pt x="3939" y="0"/>
                        <a:pt x="3939" y="0"/>
                        <a:pt x="0" y="0"/>
                      </a:cubicBezTo>
                      <a:cubicBezTo>
                        <a:pt x="3939" y="0"/>
                        <a:pt x="3939" y="0"/>
                        <a:pt x="0" y="0"/>
                      </a:cubicBezTo>
                      <a:lnTo>
                        <a:pt x="0" y="0"/>
                      </a:lnTo>
                      <a:lnTo>
                        <a:pt x="0" y="0"/>
                      </a:lnTo>
                      <a:lnTo>
                        <a:pt x="0" y="0"/>
                      </a:lnTo>
                      <a:lnTo>
                        <a:pt x="0" y="0"/>
                      </a:lnTo>
                      <a:lnTo>
                        <a:pt x="0" y="0"/>
                      </a:lnTo>
                      <a:lnTo>
                        <a:pt x="0" y="0"/>
                      </a:lnTo>
                      <a:lnTo>
                        <a:pt x="0" y="0"/>
                      </a:lnTo>
                      <a:lnTo>
                        <a:pt x="0" y="0"/>
                      </a:lnTo>
                      <a:cubicBezTo>
                        <a:pt x="3939" y="0"/>
                        <a:pt x="3939" y="0"/>
                        <a:pt x="0" y="0"/>
                      </a:cubicBezTo>
                      <a:cubicBezTo>
                        <a:pt x="3939" y="0"/>
                        <a:pt x="3939" y="0"/>
                        <a:pt x="0" y="0"/>
                      </a:cubicBezTo>
                      <a:lnTo>
                        <a:pt x="0" y="0"/>
                      </a:lnTo>
                      <a:lnTo>
                        <a:pt x="0" y="0"/>
                      </a:lnTo>
                      <a:lnTo>
                        <a:pt x="0" y="0"/>
                      </a:lnTo>
                      <a:lnTo>
                        <a:pt x="0" y="0"/>
                      </a:lnTo>
                      <a:lnTo>
                        <a:pt x="0" y="0"/>
                      </a:lnTo>
                      <a:lnTo>
                        <a:pt x="0" y="0"/>
                      </a:lnTo>
                      <a:close/>
                    </a:path>
                  </a:pathLst>
                </a:custGeom>
                <a:solidFill>
                  <a:srgbClr val="E72D89"/>
                </a:solidFill>
                <a:ln w="39379" cap="flat">
                  <a:noFill/>
                  <a:prstDash val="solid"/>
                  <a:miter/>
                </a:ln>
              </p:spPr>
              <p:txBody>
                <a:bodyPr rtlCol="0" anchor="ctr"/>
                <a:lstStyle/>
                <a:p>
                  <a:endParaRPr lang="en-US"/>
                </a:p>
              </p:txBody>
            </p:sp>
            <p:sp>
              <p:nvSpPr>
                <p:cNvPr id="3910" name="Freeform: Shape 3909">
                  <a:extLst>
                    <a:ext uri="{FF2B5EF4-FFF2-40B4-BE49-F238E27FC236}">
                      <a16:creationId xmlns:a16="http://schemas.microsoft.com/office/drawing/2014/main" xmlns="" id="{BCDC0BA1-A196-485C-A968-CC161A2D2252}"/>
                    </a:ext>
                  </a:extLst>
                </p:cNvPr>
                <p:cNvSpPr/>
                <p:nvPr/>
              </p:nvSpPr>
              <p:spPr>
                <a:xfrm>
                  <a:off x="12766138" y="2430013"/>
                  <a:ext cx="39394" cy="39394"/>
                </a:xfrm>
                <a:custGeom>
                  <a:avLst/>
                  <a:gdLst>
                    <a:gd name="connsiteX0" fmla="*/ 0 w 39394"/>
                    <a:gd name="connsiteY0" fmla="*/ 0 h 39394"/>
                    <a:gd name="connsiteX1" fmla="*/ 0 w 39394"/>
                    <a:gd name="connsiteY1" fmla="*/ 0 h 39394"/>
                    <a:gd name="connsiteX2" fmla="*/ 0 w 39394"/>
                    <a:gd name="connsiteY2" fmla="*/ 0 h 39394"/>
                    <a:gd name="connsiteX3" fmla="*/ 0 w 39394"/>
                    <a:gd name="connsiteY3" fmla="*/ 0 h 39394"/>
                    <a:gd name="connsiteX4" fmla="*/ 0 w 39394"/>
                    <a:gd name="connsiteY4" fmla="*/ 0 h 39394"/>
                    <a:gd name="connsiteX5" fmla="*/ 0 w 39394"/>
                    <a:gd name="connsiteY5" fmla="*/ 0 h 39394"/>
                    <a:gd name="connsiteX6" fmla="*/ 0 w 39394"/>
                    <a:gd name="connsiteY6" fmla="*/ 0 h 39394"/>
                    <a:gd name="connsiteX7" fmla="*/ 0 w 39394"/>
                    <a:gd name="connsiteY7" fmla="*/ 0 h 39394"/>
                    <a:gd name="connsiteX8" fmla="*/ 0 w 39394"/>
                    <a:gd name="connsiteY8" fmla="*/ 0 h 39394"/>
                    <a:gd name="connsiteX9" fmla="*/ 0 w 39394"/>
                    <a:gd name="connsiteY9" fmla="*/ 0 h 39394"/>
                    <a:gd name="connsiteX10" fmla="*/ 0 w 39394"/>
                    <a:gd name="connsiteY10" fmla="*/ 0 h 39394"/>
                    <a:gd name="connsiteX11" fmla="*/ 0 w 39394"/>
                    <a:gd name="connsiteY11" fmla="*/ 0 h 39394"/>
                    <a:gd name="connsiteX12" fmla="*/ 0 w 39394"/>
                    <a:gd name="connsiteY12" fmla="*/ 0 h 39394"/>
                    <a:gd name="connsiteX13" fmla="*/ 0 w 39394"/>
                    <a:gd name="connsiteY13" fmla="*/ 0 h 39394"/>
                    <a:gd name="connsiteX14" fmla="*/ 0 w 39394"/>
                    <a:gd name="connsiteY14" fmla="*/ 0 h 39394"/>
                    <a:gd name="connsiteX15" fmla="*/ 0 w 39394"/>
                    <a:gd name="connsiteY15" fmla="*/ 0 h 39394"/>
                    <a:gd name="connsiteX16" fmla="*/ 0 w 39394"/>
                    <a:gd name="connsiteY16" fmla="*/ 0 h 39394"/>
                    <a:gd name="connsiteX17" fmla="*/ 0 w 39394"/>
                    <a:gd name="connsiteY17" fmla="*/ 0 h 39394"/>
                    <a:gd name="connsiteX18" fmla="*/ 0 w 39394"/>
                    <a:gd name="connsiteY18" fmla="*/ 0 h 39394"/>
                    <a:gd name="connsiteX19" fmla="*/ 0 w 39394"/>
                    <a:gd name="connsiteY19" fmla="*/ 0 h 39394"/>
                    <a:gd name="connsiteX20" fmla="*/ 0 w 39394"/>
                    <a:gd name="connsiteY20" fmla="*/ 0 h 39394"/>
                    <a:gd name="connsiteX21" fmla="*/ 0 w 39394"/>
                    <a:gd name="connsiteY21" fmla="*/ 0 h 3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394" h="39394">
                      <a:moveTo>
                        <a:pt x="0" y="0"/>
                      </a:moveTo>
                      <a:lnTo>
                        <a:pt x="0" y="0"/>
                      </a:lnTo>
                      <a:lnTo>
                        <a:pt x="0" y="0"/>
                      </a:lnTo>
                      <a:lnTo>
                        <a:pt x="0" y="0"/>
                      </a:lnTo>
                      <a:lnTo>
                        <a:pt x="0" y="0"/>
                      </a:lnTo>
                      <a:lnTo>
                        <a:pt x="0" y="0"/>
                      </a:lnTo>
                      <a:lnTo>
                        <a:pt x="0" y="0"/>
                      </a:lnTo>
                      <a:lnTo>
                        <a:pt x="0" y="0"/>
                      </a:lnTo>
                      <a:cubicBezTo>
                        <a:pt x="0" y="0"/>
                        <a:pt x="0" y="0"/>
                        <a:pt x="0" y="0"/>
                      </a:cubicBezTo>
                      <a:cubicBezTo>
                        <a:pt x="0" y="0"/>
                        <a:pt x="0" y="0"/>
                        <a:pt x="0" y="0"/>
                      </a:cubicBezTo>
                      <a:lnTo>
                        <a:pt x="0" y="0"/>
                      </a:lnTo>
                      <a:lnTo>
                        <a:pt x="0" y="0"/>
                      </a:lnTo>
                      <a:lnTo>
                        <a:pt x="0" y="0"/>
                      </a:lnTo>
                      <a:lnTo>
                        <a:pt x="0" y="0"/>
                      </a:lnTo>
                      <a:lnTo>
                        <a:pt x="0" y="0"/>
                      </a:lnTo>
                      <a:lnTo>
                        <a:pt x="0" y="0"/>
                      </a:lnTo>
                      <a:lnTo>
                        <a:pt x="0" y="0"/>
                      </a:lnTo>
                      <a:lnTo>
                        <a:pt x="0" y="0"/>
                      </a:lnTo>
                      <a:cubicBezTo>
                        <a:pt x="0" y="0"/>
                        <a:pt x="0" y="0"/>
                        <a:pt x="0" y="0"/>
                      </a:cubicBezTo>
                      <a:cubicBezTo>
                        <a:pt x="0" y="0"/>
                        <a:pt x="0" y="0"/>
                        <a:pt x="0" y="0"/>
                      </a:cubicBezTo>
                      <a:lnTo>
                        <a:pt x="0" y="0"/>
                      </a:lnTo>
                      <a:lnTo>
                        <a:pt x="0" y="0"/>
                      </a:lnTo>
                      <a:close/>
                    </a:path>
                  </a:pathLst>
                </a:custGeom>
                <a:solidFill>
                  <a:srgbClr val="E72D89"/>
                </a:solidFill>
                <a:ln w="39379" cap="flat">
                  <a:noFill/>
                  <a:prstDash val="solid"/>
                  <a:miter/>
                </a:ln>
              </p:spPr>
              <p:txBody>
                <a:bodyPr rtlCol="0" anchor="ctr"/>
                <a:lstStyle/>
                <a:p>
                  <a:endParaRPr lang="en-US"/>
                </a:p>
              </p:txBody>
            </p:sp>
            <p:sp>
              <p:nvSpPr>
                <p:cNvPr id="3911" name="Freeform: Shape 3910">
                  <a:extLst>
                    <a:ext uri="{FF2B5EF4-FFF2-40B4-BE49-F238E27FC236}">
                      <a16:creationId xmlns:a16="http://schemas.microsoft.com/office/drawing/2014/main" xmlns="" id="{7DA399BD-1B7F-4F78-AB5D-BC3B3E3A9898}"/>
                    </a:ext>
                  </a:extLst>
                </p:cNvPr>
                <p:cNvSpPr/>
                <p:nvPr/>
              </p:nvSpPr>
              <p:spPr>
                <a:xfrm>
                  <a:off x="12770077" y="2422134"/>
                  <a:ext cx="39394" cy="39394"/>
                </a:xfrm>
                <a:custGeom>
                  <a:avLst/>
                  <a:gdLst>
                    <a:gd name="connsiteX0" fmla="*/ 0 w 39394"/>
                    <a:gd name="connsiteY0" fmla="*/ 0 h 39394"/>
                    <a:gd name="connsiteX1" fmla="*/ 0 w 39394"/>
                    <a:gd name="connsiteY1" fmla="*/ 0 h 39394"/>
                    <a:gd name="connsiteX2" fmla="*/ 0 w 39394"/>
                    <a:gd name="connsiteY2" fmla="*/ 0 h 39394"/>
                    <a:gd name="connsiteX3" fmla="*/ 0 w 39394"/>
                    <a:gd name="connsiteY3" fmla="*/ 0 h 39394"/>
                    <a:gd name="connsiteX4" fmla="*/ 0 w 39394"/>
                    <a:gd name="connsiteY4" fmla="*/ 0 h 39394"/>
                    <a:gd name="connsiteX5" fmla="*/ 0 w 39394"/>
                    <a:gd name="connsiteY5" fmla="*/ 0 h 39394"/>
                    <a:gd name="connsiteX6" fmla="*/ 0 w 39394"/>
                    <a:gd name="connsiteY6" fmla="*/ 0 h 39394"/>
                    <a:gd name="connsiteX7" fmla="*/ 0 w 39394"/>
                    <a:gd name="connsiteY7" fmla="*/ 0 h 39394"/>
                    <a:gd name="connsiteX8" fmla="*/ 0 w 39394"/>
                    <a:gd name="connsiteY8" fmla="*/ 0 h 39394"/>
                    <a:gd name="connsiteX9" fmla="*/ 0 w 39394"/>
                    <a:gd name="connsiteY9" fmla="*/ 0 h 39394"/>
                    <a:gd name="connsiteX10" fmla="*/ 0 w 39394"/>
                    <a:gd name="connsiteY10" fmla="*/ 0 h 39394"/>
                    <a:gd name="connsiteX11" fmla="*/ 0 w 39394"/>
                    <a:gd name="connsiteY11" fmla="*/ 0 h 39394"/>
                    <a:gd name="connsiteX12" fmla="*/ 0 w 39394"/>
                    <a:gd name="connsiteY12" fmla="*/ 0 h 39394"/>
                    <a:gd name="connsiteX13" fmla="*/ 0 w 39394"/>
                    <a:gd name="connsiteY13" fmla="*/ 0 h 39394"/>
                    <a:gd name="connsiteX14" fmla="*/ 0 w 39394"/>
                    <a:gd name="connsiteY14" fmla="*/ 0 h 39394"/>
                    <a:gd name="connsiteX15" fmla="*/ 0 w 39394"/>
                    <a:gd name="connsiteY15" fmla="*/ 0 h 39394"/>
                    <a:gd name="connsiteX16" fmla="*/ 0 w 39394"/>
                    <a:gd name="connsiteY16" fmla="*/ 0 h 39394"/>
                    <a:gd name="connsiteX17" fmla="*/ 0 w 39394"/>
                    <a:gd name="connsiteY17" fmla="*/ 0 h 39394"/>
                    <a:gd name="connsiteX18" fmla="*/ 0 w 39394"/>
                    <a:gd name="connsiteY18" fmla="*/ 0 h 39394"/>
                    <a:gd name="connsiteX19" fmla="*/ 0 w 39394"/>
                    <a:gd name="connsiteY19" fmla="*/ 0 h 39394"/>
                    <a:gd name="connsiteX20" fmla="*/ 0 w 39394"/>
                    <a:gd name="connsiteY20" fmla="*/ 0 h 3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4" h="39394">
                      <a:moveTo>
                        <a:pt x="0" y="0"/>
                      </a:moveTo>
                      <a:lnTo>
                        <a:pt x="0" y="0"/>
                      </a:lnTo>
                      <a:lnTo>
                        <a:pt x="0" y="0"/>
                      </a:lnTo>
                      <a:lnTo>
                        <a:pt x="0" y="0"/>
                      </a:lnTo>
                      <a:lnTo>
                        <a:pt x="0" y="0"/>
                      </a:lnTo>
                      <a:lnTo>
                        <a:pt x="0" y="0"/>
                      </a:lnTo>
                      <a:lnTo>
                        <a:pt x="0" y="0"/>
                      </a:lnTo>
                      <a:lnTo>
                        <a:pt x="0" y="0"/>
                      </a:lnTo>
                      <a:cubicBezTo>
                        <a:pt x="0" y="0"/>
                        <a:pt x="0" y="0"/>
                        <a:pt x="0" y="0"/>
                      </a:cubicBezTo>
                      <a:cubicBezTo>
                        <a:pt x="0" y="0"/>
                        <a:pt x="0" y="0"/>
                        <a:pt x="0" y="0"/>
                      </a:cubicBezTo>
                      <a:lnTo>
                        <a:pt x="0" y="0"/>
                      </a:lnTo>
                      <a:lnTo>
                        <a:pt x="0" y="0"/>
                      </a:lnTo>
                      <a:lnTo>
                        <a:pt x="0" y="0"/>
                      </a:lnTo>
                      <a:lnTo>
                        <a:pt x="0" y="0"/>
                      </a:lnTo>
                      <a:lnTo>
                        <a:pt x="0" y="0"/>
                      </a:lnTo>
                      <a:lnTo>
                        <a:pt x="0" y="0"/>
                      </a:lnTo>
                      <a:lnTo>
                        <a:pt x="0" y="0"/>
                      </a:lnTo>
                      <a:lnTo>
                        <a:pt x="0" y="0"/>
                      </a:ln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912" name="Freeform: Shape 3911">
                  <a:extLst>
                    <a:ext uri="{FF2B5EF4-FFF2-40B4-BE49-F238E27FC236}">
                      <a16:creationId xmlns:a16="http://schemas.microsoft.com/office/drawing/2014/main" xmlns="" id="{999BF06C-8E22-4EC0-BC1C-5D6864012B33}"/>
                    </a:ext>
                  </a:extLst>
                </p:cNvPr>
                <p:cNvSpPr/>
                <p:nvPr/>
              </p:nvSpPr>
              <p:spPr>
                <a:xfrm>
                  <a:off x="12872504" y="2623047"/>
                  <a:ext cx="39394" cy="39394"/>
                </a:xfrm>
                <a:custGeom>
                  <a:avLst/>
                  <a:gdLst>
                    <a:gd name="connsiteX0" fmla="*/ 0 w 39394"/>
                    <a:gd name="connsiteY0" fmla="*/ 0 h 39394"/>
                    <a:gd name="connsiteX1" fmla="*/ 0 w 39394"/>
                    <a:gd name="connsiteY1" fmla="*/ 0 h 39394"/>
                    <a:gd name="connsiteX2" fmla="*/ 0 w 39394"/>
                    <a:gd name="connsiteY2" fmla="*/ 0 h 39394"/>
                    <a:gd name="connsiteX3" fmla="*/ 0 w 39394"/>
                    <a:gd name="connsiteY3" fmla="*/ 0 h 39394"/>
                    <a:gd name="connsiteX4" fmla="*/ 0 w 39394"/>
                    <a:gd name="connsiteY4" fmla="*/ 0 h 39394"/>
                    <a:gd name="connsiteX5" fmla="*/ 0 w 39394"/>
                    <a:gd name="connsiteY5" fmla="*/ 0 h 39394"/>
                    <a:gd name="connsiteX6" fmla="*/ 0 w 39394"/>
                    <a:gd name="connsiteY6" fmla="*/ 0 h 39394"/>
                    <a:gd name="connsiteX7" fmla="*/ 0 w 39394"/>
                    <a:gd name="connsiteY7" fmla="*/ 0 h 39394"/>
                    <a:gd name="connsiteX8" fmla="*/ 0 w 39394"/>
                    <a:gd name="connsiteY8" fmla="*/ 0 h 39394"/>
                    <a:gd name="connsiteX9" fmla="*/ 0 w 39394"/>
                    <a:gd name="connsiteY9" fmla="*/ 0 h 39394"/>
                    <a:gd name="connsiteX10" fmla="*/ 0 w 39394"/>
                    <a:gd name="connsiteY10" fmla="*/ 0 h 39394"/>
                    <a:gd name="connsiteX11" fmla="*/ 0 w 39394"/>
                    <a:gd name="connsiteY11" fmla="*/ 0 h 39394"/>
                    <a:gd name="connsiteX12" fmla="*/ 0 w 39394"/>
                    <a:gd name="connsiteY12" fmla="*/ 0 h 39394"/>
                    <a:gd name="connsiteX13" fmla="*/ 0 w 39394"/>
                    <a:gd name="connsiteY13" fmla="*/ 0 h 39394"/>
                    <a:gd name="connsiteX14" fmla="*/ 0 w 39394"/>
                    <a:gd name="connsiteY14" fmla="*/ 0 h 39394"/>
                    <a:gd name="connsiteX15" fmla="*/ 0 w 39394"/>
                    <a:gd name="connsiteY15" fmla="*/ 0 h 39394"/>
                    <a:gd name="connsiteX16" fmla="*/ 0 w 39394"/>
                    <a:gd name="connsiteY16" fmla="*/ 0 h 39394"/>
                    <a:gd name="connsiteX17" fmla="*/ 0 w 39394"/>
                    <a:gd name="connsiteY17" fmla="*/ 0 h 39394"/>
                    <a:gd name="connsiteX18" fmla="*/ 0 w 39394"/>
                    <a:gd name="connsiteY18" fmla="*/ 0 h 39394"/>
                    <a:gd name="connsiteX19" fmla="*/ 0 w 39394"/>
                    <a:gd name="connsiteY19" fmla="*/ 0 h 39394"/>
                    <a:gd name="connsiteX20" fmla="*/ 0 w 39394"/>
                    <a:gd name="connsiteY20" fmla="*/ 0 h 3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4" h="39394">
                      <a:moveTo>
                        <a:pt x="0" y="0"/>
                      </a:moveTo>
                      <a:lnTo>
                        <a:pt x="0" y="0"/>
                      </a:lnTo>
                      <a:cubicBezTo>
                        <a:pt x="0" y="0"/>
                        <a:pt x="0" y="0"/>
                        <a:pt x="0" y="0"/>
                      </a:cubicBezTo>
                      <a:lnTo>
                        <a:pt x="0" y="0"/>
                      </a:lnTo>
                      <a:lnTo>
                        <a:pt x="0" y="0"/>
                      </a:lnTo>
                      <a:lnTo>
                        <a:pt x="0" y="0"/>
                      </a:lnTo>
                      <a:lnTo>
                        <a:pt x="0" y="0"/>
                      </a:lnTo>
                      <a:cubicBezTo>
                        <a:pt x="0" y="0"/>
                        <a:pt x="0" y="0"/>
                        <a:pt x="0" y="0"/>
                      </a:cubicBezTo>
                      <a:cubicBezTo>
                        <a:pt x="0" y="0"/>
                        <a:pt x="0" y="0"/>
                        <a:pt x="0" y="0"/>
                      </a:cubicBezTo>
                      <a:cubicBezTo>
                        <a:pt x="0" y="0"/>
                        <a:pt x="0" y="0"/>
                        <a:pt x="0" y="0"/>
                      </a:cubicBezTo>
                      <a:lnTo>
                        <a:pt x="0" y="0"/>
                      </a:lnTo>
                      <a:lnTo>
                        <a:pt x="0" y="0"/>
                      </a:lnTo>
                      <a:cubicBezTo>
                        <a:pt x="0" y="0"/>
                        <a:pt x="0" y="0"/>
                        <a:pt x="0" y="0"/>
                      </a:cubicBezTo>
                      <a:lnTo>
                        <a:pt x="0" y="0"/>
                      </a:lnTo>
                      <a:lnTo>
                        <a:pt x="0" y="0"/>
                      </a:lnTo>
                      <a:lnTo>
                        <a:pt x="0" y="0"/>
                      </a:lnTo>
                      <a:lnTo>
                        <a:pt x="0" y="0"/>
                      </a:lnTo>
                      <a:cubicBezTo>
                        <a:pt x="0" y="0"/>
                        <a:pt x="0" y="0"/>
                        <a:pt x="0" y="0"/>
                      </a:cubicBez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913" name="Freeform: Shape 3912">
                  <a:extLst>
                    <a:ext uri="{FF2B5EF4-FFF2-40B4-BE49-F238E27FC236}">
                      <a16:creationId xmlns:a16="http://schemas.microsoft.com/office/drawing/2014/main" xmlns="" id="{787A60A8-B89B-4C1F-85FA-AE87416A88ED}"/>
                    </a:ext>
                  </a:extLst>
                </p:cNvPr>
                <p:cNvSpPr/>
                <p:nvPr/>
              </p:nvSpPr>
              <p:spPr>
                <a:xfrm>
                  <a:off x="12884322" y="2634866"/>
                  <a:ext cx="39394" cy="39394"/>
                </a:xfrm>
                <a:custGeom>
                  <a:avLst/>
                  <a:gdLst>
                    <a:gd name="connsiteX0" fmla="*/ 0 w 39394"/>
                    <a:gd name="connsiteY0" fmla="*/ 0 h 39394"/>
                    <a:gd name="connsiteX1" fmla="*/ 0 w 39394"/>
                    <a:gd name="connsiteY1" fmla="*/ 0 h 39394"/>
                    <a:gd name="connsiteX2" fmla="*/ 0 w 39394"/>
                    <a:gd name="connsiteY2" fmla="*/ 0 h 39394"/>
                    <a:gd name="connsiteX3" fmla="*/ 0 w 39394"/>
                    <a:gd name="connsiteY3" fmla="*/ 0 h 39394"/>
                    <a:gd name="connsiteX4" fmla="*/ 0 w 39394"/>
                    <a:gd name="connsiteY4" fmla="*/ 0 h 39394"/>
                    <a:gd name="connsiteX5" fmla="*/ 0 w 39394"/>
                    <a:gd name="connsiteY5" fmla="*/ 0 h 39394"/>
                    <a:gd name="connsiteX6" fmla="*/ 0 w 39394"/>
                    <a:gd name="connsiteY6" fmla="*/ 0 h 39394"/>
                    <a:gd name="connsiteX7" fmla="*/ 0 w 39394"/>
                    <a:gd name="connsiteY7" fmla="*/ 0 h 39394"/>
                    <a:gd name="connsiteX8" fmla="*/ 0 w 39394"/>
                    <a:gd name="connsiteY8" fmla="*/ 0 h 39394"/>
                    <a:gd name="connsiteX9" fmla="*/ 0 w 39394"/>
                    <a:gd name="connsiteY9" fmla="*/ 0 h 39394"/>
                    <a:gd name="connsiteX10" fmla="*/ 0 w 39394"/>
                    <a:gd name="connsiteY10" fmla="*/ 0 h 39394"/>
                    <a:gd name="connsiteX11" fmla="*/ 0 w 39394"/>
                    <a:gd name="connsiteY11" fmla="*/ 0 h 39394"/>
                    <a:gd name="connsiteX12" fmla="*/ 0 w 39394"/>
                    <a:gd name="connsiteY12" fmla="*/ 0 h 39394"/>
                    <a:gd name="connsiteX13" fmla="*/ 0 w 39394"/>
                    <a:gd name="connsiteY13" fmla="*/ 0 h 39394"/>
                    <a:gd name="connsiteX14" fmla="*/ 0 w 39394"/>
                    <a:gd name="connsiteY14" fmla="*/ 0 h 39394"/>
                    <a:gd name="connsiteX15" fmla="*/ 0 w 39394"/>
                    <a:gd name="connsiteY15" fmla="*/ 0 h 39394"/>
                    <a:gd name="connsiteX16" fmla="*/ 0 w 39394"/>
                    <a:gd name="connsiteY16" fmla="*/ 0 h 39394"/>
                    <a:gd name="connsiteX17" fmla="*/ 0 w 39394"/>
                    <a:gd name="connsiteY17" fmla="*/ 0 h 39394"/>
                    <a:gd name="connsiteX18" fmla="*/ 0 w 39394"/>
                    <a:gd name="connsiteY18" fmla="*/ 0 h 39394"/>
                    <a:gd name="connsiteX19" fmla="*/ 0 w 39394"/>
                    <a:gd name="connsiteY19" fmla="*/ 0 h 39394"/>
                    <a:gd name="connsiteX20" fmla="*/ 0 w 39394"/>
                    <a:gd name="connsiteY20" fmla="*/ 0 h 3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4" h="39394">
                      <a:moveTo>
                        <a:pt x="0" y="0"/>
                      </a:moveTo>
                      <a:lnTo>
                        <a:pt x="0" y="0"/>
                      </a:lnTo>
                      <a:lnTo>
                        <a:pt x="0" y="0"/>
                      </a:lnTo>
                      <a:cubicBezTo>
                        <a:pt x="0" y="0"/>
                        <a:pt x="0" y="0"/>
                        <a:pt x="0" y="0"/>
                      </a:cubicBezTo>
                      <a:cubicBezTo>
                        <a:pt x="0" y="0"/>
                        <a:pt x="0" y="0"/>
                        <a:pt x="0" y="0"/>
                      </a:cubicBezTo>
                      <a:lnTo>
                        <a:pt x="0" y="0"/>
                      </a:lnTo>
                      <a:lnTo>
                        <a:pt x="0" y="0"/>
                      </a:lnTo>
                      <a:lnTo>
                        <a:pt x="0" y="0"/>
                      </a:lnTo>
                      <a:lnTo>
                        <a:pt x="0" y="0"/>
                      </a:lnTo>
                      <a:lnTo>
                        <a:pt x="0" y="0"/>
                      </a:lnTo>
                      <a:lnTo>
                        <a:pt x="0" y="0"/>
                      </a:lnTo>
                      <a:lnTo>
                        <a:pt x="0" y="0"/>
                      </a:lnTo>
                      <a:lnTo>
                        <a:pt x="0" y="0"/>
                      </a:lnTo>
                      <a:cubicBezTo>
                        <a:pt x="0" y="0"/>
                        <a:pt x="0" y="0"/>
                        <a:pt x="0" y="0"/>
                      </a:cubicBezTo>
                      <a:cubicBezTo>
                        <a:pt x="0" y="0"/>
                        <a:pt x="0" y="0"/>
                        <a:pt x="0" y="0"/>
                      </a:cubicBezTo>
                      <a:lnTo>
                        <a:pt x="0" y="0"/>
                      </a:lnTo>
                      <a:lnTo>
                        <a:pt x="0" y="0"/>
                      </a:lnTo>
                      <a:lnTo>
                        <a:pt x="0" y="0"/>
                      </a:lnTo>
                      <a:lnTo>
                        <a:pt x="0" y="0"/>
                      </a:lnTo>
                      <a:lnTo>
                        <a:pt x="0" y="0"/>
                      </a:lnTo>
                      <a:lnTo>
                        <a:pt x="0" y="0"/>
                      </a:lnTo>
                      <a:close/>
                    </a:path>
                  </a:pathLst>
                </a:custGeom>
                <a:solidFill>
                  <a:srgbClr val="E72D89"/>
                </a:solidFill>
                <a:ln w="39379" cap="flat">
                  <a:noFill/>
                  <a:prstDash val="solid"/>
                  <a:miter/>
                </a:ln>
              </p:spPr>
              <p:txBody>
                <a:bodyPr rtlCol="0" anchor="ctr"/>
                <a:lstStyle/>
                <a:p>
                  <a:endParaRPr lang="en-US"/>
                </a:p>
              </p:txBody>
            </p:sp>
            <p:sp>
              <p:nvSpPr>
                <p:cNvPr id="3914" name="Freeform: Shape 3913">
                  <a:extLst>
                    <a:ext uri="{FF2B5EF4-FFF2-40B4-BE49-F238E27FC236}">
                      <a16:creationId xmlns:a16="http://schemas.microsoft.com/office/drawing/2014/main" xmlns="" id="{544A556F-3838-4B0A-AF93-CAC85529DED0}"/>
                    </a:ext>
                  </a:extLst>
                </p:cNvPr>
                <p:cNvSpPr/>
                <p:nvPr/>
              </p:nvSpPr>
              <p:spPr>
                <a:xfrm>
                  <a:off x="12880383" y="2630926"/>
                  <a:ext cx="39394" cy="39394"/>
                </a:xfrm>
                <a:custGeom>
                  <a:avLst/>
                  <a:gdLst>
                    <a:gd name="connsiteX0" fmla="*/ 0 w 39394"/>
                    <a:gd name="connsiteY0" fmla="*/ 0 h 39394"/>
                    <a:gd name="connsiteX1" fmla="*/ 0 w 39394"/>
                    <a:gd name="connsiteY1" fmla="*/ 0 h 39394"/>
                    <a:gd name="connsiteX2" fmla="*/ 0 w 39394"/>
                    <a:gd name="connsiteY2" fmla="*/ 0 h 39394"/>
                    <a:gd name="connsiteX3" fmla="*/ 0 w 39394"/>
                    <a:gd name="connsiteY3" fmla="*/ 0 h 39394"/>
                    <a:gd name="connsiteX4" fmla="*/ 0 w 39394"/>
                    <a:gd name="connsiteY4" fmla="*/ 0 h 39394"/>
                    <a:gd name="connsiteX5" fmla="*/ 0 w 39394"/>
                    <a:gd name="connsiteY5" fmla="*/ 0 h 39394"/>
                    <a:gd name="connsiteX6" fmla="*/ 0 w 39394"/>
                    <a:gd name="connsiteY6" fmla="*/ 0 h 39394"/>
                    <a:gd name="connsiteX7" fmla="*/ 0 w 39394"/>
                    <a:gd name="connsiteY7" fmla="*/ 0 h 39394"/>
                    <a:gd name="connsiteX8" fmla="*/ 0 w 39394"/>
                    <a:gd name="connsiteY8" fmla="*/ 0 h 39394"/>
                    <a:gd name="connsiteX9" fmla="*/ 0 w 39394"/>
                    <a:gd name="connsiteY9" fmla="*/ 0 h 39394"/>
                    <a:gd name="connsiteX10" fmla="*/ 0 w 39394"/>
                    <a:gd name="connsiteY10" fmla="*/ 0 h 39394"/>
                    <a:gd name="connsiteX11" fmla="*/ 0 w 39394"/>
                    <a:gd name="connsiteY11" fmla="*/ 0 h 39394"/>
                    <a:gd name="connsiteX12" fmla="*/ 0 w 39394"/>
                    <a:gd name="connsiteY12" fmla="*/ 0 h 39394"/>
                    <a:gd name="connsiteX13" fmla="*/ 0 w 39394"/>
                    <a:gd name="connsiteY13" fmla="*/ 0 h 39394"/>
                    <a:gd name="connsiteX14" fmla="*/ 0 w 39394"/>
                    <a:gd name="connsiteY14" fmla="*/ 0 h 39394"/>
                    <a:gd name="connsiteX15" fmla="*/ 0 w 39394"/>
                    <a:gd name="connsiteY15" fmla="*/ 0 h 39394"/>
                    <a:gd name="connsiteX16" fmla="*/ 0 w 39394"/>
                    <a:gd name="connsiteY16" fmla="*/ 0 h 39394"/>
                    <a:gd name="connsiteX17" fmla="*/ 0 w 39394"/>
                    <a:gd name="connsiteY17" fmla="*/ 0 h 39394"/>
                    <a:gd name="connsiteX18" fmla="*/ 0 w 39394"/>
                    <a:gd name="connsiteY18" fmla="*/ 0 h 39394"/>
                    <a:gd name="connsiteX19" fmla="*/ 0 w 39394"/>
                    <a:gd name="connsiteY19" fmla="*/ 0 h 39394"/>
                    <a:gd name="connsiteX20" fmla="*/ 0 w 39394"/>
                    <a:gd name="connsiteY20" fmla="*/ 0 h 3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4" h="39394">
                      <a:moveTo>
                        <a:pt x="0" y="0"/>
                      </a:moveTo>
                      <a:lnTo>
                        <a:pt x="0" y="0"/>
                      </a:lnTo>
                      <a:cubicBezTo>
                        <a:pt x="0" y="0"/>
                        <a:pt x="0" y="0"/>
                        <a:pt x="0" y="0"/>
                      </a:cubicBezTo>
                      <a:lnTo>
                        <a:pt x="0" y="0"/>
                      </a:lnTo>
                      <a:lnTo>
                        <a:pt x="0" y="0"/>
                      </a:lnTo>
                      <a:lnTo>
                        <a:pt x="0" y="0"/>
                      </a:lnTo>
                      <a:lnTo>
                        <a:pt x="0" y="0"/>
                      </a:lnTo>
                      <a:cubicBezTo>
                        <a:pt x="0" y="0"/>
                        <a:pt x="0" y="0"/>
                        <a:pt x="0" y="0"/>
                      </a:cubicBezTo>
                      <a:cubicBezTo>
                        <a:pt x="0" y="0"/>
                        <a:pt x="0" y="0"/>
                        <a:pt x="0" y="0"/>
                      </a:cubicBezTo>
                      <a:cubicBezTo>
                        <a:pt x="0" y="0"/>
                        <a:pt x="0" y="0"/>
                        <a:pt x="0" y="0"/>
                      </a:cubicBezTo>
                      <a:lnTo>
                        <a:pt x="0" y="0"/>
                      </a:lnTo>
                      <a:lnTo>
                        <a:pt x="0" y="0"/>
                      </a:lnTo>
                      <a:cubicBezTo>
                        <a:pt x="0" y="0"/>
                        <a:pt x="0" y="0"/>
                        <a:pt x="0" y="0"/>
                      </a:cubicBezTo>
                      <a:lnTo>
                        <a:pt x="0" y="0"/>
                      </a:lnTo>
                      <a:lnTo>
                        <a:pt x="0" y="0"/>
                      </a:lnTo>
                      <a:lnTo>
                        <a:pt x="0" y="0"/>
                      </a:lnTo>
                      <a:lnTo>
                        <a:pt x="0" y="0"/>
                      </a:lnTo>
                      <a:cubicBezTo>
                        <a:pt x="0" y="0"/>
                        <a:pt x="0" y="0"/>
                        <a:pt x="0" y="0"/>
                      </a:cubicBez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915" name="Freeform: Shape 3914">
                  <a:extLst>
                    <a:ext uri="{FF2B5EF4-FFF2-40B4-BE49-F238E27FC236}">
                      <a16:creationId xmlns:a16="http://schemas.microsoft.com/office/drawing/2014/main" xmlns="" id="{F63084DE-ED10-4353-BC96-F270ACECEDB5}"/>
                    </a:ext>
                  </a:extLst>
                </p:cNvPr>
                <p:cNvSpPr/>
                <p:nvPr/>
              </p:nvSpPr>
              <p:spPr>
                <a:xfrm>
                  <a:off x="12868564" y="2619108"/>
                  <a:ext cx="39394" cy="39394"/>
                </a:xfrm>
                <a:custGeom>
                  <a:avLst/>
                  <a:gdLst>
                    <a:gd name="connsiteX0" fmla="*/ 0 w 39394"/>
                    <a:gd name="connsiteY0" fmla="*/ 0 h 39394"/>
                    <a:gd name="connsiteX1" fmla="*/ 0 w 39394"/>
                    <a:gd name="connsiteY1" fmla="*/ 0 h 39394"/>
                    <a:gd name="connsiteX2" fmla="*/ 0 w 39394"/>
                    <a:gd name="connsiteY2" fmla="*/ 0 h 39394"/>
                    <a:gd name="connsiteX3" fmla="*/ 0 w 39394"/>
                    <a:gd name="connsiteY3" fmla="*/ 0 h 39394"/>
                    <a:gd name="connsiteX4" fmla="*/ 0 w 39394"/>
                    <a:gd name="connsiteY4" fmla="*/ 0 h 39394"/>
                    <a:gd name="connsiteX5" fmla="*/ 0 w 39394"/>
                    <a:gd name="connsiteY5" fmla="*/ 0 h 39394"/>
                    <a:gd name="connsiteX6" fmla="*/ 0 w 39394"/>
                    <a:gd name="connsiteY6" fmla="*/ 0 h 39394"/>
                    <a:gd name="connsiteX7" fmla="*/ 0 w 39394"/>
                    <a:gd name="connsiteY7" fmla="*/ 0 h 39394"/>
                    <a:gd name="connsiteX8" fmla="*/ 0 w 39394"/>
                    <a:gd name="connsiteY8" fmla="*/ 0 h 39394"/>
                    <a:gd name="connsiteX9" fmla="*/ 0 w 39394"/>
                    <a:gd name="connsiteY9" fmla="*/ 0 h 39394"/>
                    <a:gd name="connsiteX10" fmla="*/ 0 w 39394"/>
                    <a:gd name="connsiteY10" fmla="*/ 0 h 39394"/>
                    <a:gd name="connsiteX11" fmla="*/ 0 w 39394"/>
                    <a:gd name="connsiteY11" fmla="*/ 0 h 39394"/>
                    <a:gd name="connsiteX12" fmla="*/ 0 w 39394"/>
                    <a:gd name="connsiteY12" fmla="*/ 0 h 39394"/>
                    <a:gd name="connsiteX13" fmla="*/ 0 w 39394"/>
                    <a:gd name="connsiteY13" fmla="*/ 0 h 39394"/>
                    <a:gd name="connsiteX14" fmla="*/ 0 w 39394"/>
                    <a:gd name="connsiteY14" fmla="*/ 0 h 39394"/>
                    <a:gd name="connsiteX15" fmla="*/ 0 w 39394"/>
                    <a:gd name="connsiteY15" fmla="*/ 0 h 39394"/>
                    <a:gd name="connsiteX16" fmla="*/ 0 w 39394"/>
                    <a:gd name="connsiteY16" fmla="*/ 0 h 39394"/>
                    <a:gd name="connsiteX17" fmla="*/ 0 w 39394"/>
                    <a:gd name="connsiteY17" fmla="*/ 0 h 39394"/>
                    <a:gd name="connsiteX18" fmla="*/ 0 w 39394"/>
                    <a:gd name="connsiteY18" fmla="*/ 0 h 39394"/>
                    <a:gd name="connsiteX19" fmla="*/ 0 w 39394"/>
                    <a:gd name="connsiteY19" fmla="*/ 0 h 39394"/>
                    <a:gd name="connsiteX20" fmla="*/ 0 w 39394"/>
                    <a:gd name="connsiteY20" fmla="*/ 0 h 3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4" h="39394">
                      <a:moveTo>
                        <a:pt x="0" y="0"/>
                      </a:moveTo>
                      <a:lnTo>
                        <a:pt x="0" y="0"/>
                      </a:lnTo>
                      <a:cubicBezTo>
                        <a:pt x="0" y="0"/>
                        <a:pt x="0" y="0"/>
                        <a:pt x="0" y="0"/>
                      </a:cubicBezTo>
                      <a:lnTo>
                        <a:pt x="0" y="0"/>
                      </a:lnTo>
                      <a:lnTo>
                        <a:pt x="0" y="0"/>
                      </a:lnTo>
                      <a:lnTo>
                        <a:pt x="0" y="0"/>
                      </a:lnTo>
                      <a:lnTo>
                        <a:pt x="0" y="0"/>
                      </a:lnTo>
                      <a:cubicBezTo>
                        <a:pt x="0" y="0"/>
                        <a:pt x="0" y="0"/>
                        <a:pt x="0" y="0"/>
                      </a:cubicBezTo>
                      <a:cubicBezTo>
                        <a:pt x="0" y="0"/>
                        <a:pt x="0" y="0"/>
                        <a:pt x="0" y="0"/>
                      </a:cubicBezTo>
                      <a:cubicBezTo>
                        <a:pt x="0" y="0"/>
                        <a:pt x="0" y="0"/>
                        <a:pt x="0" y="0"/>
                      </a:cubicBezTo>
                      <a:lnTo>
                        <a:pt x="0" y="0"/>
                      </a:lnTo>
                      <a:lnTo>
                        <a:pt x="0" y="0"/>
                      </a:lnTo>
                      <a:cubicBezTo>
                        <a:pt x="0" y="0"/>
                        <a:pt x="0" y="0"/>
                        <a:pt x="0" y="0"/>
                      </a:cubicBezTo>
                      <a:lnTo>
                        <a:pt x="0" y="0"/>
                      </a:lnTo>
                      <a:lnTo>
                        <a:pt x="0" y="0"/>
                      </a:lnTo>
                      <a:lnTo>
                        <a:pt x="0" y="0"/>
                      </a:lnTo>
                      <a:lnTo>
                        <a:pt x="0" y="0"/>
                      </a:lnTo>
                      <a:cubicBezTo>
                        <a:pt x="0" y="0"/>
                        <a:pt x="0" y="0"/>
                        <a:pt x="0" y="0"/>
                      </a:cubicBez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916" name="Freeform: Shape 3915">
                  <a:extLst>
                    <a:ext uri="{FF2B5EF4-FFF2-40B4-BE49-F238E27FC236}">
                      <a16:creationId xmlns:a16="http://schemas.microsoft.com/office/drawing/2014/main" xmlns="" id="{F349E065-1449-44C4-BB8A-D0DB1E254498}"/>
                    </a:ext>
                  </a:extLst>
                </p:cNvPr>
                <p:cNvSpPr/>
                <p:nvPr/>
              </p:nvSpPr>
              <p:spPr>
                <a:xfrm>
                  <a:off x="12766138" y="2426073"/>
                  <a:ext cx="2954" cy="39394"/>
                </a:xfrm>
                <a:custGeom>
                  <a:avLst/>
                  <a:gdLst>
                    <a:gd name="connsiteX0" fmla="*/ 0 w 2954"/>
                    <a:gd name="connsiteY0" fmla="*/ 0 h 39394"/>
                    <a:gd name="connsiteX1" fmla="*/ 0 w 2954"/>
                    <a:gd name="connsiteY1" fmla="*/ 0 h 39394"/>
                    <a:gd name="connsiteX2" fmla="*/ 0 w 2954"/>
                    <a:gd name="connsiteY2" fmla="*/ 0 h 39394"/>
                    <a:gd name="connsiteX3" fmla="*/ 0 w 2954"/>
                    <a:gd name="connsiteY3" fmla="*/ 0 h 39394"/>
                    <a:gd name="connsiteX4" fmla="*/ 0 w 2954"/>
                    <a:gd name="connsiteY4" fmla="*/ 0 h 39394"/>
                    <a:gd name="connsiteX5" fmla="*/ 0 w 2954"/>
                    <a:gd name="connsiteY5" fmla="*/ 0 h 39394"/>
                    <a:gd name="connsiteX6" fmla="*/ 0 w 2954"/>
                    <a:gd name="connsiteY6" fmla="*/ 0 h 39394"/>
                    <a:gd name="connsiteX7" fmla="*/ 0 w 2954"/>
                    <a:gd name="connsiteY7" fmla="*/ 0 h 39394"/>
                    <a:gd name="connsiteX8" fmla="*/ 0 w 2954"/>
                    <a:gd name="connsiteY8" fmla="*/ 0 h 39394"/>
                    <a:gd name="connsiteX9" fmla="*/ 0 w 2954"/>
                    <a:gd name="connsiteY9" fmla="*/ 0 h 39394"/>
                    <a:gd name="connsiteX10" fmla="*/ 0 w 2954"/>
                    <a:gd name="connsiteY10" fmla="*/ 0 h 39394"/>
                    <a:gd name="connsiteX11" fmla="*/ 0 w 2954"/>
                    <a:gd name="connsiteY11" fmla="*/ 0 h 39394"/>
                    <a:gd name="connsiteX12" fmla="*/ 0 w 2954"/>
                    <a:gd name="connsiteY12" fmla="*/ 0 h 39394"/>
                    <a:gd name="connsiteX13" fmla="*/ 0 w 2954"/>
                    <a:gd name="connsiteY13" fmla="*/ 0 h 39394"/>
                    <a:gd name="connsiteX14" fmla="*/ 0 w 2954"/>
                    <a:gd name="connsiteY14" fmla="*/ 0 h 39394"/>
                    <a:gd name="connsiteX15" fmla="*/ 0 w 2954"/>
                    <a:gd name="connsiteY15" fmla="*/ 0 h 39394"/>
                    <a:gd name="connsiteX16" fmla="*/ 0 w 2954"/>
                    <a:gd name="connsiteY16" fmla="*/ 0 h 39394"/>
                    <a:gd name="connsiteX17" fmla="*/ 0 w 2954"/>
                    <a:gd name="connsiteY17" fmla="*/ 0 h 39394"/>
                    <a:gd name="connsiteX18" fmla="*/ 0 w 2954"/>
                    <a:gd name="connsiteY18" fmla="*/ 0 h 39394"/>
                    <a:gd name="connsiteX19" fmla="*/ 0 w 2954"/>
                    <a:gd name="connsiteY19" fmla="*/ 0 h 39394"/>
                    <a:gd name="connsiteX20" fmla="*/ 0 w 2954"/>
                    <a:gd name="connsiteY20" fmla="*/ 0 h 3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954" h="39394">
                      <a:moveTo>
                        <a:pt x="0" y="0"/>
                      </a:moveTo>
                      <a:lnTo>
                        <a:pt x="0" y="0"/>
                      </a:lnTo>
                      <a:lnTo>
                        <a:pt x="0" y="0"/>
                      </a:lnTo>
                      <a:lnTo>
                        <a:pt x="0" y="0"/>
                      </a:lnTo>
                      <a:lnTo>
                        <a:pt x="0" y="0"/>
                      </a:lnTo>
                      <a:lnTo>
                        <a:pt x="0" y="0"/>
                      </a:lnTo>
                      <a:lnTo>
                        <a:pt x="0" y="0"/>
                      </a:lnTo>
                      <a:lnTo>
                        <a:pt x="0" y="0"/>
                      </a:lnTo>
                      <a:cubicBezTo>
                        <a:pt x="0" y="0"/>
                        <a:pt x="0" y="0"/>
                        <a:pt x="0" y="0"/>
                      </a:cubicBezTo>
                      <a:cubicBezTo>
                        <a:pt x="3939" y="0"/>
                        <a:pt x="3939" y="0"/>
                        <a:pt x="0" y="0"/>
                      </a:cubicBezTo>
                      <a:lnTo>
                        <a:pt x="0" y="0"/>
                      </a:lnTo>
                      <a:lnTo>
                        <a:pt x="0" y="0"/>
                      </a:lnTo>
                      <a:lnTo>
                        <a:pt x="0" y="0"/>
                      </a:lnTo>
                      <a:lnTo>
                        <a:pt x="0" y="0"/>
                      </a:lnTo>
                      <a:lnTo>
                        <a:pt x="0" y="0"/>
                      </a:lnTo>
                      <a:lnTo>
                        <a:pt x="0" y="0"/>
                      </a:lnTo>
                      <a:lnTo>
                        <a:pt x="0" y="0"/>
                      </a:lnTo>
                      <a:lnTo>
                        <a:pt x="0" y="0"/>
                      </a:lnTo>
                      <a:cubicBezTo>
                        <a:pt x="0" y="0"/>
                        <a:pt x="0" y="0"/>
                        <a:pt x="0" y="0"/>
                      </a:cubicBezTo>
                      <a:cubicBezTo>
                        <a:pt x="3939" y="0"/>
                        <a:pt x="3939"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917" name="Freeform: Shape 3916">
                  <a:extLst>
                    <a:ext uri="{FF2B5EF4-FFF2-40B4-BE49-F238E27FC236}">
                      <a16:creationId xmlns:a16="http://schemas.microsoft.com/office/drawing/2014/main" xmlns="" id="{1C04C2EA-3882-4A09-AEAB-6DC185E5F8C9}"/>
                    </a:ext>
                  </a:extLst>
                </p:cNvPr>
                <p:cNvSpPr/>
                <p:nvPr/>
              </p:nvSpPr>
              <p:spPr>
                <a:xfrm>
                  <a:off x="12896141" y="2646684"/>
                  <a:ext cx="39394" cy="39394"/>
                </a:xfrm>
                <a:custGeom>
                  <a:avLst/>
                  <a:gdLst>
                    <a:gd name="connsiteX0" fmla="*/ 0 w 39394"/>
                    <a:gd name="connsiteY0" fmla="*/ 0 h 39394"/>
                    <a:gd name="connsiteX1" fmla="*/ 0 w 39394"/>
                    <a:gd name="connsiteY1" fmla="*/ 0 h 39394"/>
                    <a:gd name="connsiteX2" fmla="*/ 0 w 39394"/>
                    <a:gd name="connsiteY2" fmla="*/ 0 h 39394"/>
                    <a:gd name="connsiteX3" fmla="*/ 0 w 39394"/>
                    <a:gd name="connsiteY3" fmla="*/ 0 h 39394"/>
                    <a:gd name="connsiteX4" fmla="*/ 0 w 39394"/>
                    <a:gd name="connsiteY4" fmla="*/ 0 h 39394"/>
                    <a:gd name="connsiteX5" fmla="*/ 0 w 39394"/>
                    <a:gd name="connsiteY5" fmla="*/ 0 h 39394"/>
                    <a:gd name="connsiteX6" fmla="*/ 0 w 39394"/>
                    <a:gd name="connsiteY6" fmla="*/ 0 h 39394"/>
                    <a:gd name="connsiteX7" fmla="*/ 0 w 39394"/>
                    <a:gd name="connsiteY7" fmla="*/ 0 h 39394"/>
                    <a:gd name="connsiteX8" fmla="*/ 0 w 39394"/>
                    <a:gd name="connsiteY8" fmla="*/ 0 h 39394"/>
                    <a:gd name="connsiteX9" fmla="*/ 0 w 39394"/>
                    <a:gd name="connsiteY9" fmla="*/ 0 h 39394"/>
                    <a:gd name="connsiteX10" fmla="*/ 0 w 39394"/>
                    <a:gd name="connsiteY10" fmla="*/ 0 h 39394"/>
                    <a:gd name="connsiteX11" fmla="*/ 0 w 39394"/>
                    <a:gd name="connsiteY11" fmla="*/ 0 h 39394"/>
                    <a:gd name="connsiteX12" fmla="*/ 0 w 39394"/>
                    <a:gd name="connsiteY12" fmla="*/ 0 h 39394"/>
                    <a:gd name="connsiteX13" fmla="*/ 0 w 39394"/>
                    <a:gd name="connsiteY13" fmla="*/ 0 h 39394"/>
                    <a:gd name="connsiteX14" fmla="*/ 0 w 39394"/>
                    <a:gd name="connsiteY14" fmla="*/ 0 h 39394"/>
                    <a:gd name="connsiteX15" fmla="*/ 0 w 39394"/>
                    <a:gd name="connsiteY15" fmla="*/ 0 h 39394"/>
                    <a:gd name="connsiteX16" fmla="*/ 0 w 39394"/>
                    <a:gd name="connsiteY16" fmla="*/ 0 h 39394"/>
                    <a:gd name="connsiteX17" fmla="*/ 0 w 39394"/>
                    <a:gd name="connsiteY17" fmla="*/ 0 h 39394"/>
                    <a:gd name="connsiteX18" fmla="*/ 0 w 39394"/>
                    <a:gd name="connsiteY18" fmla="*/ 0 h 39394"/>
                    <a:gd name="connsiteX19" fmla="*/ 0 w 39394"/>
                    <a:gd name="connsiteY19" fmla="*/ 0 h 39394"/>
                    <a:gd name="connsiteX20" fmla="*/ 0 w 39394"/>
                    <a:gd name="connsiteY20" fmla="*/ 0 h 3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4" h="39394">
                      <a:moveTo>
                        <a:pt x="0" y="0"/>
                      </a:moveTo>
                      <a:lnTo>
                        <a:pt x="0" y="0"/>
                      </a:lnTo>
                      <a:lnTo>
                        <a:pt x="0" y="0"/>
                      </a:lnTo>
                      <a:cubicBezTo>
                        <a:pt x="0" y="0"/>
                        <a:pt x="0" y="0"/>
                        <a:pt x="0" y="0"/>
                      </a:cubicBezTo>
                      <a:cubicBezTo>
                        <a:pt x="0" y="0"/>
                        <a:pt x="0" y="0"/>
                        <a:pt x="0" y="0"/>
                      </a:cubicBezTo>
                      <a:lnTo>
                        <a:pt x="0" y="0"/>
                      </a:lnTo>
                      <a:lnTo>
                        <a:pt x="0" y="0"/>
                      </a:lnTo>
                      <a:lnTo>
                        <a:pt x="0" y="0"/>
                      </a:lnTo>
                      <a:lnTo>
                        <a:pt x="0" y="0"/>
                      </a:lnTo>
                      <a:lnTo>
                        <a:pt x="0" y="0"/>
                      </a:lnTo>
                      <a:lnTo>
                        <a:pt x="0" y="0"/>
                      </a:lnTo>
                      <a:lnTo>
                        <a:pt x="0" y="0"/>
                      </a:lnTo>
                      <a:lnTo>
                        <a:pt x="0" y="0"/>
                      </a:lnTo>
                      <a:cubicBezTo>
                        <a:pt x="0" y="0"/>
                        <a:pt x="0" y="0"/>
                        <a:pt x="0" y="0"/>
                      </a:cubicBezTo>
                      <a:cubicBezTo>
                        <a:pt x="0" y="0"/>
                        <a:pt x="0" y="0"/>
                        <a:pt x="0" y="0"/>
                      </a:cubicBezTo>
                      <a:lnTo>
                        <a:pt x="0" y="0"/>
                      </a:lnTo>
                      <a:lnTo>
                        <a:pt x="0" y="0"/>
                      </a:lnTo>
                      <a:lnTo>
                        <a:pt x="0" y="0"/>
                      </a:lnTo>
                      <a:lnTo>
                        <a:pt x="0" y="0"/>
                      </a:lnTo>
                      <a:lnTo>
                        <a:pt x="0" y="0"/>
                      </a:lnTo>
                      <a:lnTo>
                        <a:pt x="0" y="0"/>
                      </a:lnTo>
                      <a:close/>
                    </a:path>
                  </a:pathLst>
                </a:custGeom>
                <a:solidFill>
                  <a:srgbClr val="E72D89"/>
                </a:solidFill>
                <a:ln w="39379" cap="flat">
                  <a:noFill/>
                  <a:prstDash val="solid"/>
                  <a:miter/>
                </a:ln>
              </p:spPr>
              <p:txBody>
                <a:bodyPr rtlCol="0" anchor="ctr"/>
                <a:lstStyle/>
                <a:p>
                  <a:endParaRPr lang="en-US"/>
                </a:p>
              </p:txBody>
            </p:sp>
            <p:sp>
              <p:nvSpPr>
                <p:cNvPr id="3918" name="Freeform: Shape 3917">
                  <a:extLst>
                    <a:ext uri="{FF2B5EF4-FFF2-40B4-BE49-F238E27FC236}">
                      <a16:creationId xmlns:a16="http://schemas.microsoft.com/office/drawing/2014/main" xmlns="" id="{2B959F86-4819-4814-AA82-77F56288E725}"/>
                    </a:ext>
                  </a:extLst>
                </p:cNvPr>
                <p:cNvSpPr/>
                <p:nvPr/>
              </p:nvSpPr>
              <p:spPr>
                <a:xfrm>
                  <a:off x="12967052" y="2690018"/>
                  <a:ext cx="27576" cy="2954"/>
                </a:xfrm>
                <a:custGeom>
                  <a:avLst/>
                  <a:gdLst>
                    <a:gd name="connsiteX0" fmla="*/ 0 w 27576"/>
                    <a:gd name="connsiteY0" fmla="*/ 0 h 2954"/>
                    <a:gd name="connsiteX1" fmla="*/ 0 w 27576"/>
                    <a:gd name="connsiteY1" fmla="*/ 0 h 2954"/>
                    <a:gd name="connsiteX2" fmla="*/ 27576 w 27576"/>
                    <a:gd name="connsiteY2" fmla="*/ 0 h 2954"/>
                    <a:gd name="connsiteX3" fmla="*/ 27576 w 27576"/>
                    <a:gd name="connsiteY3" fmla="*/ 0 h 2954"/>
                    <a:gd name="connsiteX4" fmla="*/ 27576 w 27576"/>
                    <a:gd name="connsiteY4" fmla="*/ 0 h 2954"/>
                    <a:gd name="connsiteX5" fmla="*/ 0 w 27576"/>
                    <a:gd name="connsiteY5" fmla="*/ 0 h 2954"/>
                    <a:gd name="connsiteX6" fmla="*/ 0 w 27576"/>
                    <a:gd name="connsiteY6" fmla="*/ 0 h 2954"/>
                    <a:gd name="connsiteX7" fmla="*/ 0 w 27576"/>
                    <a:gd name="connsiteY7" fmla="*/ 0 h 2954"/>
                    <a:gd name="connsiteX8" fmla="*/ 0 w 27576"/>
                    <a:gd name="connsiteY8" fmla="*/ 0 h 2954"/>
                    <a:gd name="connsiteX9" fmla="*/ 0 w 27576"/>
                    <a:gd name="connsiteY9" fmla="*/ 0 h 2954"/>
                    <a:gd name="connsiteX10" fmla="*/ 0 w 27576"/>
                    <a:gd name="connsiteY10" fmla="*/ 0 h 2954"/>
                    <a:gd name="connsiteX11" fmla="*/ 0 w 27576"/>
                    <a:gd name="connsiteY11" fmla="*/ 0 h 2954"/>
                    <a:gd name="connsiteX12" fmla="*/ 27576 w 27576"/>
                    <a:gd name="connsiteY12" fmla="*/ 0 h 2954"/>
                    <a:gd name="connsiteX13" fmla="*/ 27576 w 27576"/>
                    <a:gd name="connsiteY13" fmla="*/ 0 h 2954"/>
                    <a:gd name="connsiteX14" fmla="*/ 27576 w 27576"/>
                    <a:gd name="connsiteY14" fmla="*/ 0 h 2954"/>
                    <a:gd name="connsiteX15" fmla="*/ 0 w 27576"/>
                    <a:gd name="connsiteY15" fmla="*/ 0 h 2954"/>
                    <a:gd name="connsiteX16" fmla="*/ 0 w 27576"/>
                    <a:gd name="connsiteY16" fmla="*/ 0 h 2954"/>
                    <a:gd name="connsiteX17" fmla="*/ 0 w 27576"/>
                    <a:gd name="connsiteY17" fmla="*/ 0 h 2954"/>
                    <a:gd name="connsiteX18" fmla="*/ 0 w 27576"/>
                    <a:gd name="connsiteY18" fmla="*/ 0 h 2954"/>
                    <a:gd name="connsiteX19" fmla="*/ 0 w 27576"/>
                    <a:gd name="connsiteY19" fmla="*/ 0 h 2954"/>
                    <a:gd name="connsiteX20" fmla="*/ 0 w 27576"/>
                    <a:gd name="connsiteY20" fmla="*/ 0 h 2954"/>
                    <a:gd name="connsiteX21" fmla="*/ 0 w 27576"/>
                    <a:gd name="connsiteY21" fmla="*/ 0 h 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76" h="2954">
                      <a:moveTo>
                        <a:pt x="0" y="0"/>
                      </a:moveTo>
                      <a:lnTo>
                        <a:pt x="0" y="0"/>
                      </a:lnTo>
                      <a:cubicBezTo>
                        <a:pt x="11818" y="3939"/>
                        <a:pt x="19697" y="3939"/>
                        <a:pt x="27576" y="0"/>
                      </a:cubicBezTo>
                      <a:cubicBezTo>
                        <a:pt x="27576" y="0"/>
                        <a:pt x="27576" y="0"/>
                        <a:pt x="27576" y="0"/>
                      </a:cubicBezTo>
                      <a:cubicBezTo>
                        <a:pt x="27576" y="0"/>
                        <a:pt x="27576" y="0"/>
                        <a:pt x="27576" y="0"/>
                      </a:cubicBezTo>
                      <a:cubicBezTo>
                        <a:pt x="19697" y="3939"/>
                        <a:pt x="11818" y="3939"/>
                        <a:pt x="0" y="0"/>
                      </a:cubicBezTo>
                      <a:lnTo>
                        <a:pt x="0" y="0"/>
                      </a:lnTo>
                      <a:lnTo>
                        <a:pt x="0" y="0"/>
                      </a:lnTo>
                      <a:lnTo>
                        <a:pt x="0" y="0"/>
                      </a:lnTo>
                      <a:lnTo>
                        <a:pt x="0" y="0"/>
                      </a:lnTo>
                      <a:lnTo>
                        <a:pt x="0" y="0"/>
                      </a:lnTo>
                      <a:lnTo>
                        <a:pt x="0" y="0"/>
                      </a:lnTo>
                      <a:cubicBezTo>
                        <a:pt x="11818" y="3939"/>
                        <a:pt x="19697" y="3939"/>
                        <a:pt x="27576" y="0"/>
                      </a:cubicBezTo>
                      <a:cubicBezTo>
                        <a:pt x="27576" y="0"/>
                        <a:pt x="27576" y="0"/>
                        <a:pt x="27576" y="0"/>
                      </a:cubicBezTo>
                      <a:cubicBezTo>
                        <a:pt x="27576" y="0"/>
                        <a:pt x="27576" y="0"/>
                        <a:pt x="27576" y="0"/>
                      </a:cubicBezTo>
                      <a:cubicBezTo>
                        <a:pt x="19697" y="3939"/>
                        <a:pt x="11818" y="3939"/>
                        <a:pt x="0" y="0"/>
                      </a:cubicBezTo>
                      <a:lnTo>
                        <a:pt x="0" y="0"/>
                      </a:lnTo>
                      <a:lnTo>
                        <a:pt x="0" y="0"/>
                      </a:lnTo>
                      <a:lnTo>
                        <a:pt x="0" y="0"/>
                      </a:lnTo>
                      <a:lnTo>
                        <a:pt x="0" y="0"/>
                      </a:lnTo>
                      <a:lnTo>
                        <a:pt x="0" y="0"/>
                      </a:lnTo>
                      <a:lnTo>
                        <a:pt x="0" y="0"/>
                      </a:lnTo>
                      <a:close/>
                    </a:path>
                  </a:pathLst>
                </a:custGeom>
                <a:solidFill>
                  <a:srgbClr val="E72D89"/>
                </a:solidFill>
                <a:ln w="39379" cap="flat">
                  <a:noFill/>
                  <a:prstDash val="solid"/>
                  <a:miter/>
                </a:ln>
              </p:spPr>
              <p:txBody>
                <a:bodyPr rtlCol="0" anchor="ctr"/>
                <a:lstStyle/>
                <a:p>
                  <a:endParaRPr lang="en-US"/>
                </a:p>
              </p:txBody>
            </p:sp>
            <p:sp>
              <p:nvSpPr>
                <p:cNvPr id="3919" name="Freeform: Shape 3918">
                  <a:extLst>
                    <a:ext uri="{FF2B5EF4-FFF2-40B4-BE49-F238E27FC236}">
                      <a16:creationId xmlns:a16="http://schemas.microsoft.com/office/drawing/2014/main" xmlns="" id="{10926EF7-1DC9-42C2-B5BA-95C36E48F065}"/>
                    </a:ext>
                  </a:extLst>
                </p:cNvPr>
                <p:cNvSpPr/>
                <p:nvPr/>
              </p:nvSpPr>
              <p:spPr>
                <a:xfrm>
                  <a:off x="12770077" y="2461528"/>
                  <a:ext cx="39394" cy="3939"/>
                </a:xfrm>
                <a:custGeom>
                  <a:avLst/>
                  <a:gdLst>
                    <a:gd name="connsiteX0" fmla="*/ 0 w 39394"/>
                    <a:gd name="connsiteY0" fmla="*/ 0 h 3939"/>
                    <a:gd name="connsiteX1" fmla="*/ 0 w 39394"/>
                    <a:gd name="connsiteY1" fmla="*/ 0 h 3939"/>
                    <a:gd name="connsiteX2" fmla="*/ 0 w 39394"/>
                    <a:gd name="connsiteY2" fmla="*/ 3939 h 3939"/>
                    <a:gd name="connsiteX3" fmla="*/ 0 w 39394"/>
                    <a:gd name="connsiteY3" fmla="*/ 3939 h 3939"/>
                    <a:gd name="connsiteX4" fmla="*/ 0 w 39394"/>
                    <a:gd name="connsiteY4" fmla="*/ 3939 h 3939"/>
                    <a:gd name="connsiteX5" fmla="*/ 0 w 39394"/>
                    <a:gd name="connsiteY5" fmla="*/ 0 h 3939"/>
                    <a:gd name="connsiteX6" fmla="*/ 0 w 39394"/>
                    <a:gd name="connsiteY6" fmla="*/ 0 h 3939"/>
                    <a:gd name="connsiteX7" fmla="*/ 0 w 39394"/>
                    <a:gd name="connsiteY7" fmla="*/ 0 h 3939"/>
                    <a:gd name="connsiteX8" fmla="*/ 0 w 39394"/>
                    <a:gd name="connsiteY8" fmla="*/ 0 h 3939"/>
                    <a:gd name="connsiteX9" fmla="*/ 0 w 39394"/>
                    <a:gd name="connsiteY9" fmla="*/ 0 h 3939"/>
                    <a:gd name="connsiteX10" fmla="*/ 0 w 39394"/>
                    <a:gd name="connsiteY10" fmla="*/ 0 h 3939"/>
                    <a:gd name="connsiteX11" fmla="*/ 0 w 39394"/>
                    <a:gd name="connsiteY11" fmla="*/ 0 h 3939"/>
                    <a:gd name="connsiteX12" fmla="*/ 0 w 39394"/>
                    <a:gd name="connsiteY12" fmla="*/ 3939 h 3939"/>
                    <a:gd name="connsiteX13" fmla="*/ 0 w 39394"/>
                    <a:gd name="connsiteY13" fmla="*/ 3939 h 3939"/>
                    <a:gd name="connsiteX14" fmla="*/ 0 w 39394"/>
                    <a:gd name="connsiteY14" fmla="*/ 3939 h 3939"/>
                    <a:gd name="connsiteX15" fmla="*/ 0 w 39394"/>
                    <a:gd name="connsiteY15" fmla="*/ 3939 h 3939"/>
                    <a:gd name="connsiteX16" fmla="*/ 0 w 39394"/>
                    <a:gd name="connsiteY16" fmla="*/ 3939 h 3939"/>
                    <a:gd name="connsiteX17" fmla="*/ 0 w 39394"/>
                    <a:gd name="connsiteY17" fmla="*/ 0 h 3939"/>
                    <a:gd name="connsiteX18" fmla="*/ 0 w 39394"/>
                    <a:gd name="connsiteY18" fmla="*/ 0 h 3939"/>
                    <a:gd name="connsiteX19" fmla="*/ 0 w 39394"/>
                    <a:gd name="connsiteY19" fmla="*/ 0 h 3939"/>
                    <a:gd name="connsiteX20" fmla="*/ 0 w 39394"/>
                    <a:gd name="connsiteY20"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4" h="3939">
                      <a:moveTo>
                        <a:pt x="0" y="0"/>
                      </a:moveTo>
                      <a:lnTo>
                        <a:pt x="0" y="0"/>
                      </a:lnTo>
                      <a:cubicBezTo>
                        <a:pt x="0" y="0"/>
                        <a:pt x="0" y="3939"/>
                        <a:pt x="0" y="3939"/>
                      </a:cubicBezTo>
                      <a:cubicBezTo>
                        <a:pt x="0" y="3939"/>
                        <a:pt x="0" y="3939"/>
                        <a:pt x="0" y="3939"/>
                      </a:cubicBezTo>
                      <a:cubicBezTo>
                        <a:pt x="0" y="3939"/>
                        <a:pt x="0" y="3939"/>
                        <a:pt x="0" y="3939"/>
                      </a:cubicBezTo>
                      <a:cubicBezTo>
                        <a:pt x="0" y="3939"/>
                        <a:pt x="0" y="3939"/>
                        <a:pt x="0" y="0"/>
                      </a:cubicBezTo>
                      <a:lnTo>
                        <a:pt x="0" y="0"/>
                      </a:lnTo>
                      <a:lnTo>
                        <a:pt x="0" y="0"/>
                      </a:lnTo>
                      <a:lnTo>
                        <a:pt x="0" y="0"/>
                      </a:lnTo>
                      <a:lnTo>
                        <a:pt x="0" y="0"/>
                      </a:lnTo>
                      <a:lnTo>
                        <a:pt x="0" y="0"/>
                      </a:lnTo>
                      <a:lnTo>
                        <a:pt x="0" y="0"/>
                      </a:lnTo>
                      <a:cubicBezTo>
                        <a:pt x="0" y="0"/>
                        <a:pt x="0" y="3939"/>
                        <a:pt x="0" y="3939"/>
                      </a:cubicBezTo>
                      <a:lnTo>
                        <a:pt x="0" y="3939"/>
                      </a:lnTo>
                      <a:lnTo>
                        <a:pt x="0" y="3939"/>
                      </a:lnTo>
                      <a:lnTo>
                        <a:pt x="0" y="3939"/>
                      </a:lnTo>
                      <a:lnTo>
                        <a:pt x="0" y="3939"/>
                      </a:lnTo>
                      <a:cubicBezTo>
                        <a:pt x="0" y="3939"/>
                        <a:pt x="0" y="3939"/>
                        <a:pt x="0" y="0"/>
                      </a:cubicBez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920" name="Freeform: Shape 3919">
                  <a:extLst>
                    <a:ext uri="{FF2B5EF4-FFF2-40B4-BE49-F238E27FC236}">
                      <a16:creationId xmlns:a16="http://schemas.microsoft.com/office/drawing/2014/main" xmlns="" id="{85E07A0D-1371-42D2-8381-D5A381A272B6}"/>
                    </a:ext>
                  </a:extLst>
                </p:cNvPr>
                <p:cNvSpPr/>
                <p:nvPr/>
              </p:nvSpPr>
              <p:spPr>
                <a:xfrm>
                  <a:off x="12774017" y="2469407"/>
                  <a:ext cx="3939" cy="3939"/>
                </a:xfrm>
                <a:custGeom>
                  <a:avLst/>
                  <a:gdLst>
                    <a:gd name="connsiteX0" fmla="*/ 0 w 3939"/>
                    <a:gd name="connsiteY0" fmla="*/ 0 h 3939"/>
                    <a:gd name="connsiteX1" fmla="*/ 0 w 3939"/>
                    <a:gd name="connsiteY1" fmla="*/ 0 h 3939"/>
                    <a:gd name="connsiteX2" fmla="*/ 3939 w 3939"/>
                    <a:gd name="connsiteY2" fmla="*/ 3939 h 3939"/>
                    <a:gd name="connsiteX3" fmla="*/ 3939 w 3939"/>
                    <a:gd name="connsiteY3" fmla="*/ 3939 h 3939"/>
                    <a:gd name="connsiteX4" fmla="*/ 3939 w 3939"/>
                    <a:gd name="connsiteY4" fmla="*/ 3939 h 3939"/>
                    <a:gd name="connsiteX5" fmla="*/ 3939 w 3939"/>
                    <a:gd name="connsiteY5" fmla="*/ 3939 h 3939"/>
                    <a:gd name="connsiteX6" fmla="*/ 3939 w 3939"/>
                    <a:gd name="connsiteY6" fmla="*/ 3939 h 3939"/>
                    <a:gd name="connsiteX7" fmla="*/ 0 w 3939"/>
                    <a:gd name="connsiteY7" fmla="*/ 0 h 3939"/>
                    <a:gd name="connsiteX8" fmla="*/ 0 w 3939"/>
                    <a:gd name="connsiteY8" fmla="*/ 0 h 3939"/>
                    <a:gd name="connsiteX9" fmla="*/ 0 w 3939"/>
                    <a:gd name="connsiteY9" fmla="*/ 0 h 3939"/>
                    <a:gd name="connsiteX10" fmla="*/ 0 w 3939"/>
                    <a:gd name="connsiteY10" fmla="*/ 0 h 3939"/>
                    <a:gd name="connsiteX11" fmla="*/ 0 w 3939"/>
                    <a:gd name="connsiteY11" fmla="*/ 0 h 3939"/>
                    <a:gd name="connsiteX12" fmla="*/ 0 w 3939"/>
                    <a:gd name="connsiteY12" fmla="*/ 0 h 3939"/>
                    <a:gd name="connsiteX13" fmla="*/ 0 w 3939"/>
                    <a:gd name="connsiteY13" fmla="*/ 0 h 3939"/>
                    <a:gd name="connsiteX14" fmla="*/ 3939 w 3939"/>
                    <a:gd name="connsiteY14" fmla="*/ 3939 h 3939"/>
                    <a:gd name="connsiteX15" fmla="*/ 3939 w 3939"/>
                    <a:gd name="connsiteY15" fmla="*/ 3939 h 3939"/>
                    <a:gd name="connsiteX16" fmla="*/ 3939 w 3939"/>
                    <a:gd name="connsiteY16" fmla="*/ 3939 h 3939"/>
                    <a:gd name="connsiteX17" fmla="*/ 3939 w 3939"/>
                    <a:gd name="connsiteY17" fmla="*/ 3939 h 3939"/>
                    <a:gd name="connsiteX18" fmla="*/ 3939 w 3939"/>
                    <a:gd name="connsiteY18" fmla="*/ 3939 h 3939"/>
                    <a:gd name="connsiteX19" fmla="*/ 0 w 3939"/>
                    <a:gd name="connsiteY19" fmla="*/ 0 h 3939"/>
                    <a:gd name="connsiteX20" fmla="*/ 0 w 3939"/>
                    <a:gd name="connsiteY20" fmla="*/ 0 h 3939"/>
                    <a:gd name="connsiteX21" fmla="*/ 0 w 3939"/>
                    <a:gd name="connsiteY21" fmla="*/ 0 h 3939"/>
                    <a:gd name="connsiteX22" fmla="*/ 0 w 3939"/>
                    <a:gd name="connsiteY22"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939" h="3939">
                      <a:moveTo>
                        <a:pt x="0" y="0"/>
                      </a:moveTo>
                      <a:lnTo>
                        <a:pt x="0" y="0"/>
                      </a:lnTo>
                      <a:cubicBezTo>
                        <a:pt x="0" y="0"/>
                        <a:pt x="0" y="3939"/>
                        <a:pt x="3939" y="3939"/>
                      </a:cubicBezTo>
                      <a:lnTo>
                        <a:pt x="3939" y="3939"/>
                      </a:lnTo>
                      <a:lnTo>
                        <a:pt x="3939" y="3939"/>
                      </a:lnTo>
                      <a:lnTo>
                        <a:pt x="3939" y="3939"/>
                      </a:lnTo>
                      <a:lnTo>
                        <a:pt x="3939" y="3939"/>
                      </a:lnTo>
                      <a:cubicBezTo>
                        <a:pt x="0" y="3939"/>
                        <a:pt x="0" y="0"/>
                        <a:pt x="0" y="0"/>
                      </a:cubicBezTo>
                      <a:lnTo>
                        <a:pt x="0" y="0"/>
                      </a:lnTo>
                      <a:lnTo>
                        <a:pt x="0" y="0"/>
                      </a:lnTo>
                      <a:lnTo>
                        <a:pt x="0" y="0"/>
                      </a:lnTo>
                      <a:lnTo>
                        <a:pt x="0" y="0"/>
                      </a:lnTo>
                      <a:lnTo>
                        <a:pt x="0" y="0"/>
                      </a:lnTo>
                      <a:lnTo>
                        <a:pt x="0" y="0"/>
                      </a:lnTo>
                      <a:cubicBezTo>
                        <a:pt x="0" y="0"/>
                        <a:pt x="0" y="3939"/>
                        <a:pt x="3939" y="3939"/>
                      </a:cubicBezTo>
                      <a:lnTo>
                        <a:pt x="3939" y="3939"/>
                      </a:lnTo>
                      <a:lnTo>
                        <a:pt x="3939" y="3939"/>
                      </a:lnTo>
                      <a:lnTo>
                        <a:pt x="3939" y="3939"/>
                      </a:lnTo>
                      <a:lnTo>
                        <a:pt x="3939" y="3939"/>
                      </a:lnTo>
                      <a:cubicBezTo>
                        <a:pt x="0" y="3939"/>
                        <a:pt x="0" y="0"/>
                        <a:pt x="0" y="0"/>
                      </a:cubicBez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921" name="Freeform: Shape 3920">
                  <a:extLst>
                    <a:ext uri="{FF2B5EF4-FFF2-40B4-BE49-F238E27FC236}">
                      <a16:creationId xmlns:a16="http://schemas.microsoft.com/office/drawing/2014/main" xmlns="" id="{535E8378-4ECA-4844-835D-8C85B0F1C3FB}"/>
                    </a:ext>
                  </a:extLst>
                </p:cNvPr>
                <p:cNvSpPr/>
                <p:nvPr/>
              </p:nvSpPr>
              <p:spPr>
                <a:xfrm>
                  <a:off x="12774017" y="2473347"/>
                  <a:ext cx="3939" cy="3939"/>
                </a:xfrm>
                <a:custGeom>
                  <a:avLst/>
                  <a:gdLst>
                    <a:gd name="connsiteX0" fmla="*/ 0 w 3939"/>
                    <a:gd name="connsiteY0" fmla="*/ 0 h 3939"/>
                    <a:gd name="connsiteX1" fmla="*/ 0 w 3939"/>
                    <a:gd name="connsiteY1" fmla="*/ 0 h 3939"/>
                    <a:gd name="connsiteX2" fmla="*/ 3939 w 3939"/>
                    <a:gd name="connsiteY2" fmla="*/ 3940 h 3939"/>
                    <a:gd name="connsiteX3" fmla="*/ 3939 w 3939"/>
                    <a:gd name="connsiteY3" fmla="*/ 3940 h 3939"/>
                    <a:gd name="connsiteX4" fmla="*/ 3939 w 3939"/>
                    <a:gd name="connsiteY4" fmla="*/ 3940 h 3939"/>
                    <a:gd name="connsiteX5" fmla="*/ 3939 w 3939"/>
                    <a:gd name="connsiteY5" fmla="*/ 3940 h 3939"/>
                    <a:gd name="connsiteX6" fmla="*/ 3939 w 3939"/>
                    <a:gd name="connsiteY6" fmla="*/ 3940 h 3939"/>
                    <a:gd name="connsiteX7" fmla="*/ 0 w 3939"/>
                    <a:gd name="connsiteY7" fmla="*/ 0 h 3939"/>
                    <a:gd name="connsiteX8" fmla="*/ 0 w 3939"/>
                    <a:gd name="connsiteY8" fmla="*/ 0 h 3939"/>
                    <a:gd name="connsiteX9" fmla="*/ 0 w 3939"/>
                    <a:gd name="connsiteY9" fmla="*/ 0 h 3939"/>
                    <a:gd name="connsiteX10" fmla="*/ 0 w 3939"/>
                    <a:gd name="connsiteY10" fmla="*/ 0 h 3939"/>
                    <a:gd name="connsiteX11" fmla="*/ 0 w 3939"/>
                    <a:gd name="connsiteY11" fmla="*/ 0 h 3939"/>
                    <a:gd name="connsiteX12" fmla="*/ 3939 w 3939"/>
                    <a:gd name="connsiteY12" fmla="*/ 3940 h 3939"/>
                    <a:gd name="connsiteX13" fmla="*/ 3939 w 3939"/>
                    <a:gd name="connsiteY13" fmla="*/ 3940 h 3939"/>
                    <a:gd name="connsiteX14" fmla="*/ 3939 w 3939"/>
                    <a:gd name="connsiteY14" fmla="*/ 3940 h 3939"/>
                    <a:gd name="connsiteX15" fmla="*/ 3939 w 3939"/>
                    <a:gd name="connsiteY15" fmla="*/ 3940 h 3939"/>
                    <a:gd name="connsiteX16" fmla="*/ 3939 w 3939"/>
                    <a:gd name="connsiteY16" fmla="*/ 3940 h 3939"/>
                    <a:gd name="connsiteX17" fmla="*/ 0 w 3939"/>
                    <a:gd name="connsiteY17" fmla="*/ 0 h 3939"/>
                    <a:gd name="connsiteX18" fmla="*/ 0 w 3939"/>
                    <a:gd name="connsiteY18" fmla="*/ 0 h 3939"/>
                    <a:gd name="connsiteX19" fmla="*/ 0 w 3939"/>
                    <a:gd name="connsiteY19" fmla="*/ 0 h 3939"/>
                    <a:gd name="connsiteX20" fmla="*/ 0 w 3939"/>
                    <a:gd name="connsiteY20"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 h="3939">
                      <a:moveTo>
                        <a:pt x="0" y="0"/>
                      </a:moveTo>
                      <a:lnTo>
                        <a:pt x="0" y="0"/>
                      </a:lnTo>
                      <a:cubicBezTo>
                        <a:pt x="0" y="0"/>
                        <a:pt x="0" y="3940"/>
                        <a:pt x="3939" y="3940"/>
                      </a:cubicBezTo>
                      <a:lnTo>
                        <a:pt x="3939" y="3940"/>
                      </a:lnTo>
                      <a:lnTo>
                        <a:pt x="3939" y="3940"/>
                      </a:lnTo>
                      <a:lnTo>
                        <a:pt x="3939" y="3940"/>
                      </a:lnTo>
                      <a:lnTo>
                        <a:pt x="3939" y="3940"/>
                      </a:lnTo>
                      <a:cubicBezTo>
                        <a:pt x="0" y="3940"/>
                        <a:pt x="0" y="3940"/>
                        <a:pt x="0" y="0"/>
                      </a:cubicBezTo>
                      <a:cubicBezTo>
                        <a:pt x="0" y="0"/>
                        <a:pt x="0" y="0"/>
                        <a:pt x="0" y="0"/>
                      </a:cubicBezTo>
                      <a:cubicBezTo>
                        <a:pt x="0" y="0"/>
                        <a:pt x="0" y="0"/>
                        <a:pt x="0" y="0"/>
                      </a:cubicBezTo>
                      <a:lnTo>
                        <a:pt x="0" y="0"/>
                      </a:lnTo>
                      <a:lnTo>
                        <a:pt x="0" y="0"/>
                      </a:lnTo>
                      <a:cubicBezTo>
                        <a:pt x="0" y="0"/>
                        <a:pt x="0" y="3940"/>
                        <a:pt x="3939" y="3940"/>
                      </a:cubicBezTo>
                      <a:lnTo>
                        <a:pt x="3939" y="3940"/>
                      </a:lnTo>
                      <a:lnTo>
                        <a:pt x="3939" y="3940"/>
                      </a:lnTo>
                      <a:lnTo>
                        <a:pt x="3939" y="3940"/>
                      </a:lnTo>
                      <a:lnTo>
                        <a:pt x="3939" y="3940"/>
                      </a:lnTo>
                      <a:cubicBezTo>
                        <a:pt x="0" y="3940"/>
                        <a:pt x="0" y="3940"/>
                        <a:pt x="0" y="0"/>
                      </a:cubicBez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922" name="Freeform: Shape 3921">
                  <a:extLst>
                    <a:ext uri="{FF2B5EF4-FFF2-40B4-BE49-F238E27FC236}">
                      <a16:creationId xmlns:a16="http://schemas.microsoft.com/office/drawing/2014/main" xmlns="" id="{637BFEEB-9BDE-41F2-812F-3047E9E38C38}"/>
                    </a:ext>
                  </a:extLst>
                </p:cNvPr>
                <p:cNvSpPr/>
                <p:nvPr/>
              </p:nvSpPr>
              <p:spPr>
                <a:xfrm>
                  <a:off x="12963112" y="2690018"/>
                  <a:ext cx="3939" cy="39394"/>
                </a:xfrm>
                <a:custGeom>
                  <a:avLst/>
                  <a:gdLst>
                    <a:gd name="connsiteX0" fmla="*/ 0 w 3939"/>
                    <a:gd name="connsiteY0" fmla="*/ 0 h 39394"/>
                    <a:gd name="connsiteX1" fmla="*/ 0 w 3939"/>
                    <a:gd name="connsiteY1" fmla="*/ 0 h 39394"/>
                    <a:gd name="connsiteX2" fmla="*/ 3939 w 3939"/>
                    <a:gd name="connsiteY2" fmla="*/ 0 h 39394"/>
                    <a:gd name="connsiteX3" fmla="*/ 3939 w 3939"/>
                    <a:gd name="connsiteY3" fmla="*/ 0 h 39394"/>
                    <a:gd name="connsiteX4" fmla="*/ 3939 w 3939"/>
                    <a:gd name="connsiteY4" fmla="*/ 0 h 39394"/>
                    <a:gd name="connsiteX5" fmla="*/ 0 w 3939"/>
                    <a:gd name="connsiteY5" fmla="*/ 0 h 39394"/>
                    <a:gd name="connsiteX6" fmla="*/ 0 w 3939"/>
                    <a:gd name="connsiteY6" fmla="*/ 0 h 39394"/>
                    <a:gd name="connsiteX7" fmla="*/ 0 w 3939"/>
                    <a:gd name="connsiteY7" fmla="*/ 0 h 39394"/>
                    <a:gd name="connsiteX8" fmla="*/ 0 w 3939"/>
                    <a:gd name="connsiteY8" fmla="*/ 0 h 39394"/>
                    <a:gd name="connsiteX9" fmla="*/ 0 w 3939"/>
                    <a:gd name="connsiteY9" fmla="*/ 0 h 39394"/>
                    <a:gd name="connsiteX10" fmla="*/ 0 w 3939"/>
                    <a:gd name="connsiteY10" fmla="*/ 0 h 39394"/>
                    <a:gd name="connsiteX11" fmla="*/ 0 w 3939"/>
                    <a:gd name="connsiteY11" fmla="*/ 0 h 39394"/>
                    <a:gd name="connsiteX12" fmla="*/ 3939 w 3939"/>
                    <a:gd name="connsiteY12" fmla="*/ 0 h 39394"/>
                    <a:gd name="connsiteX13" fmla="*/ 3939 w 3939"/>
                    <a:gd name="connsiteY13" fmla="*/ 0 h 39394"/>
                    <a:gd name="connsiteX14" fmla="*/ 3939 w 3939"/>
                    <a:gd name="connsiteY14" fmla="*/ 0 h 39394"/>
                    <a:gd name="connsiteX15" fmla="*/ 0 w 3939"/>
                    <a:gd name="connsiteY15" fmla="*/ 0 h 39394"/>
                    <a:gd name="connsiteX16" fmla="*/ 0 w 3939"/>
                    <a:gd name="connsiteY16" fmla="*/ 0 h 39394"/>
                    <a:gd name="connsiteX17" fmla="*/ 0 w 3939"/>
                    <a:gd name="connsiteY17" fmla="*/ 0 h 39394"/>
                    <a:gd name="connsiteX18" fmla="*/ 0 w 3939"/>
                    <a:gd name="connsiteY18" fmla="*/ 0 h 39394"/>
                    <a:gd name="connsiteX19" fmla="*/ 0 w 3939"/>
                    <a:gd name="connsiteY19" fmla="*/ 0 h 39394"/>
                    <a:gd name="connsiteX20" fmla="*/ 0 w 3939"/>
                    <a:gd name="connsiteY20" fmla="*/ 0 h 39394"/>
                    <a:gd name="connsiteX21" fmla="*/ 0 w 3939"/>
                    <a:gd name="connsiteY21" fmla="*/ 0 h 3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39" h="39394">
                      <a:moveTo>
                        <a:pt x="0" y="0"/>
                      </a:moveTo>
                      <a:lnTo>
                        <a:pt x="0" y="0"/>
                      </a:lnTo>
                      <a:cubicBezTo>
                        <a:pt x="0" y="0"/>
                        <a:pt x="3939" y="0"/>
                        <a:pt x="3939" y="0"/>
                      </a:cubicBezTo>
                      <a:cubicBezTo>
                        <a:pt x="3939" y="0"/>
                        <a:pt x="3939" y="0"/>
                        <a:pt x="3939" y="0"/>
                      </a:cubicBezTo>
                      <a:cubicBezTo>
                        <a:pt x="3939" y="0"/>
                        <a:pt x="3939" y="0"/>
                        <a:pt x="3939" y="0"/>
                      </a:cubicBezTo>
                      <a:cubicBezTo>
                        <a:pt x="0" y="0"/>
                        <a:pt x="0" y="0"/>
                        <a:pt x="0" y="0"/>
                      </a:cubicBezTo>
                      <a:lnTo>
                        <a:pt x="0" y="0"/>
                      </a:lnTo>
                      <a:lnTo>
                        <a:pt x="0" y="0"/>
                      </a:lnTo>
                      <a:lnTo>
                        <a:pt x="0" y="0"/>
                      </a:lnTo>
                      <a:lnTo>
                        <a:pt x="0" y="0"/>
                      </a:lnTo>
                      <a:lnTo>
                        <a:pt x="0" y="0"/>
                      </a:lnTo>
                      <a:lnTo>
                        <a:pt x="0" y="0"/>
                      </a:lnTo>
                      <a:cubicBezTo>
                        <a:pt x="0" y="0"/>
                        <a:pt x="3939" y="0"/>
                        <a:pt x="3939" y="0"/>
                      </a:cubicBezTo>
                      <a:cubicBezTo>
                        <a:pt x="3939" y="0"/>
                        <a:pt x="3939" y="0"/>
                        <a:pt x="3939" y="0"/>
                      </a:cubicBezTo>
                      <a:cubicBezTo>
                        <a:pt x="3939" y="0"/>
                        <a:pt x="3939" y="0"/>
                        <a:pt x="3939" y="0"/>
                      </a:cubicBezTo>
                      <a:cubicBezTo>
                        <a:pt x="0" y="0"/>
                        <a:pt x="0" y="0"/>
                        <a:pt x="0" y="0"/>
                      </a:cubicBezTo>
                      <a:lnTo>
                        <a:pt x="0" y="0"/>
                      </a:lnTo>
                      <a:lnTo>
                        <a:pt x="0" y="0"/>
                      </a:lnTo>
                      <a:lnTo>
                        <a:pt x="0" y="0"/>
                      </a:lnTo>
                      <a:lnTo>
                        <a:pt x="0" y="0"/>
                      </a:lnTo>
                      <a:lnTo>
                        <a:pt x="0" y="0"/>
                      </a:lnTo>
                      <a:lnTo>
                        <a:pt x="0" y="0"/>
                      </a:lnTo>
                      <a:close/>
                    </a:path>
                  </a:pathLst>
                </a:custGeom>
                <a:solidFill>
                  <a:srgbClr val="E72D89"/>
                </a:solidFill>
                <a:ln w="39379" cap="flat">
                  <a:noFill/>
                  <a:prstDash val="solid"/>
                  <a:miter/>
                </a:ln>
              </p:spPr>
              <p:txBody>
                <a:bodyPr rtlCol="0" anchor="ctr"/>
                <a:lstStyle/>
                <a:p>
                  <a:endParaRPr lang="en-US"/>
                </a:p>
              </p:txBody>
            </p:sp>
            <p:sp>
              <p:nvSpPr>
                <p:cNvPr id="3923" name="Freeform: Shape 3922">
                  <a:extLst>
                    <a:ext uri="{FF2B5EF4-FFF2-40B4-BE49-F238E27FC236}">
                      <a16:creationId xmlns:a16="http://schemas.microsoft.com/office/drawing/2014/main" xmlns="" id="{ED32FD94-032A-4C34-B826-A7E38EB9B47F}"/>
                    </a:ext>
                  </a:extLst>
                </p:cNvPr>
                <p:cNvSpPr/>
                <p:nvPr/>
              </p:nvSpPr>
              <p:spPr>
                <a:xfrm>
                  <a:off x="12766138" y="2426073"/>
                  <a:ext cx="2954" cy="3939"/>
                </a:xfrm>
                <a:custGeom>
                  <a:avLst/>
                  <a:gdLst>
                    <a:gd name="connsiteX0" fmla="*/ 0 w 2954"/>
                    <a:gd name="connsiteY0" fmla="*/ 0 h 3939"/>
                    <a:gd name="connsiteX1" fmla="*/ 0 w 2954"/>
                    <a:gd name="connsiteY1" fmla="*/ 0 h 3939"/>
                    <a:gd name="connsiteX2" fmla="*/ 0 w 2954"/>
                    <a:gd name="connsiteY2" fmla="*/ 0 h 3939"/>
                    <a:gd name="connsiteX3" fmla="*/ 0 w 2954"/>
                    <a:gd name="connsiteY3" fmla="*/ 3940 h 3939"/>
                    <a:gd name="connsiteX4" fmla="*/ 0 w 2954"/>
                    <a:gd name="connsiteY4" fmla="*/ 0 h 3939"/>
                    <a:gd name="connsiteX5" fmla="*/ 0 w 2954"/>
                    <a:gd name="connsiteY5" fmla="*/ 0 h 3939"/>
                    <a:gd name="connsiteX6" fmla="*/ 0 w 2954"/>
                    <a:gd name="connsiteY6" fmla="*/ 0 h 3939"/>
                    <a:gd name="connsiteX7" fmla="*/ 0 w 2954"/>
                    <a:gd name="connsiteY7" fmla="*/ 0 h 3939"/>
                    <a:gd name="connsiteX8" fmla="*/ 0 w 2954"/>
                    <a:gd name="connsiteY8" fmla="*/ 0 h 3939"/>
                    <a:gd name="connsiteX9" fmla="*/ 0 w 2954"/>
                    <a:gd name="connsiteY9" fmla="*/ 0 h 3939"/>
                    <a:gd name="connsiteX10" fmla="*/ 0 w 2954"/>
                    <a:gd name="connsiteY10" fmla="*/ 0 h 3939"/>
                    <a:gd name="connsiteX11" fmla="*/ 0 w 2954"/>
                    <a:gd name="connsiteY11" fmla="*/ 3940 h 3939"/>
                    <a:gd name="connsiteX12" fmla="*/ 0 w 2954"/>
                    <a:gd name="connsiteY12" fmla="*/ 3940 h 3939"/>
                    <a:gd name="connsiteX13" fmla="*/ 0 w 2954"/>
                    <a:gd name="connsiteY13" fmla="*/ 0 h 3939"/>
                    <a:gd name="connsiteX14" fmla="*/ 0 w 2954"/>
                    <a:gd name="connsiteY14" fmla="*/ 0 h 3939"/>
                    <a:gd name="connsiteX15" fmla="*/ 0 w 2954"/>
                    <a:gd name="connsiteY15" fmla="*/ 0 h 3939"/>
                    <a:gd name="connsiteX16" fmla="*/ 0 w 2954"/>
                    <a:gd name="connsiteY16" fmla="*/ 0 h 3939"/>
                    <a:gd name="connsiteX17" fmla="*/ 0 w 2954"/>
                    <a:gd name="connsiteY17" fmla="*/ 0 h 3939"/>
                    <a:gd name="connsiteX18" fmla="*/ 0 w 2954"/>
                    <a:gd name="connsiteY18" fmla="*/ 0 h 3939"/>
                    <a:gd name="connsiteX19" fmla="*/ 0 w 2954"/>
                    <a:gd name="connsiteY19"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954" h="3939">
                      <a:moveTo>
                        <a:pt x="0" y="0"/>
                      </a:moveTo>
                      <a:lnTo>
                        <a:pt x="0" y="0"/>
                      </a:lnTo>
                      <a:cubicBezTo>
                        <a:pt x="0" y="0"/>
                        <a:pt x="0" y="3940"/>
                        <a:pt x="0" y="0"/>
                      </a:cubicBezTo>
                      <a:cubicBezTo>
                        <a:pt x="0" y="3940"/>
                        <a:pt x="0" y="3940"/>
                        <a:pt x="0" y="3940"/>
                      </a:cubicBezTo>
                      <a:cubicBezTo>
                        <a:pt x="0" y="3940"/>
                        <a:pt x="0" y="3940"/>
                        <a:pt x="0" y="0"/>
                      </a:cubicBezTo>
                      <a:cubicBezTo>
                        <a:pt x="0" y="0"/>
                        <a:pt x="0" y="0"/>
                        <a:pt x="0" y="0"/>
                      </a:cubicBezTo>
                      <a:cubicBezTo>
                        <a:pt x="0" y="0"/>
                        <a:pt x="0" y="0"/>
                        <a:pt x="0" y="0"/>
                      </a:cubicBezTo>
                      <a:cubicBezTo>
                        <a:pt x="3939" y="0"/>
                        <a:pt x="3939" y="0"/>
                        <a:pt x="0" y="0"/>
                      </a:cubicBezTo>
                      <a:lnTo>
                        <a:pt x="0" y="0"/>
                      </a:lnTo>
                      <a:lnTo>
                        <a:pt x="0" y="0"/>
                      </a:lnTo>
                      <a:cubicBezTo>
                        <a:pt x="0" y="0"/>
                        <a:pt x="0" y="3940"/>
                        <a:pt x="0" y="0"/>
                      </a:cubicBezTo>
                      <a:lnTo>
                        <a:pt x="0" y="3940"/>
                      </a:lnTo>
                      <a:lnTo>
                        <a:pt x="0" y="3940"/>
                      </a:lnTo>
                      <a:lnTo>
                        <a:pt x="0" y="0"/>
                      </a:lnTo>
                      <a:lnTo>
                        <a:pt x="0" y="0"/>
                      </a:lnTo>
                      <a:cubicBezTo>
                        <a:pt x="0" y="0"/>
                        <a:pt x="0" y="0"/>
                        <a:pt x="0" y="0"/>
                      </a:cubicBezTo>
                      <a:cubicBezTo>
                        <a:pt x="0" y="0"/>
                        <a:pt x="0" y="0"/>
                        <a:pt x="0" y="0"/>
                      </a:cubicBezTo>
                      <a:cubicBezTo>
                        <a:pt x="3939" y="0"/>
                        <a:pt x="3939" y="0"/>
                        <a:pt x="0" y="0"/>
                      </a:cubicBezTo>
                      <a:lnTo>
                        <a:pt x="0" y="0"/>
                      </a:lnTo>
                      <a:lnTo>
                        <a:pt x="0" y="0"/>
                      </a:lnTo>
                      <a:close/>
                    </a:path>
                  </a:pathLst>
                </a:custGeom>
                <a:solidFill>
                  <a:srgbClr val="E72D89"/>
                </a:solidFill>
                <a:ln w="39379" cap="flat">
                  <a:noFill/>
                  <a:prstDash val="solid"/>
                  <a:miter/>
                </a:ln>
              </p:spPr>
              <p:txBody>
                <a:bodyPr rtlCol="0" anchor="ctr"/>
                <a:lstStyle/>
                <a:p>
                  <a:endParaRPr lang="en-US"/>
                </a:p>
              </p:txBody>
            </p:sp>
            <p:sp>
              <p:nvSpPr>
                <p:cNvPr id="3924" name="Freeform: Shape 3923">
                  <a:extLst>
                    <a:ext uri="{FF2B5EF4-FFF2-40B4-BE49-F238E27FC236}">
                      <a16:creationId xmlns:a16="http://schemas.microsoft.com/office/drawing/2014/main" xmlns="" id="{0B92500B-6A46-4A85-9684-F78717D2B35F}"/>
                    </a:ext>
                  </a:extLst>
                </p:cNvPr>
                <p:cNvSpPr/>
                <p:nvPr/>
              </p:nvSpPr>
              <p:spPr>
                <a:xfrm>
                  <a:off x="12766138" y="2433952"/>
                  <a:ext cx="39394" cy="3939"/>
                </a:xfrm>
                <a:custGeom>
                  <a:avLst/>
                  <a:gdLst>
                    <a:gd name="connsiteX0" fmla="*/ 0 w 39394"/>
                    <a:gd name="connsiteY0" fmla="*/ 0 h 3939"/>
                    <a:gd name="connsiteX1" fmla="*/ 0 w 39394"/>
                    <a:gd name="connsiteY1" fmla="*/ 0 h 3939"/>
                    <a:gd name="connsiteX2" fmla="*/ 0 w 39394"/>
                    <a:gd name="connsiteY2" fmla="*/ 3940 h 3939"/>
                    <a:gd name="connsiteX3" fmla="*/ 0 w 39394"/>
                    <a:gd name="connsiteY3" fmla="*/ 3940 h 3939"/>
                    <a:gd name="connsiteX4" fmla="*/ 0 w 39394"/>
                    <a:gd name="connsiteY4" fmla="*/ 3940 h 3939"/>
                    <a:gd name="connsiteX5" fmla="*/ 0 w 39394"/>
                    <a:gd name="connsiteY5" fmla="*/ 3940 h 3939"/>
                    <a:gd name="connsiteX6" fmla="*/ 0 w 39394"/>
                    <a:gd name="connsiteY6" fmla="*/ 3940 h 3939"/>
                    <a:gd name="connsiteX7" fmla="*/ 0 w 39394"/>
                    <a:gd name="connsiteY7" fmla="*/ 0 h 3939"/>
                    <a:gd name="connsiteX8" fmla="*/ 0 w 39394"/>
                    <a:gd name="connsiteY8" fmla="*/ 0 h 3939"/>
                    <a:gd name="connsiteX9" fmla="*/ 0 w 39394"/>
                    <a:gd name="connsiteY9" fmla="*/ 0 h 3939"/>
                    <a:gd name="connsiteX10" fmla="*/ 0 w 39394"/>
                    <a:gd name="connsiteY10" fmla="*/ 0 h 3939"/>
                    <a:gd name="connsiteX11" fmla="*/ 0 w 39394"/>
                    <a:gd name="connsiteY11" fmla="*/ 0 h 3939"/>
                    <a:gd name="connsiteX12" fmla="*/ 0 w 39394"/>
                    <a:gd name="connsiteY12" fmla="*/ 0 h 3939"/>
                    <a:gd name="connsiteX13" fmla="*/ 0 w 39394"/>
                    <a:gd name="connsiteY13" fmla="*/ 0 h 3939"/>
                    <a:gd name="connsiteX14" fmla="*/ 0 w 39394"/>
                    <a:gd name="connsiteY14" fmla="*/ 3940 h 3939"/>
                    <a:gd name="connsiteX15" fmla="*/ 0 w 39394"/>
                    <a:gd name="connsiteY15" fmla="*/ 3940 h 3939"/>
                    <a:gd name="connsiteX16" fmla="*/ 0 w 39394"/>
                    <a:gd name="connsiteY16" fmla="*/ 3940 h 3939"/>
                    <a:gd name="connsiteX17" fmla="*/ 0 w 39394"/>
                    <a:gd name="connsiteY17" fmla="*/ 3940 h 3939"/>
                    <a:gd name="connsiteX18" fmla="*/ 0 w 39394"/>
                    <a:gd name="connsiteY18" fmla="*/ 3940 h 3939"/>
                    <a:gd name="connsiteX19" fmla="*/ 0 w 39394"/>
                    <a:gd name="connsiteY19" fmla="*/ 0 h 3939"/>
                    <a:gd name="connsiteX20" fmla="*/ 0 w 39394"/>
                    <a:gd name="connsiteY20" fmla="*/ 0 h 3939"/>
                    <a:gd name="connsiteX21" fmla="*/ 0 w 39394"/>
                    <a:gd name="connsiteY21" fmla="*/ 0 h 3939"/>
                    <a:gd name="connsiteX22" fmla="*/ 0 w 39394"/>
                    <a:gd name="connsiteY22" fmla="*/ 0 h 3939"/>
                    <a:gd name="connsiteX23" fmla="*/ 0 w 39394"/>
                    <a:gd name="connsiteY23"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9394" h="3939">
                      <a:moveTo>
                        <a:pt x="0" y="0"/>
                      </a:moveTo>
                      <a:lnTo>
                        <a:pt x="0" y="0"/>
                      </a:lnTo>
                      <a:cubicBezTo>
                        <a:pt x="0" y="0"/>
                        <a:pt x="0" y="3940"/>
                        <a:pt x="0" y="3940"/>
                      </a:cubicBezTo>
                      <a:lnTo>
                        <a:pt x="0" y="3940"/>
                      </a:lnTo>
                      <a:lnTo>
                        <a:pt x="0" y="3940"/>
                      </a:lnTo>
                      <a:lnTo>
                        <a:pt x="0" y="3940"/>
                      </a:lnTo>
                      <a:lnTo>
                        <a:pt x="0" y="3940"/>
                      </a:lnTo>
                      <a:cubicBezTo>
                        <a:pt x="0" y="3940"/>
                        <a:pt x="0" y="0"/>
                        <a:pt x="0" y="0"/>
                      </a:cubicBezTo>
                      <a:lnTo>
                        <a:pt x="0" y="0"/>
                      </a:lnTo>
                      <a:lnTo>
                        <a:pt x="0" y="0"/>
                      </a:lnTo>
                      <a:lnTo>
                        <a:pt x="0" y="0"/>
                      </a:lnTo>
                      <a:lnTo>
                        <a:pt x="0" y="0"/>
                      </a:lnTo>
                      <a:lnTo>
                        <a:pt x="0" y="0"/>
                      </a:lnTo>
                      <a:lnTo>
                        <a:pt x="0" y="0"/>
                      </a:lnTo>
                      <a:cubicBezTo>
                        <a:pt x="0" y="0"/>
                        <a:pt x="0" y="3940"/>
                        <a:pt x="0" y="3940"/>
                      </a:cubicBezTo>
                      <a:lnTo>
                        <a:pt x="0" y="3940"/>
                      </a:lnTo>
                      <a:lnTo>
                        <a:pt x="0" y="3940"/>
                      </a:lnTo>
                      <a:lnTo>
                        <a:pt x="0" y="3940"/>
                      </a:lnTo>
                      <a:lnTo>
                        <a:pt x="0" y="3940"/>
                      </a:lnTo>
                      <a:cubicBezTo>
                        <a:pt x="0" y="3940"/>
                        <a:pt x="0" y="0"/>
                        <a:pt x="0" y="0"/>
                      </a:cubicBezTo>
                      <a:cubicBezTo>
                        <a:pt x="0" y="0"/>
                        <a:pt x="0" y="0"/>
                        <a:pt x="0" y="0"/>
                      </a:cubicBezTo>
                      <a:cubicBezTo>
                        <a:pt x="0" y="0"/>
                        <a:pt x="0" y="0"/>
                        <a:pt x="0" y="0"/>
                      </a:cubicBezTo>
                      <a:lnTo>
                        <a:pt x="0" y="0"/>
                      </a:lnTo>
                      <a:lnTo>
                        <a:pt x="0" y="0"/>
                      </a:lnTo>
                      <a:close/>
                    </a:path>
                  </a:pathLst>
                </a:custGeom>
                <a:solidFill>
                  <a:srgbClr val="E72D89"/>
                </a:solidFill>
                <a:ln w="39379" cap="flat">
                  <a:noFill/>
                  <a:prstDash val="solid"/>
                  <a:miter/>
                </a:ln>
              </p:spPr>
              <p:txBody>
                <a:bodyPr rtlCol="0" anchor="ctr"/>
                <a:lstStyle/>
                <a:p>
                  <a:endParaRPr lang="en-US"/>
                </a:p>
              </p:txBody>
            </p:sp>
            <p:sp>
              <p:nvSpPr>
                <p:cNvPr id="3925" name="Freeform: Shape 3924">
                  <a:extLst>
                    <a:ext uri="{FF2B5EF4-FFF2-40B4-BE49-F238E27FC236}">
                      <a16:creationId xmlns:a16="http://schemas.microsoft.com/office/drawing/2014/main" xmlns="" id="{D053140D-44C5-484F-922E-98B6FB35182F}"/>
                    </a:ext>
                  </a:extLst>
                </p:cNvPr>
                <p:cNvSpPr/>
                <p:nvPr/>
              </p:nvSpPr>
              <p:spPr>
                <a:xfrm>
                  <a:off x="12770077" y="2414255"/>
                  <a:ext cx="39394" cy="2954"/>
                </a:xfrm>
                <a:custGeom>
                  <a:avLst/>
                  <a:gdLst>
                    <a:gd name="connsiteX0" fmla="*/ 0 w 39394"/>
                    <a:gd name="connsiteY0" fmla="*/ 0 h 2954"/>
                    <a:gd name="connsiteX1" fmla="*/ 0 w 39394"/>
                    <a:gd name="connsiteY1" fmla="*/ 0 h 2954"/>
                    <a:gd name="connsiteX2" fmla="*/ 0 w 39394"/>
                    <a:gd name="connsiteY2" fmla="*/ 0 h 2954"/>
                    <a:gd name="connsiteX3" fmla="*/ 0 w 39394"/>
                    <a:gd name="connsiteY3" fmla="*/ 0 h 2954"/>
                    <a:gd name="connsiteX4" fmla="*/ 0 w 39394"/>
                    <a:gd name="connsiteY4" fmla="*/ 0 h 2954"/>
                    <a:gd name="connsiteX5" fmla="*/ 0 w 39394"/>
                    <a:gd name="connsiteY5" fmla="*/ 0 h 2954"/>
                    <a:gd name="connsiteX6" fmla="*/ 0 w 39394"/>
                    <a:gd name="connsiteY6" fmla="*/ 0 h 2954"/>
                    <a:gd name="connsiteX7" fmla="*/ 0 w 39394"/>
                    <a:gd name="connsiteY7" fmla="*/ 0 h 2954"/>
                    <a:gd name="connsiteX8" fmla="*/ 0 w 39394"/>
                    <a:gd name="connsiteY8" fmla="*/ 0 h 2954"/>
                    <a:gd name="connsiteX9" fmla="*/ 0 w 39394"/>
                    <a:gd name="connsiteY9" fmla="*/ 0 h 2954"/>
                    <a:gd name="connsiteX10" fmla="*/ 0 w 39394"/>
                    <a:gd name="connsiteY10" fmla="*/ 0 h 2954"/>
                    <a:gd name="connsiteX11" fmla="*/ 0 w 39394"/>
                    <a:gd name="connsiteY11" fmla="*/ 0 h 2954"/>
                    <a:gd name="connsiteX12" fmla="*/ 0 w 39394"/>
                    <a:gd name="connsiteY12" fmla="*/ 0 h 2954"/>
                    <a:gd name="connsiteX13" fmla="*/ 0 w 39394"/>
                    <a:gd name="connsiteY13" fmla="*/ 0 h 2954"/>
                    <a:gd name="connsiteX14" fmla="*/ 0 w 39394"/>
                    <a:gd name="connsiteY14" fmla="*/ 0 h 2954"/>
                    <a:gd name="connsiteX15" fmla="*/ 0 w 39394"/>
                    <a:gd name="connsiteY15" fmla="*/ 0 h 2954"/>
                    <a:gd name="connsiteX16" fmla="*/ 0 w 39394"/>
                    <a:gd name="connsiteY16" fmla="*/ 0 h 2954"/>
                    <a:gd name="connsiteX17" fmla="*/ 0 w 39394"/>
                    <a:gd name="connsiteY17" fmla="*/ 0 h 2954"/>
                    <a:gd name="connsiteX18" fmla="*/ 0 w 39394"/>
                    <a:gd name="connsiteY18" fmla="*/ 0 h 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394" h="2954">
                      <a:moveTo>
                        <a:pt x="0" y="0"/>
                      </a:moveTo>
                      <a:lnTo>
                        <a:pt x="0" y="0"/>
                      </a:lnTo>
                      <a:cubicBezTo>
                        <a:pt x="0" y="3940"/>
                        <a:pt x="0" y="3940"/>
                        <a:pt x="0" y="0"/>
                      </a:cubicBezTo>
                      <a:cubicBezTo>
                        <a:pt x="0" y="3940"/>
                        <a:pt x="0" y="3940"/>
                        <a:pt x="0" y="0"/>
                      </a:cubicBezTo>
                      <a:cubicBezTo>
                        <a:pt x="0" y="3940"/>
                        <a:pt x="0" y="3940"/>
                        <a:pt x="0" y="0"/>
                      </a:cubicBezTo>
                      <a:cubicBezTo>
                        <a:pt x="0" y="3940"/>
                        <a:pt x="0" y="3940"/>
                        <a:pt x="0" y="0"/>
                      </a:cubicBezTo>
                      <a:cubicBezTo>
                        <a:pt x="0" y="0"/>
                        <a:pt x="0" y="0"/>
                        <a:pt x="0" y="0"/>
                      </a:cubicBezTo>
                      <a:cubicBezTo>
                        <a:pt x="0" y="0"/>
                        <a:pt x="0" y="0"/>
                        <a:pt x="0" y="0"/>
                      </a:cubicBezTo>
                      <a:lnTo>
                        <a:pt x="0" y="0"/>
                      </a:lnTo>
                      <a:lnTo>
                        <a:pt x="0" y="0"/>
                      </a:lnTo>
                      <a:cubicBezTo>
                        <a:pt x="0" y="3940"/>
                        <a:pt x="0" y="3940"/>
                        <a:pt x="0" y="0"/>
                      </a:cubicBezTo>
                      <a:lnTo>
                        <a:pt x="0" y="0"/>
                      </a:lnTo>
                      <a:lnTo>
                        <a:pt x="0" y="0"/>
                      </a:lnTo>
                      <a:lnTo>
                        <a:pt x="0" y="0"/>
                      </a:lnTo>
                      <a:lnTo>
                        <a:pt x="0" y="0"/>
                      </a:lnTo>
                      <a:cubicBezTo>
                        <a:pt x="0" y="3940"/>
                        <a:pt x="0" y="3940"/>
                        <a:pt x="0" y="0"/>
                      </a:cubicBez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926" name="Freeform: Shape 3925">
                  <a:extLst>
                    <a:ext uri="{FF2B5EF4-FFF2-40B4-BE49-F238E27FC236}">
                      <a16:creationId xmlns:a16="http://schemas.microsoft.com/office/drawing/2014/main" xmlns="" id="{6565AFD0-27A3-4B46-B144-E9B7570859A0}"/>
                    </a:ext>
                  </a:extLst>
                </p:cNvPr>
                <p:cNvSpPr/>
                <p:nvPr/>
              </p:nvSpPr>
              <p:spPr>
                <a:xfrm>
                  <a:off x="12767123" y="2422134"/>
                  <a:ext cx="2954" cy="2954"/>
                </a:xfrm>
                <a:custGeom>
                  <a:avLst/>
                  <a:gdLst>
                    <a:gd name="connsiteX0" fmla="*/ 2955 w 2954"/>
                    <a:gd name="connsiteY0" fmla="*/ 0 h 2954"/>
                    <a:gd name="connsiteX1" fmla="*/ 2955 w 2954"/>
                    <a:gd name="connsiteY1" fmla="*/ 0 h 2954"/>
                    <a:gd name="connsiteX2" fmla="*/ 2955 w 2954"/>
                    <a:gd name="connsiteY2" fmla="*/ 0 h 2954"/>
                    <a:gd name="connsiteX3" fmla="*/ 2955 w 2954"/>
                    <a:gd name="connsiteY3" fmla="*/ 0 h 2954"/>
                    <a:gd name="connsiteX4" fmla="*/ 2955 w 2954"/>
                    <a:gd name="connsiteY4" fmla="*/ 0 h 2954"/>
                    <a:gd name="connsiteX5" fmla="*/ 2955 w 2954"/>
                    <a:gd name="connsiteY5" fmla="*/ 0 h 2954"/>
                    <a:gd name="connsiteX6" fmla="*/ 2955 w 2954"/>
                    <a:gd name="connsiteY6" fmla="*/ 0 h 2954"/>
                    <a:gd name="connsiteX7" fmla="*/ 2955 w 2954"/>
                    <a:gd name="connsiteY7" fmla="*/ 0 h 2954"/>
                    <a:gd name="connsiteX8" fmla="*/ 2955 w 2954"/>
                    <a:gd name="connsiteY8" fmla="*/ 0 h 2954"/>
                    <a:gd name="connsiteX9" fmla="*/ 2955 w 2954"/>
                    <a:gd name="connsiteY9" fmla="*/ 0 h 2954"/>
                    <a:gd name="connsiteX10" fmla="*/ 2955 w 2954"/>
                    <a:gd name="connsiteY10" fmla="*/ 0 h 2954"/>
                    <a:gd name="connsiteX11" fmla="*/ 2955 w 2954"/>
                    <a:gd name="connsiteY11" fmla="*/ 0 h 2954"/>
                    <a:gd name="connsiteX12" fmla="*/ 2955 w 2954"/>
                    <a:gd name="connsiteY12" fmla="*/ 0 h 2954"/>
                    <a:gd name="connsiteX13" fmla="*/ 2955 w 2954"/>
                    <a:gd name="connsiteY13" fmla="*/ 0 h 2954"/>
                    <a:gd name="connsiteX14" fmla="*/ 2955 w 2954"/>
                    <a:gd name="connsiteY14" fmla="*/ 0 h 2954"/>
                    <a:gd name="connsiteX15" fmla="*/ 2955 w 2954"/>
                    <a:gd name="connsiteY15" fmla="*/ 0 h 2954"/>
                    <a:gd name="connsiteX16" fmla="*/ 2955 w 2954"/>
                    <a:gd name="connsiteY16" fmla="*/ 0 h 2954"/>
                    <a:gd name="connsiteX17" fmla="*/ 2955 w 2954"/>
                    <a:gd name="connsiteY17" fmla="*/ 0 h 2954"/>
                    <a:gd name="connsiteX18" fmla="*/ 2955 w 2954"/>
                    <a:gd name="connsiteY18" fmla="*/ 0 h 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54" h="2954">
                      <a:moveTo>
                        <a:pt x="2955" y="0"/>
                      </a:moveTo>
                      <a:lnTo>
                        <a:pt x="2955" y="0"/>
                      </a:lnTo>
                      <a:cubicBezTo>
                        <a:pt x="2955" y="0"/>
                        <a:pt x="2955" y="3939"/>
                        <a:pt x="2955" y="0"/>
                      </a:cubicBezTo>
                      <a:cubicBezTo>
                        <a:pt x="2955" y="3939"/>
                        <a:pt x="-985" y="3939"/>
                        <a:pt x="2955" y="0"/>
                      </a:cubicBezTo>
                      <a:cubicBezTo>
                        <a:pt x="-985" y="3939"/>
                        <a:pt x="-985" y="3939"/>
                        <a:pt x="2955" y="0"/>
                      </a:cubicBezTo>
                      <a:cubicBezTo>
                        <a:pt x="-985" y="3939"/>
                        <a:pt x="-985" y="0"/>
                        <a:pt x="2955" y="0"/>
                      </a:cubicBezTo>
                      <a:cubicBezTo>
                        <a:pt x="2955" y="0"/>
                        <a:pt x="2955" y="0"/>
                        <a:pt x="2955" y="0"/>
                      </a:cubicBezTo>
                      <a:cubicBezTo>
                        <a:pt x="2955" y="0"/>
                        <a:pt x="2955" y="0"/>
                        <a:pt x="2955" y="0"/>
                      </a:cubicBezTo>
                      <a:lnTo>
                        <a:pt x="2955" y="0"/>
                      </a:lnTo>
                      <a:lnTo>
                        <a:pt x="2955" y="0"/>
                      </a:lnTo>
                      <a:cubicBezTo>
                        <a:pt x="2955" y="0"/>
                        <a:pt x="2955" y="3939"/>
                        <a:pt x="2955" y="0"/>
                      </a:cubicBezTo>
                      <a:lnTo>
                        <a:pt x="2955" y="0"/>
                      </a:lnTo>
                      <a:lnTo>
                        <a:pt x="2955" y="0"/>
                      </a:lnTo>
                      <a:lnTo>
                        <a:pt x="2955" y="0"/>
                      </a:lnTo>
                      <a:lnTo>
                        <a:pt x="2955" y="0"/>
                      </a:lnTo>
                      <a:cubicBezTo>
                        <a:pt x="-985" y="3939"/>
                        <a:pt x="-985" y="0"/>
                        <a:pt x="2955" y="0"/>
                      </a:cubicBezTo>
                      <a:cubicBezTo>
                        <a:pt x="2955" y="0"/>
                        <a:pt x="2955" y="0"/>
                        <a:pt x="2955" y="0"/>
                      </a:cubicBezTo>
                      <a:cubicBezTo>
                        <a:pt x="2955" y="0"/>
                        <a:pt x="2955" y="0"/>
                        <a:pt x="2955" y="0"/>
                      </a:cubicBezTo>
                      <a:lnTo>
                        <a:pt x="2955" y="0"/>
                      </a:lnTo>
                      <a:close/>
                    </a:path>
                  </a:pathLst>
                </a:custGeom>
                <a:solidFill>
                  <a:srgbClr val="E72D89"/>
                </a:solidFill>
                <a:ln w="39379" cap="flat">
                  <a:noFill/>
                  <a:prstDash val="solid"/>
                  <a:miter/>
                </a:ln>
              </p:spPr>
              <p:txBody>
                <a:bodyPr rtlCol="0" anchor="ctr"/>
                <a:lstStyle/>
                <a:p>
                  <a:endParaRPr lang="en-US"/>
                </a:p>
              </p:txBody>
            </p:sp>
            <p:sp>
              <p:nvSpPr>
                <p:cNvPr id="3927" name="Freeform: Shape 3926">
                  <a:extLst>
                    <a:ext uri="{FF2B5EF4-FFF2-40B4-BE49-F238E27FC236}">
                      <a16:creationId xmlns:a16="http://schemas.microsoft.com/office/drawing/2014/main" xmlns="" id="{39492585-86C2-400E-8887-621BF5DC10AC}"/>
                    </a:ext>
                  </a:extLst>
                </p:cNvPr>
                <p:cNvSpPr/>
                <p:nvPr/>
              </p:nvSpPr>
              <p:spPr>
                <a:xfrm>
                  <a:off x="12766138" y="2445770"/>
                  <a:ext cx="1750" cy="3939"/>
                </a:xfrm>
                <a:custGeom>
                  <a:avLst/>
                  <a:gdLst>
                    <a:gd name="connsiteX0" fmla="*/ 0 w 1750"/>
                    <a:gd name="connsiteY0" fmla="*/ 0 h 3939"/>
                    <a:gd name="connsiteX1" fmla="*/ 0 w 1750"/>
                    <a:gd name="connsiteY1" fmla="*/ 0 h 3939"/>
                    <a:gd name="connsiteX2" fmla="*/ 0 w 1750"/>
                    <a:gd name="connsiteY2" fmla="*/ 3940 h 3939"/>
                    <a:gd name="connsiteX3" fmla="*/ 0 w 1750"/>
                    <a:gd name="connsiteY3" fmla="*/ 3940 h 3939"/>
                    <a:gd name="connsiteX4" fmla="*/ 0 w 1750"/>
                    <a:gd name="connsiteY4" fmla="*/ 3940 h 3939"/>
                    <a:gd name="connsiteX5" fmla="*/ 0 w 1750"/>
                    <a:gd name="connsiteY5" fmla="*/ 0 h 3939"/>
                    <a:gd name="connsiteX6" fmla="*/ 0 w 1750"/>
                    <a:gd name="connsiteY6" fmla="*/ 0 h 3939"/>
                    <a:gd name="connsiteX7" fmla="*/ 0 w 1750"/>
                    <a:gd name="connsiteY7" fmla="*/ 0 h 3939"/>
                    <a:gd name="connsiteX8" fmla="*/ 0 w 1750"/>
                    <a:gd name="connsiteY8" fmla="*/ 0 h 3939"/>
                    <a:gd name="connsiteX9" fmla="*/ 0 w 1750"/>
                    <a:gd name="connsiteY9" fmla="*/ 0 h 3939"/>
                    <a:gd name="connsiteX10" fmla="*/ 0 w 1750"/>
                    <a:gd name="connsiteY10" fmla="*/ 3940 h 3939"/>
                    <a:gd name="connsiteX11" fmla="*/ 0 w 1750"/>
                    <a:gd name="connsiteY11" fmla="*/ 3940 h 3939"/>
                    <a:gd name="connsiteX12" fmla="*/ 0 w 1750"/>
                    <a:gd name="connsiteY12" fmla="*/ 3940 h 3939"/>
                    <a:gd name="connsiteX13" fmla="*/ 0 w 1750"/>
                    <a:gd name="connsiteY13" fmla="*/ 3940 h 3939"/>
                    <a:gd name="connsiteX14" fmla="*/ 0 w 1750"/>
                    <a:gd name="connsiteY14" fmla="*/ 3940 h 3939"/>
                    <a:gd name="connsiteX15" fmla="*/ 0 w 1750"/>
                    <a:gd name="connsiteY15" fmla="*/ 0 h 3939"/>
                    <a:gd name="connsiteX16" fmla="*/ 0 w 1750"/>
                    <a:gd name="connsiteY16" fmla="*/ 0 h 3939"/>
                    <a:gd name="connsiteX17" fmla="*/ 0 w 1750"/>
                    <a:gd name="connsiteY17" fmla="*/ 0 h 3939"/>
                    <a:gd name="connsiteX18" fmla="*/ 0 w 1750"/>
                    <a:gd name="connsiteY18"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50" h="3939">
                      <a:moveTo>
                        <a:pt x="0" y="0"/>
                      </a:moveTo>
                      <a:lnTo>
                        <a:pt x="0" y="0"/>
                      </a:lnTo>
                      <a:cubicBezTo>
                        <a:pt x="0" y="0"/>
                        <a:pt x="0" y="3940"/>
                        <a:pt x="0" y="3940"/>
                      </a:cubicBezTo>
                      <a:cubicBezTo>
                        <a:pt x="0" y="3940"/>
                        <a:pt x="0" y="3940"/>
                        <a:pt x="0" y="3940"/>
                      </a:cubicBezTo>
                      <a:cubicBezTo>
                        <a:pt x="0" y="3940"/>
                        <a:pt x="0" y="3940"/>
                        <a:pt x="0" y="3940"/>
                      </a:cubicBezTo>
                      <a:cubicBezTo>
                        <a:pt x="0" y="3940"/>
                        <a:pt x="0" y="3940"/>
                        <a:pt x="0" y="0"/>
                      </a:cubicBezTo>
                      <a:cubicBezTo>
                        <a:pt x="0" y="0"/>
                        <a:pt x="0" y="0"/>
                        <a:pt x="0" y="0"/>
                      </a:cubicBezTo>
                      <a:cubicBezTo>
                        <a:pt x="0" y="0"/>
                        <a:pt x="3939" y="0"/>
                        <a:pt x="0" y="0"/>
                      </a:cubicBezTo>
                      <a:lnTo>
                        <a:pt x="0" y="0"/>
                      </a:lnTo>
                      <a:lnTo>
                        <a:pt x="0" y="0"/>
                      </a:lnTo>
                      <a:cubicBezTo>
                        <a:pt x="0" y="0"/>
                        <a:pt x="0" y="3940"/>
                        <a:pt x="0" y="3940"/>
                      </a:cubicBezTo>
                      <a:lnTo>
                        <a:pt x="0" y="3940"/>
                      </a:lnTo>
                      <a:lnTo>
                        <a:pt x="0" y="3940"/>
                      </a:lnTo>
                      <a:lnTo>
                        <a:pt x="0" y="3940"/>
                      </a:lnTo>
                      <a:lnTo>
                        <a:pt x="0" y="3940"/>
                      </a:lnTo>
                      <a:cubicBezTo>
                        <a:pt x="0" y="3940"/>
                        <a:pt x="0" y="3940"/>
                        <a:pt x="0" y="0"/>
                      </a:cubicBezTo>
                      <a:cubicBezTo>
                        <a:pt x="0" y="0"/>
                        <a:pt x="0" y="0"/>
                        <a:pt x="0" y="0"/>
                      </a:cubicBezTo>
                      <a:cubicBezTo>
                        <a:pt x="0" y="0"/>
                        <a:pt x="3939"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928" name="Freeform: Shape 3927">
                  <a:extLst>
                    <a:ext uri="{FF2B5EF4-FFF2-40B4-BE49-F238E27FC236}">
                      <a16:creationId xmlns:a16="http://schemas.microsoft.com/office/drawing/2014/main" xmlns="" id="{70AE3DE6-FB04-40CC-9EFE-552331A245E8}"/>
                    </a:ext>
                  </a:extLst>
                </p:cNvPr>
                <p:cNvSpPr/>
                <p:nvPr/>
              </p:nvSpPr>
              <p:spPr>
                <a:xfrm>
                  <a:off x="12766138" y="2441831"/>
                  <a:ext cx="39394" cy="3939"/>
                </a:xfrm>
                <a:custGeom>
                  <a:avLst/>
                  <a:gdLst>
                    <a:gd name="connsiteX0" fmla="*/ 0 w 39394"/>
                    <a:gd name="connsiteY0" fmla="*/ 0 h 3939"/>
                    <a:gd name="connsiteX1" fmla="*/ 0 w 39394"/>
                    <a:gd name="connsiteY1" fmla="*/ 0 h 3939"/>
                    <a:gd name="connsiteX2" fmla="*/ 0 w 39394"/>
                    <a:gd name="connsiteY2" fmla="*/ 3939 h 3939"/>
                    <a:gd name="connsiteX3" fmla="*/ 0 w 39394"/>
                    <a:gd name="connsiteY3" fmla="*/ 3939 h 3939"/>
                    <a:gd name="connsiteX4" fmla="*/ 0 w 39394"/>
                    <a:gd name="connsiteY4" fmla="*/ 3939 h 3939"/>
                    <a:gd name="connsiteX5" fmla="*/ 0 w 39394"/>
                    <a:gd name="connsiteY5" fmla="*/ 3939 h 3939"/>
                    <a:gd name="connsiteX6" fmla="*/ 0 w 39394"/>
                    <a:gd name="connsiteY6" fmla="*/ 3939 h 3939"/>
                    <a:gd name="connsiteX7" fmla="*/ 0 w 39394"/>
                    <a:gd name="connsiteY7" fmla="*/ 0 h 3939"/>
                    <a:gd name="connsiteX8" fmla="*/ 0 w 39394"/>
                    <a:gd name="connsiteY8" fmla="*/ 0 h 3939"/>
                    <a:gd name="connsiteX9" fmla="*/ 0 w 39394"/>
                    <a:gd name="connsiteY9" fmla="*/ 0 h 3939"/>
                    <a:gd name="connsiteX10" fmla="*/ 0 w 39394"/>
                    <a:gd name="connsiteY10" fmla="*/ 0 h 3939"/>
                    <a:gd name="connsiteX11" fmla="*/ 0 w 39394"/>
                    <a:gd name="connsiteY11" fmla="*/ 0 h 3939"/>
                    <a:gd name="connsiteX12" fmla="*/ 0 w 39394"/>
                    <a:gd name="connsiteY12" fmla="*/ 3939 h 3939"/>
                    <a:gd name="connsiteX13" fmla="*/ 0 w 39394"/>
                    <a:gd name="connsiteY13" fmla="*/ 3939 h 3939"/>
                    <a:gd name="connsiteX14" fmla="*/ 0 w 39394"/>
                    <a:gd name="connsiteY14" fmla="*/ 3939 h 3939"/>
                    <a:gd name="connsiteX15" fmla="*/ 0 w 39394"/>
                    <a:gd name="connsiteY15" fmla="*/ 3939 h 3939"/>
                    <a:gd name="connsiteX16" fmla="*/ 0 w 39394"/>
                    <a:gd name="connsiteY16" fmla="*/ 3939 h 3939"/>
                    <a:gd name="connsiteX17" fmla="*/ 0 w 39394"/>
                    <a:gd name="connsiteY17" fmla="*/ 0 h 3939"/>
                    <a:gd name="connsiteX18" fmla="*/ 0 w 39394"/>
                    <a:gd name="connsiteY18" fmla="*/ 0 h 3939"/>
                    <a:gd name="connsiteX19" fmla="*/ 0 w 39394"/>
                    <a:gd name="connsiteY19" fmla="*/ 0 h 3939"/>
                    <a:gd name="connsiteX20" fmla="*/ 0 w 39394"/>
                    <a:gd name="connsiteY20" fmla="*/ 0 h 3939"/>
                    <a:gd name="connsiteX21" fmla="*/ 0 w 39394"/>
                    <a:gd name="connsiteY21"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394" h="3939">
                      <a:moveTo>
                        <a:pt x="0" y="0"/>
                      </a:moveTo>
                      <a:lnTo>
                        <a:pt x="0" y="0"/>
                      </a:lnTo>
                      <a:cubicBezTo>
                        <a:pt x="0" y="0"/>
                        <a:pt x="0" y="3939"/>
                        <a:pt x="0" y="3939"/>
                      </a:cubicBezTo>
                      <a:lnTo>
                        <a:pt x="0" y="3939"/>
                      </a:lnTo>
                      <a:lnTo>
                        <a:pt x="0" y="3939"/>
                      </a:lnTo>
                      <a:lnTo>
                        <a:pt x="0" y="3939"/>
                      </a:lnTo>
                      <a:lnTo>
                        <a:pt x="0" y="3939"/>
                      </a:lnTo>
                      <a:cubicBezTo>
                        <a:pt x="0" y="3939"/>
                        <a:pt x="0" y="0"/>
                        <a:pt x="0" y="0"/>
                      </a:cubicBezTo>
                      <a:cubicBezTo>
                        <a:pt x="0" y="0"/>
                        <a:pt x="0" y="0"/>
                        <a:pt x="0" y="0"/>
                      </a:cubicBezTo>
                      <a:cubicBezTo>
                        <a:pt x="0" y="0"/>
                        <a:pt x="0" y="0"/>
                        <a:pt x="0" y="0"/>
                      </a:cubicBezTo>
                      <a:lnTo>
                        <a:pt x="0" y="0"/>
                      </a:lnTo>
                      <a:lnTo>
                        <a:pt x="0" y="0"/>
                      </a:lnTo>
                      <a:cubicBezTo>
                        <a:pt x="0" y="0"/>
                        <a:pt x="0" y="3939"/>
                        <a:pt x="0" y="3939"/>
                      </a:cubicBezTo>
                      <a:lnTo>
                        <a:pt x="0" y="3939"/>
                      </a:lnTo>
                      <a:lnTo>
                        <a:pt x="0" y="3939"/>
                      </a:lnTo>
                      <a:lnTo>
                        <a:pt x="0" y="3939"/>
                      </a:lnTo>
                      <a:lnTo>
                        <a:pt x="0" y="3939"/>
                      </a:lnTo>
                      <a:cubicBezTo>
                        <a:pt x="0" y="3939"/>
                        <a:pt x="0" y="0"/>
                        <a:pt x="0" y="0"/>
                      </a:cubicBezTo>
                      <a:cubicBezTo>
                        <a:pt x="0" y="0"/>
                        <a:pt x="0" y="0"/>
                        <a:pt x="0" y="0"/>
                      </a:cubicBezTo>
                      <a:cubicBezTo>
                        <a:pt x="0" y="0"/>
                        <a:pt x="0" y="0"/>
                        <a:pt x="0" y="0"/>
                      </a:cubicBezTo>
                      <a:lnTo>
                        <a:pt x="0" y="0"/>
                      </a:lnTo>
                      <a:lnTo>
                        <a:pt x="0" y="0"/>
                      </a:lnTo>
                      <a:close/>
                    </a:path>
                  </a:pathLst>
                </a:custGeom>
                <a:solidFill>
                  <a:srgbClr val="E72D89"/>
                </a:solidFill>
                <a:ln w="39379" cap="flat">
                  <a:noFill/>
                  <a:prstDash val="solid"/>
                  <a:miter/>
                </a:ln>
              </p:spPr>
              <p:txBody>
                <a:bodyPr rtlCol="0" anchor="ctr"/>
                <a:lstStyle/>
                <a:p>
                  <a:endParaRPr lang="en-US"/>
                </a:p>
              </p:txBody>
            </p:sp>
            <p:sp>
              <p:nvSpPr>
                <p:cNvPr id="3929" name="Freeform: Shape 3928">
                  <a:extLst>
                    <a:ext uri="{FF2B5EF4-FFF2-40B4-BE49-F238E27FC236}">
                      <a16:creationId xmlns:a16="http://schemas.microsoft.com/office/drawing/2014/main" xmlns="" id="{F176F841-AD83-494B-9624-8B6D44C2CFC4}"/>
                    </a:ext>
                  </a:extLst>
                </p:cNvPr>
                <p:cNvSpPr/>
                <p:nvPr/>
              </p:nvSpPr>
              <p:spPr>
                <a:xfrm>
                  <a:off x="12770077" y="2418194"/>
                  <a:ext cx="39394" cy="1750"/>
                </a:xfrm>
                <a:custGeom>
                  <a:avLst/>
                  <a:gdLst>
                    <a:gd name="connsiteX0" fmla="*/ 0 w 39394"/>
                    <a:gd name="connsiteY0" fmla="*/ 0 h 1750"/>
                    <a:gd name="connsiteX1" fmla="*/ 0 w 39394"/>
                    <a:gd name="connsiteY1" fmla="*/ 0 h 1750"/>
                    <a:gd name="connsiteX2" fmla="*/ 0 w 39394"/>
                    <a:gd name="connsiteY2" fmla="*/ 0 h 1750"/>
                    <a:gd name="connsiteX3" fmla="*/ 0 w 39394"/>
                    <a:gd name="connsiteY3" fmla="*/ 0 h 1750"/>
                    <a:gd name="connsiteX4" fmla="*/ 0 w 39394"/>
                    <a:gd name="connsiteY4" fmla="*/ 0 h 1750"/>
                    <a:gd name="connsiteX5" fmla="*/ 0 w 39394"/>
                    <a:gd name="connsiteY5" fmla="*/ 0 h 1750"/>
                    <a:gd name="connsiteX6" fmla="*/ 0 w 39394"/>
                    <a:gd name="connsiteY6" fmla="*/ 0 h 1750"/>
                    <a:gd name="connsiteX7" fmla="*/ 0 w 39394"/>
                    <a:gd name="connsiteY7" fmla="*/ 0 h 1750"/>
                    <a:gd name="connsiteX8" fmla="*/ 0 w 39394"/>
                    <a:gd name="connsiteY8" fmla="*/ 0 h 1750"/>
                    <a:gd name="connsiteX9" fmla="*/ 0 w 39394"/>
                    <a:gd name="connsiteY9" fmla="*/ 0 h 1750"/>
                    <a:gd name="connsiteX10" fmla="*/ 0 w 39394"/>
                    <a:gd name="connsiteY10" fmla="*/ 0 h 1750"/>
                    <a:gd name="connsiteX11" fmla="*/ 0 w 39394"/>
                    <a:gd name="connsiteY11" fmla="*/ 0 h 1750"/>
                    <a:gd name="connsiteX12" fmla="*/ 0 w 39394"/>
                    <a:gd name="connsiteY12" fmla="*/ 0 h 1750"/>
                    <a:gd name="connsiteX13" fmla="*/ 0 w 39394"/>
                    <a:gd name="connsiteY13" fmla="*/ 0 h 1750"/>
                    <a:gd name="connsiteX14" fmla="*/ 0 w 39394"/>
                    <a:gd name="connsiteY14" fmla="*/ 0 h 1750"/>
                    <a:gd name="connsiteX15" fmla="*/ 0 w 39394"/>
                    <a:gd name="connsiteY15" fmla="*/ 0 h 1750"/>
                    <a:gd name="connsiteX16" fmla="*/ 0 w 39394"/>
                    <a:gd name="connsiteY16" fmla="*/ 0 h 1750"/>
                    <a:gd name="connsiteX17" fmla="*/ 0 w 39394"/>
                    <a:gd name="connsiteY17" fmla="*/ 0 h 1750"/>
                    <a:gd name="connsiteX18" fmla="*/ 0 w 39394"/>
                    <a:gd name="connsiteY18" fmla="*/ 0 h 1750"/>
                    <a:gd name="connsiteX19" fmla="*/ 0 w 39394"/>
                    <a:gd name="connsiteY19" fmla="*/ 0 h 1750"/>
                    <a:gd name="connsiteX20" fmla="*/ 0 w 39394"/>
                    <a:gd name="connsiteY20" fmla="*/ 0 h 1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4" h="1750">
                      <a:moveTo>
                        <a:pt x="0" y="0"/>
                      </a:moveTo>
                      <a:lnTo>
                        <a:pt x="0" y="0"/>
                      </a:lnTo>
                      <a:cubicBezTo>
                        <a:pt x="0" y="0"/>
                        <a:pt x="0" y="3939"/>
                        <a:pt x="0" y="0"/>
                      </a:cubicBezTo>
                      <a:lnTo>
                        <a:pt x="0" y="0"/>
                      </a:lnTo>
                      <a:lnTo>
                        <a:pt x="0" y="0"/>
                      </a:lnTo>
                      <a:lnTo>
                        <a:pt x="0" y="0"/>
                      </a:lnTo>
                      <a:lnTo>
                        <a:pt x="0" y="0"/>
                      </a:lnTo>
                      <a:cubicBezTo>
                        <a:pt x="0" y="3939"/>
                        <a:pt x="0" y="0"/>
                        <a:pt x="0" y="0"/>
                      </a:cubicBezTo>
                      <a:cubicBezTo>
                        <a:pt x="0" y="0"/>
                        <a:pt x="0" y="0"/>
                        <a:pt x="0" y="0"/>
                      </a:cubicBezTo>
                      <a:cubicBezTo>
                        <a:pt x="0" y="0"/>
                        <a:pt x="0" y="0"/>
                        <a:pt x="0" y="0"/>
                      </a:cubicBezTo>
                      <a:lnTo>
                        <a:pt x="0" y="0"/>
                      </a:lnTo>
                      <a:lnTo>
                        <a:pt x="0" y="0"/>
                      </a:lnTo>
                      <a:cubicBezTo>
                        <a:pt x="0" y="0"/>
                        <a:pt x="0" y="3939"/>
                        <a:pt x="0" y="0"/>
                      </a:cubicBezTo>
                      <a:lnTo>
                        <a:pt x="0" y="0"/>
                      </a:lnTo>
                      <a:lnTo>
                        <a:pt x="0" y="0"/>
                      </a:lnTo>
                      <a:lnTo>
                        <a:pt x="0" y="0"/>
                      </a:lnTo>
                      <a:lnTo>
                        <a:pt x="0" y="0"/>
                      </a:lnTo>
                      <a:cubicBezTo>
                        <a:pt x="0" y="3939"/>
                        <a:pt x="0" y="0"/>
                        <a:pt x="0" y="0"/>
                      </a:cubicBez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930" name="Freeform: Shape 3929">
                  <a:extLst>
                    <a:ext uri="{FF2B5EF4-FFF2-40B4-BE49-F238E27FC236}">
                      <a16:creationId xmlns:a16="http://schemas.microsoft.com/office/drawing/2014/main" xmlns="" id="{3F9162BD-520A-47C6-BA70-7ECC858CD9FF}"/>
                    </a:ext>
                  </a:extLst>
                </p:cNvPr>
                <p:cNvSpPr/>
                <p:nvPr/>
              </p:nvSpPr>
              <p:spPr>
                <a:xfrm>
                  <a:off x="12766138" y="2437892"/>
                  <a:ext cx="39394" cy="3939"/>
                </a:xfrm>
                <a:custGeom>
                  <a:avLst/>
                  <a:gdLst>
                    <a:gd name="connsiteX0" fmla="*/ 0 w 39394"/>
                    <a:gd name="connsiteY0" fmla="*/ 0 h 3939"/>
                    <a:gd name="connsiteX1" fmla="*/ 0 w 39394"/>
                    <a:gd name="connsiteY1" fmla="*/ 0 h 3939"/>
                    <a:gd name="connsiteX2" fmla="*/ 0 w 39394"/>
                    <a:gd name="connsiteY2" fmla="*/ 3939 h 3939"/>
                    <a:gd name="connsiteX3" fmla="*/ 0 w 39394"/>
                    <a:gd name="connsiteY3" fmla="*/ 3939 h 3939"/>
                    <a:gd name="connsiteX4" fmla="*/ 0 w 39394"/>
                    <a:gd name="connsiteY4" fmla="*/ 3939 h 3939"/>
                    <a:gd name="connsiteX5" fmla="*/ 0 w 39394"/>
                    <a:gd name="connsiteY5" fmla="*/ 3939 h 3939"/>
                    <a:gd name="connsiteX6" fmla="*/ 0 w 39394"/>
                    <a:gd name="connsiteY6" fmla="*/ 3939 h 3939"/>
                    <a:gd name="connsiteX7" fmla="*/ 0 w 39394"/>
                    <a:gd name="connsiteY7" fmla="*/ 0 h 3939"/>
                    <a:gd name="connsiteX8" fmla="*/ 0 w 39394"/>
                    <a:gd name="connsiteY8" fmla="*/ 0 h 3939"/>
                    <a:gd name="connsiteX9" fmla="*/ 0 w 39394"/>
                    <a:gd name="connsiteY9" fmla="*/ 0 h 3939"/>
                    <a:gd name="connsiteX10" fmla="*/ 0 w 39394"/>
                    <a:gd name="connsiteY10" fmla="*/ 0 h 3939"/>
                    <a:gd name="connsiteX11" fmla="*/ 0 w 39394"/>
                    <a:gd name="connsiteY11" fmla="*/ 0 h 3939"/>
                    <a:gd name="connsiteX12" fmla="*/ 0 w 39394"/>
                    <a:gd name="connsiteY12" fmla="*/ 3939 h 3939"/>
                    <a:gd name="connsiteX13" fmla="*/ 0 w 39394"/>
                    <a:gd name="connsiteY13" fmla="*/ 3939 h 3939"/>
                    <a:gd name="connsiteX14" fmla="*/ 0 w 39394"/>
                    <a:gd name="connsiteY14" fmla="*/ 3939 h 3939"/>
                    <a:gd name="connsiteX15" fmla="*/ 0 w 39394"/>
                    <a:gd name="connsiteY15" fmla="*/ 3939 h 3939"/>
                    <a:gd name="connsiteX16" fmla="*/ 0 w 39394"/>
                    <a:gd name="connsiteY16" fmla="*/ 3939 h 3939"/>
                    <a:gd name="connsiteX17" fmla="*/ 0 w 39394"/>
                    <a:gd name="connsiteY17" fmla="*/ 0 h 3939"/>
                    <a:gd name="connsiteX18" fmla="*/ 0 w 39394"/>
                    <a:gd name="connsiteY18" fmla="*/ 0 h 3939"/>
                    <a:gd name="connsiteX19" fmla="*/ 0 w 39394"/>
                    <a:gd name="connsiteY19" fmla="*/ 0 h 3939"/>
                    <a:gd name="connsiteX20" fmla="*/ 0 w 39394"/>
                    <a:gd name="connsiteY20" fmla="*/ 0 h 3939"/>
                    <a:gd name="connsiteX21" fmla="*/ 0 w 39394"/>
                    <a:gd name="connsiteY21"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394" h="3939">
                      <a:moveTo>
                        <a:pt x="0" y="0"/>
                      </a:moveTo>
                      <a:lnTo>
                        <a:pt x="0" y="0"/>
                      </a:lnTo>
                      <a:cubicBezTo>
                        <a:pt x="0" y="0"/>
                        <a:pt x="0" y="3939"/>
                        <a:pt x="0" y="3939"/>
                      </a:cubicBezTo>
                      <a:lnTo>
                        <a:pt x="0" y="3939"/>
                      </a:lnTo>
                      <a:lnTo>
                        <a:pt x="0" y="3939"/>
                      </a:lnTo>
                      <a:lnTo>
                        <a:pt x="0" y="3939"/>
                      </a:lnTo>
                      <a:lnTo>
                        <a:pt x="0" y="3939"/>
                      </a:lnTo>
                      <a:cubicBezTo>
                        <a:pt x="0" y="3939"/>
                        <a:pt x="0" y="0"/>
                        <a:pt x="0" y="0"/>
                      </a:cubicBezTo>
                      <a:cubicBezTo>
                        <a:pt x="0" y="0"/>
                        <a:pt x="0" y="0"/>
                        <a:pt x="0" y="0"/>
                      </a:cubicBezTo>
                      <a:cubicBezTo>
                        <a:pt x="0" y="0"/>
                        <a:pt x="0" y="0"/>
                        <a:pt x="0" y="0"/>
                      </a:cubicBezTo>
                      <a:lnTo>
                        <a:pt x="0" y="0"/>
                      </a:lnTo>
                      <a:lnTo>
                        <a:pt x="0" y="0"/>
                      </a:lnTo>
                      <a:cubicBezTo>
                        <a:pt x="0" y="0"/>
                        <a:pt x="0" y="3939"/>
                        <a:pt x="0" y="3939"/>
                      </a:cubicBezTo>
                      <a:lnTo>
                        <a:pt x="0" y="3939"/>
                      </a:lnTo>
                      <a:lnTo>
                        <a:pt x="0" y="3939"/>
                      </a:lnTo>
                      <a:lnTo>
                        <a:pt x="0" y="3939"/>
                      </a:lnTo>
                      <a:lnTo>
                        <a:pt x="0" y="3939"/>
                      </a:lnTo>
                      <a:cubicBezTo>
                        <a:pt x="0" y="3939"/>
                        <a:pt x="0" y="0"/>
                        <a:pt x="0" y="0"/>
                      </a:cubicBezTo>
                      <a:cubicBezTo>
                        <a:pt x="0" y="0"/>
                        <a:pt x="0" y="0"/>
                        <a:pt x="0" y="0"/>
                      </a:cubicBezTo>
                      <a:cubicBezTo>
                        <a:pt x="0" y="0"/>
                        <a:pt x="0" y="0"/>
                        <a:pt x="0" y="0"/>
                      </a:cubicBezTo>
                      <a:lnTo>
                        <a:pt x="0" y="0"/>
                      </a:lnTo>
                      <a:lnTo>
                        <a:pt x="0" y="0"/>
                      </a:lnTo>
                      <a:close/>
                    </a:path>
                  </a:pathLst>
                </a:custGeom>
                <a:solidFill>
                  <a:srgbClr val="E72D89"/>
                </a:solidFill>
                <a:ln w="39379" cap="flat">
                  <a:noFill/>
                  <a:prstDash val="solid"/>
                  <a:miter/>
                </a:ln>
              </p:spPr>
              <p:txBody>
                <a:bodyPr rtlCol="0" anchor="ctr"/>
                <a:lstStyle/>
                <a:p>
                  <a:endParaRPr lang="en-US"/>
                </a:p>
              </p:txBody>
            </p:sp>
            <p:sp>
              <p:nvSpPr>
                <p:cNvPr id="3931" name="Freeform: Shape 3930">
                  <a:extLst>
                    <a:ext uri="{FF2B5EF4-FFF2-40B4-BE49-F238E27FC236}">
                      <a16:creationId xmlns:a16="http://schemas.microsoft.com/office/drawing/2014/main" xmlns="" id="{B34C4A10-3463-47F6-938C-9E52AA681F02}"/>
                    </a:ext>
                  </a:extLst>
                </p:cNvPr>
                <p:cNvSpPr/>
                <p:nvPr/>
              </p:nvSpPr>
              <p:spPr>
                <a:xfrm>
                  <a:off x="12770077" y="2457589"/>
                  <a:ext cx="39394" cy="3939"/>
                </a:xfrm>
                <a:custGeom>
                  <a:avLst/>
                  <a:gdLst>
                    <a:gd name="connsiteX0" fmla="*/ 0 w 39394"/>
                    <a:gd name="connsiteY0" fmla="*/ 0 h 3939"/>
                    <a:gd name="connsiteX1" fmla="*/ 0 w 39394"/>
                    <a:gd name="connsiteY1" fmla="*/ 0 h 3939"/>
                    <a:gd name="connsiteX2" fmla="*/ 0 w 39394"/>
                    <a:gd name="connsiteY2" fmla="*/ 3939 h 3939"/>
                    <a:gd name="connsiteX3" fmla="*/ 0 w 39394"/>
                    <a:gd name="connsiteY3" fmla="*/ 3939 h 3939"/>
                    <a:gd name="connsiteX4" fmla="*/ 0 w 39394"/>
                    <a:gd name="connsiteY4" fmla="*/ 3939 h 3939"/>
                    <a:gd name="connsiteX5" fmla="*/ 0 w 39394"/>
                    <a:gd name="connsiteY5" fmla="*/ 3939 h 3939"/>
                    <a:gd name="connsiteX6" fmla="*/ 0 w 39394"/>
                    <a:gd name="connsiteY6" fmla="*/ 3939 h 3939"/>
                    <a:gd name="connsiteX7" fmla="*/ 0 w 39394"/>
                    <a:gd name="connsiteY7" fmla="*/ 0 h 3939"/>
                    <a:gd name="connsiteX8" fmla="*/ 0 w 39394"/>
                    <a:gd name="connsiteY8" fmla="*/ 0 h 3939"/>
                    <a:gd name="connsiteX9" fmla="*/ 0 w 39394"/>
                    <a:gd name="connsiteY9" fmla="*/ 0 h 3939"/>
                    <a:gd name="connsiteX10" fmla="*/ 0 w 39394"/>
                    <a:gd name="connsiteY10" fmla="*/ 0 h 3939"/>
                    <a:gd name="connsiteX11" fmla="*/ 0 w 39394"/>
                    <a:gd name="connsiteY11" fmla="*/ 0 h 3939"/>
                    <a:gd name="connsiteX12" fmla="*/ 0 w 39394"/>
                    <a:gd name="connsiteY12" fmla="*/ 3939 h 3939"/>
                    <a:gd name="connsiteX13" fmla="*/ 0 w 39394"/>
                    <a:gd name="connsiteY13" fmla="*/ 3939 h 3939"/>
                    <a:gd name="connsiteX14" fmla="*/ 0 w 39394"/>
                    <a:gd name="connsiteY14" fmla="*/ 3939 h 3939"/>
                    <a:gd name="connsiteX15" fmla="*/ 0 w 39394"/>
                    <a:gd name="connsiteY15" fmla="*/ 3939 h 3939"/>
                    <a:gd name="connsiteX16" fmla="*/ 0 w 39394"/>
                    <a:gd name="connsiteY16" fmla="*/ 3939 h 3939"/>
                    <a:gd name="connsiteX17" fmla="*/ 0 w 39394"/>
                    <a:gd name="connsiteY17" fmla="*/ 0 h 3939"/>
                    <a:gd name="connsiteX18" fmla="*/ 0 w 39394"/>
                    <a:gd name="connsiteY18" fmla="*/ 0 h 3939"/>
                    <a:gd name="connsiteX19" fmla="*/ 0 w 39394"/>
                    <a:gd name="connsiteY19" fmla="*/ 0 h 3939"/>
                    <a:gd name="connsiteX20" fmla="*/ 0 w 39394"/>
                    <a:gd name="connsiteY20"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4" h="3939">
                      <a:moveTo>
                        <a:pt x="0" y="0"/>
                      </a:moveTo>
                      <a:lnTo>
                        <a:pt x="0" y="0"/>
                      </a:lnTo>
                      <a:cubicBezTo>
                        <a:pt x="0" y="0"/>
                        <a:pt x="0" y="3939"/>
                        <a:pt x="0" y="3939"/>
                      </a:cubicBezTo>
                      <a:lnTo>
                        <a:pt x="0" y="3939"/>
                      </a:lnTo>
                      <a:lnTo>
                        <a:pt x="0" y="3939"/>
                      </a:lnTo>
                      <a:lnTo>
                        <a:pt x="0" y="3939"/>
                      </a:lnTo>
                      <a:lnTo>
                        <a:pt x="0" y="3939"/>
                      </a:lnTo>
                      <a:cubicBezTo>
                        <a:pt x="0" y="3939"/>
                        <a:pt x="0" y="0"/>
                        <a:pt x="0" y="0"/>
                      </a:cubicBezTo>
                      <a:cubicBezTo>
                        <a:pt x="0" y="0"/>
                        <a:pt x="0" y="0"/>
                        <a:pt x="0" y="0"/>
                      </a:cubicBezTo>
                      <a:cubicBezTo>
                        <a:pt x="0" y="0"/>
                        <a:pt x="0" y="0"/>
                        <a:pt x="0" y="0"/>
                      </a:cubicBezTo>
                      <a:lnTo>
                        <a:pt x="0" y="0"/>
                      </a:lnTo>
                      <a:lnTo>
                        <a:pt x="0" y="0"/>
                      </a:lnTo>
                      <a:cubicBezTo>
                        <a:pt x="0" y="0"/>
                        <a:pt x="0" y="3939"/>
                        <a:pt x="0" y="3939"/>
                      </a:cubicBezTo>
                      <a:lnTo>
                        <a:pt x="0" y="3939"/>
                      </a:lnTo>
                      <a:lnTo>
                        <a:pt x="0" y="3939"/>
                      </a:lnTo>
                      <a:lnTo>
                        <a:pt x="0" y="3939"/>
                      </a:lnTo>
                      <a:lnTo>
                        <a:pt x="0" y="3939"/>
                      </a:lnTo>
                      <a:cubicBezTo>
                        <a:pt x="0" y="3939"/>
                        <a:pt x="0" y="0"/>
                        <a:pt x="0" y="0"/>
                      </a:cubicBez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932" name="Freeform: Shape 3931">
                  <a:extLst>
                    <a:ext uri="{FF2B5EF4-FFF2-40B4-BE49-F238E27FC236}">
                      <a16:creationId xmlns:a16="http://schemas.microsoft.com/office/drawing/2014/main" xmlns="" id="{6FC8174D-EEFB-4602-9A22-60CD8ECA22DB}"/>
                    </a:ext>
                  </a:extLst>
                </p:cNvPr>
                <p:cNvSpPr/>
                <p:nvPr/>
              </p:nvSpPr>
              <p:spPr>
                <a:xfrm>
                  <a:off x="12768327" y="2451898"/>
                  <a:ext cx="1750" cy="5690"/>
                </a:xfrm>
                <a:custGeom>
                  <a:avLst/>
                  <a:gdLst>
                    <a:gd name="connsiteX0" fmla="*/ 1751 w 1750"/>
                    <a:gd name="connsiteY0" fmla="*/ 1751 h 5690"/>
                    <a:gd name="connsiteX1" fmla="*/ 1751 w 1750"/>
                    <a:gd name="connsiteY1" fmla="*/ 1751 h 5690"/>
                    <a:gd name="connsiteX2" fmla="*/ 1751 w 1750"/>
                    <a:gd name="connsiteY2" fmla="*/ 5690 h 5690"/>
                    <a:gd name="connsiteX3" fmla="*/ 1751 w 1750"/>
                    <a:gd name="connsiteY3" fmla="*/ 5690 h 5690"/>
                    <a:gd name="connsiteX4" fmla="*/ 1751 w 1750"/>
                    <a:gd name="connsiteY4" fmla="*/ 5690 h 5690"/>
                    <a:gd name="connsiteX5" fmla="*/ 1751 w 1750"/>
                    <a:gd name="connsiteY5" fmla="*/ 1751 h 5690"/>
                    <a:gd name="connsiteX6" fmla="*/ 1751 w 1750"/>
                    <a:gd name="connsiteY6" fmla="*/ 1751 h 5690"/>
                    <a:gd name="connsiteX7" fmla="*/ 1751 w 1750"/>
                    <a:gd name="connsiteY7" fmla="*/ 1751 h 5690"/>
                    <a:gd name="connsiteX8" fmla="*/ 1751 w 1750"/>
                    <a:gd name="connsiteY8" fmla="*/ 1751 h 5690"/>
                    <a:gd name="connsiteX9" fmla="*/ 1751 w 1750"/>
                    <a:gd name="connsiteY9" fmla="*/ 1751 h 5690"/>
                    <a:gd name="connsiteX10" fmla="*/ 1751 w 1750"/>
                    <a:gd name="connsiteY10" fmla="*/ 5690 h 5690"/>
                    <a:gd name="connsiteX11" fmla="*/ 1751 w 1750"/>
                    <a:gd name="connsiteY11" fmla="*/ 5690 h 5690"/>
                    <a:gd name="connsiteX12" fmla="*/ 1751 w 1750"/>
                    <a:gd name="connsiteY12" fmla="*/ 5690 h 5690"/>
                    <a:gd name="connsiteX13" fmla="*/ 1751 w 1750"/>
                    <a:gd name="connsiteY13" fmla="*/ 5690 h 5690"/>
                    <a:gd name="connsiteX14" fmla="*/ 1751 w 1750"/>
                    <a:gd name="connsiteY14" fmla="*/ 5690 h 5690"/>
                    <a:gd name="connsiteX15" fmla="*/ 1751 w 1750"/>
                    <a:gd name="connsiteY15" fmla="*/ 1751 h 5690"/>
                    <a:gd name="connsiteX16" fmla="*/ 1751 w 1750"/>
                    <a:gd name="connsiteY16" fmla="*/ 1751 h 5690"/>
                    <a:gd name="connsiteX17" fmla="*/ 1751 w 1750"/>
                    <a:gd name="connsiteY17" fmla="*/ 1751 h 5690"/>
                    <a:gd name="connsiteX18" fmla="*/ 1751 w 1750"/>
                    <a:gd name="connsiteY18" fmla="*/ 1751 h 5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50" h="5690">
                      <a:moveTo>
                        <a:pt x="1751" y="1751"/>
                      </a:moveTo>
                      <a:lnTo>
                        <a:pt x="1751" y="1751"/>
                      </a:lnTo>
                      <a:cubicBezTo>
                        <a:pt x="1751" y="1751"/>
                        <a:pt x="1751" y="5690"/>
                        <a:pt x="1751" y="5690"/>
                      </a:cubicBezTo>
                      <a:cubicBezTo>
                        <a:pt x="1751" y="5690"/>
                        <a:pt x="1751" y="5690"/>
                        <a:pt x="1751" y="5690"/>
                      </a:cubicBezTo>
                      <a:cubicBezTo>
                        <a:pt x="1751" y="5690"/>
                        <a:pt x="1751" y="5690"/>
                        <a:pt x="1751" y="5690"/>
                      </a:cubicBezTo>
                      <a:cubicBezTo>
                        <a:pt x="1751" y="1751"/>
                        <a:pt x="1751" y="1751"/>
                        <a:pt x="1751" y="1751"/>
                      </a:cubicBezTo>
                      <a:cubicBezTo>
                        <a:pt x="-2189" y="1751"/>
                        <a:pt x="1751" y="1751"/>
                        <a:pt x="1751" y="1751"/>
                      </a:cubicBezTo>
                      <a:cubicBezTo>
                        <a:pt x="1751" y="-2189"/>
                        <a:pt x="1751" y="1751"/>
                        <a:pt x="1751" y="1751"/>
                      </a:cubicBezTo>
                      <a:lnTo>
                        <a:pt x="1751" y="1751"/>
                      </a:lnTo>
                      <a:lnTo>
                        <a:pt x="1751" y="1751"/>
                      </a:lnTo>
                      <a:cubicBezTo>
                        <a:pt x="1751" y="1751"/>
                        <a:pt x="1751" y="5690"/>
                        <a:pt x="1751" y="5690"/>
                      </a:cubicBezTo>
                      <a:lnTo>
                        <a:pt x="1751" y="5690"/>
                      </a:lnTo>
                      <a:lnTo>
                        <a:pt x="1751" y="5690"/>
                      </a:lnTo>
                      <a:lnTo>
                        <a:pt x="1751" y="5690"/>
                      </a:lnTo>
                      <a:lnTo>
                        <a:pt x="1751" y="5690"/>
                      </a:lnTo>
                      <a:cubicBezTo>
                        <a:pt x="1751" y="1751"/>
                        <a:pt x="1751" y="1751"/>
                        <a:pt x="1751" y="1751"/>
                      </a:cubicBezTo>
                      <a:cubicBezTo>
                        <a:pt x="-2189" y="1751"/>
                        <a:pt x="1751" y="1751"/>
                        <a:pt x="1751" y="1751"/>
                      </a:cubicBezTo>
                      <a:cubicBezTo>
                        <a:pt x="1751" y="-2189"/>
                        <a:pt x="1751" y="1751"/>
                        <a:pt x="1751" y="1751"/>
                      </a:cubicBezTo>
                      <a:lnTo>
                        <a:pt x="1751" y="1751"/>
                      </a:lnTo>
                      <a:close/>
                    </a:path>
                  </a:pathLst>
                </a:custGeom>
                <a:solidFill>
                  <a:srgbClr val="E72D89"/>
                </a:solidFill>
                <a:ln w="39379" cap="flat">
                  <a:noFill/>
                  <a:prstDash val="solid"/>
                  <a:miter/>
                </a:ln>
              </p:spPr>
              <p:txBody>
                <a:bodyPr rtlCol="0" anchor="ctr"/>
                <a:lstStyle/>
                <a:p>
                  <a:endParaRPr lang="en-US"/>
                </a:p>
              </p:txBody>
            </p:sp>
            <p:sp>
              <p:nvSpPr>
                <p:cNvPr id="3933" name="Freeform: Shape 3932">
                  <a:extLst>
                    <a:ext uri="{FF2B5EF4-FFF2-40B4-BE49-F238E27FC236}">
                      <a16:creationId xmlns:a16="http://schemas.microsoft.com/office/drawing/2014/main" xmlns="" id="{99F5D1D6-6E79-4D6E-AA4F-A3D7C1E18337}"/>
                    </a:ext>
                  </a:extLst>
                </p:cNvPr>
                <p:cNvSpPr/>
                <p:nvPr/>
              </p:nvSpPr>
              <p:spPr>
                <a:xfrm>
                  <a:off x="12771062" y="2414255"/>
                  <a:ext cx="2954" cy="2954"/>
                </a:xfrm>
                <a:custGeom>
                  <a:avLst/>
                  <a:gdLst>
                    <a:gd name="connsiteX0" fmla="*/ 2955 w 2954"/>
                    <a:gd name="connsiteY0" fmla="*/ 0 h 2954"/>
                    <a:gd name="connsiteX1" fmla="*/ 2955 w 2954"/>
                    <a:gd name="connsiteY1" fmla="*/ 0 h 2954"/>
                    <a:gd name="connsiteX2" fmla="*/ 2955 w 2954"/>
                    <a:gd name="connsiteY2" fmla="*/ 0 h 2954"/>
                    <a:gd name="connsiteX3" fmla="*/ 2955 w 2954"/>
                    <a:gd name="connsiteY3" fmla="*/ 0 h 2954"/>
                    <a:gd name="connsiteX4" fmla="*/ 2955 w 2954"/>
                    <a:gd name="connsiteY4" fmla="*/ 0 h 2954"/>
                    <a:gd name="connsiteX5" fmla="*/ 2955 w 2954"/>
                    <a:gd name="connsiteY5" fmla="*/ 0 h 2954"/>
                    <a:gd name="connsiteX6" fmla="*/ 2955 w 2954"/>
                    <a:gd name="connsiteY6" fmla="*/ 0 h 2954"/>
                    <a:gd name="connsiteX7" fmla="*/ 2955 w 2954"/>
                    <a:gd name="connsiteY7" fmla="*/ 0 h 2954"/>
                    <a:gd name="connsiteX8" fmla="*/ 2955 w 2954"/>
                    <a:gd name="connsiteY8" fmla="*/ 0 h 2954"/>
                    <a:gd name="connsiteX9" fmla="*/ 2955 w 2954"/>
                    <a:gd name="connsiteY9" fmla="*/ 0 h 2954"/>
                    <a:gd name="connsiteX10" fmla="*/ 2955 w 2954"/>
                    <a:gd name="connsiteY10" fmla="*/ 0 h 2954"/>
                    <a:gd name="connsiteX11" fmla="*/ 2955 w 2954"/>
                    <a:gd name="connsiteY11" fmla="*/ 0 h 2954"/>
                    <a:gd name="connsiteX12" fmla="*/ 2955 w 2954"/>
                    <a:gd name="connsiteY12" fmla="*/ 0 h 2954"/>
                    <a:gd name="connsiteX13" fmla="*/ 2955 w 2954"/>
                    <a:gd name="connsiteY13" fmla="*/ 0 h 2954"/>
                    <a:gd name="connsiteX14" fmla="*/ 2955 w 2954"/>
                    <a:gd name="connsiteY14" fmla="*/ 0 h 2954"/>
                    <a:gd name="connsiteX15" fmla="*/ 2955 w 2954"/>
                    <a:gd name="connsiteY15" fmla="*/ 0 h 2954"/>
                    <a:gd name="connsiteX16" fmla="*/ 2955 w 2954"/>
                    <a:gd name="connsiteY16" fmla="*/ 0 h 2954"/>
                    <a:gd name="connsiteX17" fmla="*/ 2955 w 2954"/>
                    <a:gd name="connsiteY17" fmla="*/ 0 h 2954"/>
                    <a:gd name="connsiteX18" fmla="*/ 2955 w 2954"/>
                    <a:gd name="connsiteY18" fmla="*/ 0 h 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54" h="2954">
                      <a:moveTo>
                        <a:pt x="2955" y="0"/>
                      </a:moveTo>
                      <a:lnTo>
                        <a:pt x="2955" y="0"/>
                      </a:lnTo>
                      <a:cubicBezTo>
                        <a:pt x="2955" y="0"/>
                        <a:pt x="2955" y="0"/>
                        <a:pt x="2955" y="0"/>
                      </a:cubicBezTo>
                      <a:cubicBezTo>
                        <a:pt x="-985" y="3940"/>
                        <a:pt x="-985" y="3940"/>
                        <a:pt x="2955" y="0"/>
                      </a:cubicBezTo>
                      <a:cubicBezTo>
                        <a:pt x="-985" y="3940"/>
                        <a:pt x="-985" y="0"/>
                        <a:pt x="2955" y="0"/>
                      </a:cubicBezTo>
                      <a:cubicBezTo>
                        <a:pt x="-985" y="0"/>
                        <a:pt x="-985" y="0"/>
                        <a:pt x="2955" y="0"/>
                      </a:cubicBezTo>
                      <a:cubicBezTo>
                        <a:pt x="2955" y="0"/>
                        <a:pt x="2955" y="0"/>
                        <a:pt x="2955" y="0"/>
                      </a:cubicBezTo>
                      <a:cubicBezTo>
                        <a:pt x="2955" y="0"/>
                        <a:pt x="2955" y="0"/>
                        <a:pt x="2955" y="0"/>
                      </a:cubicBezTo>
                      <a:lnTo>
                        <a:pt x="2955" y="0"/>
                      </a:lnTo>
                      <a:lnTo>
                        <a:pt x="2955" y="0"/>
                      </a:lnTo>
                      <a:cubicBezTo>
                        <a:pt x="2955" y="0"/>
                        <a:pt x="2955" y="0"/>
                        <a:pt x="2955" y="0"/>
                      </a:cubicBezTo>
                      <a:lnTo>
                        <a:pt x="2955" y="0"/>
                      </a:lnTo>
                      <a:lnTo>
                        <a:pt x="2955" y="0"/>
                      </a:lnTo>
                      <a:lnTo>
                        <a:pt x="2955" y="0"/>
                      </a:lnTo>
                      <a:lnTo>
                        <a:pt x="2955" y="0"/>
                      </a:lnTo>
                      <a:cubicBezTo>
                        <a:pt x="-985" y="0"/>
                        <a:pt x="-985" y="0"/>
                        <a:pt x="2955" y="0"/>
                      </a:cubicBezTo>
                      <a:cubicBezTo>
                        <a:pt x="2955" y="0"/>
                        <a:pt x="2955" y="0"/>
                        <a:pt x="2955" y="0"/>
                      </a:cubicBezTo>
                      <a:cubicBezTo>
                        <a:pt x="2955" y="0"/>
                        <a:pt x="2955" y="0"/>
                        <a:pt x="2955" y="0"/>
                      </a:cubicBezTo>
                      <a:lnTo>
                        <a:pt x="2955" y="0"/>
                      </a:lnTo>
                      <a:close/>
                    </a:path>
                  </a:pathLst>
                </a:custGeom>
                <a:solidFill>
                  <a:srgbClr val="E72D89"/>
                </a:solidFill>
                <a:ln w="39379" cap="flat">
                  <a:noFill/>
                  <a:prstDash val="solid"/>
                  <a:miter/>
                </a:ln>
              </p:spPr>
              <p:txBody>
                <a:bodyPr rtlCol="0" anchor="ctr"/>
                <a:lstStyle/>
                <a:p>
                  <a:endParaRPr lang="en-US"/>
                </a:p>
              </p:txBody>
            </p:sp>
            <p:sp>
              <p:nvSpPr>
                <p:cNvPr id="3934" name="Freeform: Shape 3933">
                  <a:extLst>
                    <a:ext uri="{FF2B5EF4-FFF2-40B4-BE49-F238E27FC236}">
                      <a16:creationId xmlns:a16="http://schemas.microsoft.com/office/drawing/2014/main" xmlns="" id="{B2B05675-8658-498B-8925-E7E5AE8BADFD}"/>
                    </a:ext>
                  </a:extLst>
                </p:cNvPr>
                <p:cNvSpPr/>
                <p:nvPr/>
              </p:nvSpPr>
              <p:spPr>
                <a:xfrm>
                  <a:off x="12766138" y="2430013"/>
                  <a:ext cx="39394" cy="3939"/>
                </a:xfrm>
                <a:custGeom>
                  <a:avLst/>
                  <a:gdLst>
                    <a:gd name="connsiteX0" fmla="*/ 0 w 39394"/>
                    <a:gd name="connsiteY0" fmla="*/ 0 h 3939"/>
                    <a:gd name="connsiteX1" fmla="*/ 0 w 39394"/>
                    <a:gd name="connsiteY1" fmla="*/ 0 h 3939"/>
                    <a:gd name="connsiteX2" fmla="*/ 0 w 39394"/>
                    <a:gd name="connsiteY2" fmla="*/ 0 h 3939"/>
                    <a:gd name="connsiteX3" fmla="*/ 0 w 39394"/>
                    <a:gd name="connsiteY3" fmla="*/ 3939 h 3939"/>
                    <a:gd name="connsiteX4" fmla="*/ 0 w 39394"/>
                    <a:gd name="connsiteY4" fmla="*/ 3939 h 3939"/>
                    <a:gd name="connsiteX5" fmla="*/ 0 w 39394"/>
                    <a:gd name="connsiteY5" fmla="*/ 3939 h 3939"/>
                    <a:gd name="connsiteX6" fmla="*/ 0 w 39394"/>
                    <a:gd name="connsiteY6" fmla="*/ 0 h 3939"/>
                    <a:gd name="connsiteX7" fmla="*/ 0 w 39394"/>
                    <a:gd name="connsiteY7" fmla="*/ 0 h 3939"/>
                    <a:gd name="connsiteX8" fmla="*/ 0 w 39394"/>
                    <a:gd name="connsiteY8" fmla="*/ 0 h 3939"/>
                    <a:gd name="connsiteX9" fmla="*/ 0 w 39394"/>
                    <a:gd name="connsiteY9" fmla="*/ 0 h 3939"/>
                    <a:gd name="connsiteX10" fmla="*/ 0 w 39394"/>
                    <a:gd name="connsiteY10" fmla="*/ 0 h 3939"/>
                    <a:gd name="connsiteX11" fmla="*/ 0 w 39394"/>
                    <a:gd name="connsiteY11" fmla="*/ 0 h 3939"/>
                    <a:gd name="connsiteX12" fmla="*/ 0 w 39394"/>
                    <a:gd name="connsiteY12" fmla="*/ 0 h 3939"/>
                    <a:gd name="connsiteX13" fmla="*/ 0 w 39394"/>
                    <a:gd name="connsiteY13" fmla="*/ 3939 h 3939"/>
                    <a:gd name="connsiteX14" fmla="*/ 0 w 39394"/>
                    <a:gd name="connsiteY14" fmla="*/ 3939 h 3939"/>
                    <a:gd name="connsiteX15" fmla="*/ 0 w 39394"/>
                    <a:gd name="connsiteY15" fmla="*/ 3939 h 3939"/>
                    <a:gd name="connsiteX16" fmla="*/ 0 w 39394"/>
                    <a:gd name="connsiteY16" fmla="*/ 0 h 3939"/>
                    <a:gd name="connsiteX17" fmla="*/ 0 w 39394"/>
                    <a:gd name="connsiteY17" fmla="*/ 0 h 3939"/>
                    <a:gd name="connsiteX18" fmla="*/ 0 w 39394"/>
                    <a:gd name="connsiteY18" fmla="*/ 0 h 3939"/>
                    <a:gd name="connsiteX19" fmla="*/ 0 w 39394"/>
                    <a:gd name="connsiteY19" fmla="*/ 0 h 3939"/>
                    <a:gd name="connsiteX20" fmla="*/ 0 w 39394"/>
                    <a:gd name="connsiteY20" fmla="*/ 0 h 3939"/>
                    <a:gd name="connsiteX21" fmla="*/ 0 w 39394"/>
                    <a:gd name="connsiteY21"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394" h="3939">
                      <a:moveTo>
                        <a:pt x="0" y="0"/>
                      </a:moveTo>
                      <a:lnTo>
                        <a:pt x="0" y="0"/>
                      </a:lnTo>
                      <a:cubicBezTo>
                        <a:pt x="0" y="0"/>
                        <a:pt x="0" y="0"/>
                        <a:pt x="0" y="0"/>
                      </a:cubicBezTo>
                      <a:lnTo>
                        <a:pt x="0" y="3939"/>
                      </a:lnTo>
                      <a:lnTo>
                        <a:pt x="0" y="3939"/>
                      </a:lnTo>
                      <a:lnTo>
                        <a:pt x="0" y="3939"/>
                      </a:lnTo>
                      <a:lnTo>
                        <a:pt x="0" y="0"/>
                      </a:lnTo>
                      <a:cubicBezTo>
                        <a:pt x="0" y="0"/>
                        <a:pt x="0" y="0"/>
                        <a:pt x="0" y="0"/>
                      </a:cubicBezTo>
                      <a:cubicBezTo>
                        <a:pt x="0" y="0"/>
                        <a:pt x="0" y="0"/>
                        <a:pt x="0" y="0"/>
                      </a:cubicBezTo>
                      <a:cubicBezTo>
                        <a:pt x="0" y="0"/>
                        <a:pt x="0" y="0"/>
                        <a:pt x="0" y="0"/>
                      </a:cubicBezTo>
                      <a:lnTo>
                        <a:pt x="0" y="0"/>
                      </a:lnTo>
                      <a:lnTo>
                        <a:pt x="0" y="0"/>
                      </a:lnTo>
                      <a:cubicBezTo>
                        <a:pt x="0" y="0"/>
                        <a:pt x="0" y="0"/>
                        <a:pt x="0" y="0"/>
                      </a:cubicBezTo>
                      <a:lnTo>
                        <a:pt x="0" y="3939"/>
                      </a:lnTo>
                      <a:lnTo>
                        <a:pt x="0" y="3939"/>
                      </a:lnTo>
                      <a:lnTo>
                        <a:pt x="0" y="3939"/>
                      </a:lnTo>
                      <a:lnTo>
                        <a:pt x="0" y="0"/>
                      </a:lnTo>
                      <a:cubicBezTo>
                        <a:pt x="0" y="0"/>
                        <a:pt x="0" y="0"/>
                        <a:pt x="0" y="0"/>
                      </a:cubicBezTo>
                      <a:cubicBezTo>
                        <a:pt x="0" y="0"/>
                        <a:pt x="0" y="0"/>
                        <a:pt x="0" y="0"/>
                      </a:cubicBezTo>
                      <a:cubicBezTo>
                        <a:pt x="0" y="0"/>
                        <a:pt x="0" y="0"/>
                        <a:pt x="0" y="0"/>
                      </a:cubicBezTo>
                      <a:lnTo>
                        <a:pt x="0" y="0"/>
                      </a:lnTo>
                      <a:lnTo>
                        <a:pt x="0" y="0"/>
                      </a:lnTo>
                      <a:close/>
                    </a:path>
                  </a:pathLst>
                </a:custGeom>
                <a:solidFill>
                  <a:srgbClr val="E72D89"/>
                </a:solidFill>
                <a:ln w="39379" cap="flat">
                  <a:noFill/>
                  <a:prstDash val="solid"/>
                  <a:miter/>
                </a:ln>
              </p:spPr>
              <p:txBody>
                <a:bodyPr rtlCol="0" anchor="ctr"/>
                <a:lstStyle/>
                <a:p>
                  <a:endParaRPr lang="en-US"/>
                </a:p>
              </p:txBody>
            </p:sp>
            <p:sp>
              <p:nvSpPr>
                <p:cNvPr id="3935" name="Freeform: Shape 3934">
                  <a:extLst>
                    <a:ext uri="{FF2B5EF4-FFF2-40B4-BE49-F238E27FC236}">
                      <a16:creationId xmlns:a16="http://schemas.microsoft.com/office/drawing/2014/main" xmlns="" id="{F93BDB31-66A5-4F9B-ADAD-4B0F91704892}"/>
                    </a:ext>
                  </a:extLst>
                </p:cNvPr>
                <p:cNvSpPr/>
                <p:nvPr/>
              </p:nvSpPr>
              <p:spPr>
                <a:xfrm>
                  <a:off x="12789775" y="2512742"/>
                  <a:ext cx="3939" cy="3939"/>
                </a:xfrm>
                <a:custGeom>
                  <a:avLst/>
                  <a:gdLst>
                    <a:gd name="connsiteX0" fmla="*/ 0 w 3939"/>
                    <a:gd name="connsiteY0" fmla="*/ 0 h 3939"/>
                    <a:gd name="connsiteX1" fmla="*/ 0 w 3939"/>
                    <a:gd name="connsiteY1" fmla="*/ 0 h 3939"/>
                    <a:gd name="connsiteX2" fmla="*/ 0 w 3939"/>
                    <a:gd name="connsiteY2" fmla="*/ 0 h 3939"/>
                    <a:gd name="connsiteX3" fmla="*/ 3939 w 3939"/>
                    <a:gd name="connsiteY3" fmla="*/ 3940 h 3939"/>
                    <a:gd name="connsiteX4" fmla="*/ 3939 w 3939"/>
                    <a:gd name="connsiteY4" fmla="*/ 3940 h 3939"/>
                    <a:gd name="connsiteX5" fmla="*/ 3939 w 3939"/>
                    <a:gd name="connsiteY5" fmla="*/ 3940 h 3939"/>
                    <a:gd name="connsiteX6" fmla="*/ 3939 w 3939"/>
                    <a:gd name="connsiteY6" fmla="*/ 3940 h 3939"/>
                    <a:gd name="connsiteX7" fmla="*/ 0 w 3939"/>
                    <a:gd name="connsiteY7" fmla="*/ 0 h 3939"/>
                    <a:gd name="connsiteX8" fmla="*/ 0 w 3939"/>
                    <a:gd name="connsiteY8" fmla="*/ 0 h 3939"/>
                    <a:gd name="connsiteX9" fmla="*/ 0 w 3939"/>
                    <a:gd name="connsiteY9" fmla="*/ 0 h 3939"/>
                    <a:gd name="connsiteX10" fmla="*/ 0 w 3939"/>
                    <a:gd name="connsiteY10" fmla="*/ 0 h 3939"/>
                    <a:gd name="connsiteX11" fmla="*/ 0 w 3939"/>
                    <a:gd name="connsiteY11" fmla="*/ 0 h 3939"/>
                    <a:gd name="connsiteX12" fmla="*/ 0 w 3939"/>
                    <a:gd name="connsiteY12" fmla="*/ 0 h 3939"/>
                    <a:gd name="connsiteX13" fmla="*/ 3939 w 3939"/>
                    <a:gd name="connsiteY13" fmla="*/ 3940 h 3939"/>
                    <a:gd name="connsiteX14" fmla="*/ 3939 w 3939"/>
                    <a:gd name="connsiteY14" fmla="*/ 3940 h 3939"/>
                    <a:gd name="connsiteX15" fmla="*/ 3939 w 3939"/>
                    <a:gd name="connsiteY15" fmla="*/ 3940 h 3939"/>
                    <a:gd name="connsiteX16" fmla="*/ 3939 w 3939"/>
                    <a:gd name="connsiteY16" fmla="*/ 3940 h 3939"/>
                    <a:gd name="connsiteX17" fmla="*/ 0 w 3939"/>
                    <a:gd name="connsiteY17" fmla="*/ 0 h 3939"/>
                    <a:gd name="connsiteX18" fmla="*/ 0 w 3939"/>
                    <a:gd name="connsiteY18" fmla="*/ 0 h 3939"/>
                    <a:gd name="connsiteX19" fmla="*/ 0 w 3939"/>
                    <a:gd name="connsiteY19" fmla="*/ 0 h 3939"/>
                    <a:gd name="connsiteX20" fmla="*/ 0 w 3939"/>
                    <a:gd name="connsiteY20"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 h="3939">
                      <a:moveTo>
                        <a:pt x="0" y="0"/>
                      </a:moveTo>
                      <a:lnTo>
                        <a:pt x="0" y="0"/>
                      </a:lnTo>
                      <a:cubicBezTo>
                        <a:pt x="3939" y="0"/>
                        <a:pt x="3939" y="3940"/>
                        <a:pt x="0" y="0"/>
                      </a:cubicBezTo>
                      <a:lnTo>
                        <a:pt x="3939" y="3940"/>
                      </a:lnTo>
                      <a:lnTo>
                        <a:pt x="3939" y="3940"/>
                      </a:lnTo>
                      <a:lnTo>
                        <a:pt x="3939" y="3940"/>
                      </a:lnTo>
                      <a:lnTo>
                        <a:pt x="3939" y="3940"/>
                      </a:lnTo>
                      <a:cubicBezTo>
                        <a:pt x="3939" y="3940"/>
                        <a:pt x="3939" y="0"/>
                        <a:pt x="0" y="0"/>
                      </a:cubicBezTo>
                      <a:cubicBezTo>
                        <a:pt x="0" y="0"/>
                        <a:pt x="0" y="0"/>
                        <a:pt x="0" y="0"/>
                      </a:cubicBezTo>
                      <a:cubicBezTo>
                        <a:pt x="0" y="0"/>
                        <a:pt x="3939" y="0"/>
                        <a:pt x="0" y="0"/>
                      </a:cubicBezTo>
                      <a:lnTo>
                        <a:pt x="0" y="0"/>
                      </a:lnTo>
                      <a:lnTo>
                        <a:pt x="0" y="0"/>
                      </a:lnTo>
                      <a:cubicBezTo>
                        <a:pt x="3939" y="0"/>
                        <a:pt x="3939" y="3940"/>
                        <a:pt x="0" y="0"/>
                      </a:cubicBezTo>
                      <a:lnTo>
                        <a:pt x="3939" y="3940"/>
                      </a:lnTo>
                      <a:lnTo>
                        <a:pt x="3939" y="3940"/>
                      </a:lnTo>
                      <a:lnTo>
                        <a:pt x="3939" y="3940"/>
                      </a:lnTo>
                      <a:lnTo>
                        <a:pt x="3939" y="3940"/>
                      </a:lnTo>
                      <a:cubicBezTo>
                        <a:pt x="3939" y="3940"/>
                        <a:pt x="3939" y="0"/>
                        <a:pt x="0" y="0"/>
                      </a:cubicBezTo>
                      <a:cubicBezTo>
                        <a:pt x="0" y="0"/>
                        <a:pt x="0" y="0"/>
                        <a:pt x="0" y="0"/>
                      </a:cubicBezTo>
                      <a:cubicBezTo>
                        <a:pt x="0" y="0"/>
                        <a:pt x="3939"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936" name="Freeform: Shape 3935">
                  <a:extLst>
                    <a:ext uri="{FF2B5EF4-FFF2-40B4-BE49-F238E27FC236}">
                      <a16:creationId xmlns:a16="http://schemas.microsoft.com/office/drawing/2014/main" xmlns="" id="{ED967EA8-64EC-4174-88E6-A638B46FA59D}"/>
                    </a:ext>
                  </a:extLst>
                </p:cNvPr>
                <p:cNvSpPr/>
                <p:nvPr/>
              </p:nvSpPr>
              <p:spPr>
                <a:xfrm>
                  <a:off x="12884322" y="2634866"/>
                  <a:ext cx="11818" cy="7878"/>
                </a:xfrm>
                <a:custGeom>
                  <a:avLst/>
                  <a:gdLst>
                    <a:gd name="connsiteX0" fmla="*/ 0 w 11818"/>
                    <a:gd name="connsiteY0" fmla="*/ 0 h 7878"/>
                    <a:gd name="connsiteX1" fmla="*/ 0 w 11818"/>
                    <a:gd name="connsiteY1" fmla="*/ 0 h 7878"/>
                    <a:gd name="connsiteX2" fmla="*/ 11818 w 11818"/>
                    <a:gd name="connsiteY2" fmla="*/ 7879 h 7878"/>
                    <a:gd name="connsiteX3" fmla="*/ 11818 w 11818"/>
                    <a:gd name="connsiteY3" fmla="*/ 7879 h 7878"/>
                    <a:gd name="connsiteX4" fmla="*/ 11818 w 11818"/>
                    <a:gd name="connsiteY4" fmla="*/ 7879 h 7878"/>
                    <a:gd name="connsiteX5" fmla="*/ 0 w 11818"/>
                    <a:gd name="connsiteY5" fmla="*/ 0 h 7878"/>
                    <a:gd name="connsiteX6" fmla="*/ 0 w 11818"/>
                    <a:gd name="connsiteY6" fmla="*/ 0 h 7878"/>
                    <a:gd name="connsiteX7" fmla="*/ 0 w 11818"/>
                    <a:gd name="connsiteY7" fmla="*/ 0 h 7878"/>
                    <a:gd name="connsiteX8" fmla="*/ 0 w 11818"/>
                    <a:gd name="connsiteY8" fmla="*/ 0 h 7878"/>
                    <a:gd name="connsiteX9" fmla="*/ 0 w 11818"/>
                    <a:gd name="connsiteY9" fmla="*/ 0 h 7878"/>
                    <a:gd name="connsiteX10" fmla="*/ 0 w 11818"/>
                    <a:gd name="connsiteY10" fmla="*/ 0 h 7878"/>
                    <a:gd name="connsiteX11" fmla="*/ 0 w 11818"/>
                    <a:gd name="connsiteY11" fmla="*/ 0 h 7878"/>
                    <a:gd name="connsiteX12" fmla="*/ 11818 w 11818"/>
                    <a:gd name="connsiteY12" fmla="*/ 7879 h 7878"/>
                    <a:gd name="connsiteX13" fmla="*/ 11818 w 11818"/>
                    <a:gd name="connsiteY13" fmla="*/ 7879 h 7878"/>
                    <a:gd name="connsiteX14" fmla="*/ 11818 w 11818"/>
                    <a:gd name="connsiteY14" fmla="*/ 7879 h 7878"/>
                    <a:gd name="connsiteX15" fmla="*/ 0 w 11818"/>
                    <a:gd name="connsiteY15" fmla="*/ 0 h 7878"/>
                    <a:gd name="connsiteX16" fmla="*/ 0 w 11818"/>
                    <a:gd name="connsiteY16" fmla="*/ 0 h 7878"/>
                    <a:gd name="connsiteX17" fmla="*/ 0 w 11818"/>
                    <a:gd name="connsiteY17" fmla="*/ 0 h 7878"/>
                    <a:gd name="connsiteX18" fmla="*/ 0 w 11818"/>
                    <a:gd name="connsiteY18" fmla="*/ 0 h 7878"/>
                    <a:gd name="connsiteX19" fmla="*/ 0 w 11818"/>
                    <a:gd name="connsiteY19" fmla="*/ 0 h 7878"/>
                    <a:gd name="connsiteX20" fmla="*/ 0 w 11818"/>
                    <a:gd name="connsiteY20" fmla="*/ 0 h 7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818" h="7878">
                      <a:moveTo>
                        <a:pt x="0" y="0"/>
                      </a:moveTo>
                      <a:lnTo>
                        <a:pt x="0" y="0"/>
                      </a:lnTo>
                      <a:cubicBezTo>
                        <a:pt x="3939" y="3939"/>
                        <a:pt x="7879" y="7879"/>
                        <a:pt x="11818" y="7879"/>
                      </a:cubicBezTo>
                      <a:cubicBezTo>
                        <a:pt x="11818" y="7879"/>
                        <a:pt x="11818" y="7879"/>
                        <a:pt x="11818" y="7879"/>
                      </a:cubicBezTo>
                      <a:cubicBezTo>
                        <a:pt x="11818" y="7879"/>
                        <a:pt x="11818" y="7879"/>
                        <a:pt x="11818" y="7879"/>
                      </a:cubicBezTo>
                      <a:cubicBezTo>
                        <a:pt x="7879" y="7879"/>
                        <a:pt x="3939" y="3939"/>
                        <a:pt x="0" y="0"/>
                      </a:cubicBezTo>
                      <a:lnTo>
                        <a:pt x="0" y="0"/>
                      </a:lnTo>
                      <a:lnTo>
                        <a:pt x="0" y="0"/>
                      </a:lnTo>
                      <a:lnTo>
                        <a:pt x="0" y="0"/>
                      </a:lnTo>
                      <a:lnTo>
                        <a:pt x="0" y="0"/>
                      </a:lnTo>
                      <a:lnTo>
                        <a:pt x="0" y="0"/>
                      </a:lnTo>
                      <a:lnTo>
                        <a:pt x="0" y="0"/>
                      </a:lnTo>
                      <a:cubicBezTo>
                        <a:pt x="3939" y="3939"/>
                        <a:pt x="7879" y="7879"/>
                        <a:pt x="11818" y="7879"/>
                      </a:cubicBezTo>
                      <a:cubicBezTo>
                        <a:pt x="11818" y="7879"/>
                        <a:pt x="11818" y="7879"/>
                        <a:pt x="11818" y="7879"/>
                      </a:cubicBezTo>
                      <a:cubicBezTo>
                        <a:pt x="11818" y="7879"/>
                        <a:pt x="11818" y="7879"/>
                        <a:pt x="11818" y="7879"/>
                      </a:cubicBezTo>
                      <a:cubicBezTo>
                        <a:pt x="7879" y="7879"/>
                        <a:pt x="3939" y="3939"/>
                        <a:pt x="0" y="0"/>
                      </a:cubicBezTo>
                      <a:lnTo>
                        <a:pt x="0" y="0"/>
                      </a:lnTo>
                      <a:lnTo>
                        <a:pt x="0" y="0"/>
                      </a:lnTo>
                      <a:lnTo>
                        <a:pt x="0" y="0"/>
                      </a:lnTo>
                      <a:lnTo>
                        <a:pt x="0" y="0"/>
                      </a:lnTo>
                      <a:lnTo>
                        <a:pt x="0" y="0"/>
                      </a:lnTo>
                      <a:close/>
                    </a:path>
                  </a:pathLst>
                </a:custGeom>
                <a:solidFill>
                  <a:srgbClr val="E72D89"/>
                </a:solidFill>
                <a:ln w="39379" cap="flat">
                  <a:noFill/>
                  <a:prstDash val="solid"/>
                  <a:miter/>
                </a:ln>
              </p:spPr>
              <p:txBody>
                <a:bodyPr rtlCol="0" anchor="ctr"/>
                <a:lstStyle/>
                <a:p>
                  <a:endParaRPr lang="en-US"/>
                </a:p>
              </p:txBody>
            </p:sp>
            <p:sp>
              <p:nvSpPr>
                <p:cNvPr id="3937" name="Freeform: Shape 3936">
                  <a:extLst>
                    <a:ext uri="{FF2B5EF4-FFF2-40B4-BE49-F238E27FC236}">
                      <a16:creationId xmlns:a16="http://schemas.microsoft.com/office/drawing/2014/main" xmlns="" id="{C785DE93-5D92-41ED-9F78-1E0022C634F8}"/>
                    </a:ext>
                  </a:extLst>
                </p:cNvPr>
                <p:cNvSpPr/>
                <p:nvPr/>
              </p:nvSpPr>
              <p:spPr>
                <a:xfrm>
                  <a:off x="12880383" y="2630926"/>
                  <a:ext cx="3939" cy="3939"/>
                </a:xfrm>
                <a:custGeom>
                  <a:avLst/>
                  <a:gdLst>
                    <a:gd name="connsiteX0" fmla="*/ 0 w 3939"/>
                    <a:gd name="connsiteY0" fmla="*/ 0 h 3939"/>
                    <a:gd name="connsiteX1" fmla="*/ 0 w 3939"/>
                    <a:gd name="connsiteY1" fmla="*/ 0 h 3939"/>
                    <a:gd name="connsiteX2" fmla="*/ 3939 w 3939"/>
                    <a:gd name="connsiteY2" fmla="*/ 3939 h 3939"/>
                    <a:gd name="connsiteX3" fmla="*/ 3939 w 3939"/>
                    <a:gd name="connsiteY3" fmla="*/ 3939 h 3939"/>
                    <a:gd name="connsiteX4" fmla="*/ 3939 w 3939"/>
                    <a:gd name="connsiteY4" fmla="*/ 3939 h 3939"/>
                    <a:gd name="connsiteX5" fmla="*/ 0 w 3939"/>
                    <a:gd name="connsiteY5" fmla="*/ 0 h 3939"/>
                    <a:gd name="connsiteX6" fmla="*/ 0 w 3939"/>
                    <a:gd name="connsiteY6" fmla="*/ 0 h 3939"/>
                    <a:gd name="connsiteX7" fmla="*/ 0 w 3939"/>
                    <a:gd name="connsiteY7" fmla="*/ 0 h 3939"/>
                    <a:gd name="connsiteX8" fmla="*/ 0 w 3939"/>
                    <a:gd name="connsiteY8" fmla="*/ 0 h 3939"/>
                    <a:gd name="connsiteX9" fmla="*/ 0 w 3939"/>
                    <a:gd name="connsiteY9" fmla="*/ 0 h 3939"/>
                    <a:gd name="connsiteX10" fmla="*/ 3939 w 3939"/>
                    <a:gd name="connsiteY10" fmla="*/ 3939 h 3939"/>
                    <a:gd name="connsiteX11" fmla="*/ 3939 w 3939"/>
                    <a:gd name="connsiteY11" fmla="*/ 3939 h 3939"/>
                    <a:gd name="connsiteX12" fmla="*/ 3939 w 3939"/>
                    <a:gd name="connsiteY12" fmla="*/ 3939 h 3939"/>
                    <a:gd name="connsiteX13" fmla="*/ 0 w 3939"/>
                    <a:gd name="connsiteY13" fmla="*/ 0 h 3939"/>
                    <a:gd name="connsiteX14" fmla="*/ 0 w 3939"/>
                    <a:gd name="connsiteY14" fmla="*/ 0 h 3939"/>
                    <a:gd name="connsiteX15" fmla="*/ 0 w 3939"/>
                    <a:gd name="connsiteY15" fmla="*/ 0 h 3939"/>
                    <a:gd name="connsiteX16" fmla="*/ 0 w 3939"/>
                    <a:gd name="connsiteY16"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39" h="3939">
                      <a:moveTo>
                        <a:pt x="0" y="0"/>
                      </a:moveTo>
                      <a:lnTo>
                        <a:pt x="0" y="0"/>
                      </a:lnTo>
                      <a:cubicBezTo>
                        <a:pt x="3939" y="0"/>
                        <a:pt x="3939" y="3939"/>
                        <a:pt x="3939" y="3939"/>
                      </a:cubicBezTo>
                      <a:cubicBezTo>
                        <a:pt x="3939" y="3939"/>
                        <a:pt x="3939" y="3939"/>
                        <a:pt x="3939" y="3939"/>
                      </a:cubicBezTo>
                      <a:cubicBezTo>
                        <a:pt x="3939" y="3939"/>
                        <a:pt x="3939" y="3939"/>
                        <a:pt x="3939" y="3939"/>
                      </a:cubicBezTo>
                      <a:cubicBezTo>
                        <a:pt x="3939" y="3939"/>
                        <a:pt x="0" y="0"/>
                        <a:pt x="0" y="0"/>
                      </a:cubicBezTo>
                      <a:cubicBezTo>
                        <a:pt x="0" y="0"/>
                        <a:pt x="0" y="0"/>
                        <a:pt x="0" y="0"/>
                      </a:cubicBezTo>
                      <a:cubicBezTo>
                        <a:pt x="0" y="0"/>
                        <a:pt x="0" y="0"/>
                        <a:pt x="0" y="0"/>
                      </a:cubicBezTo>
                      <a:lnTo>
                        <a:pt x="0" y="0"/>
                      </a:lnTo>
                      <a:lnTo>
                        <a:pt x="0" y="0"/>
                      </a:lnTo>
                      <a:cubicBezTo>
                        <a:pt x="3939" y="0"/>
                        <a:pt x="3939" y="3939"/>
                        <a:pt x="3939" y="3939"/>
                      </a:cubicBezTo>
                      <a:cubicBezTo>
                        <a:pt x="3939" y="3939"/>
                        <a:pt x="3939" y="3939"/>
                        <a:pt x="3939" y="3939"/>
                      </a:cubicBezTo>
                      <a:cubicBezTo>
                        <a:pt x="3939" y="3939"/>
                        <a:pt x="3939" y="3939"/>
                        <a:pt x="3939" y="3939"/>
                      </a:cubicBezTo>
                      <a:cubicBezTo>
                        <a:pt x="3939" y="3939"/>
                        <a:pt x="0" y="0"/>
                        <a:pt x="0" y="0"/>
                      </a:cubicBez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938" name="Freeform: Shape 3937">
                  <a:extLst>
                    <a:ext uri="{FF2B5EF4-FFF2-40B4-BE49-F238E27FC236}">
                      <a16:creationId xmlns:a16="http://schemas.microsoft.com/office/drawing/2014/main" xmlns="" id="{30AADBEF-BA96-4644-B662-435397A74C60}"/>
                    </a:ext>
                  </a:extLst>
                </p:cNvPr>
                <p:cNvSpPr/>
                <p:nvPr/>
              </p:nvSpPr>
              <p:spPr>
                <a:xfrm>
                  <a:off x="12900080" y="2650624"/>
                  <a:ext cx="3939" cy="3939"/>
                </a:xfrm>
                <a:custGeom>
                  <a:avLst/>
                  <a:gdLst>
                    <a:gd name="connsiteX0" fmla="*/ 0 w 3939"/>
                    <a:gd name="connsiteY0" fmla="*/ 0 h 3939"/>
                    <a:gd name="connsiteX1" fmla="*/ 0 w 3939"/>
                    <a:gd name="connsiteY1" fmla="*/ 0 h 3939"/>
                    <a:gd name="connsiteX2" fmla="*/ 3939 w 3939"/>
                    <a:gd name="connsiteY2" fmla="*/ 3939 h 3939"/>
                    <a:gd name="connsiteX3" fmla="*/ 3939 w 3939"/>
                    <a:gd name="connsiteY3" fmla="*/ 3939 h 3939"/>
                    <a:gd name="connsiteX4" fmla="*/ 3939 w 3939"/>
                    <a:gd name="connsiteY4" fmla="*/ 3939 h 3939"/>
                    <a:gd name="connsiteX5" fmla="*/ 0 w 3939"/>
                    <a:gd name="connsiteY5" fmla="*/ 0 h 3939"/>
                    <a:gd name="connsiteX6" fmla="*/ 0 w 3939"/>
                    <a:gd name="connsiteY6" fmla="*/ 0 h 3939"/>
                    <a:gd name="connsiteX7" fmla="*/ 0 w 3939"/>
                    <a:gd name="connsiteY7" fmla="*/ 0 h 3939"/>
                    <a:gd name="connsiteX8" fmla="*/ 0 w 3939"/>
                    <a:gd name="connsiteY8" fmla="*/ 0 h 3939"/>
                    <a:gd name="connsiteX9" fmla="*/ 0 w 3939"/>
                    <a:gd name="connsiteY9" fmla="*/ 0 h 3939"/>
                    <a:gd name="connsiteX10" fmla="*/ 0 w 3939"/>
                    <a:gd name="connsiteY10" fmla="*/ 0 h 3939"/>
                    <a:gd name="connsiteX11" fmla="*/ 0 w 3939"/>
                    <a:gd name="connsiteY11" fmla="*/ 0 h 3939"/>
                    <a:gd name="connsiteX12" fmla="*/ 3939 w 3939"/>
                    <a:gd name="connsiteY12" fmla="*/ 3939 h 3939"/>
                    <a:gd name="connsiteX13" fmla="*/ 3939 w 3939"/>
                    <a:gd name="connsiteY13" fmla="*/ 3939 h 3939"/>
                    <a:gd name="connsiteX14" fmla="*/ 3939 w 3939"/>
                    <a:gd name="connsiteY14" fmla="*/ 3939 h 3939"/>
                    <a:gd name="connsiteX15" fmla="*/ 0 w 3939"/>
                    <a:gd name="connsiteY15" fmla="*/ 0 h 3939"/>
                    <a:gd name="connsiteX16" fmla="*/ 0 w 3939"/>
                    <a:gd name="connsiteY16" fmla="*/ 0 h 3939"/>
                    <a:gd name="connsiteX17" fmla="*/ 0 w 3939"/>
                    <a:gd name="connsiteY17" fmla="*/ 0 h 3939"/>
                    <a:gd name="connsiteX18" fmla="*/ 0 w 3939"/>
                    <a:gd name="connsiteY18" fmla="*/ 0 h 3939"/>
                    <a:gd name="connsiteX19" fmla="*/ 0 w 3939"/>
                    <a:gd name="connsiteY19" fmla="*/ 0 h 3939"/>
                    <a:gd name="connsiteX20" fmla="*/ 0 w 3939"/>
                    <a:gd name="connsiteY20"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 h="3939">
                      <a:moveTo>
                        <a:pt x="0" y="0"/>
                      </a:moveTo>
                      <a:lnTo>
                        <a:pt x="0" y="0"/>
                      </a:lnTo>
                      <a:cubicBezTo>
                        <a:pt x="3939" y="0"/>
                        <a:pt x="3939" y="3939"/>
                        <a:pt x="3939" y="3939"/>
                      </a:cubicBezTo>
                      <a:cubicBezTo>
                        <a:pt x="3939" y="3939"/>
                        <a:pt x="3939" y="3939"/>
                        <a:pt x="3939" y="3939"/>
                      </a:cubicBezTo>
                      <a:cubicBezTo>
                        <a:pt x="3939" y="3939"/>
                        <a:pt x="3939" y="3939"/>
                        <a:pt x="3939" y="3939"/>
                      </a:cubicBezTo>
                      <a:cubicBezTo>
                        <a:pt x="3939" y="3939"/>
                        <a:pt x="3939" y="0"/>
                        <a:pt x="0" y="0"/>
                      </a:cubicBezTo>
                      <a:lnTo>
                        <a:pt x="0" y="0"/>
                      </a:lnTo>
                      <a:lnTo>
                        <a:pt x="0" y="0"/>
                      </a:lnTo>
                      <a:lnTo>
                        <a:pt x="0" y="0"/>
                      </a:lnTo>
                      <a:lnTo>
                        <a:pt x="0" y="0"/>
                      </a:lnTo>
                      <a:lnTo>
                        <a:pt x="0" y="0"/>
                      </a:lnTo>
                      <a:lnTo>
                        <a:pt x="0" y="0"/>
                      </a:lnTo>
                      <a:cubicBezTo>
                        <a:pt x="3939" y="0"/>
                        <a:pt x="3939" y="3939"/>
                        <a:pt x="3939" y="3939"/>
                      </a:cubicBezTo>
                      <a:cubicBezTo>
                        <a:pt x="3939" y="3939"/>
                        <a:pt x="3939" y="3939"/>
                        <a:pt x="3939" y="3939"/>
                      </a:cubicBezTo>
                      <a:cubicBezTo>
                        <a:pt x="3939" y="3939"/>
                        <a:pt x="3939" y="3939"/>
                        <a:pt x="3939" y="3939"/>
                      </a:cubicBezTo>
                      <a:cubicBezTo>
                        <a:pt x="3939" y="3939"/>
                        <a:pt x="3939" y="0"/>
                        <a:pt x="0" y="0"/>
                      </a:cubicBezTo>
                      <a:lnTo>
                        <a:pt x="0" y="0"/>
                      </a:lnTo>
                      <a:lnTo>
                        <a:pt x="0" y="0"/>
                      </a:lnTo>
                      <a:lnTo>
                        <a:pt x="0" y="0"/>
                      </a:lnTo>
                      <a:lnTo>
                        <a:pt x="0" y="0"/>
                      </a:lnTo>
                      <a:lnTo>
                        <a:pt x="0" y="0"/>
                      </a:lnTo>
                      <a:close/>
                    </a:path>
                  </a:pathLst>
                </a:custGeom>
                <a:solidFill>
                  <a:srgbClr val="E72D89"/>
                </a:solidFill>
                <a:ln w="39379" cap="flat">
                  <a:noFill/>
                  <a:prstDash val="solid"/>
                  <a:miter/>
                </a:ln>
              </p:spPr>
              <p:txBody>
                <a:bodyPr rtlCol="0" anchor="ctr"/>
                <a:lstStyle/>
                <a:p>
                  <a:endParaRPr lang="en-US"/>
                </a:p>
              </p:txBody>
            </p:sp>
            <p:sp>
              <p:nvSpPr>
                <p:cNvPr id="3939" name="Freeform: Shape 3938">
                  <a:extLst>
                    <a:ext uri="{FF2B5EF4-FFF2-40B4-BE49-F238E27FC236}">
                      <a16:creationId xmlns:a16="http://schemas.microsoft.com/office/drawing/2014/main" xmlns="" id="{C0B30531-DF7E-480E-8252-98A13796D0A5}"/>
                    </a:ext>
                  </a:extLst>
                </p:cNvPr>
                <p:cNvSpPr/>
                <p:nvPr/>
              </p:nvSpPr>
              <p:spPr>
                <a:xfrm>
                  <a:off x="12868564" y="2619108"/>
                  <a:ext cx="3939" cy="3939"/>
                </a:xfrm>
                <a:custGeom>
                  <a:avLst/>
                  <a:gdLst>
                    <a:gd name="connsiteX0" fmla="*/ 0 w 3939"/>
                    <a:gd name="connsiteY0" fmla="*/ 0 h 3939"/>
                    <a:gd name="connsiteX1" fmla="*/ 0 w 3939"/>
                    <a:gd name="connsiteY1" fmla="*/ 0 h 3939"/>
                    <a:gd name="connsiteX2" fmla="*/ 3939 w 3939"/>
                    <a:gd name="connsiteY2" fmla="*/ 3939 h 3939"/>
                    <a:gd name="connsiteX3" fmla="*/ 3939 w 3939"/>
                    <a:gd name="connsiteY3" fmla="*/ 3939 h 3939"/>
                    <a:gd name="connsiteX4" fmla="*/ 3939 w 3939"/>
                    <a:gd name="connsiteY4" fmla="*/ 3939 h 3939"/>
                    <a:gd name="connsiteX5" fmla="*/ 3939 w 3939"/>
                    <a:gd name="connsiteY5" fmla="*/ 3939 h 3939"/>
                    <a:gd name="connsiteX6" fmla="*/ 3939 w 3939"/>
                    <a:gd name="connsiteY6" fmla="*/ 3939 h 3939"/>
                    <a:gd name="connsiteX7" fmla="*/ 0 w 3939"/>
                    <a:gd name="connsiteY7" fmla="*/ 0 h 3939"/>
                    <a:gd name="connsiteX8" fmla="*/ 0 w 3939"/>
                    <a:gd name="connsiteY8" fmla="*/ 0 h 3939"/>
                    <a:gd name="connsiteX9" fmla="*/ 0 w 3939"/>
                    <a:gd name="connsiteY9" fmla="*/ 0 h 3939"/>
                    <a:gd name="connsiteX10" fmla="*/ 0 w 3939"/>
                    <a:gd name="connsiteY10" fmla="*/ 0 h 3939"/>
                    <a:gd name="connsiteX11" fmla="*/ 0 w 3939"/>
                    <a:gd name="connsiteY11" fmla="*/ 0 h 3939"/>
                    <a:gd name="connsiteX12" fmla="*/ 3939 w 3939"/>
                    <a:gd name="connsiteY12" fmla="*/ 3939 h 3939"/>
                    <a:gd name="connsiteX13" fmla="*/ 3939 w 3939"/>
                    <a:gd name="connsiteY13" fmla="*/ 3939 h 3939"/>
                    <a:gd name="connsiteX14" fmla="*/ 3939 w 3939"/>
                    <a:gd name="connsiteY14" fmla="*/ 3939 h 3939"/>
                    <a:gd name="connsiteX15" fmla="*/ 3939 w 3939"/>
                    <a:gd name="connsiteY15" fmla="*/ 3939 h 3939"/>
                    <a:gd name="connsiteX16" fmla="*/ 3939 w 3939"/>
                    <a:gd name="connsiteY16" fmla="*/ 3939 h 3939"/>
                    <a:gd name="connsiteX17" fmla="*/ 0 w 3939"/>
                    <a:gd name="connsiteY17" fmla="*/ 0 h 3939"/>
                    <a:gd name="connsiteX18" fmla="*/ 0 w 3939"/>
                    <a:gd name="connsiteY18" fmla="*/ 0 h 3939"/>
                    <a:gd name="connsiteX19" fmla="*/ 0 w 3939"/>
                    <a:gd name="connsiteY19" fmla="*/ 0 h 3939"/>
                    <a:gd name="connsiteX20" fmla="*/ 0 w 3939"/>
                    <a:gd name="connsiteY20"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 h="3939">
                      <a:moveTo>
                        <a:pt x="0" y="0"/>
                      </a:moveTo>
                      <a:lnTo>
                        <a:pt x="0" y="0"/>
                      </a:lnTo>
                      <a:cubicBezTo>
                        <a:pt x="3939" y="0"/>
                        <a:pt x="3939" y="3939"/>
                        <a:pt x="3939" y="3939"/>
                      </a:cubicBezTo>
                      <a:lnTo>
                        <a:pt x="3939" y="3939"/>
                      </a:lnTo>
                      <a:lnTo>
                        <a:pt x="3939" y="3939"/>
                      </a:lnTo>
                      <a:lnTo>
                        <a:pt x="3939" y="3939"/>
                      </a:lnTo>
                      <a:lnTo>
                        <a:pt x="3939" y="3939"/>
                      </a:lnTo>
                      <a:cubicBezTo>
                        <a:pt x="3939" y="3939"/>
                        <a:pt x="0" y="0"/>
                        <a:pt x="0" y="0"/>
                      </a:cubicBezTo>
                      <a:cubicBezTo>
                        <a:pt x="0" y="0"/>
                        <a:pt x="0" y="0"/>
                        <a:pt x="0" y="0"/>
                      </a:cubicBezTo>
                      <a:cubicBezTo>
                        <a:pt x="0" y="0"/>
                        <a:pt x="0" y="0"/>
                        <a:pt x="0" y="0"/>
                      </a:cubicBezTo>
                      <a:lnTo>
                        <a:pt x="0" y="0"/>
                      </a:lnTo>
                      <a:lnTo>
                        <a:pt x="0" y="0"/>
                      </a:lnTo>
                      <a:cubicBezTo>
                        <a:pt x="3939" y="0"/>
                        <a:pt x="3939" y="3939"/>
                        <a:pt x="3939" y="3939"/>
                      </a:cubicBezTo>
                      <a:lnTo>
                        <a:pt x="3939" y="3939"/>
                      </a:lnTo>
                      <a:lnTo>
                        <a:pt x="3939" y="3939"/>
                      </a:lnTo>
                      <a:lnTo>
                        <a:pt x="3939" y="3939"/>
                      </a:lnTo>
                      <a:lnTo>
                        <a:pt x="3939" y="3939"/>
                      </a:lnTo>
                      <a:cubicBezTo>
                        <a:pt x="3939" y="3939"/>
                        <a:pt x="0" y="0"/>
                        <a:pt x="0" y="0"/>
                      </a:cubicBez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940" name="Freeform: Shape 3939">
                  <a:extLst>
                    <a:ext uri="{FF2B5EF4-FFF2-40B4-BE49-F238E27FC236}">
                      <a16:creationId xmlns:a16="http://schemas.microsoft.com/office/drawing/2014/main" xmlns="" id="{D8143DCA-73EC-452E-9D48-E6759FA9E672}"/>
                    </a:ext>
                  </a:extLst>
                </p:cNvPr>
                <p:cNvSpPr/>
                <p:nvPr/>
              </p:nvSpPr>
              <p:spPr>
                <a:xfrm>
                  <a:off x="12861670" y="2611229"/>
                  <a:ext cx="6894" cy="3939"/>
                </a:xfrm>
                <a:custGeom>
                  <a:avLst/>
                  <a:gdLst>
                    <a:gd name="connsiteX0" fmla="*/ 2955 w 6894"/>
                    <a:gd name="connsiteY0" fmla="*/ 0 h 3939"/>
                    <a:gd name="connsiteX1" fmla="*/ 2955 w 6894"/>
                    <a:gd name="connsiteY1" fmla="*/ 0 h 3939"/>
                    <a:gd name="connsiteX2" fmla="*/ 6894 w 6894"/>
                    <a:gd name="connsiteY2" fmla="*/ 3939 h 3939"/>
                    <a:gd name="connsiteX3" fmla="*/ 6894 w 6894"/>
                    <a:gd name="connsiteY3" fmla="*/ 3939 h 3939"/>
                    <a:gd name="connsiteX4" fmla="*/ 6894 w 6894"/>
                    <a:gd name="connsiteY4" fmla="*/ 3939 h 3939"/>
                    <a:gd name="connsiteX5" fmla="*/ 6894 w 6894"/>
                    <a:gd name="connsiteY5" fmla="*/ 3939 h 3939"/>
                    <a:gd name="connsiteX6" fmla="*/ 6894 w 6894"/>
                    <a:gd name="connsiteY6" fmla="*/ 3939 h 3939"/>
                    <a:gd name="connsiteX7" fmla="*/ 2955 w 6894"/>
                    <a:gd name="connsiteY7" fmla="*/ 0 h 3939"/>
                    <a:gd name="connsiteX8" fmla="*/ 2955 w 6894"/>
                    <a:gd name="connsiteY8" fmla="*/ 0 h 3939"/>
                    <a:gd name="connsiteX9" fmla="*/ 2955 w 6894"/>
                    <a:gd name="connsiteY9" fmla="*/ 0 h 3939"/>
                    <a:gd name="connsiteX10" fmla="*/ 2955 w 6894"/>
                    <a:gd name="connsiteY10" fmla="*/ 0 h 3939"/>
                    <a:gd name="connsiteX11" fmla="*/ 2955 w 6894"/>
                    <a:gd name="connsiteY11" fmla="*/ 0 h 3939"/>
                    <a:gd name="connsiteX12" fmla="*/ 6894 w 6894"/>
                    <a:gd name="connsiteY12" fmla="*/ 3939 h 3939"/>
                    <a:gd name="connsiteX13" fmla="*/ 6894 w 6894"/>
                    <a:gd name="connsiteY13" fmla="*/ 3939 h 3939"/>
                    <a:gd name="connsiteX14" fmla="*/ 6894 w 6894"/>
                    <a:gd name="connsiteY14" fmla="*/ 3939 h 3939"/>
                    <a:gd name="connsiteX15" fmla="*/ 6894 w 6894"/>
                    <a:gd name="connsiteY15" fmla="*/ 3939 h 3939"/>
                    <a:gd name="connsiteX16" fmla="*/ 6894 w 6894"/>
                    <a:gd name="connsiteY16" fmla="*/ 3939 h 3939"/>
                    <a:gd name="connsiteX17" fmla="*/ 2955 w 6894"/>
                    <a:gd name="connsiteY17" fmla="*/ 0 h 3939"/>
                    <a:gd name="connsiteX18" fmla="*/ 2955 w 6894"/>
                    <a:gd name="connsiteY18" fmla="*/ 0 h 3939"/>
                    <a:gd name="connsiteX19" fmla="*/ 2955 w 6894"/>
                    <a:gd name="connsiteY19" fmla="*/ 0 h 3939"/>
                    <a:gd name="connsiteX20" fmla="*/ 2955 w 6894"/>
                    <a:gd name="connsiteY20"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894" h="3939">
                      <a:moveTo>
                        <a:pt x="2955" y="0"/>
                      </a:moveTo>
                      <a:lnTo>
                        <a:pt x="2955" y="0"/>
                      </a:lnTo>
                      <a:cubicBezTo>
                        <a:pt x="2955" y="0"/>
                        <a:pt x="6894" y="3939"/>
                        <a:pt x="6894" y="3939"/>
                      </a:cubicBezTo>
                      <a:lnTo>
                        <a:pt x="6894" y="3939"/>
                      </a:lnTo>
                      <a:lnTo>
                        <a:pt x="6894" y="3939"/>
                      </a:lnTo>
                      <a:lnTo>
                        <a:pt x="6894" y="3939"/>
                      </a:lnTo>
                      <a:lnTo>
                        <a:pt x="6894" y="3939"/>
                      </a:lnTo>
                      <a:cubicBezTo>
                        <a:pt x="2955" y="3939"/>
                        <a:pt x="2955" y="3939"/>
                        <a:pt x="2955" y="0"/>
                      </a:cubicBezTo>
                      <a:cubicBezTo>
                        <a:pt x="-985" y="0"/>
                        <a:pt x="-985" y="0"/>
                        <a:pt x="2955" y="0"/>
                      </a:cubicBezTo>
                      <a:cubicBezTo>
                        <a:pt x="2955" y="0"/>
                        <a:pt x="2955" y="0"/>
                        <a:pt x="2955" y="0"/>
                      </a:cubicBezTo>
                      <a:lnTo>
                        <a:pt x="2955" y="0"/>
                      </a:lnTo>
                      <a:lnTo>
                        <a:pt x="2955" y="0"/>
                      </a:lnTo>
                      <a:cubicBezTo>
                        <a:pt x="2955" y="0"/>
                        <a:pt x="6894" y="3939"/>
                        <a:pt x="6894" y="3939"/>
                      </a:cubicBezTo>
                      <a:lnTo>
                        <a:pt x="6894" y="3939"/>
                      </a:lnTo>
                      <a:lnTo>
                        <a:pt x="6894" y="3939"/>
                      </a:lnTo>
                      <a:lnTo>
                        <a:pt x="6894" y="3939"/>
                      </a:lnTo>
                      <a:lnTo>
                        <a:pt x="6894" y="3939"/>
                      </a:lnTo>
                      <a:cubicBezTo>
                        <a:pt x="2955" y="3939"/>
                        <a:pt x="2955" y="3939"/>
                        <a:pt x="2955" y="0"/>
                      </a:cubicBezTo>
                      <a:cubicBezTo>
                        <a:pt x="-985" y="0"/>
                        <a:pt x="-985" y="0"/>
                        <a:pt x="2955" y="0"/>
                      </a:cubicBezTo>
                      <a:cubicBezTo>
                        <a:pt x="2955" y="0"/>
                        <a:pt x="2955" y="0"/>
                        <a:pt x="2955" y="0"/>
                      </a:cubicBezTo>
                      <a:lnTo>
                        <a:pt x="2955" y="0"/>
                      </a:lnTo>
                      <a:close/>
                    </a:path>
                  </a:pathLst>
                </a:custGeom>
                <a:solidFill>
                  <a:srgbClr val="E72D89"/>
                </a:solidFill>
                <a:ln w="39379" cap="flat">
                  <a:noFill/>
                  <a:prstDash val="solid"/>
                  <a:miter/>
                </a:ln>
              </p:spPr>
              <p:txBody>
                <a:bodyPr rtlCol="0" anchor="ctr"/>
                <a:lstStyle/>
                <a:p>
                  <a:endParaRPr lang="en-US"/>
                </a:p>
              </p:txBody>
            </p:sp>
            <p:sp>
              <p:nvSpPr>
                <p:cNvPr id="3941" name="Freeform: Shape 3940">
                  <a:extLst>
                    <a:ext uri="{FF2B5EF4-FFF2-40B4-BE49-F238E27FC236}">
                      <a16:creationId xmlns:a16="http://schemas.microsoft.com/office/drawing/2014/main" xmlns="" id="{3830C8D5-8614-4072-AC3C-37EC6BF3C96D}"/>
                    </a:ext>
                  </a:extLst>
                </p:cNvPr>
                <p:cNvSpPr/>
                <p:nvPr/>
              </p:nvSpPr>
              <p:spPr>
                <a:xfrm>
                  <a:off x="12872504" y="2623047"/>
                  <a:ext cx="3939" cy="3939"/>
                </a:xfrm>
                <a:custGeom>
                  <a:avLst/>
                  <a:gdLst>
                    <a:gd name="connsiteX0" fmla="*/ 0 w 3939"/>
                    <a:gd name="connsiteY0" fmla="*/ 0 h 3939"/>
                    <a:gd name="connsiteX1" fmla="*/ 0 w 3939"/>
                    <a:gd name="connsiteY1" fmla="*/ 0 h 3939"/>
                    <a:gd name="connsiteX2" fmla="*/ 3939 w 3939"/>
                    <a:gd name="connsiteY2" fmla="*/ 3939 h 3939"/>
                    <a:gd name="connsiteX3" fmla="*/ 3939 w 3939"/>
                    <a:gd name="connsiteY3" fmla="*/ 3939 h 3939"/>
                    <a:gd name="connsiteX4" fmla="*/ 3939 w 3939"/>
                    <a:gd name="connsiteY4" fmla="*/ 3939 h 3939"/>
                    <a:gd name="connsiteX5" fmla="*/ 3939 w 3939"/>
                    <a:gd name="connsiteY5" fmla="*/ 3939 h 3939"/>
                    <a:gd name="connsiteX6" fmla="*/ 3939 w 3939"/>
                    <a:gd name="connsiteY6" fmla="*/ 3939 h 3939"/>
                    <a:gd name="connsiteX7" fmla="*/ 0 w 3939"/>
                    <a:gd name="connsiteY7" fmla="*/ 0 h 3939"/>
                    <a:gd name="connsiteX8" fmla="*/ 0 w 3939"/>
                    <a:gd name="connsiteY8" fmla="*/ 0 h 3939"/>
                    <a:gd name="connsiteX9" fmla="*/ 0 w 3939"/>
                    <a:gd name="connsiteY9" fmla="*/ 0 h 3939"/>
                    <a:gd name="connsiteX10" fmla="*/ 0 w 3939"/>
                    <a:gd name="connsiteY10" fmla="*/ 0 h 3939"/>
                    <a:gd name="connsiteX11" fmla="*/ 0 w 3939"/>
                    <a:gd name="connsiteY11" fmla="*/ 0 h 3939"/>
                    <a:gd name="connsiteX12" fmla="*/ 3939 w 3939"/>
                    <a:gd name="connsiteY12" fmla="*/ 3939 h 3939"/>
                    <a:gd name="connsiteX13" fmla="*/ 3939 w 3939"/>
                    <a:gd name="connsiteY13" fmla="*/ 3939 h 3939"/>
                    <a:gd name="connsiteX14" fmla="*/ 3939 w 3939"/>
                    <a:gd name="connsiteY14" fmla="*/ 3939 h 3939"/>
                    <a:gd name="connsiteX15" fmla="*/ 3939 w 3939"/>
                    <a:gd name="connsiteY15" fmla="*/ 3939 h 3939"/>
                    <a:gd name="connsiteX16" fmla="*/ 3939 w 3939"/>
                    <a:gd name="connsiteY16" fmla="*/ 3939 h 3939"/>
                    <a:gd name="connsiteX17" fmla="*/ 0 w 3939"/>
                    <a:gd name="connsiteY17" fmla="*/ 0 h 3939"/>
                    <a:gd name="connsiteX18" fmla="*/ 0 w 3939"/>
                    <a:gd name="connsiteY18" fmla="*/ 0 h 3939"/>
                    <a:gd name="connsiteX19" fmla="*/ 0 w 3939"/>
                    <a:gd name="connsiteY19" fmla="*/ 0 h 3939"/>
                    <a:gd name="connsiteX20" fmla="*/ 0 w 3939"/>
                    <a:gd name="connsiteY20"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 h="3939">
                      <a:moveTo>
                        <a:pt x="0" y="0"/>
                      </a:moveTo>
                      <a:lnTo>
                        <a:pt x="0" y="0"/>
                      </a:lnTo>
                      <a:cubicBezTo>
                        <a:pt x="0" y="0"/>
                        <a:pt x="3939" y="3939"/>
                        <a:pt x="3939" y="3939"/>
                      </a:cubicBezTo>
                      <a:lnTo>
                        <a:pt x="3939" y="3939"/>
                      </a:lnTo>
                      <a:lnTo>
                        <a:pt x="3939" y="3939"/>
                      </a:lnTo>
                      <a:lnTo>
                        <a:pt x="3939" y="3939"/>
                      </a:lnTo>
                      <a:lnTo>
                        <a:pt x="3939" y="3939"/>
                      </a:lnTo>
                      <a:cubicBezTo>
                        <a:pt x="3939" y="3939"/>
                        <a:pt x="3939" y="3939"/>
                        <a:pt x="0" y="0"/>
                      </a:cubicBezTo>
                      <a:cubicBezTo>
                        <a:pt x="0" y="0"/>
                        <a:pt x="0" y="0"/>
                        <a:pt x="0" y="0"/>
                      </a:cubicBezTo>
                      <a:cubicBezTo>
                        <a:pt x="0" y="0"/>
                        <a:pt x="0" y="0"/>
                        <a:pt x="0" y="0"/>
                      </a:cubicBezTo>
                      <a:lnTo>
                        <a:pt x="0" y="0"/>
                      </a:lnTo>
                      <a:lnTo>
                        <a:pt x="0" y="0"/>
                      </a:lnTo>
                      <a:cubicBezTo>
                        <a:pt x="0" y="0"/>
                        <a:pt x="3939" y="3939"/>
                        <a:pt x="3939" y="3939"/>
                      </a:cubicBezTo>
                      <a:lnTo>
                        <a:pt x="3939" y="3939"/>
                      </a:lnTo>
                      <a:lnTo>
                        <a:pt x="3939" y="3939"/>
                      </a:lnTo>
                      <a:lnTo>
                        <a:pt x="3939" y="3939"/>
                      </a:lnTo>
                      <a:lnTo>
                        <a:pt x="3939" y="3939"/>
                      </a:lnTo>
                      <a:cubicBezTo>
                        <a:pt x="3939" y="3939"/>
                        <a:pt x="3939" y="3939"/>
                        <a:pt x="0" y="0"/>
                      </a:cubicBez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942" name="Freeform: Shape 3941">
                  <a:extLst>
                    <a:ext uri="{FF2B5EF4-FFF2-40B4-BE49-F238E27FC236}">
                      <a16:creationId xmlns:a16="http://schemas.microsoft.com/office/drawing/2014/main" xmlns="" id="{F1F6A44C-C6D7-480D-A4D6-98C1601A6D8C}"/>
                    </a:ext>
                  </a:extLst>
                </p:cNvPr>
                <p:cNvSpPr/>
                <p:nvPr/>
              </p:nvSpPr>
              <p:spPr>
                <a:xfrm>
                  <a:off x="12907959" y="2654563"/>
                  <a:ext cx="3939" cy="3939"/>
                </a:xfrm>
                <a:custGeom>
                  <a:avLst/>
                  <a:gdLst>
                    <a:gd name="connsiteX0" fmla="*/ 0 w 3939"/>
                    <a:gd name="connsiteY0" fmla="*/ 0 h 3939"/>
                    <a:gd name="connsiteX1" fmla="*/ 0 w 3939"/>
                    <a:gd name="connsiteY1" fmla="*/ 0 h 3939"/>
                    <a:gd name="connsiteX2" fmla="*/ 3939 w 3939"/>
                    <a:gd name="connsiteY2" fmla="*/ 3939 h 3939"/>
                    <a:gd name="connsiteX3" fmla="*/ 3939 w 3939"/>
                    <a:gd name="connsiteY3" fmla="*/ 3939 h 3939"/>
                    <a:gd name="connsiteX4" fmla="*/ 3939 w 3939"/>
                    <a:gd name="connsiteY4" fmla="*/ 3939 h 3939"/>
                    <a:gd name="connsiteX5" fmla="*/ 0 w 3939"/>
                    <a:gd name="connsiteY5" fmla="*/ 0 h 3939"/>
                    <a:gd name="connsiteX6" fmla="*/ 0 w 3939"/>
                    <a:gd name="connsiteY6" fmla="*/ 0 h 3939"/>
                    <a:gd name="connsiteX7" fmla="*/ 0 w 3939"/>
                    <a:gd name="connsiteY7" fmla="*/ 0 h 3939"/>
                    <a:gd name="connsiteX8" fmla="*/ 0 w 3939"/>
                    <a:gd name="connsiteY8" fmla="*/ 0 h 3939"/>
                    <a:gd name="connsiteX9" fmla="*/ 0 w 3939"/>
                    <a:gd name="connsiteY9" fmla="*/ 0 h 3939"/>
                    <a:gd name="connsiteX10" fmla="*/ 0 w 3939"/>
                    <a:gd name="connsiteY10" fmla="*/ 0 h 3939"/>
                    <a:gd name="connsiteX11" fmla="*/ 0 w 3939"/>
                    <a:gd name="connsiteY11" fmla="*/ 0 h 3939"/>
                    <a:gd name="connsiteX12" fmla="*/ 3939 w 3939"/>
                    <a:gd name="connsiteY12" fmla="*/ 3939 h 3939"/>
                    <a:gd name="connsiteX13" fmla="*/ 3939 w 3939"/>
                    <a:gd name="connsiteY13" fmla="*/ 3939 h 3939"/>
                    <a:gd name="connsiteX14" fmla="*/ 3939 w 3939"/>
                    <a:gd name="connsiteY14" fmla="*/ 3939 h 3939"/>
                    <a:gd name="connsiteX15" fmla="*/ 0 w 3939"/>
                    <a:gd name="connsiteY15" fmla="*/ 0 h 3939"/>
                    <a:gd name="connsiteX16" fmla="*/ 0 w 3939"/>
                    <a:gd name="connsiteY16" fmla="*/ 0 h 3939"/>
                    <a:gd name="connsiteX17" fmla="*/ 0 w 3939"/>
                    <a:gd name="connsiteY17" fmla="*/ 0 h 3939"/>
                    <a:gd name="connsiteX18" fmla="*/ 0 w 3939"/>
                    <a:gd name="connsiteY18" fmla="*/ 0 h 3939"/>
                    <a:gd name="connsiteX19" fmla="*/ 0 w 3939"/>
                    <a:gd name="connsiteY19" fmla="*/ 0 h 3939"/>
                    <a:gd name="connsiteX20" fmla="*/ 0 w 3939"/>
                    <a:gd name="connsiteY20"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 h="3939">
                      <a:moveTo>
                        <a:pt x="0" y="0"/>
                      </a:moveTo>
                      <a:lnTo>
                        <a:pt x="0" y="0"/>
                      </a:lnTo>
                      <a:cubicBezTo>
                        <a:pt x="0" y="0"/>
                        <a:pt x="3939" y="3939"/>
                        <a:pt x="3939" y="3939"/>
                      </a:cubicBezTo>
                      <a:cubicBezTo>
                        <a:pt x="3939" y="3939"/>
                        <a:pt x="3939" y="3939"/>
                        <a:pt x="3939" y="3939"/>
                      </a:cubicBezTo>
                      <a:cubicBezTo>
                        <a:pt x="3939" y="3939"/>
                        <a:pt x="3939" y="3939"/>
                        <a:pt x="3939" y="3939"/>
                      </a:cubicBezTo>
                      <a:cubicBezTo>
                        <a:pt x="3939" y="3939"/>
                        <a:pt x="0" y="0"/>
                        <a:pt x="0" y="0"/>
                      </a:cubicBezTo>
                      <a:lnTo>
                        <a:pt x="0" y="0"/>
                      </a:lnTo>
                      <a:lnTo>
                        <a:pt x="0" y="0"/>
                      </a:lnTo>
                      <a:lnTo>
                        <a:pt x="0" y="0"/>
                      </a:lnTo>
                      <a:lnTo>
                        <a:pt x="0" y="0"/>
                      </a:lnTo>
                      <a:lnTo>
                        <a:pt x="0" y="0"/>
                      </a:lnTo>
                      <a:lnTo>
                        <a:pt x="0" y="0"/>
                      </a:lnTo>
                      <a:cubicBezTo>
                        <a:pt x="0" y="0"/>
                        <a:pt x="3939" y="3939"/>
                        <a:pt x="3939" y="3939"/>
                      </a:cubicBezTo>
                      <a:cubicBezTo>
                        <a:pt x="3939" y="3939"/>
                        <a:pt x="3939" y="3939"/>
                        <a:pt x="3939" y="3939"/>
                      </a:cubicBezTo>
                      <a:cubicBezTo>
                        <a:pt x="3939" y="3939"/>
                        <a:pt x="3939" y="3939"/>
                        <a:pt x="3939" y="3939"/>
                      </a:cubicBezTo>
                      <a:cubicBezTo>
                        <a:pt x="3939" y="3939"/>
                        <a:pt x="0" y="0"/>
                        <a:pt x="0" y="0"/>
                      </a:cubicBezTo>
                      <a:lnTo>
                        <a:pt x="0" y="0"/>
                      </a:lnTo>
                      <a:lnTo>
                        <a:pt x="0" y="0"/>
                      </a:lnTo>
                      <a:lnTo>
                        <a:pt x="0" y="0"/>
                      </a:lnTo>
                      <a:lnTo>
                        <a:pt x="0" y="0"/>
                      </a:lnTo>
                      <a:lnTo>
                        <a:pt x="0" y="0"/>
                      </a:lnTo>
                      <a:close/>
                    </a:path>
                  </a:pathLst>
                </a:custGeom>
                <a:solidFill>
                  <a:srgbClr val="E72D89"/>
                </a:solidFill>
                <a:ln w="39379" cap="flat">
                  <a:noFill/>
                  <a:prstDash val="solid"/>
                  <a:miter/>
                </a:ln>
              </p:spPr>
              <p:txBody>
                <a:bodyPr rtlCol="0" anchor="ctr"/>
                <a:lstStyle/>
                <a:p>
                  <a:endParaRPr lang="en-US"/>
                </a:p>
              </p:txBody>
            </p:sp>
            <p:sp>
              <p:nvSpPr>
                <p:cNvPr id="3943" name="Freeform: Shape 3942">
                  <a:extLst>
                    <a:ext uri="{FF2B5EF4-FFF2-40B4-BE49-F238E27FC236}">
                      <a16:creationId xmlns:a16="http://schemas.microsoft.com/office/drawing/2014/main" xmlns="" id="{B25E1819-13F9-4F25-B78F-7330F0F370D6}"/>
                    </a:ext>
                  </a:extLst>
                </p:cNvPr>
                <p:cNvSpPr/>
                <p:nvPr/>
              </p:nvSpPr>
              <p:spPr>
                <a:xfrm>
                  <a:off x="12777956" y="2481226"/>
                  <a:ext cx="3939" cy="3939"/>
                </a:xfrm>
                <a:custGeom>
                  <a:avLst/>
                  <a:gdLst>
                    <a:gd name="connsiteX0" fmla="*/ 0 w 3939"/>
                    <a:gd name="connsiteY0" fmla="*/ 0 h 3939"/>
                    <a:gd name="connsiteX1" fmla="*/ 0 w 3939"/>
                    <a:gd name="connsiteY1" fmla="*/ 0 h 3939"/>
                    <a:gd name="connsiteX2" fmla="*/ 3939 w 3939"/>
                    <a:gd name="connsiteY2" fmla="*/ 3939 h 3939"/>
                    <a:gd name="connsiteX3" fmla="*/ 3939 w 3939"/>
                    <a:gd name="connsiteY3" fmla="*/ 3939 h 3939"/>
                    <a:gd name="connsiteX4" fmla="*/ 3939 w 3939"/>
                    <a:gd name="connsiteY4" fmla="*/ 3939 h 3939"/>
                    <a:gd name="connsiteX5" fmla="*/ 3939 w 3939"/>
                    <a:gd name="connsiteY5" fmla="*/ 3939 h 3939"/>
                    <a:gd name="connsiteX6" fmla="*/ 3939 w 3939"/>
                    <a:gd name="connsiteY6" fmla="*/ 3939 h 3939"/>
                    <a:gd name="connsiteX7" fmla="*/ 0 w 3939"/>
                    <a:gd name="connsiteY7" fmla="*/ 0 h 3939"/>
                    <a:gd name="connsiteX8" fmla="*/ 0 w 3939"/>
                    <a:gd name="connsiteY8" fmla="*/ 0 h 3939"/>
                    <a:gd name="connsiteX9" fmla="*/ 0 w 3939"/>
                    <a:gd name="connsiteY9" fmla="*/ 0 h 3939"/>
                    <a:gd name="connsiteX10" fmla="*/ 0 w 3939"/>
                    <a:gd name="connsiteY10" fmla="*/ 0 h 3939"/>
                    <a:gd name="connsiteX11" fmla="*/ 0 w 3939"/>
                    <a:gd name="connsiteY11" fmla="*/ 0 h 3939"/>
                    <a:gd name="connsiteX12" fmla="*/ 3939 w 3939"/>
                    <a:gd name="connsiteY12" fmla="*/ 3939 h 3939"/>
                    <a:gd name="connsiteX13" fmla="*/ 3939 w 3939"/>
                    <a:gd name="connsiteY13" fmla="*/ 3939 h 3939"/>
                    <a:gd name="connsiteX14" fmla="*/ 3939 w 3939"/>
                    <a:gd name="connsiteY14" fmla="*/ 3939 h 3939"/>
                    <a:gd name="connsiteX15" fmla="*/ 3939 w 3939"/>
                    <a:gd name="connsiteY15" fmla="*/ 3939 h 3939"/>
                    <a:gd name="connsiteX16" fmla="*/ 3939 w 3939"/>
                    <a:gd name="connsiteY16" fmla="*/ 3939 h 3939"/>
                    <a:gd name="connsiteX17" fmla="*/ 0 w 3939"/>
                    <a:gd name="connsiteY17" fmla="*/ 0 h 3939"/>
                    <a:gd name="connsiteX18" fmla="*/ 0 w 3939"/>
                    <a:gd name="connsiteY18" fmla="*/ 0 h 3939"/>
                    <a:gd name="connsiteX19" fmla="*/ 0 w 3939"/>
                    <a:gd name="connsiteY19" fmla="*/ 0 h 3939"/>
                    <a:gd name="connsiteX20" fmla="*/ 0 w 3939"/>
                    <a:gd name="connsiteY20"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 h="3939">
                      <a:moveTo>
                        <a:pt x="0" y="0"/>
                      </a:moveTo>
                      <a:lnTo>
                        <a:pt x="0" y="0"/>
                      </a:lnTo>
                      <a:cubicBezTo>
                        <a:pt x="0" y="0"/>
                        <a:pt x="0" y="3939"/>
                        <a:pt x="3939" y="3939"/>
                      </a:cubicBezTo>
                      <a:lnTo>
                        <a:pt x="3939" y="3939"/>
                      </a:lnTo>
                      <a:lnTo>
                        <a:pt x="3939" y="3939"/>
                      </a:lnTo>
                      <a:lnTo>
                        <a:pt x="3939" y="3939"/>
                      </a:lnTo>
                      <a:lnTo>
                        <a:pt x="3939" y="3939"/>
                      </a:lnTo>
                      <a:cubicBezTo>
                        <a:pt x="0" y="3939"/>
                        <a:pt x="0" y="0"/>
                        <a:pt x="0" y="0"/>
                      </a:cubicBezTo>
                      <a:cubicBezTo>
                        <a:pt x="0" y="0"/>
                        <a:pt x="0" y="0"/>
                        <a:pt x="0" y="0"/>
                      </a:cubicBezTo>
                      <a:cubicBezTo>
                        <a:pt x="0" y="0"/>
                        <a:pt x="0" y="0"/>
                        <a:pt x="0" y="0"/>
                      </a:cubicBezTo>
                      <a:lnTo>
                        <a:pt x="0" y="0"/>
                      </a:lnTo>
                      <a:lnTo>
                        <a:pt x="0" y="0"/>
                      </a:lnTo>
                      <a:cubicBezTo>
                        <a:pt x="0" y="0"/>
                        <a:pt x="0" y="3939"/>
                        <a:pt x="3939" y="3939"/>
                      </a:cubicBezTo>
                      <a:lnTo>
                        <a:pt x="3939" y="3939"/>
                      </a:lnTo>
                      <a:lnTo>
                        <a:pt x="3939" y="3939"/>
                      </a:lnTo>
                      <a:lnTo>
                        <a:pt x="3939" y="3939"/>
                      </a:lnTo>
                      <a:lnTo>
                        <a:pt x="3939" y="3939"/>
                      </a:lnTo>
                      <a:cubicBezTo>
                        <a:pt x="0" y="3939"/>
                        <a:pt x="0" y="0"/>
                        <a:pt x="0" y="0"/>
                      </a:cubicBez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944" name="Freeform: Shape 3943">
                  <a:extLst>
                    <a:ext uri="{FF2B5EF4-FFF2-40B4-BE49-F238E27FC236}">
                      <a16:creationId xmlns:a16="http://schemas.microsoft.com/office/drawing/2014/main" xmlns="" id="{758D3CE4-2136-4EE6-9A38-993AECA204A4}"/>
                    </a:ext>
                  </a:extLst>
                </p:cNvPr>
                <p:cNvSpPr/>
                <p:nvPr/>
              </p:nvSpPr>
              <p:spPr>
                <a:xfrm>
                  <a:off x="12911899" y="2658502"/>
                  <a:ext cx="3939" cy="3939"/>
                </a:xfrm>
                <a:custGeom>
                  <a:avLst/>
                  <a:gdLst>
                    <a:gd name="connsiteX0" fmla="*/ 0 w 3939"/>
                    <a:gd name="connsiteY0" fmla="*/ 0 h 3939"/>
                    <a:gd name="connsiteX1" fmla="*/ 0 w 3939"/>
                    <a:gd name="connsiteY1" fmla="*/ 0 h 3939"/>
                    <a:gd name="connsiteX2" fmla="*/ 3939 w 3939"/>
                    <a:gd name="connsiteY2" fmla="*/ 3939 h 3939"/>
                    <a:gd name="connsiteX3" fmla="*/ 3939 w 3939"/>
                    <a:gd name="connsiteY3" fmla="*/ 3939 h 3939"/>
                    <a:gd name="connsiteX4" fmla="*/ 3939 w 3939"/>
                    <a:gd name="connsiteY4" fmla="*/ 3939 h 3939"/>
                    <a:gd name="connsiteX5" fmla="*/ 0 w 3939"/>
                    <a:gd name="connsiteY5" fmla="*/ 0 h 3939"/>
                    <a:gd name="connsiteX6" fmla="*/ 0 w 3939"/>
                    <a:gd name="connsiteY6" fmla="*/ 0 h 3939"/>
                    <a:gd name="connsiteX7" fmla="*/ 0 w 3939"/>
                    <a:gd name="connsiteY7" fmla="*/ 0 h 3939"/>
                    <a:gd name="connsiteX8" fmla="*/ 0 w 3939"/>
                    <a:gd name="connsiteY8" fmla="*/ 0 h 3939"/>
                    <a:gd name="connsiteX9" fmla="*/ 0 w 3939"/>
                    <a:gd name="connsiteY9" fmla="*/ 0 h 3939"/>
                    <a:gd name="connsiteX10" fmla="*/ 0 w 3939"/>
                    <a:gd name="connsiteY10" fmla="*/ 0 h 3939"/>
                    <a:gd name="connsiteX11" fmla="*/ 0 w 3939"/>
                    <a:gd name="connsiteY11" fmla="*/ 0 h 3939"/>
                    <a:gd name="connsiteX12" fmla="*/ 3939 w 3939"/>
                    <a:gd name="connsiteY12" fmla="*/ 3939 h 3939"/>
                    <a:gd name="connsiteX13" fmla="*/ 3939 w 3939"/>
                    <a:gd name="connsiteY13" fmla="*/ 3939 h 3939"/>
                    <a:gd name="connsiteX14" fmla="*/ 3939 w 3939"/>
                    <a:gd name="connsiteY14" fmla="*/ 3939 h 3939"/>
                    <a:gd name="connsiteX15" fmla="*/ 0 w 3939"/>
                    <a:gd name="connsiteY15" fmla="*/ 0 h 3939"/>
                    <a:gd name="connsiteX16" fmla="*/ 0 w 3939"/>
                    <a:gd name="connsiteY16" fmla="*/ 0 h 3939"/>
                    <a:gd name="connsiteX17" fmla="*/ 0 w 3939"/>
                    <a:gd name="connsiteY17" fmla="*/ 0 h 3939"/>
                    <a:gd name="connsiteX18" fmla="*/ 0 w 3939"/>
                    <a:gd name="connsiteY18" fmla="*/ 0 h 3939"/>
                    <a:gd name="connsiteX19" fmla="*/ 0 w 3939"/>
                    <a:gd name="connsiteY19" fmla="*/ 0 h 3939"/>
                    <a:gd name="connsiteX20" fmla="*/ 0 w 3939"/>
                    <a:gd name="connsiteY20"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 h="3939">
                      <a:moveTo>
                        <a:pt x="0" y="0"/>
                      </a:moveTo>
                      <a:lnTo>
                        <a:pt x="0" y="0"/>
                      </a:lnTo>
                      <a:cubicBezTo>
                        <a:pt x="0" y="0"/>
                        <a:pt x="3939" y="3939"/>
                        <a:pt x="3939" y="3939"/>
                      </a:cubicBezTo>
                      <a:cubicBezTo>
                        <a:pt x="3939" y="3939"/>
                        <a:pt x="3939" y="3939"/>
                        <a:pt x="3939" y="3939"/>
                      </a:cubicBezTo>
                      <a:cubicBezTo>
                        <a:pt x="3939" y="3939"/>
                        <a:pt x="3939" y="3939"/>
                        <a:pt x="3939" y="3939"/>
                      </a:cubicBezTo>
                      <a:cubicBezTo>
                        <a:pt x="3939" y="3939"/>
                        <a:pt x="3939" y="3939"/>
                        <a:pt x="0" y="0"/>
                      </a:cubicBezTo>
                      <a:lnTo>
                        <a:pt x="0" y="0"/>
                      </a:lnTo>
                      <a:lnTo>
                        <a:pt x="0" y="0"/>
                      </a:lnTo>
                      <a:lnTo>
                        <a:pt x="0" y="0"/>
                      </a:lnTo>
                      <a:lnTo>
                        <a:pt x="0" y="0"/>
                      </a:lnTo>
                      <a:lnTo>
                        <a:pt x="0" y="0"/>
                      </a:lnTo>
                      <a:lnTo>
                        <a:pt x="0" y="0"/>
                      </a:lnTo>
                      <a:cubicBezTo>
                        <a:pt x="0" y="0"/>
                        <a:pt x="3939" y="3939"/>
                        <a:pt x="3939" y="3939"/>
                      </a:cubicBezTo>
                      <a:cubicBezTo>
                        <a:pt x="3939" y="3939"/>
                        <a:pt x="3939" y="3939"/>
                        <a:pt x="3939" y="3939"/>
                      </a:cubicBezTo>
                      <a:cubicBezTo>
                        <a:pt x="3939" y="3939"/>
                        <a:pt x="3939" y="3939"/>
                        <a:pt x="3939" y="3939"/>
                      </a:cubicBezTo>
                      <a:cubicBezTo>
                        <a:pt x="3939" y="3939"/>
                        <a:pt x="3939" y="3939"/>
                        <a:pt x="0" y="0"/>
                      </a:cubicBezTo>
                      <a:lnTo>
                        <a:pt x="0" y="0"/>
                      </a:lnTo>
                      <a:lnTo>
                        <a:pt x="0" y="0"/>
                      </a:lnTo>
                      <a:lnTo>
                        <a:pt x="0" y="0"/>
                      </a:lnTo>
                      <a:lnTo>
                        <a:pt x="0" y="0"/>
                      </a:lnTo>
                      <a:lnTo>
                        <a:pt x="0" y="0"/>
                      </a:lnTo>
                      <a:close/>
                    </a:path>
                  </a:pathLst>
                </a:custGeom>
                <a:solidFill>
                  <a:srgbClr val="E72D89"/>
                </a:solidFill>
                <a:ln w="39379" cap="flat">
                  <a:noFill/>
                  <a:prstDash val="solid"/>
                  <a:miter/>
                </a:ln>
              </p:spPr>
              <p:txBody>
                <a:bodyPr rtlCol="0" anchor="ctr"/>
                <a:lstStyle/>
                <a:p>
                  <a:endParaRPr lang="en-US"/>
                </a:p>
              </p:txBody>
            </p:sp>
            <p:sp>
              <p:nvSpPr>
                <p:cNvPr id="3945" name="Freeform: Shape 3944">
                  <a:extLst>
                    <a:ext uri="{FF2B5EF4-FFF2-40B4-BE49-F238E27FC236}">
                      <a16:creationId xmlns:a16="http://schemas.microsoft.com/office/drawing/2014/main" xmlns="" id="{C6ED5F4A-4979-41A0-AFEC-F0B4B32B09CF}"/>
                    </a:ext>
                  </a:extLst>
                </p:cNvPr>
                <p:cNvSpPr/>
                <p:nvPr/>
              </p:nvSpPr>
              <p:spPr>
                <a:xfrm>
                  <a:off x="12774017" y="2411300"/>
                  <a:ext cx="39394" cy="2954"/>
                </a:xfrm>
                <a:custGeom>
                  <a:avLst/>
                  <a:gdLst>
                    <a:gd name="connsiteX0" fmla="*/ 0 w 39394"/>
                    <a:gd name="connsiteY0" fmla="*/ 2955 h 2954"/>
                    <a:gd name="connsiteX1" fmla="*/ 0 w 39394"/>
                    <a:gd name="connsiteY1" fmla="*/ 2955 h 2954"/>
                    <a:gd name="connsiteX2" fmla="*/ 0 w 39394"/>
                    <a:gd name="connsiteY2" fmla="*/ 2955 h 2954"/>
                    <a:gd name="connsiteX3" fmla="*/ 0 w 39394"/>
                    <a:gd name="connsiteY3" fmla="*/ 2955 h 2954"/>
                    <a:gd name="connsiteX4" fmla="*/ 0 w 39394"/>
                    <a:gd name="connsiteY4" fmla="*/ 2955 h 2954"/>
                    <a:gd name="connsiteX5" fmla="*/ 0 w 39394"/>
                    <a:gd name="connsiteY5" fmla="*/ 2955 h 2954"/>
                    <a:gd name="connsiteX6" fmla="*/ 0 w 39394"/>
                    <a:gd name="connsiteY6" fmla="*/ 2955 h 2954"/>
                    <a:gd name="connsiteX7" fmla="*/ 0 w 39394"/>
                    <a:gd name="connsiteY7" fmla="*/ 2955 h 2954"/>
                    <a:gd name="connsiteX8" fmla="*/ 0 w 39394"/>
                    <a:gd name="connsiteY8" fmla="*/ 2955 h 2954"/>
                    <a:gd name="connsiteX9" fmla="*/ 0 w 39394"/>
                    <a:gd name="connsiteY9" fmla="*/ 2955 h 2954"/>
                    <a:gd name="connsiteX10" fmla="*/ 0 w 39394"/>
                    <a:gd name="connsiteY10" fmla="*/ 2955 h 2954"/>
                    <a:gd name="connsiteX11" fmla="*/ 0 w 39394"/>
                    <a:gd name="connsiteY11" fmla="*/ 2955 h 2954"/>
                    <a:gd name="connsiteX12" fmla="*/ 0 w 39394"/>
                    <a:gd name="connsiteY12" fmla="*/ 2955 h 2954"/>
                    <a:gd name="connsiteX13" fmla="*/ 0 w 39394"/>
                    <a:gd name="connsiteY13" fmla="*/ 2955 h 2954"/>
                    <a:gd name="connsiteX14" fmla="*/ 0 w 39394"/>
                    <a:gd name="connsiteY14" fmla="*/ 2955 h 2954"/>
                    <a:gd name="connsiteX15" fmla="*/ 0 w 39394"/>
                    <a:gd name="connsiteY15" fmla="*/ 2955 h 2954"/>
                    <a:gd name="connsiteX16" fmla="*/ 0 w 39394"/>
                    <a:gd name="connsiteY16" fmla="*/ 2955 h 2954"/>
                    <a:gd name="connsiteX17" fmla="*/ 0 w 39394"/>
                    <a:gd name="connsiteY17" fmla="*/ 2955 h 2954"/>
                    <a:gd name="connsiteX18" fmla="*/ 0 w 39394"/>
                    <a:gd name="connsiteY18" fmla="*/ 2955 h 2954"/>
                    <a:gd name="connsiteX19" fmla="*/ 0 w 39394"/>
                    <a:gd name="connsiteY19" fmla="*/ 2955 h 2954"/>
                    <a:gd name="connsiteX20" fmla="*/ 0 w 39394"/>
                    <a:gd name="connsiteY20" fmla="*/ 2955 h 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4" h="2954">
                      <a:moveTo>
                        <a:pt x="0" y="2955"/>
                      </a:moveTo>
                      <a:lnTo>
                        <a:pt x="0" y="2955"/>
                      </a:lnTo>
                      <a:cubicBezTo>
                        <a:pt x="0" y="-985"/>
                        <a:pt x="0" y="-985"/>
                        <a:pt x="0" y="2955"/>
                      </a:cubicBezTo>
                      <a:cubicBezTo>
                        <a:pt x="0" y="-985"/>
                        <a:pt x="0" y="-985"/>
                        <a:pt x="0" y="2955"/>
                      </a:cubicBezTo>
                      <a:cubicBezTo>
                        <a:pt x="0" y="-985"/>
                        <a:pt x="0" y="-985"/>
                        <a:pt x="0" y="2955"/>
                      </a:cubicBezTo>
                      <a:cubicBezTo>
                        <a:pt x="0" y="-985"/>
                        <a:pt x="0" y="2955"/>
                        <a:pt x="0" y="2955"/>
                      </a:cubicBezTo>
                      <a:lnTo>
                        <a:pt x="0" y="2955"/>
                      </a:lnTo>
                      <a:lnTo>
                        <a:pt x="0" y="2955"/>
                      </a:lnTo>
                      <a:lnTo>
                        <a:pt x="0" y="2955"/>
                      </a:lnTo>
                      <a:lnTo>
                        <a:pt x="0" y="2955"/>
                      </a:lnTo>
                      <a:lnTo>
                        <a:pt x="0" y="2955"/>
                      </a:lnTo>
                      <a:lnTo>
                        <a:pt x="0" y="2955"/>
                      </a:lnTo>
                      <a:cubicBezTo>
                        <a:pt x="0" y="-985"/>
                        <a:pt x="0" y="-985"/>
                        <a:pt x="0" y="2955"/>
                      </a:cubicBezTo>
                      <a:cubicBezTo>
                        <a:pt x="0" y="-985"/>
                        <a:pt x="0" y="-985"/>
                        <a:pt x="0" y="2955"/>
                      </a:cubicBezTo>
                      <a:cubicBezTo>
                        <a:pt x="0" y="-985"/>
                        <a:pt x="0" y="-985"/>
                        <a:pt x="0" y="2955"/>
                      </a:cubicBezTo>
                      <a:cubicBezTo>
                        <a:pt x="0" y="-985"/>
                        <a:pt x="0" y="2955"/>
                        <a:pt x="0" y="2955"/>
                      </a:cubicBezTo>
                      <a:lnTo>
                        <a:pt x="0" y="2955"/>
                      </a:lnTo>
                      <a:lnTo>
                        <a:pt x="0" y="2955"/>
                      </a:lnTo>
                      <a:lnTo>
                        <a:pt x="0" y="2955"/>
                      </a:lnTo>
                      <a:lnTo>
                        <a:pt x="0" y="2955"/>
                      </a:lnTo>
                      <a:lnTo>
                        <a:pt x="0" y="2955"/>
                      </a:lnTo>
                      <a:close/>
                    </a:path>
                  </a:pathLst>
                </a:custGeom>
                <a:solidFill>
                  <a:srgbClr val="E72D89"/>
                </a:solidFill>
                <a:ln w="39379" cap="flat">
                  <a:noFill/>
                  <a:prstDash val="solid"/>
                  <a:miter/>
                </a:ln>
              </p:spPr>
              <p:txBody>
                <a:bodyPr rtlCol="0" anchor="ctr"/>
                <a:lstStyle/>
                <a:p>
                  <a:endParaRPr lang="en-US"/>
                </a:p>
              </p:txBody>
            </p:sp>
            <p:sp>
              <p:nvSpPr>
                <p:cNvPr id="3946" name="Freeform: Shape 3945">
                  <a:extLst>
                    <a:ext uri="{FF2B5EF4-FFF2-40B4-BE49-F238E27FC236}">
                      <a16:creationId xmlns:a16="http://schemas.microsoft.com/office/drawing/2014/main" xmlns="" id="{95800C3D-CF50-4235-BE90-93496630C12B}"/>
                    </a:ext>
                  </a:extLst>
                </p:cNvPr>
                <p:cNvSpPr/>
                <p:nvPr/>
              </p:nvSpPr>
              <p:spPr>
                <a:xfrm>
                  <a:off x="12959173" y="2687064"/>
                  <a:ext cx="3939" cy="2954"/>
                </a:xfrm>
                <a:custGeom>
                  <a:avLst/>
                  <a:gdLst>
                    <a:gd name="connsiteX0" fmla="*/ 3939 w 3939"/>
                    <a:gd name="connsiteY0" fmla="*/ 2955 h 2954"/>
                    <a:gd name="connsiteX1" fmla="*/ 3939 w 3939"/>
                    <a:gd name="connsiteY1" fmla="*/ 2955 h 2954"/>
                    <a:gd name="connsiteX2" fmla="*/ 0 w 3939"/>
                    <a:gd name="connsiteY2" fmla="*/ 2955 h 2954"/>
                    <a:gd name="connsiteX3" fmla="*/ 0 w 3939"/>
                    <a:gd name="connsiteY3" fmla="*/ 2955 h 2954"/>
                    <a:gd name="connsiteX4" fmla="*/ 0 w 3939"/>
                    <a:gd name="connsiteY4" fmla="*/ 2955 h 2954"/>
                    <a:gd name="connsiteX5" fmla="*/ 0 w 3939"/>
                    <a:gd name="connsiteY5" fmla="*/ 2955 h 2954"/>
                    <a:gd name="connsiteX6" fmla="*/ 0 w 3939"/>
                    <a:gd name="connsiteY6" fmla="*/ 2955 h 2954"/>
                    <a:gd name="connsiteX7" fmla="*/ 3939 w 3939"/>
                    <a:gd name="connsiteY7" fmla="*/ 2955 h 2954"/>
                    <a:gd name="connsiteX8" fmla="*/ 3939 w 3939"/>
                    <a:gd name="connsiteY8" fmla="*/ 2955 h 2954"/>
                    <a:gd name="connsiteX9" fmla="*/ 3939 w 3939"/>
                    <a:gd name="connsiteY9" fmla="*/ 2955 h 2954"/>
                    <a:gd name="connsiteX10" fmla="*/ 3939 w 3939"/>
                    <a:gd name="connsiteY10" fmla="*/ 2955 h 2954"/>
                    <a:gd name="connsiteX11" fmla="*/ 3939 w 3939"/>
                    <a:gd name="connsiteY11" fmla="*/ 2955 h 2954"/>
                    <a:gd name="connsiteX12" fmla="*/ 0 w 3939"/>
                    <a:gd name="connsiteY12" fmla="*/ 2955 h 2954"/>
                    <a:gd name="connsiteX13" fmla="*/ 0 w 3939"/>
                    <a:gd name="connsiteY13" fmla="*/ 2955 h 2954"/>
                    <a:gd name="connsiteX14" fmla="*/ 0 w 3939"/>
                    <a:gd name="connsiteY14" fmla="*/ 2955 h 2954"/>
                    <a:gd name="connsiteX15" fmla="*/ 0 w 3939"/>
                    <a:gd name="connsiteY15" fmla="*/ 2955 h 2954"/>
                    <a:gd name="connsiteX16" fmla="*/ 0 w 3939"/>
                    <a:gd name="connsiteY16" fmla="*/ 2955 h 2954"/>
                    <a:gd name="connsiteX17" fmla="*/ 3939 w 3939"/>
                    <a:gd name="connsiteY17" fmla="*/ 2955 h 2954"/>
                    <a:gd name="connsiteX18" fmla="*/ 3939 w 3939"/>
                    <a:gd name="connsiteY18" fmla="*/ 2955 h 2954"/>
                    <a:gd name="connsiteX19" fmla="*/ 3939 w 3939"/>
                    <a:gd name="connsiteY19" fmla="*/ 2955 h 2954"/>
                    <a:gd name="connsiteX20" fmla="*/ 3939 w 3939"/>
                    <a:gd name="connsiteY20" fmla="*/ 2955 h 2954"/>
                    <a:gd name="connsiteX21" fmla="*/ 3939 w 3939"/>
                    <a:gd name="connsiteY21" fmla="*/ 2955 h 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39" h="2954">
                      <a:moveTo>
                        <a:pt x="3939" y="2955"/>
                      </a:moveTo>
                      <a:lnTo>
                        <a:pt x="3939" y="2955"/>
                      </a:lnTo>
                      <a:cubicBezTo>
                        <a:pt x="3939" y="2955"/>
                        <a:pt x="0" y="2955"/>
                        <a:pt x="0" y="2955"/>
                      </a:cubicBezTo>
                      <a:lnTo>
                        <a:pt x="0" y="2955"/>
                      </a:lnTo>
                      <a:lnTo>
                        <a:pt x="0" y="2955"/>
                      </a:lnTo>
                      <a:lnTo>
                        <a:pt x="0" y="2955"/>
                      </a:lnTo>
                      <a:lnTo>
                        <a:pt x="0" y="2955"/>
                      </a:lnTo>
                      <a:cubicBezTo>
                        <a:pt x="0" y="-985"/>
                        <a:pt x="0" y="-985"/>
                        <a:pt x="3939" y="2955"/>
                      </a:cubicBezTo>
                      <a:cubicBezTo>
                        <a:pt x="3939" y="-985"/>
                        <a:pt x="3939" y="2955"/>
                        <a:pt x="3939" y="2955"/>
                      </a:cubicBezTo>
                      <a:cubicBezTo>
                        <a:pt x="3939" y="2955"/>
                        <a:pt x="3939" y="2955"/>
                        <a:pt x="3939" y="2955"/>
                      </a:cubicBezTo>
                      <a:lnTo>
                        <a:pt x="3939" y="2955"/>
                      </a:lnTo>
                      <a:lnTo>
                        <a:pt x="3939" y="2955"/>
                      </a:lnTo>
                      <a:cubicBezTo>
                        <a:pt x="3939" y="2955"/>
                        <a:pt x="0" y="2955"/>
                        <a:pt x="0" y="2955"/>
                      </a:cubicBezTo>
                      <a:lnTo>
                        <a:pt x="0" y="2955"/>
                      </a:lnTo>
                      <a:lnTo>
                        <a:pt x="0" y="2955"/>
                      </a:lnTo>
                      <a:lnTo>
                        <a:pt x="0" y="2955"/>
                      </a:lnTo>
                      <a:lnTo>
                        <a:pt x="0" y="2955"/>
                      </a:lnTo>
                      <a:cubicBezTo>
                        <a:pt x="0" y="-985"/>
                        <a:pt x="0" y="-985"/>
                        <a:pt x="3939" y="2955"/>
                      </a:cubicBezTo>
                      <a:cubicBezTo>
                        <a:pt x="3939" y="-985"/>
                        <a:pt x="3939" y="2955"/>
                        <a:pt x="3939" y="2955"/>
                      </a:cubicBezTo>
                      <a:cubicBezTo>
                        <a:pt x="3939" y="2955"/>
                        <a:pt x="3939" y="2955"/>
                        <a:pt x="3939" y="2955"/>
                      </a:cubicBezTo>
                      <a:lnTo>
                        <a:pt x="3939" y="2955"/>
                      </a:lnTo>
                      <a:lnTo>
                        <a:pt x="3939" y="2955"/>
                      </a:lnTo>
                      <a:close/>
                    </a:path>
                  </a:pathLst>
                </a:custGeom>
                <a:solidFill>
                  <a:srgbClr val="E72D89"/>
                </a:solidFill>
                <a:ln w="39379" cap="flat">
                  <a:noFill/>
                  <a:prstDash val="solid"/>
                  <a:miter/>
                </a:ln>
              </p:spPr>
              <p:txBody>
                <a:bodyPr rtlCol="0" anchor="ctr"/>
                <a:lstStyle/>
                <a:p>
                  <a:endParaRPr lang="en-US"/>
                </a:p>
              </p:txBody>
            </p:sp>
            <p:sp>
              <p:nvSpPr>
                <p:cNvPr id="3947" name="Freeform: Shape 3946">
                  <a:extLst>
                    <a:ext uri="{FF2B5EF4-FFF2-40B4-BE49-F238E27FC236}">
                      <a16:creationId xmlns:a16="http://schemas.microsoft.com/office/drawing/2014/main" xmlns="" id="{8C966024-4B3E-4DC7-996C-CE336E11D2A2}"/>
                    </a:ext>
                  </a:extLst>
                </p:cNvPr>
                <p:cNvSpPr/>
                <p:nvPr/>
              </p:nvSpPr>
              <p:spPr>
                <a:xfrm>
                  <a:off x="12951294" y="2683124"/>
                  <a:ext cx="3939" cy="2954"/>
                </a:xfrm>
                <a:custGeom>
                  <a:avLst/>
                  <a:gdLst>
                    <a:gd name="connsiteX0" fmla="*/ 0 w 3939"/>
                    <a:gd name="connsiteY0" fmla="*/ 2955 h 2954"/>
                    <a:gd name="connsiteX1" fmla="*/ 0 w 3939"/>
                    <a:gd name="connsiteY1" fmla="*/ 2955 h 2954"/>
                    <a:gd name="connsiteX2" fmla="*/ 3939 w 3939"/>
                    <a:gd name="connsiteY2" fmla="*/ 2955 h 2954"/>
                    <a:gd name="connsiteX3" fmla="*/ 3939 w 3939"/>
                    <a:gd name="connsiteY3" fmla="*/ 2955 h 2954"/>
                    <a:gd name="connsiteX4" fmla="*/ 3939 w 3939"/>
                    <a:gd name="connsiteY4" fmla="*/ 2955 h 2954"/>
                    <a:gd name="connsiteX5" fmla="*/ 0 w 3939"/>
                    <a:gd name="connsiteY5" fmla="*/ 2955 h 2954"/>
                    <a:gd name="connsiteX6" fmla="*/ 0 w 3939"/>
                    <a:gd name="connsiteY6" fmla="*/ 2955 h 2954"/>
                    <a:gd name="connsiteX7" fmla="*/ 0 w 3939"/>
                    <a:gd name="connsiteY7" fmla="*/ 2955 h 2954"/>
                    <a:gd name="connsiteX8" fmla="*/ 0 w 3939"/>
                    <a:gd name="connsiteY8" fmla="*/ 2955 h 2954"/>
                    <a:gd name="connsiteX9" fmla="*/ 0 w 3939"/>
                    <a:gd name="connsiteY9" fmla="*/ 2955 h 2954"/>
                    <a:gd name="connsiteX10" fmla="*/ 0 w 3939"/>
                    <a:gd name="connsiteY10" fmla="*/ 2955 h 2954"/>
                    <a:gd name="connsiteX11" fmla="*/ 0 w 3939"/>
                    <a:gd name="connsiteY11" fmla="*/ 2955 h 2954"/>
                    <a:gd name="connsiteX12" fmla="*/ 3939 w 3939"/>
                    <a:gd name="connsiteY12" fmla="*/ 2955 h 2954"/>
                    <a:gd name="connsiteX13" fmla="*/ 3939 w 3939"/>
                    <a:gd name="connsiteY13" fmla="*/ 2955 h 2954"/>
                    <a:gd name="connsiteX14" fmla="*/ 3939 w 3939"/>
                    <a:gd name="connsiteY14" fmla="*/ 2955 h 2954"/>
                    <a:gd name="connsiteX15" fmla="*/ 0 w 3939"/>
                    <a:gd name="connsiteY15" fmla="*/ 2955 h 2954"/>
                    <a:gd name="connsiteX16" fmla="*/ 0 w 3939"/>
                    <a:gd name="connsiteY16" fmla="*/ 2955 h 2954"/>
                    <a:gd name="connsiteX17" fmla="*/ 0 w 3939"/>
                    <a:gd name="connsiteY17" fmla="*/ 2955 h 2954"/>
                    <a:gd name="connsiteX18" fmla="*/ 0 w 3939"/>
                    <a:gd name="connsiteY18" fmla="*/ 2955 h 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39" h="2954">
                      <a:moveTo>
                        <a:pt x="0" y="2955"/>
                      </a:moveTo>
                      <a:lnTo>
                        <a:pt x="0" y="2955"/>
                      </a:lnTo>
                      <a:cubicBezTo>
                        <a:pt x="0" y="2955"/>
                        <a:pt x="3939" y="2955"/>
                        <a:pt x="3939" y="2955"/>
                      </a:cubicBezTo>
                      <a:cubicBezTo>
                        <a:pt x="3939" y="2955"/>
                        <a:pt x="3939" y="2955"/>
                        <a:pt x="3939" y="2955"/>
                      </a:cubicBezTo>
                      <a:cubicBezTo>
                        <a:pt x="3939" y="2955"/>
                        <a:pt x="3939" y="2955"/>
                        <a:pt x="3939" y="2955"/>
                      </a:cubicBezTo>
                      <a:cubicBezTo>
                        <a:pt x="3939" y="2955"/>
                        <a:pt x="3939" y="2955"/>
                        <a:pt x="0" y="2955"/>
                      </a:cubicBezTo>
                      <a:lnTo>
                        <a:pt x="0" y="2955"/>
                      </a:lnTo>
                      <a:lnTo>
                        <a:pt x="0" y="2955"/>
                      </a:lnTo>
                      <a:lnTo>
                        <a:pt x="0" y="2955"/>
                      </a:lnTo>
                      <a:lnTo>
                        <a:pt x="0" y="2955"/>
                      </a:lnTo>
                      <a:lnTo>
                        <a:pt x="0" y="2955"/>
                      </a:lnTo>
                      <a:lnTo>
                        <a:pt x="0" y="2955"/>
                      </a:lnTo>
                      <a:cubicBezTo>
                        <a:pt x="0" y="2955"/>
                        <a:pt x="3939" y="2955"/>
                        <a:pt x="3939" y="2955"/>
                      </a:cubicBezTo>
                      <a:cubicBezTo>
                        <a:pt x="3939" y="2955"/>
                        <a:pt x="3939" y="2955"/>
                        <a:pt x="3939" y="2955"/>
                      </a:cubicBezTo>
                      <a:cubicBezTo>
                        <a:pt x="3939" y="2955"/>
                        <a:pt x="3939" y="2955"/>
                        <a:pt x="3939" y="2955"/>
                      </a:cubicBezTo>
                      <a:cubicBezTo>
                        <a:pt x="3939" y="2955"/>
                        <a:pt x="3939" y="2955"/>
                        <a:pt x="0" y="2955"/>
                      </a:cubicBezTo>
                      <a:cubicBezTo>
                        <a:pt x="0" y="2955"/>
                        <a:pt x="0" y="2955"/>
                        <a:pt x="0" y="2955"/>
                      </a:cubicBezTo>
                      <a:cubicBezTo>
                        <a:pt x="0" y="-985"/>
                        <a:pt x="0" y="-985"/>
                        <a:pt x="0" y="2955"/>
                      </a:cubicBezTo>
                      <a:lnTo>
                        <a:pt x="0" y="2955"/>
                      </a:lnTo>
                      <a:close/>
                    </a:path>
                  </a:pathLst>
                </a:custGeom>
                <a:solidFill>
                  <a:srgbClr val="E72D89"/>
                </a:solidFill>
                <a:ln w="39379" cap="flat">
                  <a:noFill/>
                  <a:prstDash val="solid"/>
                  <a:miter/>
                </a:ln>
              </p:spPr>
              <p:txBody>
                <a:bodyPr rtlCol="0" anchor="ctr"/>
                <a:lstStyle/>
                <a:p>
                  <a:endParaRPr lang="en-US"/>
                </a:p>
              </p:txBody>
            </p:sp>
            <p:sp>
              <p:nvSpPr>
                <p:cNvPr id="3948" name="Freeform: Shape 3947">
                  <a:extLst>
                    <a:ext uri="{FF2B5EF4-FFF2-40B4-BE49-F238E27FC236}">
                      <a16:creationId xmlns:a16="http://schemas.microsoft.com/office/drawing/2014/main" xmlns="" id="{EDFF2F1A-AA93-4220-866C-39A97CD98D3E}"/>
                    </a:ext>
                  </a:extLst>
                </p:cNvPr>
                <p:cNvSpPr/>
                <p:nvPr/>
              </p:nvSpPr>
              <p:spPr>
                <a:xfrm>
                  <a:off x="12927657" y="2670321"/>
                  <a:ext cx="23636" cy="11818"/>
                </a:xfrm>
                <a:custGeom>
                  <a:avLst/>
                  <a:gdLst>
                    <a:gd name="connsiteX0" fmla="*/ 0 w 23636"/>
                    <a:gd name="connsiteY0" fmla="*/ 0 h 11818"/>
                    <a:gd name="connsiteX1" fmla="*/ 0 w 23636"/>
                    <a:gd name="connsiteY1" fmla="*/ 0 h 11818"/>
                    <a:gd name="connsiteX2" fmla="*/ 23637 w 23636"/>
                    <a:gd name="connsiteY2" fmla="*/ 11818 h 11818"/>
                    <a:gd name="connsiteX3" fmla="*/ 23637 w 23636"/>
                    <a:gd name="connsiteY3" fmla="*/ 11818 h 11818"/>
                    <a:gd name="connsiteX4" fmla="*/ 23637 w 23636"/>
                    <a:gd name="connsiteY4" fmla="*/ 11818 h 11818"/>
                    <a:gd name="connsiteX5" fmla="*/ 0 w 23636"/>
                    <a:gd name="connsiteY5" fmla="*/ 0 h 11818"/>
                    <a:gd name="connsiteX6" fmla="*/ 0 w 23636"/>
                    <a:gd name="connsiteY6" fmla="*/ 0 h 11818"/>
                    <a:gd name="connsiteX7" fmla="*/ 0 w 23636"/>
                    <a:gd name="connsiteY7" fmla="*/ 0 h 11818"/>
                    <a:gd name="connsiteX8" fmla="*/ 0 w 23636"/>
                    <a:gd name="connsiteY8" fmla="*/ 0 h 11818"/>
                    <a:gd name="connsiteX9" fmla="*/ 0 w 23636"/>
                    <a:gd name="connsiteY9" fmla="*/ 0 h 11818"/>
                    <a:gd name="connsiteX10" fmla="*/ 0 w 23636"/>
                    <a:gd name="connsiteY10" fmla="*/ 0 h 11818"/>
                    <a:gd name="connsiteX11" fmla="*/ 0 w 23636"/>
                    <a:gd name="connsiteY11" fmla="*/ 0 h 11818"/>
                    <a:gd name="connsiteX12" fmla="*/ 23637 w 23636"/>
                    <a:gd name="connsiteY12" fmla="*/ 11818 h 11818"/>
                    <a:gd name="connsiteX13" fmla="*/ 23637 w 23636"/>
                    <a:gd name="connsiteY13" fmla="*/ 11818 h 11818"/>
                    <a:gd name="connsiteX14" fmla="*/ 23637 w 23636"/>
                    <a:gd name="connsiteY14" fmla="*/ 11818 h 11818"/>
                    <a:gd name="connsiteX15" fmla="*/ 0 w 23636"/>
                    <a:gd name="connsiteY15" fmla="*/ 0 h 11818"/>
                    <a:gd name="connsiteX16" fmla="*/ 0 w 23636"/>
                    <a:gd name="connsiteY16" fmla="*/ 0 h 11818"/>
                    <a:gd name="connsiteX17" fmla="*/ 0 w 23636"/>
                    <a:gd name="connsiteY17" fmla="*/ 0 h 11818"/>
                    <a:gd name="connsiteX18" fmla="*/ 0 w 23636"/>
                    <a:gd name="connsiteY18" fmla="*/ 0 h 11818"/>
                    <a:gd name="connsiteX19" fmla="*/ 0 w 23636"/>
                    <a:gd name="connsiteY19" fmla="*/ 0 h 11818"/>
                    <a:gd name="connsiteX20" fmla="*/ 0 w 23636"/>
                    <a:gd name="connsiteY20" fmla="*/ 0 h 11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3636" h="11818">
                      <a:moveTo>
                        <a:pt x="0" y="0"/>
                      </a:moveTo>
                      <a:lnTo>
                        <a:pt x="0" y="0"/>
                      </a:lnTo>
                      <a:cubicBezTo>
                        <a:pt x="7879" y="3939"/>
                        <a:pt x="15758" y="11818"/>
                        <a:pt x="23637" y="11818"/>
                      </a:cubicBezTo>
                      <a:cubicBezTo>
                        <a:pt x="23637" y="11818"/>
                        <a:pt x="23637" y="11818"/>
                        <a:pt x="23637" y="11818"/>
                      </a:cubicBezTo>
                      <a:cubicBezTo>
                        <a:pt x="23637" y="11818"/>
                        <a:pt x="23637" y="11818"/>
                        <a:pt x="23637" y="11818"/>
                      </a:cubicBezTo>
                      <a:cubicBezTo>
                        <a:pt x="15758" y="11818"/>
                        <a:pt x="7879" y="7879"/>
                        <a:pt x="0" y="0"/>
                      </a:cubicBezTo>
                      <a:lnTo>
                        <a:pt x="0" y="0"/>
                      </a:lnTo>
                      <a:lnTo>
                        <a:pt x="0" y="0"/>
                      </a:lnTo>
                      <a:lnTo>
                        <a:pt x="0" y="0"/>
                      </a:lnTo>
                      <a:lnTo>
                        <a:pt x="0" y="0"/>
                      </a:lnTo>
                      <a:lnTo>
                        <a:pt x="0" y="0"/>
                      </a:lnTo>
                      <a:lnTo>
                        <a:pt x="0" y="0"/>
                      </a:lnTo>
                      <a:cubicBezTo>
                        <a:pt x="7879" y="3939"/>
                        <a:pt x="15758" y="11818"/>
                        <a:pt x="23637" y="11818"/>
                      </a:cubicBezTo>
                      <a:cubicBezTo>
                        <a:pt x="23637" y="11818"/>
                        <a:pt x="23637" y="11818"/>
                        <a:pt x="23637" y="11818"/>
                      </a:cubicBezTo>
                      <a:cubicBezTo>
                        <a:pt x="23637" y="11818"/>
                        <a:pt x="23637" y="11818"/>
                        <a:pt x="23637" y="11818"/>
                      </a:cubicBezTo>
                      <a:cubicBezTo>
                        <a:pt x="15758" y="11818"/>
                        <a:pt x="7879" y="7879"/>
                        <a:pt x="0" y="0"/>
                      </a:cubicBezTo>
                      <a:lnTo>
                        <a:pt x="0" y="0"/>
                      </a:lnTo>
                      <a:lnTo>
                        <a:pt x="0" y="0"/>
                      </a:lnTo>
                      <a:lnTo>
                        <a:pt x="0" y="0"/>
                      </a:lnTo>
                      <a:lnTo>
                        <a:pt x="0" y="0"/>
                      </a:lnTo>
                      <a:lnTo>
                        <a:pt x="0" y="0"/>
                      </a:lnTo>
                      <a:close/>
                    </a:path>
                  </a:pathLst>
                </a:custGeom>
                <a:solidFill>
                  <a:srgbClr val="E72D89"/>
                </a:solidFill>
                <a:ln w="39379" cap="flat">
                  <a:noFill/>
                  <a:prstDash val="solid"/>
                  <a:miter/>
                </a:ln>
              </p:spPr>
              <p:txBody>
                <a:bodyPr rtlCol="0" anchor="ctr"/>
                <a:lstStyle/>
                <a:p>
                  <a:endParaRPr lang="en-US"/>
                </a:p>
              </p:txBody>
            </p:sp>
            <p:sp>
              <p:nvSpPr>
                <p:cNvPr id="3949" name="Freeform: Shape 3948">
                  <a:extLst>
                    <a:ext uri="{FF2B5EF4-FFF2-40B4-BE49-F238E27FC236}">
                      <a16:creationId xmlns:a16="http://schemas.microsoft.com/office/drawing/2014/main" xmlns="" id="{9A269042-F590-455F-B334-43A05B21FD31}"/>
                    </a:ext>
                  </a:extLst>
                </p:cNvPr>
                <p:cNvSpPr/>
                <p:nvPr/>
              </p:nvSpPr>
              <p:spPr>
                <a:xfrm>
                  <a:off x="12919778" y="2662442"/>
                  <a:ext cx="3939" cy="3939"/>
                </a:xfrm>
                <a:custGeom>
                  <a:avLst/>
                  <a:gdLst>
                    <a:gd name="connsiteX0" fmla="*/ 0 w 3939"/>
                    <a:gd name="connsiteY0" fmla="*/ 0 h 3939"/>
                    <a:gd name="connsiteX1" fmla="*/ 0 w 3939"/>
                    <a:gd name="connsiteY1" fmla="*/ 0 h 3939"/>
                    <a:gd name="connsiteX2" fmla="*/ 3939 w 3939"/>
                    <a:gd name="connsiteY2" fmla="*/ 3939 h 3939"/>
                    <a:gd name="connsiteX3" fmla="*/ 3939 w 3939"/>
                    <a:gd name="connsiteY3" fmla="*/ 3939 h 3939"/>
                    <a:gd name="connsiteX4" fmla="*/ 3939 w 3939"/>
                    <a:gd name="connsiteY4" fmla="*/ 3939 h 3939"/>
                    <a:gd name="connsiteX5" fmla="*/ 0 w 3939"/>
                    <a:gd name="connsiteY5" fmla="*/ 0 h 3939"/>
                    <a:gd name="connsiteX6" fmla="*/ 0 w 3939"/>
                    <a:gd name="connsiteY6" fmla="*/ 0 h 3939"/>
                    <a:gd name="connsiteX7" fmla="*/ 0 w 3939"/>
                    <a:gd name="connsiteY7" fmla="*/ 0 h 3939"/>
                    <a:gd name="connsiteX8" fmla="*/ 0 w 3939"/>
                    <a:gd name="connsiteY8" fmla="*/ 0 h 3939"/>
                    <a:gd name="connsiteX9" fmla="*/ 0 w 3939"/>
                    <a:gd name="connsiteY9" fmla="*/ 0 h 3939"/>
                    <a:gd name="connsiteX10" fmla="*/ 0 w 3939"/>
                    <a:gd name="connsiteY10" fmla="*/ 0 h 3939"/>
                    <a:gd name="connsiteX11" fmla="*/ 0 w 3939"/>
                    <a:gd name="connsiteY11" fmla="*/ 0 h 3939"/>
                    <a:gd name="connsiteX12" fmla="*/ 3939 w 3939"/>
                    <a:gd name="connsiteY12" fmla="*/ 3939 h 3939"/>
                    <a:gd name="connsiteX13" fmla="*/ 3939 w 3939"/>
                    <a:gd name="connsiteY13" fmla="*/ 3939 h 3939"/>
                    <a:gd name="connsiteX14" fmla="*/ 3939 w 3939"/>
                    <a:gd name="connsiteY14" fmla="*/ 3939 h 3939"/>
                    <a:gd name="connsiteX15" fmla="*/ 0 w 3939"/>
                    <a:gd name="connsiteY15" fmla="*/ 0 h 3939"/>
                    <a:gd name="connsiteX16" fmla="*/ 0 w 3939"/>
                    <a:gd name="connsiteY16" fmla="*/ 0 h 3939"/>
                    <a:gd name="connsiteX17" fmla="*/ 0 w 3939"/>
                    <a:gd name="connsiteY17" fmla="*/ 0 h 3939"/>
                    <a:gd name="connsiteX18" fmla="*/ 0 w 3939"/>
                    <a:gd name="connsiteY18" fmla="*/ 0 h 3939"/>
                    <a:gd name="connsiteX19" fmla="*/ 0 w 3939"/>
                    <a:gd name="connsiteY19" fmla="*/ 0 h 3939"/>
                    <a:gd name="connsiteX20" fmla="*/ 0 w 3939"/>
                    <a:gd name="connsiteY20"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 h="3939">
                      <a:moveTo>
                        <a:pt x="0" y="0"/>
                      </a:moveTo>
                      <a:lnTo>
                        <a:pt x="0" y="0"/>
                      </a:lnTo>
                      <a:cubicBezTo>
                        <a:pt x="3939" y="0"/>
                        <a:pt x="3939" y="0"/>
                        <a:pt x="3939" y="3939"/>
                      </a:cubicBezTo>
                      <a:cubicBezTo>
                        <a:pt x="3939" y="3939"/>
                        <a:pt x="3939" y="3939"/>
                        <a:pt x="3939" y="3939"/>
                      </a:cubicBezTo>
                      <a:cubicBezTo>
                        <a:pt x="3939" y="3939"/>
                        <a:pt x="3939" y="3939"/>
                        <a:pt x="3939" y="3939"/>
                      </a:cubicBezTo>
                      <a:cubicBezTo>
                        <a:pt x="0" y="3939"/>
                        <a:pt x="0" y="3939"/>
                        <a:pt x="0" y="0"/>
                      </a:cubicBezTo>
                      <a:lnTo>
                        <a:pt x="0" y="0"/>
                      </a:lnTo>
                      <a:lnTo>
                        <a:pt x="0" y="0"/>
                      </a:lnTo>
                      <a:lnTo>
                        <a:pt x="0" y="0"/>
                      </a:lnTo>
                      <a:lnTo>
                        <a:pt x="0" y="0"/>
                      </a:lnTo>
                      <a:lnTo>
                        <a:pt x="0" y="0"/>
                      </a:lnTo>
                      <a:lnTo>
                        <a:pt x="0" y="0"/>
                      </a:lnTo>
                      <a:cubicBezTo>
                        <a:pt x="3939" y="0"/>
                        <a:pt x="3939" y="0"/>
                        <a:pt x="3939" y="3939"/>
                      </a:cubicBezTo>
                      <a:cubicBezTo>
                        <a:pt x="3939" y="3939"/>
                        <a:pt x="3939" y="3939"/>
                        <a:pt x="3939" y="3939"/>
                      </a:cubicBezTo>
                      <a:cubicBezTo>
                        <a:pt x="3939" y="3939"/>
                        <a:pt x="3939" y="3939"/>
                        <a:pt x="3939" y="3939"/>
                      </a:cubicBezTo>
                      <a:cubicBezTo>
                        <a:pt x="0" y="3939"/>
                        <a:pt x="0" y="3939"/>
                        <a:pt x="0" y="0"/>
                      </a:cubicBezTo>
                      <a:lnTo>
                        <a:pt x="0" y="0"/>
                      </a:lnTo>
                      <a:lnTo>
                        <a:pt x="0" y="0"/>
                      </a:lnTo>
                      <a:lnTo>
                        <a:pt x="0" y="0"/>
                      </a:lnTo>
                      <a:lnTo>
                        <a:pt x="0" y="0"/>
                      </a:lnTo>
                      <a:lnTo>
                        <a:pt x="0" y="0"/>
                      </a:lnTo>
                      <a:close/>
                    </a:path>
                  </a:pathLst>
                </a:custGeom>
                <a:solidFill>
                  <a:srgbClr val="E72D89"/>
                </a:solidFill>
                <a:ln w="39379" cap="flat">
                  <a:noFill/>
                  <a:prstDash val="solid"/>
                  <a:miter/>
                </a:ln>
              </p:spPr>
              <p:txBody>
                <a:bodyPr rtlCol="0" anchor="ctr"/>
                <a:lstStyle/>
                <a:p>
                  <a:endParaRPr lang="en-US"/>
                </a:p>
              </p:txBody>
            </p:sp>
            <p:sp>
              <p:nvSpPr>
                <p:cNvPr id="3950" name="Freeform: Shape 3949">
                  <a:extLst>
                    <a:ext uri="{FF2B5EF4-FFF2-40B4-BE49-F238E27FC236}">
                      <a16:creationId xmlns:a16="http://schemas.microsoft.com/office/drawing/2014/main" xmlns="" id="{5B9C234E-7558-4B7F-ADD0-047296A661E8}"/>
                    </a:ext>
                  </a:extLst>
                </p:cNvPr>
                <p:cNvSpPr/>
                <p:nvPr/>
              </p:nvSpPr>
              <p:spPr>
                <a:xfrm>
                  <a:off x="12923717" y="2666381"/>
                  <a:ext cx="3939" cy="3939"/>
                </a:xfrm>
                <a:custGeom>
                  <a:avLst/>
                  <a:gdLst>
                    <a:gd name="connsiteX0" fmla="*/ 0 w 3939"/>
                    <a:gd name="connsiteY0" fmla="*/ 0 h 3939"/>
                    <a:gd name="connsiteX1" fmla="*/ 0 w 3939"/>
                    <a:gd name="connsiteY1" fmla="*/ 0 h 3939"/>
                    <a:gd name="connsiteX2" fmla="*/ 3939 w 3939"/>
                    <a:gd name="connsiteY2" fmla="*/ 3940 h 3939"/>
                    <a:gd name="connsiteX3" fmla="*/ 3939 w 3939"/>
                    <a:gd name="connsiteY3" fmla="*/ 3940 h 3939"/>
                    <a:gd name="connsiteX4" fmla="*/ 3939 w 3939"/>
                    <a:gd name="connsiteY4" fmla="*/ 3940 h 3939"/>
                    <a:gd name="connsiteX5" fmla="*/ 3939 w 3939"/>
                    <a:gd name="connsiteY5" fmla="*/ 3940 h 3939"/>
                    <a:gd name="connsiteX6" fmla="*/ 3939 w 3939"/>
                    <a:gd name="connsiteY6" fmla="*/ 3940 h 3939"/>
                    <a:gd name="connsiteX7" fmla="*/ 0 w 3939"/>
                    <a:gd name="connsiteY7" fmla="*/ 0 h 3939"/>
                    <a:gd name="connsiteX8" fmla="*/ 0 w 3939"/>
                    <a:gd name="connsiteY8" fmla="*/ 0 h 3939"/>
                    <a:gd name="connsiteX9" fmla="*/ 0 w 3939"/>
                    <a:gd name="connsiteY9" fmla="*/ 0 h 3939"/>
                    <a:gd name="connsiteX10" fmla="*/ 0 w 3939"/>
                    <a:gd name="connsiteY10" fmla="*/ 0 h 3939"/>
                    <a:gd name="connsiteX11" fmla="*/ 0 w 3939"/>
                    <a:gd name="connsiteY11" fmla="*/ 0 h 3939"/>
                    <a:gd name="connsiteX12" fmla="*/ 0 w 3939"/>
                    <a:gd name="connsiteY12" fmla="*/ 0 h 3939"/>
                    <a:gd name="connsiteX13" fmla="*/ 0 w 3939"/>
                    <a:gd name="connsiteY13" fmla="*/ 0 h 3939"/>
                    <a:gd name="connsiteX14" fmla="*/ 3939 w 3939"/>
                    <a:gd name="connsiteY14" fmla="*/ 3940 h 3939"/>
                    <a:gd name="connsiteX15" fmla="*/ 3939 w 3939"/>
                    <a:gd name="connsiteY15" fmla="*/ 3940 h 3939"/>
                    <a:gd name="connsiteX16" fmla="*/ 3939 w 3939"/>
                    <a:gd name="connsiteY16" fmla="*/ 3940 h 3939"/>
                    <a:gd name="connsiteX17" fmla="*/ 0 w 3939"/>
                    <a:gd name="connsiteY17" fmla="*/ 0 h 3939"/>
                    <a:gd name="connsiteX18" fmla="*/ 0 w 3939"/>
                    <a:gd name="connsiteY18" fmla="*/ 0 h 3939"/>
                    <a:gd name="connsiteX19" fmla="*/ 0 w 3939"/>
                    <a:gd name="connsiteY19" fmla="*/ 0 h 3939"/>
                    <a:gd name="connsiteX20" fmla="*/ 0 w 3939"/>
                    <a:gd name="connsiteY20" fmla="*/ 0 h 3939"/>
                    <a:gd name="connsiteX21" fmla="*/ 0 w 3939"/>
                    <a:gd name="connsiteY21" fmla="*/ 0 h 3939"/>
                    <a:gd name="connsiteX22" fmla="*/ 0 w 3939"/>
                    <a:gd name="connsiteY22"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939" h="3939">
                      <a:moveTo>
                        <a:pt x="0" y="0"/>
                      </a:moveTo>
                      <a:lnTo>
                        <a:pt x="0" y="0"/>
                      </a:lnTo>
                      <a:cubicBezTo>
                        <a:pt x="0" y="0"/>
                        <a:pt x="3939" y="0"/>
                        <a:pt x="3939" y="3940"/>
                      </a:cubicBezTo>
                      <a:lnTo>
                        <a:pt x="3939" y="3940"/>
                      </a:lnTo>
                      <a:lnTo>
                        <a:pt x="3939" y="3940"/>
                      </a:lnTo>
                      <a:lnTo>
                        <a:pt x="3939" y="3940"/>
                      </a:lnTo>
                      <a:lnTo>
                        <a:pt x="3939" y="3940"/>
                      </a:lnTo>
                      <a:cubicBezTo>
                        <a:pt x="3939" y="3940"/>
                        <a:pt x="0" y="3940"/>
                        <a:pt x="0" y="0"/>
                      </a:cubicBezTo>
                      <a:lnTo>
                        <a:pt x="0" y="0"/>
                      </a:lnTo>
                      <a:lnTo>
                        <a:pt x="0" y="0"/>
                      </a:lnTo>
                      <a:lnTo>
                        <a:pt x="0" y="0"/>
                      </a:lnTo>
                      <a:lnTo>
                        <a:pt x="0" y="0"/>
                      </a:lnTo>
                      <a:lnTo>
                        <a:pt x="0" y="0"/>
                      </a:lnTo>
                      <a:lnTo>
                        <a:pt x="0" y="0"/>
                      </a:lnTo>
                      <a:cubicBezTo>
                        <a:pt x="0" y="0"/>
                        <a:pt x="3939" y="0"/>
                        <a:pt x="3939" y="3940"/>
                      </a:cubicBezTo>
                      <a:cubicBezTo>
                        <a:pt x="3939" y="3940"/>
                        <a:pt x="3939" y="3940"/>
                        <a:pt x="3939" y="3940"/>
                      </a:cubicBezTo>
                      <a:cubicBezTo>
                        <a:pt x="3939" y="3940"/>
                        <a:pt x="3939" y="3940"/>
                        <a:pt x="3939" y="3940"/>
                      </a:cubicBezTo>
                      <a:cubicBezTo>
                        <a:pt x="3939" y="3940"/>
                        <a:pt x="0" y="3940"/>
                        <a:pt x="0" y="0"/>
                      </a:cubicBezTo>
                      <a:lnTo>
                        <a:pt x="0" y="0"/>
                      </a:lnTo>
                      <a:lnTo>
                        <a:pt x="0" y="0"/>
                      </a:lnTo>
                      <a:lnTo>
                        <a:pt x="0" y="0"/>
                      </a:lnTo>
                      <a:lnTo>
                        <a:pt x="0" y="0"/>
                      </a:lnTo>
                      <a:lnTo>
                        <a:pt x="0" y="0"/>
                      </a:lnTo>
                      <a:close/>
                    </a:path>
                  </a:pathLst>
                </a:custGeom>
                <a:solidFill>
                  <a:srgbClr val="E72D89"/>
                </a:solidFill>
                <a:ln w="39379" cap="flat">
                  <a:noFill/>
                  <a:prstDash val="solid"/>
                  <a:miter/>
                </a:ln>
              </p:spPr>
              <p:txBody>
                <a:bodyPr rtlCol="0" anchor="ctr"/>
                <a:lstStyle/>
                <a:p>
                  <a:endParaRPr lang="en-US"/>
                </a:p>
              </p:txBody>
            </p:sp>
            <p:sp>
              <p:nvSpPr>
                <p:cNvPr id="3951" name="Freeform: Shape 3950">
                  <a:extLst>
                    <a:ext uri="{FF2B5EF4-FFF2-40B4-BE49-F238E27FC236}">
                      <a16:creationId xmlns:a16="http://schemas.microsoft.com/office/drawing/2014/main" xmlns="" id="{486F931A-97D9-4B8C-85CD-B5E981099ED1}"/>
                    </a:ext>
                  </a:extLst>
                </p:cNvPr>
                <p:cNvSpPr/>
                <p:nvPr/>
              </p:nvSpPr>
              <p:spPr>
                <a:xfrm>
                  <a:off x="12896141" y="2646684"/>
                  <a:ext cx="3939" cy="3939"/>
                </a:xfrm>
                <a:custGeom>
                  <a:avLst/>
                  <a:gdLst>
                    <a:gd name="connsiteX0" fmla="*/ 0 w 3939"/>
                    <a:gd name="connsiteY0" fmla="*/ 0 h 3939"/>
                    <a:gd name="connsiteX1" fmla="*/ 0 w 3939"/>
                    <a:gd name="connsiteY1" fmla="*/ 0 h 3939"/>
                    <a:gd name="connsiteX2" fmla="*/ 3939 w 3939"/>
                    <a:gd name="connsiteY2" fmla="*/ 3940 h 3939"/>
                    <a:gd name="connsiteX3" fmla="*/ 3939 w 3939"/>
                    <a:gd name="connsiteY3" fmla="*/ 3940 h 3939"/>
                    <a:gd name="connsiteX4" fmla="*/ 3939 w 3939"/>
                    <a:gd name="connsiteY4" fmla="*/ 3940 h 3939"/>
                    <a:gd name="connsiteX5" fmla="*/ 0 w 3939"/>
                    <a:gd name="connsiteY5" fmla="*/ 0 h 3939"/>
                    <a:gd name="connsiteX6" fmla="*/ 0 w 3939"/>
                    <a:gd name="connsiteY6" fmla="*/ 0 h 3939"/>
                    <a:gd name="connsiteX7" fmla="*/ 0 w 3939"/>
                    <a:gd name="connsiteY7" fmla="*/ 0 h 3939"/>
                    <a:gd name="connsiteX8" fmla="*/ 0 w 3939"/>
                    <a:gd name="connsiteY8" fmla="*/ 0 h 3939"/>
                    <a:gd name="connsiteX9" fmla="*/ 0 w 3939"/>
                    <a:gd name="connsiteY9" fmla="*/ 0 h 3939"/>
                    <a:gd name="connsiteX10" fmla="*/ 0 w 3939"/>
                    <a:gd name="connsiteY10" fmla="*/ 0 h 3939"/>
                    <a:gd name="connsiteX11" fmla="*/ 0 w 3939"/>
                    <a:gd name="connsiteY11" fmla="*/ 0 h 3939"/>
                    <a:gd name="connsiteX12" fmla="*/ 3939 w 3939"/>
                    <a:gd name="connsiteY12" fmla="*/ 3940 h 3939"/>
                    <a:gd name="connsiteX13" fmla="*/ 3939 w 3939"/>
                    <a:gd name="connsiteY13" fmla="*/ 3940 h 3939"/>
                    <a:gd name="connsiteX14" fmla="*/ 3939 w 3939"/>
                    <a:gd name="connsiteY14" fmla="*/ 3940 h 3939"/>
                    <a:gd name="connsiteX15" fmla="*/ 0 w 3939"/>
                    <a:gd name="connsiteY15" fmla="*/ 0 h 3939"/>
                    <a:gd name="connsiteX16" fmla="*/ 0 w 3939"/>
                    <a:gd name="connsiteY16" fmla="*/ 0 h 3939"/>
                    <a:gd name="connsiteX17" fmla="*/ 0 w 3939"/>
                    <a:gd name="connsiteY17" fmla="*/ 0 h 3939"/>
                    <a:gd name="connsiteX18" fmla="*/ 0 w 3939"/>
                    <a:gd name="connsiteY18" fmla="*/ 0 h 3939"/>
                    <a:gd name="connsiteX19" fmla="*/ 0 w 3939"/>
                    <a:gd name="connsiteY19" fmla="*/ 0 h 3939"/>
                    <a:gd name="connsiteX20" fmla="*/ 0 w 3939"/>
                    <a:gd name="connsiteY20"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 h="3939">
                      <a:moveTo>
                        <a:pt x="0" y="0"/>
                      </a:moveTo>
                      <a:lnTo>
                        <a:pt x="0" y="0"/>
                      </a:lnTo>
                      <a:cubicBezTo>
                        <a:pt x="3939" y="0"/>
                        <a:pt x="3939" y="3940"/>
                        <a:pt x="3939" y="3940"/>
                      </a:cubicBezTo>
                      <a:cubicBezTo>
                        <a:pt x="3939" y="3940"/>
                        <a:pt x="3939" y="3940"/>
                        <a:pt x="3939" y="3940"/>
                      </a:cubicBezTo>
                      <a:cubicBezTo>
                        <a:pt x="3939" y="3940"/>
                        <a:pt x="3939" y="3940"/>
                        <a:pt x="3939" y="3940"/>
                      </a:cubicBezTo>
                      <a:cubicBezTo>
                        <a:pt x="3939" y="3940"/>
                        <a:pt x="0" y="0"/>
                        <a:pt x="0" y="0"/>
                      </a:cubicBezTo>
                      <a:lnTo>
                        <a:pt x="0" y="0"/>
                      </a:lnTo>
                      <a:lnTo>
                        <a:pt x="0" y="0"/>
                      </a:lnTo>
                      <a:lnTo>
                        <a:pt x="0" y="0"/>
                      </a:lnTo>
                      <a:lnTo>
                        <a:pt x="0" y="0"/>
                      </a:lnTo>
                      <a:lnTo>
                        <a:pt x="0" y="0"/>
                      </a:lnTo>
                      <a:lnTo>
                        <a:pt x="0" y="0"/>
                      </a:lnTo>
                      <a:cubicBezTo>
                        <a:pt x="3939" y="0"/>
                        <a:pt x="3939" y="3940"/>
                        <a:pt x="3939" y="3940"/>
                      </a:cubicBezTo>
                      <a:cubicBezTo>
                        <a:pt x="3939" y="3940"/>
                        <a:pt x="3939" y="3940"/>
                        <a:pt x="3939" y="3940"/>
                      </a:cubicBezTo>
                      <a:cubicBezTo>
                        <a:pt x="3939" y="3940"/>
                        <a:pt x="3939" y="3940"/>
                        <a:pt x="3939" y="3940"/>
                      </a:cubicBezTo>
                      <a:cubicBezTo>
                        <a:pt x="3939" y="3940"/>
                        <a:pt x="0" y="0"/>
                        <a:pt x="0" y="0"/>
                      </a:cubicBezTo>
                      <a:lnTo>
                        <a:pt x="0" y="0"/>
                      </a:lnTo>
                      <a:lnTo>
                        <a:pt x="0" y="0"/>
                      </a:lnTo>
                      <a:lnTo>
                        <a:pt x="0" y="0"/>
                      </a:lnTo>
                      <a:lnTo>
                        <a:pt x="0" y="0"/>
                      </a:lnTo>
                      <a:lnTo>
                        <a:pt x="0" y="0"/>
                      </a:lnTo>
                      <a:close/>
                    </a:path>
                  </a:pathLst>
                </a:custGeom>
                <a:solidFill>
                  <a:srgbClr val="E72D89"/>
                </a:solidFill>
                <a:ln w="39379" cap="flat">
                  <a:noFill/>
                  <a:prstDash val="solid"/>
                  <a:miter/>
                </a:ln>
              </p:spPr>
              <p:txBody>
                <a:bodyPr rtlCol="0" anchor="ctr"/>
                <a:lstStyle/>
                <a:p>
                  <a:endParaRPr lang="en-US"/>
                </a:p>
              </p:txBody>
            </p:sp>
            <p:sp>
              <p:nvSpPr>
                <p:cNvPr id="3952" name="Freeform: Shape 3951">
                  <a:extLst>
                    <a:ext uri="{FF2B5EF4-FFF2-40B4-BE49-F238E27FC236}">
                      <a16:creationId xmlns:a16="http://schemas.microsoft.com/office/drawing/2014/main" xmlns="" id="{DC0C75A7-6D8A-4AF0-AA81-CD4EFB263C9C}"/>
                    </a:ext>
                  </a:extLst>
                </p:cNvPr>
                <p:cNvSpPr/>
                <p:nvPr/>
              </p:nvSpPr>
              <p:spPr>
                <a:xfrm>
                  <a:off x="12793714" y="2520621"/>
                  <a:ext cx="3939" cy="3939"/>
                </a:xfrm>
                <a:custGeom>
                  <a:avLst/>
                  <a:gdLst>
                    <a:gd name="connsiteX0" fmla="*/ 0 w 3939"/>
                    <a:gd name="connsiteY0" fmla="*/ 0 h 3939"/>
                    <a:gd name="connsiteX1" fmla="*/ 0 w 3939"/>
                    <a:gd name="connsiteY1" fmla="*/ 0 h 3939"/>
                    <a:gd name="connsiteX2" fmla="*/ 0 w 3939"/>
                    <a:gd name="connsiteY2" fmla="*/ 0 h 3939"/>
                    <a:gd name="connsiteX3" fmla="*/ 3939 w 3939"/>
                    <a:gd name="connsiteY3" fmla="*/ 3939 h 3939"/>
                    <a:gd name="connsiteX4" fmla="*/ 3939 w 3939"/>
                    <a:gd name="connsiteY4" fmla="*/ 3939 h 3939"/>
                    <a:gd name="connsiteX5" fmla="*/ 3939 w 3939"/>
                    <a:gd name="connsiteY5" fmla="*/ 3939 h 3939"/>
                    <a:gd name="connsiteX6" fmla="*/ 3939 w 3939"/>
                    <a:gd name="connsiteY6" fmla="*/ 3939 h 3939"/>
                    <a:gd name="connsiteX7" fmla="*/ 0 w 3939"/>
                    <a:gd name="connsiteY7" fmla="*/ 0 h 3939"/>
                    <a:gd name="connsiteX8" fmla="*/ 0 w 3939"/>
                    <a:gd name="connsiteY8" fmla="*/ 0 h 3939"/>
                    <a:gd name="connsiteX9" fmla="*/ 0 w 3939"/>
                    <a:gd name="connsiteY9" fmla="*/ 0 h 3939"/>
                    <a:gd name="connsiteX10" fmla="*/ 0 w 3939"/>
                    <a:gd name="connsiteY10" fmla="*/ 0 h 3939"/>
                    <a:gd name="connsiteX11" fmla="*/ 0 w 3939"/>
                    <a:gd name="connsiteY11" fmla="*/ 0 h 3939"/>
                    <a:gd name="connsiteX12" fmla="*/ 0 w 3939"/>
                    <a:gd name="connsiteY12" fmla="*/ 0 h 3939"/>
                    <a:gd name="connsiteX13" fmla="*/ 0 w 3939"/>
                    <a:gd name="connsiteY13" fmla="*/ 0 h 3939"/>
                    <a:gd name="connsiteX14" fmla="*/ 0 w 3939"/>
                    <a:gd name="connsiteY14" fmla="*/ 0 h 3939"/>
                    <a:gd name="connsiteX15" fmla="*/ 3939 w 3939"/>
                    <a:gd name="connsiteY15" fmla="*/ 3939 h 3939"/>
                    <a:gd name="connsiteX16" fmla="*/ 3939 w 3939"/>
                    <a:gd name="connsiteY16" fmla="*/ 3939 h 3939"/>
                    <a:gd name="connsiteX17" fmla="*/ 3939 w 3939"/>
                    <a:gd name="connsiteY17" fmla="*/ 3939 h 3939"/>
                    <a:gd name="connsiteX18" fmla="*/ 3939 w 3939"/>
                    <a:gd name="connsiteY18" fmla="*/ 3939 h 3939"/>
                    <a:gd name="connsiteX19" fmla="*/ 0 w 3939"/>
                    <a:gd name="connsiteY19" fmla="*/ 0 h 3939"/>
                    <a:gd name="connsiteX20" fmla="*/ 0 w 3939"/>
                    <a:gd name="connsiteY20" fmla="*/ 0 h 3939"/>
                    <a:gd name="connsiteX21" fmla="*/ 0 w 3939"/>
                    <a:gd name="connsiteY21" fmla="*/ 0 h 3939"/>
                    <a:gd name="connsiteX22" fmla="*/ 0 w 3939"/>
                    <a:gd name="connsiteY22"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939" h="3939">
                      <a:moveTo>
                        <a:pt x="0" y="0"/>
                      </a:moveTo>
                      <a:lnTo>
                        <a:pt x="0" y="0"/>
                      </a:lnTo>
                      <a:cubicBezTo>
                        <a:pt x="3939" y="0"/>
                        <a:pt x="3939" y="0"/>
                        <a:pt x="0" y="0"/>
                      </a:cubicBezTo>
                      <a:lnTo>
                        <a:pt x="3939" y="3939"/>
                      </a:lnTo>
                      <a:lnTo>
                        <a:pt x="3939" y="3939"/>
                      </a:lnTo>
                      <a:lnTo>
                        <a:pt x="3939" y="3939"/>
                      </a:lnTo>
                      <a:lnTo>
                        <a:pt x="3939" y="3939"/>
                      </a:lnTo>
                      <a:cubicBezTo>
                        <a:pt x="3939" y="0"/>
                        <a:pt x="0" y="0"/>
                        <a:pt x="0" y="0"/>
                      </a:cubicBezTo>
                      <a:lnTo>
                        <a:pt x="0" y="0"/>
                      </a:lnTo>
                      <a:lnTo>
                        <a:pt x="0" y="0"/>
                      </a:lnTo>
                      <a:lnTo>
                        <a:pt x="0" y="0"/>
                      </a:lnTo>
                      <a:lnTo>
                        <a:pt x="0" y="0"/>
                      </a:lnTo>
                      <a:lnTo>
                        <a:pt x="0" y="0"/>
                      </a:lnTo>
                      <a:lnTo>
                        <a:pt x="0" y="0"/>
                      </a:lnTo>
                      <a:cubicBezTo>
                        <a:pt x="3939" y="0"/>
                        <a:pt x="3939" y="0"/>
                        <a:pt x="0" y="0"/>
                      </a:cubicBezTo>
                      <a:lnTo>
                        <a:pt x="3939" y="3939"/>
                      </a:lnTo>
                      <a:lnTo>
                        <a:pt x="3939" y="3939"/>
                      </a:lnTo>
                      <a:lnTo>
                        <a:pt x="3939" y="3939"/>
                      </a:lnTo>
                      <a:lnTo>
                        <a:pt x="3939" y="3939"/>
                      </a:lnTo>
                      <a:cubicBezTo>
                        <a:pt x="3939" y="0"/>
                        <a:pt x="0" y="0"/>
                        <a:pt x="0" y="0"/>
                      </a:cubicBez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953" name="Freeform: Shape 3952">
                  <a:extLst>
                    <a:ext uri="{FF2B5EF4-FFF2-40B4-BE49-F238E27FC236}">
                      <a16:creationId xmlns:a16="http://schemas.microsoft.com/office/drawing/2014/main" xmlns="" id="{82FDC8F1-B437-4A6C-8E1F-BF1C615077F6}"/>
                    </a:ext>
                  </a:extLst>
                </p:cNvPr>
                <p:cNvSpPr/>
                <p:nvPr/>
              </p:nvSpPr>
              <p:spPr>
                <a:xfrm>
                  <a:off x="12797654" y="2524560"/>
                  <a:ext cx="3939" cy="3939"/>
                </a:xfrm>
                <a:custGeom>
                  <a:avLst/>
                  <a:gdLst>
                    <a:gd name="connsiteX0" fmla="*/ 0 w 3939"/>
                    <a:gd name="connsiteY0" fmla="*/ 0 h 3939"/>
                    <a:gd name="connsiteX1" fmla="*/ 0 w 3939"/>
                    <a:gd name="connsiteY1" fmla="*/ 0 h 3939"/>
                    <a:gd name="connsiteX2" fmla="*/ 0 w 3939"/>
                    <a:gd name="connsiteY2" fmla="*/ 0 h 3939"/>
                    <a:gd name="connsiteX3" fmla="*/ 3939 w 3939"/>
                    <a:gd name="connsiteY3" fmla="*/ 3940 h 3939"/>
                    <a:gd name="connsiteX4" fmla="*/ 3939 w 3939"/>
                    <a:gd name="connsiteY4" fmla="*/ 3940 h 3939"/>
                    <a:gd name="connsiteX5" fmla="*/ 0 w 3939"/>
                    <a:gd name="connsiteY5" fmla="*/ 0 h 3939"/>
                    <a:gd name="connsiteX6" fmla="*/ 0 w 3939"/>
                    <a:gd name="connsiteY6" fmla="*/ 0 h 3939"/>
                    <a:gd name="connsiteX7" fmla="*/ 0 w 3939"/>
                    <a:gd name="connsiteY7" fmla="*/ 0 h 3939"/>
                    <a:gd name="connsiteX8" fmla="*/ 0 w 3939"/>
                    <a:gd name="connsiteY8" fmla="*/ 0 h 3939"/>
                    <a:gd name="connsiteX9" fmla="*/ 0 w 3939"/>
                    <a:gd name="connsiteY9" fmla="*/ 0 h 3939"/>
                    <a:gd name="connsiteX10" fmla="*/ 0 w 3939"/>
                    <a:gd name="connsiteY10" fmla="*/ 0 h 3939"/>
                    <a:gd name="connsiteX11" fmla="*/ 0 w 3939"/>
                    <a:gd name="connsiteY11" fmla="*/ 0 h 3939"/>
                    <a:gd name="connsiteX12" fmla="*/ 3939 w 3939"/>
                    <a:gd name="connsiteY12" fmla="*/ 3940 h 3939"/>
                    <a:gd name="connsiteX13" fmla="*/ 3939 w 3939"/>
                    <a:gd name="connsiteY13" fmla="*/ 3940 h 3939"/>
                    <a:gd name="connsiteX14" fmla="*/ 3939 w 3939"/>
                    <a:gd name="connsiteY14" fmla="*/ 3940 h 3939"/>
                    <a:gd name="connsiteX15" fmla="*/ 0 w 3939"/>
                    <a:gd name="connsiteY15" fmla="*/ 0 h 3939"/>
                    <a:gd name="connsiteX16" fmla="*/ 0 w 3939"/>
                    <a:gd name="connsiteY16" fmla="*/ 0 h 3939"/>
                    <a:gd name="connsiteX17" fmla="*/ 0 w 3939"/>
                    <a:gd name="connsiteY17" fmla="*/ 0 h 3939"/>
                    <a:gd name="connsiteX18" fmla="*/ 0 w 3939"/>
                    <a:gd name="connsiteY18"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939" h="3939">
                      <a:moveTo>
                        <a:pt x="0" y="0"/>
                      </a:moveTo>
                      <a:lnTo>
                        <a:pt x="0" y="0"/>
                      </a:lnTo>
                      <a:cubicBezTo>
                        <a:pt x="3939" y="3940"/>
                        <a:pt x="3939" y="3940"/>
                        <a:pt x="0" y="0"/>
                      </a:cubicBezTo>
                      <a:cubicBezTo>
                        <a:pt x="3939" y="3940"/>
                        <a:pt x="3939" y="3940"/>
                        <a:pt x="3939" y="3940"/>
                      </a:cubicBezTo>
                      <a:cubicBezTo>
                        <a:pt x="3939" y="3940"/>
                        <a:pt x="3939" y="3940"/>
                        <a:pt x="3939" y="3940"/>
                      </a:cubicBezTo>
                      <a:cubicBezTo>
                        <a:pt x="3939" y="3940"/>
                        <a:pt x="0" y="3940"/>
                        <a:pt x="0" y="0"/>
                      </a:cubicBezTo>
                      <a:cubicBezTo>
                        <a:pt x="0" y="0"/>
                        <a:pt x="0" y="0"/>
                        <a:pt x="0" y="0"/>
                      </a:cubicBezTo>
                      <a:cubicBezTo>
                        <a:pt x="0" y="0"/>
                        <a:pt x="0" y="0"/>
                        <a:pt x="0" y="0"/>
                      </a:cubicBezTo>
                      <a:lnTo>
                        <a:pt x="0" y="0"/>
                      </a:lnTo>
                      <a:lnTo>
                        <a:pt x="0" y="0"/>
                      </a:lnTo>
                      <a:cubicBezTo>
                        <a:pt x="3939" y="3940"/>
                        <a:pt x="3939" y="3940"/>
                        <a:pt x="0" y="0"/>
                      </a:cubicBezTo>
                      <a:lnTo>
                        <a:pt x="0" y="0"/>
                      </a:lnTo>
                      <a:lnTo>
                        <a:pt x="3939" y="3940"/>
                      </a:lnTo>
                      <a:lnTo>
                        <a:pt x="3939" y="3940"/>
                      </a:lnTo>
                      <a:lnTo>
                        <a:pt x="3939" y="3940"/>
                      </a:lnTo>
                      <a:cubicBezTo>
                        <a:pt x="3939" y="3940"/>
                        <a:pt x="0" y="3940"/>
                        <a:pt x="0" y="0"/>
                      </a:cubicBez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954" name="Freeform: Shape 3953">
                  <a:extLst>
                    <a:ext uri="{FF2B5EF4-FFF2-40B4-BE49-F238E27FC236}">
                      <a16:creationId xmlns:a16="http://schemas.microsoft.com/office/drawing/2014/main" xmlns="" id="{A917C421-3CD2-41C6-A02D-7543A43B4E10}"/>
                    </a:ext>
                  </a:extLst>
                </p:cNvPr>
                <p:cNvSpPr/>
                <p:nvPr/>
              </p:nvSpPr>
              <p:spPr>
                <a:xfrm>
                  <a:off x="12806518" y="2540318"/>
                  <a:ext cx="6894" cy="3939"/>
                </a:xfrm>
                <a:custGeom>
                  <a:avLst/>
                  <a:gdLst>
                    <a:gd name="connsiteX0" fmla="*/ 2955 w 6894"/>
                    <a:gd name="connsiteY0" fmla="*/ 0 h 3939"/>
                    <a:gd name="connsiteX1" fmla="*/ 2955 w 6894"/>
                    <a:gd name="connsiteY1" fmla="*/ 0 h 3939"/>
                    <a:gd name="connsiteX2" fmla="*/ 2955 w 6894"/>
                    <a:gd name="connsiteY2" fmla="*/ 0 h 3939"/>
                    <a:gd name="connsiteX3" fmla="*/ 2955 w 6894"/>
                    <a:gd name="connsiteY3" fmla="*/ 0 h 3939"/>
                    <a:gd name="connsiteX4" fmla="*/ 6894 w 6894"/>
                    <a:gd name="connsiteY4" fmla="*/ 3939 h 3939"/>
                    <a:gd name="connsiteX5" fmla="*/ 6894 w 6894"/>
                    <a:gd name="connsiteY5" fmla="*/ 3939 h 3939"/>
                    <a:gd name="connsiteX6" fmla="*/ 2955 w 6894"/>
                    <a:gd name="connsiteY6" fmla="*/ 0 h 3939"/>
                    <a:gd name="connsiteX7" fmla="*/ 2955 w 6894"/>
                    <a:gd name="connsiteY7" fmla="*/ 0 h 3939"/>
                    <a:gd name="connsiteX8" fmla="*/ 2955 w 6894"/>
                    <a:gd name="connsiteY8" fmla="*/ 0 h 3939"/>
                    <a:gd name="connsiteX9" fmla="*/ 2955 w 6894"/>
                    <a:gd name="connsiteY9" fmla="*/ 0 h 3939"/>
                    <a:gd name="connsiteX10" fmla="*/ 2955 w 6894"/>
                    <a:gd name="connsiteY10" fmla="*/ 0 h 3939"/>
                    <a:gd name="connsiteX11" fmla="*/ 2955 w 6894"/>
                    <a:gd name="connsiteY11" fmla="*/ 0 h 3939"/>
                    <a:gd name="connsiteX12" fmla="*/ 2955 w 6894"/>
                    <a:gd name="connsiteY12" fmla="*/ 0 h 3939"/>
                    <a:gd name="connsiteX13" fmla="*/ 2955 w 6894"/>
                    <a:gd name="connsiteY13" fmla="*/ 0 h 3939"/>
                    <a:gd name="connsiteX14" fmla="*/ 6894 w 6894"/>
                    <a:gd name="connsiteY14" fmla="*/ 3939 h 3939"/>
                    <a:gd name="connsiteX15" fmla="*/ 6894 w 6894"/>
                    <a:gd name="connsiteY15" fmla="*/ 3939 h 3939"/>
                    <a:gd name="connsiteX16" fmla="*/ 2955 w 6894"/>
                    <a:gd name="connsiteY16" fmla="*/ 0 h 3939"/>
                    <a:gd name="connsiteX17" fmla="*/ 2955 w 6894"/>
                    <a:gd name="connsiteY17" fmla="*/ 0 h 3939"/>
                    <a:gd name="connsiteX18" fmla="*/ 2955 w 6894"/>
                    <a:gd name="connsiteY18" fmla="*/ 0 h 3939"/>
                    <a:gd name="connsiteX19" fmla="*/ 2955 w 6894"/>
                    <a:gd name="connsiteY19" fmla="*/ 0 h 3939"/>
                    <a:gd name="connsiteX20" fmla="*/ 2955 w 6894"/>
                    <a:gd name="connsiteY20"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894" h="3939">
                      <a:moveTo>
                        <a:pt x="2955" y="0"/>
                      </a:moveTo>
                      <a:lnTo>
                        <a:pt x="2955" y="0"/>
                      </a:lnTo>
                      <a:cubicBezTo>
                        <a:pt x="2955" y="0"/>
                        <a:pt x="2955" y="3939"/>
                        <a:pt x="2955" y="0"/>
                      </a:cubicBezTo>
                      <a:lnTo>
                        <a:pt x="2955" y="0"/>
                      </a:lnTo>
                      <a:lnTo>
                        <a:pt x="6894" y="3939"/>
                      </a:lnTo>
                      <a:lnTo>
                        <a:pt x="6894" y="3939"/>
                      </a:lnTo>
                      <a:lnTo>
                        <a:pt x="2955" y="0"/>
                      </a:lnTo>
                      <a:cubicBezTo>
                        <a:pt x="2955" y="3939"/>
                        <a:pt x="2955" y="0"/>
                        <a:pt x="2955" y="0"/>
                      </a:cubicBezTo>
                      <a:cubicBezTo>
                        <a:pt x="-985" y="0"/>
                        <a:pt x="-985" y="0"/>
                        <a:pt x="2955" y="0"/>
                      </a:cubicBezTo>
                      <a:cubicBezTo>
                        <a:pt x="2955" y="0"/>
                        <a:pt x="2955" y="0"/>
                        <a:pt x="2955" y="0"/>
                      </a:cubicBezTo>
                      <a:lnTo>
                        <a:pt x="2955" y="0"/>
                      </a:lnTo>
                      <a:lnTo>
                        <a:pt x="2955" y="0"/>
                      </a:lnTo>
                      <a:cubicBezTo>
                        <a:pt x="2955" y="0"/>
                        <a:pt x="2955" y="3939"/>
                        <a:pt x="2955" y="0"/>
                      </a:cubicBezTo>
                      <a:lnTo>
                        <a:pt x="2955" y="0"/>
                      </a:lnTo>
                      <a:lnTo>
                        <a:pt x="6894" y="3939"/>
                      </a:lnTo>
                      <a:lnTo>
                        <a:pt x="6894" y="3939"/>
                      </a:lnTo>
                      <a:lnTo>
                        <a:pt x="2955" y="0"/>
                      </a:lnTo>
                      <a:cubicBezTo>
                        <a:pt x="2955" y="3939"/>
                        <a:pt x="2955" y="0"/>
                        <a:pt x="2955" y="0"/>
                      </a:cubicBezTo>
                      <a:cubicBezTo>
                        <a:pt x="-985" y="0"/>
                        <a:pt x="-985" y="0"/>
                        <a:pt x="2955" y="0"/>
                      </a:cubicBezTo>
                      <a:cubicBezTo>
                        <a:pt x="2955" y="0"/>
                        <a:pt x="2955" y="0"/>
                        <a:pt x="2955" y="0"/>
                      </a:cubicBezTo>
                      <a:lnTo>
                        <a:pt x="2955" y="0"/>
                      </a:lnTo>
                      <a:close/>
                    </a:path>
                  </a:pathLst>
                </a:custGeom>
                <a:solidFill>
                  <a:srgbClr val="E72D89"/>
                </a:solidFill>
                <a:ln w="39379" cap="flat">
                  <a:noFill/>
                  <a:prstDash val="solid"/>
                  <a:miter/>
                </a:ln>
              </p:spPr>
              <p:txBody>
                <a:bodyPr rtlCol="0" anchor="ctr"/>
                <a:lstStyle/>
                <a:p>
                  <a:endParaRPr lang="en-US"/>
                </a:p>
              </p:txBody>
            </p:sp>
            <p:sp>
              <p:nvSpPr>
                <p:cNvPr id="3955" name="Freeform: Shape 3954">
                  <a:extLst>
                    <a:ext uri="{FF2B5EF4-FFF2-40B4-BE49-F238E27FC236}">
                      <a16:creationId xmlns:a16="http://schemas.microsoft.com/office/drawing/2014/main" xmlns="" id="{5C1DB688-C000-4F84-AEBC-CB79DC26777C}"/>
                    </a:ext>
                  </a:extLst>
                </p:cNvPr>
                <p:cNvSpPr/>
                <p:nvPr/>
              </p:nvSpPr>
              <p:spPr>
                <a:xfrm>
                  <a:off x="12786820" y="2504863"/>
                  <a:ext cx="6894" cy="3939"/>
                </a:xfrm>
                <a:custGeom>
                  <a:avLst/>
                  <a:gdLst>
                    <a:gd name="connsiteX0" fmla="*/ 2955 w 6894"/>
                    <a:gd name="connsiteY0" fmla="*/ 0 h 3939"/>
                    <a:gd name="connsiteX1" fmla="*/ 2955 w 6894"/>
                    <a:gd name="connsiteY1" fmla="*/ 0 h 3939"/>
                    <a:gd name="connsiteX2" fmla="*/ 2955 w 6894"/>
                    <a:gd name="connsiteY2" fmla="*/ 0 h 3939"/>
                    <a:gd name="connsiteX3" fmla="*/ 2955 w 6894"/>
                    <a:gd name="connsiteY3" fmla="*/ 0 h 3939"/>
                    <a:gd name="connsiteX4" fmla="*/ 6894 w 6894"/>
                    <a:gd name="connsiteY4" fmla="*/ 3940 h 3939"/>
                    <a:gd name="connsiteX5" fmla="*/ 6894 w 6894"/>
                    <a:gd name="connsiteY5" fmla="*/ 3940 h 3939"/>
                    <a:gd name="connsiteX6" fmla="*/ 2955 w 6894"/>
                    <a:gd name="connsiteY6" fmla="*/ 0 h 3939"/>
                    <a:gd name="connsiteX7" fmla="*/ 2955 w 6894"/>
                    <a:gd name="connsiteY7" fmla="*/ 0 h 3939"/>
                    <a:gd name="connsiteX8" fmla="*/ 2955 w 6894"/>
                    <a:gd name="connsiteY8" fmla="*/ 0 h 3939"/>
                    <a:gd name="connsiteX9" fmla="*/ 2955 w 6894"/>
                    <a:gd name="connsiteY9" fmla="*/ 0 h 3939"/>
                    <a:gd name="connsiteX10" fmla="*/ 2955 w 6894"/>
                    <a:gd name="connsiteY10" fmla="*/ 0 h 3939"/>
                    <a:gd name="connsiteX11" fmla="*/ 2955 w 6894"/>
                    <a:gd name="connsiteY11" fmla="*/ 0 h 3939"/>
                    <a:gd name="connsiteX12" fmla="*/ 2955 w 6894"/>
                    <a:gd name="connsiteY12" fmla="*/ 0 h 3939"/>
                    <a:gd name="connsiteX13" fmla="*/ 2955 w 6894"/>
                    <a:gd name="connsiteY13" fmla="*/ 0 h 3939"/>
                    <a:gd name="connsiteX14" fmla="*/ 2955 w 6894"/>
                    <a:gd name="connsiteY14" fmla="*/ 0 h 3939"/>
                    <a:gd name="connsiteX15" fmla="*/ 2955 w 6894"/>
                    <a:gd name="connsiteY15" fmla="*/ 0 h 3939"/>
                    <a:gd name="connsiteX16" fmla="*/ 6894 w 6894"/>
                    <a:gd name="connsiteY16" fmla="*/ 3940 h 3939"/>
                    <a:gd name="connsiteX17" fmla="*/ 6894 w 6894"/>
                    <a:gd name="connsiteY17" fmla="*/ 3940 h 3939"/>
                    <a:gd name="connsiteX18" fmla="*/ 6894 w 6894"/>
                    <a:gd name="connsiteY18" fmla="*/ 3940 h 3939"/>
                    <a:gd name="connsiteX19" fmla="*/ 6894 w 6894"/>
                    <a:gd name="connsiteY19" fmla="*/ 3940 h 3939"/>
                    <a:gd name="connsiteX20" fmla="*/ 2955 w 6894"/>
                    <a:gd name="connsiteY20" fmla="*/ 0 h 3939"/>
                    <a:gd name="connsiteX21" fmla="*/ 2955 w 6894"/>
                    <a:gd name="connsiteY21" fmla="*/ 0 h 3939"/>
                    <a:gd name="connsiteX22" fmla="*/ 2955 w 6894"/>
                    <a:gd name="connsiteY22" fmla="*/ 0 h 3939"/>
                    <a:gd name="connsiteX23" fmla="*/ 2955 w 6894"/>
                    <a:gd name="connsiteY23" fmla="*/ 0 h 3939"/>
                    <a:gd name="connsiteX24" fmla="*/ 2955 w 6894"/>
                    <a:gd name="connsiteY24"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894" h="3939">
                      <a:moveTo>
                        <a:pt x="2955" y="0"/>
                      </a:moveTo>
                      <a:lnTo>
                        <a:pt x="2955" y="0"/>
                      </a:lnTo>
                      <a:cubicBezTo>
                        <a:pt x="2955" y="0"/>
                        <a:pt x="2955" y="0"/>
                        <a:pt x="2955" y="0"/>
                      </a:cubicBezTo>
                      <a:cubicBezTo>
                        <a:pt x="2955" y="3940"/>
                        <a:pt x="2955" y="3940"/>
                        <a:pt x="2955" y="0"/>
                      </a:cubicBezTo>
                      <a:cubicBezTo>
                        <a:pt x="6894" y="3940"/>
                        <a:pt x="6894" y="3940"/>
                        <a:pt x="6894" y="3940"/>
                      </a:cubicBezTo>
                      <a:cubicBezTo>
                        <a:pt x="6894" y="3940"/>
                        <a:pt x="6894" y="3940"/>
                        <a:pt x="6894" y="3940"/>
                      </a:cubicBezTo>
                      <a:cubicBezTo>
                        <a:pt x="2955" y="3940"/>
                        <a:pt x="2955" y="3940"/>
                        <a:pt x="2955" y="0"/>
                      </a:cubicBezTo>
                      <a:cubicBezTo>
                        <a:pt x="2955" y="3940"/>
                        <a:pt x="2955" y="0"/>
                        <a:pt x="2955" y="0"/>
                      </a:cubicBezTo>
                      <a:lnTo>
                        <a:pt x="2955" y="0"/>
                      </a:lnTo>
                      <a:lnTo>
                        <a:pt x="2955" y="0"/>
                      </a:lnTo>
                      <a:lnTo>
                        <a:pt x="2955" y="0"/>
                      </a:lnTo>
                      <a:lnTo>
                        <a:pt x="2955" y="0"/>
                      </a:lnTo>
                      <a:lnTo>
                        <a:pt x="2955" y="0"/>
                      </a:lnTo>
                      <a:lnTo>
                        <a:pt x="2955" y="0"/>
                      </a:lnTo>
                      <a:cubicBezTo>
                        <a:pt x="2955" y="0"/>
                        <a:pt x="2955" y="0"/>
                        <a:pt x="2955" y="0"/>
                      </a:cubicBezTo>
                      <a:cubicBezTo>
                        <a:pt x="2955" y="3940"/>
                        <a:pt x="2955" y="3940"/>
                        <a:pt x="2955" y="0"/>
                      </a:cubicBezTo>
                      <a:lnTo>
                        <a:pt x="6894" y="3940"/>
                      </a:lnTo>
                      <a:lnTo>
                        <a:pt x="6894" y="3940"/>
                      </a:lnTo>
                      <a:lnTo>
                        <a:pt x="6894" y="3940"/>
                      </a:lnTo>
                      <a:lnTo>
                        <a:pt x="6894" y="3940"/>
                      </a:lnTo>
                      <a:cubicBezTo>
                        <a:pt x="2955" y="3940"/>
                        <a:pt x="2955" y="3940"/>
                        <a:pt x="2955" y="0"/>
                      </a:cubicBezTo>
                      <a:cubicBezTo>
                        <a:pt x="2955" y="3940"/>
                        <a:pt x="2955" y="0"/>
                        <a:pt x="2955" y="0"/>
                      </a:cubicBezTo>
                      <a:cubicBezTo>
                        <a:pt x="-985" y="0"/>
                        <a:pt x="-985" y="0"/>
                        <a:pt x="2955" y="0"/>
                      </a:cubicBezTo>
                      <a:cubicBezTo>
                        <a:pt x="2955" y="0"/>
                        <a:pt x="2955" y="0"/>
                        <a:pt x="2955" y="0"/>
                      </a:cubicBezTo>
                      <a:lnTo>
                        <a:pt x="2955" y="0"/>
                      </a:lnTo>
                      <a:close/>
                    </a:path>
                  </a:pathLst>
                </a:custGeom>
                <a:solidFill>
                  <a:srgbClr val="E72D89"/>
                </a:solidFill>
                <a:ln w="39379" cap="flat">
                  <a:noFill/>
                  <a:prstDash val="solid"/>
                  <a:miter/>
                </a:ln>
              </p:spPr>
              <p:txBody>
                <a:bodyPr rtlCol="0" anchor="ctr"/>
                <a:lstStyle/>
                <a:p>
                  <a:endParaRPr lang="en-US"/>
                </a:p>
              </p:txBody>
            </p:sp>
            <p:sp>
              <p:nvSpPr>
                <p:cNvPr id="3956" name="Freeform: Shape 3955">
                  <a:extLst>
                    <a:ext uri="{FF2B5EF4-FFF2-40B4-BE49-F238E27FC236}">
                      <a16:creationId xmlns:a16="http://schemas.microsoft.com/office/drawing/2014/main" xmlns="" id="{B13B4377-B12E-4E5B-9365-87E61F5DCEFF}"/>
                    </a:ext>
                  </a:extLst>
                </p:cNvPr>
                <p:cNvSpPr/>
                <p:nvPr/>
              </p:nvSpPr>
              <p:spPr>
                <a:xfrm>
                  <a:off x="12785835" y="2497969"/>
                  <a:ext cx="3939" cy="6893"/>
                </a:xfrm>
                <a:custGeom>
                  <a:avLst/>
                  <a:gdLst>
                    <a:gd name="connsiteX0" fmla="*/ 0 w 3939"/>
                    <a:gd name="connsiteY0" fmla="*/ 2955 h 6893"/>
                    <a:gd name="connsiteX1" fmla="*/ 0 w 3939"/>
                    <a:gd name="connsiteY1" fmla="*/ 2955 h 6893"/>
                    <a:gd name="connsiteX2" fmla="*/ 3939 w 3939"/>
                    <a:gd name="connsiteY2" fmla="*/ 6894 h 6893"/>
                    <a:gd name="connsiteX3" fmla="*/ 3939 w 3939"/>
                    <a:gd name="connsiteY3" fmla="*/ 6894 h 6893"/>
                    <a:gd name="connsiteX4" fmla="*/ 3939 w 3939"/>
                    <a:gd name="connsiteY4" fmla="*/ 6894 h 6893"/>
                    <a:gd name="connsiteX5" fmla="*/ 3939 w 3939"/>
                    <a:gd name="connsiteY5" fmla="*/ 6894 h 6893"/>
                    <a:gd name="connsiteX6" fmla="*/ 3939 w 3939"/>
                    <a:gd name="connsiteY6" fmla="*/ 6894 h 6893"/>
                    <a:gd name="connsiteX7" fmla="*/ 0 w 3939"/>
                    <a:gd name="connsiteY7" fmla="*/ 2955 h 6893"/>
                    <a:gd name="connsiteX8" fmla="*/ 0 w 3939"/>
                    <a:gd name="connsiteY8" fmla="*/ 2955 h 6893"/>
                    <a:gd name="connsiteX9" fmla="*/ 0 w 3939"/>
                    <a:gd name="connsiteY9" fmla="*/ 2955 h 6893"/>
                    <a:gd name="connsiteX10" fmla="*/ 0 w 3939"/>
                    <a:gd name="connsiteY10" fmla="*/ 2955 h 6893"/>
                    <a:gd name="connsiteX11" fmla="*/ 0 w 3939"/>
                    <a:gd name="connsiteY11" fmla="*/ 2955 h 6893"/>
                    <a:gd name="connsiteX12" fmla="*/ 3939 w 3939"/>
                    <a:gd name="connsiteY12" fmla="*/ 6894 h 6893"/>
                    <a:gd name="connsiteX13" fmla="*/ 3939 w 3939"/>
                    <a:gd name="connsiteY13" fmla="*/ 6894 h 6893"/>
                    <a:gd name="connsiteX14" fmla="*/ 3939 w 3939"/>
                    <a:gd name="connsiteY14" fmla="*/ 6894 h 6893"/>
                    <a:gd name="connsiteX15" fmla="*/ 3939 w 3939"/>
                    <a:gd name="connsiteY15" fmla="*/ 6894 h 6893"/>
                    <a:gd name="connsiteX16" fmla="*/ 3939 w 3939"/>
                    <a:gd name="connsiteY16" fmla="*/ 6894 h 6893"/>
                    <a:gd name="connsiteX17" fmla="*/ 0 w 3939"/>
                    <a:gd name="connsiteY17" fmla="*/ 2955 h 6893"/>
                    <a:gd name="connsiteX18" fmla="*/ 0 w 3939"/>
                    <a:gd name="connsiteY18" fmla="*/ 2955 h 6893"/>
                    <a:gd name="connsiteX19" fmla="*/ 0 w 3939"/>
                    <a:gd name="connsiteY19" fmla="*/ 2955 h 6893"/>
                    <a:gd name="connsiteX20" fmla="*/ 0 w 3939"/>
                    <a:gd name="connsiteY20" fmla="*/ 2955 h 6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 h="6893">
                      <a:moveTo>
                        <a:pt x="0" y="2955"/>
                      </a:moveTo>
                      <a:lnTo>
                        <a:pt x="0" y="2955"/>
                      </a:lnTo>
                      <a:cubicBezTo>
                        <a:pt x="0" y="2955"/>
                        <a:pt x="0" y="6894"/>
                        <a:pt x="3939" y="6894"/>
                      </a:cubicBezTo>
                      <a:lnTo>
                        <a:pt x="3939" y="6894"/>
                      </a:lnTo>
                      <a:lnTo>
                        <a:pt x="3939" y="6894"/>
                      </a:lnTo>
                      <a:lnTo>
                        <a:pt x="3939" y="6894"/>
                      </a:lnTo>
                      <a:lnTo>
                        <a:pt x="3939" y="6894"/>
                      </a:lnTo>
                      <a:cubicBezTo>
                        <a:pt x="0" y="2955"/>
                        <a:pt x="0" y="2955"/>
                        <a:pt x="0" y="2955"/>
                      </a:cubicBezTo>
                      <a:cubicBezTo>
                        <a:pt x="0" y="2955"/>
                        <a:pt x="0" y="2955"/>
                        <a:pt x="0" y="2955"/>
                      </a:cubicBezTo>
                      <a:cubicBezTo>
                        <a:pt x="0" y="-985"/>
                        <a:pt x="0" y="-985"/>
                        <a:pt x="0" y="2955"/>
                      </a:cubicBezTo>
                      <a:lnTo>
                        <a:pt x="0" y="2955"/>
                      </a:lnTo>
                      <a:lnTo>
                        <a:pt x="0" y="2955"/>
                      </a:lnTo>
                      <a:cubicBezTo>
                        <a:pt x="0" y="2955"/>
                        <a:pt x="0" y="6894"/>
                        <a:pt x="3939" y="6894"/>
                      </a:cubicBezTo>
                      <a:lnTo>
                        <a:pt x="3939" y="6894"/>
                      </a:lnTo>
                      <a:lnTo>
                        <a:pt x="3939" y="6894"/>
                      </a:lnTo>
                      <a:lnTo>
                        <a:pt x="3939" y="6894"/>
                      </a:lnTo>
                      <a:lnTo>
                        <a:pt x="3939" y="6894"/>
                      </a:lnTo>
                      <a:cubicBezTo>
                        <a:pt x="0" y="2955"/>
                        <a:pt x="0" y="2955"/>
                        <a:pt x="0" y="2955"/>
                      </a:cubicBezTo>
                      <a:cubicBezTo>
                        <a:pt x="0" y="2955"/>
                        <a:pt x="0" y="2955"/>
                        <a:pt x="0" y="2955"/>
                      </a:cubicBezTo>
                      <a:cubicBezTo>
                        <a:pt x="0" y="-985"/>
                        <a:pt x="0" y="-985"/>
                        <a:pt x="0" y="2955"/>
                      </a:cubicBezTo>
                      <a:lnTo>
                        <a:pt x="0" y="2955"/>
                      </a:lnTo>
                      <a:close/>
                    </a:path>
                  </a:pathLst>
                </a:custGeom>
                <a:solidFill>
                  <a:srgbClr val="E72D89"/>
                </a:solidFill>
                <a:ln w="39379" cap="flat">
                  <a:noFill/>
                  <a:prstDash val="solid"/>
                  <a:miter/>
                </a:ln>
              </p:spPr>
              <p:txBody>
                <a:bodyPr rtlCol="0" anchor="ctr"/>
                <a:lstStyle/>
                <a:p>
                  <a:endParaRPr lang="en-US"/>
                </a:p>
              </p:txBody>
            </p:sp>
            <p:sp>
              <p:nvSpPr>
                <p:cNvPr id="3957" name="Freeform: Shape 3956">
                  <a:extLst>
                    <a:ext uri="{FF2B5EF4-FFF2-40B4-BE49-F238E27FC236}">
                      <a16:creationId xmlns:a16="http://schemas.microsoft.com/office/drawing/2014/main" xmlns="" id="{8FB55D10-1272-4D1B-B773-94EBDF1474B0}"/>
                    </a:ext>
                  </a:extLst>
                </p:cNvPr>
                <p:cNvSpPr/>
                <p:nvPr/>
              </p:nvSpPr>
              <p:spPr>
                <a:xfrm>
                  <a:off x="12777956" y="2485165"/>
                  <a:ext cx="3939" cy="3939"/>
                </a:xfrm>
                <a:custGeom>
                  <a:avLst/>
                  <a:gdLst>
                    <a:gd name="connsiteX0" fmla="*/ 0 w 3939"/>
                    <a:gd name="connsiteY0" fmla="*/ 0 h 3939"/>
                    <a:gd name="connsiteX1" fmla="*/ 0 w 3939"/>
                    <a:gd name="connsiteY1" fmla="*/ 0 h 3939"/>
                    <a:gd name="connsiteX2" fmla="*/ 3939 w 3939"/>
                    <a:gd name="connsiteY2" fmla="*/ 3940 h 3939"/>
                    <a:gd name="connsiteX3" fmla="*/ 3939 w 3939"/>
                    <a:gd name="connsiteY3" fmla="*/ 3940 h 3939"/>
                    <a:gd name="connsiteX4" fmla="*/ 3939 w 3939"/>
                    <a:gd name="connsiteY4" fmla="*/ 3940 h 3939"/>
                    <a:gd name="connsiteX5" fmla="*/ 3939 w 3939"/>
                    <a:gd name="connsiteY5" fmla="*/ 3940 h 3939"/>
                    <a:gd name="connsiteX6" fmla="*/ 3939 w 3939"/>
                    <a:gd name="connsiteY6" fmla="*/ 3940 h 3939"/>
                    <a:gd name="connsiteX7" fmla="*/ 0 w 3939"/>
                    <a:gd name="connsiteY7" fmla="*/ 0 h 3939"/>
                    <a:gd name="connsiteX8" fmla="*/ 0 w 3939"/>
                    <a:gd name="connsiteY8" fmla="*/ 0 h 3939"/>
                    <a:gd name="connsiteX9" fmla="*/ 0 w 3939"/>
                    <a:gd name="connsiteY9" fmla="*/ 0 h 3939"/>
                    <a:gd name="connsiteX10" fmla="*/ 0 w 3939"/>
                    <a:gd name="connsiteY10" fmla="*/ 0 h 3939"/>
                    <a:gd name="connsiteX11" fmla="*/ 0 w 3939"/>
                    <a:gd name="connsiteY11" fmla="*/ 0 h 3939"/>
                    <a:gd name="connsiteX12" fmla="*/ 0 w 3939"/>
                    <a:gd name="connsiteY12" fmla="*/ 0 h 3939"/>
                    <a:gd name="connsiteX13" fmla="*/ 0 w 3939"/>
                    <a:gd name="connsiteY13" fmla="*/ 0 h 3939"/>
                    <a:gd name="connsiteX14" fmla="*/ 3939 w 3939"/>
                    <a:gd name="connsiteY14" fmla="*/ 3940 h 3939"/>
                    <a:gd name="connsiteX15" fmla="*/ 3939 w 3939"/>
                    <a:gd name="connsiteY15" fmla="*/ 3940 h 3939"/>
                    <a:gd name="connsiteX16" fmla="*/ 3939 w 3939"/>
                    <a:gd name="connsiteY16" fmla="*/ 3940 h 3939"/>
                    <a:gd name="connsiteX17" fmla="*/ 3939 w 3939"/>
                    <a:gd name="connsiteY17" fmla="*/ 3940 h 3939"/>
                    <a:gd name="connsiteX18" fmla="*/ 3939 w 3939"/>
                    <a:gd name="connsiteY18" fmla="*/ 3940 h 3939"/>
                    <a:gd name="connsiteX19" fmla="*/ 0 w 3939"/>
                    <a:gd name="connsiteY19" fmla="*/ 0 h 3939"/>
                    <a:gd name="connsiteX20" fmla="*/ 0 w 3939"/>
                    <a:gd name="connsiteY20" fmla="*/ 0 h 3939"/>
                    <a:gd name="connsiteX21" fmla="*/ 0 w 3939"/>
                    <a:gd name="connsiteY21" fmla="*/ 0 h 3939"/>
                    <a:gd name="connsiteX22" fmla="*/ 0 w 3939"/>
                    <a:gd name="connsiteY22"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939" h="3939">
                      <a:moveTo>
                        <a:pt x="0" y="0"/>
                      </a:moveTo>
                      <a:lnTo>
                        <a:pt x="0" y="0"/>
                      </a:lnTo>
                      <a:cubicBezTo>
                        <a:pt x="0" y="0"/>
                        <a:pt x="0" y="3940"/>
                        <a:pt x="3939" y="3940"/>
                      </a:cubicBezTo>
                      <a:lnTo>
                        <a:pt x="3939" y="3940"/>
                      </a:lnTo>
                      <a:lnTo>
                        <a:pt x="3939" y="3940"/>
                      </a:lnTo>
                      <a:lnTo>
                        <a:pt x="3939" y="3940"/>
                      </a:lnTo>
                      <a:lnTo>
                        <a:pt x="3939" y="3940"/>
                      </a:lnTo>
                      <a:cubicBezTo>
                        <a:pt x="3939" y="3940"/>
                        <a:pt x="0" y="3940"/>
                        <a:pt x="0" y="0"/>
                      </a:cubicBezTo>
                      <a:lnTo>
                        <a:pt x="0" y="0"/>
                      </a:lnTo>
                      <a:lnTo>
                        <a:pt x="0" y="0"/>
                      </a:lnTo>
                      <a:lnTo>
                        <a:pt x="0" y="0"/>
                      </a:lnTo>
                      <a:lnTo>
                        <a:pt x="0" y="0"/>
                      </a:lnTo>
                      <a:lnTo>
                        <a:pt x="0" y="0"/>
                      </a:lnTo>
                      <a:lnTo>
                        <a:pt x="0" y="0"/>
                      </a:lnTo>
                      <a:cubicBezTo>
                        <a:pt x="0" y="0"/>
                        <a:pt x="0" y="3940"/>
                        <a:pt x="3939" y="3940"/>
                      </a:cubicBezTo>
                      <a:lnTo>
                        <a:pt x="3939" y="3940"/>
                      </a:lnTo>
                      <a:lnTo>
                        <a:pt x="3939" y="3940"/>
                      </a:lnTo>
                      <a:lnTo>
                        <a:pt x="3939" y="3940"/>
                      </a:lnTo>
                      <a:lnTo>
                        <a:pt x="3939" y="3940"/>
                      </a:lnTo>
                      <a:cubicBezTo>
                        <a:pt x="3939" y="3940"/>
                        <a:pt x="0" y="3940"/>
                        <a:pt x="0" y="0"/>
                      </a:cubicBez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958" name="Freeform: Shape 3957">
                  <a:extLst>
                    <a:ext uri="{FF2B5EF4-FFF2-40B4-BE49-F238E27FC236}">
                      <a16:creationId xmlns:a16="http://schemas.microsoft.com/office/drawing/2014/main" xmlns="" id="{D76DDD7F-1AAC-4531-9FBB-01640DFB759A}"/>
                    </a:ext>
                  </a:extLst>
                </p:cNvPr>
                <p:cNvSpPr/>
                <p:nvPr/>
              </p:nvSpPr>
              <p:spPr>
                <a:xfrm>
                  <a:off x="12781896" y="2493044"/>
                  <a:ext cx="3939" cy="3939"/>
                </a:xfrm>
                <a:custGeom>
                  <a:avLst/>
                  <a:gdLst>
                    <a:gd name="connsiteX0" fmla="*/ 0 w 3939"/>
                    <a:gd name="connsiteY0" fmla="*/ 0 h 3939"/>
                    <a:gd name="connsiteX1" fmla="*/ 0 w 3939"/>
                    <a:gd name="connsiteY1" fmla="*/ 0 h 3939"/>
                    <a:gd name="connsiteX2" fmla="*/ 3939 w 3939"/>
                    <a:gd name="connsiteY2" fmla="*/ 3940 h 3939"/>
                    <a:gd name="connsiteX3" fmla="*/ 3939 w 3939"/>
                    <a:gd name="connsiteY3" fmla="*/ 3940 h 3939"/>
                    <a:gd name="connsiteX4" fmla="*/ 3939 w 3939"/>
                    <a:gd name="connsiteY4" fmla="*/ 3940 h 3939"/>
                    <a:gd name="connsiteX5" fmla="*/ 3939 w 3939"/>
                    <a:gd name="connsiteY5" fmla="*/ 3940 h 3939"/>
                    <a:gd name="connsiteX6" fmla="*/ 3939 w 3939"/>
                    <a:gd name="connsiteY6" fmla="*/ 3940 h 3939"/>
                    <a:gd name="connsiteX7" fmla="*/ 0 w 3939"/>
                    <a:gd name="connsiteY7" fmla="*/ 0 h 3939"/>
                    <a:gd name="connsiteX8" fmla="*/ 0 w 3939"/>
                    <a:gd name="connsiteY8" fmla="*/ 0 h 3939"/>
                    <a:gd name="connsiteX9" fmla="*/ 0 w 3939"/>
                    <a:gd name="connsiteY9" fmla="*/ 0 h 3939"/>
                    <a:gd name="connsiteX10" fmla="*/ 0 w 3939"/>
                    <a:gd name="connsiteY10" fmla="*/ 0 h 3939"/>
                    <a:gd name="connsiteX11" fmla="*/ 0 w 3939"/>
                    <a:gd name="connsiteY11" fmla="*/ 0 h 3939"/>
                    <a:gd name="connsiteX12" fmla="*/ 0 w 3939"/>
                    <a:gd name="connsiteY12" fmla="*/ 0 h 3939"/>
                    <a:gd name="connsiteX13" fmla="*/ 0 w 3939"/>
                    <a:gd name="connsiteY13" fmla="*/ 0 h 3939"/>
                    <a:gd name="connsiteX14" fmla="*/ 3939 w 3939"/>
                    <a:gd name="connsiteY14" fmla="*/ 3940 h 3939"/>
                    <a:gd name="connsiteX15" fmla="*/ 3939 w 3939"/>
                    <a:gd name="connsiteY15" fmla="*/ 3940 h 3939"/>
                    <a:gd name="connsiteX16" fmla="*/ 3939 w 3939"/>
                    <a:gd name="connsiteY16" fmla="*/ 3940 h 3939"/>
                    <a:gd name="connsiteX17" fmla="*/ 3939 w 3939"/>
                    <a:gd name="connsiteY17" fmla="*/ 3940 h 3939"/>
                    <a:gd name="connsiteX18" fmla="*/ 3939 w 3939"/>
                    <a:gd name="connsiteY18" fmla="*/ 3940 h 3939"/>
                    <a:gd name="connsiteX19" fmla="*/ 0 w 3939"/>
                    <a:gd name="connsiteY19" fmla="*/ 0 h 3939"/>
                    <a:gd name="connsiteX20" fmla="*/ 0 w 3939"/>
                    <a:gd name="connsiteY20" fmla="*/ 0 h 3939"/>
                    <a:gd name="connsiteX21" fmla="*/ 0 w 3939"/>
                    <a:gd name="connsiteY21" fmla="*/ 0 h 3939"/>
                    <a:gd name="connsiteX22" fmla="*/ 0 w 3939"/>
                    <a:gd name="connsiteY22"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939" h="3939">
                      <a:moveTo>
                        <a:pt x="0" y="0"/>
                      </a:moveTo>
                      <a:lnTo>
                        <a:pt x="0" y="0"/>
                      </a:lnTo>
                      <a:cubicBezTo>
                        <a:pt x="0" y="0"/>
                        <a:pt x="0" y="3940"/>
                        <a:pt x="3939" y="3940"/>
                      </a:cubicBezTo>
                      <a:lnTo>
                        <a:pt x="3939" y="3940"/>
                      </a:lnTo>
                      <a:lnTo>
                        <a:pt x="3939" y="3940"/>
                      </a:lnTo>
                      <a:lnTo>
                        <a:pt x="3939" y="3940"/>
                      </a:lnTo>
                      <a:lnTo>
                        <a:pt x="3939" y="3940"/>
                      </a:lnTo>
                      <a:cubicBezTo>
                        <a:pt x="0" y="3940"/>
                        <a:pt x="0" y="0"/>
                        <a:pt x="0" y="0"/>
                      </a:cubicBezTo>
                      <a:lnTo>
                        <a:pt x="0" y="0"/>
                      </a:lnTo>
                      <a:lnTo>
                        <a:pt x="0" y="0"/>
                      </a:lnTo>
                      <a:lnTo>
                        <a:pt x="0" y="0"/>
                      </a:lnTo>
                      <a:lnTo>
                        <a:pt x="0" y="0"/>
                      </a:lnTo>
                      <a:lnTo>
                        <a:pt x="0" y="0"/>
                      </a:lnTo>
                      <a:lnTo>
                        <a:pt x="0" y="0"/>
                      </a:lnTo>
                      <a:cubicBezTo>
                        <a:pt x="0" y="0"/>
                        <a:pt x="0" y="3940"/>
                        <a:pt x="3939" y="3940"/>
                      </a:cubicBezTo>
                      <a:lnTo>
                        <a:pt x="3939" y="3940"/>
                      </a:lnTo>
                      <a:lnTo>
                        <a:pt x="3939" y="3940"/>
                      </a:lnTo>
                      <a:lnTo>
                        <a:pt x="3939" y="3940"/>
                      </a:lnTo>
                      <a:lnTo>
                        <a:pt x="3939" y="3940"/>
                      </a:lnTo>
                      <a:cubicBezTo>
                        <a:pt x="0" y="3940"/>
                        <a:pt x="0" y="0"/>
                        <a:pt x="0" y="0"/>
                      </a:cubicBez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959" name="Freeform: Shape 3958">
                  <a:extLst>
                    <a:ext uri="{FF2B5EF4-FFF2-40B4-BE49-F238E27FC236}">
                      <a16:creationId xmlns:a16="http://schemas.microsoft.com/office/drawing/2014/main" xmlns="" id="{BAD05DE4-43B6-4238-BE05-44DDACDF0C5F}"/>
                    </a:ext>
                  </a:extLst>
                </p:cNvPr>
                <p:cNvSpPr/>
                <p:nvPr/>
              </p:nvSpPr>
              <p:spPr>
                <a:xfrm>
                  <a:off x="12801593" y="2532439"/>
                  <a:ext cx="3939" cy="3939"/>
                </a:xfrm>
                <a:custGeom>
                  <a:avLst/>
                  <a:gdLst>
                    <a:gd name="connsiteX0" fmla="*/ 0 w 3939"/>
                    <a:gd name="connsiteY0" fmla="*/ 0 h 3939"/>
                    <a:gd name="connsiteX1" fmla="*/ 0 w 3939"/>
                    <a:gd name="connsiteY1" fmla="*/ 0 h 3939"/>
                    <a:gd name="connsiteX2" fmla="*/ 0 w 3939"/>
                    <a:gd name="connsiteY2" fmla="*/ 0 h 3939"/>
                    <a:gd name="connsiteX3" fmla="*/ 0 w 3939"/>
                    <a:gd name="connsiteY3" fmla="*/ 0 h 3939"/>
                    <a:gd name="connsiteX4" fmla="*/ 3939 w 3939"/>
                    <a:gd name="connsiteY4" fmla="*/ 3940 h 3939"/>
                    <a:gd name="connsiteX5" fmla="*/ 3939 w 3939"/>
                    <a:gd name="connsiteY5" fmla="*/ 3940 h 3939"/>
                    <a:gd name="connsiteX6" fmla="*/ 0 w 3939"/>
                    <a:gd name="connsiteY6" fmla="*/ 0 h 3939"/>
                    <a:gd name="connsiteX7" fmla="*/ 0 w 3939"/>
                    <a:gd name="connsiteY7" fmla="*/ 0 h 3939"/>
                    <a:gd name="connsiteX8" fmla="*/ 0 w 3939"/>
                    <a:gd name="connsiteY8" fmla="*/ 0 h 3939"/>
                    <a:gd name="connsiteX9" fmla="*/ 0 w 3939"/>
                    <a:gd name="connsiteY9" fmla="*/ 0 h 3939"/>
                    <a:gd name="connsiteX10" fmla="*/ 0 w 3939"/>
                    <a:gd name="connsiteY10" fmla="*/ 0 h 3939"/>
                    <a:gd name="connsiteX11" fmla="*/ 0 w 3939"/>
                    <a:gd name="connsiteY11" fmla="*/ 0 h 3939"/>
                    <a:gd name="connsiteX12" fmla="*/ 0 w 3939"/>
                    <a:gd name="connsiteY12" fmla="*/ 0 h 3939"/>
                    <a:gd name="connsiteX13" fmla="*/ 0 w 3939"/>
                    <a:gd name="connsiteY13" fmla="*/ 0 h 3939"/>
                    <a:gd name="connsiteX14" fmla="*/ 3939 w 3939"/>
                    <a:gd name="connsiteY14" fmla="*/ 3940 h 3939"/>
                    <a:gd name="connsiteX15" fmla="*/ 3939 w 3939"/>
                    <a:gd name="connsiteY15" fmla="*/ 3940 h 3939"/>
                    <a:gd name="connsiteX16" fmla="*/ 0 w 3939"/>
                    <a:gd name="connsiteY16" fmla="*/ 0 h 3939"/>
                    <a:gd name="connsiteX17" fmla="*/ 0 w 3939"/>
                    <a:gd name="connsiteY17" fmla="*/ 0 h 3939"/>
                    <a:gd name="connsiteX18" fmla="*/ 0 w 3939"/>
                    <a:gd name="connsiteY18" fmla="*/ 0 h 3939"/>
                    <a:gd name="connsiteX19" fmla="*/ 0 w 3939"/>
                    <a:gd name="connsiteY19" fmla="*/ 0 h 3939"/>
                    <a:gd name="connsiteX20" fmla="*/ 0 w 3939"/>
                    <a:gd name="connsiteY20"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 h="3939">
                      <a:moveTo>
                        <a:pt x="0" y="0"/>
                      </a:moveTo>
                      <a:lnTo>
                        <a:pt x="0" y="0"/>
                      </a:lnTo>
                      <a:cubicBezTo>
                        <a:pt x="3939" y="0"/>
                        <a:pt x="3939" y="3940"/>
                        <a:pt x="0" y="0"/>
                      </a:cubicBezTo>
                      <a:lnTo>
                        <a:pt x="0" y="0"/>
                      </a:lnTo>
                      <a:lnTo>
                        <a:pt x="3939" y="3940"/>
                      </a:lnTo>
                      <a:lnTo>
                        <a:pt x="3939" y="3940"/>
                      </a:lnTo>
                      <a:lnTo>
                        <a:pt x="0" y="0"/>
                      </a:lnTo>
                      <a:cubicBezTo>
                        <a:pt x="3939" y="3940"/>
                        <a:pt x="0" y="3940"/>
                        <a:pt x="0" y="0"/>
                      </a:cubicBezTo>
                      <a:cubicBezTo>
                        <a:pt x="0" y="0"/>
                        <a:pt x="0" y="0"/>
                        <a:pt x="0" y="0"/>
                      </a:cubicBezTo>
                      <a:cubicBezTo>
                        <a:pt x="0" y="0"/>
                        <a:pt x="0" y="0"/>
                        <a:pt x="0" y="0"/>
                      </a:cubicBezTo>
                      <a:lnTo>
                        <a:pt x="0" y="0"/>
                      </a:lnTo>
                      <a:lnTo>
                        <a:pt x="0" y="0"/>
                      </a:lnTo>
                      <a:cubicBezTo>
                        <a:pt x="3939" y="0"/>
                        <a:pt x="3939" y="3940"/>
                        <a:pt x="0" y="0"/>
                      </a:cubicBezTo>
                      <a:lnTo>
                        <a:pt x="0" y="0"/>
                      </a:lnTo>
                      <a:lnTo>
                        <a:pt x="3939" y="3940"/>
                      </a:lnTo>
                      <a:lnTo>
                        <a:pt x="3939" y="3940"/>
                      </a:lnTo>
                      <a:lnTo>
                        <a:pt x="0" y="0"/>
                      </a:lnTo>
                      <a:cubicBezTo>
                        <a:pt x="3939" y="3940"/>
                        <a:pt x="0" y="3940"/>
                        <a:pt x="0" y="0"/>
                      </a:cubicBez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960" name="Freeform: Shape 3959">
                  <a:extLst>
                    <a:ext uri="{FF2B5EF4-FFF2-40B4-BE49-F238E27FC236}">
                      <a16:creationId xmlns:a16="http://schemas.microsoft.com/office/drawing/2014/main" xmlns="" id="{07841555-2EBD-4FC6-8A1E-CF1C7A450A7E}"/>
                    </a:ext>
                  </a:extLst>
                </p:cNvPr>
                <p:cNvSpPr/>
                <p:nvPr/>
              </p:nvSpPr>
              <p:spPr>
                <a:xfrm>
                  <a:off x="12813412" y="2548197"/>
                  <a:ext cx="3939" cy="3939"/>
                </a:xfrm>
                <a:custGeom>
                  <a:avLst/>
                  <a:gdLst>
                    <a:gd name="connsiteX0" fmla="*/ 0 w 3939"/>
                    <a:gd name="connsiteY0" fmla="*/ 0 h 3939"/>
                    <a:gd name="connsiteX1" fmla="*/ 0 w 3939"/>
                    <a:gd name="connsiteY1" fmla="*/ 0 h 3939"/>
                    <a:gd name="connsiteX2" fmla="*/ 0 w 3939"/>
                    <a:gd name="connsiteY2" fmla="*/ 0 h 3939"/>
                    <a:gd name="connsiteX3" fmla="*/ 0 w 3939"/>
                    <a:gd name="connsiteY3" fmla="*/ 0 h 3939"/>
                    <a:gd name="connsiteX4" fmla="*/ 0 w 3939"/>
                    <a:gd name="connsiteY4" fmla="*/ 0 h 3939"/>
                    <a:gd name="connsiteX5" fmla="*/ 3939 w 3939"/>
                    <a:gd name="connsiteY5" fmla="*/ 3940 h 3939"/>
                    <a:gd name="connsiteX6" fmla="*/ 0 w 3939"/>
                    <a:gd name="connsiteY6" fmla="*/ 0 h 3939"/>
                    <a:gd name="connsiteX7" fmla="*/ 0 w 3939"/>
                    <a:gd name="connsiteY7" fmla="*/ 0 h 3939"/>
                    <a:gd name="connsiteX8" fmla="*/ 0 w 3939"/>
                    <a:gd name="connsiteY8" fmla="*/ 0 h 3939"/>
                    <a:gd name="connsiteX9" fmla="*/ 0 w 3939"/>
                    <a:gd name="connsiteY9" fmla="*/ 0 h 3939"/>
                    <a:gd name="connsiteX10" fmla="*/ 0 w 3939"/>
                    <a:gd name="connsiteY10" fmla="*/ 0 h 3939"/>
                    <a:gd name="connsiteX11" fmla="*/ 0 w 3939"/>
                    <a:gd name="connsiteY11" fmla="*/ 0 h 3939"/>
                    <a:gd name="connsiteX12" fmla="*/ 0 w 3939"/>
                    <a:gd name="connsiteY12" fmla="*/ 0 h 3939"/>
                    <a:gd name="connsiteX13" fmla="*/ 0 w 3939"/>
                    <a:gd name="connsiteY13" fmla="*/ 0 h 3939"/>
                    <a:gd name="connsiteX14" fmla="*/ 0 w 3939"/>
                    <a:gd name="connsiteY14" fmla="*/ 0 h 3939"/>
                    <a:gd name="connsiteX15" fmla="*/ 3939 w 3939"/>
                    <a:gd name="connsiteY15" fmla="*/ 3940 h 3939"/>
                    <a:gd name="connsiteX16" fmla="*/ 0 w 3939"/>
                    <a:gd name="connsiteY16" fmla="*/ 0 h 3939"/>
                    <a:gd name="connsiteX17" fmla="*/ 0 w 3939"/>
                    <a:gd name="connsiteY17" fmla="*/ 0 h 3939"/>
                    <a:gd name="connsiteX18" fmla="*/ 0 w 3939"/>
                    <a:gd name="connsiteY18" fmla="*/ 0 h 3939"/>
                    <a:gd name="connsiteX19" fmla="*/ 0 w 3939"/>
                    <a:gd name="connsiteY19" fmla="*/ 0 h 3939"/>
                    <a:gd name="connsiteX20" fmla="*/ 0 w 3939"/>
                    <a:gd name="connsiteY20" fmla="*/ 0 h 3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 h="3939">
                      <a:moveTo>
                        <a:pt x="0" y="0"/>
                      </a:moveTo>
                      <a:lnTo>
                        <a:pt x="0" y="0"/>
                      </a:lnTo>
                      <a:cubicBezTo>
                        <a:pt x="0" y="0"/>
                        <a:pt x="0" y="0"/>
                        <a:pt x="0" y="0"/>
                      </a:cubicBezTo>
                      <a:lnTo>
                        <a:pt x="0" y="0"/>
                      </a:lnTo>
                      <a:lnTo>
                        <a:pt x="0" y="0"/>
                      </a:lnTo>
                      <a:lnTo>
                        <a:pt x="3939" y="3940"/>
                      </a:lnTo>
                      <a:lnTo>
                        <a:pt x="0" y="0"/>
                      </a:lnTo>
                      <a:cubicBezTo>
                        <a:pt x="0" y="3940"/>
                        <a:pt x="0" y="0"/>
                        <a:pt x="0" y="0"/>
                      </a:cubicBezTo>
                      <a:cubicBezTo>
                        <a:pt x="0" y="0"/>
                        <a:pt x="0" y="0"/>
                        <a:pt x="0" y="0"/>
                      </a:cubicBezTo>
                      <a:cubicBezTo>
                        <a:pt x="0" y="0"/>
                        <a:pt x="0" y="0"/>
                        <a:pt x="0" y="0"/>
                      </a:cubicBezTo>
                      <a:lnTo>
                        <a:pt x="0" y="0"/>
                      </a:lnTo>
                      <a:lnTo>
                        <a:pt x="0" y="0"/>
                      </a:lnTo>
                      <a:cubicBezTo>
                        <a:pt x="0" y="0"/>
                        <a:pt x="0" y="0"/>
                        <a:pt x="0" y="0"/>
                      </a:cubicBezTo>
                      <a:lnTo>
                        <a:pt x="0" y="0"/>
                      </a:lnTo>
                      <a:lnTo>
                        <a:pt x="0" y="0"/>
                      </a:lnTo>
                      <a:lnTo>
                        <a:pt x="3939" y="3940"/>
                      </a:lnTo>
                      <a:lnTo>
                        <a:pt x="0" y="0"/>
                      </a:lnTo>
                      <a:cubicBezTo>
                        <a:pt x="0" y="3940"/>
                        <a:pt x="0" y="0"/>
                        <a:pt x="0" y="0"/>
                      </a:cubicBez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961" name="Freeform: Shape 3960">
                  <a:extLst>
                    <a:ext uri="{FF2B5EF4-FFF2-40B4-BE49-F238E27FC236}">
                      <a16:creationId xmlns:a16="http://schemas.microsoft.com/office/drawing/2014/main" xmlns="" id="{FA1D4BA2-40EE-4767-801A-F6C684DCFC3F}"/>
                    </a:ext>
                  </a:extLst>
                </p:cNvPr>
                <p:cNvSpPr/>
                <p:nvPr/>
              </p:nvSpPr>
              <p:spPr>
                <a:xfrm>
                  <a:off x="12817351" y="2556076"/>
                  <a:ext cx="39394" cy="39394"/>
                </a:xfrm>
                <a:custGeom>
                  <a:avLst/>
                  <a:gdLst>
                    <a:gd name="connsiteX0" fmla="*/ 0 w 39394"/>
                    <a:gd name="connsiteY0" fmla="*/ 0 h 39394"/>
                    <a:gd name="connsiteX1" fmla="*/ 0 w 39394"/>
                    <a:gd name="connsiteY1" fmla="*/ 0 h 39394"/>
                    <a:gd name="connsiteX2" fmla="*/ 0 w 39394"/>
                    <a:gd name="connsiteY2" fmla="*/ 0 h 39394"/>
                    <a:gd name="connsiteX3" fmla="*/ 0 w 39394"/>
                    <a:gd name="connsiteY3" fmla="*/ 0 h 39394"/>
                    <a:gd name="connsiteX4" fmla="*/ 0 w 39394"/>
                    <a:gd name="connsiteY4" fmla="*/ 0 h 39394"/>
                    <a:gd name="connsiteX5" fmla="*/ 0 w 39394"/>
                    <a:gd name="connsiteY5" fmla="*/ 0 h 39394"/>
                    <a:gd name="connsiteX6" fmla="*/ 0 w 39394"/>
                    <a:gd name="connsiteY6" fmla="*/ 0 h 39394"/>
                    <a:gd name="connsiteX7" fmla="*/ 0 w 39394"/>
                    <a:gd name="connsiteY7" fmla="*/ 0 h 39394"/>
                    <a:gd name="connsiteX8" fmla="*/ 0 w 39394"/>
                    <a:gd name="connsiteY8" fmla="*/ 0 h 39394"/>
                    <a:gd name="connsiteX9" fmla="*/ 0 w 39394"/>
                    <a:gd name="connsiteY9" fmla="*/ 0 h 39394"/>
                    <a:gd name="connsiteX10" fmla="*/ 0 w 39394"/>
                    <a:gd name="connsiteY10" fmla="*/ 0 h 39394"/>
                    <a:gd name="connsiteX11" fmla="*/ 0 w 39394"/>
                    <a:gd name="connsiteY11" fmla="*/ 0 h 39394"/>
                    <a:gd name="connsiteX12" fmla="*/ 0 w 39394"/>
                    <a:gd name="connsiteY12" fmla="*/ 0 h 39394"/>
                    <a:gd name="connsiteX13" fmla="*/ 0 w 39394"/>
                    <a:gd name="connsiteY13" fmla="*/ 0 h 39394"/>
                    <a:gd name="connsiteX14" fmla="*/ 0 w 39394"/>
                    <a:gd name="connsiteY14" fmla="*/ 0 h 39394"/>
                    <a:gd name="connsiteX15" fmla="*/ 0 w 39394"/>
                    <a:gd name="connsiteY15" fmla="*/ 0 h 39394"/>
                    <a:gd name="connsiteX16" fmla="*/ 0 w 39394"/>
                    <a:gd name="connsiteY16" fmla="*/ 0 h 39394"/>
                    <a:gd name="connsiteX17" fmla="*/ 0 w 39394"/>
                    <a:gd name="connsiteY17" fmla="*/ 0 h 39394"/>
                    <a:gd name="connsiteX18" fmla="*/ 0 w 39394"/>
                    <a:gd name="connsiteY18" fmla="*/ 0 h 39394"/>
                    <a:gd name="connsiteX19" fmla="*/ 0 w 39394"/>
                    <a:gd name="connsiteY19" fmla="*/ 0 h 39394"/>
                    <a:gd name="connsiteX20" fmla="*/ 0 w 39394"/>
                    <a:gd name="connsiteY20" fmla="*/ 0 h 3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94" h="39394">
                      <a:moveTo>
                        <a:pt x="0" y="0"/>
                      </a:moveTo>
                      <a:lnTo>
                        <a:pt x="0" y="0"/>
                      </a:lnTo>
                      <a:cubicBezTo>
                        <a:pt x="0" y="0"/>
                        <a:pt x="0" y="0"/>
                        <a:pt x="0" y="0"/>
                      </a:cubicBezTo>
                      <a:lnTo>
                        <a:pt x="0" y="0"/>
                      </a:lnTo>
                      <a:lnTo>
                        <a:pt x="0" y="0"/>
                      </a:lnTo>
                      <a:lnTo>
                        <a:pt x="0" y="0"/>
                      </a:lnTo>
                      <a:lnTo>
                        <a:pt x="0" y="0"/>
                      </a:lnTo>
                      <a:cubicBezTo>
                        <a:pt x="0" y="0"/>
                        <a:pt x="0" y="0"/>
                        <a:pt x="0" y="0"/>
                      </a:cubicBezTo>
                      <a:cubicBezTo>
                        <a:pt x="0" y="0"/>
                        <a:pt x="0" y="0"/>
                        <a:pt x="0" y="0"/>
                      </a:cubicBezTo>
                      <a:cubicBezTo>
                        <a:pt x="0" y="0"/>
                        <a:pt x="0" y="0"/>
                        <a:pt x="0" y="0"/>
                      </a:cubicBezTo>
                      <a:lnTo>
                        <a:pt x="0" y="0"/>
                      </a:lnTo>
                      <a:lnTo>
                        <a:pt x="0" y="0"/>
                      </a:lnTo>
                      <a:cubicBezTo>
                        <a:pt x="0" y="0"/>
                        <a:pt x="0" y="0"/>
                        <a:pt x="0" y="0"/>
                      </a:cubicBezTo>
                      <a:lnTo>
                        <a:pt x="0" y="0"/>
                      </a:lnTo>
                      <a:lnTo>
                        <a:pt x="0" y="0"/>
                      </a:lnTo>
                      <a:lnTo>
                        <a:pt x="0" y="0"/>
                      </a:lnTo>
                      <a:lnTo>
                        <a:pt x="0" y="0"/>
                      </a:lnTo>
                      <a:cubicBezTo>
                        <a:pt x="0" y="0"/>
                        <a:pt x="0" y="0"/>
                        <a:pt x="0" y="0"/>
                      </a:cubicBezTo>
                      <a:cubicBezTo>
                        <a:pt x="0" y="0"/>
                        <a:pt x="0" y="0"/>
                        <a:pt x="0" y="0"/>
                      </a:cubicBezTo>
                      <a:cubicBezTo>
                        <a:pt x="0" y="0"/>
                        <a:pt x="0" y="0"/>
                        <a:pt x="0" y="0"/>
                      </a:cubicBezTo>
                      <a:lnTo>
                        <a:pt x="0" y="0"/>
                      </a:lnTo>
                      <a:close/>
                    </a:path>
                  </a:pathLst>
                </a:custGeom>
                <a:solidFill>
                  <a:srgbClr val="E72D89"/>
                </a:solidFill>
                <a:ln w="39379" cap="flat">
                  <a:noFill/>
                  <a:prstDash val="solid"/>
                  <a:miter/>
                </a:ln>
              </p:spPr>
              <p:txBody>
                <a:bodyPr rtlCol="0" anchor="ctr"/>
                <a:lstStyle/>
                <a:p>
                  <a:endParaRPr lang="en-US"/>
                </a:p>
              </p:txBody>
            </p:sp>
            <p:sp>
              <p:nvSpPr>
                <p:cNvPr id="3962" name="Freeform: Shape 3961">
                  <a:extLst>
                    <a:ext uri="{FF2B5EF4-FFF2-40B4-BE49-F238E27FC236}">
                      <a16:creationId xmlns:a16="http://schemas.microsoft.com/office/drawing/2014/main" xmlns="" id="{0925FBEB-D81F-4842-8056-619B00B1F59D}"/>
                    </a:ext>
                  </a:extLst>
                </p:cNvPr>
                <p:cNvSpPr/>
                <p:nvPr/>
              </p:nvSpPr>
              <p:spPr>
                <a:xfrm>
                  <a:off x="12821291" y="2561000"/>
                  <a:ext cx="1750" cy="2954"/>
                </a:xfrm>
                <a:custGeom>
                  <a:avLst/>
                  <a:gdLst>
                    <a:gd name="connsiteX0" fmla="*/ 0 w 1750"/>
                    <a:gd name="connsiteY0" fmla="*/ 2955 h 2954"/>
                    <a:gd name="connsiteX1" fmla="*/ 0 w 1750"/>
                    <a:gd name="connsiteY1" fmla="*/ 2955 h 2954"/>
                    <a:gd name="connsiteX2" fmla="*/ 0 w 1750"/>
                    <a:gd name="connsiteY2" fmla="*/ 2955 h 2954"/>
                    <a:gd name="connsiteX3" fmla="*/ 0 w 1750"/>
                    <a:gd name="connsiteY3" fmla="*/ 2955 h 2954"/>
                    <a:gd name="connsiteX4" fmla="*/ 0 w 1750"/>
                    <a:gd name="connsiteY4" fmla="*/ 2955 h 2954"/>
                    <a:gd name="connsiteX5" fmla="*/ 0 w 1750"/>
                    <a:gd name="connsiteY5" fmla="*/ 2955 h 2954"/>
                    <a:gd name="connsiteX6" fmla="*/ 0 w 1750"/>
                    <a:gd name="connsiteY6" fmla="*/ 2955 h 2954"/>
                    <a:gd name="connsiteX7" fmla="*/ 0 w 1750"/>
                    <a:gd name="connsiteY7" fmla="*/ 2955 h 2954"/>
                    <a:gd name="connsiteX8" fmla="*/ 0 w 1750"/>
                    <a:gd name="connsiteY8" fmla="*/ 2955 h 2954"/>
                    <a:gd name="connsiteX9" fmla="*/ 0 w 1750"/>
                    <a:gd name="connsiteY9" fmla="*/ 2955 h 2954"/>
                    <a:gd name="connsiteX10" fmla="*/ 0 w 1750"/>
                    <a:gd name="connsiteY10" fmla="*/ 2955 h 2954"/>
                    <a:gd name="connsiteX11" fmla="*/ 0 w 1750"/>
                    <a:gd name="connsiteY11" fmla="*/ 2955 h 2954"/>
                    <a:gd name="connsiteX12" fmla="*/ 0 w 1750"/>
                    <a:gd name="connsiteY12" fmla="*/ 2955 h 2954"/>
                    <a:gd name="connsiteX13" fmla="*/ 0 w 1750"/>
                    <a:gd name="connsiteY13" fmla="*/ 2955 h 2954"/>
                    <a:gd name="connsiteX14" fmla="*/ 0 w 1750"/>
                    <a:gd name="connsiteY14" fmla="*/ 2955 h 2954"/>
                    <a:gd name="connsiteX15" fmla="*/ 0 w 1750"/>
                    <a:gd name="connsiteY15" fmla="*/ 2955 h 2954"/>
                    <a:gd name="connsiteX16" fmla="*/ 0 w 1750"/>
                    <a:gd name="connsiteY16" fmla="*/ 2955 h 2954"/>
                    <a:gd name="connsiteX17" fmla="*/ 0 w 1750"/>
                    <a:gd name="connsiteY17" fmla="*/ 2955 h 2954"/>
                    <a:gd name="connsiteX18" fmla="*/ 0 w 1750"/>
                    <a:gd name="connsiteY18" fmla="*/ 2955 h 2954"/>
                    <a:gd name="connsiteX19" fmla="*/ 0 w 1750"/>
                    <a:gd name="connsiteY19" fmla="*/ 2955 h 2954"/>
                    <a:gd name="connsiteX20" fmla="*/ 0 w 1750"/>
                    <a:gd name="connsiteY20" fmla="*/ 2955 h 2954"/>
                    <a:gd name="connsiteX21" fmla="*/ 0 w 1750"/>
                    <a:gd name="connsiteY21" fmla="*/ 2955 h 2954"/>
                    <a:gd name="connsiteX22" fmla="*/ 0 w 1750"/>
                    <a:gd name="connsiteY22" fmla="*/ 2955 h 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50" h="2954">
                      <a:moveTo>
                        <a:pt x="0" y="2955"/>
                      </a:moveTo>
                      <a:lnTo>
                        <a:pt x="0" y="2955"/>
                      </a:lnTo>
                      <a:cubicBezTo>
                        <a:pt x="0" y="2955"/>
                        <a:pt x="3939" y="2955"/>
                        <a:pt x="0" y="2955"/>
                      </a:cubicBezTo>
                      <a:lnTo>
                        <a:pt x="0" y="2955"/>
                      </a:lnTo>
                      <a:lnTo>
                        <a:pt x="0" y="2955"/>
                      </a:lnTo>
                      <a:lnTo>
                        <a:pt x="0" y="2955"/>
                      </a:lnTo>
                      <a:lnTo>
                        <a:pt x="0" y="2955"/>
                      </a:lnTo>
                      <a:cubicBezTo>
                        <a:pt x="0" y="2955"/>
                        <a:pt x="0" y="2955"/>
                        <a:pt x="0" y="2955"/>
                      </a:cubicBezTo>
                      <a:cubicBezTo>
                        <a:pt x="0" y="2955"/>
                        <a:pt x="0" y="-985"/>
                        <a:pt x="0" y="2955"/>
                      </a:cubicBezTo>
                      <a:cubicBezTo>
                        <a:pt x="0" y="-985"/>
                        <a:pt x="0" y="-985"/>
                        <a:pt x="0" y="2955"/>
                      </a:cubicBezTo>
                      <a:lnTo>
                        <a:pt x="0" y="2955"/>
                      </a:lnTo>
                      <a:lnTo>
                        <a:pt x="0" y="2955"/>
                      </a:lnTo>
                      <a:cubicBezTo>
                        <a:pt x="0" y="2955"/>
                        <a:pt x="3939" y="2955"/>
                        <a:pt x="0" y="2955"/>
                      </a:cubicBezTo>
                      <a:lnTo>
                        <a:pt x="0" y="2955"/>
                      </a:lnTo>
                      <a:lnTo>
                        <a:pt x="0" y="2955"/>
                      </a:lnTo>
                      <a:lnTo>
                        <a:pt x="0" y="2955"/>
                      </a:lnTo>
                      <a:lnTo>
                        <a:pt x="0" y="2955"/>
                      </a:lnTo>
                      <a:cubicBezTo>
                        <a:pt x="0" y="2955"/>
                        <a:pt x="0" y="2955"/>
                        <a:pt x="0" y="2955"/>
                      </a:cubicBezTo>
                      <a:lnTo>
                        <a:pt x="0" y="2955"/>
                      </a:lnTo>
                      <a:lnTo>
                        <a:pt x="0" y="2955"/>
                      </a:lnTo>
                      <a:lnTo>
                        <a:pt x="0" y="2955"/>
                      </a:lnTo>
                      <a:lnTo>
                        <a:pt x="0" y="2955"/>
                      </a:lnTo>
                      <a:lnTo>
                        <a:pt x="0" y="2955"/>
                      </a:lnTo>
                      <a:close/>
                    </a:path>
                  </a:pathLst>
                </a:custGeom>
                <a:solidFill>
                  <a:srgbClr val="E72D89"/>
                </a:solidFill>
                <a:ln w="39379" cap="flat">
                  <a:noFill/>
                  <a:prstDash val="solid"/>
                  <a:miter/>
                </a:ln>
              </p:spPr>
              <p:txBody>
                <a:bodyPr rtlCol="0" anchor="ctr"/>
                <a:lstStyle/>
                <a:p>
                  <a:endParaRPr lang="en-US"/>
                </a:p>
              </p:txBody>
            </p:sp>
            <p:sp>
              <p:nvSpPr>
                <p:cNvPr id="3963" name="Freeform: Shape 3962">
                  <a:extLst>
                    <a:ext uri="{FF2B5EF4-FFF2-40B4-BE49-F238E27FC236}">
                      <a16:creationId xmlns:a16="http://schemas.microsoft.com/office/drawing/2014/main" xmlns="" id="{7DE1A68F-AA20-4FBF-BF83-F93DFF055A39}"/>
                    </a:ext>
                  </a:extLst>
                </p:cNvPr>
                <p:cNvSpPr/>
                <p:nvPr/>
              </p:nvSpPr>
              <p:spPr>
                <a:xfrm>
                  <a:off x="12762198" y="2510734"/>
                  <a:ext cx="164227" cy="167466"/>
                </a:xfrm>
                <a:custGeom>
                  <a:avLst/>
                  <a:gdLst>
                    <a:gd name="connsiteX0" fmla="*/ 82729 w 164227"/>
                    <a:gd name="connsiteY0" fmla="*/ 2008 h 167466"/>
                    <a:gd name="connsiteX1" fmla="*/ 145761 w 164227"/>
                    <a:gd name="connsiteY1" fmla="*/ 41403 h 167466"/>
                    <a:gd name="connsiteX2" fmla="*/ 157579 w 164227"/>
                    <a:gd name="connsiteY2" fmla="*/ 112313 h 167466"/>
                    <a:gd name="connsiteX3" fmla="*/ 157579 w 164227"/>
                    <a:gd name="connsiteY3" fmla="*/ 112313 h 167466"/>
                    <a:gd name="connsiteX4" fmla="*/ 74850 w 164227"/>
                    <a:gd name="connsiteY4" fmla="*/ 167466 h 167466"/>
                    <a:gd name="connsiteX5" fmla="*/ 0 w 164227"/>
                    <a:gd name="connsiteY5" fmla="*/ 57160 h 167466"/>
                    <a:gd name="connsiteX6" fmla="*/ 82729 w 164227"/>
                    <a:gd name="connsiteY6" fmla="*/ 2008 h 167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4227" h="167466">
                      <a:moveTo>
                        <a:pt x="82729" y="2008"/>
                      </a:moveTo>
                      <a:cubicBezTo>
                        <a:pt x="98487" y="-5871"/>
                        <a:pt x="126063" y="9887"/>
                        <a:pt x="145761" y="41403"/>
                      </a:cubicBezTo>
                      <a:cubicBezTo>
                        <a:pt x="165458" y="68979"/>
                        <a:pt x="169398" y="100495"/>
                        <a:pt x="157579" y="112313"/>
                      </a:cubicBezTo>
                      <a:lnTo>
                        <a:pt x="157579" y="112313"/>
                      </a:lnTo>
                      <a:lnTo>
                        <a:pt x="74850" y="167466"/>
                      </a:lnTo>
                      <a:lnTo>
                        <a:pt x="0" y="57160"/>
                      </a:lnTo>
                      <a:cubicBezTo>
                        <a:pt x="3939" y="57160"/>
                        <a:pt x="82729" y="2008"/>
                        <a:pt x="82729" y="2008"/>
                      </a:cubicBezTo>
                      <a:close/>
                    </a:path>
                  </a:pathLst>
                </a:custGeom>
                <a:solidFill>
                  <a:srgbClr val="839EBC"/>
                </a:solidFill>
                <a:ln w="39379" cap="flat">
                  <a:noFill/>
                  <a:prstDash val="solid"/>
                  <a:miter/>
                </a:ln>
              </p:spPr>
              <p:txBody>
                <a:bodyPr rtlCol="0" anchor="ctr"/>
                <a:lstStyle/>
                <a:p>
                  <a:endParaRPr lang="en-US"/>
                </a:p>
              </p:txBody>
            </p:sp>
            <p:sp>
              <p:nvSpPr>
                <p:cNvPr id="3964" name="Freeform: Shape 3963">
                  <a:extLst>
                    <a:ext uri="{FF2B5EF4-FFF2-40B4-BE49-F238E27FC236}">
                      <a16:creationId xmlns:a16="http://schemas.microsoft.com/office/drawing/2014/main" xmlns="" id="{87AEF9C6-3A29-4871-9558-2A98571F3721}"/>
                    </a:ext>
                  </a:extLst>
                </p:cNvPr>
                <p:cNvSpPr/>
                <p:nvPr/>
              </p:nvSpPr>
              <p:spPr>
                <a:xfrm>
                  <a:off x="12762198" y="2510154"/>
                  <a:ext cx="169397" cy="171985"/>
                </a:xfrm>
                <a:custGeom>
                  <a:avLst/>
                  <a:gdLst>
                    <a:gd name="connsiteX0" fmla="*/ 82729 w 169397"/>
                    <a:gd name="connsiteY0" fmla="*/ 2588 h 171985"/>
                    <a:gd name="connsiteX1" fmla="*/ 82729 w 169397"/>
                    <a:gd name="connsiteY1" fmla="*/ 2588 h 171985"/>
                    <a:gd name="connsiteX2" fmla="*/ 82729 w 169397"/>
                    <a:gd name="connsiteY2" fmla="*/ 2588 h 171985"/>
                    <a:gd name="connsiteX3" fmla="*/ 114245 w 169397"/>
                    <a:gd name="connsiteY3" fmla="*/ 6527 h 171985"/>
                    <a:gd name="connsiteX4" fmla="*/ 145761 w 169397"/>
                    <a:gd name="connsiteY4" fmla="*/ 41983 h 171985"/>
                    <a:gd name="connsiteX5" fmla="*/ 153640 w 169397"/>
                    <a:gd name="connsiteY5" fmla="*/ 57740 h 171985"/>
                    <a:gd name="connsiteX6" fmla="*/ 165458 w 169397"/>
                    <a:gd name="connsiteY6" fmla="*/ 93196 h 171985"/>
                    <a:gd name="connsiteX7" fmla="*/ 157579 w 169397"/>
                    <a:gd name="connsiteY7" fmla="*/ 116833 h 171985"/>
                    <a:gd name="connsiteX8" fmla="*/ 157579 w 169397"/>
                    <a:gd name="connsiteY8" fmla="*/ 116833 h 171985"/>
                    <a:gd name="connsiteX9" fmla="*/ 157579 w 169397"/>
                    <a:gd name="connsiteY9" fmla="*/ 116833 h 171985"/>
                    <a:gd name="connsiteX10" fmla="*/ 157579 w 169397"/>
                    <a:gd name="connsiteY10" fmla="*/ 116833 h 171985"/>
                    <a:gd name="connsiteX11" fmla="*/ 157579 w 169397"/>
                    <a:gd name="connsiteY11" fmla="*/ 116833 h 171985"/>
                    <a:gd name="connsiteX12" fmla="*/ 74850 w 169397"/>
                    <a:gd name="connsiteY12" fmla="*/ 171985 h 171985"/>
                    <a:gd name="connsiteX13" fmla="*/ 74850 w 169397"/>
                    <a:gd name="connsiteY13" fmla="*/ 171985 h 171985"/>
                    <a:gd name="connsiteX14" fmla="*/ 0 w 169397"/>
                    <a:gd name="connsiteY14" fmla="*/ 61680 h 171985"/>
                    <a:gd name="connsiteX15" fmla="*/ 0 w 169397"/>
                    <a:gd name="connsiteY15" fmla="*/ 61680 h 171985"/>
                    <a:gd name="connsiteX16" fmla="*/ 0 w 169397"/>
                    <a:gd name="connsiteY16" fmla="*/ 61680 h 171985"/>
                    <a:gd name="connsiteX17" fmla="*/ 39395 w 169397"/>
                    <a:gd name="connsiteY17" fmla="*/ 34103 h 171985"/>
                    <a:gd name="connsiteX18" fmla="*/ 82729 w 169397"/>
                    <a:gd name="connsiteY18" fmla="*/ 2588 h 171985"/>
                    <a:gd name="connsiteX19" fmla="*/ 82729 w 169397"/>
                    <a:gd name="connsiteY19" fmla="*/ 2588 h 171985"/>
                    <a:gd name="connsiteX20" fmla="*/ 82729 w 169397"/>
                    <a:gd name="connsiteY20" fmla="*/ 2588 h 171985"/>
                    <a:gd name="connsiteX21" fmla="*/ 3939 w 169397"/>
                    <a:gd name="connsiteY21" fmla="*/ 53801 h 171985"/>
                    <a:gd name="connsiteX22" fmla="*/ 3939 w 169397"/>
                    <a:gd name="connsiteY22" fmla="*/ 53801 h 171985"/>
                    <a:gd name="connsiteX23" fmla="*/ 3939 w 169397"/>
                    <a:gd name="connsiteY23" fmla="*/ 53801 h 171985"/>
                    <a:gd name="connsiteX24" fmla="*/ 78790 w 169397"/>
                    <a:gd name="connsiteY24" fmla="*/ 164106 h 171985"/>
                    <a:gd name="connsiteX25" fmla="*/ 161519 w 169397"/>
                    <a:gd name="connsiteY25" fmla="*/ 112893 h 171985"/>
                    <a:gd name="connsiteX26" fmla="*/ 161519 w 169397"/>
                    <a:gd name="connsiteY26" fmla="*/ 112893 h 171985"/>
                    <a:gd name="connsiteX27" fmla="*/ 161519 w 169397"/>
                    <a:gd name="connsiteY27" fmla="*/ 112893 h 171985"/>
                    <a:gd name="connsiteX28" fmla="*/ 161519 w 169397"/>
                    <a:gd name="connsiteY28" fmla="*/ 112893 h 171985"/>
                    <a:gd name="connsiteX29" fmla="*/ 161519 w 169397"/>
                    <a:gd name="connsiteY29" fmla="*/ 112893 h 171985"/>
                    <a:gd name="connsiteX30" fmla="*/ 169398 w 169397"/>
                    <a:gd name="connsiteY30" fmla="*/ 89256 h 171985"/>
                    <a:gd name="connsiteX31" fmla="*/ 157579 w 169397"/>
                    <a:gd name="connsiteY31" fmla="*/ 53801 h 171985"/>
                    <a:gd name="connsiteX32" fmla="*/ 149700 w 169397"/>
                    <a:gd name="connsiteY32" fmla="*/ 38043 h 171985"/>
                    <a:gd name="connsiteX33" fmla="*/ 118185 w 169397"/>
                    <a:gd name="connsiteY33" fmla="*/ 6527 h 171985"/>
                    <a:gd name="connsiteX34" fmla="*/ 82729 w 169397"/>
                    <a:gd name="connsiteY34" fmla="*/ 2588 h 171985"/>
                    <a:gd name="connsiteX35" fmla="*/ 82729 w 169397"/>
                    <a:gd name="connsiteY35" fmla="*/ 2588 h 171985"/>
                    <a:gd name="connsiteX36" fmla="*/ 82729 w 169397"/>
                    <a:gd name="connsiteY36" fmla="*/ 2588 h 171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69397" h="171985">
                      <a:moveTo>
                        <a:pt x="82729" y="2588"/>
                      </a:moveTo>
                      <a:lnTo>
                        <a:pt x="82729" y="2588"/>
                      </a:lnTo>
                      <a:cubicBezTo>
                        <a:pt x="82729" y="2588"/>
                        <a:pt x="82729" y="2588"/>
                        <a:pt x="82729" y="2588"/>
                      </a:cubicBezTo>
                      <a:cubicBezTo>
                        <a:pt x="90608" y="-1352"/>
                        <a:pt x="102427" y="-1352"/>
                        <a:pt x="114245" y="6527"/>
                      </a:cubicBezTo>
                      <a:cubicBezTo>
                        <a:pt x="126063" y="14406"/>
                        <a:pt x="137882" y="26225"/>
                        <a:pt x="145761" y="41983"/>
                      </a:cubicBezTo>
                      <a:cubicBezTo>
                        <a:pt x="149700" y="45922"/>
                        <a:pt x="153640" y="53801"/>
                        <a:pt x="153640" y="57740"/>
                      </a:cubicBezTo>
                      <a:cubicBezTo>
                        <a:pt x="161519" y="69559"/>
                        <a:pt x="161519" y="81377"/>
                        <a:pt x="165458" y="93196"/>
                      </a:cubicBezTo>
                      <a:cubicBezTo>
                        <a:pt x="165458" y="105014"/>
                        <a:pt x="165458" y="112893"/>
                        <a:pt x="157579" y="116833"/>
                      </a:cubicBezTo>
                      <a:lnTo>
                        <a:pt x="157579" y="116833"/>
                      </a:lnTo>
                      <a:lnTo>
                        <a:pt x="157579" y="116833"/>
                      </a:lnTo>
                      <a:lnTo>
                        <a:pt x="157579" y="116833"/>
                      </a:lnTo>
                      <a:cubicBezTo>
                        <a:pt x="157579" y="116833"/>
                        <a:pt x="157579" y="116833"/>
                        <a:pt x="157579" y="116833"/>
                      </a:cubicBezTo>
                      <a:lnTo>
                        <a:pt x="74850" y="171985"/>
                      </a:lnTo>
                      <a:cubicBezTo>
                        <a:pt x="74850" y="171985"/>
                        <a:pt x="74850" y="171985"/>
                        <a:pt x="74850" y="171985"/>
                      </a:cubicBezTo>
                      <a:lnTo>
                        <a:pt x="0" y="61680"/>
                      </a:lnTo>
                      <a:lnTo>
                        <a:pt x="0" y="61680"/>
                      </a:lnTo>
                      <a:lnTo>
                        <a:pt x="0" y="61680"/>
                      </a:lnTo>
                      <a:cubicBezTo>
                        <a:pt x="0" y="61680"/>
                        <a:pt x="19697" y="49861"/>
                        <a:pt x="39395" y="34103"/>
                      </a:cubicBezTo>
                      <a:cubicBezTo>
                        <a:pt x="63032" y="18346"/>
                        <a:pt x="82729" y="2588"/>
                        <a:pt x="82729" y="2588"/>
                      </a:cubicBezTo>
                      <a:lnTo>
                        <a:pt x="82729" y="2588"/>
                      </a:lnTo>
                      <a:lnTo>
                        <a:pt x="82729" y="2588"/>
                      </a:lnTo>
                      <a:cubicBezTo>
                        <a:pt x="82729" y="2588"/>
                        <a:pt x="3939" y="53801"/>
                        <a:pt x="3939" y="53801"/>
                      </a:cubicBezTo>
                      <a:lnTo>
                        <a:pt x="3939" y="53801"/>
                      </a:lnTo>
                      <a:lnTo>
                        <a:pt x="3939" y="53801"/>
                      </a:lnTo>
                      <a:lnTo>
                        <a:pt x="78790" y="164106"/>
                      </a:lnTo>
                      <a:lnTo>
                        <a:pt x="161519" y="112893"/>
                      </a:lnTo>
                      <a:lnTo>
                        <a:pt x="161519" y="112893"/>
                      </a:lnTo>
                      <a:lnTo>
                        <a:pt x="161519" y="112893"/>
                      </a:lnTo>
                      <a:lnTo>
                        <a:pt x="161519" y="112893"/>
                      </a:lnTo>
                      <a:cubicBezTo>
                        <a:pt x="161519" y="112893"/>
                        <a:pt x="161519" y="112893"/>
                        <a:pt x="161519" y="112893"/>
                      </a:cubicBezTo>
                      <a:cubicBezTo>
                        <a:pt x="165458" y="108954"/>
                        <a:pt x="169398" y="101075"/>
                        <a:pt x="169398" y="89256"/>
                      </a:cubicBezTo>
                      <a:cubicBezTo>
                        <a:pt x="169398" y="81377"/>
                        <a:pt x="165458" y="69559"/>
                        <a:pt x="157579" y="53801"/>
                      </a:cubicBezTo>
                      <a:cubicBezTo>
                        <a:pt x="153640" y="49861"/>
                        <a:pt x="153640" y="41983"/>
                        <a:pt x="149700" y="38043"/>
                      </a:cubicBezTo>
                      <a:cubicBezTo>
                        <a:pt x="141821" y="22285"/>
                        <a:pt x="130003" y="10467"/>
                        <a:pt x="118185" y="6527"/>
                      </a:cubicBezTo>
                      <a:cubicBezTo>
                        <a:pt x="102427" y="2588"/>
                        <a:pt x="90608" y="-1352"/>
                        <a:pt x="82729" y="2588"/>
                      </a:cubicBezTo>
                      <a:cubicBezTo>
                        <a:pt x="86669" y="2588"/>
                        <a:pt x="82729" y="2588"/>
                        <a:pt x="82729" y="2588"/>
                      </a:cubicBezTo>
                      <a:lnTo>
                        <a:pt x="82729" y="2588"/>
                      </a:lnTo>
                      <a:close/>
                    </a:path>
                  </a:pathLst>
                </a:custGeom>
                <a:solidFill>
                  <a:srgbClr val="20372F"/>
                </a:solidFill>
                <a:ln w="39379" cap="flat">
                  <a:noFill/>
                  <a:prstDash val="solid"/>
                  <a:miter/>
                </a:ln>
              </p:spPr>
              <p:txBody>
                <a:bodyPr rtlCol="0" anchor="ctr"/>
                <a:lstStyle/>
                <a:p>
                  <a:endParaRPr lang="en-US"/>
                </a:p>
              </p:txBody>
            </p:sp>
            <p:sp>
              <p:nvSpPr>
                <p:cNvPr id="3965" name="Freeform: Shape 3964">
                  <a:extLst>
                    <a:ext uri="{FF2B5EF4-FFF2-40B4-BE49-F238E27FC236}">
                      <a16:creationId xmlns:a16="http://schemas.microsoft.com/office/drawing/2014/main" xmlns="" id="{6EB4DC5E-C32A-418A-991D-550FA5B231DF}"/>
                    </a:ext>
                  </a:extLst>
                </p:cNvPr>
                <p:cNvSpPr/>
                <p:nvPr/>
              </p:nvSpPr>
              <p:spPr>
                <a:xfrm>
                  <a:off x="12762198" y="2510734"/>
                  <a:ext cx="164227" cy="167466"/>
                </a:xfrm>
                <a:custGeom>
                  <a:avLst/>
                  <a:gdLst>
                    <a:gd name="connsiteX0" fmla="*/ 82729 w 164227"/>
                    <a:gd name="connsiteY0" fmla="*/ 2008 h 167466"/>
                    <a:gd name="connsiteX1" fmla="*/ 145761 w 164227"/>
                    <a:gd name="connsiteY1" fmla="*/ 41403 h 167466"/>
                    <a:gd name="connsiteX2" fmla="*/ 157579 w 164227"/>
                    <a:gd name="connsiteY2" fmla="*/ 112313 h 167466"/>
                    <a:gd name="connsiteX3" fmla="*/ 157579 w 164227"/>
                    <a:gd name="connsiteY3" fmla="*/ 112313 h 167466"/>
                    <a:gd name="connsiteX4" fmla="*/ 74850 w 164227"/>
                    <a:gd name="connsiteY4" fmla="*/ 167466 h 167466"/>
                    <a:gd name="connsiteX5" fmla="*/ 0 w 164227"/>
                    <a:gd name="connsiteY5" fmla="*/ 57160 h 167466"/>
                    <a:gd name="connsiteX6" fmla="*/ 82729 w 164227"/>
                    <a:gd name="connsiteY6" fmla="*/ 2008 h 167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4227" h="167466">
                      <a:moveTo>
                        <a:pt x="82729" y="2008"/>
                      </a:moveTo>
                      <a:cubicBezTo>
                        <a:pt x="98487" y="-5871"/>
                        <a:pt x="126063" y="9887"/>
                        <a:pt x="145761" y="41403"/>
                      </a:cubicBezTo>
                      <a:cubicBezTo>
                        <a:pt x="165458" y="68979"/>
                        <a:pt x="169398" y="100495"/>
                        <a:pt x="157579" y="112313"/>
                      </a:cubicBezTo>
                      <a:lnTo>
                        <a:pt x="157579" y="112313"/>
                      </a:lnTo>
                      <a:lnTo>
                        <a:pt x="74850" y="167466"/>
                      </a:lnTo>
                      <a:lnTo>
                        <a:pt x="0" y="57160"/>
                      </a:lnTo>
                      <a:cubicBezTo>
                        <a:pt x="3939" y="57160"/>
                        <a:pt x="82729" y="2008"/>
                        <a:pt x="82729" y="2008"/>
                      </a:cubicBezTo>
                      <a:close/>
                    </a:path>
                  </a:pathLst>
                </a:custGeom>
                <a:solidFill>
                  <a:srgbClr val="839EBC"/>
                </a:solidFill>
                <a:ln w="39379" cap="flat">
                  <a:noFill/>
                  <a:prstDash val="solid"/>
                  <a:miter/>
                </a:ln>
              </p:spPr>
              <p:txBody>
                <a:bodyPr rtlCol="0" anchor="ctr"/>
                <a:lstStyle/>
                <a:p>
                  <a:endParaRPr lang="en-US"/>
                </a:p>
              </p:txBody>
            </p:sp>
            <p:sp>
              <p:nvSpPr>
                <p:cNvPr id="3966" name="Freeform: Shape 3965">
                  <a:extLst>
                    <a:ext uri="{FF2B5EF4-FFF2-40B4-BE49-F238E27FC236}">
                      <a16:creationId xmlns:a16="http://schemas.microsoft.com/office/drawing/2014/main" xmlns="" id="{4CE9E007-967A-40DE-A099-AA787C343537}"/>
                    </a:ext>
                  </a:extLst>
                </p:cNvPr>
                <p:cNvSpPr/>
                <p:nvPr/>
              </p:nvSpPr>
              <p:spPr>
                <a:xfrm>
                  <a:off x="12762198" y="2510154"/>
                  <a:ext cx="169397" cy="171985"/>
                </a:xfrm>
                <a:custGeom>
                  <a:avLst/>
                  <a:gdLst>
                    <a:gd name="connsiteX0" fmla="*/ 82729 w 169397"/>
                    <a:gd name="connsiteY0" fmla="*/ 2588 h 171985"/>
                    <a:gd name="connsiteX1" fmla="*/ 82729 w 169397"/>
                    <a:gd name="connsiteY1" fmla="*/ 2588 h 171985"/>
                    <a:gd name="connsiteX2" fmla="*/ 82729 w 169397"/>
                    <a:gd name="connsiteY2" fmla="*/ 2588 h 171985"/>
                    <a:gd name="connsiteX3" fmla="*/ 114245 w 169397"/>
                    <a:gd name="connsiteY3" fmla="*/ 6527 h 171985"/>
                    <a:gd name="connsiteX4" fmla="*/ 145761 w 169397"/>
                    <a:gd name="connsiteY4" fmla="*/ 41983 h 171985"/>
                    <a:gd name="connsiteX5" fmla="*/ 153640 w 169397"/>
                    <a:gd name="connsiteY5" fmla="*/ 57740 h 171985"/>
                    <a:gd name="connsiteX6" fmla="*/ 165458 w 169397"/>
                    <a:gd name="connsiteY6" fmla="*/ 93196 h 171985"/>
                    <a:gd name="connsiteX7" fmla="*/ 157579 w 169397"/>
                    <a:gd name="connsiteY7" fmla="*/ 116833 h 171985"/>
                    <a:gd name="connsiteX8" fmla="*/ 157579 w 169397"/>
                    <a:gd name="connsiteY8" fmla="*/ 116833 h 171985"/>
                    <a:gd name="connsiteX9" fmla="*/ 157579 w 169397"/>
                    <a:gd name="connsiteY9" fmla="*/ 116833 h 171985"/>
                    <a:gd name="connsiteX10" fmla="*/ 157579 w 169397"/>
                    <a:gd name="connsiteY10" fmla="*/ 116833 h 171985"/>
                    <a:gd name="connsiteX11" fmla="*/ 157579 w 169397"/>
                    <a:gd name="connsiteY11" fmla="*/ 116833 h 171985"/>
                    <a:gd name="connsiteX12" fmla="*/ 74850 w 169397"/>
                    <a:gd name="connsiteY12" fmla="*/ 171985 h 171985"/>
                    <a:gd name="connsiteX13" fmla="*/ 74850 w 169397"/>
                    <a:gd name="connsiteY13" fmla="*/ 171985 h 171985"/>
                    <a:gd name="connsiteX14" fmla="*/ 0 w 169397"/>
                    <a:gd name="connsiteY14" fmla="*/ 61680 h 171985"/>
                    <a:gd name="connsiteX15" fmla="*/ 0 w 169397"/>
                    <a:gd name="connsiteY15" fmla="*/ 61680 h 171985"/>
                    <a:gd name="connsiteX16" fmla="*/ 0 w 169397"/>
                    <a:gd name="connsiteY16" fmla="*/ 61680 h 171985"/>
                    <a:gd name="connsiteX17" fmla="*/ 39395 w 169397"/>
                    <a:gd name="connsiteY17" fmla="*/ 34103 h 171985"/>
                    <a:gd name="connsiteX18" fmla="*/ 82729 w 169397"/>
                    <a:gd name="connsiteY18" fmla="*/ 2588 h 171985"/>
                    <a:gd name="connsiteX19" fmla="*/ 82729 w 169397"/>
                    <a:gd name="connsiteY19" fmla="*/ 2588 h 171985"/>
                    <a:gd name="connsiteX20" fmla="*/ 82729 w 169397"/>
                    <a:gd name="connsiteY20" fmla="*/ 2588 h 171985"/>
                    <a:gd name="connsiteX21" fmla="*/ 3939 w 169397"/>
                    <a:gd name="connsiteY21" fmla="*/ 53801 h 171985"/>
                    <a:gd name="connsiteX22" fmla="*/ 3939 w 169397"/>
                    <a:gd name="connsiteY22" fmla="*/ 53801 h 171985"/>
                    <a:gd name="connsiteX23" fmla="*/ 3939 w 169397"/>
                    <a:gd name="connsiteY23" fmla="*/ 53801 h 171985"/>
                    <a:gd name="connsiteX24" fmla="*/ 78790 w 169397"/>
                    <a:gd name="connsiteY24" fmla="*/ 164106 h 171985"/>
                    <a:gd name="connsiteX25" fmla="*/ 161519 w 169397"/>
                    <a:gd name="connsiteY25" fmla="*/ 112893 h 171985"/>
                    <a:gd name="connsiteX26" fmla="*/ 161519 w 169397"/>
                    <a:gd name="connsiteY26" fmla="*/ 112893 h 171985"/>
                    <a:gd name="connsiteX27" fmla="*/ 161519 w 169397"/>
                    <a:gd name="connsiteY27" fmla="*/ 112893 h 171985"/>
                    <a:gd name="connsiteX28" fmla="*/ 161519 w 169397"/>
                    <a:gd name="connsiteY28" fmla="*/ 112893 h 171985"/>
                    <a:gd name="connsiteX29" fmla="*/ 161519 w 169397"/>
                    <a:gd name="connsiteY29" fmla="*/ 112893 h 171985"/>
                    <a:gd name="connsiteX30" fmla="*/ 169398 w 169397"/>
                    <a:gd name="connsiteY30" fmla="*/ 89256 h 171985"/>
                    <a:gd name="connsiteX31" fmla="*/ 157579 w 169397"/>
                    <a:gd name="connsiteY31" fmla="*/ 53801 h 171985"/>
                    <a:gd name="connsiteX32" fmla="*/ 149700 w 169397"/>
                    <a:gd name="connsiteY32" fmla="*/ 38043 h 171985"/>
                    <a:gd name="connsiteX33" fmla="*/ 118185 w 169397"/>
                    <a:gd name="connsiteY33" fmla="*/ 6527 h 171985"/>
                    <a:gd name="connsiteX34" fmla="*/ 82729 w 169397"/>
                    <a:gd name="connsiteY34" fmla="*/ 2588 h 171985"/>
                    <a:gd name="connsiteX35" fmla="*/ 82729 w 169397"/>
                    <a:gd name="connsiteY35" fmla="*/ 2588 h 171985"/>
                    <a:gd name="connsiteX36" fmla="*/ 82729 w 169397"/>
                    <a:gd name="connsiteY36" fmla="*/ 2588 h 171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69397" h="171985">
                      <a:moveTo>
                        <a:pt x="82729" y="2588"/>
                      </a:moveTo>
                      <a:lnTo>
                        <a:pt x="82729" y="2588"/>
                      </a:lnTo>
                      <a:cubicBezTo>
                        <a:pt x="82729" y="2588"/>
                        <a:pt x="82729" y="2588"/>
                        <a:pt x="82729" y="2588"/>
                      </a:cubicBezTo>
                      <a:cubicBezTo>
                        <a:pt x="90608" y="-1352"/>
                        <a:pt x="102427" y="-1352"/>
                        <a:pt x="114245" y="6527"/>
                      </a:cubicBezTo>
                      <a:cubicBezTo>
                        <a:pt x="126063" y="14406"/>
                        <a:pt x="137882" y="26225"/>
                        <a:pt x="145761" y="41983"/>
                      </a:cubicBezTo>
                      <a:cubicBezTo>
                        <a:pt x="149700" y="45922"/>
                        <a:pt x="153640" y="53801"/>
                        <a:pt x="153640" y="57740"/>
                      </a:cubicBezTo>
                      <a:cubicBezTo>
                        <a:pt x="161519" y="69559"/>
                        <a:pt x="161519" y="81377"/>
                        <a:pt x="165458" y="93196"/>
                      </a:cubicBezTo>
                      <a:cubicBezTo>
                        <a:pt x="165458" y="105014"/>
                        <a:pt x="165458" y="112893"/>
                        <a:pt x="157579" y="116833"/>
                      </a:cubicBezTo>
                      <a:lnTo>
                        <a:pt x="157579" y="116833"/>
                      </a:lnTo>
                      <a:lnTo>
                        <a:pt x="157579" y="116833"/>
                      </a:lnTo>
                      <a:lnTo>
                        <a:pt x="157579" y="116833"/>
                      </a:lnTo>
                      <a:cubicBezTo>
                        <a:pt x="157579" y="116833"/>
                        <a:pt x="157579" y="116833"/>
                        <a:pt x="157579" y="116833"/>
                      </a:cubicBezTo>
                      <a:lnTo>
                        <a:pt x="74850" y="171985"/>
                      </a:lnTo>
                      <a:cubicBezTo>
                        <a:pt x="74850" y="171985"/>
                        <a:pt x="74850" y="171985"/>
                        <a:pt x="74850" y="171985"/>
                      </a:cubicBezTo>
                      <a:lnTo>
                        <a:pt x="0" y="61680"/>
                      </a:lnTo>
                      <a:lnTo>
                        <a:pt x="0" y="61680"/>
                      </a:lnTo>
                      <a:lnTo>
                        <a:pt x="0" y="61680"/>
                      </a:lnTo>
                      <a:cubicBezTo>
                        <a:pt x="0" y="61680"/>
                        <a:pt x="19697" y="49861"/>
                        <a:pt x="39395" y="34103"/>
                      </a:cubicBezTo>
                      <a:cubicBezTo>
                        <a:pt x="63032" y="18346"/>
                        <a:pt x="82729" y="2588"/>
                        <a:pt x="82729" y="2588"/>
                      </a:cubicBezTo>
                      <a:lnTo>
                        <a:pt x="82729" y="2588"/>
                      </a:lnTo>
                      <a:lnTo>
                        <a:pt x="82729" y="2588"/>
                      </a:lnTo>
                      <a:cubicBezTo>
                        <a:pt x="82729" y="2588"/>
                        <a:pt x="3939" y="53801"/>
                        <a:pt x="3939" y="53801"/>
                      </a:cubicBezTo>
                      <a:lnTo>
                        <a:pt x="3939" y="53801"/>
                      </a:lnTo>
                      <a:lnTo>
                        <a:pt x="3939" y="53801"/>
                      </a:lnTo>
                      <a:lnTo>
                        <a:pt x="78790" y="164106"/>
                      </a:lnTo>
                      <a:lnTo>
                        <a:pt x="161519" y="112893"/>
                      </a:lnTo>
                      <a:lnTo>
                        <a:pt x="161519" y="112893"/>
                      </a:lnTo>
                      <a:lnTo>
                        <a:pt x="161519" y="112893"/>
                      </a:lnTo>
                      <a:lnTo>
                        <a:pt x="161519" y="112893"/>
                      </a:lnTo>
                      <a:cubicBezTo>
                        <a:pt x="161519" y="112893"/>
                        <a:pt x="161519" y="112893"/>
                        <a:pt x="161519" y="112893"/>
                      </a:cubicBezTo>
                      <a:cubicBezTo>
                        <a:pt x="165458" y="108954"/>
                        <a:pt x="169398" y="101075"/>
                        <a:pt x="169398" y="89256"/>
                      </a:cubicBezTo>
                      <a:cubicBezTo>
                        <a:pt x="169398" y="81377"/>
                        <a:pt x="165458" y="69559"/>
                        <a:pt x="157579" y="53801"/>
                      </a:cubicBezTo>
                      <a:cubicBezTo>
                        <a:pt x="153640" y="49861"/>
                        <a:pt x="153640" y="41983"/>
                        <a:pt x="149700" y="38043"/>
                      </a:cubicBezTo>
                      <a:cubicBezTo>
                        <a:pt x="141821" y="22285"/>
                        <a:pt x="130003" y="10467"/>
                        <a:pt x="118185" y="6527"/>
                      </a:cubicBezTo>
                      <a:cubicBezTo>
                        <a:pt x="102427" y="2588"/>
                        <a:pt x="90608" y="-1352"/>
                        <a:pt x="82729" y="2588"/>
                      </a:cubicBezTo>
                      <a:cubicBezTo>
                        <a:pt x="86669" y="2588"/>
                        <a:pt x="82729" y="2588"/>
                        <a:pt x="82729" y="2588"/>
                      </a:cubicBezTo>
                      <a:lnTo>
                        <a:pt x="82729" y="2588"/>
                      </a:lnTo>
                      <a:close/>
                    </a:path>
                  </a:pathLst>
                </a:custGeom>
                <a:solidFill>
                  <a:srgbClr val="20372F"/>
                </a:solidFill>
                <a:ln w="39379" cap="flat">
                  <a:noFill/>
                  <a:prstDash val="solid"/>
                  <a:miter/>
                </a:ln>
              </p:spPr>
              <p:txBody>
                <a:bodyPr rtlCol="0" anchor="ctr"/>
                <a:lstStyle/>
                <a:p>
                  <a:endParaRPr lang="en-US"/>
                </a:p>
              </p:txBody>
            </p:sp>
            <p:sp>
              <p:nvSpPr>
                <p:cNvPr id="3967" name="Freeform: Shape 3966">
                  <a:extLst>
                    <a:ext uri="{FF2B5EF4-FFF2-40B4-BE49-F238E27FC236}">
                      <a16:creationId xmlns:a16="http://schemas.microsoft.com/office/drawing/2014/main" xmlns="" id="{E29FD9AD-30B4-4CCF-AF8A-1FD8B483B3E2}"/>
                    </a:ext>
                  </a:extLst>
                </p:cNvPr>
                <p:cNvSpPr/>
                <p:nvPr/>
              </p:nvSpPr>
              <p:spPr>
                <a:xfrm>
                  <a:off x="12757755" y="2565886"/>
                  <a:ext cx="91615" cy="114321"/>
                </a:xfrm>
                <a:custGeom>
                  <a:avLst/>
                  <a:gdLst>
                    <a:gd name="connsiteX0" fmla="*/ 20201 w 91615"/>
                    <a:gd name="connsiteY0" fmla="*/ 72919 h 114321"/>
                    <a:gd name="connsiteX1" fmla="*/ 83233 w 91615"/>
                    <a:gd name="connsiteY1" fmla="*/ 112313 h 114321"/>
                    <a:gd name="connsiteX2" fmla="*/ 71415 w 91615"/>
                    <a:gd name="connsiteY2" fmla="*/ 41403 h 114321"/>
                    <a:gd name="connsiteX3" fmla="*/ 8383 w 91615"/>
                    <a:gd name="connsiteY3" fmla="*/ 2008 h 114321"/>
                    <a:gd name="connsiteX4" fmla="*/ 20201 w 91615"/>
                    <a:gd name="connsiteY4" fmla="*/ 72919 h 114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615" h="114321">
                      <a:moveTo>
                        <a:pt x="20201" y="72919"/>
                      </a:moveTo>
                      <a:cubicBezTo>
                        <a:pt x="39899" y="104435"/>
                        <a:pt x="67475" y="120192"/>
                        <a:pt x="83233" y="112313"/>
                      </a:cubicBezTo>
                      <a:cubicBezTo>
                        <a:pt x="98991" y="104435"/>
                        <a:pt x="91112" y="68979"/>
                        <a:pt x="71415" y="41403"/>
                      </a:cubicBezTo>
                      <a:cubicBezTo>
                        <a:pt x="51717" y="9887"/>
                        <a:pt x="24141" y="-5871"/>
                        <a:pt x="8383" y="2008"/>
                      </a:cubicBezTo>
                      <a:cubicBezTo>
                        <a:pt x="-7375" y="9887"/>
                        <a:pt x="504" y="41403"/>
                        <a:pt x="20201" y="72919"/>
                      </a:cubicBezTo>
                      <a:close/>
                    </a:path>
                  </a:pathLst>
                </a:custGeom>
                <a:solidFill>
                  <a:srgbClr val="404167"/>
                </a:solidFill>
                <a:ln w="39379" cap="flat">
                  <a:noFill/>
                  <a:prstDash val="solid"/>
                  <a:miter/>
                </a:ln>
              </p:spPr>
              <p:txBody>
                <a:bodyPr rtlCol="0" anchor="ctr"/>
                <a:lstStyle/>
                <a:p>
                  <a:endParaRPr lang="en-US"/>
                </a:p>
              </p:txBody>
            </p:sp>
            <p:sp>
              <p:nvSpPr>
                <p:cNvPr id="3968" name="Freeform: Shape 3967">
                  <a:extLst>
                    <a:ext uri="{FF2B5EF4-FFF2-40B4-BE49-F238E27FC236}">
                      <a16:creationId xmlns:a16="http://schemas.microsoft.com/office/drawing/2014/main" xmlns="" id="{757853C6-5A29-4712-B5C5-F512B9C1E1FD}"/>
                    </a:ext>
                  </a:extLst>
                </p:cNvPr>
                <p:cNvSpPr/>
                <p:nvPr/>
              </p:nvSpPr>
              <p:spPr>
                <a:xfrm>
                  <a:off x="12758259" y="2561367"/>
                  <a:ext cx="86668" cy="118464"/>
                </a:xfrm>
                <a:custGeom>
                  <a:avLst/>
                  <a:gdLst>
                    <a:gd name="connsiteX0" fmla="*/ 19697 w 86668"/>
                    <a:gd name="connsiteY0" fmla="*/ 77438 h 118464"/>
                    <a:gd name="connsiteX1" fmla="*/ 19697 w 86668"/>
                    <a:gd name="connsiteY1" fmla="*/ 77438 h 118464"/>
                    <a:gd name="connsiteX2" fmla="*/ 51213 w 86668"/>
                    <a:gd name="connsiteY2" fmla="*/ 108954 h 118464"/>
                    <a:gd name="connsiteX3" fmla="*/ 78790 w 86668"/>
                    <a:gd name="connsiteY3" fmla="*/ 112893 h 118464"/>
                    <a:gd name="connsiteX4" fmla="*/ 78790 w 86668"/>
                    <a:gd name="connsiteY4" fmla="*/ 112893 h 118464"/>
                    <a:gd name="connsiteX5" fmla="*/ 86669 w 86668"/>
                    <a:gd name="connsiteY5" fmla="*/ 89256 h 118464"/>
                    <a:gd name="connsiteX6" fmla="*/ 74850 w 86668"/>
                    <a:gd name="connsiteY6" fmla="*/ 53801 h 118464"/>
                    <a:gd name="connsiteX7" fmla="*/ 66971 w 86668"/>
                    <a:gd name="connsiteY7" fmla="*/ 38043 h 118464"/>
                    <a:gd name="connsiteX8" fmla="*/ 35455 w 86668"/>
                    <a:gd name="connsiteY8" fmla="*/ 6527 h 118464"/>
                    <a:gd name="connsiteX9" fmla="*/ 7879 w 86668"/>
                    <a:gd name="connsiteY9" fmla="*/ 2588 h 118464"/>
                    <a:gd name="connsiteX10" fmla="*/ 7879 w 86668"/>
                    <a:gd name="connsiteY10" fmla="*/ 2588 h 118464"/>
                    <a:gd name="connsiteX11" fmla="*/ 0 w 86668"/>
                    <a:gd name="connsiteY11" fmla="*/ 26224 h 118464"/>
                    <a:gd name="connsiteX12" fmla="*/ 11818 w 86668"/>
                    <a:gd name="connsiteY12" fmla="*/ 61680 h 118464"/>
                    <a:gd name="connsiteX13" fmla="*/ 19697 w 86668"/>
                    <a:gd name="connsiteY13" fmla="*/ 77438 h 118464"/>
                    <a:gd name="connsiteX14" fmla="*/ 19697 w 86668"/>
                    <a:gd name="connsiteY14" fmla="*/ 77438 h 118464"/>
                    <a:gd name="connsiteX15" fmla="*/ 19697 w 86668"/>
                    <a:gd name="connsiteY15" fmla="*/ 77438 h 118464"/>
                    <a:gd name="connsiteX16" fmla="*/ 11818 w 86668"/>
                    <a:gd name="connsiteY16" fmla="*/ 61680 h 118464"/>
                    <a:gd name="connsiteX17" fmla="*/ 0 w 86668"/>
                    <a:gd name="connsiteY17" fmla="*/ 26224 h 118464"/>
                    <a:gd name="connsiteX18" fmla="*/ 7879 w 86668"/>
                    <a:gd name="connsiteY18" fmla="*/ 2588 h 118464"/>
                    <a:gd name="connsiteX19" fmla="*/ 7879 w 86668"/>
                    <a:gd name="connsiteY19" fmla="*/ 2588 h 118464"/>
                    <a:gd name="connsiteX20" fmla="*/ 35455 w 86668"/>
                    <a:gd name="connsiteY20" fmla="*/ 6527 h 118464"/>
                    <a:gd name="connsiteX21" fmla="*/ 66971 w 86668"/>
                    <a:gd name="connsiteY21" fmla="*/ 41982 h 118464"/>
                    <a:gd name="connsiteX22" fmla="*/ 74850 w 86668"/>
                    <a:gd name="connsiteY22" fmla="*/ 57740 h 118464"/>
                    <a:gd name="connsiteX23" fmla="*/ 86669 w 86668"/>
                    <a:gd name="connsiteY23" fmla="*/ 93196 h 118464"/>
                    <a:gd name="connsiteX24" fmla="*/ 78790 w 86668"/>
                    <a:gd name="connsiteY24" fmla="*/ 116833 h 118464"/>
                    <a:gd name="connsiteX25" fmla="*/ 78790 w 86668"/>
                    <a:gd name="connsiteY25" fmla="*/ 116833 h 118464"/>
                    <a:gd name="connsiteX26" fmla="*/ 51213 w 86668"/>
                    <a:gd name="connsiteY26" fmla="*/ 112893 h 118464"/>
                    <a:gd name="connsiteX27" fmla="*/ 19697 w 86668"/>
                    <a:gd name="connsiteY27" fmla="*/ 77438 h 118464"/>
                    <a:gd name="connsiteX28" fmla="*/ 19697 w 86668"/>
                    <a:gd name="connsiteY28" fmla="*/ 77438 h 118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6668" h="118464">
                      <a:moveTo>
                        <a:pt x="19697" y="77438"/>
                      </a:moveTo>
                      <a:lnTo>
                        <a:pt x="19697" y="77438"/>
                      </a:lnTo>
                      <a:cubicBezTo>
                        <a:pt x="31516" y="93196"/>
                        <a:pt x="43334" y="105014"/>
                        <a:pt x="51213" y="108954"/>
                      </a:cubicBezTo>
                      <a:cubicBezTo>
                        <a:pt x="63032" y="116833"/>
                        <a:pt x="70911" y="116833"/>
                        <a:pt x="78790" y="112893"/>
                      </a:cubicBezTo>
                      <a:cubicBezTo>
                        <a:pt x="78790" y="112893"/>
                        <a:pt x="78790" y="112893"/>
                        <a:pt x="78790" y="112893"/>
                      </a:cubicBezTo>
                      <a:cubicBezTo>
                        <a:pt x="82729" y="108954"/>
                        <a:pt x="86669" y="101075"/>
                        <a:pt x="86669" y="89256"/>
                      </a:cubicBezTo>
                      <a:cubicBezTo>
                        <a:pt x="86669" y="77438"/>
                        <a:pt x="82729" y="65619"/>
                        <a:pt x="74850" y="53801"/>
                      </a:cubicBezTo>
                      <a:cubicBezTo>
                        <a:pt x="70911" y="49862"/>
                        <a:pt x="70911" y="41982"/>
                        <a:pt x="66971" y="38043"/>
                      </a:cubicBezTo>
                      <a:cubicBezTo>
                        <a:pt x="55153" y="22285"/>
                        <a:pt x="47274" y="10467"/>
                        <a:pt x="35455" y="6527"/>
                      </a:cubicBezTo>
                      <a:cubicBezTo>
                        <a:pt x="23637" y="-1352"/>
                        <a:pt x="15758" y="-1352"/>
                        <a:pt x="7879" y="2588"/>
                      </a:cubicBezTo>
                      <a:cubicBezTo>
                        <a:pt x="7879" y="2588"/>
                        <a:pt x="7879" y="2588"/>
                        <a:pt x="7879" y="2588"/>
                      </a:cubicBezTo>
                      <a:cubicBezTo>
                        <a:pt x="3939" y="6527"/>
                        <a:pt x="0" y="14406"/>
                        <a:pt x="0" y="26224"/>
                      </a:cubicBezTo>
                      <a:cubicBezTo>
                        <a:pt x="0" y="38043"/>
                        <a:pt x="3939" y="49862"/>
                        <a:pt x="11818" y="61680"/>
                      </a:cubicBezTo>
                      <a:cubicBezTo>
                        <a:pt x="11818" y="65619"/>
                        <a:pt x="15758" y="73498"/>
                        <a:pt x="19697" y="77438"/>
                      </a:cubicBezTo>
                      <a:lnTo>
                        <a:pt x="19697" y="77438"/>
                      </a:lnTo>
                      <a:lnTo>
                        <a:pt x="19697" y="77438"/>
                      </a:lnTo>
                      <a:cubicBezTo>
                        <a:pt x="15758" y="73498"/>
                        <a:pt x="11818" y="69559"/>
                        <a:pt x="11818" y="61680"/>
                      </a:cubicBezTo>
                      <a:cubicBezTo>
                        <a:pt x="3939" y="49862"/>
                        <a:pt x="0" y="38043"/>
                        <a:pt x="0" y="26224"/>
                      </a:cubicBezTo>
                      <a:cubicBezTo>
                        <a:pt x="0" y="14406"/>
                        <a:pt x="3939" y="6527"/>
                        <a:pt x="7879" y="2588"/>
                      </a:cubicBezTo>
                      <a:cubicBezTo>
                        <a:pt x="7879" y="2588"/>
                        <a:pt x="7879" y="2588"/>
                        <a:pt x="7879" y="2588"/>
                      </a:cubicBezTo>
                      <a:cubicBezTo>
                        <a:pt x="15758" y="-1352"/>
                        <a:pt x="27576" y="2588"/>
                        <a:pt x="35455" y="6527"/>
                      </a:cubicBezTo>
                      <a:cubicBezTo>
                        <a:pt x="47274" y="14406"/>
                        <a:pt x="59092" y="26224"/>
                        <a:pt x="66971" y="41982"/>
                      </a:cubicBezTo>
                      <a:cubicBezTo>
                        <a:pt x="70911" y="45922"/>
                        <a:pt x="74850" y="53801"/>
                        <a:pt x="74850" y="57740"/>
                      </a:cubicBezTo>
                      <a:cubicBezTo>
                        <a:pt x="82729" y="69559"/>
                        <a:pt x="86669" y="81377"/>
                        <a:pt x="86669" y="93196"/>
                      </a:cubicBezTo>
                      <a:cubicBezTo>
                        <a:pt x="86669" y="105014"/>
                        <a:pt x="82729" y="112893"/>
                        <a:pt x="78790" y="116833"/>
                      </a:cubicBezTo>
                      <a:cubicBezTo>
                        <a:pt x="78790" y="116833"/>
                        <a:pt x="78790" y="116833"/>
                        <a:pt x="78790" y="116833"/>
                      </a:cubicBezTo>
                      <a:cubicBezTo>
                        <a:pt x="70911" y="120772"/>
                        <a:pt x="59092" y="116833"/>
                        <a:pt x="51213" y="112893"/>
                      </a:cubicBezTo>
                      <a:cubicBezTo>
                        <a:pt x="39395" y="105014"/>
                        <a:pt x="27576" y="93196"/>
                        <a:pt x="19697" y="77438"/>
                      </a:cubicBezTo>
                      <a:lnTo>
                        <a:pt x="19697" y="77438"/>
                      </a:lnTo>
                      <a:close/>
                    </a:path>
                  </a:pathLst>
                </a:custGeom>
                <a:solidFill>
                  <a:srgbClr val="07365F"/>
                </a:solidFill>
                <a:ln w="39379" cap="flat">
                  <a:noFill/>
                  <a:prstDash val="solid"/>
                  <a:miter/>
                </a:ln>
              </p:spPr>
              <p:txBody>
                <a:bodyPr rtlCol="0" anchor="ctr"/>
                <a:lstStyle/>
                <a:p>
                  <a:endParaRPr lang="en-US"/>
                </a:p>
              </p:txBody>
            </p:sp>
            <p:sp>
              <p:nvSpPr>
                <p:cNvPr id="3969" name="Freeform: Shape 3968">
                  <a:extLst>
                    <a:ext uri="{FF2B5EF4-FFF2-40B4-BE49-F238E27FC236}">
                      <a16:creationId xmlns:a16="http://schemas.microsoft.com/office/drawing/2014/main" xmlns="" id="{FCEFF481-F5E9-41C7-91DD-28C0059322C5}"/>
                    </a:ext>
                  </a:extLst>
                </p:cNvPr>
                <p:cNvSpPr/>
                <p:nvPr/>
              </p:nvSpPr>
              <p:spPr>
                <a:xfrm>
                  <a:off x="12757755" y="2565886"/>
                  <a:ext cx="91615" cy="114321"/>
                </a:xfrm>
                <a:custGeom>
                  <a:avLst/>
                  <a:gdLst>
                    <a:gd name="connsiteX0" fmla="*/ 20201 w 91615"/>
                    <a:gd name="connsiteY0" fmla="*/ 72919 h 114321"/>
                    <a:gd name="connsiteX1" fmla="*/ 83233 w 91615"/>
                    <a:gd name="connsiteY1" fmla="*/ 112313 h 114321"/>
                    <a:gd name="connsiteX2" fmla="*/ 71415 w 91615"/>
                    <a:gd name="connsiteY2" fmla="*/ 41403 h 114321"/>
                    <a:gd name="connsiteX3" fmla="*/ 8383 w 91615"/>
                    <a:gd name="connsiteY3" fmla="*/ 2008 h 114321"/>
                    <a:gd name="connsiteX4" fmla="*/ 20201 w 91615"/>
                    <a:gd name="connsiteY4" fmla="*/ 72919 h 114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615" h="114321">
                      <a:moveTo>
                        <a:pt x="20201" y="72919"/>
                      </a:moveTo>
                      <a:cubicBezTo>
                        <a:pt x="39899" y="104435"/>
                        <a:pt x="67475" y="120192"/>
                        <a:pt x="83233" y="112313"/>
                      </a:cubicBezTo>
                      <a:cubicBezTo>
                        <a:pt x="98991" y="104435"/>
                        <a:pt x="91112" y="68979"/>
                        <a:pt x="71415" y="41403"/>
                      </a:cubicBezTo>
                      <a:cubicBezTo>
                        <a:pt x="51717" y="9887"/>
                        <a:pt x="24141" y="-5871"/>
                        <a:pt x="8383" y="2008"/>
                      </a:cubicBezTo>
                      <a:cubicBezTo>
                        <a:pt x="-7375" y="9887"/>
                        <a:pt x="504" y="41403"/>
                        <a:pt x="20201" y="72919"/>
                      </a:cubicBezTo>
                      <a:close/>
                    </a:path>
                  </a:pathLst>
                </a:custGeom>
                <a:solidFill>
                  <a:srgbClr val="404167"/>
                </a:solidFill>
                <a:ln w="39379" cap="flat">
                  <a:noFill/>
                  <a:prstDash val="solid"/>
                  <a:miter/>
                </a:ln>
              </p:spPr>
              <p:txBody>
                <a:bodyPr rtlCol="0" anchor="ctr"/>
                <a:lstStyle/>
                <a:p>
                  <a:endParaRPr lang="en-US"/>
                </a:p>
              </p:txBody>
            </p:sp>
            <p:sp>
              <p:nvSpPr>
                <p:cNvPr id="3970" name="Freeform: Shape 3969">
                  <a:extLst>
                    <a:ext uri="{FF2B5EF4-FFF2-40B4-BE49-F238E27FC236}">
                      <a16:creationId xmlns:a16="http://schemas.microsoft.com/office/drawing/2014/main" xmlns="" id="{B396447A-9726-4AC2-B4C6-506DA26FA21D}"/>
                    </a:ext>
                  </a:extLst>
                </p:cNvPr>
                <p:cNvSpPr/>
                <p:nvPr/>
              </p:nvSpPr>
              <p:spPr>
                <a:xfrm>
                  <a:off x="12758259" y="2561367"/>
                  <a:ext cx="86668" cy="118464"/>
                </a:xfrm>
                <a:custGeom>
                  <a:avLst/>
                  <a:gdLst>
                    <a:gd name="connsiteX0" fmla="*/ 19697 w 86668"/>
                    <a:gd name="connsiteY0" fmla="*/ 77438 h 118464"/>
                    <a:gd name="connsiteX1" fmla="*/ 19697 w 86668"/>
                    <a:gd name="connsiteY1" fmla="*/ 77438 h 118464"/>
                    <a:gd name="connsiteX2" fmla="*/ 51213 w 86668"/>
                    <a:gd name="connsiteY2" fmla="*/ 108954 h 118464"/>
                    <a:gd name="connsiteX3" fmla="*/ 78790 w 86668"/>
                    <a:gd name="connsiteY3" fmla="*/ 112893 h 118464"/>
                    <a:gd name="connsiteX4" fmla="*/ 78790 w 86668"/>
                    <a:gd name="connsiteY4" fmla="*/ 112893 h 118464"/>
                    <a:gd name="connsiteX5" fmla="*/ 86669 w 86668"/>
                    <a:gd name="connsiteY5" fmla="*/ 89256 h 118464"/>
                    <a:gd name="connsiteX6" fmla="*/ 74850 w 86668"/>
                    <a:gd name="connsiteY6" fmla="*/ 53801 h 118464"/>
                    <a:gd name="connsiteX7" fmla="*/ 66971 w 86668"/>
                    <a:gd name="connsiteY7" fmla="*/ 38043 h 118464"/>
                    <a:gd name="connsiteX8" fmla="*/ 35455 w 86668"/>
                    <a:gd name="connsiteY8" fmla="*/ 6527 h 118464"/>
                    <a:gd name="connsiteX9" fmla="*/ 7879 w 86668"/>
                    <a:gd name="connsiteY9" fmla="*/ 2588 h 118464"/>
                    <a:gd name="connsiteX10" fmla="*/ 7879 w 86668"/>
                    <a:gd name="connsiteY10" fmla="*/ 2588 h 118464"/>
                    <a:gd name="connsiteX11" fmla="*/ 0 w 86668"/>
                    <a:gd name="connsiteY11" fmla="*/ 26224 h 118464"/>
                    <a:gd name="connsiteX12" fmla="*/ 11818 w 86668"/>
                    <a:gd name="connsiteY12" fmla="*/ 61680 h 118464"/>
                    <a:gd name="connsiteX13" fmla="*/ 19697 w 86668"/>
                    <a:gd name="connsiteY13" fmla="*/ 77438 h 118464"/>
                    <a:gd name="connsiteX14" fmla="*/ 19697 w 86668"/>
                    <a:gd name="connsiteY14" fmla="*/ 77438 h 118464"/>
                    <a:gd name="connsiteX15" fmla="*/ 19697 w 86668"/>
                    <a:gd name="connsiteY15" fmla="*/ 77438 h 118464"/>
                    <a:gd name="connsiteX16" fmla="*/ 11818 w 86668"/>
                    <a:gd name="connsiteY16" fmla="*/ 61680 h 118464"/>
                    <a:gd name="connsiteX17" fmla="*/ 0 w 86668"/>
                    <a:gd name="connsiteY17" fmla="*/ 26224 h 118464"/>
                    <a:gd name="connsiteX18" fmla="*/ 7879 w 86668"/>
                    <a:gd name="connsiteY18" fmla="*/ 2588 h 118464"/>
                    <a:gd name="connsiteX19" fmla="*/ 7879 w 86668"/>
                    <a:gd name="connsiteY19" fmla="*/ 2588 h 118464"/>
                    <a:gd name="connsiteX20" fmla="*/ 35455 w 86668"/>
                    <a:gd name="connsiteY20" fmla="*/ 6527 h 118464"/>
                    <a:gd name="connsiteX21" fmla="*/ 66971 w 86668"/>
                    <a:gd name="connsiteY21" fmla="*/ 41982 h 118464"/>
                    <a:gd name="connsiteX22" fmla="*/ 74850 w 86668"/>
                    <a:gd name="connsiteY22" fmla="*/ 57740 h 118464"/>
                    <a:gd name="connsiteX23" fmla="*/ 86669 w 86668"/>
                    <a:gd name="connsiteY23" fmla="*/ 93196 h 118464"/>
                    <a:gd name="connsiteX24" fmla="*/ 78790 w 86668"/>
                    <a:gd name="connsiteY24" fmla="*/ 116833 h 118464"/>
                    <a:gd name="connsiteX25" fmla="*/ 78790 w 86668"/>
                    <a:gd name="connsiteY25" fmla="*/ 116833 h 118464"/>
                    <a:gd name="connsiteX26" fmla="*/ 51213 w 86668"/>
                    <a:gd name="connsiteY26" fmla="*/ 112893 h 118464"/>
                    <a:gd name="connsiteX27" fmla="*/ 19697 w 86668"/>
                    <a:gd name="connsiteY27" fmla="*/ 77438 h 118464"/>
                    <a:gd name="connsiteX28" fmla="*/ 19697 w 86668"/>
                    <a:gd name="connsiteY28" fmla="*/ 77438 h 118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6668" h="118464">
                      <a:moveTo>
                        <a:pt x="19697" y="77438"/>
                      </a:moveTo>
                      <a:lnTo>
                        <a:pt x="19697" y="77438"/>
                      </a:lnTo>
                      <a:cubicBezTo>
                        <a:pt x="31516" y="93196"/>
                        <a:pt x="43334" y="105014"/>
                        <a:pt x="51213" y="108954"/>
                      </a:cubicBezTo>
                      <a:cubicBezTo>
                        <a:pt x="63032" y="116833"/>
                        <a:pt x="70911" y="116833"/>
                        <a:pt x="78790" y="112893"/>
                      </a:cubicBezTo>
                      <a:cubicBezTo>
                        <a:pt x="78790" y="112893"/>
                        <a:pt x="78790" y="112893"/>
                        <a:pt x="78790" y="112893"/>
                      </a:cubicBezTo>
                      <a:cubicBezTo>
                        <a:pt x="82729" y="108954"/>
                        <a:pt x="86669" y="101075"/>
                        <a:pt x="86669" y="89256"/>
                      </a:cubicBezTo>
                      <a:cubicBezTo>
                        <a:pt x="86669" y="77438"/>
                        <a:pt x="82729" y="65619"/>
                        <a:pt x="74850" y="53801"/>
                      </a:cubicBezTo>
                      <a:cubicBezTo>
                        <a:pt x="70911" y="49862"/>
                        <a:pt x="70911" y="41982"/>
                        <a:pt x="66971" y="38043"/>
                      </a:cubicBezTo>
                      <a:cubicBezTo>
                        <a:pt x="55153" y="22285"/>
                        <a:pt x="47274" y="10467"/>
                        <a:pt x="35455" y="6527"/>
                      </a:cubicBezTo>
                      <a:cubicBezTo>
                        <a:pt x="23637" y="-1352"/>
                        <a:pt x="15758" y="-1352"/>
                        <a:pt x="7879" y="2588"/>
                      </a:cubicBezTo>
                      <a:cubicBezTo>
                        <a:pt x="7879" y="2588"/>
                        <a:pt x="7879" y="2588"/>
                        <a:pt x="7879" y="2588"/>
                      </a:cubicBezTo>
                      <a:cubicBezTo>
                        <a:pt x="3939" y="6527"/>
                        <a:pt x="0" y="14406"/>
                        <a:pt x="0" y="26224"/>
                      </a:cubicBezTo>
                      <a:cubicBezTo>
                        <a:pt x="0" y="38043"/>
                        <a:pt x="3939" y="49862"/>
                        <a:pt x="11818" y="61680"/>
                      </a:cubicBezTo>
                      <a:cubicBezTo>
                        <a:pt x="11818" y="65619"/>
                        <a:pt x="15758" y="73498"/>
                        <a:pt x="19697" y="77438"/>
                      </a:cubicBezTo>
                      <a:lnTo>
                        <a:pt x="19697" y="77438"/>
                      </a:lnTo>
                      <a:lnTo>
                        <a:pt x="19697" y="77438"/>
                      </a:lnTo>
                      <a:cubicBezTo>
                        <a:pt x="15758" y="73498"/>
                        <a:pt x="11818" y="69559"/>
                        <a:pt x="11818" y="61680"/>
                      </a:cubicBezTo>
                      <a:cubicBezTo>
                        <a:pt x="3939" y="49862"/>
                        <a:pt x="0" y="38043"/>
                        <a:pt x="0" y="26224"/>
                      </a:cubicBezTo>
                      <a:cubicBezTo>
                        <a:pt x="0" y="14406"/>
                        <a:pt x="3939" y="6527"/>
                        <a:pt x="7879" y="2588"/>
                      </a:cubicBezTo>
                      <a:cubicBezTo>
                        <a:pt x="7879" y="2588"/>
                        <a:pt x="7879" y="2588"/>
                        <a:pt x="7879" y="2588"/>
                      </a:cubicBezTo>
                      <a:cubicBezTo>
                        <a:pt x="15758" y="-1352"/>
                        <a:pt x="27576" y="2588"/>
                        <a:pt x="35455" y="6527"/>
                      </a:cubicBezTo>
                      <a:cubicBezTo>
                        <a:pt x="47274" y="14406"/>
                        <a:pt x="59092" y="26224"/>
                        <a:pt x="66971" y="41982"/>
                      </a:cubicBezTo>
                      <a:cubicBezTo>
                        <a:pt x="70911" y="45922"/>
                        <a:pt x="74850" y="53801"/>
                        <a:pt x="74850" y="57740"/>
                      </a:cubicBezTo>
                      <a:cubicBezTo>
                        <a:pt x="82729" y="69559"/>
                        <a:pt x="86669" y="81377"/>
                        <a:pt x="86669" y="93196"/>
                      </a:cubicBezTo>
                      <a:cubicBezTo>
                        <a:pt x="86669" y="105014"/>
                        <a:pt x="82729" y="112893"/>
                        <a:pt x="78790" y="116833"/>
                      </a:cubicBezTo>
                      <a:cubicBezTo>
                        <a:pt x="78790" y="116833"/>
                        <a:pt x="78790" y="116833"/>
                        <a:pt x="78790" y="116833"/>
                      </a:cubicBezTo>
                      <a:cubicBezTo>
                        <a:pt x="70911" y="120772"/>
                        <a:pt x="59092" y="116833"/>
                        <a:pt x="51213" y="112893"/>
                      </a:cubicBezTo>
                      <a:cubicBezTo>
                        <a:pt x="39395" y="105014"/>
                        <a:pt x="27576" y="93196"/>
                        <a:pt x="19697" y="77438"/>
                      </a:cubicBezTo>
                      <a:lnTo>
                        <a:pt x="19697" y="77438"/>
                      </a:lnTo>
                      <a:close/>
                    </a:path>
                  </a:pathLst>
                </a:custGeom>
                <a:solidFill>
                  <a:srgbClr val="07365F"/>
                </a:solidFill>
                <a:ln w="39379" cap="flat">
                  <a:noFill/>
                  <a:prstDash val="solid"/>
                  <a:miter/>
                </a:ln>
              </p:spPr>
              <p:txBody>
                <a:bodyPr rtlCol="0" anchor="ctr"/>
                <a:lstStyle/>
                <a:p>
                  <a:endParaRPr lang="en-US"/>
                </a:p>
              </p:txBody>
            </p:sp>
            <p:sp>
              <p:nvSpPr>
                <p:cNvPr id="3971" name="Freeform: Shape 3970">
                  <a:extLst>
                    <a:ext uri="{FF2B5EF4-FFF2-40B4-BE49-F238E27FC236}">
                      <a16:creationId xmlns:a16="http://schemas.microsoft.com/office/drawing/2014/main" xmlns="" id="{E7EB7045-0335-4506-BA94-04EB631642B8}"/>
                    </a:ext>
                  </a:extLst>
                </p:cNvPr>
                <p:cNvSpPr/>
                <p:nvPr/>
              </p:nvSpPr>
              <p:spPr>
                <a:xfrm rot="8774782">
                  <a:off x="12776290" y="2557197"/>
                  <a:ext cx="55150" cy="126058"/>
                </a:xfrm>
                <a:custGeom>
                  <a:avLst/>
                  <a:gdLst>
                    <a:gd name="connsiteX0" fmla="*/ 55151 w 55150"/>
                    <a:gd name="connsiteY0" fmla="*/ 63029 h 126058"/>
                    <a:gd name="connsiteX1" fmla="*/ 27575 w 55150"/>
                    <a:gd name="connsiteY1" fmla="*/ 126058 h 126058"/>
                    <a:gd name="connsiteX2" fmla="*/ 0 w 55150"/>
                    <a:gd name="connsiteY2" fmla="*/ 63029 h 126058"/>
                    <a:gd name="connsiteX3" fmla="*/ 27575 w 55150"/>
                    <a:gd name="connsiteY3" fmla="*/ 0 h 126058"/>
                    <a:gd name="connsiteX4" fmla="*/ 55151 w 55150"/>
                    <a:gd name="connsiteY4" fmla="*/ 63029 h 126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150" h="126058">
                      <a:moveTo>
                        <a:pt x="55151" y="63029"/>
                      </a:moveTo>
                      <a:cubicBezTo>
                        <a:pt x="55151" y="97839"/>
                        <a:pt x="42805" y="126058"/>
                        <a:pt x="27575" y="126058"/>
                      </a:cubicBezTo>
                      <a:cubicBezTo>
                        <a:pt x="12346" y="126058"/>
                        <a:pt x="0" y="97839"/>
                        <a:pt x="0" y="63029"/>
                      </a:cubicBezTo>
                      <a:cubicBezTo>
                        <a:pt x="0" y="28219"/>
                        <a:pt x="12346" y="0"/>
                        <a:pt x="27575" y="0"/>
                      </a:cubicBezTo>
                      <a:cubicBezTo>
                        <a:pt x="42805" y="0"/>
                        <a:pt x="55151" y="28219"/>
                        <a:pt x="55151" y="63029"/>
                      </a:cubicBezTo>
                      <a:close/>
                    </a:path>
                  </a:pathLst>
                </a:custGeom>
                <a:solidFill>
                  <a:srgbClr val="17162A"/>
                </a:solidFill>
                <a:ln w="39377" cap="flat">
                  <a:noFill/>
                  <a:prstDash val="solid"/>
                  <a:miter/>
                </a:ln>
              </p:spPr>
              <p:txBody>
                <a:bodyPr rtlCol="0" anchor="ctr"/>
                <a:lstStyle/>
                <a:p>
                  <a:endParaRPr lang="en-US"/>
                </a:p>
              </p:txBody>
            </p:sp>
            <p:sp>
              <p:nvSpPr>
                <p:cNvPr id="3972" name="Freeform: Shape 3971">
                  <a:extLst>
                    <a:ext uri="{FF2B5EF4-FFF2-40B4-BE49-F238E27FC236}">
                      <a16:creationId xmlns:a16="http://schemas.microsoft.com/office/drawing/2014/main" xmlns="" id="{4B2FEC01-8265-47BC-9EC5-4BE3C2AB7D62}"/>
                    </a:ext>
                  </a:extLst>
                </p:cNvPr>
                <p:cNvSpPr/>
                <p:nvPr/>
              </p:nvSpPr>
              <p:spPr>
                <a:xfrm>
                  <a:off x="12758259" y="2566262"/>
                  <a:ext cx="86668" cy="110585"/>
                </a:xfrm>
                <a:custGeom>
                  <a:avLst/>
                  <a:gdLst>
                    <a:gd name="connsiteX0" fmla="*/ 19697 w 86668"/>
                    <a:gd name="connsiteY0" fmla="*/ 72543 h 110585"/>
                    <a:gd name="connsiteX1" fmla="*/ 19697 w 86668"/>
                    <a:gd name="connsiteY1" fmla="*/ 72543 h 110585"/>
                    <a:gd name="connsiteX2" fmla="*/ 51213 w 86668"/>
                    <a:gd name="connsiteY2" fmla="*/ 104059 h 110585"/>
                    <a:gd name="connsiteX3" fmla="*/ 78790 w 86668"/>
                    <a:gd name="connsiteY3" fmla="*/ 107998 h 110585"/>
                    <a:gd name="connsiteX4" fmla="*/ 78790 w 86668"/>
                    <a:gd name="connsiteY4" fmla="*/ 107998 h 110585"/>
                    <a:gd name="connsiteX5" fmla="*/ 86669 w 86668"/>
                    <a:gd name="connsiteY5" fmla="*/ 88301 h 110585"/>
                    <a:gd name="connsiteX6" fmla="*/ 78790 w 86668"/>
                    <a:gd name="connsiteY6" fmla="*/ 56785 h 110585"/>
                    <a:gd name="connsiteX7" fmla="*/ 70911 w 86668"/>
                    <a:gd name="connsiteY7" fmla="*/ 41027 h 110585"/>
                    <a:gd name="connsiteX8" fmla="*/ 39395 w 86668"/>
                    <a:gd name="connsiteY8" fmla="*/ 9511 h 110585"/>
                    <a:gd name="connsiteX9" fmla="*/ 11818 w 86668"/>
                    <a:gd name="connsiteY9" fmla="*/ 5571 h 110585"/>
                    <a:gd name="connsiteX10" fmla="*/ 11818 w 86668"/>
                    <a:gd name="connsiteY10" fmla="*/ 5571 h 110585"/>
                    <a:gd name="connsiteX11" fmla="*/ 3939 w 86668"/>
                    <a:gd name="connsiteY11" fmla="*/ 25269 h 110585"/>
                    <a:gd name="connsiteX12" fmla="*/ 15758 w 86668"/>
                    <a:gd name="connsiteY12" fmla="*/ 56785 h 110585"/>
                    <a:gd name="connsiteX13" fmla="*/ 19697 w 86668"/>
                    <a:gd name="connsiteY13" fmla="*/ 72543 h 110585"/>
                    <a:gd name="connsiteX14" fmla="*/ 19697 w 86668"/>
                    <a:gd name="connsiteY14" fmla="*/ 72543 h 110585"/>
                    <a:gd name="connsiteX15" fmla="*/ 19697 w 86668"/>
                    <a:gd name="connsiteY15" fmla="*/ 72543 h 110585"/>
                    <a:gd name="connsiteX16" fmla="*/ 11818 w 86668"/>
                    <a:gd name="connsiteY16" fmla="*/ 56785 h 110585"/>
                    <a:gd name="connsiteX17" fmla="*/ 0 w 86668"/>
                    <a:gd name="connsiteY17" fmla="*/ 21329 h 110585"/>
                    <a:gd name="connsiteX18" fmla="*/ 7879 w 86668"/>
                    <a:gd name="connsiteY18" fmla="*/ 1632 h 110585"/>
                    <a:gd name="connsiteX19" fmla="*/ 7879 w 86668"/>
                    <a:gd name="connsiteY19" fmla="*/ 1632 h 110585"/>
                    <a:gd name="connsiteX20" fmla="*/ 35455 w 86668"/>
                    <a:gd name="connsiteY20" fmla="*/ 5571 h 110585"/>
                    <a:gd name="connsiteX21" fmla="*/ 66971 w 86668"/>
                    <a:gd name="connsiteY21" fmla="*/ 37087 h 110585"/>
                    <a:gd name="connsiteX22" fmla="*/ 74850 w 86668"/>
                    <a:gd name="connsiteY22" fmla="*/ 52845 h 110585"/>
                    <a:gd name="connsiteX23" fmla="*/ 86669 w 86668"/>
                    <a:gd name="connsiteY23" fmla="*/ 88301 h 110585"/>
                    <a:gd name="connsiteX24" fmla="*/ 78790 w 86668"/>
                    <a:gd name="connsiteY24" fmla="*/ 107998 h 110585"/>
                    <a:gd name="connsiteX25" fmla="*/ 78790 w 86668"/>
                    <a:gd name="connsiteY25" fmla="*/ 107998 h 110585"/>
                    <a:gd name="connsiteX26" fmla="*/ 51213 w 86668"/>
                    <a:gd name="connsiteY26" fmla="*/ 104059 h 110585"/>
                    <a:gd name="connsiteX27" fmla="*/ 19697 w 86668"/>
                    <a:gd name="connsiteY27" fmla="*/ 72543 h 110585"/>
                    <a:gd name="connsiteX28" fmla="*/ 19697 w 86668"/>
                    <a:gd name="connsiteY28" fmla="*/ 72543 h 110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6668" h="110585">
                      <a:moveTo>
                        <a:pt x="19697" y="72543"/>
                      </a:moveTo>
                      <a:lnTo>
                        <a:pt x="19697" y="72543"/>
                      </a:lnTo>
                      <a:cubicBezTo>
                        <a:pt x="27576" y="84361"/>
                        <a:pt x="39395" y="96179"/>
                        <a:pt x="51213" y="104059"/>
                      </a:cubicBezTo>
                      <a:cubicBezTo>
                        <a:pt x="63032" y="111937"/>
                        <a:pt x="70911" y="111937"/>
                        <a:pt x="78790" y="107998"/>
                      </a:cubicBezTo>
                      <a:cubicBezTo>
                        <a:pt x="78790" y="107998"/>
                        <a:pt x="78790" y="107998"/>
                        <a:pt x="78790" y="107998"/>
                      </a:cubicBezTo>
                      <a:cubicBezTo>
                        <a:pt x="82729" y="104059"/>
                        <a:pt x="86669" y="96179"/>
                        <a:pt x="86669" y="88301"/>
                      </a:cubicBezTo>
                      <a:cubicBezTo>
                        <a:pt x="86669" y="80421"/>
                        <a:pt x="82729" y="68603"/>
                        <a:pt x="78790" y="56785"/>
                      </a:cubicBezTo>
                      <a:cubicBezTo>
                        <a:pt x="74850" y="52845"/>
                        <a:pt x="74850" y="48906"/>
                        <a:pt x="70911" y="41027"/>
                      </a:cubicBezTo>
                      <a:cubicBezTo>
                        <a:pt x="63032" y="25269"/>
                        <a:pt x="51213" y="17390"/>
                        <a:pt x="39395" y="9511"/>
                      </a:cubicBezTo>
                      <a:cubicBezTo>
                        <a:pt x="27576" y="1632"/>
                        <a:pt x="19697" y="1632"/>
                        <a:pt x="11818" y="5571"/>
                      </a:cubicBezTo>
                      <a:cubicBezTo>
                        <a:pt x="11818" y="5571"/>
                        <a:pt x="11818" y="5571"/>
                        <a:pt x="11818" y="5571"/>
                      </a:cubicBezTo>
                      <a:cubicBezTo>
                        <a:pt x="7879" y="9511"/>
                        <a:pt x="3939" y="17390"/>
                        <a:pt x="3939" y="25269"/>
                      </a:cubicBezTo>
                      <a:cubicBezTo>
                        <a:pt x="3939" y="33148"/>
                        <a:pt x="7879" y="44966"/>
                        <a:pt x="15758" y="56785"/>
                      </a:cubicBezTo>
                      <a:cubicBezTo>
                        <a:pt x="15758" y="60724"/>
                        <a:pt x="19697" y="68603"/>
                        <a:pt x="19697" y="72543"/>
                      </a:cubicBezTo>
                      <a:lnTo>
                        <a:pt x="19697" y="72543"/>
                      </a:lnTo>
                      <a:lnTo>
                        <a:pt x="19697" y="72543"/>
                      </a:lnTo>
                      <a:cubicBezTo>
                        <a:pt x="15758" y="68603"/>
                        <a:pt x="11818" y="64664"/>
                        <a:pt x="11818" y="56785"/>
                      </a:cubicBezTo>
                      <a:cubicBezTo>
                        <a:pt x="3939" y="44966"/>
                        <a:pt x="3939" y="33148"/>
                        <a:pt x="0" y="21329"/>
                      </a:cubicBezTo>
                      <a:cubicBezTo>
                        <a:pt x="0" y="13450"/>
                        <a:pt x="0" y="5571"/>
                        <a:pt x="7879" y="1632"/>
                      </a:cubicBezTo>
                      <a:cubicBezTo>
                        <a:pt x="7879" y="1632"/>
                        <a:pt x="7879" y="1632"/>
                        <a:pt x="7879" y="1632"/>
                      </a:cubicBezTo>
                      <a:cubicBezTo>
                        <a:pt x="15758" y="-2308"/>
                        <a:pt x="23637" y="1632"/>
                        <a:pt x="35455" y="5571"/>
                      </a:cubicBezTo>
                      <a:cubicBezTo>
                        <a:pt x="47274" y="13450"/>
                        <a:pt x="55153" y="25269"/>
                        <a:pt x="66971" y="37087"/>
                      </a:cubicBezTo>
                      <a:cubicBezTo>
                        <a:pt x="70911" y="41027"/>
                        <a:pt x="70911" y="44966"/>
                        <a:pt x="74850" y="52845"/>
                      </a:cubicBezTo>
                      <a:cubicBezTo>
                        <a:pt x="82729" y="64664"/>
                        <a:pt x="82729" y="76482"/>
                        <a:pt x="86669" y="88301"/>
                      </a:cubicBezTo>
                      <a:cubicBezTo>
                        <a:pt x="86669" y="96179"/>
                        <a:pt x="86669" y="104059"/>
                        <a:pt x="78790" y="107998"/>
                      </a:cubicBezTo>
                      <a:cubicBezTo>
                        <a:pt x="78790" y="107998"/>
                        <a:pt x="78790" y="107998"/>
                        <a:pt x="78790" y="107998"/>
                      </a:cubicBezTo>
                      <a:cubicBezTo>
                        <a:pt x="70911" y="111937"/>
                        <a:pt x="63032" y="107998"/>
                        <a:pt x="51213" y="104059"/>
                      </a:cubicBezTo>
                      <a:cubicBezTo>
                        <a:pt x="39395" y="96179"/>
                        <a:pt x="27576" y="84361"/>
                        <a:pt x="19697" y="72543"/>
                      </a:cubicBezTo>
                      <a:lnTo>
                        <a:pt x="19697" y="72543"/>
                      </a:lnTo>
                      <a:close/>
                    </a:path>
                  </a:pathLst>
                </a:custGeom>
                <a:solidFill>
                  <a:srgbClr val="07365F"/>
                </a:solidFill>
                <a:ln w="39379" cap="flat">
                  <a:noFill/>
                  <a:prstDash val="solid"/>
                  <a:miter/>
                </a:ln>
              </p:spPr>
              <p:txBody>
                <a:bodyPr rtlCol="0" anchor="ctr"/>
                <a:lstStyle/>
                <a:p>
                  <a:endParaRPr lang="en-US"/>
                </a:p>
              </p:txBody>
            </p:sp>
            <p:sp>
              <p:nvSpPr>
                <p:cNvPr id="3973" name="Freeform: Shape 3972">
                  <a:extLst>
                    <a:ext uri="{FF2B5EF4-FFF2-40B4-BE49-F238E27FC236}">
                      <a16:creationId xmlns:a16="http://schemas.microsoft.com/office/drawing/2014/main" xmlns="" id="{0E0E0A72-B03F-47B4-AA6C-1F63F5F4EC84}"/>
                    </a:ext>
                  </a:extLst>
                </p:cNvPr>
                <p:cNvSpPr/>
                <p:nvPr/>
              </p:nvSpPr>
              <p:spPr>
                <a:xfrm>
                  <a:off x="12763206" y="2567894"/>
                  <a:ext cx="73843" cy="104454"/>
                </a:xfrm>
                <a:custGeom>
                  <a:avLst/>
                  <a:gdLst>
                    <a:gd name="connsiteX0" fmla="*/ 6872 w 73843"/>
                    <a:gd name="connsiteY0" fmla="*/ 3940 h 104454"/>
                    <a:gd name="connsiteX1" fmla="*/ 14751 w 73843"/>
                    <a:gd name="connsiteY1" fmla="*/ 0 h 104454"/>
                    <a:gd name="connsiteX2" fmla="*/ 26569 w 73843"/>
                    <a:gd name="connsiteY2" fmla="*/ 59092 h 104454"/>
                    <a:gd name="connsiteX3" fmla="*/ 73843 w 73843"/>
                    <a:gd name="connsiteY3" fmla="*/ 94548 h 104454"/>
                    <a:gd name="connsiteX4" fmla="*/ 69904 w 73843"/>
                    <a:gd name="connsiteY4" fmla="*/ 102427 h 104454"/>
                    <a:gd name="connsiteX5" fmla="*/ 14751 w 73843"/>
                    <a:gd name="connsiteY5" fmla="*/ 66971 h 104454"/>
                    <a:gd name="connsiteX6" fmla="*/ 6872 w 73843"/>
                    <a:gd name="connsiteY6" fmla="*/ 3940 h 104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843" h="104454">
                      <a:moveTo>
                        <a:pt x="6872" y="3940"/>
                      </a:moveTo>
                      <a:cubicBezTo>
                        <a:pt x="10811" y="3940"/>
                        <a:pt x="10811" y="0"/>
                        <a:pt x="14751" y="0"/>
                      </a:cubicBezTo>
                      <a:cubicBezTo>
                        <a:pt x="6872" y="11819"/>
                        <a:pt x="10811" y="35455"/>
                        <a:pt x="26569" y="59092"/>
                      </a:cubicBezTo>
                      <a:cubicBezTo>
                        <a:pt x="42327" y="82729"/>
                        <a:pt x="62025" y="94548"/>
                        <a:pt x="73843" y="94548"/>
                      </a:cubicBezTo>
                      <a:cubicBezTo>
                        <a:pt x="73843" y="98487"/>
                        <a:pt x="69904" y="102427"/>
                        <a:pt x="69904" y="102427"/>
                      </a:cubicBezTo>
                      <a:cubicBezTo>
                        <a:pt x="58085" y="110306"/>
                        <a:pt x="34448" y="94548"/>
                        <a:pt x="14751" y="66971"/>
                      </a:cubicBezTo>
                      <a:cubicBezTo>
                        <a:pt x="-1007" y="43335"/>
                        <a:pt x="-4947" y="11819"/>
                        <a:pt x="6872" y="3940"/>
                      </a:cubicBezTo>
                      <a:close/>
                    </a:path>
                  </a:pathLst>
                </a:custGeom>
                <a:solidFill>
                  <a:srgbClr val="4695A5"/>
                </a:solidFill>
                <a:ln w="39379" cap="flat">
                  <a:noFill/>
                  <a:prstDash val="solid"/>
                  <a:miter/>
                </a:ln>
              </p:spPr>
              <p:txBody>
                <a:bodyPr rtlCol="0" anchor="ctr"/>
                <a:lstStyle/>
                <a:p>
                  <a:endParaRPr lang="en-US"/>
                </a:p>
              </p:txBody>
            </p:sp>
            <p:sp>
              <p:nvSpPr>
                <p:cNvPr id="3974" name="Freeform: Shape 3973">
                  <a:extLst>
                    <a:ext uri="{FF2B5EF4-FFF2-40B4-BE49-F238E27FC236}">
                      <a16:creationId xmlns:a16="http://schemas.microsoft.com/office/drawing/2014/main" xmlns="" id="{3069E5A3-18B7-451C-9409-F917D9888442}"/>
                    </a:ext>
                  </a:extLst>
                </p:cNvPr>
                <p:cNvSpPr/>
                <p:nvPr/>
              </p:nvSpPr>
              <p:spPr>
                <a:xfrm>
                  <a:off x="12762198" y="2567894"/>
                  <a:ext cx="74850" cy="105014"/>
                </a:xfrm>
                <a:custGeom>
                  <a:avLst/>
                  <a:gdLst>
                    <a:gd name="connsiteX0" fmla="*/ 7879 w 74850"/>
                    <a:gd name="connsiteY0" fmla="*/ 3940 h 105014"/>
                    <a:gd name="connsiteX1" fmla="*/ 7879 w 74850"/>
                    <a:gd name="connsiteY1" fmla="*/ 3940 h 105014"/>
                    <a:gd name="connsiteX2" fmla="*/ 7879 w 74850"/>
                    <a:gd name="connsiteY2" fmla="*/ 3940 h 105014"/>
                    <a:gd name="connsiteX3" fmla="*/ 15758 w 74850"/>
                    <a:gd name="connsiteY3" fmla="*/ 0 h 105014"/>
                    <a:gd name="connsiteX4" fmla="*/ 15758 w 74850"/>
                    <a:gd name="connsiteY4" fmla="*/ 0 h 105014"/>
                    <a:gd name="connsiteX5" fmla="*/ 15758 w 74850"/>
                    <a:gd name="connsiteY5" fmla="*/ 0 h 105014"/>
                    <a:gd name="connsiteX6" fmla="*/ 11818 w 74850"/>
                    <a:gd name="connsiteY6" fmla="*/ 19697 h 105014"/>
                    <a:gd name="connsiteX7" fmla="*/ 19697 w 74850"/>
                    <a:gd name="connsiteY7" fmla="*/ 47274 h 105014"/>
                    <a:gd name="connsiteX8" fmla="*/ 27576 w 74850"/>
                    <a:gd name="connsiteY8" fmla="*/ 59092 h 105014"/>
                    <a:gd name="connsiteX9" fmla="*/ 51213 w 74850"/>
                    <a:gd name="connsiteY9" fmla="*/ 86669 h 105014"/>
                    <a:gd name="connsiteX10" fmla="*/ 74850 w 74850"/>
                    <a:gd name="connsiteY10" fmla="*/ 94548 h 105014"/>
                    <a:gd name="connsiteX11" fmla="*/ 74850 w 74850"/>
                    <a:gd name="connsiteY11" fmla="*/ 94548 h 105014"/>
                    <a:gd name="connsiteX12" fmla="*/ 74850 w 74850"/>
                    <a:gd name="connsiteY12" fmla="*/ 94548 h 105014"/>
                    <a:gd name="connsiteX13" fmla="*/ 70911 w 74850"/>
                    <a:gd name="connsiteY13" fmla="*/ 102427 h 105014"/>
                    <a:gd name="connsiteX14" fmla="*/ 70911 w 74850"/>
                    <a:gd name="connsiteY14" fmla="*/ 102427 h 105014"/>
                    <a:gd name="connsiteX15" fmla="*/ 43334 w 74850"/>
                    <a:gd name="connsiteY15" fmla="*/ 98487 h 105014"/>
                    <a:gd name="connsiteX16" fmla="*/ 15758 w 74850"/>
                    <a:gd name="connsiteY16" fmla="*/ 66971 h 105014"/>
                    <a:gd name="connsiteX17" fmla="*/ 7879 w 74850"/>
                    <a:gd name="connsiteY17" fmla="*/ 55153 h 105014"/>
                    <a:gd name="connsiteX18" fmla="*/ 0 w 74850"/>
                    <a:gd name="connsiteY18" fmla="*/ 23637 h 105014"/>
                    <a:gd name="connsiteX19" fmla="*/ 7879 w 74850"/>
                    <a:gd name="connsiteY19" fmla="*/ 3940 h 105014"/>
                    <a:gd name="connsiteX20" fmla="*/ 7879 w 74850"/>
                    <a:gd name="connsiteY20" fmla="*/ 3940 h 105014"/>
                    <a:gd name="connsiteX21" fmla="*/ 7879 w 74850"/>
                    <a:gd name="connsiteY21" fmla="*/ 3940 h 105014"/>
                    <a:gd name="connsiteX22" fmla="*/ 0 w 74850"/>
                    <a:gd name="connsiteY22" fmla="*/ 23637 h 105014"/>
                    <a:gd name="connsiteX23" fmla="*/ 7879 w 74850"/>
                    <a:gd name="connsiteY23" fmla="*/ 55153 h 105014"/>
                    <a:gd name="connsiteX24" fmla="*/ 15758 w 74850"/>
                    <a:gd name="connsiteY24" fmla="*/ 66971 h 105014"/>
                    <a:gd name="connsiteX25" fmla="*/ 43334 w 74850"/>
                    <a:gd name="connsiteY25" fmla="*/ 98487 h 105014"/>
                    <a:gd name="connsiteX26" fmla="*/ 66971 w 74850"/>
                    <a:gd name="connsiteY26" fmla="*/ 102427 h 105014"/>
                    <a:gd name="connsiteX27" fmla="*/ 66971 w 74850"/>
                    <a:gd name="connsiteY27" fmla="*/ 102427 h 105014"/>
                    <a:gd name="connsiteX28" fmla="*/ 70911 w 74850"/>
                    <a:gd name="connsiteY28" fmla="*/ 94548 h 105014"/>
                    <a:gd name="connsiteX29" fmla="*/ 70911 w 74850"/>
                    <a:gd name="connsiteY29" fmla="*/ 94548 h 105014"/>
                    <a:gd name="connsiteX30" fmla="*/ 70911 w 74850"/>
                    <a:gd name="connsiteY30" fmla="*/ 94548 h 105014"/>
                    <a:gd name="connsiteX31" fmla="*/ 47274 w 74850"/>
                    <a:gd name="connsiteY31" fmla="*/ 86669 h 105014"/>
                    <a:gd name="connsiteX32" fmla="*/ 23637 w 74850"/>
                    <a:gd name="connsiteY32" fmla="*/ 59092 h 105014"/>
                    <a:gd name="connsiteX33" fmla="*/ 15758 w 74850"/>
                    <a:gd name="connsiteY33" fmla="*/ 47274 h 105014"/>
                    <a:gd name="connsiteX34" fmla="*/ 7879 w 74850"/>
                    <a:gd name="connsiteY34" fmla="*/ 19697 h 105014"/>
                    <a:gd name="connsiteX35" fmla="*/ 11818 w 74850"/>
                    <a:gd name="connsiteY35" fmla="*/ 0 h 105014"/>
                    <a:gd name="connsiteX36" fmla="*/ 11818 w 74850"/>
                    <a:gd name="connsiteY36" fmla="*/ 0 h 105014"/>
                    <a:gd name="connsiteX37" fmla="*/ 11818 w 74850"/>
                    <a:gd name="connsiteY37" fmla="*/ 0 h 105014"/>
                    <a:gd name="connsiteX38" fmla="*/ 7879 w 74850"/>
                    <a:gd name="connsiteY38" fmla="*/ 3940 h 105014"/>
                    <a:gd name="connsiteX39" fmla="*/ 7879 w 74850"/>
                    <a:gd name="connsiteY39" fmla="*/ 3940 h 105014"/>
                    <a:gd name="connsiteX40" fmla="*/ 7879 w 74850"/>
                    <a:gd name="connsiteY40" fmla="*/ 3940 h 105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4850" h="105014">
                      <a:moveTo>
                        <a:pt x="7879" y="3940"/>
                      </a:moveTo>
                      <a:lnTo>
                        <a:pt x="7879" y="3940"/>
                      </a:lnTo>
                      <a:cubicBezTo>
                        <a:pt x="7879" y="3940"/>
                        <a:pt x="7879" y="3940"/>
                        <a:pt x="7879" y="3940"/>
                      </a:cubicBezTo>
                      <a:cubicBezTo>
                        <a:pt x="11818" y="0"/>
                        <a:pt x="15758" y="0"/>
                        <a:pt x="15758" y="0"/>
                      </a:cubicBezTo>
                      <a:lnTo>
                        <a:pt x="15758" y="0"/>
                      </a:lnTo>
                      <a:lnTo>
                        <a:pt x="15758" y="0"/>
                      </a:lnTo>
                      <a:cubicBezTo>
                        <a:pt x="11818" y="3940"/>
                        <a:pt x="11818" y="11819"/>
                        <a:pt x="11818" y="19697"/>
                      </a:cubicBezTo>
                      <a:cubicBezTo>
                        <a:pt x="11818" y="27577"/>
                        <a:pt x="15758" y="35455"/>
                        <a:pt x="19697" y="47274"/>
                      </a:cubicBezTo>
                      <a:cubicBezTo>
                        <a:pt x="19697" y="51213"/>
                        <a:pt x="23637" y="55153"/>
                        <a:pt x="27576" y="59092"/>
                      </a:cubicBezTo>
                      <a:cubicBezTo>
                        <a:pt x="35455" y="70911"/>
                        <a:pt x="43334" y="78790"/>
                        <a:pt x="51213" y="86669"/>
                      </a:cubicBezTo>
                      <a:cubicBezTo>
                        <a:pt x="59092" y="94548"/>
                        <a:pt x="66971" y="94548"/>
                        <a:pt x="74850" y="94548"/>
                      </a:cubicBezTo>
                      <a:lnTo>
                        <a:pt x="74850" y="94548"/>
                      </a:lnTo>
                      <a:lnTo>
                        <a:pt x="74850" y="94548"/>
                      </a:lnTo>
                      <a:cubicBezTo>
                        <a:pt x="74850" y="98487"/>
                        <a:pt x="70911" y="102427"/>
                        <a:pt x="70911" y="102427"/>
                      </a:cubicBezTo>
                      <a:cubicBezTo>
                        <a:pt x="70911" y="102427"/>
                        <a:pt x="70911" y="102427"/>
                        <a:pt x="70911" y="102427"/>
                      </a:cubicBezTo>
                      <a:cubicBezTo>
                        <a:pt x="63032" y="106366"/>
                        <a:pt x="55153" y="102427"/>
                        <a:pt x="43334" y="98487"/>
                      </a:cubicBezTo>
                      <a:cubicBezTo>
                        <a:pt x="35455" y="90608"/>
                        <a:pt x="23637" y="82729"/>
                        <a:pt x="15758" y="66971"/>
                      </a:cubicBezTo>
                      <a:cubicBezTo>
                        <a:pt x="11818" y="63032"/>
                        <a:pt x="11818" y="59092"/>
                        <a:pt x="7879" y="55153"/>
                      </a:cubicBezTo>
                      <a:cubicBezTo>
                        <a:pt x="3939" y="43335"/>
                        <a:pt x="0" y="31516"/>
                        <a:pt x="0" y="23637"/>
                      </a:cubicBezTo>
                      <a:cubicBezTo>
                        <a:pt x="0" y="15758"/>
                        <a:pt x="3939" y="7879"/>
                        <a:pt x="7879" y="3940"/>
                      </a:cubicBezTo>
                      <a:lnTo>
                        <a:pt x="7879" y="3940"/>
                      </a:lnTo>
                      <a:lnTo>
                        <a:pt x="7879" y="3940"/>
                      </a:lnTo>
                      <a:cubicBezTo>
                        <a:pt x="3939" y="7879"/>
                        <a:pt x="0" y="15758"/>
                        <a:pt x="0" y="23637"/>
                      </a:cubicBezTo>
                      <a:cubicBezTo>
                        <a:pt x="0" y="31516"/>
                        <a:pt x="3939" y="43335"/>
                        <a:pt x="7879" y="55153"/>
                      </a:cubicBezTo>
                      <a:cubicBezTo>
                        <a:pt x="11818" y="59092"/>
                        <a:pt x="11818" y="63032"/>
                        <a:pt x="15758" y="66971"/>
                      </a:cubicBezTo>
                      <a:cubicBezTo>
                        <a:pt x="23637" y="78790"/>
                        <a:pt x="35455" y="90608"/>
                        <a:pt x="43334" y="98487"/>
                      </a:cubicBezTo>
                      <a:cubicBezTo>
                        <a:pt x="51213" y="106366"/>
                        <a:pt x="63032" y="106366"/>
                        <a:pt x="66971" y="102427"/>
                      </a:cubicBezTo>
                      <a:cubicBezTo>
                        <a:pt x="66971" y="102427"/>
                        <a:pt x="66971" y="102427"/>
                        <a:pt x="66971" y="102427"/>
                      </a:cubicBezTo>
                      <a:cubicBezTo>
                        <a:pt x="70911" y="102427"/>
                        <a:pt x="70911" y="98487"/>
                        <a:pt x="70911" y="94548"/>
                      </a:cubicBezTo>
                      <a:lnTo>
                        <a:pt x="70911" y="94548"/>
                      </a:lnTo>
                      <a:lnTo>
                        <a:pt x="70911" y="94548"/>
                      </a:lnTo>
                      <a:cubicBezTo>
                        <a:pt x="63032" y="94548"/>
                        <a:pt x="55153" y="94548"/>
                        <a:pt x="47274" y="86669"/>
                      </a:cubicBezTo>
                      <a:cubicBezTo>
                        <a:pt x="39395" y="78790"/>
                        <a:pt x="27576" y="70911"/>
                        <a:pt x="23637" y="59092"/>
                      </a:cubicBezTo>
                      <a:cubicBezTo>
                        <a:pt x="19697" y="55153"/>
                        <a:pt x="19697" y="51213"/>
                        <a:pt x="15758" y="47274"/>
                      </a:cubicBezTo>
                      <a:cubicBezTo>
                        <a:pt x="11818" y="39395"/>
                        <a:pt x="7879" y="27577"/>
                        <a:pt x="7879" y="19697"/>
                      </a:cubicBezTo>
                      <a:cubicBezTo>
                        <a:pt x="7879" y="11819"/>
                        <a:pt x="7879" y="3940"/>
                        <a:pt x="11818" y="0"/>
                      </a:cubicBezTo>
                      <a:lnTo>
                        <a:pt x="11818" y="0"/>
                      </a:lnTo>
                      <a:lnTo>
                        <a:pt x="11818" y="0"/>
                      </a:lnTo>
                      <a:cubicBezTo>
                        <a:pt x="15758" y="3940"/>
                        <a:pt x="11818" y="3940"/>
                        <a:pt x="7879" y="3940"/>
                      </a:cubicBezTo>
                      <a:cubicBezTo>
                        <a:pt x="7879" y="3940"/>
                        <a:pt x="7879" y="3940"/>
                        <a:pt x="7879" y="3940"/>
                      </a:cubicBezTo>
                      <a:lnTo>
                        <a:pt x="7879" y="3940"/>
                      </a:lnTo>
                      <a:close/>
                    </a:path>
                  </a:pathLst>
                </a:custGeom>
                <a:solidFill>
                  <a:srgbClr val="07365F"/>
                </a:solidFill>
                <a:ln w="39379" cap="flat">
                  <a:noFill/>
                  <a:prstDash val="solid"/>
                  <a:miter/>
                </a:ln>
              </p:spPr>
              <p:txBody>
                <a:bodyPr rtlCol="0" anchor="ctr"/>
                <a:lstStyle/>
                <a:p>
                  <a:endParaRPr lang="en-US"/>
                </a:p>
              </p:txBody>
            </p:sp>
            <p:sp>
              <p:nvSpPr>
                <p:cNvPr id="3975" name="Freeform: Shape 3974">
                  <a:extLst>
                    <a:ext uri="{FF2B5EF4-FFF2-40B4-BE49-F238E27FC236}">
                      <a16:creationId xmlns:a16="http://schemas.microsoft.com/office/drawing/2014/main" xmlns="" id="{9F00E737-1180-42B0-B8B8-D0D3489B33F3}"/>
                    </a:ext>
                  </a:extLst>
                </p:cNvPr>
                <p:cNvSpPr/>
                <p:nvPr/>
              </p:nvSpPr>
              <p:spPr>
                <a:xfrm>
                  <a:off x="12776535" y="2571834"/>
                  <a:ext cx="64452" cy="95150"/>
                </a:xfrm>
                <a:custGeom>
                  <a:avLst/>
                  <a:gdLst>
                    <a:gd name="connsiteX0" fmla="*/ 1421 w 64452"/>
                    <a:gd name="connsiteY0" fmla="*/ 0 h 95150"/>
                    <a:gd name="connsiteX1" fmla="*/ 5360 w 64452"/>
                    <a:gd name="connsiteY1" fmla="*/ 0 h 95150"/>
                    <a:gd name="connsiteX2" fmla="*/ 21118 w 64452"/>
                    <a:gd name="connsiteY2" fmla="*/ 55153 h 95150"/>
                    <a:gd name="connsiteX3" fmla="*/ 64453 w 64452"/>
                    <a:gd name="connsiteY3" fmla="*/ 90608 h 95150"/>
                    <a:gd name="connsiteX4" fmla="*/ 64453 w 64452"/>
                    <a:gd name="connsiteY4" fmla="*/ 94547 h 95150"/>
                    <a:gd name="connsiteX5" fmla="*/ 17179 w 64452"/>
                    <a:gd name="connsiteY5" fmla="*/ 59092 h 95150"/>
                    <a:gd name="connsiteX6" fmla="*/ 1421 w 64452"/>
                    <a:gd name="connsiteY6" fmla="*/ 0 h 95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452" h="95150">
                      <a:moveTo>
                        <a:pt x="1421" y="0"/>
                      </a:moveTo>
                      <a:cubicBezTo>
                        <a:pt x="1421" y="0"/>
                        <a:pt x="5360" y="0"/>
                        <a:pt x="5360" y="0"/>
                      </a:cubicBezTo>
                      <a:cubicBezTo>
                        <a:pt x="1421" y="11818"/>
                        <a:pt x="5360" y="35455"/>
                        <a:pt x="21118" y="55153"/>
                      </a:cubicBezTo>
                      <a:cubicBezTo>
                        <a:pt x="32937" y="74850"/>
                        <a:pt x="52634" y="86668"/>
                        <a:pt x="64453" y="90608"/>
                      </a:cubicBezTo>
                      <a:cubicBezTo>
                        <a:pt x="64453" y="90608"/>
                        <a:pt x="64453" y="94547"/>
                        <a:pt x="64453" y="94547"/>
                      </a:cubicBezTo>
                      <a:cubicBezTo>
                        <a:pt x="52634" y="98487"/>
                        <a:pt x="28997" y="82729"/>
                        <a:pt x="17179" y="59092"/>
                      </a:cubicBezTo>
                      <a:cubicBezTo>
                        <a:pt x="1421" y="35455"/>
                        <a:pt x="-2519" y="11818"/>
                        <a:pt x="1421" y="0"/>
                      </a:cubicBezTo>
                      <a:close/>
                    </a:path>
                  </a:pathLst>
                </a:custGeom>
                <a:solidFill>
                  <a:srgbClr val="232828"/>
                </a:solidFill>
                <a:ln w="39379" cap="flat">
                  <a:noFill/>
                  <a:prstDash val="solid"/>
                  <a:miter/>
                </a:ln>
              </p:spPr>
              <p:txBody>
                <a:bodyPr rtlCol="0" anchor="ctr"/>
                <a:lstStyle/>
                <a:p>
                  <a:endParaRPr lang="en-US"/>
                </a:p>
              </p:txBody>
            </p:sp>
            <p:sp>
              <p:nvSpPr>
                <p:cNvPr id="3976" name="Freeform: Shape 3975">
                  <a:extLst>
                    <a:ext uri="{FF2B5EF4-FFF2-40B4-BE49-F238E27FC236}">
                      <a16:creationId xmlns:a16="http://schemas.microsoft.com/office/drawing/2014/main" xmlns="" id="{B1CBEA97-ADC6-461E-8318-9FB656ACC9DE}"/>
                    </a:ext>
                  </a:extLst>
                </p:cNvPr>
                <p:cNvSpPr/>
                <p:nvPr/>
              </p:nvSpPr>
              <p:spPr>
                <a:xfrm>
                  <a:off x="12774017" y="2571834"/>
                  <a:ext cx="66971" cy="94547"/>
                </a:xfrm>
                <a:custGeom>
                  <a:avLst/>
                  <a:gdLst>
                    <a:gd name="connsiteX0" fmla="*/ 3939 w 66971"/>
                    <a:gd name="connsiteY0" fmla="*/ 0 h 94547"/>
                    <a:gd name="connsiteX1" fmla="*/ 3939 w 66971"/>
                    <a:gd name="connsiteY1" fmla="*/ 0 h 94547"/>
                    <a:gd name="connsiteX2" fmla="*/ 7879 w 66971"/>
                    <a:gd name="connsiteY2" fmla="*/ 0 h 94547"/>
                    <a:gd name="connsiteX3" fmla="*/ 7879 w 66971"/>
                    <a:gd name="connsiteY3" fmla="*/ 0 h 94547"/>
                    <a:gd name="connsiteX4" fmla="*/ 7879 w 66971"/>
                    <a:gd name="connsiteY4" fmla="*/ 0 h 94547"/>
                    <a:gd name="connsiteX5" fmla="*/ 15758 w 66971"/>
                    <a:gd name="connsiteY5" fmla="*/ 43334 h 94547"/>
                    <a:gd name="connsiteX6" fmla="*/ 23637 w 66971"/>
                    <a:gd name="connsiteY6" fmla="*/ 55153 h 94547"/>
                    <a:gd name="connsiteX7" fmla="*/ 66971 w 66971"/>
                    <a:gd name="connsiteY7" fmla="*/ 90608 h 94547"/>
                    <a:gd name="connsiteX8" fmla="*/ 66971 w 66971"/>
                    <a:gd name="connsiteY8" fmla="*/ 90608 h 94547"/>
                    <a:gd name="connsiteX9" fmla="*/ 66971 w 66971"/>
                    <a:gd name="connsiteY9" fmla="*/ 90608 h 94547"/>
                    <a:gd name="connsiteX10" fmla="*/ 66971 w 66971"/>
                    <a:gd name="connsiteY10" fmla="*/ 94547 h 94547"/>
                    <a:gd name="connsiteX11" fmla="*/ 66971 w 66971"/>
                    <a:gd name="connsiteY11" fmla="*/ 94547 h 94547"/>
                    <a:gd name="connsiteX12" fmla="*/ 43334 w 66971"/>
                    <a:gd name="connsiteY12" fmla="*/ 86668 h 94547"/>
                    <a:gd name="connsiteX13" fmla="*/ 19697 w 66971"/>
                    <a:gd name="connsiteY13" fmla="*/ 59092 h 94547"/>
                    <a:gd name="connsiteX14" fmla="*/ 11818 w 66971"/>
                    <a:gd name="connsiteY14" fmla="*/ 47274 h 94547"/>
                    <a:gd name="connsiteX15" fmla="*/ 3939 w 66971"/>
                    <a:gd name="connsiteY15" fmla="*/ 19697 h 94547"/>
                    <a:gd name="connsiteX16" fmla="*/ 3939 w 66971"/>
                    <a:gd name="connsiteY16" fmla="*/ 0 h 94547"/>
                    <a:gd name="connsiteX17" fmla="*/ 3939 w 66971"/>
                    <a:gd name="connsiteY17" fmla="*/ 0 h 94547"/>
                    <a:gd name="connsiteX18" fmla="*/ 3939 w 66971"/>
                    <a:gd name="connsiteY18" fmla="*/ 0 h 94547"/>
                    <a:gd name="connsiteX19" fmla="*/ 3939 w 66971"/>
                    <a:gd name="connsiteY19" fmla="*/ 0 h 94547"/>
                    <a:gd name="connsiteX20" fmla="*/ 0 w 66971"/>
                    <a:gd name="connsiteY20" fmla="*/ 19697 h 94547"/>
                    <a:gd name="connsiteX21" fmla="*/ 7879 w 66971"/>
                    <a:gd name="connsiteY21" fmla="*/ 47274 h 94547"/>
                    <a:gd name="connsiteX22" fmla="*/ 15758 w 66971"/>
                    <a:gd name="connsiteY22" fmla="*/ 59092 h 94547"/>
                    <a:gd name="connsiteX23" fmla="*/ 39395 w 66971"/>
                    <a:gd name="connsiteY23" fmla="*/ 86668 h 94547"/>
                    <a:gd name="connsiteX24" fmla="*/ 63032 w 66971"/>
                    <a:gd name="connsiteY24" fmla="*/ 94547 h 94547"/>
                    <a:gd name="connsiteX25" fmla="*/ 63032 w 66971"/>
                    <a:gd name="connsiteY25" fmla="*/ 94547 h 94547"/>
                    <a:gd name="connsiteX26" fmla="*/ 63032 w 66971"/>
                    <a:gd name="connsiteY26" fmla="*/ 94547 h 94547"/>
                    <a:gd name="connsiteX27" fmla="*/ 63032 w 66971"/>
                    <a:gd name="connsiteY27" fmla="*/ 90608 h 94547"/>
                    <a:gd name="connsiteX28" fmla="*/ 63032 w 66971"/>
                    <a:gd name="connsiteY28" fmla="*/ 90608 h 94547"/>
                    <a:gd name="connsiteX29" fmla="*/ 63032 w 66971"/>
                    <a:gd name="connsiteY29" fmla="*/ 90608 h 94547"/>
                    <a:gd name="connsiteX30" fmla="*/ 19697 w 66971"/>
                    <a:gd name="connsiteY30" fmla="*/ 55153 h 94547"/>
                    <a:gd name="connsiteX31" fmla="*/ 11818 w 66971"/>
                    <a:gd name="connsiteY31" fmla="*/ 43334 h 94547"/>
                    <a:gd name="connsiteX32" fmla="*/ 3939 w 66971"/>
                    <a:gd name="connsiteY32" fmla="*/ 0 h 94547"/>
                    <a:gd name="connsiteX33" fmla="*/ 7879 w 66971"/>
                    <a:gd name="connsiteY33" fmla="*/ 0 h 94547"/>
                    <a:gd name="connsiteX34" fmla="*/ 7879 w 66971"/>
                    <a:gd name="connsiteY34" fmla="*/ 0 h 94547"/>
                    <a:gd name="connsiteX35" fmla="*/ 3939 w 66971"/>
                    <a:gd name="connsiteY35" fmla="*/ 0 h 94547"/>
                    <a:gd name="connsiteX36" fmla="*/ 3939 w 66971"/>
                    <a:gd name="connsiteY36" fmla="*/ 0 h 94547"/>
                    <a:gd name="connsiteX37" fmla="*/ 3939 w 66971"/>
                    <a:gd name="connsiteY37" fmla="*/ 0 h 94547"/>
                    <a:gd name="connsiteX38" fmla="*/ 3939 w 66971"/>
                    <a:gd name="connsiteY38" fmla="*/ 0 h 94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6971" h="94547">
                      <a:moveTo>
                        <a:pt x="3939" y="0"/>
                      </a:moveTo>
                      <a:lnTo>
                        <a:pt x="3939" y="0"/>
                      </a:lnTo>
                      <a:cubicBezTo>
                        <a:pt x="3939" y="0"/>
                        <a:pt x="7879" y="0"/>
                        <a:pt x="7879" y="0"/>
                      </a:cubicBezTo>
                      <a:lnTo>
                        <a:pt x="7879" y="0"/>
                      </a:lnTo>
                      <a:lnTo>
                        <a:pt x="7879" y="0"/>
                      </a:lnTo>
                      <a:cubicBezTo>
                        <a:pt x="3939" y="7879"/>
                        <a:pt x="7879" y="23637"/>
                        <a:pt x="15758" y="43334"/>
                      </a:cubicBezTo>
                      <a:cubicBezTo>
                        <a:pt x="19697" y="47274"/>
                        <a:pt x="19697" y="51213"/>
                        <a:pt x="23637" y="55153"/>
                      </a:cubicBezTo>
                      <a:cubicBezTo>
                        <a:pt x="35455" y="74850"/>
                        <a:pt x="55153" y="86668"/>
                        <a:pt x="66971" y="90608"/>
                      </a:cubicBezTo>
                      <a:lnTo>
                        <a:pt x="66971" y="90608"/>
                      </a:lnTo>
                      <a:lnTo>
                        <a:pt x="66971" y="90608"/>
                      </a:lnTo>
                      <a:cubicBezTo>
                        <a:pt x="66971" y="90608"/>
                        <a:pt x="66971" y="94547"/>
                        <a:pt x="66971" y="94547"/>
                      </a:cubicBezTo>
                      <a:lnTo>
                        <a:pt x="66971" y="94547"/>
                      </a:lnTo>
                      <a:cubicBezTo>
                        <a:pt x="59092" y="94547"/>
                        <a:pt x="51213" y="94547"/>
                        <a:pt x="43334" y="86668"/>
                      </a:cubicBezTo>
                      <a:cubicBezTo>
                        <a:pt x="35455" y="78790"/>
                        <a:pt x="23637" y="70910"/>
                        <a:pt x="19697" y="59092"/>
                      </a:cubicBezTo>
                      <a:cubicBezTo>
                        <a:pt x="15758" y="55153"/>
                        <a:pt x="15758" y="51213"/>
                        <a:pt x="11818" y="47274"/>
                      </a:cubicBezTo>
                      <a:cubicBezTo>
                        <a:pt x="7879" y="39395"/>
                        <a:pt x="3939" y="27576"/>
                        <a:pt x="3939" y="19697"/>
                      </a:cubicBezTo>
                      <a:cubicBezTo>
                        <a:pt x="0" y="11818"/>
                        <a:pt x="0" y="3939"/>
                        <a:pt x="3939" y="0"/>
                      </a:cubicBezTo>
                      <a:lnTo>
                        <a:pt x="3939" y="0"/>
                      </a:lnTo>
                      <a:lnTo>
                        <a:pt x="3939" y="0"/>
                      </a:lnTo>
                      <a:lnTo>
                        <a:pt x="3939" y="0"/>
                      </a:lnTo>
                      <a:cubicBezTo>
                        <a:pt x="0" y="3939"/>
                        <a:pt x="0" y="11818"/>
                        <a:pt x="0" y="19697"/>
                      </a:cubicBezTo>
                      <a:cubicBezTo>
                        <a:pt x="0" y="27576"/>
                        <a:pt x="3939" y="35455"/>
                        <a:pt x="7879" y="47274"/>
                      </a:cubicBezTo>
                      <a:cubicBezTo>
                        <a:pt x="7879" y="51213"/>
                        <a:pt x="11818" y="55153"/>
                        <a:pt x="15758" y="59092"/>
                      </a:cubicBezTo>
                      <a:cubicBezTo>
                        <a:pt x="23637" y="70910"/>
                        <a:pt x="31516" y="78790"/>
                        <a:pt x="39395" y="86668"/>
                      </a:cubicBezTo>
                      <a:cubicBezTo>
                        <a:pt x="47274" y="94547"/>
                        <a:pt x="55153" y="94547"/>
                        <a:pt x="63032" y="94547"/>
                      </a:cubicBezTo>
                      <a:lnTo>
                        <a:pt x="63032" y="94547"/>
                      </a:lnTo>
                      <a:lnTo>
                        <a:pt x="63032" y="94547"/>
                      </a:lnTo>
                      <a:cubicBezTo>
                        <a:pt x="63032" y="94547"/>
                        <a:pt x="63032" y="94547"/>
                        <a:pt x="63032" y="90608"/>
                      </a:cubicBezTo>
                      <a:lnTo>
                        <a:pt x="63032" y="90608"/>
                      </a:lnTo>
                      <a:lnTo>
                        <a:pt x="63032" y="90608"/>
                      </a:lnTo>
                      <a:cubicBezTo>
                        <a:pt x="51213" y="90608"/>
                        <a:pt x="31516" y="74850"/>
                        <a:pt x="19697" y="55153"/>
                      </a:cubicBezTo>
                      <a:cubicBezTo>
                        <a:pt x="15758" y="51213"/>
                        <a:pt x="15758" y="47274"/>
                        <a:pt x="11818" y="43334"/>
                      </a:cubicBezTo>
                      <a:cubicBezTo>
                        <a:pt x="7879" y="23637"/>
                        <a:pt x="3939" y="7879"/>
                        <a:pt x="3939" y="0"/>
                      </a:cubicBezTo>
                      <a:lnTo>
                        <a:pt x="7879" y="0"/>
                      </a:lnTo>
                      <a:lnTo>
                        <a:pt x="7879" y="0"/>
                      </a:lnTo>
                      <a:cubicBezTo>
                        <a:pt x="7879" y="0"/>
                        <a:pt x="7879" y="0"/>
                        <a:pt x="3939" y="0"/>
                      </a:cubicBezTo>
                      <a:lnTo>
                        <a:pt x="3939" y="0"/>
                      </a:lnTo>
                      <a:lnTo>
                        <a:pt x="3939" y="0"/>
                      </a:lnTo>
                      <a:lnTo>
                        <a:pt x="3939" y="0"/>
                      </a:lnTo>
                      <a:close/>
                    </a:path>
                  </a:pathLst>
                </a:custGeom>
                <a:solidFill>
                  <a:srgbClr val="07365F"/>
                </a:solidFill>
                <a:ln w="39379" cap="flat">
                  <a:noFill/>
                  <a:prstDash val="solid"/>
                  <a:miter/>
                </a:ln>
              </p:spPr>
              <p:txBody>
                <a:bodyPr rtlCol="0" anchor="ctr"/>
                <a:lstStyle/>
                <a:p>
                  <a:endParaRPr lang="en-US"/>
                </a:p>
              </p:txBody>
            </p:sp>
            <p:sp>
              <p:nvSpPr>
                <p:cNvPr id="3977" name="Freeform: Shape 3976">
                  <a:extLst>
                    <a:ext uri="{FF2B5EF4-FFF2-40B4-BE49-F238E27FC236}">
                      <a16:creationId xmlns:a16="http://schemas.microsoft.com/office/drawing/2014/main" xmlns="" id="{8644B778-545F-45B1-9E39-7D19590C8D85}"/>
                    </a:ext>
                  </a:extLst>
                </p:cNvPr>
                <p:cNvSpPr/>
                <p:nvPr/>
              </p:nvSpPr>
              <p:spPr>
                <a:xfrm>
                  <a:off x="12780871" y="2571834"/>
                  <a:ext cx="60117" cy="90607"/>
                </a:xfrm>
                <a:custGeom>
                  <a:avLst/>
                  <a:gdLst>
                    <a:gd name="connsiteX0" fmla="*/ 16783 w 60117"/>
                    <a:gd name="connsiteY0" fmla="*/ 55153 h 90607"/>
                    <a:gd name="connsiteX1" fmla="*/ 1025 w 60117"/>
                    <a:gd name="connsiteY1" fmla="*/ 0 h 90607"/>
                    <a:gd name="connsiteX2" fmla="*/ 4964 w 60117"/>
                    <a:gd name="connsiteY2" fmla="*/ 0 h 90607"/>
                    <a:gd name="connsiteX3" fmla="*/ 20722 w 60117"/>
                    <a:gd name="connsiteY3" fmla="*/ 51213 h 90607"/>
                    <a:gd name="connsiteX4" fmla="*/ 60117 w 60117"/>
                    <a:gd name="connsiteY4" fmla="*/ 86668 h 90607"/>
                    <a:gd name="connsiteX5" fmla="*/ 60117 w 60117"/>
                    <a:gd name="connsiteY5" fmla="*/ 90608 h 90607"/>
                    <a:gd name="connsiteX6" fmla="*/ 16783 w 60117"/>
                    <a:gd name="connsiteY6" fmla="*/ 55153 h 90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117" h="90607">
                      <a:moveTo>
                        <a:pt x="16783" y="55153"/>
                      </a:moveTo>
                      <a:cubicBezTo>
                        <a:pt x="4964" y="35455"/>
                        <a:pt x="-2915" y="11818"/>
                        <a:pt x="1025" y="0"/>
                      </a:cubicBezTo>
                      <a:cubicBezTo>
                        <a:pt x="1025" y="0"/>
                        <a:pt x="4964" y="0"/>
                        <a:pt x="4964" y="0"/>
                      </a:cubicBezTo>
                      <a:cubicBezTo>
                        <a:pt x="1025" y="11818"/>
                        <a:pt x="8904" y="31516"/>
                        <a:pt x="20722" y="51213"/>
                      </a:cubicBezTo>
                      <a:cubicBezTo>
                        <a:pt x="32541" y="70910"/>
                        <a:pt x="48299" y="82729"/>
                        <a:pt x="60117" y="86668"/>
                      </a:cubicBezTo>
                      <a:cubicBezTo>
                        <a:pt x="60117" y="86668"/>
                        <a:pt x="60117" y="90608"/>
                        <a:pt x="60117" y="90608"/>
                      </a:cubicBezTo>
                      <a:cubicBezTo>
                        <a:pt x="48299" y="86668"/>
                        <a:pt x="32541" y="74850"/>
                        <a:pt x="16783" y="55153"/>
                      </a:cubicBezTo>
                      <a:close/>
                    </a:path>
                  </a:pathLst>
                </a:custGeom>
                <a:solidFill>
                  <a:srgbClr val="0F1212"/>
                </a:solidFill>
                <a:ln w="39379" cap="flat">
                  <a:noFill/>
                  <a:prstDash val="solid"/>
                  <a:miter/>
                </a:ln>
              </p:spPr>
              <p:txBody>
                <a:bodyPr rtlCol="0" anchor="ctr"/>
                <a:lstStyle/>
                <a:p>
                  <a:endParaRPr lang="en-US"/>
                </a:p>
              </p:txBody>
            </p:sp>
            <p:sp>
              <p:nvSpPr>
                <p:cNvPr id="3978" name="Freeform: Shape 3977">
                  <a:extLst>
                    <a:ext uri="{FF2B5EF4-FFF2-40B4-BE49-F238E27FC236}">
                      <a16:creationId xmlns:a16="http://schemas.microsoft.com/office/drawing/2014/main" xmlns="" id="{5ED5E0CE-FDF3-451D-A013-F3DBF616D70F}"/>
                    </a:ext>
                  </a:extLst>
                </p:cNvPr>
                <p:cNvSpPr/>
                <p:nvPr/>
              </p:nvSpPr>
              <p:spPr>
                <a:xfrm>
                  <a:off x="12780350" y="2571834"/>
                  <a:ext cx="60637" cy="90607"/>
                </a:xfrm>
                <a:custGeom>
                  <a:avLst/>
                  <a:gdLst>
                    <a:gd name="connsiteX0" fmla="*/ 17303 w 60637"/>
                    <a:gd name="connsiteY0" fmla="*/ 55153 h 90607"/>
                    <a:gd name="connsiteX1" fmla="*/ 17303 w 60637"/>
                    <a:gd name="connsiteY1" fmla="*/ 55153 h 90607"/>
                    <a:gd name="connsiteX2" fmla="*/ 9424 w 60637"/>
                    <a:gd name="connsiteY2" fmla="*/ 43334 h 90607"/>
                    <a:gd name="connsiteX3" fmla="*/ 1545 w 60637"/>
                    <a:gd name="connsiteY3" fmla="*/ 0 h 90607"/>
                    <a:gd name="connsiteX4" fmla="*/ 1545 w 60637"/>
                    <a:gd name="connsiteY4" fmla="*/ 0 h 90607"/>
                    <a:gd name="connsiteX5" fmla="*/ 5485 w 60637"/>
                    <a:gd name="connsiteY5" fmla="*/ 0 h 90607"/>
                    <a:gd name="connsiteX6" fmla="*/ 5485 w 60637"/>
                    <a:gd name="connsiteY6" fmla="*/ 0 h 90607"/>
                    <a:gd name="connsiteX7" fmla="*/ 13364 w 60637"/>
                    <a:gd name="connsiteY7" fmla="*/ 39395 h 90607"/>
                    <a:gd name="connsiteX8" fmla="*/ 21243 w 60637"/>
                    <a:gd name="connsiteY8" fmla="*/ 51213 h 90607"/>
                    <a:gd name="connsiteX9" fmla="*/ 60638 w 60637"/>
                    <a:gd name="connsiteY9" fmla="*/ 86668 h 90607"/>
                    <a:gd name="connsiteX10" fmla="*/ 60638 w 60637"/>
                    <a:gd name="connsiteY10" fmla="*/ 86668 h 90607"/>
                    <a:gd name="connsiteX11" fmla="*/ 60638 w 60637"/>
                    <a:gd name="connsiteY11" fmla="*/ 90608 h 90607"/>
                    <a:gd name="connsiteX12" fmla="*/ 60638 w 60637"/>
                    <a:gd name="connsiteY12" fmla="*/ 90608 h 90607"/>
                    <a:gd name="connsiteX13" fmla="*/ 17303 w 60637"/>
                    <a:gd name="connsiteY13" fmla="*/ 55153 h 90607"/>
                    <a:gd name="connsiteX14" fmla="*/ 17303 w 60637"/>
                    <a:gd name="connsiteY14" fmla="*/ 55153 h 90607"/>
                    <a:gd name="connsiteX15" fmla="*/ 17303 w 60637"/>
                    <a:gd name="connsiteY15" fmla="*/ 55153 h 90607"/>
                    <a:gd name="connsiteX16" fmla="*/ 60638 w 60637"/>
                    <a:gd name="connsiteY16" fmla="*/ 90608 h 90607"/>
                    <a:gd name="connsiteX17" fmla="*/ 60638 w 60637"/>
                    <a:gd name="connsiteY17" fmla="*/ 90608 h 90607"/>
                    <a:gd name="connsiteX18" fmla="*/ 60638 w 60637"/>
                    <a:gd name="connsiteY18" fmla="*/ 90608 h 90607"/>
                    <a:gd name="connsiteX19" fmla="*/ 60638 w 60637"/>
                    <a:gd name="connsiteY19" fmla="*/ 86668 h 90607"/>
                    <a:gd name="connsiteX20" fmla="*/ 60638 w 60637"/>
                    <a:gd name="connsiteY20" fmla="*/ 86668 h 90607"/>
                    <a:gd name="connsiteX21" fmla="*/ 60638 w 60637"/>
                    <a:gd name="connsiteY21" fmla="*/ 86668 h 90607"/>
                    <a:gd name="connsiteX22" fmla="*/ 21243 w 60637"/>
                    <a:gd name="connsiteY22" fmla="*/ 51213 h 90607"/>
                    <a:gd name="connsiteX23" fmla="*/ 13364 w 60637"/>
                    <a:gd name="connsiteY23" fmla="*/ 39395 h 90607"/>
                    <a:gd name="connsiteX24" fmla="*/ 5485 w 60637"/>
                    <a:gd name="connsiteY24" fmla="*/ 0 h 90607"/>
                    <a:gd name="connsiteX25" fmla="*/ 5485 w 60637"/>
                    <a:gd name="connsiteY25" fmla="*/ 0 h 90607"/>
                    <a:gd name="connsiteX26" fmla="*/ 5485 w 60637"/>
                    <a:gd name="connsiteY26" fmla="*/ 0 h 90607"/>
                    <a:gd name="connsiteX27" fmla="*/ 1545 w 60637"/>
                    <a:gd name="connsiteY27" fmla="*/ 0 h 90607"/>
                    <a:gd name="connsiteX28" fmla="*/ 1545 w 60637"/>
                    <a:gd name="connsiteY28" fmla="*/ 0 h 90607"/>
                    <a:gd name="connsiteX29" fmla="*/ 1545 w 60637"/>
                    <a:gd name="connsiteY29" fmla="*/ 0 h 90607"/>
                    <a:gd name="connsiteX30" fmla="*/ 9424 w 60637"/>
                    <a:gd name="connsiteY30" fmla="*/ 43334 h 90607"/>
                    <a:gd name="connsiteX31" fmla="*/ 17303 w 60637"/>
                    <a:gd name="connsiteY31" fmla="*/ 55153 h 90607"/>
                    <a:gd name="connsiteX32" fmla="*/ 17303 w 60637"/>
                    <a:gd name="connsiteY32" fmla="*/ 55153 h 90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0637" h="90607">
                      <a:moveTo>
                        <a:pt x="17303" y="55153"/>
                      </a:moveTo>
                      <a:lnTo>
                        <a:pt x="17303" y="55153"/>
                      </a:lnTo>
                      <a:cubicBezTo>
                        <a:pt x="13364" y="51213"/>
                        <a:pt x="13364" y="47274"/>
                        <a:pt x="9424" y="43334"/>
                      </a:cubicBezTo>
                      <a:cubicBezTo>
                        <a:pt x="1545" y="27576"/>
                        <a:pt x="-2394" y="11818"/>
                        <a:pt x="1545" y="0"/>
                      </a:cubicBezTo>
                      <a:cubicBezTo>
                        <a:pt x="1545" y="0"/>
                        <a:pt x="1545" y="0"/>
                        <a:pt x="1545" y="0"/>
                      </a:cubicBezTo>
                      <a:cubicBezTo>
                        <a:pt x="1545" y="0"/>
                        <a:pt x="5485" y="0"/>
                        <a:pt x="5485" y="0"/>
                      </a:cubicBezTo>
                      <a:cubicBezTo>
                        <a:pt x="5485" y="0"/>
                        <a:pt x="5485" y="0"/>
                        <a:pt x="5485" y="0"/>
                      </a:cubicBezTo>
                      <a:cubicBezTo>
                        <a:pt x="5485" y="7879"/>
                        <a:pt x="5485" y="23637"/>
                        <a:pt x="13364" y="39395"/>
                      </a:cubicBezTo>
                      <a:cubicBezTo>
                        <a:pt x="17303" y="43334"/>
                        <a:pt x="17303" y="47274"/>
                        <a:pt x="21243" y="51213"/>
                      </a:cubicBezTo>
                      <a:cubicBezTo>
                        <a:pt x="33061" y="66971"/>
                        <a:pt x="48819" y="82729"/>
                        <a:pt x="60638" y="86668"/>
                      </a:cubicBezTo>
                      <a:cubicBezTo>
                        <a:pt x="60638" y="86668"/>
                        <a:pt x="60638" y="86668"/>
                        <a:pt x="60638" y="86668"/>
                      </a:cubicBezTo>
                      <a:cubicBezTo>
                        <a:pt x="60638" y="86668"/>
                        <a:pt x="60638" y="90608"/>
                        <a:pt x="60638" y="90608"/>
                      </a:cubicBezTo>
                      <a:cubicBezTo>
                        <a:pt x="60638" y="90608"/>
                        <a:pt x="60638" y="90608"/>
                        <a:pt x="60638" y="90608"/>
                      </a:cubicBezTo>
                      <a:cubicBezTo>
                        <a:pt x="48819" y="86668"/>
                        <a:pt x="33061" y="74850"/>
                        <a:pt x="17303" y="55153"/>
                      </a:cubicBezTo>
                      <a:lnTo>
                        <a:pt x="17303" y="55153"/>
                      </a:lnTo>
                      <a:lnTo>
                        <a:pt x="17303" y="55153"/>
                      </a:lnTo>
                      <a:cubicBezTo>
                        <a:pt x="29122" y="74850"/>
                        <a:pt x="48819" y="86668"/>
                        <a:pt x="60638" y="90608"/>
                      </a:cubicBezTo>
                      <a:lnTo>
                        <a:pt x="60638" y="90608"/>
                      </a:lnTo>
                      <a:lnTo>
                        <a:pt x="60638" y="90608"/>
                      </a:lnTo>
                      <a:cubicBezTo>
                        <a:pt x="60638" y="90608"/>
                        <a:pt x="60638" y="86668"/>
                        <a:pt x="60638" y="86668"/>
                      </a:cubicBezTo>
                      <a:lnTo>
                        <a:pt x="60638" y="86668"/>
                      </a:lnTo>
                      <a:lnTo>
                        <a:pt x="60638" y="86668"/>
                      </a:lnTo>
                      <a:cubicBezTo>
                        <a:pt x="48819" y="82729"/>
                        <a:pt x="33061" y="70910"/>
                        <a:pt x="21243" y="51213"/>
                      </a:cubicBezTo>
                      <a:cubicBezTo>
                        <a:pt x="17303" y="47274"/>
                        <a:pt x="17303" y="43334"/>
                        <a:pt x="13364" y="39395"/>
                      </a:cubicBezTo>
                      <a:cubicBezTo>
                        <a:pt x="5485" y="23637"/>
                        <a:pt x="1545" y="11818"/>
                        <a:pt x="5485" y="0"/>
                      </a:cubicBezTo>
                      <a:lnTo>
                        <a:pt x="5485" y="0"/>
                      </a:lnTo>
                      <a:lnTo>
                        <a:pt x="5485" y="0"/>
                      </a:lnTo>
                      <a:cubicBezTo>
                        <a:pt x="5485" y="0"/>
                        <a:pt x="1545" y="0"/>
                        <a:pt x="1545" y="0"/>
                      </a:cubicBezTo>
                      <a:lnTo>
                        <a:pt x="1545" y="0"/>
                      </a:lnTo>
                      <a:lnTo>
                        <a:pt x="1545" y="0"/>
                      </a:lnTo>
                      <a:cubicBezTo>
                        <a:pt x="-2394" y="7879"/>
                        <a:pt x="1545" y="23637"/>
                        <a:pt x="9424" y="43334"/>
                      </a:cubicBezTo>
                      <a:cubicBezTo>
                        <a:pt x="13364" y="43334"/>
                        <a:pt x="17303" y="51213"/>
                        <a:pt x="17303" y="55153"/>
                      </a:cubicBezTo>
                      <a:lnTo>
                        <a:pt x="17303" y="55153"/>
                      </a:lnTo>
                      <a:close/>
                    </a:path>
                  </a:pathLst>
                </a:custGeom>
                <a:solidFill>
                  <a:srgbClr val="07365F"/>
                </a:solidFill>
                <a:ln w="39379" cap="flat">
                  <a:noFill/>
                  <a:prstDash val="solid"/>
                  <a:miter/>
                </a:ln>
              </p:spPr>
              <p:txBody>
                <a:bodyPr rtlCol="0" anchor="ctr"/>
                <a:lstStyle/>
                <a:p>
                  <a:endParaRPr lang="en-US"/>
                </a:p>
              </p:txBody>
            </p:sp>
            <p:sp>
              <p:nvSpPr>
                <p:cNvPr id="3979" name="Freeform: Shape 3978">
                  <a:extLst>
                    <a:ext uri="{FF2B5EF4-FFF2-40B4-BE49-F238E27FC236}">
                      <a16:creationId xmlns:a16="http://schemas.microsoft.com/office/drawing/2014/main" xmlns="" id="{2F5CA6DD-D51C-48E3-8B15-CF8172FA7BAE}"/>
                    </a:ext>
                  </a:extLst>
                </p:cNvPr>
                <p:cNvSpPr/>
                <p:nvPr/>
              </p:nvSpPr>
              <p:spPr>
                <a:xfrm>
                  <a:off x="12784811" y="2571834"/>
                  <a:ext cx="57202" cy="86668"/>
                </a:xfrm>
                <a:custGeom>
                  <a:avLst/>
                  <a:gdLst>
                    <a:gd name="connsiteX0" fmla="*/ 56178 w 57202"/>
                    <a:gd name="connsiteY0" fmla="*/ 86668 h 86668"/>
                    <a:gd name="connsiteX1" fmla="*/ 16783 w 57202"/>
                    <a:gd name="connsiteY1" fmla="*/ 51213 h 86668"/>
                    <a:gd name="connsiteX2" fmla="*/ 1025 w 57202"/>
                    <a:gd name="connsiteY2" fmla="*/ 0 h 86668"/>
                    <a:gd name="connsiteX3" fmla="*/ 40420 w 57202"/>
                    <a:gd name="connsiteY3" fmla="*/ 35455 h 86668"/>
                    <a:gd name="connsiteX4" fmla="*/ 56178 w 57202"/>
                    <a:gd name="connsiteY4" fmla="*/ 86668 h 86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202" h="86668">
                      <a:moveTo>
                        <a:pt x="56178" y="86668"/>
                      </a:moveTo>
                      <a:cubicBezTo>
                        <a:pt x="44359" y="82729"/>
                        <a:pt x="28601" y="70910"/>
                        <a:pt x="16783" y="51213"/>
                      </a:cubicBezTo>
                      <a:cubicBezTo>
                        <a:pt x="4964" y="31516"/>
                        <a:pt x="-2915" y="11818"/>
                        <a:pt x="1025" y="0"/>
                      </a:cubicBezTo>
                      <a:cubicBezTo>
                        <a:pt x="12843" y="3939"/>
                        <a:pt x="28601" y="15758"/>
                        <a:pt x="40420" y="35455"/>
                      </a:cubicBezTo>
                      <a:cubicBezTo>
                        <a:pt x="52238" y="51213"/>
                        <a:pt x="60117" y="70910"/>
                        <a:pt x="56178" y="86668"/>
                      </a:cubicBezTo>
                      <a:close/>
                    </a:path>
                  </a:pathLst>
                </a:custGeom>
                <a:solidFill>
                  <a:srgbClr val="000000"/>
                </a:solidFill>
                <a:ln w="39379" cap="flat">
                  <a:noFill/>
                  <a:prstDash val="solid"/>
                  <a:miter/>
                </a:ln>
              </p:spPr>
              <p:txBody>
                <a:bodyPr rtlCol="0" anchor="ctr"/>
                <a:lstStyle/>
                <a:p>
                  <a:endParaRPr lang="en-US"/>
                </a:p>
              </p:txBody>
            </p:sp>
            <p:sp>
              <p:nvSpPr>
                <p:cNvPr id="3980" name="Freeform: Shape 3979">
                  <a:extLst>
                    <a:ext uri="{FF2B5EF4-FFF2-40B4-BE49-F238E27FC236}">
                      <a16:creationId xmlns:a16="http://schemas.microsoft.com/office/drawing/2014/main" xmlns="" id="{44FB615D-3BB9-4E3D-8741-FF8AA693990D}"/>
                    </a:ext>
                  </a:extLst>
                </p:cNvPr>
                <p:cNvSpPr/>
                <p:nvPr/>
              </p:nvSpPr>
              <p:spPr>
                <a:xfrm>
                  <a:off x="12784290" y="2575773"/>
                  <a:ext cx="58243" cy="82729"/>
                </a:xfrm>
                <a:custGeom>
                  <a:avLst/>
                  <a:gdLst>
                    <a:gd name="connsiteX0" fmla="*/ 56698 w 58243"/>
                    <a:gd name="connsiteY0" fmla="*/ 82729 h 82729"/>
                    <a:gd name="connsiteX1" fmla="*/ 56698 w 58243"/>
                    <a:gd name="connsiteY1" fmla="*/ 82729 h 82729"/>
                    <a:gd name="connsiteX2" fmla="*/ 17303 w 58243"/>
                    <a:gd name="connsiteY2" fmla="*/ 51213 h 82729"/>
                    <a:gd name="connsiteX3" fmla="*/ 9424 w 58243"/>
                    <a:gd name="connsiteY3" fmla="*/ 39395 h 82729"/>
                    <a:gd name="connsiteX4" fmla="*/ 1545 w 58243"/>
                    <a:gd name="connsiteY4" fmla="*/ 0 h 82729"/>
                    <a:gd name="connsiteX5" fmla="*/ 1545 w 58243"/>
                    <a:gd name="connsiteY5" fmla="*/ 0 h 82729"/>
                    <a:gd name="connsiteX6" fmla="*/ 1545 w 58243"/>
                    <a:gd name="connsiteY6" fmla="*/ 0 h 82729"/>
                    <a:gd name="connsiteX7" fmla="*/ 40940 w 58243"/>
                    <a:gd name="connsiteY7" fmla="*/ 35455 h 82729"/>
                    <a:gd name="connsiteX8" fmla="*/ 48819 w 58243"/>
                    <a:gd name="connsiteY8" fmla="*/ 47274 h 82729"/>
                    <a:gd name="connsiteX9" fmla="*/ 56698 w 58243"/>
                    <a:gd name="connsiteY9" fmla="*/ 82729 h 82729"/>
                    <a:gd name="connsiteX10" fmla="*/ 56698 w 58243"/>
                    <a:gd name="connsiteY10" fmla="*/ 82729 h 82729"/>
                    <a:gd name="connsiteX11" fmla="*/ 56698 w 58243"/>
                    <a:gd name="connsiteY11" fmla="*/ 82729 h 82729"/>
                    <a:gd name="connsiteX12" fmla="*/ 56698 w 58243"/>
                    <a:gd name="connsiteY12" fmla="*/ 82729 h 82729"/>
                    <a:gd name="connsiteX13" fmla="*/ 56698 w 58243"/>
                    <a:gd name="connsiteY13" fmla="*/ 82729 h 82729"/>
                    <a:gd name="connsiteX14" fmla="*/ 48819 w 58243"/>
                    <a:gd name="connsiteY14" fmla="*/ 47274 h 82729"/>
                    <a:gd name="connsiteX15" fmla="*/ 40940 w 58243"/>
                    <a:gd name="connsiteY15" fmla="*/ 35455 h 82729"/>
                    <a:gd name="connsiteX16" fmla="*/ 1545 w 58243"/>
                    <a:gd name="connsiteY16" fmla="*/ 0 h 82729"/>
                    <a:gd name="connsiteX17" fmla="*/ 1545 w 58243"/>
                    <a:gd name="connsiteY17" fmla="*/ 0 h 82729"/>
                    <a:gd name="connsiteX18" fmla="*/ 1545 w 58243"/>
                    <a:gd name="connsiteY18" fmla="*/ 0 h 82729"/>
                    <a:gd name="connsiteX19" fmla="*/ 9424 w 58243"/>
                    <a:gd name="connsiteY19" fmla="*/ 39395 h 82729"/>
                    <a:gd name="connsiteX20" fmla="*/ 17303 w 58243"/>
                    <a:gd name="connsiteY20" fmla="*/ 51213 h 82729"/>
                    <a:gd name="connsiteX21" fmla="*/ 56698 w 58243"/>
                    <a:gd name="connsiteY21" fmla="*/ 82729 h 82729"/>
                    <a:gd name="connsiteX22" fmla="*/ 56698 w 58243"/>
                    <a:gd name="connsiteY22" fmla="*/ 82729 h 82729"/>
                    <a:gd name="connsiteX23" fmla="*/ 56698 w 58243"/>
                    <a:gd name="connsiteY23" fmla="*/ 82729 h 82729"/>
                    <a:gd name="connsiteX24" fmla="*/ 56698 w 58243"/>
                    <a:gd name="connsiteY24" fmla="*/ 82729 h 82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8243" h="82729">
                      <a:moveTo>
                        <a:pt x="56698" y="82729"/>
                      </a:moveTo>
                      <a:lnTo>
                        <a:pt x="56698" y="82729"/>
                      </a:lnTo>
                      <a:cubicBezTo>
                        <a:pt x="44880" y="78790"/>
                        <a:pt x="29122" y="66971"/>
                        <a:pt x="17303" y="51213"/>
                      </a:cubicBezTo>
                      <a:cubicBezTo>
                        <a:pt x="13364" y="47274"/>
                        <a:pt x="13364" y="43334"/>
                        <a:pt x="9424" y="39395"/>
                      </a:cubicBezTo>
                      <a:cubicBezTo>
                        <a:pt x="1545" y="23637"/>
                        <a:pt x="-2394" y="11818"/>
                        <a:pt x="1545" y="0"/>
                      </a:cubicBezTo>
                      <a:lnTo>
                        <a:pt x="1545" y="0"/>
                      </a:lnTo>
                      <a:lnTo>
                        <a:pt x="1545" y="0"/>
                      </a:lnTo>
                      <a:cubicBezTo>
                        <a:pt x="13364" y="3939"/>
                        <a:pt x="29122" y="15758"/>
                        <a:pt x="40940" y="35455"/>
                      </a:cubicBezTo>
                      <a:cubicBezTo>
                        <a:pt x="44880" y="39395"/>
                        <a:pt x="44880" y="43334"/>
                        <a:pt x="48819" y="47274"/>
                      </a:cubicBezTo>
                      <a:cubicBezTo>
                        <a:pt x="56698" y="59092"/>
                        <a:pt x="60638" y="70910"/>
                        <a:pt x="56698" y="82729"/>
                      </a:cubicBezTo>
                      <a:lnTo>
                        <a:pt x="56698" y="82729"/>
                      </a:lnTo>
                      <a:lnTo>
                        <a:pt x="56698" y="82729"/>
                      </a:lnTo>
                      <a:lnTo>
                        <a:pt x="56698" y="82729"/>
                      </a:lnTo>
                      <a:lnTo>
                        <a:pt x="56698" y="82729"/>
                      </a:lnTo>
                      <a:cubicBezTo>
                        <a:pt x="56698" y="74850"/>
                        <a:pt x="52759" y="59092"/>
                        <a:pt x="48819" y="47274"/>
                      </a:cubicBezTo>
                      <a:cubicBezTo>
                        <a:pt x="44880" y="43334"/>
                        <a:pt x="44880" y="39395"/>
                        <a:pt x="40940" y="35455"/>
                      </a:cubicBezTo>
                      <a:cubicBezTo>
                        <a:pt x="29122" y="19697"/>
                        <a:pt x="13364" y="3939"/>
                        <a:pt x="1545" y="0"/>
                      </a:cubicBezTo>
                      <a:lnTo>
                        <a:pt x="1545" y="0"/>
                      </a:lnTo>
                      <a:lnTo>
                        <a:pt x="1545" y="0"/>
                      </a:lnTo>
                      <a:cubicBezTo>
                        <a:pt x="1545" y="7879"/>
                        <a:pt x="1545" y="23637"/>
                        <a:pt x="9424" y="39395"/>
                      </a:cubicBezTo>
                      <a:cubicBezTo>
                        <a:pt x="13364" y="43334"/>
                        <a:pt x="13364" y="47274"/>
                        <a:pt x="17303" y="51213"/>
                      </a:cubicBezTo>
                      <a:cubicBezTo>
                        <a:pt x="33061" y="63032"/>
                        <a:pt x="44880" y="78790"/>
                        <a:pt x="56698" y="82729"/>
                      </a:cubicBezTo>
                      <a:lnTo>
                        <a:pt x="56698" y="82729"/>
                      </a:lnTo>
                      <a:lnTo>
                        <a:pt x="56698" y="82729"/>
                      </a:lnTo>
                      <a:lnTo>
                        <a:pt x="56698" y="82729"/>
                      </a:lnTo>
                      <a:close/>
                    </a:path>
                  </a:pathLst>
                </a:custGeom>
                <a:solidFill>
                  <a:srgbClr val="07365F"/>
                </a:solidFill>
                <a:ln w="39379" cap="flat">
                  <a:noFill/>
                  <a:prstDash val="solid"/>
                  <a:miter/>
                </a:ln>
              </p:spPr>
              <p:txBody>
                <a:bodyPr rtlCol="0" anchor="ctr"/>
                <a:lstStyle/>
                <a:p>
                  <a:endParaRPr lang="en-US"/>
                </a:p>
              </p:txBody>
            </p:sp>
            <p:sp>
              <p:nvSpPr>
                <p:cNvPr id="3981" name="Freeform: Shape 3980">
                  <a:extLst>
                    <a:ext uri="{FF2B5EF4-FFF2-40B4-BE49-F238E27FC236}">
                      <a16:creationId xmlns:a16="http://schemas.microsoft.com/office/drawing/2014/main" xmlns="" id="{1C89B2AD-993B-4332-87C1-C4F596873D65}"/>
                    </a:ext>
                  </a:extLst>
                </p:cNvPr>
                <p:cNvSpPr/>
                <p:nvPr/>
              </p:nvSpPr>
              <p:spPr>
                <a:xfrm>
                  <a:off x="12788024" y="2516379"/>
                  <a:ext cx="124517" cy="107620"/>
                </a:xfrm>
                <a:custGeom>
                  <a:avLst/>
                  <a:gdLst>
                    <a:gd name="connsiteX0" fmla="*/ 56904 w 124517"/>
                    <a:gd name="connsiteY0" fmla="*/ 302 h 107620"/>
                    <a:gd name="connsiteX1" fmla="*/ 1751 w 124517"/>
                    <a:gd name="connsiteY1" fmla="*/ 35758 h 107620"/>
                    <a:gd name="connsiteX2" fmla="*/ 1751 w 124517"/>
                    <a:gd name="connsiteY2" fmla="*/ 39697 h 107620"/>
                    <a:gd name="connsiteX3" fmla="*/ 56904 w 124517"/>
                    <a:gd name="connsiteY3" fmla="*/ 98789 h 107620"/>
                    <a:gd name="connsiteX4" fmla="*/ 123875 w 124517"/>
                    <a:gd name="connsiteY4" fmla="*/ 55455 h 107620"/>
                    <a:gd name="connsiteX5" fmla="*/ 56904 w 124517"/>
                    <a:gd name="connsiteY5" fmla="*/ 302 h 107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517" h="107620">
                      <a:moveTo>
                        <a:pt x="56904" y="302"/>
                      </a:moveTo>
                      <a:lnTo>
                        <a:pt x="1751" y="35758"/>
                      </a:lnTo>
                      <a:cubicBezTo>
                        <a:pt x="1751" y="35758"/>
                        <a:pt x="-2189" y="39697"/>
                        <a:pt x="1751" y="39697"/>
                      </a:cubicBezTo>
                      <a:cubicBezTo>
                        <a:pt x="5690" y="39697"/>
                        <a:pt x="45085" y="55455"/>
                        <a:pt x="56904" y="98789"/>
                      </a:cubicBezTo>
                      <a:cubicBezTo>
                        <a:pt x="64783" y="126366"/>
                        <a:pt x="131754" y="83031"/>
                        <a:pt x="123875" y="55455"/>
                      </a:cubicBezTo>
                      <a:cubicBezTo>
                        <a:pt x="112056" y="31818"/>
                        <a:pt x="76601" y="-3637"/>
                        <a:pt x="56904" y="302"/>
                      </a:cubicBezTo>
                      <a:close/>
                    </a:path>
                  </a:pathLst>
                </a:custGeom>
                <a:solidFill>
                  <a:srgbClr val="BEDDF4"/>
                </a:solidFill>
                <a:ln w="39379" cap="flat">
                  <a:noFill/>
                  <a:prstDash val="solid"/>
                  <a:miter/>
                </a:ln>
              </p:spPr>
              <p:txBody>
                <a:bodyPr rtlCol="0" anchor="ctr"/>
                <a:lstStyle/>
                <a:p>
                  <a:endParaRPr lang="en-US"/>
                </a:p>
              </p:txBody>
            </p:sp>
            <p:sp>
              <p:nvSpPr>
                <p:cNvPr id="3982" name="Freeform: Shape 3981">
                  <a:extLst>
                    <a:ext uri="{FF2B5EF4-FFF2-40B4-BE49-F238E27FC236}">
                      <a16:creationId xmlns:a16="http://schemas.microsoft.com/office/drawing/2014/main" xmlns="" id="{649C39F4-E5F2-484C-87EB-0262B5D8687E}"/>
                    </a:ext>
                  </a:extLst>
                </p:cNvPr>
                <p:cNvSpPr/>
                <p:nvPr/>
              </p:nvSpPr>
              <p:spPr>
                <a:xfrm>
                  <a:off x="12798885" y="2520183"/>
                  <a:ext cx="76008" cy="79241"/>
                </a:xfrm>
                <a:custGeom>
                  <a:avLst/>
                  <a:gdLst>
                    <a:gd name="connsiteX0" fmla="*/ 46043 w 76008"/>
                    <a:gd name="connsiteY0" fmla="*/ 438 h 79241"/>
                    <a:gd name="connsiteX1" fmla="*/ 6648 w 76008"/>
                    <a:gd name="connsiteY1" fmla="*/ 28014 h 79241"/>
                    <a:gd name="connsiteX2" fmla="*/ 2708 w 76008"/>
                    <a:gd name="connsiteY2" fmla="*/ 35893 h 79241"/>
                    <a:gd name="connsiteX3" fmla="*/ 42103 w 76008"/>
                    <a:gd name="connsiteY3" fmla="*/ 75288 h 79241"/>
                    <a:gd name="connsiteX4" fmla="*/ 73619 w 76008"/>
                    <a:gd name="connsiteY4" fmla="*/ 12256 h 79241"/>
                    <a:gd name="connsiteX5" fmla="*/ 46043 w 76008"/>
                    <a:gd name="connsiteY5" fmla="*/ 438 h 79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008" h="79241">
                      <a:moveTo>
                        <a:pt x="46043" y="438"/>
                      </a:moveTo>
                      <a:lnTo>
                        <a:pt x="6648" y="28014"/>
                      </a:lnTo>
                      <a:cubicBezTo>
                        <a:pt x="6648" y="28014"/>
                        <a:pt x="-5171" y="31954"/>
                        <a:pt x="2708" y="35893"/>
                      </a:cubicBezTo>
                      <a:cubicBezTo>
                        <a:pt x="6648" y="39833"/>
                        <a:pt x="34224" y="55591"/>
                        <a:pt x="42103" y="75288"/>
                      </a:cubicBezTo>
                      <a:cubicBezTo>
                        <a:pt x="49982" y="94985"/>
                        <a:pt x="85438" y="35893"/>
                        <a:pt x="73619" y="12256"/>
                      </a:cubicBezTo>
                      <a:cubicBezTo>
                        <a:pt x="61801" y="-3502"/>
                        <a:pt x="49982" y="438"/>
                        <a:pt x="46043" y="438"/>
                      </a:cubicBezTo>
                      <a:close/>
                    </a:path>
                  </a:pathLst>
                </a:custGeom>
                <a:solidFill>
                  <a:srgbClr val="E7ECF7"/>
                </a:solidFill>
                <a:ln w="39379" cap="flat">
                  <a:noFill/>
                  <a:prstDash val="solid"/>
                  <a:miter/>
                </a:ln>
              </p:spPr>
              <p:txBody>
                <a:bodyPr rtlCol="0" anchor="ctr"/>
                <a:lstStyle/>
                <a:p>
                  <a:endParaRPr lang="en-US"/>
                </a:p>
              </p:txBody>
            </p:sp>
            <p:sp>
              <p:nvSpPr>
                <p:cNvPr id="3983" name="Freeform: Shape 3982">
                  <a:extLst>
                    <a:ext uri="{FF2B5EF4-FFF2-40B4-BE49-F238E27FC236}">
                      <a16:creationId xmlns:a16="http://schemas.microsoft.com/office/drawing/2014/main" xmlns="" id="{1151795F-8BDE-4062-A9B7-8347D8E23E1C}"/>
                    </a:ext>
                  </a:extLst>
                </p:cNvPr>
                <p:cNvSpPr/>
                <p:nvPr/>
              </p:nvSpPr>
              <p:spPr>
                <a:xfrm>
                  <a:off x="12781896" y="2553121"/>
                  <a:ext cx="82729" cy="117199"/>
                </a:xfrm>
                <a:custGeom>
                  <a:avLst/>
                  <a:gdLst>
                    <a:gd name="connsiteX0" fmla="*/ 0 w 82729"/>
                    <a:gd name="connsiteY0" fmla="*/ 2955 h 117199"/>
                    <a:gd name="connsiteX1" fmla="*/ 0 w 82729"/>
                    <a:gd name="connsiteY1" fmla="*/ 2955 h 117199"/>
                    <a:gd name="connsiteX2" fmla="*/ 31516 w 82729"/>
                    <a:gd name="connsiteY2" fmla="*/ 6894 h 117199"/>
                    <a:gd name="connsiteX3" fmla="*/ 63032 w 82729"/>
                    <a:gd name="connsiteY3" fmla="*/ 42349 h 117199"/>
                    <a:gd name="connsiteX4" fmla="*/ 70911 w 82729"/>
                    <a:gd name="connsiteY4" fmla="*/ 58107 h 117199"/>
                    <a:gd name="connsiteX5" fmla="*/ 82729 w 82729"/>
                    <a:gd name="connsiteY5" fmla="*/ 93562 h 117199"/>
                    <a:gd name="connsiteX6" fmla="*/ 74850 w 82729"/>
                    <a:gd name="connsiteY6" fmla="*/ 117200 h 117199"/>
                    <a:gd name="connsiteX7" fmla="*/ 74850 w 82729"/>
                    <a:gd name="connsiteY7" fmla="*/ 117200 h 117199"/>
                    <a:gd name="connsiteX8" fmla="*/ 74850 w 82729"/>
                    <a:gd name="connsiteY8" fmla="*/ 117200 h 117199"/>
                    <a:gd name="connsiteX9" fmla="*/ 74850 w 82729"/>
                    <a:gd name="connsiteY9" fmla="*/ 117200 h 117199"/>
                    <a:gd name="connsiteX10" fmla="*/ 74850 w 82729"/>
                    <a:gd name="connsiteY10" fmla="*/ 117200 h 117199"/>
                    <a:gd name="connsiteX11" fmla="*/ 74850 w 82729"/>
                    <a:gd name="connsiteY11" fmla="*/ 117200 h 117199"/>
                    <a:gd name="connsiteX12" fmla="*/ 74850 w 82729"/>
                    <a:gd name="connsiteY12" fmla="*/ 117200 h 117199"/>
                    <a:gd name="connsiteX13" fmla="*/ 74850 w 82729"/>
                    <a:gd name="connsiteY13" fmla="*/ 117200 h 117199"/>
                    <a:gd name="connsiteX14" fmla="*/ 82729 w 82729"/>
                    <a:gd name="connsiteY14" fmla="*/ 93562 h 117199"/>
                    <a:gd name="connsiteX15" fmla="*/ 70911 w 82729"/>
                    <a:gd name="connsiteY15" fmla="*/ 58107 h 117199"/>
                    <a:gd name="connsiteX16" fmla="*/ 63032 w 82729"/>
                    <a:gd name="connsiteY16" fmla="*/ 42349 h 117199"/>
                    <a:gd name="connsiteX17" fmla="*/ 31516 w 82729"/>
                    <a:gd name="connsiteY17" fmla="*/ 10833 h 117199"/>
                    <a:gd name="connsiteX18" fmla="*/ 0 w 82729"/>
                    <a:gd name="connsiteY18" fmla="*/ 2955 h 117199"/>
                    <a:gd name="connsiteX19" fmla="*/ 0 w 82729"/>
                    <a:gd name="connsiteY19" fmla="*/ 2955 h 117199"/>
                    <a:gd name="connsiteX20" fmla="*/ 0 w 82729"/>
                    <a:gd name="connsiteY20" fmla="*/ 2955 h 117199"/>
                    <a:gd name="connsiteX21" fmla="*/ 0 w 82729"/>
                    <a:gd name="connsiteY21" fmla="*/ 2955 h 117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2729" h="117199">
                      <a:moveTo>
                        <a:pt x="0" y="2955"/>
                      </a:moveTo>
                      <a:cubicBezTo>
                        <a:pt x="0" y="-985"/>
                        <a:pt x="0" y="-985"/>
                        <a:pt x="0" y="2955"/>
                      </a:cubicBezTo>
                      <a:cubicBezTo>
                        <a:pt x="7879" y="-985"/>
                        <a:pt x="19697" y="-985"/>
                        <a:pt x="31516" y="6894"/>
                      </a:cubicBezTo>
                      <a:cubicBezTo>
                        <a:pt x="43334" y="14773"/>
                        <a:pt x="55153" y="26591"/>
                        <a:pt x="63032" y="42349"/>
                      </a:cubicBezTo>
                      <a:cubicBezTo>
                        <a:pt x="66971" y="46289"/>
                        <a:pt x="70911" y="54168"/>
                        <a:pt x="70911" y="58107"/>
                      </a:cubicBezTo>
                      <a:cubicBezTo>
                        <a:pt x="78790" y="69926"/>
                        <a:pt x="78790" y="81744"/>
                        <a:pt x="82729" y="93562"/>
                      </a:cubicBezTo>
                      <a:cubicBezTo>
                        <a:pt x="82729" y="105381"/>
                        <a:pt x="82729" y="113260"/>
                        <a:pt x="74850" y="117200"/>
                      </a:cubicBezTo>
                      <a:lnTo>
                        <a:pt x="74850" y="117200"/>
                      </a:lnTo>
                      <a:lnTo>
                        <a:pt x="74850" y="117200"/>
                      </a:lnTo>
                      <a:lnTo>
                        <a:pt x="74850" y="117200"/>
                      </a:lnTo>
                      <a:cubicBezTo>
                        <a:pt x="74850" y="117200"/>
                        <a:pt x="74850" y="117200"/>
                        <a:pt x="74850" y="117200"/>
                      </a:cubicBezTo>
                      <a:cubicBezTo>
                        <a:pt x="74850" y="117200"/>
                        <a:pt x="74850" y="117200"/>
                        <a:pt x="74850" y="117200"/>
                      </a:cubicBezTo>
                      <a:lnTo>
                        <a:pt x="74850" y="117200"/>
                      </a:lnTo>
                      <a:cubicBezTo>
                        <a:pt x="74850" y="117200"/>
                        <a:pt x="74850" y="117200"/>
                        <a:pt x="74850" y="117200"/>
                      </a:cubicBezTo>
                      <a:cubicBezTo>
                        <a:pt x="78790" y="113260"/>
                        <a:pt x="82729" y="105381"/>
                        <a:pt x="82729" y="93562"/>
                      </a:cubicBezTo>
                      <a:cubicBezTo>
                        <a:pt x="82729" y="81744"/>
                        <a:pt x="78790" y="73865"/>
                        <a:pt x="70911" y="58107"/>
                      </a:cubicBezTo>
                      <a:cubicBezTo>
                        <a:pt x="66971" y="54168"/>
                        <a:pt x="66971" y="46289"/>
                        <a:pt x="63032" y="42349"/>
                      </a:cubicBezTo>
                      <a:cubicBezTo>
                        <a:pt x="55153" y="26591"/>
                        <a:pt x="43334" y="14773"/>
                        <a:pt x="31516" y="10833"/>
                      </a:cubicBezTo>
                      <a:cubicBezTo>
                        <a:pt x="19697" y="-985"/>
                        <a:pt x="11818" y="-985"/>
                        <a:pt x="0" y="2955"/>
                      </a:cubicBezTo>
                      <a:cubicBezTo>
                        <a:pt x="3939" y="2955"/>
                        <a:pt x="0" y="2955"/>
                        <a:pt x="0" y="2955"/>
                      </a:cubicBezTo>
                      <a:cubicBezTo>
                        <a:pt x="0" y="2955"/>
                        <a:pt x="0" y="2955"/>
                        <a:pt x="0" y="2955"/>
                      </a:cubicBezTo>
                      <a:cubicBezTo>
                        <a:pt x="0" y="2955"/>
                        <a:pt x="0" y="2955"/>
                        <a:pt x="0" y="2955"/>
                      </a:cubicBezTo>
                      <a:close/>
                    </a:path>
                  </a:pathLst>
                </a:custGeom>
                <a:solidFill>
                  <a:srgbClr val="20372F"/>
                </a:solidFill>
                <a:ln w="39379" cap="flat">
                  <a:noFill/>
                  <a:prstDash val="solid"/>
                  <a:miter/>
                </a:ln>
              </p:spPr>
              <p:txBody>
                <a:bodyPr rtlCol="0" anchor="ctr"/>
                <a:lstStyle/>
                <a:p>
                  <a:endParaRPr lang="en-US"/>
                </a:p>
              </p:txBody>
            </p:sp>
            <p:sp>
              <p:nvSpPr>
                <p:cNvPr id="3984" name="Freeform: Shape 3983">
                  <a:extLst>
                    <a:ext uri="{FF2B5EF4-FFF2-40B4-BE49-F238E27FC236}">
                      <a16:creationId xmlns:a16="http://schemas.microsoft.com/office/drawing/2014/main" xmlns="" id="{2F909F84-8044-4AD0-A86E-CB0EA6250F72}"/>
                    </a:ext>
                  </a:extLst>
                </p:cNvPr>
                <p:cNvSpPr/>
                <p:nvPr/>
              </p:nvSpPr>
              <p:spPr>
                <a:xfrm>
                  <a:off x="12809472" y="2533791"/>
                  <a:ext cx="82729" cy="116832"/>
                </a:xfrm>
                <a:custGeom>
                  <a:avLst/>
                  <a:gdLst>
                    <a:gd name="connsiteX0" fmla="*/ 0 w 82729"/>
                    <a:gd name="connsiteY0" fmla="*/ 2588 h 116832"/>
                    <a:gd name="connsiteX1" fmla="*/ 0 w 82729"/>
                    <a:gd name="connsiteY1" fmla="*/ 2588 h 116832"/>
                    <a:gd name="connsiteX2" fmla="*/ 31516 w 82729"/>
                    <a:gd name="connsiteY2" fmla="*/ 6527 h 116832"/>
                    <a:gd name="connsiteX3" fmla="*/ 63032 w 82729"/>
                    <a:gd name="connsiteY3" fmla="*/ 41983 h 116832"/>
                    <a:gd name="connsiteX4" fmla="*/ 70911 w 82729"/>
                    <a:gd name="connsiteY4" fmla="*/ 57741 h 116832"/>
                    <a:gd name="connsiteX5" fmla="*/ 82729 w 82729"/>
                    <a:gd name="connsiteY5" fmla="*/ 93196 h 116832"/>
                    <a:gd name="connsiteX6" fmla="*/ 74850 w 82729"/>
                    <a:gd name="connsiteY6" fmla="*/ 116833 h 116832"/>
                    <a:gd name="connsiteX7" fmla="*/ 74850 w 82729"/>
                    <a:gd name="connsiteY7" fmla="*/ 116833 h 116832"/>
                    <a:gd name="connsiteX8" fmla="*/ 74850 w 82729"/>
                    <a:gd name="connsiteY8" fmla="*/ 116833 h 116832"/>
                    <a:gd name="connsiteX9" fmla="*/ 74850 w 82729"/>
                    <a:gd name="connsiteY9" fmla="*/ 116833 h 116832"/>
                    <a:gd name="connsiteX10" fmla="*/ 74850 w 82729"/>
                    <a:gd name="connsiteY10" fmla="*/ 116833 h 116832"/>
                    <a:gd name="connsiteX11" fmla="*/ 74850 w 82729"/>
                    <a:gd name="connsiteY11" fmla="*/ 116833 h 116832"/>
                    <a:gd name="connsiteX12" fmla="*/ 74850 w 82729"/>
                    <a:gd name="connsiteY12" fmla="*/ 116833 h 116832"/>
                    <a:gd name="connsiteX13" fmla="*/ 74850 w 82729"/>
                    <a:gd name="connsiteY13" fmla="*/ 116833 h 116832"/>
                    <a:gd name="connsiteX14" fmla="*/ 78790 w 82729"/>
                    <a:gd name="connsiteY14" fmla="*/ 93196 h 116832"/>
                    <a:gd name="connsiteX15" fmla="*/ 66971 w 82729"/>
                    <a:gd name="connsiteY15" fmla="*/ 57741 h 116832"/>
                    <a:gd name="connsiteX16" fmla="*/ 59092 w 82729"/>
                    <a:gd name="connsiteY16" fmla="*/ 41983 h 116832"/>
                    <a:gd name="connsiteX17" fmla="*/ 27576 w 82729"/>
                    <a:gd name="connsiteY17" fmla="*/ 10467 h 116832"/>
                    <a:gd name="connsiteX18" fmla="*/ 0 w 82729"/>
                    <a:gd name="connsiteY18" fmla="*/ 2588 h 116832"/>
                    <a:gd name="connsiteX19" fmla="*/ 0 w 82729"/>
                    <a:gd name="connsiteY19" fmla="*/ 2588 h 116832"/>
                    <a:gd name="connsiteX20" fmla="*/ 0 w 82729"/>
                    <a:gd name="connsiteY20" fmla="*/ 2588 h 116832"/>
                    <a:gd name="connsiteX21" fmla="*/ 0 w 82729"/>
                    <a:gd name="connsiteY21" fmla="*/ 2588 h 116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2729" h="116832">
                      <a:moveTo>
                        <a:pt x="0" y="2588"/>
                      </a:moveTo>
                      <a:cubicBezTo>
                        <a:pt x="3939" y="2588"/>
                        <a:pt x="3939" y="2588"/>
                        <a:pt x="0" y="2588"/>
                      </a:cubicBezTo>
                      <a:cubicBezTo>
                        <a:pt x="7879" y="-1352"/>
                        <a:pt x="19697" y="-1352"/>
                        <a:pt x="31516" y="6527"/>
                      </a:cubicBezTo>
                      <a:cubicBezTo>
                        <a:pt x="43334" y="14406"/>
                        <a:pt x="55153" y="26225"/>
                        <a:pt x="63032" y="41983"/>
                      </a:cubicBezTo>
                      <a:cubicBezTo>
                        <a:pt x="66971" y="45922"/>
                        <a:pt x="70911" y="53801"/>
                        <a:pt x="70911" y="57741"/>
                      </a:cubicBezTo>
                      <a:cubicBezTo>
                        <a:pt x="78790" y="69559"/>
                        <a:pt x="78790" y="81377"/>
                        <a:pt x="82729" y="93196"/>
                      </a:cubicBezTo>
                      <a:cubicBezTo>
                        <a:pt x="82729" y="105014"/>
                        <a:pt x="82729" y="112893"/>
                        <a:pt x="74850" y="116833"/>
                      </a:cubicBezTo>
                      <a:lnTo>
                        <a:pt x="74850" y="116833"/>
                      </a:lnTo>
                      <a:lnTo>
                        <a:pt x="74850" y="116833"/>
                      </a:lnTo>
                      <a:cubicBezTo>
                        <a:pt x="74850" y="116833"/>
                        <a:pt x="74850" y="116833"/>
                        <a:pt x="74850" y="116833"/>
                      </a:cubicBezTo>
                      <a:cubicBezTo>
                        <a:pt x="74850" y="116833"/>
                        <a:pt x="74850" y="116833"/>
                        <a:pt x="74850" y="116833"/>
                      </a:cubicBezTo>
                      <a:lnTo>
                        <a:pt x="74850" y="116833"/>
                      </a:lnTo>
                      <a:lnTo>
                        <a:pt x="74850" y="116833"/>
                      </a:lnTo>
                      <a:lnTo>
                        <a:pt x="74850" y="116833"/>
                      </a:lnTo>
                      <a:cubicBezTo>
                        <a:pt x="78790" y="112893"/>
                        <a:pt x="82729" y="105014"/>
                        <a:pt x="78790" y="93196"/>
                      </a:cubicBezTo>
                      <a:cubicBezTo>
                        <a:pt x="78790" y="81377"/>
                        <a:pt x="74850" y="69559"/>
                        <a:pt x="66971" y="57741"/>
                      </a:cubicBezTo>
                      <a:cubicBezTo>
                        <a:pt x="63032" y="53801"/>
                        <a:pt x="63032" y="45922"/>
                        <a:pt x="59092" y="41983"/>
                      </a:cubicBezTo>
                      <a:cubicBezTo>
                        <a:pt x="47274" y="26225"/>
                        <a:pt x="39395" y="14406"/>
                        <a:pt x="27576" y="10467"/>
                      </a:cubicBezTo>
                      <a:cubicBezTo>
                        <a:pt x="19697" y="2588"/>
                        <a:pt x="11818" y="-1352"/>
                        <a:pt x="0" y="2588"/>
                      </a:cubicBezTo>
                      <a:cubicBezTo>
                        <a:pt x="3939" y="2588"/>
                        <a:pt x="3939" y="2588"/>
                        <a:pt x="0" y="2588"/>
                      </a:cubicBezTo>
                      <a:cubicBezTo>
                        <a:pt x="0" y="2588"/>
                        <a:pt x="0" y="2588"/>
                        <a:pt x="0" y="2588"/>
                      </a:cubicBezTo>
                      <a:cubicBezTo>
                        <a:pt x="0" y="2588"/>
                        <a:pt x="0" y="2588"/>
                        <a:pt x="0" y="2588"/>
                      </a:cubicBezTo>
                      <a:close/>
                    </a:path>
                  </a:pathLst>
                </a:custGeom>
                <a:solidFill>
                  <a:srgbClr val="20372F"/>
                </a:solidFill>
                <a:ln w="39379" cap="flat">
                  <a:noFill/>
                  <a:prstDash val="solid"/>
                  <a:miter/>
                </a:ln>
              </p:spPr>
              <p:txBody>
                <a:bodyPr rtlCol="0" anchor="ctr"/>
                <a:lstStyle/>
                <a:p>
                  <a:endParaRPr lang="en-US"/>
                </a:p>
              </p:txBody>
            </p:sp>
            <p:sp>
              <p:nvSpPr>
                <p:cNvPr id="3985" name="Freeform: Shape 3984">
                  <a:extLst>
                    <a:ext uri="{FF2B5EF4-FFF2-40B4-BE49-F238E27FC236}">
                      <a16:creationId xmlns:a16="http://schemas.microsoft.com/office/drawing/2014/main" xmlns="" id="{C174999F-153E-4B78-B34D-797484065366}"/>
                    </a:ext>
                  </a:extLst>
                </p:cNvPr>
                <p:cNvSpPr/>
                <p:nvPr/>
              </p:nvSpPr>
              <p:spPr>
                <a:xfrm>
                  <a:off x="12765508" y="2575773"/>
                  <a:ext cx="31708" cy="75188"/>
                </a:xfrm>
                <a:custGeom>
                  <a:avLst/>
                  <a:gdLst>
                    <a:gd name="connsiteX0" fmla="*/ 8509 w 31708"/>
                    <a:gd name="connsiteY0" fmla="*/ 0 h 75188"/>
                    <a:gd name="connsiteX1" fmla="*/ 28207 w 31708"/>
                    <a:gd name="connsiteY1" fmla="*/ 59092 h 75188"/>
                    <a:gd name="connsiteX2" fmla="*/ 28207 w 31708"/>
                    <a:gd name="connsiteY2" fmla="*/ 74850 h 75188"/>
                    <a:gd name="connsiteX3" fmla="*/ 630 w 31708"/>
                    <a:gd name="connsiteY3" fmla="*/ 35455 h 75188"/>
                    <a:gd name="connsiteX4" fmla="*/ 8509 w 31708"/>
                    <a:gd name="connsiteY4" fmla="*/ 0 h 75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08" h="75188">
                      <a:moveTo>
                        <a:pt x="8509" y="0"/>
                      </a:moveTo>
                      <a:cubicBezTo>
                        <a:pt x="8509" y="0"/>
                        <a:pt x="630" y="23637"/>
                        <a:pt x="28207" y="59092"/>
                      </a:cubicBezTo>
                      <a:cubicBezTo>
                        <a:pt x="28207" y="59092"/>
                        <a:pt x="36086" y="70910"/>
                        <a:pt x="28207" y="74850"/>
                      </a:cubicBezTo>
                      <a:cubicBezTo>
                        <a:pt x="24267" y="78790"/>
                        <a:pt x="4570" y="47274"/>
                        <a:pt x="630" y="35455"/>
                      </a:cubicBezTo>
                      <a:cubicBezTo>
                        <a:pt x="630" y="23637"/>
                        <a:pt x="-3309" y="3939"/>
                        <a:pt x="8509" y="0"/>
                      </a:cubicBezTo>
                      <a:close/>
                    </a:path>
                  </a:pathLst>
                </a:custGeom>
                <a:solidFill>
                  <a:srgbClr val="6DC5CC"/>
                </a:solidFill>
                <a:ln w="39379" cap="flat">
                  <a:noFill/>
                  <a:prstDash val="solid"/>
                  <a:miter/>
                </a:ln>
              </p:spPr>
              <p:txBody>
                <a:bodyPr rtlCol="0" anchor="ctr"/>
                <a:lstStyle/>
                <a:p>
                  <a:endParaRPr lang="en-US"/>
                </a:p>
              </p:txBody>
            </p:sp>
            <p:sp>
              <p:nvSpPr>
                <p:cNvPr id="3986" name="Freeform: Shape 3985">
                  <a:extLst>
                    <a:ext uri="{FF2B5EF4-FFF2-40B4-BE49-F238E27FC236}">
                      <a16:creationId xmlns:a16="http://schemas.microsoft.com/office/drawing/2014/main" xmlns="" id="{F6BE2735-A392-4F1B-A8A6-774F5EE54F58}"/>
                    </a:ext>
                  </a:extLst>
                </p:cNvPr>
                <p:cNvSpPr/>
                <p:nvPr/>
              </p:nvSpPr>
              <p:spPr>
                <a:xfrm>
                  <a:off x="12750380" y="2396489"/>
                  <a:ext cx="164227" cy="167465"/>
                </a:xfrm>
                <a:custGeom>
                  <a:avLst/>
                  <a:gdLst>
                    <a:gd name="connsiteX0" fmla="*/ 82729 w 164227"/>
                    <a:gd name="connsiteY0" fmla="*/ 2008 h 167465"/>
                    <a:gd name="connsiteX1" fmla="*/ 145761 w 164227"/>
                    <a:gd name="connsiteY1" fmla="*/ 41403 h 167465"/>
                    <a:gd name="connsiteX2" fmla="*/ 157579 w 164227"/>
                    <a:gd name="connsiteY2" fmla="*/ 112313 h 167465"/>
                    <a:gd name="connsiteX3" fmla="*/ 157579 w 164227"/>
                    <a:gd name="connsiteY3" fmla="*/ 112313 h 167465"/>
                    <a:gd name="connsiteX4" fmla="*/ 74850 w 164227"/>
                    <a:gd name="connsiteY4" fmla="*/ 167466 h 167465"/>
                    <a:gd name="connsiteX5" fmla="*/ 0 w 164227"/>
                    <a:gd name="connsiteY5" fmla="*/ 57161 h 167465"/>
                    <a:gd name="connsiteX6" fmla="*/ 82729 w 164227"/>
                    <a:gd name="connsiteY6" fmla="*/ 2008 h 167465"/>
                    <a:gd name="connsiteX7" fmla="*/ 82729 w 164227"/>
                    <a:gd name="connsiteY7" fmla="*/ 2008 h 16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4227" h="167465">
                      <a:moveTo>
                        <a:pt x="82729" y="2008"/>
                      </a:moveTo>
                      <a:cubicBezTo>
                        <a:pt x="98487" y="-5871"/>
                        <a:pt x="126064" y="9887"/>
                        <a:pt x="145761" y="41403"/>
                      </a:cubicBezTo>
                      <a:cubicBezTo>
                        <a:pt x="165458" y="68979"/>
                        <a:pt x="169398" y="100495"/>
                        <a:pt x="157579" y="112313"/>
                      </a:cubicBezTo>
                      <a:lnTo>
                        <a:pt x="157579" y="112313"/>
                      </a:lnTo>
                      <a:lnTo>
                        <a:pt x="74850" y="167466"/>
                      </a:lnTo>
                      <a:lnTo>
                        <a:pt x="0" y="57161"/>
                      </a:lnTo>
                      <a:cubicBezTo>
                        <a:pt x="3939" y="53221"/>
                        <a:pt x="82729" y="2008"/>
                        <a:pt x="82729" y="2008"/>
                      </a:cubicBezTo>
                      <a:lnTo>
                        <a:pt x="82729" y="2008"/>
                      </a:lnTo>
                      <a:close/>
                    </a:path>
                  </a:pathLst>
                </a:custGeom>
                <a:solidFill>
                  <a:srgbClr val="839EBC"/>
                </a:solidFill>
                <a:ln w="39379" cap="flat">
                  <a:noFill/>
                  <a:prstDash val="solid"/>
                  <a:miter/>
                </a:ln>
              </p:spPr>
              <p:txBody>
                <a:bodyPr rtlCol="0" anchor="ctr"/>
                <a:lstStyle/>
                <a:p>
                  <a:endParaRPr lang="en-US"/>
                </a:p>
              </p:txBody>
            </p:sp>
            <p:sp>
              <p:nvSpPr>
                <p:cNvPr id="3987" name="Freeform: Shape 3986">
                  <a:extLst>
                    <a:ext uri="{FF2B5EF4-FFF2-40B4-BE49-F238E27FC236}">
                      <a16:creationId xmlns:a16="http://schemas.microsoft.com/office/drawing/2014/main" xmlns="" id="{1C039562-7DBC-4FAC-89C7-2DFBFD058546}"/>
                    </a:ext>
                  </a:extLst>
                </p:cNvPr>
                <p:cNvSpPr/>
                <p:nvPr/>
              </p:nvSpPr>
              <p:spPr>
                <a:xfrm>
                  <a:off x="12750380" y="2395909"/>
                  <a:ext cx="169397" cy="171985"/>
                </a:xfrm>
                <a:custGeom>
                  <a:avLst/>
                  <a:gdLst>
                    <a:gd name="connsiteX0" fmla="*/ 82729 w 169397"/>
                    <a:gd name="connsiteY0" fmla="*/ 2588 h 171985"/>
                    <a:gd name="connsiteX1" fmla="*/ 82729 w 169397"/>
                    <a:gd name="connsiteY1" fmla="*/ 2588 h 171985"/>
                    <a:gd name="connsiteX2" fmla="*/ 82729 w 169397"/>
                    <a:gd name="connsiteY2" fmla="*/ 2588 h 171985"/>
                    <a:gd name="connsiteX3" fmla="*/ 114245 w 169397"/>
                    <a:gd name="connsiteY3" fmla="*/ 6527 h 171985"/>
                    <a:gd name="connsiteX4" fmla="*/ 145761 w 169397"/>
                    <a:gd name="connsiteY4" fmla="*/ 41983 h 171985"/>
                    <a:gd name="connsiteX5" fmla="*/ 153640 w 169397"/>
                    <a:gd name="connsiteY5" fmla="*/ 57740 h 171985"/>
                    <a:gd name="connsiteX6" fmla="*/ 165458 w 169397"/>
                    <a:gd name="connsiteY6" fmla="*/ 93196 h 171985"/>
                    <a:gd name="connsiteX7" fmla="*/ 157579 w 169397"/>
                    <a:gd name="connsiteY7" fmla="*/ 116833 h 171985"/>
                    <a:gd name="connsiteX8" fmla="*/ 157579 w 169397"/>
                    <a:gd name="connsiteY8" fmla="*/ 116833 h 171985"/>
                    <a:gd name="connsiteX9" fmla="*/ 157579 w 169397"/>
                    <a:gd name="connsiteY9" fmla="*/ 116833 h 171985"/>
                    <a:gd name="connsiteX10" fmla="*/ 157579 w 169397"/>
                    <a:gd name="connsiteY10" fmla="*/ 116833 h 171985"/>
                    <a:gd name="connsiteX11" fmla="*/ 157579 w 169397"/>
                    <a:gd name="connsiteY11" fmla="*/ 116833 h 171985"/>
                    <a:gd name="connsiteX12" fmla="*/ 74850 w 169397"/>
                    <a:gd name="connsiteY12" fmla="*/ 171985 h 171985"/>
                    <a:gd name="connsiteX13" fmla="*/ 74850 w 169397"/>
                    <a:gd name="connsiteY13" fmla="*/ 171985 h 171985"/>
                    <a:gd name="connsiteX14" fmla="*/ 0 w 169397"/>
                    <a:gd name="connsiteY14" fmla="*/ 61680 h 171985"/>
                    <a:gd name="connsiteX15" fmla="*/ 0 w 169397"/>
                    <a:gd name="connsiteY15" fmla="*/ 61680 h 171985"/>
                    <a:gd name="connsiteX16" fmla="*/ 0 w 169397"/>
                    <a:gd name="connsiteY16" fmla="*/ 61680 h 171985"/>
                    <a:gd name="connsiteX17" fmla="*/ 39395 w 169397"/>
                    <a:gd name="connsiteY17" fmla="*/ 34104 h 171985"/>
                    <a:gd name="connsiteX18" fmla="*/ 82729 w 169397"/>
                    <a:gd name="connsiteY18" fmla="*/ 2588 h 171985"/>
                    <a:gd name="connsiteX19" fmla="*/ 82729 w 169397"/>
                    <a:gd name="connsiteY19" fmla="*/ 2588 h 171985"/>
                    <a:gd name="connsiteX20" fmla="*/ 82729 w 169397"/>
                    <a:gd name="connsiteY20" fmla="*/ 2588 h 171985"/>
                    <a:gd name="connsiteX21" fmla="*/ 3939 w 169397"/>
                    <a:gd name="connsiteY21" fmla="*/ 53801 h 171985"/>
                    <a:gd name="connsiteX22" fmla="*/ 3939 w 169397"/>
                    <a:gd name="connsiteY22" fmla="*/ 53801 h 171985"/>
                    <a:gd name="connsiteX23" fmla="*/ 3939 w 169397"/>
                    <a:gd name="connsiteY23" fmla="*/ 53801 h 171985"/>
                    <a:gd name="connsiteX24" fmla="*/ 78790 w 169397"/>
                    <a:gd name="connsiteY24" fmla="*/ 164106 h 171985"/>
                    <a:gd name="connsiteX25" fmla="*/ 161519 w 169397"/>
                    <a:gd name="connsiteY25" fmla="*/ 112893 h 171985"/>
                    <a:gd name="connsiteX26" fmla="*/ 161519 w 169397"/>
                    <a:gd name="connsiteY26" fmla="*/ 112893 h 171985"/>
                    <a:gd name="connsiteX27" fmla="*/ 161519 w 169397"/>
                    <a:gd name="connsiteY27" fmla="*/ 112893 h 171985"/>
                    <a:gd name="connsiteX28" fmla="*/ 161519 w 169397"/>
                    <a:gd name="connsiteY28" fmla="*/ 112893 h 171985"/>
                    <a:gd name="connsiteX29" fmla="*/ 161519 w 169397"/>
                    <a:gd name="connsiteY29" fmla="*/ 112893 h 171985"/>
                    <a:gd name="connsiteX30" fmla="*/ 169398 w 169397"/>
                    <a:gd name="connsiteY30" fmla="*/ 89256 h 171985"/>
                    <a:gd name="connsiteX31" fmla="*/ 157579 w 169397"/>
                    <a:gd name="connsiteY31" fmla="*/ 53801 h 171985"/>
                    <a:gd name="connsiteX32" fmla="*/ 149700 w 169397"/>
                    <a:gd name="connsiteY32" fmla="*/ 38043 h 171985"/>
                    <a:gd name="connsiteX33" fmla="*/ 118185 w 169397"/>
                    <a:gd name="connsiteY33" fmla="*/ 2588 h 171985"/>
                    <a:gd name="connsiteX34" fmla="*/ 82729 w 169397"/>
                    <a:gd name="connsiteY34" fmla="*/ 2588 h 171985"/>
                    <a:gd name="connsiteX35" fmla="*/ 82729 w 169397"/>
                    <a:gd name="connsiteY35" fmla="*/ 2588 h 171985"/>
                    <a:gd name="connsiteX36" fmla="*/ 82729 w 169397"/>
                    <a:gd name="connsiteY36" fmla="*/ 2588 h 171985"/>
                    <a:gd name="connsiteX37" fmla="*/ 82729 w 169397"/>
                    <a:gd name="connsiteY37" fmla="*/ 2588 h 171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69397" h="171985">
                      <a:moveTo>
                        <a:pt x="82729" y="2588"/>
                      </a:moveTo>
                      <a:lnTo>
                        <a:pt x="82729" y="2588"/>
                      </a:lnTo>
                      <a:cubicBezTo>
                        <a:pt x="82729" y="2588"/>
                        <a:pt x="82729" y="2588"/>
                        <a:pt x="82729" y="2588"/>
                      </a:cubicBezTo>
                      <a:cubicBezTo>
                        <a:pt x="90608" y="-1352"/>
                        <a:pt x="102427" y="-1352"/>
                        <a:pt x="114245" y="6527"/>
                      </a:cubicBezTo>
                      <a:cubicBezTo>
                        <a:pt x="126064" y="14406"/>
                        <a:pt x="137882" y="26225"/>
                        <a:pt x="145761" y="41983"/>
                      </a:cubicBezTo>
                      <a:cubicBezTo>
                        <a:pt x="149700" y="45922"/>
                        <a:pt x="153640" y="53801"/>
                        <a:pt x="153640" y="57740"/>
                      </a:cubicBezTo>
                      <a:cubicBezTo>
                        <a:pt x="161519" y="69559"/>
                        <a:pt x="161519" y="81377"/>
                        <a:pt x="165458" y="93196"/>
                      </a:cubicBezTo>
                      <a:cubicBezTo>
                        <a:pt x="165458" y="105014"/>
                        <a:pt x="165458" y="112893"/>
                        <a:pt x="157579" y="116833"/>
                      </a:cubicBezTo>
                      <a:lnTo>
                        <a:pt x="157579" y="116833"/>
                      </a:lnTo>
                      <a:lnTo>
                        <a:pt x="157579" y="116833"/>
                      </a:lnTo>
                      <a:lnTo>
                        <a:pt x="157579" y="116833"/>
                      </a:lnTo>
                      <a:cubicBezTo>
                        <a:pt x="157579" y="116833"/>
                        <a:pt x="157579" y="116833"/>
                        <a:pt x="157579" y="116833"/>
                      </a:cubicBezTo>
                      <a:lnTo>
                        <a:pt x="74850" y="171985"/>
                      </a:lnTo>
                      <a:cubicBezTo>
                        <a:pt x="74850" y="171985"/>
                        <a:pt x="74850" y="171985"/>
                        <a:pt x="74850" y="171985"/>
                      </a:cubicBezTo>
                      <a:lnTo>
                        <a:pt x="0" y="61680"/>
                      </a:lnTo>
                      <a:lnTo>
                        <a:pt x="0" y="61680"/>
                      </a:lnTo>
                      <a:lnTo>
                        <a:pt x="0" y="61680"/>
                      </a:lnTo>
                      <a:cubicBezTo>
                        <a:pt x="0" y="61680"/>
                        <a:pt x="19697" y="49861"/>
                        <a:pt x="39395" y="34104"/>
                      </a:cubicBezTo>
                      <a:cubicBezTo>
                        <a:pt x="63032" y="14406"/>
                        <a:pt x="82729" y="2588"/>
                        <a:pt x="82729" y="2588"/>
                      </a:cubicBezTo>
                      <a:lnTo>
                        <a:pt x="82729" y="2588"/>
                      </a:lnTo>
                      <a:lnTo>
                        <a:pt x="82729" y="2588"/>
                      </a:lnTo>
                      <a:cubicBezTo>
                        <a:pt x="82729" y="2588"/>
                        <a:pt x="3939" y="53801"/>
                        <a:pt x="3939" y="53801"/>
                      </a:cubicBezTo>
                      <a:lnTo>
                        <a:pt x="3939" y="53801"/>
                      </a:lnTo>
                      <a:lnTo>
                        <a:pt x="3939" y="53801"/>
                      </a:lnTo>
                      <a:lnTo>
                        <a:pt x="78790" y="164106"/>
                      </a:lnTo>
                      <a:lnTo>
                        <a:pt x="161519" y="112893"/>
                      </a:lnTo>
                      <a:lnTo>
                        <a:pt x="161519" y="112893"/>
                      </a:lnTo>
                      <a:lnTo>
                        <a:pt x="161519" y="112893"/>
                      </a:lnTo>
                      <a:lnTo>
                        <a:pt x="161519" y="112893"/>
                      </a:lnTo>
                      <a:cubicBezTo>
                        <a:pt x="161519" y="112893"/>
                        <a:pt x="161519" y="112893"/>
                        <a:pt x="161519" y="112893"/>
                      </a:cubicBezTo>
                      <a:cubicBezTo>
                        <a:pt x="165458" y="108954"/>
                        <a:pt x="169398" y="101075"/>
                        <a:pt x="169398" y="89256"/>
                      </a:cubicBezTo>
                      <a:cubicBezTo>
                        <a:pt x="169398" y="77438"/>
                        <a:pt x="165458" y="69559"/>
                        <a:pt x="157579" y="53801"/>
                      </a:cubicBezTo>
                      <a:cubicBezTo>
                        <a:pt x="153640" y="49861"/>
                        <a:pt x="153640" y="41983"/>
                        <a:pt x="149700" y="38043"/>
                      </a:cubicBezTo>
                      <a:cubicBezTo>
                        <a:pt x="141821" y="22285"/>
                        <a:pt x="130003" y="10467"/>
                        <a:pt x="118185" y="2588"/>
                      </a:cubicBezTo>
                      <a:cubicBezTo>
                        <a:pt x="102427" y="2588"/>
                        <a:pt x="90608" y="-1352"/>
                        <a:pt x="82729" y="2588"/>
                      </a:cubicBezTo>
                      <a:cubicBezTo>
                        <a:pt x="86669" y="2588"/>
                        <a:pt x="82729" y="2588"/>
                        <a:pt x="82729" y="2588"/>
                      </a:cubicBezTo>
                      <a:lnTo>
                        <a:pt x="82729" y="2588"/>
                      </a:lnTo>
                      <a:lnTo>
                        <a:pt x="82729" y="2588"/>
                      </a:lnTo>
                      <a:close/>
                    </a:path>
                  </a:pathLst>
                </a:custGeom>
                <a:solidFill>
                  <a:srgbClr val="20372F"/>
                </a:solidFill>
                <a:ln w="39379" cap="flat">
                  <a:noFill/>
                  <a:prstDash val="solid"/>
                  <a:miter/>
                </a:ln>
              </p:spPr>
              <p:txBody>
                <a:bodyPr rtlCol="0" anchor="ctr"/>
                <a:lstStyle/>
                <a:p>
                  <a:endParaRPr lang="en-US"/>
                </a:p>
              </p:txBody>
            </p:sp>
            <p:sp>
              <p:nvSpPr>
                <p:cNvPr id="3988" name="Freeform: Shape 3987">
                  <a:extLst>
                    <a:ext uri="{FF2B5EF4-FFF2-40B4-BE49-F238E27FC236}">
                      <a16:creationId xmlns:a16="http://schemas.microsoft.com/office/drawing/2014/main" xmlns="" id="{FA2EAE80-65C4-4FD7-9286-DFEBBBC1CBFB}"/>
                    </a:ext>
                  </a:extLst>
                </p:cNvPr>
                <p:cNvSpPr/>
                <p:nvPr/>
              </p:nvSpPr>
              <p:spPr>
                <a:xfrm>
                  <a:off x="12750380" y="2396489"/>
                  <a:ext cx="164227" cy="167465"/>
                </a:xfrm>
                <a:custGeom>
                  <a:avLst/>
                  <a:gdLst>
                    <a:gd name="connsiteX0" fmla="*/ 82729 w 164227"/>
                    <a:gd name="connsiteY0" fmla="*/ 2008 h 167465"/>
                    <a:gd name="connsiteX1" fmla="*/ 145761 w 164227"/>
                    <a:gd name="connsiteY1" fmla="*/ 41403 h 167465"/>
                    <a:gd name="connsiteX2" fmla="*/ 157579 w 164227"/>
                    <a:gd name="connsiteY2" fmla="*/ 112313 h 167465"/>
                    <a:gd name="connsiteX3" fmla="*/ 157579 w 164227"/>
                    <a:gd name="connsiteY3" fmla="*/ 112313 h 167465"/>
                    <a:gd name="connsiteX4" fmla="*/ 74850 w 164227"/>
                    <a:gd name="connsiteY4" fmla="*/ 167466 h 167465"/>
                    <a:gd name="connsiteX5" fmla="*/ 0 w 164227"/>
                    <a:gd name="connsiteY5" fmla="*/ 57161 h 167465"/>
                    <a:gd name="connsiteX6" fmla="*/ 82729 w 164227"/>
                    <a:gd name="connsiteY6" fmla="*/ 2008 h 167465"/>
                    <a:gd name="connsiteX7" fmla="*/ 82729 w 164227"/>
                    <a:gd name="connsiteY7" fmla="*/ 2008 h 16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4227" h="167465">
                      <a:moveTo>
                        <a:pt x="82729" y="2008"/>
                      </a:moveTo>
                      <a:cubicBezTo>
                        <a:pt x="98487" y="-5871"/>
                        <a:pt x="126064" y="9887"/>
                        <a:pt x="145761" y="41403"/>
                      </a:cubicBezTo>
                      <a:cubicBezTo>
                        <a:pt x="165458" y="68979"/>
                        <a:pt x="169398" y="100495"/>
                        <a:pt x="157579" y="112313"/>
                      </a:cubicBezTo>
                      <a:lnTo>
                        <a:pt x="157579" y="112313"/>
                      </a:lnTo>
                      <a:lnTo>
                        <a:pt x="74850" y="167466"/>
                      </a:lnTo>
                      <a:lnTo>
                        <a:pt x="0" y="57161"/>
                      </a:lnTo>
                      <a:cubicBezTo>
                        <a:pt x="3939" y="53221"/>
                        <a:pt x="82729" y="2008"/>
                        <a:pt x="82729" y="2008"/>
                      </a:cubicBezTo>
                      <a:lnTo>
                        <a:pt x="82729" y="2008"/>
                      </a:lnTo>
                      <a:close/>
                    </a:path>
                  </a:pathLst>
                </a:custGeom>
                <a:solidFill>
                  <a:srgbClr val="839EBC"/>
                </a:solidFill>
                <a:ln w="39379" cap="flat">
                  <a:noFill/>
                  <a:prstDash val="solid"/>
                  <a:miter/>
                </a:ln>
              </p:spPr>
              <p:txBody>
                <a:bodyPr rtlCol="0" anchor="ctr"/>
                <a:lstStyle/>
                <a:p>
                  <a:endParaRPr lang="en-US"/>
                </a:p>
              </p:txBody>
            </p:sp>
            <p:sp>
              <p:nvSpPr>
                <p:cNvPr id="3989" name="Freeform: Shape 3988">
                  <a:extLst>
                    <a:ext uri="{FF2B5EF4-FFF2-40B4-BE49-F238E27FC236}">
                      <a16:creationId xmlns:a16="http://schemas.microsoft.com/office/drawing/2014/main" xmlns="" id="{FAF2153E-1E18-4006-A69E-E4FCFB71EC2D}"/>
                    </a:ext>
                  </a:extLst>
                </p:cNvPr>
                <p:cNvSpPr/>
                <p:nvPr/>
              </p:nvSpPr>
              <p:spPr>
                <a:xfrm>
                  <a:off x="12750380" y="2395909"/>
                  <a:ext cx="169397" cy="171985"/>
                </a:xfrm>
                <a:custGeom>
                  <a:avLst/>
                  <a:gdLst>
                    <a:gd name="connsiteX0" fmla="*/ 82729 w 169397"/>
                    <a:gd name="connsiteY0" fmla="*/ 2588 h 171985"/>
                    <a:gd name="connsiteX1" fmla="*/ 82729 w 169397"/>
                    <a:gd name="connsiteY1" fmla="*/ 2588 h 171985"/>
                    <a:gd name="connsiteX2" fmla="*/ 82729 w 169397"/>
                    <a:gd name="connsiteY2" fmla="*/ 2588 h 171985"/>
                    <a:gd name="connsiteX3" fmla="*/ 114245 w 169397"/>
                    <a:gd name="connsiteY3" fmla="*/ 6527 h 171985"/>
                    <a:gd name="connsiteX4" fmla="*/ 145761 w 169397"/>
                    <a:gd name="connsiteY4" fmla="*/ 41983 h 171985"/>
                    <a:gd name="connsiteX5" fmla="*/ 153640 w 169397"/>
                    <a:gd name="connsiteY5" fmla="*/ 57740 h 171985"/>
                    <a:gd name="connsiteX6" fmla="*/ 165458 w 169397"/>
                    <a:gd name="connsiteY6" fmla="*/ 93196 h 171985"/>
                    <a:gd name="connsiteX7" fmla="*/ 157579 w 169397"/>
                    <a:gd name="connsiteY7" fmla="*/ 116833 h 171985"/>
                    <a:gd name="connsiteX8" fmla="*/ 157579 w 169397"/>
                    <a:gd name="connsiteY8" fmla="*/ 116833 h 171985"/>
                    <a:gd name="connsiteX9" fmla="*/ 157579 w 169397"/>
                    <a:gd name="connsiteY9" fmla="*/ 116833 h 171985"/>
                    <a:gd name="connsiteX10" fmla="*/ 157579 w 169397"/>
                    <a:gd name="connsiteY10" fmla="*/ 116833 h 171985"/>
                    <a:gd name="connsiteX11" fmla="*/ 157579 w 169397"/>
                    <a:gd name="connsiteY11" fmla="*/ 116833 h 171985"/>
                    <a:gd name="connsiteX12" fmla="*/ 74850 w 169397"/>
                    <a:gd name="connsiteY12" fmla="*/ 171985 h 171985"/>
                    <a:gd name="connsiteX13" fmla="*/ 74850 w 169397"/>
                    <a:gd name="connsiteY13" fmla="*/ 171985 h 171985"/>
                    <a:gd name="connsiteX14" fmla="*/ 0 w 169397"/>
                    <a:gd name="connsiteY14" fmla="*/ 61680 h 171985"/>
                    <a:gd name="connsiteX15" fmla="*/ 0 w 169397"/>
                    <a:gd name="connsiteY15" fmla="*/ 61680 h 171985"/>
                    <a:gd name="connsiteX16" fmla="*/ 0 w 169397"/>
                    <a:gd name="connsiteY16" fmla="*/ 61680 h 171985"/>
                    <a:gd name="connsiteX17" fmla="*/ 39395 w 169397"/>
                    <a:gd name="connsiteY17" fmla="*/ 34104 h 171985"/>
                    <a:gd name="connsiteX18" fmla="*/ 82729 w 169397"/>
                    <a:gd name="connsiteY18" fmla="*/ 2588 h 171985"/>
                    <a:gd name="connsiteX19" fmla="*/ 82729 w 169397"/>
                    <a:gd name="connsiteY19" fmla="*/ 2588 h 171985"/>
                    <a:gd name="connsiteX20" fmla="*/ 82729 w 169397"/>
                    <a:gd name="connsiteY20" fmla="*/ 2588 h 171985"/>
                    <a:gd name="connsiteX21" fmla="*/ 3939 w 169397"/>
                    <a:gd name="connsiteY21" fmla="*/ 53801 h 171985"/>
                    <a:gd name="connsiteX22" fmla="*/ 3939 w 169397"/>
                    <a:gd name="connsiteY22" fmla="*/ 53801 h 171985"/>
                    <a:gd name="connsiteX23" fmla="*/ 3939 w 169397"/>
                    <a:gd name="connsiteY23" fmla="*/ 53801 h 171985"/>
                    <a:gd name="connsiteX24" fmla="*/ 78790 w 169397"/>
                    <a:gd name="connsiteY24" fmla="*/ 164106 h 171985"/>
                    <a:gd name="connsiteX25" fmla="*/ 161519 w 169397"/>
                    <a:gd name="connsiteY25" fmla="*/ 112893 h 171985"/>
                    <a:gd name="connsiteX26" fmla="*/ 161519 w 169397"/>
                    <a:gd name="connsiteY26" fmla="*/ 112893 h 171985"/>
                    <a:gd name="connsiteX27" fmla="*/ 161519 w 169397"/>
                    <a:gd name="connsiteY27" fmla="*/ 112893 h 171985"/>
                    <a:gd name="connsiteX28" fmla="*/ 161519 w 169397"/>
                    <a:gd name="connsiteY28" fmla="*/ 112893 h 171985"/>
                    <a:gd name="connsiteX29" fmla="*/ 161519 w 169397"/>
                    <a:gd name="connsiteY29" fmla="*/ 112893 h 171985"/>
                    <a:gd name="connsiteX30" fmla="*/ 169398 w 169397"/>
                    <a:gd name="connsiteY30" fmla="*/ 89256 h 171985"/>
                    <a:gd name="connsiteX31" fmla="*/ 157579 w 169397"/>
                    <a:gd name="connsiteY31" fmla="*/ 53801 h 171985"/>
                    <a:gd name="connsiteX32" fmla="*/ 149700 w 169397"/>
                    <a:gd name="connsiteY32" fmla="*/ 38043 h 171985"/>
                    <a:gd name="connsiteX33" fmla="*/ 118185 w 169397"/>
                    <a:gd name="connsiteY33" fmla="*/ 2588 h 171985"/>
                    <a:gd name="connsiteX34" fmla="*/ 82729 w 169397"/>
                    <a:gd name="connsiteY34" fmla="*/ 2588 h 171985"/>
                    <a:gd name="connsiteX35" fmla="*/ 82729 w 169397"/>
                    <a:gd name="connsiteY35" fmla="*/ 2588 h 171985"/>
                    <a:gd name="connsiteX36" fmla="*/ 82729 w 169397"/>
                    <a:gd name="connsiteY36" fmla="*/ 2588 h 171985"/>
                    <a:gd name="connsiteX37" fmla="*/ 82729 w 169397"/>
                    <a:gd name="connsiteY37" fmla="*/ 2588 h 171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69397" h="171985">
                      <a:moveTo>
                        <a:pt x="82729" y="2588"/>
                      </a:moveTo>
                      <a:lnTo>
                        <a:pt x="82729" y="2588"/>
                      </a:lnTo>
                      <a:cubicBezTo>
                        <a:pt x="82729" y="2588"/>
                        <a:pt x="82729" y="2588"/>
                        <a:pt x="82729" y="2588"/>
                      </a:cubicBezTo>
                      <a:cubicBezTo>
                        <a:pt x="90608" y="-1352"/>
                        <a:pt x="102427" y="-1352"/>
                        <a:pt x="114245" y="6527"/>
                      </a:cubicBezTo>
                      <a:cubicBezTo>
                        <a:pt x="126064" y="14406"/>
                        <a:pt x="137882" y="26225"/>
                        <a:pt x="145761" y="41983"/>
                      </a:cubicBezTo>
                      <a:cubicBezTo>
                        <a:pt x="149700" y="45922"/>
                        <a:pt x="153640" y="53801"/>
                        <a:pt x="153640" y="57740"/>
                      </a:cubicBezTo>
                      <a:cubicBezTo>
                        <a:pt x="161519" y="69559"/>
                        <a:pt x="161519" y="81377"/>
                        <a:pt x="165458" y="93196"/>
                      </a:cubicBezTo>
                      <a:cubicBezTo>
                        <a:pt x="165458" y="105014"/>
                        <a:pt x="165458" y="112893"/>
                        <a:pt x="157579" y="116833"/>
                      </a:cubicBezTo>
                      <a:lnTo>
                        <a:pt x="157579" y="116833"/>
                      </a:lnTo>
                      <a:lnTo>
                        <a:pt x="157579" y="116833"/>
                      </a:lnTo>
                      <a:lnTo>
                        <a:pt x="157579" y="116833"/>
                      </a:lnTo>
                      <a:cubicBezTo>
                        <a:pt x="157579" y="116833"/>
                        <a:pt x="157579" y="116833"/>
                        <a:pt x="157579" y="116833"/>
                      </a:cubicBezTo>
                      <a:lnTo>
                        <a:pt x="74850" y="171985"/>
                      </a:lnTo>
                      <a:cubicBezTo>
                        <a:pt x="74850" y="171985"/>
                        <a:pt x="74850" y="171985"/>
                        <a:pt x="74850" y="171985"/>
                      </a:cubicBezTo>
                      <a:lnTo>
                        <a:pt x="0" y="61680"/>
                      </a:lnTo>
                      <a:lnTo>
                        <a:pt x="0" y="61680"/>
                      </a:lnTo>
                      <a:lnTo>
                        <a:pt x="0" y="61680"/>
                      </a:lnTo>
                      <a:cubicBezTo>
                        <a:pt x="0" y="61680"/>
                        <a:pt x="19697" y="49861"/>
                        <a:pt x="39395" y="34104"/>
                      </a:cubicBezTo>
                      <a:cubicBezTo>
                        <a:pt x="63032" y="14406"/>
                        <a:pt x="82729" y="2588"/>
                        <a:pt x="82729" y="2588"/>
                      </a:cubicBezTo>
                      <a:lnTo>
                        <a:pt x="82729" y="2588"/>
                      </a:lnTo>
                      <a:lnTo>
                        <a:pt x="82729" y="2588"/>
                      </a:lnTo>
                      <a:cubicBezTo>
                        <a:pt x="82729" y="2588"/>
                        <a:pt x="3939" y="53801"/>
                        <a:pt x="3939" y="53801"/>
                      </a:cubicBezTo>
                      <a:lnTo>
                        <a:pt x="3939" y="53801"/>
                      </a:lnTo>
                      <a:lnTo>
                        <a:pt x="3939" y="53801"/>
                      </a:lnTo>
                      <a:lnTo>
                        <a:pt x="78790" y="164106"/>
                      </a:lnTo>
                      <a:lnTo>
                        <a:pt x="161519" y="112893"/>
                      </a:lnTo>
                      <a:lnTo>
                        <a:pt x="161519" y="112893"/>
                      </a:lnTo>
                      <a:lnTo>
                        <a:pt x="161519" y="112893"/>
                      </a:lnTo>
                      <a:lnTo>
                        <a:pt x="161519" y="112893"/>
                      </a:lnTo>
                      <a:cubicBezTo>
                        <a:pt x="161519" y="112893"/>
                        <a:pt x="161519" y="112893"/>
                        <a:pt x="161519" y="112893"/>
                      </a:cubicBezTo>
                      <a:cubicBezTo>
                        <a:pt x="165458" y="108954"/>
                        <a:pt x="169398" y="101075"/>
                        <a:pt x="169398" y="89256"/>
                      </a:cubicBezTo>
                      <a:cubicBezTo>
                        <a:pt x="169398" y="77438"/>
                        <a:pt x="165458" y="69559"/>
                        <a:pt x="157579" y="53801"/>
                      </a:cubicBezTo>
                      <a:cubicBezTo>
                        <a:pt x="153640" y="49861"/>
                        <a:pt x="153640" y="41983"/>
                        <a:pt x="149700" y="38043"/>
                      </a:cubicBezTo>
                      <a:cubicBezTo>
                        <a:pt x="141821" y="22285"/>
                        <a:pt x="130003" y="10467"/>
                        <a:pt x="118185" y="2588"/>
                      </a:cubicBezTo>
                      <a:cubicBezTo>
                        <a:pt x="102427" y="2588"/>
                        <a:pt x="90608" y="-1352"/>
                        <a:pt x="82729" y="2588"/>
                      </a:cubicBezTo>
                      <a:cubicBezTo>
                        <a:pt x="86669" y="2588"/>
                        <a:pt x="82729" y="2588"/>
                        <a:pt x="82729" y="2588"/>
                      </a:cubicBezTo>
                      <a:lnTo>
                        <a:pt x="82729" y="2588"/>
                      </a:lnTo>
                      <a:lnTo>
                        <a:pt x="82729" y="2588"/>
                      </a:lnTo>
                      <a:close/>
                    </a:path>
                  </a:pathLst>
                </a:custGeom>
                <a:solidFill>
                  <a:srgbClr val="20372F"/>
                </a:solidFill>
                <a:ln w="39379" cap="flat">
                  <a:noFill/>
                  <a:prstDash val="solid"/>
                  <a:miter/>
                </a:ln>
              </p:spPr>
              <p:txBody>
                <a:bodyPr rtlCol="0" anchor="ctr"/>
                <a:lstStyle/>
                <a:p>
                  <a:endParaRPr lang="en-US"/>
                </a:p>
              </p:txBody>
            </p:sp>
            <p:sp>
              <p:nvSpPr>
                <p:cNvPr id="3990" name="Freeform: Shape 3989">
                  <a:extLst>
                    <a:ext uri="{FF2B5EF4-FFF2-40B4-BE49-F238E27FC236}">
                      <a16:creationId xmlns:a16="http://schemas.microsoft.com/office/drawing/2014/main" xmlns="" id="{A8DEA3A2-B92F-4432-9793-55BE2365D6E8}"/>
                    </a:ext>
                  </a:extLst>
                </p:cNvPr>
                <p:cNvSpPr/>
                <p:nvPr/>
              </p:nvSpPr>
              <p:spPr>
                <a:xfrm>
                  <a:off x="12745937" y="2447702"/>
                  <a:ext cx="91615" cy="118260"/>
                </a:xfrm>
                <a:custGeom>
                  <a:avLst/>
                  <a:gdLst>
                    <a:gd name="connsiteX0" fmla="*/ 20201 w 91615"/>
                    <a:gd name="connsiteY0" fmla="*/ 76858 h 118260"/>
                    <a:gd name="connsiteX1" fmla="*/ 83233 w 91615"/>
                    <a:gd name="connsiteY1" fmla="*/ 116253 h 118260"/>
                    <a:gd name="connsiteX2" fmla="*/ 71415 w 91615"/>
                    <a:gd name="connsiteY2" fmla="*/ 41403 h 118260"/>
                    <a:gd name="connsiteX3" fmla="*/ 8383 w 91615"/>
                    <a:gd name="connsiteY3" fmla="*/ 2008 h 118260"/>
                    <a:gd name="connsiteX4" fmla="*/ 20201 w 91615"/>
                    <a:gd name="connsiteY4" fmla="*/ 76858 h 1182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615" h="118260">
                      <a:moveTo>
                        <a:pt x="20201" y="76858"/>
                      </a:moveTo>
                      <a:cubicBezTo>
                        <a:pt x="39899" y="108374"/>
                        <a:pt x="67475" y="124132"/>
                        <a:pt x="83233" y="116253"/>
                      </a:cubicBezTo>
                      <a:cubicBezTo>
                        <a:pt x="98991" y="108374"/>
                        <a:pt x="91112" y="72918"/>
                        <a:pt x="71415" y="41403"/>
                      </a:cubicBezTo>
                      <a:cubicBezTo>
                        <a:pt x="51717" y="9887"/>
                        <a:pt x="24141" y="-5871"/>
                        <a:pt x="8383" y="2008"/>
                      </a:cubicBezTo>
                      <a:cubicBezTo>
                        <a:pt x="-7375" y="13826"/>
                        <a:pt x="504" y="45342"/>
                        <a:pt x="20201" y="76858"/>
                      </a:cubicBezTo>
                      <a:close/>
                    </a:path>
                  </a:pathLst>
                </a:custGeom>
                <a:solidFill>
                  <a:srgbClr val="404167"/>
                </a:solidFill>
                <a:ln w="39379" cap="flat">
                  <a:noFill/>
                  <a:prstDash val="solid"/>
                  <a:miter/>
                </a:ln>
              </p:spPr>
              <p:txBody>
                <a:bodyPr rtlCol="0" anchor="ctr"/>
                <a:lstStyle/>
                <a:p>
                  <a:endParaRPr lang="en-US"/>
                </a:p>
              </p:txBody>
            </p:sp>
            <p:sp>
              <p:nvSpPr>
                <p:cNvPr id="3991" name="Freeform: Shape 3990">
                  <a:extLst>
                    <a:ext uri="{FF2B5EF4-FFF2-40B4-BE49-F238E27FC236}">
                      <a16:creationId xmlns:a16="http://schemas.microsoft.com/office/drawing/2014/main" xmlns="" id="{CC917793-5643-4A2C-AA88-0E32B5C0A7FC}"/>
                    </a:ext>
                  </a:extLst>
                </p:cNvPr>
                <p:cNvSpPr/>
                <p:nvPr/>
              </p:nvSpPr>
              <p:spPr>
                <a:xfrm>
                  <a:off x="12746441" y="2447122"/>
                  <a:ext cx="86668" cy="118378"/>
                </a:xfrm>
                <a:custGeom>
                  <a:avLst/>
                  <a:gdLst>
                    <a:gd name="connsiteX0" fmla="*/ 19697 w 86668"/>
                    <a:gd name="connsiteY0" fmla="*/ 77438 h 118378"/>
                    <a:gd name="connsiteX1" fmla="*/ 19697 w 86668"/>
                    <a:gd name="connsiteY1" fmla="*/ 77438 h 118378"/>
                    <a:gd name="connsiteX2" fmla="*/ 51213 w 86668"/>
                    <a:gd name="connsiteY2" fmla="*/ 108954 h 118378"/>
                    <a:gd name="connsiteX3" fmla="*/ 78790 w 86668"/>
                    <a:gd name="connsiteY3" fmla="*/ 112893 h 118378"/>
                    <a:gd name="connsiteX4" fmla="*/ 78790 w 86668"/>
                    <a:gd name="connsiteY4" fmla="*/ 112893 h 118378"/>
                    <a:gd name="connsiteX5" fmla="*/ 86669 w 86668"/>
                    <a:gd name="connsiteY5" fmla="*/ 89256 h 118378"/>
                    <a:gd name="connsiteX6" fmla="*/ 74850 w 86668"/>
                    <a:gd name="connsiteY6" fmla="*/ 53801 h 118378"/>
                    <a:gd name="connsiteX7" fmla="*/ 66971 w 86668"/>
                    <a:gd name="connsiteY7" fmla="*/ 38043 h 118378"/>
                    <a:gd name="connsiteX8" fmla="*/ 35455 w 86668"/>
                    <a:gd name="connsiteY8" fmla="*/ 6527 h 118378"/>
                    <a:gd name="connsiteX9" fmla="*/ 7879 w 86668"/>
                    <a:gd name="connsiteY9" fmla="*/ 2588 h 118378"/>
                    <a:gd name="connsiteX10" fmla="*/ 7879 w 86668"/>
                    <a:gd name="connsiteY10" fmla="*/ 2588 h 118378"/>
                    <a:gd name="connsiteX11" fmla="*/ 0 w 86668"/>
                    <a:gd name="connsiteY11" fmla="*/ 26225 h 118378"/>
                    <a:gd name="connsiteX12" fmla="*/ 11818 w 86668"/>
                    <a:gd name="connsiteY12" fmla="*/ 61680 h 118378"/>
                    <a:gd name="connsiteX13" fmla="*/ 19697 w 86668"/>
                    <a:gd name="connsiteY13" fmla="*/ 77438 h 118378"/>
                    <a:gd name="connsiteX14" fmla="*/ 19697 w 86668"/>
                    <a:gd name="connsiteY14" fmla="*/ 77438 h 118378"/>
                    <a:gd name="connsiteX15" fmla="*/ 19697 w 86668"/>
                    <a:gd name="connsiteY15" fmla="*/ 77438 h 118378"/>
                    <a:gd name="connsiteX16" fmla="*/ 11818 w 86668"/>
                    <a:gd name="connsiteY16" fmla="*/ 61680 h 118378"/>
                    <a:gd name="connsiteX17" fmla="*/ 0 w 86668"/>
                    <a:gd name="connsiteY17" fmla="*/ 26225 h 118378"/>
                    <a:gd name="connsiteX18" fmla="*/ 7879 w 86668"/>
                    <a:gd name="connsiteY18" fmla="*/ 2588 h 118378"/>
                    <a:gd name="connsiteX19" fmla="*/ 7879 w 86668"/>
                    <a:gd name="connsiteY19" fmla="*/ 2588 h 118378"/>
                    <a:gd name="connsiteX20" fmla="*/ 35455 w 86668"/>
                    <a:gd name="connsiteY20" fmla="*/ 6527 h 118378"/>
                    <a:gd name="connsiteX21" fmla="*/ 66971 w 86668"/>
                    <a:gd name="connsiteY21" fmla="*/ 41983 h 118378"/>
                    <a:gd name="connsiteX22" fmla="*/ 74850 w 86668"/>
                    <a:gd name="connsiteY22" fmla="*/ 57740 h 118378"/>
                    <a:gd name="connsiteX23" fmla="*/ 86669 w 86668"/>
                    <a:gd name="connsiteY23" fmla="*/ 93196 h 118378"/>
                    <a:gd name="connsiteX24" fmla="*/ 78790 w 86668"/>
                    <a:gd name="connsiteY24" fmla="*/ 116833 h 118378"/>
                    <a:gd name="connsiteX25" fmla="*/ 78790 w 86668"/>
                    <a:gd name="connsiteY25" fmla="*/ 116833 h 118378"/>
                    <a:gd name="connsiteX26" fmla="*/ 51213 w 86668"/>
                    <a:gd name="connsiteY26" fmla="*/ 108954 h 118378"/>
                    <a:gd name="connsiteX27" fmla="*/ 19697 w 86668"/>
                    <a:gd name="connsiteY27" fmla="*/ 77438 h 118378"/>
                    <a:gd name="connsiteX28" fmla="*/ 19697 w 86668"/>
                    <a:gd name="connsiteY28" fmla="*/ 77438 h 118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6668" h="118378">
                      <a:moveTo>
                        <a:pt x="19697" y="77438"/>
                      </a:moveTo>
                      <a:lnTo>
                        <a:pt x="19697" y="77438"/>
                      </a:lnTo>
                      <a:cubicBezTo>
                        <a:pt x="31516" y="93196"/>
                        <a:pt x="43334" y="105014"/>
                        <a:pt x="51213" y="108954"/>
                      </a:cubicBezTo>
                      <a:cubicBezTo>
                        <a:pt x="63032" y="116833"/>
                        <a:pt x="70911" y="116833"/>
                        <a:pt x="78790" y="112893"/>
                      </a:cubicBezTo>
                      <a:cubicBezTo>
                        <a:pt x="78790" y="112893"/>
                        <a:pt x="78790" y="112893"/>
                        <a:pt x="78790" y="112893"/>
                      </a:cubicBezTo>
                      <a:cubicBezTo>
                        <a:pt x="82729" y="108954"/>
                        <a:pt x="86669" y="101075"/>
                        <a:pt x="86669" y="89256"/>
                      </a:cubicBezTo>
                      <a:cubicBezTo>
                        <a:pt x="86669" y="77438"/>
                        <a:pt x="82729" y="65619"/>
                        <a:pt x="74850" y="53801"/>
                      </a:cubicBezTo>
                      <a:cubicBezTo>
                        <a:pt x="70911" y="49862"/>
                        <a:pt x="70911" y="41983"/>
                        <a:pt x="66971" y="38043"/>
                      </a:cubicBezTo>
                      <a:cubicBezTo>
                        <a:pt x="55153" y="22285"/>
                        <a:pt x="47274" y="10467"/>
                        <a:pt x="35455" y="6527"/>
                      </a:cubicBezTo>
                      <a:cubicBezTo>
                        <a:pt x="23637" y="-1352"/>
                        <a:pt x="15758" y="-1352"/>
                        <a:pt x="7879" y="2588"/>
                      </a:cubicBezTo>
                      <a:cubicBezTo>
                        <a:pt x="7879" y="2588"/>
                        <a:pt x="7879" y="2588"/>
                        <a:pt x="7879" y="2588"/>
                      </a:cubicBezTo>
                      <a:cubicBezTo>
                        <a:pt x="3939" y="6527"/>
                        <a:pt x="0" y="14406"/>
                        <a:pt x="0" y="26225"/>
                      </a:cubicBezTo>
                      <a:cubicBezTo>
                        <a:pt x="0" y="38043"/>
                        <a:pt x="3939" y="49862"/>
                        <a:pt x="11818" y="61680"/>
                      </a:cubicBezTo>
                      <a:cubicBezTo>
                        <a:pt x="11818" y="65619"/>
                        <a:pt x="15758" y="73498"/>
                        <a:pt x="19697" y="77438"/>
                      </a:cubicBezTo>
                      <a:lnTo>
                        <a:pt x="19697" y="77438"/>
                      </a:lnTo>
                      <a:lnTo>
                        <a:pt x="19697" y="77438"/>
                      </a:lnTo>
                      <a:cubicBezTo>
                        <a:pt x="15758" y="73498"/>
                        <a:pt x="11818" y="65619"/>
                        <a:pt x="11818" y="61680"/>
                      </a:cubicBezTo>
                      <a:cubicBezTo>
                        <a:pt x="3939" y="49862"/>
                        <a:pt x="0" y="38043"/>
                        <a:pt x="0" y="26225"/>
                      </a:cubicBezTo>
                      <a:cubicBezTo>
                        <a:pt x="0" y="14406"/>
                        <a:pt x="3939" y="6527"/>
                        <a:pt x="7879" y="2588"/>
                      </a:cubicBezTo>
                      <a:cubicBezTo>
                        <a:pt x="7879" y="2588"/>
                        <a:pt x="7879" y="2588"/>
                        <a:pt x="7879" y="2588"/>
                      </a:cubicBezTo>
                      <a:cubicBezTo>
                        <a:pt x="15758" y="-1352"/>
                        <a:pt x="27576" y="2588"/>
                        <a:pt x="35455" y="6527"/>
                      </a:cubicBezTo>
                      <a:cubicBezTo>
                        <a:pt x="47274" y="14406"/>
                        <a:pt x="59092" y="26225"/>
                        <a:pt x="66971" y="41983"/>
                      </a:cubicBezTo>
                      <a:cubicBezTo>
                        <a:pt x="70911" y="45922"/>
                        <a:pt x="74850" y="53801"/>
                        <a:pt x="74850" y="57740"/>
                      </a:cubicBezTo>
                      <a:cubicBezTo>
                        <a:pt x="82729" y="69559"/>
                        <a:pt x="86669" y="81377"/>
                        <a:pt x="86669" y="93196"/>
                      </a:cubicBezTo>
                      <a:cubicBezTo>
                        <a:pt x="86669" y="105014"/>
                        <a:pt x="82729" y="112893"/>
                        <a:pt x="78790" y="116833"/>
                      </a:cubicBezTo>
                      <a:cubicBezTo>
                        <a:pt x="78790" y="116833"/>
                        <a:pt x="78790" y="116833"/>
                        <a:pt x="78790" y="116833"/>
                      </a:cubicBezTo>
                      <a:cubicBezTo>
                        <a:pt x="70911" y="120772"/>
                        <a:pt x="59092" y="116833"/>
                        <a:pt x="51213" y="108954"/>
                      </a:cubicBezTo>
                      <a:cubicBezTo>
                        <a:pt x="39395" y="105014"/>
                        <a:pt x="27576" y="93196"/>
                        <a:pt x="19697" y="77438"/>
                      </a:cubicBezTo>
                      <a:lnTo>
                        <a:pt x="19697" y="77438"/>
                      </a:lnTo>
                      <a:close/>
                    </a:path>
                  </a:pathLst>
                </a:custGeom>
                <a:solidFill>
                  <a:srgbClr val="07365F"/>
                </a:solidFill>
                <a:ln w="39379" cap="flat">
                  <a:noFill/>
                  <a:prstDash val="solid"/>
                  <a:miter/>
                </a:ln>
              </p:spPr>
              <p:txBody>
                <a:bodyPr rtlCol="0" anchor="ctr"/>
                <a:lstStyle/>
                <a:p>
                  <a:endParaRPr lang="en-US"/>
                </a:p>
              </p:txBody>
            </p:sp>
            <p:sp>
              <p:nvSpPr>
                <p:cNvPr id="3992" name="Freeform: Shape 3991">
                  <a:extLst>
                    <a:ext uri="{FF2B5EF4-FFF2-40B4-BE49-F238E27FC236}">
                      <a16:creationId xmlns:a16="http://schemas.microsoft.com/office/drawing/2014/main" xmlns="" id="{DE221E5E-3CC3-47A8-B5C1-1572A7E7E5BB}"/>
                    </a:ext>
                  </a:extLst>
                </p:cNvPr>
                <p:cNvSpPr/>
                <p:nvPr/>
              </p:nvSpPr>
              <p:spPr>
                <a:xfrm>
                  <a:off x="12745937" y="2447702"/>
                  <a:ext cx="91615" cy="118260"/>
                </a:xfrm>
                <a:custGeom>
                  <a:avLst/>
                  <a:gdLst>
                    <a:gd name="connsiteX0" fmla="*/ 20201 w 91615"/>
                    <a:gd name="connsiteY0" fmla="*/ 76858 h 118260"/>
                    <a:gd name="connsiteX1" fmla="*/ 83233 w 91615"/>
                    <a:gd name="connsiteY1" fmla="*/ 116253 h 118260"/>
                    <a:gd name="connsiteX2" fmla="*/ 71415 w 91615"/>
                    <a:gd name="connsiteY2" fmla="*/ 41403 h 118260"/>
                    <a:gd name="connsiteX3" fmla="*/ 8383 w 91615"/>
                    <a:gd name="connsiteY3" fmla="*/ 2008 h 118260"/>
                    <a:gd name="connsiteX4" fmla="*/ 20201 w 91615"/>
                    <a:gd name="connsiteY4" fmla="*/ 76858 h 1182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615" h="118260">
                      <a:moveTo>
                        <a:pt x="20201" y="76858"/>
                      </a:moveTo>
                      <a:cubicBezTo>
                        <a:pt x="39899" y="108374"/>
                        <a:pt x="67475" y="124132"/>
                        <a:pt x="83233" y="116253"/>
                      </a:cubicBezTo>
                      <a:cubicBezTo>
                        <a:pt x="98991" y="108374"/>
                        <a:pt x="91112" y="72918"/>
                        <a:pt x="71415" y="41403"/>
                      </a:cubicBezTo>
                      <a:cubicBezTo>
                        <a:pt x="51717" y="9887"/>
                        <a:pt x="24141" y="-5871"/>
                        <a:pt x="8383" y="2008"/>
                      </a:cubicBezTo>
                      <a:cubicBezTo>
                        <a:pt x="-7375" y="13826"/>
                        <a:pt x="504" y="45342"/>
                        <a:pt x="20201" y="76858"/>
                      </a:cubicBezTo>
                      <a:close/>
                    </a:path>
                  </a:pathLst>
                </a:custGeom>
                <a:solidFill>
                  <a:srgbClr val="404167"/>
                </a:solidFill>
                <a:ln w="39379" cap="flat">
                  <a:noFill/>
                  <a:prstDash val="solid"/>
                  <a:miter/>
                </a:ln>
              </p:spPr>
              <p:txBody>
                <a:bodyPr rtlCol="0" anchor="ctr"/>
                <a:lstStyle/>
                <a:p>
                  <a:endParaRPr lang="en-US"/>
                </a:p>
              </p:txBody>
            </p:sp>
            <p:sp>
              <p:nvSpPr>
                <p:cNvPr id="3993" name="Freeform: Shape 3992">
                  <a:extLst>
                    <a:ext uri="{FF2B5EF4-FFF2-40B4-BE49-F238E27FC236}">
                      <a16:creationId xmlns:a16="http://schemas.microsoft.com/office/drawing/2014/main" xmlns="" id="{7BFC3250-8128-4D14-9C24-A46F19738D83}"/>
                    </a:ext>
                  </a:extLst>
                </p:cNvPr>
                <p:cNvSpPr/>
                <p:nvPr/>
              </p:nvSpPr>
              <p:spPr>
                <a:xfrm>
                  <a:off x="12746441" y="2447122"/>
                  <a:ext cx="86668" cy="118378"/>
                </a:xfrm>
                <a:custGeom>
                  <a:avLst/>
                  <a:gdLst>
                    <a:gd name="connsiteX0" fmla="*/ 19697 w 86668"/>
                    <a:gd name="connsiteY0" fmla="*/ 77438 h 118378"/>
                    <a:gd name="connsiteX1" fmla="*/ 19697 w 86668"/>
                    <a:gd name="connsiteY1" fmla="*/ 77438 h 118378"/>
                    <a:gd name="connsiteX2" fmla="*/ 51213 w 86668"/>
                    <a:gd name="connsiteY2" fmla="*/ 108954 h 118378"/>
                    <a:gd name="connsiteX3" fmla="*/ 78790 w 86668"/>
                    <a:gd name="connsiteY3" fmla="*/ 112893 h 118378"/>
                    <a:gd name="connsiteX4" fmla="*/ 78790 w 86668"/>
                    <a:gd name="connsiteY4" fmla="*/ 112893 h 118378"/>
                    <a:gd name="connsiteX5" fmla="*/ 86669 w 86668"/>
                    <a:gd name="connsiteY5" fmla="*/ 89256 h 118378"/>
                    <a:gd name="connsiteX6" fmla="*/ 74850 w 86668"/>
                    <a:gd name="connsiteY6" fmla="*/ 53801 h 118378"/>
                    <a:gd name="connsiteX7" fmla="*/ 66971 w 86668"/>
                    <a:gd name="connsiteY7" fmla="*/ 38043 h 118378"/>
                    <a:gd name="connsiteX8" fmla="*/ 35455 w 86668"/>
                    <a:gd name="connsiteY8" fmla="*/ 6527 h 118378"/>
                    <a:gd name="connsiteX9" fmla="*/ 7879 w 86668"/>
                    <a:gd name="connsiteY9" fmla="*/ 2588 h 118378"/>
                    <a:gd name="connsiteX10" fmla="*/ 7879 w 86668"/>
                    <a:gd name="connsiteY10" fmla="*/ 2588 h 118378"/>
                    <a:gd name="connsiteX11" fmla="*/ 0 w 86668"/>
                    <a:gd name="connsiteY11" fmla="*/ 26225 h 118378"/>
                    <a:gd name="connsiteX12" fmla="*/ 11818 w 86668"/>
                    <a:gd name="connsiteY12" fmla="*/ 61680 h 118378"/>
                    <a:gd name="connsiteX13" fmla="*/ 19697 w 86668"/>
                    <a:gd name="connsiteY13" fmla="*/ 77438 h 118378"/>
                    <a:gd name="connsiteX14" fmla="*/ 19697 w 86668"/>
                    <a:gd name="connsiteY14" fmla="*/ 77438 h 118378"/>
                    <a:gd name="connsiteX15" fmla="*/ 19697 w 86668"/>
                    <a:gd name="connsiteY15" fmla="*/ 77438 h 118378"/>
                    <a:gd name="connsiteX16" fmla="*/ 11818 w 86668"/>
                    <a:gd name="connsiteY16" fmla="*/ 61680 h 118378"/>
                    <a:gd name="connsiteX17" fmla="*/ 0 w 86668"/>
                    <a:gd name="connsiteY17" fmla="*/ 26225 h 118378"/>
                    <a:gd name="connsiteX18" fmla="*/ 7879 w 86668"/>
                    <a:gd name="connsiteY18" fmla="*/ 2588 h 118378"/>
                    <a:gd name="connsiteX19" fmla="*/ 7879 w 86668"/>
                    <a:gd name="connsiteY19" fmla="*/ 2588 h 118378"/>
                    <a:gd name="connsiteX20" fmla="*/ 35455 w 86668"/>
                    <a:gd name="connsiteY20" fmla="*/ 6527 h 118378"/>
                    <a:gd name="connsiteX21" fmla="*/ 66971 w 86668"/>
                    <a:gd name="connsiteY21" fmla="*/ 41983 h 118378"/>
                    <a:gd name="connsiteX22" fmla="*/ 74850 w 86668"/>
                    <a:gd name="connsiteY22" fmla="*/ 57740 h 118378"/>
                    <a:gd name="connsiteX23" fmla="*/ 86669 w 86668"/>
                    <a:gd name="connsiteY23" fmla="*/ 93196 h 118378"/>
                    <a:gd name="connsiteX24" fmla="*/ 78790 w 86668"/>
                    <a:gd name="connsiteY24" fmla="*/ 116833 h 118378"/>
                    <a:gd name="connsiteX25" fmla="*/ 78790 w 86668"/>
                    <a:gd name="connsiteY25" fmla="*/ 116833 h 118378"/>
                    <a:gd name="connsiteX26" fmla="*/ 51213 w 86668"/>
                    <a:gd name="connsiteY26" fmla="*/ 108954 h 118378"/>
                    <a:gd name="connsiteX27" fmla="*/ 19697 w 86668"/>
                    <a:gd name="connsiteY27" fmla="*/ 77438 h 118378"/>
                    <a:gd name="connsiteX28" fmla="*/ 19697 w 86668"/>
                    <a:gd name="connsiteY28" fmla="*/ 77438 h 118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6668" h="118378">
                      <a:moveTo>
                        <a:pt x="19697" y="77438"/>
                      </a:moveTo>
                      <a:lnTo>
                        <a:pt x="19697" y="77438"/>
                      </a:lnTo>
                      <a:cubicBezTo>
                        <a:pt x="31516" y="93196"/>
                        <a:pt x="43334" y="105014"/>
                        <a:pt x="51213" y="108954"/>
                      </a:cubicBezTo>
                      <a:cubicBezTo>
                        <a:pt x="63032" y="116833"/>
                        <a:pt x="70911" y="116833"/>
                        <a:pt x="78790" y="112893"/>
                      </a:cubicBezTo>
                      <a:cubicBezTo>
                        <a:pt x="78790" y="112893"/>
                        <a:pt x="78790" y="112893"/>
                        <a:pt x="78790" y="112893"/>
                      </a:cubicBezTo>
                      <a:cubicBezTo>
                        <a:pt x="82729" y="108954"/>
                        <a:pt x="86669" y="101075"/>
                        <a:pt x="86669" y="89256"/>
                      </a:cubicBezTo>
                      <a:cubicBezTo>
                        <a:pt x="86669" y="77438"/>
                        <a:pt x="82729" y="65619"/>
                        <a:pt x="74850" y="53801"/>
                      </a:cubicBezTo>
                      <a:cubicBezTo>
                        <a:pt x="70911" y="49862"/>
                        <a:pt x="70911" y="41983"/>
                        <a:pt x="66971" y="38043"/>
                      </a:cubicBezTo>
                      <a:cubicBezTo>
                        <a:pt x="55153" y="22285"/>
                        <a:pt x="47274" y="10467"/>
                        <a:pt x="35455" y="6527"/>
                      </a:cubicBezTo>
                      <a:cubicBezTo>
                        <a:pt x="23637" y="-1352"/>
                        <a:pt x="15758" y="-1352"/>
                        <a:pt x="7879" y="2588"/>
                      </a:cubicBezTo>
                      <a:cubicBezTo>
                        <a:pt x="7879" y="2588"/>
                        <a:pt x="7879" y="2588"/>
                        <a:pt x="7879" y="2588"/>
                      </a:cubicBezTo>
                      <a:cubicBezTo>
                        <a:pt x="3939" y="6527"/>
                        <a:pt x="0" y="14406"/>
                        <a:pt x="0" y="26225"/>
                      </a:cubicBezTo>
                      <a:cubicBezTo>
                        <a:pt x="0" y="38043"/>
                        <a:pt x="3939" y="49862"/>
                        <a:pt x="11818" y="61680"/>
                      </a:cubicBezTo>
                      <a:cubicBezTo>
                        <a:pt x="11818" y="65619"/>
                        <a:pt x="15758" y="73498"/>
                        <a:pt x="19697" y="77438"/>
                      </a:cubicBezTo>
                      <a:lnTo>
                        <a:pt x="19697" y="77438"/>
                      </a:lnTo>
                      <a:lnTo>
                        <a:pt x="19697" y="77438"/>
                      </a:lnTo>
                      <a:cubicBezTo>
                        <a:pt x="15758" y="73498"/>
                        <a:pt x="11818" y="65619"/>
                        <a:pt x="11818" y="61680"/>
                      </a:cubicBezTo>
                      <a:cubicBezTo>
                        <a:pt x="3939" y="49862"/>
                        <a:pt x="0" y="38043"/>
                        <a:pt x="0" y="26225"/>
                      </a:cubicBezTo>
                      <a:cubicBezTo>
                        <a:pt x="0" y="14406"/>
                        <a:pt x="3939" y="6527"/>
                        <a:pt x="7879" y="2588"/>
                      </a:cubicBezTo>
                      <a:cubicBezTo>
                        <a:pt x="7879" y="2588"/>
                        <a:pt x="7879" y="2588"/>
                        <a:pt x="7879" y="2588"/>
                      </a:cubicBezTo>
                      <a:cubicBezTo>
                        <a:pt x="15758" y="-1352"/>
                        <a:pt x="27576" y="2588"/>
                        <a:pt x="35455" y="6527"/>
                      </a:cubicBezTo>
                      <a:cubicBezTo>
                        <a:pt x="47274" y="14406"/>
                        <a:pt x="59092" y="26225"/>
                        <a:pt x="66971" y="41983"/>
                      </a:cubicBezTo>
                      <a:cubicBezTo>
                        <a:pt x="70911" y="45922"/>
                        <a:pt x="74850" y="53801"/>
                        <a:pt x="74850" y="57740"/>
                      </a:cubicBezTo>
                      <a:cubicBezTo>
                        <a:pt x="82729" y="69559"/>
                        <a:pt x="86669" y="81377"/>
                        <a:pt x="86669" y="93196"/>
                      </a:cubicBezTo>
                      <a:cubicBezTo>
                        <a:pt x="86669" y="105014"/>
                        <a:pt x="82729" y="112893"/>
                        <a:pt x="78790" y="116833"/>
                      </a:cubicBezTo>
                      <a:cubicBezTo>
                        <a:pt x="78790" y="116833"/>
                        <a:pt x="78790" y="116833"/>
                        <a:pt x="78790" y="116833"/>
                      </a:cubicBezTo>
                      <a:cubicBezTo>
                        <a:pt x="70911" y="120772"/>
                        <a:pt x="59092" y="116833"/>
                        <a:pt x="51213" y="108954"/>
                      </a:cubicBezTo>
                      <a:cubicBezTo>
                        <a:pt x="39395" y="105014"/>
                        <a:pt x="27576" y="93196"/>
                        <a:pt x="19697" y="77438"/>
                      </a:cubicBezTo>
                      <a:lnTo>
                        <a:pt x="19697" y="77438"/>
                      </a:lnTo>
                      <a:close/>
                    </a:path>
                  </a:pathLst>
                </a:custGeom>
                <a:solidFill>
                  <a:srgbClr val="07365F"/>
                </a:solidFill>
                <a:ln w="39379" cap="flat">
                  <a:noFill/>
                  <a:prstDash val="solid"/>
                  <a:miter/>
                </a:ln>
              </p:spPr>
              <p:txBody>
                <a:bodyPr rtlCol="0" anchor="ctr"/>
                <a:lstStyle/>
                <a:p>
                  <a:endParaRPr lang="en-US"/>
                </a:p>
              </p:txBody>
            </p:sp>
            <p:sp>
              <p:nvSpPr>
                <p:cNvPr id="3994" name="Freeform: Shape 3993">
                  <a:extLst>
                    <a:ext uri="{FF2B5EF4-FFF2-40B4-BE49-F238E27FC236}">
                      <a16:creationId xmlns:a16="http://schemas.microsoft.com/office/drawing/2014/main" xmlns="" id="{29E3523F-99AA-4F94-A29F-F3D912BA0806}"/>
                    </a:ext>
                  </a:extLst>
                </p:cNvPr>
                <p:cNvSpPr/>
                <p:nvPr/>
              </p:nvSpPr>
              <p:spPr>
                <a:xfrm>
                  <a:off x="12747672" y="2455561"/>
                  <a:ext cx="84206" cy="106482"/>
                </a:xfrm>
                <a:custGeom>
                  <a:avLst/>
                  <a:gdLst>
                    <a:gd name="connsiteX0" fmla="*/ 18466 w 84206"/>
                    <a:gd name="connsiteY0" fmla="*/ 68999 h 106482"/>
                    <a:gd name="connsiteX1" fmla="*/ 77559 w 84206"/>
                    <a:gd name="connsiteY1" fmla="*/ 104455 h 106482"/>
                    <a:gd name="connsiteX2" fmla="*/ 65740 w 84206"/>
                    <a:gd name="connsiteY2" fmla="*/ 37483 h 106482"/>
                    <a:gd name="connsiteX3" fmla="*/ 6648 w 84206"/>
                    <a:gd name="connsiteY3" fmla="*/ 2028 h 106482"/>
                    <a:gd name="connsiteX4" fmla="*/ 18466 w 84206"/>
                    <a:gd name="connsiteY4" fmla="*/ 68999 h 1064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206" h="106482">
                      <a:moveTo>
                        <a:pt x="18466" y="68999"/>
                      </a:moveTo>
                      <a:cubicBezTo>
                        <a:pt x="38164" y="96576"/>
                        <a:pt x="65740" y="112334"/>
                        <a:pt x="77559" y="104455"/>
                      </a:cubicBezTo>
                      <a:cubicBezTo>
                        <a:pt x="89377" y="96576"/>
                        <a:pt x="85438" y="65060"/>
                        <a:pt x="65740" y="37483"/>
                      </a:cubicBezTo>
                      <a:cubicBezTo>
                        <a:pt x="46043" y="9907"/>
                        <a:pt x="18466" y="-5851"/>
                        <a:pt x="6648" y="2028"/>
                      </a:cubicBezTo>
                      <a:cubicBezTo>
                        <a:pt x="-5171" y="9907"/>
                        <a:pt x="-1231" y="37483"/>
                        <a:pt x="18466" y="68999"/>
                      </a:cubicBezTo>
                      <a:close/>
                    </a:path>
                  </a:pathLst>
                </a:custGeom>
                <a:solidFill>
                  <a:srgbClr val="17162A"/>
                </a:solidFill>
                <a:ln w="39379" cap="flat">
                  <a:noFill/>
                  <a:prstDash val="solid"/>
                  <a:miter/>
                </a:ln>
              </p:spPr>
              <p:txBody>
                <a:bodyPr rtlCol="0" anchor="ctr"/>
                <a:lstStyle/>
                <a:p>
                  <a:endParaRPr lang="en-US"/>
                </a:p>
              </p:txBody>
            </p:sp>
            <p:sp>
              <p:nvSpPr>
                <p:cNvPr id="3995" name="Freeform: Shape 3994">
                  <a:extLst>
                    <a:ext uri="{FF2B5EF4-FFF2-40B4-BE49-F238E27FC236}">
                      <a16:creationId xmlns:a16="http://schemas.microsoft.com/office/drawing/2014/main" xmlns="" id="{64DA7247-3533-4578-9F28-60C134976298}"/>
                    </a:ext>
                  </a:extLst>
                </p:cNvPr>
                <p:cNvSpPr/>
                <p:nvPr/>
              </p:nvSpPr>
              <p:spPr>
                <a:xfrm>
                  <a:off x="12746441" y="2452018"/>
                  <a:ext cx="86668" cy="110585"/>
                </a:xfrm>
                <a:custGeom>
                  <a:avLst/>
                  <a:gdLst>
                    <a:gd name="connsiteX0" fmla="*/ 19697 w 86668"/>
                    <a:gd name="connsiteY0" fmla="*/ 72542 h 110585"/>
                    <a:gd name="connsiteX1" fmla="*/ 19697 w 86668"/>
                    <a:gd name="connsiteY1" fmla="*/ 72542 h 110585"/>
                    <a:gd name="connsiteX2" fmla="*/ 51213 w 86668"/>
                    <a:gd name="connsiteY2" fmla="*/ 104058 h 110585"/>
                    <a:gd name="connsiteX3" fmla="*/ 78790 w 86668"/>
                    <a:gd name="connsiteY3" fmla="*/ 107998 h 110585"/>
                    <a:gd name="connsiteX4" fmla="*/ 78790 w 86668"/>
                    <a:gd name="connsiteY4" fmla="*/ 107998 h 110585"/>
                    <a:gd name="connsiteX5" fmla="*/ 86669 w 86668"/>
                    <a:gd name="connsiteY5" fmla="*/ 88300 h 110585"/>
                    <a:gd name="connsiteX6" fmla="*/ 78790 w 86668"/>
                    <a:gd name="connsiteY6" fmla="*/ 56785 h 110585"/>
                    <a:gd name="connsiteX7" fmla="*/ 70911 w 86668"/>
                    <a:gd name="connsiteY7" fmla="*/ 41027 h 110585"/>
                    <a:gd name="connsiteX8" fmla="*/ 39395 w 86668"/>
                    <a:gd name="connsiteY8" fmla="*/ 9511 h 110585"/>
                    <a:gd name="connsiteX9" fmla="*/ 11818 w 86668"/>
                    <a:gd name="connsiteY9" fmla="*/ 5571 h 110585"/>
                    <a:gd name="connsiteX10" fmla="*/ 11818 w 86668"/>
                    <a:gd name="connsiteY10" fmla="*/ 5571 h 110585"/>
                    <a:gd name="connsiteX11" fmla="*/ 3939 w 86668"/>
                    <a:gd name="connsiteY11" fmla="*/ 25269 h 110585"/>
                    <a:gd name="connsiteX12" fmla="*/ 15758 w 86668"/>
                    <a:gd name="connsiteY12" fmla="*/ 56785 h 110585"/>
                    <a:gd name="connsiteX13" fmla="*/ 19697 w 86668"/>
                    <a:gd name="connsiteY13" fmla="*/ 72542 h 110585"/>
                    <a:gd name="connsiteX14" fmla="*/ 19697 w 86668"/>
                    <a:gd name="connsiteY14" fmla="*/ 72542 h 110585"/>
                    <a:gd name="connsiteX15" fmla="*/ 19697 w 86668"/>
                    <a:gd name="connsiteY15" fmla="*/ 72542 h 110585"/>
                    <a:gd name="connsiteX16" fmla="*/ 11818 w 86668"/>
                    <a:gd name="connsiteY16" fmla="*/ 56785 h 110585"/>
                    <a:gd name="connsiteX17" fmla="*/ 0 w 86668"/>
                    <a:gd name="connsiteY17" fmla="*/ 21329 h 110585"/>
                    <a:gd name="connsiteX18" fmla="*/ 7879 w 86668"/>
                    <a:gd name="connsiteY18" fmla="*/ 1632 h 110585"/>
                    <a:gd name="connsiteX19" fmla="*/ 7879 w 86668"/>
                    <a:gd name="connsiteY19" fmla="*/ 1632 h 110585"/>
                    <a:gd name="connsiteX20" fmla="*/ 35455 w 86668"/>
                    <a:gd name="connsiteY20" fmla="*/ 5571 h 110585"/>
                    <a:gd name="connsiteX21" fmla="*/ 66971 w 86668"/>
                    <a:gd name="connsiteY21" fmla="*/ 37087 h 110585"/>
                    <a:gd name="connsiteX22" fmla="*/ 74850 w 86668"/>
                    <a:gd name="connsiteY22" fmla="*/ 52845 h 110585"/>
                    <a:gd name="connsiteX23" fmla="*/ 86669 w 86668"/>
                    <a:gd name="connsiteY23" fmla="*/ 88300 h 110585"/>
                    <a:gd name="connsiteX24" fmla="*/ 78790 w 86668"/>
                    <a:gd name="connsiteY24" fmla="*/ 107998 h 110585"/>
                    <a:gd name="connsiteX25" fmla="*/ 78790 w 86668"/>
                    <a:gd name="connsiteY25" fmla="*/ 107998 h 110585"/>
                    <a:gd name="connsiteX26" fmla="*/ 51213 w 86668"/>
                    <a:gd name="connsiteY26" fmla="*/ 104058 h 110585"/>
                    <a:gd name="connsiteX27" fmla="*/ 19697 w 86668"/>
                    <a:gd name="connsiteY27" fmla="*/ 72542 h 110585"/>
                    <a:gd name="connsiteX28" fmla="*/ 19697 w 86668"/>
                    <a:gd name="connsiteY28" fmla="*/ 72542 h 110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6668" h="110585">
                      <a:moveTo>
                        <a:pt x="19697" y="72542"/>
                      </a:moveTo>
                      <a:lnTo>
                        <a:pt x="19697" y="72542"/>
                      </a:lnTo>
                      <a:cubicBezTo>
                        <a:pt x="27576" y="84361"/>
                        <a:pt x="39395" y="96179"/>
                        <a:pt x="51213" y="104058"/>
                      </a:cubicBezTo>
                      <a:cubicBezTo>
                        <a:pt x="63032" y="111937"/>
                        <a:pt x="70911" y="111937"/>
                        <a:pt x="78790" y="107998"/>
                      </a:cubicBezTo>
                      <a:cubicBezTo>
                        <a:pt x="78790" y="107998"/>
                        <a:pt x="78790" y="107998"/>
                        <a:pt x="78790" y="107998"/>
                      </a:cubicBezTo>
                      <a:cubicBezTo>
                        <a:pt x="82729" y="104058"/>
                        <a:pt x="86669" y="96179"/>
                        <a:pt x="86669" y="88300"/>
                      </a:cubicBezTo>
                      <a:cubicBezTo>
                        <a:pt x="86669" y="80421"/>
                        <a:pt x="82729" y="68603"/>
                        <a:pt x="78790" y="56785"/>
                      </a:cubicBezTo>
                      <a:cubicBezTo>
                        <a:pt x="74850" y="52845"/>
                        <a:pt x="74850" y="48906"/>
                        <a:pt x="70911" y="41027"/>
                      </a:cubicBezTo>
                      <a:cubicBezTo>
                        <a:pt x="63032" y="25269"/>
                        <a:pt x="51213" y="17390"/>
                        <a:pt x="39395" y="9511"/>
                      </a:cubicBezTo>
                      <a:cubicBezTo>
                        <a:pt x="27576" y="1632"/>
                        <a:pt x="19697" y="1632"/>
                        <a:pt x="11818" y="5571"/>
                      </a:cubicBezTo>
                      <a:cubicBezTo>
                        <a:pt x="11818" y="5571"/>
                        <a:pt x="11818" y="5571"/>
                        <a:pt x="11818" y="5571"/>
                      </a:cubicBezTo>
                      <a:cubicBezTo>
                        <a:pt x="7879" y="9511"/>
                        <a:pt x="3939" y="17390"/>
                        <a:pt x="3939" y="25269"/>
                      </a:cubicBezTo>
                      <a:cubicBezTo>
                        <a:pt x="3939" y="33148"/>
                        <a:pt x="7879" y="44966"/>
                        <a:pt x="15758" y="56785"/>
                      </a:cubicBezTo>
                      <a:cubicBezTo>
                        <a:pt x="15758" y="60724"/>
                        <a:pt x="19697" y="64664"/>
                        <a:pt x="19697" y="72542"/>
                      </a:cubicBezTo>
                      <a:lnTo>
                        <a:pt x="19697" y="72542"/>
                      </a:lnTo>
                      <a:lnTo>
                        <a:pt x="19697" y="72542"/>
                      </a:lnTo>
                      <a:cubicBezTo>
                        <a:pt x="15758" y="68603"/>
                        <a:pt x="11818" y="64664"/>
                        <a:pt x="11818" y="56785"/>
                      </a:cubicBezTo>
                      <a:cubicBezTo>
                        <a:pt x="3939" y="44966"/>
                        <a:pt x="3939" y="33148"/>
                        <a:pt x="0" y="21329"/>
                      </a:cubicBezTo>
                      <a:cubicBezTo>
                        <a:pt x="0" y="13450"/>
                        <a:pt x="0" y="5571"/>
                        <a:pt x="7879" y="1632"/>
                      </a:cubicBezTo>
                      <a:cubicBezTo>
                        <a:pt x="7879" y="1632"/>
                        <a:pt x="7879" y="1632"/>
                        <a:pt x="7879" y="1632"/>
                      </a:cubicBezTo>
                      <a:cubicBezTo>
                        <a:pt x="15758" y="-2308"/>
                        <a:pt x="23637" y="1632"/>
                        <a:pt x="35455" y="5571"/>
                      </a:cubicBezTo>
                      <a:cubicBezTo>
                        <a:pt x="47274" y="13450"/>
                        <a:pt x="55153" y="21329"/>
                        <a:pt x="66971" y="37087"/>
                      </a:cubicBezTo>
                      <a:cubicBezTo>
                        <a:pt x="70911" y="41027"/>
                        <a:pt x="70911" y="44966"/>
                        <a:pt x="74850" y="52845"/>
                      </a:cubicBezTo>
                      <a:cubicBezTo>
                        <a:pt x="82729" y="64664"/>
                        <a:pt x="82729" y="76482"/>
                        <a:pt x="86669" y="88300"/>
                      </a:cubicBezTo>
                      <a:cubicBezTo>
                        <a:pt x="86669" y="96179"/>
                        <a:pt x="82729" y="104058"/>
                        <a:pt x="78790" y="107998"/>
                      </a:cubicBezTo>
                      <a:cubicBezTo>
                        <a:pt x="78790" y="107998"/>
                        <a:pt x="78790" y="107998"/>
                        <a:pt x="78790" y="107998"/>
                      </a:cubicBezTo>
                      <a:cubicBezTo>
                        <a:pt x="70911" y="111937"/>
                        <a:pt x="63032" y="107998"/>
                        <a:pt x="51213" y="104058"/>
                      </a:cubicBezTo>
                      <a:cubicBezTo>
                        <a:pt x="39395" y="96179"/>
                        <a:pt x="27576" y="84361"/>
                        <a:pt x="19697" y="72542"/>
                      </a:cubicBezTo>
                      <a:lnTo>
                        <a:pt x="19697" y="72542"/>
                      </a:lnTo>
                      <a:close/>
                    </a:path>
                  </a:pathLst>
                </a:custGeom>
                <a:solidFill>
                  <a:srgbClr val="07365F"/>
                </a:solidFill>
                <a:ln w="39379" cap="flat">
                  <a:noFill/>
                  <a:prstDash val="solid"/>
                  <a:miter/>
                </a:ln>
              </p:spPr>
              <p:txBody>
                <a:bodyPr rtlCol="0" anchor="ctr"/>
                <a:lstStyle/>
                <a:p>
                  <a:endParaRPr lang="en-US"/>
                </a:p>
              </p:txBody>
            </p:sp>
            <p:sp>
              <p:nvSpPr>
                <p:cNvPr id="3996" name="Freeform: Shape 3995">
                  <a:extLst>
                    <a:ext uri="{FF2B5EF4-FFF2-40B4-BE49-F238E27FC236}">
                      <a16:creationId xmlns:a16="http://schemas.microsoft.com/office/drawing/2014/main" xmlns="" id="{E5164061-2B74-4915-BD6B-18281B2BAD25}"/>
                    </a:ext>
                  </a:extLst>
                </p:cNvPr>
                <p:cNvSpPr/>
                <p:nvPr/>
              </p:nvSpPr>
              <p:spPr>
                <a:xfrm>
                  <a:off x="12751387" y="2453649"/>
                  <a:ext cx="73843" cy="104454"/>
                </a:xfrm>
                <a:custGeom>
                  <a:avLst/>
                  <a:gdLst>
                    <a:gd name="connsiteX0" fmla="*/ 6872 w 73843"/>
                    <a:gd name="connsiteY0" fmla="*/ 3940 h 104454"/>
                    <a:gd name="connsiteX1" fmla="*/ 14751 w 73843"/>
                    <a:gd name="connsiteY1" fmla="*/ 0 h 104454"/>
                    <a:gd name="connsiteX2" fmla="*/ 26569 w 73843"/>
                    <a:gd name="connsiteY2" fmla="*/ 59092 h 104454"/>
                    <a:gd name="connsiteX3" fmla="*/ 73843 w 73843"/>
                    <a:gd name="connsiteY3" fmla="*/ 94547 h 104454"/>
                    <a:gd name="connsiteX4" fmla="*/ 69904 w 73843"/>
                    <a:gd name="connsiteY4" fmla="*/ 102427 h 104454"/>
                    <a:gd name="connsiteX5" fmla="*/ 14751 w 73843"/>
                    <a:gd name="connsiteY5" fmla="*/ 66971 h 104454"/>
                    <a:gd name="connsiteX6" fmla="*/ 6872 w 73843"/>
                    <a:gd name="connsiteY6" fmla="*/ 3940 h 104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843" h="104454">
                      <a:moveTo>
                        <a:pt x="6872" y="3940"/>
                      </a:moveTo>
                      <a:cubicBezTo>
                        <a:pt x="10811" y="3940"/>
                        <a:pt x="10811" y="0"/>
                        <a:pt x="14751" y="0"/>
                      </a:cubicBezTo>
                      <a:cubicBezTo>
                        <a:pt x="6872" y="11818"/>
                        <a:pt x="10811" y="35455"/>
                        <a:pt x="26569" y="59092"/>
                      </a:cubicBezTo>
                      <a:cubicBezTo>
                        <a:pt x="42327" y="82729"/>
                        <a:pt x="62025" y="94547"/>
                        <a:pt x="73843" y="94547"/>
                      </a:cubicBezTo>
                      <a:cubicBezTo>
                        <a:pt x="73843" y="98487"/>
                        <a:pt x="69904" y="102427"/>
                        <a:pt x="69904" y="102427"/>
                      </a:cubicBezTo>
                      <a:cubicBezTo>
                        <a:pt x="58085" y="110305"/>
                        <a:pt x="30509" y="94547"/>
                        <a:pt x="14751" y="66971"/>
                      </a:cubicBezTo>
                      <a:cubicBezTo>
                        <a:pt x="-1007" y="39395"/>
                        <a:pt x="-4947" y="11818"/>
                        <a:pt x="6872" y="3940"/>
                      </a:cubicBezTo>
                      <a:close/>
                    </a:path>
                  </a:pathLst>
                </a:custGeom>
                <a:solidFill>
                  <a:srgbClr val="4695A5"/>
                </a:solidFill>
                <a:ln w="39379" cap="flat">
                  <a:noFill/>
                  <a:prstDash val="solid"/>
                  <a:miter/>
                </a:ln>
              </p:spPr>
              <p:txBody>
                <a:bodyPr rtlCol="0" anchor="ctr"/>
                <a:lstStyle/>
                <a:p>
                  <a:endParaRPr lang="en-US"/>
                </a:p>
              </p:txBody>
            </p:sp>
            <p:sp>
              <p:nvSpPr>
                <p:cNvPr id="3997" name="Freeform: Shape 3996">
                  <a:extLst>
                    <a:ext uri="{FF2B5EF4-FFF2-40B4-BE49-F238E27FC236}">
                      <a16:creationId xmlns:a16="http://schemas.microsoft.com/office/drawing/2014/main" xmlns="" id="{0A60798D-EB8C-4C14-8DF8-077DEE250931}"/>
                    </a:ext>
                  </a:extLst>
                </p:cNvPr>
                <p:cNvSpPr/>
                <p:nvPr/>
              </p:nvSpPr>
              <p:spPr>
                <a:xfrm>
                  <a:off x="12750380" y="2453649"/>
                  <a:ext cx="74850" cy="105014"/>
                </a:xfrm>
                <a:custGeom>
                  <a:avLst/>
                  <a:gdLst>
                    <a:gd name="connsiteX0" fmla="*/ 7879 w 74850"/>
                    <a:gd name="connsiteY0" fmla="*/ 3940 h 105014"/>
                    <a:gd name="connsiteX1" fmla="*/ 7879 w 74850"/>
                    <a:gd name="connsiteY1" fmla="*/ 3940 h 105014"/>
                    <a:gd name="connsiteX2" fmla="*/ 7879 w 74850"/>
                    <a:gd name="connsiteY2" fmla="*/ 3940 h 105014"/>
                    <a:gd name="connsiteX3" fmla="*/ 15758 w 74850"/>
                    <a:gd name="connsiteY3" fmla="*/ 0 h 105014"/>
                    <a:gd name="connsiteX4" fmla="*/ 15758 w 74850"/>
                    <a:gd name="connsiteY4" fmla="*/ 0 h 105014"/>
                    <a:gd name="connsiteX5" fmla="*/ 15758 w 74850"/>
                    <a:gd name="connsiteY5" fmla="*/ 0 h 105014"/>
                    <a:gd name="connsiteX6" fmla="*/ 11818 w 74850"/>
                    <a:gd name="connsiteY6" fmla="*/ 19697 h 105014"/>
                    <a:gd name="connsiteX7" fmla="*/ 19697 w 74850"/>
                    <a:gd name="connsiteY7" fmla="*/ 47274 h 105014"/>
                    <a:gd name="connsiteX8" fmla="*/ 27576 w 74850"/>
                    <a:gd name="connsiteY8" fmla="*/ 59092 h 105014"/>
                    <a:gd name="connsiteX9" fmla="*/ 51213 w 74850"/>
                    <a:gd name="connsiteY9" fmla="*/ 86669 h 105014"/>
                    <a:gd name="connsiteX10" fmla="*/ 74850 w 74850"/>
                    <a:gd name="connsiteY10" fmla="*/ 94547 h 105014"/>
                    <a:gd name="connsiteX11" fmla="*/ 74850 w 74850"/>
                    <a:gd name="connsiteY11" fmla="*/ 94547 h 105014"/>
                    <a:gd name="connsiteX12" fmla="*/ 74850 w 74850"/>
                    <a:gd name="connsiteY12" fmla="*/ 94547 h 105014"/>
                    <a:gd name="connsiteX13" fmla="*/ 70911 w 74850"/>
                    <a:gd name="connsiteY13" fmla="*/ 102427 h 105014"/>
                    <a:gd name="connsiteX14" fmla="*/ 70911 w 74850"/>
                    <a:gd name="connsiteY14" fmla="*/ 102427 h 105014"/>
                    <a:gd name="connsiteX15" fmla="*/ 43334 w 74850"/>
                    <a:gd name="connsiteY15" fmla="*/ 98487 h 105014"/>
                    <a:gd name="connsiteX16" fmla="*/ 15758 w 74850"/>
                    <a:gd name="connsiteY16" fmla="*/ 66971 h 105014"/>
                    <a:gd name="connsiteX17" fmla="*/ 7879 w 74850"/>
                    <a:gd name="connsiteY17" fmla="*/ 55153 h 105014"/>
                    <a:gd name="connsiteX18" fmla="*/ 0 w 74850"/>
                    <a:gd name="connsiteY18" fmla="*/ 23637 h 105014"/>
                    <a:gd name="connsiteX19" fmla="*/ 7879 w 74850"/>
                    <a:gd name="connsiteY19" fmla="*/ 3940 h 105014"/>
                    <a:gd name="connsiteX20" fmla="*/ 7879 w 74850"/>
                    <a:gd name="connsiteY20" fmla="*/ 3940 h 105014"/>
                    <a:gd name="connsiteX21" fmla="*/ 7879 w 74850"/>
                    <a:gd name="connsiteY21" fmla="*/ 3940 h 105014"/>
                    <a:gd name="connsiteX22" fmla="*/ 0 w 74850"/>
                    <a:gd name="connsiteY22" fmla="*/ 23637 h 105014"/>
                    <a:gd name="connsiteX23" fmla="*/ 7879 w 74850"/>
                    <a:gd name="connsiteY23" fmla="*/ 55153 h 105014"/>
                    <a:gd name="connsiteX24" fmla="*/ 15758 w 74850"/>
                    <a:gd name="connsiteY24" fmla="*/ 66971 h 105014"/>
                    <a:gd name="connsiteX25" fmla="*/ 43334 w 74850"/>
                    <a:gd name="connsiteY25" fmla="*/ 98487 h 105014"/>
                    <a:gd name="connsiteX26" fmla="*/ 66971 w 74850"/>
                    <a:gd name="connsiteY26" fmla="*/ 102427 h 105014"/>
                    <a:gd name="connsiteX27" fmla="*/ 66971 w 74850"/>
                    <a:gd name="connsiteY27" fmla="*/ 102427 h 105014"/>
                    <a:gd name="connsiteX28" fmla="*/ 70911 w 74850"/>
                    <a:gd name="connsiteY28" fmla="*/ 94547 h 105014"/>
                    <a:gd name="connsiteX29" fmla="*/ 70911 w 74850"/>
                    <a:gd name="connsiteY29" fmla="*/ 94547 h 105014"/>
                    <a:gd name="connsiteX30" fmla="*/ 70911 w 74850"/>
                    <a:gd name="connsiteY30" fmla="*/ 94547 h 105014"/>
                    <a:gd name="connsiteX31" fmla="*/ 47274 w 74850"/>
                    <a:gd name="connsiteY31" fmla="*/ 86669 h 105014"/>
                    <a:gd name="connsiteX32" fmla="*/ 23637 w 74850"/>
                    <a:gd name="connsiteY32" fmla="*/ 59092 h 105014"/>
                    <a:gd name="connsiteX33" fmla="*/ 23637 w 74850"/>
                    <a:gd name="connsiteY33" fmla="*/ 47274 h 105014"/>
                    <a:gd name="connsiteX34" fmla="*/ 15758 w 74850"/>
                    <a:gd name="connsiteY34" fmla="*/ 19697 h 105014"/>
                    <a:gd name="connsiteX35" fmla="*/ 19697 w 74850"/>
                    <a:gd name="connsiteY35" fmla="*/ 0 h 105014"/>
                    <a:gd name="connsiteX36" fmla="*/ 19697 w 74850"/>
                    <a:gd name="connsiteY36" fmla="*/ 0 h 105014"/>
                    <a:gd name="connsiteX37" fmla="*/ 19697 w 74850"/>
                    <a:gd name="connsiteY37" fmla="*/ 0 h 105014"/>
                    <a:gd name="connsiteX38" fmla="*/ 7879 w 74850"/>
                    <a:gd name="connsiteY38" fmla="*/ 3940 h 105014"/>
                    <a:gd name="connsiteX39" fmla="*/ 7879 w 74850"/>
                    <a:gd name="connsiteY39" fmla="*/ 3940 h 105014"/>
                    <a:gd name="connsiteX40" fmla="*/ 7879 w 74850"/>
                    <a:gd name="connsiteY40" fmla="*/ 3940 h 105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4850" h="105014">
                      <a:moveTo>
                        <a:pt x="7879" y="3940"/>
                      </a:moveTo>
                      <a:lnTo>
                        <a:pt x="7879" y="3940"/>
                      </a:lnTo>
                      <a:cubicBezTo>
                        <a:pt x="7879" y="3940"/>
                        <a:pt x="7879" y="3940"/>
                        <a:pt x="7879" y="3940"/>
                      </a:cubicBezTo>
                      <a:cubicBezTo>
                        <a:pt x="11818" y="0"/>
                        <a:pt x="15758" y="0"/>
                        <a:pt x="15758" y="0"/>
                      </a:cubicBezTo>
                      <a:lnTo>
                        <a:pt x="15758" y="0"/>
                      </a:lnTo>
                      <a:lnTo>
                        <a:pt x="15758" y="0"/>
                      </a:lnTo>
                      <a:cubicBezTo>
                        <a:pt x="11818" y="3940"/>
                        <a:pt x="11818" y="11818"/>
                        <a:pt x="11818" y="19697"/>
                      </a:cubicBezTo>
                      <a:cubicBezTo>
                        <a:pt x="11818" y="27576"/>
                        <a:pt x="15758" y="35455"/>
                        <a:pt x="19697" y="47274"/>
                      </a:cubicBezTo>
                      <a:cubicBezTo>
                        <a:pt x="23637" y="51213"/>
                        <a:pt x="23637" y="55153"/>
                        <a:pt x="27576" y="59092"/>
                      </a:cubicBezTo>
                      <a:cubicBezTo>
                        <a:pt x="35455" y="70911"/>
                        <a:pt x="43334" y="78790"/>
                        <a:pt x="51213" y="86669"/>
                      </a:cubicBezTo>
                      <a:cubicBezTo>
                        <a:pt x="59092" y="94547"/>
                        <a:pt x="66971" y="94547"/>
                        <a:pt x="74850" y="94547"/>
                      </a:cubicBezTo>
                      <a:lnTo>
                        <a:pt x="74850" y="94547"/>
                      </a:lnTo>
                      <a:lnTo>
                        <a:pt x="74850" y="94547"/>
                      </a:lnTo>
                      <a:cubicBezTo>
                        <a:pt x="74850" y="98487"/>
                        <a:pt x="70911" y="102427"/>
                        <a:pt x="70911" y="102427"/>
                      </a:cubicBezTo>
                      <a:cubicBezTo>
                        <a:pt x="70911" y="102427"/>
                        <a:pt x="70911" y="102427"/>
                        <a:pt x="70911" y="102427"/>
                      </a:cubicBezTo>
                      <a:cubicBezTo>
                        <a:pt x="63032" y="106366"/>
                        <a:pt x="55153" y="102427"/>
                        <a:pt x="43334" y="98487"/>
                      </a:cubicBezTo>
                      <a:cubicBezTo>
                        <a:pt x="31516" y="90608"/>
                        <a:pt x="23637" y="82729"/>
                        <a:pt x="15758" y="66971"/>
                      </a:cubicBezTo>
                      <a:cubicBezTo>
                        <a:pt x="11818" y="63032"/>
                        <a:pt x="11818" y="59092"/>
                        <a:pt x="7879" y="55153"/>
                      </a:cubicBezTo>
                      <a:cubicBezTo>
                        <a:pt x="3939" y="43334"/>
                        <a:pt x="0" y="31516"/>
                        <a:pt x="0" y="23637"/>
                      </a:cubicBezTo>
                      <a:cubicBezTo>
                        <a:pt x="0" y="15758"/>
                        <a:pt x="3939" y="7879"/>
                        <a:pt x="7879" y="3940"/>
                      </a:cubicBezTo>
                      <a:lnTo>
                        <a:pt x="7879" y="3940"/>
                      </a:lnTo>
                      <a:lnTo>
                        <a:pt x="7879" y="3940"/>
                      </a:lnTo>
                      <a:cubicBezTo>
                        <a:pt x="3939" y="7879"/>
                        <a:pt x="0" y="15758"/>
                        <a:pt x="0" y="23637"/>
                      </a:cubicBezTo>
                      <a:cubicBezTo>
                        <a:pt x="0" y="31516"/>
                        <a:pt x="3939" y="43334"/>
                        <a:pt x="7879" y="55153"/>
                      </a:cubicBezTo>
                      <a:cubicBezTo>
                        <a:pt x="11818" y="59092"/>
                        <a:pt x="11818" y="63032"/>
                        <a:pt x="15758" y="66971"/>
                      </a:cubicBezTo>
                      <a:cubicBezTo>
                        <a:pt x="23637" y="78790"/>
                        <a:pt x="35455" y="90608"/>
                        <a:pt x="43334" y="98487"/>
                      </a:cubicBezTo>
                      <a:cubicBezTo>
                        <a:pt x="51213" y="106366"/>
                        <a:pt x="63032" y="106366"/>
                        <a:pt x="66971" y="102427"/>
                      </a:cubicBezTo>
                      <a:cubicBezTo>
                        <a:pt x="66971" y="102427"/>
                        <a:pt x="66971" y="102427"/>
                        <a:pt x="66971" y="102427"/>
                      </a:cubicBezTo>
                      <a:cubicBezTo>
                        <a:pt x="70911" y="102427"/>
                        <a:pt x="70911" y="98487"/>
                        <a:pt x="70911" y="94547"/>
                      </a:cubicBezTo>
                      <a:lnTo>
                        <a:pt x="70911" y="94547"/>
                      </a:lnTo>
                      <a:lnTo>
                        <a:pt x="70911" y="94547"/>
                      </a:lnTo>
                      <a:cubicBezTo>
                        <a:pt x="63032" y="94547"/>
                        <a:pt x="55153" y="94547"/>
                        <a:pt x="47274" y="86669"/>
                      </a:cubicBezTo>
                      <a:cubicBezTo>
                        <a:pt x="39395" y="78790"/>
                        <a:pt x="27576" y="70911"/>
                        <a:pt x="23637" y="59092"/>
                      </a:cubicBezTo>
                      <a:cubicBezTo>
                        <a:pt x="27576" y="55153"/>
                        <a:pt x="23637" y="51213"/>
                        <a:pt x="23637" y="47274"/>
                      </a:cubicBezTo>
                      <a:cubicBezTo>
                        <a:pt x="19697" y="39395"/>
                        <a:pt x="15758" y="27576"/>
                        <a:pt x="15758" y="19697"/>
                      </a:cubicBezTo>
                      <a:cubicBezTo>
                        <a:pt x="15758" y="11818"/>
                        <a:pt x="15758" y="3940"/>
                        <a:pt x="19697" y="0"/>
                      </a:cubicBezTo>
                      <a:lnTo>
                        <a:pt x="19697" y="0"/>
                      </a:lnTo>
                      <a:lnTo>
                        <a:pt x="19697" y="0"/>
                      </a:lnTo>
                      <a:cubicBezTo>
                        <a:pt x="15758" y="3940"/>
                        <a:pt x="11818" y="3940"/>
                        <a:pt x="7879" y="3940"/>
                      </a:cubicBezTo>
                      <a:cubicBezTo>
                        <a:pt x="7879" y="3940"/>
                        <a:pt x="7879" y="3940"/>
                        <a:pt x="7879" y="3940"/>
                      </a:cubicBezTo>
                      <a:lnTo>
                        <a:pt x="7879" y="3940"/>
                      </a:lnTo>
                      <a:close/>
                    </a:path>
                  </a:pathLst>
                </a:custGeom>
                <a:solidFill>
                  <a:srgbClr val="07365F"/>
                </a:solidFill>
                <a:ln w="39379" cap="flat">
                  <a:noFill/>
                  <a:prstDash val="solid"/>
                  <a:miter/>
                </a:ln>
              </p:spPr>
              <p:txBody>
                <a:bodyPr rtlCol="0" anchor="ctr"/>
                <a:lstStyle/>
                <a:p>
                  <a:endParaRPr lang="en-US"/>
                </a:p>
              </p:txBody>
            </p:sp>
            <p:sp>
              <p:nvSpPr>
                <p:cNvPr id="3998" name="Freeform: Shape 3997">
                  <a:extLst>
                    <a:ext uri="{FF2B5EF4-FFF2-40B4-BE49-F238E27FC236}">
                      <a16:creationId xmlns:a16="http://schemas.microsoft.com/office/drawing/2014/main" xmlns="" id="{9014D335-DC26-4177-BC3B-52CAEDE3BBA4}"/>
                    </a:ext>
                  </a:extLst>
                </p:cNvPr>
                <p:cNvSpPr/>
                <p:nvPr/>
              </p:nvSpPr>
              <p:spPr>
                <a:xfrm>
                  <a:off x="12764717" y="2453649"/>
                  <a:ext cx="64452" cy="95150"/>
                </a:xfrm>
                <a:custGeom>
                  <a:avLst/>
                  <a:gdLst>
                    <a:gd name="connsiteX0" fmla="*/ 1421 w 64452"/>
                    <a:gd name="connsiteY0" fmla="*/ 0 h 95150"/>
                    <a:gd name="connsiteX1" fmla="*/ 5360 w 64452"/>
                    <a:gd name="connsiteY1" fmla="*/ 0 h 95150"/>
                    <a:gd name="connsiteX2" fmla="*/ 21118 w 64452"/>
                    <a:gd name="connsiteY2" fmla="*/ 55153 h 95150"/>
                    <a:gd name="connsiteX3" fmla="*/ 64453 w 64452"/>
                    <a:gd name="connsiteY3" fmla="*/ 90608 h 95150"/>
                    <a:gd name="connsiteX4" fmla="*/ 64453 w 64452"/>
                    <a:gd name="connsiteY4" fmla="*/ 94547 h 95150"/>
                    <a:gd name="connsiteX5" fmla="*/ 17179 w 64452"/>
                    <a:gd name="connsiteY5" fmla="*/ 59092 h 95150"/>
                    <a:gd name="connsiteX6" fmla="*/ 1421 w 64452"/>
                    <a:gd name="connsiteY6" fmla="*/ 0 h 95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452" h="95150">
                      <a:moveTo>
                        <a:pt x="1421" y="0"/>
                      </a:moveTo>
                      <a:cubicBezTo>
                        <a:pt x="1421" y="0"/>
                        <a:pt x="5360" y="0"/>
                        <a:pt x="5360" y="0"/>
                      </a:cubicBezTo>
                      <a:cubicBezTo>
                        <a:pt x="1421" y="11818"/>
                        <a:pt x="5360" y="35455"/>
                        <a:pt x="21118" y="55153"/>
                      </a:cubicBezTo>
                      <a:cubicBezTo>
                        <a:pt x="32937" y="74850"/>
                        <a:pt x="52634" y="86669"/>
                        <a:pt x="64453" y="90608"/>
                      </a:cubicBezTo>
                      <a:cubicBezTo>
                        <a:pt x="64453" y="90608"/>
                        <a:pt x="64453" y="94547"/>
                        <a:pt x="64453" y="94547"/>
                      </a:cubicBezTo>
                      <a:cubicBezTo>
                        <a:pt x="52634" y="98487"/>
                        <a:pt x="28997" y="82729"/>
                        <a:pt x="17179" y="59092"/>
                      </a:cubicBezTo>
                      <a:cubicBezTo>
                        <a:pt x="1421" y="39395"/>
                        <a:pt x="-2519" y="11818"/>
                        <a:pt x="1421" y="0"/>
                      </a:cubicBezTo>
                      <a:close/>
                    </a:path>
                  </a:pathLst>
                </a:custGeom>
                <a:solidFill>
                  <a:srgbClr val="232828"/>
                </a:solidFill>
                <a:ln w="39379" cap="flat">
                  <a:noFill/>
                  <a:prstDash val="solid"/>
                  <a:miter/>
                </a:ln>
              </p:spPr>
              <p:txBody>
                <a:bodyPr rtlCol="0" anchor="ctr"/>
                <a:lstStyle/>
                <a:p>
                  <a:endParaRPr lang="en-US"/>
                </a:p>
              </p:txBody>
            </p:sp>
            <p:sp>
              <p:nvSpPr>
                <p:cNvPr id="3999" name="Freeform: Shape 3998">
                  <a:extLst>
                    <a:ext uri="{FF2B5EF4-FFF2-40B4-BE49-F238E27FC236}">
                      <a16:creationId xmlns:a16="http://schemas.microsoft.com/office/drawing/2014/main" xmlns="" id="{9AD968D4-1D13-4E00-B190-D5D7F0718741}"/>
                    </a:ext>
                  </a:extLst>
                </p:cNvPr>
                <p:cNvSpPr/>
                <p:nvPr/>
              </p:nvSpPr>
              <p:spPr>
                <a:xfrm>
                  <a:off x="12762198" y="2453649"/>
                  <a:ext cx="66971" cy="94547"/>
                </a:xfrm>
                <a:custGeom>
                  <a:avLst/>
                  <a:gdLst>
                    <a:gd name="connsiteX0" fmla="*/ 3939 w 66971"/>
                    <a:gd name="connsiteY0" fmla="*/ 0 h 94547"/>
                    <a:gd name="connsiteX1" fmla="*/ 3939 w 66971"/>
                    <a:gd name="connsiteY1" fmla="*/ 0 h 94547"/>
                    <a:gd name="connsiteX2" fmla="*/ 7879 w 66971"/>
                    <a:gd name="connsiteY2" fmla="*/ 0 h 94547"/>
                    <a:gd name="connsiteX3" fmla="*/ 7879 w 66971"/>
                    <a:gd name="connsiteY3" fmla="*/ 0 h 94547"/>
                    <a:gd name="connsiteX4" fmla="*/ 7879 w 66971"/>
                    <a:gd name="connsiteY4" fmla="*/ 0 h 94547"/>
                    <a:gd name="connsiteX5" fmla="*/ 15758 w 66971"/>
                    <a:gd name="connsiteY5" fmla="*/ 43334 h 94547"/>
                    <a:gd name="connsiteX6" fmla="*/ 23637 w 66971"/>
                    <a:gd name="connsiteY6" fmla="*/ 55153 h 94547"/>
                    <a:gd name="connsiteX7" fmla="*/ 66971 w 66971"/>
                    <a:gd name="connsiteY7" fmla="*/ 90608 h 94547"/>
                    <a:gd name="connsiteX8" fmla="*/ 66971 w 66971"/>
                    <a:gd name="connsiteY8" fmla="*/ 90608 h 94547"/>
                    <a:gd name="connsiteX9" fmla="*/ 66971 w 66971"/>
                    <a:gd name="connsiteY9" fmla="*/ 90608 h 94547"/>
                    <a:gd name="connsiteX10" fmla="*/ 66971 w 66971"/>
                    <a:gd name="connsiteY10" fmla="*/ 94547 h 94547"/>
                    <a:gd name="connsiteX11" fmla="*/ 66971 w 66971"/>
                    <a:gd name="connsiteY11" fmla="*/ 94547 h 94547"/>
                    <a:gd name="connsiteX12" fmla="*/ 43334 w 66971"/>
                    <a:gd name="connsiteY12" fmla="*/ 86669 h 94547"/>
                    <a:gd name="connsiteX13" fmla="*/ 19697 w 66971"/>
                    <a:gd name="connsiteY13" fmla="*/ 59092 h 94547"/>
                    <a:gd name="connsiteX14" fmla="*/ 11818 w 66971"/>
                    <a:gd name="connsiteY14" fmla="*/ 47274 h 94547"/>
                    <a:gd name="connsiteX15" fmla="*/ 3939 w 66971"/>
                    <a:gd name="connsiteY15" fmla="*/ 19697 h 94547"/>
                    <a:gd name="connsiteX16" fmla="*/ 3939 w 66971"/>
                    <a:gd name="connsiteY16" fmla="*/ 0 h 94547"/>
                    <a:gd name="connsiteX17" fmla="*/ 3939 w 66971"/>
                    <a:gd name="connsiteY17" fmla="*/ 0 h 94547"/>
                    <a:gd name="connsiteX18" fmla="*/ 3939 w 66971"/>
                    <a:gd name="connsiteY18" fmla="*/ 0 h 94547"/>
                    <a:gd name="connsiteX19" fmla="*/ 3939 w 66971"/>
                    <a:gd name="connsiteY19" fmla="*/ 0 h 94547"/>
                    <a:gd name="connsiteX20" fmla="*/ 0 w 66971"/>
                    <a:gd name="connsiteY20" fmla="*/ 19697 h 94547"/>
                    <a:gd name="connsiteX21" fmla="*/ 7879 w 66971"/>
                    <a:gd name="connsiteY21" fmla="*/ 47274 h 94547"/>
                    <a:gd name="connsiteX22" fmla="*/ 15758 w 66971"/>
                    <a:gd name="connsiteY22" fmla="*/ 59092 h 94547"/>
                    <a:gd name="connsiteX23" fmla="*/ 39395 w 66971"/>
                    <a:gd name="connsiteY23" fmla="*/ 86669 h 94547"/>
                    <a:gd name="connsiteX24" fmla="*/ 63032 w 66971"/>
                    <a:gd name="connsiteY24" fmla="*/ 94547 h 94547"/>
                    <a:gd name="connsiteX25" fmla="*/ 63032 w 66971"/>
                    <a:gd name="connsiteY25" fmla="*/ 94547 h 94547"/>
                    <a:gd name="connsiteX26" fmla="*/ 63032 w 66971"/>
                    <a:gd name="connsiteY26" fmla="*/ 94547 h 94547"/>
                    <a:gd name="connsiteX27" fmla="*/ 63032 w 66971"/>
                    <a:gd name="connsiteY27" fmla="*/ 90608 h 94547"/>
                    <a:gd name="connsiteX28" fmla="*/ 63032 w 66971"/>
                    <a:gd name="connsiteY28" fmla="*/ 90608 h 94547"/>
                    <a:gd name="connsiteX29" fmla="*/ 63032 w 66971"/>
                    <a:gd name="connsiteY29" fmla="*/ 90608 h 94547"/>
                    <a:gd name="connsiteX30" fmla="*/ 19697 w 66971"/>
                    <a:gd name="connsiteY30" fmla="*/ 55153 h 94547"/>
                    <a:gd name="connsiteX31" fmla="*/ 11818 w 66971"/>
                    <a:gd name="connsiteY31" fmla="*/ 43334 h 94547"/>
                    <a:gd name="connsiteX32" fmla="*/ 3939 w 66971"/>
                    <a:gd name="connsiteY32" fmla="*/ 0 h 94547"/>
                    <a:gd name="connsiteX33" fmla="*/ 7879 w 66971"/>
                    <a:gd name="connsiteY33" fmla="*/ 0 h 94547"/>
                    <a:gd name="connsiteX34" fmla="*/ 7879 w 66971"/>
                    <a:gd name="connsiteY34" fmla="*/ 0 h 94547"/>
                    <a:gd name="connsiteX35" fmla="*/ 3939 w 66971"/>
                    <a:gd name="connsiteY35" fmla="*/ 0 h 94547"/>
                    <a:gd name="connsiteX36" fmla="*/ 3939 w 66971"/>
                    <a:gd name="connsiteY36" fmla="*/ 0 h 94547"/>
                    <a:gd name="connsiteX37" fmla="*/ 3939 w 66971"/>
                    <a:gd name="connsiteY37" fmla="*/ 0 h 94547"/>
                    <a:gd name="connsiteX38" fmla="*/ 3939 w 66971"/>
                    <a:gd name="connsiteY38" fmla="*/ 0 h 94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6971" h="94547">
                      <a:moveTo>
                        <a:pt x="3939" y="0"/>
                      </a:moveTo>
                      <a:lnTo>
                        <a:pt x="3939" y="0"/>
                      </a:lnTo>
                      <a:cubicBezTo>
                        <a:pt x="3939" y="0"/>
                        <a:pt x="7879" y="0"/>
                        <a:pt x="7879" y="0"/>
                      </a:cubicBezTo>
                      <a:lnTo>
                        <a:pt x="7879" y="0"/>
                      </a:lnTo>
                      <a:lnTo>
                        <a:pt x="7879" y="0"/>
                      </a:lnTo>
                      <a:cubicBezTo>
                        <a:pt x="3939" y="7879"/>
                        <a:pt x="7879" y="23637"/>
                        <a:pt x="15758" y="43334"/>
                      </a:cubicBezTo>
                      <a:cubicBezTo>
                        <a:pt x="19697" y="47274"/>
                        <a:pt x="19697" y="51213"/>
                        <a:pt x="23637" y="55153"/>
                      </a:cubicBezTo>
                      <a:cubicBezTo>
                        <a:pt x="35455" y="74850"/>
                        <a:pt x="55153" y="86669"/>
                        <a:pt x="66971" y="90608"/>
                      </a:cubicBezTo>
                      <a:lnTo>
                        <a:pt x="66971" y="90608"/>
                      </a:lnTo>
                      <a:lnTo>
                        <a:pt x="66971" y="90608"/>
                      </a:lnTo>
                      <a:cubicBezTo>
                        <a:pt x="66971" y="90608"/>
                        <a:pt x="66971" y="94547"/>
                        <a:pt x="66971" y="94547"/>
                      </a:cubicBezTo>
                      <a:lnTo>
                        <a:pt x="66971" y="94547"/>
                      </a:lnTo>
                      <a:cubicBezTo>
                        <a:pt x="59092" y="94547"/>
                        <a:pt x="51213" y="94547"/>
                        <a:pt x="43334" y="86669"/>
                      </a:cubicBezTo>
                      <a:cubicBezTo>
                        <a:pt x="35455" y="78790"/>
                        <a:pt x="23637" y="70911"/>
                        <a:pt x="19697" y="59092"/>
                      </a:cubicBezTo>
                      <a:cubicBezTo>
                        <a:pt x="15758" y="55153"/>
                        <a:pt x="11818" y="51213"/>
                        <a:pt x="11818" y="47274"/>
                      </a:cubicBezTo>
                      <a:cubicBezTo>
                        <a:pt x="7879" y="39395"/>
                        <a:pt x="3939" y="27576"/>
                        <a:pt x="3939" y="19697"/>
                      </a:cubicBezTo>
                      <a:cubicBezTo>
                        <a:pt x="0" y="11818"/>
                        <a:pt x="0" y="7879"/>
                        <a:pt x="3939" y="0"/>
                      </a:cubicBezTo>
                      <a:lnTo>
                        <a:pt x="3939" y="0"/>
                      </a:lnTo>
                      <a:lnTo>
                        <a:pt x="3939" y="0"/>
                      </a:lnTo>
                      <a:lnTo>
                        <a:pt x="3939" y="0"/>
                      </a:lnTo>
                      <a:cubicBezTo>
                        <a:pt x="0" y="3940"/>
                        <a:pt x="0" y="11818"/>
                        <a:pt x="0" y="19697"/>
                      </a:cubicBezTo>
                      <a:cubicBezTo>
                        <a:pt x="0" y="27576"/>
                        <a:pt x="3939" y="35455"/>
                        <a:pt x="7879" y="47274"/>
                      </a:cubicBezTo>
                      <a:cubicBezTo>
                        <a:pt x="11818" y="51213"/>
                        <a:pt x="11818" y="55153"/>
                        <a:pt x="15758" y="59092"/>
                      </a:cubicBezTo>
                      <a:cubicBezTo>
                        <a:pt x="23637" y="70911"/>
                        <a:pt x="31516" y="78790"/>
                        <a:pt x="39395" y="86669"/>
                      </a:cubicBezTo>
                      <a:cubicBezTo>
                        <a:pt x="47274" y="94547"/>
                        <a:pt x="55153" y="94547"/>
                        <a:pt x="63032" y="94547"/>
                      </a:cubicBezTo>
                      <a:lnTo>
                        <a:pt x="63032" y="94547"/>
                      </a:lnTo>
                      <a:lnTo>
                        <a:pt x="63032" y="94547"/>
                      </a:lnTo>
                      <a:cubicBezTo>
                        <a:pt x="63032" y="94547"/>
                        <a:pt x="63032" y="94547"/>
                        <a:pt x="63032" y="90608"/>
                      </a:cubicBezTo>
                      <a:lnTo>
                        <a:pt x="63032" y="90608"/>
                      </a:lnTo>
                      <a:lnTo>
                        <a:pt x="63032" y="90608"/>
                      </a:lnTo>
                      <a:cubicBezTo>
                        <a:pt x="51213" y="90608"/>
                        <a:pt x="31516" y="74850"/>
                        <a:pt x="19697" y="55153"/>
                      </a:cubicBezTo>
                      <a:cubicBezTo>
                        <a:pt x="15758" y="51213"/>
                        <a:pt x="15758" y="47274"/>
                        <a:pt x="11818" y="43334"/>
                      </a:cubicBezTo>
                      <a:cubicBezTo>
                        <a:pt x="7879" y="27576"/>
                        <a:pt x="3939" y="11818"/>
                        <a:pt x="3939" y="0"/>
                      </a:cubicBezTo>
                      <a:lnTo>
                        <a:pt x="7879" y="0"/>
                      </a:lnTo>
                      <a:lnTo>
                        <a:pt x="7879" y="0"/>
                      </a:lnTo>
                      <a:cubicBezTo>
                        <a:pt x="7879" y="3940"/>
                        <a:pt x="7879" y="3940"/>
                        <a:pt x="3939" y="0"/>
                      </a:cubicBezTo>
                      <a:lnTo>
                        <a:pt x="3939" y="0"/>
                      </a:lnTo>
                      <a:lnTo>
                        <a:pt x="3939" y="0"/>
                      </a:lnTo>
                      <a:lnTo>
                        <a:pt x="3939" y="0"/>
                      </a:lnTo>
                      <a:close/>
                    </a:path>
                  </a:pathLst>
                </a:custGeom>
                <a:solidFill>
                  <a:srgbClr val="07365F"/>
                </a:solidFill>
                <a:ln w="39379" cap="flat">
                  <a:noFill/>
                  <a:prstDash val="solid"/>
                  <a:miter/>
                </a:ln>
              </p:spPr>
              <p:txBody>
                <a:bodyPr rtlCol="0" anchor="ctr"/>
                <a:lstStyle/>
                <a:p>
                  <a:endParaRPr lang="en-US"/>
                </a:p>
              </p:txBody>
            </p:sp>
            <p:sp>
              <p:nvSpPr>
                <p:cNvPr id="4000" name="Freeform: Shape 3999">
                  <a:extLst>
                    <a:ext uri="{FF2B5EF4-FFF2-40B4-BE49-F238E27FC236}">
                      <a16:creationId xmlns:a16="http://schemas.microsoft.com/office/drawing/2014/main" xmlns="" id="{0043031B-73C5-4058-9CB7-14517DF94B26}"/>
                    </a:ext>
                  </a:extLst>
                </p:cNvPr>
                <p:cNvSpPr/>
                <p:nvPr/>
              </p:nvSpPr>
              <p:spPr>
                <a:xfrm>
                  <a:off x="12769053" y="2457589"/>
                  <a:ext cx="60117" cy="90607"/>
                </a:xfrm>
                <a:custGeom>
                  <a:avLst/>
                  <a:gdLst>
                    <a:gd name="connsiteX0" fmla="*/ 16783 w 60117"/>
                    <a:gd name="connsiteY0" fmla="*/ 55153 h 90607"/>
                    <a:gd name="connsiteX1" fmla="*/ 1025 w 60117"/>
                    <a:gd name="connsiteY1" fmla="*/ 0 h 90607"/>
                    <a:gd name="connsiteX2" fmla="*/ 4964 w 60117"/>
                    <a:gd name="connsiteY2" fmla="*/ 0 h 90607"/>
                    <a:gd name="connsiteX3" fmla="*/ 20722 w 60117"/>
                    <a:gd name="connsiteY3" fmla="*/ 51213 h 90607"/>
                    <a:gd name="connsiteX4" fmla="*/ 60117 w 60117"/>
                    <a:gd name="connsiteY4" fmla="*/ 86668 h 90607"/>
                    <a:gd name="connsiteX5" fmla="*/ 60117 w 60117"/>
                    <a:gd name="connsiteY5" fmla="*/ 90608 h 90607"/>
                    <a:gd name="connsiteX6" fmla="*/ 16783 w 60117"/>
                    <a:gd name="connsiteY6" fmla="*/ 55153 h 90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117" h="90607">
                      <a:moveTo>
                        <a:pt x="16783" y="55153"/>
                      </a:moveTo>
                      <a:cubicBezTo>
                        <a:pt x="4964" y="35455"/>
                        <a:pt x="-2915" y="11818"/>
                        <a:pt x="1025" y="0"/>
                      </a:cubicBezTo>
                      <a:cubicBezTo>
                        <a:pt x="1025" y="0"/>
                        <a:pt x="4964" y="0"/>
                        <a:pt x="4964" y="0"/>
                      </a:cubicBezTo>
                      <a:cubicBezTo>
                        <a:pt x="1025" y="11818"/>
                        <a:pt x="8904" y="31516"/>
                        <a:pt x="20722" y="51213"/>
                      </a:cubicBezTo>
                      <a:cubicBezTo>
                        <a:pt x="32541" y="70911"/>
                        <a:pt x="48299" y="82729"/>
                        <a:pt x="60117" y="86668"/>
                      </a:cubicBezTo>
                      <a:cubicBezTo>
                        <a:pt x="60117" y="86668"/>
                        <a:pt x="60117" y="90608"/>
                        <a:pt x="60117" y="90608"/>
                      </a:cubicBezTo>
                      <a:cubicBezTo>
                        <a:pt x="48299" y="86668"/>
                        <a:pt x="32541" y="74850"/>
                        <a:pt x="16783" y="55153"/>
                      </a:cubicBezTo>
                      <a:close/>
                    </a:path>
                  </a:pathLst>
                </a:custGeom>
                <a:solidFill>
                  <a:srgbClr val="0F1212"/>
                </a:solidFill>
                <a:ln w="39379" cap="flat">
                  <a:noFill/>
                  <a:prstDash val="solid"/>
                  <a:miter/>
                </a:ln>
              </p:spPr>
              <p:txBody>
                <a:bodyPr rtlCol="0" anchor="ctr"/>
                <a:lstStyle/>
                <a:p>
                  <a:endParaRPr lang="en-US"/>
                </a:p>
              </p:txBody>
            </p:sp>
            <p:sp>
              <p:nvSpPr>
                <p:cNvPr id="4001" name="Freeform: Shape 4000">
                  <a:extLst>
                    <a:ext uri="{FF2B5EF4-FFF2-40B4-BE49-F238E27FC236}">
                      <a16:creationId xmlns:a16="http://schemas.microsoft.com/office/drawing/2014/main" xmlns="" id="{2F002AC1-D51E-418C-B8DE-6450560D88FC}"/>
                    </a:ext>
                  </a:extLst>
                </p:cNvPr>
                <p:cNvSpPr/>
                <p:nvPr/>
              </p:nvSpPr>
              <p:spPr>
                <a:xfrm>
                  <a:off x="12768532" y="2457589"/>
                  <a:ext cx="60637" cy="90607"/>
                </a:xfrm>
                <a:custGeom>
                  <a:avLst/>
                  <a:gdLst>
                    <a:gd name="connsiteX0" fmla="*/ 17303 w 60637"/>
                    <a:gd name="connsiteY0" fmla="*/ 55153 h 90607"/>
                    <a:gd name="connsiteX1" fmla="*/ 17303 w 60637"/>
                    <a:gd name="connsiteY1" fmla="*/ 55153 h 90607"/>
                    <a:gd name="connsiteX2" fmla="*/ 9424 w 60637"/>
                    <a:gd name="connsiteY2" fmla="*/ 43334 h 90607"/>
                    <a:gd name="connsiteX3" fmla="*/ 1545 w 60637"/>
                    <a:gd name="connsiteY3" fmla="*/ 0 h 90607"/>
                    <a:gd name="connsiteX4" fmla="*/ 1545 w 60637"/>
                    <a:gd name="connsiteY4" fmla="*/ 0 h 90607"/>
                    <a:gd name="connsiteX5" fmla="*/ 5485 w 60637"/>
                    <a:gd name="connsiteY5" fmla="*/ 0 h 90607"/>
                    <a:gd name="connsiteX6" fmla="*/ 5485 w 60637"/>
                    <a:gd name="connsiteY6" fmla="*/ 0 h 90607"/>
                    <a:gd name="connsiteX7" fmla="*/ 13364 w 60637"/>
                    <a:gd name="connsiteY7" fmla="*/ 39395 h 90607"/>
                    <a:gd name="connsiteX8" fmla="*/ 21243 w 60637"/>
                    <a:gd name="connsiteY8" fmla="*/ 51213 h 90607"/>
                    <a:gd name="connsiteX9" fmla="*/ 60638 w 60637"/>
                    <a:gd name="connsiteY9" fmla="*/ 86668 h 90607"/>
                    <a:gd name="connsiteX10" fmla="*/ 60638 w 60637"/>
                    <a:gd name="connsiteY10" fmla="*/ 86668 h 90607"/>
                    <a:gd name="connsiteX11" fmla="*/ 60638 w 60637"/>
                    <a:gd name="connsiteY11" fmla="*/ 90608 h 90607"/>
                    <a:gd name="connsiteX12" fmla="*/ 60638 w 60637"/>
                    <a:gd name="connsiteY12" fmla="*/ 90608 h 90607"/>
                    <a:gd name="connsiteX13" fmla="*/ 17303 w 60637"/>
                    <a:gd name="connsiteY13" fmla="*/ 55153 h 90607"/>
                    <a:gd name="connsiteX14" fmla="*/ 17303 w 60637"/>
                    <a:gd name="connsiteY14" fmla="*/ 55153 h 90607"/>
                    <a:gd name="connsiteX15" fmla="*/ 17303 w 60637"/>
                    <a:gd name="connsiteY15" fmla="*/ 55153 h 90607"/>
                    <a:gd name="connsiteX16" fmla="*/ 60638 w 60637"/>
                    <a:gd name="connsiteY16" fmla="*/ 90608 h 90607"/>
                    <a:gd name="connsiteX17" fmla="*/ 60638 w 60637"/>
                    <a:gd name="connsiteY17" fmla="*/ 90608 h 90607"/>
                    <a:gd name="connsiteX18" fmla="*/ 60638 w 60637"/>
                    <a:gd name="connsiteY18" fmla="*/ 90608 h 90607"/>
                    <a:gd name="connsiteX19" fmla="*/ 60638 w 60637"/>
                    <a:gd name="connsiteY19" fmla="*/ 86668 h 90607"/>
                    <a:gd name="connsiteX20" fmla="*/ 60638 w 60637"/>
                    <a:gd name="connsiteY20" fmla="*/ 86668 h 90607"/>
                    <a:gd name="connsiteX21" fmla="*/ 60638 w 60637"/>
                    <a:gd name="connsiteY21" fmla="*/ 86668 h 90607"/>
                    <a:gd name="connsiteX22" fmla="*/ 21243 w 60637"/>
                    <a:gd name="connsiteY22" fmla="*/ 51213 h 90607"/>
                    <a:gd name="connsiteX23" fmla="*/ 13364 w 60637"/>
                    <a:gd name="connsiteY23" fmla="*/ 39395 h 90607"/>
                    <a:gd name="connsiteX24" fmla="*/ 5485 w 60637"/>
                    <a:gd name="connsiteY24" fmla="*/ 0 h 90607"/>
                    <a:gd name="connsiteX25" fmla="*/ 5485 w 60637"/>
                    <a:gd name="connsiteY25" fmla="*/ 0 h 90607"/>
                    <a:gd name="connsiteX26" fmla="*/ 5485 w 60637"/>
                    <a:gd name="connsiteY26" fmla="*/ 0 h 90607"/>
                    <a:gd name="connsiteX27" fmla="*/ 1545 w 60637"/>
                    <a:gd name="connsiteY27" fmla="*/ 0 h 90607"/>
                    <a:gd name="connsiteX28" fmla="*/ 1545 w 60637"/>
                    <a:gd name="connsiteY28" fmla="*/ 0 h 90607"/>
                    <a:gd name="connsiteX29" fmla="*/ 1545 w 60637"/>
                    <a:gd name="connsiteY29" fmla="*/ 0 h 90607"/>
                    <a:gd name="connsiteX30" fmla="*/ 9424 w 60637"/>
                    <a:gd name="connsiteY30" fmla="*/ 43334 h 90607"/>
                    <a:gd name="connsiteX31" fmla="*/ 17303 w 60637"/>
                    <a:gd name="connsiteY31" fmla="*/ 55153 h 90607"/>
                    <a:gd name="connsiteX32" fmla="*/ 17303 w 60637"/>
                    <a:gd name="connsiteY32" fmla="*/ 55153 h 90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0637" h="90607">
                      <a:moveTo>
                        <a:pt x="17303" y="55153"/>
                      </a:moveTo>
                      <a:lnTo>
                        <a:pt x="17303" y="55153"/>
                      </a:lnTo>
                      <a:cubicBezTo>
                        <a:pt x="13364" y="51213"/>
                        <a:pt x="13364" y="47274"/>
                        <a:pt x="9424" y="43334"/>
                      </a:cubicBezTo>
                      <a:cubicBezTo>
                        <a:pt x="1545" y="27576"/>
                        <a:pt x="-2394" y="11818"/>
                        <a:pt x="1545" y="0"/>
                      </a:cubicBezTo>
                      <a:cubicBezTo>
                        <a:pt x="1545" y="0"/>
                        <a:pt x="1545" y="0"/>
                        <a:pt x="1545" y="0"/>
                      </a:cubicBezTo>
                      <a:cubicBezTo>
                        <a:pt x="1545" y="0"/>
                        <a:pt x="5485" y="0"/>
                        <a:pt x="5485" y="0"/>
                      </a:cubicBezTo>
                      <a:cubicBezTo>
                        <a:pt x="5485" y="0"/>
                        <a:pt x="5485" y="0"/>
                        <a:pt x="5485" y="0"/>
                      </a:cubicBezTo>
                      <a:cubicBezTo>
                        <a:pt x="5485" y="11818"/>
                        <a:pt x="5485" y="23637"/>
                        <a:pt x="13364" y="39395"/>
                      </a:cubicBezTo>
                      <a:cubicBezTo>
                        <a:pt x="17303" y="43334"/>
                        <a:pt x="17303" y="47274"/>
                        <a:pt x="21243" y="51213"/>
                      </a:cubicBezTo>
                      <a:cubicBezTo>
                        <a:pt x="33061" y="66971"/>
                        <a:pt x="48819" y="82729"/>
                        <a:pt x="60638" y="86668"/>
                      </a:cubicBezTo>
                      <a:cubicBezTo>
                        <a:pt x="60638" y="86668"/>
                        <a:pt x="60638" y="86668"/>
                        <a:pt x="60638" y="86668"/>
                      </a:cubicBezTo>
                      <a:cubicBezTo>
                        <a:pt x="60638" y="86668"/>
                        <a:pt x="60638" y="90608"/>
                        <a:pt x="60638" y="90608"/>
                      </a:cubicBezTo>
                      <a:cubicBezTo>
                        <a:pt x="60638" y="90608"/>
                        <a:pt x="60638" y="90608"/>
                        <a:pt x="60638" y="90608"/>
                      </a:cubicBezTo>
                      <a:cubicBezTo>
                        <a:pt x="48819" y="86668"/>
                        <a:pt x="33061" y="74850"/>
                        <a:pt x="17303" y="55153"/>
                      </a:cubicBezTo>
                      <a:lnTo>
                        <a:pt x="17303" y="55153"/>
                      </a:lnTo>
                      <a:lnTo>
                        <a:pt x="17303" y="55153"/>
                      </a:lnTo>
                      <a:cubicBezTo>
                        <a:pt x="29122" y="74850"/>
                        <a:pt x="48819" y="86668"/>
                        <a:pt x="60638" y="90608"/>
                      </a:cubicBezTo>
                      <a:lnTo>
                        <a:pt x="60638" y="90608"/>
                      </a:lnTo>
                      <a:lnTo>
                        <a:pt x="60638" y="90608"/>
                      </a:lnTo>
                      <a:cubicBezTo>
                        <a:pt x="60638" y="90608"/>
                        <a:pt x="60638" y="86668"/>
                        <a:pt x="60638" y="86668"/>
                      </a:cubicBezTo>
                      <a:lnTo>
                        <a:pt x="60638" y="86668"/>
                      </a:lnTo>
                      <a:lnTo>
                        <a:pt x="60638" y="86668"/>
                      </a:lnTo>
                      <a:cubicBezTo>
                        <a:pt x="48819" y="82729"/>
                        <a:pt x="33061" y="70911"/>
                        <a:pt x="21243" y="51213"/>
                      </a:cubicBezTo>
                      <a:cubicBezTo>
                        <a:pt x="17303" y="47274"/>
                        <a:pt x="17303" y="43334"/>
                        <a:pt x="13364" y="39395"/>
                      </a:cubicBezTo>
                      <a:cubicBezTo>
                        <a:pt x="5485" y="23637"/>
                        <a:pt x="1545" y="11818"/>
                        <a:pt x="5485" y="0"/>
                      </a:cubicBezTo>
                      <a:lnTo>
                        <a:pt x="5485" y="0"/>
                      </a:lnTo>
                      <a:lnTo>
                        <a:pt x="5485" y="0"/>
                      </a:lnTo>
                      <a:cubicBezTo>
                        <a:pt x="5485" y="0"/>
                        <a:pt x="1545" y="0"/>
                        <a:pt x="1545" y="0"/>
                      </a:cubicBezTo>
                      <a:lnTo>
                        <a:pt x="1545" y="0"/>
                      </a:lnTo>
                      <a:lnTo>
                        <a:pt x="1545" y="0"/>
                      </a:lnTo>
                      <a:cubicBezTo>
                        <a:pt x="-2394" y="7879"/>
                        <a:pt x="1545" y="23637"/>
                        <a:pt x="9424" y="43334"/>
                      </a:cubicBezTo>
                      <a:cubicBezTo>
                        <a:pt x="13364" y="43334"/>
                        <a:pt x="17303" y="47274"/>
                        <a:pt x="17303" y="55153"/>
                      </a:cubicBezTo>
                      <a:lnTo>
                        <a:pt x="17303" y="55153"/>
                      </a:lnTo>
                      <a:close/>
                    </a:path>
                  </a:pathLst>
                </a:custGeom>
                <a:solidFill>
                  <a:srgbClr val="07365F"/>
                </a:solidFill>
                <a:ln w="39379" cap="flat">
                  <a:noFill/>
                  <a:prstDash val="solid"/>
                  <a:miter/>
                </a:ln>
              </p:spPr>
              <p:txBody>
                <a:bodyPr rtlCol="0" anchor="ctr"/>
                <a:lstStyle/>
                <a:p>
                  <a:endParaRPr lang="en-US"/>
                </a:p>
              </p:txBody>
            </p:sp>
            <p:sp>
              <p:nvSpPr>
                <p:cNvPr id="4002" name="Freeform: Shape 4001">
                  <a:extLst>
                    <a:ext uri="{FF2B5EF4-FFF2-40B4-BE49-F238E27FC236}">
                      <a16:creationId xmlns:a16="http://schemas.microsoft.com/office/drawing/2014/main" xmlns="" id="{FA6F7E73-FF43-46A1-B13A-5659A0F99D63}"/>
                    </a:ext>
                  </a:extLst>
                </p:cNvPr>
                <p:cNvSpPr/>
                <p:nvPr/>
              </p:nvSpPr>
              <p:spPr>
                <a:xfrm>
                  <a:off x="12772992" y="2453649"/>
                  <a:ext cx="57202" cy="86668"/>
                </a:xfrm>
                <a:custGeom>
                  <a:avLst/>
                  <a:gdLst>
                    <a:gd name="connsiteX0" fmla="*/ 56178 w 57202"/>
                    <a:gd name="connsiteY0" fmla="*/ 86669 h 86668"/>
                    <a:gd name="connsiteX1" fmla="*/ 16783 w 57202"/>
                    <a:gd name="connsiteY1" fmla="*/ 51213 h 86668"/>
                    <a:gd name="connsiteX2" fmla="*/ 1025 w 57202"/>
                    <a:gd name="connsiteY2" fmla="*/ 0 h 86668"/>
                    <a:gd name="connsiteX3" fmla="*/ 40420 w 57202"/>
                    <a:gd name="connsiteY3" fmla="*/ 35455 h 86668"/>
                    <a:gd name="connsiteX4" fmla="*/ 56178 w 57202"/>
                    <a:gd name="connsiteY4" fmla="*/ 86669 h 86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202" h="86668">
                      <a:moveTo>
                        <a:pt x="56178" y="86669"/>
                      </a:moveTo>
                      <a:cubicBezTo>
                        <a:pt x="44359" y="82729"/>
                        <a:pt x="28601" y="70911"/>
                        <a:pt x="16783" y="51213"/>
                      </a:cubicBezTo>
                      <a:cubicBezTo>
                        <a:pt x="4964" y="31516"/>
                        <a:pt x="-2915" y="11818"/>
                        <a:pt x="1025" y="0"/>
                      </a:cubicBezTo>
                      <a:cubicBezTo>
                        <a:pt x="12843" y="3940"/>
                        <a:pt x="28601" y="15758"/>
                        <a:pt x="40420" y="35455"/>
                      </a:cubicBezTo>
                      <a:cubicBezTo>
                        <a:pt x="52238" y="55153"/>
                        <a:pt x="60117" y="74850"/>
                        <a:pt x="56178" y="86669"/>
                      </a:cubicBezTo>
                      <a:close/>
                    </a:path>
                  </a:pathLst>
                </a:custGeom>
                <a:solidFill>
                  <a:srgbClr val="000000"/>
                </a:solidFill>
                <a:ln w="39379" cap="flat">
                  <a:noFill/>
                  <a:prstDash val="solid"/>
                  <a:miter/>
                </a:ln>
              </p:spPr>
              <p:txBody>
                <a:bodyPr rtlCol="0" anchor="ctr"/>
                <a:lstStyle/>
                <a:p>
                  <a:endParaRPr lang="en-US"/>
                </a:p>
              </p:txBody>
            </p:sp>
            <p:sp>
              <p:nvSpPr>
                <p:cNvPr id="4003" name="Freeform: Shape 4002">
                  <a:extLst>
                    <a:ext uri="{FF2B5EF4-FFF2-40B4-BE49-F238E27FC236}">
                      <a16:creationId xmlns:a16="http://schemas.microsoft.com/office/drawing/2014/main" xmlns="" id="{49E6E489-EAF5-4807-B2F0-28C87D43EB37}"/>
                    </a:ext>
                  </a:extLst>
                </p:cNvPr>
                <p:cNvSpPr/>
                <p:nvPr/>
              </p:nvSpPr>
              <p:spPr>
                <a:xfrm>
                  <a:off x="12772471" y="2453649"/>
                  <a:ext cx="58243" cy="86668"/>
                </a:xfrm>
                <a:custGeom>
                  <a:avLst/>
                  <a:gdLst>
                    <a:gd name="connsiteX0" fmla="*/ 56698 w 58243"/>
                    <a:gd name="connsiteY0" fmla="*/ 86669 h 86668"/>
                    <a:gd name="connsiteX1" fmla="*/ 56698 w 58243"/>
                    <a:gd name="connsiteY1" fmla="*/ 86669 h 86668"/>
                    <a:gd name="connsiteX2" fmla="*/ 17303 w 58243"/>
                    <a:gd name="connsiteY2" fmla="*/ 51213 h 86668"/>
                    <a:gd name="connsiteX3" fmla="*/ 9424 w 58243"/>
                    <a:gd name="connsiteY3" fmla="*/ 39395 h 86668"/>
                    <a:gd name="connsiteX4" fmla="*/ 1545 w 58243"/>
                    <a:gd name="connsiteY4" fmla="*/ 0 h 86668"/>
                    <a:gd name="connsiteX5" fmla="*/ 1545 w 58243"/>
                    <a:gd name="connsiteY5" fmla="*/ 0 h 86668"/>
                    <a:gd name="connsiteX6" fmla="*/ 1545 w 58243"/>
                    <a:gd name="connsiteY6" fmla="*/ 0 h 86668"/>
                    <a:gd name="connsiteX7" fmla="*/ 40940 w 58243"/>
                    <a:gd name="connsiteY7" fmla="*/ 35455 h 86668"/>
                    <a:gd name="connsiteX8" fmla="*/ 48819 w 58243"/>
                    <a:gd name="connsiteY8" fmla="*/ 47274 h 86668"/>
                    <a:gd name="connsiteX9" fmla="*/ 56698 w 58243"/>
                    <a:gd name="connsiteY9" fmla="*/ 86669 h 86668"/>
                    <a:gd name="connsiteX10" fmla="*/ 56698 w 58243"/>
                    <a:gd name="connsiteY10" fmla="*/ 86669 h 86668"/>
                    <a:gd name="connsiteX11" fmla="*/ 56698 w 58243"/>
                    <a:gd name="connsiteY11" fmla="*/ 86669 h 86668"/>
                    <a:gd name="connsiteX12" fmla="*/ 56698 w 58243"/>
                    <a:gd name="connsiteY12" fmla="*/ 86669 h 86668"/>
                    <a:gd name="connsiteX13" fmla="*/ 56698 w 58243"/>
                    <a:gd name="connsiteY13" fmla="*/ 86669 h 86668"/>
                    <a:gd name="connsiteX14" fmla="*/ 48819 w 58243"/>
                    <a:gd name="connsiteY14" fmla="*/ 51213 h 86668"/>
                    <a:gd name="connsiteX15" fmla="*/ 40940 w 58243"/>
                    <a:gd name="connsiteY15" fmla="*/ 39395 h 86668"/>
                    <a:gd name="connsiteX16" fmla="*/ 1545 w 58243"/>
                    <a:gd name="connsiteY16" fmla="*/ 3940 h 86668"/>
                    <a:gd name="connsiteX17" fmla="*/ 1545 w 58243"/>
                    <a:gd name="connsiteY17" fmla="*/ 3940 h 86668"/>
                    <a:gd name="connsiteX18" fmla="*/ 1545 w 58243"/>
                    <a:gd name="connsiteY18" fmla="*/ 3940 h 86668"/>
                    <a:gd name="connsiteX19" fmla="*/ 9424 w 58243"/>
                    <a:gd name="connsiteY19" fmla="*/ 43334 h 86668"/>
                    <a:gd name="connsiteX20" fmla="*/ 17303 w 58243"/>
                    <a:gd name="connsiteY20" fmla="*/ 55153 h 86668"/>
                    <a:gd name="connsiteX21" fmla="*/ 56698 w 58243"/>
                    <a:gd name="connsiteY21" fmla="*/ 86669 h 86668"/>
                    <a:gd name="connsiteX22" fmla="*/ 56698 w 58243"/>
                    <a:gd name="connsiteY22" fmla="*/ 86669 h 86668"/>
                    <a:gd name="connsiteX23" fmla="*/ 56698 w 58243"/>
                    <a:gd name="connsiteY23" fmla="*/ 86669 h 86668"/>
                    <a:gd name="connsiteX24" fmla="*/ 56698 w 58243"/>
                    <a:gd name="connsiteY24" fmla="*/ 86669 h 8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8243" h="86668">
                      <a:moveTo>
                        <a:pt x="56698" y="86669"/>
                      </a:moveTo>
                      <a:lnTo>
                        <a:pt x="56698" y="86669"/>
                      </a:lnTo>
                      <a:cubicBezTo>
                        <a:pt x="44880" y="82729"/>
                        <a:pt x="29122" y="70911"/>
                        <a:pt x="17303" y="51213"/>
                      </a:cubicBezTo>
                      <a:cubicBezTo>
                        <a:pt x="13364" y="47274"/>
                        <a:pt x="13364" y="43334"/>
                        <a:pt x="9424" y="39395"/>
                      </a:cubicBezTo>
                      <a:cubicBezTo>
                        <a:pt x="1545" y="23637"/>
                        <a:pt x="-2394" y="11818"/>
                        <a:pt x="1545" y="0"/>
                      </a:cubicBezTo>
                      <a:lnTo>
                        <a:pt x="1545" y="0"/>
                      </a:lnTo>
                      <a:lnTo>
                        <a:pt x="1545" y="0"/>
                      </a:lnTo>
                      <a:cubicBezTo>
                        <a:pt x="13364" y="3940"/>
                        <a:pt x="29122" y="15758"/>
                        <a:pt x="40940" y="35455"/>
                      </a:cubicBezTo>
                      <a:cubicBezTo>
                        <a:pt x="44880" y="39395"/>
                        <a:pt x="44880" y="43334"/>
                        <a:pt x="48819" y="47274"/>
                      </a:cubicBezTo>
                      <a:cubicBezTo>
                        <a:pt x="56698" y="66971"/>
                        <a:pt x="60638" y="78790"/>
                        <a:pt x="56698" y="86669"/>
                      </a:cubicBezTo>
                      <a:lnTo>
                        <a:pt x="56698" y="86669"/>
                      </a:lnTo>
                      <a:lnTo>
                        <a:pt x="56698" y="86669"/>
                      </a:lnTo>
                      <a:lnTo>
                        <a:pt x="56698" y="86669"/>
                      </a:lnTo>
                      <a:lnTo>
                        <a:pt x="56698" y="86669"/>
                      </a:lnTo>
                      <a:cubicBezTo>
                        <a:pt x="56698" y="78790"/>
                        <a:pt x="52759" y="63032"/>
                        <a:pt x="48819" y="51213"/>
                      </a:cubicBezTo>
                      <a:cubicBezTo>
                        <a:pt x="44880" y="47274"/>
                        <a:pt x="44880" y="43334"/>
                        <a:pt x="40940" y="39395"/>
                      </a:cubicBezTo>
                      <a:cubicBezTo>
                        <a:pt x="29122" y="23637"/>
                        <a:pt x="13364" y="7879"/>
                        <a:pt x="1545" y="3940"/>
                      </a:cubicBezTo>
                      <a:lnTo>
                        <a:pt x="1545" y="3940"/>
                      </a:lnTo>
                      <a:lnTo>
                        <a:pt x="1545" y="3940"/>
                      </a:lnTo>
                      <a:cubicBezTo>
                        <a:pt x="1545" y="15758"/>
                        <a:pt x="1545" y="27576"/>
                        <a:pt x="9424" y="43334"/>
                      </a:cubicBezTo>
                      <a:cubicBezTo>
                        <a:pt x="13364" y="47274"/>
                        <a:pt x="13364" y="51213"/>
                        <a:pt x="17303" y="55153"/>
                      </a:cubicBezTo>
                      <a:cubicBezTo>
                        <a:pt x="33061" y="70911"/>
                        <a:pt x="44880" y="82729"/>
                        <a:pt x="56698" y="86669"/>
                      </a:cubicBezTo>
                      <a:lnTo>
                        <a:pt x="56698" y="86669"/>
                      </a:lnTo>
                      <a:lnTo>
                        <a:pt x="56698" y="86669"/>
                      </a:lnTo>
                      <a:lnTo>
                        <a:pt x="56698" y="86669"/>
                      </a:lnTo>
                      <a:close/>
                    </a:path>
                  </a:pathLst>
                </a:custGeom>
                <a:solidFill>
                  <a:srgbClr val="07365F"/>
                </a:solidFill>
                <a:ln w="39379" cap="flat">
                  <a:noFill/>
                  <a:prstDash val="solid"/>
                  <a:miter/>
                </a:ln>
              </p:spPr>
              <p:txBody>
                <a:bodyPr rtlCol="0" anchor="ctr"/>
                <a:lstStyle/>
                <a:p>
                  <a:endParaRPr lang="en-US"/>
                </a:p>
              </p:txBody>
            </p:sp>
            <p:sp>
              <p:nvSpPr>
                <p:cNvPr id="4004" name="Freeform: Shape 4003">
                  <a:extLst>
                    <a:ext uri="{FF2B5EF4-FFF2-40B4-BE49-F238E27FC236}">
                      <a16:creationId xmlns:a16="http://schemas.microsoft.com/office/drawing/2014/main" xmlns="" id="{B393D597-8581-4945-B792-1F8537335FFD}"/>
                    </a:ext>
                  </a:extLst>
                </p:cNvPr>
                <p:cNvSpPr/>
                <p:nvPr/>
              </p:nvSpPr>
              <p:spPr>
                <a:xfrm>
                  <a:off x="12776205" y="2402134"/>
                  <a:ext cx="124517" cy="107620"/>
                </a:xfrm>
                <a:custGeom>
                  <a:avLst/>
                  <a:gdLst>
                    <a:gd name="connsiteX0" fmla="*/ 56904 w 124517"/>
                    <a:gd name="connsiteY0" fmla="*/ 302 h 107620"/>
                    <a:gd name="connsiteX1" fmla="*/ 1751 w 124517"/>
                    <a:gd name="connsiteY1" fmla="*/ 35758 h 107620"/>
                    <a:gd name="connsiteX2" fmla="*/ 1751 w 124517"/>
                    <a:gd name="connsiteY2" fmla="*/ 39697 h 107620"/>
                    <a:gd name="connsiteX3" fmla="*/ 56904 w 124517"/>
                    <a:gd name="connsiteY3" fmla="*/ 98789 h 107620"/>
                    <a:gd name="connsiteX4" fmla="*/ 123875 w 124517"/>
                    <a:gd name="connsiteY4" fmla="*/ 55455 h 107620"/>
                    <a:gd name="connsiteX5" fmla="*/ 56904 w 124517"/>
                    <a:gd name="connsiteY5" fmla="*/ 302 h 107620"/>
                    <a:gd name="connsiteX6" fmla="*/ 56904 w 124517"/>
                    <a:gd name="connsiteY6" fmla="*/ 302 h 107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517" h="107620">
                      <a:moveTo>
                        <a:pt x="56904" y="302"/>
                      </a:moveTo>
                      <a:lnTo>
                        <a:pt x="1751" y="35758"/>
                      </a:lnTo>
                      <a:cubicBezTo>
                        <a:pt x="1751" y="35758"/>
                        <a:pt x="-2189" y="39697"/>
                        <a:pt x="1751" y="39697"/>
                      </a:cubicBezTo>
                      <a:cubicBezTo>
                        <a:pt x="5690" y="39697"/>
                        <a:pt x="45085" y="55455"/>
                        <a:pt x="56904" y="98789"/>
                      </a:cubicBezTo>
                      <a:cubicBezTo>
                        <a:pt x="64783" y="126366"/>
                        <a:pt x="131754" y="83031"/>
                        <a:pt x="123875" y="55455"/>
                      </a:cubicBezTo>
                      <a:cubicBezTo>
                        <a:pt x="112056" y="31818"/>
                        <a:pt x="76601" y="-3637"/>
                        <a:pt x="56904" y="302"/>
                      </a:cubicBezTo>
                      <a:lnTo>
                        <a:pt x="56904" y="302"/>
                      </a:lnTo>
                      <a:close/>
                    </a:path>
                  </a:pathLst>
                </a:custGeom>
                <a:solidFill>
                  <a:srgbClr val="BEDDF4"/>
                </a:solidFill>
                <a:ln w="39379" cap="flat">
                  <a:noFill/>
                  <a:prstDash val="solid"/>
                  <a:miter/>
                </a:ln>
              </p:spPr>
              <p:txBody>
                <a:bodyPr rtlCol="0" anchor="ctr"/>
                <a:lstStyle/>
                <a:p>
                  <a:endParaRPr lang="en-US"/>
                </a:p>
              </p:txBody>
            </p:sp>
            <p:sp>
              <p:nvSpPr>
                <p:cNvPr id="4005" name="Freeform: Shape 4004">
                  <a:extLst>
                    <a:ext uri="{FF2B5EF4-FFF2-40B4-BE49-F238E27FC236}">
                      <a16:creationId xmlns:a16="http://schemas.microsoft.com/office/drawing/2014/main" xmlns="" id="{4DE94F97-FB56-4E24-913C-4F17AA5AC55B}"/>
                    </a:ext>
                  </a:extLst>
                </p:cNvPr>
                <p:cNvSpPr/>
                <p:nvPr/>
              </p:nvSpPr>
              <p:spPr>
                <a:xfrm>
                  <a:off x="12785031" y="2405938"/>
                  <a:ext cx="74104" cy="79241"/>
                </a:xfrm>
                <a:custGeom>
                  <a:avLst/>
                  <a:gdLst>
                    <a:gd name="connsiteX0" fmla="*/ 48078 w 74104"/>
                    <a:gd name="connsiteY0" fmla="*/ 438 h 79241"/>
                    <a:gd name="connsiteX1" fmla="*/ 8683 w 74104"/>
                    <a:gd name="connsiteY1" fmla="*/ 28014 h 79241"/>
                    <a:gd name="connsiteX2" fmla="*/ 804 w 74104"/>
                    <a:gd name="connsiteY2" fmla="*/ 35893 h 79241"/>
                    <a:gd name="connsiteX3" fmla="*/ 40199 w 74104"/>
                    <a:gd name="connsiteY3" fmla="*/ 75288 h 79241"/>
                    <a:gd name="connsiteX4" fmla="*/ 71715 w 74104"/>
                    <a:gd name="connsiteY4" fmla="*/ 12256 h 79241"/>
                    <a:gd name="connsiteX5" fmla="*/ 48078 w 74104"/>
                    <a:gd name="connsiteY5" fmla="*/ 438 h 79241"/>
                    <a:gd name="connsiteX6" fmla="*/ 48078 w 74104"/>
                    <a:gd name="connsiteY6" fmla="*/ 438 h 79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104" h="79241">
                      <a:moveTo>
                        <a:pt x="48078" y="438"/>
                      </a:moveTo>
                      <a:lnTo>
                        <a:pt x="8683" y="28014"/>
                      </a:lnTo>
                      <a:cubicBezTo>
                        <a:pt x="8683" y="28014"/>
                        <a:pt x="-3136" y="31954"/>
                        <a:pt x="804" y="35893"/>
                      </a:cubicBezTo>
                      <a:cubicBezTo>
                        <a:pt x="4743" y="39833"/>
                        <a:pt x="32320" y="55591"/>
                        <a:pt x="40199" y="75288"/>
                      </a:cubicBezTo>
                      <a:cubicBezTo>
                        <a:pt x="48078" y="94985"/>
                        <a:pt x="83533" y="35893"/>
                        <a:pt x="71715" y="12256"/>
                      </a:cubicBezTo>
                      <a:cubicBezTo>
                        <a:pt x="63836" y="-3502"/>
                        <a:pt x="52017" y="438"/>
                        <a:pt x="48078" y="438"/>
                      </a:cubicBezTo>
                      <a:lnTo>
                        <a:pt x="48078" y="438"/>
                      </a:lnTo>
                      <a:close/>
                    </a:path>
                  </a:pathLst>
                </a:custGeom>
                <a:solidFill>
                  <a:srgbClr val="E7ECF7"/>
                </a:solidFill>
                <a:ln w="39379" cap="flat">
                  <a:noFill/>
                  <a:prstDash val="solid"/>
                  <a:miter/>
                </a:ln>
              </p:spPr>
              <p:txBody>
                <a:bodyPr rtlCol="0" anchor="ctr"/>
                <a:lstStyle/>
                <a:p>
                  <a:endParaRPr lang="en-US"/>
                </a:p>
              </p:txBody>
            </p:sp>
            <p:sp>
              <p:nvSpPr>
                <p:cNvPr id="4006" name="Freeform: Shape 4005">
                  <a:extLst>
                    <a:ext uri="{FF2B5EF4-FFF2-40B4-BE49-F238E27FC236}">
                      <a16:creationId xmlns:a16="http://schemas.microsoft.com/office/drawing/2014/main" xmlns="" id="{05096B63-A4F7-4D59-ABE2-9DA26A321033}"/>
                    </a:ext>
                  </a:extLst>
                </p:cNvPr>
                <p:cNvSpPr/>
                <p:nvPr/>
              </p:nvSpPr>
              <p:spPr>
                <a:xfrm>
                  <a:off x="12770077" y="2435304"/>
                  <a:ext cx="82729" cy="116832"/>
                </a:xfrm>
                <a:custGeom>
                  <a:avLst/>
                  <a:gdLst>
                    <a:gd name="connsiteX0" fmla="*/ 0 w 82729"/>
                    <a:gd name="connsiteY0" fmla="*/ 2588 h 116832"/>
                    <a:gd name="connsiteX1" fmla="*/ 0 w 82729"/>
                    <a:gd name="connsiteY1" fmla="*/ 2588 h 116832"/>
                    <a:gd name="connsiteX2" fmla="*/ 31516 w 82729"/>
                    <a:gd name="connsiteY2" fmla="*/ 6527 h 116832"/>
                    <a:gd name="connsiteX3" fmla="*/ 63032 w 82729"/>
                    <a:gd name="connsiteY3" fmla="*/ 41983 h 116832"/>
                    <a:gd name="connsiteX4" fmla="*/ 70911 w 82729"/>
                    <a:gd name="connsiteY4" fmla="*/ 57740 h 116832"/>
                    <a:gd name="connsiteX5" fmla="*/ 82729 w 82729"/>
                    <a:gd name="connsiteY5" fmla="*/ 93196 h 116832"/>
                    <a:gd name="connsiteX6" fmla="*/ 74850 w 82729"/>
                    <a:gd name="connsiteY6" fmla="*/ 116833 h 116832"/>
                    <a:gd name="connsiteX7" fmla="*/ 74850 w 82729"/>
                    <a:gd name="connsiteY7" fmla="*/ 116833 h 116832"/>
                    <a:gd name="connsiteX8" fmla="*/ 74850 w 82729"/>
                    <a:gd name="connsiteY8" fmla="*/ 116833 h 116832"/>
                    <a:gd name="connsiteX9" fmla="*/ 74850 w 82729"/>
                    <a:gd name="connsiteY9" fmla="*/ 116833 h 116832"/>
                    <a:gd name="connsiteX10" fmla="*/ 74850 w 82729"/>
                    <a:gd name="connsiteY10" fmla="*/ 116833 h 116832"/>
                    <a:gd name="connsiteX11" fmla="*/ 74850 w 82729"/>
                    <a:gd name="connsiteY11" fmla="*/ 116833 h 116832"/>
                    <a:gd name="connsiteX12" fmla="*/ 74850 w 82729"/>
                    <a:gd name="connsiteY12" fmla="*/ 116833 h 116832"/>
                    <a:gd name="connsiteX13" fmla="*/ 74850 w 82729"/>
                    <a:gd name="connsiteY13" fmla="*/ 116833 h 116832"/>
                    <a:gd name="connsiteX14" fmla="*/ 82729 w 82729"/>
                    <a:gd name="connsiteY14" fmla="*/ 93196 h 116832"/>
                    <a:gd name="connsiteX15" fmla="*/ 70911 w 82729"/>
                    <a:gd name="connsiteY15" fmla="*/ 57740 h 116832"/>
                    <a:gd name="connsiteX16" fmla="*/ 63032 w 82729"/>
                    <a:gd name="connsiteY16" fmla="*/ 41983 h 116832"/>
                    <a:gd name="connsiteX17" fmla="*/ 31516 w 82729"/>
                    <a:gd name="connsiteY17" fmla="*/ 10467 h 116832"/>
                    <a:gd name="connsiteX18" fmla="*/ 0 w 82729"/>
                    <a:gd name="connsiteY18" fmla="*/ 2588 h 116832"/>
                    <a:gd name="connsiteX19" fmla="*/ 0 w 82729"/>
                    <a:gd name="connsiteY19" fmla="*/ 2588 h 116832"/>
                    <a:gd name="connsiteX20" fmla="*/ 0 w 82729"/>
                    <a:gd name="connsiteY20" fmla="*/ 2588 h 116832"/>
                    <a:gd name="connsiteX21" fmla="*/ 0 w 82729"/>
                    <a:gd name="connsiteY21" fmla="*/ 2588 h 116832"/>
                    <a:gd name="connsiteX22" fmla="*/ 0 w 82729"/>
                    <a:gd name="connsiteY22" fmla="*/ 2588 h 116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2729" h="116832">
                      <a:moveTo>
                        <a:pt x="0" y="2588"/>
                      </a:moveTo>
                      <a:cubicBezTo>
                        <a:pt x="0" y="2588"/>
                        <a:pt x="0" y="2588"/>
                        <a:pt x="0" y="2588"/>
                      </a:cubicBezTo>
                      <a:cubicBezTo>
                        <a:pt x="7879" y="-1352"/>
                        <a:pt x="19697" y="-1352"/>
                        <a:pt x="31516" y="6527"/>
                      </a:cubicBezTo>
                      <a:cubicBezTo>
                        <a:pt x="43334" y="14406"/>
                        <a:pt x="55153" y="26225"/>
                        <a:pt x="63032" y="41983"/>
                      </a:cubicBezTo>
                      <a:cubicBezTo>
                        <a:pt x="66971" y="45922"/>
                        <a:pt x="70911" y="53801"/>
                        <a:pt x="70911" y="57740"/>
                      </a:cubicBezTo>
                      <a:cubicBezTo>
                        <a:pt x="78790" y="69559"/>
                        <a:pt x="78790" y="81377"/>
                        <a:pt x="82729" y="93196"/>
                      </a:cubicBezTo>
                      <a:cubicBezTo>
                        <a:pt x="82729" y="105014"/>
                        <a:pt x="82729" y="112893"/>
                        <a:pt x="74850" y="116833"/>
                      </a:cubicBezTo>
                      <a:lnTo>
                        <a:pt x="74850" y="116833"/>
                      </a:lnTo>
                      <a:lnTo>
                        <a:pt x="74850" y="116833"/>
                      </a:lnTo>
                      <a:lnTo>
                        <a:pt x="74850" y="116833"/>
                      </a:lnTo>
                      <a:cubicBezTo>
                        <a:pt x="74850" y="116833"/>
                        <a:pt x="74850" y="116833"/>
                        <a:pt x="74850" y="116833"/>
                      </a:cubicBezTo>
                      <a:cubicBezTo>
                        <a:pt x="74850" y="116833"/>
                        <a:pt x="74850" y="116833"/>
                        <a:pt x="74850" y="116833"/>
                      </a:cubicBezTo>
                      <a:lnTo>
                        <a:pt x="74850" y="116833"/>
                      </a:lnTo>
                      <a:cubicBezTo>
                        <a:pt x="74850" y="116833"/>
                        <a:pt x="74850" y="116833"/>
                        <a:pt x="74850" y="116833"/>
                      </a:cubicBezTo>
                      <a:cubicBezTo>
                        <a:pt x="78790" y="112893"/>
                        <a:pt x="82729" y="105014"/>
                        <a:pt x="82729" y="93196"/>
                      </a:cubicBezTo>
                      <a:cubicBezTo>
                        <a:pt x="82729" y="81377"/>
                        <a:pt x="78790" y="69559"/>
                        <a:pt x="70911" y="57740"/>
                      </a:cubicBezTo>
                      <a:cubicBezTo>
                        <a:pt x="66971" y="53801"/>
                        <a:pt x="66971" y="45922"/>
                        <a:pt x="63032" y="41983"/>
                      </a:cubicBezTo>
                      <a:cubicBezTo>
                        <a:pt x="51213" y="26225"/>
                        <a:pt x="43334" y="14406"/>
                        <a:pt x="31516" y="10467"/>
                      </a:cubicBezTo>
                      <a:cubicBezTo>
                        <a:pt x="19697" y="2588"/>
                        <a:pt x="11818" y="2588"/>
                        <a:pt x="0" y="2588"/>
                      </a:cubicBezTo>
                      <a:cubicBezTo>
                        <a:pt x="3939" y="2588"/>
                        <a:pt x="0" y="6527"/>
                        <a:pt x="0" y="2588"/>
                      </a:cubicBezTo>
                      <a:cubicBezTo>
                        <a:pt x="0" y="6527"/>
                        <a:pt x="0" y="6527"/>
                        <a:pt x="0" y="2588"/>
                      </a:cubicBezTo>
                      <a:cubicBezTo>
                        <a:pt x="0" y="6527"/>
                        <a:pt x="0" y="2588"/>
                        <a:pt x="0" y="2588"/>
                      </a:cubicBezTo>
                      <a:lnTo>
                        <a:pt x="0" y="2588"/>
                      </a:lnTo>
                      <a:close/>
                    </a:path>
                  </a:pathLst>
                </a:custGeom>
                <a:solidFill>
                  <a:srgbClr val="20372F"/>
                </a:solidFill>
                <a:ln w="39379" cap="flat">
                  <a:noFill/>
                  <a:prstDash val="solid"/>
                  <a:miter/>
                </a:ln>
              </p:spPr>
              <p:txBody>
                <a:bodyPr rtlCol="0" anchor="ctr"/>
                <a:lstStyle/>
                <a:p>
                  <a:endParaRPr lang="en-US"/>
                </a:p>
              </p:txBody>
            </p:sp>
            <p:sp>
              <p:nvSpPr>
                <p:cNvPr id="4007" name="Freeform: Shape 4006">
                  <a:extLst>
                    <a:ext uri="{FF2B5EF4-FFF2-40B4-BE49-F238E27FC236}">
                      <a16:creationId xmlns:a16="http://schemas.microsoft.com/office/drawing/2014/main" xmlns="" id="{0E91917F-1CB4-48EC-9913-D0DA1B8B24AE}"/>
                    </a:ext>
                  </a:extLst>
                </p:cNvPr>
                <p:cNvSpPr/>
                <p:nvPr/>
              </p:nvSpPr>
              <p:spPr>
                <a:xfrm>
                  <a:off x="12797654" y="2419546"/>
                  <a:ext cx="82729" cy="116832"/>
                </a:xfrm>
                <a:custGeom>
                  <a:avLst/>
                  <a:gdLst>
                    <a:gd name="connsiteX0" fmla="*/ 0 w 82729"/>
                    <a:gd name="connsiteY0" fmla="*/ 2588 h 116832"/>
                    <a:gd name="connsiteX1" fmla="*/ 0 w 82729"/>
                    <a:gd name="connsiteY1" fmla="*/ 2588 h 116832"/>
                    <a:gd name="connsiteX2" fmla="*/ 31516 w 82729"/>
                    <a:gd name="connsiteY2" fmla="*/ 6527 h 116832"/>
                    <a:gd name="connsiteX3" fmla="*/ 63032 w 82729"/>
                    <a:gd name="connsiteY3" fmla="*/ 41982 h 116832"/>
                    <a:gd name="connsiteX4" fmla="*/ 70911 w 82729"/>
                    <a:gd name="connsiteY4" fmla="*/ 57740 h 116832"/>
                    <a:gd name="connsiteX5" fmla="*/ 82729 w 82729"/>
                    <a:gd name="connsiteY5" fmla="*/ 93196 h 116832"/>
                    <a:gd name="connsiteX6" fmla="*/ 74850 w 82729"/>
                    <a:gd name="connsiteY6" fmla="*/ 116833 h 116832"/>
                    <a:gd name="connsiteX7" fmla="*/ 74850 w 82729"/>
                    <a:gd name="connsiteY7" fmla="*/ 116833 h 116832"/>
                    <a:gd name="connsiteX8" fmla="*/ 74850 w 82729"/>
                    <a:gd name="connsiteY8" fmla="*/ 116833 h 116832"/>
                    <a:gd name="connsiteX9" fmla="*/ 74850 w 82729"/>
                    <a:gd name="connsiteY9" fmla="*/ 116833 h 116832"/>
                    <a:gd name="connsiteX10" fmla="*/ 74850 w 82729"/>
                    <a:gd name="connsiteY10" fmla="*/ 116833 h 116832"/>
                    <a:gd name="connsiteX11" fmla="*/ 74850 w 82729"/>
                    <a:gd name="connsiteY11" fmla="*/ 116833 h 116832"/>
                    <a:gd name="connsiteX12" fmla="*/ 74850 w 82729"/>
                    <a:gd name="connsiteY12" fmla="*/ 116833 h 116832"/>
                    <a:gd name="connsiteX13" fmla="*/ 74850 w 82729"/>
                    <a:gd name="connsiteY13" fmla="*/ 116833 h 116832"/>
                    <a:gd name="connsiteX14" fmla="*/ 82729 w 82729"/>
                    <a:gd name="connsiteY14" fmla="*/ 93196 h 116832"/>
                    <a:gd name="connsiteX15" fmla="*/ 70911 w 82729"/>
                    <a:gd name="connsiteY15" fmla="*/ 57740 h 116832"/>
                    <a:gd name="connsiteX16" fmla="*/ 63032 w 82729"/>
                    <a:gd name="connsiteY16" fmla="*/ 41982 h 116832"/>
                    <a:gd name="connsiteX17" fmla="*/ 31516 w 82729"/>
                    <a:gd name="connsiteY17" fmla="*/ 10467 h 116832"/>
                    <a:gd name="connsiteX18" fmla="*/ 0 w 82729"/>
                    <a:gd name="connsiteY18" fmla="*/ 2588 h 116832"/>
                    <a:gd name="connsiteX19" fmla="*/ 0 w 82729"/>
                    <a:gd name="connsiteY19" fmla="*/ 2588 h 116832"/>
                    <a:gd name="connsiteX20" fmla="*/ 0 w 82729"/>
                    <a:gd name="connsiteY20" fmla="*/ 2588 h 116832"/>
                    <a:gd name="connsiteX21" fmla="*/ 0 w 82729"/>
                    <a:gd name="connsiteY21" fmla="*/ 2588 h 116832"/>
                    <a:gd name="connsiteX22" fmla="*/ 0 w 82729"/>
                    <a:gd name="connsiteY22" fmla="*/ 2588 h 116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2729" h="116832">
                      <a:moveTo>
                        <a:pt x="0" y="2588"/>
                      </a:moveTo>
                      <a:cubicBezTo>
                        <a:pt x="3939" y="2588"/>
                        <a:pt x="3939" y="2588"/>
                        <a:pt x="0" y="2588"/>
                      </a:cubicBezTo>
                      <a:cubicBezTo>
                        <a:pt x="7879" y="-1352"/>
                        <a:pt x="19697" y="-1352"/>
                        <a:pt x="31516" y="6527"/>
                      </a:cubicBezTo>
                      <a:cubicBezTo>
                        <a:pt x="43334" y="14406"/>
                        <a:pt x="55153" y="26224"/>
                        <a:pt x="63032" y="41982"/>
                      </a:cubicBezTo>
                      <a:cubicBezTo>
                        <a:pt x="66971" y="45922"/>
                        <a:pt x="70911" y="53801"/>
                        <a:pt x="70911" y="57740"/>
                      </a:cubicBezTo>
                      <a:cubicBezTo>
                        <a:pt x="78790" y="69559"/>
                        <a:pt x="78790" y="81377"/>
                        <a:pt x="82729" y="93196"/>
                      </a:cubicBezTo>
                      <a:cubicBezTo>
                        <a:pt x="82729" y="105014"/>
                        <a:pt x="82729" y="112893"/>
                        <a:pt x="74850" y="116833"/>
                      </a:cubicBezTo>
                      <a:lnTo>
                        <a:pt x="74850" y="116833"/>
                      </a:lnTo>
                      <a:lnTo>
                        <a:pt x="74850" y="116833"/>
                      </a:lnTo>
                      <a:cubicBezTo>
                        <a:pt x="74850" y="116833"/>
                        <a:pt x="74850" y="116833"/>
                        <a:pt x="74850" y="116833"/>
                      </a:cubicBezTo>
                      <a:cubicBezTo>
                        <a:pt x="74850" y="116833"/>
                        <a:pt x="74850" y="116833"/>
                        <a:pt x="74850" y="116833"/>
                      </a:cubicBezTo>
                      <a:lnTo>
                        <a:pt x="74850" y="116833"/>
                      </a:lnTo>
                      <a:lnTo>
                        <a:pt x="74850" y="116833"/>
                      </a:lnTo>
                      <a:lnTo>
                        <a:pt x="74850" y="116833"/>
                      </a:lnTo>
                      <a:cubicBezTo>
                        <a:pt x="78790" y="112893"/>
                        <a:pt x="82729" y="105014"/>
                        <a:pt x="82729" y="93196"/>
                      </a:cubicBezTo>
                      <a:cubicBezTo>
                        <a:pt x="82729" y="81377"/>
                        <a:pt x="78790" y="69559"/>
                        <a:pt x="70911" y="57740"/>
                      </a:cubicBezTo>
                      <a:cubicBezTo>
                        <a:pt x="66971" y="53801"/>
                        <a:pt x="66971" y="45922"/>
                        <a:pt x="63032" y="41982"/>
                      </a:cubicBezTo>
                      <a:cubicBezTo>
                        <a:pt x="51213" y="26224"/>
                        <a:pt x="43334" y="14406"/>
                        <a:pt x="31516" y="10467"/>
                      </a:cubicBezTo>
                      <a:cubicBezTo>
                        <a:pt x="19697" y="-1352"/>
                        <a:pt x="11818" y="-1352"/>
                        <a:pt x="0" y="2588"/>
                      </a:cubicBezTo>
                      <a:cubicBezTo>
                        <a:pt x="3939" y="2588"/>
                        <a:pt x="3939" y="2588"/>
                        <a:pt x="0" y="2588"/>
                      </a:cubicBezTo>
                      <a:cubicBezTo>
                        <a:pt x="0" y="2588"/>
                        <a:pt x="0" y="2588"/>
                        <a:pt x="0" y="2588"/>
                      </a:cubicBezTo>
                      <a:cubicBezTo>
                        <a:pt x="0" y="2588"/>
                        <a:pt x="0" y="2588"/>
                        <a:pt x="0" y="2588"/>
                      </a:cubicBezTo>
                      <a:lnTo>
                        <a:pt x="0" y="2588"/>
                      </a:lnTo>
                      <a:close/>
                    </a:path>
                  </a:pathLst>
                </a:custGeom>
                <a:solidFill>
                  <a:srgbClr val="20372F"/>
                </a:solidFill>
                <a:ln w="39379" cap="flat">
                  <a:noFill/>
                  <a:prstDash val="solid"/>
                  <a:miter/>
                </a:ln>
              </p:spPr>
              <p:txBody>
                <a:bodyPr rtlCol="0" anchor="ctr"/>
                <a:lstStyle/>
                <a:p>
                  <a:endParaRPr lang="en-US"/>
                </a:p>
              </p:txBody>
            </p:sp>
            <p:sp>
              <p:nvSpPr>
                <p:cNvPr id="4008" name="Freeform: Shape 4007">
                  <a:extLst>
                    <a:ext uri="{FF2B5EF4-FFF2-40B4-BE49-F238E27FC236}">
                      <a16:creationId xmlns:a16="http://schemas.microsoft.com/office/drawing/2014/main" xmlns="" id="{52EB8A68-AA96-4070-BBA1-91E5C52345EA}"/>
                    </a:ext>
                  </a:extLst>
                </p:cNvPr>
                <p:cNvSpPr/>
                <p:nvPr/>
              </p:nvSpPr>
              <p:spPr>
                <a:xfrm>
                  <a:off x="12753689" y="2461528"/>
                  <a:ext cx="31708" cy="75188"/>
                </a:xfrm>
                <a:custGeom>
                  <a:avLst/>
                  <a:gdLst>
                    <a:gd name="connsiteX0" fmla="*/ 8509 w 31708"/>
                    <a:gd name="connsiteY0" fmla="*/ 0 h 75188"/>
                    <a:gd name="connsiteX1" fmla="*/ 28207 w 31708"/>
                    <a:gd name="connsiteY1" fmla="*/ 59092 h 75188"/>
                    <a:gd name="connsiteX2" fmla="*/ 28207 w 31708"/>
                    <a:gd name="connsiteY2" fmla="*/ 74850 h 75188"/>
                    <a:gd name="connsiteX3" fmla="*/ 630 w 31708"/>
                    <a:gd name="connsiteY3" fmla="*/ 35455 h 75188"/>
                    <a:gd name="connsiteX4" fmla="*/ 8509 w 31708"/>
                    <a:gd name="connsiteY4" fmla="*/ 0 h 75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08" h="75188">
                      <a:moveTo>
                        <a:pt x="8509" y="0"/>
                      </a:moveTo>
                      <a:cubicBezTo>
                        <a:pt x="8509" y="0"/>
                        <a:pt x="630" y="23637"/>
                        <a:pt x="28207" y="59092"/>
                      </a:cubicBezTo>
                      <a:cubicBezTo>
                        <a:pt x="28207" y="59092"/>
                        <a:pt x="36086" y="70911"/>
                        <a:pt x="28207" y="74850"/>
                      </a:cubicBezTo>
                      <a:cubicBezTo>
                        <a:pt x="24267" y="78790"/>
                        <a:pt x="4570" y="47274"/>
                        <a:pt x="630" y="35455"/>
                      </a:cubicBezTo>
                      <a:cubicBezTo>
                        <a:pt x="630" y="23637"/>
                        <a:pt x="-3309" y="3939"/>
                        <a:pt x="8509" y="0"/>
                      </a:cubicBezTo>
                      <a:close/>
                    </a:path>
                  </a:pathLst>
                </a:custGeom>
                <a:solidFill>
                  <a:srgbClr val="6DC5CC"/>
                </a:solidFill>
                <a:ln w="39379" cap="flat">
                  <a:noFill/>
                  <a:prstDash val="solid"/>
                  <a:miter/>
                </a:ln>
              </p:spPr>
              <p:txBody>
                <a:bodyPr rtlCol="0" anchor="ctr"/>
                <a:lstStyle/>
                <a:p>
                  <a:endParaRPr lang="en-US"/>
                </a:p>
              </p:txBody>
            </p:sp>
            <p:sp>
              <p:nvSpPr>
                <p:cNvPr id="4009" name="Freeform: Shape 4008">
                  <a:extLst>
                    <a:ext uri="{FF2B5EF4-FFF2-40B4-BE49-F238E27FC236}">
                      <a16:creationId xmlns:a16="http://schemas.microsoft.com/office/drawing/2014/main" xmlns="" id="{51700A51-8A95-4C33-95B6-AF3FD322FCA5}"/>
                    </a:ext>
                  </a:extLst>
                </p:cNvPr>
                <p:cNvSpPr/>
                <p:nvPr/>
              </p:nvSpPr>
              <p:spPr>
                <a:xfrm>
                  <a:off x="12868564" y="2530431"/>
                  <a:ext cx="160287" cy="167466"/>
                </a:xfrm>
                <a:custGeom>
                  <a:avLst/>
                  <a:gdLst>
                    <a:gd name="connsiteX0" fmla="*/ 78790 w 160287"/>
                    <a:gd name="connsiteY0" fmla="*/ 2008 h 167466"/>
                    <a:gd name="connsiteX1" fmla="*/ 141821 w 160287"/>
                    <a:gd name="connsiteY1" fmla="*/ 41403 h 167466"/>
                    <a:gd name="connsiteX2" fmla="*/ 153640 w 160287"/>
                    <a:gd name="connsiteY2" fmla="*/ 112313 h 167466"/>
                    <a:gd name="connsiteX3" fmla="*/ 153640 w 160287"/>
                    <a:gd name="connsiteY3" fmla="*/ 112313 h 167466"/>
                    <a:gd name="connsiteX4" fmla="*/ 74850 w 160287"/>
                    <a:gd name="connsiteY4" fmla="*/ 167466 h 167466"/>
                    <a:gd name="connsiteX5" fmla="*/ 0 w 160287"/>
                    <a:gd name="connsiteY5" fmla="*/ 57160 h 167466"/>
                    <a:gd name="connsiteX6" fmla="*/ 78790 w 160287"/>
                    <a:gd name="connsiteY6" fmla="*/ 2008 h 167466"/>
                    <a:gd name="connsiteX7" fmla="*/ 78790 w 160287"/>
                    <a:gd name="connsiteY7" fmla="*/ 2008 h 167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287" h="167466">
                      <a:moveTo>
                        <a:pt x="78790" y="2008"/>
                      </a:moveTo>
                      <a:cubicBezTo>
                        <a:pt x="94548" y="-5871"/>
                        <a:pt x="122124" y="9887"/>
                        <a:pt x="141821" y="41403"/>
                      </a:cubicBezTo>
                      <a:cubicBezTo>
                        <a:pt x="161519" y="68979"/>
                        <a:pt x="165458" y="100495"/>
                        <a:pt x="153640" y="112313"/>
                      </a:cubicBezTo>
                      <a:lnTo>
                        <a:pt x="153640" y="112313"/>
                      </a:lnTo>
                      <a:lnTo>
                        <a:pt x="74850" y="167466"/>
                      </a:lnTo>
                      <a:lnTo>
                        <a:pt x="0" y="57160"/>
                      </a:lnTo>
                      <a:cubicBezTo>
                        <a:pt x="0" y="57160"/>
                        <a:pt x="78790" y="2008"/>
                        <a:pt x="78790" y="2008"/>
                      </a:cubicBezTo>
                      <a:lnTo>
                        <a:pt x="78790" y="2008"/>
                      </a:lnTo>
                      <a:close/>
                    </a:path>
                  </a:pathLst>
                </a:custGeom>
                <a:solidFill>
                  <a:srgbClr val="839EBC"/>
                </a:solidFill>
                <a:ln w="39379" cap="flat">
                  <a:noFill/>
                  <a:prstDash val="solid"/>
                  <a:miter/>
                </a:ln>
              </p:spPr>
              <p:txBody>
                <a:bodyPr rtlCol="0" anchor="ctr"/>
                <a:lstStyle/>
                <a:p>
                  <a:endParaRPr lang="en-US"/>
                </a:p>
              </p:txBody>
            </p:sp>
            <p:sp>
              <p:nvSpPr>
                <p:cNvPr id="4010" name="Freeform: Shape 4009">
                  <a:extLst>
                    <a:ext uri="{FF2B5EF4-FFF2-40B4-BE49-F238E27FC236}">
                      <a16:creationId xmlns:a16="http://schemas.microsoft.com/office/drawing/2014/main" xmlns="" id="{94C38FB2-50ED-42D6-B692-DE3E7C68E9F1}"/>
                    </a:ext>
                  </a:extLst>
                </p:cNvPr>
                <p:cNvSpPr/>
                <p:nvPr/>
              </p:nvSpPr>
              <p:spPr>
                <a:xfrm>
                  <a:off x="12868564" y="2529851"/>
                  <a:ext cx="165458" cy="168045"/>
                </a:xfrm>
                <a:custGeom>
                  <a:avLst/>
                  <a:gdLst>
                    <a:gd name="connsiteX0" fmla="*/ 78790 w 165458"/>
                    <a:gd name="connsiteY0" fmla="*/ 2588 h 168045"/>
                    <a:gd name="connsiteX1" fmla="*/ 78790 w 165458"/>
                    <a:gd name="connsiteY1" fmla="*/ 2588 h 168045"/>
                    <a:gd name="connsiteX2" fmla="*/ 78790 w 165458"/>
                    <a:gd name="connsiteY2" fmla="*/ 2588 h 168045"/>
                    <a:gd name="connsiteX3" fmla="*/ 110306 w 165458"/>
                    <a:gd name="connsiteY3" fmla="*/ 6527 h 168045"/>
                    <a:gd name="connsiteX4" fmla="*/ 141821 w 165458"/>
                    <a:gd name="connsiteY4" fmla="*/ 41983 h 168045"/>
                    <a:gd name="connsiteX5" fmla="*/ 149700 w 165458"/>
                    <a:gd name="connsiteY5" fmla="*/ 57740 h 168045"/>
                    <a:gd name="connsiteX6" fmla="*/ 161519 w 165458"/>
                    <a:gd name="connsiteY6" fmla="*/ 93196 h 168045"/>
                    <a:gd name="connsiteX7" fmla="*/ 153640 w 165458"/>
                    <a:gd name="connsiteY7" fmla="*/ 116833 h 168045"/>
                    <a:gd name="connsiteX8" fmla="*/ 153640 w 165458"/>
                    <a:gd name="connsiteY8" fmla="*/ 116833 h 168045"/>
                    <a:gd name="connsiteX9" fmla="*/ 153640 w 165458"/>
                    <a:gd name="connsiteY9" fmla="*/ 116833 h 168045"/>
                    <a:gd name="connsiteX10" fmla="*/ 153640 w 165458"/>
                    <a:gd name="connsiteY10" fmla="*/ 116833 h 168045"/>
                    <a:gd name="connsiteX11" fmla="*/ 153640 w 165458"/>
                    <a:gd name="connsiteY11" fmla="*/ 116833 h 168045"/>
                    <a:gd name="connsiteX12" fmla="*/ 74850 w 165458"/>
                    <a:gd name="connsiteY12" fmla="*/ 168046 h 168045"/>
                    <a:gd name="connsiteX13" fmla="*/ 74850 w 165458"/>
                    <a:gd name="connsiteY13" fmla="*/ 168046 h 168045"/>
                    <a:gd name="connsiteX14" fmla="*/ 0 w 165458"/>
                    <a:gd name="connsiteY14" fmla="*/ 57740 h 168045"/>
                    <a:gd name="connsiteX15" fmla="*/ 0 w 165458"/>
                    <a:gd name="connsiteY15" fmla="*/ 57740 h 168045"/>
                    <a:gd name="connsiteX16" fmla="*/ 0 w 165458"/>
                    <a:gd name="connsiteY16" fmla="*/ 57740 h 168045"/>
                    <a:gd name="connsiteX17" fmla="*/ 39395 w 165458"/>
                    <a:gd name="connsiteY17" fmla="*/ 30164 h 168045"/>
                    <a:gd name="connsiteX18" fmla="*/ 78790 w 165458"/>
                    <a:gd name="connsiteY18" fmla="*/ 2588 h 168045"/>
                    <a:gd name="connsiteX19" fmla="*/ 78790 w 165458"/>
                    <a:gd name="connsiteY19" fmla="*/ 2588 h 168045"/>
                    <a:gd name="connsiteX20" fmla="*/ 78790 w 165458"/>
                    <a:gd name="connsiteY20" fmla="*/ 2588 h 168045"/>
                    <a:gd name="connsiteX21" fmla="*/ 0 w 165458"/>
                    <a:gd name="connsiteY21" fmla="*/ 53801 h 168045"/>
                    <a:gd name="connsiteX22" fmla="*/ 0 w 165458"/>
                    <a:gd name="connsiteY22" fmla="*/ 53801 h 168045"/>
                    <a:gd name="connsiteX23" fmla="*/ 0 w 165458"/>
                    <a:gd name="connsiteY23" fmla="*/ 53801 h 168045"/>
                    <a:gd name="connsiteX24" fmla="*/ 74850 w 165458"/>
                    <a:gd name="connsiteY24" fmla="*/ 164106 h 168045"/>
                    <a:gd name="connsiteX25" fmla="*/ 157579 w 165458"/>
                    <a:gd name="connsiteY25" fmla="*/ 112893 h 168045"/>
                    <a:gd name="connsiteX26" fmla="*/ 157579 w 165458"/>
                    <a:gd name="connsiteY26" fmla="*/ 112893 h 168045"/>
                    <a:gd name="connsiteX27" fmla="*/ 157579 w 165458"/>
                    <a:gd name="connsiteY27" fmla="*/ 112893 h 168045"/>
                    <a:gd name="connsiteX28" fmla="*/ 157579 w 165458"/>
                    <a:gd name="connsiteY28" fmla="*/ 112893 h 168045"/>
                    <a:gd name="connsiteX29" fmla="*/ 157579 w 165458"/>
                    <a:gd name="connsiteY29" fmla="*/ 112893 h 168045"/>
                    <a:gd name="connsiteX30" fmla="*/ 165458 w 165458"/>
                    <a:gd name="connsiteY30" fmla="*/ 89256 h 168045"/>
                    <a:gd name="connsiteX31" fmla="*/ 153640 w 165458"/>
                    <a:gd name="connsiteY31" fmla="*/ 53801 h 168045"/>
                    <a:gd name="connsiteX32" fmla="*/ 145761 w 165458"/>
                    <a:gd name="connsiteY32" fmla="*/ 38043 h 168045"/>
                    <a:gd name="connsiteX33" fmla="*/ 114245 w 165458"/>
                    <a:gd name="connsiteY33" fmla="*/ 6527 h 168045"/>
                    <a:gd name="connsiteX34" fmla="*/ 78790 w 165458"/>
                    <a:gd name="connsiteY34" fmla="*/ 2588 h 168045"/>
                    <a:gd name="connsiteX35" fmla="*/ 78790 w 165458"/>
                    <a:gd name="connsiteY35" fmla="*/ 2588 h 168045"/>
                    <a:gd name="connsiteX36" fmla="*/ 78790 w 165458"/>
                    <a:gd name="connsiteY36" fmla="*/ 2588 h 168045"/>
                    <a:gd name="connsiteX37" fmla="*/ 78790 w 165458"/>
                    <a:gd name="connsiteY37" fmla="*/ 2588 h 16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65458" h="168045">
                      <a:moveTo>
                        <a:pt x="78790" y="2588"/>
                      </a:moveTo>
                      <a:lnTo>
                        <a:pt x="78790" y="2588"/>
                      </a:lnTo>
                      <a:cubicBezTo>
                        <a:pt x="78790" y="2588"/>
                        <a:pt x="82729" y="2588"/>
                        <a:pt x="78790" y="2588"/>
                      </a:cubicBezTo>
                      <a:cubicBezTo>
                        <a:pt x="86669" y="-1352"/>
                        <a:pt x="98487" y="-1352"/>
                        <a:pt x="110306" y="6527"/>
                      </a:cubicBezTo>
                      <a:cubicBezTo>
                        <a:pt x="122124" y="14406"/>
                        <a:pt x="133942" y="26225"/>
                        <a:pt x="141821" y="41983"/>
                      </a:cubicBezTo>
                      <a:cubicBezTo>
                        <a:pt x="145761" y="45922"/>
                        <a:pt x="149700" y="53801"/>
                        <a:pt x="149700" y="57740"/>
                      </a:cubicBezTo>
                      <a:cubicBezTo>
                        <a:pt x="157579" y="69559"/>
                        <a:pt x="157579" y="81377"/>
                        <a:pt x="161519" y="93196"/>
                      </a:cubicBezTo>
                      <a:cubicBezTo>
                        <a:pt x="161519" y="105014"/>
                        <a:pt x="161519" y="112893"/>
                        <a:pt x="153640" y="116833"/>
                      </a:cubicBezTo>
                      <a:lnTo>
                        <a:pt x="153640" y="116833"/>
                      </a:lnTo>
                      <a:lnTo>
                        <a:pt x="153640" y="116833"/>
                      </a:lnTo>
                      <a:lnTo>
                        <a:pt x="153640" y="116833"/>
                      </a:lnTo>
                      <a:cubicBezTo>
                        <a:pt x="153640" y="116833"/>
                        <a:pt x="153640" y="116833"/>
                        <a:pt x="153640" y="116833"/>
                      </a:cubicBezTo>
                      <a:lnTo>
                        <a:pt x="74850" y="168046"/>
                      </a:lnTo>
                      <a:cubicBezTo>
                        <a:pt x="74850" y="168046"/>
                        <a:pt x="74850" y="168046"/>
                        <a:pt x="74850" y="168046"/>
                      </a:cubicBezTo>
                      <a:lnTo>
                        <a:pt x="0" y="57740"/>
                      </a:lnTo>
                      <a:lnTo>
                        <a:pt x="0" y="57740"/>
                      </a:lnTo>
                      <a:lnTo>
                        <a:pt x="0" y="57740"/>
                      </a:lnTo>
                      <a:cubicBezTo>
                        <a:pt x="0" y="57740"/>
                        <a:pt x="19697" y="45922"/>
                        <a:pt x="39395" y="30164"/>
                      </a:cubicBezTo>
                      <a:cubicBezTo>
                        <a:pt x="59092" y="18345"/>
                        <a:pt x="78790" y="2588"/>
                        <a:pt x="78790" y="2588"/>
                      </a:cubicBezTo>
                      <a:lnTo>
                        <a:pt x="78790" y="2588"/>
                      </a:lnTo>
                      <a:lnTo>
                        <a:pt x="78790" y="2588"/>
                      </a:lnTo>
                      <a:cubicBezTo>
                        <a:pt x="78790" y="2588"/>
                        <a:pt x="0" y="53801"/>
                        <a:pt x="0" y="53801"/>
                      </a:cubicBezTo>
                      <a:lnTo>
                        <a:pt x="0" y="53801"/>
                      </a:lnTo>
                      <a:lnTo>
                        <a:pt x="0" y="53801"/>
                      </a:lnTo>
                      <a:lnTo>
                        <a:pt x="74850" y="164106"/>
                      </a:lnTo>
                      <a:lnTo>
                        <a:pt x="157579" y="112893"/>
                      </a:lnTo>
                      <a:lnTo>
                        <a:pt x="157579" y="112893"/>
                      </a:lnTo>
                      <a:lnTo>
                        <a:pt x="157579" y="112893"/>
                      </a:lnTo>
                      <a:lnTo>
                        <a:pt x="157579" y="112893"/>
                      </a:lnTo>
                      <a:cubicBezTo>
                        <a:pt x="157579" y="112893"/>
                        <a:pt x="157579" y="112893"/>
                        <a:pt x="157579" y="112893"/>
                      </a:cubicBezTo>
                      <a:cubicBezTo>
                        <a:pt x="161519" y="108954"/>
                        <a:pt x="165458" y="101075"/>
                        <a:pt x="165458" y="89256"/>
                      </a:cubicBezTo>
                      <a:cubicBezTo>
                        <a:pt x="165458" y="77438"/>
                        <a:pt x="161519" y="65619"/>
                        <a:pt x="153640" y="53801"/>
                      </a:cubicBezTo>
                      <a:cubicBezTo>
                        <a:pt x="149700" y="49861"/>
                        <a:pt x="149700" y="41983"/>
                        <a:pt x="145761" y="38043"/>
                      </a:cubicBezTo>
                      <a:cubicBezTo>
                        <a:pt x="133942" y="22285"/>
                        <a:pt x="126064" y="10467"/>
                        <a:pt x="114245" y="6527"/>
                      </a:cubicBezTo>
                      <a:cubicBezTo>
                        <a:pt x="98487" y="2588"/>
                        <a:pt x="90608" y="-1352"/>
                        <a:pt x="78790" y="2588"/>
                      </a:cubicBezTo>
                      <a:cubicBezTo>
                        <a:pt x="82729" y="2588"/>
                        <a:pt x="82729" y="2588"/>
                        <a:pt x="78790" y="2588"/>
                      </a:cubicBezTo>
                      <a:lnTo>
                        <a:pt x="78790" y="2588"/>
                      </a:lnTo>
                      <a:lnTo>
                        <a:pt x="78790" y="2588"/>
                      </a:lnTo>
                      <a:close/>
                    </a:path>
                  </a:pathLst>
                </a:custGeom>
                <a:solidFill>
                  <a:srgbClr val="20372F"/>
                </a:solidFill>
                <a:ln w="39379" cap="flat">
                  <a:noFill/>
                  <a:prstDash val="solid"/>
                  <a:miter/>
                </a:ln>
              </p:spPr>
              <p:txBody>
                <a:bodyPr rtlCol="0" anchor="ctr"/>
                <a:lstStyle/>
                <a:p>
                  <a:endParaRPr lang="en-US"/>
                </a:p>
              </p:txBody>
            </p:sp>
            <p:sp>
              <p:nvSpPr>
                <p:cNvPr id="4011" name="Freeform: Shape 4010">
                  <a:extLst>
                    <a:ext uri="{FF2B5EF4-FFF2-40B4-BE49-F238E27FC236}">
                      <a16:creationId xmlns:a16="http://schemas.microsoft.com/office/drawing/2014/main" xmlns="" id="{07284CD8-B085-4D15-825F-F2418D3ECD9F}"/>
                    </a:ext>
                  </a:extLst>
                </p:cNvPr>
                <p:cNvSpPr/>
                <p:nvPr/>
              </p:nvSpPr>
              <p:spPr>
                <a:xfrm>
                  <a:off x="12868564" y="2530431"/>
                  <a:ext cx="160287" cy="167466"/>
                </a:xfrm>
                <a:custGeom>
                  <a:avLst/>
                  <a:gdLst>
                    <a:gd name="connsiteX0" fmla="*/ 78790 w 160287"/>
                    <a:gd name="connsiteY0" fmla="*/ 2008 h 167466"/>
                    <a:gd name="connsiteX1" fmla="*/ 141821 w 160287"/>
                    <a:gd name="connsiteY1" fmla="*/ 41403 h 167466"/>
                    <a:gd name="connsiteX2" fmla="*/ 153640 w 160287"/>
                    <a:gd name="connsiteY2" fmla="*/ 112313 h 167466"/>
                    <a:gd name="connsiteX3" fmla="*/ 153640 w 160287"/>
                    <a:gd name="connsiteY3" fmla="*/ 112313 h 167466"/>
                    <a:gd name="connsiteX4" fmla="*/ 74850 w 160287"/>
                    <a:gd name="connsiteY4" fmla="*/ 167466 h 167466"/>
                    <a:gd name="connsiteX5" fmla="*/ 0 w 160287"/>
                    <a:gd name="connsiteY5" fmla="*/ 57160 h 167466"/>
                    <a:gd name="connsiteX6" fmla="*/ 78790 w 160287"/>
                    <a:gd name="connsiteY6" fmla="*/ 2008 h 167466"/>
                    <a:gd name="connsiteX7" fmla="*/ 78790 w 160287"/>
                    <a:gd name="connsiteY7" fmla="*/ 2008 h 167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287" h="167466">
                      <a:moveTo>
                        <a:pt x="78790" y="2008"/>
                      </a:moveTo>
                      <a:cubicBezTo>
                        <a:pt x="94548" y="-5871"/>
                        <a:pt x="122124" y="9887"/>
                        <a:pt x="141821" y="41403"/>
                      </a:cubicBezTo>
                      <a:cubicBezTo>
                        <a:pt x="161519" y="68979"/>
                        <a:pt x="165458" y="100495"/>
                        <a:pt x="153640" y="112313"/>
                      </a:cubicBezTo>
                      <a:lnTo>
                        <a:pt x="153640" y="112313"/>
                      </a:lnTo>
                      <a:lnTo>
                        <a:pt x="74850" y="167466"/>
                      </a:lnTo>
                      <a:lnTo>
                        <a:pt x="0" y="57160"/>
                      </a:lnTo>
                      <a:cubicBezTo>
                        <a:pt x="0" y="57160"/>
                        <a:pt x="78790" y="2008"/>
                        <a:pt x="78790" y="2008"/>
                      </a:cubicBezTo>
                      <a:lnTo>
                        <a:pt x="78790" y="2008"/>
                      </a:lnTo>
                      <a:close/>
                    </a:path>
                  </a:pathLst>
                </a:custGeom>
                <a:solidFill>
                  <a:srgbClr val="839EBC"/>
                </a:solidFill>
                <a:ln w="39379" cap="flat">
                  <a:noFill/>
                  <a:prstDash val="solid"/>
                  <a:miter/>
                </a:ln>
              </p:spPr>
              <p:txBody>
                <a:bodyPr rtlCol="0" anchor="ctr"/>
                <a:lstStyle/>
                <a:p>
                  <a:endParaRPr lang="en-US"/>
                </a:p>
              </p:txBody>
            </p:sp>
            <p:sp>
              <p:nvSpPr>
                <p:cNvPr id="4012" name="Freeform: Shape 4011">
                  <a:extLst>
                    <a:ext uri="{FF2B5EF4-FFF2-40B4-BE49-F238E27FC236}">
                      <a16:creationId xmlns:a16="http://schemas.microsoft.com/office/drawing/2014/main" xmlns="" id="{78D82792-B272-4A2E-8F60-D9B571D59969}"/>
                    </a:ext>
                  </a:extLst>
                </p:cNvPr>
                <p:cNvSpPr/>
                <p:nvPr/>
              </p:nvSpPr>
              <p:spPr>
                <a:xfrm>
                  <a:off x="12868564" y="2529851"/>
                  <a:ext cx="165458" cy="168045"/>
                </a:xfrm>
                <a:custGeom>
                  <a:avLst/>
                  <a:gdLst>
                    <a:gd name="connsiteX0" fmla="*/ 78790 w 165458"/>
                    <a:gd name="connsiteY0" fmla="*/ 2588 h 168045"/>
                    <a:gd name="connsiteX1" fmla="*/ 78790 w 165458"/>
                    <a:gd name="connsiteY1" fmla="*/ 2588 h 168045"/>
                    <a:gd name="connsiteX2" fmla="*/ 78790 w 165458"/>
                    <a:gd name="connsiteY2" fmla="*/ 2588 h 168045"/>
                    <a:gd name="connsiteX3" fmla="*/ 110306 w 165458"/>
                    <a:gd name="connsiteY3" fmla="*/ 6527 h 168045"/>
                    <a:gd name="connsiteX4" fmla="*/ 141821 w 165458"/>
                    <a:gd name="connsiteY4" fmla="*/ 41983 h 168045"/>
                    <a:gd name="connsiteX5" fmla="*/ 149700 w 165458"/>
                    <a:gd name="connsiteY5" fmla="*/ 57740 h 168045"/>
                    <a:gd name="connsiteX6" fmla="*/ 161519 w 165458"/>
                    <a:gd name="connsiteY6" fmla="*/ 93196 h 168045"/>
                    <a:gd name="connsiteX7" fmla="*/ 153640 w 165458"/>
                    <a:gd name="connsiteY7" fmla="*/ 116833 h 168045"/>
                    <a:gd name="connsiteX8" fmla="*/ 153640 w 165458"/>
                    <a:gd name="connsiteY8" fmla="*/ 116833 h 168045"/>
                    <a:gd name="connsiteX9" fmla="*/ 153640 w 165458"/>
                    <a:gd name="connsiteY9" fmla="*/ 116833 h 168045"/>
                    <a:gd name="connsiteX10" fmla="*/ 153640 w 165458"/>
                    <a:gd name="connsiteY10" fmla="*/ 116833 h 168045"/>
                    <a:gd name="connsiteX11" fmla="*/ 153640 w 165458"/>
                    <a:gd name="connsiteY11" fmla="*/ 116833 h 168045"/>
                    <a:gd name="connsiteX12" fmla="*/ 74850 w 165458"/>
                    <a:gd name="connsiteY12" fmla="*/ 168046 h 168045"/>
                    <a:gd name="connsiteX13" fmla="*/ 74850 w 165458"/>
                    <a:gd name="connsiteY13" fmla="*/ 168046 h 168045"/>
                    <a:gd name="connsiteX14" fmla="*/ 0 w 165458"/>
                    <a:gd name="connsiteY14" fmla="*/ 57740 h 168045"/>
                    <a:gd name="connsiteX15" fmla="*/ 0 w 165458"/>
                    <a:gd name="connsiteY15" fmla="*/ 57740 h 168045"/>
                    <a:gd name="connsiteX16" fmla="*/ 0 w 165458"/>
                    <a:gd name="connsiteY16" fmla="*/ 57740 h 168045"/>
                    <a:gd name="connsiteX17" fmla="*/ 39395 w 165458"/>
                    <a:gd name="connsiteY17" fmla="*/ 30164 h 168045"/>
                    <a:gd name="connsiteX18" fmla="*/ 78790 w 165458"/>
                    <a:gd name="connsiteY18" fmla="*/ 2588 h 168045"/>
                    <a:gd name="connsiteX19" fmla="*/ 78790 w 165458"/>
                    <a:gd name="connsiteY19" fmla="*/ 2588 h 168045"/>
                    <a:gd name="connsiteX20" fmla="*/ 78790 w 165458"/>
                    <a:gd name="connsiteY20" fmla="*/ 2588 h 168045"/>
                    <a:gd name="connsiteX21" fmla="*/ 0 w 165458"/>
                    <a:gd name="connsiteY21" fmla="*/ 53801 h 168045"/>
                    <a:gd name="connsiteX22" fmla="*/ 0 w 165458"/>
                    <a:gd name="connsiteY22" fmla="*/ 53801 h 168045"/>
                    <a:gd name="connsiteX23" fmla="*/ 0 w 165458"/>
                    <a:gd name="connsiteY23" fmla="*/ 53801 h 168045"/>
                    <a:gd name="connsiteX24" fmla="*/ 74850 w 165458"/>
                    <a:gd name="connsiteY24" fmla="*/ 164106 h 168045"/>
                    <a:gd name="connsiteX25" fmla="*/ 157579 w 165458"/>
                    <a:gd name="connsiteY25" fmla="*/ 112893 h 168045"/>
                    <a:gd name="connsiteX26" fmla="*/ 157579 w 165458"/>
                    <a:gd name="connsiteY26" fmla="*/ 112893 h 168045"/>
                    <a:gd name="connsiteX27" fmla="*/ 157579 w 165458"/>
                    <a:gd name="connsiteY27" fmla="*/ 112893 h 168045"/>
                    <a:gd name="connsiteX28" fmla="*/ 157579 w 165458"/>
                    <a:gd name="connsiteY28" fmla="*/ 112893 h 168045"/>
                    <a:gd name="connsiteX29" fmla="*/ 157579 w 165458"/>
                    <a:gd name="connsiteY29" fmla="*/ 112893 h 168045"/>
                    <a:gd name="connsiteX30" fmla="*/ 165458 w 165458"/>
                    <a:gd name="connsiteY30" fmla="*/ 89256 h 168045"/>
                    <a:gd name="connsiteX31" fmla="*/ 153640 w 165458"/>
                    <a:gd name="connsiteY31" fmla="*/ 53801 h 168045"/>
                    <a:gd name="connsiteX32" fmla="*/ 145761 w 165458"/>
                    <a:gd name="connsiteY32" fmla="*/ 38043 h 168045"/>
                    <a:gd name="connsiteX33" fmla="*/ 114245 w 165458"/>
                    <a:gd name="connsiteY33" fmla="*/ 6527 h 168045"/>
                    <a:gd name="connsiteX34" fmla="*/ 78790 w 165458"/>
                    <a:gd name="connsiteY34" fmla="*/ 2588 h 168045"/>
                    <a:gd name="connsiteX35" fmla="*/ 78790 w 165458"/>
                    <a:gd name="connsiteY35" fmla="*/ 2588 h 168045"/>
                    <a:gd name="connsiteX36" fmla="*/ 78790 w 165458"/>
                    <a:gd name="connsiteY36" fmla="*/ 2588 h 168045"/>
                    <a:gd name="connsiteX37" fmla="*/ 78790 w 165458"/>
                    <a:gd name="connsiteY37" fmla="*/ 2588 h 16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65458" h="168045">
                      <a:moveTo>
                        <a:pt x="78790" y="2588"/>
                      </a:moveTo>
                      <a:lnTo>
                        <a:pt x="78790" y="2588"/>
                      </a:lnTo>
                      <a:cubicBezTo>
                        <a:pt x="78790" y="2588"/>
                        <a:pt x="82729" y="2588"/>
                        <a:pt x="78790" y="2588"/>
                      </a:cubicBezTo>
                      <a:cubicBezTo>
                        <a:pt x="86669" y="-1352"/>
                        <a:pt x="98487" y="-1352"/>
                        <a:pt x="110306" y="6527"/>
                      </a:cubicBezTo>
                      <a:cubicBezTo>
                        <a:pt x="122124" y="14406"/>
                        <a:pt x="133942" y="26225"/>
                        <a:pt x="141821" y="41983"/>
                      </a:cubicBezTo>
                      <a:cubicBezTo>
                        <a:pt x="145761" y="45922"/>
                        <a:pt x="149700" y="53801"/>
                        <a:pt x="149700" y="57740"/>
                      </a:cubicBezTo>
                      <a:cubicBezTo>
                        <a:pt x="157579" y="69559"/>
                        <a:pt x="157579" y="81377"/>
                        <a:pt x="161519" y="93196"/>
                      </a:cubicBezTo>
                      <a:cubicBezTo>
                        <a:pt x="161519" y="105014"/>
                        <a:pt x="161519" y="112893"/>
                        <a:pt x="153640" y="116833"/>
                      </a:cubicBezTo>
                      <a:lnTo>
                        <a:pt x="153640" y="116833"/>
                      </a:lnTo>
                      <a:lnTo>
                        <a:pt x="153640" y="116833"/>
                      </a:lnTo>
                      <a:lnTo>
                        <a:pt x="153640" y="116833"/>
                      </a:lnTo>
                      <a:cubicBezTo>
                        <a:pt x="153640" y="116833"/>
                        <a:pt x="153640" y="116833"/>
                        <a:pt x="153640" y="116833"/>
                      </a:cubicBezTo>
                      <a:lnTo>
                        <a:pt x="74850" y="168046"/>
                      </a:lnTo>
                      <a:cubicBezTo>
                        <a:pt x="74850" y="168046"/>
                        <a:pt x="74850" y="168046"/>
                        <a:pt x="74850" y="168046"/>
                      </a:cubicBezTo>
                      <a:lnTo>
                        <a:pt x="0" y="57740"/>
                      </a:lnTo>
                      <a:lnTo>
                        <a:pt x="0" y="57740"/>
                      </a:lnTo>
                      <a:lnTo>
                        <a:pt x="0" y="57740"/>
                      </a:lnTo>
                      <a:cubicBezTo>
                        <a:pt x="0" y="57740"/>
                        <a:pt x="19697" y="45922"/>
                        <a:pt x="39395" y="30164"/>
                      </a:cubicBezTo>
                      <a:cubicBezTo>
                        <a:pt x="59092" y="18345"/>
                        <a:pt x="78790" y="2588"/>
                        <a:pt x="78790" y="2588"/>
                      </a:cubicBezTo>
                      <a:lnTo>
                        <a:pt x="78790" y="2588"/>
                      </a:lnTo>
                      <a:lnTo>
                        <a:pt x="78790" y="2588"/>
                      </a:lnTo>
                      <a:cubicBezTo>
                        <a:pt x="78790" y="2588"/>
                        <a:pt x="0" y="53801"/>
                        <a:pt x="0" y="53801"/>
                      </a:cubicBezTo>
                      <a:lnTo>
                        <a:pt x="0" y="53801"/>
                      </a:lnTo>
                      <a:lnTo>
                        <a:pt x="0" y="53801"/>
                      </a:lnTo>
                      <a:lnTo>
                        <a:pt x="74850" y="164106"/>
                      </a:lnTo>
                      <a:lnTo>
                        <a:pt x="157579" y="112893"/>
                      </a:lnTo>
                      <a:lnTo>
                        <a:pt x="157579" y="112893"/>
                      </a:lnTo>
                      <a:lnTo>
                        <a:pt x="157579" y="112893"/>
                      </a:lnTo>
                      <a:lnTo>
                        <a:pt x="157579" y="112893"/>
                      </a:lnTo>
                      <a:cubicBezTo>
                        <a:pt x="157579" y="112893"/>
                        <a:pt x="157579" y="112893"/>
                        <a:pt x="157579" y="112893"/>
                      </a:cubicBezTo>
                      <a:cubicBezTo>
                        <a:pt x="161519" y="108954"/>
                        <a:pt x="165458" y="101075"/>
                        <a:pt x="165458" y="89256"/>
                      </a:cubicBezTo>
                      <a:cubicBezTo>
                        <a:pt x="165458" y="77438"/>
                        <a:pt x="161519" y="65619"/>
                        <a:pt x="153640" y="53801"/>
                      </a:cubicBezTo>
                      <a:cubicBezTo>
                        <a:pt x="149700" y="49861"/>
                        <a:pt x="149700" y="41983"/>
                        <a:pt x="145761" y="38043"/>
                      </a:cubicBezTo>
                      <a:cubicBezTo>
                        <a:pt x="133942" y="22285"/>
                        <a:pt x="126064" y="10467"/>
                        <a:pt x="114245" y="6527"/>
                      </a:cubicBezTo>
                      <a:cubicBezTo>
                        <a:pt x="98487" y="2588"/>
                        <a:pt x="90608" y="-1352"/>
                        <a:pt x="78790" y="2588"/>
                      </a:cubicBezTo>
                      <a:cubicBezTo>
                        <a:pt x="82729" y="2588"/>
                        <a:pt x="82729" y="2588"/>
                        <a:pt x="78790" y="2588"/>
                      </a:cubicBezTo>
                      <a:lnTo>
                        <a:pt x="78790" y="2588"/>
                      </a:lnTo>
                      <a:lnTo>
                        <a:pt x="78790" y="2588"/>
                      </a:lnTo>
                      <a:close/>
                    </a:path>
                  </a:pathLst>
                </a:custGeom>
                <a:solidFill>
                  <a:srgbClr val="20372F"/>
                </a:solidFill>
                <a:ln w="39379" cap="flat">
                  <a:noFill/>
                  <a:prstDash val="solid"/>
                  <a:miter/>
                </a:ln>
              </p:spPr>
              <p:txBody>
                <a:bodyPr rtlCol="0" anchor="ctr"/>
                <a:lstStyle/>
                <a:p>
                  <a:endParaRPr lang="en-US"/>
                </a:p>
              </p:txBody>
            </p:sp>
            <p:sp>
              <p:nvSpPr>
                <p:cNvPr id="4013" name="Freeform: Shape 4012">
                  <a:extLst>
                    <a:ext uri="{FF2B5EF4-FFF2-40B4-BE49-F238E27FC236}">
                      <a16:creationId xmlns:a16="http://schemas.microsoft.com/office/drawing/2014/main" xmlns="" id="{E8B69003-0958-4F66-8BD6-7B69ABC8677A}"/>
                    </a:ext>
                  </a:extLst>
                </p:cNvPr>
                <p:cNvSpPr/>
                <p:nvPr/>
              </p:nvSpPr>
              <p:spPr>
                <a:xfrm rot="8778691">
                  <a:off x="12875333" y="2572487"/>
                  <a:ext cx="63034" cy="133947"/>
                </a:xfrm>
                <a:custGeom>
                  <a:avLst/>
                  <a:gdLst>
                    <a:gd name="connsiteX0" fmla="*/ 63034 w 63034"/>
                    <a:gd name="connsiteY0" fmla="*/ 66974 h 133947"/>
                    <a:gd name="connsiteX1" fmla="*/ 31517 w 63034"/>
                    <a:gd name="connsiteY1" fmla="*/ 133948 h 133947"/>
                    <a:gd name="connsiteX2" fmla="*/ 0 w 63034"/>
                    <a:gd name="connsiteY2" fmla="*/ 66974 h 133947"/>
                    <a:gd name="connsiteX3" fmla="*/ 31517 w 63034"/>
                    <a:gd name="connsiteY3" fmla="*/ 0 h 133947"/>
                    <a:gd name="connsiteX4" fmla="*/ 63034 w 63034"/>
                    <a:gd name="connsiteY4" fmla="*/ 66974 h 133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034" h="133947">
                      <a:moveTo>
                        <a:pt x="63034" y="66974"/>
                      </a:moveTo>
                      <a:cubicBezTo>
                        <a:pt x="63034" y="103962"/>
                        <a:pt x="48924" y="133948"/>
                        <a:pt x="31517" y="133948"/>
                      </a:cubicBezTo>
                      <a:cubicBezTo>
                        <a:pt x="14111" y="133948"/>
                        <a:pt x="0" y="103962"/>
                        <a:pt x="0" y="66974"/>
                      </a:cubicBezTo>
                      <a:cubicBezTo>
                        <a:pt x="0" y="29985"/>
                        <a:pt x="14111" y="0"/>
                        <a:pt x="31517" y="0"/>
                      </a:cubicBezTo>
                      <a:cubicBezTo>
                        <a:pt x="48924" y="0"/>
                        <a:pt x="63034" y="29985"/>
                        <a:pt x="63034" y="66974"/>
                      </a:cubicBezTo>
                      <a:close/>
                    </a:path>
                  </a:pathLst>
                </a:custGeom>
                <a:solidFill>
                  <a:srgbClr val="404167"/>
                </a:solidFill>
                <a:ln w="39381" cap="flat">
                  <a:noFill/>
                  <a:prstDash val="solid"/>
                  <a:miter/>
                </a:ln>
              </p:spPr>
              <p:txBody>
                <a:bodyPr rtlCol="0" anchor="ctr"/>
                <a:lstStyle/>
                <a:p>
                  <a:endParaRPr lang="en-US"/>
                </a:p>
              </p:txBody>
            </p:sp>
            <p:sp>
              <p:nvSpPr>
                <p:cNvPr id="4014" name="Freeform: Shape 4013">
                  <a:extLst>
                    <a:ext uri="{FF2B5EF4-FFF2-40B4-BE49-F238E27FC236}">
                      <a16:creationId xmlns:a16="http://schemas.microsoft.com/office/drawing/2014/main" xmlns="" id="{6FFB68C4-190C-49DC-B695-68741E2D297C}"/>
                    </a:ext>
                  </a:extLst>
                </p:cNvPr>
                <p:cNvSpPr/>
                <p:nvPr/>
              </p:nvSpPr>
              <p:spPr>
                <a:xfrm>
                  <a:off x="12860686" y="2577125"/>
                  <a:ext cx="86668" cy="122403"/>
                </a:xfrm>
                <a:custGeom>
                  <a:avLst/>
                  <a:gdLst>
                    <a:gd name="connsiteX0" fmla="*/ 19697 w 86668"/>
                    <a:gd name="connsiteY0" fmla="*/ 81377 h 122403"/>
                    <a:gd name="connsiteX1" fmla="*/ 19697 w 86668"/>
                    <a:gd name="connsiteY1" fmla="*/ 81377 h 122403"/>
                    <a:gd name="connsiteX2" fmla="*/ 51213 w 86668"/>
                    <a:gd name="connsiteY2" fmla="*/ 112893 h 122403"/>
                    <a:gd name="connsiteX3" fmla="*/ 78790 w 86668"/>
                    <a:gd name="connsiteY3" fmla="*/ 116833 h 122403"/>
                    <a:gd name="connsiteX4" fmla="*/ 78790 w 86668"/>
                    <a:gd name="connsiteY4" fmla="*/ 116833 h 122403"/>
                    <a:gd name="connsiteX5" fmla="*/ 86669 w 86668"/>
                    <a:gd name="connsiteY5" fmla="*/ 93196 h 122403"/>
                    <a:gd name="connsiteX6" fmla="*/ 74850 w 86668"/>
                    <a:gd name="connsiteY6" fmla="*/ 57740 h 122403"/>
                    <a:gd name="connsiteX7" fmla="*/ 66971 w 86668"/>
                    <a:gd name="connsiteY7" fmla="*/ 41982 h 122403"/>
                    <a:gd name="connsiteX8" fmla="*/ 35455 w 86668"/>
                    <a:gd name="connsiteY8" fmla="*/ 6527 h 122403"/>
                    <a:gd name="connsiteX9" fmla="*/ 7879 w 86668"/>
                    <a:gd name="connsiteY9" fmla="*/ 2588 h 122403"/>
                    <a:gd name="connsiteX10" fmla="*/ 7879 w 86668"/>
                    <a:gd name="connsiteY10" fmla="*/ 2588 h 122403"/>
                    <a:gd name="connsiteX11" fmla="*/ 0 w 86668"/>
                    <a:gd name="connsiteY11" fmla="*/ 26224 h 122403"/>
                    <a:gd name="connsiteX12" fmla="*/ 11818 w 86668"/>
                    <a:gd name="connsiteY12" fmla="*/ 61680 h 122403"/>
                    <a:gd name="connsiteX13" fmla="*/ 19697 w 86668"/>
                    <a:gd name="connsiteY13" fmla="*/ 81377 h 122403"/>
                    <a:gd name="connsiteX14" fmla="*/ 19697 w 86668"/>
                    <a:gd name="connsiteY14" fmla="*/ 81377 h 122403"/>
                    <a:gd name="connsiteX15" fmla="*/ 19697 w 86668"/>
                    <a:gd name="connsiteY15" fmla="*/ 81377 h 122403"/>
                    <a:gd name="connsiteX16" fmla="*/ 11818 w 86668"/>
                    <a:gd name="connsiteY16" fmla="*/ 65619 h 122403"/>
                    <a:gd name="connsiteX17" fmla="*/ 0 w 86668"/>
                    <a:gd name="connsiteY17" fmla="*/ 30164 h 122403"/>
                    <a:gd name="connsiteX18" fmla="*/ 7879 w 86668"/>
                    <a:gd name="connsiteY18" fmla="*/ 6527 h 122403"/>
                    <a:gd name="connsiteX19" fmla="*/ 7879 w 86668"/>
                    <a:gd name="connsiteY19" fmla="*/ 6527 h 122403"/>
                    <a:gd name="connsiteX20" fmla="*/ 35455 w 86668"/>
                    <a:gd name="connsiteY20" fmla="*/ 10466 h 122403"/>
                    <a:gd name="connsiteX21" fmla="*/ 66971 w 86668"/>
                    <a:gd name="connsiteY21" fmla="*/ 45922 h 122403"/>
                    <a:gd name="connsiteX22" fmla="*/ 74850 w 86668"/>
                    <a:gd name="connsiteY22" fmla="*/ 61680 h 122403"/>
                    <a:gd name="connsiteX23" fmla="*/ 86669 w 86668"/>
                    <a:gd name="connsiteY23" fmla="*/ 97135 h 122403"/>
                    <a:gd name="connsiteX24" fmla="*/ 78790 w 86668"/>
                    <a:gd name="connsiteY24" fmla="*/ 120772 h 122403"/>
                    <a:gd name="connsiteX25" fmla="*/ 78790 w 86668"/>
                    <a:gd name="connsiteY25" fmla="*/ 120772 h 122403"/>
                    <a:gd name="connsiteX26" fmla="*/ 51213 w 86668"/>
                    <a:gd name="connsiteY26" fmla="*/ 116833 h 122403"/>
                    <a:gd name="connsiteX27" fmla="*/ 19697 w 86668"/>
                    <a:gd name="connsiteY27" fmla="*/ 81377 h 122403"/>
                    <a:gd name="connsiteX28" fmla="*/ 19697 w 86668"/>
                    <a:gd name="connsiteY28" fmla="*/ 81377 h 12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6668" h="122403">
                      <a:moveTo>
                        <a:pt x="19697" y="81377"/>
                      </a:moveTo>
                      <a:lnTo>
                        <a:pt x="19697" y="81377"/>
                      </a:lnTo>
                      <a:cubicBezTo>
                        <a:pt x="31516" y="97135"/>
                        <a:pt x="43334" y="108954"/>
                        <a:pt x="51213" y="112893"/>
                      </a:cubicBezTo>
                      <a:cubicBezTo>
                        <a:pt x="63032" y="120772"/>
                        <a:pt x="70911" y="120772"/>
                        <a:pt x="78790" y="116833"/>
                      </a:cubicBezTo>
                      <a:cubicBezTo>
                        <a:pt x="78790" y="116833"/>
                        <a:pt x="78790" y="116833"/>
                        <a:pt x="78790" y="116833"/>
                      </a:cubicBezTo>
                      <a:cubicBezTo>
                        <a:pt x="82729" y="112893"/>
                        <a:pt x="86669" y="105014"/>
                        <a:pt x="86669" y="93196"/>
                      </a:cubicBezTo>
                      <a:cubicBezTo>
                        <a:pt x="86669" y="81377"/>
                        <a:pt x="82729" y="69559"/>
                        <a:pt x="74850" y="57740"/>
                      </a:cubicBezTo>
                      <a:cubicBezTo>
                        <a:pt x="70911" y="53801"/>
                        <a:pt x="70911" y="45922"/>
                        <a:pt x="66971" y="41982"/>
                      </a:cubicBezTo>
                      <a:cubicBezTo>
                        <a:pt x="55153" y="26224"/>
                        <a:pt x="47274" y="14406"/>
                        <a:pt x="35455" y="6527"/>
                      </a:cubicBezTo>
                      <a:cubicBezTo>
                        <a:pt x="23637" y="-1352"/>
                        <a:pt x="15758" y="-1352"/>
                        <a:pt x="7879" y="2588"/>
                      </a:cubicBezTo>
                      <a:cubicBezTo>
                        <a:pt x="7879" y="2588"/>
                        <a:pt x="7879" y="2588"/>
                        <a:pt x="7879" y="2588"/>
                      </a:cubicBezTo>
                      <a:cubicBezTo>
                        <a:pt x="3939" y="6527"/>
                        <a:pt x="0" y="14406"/>
                        <a:pt x="0" y="26224"/>
                      </a:cubicBezTo>
                      <a:cubicBezTo>
                        <a:pt x="0" y="38043"/>
                        <a:pt x="3939" y="49861"/>
                        <a:pt x="11818" y="61680"/>
                      </a:cubicBezTo>
                      <a:cubicBezTo>
                        <a:pt x="11818" y="69559"/>
                        <a:pt x="15758" y="77438"/>
                        <a:pt x="19697" y="81377"/>
                      </a:cubicBezTo>
                      <a:lnTo>
                        <a:pt x="19697" y="81377"/>
                      </a:lnTo>
                      <a:lnTo>
                        <a:pt x="19697" y="81377"/>
                      </a:lnTo>
                      <a:cubicBezTo>
                        <a:pt x="15758" y="77438"/>
                        <a:pt x="11818" y="69559"/>
                        <a:pt x="11818" y="65619"/>
                      </a:cubicBezTo>
                      <a:cubicBezTo>
                        <a:pt x="3939" y="53801"/>
                        <a:pt x="0" y="41982"/>
                        <a:pt x="0" y="30164"/>
                      </a:cubicBezTo>
                      <a:cubicBezTo>
                        <a:pt x="0" y="18346"/>
                        <a:pt x="3939" y="10466"/>
                        <a:pt x="7879" y="6527"/>
                      </a:cubicBezTo>
                      <a:cubicBezTo>
                        <a:pt x="7879" y="6527"/>
                        <a:pt x="7879" y="6527"/>
                        <a:pt x="7879" y="6527"/>
                      </a:cubicBezTo>
                      <a:cubicBezTo>
                        <a:pt x="15758" y="2588"/>
                        <a:pt x="27576" y="6527"/>
                        <a:pt x="35455" y="10466"/>
                      </a:cubicBezTo>
                      <a:cubicBezTo>
                        <a:pt x="47274" y="18346"/>
                        <a:pt x="59092" y="30164"/>
                        <a:pt x="66971" y="45922"/>
                      </a:cubicBezTo>
                      <a:cubicBezTo>
                        <a:pt x="70911" y="49861"/>
                        <a:pt x="74850" y="57740"/>
                        <a:pt x="74850" y="61680"/>
                      </a:cubicBezTo>
                      <a:cubicBezTo>
                        <a:pt x="82729" y="73498"/>
                        <a:pt x="86669" y="85317"/>
                        <a:pt x="86669" y="97135"/>
                      </a:cubicBezTo>
                      <a:cubicBezTo>
                        <a:pt x="86669" y="108954"/>
                        <a:pt x="82729" y="116833"/>
                        <a:pt x="78790" y="120772"/>
                      </a:cubicBezTo>
                      <a:cubicBezTo>
                        <a:pt x="78790" y="120772"/>
                        <a:pt x="78790" y="120772"/>
                        <a:pt x="78790" y="120772"/>
                      </a:cubicBezTo>
                      <a:cubicBezTo>
                        <a:pt x="70911" y="124712"/>
                        <a:pt x="59092" y="120772"/>
                        <a:pt x="51213" y="116833"/>
                      </a:cubicBezTo>
                      <a:cubicBezTo>
                        <a:pt x="39395" y="108954"/>
                        <a:pt x="27576" y="97135"/>
                        <a:pt x="19697" y="81377"/>
                      </a:cubicBezTo>
                      <a:lnTo>
                        <a:pt x="19697" y="81377"/>
                      </a:lnTo>
                      <a:close/>
                    </a:path>
                  </a:pathLst>
                </a:custGeom>
                <a:solidFill>
                  <a:srgbClr val="07365F"/>
                </a:solidFill>
                <a:ln w="39379" cap="flat">
                  <a:noFill/>
                  <a:prstDash val="solid"/>
                  <a:miter/>
                </a:ln>
              </p:spPr>
              <p:txBody>
                <a:bodyPr rtlCol="0" anchor="ctr"/>
                <a:lstStyle/>
                <a:p>
                  <a:endParaRPr lang="en-US"/>
                </a:p>
              </p:txBody>
            </p:sp>
            <p:sp>
              <p:nvSpPr>
                <p:cNvPr id="4015" name="Freeform: Shape 4014">
                  <a:extLst>
                    <a:ext uri="{FF2B5EF4-FFF2-40B4-BE49-F238E27FC236}">
                      <a16:creationId xmlns:a16="http://schemas.microsoft.com/office/drawing/2014/main" xmlns="" id="{E0806645-C967-4269-8611-E07F061FF3DF}"/>
                    </a:ext>
                  </a:extLst>
                </p:cNvPr>
                <p:cNvSpPr/>
                <p:nvPr/>
              </p:nvSpPr>
              <p:spPr>
                <a:xfrm rot="8778691">
                  <a:off x="12875333" y="2572487"/>
                  <a:ext cx="63034" cy="133947"/>
                </a:xfrm>
                <a:custGeom>
                  <a:avLst/>
                  <a:gdLst>
                    <a:gd name="connsiteX0" fmla="*/ 63034 w 63034"/>
                    <a:gd name="connsiteY0" fmla="*/ 66974 h 133947"/>
                    <a:gd name="connsiteX1" fmla="*/ 31517 w 63034"/>
                    <a:gd name="connsiteY1" fmla="*/ 133948 h 133947"/>
                    <a:gd name="connsiteX2" fmla="*/ 0 w 63034"/>
                    <a:gd name="connsiteY2" fmla="*/ 66974 h 133947"/>
                    <a:gd name="connsiteX3" fmla="*/ 31517 w 63034"/>
                    <a:gd name="connsiteY3" fmla="*/ 0 h 133947"/>
                    <a:gd name="connsiteX4" fmla="*/ 63034 w 63034"/>
                    <a:gd name="connsiteY4" fmla="*/ 66974 h 133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034" h="133947">
                      <a:moveTo>
                        <a:pt x="63034" y="66974"/>
                      </a:moveTo>
                      <a:cubicBezTo>
                        <a:pt x="63034" y="103962"/>
                        <a:pt x="48924" y="133948"/>
                        <a:pt x="31517" y="133948"/>
                      </a:cubicBezTo>
                      <a:cubicBezTo>
                        <a:pt x="14111" y="133948"/>
                        <a:pt x="0" y="103962"/>
                        <a:pt x="0" y="66974"/>
                      </a:cubicBezTo>
                      <a:cubicBezTo>
                        <a:pt x="0" y="29985"/>
                        <a:pt x="14111" y="0"/>
                        <a:pt x="31517" y="0"/>
                      </a:cubicBezTo>
                      <a:cubicBezTo>
                        <a:pt x="48924" y="0"/>
                        <a:pt x="63034" y="29985"/>
                        <a:pt x="63034" y="66974"/>
                      </a:cubicBezTo>
                      <a:close/>
                    </a:path>
                  </a:pathLst>
                </a:custGeom>
                <a:solidFill>
                  <a:srgbClr val="404167"/>
                </a:solidFill>
                <a:ln w="39381" cap="flat">
                  <a:noFill/>
                  <a:prstDash val="solid"/>
                  <a:miter/>
                </a:ln>
              </p:spPr>
              <p:txBody>
                <a:bodyPr rtlCol="0" anchor="ctr"/>
                <a:lstStyle/>
                <a:p>
                  <a:endParaRPr lang="en-US"/>
                </a:p>
              </p:txBody>
            </p:sp>
            <p:sp>
              <p:nvSpPr>
                <p:cNvPr id="4016" name="Freeform: Shape 4015">
                  <a:extLst>
                    <a:ext uri="{FF2B5EF4-FFF2-40B4-BE49-F238E27FC236}">
                      <a16:creationId xmlns:a16="http://schemas.microsoft.com/office/drawing/2014/main" xmlns="" id="{F6E3417B-7F30-435D-8A82-4FE5106548EA}"/>
                    </a:ext>
                  </a:extLst>
                </p:cNvPr>
                <p:cNvSpPr/>
                <p:nvPr/>
              </p:nvSpPr>
              <p:spPr>
                <a:xfrm>
                  <a:off x="12860686" y="2577125"/>
                  <a:ext cx="86668" cy="122403"/>
                </a:xfrm>
                <a:custGeom>
                  <a:avLst/>
                  <a:gdLst>
                    <a:gd name="connsiteX0" fmla="*/ 19697 w 86668"/>
                    <a:gd name="connsiteY0" fmla="*/ 81377 h 122403"/>
                    <a:gd name="connsiteX1" fmla="*/ 19697 w 86668"/>
                    <a:gd name="connsiteY1" fmla="*/ 81377 h 122403"/>
                    <a:gd name="connsiteX2" fmla="*/ 51213 w 86668"/>
                    <a:gd name="connsiteY2" fmla="*/ 112893 h 122403"/>
                    <a:gd name="connsiteX3" fmla="*/ 78790 w 86668"/>
                    <a:gd name="connsiteY3" fmla="*/ 116833 h 122403"/>
                    <a:gd name="connsiteX4" fmla="*/ 78790 w 86668"/>
                    <a:gd name="connsiteY4" fmla="*/ 116833 h 122403"/>
                    <a:gd name="connsiteX5" fmla="*/ 86669 w 86668"/>
                    <a:gd name="connsiteY5" fmla="*/ 93196 h 122403"/>
                    <a:gd name="connsiteX6" fmla="*/ 74850 w 86668"/>
                    <a:gd name="connsiteY6" fmla="*/ 57740 h 122403"/>
                    <a:gd name="connsiteX7" fmla="*/ 66971 w 86668"/>
                    <a:gd name="connsiteY7" fmla="*/ 41982 h 122403"/>
                    <a:gd name="connsiteX8" fmla="*/ 35455 w 86668"/>
                    <a:gd name="connsiteY8" fmla="*/ 6527 h 122403"/>
                    <a:gd name="connsiteX9" fmla="*/ 7879 w 86668"/>
                    <a:gd name="connsiteY9" fmla="*/ 2588 h 122403"/>
                    <a:gd name="connsiteX10" fmla="*/ 7879 w 86668"/>
                    <a:gd name="connsiteY10" fmla="*/ 2588 h 122403"/>
                    <a:gd name="connsiteX11" fmla="*/ 0 w 86668"/>
                    <a:gd name="connsiteY11" fmla="*/ 26224 h 122403"/>
                    <a:gd name="connsiteX12" fmla="*/ 11818 w 86668"/>
                    <a:gd name="connsiteY12" fmla="*/ 61680 h 122403"/>
                    <a:gd name="connsiteX13" fmla="*/ 19697 w 86668"/>
                    <a:gd name="connsiteY13" fmla="*/ 81377 h 122403"/>
                    <a:gd name="connsiteX14" fmla="*/ 19697 w 86668"/>
                    <a:gd name="connsiteY14" fmla="*/ 81377 h 122403"/>
                    <a:gd name="connsiteX15" fmla="*/ 19697 w 86668"/>
                    <a:gd name="connsiteY15" fmla="*/ 81377 h 122403"/>
                    <a:gd name="connsiteX16" fmla="*/ 11818 w 86668"/>
                    <a:gd name="connsiteY16" fmla="*/ 65619 h 122403"/>
                    <a:gd name="connsiteX17" fmla="*/ 0 w 86668"/>
                    <a:gd name="connsiteY17" fmla="*/ 30164 h 122403"/>
                    <a:gd name="connsiteX18" fmla="*/ 7879 w 86668"/>
                    <a:gd name="connsiteY18" fmla="*/ 6527 h 122403"/>
                    <a:gd name="connsiteX19" fmla="*/ 7879 w 86668"/>
                    <a:gd name="connsiteY19" fmla="*/ 6527 h 122403"/>
                    <a:gd name="connsiteX20" fmla="*/ 35455 w 86668"/>
                    <a:gd name="connsiteY20" fmla="*/ 10466 h 122403"/>
                    <a:gd name="connsiteX21" fmla="*/ 66971 w 86668"/>
                    <a:gd name="connsiteY21" fmla="*/ 45922 h 122403"/>
                    <a:gd name="connsiteX22" fmla="*/ 74850 w 86668"/>
                    <a:gd name="connsiteY22" fmla="*/ 61680 h 122403"/>
                    <a:gd name="connsiteX23" fmla="*/ 86669 w 86668"/>
                    <a:gd name="connsiteY23" fmla="*/ 97135 h 122403"/>
                    <a:gd name="connsiteX24" fmla="*/ 78790 w 86668"/>
                    <a:gd name="connsiteY24" fmla="*/ 120772 h 122403"/>
                    <a:gd name="connsiteX25" fmla="*/ 78790 w 86668"/>
                    <a:gd name="connsiteY25" fmla="*/ 120772 h 122403"/>
                    <a:gd name="connsiteX26" fmla="*/ 51213 w 86668"/>
                    <a:gd name="connsiteY26" fmla="*/ 116833 h 122403"/>
                    <a:gd name="connsiteX27" fmla="*/ 19697 w 86668"/>
                    <a:gd name="connsiteY27" fmla="*/ 81377 h 122403"/>
                    <a:gd name="connsiteX28" fmla="*/ 19697 w 86668"/>
                    <a:gd name="connsiteY28" fmla="*/ 81377 h 12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6668" h="122403">
                      <a:moveTo>
                        <a:pt x="19697" y="81377"/>
                      </a:moveTo>
                      <a:lnTo>
                        <a:pt x="19697" y="81377"/>
                      </a:lnTo>
                      <a:cubicBezTo>
                        <a:pt x="31516" y="97135"/>
                        <a:pt x="43334" y="108954"/>
                        <a:pt x="51213" y="112893"/>
                      </a:cubicBezTo>
                      <a:cubicBezTo>
                        <a:pt x="63032" y="120772"/>
                        <a:pt x="70911" y="120772"/>
                        <a:pt x="78790" y="116833"/>
                      </a:cubicBezTo>
                      <a:cubicBezTo>
                        <a:pt x="78790" y="116833"/>
                        <a:pt x="78790" y="116833"/>
                        <a:pt x="78790" y="116833"/>
                      </a:cubicBezTo>
                      <a:cubicBezTo>
                        <a:pt x="82729" y="112893"/>
                        <a:pt x="86669" y="105014"/>
                        <a:pt x="86669" y="93196"/>
                      </a:cubicBezTo>
                      <a:cubicBezTo>
                        <a:pt x="86669" y="81377"/>
                        <a:pt x="82729" y="69559"/>
                        <a:pt x="74850" y="57740"/>
                      </a:cubicBezTo>
                      <a:cubicBezTo>
                        <a:pt x="70911" y="53801"/>
                        <a:pt x="70911" y="45922"/>
                        <a:pt x="66971" y="41982"/>
                      </a:cubicBezTo>
                      <a:cubicBezTo>
                        <a:pt x="55153" y="26224"/>
                        <a:pt x="47274" y="14406"/>
                        <a:pt x="35455" y="6527"/>
                      </a:cubicBezTo>
                      <a:cubicBezTo>
                        <a:pt x="23637" y="-1352"/>
                        <a:pt x="15758" y="-1352"/>
                        <a:pt x="7879" y="2588"/>
                      </a:cubicBezTo>
                      <a:cubicBezTo>
                        <a:pt x="7879" y="2588"/>
                        <a:pt x="7879" y="2588"/>
                        <a:pt x="7879" y="2588"/>
                      </a:cubicBezTo>
                      <a:cubicBezTo>
                        <a:pt x="3939" y="6527"/>
                        <a:pt x="0" y="14406"/>
                        <a:pt x="0" y="26224"/>
                      </a:cubicBezTo>
                      <a:cubicBezTo>
                        <a:pt x="0" y="38043"/>
                        <a:pt x="3939" y="49861"/>
                        <a:pt x="11818" y="61680"/>
                      </a:cubicBezTo>
                      <a:cubicBezTo>
                        <a:pt x="11818" y="69559"/>
                        <a:pt x="15758" y="77438"/>
                        <a:pt x="19697" y="81377"/>
                      </a:cubicBezTo>
                      <a:lnTo>
                        <a:pt x="19697" y="81377"/>
                      </a:lnTo>
                      <a:lnTo>
                        <a:pt x="19697" y="81377"/>
                      </a:lnTo>
                      <a:cubicBezTo>
                        <a:pt x="15758" y="77438"/>
                        <a:pt x="11818" y="69559"/>
                        <a:pt x="11818" y="65619"/>
                      </a:cubicBezTo>
                      <a:cubicBezTo>
                        <a:pt x="3939" y="53801"/>
                        <a:pt x="0" y="41982"/>
                        <a:pt x="0" y="30164"/>
                      </a:cubicBezTo>
                      <a:cubicBezTo>
                        <a:pt x="0" y="18346"/>
                        <a:pt x="3939" y="10466"/>
                        <a:pt x="7879" y="6527"/>
                      </a:cubicBezTo>
                      <a:cubicBezTo>
                        <a:pt x="7879" y="6527"/>
                        <a:pt x="7879" y="6527"/>
                        <a:pt x="7879" y="6527"/>
                      </a:cubicBezTo>
                      <a:cubicBezTo>
                        <a:pt x="15758" y="2588"/>
                        <a:pt x="27576" y="6527"/>
                        <a:pt x="35455" y="10466"/>
                      </a:cubicBezTo>
                      <a:cubicBezTo>
                        <a:pt x="47274" y="18346"/>
                        <a:pt x="59092" y="30164"/>
                        <a:pt x="66971" y="45922"/>
                      </a:cubicBezTo>
                      <a:cubicBezTo>
                        <a:pt x="70911" y="49861"/>
                        <a:pt x="74850" y="57740"/>
                        <a:pt x="74850" y="61680"/>
                      </a:cubicBezTo>
                      <a:cubicBezTo>
                        <a:pt x="82729" y="73498"/>
                        <a:pt x="86669" y="85317"/>
                        <a:pt x="86669" y="97135"/>
                      </a:cubicBezTo>
                      <a:cubicBezTo>
                        <a:pt x="86669" y="108954"/>
                        <a:pt x="82729" y="116833"/>
                        <a:pt x="78790" y="120772"/>
                      </a:cubicBezTo>
                      <a:cubicBezTo>
                        <a:pt x="78790" y="120772"/>
                        <a:pt x="78790" y="120772"/>
                        <a:pt x="78790" y="120772"/>
                      </a:cubicBezTo>
                      <a:cubicBezTo>
                        <a:pt x="70911" y="124712"/>
                        <a:pt x="59092" y="120772"/>
                        <a:pt x="51213" y="116833"/>
                      </a:cubicBezTo>
                      <a:cubicBezTo>
                        <a:pt x="39395" y="108954"/>
                        <a:pt x="27576" y="97135"/>
                        <a:pt x="19697" y="81377"/>
                      </a:cubicBezTo>
                      <a:lnTo>
                        <a:pt x="19697" y="81377"/>
                      </a:lnTo>
                      <a:close/>
                    </a:path>
                  </a:pathLst>
                </a:custGeom>
                <a:solidFill>
                  <a:srgbClr val="07365F"/>
                </a:solidFill>
                <a:ln w="39379" cap="flat">
                  <a:noFill/>
                  <a:prstDash val="solid"/>
                  <a:miter/>
                </a:ln>
              </p:spPr>
              <p:txBody>
                <a:bodyPr rtlCol="0" anchor="ctr"/>
                <a:lstStyle/>
                <a:p>
                  <a:endParaRPr lang="en-US"/>
                </a:p>
              </p:txBody>
            </p:sp>
            <p:sp>
              <p:nvSpPr>
                <p:cNvPr id="4017" name="Freeform: Shape 4016">
                  <a:extLst>
                    <a:ext uri="{FF2B5EF4-FFF2-40B4-BE49-F238E27FC236}">
                      <a16:creationId xmlns:a16="http://schemas.microsoft.com/office/drawing/2014/main" xmlns="" id="{F9ABFBF4-2D39-47E3-9539-D17435A29049}"/>
                    </a:ext>
                  </a:extLst>
                </p:cNvPr>
                <p:cNvSpPr/>
                <p:nvPr/>
              </p:nvSpPr>
              <p:spPr>
                <a:xfrm rot="8781456">
                  <a:off x="12876432" y="2578890"/>
                  <a:ext cx="55152" cy="126061"/>
                </a:xfrm>
                <a:custGeom>
                  <a:avLst/>
                  <a:gdLst>
                    <a:gd name="connsiteX0" fmla="*/ 55152 w 55152"/>
                    <a:gd name="connsiteY0" fmla="*/ 63031 h 126061"/>
                    <a:gd name="connsiteX1" fmla="*/ 27576 w 55152"/>
                    <a:gd name="connsiteY1" fmla="*/ 126062 h 126061"/>
                    <a:gd name="connsiteX2" fmla="*/ 0 w 55152"/>
                    <a:gd name="connsiteY2" fmla="*/ 63031 h 126061"/>
                    <a:gd name="connsiteX3" fmla="*/ 27576 w 55152"/>
                    <a:gd name="connsiteY3" fmla="*/ 0 h 126061"/>
                    <a:gd name="connsiteX4" fmla="*/ 55152 w 55152"/>
                    <a:gd name="connsiteY4" fmla="*/ 63031 h 1260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152" h="126061">
                      <a:moveTo>
                        <a:pt x="55152" y="63031"/>
                      </a:moveTo>
                      <a:cubicBezTo>
                        <a:pt x="55152" y="97842"/>
                        <a:pt x="42806" y="126062"/>
                        <a:pt x="27576" y="126062"/>
                      </a:cubicBezTo>
                      <a:cubicBezTo>
                        <a:pt x="12346" y="126062"/>
                        <a:pt x="0" y="97842"/>
                        <a:pt x="0" y="63031"/>
                      </a:cubicBezTo>
                      <a:cubicBezTo>
                        <a:pt x="0" y="28220"/>
                        <a:pt x="12346" y="0"/>
                        <a:pt x="27576" y="0"/>
                      </a:cubicBezTo>
                      <a:cubicBezTo>
                        <a:pt x="42806" y="0"/>
                        <a:pt x="55152" y="28220"/>
                        <a:pt x="55152" y="63031"/>
                      </a:cubicBezTo>
                      <a:close/>
                    </a:path>
                  </a:pathLst>
                </a:custGeom>
                <a:solidFill>
                  <a:srgbClr val="17162A"/>
                </a:solidFill>
                <a:ln w="39378" cap="flat">
                  <a:noFill/>
                  <a:prstDash val="solid"/>
                  <a:miter/>
                </a:ln>
              </p:spPr>
              <p:txBody>
                <a:bodyPr rtlCol="0" anchor="ctr"/>
                <a:lstStyle/>
                <a:p>
                  <a:endParaRPr lang="en-US"/>
                </a:p>
              </p:txBody>
            </p:sp>
            <p:sp>
              <p:nvSpPr>
                <p:cNvPr id="4018" name="Freeform: Shape 4017">
                  <a:extLst>
                    <a:ext uri="{FF2B5EF4-FFF2-40B4-BE49-F238E27FC236}">
                      <a16:creationId xmlns:a16="http://schemas.microsoft.com/office/drawing/2014/main" xmlns="" id="{299D643C-2E3A-4FBF-A213-A4F49A85E3AE}"/>
                    </a:ext>
                  </a:extLst>
                </p:cNvPr>
                <p:cNvSpPr/>
                <p:nvPr/>
              </p:nvSpPr>
              <p:spPr>
                <a:xfrm>
                  <a:off x="12860686" y="2585960"/>
                  <a:ext cx="86668" cy="110585"/>
                </a:xfrm>
                <a:custGeom>
                  <a:avLst/>
                  <a:gdLst>
                    <a:gd name="connsiteX0" fmla="*/ 19697 w 86668"/>
                    <a:gd name="connsiteY0" fmla="*/ 72543 h 110585"/>
                    <a:gd name="connsiteX1" fmla="*/ 19697 w 86668"/>
                    <a:gd name="connsiteY1" fmla="*/ 72543 h 110585"/>
                    <a:gd name="connsiteX2" fmla="*/ 51213 w 86668"/>
                    <a:gd name="connsiteY2" fmla="*/ 104059 h 110585"/>
                    <a:gd name="connsiteX3" fmla="*/ 78790 w 86668"/>
                    <a:gd name="connsiteY3" fmla="*/ 107998 h 110585"/>
                    <a:gd name="connsiteX4" fmla="*/ 78790 w 86668"/>
                    <a:gd name="connsiteY4" fmla="*/ 107998 h 110585"/>
                    <a:gd name="connsiteX5" fmla="*/ 86669 w 86668"/>
                    <a:gd name="connsiteY5" fmla="*/ 88301 h 110585"/>
                    <a:gd name="connsiteX6" fmla="*/ 74850 w 86668"/>
                    <a:gd name="connsiteY6" fmla="*/ 56785 h 110585"/>
                    <a:gd name="connsiteX7" fmla="*/ 66971 w 86668"/>
                    <a:gd name="connsiteY7" fmla="*/ 41027 h 110585"/>
                    <a:gd name="connsiteX8" fmla="*/ 35455 w 86668"/>
                    <a:gd name="connsiteY8" fmla="*/ 9511 h 110585"/>
                    <a:gd name="connsiteX9" fmla="*/ 7879 w 86668"/>
                    <a:gd name="connsiteY9" fmla="*/ 5571 h 110585"/>
                    <a:gd name="connsiteX10" fmla="*/ 7879 w 86668"/>
                    <a:gd name="connsiteY10" fmla="*/ 5571 h 110585"/>
                    <a:gd name="connsiteX11" fmla="*/ 0 w 86668"/>
                    <a:gd name="connsiteY11" fmla="*/ 25269 h 110585"/>
                    <a:gd name="connsiteX12" fmla="*/ 7879 w 86668"/>
                    <a:gd name="connsiteY12" fmla="*/ 56785 h 110585"/>
                    <a:gd name="connsiteX13" fmla="*/ 19697 w 86668"/>
                    <a:gd name="connsiteY13" fmla="*/ 72543 h 110585"/>
                    <a:gd name="connsiteX14" fmla="*/ 19697 w 86668"/>
                    <a:gd name="connsiteY14" fmla="*/ 72543 h 110585"/>
                    <a:gd name="connsiteX15" fmla="*/ 19697 w 86668"/>
                    <a:gd name="connsiteY15" fmla="*/ 72543 h 110585"/>
                    <a:gd name="connsiteX16" fmla="*/ 11818 w 86668"/>
                    <a:gd name="connsiteY16" fmla="*/ 56785 h 110585"/>
                    <a:gd name="connsiteX17" fmla="*/ 0 w 86668"/>
                    <a:gd name="connsiteY17" fmla="*/ 21329 h 110585"/>
                    <a:gd name="connsiteX18" fmla="*/ 7879 w 86668"/>
                    <a:gd name="connsiteY18" fmla="*/ 1632 h 110585"/>
                    <a:gd name="connsiteX19" fmla="*/ 7879 w 86668"/>
                    <a:gd name="connsiteY19" fmla="*/ 1632 h 110585"/>
                    <a:gd name="connsiteX20" fmla="*/ 35455 w 86668"/>
                    <a:gd name="connsiteY20" fmla="*/ 5571 h 110585"/>
                    <a:gd name="connsiteX21" fmla="*/ 66971 w 86668"/>
                    <a:gd name="connsiteY21" fmla="*/ 37087 h 110585"/>
                    <a:gd name="connsiteX22" fmla="*/ 74850 w 86668"/>
                    <a:gd name="connsiteY22" fmla="*/ 52845 h 110585"/>
                    <a:gd name="connsiteX23" fmla="*/ 86669 w 86668"/>
                    <a:gd name="connsiteY23" fmla="*/ 88301 h 110585"/>
                    <a:gd name="connsiteX24" fmla="*/ 78790 w 86668"/>
                    <a:gd name="connsiteY24" fmla="*/ 107998 h 110585"/>
                    <a:gd name="connsiteX25" fmla="*/ 78790 w 86668"/>
                    <a:gd name="connsiteY25" fmla="*/ 107998 h 110585"/>
                    <a:gd name="connsiteX26" fmla="*/ 51213 w 86668"/>
                    <a:gd name="connsiteY26" fmla="*/ 104059 h 110585"/>
                    <a:gd name="connsiteX27" fmla="*/ 19697 w 86668"/>
                    <a:gd name="connsiteY27" fmla="*/ 72543 h 110585"/>
                    <a:gd name="connsiteX28" fmla="*/ 19697 w 86668"/>
                    <a:gd name="connsiteY28" fmla="*/ 72543 h 110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6668" h="110585">
                      <a:moveTo>
                        <a:pt x="19697" y="72543"/>
                      </a:moveTo>
                      <a:lnTo>
                        <a:pt x="19697" y="72543"/>
                      </a:lnTo>
                      <a:cubicBezTo>
                        <a:pt x="27576" y="84361"/>
                        <a:pt x="39395" y="96179"/>
                        <a:pt x="51213" y="104059"/>
                      </a:cubicBezTo>
                      <a:cubicBezTo>
                        <a:pt x="63032" y="111937"/>
                        <a:pt x="70911" y="111937"/>
                        <a:pt x="78790" y="107998"/>
                      </a:cubicBezTo>
                      <a:cubicBezTo>
                        <a:pt x="78790" y="107998"/>
                        <a:pt x="78790" y="107998"/>
                        <a:pt x="78790" y="107998"/>
                      </a:cubicBezTo>
                      <a:cubicBezTo>
                        <a:pt x="82729" y="104059"/>
                        <a:pt x="86669" y="96179"/>
                        <a:pt x="86669" y="88301"/>
                      </a:cubicBezTo>
                      <a:cubicBezTo>
                        <a:pt x="86669" y="80421"/>
                        <a:pt x="82729" y="68603"/>
                        <a:pt x="74850" y="56785"/>
                      </a:cubicBezTo>
                      <a:cubicBezTo>
                        <a:pt x="70911" y="52845"/>
                        <a:pt x="70911" y="48906"/>
                        <a:pt x="66971" y="41027"/>
                      </a:cubicBezTo>
                      <a:cubicBezTo>
                        <a:pt x="59092" y="25269"/>
                        <a:pt x="47274" y="17390"/>
                        <a:pt x="35455" y="9511"/>
                      </a:cubicBezTo>
                      <a:cubicBezTo>
                        <a:pt x="23637" y="1632"/>
                        <a:pt x="15758" y="1632"/>
                        <a:pt x="7879" y="5571"/>
                      </a:cubicBezTo>
                      <a:cubicBezTo>
                        <a:pt x="7879" y="5571"/>
                        <a:pt x="7879" y="5571"/>
                        <a:pt x="7879" y="5571"/>
                      </a:cubicBezTo>
                      <a:cubicBezTo>
                        <a:pt x="3939" y="9511"/>
                        <a:pt x="0" y="17390"/>
                        <a:pt x="0" y="25269"/>
                      </a:cubicBezTo>
                      <a:cubicBezTo>
                        <a:pt x="0" y="33148"/>
                        <a:pt x="3939" y="44966"/>
                        <a:pt x="7879" y="56785"/>
                      </a:cubicBezTo>
                      <a:cubicBezTo>
                        <a:pt x="15758" y="60724"/>
                        <a:pt x="19697" y="68603"/>
                        <a:pt x="19697" y="72543"/>
                      </a:cubicBezTo>
                      <a:lnTo>
                        <a:pt x="19697" y="72543"/>
                      </a:lnTo>
                      <a:lnTo>
                        <a:pt x="19697" y="72543"/>
                      </a:lnTo>
                      <a:cubicBezTo>
                        <a:pt x="15758" y="68603"/>
                        <a:pt x="11818" y="64664"/>
                        <a:pt x="11818" y="56785"/>
                      </a:cubicBezTo>
                      <a:cubicBezTo>
                        <a:pt x="3939" y="44966"/>
                        <a:pt x="3939" y="33148"/>
                        <a:pt x="0" y="21329"/>
                      </a:cubicBezTo>
                      <a:cubicBezTo>
                        <a:pt x="0" y="13450"/>
                        <a:pt x="0" y="5571"/>
                        <a:pt x="7879" y="1632"/>
                      </a:cubicBezTo>
                      <a:cubicBezTo>
                        <a:pt x="7879" y="1632"/>
                        <a:pt x="7879" y="1632"/>
                        <a:pt x="7879" y="1632"/>
                      </a:cubicBezTo>
                      <a:cubicBezTo>
                        <a:pt x="15758" y="-2308"/>
                        <a:pt x="23637" y="1632"/>
                        <a:pt x="35455" y="5571"/>
                      </a:cubicBezTo>
                      <a:cubicBezTo>
                        <a:pt x="47274" y="13450"/>
                        <a:pt x="55153" y="25269"/>
                        <a:pt x="66971" y="37087"/>
                      </a:cubicBezTo>
                      <a:cubicBezTo>
                        <a:pt x="70911" y="41027"/>
                        <a:pt x="70911" y="44966"/>
                        <a:pt x="74850" y="52845"/>
                      </a:cubicBezTo>
                      <a:cubicBezTo>
                        <a:pt x="82729" y="64664"/>
                        <a:pt x="82729" y="76482"/>
                        <a:pt x="86669" y="88301"/>
                      </a:cubicBezTo>
                      <a:cubicBezTo>
                        <a:pt x="86669" y="96179"/>
                        <a:pt x="86669" y="104059"/>
                        <a:pt x="78790" y="107998"/>
                      </a:cubicBezTo>
                      <a:cubicBezTo>
                        <a:pt x="78790" y="107998"/>
                        <a:pt x="78790" y="107998"/>
                        <a:pt x="78790" y="107998"/>
                      </a:cubicBezTo>
                      <a:cubicBezTo>
                        <a:pt x="70911" y="111937"/>
                        <a:pt x="63032" y="107998"/>
                        <a:pt x="51213" y="104059"/>
                      </a:cubicBezTo>
                      <a:cubicBezTo>
                        <a:pt x="39395" y="96179"/>
                        <a:pt x="31516" y="88301"/>
                        <a:pt x="19697" y="72543"/>
                      </a:cubicBezTo>
                      <a:lnTo>
                        <a:pt x="19697" y="72543"/>
                      </a:lnTo>
                      <a:close/>
                    </a:path>
                  </a:pathLst>
                </a:custGeom>
                <a:solidFill>
                  <a:srgbClr val="07365F"/>
                </a:solidFill>
                <a:ln w="39379" cap="flat">
                  <a:noFill/>
                  <a:prstDash val="solid"/>
                  <a:miter/>
                </a:ln>
              </p:spPr>
              <p:txBody>
                <a:bodyPr rtlCol="0" anchor="ctr"/>
                <a:lstStyle/>
                <a:p>
                  <a:endParaRPr lang="en-US"/>
                </a:p>
              </p:txBody>
            </p:sp>
            <p:sp>
              <p:nvSpPr>
                <p:cNvPr id="4019" name="Freeform: Shape 4018">
                  <a:extLst>
                    <a:ext uri="{FF2B5EF4-FFF2-40B4-BE49-F238E27FC236}">
                      <a16:creationId xmlns:a16="http://schemas.microsoft.com/office/drawing/2014/main" xmlns="" id="{429EB7F2-2C94-40BC-8EF0-D3ACA15E8A33}"/>
                    </a:ext>
                  </a:extLst>
                </p:cNvPr>
                <p:cNvSpPr/>
                <p:nvPr/>
              </p:nvSpPr>
              <p:spPr>
                <a:xfrm>
                  <a:off x="12865632" y="2587592"/>
                  <a:ext cx="73842" cy="104454"/>
                </a:xfrm>
                <a:custGeom>
                  <a:avLst/>
                  <a:gdLst>
                    <a:gd name="connsiteX0" fmla="*/ 6872 w 73842"/>
                    <a:gd name="connsiteY0" fmla="*/ 3940 h 104454"/>
                    <a:gd name="connsiteX1" fmla="*/ 14751 w 73842"/>
                    <a:gd name="connsiteY1" fmla="*/ 0 h 104454"/>
                    <a:gd name="connsiteX2" fmla="*/ 26569 w 73842"/>
                    <a:gd name="connsiteY2" fmla="*/ 59092 h 104454"/>
                    <a:gd name="connsiteX3" fmla="*/ 73843 w 73842"/>
                    <a:gd name="connsiteY3" fmla="*/ 94548 h 104454"/>
                    <a:gd name="connsiteX4" fmla="*/ 69904 w 73842"/>
                    <a:gd name="connsiteY4" fmla="*/ 102427 h 104454"/>
                    <a:gd name="connsiteX5" fmla="*/ 14751 w 73842"/>
                    <a:gd name="connsiteY5" fmla="*/ 66971 h 104454"/>
                    <a:gd name="connsiteX6" fmla="*/ 6872 w 73842"/>
                    <a:gd name="connsiteY6" fmla="*/ 3940 h 104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842" h="104454">
                      <a:moveTo>
                        <a:pt x="6872" y="3940"/>
                      </a:moveTo>
                      <a:cubicBezTo>
                        <a:pt x="10811" y="3940"/>
                        <a:pt x="10811" y="0"/>
                        <a:pt x="14751" y="0"/>
                      </a:cubicBezTo>
                      <a:cubicBezTo>
                        <a:pt x="6872" y="11819"/>
                        <a:pt x="10811" y="35455"/>
                        <a:pt x="26569" y="59092"/>
                      </a:cubicBezTo>
                      <a:cubicBezTo>
                        <a:pt x="42327" y="82729"/>
                        <a:pt x="62025" y="94548"/>
                        <a:pt x="73843" y="94548"/>
                      </a:cubicBezTo>
                      <a:cubicBezTo>
                        <a:pt x="73843" y="98487"/>
                        <a:pt x="69904" y="102427"/>
                        <a:pt x="69904" y="102427"/>
                      </a:cubicBezTo>
                      <a:cubicBezTo>
                        <a:pt x="58085" y="110306"/>
                        <a:pt x="34448" y="94548"/>
                        <a:pt x="14751" y="66971"/>
                      </a:cubicBezTo>
                      <a:cubicBezTo>
                        <a:pt x="-1007" y="43335"/>
                        <a:pt x="-4947" y="11819"/>
                        <a:pt x="6872" y="3940"/>
                      </a:cubicBezTo>
                      <a:close/>
                    </a:path>
                  </a:pathLst>
                </a:custGeom>
                <a:solidFill>
                  <a:srgbClr val="4695A5"/>
                </a:solidFill>
                <a:ln w="39379" cap="flat">
                  <a:noFill/>
                  <a:prstDash val="solid"/>
                  <a:miter/>
                </a:ln>
              </p:spPr>
              <p:txBody>
                <a:bodyPr rtlCol="0" anchor="ctr"/>
                <a:lstStyle/>
                <a:p>
                  <a:endParaRPr lang="en-US"/>
                </a:p>
              </p:txBody>
            </p:sp>
            <p:sp>
              <p:nvSpPr>
                <p:cNvPr id="4020" name="Freeform: Shape 4019">
                  <a:extLst>
                    <a:ext uri="{FF2B5EF4-FFF2-40B4-BE49-F238E27FC236}">
                      <a16:creationId xmlns:a16="http://schemas.microsoft.com/office/drawing/2014/main" xmlns="" id="{3FFEBB8E-4367-4C53-8D8A-A03DCE880500}"/>
                    </a:ext>
                  </a:extLst>
                </p:cNvPr>
                <p:cNvSpPr/>
                <p:nvPr/>
              </p:nvSpPr>
              <p:spPr>
                <a:xfrm>
                  <a:off x="12864625" y="2587592"/>
                  <a:ext cx="74850" cy="105014"/>
                </a:xfrm>
                <a:custGeom>
                  <a:avLst/>
                  <a:gdLst>
                    <a:gd name="connsiteX0" fmla="*/ 7879 w 74850"/>
                    <a:gd name="connsiteY0" fmla="*/ 3940 h 105014"/>
                    <a:gd name="connsiteX1" fmla="*/ 7879 w 74850"/>
                    <a:gd name="connsiteY1" fmla="*/ 3940 h 105014"/>
                    <a:gd name="connsiteX2" fmla="*/ 7879 w 74850"/>
                    <a:gd name="connsiteY2" fmla="*/ 3940 h 105014"/>
                    <a:gd name="connsiteX3" fmla="*/ 15758 w 74850"/>
                    <a:gd name="connsiteY3" fmla="*/ 0 h 105014"/>
                    <a:gd name="connsiteX4" fmla="*/ 15758 w 74850"/>
                    <a:gd name="connsiteY4" fmla="*/ 0 h 105014"/>
                    <a:gd name="connsiteX5" fmla="*/ 15758 w 74850"/>
                    <a:gd name="connsiteY5" fmla="*/ 0 h 105014"/>
                    <a:gd name="connsiteX6" fmla="*/ 11818 w 74850"/>
                    <a:gd name="connsiteY6" fmla="*/ 19697 h 105014"/>
                    <a:gd name="connsiteX7" fmla="*/ 19697 w 74850"/>
                    <a:gd name="connsiteY7" fmla="*/ 47274 h 105014"/>
                    <a:gd name="connsiteX8" fmla="*/ 27576 w 74850"/>
                    <a:gd name="connsiteY8" fmla="*/ 59092 h 105014"/>
                    <a:gd name="connsiteX9" fmla="*/ 51213 w 74850"/>
                    <a:gd name="connsiteY9" fmla="*/ 86669 h 105014"/>
                    <a:gd name="connsiteX10" fmla="*/ 74850 w 74850"/>
                    <a:gd name="connsiteY10" fmla="*/ 94548 h 105014"/>
                    <a:gd name="connsiteX11" fmla="*/ 74850 w 74850"/>
                    <a:gd name="connsiteY11" fmla="*/ 94548 h 105014"/>
                    <a:gd name="connsiteX12" fmla="*/ 74850 w 74850"/>
                    <a:gd name="connsiteY12" fmla="*/ 94548 h 105014"/>
                    <a:gd name="connsiteX13" fmla="*/ 70911 w 74850"/>
                    <a:gd name="connsiteY13" fmla="*/ 102427 h 105014"/>
                    <a:gd name="connsiteX14" fmla="*/ 70911 w 74850"/>
                    <a:gd name="connsiteY14" fmla="*/ 102427 h 105014"/>
                    <a:gd name="connsiteX15" fmla="*/ 43334 w 74850"/>
                    <a:gd name="connsiteY15" fmla="*/ 98487 h 105014"/>
                    <a:gd name="connsiteX16" fmla="*/ 15758 w 74850"/>
                    <a:gd name="connsiteY16" fmla="*/ 66971 h 105014"/>
                    <a:gd name="connsiteX17" fmla="*/ 7879 w 74850"/>
                    <a:gd name="connsiteY17" fmla="*/ 55153 h 105014"/>
                    <a:gd name="connsiteX18" fmla="*/ 0 w 74850"/>
                    <a:gd name="connsiteY18" fmla="*/ 23637 h 105014"/>
                    <a:gd name="connsiteX19" fmla="*/ 7879 w 74850"/>
                    <a:gd name="connsiteY19" fmla="*/ 3940 h 105014"/>
                    <a:gd name="connsiteX20" fmla="*/ 7879 w 74850"/>
                    <a:gd name="connsiteY20" fmla="*/ 3940 h 105014"/>
                    <a:gd name="connsiteX21" fmla="*/ 7879 w 74850"/>
                    <a:gd name="connsiteY21" fmla="*/ 3940 h 105014"/>
                    <a:gd name="connsiteX22" fmla="*/ 0 w 74850"/>
                    <a:gd name="connsiteY22" fmla="*/ 23637 h 105014"/>
                    <a:gd name="connsiteX23" fmla="*/ 7879 w 74850"/>
                    <a:gd name="connsiteY23" fmla="*/ 55153 h 105014"/>
                    <a:gd name="connsiteX24" fmla="*/ 15758 w 74850"/>
                    <a:gd name="connsiteY24" fmla="*/ 66971 h 105014"/>
                    <a:gd name="connsiteX25" fmla="*/ 43334 w 74850"/>
                    <a:gd name="connsiteY25" fmla="*/ 98487 h 105014"/>
                    <a:gd name="connsiteX26" fmla="*/ 66971 w 74850"/>
                    <a:gd name="connsiteY26" fmla="*/ 102427 h 105014"/>
                    <a:gd name="connsiteX27" fmla="*/ 66971 w 74850"/>
                    <a:gd name="connsiteY27" fmla="*/ 102427 h 105014"/>
                    <a:gd name="connsiteX28" fmla="*/ 70911 w 74850"/>
                    <a:gd name="connsiteY28" fmla="*/ 94548 h 105014"/>
                    <a:gd name="connsiteX29" fmla="*/ 70911 w 74850"/>
                    <a:gd name="connsiteY29" fmla="*/ 94548 h 105014"/>
                    <a:gd name="connsiteX30" fmla="*/ 70911 w 74850"/>
                    <a:gd name="connsiteY30" fmla="*/ 94548 h 105014"/>
                    <a:gd name="connsiteX31" fmla="*/ 47274 w 74850"/>
                    <a:gd name="connsiteY31" fmla="*/ 86669 h 105014"/>
                    <a:gd name="connsiteX32" fmla="*/ 23637 w 74850"/>
                    <a:gd name="connsiteY32" fmla="*/ 59092 h 105014"/>
                    <a:gd name="connsiteX33" fmla="*/ 15758 w 74850"/>
                    <a:gd name="connsiteY33" fmla="*/ 47274 h 105014"/>
                    <a:gd name="connsiteX34" fmla="*/ 7879 w 74850"/>
                    <a:gd name="connsiteY34" fmla="*/ 19697 h 105014"/>
                    <a:gd name="connsiteX35" fmla="*/ 11818 w 74850"/>
                    <a:gd name="connsiteY35" fmla="*/ 0 h 105014"/>
                    <a:gd name="connsiteX36" fmla="*/ 11818 w 74850"/>
                    <a:gd name="connsiteY36" fmla="*/ 0 h 105014"/>
                    <a:gd name="connsiteX37" fmla="*/ 11818 w 74850"/>
                    <a:gd name="connsiteY37" fmla="*/ 0 h 105014"/>
                    <a:gd name="connsiteX38" fmla="*/ 7879 w 74850"/>
                    <a:gd name="connsiteY38" fmla="*/ 3940 h 105014"/>
                    <a:gd name="connsiteX39" fmla="*/ 7879 w 74850"/>
                    <a:gd name="connsiteY39" fmla="*/ 3940 h 105014"/>
                    <a:gd name="connsiteX40" fmla="*/ 7879 w 74850"/>
                    <a:gd name="connsiteY40" fmla="*/ 3940 h 105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4850" h="105014">
                      <a:moveTo>
                        <a:pt x="7879" y="3940"/>
                      </a:moveTo>
                      <a:lnTo>
                        <a:pt x="7879" y="3940"/>
                      </a:lnTo>
                      <a:cubicBezTo>
                        <a:pt x="7879" y="3940"/>
                        <a:pt x="7879" y="3940"/>
                        <a:pt x="7879" y="3940"/>
                      </a:cubicBezTo>
                      <a:cubicBezTo>
                        <a:pt x="11818" y="0"/>
                        <a:pt x="15758" y="0"/>
                        <a:pt x="15758" y="0"/>
                      </a:cubicBezTo>
                      <a:lnTo>
                        <a:pt x="15758" y="0"/>
                      </a:lnTo>
                      <a:lnTo>
                        <a:pt x="15758" y="0"/>
                      </a:lnTo>
                      <a:cubicBezTo>
                        <a:pt x="11818" y="3940"/>
                        <a:pt x="11818" y="11819"/>
                        <a:pt x="11818" y="19697"/>
                      </a:cubicBezTo>
                      <a:cubicBezTo>
                        <a:pt x="11818" y="27577"/>
                        <a:pt x="15758" y="35455"/>
                        <a:pt x="19697" y="47274"/>
                      </a:cubicBezTo>
                      <a:cubicBezTo>
                        <a:pt x="23637" y="51213"/>
                        <a:pt x="23637" y="55153"/>
                        <a:pt x="27576" y="59092"/>
                      </a:cubicBezTo>
                      <a:cubicBezTo>
                        <a:pt x="35455" y="70911"/>
                        <a:pt x="43334" y="78790"/>
                        <a:pt x="51213" y="86669"/>
                      </a:cubicBezTo>
                      <a:cubicBezTo>
                        <a:pt x="59092" y="94548"/>
                        <a:pt x="66971" y="94548"/>
                        <a:pt x="74850" y="94548"/>
                      </a:cubicBezTo>
                      <a:lnTo>
                        <a:pt x="74850" y="94548"/>
                      </a:lnTo>
                      <a:lnTo>
                        <a:pt x="74850" y="94548"/>
                      </a:lnTo>
                      <a:cubicBezTo>
                        <a:pt x="74850" y="98487"/>
                        <a:pt x="70911" y="102427"/>
                        <a:pt x="70911" y="102427"/>
                      </a:cubicBezTo>
                      <a:cubicBezTo>
                        <a:pt x="70911" y="102427"/>
                        <a:pt x="70911" y="102427"/>
                        <a:pt x="70911" y="102427"/>
                      </a:cubicBezTo>
                      <a:cubicBezTo>
                        <a:pt x="63032" y="106366"/>
                        <a:pt x="55153" y="102427"/>
                        <a:pt x="43334" y="98487"/>
                      </a:cubicBezTo>
                      <a:cubicBezTo>
                        <a:pt x="31516" y="90608"/>
                        <a:pt x="23637" y="82729"/>
                        <a:pt x="15758" y="66971"/>
                      </a:cubicBezTo>
                      <a:cubicBezTo>
                        <a:pt x="11818" y="63032"/>
                        <a:pt x="11818" y="59092"/>
                        <a:pt x="7879" y="55153"/>
                      </a:cubicBezTo>
                      <a:cubicBezTo>
                        <a:pt x="3939" y="43335"/>
                        <a:pt x="0" y="31516"/>
                        <a:pt x="0" y="23637"/>
                      </a:cubicBezTo>
                      <a:cubicBezTo>
                        <a:pt x="0" y="15758"/>
                        <a:pt x="3939" y="7879"/>
                        <a:pt x="7879" y="3940"/>
                      </a:cubicBezTo>
                      <a:lnTo>
                        <a:pt x="7879" y="3940"/>
                      </a:lnTo>
                      <a:lnTo>
                        <a:pt x="7879" y="3940"/>
                      </a:lnTo>
                      <a:cubicBezTo>
                        <a:pt x="3939" y="7879"/>
                        <a:pt x="0" y="15758"/>
                        <a:pt x="0" y="23637"/>
                      </a:cubicBezTo>
                      <a:cubicBezTo>
                        <a:pt x="0" y="31516"/>
                        <a:pt x="3939" y="43335"/>
                        <a:pt x="7879" y="55153"/>
                      </a:cubicBezTo>
                      <a:cubicBezTo>
                        <a:pt x="11818" y="59092"/>
                        <a:pt x="11818" y="63032"/>
                        <a:pt x="15758" y="66971"/>
                      </a:cubicBezTo>
                      <a:cubicBezTo>
                        <a:pt x="23637" y="78790"/>
                        <a:pt x="35455" y="90608"/>
                        <a:pt x="43334" y="98487"/>
                      </a:cubicBezTo>
                      <a:cubicBezTo>
                        <a:pt x="51213" y="106366"/>
                        <a:pt x="63032" y="106366"/>
                        <a:pt x="66971" y="102427"/>
                      </a:cubicBezTo>
                      <a:cubicBezTo>
                        <a:pt x="66971" y="102427"/>
                        <a:pt x="66971" y="102427"/>
                        <a:pt x="66971" y="102427"/>
                      </a:cubicBezTo>
                      <a:cubicBezTo>
                        <a:pt x="70911" y="102427"/>
                        <a:pt x="70911" y="98487"/>
                        <a:pt x="70911" y="94548"/>
                      </a:cubicBezTo>
                      <a:lnTo>
                        <a:pt x="70911" y="94548"/>
                      </a:lnTo>
                      <a:lnTo>
                        <a:pt x="70911" y="94548"/>
                      </a:lnTo>
                      <a:cubicBezTo>
                        <a:pt x="63032" y="94548"/>
                        <a:pt x="55153" y="94548"/>
                        <a:pt x="47274" y="86669"/>
                      </a:cubicBezTo>
                      <a:cubicBezTo>
                        <a:pt x="39395" y="78790"/>
                        <a:pt x="31516" y="70911"/>
                        <a:pt x="23637" y="59092"/>
                      </a:cubicBezTo>
                      <a:cubicBezTo>
                        <a:pt x="19697" y="55153"/>
                        <a:pt x="19697" y="51213"/>
                        <a:pt x="15758" y="47274"/>
                      </a:cubicBezTo>
                      <a:cubicBezTo>
                        <a:pt x="11818" y="39395"/>
                        <a:pt x="7879" y="27577"/>
                        <a:pt x="7879" y="19697"/>
                      </a:cubicBezTo>
                      <a:cubicBezTo>
                        <a:pt x="7879" y="11819"/>
                        <a:pt x="7879" y="3940"/>
                        <a:pt x="11818" y="0"/>
                      </a:cubicBezTo>
                      <a:lnTo>
                        <a:pt x="11818" y="0"/>
                      </a:lnTo>
                      <a:lnTo>
                        <a:pt x="11818" y="0"/>
                      </a:lnTo>
                      <a:cubicBezTo>
                        <a:pt x="15758" y="3940"/>
                        <a:pt x="11818" y="3940"/>
                        <a:pt x="7879" y="3940"/>
                      </a:cubicBezTo>
                      <a:cubicBezTo>
                        <a:pt x="7879" y="3940"/>
                        <a:pt x="7879" y="3940"/>
                        <a:pt x="7879" y="3940"/>
                      </a:cubicBezTo>
                      <a:lnTo>
                        <a:pt x="7879" y="3940"/>
                      </a:lnTo>
                      <a:close/>
                    </a:path>
                  </a:pathLst>
                </a:custGeom>
                <a:solidFill>
                  <a:srgbClr val="07365F"/>
                </a:solidFill>
                <a:ln w="39379" cap="flat">
                  <a:noFill/>
                  <a:prstDash val="solid"/>
                  <a:miter/>
                </a:ln>
              </p:spPr>
              <p:txBody>
                <a:bodyPr rtlCol="0" anchor="ctr"/>
                <a:lstStyle/>
                <a:p>
                  <a:endParaRPr lang="en-US"/>
                </a:p>
              </p:txBody>
            </p:sp>
            <p:sp>
              <p:nvSpPr>
                <p:cNvPr id="4021" name="Freeform: Shape 4020">
                  <a:extLst>
                    <a:ext uri="{FF2B5EF4-FFF2-40B4-BE49-F238E27FC236}">
                      <a16:creationId xmlns:a16="http://schemas.microsoft.com/office/drawing/2014/main" xmlns="" id="{3DCDF6C0-7C93-42A5-9B40-492D8FCA3A81}"/>
                    </a:ext>
                  </a:extLst>
                </p:cNvPr>
                <p:cNvSpPr/>
                <p:nvPr/>
              </p:nvSpPr>
              <p:spPr>
                <a:xfrm>
                  <a:off x="12878962" y="2591531"/>
                  <a:ext cx="64452" cy="95150"/>
                </a:xfrm>
                <a:custGeom>
                  <a:avLst/>
                  <a:gdLst>
                    <a:gd name="connsiteX0" fmla="*/ 1421 w 64452"/>
                    <a:gd name="connsiteY0" fmla="*/ 0 h 95150"/>
                    <a:gd name="connsiteX1" fmla="*/ 5360 w 64452"/>
                    <a:gd name="connsiteY1" fmla="*/ 0 h 95150"/>
                    <a:gd name="connsiteX2" fmla="*/ 21118 w 64452"/>
                    <a:gd name="connsiteY2" fmla="*/ 55153 h 95150"/>
                    <a:gd name="connsiteX3" fmla="*/ 64453 w 64452"/>
                    <a:gd name="connsiteY3" fmla="*/ 90608 h 95150"/>
                    <a:gd name="connsiteX4" fmla="*/ 64453 w 64452"/>
                    <a:gd name="connsiteY4" fmla="*/ 94547 h 95150"/>
                    <a:gd name="connsiteX5" fmla="*/ 17179 w 64452"/>
                    <a:gd name="connsiteY5" fmla="*/ 59092 h 95150"/>
                    <a:gd name="connsiteX6" fmla="*/ 1421 w 64452"/>
                    <a:gd name="connsiteY6" fmla="*/ 0 h 95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452" h="95150">
                      <a:moveTo>
                        <a:pt x="1421" y="0"/>
                      </a:moveTo>
                      <a:cubicBezTo>
                        <a:pt x="1421" y="0"/>
                        <a:pt x="5360" y="0"/>
                        <a:pt x="5360" y="0"/>
                      </a:cubicBezTo>
                      <a:cubicBezTo>
                        <a:pt x="1421" y="11818"/>
                        <a:pt x="5360" y="35455"/>
                        <a:pt x="21118" y="55153"/>
                      </a:cubicBezTo>
                      <a:cubicBezTo>
                        <a:pt x="32937" y="74850"/>
                        <a:pt x="52634" y="86668"/>
                        <a:pt x="64453" y="90608"/>
                      </a:cubicBezTo>
                      <a:cubicBezTo>
                        <a:pt x="64453" y="90608"/>
                        <a:pt x="64453" y="90608"/>
                        <a:pt x="64453" y="94547"/>
                      </a:cubicBezTo>
                      <a:cubicBezTo>
                        <a:pt x="52634" y="98487"/>
                        <a:pt x="28997" y="82729"/>
                        <a:pt x="17179" y="59092"/>
                      </a:cubicBezTo>
                      <a:cubicBezTo>
                        <a:pt x="1421" y="35455"/>
                        <a:pt x="-2519" y="11818"/>
                        <a:pt x="1421" y="0"/>
                      </a:cubicBezTo>
                      <a:close/>
                    </a:path>
                  </a:pathLst>
                </a:custGeom>
                <a:solidFill>
                  <a:srgbClr val="232828"/>
                </a:solidFill>
                <a:ln w="39379" cap="flat">
                  <a:noFill/>
                  <a:prstDash val="solid"/>
                  <a:miter/>
                </a:ln>
              </p:spPr>
              <p:txBody>
                <a:bodyPr rtlCol="0" anchor="ctr"/>
                <a:lstStyle/>
                <a:p>
                  <a:endParaRPr lang="en-US"/>
                </a:p>
              </p:txBody>
            </p:sp>
            <p:sp>
              <p:nvSpPr>
                <p:cNvPr id="4022" name="Freeform: Shape 4021">
                  <a:extLst>
                    <a:ext uri="{FF2B5EF4-FFF2-40B4-BE49-F238E27FC236}">
                      <a16:creationId xmlns:a16="http://schemas.microsoft.com/office/drawing/2014/main" xmlns="" id="{E7E4E4A7-7C8C-4705-BD11-A08C56A18A0B}"/>
                    </a:ext>
                  </a:extLst>
                </p:cNvPr>
                <p:cNvSpPr/>
                <p:nvPr/>
              </p:nvSpPr>
              <p:spPr>
                <a:xfrm>
                  <a:off x="12876443" y="2591531"/>
                  <a:ext cx="66971" cy="94547"/>
                </a:xfrm>
                <a:custGeom>
                  <a:avLst/>
                  <a:gdLst>
                    <a:gd name="connsiteX0" fmla="*/ 3939 w 66971"/>
                    <a:gd name="connsiteY0" fmla="*/ 0 h 94547"/>
                    <a:gd name="connsiteX1" fmla="*/ 3939 w 66971"/>
                    <a:gd name="connsiteY1" fmla="*/ 0 h 94547"/>
                    <a:gd name="connsiteX2" fmla="*/ 7879 w 66971"/>
                    <a:gd name="connsiteY2" fmla="*/ 0 h 94547"/>
                    <a:gd name="connsiteX3" fmla="*/ 7879 w 66971"/>
                    <a:gd name="connsiteY3" fmla="*/ 0 h 94547"/>
                    <a:gd name="connsiteX4" fmla="*/ 7879 w 66971"/>
                    <a:gd name="connsiteY4" fmla="*/ 0 h 94547"/>
                    <a:gd name="connsiteX5" fmla="*/ 15758 w 66971"/>
                    <a:gd name="connsiteY5" fmla="*/ 43334 h 94547"/>
                    <a:gd name="connsiteX6" fmla="*/ 23637 w 66971"/>
                    <a:gd name="connsiteY6" fmla="*/ 55153 h 94547"/>
                    <a:gd name="connsiteX7" fmla="*/ 66971 w 66971"/>
                    <a:gd name="connsiteY7" fmla="*/ 90608 h 94547"/>
                    <a:gd name="connsiteX8" fmla="*/ 66971 w 66971"/>
                    <a:gd name="connsiteY8" fmla="*/ 90608 h 94547"/>
                    <a:gd name="connsiteX9" fmla="*/ 66971 w 66971"/>
                    <a:gd name="connsiteY9" fmla="*/ 90608 h 94547"/>
                    <a:gd name="connsiteX10" fmla="*/ 66971 w 66971"/>
                    <a:gd name="connsiteY10" fmla="*/ 94547 h 94547"/>
                    <a:gd name="connsiteX11" fmla="*/ 66971 w 66971"/>
                    <a:gd name="connsiteY11" fmla="*/ 94547 h 94547"/>
                    <a:gd name="connsiteX12" fmla="*/ 43334 w 66971"/>
                    <a:gd name="connsiteY12" fmla="*/ 86668 h 94547"/>
                    <a:gd name="connsiteX13" fmla="*/ 19697 w 66971"/>
                    <a:gd name="connsiteY13" fmla="*/ 59092 h 94547"/>
                    <a:gd name="connsiteX14" fmla="*/ 11818 w 66971"/>
                    <a:gd name="connsiteY14" fmla="*/ 47274 h 94547"/>
                    <a:gd name="connsiteX15" fmla="*/ 3939 w 66971"/>
                    <a:gd name="connsiteY15" fmla="*/ 19697 h 94547"/>
                    <a:gd name="connsiteX16" fmla="*/ 3939 w 66971"/>
                    <a:gd name="connsiteY16" fmla="*/ 0 h 94547"/>
                    <a:gd name="connsiteX17" fmla="*/ 3939 w 66971"/>
                    <a:gd name="connsiteY17" fmla="*/ 0 h 94547"/>
                    <a:gd name="connsiteX18" fmla="*/ 3939 w 66971"/>
                    <a:gd name="connsiteY18" fmla="*/ 0 h 94547"/>
                    <a:gd name="connsiteX19" fmla="*/ 3939 w 66971"/>
                    <a:gd name="connsiteY19" fmla="*/ 0 h 94547"/>
                    <a:gd name="connsiteX20" fmla="*/ 0 w 66971"/>
                    <a:gd name="connsiteY20" fmla="*/ 19697 h 94547"/>
                    <a:gd name="connsiteX21" fmla="*/ 7879 w 66971"/>
                    <a:gd name="connsiteY21" fmla="*/ 47274 h 94547"/>
                    <a:gd name="connsiteX22" fmla="*/ 15758 w 66971"/>
                    <a:gd name="connsiteY22" fmla="*/ 59092 h 94547"/>
                    <a:gd name="connsiteX23" fmla="*/ 39395 w 66971"/>
                    <a:gd name="connsiteY23" fmla="*/ 86668 h 94547"/>
                    <a:gd name="connsiteX24" fmla="*/ 63032 w 66971"/>
                    <a:gd name="connsiteY24" fmla="*/ 94547 h 94547"/>
                    <a:gd name="connsiteX25" fmla="*/ 63032 w 66971"/>
                    <a:gd name="connsiteY25" fmla="*/ 94547 h 94547"/>
                    <a:gd name="connsiteX26" fmla="*/ 63032 w 66971"/>
                    <a:gd name="connsiteY26" fmla="*/ 94547 h 94547"/>
                    <a:gd name="connsiteX27" fmla="*/ 63032 w 66971"/>
                    <a:gd name="connsiteY27" fmla="*/ 90608 h 94547"/>
                    <a:gd name="connsiteX28" fmla="*/ 63032 w 66971"/>
                    <a:gd name="connsiteY28" fmla="*/ 90608 h 94547"/>
                    <a:gd name="connsiteX29" fmla="*/ 63032 w 66971"/>
                    <a:gd name="connsiteY29" fmla="*/ 90608 h 94547"/>
                    <a:gd name="connsiteX30" fmla="*/ 19697 w 66971"/>
                    <a:gd name="connsiteY30" fmla="*/ 55153 h 94547"/>
                    <a:gd name="connsiteX31" fmla="*/ 11818 w 66971"/>
                    <a:gd name="connsiteY31" fmla="*/ 43334 h 94547"/>
                    <a:gd name="connsiteX32" fmla="*/ 3939 w 66971"/>
                    <a:gd name="connsiteY32" fmla="*/ 0 h 94547"/>
                    <a:gd name="connsiteX33" fmla="*/ 7879 w 66971"/>
                    <a:gd name="connsiteY33" fmla="*/ 0 h 94547"/>
                    <a:gd name="connsiteX34" fmla="*/ 7879 w 66971"/>
                    <a:gd name="connsiteY34" fmla="*/ 0 h 94547"/>
                    <a:gd name="connsiteX35" fmla="*/ 3939 w 66971"/>
                    <a:gd name="connsiteY35" fmla="*/ 0 h 94547"/>
                    <a:gd name="connsiteX36" fmla="*/ 3939 w 66971"/>
                    <a:gd name="connsiteY36" fmla="*/ 0 h 94547"/>
                    <a:gd name="connsiteX37" fmla="*/ 3939 w 66971"/>
                    <a:gd name="connsiteY37" fmla="*/ 0 h 94547"/>
                    <a:gd name="connsiteX38" fmla="*/ 3939 w 66971"/>
                    <a:gd name="connsiteY38" fmla="*/ 0 h 94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6971" h="94547">
                      <a:moveTo>
                        <a:pt x="3939" y="0"/>
                      </a:moveTo>
                      <a:lnTo>
                        <a:pt x="3939" y="0"/>
                      </a:lnTo>
                      <a:cubicBezTo>
                        <a:pt x="3939" y="0"/>
                        <a:pt x="7879" y="0"/>
                        <a:pt x="7879" y="0"/>
                      </a:cubicBezTo>
                      <a:lnTo>
                        <a:pt x="7879" y="0"/>
                      </a:lnTo>
                      <a:lnTo>
                        <a:pt x="7879" y="0"/>
                      </a:lnTo>
                      <a:cubicBezTo>
                        <a:pt x="3939" y="7879"/>
                        <a:pt x="7879" y="23637"/>
                        <a:pt x="15758" y="43334"/>
                      </a:cubicBezTo>
                      <a:cubicBezTo>
                        <a:pt x="19697" y="47274"/>
                        <a:pt x="19697" y="51213"/>
                        <a:pt x="23637" y="55153"/>
                      </a:cubicBezTo>
                      <a:cubicBezTo>
                        <a:pt x="35455" y="74850"/>
                        <a:pt x="55153" y="86668"/>
                        <a:pt x="66971" y="90608"/>
                      </a:cubicBezTo>
                      <a:lnTo>
                        <a:pt x="66971" y="90608"/>
                      </a:lnTo>
                      <a:lnTo>
                        <a:pt x="66971" y="90608"/>
                      </a:lnTo>
                      <a:cubicBezTo>
                        <a:pt x="66971" y="90608"/>
                        <a:pt x="66971" y="94547"/>
                        <a:pt x="66971" y="94547"/>
                      </a:cubicBezTo>
                      <a:lnTo>
                        <a:pt x="66971" y="94547"/>
                      </a:lnTo>
                      <a:cubicBezTo>
                        <a:pt x="59092" y="94547"/>
                        <a:pt x="51213" y="94547"/>
                        <a:pt x="43334" y="86668"/>
                      </a:cubicBezTo>
                      <a:cubicBezTo>
                        <a:pt x="35455" y="78790"/>
                        <a:pt x="27576" y="70910"/>
                        <a:pt x="19697" y="59092"/>
                      </a:cubicBezTo>
                      <a:cubicBezTo>
                        <a:pt x="15758" y="55153"/>
                        <a:pt x="15758" y="51213"/>
                        <a:pt x="11818" y="47274"/>
                      </a:cubicBezTo>
                      <a:cubicBezTo>
                        <a:pt x="7879" y="39395"/>
                        <a:pt x="3939" y="27576"/>
                        <a:pt x="3939" y="19697"/>
                      </a:cubicBezTo>
                      <a:cubicBezTo>
                        <a:pt x="0" y="11818"/>
                        <a:pt x="3939" y="3939"/>
                        <a:pt x="3939" y="0"/>
                      </a:cubicBezTo>
                      <a:lnTo>
                        <a:pt x="3939" y="0"/>
                      </a:lnTo>
                      <a:lnTo>
                        <a:pt x="3939" y="0"/>
                      </a:lnTo>
                      <a:lnTo>
                        <a:pt x="3939" y="0"/>
                      </a:lnTo>
                      <a:cubicBezTo>
                        <a:pt x="0" y="3939"/>
                        <a:pt x="0" y="11818"/>
                        <a:pt x="0" y="19697"/>
                      </a:cubicBezTo>
                      <a:cubicBezTo>
                        <a:pt x="0" y="27576"/>
                        <a:pt x="3939" y="35455"/>
                        <a:pt x="7879" y="47274"/>
                      </a:cubicBezTo>
                      <a:cubicBezTo>
                        <a:pt x="11818" y="51213"/>
                        <a:pt x="11818" y="55153"/>
                        <a:pt x="15758" y="59092"/>
                      </a:cubicBezTo>
                      <a:cubicBezTo>
                        <a:pt x="23637" y="70910"/>
                        <a:pt x="31516" y="78790"/>
                        <a:pt x="39395" y="86668"/>
                      </a:cubicBezTo>
                      <a:cubicBezTo>
                        <a:pt x="47274" y="94547"/>
                        <a:pt x="55153" y="94547"/>
                        <a:pt x="63032" y="94547"/>
                      </a:cubicBezTo>
                      <a:lnTo>
                        <a:pt x="63032" y="94547"/>
                      </a:lnTo>
                      <a:lnTo>
                        <a:pt x="63032" y="94547"/>
                      </a:lnTo>
                      <a:cubicBezTo>
                        <a:pt x="63032" y="94547"/>
                        <a:pt x="63032" y="94547"/>
                        <a:pt x="63032" y="90608"/>
                      </a:cubicBezTo>
                      <a:lnTo>
                        <a:pt x="63032" y="90608"/>
                      </a:lnTo>
                      <a:lnTo>
                        <a:pt x="63032" y="90608"/>
                      </a:lnTo>
                      <a:cubicBezTo>
                        <a:pt x="51213" y="90608"/>
                        <a:pt x="31516" y="74850"/>
                        <a:pt x="19697" y="55153"/>
                      </a:cubicBezTo>
                      <a:cubicBezTo>
                        <a:pt x="15758" y="51213"/>
                        <a:pt x="15758" y="47274"/>
                        <a:pt x="11818" y="43334"/>
                      </a:cubicBezTo>
                      <a:cubicBezTo>
                        <a:pt x="7879" y="23637"/>
                        <a:pt x="7879" y="7879"/>
                        <a:pt x="3939" y="0"/>
                      </a:cubicBezTo>
                      <a:lnTo>
                        <a:pt x="7879" y="0"/>
                      </a:lnTo>
                      <a:lnTo>
                        <a:pt x="7879" y="0"/>
                      </a:lnTo>
                      <a:cubicBezTo>
                        <a:pt x="7879" y="0"/>
                        <a:pt x="7879" y="0"/>
                        <a:pt x="3939" y="0"/>
                      </a:cubicBezTo>
                      <a:lnTo>
                        <a:pt x="3939" y="0"/>
                      </a:lnTo>
                      <a:lnTo>
                        <a:pt x="3939" y="0"/>
                      </a:lnTo>
                      <a:lnTo>
                        <a:pt x="3939" y="0"/>
                      </a:lnTo>
                      <a:close/>
                    </a:path>
                  </a:pathLst>
                </a:custGeom>
                <a:solidFill>
                  <a:srgbClr val="07365F"/>
                </a:solidFill>
                <a:ln w="39379" cap="flat">
                  <a:noFill/>
                  <a:prstDash val="solid"/>
                  <a:miter/>
                </a:ln>
              </p:spPr>
              <p:txBody>
                <a:bodyPr rtlCol="0" anchor="ctr"/>
                <a:lstStyle/>
                <a:p>
                  <a:endParaRPr lang="en-US"/>
                </a:p>
              </p:txBody>
            </p:sp>
            <p:sp>
              <p:nvSpPr>
                <p:cNvPr id="4023" name="Freeform: Shape 4022">
                  <a:extLst>
                    <a:ext uri="{FF2B5EF4-FFF2-40B4-BE49-F238E27FC236}">
                      <a16:creationId xmlns:a16="http://schemas.microsoft.com/office/drawing/2014/main" xmlns="" id="{C45A6BD9-45AA-4C53-B3E3-644515E69A7E}"/>
                    </a:ext>
                  </a:extLst>
                </p:cNvPr>
                <p:cNvSpPr/>
                <p:nvPr/>
              </p:nvSpPr>
              <p:spPr>
                <a:xfrm>
                  <a:off x="12883298" y="2591531"/>
                  <a:ext cx="60117" cy="90607"/>
                </a:xfrm>
                <a:custGeom>
                  <a:avLst/>
                  <a:gdLst>
                    <a:gd name="connsiteX0" fmla="*/ 16783 w 60117"/>
                    <a:gd name="connsiteY0" fmla="*/ 55153 h 90607"/>
                    <a:gd name="connsiteX1" fmla="*/ 1025 w 60117"/>
                    <a:gd name="connsiteY1" fmla="*/ 0 h 90607"/>
                    <a:gd name="connsiteX2" fmla="*/ 4964 w 60117"/>
                    <a:gd name="connsiteY2" fmla="*/ 0 h 90607"/>
                    <a:gd name="connsiteX3" fmla="*/ 20722 w 60117"/>
                    <a:gd name="connsiteY3" fmla="*/ 51213 h 90607"/>
                    <a:gd name="connsiteX4" fmla="*/ 60117 w 60117"/>
                    <a:gd name="connsiteY4" fmla="*/ 86668 h 90607"/>
                    <a:gd name="connsiteX5" fmla="*/ 60117 w 60117"/>
                    <a:gd name="connsiteY5" fmla="*/ 90608 h 90607"/>
                    <a:gd name="connsiteX6" fmla="*/ 16783 w 60117"/>
                    <a:gd name="connsiteY6" fmla="*/ 55153 h 90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117" h="90607">
                      <a:moveTo>
                        <a:pt x="16783" y="55153"/>
                      </a:moveTo>
                      <a:cubicBezTo>
                        <a:pt x="4964" y="35455"/>
                        <a:pt x="-2915" y="11818"/>
                        <a:pt x="1025" y="0"/>
                      </a:cubicBezTo>
                      <a:cubicBezTo>
                        <a:pt x="1025" y="0"/>
                        <a:pt x="4964" y="0"/>
                        <a:pt x="4964" y="0"/>
                      </a:cubicBezTo>
                      <a:cubicBezTo>
                        <a:pt x="1025" y="11818"/>
                        <a:pt x="8904" y="31516"/>
                        <a:pt x="20722" y="51213"/>
                      </a:cubicBezTo>
                      <a:cubicBezTo>
                        <a:pt x="32541" y="70910"/>
                        <a:pt x="48299" y="82729"/>
                        <a:pt x="60117" y="86668"/>
                      </a:cubicBezTo>
                      <a:cubicBezTo>
                        <a:pt x="60117" y="86668"/>
                        <a:pt x="60117" y="90608"/>
                        <a:pt x="60117" y="90608"/>
                      </a:cubicBezTo>
                      <a:cubicBezTo>
                        <a:pt x="48299" y="86668"/>
                        <a:pt x="32541" y="74850"/>
                        <a:pt x="16783" y="55153"/>
                      </a:cubicBezTo>
                      <a:close/>
                    </a:path>
                  </a:pathLst>
                </a:custGeom>
                <a:solidFill>
                  <a:srgbClr val="0F1212"/>
                </a:solidFill>
                <a:ln w="39379" cap="flat">
                  <a:noFill/>
                  <a:prstDash val="solid"/>
                  <a:miter/>
                </a:ln>
              </p:spPr>
              <p:txBody>
                <a:bodyPr rtlCol="0" anchor="ctr"/>
                <a:lstStyle/>
                <a:p>
                  <a:endParaRPr lang="en-US"/>
                </a:p>
              </p:txBody>
            </p:sp>
            <p:sp>
              <p:nvSpPr>
                <p:cNvPr id="4024" name="Freeform: Shape 4023">
                  <a:extLst>
                    <a:ext uri="{FF2B5EF4-FFF2-40B4-BE49-F238E27FC236}">
                      <a16:creationId xmlns:a16="http://schemas.microsoft.com/office/drawing/2014/main" xmlns="" id="{D98A2C86-F675-4CAA-9084-A31BBAF025F5}"/>
                    </a:ext>
                  </a:extLst>
                </p:cNvPr>
                <p:cNvSpPr/>
                <p:nvPr/>
              </p:nvSpPr>
              <p:spPr>
                <a:xfrm>
                  <a:off x="12882777" y="2591531"/>
                  <a:ext cx="60637" cy="90607"/>
                </a:xfrm>
                <a:custGeom>
                  <a:avLst/>
                  <a:gdLst>
                    <a:gd name="connsiteX0" fmla="*/ 17303 w 60637"/>
                    <a:gd name="connsiteY0" fmla="*/ 55153 h 90607"/>
                    <a:gd name="connsiteX1" fmla="*/ 17303 w 60637"/>
                    <a:gd name="connsiteY1" fmla="*/ 55153 h 90607"/>
                    <a:gd name="connsiteX2" fmla="*/ 9424 w 60637"/>
                    <a:gd name="connsiteY2" fmla="*/ 43334 h 90607"/>
                    <a:gd name="connsiteX3" fmla="*/ 1545 w 60637"/>
                    <a:gd name="connsiteY3" fmla="*/ 0 h 90607"/>
                    <a:gd name="connsiteX4" fmla="*/ 1545 w 60637"/>
                    <a:gd name="connsiteY4" fmla="*/ 0 h 90607"/>
                    <a:gd name="connsiteX5" fmla="*/ 5485 w 60637"/>
                    <a:gd name="connsiteY5" fmla="*/ 0 h 90607"/>
                    <a:gd name="connsiteX6" fmla="*/ 5485 w 60637"/>
                    <a:gd name="connsiteY6" fmla="*/ 0 h 90607"/>
                    <a:gd name="connsiteX7" fmla="*/ 13364 w 60637"/>
                    <a:gd name="connsiteY7" fmla="*/ 39395 h 90607"/>
                    <a:gd name="connsiteX8" fmla="*/ 21243 w 60637"/>
                    <a:gd name="connsiteY8" fmla="*/ 51213 h 90607"/>
                    <a:gd name="connsiteX9" fmla="*/ 60638 w 60637"/>
                    <a:gd name="connsiteY9" fmla="*/ 86668 h 90607"/>
                    <a:gd name="connsiteX10" fmla="*/ 60638 w 60637"/>
                    <a:gd name="connsiteY10" fmla="*/ 86668 h 90607"/>
                    <a:gd name="connsiteX11" fmla="*/ 60638 w 60637"/>
                    <a:gd name="connsiteY11" fmla="*/ 90608 h 90607"/>
                    <a:gd name="connsiteX12" fmla="*/ 60638 w 60637"/>
                    <a:gd name="connsiteY12" fmla="*/ 90608 h 90607"/>
                    <a:gd name="connsiteX13" fmla="*/ 17303 w 60637"/>
                    <a:gd name="connsiteY13" fmla="*/ 55153 h 90607"/>
                    <a:gd name="connsiteX14" fmla="*/ 17303 w 60637"/>
                    <a:gd name="connsiteY14" fmla="*/ 55153 h 90607"/>
                    <a:gd name="connsiteX15" fmla="*/ 17303 w 60637"/>
                    <a:gd name="connsiteY15" fmla="*/ 55153 h 90607"/>
                    <a:gd name="connsiteX16" fmla="*/ 60638 w 60637"/>
                    <a:gd name="connsiteY16" fmla="*/ 90608 h 90607"/>
                    <a:gd name="connsiteX17" fmla="*/ 60638 w 60637"/>
                    <a:gd name="connsiteY17" fmla="*/ 90608 h 90607"/>
                    <a:gd name="connsiteX18" fmla="*/ 60638 w 60637"/>
                    <a:gd name="connsiteY18" fmla="*/ 90608 h 90607"/>
                    <a:gd name="connsiteX19" fmla="*/ 60638 w 60637"/>
                    <a:gd name="connsiteY19" fmla="*/ 86668 h 90607"/>
                    <a:gd name="connsiteX20" fmla="*/ 60638 w 60637"/>
                    <a:gd name="connsiteY20" fmla="*/ 86668 h 90607"/>
                    <a:gd name="connsiteX21" fmla="*/ 60638 w 60637"/>
                    <a:gd name="connsiteY21" fmla="*/ 86668 h 90607"/>
                    <a:gd name="connsiteX22" fmla="*/ 21243 w 60637"/>
                    <a:gd name="connsiteY22" fmla="*/ 51213 h 90607"/>
                    <a:gd name="connsiteX23" fmla="*/ 13364 w 60637"/>
                    <a:gd name="connsiteY23" fmla="*/ 39395 h 90607"/>
                    <a:gd name="connsiteX24" fmla="*/ 5485 w 60637"/>
                    <a:gd name="connsiteY24" fmla="*/ 0 h 90607"/>
                    <a:gd name="connsiteX25" fmla="*/ 5485 w 60637"/>
                    <a:gd name="connsiteY25" fmla="*/ 0 h 90607"/>
                    <a:gd name="connsiteX26" fmla="*/ 5485 w 60637"/>
                    <a:gd name="connsiteY26" fmla="*/ 0 h 90607"/>
                    <a:gd name="connsiteX27" fmla="*/ 1545 w 60637"/>
                    <a:gd name="connsiteY27" fmla="*/ 0 h 90607"/>
                    <a:gd name="connsiteX28" fmla="*/ 1545 w 60637"/>
                    <a:gd name="connsiteY28" fmla="*/ 0 h 90607"/>
                    <a:gd name="connsiteX29" fmla="*/ 1545 w 60637"/>
                    <a:gd name="connsiteY29" fmla="*/ 0 h 90607"/>
                    <a:gd name="connsiteX30" fmla="*/ 9424 w 60637"/>
                    <a:gd name="connsiteY30" fmla="*/ 43334 h 90607"/>
                    <a:gd name="connsiteX31" fmla="*/ 17303 w 60637"/>
                    <a:gd name="connsiteY31" fmla="*/ 55153 h 90607"/>
                    <a:gd name="connsiteX32" fmla="*/ 17303 w 60637"/>
                    <a:gd name="connsiteY32" fmla="*/ 55153 h 90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0637" h="90607">
                      <a:moveTo>
                        <a:pt x="17303" y="55153"/>
                      </a:moveTo>
                      <a:lnTo>
                        <a:pt x="17303" y="55153"/>
                      </a:lnTo>
                      <a:cubicBezTo>
                        <a:pt x="13364" y="51213"/>
                        <a:pt x="13364" y="47274"/>
                        <a:pt x="9424" y="43334"/>
                      </a:cubicBezTo>
                      <a:cubicBezTo>
                        <a:pt x="1545" y="27576"/>
                        <a:pt x="-2394" y="11818"/>
                        <a:pt x="1545" y="0"/>
                      </a:cubicBezTo>
                      <a:cubicBezTo>
                        <a:pt x="1545" y="0"/>
                        <a:pt x="1545" y="0"/>
                        <a:pt x="1545" y="0"/>
                      </a:cubicBezTo>
                      <a:cubicBezTo>
                        <a:pt x="1545" y="0"/>
                        <a:pt x="5485" y="0"/>
                        <a:pt x="5485" y="0"/>
                      </a:cubicBezTo>
                      <a:cubicBezTo>
                        <a:pt x="5485" y="0"/>
                        <a:pt x="5485" y="0"/>
                        <a:pt x="5485" y="0"/>
                      </a:cubicBezTo>
                      <a:cubicBezTo>
                        <a:pt x="5485" y="7879"/>
                        <a:pt x="5485" y="23637"/>
                        <a:pt x="13364" y="39395"/>
                      </a:cubicBezTo>
                      <a:cubicBezTo>
                        <a:pt x="17303" y="43334"/>
                        <a:pt x="17303" y="47274"/>
                        <a:pt x="21243" y="51213"/>
                      </a:cubicBezTo>
                      <a:cubicBezTo>
                        <a:pt x="33061" y="66971"/>
                        <a:pt x="48819" y="82729"/>
                        <a:pt x="60638" y="86668"/>
                      </a:cubicBezTo>
                      <a:cubicBezTo>
                        <a:pt x="60638" y="86668"/>
                        <a:pt x="60638" y="86668"/>
                        <a:pt x="60638" y="86668"/>
                      </a:cubicBezTo>
                      <a:cubicBezTo>
                        <a:pt x="60638" y="86668"/>
                        <a:pt x="60638" y="90608"/>
                        <a:pt x="60638" y="90608"/>
                      </a:cubicBezTo>
                      <a:cubicBezTo>
                        <a:pt x="60638" y="90608"/>
                        <a:pt x="60638" y="90608"/>
                        <a:pt x="60638" y="90608"/>
                      </a:cubicBezTo>
                      <a:cubicBezTo>
                        <a:pt x="48819" y="86668"/>
                        <a:pt x="33061" y="74850"/>
                        <a:pt x="17303" y="55153"/>
                      </a:cubicBezTo>
                      <a:lnTo>
                        <a:pt x="17303" y="55153"/>
                      </a:lnTo>
                      <a:lnTo>
                        <a:pt x="17303" y="55153"/>
                      </a:lnTo>
                      <a:cubicBezTo>
                        <a:pt x="29122" y="74850"/>
                        <a:pt x="48819" y="86668"/>
                        <a:pt x="60638" y="90608"/>
                      </a:cubicBezTo>
                      <a:lnTo>
                        <a:pt x="60638" y="90608"/>
                      </a:lnTo>
                      <a:lnTo>
                        <a:pt x="60638" y="90608"/>
                      </a:lnTo>
                      <a:cubicBezTo>
                        <a:pt x="60638" y="90608"/>
                        <a:pt x="60638" y="86668"/>
                        <a:pt x="60638" y="86668"/>
                      </a:cubicBezTo>
                      <a:lnTo>
                        <a:pt x="60638" y="86668"/>
                      </a:lnTo>
                      <a:lnTo>
                        <a:pt x="60638" y="86668"/>
                      </a:lnTo>
                      <a:cubicBezTo>
                        <a:pt x="48819" y="82729"/>
                        <a:pt x="33061" y="70910"/>
                        <a:pt x="21243" y="51213"/>
                      </a:cubicBezTo>
                      <a:cubicBezTo>
                        <a:pt x="17303" y="47274"/>
                        <a:pt x="17303" y="43334"/>
                        <a:pt x="13364" y="39395"/>
                      </a:cubicBezTo>
                      <a:cubicBezTo>
                        <a:pt x="5485" y="23637"/>
                        <a:pt x="1545" y="11818"/>
                        <a:pt x="5485" y="0"/>
                      </a:cubicBezTo>
                      <a:lnTo>
                        <a:pt x="5485" y="0"/>
                      </a:lnTo>
                      <a:lnTo>
                        <a:pt x="5485" y="0"/>
                      </a:lnTo>
                      <a:cubicBezTo>
                        <a:pt x="5485" y="0"/>
                        <a:pt x="1545" y="0"/>
                        <a:pt x="1545" y="0"/>
                      </a:cubicBezTo>
                      <a:lnTo>
                        <a:pt x="1545" y="0"/>
                      </a:lnTo>
                      <a:lnTo>
                        <a:pt x="1545" y="0"/>
                      </a:lnTo>
                      <a:cubicBezTo>
                        <a:pt x="-2394" y="7879"/>
                        <a:pt x="1545" y="23637"/>
                        <a:pt x="9424" y="43334"/>
                      </a:cubicBezTo>
                      <a:cubicBezTo>
                        <a:pt x="13364" y="47274"/>
                        <a:pt x="17303" y="51213"/>
                        <a:pt x="17303" y="55153"/>
                      </a:cubicBezTo>
                      <a:lnTo>
                        <a:pt x="17303" y="55153"/>
                      </a:lnTo>
                      <a:close/>
                    </a:path>
                  </a:pathLst>
                </a:custGeom>
                <a:solidFill>
                  <a:srgbClr val="07365F"/>
                </a:solidFill>
                <a:ln w="39379" cap="flat">
                  <a:noFill/>
                  <a:prstDash val="solid"/>
                  <a:miter/>
                </a:ln>
              </p:spPr>
              <p:txBody>
                <a:bodyPr rtlCol="0" anchor="ctr"/>
                <a:lstStyle/>
                <a:p>
                  <a:endParaRPr lang="en-US"/>
                </a:p>
              </p:txBody>
            </p:sp>
            <p:sp>
              <p:nvSpPr>
                <p:cNvPr id="4025" name="Freeform: Shape 4024">
                  <a:extLst>
                    <a:ext uri="{FF2B5EF4-FFF2-40B4-BE49-F238E27FC236}">
                      <a16:creationId xmlns:a16="http://schemas.microsoft.com/office/drawing/2014/main" xmlns="" id="{B2E70B5B-317D-4C5C-81A7-04B7B0C55C18}"/>
                    </a:ext>
                  </a:extLst>
                </p:cNvPr>
                <p:cNvSpPr/>
                <p:nvPr/>
              </p:nvSpPr>
              <p:spPr>
                <a:xfrm>
                  <a:off x="12891177" y="2591531"/>
                  <a:ext cx="56177" cy="86668"/>
                </a:xfrm>
                <a:custGeom>
                  <a:avLst/>
                  <a:gdLst>
                    <a:gd name="connsiteX0" fmla="*/ 56178 w 56177"/>
                    <a:gd name="connsiteY0" fmla="*/ 86668 h 86668"/>
                    <a:gd name="connsiteX1" fmla="*/ 16783 w 56177"/>
                    <a:gd name="connsiteY1" fmla="*/ 51213 h 86668"/>
                    <a:gd name="connsiteX2" fmla="*/ 1025 w 56177"/>
                    <a:gd name="connsiteY2" fmla="*/ 0 h 86668"/>
                    <a:gd name="connsiteX3" fmla="*/ 40420 w 56177"/>
                    <a:gd name="connsiteY3" fmla="*/ 35455 h 86668"/>
                    <a:gd name="connsiteX4" fmla="*/ 56178 w 56177"/>
                    <a:gd name="connsiteY4" fmla="*/ 86668 h 86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177" h="86668">
                      <a:moveTo>
                        <a:pt x="56178" y="86668"/>
                      </a:moveTo>
                      <a:cubicBezTo>
                        <a:pt x="44359" y="82729"/>
                        <a:pt x="28601" y="70910"/>
                        <a:pt x="16783" y="51213"/>
                      </a:cubicBezTo>
                      <a:cubicBezTo>
                        <a:pt x="4964" y="31516"/>
                        <a:pt x="-2915" y="11818"/>
                        <a:pt x="1025" y="0"/>
                      </a:cubicBezTo>
                      <a:cubicBezTo>
                        <a:pt x="12843" y="3939"/>
                        <a:pt x="28601" y="15758"/>
                        <a:pt x="40420" y="35455"/>
                      </a:cubicBezTo>
                      <a:cubicBezTo>
                        <a:pt x="48299" y="55153"/>
                        <a:pt x="56178" y="70910"/>
                        <a:pt x="56178" y="86668"/>
                      </a:cubicBezTo>
                      <a:close/>
                    </a:path>
                  </a:pathLst>
                </a:custGeom>
                <a:solidFill>
                  <a:srgbClr val="000000"/>
                </a:solidFill>
                <a:ln w="39379" cap="flat">
                  <a:noFill/>
                  <a:prstDash val="solid"/>
                  <a:miter/>
                </a:ln>
              </p:spPr>
              <p:txBody>
                <a:bodyPr rtlCol="0" anchor="ctr"/>
                <a:lstStyle/>
                <a:p>
                  <a:endParaRPr lang="en-US"/>
                </a:p>
              </p:txBody>
            </p:sp>
            <p:sp>
              <p:nvSpPr>
                <p:cNvPr id="4026" name="Freeform: Shape 4025">
                  <a:extLst>
                    <a:ext uri="{FF2B5EF4-FFF2-40B4-BE49-F238E27FC236}">
                      <a16:creationId xmlns:a16="http://schemas.microsoft.com/office/drawing/2014/main" xmlns="" id="{5EBAA71B-3B41-4E74-8F04-7089B86237B7}"/>
                    </a:ext>
                  </a:extLst>
                </p:cNvPr>
                <p:cNvSpPr/>
                <p:nvPr/>
              </p:nvSpPr>
              <p:spPr>
                <a:xfrm>
                  <a:off x="12890656" y="2591531"/>
                  <a:ext cx="56698" cy="86668"/>
                </a:xfrm>
                <a:custGeom>
                  <a:avLst/>
                  <a:gdLst>
                    <a:gd name="connsiteX0" fmla="*/ 56698 w 56698"/>
                    <a:gd name="connsiteY0" fmla="*/ 86668 h 86668"/>
                    <a:gd name="connsiteX1" fmla="*/ 56698 w 56698"/>
                    <a:gd name="connsiteY1" fmla="*/ 86668 h 86668"/>
                    <a:gd name="connsiteX2" fmla="*/ 17303 w 56698"/>
                    <a:gd name="connsiteY2" fmla="*/ 51213 h 86668"/>
                    <a:gd name="connsiteX3" fmla="*/ 9424 w 56698"/>
                    <a:gd name="connsiteY3" fmla="*/ 39395 h 86668"/>
                    <a:gd name="connsiteX4" fmla="*/ 1545 w 56698"/>
                    <a:gd name="connsiteY4" fmla="*/ 0 h 86668"/>
                    <a:gd name="connsiteX5" fmla="*/ 1545 w 56698"/>
                    <a:gd name="connsiteY5" fmla="*/ 0 h 86668"/>
                    <a:gd name="connsiteX6" fmla="*/ 1545 w 56698"/>
                    <a:gd name="connsiteY6" fmla="*/ 0 h 86668"/>
                    <a:gd name="connsiteX7" fmla="*/ 40940 w 56698"/>
                    <a:gd name="connsiteY7" fmla="*/ 35455 h 86668"/>
                    <a:gd name="connsiteX8" fmla="*/ 48819 w 56698"/>
                    <a:gd name="connsiteY8" fmla="*/ 47274 h 86668"/>
                    <a:gd name="connsiteX9" fmla="*/ 56698 w 56698"/>
                    <a:gd name="connsiteY9" fmla="*/ 86668 h 86668"/>
                    <a:gd name="connsiteX10" fmla="*/ 56698 w 56698"/>
                    <a:gd name="connsiteY10" fmla="*/ 86668 h 86668"/>
                    <a:gd name="connsiteX11" fmla="*/ 56698 w 56698"/>
                    <a:gd name="connsiteY11" fmla="*/ 86668 h 86668"/>
                    <a:gd name="connsiteX12" fmla="*/ 56698 w 56698"/>
                    <a:gd name="connsiteY12" fmla="*/ 86668 h 86668"/>
                    <a:gd name="connsiteX13" fmla="*/ 56698 w 56698"/>
                    <a:gd name="connsiteY13" fmla="*/ 86668 h 86668"/>
                    <a:gd name="connsiteX14" fmla="*/ 48819 w 56698"/>
                    <a:gd name="connsiteY14" fmla="*/ 51213 h 86668"/>
                    <a:gd name="connsiteX15" fmla="*/ 40940 w 56698"/>
                    <a:gd name="connsiteY15" fmla="*/ 39395 h 86668"/>
                    <a:gd name="connsiteX16" fmla="*/ 1545 w 56698"/>
                    <a:gd name="connsiteY16" fmla="*/ 3939 h 86668"/>
                    <a:gd name="connsiteX17" fmla="*/ 1545 w 56698"/>
                    <a:gd name="connsiteY17" fmla="*/ 3939 h 86668"/>
                    <a:gd name="connsiteX18" fmla="*/ 1545 w 56698"/>
                    <a:gd name="connsiteY18" fmla="*/ 3939 h 86668"/>
                    <a:gd name="connsiteX19" fmla="*/ 9424 w 56698"/>
                    <a:gd name="connsiteY19" fmla="*/ 43334 h 86668"/>
                    <a:gd name="connsiteX20" fmla="*/ 17303 w 56698"/>
                    <a:gd name="connsiteY20" fmla="*/ 55153 h 86668"/>
                    <a:gd name="connsiteX21" fmla="*/ 56698 w 56698"/>
                    <a:gd name="connsiteY21" fmla="*/ 86668 h 86668"/>
                    <a:gd name="connsiteX22" fmla="*/ 56698 w 56698"/>
                    <a:gd name="connsiteY22" fmla="*/ 86668 h 86668"/>
                    <a:gd name="connsiteX23" fmla="*/ 56698 w 56698"/>
                    <a:gd name="connsiteY23" fmla="*/ 86668 h 86668"/>
                    <a:gd name="connsiteX24" fmla="*/ 56698 w 56698"/>
                    <a:gd name="connsiteY24" fmla="*/ 86668 h 8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6698" h="86668">
                      <a:moveTo>
                        <a:pt x="56698" y="86668"/>
                      </a:moveTo>
                      <a:lnTo>
                        <a:pt x="56698" y="86668"/>
                      </a:lnTo>
                      <a:cubicBezTo>
                        <a:pt x="44880" y="82729"/>
                        <a:pt x="29122" y="70910"/>
                        <a:pt x="17303" y="51213"/>
                      </a:cubicBezTo>
                      <a:cubicBezTo>
                        <a:pt x="13364" y="47274"/>
                        <a:pt x="13364" y="43334"/>
                        <a:pt x="9424" y="39395"/>
                      </a:cubicBezTo>
                      <a:cubicBezTo>
                        <a:pt x="1545" y="23637"/>
                        <a:pt x="-2394" y="11818"/>
                        <a:pt x="1545" y="0"/>
                      </a:cubicBezTo>
                      <a:lnTo>
                        <a:pt x="1545" y="0"/>
                      </a:lnTo>
                      <a:lnTo>
                        <a:pt x="1545" y="0"/>
                      </a:lnTo>
                      <a:cubicBezTo>
                        <a:pt x="13364" y="3939"/>
                        <a:pt x="29122" y="15758"/>
                        <a:pt x="40940" y="35455"/>
                      </a:cubicBezTo>
                      <a:cubicBezTo>
                        <a:pt x="44880" y="39395"/>
                        <a:pt x="44880" y="43334"/>
                        <a:pt x="48819" y="47274"/>
                      </a:cubicBezTo>
                      <a:cubicBezTo>
                        <a:pt x="52759" y="63032"/>
                        <a:pt x="56698" y="74850"/>
                        <a:pt x="56698" y="86668"/>
                      </a:cubicBezTo>
                      <a:lnTo>
                        <a:pt x="56698" y="86668"/>
                      </a:lnTo>
                      <a:lnTo>
                        <a:pt x="56698" y="86668"/>
                      </a:lnTo>
                      <a:lnTo>
                        <a:pt x="56698" y="86668"/>
                      </a:lnTo>
                      <a:lnTo>
                        <a:pt x="56698" y="86668"/>
                      </a:lnTo>
                      <a:cubicBezTo>
                        <a:pt x="56698" y="78790"/>
                        <a:pt x="52759" y="63032"/>
                        <a:pt x="48819" y="51213"/>
                      </a:cubicBezTo>
                      <a:cubicBezTo>
                        <a:pt x="44880" y="47274"/>
                        <a:pt x="44880" y="43334"/>
                        <a:pt x="40940" y="39395"/>
                      </a:cubicBezTo>
                      <a:cubicBezTo>
                        <a:pt x="29122" y="23637"/>
                        <a:pt x="13364" y="7879"/>
                        <a:pt x="1545" y="3939"/>
                      </a:cubicBezTo>
                      <a:lnTo>
                        <a:pt x="1545" y="3939"/>
                      </a:lnTo>
                      <a:lnTo>
                        <a:pt x="1545" y="3939"/>
                      </a:lnTo>
                      <a:cubicBezTo>
                        <a:pt x="1545" y="11818"/>
                        <a:pt x="1545" y="27576"/>
                        <a:pt x="9424" y="43334"/>
                      </a:cubicBezTo>
                      <a:cubicBezTo>
                        <a:pt x="13364" y="47274"/>
                        <a:pt x="13364" y="51213"/>
                        <a:pt x="17303" y="55153"/>
                      </a:cubicBezTo>
                      <a:cubicBezTo>
                        <a:pt x="29122" y="66971"/>
                        <a:pt x="44880" y="82729"/>
                        <a:pt x="56698" y="86668"/>
                      </a:cubicBezTo>
                      <a:lnTo>
                        <a:pt x="56698" y="86668"/>
                      </a:lnTo>
                      <a:lnTo>
                        <a:pt x="56698" y="86668"/>
                      </a:lnTo>
                      <a:lnTo>
                        <a:pt x="56698" y="86668"/>
                      </a:lnTo>
                      <a:close/>
                    </a:path>
                  </a:pathLst>
                </a:custGeom>
                <a:solidFill>
                  <a:srgbClr val="07365F"/>
                </a:solidFill>
                <a:ln w="39379" cap="flat">
                  <a:noFill/>
                  <a:prstDash val="solid"/>
                  <a:miter/>
                </a:ln>
              </p:spPr>
              <p:txBody>
                <a:bodyPr rtlCol="0" anchor="ctr"/>
                <a:lstStyle/>
                <a:p>
                  <a:endParaRPr lang="en-US"/>
                </a:p>
              </p:txBody>
            </p:sp>
            <p:sp>
              <p:nvSpPr>
                <p:cNvPr id="4027" name="Freeform: Shape 4026">
                  <a:extLst>
                    <a:ext uri="{FF2B5EF4-FFF2-40B4-BE49-F238E27FC236}">
                      <a16:creationId xmlns:a16="http://schemas.microsoft.com/office/drawing/2014/main" xmlns="" id="{17DFE87D-E21C-4C09-904A-B1D7066DB2AE}"/>
                    </a:ext>
                  </a:extLst>
                </p:cNvPr>
                <p:cNvSpPr/>
                <p:nvPr/>
              </p:nvSpPr>
              <p:spPr>
                <a:xfrm>
                  <a:off x="12890451" y="2536076"/>
                  <a:ext cx="124517" cy="107620"/>
                </a:xfrm>
                <a:custGeom>
                  <a:avLst/>
                  <a:gdLst>
                    <a:gd name="connsiteX0" fmla="*/ 56904 w 124517"/>
                    <a:gd name="connsiteY0" fmla="*/ 302 h 107620"/>
                    <a:gd name="connsiteX1" fmla="*/ 1751 w 124517"/>
                    <a:gd name="connsiteY1" fmla="*/ 35758 h 107620"/>
                    <a:gd name="connsiteX2" fmla="*/ 1751 w 124517"/>
                    <a:gd name="connsiteY2" fmla="*/ 39697 h 107620"/>
                    <a:gd name="connsiteX3" fmla="*/ 56904 w 124517"/>
                    <a:gd name="connsiteY3" fmla="*/ 98789 h 107620"/>
                    <a:gd name="connsiteX4" fmla="*/ 123875 w 124517"/>
                    <a:gd name="connsiteY4" fmla="*/ 55455 h 107620"/>
                    <a:gd name="connsiteX5" fmla="*/ 56904 w 124517"/>
                    <a:gd name="connsiteY5" fmla="*/ 302 h 107620"/>
                    <a:gd name="connsiteX6" fmla="*/ 56904 w 124517"/>
                    <a:gd name="connsiteY6" fmla="*/ 302 h 107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517" h="107620">
                      <a:moveTo>
                        <a:pt x="56904" y="302"/>
                      </a:moveTo>
                      <a:lnTo>
                        <a:pt x="1751" y="35758"/>
                      </a:lnTo>
                      <a:cubicBezTo>
                        <a:pt x="1751" y="35758"/>
                        <a:pt x="-2189" y="39697"/>
                        <a:pt x="1751" y="39697"/>
                      </a:cubicBezTo>
                      <a:cubicBezTo>
                        <a:pt x="5690" y="39697"/>
                        <a:pt x="45085" y="55455"/>
                        <a:pt x="56904" y="98789"/>
                      </a:cubicBezTo>
                      <a:cubicBezTo>
                        <a:pt x="64783" y="126366"/>
                        <a:pt x="131754" y="83031"/>
                        <a:pt x="123875" y="55455"/>
                      </a:cubicBezTo>
                      <a:cubicBezTo>
                        <a:pt x="112056" y="31818"/>
                        <a:pt x="76601" y="-3637"/>
                        <a:pt x="56904" y="302"/>
                      </a:cubicBezTo>
                      <a:lnTo>
                        <a:pt x="56904" y="302"/>
                      </a:lnTo>
                      <a:close/>
                    </a:path>
                  </a:pathLst>
                </a:custGeom>
                <a:solidFill>
                  <a:srgbClr val="BEDDF4"/>
                </a:solidFill>
                <a:ln w="39379" cap="flat">
                  <a:noFill/>
                  <a:prstDash val="solid"/>
                  <a:miter/>
                </a:ln>
              </p:spPr>
              <p:txBody>
                <a:bodyPr rtlCol="0" anchor="ctr"/>
                <a:lstStyle/>
                <a:p>
                  <a:endParaRPr lang="en-US"/>
                </a:p>
              </p:txBody>
            </p:sp>
            <p:sp>
              <p:nvSpPr>
                <p:cNvPr id="4028" name="Freeform: Shape 4027">
                  <a:extLst>
                    <a:ext uri="{FF2B5EF4-FFF2-40B4-BE49-F238E27FC236}">
                      <a16:creationId xmlns:a16="http://schemas.microsoft.com/office/drawing/2014/main" xmlns="" id="{7860647E-AE6A-4115-A0CB-1C3CE7143E3D}"/>
                    </a:ext>
                  </a:extLst>
                </p:cNvPr>
                <p:cNvSpPr/>
                <p:nvPr/>
              </p:nvSpPr>
              <p:spPr>
                <a:xfrm>
                  <a:off x="12899276" y="2539996"/>
                  <a:ext cx="74104" cy="83064"/>
                </a:xfrm>
                <a:custGeom>
                  <a:avLst/>
                  <a:gdLst>
                    <a:gd name="connsiteX0" fmla="*/ 48078 w 74104"/>
                    <a:gd name="connsiteY0" fmla="*/ 322 h 83064"/>
                    <a:gd name="connsiteX1" fmla="*/ 8683 w 74104"/>
                    <a:gd name="connsiteY1" fmla="*/ 27898 h 83064"/>
                    <a:gd name="connsiteX2" fmla="*/ 804 w 74104"/>
                    <a:gd name="connsiteY2" fmla="*/ 35777 h 83064"/>
                    <a:gd name="connsiteX3" fmla="*/ 40199 w 74104"/>
                    <a:gd name="connsiteY3" fmla="*/ 79111 h 83064"/>
                    <a:gd name="connsiteX4" fmla="*/ 71715 w 74104"/>
                    <a:gd name="connsiteY4" fmla="*/ 16080 h 83064"/>
                    <a:gd name="connsiteX5" fmla="*/ 48078 w 74104"/>
                    <a:gd name="connsiteY5" fmla="*/ 322 h 83064"/>
                    <a:gd name="connsiteX6" fmla="*/ 48078 w 74104"/>
                    <a:gd name="connsiteY6" fmla="*/ 322 h 83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104" h="83064">
                      <a:moveTo>
                        <a:pt x="48078" y="322"/>
                      </a:moveTo>
                      <a:lnTo>
                        <a:pt x="8683" y="27898"/>
                      </a:lnTo>
                      <a:cubicBezTo>
                        <a:pt x="8683" y="27898"/>
                        <a:pt x="-3135" y="31838"/>
                        <a:pt x="804" y="35777"/>
                      </a:cubicBezTo>
                      <a:cubicBezTo>
                        <a:pt x="4743" y="39716"/>
                        <a:pt x="32320" y="55474"/>
                        <a:pt x="40199" y="79111"/>
                      </a:cubicBezTo>
                      <a:cubicBezTo>
                        <a:pt x="48078" y="98809"/>
                        <a:pt x="83533" y="39716"/>
                        <a:pt x="71715" y="16080"/>
                      </a:cubicBezTo>
                      <a:cubicBezTo>
                        <a:pt x="63836" y="-3618"/>
                        <a:pt x="52017" y="322"/>
                        <a:pt x="48078" y="322"/>
                      </a:cubicBezTo>
                      <a:lnTo>
                        <a:pt x="48078" y="322"/>
                      </a:lnTo>
                      <a:close/>
                    </a:path>
                  </a:pathLst>
                </a:custGeom>
                <a:solidFill>
                  <a:srgbClr val="E7ECF7"/>
                </a:solidFill>
                <a:ln w="39379" cap="flat">
                  <a:noFill/>
                  <a:prstDash val="solid"/>
                  <a:miter/>
                </a:ln>
              </p:spPr>
              <p:txBody>
                <a:bodyPr rtlCol="0" anchor="ctr"/>
                <a:lstStyle/>
                <a:p>
                  <a:endParaRPr lang="en-US"/>
                </a:p>
              </p:txBody>
            </p:sp>
            <p:sp>
              <p:nvSpPr>
                <p:cNvPr id="4029" name="Freeform: Shape 4028">
                  <a:extLst>
                    <a:ext uri="{FF2B5EF4-FFF2-40B4-BE49-F238E27FC236}">
                      <a16:creationId xmlns:a16="http://schemas.microsoft.com/office/drawing/2014/main" xmlns="" id="{7B36D2D9-F6D6-4D32-9CB1-E9812FC3D926}"/>
                    </a:ext>
                  </a:extLst>
                </p:cNvPr>
                <p:cNvSpPr/>
                <p:nvPr/>
              </p:nvSpPr>
              <p:spPr>
                <a:xfrm>
                  <a:off x="12884322" y="2573186"/>
                  <a:ext cx="82729" cy="116832"/>
                </a:xfrm>
                <a:custGeom>
                  <a:avLst/>
                  <a:gdLst>
                    <a:gd name="connsiteX0" fmla="*/ 0 w 82729"/>
                    <a:gd name="connsiteY0" fmla="*/ 2588 h 116832"/>
                    <a:gd name="connsiteX1" fmla="*/ 0 w 82729"/>
                    <a:gd name="connsiteY1" fmla="*/ 2588 h 116832"/>
                    <a:gd name="connsiteX2" fmla="*/ 31516 w 82729"/>
                    <a:gd name="connsiteY2" fmla="*/ 6527 h 116832"/>
                    <a:gd name="connsiteX3" fmla="*/ 63032 w 82729"/>
                    <a:gd name="connsiteY3" fmla="*/ 41982 h 116832"/>
                    <a:gd name="connsiteX4" fmla="*/ 70911 w 82729"/>
                    <a:gd name="connsiteY4" fmla="*/ 57740 h 116832"/>
                    <a:gd name="connsiteX5" fmla="*/ 82729 w 82729"/>
                    <a:gd name="connsiteY5" fmla="*/ 93196 h 116832"/>
                    <a:gd name="connsiteX6" fmla="*/ 74850 w 82729"/>
                    <a:gd name="connsiteY6" fmla="*/ 116833 h 116832"/>
                    <a:gd name="connsiteX7" fmla="*/ 74850 w 82729"/>
                    <a:gd name="connsiteY7" fmla="*/ 116833 h 116832"/>
                    <a:gd name="connsiteX8" fmla="*/ 74850 w 82729"/>
                    <a:gd name="connsiteY8" fmla="*/ 116833 h 116832"/>
                    <a:gd name="connsiteX9" fmla="*/ 74850 w 82729"/>
                    <a:gd name="connsiteY9" fmla="*/ 116833 h 116832"/>
                    <a:gd name="connsiteX10" fmla="*/ 74850 w 82729"/>
                    <a:gd name="connsiteY10" fmla="*/ 116833 h 116832"/>
                    <a:gd name="connsiteX11" fmla="*/ 74850 w 82729"/>
                    <a:gd name="connsiteY11" fmla="*/ 116833 h 116832"/>
                    <a:gd name="connsiteX12" fmla="*/ 74850 w 82729"/>
                    <a:gd name="connsiteY12" fmla="*/ 116833 h 116832"/>
                    <a:gd name="connsiteX13" fmla="*/ 74850 w 82729"/>
                    <a:gd name="connsiteY13" fmla="*/ 116833 h 116832"/>
                    <a:gd name="connsiteX14" fmla="*/ 82729 w 82729"/>
                    <a:gd name="connsiteY14" fmla="*/ 93196 h 116832"/>
                    <a:gd name="connsiteX15" fmla="*/ 70911 w 82729"/>
                    <a:gd name="connsiteY15" fmla="*/ 57740 h 116832"/>
                    <a:gd name="connsiteX16" fmla="*/ 63032 w 82729"/>
                    <a:gd name="connsiteY16" fmla="*/ 41982 h 116832"/>
                    <a:gd name="connsiteX17" fmla="*/ 31516 w 82729"/>
                    <a:gd name="connsiteY17" fmla="*/ 10466 h 116832"/>
                    <a:gd name="connsiteX18" fmla="*/ 0 w 82729"/>
                    <a:gd name="connsiteY18" fmla="*/ 2588 h 116832"/>
                    <a:gd name="connsiteX19" fmla="*/ 0 w 82729"/>
                    <a:gd name="connsiteY19" fmla="*/ 2588 h 116832"/>
                    <a:gd name="connsiteX20" fmla="*/ 0 w 82729"/>
                    <a:gd name="connsiteY20" fmla="*/ 2588 h 116832"/>
                    <a:gd name="connsiteX21" fmla="*/ 0 w 82729"/>
                    <a:gd name="connsiteY21" fmla="*/ 2588 h 116832"/>
                    <a:gd name="connsiteX22" fmla="*/ 0 w 82729"/>
                    <a:gd name="connsiteY22" fmla="*/ 2588 h 116832"/>
                    <a:gd name="connsiteX23" fmla="*/ 0 w 82729"/>
                    <a:gd name="connsiteY23" fmla="*/ 2588 h 116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729" h="116832">
                      <a:moveTo>
                        <a:pt x="0" y="2588"/>
                      </a:moveTo>
                      <a:cubicBezTo>
                        <a:pt x="0" y="2588"/>
                        <a:pt x="3939" y="-1352"/>
                        <a:pt x="0" y="2588"/>
                      </a:cubicBezTo>
                      <a:cubicBezTo>
                        <a:pt x="7879" y="-1352"/>
                        <a:pt x="19697" y="-1352"/>
                        <a:pt x="31516" y="6527"/>
                      </a:cubicBezTo>
                      <a:cubicBezTo>
                        <a:pt x="43334" y="14406"/>
                        <a:pt x="55153" y="26224"/>
                        <a:pt x="63032" y="41982"/>
                      </a:cubicBezTo>
                      <a:cubicBezTo>
                        <a:pt x="66971" y="45922"/>
                        <a:pt x="70911" y="53801"/>
                        <a:pt x="70911" y="57740"/>
                      </a:cubicBezTo>
                      <a:cubicBezTo>
                        <a:pt x="78790" y="69559"/>
                        <a:pt x="78790" y="81377"/>
                        <a:pt x="82729" y="93196"/>
                      </a:cubicBezTo>
                      <a:cubicBezTo>
                        <a:pt x="82729" y="105014"/>
                        <a:pt x="82729" y="112893"/>
                        <a:pt x="74850" y="116833"/>
                      </a:cubicBezTo>
                      <a:lnTo>
                        <a:pt x="74850" y="116833"/>
                      </a:lnTo>
                      <a:lnTo>
                        <a:pt x="74850" y="116833"/>
                      </a:lnTo>
                      <a:lnTo>
                        <a:pt x="74850" y="116833"/>
                      </a:lnTo>
                      <a:cubicBezTo>
                        <a:pt x="74850" y="116833"/>
                        <a:pt x="74850" y="116833"/>
                        <a:pt x="74850" y="116833"/>
                      </a:cubicBezTo>
                      <a:cubicBezTo>
                        <a:pt x="74850" y="116833"/>
                        <a:pt x="74850" y="116833"/>
                        <a:pt x="74850" y="116833"/>
                      </a:cubicBezTo>
                      <a:lnTo>
                        <a:pt x="74850" y="116833"/>
                      </a:lnTo>
                      <a:cubicBezTo>
                        <a:pt x="74850" y="116833"/>
                        <a:pt x="74850" y="116833"/>
                        <a:pt x="74850" y="116833"/>
                      </a:cubicBezTo>
                      <a:cubicBezTo>
                        <a:pt x="78790" y="112893"/>
                        <a:pt x="82729" y="105014"/>
                        <a:pt x="82729" y="93196"/>
                      </a:cubicBezTo>
                      <a:cubicBezTo>
                        <a:pt x="82729" y="81377"/>
                        <a:pt x="78790" y="73498"/>
                        <a:pt x="70911" y="57740"/>
                      </a:cubicBezTo>
                      <a:cubicBezTo>
                        <a:pt x="66971" y="53801"/>
                        <a:pt x="66971" y="45922"/>
                        <a:pt x="63032" y="41982"/>
                      </a:cubicBezTo>
                      <a:cubicBezTo>
                        <a:pt x="51213" y="26224"/>
                        <a:pt x="43334" y="14406"/>
                        <a:pt x="31516" y="10466"/>
                      </a:cubicBezTo>
                      <a:cubicBezTo>
                        <a:pt x="19697" y="-1352"/>
                        <a:pt x="11818" y="-1352"/>
                        <a:pt x="0" y="2588"/>
                      </a:cubicBezTo>
                      <a:cubicBezTo>
                        <a:pt x="3939" y="2588"/>
                        <a:pt x="3939" y="2588"/>
                        <a:pt x="0" y="2588"/>
                      </a:cubicBezTo>
                      <a:cubicBezTo>
                        <a:pt x="0" y="2588"/>
                        <a:pt x="0" y="2588"/>
                        <a:pt x="0" y="2588"/>
                      </a:cubicBezTo>
                      <a:cubicBezTo>
                        <a:pt x="0" y="2588"/>
                        <a:pt x="0" y="2588"/>
                        <a:pt x="0" y="2588"/>
                      </a:cubicBezTo>
                      <a:lnTo>
                        <a:pt x="0" y="2588"/>
                      </a:lnTo>
                      <a:lnTo>
                        <a:pt x="0" y="2588"/>
                      </a:lnTo>
                      <a:close/>
                    </a:path>
                  </a:pathLst>
                </a:custGeom>
                <a:solidFill>
                  <a:srgbClr val="20372F"/>
                </a:solidFill>
                <a:ln w="39379" cap="flat">
                  <a:noFill/>
                  <a:prstDash val="solid"/>
                  <a:miter/>
                </a:ln>
              </p:spPr>
              <p:txBody>
                <a:bodyPr rtlCol="0" anchor="ctr"/>
                <a:lstStyle/>
                <a:p>
                  <a:endParaRPr lang="en-US"/>
                </a:p>
              </p:txBody>
            </p:sp>
            <p:sp>
              <p:nvSpPr>
                <p:cNvPr id="4030" name="Freeform: Shape 4029">
                  <a:extLst>
                    <a:ext uri="{FF2B5EF4-FFF2-40B4-BE49-F238E27FC236}">
                      <a16:creationId xmlns:a16="http://schemas.microsoft.com/office/drawing/2014/main" xmlns="" id="{0C938A39-01D8-407D-93E3-4700A7CC2800}"/>
                    </a:ext>
                  </a:extLst>
                </p:cNvPr>
                <p:cNvSpPr/>
                <p:nvPr/>
              </p:nvSpPr>
              <p:spPr>
                <a:xfrm>
                  <a:off x="12911899" y="2553488"/>
                  <a:ext cx="82729" cy="116832"/>
                </a:xfrm>
                <a:custGeom>
                  <a:avLst/>
                  <a:gdLst>
                    <a:gd name="connsiteX0" fmla="*/ 0 w 82729"/>
                    <a:gd name="connsiteY0" fmla="*/ 2588 h 116832"/>
                    <a:gd name="connsiteX1" fmla="*/ 0 w 82729"/>
                    <a:gd name="connsiteY1" fmla="*/ 2588 h 116832"/>
                    <a:gd name="connsiteX2" fmla="*/ 31516 w 82729"/>
                    <a:gd name="connsiteY2" fmla="*/ 6527 h 116832"/>
                    <a:gd name="connsiteX3" fmla="*/ 63032 w 82729"/>
                    <a:gd name="connsiteY3" fmla="*/ 41982 h 116832"/>
                    <a:gd name="connsiteX4" fmla="*/ 70911 w 82729"/>
                    <a:gd name="connsiteY4" fmla="*/ 57740 h 116832"/>
                    <a:gd name="connsiteX5" fmla="*/ 82729 w 82729"/>
                    <a:gd name="connsiteY5" fmla="*/ 93196 h 116832"/>
                    <a:gd name="connsiteX6" fmla="*/ 74850 w 82729"/>
                    <a:gd name="connsiteY6" fmla="*/ 116833 h 116832"/>
                    <a:gd name="connsiteX7" fmla="*/ 74850 w 82729"/>
                    <a:gd name="connsiteY7" fmla="*/ 116833 h 116832"/>
                    <a:gd name="connsiteX8" fmla="*/ 74850 w 82729"/>
                    <a:gd name="connsiteY8" fmla="*/ 116833 h 116832"/>
                    <a:gd name="connsiteX9" fmla="*/ 74850 w 82729"/>
                    <a:gd name="connsiteY9" fmla="*/ 116833 h 116832"/>
                    <a:gd name="connsiteX10" fmla="*/ 74850 w 82729"/>
                    <a:gd name="connsiteY10" fmla="*/ 116833 h 116832"/>
                    <a:gd name="connsiteX11" fmla="*/ 74850 w 82729"/>
                    <a:gd name="connsiteY11" fmla="*/ 116833 h 116832"/>
                    <a:gd name="connsiteX12" fmla="*/ 74850 w 82729"/>
                    <a:gd name="connsiteY12" fmla="*/ 116833 h 116832"/>
                    <a:gd name="connsiteX13" fmla="*/ 74850 w 82729"/>
                    <a:gd name="connsiteY13" fmla="*/ 116833 h 116832"/>
                    <a:gd name="connsiteX14" fmla="*/ 82729 w 82729"/>
                    <a:gd name="connsiteY14" fmla="*/ 93196 h 116832"/>
                    <a:gd name="connsiteX15" fmla="*/ 70911 w 82729"/>
                    <a:gd name="connsiteY15" fmla="*/ 57740 h 116832"/>
                    <a:gd name="connsiteX16" fmla="*/ 63032 w 82729"/>
                    <a:gd name="connsiteY16" fmla="*/ 41982 h 116832"/>
                    <a:gd name="connsiteX17" fmla="*/ 31516 w 82729"/>
                    <a:gd name="connsiteY17" fmla="*/ 10466 h 116832"/>
                    <a:gd name="connsiteX18" fmla="*/ 0 w 82729"/>
                    <a:gd name="connsiteY18" fmla="*/ 2588 h 116832"/>
                    <a:gd name="connsiteX19" fmla="*/ 0 w 82729"/>
                    <a:gd name="connsiteY19" fmla="*/ 2588 h 116832"/>
                    <a:gd name="connsiteX20" fmla="*/ 0 w 82729"/>
                    <a:gd name="connsiteY20" fmla="*/ 2588 h 116832"/>
                    <a:gd name="connsiteX21" fmla="*/ 0 w 82729"/>
                    <a:gd name="connsiteY21" fmla="*/ 2588 h 116832"/>
                    <a:gd name="connsiteX22" fmla="*/ 0 w 82729"/>
                    <a:gd name="connsiteY22" fmla="*/ 2588 h 116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2729" h="116832">
                      <a:moveTo>
                        <a:pt x="0" y="2588"/>
                      </a:moveTo>
                      <a:cubicBezTo>
                        <a:pt x="3939" y="2588"/>
                        <a:pt x="3939" y="2588"/>
                        <a:pt x="0" y="2588"/>
                      </a:cubicBezTo>
                      <a:cubicBezTo>
                        <a:pt x="7879" y="-1352"/>
                        <a:pt x="19697" y="-1352"/>
                        <a:pt x="31516" y="6527"/>
                      </a:cubicBezTo>
                      <a:cubicBezTo>
                        <a:pt x="43334" y="14406"/>
                        <a:pt x="55153" y="26224"/>
                        <a:pt x="63032" y="41982"/>
                      </a:cubicBezTo>
                      <a:cubicBezTo>
                        <a:pt x="66971" y="45922"/>
                        <a:pt x="70911" y="53801"/>
                        <a:pt x="70911" y="57740"/>
                      </a:cubicBezTo>
                      <a:cubicBezTo>
                        <a:pt x="78790" y="69559"/>
                        <a:pt x="78790" y="81377"/>
                        <a:pt x="82729" y="93196"/>
                      </a:cubicBezTo>
                      <a:cubicBezTo>
                        <a:pt x="82729" y="105014"/>
                        <a:pt x="82729" y="112893"/>
                        <a:pt x="74850" y="116833"/>
                      </a:cubicBezTo>
                      <a:lnTo>
                        <a:pt x="74850" y="116833"/>
                      </a:lnTo>
                      <a:lnTo>
                        <a:pt x="74850" y="116833"/>
                      </a:lnTo>
                      <a:cubicBezTo>
                        <a:pt x="74850" y="116833"/>
                        <a:pt x="74850" y="116833"/>
                        <a:pt x="74850" y="116833"/>
                      </a:cubicBezTo>
                      <a:cubicBezTo>
                        <a:pt x="74850" y="116833"/>
                        <a:pt x="74850" y="116833"/>
                        <a:pt x="74850" y="116833"/>
                      </a:cubicBezTo>
                      <a:lnTo>
                        <a:pt x="74850" y="116833"/>
                      </a:lnTo>
                      <a:lnTo>
                        <a:pt x="74850" y="116833"/>
                      </a:lnTo>
                      <a:lnTo>
                        <a:pt x="74850" y="116833"/>
                      </a:lnTo>
                      <a:cubicBezTo>
                        <a:pt x="78790" y="112893"/>
                        <a:pt x="82729" y="105014"/>
                        <a:pt x="82729" y="93196"/>
                      </a:cubicBezTo>
                      <a:cubicBezTo>
                        <a:pt x="82729" y="81377"/>
                        <a:pt x="78790" y="69559"/>
                        <a:pt x="70911" y="57740"/>
                      </a:cubicBezTo>
                      <a:cubicBezTo>
                        <a:pt x="66971" y="53801"/>
                        <a:pt x="66971" y="45922"/>
                        <a:pt x="63032" y="41982"/>
                      </a:cubicBezTo>
                      <a:cubicBezTo>
                        <a:pt x="51213" y="26224"/>
                        <a:pt x="43334" y="14406"/>
                        <a:pt x="31516" y="10466"/>
                      </a:cubicBezTo>
                      <a:cubicBezTo>
                        <a:pt x="19697" y="2588"/>
                        <a:pt x="11818" y="-1352"/>
                        <a:pt x="0" y="2588"/>
                      </a:cubicBezTo>
                      <a:cubicBezTo>
                        <a:pt x="3939" y="2588"/>
                        <a:pt x="3939" y="2588"/>
                        <a:pt x="0" y="2588"/>
                      </a:cubicBezTo>
                      <a:cubicBezTo>
                        <a:pt x="3939" y="2588"/>
                        <a:pt x="3939" y="2588"/>
                        <a:pt x="0" y="2588"/>
                      </a:cubicBezTo>
                      <a:cubicBezTo>
                        <a:pt x="0" y="2588"/>
                        <a:pt x="0" y="2588"/>
                        <a:pt x="0" y="2588"/>
                      </a:cubicBezTo>
                      <a:lnTo>
                        <a:pt x="0" y="2588"/>
                      </a:lnTo>
                      <a:close/>
                    </a:path>
                  </a:pathLst>
                </a:custGeom>
                <a:solidFill>
                  <a:srgbClr val="20372F"/>
                </a:solidFill>
                <a:ln w="39379" cap="flat">
                  <a:noFill/>
                  <a:prstDash val="solid"/>
                  <a:miter/>
                </a:ln>
              </p:spPr>
              <p:txBody>
                <a:bodyPr rtlCol="0" anchor="ctr"/>
                <a:lstStyle/>
                <a:p>
                  <a:endParaRPr lang="en-US"/>
                </a:p>
              </p:txBody>
            </p:sp>
            <p:sp>
              <p:nvSpPr>
                <p:cNvPr id="4031" name="Freeform: Shape 4030">
                  <a:extLst>
                    <a:ext uri="{FF2B5EF4-FFF2-40B4-BE49-F238E27FC236}">
                      <a16:creationId xmlns:a16="http://schemas.microsoft.com/office/drawing/2014/main" xmlns="" id="{5A557BF8-CE18-43E1-B4EC-D9980F52190A}"/>
                    </a:ext>
                  </a:extLst>
                </p:cNvPr>
                <p:cNvSpPr/>
                <p:nvPr/>
              </p:nvSpPr>
              <p:spPr>
                <a:xfrm>
                  <a:off x="12867934" y="2595471"/>
                  <a:ext cx="31708" cy="75188"/>
                </a:xfrm>
                <a:custGeom>
                  <a:avLst/>
                  <a:gdLst>
                    <a:gd name="connsiteX0" fmla="*/ 8509 w 31708"/>
                    <a:gd name="connsiteY0" fmla="*/ 0 h 75188"/>
                    <a:gd name="connsiteX1" fmla="*/ 28207 w 31708"/>
                    <a:gd name="connsiteY1" fmla="*/ 59092 h 75188"/>
                    <a:gd name="connsiteX2" fmla="*/ 28207 w 31708"/>
                    <a:gd name="connsiteY2" fmla="*/ 74850 h 75188"/>
                    <a:gd name="connsiteX3" fmla="*/ 630 w 31708"/>
                    <a:gd name="connsiteY3" fmla="*/ 35455 h 75188"/>
                    <a:gd name="connsiteX4" fmla="*/ 8509 w 31708"/>
                    <a:gd name="connsiteY4" fmla="*/ 0 h 75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08" h="75188">
                      <a:moveTo>
                        <a:pt x="8509" y="0"/>
                      </a:moveTo>
                      <a:cubicBezTo>
                        <a:pt x="8509" y="0"/>
                        <a:pt x="630" y="23637"/>
                        <a:pt x="28207" y="59092"/>
                      </a:cubicBezTo>
                      <a:cubicBezTo>
                        <a:pt x="28207" y="59092"/>
                        <a:pt x="36086" y="70910"/>
                        <a:pt x="28207" y="74850"/>
                      </a:cubicBezTo>
                      <a:cubicBezTo>
                        <a:pt x="24267" y="78790"/>
                        <a:pt x="4570" y="47274"/>
                        <a:pt x="630" y="35455"/>
                      </a:cubicBezTo>
                      <a:cubicBezTo>
                        <a:pt x="630" y="27576"/>
                        <a:pt x="-3309" y="3939"/>
                        <a:pt x="8509" y="0"/>
                      </a:cubicBezTo>
                      <a:close/>
                    </a:path>
                  </a:pathLst>
                </a:custGeom>
                <a:solidFill>
                  <a:srgbClr val="6DC5CC"/>
                </a:solidFill>
                <a:ln w="39379" cap="flat">
                  <a:noFill/>
                  <a:prstDash val="solid"/>
                  <a:miter/>
                </a:ln>
              </p:spPr>
              <p:txBody>
                <a:bodyPr rtlCol="0" anchor="ctr"/>
                <a:lstStyle/>
                <a:p>
                  <a:endParaRPr lang="en-US"/>
                </a:p>
              </p:txBody>
            </p:sp>
            <p:sp>
              <p:nvSpPr>
                <p:cNvPr id="4032" name="Freeform: Shape 4031">
                  <a:extLst>
                    <a:ext uri="{FF2B5EF4-FFF2-40B4-BE49-F238E27FC236}">
                      <a16:creationId xmlns:a16="http://schemas.microsoft.com/office/drawing/2014/main" xmlns="" id="{C92BA9BB-8718-4916-9C44-2530DF97C1E6}"/>
                    </a:ext>
                  </a:extLst>
                </p:cNvPr>
                <p:cNvSpPr/>
                <p:nvPr/>
              </p:nvSpPr>
              <p:spPr>
                <a:xfrm>
                  <a:off x="12766138" y="2405588"/>
                  <a:ext cx="243101" cy="290340"/>
                </a:xfrm>
                <a:custGeom>
                  <a:avLst/>
                  <a:gdLst>
                    <a:gd name="connsiteX0" fmla="*/ 11818 w 243101"/>
                    <a:gd name="connsiteY0" fmla="*/ 4728 h 290340"/>
                    <a:gd name="connsiteX1" fmla="*/ 169398 w 243101"/>
                    <a:gd name="connsiteY1" fmla="*/ 107154 h 290340"/>
                    <a:gd name="connsiteX2" fmla="*/ 232430 w 243101"/>
                    <a:gd name="connsiteY2" fmla="*/ 284431 h 290340"/>
                    <a:gd name="connsiteX3" fmla="*/ 193035 w 243101"/>
                    <a:gd name="connsiteY3" fmla="*/ 284431 h 290340"/>
                    <a:gd name="connsiteX4" fmla="*/ 200914 w 243101"/>
                    <a:gd name="connsiteY4" fmla="*/ 280491 h 290340"/>
                    <a:gd name="connsiteX5" fmla="*/ 224551 w 243101"/>
                    <a:gd name="connsiteY5" fmla="*/ 276552 h 290340"/>
                    <a:gd name="connsiteX6" fmla="*/ 161519 w 243101"/>
                    <a:gd name="connsiteY6" fmla="*/ 115033 h 290340"/>
                    <a:gd name="connsiteX7" fmla="*/ 15758 w 243101"/>
                    <a:gd name="connsiteY7" fmla="*/ 20485 h 290340"/>
                    <a:gd name="connsiteX8" fmla="*/ 11818 w 243101"/>
                    <a:gd name="connsiteY8" fmla="*/ 28364 h 290340"/>
                    <a:gd name="connsiteX9" fmla="*/ 7879 w 243101"/>
                    <a:gd name="connsiteY9" fmla="*/ 40183 h 290340"/>
                    <a:gd name="connsiteX10" fmla="*/ 0 w 243101"/>
                    <a:gd name="connsiteY10" fmla="*/ 44122 h 290340"/>
                    <a:gd name="connsiteX11" fmla="*/ 11818 w 243101"/>
                    <a:gd name="connsiteY11" fmla="*/ 4728 h 290340"/>
                    <a:gd name="connsiteX12" fmla="*/ 11818 w 243101"/>
                    <a:gd name="connsiteY12" fmla="*/ 4728 h 290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101" h="290340">
                      <a:moveTo>
                        <a:pt x="11818" y="4728"/>
                      </a:moveTo>
                      <a:cubicBezTo>
                        <a:pt x="39395" y="-14970"/>
                        <a:pt x="110306" y="28364"/>
                        <a:pt x="169398" y="107154"/>
                      </a:cubicBezTo>
                      <a:cubicBezTo>
                        <a:pt x="232430" y="182004"/>
                        <a:pt x="260006" y="264733"/>
                        <a:pt x="232430" y="284431"/>
                      </a:cubicBezTo>
                      <a:cubicBezTo>
                        <a:pt x="224551" y="292310"/>
                        <a:pt x="208793" y="292310"/>
                        <a:pt x="193035" y="284431"/>
                      </a:cubicBezTo>
                      <a:lnTo>
                        <a:pt x="200914" y="280491"/>
                      </a:lnTo>
                      <a:cubicBezTo>
                        <a:pt x="208793" y="284431"/>
                        <a:pt x="216672" y="280491"/>
                        <a:pt x="224551" y="276552"/>
                      </a:cubicBezTo>
                      <a:cubicBezTo>
                        <a:pt x="248188" y="256854"/>
                        <a:pt x="220611" y="185944"/>
                        <a:pt x="161519" y="115033"/>
                      </a:cubicBezTo>
                      <a:cubicBezTo>
                        <a:pt x="102427" y="44122"/>
                        <a:pt x="39395" y="788"/>
                        <a:pt x="15758" y="20485"/>
                      </a:cubicBezTo>
                      <a:cubicBezTo>
                        <a:pt x="15758" y="20485"/>
                        <a:pt x="11818" y="24425"/>
                        <a:pt x="11818" y="28364"/>
                      </a:cubicBezTo>
                      <a:cubicBezTo>
                        <a:pt x="11818" y="32304"/>
                        <a:pt x="7879" y="36243"/>
                        <a:pt x="7879" y="40183"/>
                      </a:cubicBezTo>
                      <a:lnTo>
                        <a:pt x="0" y="44122"/>
                      </a:lnTo>
                      <a:cubicBezTo>
                        <a:pt x="0" y="20485"/>
                        <a:pt x="3939" y="8667"/>
                        <a:pt x="11818" y="4728"/>
                      </a:cubicBezTo>
                      <a:lnTo>
                        <a:pt x="11818" y="4728"/>
                      </a:lnTo>
                      <a:close/>
                    </a:path>
                  </a:pathLst>
                </a:custGeom>
                <a:solidFill>
                  <a:srgbClr val="135EA2"/>
                </a:solidFill>
                <a:ln w="39379" cap="flat">
                  <a:noFill/>
                  <a:prstDash val="solid"/>
                  <a:miter/>
                </a:ln>
              </p:spPr>
              <p:txBody>
                <a:bodyPr rtlCol="0" anchor="ctr"/>
                <a:lstStyle/>
                <a:p>
                  <a:endParaRPr lang="en-US"/>
                </a:p>
              </p:txBody>
            </p:sp>
            <p:sp>
              <p:nvSpPr>
                <p:cNvPr id="4033" name="Freeform: Shape 4032">
                  <a:extLst>
                    <a:ext uri="{FF2B5EF4-FFF2-40B4-BE49-F238E27FC236}">
                      <a16:creationId xmlns:a16="http://schemas.microsoft.com/office/drawing/2014/main" xmlns="" id="{0D287579-4295-486D-AA0E-29C85AC4108A}"/>
                    </a:ext>
                  </a:extLst>
                </p:cNvPr>
                <p:cNvSpPr/>
                <p:nvPr/>
              </p:nvSpPr>
              <p:spPr>
                <a:xfrm>
                  <a:off x="12766138" y="2403421"/>
                  <a:ext cx="249732" cy="285245"/>
                </a:xfrm>
                <a:custGeom>
                  <a:avLst/>
                  <a:gdLst>
                    <a:gd name="connsiteX0" fmla="*/ 11818 w 249732"/>
                    <a:gd name="connsiteY0" fmla="*/ 6894 h 285245"/>
                    <a:gd name="connsiteX1" fmla="*/ 11818 w 249732"/>
                    <a:gd name="connsiteY1" fmla="*/ 6894 h 285245"/>
                    <a:gd name="connsiteX2" fmla="*/ 11818 w 249732"/>
                    <a:gd name="connsiteY2" fmla="*/ 6894 h 285245"/>
                    <a:gd name="connsiteX3" fmla="*/ 43334 w 249732"/>
                    <a:gd name="connsiteY3" fmla="*/ 2955 h 285245"/>
                    <a:gd name="connsiteX4" fmla="*/ 169398 w 249732"/>
                    <a:gd name="connsiteY4" fmla="*/ 105381 h 285245"/>
                    <a:gd name="connsiteX5" fmla="*/ 220611 w 249732"/>
                    <a:gd name="connsiteY5" fmla="*/ 184171 h 285245"/>
                    <a:gd name="connsiteX6" fmla="*/ 240309 w 249732"/>
                    <a:gd name="connsiteY6" fmla="*/ 243263 h 285245"/>
                    <a:gd name="connsiteX7" fmla="*/ 232430 w 249732"/>
                    <a:gd name="connsiteY7" fmla="*/ 278718 h 285245"/>
                    <a:gd name="connsiteX8" fmla="*/ 228490 w 249732"/>
                    <a:gd name="connsiteY8" fmla="*/ 282658 h 285245"/>
                    <a:gd name="connsiteX9" fmla="*/ 193035 w 249732"/>
                    <a:gd name="connsiteY9" fmla="*/ 278718 h 285245"/>
                    <a:gd name="connsiteX10" fmla="*/ 193035 w 249732"/>
                    <a:gd name="connsiteY10" fmla="*/ 278718 h 285245"/>
                    <a:gd name="connsiteX11" fmla="*/ 193035 w 249732"/>
                    <a:gd name="connsiteY11" fmla="*/ 278718 h 285245"/>
                    <a:gd name="connsiteX12" fmla="*/ 200914 w 249732"/>
                    <a:gd name="connsiteY12" fmla="*/ 274779 h 285245"/>
                    <a:gd name="connsiteX13" fmla="*/ 200914 w 249732"/>
                    <a:gd name="connsiteY13" fmla="*/ 274779 h 285245"/>
                    <a:gd name="connsiteX14" fmla="*/ 220611 w 249732"/>
                    <a:gd name="connsiteY14" fmla="*/ 274779 h 285245"/>
                    <a:gd name="connsiteX15" fmla="*/ 224551 w 249732"/>
                    <a:gd name="connsiteY15" fmla="*/ 270839 h 285245"/>
                    <a:gd name="connsiteX16" fmla="*/ 232430 w 249732"/>
                    <a:gd name="connsiteY16" fmla="*/ 259021 h 285245"/>
                    <a:gd name="connsiteX17" fmla="*/ 212732 w 249732"/>
                    <a:gd name="connsiteY17" fmla="*/ 188110 h 285245"/>
                    <a:gd name="connsiteX18" fmla="*/ 161519 w 249732"/>
                    <a:gd name="connsiteY18" fmla="*/ 109321 h 285245"/>
                    <a:gd name="connsiteX19" fmla="*/ 78790 w 249732"/>
                    <a:gd name="connsiteY19" fmla="*/ 30531 h 285245"/>
                    <a:gd name="connsiteX20" fmla="*/ 43334 w 249732"/>
                    <a:gd name="connsiteY20" fmla="*/ 10834 h 285245"/>
                    <a:gd name="connsiteX21" fmla="*/ 19697 w 249732"/>
                    <a:gd name="connsiteY21" fmla="*/ 10834 h 285245"/>
                    <a:gd name="connsiteX22" fmla="*/ 15758 w 249732"/>
                    <a:gd name="connsiteY22" fmla="*/ 14773 h 285245"/>
                    <a:gd name="connsiteX23" fmla="*/ 11818 w 249732"/>
                    <a:gd name="connsiteY23" fmla="*/ 18713 h 285245"/>
                    <a:gd name="connsiteX24" fmla="*/ 7879 w 249732"/>
                    <a:gd name="connsiteY24" fmla="*/ 30531 h 285245"/>
                    <a:gd name="connsiteX25" fmla="*/ 7879 w 249732"/>
                    <a:gd name="connsiteY25" fmla="*/ 30531 h 285245"/>
                    <a:gd name="connsiteX26" fmla="*/ 0 w 249732"/>
                    <a:gd name="connsiteY26" fmla="*/ 34471 h 285245"/>
                    <a:gd name="connsiteX27" fmla="*/ 0 w 249732"/>
                    <a:gd name="connsiteY27" fmla="*/ 34471 h 285245"/>
                    <a:gd name="connsiteX28" fmla="*/ 0 w 249732"/>
                    <a:gd name="connsiteY28" fmla="*/ 34471 h 285245"/>
                    <a:gd name="connsiteX29" fmla="*/ 11818 w 249732"/>
                    <a:gd name="connsiteY29" fmla="*/ 6894 h 285245"/>
                    <a:gd name="connsiteX30" fmla="*/ 11818 w 249732"/>
                    <a:gd name="connsiteY30" fmla="*/ 6894 h 285245"/>
                    <a:gd name="connsiteX31" fmla="*/ 11818 w 249732"/>
                    <a:gd name="connsiteY31" fmla="*/ 6894 h 285245"/>
                    <a:gd name="connsiteX32" fmla="*/ 3939 w 249732"/>
                    <a:gd name="connsiteY32" fmla="*/ 38410 h 285245"/>
                    <a:gd name="connsiteX33" fmla="*/ 3939 w 249732"/>
                    <a:gd name="connsiteY33" fmla="*/ 38410 h 285245"/>
                    <a:gd name="connsiteX34" fmla="*/ 3939 w 249732"/>
                    <a:gd name="connsiteY34" fmla="*/ 38410 h 285245"/>
                    <a:gd name="connsiteX35" fmla="*/ 11818 w 249732"/>
                    <a:gd name="connsiteY35" fmla="*/ 34471 h 285245"/>
                    <a:gd name="connsiteX36" fmla="*/ 11818 w 249732"/>
                    <a:gd name="connsiteY36" fmla="*/ 34471 h 285245"/>
                    <a:gd name="connsiteX37" fmla="*/ 11818 w 249732"/>
                    <a:gd name="connsiteY37" fmla="*/ 34471 h 285245"/>
                    <a:gd name="connsiteX38" fmla="*/ 15758 w 249732"/>
                    <a:gd name="connsiteY38" fmla="*/ 22652 h 285245"/>
                    <a:gd name="connsiteX39" fmla="*/ 19697 w 249732"/>
                    <a:gd name="connsiteY39" fmla="*/ 14773 h 285245"/>
                    <a:gd name="connsiteX40" fmla="*/ 23637 w 249732"/>
                    <a:gd name="connsiteY40" fmla="*/ 10834 h 285245"/>
                    <a:gd name="connsiteX41" fmla="*/ 51213 w 249732"/>
                    <a:gd name="connsiteY41" fmla="*/ 10834 h 285245"/>
                    <a:gd name="connsiteX42" fmla="*/ 169398 w 249732"/>
                    <a:gd name="connsiteY42" fmla="*/ 109321 h 285245"/>
                    <a:gd name="connsiteX43" fmla="*/ 220611 w 249732"/>
                    <a:gd name="connsiteY43" fmla="*/ 188110 h 285245"/>
                    <a:gd name="connsiteX44" fmla="*/ 240309 w 249732"/>
                    <a:gd name="connsiteY44" fmla="*/ 243263 h 285245"/>
                    <a:gd name="connsiteX45" fmla="*/ 240309 w 249732"/>
                    <a:gd name="connsiteY45" fmla="*/ 262960 h 285245"/>
                    <a:gd name="connsiteX46" fmla="*/ 232430 w 249732"/>
                    <a:gd name="connsiteY46" fmla="*/ 274779 h 285245"/>
                    <a:gd name="connsiteX47" fmla="*/ 228490 w 249732"/>
                    <a:gd name="connsiteY47" fmla="*/ 274779 h 285245"/>
                    <a:gd name="connsiteX48" fmla="*/ 208793 w 249732"/>
                    <a:gd name="connsiteY48" fmla="*/ 274779 h 285245"/>
                    <a:gd name="connsiteX49" fmla="*/ 208793 w 249732"/>
                    <a:gd name="connsiteY49" fmla="*/ 274779 h 285245"/>
                    <a:gd name="connsiteX50" fmla="*/ 208793 w 249732"/>
                    <a:gd name="connsiteY50" fmla="*/ 274779 h 285245"/>
                    <a:gd name="connsiteX51" fmla="*/ 200914 w 249732"/>
                    <a:gd name="connsiteY51" fmla="*/ 278718 h 285245"/>
                    <a:gd name="connsiteX52" fmla="*/ 200914 w 249732"/>
                    <a:gd name="connsiteY52" fmla="*/ 278718 h 285245"/>
                    <a:gd name="connsiteX53" fmla="*/ 200914 w 249732"/>
                    <a:gd name="connsiteY53" fmla="*/ 278718 h 285245"/>
                    <a:gd name="connsiteX54" fmla="*/ 236369 w 249732"/>
                    <a:gd name="connsiteY54" fmla="*/ 282658 h 285245"/>
                    <a:gd name="connsiteX55" fmla="*/ 240309 w 249732"/>
                    <a:gd name="connsiteY55" fmla="*/ 278718 h 285245"/>
                    <a:gd name="connsiteX56" fmla="*/ 248188 w 249732"/>
                    <a:gd name="connsiteY56" fmla="*/ 243263 h 285245"/>
                    <a:gd name="connsiteX57" fmla="*/ 228490 w 249732"/>
                    <a:gd name="connsiteY57" fmla="*/ 184171 h 285245"/>
                    <a:gd name="connsiteX58" fmla="*/ 177277 w 249732"/>
                    <a:gd name="connsiteY58" fmla="*/ 105381 h 285245"/>
                    <a:gd name="connsiteX59" fmla="*/ 90608 w 249732"/>
                    <a:gd name="connsiteY59" fmla="*/ 22652 h 285245"/>
                    <a:gd name="connsiteX60" fmla="*/ 51213 w 249732"/>
                    <a:gd name="connsiteY60" fmla="*/ 2955 h 285245"/>
                    <a:gd name="connsiteX61" fmla="*/ 23637 w 249732"/>
                    <a:gd name="connsiteY61" fmla="*/ 2955 h 285245"/>
                    <a:gd name="connsiteX62" fmla="*/ 11818 w 249732"/>
                    <a:gd name="connsiteY62" fmla="*/ 6894 h 285245"/>
                    <a:gd name="connsiteX63" fmla="*/ 11818 w 249732"/>
                    <a:gd name="connsiteY63" fmla="*/ 6894 h 285245"/>
                    <a:gd name="connsiteX64" fmla="*/ 11818 w 249732"/>
                    <a:gd name="connsiteY64" fmla="*/ 6894 h 285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49732" h="285245">
                      <a:moveTo>
                        <a:pt x="11818" y="6894"/>
                      </a:moveTo>
                      <a:lnTo>
                        <a:pt x="11818" y="6894"/>
                      </a:lnTo>
                      <a:cubicBezTo>
                        <a:pt x="11818" y="2955"/>
                        <a:pt x="11818" y="2955"/>
                        <a:pt x="11818" y="6894"/>
                      </a:cubicBezTo>
                      <a:cubicBezTo>
                        <a:pt x="23637" y="-985"/>
                        <a:pt x="31516" y="-985"/>
                        <a:pt x="43334" y="2955"/>
                      </a:cubicBezTo>
                      <a:cubicBezTo>
                        <a:pt x="78790" y="10834"/>
                        <a:pt x="126063" y="50228"/>
                        <a:pt x="169398" y="105381"/>
                      </a:cubicBezTo>
                      <a:cubicBezTo>
                        <a:pt x="193035" y="132958"/>
                        <a:pt x="208793" y="160534"/>
                        <a:pt x="220611" y="184171"/>
                      </a:cubicBezTo>
                      <a:cubicBezTo>
                        <a:pt x="232430" y="207808"/>
                        <a:pt x="240309" y="227505"/>
                        <a:pt x="240309" y="243263"/>
                      </a:cubicBezTo>
                      <a:cubicBezTo>
                        <a:pt x="244248" y="259021"/>
                        <a:pt x="240309" y="274779"/>
                        <a:pt x="232430" y="278718"/>
                      </a:cubicBezTo>
                      <a:cubicBezTo>
                        <a:pt x="232430" y="278718"/>
                        <a:pt x="228490" y="278718"/>
                        <a:pt x="228490" y="282658"/>
                      </a:cubicBezTo>
                      <a:cubicBezTo>
                        <a:pt x="220611" y="286597"/>
                        <a:pt x="204853" y="286597"/>
                        <a:pt x="193035" y="278718"/>
                      </a:cubicBezTo>
                      <a:lnTo>
                        <a:pt x="193035" y="278718"/>
                      </a:lnTo>
                      <a:cubicBezTo>
                        <a:pt x="193035" y="278718"/>
                        <a:pt x="193035" y="278718"/>
                        <a:pt x="193035" y="278718"/>
                      </a:cubicBezTo>
                      <a:lnTo>
                        <a:pt x="200914" y="274779"/>
                      </a:lnTo>
                      <a:lnTo>
                        <a:pt x="200914" y="274779"/>
                      </a:lnTo>
                      <a:cubicBezTo>
                        <a:pt x="208793" y="274779"/>
                        <a:pt x="216672" y="274779"/>
                        <a:pt x="220611" y="274779"/>
                      </a:cubicBezTo>
                      <a:cubicBezTo>
                        <a:pt x="220611" y="274779"/>
                        <a:pt x="224551" y="274779"/>
                        <a:pt x="224551" y="270839"/>
                      </a:cubicBezTo>
                      <a:cubicBezTo>
                        <a:pt x="228490" y="266900"/>
                        <a:pt x="232430" y="262960"/>
                        <a:pt x="232430" y="259021"/>
                      </a:cubicBezTo>
                      <a:cubicBezTo>
                        <a:pt x="236369" y="243263"/>
                        <a:pt x="228490" y="215687"/>
                        <a:pt x="212732" y="188110"/>
                      </a:cubicBezTo>
                      <a:cubicBezTo>
                        <a:pt x="200914" y="164473"/>
                        <a:pt x="185156" y="136897"/>
                        <a:pt x="161519" y="109321"/>
                      </a:cubicBezTo>
                      <a:cubicBezTo>
                        <a:pt x="133942" y="73865"/>
                        <a:pt x="106366" y="46289"/>
                        <a:pt x="78790" y="30531"/>
                      </a:cubicBezTo>
                      <a:cubicBezTo>
                        <a:pt x="66971" y="22652"/>
                        <a:pt x="55153" y="14773"/>
                        <a:pt x="43334" y="10834"/>
                      </a:cubicBezTo>
                      <a:cubicBezTo>
                        <a:pt x="31516" y="6894"/>
                        <a:pt x="23637" y="6894"/>
                        <a:pt x="19697" y="10834"/>
                      </a:cubicBezTo>
                      <a:cubicBezTo>
                        <a:pt x="19697" y="10834"/>
                        <a:pt x="15758" y="10834"/>
                        <a:pt x="15758" y="14773"/>
                      </a:cubicBezTo>
                      <a:cubicBezTo>
                        <a:pt x="11818" y="14773"/>
                        <a:pt x="11818" y="18713"/>
                        <a:pt x="11818" y="18713"/>
                      </a:cubicBezTo>
                      <a:cubicBezTo>
                        <a:pt x="11818" y="22652"/>
                        <a:pt x="7879" y="26592"/>
                        <a:pt x="7879" y="30531"/>
                      </a:cubicBezTo>
                      <a:lnTo>
                        <a:pt x="7879" y="30531"/>
                      </a:lnTo>
                      <a:lnTo>
                        <a:pt x="0" y="34471"/>
                      </a:lnTo>
                      <a:lnTo>
                        <a:pt x="0" y="34471"/>
                      </a:lnTo>
                      <a:lnTo>
                        <a:pt x="0" y="34471"/>
                      </a:lnTo>
                      <a:cubicBezTo>
                        <a:pt x="0" y="22652"/>
                        <a:pt x="3939" y="10834"/>
                        <a:pt x="11818" y="6894"/>
                      </a:cubicBezTo>
                      <a:lnTo>
                        <a:pt x="11818" y="6894"/>
                      </a:lnTo>
                      <a:lnTo>
                        <a:pt x="11818" y="6894"/>
                      </a:lnTo>
                      <a:cubicBezTo>
                        <a:pt x="3939" y="14773"/>
                        <a:pt x="0" y="26592"/>
                        <a:pt x="3939" y="38410"/>
                      </a:cubicBezTo>
                      <a:lnTo>
                        <a:pt x="3939" y="38410"/>
                      </a:lnTo>
                      <a:lnTo>
                        <a:pt x="3939" y="38410"/>
                      </a:lnTo>
                      <a:lnTo>
                        <a:pt x="11818" y="34471"/>
                      </a:lnTo>
                      <a:lnTo>
                        <a:pt x="11818" y="34471"/>
                      </a:lnTo>
                      <a:lnTo>
                        <a:pt x="11818" y="34471"/>
                      </a:lnTo>
                      <a:cubicBezTo>
                        <a:pt x="11818" y="30531"/>
                        <a:pt x="11818" y="26592"/>
                        <a:pt x="15758" y="22652"/>
                      </a:cubicBezTo>
                      <a:cubicBezTo>
                        <a:pt x="15758" y="18713"/>
                        <a:pt x="19697" y="18713"/>
                        <a:pt x="19697" y="14773"/>
                      </a:cubicBezTo>
                      <a:cubicBezTo>
                        <a:pt x="19697" y="14773"/>
                        <a:pt x="23637" y="14773"/>
                        <a:pt x="23637" y="10834"/>
                      </a:cubicBezTo>
                      <a:cubicBezTo>
                        <a:pt x="31516" y="6894"/>
                        <a:pt x="39395" y="6894"/>
                        <a:pt x="51213" y="10834"/>
                      </a:cubicBezTo>
                      <a:cubicBezTo>
                        <a:pt x="82729" y="18713"/>
                        <a:pt x="126063" y="58107"/>
                        <a:pt x="169398" y="109321"/>
                      </a:cubicBezTo>
                      <a:cubicBezTo>
                        <a:pt x="189095" y="136897"/>
                        <a:pt x="208793" y="164473"/>
                        <a:pt x="220611" y="188110"/>
                      </a:cubicBezTo>
                      <a:cubicBezTo>
                        <a:pt x="232430" y="207808"/>
                        <a:pt x="236369" y="227505"/>
                        <a:pt x="240309" y="243263"/>
                      </a:cubicBezTo>
                      <a:cubicBezTo>
                        <a:pt x="240309" y="251142"/>
                        <a:pt x="240309" y="259021"/>
                        <a:pt x="240309" y="262960"/>
                      </a:cubicBezTo>
                      <a:cubicBezTo>
                        <a:pt x="240309" y="266900"/>
                        <a:pt x="236369" y="270839"/>
                        <a:pt x="232430" y="274779"/>
                      </a:cubicBezTo>
                      <a:cubicBezTo>
                        <a:pt x="232430" y="274779"/>
                        <a:pt x="228490" y="274779"/>
                        <a:pt x="228490" y="274779"/>
                      </a:cubicBezTo>
                      <a:cubicBezTo>
                        <a:pt x="224551" y="278718"/>
                        <a:pt x="216672" y="278718"/>
                        <a:pt x="208793" y="274779"/>
                      </a:cubicBezTo>
                      <a:lnTo>
                        <a:pt x="208793" y="274779"/>
                      </a:lnTo>
                      <a:lnTo>
                        <a:pt x="208793" y="274779"/>
                      </a:lnTo>
                      <a:lnTo>
                        <a:pt x="200914" y="278718"/>
                      </a:lnTo>
                      <a:lnTo>
                        <a:pt x="200914" y="278718"/>
                      </a:lnTo>
                      <a:lnTo>
                        <a:pt x="200914" y="278718"/>
                      </a:lnTo>
                      <a:cubicBezTo>
                        <a:pt x="216672" y="282658"/>
                        <a:pt x="228490" y="286597"/>
                        <a:pt x="236369" y="282658"/>
                      </a:cubicBezTo>
                      <a:cubicBezTo>
                        <a:pt x="236369" y="282658"/>
                        <a:pt x="240309" y="282658"/>
                        <a:pt x="240309" y="278718"/>
                      </a:cubicBezTo>
                      <a:cubicBezTo>
                        <a:pt x="248188" y="270839"/>
                        <a:pt x="252127" y="259021"/>
                        <a:pt x="248188" y="243263"/>
                      </a:cubicBezTo>
                      <a:cubicBezTo>
                        <a:pt x="244248" y="227505"/>
                        <a:pt x="240309" y="203868"/>
                        <a:pt x="228490" y="184171"/>
                      </a:cubicBezTo>
                      <a:cubicBezTo>
                        <a:pt x="216672" y="160534"/>
                        <a:pt x="196974" y="132958"/>
                        <a:pt x="177277" y="105381"/>
                      </a:cubicBezTo>
                      <a:cubicBezTo>
                        <a:pt x="149700" y="69926"/>
                        <a:pt x="118185" y="38410"/>
                        <a:pt x="90608" y="22652"/>
                      </a:cubicBezTo>
                      <a:cubicBezTo>
                        <a:pt x="74850" y="14773"/>
                        <a:pt x="63032" y="6894"/>
                        <a:pt x="51213" y="2955"/>
                      </a:cubicBezTo>
                      <a:cubicBezTo>
                        <a:pt x="39395" y="-985"/>
                        <a:pt x="31516" y="-985"/>
                        <a:pt x="23637" y="2955"/>
                      </a:cubicBezTo>
                      <a:cubicBezTo>
                        <a:pt x="11818" y="2955"/>
                        <a:pt x="11818" y="6894"/>
                        <a:pt x="11818" y="6894"/>
                      </a:cubicBezTo>
                      <a:lnTo>
                        <a:pt x="11818" y="6894"/>
                      </a:lnTo>
                      <a:lnTo>
                        <a:pt x="11818" y="6894"/>
                      </a:lnTo>
                      <a:close/>
                    </a:path>
                  </a:pathLst>
                </a:custGeom>
                <a:solidFill>
                  <a:srgbClr val="07365F"/>
                </a:solidFill>
                <a:ln w="39379" cap="flat">
                  <a:noFill/>
                  <a:prstDash val="solid"/>
                  <a:miter/>
                </a:ln>
              </p:spPr>
              <p:txBody>
                <a:bodyPr rtlCol="0" anchor="ctr"/>
                <a:lstStyle/>
                <a:p>
                  <a:endParaRPr lang="en-US"/>
                </a:p>
              </p:txBody>
            </p:sp>
            <p:sp>
              <p:nvSpPr>
                <p:cNvPr id="4034" name="Freeform: Shape 4033">
                  <a:extLst>
                    <a:ext uri="{FF2B5EF4-FFF2-40B4-BE49-F238E27FC236}">
                      <a16:creationId xmlns:a16="http://schemas.microsoft.com/office/drawing/2014/main" xmlns="" id="{D5A19E08-9E58-4350-A40F-39B014462F8E}"/>
                    </a:ext>
                  </a:extLst>
                </p:cNvPr>
                <p:cNvSpPr/>
                <p:nvPr/>
              </p:nvSpPr>
              <p:spPr>
                <a:xfrm>
                  <a:off x="12766138" y="2411024"/>
                  <a:ext cx="239233" cy="278009"/>
                </a:xfrm>
                <a:custGeom>
                  <a:avLst/>
                  <a:gdLst>
                    <a:gd name="connsiteX0" fmla="*/ 15758 w 239233"/>
                    <a:gd name="connsiteY0" fmla="*/ 3231 h 278009"/>
                    <a:gd name="connsiteX1" fmla="*/ 169398 w 239233"/>
                    <a:gd name="connsiteY1" fmla="*/ 101718 h 278009"/>
                    <a:gd name="connsiteX2" fmla="*/ 228490 w 239233"/>
                    <a:gd name="connsiteY2" fmla="*/ 271115 h 278009"/>
                    <a:gd name="connsiteX3" fmla="*/ 224551 w 239233"/>
                    <a:gd name="connsiteY3" fmla="*/ 275055 h 278009"/>
                    <a:gd name="connsiteX4" fmla="*/ 196974 w 239233"/>
                    <a:gd name="connsiteY4" fmla="*/ 275055 h 278009"/>
                    <a:gd name="connsiteX5" fmla="*/ 204853 w 239233"/>
                    <a:gd name="connsiteY5" fmla="*/ 271115 h 278009"/>
                    <a:gd name="connsiteX6" fmla="*/ 224551 w 239233"/>
                    <a:gd name="connsiteY6" fmla="*/ 271115 h 278009"/>
                    <a:gd name="connsiteX7" fmla="*/ 228490 w 239233"/>
                    <a:gd name="connsiteY7" fmla="*/ 271115 h 278009"/>
                    <a:gd name="connsiteX8" fmla="*/ 236369 w 239233"/>
                    <a:gd name="connsiteY8" fmla="*/ 259297 h 278009"/>
                    <a:gd name="connsiteX9" fmla="*/ 236369 w 239233"/>
                    <a:gd name="connsiteY9" fmla="*/ 239600 h 278009"/>
                    <a:gd name="connsiteX10" fmla="*/ 216672 w 239233"/>
                    <a:gd name="connsiteY10" fmla="*/ 184447 h 278009"/>
                    <a:gd name="connsiteX11" fmla="*/ 165458 w 239233"/>
                    <a:gd name="connsiteY11" fmla="*/ 105657 h 278009"/>
                    <a:gd name="connsiteX12" fmla="*/ 47274 w 239233"/>
                    <a:gd name="connsiteY12" fmla="*/ 7170 h 278009"/>
                    <a:gd name="connsiteX13" fmla="*/ 19697 w 239233"/>
                    <a:gd name="connsiteY13" fmla="*/ 7170 h 278009"/>
                    <a:gd name="connsiteX14" fmla="*/ 15758 w 239233"/>
                    <a:gd name="connsiteY14" fmla="*/ 11110 h 278009"/>
                    <a:gd name="connsiteX15" fmla="*/ 11818 w 239233"/>
                    <a:gd name="connsiteY15" fmla="*/ 18989 h 278009"/>
                    <a:gd name="connsiteX16" fmla="*/ 7879 w 239233"/>
                    <a:gd name="connsiteY16" fmla="*/ 30807 h 278009"/>
                    <a:gd name="connsiteX17" fmla="*/ 0 w 239233"/>
                    <a:gd name="connsiteY17" fmla="*/ 34746 h 278009"/>
                    <a:gd name="connsiteX18" fmla="*/ 0 w 239233"/>
                    <a:gd name="connsiteY18" fmla="*/ 30807 h 278009"/>
                    <a:gd name="connsiteX19" fmla="*/ 3939 w 239233"/>
                    <a:gd name="connsiteY19" fmla="*/ 15049 h 278009"/>
                    <a:gd name="connsiteX20" fmla="*/ 15758 w 239233"/>
                    <a:gd name="connsiteY20" fmla="*/ 3231 h 278009"/>
                    <a:gd name="connsiteX21" fmla="*/ 15758 w 239233"/>
                    <a:gd name="connsiteY21" fmla="*/ 3231 h 278009"/>
                    <a:gd name="connsiteX22" fmla="*/ 15758 w 239233"/>
                    <a:gd name="connsiteY22" fmla="*/ 3231 h 27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39233" h="278009">
                      <a:moveTo>
                        <a:pt x="15758" y="3231"/>
                      </a:moveTo>
                      <a:cubicBezTo>
                        <a:pt x="43334" y="-12527"/>
                        <a:pt x="110306" y="30807"/>
                        <a:pt x="169398" y="101718"/>
                      </a:cubicBezTo>
                      <a:cubicBezTo>
                        <a:pt x="228490" y="176568"/>
                        <a:pt x="256066" y="251418"/>
                        <a:pt x="228490" y="271115"/>
                      </a:cubicBezTo>
                      <a:cubicBezTo>
                        <a:pt x="228490" y="271115"/>
                        <a:pt x="224551" y="271115"/>
                        <a:pt x="224551" y="275055"/>
                      </a:cubicBezTo>
                      <a:cubicBezTo>
                        <a:pt x="216672" y="278994"/>
                        <a:pt x="208793" y="278994"/>
                        <a:pt x="196974" y="275055"/>
                      </a:cubicBezTo>
                      <a:lnTo>
                        <a:pt x="204853" y="271115"/>
                      </a:lnTo>
                      <a:cubicBezTo>
                        <a:pt x="212732" y="271115"/>
                        <a:pt x="220611" y="271115"/>
                        <a:pt x="224551" y="271115"/>
                      </a:cubicBezTo>
                      <a:cubicBezTo>
                        <a:pt x="224551" y="271115"/>
                        <a:pt x="228490" y="271115"/>
                        <a:pt x="228490" y="271115"/>
                      </a:cubicBezTo>
                      <a:cubicBezTo>
                        <a:pt x="232430" y="267176"/>
                        <a:pt x="236369" y="263236"/>
                        <a:pt x="236369" y="259297"/>
                      </a:cubicBezTo>
                      <a:cubicBezTo>
                        <a:pt x="236369" y="255357"/>
                        <a:pt x="236369" y="247478"/>
                        <a:pt x="236369" y="239600"/>
                      </a:cubicBezTo>
                      <a:cubicBezTo>
                        <a:pt x="232430" y="223842"/>
                        <a:pt x="228490" y="208084"/>
                        <a:pt x="216672" y="184447"/>
                      </a:cubicBezTo>
                      <a:cubicBezTo>
                        <a:pt x="204853" y="160810"/>
                        <a:pt x="189095" y="133233"/>
                        <a:pt x="165458" y="105657"/>
                      </a:cubicBezTo>
                      <a:cubicBezTo>
                        <a:pt x="126063" y="54444"/>
                        <a:pt x="78790" y="18989"/>
                        <a:pt x="47274" y="7170"/>
                      </a:cubicBezTo>
                      <a:cubicBezTo>
                        <a:pt x="35455" y="3231"/>
                        <a:pt x="27576" y="3231"/>
                        <a:pt x="19697" y="7170"/>
                      </a:cubicBezTo>
                      <a:cubicBezTo>
                        <a:pt x="19697" y="7170"/>
                        <a:pt x="15758" y="7170"/>
                        <a:pt x="15758" y="11110"/>
                      </a:cubicBezTo>
                      <a:cubicBezTo>
                        <a:pt x="11818" y="11110"/>
                        <a:pt x="11818" y="15049"/>
                        <a:pt x="11818" y="18989"/>
                      </a:cubicBezTo>
                      <a:cubicBezTo>
                        <a:pt x="11818" y="22928"/>
                        <a:pt x="7879" y="26868"/>
                        <a:pt x="7879" y="30807"/>
                      </a:cubicBezTo>
                      <a:lnTo>
                        <a:pt x="0" y="34746"/>
                      </a:lnTo>
                      <a:cubicBezTo>
                        <a:pt x="0" y="34746"/>
                        <a:pt x="0" y="30807"/>
                        <a:pt x="0" y="30807"/>
                      </a:cubicBezTo>
                      <a:cubicBezTo>
                        <a:pt x="0" y="26868"/>
                        <a:pt x="3939" y="18989"/>
                        <a:pt x="3939" y="15049"/>
                      </a:cubicBezTo>
                      <a:cubicBezTo>
                        <a:pt x="7879" y="11110"/>
                        <a:pt x="7879" y="7170"/>
                        <a:pt x="15758" y="3231"/>
                      </a:cubicBezTo>
                      <a:cubicBezTo>
                        <a:pt x="11818" y="7170"/>
                        <a:pt x="11818" y="7170"/>
                        <a:pt x="15758" y="3231"/>
                      </a:cubicBezTo>
                      <a:lnTo>
                        <a:pt x="15758" y="3231"/>
                      </a:lnTo>
                      <a:close/>
                    </a:path>
                  </a:pathLst>
                </a:custGeom>
                <a:solidFill>
                  <a:srgbClr val="012367"/>
                </a:solidFill>
                <a:ln w="39379" cap="flat">
                  <a:noFill/>
                  <a:prstDash val="solid"/>
                  <a:miter/>
                </a:ln>
              </p:spPr>
              <p:txBody>
                <a:bodyPr rtlCol="0" anchor="ctr"/>
                <a:lstStyle/>
                <a:p>
                  <a:endParaRPr lang="en-US"/>
                </a:p>
              </p:txBody>
            </p:sp>
            <p:sp>
              <p:nvSpPr>
                <p:cNvPr id="4035" name="Freeform: Shape 4034">
                  <a:extLst>
                    <a:ext uri="{FF2B5EF4-FFF2-40B4-BE49-F238E27FC236}">
                      <a16:creationId xmlns:a16="http://schemas.microsoft.com/office/drawing/2014/main" xmlns="" id="{27F75717-BE8E-469F-9084-C352BA27358A}"/>
                    </a:ext>
                  </a:extLst>
                </p:cNvPr>
                <p:cNvSpPr/>
                <p:nvPr/>
              </p:nvSpPr>
              <p:spPr>
                <a:xfrm>
                  <a:off x="12766138" y="2415239"/>
                  <a:ext cx="236931" cy="270839"/>
                </a:xfrm>
                <a:custGeom>
                  <a:avLst/>
                  <a:gdLst>
                    <a:gd name="connsiteX0" fmla="*/ 19697 w 236931"/>
                    <a:gd name="connsiteY0" fmla="*/ 2955 h 270839"/>
                    <a:gd name="connsiteX1" fmla="*/ 47274 w 236931"/>
                    <a:gd name="connsiteY1" fmla="*/ 2955 h 270839"/>
                    <a:gd name="connsiteX2" fmla="*/ 165458 w 236931"/>
                    <a:gd name="connsiteY2" fmla="*/ 101442 h 270839"/>
                    <a:gd name="connsiteX3" fmla="*/ 216672 w 236931"/>
                    <a:gd name="connsiteY3" fmla="*/ 180231 h 270839"/>
                    <a:gd name="connsiteX4" fmla="*/ 236369 w 236931"/>
                    <a:gd name="connsiteY4" fmla="*/ 235384 h 270839"/>
                    <a:gd name="connsiteX5" fmla="*/ 236369 w 236931"/>
                    <a:gd name="connsiteY5" fmla="*/ 255082 h 270839"/>
                    <a:gd name="connsiteX6" fmla="*/ 228490 w 236931"/>
                    <a:gd name="connsiteY6" fmla="*/ 266900 h 270839"/>
                    <a:gd name="connsiteX7" fmla="*/ 224551 w 236931"/>
                    <a:gd name="connsiteY7" fmla="*/ 266900 h 270839"/>
                    <a:gd name="connsiteX8" fmla="*/ 204853 w 236931"/>
                    <a:gd name="connsiteY8" fmla="*/ 266900 h 270839"/>
                    <a:gd name="connsiteX9" fmla="*/ 196974 w 236931"/>
                    <a:gd name="connsiteY9" fmla="*/ 270839 h 270839"/>
                    <a:gd name="connsiteX10" fmla="*/ 196974 w 236931"/>
                    <a:gd name="connsiteY10" fmla="*/ 270839 h 270839"/>
                    <a:gd name="connsiteX11" fmla="*/ 204853 w 236931"/>
                    <a:gd name="connsiteY11" fmla="*/ 266900 h 270839"/>
                    <a:gd name="connsiteX12" fmla="*/ 224551 w 236931"/>
                    <a:gd name="connsiteY12" fmla="*/ 266900 h 270839"/>
                    <a:gd name="connsiteX13" fmla="*/ 228490 w 236931"/>
                    <a:gd name="connsiteY13" fmla="*/ 262960 h 270839"/>
                    <a:gd name="connsiteX14" fmla="*/ 165458 w 236931"/>
                    <a:gd name="connsiteY14" fmla="*/ 101442 h 270839"/>
                    <a:gd name="connsiteX15" fmla="*/ 19697 w 236931"/>
                    <a:gd name="connsiteY15" fmla="*/ 2955 h 270839"/>
                    <a:gd name="connsiteX16" fmla="*/ 19697 w 236931"/>
                    <a:gd name="connsiteY16" fmla="*/ 2955 h 270839"/>
                    <a:gd name="connsiteX17" fmla="*/ 11818 w 236931"/>
                    <a:gd name="connsiteY17" fmla="*/ 10834 h 270839"/>
                    <a:gd name="connsiteX18" fmla="*/ 7879 w 236931"/>
                    <a:gd name="connsiteY18" fmla="*/ 22652 h 270839"/>
                    <a:gd name="connsiteX19" fmla="*/ 0 w 236931"/>
                    <a:gd name="connsiteY19" fmla="*/ 26592 h 270839"/>
                    <a:gd name="connsiteX20" fmla="*/ 0 w 236931"/>
                    <a:gd name="connsiteY20" fmla="*/ 26592 h 270839"/>
                    <a:gd name="connsiteX21" fmla="*/ 0 w 236931"/>
                    <a:gd name="connsiteY21" fmla="*/ 22652 h 270839"/>
                    <a:gd name="connsiteX22" fmla="*/ 0 w 236931"/>
                    <a:gd name="connsiteY22" fmla="*/ 26592 h 270839"/>
                    <a:gd name="connsiteX23" fmla="*/ 7879 w 236931"/>
                    <a:gd name="connsiteY23" fmla="*/ 22652 h 270839"/>
                    <a:gd name="connsiteX24" fmla="*/ 11818 w 236931"/>
                    <a:gd name="connsiteY24" fmla="*/ 10834 h 270839"/>
                    <a:gd name="connsiteX25" fmla="*/ 19697 w 236931"/>
                    <a:gd name="connsiteY25" fmla="*/ 2955 h 270839"/>
                    <a:gd name="connsiteX26" fmla="*/ 19697 w 236931"/>
                    <a:gd name="connsiteY26" fmla="*/ 2955 h 270839"/>
                    <a:gd name="connsiteX27" fmla="*/ 19697 w 236931"/>
                    <a:gd name="connsiteY27" fmla="*/ 2955 h 270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36931" h="270839">
                      <a:moveTo>
                        <a:pt x="19697" y="2955"/>
                      </a:moveTo>
                      <a:cubicBezTo>
                        <a:pt x="27576" y="-985"/>
                        <a:pt x="35455" y="-985"/>
                        <a:pt x="47274" y="2955"/>
                      </a:cubicBezTo>
                      <a:cubicBezTo>
                        <a:pt x="78790" y="10834"/>
                        <a:pt x="122124" y="50228"/>
                        <a:pt x="165458" y="101442"/>
                      </a:cubicBezTo>
                      <a:cubicBezTo>
                        <a:pt x="185156" y="129018"/>
                        <a:pt x="204853" y="156595"/>
                        <a:pt x="216672" y="180231"/>
                      </a:cubicBezTo>
                      <a:cubicBezTo>
                        <a:pt x="228490" y="199929"/>
                        <a:pt x="232430" y="219626"/>
                        <a:pt x="236369" y="235384"/>
                      </a:cubicBezTo>
                      <a:cubicBezTo>
                        <a:pt x="236369" y="243263"/>
                        <a:pt x="236369" y="251142"/>
                        <a:pt x="236369" y="255082"/>
                      </a:cubicBezTo>
                      <a:cubicBezTo>
                        <a:pt x="236369" y="259021"/>
                        <a:pt x="232430" y="262960"/>
                        <a:pt x="228490" y="266900"/>
                      </a:cubicBezTo>
                      <a:cubicBezTo>
                        <a:pt x="228490" y="266900"/>
                        <a:pt x="224551" y="266900"/>
                        <a:pt x="224551" y="266900"/>
                      </a:cubicBezTo>
                      <a:cubicBezTo>
                        <a:pt x="220611" y="270839"/>
                        <a:pt x="212732" y="270839"/>
                        <a:pt x="204853" y="266900"/>
                      </a:cubicBezTo>
                      <a:lnTo>
                        <a:pt x="196974" y="270839"/>
                      </a:lnTo>
                      <a:cubicBezTo>
                        <a:pt x="196974" y="270839"/>
                        <a:pt x="196974" y="270839"/>
                        <a:pt x="196974" y="270839"/>
                      </a:cubicBezTo>
                      <a:lnTo>
                        <a:pt x="204853" y="266900"/>
                      </a:lnTo>
                      <a:cubicBezTo>
                        <a:pt x="212732" y="266900"/>
                        <a:pt x="220611" y="266900"/>
                        <a:pt x="224551" y="266900"/>
                      </a:cubicBezTo>
                      <a:cubicBezTo>
                        <a:pt x="224551" y="266900"/>
                        <a:pt x="228490" y="266900"/>
                        <a:pt x="228490" y="262960"/>
                      </a:cubicBezTo>
                      <a:cubicBezTo>
                        <a:pt x="252127" y="243263"/>
                        <a:pt x="224551" y="172352"/>
                        <a:pt x="165458" y="101442"/>
                      </a:cubicBezTo>
                      <a:cubicBezTo>
                        <a:pt x="106366" y="30531"/>
                        <a:pt x="47274" y="-8864"/>
                        <a:pt x="19697" y="2955"/>
                      </a:cubicBezTo>
                      <a:cubicBezTo>
                        <a:pt x="19697" y="2955"/>
                        <a:pt x="19697" y="2955"/>
                        <a:pt x="19697" y="2955"/>
                      </a:cubicBezTo>
                      <a:cubicBezTo>
                        <a:pt x="15758" y="6894"/>
                        <a:pt x="11818" y="10834"/>
                        <a:pt x="11818" y="10834"/>
                      </a:cubicBezTo>
                      <a:cubicBezTo>
                        <a:pt x="11818" y="14773"/>
                        <a:pt x="7879" y="18713"/>
                        <a:pt x="7879" y="22652"/>
                      </a:cubicBezTo>
                      <a:lnTo>
                        <a:pt x="0" y="26592"/>
                      </a:lnTo>
                      <a:cubicBezTo>
                        <a:pt x="0" y="26592"/>
                        <a:pt x="0" y="26592"/>
                        <a:pt x="0" y="26592"/>
                      </a:cubicBezTo>
                      <a:cubicBezTo>
                        <a:pt x="0" y="26592"/>
                        <a:pt x="0" y="22652"/>
                        <a:pt x="0" y="22652"/>
                      </a:cubicBezTo>
                      <a:cubicBezTo>
                        <a:pt x="0" y="22652"/>
                        <a:pt x="0" y="26592"/>
                        <a:pt x="0" y="26592"/>
                      </a:cubicBezTo>
                      <a:lnTo>
                        <a:pt x="7879" y="22652"/>
                      </a:lnTo>
                      <a:cubicBezTo>
                        <a:pt x="7879" y="18713"/>
                        <a:pt x="7879" y="14773"/>
                        <a:pt x="11818" y="10834"/>
                      </a:cubicBezTo>
                      <a:cubicBezTo>
                        <a:pt x="11818" y="6894"/>
                        <a:pt x="15758" y="6894"/>
                        <a:pt x="19697" y="2955"/>
                      </a:cubicBezTo>
                      <a:cubicBezTo>
                        <a:pt x="19697" y="2955"/>
                        <a:pt x="19697" y="2955"/>
                        <a:pt x="19697" y="2955"/>
                      </a:cubicBezTo>
                      <a:lnTo>
                        <a:pt x="19697" y="2955"/>
                      </a:lnTo>
                      <a:close/>
                    </a:path>
                  </a:pathLst>
                </a:custGeom>
                <a:solidFill>
                  <a:srgbClr val="01143C"/>
                </a:solidFill>
                <a:ln w="39379" cap="flat">
                  <a:noFill/>
                  <a:prstDash val="solid"/>
                  <a:miter/>
                </a:ln>
              </p:spPr>
              <p:txBody>
                <a:bodyPr rtlCol="0" anchor="ctr"/>
                <a:lstStyle/>
                <a:p>
                  <a:endParaRPr lang="en-US"/>
                </a:p>
              </p:txBody>
            </p:sp>
            <p:sp>
              <p:nvSpPr>
                <p:cNvPr id="4036" name="Freeform: Shape 4035">
                  <a:extLst>
                    <a:ext uri="{FF2B5EF4-FFF2-40B4-BE49-F238E27FC236}">
                      <a16:creationId xmlns:a16="http://schemas.microsoft.com/office/drawing/2014/main" xmlns="" id="{EB1A064A-D80E-493C-928C-41104021E450}"/>
                    </a:ext>
                  </a:extLst>
                </p:cNvPr>
                <p:cNvSpPr/>
                <p:nvPr/>
              </p:nvSpPr>
              <p:spPr>
                <a:xfrm>
                  <a:off x="12774017" y="2409522"/>
                  <a:ext cx="106366" cy="48066"/>
                </a:xfrm>
                <a:custGeom>
                  <a:avLst/>
                  <a:gdLst>
                    <a:gd name="connsiteX0" fmla="*/ 106366 w 106366"/>
                    <a:gd name="connsiteY0" fmla="*/ 48067 h 48066"/>
                    <a:gd name="connsiteX1" fmla="*/ 19697 w 106366"/>
                    <a:gd name="connsiteY1" fmla="*/ 4732 h 48066"/>
                    <a:gd name="connsiteX2" fmla="*/ 0 w 106366"/>
                    <a:gd name="connsiteY2" fmla="*/ 12611 h 48066"/>
                    <a:gd name="connsiteX3" fmla="*/ 0 w 106366"/>
                    <a:gd name="connsiteY3" fmla="*/ 12611 h 48066"/>
                    <a:gd name="connsiteX4" fmla="*/ 31516 w 106366"/>
                    <a:gd name="connsiteY4" fmla="*/ 793 h 48066"/>
                    <a:gd name="connsiteX5" fmla="*/ 106366 w 106366"/>
                    <a:gd name="connsiteY5" fmla="*/ 48067 h 48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366" h="48066">
                      <a:moveTo>
                        <a:pt x="106366" y="48067"/>
                      </a:moveTo>
                      <a:cubicBezTo>
                        <a:pt x="106366" y="48067"/>
                        <a:pt x="51213" y="793"/>
                        <a:pt x="19697" y="4732"/>
                      </a:cubicBezTo>
                      <a:cubicBezTo>
                        <a:pt x="19697" y="4732"/>
                        <a:pt x="3939" y="4732"/>
                        <a:pt x="0" y="12611"/>
                      </a:cubicBezTo>
                      <a:cubicBezTo>
                        <a:pt x="0" y="12611"/>
                        <a:pt x="0" y="16551"/>
                        <a:pt x="0" y="12611"/>
                      </a:cubicBezTo>
                      <a:cubicBezTo>
                        <a:pt x="0" y="8672"/>
                        <a:pt x="11818" y="-3147"/>
                        <a:pt x="31516" y="793"/>
                      </a:cubicBezTo>
                      <a:cubicBezTo>
                        <a:pt x="51213" y="4732"/>
                        <a:pt x="90608" y="28369"/>
                        <a:pt x="106366" y="48067"/>
                      </a:cubicBezTo>
                      <a:close/>
                    </a:path>
                  </a:pathLst>
                </a:custGeom>
                <a:solidFill>
                  <a:srgbClr val="DDE8F6"/>
                </a:solidFill>
                <a:ln w="39379" cap="flat">
                  <a:noFill/>
                  <a:prstDash val="solid"/>
                  <a:miter/>
                </a:ln>
              </p:spPr>
              <p:txBody>
                <a:bodyPr rtlCol="0" anchor="ctr"/>
                <a:lstStyle/>
                <a:p>
                  <a:endParaRPr lang="en-US"/>
                </a:p>
              </p:txBody>
            </p:sp>
            <p:sp>
              <p:nvSpPr>
                <p:cNvPr id="4037" name="Freeform: Shape 4036">
                  <a:extLst>
                    <a:ext uri="{FF2B5EF4-FFF2-40B4-BE49-F238E27FC236}">
                      <a16:creationId xmlns:a16="http://schemas.microsoft.com/office/drawing/2014/main" xmlns="" id="{8C9E70A4-C879-4878-9415-18F458A630AF}"/>
                    </a:ext>
                  </a:extLst>
                </p:cNvPr>
                <p:cNvSpPr/>
                <p:nvPr/>
              </p:nvSpPr>
              <p:spPr>
                <a:xfrm>
                  <a:off x="12777956" y="2351223"/>
                  <a:ext cx="295461" cy="338795"/>
                </a:xfrm>
                <a:custGeom>
                  <a:avLst/>
                  <a:gdLst>
                    <a:gd name="connsiteX0" fmla="*/ 55153 w 295461"/>
                    <a:gd name="connsiteY0" fmla="*/ 0 h 338795"/>
                    <a:gd name="connsiteX1" fmla="*/ 244248 w 295461"/>
                    <a:gd name="connsiteY1" fmla="*/ 161519 h 338795"/>
                    <a:gd name="connsiteX2" fmla="*/ 295461 w 295461"/>
                    <a:gd name="connsiteY2" fmla="*/ 315158 h 338795"/>
                    <a:gd name="connsiteX3" fmla="*/ 216672 w 295461"/>
                    <a:gd name="connsiteY3" fmla="*/ 338796 h 338795"/>
                    <a:gd name="connsiteX4" fmla="*/ 216672 w 295461"/>
                    <a:gd name="connsiteY4" fmla="*/ 338796 h 338795"/>
                    <a:gd name="connsiteX5" fmla="*/ 216672 w 295461"/>
                    <a:gd name="connsiteY5" fmla="*/ 338796 h 338795"/>
                    <a:gd name="connsiteX6" fmla="*/ 220611 w 295461"/>
                    <a:gd name="connsiteY6" fmla="*/ 334856 h 338795"/>
                    <a:gd name="connsiteX7" fmla="*/ 157579 w 295461"/>
                    <a:gd name="connsiteY7" fmla="*/ 157579 h 338795"/>
                    <a:gd name="connsiteX8" fmla="*/ 0 w 295461"/>
                    <a:gd name="connsiteY8" fmla="*/ 55153 h 338795"/>
                    <a:gd name="connsiteX9" fmla="*/ 0 w 295461"/>
                    <a:gd name="connsiteY9" fmla="*/ 55153 h 338795"/>
                    <a:gd name="connsiteX10" fmla="*/ 0 w 295461"/>
                    <a:gd name="connsiteY10" fmla="*/ 55153 h 338795"/>
                    <a:gd name="connsiteX11" fmla="*/ 55153 w 295461"/>
                    <a:gd name="connsiteY11" fmla="*/ 0 h 338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5461" h="338795">
                      <a:moveTo>
                        <a:pt x="55153" y="0"/>
                      </a:moveTo>
                      <a:cubicBezTo>
                        <a:pt x="70911" y="3939"/>
                        <a:pt x="169398" y="39395"/>
                        <a:pt x="244248" y="161519"/>
                      </a:cubicBezTo>
                      <a:cubicBezTo>
                        <a:pt x="287582" y="232429"/>
                        <a:pt x="295461" y="283643"/>
                        <a:pt x="295461" y="315158"/>
                      </a:cubicBezTo>
                      <a:cubicBezTo>
                        <a:pt x="244248" y="334856"/>
                        <a:pt x="216672" y="338796"/>
                        <a:pt x="216672" y="338796"/>
                      </a:cubicBezTo>
                      <a:lnTo>
                        <a:pt x="216672" y="338796"/>
                      </a:lnTo>
                      <a:lnTo>
                        <a:pt x="216672" y="338796"/>
                      </a:lnTo>
                      <a:cubicBezTo>
                        <a:pt x="216672" y="338796"/>
                        <a:pt x="220611" y="338796"/>
                        <a:pt x="220611" y="334856"/>
                      </a:cubicBezTo>
                      <a:cubicBezTo>
                        <a:pt x="248187" y="315158"/>
                        <a:pt x="216672" y="236369"/>
                        <a:pt x="157579" y="157579"/>
                      </a:cubicBezTo>
                      <a:cubicBezTo>
                        <a:pt x="94548" y="82729"/>
                        <a:pt x="23637" y="35455"/>
                        <a:pt x="0" y="55153"/>
                      </a:cubicBezTo>
                      <a:cubicBezTo>
                        <a:pt x="0" y="55153"/>
                        <a:pt x="0" y="55153"/>
                        <a:pt x="0" y="55153"/>
                      </a:cubicBezTo>
                      <a:lnTo>
                        <a:pt x="0" y="55153"/>
                      </a:lnTo>
                      <a:cubicBezTo>
                        <a:pt x="15758" y="39395"/>
                        <a:pt x="35455" y="19697"/>
                        <a:pt x="55153" y="0"/>
                      </a:cubicBezTo>
                      <a:close/>
                    </a:path>
                  </a:pathLst>
                </a:custGeom>
                <a:solidFill>
                  <a:srgbClr val="A2C4E9"/>
                </a:solidFill>
                <a:ln w="39379" cap="flat">
                  <a:noFill/>
                  <a:prstDash val="solid"/>
                  <a:miter/>
                </a:ln>
              </p:spPr>
              <p:txBody>
                <a:bodyPr rtlCol="0" anchor="ctr"/>
                <a:lstStyle/>
                <a:p>
                  <a:endParaRPr lang="en-US"/>
                </a:p>
              </p:txBody>
            </p:sp>
            <p:sp>
              <p:nvSpPr>
                <p:cNvPr id="4038" name="Freeform: Shape 4037">
                  <a:extLst>
                    <a:ext uri="{FF2B5EF4-FFF2-40B4-BE49-F238E27FC236}">
                      <a16:creationId xmlns:a16="http://schemas.microsoft.com/office/drawing/2014/main" xmlns="" id="{99F0D959-8568-417D-A2CB-639AC032FAE8}"/>
                    </a:ext>
                  </a:extLst>
                </p:cNvPr>
                <p:cNvSpPr/>
                <p:nvPr/>
              </p:nvSpPr>
              <p:spPr>
                <a:xfrm>
                  <a:off x="12777956" y="2351223"/>
                  <a:ext cx="295461" cy="338795"/>
                </a:xfrm>
                <a:custGeom>
                  <a:avLst/>
                  <a:gdLst>
                    <a:gd name="connsiteX0" fmla="*/ 55153 w 295461"/>
                    <a:gd name="connsiteY0" fmla="*/ 0 h 338795"/>
                    <a:gd name="connsiteX1" fmla="*/ 55153 w 295461"/>
                    <a:gd name="connsiteY1" fmla="*/ 0 h 338795"/>
                    <a:gd name="connsiteX2" fmla="*/ 244248 w 295461"/>
                    <a:gd name="connsiteY2" fmla="*/ 161519 h 338795"/>
                    <a:gd name="connsiteX3" fmla="*/ 263945 w 295461"/>
                    <a:gd name="connsiteY3" fmla="*/ 196974 h 338795"/>
                    <a:gd name="connsiteX4" fmla="*/ 295461 w 295461"/>
                    <a:gd name="connsiteY4" fmla="*/ 315158 h 338795"/>
                    <a:gd name="connsiteX5" fmla="*/ 295461 w 295461"/>
                    <a:gd name="connsiteY5" fmla="*/ 315158 h 338795"/>
                    <a:gd name="connsiteX6" fmla="*/ 216672 w 295461"/>
                    <a:gd name="connsiteY6" fmla="*/ 338796 h 338795"/>
                    <a:gd name="connsiteX7" fmla="*/ 216672 w 295461"/>
                    <a:gd name="connsiteY7" fmla="*/ 338796 h 338795"/>
                    <a:gd name="connsiteX8" fmla="*/ 216672 w 295461"/>
                    <a:gd name="connsiteY8" fmla="*/ 338796 h 338795"/>
                    <a:gd name="connsiteX9" fmla="*/ 216672 w 295461"/>
                    <a:gd name="connsiteY9" fmla="*/ 338796 h 338795"/>
                    <a:gd name="connsiteX10" fmla="*/ 216672 w 295461"/>
                    <a:gd name="connsiteY10" fmla="*/ 338796 h 338795"/>
                    <a:gd name="connsiteX11" fmla="*/ 216672 w 295461"/>
                    <a:gd name="connsiteY11" fmla="*/ 338796 h 338795"/>
                    <a:gd name="connsiteX12" fmla="*/ 216672 w 295461"/>
                    <a:gd name="connsiteY12" fmla="*/ 338796 h 338795"/>
                    <a:gd name="connsiteX13" fmla="*/ 216672 w 295461"/>
                    <a:gd name="connsiteY13" fmla="*/ 338796 h 338795"/>
                    <a:gd name="connsiteX14" fmla="*/ 216672 w 295461"/>
                    <a:gd name="connsiteY14" fmla="*/ 338796 h 338795"/>
                    <a:gd name="connsiteX15" fmla="*/ 220611 w 295461"/>
                    <a:gd name="connsiteY15" fmla="*/ 334856 h 338795"/>
                    <a:gd name="connsiteX16" fmla="*/ 228490 w 295461"/>
                    <a:gd name="connsiteY16" fmla="*/ 299401 h 338795"/>
                    <a:gd name="connsiteX17" fmla="*/ 208793 w 295461"/>
                    <a:gd name="connsiteY17" fmla="*/ 240308 h 338795"/>
                    <a:gd name="connsiteX18" fmla="*/ 157579 w 295461"/>
                    <a:gd name="connsiteY18" fmla="*/ 161519 h 338795"/>
                    <a:gd name="connsiteX19" fmla="*/ 70911 w 295461"/>
                    <a:gd name="connsiteY19" fmla="*/ 78790 h 338795"/>
                    <a:gd name="connsiteX20" fmla="*/ 31516 w 295461"/>
                    <a:gd name="connsiteY20" fmla="*/ 59092 h 338795"/>
                    <a:gd name="connsiteX21" fmla="*/ 3939 w 295461"/>
                    <a:gd name="connsiteY21" fmla="*/ 59092 h 338795"/>
                    <a:gd name="connsiteX22" fmla="*/ 0 w 295461"/>
                    <a:gd name="connsiteY22" fmla="*/ 63032 h 338795"/>
                    <a:gd name="connsiteX23" fmla="*/ 0 w 295461"/>
                    <a:gd name="connsiteY23" fmla="*/ 63032 h 338795"/>
                    <a:gd name="connsiteX24" fmla="*/ 0 w 295461"/>
                    <a:gd name="connsiteY24" fmla="*/ 63032 h 338795"/>
                    <a:gd name="connsiteX25" fmla="*/ 0 w 295461"/>
                    <a:gd name="connsiteY25" fmla="*/ 63032 h 338795"/>
                    <a:gd name="connsiteX26" fmla="*/ 0 w 295461"/>
                    <a:gd name="connsiteY26" fmla="*/ 63032 h 338795"/>
                    <a:gd name="connsiteX27" fmla="*/ 0 w 295461"/>
                    <a:gd name="connsiteY27" fmla="*/ 63032 h 338795"/>
                    <a:gd name="connsiteX28" fmla="*/ 55153 w 295461"/>
                    <a:gd name="connsiteY28" fmla="*/ 0 h 338795"/>
                    <a:gd name="connsiteX29" fmla="*/ 55153 w 295461"/>
                    <a:gd name="connsiteY29" fmla="*/ 0 h 338795"/>
                    <a:gd name="connsiteX30" fmla="*/ 55153 w 295461"/>
                    <a:gd name="connsiteY30" fmla="*/ 0 h 338795"/>
                    <a:gd name="connsiteX31" fmla="*/ 55153 w 295461"/>
                    <a:gd name="connsiteY31" fmla="*/ 0 h 338795"/>
                    <a:gd name="connsiteX32" fmla="*/ 0 w 295461"/>
                    <a:gd name="connsiteY32" fmla="*/ 59092 h 338795"/>
                    <a:gd name="connsiteX33" fmla="*/ 0 w 295461"/>
                    <a:gd name="connsiteY33" fmla="*/ 59092 h 338795"/>
                    <a:gd name="connsiteX34" fmla="*/ 0 w 295461"/>
                    <a:gd name="connsiteY34" fmla="*/ 59092 h 338795"/>
                    <a:gd name="connsiteX35" fmla="*/ 0 w 295461"/>
                    <a:gd name="connsiteY35" fmla="*/ 59092 h 338795"/>
                    <a:gd name="connsiteX36" fmla="*/ 0 w 295461"/>
                    <a:gd name="connsiteY36" fmla="*/ 59092 h 338795"/>
                    <a:gd name="connsiteX37" fmla="*/ 0 w 295461"/>
                    <a:gd name="connsiteY37" fmla="*/ 59092 h 338795"/>
                    <a:gd name="connsiteX38" fmla="*/ 0 w 295461"/>
                    <a:gd name="connsiteY38" fmla="*/ 59092 h 338795"/>
                    <a:gd name="connsiteX39" fmla="*/ 3939 w 295461"/>
                    <a:gd name="connsiteY39" fmla="*/ 55153 h 338795"/>
                    <a:gd name="connsiteX40" fmla="*/ 31516 w 295461"/>
                    <a:gd name="connsiteY40" fmla="*/ 55153 h 338795"/>
                    <a:gd name="connsiteX41" fmla="*/ 157579 w 295461"/>
                    <a:gd name="connsiteY41" fmla="*/ 157579 h 338795"/>
                    <a:gd name="connsiteX42" fmla="*/ 208793 w 295461"/>
                    <a:gd name="connsiteY42" fmla="*/ 236369 h 338795"/>
                    <a:gd name="connsiteX43" fmla="*/ 228490 w 295461"/>
                    <a:gd name="connsiteY43" fmla="*/ 295461 h 338795"/>
                    <a:gd name="connsiteX44" fmla="*/ 220611 w 295461"/>
                    <a:gd name="connsiteY44" fmla="*/ 330916 h 338795"/>
                    <a:gd name="connsiteX45" fmla="*/ 216672 w 295461"/>
                    <a:gd name="connsiteY45" fmla="*/ 334856 h 338795"/>
                    <a:gd name="connsiteX46" fmla="*/ 216672 w 295461"/>
                    <a:gd name="connsiteY46" fmla="*/ 334856 h 338795"/>
                    <a:gd name="connsiteX47" fmla="*/ 216672 w 295461"/>
                    <a:gd name="connsiteY47" fmla="*/ 334856 h 338795"/>
                    <a:gd name="connsiteX48" fmla="*/ 216672 w 295461"/>
                    <a:gd name="connsiteY48" fmla="*/ 334856 h 338795"/>
                    <a:gd name="connsiteX49" fmla="*/ 216672 w 295461"/>
                    <a:gd name="connsiteY49" fmla="*/ 334856 h 338795"/>
                    <a:gd name="connsiteX50" fmla="*/ 216672 w 295461"/>
                    <a:gd name="connsiteY50" fmla="*/ 334856 h 338795"/>
                    <a:gd name="connsiteX51" fmla="*/ 216672 w 295461"/>
                    <a:gd name="connsiteY51" fmla="*/ 334856 h 338795"/>
                    <a:gd name="connsiteX52" fmla="*/ 216672 w 295461"/>
                    <a:gd name="connsiteY52" fmla="*/ 334856 h 338795"/>
                    <a:gd name="connsiteX53" fmla="*/ 216672 w 295461"/>
                    <a:gd name="connsiteY53" fmla="*/ 334856 h 338795"/>
                    <a:gd name="connsiteX54" fmla="*/ 216672 w 295461"/>
                    <a:gd name="connsiteY54" fmla="*/ 334856 h 338795"/>
                    <a:gd name="connsiteX55" fmla="*/ 291522 w 295461"/>
                    <a:gd name="connsiteY55" fmla="*/ 311219 h 338795"/>
                    <a:gd name="connsiteX56" fmla="*/ 291522 w 295461"/>
                    <a:gd name="connsiteY56" fmla="*/ 311219 h 338795"/>
                    <a:gd name="connsiteX57" fmla="*/ 291522 w 295461"/>
                    <a:gd name="connsiteY57" fmla="*/ 311219 h 338795"/>
                    <a:gd name="connsiteX58" fmla="*/ 260006 w 295461"/>
                    <a:gd name="connsiteY58" fmla="*/ 193035 h 338795"/>
                    <a:gd name="connsiteX59" fmla="*/ 240309 w 295461"/>
                    <a:gd name="connsiteY59" fmla="*/ 157579 h 338795"/>
                    <a:gd name="connsiteX60" fmla="*/ 55153 w 295461"/>
                    <a:gd name="connsiteY60" fmla="*/ 0 h 338795"/>
                    <a:gd name="connsiteX61" fmla="*/ 55153 w 295461"/>
                    <a:gd name="connsiteY61" fmla="*/ 0 h 338795"/>
                    <a:gd name="connsiteX62" fmla="*/ 55153 w 295461"/>
                    <a:gd name="connsiteY62" fmla="*/ 0 h 338795"/>
                    <a:gd name="connsiteX63" fmla="*/ 55153 w 295461"/>
                    <a:gd name="connsiteY63" fmla="*/ 0 h 338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295461" h="338795">
                      <a:moveTo>
                        <a:pt x="55153" y="0"/>
                      </a:moveTo>
                      <a:lnTo>
                        <a:pt x="55153" y="0"/>
                      </a:lnTo>
                      <a:cubicBezTo>
                        <a:pt x="70911" y="3939"/>
                        <a:pt x="169398" y="39395"/>
                        <a:pt x="244248" y="161519"/>
                      </a:cubicBezTo>
                      <a:cubicBezTo>
                        <a:pt x="252127" y="173337"/>
                        <a:pt x="260006" y="185156"/>
                        <a:pt x="263945" y="196974"/>
                      </a:cubicBezTo>
                      <a:cubicBezTo>
                        <a:pt x="291522" y="252127"/>
                        <a:pt x="295461" y="287582"/>
                        <a:pt x="295461" y="315158"/>
                      </a:cubicBezTo>
                      <a:cubicBezTo>
                        <a:pt x="295461" y="315158"/>
                        <a:pt x="295461" y="315158"/>
                        <a:pt x="295461" y="315158"/>
                      </a:cubicBezTo>
                      <a:cubicBezTo>
                        <a:pt x="244248" y="334856"/>
                        <a:pt x="216672" y="338796"/>
                        <a:pt x="216672" y="338796"/>
                      </a:cubicBezTo>
                      <a:lnTo>
                        <a:pt x="216672" y="338796"/>
                      </a:lnTo>
                      <a:lnTo>
                        <a:pt x="216672" y="338796"/>
                      </a:lnTo>
                      <a:lnTo>
                        <a:pt x="216672" y="338796"/>
                      </a:lnTo>
                      <a:lnTo>
                        <a:pt x="216672" y="338796"/>
                      </a:lnTo>
                      <a:lnTo>
                        <a:pt x="216672" y="338796"/>
                      </a:lnTo>
                      <a:lnTo>
                        <a:pt x="216672" y="338796"/>
                      </a:lnTo>
                      <a:lnTo>
                        <a:pt x="216672" y="338796"/>
                      </a:lnTo>
                      <a:cubicBezTo>
                        <a:pt x="216672" y="338796"/>
                        <a:pt x="216672" y="338796"/>
                        <a:pt x="216672" y="338796"/>
                      </a:cubicBezTo>
                      <a:cubicBezTo>
                        <a:pt x="216672" y="338796"/>
                        <a:pt x="220611" y="338796"/>
                        <a:pt x="220611" y="334856"/>
                      </a:cubicBezTo>
                      <a:cubicBezTo>
                        <a:pt x="228490" y="326977"/>
                        <a:pt x="232430" y="315158"/>
                        <a:pt x="228490" y="299401"/>
                      </a:cubicBezTo>
                      <a:cubicBezTo>
                        <a:pt x="224551" y="283643"/>
                        <a:pt x="220611" y="260006"/>
                        <a:pt x="208793" y="240308"/>
                      </a:cubicBezTo>
                      <a:cubicBezTo>
                        <a:pt x="196974" y="216671"/>
                        <a:pt x="177277" y="189095"/>
                        <a:pt x="157579" y="161519"/>
                      </a:cubicBezTo>
                      <a:cubicBezTo>
                        <a:pt x="130003" y="126063"/>
                        <a:pt x="98487" y="94547"/>
                        <a:pt x="70911" y="78790"/>
                      </a:cubicBezTo>
                      <a:cubicBezTo>
                        <a:pt x="55153" y="70911"/>
                        <a:pt x="43334" y="63032"/>
                        <a:pt x="31516" y="59092"/>
                      </a:cubicBezTo>
                      <a:cubicBezTo>
                        <a:pt x="19697" y="55153"/>
                        <a:pt x="11818" y="55153"/>
                        <a:pt x="3939" y="59092"/>
                      </a:cubicBezTo>
                      <a:cubicBezTo>
                        <a:pt x="3939" y="59092"/>
                        <a:pt x="0" y="59092"/>
                        <a:pt x="0" y="63032"/>
                      </a:cubicBezTo>
                      <a:cubicBezTo>
                        <a:pt x="0" y="63032"/>
                        <a:pt x="0" y="63032"/>
                        <a:pt x="0" y="63032"/>
                      </a:cubicBezTo>
                      <a:lnTo>
                        <a:pt x="0" y="63032"/>
                      </a:lnTo>
                      <a:lnTo>
                        <a:pt x="0" y="63032"/>
                      </a:lnTo>
                      <a:lnTo>
                        <a:pt x="0" y="63032"/>
                      </a:lnTo>
                      <a:cubicBezTo>
                        <a:pt x="0" y="63032"/>
                        <a:pt x="0" y="63032"/>
                        <a:pt x="0" y="63032"/>
                      </a:cubicBezTo>
                      <a:cubicBezTo>
                        <a:pt x="15758" y="39395"/>
                        <a:pt x="35455" y="19697"/>
                        <a:pt x="55153" y="0"/>
                      </a:cubicBezTo>
                      <a:lnTo>
                        <a:pt x="55153" y="0"/>
                      </a:lnTo>
                      <a:lnTo>
                        <a:pt x="55153" y="0"/>
                      </a:lnTo>
                      <a:lnTo>
                        <a:pt x="55153" y="0"/>
                      </a:lnTo>
                      <a:cubicBezTo>
                        <a:pt x="35455" y="19697"/>
                        <a:pt x="15758" y="39395"/>
                        <a:pt x="0" y="59092"/>
                      </a:cubicBezTo>
                      <a:lnTo>
                        <a:pt x="0" y="59092"/>
                      </a:lnTo>
                      <a:lnTo>
                        <a:pt x="0" y="59092"/>
                      </a:lnTo>
                      <a:lnTo>
                        <a:pt x="0" y="59092"/>
                      </a:lnTo>
                      <a:lnTo>
                        <a:pt x="0" y="59092"/>
                      </a:lnTo>
                      <a:lnTo>
                        <a:pt x="0" y="59092"/>
                      </a:lnTo>
                      <a:cubicBezTo>
                        <a:pt x="0" y="59092"/>
                        <a:pt x="0" y="59092"/>
                        <a:pt x="0" y="59092"/>
                      </a:cubicBezTo>
                      <a:cubicBezTo>
                        <a:pt x="0" y="59092"/>
                        <a:pt x="3939" y="59092"/>
                        <a:pt x="3939" y="55153"/>
                      </a:cubicBezTo>
                      <a:cubicBezTo>
                        <a:pt x="11818" y="51213"/>
                        <a:pt x="19697" y="51213"/>
                        <a:pt x="31516" y="55153"/>
                      </a:cubicBezTo>
                      <a:cubicBezTo>
                        <a:pt x="66971" y="63032"/>
                        <a:pt x="114245" y="102426"/>
                        <a:pt x="157579" y="157579"/>
                      </a:cubicBezTo>
                      <a:cubicBezTo>
                        <a:pt x="181216" y="185156"/>
                        <a:pt x="196974" y="212732"/>
                        <a:pt x="208793" y="236369"/>
                      </a:cubicBezTo>
                      <a:cubicBezTo>
                        <a:pt x="220611" y="260006"/>
                        <a:pt x="228490" y="279703"/>
                        <a:pt x="228490" y="295461"/>
                      </a:cubicBezTo>
                      <a:cubicBezTo>
                        <a:pt x="232430" y="311219"/>
                        <a:pt x="228490" y="326977"/>
                        <a:pt x="220611" y="330916"/>
                      </a:cubicBezTo>
                      <a:cubicBezTo>
                        <a:pt x="220611" y="330916"/>
                        <a:pt x="216672" y="330916"/>
                        <a:pt x="216672" y="334856"/>
                      </a:cubicBezTo>
                      <a:cubicBezTo>
                        <a:pt x="216672" y="334856"/>
                        <a:pt x="216672" y="334856"/>
                        <a:pt x="216672" y="334856"/>
                      </a:cubicBezTo>
                      <a:cubicBezTo>
                        <a:pt x="216672" y="334856"/>
                        <a:pt x="216672" y="334856"/>
                        <a:pt x="216672" y="334856"/>
                      </a:cubicBezTo>
                      <a:cubicBezTo>
                        <a:pt x="216672" y="334856"/>
                        <a:pt x="216672" y="334856"/>
                        <a:pt x="216672" y="334856"/>
                      </a:cubicBezTo>
                      <a:lnTo>
                        <a:pt x="216672" y="334856"/>
                      </a:lnTo>
                      <a:cubicBezTo>
                        <a:pt x="216672" y="334856"/>
                        <a:pt x="216672" y="334856"/>
                        <a:pt x="216672" y="334856"/>
                      </a:cubicBezTo>
                      <a:lnTo>
                        <a:pt x="216672" y="334856"/>
                      </a:lnTo>
                      <a:lnTo>
                        <a:pt x="216672" y="334856"/>
                      </a:lnTo>
                      <a:lnTo>
                        <a:pt x="216672" y="334856"/>
                      </a:lnTo>
                      <a:cubicBezTo>
                        <a:pt x="216672" y="334856"/>
                        <a:pt x="216672" y="334856"/>
                        <a:pt x="216672" y="334856"/>
                      </a:cubicBezTo>
                      <a:cubicBezTo>
                        <a:pt x="220611" y="334856"/>
                        <a:pt x="248187" y="330916"/>
                        <a:pt x="291522" y="311219"/>
                      </a:cubicBezTo>
                      <a:lnTo>
                        <a:pt x="291522" y="311219"/>
                      </a:lnTo>
                      <a:lnTo>
                        <a:pt x="291522" y="311219"/>
                      </a:lnTo>
                      <a:cubicBezTo>
                        <a:pt x="291522" y="287582"/>
                        <a:pt x="287582" y="248187"/>
                        <a:pt x="260006" y="193035"/>
                      </a:cubicBezTo>
                      <a:cubicBezTo>
                        <a:pt x="256066" y="181216"/>
                        <a:pt x="248187" y="169398"/>
                        <a:pt x="240309" y="157579"/>
                      </a:cubicBezTo>
                      <a:cubicBezTo>
                        <a:pt x="169398" y="39395"/>
                        <a:pt x="70911" y="7879"/>
                        <a:pt x="55153" y="0"/>
                      </a:cubicBezTo>
                      <a:lnTo>
                        <a:pt x="55153" y="0"/>
                      </a:lnTo>
                      <a:lnTo>
                        <a:pt x="55153" y="0"/>
                      </a:lnTo>
                      <a:lnTo>
                        <a:pt x="55153" y="0"/>
                      </a:lnTo>
                      <a:close/>
                    </a:path>
                  </a:pathLst>
                </a:custGeom>
                <a:solidFill>
                  <a:srgbClr val="5C5D60"/>
                </a:solidFill>
                <a:ln w="39379" cap="flat">
                  <a:noFill/>
                  <a:prstDash val="solid"/>
                  <a:miter/>
                </a:ln>
              </p:spPr>
              <p:txBody>
                <a:bodyPr rtlCol="0" anchor="ctr"/>
                <a:lstStyle/>
                <a:p>
                  <a:endParaRPr lang="en-US"/>
                </a:p>
              </p:txBody>
            </p:sp>
            <p:sp>
              <p:nvSpPr>
                <p:cNvPr id="4039" name="Freeform: Shape 4038">
                  <a:extLst>
                    <a:ext uri="{FF2B5EF4-FFF2-40B4-BE49-F238E27FC236}">
                      <a16:creationId xmlns:a16="http://schemas.microsoft.com/office/drawing/2014/main" xmlns="" id="{4C5031A8-0F11-44D6-875C-443F4700DDC3}"/>
                    </a:ext>
                  </a:extLst>
                </p:cNvPr>
                <p:cNvSpPr/>
                <p:nvPr/>
              </p:nvSpPr>
              <p:spPr>
                <a:xfrm>
                  <a:off x="12791963" y="2362237"/>
                  <a:ext cx="227909" cy="178080"/>
                </a:xfrm>
                <a:custGeom>
                  <a:avLst/>
                  <a:gdLst>
                    <a:gd name="connsiteX0" fmla="*/ 29327 w 227909"/>
                    <a:gd name="connsiteY0" fmla="*/ 8683 h 178080"/>
                    <a:gd name="connsiteX1" fmla="*/ 49025 w 227909"/>
                    <a:gd name="connsiteY1" fmla="*/ 804 h 178080"/>
                    <a:gd name="connsiteX2" fmla="*/ 210544 w 227909"/>
                    <a:gd name="connsiteY2" fmla="*/ 138686 h 178080"/>
                    <a:gd name="connsiteX3" fmla="*/ 226302 w 227909"/>
                    <a:gd name="connsiteY3" fmla="*/ 174141 h 178080"/>
                    <a:gd name="connsiteX4" fmla="*/ 179028 w 227909"/>
                    <a:gd name="connsiteY4" fmla="*/ 178081 h 178080"/>
                    <a:gd name="connsiteX5" fmla="*/ 167209 w 227909"/>
                    <a:gd name="connsiteY5" fmla="*/ 174141 h 178080"/>
                    <a:gd name="connsiteX6" fmla="*/ 1751 w 227909"/>
                    <a:gd name="connsiteY6" fmla="*/ 40199 h 178080"/>
                    <a:gd name="connsiteX7" fmla="*/ 1751 w 227909"/>
                    <a:gd name="connsiteY7" fmla="*/ 36259 h 178080"/>
                    <a:gd name="connsiteX8" fmla="*/ 29327 w 227909"/>
                    <a:gd name="connsiteY8" fmla="*/ 8683 h 178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7909" h="178080">
                      <a:moveTo>
                        <a:pt x="29327" y="8683"/>
                      </a:moveTo>
                      <a:cubicBezTo>
                        <a:pt x="29327" y="8683"/>
                        <a:pt x="41146" y="-3135"/>
                        <a:pt x="49025" y="804"/>
                      </a:cubicBezTo>
                      <a:cubicBezTo>
                        <a:pt x="60843" y="4743"/>
                        <a:pt x="151451" y="48078"/>
                        <a:pt x="210544" y="138686"/>
                      </a:cubicBezTo>
                      <a:cubicBezTo>
                        <a:pt x="210544" y="138686"/>
                        <a:pt x="234180" y="170202"/>
                        <a:pt x="226302" y="174141"/>
                      </a:cubicBezTo>
                      <a:cubicBezTo>
                        <a:pt x="218423" y="170202"/>
                        <a:pt x="179028" y="178081"/>
                        <a:pt x="179028" y="178081"/>
                      </a:cubicBezTo>
                      <a:cubicBezTo>
                        <a:pt x="179028" y="178081"/>
                        <a:pt x="171149" y="178081"/>
                        <a:pt x="167209" y="174141"/>
                      </a:cubicBezTo>
                      <a:cubicBezTo>
                        <a:pt x="163270" y="166262"/>
                        <a:pt x="76601" y="48078"/>
                        <a:pt x="1751" y="40199"/>
                      </a:cubicBezTo>
                      <a:cubicBezTo>
                        <a:pt x="1751" y="40199"/>
                        <a:pt x="-2189" y="40199"/>
                        <a:pt x="1751" y="36259"/>
                      </a:cubicBezTo>
                      <a:cubicBezTo>
                        <a:pt x="1751" y="32320"/>
                        <a:pt x="29327" y="8683"/>
                        <a:pt x="29327" y="8683"/>
                      </a:cubicBezTo>
                      <a:close/>
                    </a:path>
                  </a:pathLst>
                </a:custGeom>
                <a:solidFill>
                  <a:srgbClr val="BEDDF4"/>
                </a:solidFill>
                <a:ln w="39379" cap="flat">
                  <a:noFill/>
                  <a:prstDash val="solid"/>
                  <a:miter/>
                </a:ln>
              </p:spPr>
              <p:txBody>
                <a:bodyPr rtlCol="0" anchor="ctr"/>
                <a:lstStyle/>
                <a:p>
                  <a:endParaRPr lang="en-US"/>
                </a:p>
              </p:txBody>
            </p:sp>
            <p:sp>
              <p:nvSpPr>
                <p:cNvPr id="4040" name="Freeform: Shape 4039">
                  <a:extLst>
                    <a:ext uri="{FF2B5EF4-FFF2-40B4-BE49-F238E27FC236}">
                      <a16:creationId xmlns:a16="http://schemas.microsoft.com/office/drawing/2014/main" xmlns="" id="{6CFB3BC5-05BB-44D2-897B-46EB7E2BB46D}"/>
                    </a:ext>
                  </a:extLst>
                </p:cNvPr>
                <p:cNvSpPr/>
                <p:nvPr/>
              </p:nvSpPr>
              <p:spPr>
                <a:xfrm>
                  <a:off x="12997583" y="2611229"/>
                  <a:ext cx="67956" cy="74849"/>
                </a:xfrm>
                <a:custGeom>
                  <a:avLst/>
                  <a:gdLst>
                    <a:gd name="connsiteX0" fmla="*/ 64017 w 67956"/>
                    <a:gd name="connsiteY0" fmla="*/ 11818 h 74849"/>
                    <a:gd name="connsiteX1" fmla="*/ 67956 w 67956"/>
                    <a:gd name="connsiteY1" fmla="*/ 47274 h 74849"/>
                    <a:gd name="connsiteX2" fmla="*/ 64017 w 67956"/>
                    <a:gd name="connsiteY2" fmla="*/ 55153 h 74849"/>
                    <a:gd name="connsiteX3" fmla="*/ 8864 w 67956"/>
                    <a:gd name="connsiteY3" fmla="*/ 74850 h 74849"/>
                    <a:gd name="connsiteX4" fmla="*/ 4924 w 67956"/>
                    <a:gd name="connsiteY4" fmla="*/ 70910 h 74849"/>
                    <a:gd name="connsiteX5" fmla="*/ 985 w 67956"/>
                    <a:gd name="connsiteY5" fmla="*/ 3939 h 74849"/>
                    <a:gd name="connsiteX6" fmla="*/ 4924 w 67956"/>
                    <a:gd name="connsiteY6" fmla="*/ 0 h 74849"/>
                    <a:gd name="connsiteX7" fmla="*/ 56138 w 67956"/>
                    <a:gd name="connsiteY7" fmla="*/ 7879 h 74849"/>
                    <a:gd name="connsiteX8" fmla="*/ 64017 w 67956"/>
                    <a:gd name="connsiteY8" fmla="*/ 11818 h 74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956" h="74849">
                      <a:moveTo>
                        <a:pt x="64017" y="11818"/>
                      </a:moveTo>
                      <a:cubicBezTo>
                        <a:pt x="64017" y="11818"/>
                        <a:pt x="67956" y="31516"/>
                        <a:pt x="67956" y="47274"/>
                      </a:cubicBezTo>
                      <a:cubicBezTo>
                        <a:pt x="67956" y="47274"/>
                        <a:pt x="67956" y="51213"/>
                        <a:pt x="64017" y="55153"/>
                      </a:cubicBezTo>
                      <a:cubicBezTo>
                        <a:pt x="60077" y="59092"/>
                        <a:pt x="8864" y="74850"/>
                        <a:pt x="8864" y="74850"/>
                      </a:cubicBezTo>
                      <a:cubicBezTo>
                        <a:pt x="8864" y="74850"/>
                        <a:pt x="4924" y="74850"/>
                        <a:pt x="4924" y="70910"/>
                      </a:cubicBezTo>
                      <a:cubicBezTo>
                        <a:pt x="4924" y="70910"/>
                        <a:pt x="20682" y="51213"/>
                        <a:pt x="985" y="3939"/>
                      </a:cubicBezTo>
                      <a:cubicBezTo>
                        <a:pt x="985" y="3939"/>
                        <a:pt x="-2955" y="0"/>
                        <a:pt x="4924" y="0"/>
                      </a:cubicBezTo>
                      <a:cubicBezTo>
                        <a:pt x="8864" y="0"/>
                        <a:pt x="56138" y="7879"/>
                        <a:pt x="56138" y="7879"/>
                      </a:cubicBezTo>
                      <a:cubicBezTo>
                        <a:pt x="56138" y="7879"/>
                        <a:pt x="64017" y="3939"/>
                        <a:pt x="64017" y="11818"/>
                      </a:cubicBezTo>
                      <a:close/>
                    </a:path>
                  </a:pathLst>
                </a:custGeom>
                <a:solidFill>
                  <a:srgbClr val="7FAFD8"/>
                </a:solidFill>
                <a:ln w="39379" cap="flat">
                  <a:noFill/>
                  <a:prstDash val="solid"/>
                  <a:miter/>
                </a:ln>
              </p:spPr>
              <p:txBody>
                <a:bodyPr rtlCol="0" anchor="ctr"/>
                <a:lstStyle/>
                <a:p>
                  <a:endParaRPr lang="en-US"/>
                </a:p>
              </p:txBody>
            </p:sp>
            <p:sp>
              <p:nvSpPr>
                <p:cNvPr id="4041" name="Freeform: Shape 4040">
                  <a:extLst>
                    <a:ext uri="{FF2B5EF4-FFF2-40B4-BE49-F238E27FC236}">
                      <a16:creationId xmlns:a16="http://schemas.microsoft.com/office/drawing/2014/main" xmlns="" id="{5A144D6C-6F6F-49CC-9B96-DB36B7EFD7F1}"/>
                    </a:ext>
                  </a:extLst>
                </p:cNvPr>
                <p:cNvSpPr/>
                <p:nvPr/>
              </p:nvSpPr>
              <p:spPr>
                <a:xfrm>
                  <a:off x="12871401" y="2393948"/>
                  <a:ext cx="128917" cy="122733"/>
                </a:xfrm>
                <a:custGeom>
                  <a:avLst/>
                  <a:gdLst>
                    <a:gd name="connsiteX0" fmla="*/ 28679 w 128917"/>
                    <a:gd name="connsiteY0" fmla="*/ 4549 h 122733"/>
                    <a:gd name="connsiteX1" fmla="*/ 127167 w 128917"/>
                    <a:gd name="connsiteY1" fmla="*/ 114854 h 122733"/>
                    <a:gd name="connsiteX2" fmla="*/ 127167 w 128917"/>
                    <a:gd name="connsiteY2" fmla="*/ 122733 h 122733"/>
                    <a:gd name="connsiteX3" fmla="*/ 99590 w 128917"/>
                    <a:gd name="connsiteY3" fmla="*/ 99096 h 122733"/>
                    <a:gd name="connsiteX4" fmla="*/ 5043 w 128917"/>
                    <a:gd name="connsiteY4" fmla="*/ 12428 h 122733"/>
                    <a:gd name="connsiteX5" fmla="*/ 1103 w 128917"/>
                    <a:gd name="connsiteY5" fmla="*/ 4549 h 122733"/>
                    <a:gd name="connsiteX6" fmla="*/ 28679 w 128917"/>
                    <a:gd name="connsiteY6" fmla="*/ 4549 h 122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917" h="122733">
                      <a:moveTo>
                        <a:pt x="28679" y="4549"/>
                      </a:moveTo>
                      <a:cubicBezTo>
                        <a:pt x="28679" y="4549"/>
                        <a:pt x="91711" y="47883"/>
                        <a:pt x="127167" y="114854"/>
                      </a:cubicBezTo>
                      <a:cubicBezTo>
                        <a:pt x="127167" y="114854"/>
                        <a:pt x="131106" y="122733"/>
                        <a:pt x="127167" y="122733"/>
                      </a:cubicBezTo>
                      <a:cubicBezTo>
                        <a:pt x="123227" y="122733"/>
                        <a:pt x="119288" y="122733"/>
                        <a:pt x="99590" y="99096"/>
                      </a:cubicBezTo>
                      <a:cubicBezTo>
                        <a:pt x="83832" y="75460"/>
                        <a:pt x="28679" y="24246"/>
                        <a:pt x="5043" y="12428"/>
                      </a:cubicBezTo>
                      <a:cubicBezTo>
                        <a:pt x="5043" y="12428"/>
                        <a:pt x="-2836" y="8488"/>
                        <a:pt x="1103" y="4549"/>
                      </a:cubicBezTo>
                      <a:cubicBezTo>
                        <a:pt x="12922" y="-3330"/>
                        <a:pt x="20800" y="609"/>
                        <a:pt x="28679" y="4549"/>
                      </a:cubicBezTo>
                      <a:close/>
                    </a:path>
                  </a:pathLst>
                </a:custGeom>
                <a:solidFill>
                  <a:srgbClr val="DDE8F6"/>
                </a:solidFill>
                <a:ln w="39379" cap="flat">
                  <a:noFill/>
                  <a:prstDash val="solid"/>
                  <a:miter/>
                </a:ln>
              </p:spPr>
              <p:txBody>
                <a:bodyPr rtlCol="0" anchor="ctr"/>
                <a:lstStyle/>
                <a:p>
                  <a:endParaRPr lang="en-US"/>
                </a:p>
              </p:txBody>
            </p:sp>
            <p:sp>
              <p:nvSpPr>
                <p:cNvPr id="4042" name="Freeform: Shape 4041">
                  <a:extLst>
                    <a:ext uri="{FF2B5EF4-FFF2-40B4-BE49-F238E27FC236}">
                      <a16:creationId xmlns:a16="http://schemas.microsoft.com/office/drawing/2014/main" xmlns="" id="{3D6DCAF7-DE5E-4EDA-9B50-848C09978CE7}"/>
                    </a:ext>
                  </a:extLst>
                </p:cNvPr>
                <p:cNvSpPr/>
                <p:nvPr/>
              </p:nvSpPr>
              <p:spPr>
                <a:xfrm>
                  <a:off x="12892201" y="2512742"/>
                  <a:ext cx="39394" cy="39394"/>
                </a:xfrm>
                <a:custGeom>
                  <a:avLst/>
                  <a:gdLst>
                    <a:gd name="connsiteX0" fmla="*/ 19697 w 39394"/>
                    <a:gd name="connsiteY0" fmla="*/ 0 h 39394"/>
                    <a:gd name="connsiteX1" fmla="*/ 0 w 39394"/>
                    <a:gd name="connsiteY1" fmla="*/ 11818 h 39394"/>
                    <a:gd name="connsiteX2" fmla="*/ 23637 w 39394"/>
                    <a:gd name="connsiteY2" fmla="*/ 39395 h 39394"/>
                    <a:gd name="connsiteX3" fmla="*/ 39395 w 39394"/>
                    <a:gd name="connsiteY3" fmla="*/ 27576 h 39394"/>
                    <a:gd name="connsiteX4" fmla="*/ 19697 w 39394"/>
                    <a:gd name="connsiteY4" fmla="*/ 0 h 39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4" h="39394">
                      <a:moveTo>
                        <a:pt x="19697" y="0"/>
                      </a:moveTo>
                      <a:lnTo>
                        <a:pt x="0" y="11818"/>
                      </a:lnTo>
                      <a:cubicBezTo>
                        <a:pt x="0" y="11818"/>
                        <a:pt x="15758" y="23637"/>
                        <a:pt x="23637" y="39395"/>
                      </a:cubicBezTo>
                      <a:lnTo>
                        <a:pt x="39395" y="27576"/>
                      </a:lnTo>
                      <a:cubicBezTo>
                        <a:pt x="39395" y="27576"/>
                        <a:pt x="23637" y="3940"/>
                        <a:pt x="19697" y="0"/>
                      </a:cubicBezTo>
                      <a:close/>
                    </a:path>
                  </a:pathLst>
                </a:custGeom>
                <a:solidFill>
                  <a:srgbClr val="003747"/>
                </a:solidFill>
                <a:ln w="39379" cap="flat">
                  <a:noFill/>
                  <a:prstDash val="solid"/>
                  <a:miter/>
                </a:ln>
              </p:spPr>
              <p:txBody>
                <a:bodyPr rtlCol="0" anchor="ctr"/>
                <a:lstStyle/>
                <a:p>
                  <a:endParaRPr lang="en-US"/>
                </a:p>
              </p:txBody>
            </p:sp>
            <p:sp>
              <p:nvSpPr>
                <p:cNvPr id="4043" name="Freeform: Shape 4042">
                  <a:extLst>
                    <a:ext uri="{FF2B5EF4-FFF2-40B4-BE49-F238E27FC236}">
                      <a16:creationId xmlns:a16="http://schemas.microsoft.com/office/drawing/2014/main" xmlns="" id="{5B827E62-D164-4898-A0A6-B9B245B2C2B5}"/>
                    </a:ext>
                  </a:extLst>
                </p:cNvPr>
                <p:cNvSpPr/>
                <p:nvPr/>
              </p:nvSpPr>
              <p:spPr>
                <a:xfrm>
                  <a:off x="12721053" y="2116933"/>
                  <a:ext cx="198725" cy="49293"/>
                </a:xfrm>
                <a:custGeom>
                  <a:avLst/>
                  <a:gdLst>
                    <a:gd name="connsiteX0" fmla="*/ 198725 w 198725"/>
                    <a:gd name="connsiteY0" fmla="*/ 13679 h 49293"/>
                    <a:gd name="connsiteX1" fmla="*/ 131754 w 198725"/>
                    <a:gd name="connsiteY1" fmla="*/ 1860 h 49293"/>
                    <a:gd name="connsiteX2" fmla="*/ 1751 w 198725"/>
                    <a:gd name="connsiteY2" fmla="*/ 41255 h 49293"/>
                    <a:gd name="connsiteX3" fmla="*/ 1751 w 198725"/>
                    <a:gd name="connsiteY3" fmla="*/ 49134 h 49293"/>
                    <a:gd name="connsiteX4" fmla="*/ 186907 w 198725"/>
                    <a:gd name="connsiteY4" fmla="*/ 21558 h 49293"/>
                    <a:gd name="connsiteX5" fmla="*/ 198725 w 198725"/>
                    <a:gd name="connsiteY5" fmla="*/ 13679 h 49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725" h="49293">
                      <a:moveTo>
                        <a:pt x="198725" y="13679"/>
                      </a:moveTo>
                      <a:cubicBezTo>
                        <a:pt x="198725" y="13679"/>
                        <a:pt x="167209" y="-6019"/>
                        <a:pt x="131754" y="1860"/>
                      </a:cubicBezTo>
                      <a:cubicBezTo>
                        <a:pt x="96299" y="9739"/>
                        <a:pt x="1751" y="41255"/>
                        <a:pt x="1751" y="41255"/>
                      </a:cubicBezTo>
                      <a:cubicBezTo>
                        <a:pt x="1751" y="41255"/>
                        <a:pt x="-2189" y="45195"/>
                        <a:pt x="1751" y="49134"/>
                      </a:cubicBezTo>
                      <a:cubicBezTo>
                        <a:pt x="5690" y="53074"/>
                        <a:pt x="143572" y="-17837"/>
                        <a:pt x="186907" y="21558"/>
                      </a:cubicBezTo>
                      <a:cubicBezTo>
                        <a:pt x="190846" y="21558"/>
                        <a:pt x="194786" y="21558"/>
                        <a:pt x="198725" y="13679"/>
                      </a:cubicBezTo>
                      <a:close/>
                    </a:path>
                  </a:pathLst>
                </a:custGeom>
                <a:solidFill>
                  <a:srgbClr val="FFFFFF">
                    <a:alpha val="40000"/>
                  </a:srgbClr>
                </a:solidFill>
                <a:ln w="39379" cap="flat">
                  <a:noFill/>
                  <a:prstDash val="solid"/>
                  <a:miter/>
                </a:ln>
              </p:spPr>
              <p:txBody>
                <a:bodyPr rtlCol="0" anchor="ctr"/>
                <a:lstStyle/>
                <a:p>
                  <a:endParaRPr lang="en-US"/>
                </a:p>
              </p:txBody>
            </p:sp>
          </p:grpSp>
          <p:grpSp>
            <p:nvGrpSpPr>
              <p:cNvPr id="4044" name="Graphic 2510">
                <a:extLst>
                  <a:ext uri="{FF2B5EF4-FFF2-40B4-BE49-F238E27FC236}">
                    <a16:creationId xmlns:a16="http://schemas.microsoft.com/office/drawing/2014/main" xmlns="" id="{55B1C4FD-9AA6-46CE-ACDA-D0CF07D69AE5}"/>
                  </a:ext>
                </a:extLst>
              </p:cNvPr>
              <p:cNvGrpSpPr/>
              <p:nvPr/>
            </p:nvGrpSpPr>
            <p:grpSpPr>
              <a:xfrm>
                <a:off x="12963112" y="2272433"/>
                <a:ext cx="779249" cy="488495"/>
                <a:chOff x="12963112" y="2272433"/>
                <a:chExt cx="779249" cy="488495"/>
              </a:xfrm>
            </p:grpSpPr>
            <p:grpSp>
              <p:nvGrpSpPr>
                <p:cNvPr id="4045" name="Graphic 2510">
                  <a:extLst>
                    <a:ext uri="{FF2B5EF4-FFF2-40B4-BE49-F238E27FC236}">
                      <a16:creationId xmlns:a16="http://schemas.microsoft.com/office/drawing/2014/main" xmlns="" id="{1C0281C3-7F87-4F67-A34C-6C3F52C0CDFE}"/>
                    </a:ext>
                  </a:extLst>
                </p:cNvPr>
                <p:cNvGrpSpPr/>
                <p:nvPr/>
              </p:nvGrpSpPr>
              <p:grpSpPr>
                <a:xfrm>
                  <a:off x="12963112" y="2272433"/>
                  <a:ext cx="779249" cy="488495"/>
                  <a:chOff x="12963112" y="2272433"/>
                  <a:chExt cx="779249" cy="488495"/>
                </a:xfrm>
              </p:grpSpPr>
              <p:grpSp>
                <p:nvGrpSpPr>
                  <p:cNvPr id="4046" name="Graphic 2510">
                    <a:extLst>
                      <a:ext uri="{FF2B5EF4-FFF2-40B4-BE49-F238E27FC236}">
                        <a16:creationId xmlns:a16="http://schemas.microsoft.com/office/drawing/2014/main" xmlns="" id="{14CDEDBA-231A-4DD6-B600-B9B68021D624}"/>
                      </a:ext>
                    </a:extLst>
                  </p:cNvPr>
                  <p:cNvGrpSpPr/>
                  <p:nvPr/>
                </p:nvGrpSpPr>
                <p:grpSpPr>
                  <a:xfrm>
                    <a:off x="12963112" y="2272433"/>
                    <a:ext cx="779249" cy="488495"/>
                    <a:chOff x="12963112" y="2272433"/>
                    <a:chExt cx="779249" cy="488495"/>
                  </a:xfrm>
                </p:grpSpPr>
                <p:sp>
                  <p:nvSpPr>
                    <p:cNvPr id="4047" name="Freeform: Shape 4046">
                      <a:extLst>
                        <a:ext uri="{FF2B5EF4-FFF2-40B4-BE49-F238E27FC236}">
                          <a16:creationId xmlns:a16="http://schemas.microsoft.com/office/drawing/2014/main" xmlns="" id="{53073AFC-2866-4DCC-8C2A-D05A626F0888}"/>
                        </a:ext>
                      </a:extLst>
                    </p:cNvPr>
                    <p:cNvSpPr/>
                    <p:nvPr/>
                  </p:nvSpPr>
                  <p:spPr>
                    <a:xfrm>
                      <a:off x="12980467" y="2272433"/>
                      <a:ext cx="761894" cy="470590"/>
                    </a:xfrm>
                    <a:custGeom>
                      <a:avLst/>
                      <a:gdLst>
                        <a:gd name="connsiteX0" fmla="*/ 6282 w 761894"/>
                        <a:gd name="connsiteY0" fmla="*/ 267885 h 470590"/>
                        <a:gd name="connsiteX1" fmla="*/ 136285 w 761894"/>
                        <a:gd name="connsiteY1" fmla="*/ 208793 h 470590"/>
                        <a:gd name="connsiteX2" fmla="*/ 226893 w 761894"/>
                        <a:gd name="connsiteY2" fmla="*/ 196974 h 470590"/>
                        <a:gd name="connsiteX3" fmla="*/ 266288 w 761894"/>
                        <a:gd name="connsiteY3" fmla="*/ 196974 h 470590"/>
                        <a:gd name="connsiteX4" fmla="*/ 297804 w 761894"/>
                        <a:gd name="connsiteY4" fmla="*/ 200914 h 470590"/>
                        <a:gd name="connsiteX5" fmla="*/ 297804 w 761894"/>
                        <a:gd name="connsiteY5" fmla="*/ 122124 h 470590"/>
                        <a:gd name="connsiteX6" fmla="*/ 321441 w 761894"/>
                        <a:gd name="connsiteY6" fmla="*/ 78790 h 470590"/>
                        <a:gd name="connsiteX7" fmla="*/ 356896 w 761894"/>
                        <a:gd name="connsiteY7" fmla="*/ 78790 h 470590"/>
                        <a:gd name="connsiteX8" fmla="*/ 364775 w 761894"/>
                        <a:gd name="connsiteY8" fmla="*/ 126063 h 470590"/>
                        <a:gd name="connsiteX9" fmla="*/ 360835 w 761894"/>
                        <a:gd name="connsiteY9" fmla="*/ 173337 h 470590"/>
                        <a:gd name="connsiteX10" fmla="*/ 376593 w 761894"/>
                        <a:gd name="connsiteY10" fmla="*/ 208793 h 470590"/>
                        <a:gd name="connsiteX11" fmla="*/ 384472 w 761894"/>
                        <a:gd name="connsiteY11" fmla="*/ 240308 h 470590"/>
                        <a:gd name="connsiteX12" fmla="*/ 415988 w 761894"/>
                        <a:gd name="connsiteY12" fmla="*/ 232429 h 470590"/>
                        <a:gd name="connsiteX13" fmla="*/ 494778 w 761894"/>
                        <a:gd name="connsiteY13" fmla="*/ 200914 h 470590"/>
                        <a:gd name="connsiteX14" fmla="*/ 565689 w 761894"/>
                        <a:gd name="connsiteY14" fmla="*/ 165458 h 470590"/>
                        <a:gd name="connsiteX15" fmla="*/ 593265 w 761894"/>
                        <a:gd name="connsiteY15" fmla="*/ 137882 h 470590"/>
                        <a:gd name="connsiteX16" fmla="*/ 597204 w 761894"/>
                        <a:gd name="connsiteY16" fmla="*/ 133942 h 470590"/>
                        <a:gd name="connsiteX17" fmla="*/ 589325 w 761894"/>
                        <a:gd name="connsiteY17" fmla="*/ 122124 h 470590"/>
                        <a:gd name="connsiteX18" fmla="*/ 577507 w 761894"/>
                        <a:gd name="connsiteY18" fmla="*/ 98487 h 470590"/>
                        <a:gd name="connsiteX19" fmla="*/ 605083 w 761894"/>
                        <a:gd name="connsiteY19" fmla="*/ 51213 h 470590"/>
                        <a:gd name="connsiteX20" fmla="*/ 679934 w 761894"/>
                        <a:gd name="connsiteY20" fmla="*/ 0 h 470590"/>
                        <a:gd name="connsiteX21" fmla="*/ 746905 w 761894"/>
                        <a:gd name="connsiteY21" fmla="*/ 126063 h 470590"/>
                        <a:gd name="connsiteX22" fmla="*/ 758723 w 761894"/>
                        <a:gd name="connsiteY22" fmla="*/ 208793 h 470590"/>
                        <a:gd name="connsiteX23" fmla="*/ 715389 w 761894"/>
                        <a:gd name="connsiteY23" fmla="*/ 271824 h 470590"/>
                        <a:gd name="connsiteX24" fmla="*/ 636599 w 761894"/>
                        <a:gd name="connsiteY24" fmla="*/ 311219 h 470590"/>
                        <a:gd name="connsiteX25" fmla="*/ 538112 w 761894"/>
                        <a:gd name="connsiteY25" fmla="*/ 346674 h 470590"/>
                        <a:gd name="connsiteX26" fmla="*/ 400230 w 761894"/>
                        <a:gd name="connsiteY26" fmla="*/ 362432 h 470590"/>
                        <a:gd name="connsiteX27" fmla="*/ 345077 w 761894"/>
                        <a:gd name="connsiteY27" fmla="*/ 417585 h 470590"/>
                        <a:gd name="connsiteX28" fmla="*/ 274167 w 761894"/>
                        <a:gd name="connsiteY28" fmla="*/ 417585 h 470590"/>
                        <a:gd name="connsiteX29" fmla="*/ 262348 w 761894"/>
                        <a:gd name="connsiteY29" fmla="*/ 413645 h 470590"/>
                        <a:gd name="connsiteX30" fmla="*/ 262348 w 761894"/>
                        <a:gd name="connsiteY30" fmla="*/ 413645 h 470590"/>
                        <a:gd name="connsiteX31" fmla="*/ 266288 w 761894"/>
                        <a:gd name="connsiteY31" fmla="*/ 456980 h 470590"/>
                        <a:gd name="connsiteX32" fmla="*/ 179619 w 761894"/>
                        <a:gd name="connsiteY32" fmla="*/ 445161 h 470590"/>
                        <a:gd name="connsiteX33" fmla="*/ 171740 w 761894"/>
                        <a:gd name="connsiteY33" fmla="*/ 390009 h 470590"/>
                        <a:gd name="connsiteX34" fmla="*/ 167801 w 761894"/>
                        <a:gd name="connsiteY34" fmla="*/ 386069 h 470590"/>
                        <a:gd name="connsiteX35" fmla="*/ 152043 w 761894"/>
                        <a:gd name="connsiteY35" fmla="*/ 350614 h 470590"/>
                        <a:gd name="connsiteX36" fmla="*/ 155982 w 761894"/>
                        <a:gd name="connsiteY36" fmla="*/ 338796 h 470590"/>
                        <a:gd name="connsiteX37" fmla="*/ 152043 w 761894"/>
                        <a:gd name="connsiteY37" fmla="*/ 334856 h 470590"/>
                        <a:gd name="connsiteX38" fmla="*/ 144164 w 761894"/>
                        <a:gd name="connsiteY38" fmla="*/ 291522 h 470590"/>
                        <a:gd name="connsiteX39" fmla="*/ 175680 w 761894"/>
                        <a:gd name="connsiteY39" fmla="*/ 252127 h 470590"/>
                        <a:gd name="connsiteX40" fmla="*/ 163861 w 761894"/>
                        <a:gd name="connsiteY40" fmla="*/ 252127 h 470590"/>
                        <a:gd name="connsiteX41" fmla="*/ 77193 w 761894"/>
                        <a:gd name="connsiteY41" fmla="*/ 283643 h 470590"/>
                        <a:gd name="connsiteX42" fmla="*/ 25979 w 761894"/>
                        <a:gd name="connsiteY42" fmla="*/ 291522 h 470590"/>
                        <a:gd name="connsiteX43" fmla="*/ 6282 w 761894"/>
                        <a:gd name="connsiteY43" fmla="*/ 267885 h 470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61894" h="470590">
                          <a:moveTo>
                            <a:pt x="6282" y="267885"/>
                          </a:moveTo>
                          <a:cubicBezTo>
                            <a:pt x="29919" y="228490"/>
                            <a:pt x="96890" y="220611"/>
                            <a:pt x="136285" y="208793"/>
                          </a:cubicBezTo>
                          <a:cubicBezTo>
                            <a:pt x="167801" y="200914"/>
                            <a:pt x="195377" y="200914"/>
                            <a:pt x="226893" y="196974"/>
                          </a:cubicBezTo>
                          <a:cubicBezTo>
                            <a:pt x="238711" y="196974"/>
                            <a:pt x="254469" y="193035"/>
                            <a:pt x="266288" y="196974"/>
                          </a:cubicBezTo>
                          <a:cubicBezTo>
                            <a:pt x="278106" y="196974"/>
                            <a:pt x="285985" y="196974"/>
                            <a:pt x="297804" y="200914"/>
                          </a:cubicBezTo>
                          <a:cubicBezTo>
                            <a:pt x="289925" y="177277"/>
                            <a:pt x="293864" y="149700"/>
                            <a:pt x="297804" y="122124"/>
                          </a:cubicBezTo>
                          <a:cubicBezTo>
                            <a:pt x="301743" y="106366"/>
                            <a:pt x="309622" y="90608"/>
                            <a:pt x="321441" y="78790"/>
                          </a:cubicBezTo>
                          <a:cubicBezTo>
                            <a:pt x="329320" y="70911"/>
                            <a:pt x="349017" y="70911"/>
                            <a:pt x="356896" y="78790"/>
                          </a:cubicBezTo>
                          <a:cubicBezTo>
                            <a:pt x="368714" y="90608"/>
                            <a:pt x="368714" y="110305"/>
                            <a:pt x="364775" y="126063"/>
                          </a:cubicBezTo>
                          <a:cubicBezTo>
                            <a:pt x="360835" y="141821"/>
                            <a:pt x="356896" y="157579"/>
                            <a:pt x="360835" y="173337"/>
                          </a:cubicBezTo>
                          <a:cubicBezTo>
                            <a:pt x="360835" y="189095"/>
                            <a:pt x="372654" y="196974"/>
                            <a:pt x="376593" y="208793"/>
                          </a:cubicBezTo>
                          <a:cubicBezTo>
                            <a:pt x="380533" y="216672"/>
                            <a:pt x="384472" y="228490"/>
                            <a:pt x="384472" y="240308"/>
                          </a:cubicBezTo>
                          <a:cubicBezTo>
                            <a:pt x="396291" y="236369"/>
                            <a:pt x="404170" y="236369"/>
                            <a:pt x="415988" y="232429"/>
                          </a:cubicBezTo>
                          <a:cubicBezTo>
                            <a:pt x="443565" y="220611"/>
                            <a:pt x="467201" y="212732"/>
                            <a:pt x="494778" y="200914"/>
                          </a:cubicBezTo>
                          <a:cubicBezTo>
                            <a:pt x="518415" y="189095"/>
                            <a:pt x="545991" y="181216"/>
                            <a:pt x="565689" y="165458"/>
                          </a:cubicBezTo>
                          <a:cubicBezTo>
                            <a:pt x="577507" y="157579"/>
                            <a:pt x="585386" y="149700"/>
                            <a:pt x="593265" y="137882"/>
                          </a:cubicBezTo>
                          <a:cubicBezTo>
                            <a:pt x="593265" y="137882"/>
                            <a:pt x="593265" y="133942"/>
                            <a:pt x="597204" y="133942"/>
                          </a:cubicBezTo>
                          <a:cubicBezTo>
                            <a:pt x="593265" y="130003"/>
                            <a:pt x="593265" y="126063"/>
                            <a:pt x="589325" y="122124"/>
                          </a:cubicBezTo>
                          <a:cubicBezTo>
                            <a:pt x="585386" y="114245"/>
                            <a:pt x="581446" y="106366"/>
                            <a:pt x="577507" y="98487"/>
                          </a:cubicBezTo>
                          <a:cubicBezTo>
                            <a:pt x="585386" y="78790"/>
                            <a:pt x="593265" y="66971"/>
                            <a:pt x="605083" y="51213"/>
                          </a:cubicBezTo>
                          <a:cubicBezTo>
                            <a:pt x="624781" y="23637"/>
                            <a:pt x="648418" y="7879"/>
                            <a:pt x="679934" y="0"/>
                          </a:cubicBezTo>
                          <a:cubicBezTo>
                            <a:pt x="711449" y="35455"/>
                            <a:pt x="731147" y="82729"/>
                            <a:pt x="746905" y="126063"/>
                          </a:cubicBezTo>
                          <a:cubicBezTo>
                            <a:pt x="758723" y="153640"/>
                            <a:pt x="766602" y="181216"/>
                            <a:pt x="758723" y="208793"/>
                          </a:cubicBezTo>
                          <a:cubicBezTo>
                            <a:pt x="754784" y="232429"/>
                            <a:pt x="735086" y="256066"/>
                            <a:pt x="715389" y="271824"/>
                          </a:cubicBezTo>
                          <a:cubicBezTo>
                            <a:pt x="691752" y="291522"/>
                            <a:pt x="664176" y="299401"/>
                            <a:pt x="636599" y="311219"/>
                          </a:cubicBezTo>
                          <a:cubicBezTo>
                            <a:pt x="605083" y="326977"/>
                            <a:pt x="573567" y="338796"/>
                            <a:pt x="538112" y="346674"/>
                          </a:cubicBezTo>
                          <a:cubicBezTo>
                            <a:pt x="494778" y="358493"/>
                            <a:pt x="447504" y="362432"/>
                            <a:pt x="400230" y="362432"/>
                          </a:cubicBezTo>
                          <a:cubicBezTo>
                            <a:pt x="396291" y="390009"/>
                            <a:pt x="372654" y="409706"/>
                            <a:pt x="345077" y="417585"/>
                          </a:cubicBezTo>
                          <a:cubicBezTo>
                            <a:pt x="321441" y="425464"/>
                            <a:pt x="297804" y="421525"/>
                            <a:pt x="274167" y="417585"/>
                          </a:cubicBezTo>
                          <a:cubicBezTo>
                            <a:pt x="270227" y="417585"/>
                            <a:pt x="266288" y="413645"/>
                            <a:pt x="262348" y="413645"/>
                          </a:cubicBezTo>
                          <a:lnTo>
                            <a:pt x="262348" y="413645"/>
                          </a:lnTo>
                          <a:cubicBezTo>
                            <a:pt x="274167" y="425464"/>
                            <a:pt x="282046" y="441222"/>
                            <a:pt x="266288" y="456980"/>
                          </a:cubicBezTo>
                          <a:cubicBezTo>
                            <a:pt x="246590" y="484556"/>
                            <a:pt x="199316" y="464859"/>
                            <a:pt x="179619" y="445161"/>
                          </a:cubicBezTo>
                          <a:cubicBezTo>
                            <a:pt x="159922" y="429403"/>
                            <a:pt x="159922" y="409706"/>
                            <a:pt x="171740" y="390009"/>
                          </a:cubicBezTo>
                          <a:cubicBezTo>
                            <a:pt x="171740" y="390009"/>
                            <a:pt x="167801" y="390009"/>
                            <a:pt x="167801" y="386069"/>
                          </a:cubicBezTo>
                          <a:cubicBezTo>
                            <a:pt x="155982" y="378190"/>
                            <a:pt x="148103" y="362432"/>
                            <a:pt x="152043" y="350614"/>
                          </a:cubicBezTo>
                          <a:cubicBezTo>
                            <a:pt x="152043" y="346674"/>
                            <a:pt x="152043" y="342735"/>
                            <a:pt x="155982" y="338796"/>
                          </a:cubicBezTo>
                          <a:cubicBezTo>
                            <a:pt x="155982" y="338796"/>
                            <a:pt x="152043" y="338796"/>
                            <a:pt x="152043" y="334856"/>
                          </a:cubicBezTo>
                          <a:cubicBezTo>
                            <a:pt x="140224" y="323038"/>
                            <a:pt x="140224" y="307280"/>
                            <a:pt x="144164" y="291522"/>
                          </a:cubicBezTo>
                          <a:cubicBezTo>
                            <a:pt x="148103" y="275764"/>
                            <a:pt x="163861" y="263945"/>
                            <a:pt x="175680" y="252127"/>
                          </a:cubicBezTo>
                          <a:cubicBezTo>
                            <a:pt x="171740" y="252127"/>
                            <a:pt x="167801" y="252127"/>
                            <a:pt x="163861" y="252127"/>
                          </a:cubicBezTo>
                          <a:cubicBezTo>
                            <a:pt x="132345" y="260006"/>
                            <a:pt x="104769" y="267885"/>
                            <a:pt x="77193" y="283643"/>
                          </a:cubicBezTo>
                          <a:cubicBezTo>
                            <a:pt x="61435" y="291522"/>
                            <a:pt x="41737" y="303340"/>
                            <a:pt x="25979" y="291522"/>
                          </a:cubicBezTo>
                          <a:cubicBezTo>
                            <a:pt x="-1597" y="299401"/>
                            <a:pt x="-5537" y="283643"/>
                            <a:pt x="6282" y="267885"/>
                          </a:cubicBezTo>
                          <a:close/>
                        </a:path>
                      </a:pathLst>
                    </a:custGeom>
                    <a:solidFill>
                      <a:srgbClr val="FBCA8F"/>
                    </a:solidFill>
                    <a:ln w="39379" cap="flat">
                      <a:noFill/>
                      <a:prstDash val="solid"/>
                      <a:miter/>
                    </a:ln>
                  </p:spPr>
                  <p:txBody>
                    <a:bodyPr rtlCol="0" anchor="ctr"/>
                    <a:lstStyle/>
                    <a:p>
                      <a:endParaRPr lang="en-US"/>
                    </a:p>
                  </p:txBody>
                </p:sp>
                <p:sp>
                  <p:nvSpPr>
                    <p:cNvPr id="4048" name="Freeform: Shape 4047">
                      <a:extLst>
                        <a:ext uri="{FF2B5EF4-FFF2-40B4-BE49-F238E27FC236}">
                          <a16:creationId xmlns:a16="http://schemas.microsoft.com/office/drawing/2014/main" xmlns="" id="{40F8CFF5-7853-4F28-AB2D-A9142D55388A}"/>
                        </a:ext>
                      </a:extLst>
                    </p:cNvPr>
                    <p:cNvSpPr/>
                    <p:nvPr/>
                  </p:nvSpPr>
                  <p:spPr>
                    <a:xfrm>
                      <a:off x="12963112" y="2276373"/>
                      <a:ext cx="770797" cy="484556"/>
                    </a:xfrm>
                    <a:custGeom>
                      <a:avLst/>
                      <a:gdLst>
                        <a:gd name="connsiteX0" fmla="*/ 189095 w 770797"/>
                        <a:gd name="connsiteY0" fmla="*/ 456980 h 484556"/>
                        <a:gd name="connsiteX1" fmla="*/ 177277 w 770797"/>
                        <a:gd name="connsiteY1" fmla="*/ 401827 h 484556"/>
                        <a:gd name="connsiteX2" fmla="*/ 173337 w 770797"/>
                        <a:gd name="connsiteY2" fmla="*/ 401827 h 484556"/>
                        <a:gd name="connsiteX3" fmla="*/ 153640 w 770797"/>
                        <a:gd name="connsiteY3" fmla="*/ 362432 h 484556"/>
                        <a:gd name="connsiteX4" fmla="*/ 153640 w 770797"/>
                        <a:gd name="connsiteY4" fmla="*/ 354554 h 484556"/>
                        <a:gd name="connsiteX5" fmla="*/ 149700 w 770797"/>
                        <a:gd name="connsiteY5" fmla="*/ 350614 h 484556"/>
                        <a:gd name="connsiteX6" fmla="*/ 137882 w 770797"/>
                        <a:gd name="connsiteY6" fmla="*/ 303340 h 484556"/>
                        <a:gd name="connsiteX7" fmla="*/ 157579 w 770797"/>
                        <a:gd name="connsiteY7" fmla="*/ 271824 h 484556"/>
                        <a:gd name="connsiteX8" fmla="*/ 74850 w 770797"/>
                        <a:gd name="connsiteY8" fmla="*/ 299401 h 484556"/>
                        <a:gd name="connsiteX9" fmla="*/ 70911 w 770797"/>
                        <a:gd name="connsiteY9" fmla="*/ 299401 h 484556"/>
                        <a:gd name="connsiteX10" fmla="*/ 35455 w 770797"/>
                        <a:gd name="connsiteY10" fmla="*/ 311219 h 484556"/>
                        <a:gd name="connsiteX11" fmla="*/ 35455 w 770797"/>
                        <a:gd name="connsiteY11" fmla="*/ 311219 h 484556"/>
                        <a:gd name="connsiteX12" fmla="*/ 15758 w 770797"/>
                        <a:gd name="connsiteY12" fmla="*/ 307280 h 484556"/>
                        <a:gd name="connsiteX13" fmla="*/ 3939 w 770797"/>
                        <a:gd name="connsiteY13" fmla="*/ 260006 h 484556"/>
                        <a:gd name="connsiteX14" fmla="*/ 122124 w 770797"/>
                        <a:gd name="connsiteY14" fmla="*/ 204853 h 484556"/>
                        <a:gd name="connsiteX15" fmla="*/ 137882 w 770797"/>
                        <a:gd name="connsiteY15" fmla="*/ 200914 h 484556"/>
                        <a:gd name="connsiteX16" fmla="*/ 228490 w 770797"/>
                        <a:gd name="connsiteY16" fmla="*/ 189095 h 484556"/>
                        <a:gd name="connsiteX17" fmla="*/ 244248 w 770797"/>
                        <a:gd name="connsiteY17" fmla="*/ 189095 h 484556"/>
                        <a:gd name="connsiteX18" fmla="*/ 267885 w 770797"/>
                        <a:gd name="connsiteY18" fmla="*/ 189095 h 484556"/>
                        <a:gd name="connsiteX19" fmla="*/ 295461 w 770797"/>
                        <a:gd name="connsiteY19" fmla="*/ 193035 h 484556"/>
                        <a:gd name="connsiteX20" fmla="*/ 295461 w 770797"/>
                        <a:gd name="connsiteY20" fmla="*/ 118184 h 484556"/>
                        <a:gd name="connsiteX21" fmla="*/ 323038 w 770797"/>
                        <a:gd name="connsiteY21" fmla="*/ 74850 h 484556"/>
                        <a:gd name="connsiteX22" fmla="*/ 342735 w 770797"/>
                        <a:gd name="connsiteY22" fmla="*/ 66971 h 484556"/>
                        <a:gd name="connsiteX23" fmla="*/ 362433 w 770797"/>
                        <a:gd name="connsiteY23" fmla="*/ 74850 h 484556"/>
                        <a:gd name="connsiteX24" fmla="*/ 370312 w 770797"/>
                        <a:gd name="connsiteY24" fmla="*/ 126063 h 484556"/>
                        <a:gd name="connsiteX25" fmla="*/ 370312 w 770797"/>
                        <a:gd name="connsiteY25" fmla="*/ 126063 h 484556"/>
                        <a:gd name="connsiteX26" fmla="*/ 366372 w 770797"/>
                        <a:gd name="connsiteY26" fmla="*/ 169398 h 484556"/>
                        <a:gd name="connsiteX27" fmla="*/ 378190 w 770797"/>
                        <a:gd name="connsiteY27" fmla="*/ 193035 h 484556"/>
                        <a:gd name="connsiteX28" fmla="*/ 382130 w 770797"/>
                        <a:gd name="connsiteY28" fmla="*/ 200914 h 484556"/>
                        <a:gd name="connsiteX29" fmla="*/ 390009 w 770797"/>
                        <a:gd name="connsiteY29" fmla="*/ 232430 h 484556"/>
                        <a:gd name="connsiteX30" fmla="*/ 417585 w 770797"/>
                        <a:gd name="connsiteY30" fmla="*/ 224551 h 484556"/>
                        <a:gd name="connsiteX31" fmla="*/ 441222 w 770797"/>
                        <a:gd name="connsiteY31" fmla="*/ 216672 h 484556"/>
                        <a:gd name="connsiteX32" fmla="*/ 496375 w 770797"/>
                        <a:gd name="connsiteY32" fmla="*/ 196974 h 484556"/>
                        <a:gd name="connsiteX33" fmla="*/ 504254 w 770797"/>
                        <a:gd name="connsiteY33" fmla="*/ 193035 h 484556"/>
                        <a:gd name="connsiteX34" fmla="*/ 567286 w 770797"/>
                        <a:gd name="connsiteY34" fmla="*/ 161519 h 484556"/>
                        <a:gd name="connsiteX35" fmla="*/ 594862 w 770797"/>
                        <a:gd name="connsiteY35" fmla="*/ 133942 h 484556"/>
                        <a:gd name="connsiteX36" fmla="*/ 594862 w 770797"/>
                        <a:gd name="connsiteY36" fmla="*/ 133942 h 484556"/>
                        <a:gd name="connsiteX37" fmla="*/ 583044 w 770797"/>
                        <a:gd name="connsiteY37" fmla="*/ 118184 h 484556"/>
                        <a:gd name="connsiteX38" fmla="*/ 575165 w 770797"/>
                        <a:gd name="connsiteY38" fmla="*/ 102427 h 484556"/>
                        <a:gd name="connsiteX39" fmla="*/ 575165 w 770797"/>
                        <a:gd name="connsiteY39" fmla="*/ 98487 h 484556"/>
                        <a:gd name="connsiteX40" fmla="*/ 598802 w 770797"/>
                        <a:gd name="connsiteY40" fmla="*/ 59092 h 484556"/>
                        <a:gd name="connsiteX41" fmla="*/ 602741 w 770797"/>
                        <a:gd name="connsiteY41" fmla="*/ 51213 h 484556"/>
                        <a:gd name="connsiteX42" fmla="*/ 677591 w 770797"/>
                        <a:gd name="connsiteY42" fmla="*/ 0 h 484556"/>
                        <a:gd name="connsiteX43" fmla="*/ 681531 w 770797"/>
                        <a:gd name="connsiteY43" fmla="*/ 0 h 484556"/>
                        <a:gd name="connsiteX44" fmla="*/ 748502 w 770797"/>
                        <a:gd name="connsiteY44" fmla="*/ 126063 h 484556"/>
                        <a:gd name="connsiteX45" fmla="*/ 760320 w 770797"/>
                        <a:gd name="connsiteY45" fmla="*/ 212732 h 484556"/>
                        <a:gd name="connsiteX46" fmla="*/ 713047 w 770797"/>
                        <a:gd name="connsiteY46" fmla="*/ 279703 h 484556"/>
                        <a:gd name="connsiteX47" fmla="*/ 650015 w 770797"/>
                        <a:gd name="connsiteY47" fmla="*/ 315159 h 484556"/>
                        <a:gd name="connsiteX48" fmla="*/ 634257 w 770797"/>
                        <a:gd name="connsiteY48" fmla="*/ 323038 h 484556"/>
                        <a:gd name="connsiteX49" fmla="*/ 535770 w 770797"/>
                        <a:gd name="connsiteY49" fmla="*/ 358493 h 484556"/>
                        <a:gd name="connsiteX50" fmla="*/ 413646 w 770797"/>
                        <a:gd name="connsiteY50" fmla="*/ 374251 h 484556"/>
                        <a:gd name="connsiteX51" fmla="*/ 397888 w 770797"/>
                        <a:gd name="connsiteY51" fmla="*/ 374251 h 484556"/>
                        <a:gd name="connsiteX52" fmla="*/ 342735 w 770797"/>
                        <a:gd name="connsiteY52" fmla="*/ 429403 h 484556"/>
                        <a:gd name="connsiteX53" fmla="*/ 271824 w 770797"/>
                        <a:gd name="connsiteY53" fmla="*/ 429403 h 484556"/>
                        <a:gd name="connsiteX54" fmla="*/ 271824 w 770797"/>
                        <a:gd name="connsiteY54" fmla="*/ 429403 h 484556"/>
                        <a:gd name="connsiteX55" fmla="*/ 267885 w 770797"/>
                        <a:gd name="connsiteY55" fmla="*/ 468798 h 484556"/>
                        <a:gd name="connsiteX56" fmla="*/ 236369 w 770797"/>
                        <a:gd name="connsiteY56" fmla="*/ 484556 h 484556"/>
                        <a:gd name="connsiteX57" fmla="*/ 189095 w 770797"/>
                        <a:gd name="connsiteY57" fmla="*/ 456980 h 484556"/>
                        <a:gd name="connsiteX58" fmla="*/ 271824 w 770797"/>
                        <a:gd name="connsiteY58" fmla="*/ 417585 h 484556"/>
                        <a:gd name="connsiteX59" fmla="*/ 271824 w 770797"/>
                        <a:gd name="connsiteY59" fmla="*/ 417585 h 484556"/>
                        <a:gd name="connsiteX60" fmla="*/ 283643 w 770797"/>
                        <a:gd name="connsiteY60" fmla="*/ 421525 h 484556"/>
                        <a:gd name="connsiteX61" fmla="*/ 354554 w 770797"/>
                        <a:gd name="connsiteY61" fmla="*/ 421525 h 484556"/>
                        <a:gd name="connsiteX62" fmla="*/ 405767 w 770797"/>
                        <a:gd name="connsiteY62" fmla="*/ 370311 h 484556"/>
                        <a:gd name="connsiteX63" fmla="*/ 409706 w 770797"/>
                        <a:gd name="connsiteY63" fmla="*/ 366372 h 484556"/>
                        <a:gd name="connsiteX64" fmla="*/ 429404 w 770797"/>
                        <a:gd name="connsiteY64" fmla="*/ 366372 h 484556"/>
                        <a:gd name="connsiteX65" fmla="*/ 547588 w 770797"/>
                        <a:gd name="connsiteY65" fmla="*/ 350614 h 484556"/>
                        <a:gd name="connsiteX66" fmla="*/ 646075 w 770797"/>
                        <a:gd name="connsiteY66" fmla="*/ 315159 h 484556"/>
                        <a:gd name="connsiteX67" fmla="*/ 661833 w 770797"/>
                        <a:gd name="connsiteY67" fmla="*/ 307280 h 484556"/>
                        <a:gd name="connsiteX68" fmla="*/ 724865 w 770797"/>
                        <a:gd name="connsiteY68" fmla="*/ 271824 h 484556"/>
                        <a:gd name="connsiteX69" fmla="*/ 768199 w 770797"/>
                        <a:gd name="connsiteY69" fmla="*/ 208793 h 484556"/>
                        <a:gd name="connsiteX70" fmla="*/ 756381 w 770797"/>
                        <a:gd name="connsiteY70" fmla="*/ 126063 h 484556"/>
                        <a:gd name="connsiteX71" fmla="*/ 689410 w 770797"/>
                        <a:gd name="connsiteY71" fmla="*/ 3940 h 484556"/>
                        <a:gd name="connsiteX72" fmla="*/ 618499 w 770797"/>
                        <a:gd name="connsiteY72" fmla="*/ 51213 h 484556"/>
                        <a:gd name="connsiteX73" fmla="*/ 614560 w 770797"/>
                        <a:gd name="connsiteY73" fmla="*/ 59092 h 484556"/>
                        <a:gd name="connsiteX74" fmla="*/ 590923 w 770797"/>
                        <a:gd name="connsiteY74" fmla="*/ 94548 h 484556"/>
                        <a:gd name="connsiteX75" fmla="*/ 598802 w 770797"/>
                        <a:gd name="connsiteY75" fmla="*/ 110305 h 484556"/>
                        <a:gd name="connsiteX76" fmla="*/ 610620 w 770797"/>
                        <a:gd name="connsiteY76" fmla="*/ 130003 h 484556"/>
                        <a:gd name="connsiteX77" fmla="*/ 610620 w 770797"/>
                        <a:gd name="connsiteY77" fmla="*/ 133942 h 484556"/>
                        <a:gd name="connsiteX78" fmla="*/ 610620 w 770797"/>
                        <a:gd name="connsiteY78" fmla="*/ 133942 h 484556"/>
                        <a:gd name="connsiteX79" fmla="*/ 610620 w 770797"/>
                        <a:gd name="connsiteY79" fmla="*/ 137882 h 484556"/>
                        <a:gd name="connsiteX80" fmla="*/ 583044 w 770797"/>
                        <a:gd name="connsiteY80" fmla="*/ 165458 h 484556"/>
                        <a:gd name="connsiteX81" fmla="*/ 520012 w 770797"/>
                        <a:gd name="connsiteY81" fmla="*/ 196974 h 484556"/>
                        <a:gd name="connsiteX82" fmla="*/ 512133 w 770797"/>
                        <a:gd name="connsiteY82" fmla="*/ 200914 h 484556"/>
                        <a:gd name="connsiteX83" fmla="*/ 456980 w 770797"/>
                        <a:gd name="connsiteY83" fmla="*/ 220611 h 484556"/>
                        <a:gd name="connsiteX84" fmla="*/ 433343 w 770797"/>
                        <a:gd name="connsiteY84" fmla="*/ 228490 h 484556"/>
                        <a:gd name="connsiteX85" fmla="*/ 401827 w 770797"/>
                        <a:gd name="connsiteY85" fmla="*/ 236369 h 484556"/>
                        <a:gd name="connsiteX86" fmla="*/ 397888 w 770797"/>
                        <a:gd name="connsiteY86" fmla="*/ 236369 h 484556"/>
                        <a:gd name="connsiteX87" fmla="*/ 397888 w 770797"/>
                        <a:gd name="connsiteY87" fmla="*/ 232430 h 484556"/>
                        <a:gd name="connsiteX88" fmla="*/ 390009 w 770797"/>
                        <a:gd name="connsiteY88" fmla="*/ 200914 h 484556"/>
                        <a:gd name="connsiteX89" fmla="*/ 386069 w 770797"/>
                        <a:gd name="connsiteY89" fmla="*/ 193035 h 484556"/>
                        <a:gd name="connsiteX90" fmla="*/ 374251 w 770797"/>
                        <a:gd name="connsiteY90" fmla="*/ 165458 h 484556"/>
                        <a:gd name="connsiteX91" fmla="*/ 378190 w 770797"/>
                        <a:gd name="connsiteY91" fmla="*/ 118184 h 484556"/>
                        <a:gd name="connsiteX92" fmla="*/ 378190 w 770797"/>
                        <a:gd name="connsiteY92" fmla="*/ 118184 h 484556"/>
                        <a:gd name="connsiteX93" fmla="*/ 374251 w 770797"/>
                        <a:gd name="connsiteY93" fmla="*/ 74850 h 484556"/>
                        <a:gd name="connsiteX94" fmla="*/ 358493 w 770797"/>
                        <a:gd name="connsiteY94" fmla="*/ 70911 h 484556"/>
                        <a:gd name="connsiteX95" fmla="*/ 342735 w 770797"/>
                        <a:gd name="connsiteY95" fmla="*/ 74850 h 484556"/>
                        <a:gd name="connsiteX96" fmla="*/ 319098 w 770797"/>
                        <a:gd name="connsiteY96" fmla="*/ 114245 h 484556"/>
                        <a:gd name="connsiteX97" fmla="*/ 319098 w 770797"/>
                        <a:gd name="connsiteY97" fmla="*/ 189095 h 484556"/>
                        <a:gd name="connsiteX98" fmla="*/ 319098 w 770797"/>
                        <a:gd name="connsiteY98" fmla="*/ 193035 h 484556"/>
                        <a:gd name="connsiteX99" fmla="*/ 315159 w 770797"/>
                        <a:gd name="connsiteY99" fmla="*/ 193035 h 484556"/>
                        <a:gd name="connsiteX100" fmla="*/ 283643 w 770797"/>
                        <a:gd name="connsiteY100" fmla="*/ 189095 h 484556"/>
                        <a:gd name="connsiteX101" fmla="*/ 260006 w 770797"/>
                        <a:gd name="connsiteY101" fmla="*/ 189095 h 484556"/>
                        <a:gd name="connsiteX102" fmla="*/ 244248 w 770797"/>
                        <a:gd name="connsiteY102" fmla="*/ 189095 h 484556"/>
                        <a:gd name="connsiteX103" fmla="*/ 153640 w 770797"/>
                        <a:gd name="connsiteY103" fmla="*/ 200914 h 484556"/>
                        <a:gd name="connsiteX104" fmla="*/ 137882 w 770797"/>
                        <a:gd name="connsiteY104" fmla="*/ 204853 h 484556"/>
                        <a:gd name="connsiteX105" fmla="*/ 27576 w 770797"/>
                        <a:gd name="connsiteY105" fmla="*/ 256066 h 484556"/>
                        <a:gd name="connsiteX106" fmla="*/ 35455 w 770797"/>
                        <a:gd name="connsiteY106" fmla="*/ 295461 h 484556"/>
                        <a:gd name="connsiteX107" fmla="*/ 51213 w 770797"/>
                        <a:gd name="connsiteY107" fmla="*/ 299401 h 484556"/>
                        <a:gd name="connsiteX108" fmla="*/ 51213 w 770797"/>
                        <a:gd name="connsiteY108" fmla="*/ 299401 h 484556"/>
                        <a:gd name="connsiteX109" fmla="*/ 82729 w 770797"/>
                        <a:gd name="connsiteY109" fmla="*/ 287582 h 484556"/>
                        <a:gd name="connsiteX110" fmla="*/ 86669 w 770797"/>
                        <a:gd name="connsiteY110" fmla="*/ 287582 h 484556"/>
                        <a:gd name="connsiteX111" fmla="*/ 173337 w 770797"/>
                        <a:gd name="connsiteY111" fmla="*/ 256066 h 484556"/>
                        <a:gd name="connsiteX112" fmla="*/ 185156 w 770797"/>
                        <a:gd name="connsiteY112" fmla="*/ 256066 h 484556"/>
                        <a:gd name="connsiteX113" fmla="*/ 189095 w 770797"/>
                        <a:gd name="connsiteY113" fmla="*/ 260006 h 484556"/>
                        <a:gd name="connsiteX114" fmla="*/ 189095 w 770797"/>
                        <a:gd name="connsiteY114" fmla="*/ 263945 h 484556"/>
                        <a:gd name="connsiteX115" fmla="*/ 157579 w 770797"/>
                        <a:gd name="connsiteY115" fmla="*/ 299401 h 484556"/>
                        <a:gd name="connsiteX116" fmla="*/ 165458 w 770797"/>
                        <a:gd name="connsiteY116" fmla="*/ 338796 h 484556"/>
                        <a:gd name="connsiteX117" fmla="*/ 169398 w 770797"/>
                        <a:gd name="connsiteY117" fmla="*/ 342735 h 484556"/>
                        <a:gd name="connsiteX118" fmla="*/ 169398 w 770797"/>
                        <a:gd name="connsiteY118" fmla="*/ 346674 h 484556"/>
                        <a:gd name="connsiteX119" fmla="*/ 165458 w 770797"/>
                        <a:gd name="connsiteY119" fmla="*/ 354554 h 484556"/>
                        <a:gd name="connsiteX120" fmla="*/ 181216 w 770797"/>
                        <a:gd name="connsiteY120" fmla="*/ 386069 h 484556"/>
                        <a:gd name="connsiteX121" fmla="*/ 185156 w 770797"/>
                        <a:gd name="connsiteY121" fmla="*/ 390009 h 484556"/>
                        <a:gd name="connsiteX122" fmla="*/ 189095 w 770797"/>
                        <a:gd name="connsiteY122" fmla="*/ 393948 h 484556"/>
                        <a:gd name="connsiteX123" fmla="*/ 189095 w 770797"/>
                        <a:gd name="connsiteY123" fmla="*/ 397888 h 484556"/>
                        <a:gd name="connsiteX124" fmla="*/ 196974 w 770797"/>
                        <a:gd name="connsiteY124" fmla="*/ 445161 h 484556"/>
                        <a:gd name="connsiteX125" fmla="*/ 252127 w 770797"/>
                        <a:gd name="connsiteY125" fmla="*/ 468798 h 484556"/>
                        <a:gd name="connsiteX126" fmla="*/ 279703 w 770797"/>
                        <a:gd name="connsiteY126" fmla="*/ 456980 h 484556"/>
                        <a:gd name="connsiteX127" fmla="*/ 275764 w 770797"/>
                        <a:gd name="connsiteY127" fmla="*/ 417585 h 484556"/>
                        <a:gd name="connsiteX128" fmla="*/ 271824 w 770797"/>
                        <a:gd name="connsiteY128" fmla="*/ 417585 h 484556"/>
                        <a:gd name="connsiteX129" fmla="*/ 271824 w 770797"/>
                        <a:gd name="connsiteY129" fmla="*/ 417585 h 484556"/>
                        <a:gd name="connsiteX130" fmla="*/ 271824 w 770797"/>
                        <a:gd name="connsiteY130" fmla="*/ 417585 h 484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770797" h="484556">
                          <a:moveTo>
                            <a:pt x="189095" y="456980"/>
                          </a:moveTo>
                          <a:cubicBezTo>
                            <a:pt x="169398" y="441222"/>
                            <a:pt x="165458" y="421525"/>
                            <a:pt x="177277" y="401827"/>
                          </a:cubicBezTo>
                          <a:cubicBezTo>
                            <a:pt x="177277" y="401827"/>
                            <a:pt x="177277" y="401827"/>
                            <a:pt x="173337" y="401827"/>
                          </a:cubicBezTo>
                          <a:cubicBezTo>
                            <a:pt x="161519" y="393948"/>
                            <a:pt x="153640" y="378190"/>
                            <a:pt x="153640" y="362432"/>
                          </a:cubicBezTo>
                          <a:cubicBezTo>
                            <a:pt x="153640" y="358493"/>
                            <a:pt x="153640" y="358493"/>
                            <a:pt x="153640" y="354554"/>
                          </a:cubicBezTo>
                          <a:cubicBezTo>
                            <a:pt x="153640" y="354554"/>
                            <a:pt x="153640" y="354554"/>
                            <a:pt x="149700" y="350614"/>
                          </a:cubicBezTo>
                          <a:cubicBezTo>
                            <a:pt x="137882" y="334856"/>
                            <a:pt x="137882" y="315159"/>
                            <a:pt x="137882" y="303340"/>
                          </a:cubicBezTo>
                          <a:cubicBezTo>
                            <a:pt x="141821" y="291522"/>
                            <a:pt x="149700" y="279703"/>
                            <a:pt x="157579" y="271824"/>
                          </a:cubicBezTo>
                          <a:cubicBezTo>
                            <a:pt x="130003" y="279703"/>
                            <a:pt x="102427" y="287582"/>
                            <a:pt x="74850" y="299401"/>
                          </a:cubicBezTo>
                          <a:lnTo>
                            <a:pt x="70911" y="299401"/>
                          </a:lnTo>
                          <a:cubicBezTo>
                            <a:pt x="59092" y="303340"/>
                            <a:pt x="47274" y="311219"/>
                            <a:pt x="35455" y="311219"/>
                          </a:cubicBezTo>
                          <a:lnTo>
                            <a:pt x="35455" y="311219"/>
                          </a:lnTo>
                          <a:cubicBezTo>
                            <a:pt x="27576" y="311219"/>
                            <a:pt x="23637" y="311219"/>
                            <a:pt x="15758" y="307280"/>
                          </a:cubicBezTo>
                          <a:cubicBezTo>
                            <a:pt x="0" y="299401"/>
                            <a:pt x="-3939" y="275764"/>
                            <a:pt x="3939" y="260006"/>
                          </a:cubicBezTo>
                          <a:cubicBezTo>
                            <a:pt x="23637" y="224551"/>
                            <a:pt x="78790" y="212732"/>
                            <a:pt x="122124" y="204853"/>
                          </a:cubicBezTo>
                          <a:cubicBezTo>
                            <a:pt x="126063" y="204853"/>
                            <a:pt x="133942" y="200914"/>
                            <a:pt x="137882" y="200914"/>
                          </a:cubicBezTo>
                          <a:cubicBezTo>
                            <a:pt x="165458" y="196974"/>
                            <a:pt x="193035" y="193035"/>
                            <a:pt x="228490" y="189095"/>
                          </a:cubicBezTo>
                          <a:cubicBezTo>
                            <a:pt x="232430" y="189095"/>
                            <a:pt x="236369" y="189095"/>
                            <a:pt x="244248" y="189095"/>
                          </a:cubicBezTo>
                          <a:cubicBezTo>
                            <a:pt x="252127" y="189095"/>
                            <a:pt x="260006" y="189095"/>
                            <a:pt x="267885" y="189095"/>
                          </a:cubicBezTo>
                          <a:cubicBezTo>
                            <a:pt x="275764" y="189095"/>
                            <a:pt x="283643" y="189095"/>
                            <a:pt x="295461" y="193035"/>
                          </a:cubicBezTo>
                          <a:cubicBezTo>
                            <a:pt x="291522" y="173337"/>
                            <a:pt x="291522" y="149700"/>
                            <a:pt x="295461" y="118184"/>
                          </a:cubicBezTo>
                          <a:cubicBezTo>
                            <a:pt x="299401" y="98487"/>
                            <a:pt x="307280" y="82729"/>
                            <a:pt x="323038" y="74850"/>
                          </a:cubicBezTo>
                          <a:cubicBezTo>
                            <a:pt x="326977" y="70911"/>
                            <a:pt x="334856" y="66971"/>
                            <a:pt x="342735" y="66971"/>
                          </a:cubicBezTo>
                          <a:cubicBezTo>
                            <a:pt x="350614" y="66971"/>
                            <a:pt x="358493" y="70911"/>
                            <a:pt x="362433" y="74850"/>
                          </a:cubicBezTo>
                          <a:cubicBezTo>
                            <a:pt x="374251" y="90608"/>
                            <a:pt x="374251" y="106366"/>
                            <a:pt x="370312" y="126063"/>
                          </a:cubicBezTo>
                          <a:lnTo>
                            <a:pt x="370312" y="126063"/>
                          </a:lnTo>
                          <a:cubicBezTo>
                            <a:pt x="366372" y="141821"/>
                            <a:pt x="362433" y="153640"/>
                            <a:pt x="366372" y="169398"/>
                          </a:cubicBezTo>
                          <a:cubicBezTo>
                            <a:pt x="366372" y="181216"/>
                            <a:pt x="370312" y="185156"/>
                            <a:pt x="378190" y="193035"/>
                          </a:cubicBezTo>
                          <a:cubicBezTo>
                            <a:pt x="378190" y="196974"/>
                            <a:pt x="382130" y="196974"/>
                            <a:pt x="382130" y="200914"/>
                          </a:cubicBezTo>
                          <a:cubicBezTo>
                            <a:pt x="386069" y="208793"/>
                            <a:pt x="390009" y="220611"/>
                            <a:pt x="390009" y="232430"/>
                          </a:cubicBezTo>
                          <a:cubicBezTo>
                            <a:pt x="401827" y="228490"/>
                            <a:pt x="409706" y="228490"/>
                            <a:pt x="417585" y="224551"/>
                          </a:cubicBezTo>
                          <a:cubicBezTo>
                            <a:pt x="425464" y="220611"/>
                            <a:pt x="433343" y="216672"/>
                            <a:pt x="441222" y="216672"/>
                          </a:cubicBezTo>
                          <a:cubicBezTo>
                            <a:pt x="456980" y="208793"/>
                            <a:pt x="476678" y="204853"/>
                            <a:pt x="496375" y="196974"/>
                          </a:cubicBezTo>
                          <a:lnTo>
                            <a:pt x="504254" y="193035"/>
                          </a:lnTo>
                          <a:cubicBezTo>
                            <a:pt x="523951" y="185156"/>
                            <a:pt x="547588" y="173337"/>
                            <a:pt x="567286" y="161519"/>
                          </a:cubicBezTo>
                          <a:cubicBezTo>
                            <a:pt x="575165" y="153640"/>
                            <a:pt x="586983" y="145761"/>
                            <a:pt x="594862" y="133942"/>
                          </a:cubicBezTo>
                          <a:cubicBezTo>
                            <a:pt x="594862" y="133942"/>
                            <a:pt x="594862" y="133942"/>
                            <a:pt x="594862" y="133942"/>
                          </a:cubicBezTo>
                          <a:lnTo>
                            <a:pt x="583044" y="118184"/>
                          </a:lnTo>
                          <a:cubicBezTo>
                            <a:pt x="579104" y="114245"/>
                            <a:pt x="575165" y="106366"/>
                            <a:pt x="575165" y="102427"/>
                          </a:cubicBezTo>
                          <a:cubicBezTo>
                            <a:pt x="575165" y="102427"/>
                            <a:pt x="575165" y="98487"/>
                            <a:pt x="575165" y="98487"/>
                          </a:cubicBezTo>
                          <a:cubicBezTo>
                            <a:pt x="583044" y="82729"/>
                            <a:pt x="590923" y="70911"/>
                            <a:pt x="598802" y="59092"/>
                          </a:cubicBezTo>
                          <a:cubicBezTo>
                            <a:pt x="598802" y="55153"/>
                            <a:pt x="602741" y="55153"/>
                            <a:pt x="602741" y="51213"/>
                          </a:cubicBezTo>
                          <a:cubicBezTo>
                            <a:pt x="622439" y="23637"/>
                            <a:pt x="646075" y="7879"/>
                            <a:pt x="677591" y="0"/>
                          </a:cubicBezTo>
                          <a:cubicBezTo>
                            <a:pt x="677591" y="0"/>
                            <a:pt x="681531" y="0"/>
                            <a:pt x="681531" y="0"/>
                          </a:cubicBezTo>
                          <a:cubicBezTo>
                            <a:pt x="713047" y="39395"/>
                            <a:pt x="732744" y="82729"/>
                            <a:pt x="748502" y="126063"/>
                          </a:cubicBezTo>
                          <a:cubicBezTo>
                            <a:pt x="760320" y="153640"/>
                            <a:pt x="768199" y="181216"/>
                            <a:pt x="760320" y="212732"/>
                          </a:cubicBezTo>
                          <a:cubicBezTo>
                            <a:pt x="752442" y="244248"/>
                            <a:pt x="724865" y="267885"/>
                            <a:pt x="713047" y="279703"/>
                          </a:cubicBezTo>
                          <a:cubicBezTo>
                            <a:pt x="693349" y="295461"/>
                            <a:pt x="669712" y="303340"/>
                            <a:pt x="650015" y="315159"/>
                          </a:cubicBezTo>
                          <a:cubicBezTo>
                            <a:pt x="646075" y="319098"/>
                            <a:pt x="638196" y="319098"/>
                            <a:pt x="634257" y="323038"/>
                          </a:cubicBezTo>
                          <a:cubicBezTo>
                            <a:pt x="594862" y="338796"/>
                            <a:pt x="563346" y="350614"/>
                            <a:pt x="535770" y="358493"/>
                          </a:cubicBezTo>
                          <a:cubicBezTo>
                            <a:pt x="500314" y="370311"/>
                            <a:pt x="456980" y="374251"/>
                            <a:pt x="413646" y="374251"/>
                          </a:cubicBezTo>
                          <a:cubicBezTo>
                            <a:pt x="409706" y="374251"/>
                            <a:pt x="401827" y="374251"/>
                            <a:pt x="397888" y="374251"/>
                          </a:cubicBezTo>
                          <a:cubicBezTo>
                            <a:pt x="393948" y="397888"/>
                            <a:pt x="370312" y="417585"/>
                            <a:pt x="342735" y="429403"/>
                          </a:cubicBezTo>
                          <a:cubicBezTo>
                            <a:pt x="319098" y="437283"/>
                            <a:pt x="299401" y="433343"/>
                            <a:pt x="271824" y="429403"/>
                          </a:cubicBezTo>
                          <a:cubicBezTo>
                            <a:pt x="271824" y="429403"/>
                            <a:pt x="271824" y="429403"/>
                            <a:pt x="271824" y="429403"/>
                          </a:cubicBezTo>
                          <a:cubicBezTo>
                            <a:pt x="279703" y="441222"/>
                            <a:pt x="279703" y="456980"/>
                            <a:pt x="267885" y="468798"/>
                          </a:cubicBezTo>
                          <a:cubicBezTo>
                            <a:pt x="260006" y="476677"/>
                            <a:pt x="248188" y="484556"/>
                            <a:pt x="236369" y="484556"/>
                          </a:cubicBezTo>
                          <a:cubicBezTo>
                            <a:pt x="228490" y="480617"/>
                            <a:pt x="200914" y="468798"/>
                            <a:pt x="189095" y="456980"/>
                          </a:cubicBezTo>
                          <a:close/>
                          <a:moveTo>
                            <a:pt x="271824" y="417585"/>
                          </a:moveTo>
                          <a:cubicBezTo>
                            <a:pt x="271824" y="417585"/>
                            <a:pt x="271824" y="417585"/>
                            <a:pt x="271824" y="417585"/>
                          </a:cubicBezTo>
                          <a:cubicBezTo>
                            <a:pt x="275764" y="417585"/>
                            <a:pt x="279703" y="421525"/>
                            <a:pt x="283643" y="421525"/>
                          </a:cubicBezTo>
                          <a:cubicBezTo>
                            <a:pt x="311219" y="429403"/>
                            <a:pt x="330917" y="429403"/>
                            <a:pt x="354554" y="421525"/>
                          </a:cubicBezTo>
                          <a:cubicBezTo>
                            <a:pt x="382130" y="413646"/>
                            <a:pt x="401827" y="393948"/>
                            <a:pt x="405767" y="370311"/>
                          </a:cubicBezTo>
                          <a:cubicBezTo>
                            <a:pt x="405767" y="370311"/>
                            <a:pt x="405767" y="366372"/>
                            <a:pt x="409706" y="366372"/>
                          </a:cubicBezTo>
                          <a:cubicBezTo>
                            <a:pt x="417585" y="366372"/>
                            <a:pt x="421525" y="366372"/>
                            <a:pt x="429404" y="366372"/>
                          </a:cubicBezTo>
                          <a:cubicBezTo>
                            <a:pt x="472738" y="366372"/>
                            <a:pt x="512133" y="362432"/>
                            <a:pt x="547588" y="350614"/>
                          </a:cubicBezTo>
                          <a:cubicBezTo>
                            <a:pt x="575165" y="342735"/>
                            <a:pt x="606681" y="330916"/>
                            <a:pt x="646075" y="315159"/>
                          </a:cubicBezTo>
                          <a:cubicBezTo>
                            <a:pt x="650015" y="311219"/>
                            <a:pt x="657894" y="311219"/>
                            <a:pt x="661833" y="307280"/>
                          </a:cubicBezTo>
                          <a:cubicBezTo>
                            <a:pt x="685470" y="299401"/>
                            <a:pt x="709107" y="287582"/>
                            <a:pt x="724865" y="271824"/>
                          </a:cubicBezTo>
                          <a:cubicBezTo>
                            <a:pt x="736684" y="263945"/>
                            <a:pt x="760320" y="240308"/>
                            <a:pt x="768199" y="208793"/>
                          </a:cubicBezTo>
                          <a:cubicBezTo>
                            <a:pt x="776078" y="177277"/>
                            <a:pt x="764260" y="153640"/>
                            <a:pt x="756381" y="126063"/>
                          </a:cubicBezTo>
                          <a:cubicBezTo>
                            <a:pt x="740623" y="82729"/>
                            <a:pt x="720926" y="39395"/>
                            <a:pt x="689410" y="3940"/>
                          </a:cubicBezTo>
                          <a:cubicBezTo>
                            <a:pt x="657894" y="11818"/>
                            <a:pt x="638196" y="23637"/>
                            <a:pt x="618499" y="51213"/>
                          </a:cubicBezTo>
                          <a:cubicBezTo>
                            <a:pt x="618499" y="55153"/>
                            <a:pt x="614560" y="55153"/>
                            <a:pt x="614560" y="59092"/>
                          </a:cubicBezTo>
                          <a:cubicBezTo>
                            <a:pt x="606681" y="70911"/>
                            <a:pt x="598802" y="78790"/>
                            <a:pt x="590923" y="94548"/>
                          </a:cubicBezTo>
                          <a:cubicBezTo>
                            <a:pt x="594862" y="98487"/>
                            <a:pt x="594862" y="102427"/>
                            <a:pt x="598802" y="110305"/>
                          </a:cubicBezTo>
                          <a:lnTo>
                            <a:pt x="610620" y="130003"/>
                          </a:lnTo>
                          <a:cubicBezTo>
                            <a:pt x="610620" y="130003"/>
                            <a:pt x="610620" y="133942"/>
                            <a:pt x="610620" y="133942"/>
                          </a:cubicBezTo>
                          <a:lnTo>
                            <a:pt x="610620" y="133942"/>
                          </a:lnTo>
                          <a:cubicBezTo>
                            <a:pt x="610620" y="133942"/>
                            <a:pt x="610620" y="133942"/>
                            <a:pt x="610620" y="137882"/>
                          </a:cubicBezTo>
                          <a:cubicBezTo>
                            <a:pt x="602741" y="149700"/>
                            <a:pt x="590923" y="161519"/>
                            <a:pt x="583044" y="165458"/>
                          </a:cubicBezTo>
                          <a:cubicBezTo>
                            <a:pt x="563346" y="181216"/>
                            <a:pt x="539709" y="189095"/>
                            <a:pt x="520012" y="196974"/>
                          </a:cubicBezTo>
                          <a:lnTo>
                            <a:pt x="512133" y="200914"/>
                          </a:lnTo>
                          <a:cubicBezTo>
                            <a:pt x="492435" y="208793"/>
                            <a:pt x="476678" y="216672"/>
                            <a:pt x="456980" y="220611"/>
                          </a:cubicBezTo>
                          <a:cubicBezTo>
                            <a:pt x="449101" y="224551"/>
                            <a:pt x="441222" y="228490"/>
                            <a:pt x="433343" y="228490"/>
                          </a:cubicBezTo>
                          <a:cubicBezTo>
                            <a:pt x="425464" y="232430"/>
                            <a:pt x="413646" y="236369"/>
                            <a:pt x="401827" y="236369"/>
                          </a:cubicBezTo>
                          <a:cubicBezTo>
                            <a:pt x="401827" y="236369"/>
                            <a:pt x="401827" y="236369"/>
                            <a:pt x="397888" y="236369"/>
                          </a:cubicBezTo>
                          <a:cubicBezTo>
                            <a:pt x="397888" y="236369"/>
                            <a:pt x="397888" y="236369"/>
                            <a:pt x="397888" y="232430"/>
                          </a:cubicBezTo>
                          <a:cubicBezTo>
                            <a:pt x="397888" y="220611"/>
                            <a:pt x="393948" y="208793"/>
                            <a:pt x="390009" y="200914"/>
                          </a:cubicBezTo>
                          <a:cubicBezTo>
                            <a:pt x="390009" y="196974"/>
                            <a:pt x="386069" y="196974"/>
                            <a:pt x="386069" y="193035"/>
                          </a:cubicBezTo>
                          <a:cubicBezTo>
                            <a:pt x="382130" y="185156"/>
                            <a:pt x="374251" y="177277"/>
                            <a:pt x="374251" y="165458"/>
                          </a:cubicBezTo>
                          <a:cubicBezTo>
                            <a:pt x="374251" y="149700"/>
                            <a:pt x="378190" y="133942"/>
                            <a:pt x="378190" y="118184"/>
                          </a:cubicBezTo>
                          <a:lnTo>
                            <a:pt x="378190" y="118184"/>
                          </a:lnTo>
                          <a:cubicBezTo>
                            <a:pt x="382130" y="102427"/>
                            <a:pt x="382130" y="86669"/>
                            <a:pt x="374251" y="74850"/>
                          </a:cubicBezTo>
                          <a:cubicBezTo>
                            <a:pt x="370312" y="70911"/>
                            <a:pt x="366372" y="70911"/>
                            <a:pt x="358493" y="70911"/>
                          </a:cubicBezTo>
                          <a:cubicBezTo>
                            <a:pt x="354554" y="70911"/>
                            <a:pt x="346675" y="70911"/>
                            <a:pt x="342735" y="74850"/>
                          </a:cubicBezTo>
                          <a:cubicBezTo>
                            <a:pt x="330917" y="82729"/>
                            <a:pt x="323038" y="98487"/>
                            <a:pt x="319098" y="114245"/>
                          </a:cubicBezTo>
                          <a:cubicBezTo>
                            <a:pt x="315159" y="145761"/>
                            <a:pt x="315159" y="169398"/>
                            <a:pt x="319098" y="189095"/>
                          </a:cubicBezTo>
                          <a:cubicBezTo>
                            <a:pt x="319098" y="189095"/>
                            <a:pt x="319098" y="193035"/>
                            <a:pt x="319098" y="193035"/>
                          </a:cubicBezTo>
                          <a:cubicBezTo>
                            <a:pt x="319098" y="193035"/>
                            <a:pt x="315159" y="193035"/>
                            <a:pt x="315159" y="193035"/>
                          </a:cubicBezTo>
                          <a:cubicBezTo>
                            <a:pt x="303340" y="193035"/>
                            <a:pt x="295461" y="189095"/>
                            <a:pt x="283643" y="189095"/>
                          </a:cubicBezTo>
                          <a:cubicBezTo>
                            <a:pt x="275764" y="189095"/>
                            <a:pt x="267885" y="189095"/>
                            <a:pt x="260006" y="189095"/>
                          </a:cubicBezTo>
                          <a:cubicBezTo>
                            <a:pt x="256066" y="189095"/>
                            <a:pt x="252127" y="189095"/>
                            <a:pt x="244248" y="189095"/>
                          </a:cubicBezTo>
                          <a:cubicBezTo>
                            <a:pt x="208793" y="189095"/>
                            <a:pt x="181216" y="193035"/>
                            <a:pt x="153640" y="200914"/>
                          </a:cubicBezTo>
                          <a:cubicBezTo>
                            <a:pt x="149700" y="200914"/>
                            <a:pt x="141821" y="204853"/>
                            <a:pt x="137882" y="204853"/>
                          </a:cubicBezTo>
                          <a:cubicBezTo>
                            <a:pt x="98487" y="212732"/>
                            <a:pt x="47274" y="224551"/>
                            <a:pt x="27576" y="256066"/>
                          </a:cubicBezTo>
                          <a:cubicBezTo>
                            <a:pt x="19697" y="267885"/>
                            <a:pt x="19697" y="283643"/>
                            <a:pt x="35455" y="295461"/>
                          </a:cubicBezTo>
                          <a:cubicBezTo>
                            <a:pt x="39395" y="299401"/>
                            <a:pt x="43334" y="299401"/>
                            <a:pt x="51213" y="299401"/>
                          </a:cubicBezTo>
                          <a:lnTo>
                            <a:pt x="51213" y="299401"/>
                          </a:lnTo>
                          <a:cubicBezTo>
                            <a:pt x="63032" y="299401"/>
                            <a:pt x="70911" y="295461"/>
                            <a:pt x="82729" y="287582"/>
                          </a:cubicBezTo>
                          <a:lnTo>
                            <a:pt x="86669" y="287582"/>
                          </a:lnTo>
                          <a:cubicBezTo>
                            <a:pt x="114245" y="275764"/>
                            <a:pt x="141821" y="263945"/>
                            <a:pt x="173337" y="256066"/>
                          </a:cubicBezTo>
                          <a:cubicBezTo>
                            <a:pt x="177277" y="256066"/>
                            <a:pt x="181216" y="256066"/>
                            <a:pt x="185156" y="256066"/>
                          </a:cubicBezTo>
                          <a:cubicBezTo>
                            <a:pt x="185156" y="256066"/>
                            <a:pt x="189095" y="256066"/>
                            <a:pt x="189095" y="260006"/>
                          </a:cubicBezTo>
                          <a:cubicBezTo>
                            <a:pt x="189095" y="260006"/>
                            <a:pt x="189095" y="263945"/>
                            <a:pt x="189095" y="263945"/>
                          </a:cubicBezTo>
                          <a:cubicBezTo>
                            <a:pt x="177277" y="271824"/>
                            <a:pt x="161519" y="283643"/>
                            <a:pt x="157579" y="299401"/>
                          </a:cubicBezTo>
                          <a:cubicBezTo>
                            <a:pt x="157579" y="311219"/>
                            <a:pt x="153640" y="326977"/>
                            <a:pt x="165458" y="338796"/>
                          </a:cubicBezTo>
                          <a:cubicBezTo>
                            <a:pt x="165458" y="338796"/>
                            <a:pt x="169398" y="338796"/>
                            <a:pt x="169398" y="342735"/>
                          </a:cubicBezTo>
                          <a:cubicBezTo>
                            <a:pt x="169398" y="342735"/>
                            <a:pt x="173337" y="346674"/>
                            <a:pt x="169398" y="346674"/>
                          </a:cubicBezTo>
                          <a:cubicBezTo>
                            <a:pt x="169398" y="350614"/>
                            <a:pt x="165458" y="354554"/>
                            <a:pt x="165458" y="354554"/>
                          </a:cubicBezTo>
                          <a:cubicBezTo>
                            <a:pt x="165458" y="370311"/>
                            <a:pt x="169398" y="382130"/>
                            <a:pt x="181216" y="386069"/>
                          </a:cubicBezTo>
                          <a:cubicBezTo>
                            <a:pt x="181216" y="386069"/>
                            <a:pt x="185156" y="386069"/>
                            <a:pt x="185156" y="390009"/>
                          </a:cubicBezTo>
                          <a:cubicBezTo>
                            <a:pt x="185156" y="390009"/>
                            <a:pt x="185156" y="390009"/>
                            <a:pt x="189095" y="393948"/>
                          </a:cubicBezTo>
                          <a:cubicBezTo>
                            <a:pt x="189095" y="393948"/>
                            <a:pt x="189095" y="397888"/>
                            <a:pt x="189095" y="397888"/>
                          </a:cubicBezTo>
                          <a:cubicBezTo>
                            <a:pt x="177277" y="417585"/>
                            <a:pt x="181216" y="433343"/>
                            <a:pt x="196974" y="445161"/>
                          </a:cubicBezTo>
                          <a:cubicBezTo>
                            <a:pt x="208793" y="456980"/>
                            <a:pt x="232430" y="468798"/>
                            <a:pt x="252127" y="468798"/>
                          </a:cubicBezTo>
                          <a:cubicBezTo>
                            <a:pt x="263945" y="468798"/>
                            <a:pt x="271824" y="464859"/>
                            <a:pt x="279703" y="456980"/>
                          </a:cubicBezTo>
                          <a:cubicBezTo>
                            <a:pt x="291522" y="445161"/>
                            <a:pt x="287582" y="429403"/>
                            <a:pt x="275764" y="417585"/>
                          </a:cubicBezTo>
                          <a:cubicBezTo>
                            <a:pt x="267885" y="421525"/>
                            <a:pt x="267885" y="421525"/>
                            <a:pt x="271824" y="417585"/>
                          </a:cubicBezTo>
                          <a:cubicBezTo>
                            <a:pt x="271824" y="417585"/>
                            <a:pt x="271824" y="417585"/>
                            <a:pt x="271824" y="417585"/>
                          </a:cubicBezTo>
                          <a:lnTo>
                            <a:pt x="271824" y="417585"/>
                          </a:lnTo>
                          <a:close/>
                        </a:path>
                      </a:pathLst>
                    </a:custGeom>
                    <a:solidFill>
                      <a:srgbClr val="D97E31"/>
                    </a:solidFill>
                    <a:ln w="39379" cap="flat">
                      <a:noFill/>
                      <a:prstDash val="solid"/>
                      <a:miter/>
                    </a:ln>
                  </p:spPr>
                  <p:txBody>
                    <a:bodyPr rtlCol="0" anchor="ctr"/>
                    <a:lstStyle/>
                    <a:p>
                      <a:endParaRPr lang="en-US"/>
                    </a:p>
                  </p:txBody>
                </p:sp>
              </p:grpSp>
              <p:sp>
                <p:nvSpPr>
                  <p:cNvPr id="4049" name="Freeform: Shape 4048">
                    <a:extLst>
                      <a:ext uri="{FF2B5EF4-FFF2-40B4-BE49-F238E27FC236}">
                        <a16:creationId xmlns:a16="http://schemas.microsoft.com/office/drawing/2014/main" xmlns="" id="{0D0146BA-62D6-4ACF-B75F-1B436257AE89}"/>
                      </a:ext>
                    </a:extLst>
                  </p:cNvPr>
                  <p:cNvSpPr/>
                  <p:nvPr/>
                </p:nvSpPr>
                <p:spPr>
                  <a:xfrm>
                    <a:off x="13211300" y="2370920"/>
                    <a:ext cx="81302" cy="127096"/>
                  </a:xfrm>
                  <a:custGeom>
                    <a:avLst/>
                    <a:gdLst>
                      <a:gd name="connsiteX0" fmla="*/ 66971 w 81302"/>
                      <a:gd name="connsiteY0" fmla="*/ 27576 h 127096"/>
                      <a:gd name="connsiteX1" fmla="*/ 74850 w 81302"/>
                      <a:gd name="connsiteY1" fmla="*/ 82729 h 127096"/>
                      <a:gd name="connsiteX2" fmla="*/ 66971 w 81302"/>
                      <a:gd name="connsiteY2" fmla="*/ 126063 h 127096"/>
                      <a:gd name="connsiteX3" fmla="*/ 0 w 81302"/>
                      <a:gd name="connsiteY3" fmla="*/ 98487 h 127096"/>
                      <a:gd name="connsiteX4" fmla="*/ 31516 w 81302"/>
                      <a:gd name="connsiteY4" fmla="*/ 98487 h 127096"/>
                      <a:gd name="connsiteX5" fmla="*/ 63032 w 81302"/>
                      <a:gd name="connsiteY5" fmla="*/ 102426 h 127096"/>
                      <a:gd name="connsiteX6" fmla="*/ 63032 w 81302"/>
                      <a:gd name="connsiteY6" fmla="*/ 23637 h 127096"/>
                      <a:gd name="connsiteX7" fmla="*/ 70911 w 81302"/>
                      <a:gd name="connsiteY7" fmla="*/ 0 h 127096"/>
                      <a:gd name="connsiteX8" fmla="*/ 66971 w 81302"/>
                      <a:gd name="connsiteY8" fmla="*/ 27576 h 127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302" h="127096">
                        <a:moveTo>
                          <a:pt x="66971" y="27576"/>
                        </a:moveTo>
                        <a:cubicBezTo>
                          <a:pt x="66971" y="47274"/>
                          <a:pt x="70911" y="66971"/>
                          <a:pt x="74850" y="82729"/>
                        </a:cubicBezTo>
                        <a:cubicBezTo>
                          <a:pt x="78790" y="94547"/>
                          <a:pt x="90608" y="133942"/>
                          <a:pt x="66971" y="126063"/>
                        </a:cubicBezTo>
                        <a:cubicBezTo>
                          <a:pt x="43334" y="118184"/>
                          <a:pt x="19697" y="106366"/>
                          <a:pt x="0" y="98487"/>
                        </a:cubicBezTo>
                        <a:cubicBezTo>
                          <a:pt x="11818" y="98487"/>
                          <a:pt x="23637" y="94547"/>
                          <a:pt x="31516" y="98487"/>
                        </a:cubicBezTo>
                        <a:cubicBezTo>
                          <a:pt x="43334" y="98487"/>
                          <a:pt x="51213" y="98487"/>
                          <a:pt x="63032" y="102426"/>
                        </a:cubicBezTo>
                        <a:cubicBezTo>
                          <a:pt x="55153" y="78790"/>
                          <a:pt x="59092" y="51213"/>
                          <a:pt x="63032" y="23637"/>
                        </a:cubicBezTo>
                        <a:cubicBezTo>
                          <a:pt x="63032" y="15758"/>
                          <a:pt x="66971" y="7879"/>
                          <a:pt x="70911" y="0"/>
                        </a:cubicBezTo>
                        <a:cubicBezTo>
                          <a:pt x="70911" y="11818"/>
                          <a:pt x="66971" y="19697"/>
                          <a:pt x="66971" y="27576"/>
                        </a:cubicBezTo>
                        <a:close/>
                      </a:path>
                    </a:pathLst>
                  </a:custGeom>
                  <a:solidFill>
                    <a:srgbClr val="FBCA8F">
                      <a:alpha val="50000"/>
                    </a:srgbClr>
                  </a:solidFill>
                  <a:ln w="39379" cap="flat">
                    <a:noFill/>
                    <a:prstDash val="solid"/>
                    <a:miter/>
                  </a:ln>
                </p:spPr>
                <p:txBody>
                  <a:bodyPr rtlCol="0" anchor="ctr"/>
                  <a:lstStyle/>
                  <a:p>
                    <a:endParaRPr lang="en-US"/>
                  </a:p>
                </p:txBody>
              </p:sp>
              <p:sp>
                <p:nvSpPr>
                  <p:cNvPr id="4050" name="Freeform: Shape 4049">
                    <a:extLst>
                      <a:ext uri="{FF2B5EF4-FFF2-40B4-BE49-F238E27FC236}">
                        <a16:creationId xmlns:a16="http://schemas.microsoft.com/office/drawing/2014/main" xmlns="" id="{7B898EAF-AA7A-4D1C-8A99-59E5E6C72C3D}"/>
                      </a:ext>
                    </a:extLst>
                  </p:cNvPr>
                  <p:cNvSpPr/>
                  <p:nvPr/>
                </p:nvSpPr>
                <p:spPr>
                  <a:xfrm>
                    <a:off x="12984393" y="2276373"/>
                    <a:ext cx="742979" cy="474530"/>
                  </a:xfrm>
                  <a:custGeom>
                    <a:avLst/>
                    <a:gdLst>
                      <a:gd name="connsiteX0" fmla="*/ 2356 w 742979"/>
                      <a:gd name="connsiteY0" fmla="*/ 283643 h 474530"/>
                      <a:gd name="connsiteX1" fmla="*/ 69327 w 742979"/>
                      <a:gd name="connsiteY1" fmla="*/ 271824 h 474530"/>
                      <a:gd name="connsiteX2" fmla="*/ 144178 w 742979"/>
                      <a:gd name="connsiteY2" fmla="*/ 248187 h 474530"/>
                      <a:gd name="connsiteX3" fmla="*/ 195391 w 742979"/>
                      <a:gd name="connsiteY3" fmla="*/ 236369 h 474530"/>
                      <a:gd name="connsiteX4" fmla="*/ 195391 w 742979"/>
                      <a:gd name="connsiteY4" fmla="*/ 291522 h 474530"/>
                      <a:gd name="connsiteX5" fmla="*/ 199330 w 742979"/>
                      <a:gd name="connsiteY5" fmla="*/ 315159 h 474530"/>
                      <a:gd name="connsiteX6" fmla="*/ 215088 w 742979"/>
                      <a:gd name="connsiteY6" fmla="*/ 338796 h 474530"/>
                      <a:gd name="connsiteX7" fmla="*/ 215088 w 742979"/>
                      <a:gd name="connsiteY7" fmla="*/ 354554 h 474530"/>
                      <a:gd name="connsiteX8" fmla="*/ 238725 w 742979"/>
                      <a:gd name="connsiteY8" fmla="*/ 386069 h 474530"/>
                      <a:gd name="connsiteX9" fmla="*/ 337212 w 742979"/>
                      <a:gd name="connsiteY9" fmla="*/ 386069 h 474530"/>
                      <a:gd name="connsiteX10" fmla="*/ 368728 w 742979"/>
                      <a:gd name="connsiteY10" fmla="*/ 271824 h 474530"/>
                      <a:gd name="connsiteX11" fmla="*/ 356910 w 742979"/>
                      <a:gd name="connsiteY11" fmla="*/ 224551 h 474530"/>
                      <a:gd name="connsiteX12" fmla="*/ 356910 w 742979"/>
                      <a:gd name="connsiteY12" fmla="*/ 118184 h 474530"/>
                      <a:gd name="connsiteX13" fmla="*/ 360849 w 742979"/>
                      <a:gd name="connsiteY13" fmla="*/ 98487 h 474530"/>
                      <a:gd name="connsiteX14" fmla="*/ 356910 w 742979"/>
                      <a:gd name="connsiteY14" fmla="*/ 126063 h 474530"/>
                      <a:gd name="connsiteX15" fmla="*/ 352970 w 742979"/>
                      <a:gd name="connsiteY15" fmla="*/ 173337 h 474530"/>
                      <a:gd name="connsiteX16" fmla="*/ 368728 w 742979"/>
                      <a:gd name="connsiteY16" fmla="*/ 208793 h 474530"/>
                      <a:gd name="connsiteX17" fmla="*/ 376607 w 742979"/>
                      <a:gd name="connsiteY17" fmla="*/ 240308 h 474530"/>
                      <a:gd name="connsiteX18" fmla="*/ 408123 w 742979"/>
                      <a:gd name="connsiteY18" fmla="*/ 232430 h 474530"/>
                      <a:gd name="connsiteX19" fmla="*/ 486913 w 742979"/>
                      <a:gd name="connsiteY19" fmla="*/ 200914 h 474530"/>
                      <a:gd name="connsiteX20" fmla="*/ 557823 w 742979"/>
                      <a:gd name="connsiteY20" fmla="*/ 165458 h 474530"/>
                      <a:gd name="connsiteX21" fmla="*/ 585400 w 742979"/>
                      <a:gd name="connsiteY21" fmla="*/ 137882 h 474530"/>
                      <a:gd name="connsiteX22" fmla="*/ 589339 w 742979"/>
                      <a:gd name="connsiteY22" fmla="*/ 133942 h 474530"/>
                      <a:gd name="connsiteX23" fmla="*/ 581460 w 742979"/>
                      <a:gd name="connsiteY23" fmla="*/ 122124 h 474530"/>
                      <a:gd name="connsiteX24" fmla="*/ 569642 w 742979"/>
                      <a:gd name="connsiteY24" fmla="*/ 98487 h 474530"/>
                      <a:gd name="connsiteX25" fmla="*/ 597218 w 742979"/>
                      <a:gd name="connsiteY25" fmla="*/ 51213 h 474530"/>
                      <a:gd name="connsiteX26" fmla="*/ 672068 w 742979"/>
                      <a:gd name="connsiteY26" fmla="*/ 0 h 474530"/>
                      <a:gd name="connsiteX27" fmla="*/ 699645 w 742979"/>
                      <a:gd name="connsiteY27" fmla="*/ 39395 h 474530"/>
                      <a:gd name="connsiteX28" fmla="*/ 648431 w 742979"/>
                      <a:gd name="connsiteY28" fmla="*/ 74850 h 474530"/>
                      <a:gd name="connsiteX29" fmla="*/ 652371 w 742979"/>
                      <a:gd name="connsiteY29" fmla="*/ 106366 h 474530"/>
                      <a:gd name="connsiteX30" fmla="*/ 656310 w 742979"/>
                      <a:gd name="connsiteY30" fmla="*/ 165458 h 474530"/>
                      <a:gd name="connsiteX31" fmla="*/ 593279 w 742979"/>
                      <a:gd name="connsiteY31" fmla="*/ 200914 h 474530"/>
                      <a:gd name="connsiteX32" fmla="*/ 451457 w 742979"/>
                      <a:gd name="connsiteY32" fmla="*/ 267885 h 474530"/>
                      <a:gd name="connsiteX33" fmla="*/ 423881 w 742979"/>
                      <a:gd name="connsiteY33" fmla="*/ 323038 h 474530"/>
                      <a:gd name="connsiteX34" fmla="*/ 494792 w 742979"/>
                      <a:gd name="connsiteY34" fmla="*/ 334856 h 474530"/>
                      <a:gd name="connsiteX35" fmla="*/ 640553 w 742979"/>
                      <a:gd name="connsiteY35" fmla="*/ 291522 h 474530"/>
                      <a:gd name="connsiteX36" fmla="*/ 715403 w 742979"/>
                      <a:gd name="connsiteY36" fmla="*/ 260006 h 474530"/>
                      <a:gd name="connsiteX37" fmla="*/ 742979 w 742979"/>
                      <a:gd name="connsiteY37" fmla="*/ 244248 h 474530"/>
                      <a:gd name="connsiteX38" fmla="*/ 715403 w 742979"/>
                      <a:gd name="connsiteY38" fmla="*/ 275764 h 474530"/>
                      <a:gd name="connsiteX39" fmla="*/ 636613 w 742979"/>
                      <a:gd name="connsiteY39" fmla="*/ 315159 h 474530"/>
                      <a:gd name="connsiteX40" fmla="*/ 538126 w 742979"/>
                      <a:gd name="connsiteY40" fmla="*/ 350614 h 474530"/>
                      <a:gd name="connsiteX41" fmla="*/ 400244 w 742979"/>
                      <a:gd name="connsiteY41" fmla="*/ 366372 h 474530"/>
                      <a:gd name="connsiteX42" fmla="*/ 345091 w 742979"/>
                      <a:gd name="connsiteY42" fmla="*/ 421525 h 474530"/>
                      <a:gd name="connsiteX43" fmla="*/ 274180 w 742979"/>
                      <a:gd name="connsiteY43" fmla="*/ 421525 h 474530"/>
                      <a:gd name="connsiteX44" fmla="*/ 262362 w 742979"/>
                      <a:gd name="connsiteY44" fmla="*/ 417585 h 474530"/>
                      <a:gd name="connsiteX45" fmla="*/ 262362 w 742979"/>
                      <a:gd name="connsiteY45" fmla="*/ 417585 h 474530"/>
                      <a:gd name="connsiteX46" fmla="*/ 266302 w 742979"/>
                      <a:gd name="connsiteY46" fmla="*/ 460919 h 474530"/>
                      <a:gd name="connsiteX47" fmla="*/ 179633 w 742979"/>
                      <a:gd name="connsiteY47" fmla="*/ 449101 h 474530"/>
                      <a:gd name="connsiteX48" fmla="*/ 171754 w 742979"/>
                      <a:gd name="connsiteY48" fmla="*/ 393948 h 474530"/>
                      <a:gd name="connsiteX49" fmla="*/ 167814 w 742979"/>
                      <a:gd name="connsiteY49" fmla="*/ 390009 h 474530"/>
                      <a:gd name="connsiteX50" fmla="*/ 152057 w 742979"/>
                      <a:gd name="connsiteY50" fmla="*/ 354554 h 474530"/>
                      <a:gd name="connsiteX51" fmla="*/ 155996 w 742979"/>
                      <a:gd name="connsiteY51" fmla="*/ 342735 h 474530"/>
                      <a:gd name="connsiteX52" fmla="*/ 152057 w 742979"/>
                      <a:gd name="connsiteY52" fmla="*/ 338796 h 474530"/>
                      <a:gd name="connsiteX53" fmla="*/ 144178 w 742979"/>
                      <a:gd name="connsiteY53" fmla="*/ 295461 h 474530"/>
                      <a:gd name="connsiteX54" fmla="*/ 175693 w 742979"/>
                      <a:gd name="connsiteY54" fmla="*/ 256066 h 474530"/>
                      <a:gd name="connsiteX55" fmla="*/ 163875 w 742979"/>
                      <a:gd name="connsiteY55" fmla="*/ 256066 h 474530"/>
                      <a:gd name="connsiteX56" fmla="*/ 77206 w 742979"/>
                      <a:gd name="connsiteY56" fmla="*/ 287582 h 474530"/>
                      <a:gd name="connsiteX57" fmla="*/ 25993 w 742979"/>
                      <a:gd name="connsiteY57" fmla="*/ 295461 h 474530"/>
                      <a:gd name="connsiteX58" fmla="*/ 10235 w 742979"/>
                      <a:gd name="connsiteY58" fmla="*/ 271824 h 474530"/>
                      <a:gd name="connsiteX59" fmla="*/ 2356 w 742979"/>
                      <a:gd name="connsiteY59" fmla="*/ 283643 h 474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742979" h="474530">
                        <a:moveTo>
                          <a:pt x="2356" y="283643"/>
                        </a:moveTo>
                        <a:cubicBezTo>
                          <a:pt x="25993" y="291522"/>
                          <a:pt x="45690" y="279703"/>
                          <a:pt x="69327" y="271824"/>
                        </a:cubicBezTo>
                        <a:cubicBezTo>
                          <a:pt x="96904" y="263945"/>
                          <a:pt x="120541" y="256066"/>
                          <a:pt x="144178" y="248187"/>
                        </a:cubicBezTo>
                        <a:cubicBezTo>
                          <a:pt x="159935" y="244248"/>
                          <a:pt x="179633" y="236369"/>
                          <a:pt x="195391" y="236369"/>
                        </a:cubicBezTo>
                        <a:cubicBezTo>
                          <a:pt x="226907" y="240308"/>
                          <a:pt x="195391" y="275764"/>
                          <a:pt x="195391" y="291522"/>
                        </a:cubicBezTo>
                        <a:cubicBezTo>
                          <a:pt x="195391" y="299401"/>
                          <a:pt x="195391" y="307280"/>
                          <a:pt x="199330" y="315159"/>
                        </a:cubicBezTo>
                        <a:cubicBezTo>
                          <a:pt x="207209" y="323038"/>
                          <a:pt x="215088" y="326977"/>
                          <a:pt x="215088" y="338796"/>
                        </a:cubicBezTo>
                        <a:cubicBezTo>
                          <a:pt x="215088" y="342735"/>
                          <a:pt x="215088" y="350614"/>
                          <a:pt x="215088" y="354554"/>
                        </a:cubicBezTo>
                        <a:cubicBezTo>
                          <a:pt x="219028" y="366372"/>
                          <a:pt x="226907" y="378190"/>
                          <a:pt x="238725" y="386069"/>
                        </a:cubicBezTo>
                        <a:cubicBezTo>
                          <a:pt x="266302" y="405767"/>
                          <a:pt x="305696" y="397888"/>
                          <a:pt x="337212" y="386069"/>
                        </a:cubicBezTo>
                        <a:cubicBezTo>
                          <a:pt x="392365" y="366372"/>
                          <a:pt x="408123" y="275764"/>
                          <a:pt x="368728" y="271824"/>
                        </a:cubicBezTo>
                        <a:cubicBezTo>
                          <a:pt x="333273" y="267885"/>
                          <a:pt x="368728" y="248187"/>
                          <a:pt x="356910" y="224551"/>
                        </a:cubicBezTo>
                        <a:cubicBezTo>
                          <a:pt x="337212" y="185156"/>
                          <a:pt x="349031" y="149700"/>
                          <a:pt x="356910" y="118184"/>
                        </a:cubicBezTo>
                        <a:cubicBezTo>
                          <a:pt x="356910" y="110305"/>
                          <a:pt x="360849" y="106366"/>
                          <a:pt x="360849" y="98487"/>
                        </a:cubicBezTo>
                        <a:cubicBezTo>
                          <a:pt x="360849" y="106366"/>
                          <a:pt x="360849" y="118184"/>
                          <a:pt x="356910" y="126063"/>
                        </a:cubicBezTo>
                        <a:cubicBezTo>
                          <a:pt x="352970" y="141821"/>
                          <a:pt x="349031" y="157579"/>
                          <a:pt x="352970" y="173337"/>
                        </a:cubicBezTo>
                        <a:cubicBezTo>
                          <a:pt x="352970" y="189095"/>
                          <a:pt x="364789" y="196974"/>
                          <a:pt x="368728" y="208793"/>
                        </a:cubicBezTo>
                        <a:cubicBezTo>
                          <a:pt x="372668" y="216672"/>
                          <a:pt x="376607" y="228490"/>
                          <a:pt x="376607" y="240308"/>
                        </a:cubicBezTo>
                        <a:cubicBezTo>
                          <a:pt x="388426" y="236369"/>
                          <a:pt x="396304" y="236369"/>
                          <a:pt x="408123" y="232430"/>
                        </a:cubicBezTo>
                        <a:cubicBezTo>
                          <a:pt x="435699" y="220611"/>
                          <a:pt x="459336" y="212732"/>
                          <a:pt x="486913" y="200914"/>
                        </a:cubicBezTo>
                        <a:cubicBezTo>
                          <a:pt x="510550" y="189095"/>
                          <a:pt x="538126" y="181216"/>
                          <a:pt x="557823" y="165458"/>
                        </a:cubicBezTo>
                        <a:cubicBezTo>
                          <a:pt x="569642" y="157579"/>
                          <a:pt x="577521" y="149700"/>
                          <a:pt x="585400" y="137882"/>
                        </a:cubicBezTo>
                        <a:cubicBezTo>
                          <a:pt x="585400" y="137882"/>
                          <a:pt x="585400" y="133942"/>
                          <a:pt x="589339" y="133942"/>
                        </a:cubicBezTo>
                        <a:cubicBezTo>
                          <a:pt x="585400" y="130003"/>
                          <a:pt x="585400" y="126063"/>
                          <a:pt x="581460" y="122124"/>
                        </a:cubicBezTo>
                        <a:cubicBezTo>
                          <a:pt x="577521" y="114245"/>
                          <a:pt x="573581" y="106366"/>
                          <a:pt x="569642" y="98487"/>
                        </a:cubicBezTo>
                        <a:cubicBezTo>
                          <a:pt x="577521" y="78790"/>
                          <a:pt x="585400" y="66971"/>
                          <a:pt x="597218" y="51213"/>
                        </a:cubicBezTo>
                        <a:cubicBezTo>
                          <a:pt x="616916" y="23637"/>
                          <a:pt x="640553" y="7879"/>
                          <a:pt x="672068" y="0"/>
                        </a:cubicBezTo>
                        <a:cubicBezTo>
                          <a:pt x="683887" y="11818"/>
                          <a:pt x="691766" y="27576"/>
                          <a:pt x="699645" y="39395"/>
                        </a:cubicBezTo>
                        <a:cubicBezTo>
                          <a:pt x="679947" y="43334"/>
                          <a:pt x="660250" y="55153"/>
                          <a:pt x="648431" y="74850"/>
                        </a:cubicBezTo>
                        <a:cubicBezTo>
                          <a:pt x="644492" y="82729"/>
                          <a:pt x="644492" y="98487"/>
                          <a:pt x="652371" y="106366"/>
                        </a:cubicBezTo>
                        <a:cubicBezTo>
                          <a:pt x="660250" y="126063"/>
                          <a:pt x="672068" y="145761"/>
                          <a:pt x="656310" y="165458"/>
                        </a:cubicBezTo>
                        <a:cubicBezTo>
                          <a:pt x="640553" y="181216"/>
                          <a:pt x="616916" y="189095"/>
                          <a:pt x="593279" y="200914"/>
                        </a:cubicBezTo>
                        <a:cubicBezTo>
                          <a:pt x="546005" y="224551"/>
                          <a:pt x="498731" y="244248"/>
                          <a:pt x="451457" y="267885"/>
                        </a:cubicBezTo>
                        <a:cubicBezTo>
                          <a:pt x="431760" y="279703"/>
                          <a:pt x="408123" y="299401"/>
                          <a:pt x="423881" y="323038"/>
                        </a:cubicBezTo>
                        <a:cubicBezTo>
                          <a:pt x="439639" y="342735"/>
                          <a:pt x="471155" y="338796"/>
                          <a:pt x="494792" y="334856"/>
                        </a:cubicBezTo>
                        <a:cubicBezTo>
                          <a:pt x="546005" y="323038"/>
                          <a:pt x="593279" y="311219"/>
                          <a:pt x="640553" y="291522"/>
                        </a:cubicBezTo>
                        <a:cubicBezTo>
                          <a:pt x="664189" y="279703"/>
                          <a:pt x="691766" y="271824"/>
                          <a:pt x="715403" y="260006"/>
                        </a:cubicBezTo>
                        <a:cubicBezTo>
                          <a:pt x="723282" y="256066"/>
                          <a:pt x="735100" y="252127"/>
                          <a:pt x="742979" y="244248"/>
                        </a:cubicBezTo>
                        <a:cubicBezTo>
                          <a:pt x="735100" y="256066"/>
                          <a:pt x="723282" y="267885"/>
                          <a:pt x="715403" y="275764"/>
                        </a:cubicBezTo>
                        <a:cubicBezTo>
                          <a:pt x="691766" y="295461"/>
                          <a:pt x="664189" y="303340"/>
                          <a:pt x="636613" y="315159"/>
                        </a:cubicBezTo>
                        <a:cubicBezTo>
                          <a:pt x="605097" y="330916"/>
                          <a:pt x="573581" y="342735"/>
                          <a:pt x="538126" y="350614"/>
                        </a:cubicBezTo>
                        <a:cubicBezTo>
                          <a:pt x="494792" y="362432"/>
                          <a:pt x="447518" y="366372"/>
                          <a:pt x="400244" y="366372"/>
                        </a:cubicBezTo>
                        <a:cubicBezTo>
                          <a:pt x="396304" y="393948"/>
                          <a:pt x="372668" y="413646"/>
                          <a:pt x="345091" y="421525"/>
                        </a:cubicBezTo>
                        <a:cubicBezTo>
                          <a:pt x="321454" y="429403"/>
                          <a:pt x="297817" y="425464"/>
                          <a:pt x="274180" y="421525"/>
                        </a:cubicBezTo>
                        <a:cubicBezTo>
                          <a:pt x="270241" y="421525"/>
                          <a:pt x="266302" y="417585"/>
                          <a:pt x="262362" y="417585"/>
                        </a:cubicBezTo>
                        <a:lnTo>
                          <a:pt x="262362" y="417585"/>
                        </a:lnTo>
                        <a:cubicBezTo>
                          <a:pt x="274180" y="429403"/>
                          <a:pt x="282059" y="445161"/>
                          <a:pt x="266302" y="460919"/>
                        </a:cubicBezTo>
                        <a:cubicBezTo>
                          <a:pt x="246604" y="488496"/>
                          <a:pt x="199330" y="468798"/>
                          <a:pt x="179633" y="449101"/>
                        </a:cubicBezTo>
                        <a:cubicBezTo>
                          <a:pt x="159935" y="433343"/>
                          <a:pt x="159935" y="413646"/>
                          <a:pt x="171754" y="393948"/>
                        </a:cubicBezTo>
                        <a:cubicBezTo>
                          <a:pt x="171754" y="393948"/>
                          <a:pt x="167814" y="393948"/>
                          <a:pt x="167814" y="390009"/>
                        </a:cubicBezTo>
                        <a:cubicBezTo>
                          <a:pt x="155996" y="382130"/>
                          <a:pt x="148117" y="366372"/>
                          <a:pt x="152057" y="354554"/>
                        </a:cubicBezTo>
                        <a:cubicBezTo>
                          <a:pt x="152057" y="350614"/>
                          <a:pt x="152057" y="346674"/>
                          <a:pt x="155996" y="342735"/>
                        </a:cubicBezTo>
                        <a:cubicBezTo>
                          <a:pt x="155996" y="342735"/>
                          <a:pt x="152057" y="342735"/>
                          <a:pt x="152057" y="338796"/>
                        </a:cubicBezTo>
                        <a:cubicBezTo>
                          <a:pt x="140238" y="326977"/>
                          <a:pt x="140238" y="311219"/>
                          <a:pt x="144178" y="295461"/>
                        </a:cubicBezTo>
                        <a:cubicBezTo>
                          <a:pt x="148117" y="279703"/>
                          <a:pt x="163875" y="267885"/>
                          <a:pt x="175693" y="256066"/>
                        </a:cubicBezTo>
                        <a:cubicBezTo>
                          <a:pt x="171754" y="256066"/>
                          <a:pt x="167814" y="256066"/>
                          <a:pt x="163875" y="256066"/>
                        </a:cubicBezTo>
                        <a:cubicBezTo>
                          <a:pt x="132359" y="263945"/>
                          <a:pt x="104783" y="271824"/>
                          <a:pt x="77206" y="287582"/>
                        </a:cubicBezTo>
                        <a:cubicBezTo>
                          <a:pt x="61448" y="295461"/>
                          <a:pt x="41751" y="307280"/>
                          <a:pt x="25993" y="295461"/>
                        </a:cubicBezTo>
                        <a:cubicBezTo>
                          <a:pt x="18114" y="291522"/>
                          <a:pt x="10235" y="279703"/>
                          <a:pt x="10235" y="271824"/>
                        </a:cubicBezTo>
                        <a:cubicBezTo>
                          <a:pt x="-1583" y="279703"/>
                          <a:pt x="-1583" y="283643"/>
                          <a:pt x="2356" y="283643"/>
                        </a:cubicBezTo>
                        <a:close/>
                      </a:path>
                    </a:pathLst>
                  </a:custGeom>
                  <a:solidFill>
                    <a:srgbClr val="FBCA8F">
                      <a:alpha val="30000"/>
                    </a:srgbClr>
                  </a:solidFill>
                  <a:ln w="39379" cap="flat">
                    <a:noFill/>
                    <a:prstDash val="solid"/>
                    <a:miter/>
                  </a:ln>
                </p:spPr>
                <p:txBody>
                  <a:bodyPr rtlCol="0" anchor="ctr"/>
                  <a:lstStyle/>
                  <a:p>
                    <a:endParaRPr lang="en-US"/>
                  </a:p>
                </p:txBody>
              </p:sp>
              <p:sp>
                <p:nvSpPr>
                  <p:cNvPr id="4051" name="Freeform: Shape 4050">
                    <a:extLst>
                      <a:ext uri="{FF2B5EF4-FFF2-40B4-BE49-F238E27FC236}">
                        <a16:creationId xmlns:a16="http://schemas.microsoft.com/office/drawing/2014/main" xmlns="" id="{26729673-A21B-4F1B-B1AC-DD83F47AAE0F}"/>
                      </a:ext>
                    </a:extLst>
                  </p:cNvPr>
                  <p:cNvSpPr/>
                  <p:nvPr/>
                </p:nvSpPr>
                <p:spPr>
                  <a:xfrm>
                    <a:off x="13506761" y="2276373"/>
                    <a:ext cx="165458" cy="185155"/>
                  </a:xfrm>
                  <a:custGeom>
                    <a:avLst/>
                    <a:gdLst>
                      <a:gd name="connsiteX0" fmla="*/ 110306 w 165458"/>
                      <a:gd name="connsiteY0" fmla="*/ 51213 h 185155"/>
                      <a:gd name="connsiteX1" fmla="*/ 86669 w 165458"/>
                      <a:gd name="connsiteY1" fmla="*/ 114245 h 185155"/>
                      <a:gd name="connsiteX2" fmla="*/ 66971 w 165458"/>
                      <a:gd name="connsiteY2" fmla="*/ 165458 h 185155"/>
                      <a:gd name="connsiteX3" fmla="*/ 7879 w 165458"/>
                      <a:gd name="connsiteY3" fmla="*/ 185156 h 185155"/>
                      <a:gd name="connsiteX4" fmla="*/ 0 w 165458"/>
                      <a:gd name="connsiteY4" fmla="*/ 185156 h 185155"/>
                      <a:gd name="connsiteX5" fmla="*/ 31516 w 165458"/>
                      <a:gd name="connsiteY5" fmla="*/ 165458 h 185155"/>
                      <a:gd name="connsiteX6" fmla="*/ 59092 w 165458"/>
                      <a:gd name="connsiteY6" fmla="*/ 137882 h 185155"/>
                      <a:gd name="connsiteX7" fmla="*/ 63032 w 165458"/>
                      <a:gd name="connsiteY7" fmla="*/ 133942 h 185155"/>
                      <a:gd name="connsiteX8" fmla="*/ 55153 w 165458"/>
                      <a:gd name="connsiteY8" fmla="*/ 122124 h 185155"/>
                      <a:gd name="connsiteX9" fmla="*/ 43334 w 165458"/>
                      <a:gd name="connsiteY9" fmla="*/ 98487 h 185155"/>
                      <a:gd name="connsiteX10" fmla="*/ 70911 w 165458"/>
                      <a:gd name="connsiteY10" fmla="*/ 51213 h 185155"/>
                      <a:gd name="connsiteX11" fmla="*/ 145761 w 165458"/>
                      <a:gd name="connsiteY11" fmla="*/ 0 h 185155"/>
                      <a:gd name="connsiteX12" fmla="*/ 165458 w 165458"/>
                      <a:gd name="connsiteY12" fmla="*/ 27576 h 185155"/>
                      <a:gd name="connsiteX13" fmla="*/ 110306 w 165458"/>
                      <a:gd name="connsiteY13" fmla="*/ 51213 h 18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5458" h="185155">
                        <a:moveTo>
                          <a:pt x="110306" y="51213"/>
                        </a:moveTo>
                        <a:cubicBezTo>
                          <a:pt x="94548" y="70911"/>
                          <a:pt x="82729" y="90608"/>
                          <a:pt x="86669" y="114245"/>
                        </a:cubicBezTo>
                        <a:cubicBezTo>
                          <a:pt x="90608" y="137882"/>
                          <a:pt x="90608" y="149700"/>
                          <a:pt x="66971" y="165458"/>
                        </a:cubicBezTo>
                        <a:cubicBezTo>
                          <a:pt x="47274" y="173337"/>
                          <a:pt x="27576" y="177277"/>
                          <a:pt x="7879" y="185156"/>
                        </a:cubicBezTo>
                        <a:cubicBezTo>
                          <a:pt x="3939" y="185156"/>
                          <a:pt x="3939" y="185156"/>
                          <a:pt x="0" y="185156"/>
                        </a:cubicBezTo>
                        <a:cubicBezTo>
                          <a:pt x="11818" y="181216"/>
                          <a:pt x="23637" y="173337"/>
                          <a:pt x="31516" y="165458"/>
                        </a:cubicBezTo>
                        <a:cubicBezTo>
                          <a:pt x="43334" y="157579"/>
                          <a:pt x="51213" y="149700"/>
                          <a:pt x="59092" y="137882"/>
                        </a:cubicBezTo>
                        <a:cubicBezTo>
                          <a:pt x="59092" y="137882"/>
                          <a:pt x="59092" y="133942"/>
                          <a:pt x="63032" y="133942"/>
                        </a:cubicBezTo>
                        <a:cubicBezTo>
                          <a:pt x="59092" y="130003"/>
                          <a:pt x="59092" y="126063"/>
                          <a:pt x="55153" y="122124"/>
                        </a:cubicBezTo>
                        <a:cubicBezTo>
                          <a:pt x="51213" y="114245"/>
                          <a:pt x="47274" y="106366"/>
                          <a:pt x="43334" y="98487"/>
                        </a:cubicBezTo>
                        <a:cubicBezTo>
                          <a:pt x="51213" y="78790"/>
                          <a:pt x="59092" y="66971"/>
                          <a:pt x="70911" y="51213"/>
                        </a:cubicBezTo>
                        <a:cubicBezTo>
                          <a:pt x="90608" y="23637"/>
                          <a:pt x="114245" y="7879"/>
                          <a:pt x="145761" y="0"/>
                        </a:cubicBezTo>
                        <a:cubicBezTo>
                          <a:pt x="149700" y="3940"/>
                          <a:pt x="161519" y="23637"/>
                          <a:pt x="165458" y="27576"/>
                        </a:cubicBezTo>
                        <a:cubicBezTo>
                          <a:pt x="149700" y="23637"/>
                          <a:pt x="118185" y="39395"/>
                          <a:pt x="110306" y="51213"/>
                        </a:cubicBezTo>
                        <a:close/>
                      </a:path>
                    </a:pathLst>
                  </a:custGeom>
                  <a:solidFill>
                    <a:srgbClr val="FBCA8F">
                      <a:alpha val="50000"/>
                    </a:srgbClr>
                  </a:solidFill>
                  <a:ln w="39379" cap="flat">
                    <a:noFill/>
                    <a:prstDash val="solid"/>
                    <a:miter/>
                  </a:ln>
                </p:spPr>
                <p:txBody>
                  <a:bodyPr rtlCol="0" anchor="ctr"/>
                  <a:lstStyle/>
                  <a:p>
                    <a:endParaRPr lang="en-US"/>
                  </a:p>
                </p:txBody>
              </p:sp>
              <p:sp>
                <p:nvSpPr>
                  <p:cNvPr id="4052" name="Freeform: Shape 4051">
                    <a:extLst>
                      <a:ext uri="{FF2B5EF4-FFF2-40B4-BE49-F238E27FC236}">
                        <a16:creationId xmlns:a16="http://schemas.microsoft.com/office/drawing/2014/main" xmlns="" id="{3F88DD7F-B4F3-4596-B23D-30F12053EB51}"/>
                      </a:ext>
                    </a:extLst>
                  </p:cNvPr>
                  <p:cNvSpPr/>
                  <p:nvPr/>
                </p:nvSpPr>
                <p:spPr>
                  <a:xfrm>
                    <a:off x="13136449" y="2638366"/>
                    <a:ext cx="256066" cy="116476"/>
                  </a:xfrm>
                  <a:custGeom>
                    <a:avLst/>
                    <a:gdLst>
                      <a:gd name="connsiteX0" fmla="*/ 55153 w 256066"/>
                      <a:gd name="connsiteY0" fmla="*/ 102866 h 116476"/>
                      <a:gd name="connsiteX1" fmla="*/ 78790 w 256066"/>
                      <a:gd name="connsiteY1" fmla="*/ 75290 h 116476"/>
                      <a:gd name="connsiteX2" fmla="*/ 51213 w 256066"/>
                      <a:gd name="connsiteY2" fmla="*/ 51653 h 116476"/>
                      <a:gd name="connsiteX3" fmla="*/ 66971 w 256066"/>
                      <a:gd name="connsiteY3" fmla="*/ 35895 h 116476"/>
                      <a:gd name="connsiteX4" fmla="*/ 78790 w 256066"/>
                      <a:gd name="connsiteY4" fmla="*/ 39834 h 116476"/>
                      <a:gd name="connsiteX5" fmla="*/ 94548 w 256066"/>
                      <a:gd name="connsiteY5" fmla="*/ 47713 h 116476"/>
                      <a:gd name="connsiteX6" fmla="*/ 122124 w 256066"/>
                      <a:gd name="connsiteY6" fmla="*/ 55592 h 116476"/>
                      <a:gd name="connsiteX7" fmla="*/ 177277 w 256066"/>
                      <a:gd name="connsiteY7" fmla="*/ 47713 h 116476"/>
                      <a:gd name="connsiteX8" fmla="*/ 204853 w 256066"/>
                      <a:gd name="connsiteY8" fmla="*/ 28016 h 116476"/>
                      <a:gd name="connsiteX9" fmla="*/ 232430 w 256066"/>
                      <a:gd name="connsiteY9" fmla="*/ 439 h 116476"/>
                      <a:gd name="connsiteX10" fmla="*/ 256066 w 256066"/>
                      <a:gd name="connsiteY10" fmla="*/ 8318 h 116476"/>
                      <a:gd name="connsiteX11" fmla="*/ 232430 w 256066"/>
                      <a:gd name="connsiteY11" fmla="*/ 8318 h 116476"/>
                      <a:gd name="connsiteX12" fmla="*/ 177277 w 256066"/>
                      <a:gd name="connsiteY12" fmla="*/ 63471 h 116476"/>
                      <a:gd name="connsiteX13" fmla="*/ 106366 w 256066"/>
                      <a:gd name="connsiteY13" fmla="*/ 63471 h 116476"/>
                      <a:gd name="connsiteX14" fmla="*/ 94548 w 256066"/>
                      <a:gd name="connsiteY14" fmla="*/ 59532 h 116476"/>
                      <a:gd name="connsiteX15" fmla="*/ 94548 w 256066"/>
                      <a:gd name="connsiteY15" fmla="*/ 59532 h 116476"/>
                      <a:gd name="connsiteX16" fmla="*/ 98487 w 256066"/>
                      <a:gd name="connsiteY16" fmla="*/ 102866 h 116476"/>
                      <a:gd name="connsiteX17" fmla="*/ 11818 w 256066"/>
                      <a:gd name="connsiteY17" fmla="*/ 91048 h 116476"/>
                      <a:gd name="connsiteX18" fmla="*/ 0 w 256066"/>
                      <a:gd name="connsiteY18" fmla="*/ 79229 h 116476"/>
                      <a:gd name="connsiteX19" fmla="*/ 55153 w 256066"/>
                      <a:gd name="connsiteY19" fmla="*/ 102866 h 116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56066" h="116476">
                        <a:moveTo>
                          <a:pt x="55153" y="102866"/>
                        </a:moveTo>
                        <a:cubicBezTo>
                          <a:pt x="70911" y="98926"/>
                          <a:pt x="82729" y="91048"/>
                          <a:pt x="78790" y="75290"/>
                        </a:cubicBezTo>
                        <a:cubicBezTo>
                          <a:pt x="78790" y="63471"/>
                          <a:pt x="63032" y="55592"/>
                          <a:pt x="51213" y="51653"/>
                        </a:cubicBezTo>
                        <a:cubicBezTo>
                          <a:pt x="47274" y="39834"/>
                          <a:pt x="51213" y="35895"/>
                          <a:pt x="66971" y="35895"/>
                        </a:cubicBezTo>
                        <a:cubicBezTo>
                          <a:pt x="70911" y="35895"/>
                          <a:pt x="74850" y="39834"/>
                          <a:pt x="78790" y="39834"/>
                        </a:cubicBezTo>
                        <a:cubicBezTo>
                          <a:pt x="82729" y="43774"/>
                          <a:pt x="90608" y="47713"/>
                          <a:pt x="94548" y="47713"/>
                        </a:cubicBezTo>
                        <a:cubicBezTo>
                          <a:pt x="102427" y="51653"/>
                          <a:pt x="114245" y="51653"/>
                          <a:pt x="122124" y="55592"/>
                        </a:cubicBezTo>
                        <a:cubicBezTo>
                          <a:pt x="141821" y="59532"/>
                          <a:pt x="161519" y="55592"/>
                          <a:pt x="177277" y="47713"/>
                        </a:cubicBezTo>
                        <a:cubicBezTo>
                          <a:pt x="185156" y="43774"/>
                          <a:pt x="196974" y="35895"/>
                          <a:pt x="204853" y="28016"/>
                        </a:cubicBezTo>
                        <a:cubicBezTo>
                          <a:pt x="212732" y="20137"/>
                          <a:pt x="220611" y="-3500"/>
                          <a:pt x="232430" y="439"/>
                        </a:cubicBezTo>
                        <a:cubicBezTo>
                          <a:pt x="240308" y="4379"/>
                          <a:pt x="248187" y="4379"/>
                          <a:pt x="256066" y="8318"/>
                        </a:cubicBezTo>
                        <a:cubicBezTo>
                          <a:pt x="248187" y="8318"/>
                          <a:pt x="240308" y="8318"/>
                          <a:pt x="232430" y="8318"/>
                        </a:cubicBezTo>
                        <a:cubicBezTo>
                          <a:pt x="228490" y="35895"/>
                          <a:pt x="204853" y="55592"/>
                          <a:pt x="177277" y="63471"/>
                        </a:cubicBezTo>
                        <a:cubicBezTo>
                          <a:pt x="153640" y="71350"/>
                          <a:pt x="130003" y="67410"/>
                          <a:pt x="106366" y="63471"/>
                        </a:cubicBezTo>
                        <a:cubicBezTo>
                          <a:pt x="102427" y="63471"/>
                          <a:pt x="98487" y="59532"/>
                          <a:pt x="94548" y="59532"/>
                        </a:cubicBezTo>
                        <a:lnTo>
                          <a:pt x="94548" y="59532"/>
                        </a:lnTo>
                        <a:cubicBezTo>
                          <a:pt x="106366" y="71350"/>
                          <a:pt x="114245" y="87108"/>
                          <a:pt x="98487" y="102866"/>
                        </a:cubicBezTo>
                        <a:cubicBezTo>
                          <a:pt x="78790" y="130442"/>
                          <a:pt x="31516" y="110745"/>
                          <a:pt x="11818" y="91048"/>
                        </a:cubicBezTo>
                        <a:cubicBezTo>
                          <a:pt x="7879" y="87108"/>
                          <a:pt x="3939" y="83168"/>
                          <a:pt x="0" y="79229"/>
                        </a:cubicBezTo>
                        <a:cubicBezTo>
                          <a:pt x="19697" y="94987"/>
                          <a:pt x="35455" y="106805"/>
                          <a:pt x="55153" y="102866"/>
                        </a:cubicBezTo>
                        <a:close/>
                      </a:path>
                    </a:pathLst>
                  </a:custGeom>
                  <a:solidFill>
                    <a:srgbClr val="FBCA8F">
                      <a:alpha val="50000"/>
                    </a:srgbClr>
                  </a:solidFill>
                  <a:ln w="39379" cap="flat">
                    <a:noFill/>
                    <a:prstDash val="solid"/>
                    <a:miter/>
                  </a:ln>
                </p:spPr>
                <p:txBody>
                  <a:bodyPr rtlCol="0" anchor="ctr"/>
                  <a:lstStyle/>
                  <a:p>
                    <a:endParaRPr lang="en-US"/>
                  </a:p>
                </p:txBody>
              </p:sp>
              <p:sp>
                <p:nvSpPr>
                  <p:cNvPr id="4053" name="Freeform: Shape 4052">
                    <a:extLst>
                      <a:ext uri="{FF2B5EF4-FFF2-40B4-BE49-F238E27FC236}">
                        <a16:creationId xmlns:a16="http://schemas.microsoft.com/office/drawing/2014/main" xmlns="" id="{316DE8FB-6C96-4E61-8BC5-B127E91CC837}"/>
                      </a:ext>
                    </a:extLst>
                  </p:cNvPr>
                  <p:cNvSpPr/>
                  <p:nvPr/>
                </p:nvSpPr>
                <p:spPr>
                  <a:xfrm>
                    <a:off x="13110225" y="2560015"/>
                    <a:ext cx="65619" cy="118184"/>
                  </a:xfrm>
                  <a:custGeom>
                    <a:avLst/>
                    <a:gdLst>
                      <a:gd name="connsiteX0" fmla="*/ 2588 w 65619"/>
                      <a:gd name="connsiteY0" fmla="*/ 19697 h 118184"/>
                      <a:gd name="connsiteX1" fmla="*/ 14406 w 65619"/>
                      <a:gd name="connsiteY1" fmla="*/ 0 h 118184"/>
                      <a:gd name="connsiteX2" fmla="*/ 10467 w 65619"/>
                      <a:gd name="connsiteY2" fmla="*/ 23637 h 118184"/>
                      <a:gd name="connsiteX3" fmla="*/ 53801 w 65619"/>
                      <a:gd name="connsiteY3" fmla="*/ 27576 h 118184"/>
                      <a:gd name="connsiteX4" fmla="*/ 38043 w 65619"/>
                      <a:gd name="connsiteY4" fmla="*/ 82729 h 118184"/>
                      <a:gd name="connsiteX5" fmla="*/ 65619 w 65619"/>
                      <a:gd name="connsiteY5" fmla="*/ 86668 h 118184"/>
                      <a:gd name="connsiteX6" fmla="*/ 49861 w 65619"/>
                      <a:gd name="connsiteY6" fmla="*/ 98487 h 118184"/>
                      <a:gd name="connsiteX7" fmla="*/ 30164 w 65619"/>
                      <a:gd name="connsiteY7" fmla="*/ 114245 h 118184"/>
                      <a:gd name="connsiteX8" fmla="*/ 26225 w 65619"/>
                      <a:gd name="connsiteY8" fmla="*/ 118184 h 118184"/>
                      <a:gd name="connsiteX9" fmla="*/ 22285 w 65619"/>
                      <a:gd name="connsiteY9" fmla="*/ 118184 h 118184"/>
                      <a:gd name="connsiteX10" fmla="*/ 6527 w 65619"/>
                      <a:gd name="connsiteY10" fmla="*/ 82729 h 118184"/>
                      <a:gd name="connsiteX11" fmla="*/ 10467 w 65619"/>
                      <a:gd name="connsiteY11" fmla="*/ 70911 h 118184"/>
                      <a:gd name="connsiteX12" fmla="*/ 6527 w 65619"/>
                      <a:gd name="connsiteY12" fmla="*/ 66971 h 118184"/>
                      <a:gd name="connsiteX13" fmla="*/ 2588 w 65619"/>
                      <a:gd name="connsiteY13" fmla="*/ 19697 h 118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619" h="118184">
                        <a:moveTo>
                          <a:pt x="2588" y="19697"/>
                        </a:moveTo>
                        <a:cubicBezTo>
                          <a:pt x="2588" y="11819"/>
                          <a:pt x="6527" y="3939"/>
                          <a:pt x="14406" y="0"/>
                        </a:cubicBezTo>
                        <a:cubicBezTo>
                          <a:pt x="10467" y="7879"/>
                          <a:pt x="6527" y="15758"/>
                          <a:pt x="10467" y="23637"/>
                        </a:cubicBezTo>
                        <a:cubicBezTo>
                          <a:pt x="18346" y="35455"/>
                          <a:pt x="45922" y="31516"/>
                          <a:pt x="53801" y="27576"/>
                        </a:cubicBezTo>
                        <a:cubicBezTo>
                          <a:pt x="38043" y="39395"/>
                          <a:pt x="26225" y="66971"/>
                          <a:pt x="38043" y="82729"/>
                        </a:cubicBezTo>
                        <a:cubicBezTo>
                          <a:pt x="45922" y="90608"/>
                          <a:pt x="57740" y="90608"/>
                          <a:pt x="65619" y="86668"/>
                        </a:cubicBezTo>
                        <a:cubicBezTo>
                          <a:pt x="61680" y="90608"/>
                          <a:pt x="53801" y="94548"/>
                          <a:pt x="49861" y="98487"/>
                        </a:cubicBezTo>
                        <a:cubicBezTo>
                          <a:pt x="41983" y="102426"/>
                          <a:pt x="38043" y="106366"/>
                          <a:pt x="30164" y="114245"/>
                        </a:cubicBezTo>
                        <a:cubicBezTo>
                          <a:pt x="30164" y="114245"/>
                          <a:pt x="30164" y="118184"/>
                          <a:pt x="26225" y="118184"/>
                        </a:cubicBezTo>
                        <a:cubicBezTo>
                          <a:pt x="26225" y="118184"/>
                          <a:pt x="22285" y="118184"/>
                          <a:pt x="22285" y="118184"/>
                        </a:cubicBezTo>
                        <a:cubicBezTo>
                          <a:pt x="10467" y="110306"/>
                          <a:pt x="2588" y="94548"/>
                          <a:pt x="6527" y="82729"/>
                        </a:cubicBezTo>
                        <a:cubicBezTo>
                          <a:pt x="6527" y="78790"/>
                          <a:pt x="6527" y="74850"/>
                          <a:pt x="10467" y="70911"/>
                        </a:cubicBezTo>
                        <a:cubicBezTo>
                          <a:pt x="10467" y="70911"/>
                          <a:pt x="6527" y="70911"/>
                          <a:pt x="6527" y="66971"/>
                        </a:cubicBezTo>
                        <a:cubicBezTo>
                          <a:pt x="-1352" y="55153"/>
                          <a:pt x="-1352" y="35455"/>
                          <a:pt x="2588" y="19697"/>
                        </a:cubicBezTo>
                        <a:close/>
                      </a:path>
                    </a:pathLst>
                  </a:custGeom>
                  <a:solidFill>
                    <a:srgbClr val="FBCA8F">
                      <a:alpha val="50000"/>
                    </a:srgbClr>
                  </a:solidFill>
                  <a:ln w="39379" cap="flat">
                    <a:noFill/>
                    <a:prstDash val="solid"/>
                    <a:miter/>
                  </a:ln>
                </p:spPr>
                <p:txBody>
                  <a:bodyPr rtlCol="0" anchor="ctr"/>
                  <a:lstStyle/>
                  <a:p>
                    <a:endParaRPr lang="en-US"/>
                  </a:p>
                </p:txBody>
              </p:sp>
              <p:sp>
                <p:nvSpPr>
                  <p:cNvPr id="4054" name="Freeform: Shape 4053">
                    <a:extLst>
                      <a:ext uri="{FF2B5EF4-FFF2-40B4-BE49-F238E27FC236}">
                        <a16:creationId xmlns:a16="http://schemas.microsoft.com/office/drawing/2014/main" xmlns="" id="{04369019-D81B-4D0C-80F0-9116536E02E4}"/>
                      </a:ext>
                    </a:extLst>
                  </p:cNvPr>
                  <p:cNvSpPr/>
                  <p:nvPr/>
                </p:nvSpPr>
                <p:spPr>
                  <a:xfrm>
                    <a:off x="13345242" y="2477286"/>
                    <a:ext cx="14917" cy="56903"/>
                  </a:xfrm>
                  <a:custGeom>
                    <a:avLst/>
                    <a:gdLst>
                      <a:gd name="connsiteX0" fmla="*/ 0 w 14917"/>
                      <a:gd name="connsiteY0" fmla="*/ 55153 h 56903"/>
                      <a:gd name="connsiteX1" fmla="*/ 0 w 14917"/>
                      <a:gd name="connsiteY1" fmla="*/ 0 h 56903"/>
                      <a:gd name="connsiteX2" fmla="*/ 0 w 14917"/>
                      <a:gd name="connsiteY2" fmla="*/ 0 h 56903"/>
                      <a:gd name="connsiteX3" fmla="*/ 0 w 14917"/>
                      <a:gd name="connsiteY3" fmla="*/ 55153 h 56903"/>
                      <a:gd name="connsiteX4" fmla="*/ 0 w 14917"/>
                      <a:gd name="connsiteY4" fmla="*/ 55153 h 569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17" h="56903">
                        <a:moveTo>
                          <a:pt x="0" y="55153"/>
                        </a:moveTo>
                        <a:cubicBezTo>
                          <a:pt x="15758" y="39395"/>
                          <a:pt x="7879" y="19697"/>
                          <a:pt x="0" y="0"/>
                        </a:cubicBezTo>
                        <a:cubicBezTo>
                          <a:pt x="0" y="0"/>
                          <a:pt x="0" y="0"/>
                          <a:pt x="0" y="0"/>
                        </a:cubicBezTo>
                        <a:cubicBezTo>
                          <a:pt x="15758" y="15758"/>
                          <a:pt x="23637" y="47274"/>
                          <a:pt x="0" y="55153"/>
                        </a:cubicBezTo>
                        <a:cubicBezTo>
                          <a:pt x="0" y="59092"/>
                          <a:pt x="0" y="55153"/>
                          <a:pt x="0" y="55153"/>
                        </a:cubicBezTo>
                        <a:close/>
                      </a:path>
                    </a:pathLst>
                  </a:custGeom>
                  <a:solidFill>
                    <a:srgbClr val="D97E31"/>
                  </a:solidFill>
                  <a:ln w="39379" cap="flat">
                    <a:noFill/>
                    <a:prstDash val="solid"/>
                    <a:miter/>
                  </a:ln>
                </p:spPr>
                <p:txBody>
                  <a:bodyPr rtlCol="0" anchor="ctr"/>
                  <a:lstStyle/>
                  <a:p>
                    <a:endParaRPr lang="en-US"/>
                  </a:p>
                </p:txBody>
              </p:sp>
              <p:sp>
                <p:nvSpPr>
                  <p:cNvPr id="4055" name="Freeform: Shape 4054">
                    <a:extLst>
                      <a:ext uri="{FF2B5EF4-FFF2-40B4-BE49-F238E27FC236}">
                        <a16:creationId xmlns:a16="http://schemas.microsoft.com/office/drawing/2014/main" xmlns="" id="{6379D72A-4278-4FB8-AFC1-7B7A2174444F}"/>
                      </a:ext>
                    </a:extLst>
                  </p:cNvPr>
                  <p:cNvSpPr/>
                  <p:nvPr/>
                </p:nvSpPr>
                <p:spPr>
                  <a:xfrm>
                    <a:off x="13132510" y="2611229"/>
                    <a:ext cx="78789" cy="86668"/>
                  </a:xfrm>
                  <a:custGeom>
                    <a:avLst/>
                    <a:gdLst>
                      <a:gd name="connsiteX0" fmla="*/ 19697 w 78789"/>
                      <a:gd name="connsiteY0" fmla="*/ 51213 h 86668"/>
                      <a:gd name="connsiteX1" fmla="*/ 35455 w 78789"/>
                      <a:gd name="connsiteY1" fmla="*/ 35455 h 86668"/>
                      <a:gd name="connsiteX2" fmla="*/ 55153 w 78789"/>
                      <a:gd name="connsiteY2" fmla="*/ 27576 h 86668"/>
                      <a:gd name="connsiteX3" fmla="*/ 55153 w 78789"/>
                      <a:gd name="connsiteY3" fmla="*/ 0 h 86668"/>
                      <a:gd name="connsiteX4" fmla="*/ 59092 w 78789"/>
                      <a:gd name="connsiteY4" fmla="*/ 0 h 86668"/>
                      <a:gd name="connsiteX5" fmla="*/ 78790 w 78789"/>
                      <a:gd name="connsiteY5" fmla="*/ 59092 h 86668"/>
                      <a:gd name="connsiteX6" fmla="*/ 74850 w 78789"/>
                      <a:gd name="connsiteY6" fmla="*/ 63032 h 86668"/>
                      <a:gd name="connsiteX7" fmla="*/ 55153 w 78789"/>
                      <a:gd name="connsiteY7" fmla="*/ 31516 h 86668"/>
                      <a:gd name="connsiteX8" fmla="*/ 27576 w 78789"/>
                      <a:gd name="connsiteY8" fmla="*/ 51213 h 86668"/>
                      <a:gd name="connsiteX9" fmla="*/ 3939 w 78789"/>
                      <a:gd name="connsiteY9" fmla="*/ 86668 h 86668"/>
                      <a:gd name="connsiteX10" fmla="*/ 0 w 78789"/>
                      <a:gd name="connsiteY10" fmla="*/ 86668 h 86668"/>
                      <a:gd name="connsiteX11" fmla="*/ 19697 w 78789"/>
                      <a:gd name="connsiteY11" fmla="*/ 51213 h 86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789" h="86668">
                        <a:moveTo>
                          <a:pt x="19697" y="51213"/>
                        </a:moveTo>
                        <a:cubicBezTo>
                          <a:pt x="23637" y="47274"/>
                          <a:pt x="31516" y="39395"/>
                          <a:pt x="35455" y="35455"/>
                        </a:cubicBezTo>
                        <a:cubicBezTo>
                          <a:pt x="43334" y="31516"/>
                          <a:pt x="47274" y="31516"/>
                          <a:pt x="55153" y="27576"/>
                        </a:cubicBezTo>
                        <a:cubicBezTo>
                          <a:pt x="51213" y="15758"/>
                          <a:pt x="51213" y="7879"/>
                          <a:pt x="55153" y="0"/>
                        </a:cubicBezTo>
                        <a:cubicBezTo>
                          <a:pt x="55153" y="0"/>
                          <a:pt x="59092" y="0"/>
                          <a:pt x="59092" y="0"/>
                        </a:cubicBezTo>
                        <a:cubicBezTo>
                          <a:pt x="59092" y="23637"/>
                          <a:pt x="66971" y="39395"/>
                          <a:pt x="78790" y="59092"/>
                        </a:cubicBezTo>
                        <a:cubicBezTo>
                          <a:pt x="78790" y="63032"/>
                          <a:pt x="78790" y="63032"/>
                          <a:pt x="74850" y="63032"/>
                        </a:cubicBezTo>
                        <a:cubicBezTo>
                          <a:pt x="66971" y="55153"/>
                          <a:pt x="59092" y="43334"/>
                          <a:pt x="55153" y="31516"/>
                        </a:cubicBezTo>
                        <a:cubicBezTo>
                          <a:pt x="47274" y="39395"/>
                          <a:pt x="35455" y="43334"/>
                          <a:pt x="27576" y="51213"/>
                        </a:cubicBezTo>
                        <a:cubicBezTo>
                          <a:pt x="15758" y="59092"/>
                          <a:pt x="7879" y="70910"/>
                          <a:pt x="3939" y="86668"/>
                        </a:cubicBezTo>
                        <a:cubicBezTo>
                          <a:pt x="3939" y="86668"/>
                          <a:pt x="0" y="86668"/>
                          <a:pt x="0" y="86668"/>
                        </a:cubicBezTo>
                        <a:cubicBezTo>
                          <a:pt x="3939" y="70910"/>
                          <a:pt x="11818" y="63032"/>
                          <a:pt x="19697" y="51213"/>
                        </a:cubicBezTo>
                        <a:close/>
                      </a:path>
                    </a:pathLst>
                  </a:custGeom>
                  <a:solidFill>
                    <a:srgbClr val="D97E31"/>
                  </a:solidFill>
                  <a:ln w="39379" cap="flat">
                    <a:noFill/>
                    <a:prstDash val="solid"/>
                    <a:miter/>
                  </a:ln>
                </p:spPr>
                <p:txBody>
                  <a:bodyPr rtlCol="0" anchor="ctr"/>
                  <a:lstStyle/>
                  <a:p>
                    <a:endParaRPr lang="en-US"/>
                  </a:p>
                </p:txBody>
              </p:sp>
              <p:sp>
                <p:nvSpPr>
                  <p:cNvPr id="4056" name="Freeform: Shape 4055">
                    <a:extLst>
                      <a:ext uri="{FF2B5EF4-FFF2-40B4-BE49-F238E27FC236}">
                        <a16:creationId xmlns:a16="http://schemas.microsoft.com/office/drawing/2014/main" xmlns="" id="{BD95840D-EEAB-406D-B3D3-17638F06ABB5}"/>
                      </a:ext>
                    </a:extLst>
                  </p:cNvPr>
                  <p:cNvSpPr/>
                  <p:nvPr/>
                </p:nvSpPr>
                <p:spPr>
                  <a:xfrm>
                    <a:off x="13199481" y="2684524"/>
                    <a:ext cx="47610" cy="37010"/>
                  </a:xfrm>
                  <a:custGeom>
                    <a:avLst/>
                    <a:gdLst>
                      <a:gd name="connsiteX0" fmla="*/ 0 w 47610"/>
                      <a:gd name="connsiteY0" fmla="*/ 1555 h 37010"/>
                      <a:gd name="connsiteX1" fmla="*/ 47274 w 47610"/>
                      <a:gd name="connsiteY1" fmla="*/ 37010 h 37010"/>
                      <a:gd name="connsiteX2" fmla="*/ 47274 w 47610"/>
                      <a:gd name="connsiteY2" fmla="*/ 37010 h 37010"/>
                      <a:gd name="connsiteX3" fmla="*/ 31516 w 47610"/>
                      <a:gd name="connsiteY3" fmla="*/ 13374 h 37010"/>
                      <a:gd name="connsiteX4" fmla="*/ 0 w 47610"/>
                      <a:gd name="connsiteY4" fmla="*/ 1555 h 37010"/>
                      <a:gd name="connsiteX5" fmla="*/ 0 w 47610"/>
                      <a:gd name="connsiteY5" fmla="*/ 1555 h 37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10" h="37010">
                        <a:moveTo>
                          <a:pt x="0" y="1555"/>
                        </a:moveTo>
                        <a:cubicBezTo>
                          <a:pt x="19697" y="-6324"/>
                          <a:pt x="51213" y="17313"/>
                          <a:pt x="47274" y="37010"/>
                        </a:cubicBezTo>
                        <a:cubicBezTo>
                          <a:pt x="47274" y="37010"/>
                          <a:pt x="47274" y="37010"/>
                          <a:pt x="47274" y="37010"/>
                        </a:cubicBezTo>
                        <a:cubicBezTo>
                          <a:pt x="43334" y="25192"/>
                          <a:pt x="39395" y="17313"/>
                          <a:pt x="31516" y="13374"/>
                        </a:cubicBezTo>
                        <a:cubicBezTo>
                          <a:pt x="23637" y="9434"/>
                          <a:pt x="11818" y="9434"/>
                          <a:pt x="0" y="1555"/>
                        </a:cubicBezTo>
                        <a:cubicBezTo>
                          <a:pt x="0" y="5495"/>
                          <a:pt x="0" y="1555"/>
                          <a:pt x="0" y="1555"/>
                        </a:cubicBezTo>
                        <a:close/>
                      </a:path>
                    </a:pathLst>
                  </a:custGeom>
                  <a:solidFill>
                    <a:srgbClr val="D97E31"/>
                  </a:solidFill>
                  <a:ln w="39379" cap="flat">
                    <a:noFill/>
                    <a:prstDash val="solid"/>
                    <a:miter/>
                  </a:ln>
                </p:spPr>
                <p:txBody>
                  <a:bodyPr rtlCol="0" anchor="ctr"/>
                  <a:lstStyle/>
                  <a:p>
                    <a:endParaRPr lang="en-US"/>
                  </a:p>
                </p:txBody>
              </p:sp>
              <p:sp>
                <p:nvSpPr>
                  <p:cNvPr id="4057" name="Freeform: Shape 4056">
                    <a:extLst>
                      <a:ext uri="{FF2B5EF4-FFF2-40B4-BE49-F238E27FC236}">
                        <a16:creationId xmlns:a16="http://schemas.microsoft.com/office/drawing/2014/main" xmlns="" id="{9F0E0863-C11E-41D3-B7F2-863D67CDF5CF}"/>
                      </a:ext>
                    </a:extLst>
                  </p:cNvPr>
                  <p:cNvSpPr/>
                  <p:nvPr/>
                </p:nvSpPr>
                <p:spPr>
                  <a:xfrm>
                    <a:off x="13123583" y="2540318"/>
                    <a:ext cx="68019" cy="98487"/>
                  </a:xfrm>
                  <a:custGeom>
                    <a:avLst/>
                    <a:gdLst>
                      <a:gd name="connsiteX0" fmla="*/ 12866 w 68019"/>
                      <a:gd name="connsiteY0" fmla="*/ 66971 h 98487"/>
                      <a:gd name="connsiteX1" fmla="*/ 52261 w 68019"/>
                      <a:gd name="connsiteY1" fmla="*/ 43334 h 98487"/>
                      <a:gd name="connsiteX2" fmla="*/ 68019 w 68019"/>
                      <a:gd name="connsiteY2" fmla="*/ 0 h 98487"/>
                      <a:gd name="connsiteX3" fmla="*/ 68019 w 68019"/>
                      <a:gd name="connsiteY3" fmla="*/ 0 h 98487"/>
                      <a:gd name="connsiteX4" fmla="*/ 64080 w 68019"/>
                      <a:gd name="connsiteY4" fmla="*/ 59092 h 98487"/>
                      <a:gd name="connsiteX5" fmla="*/ 60140 w 68019"/>
                      <a:gd name="connsiteY5" fmla="*/ 59092 h 98487"/>
                      <a:gd name="connsiteX6" fmla="*/ 56201 w 68019"/>
                      <a:gd name="connsiteY6" fmla="*/ 43334 h 98487"/>
                      <a:gd name="connsiteX7" fmla="*/ 1048 w 68019"/>
                      <a:gd name="connsiteY7" fmla="*/ 98487 h 98487"/>
                      <a:gd name="connsiteX8" fmla="*/ 1048 w 68019"/>
                      <a:gd name="connsiteY8" fmla="*/ 98487 h 98487"/>
                      <a:gd name="connsiteX9" fmla="*/ 12866 w 68019"/>
                      <a:gd name="connsiteY9" fmla="*/ 66971 h 9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8019" h="98487">
                        <a:moveTo>
                          <a:pt x="12866" y="66971"/>
                        </a:moveTo>
                        <a:cubicBezTo>
                          <a:pt x="20745" y="59092"/>
                          <a:pt x="36503" y="43334"/>
                          <a:pt x="52261" y="43334"/>
                        </a:cubicBezTo>
                        <a:cubicBezTo>
                          <a:pt x="48322" y="27576"/>
                          <a:pt x="52261" y="7879"/>
                          <a:pt x="68019" y="0"/>
                        </a:cubicBezTo>
                        <a:cubicBezTo>
                          <a:pt x="68019" y="0"/>
                          <a:pt x="68019" y="0"/>
                          <a:pt x="68019" y="0"/>
                        </a:cubicBezTo>
                        <a:cubicBezTo>
                          <a:pt x="52261" y="15758"/>
                          <a:pt x="60140" y="39395"/>
                          <a:pt x="64080" y="59092"/>
                        </a:cubicBezTo>
                        <a:cubicBezTo>
                          <a:pt x="64080" y="63032"/>
                          <a:pt x="60140" y="63032"/>
                          <a:pt x="60140" y="59092"/>
                        </a:cubicBezTo>
                        <a:cubicBezTo>
                          <a:pt x="56201" y="55153"/>
                          <a:pt x="56201" y="51213"/>
                          <a:pt x="56201" y="43334"/>
                        </a:cubicBezTo>
                        <a:cubicBezTo>
                          <a:pt x="32564" y="55153"/>
                          <a:pt x="8927" y="74850"/>
                          <a:pt x="1048" y="98487"/>
                        </a:cubicBezTo>
                        <a:cubicBezTo>
                          <a:pt x="1048" y="98487"/>
                          <a:pt x="1048" y="98487"/>
                          <a:pt x="1048" y="98487"/>
                        </a:cubicBezTo>
                        <a:cubicBezTo>
                          <a:pt x="-2892" y="90608"/>
                          <a:pt x="4987" y="74850"/>
                          <a:pt x="12866" y="66971"/>
                        </a:cubicBezTo>
                        <a:close/>
                      </a:path>
                    </a:pathLst>
                  </a:custGeom>
                  <a:solidFill>
                    <a:srgbClr val="D97E31"/>
                  </a:solidFill>
                  <a:ln w="39379" cap="flat">
                    <a:noFill/>
                    <a:prstDash val="solid"/>
                    <a:miter/>
                  </a:ln>
                </p:spPr>
                <p:txBody>
                  <a:bodyPr rtlCol="0" anchor="ctr"/>
                  <a:lstStyle/>
                  <a:p>
                    <a:endParaRPr lang="en-US"/>
                  </a:p>
                </p:txBody>
              </p:sp>
              <p:sp>
                <p:nvSpPr>
                  <p:cNvPr id="4058" name="Freeform: Shape 4057">
                    <a:extLst>
                      <a:ext uri="{FF2B5EF4-FFF2-40B4-BE49-F238E27FC236}">
                        <a16:creationId xmlns:a16="http://schemas.microsoft.com/office/drawing/2014/main" xmlns="" id="{852D6FB0-E708-4A6B-A748-1381192118D4}"/>
                      </a:ext>
                    </a:extLst>
                  </p:cNvPr>
                  <p:cNvSpPr/>
                  <p:nvPr/>
                </p:nvSpPr>
                <p:spPr>
                  <a:xfrm>
                    <a:off x="12998567" y="2524560"/>
                    <a:ext cx="181216" cy="82729"/>
                  </a:xfrm>
                  <a:custGeom>
                    <a:avLst/>
                    <a:gdLst>
                      <a:gd name="connsiteX0" fmla="*/ 0 w 181216"/>
                      <a:gd name="connsiteY0" fmla="*/ 59092 h 82729"/>
                      <a:gd name="connsiteX1" fmla="*/ 43334 w 181216"/>
                      <a:gd name="connsiteY1" fmla="*/ 47274 h 82729"/>
                      <a:gd name="connsiteX2" fmla="*/ 86669 w 181216"/>
                      <a:gd name="connsiteY2" fmla="*/ 27577 h 82729"/>
                      <a:gd name="connsiteX3" fmla="*/ 165458 w 181216"/>
                      <a:gd name="connsiteY3" fmla="*/ 7879 h 82729"/>
                      <a:gd name="connsiteX4" fmla="*/ 181216 w 181216"/>
                      <a:gd name="connsiteY4" fmla="*/ 0 h 82729"/>
                      <a:gd name="connsiteX5" fmla="*/ 181216 w 181216"/>
                      <a:gd name="connsiteY5" fmla="*/ 0 h 82729"/>
                      <a:gd name="connsiteX6" fmla="*/ 133942 w 181216"/>
                      <a:gd name="connsiteY6" fmla="*/ 31516 h 82729"/>
                      <a:gd name="connsiteX7" fmla="*/ 110306 w 181216"/>
                      <a:gd name="connsiteY7" fmla="*/ 82729 h 82729"/>
                      <a:gd name="connsiteX8" fmla="*/ 110306 w 181216"/>
                      <a:gd name="connsiteY8" fmla="*/ 82729 h 82729"/>
                      <a:gd name="connsiteX9" fmla="*/ 122124 w 181216"/>
                      <a:gd name="connsiteY9" fmla="*/ 31516 h 82729"/>
                      <a:gd name="connsiteX10" fmla="*/ 133942 w 181216"/>
                      <a:gd name="connsiteY10" fmla="*/ 19697 h 82729"/>
                      <a:gd name="connsiteX11" fmla="*/ 82729 w 181216"/>
                      <a:gd name="connsiteY11" fmla="*/ 31516 h 82729"/>
                      <a:gd name="connsiteX12" fmla="*/ 0 w 181216"/>
                      <a:gd name="connsiteY12" fmla="*/ 59092 h 82729"/>
                      <a:gd name="connsiteX13" fmla="*/ 0 w 181216"/>
                      <a:gd name="connsiteY13" fmla="*/ 59092 h 82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1216" h="82729">
                        <a:moveTo>
                          <a:pt x="0" y="59092"/>
                        </a:moveTo>
                        <a:cubicBezTo>
                          <a:pt x="15758" y="55153"/>
                          <a:pt x="27576" y="51213"/>
                          <a:pt x="43334" y="47274"/>
                        </a:cubicBezTo>
                        <a:cubicBezTo>
                          <a:pt x="59092" y="39395"/>
                          <a:pt x="70911" y="31516"/>
                          <a:pt x="86669" y="27577"/>
                        </a:cubicBezTo>
                        <a:cubicBezTo>
                          <a:pt x="114245" y="19697"/>
                          <a:pt x="141821" y="15758"/>
                          <a:pt x="165458" y="7879"/>
                        </a:cubicBezTo>
                        <a:cubicBezTo>
                          <a:pt x="169398" y="3940"/>
                          <a:pt x="177277" y="3940"/>
                          <a:pt x="181216" y="0"/>
                        </a:cubicBezTo>
                        <a:cubicBezTo>
                          <a:pt x="181216" y="0"/>
                          <a:pt x="181216" y="0"/>
                          <a:pt x="181216" y="0"/>
                        </a:cubicBezTo>
                        <a:cubicBezTo>
                          <a:pt x="169398" y="11819"/>
                          <a:pt x="149700" y="19697"/>
                          <a:pt x="133942" y="31516"/>
                        </a:cubicBezTo>
                        <a:cubicBezTo>
                          <a:pt x="118185" y="43334"/>
                          <a:pt x="110306" y="63032"/>
                          <a:pt x="110306" y="82729"/>
                        </a:cubicBezTo>
                        <a:cubicBezTo>
                          <a:pt x="110306" y="82729"/>
                          <a:pt x="110306" y="82729"/>
                          <a:pt x="110306" y="82729"/>
                        </a:cubicBezTo>
                        <a:cubicBezTo>
                          <a:pt x="106366" y="63032"/>
                          <a:pt x="110306" y="47274"/>
                          <a:pt x="122124" y="31516"/>
                        </a:cubicBezTo>
                        <a:cubicBezTo>
                          <a:pt x="126063" y="27577"/>
                          <a:pt x="130003" y="23637"/>
                          <a:pt x="133942" y="19697"/>
                        </a:cubicBezTo>
                        <a:cubicBezTo>
                          <a:pt x="118185" y="23637"/>
                          <a:pt x="98487" y="27577"/>
                          <a:pt x="82729" y="31516"/>
                        </a:cubicBezTo>
                        <a:cubicBezTo>
                          <a:pt x="55153" y="47274"/>
                          <a:pt x="31516" y="66971"/>
                          <a:pt x="0" y="59092"/>
                        </a:cubicBezTo>
                        <a:cubicBezTo>
                          <a:pt x="0" y="59092"/>
                          <a:pt x="0" y="59092"/>
                          <a:pt x="0" y="59092"/>
                        </a:cubicBezTo>
                        <a:close/>
                      </a:path>
                    </a:pathLst>
                  </a:custGeom>
                  <a:solidFill>
                    <a:srgbClr val="D97E31"/>
                  </a:solidFill>
                  <a:ln w="39379" cap="flat">
                    <a:noFill/>
                    <a:prstDash val="solid"/>
                    <a:miter/>
                  </a:ln>
                </p:spPr>
                <p:txBody>
                  <a:bodyPr rtlCol="0" anchor="ctr"/>
                  <a:lstStyle/>
                  <a:p>
                    <a:endParaRPr lang="en-US"/>
                  </a:p>
                </p:txBody>
              </p:sp>
            </p:grpSp>
            <p:grpSp>
              <p:nvGrpSpPr>
                <p:cNvPr id="4059" name="Graphic 2510">
                  <a:extLst>
                    <a:ext uri="{FF2B5EF4-FFF2-40B4-BE49-F238E27FC236}">
                      <a16:creationId xmlns:a16="http://schemas.microsoft.com/office/drawing/2014/main" xmlns="" id="{1F7CD6F2-B2A3-4261-A754-9FEB5FE3DD21}"/>
                    </a:ext>
                  </a:extLst>
                </p:cNvPr>
                <p:cNvGrpSpPr/>
                <p:nvPr/>
              </p:nvGrpSpPr>
              <p:grpSpPr>
                <a:xfrm>
                  <a:off x="12990689" y="2339404"/>
                  <a:ext cx="735547" cy="311219"/>
                  <a:chOff x="12990689" y="2339404"/>
                  <a:chExt cx="735547" cy="311219"/>
                </a:xfrm>
                <a:solidFill>
                  <a:srgbClr val="FFFFFF"/>
                </a:solidFill>
              </p:grpSpPr>
              <p:sp>
                <p:nvSpPr>
                  <p:cNvPr id="4060" name="Freeform: Shape 4059">
                    <a:extLst>
                      <a:ext uri="{FF2B5EF4-FFF2-40B4-BE49-F238E27FC236}">
                        <a16:creationId xmlns:a16="http://schemas.microsoft.com/office/drawing/2014/main" xmlns="" id="{ED557512-2EF8-4EBF-A4FC-666D8CE9A3EB}"/>
                      </a:ext>
                    </a:extLst>
                  </p:cNvPr>
                  <p:cNvSpPr/>
                  <p:nvPr/>
                </p:nvSpPr>
                <p:spPr>
                  <a:xfrm>
                    <a:off x="13676159" y="2339404"/>
                    <a:ext cx="50077" cy="161518"/>
                  </a:xfrm>
                  <a:custGeom>
                    <a:avLst/>
                    <a:gdLst>
                      <a:gd name="connsiteX0" fmla="*/ 43334 w 50077"/>
                      <a:gd name="connsiteY0" fmla="*/ 122124 h 161518"/>
                      <a:gd name="connsiteX1" fmla="*/ 31516 w 50077"/>
                      <a:gd name="connsiteY1" fmla="*/ 70911 h 161518"/>
                      <a:gd name="connsiteX2" fmla="*/ 0 w 50077"/>
                      <a:gd name="connsiteY2" fmla="*/ 0 h 161518"/>
                      <a:gd name="connsiteX3" fmla="*/ 0 w 50077"/>
                      <a:gd name="connsiteY3" fmla="*/ 0 h 161518"/>
                      <a:gd name="connsiteX4" fmla="*/ 31516 w 50077"/>
                      <a:gd name="connsiteY4" fmla="*/ 161519 h 161518"/>
                      <a:gd name="connsiteX5" fmla="*/ 27576 w 50077"/>
                      <a:gd name="connsiteY5" fmla="*/ 157579 h 161518"/>
                      <a:gd name="connsiteX6" fmla="*/ 43334 w 50077"/>
                      <a:gd name="connsiteY6" fmla="*/ 122124 h 161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077" h="161518">
                        <a:moveTo>
                          <a:pt x="43334" y="122124"/>
                        </a:moveTo>
                        <a:cubicBezTo>
                          <a:pt x="43334" y="106366"/>
                          <a:pt x="39395" y="86668"/>
                          <a:pt x="31516" y="70911"/>
                        </a:cubicBezTo>
                        <a:cubicBezTo>
                          <a:pt x="23637" y="47274"/>
                          <a:pt x="7879" y="23637"/>
                          <a:pt x="0" y="0"/>
                        </a:cubicBezTo>
                        <a:cubicBezTo>
                          <a:pt x="0" y="0"/>
                          <a:pt x="0" y="0"/>
                          <a:pt x="0" y="0"/>
                        </a:cubicBezTo>
                        <a:cubicBezTo>
                          <a:pt x="23637" y="39395"/>
                          <a:pt x="78790" y="122124"/>
                          <a:pt x="31516" y="161519"/>
                        </a:cubicBezTo>
                        <a:cubicBezTo>
                          <a:pt x="31516" y="161519"/>
                          <a:pt x="27576" y="161519"/>
                          <a:pt x="27576" y="157579"/>
                        </a:cubicBezTo>
                        <a:cubicBezTo>
                          <a:pt x="39395" y="149700"/>
                          <a:pt x="43334" y="137882"/>
                          <a:pt x="43334" y="122124"/>
                        </a:cubicBezTo>
                        <a:close/>
                      </a:path>
                    </a:pathLst>
                  </a:custGeom>
                  <a:solidFill>
                    <a:srgbClr val="FFFFFF"/>
                  </a:solidFill>
                  <a:ln w="39379" cap="flat">
                    <a:noFill/>
                    <a:prstDash val="solid"/>
                    <a:miter/>
                  </a:ln>
                </p:spPr>
                <p:txBody>
                  <a:bodyPr rtlCol="0" anchor="ctr"/>
                  <a:lstStyle/>
                  <a:p>
                    <a:endParaRPr lang="en-US"/>
                  </a:p>
                </p:txBody>
              </p:sp>
              <p:sp>
                <p:nvSpPr>
                  <p:cNvPr id="4061" name="Freeform: Shape 4060">
                    <a:extLst>
                      <a:ext uri="{FF2B5EF4-FFF2-40B4-BE49-F238E27FC236}">
                        <a16:creationId xmlns:a16="http://schemas.microsoft.com/office/drawing/2014/main" xmlns="" id="{A9CE9671-5C8C-45E8-B5BB-5BD38CDAD611}"/>
                      </a:ext>
                    </a:extLst>
                  </p:cNvPr>
                  <p:cNvSpPr/>
                  <p:nvPr/>
                </p:nvSpPr>
                <p:spPr>
                  <a:xfrm>
                    <a:off x="13286150" y="2358800"/>
                    <a:ext cx="38409" cy="58409"/>
                  </a:xfrm>
                  <a:custGeom>
                    <a:avLst/>
                    <a:gdLst>
                      <a:gd name="connsiteX0" fmla="*/ 35455 w 38409"/>
                      <a:gd name="connsiteY0" fmla="*/ 302 h 58409"/>
                      <a:gd name="connsiteX1" fmla="*/ 35455 w 38409"/>
                      <a:gd name="connsiteY1" fmla="*/ 302 h 58409"/>
                      <a:gd name="connsiteX2" fmla="*/ 3939 w 38409"/>
                      <a:gd name="connsiteY2" fmla="*/ 55455 h 58409"/>
                      <a:gd name="connsiteX3" fmla="*/ 0 w 38409"/>
                      <a:gd name="connsiteY3" fmla="*/ 55455 h 58409"/>
                      <a:gd name="connsiteX4" fmla="*/ 35455 w 38409"/>
                      <a:gd name="connsiteY4" fmla="*/ 302 h 584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409" h="58409">
                        <a:moveTo>
                          <a:pt x="35455" y="302"/>
                        </a:moveTo>
                        <a:cubicBezTo>
                          <a:pt x="39395" y="302"/>
                          <a:pt x="39395" y="4242"/>
                          <a:pt x="35455" y="302"/>
                        </a:cubicBezTo>
                        <a:cubicBezTo>
                          <a:pt x="7879" y="8181"/>
                          <a:pt x="7879" y="35757"/>
                          <a:pt x="3939" y="55455"/>
                        </a:cubicBezTo>
                        <a:cubicBezTo>
                          <a:pt x="3939" y="59394"/>
                          <a:pt x="0" y="59394"/>
                          <a:pt x="0" y="55455"/>
                        </a:cubicBezTo>
                        <a:cubicBezTo>
                          <a:pt x="0" y="31818"/>
                          <a:pt x="7879" y="-3637"/>
                          <a:pt x="35455" y="302"/>
                        </a:cubicBezTo>
                        <a:close/>
                      </a:path>
                    </a:pathLst>
                  </a:custGeom>
                  <a:solidFill>
                    <a:srgbClr val="FFFFFF"/>
                  </a:solidFill>
                  <a:ln w="39379" cap="flat">
                    <a:noFill/>
                    <a:prstDash val="solid"/>
                    <a:miter/>
                  </a:ln>
                </p:spPr>
                <p:txBody>
                  <a:bodyPr rtlCol="0" anchor="ctr"/>
                  <a:lstStyle/>
                  <a:p>
                    <a:endParaRPr lang="en-US"/>
                  </a:p>
                </p:txBody>
              </p:sp>
              <p:sp>
                <p:nvSpPr>
                  <p:cNvPr id="4062" name="Freeform: Shape 4061">
                    <a:extLst>
                      <a:ext uri="{FF2B5EF4-FFF2-40B4-BE49-F238E27FC236}">
                        <a16:creationId xmlns:a16="http://schemas.microsoft.com/office/drawing/2014/main" xmlns="" id="{86204991-1CEB-47E5-981C-F4980263E496}"/>
                      </a:ext>
                    </a:extLst>
                  </p:cNvPr>
                  <p:cNvSpPr/>
                  <p:nvPr/>
                </p:nvSpPr>
                <p:spPr>
                  <a:xfrm>
                    <a:off x="13010386" y="2489105"/>
                    <a:ext cx="157579" cy="47273"/>
                  </a:xfrm>
                  <a:custGeom>
                    <a:avLst/>
                    <a:gdLst>
                      <a:gd name="connsiteX0" fmla="*/ 0 w 157579"/>
                      <a:gd name="connsiteY0" fmla="*/ 43334 h 47273"/>
                      <a:gd name="connsiteX1" fmla="*/ 59092 w 157579"/>
                      <a:gd name="connsiteY1" fmla="*/ 15758 h 47273"/>
                      <a:gd name="connsiteX2" fmla="*/ 157579 w 157579"/>
                      <a:gd name="connsiteY2" fmla="*/ 0 h 47273"/>
                      <a:gd name="connsiteX3" fmla="*/ 157579 w 157579"/>
                      <a:gd name="connsiteY3" fmla="*/ 0 h 47273"/>
                      <a:gd name="connsiteX4" fmla="*/ 74850 w 157579"/>
                      <a:gd name="connsiteY4" fmla="*/ 19697 h 47273"/>
                      <a:gd name="connsiteX5" fmla="*/ 3939 w 157579"/>
                      <a:gd name="connsiteY5" fmla="*/ 47274 h 47273"/>
                      <a:gd name="connsiteX6" fmla="*/ 0 w 157579"/>
                      <a:gd name="connsiteY6" fmla="*/ 43334 h 4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579" h="47273">
                        <a:moveTo>
                          <a:pt x="0" y="43334"/>
                        </a:moveTo>
                        <a:cubicBezTo>
                          <a:pt x="11818" y="23637"/>
                          <a:pt x="35455" y="19697"/>
                          <a:pt x="59092" y="15758"/>
                        </a:cubicBezTo>
                        <a:cubicBezTo>
                          <a:pt x="90608" y="7879"/>
                          <a:pt x="126064" y="3939"/>
                          <a:pt x="157579" y="0"/>
                        </a:cubicBezTo>
                        <a:cubicBezTo>
                          <a:pt x="157579" y="0"/>
                          <a:pt x="157579" y="0"/>
                          <a:pt x="157579" y="0"/>
                        </a:cubicBezTo>
                        <a:cubicBezTo>
                          <a:pt x="130003" y="7879"/>
                          <a:pt x="102427" y="11818"/>
                          <a:pt x="74850" y="19697"/>
                        </a:cubicBezTo>
                        <a:cubicBezTo>
                          <a:pt x="47274" y="27576"/>
                          <a:pt x="27576" y="31516"/>
                          <a:pt x="3939" y="47274"/>
                        </a:cubicBezTo>
                        <a:cubicBezTo>
                          <a:pt x="3939" y="47274"/>
                          <a:pt x="0" y="43334"/>
                          <a:pt x="0" y="43334"/>
                        </a:cubicBezTo>
                        <a:close/>
                      </a:path>
                    </a:pathLst>
                  </a:custGeom>
                  <a:solidFill>
                    <a:srgbClr val="FFFFFF"/>
                  </a:solidFill>
                  <a:ln w="39379" cap="flat">
                    <a:noFill/>
                    <a:prstDash val="solid"/>
                    <a:miter/>
                  </a:ln>
                </p:spPr>
                <p:txBody>
                  <a:bodyPr rtlCol="0" anchor="ctr"/>
                  <a:lstStyle/>
                  <a:p>
                    <a:endParaRPr lang="en-US"/>
                  </a:p>
                </p:txBody>
              </p:sp>
              <p:sp>
                <p:nvSpPr>
                  <p:cNvPr id="4063" name="Freeform: Shape 4062">
                    <a:extLst>
                      <a:ext uri="{FF2B5EF4-FFF2-40B4-BE49-F238E27FC236}">
                        <a16:creationId xmlns:a16="http://schemas.microsoft.com/office/drawing/2014/main" xmlns="" id="{8C4EA8F3-AFD5-4CE1-84A7-6D16A33B69F3}"/>
                      </a:ext>
                    </a:extLst>
                  </p:cNvPr>
                  <p:cNvSpPr/>
                  <p:nvPr/>
                </p:nvSpPr>
                <p:spPr>
                  <a:xfrm>
                    <a:off x="12990689" y="2535275"/>
                    <a:ext cx="13450" cy="15876"/>
                  </a:xfrm>
                  <a:custGeom>
                    <a:avLst/>
                    <a:gdLst>
                      <a:gd name="connsiteX0" fmla="*/ 0 w 13450"/>
                      <a:gd name="connsiteY0" fmla="*/ 12921 h 15876"/>
                      <a:gd name="connsiteX1" fmla="*/ 7879 w 13450"/>
                      <a:gd name="connsiteY1" fmla="*/ 1103 h 15876"/>
                      <a:gd name="connsiteX2" fmla="*/ 11818 w 13450"/>
                      <a:gd name="connsiteY2" fmla="*/ 5043 h 15876"/>
                      <a:gd name="connsiteX3" fmla="*/ 0 w 13450"/>
                      <a:gd name="connsiteY3" fmla="*/ 12921 h 15876"/>
                      <a:gd name="connsiteX4" fmla="*/ 0 w 13450"/>
                      <a:gd name="connsiteY4" fmla="*/ 12921 h 15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50" h="15876">
                        <a:moveTo>
                          <a:pt x="0" y="12921"/>
                        </a:moveTo>
                        <a:cubicBezTo>
                          <a:pt x="3939" y="8982"/>
                          <a:pt x="3939" y="5043"/>
                          <a:pt x="7879" y="1103"/>
                        </a:cubicBezTo>
                        <a:cubicBezTo>
                          <a:pt x="11818" y="-2836"/>
                          <a:pt x="15758" y="5043"/>
                          <a:pt x="11818" y="5043"/>
                        </a:cubicBezTo>
                        <a:cubicBezTo>
                          <a:pt x="11818" y="8982"/>
                          <a:pt x="7879" y="12921"/>
                          <a:pt x="0" y="12921"/>
                        </a:cubicBezTo>
                        <a:cubicBezTo>
                          <a:pt x="3939" y="16861"/>
                          <a:pt x="0" y="16861"/>
                          <a:pt x="0" y="12921"/>
                        </a:cubicBezTo>
                        <a:close/>
                      </a:path>
                    </a:pathLst>
                  </a:custGeom>
                  <a:solidFill>
                    <a:srgbClr val="FFFFFF"/>
                  </a:solidFill>
                  <a:ln w="39379" cap="flat">
                    <a:noFill/>
                    <a:prstDash val="solid"/>
                    <a:miter/>
                  </a:ln>
                </p:spPr>
                <p:txBody>
                  <a:bodyPr rtlCol="0" anchor="ctr"/>
                  <a:lstStyle/>
                  <a:p>
                    <a:endParaRPr lang="en-US"/>
                  </a:p>
                </p:txBody>
              </p:sp>
              <p:sp>
                <p:nvSpPr>
                  <p:cNvPr id="4064" name="Freeform: Shape 4063">
                    <a:extLst>
                      <a:ext uri="{FF2B5EF4-FFF2-40B4-BE49-F238E27FC236}">
                        <a16:creationId xmlns:a16="http://schemas.microsoft.com/office/drawing/2014/main" xmlns="" id="{D476C7CC-9F54-487D-B7BA-D01107B1176C}"/>
                      </a:ext>
                    </a:extLst>
                  </p:cNvPr>
                  <p:cNvSpPr/>
                  <p:nvPr/>
                </p:nvSpPr>
                <p:spPr>
                  <a:xfrm>
                    <a:off x="13191602" y="2520621"/>
                    <a:ext cx="39394" cy="130003"/>
                  </a:xfrm>
                  <a:custGeom>
                    <a:avLst/>
                    <a:gdLst>
                      <a:gd name="connsiteX0" fmla="*/ 0 w 39394"/>
                      <a:gd name="connsiteY0" fmla="*/ 39395 h 130003"/>
                      <a:gd name="connsiteX1" fmla="*/ 11818 w 39394"/>
                      <a:gd name="connsiteY1" fmla="*/ 0 h 130003"/>
                      <a:gd name="connsiteX2" fmla="*/ 15758 w 39394"/>
                      <a:gd name="connsiteY2" fmla="*/ 0 h 130003"/>
                      <a:gd name="connsiteX3" fmla="*/ 15758 w 39394"/>
                      <a:gd name="connsiteY3" fmla="*/ 59092 h 130003"/>
                      <a:gd name="connsiteX4" fmla="*/ 23637 w 39394"/>
                      <a:gd name="connsiteY4" fmla="*/ 78790 h 130003"/>
                      <a:gd name="connsiteX5" fmla="*/ 23637 w 39394"/>
                      <a:gd name="connsiteY5" fmla="*/ 106366 h 130003"/>
                      <a:gd name="connsiteX6" fmla="*/ 39395 w 39394"/>
                      <a:gd name="connsiteY6" fmla="*/ 126063 h 130003"/>
                      <a:gd name="connsiteX7" fmla="*/ 39395 w 39394"/>
                      <a:gd name="connsiteY7" fmla="*/ 130003 h 130003"/>
                      <a:gd name="connsiteX8" fmla="*/ 15758 w 39394"/>
                      <a:gd name="connsiteY8" fmla="*/ 110306 h 130003"/>
                      <a:gd name="connsiteX9" fmla="*/ 7879 w 39394"/>
                      <a:gd name="connsiteY9" fmla="*/ 63032 h 130003"/>
                      <a:gd name="connsiteX10" fmla="*/ 0 w 39394"/>
                      <a:gd name="connsiteY10" fmla="*/ 39395 h 130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394" h="130003">
                        <a:moveTo>
                          <a:pt x="0" y="39395"/>
                        </a:moveTo>
                        <a:cubicBezTo>
                          <a:pt x="3939" y="23637"/>
                          <a:pt x="11818" y="15758"/>
                          <a:pt x="11818" y="0"/>
                        </a:cubicBezTo>
                        <a:cubicBezTo>
                          <a:pt x="11818" y="0"/>
                          <a:pt x="15758" y="0"/>
                          <a:pt x="15758" y="0"/>
                        </a:cubicBezTo>
                        <a:cubicBezTo>
                          <a:pt x="19697" y="23637"/>
                          <a:pt x="0" y="39395"/>
                          <a:pt x="15758" y="59092"/>
                        </a:cubicBezTo>
                        <a:cubicBezTo>
                          <a:pt x="19697" y="66971"/>
                          <a:pt x="23637" y="70911"/>
                          <a:pt x="23637" y="78790"/>
                        </a:cubicBezTo>
                        <a:cubicBezTo>
                          <a:pt x="23637" y="90608"/>
                          <a:pt x="19697" y="98487"/>
                          <a:pt x="23637" y="106366"/>
                        </a:cubicBezTo>
                        <a:cubicBezTo>
                          <a:pt x="27576" y="114245"/>
                          <a:pt x="35455" y="122124"/>
                          <a:pt x="39395" y="126063"/>
                        </a:cubicBezTo>
                        <a:cubicBezTo>
                          <a:pt x="39395" y="126063"/>
                          <a:pt x="39395" y="130003"/>
                          <a:pt x="39395" y="130003"/>
                        </a:cubicBezTo>
                        <a:cubicBezTo>
                          <a:pt x="27576" y="126063"/>
                          <a:pt x="23637" y="118184"/>
                          <a:pt x="15758" y="110306"/>
                        </a:cubicBezTo>
                        <a:cubicBezTo>
                          <a:pt x="7879" y="94548"/>
                          <a:pt x="19697" y="74850"/>
                          <a:pt x="7879" y="63032"/>
                        </a:cubicBezTo>
                        <a:cubicBezTo>
                          <a:pt x="3939" y="55153"/>
                          <a:pt x="0" y="47274"/>
                          <a:pt x="0" y="39395"/>
                        </a:cubicBezTo>
                        <a:close/>
                      </a:path>
                    </a:pathLst>
                  </a:custGeom>
                  <a:solidFill>
                    <a:srgbClr val="FFFFFF"/>
                  </a:solidFill>
                  <a:ln w="39379" cap="flat">
                    <a:noFill/>
                    <a:prstDash val="solid"/>
                    <a:miter/>
                  </a:ln>
                </p:spPr>
                <p:txBody>
                  <a:bodyPr rtlCol="0" anchor="ctr"/>
                  <a:lstStyle/>
                  <a:p>
                    <a:endParaRPr lang="en-US"/>
                  </a:p>
                </p:txBody>
              </p:sp>
            </p:grpSp>
          </p:grpSp>
          <p:grpSp>
            <p:nvGrpSpPr>
              <p:cNvPr id="4065" name="Graphic 2510">
                <a:extLst>
                  <a:ext uri="{FF2B5EF4-FFF2-40B4-BE49-F238E27FC236}">
                    <a16:creationId xmlns:a16="http://schemas.microsoft.com/office/drawing/2014/main" xmlns="" id="{A8AC1985-92DD-4CF7-AE6B-3089287CC28F}"/>
                  </a:ext>
                </a:extLst>
              </p:cNvPr>
              <p:cNvGrpSpPr/>
              <p:nvPr/>
            </p:nvGrpSpPr>
            <p:grpSpPr>
              <a:xfrm>
                <a:off x="12570886" y="2363041"/>
                <a:ext cx="601517" cy="449101"/>
                <a:chOff x="12570886" y="2363041"/>
                <a:chExt cx="601517" cy="449101"/>
              </a:xfrm>
            </p:grpSpPr>
            <p:grpSp>
              <p:nvGrpSpPr>
                <p:cNvPr id="4066" name="Graphic 2510">
                  <a:extLst>
                    <a:ext uri="{FF2B5EF4-FFF2-40B4-BE49-F238E27FC236}">
                      <a16:creationId xmlns:a16="http://schemas.microsoft.com/office/drawing/2014/main" xmlns="" id="{48965479-28EE-494C-B666-ED94B763B54D}"/>
                    </a:ext>
                  </a:extLst>
                </p:cNvPr>
                <p:cNvGrpSpPr/>
                <p:nvPr/>
              </p:nvGrpSpPr>
              <p:grpSpPr>
                <a:xfrm>
                  <a:off x="12570886" y="2363041"/>
                  <a:ext cx="601517" cy="449101"/>
                  <a:chOff x="12570886" y="2363041"/>
                  <a:chExt cx="601517" cy="449101"/>
                </a:xfrm>
              </p:grpSpPr>
              <p:sp>
                <p:nvSpPr>
                  <p:cNvPr id="4067" name="Freeform: Shape 4066">
                    <a:extLst>
                      <a:ext uri="{FF2B5EF4-FFF2-40B4-BE49-F238E27FC236}">
                        <a16:creationId xmlns:a16="http://schemas.microsoft.com/office/drawing/2014/main" xmlns="" id="{6B75A70C-5940-44D4-8594-E74A7DC77CDA}"/>
                      </a:ext>
                    </a:extLst>
                  </p:cNvPr>
                  <p:cNvSpPr/>
                  <p:nvPr/>
                </p:nvSpPr>
                <p:spPr>
                  <a:xfrm>
                    <a:off x="12574059" y="2363041"/>
                    <a:ext cx="592346" cy="443148"/>
                  </a:xfrm>
                  <a:custGeom>
                    <a:avLst/>
                    <a:gdLst>
                      <a:gd name="connsiteX0" fmla="*/ 18742 w 592346"/>
                      <a:gd name="connsiteY0" fmla="*/ 78790 h 443148"/>
                      <a:gd name="connsiteX1" fmla="*/ 50258 w 592346"/>
                      <a:gd name="connsiteY1" fmla="*/ 0 h 443148"/>
                      <a:gd name="connsiteX2" fmla="*/ 93592 w 592346"/>
                      <a:gd name="connsiteY2" fmla="*/ 35455 h 443148"/>
                      <a:gd name="connsiteX3" fmla="*/ 176321 w 592346"/>
                      <a:gd name="connsiteY3" fmla="*/ 78790 h 443148"/>
                      <a:gd name="connsiteX4" fmla="*/ 164503 w 592346"/>
                      <a:gd name="connsiteY4" fmla="*/ 137882 h 443148"/>
                      <a:gd name="connsiteX5" fmla="*/ 266929 w 592346"/>
                      <a:gd name="connsiteY5" fmla="*/ 196974 h 443148"/>
                      <a:gd name="connsiteX6" fmla="*/ 333900 w 592346"/>
                      <a:gd name="connsiteY6" fmla="*/ 157579 h 443148"/>
                      <a:gd name="connsiteX7" fmla="*/ 381174 w 592346"/>
                      <a:gd name="connsiteY7" fmla="*/ 86669 h 443148"/>
                      <a:gd name="connsiteX8" fmla="*/ 424509 w 592346"/>
                      <a:gd name="connsiteY8" fmla="*/ 94548 h 443148"/>
                      <a:gd name="connsiteX9" fmla="*/ 408751 w 592346"/>
                      <a:gd name="connsiteY9" fmla="*/ 185156 h 443148"/>
                      <a:gd name="connsiteX10" fmla="*/ 542693 w 592346"/>
                      <a:gd name="connsiteY10" fmla="*/ 212732 h 443148"/>
                      <a:gd name="connsiteX11" fmla="*/ 546633 w 592346"/>
                      <a:gd name="connsiteY11" fmla="*/ 263945 h 443148"/>
                      <a:gd name="connsiteX12" fmla="*/ 440267 w 592346"/>
                      <a:gd name="connsiteY12" fmla="*/ 240308 h 443148"/>
                      <a:gd name="connsiteX13" fmla="*/ 538754 w 592346"/>
                      <a:gd name="connsiteY13" fmla="*/ 334856 h 443148"/>
                      <a:gd name="connsiteX14" fmla="*/ 408751 w 592346"/>
                      <a:gd name="connsiteY14" fmla="*/ 295461 h 443148"/>
                      <a:gd name="connsiteX15" fmla="*/ 538754 w 592346"/>
                      <a:gd name="connsiteY15" fmla="*/ 366372 h 443148"/>
                      <a:gd name="connsiteX16" fmla="*/ 483601 w 592346"/>
                      <a:gd name="connsiteY16" fmla="*/ 382130 h 443148"/>
                      <a:gd name="connsiteX17" fmla="*/ 392993 w 592346"/>
                      <a:gd name="connsiteY17" fmla="*/ 330917 h 443148"/>
                      <a:gd name="connsiteX18" fmla="*/ 487540 w 592346"/>
                      <a:gd name="connsiteY18" fmla="*/ 433343 h 443148"/>
                      <a:gd name="connsiteX19" fmla="*/ 385114 w 592346"/>
                      <a:gd name="connsiteY19" fmla="*/ 382130 h 443148"/>
                      <a:gd name="connsiteX20" fmla="*/ 326022 w 592346"/>
                      <a:gd name="connsiteY20" fmla="*/ 370311 h 443148"/>
                      <a:gd name="connsiteX21" fmla="*/ 270869 w 592346"/>
                      <a:gd name="connsiteY21" fmla="*/ 315159 h 443148"/>
                      <a:gd name="connsiteX22" fmla="*/ 54197 w 592346"/>
                      <a:gd name="connsiteY22" fmla="*/ 240308 h 443148"/>
                      <a:gd name="connsiteX23" fmla="*/ 18742 w 592346"/>
                      <a:gd name="connsiteY23" fmla="*/ 78790 h 443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2346" h="443148">
                        <a:moveTo>
                          <a:pt x="18742" y="78790"/>
                        </a:moveTo>
                        <a:cubicBezTo>
                          <a:pt x="30560" y="39395"/>
                          <a:pt x="42379" y="15758"/>
                          <a:pt x="50258" y="0"/>
                        </a:cubicBezTo>
                        <a:cubicBezTo>
                          <a:pt x="62076" y="11818"/>
                          <a:pt x="77834" y="27576"/>
                          <a:pt x="93592" y="35455"/>
                        </a:cubicBezTo>
                        <a:cubicBezTo>
                          <a:pt x="117229" y="51213"/>
                          <a:pt x="144805" y="66971"/>
                          <a:pt x="176321" y="78790"/>
                        </a:cubicBezTo>
                        <a:cubicBezTo>
                          <a:pt x="168442" y="98487"/>
                          <a:pt x="156624" y="130003"/>
                          <a:pt x="164503" y="137882"/>
                        </a:cubicBezTo>
                        <a:cubicBezTo>
                          <a:pt x="176321" y="149700"/>
                          <a:pt x="251171" y="189095"/>
                          <a:pt x="266929" y="196974"/>
                        </a:cubicBezTo>
                        <a:cubicBezTo>
                          <a:pt x="282687" y="204853"/>
                          <a:pt x="290566" y="173337"/>
                          <a:pt x="333900" y="157579"/>
                        </a:cubicBezTo>
                        <a:cubicBezTo>
                          <a:pt x="377235" y="137882"/>
                          <a:pt x="377235" y="114245"/>
                          <a:pt x="381174" y="86669"/>
                        </a:cubicBezTo>
                        <a:cubicBezTo>
                          <a:pt x="389053" y="59092"/>
                          <a:pt x="420569" y="66971"/>
                          <a:pt x="424509" y="94548"/>
                        </a:cubicBezTo>
                        <a:cubicBezTo>
                          <a:pt x="436327" y="149700"/>
                          <a:pt x="377235" y="177277"/>
                          <a:pt x="408751" y="185156"/>
                        </a:cubicBezTo>
                        <a:cubicBezTo>
                          <a:pt x="440267" y="193035"/>
                          <a:pt x="483601" y="185156"/>
                          <a:pt x="542693" y="212732"/>
                        </a:cubicBezTo>
                        <a:cubicBezTo>
                          <a:pt x="597846" y="240308"/>
                          <a:pt x="617543" y="303340"/>
                          <a:pt x="546633" y="263945"/>
                        </a:cubicBezTo>
                        <a:cubicBezTo>
                          <a:pt x="475722" y="224550"/>
                          <a:pt x="440267" y="240308"/>
                          <a:pt x="440267" y="240308"/>
                        </a:cubicBezTo>
                        <a:cubicBezTo>
                          <a:pt x="609664" y="271824"/>
                          <a:pt x="601785" y="366372"/>
                          <a:pt x="538754" y="334856"/>
                        </a:cubicBezTo>
                        <a:cubicBezTo>
                          <a:pt x="479661" y="303340"/>
                          <a:pt x="408751" y="295461"/>
                          <a:pt x="408751" y="295461"/>
                        </a:cubicBezTo>
                        <a:cubicBezTo>
                          <a:pt x="452085" y="307280"/>
                          <a:pt x="519056" y="334856"/>
                          <a:pt x="538754" y="366372"/>
                        </a:cubicBezTo>
                        <a:cubicBezTo>
                          <a:pt x="562391" y="397888"/>
                          <a:pt x="522996" y="413646"/>
                          <a:pt x="483601" y="382130"/>
                        </a:cubicBezTo>
                        <a:cubicBezTo>
                          <a:pt x="444206" y="354553"/>
                          <a:pt x="392993" y="330917"/>
                          <a:pt x="392993" y="330917"/>
                        </a:cubicBezTo>
                        <a:cubicBezTo>
                          <a:pt x="392993" y="330917"/>
                          <a:pt x="515117" y="401827"/>
                          <a:pt x="487540" y="433343"/>
                        </a:cubicBezTo>
                        <a:cubicBezTo>
                          <a:pt x="459964" y="468798"/>
                          <a:pt x="400872" y="397888"/>
                          <a:pt x="385114" y="382130"/>
                        </a:cubicBezTo>
                        <a:cubicBezTo>
                          <a:pt x="369356" y="362432"/>
                          <a:pt x="353598" y="374251"/>
                          <a:pt x="326022" y="370311"/>
                        </a:cubicBezTo>
                        <a:cubicBezTo>
                          <a:pt x="298445" y="366372"/>
                          <a:pt x="274808" y="319098"/>
                          <a:pt x="270869" y="315159"/>
                        </a:cubicBezTo>
                        <a:cubicBezTo>
                          <a:pt x="270869" y="311219"/>
                          <a:pt x="121168" y="279703"/>
                          <a:pt x="54197" y="240308"/>
                        </a:cubicBezTo>
                        <a:cubicBezTo>
                          <a:pt x="-12774" y="200914"/>
                          <a:pt x="-8835" y="161519"/>
                          <a:pt x="18742" y="78790"/>
                        </a:cubicBezTo>
                        <a:close/>
                      </a:path>
                    </a:pathLst>
                  </a:custGeom>
                  <a:solidFill>
                    <a:srgbClr val="FBCA8F"/>
                  </a:solidFill>
                  <a:ln w="39379" cap="flat">
                    <a:noFill/>
                    <a:prstDash val="solid"/>
                    <a:miter/>
                  </a:ln>
                </p:spPr>
                <p:txBody>
                  <a:bodyPr rtlCol="0" anchor="ctr"/>
                  <a:lstStyle/>
                  <a:p>
                    <a:endParaRPr lang="en-US"/>
                  </a:p>
                </p:txBody>
              </p:sp>
              <p:sp>
                <p:nvSpPr>
                  <p:cNvPr id="4068" name="Freeform: Shape 4067">
                    <a:extLst>
                      <a:ext uri="{FF2B5EF4-FFF2-40B4-BE49-F238E27FC236}">
                        <a16:creationId xmlns:a16="http://schemas.microsoft.com/office/drawing/2014/main" xmlns="" id="{22270777-1E2C-4C65-AA93-86B4C60CDBBC}"/>
                      </a:ext>
                    </a:extLst>
                  </p:cNvPr>
                  <p:cNvSpPr/>
                  <p:nvPr/>
                </p:nvSpPr>
                <p:spPr>
                  <a:xfrm>
                    <a:off x="12570886" y="2363041"/>
                    <a:ext cx="601517" cy="449101"/>
                  </a:xfrm>
                  <a:custGeom>
                    <a:avLst/>
                    <a:gdLst>
                      <a:gd name="connsiteX0" fmla="*/ 21914 w 601517"/>
                      <a:gd name="connsiteY0" fmla="*/ 78790 h 449101"/>
                      <a:gd name="connsiteX1" fmla="*/ 53430 w 601517"/>
                      <a:gd name="connsiteY1" fmla="*/ 0 h 449101"/>
                      <a:gd name="connsiteX2" fmla="*/ 57370 w 601517"/>
                      <a:gd name="connsiteY2" fmla="*/ 3939 h 449101"/>
                      <a:gd name="connsiteX3" fmla="*/ 25854 w 601517"/>
                      <a:gd name="connsiteY3" fmla="*/ 82729 h 449101"/>
                      <a:gd name="connsiteX4" fmla="*/ 61309 w 601517"/>
                      <a:gd name="connsiteY4" fmla="*/ 244248 h 449101"/>
                      <a:gd name="connsiteX5" fmla="*/ 242525 w 601517"/>
                      <a:gd name="connsiteY5" fmla="*/ 311219 h 449101"/>
                      <a:gd name="connsiteX6" fmla="*/ 277981 w 601517"/>
                      <a:gd name="connsiteY6" fmla="*/ 323037 h 449101"/>
                      <a:gd name="connsiteX7" fmla="*/ 329194 w 601517"/>
                      <a:gd name="connsiteY7" fmla="*/ 374251 h 449101"/>
                      <a:gd name="connsiteX8" fmla="*/ 333133 w 601517"/>
                      <a:gd name="connsiteY8" fmla="*/ 374251 h 449101"/>
                      <a:gd name="connsiteX9" fmla="*/ 333133 w 601517"/>
                      <a:gd name="connsiteY9" fmla="*/ 374251 h 449101"/>
                      <a:gd name="connsiteX10" fmla="*/ 352831 w 601517"/>
                      <a:gd name="connsiteY10" fmla="*/ 374251 h 449101"/>
                      <a:gd name="connsiteX11" fmla="*/ 368589 w 601517"/>
                      <a:gd name="connsiteY11" fmla="*/ 374251 h 449101"/>
                      <a:gd name="connsiteX12" fmla="*/ 392226 w 601517"/>
                      <a:gd name="connsiteY12" fmla="*/ 386069 h 449101"/>
                      <a:gd name="connsiteX13" fmla="*/ 471015 w 601517"/>
                      <a:gd name="connsiteY13" fmla="*/ 449101 h 449101"/>
                      <a:gd name="connsiteX14" fmla="*/ 490713 w 601517"/>
                      <a:gd name="connsiteY14" fmla="*/ 441222 h 449101"/>
                      <a:gd name="connsiteX15" fmla="*/ 494652 w 601517"/>
                      <a:gd name="connsiteY15" fmla="*/ 429404 h 449101"/>
                      <a:gd name="connsiteX16" fmla="*/ 400105 w 601517"/>
                      <a:gd name="connsiteY16" fmla="*/ 342735 h 449101"/>
                      <a:gd name="connsiteX17" fmla="*/ 404044 w 601517"/>
                      <a:gd name="connsiteY17" fmla="*/ 338795 h 449101"/>
                      <a:gd name="connsiteX18" fmla="*/ 494652 w 601517"/>
                      <a:gd name="connsiteY18" fmla="*/ 390009 h 449101"/>
                      <a:gd name="connsiteX19" fmla="*/ 534047 w 601517"/>
                      <a:gd name="connsiteY19" fmla="*/ 405767 h 449101"/>
                      <a:gd name="connsiteX20" fmla="*/ 553745 w 601517"/>
                      <a:gd name="connsiteY20" fmla="*/ 397888 h 449101"/>
                      <a:gd name="connsiteX21" fmla="*/ 549805 w 601517"/>
                      <a:gd name="connsiteY21" fmla="*/ 378190 h 449101"/>
                      <a:gd name="connsiteX22" fmla="*/ 419802 w 601517"/>
                      <a:gd name="connsiteY22" fmla="*/ 311219 h 449101"/>
                      <a:gd name="connsiteX23" fmla="*/ 419802 w 601517"/>
                      <a:gd name="connsiteY23" fmla="*/ 307280 h 449101"/>
                      <a:gd name="connsiteX24" fmla="*/ 553745 w 601517"/>
                      <a:gd name="connsiteY24" fmla="*/ 346675 h 449101"/>
                      <a:gd name="connsiteX25" fmla="*/ 573442 w 601517"/>
                      <a:gd name="connsiteY25" fmla="*/ 354553 h 449101"/>
                      <a:gd name="connsiteX26" fmla="*/ 589200 w 601517"/>
                      <a:gd name="connsiteY26" fmla="*/ 342735 h 449101"/>
                      <a:gd name="connsiteX27" fmla="*/ 451318 w 601517"/>
                      <a:gd name="connsiteY27" fmla="*/ 256066 h 449101"/>
                      <a:gd name="connsiteX28" fmla="*/ 443439 w 601517"/>
                      <a:gd name="connsiteY28" fmla="*/ 256066 h 449101"/>
                      <a:gd name="connsiteX29" fmla="*/ 451318 w 601517"/>
                      <a:gd name="connsiteY29" fmla="*/ 252127 h 449101"/>
                      <a:gd name="connsiteX30" fmla="*/ 474955 w 601517"/>
                      <a:gd name="connsiteY30" fmla="*/ 248187 h 449101"/>
                      <a:gd name="connsiteX31" fmla="*/ 557684 w 601517"/>
                      <a:gd name="connsiteY31" fmla="*/ 275764 h 449101"/>
                      <a:gd name="connsiteX32" fmla="*/ 601018 w 601517"/>
                      <a:gd name="connsiteY32" fmla="*/ 283643 h 449101"/>
                      <a:gd name="connsiteX33" fmla="*/ 553745 w 601517"/>
                      <a:gd name="connsiteY33" fmla="*/ 228490 h 449101"/>
                      <a:gd name="connsiteX34" fmla="*/ 459197 w 601517"/>
                      <a:gd name="connsiteY34" fmla="*/ 204853 h 449101"/>
                      <a:gd name="connsiteX35" fmla="*/ 423742 w 601517"/>
                      <a:gd name="connsiteY35" fmla="*/ 200914 h 449101"/>
                      <a:gd name="connsiteX36" fmla="*/ 411923 w 601517"/>
                      <a:gd name="connsiteY36" fmla="*/ 193035 h 449101"/>
                      <a:gd name="connsiteX37" fmla="*/ 419802 w 601517"/>
                      <a:gd name="connsiteY37" fmla="*/ 169398 h 449101"/>
                      <a:gd name="connsiteX38" fmla="*/ 435560 w 601517"/>
                      <a:gd name="connsiteY38" fmla="*/ 106366 h 449101"/>
                      <a:gd name="connsiteX39" fmla="*/ 415863 w 601517"/>
                      <a:gd name="connsiteY39" fmla="*/ 86669 h 449101"/>
                      <a:gd name="connsiteX40" fmla="*/ 400105 w 601517"/>
                      <a:gd name="connsiteY40" fmla="*/ 102426 h 449101"/>
                      <a:gd name="connsiteX41" fmla="*/ 396165 w 601517"/>
                      <a:gd name="connsiteY41" fmla="*/ 114245 h 449101"/>
                      <a:gd name="connsiteX42" fmla="*/ 348891 w 601517"/>
                      <a:gd name="connsiteY42" fmla="*/ 173337 h 449101"/>
                      <a:gd name="connsiteX43" fmla="*/ 305557 w 601517"/>
                      <a:gd name="connsiteY43" fmla="*/ 200914 h 449101"/>
                      <a:gd name="connsiteX44" fmla="*/ 285860 w 601517"/>
                      <a:gd name="connsiteY44" fmla="*/ 212732 h 449101"/>
                      <a:gd name="connsiteX45" fmla="*/ 281920 w 601517"/>
                      <a:gd name="connsiteY45" fmla="*/ 212732 h 449101"/>
                      <a:gd name="connsiteX46" fmla="*/ 163736 w 601517"/>
                      <a:gd name="connsiteY46" fmla="*/ 137882 h 449101"/>
                      <a:gd name="connsiteX47" fmla="*/ 175554 w 601517"/>
                      <a:gd name="connsiteY47" fmla="*/ 74850 h 449101"/>
                      <a:gd name="connsiteX48" fmla="*/ 179494 w 601517"/>
                      <a:gd name="connsiteY48" fmla="*/ 74850 h 449101"/>
                      <a:gd name="connsiteX49" fmla="*/ 163736 w 601517"/>
                      <a:gd name="connsiteY49" fmla="*/ 130003 h 449101"/>
                      <a:gd name="connsiteX50" fmla="*/ 266162 w 601517"/>
                      <a:gd name="connsiteY50" fmla="*/ 189095 h 449101"/>
                      <a:gd name="connsiteX51" fmla="*/ 285860 w 601517"/>
                      <a:gd name="connsiteY51" fmla="*/ 177277 h 449101"/>
                      <a:gd name="connsiteX52" fmla="*/ 329194 w 601517"/>
                      <a:gd name="connsiteY52" fmla="*/ 145761 h 449101"/>
                      <a:gd name="connsiteX53" fmla="*/ 372528 w 601517"/>
                      <a:gd name="connsiteY53" fmla="*/ 90608 h 449101"/>
                      <a:gd name="connsiteX54" fmla="*/ 376468 w 601517"/>
                      <a:gd name="connsiteY54" fmla="*/ 78790 h 449101"/>
                      <a:gd name="connsiteX55" fmla="*/ 400105 w 601517"/>
                      <a:gd name="connsiteY55" fmla="*/ 59092 h 449101"/>
                      <a:gd name="connsiteX56" fmla="*/ 427681 w 601517"/>
                      <a:gd name="connsiteY56" fmla="*/ 82729 h 449101"/>
                      <a:gd name="connsiteX57" fmla="*/ 407984 w 601517"/>
                      <a:gd name="connsiteY57" fmla="*/ 149700 h 449101"/>
                      <a:gd name="connsiteX58" fmla="*/ 400105 w 601517"/>
                      <a:gd name="connsiteY58" fmla="*/ 165458 h 449101"/>
                      <a:gd name="connsiteX59" fmla="*/ 407984 w 601517"/>
                      <a:gd name="connsiteY59" fmla="*/ 169398 h 449101"/>
                      <a:gd name="connsiteX60" fmla="*/ 443439 w 601517"/>
                      <a:gd name="connsiteY60" fmla="*/ 173337 h 449101"/>
                      <a:gd name="connsiteX61" fmla="*/ 541926 w 601517"/>
                      <a:gd name="connsiteY61" fmla="*/ 196974 h 449101"/>
                      <a:gd name="connsiteX62" fmla="*/ 593139 w 601517"/>
                      <a:gd name="connsiteY62" fmla="*/ 256066 h 449101"/>
                      <a:gd name="connsiteX63" fmla="*/ 577381 w 601517"/>
                      <a:gd name="connsiteY63" fmla="*/ 263945 h 449101"/>
                      <a:gd name="connsiteX64" fmla="*/ 541926 w 601517"/>
                      <a:gd name="connsiteY64" fmla="*/ 252127 h 449101"/>
                      <a:gd name="connsiteX65" fmla="*/ 459197 w 601517"/>
                      <a:gd name="connsiteY65" fmla="*/ 224550 h 449101"/>
                      <a:gd name="connsiteX66" fmla="*/ 451318 w 601517"/>
                      <a:gd name="connsiteY66" fmla="*/ 224550 h 449101"/>
                      <a:gd name="connsiteX67" fmla="*/ 577381 w 601517"/>
                      <a:gd name="connsiteY67" fmla="*/ 311219 h 449101"/>
                      <a:gd name="connsiteX68" fmla="*/ 553745 w 601517"/>
                      <a:gd name="connsiteY68" fmla="*/ 326977 h 449101"/>
                      <a:gd name="connsiteX69" fmla="*/ 530108 w 601517"/>
                      <a:gd name="connsiteY69" fmla="*/ 319098 h 449101"/>
                      <a:gd name="connsiteX70" fmla="*/ 435560 w 601517"/>
                      <a:gd name="connsiteY70" fmla="*/ 287582 h 449101"/>
                      <a:gd name="connsiteX71" fmla="*/ 534047 w 601517"/>
                      <a:gd name="connsiteY71" fmla="*/ 346675 h 449101"/>
                      <a:gd name="connsiteX72" fmla="*/ 537987 w 601517"/>
                      <a:gd name="connsiteY72" fmla="*/ 374251 h 449101"/>
                      <a:gd name="connsiteX73" fmla="*/ 514350 w 601517"/>
                      <a:gd name="connsiteY73" fmla="*/ 386069 h 449101"/>
                      <a:gd name="connsiteX74" fmla="*/ 474955 w 601517"/>
                      <a:gd name="connsiteY74" fmla="*/ 370311 h 449101"/>
                      <a:gd name="connsiteX75" fmla="*/ 419802 w 601517"/>
                      <a:gd name="connsiteY75" fmla="*/ 334856 h 449101"/>
                      <a:gd name="connsiteX76" fmla="*/ 486773 w 601517"/>
                      <a:gd name="connsiteY76" fmla="*/ 405767 h 449101"/>
                      <a:gd name="connsiteX77" fmla="*/ 482834 w 601517"/>
                      <a:gd name="connsiteY77" fmla="*/ 421524 h 449101"/>
                      <a:gd name="connsiteX78" fmla="*/ 459197 w 601517"/>
                      <a:gd name="connsiteY78" fmla="*/ 433343 h 449101"/>
                      <a:gd name="connsiteX79" fmla="*/ 376468 w 601517"/>
                      <a:gd name="connsiteY79" fmla="*/ 370311 h 449101"/>
                      <a:gd name="connsiteX80" fmla="*/ 356770 w 601517"/>
                      <a:gd name="connsiteY80" fmla="*/ 358493 h 449101"/>
                      <a:gd name="connsiteX81" fmla="*/ 344952 w 601517"/>
                      <a:gd name="connsiteY81" fmla="*/ 358493 h 449101"/>
                      <a:gd name="connsiteX82" fmla="*/ 325254 w 601517"/>
                      <a:gd name="connsiteY82" fmla="*/ 358493 h 449101"/>
                      <a:gd name="connsiteX83" fmla="*/ 325254 w 601517"/>
                      <a:gd name="connsiteY83" fmla="*/ 358493 h 449101"/>
                      <a:gd name="connsiteX84" fmla="*/ 321315 w 601517"/>
                      <a:gd name="connsiteY84" fmla="*/ 358493 h 449101"/>
                      <a:gd name="connsiteX85" fmla="*/ 266162 w 601517"/>
                      <a:gd name="connsiteY85" fmla="*/ 303340 h 449101"/>
                      <a:gd name="connsiteX86" fmla="*/ 234646 w 601517"/>
                      <a:gd name="connsiteY86" fmla="*/ 295461 h 449101"/>
                      <a:gd name="connsiteX87" fmla="*/ 53430 w 601517"/>
                      <a:gd name="connsiteY87" fmla="*/ 228490 h 449101"/>
                      <a:gd name="connsiteX88" fmla="*/ 21914 w 601517"/>
                      <a:gd name="connsiteY88" fmla="*/ 78790 h 449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601517" h="449101">
                        <a:moveTo>
                          <a:pt x="21914" y="78790"/>
                        </a:moveTo>
                        <a:cubicBezTo>
                          <a:pt x="37672" y="39395"/>
                          <a:pt x="45551" y="15758"/>
                          <a:pt x="53430" y="0"/>
                        </a:cubicBezTo>
                        <a:cubicBezTo>
                          <a:pt x="53430" y="0"/>
                          <a:pt x="57370" y="3939"/>
                          <a:pt x="57370" y="3939"/>
                        </a:cubicBezTo>
                        <a:cubicBezTo>
                          <a:pt x="49491" y="19697"/>
                          <a:pt x="37672" y="43334"/>
                          <a:pt x="25854" y="82729"/>
                        </a:cubicBezTo>
                        <a:cubicBezTo>
                          <a:pt x="-5662" y="169398"/>
                          <a:pt x="-1723" y="204853"/>
                          <a:pt x="61309" y="244248"/>
                        </a:cubicBezTo>
                        <a:cubicBezTo>
                          <a:pt x="108583" y="271824"/>
                          <a:pt x="195252" y="295461"/>
                          <a:pt x="242525" y="311219"/>
                        </a:cubicBezTo>
                        <a:cubicBezTo>
                          <a:pt x="277981" y="319098"/>
                          <a:pt x="277981" y="323037"/>
                          <a:pt x="277981" y="323037"/>
                        </a:cubicBezTo>
                        <a:cubicBezTo>
                          <a:pt x="277981" y="326977"/>
                          <a:pt x="301618" y="374251"/>
                          <a:pt x="329194" y="374251"/>
                        </a:cubicBezTo>
                        <a:cubicBezTo>
                          <a:pt x="329194" y="374251"/>
                          <a:pt x="333133" y="374251"/>
                          <a:pt x="333133" y="374251"/>
                        </a:cubicBezTo>
                        <a:lnTo>
                          <a:pt x="333133" y="374251"/>
                        </a:lnTo>
                        <a:cubicBezTo>
                          <a:pt x="341012" y="374251"/>
                          <a:pt x="344952" y="374251"/>
                          <a:pt x="352831" y="374251"/>
                        </a:cubicBezTo>
                        <a:cubicBezTo>
                          <a:pt x="356770" y="374251"/>
                          <a:pt x="360710" y="374251"/>
                          <a:pt x="368589" y="374251"/>
                        </a:cubicBezTo>
                        <a:cubicBezTo>
                          <a:pt x="376468" y="374251"/>
                          <a:pt x="384347" y="378190"/>
                          <a:pt x="392226" y="386069"/>
                        </a:cubicBezTo>
                        <a:cubicBezTo>
                          <a:pt x="404044" y="401827"/>
                          <a:pt x="443439" y="445162"/>
                          <a:pt x="471015" y="449101"/>
                        </a:cubicBezTo>
                        <a:cubicBezTo>
                          <a:pt x="478894" y="449101"/>
                          <a:pt x="482834" y="445162"/>
                          <a:pt x="490713" y="441222"/>
                        </a:cubicBezTo>
                        <a:cubicBezTo>
                          <a:pt x="494652" y="437282"/>
                          <a:pt x="494652" y="433343"/>
                          <a:pt x="494652" y="429404"/>
                        </a:cubicBezTo>
                        <a:cubicBezTo>
                          <a:pt x="486773" y="393948"/>
                          <a:pt x="400105" y="342735"/>
                          <a:pt x="400105" y="342735"/>
                        </a:cubicBezTo>
                        <a:lnTo>
                          <a:pt x="404044" y="338795"/>
                        </a:lnTo>
                        <a:cubicBezTo>
                          <a:pt x="404044" y="338795"/>
                          <a:pt x="455257" y="358493"/>
                          <a:pt x="494652" y="390009"/>
                        </a:cubicBezTo>
                        <a:cubicBezTo>
                          <a:pt x="506471" y="397888"/>
                          <a:pt x="522229" y="405767"/>
                          <a:pt x="534047" y="405767"/>
                        </a:cubicBezTo>
                        <a:cubicBezTo>
                          <a:pt x="541926" y="405767"/>
                          <a:pt x="549805" y="401827"/>
                          <a:pt x="553745" y="397888"/>
                        </a:cubicBezTo>
                        <a:cubicBezTo>
                          <a:pt x="557684" y="393948"/>
                          <a:pt x="553745" y="386069"/>
                          <a:pt x="549805" y="378190"/>
                        </a:cubicBezTo>
                        <a:cubicBezTo>
                          <a:pt x="530108" y="346675"/>
                          <a:pt x="467076" y="323037"/>
                          <a:pt x="419802" y="311219"/>
                        </a:cubicBezTo>
                        <a:lnTo>
                          <a:pt x="419802" y="307280"/>
                        </a:lnTo>
                        <a:cubicBezTo>
                          <a:pt x="419802" y="307280"/>
                          <a:pt x="494652" y="315159"/>
                          <a:pt x="553745" y="346675"/>
                        </a:cubicBezTo>
                        <a:cubicBezTo>
                          <a:pt x="561624" y="350614"/>
                          <a:pt x="565563" y="354553"/>
                          <a:pt x="573442" y="354553"/>
                        </a:cubicBezTo>
                        <a:cubicBezTo>
                          <a:pt x="581321" y="354553"/>
                          <a:pt x="589200" y="350614"/>
                          <a:pt x="589200" y="342735"/>
                        </a:cubicBezTo>
                        <a:cubicBezTo>
                          <a:pt x="593139" y="323037"/>
                          <a:pt x="561624" y="279703"/>
                          <a:pt x="451318" y="256066"/>
                        </a:cubicBezTo>
                        <a:lnTo>
                          <a:pt x="443439" y="256066"/>
                        </a:lnTo>
                        <a:lnTo>
                          <a:pt x="451318" y="252127"/>
                        </a:lnTo>
                        <a:cubicBezTo>
                          <a:pt x="451318" y="252127"/>
                          <a:pt x="459197" y="248187"/>
                          <a:pt x="474955" y="248187"/>
                        </a:cubicBezTo>
                        <a:cubicBezTo>
                          <a:pt x="490713" y="248187"/>
                          <a:pt x="518289" y="256066"/>
                          <a:pt x="557684" y="275764"/>
                        </a:cubicBezTo>
                        <a:cubicBezTo>
                          <a:pt x="581321" y="287582"/>
                          <a:pt x="597079" y="291522"/>
                          <a:pt x="601018" y="283643"/>
                        </a:cubicBezTo>
                        <a:cubicBezTo>
                          <a:pt x="604958" y="271824"/>
                          <a:pt x="585260" y="244248"/>
                          <a:pt x="553745" y="228490"/>
                        </a:cubicBezTo>
                        <a:cubicBezTo>
                          <a:pt x="518289" y="208793"/>
                          <a:pt x="482834" y="208793"/>
                          <a:pt x="459197" y="204853"/>
                        </a:cubicBezTo>
                        <a:cubicBezTo>
                          <a:pt x="443439" y="204853"/>
                          <a:pt x="431621" y="200914"/>
                          <a:pt x="423742" y="200914"/>
                        </a:cubicBezTo>
                        <a:cubicBezTo>
                          <a:pt x="419802" y="200914"/>
                          <a:pt x="415863" y="196974"/>
                          <a:pt x="411923" y="193035"/>
                        </a:cubicBezTo>
                        <a:cubicBezTo>
                          <a:pt x="407984" y="189095"/>
                          <a:pt x="415863" y="181216"/>
                          <a:pt x="419802" y="169398"/>
                        </a:cubicBezTo>
                        <a:cubicBezTo>
                          <a:pt x="427681" y="153640"/>
                          <a:pt x="443439" y="133942"/>
                          <a:pt x="435560" y="106366"/>
                        </a:cubicBezTo>
                        <a:cubicBezTo>
                          <a:pt x="431621" y="94548"/>
                          <a:pt x="423742" y="86669"/>
                          <a:pt x="415863" y="86669"/>
                        </a:cubicBezTo>
                        <a:cubicBezTo>
                          <a:pt x="407984" y="86669"/>
                          <a:pt x="400105" y="90608"/>
                          <a:pt x="400105" y="102426"/>
                        </a:cubicBezTo>
                        <a:cubicBezTo>
                          <a:pt x="400105" y="106366"/>
                          <a:pt x="400105" y="110305"/>
                          <a:pt x="396165" y="114245"/>
                        </a:cubicBezTo>
                        <a:cubicBezTo>
                          <a:pt x="392226" y="137882"/>
                          <a:pt x="388286" y="157579"/>
                          <a:pt x="348891" y="173337"/>
                        </a:cubicBezTo>
                        <a:cubicBezTo>
                          <a:pt x="329194" y="181216"/>
                          <a:pt x="313436" y="193035"/>
                          <a:pt x="305557" y="200914"/>
                        </a:cubicBezTo>
                        <a:cubicBezTo>
                          <a:pt x="297678" y="208793"/>
                          <a:pt x="293739" y="212732"/>
                          <a:pt x="285860" y="212732"/>
                        </a:cubicBezTo>
                        <a:cubicBezTo>
                          <a:pt x="285860" y="212732"/>
                          <a:pt x="281920" y="212732"/>
                          <a:pt x="281920" y="212732"/>
                        </a:cubicBezTo>
                        <a:cubicBezTo>
                          <a:pt x="250404" y="193035"/>
                          <a:pt x="179494" y="153640"/>
                          <a:pt x="163736" y="137882"/>
                        </a:cubicBezTo>
                        <a:cubicBezTo>
                          <a:pt x="155857" y="130003"/>
                          <a:pt x="159796" y="110305"/>
                          <a:pt x="175554" y="74850"/>
                        </a:cubicBezTo>
                        <a:cubicBezTo>
                          <a:pt x="175554" y="74850"/>
                          <a:pt x="179494" y="74850"/>
                          <a:pt x="179494" y="74850"/>
                        </a:cubicBezTo>
                        <a:cubicBezTo>
                          <a:pt x="163736" y="106366"/>
                          <a:pt x="159796" y="126063"/>
                          <a:pt x="163736" y="130003"/>
                        </a:cubicBezTo>
                        <a:cubicBezTo>
                          <a:pt x="175554" y="141821"/>
                          <a:pt x="250404" y="181216"/>
                          <a:pt x="266162" y="189095"/>
                        </a:cubicBezTo>
                        <a:cubicBezTo>
                          <a:pt x="274041" y="193035"/>
                          <a:pt x="277981" y="185156"/>
                          <a:pt x="285860" y="177277"/>
                        </a:cubicBezTo>
                        <a:cubicBezTo>
                          <a:pt x="293739" y="169398"/>
                          <a:pt x="309497" y="157579"/>
                          <a:pt x="329194" y="145761"/>
                        </a:cubicBezTo>
                        <a:cubicBezTo>
                          <a:pt x="364649" y="130003"/>
                          <a:pt x="368589" y="110305"/>
                          <a:pt x="372528" y="90608"/>
                        </a:cubicBezTo>
                        <a:cubicBezTo>
                          <a:pt x="372528" y="86669"/>
                          <a:pt x="372528" y="82729"/>
                          <a:pt x="376468" y="78790"/>
                        </a:cubicBezTo>
                        <a:cubicBezTo>
                          <a:pt x="380407" y="66971"/>
                          <a:pt x="388286" y="59092"/>
                          <a:pt x="400105" y="59092"/>
                        </a:cubicBezTo>
                        <a:cubicBezTo>
                          <a:pt x="411923" y="59092"/>
                          <a:pt x="423742" y="66971"/>
                          <a:pt x="427681" y="82729"/>
                        </a:cubicBezTo>
                        <a:cubicBezTo>
                          <a:pt x="435560" y="110305"/>
                          <a:pt x="419802" y="133942"/>
                          <a:pt x="407984" y="149700"/>
                        </a:cubicBezTo>
                        <a:cubicBezTo>
                          <a:pt x="404044" y="157579"/>
                          <a:pt x="400105" y="165458"/>
                          <a:pt x="400105" y="165458"/>
                        </a:cubicBezTo>
                        <a:cubicBezTo>
                          <a:pt x="400105" y="165458"/>
                          <a:pt x="404044" y="169398"/>
                          <a:pt x="407984" y="169398"/>
                        </a:cubicBezTo>
                        <a:cubicBezTo>
                          <a:pt x="419802" y="173337"/>
                          <a:pt x="431621" y="173337"/>
                          <a:pt x="443439" y="173337"/>
                        </a:cubicBezTo>
                        <a:cubicBezTo>
                          <a:pt x="471015" y="177277"/>
                          <a:pt x="502531" y="177277"/>
                          <a:pt x="541926" y="196974"/>
                        </a:cubicBezTo>
                        <a:cubicBezTo>
                          <a:pt x="577381" y="212732"/>
                          <a:pt x="597079" y="244248"/>
                          <a:pt x="593139" y="256066"/>
                        </a:cubicBezTo>
                        <a:cubicBezTo>
                          <a:pt x="593139" y="260006"/>
                          <a:pt x="589200" y="263945"/>
                          <a:pt x="577381" y="263945"/>
                        </a:cubicBezTo>
                        <a:cubicBezTo>
                          <a:pt x="569502" y="263945"/>
                          <a:pt x="557684" y="260006"/>
                          <a:pt x="541926" y="252127"/>
                        </a:cubicBezTo>
                        <a:cubicBezTo>
                          <a:pt x="502531" y="232430"/>
                          <a:pt x="474955" y="228490"/>
                          <a:pt x="459197" y="224550"/>
                        </a:cubicBezTo>
                        <a:cubicBezTo>
                          <a:pt x="455257" y="224550"/>
                          <a:pt x="455257" y="224550"/>
                          <a:pt x="451318" y="224550"/>
                        </a:cubicBezTo>
                        <a:cubicBezTo>
                          <a:pt x="549805" y="248187"/>
                          <a:pt x="581321" y="287582"/>
                          <a:pt x="577381" y="311219"/>
                        </a:cubicBezTo>
                        <a:cubicBezTo>
                          <a:pt x="577381" y="323037"/>
                          <a:pt x="569502" y="326977"/>
                          <a:pt x="553745" y="326977"/>
                        </a:cubicBezTo>
                        <a:cubicBezTo>
                          <a:pt x="545866" y="326977"/>
                          <a:pt x="537987" y="323037"/>
                          <a:pt x="530108" y="319098"/>
                        </a:cubicBezTo>
                        <a:cubicBezTo>
                          <a:pt x="498592" y="303340"/>
                          <a:pt x="463136" y="291522"/>
                          <a:pt x="435560" y="287582"/>
                        </a:cubicBezTo>
                        <a:cubicBezTo>
                          <a:pt x="474955" y="303340"/>
                          <a:pt x="514350" y="323037"/>
                          <a:pt x="534047" y="346675"/>
                        </a:cubicBezTo>
                        <a:cubicBezTo>
                          <a:pt x="541926" y="358493"/>
                          <a:pt x="541926" y="366372"/>
                          <a:pt x="537987" y="374251"/>
                        </a:cubicBezTo>
                        <a:cubicBezTo>
                          <a:pt x="534047" y="382130"/>
                          <a:pt x="526168" y="386069"/>
                          <a:pt x="514350" y="386069"/>
                        </a:cubicBezTo>
                        <a:cubicBezTo>
                          <a:pt x="502531" y="386069"/>
                          <a:pt x="486773" y="378190"/>
                          <a:pt x="474955" y="370311"/>
                        </a:cubicBezTo>
                        <a:cubicBezTo>
                          <a:pt x="459197" y="358493"/>
                          <a:pt x="435560" y="346675"/>
                          <a:pt x="419802" y="334856"/>
                        </a:cubicBezTo>
                        <a:cubicBezTo>
                          <a:pt x="447379" y="354553"/>
                          <a:pt x="482834" y="382130"/>
                          <a:pt x="486773" y="405767"/>
                        </a:cubicBezTo>
                        <a:cubicBezTo>
                          <a:pt x="486773" y="413646"/>
                          <a:pt x="486773" y="417585"/>
                          <a:pt x="482834" y="421524"/>
                        </a:cubicBezTo>
                        <a:cubicBezTo>
                          <a:pt x="478894" y="429404"/>
                          <a:pt x="471015" y="433343"/>
                          <a:pt x="459197" y="433343"/>
                        </a:cubicBezTo>
                        <a:cubicBezTo>
                          <a:pt x="423742" y="433343"/>
                          <a:pt x="376468" y="370311"/>
                          <a:pt x="376468" y="370311"/>
                        </a:cubicBezTo>
                        <a:cubicBezTo>
                          <a:pt x="372528" y="362432"/>
                          <a:pt x="364649" y="362432"/>
                          <a:pt x="356770" y="358493"/>
                        </a:cubicBezTo>
                        <a:cubicBezTo>
                          <a:pt x="352831" y="358493"/>
                          <a:pt x="348891" y="358493"/>
                          <a:pt x="344952" y="358493"/>
                        </a:cubicBezTo>
                        <a:cubicBezTo>
                          <a:pt x="337073" y="358493"/>
                          <a:pt x="333133" y="358493"/>
                          <a:pt x="325254" y="358493"/>
                        </a:cubicBezTo>
                        <a:lnTo>
                          <a:pt x="325254" y="358493"/>
                        </a:lnTo>
                        <a:cubicBezTo>
                          <a:pt x="325254" y="358493"/>
                          <a:pt x="321315" y="358493"/>
                          <a:pt x="321315" y="358493"/>
                        </a:cubicBezTo>
                        <a:cubicBezTo>
                          <a:pt x="293739" y="354553"/>
                          <a:pt x="270102" y="311219"/>
                          <a:pt x="266162" y="303340"/>
                        </a:cubicBezTo>
                        <a:cubicBezTo>
                          <a:pt x="262223" y="303340"/>
                          <a:pt x="250404" y="299401"/>
                          <a:pt x="234646" y="295461"/>
                        </a:cubicBezTo>
                        <a:cubicBezTo>
                          <a:pt x="187373" y="283643"/>
                          <a:pt x="96764" y="256066"/>
                          <a:pt x="53430" y="228490"/>
                        </a:cubicBezTo>
                        <a:cubicBezTo>
                          <a:pt x="-13541" y="200914"/>
                          <a:pt x="-9602" y="157579"/>
                          <a:pt x="21914" y="78790"/>
                        </a:cubicBezTo>
                        <a:close/>
                      </a:path>
                    </a:pathLst>
                  </a:custGeom>
                  <a:solidFill>
                    <a:srgbClr val="D97E31"/>
                  </a:solidFill>
                  <a:ln w="39379" cap="flat">
                    <a:noFill/>
                    <a:prstDash val="solid"/>
                    <a:miter/>
                  </a:ln>
                </p:spPr>
                <p:txBody>
                  <a:bodyPr rtlCol="0" anchor="ctr"/>
                  <a:lstStyle/>
                  <a:p>
                    <a:endParaRPr lang="en-US"/>
                  </a:p>
                </p:txBody>
              </p:sp>
            </p:grpSp>
            <p:sp>
              <p:nvSpPr>
                <p:cNvPr id="4069" name="Freeform: Shape 4068">
                  <a:extLst>
                    <a:ext uri="{FF2B5EF4-FFF2-40B4-BE49-F238E27FC236}">
                      <a16:creationId xmlns:a16="http://schemas.microsoft.com/office/drawing/2014/main" xmlns="" id="{F42082A8-B072-4A03-9127-499E80D4F226}"/>
                    </a:ext>
                  </a:extLst>
                </p:cNvPr>
                <p:cNvSpPr/>
                <p:nvPr/>
              </p:nvSpPr>
              <p:spPr>
                <a:xfrm>
                  <a:off x="12574059" y="2363041"/>
                  <a:ext cx="487540" cy="447087"/>
                </a:xfrm>
                <a:custGeom>
                  <a:avLst/>
                  <a:gdLst>
                    <a:gd name="connsiteX0" fmla="*/ 18742 w 487540"/>
                    <a:gd name="connsiteY0" fmla="*/ 78790 h 447087"/>
                    <a:gd name="connsiteX1" fmla="*/ 50258 w 487540"/>
                    <a:gd name="connsiteY1" fmla="*/ 0 h 447087"/>
                    <a:gd name="connsiteX2" fmla="*/ 93592 w 487540"/>
                    <a:gd name="connsiteY2" fmla="*/ 35455 h 447087"/>
                    <a:gd name="connsiteX3" fmla="*/ 176321 w 487540"/>
                    <a:gd name="connsiteY3" fmla="*/ 78790 h 447087"/>
                    <a:gd name="connsiteX4" fmla="*/ 164503 w 487540"/>
                    <a:gd name="connsiteY4" fmla="*/ 137882 h 447087"/>
                    <a:gd name="connsiteX5" fmla="*/ 266929 w 487540"/>
                    <a:gd name="connsiteY5" fmla="*/ 196974 h 447087"/>
                    <a:gd name="connsiteX6" fmla="*/ 333900 w 487540"/>
                    <a:gd name="connsiteY6" fmla="*/ 157579 h 447087"/>
                    <a:gd name="connsiteX7" fmla="*/ 381174 w 487540"/>
                    <a:gd name="connsiteY7" fmla="*/ 86669 h 447087"/>
                    <a:gd name="connsiteX8" fmla="*/ 412690 w 487540"/>
                    <a:gd name="connsiteY8" fmla="*/ 74850 h 447087"/>
                    <a:gd name="connsiteX9" fmla="*/ 389053 w 487540"/>
                    <a:gd name="connsiteY9" fmla="*/ 106366 h 447087"/>
                    <a:gd name="connsiteX10" fmla="*/ 357537 w 487540"/>
                    <a:gd name="connsiteY10" fmla="*/ 153640 h 447087"/>
                    <a:gd name="connsiteX11" fmla="*/ 294506 w 487540"/>
                    <a:gd name="connsiteY11" fmla="*/ 193035 h 447087"/>
                    <a:gd name="connsiteX12" fmla="*/ 196019 w 487540"/>
                    <a:gd name="connsiteY12" fmla="*/ 169398 h 447087"/>
                    <a:gd name="connsiteX13" fmla="*/ 140866 w 487540"/>
                    <a:gd name="connsiteY13" fmla="*/ 102426 h 447087"/>
                    <a:gd name="connsiteX14" fmla="*/ 30560 w 487540"/>
                    <a:gd name="connsiteY14" fmla="*/ 98487 h 447087"/>
                    <a:gd name="connsiteX15" fmla="*/ 259050 w 487540"/>
                    <a:gd name="connsiteY15" fmla="*/ 271824 h 447087"/>
                    <a:gd name="connsiteX16" fmla="*/ 306324 w 487540"/>
                    <a:gd name="connsiteY16" fmla="*/ 311219 h 447087"/>
                    <a:gd name="connsiteX17" fmla="*/ 369356 w 487540"/>
                    <a:gd name="connsiteY17" fmla="*/ 354553 h 447087"/>
                    <a:gd name="connsiteX18" fmla="*/ 420569 w 487540"/>
                    <a:gd name="connsiteY18" fmla="*/ 393948 h 447087"/>
                    <a:gd name="connsiteX19" fmla="*/ 487540 w 487540"/>
                    <a:gd name="connsiteY19" fmla="*/ 437282 h 447087"/>
                    <a:gd name="connsiteX20" fmla="*/ 487540 w 487540"/>
                    <a:gd name="connsiteY20" fmla="*/ 437282 h 447087"/>
                    <a:gd name="connsiteX21" fmla="*/ 385114 w 487540"/>
                    <a:gd name="connsiteY21" fmla="*/ 386069 h 447087"/>
                    <a:gd name="connsiteX22" fmla="*/ 326022 w 487540"/>
                    <a:gd name="connsiteY22" fmla="*/ 374251 h 447087"/>
                    <a:gd name="connsiteX23" fmla="*/ 270869 w 487540"/>
                    <a:gd name="connsiteY23" fmla="*/ 319098 h 447087"/>
                    <a:gd name="connsiteX24" fmla="*/ 54197 w 487540"/>
                    <a:gd name="connsiteY24" fmla="*/ 244248 h 447087"/>
                    <a:gd name="connsiteX25" fmla="*/ 18742 w 487540"/>
                    <a:gd name="connsiteY25" fmla="*/ 78790 h 447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87540" h="447087">
                      <a:moveTo>
                        <a:pt x="18742" y="78790"/>
                      </a:moveTo>
                      <a:cubicBezTo>
                        <a:pt x="30560" y="39395"/>
                        <a:pt x="42379" y="15758"/>
                        <a:pt x="50258" y="0"/>
                      </a:cubicBezTo>
                      <a:cubicBezTo>
                        <a:pt x="62076" y="11818"/>
                        <a:pt x="77834" y="27576"/>
                        <a:pt x="93592" y="35455"/>
                      </a:cubicBezTo>
                      <a:cubicBezTo>
                        <a:pt x="117229" y="51213"/>
                        <a:pt x="144805" y="66971"/>
                        <a:pt x="176321" y="78790"/>
                      </a:cubicBezTo>
                      <a:cubicBezTo>
                        <a:pt x="168442" y="98487"/>
                        <a:pt x="156624" y="130003"/>
                        <a:pt x="164503" y="137882"/>
                      </a:cubicBezTo>
                      <a:cubicBezTo>
                        <a:pt x="176321" y="149700"/>
                        <a:pt x="251171" y="189095"/>
                        <a:pt x="266929" y="196974"/>
                      </a:cubicBezTo>
                      <a:cubicBezTo>
                        <a:pt x="282687" y="204853"/>
                        <a:pt x="290566" y="173337"/>
                        <a:pt x="333900" y="157579"/>
                      </a:cubicBezTo>
                      <a:cubicBezTo>
                        <a:pt x="377235" y="137882"/>
                        <a:pt x="377235" y="114245"/>
                        <a:pt x="381174" y="86669"/>
                      </a:cubicBezTo>
                      <a:cubicBezTo>
                        <a:pt x="385114" y="66971"/>
                        <a:pt x="400872" y="66971"/>
                        <a:pt x="412690" y="74850"/>
                      </a:cubicBezTo>
                      <a:cubicBezTo>
                        <a:pt x="400872" y="78790"/>
                        <a:pt x="392993" y="90608"/>
                        <a:pt x="389053" y="106366"/>
                      </a:cubicBezTo>
                      <a:cubicBezTo>
                        <a:pt x="385114" y="122124"/>
                        <a:pt x="381174" y="145761"/>
                        <a:pt x="357537" y="153640"/>
                      </a:cubicBezTo>
                      <a:cubicBezTo>
                        <a:pt x="333900" y="161519"/>
                        <a:pt x="314203" y="169398"/>
                        <a:pt x="294506" y="193035"/>
                      </a:cubicBezTo>
                      <a:cubicBezTo>
                        <a:pt x="270869" y="216672"/>
                        <a:pt x="259050" y="204853"/>
                        <a:pt x="196019" y="169398"/>
                      </a:cubicBezTo>
                      <a:cubicBezTo>
                        <a:pt x="132987" y="130003"/>
                        <a:pt x="136926" y="149700"/>
                        <a:pt x="140866" y="102426"/>
                      </a:cubicBezTo>
                      <a:cubicBezTo>
                        <a:pt x="144805" y="55153"/>
                        <a:pt x="58137" y="-15758"/>
                        <a:pt x="30560" y="98487"/>
                      </a:cubicBezTo>
                      <a:cubicBezTo>
                        <a:pt x="2984" y="212732"/>
                        <a:pt x="188140" y="252127"/>
                        <a:pt x="259050" y="271824"/>
                      </a:cubicBezTo>
                      <a:cubicBezTo>
                        <a:pt x="302385" y="283643"/>
                        <a:pt x="286627" y="267885"/>
                        <a:pt x="306324" y="311219"/>
                      </a:cubicBezTo>
                      <a:cubicBezTo>
                        <a:pt x="326022" y="350614"/>
                        <a:pt x="333900" y="354553"/>
                        <a:pt x="369356" y="354553"/>
                      </a:cubicBezTo>
                      <a:cubicBezTo>
                        <a:pt x="404811" y="354553"/>
                        <a:pt x="396932" y="362432"/>
                        <a:pt x="420569" y="393948"/>
                      </a:cubicBezTo>
                      <a:cubicBezTo>
                        <a:pt x="440267" y="417585"/>
                        <a:pt x="467843" y="441222"/>
                        <a:pt x="487540" y="437282"/>
                      </a:cubicBezTo>
                      <a:cubicBezTo>
                        <a:pt x="487540" y="437282"/>
                        <a:pt x="487540" y="437282"/>
                        <a:pt x="487540" y="437282"/>
                      </a:cubicBezTo>
                      <a:cubicBezTo>
                        <a:pt x="459964" y="472738"/>
                        <a:pt x="400872" y="401827"/>
                        <a:pt x="385114" y="386069"/>
                      </a:cubicBezTo>
                      <a:cubicBezTo>
                        <a:pt x="369356" y="366372"/>
                        <a:pt x="353598" y="378190"/>
                        <a:pt x="326022" y="374251"/>
                      </a:cubicBezTo>
                      <a:cubicBezTo>
                        <a:pt x="298445" y="370311"/>
                        <a:pt x="274808" y="323037"/>
                        <a:pt x="270869" y="319098"/>
                      </a:cubicBezTo>
                      <a:cubicBezTo>
                        <a:pt x="270869" y="315159"/>
                        <a:pt x="121168" y="283643"/>
                        <a:pt x="54197" y="244248"/>
                      </a:cubicBezTo>
                      <a:cubicBezTo>
                        <a:pt x="-12774" y="200914"/>
                        <a:pt x="-8835" y="161519"/>
                        <a:pt x="18742" y="78790"/>
                      </a:cubicBezTo>
                      <a:close/>
                    </a:path>
                  </a:pathLst>
                </a:custGeom>
                <a:solidFill>
                  <a:srgbClr val="F6C3A4"/>
                </a:solidFill>
                <a:ln w="39379" cap="flat">
                  <a:noFill/>
                  <a:prstDash val="solid"/>
                  <a:miter/>
                </a:ln>
              </p:spPr>
              <p:txBody>
                <a:bodyPr rtlCol="0" anchor="ctr"/>
                <a:lstStyle/>
                <a:p>
                  <a:endParaRPr lang="en-US"/>
                </a:p>
              </p:txBody>
            </p:sp>
            <p:sp>
              <p:nvSpPr>
                <p:cNvPr id="4070" name="Freeform: Shape 4069">
                  <a:extLst>
                    <a:ext uri="{FF2B5EF4-FFF2-40B4-BE49-F238E27FC236}">
                      <a16:creationId xmlns:a16="http://schemas.microsoft.com/office/drawing/2014/main" xmlns="" id="{F2366333-614E-44A0-857A-9B3EAB90D34D}"/>
                    </a:ext>
                  </a:extLst>
                </p:cNvPr>
                <p:cNvSpPr/>
                <p:nvPr/>
              </p:nvSpPr>
              <p:spPr>
                <a:xfrm>
                  <a:off x="12937457" y="2591212"/>
                  <a:ext cx="223220" cy="179016"/>
                </a:xfrm>
                <a:custGeom>
                  <a:avLst/>
                  <a:gdLst>
                    <a:gd name="connsiteX0" fmla="*/ 5958 w 223220"/>
                    <a:gd name="connsiteY0" fmla="*/ 86988 h 179016"/>
                    <a:gd name="connsiteX1" fmla="*/ 120203 w 223220"/>
                    <a:gd name="connsiteY1" fmla="*/ 138201 h 179016"/>
                    <a:gd name="connsiteX2" fmla="*/ 143840 w 223220"/>
                    <a:gd name="connsiteY2" fmla="*/ 118504 h 179016"/>
                    <a:gd name="connsiteX3" fmla="*/ 29595 w 223220"/>
                    <a:gd name="connsiteY3" fmla="*/ 63351 h 179016"/>
                    <a:gd name="connsiteX4" fmla="*/ 159598 w 223220"/>
                    <a:gd name="connsiteY4" fmla="*/ 86988 h 179016"/>
                    <a:gd name="connsiteX5" fmla="*/ 163537 w 223220"/>
                    <a:gd name="connsiteY5" fmla="*/ 51532 h 179016"/>
                    <a:gd name="connsiteX6" fmla="*/ 41413 w 223220"/>
                    <a:gd name="connsiteY6" fmla="*/ 8198 h 179016"/>
                    <a:gd name="connsiteX7" fmla="*/ 183234 w 223220"/>
                    <a:gd name="connsiteY7" fmla="*/ 23956 h 179016"/>
                    <a:gd name="connsiteX8" fmla="*/ 222629 w 223220"/>
                    <a:gd name="connsiteY8" fmla="*/ 39714 h 179016"/>
                    <a:gd name="connsiteX9" fmla="*/ 175355 w 223220"/>
                    <a:gd name="connsiteY9" fmla="*/ 43654 h 179016"/>
                    <a:gd name="connsiteX10" fmla="*/ 68989 w 223220"/>
                    <a:gd name="connsiteY10" fmla="*/ 20017 h 179016"/>
                    <a:gd name="connsiteX11" fmla="*/ 167476 w 223220"/>
                    <a:gd name="connsiteY11" fmla="*/ 114564 h 179016"/>
                    <a:gd name="connsiteX12" fmla="*/ 37474 w 223220"/>
                    <a:gd name="connsiteY12" fmla="*/ 75169 h 179016"/>
                    <a:gd name="connsiteX13" fmla="*/ 167476 w 223220"/>
                    <a:gd name="connsiteY13" fmla="*/ 146080 h 179016"/>
                    <a:gd name="connsiteX14" fmla="*/ 112324 w 223220"/>
                    <a:gd name="connsiteY14" fmla="*/ 161838 h 179016"/>
                    <a:gd name="connsiteX15" fmla="*/ 21716 w 223220"/>
                    <a:gd name="connsiteY15" fmla="*/ 110625 h 179016"/>
                    <a:gd name="connsiteX16" fmla="*/ 5958 w 223220"/>
                    <a:gd name="connsiteY16" fmla="*/ 86988 h 179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3220" h="179016">
                      <a:moveTo>
                        <a:pt x="5958" y="86988"/>
                      </a:moveTo>
                      <a:cubicBezTo>
                        <a:pt x="25655" y="90927"/>
                        <a:pt x="72929" y="106685"/>
                        <a:pt x="120203" y="138201"/>
                      </a:cubicBezTo>
                      <a:cubicBezTo>
                        <a:pt x="167476" y="169717"/>
                        <a:pt x="195053" y="157899"/>
                        <a:pt x="143840" y="118504"/>
                      </a:cubicBezTo>
                      <a:cubicBezTo>
                        <a:pt x="92626" y="79109"/>
                        <a:pt x="-9800" y="59412"/>
                        <a:pt x="29595" y="63351"/>
                      </a:cubicBezTo>
                      <a:cubicBezTo>
                        <a:pt x="68989" y="63351"/>
                        <a:pt x="128082" y="75169"/>
                        <a:pt x="159598" y="86988"/>
                      </a:cubicBezTo>
                      <a:cubicBezTo>
                        <a:pt x="191113" y="98806"/>
                        <a:pt x="218690" y="86988"/>
                        <a:pt x="163537" y="51532"/>
                      </a:cubicBezTo>
                      <a:cubicBezTo>
                        <a:pt x="116263" y="20017"/>
                        <a:pt x="21716" y="20017"/>
                        <a:pt x="41413" y="8198"/>
                      </a:cubicBezTo>
                      <a:cubicBezTo>
                        <a:pt x="76868" y="-7560"/>
                        <a:pt x="120203" y="319"/>
                        <a:pt x="183234" y="23956"/>
                      </a:cubicBezTo>
                      <a:cubicBezTo>
                        <a:pt x="198992" y="27896"/>
                        <a:pt x="214750" y="35774"/>
                        <a:pt x="222629" y="39714"/>
                      </a:cubicBezTo>
                      <a:cubicBezTo>
                        <a:pt x="226569" y="55472"/>
                        <a:pt x="210811" y="59412"/>
                        <a:pt x="175355" y="43654"/>
                      </a:cubicBezTo>
                      <a:cubicBezTo>
                        <a:pt x="104445" y="4259"/>
                        <a:pt x="68989" y="20017"/>
                        <a:pt x="68989" y="20017"/>
                      </a:cubicBezTo>
                      <a:cubicBezTo>
                        <a:pt x="238387" y="51532"/>
                        <a:pt x="230508" y="146080"/>
                        <a:pt x="167476" y="114564"/>
                      </a:cubicBezTo>
                      <a:cubicBezTo>
                        <a:pt x="108384" y="83048"/>
                        <a:pt x="37474" y="75169"/>
                        <a:pt x="37474" y="75169"/>
                      </a:cubicBezTo>
                      <a:cubicBezTo>
                        <a:pt x="80808" y="86988"/>
                        <a:pt x="147779" y="114564"/>
                        <a:pt x="167476" y="146080"/>
                      </a:cubicBezTo>
                      <a:cubicBezTo>
                        <a:pt x="191113" y="177596"/>
                        <a:pt x="151719" y="193354"/>
                        <a:pt x="112324" y="161838"/>
                      </a:cubicBezTo>
                      <a:cubicBezTo>
                        <a:pt x="72929" y="134262"/>
                        <a:pt x="21716" y="110625"/>
                        <a:pt x="21716" y="110625"/>
                      </a:cubicBezTo>
                      <a:cubicBezTo>
                        <a:pt x="21716" y="110625"/>
                        <a:pt x="-13740" y="83048"/>
                        <a:pt x="5958" y="86988"/>
                      </a:cubicBezTo>
                      <a:close/>
                    </a:path>
                  </a:pathLst>
                </a:custGeom>
                <a:solidFill>
                  <a:srgbClr val="F6C3A4"/>
                </a:solidFill>
                <a:ln w="39379" cap="flat">
                  <a:noFill/>
                  <a:prstDash val="solid"/>
                  <a:miter/>
                </a:ln>
              </p:spPr>
              <p:txBody>
                <a:bodyPr rtlCol="0" anchor="ctr"/>
                <a:lstStyle/>
                <a:p>
                  <a:endParaRPr lang="en-US"/>
                </a:p>
              </p:txBody>
            </p:sp>
            <p:sp>
              <p:nvSpPr>
                <p:cNvPr id="4071" name="Freeform: Shape 4070">
                  <a:extLst>
                    <a:ext uri="{FF2B5EF4-FFF2-40B4-BE49-F238E27FC236}">
                      <a16:creationId xmlns:a16="http://schemas.microsoft.com/office/drawing/2014/main" xmlns="" id="{B9F48AFD-198F-46C7-AE28-F6F5099B0045}"/>
                    </a:ext>
                  </a:extLst>
                </p:cNvPr>
                <p:cNvSpPr/>
                <p:nvPr/>
              </p:nvSpPr>
              <p:spPr>
                <a:xfrm>
                  <a:off x="12689336" y="2500431"/>
                  <a:ext cx="161932" cy="88247"/>
                </a:xfrm>
                <a:custGeom>
                  <a:avLst/>
                  <a:gdLst>
                    <a:gd name="connsiteX0" fmla="*/ 151652 w 161932"/>
                    <a:gd name="connsiteY0" fmla="*/ 75343 h 88247"/>
                    <a:gd name="connsiteX1" fmla="*/ 88620 w 161932"/>
                    <a:gd name="connsiteY1" fmla="*/ 39887 h 88247"/>
                    <a:gd name="connsiteX2" fmla="*/ 13770 w 161932"/>
                    <a:gd name="connsiteY2" fmla="*/ 492 h 88247"/>
                    <a:gd name="connsiteX3" fmla="*/ 64983 w 161932"/>
                    <a:gd name="connsiteY3" fmla="*/ 59585 h 88247"/>
                    <a:gd name="connsiteX4" fmla="*/ 151652 w 161932"/>
                    <a:gd name="connsiteY4" fmla="*/ 75343 h 88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32" h="88247">
                      <a:moveTo>
                        <a:pt x="151652" y="75343"/>
                      </a:moveTo>
                      <a:cubicBezTo>
                        <a:pt x="139834" y="71403"/>
                        <a:pt x="124076" y="63524"/>
                        <a:pt x="88620" y="39887"/>
                      </a:cubicBezTo>
                      <a:cubicBezTo>
                        <a:pt x="53165" y="16250"/>
                        <a:pt x="25589" y="492"/>
                        <a:pt x="13770" y="492"/>
                      </a:cubicBezTo>
                      <a:cubicBezTo>
                        <a:pt x="-1988" y="-3447"/>
                        <a:pt x="-21685" y="16250"/>
                        <a:pt x="64983" y="59585"/>
                      </a:cubicBezTo>
                      <a:cubicBezTo>
                        <a:pt x="151652" y="106858"/>
                        <a:pt x="179228" y="83221"/>
                        <a:pt x="151652" y="75343"/>
                      </a:cubicBezTo>
                      <a:close/>
                    </a:path>
                  </a:pathLst>
                </a:custGeom>
                <a:solidFill>
                  <a:srgbClr val="F6C3A4">
                    <a:alpha val="60000"/>
                  </a:srgbClr>
                </a:solidFill>
                <a:ln w="39379" cap="flat">
                  <a:noFill/>
                  <a:prstDash val="solid"/>
                  <a:miter/>
                </a:ln>
              </p:spPr>
              <p:txBody>
                <a:bodyPr rtlCol="0" anchor="ctr"/>
                <a:lstStyle/>
                <a:p>
                  <a:endParaRPr lang="en-US"/>
                </a:p>
              </p:txBody>
            </p:sp>
          </p:grpSp>
        </p:grpSp>
      </p:grpSp>
      <p:pic>
        <p:nvPicPr>
          <p:cNvPr id="4072" name="Picture 5">
            <a:extLst>
              <a:ext uri="{FF2B5EF4-FFF2-40B4-BE49-F238E27FC236}">
                <a16:creationId xmlns:a16="http://schemas.microsoft.com/office/drawing/2014/main" xmlns="" id="{AA0ADDFE-49D3-4AEC-9857-843B2E6807BE}"/>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xmlns="" r:embed="rId14"/>
              </a:ext>
            </a:extLst>
          </a:blip>
          <a:srcRect/>
          <a:stretch>
            <a:fillRect/>
          </a:stretch>
        </p:blipFill>
        <p:spPr>
          <a:xfrm rot="6575044">
            <a:off x="15049101" y="7437766"/>
            <a:ext cx="4787227" cy="4921448"/>
          </a:xfrm>
          <a:prstGeom prst="rect">
            <a:avLst/>
          </a:prstGeom>
        </p:spPr>
      </p:pic>
      <p:pic>
        <p:nvPicPr>
          <p:cNvPr id="4073" name="Picture 5">
            <a:extLst>
              <a:ext uri="{FF2B5EF4-FFF2-40B4-BE49-F238E27FC236}">
                <a16:creationId xmlns:a16="http://schemas.microsoft.com/office/drawing/2014/main" xmlns="" id="{54CC3383-CFAC-45F9-BA9F-CA6C7074E0D3}"/>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xmlns="" r:embed="rId14"/>
              </a:ext>
            </a:extLst>
          </a:blip>
          <a:srcRect/>
          <a:stretch>
            <a:fillRect/>
          </a:stretch>
        </p:blipFill>
        <p:spPr>
          <a:xfrm rot="6575044">
            <a:off x="-1625611" y="-1400070"/>
            <a:ext cx="4787227" cy="4921448"/>
          </a:xfrm>
          <a:prstGeom prst="rect">
            <a:avLst/>
          </a:prstGeom>
        </p:spPr>
      </p:pic>
      <p:pic>
        <p:nvPicPr>
          <p:cNvPr id="4075" name="Picture 4074">
            <a:extLst>
              <a:ext uri="{FF2B5EF4-FFF2-40B4-BE49-F238E27FC236}">
                <a16:creationId xmlns:a16="http://schemas.microsoft.com/office/drawing/2014/main" xmlns="" id="{31D710F7-B955-42C9-9FA0-91122FC23B05}"/>
              </a:ext>
            </a:extLst>
          </p:cNvPr>
          <p:cNvPicPr>
            <a:picLocks noChangeAspect="1"/>
          </p:cNvPicPr>
          <p:nvPr/>
        </p:nvPicPr>
        <p:blipFill rotWithShape="1">
          <a:blip r:embed="rId15">
            <a:clrChange>
              <a:clrFrom>
                <a:srgbClr val="FFFFFF"/>
              </a:clrFrom>
              <a:clrTo>
                <a:srgbClr val="FFFFFF">
                  <a:alpha val="0"/>
                </a:srgbClr>
              </a:clrTo>
            </a:clrChange>
            <a:extLst>
              <a:ext uri="{28A0092B-C50C-407E-A947-70E740481C1C}">
                <a14:useLocalDpi xmlns:a14="http://schemas.microsoft.com/office/drawing/2010/main" val="0"/>
              </a:ext>
            </a:extLst>
          </a:blip>
          <a:srcRect l="-1" t="73703" r="92084" b="1"/>
          <a:stretch/>
        </p:blipFill>
        <p:spPr>
          <a:xfrm>
            <a:off x="12263688" y="3607355"/>
            <a:ext cx="3602824" cy="6731593"/>
          </a:xfrm>
          <a:prstGeom prst="rect">
            <a:avLst/>
          </a:prstGeom>
        </p:spPr>
      </p:pic>
    </p:spTree>
    <p:extLst>
      <p:ext uri="{BB962C8B-B14F-4D97-AF65-F5344CB8AC3E}">
        <p14:creationId xmlns:p14="http://schemas.microsoft.com/office/powerpoint/2010/main" val="858903523"/>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fill="hold"/>
                                        <p:tgtEl>
                                          <p:spTgt spid="32"/>
                                        </p:tgtEl>
                                        <p:attrNameLst>
                                          <p:attrName>ppt_x</p:attrName>
                                        </p:attrNameLst>
                                      </p:cBhvr>
                                      <p:tavLst>
                                        <p:tav tm="0">
                                          <p:val>
                                            <p:strVal val="0-#ppt_w/2"/>
                                          </p:val>
                                        </p:tav>
                                        <p:tav tm="100000">
                                          <p:val>
                                            <p:strVal val="#ppt_x"/>
                                          </p:val>
                                        </p:tav>
                                      </p:tavLst>
                                    </p:anim>
                                    <p:anim calcmode="lin" valueType="num">
                                      <p:cBhvr additive="base">
                                        <p:cTn id="8" dur="500" fill="hold"/>
                                        <p:tgtEl>
                                          <p:spTgt spid="32"/>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2512"/>
                                        </p:tgtEl>
                                        <p:attrNameLst>
                                          <p:attrName>style.visibility</p:attrName>
                                        </p:attrNameLst>
                                      </p:cBhvr>
                                      <p:to>
                                        <p:strVal val="visible"/>
                                      </p:to>
                                    </p:set>
                                    <p:anim calcmode="lin" valueType="num">
                                      <p:cBhvr additive="base">
                                        <p:cTn id="11" dur="500" fill="hold"/>
                                        <p:tgtEl>
                                          <p:spTgt spid="2512"/>
                                        </p:tgtEl>
                                        <p:attrNameLst>
                                          <p:attrName>ppt_x</p:attrName>
                                        </p:attrNameLst>
                                      </p:cBhvr>
                                      <p:tavLst>
                                        <p:tav tm="0">
                                          <p:val>
                                            <p:strVal val="1+#ppt_w/2"/>
                                          </p:val>
                                        </p:tav>
                                        <p:tav tm="100000">
                                          <p:val>
                                            <p:strVal val="#ppt_x"/>
                                          </p:val>
                                        </p:tav>
                                      </p:tavLst>
                                    </p:anim>
                                    <p:anim calcmode="lin" valueType="num">
                                      <p:cBhvr additive="base">
                                        <p:cTn id="12" dur="500" fill="hold"/>
                                        <p:tgtEl>
                                          <p:spTgt spid="2512"/>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0"/>
                                  </p:stCondLst>
                                  <p:childTnLst>
                                    <p:set>
                                      <p:cBhvr>
                                        <p:cTn id="14" dur="1" fill="hold">
                                          <p:stCondLst>
                                            <p:cond delay="0"/>
                                          </p:stCondLst>
                                        </p:cTn>
                                        <p:tgtEl>
                                          <p:spTgt spid="4072"/>
                                        </p:tgtEl>
                                        <p:attrNameLst>
                                          <p:attrName>style.visibility</p:attrName>
                                        </p:attrNameLst>
                                      </p:cBhvr>
                                      <p:to>
                                        <p:strVal val="visible"/>
                                      </p:to>
                                    </p:set>
                                    <p:anim calcmode="lin" valueType="num">
                                      <p:cBhvr additive="base">
                                        <p:cTn id="15" dur="500" fill="hold"/>
                                        <p:tgtEl>
                                          <p:spTgt spid="4072"/>
                                        </p:tgtEl>
                                        <p:attrNameLst>
                                          <p:attrName>ppt_x</p:attrName>
                                        </p:attrNameLst>
                                      </p:cBhvr>
                                      <p:tavLst>
                                        <p:tav tm="0">
                                          <p:val>
                                            <p:strVal val="1+#ppt_w/2"/>
                                          </p:val>
                                        </p:tav>
                                        <p:tav tm="100000">
                                          <p:val>
                                            <p:strVal val="#ppt_x"/>
                                          </p:val>
                                        </p:tav>
                                      </p:tavLst>
                                    </p:anim>
                                    <p:anim calcmode="lin" valueType="num">
                                      <p:cBhvr additive="base">
                                        <p:cTn id="16" dur="500" fill="hold"/>
                                        <p:tgtEl>
                                          <p:spTgt spid="4072"/>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4073"/>
                                        </p:tgtEl>
                                        <p:attrNameLst>
                                          <p:attrName>style.visibility</p:attrName>
                                        </p:attrNameLst>
                                      </p:cBhvr>
                                      <p:to>
                                        <p:strVal val="visible"/>
                                      </p:to>
                                    </p:set>
                                    <p:anim calcmode="lin" valueType="num">
                                      <p:cBhvr additive="base">
                                        <p:cTn id="19" dur="500" fill="hold"/>
                                        <p:tgtEl>
                                          <p:spTgt spid="4073"/>
                                        </p:tgtEl>
                                        <p:attrNameLst>
                                          <p:attrName>ppt_x</p:attrName>
                                        </p:attrNameLst>
                                      </p:cBhvr>
                                      <p:tavLst>
                                        <p:tav tm="0">
                                          <p:val>
                                            <p:strVal val="0-#ppt_w/2"/>
                                          </p:val>
                                        </p:tav>
                                        <p:tav tm="100000">
                                          <p:val>
                                            <p:strVal val="#ppt_x"/>
                                          </p:val>
                                        </p:tav>
                                      </p:tavLst>
                                    </p:anim>
                                    <p:anim calcmode="lin" valueType="num">
                                      <p:cBhvr additive="base">
                                        <p:cTn id="20" dur="500" fill="hold"/>
                                        <p:tgtEl>
                                          <p:spTgt spid="4073"/>
                                        </p:tgtEl>
                                        <p:attrNameLst>
                                          <p:attrName>ppt_y</p:attrName>
                                        </p:attrNameLst>
                                      </p:cBhvr>
                                      <p:tavLst>
                                        <p:tav tm="0">
                                          <p:val>
                                            <p:strVal val="#ppt_y"/>
                                          </p:val>
                                        </p:tav>
                                        <p:tav tm="100000">
                                          <p:val>
                                            <p:strVal val="#ppt_y"/>
                                          </p:val>
                                        </p:tav>
                                      </p:tavLst>
                                    </p:anim>
                                  </p:childTnLst>
                                </p:cTn>
                              </p:par>
                              <p:par>
                                <p:cTn id="21" presetID="53" presetClass="entr" presetSubtype="16" fill="hold" nodeType="withEffect">
                                  <p:stCondLst>
                                    <p:cond delay="0"/>
                                  </p:stCondLst>
                                  <p:childTnLst>
                                    <p:set>
                                      <p:cBhvr>
                                        <p:cTn id="22" dur="1" fill="hold">
                                          <p:stCondLst>
                                            <p:cond delay="0"/>
                                          </p:stCondLst>
                                        </p:cTn>
                                        <p:tgtEl>
                                          <p:spTgt spid="4075"/>
                                        </p:tgtEl>
                                        <p:attrNameLst>
                                          <p:attrName>style.visibility</p:attrName>
                                        </p:attrNameLst>
                                      </p:cBhvr>
                                      <p:to>
                                        <p:strVal val="visible"/>
                                      </p:to>
                                    </p:set>
                                    <p:anim calcmode="lin" valueType="num">
                                      <p:cBhvr>
                                        <p:cTn id="23" dur="500" fill="hold"/>
                                        <p:tgtEl>
                                          <p:spTgt spid="4075"/>
                                        </p:tgtEl>
                                        <p:attrNameLst>
                                          <p:attrName>ppt_w</p:attrName>
                                        </p:attrNameLst>
                                      </p:cBhvr>
                                      <p:tavLst>
                                        <p:tav tm="0">
                                          <p:val>
                                            <p:fltVal val="0"/>
                                          </p:val>
                                        </p:tav>
                                        <p:tav tm="100000">
                                          <p:val>
                                            <p:strVal val="#ppt_w"/>
                                          </p:val>
                                        </p:tav>
                                      </p:tavLst>
                                    </p:anim>
                                    <p:anim calcmode="lin" valueType="num">
                                      <p:cBhvr>
                                        <p:cTn id="24" dur="500" fill="hold"/>
                                        <p:tgtEl>
                                          <p:spTgt spid="4075"/>
                                        </p:tgtEl>
                                        <p:attrNameLst>
                                          <p:attrName>ppt_h</p:attrName>
                                        </p:attrNameLst>
                                      </p:cBhvr>
                                      <p:tavLst>
                                        <p:tav tm="0">
                                          <p:val>
                                            <p:fltVal val="0"/>
                                          </p:val>
                                        </p:tav>
                                        <p:tav tm="100000">
                                          <p:val>
                                            <p:strVal val="#ppt_h"/>
                                          </p:val>
                                        </p:tav>
                                      </p:tavLst>
                                    </p:anim>
                                    <p:animEffect transition="in" filter="fade">
                                      <p:cBhvr>
                                        <p:cTn id="25" dur="500"/>
                                        <p:tgtEl>
                                          <p:spTgt spid="4075"/>
                                        </p:tgtEl>
                                      </p:cBhvr>
                                    </p:animEffect>
                                  </p:childTnLst>
                                </p:cTn>
                              </p:par>
                            </p:childTnLst>
                          </p:cTn>
                        </p:par>
                      </p:childTnLst>
                    </p:cTn>
                  </p:par>
                  <p:par>
                    <p:cTn id="26" fill="hold">
                      <p:stCondLst>
                        <p:cond delay="indefinite"/>
                      </p:stCondLst>
                      <p:childTnLst>
                        <p:par>
                          <p:cTn id="27" fill="hold">
                            <p:stCondLst>
                              <p:cond delay="0"/>
                            </p:stCondLst>
                            <p:childTnLst>
                              <p:par>
                                <p:cTn id="28" presetID="53" presetClass="entr" presetSubtype="16" fill="hold" nodeType="clickEffect">
                                  <p:stCondLst>
                                    <p:cond delay="0"/>
                                  </p:stCondLst>
                                  <p:childTnLst>
                                    <p:set>
                                      <p:cBhvr>
                                        <p:cTn id="29" dur="1" fill="hold">
                                          <p:stCondLst>
                                            <p:cond delay="0"/>
                                          </p:stCondLst>
                                        </p:cTn>
                                        <p:tgtEl>
                                          <p:spTgt spid="22"/>
                                        </p:tgtEl>
                                        <p:attrNameLst>
                                          <p:attrName>style.visibility</p:attrName>
                                        </p:attrNameLst>
                                      </p:cBhvr>
                                      <p:to>
                                        <p:strVal val="visible"/>
                                      </p:to>
                                    </p:set>
                                    <p:anim calcmode="lin" valueType="num">
                                      <p:cBhvr>
                                        <p:cTn id="30" dur="500" fill="hold"/>
                                        <p:tgtEl>
                                          <p:spTgt spid="22"/>
                                        </p:tgtEl>
                                        <p:attrNameLst>
                                          <p:attrName>ppt_w</p:attrName>
                                        </p:attrNameLst>
                                      </p:cBhvr>
                                      <p:tavLst>
                                        <p:tav tm="0">
                                          <p:val>
                                            <p:fltVal val="0"/>
                                          </p:val>
                                        </p:tav>
                                        <p:tav tm="100000">
                                          <p:val>
                                            <p:strVal val="#ppt_w"/>
                                          </p:val>
                                        </p:tav>
                                      </p:tavLst>
                                    </p:anim>
                                    <p:anim calcmode="lin" valueType="num">
                                      <p:cBhvr>
                                        <p:cTn id="31" dur="500" fill="hold"/>
                                        <p:tgtEl>
                                          <p:spTgt spid="22"/>
                                        </p:tgtEl>
                                        <p:attrNameLst>
                                          <p:attrName>ppt_h</p:attrName>
                                        </p:attrNameLst>
                                      </p:cBhvr>
                                      <p:tavLst>
                                        <p:tav tm="0">
                                          <p:val>
                                            <p:fltVal val="0"/>
                                          </p:val>
                                        </p:tav>
                                        <p:tav tm="100000">
                                          <p:val>
                                            <p:strVal val="#ppt_h"/>
                                          </p:val>
                                        </p:tav>
                                      </p:tavLst>
                                    </p:anim>
                                    <p:animEffect transition="in" filter="fade">
                                      <p:cBhvr>
                                        <p:cTn id="32" dur="500"/>
                                        <p:tgtEl>
                                          <p:spTgt spid="22"/>
                                        </p:tgtEl>
                                      </p:cBhvr>
                                    </p:animEffect>
                                  </p:childTnLst>
                                </p:cTn>
                              </p:par>
                              <p:par>
                                <p:cTn id="33" presetID="53" presetClass="entr" presetSubtype="16" fill="hold" nodeType="withEffect">
                                  <p:stCondLst>
                                    <p:cond delay="0"/>
                                  </p:stCondLst>
                                  <p:childTnLst>
                                    <p:set>
                                      <p:cBhvr>
                                        <p:cTn id="34" dur="1" fill="hold">
                                          <p:stCondLst>
                                            <p:cond delay="0"/>
                                          </p:stCondLst>
                                        </p:cTn>
                                        <p:tgtEl>
                                          <p:spTgt spid="3"/>
                                        </p:tgtEl>
                                        <p:attrNameLst>
                                          <p:attrName>style.visibility</p:attrName>
                                        </p:attrNameLst>
                                      </p:cBhvr>
                                      <p:to>
                                        <p:strVal val="visible"/>
                                      </p:to>
                                    </p:set>
                                    <p:anim calcmode="lin" valueType="num">
                                      <p:cBhvr>
                                        <p:cTn id="35" dur="500" fill="hold"/>
                                        <p:tgtEl>
                                          <p:spTgt spid="3"/>
                                        </p:tgtEl>
                                        <p:attrNameLst>
                                          <p:attrName>ppt_w</p:attrName>
                                        </p:attrNameLst>
                                      </p:cBhvr>
                                      <p:tavLst>
                                        <p:tav tm="0">
                                          <p:val>
                                            <p:fltVal val="0"/>
                                          </p:val>
                                        </p:tav>
                                        <p:tav tm="100000">
                                          <p:val>
                                            <p:strVal val="#ppt_w"/>
                                          </p:val>
                                        </p:tav>
                                      </p:tavLst>
                                    </p:anim>
                                    <p:anim calcmode="lin" valueType="num">
                                      <p:cBhvr>
                                        <p:cTn id="36" dur="500" fill="hold"/>
                                        <p:tgtEl>
                                          <p:spTgt spid="3"/>
                                        </p:tgtEl>
                                        <p:attrNameLst>
                                          <p:attrName>ppt_h</p:attrName>
                                        </p:attrNameLst>
                                      </p:cBhvr>
                                      <p:tavLst>
                                        <p:tav tm="0">
                                          <p:val>
                                            <p:fltVal val="0"/>
                                          </p:val>
                                        </p:tav>
                                        <p:tav tm="100000">
                                          <p:val>
                                            <p:strVal val="#ppt_h"/>
                                          </p:val>
                                        </p:tav>
                                      </p:tavLst>
                                    </p:anim>
                                    <p:animEffect transition="in" filter="fade">
                                      <p:cBhvr>
                                        <p:cTn id="37" dur="500"/>
                                        <p:tgtEl>
                                          <p:spTgt spid="3"/>
                                        </p:tgtEl>
                                      </p:cBhvr>
                                    </p:animEffect>
                                  </p:childTnLst>
                                </p:cTn>
                              </p:par>
                              <p:par>
                                <p:cTn id="38" presetID="53" presetClass="entr" presetSubtype="16" fill="hold" nodeType="withEffect">
                                  <p:stCondLst>
                                    <p:cond delay="0"/>
                                  </p:stCondLst>
                                  <p:childTnLst>
                                    <p:set>
                                      <p:cBhvr>
                                        <p:cTn id="39" dur="1" fill="hold">
                                          <p:stCondLst>
                                            <p:cond delay="0"/>
                                          </p:stCondLst>
                                        </p:cTn>
                                        <p:tgtEl>
                                          <p:spTgt spid="2"/>
                                        </p:tgtEl>
                                        <p:attrNameLst>
                                          <p:attrName>style.visibility</p:attrName>
                                        </p:attrNameLst>
                                      </p:cBhvr>
                                      <p:to>
                                        <p:strVal val="visible"/>
                                      </p:to>
                                    </p:set>
                                    <p:anim calcmode="lin" valueType="num">
                                      <p:cBhvr>
                                        <p:cTn id="40" dur="500" fill="hold"/>
                                        <p:tgtEl>
                                          <p:spTgt spid="2"/>
                                        </p:tgtEl>
                                        <p:attrNameLst>
                                          <p:attrName>ppt_w</p:attrName>
                                        </p:attrNameLst>
                                      </p:cBhvr>
                                      <p:tavLst>
                                        <p:tav tm="0">
                                          <p:val>
                                            <p:fltVal val="0"/>
                                          </p:val>
                                        </p:tav>
                                        <p:tav tm="100000">
                                          <p:val>
                                            <p:strVal val="#ppt_w"/>
                                          </p:val>
                                        </p:tav>
                                      </p:tavLst>
                                    </p:anim>
                                    <p:anim calcmode="lin" valueType="num">
                                      <p:cBhvr>
                                        <p:cTn id="41" dur="500" fill="hold"/>
                                        <p:tgtEl>
                                          <p:spTgt spid="2"/>
                                        </p:tgtEl>
                                        <p:attrNameLst>
                                          <p:attrName>ppt_h</p:attrName>
                                        </p:attrNameLst>
                                      </p:cBhvr>
                                      <p:tavLst>
                                        <p:tav tm="0">
                                          <p:val>
                                            <p:fltVal val="0"/>
                                          </p:val>
                                        </p:tav>
                                        <p:tav tm="100000">
                                          <p:val>
                                            <p:strVal val="#ppt_h"/>
                                          </p:val>
                                        </p:tav>
                                      </p:tavLst>
                                    </p:anim>
                                    <p:animEffect transition="in" filter="fade">
                                      <p:cBhvr>
                                        <p:cTn id="42" dur="500"/>
                                        <p:tgtEl>
                                          <p:spTgt spid="2"/>
                                        </p:tgtEl>
                                      </p:cBhvr>
                                    </p:animEffect>
                                  </p:childTnLst>
                                </p:cTn>
                              </p:par>
                              <p:par>
                                <p:cTn id="43" presetID="53" presetClass="entr" presetSubtype="16" fill="hold" nodeType="withEffect">
                                  <p:stCondLst>
                                    <p:cond delay="0"/>
                                  </p:stCondLst>
                                  <p:childTnLst>
                                    <p:set>
                                      <p:cBhvr>
                                        <p:cTn id="44" dur="1" fill="hold">
                                          <p:stCondLst>
                                            <p:cond delay="0"/>
                                          </p:stCondLst>
                                        </p:cTn>
                                        <p:tgtEl>
                                          <p:spTgt spid="8"/>
                                        </p:tgtEl>
                                        <p:attrNameLst>
                                          <p:attrName>style.visibility</p:attrName>
                                        </p:attrNameLst>
                                      </p:cBhvr>
                                      <p:to>
                                        <p:strVal val="visible"/>
                                      </p:to>
                                    </p:set>
                                    <p:anim calcmode="lin" valueType="num">
                                      <p:cBhvr>
                                        <p:cTn id="45" dur="500" fill="hold"/>
                                        <p:tgtEl>
                                          <p:spTgt spid="8"/>
                                        </p:tgtEl>
                                        <p:attrNameLst>
                                          <p:attrName>ppt_w</p:attrName>
                                        </p:attrNameLst>
                                      </p:cBhvr>
                                      <p:tavLst>
                                        <p:tav tm="0">
                                          <p:val>
                                            <p:fltVal val="0"/>
                                          </p:val>
                                        </p:tav>
                                        <p:tav tm="100000">
                                          <p:val>
                                            <p:strVal val="#ppt_w"/>
                                          </p:val>
                                        </p:tav>
                                      </p:tavLst>
                                    </p:anim>
                                    <p:anim calcmode="lin" valueType="num">
                                      <p:cBhvr>
                                        <p:cTn id="46" dur="500" fill="hold"/>
                                        <p:tgtEl>
                                          <p:spTgt spid="8"/>
                                        </p:tgtEl>
                                        <p:attrNameLst>
                                          <p:attrName>ppt_h</p:attrName>
                                        </p:attrNameLst>
                                      </p:cBhvr>
                                      <p:tavLst>
                                        <p:tav tm="0">
                                          <p:val>
                                            <p:fltVal val="0"/>
                                          </p:val>
                                        </p:tav>
                                        <p:tav tm="100000">
                                          <p:val>
                                            <p:strVal val="#ppt_h"/>
                                          </p:val>
                                        </p:tav>
                                      </p:tavLst>
                                    </p:anim>
                                    <p:animEffect transition="in" filter="fade">
                                      <p:cBhvr>
                                        <p:cTn id="4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xmlns="" id="{680158E2-32CC-4809-BB61-FFFF3A9EBC2B}"/>
              </a:ext>
            </a:extLst>
          </p:cNvPr>
          <p:cNvPicPr>
            <a:picLocks noChangeAspect="1"/>
          </p:cNvPicPr>
          <p:nvPr/>
        </p:nvPicPr>
        <p:blipFill rotWithShape="1">
          <a:blip r:embed="rId2">
            <a:clrChange>
              <a:clrFrom>
                <a:srgbClr val="FFFFFF"/>
              </a:clrFrom>
              <a:clrTo>
                <a:srgbClr val="FFFFFF">
                  <a:alpha val="0"/>
                </a:srgbClr>
              </a:clrTo>
            </a:clrChange>
          </a:blip>
          <a:srcRect r="57082" b="37485"/>
          <a:stretch/>
        </p:blipFill>
        <p:spPr>
          <a:xfrm>
            <a:off x="199052" y="13264"/>
            <a:ext cx="6191250" cy="5511236"/>
          </a:xfrm>
          <a:prstGeom prst="rect">
            <a:avLst/>
          </a:prstGeom>
          <a:ln>
            <a:noFill/>
          </a:ln>
        </p:spPr>
      </p:pic>
      <p:pic>
        <p:nvPicPr>
          <p:cNvPr id="3" name="Picture 2">
            <a:extLst>
              <a:ext uri="{FF2B5EF4-FFF2-40B4-BE49-F238E27FC236}">
                <a16:creationId xmlns:a16="http://schemas.microsoft.com/office/drawing/2014/main" xmlns="" id="{41A0986C-A3D5-40F7-A6D4-5530BEEEEE86}"/>
              </a:ext>
            </a:extLst>
          </p:cNvPr>
          <p:cNvPicPr>
            <a:picLocks noChangeAspect="1"/>
          </p:cNvPicPr>
          <p:nvPr/>
        </p:nvPicPr>
        <p:blipFill rotWithShape="1">
          <a:blip r:embed="rId3">
            <a:clrChange>
              <a:clrFrom>
                <a:srgbClr val="FFFFFF"/>
              </a:clrFrom>
              <a:clrTo>
                <a:srgbClr val="FFFFFF">
                  <a:alpha val="0"/>
                </a:srgbClr>
              </a:clrTo>
            </a:clrChange>
          </a:blip>
          <a:srcRect l="46226" b="37485"/>
          <a:stretch/>
        </p:blipFill>
        <p:spPr>
          <a:xfrm>
            <a:off x="7851776" y="0"/>
            <a:ext cx="7235824" cy="5676900"/>
          </a:xfrm>
          <a:prstGeom prst="rect">
            <a:avLst/>
          </a:prstGeom>
          <a:ln>
            <a:noFill/>
          </a:ln>
        </p:spPr>
      </p:pic>
      <p:pic>
        <p:nvPicPr>
          <p:cNvPr id="4" name="Picture 3">
            <a:extLst>
              <a:ext uri="{FF2B5EF4-FFF2-40B4-BE49-F238E27FC236}">
                <a16:creationId xmlns:a16="http://schemas.microsoft.com/office/drawing/2014/main" xmlns="" id="{0A202966-EE6F-4931-919B-34D50CAC81DD}"/>
              </a:ext>
            </a:extLst>
          </p:cNvPr>
          <p:cNvPicPr>
            <a:picLocks noChangeAspect="1"/>
          </p:cNvPicPr>
          <p:nvPr/>
        </p:nvPicPr>
        <p:blipFill rotWithShape="1">
          <a:blip r:embed="rId2">
            <a:clrChange>
              <a:clrFrom>
                <a:srgbClr val="FFFFFF"/>
              </a:clrFrom>
              <a:clrTo>
                <a:srgbClr val="FFFFFF">
                  <a:alpha val="0"/>
                </a:srgbClr>
              </a:clrTo>
            </a:clrChange>
          </a:blip>
          <a:srcRect t="61777" r="44100"/>
          <a:stretch/>
        </p:blipFill>
        <p:spPr>
          <a:xfrm>
            <a:off x="3523277" y="5676900"/>
            <a:ext cx="7199900" cy="4614916"/>
          </a:xfrm>
          <a:prstGeom prst="rect">
            <a:avLst/>
          </a:prstGeom>
          <a:ln>
            <a:noFill/>
          </a:ln>
        </p:spPr>
      </p:pic>
      <p:pic>
        <p:nvPicPr>
          <p:cNvPr id="5" name="Picture 4">
            <a:extLst>
              <a:ext uri="{FF2B5EF4-FFF2-40B4-BE49-F238E27FC236}">
                <a16:creationId xmlns:a16="http://schemas.microsoft.com/office/drawing/2014/main" xmlns="" id="{8E637841-1E24-4BF7-9B04-CB7DDE52AEBD}"/>
              </a:ext>
            </a:extLst>
          </p:cNvPr>
          <p:cNvPicPr>
            <a:picLocks noChangeAspect="1"/>
          </p:cNvPicPr>
          <p:nvPr/>
        </p:nvPicPr>
        <p:blipFill rotWithShape="1">
          <a:blip r:embed="rId2">
            <a:clrChange>
              <a:clrFrom>
                <a:srgbClr val="FFFFFF"/>
              </a:clrFrom>
              <a:clrTo>
                <a:srgbClr val="FFFFFF">
                  <a:alpha val="0"/>
                </a:srgbClr>
              </a:clrTo>
            </a:clrChange>
          </a:blip>
          <a:srcRect l="57285" t="61777"/>
          <a:stretch/>
        </p:blipFill>
        <p:spPr>
          <a:xfrm>
            <a:off x="11368457" y="5372100"/>
            <a:ext cx="6792531" cy="4914900"/>
          </a:xfrm>
          <a:prstGeom prst="rect">
            <a:avLst/>
          </a:prstGeom>
          <a:ln>
            <a:noFill/>
          </a:ln>
        </p:spPr>
      </p:pic>
      <p:pic>
        <p:nvPicPr>
          <p:cNvPr id="6" name="Picture 5">
            <a:extLst>
              <a:ext uri="{FF2B5EF4-FFF2-40B4-BE49-F238E27FC236}">
                <a16:creationId xmlns:a16="http://schemas.microsoft.com/office/drawing/2014/main" xmlns="" id="{25B1FD49-772A-4F10-8754-D3F9D46C1803}"/>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xmlns="" r:embed="rId5"/>
              </a:ext>
            </a:extLst>
          </a:blip>
          <a:srcRect/>
          <a:stretch>
            <a:fillRect/>
          </a:stretch>
        </p:blipFill>
        <p:spPr>
          <a:xfrm rot="17190892">
            <a:off x="16190815" y="-2781060"/>
            <a:ext cx="4787227" cy="4921448"/>
          </a:xfrm>
          <a:prstGeom prst="rect">
            <a:avLst/>
          </a:prstGeom>
        </p:spPr>
      </p:pic>
      <p:pic>
        <p:nvPicPr>
          <p:cNvPr id="7" name="Picture 5">
            <a:extLst>
              <a:ext uri="{FF2B5EF4-FFF2-40B4-BE49-F238E27FC236}">
                <a16:creationId xmlns:a16="http://schemas.microsoft.com/office/drawing/2014/main" xmlns="" id="{D33D7217-E92C-48EA-A380-24337A6B1F8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xmlns="" r:embed="rId5"/>
              </a:ext>
            </a:extLst>
          </a:blip>
          <a:srcRect/>
          <a:stretch>
            <a:fillRect/>
          </a:stretch>
        </p:blipFill>
        <p:spPr>
          <a:xfrm rot="6575044">
            <a:off x="-2754352" y="6981930"/>
            <a:ext cx="4787227" cy="4921448"/>
          </a:xfrm>
          <a:prstGeom prst="rect">
            <a:avLst/>
          </a:prstGeom>
        </p:spPr>
      </p:pic>
    </p:spTree>
    <p:extLst>
      <p:ext uri="{BB962C8B-B14F-4D97-AF65-F5344CB8AC3E}">
        <p14:creationId xmlns:p14="http://schemas.microsoft.com/office/powerpoint/2010/main" val="3663040173"/>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1000"/>
                                        <p:tgtEl>
                                          <p:spTgt spid="6"/>
                                        </p:tgtEl>
                                      </p:cBhvr>
                                    </p:animEffect>
                                    <p:anim calcmode="lin" valueType="num">
                                      <p:cBhvr>
                                        <p:cTn id="8" dur="1000" fill="hold"/>
                                        <p:tgtEl>
                                          <p:spTgt spid="6"/>
                                        </p:tgtEl>
                                        <p:attrNameLst>
                                          <p:attrName>ppt_x</p:attrName>
                                        </p:attrNameLst>
                                      </p:cBhvr>
                                      <p:tavLst>
                                        <p:tav tm="0">
                                          <p:val>
                                            <p:strVal val="#ppt_x"/>
                                          </p:val>
                                        </p:tav>
                                        <p:tav tm="100000">
                                          <p:val>
                                            <p:strVal val="#ppt_x"/>
                                          </p:val>
                                        </p:tav>
                                      </p:tavLst>
                                    </p:anim>
                                    <p:anim calcmode="lin" valueType="num">
                                      <p:cBhvr>
                                        <p:cTn id="9" dur="1000" fill="hold"/>
                                        <p:tgtEl>
                                          <p:spTgt spid="6"/>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1000"/>
                                        <p:tgtEl>
                                          <p:spTgt spid="7"/>
                                        </p:tgtEl>
                                      </p:cBhvr>
                                    </p:animEffect>
                                    <p:anim calcmode="lin" valueType="num">
                                      <p:cBhvr>
                                        <p:cTn id="13" dur="1000" fill="hold"/>
                                        <p:tgtEl>
                                          <p:spTgt spid="7"/>
                                        </p:tgtEl>
                                        <p:attrNameLst>
                                          <p:attrName>ppt_x</p:attrName>
                                        </p:attrNameLst>
                                      </p:cBhvr>
                                      <p:tavLst>
                                        <p:tav tm="0">
                                          <p:val>
                                            <p:strVal val="#ppt_x"/>
                                          </p:val>
                                        </p:tav>
                                        <p:tav tm="100000">
                                          <p:val>
                                            <p:strVal val="#ppt_x"/>
                                          </p:val>
                                        </p:tav>
                                      </p:tavLst>
                                    </p:anim>
                                    <p:anim calcmode="lin" valueType="num">
                                      <p:cBhvr>
                                        <p:cTn id="14"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1" presetClass="entr" presetSubtype="1" fill="hold" nodeType="click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wheel(1)">
                                      <p:cBhvr>
                                        <p:cTn id="19" dur="2000"/>
                                        <p:tgtEl>
                                          <p:spTgt spid="2"/>
                                        </p:tgtEl>
                                      </p:cBhvr>
                                    </p:animEffect>
                                  </p:childTnLst>
                                </p:cTn>
                              </p:par>
                            </p:childTnLst>
                          </p:cTn>
                        </p:par>
                      </p:childTnLst>
                    </p:cTn>
                  </p:par>
                  <p:par>
                    <p:cTn id="20" fill="hold">
                      <p:stCondLst>
                        <p:cond delay="indefinite"/>
                      </p:stCondLst>
                      <p:childTnLst>
                        <p:par>
                          <p:cTn id="21" fill="hold">
                            <p:stCondLst>
                              <p:cond delay="0"/>
                            </p:stCondLst>
                            <p:childTnLst>
                              <p:par>
                                <p:cTn id="22" presetID="21" presetClass="entr" presetSubtype="1" fill="hold" nodeType="click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wheel(1)">
                                      <p:cBhvr>
                                        <p:cTn id="24" dur="2000"/>
                                        <p:tgtEl>
                                          <p:spTgt spid="3"/>
                                        </p:tgtEl>
                                      </p:cBhvr>
                                    </p:animEffect>
                                  </p:childTnLst>
                                </p:cTn>
                              </p:par>
                            </p:childTnLst>
                          </p:cTn>
                        </p:par>
                      </p:childTnLst>
                    </p:cTn>
                  </p:par>
                  <p:par>
                    <p:cTn id="25" fill="hold">
                      <p:stCondLst>
                        <p:cond delay="indefinite"/>
                      </p:stCondLst>
                      <p:childTnLst>
                        <p:par>
                          <p:cTn id="26" fill="hold">
                            <p:stCondLst>
                              <p:cond delay="0"/>
                            </p:stCondLst>
                            <p:childTnLst>
                              <p:par>
                                <p:cTn id="27" presetID="21" presetClass="entr" presetSubtype="1" fill="hold" nodeType="clickEffect">
                                  <p:stCondLst>
                                    <p:cond delay="0"/>
                                  </p:stCondLst>
                                  <p:childTnLst>
                                    <p:set>
                                      <p:cBhvr>
                                        <p:cTn id="28" dur="1" fill="hold">
                                          <p:stCondLst>
                                            <p:cond delay="0"/>
                                          </p:stCondLst>
                                        </p:cTn>
                                        <p:tgtEl>
                                          <p:spTgt spid="4"/>
                                        </p:tgtEl>
                                        <p:attrNameLst>
                                          <p:attrName>style.visibility</p:attrName>
                                        </p:attrNameLst>
                                      </p:cBhvr>
                                      <p:to>
                                        <p:strVal val="visible"/>
                                      </p:to>
                                    </p:set>
                                    <p:animEffect transition="in" filter="wheel(1)">
                                      <p:cBhvr>
                                        <p:cTn id="29" dur="2000"/>
                                        <p:tgtEl>
                                          <p:spTgt spid="4"/>
                                        </p:tgtEl>
                                      </p:cBhvr>
                                    </p:animEffect>
                                  </p:childTnLst>
                                </p:cTn>
                              </p:par>
                            </p:childTnLst>
                          </p:cTn>
                        </p:par>
                      </p:childTnLst>
                    </p:cTn>
                  </p:par>
                  <p:par>
                    <p:cTn id="30" fill="hold">
                      <p:stCondLst>
                        <p:cond delay="indefinite"/>
                      </p:stCondLst>
                      <p:childTnLst>
                        <p:par>
                          <p:cTn id="31" fill="hold">
                            <p:stCondLst>
                              <p:cond delay="0"/>
                            </p:stCondLst>
                            <p:childTnLst>
                              <p:par>
                                <p:cTn id="32" presetID="21" presetClass="entr" presetSubtype="1" fill="hold" nodeType="clickEffect">
                                  <p:stCondLst>
                                    <p:cond delay="0"/>
                                  </p:stCondLst>
                                  <p:childTnLst>
                                    <p:set>
                                      <p:cBhvr>
                                        <p:cTn id="33" dur="1" fill="hold">
                                          <p:stCondLst>
                                            <p:cond delay="0"/>
                                          </p:stCondLst>
                                        </p:cTn>
                                        <p:tgtEl>
                                          <p:spTgt spid="5"/>
                                        </p:tgtEl>
                                        <p:attrNameLst>
                                          <p:attrName>style.visibility</p:attrName>
                                        </p:attrNameLst>
                                      </p:cBhvr>
                                      <p:to>
                                        <p:strVal val="visible"/>
                                      </p:to>
                                    </p:set>
                                    <p:animEffect transition="in" filter="wheel(1)">
                                      <p:cBhvr>
                                        <p:cTn id="34" dur="2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FFCEC4"/>
        </a:solidFill>
        <a:effectLst/>
      </p:bgPr>
    </p:bg>
    <p:spTree>
      <p:nvGrpSpPr>
        <p:cNvPr id="1" name=""/>
        <p:cNvGrpSpPr/>
        <p:nvPr/>
      </p:nvGrpSpPr>
      <p:grpSpPr>
        <a:xfrm>
          <a:off x="0" y="0"/>
          <a:ext cx="0" cy="0"/>
          <a:chOff x="0" y="0"/>
          <a:chExt cx="0" cy="0"/>
        </a:xfrm>
      </p:grpSpPr>
      <p:pic>
        <p:nvPicPr>
          <p:cNvPr id="2" name="Picture 2"/>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xmlns="" r:embed="rId3"/>
              </a:ext>
            </a:extLst>
          </a:blip>
          <a:srcRect/>
          <a:stretch>
            <a:fillRect/>
          </a:stretch>
        </p:blipFill>
        <p:spPr>
          <a:xfrm>
            <a:off x="425947" y="714050"/>
            <a:ext cx="17436106" cy="9183546"/>
          </a:xfrm>
          <a:prstGeom prst="rect">
            <a:avLst/>
          </a:prstGeom>
        </p:spPr>
      </p:pic>
      <p:pic>
        <p:nvPicPr>
          <p:cNvPr id="5" name="Picture 5"/>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xmlns="" r:embed="rId5"/>
              </a:ext>
            </a:extLst>
          </a:blip>
          <a:srcRect/>
          <a:stretch>
            <a:fillRect/>
          </a:stretch>
        </p:blipFill>
        <p:spPr>
          <a:xfrm rot="-452987">
            <a:off x="15894387" y="-1746675"/>
            <a:ext cx="4787227" cy="4921448"/>
          </a:xfrm>
          <a:prstGeom prst="rect">
            <a:avLst/>
          </a:prstGeom>
        </p:spPr>
      </p:pic>
      <p:grpSp>
        <p:nvGrpSpPr>
          <p:cNvPr id="17" name="Group 4">
            <a:extLst>
              <a:ext uri="{FF2B5EF4-FFF2-40B4-BE49-F238E27FC236}">
                <a16:creationId xmlns:a16="http://schemas.microsoft.com/office/drawing/2014/main" xmlns="" id="{3CB97B69-31FA-4B89-BA15-F8733CEA8960}"/>
              </a:ext>
            </a:extLst>
          </p:cNvPr>
          <p:cNvGrpSpPr/>
          <p:nvPr/>
        </p:nvGrpSpPr>
        <p:grpSpPr>
          <a:xfrm>
            <a:off x="8891835" y="821451"/>
            <a:ext cx="8733928" cy="2894418"/>
            <a:chOff x="0" y="0"/>
            <a:chExt cx="3435356" cy="1138475"/>
          </a:xfrm>
        </p:grpSpPr>
        <p:sp>
          <p:nvSpPr>
            <p:cNvPr id="18" name="Freeform 5">
              <a:extLst>
                <a:ext uri="{FF2B5EF4-FFF2-40B4-BE49-F238E27FC236}">
                  <a16:creationId xmlns:a16="http://schemas.microsoft.com/office/drawing/2014/main" xmlns="" id="{D61CAEA6-2FF8-4C75-BC60-DE388AF27120}"/>
                </a:ext>
              </a:extLst>
            </p:cNvPr>
            <p:cNvSpPr/>
            <p:nvPr/>
          </p:nvSpPr>
          <p:spPr>
            <a:xfrm>
              <a:off x="0" y="-4262"/>
              <a:ext cx="3443102" cy="1144961"/>
            </a:xfrm>
            <a:custGeom>
              <a:avLst/>
              <a:gdLst/>
              <a:ahLst/>
              <a:cxnLst/>
              <a:rect l="l" t="t" r="r" b="b"/>
              <a:pathLst>
                <a:path w="3443102" h="1144961">
                  <a:moveTo>
                    <a:pt x="2504203" y="1133773"/>
                  </a:moveTo>
                  <a:cubicBezTo>
                    <a:pt x="2504203" y="1133773"/>
                    <a:pt x="2084450" y="1144961"/>
                    <a:pt x="1621865" y="1142339"/>
                  </a:cubicBezTo>
                  <a:cubicBezTo>
                    <a:pt x="1584822" y="1140177"/>
                    <a:pt x="1057073" y="1132352"/>
                    <a:pt x="1057073" y="1132352"/>
                  </a:cubicBezTo>
                  <a:cubicBezTo>
                    <a:pt x="812931" y="1123518"/>
                    <a:pt x="565145" y="1106537"/>
                    <a:pt x="398404" y="1048359"/>
                  </a:cubicBezTo>
                  <a:cubicBezTo>
                    <a:pt x="120505" y="951398"/>
                    <a:pt x="0" y="773869"/>
                    <a:pt x="0" y="577261"/>
                  </a:cubicBezTo>
                  <a:lnTo>
                    <a:pt x="0" y="577259"/>
                  </a:lnTo>
                  <a:cubicBezTo>
                    <a:pt x="8536" y="440430"/>
                    <a:pt x="34263" y="311302"/>
                    <a:pt x="140291" y="225758"/>
                  </a:cubicBezTo>
                  <a:cubicBezTo>
                    <a:pt x="342602" y="62530"/>
                    <a:pt x="736658" y="7673"/>
                    <a:pt x="1155311" y="7673"/>
                  </a:cubicBezTo>
                  <a:cubicBezTo>
                    <a:pt x="1155311" y="7673"/>
                    <a:pt x="1551711" y="15681"/>
                    <a:pt x="1584822" y="7673"/>
                  </a:cubicBezTo>
                  <a:cubicBezTo>
                    <a:pt x="1865523" y="0"/>
                    <a:pt x="2329451" y="7673"/>
                    <a:pt x="2329451" y="7673"/>
                  </a:cubicBezTo>
                  <a:cubicBezTo>
                    <a:pt x="2697758" y="15152"/>
                    <a:pt x="3061071" y="84484"/>
                    <a:pt x="3258811" y="207066"/>
                  </a:cubicBezTo>
                  <a:cubicBezTo>
                    <a:pt x="3409828" y="300683"/>
                    <a:pt x="3443102" y="425358"/>
                    <a:pt x="3433962" y="577261"/>
                  </a:cubicBezTo>
                  <a:lnTo>
                    <a:pt x="3433962" y="577262"/>
                  </a:lnTo>
                  <a:cubicBezTo>
                    <a:pt x="3433962" y="891835"/>
                    <a:pt x="3150965" y="1105932"/>
                    <a:pt x="2504203" y="1133773"/>
                  </a:cubicBezTo>
                  <a:close/>
                </a:path>
              </a:pathLst>
            </a:custGeom>
            <a:solidFill>
              <a:srgbClr val="FDF5B6"/>
            </a:solidFill>
          </p:spPr>
        </p:sp>
      </p:grpSp>
      <p:sp>
        <p:nvSpPr>
          <p:cNvPr id="10" name="TextBox 10"/>
          <p:cNvSpPr txBox="1"/>
          <p:nvPr/>
        </p:nvSpPr>
        <p:spPr>
          <a:xfrm>
            <a:off x="9689597" y="4640925"/>
            <a:ext cx="7138405" cy="1500411"/>
          </a:xfrm>
          <a:prstGeom prst="rect">
            <a:avLst/>
          </a:prstGeom>
        </p:spPr>
        <p:txBody>
          <a:bodyPr lIns="0" tIns="0" rIns="0" bIns="0" rtlCol="0" anchor="t">
            <a:spAutoFit/>
          </a:bodyPr>
          <a:lstStyle/>
          <a:p>
            <a:pPr marL="0" lvl="0" indent="0" algn="just">
              <a:lnSpc>
                <a:spcPts val="3852"/>
              </a:lnSpc>
              <a:spcBef>
                <a:spcPct val="0"/>
              </a:spcBef>
            </a:pPr>
            <a:r>
              <a:rPr lang="en-US" sz="4000" u="none">
                <a:solidFill>
                  <a:srgbClr val="272626"/>
                </a:solidFill>
                <a:latin typeface="Times New Roman" panose="02020603050405020304" pitchFamily="18" charset="0"/>
                <a:cs typeface="Times New Roman" panose="02020603050405020304" pitchFamily="18" charset="0"/>
              </a:rPr>
              <a:t>4 bạn đang tập luyện thể dục thể thao: tập võ, chạy bộ, đánh bóng chuyền, chơi đá bóng.</a:t>
            </a:r>
          </a:p>
        </p:txBody>
      </p:sp>
      <p:sp>
        <p:nvSpPr>
          <p:cNvPr id="11" name="TextBox 11"/>
          <p:cNvSpPr txBox="1"/>
          <p:nvPr/>
        </p:nvSpPr>
        <p:spPr>
          <a:xfrm>
            <a:off x="10222809" y="1771438"/>
            <a:ext cx="5963738" cy="1115690"/>
          </a:xfrm>
          <a:prstGeom prst="rect">
            <a:avLst/>
          </a:prstGeom>
        </p:spPr>
        <p:txBody>
          <a:bodyPr lIns="0" tIns="0" rIns="0" bIns="0" rtlCol="0" anchor="t">
            <a:spAutoFit/>
          </a:bodyPr>
          <a:lstStyle/>
          <a:p>
            <a:pPr algn="ctr">
              <a:lnSpc>
                <a:spcPts val="8640"/>
              </a:lnSpc>
            </a:pPr>
            <a:r>
              <a:rPr lang="en-US" sz="9600">
                <a:solidFill>
                  <a:srgbClr val="000000"/>
                </a:solidFill>
                <a:latin typeface="Times New Roman" panose="02020603050405020304" pitchFamily="18" charset="0"/>
                <a:cs typeface="Times New Roman" panose="02020603050405020304" pitchFamily="18" charset="0"/>
              </a:rPr>
              <a:t>Hình 4</a:t>
            </a:r>
          </a:p>
        </p:txBody>
      </p:sp>
      <p:pic>
        <p:nvPicPr>
          <p:cNvPr id="12" name="Picture 12"/>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xmlns="" r:embed="rId7"/>
              </a:ext>
            </a:extLst>
          </a:blip>
          <a:srcRect/>
          <a:stretch>
            <a:fillRect/>
          </a:stretch>
        </p:blipFill>
        <p:spPr>
          <a:xfrm>
            <a:off x="2003640" y="1391780"/>
            <a:ext cx="1462949" cy="1436350"/>
          </a:xfrm>
          <a:prstGeom prst="rect">
            <a:avLst/>
          </a:prstGeom>
        </p:spPr>
      </p:pic>
      <p:pic>
        <p:nvPicPr>
          <p:cNvPr id="16" name="Picture 15">
            <a:extLst>
              <a:ext uri="{FF2B5EF4-FFF2-40B4-BE49-F238E27FC236}">
                <a16:creationId xmlns:a16="http://schemas.microsoft.com/office/drawing/2014/main" xmlns="" id="{D4A90C45-DBE4-4748-84C7-A1BD2CCAC7A9}"/>
              </a:ext>
            </a:extLst>
          </p:cNvPr>
          <p:cNvPicPr>
            <a:picLocks noChangeAspect="1"/>
          </p:cNvPicPr>
          <p:nvPr/>
        </p:nvPicPr>
        <p:blipFill rotWithShape="1">
          <a:blip r:embed="rId8"/>
          <a:srcRect r="57082" b="37485"/>
          <a:stretch/>
        </p:blipFill>
        <p:spPr>
          <a:xfrm>
            <a:off x="0" y="19050"/>
            <a:ext cx="9144000" cy="10267950"/>
          </a:xfrm>
          <a:prstGeom prst="rect">
            <a:avLst/>
          </a:prstGeom>
        </p:spPr>
      </p:pic>
      <p:pic>
        <p:nvPicPr>
          <p:cNvPr id="15" name="Picture 14">
            <a:extLst>
              <a:ext uri="{FF2B5EF4-FFF2-40B4-BE49-F238E27FC236}">
                <a16:creationId xmlns:a16="http://schemas.microsoft.com/office/drawing/2014/main" xmlns="" id="{42F3F6FA-17CB-420E-BD82-7237CD179946}"/>
              </a:ext>
            </a:extLst>
          </p:cNvPr>
          <p:cNvPicPr>
            <a:picLocks noChangeAspect="1"/>
          </p:cNvPicPr>
          <p:nvPr/>
        </p:nvPicPr>
        <p:blipFill rotWithShape="1">
          <a:blip r:embed="rId9">
            <a:clrChange>
              <a:clrFrom>
                <a:srgbClr val="FFFFFF"/>
              </a:clrFrom>
              <a:clrTo>
                <a:srgbClr val="FFFFFF">
                  <a:alpha val="0"/>
                </a:srgbClr>
              </a:clrTo>
            </a:clrChange>
            <a:extLst>
              <a:ext uri="{28A0092B-C50C-407E-A947-70E740481C1C}">
                <a14:useLocalDpi xmlns:a14="http://schemas.microsoft.com/office/drawing/2010/main" val="0"/>
              </a:ext>
            </a:extLst>
          </a:blip>
          <a:srcRect l="-1" t="73703" r="92084" b="1"/>
          <a:stretch/>
        </p:blipFill>
        <p:spPr>
          <a:xfrm>
            <a:off x="15392400" y="5518823"/>
            <a:ext cx="2828066" cy="5073773"/>
          </a:xfrm>
          <a:prstGeom prst="rect">
            <a:avLst/>
          </a:prstGeom>
        </p:spPr>
      </p:pic>
    </p:spTree>
    <p:extLst>
      <p:ext uri="{BB962C8B-B14F-4D97-AF65-F5344CB8AC3E}">
        <p14:creationId xmlns:p14="http://schemas.microsoft.com/office/powerpoint/2010/main" val="635674984"/>
      </p:ext>
    </p:extLst>
  </p:cSld>
  <p:clrMapOvr>
    <a:masterClrMapping/>
  </p:clrMapOvr>
  <mc:AlternateContent xmlns:mc="http://schemas.openxmlformats.org/markup-compatibility/2006">
    <mc:Choice xmlns:p15="http://schemas.microsoft.com/office/powerpoint/2012/main" xmlns="" Requires="p15">
      <p:transition xmlns:p14="http://schemas.microsoft.com/office/powerpoint/2010/main" spd="slow" p14:dur="1250">
        <p15:prstTrans prst="pageCurlDouble"/>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500" fill="hold"/>
                                        <p:tgtEl>
                                          <p:spTgt spid="17"/>
                                        </p:tgtEl>
                                        <p:attrNameLst>
                                          <p:attrName>ppt_x</p:attrName>
                                        </p:attrNameLst>
                                      </p:cBhvr>
                                      <p:tavLst>
                                        <p:tav tm="0">
                                          <p:val>
                                            <p:strVal val="#ppt_x"/>
                                          </p:val>
                                        </p:tav>
                                        <p:tav tm="100000">
                                          <p:val>
                                            <p:strVal val="#ppt_x"/>
                                          </p:val>
                                        </p:tav>
                                      </p:tavLst>
                                    </p:anim>
                                    <p:anim calcmode="lin" valueType="num">
                                      <p:cBhvr additive="base">
                                        <p:cTn id="12" dur="500" fill="hold"/>
                                        <p:tgtEl>
                                          <p:spTgt spid="17"/>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500" fill="hold"/>
                                        <p:tgtEl>
                                          <p:spTgt spid="15"/>
                                        </p:tgtEl>
                                        <p:attrNameLst>
                                          <p:attrName>ppt_x</p:attrName>
                                        </p:attrNameLst>
                                      </p:cBhvr>
                                      <p:tavLst>
                                        <p:tav tm="0">
                                          <p:val>
                                            <p:strVal val="#ppt_x"/>
                                          </p:val>
                                        </p:tav>
                                        <p:tav tm="100000">
                                          <p:val>
                                            <p:strVal val="#ppt_x"/>
                                          </p:val>
                                        </p:tav>
                                      </p:tavLst>
                                    </p:anim>
                                    <p:anim calcmode="lin" valueType="num">
                                      <p:cBhvr additive="base">
                                        <p:cTn id="16"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16" presetClass="entr" presetSubtype="21" fill="hold" grpId="0" nodeType="click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barn(inVertical)">
                                      <p:cBhvr>
                                        <p:cTn id="21" dur="500"/>
                                        <p:tgtEl>
                                          <p:spTgt spid="11"/>
                                        </p:tgtEl>
                                      </p:cBhvr>
                                    </p:animEffect>
                                  </p:childTnLst>
                                </p:cTn>
                              </p:par>
                            </p:childTnLst>
                          </p:cTn>
                        </p:par>
                      </p:childTnLst>
                    </p:cTn>
                  </p:par>
                  <p:par>
                    <p:cTn id="22" fill="hold">
                      <p:stCondLst>
                        <p:cond delay="indefinite"/>
                      </p:stCondLst>
                      <p:childTnLst>
                        <p:par>
                          <p:cTn id="23" fill="hold">
                            <p:stCondLst>
                              <p:cond delay="0"/>
                            </p:stCondLst>
                            <p:childTnLst>
                              <p:par>
                                <p:cTn id="24" presetID="16" presetClass="entr" presetSubtype="21" fill="hold" grpId="0"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barn(inVertical)">
                                      <p:cBhvr>
                                        <p:cTn id="26"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Lst>
  </p:timing>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FFCEC4"/>
        </a:solidFill>
        <a:effectLst/>
      </p:bgPr>
    </p:bg>
    <p:spTree>
      <p:nvGrpSpPr>
        <p:cNvPr id="1" name=""/>
        <p:cNvGrpSpPr/>
        <p:nvPr/>
      </p:nvGrpSpPr>
      <p:grpSpPr>
        <a:xfrm>
          <a:off x="0" y="0"/>
          <a:ext cx="0" cy="0"/>
          <a:chOff x="0" y="0"/>
          <a:chExt cx="0" cy="0"/>
        </a:xfrm>
      </p:grpSpPr>
      <p:grpSp>
        <p:nvGrpSpPr>
          <p:cNvPr id="2" name="Group 2"/>
          <p:cNvGrpSpPr/>
          <p:nvPr/>
        </p:nvGrpSpPr>
        <p:grpSpPr>
          <a:xfrm>
            <a:off x="5851400" y="1876003"/>
            <a:ext cx="12255724" cy="6542456"/>
            <a:chOff x="0" y="0"/>
            <a:chExt cx="10821129" cy="5776630"/>
          </a:xfrm>
        </p:grpSpPr>
        <p:sp>
          <p:nvSpPr>
            <p:cNvPr id="3" name="Freeform 3"/>
            <p:cNvSpPr/>
            <p:nvPr/>
          </p:nvSpPr>
          <p:spPr>
            <a:xfrm>
              <a:off x="-4213" y="0"/>
              <a:ext cx="10825342" cy="5776630"/>
            </a:xfrm>
            <a:custGeom>
              <a:avLst/>
              <a:gdLst/>
              <a:ahLst/>
              <a:cxnLst/>
              <a:rect l="l" t="t" r="r" b="b"/>
              <a:pathLst>
                <a:path w="10825342" h="5776630">
                  <a:moveTo>
                    <a:pt x="278431" y="16918"/>
                  </a:moveTo>
                  <a:cubicBezTo>
                    <a:pt x="278431" y="16918"/>
                    <a:pt x="604014" y="12258"/>
                    <a:pt x="1062834" y="12454"/>
                  </a:cubicBezTo>
                  <a:cubicBezTo>
                    <a:pt x="8817733" y="12671"/>
                    <a:pt x="10551274" y="0"/>
                    <a:pt x="10551274" y="0"/>
                  </a:cubicBezTo>
                  <a:cubicBezTo>
                    <a:pt x="10618737" y="0"/>
                    <a:pt x="10694674" y="0"/>
                    <a:pt x="10773448" y="85073"/>
                  </a:cubicBezTo>
                  <a:cubicBezTo>
                    <a:pt x="10816426" y="131488"/>
                    <a:pt x="10817494" y="240224"/>
                    <a:pt x="10817899" y="320281"/>
                  </a:cubicBezTo>
                  <a:cubicBezTo>
                    <a:pt x="10817899" y="320281"/>
                    <a:pt x="10816195" y="4157017"/>
                    <a:pt x="10816195" y="5014045"/>
                  </a:cubicBezTo>
                  <a:cubicBezTo>
                    <a:pt x="10816195" y="5228205"/>
                    <a:pt x="10825342" y="5527383"/>
                    <a:pt x="10825342" y="5527383"/>
                  </a:cubicBezTo>
                  <a:cubicBezTo>
                    <a:pt x="10825342" y="5656052"/>
                    <a:pt x="10821173" y="5776630"/>
                    <a:pt x="10568335" y="5768495"/>
                  </a:cubicBezTo>
                  <a:cubicBezTo>
                    <a:pt x="10568335" y="5768495"/>
                    <a:pt x="10191862" y="5748197"/>
                    <a:pt x="9095459" y="5755795"/>
                  </a:cubicBezTo>
                  <a:cubicBezTo>
                    <a:pt x="2547822" y="5763930"/>
                    <a:pt x="304023" y="5776630"/>
                    <a:pt x="304023" y="5776630"/>
                  </a:cubicBezTo>
                  <a:cubicBezTo>
                    <a:pt x="132548" y="5776630"/>
                    <a:pt x="4213" y="5675561"/>
                    <a:pt x="8532" y="5473013"/>
                  </a:cubicBezTo>
                  <a:cubicBezTo>
                    <a:pt x="8532" y="5473013"/>
                    <a:pt x="9630" y="4974472"/>
                    <a:pt x="4815" y="1481678"/>
                  </a:cubicBezTo>
                  <a:cubicBezTo>
                    <a:pt x="0" y="663668"/>
                    <a:pt x="25592" y="330596"/>
                    <a:pt x="25592" y="330596"/>
                  </a:cubicBezTo>
                  <a:cubicBezTo>
                    <a:pt x="27224" y="150571"/>
                    <a:pt x="143504" y="16918"/>
                    <a:pt x="278431" y="16918"/>
                  </a:cubicBezTo>
                  <a:close/>
                </a:path>
              </a:pathLst>
            </a:custGeom>
            <a:solidFill>
              <a:srgbClr val="FFF3E4"/>
            </a:solidFill>
          </p:spPr>
        </p:sp>
      </p:grpSp>
      <p:pic>
        <p:nvPicPr>
          <p:cNvPr id="10" name="Picture 5">
            <a:extLst>
              <a:ext uri="{FF2B5EF4-FFF2-40B4-BE49-F238E27FC236}">
                <a16:creationId xmlns:a16="http://schemas.microsoft.com/office/drawing/2014/main" xmlns="" id="{BD8F3BDC-F500-4E64-9AD1-26130D806DD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xmlns="" r:embed="rId3"/>
              </a:ext>
            </a:extLst>
          </a:blip>
          <a:srcRect/>
          <a:stretch>
            <a:fillRect/>
          </a:stretch>
        </p:blipFill>
        <p:spPr>
          <a:xfrm rot="-452987">
            <a:off x="14753389" y="-1354396"/>
            <a:ext cx="4787227" cy="4921448"/>
          </a:xfrm>
          <a:prstGeom prst="rect">
            <a:avLst/>
          </a:prstGeom>
        </p:spPr>
      </p:pic>
      <p:grpSp>
        <p:nvGrpSpPr>
          <p:cNvPr id="4" name="Group 4"/>
          <p:cNvGrpSpPr/>
          <p:nvPr/>
        </p:nvGrpSpPr>
        <p:grpSpPr>
          <a:xfrm>
            <a:off x="7695312" y="490508"/>
            <a:ext cx="8733928" cy="2894418"/>
            <a:chOff x="0" y="0"/>
            <a:chExt cx="3435356" cy="1138475"/>
          </a:xfrm>
        </p:grpSpPr>
        <p:sp>
          <p:nvSpPr>
            <p:cNvPr id="5" name="Freeform 5"/>
            <p:cNvSpPr/>
            <p:nvPr/>
          </p:nvSpPr>
          <p:spPr>
            <a:xfrm>
              <a:off x="0" y="-4262"/>
              <a:ext cx="3443102" cy="1144961"/>
            </a:xfrm>
            <a:custGeom>
              <a:avLst/>
              <a:gdLst/>
              <a:ahLst/>
              <a:cxnLst/>
              <a:rect l="l" t="t" r="r" b="b"/>
              <a:pathLst>
                <a:path w="3443102" h="1144961">
                  <a:moveTo>
                    <a:pt x="2504203" y="1133773"/>
                  </a:moveTo>
                  <a:cubicBezTo>
                    <a:pt x="2504203" y="1133773"/>
                    <a:pt x="2084450" y="1144961"/>
                    <a:pt x="1621865" y="1142339"/>
                  </a:cubicBezTo>
                  <a:cubicBezTo>
                    <a:pt x="1584822" y="1140177"/>
                    <a:pt x="1057073" y="1132352"/>
                    <a:pt x="1057073" y="1132352"/>
                  </a:cubicBezTo>
                  <a:cubicBezTo>
                    <a:pt x="812931" y="1123518"/>
                    <a:pt x="565145" y="1106537"/>
                    <a:pt x="398404" y="1048359"/>
                  </a:cubicBezTo>
                  <a:cubicBezTo>
                    <a:pt x="120505" y="951398"/>
                    <a:pt x="0" y="773869"/>
                    <a:pt x="0" y="577261"/>
                  </a:cubicBezTo>
                  <a:lnTo>
                    <a:pt x="0" y="577259"/>
                  </a:lnTo>
                  <a:cubicBezTo>
                    <a:pt x="8536" y="440430"/>
                    <a:pt x="34263" y="311302"/>
                    <a:pt x="140291" y="225758"/>
                  </a:cubicBezTo>
                  <a:cubicBezTo>
                    <a:pt x="342602" y="62530"/>
                    <a:pt x="736658" y="7673"/>
                    <a:pt x="1155311" y="7673"/>
                  </a:cubicBezTo>
                  <a:cubicBezTo>
                    <a:pt x="1155311" y="7673"/>
                    <a:pt x="1551711" y="15681"/>
                    <a:pt x="1584822" y="7673"/>
                  </a:cubicBezTo>
                  <a:cubicBezTo>
                    <a:pt x="1865523" y="0"/>
                    <a:pt x="2329451" y="7673"/>
                    <a:pt x="2329451" y="7673"/>
                  </a:cubicBezTo>
                  <a:cubicBezTo>
                    <a:pt x="2697758" y="15152"/>
                    <a:pt x="3061071" y="84484"/>
                    <a:pt x="3258811" y="207066"/>
                  </a:cubicBezTo>
                  <a:cubicBezTo>
                    <a:pt x="3409828" y="300683"/>
                    <a:pt x="3443102" y="425358"/>
                    <a:pt x="3433962" y="577261"/>
                  </a:cubicBezTo>
                  <a:lnTo>
                    <a:pt x="3433962" y="577262"/>
                  </a:lnTo>
                  <a:cubicBezTo>
                    <a:pt x="3433962" y="891835"/>
                    <a:pt x="3150965" y="1105932"/>
                    <a:pt x="2504203" y="1133773"/>
                  </a:cubicBezTo>
                  <a:close/>
                </a:path>
              </a:pathLst>
            </a:custGeom>
            <a:solidFill>
              <a:srgbClr val="FDF5B6"/>
            </a:solidFill>
          </p:spPr>
        </p:sp>
      </p:grpSp>
      <p:sp>
        <p:nvSpPr>
          <p:cNvPr id="7" name="TextBox 7"/>
          <p:cNvSpPr txBox="1"/>
          <p:nvPr/>
        </p:nvSpPr>
        <p:spPr>
          <a:xfrm>
            <a:off x="8915493" y="1624830"/>
            <a:ext cx="8231509" cy="1115690"/>
          </a:xfrm>
          <a:prstGeom prst="rect">
            <a:avLst/>
          </a:prstGeom>
        </p:spPr>
        <p:txBody>
          <a:bodyPr lIns="0" tIns="0" rIns="0" bIns="0" rtlCol="0" anchor="t">
            <a:spAutoFit/>
          </a:bodyPr>
          <a:lstStyle/>
          <a:p>
            <a:pPr algn="ctr">
              <a:lnSpc>
                <a:spcPts val="8640"/>
              </a:lnSpc>
            </a:pPr>
            <a:r>
              <a:rPr lang="en-US" sz="9600">
                <a:solidFill>
                  <a:srgbClr val="000000"/>
                </a:solidFill>
                <a:latin typeface="Times New Roman" panose="02020603050405020304" pitchFamily="18" charset="0"/>
                <a:cs typeface="Times New Roman" panose="02020603050405020304" pitchFamily="18" charset="0"/>
              </a:rPr>
              <a:t>Hình 5</a:t>
            </a:r>
          </a:p>
        </p:txBody>
      </p:sp>
      <p:pic>
        <p:nvPicPr>
          <p:cNvPr id="8" name="Picture 8"/>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xmlns="" r:embed="rId5"/>
              </a:ext>
            </a:extLst>
          </a:blip>
          <a:srcRect/>
          <a:stretch>
            <a:fillRect/>
          </a:stretch>
        </p:blipFill>
        <p:spPr>
          <a:xfrm rot="698455">
            <a:off x="20822450" y="2932892"/>
            <a:ext cx="5165752" cy="4499784"/>
          </a:xfrm>
          <a:prstGeom prst="rect">
            <a:avLst/>
          </a:prstGeom>
        </p:spPr>
      </p:pic>
      <p:sp>
        <p:nvSpPr>
          <p:cNvPr id="12" name="TextBox 12"/>
          <p:cNvSpPr txBox="1"/>
          <p:nvPr/>
        </p:nvSpPr>
        <p:spPr>
          <a:xfrm>
            <a:off x="9375807" y="4348433"/>
            <a:ext cx="8294608" cy="2462213"/>
          </a:xfrm>
          <a:prstGeom prst="rect">
            <a:avLst/>
          </a:prstGeom>
        </p:spPr>
        <p:txBody>
          <a:bodyPr lIns="0" tIns="0" rIns="0" bIns="0" rtlCol="0" anchor="t">
            <a:spAutoFit/>
          </a:bodyPr>
          <a:lstStyle/>
          <a:p>
            <a:pPr algn="just">
              <a:lnSpc>
                <a:spcPts val="4800"/>
              </a:lnSpc>
            </a:pPr>
            <a:r>
              <a:rPr lang="en-US" sz="4800">
                <a:solidFill>
                  <a:srgbClr val="000000"/>
                </a:solidFill>
                <a:latin typeface="Times New Roman" panose="02020603050405020304" pitchFamily="18" charset="0"/>
                <a:cs typeface="Times New Roman" panose="02020603050405020304" pitchFamily="18" charset="0"/>
              </a:rPr>
              <a:t>Một bạn đang khuyên các bạn khác không nên xem loại phim không lành mạnh, không phù hợp với lứa tuổi.</a:t>
            </a:r>
          </a:p>
        </p:txBody>
      </p:sp>
      <p:pic>
        <p:nvPicPr>
          <p:cNvPr id="19" name="Picture 18">
            <a:extLst>
              <a:ext uri="{FF2B5EF4-FFF2-40B4-BE49-F238E27FC236}">
                <a16:creationId xmlns:a16="http://schemas.microsoft.com/office/drawing/2014/main" xmlns="" id="{ECA67493-122D-4B93-882A-FBB6DEDCB454}"/>
              </a:ext>
            </a:extLst>
          </p:cNvPr>
          <p:cNvPicPr>
            <a:picLocks noChangeAspect="1"/>
          </p:cNvPicPr>
          <p:nvPr/>
        </p:nvPicPr>
        <p:blipFill rotWithShape="1">
          <a:blip r:embed="rId6"/>
          <a:srcRect l="46226" b="37485"/>
          <a:stretch/>
        </p:blipFill>
        <p:spPr>
          <a:xfrm>
            <a:off x="38989" y="78565"/>
            <a:ext cx="8876503" cy="10208436"/>
          </a:xfrm>
          <a:prstGeom prst="rect">
            <a:avLst/>
          </a:prstGeom>
        </p:spPr>
      </p:pic>
      <p:grpSp>
        <p:nvGrpSpPr>
          <p:cNvPr id="11" name="Group 10">
            <a:extLst>
              <a:ext uri="{FF2B5EF4-FFF2-40B4-BE49-F238E27FC236}">
                <a16:creationId xmlns:a16="http://schemas.microsoft.com/office/drawing/2014/main" xmlns="" id="{17198786-1B69-43D4-8444-22CDCFE3E232}"/>
              </a:ext>
            </a:extLst>
          </p:cNvPr>
          <p:cNvGrpSpPr/>
          <p:nvPr/>
        </p:nvGrpSpPr>
        <p:grpSpPr>
          <a:xfrm>
            <a:off x="16225243" y="6662966"/>
            <a:ext cx="1710756" cy="3399164"/>
            <a:chOff x="15468600" y="4576224"/>
            <a:chExt cx="2819400" cy="5601970"/>
          </a:xfrm>
        </p:grpSpPr>
        <p:grpSp>
          <p:nvGrpSpPr>
            <p:cNvPr id="13" name="Graphic 2">
              <a:extLst>
                <a:ext uri="{FF2B5EF4-FFF2-40B4-BE49-F238E27FC236}">
                  <a16:creationId xmlns:a16="http://schemas.microsoft.com/office/drawing/2014/main" xmlns="" id="{F450BE97-AB62-4FAE-8022-8C0929477993}"/>
                </a:ext>
              </a:extLst>
            </p:cNvPr>
            <p:cNvGrpSpPr/>
            <p:nvPr/>
          </p:nvGrpSpPr>
          <p:grpSpPr>
            <a:xfrm>
              <a:off x="15468600" y="4576224"/>
              <a:ext cx="2819400" cy="5601970"/>
              <a:chOff x="7167990" y="1380417"/>
              <a:chExt cx="3459476" cy="6737494"/>
            </a:xfrm>
          </p:grpSpPr>
          <p:grpSp>
            <p:nvGrpSpPr>
              <p:cNvPr id="33" name="Graphic 2">
                <a:extLst>
                  <a:ext uri="{FF2B5EF4-FFF2-40B4-BE49-F238E27FC236}">
                    <a16:creationId xmlns:a16="http://schemas.microsoft.com/office/drawing/2014/main" xmlns="" id="{63AFE9A9-F9B9-40F0-91B2-F23AF131BF0E}"/>
                  </a:ext>
                </a:extLst>
              </p:cNvPr>
              <p:cNvGrpSpPr/>
              <p:nvPr/>
            </p:nvGrpSpPr>
            <p:grpSpPr>
              <a:xfrm>
                <a:off x="8394763" y="6202570"/>
                <a:ext cx="1606184" cy="292934"/>
                <a:chOff x="8394763" y="6202570"/>
                <a:chExt cx="1606184" cy="292934"/>
              </a:xfrm>
            </p:grpSpPr>
            <p:sp>
              <p:nvSpPr>
                <p:cNvPr id="242" name="Freeform: Shape 241">
                  <a:extLst>
                    <a:ext uri="{FF2B5EF4-FFF2-40B4-BE49-F238E27FC236}">
                      <a16:creationId xmlns:a16="http://schemas.microsoft.com/office/drawing/2014/main" xmlns="" id="{025F216E-3E33-42D8-9330-D94B73875CC3}"/>
                    </a:ext>
                  </a:extLst>
                </p:cNvPr>
                <p:cNvSpPr/>
                <p:nvPr/>
              </p:nvSpPr>
              <p:spPr>
                <a:xfrm>
                  <a:off x="8411563" y="6217593"/>
                  <a:ext cx="1589384" cy="255378"/>
                </a:xfrm>
                <a:custGeom>
                  <a:avLst/>
                  <a:gdLst>
                    <a:gd name="connsiteX0" fmla="*/ 1573684 w 1589384"/>
                    <a:gd name="connsiteY0" fmla="*/ 0 h 255378"/>
                    <a:gd name="connsiteX1" fmla="*/ 1445995 w 1589384"/>
                    <a:gd name="connsiteY1" fmla="*/ 30044 h 255378"/>
                    <a:gd name="connsiteX2" fmla="*/ 1295772 w 1589384"/>
                    <a:gd name="connsiteY2" fmla="*/ 60089 h 255378"/>
                    <a:gd name="connsiteX3" fmla="*/ 987816 w 1589384"/>
                    <a:gd name="connsiteY3" fmla="*/ 52578 h 255378"/>
                    <a:gd name="connsiteX4" fmla="*/ 386924 w 1589384"/>
                    <a:gd name="connsiteY4" fmla="*/ 30044 h 255378"/>
                    <a:gd name="connsiteX5" fmla="*/ 86478 w 1589384"/>
                    <a:gd name="connsiteY5" fmla="*/ 7511 h 255378"/>
                    <a:gd name="connsiteX6" fmla="*/ 3856 w 1589384"/>
                    <a:gd name="connsiteY6" fmla="*/ 37556 h 255378"/>
                    <a:gd name="connsiteX7" fmla="*/ 131545 w 1589384"/>
                    <a:gd name="connsiteY7" fmla="*/ 127689 h 255378"/>
                    <a:gd name="connsiteX8" fmla="*/ 785014 w 1589384"/>
                    <a:gd name="connsiteY8" fmla="*/ 255378 h 255378"/>
                    <a:gd name="connsiteX9" fmla="*/ 1303283 w 1589384"/>
                    <a:gd name="connsiteY9" fmla="*/ 180267 h 255378"/>
                    <a:gd name="connsiteX10" fmla="*/ 1438484 w 1589384"/>
                    <a:gd name="connsiteY10" fmla="*/ 112667 h 255378"/>
                    <a:gd name="connsiteX11" fmla="*/ 1581196 w 1589384"/>
                    <a:gd name="connsiteY11" fmla="*/ 7511 h 255378"/>
                    <a:gd name="connsiteX12" fmla="*/ 1573684 w 1589384"/>
                    <a:gd name="connsiteY12" fmla="*/ 0 h 25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9384" h="255378">
                      <a:moveTo>
                        <a:pt x="1573684" y="0"/>
                      </a:moveTo>
                      <a:cubicBezTo>
                        <a:pt x="1528618" y="0"/>
                        <a:pt x="1491062" y="15022"/>
                        <a:pt x="1445995" y="30044"/>
                      </a:cubicBezTo>
                      <a:cubicBezTo>
                        <a:pt x="1393418" y="45067"/>
                        <a:pt x="1348350" y="52578"/>
                        <a:pt x="1295772" y="60089"/>
                      </a:cubicBezTo>
                      <a:cubicBezTo>
                        <a:pt x="1190616" y="67600"/>
                        <a:pt x="1092972" y="60089"/>
                        <a:pt x="987816" y="52578"/>
                      </a:cubicBezTo>
                      <a:cubicBezTo>
                        <a:pt x="785014" y="45067"/>
                        <a:pt x="582214" y="45067"/>
                        <a:pt x="386924" y="30044"/>
                      </a:cubicBezTo>
                      <a:cubicBezTo>
                        <a:pt x="289279" y="22533"/>
                        <a:pt x="184123" y="30044"/>
                        <a:pt x="86478" y="7511"/>
                      </a:cubicBezTo>
                      <a:cubicBezTo>
                        <a:pt x="63945" y="0"/>
                        <a:pt x="-18678" y="0"/>
                        <a:pt x="3856" y="37556"/>
                      </a:cubicBezTo>
                      <a:cubicBezTo>
                        <a:pt x="33900" y="82622"/>
                        <a:pt x="86478" y="112667"/>
                        <a:pt x="131545" y="127689"/>
                      </a:cubicBezTo>
                      <a:cubicBezTo>
                        <a:pt x="341857" y="210312"/>
                        <a:pt x="559680" y="255378"/>
                        <a:pt x="785014" y="255378"/>
                      </a:cubicBezTo>
                      <a:cubicBezTo>
                        <a:pt x="957771" y="255378"/>
                        <a:pt x="1138039" y="240356"/>
                        <a:pt x="1303283" y="180267"/>
                      </a:cubicBezTo>
                      <a:cubicBezTo>
                        <a:pt x="1348350" y="165245"/>
                        <a:pt x="1393418" y="142711"/>
                        <a:pt x="1438484" y="112667"/>
                      </a:cubicBezTo>
                      <a:cubicBezTo>
                        <a:pt x="1491062" y="82622"/>
                        <a:pt x="1536129" y="45067"/>
                        <a:pt x="1581196" y="7511"/>
                      </a:cubicBezTo>
                      <a:cubicBezTo>
                        <a:pt x="1596218" y="15022"/>
                        <a:pt x="1588707" y="0"/>
                        <a:pt x="1573684" y="0"/>
                      </a:cubicBezTo>
                      <a:close/>
                    </a:path>
                  </a:pathLst>
                </a:custGeom>
                <a:solidFill>
                  <a:srgbClr val="6C2D2D"/>
                </a:solidFill>
                <a:ln w="75111" cap="flat">
                  <a:no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xmlns="" id="{D013636C-124B-4AA1-9157-147426D65FFB}"/>
                    </a:ext>
                  </a:extLst>
                </p:cNvPr>
                <p:cNvSpPr/>
                <p:nvPr/>
              </p:nvSpPr>
              <p:spPr>
                <a:xfrm>
                  <a:off x="8394763" y="6202570"/>
                  <a:ext cx="1605506" cy="292934"/>
                </a:xfrm>
                <a:custGeom>
                  <a:avLst/>
                  <a:gdLst>
                    <a:gd name="connsiteX0" fmla="*/ 846882 w 1605506"/>
                    <a:gd name="connsiteY0" fmla="*/ 292935 h 292934"/>
                    <a:gd name="connsiteX1" fmla="*/ 846882 w 1605506"/>
                    <a:gd name="connsiteY1" fmla="*/ 292935 h 292934"/>
                    <a:gd name="connsiteX2" fmla="*/ 801814 w 1605506"/>
                    <a:gd name="connsiteY2" fmla="*/ 292935 h 292934"/>
                    <a:gd name="connsiteX3" fmla="*/ 140834 w 1605506"/>
                    <a:gd name="connsiteY3" fmla="*/ 165245 h 292934"/>
                    <a:gd name="connsiteX4" fmla="*/ 5633 w 1605506"/>
                    <a:gd name="connsiteY4" fmla="*/ 67600 h 292934"/>
                    <a:gd name="connsiteX5" fmla="*/ 5633 w 1605506"/>
                    <a:gd name="connsiteY5" fmla="*/ 37556 h 292934"/>
                    <a:gd name="connsiteX6" fmla="*/ 65723 w 1605506"/>
                    <a:gd name="connsiteY6" fmla="*/ 15023 h 292934"/>
                    <a:gd name="connsiteX7" fmla="*/ 95767 w 1605506"/>
                    <a:gd name="connsiteY7" fmla="*/ 15023 h 292934"/>
                    <a:gd name="connsiteX8" fmla="*/ 306079 w 1605506"/>
                    <a:gd name="connsiteY8" fmla="*/ 30045 h 292934"/>
                    <a:gd name="connsiteX9" fmla="*/ 396213 w 1605506"/>
                    <a:gd name="connsiteY9" fmla="*/ 30045 h 292934"/>
                    <a:gd name="connsiteX10" fmla="*/ 726703 w 1605506"/>
                    <a:gd name="connsiteY10" fmla="*/ 45067 h 292934"/>
                    <a:gd name="connsiteX11" fmla="*/ 997105 w 1605506"/>
                    <a:gd name="connsiteY11" fmla="*/ 52578 h 292934"/>
                    <a:gd name="connsiteX12" fmla="*/ 1064704 w 1605506"/>
                    <a:gd name="connsiteY12" fmla="*/ 52578 h 292934"/>
                    <a:gd name="connsiteX13" fmla="*/ 1214927 w 1605506"/>
                    <a:gd name="connsiteY13" fmla="*/ 60089 h 292934"/>
                    <a:gd name="connsiteX14" fmla="*/ 1305061 w 1605506"/>
                    <a:gd name="connsiteY14" fmla="*/ 60089 h 292934"/>
                    <a:gd name="connsiteX15" fmla="*/ 1455284 w 1605506"/>
                    <a:gd name="connsiteY15" fmla="*/ 30045 h 292934"/>
                    <a:gd name="connsiteX16" fmla="*/ 1455284 w 1605506"/>
                    <a:gd name="connsiteY16" fmla="*/ 30045 h 292934"/>
                    <a:gd name="connsiteX17" fmla="*/ 1582973 w 1605506"/>
                    <a:gd name="connsiteY17" fmla="*/ 0 h 292934"/>
                    <a:gd name="connsiteX18" fmla="*/ 1582973 w 1605506"/>
                    <a:gd name="connsiteY18" fmla="*/ 0 h 292934"/>
                    <a:gd name="connsiteX19" fmla="*/ 1605507 w 1605506"/>
                    <a:gd name="connsiteY19" fmla="*/ 15023 h 292934"/>
                    <a:gd name="connsiteX20" fmla="*/ 1597996 w 1605506"/>
                    <a:gd name="connsiteY20" fmla="*/ 37556 h 292934"/>
                    <a:gd name="connsiteX21" fmla="*/ 1455284 w 1605506"/>
                    <a:gd name="connsiteY21" fmla="*/ 142712 h 292934"/>
                    <a:gd name="connsiteX22" fmla="*/ 1320083 w 1605506"/>
                    <a:gd name="connsiteY22" fmla="*/ 210312 h 292934"/>
                    <a:gd name="connsiteX23" fmla="*/ 846882 w 1605506"/>
                    <a:gd name="connsiteY23" fmla="*/ 292935 h 292934"/>
                    <a:gd name="connsiteX24" fmla="*/ 73234 w 1605506"/>
                    <a:gd name="connsiteY24" fmla="*/ 37556 h 292934"/>
                    <a:gd name="connsiteX25" fmla="*/ 20656 w 1605506"/>
                    <a:gd name="connsiteY25" fmla="*/ 52578 h 292934"/>
                    <a:gd name="connsiteX26" fmla="*/ 20656 w 1605506"/>
                    <a:gd name="connsiteY26" fmla="*/ 60089 h 292934"/>
                    <a:gd name="connsiteX27" fmla="*/ 148345 w 1605506"/>
                    <a:gd name="connsiteY27" fmla="*/ 150223 h 292934"/>
                    <a:gd name="connsiteX28" fmla="*/ 801814 w 1605506"/>
                    <a:gd name="connsiteY28" fmla="*/ 277913 h 292934"/>
                    <a:gd name="connsiteX29" fmla="*/ 846882 w 1605506"/>
                    <a:gd name="connsiteY29" fmla="*/ 277913 h 292934"/>
                    <a:gd name="connsiteX30" fmla="*/ 1320083 w 1605506"/>
                    <a:gd name="connsiteY30" fmla="*/ 202801 h 292934"/>
                    <a:gd name="connsiteX31" fmla="*/ 1447773 w 1605506"/>
                    <a:gd name="connsiteY31" fmla="*/ 135201 h 292934"/>
                    <a:gd name="connsiteX32" fmla="*/ 1590484 w 1605506"/>
                    <a:gd name="connsiteY32" fmla="*/ 30045 h 292934"/>
                    <a:gd name="connsiteX33" fmla="*/ 1590484 w 1605506"/>
                    <a:gd name="connsiteY33" fmla="*/ 30045 h 292934"/>
                    <a:gd name="connsiteX34" fmla="*/ 1590484 w 1605506"/>
                    <a:gd name="connsiteY34" fmla="*/ 30045 h 292934"/>
                    <a:gd name="connsiteX35" fmla="*/ 1470306 w 1605506"/>
                    <a:gd name="connsiteY35" fmla="*/ 60089 h 292934"/>
                    <a:gd name="connsiteX36" fmla="*/ 1470306 w 1605506"/>
                    <a:gd name="connsiteY36" fmla="*/ 60089 h 292934"/>
                    <a:gd name="connsiteX37" fmla="*/ 1312572 w 1605506"/>
                    <a:gd name="connsiteY37" fmla="*/ 90134 h 292934"/>
                    <a:gd name="connsiteX38" fmla="*/ 1222439 w 1605506"/>
                    <a:gd name="connsiteY38" fmla="*/ 97645 h 292934"/>
                    <a:gd name="connsiteX39" fmla="*/ 1072216 w 1605506"/>
                    <a:gd name="connsiteY39" fmla="*/ 90134 h 292934"/>
                    <a:gd name="connsiteX40" fmla="*/ 1004616 w 1605506"/>
                    <a:gd name="connsiteY40" fmla="*/ 90134 h 292934"/>
                    <a:gd name="connsiteX41" fmla="*/ 734215 w 1605506"/>
                    <a:gd name="connsiteY41" fmla="*/ 82622 h 292934"/>
                    <a:gd name="connsiteX42" fmla="*/ 403724 w 1605506"/>
                    <a:gd name="connsiteY42" fmla="*/ 67600 h 292934"/>
                    <a:gd name="connsiteX43" fmla="*/ 313590 w 1605506"/>
                    <a:gd name="connsiteY43" fmla="*/ 67600 h 292934"/>
                    <a:gd name="connsiteX44" fmla="*/ 103278 w 1605506"/>
                    <a:gd name="connsiteY44" fmla="*/ 52578 h 292934"/>
                    <a:gd name="connsiteX45" fmla="*/ 73234 w 1605506"/>
                    <a:gd name="connsiteY45" fmla="*/ 37556 h 292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605506" h="292934">
                      <a:moveTo>
                        <a:pt x="846882" y="292935"/>
                      </a:moveTo>
                      <a:lnTo>
                        <a:pt x="846882" y="292935"/>
                      </a:lnTo>
                      <a:cubicBezTo>
                        <a:pt x="831859" y="292935"/>
                        <a:pt x="816837" y="292935"/>
                        <a:pt x="801814" y="292935"/>
                      </a:cubicBezTo>
                      <a:cubicBezTo>
                        <a:pt x="576480" y="285424"/>
                        <a:pt x="351146" y="247868"/>
                        <a:pt x="140834" y="165245"/>
                      </a:cubicBezTo>
                      <a:cubicBezTo>
                        <a:pt x="88256" y="142712"/>
                        <a:pt x="35678" y="120178"/>
                        <a:pt x="5633" y="67600"/>
                      </a:cubicBezTo>
                      <a:cubicBezTo>
                        <a:pt x="-1878" y="52578"/>
                        <a:pt x="-1878" y="45067"/>
                        <a:pt x="5633" y="37556"/>
                      </a:cubicBezTo>
                      <a:cubicBezTo>
                        <a:pt x="13145" y="22534"/>
                        <a:pt x="50700" y="15023"/>
                        <a:pt x="65723" y="15023"/>
                      </a:cubicBezTo>
                      <a:cubicBezTo>
                        <a:pt x="80745" y="15023"/>
                        <a:pt x="88256" y="15023"/>
                        <a:pt x="95767" y="15023"/>
                      </a:cubicBezTo>
                      <a:cubicBezTo>
                        <a:pt x="163367" y="30045"/>
                        <a:pt x="238479" y="30045"/>
                        <a:pt x="306079" y="30045"/>
                      </a:cubicBezTo>
                      <a:cubicBezTo>
                        <a:pt x="336124" y="30045"/>
                        <a:pt x="366168" y="30045"/>
                        <a:pt x="396213" y="30045"/>
                      </a:cubicBezTo>
                      <a:cubicBezTo>
                        <a:pt x="508880" y="37556"/>
                        <a:pt x="614036" y="37556"/>
                        <a:pt x="726703" y="45067"/>
                      </a:cubicBezTo>
                      <a:cubicBezTo>
                        <a:pt x="816837" y="45067"/>
                        <a:pt x="906970" y="52578"/>
                        <a:pt x="997105" y="52578"/>
                      </a:cubicBezTo>
                      <a:cubicBezTo>
                        <a:pt x="1019638" y="52578"/>
                        <a:pt x="1042171" y="52578"/>
                        <a:pt x="1064704" y="52578"/>
                      </a:cubicBezTo>
                      <a:cubicBezTo>
                        <a:pt x="1117283" y="52578"/>
                        <a:pt x="1162349" y="60089"/>
                        <a:pt x="1214927" y="60089"/>
                      </a:cubicBezTo>
                      <a:cubicBezTo>
                        <a:pt x="1244972" y="60089"/>
                        <a:pt x="1275017" y="60089"/>
                        <a:pt x="1305061" y="60089"/>
                      </a:cubicBezTo>
                      <a:cubicBezTo>
                        <a:pt x="1365150" y="52578"/>
                        <a:pt x="1410217" y="45067"/>
                        <a:pt x="1455284" y="30045"/>
                      </a:cubicBezTo>
                      <a:lnTo>
                        <a:pt x="1455284" y="30045"/>
                      </a:lnTo>
                      <a:cubicBezTo>
                        <a:pt x="1492840" y="15023"/>
                        <a:pt x="1537907" y="0"/>
                        <a:pt x="1582973" y="0"/>
                      </a:cubicBezTo>
                      <a:cubicBezTo>
                        <a:pt x="1582973" y="0"/>
                        <a:pt x="1582973" y="0"/>
                        <a:pt x="1582973" y="0"/>
                      </a:cubicBezTo>
                      <a:cubicBezTo>
                        <a:pt x="1590484" y="0"/>
                        <a:pt x="1597996" y="7511"/>
                        <a:pt x="1605507" y="15023"/>
                      </a:cubicBezTo>
                      <a:cubicBezTo>
                        <a:pt x="1605507" y="22534"/>
                        <a:pt x="1605507" y="30045"/>
                        <a:pt x="1597996" y="37556"/>
                      </a:cubicBezTo>
                      <a:cubicBezTo>
                        <a:pt x="1552929" y="75111"/>
                        <a:pt x="1507862" y="112667"/>
                        <a:pt x="1455284" y="142712"/>
                      </a:cubicBezTo>
                      <a:cubicBezTo>
                        <a:pt x="1417728" y="165245"/>
                        <a:pt x="1372662" y="187779"/>
                        <a:pt x="1320083" y="210312"/>
                      </a:cubicBezTo>
                      <a:cubicBezTo>
                        <a:pt x="1199905" y="270401"/>
                        <a:pt x="1042171" y="292935"/>
                        <a:pt x="846882" y="292935"/>
                      </a:cubicBezTo>
                      <a:close/>
                      <a:moveTo>
                        <a:pt x="73234" y="37556"/>
                      </a:moveTo>
                      <a:cubicBezTo>
                        <a:pt x="50700" y="37556"/>
                        <a:pt x="28167" y="45067"/>
                        <a:pt x="20656" y="52578"/>
                      </a:cubicBezTo>
                      <a:cubicBezTo>
                        <a:pt x="20656" y="52578"/>
                        <a:pt x="20656" y="60089"/>
                        <a:pt x="20656" y="60089"/>
                      </a:cubicBezTo>
                      <a:cubicBezTo>
                        <a:pt x="43189" y="105156"/>
                        <a:pt x="95767" y="127690"/>
                        <a:pt x="148345" y="150223"/>
                      </a:cubicBezTo>
                      <a:cubicBezTo>
                        <a:pt x="351146" y="232845"/>
                        <a:pt x="576480" y="277913"/>
                        <a:pt x="801814" y="277913"/>
                      </a:cubicBezTo>
                      <a:cubicBezTo>
                        <a:pt x="816837" y="277913"/>
                        <a:pt x="831859" y="277913"/>
                        <a:pt x="846882" y="277913"/>
                      </a:cubicBezTo>
                      <a:cubicBezTo>
                        <a:pt x="1034660" y="277913"/>
                        <a:pt x="1192394" y="255379"/>
                        <a:pt x="1320083" y="202801"/>
                      </a:cubicBezTo>
                      <a:cubicBezTo>
                        <a:pt x="1365150" y="187779"/>
                        <a:pt x="1410217" y="165245"/>
                        <a:pt x="1447773" y="135201"/>
                      </a:cubicBezTo>
                      <a:cubicBezTo>
                        <a:pt x="1500351" y="105156"/>
                        <a:pt x="1545418" y="67600"/>
                        <a:pt x="1590484" y="30045"/>
                      </a:cubicBezTo>
                      <a:cubicBezTo>
                        <a:pt x="1590484" y="30045"/>
                        <a:pt x="1590484" y="30045"/>
                        <a:pt x="1590484" y="30045"/>
                      </a:cubicBezTo>
                      <a:cubicBezTo>
                        <a:pt x="1590484" y="30045"/>
                        <a:pt x="1590484" y="30045"/>
                        <a:pt x="1590484" y="30045"/>
                      </a:cubicBezTo>
                      <a:cubicBezTo>
                        <a:pt x="1545418" y="30045"/>
                        <a:pt x="1507862" y="45067"/>
                        <a:pt x="1470306" y="60089"/>
                      </a:cubicBezTo>
                      <a:lnTo>
                        <a:pt x="1470306" y="60089"/>
                      </a:lnTo>
                      <a:cubicBezTo>
                        <a:pt x="1425239" y="75111"/>
                        <a:pt x="1380173" y="82622"/>
                        <a:pt x="1312572" y="90134"/>
                      </a:cubicBezTo>
                      <a:cubicBezTo>
                        <a:pt x="1282528" y="90134"/>
                        <a:pt x="1252483" y="97645"/>
                        <a:pt x="1222439" y="97645"/>
                      </a:cubicBezTo>
                      <a:cubicBezTo>
                        <a:pt x="1169860" y="97645"/>
                        <a:pt x="1117283" y="97645"/>
                        <a:pt x="1072216" y="90134"/>
                      </a:cubicBezTo>
                      <a:cubicBezTo>
                        <a:pt x="1049682" y="90134"/>
                        <a:pt x="1027149" y="90134"/>
                        <a:pt x="1004616" y="90134"/>
                      </a:cubicBezTo>
                      <a:cubicBezTo>
                        <a:pt x="914481" y="82622"/>
                        <a:pt x="816837" y="82622"/>
                        <a:pt x="734215" y="82622"/>
                      </a:cubicBezTo>
                      <a:cubicBezTo>
                        <a:pt x="629058" y="82622"/>
                        <a:pt x="516391" y="75111"/>
                        <a:pt x="403724" y="67600"/>
                      </a:cubicBezTo>
                      <a:cubicBezTo>
                        <a:pt x="373679" y="67600"/>
                        <a:pt x="343635" y="67600"/>
                        <a:pt x="313590" y="67600"/>
                      </a:cubicBezTo>
                      <a:cubicBezTo>
                        <a:pt x="245990" y="67600"/>
                        <a:pt x="170878" y="67600"/>
                        <a:pt x="103278" y="52578"/>
                      </a:cubicBezTo>
                      <a:cubicBezTo>
                        <a:pt x="95767" y="37556"/>
                        <a:pt x="88256" y="37556"/>
                        <a:pt x="73234" y="37556"/>
                      </a:cubicBezTo>
                      <a:close/>
                    </a:path>
                  </a:pathLst>
                </a:custGeom>
                <a:solidFill>
                  <a:srgbClr val="D02E7D"/>
                </a:solidFill>
                <a:ln w="75111" cap="flat">
                  <a:noFill/>
                  <a:prstDash val="solid"/>
                  <a:miter/>
                </a:ln>
              </p:spPr>
              <p:txBody>
                <a:bodyPr rtlCol="0" anchor="ctr"/>
                <a:lstStyle/>
                <a:p>
                  <a:endParaRPr lang="en-US"/>
                </a:p>
              </p:txBody>
            </p:sp>
          </p:grpSp>
          <p:grpSp>
            <p:nvGrpSpPr>
              <p:cNvPr id="34" name="Graphic 2">
                <a:extLst>
                  <a:ext uri="{FF2B5EF4-FFF2-40B4-BE49-F238E27FC236}">
                    <a16:creationId xmlns:a16="http://schemas.microsoft.com/office/drawing/2014/main" xmlns="" id="{B1703B48-477D-4039-B174-AA3B7C4527B3}"/>
                  </a:ext>
                </a:extLst>
              </p:cNvPr>
              <p:cNvGrpSpPr/>
              <p:nvPr/>
            </p:nvGrpSpPr>
            <p:grpSpPr>
              <a:xfrm>
                <a:off x="8006706" y="6246670"/>
                <a:ext cx="1130979" cy="1871241"/>
                <a:chOff x="8006706" y="6246670"/>
                <a:chExt cx="1130979" cy="1871241"/>
              </a:xfrm>
            </p:grpSpPr>
            <p:grpSp>
              <p:nvGrpSpPr>
                <p:cNvPr id="227" name="Graphic 2">
                  <a:extLst>
                    <a:ext uri="{FF2B5EF4-FFF2-40B4-BE49-F238E27FC236}">
                      <a16:creationId xmlns:a16="http://schemas.microsoft.com/office/drawing/2014/main" xmlns="" id="{BA77D54F-2982-4A3B-9233-880E27C4D439}"/>
                    </a:ext>
                  </a:extLst>
                </p:cNvPr>
                <p:cNvGrpSpPr/>
                <p:nvPr/>
              </p:nvGrpSpPr>
              <p:grpSpPr>
                <a:xfrm>
                  <a:off x="8629486" y="6246670"/>
                  <a:ext cx="491979" cy="1585818"/>
                  <a:chOff x="8629486" y="6246670"/>
                  <a:chExt cx="491979" cy="1585818"/>
                </a:xfrm>
              </p:grpSpPr>
              <p:sp>
                <p:nvSpPr>
                  <p:cNvPr id="240" name="Freeform: Shape 239">
                    <a:extLst>
                      <a:ext uri="{FF2B5EF4-FFF2-40B4-BE49-F238E27FC236}">
                        <a16:creationId xmlns:a16="http://schemas.microsoft.com/office/drawing/2014/main" xmlns="" id="{A15E7562-CC75-41AC-9DEB-9921E9516883}"/>
                      </a:ext>
                    </a:extLst>
                  </p:cNvPr>
                  <p:cNvSpPr/>
                  <p:nvPr/>
                </p:nvSpPr>
                <p:spPr>
                  <a:xfrm>
                    <a:off x="8636997" y="6261649"/>
                    <a:ext cx="476957" cy="1565431"/>
                  </a:xfrm>
                  <a:custGeom>
                    <a:avLst/>
                    <a:gdLst>
                      <a:gd name="connsiteX0" fmla="*/ 409357 w 476957"/>
                      <a:gd name="connsiteY0" fmla="*/ 1443150 h 1565431"/>
                      <a:gd name="connsiteX1" fmla="*/ 379313 w 476957"/>
                      <a:gd name="connsiteY1" fmla="*/ 1360528 h 1565431"/>
                      <a:gd name="connsiteX2" fmla="*/ 349268 w 476957"/>
                      <a:gd name="connsiteY2" fmla="*/ 1157727 h 1565431"/>
                      <a:gd name="connsiteX3" fmla="*/ 349268 w 476957"/>
                      <a:gd name="connsiteY3" fmla="*/ 887325 h 1565431"/>
                      <a:gd name="connsiteX4" fmla="*/ 349268 w 476957"/>
                      <a:gd name="connsiteY4" fmla="*/ 857281 h 1565431"/>
                      <a:gd name="connsiteX5" fmla="*/ 386824 w 476957"/>
                      <a:gd name="connsiteY5" fmla="*/ 421635 h 1565431"/>
                      <a:gd name="connsiteX6" fmla="*/ 476958 w 476957"/>
                      <a:gd name="connsiteY6" fmla="*/ 121189 h 1565431"/>
                      <a:gd name="connsiteX7" fmla="*/ 476958 w 476957"/>
                      <a:gd name="connsiteY7" fmla="*/ 121189 h 1565431"/>
                      <a:gd name="connsiteX8" fmla="*/ 221579 w 476957"/>
                      <a:gd name="connsiteY8" fmla="*/ 1011 h 1565431"/>
                      <a:gd name="connsiteX9" fmla="*/ 93889 w 476957"/>
                      <a:gd name="connsiteY9" fmla="*/ 16033 h 1565431"/>
                      <a:gd name="connsiteX10" fmla="*/ 3756 w 476957"/>
                      <a:gd name="connsiteY10" fmla="*/ 1045060 h 1565431"/>
                      <a:gd name="connsiteX11" fmla="*/ 93889 w 476957"/>
                      <a:gd name="connsiteY11" fmla="*/ 1563328 h 1565431"/>
                      <a:gd name="connsiteX12" fmla="*/ 221579 w 476957"/>
                      <a:gd name="connsiteY12" fmla="*/ 1555817 h 1565431"/>
                      <a:gd name="connsiteX13" fmla="*/ 416869 w 476957"/>
                      <a:gd name="connsiteY13" fmla="*/ 1540795 h 1565431"/>
                      <a:gd name="connsiteX14" fmla="*/ 431891 w 476957"/>
                      <a:gd name="connsiteY14" fmla="*/ 1533284 h 1565431"/>
                      <a:gd name="connsiteX15" fmla="*/ 409357 w 476957"/>
                      <a:gd name="connsiteY15" fmla="*/ 1443150 h 1565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6957" h="1565431">
                        <a:moveTo>
                          <a:pt x="409357" y="1443150"/>
                        </a:moveTo>
                        <a:cubicBezTo>
                          <a:pt x="401846" y="1420617"/>
                          <a:pt x="386824" y="1390572"/>
                          <a:pt x="379313" y="1360528"/>
                        </a:cubicBezTo>
                        <a:cubicBezTo>
                          <a:pt x="356779" y="1292927"/>
                          <a:pt x="356779" y="1225327"/>
                          <a:pt x="349268" y="1157727"/>
                        </a:cubicBezTo>
                        <a:cubicBezTo>
                          <a:pt x="341757" y="1067593"/>
                          <a:pt x="341757" y="977459"/>
                          <a:pt x="349268" y="887325"/>
                        </a:cubicBezTo>
                        <a:cubicBezTo>
                          <a:pt x="349268" y="879814"/>
                          <a:pt x="349268" y="864792"/>
                          <a:pt x="349268" y="857281"/>
                        </a:cubicBezTo>
                        <a:cubicBezTo>
                          <a:pt x="349268" y="707058"/>
                          <a:pt x="364290" y="564347"/>
                          <a:pt x="386824" y="421635"/>
                        </a:cubicBezTo>
                        <a:cubicBezTo>
                          <a:pt x="401846" y="323990"/>
                          <a:pt x="431891" y="218834"/>
                          <a:pt x="476958" y="121189"/>
                        </a:cubicBezTo>
                        <a:cubicBezTo>
                          <a:pt x="476958" y="121189"/>
                          <a:pt x="476958" y="121189"/>
                          <a:pt x="476958" y="121189"/>
                        </a:cubicBezTo>
                        <a:cubicBezTo>
                          <a:pt x="386824" y="143723"/>
                          <a:pt x="319224" y="-14012"/>
                          <a:pt x="221579" y="1011"/>
                        </a:cubicBezTo>
                        <a:cubicBezTo>
                          <a:pt x="176512" y="8522"/>
                          <a:pt x="131445" y="8522"/>
                          <a:pt x="93889" y="16033"/>
                        </a:cubicBezTo>
                        <a:cubicBezTo>
                          <a:pt x="18778" y="293946"/>
                          <a:pt x="-11267" y="759636"/>
                          <a:pt x="3756" y="1045060"/>
                        </a:cubicBezTo>
                        <a:cubicBezTo>
                          <a:pt x="11267" y="1210305"/>
                          <a:pt x="33800" y="1398083"/>
                          <a:pt x="93889" y="1563328"/>
                        </a:cubicBezTo>
                        <a:cubicBezTo>
                          <a:pt x="138956" y="1570840"/>
                          <a:pt x="184023" y="1555817"/>
                          <a:pt x="221579" y="1555817"/>
                        </a:cubicBezTo>
                        <a:cubicBezTo>
                          <a:pt x="289179" y="1548306"/>
                          <a:pt x="349268" y="1533284"/>
                          <a:pt x="416869" y="1540795"/>
                        </a:cubicBezTo>
                        <a:cubicBezTo>
                          <a:pt x="424380" y="1540795"/>
                          <a:pt x="431891" y="1533284"/>
                          <a:pt x="431891" y="1533284"/>
                        </a:cubicBezTo>
                        <a:cubicBezTo>
                          <a:pt x="424380" y="1495728"/>
                          <a:pt x="416869" y="1473195"/>
                          <a:pt x="409357" y="1443150"/>
                        </a:cubicBezTo>
                        <a:close/>
                      </a:path>
                    </a:pathLst>
                  </a:custGeom>
                  <a:solidFill>
                    <a:srgbClr val="FBCA8F"/>
                  </a:solidFill>
                  <a:ln w="75111"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xmlns="" id="{AED241BF-BA41-4F7D-9F64-F72A2425E63E}"/>
                      </a:ext>
                    </a:extLst>
                  </p:cNvPr>
                  <p:cNvSpPr/>
                  <p:nvPr/>
                </p:nvSpPr>
                <p:spPr>
                  <a:xfrm>
                    <a:off x="8629486" y="6246670"/>
                    <a:ext cx="491979" cy="1585818"/>
                  </a:xfrm>
                  <a:custGeom>
                    <a:avLst/>
                    <a:gdLst>
                      <a:gd name="connsiteX0" fmla="*/ 131445 w 491979"/>
                      <a:gd name="connsiteY0" fmla="*/ 1585818 h 1585818"/>
                      <a:gd name="connsiteX1" fmla="*/ 101400 w 491979"/>
                      <a:gd name="connsiteY1" fmla="*/ 1585818 h 1585818"/>
                      <a:gd name="connsiteX2" fmla="*/ 93889 w 491979"/>
                      <a:gd name="connsiteY2" fmla="*/ 1578307 h 1585818"/>
                      <a:gd name="connsiteX3" fmla="*/ 3756 w 491979"/>
                      <a:gd name="connsiteY3" fmla="*/ 1060038 h 1585818"/>
                      <a:gd name="connsiteX4" fmla="*/ 93889 w 491979"/>
                      <a:gd name="connsiteY4" fmla="*/ 23500 h 1585818"/>
                      <a:gd name="connsiteX5" fmla="*/ 101400 w 491979"/>
                      <a:gd name="connsiteY5" fmla="*/ 15989 h 1585818"/>
                      <a:gd name="connsiteX6" fmla="*/ 214068 w 491979"/>
                      <a:gd name="connsiteY6" fmla="*/ 967 h 1585818"/>
                      <a:gd name="connsiteX7" fmla="*/ 236601 w 491979"/>
                      <a:gd name="connsiteY7" fmla="*/ 967 h 1585818"/>
                      <a:gd name="connsiteX8" fmla="*/ 364290 w 491979"/>
                      <a:gd name="connsiteY8" fmla="*/ 68567 h 1585818"/>
                      <a:gd name="connsiteX9" fmla="*/ 469447 w 491979"/>
                      <a:gd name="connsiteY9" fmla="*/ 128656 h 1585818"/>
                      <a:gd name="connsiteX10" fmla="*/ 484469 w 491979"/>
                      <a:gd name="connsiteY10" fmla="*/ 128656 h 1585818"/>
                      <a:gd name="connsiteX11" fmla="*/ 491980 w 491979"/>
                      <a:gd name="connsiteY11" fmla="*/ 128656 h 1585818"/>
                      <a:gd name="connsiteX12" fmla="*/ 491980 w 491979"/>
                      <a:gd name="connsiteY12" fmla="*/ 136168 h 1585818"/>
                      <a:gd name="connsiteX13" fmla="*/ 401846 w 491979"/>
                      <a:gd name="connsiteY13" fmla="*/ 429102 h 1585818"/>
                      <a:gd name="connsiteX14" fmla="*/ 364290 w 491979"/>
                      <a:gd name="connsiteY14" fmla="*/ 864748 h 1585818"/>
                      <a:gd name="connsiteX15" fmla="*/ 364290 w 491979"/>
                      <a:gd name="connsiteY15" fmla="*/ 879771 h 1585818"/>
                      <a:gd name="connsiteX16" fmla="*/ 364290 w 491979"/>
                      <a:gd name="connsiteY16" fmla="*/ 894793 h 1585818"/>
                      <a:gd name="connsiteX17" fmla="*/ 364290 w 491979"/>
                      <a:gd name="connsiteY17" fmla="*/ 1165194 h 1585818"/>
                      <a:gd name="connsiteX18" fmla="*/ 364290 w 491979"/>
                      <a:gd name="connsiteY18" fmla="*/ 1195238 h 1585818"/>
                      <a:gd name="connsiteX19" fmla="*/ 394335 w 491979"/>
                      <a:gd name="connsiteY19" fmla="*/ 1367995 h 1585818"/>
                      <a:gd name="connsiteX20" fmla="*/ 416868 w 491979"/>
                      <a:gd name="connsiteY20" fmla="*/ 1428084 h 1585818"/>
                      <a:gd name="connsiteX21" fmla="*/ 424380 w 491979"/>
                      <a:gd name="connsiteY21" fmla="*/ 1450617 h 1585818"/>
                      <a:gd name="connsiteX22" fmla="*/ 446913 w 491979"/>
                      <a:gd name="connsiteY22" fmla="*/ 1533240 h 1585818"/>
                      <a:gd name="connsiteX23" fmla="*/ 446913 w 491979"/>
                      <a:gd name="connsiteY23" fmla="*/ 1540751 h 1585818"/>
                      <a:gd name="connsiteX24" fmla="*/ 424380 w 491979"/>
                      <a:gd name="connsiteY24" fmla="*/ 1555774 h 1585818"/>
                      <a:gd name="connsiteX25" fmla="*/ 424380 w 491979"/>
                      <a:gd name="connsiteY25" fmla="*/ 1555774 h 1585818"/>
                      <a:gd name="connsiteX26" fmla="*/ 424380 w 491979"/>
                      <a:gd name="connsiteY26" fmla="*/ 1555774 h 1585818"/>
                      <a:gd name="connsiteX27" fmla="*/ 386824 w 491979"/>
                      <a:gd name="connsiteY27" fmla="*/ 1555774 h 1585818"/>
                      <a:gd name="connsiteX28" fmla="*/ 274157 w 491979"/>
                      <a:gd name="connsiteY28" fmla="*/ 1570796 h 1585818"/>
                      <a:gd name="connsiteX29" fmla="*/ 236601 w 491979"/>
                      <a:gd name="connsiteY29" fmla="*/ 1578307 h 1585818"/>
                      <a:gd name="connsiteX30" fmla="*/ 214068 w 491979"/>
                      <a:gd name="connsiteY30" fmla="*/ 1578307 h 1585818"/>
                      <a:gd name="connsiteX31" fmla="*/ 131445 w 491979"/>
                      <a:gd name="connsiteY31" fmla="*/ 1585818 h 1585818"/>
                      <a:gd name="connsiteX32" fmla="*/ 108911 w 491979"/>
                      <a:gd name="connsiteY32" fmla="*/ 1570796 h 1585818"/>
                      <a:gd name="connsiteX33" fmla="*/ 131445 w 491979"/>
                      <a:gd name="connsiteY33" fmla="*/ 1570796 h 1585818"/>
                      <a:gd name="connsiteX34" fmla="*/ 214068 w 491979"/>
                      <a:gd name="connsiteY34" fmla="*/ 1563285 h 1585818"/>
                      <a:gd name="connsiteX35" fmla="*/ 236601 w 491979"/>
                      <a:gd name="connsiteY35" fmla="*/ 1563285 h 1585818"/>
                      <a:gd name="connsiteX36" fmla="*/ 274157 w 491979"/>
                      <a:gd name="connsiteY36" fmla="*/ 1555774 h 1585818"/>
                      <a:gd name="connsiteX37" fmla="*/ 394335 w 491979"/>
                      <a:gd name="connsiteY37" fmla="*/ 1540751 h 1585818"/>
                      <a:gd name="connsiteX38" fmla="*/ 431891 w 491979"/>
                      <a:gd name="connsiteY38" fmla="*/ 1540751 h 1585818"/>
                      <a:gd name="connsiteX39" fmla="*/ 431891 w 491979"/>
                      <a:gd name="connsiteY39" fmla="*/ 1540751 h 1585818"/>
                      <a:gd name="connsiteX40" fmla="*/ 409357 w 491979"/>
                      <a:gd name="connsiteY40" fmla="*/ 1458128 h 1585818"/>
                      <a:gd name="connsiteX41" fmla="*/ 401846 w 491979"/>
                      <a:gd name="connsiteY41" fmla="*/ 1435595 h 1585818"/>
                      <a:gd name="connsiteX42" fmla="*/ 379312 w 491979"/>
                      <a:gd name="connsiteY42" fmla="*/ 1375506 h 1585818"/>
                      <a:gd name="connsiteX43" fmla="*/ 349268 w 491979"/>
                      <a:gd name="connsiteY43" fmla="*/ 1202750 h 1585818"/>
                      <a:gd name="connsiteX44" fmla="*/ 349268 w 491979"/>
                      <a:gd name="connsiteY44" fmla="*/ 1172705 h 1585818"/>
                      <a:gd name="connsiteX45" fmla="*/ 349268 w 491979"/>
                      <a:gd name="connsiteY45" fmla="*/ 894793 h 1585818"/>
                      <a:gd name="connsiteX46" fmla="*/ 349268 w 491979"/>
                      <a:gd name="connsiteY46" fmla="*/ 879771 h 1585818"/>
                      <a:gd name="connsiteX47" fmla="*/ 349268 w 491979"/>
                      <a:gd name="connsiteY47" fmla="*/ 864748 h 1585818"/>
                      <a:gd name="connsiteX48" fmla="*/ 386824 w 491979"/>
                      <a:gd name="connsiteY48" fmla="*/ 421591 h 1585818"/>
                      <a:gd name="connsiteX49" fmla="*/ 469447 w 491979"/>
                      <a:gd name="connsiteY49" fmla="*/ 136168 h 1585818"/>
                      <a:gd name="connsiteX50" fmla="*/ 349268 w 491979"/>
                      <a:gd name="connsiteY50" fmla="*/ 76078 h 1585818"/>
                      <a:gd name="connsiteX51" fmla="*/ 229090 w 491979"/>
                      <a:gd name="connsiteY51" fmla="*/ 15989 h 1585818"/>
                      <a:gd name="connsiteX52" fmla="*/ 214068 w 491979"/>
                      <a:gd name="connsiteY52" fmla="*/ 23500 h 1585818"/>
                      <a:gd name="connsiteX53" fmla="*/ 108911 w 491979"/>
                      <a:gd name="connsiteY53" fmla="*/ 38522 h 1585818"/>
                      <a:gd name="connsiteX54" fmla="*/ 18778 w 491979"/>
                      <a:gd name="connsiteY54" fmla="*/ 1060038 h 1585818"/>
                      <a:gd name="connsiteX55" fmla="*/ 108911 w 491979"/>
                      <a:gd name="connsiteY55" fmla="*/ 1570796 h 1585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491979" h="1585818">
                        <a:moveTo>
                          <a:pt x="131445" y="1585818"/>
                        </a:moveTo>
                        <a:cubicBezTo>
                          <a:pt x="123934" y="1585818"/>
                          <a:pt x="108911" y="1585818"/>
                          <a:pt x="101400" y="1585818"/>
                        </a:cubicBezTo>
                        <a:cubicBezTo>
                          <a:pt x="101400" y="1585818"/>
                          <a:pt x="93889" y="1585818"/>
                          <a:pt x="93889" y="1578307"/>
                        </a:cubicBezTo>
                        <a:cubicBezTo>
                          <a:pt x="26289" y="1398040"/>
                          <a:pt x="3756" y="1195238"/>
                          <a:pt x="3756" y="1060038"/>
                        </a:cubicBezTo>
                        <a:cubicBezTo>
                          <a:pt x="-11267" y="782126"/>
                          <a:pt x="18778" y="308924"/>
                          <a:pt x="93889" y="23500"/>
                        </a:cubicBezTo>
                        <a:cubicBezTo>
                          <a:pt x="93889" y="23500"/>
                          <a:pt x="93889" y="15989"/>
                          <a:pt x="101400" y="15989"/>
                        </a:cubicBezTo>
                        <a:cubicBezTo>
                          <a:pt x="138956" y="8478"/>
                          <a:pt x="176512" y="8478"/>
                          <a:pt x="214068" y="967"/>
                        </a:cubicBezTo>
                        <a:lnTo>
                          <a:pt x="236601" y="967"/>
                        </a:lnTo>
                        <a:cubicBezTo>
                          <a:pt x="289179" y="-6544"/>
                          <a:pt x="326735" y="31011"/>
                          <a:pt x="364290" y="68567"/>
                        </a:cubicBezTo>
                        <a:cubicBezTo>
                          <a:pt x="401846" y="98612"/>
                          <a:pt x="431891" y="128656"/>
                          <a:pt x="469447" y="128656"/>
                        </a:cubicBezTo>
                        <a:cubicBezTo>
                          <a:pt x="476958" y="128656"/>
                          <a:pt x="484469" y="128656"/>
                          <a:pt x="484469" y="128656"/>
                        </a:cubicBezTo>
                        <a:cubicBezTo>
                          <a:pt x="484469" y="128656"/>
                          <a:pt x="491980" y="128656"/>
                          <a:pt x="491980" y="128656"/>
                        </a:cubicBezTo>
                        <a:cubicBezTo>
                          <a:pt x="491980" y="128656"/>
                          <a:pt x="491980" y="136168"/>
                          <a:pt x="491980" y="136168"/>
                        </a:cubicBezTo>
                        <a:cubicBezTo>
                          <a:pt x="446913" y="233813"/>
                          <a:pt x="424380" y="338968"/>
                          <a:pt x="401846" y="429102"/>
                        </a:cubicBezTo>
                        <a:cubicBezTo>
                          <a:pt x="379312" y="564302"/>
                          <a:pt x="364290" y="707014"/>
                          <a:pt x="364290" y="864748"/>
                        </a:cubicBezTo>
                        <a:cubicBezTo>
                          <a:pt x="364290" y="872260"/>
                          <a:pt x="364290" y="872260"/>
                          <a:pt x="364290" y="879771"/>
                        </a:cubicBezTo>
                        <a:lnTo>
                          <a:pt x="364290" y="894793"/>
                        </a:lnTo>
                        <a:cubicBezTo>
                          <a:pt x="356779" y="999949"/>
                          <a:pt x="356779" y="1090082"/>
                          <a:pt x="364290" y="1165194"/>
                        </a:cubicBezTo>
                        <a:cubicBezTo>
                          <a:pt x="364290" y="1172705"/>
                          <a:pt x="364290" y="1187727"/>
                          <a:pt x="364290" y="1195238"/>
                        </a:cubicBezTo>
                        <a:cubicBezTo>
                          <a:pt x="371801" y="1255328"/>
                          <a:pt x="371801" y="1315417"/>
                          <a:pt x="394335" y="1367995"/>
                        </a:cubicBezTo>
                        <a:cubicBezTo>
                          <a:pt x="401846" y="1390528"/>
                          <a:pt x="409357" y="1405551"/>
                          <a:pt x="416868" y="1428084"/>
                        </a:cubicBezTo>
                        <a:cubicBezTo>
                          <a:pt x="416868" y="1435595"/>
                          <a:pt x="424380" y="1443106"/>
                          <a:pt x="424380" y="1450617"/>
                        </a:cubicBezTo>
                        <a:cubicBezTo>
                          <a:pt x="431891" y="1473151"/>
                          <a:pt x="439402" y="1503195"/>
                          <a:pt x="446913" y="1533240"/>
                        </a:cubicBezTo>
                        <a:cubicBezTo>
                          <a:pt x="446913" y="1533240"/>
                          <a:pt x="446913" y="1533240"/>
                          <a:pt x="446913" y="1540751"/>
                        </a:cubicBezTo>
                        <a:cubicBezTo>
                          <a:pt x="446913" y="1548262"/>
                          <a:pt x="439402" y="1555774"/>
                          <a:pt x="424380" y="1555774"/>
                        </a:cubicBezTo>
                        <a:lnTo>
                          <a:pt x="424380" y="1555774"/>
                        </a:lnTo>
                        <a:cubicBezTo>
                          <a:pt x="424380" y="1555774"/>
                          <a:pt x="424380" y="1555774"/>
                          <a:pt x="424380" y="1555774"/>
                        </a:cubicBezTo>
                        <a:cubicBezTo>
                          <a:pt x="409357" y="1555774"/>
                          <a:pt x="401846" y="1555774"/>
                          <a:pt x="386824" y="1555774"/>
                        </a:cubicBezTo>
                        <a:cubicBezTo>
                          <a:pt x="349268" y="1555774"/>
                          <a:pt x="311713" y="1563285"/>
                          <a:pt x="274157" y="1570796"/>
                        </a:cubicBezTo>
                        <a:cubicBezTo>
                          <a:pt x="259134" y="1570796"/>
                          <a:pt x="251623" y="1578307"/>
                          <a:pt x="236601" y="1578307"/>
                        </a:cubicBezTo>
                        <a:cubicBezTo>
                          <a:pt x="229090" y="1578307"/>
                          <a:pt x="221579" y="1578307"/>
                          <a:pt x="214068" y="1578307"/>
                        </a:cubicBezTo>
                        <a:cubicBezTo>
                          <a:pt x="191534" y="1585818"/>
                          <a:pt x="161490" y="1585818"/>
                          <a:pt x="131445" y="1585818"/>
                        </a:cubicBezTo>
                        <a:close/>
                        <a:moveTo>
                          <a:pt x="108911" y="1570796"/>
                        </a:moveTo>
                        <a:cubicBezTo>
                          <a:pt x="116422" y="1570796"/>
                          <a:pt x="123934" y="1570796"/>
                          <a:pt x="131445" y="1570796"/>
                        </a:cubicBezTo>
                        <a:cubicBezTo>
                          <a:pt x="161490" y="1570796"/>
                          <a:pt x="191534" y="1563285"/>
                          <a:pt x="214068" y="1563285"/>
                        </a:cubicBezTo>
                        <a:cubicBezTo>
                          <a:pt x="221579" y="1563285"/>
                          <a:pt x="229090" y="1563285"/>
                          <a:pt x="236601" y="1563285"/>
                        </a:cubicBezTo>
                        <a:cubicBezTo>
                          <a:pt x="251623" y="1563285"/>
                          <a:pt x="259134" y="1555774"/>
                          <a:pt x="274157" y="1555774"/>
                        </a:cubicBezTo>
                        <a:cubicBezTo>
                          <a:pt x="311713" y="1548262"/>
                          <a:pt x="349268" y="1540751"/>
                          <a:pt x="394335" y="1540751"/>
                        </a:cubicBezTo>
                        <a:cubicBezTo>
                          <a:pt x="409357" y="1540751"/>
                          <a:pt x="424380" y="1540751"/>
                          <a:pt x="431891" y="1540751"/>
                        </a:cubicBezTo>
                        <a:cubicBezTo>
                          <a:pt x="431891" y="1540751"/>
                          <a:pt x="431891" y="1540751"/>
                          <a:pt x="431891" y="1540751"/>
                        </a:cubicBezTo>
                        <a:cubicBezTo>
                          <a:pt x="424380" y="1510707"/>
                          <a:pt x="416868" y="1480662"/>
                          <a:pt x="409357" y="1458128"/>
                        </a:cubicBezTo>
                        <a:cubicBezTo>
                          <a:pt x="409357" y="1450617"/>
                          <a:pt x="401846" y="1443106"/>
                          <a:pt x="401846" y="1435595"/>
                        </a:cubicBezTo>
                        <a:cubicBezTo>
                          <a:pt x="394335" y="1413062"/>
                          <a:pt x="386824" y="1398040"/>
                          <a:pt x="379312" y="1375506"/>
                        </a:cubicBezTo>
                        <a:cubicBezTo>
                          <a:pt x="364290" y="1315417"/>
                          <a:pt x="356779" y="1255328"/>
                          <a:pt x="349268" y="1202750"/>
                        </a:cubicBezTo>
                        <a:cubicBezTo>
                          <a:pt x="349268" y="1195238"/>
                          <a:pt x="349268" y="1180216"/>
                          <a:pt x="349268" y="1172705"/>
                        </a:cubicBezTo>
                        <a:cubicBezTo>
                          <a:pt x="341757" y="1090082"/>
                          <a:pt x="341757" y="1007460"/>
                          <a:pt x="349268" y="894793"/>
                        </a:cubicBezTo>
                        <a:lnTo>
                          <a:pt x="349268" y="879771"/>
                        </a:lnTo>
                        <a:cubicBezTo>
                          <a:pt x="349268" y="872260"/>
                          <a:pt x="349268" y="872260"/>
                          <a:pt x="349268" y="864748"/>
                        </a:cubicBezTo>
                        <a:cubicBezTo>
                          <a:pt x="349268" y="707014"/>
                          <a:pt x="364290" y="556791"/>
                          <a:pt x="386824" y="421591"/>
                        </a:cubicBezTo>
                        <a:cubicBezTo>
                          <a:pt x="401846" y="331457"/>
                          <a:pt x="424380" y="226301"/>
                          <a:pt x="469447" y="136168"/>
                        </a:cubicBezTo>
                        <a:cubicBezTo>
                          <a:pt x="424380" y="136168"/>
                          <a:pt x="386824" y="106123"/>
                          <a:pt x="349268" y="76078"/>
                        </a:cubicBezTo>
                        <a:cubicBezTo>
                          <a:pt x="311713" y="46034"/>
                          <a:pt x="274157" y="8478"/>
                          <a:pt x="229090" y="15989"/>
                        </a:cubicBezTo>
                        <a:lnTo>
                          <a:pt x="214068" y="23500"/>
                        </a:lnTo>
                        <a:cubicBezTo>
                          <a:pt x="176512" y="31011"/>
                          <a:pt x="146467" y="31011"/>
                          <a:pt x="108911" y="38522"/>
                        </a:cubicBezTo>
                        <a:cubicBezTo>
                          <a:pt x="33800" y="323946"/>
                          <a:pt x="3756" y="789637"/>
                          <a:pt x="18778" y="1060038"/>
                        </a:cubicBezTo>
                        <a:cubicBezTo>
                          <a:pt x="26289" y="1195238"/>
                          <a:pt x="41311" y="1398040"/>
                          <a:pt x="108911" y="1570796"/>
                        </a:cubicBezTo>
                        <a:close/>
                      </a:path>
                    </a:pathLst>
                  </a:custGeom>
                  <a:solidFill>
                    <a:srgbClr val="D97E31"/>
                  </a:solidFill>
                  <a:ln w="75111" cap="flat">
                    <a:noFill/>
                    <a:prstDash val="solid"/>
                    <a:miter/>
                  </a:ln>
                </p:spPr>
                <p:txBody>
                  <a:bodyPr rtlCol="0" anchor="ctr"/>
                  <a:lstStyle/>
                  <a:p>
                    <a:endParaRPr lang="en-US"/>
                  </a:p>
                </p:txBody>
              </p:sp>
            </p:grpSp>
            <p:sp>
              <p:nvSpPr>
                <p:cNvPr id="228" name="Freeform: Shape 227">
                  <a:extLst>
                    <a:ext uri="{FF2B5EF4-FFF2-40B4-BE49-F238E27FC236}">
                      <a16:creationId xmlns:a16="http://schemas.microsoft.com/office/drawing/2014/main" xmlns="" id="{A69B14FE-D7AC-4638-B96F-9802D5E2DC40}"/>
                    </a:ext>
                  </a:extLst>
                </p:cNvPr>
                <p:cNvSpPr/>
                <p:nvPr/>
              </p:nvSpPr>
              <p:spPr>
                <a:xfrm>
                  <a:off x="8700842" y="6269160"/>
                  <a:ext cx="420623" cy="1540794"/>
                </a:xfrm>
                <a:custGeom>
                  <a:avLst/>
                  <a:gdLst>
                    <a:gd name="connsiteX0" fmla="*/ 322979 w 420623"/>
                    <a:gd name="connsiteY0" fmla="*/ 1360527 h 1540794"/>
                    <a:gd name="connsiteX1" fmla="*/ 292935 w 420623"/>
                    <a:gd name="connsiteY1" fmla="*/ 1157727 h 1540794"/>
                    <a:gd name="connsiteX2" fmla="*/ 292935 w 420623"/>
                    <a:gd name="connsiteY2" fmla="*/ 887326 h 1540794"/>
                    <a:gd name="connsiteX3" fmla="*/ 292935 w 420623"/>
                    <a:gd name="connsiteY3" fmla="*/ 857281 h 1540794"/>
                    <a:gd name="connsiteX4" fmla="*/ 330490 w 420623"/>
                    <a:gd name="connsiteY4" fmla="*/ 421635 h 1540794"/>
                    <a:gd name="connsiteX5" fmla="*/ 420624 w 420623"/>
                    <a:gd name="connsiteY5" fmla="*/ 121189 h 1540794"/>
                    <a:gd name="connsiteX6" fmla="*/ 420624 w 420623"/>
                    <a:gd name="connsiteY6" fmla="*/ 121189 h 1540794"/>
                    <a:gd name="connsiteX7" fmla="*/ 165245 w 420623"/>
                    <a:gd name="connsiteY7" fmla="*/ 1011 h 1540794"/>
                    <a:gd name="connsiteX8" fmla="*/ 37556 w 420623"/>
                    <a:gd name="connsiteY8" fmla="*/ 16033 h 1540794"/>
                    <a:gd name="connsiteX9" fmla="*/ 0 w 420623"/>
                    <a:gd name="connsiteY9" fmla="*/ 233856 h 1540794"/>
                    <a:gd name="connsiteX10" fmla="*/ 67600 w 420623"/>
                    <a:gd name="connsiteY10" fmla="*/ 323990 h 1540794"/>
                    <a:gd name="connsiteX11" fmla="*/ 75111 w 420623"/>
                    <a:gd name="connsiteY11" fmla="*/ 519280 h 1540794"/>
                    <a:gd name="connsiteX12" fmla="*/ 67600 w 420623"/>
                    <a:gd name="connsiteY12" fmla="*/ 594391 h 1540794"/>
                    <a:gd name="connsiteX13" fmla="*/ 67600 w 420623"/>
                    <a:gd name="connsiteY13" fmla="*/ 661992 h 1540794"/>
                    <a:gd name="connsiteX14" fmla="*/ 232845 w 420623"/>
                    <a:gd name="connsiteY14" fmla="*/ 1540795 h 1540794"/>
                    <a:gd name="connsiteX15" fmla="*/ 368046 w 420623"/>
                    <a:gd name="connsiteY15" fmla="*/ 1533284 h 1540794"/>
                    <a:gd name="connsiteX16" fmla="*/ 383068 w 420623"/>
                    <a:gd name="connsiteY16" fmla="*/ 1525773 h 1540794"/>
                    <a:gd name="connsiteX17" fmla="*/ 360535 w 420623"/>
                    <a:gd name="connsiteY17" fmla="*/ 1443150 h 1540794"/>
                    <a:gd name="connsiteX18" fmla="*/ 322979 w 420623"/>
                    <a:gd name="connsiteY18" fmla="*/ 1360527 h 1540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20623" h="1540794">
                      <a:moveTo>
                        <a:pt x="322979" y="1360527"/>
                      </a:moveTo>
                      <a:cubicBezTo>
                        <a:pt x="300446" y="1292927"/>
                        <a:pt x="300446" y="1225327"/>
                        <a:pt x="292935" y="1157727"/>
                      </a:cubicBezTo>
                      <a:cubicBezTo>
                        <a:pt x="285424" y="1067593"/>
                        <a:pt x="285424" y="977459"/>
                        <a:pt x="292935" y="887326"/>
                      </a:cubicBezTo>
                      <a:cubicBezTo>
                        <a:pt x="292935" y="879814"/>
                        <a:pt x="292935" y="864792"/>
                        <a:pt x="292935" y="857281"/>
                      </a:cubicBezTo>
                      <a:cubicBezTo>
                        <a:pt x="292935" y="707058"/>
                        <a:pt x="307957" y="564347"/>
                        <a:pt x="330490" y="421635"/>
                      </a:cubicBezTo>
                      <a:cubicBezTo>
                        <a:pt x="345512" y="323990"/>
                        <a:pt x="375557" y="218834"/>
                        <a:pt x="420624" y="121189"/>
                      </a:cubicBezTo>
                      <a:cubicBezTo>
                        <a:pt x="420624" y="121189"/>
                        <a:pt x="420624" y="121189"/>
                        <a:pt x="420624" y="121189"/>
                      </a:cubicBezTo>
                      <a:cubicBezTo>
                        <a:pt x="330490" y="143723"/>
                        <a:pt x="262890" y="-14011"/>
                        <a:pt x="165245" y="1011"/>
                      </a:cubicBezTo>
                      <a:cubicBezTo>
                        <a:pt x="120178" y="8522"/>
                        <a:pt x="75111" y="8522"/>
                        <a:pt x="37556" y="16033"/>
                      </a:cubicBezTo>
                      <a:cubicBezTo>
                        <a:pt x="30045" y="53589"/>
                        <a:pt x="7511" y="151234"/>
                        <a:pt x="0" y="233856"/>
                      </a:cubicBezTo>
                      <a:cubicBezTo>
                        <a:pt x="30045" y="256390"/>
                        <a:pt x="52578" y="286434"/>
                        <a:pt x="67600" y="323990"/>
                      </a:cubicBezTo>
                      <a:cubicBezTo>
                        <a:pt x="90134" y="384079"/>
                        <a:pt x="82622" y="451679"/>
                        <a:pt x="75111" y="519280"/>
                      </a:cubicBezTo>
                      <a:cubicBezTo>
                        <a:pt x="75111" y="541813"/>
                        <a:pt x="67600" y="571858"/>
                        <a:pt x="67600" y="594391"/>
                      </a:cubicBezTo>
                      <a:cubicBezTo>
                        <a:pt x="67600" y="616924"/>
                        <a:pt x="67600" y="639458"/>
                        <a:pt x="67600" y="661992"/>
                      </a:cubicBezTo>
                      <a:cubicBezTo>
                        <a:pt x="60089" y="969948"/>
                        <a:pt x="75111" y="1277905"/>
                        <a:pt x="232845" y="1540795"/>
                      </a:cubicBezTo>
                      <a:cubicBezTo>
                        <a:pt x="277913" y="1533284"/>
                        <a:pt x="322979" y="1525773"/>
                        <a:pt x="368046" y="1533284"/>
                      </a:cubicBezTo>
                      <a:cubicBezTo>
                        <a:pt x="375557" y="1533284"/>
                        <a:pt x="383068" y="1525773"/>
                        <a:pt x="383068" y="1525773"/>
                      </a:cubicBezTo>
                      <a:cubicBezTo>
                        <a:pt x="375557" y="1495728"/>
                        <a:pt x="368046" y="1473195"/>
                        <a:pt x="360535" y="1443150"/>
                      </a:cubicBezTo>
                      <a:cubicBezTo>
                        <a:pt x="338001" y="1413106"/>
                        <a:pt x="330490" y="1383061"/>
                        <a:pt x="322979" y="1360527"/>
                      </a:cubicBezTo>
                      <a:close/>
                    </a:path>
                  </a:pathLst>
                </a:custGeom>
                <a:solidFill>
                  <a:srgbClr val="FBCA8F">
                    <a:alpha val="50000"/>
                  </a:srgbClr>
                </a:solidFill>
                <a:ln w="75111" cap="flat">
                  <a:no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xmlns="" id="{3007BFC6-D4C2-4482-969C-E780DD3A4259}"/>
                    </a:ext>
                  </a:extLst>
                </p:cNvPr>
                <p:cNvSpPr/>
                <p:nvPr/>
              </p:nvSpPr>
              <p:spPr>
                <a:xfrm>
                  <a:off x="8708353" y="6269160"/>
                  <a:ext cx="413112" cy="1533283"/>
                </a:xfrm>
                <a:custGeom>
                  <a:avLst/>
                  <a:gdLst>
                    <a:gd name="connsiteX0" fmla="*/ 315468 w 413112"/>
                    <a:gd name="connsiteY0" fmla="*/ 1360527 h 1533283"/>
                    <a:gd name="connsiteX1" fmla="*/ 285424 w 413112"/>
                    <a:gd name="connsiteY1" fmla="*/ 1157727 h 1533283"/>
                    <a:gd name="connsiteX2" fmla="*/ 285424 w 413112"/>
                    <a:gd name="connsiteY2" fmla="*/ 887326 h 1533283"/>
                    <a:gd name="connsiteX3" fmla="*/ 285424 w 413112"/>
                    <a:gd name="connsiteY3" fmla="*/ 857281 h 1533283"/>
                    <a:gd name="connsiteX4" fmla="*/ 322979 w 413112"/>
                    <a:gd name="connsiteY4" fmla="*/ 421635 h 1533283"/>
                    <a:gd name="connsiteX5" fmla="*/ 413113 w 413112"/>
                    <a:gd name="connsiteY5" fmla="*/ 121189 h 1533283"/>
                    <a:gd name="connsiteX6" fmla="*/ 413113 w 413112"/>
                    <a:gd name="connsiteY6" fmla="*/ 121189 h 1533283"/>
                    <a:gd name="connsiteX7" fmla="*/ 157734 w 413112"/>
                    <a:gd name="connsiteY7" fmla="*/ 1011 h 1533283"/>
                    <a:gd name="connsiteX8" fmla="*/ 30045 w 413112"/>
                    <a:gd name="connsiteY8" fmla="*/ 16033 h 1533283"/>
                    <a:gd name="connsiteX9" fmla="*/ 0 w 413112"/>
                    <a:gd name="connsiteY9" fmla="*/ 173767 h 1533283"/>
                    <a:gd name="connsiteX10" fmla="*/ 7512 w 413112"/>
                    <a:gd name="connsiteY10" fmla="*/ 173767 h 1533283"/>
                    <a:gd name="connsiteX11" fmla="*/ 225334 w 413112"/>
                    <a:gd name="connsiteY11" fmla="*/ 278923 h 1533283"/>
                    <a:gd name="connsiteX12" fmla="*/ 232846 w 413112"/>
                    <a:gd name="connsiteY12" fmla="*/ 541813 h 1533283"/>
                    <a:gd name="connsiteX13" fmla="*/ 225334 w 413112"/>
                    <a:gd name="connsiteY13" fmla="*/ 1180260 h 1533283"/>
                    <a:gd name="connsiteX14" fmla="*/ 225334 w 413112"/>
                    <a:gd name="connsiteY14" fmla="*/ 1330483 h 1533283"/>
                    <a:gd name="connsiteX15" fmla="*/ 195290 w 413112"/>
                    <a:gd name="connsiteY15" fmla="*/ 1413106 h 1533283"/>
                    <a:gd name="connsiteX16" fmla="*/ 165245 w 413112"/>
                    <a:gd name="connsiteY16" fmla="*/ 1435639 h 1533283"/>
                    <a:gd name="connsiteX17" fmla="*/ 217823 w 413112"/>
                    <a:gd name="connsiteY17" fmla="*/ 1533284 h 1533283"/>
                    <a:gd name="connsiteX18" fmla="*/ 353024 w 413112"/>
                    <a:gd name="connsiteY18" fmla="*/ 1525773 h 1533283"/>
                    <a:gd name="connsiteX19" fmla="*/ 368046 w 413112"/>
                    <a:gd name="connsiteY19" fmla="*/ 1518261 h 1533283"/>
                    <a:gd name="connsiteX20" fmla="*/ 345513 w 413112"/>
                    <a:gd name="connsiteY20" fmla="*/ 1435639 h 1533283"/>
                    <a:gd name="connsiteX21" fmla="*/ 315468 w 413112"/>
                    <a:gd name="connsiteY21" fmla="*/ 1360527 h 153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13112" h="1533283">
                      <a:moveTo>
                        <a:pt x="315468" y="1360527"/>
                      </a:moveTo>
                      <a:cubicBezTo>
                        <a:pt x="292935" y="1292927"/>
                        <a:pt x="292935" y="1225327"/>
                        <a:pt x="285424" y="1157727"/>
                      </a:cubicBezTo>
                      <a:cubicBezTo>
                        <a:pt x="277913" y="1067593"/>
                        <a:pt x="277913" y="977459"/>
                        <a:pt x="285424" y="887326"/>
                      </a:cubicBezTo>
                      <a:cubicBezTo>
                        <a:pt x="285424" y="879814"/>
                        <a:pt x="285424" y="864792"/>
                        <a:pt x="285424" y="857281"/>
                      </a:cubicBezTo>
                      <a:cubicBezTo>
                        <a:pt x="285424" y="707058"/>
                        <a:pt x="300446" y="564347"/>
                        <a:pt x="322979" y="421635"/>
                      </a:cubicBezTo>
                      <a:cubicBezTo>
                        <a:pt x="338001" y="323990"/>
                        <a:pt x="368046" y="218834"/>
                        <a:pt x="413113" y="121189"/>
                      </a:cubicBezTo>
                      <a:cubicBezTo>
                        <a:pt x="413113" y="121189"/>
                        <a:pt x="413113" y="121189"/>
                        <a:pt x="413113" y="121189"/>
                      </a:cubicBezTo>
                      <a:cubicBezTo>
                        <a:pt x="322979" y="143723"/>
                        <a:pt x="255379" y="-14011"/>
                        <a:pt x="157734" y="1011"/>
                      </a:cubicBezTo>
                      <a:cubicBezTo>
                        <a:pt x="112667" y="8522"/>
                        <a:pt x="67600" y="8522"/>
                        <a:pt x="30045" y="16033"/>
                      </a:cubicBezTo>
                      <a:cubicBezTo>
                        <a:pt x="22534" y="38567"/>
                        <a:pt x="15023" y="106167"/>
                        <a:pt x="0" y="173767"/>
                      </a:cubicBezTo>
                      <a:cubicBezTo>
                        <a:pt x="0" y="173767"/>
                        <a:pt x="7512" y="173767"/>
                        <a:pt x="7512" y="173767"/>
                      </a:cubicBezTo>
                      <a:cubicBezTo>
                        <a:pt x="90134" y="196300"/>
                        <a:pt x="187779" y="181278"/>
                        <a:pt x="225334" y="278923"/>
                      </a:cubicBezTo>
                      <a:cubicBezTo>
                        <a:pt x="255379" y="361546"/>
                        <a:pt x="240357" y="459190"/>
                        <a:pt x="232846" y="541813"/>
                      </a:cubicBezTo>
                      <a:cubicBezTo>
                        <a:pt x="217823" y="752125"/>
                        <a:pt x="217823" y="969948"/>
                        <a:pt x="225334" y="1180260"/>
                      </a:cubicBezTo>
                      <a:cubicBezTo>
                        <a:pt x="225334" y="1225327"/>
                        <a:pt x="232846" y="1277905"/>
                        <a:pt x="225334" y="1330483"/>
                      </a:cubicBezTo>
                      <a:cubicBezTo>
                        <a:pt x="225334" y="1360527"/>
                        <a:pt x="217823" y="1390572"/>
                        <a:pt x="195290" y="1413106"/>
                      </a:cubicBezTo>
                      <a:cubicBezTo>
                        <a:pt x="187779" y="1420617"/>
                        <a:pt x="180268" y="1428128"/>
                        <a:pt x="165245" y="1435639"/>
                      </a:cubicBezTo>
                      <a:cubicBezTo>
                        <a:pt x="180268" y="1465684"/>
                        <a:pt x="195290" y="1503239"/>
                        <a:pt x="217823" y="1533284"/>
                      </a:cubicBezTo>
                      <a:cubicBezTo>
                        <a:pt x="262890" y="1525773"/>
                        <a:pt x="307957" y="1518261"/>
                        <a:pt x="353024" y="1525773"/>
                      </a:cubicBezTo>
                      <a:cubicBezTo>
                        <a:pt x="360535" y="1525773"/>
                        <a:pt x="368046" y="1518261"/>
                        <a:pt x="368046" y="1518261"/>
                      </a:cubicBezTo>
                      <a:cubicBezTo>
                        <a:pt x="360535" y="1488217"/>
                        <a:pt x="353024" y="1465684"/>
                        <a:pt x="345513" y="1435639"/>
                      </a:cubicBezTo>
                      <a:cubicBezTo>
                        <a:pt x="330490" y="1413106"/>
                        <a:pt x="322979" y="1383061"/>
                        <a:pt x="315468" y="1360527"/>
                      </a:cubicBezTo>
                      <a:close/>
                    </a:path>
                  </a:pathLst>
                </a:custGeom>
                <a:solidFill>
                  <a:srgbClr val="FBCA8F">
                    <a:alpha val="50000"/>
                  </a:srgbClr>
                </a:solidFill>
                <a:ln w="75111" cap="flat">
                  <a:noFill/>
                  <a:prstDash val="solid"/>
                  <a:miter/>
                </a:ln>
              </p:spPr>
              <p:txBody>
                <a:bodyPr rtlCol="0" anchor="ctr"/>
                <a:lstStyle/>
                <a:p>
                  <a:endParaRPr lang="en-US"/>
                </a:p>
              </p:txBody>
            </p:sp>
            <p:grpSp>
              <p:nvGrpSpPr>
                <p:cNvPr id="230" name="Graphic 2">
                  <a:extLst>
                    <a:ext uri="{FF2B5EF4-FFF2-40B4-BE49-F238E27FC236}">
                      <a16:creationId xmlns:a16="http://schemas.microsoft.com/office/drawing/2014/main" xmlns="" id="{F0FEED66-6773-450D-A9AE-8C0307603D98}"/>
                    </a:ext>
                  </a:extLst>
                </p:cNvPr>
                <p:cNvGrpSpPr/>
                <p:nvPr/>
              </p:nvGrpSpPr>
              <p:grpSpPr>
                <a:xfrm>
                  <a:off x="8006706" y="7568646"/>
                  <a:ext cx="1130979" cy="549265"/>
                  <a:chOff x="8006706" y="7568646"/>
                  <a:chExt cx="1130979" cy="549265"/>
                </a:xfrm>
              </p:grpSpPr>
              <p:sp>
                <p:nvSpPr>
                  <p:cNvPr id="238" name="Freeform: Shape 237">
                    <a:extLst>
                      <a:ext uri="{FF2B5EF4-FFF2-40B4-BE49-F238E27FC236}">
                        <a16:creationId xmlns:a16="http://schemas.microsoft.com/office/drawing/2014/main" xmlns="" id="{555E4A0C-2477-4AB4-8E7C-0743EE1700C9}"/>
                      </a:ext>
                    </a:extLst>
                  </p:cNvPr>
                  <p:cNvSpPr/>
                  <p:nvPr/>
                </p:nvSpPr>
                <p:spPr>
                  <a:xfrm>
                    <a:off x="8006706" y="7568646"/>
                    <a:ext cx="1123914" cy="541754"/>
                  </a:xfrm>
                  <a:custGeom>
                    <a:avLst/>
                    <a:gdLst>
                      <a:gd name="connsiteX0" fmla="*/ 1099738 w 1123914"/>
                      <a:gd name="connsiteY0" fmla="*/ 106108 h 541754"/>
                      <a:gd name="connsiteX1" fmla="*/ 1047160 w 1123914"/>
                      <a:gd name="connsiteY1" fmla="*/ 23486 h 541754"/>
                      <a:gd name="connsiteX2" fmla="*/ 964537 w 1123914"/>
                      <a:gd name="connsiteY2" fmla="*/ 83575 h 541754"/>
                      <a:gd name="connsiteX3" fmla="*/ 881915 w 1123914"/>
                      <a:gd name="connsiteY3" fmla="*/ 91086 h 541754"/>
                      <a:gd name="connsiteX4" fmla="*/ 686625 w 1123914"/>
                      <a:gd name="connsiteY4" fmla="*/ 952 h 541754"/>
                      <a:gd name="connsiteX5" fmla="*/ 588980 w 1123914"/>
                      <a:gd name="connsiteY5" fmla="*/ 83575 h 541754"/>
                      <a:gd name="connsiteX6" fmla="*/ 558936 w 1123914"/>
                      <a:gd name="connsiteY6" fmla="*/ 98597 h 541754"/>
                      <a:gd name="connsiteX7" fmla="*/ 431246 w 1123914"/>
                      <a:gd name="connsiteY7" fmla="*/ 121131 h 541754"/>
                      <a:gd name="connsiteX8" fmla="*/ 190890 w 1123914"/>
                      <a:gd name="connsiteY8" fmla="*/ 113620 h 541754"/>
                      <a:gd name="connsiteX9" fmla="*/ 48178 w 1123914"/>
                      <a:gd name="connsiteY9" fmla="*/ 211264 h 541754"/>
                      <a:gd name="connsiteX10" fmla="*/ 10622 w 1123914"/>
                      <a:gd name="connsiteY10" fmla="*/ 338954 h 541754"/>
                      <a:gd name="connsiteX11" fmla="*/ 3111 w 1123914"/>
                      <a:gd name="connsiteY11" fmla="*/ 406554 h 541754"/>
                      <a:gd name="connsiteX12" fmla="*/ 40667 w 1123914"/>
                      <a:gd name="connsiteY12" fmla="*/ 436598 h 541754"/>
                      <a:gd name="connsiteX13" fmla="*/ 115778 w 1123914"/>
                      <a:gd name="connsiteY13" fmla="*/ 474154 h 541754"/>
                      <a:gd name="connsiteX14" fmla="*/ 303557 w 1123914"/>
                      <a:gd name="connsiteY14" fmla="*/ 526732 h 541754"/>
                      <a:gd name="connsiteX15" fmla="*/ 498847 w 1123914"/>
                      <a:gd name="connsiteY15" fmla="*/ 541754 h 541754"/>
                      <a:gd name="connsiteX16" fmla="*/ 694136 w 1123914"/>
                      <a:gd name="connsiteY16" fmla="*/ 511710 h 541754"/>
                      <a:gd name="connsiteX17" fmla="*/ 1122272 w 1123914"/>
                      <a:gd name="connsiteY17" fmla="*/ 256331 h 541754"/>
                      <a:gd name="connsiteX18" fmla="*/ 1099738 w 1123914"/>
                      <a:gd name="connsiteY18" fmla="*/ 106108 h 541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23914" h="541754">
                        <a:moveTo>
                          <a:pt x="1099738" y="106108"/>
                        </a:moveTo>
                        <a:cubicBezTo>
                          <a:pt x="1099738" y="83575"/>
                          <a:pt x="1084716" y="30997"/>
                          <a:pt x="1047160" y="23486"/>
                        </a:cubicBezTo>
                        <a:cubicBezTo>
                          <a:pt x="1009605" y="23486"/>
                          <a:pt x="1002093" y="68552"/>
                          <a:pt x="964537" y="83575"/>
                        </a:cubicBezTo>
                        <a:cubicBezTo>
                          <a:pt x="942004" y="91086"/>
                          <a:pt x="911959" y="91086"/>
                          <a:pt x="881915" y="91086"/>
                        </a:cubicBezTo>
                        <a:cubicBezTo>
                          <a:pt x="844359" y="30997"/>
                          <a:pt x="761737" y="-6559"/>
                          <a:pt x="686625" y="952"/>
                        </a:cubicBezTo>
                        <a:cubicBezTo>
                          <a:pt x="641558" y="8463"/>
                          <a:pt x="611514" y="38508"/>
                          <a:pt x="588980" y="83575"/>
                        </a:cubicBezTo>
                        <a:cubicBezTo>
                          <a:pt x="581469" y="91086"/>
                          <a:pt x="566447" y="91086"/>
                          <a:pt x="558936" y="98597"/>
                        </a:cubicBezTo>
                        <a:cubicBezTo>
                          <a:pt x="513869" y="113620"/>
                          <a:pt x="476313" y="121131"/>
                          <a:pt x="431246" y="121131"/>
                        </a:cubicBezTo>
                        <a:cubicBezTo>
                          <a:pt x="348624" y="128642"/>
                          <a:pt x="273512" y="98597"/>
                          <a:pt x="190890" y="113620"/>
                        </a:cubicBezTo>
                        <a:cubicBezTo>
                          <a:pt x="130800" y="121131"/>
                          <a:pt x="85734" y="166197"/>
                          <a:pt x="48178" y="211264"/>
                        </a:cubicBezTo>
                        <a:cubicBezTo>
                          <a:pt x="25645" y="241309"/>
                          <a:pt x="10622" y="293887"/>
                          <a:pt x="10622" y="338954"/>
                        </a:cubicBezTo>
                        <a:cubicBezTo>
                          <a:pt x="3111" y="361487"/>
                          <a:pt x="-4400" y="384021"/>
                          <a:pt x="3111" y="406554"/>
                        </a:cubicBezTo>
                        <a:cubicBezTo>
                          <a:pt x="10622" y="421576"/>
                          <a:pt x="25645" y="429087"/>
                          <a:pt x="40667" y="436598"/>
                        </a:cubicBezTo>
                        <a:cubicBezTo>
                          <a:pt x="63200" y="451621"/>
                          <a:pt x="85734" y="466643"/>
                          <a:pt x="115778" y="474154"/>
                        </a:cubicBezTo>
                        <a:cubicBezTo>
                          <a:pt x="175868" y="504199"/>
                          <a:pt x="235957" y="511710"/>
                          <a:pt x="303557" y="526732"/>
                        </a:cubicBezTo>
                        <a:cubicBezTo>
                          <a:pt x="371157" y="534243"/>
                          <a:pt x="431246" y="541754"/>
                          <a:pt x="498847" y="541754"/>
                        </a:cubicBezTo>
                        <a:cubicBezTo>
                          <a:pt x="566447" y="541754"/>
                          <a:pt x="634047" y="534243"/>
                          <a:pt x="694136" y="511710"/>
                        </a:cubicBezTo>
                        <a:cubicBezTo>
                          <a:pt x="1129783" y="353976"/>
                          <a:pt x="1129783" y="316420"/>
                          <a:pt x="1122272" y="256331"/>
                        </a:cubicBezTo>
                        <a:cubicBezTo>
                          <a:pt x="1114760" y="203753"/>
                          <a:pt x="1099738" y="151175"/>
                          <a:pt x="1099738" y="106108"/>
                        </a:cubicBezTo>
                        <a:close/>
                      </a:path>
                    </a:pathLst>
                  </a:custGeom>
                  <a:solidFill>
                    <a:srgbClr val="209DD9"/>
                  </a:solidFill>
                  <a:ln w="75111"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xmlns="" id="{CE048340-847E-48B0-8D6A-2784F8192561}"/>
                      </a:ext>
                    </a:extLst>
                  </p:cNvPr>
                  <p:cNvSpPr/>
                  <p:nvPr/>
                </p:nvSpPr>
                <p:spPr>
                  <a:xfrm>
                    <a:off x="8006706" y="7569599"/>
                    <a:ext cx="1130979" cy="548313"/>
                  </a:xfrm>
                  <a:custGeom>
                    <a:avLst/>
                    <a:gdLst>
                      <a:gd name="connsiteX0" fmla="*/ 483824 w 1130979"/>
                      <a:gd name="connsiteY0" fmla="*/ 548313 h 548313"/>
                      <a:gd name="connsiteX1" fmla="*/ 303557 w 1130979"/>
                      <a:gd name="connsiteY1" fmla="*/ 533291 h 548313"/>
                      <a:gd name="connsiteX2" fmla="*/ 115778 w 1130979"/>
                      <a:gd name="connsiteY2" fmla="*/ 480713 h 548313"/>
                      <a:gd name="connsiteX3" fmla="*/ 40667 w 1130979"/>
                      <a:gd name="connsiteY3" fmla="*/ 443157 h 548313"/>
                      <a:gd name="connsiteX4" fmla="*/ 40667 w 1130979"/>
                      <a:gd name="connsiteY4" fmla="*/ 443157 h 548313"/>
                      <a:gd name="connsiteX5" fmla="*/ 3111 w 1130979"/>
                      <a:gd name="connsiteY5" fmla="*/ 413113 h 548313"/>
                      <a:gd name="connsiteX6" fmla="*/ 10622 w 1130979"/>
                      <a:gd name="connsiteY6" fmla="*/ 338001 h 548313"/>
                      <a:gd name="connsiteX7" fmla="*/ 48178 w 1130979"/>
                      <a:gd name="connsiteY7" fmla="*/ 210312 h 548313"/>
                      <a:gd name="connsiteX8" fmla="*/ 190890 w 1130979"/>
                      <a:gd name="connsiteY8" fmla="*/ 105156 h 548313"/>
                      <a:gd name="connsiteX9" fmla="*/ 326090 w 1130979"/>
                      <a:gd name="connsiteY9" fmla="*/ 105156 h 548313"/>
                      <a:gd name="connsiteX10" fmla="*/ 431246 w 1130979"/>
                      <a:gd name="connsiteY10" fmla="*/ 112667 h 548313"/>
                      <a:gd name="connsiteX11" fmla="*/ 558936 w 1130979"/>
                      <a:gd name="connsiteY11" fmla="*/ 90133 h 548313"/>
                      <a:gd name="connsiteX12" fmla="*/ 588980 w 1130979"/>
                      <a:gd name="connsiteY12" fmla="*/ 82622 h 548313"/>
                      <a:gd name="connsiteX13" fmla="*/ 694136 w 1130979"/>
                      <a:gd name="connsiteY13" fmla="*/ 0 h 548313"/>
                      <a:gd name="connsiteX14" fmla="*/ 716670 w 1130979"/>
                      <a:gd name="connsiteY14" fmla="*/ 0 h 548313"/>
                      <a:gd name="connsiteX15" fmla="*/ 889426 w 1130979"/>
                      <a:gd name="connsiteY15" fmla="*/ 90133 h 548313"/>
                      <a:gd name="connsiteX16" fmla="*/ 964537 w 1130979"/>
                      <a:gd name="connsiteY16" fmla="*/ 82622 h 548313"/>
                      <a:gd name="connsiteX17" fmla="*/ 994582 w 1130979"/>
                      <a:gd name="connsiteY17" fmla="*/ 52578 h 548313"/>
                      <a:gd name="connsiteX18" fmla="*/ 1047160 w 1130979"/>
                      <a:gd name="connsiteY18" fmla="*/ 22533 h 548313"/>
                      <a:gd name="connsiteX19" fmla="*/ 1107249 w 1130979"/>
                      <a:gd name="connsiteY19" fmla="*/ 112667 h 548313"/>
                      <a:gd name="connsiteX20" fmla="*/ 1122272 w 1130979"/>
                      <a:gd name="connsiteY20" fmla="*/ 195290 h 548313"/>
                      <a:gd name="connsiteX21" fmla="*/ 1129783 w 1130979"/>
                      <a:gd name="connsiteY21" fmla="*/ 255378 h 548313"/>
                      <a:gd name="connsiteX22" fmla="*/ 694136 w 1130979"/>
                      <a:gd name="connsiteY22" fmla="*/ 518268 h 548313"/>
                      <a:gd name="connsiteX23" fmla="*/ 498847 w 1130979"/>
                      <a:gd name="connsiteY23" fmla="*/ 548313 h 548313"/>
                      <a:gd name="connsiteX24" fmla="*/ 483824 w 1130979"/>
                      <a:gd name="connsiteY24" fmla="*/ 548313 h 548313"/>
                      <a:gd name="connsiteX25" fmla="*/ 243468 w 1130979"/>
                      <a:gd name="connsiteY25" fmla="*/ 112667 h 548313"/>
                      <a:gd name="connsiteX26" fmla="*/ 198401 w 1130979"/>
                      <a:gd name="connsiteY26" fmla="*/ 112667 h 548313"/>
                      <a:gd name="connsiteX27" fmla="*/ 63200 w 1130979"/>
                      <a:gd name="connsiteY27" fmla="*/ 210312 h 548313"/>
                      <a:gd name="connsiteX28" fmla="*/ 25645 w 1130979"/>
                      <a:gd name="connsiteY28" fmla="*/ 330490 h 548313"/>
                      <a:gd name="connsiteX29" fmla="*/ 25645 w 1130979"/>
                      <a:gd name="connsiteY29" fmla="*/ 330490 h 548313"/>
                      <a:gd name="connsiteX30" fmla="*/ 18133 w 1130979"/>
                      <a:gd name="connsiteY30" fmla="*/ 398090 h 548313"/>
                      <a:gd name="connsiteX31" fmla="*/ 48178 w 1130979"/>
                      <a:gd name="connsiteY31" fmla="*/ 420624 h 548313"/>
                      <a:gd name="connsiteX32" fmla="*/ 48178 w 1130979"/>
                      <a:gd name="connsiteY32" fmla="*/ 420624 h 548313"/>
                      <a:gd name="connsiteX33" fmla="*/ 123289 w 1130979"/>
                      <a:gd name="connsiteY33" fmla="*/ 458180 h 548313"/>
                      <a:gd name="connsiteX34" fmla="*/ 311068 w 1130979"/>
                      <a:gd name="connsiteY34" fmla="*/ 510757 h 548313"/>
                      <a:gd name="connsiteX35" fmla="*/ 506358 w 1130979"/>
                      <a:gd name="connsiteY35" fmla="*/ 525780 h 548313"/>
                      <a:gd name="connsiteX36" fmla="*/ 694136 w 1130979"/>
                      <a:gd name="connsiteY36" fmla="*/ 495735 h 548313"/>
                      <a:gd name="connsiteX37" fmla="*/ 1114760 w 1130979"/>
                      <a:gd name="connsiteY37" fmla="*/ 247867 h 548313"/>
                      <a:gd name="connsiteX38" fmla="*/ 1107249 w 1130979"/>
                      <a:gd name="connsiteY38" fmla="*/ 187779 h 548313"/>
                      <a:gd name="connsiteX39" fmla="*/ 1092227 w 1130979"/>
                      <a:gd name="connsiteY39" fmla="*/ 105156 h 548313"/>
                      <a:gd name="connsiteX40" fmla="*/ 1047160 w 1130979"/>
                      <a:gd name="connsiteY40" fmla="*/ 30044 h 548313"/>
                      <a:gd name="connsiteX41" fmla="*/ 1002093 w 1130979"/>
                      <a:gd name="connsiteY41" fmla="*/ 60089 h 548313"/>
                      <a:gd name="connsiteX42" fmla="*/ 964537 w 1130979"/>
                      <a:gd name="connsiteY42" fmla="*/ 90133 h 548313"/>
                      <a:gd name="connsiteX43" fmla="*/ 874404 w 1130979"/>
                      <a:gd name="connsiteY43" fmla="*/ 97645 h 548313"/>
                      <a:gd name="connsiteX44" fmla="*/ 866893 w 1130979"/>
                      <a:gd name="connsiteY44" fmla="*/ 97645 h 548313"/>
                      <a:gd name="connsiteX45" fmla="*/ 701647 w 1130979"/>
                      <a:gd name="connsiteY45" fmla="*/ 7511 h 548313"/>
                      <a:gd name="connsiteX46" fmla="*/ 679114 w 1130979"/>
                      <a:gd name="connsiteY46" fmla="*/ 7511 h 548313"/>
                      <a:gd name="connsiteX47" fmla="*/ 581469 w 1130979"/>
                      <a:gd name="connsiteY47" fmla="*/ 82622 h 548313"/>
                      <a:gd name="connsiteX48" fmla="*/ 573958 w 1130979"/>
                      <a:gd name="connsiteY48" fmla="*/ 82622 h 548313"/>
                      <a:gd name="connsiteX49" fmla="*/ 543913 w 1130979"/>
                      <a:gd name="connsiteY49" fmla="*/ 97645 h 548313"/>
                      <a:gd name="connsiteX50" fmla="*/ 416224 w 1130979"/>
                      <a:gd name="connsiteY50" fmla="*/ 120178 h 548313"/>
                      <a:gd name="connsiteX51" fmla="*/ 386179 w 1130979"/>
                      <a:gd name="connsiteY51" fmla="*/ 120178 h 548313"/>
                      <a:gd name="connsiteX52" fmla="*/ 303557 w 1130979"/>
                      <a:gd name="connsiteY52" fmla="*/ 112667 h 548313"/>
                      <a:gd name="connsiteX53" fmla="*/ 243468 w 1130979"/>
                      <a:gd name="connsiteY53" fmla="*/ 112667 h 548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130979" h="548313">
                        <a:moveTo>
                          <a:pt x="483824" y="548313"/>
                        </a:moveTo>
                        <a:cubicBezTo>
                          <a:pt x="423735" y="548313"/>
                          <a:pt x="356135" y="540802"/>
                          <a:pt x="303557" y="533291"/>
                        </a:cubicBezTo>
                        <a:cubicBezTo>
                          <a:pt x="228446" y="525780"/>
                          <a:pt x="168356" y="510757"/>
                          <a:pt x="115778" y="480713"/>
                        </a:cubicBezTo>
                        <a:cubicBezTo>
                          <a:pt x="93245" y="465691"/>
                          <a:pt x="63200" y="458180"/>
                          <a:pt x="40667" y="443157"/>
                        </a:cubicBezTo>
                        <a:lnTo>
                          <a:pt x="40667" y="443157"/>
                        </a:lnTo>
                        <a:cubicBezTo>
                          <a:pt x="25645" y="435646"/>
                          <a:pt x="10622" y="428135"/>
                          <a:pt x="3111" y="413113"/>
                        </a:cubicBezTo>
                        <a:cubicBezTo>
                          <a:pt x="-4400" y="390579"/>
                          <a:pt x="3111" y="360534"/>
                          <a:pt x="10622" y="338001"/>
                        </a:cubicBezTo>
                        <a:cubicBezTo>
                          <a:pt x="10622" y="292934"/>
                          <a:pt x="25645" y="247867"/>
                          <a:pt x="48178" y="210312"/>
                        </a:cubicBezTo>
                        <a:cubicBezTo>
                          <a:pt x="85734" y="150223"/>
                          <a:pt x="138312" y="112667"/>
                          <a:pt x="190890" y="105156"/>
                        </a:cubicBezTo>
                        <a:cubicBezTo>
                          <a:pt x="228446" y="97645"/>
                          <a:pt x="281023" y="105156"/>
                          <a:pt x="326090" y="105156"/>
                        </a:cubicBezTo>
                        <a:cubicBezTo>
                          <a:pt x="363646" y="112667"/>
                          <a:pt x="401202" y="112667"/>
                          <a:pt x="431246" y="112667"/>
                        </a:cubicBezTo>
                        <a:cubicBezTo>
                          <a:pt x="476313" y="105156"/>
                          <a:pt x="521380" y="105156"/>
                          <a:pt x="558936" y="90133"/>
                        </a:cubicBezTo>
                        <a:cubicBezTo>
                          <a:pt x="566447" y="90133"/>
                          <a:pt x="581469" y="82622"/>
                          <a:pt x="588980" y="82622"/>
                        </a:cubicBezTo>
                        <a:cubicBezTo>
                          <a:pt x="611514" y="45067"/>
                          <a:pt x="641558" y="7511"/>
                          <a:pt x="694136" y="0"/>
                        </a:cubicBezTo>
                        <a:cubicBezTo>
                          <a:pt x="701647" y="0"/>
                          <a:pt x="709159" y="0"/>
                          <a:pt x="716670" y="0"/>
                        </a:cubicBezTo>
                        <a:cubicBezTo>
                          <a:pt x="784270" y="0"/>
                          <a:pt x="851870" y="37556"/>
                          <a:pt x="889426" y="90133"/>
                        </a:cubicBezTo>
                        <a:cubicBezTo>
                          <a:pt x="919471" y="97645"/>
                          <a:pt x="942004" y="97645"/>
                          <a:pt x="964537" y="82622"/>
                        </a:cubicBezTo>
                        <a:cubicBezTo>
                          <a:pt x="979560" y="75111"/>
                          <a:pt x="987071" y="67600"/>
                          <a:pt x="994582" y="52578"/>
                        </a:cubicBezTo>
                        <a:cubicBezTo>
                          <a:pt x="1009605" y="37556"/>
                          <a:pt x="1024627" y="15022"/>
                          <a:pt x="1047160" y="22533"/>
                        </a:cubicBezTo>
                        <a:cubicBezTo>
                          <a:pt x="1092227" y="30044"/>
                          <a:pt x="1099738" y="105156"/>
                          <a:pt x="1107249" y="112667"/>
                        </a:cubicBezTo>
                        <a:cubicBezTo>
                          <a:pt x="1107249" y="135200"/>
                          <a:pt x="1114760" y="165245"/>
                          <a:pt x="1122272" y="195290"/>
                        </a:cubicBezTo>
                        <a:cubicBezTo>
                          <a:pt x="1129783" y="217823"/>
                          <a:pt x="1129783" y="240356"/>
                          <a:pt x="1129783" y="255378"/>
                        </a:cubicBezTo>
                        <a:cubicBezTo>
                          <a:pt x="1137294" y="322979"/>
                          <a:pt x="1122272" y="368046"/>
                          <a:pt x="694136" y="518268"/>
                        </a:cubicBezTo>
                        <a:cubicBezTo>
                          <a:pt x="641558" y="540802"/>
                          <a:pt x="573958" y="548313"/>
                          <a:pt x="498847" y="548313"/>
                        </a:cubicBezTo>
                        <a:cubicBezTo>
                          <a:pt x="491336" y="548313"/>
                          <a:pt x="491336" y="548313"/>
                          <a:pt x="483824" y="548313"/>
                        </a:cubicBezTo>
                        <a:close/>
                        <a:moveTo>
                          <a:pt x="243468" y="112667"/>
                        </a:moveTo>
                        <a:cubicBezTo>
                          <a:pt x="228446" y="112667"/>
                          <a:pt x="213423" y="112667"/>
                          <a:pt x="198401" y="112667"/>
                        </a:cubicBezTo>
                        <a:cubicBezTo>
                          <a:pt x="145823" y="120178"/>
                          <a:pt x="100756" y="157734"/>
                          <a:pt x="63200" y="210312"/>
                        </a:cubicBezTo>
                        <a:cubicBezTo>
                          <a:pt x="40667" y="247867"/>
                          <a:pt x="25645" y="292934"/>
                          <a:pt x="25645" y="330490"/>
                        </a:cubicBezTo>
                        <a:cubicBezTo>
                          <a:pt x="25645" y="330490"/>
                          <a:pt x="25645" y="330490"/>
                          <a:pt x="25645" y="330490"/>
                        </a:cubicBezTo>
                        <a:cubicBezTo>
                          <a:pt x="18133" y="353023"/>
                          <a:pt x="10622" y="375557"/>
                          <a:pt x="18133" y="398090"/>
                        </a:cubicBezTo>
                        <a:cubicBezTo>
                          <a:pt x="25645" y="405601"/>
                          <a:pt x="33156" y="413113"/>
                          <a:pt x="48178" y="420624"/>
                        </a:cubicBezTo>
                        <a:lnTo>
                          <a:pt x="48178" y="420624"/>
                        </a:lnTo>
                        <a:cubicBezTo>
                          <a:pt x="70711" y="435646"/>
                          <a:pt x="93245" y="450669"/>
                          <a:pt x="123289" y="458180"/>
                        </a:cubicBezTo>
                        <a:cubicBezTo>
                          <a:pt x="175868" y="480713"/>
                          <a:pt x="235957" y="495735"/>
                          <a:pt x="311068" y="510757"/>
                        </a:cubicBezTo>
                        <a:cubicBezTo>
                          <a:pt x="371157" y="518268"/>
                          <a:pt x="438758" y="525780"/>
                          <a:pt x="506358" y="525780"/>
                        </a:cubicBezTo>
                        <a:cubicBezTo>
                          <a:pt x="581469" y="525780"/>
                          <a:pt x="641558" y="510757"/>
                          <a:pt x="694136" y="495735"/>
                        </a:cubicBezTo>
                        <a:cubicBezTo>
                          <a:pt x="1129783" y="338001"/>
                          <a:pt x="1122272" y="300446"/>
                          <a:pt x="1114760" y="247867"/>
                        </a:cubicBezTo>
                        <a:cubicBezTo>
                          <a:pt x="1114760" y="225334"/>
                          <a:pt x="1107249" y="210312"/>
                          <a:pt x="1107249" y="187779"/>
                        </a:cubicBezTo>
                        <a:cubicBezTo>
                          <a:pt x="1099738" y="157734"/>
                          <a:pt x="1099738" y="127689"/>
                          <a:pt x="1092227" y="105156"/>
                        </a:cubicBezTo>
                        <a:cubicBezTo>
                          <a:pt x="1092227" y="82622"/>
                          <a:pt x="1077204" y="30044"/>
                          <a:pt x="1047160" y="30044"/>
                        </a:cubicBezTo>
                        <a:cubicBezTo>
                          <a:pt x="1032138" y="30044"/>
                          <a:pt x="1017116" y="45067"/>
                          <a:pt x="1002093" y="60089"/>
                        </a:cubicBezTo>
                        <a:cubicBezTo>
                          <a:pt x="994582" y="75111"/>
                          <a:pt x="979560" y="82622"/>
                          <a:pt x="964537" y="90133"/>
                        </a:cubicBezTo>
                        <a:cubicBezTo>
                          <a:pt x="942004" y="97645"/>
                          <a:pt x="911959" y="105156"/>
                          <a:pt x="874404" y="97645"/>
                        </a:cubicBezTo>
                        <a:cubicBezTo>
                          <a:pt x="874404" y="97645"/>
                          <a:pt x="866893" y="97645"/>
                          <a:pt x="866893" y="97645"/>
                        </a:cubicBezTo>
                        <a:cubicBezTo>
                          <a:pt x="829337" y="45067"/>
                          <a:pt x="769248" y="7511"/>
                          <a:pt x="701647" y="7511"/>
                        </a:cubicBezTo>
                        <a:cubicBezTo>
                          <a:pt x="694136" y="7511"/>
                          <a:pt x="686625" y="7511"/>
                          <a:pt x="679114" y="7511"/>
                        </a:cubicBezTo>
                        <a:cubicBezTo>
                          <a:pt x="634047" y="15022"/>
                          <a:pt x="604003" y="52578"/>
                          <a:pt x="581469" y="82622"/>
                        </a:cubicBezTo>
                        <a:cubicBezTo>
                          <a:pt x="581469" y="82622"/>
                          <a:pt x="581469" y="82622"/>
                          <a:pt x="573958" y="82622"/>
                        </a:cubicBezTo>
                        <a:cubicBezTo>
                          <a:pt x="566447" y="90133"/>
                          <a:pt x="551425" y="90133"/>
                          <a:pt x="543913" y="97645"/>
                        </a:cubicBezTo>
                        <a:cubicBezTo>
                          <a:pt x="506358" y="105156"/>
                          <a:pt x="461291" y="112667"/>
                          <a:pt x="416224" y="120178"/>
                        </a:cubicBezTo>
                        <a:cubicBezTo>
                          <a:pt x="408713" y="120178"/>
                          <a:pt x="401202" y="120178"/>
                          <a:pt x="386179" y="120178"/>
                        </a:cubicBezTo>
                        <a:cubicBezTo>
                          <a:pt x="356135" y="120178"/>
                          <a:pt x="333601" y="120178"/>
                          <a:pt x="303557" y="112667"/>
                        </a:cubicBezTo>
                        <a:cubicBezTo>
                          <a:pt x="296046" y="120178"/>
                          <a:pt x="266001" y="112667"/>
                          <a:pt x="243468" y="112667"/>
                        </a:cubicBezTo>
                        <a:close/>
                      </a:path>
                    </a:pathLst>
                  </a:custGeom>
                  <a:solidFill>
                    <a:srgbClr val="056BB1"/>
                  </a:solidFill>
                  <a:ln w="75111" cap="flat">
                    <a:noFill/>
                    <a:prstDash val="solid"/>
                    <a:miter/>
                  </a:ln>
                </p:spPr>
                <p:txBody>
                  <a:bodyPr rtlCol="0" anchor="ctr"/>
                  <a:lstStyle/>
                  <a:p>
                    <a:endParaRPr lang="en-US"/>
                  </a:p>
                </p:txBody>
              </p:sp>
            </p:grpSp>
            <p:sp>
              <p:nvSpPr>
                <p:cNvPr id="231" name="Freeform: Shape 230">
                  <a:extLst>
                    <a:ext uri="{FF2B5EF4-FFF2-40B4-BE49-F238E27FC236}">
                      <a16:creationId xmlns:a16="http://schemas.microsoft.com/office/drawing/2014/main" xmlns="" id="{3F47B105-A2FA-44FD-99E8-3E50CA50DBA7}"/>
                    </a:ext>
                  </a:extLst>
                </p:cNvPr>
                <p:cNvSpPr/>
                <p:nvPr/>
              </p:nvSpPr>
              <p:spPr>
                <a:xfrm>
                  <a:off x="8595686" y="7564824"/>
                  <a:ext cx="323499" cy="190674"/>
                </a:xfrm>
                <a:custGeom>
                  <a:avLst/>
                  <a:gdLst>
                    <a:gd name="connsiteX0" fmla="*/ 180267 w 323499"/>
                    <a:gd name="connsiteY0" fmla="*/ 4774 h 190674"/>
                    <a:gd name="connsiteX1" fmla="*/ 0 w 323499"/>
                    <a:gd name="connsiteY1" fmla="*/ 124952 h 190674"/>
                    <a:gd name="connsiteX2" fmla="*/ 7511 w 323499"/>
                    <a:gd name="connsiteY2" fmla="*/ 124952 h 190674"/>
                    <a:gd name="connsiteX3" fmla="*/ 67600 w 323499"/>
                    <a:gd name="connsiteY3" fmla="*/ 49841 h 190674"/>
                    <a:gd name="connsiteX4" fmla="*/ 187778 w 323499"/>
                    <a:gd name="connsiteY4" fmla="*/ 27307 h 190674"/>
                    <a:gd name="connsiteX5" fmla="*/ 270401 w 323499"/>
                    <a:gd name="connsiteY5" fmla="*/ 87397 h 190674"/>
                    <a:gd name="connsiteX6" fmla="*/ 307957 w 323499"/>
                    <a:gd name="connsiteY6" fmla="*/ 185041 h 190674"/>
                    <a:gd name="connsiteX7" fmla="*/ 322979 w 323499"/>
                    <a:gd name="connsiteY7" fmla="*/ 185041 h 190674"/>
                    <a:gd name="connsiteX8" fmla="*/ 180267 w 323499"/>
                    <a:gd name="connsiteY8" fmla="*/ 4774 h 190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3499" h="190674">
                      <a:moveTo>
                        <a:pt x="180267" y="4774"/>
                      </a:moveTo>
                      <a:cubicBezTo>
                        <a:pt x="90134" y="-17759"/>
                        <a:pt x="15022" y="42330"/>
                        <a:pt x="0" y="124952"/>
                      </a:cubicBezTo>
                      <a:cubicBezTo>
                        <a:pt x="0" y="132463"/>
                        <a:pt x="7511" y="132463"/>
                        <a:pt x="7511" y="124952"/>
                      </a:cubicBezTo>
                      <a:cubicBezTo>
                        <a:pt x="22533" y="94908"/>
                        <a:pt x="37556" y="64863"/>
                        <a:pt x="67600" y="49841"/>
                      </a:cubicBezTo>
                      <a:cubicBezTo>
                        <a:pt x="105156" y="19796"/>
                        <a:pt x="150223" y="12285"/>
                        <a:pt x="187778" y="27307"/>
                      </a:cubicBezTo>
                      <a:cubicBezTo>
                        <a:pt x="225334" y="34818"/>
                        <a:pt x="247868" y="64863"/>
                        <a:pt x="270401" y="87397"/>
                      </a:cubicBezTo>
                      <a:cubicBezTo>
                        <a:pt x="292934" y="117441"/>
                        <a:pt x="292934" y="154997"/>
                        <a:pt x="307957" y="185041"/>
                      </a:cubicBezTo>
                      <a:cubicBezTo>
                        <a:pt x="307957" y="192553"/>
                        <a:pt x="315468" y="192553"/>
                        <a:pt x="322979" y="185041"/>
                      </a:cubicBezTo>
                      <a:cubicBezTo>
                        <a:pt x="330490" y="109930"/>
                        <a:pt x="255379" y="19796"/>
                        <a:pt x="180267" y="4774"/>
                      </a:cubicBezTo>
                      <a:close/>
                    </a:path>
                  </a:pathLst>
                </a:custGeom>
                <a:solidFill>
                  <a:srgbClr val="056BB1"/>
                </a:solidFill>
                <a:ln w="75111"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xmlns="" id="{9D2B33BE-D95C-4C87-A9D3-85DD9FCDD94A}"/>
                    </a:ext>
                  </a:extLst>
                </p:cNvPr>
                <p:cNvSpPr/>
                <p:nvPr/>
              </p:nvSpPr>
              <p:spPr>
                <a:xfrm>
                  <a:off x="8014217" y="7568646"/>
                  <a:ext cx="1116414" cy="534243"/>
                </a:xfrm>
                <a:custGeom>
                  <a:avLst/>
                  <a:gdLst>
                    <a:gd name="connsiteX0" fmla="*/ 1114761 w 1116414"/>
                    <a:gd name="connsiteY0" fmla="*/ 248820 h 534243"/>
                    <a:gd name="connsiteX1" fmla="*/ 1092227 w 1116414"/>
                    <a:gd name="connsiteY1" fmla="*/ 106108 h 534243"/>
                    <a:gd name="connsiteX2" fmla="*/ 1039649 w 1116414"/>
                    <a:gd name="connsiteY2" fmla="*/ 23486 h 534243"/>
                    <a:gd name="connsiteX3" fmla="*/ 957026 w 1116414"/>
                    <a:gd name="connsiteY3" fmla="*/ 83575 h 534243"/>
                    <a:gd name="connsiteX4" fmla="*/ 874404 w 1116414"/>
                    <a:gd name="connsiteY4" fmla="*/ 91086 h 534243"/>
                    <a:gd name="connsiteX5" fmla="*/ 679114 w 1116414"/>
                    <a:gd name="connsiteY5" fmla="*/ 952 h 534243"/>
                    <a:gd name="connsiteX6" fmla="*/ 581469 w 1116414"/>
                    <a:gd name="connsiteY6" fmla="*/ 83575 h 534243"/>
                    <a:gd name="connsiteX7" fmla="*/ 551425 w 1116414"/>
                    <a:gd name="connsiteY7" fmla="*/ 98597 h 534243"/>
                    <a:gd name="connsiteX8" fmla="*/ 423735 w 1116414"/>
                    <a:gd name="connsiteY8" fmla="*/ 121131 h 534243"/>
                    <a:gd name="connsiteX9" fmla="*/ 371157 w 1116414"/>
                    <a:gd name="connsiteY9" fmla="*/ 121131 h 534243"/>
                    <a:gd name="connsiteX10" fmla="*/ 453780 w 1116414"/>
                    <a:gd name="connsiteY10" fmla="*/ 151175 h 534243"/>
                    <a:gd name="connsiteX11" fmla="*/ 588980 w 1116414"/>
                    <a:gd name="connsiteY11" fmla="*/ 121131 h 534243"/>
                    <a:gd name="connsiteX12" fmla="*/ 671603 w 1116414"/>
                    <a:gd name="connsiteY12" fmla="*/ 68552 h 534243"/>
                    <a:gd name="connsiteX13" fmla="*/ 806803 w 1116414"/>
                    <a:gd name="connsiteY13" fmla="*/ 98597 h 534243"/>
                    <a:gd name="connsiteX14" fmla="*/ 836848 w 1116414"/>
                    <a:gd name="connsiteY14" fmla="*/ 233798 h 534243"/>
                    <a:gd name="connsiteX15" fmla="*/ 979560 w 1116414"/>
                    <a:gd name="connsiteY15" fmla="*/ 203753 h 534243"/>
                    <a:gd name="connsiteX16" fmla="*/ 806803 w 1116414"/>
                    <a:gd name="connsiteY16" fmla="*/ 353976 h 534243"/>
                    <a:gd name="connsiteX17" fmla="*/ 63200 w 1116414"/>
                    <a:gd name="connsiteY17" fmla="*/ 308909 h 534243"/>
                    <a:gd name="connsiteX18" fmla="*/ 33156 w 1116414"/>
                    <a:gd name="connsiteY18" fmla="*/ 233798 h 534243"/>
                    <a:gd name="connsiteX19" fmla="*/ 10622 w 1116414"/>
                    <a:gd name="connsiteY19" fmla="*/ 331442 h 534243"/>
                    <a:gd name="connsiteX20" fmla="*/ 3111 w 1116414"/>
                    <a:gd name="connsiteY20" fmla="*/ 399043 h 534243"/>
                    <a:gd name="connsiteX21" fmla="*/ 40667 w 1116414"/>
                    <a:gd name="connsiteY21" fmla="*/ 429087 h 534243"/>
                    <a:gd name="connsiteX22" fmla="*/ 115778 w 1116414"/>
                    <a:gd name="connsiteY22" fmla="*/ 466643 h 534243"/>
                    <a:gd name="connsiteX23" fmla="*/ 303557 w 1116414"/>
                    <a:gd name="connsiteY23" fmla="*/ 519221 h 534243"/>
                    <a:gd name="connsiteX24" fmla="*/ 498846 w 1116414"/>
                    <a:gd name="connsiteY24" fmla="*/ 534243 h 534243"/>
                    <a:gd name="connsiteX25" fmla="*/ 694136 w 1116414"/>
                    <a:gd name="connsiteY25" fmla="*/ 504199 h 534243"/>
                    <a:gd name="connsiteX26" fmla="*/ 1114761 w 1116414"/>
                    <a:gd name="connsiteY26" fmla="*/ 248820 h 534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16414" h="534243">
                      <a:moveTo>
                        <a:pt x="1114761" y="248820"/>
                      </a:moveTo>
                      <a:cubicBezTo>
                        <a:pt x="1107249" y="203753"/>
                        <a:pt x="1092227" y="151175"/>
                        <a:pt x="1092227" y="106108"/>
                      </a:cubicBezTo>
                      <a:cubicBezTo>
                        <a:pt x="1092227" y="83575"/>
                        <a:pt x="1077205" y="30997"/>
                        <a:pt x="1039649" y="23486"/>
                      </a:cubicBezTo>
                      <a:cubicBezTo>
                        <a:pt x="1002093" y="23486"/>
                        <a:pt x="994582" y="68552"/>
                        <a:pt x="957026" y="83575"/>
                      </a:cubicBezTo>
                      <a:cubicBezTo>
                        <a:pt x="934493" y="91086"/>
                        <a:pt x="904448" y="91086"/>
                        <a:pt x="874404" y="91086"/>
                      </a:cubicBezTo>
                      <a:cubicBezTo>
                        <a:pt x="836848" y="30997"/>
                        <a:pt x="754225" y="-6559"/>
                        <a:pt x="679114" y="952"/>
                      </a:cubicBezTo>
                      <a:cubicBezTo>
                        <a:pt x="634047" y="8463"/>
                        <a:pt x="604003" y="38508"/>
                        <a:pt x="581469" y="83575"/>
                      </a:cubicBezTo>
                      <a:cubicBezTo>
                        <a:pt x="573958" y="91086"/>
                        <a:pt x="558936" y="91086"/>
                        <a:pt x="551425" y="98597"/>
                      </a:cubicBezTo>
                      <a:cubicBezTo>
                        <a:pt x="506358" y="113620"/>
                        <a:pt x="468802" y="121131"/>
                        <a:pt x="423735" y="121131"/>
                      </a:cubicBezTo>
                      <a:cubicBezTo>
                        <a:pt x="408713" y="121131"/>
                        <a:pt x="386179" y="121131"/>
                        <a:pt x="371157" y="121131"/>
                      </a:cubicBezTo>
                      <a:cubicBezTo>
                        <a:pt x="401202" y="136153"/>
                        <a:pt x="423735" y="143664"/>
                        <a:pt x="453780" y="151175"/>
                      </a:cubicBezTo>
                      <a:cubicBezTo>
                        <a:pt x="498846" y="158686"/>
                        <a:pt x="543914" y="151175"/>
                        <a:pt x="588980" y="121131"/>
                      </a:cubicBezTo>
                      <a:cubicBezTo>
                        <a:pt x="619025" y="106108"/>
                        <a:pt x="641558" y="83575"/>
                        <a:pt x="671603" y="68552"/>
                      </a:cubicBezTo>
                      <a:cubicBezTo>
                        <a:pt x="724181" y="46019"/>
                        <a:pt x="769248" y="53530"/>
                        <a:pt x="806803" y="98597"/>
                      </a:cubicBezTo>
                      <a:cubicBezTo>
                        <a:pt x="829337" y="128642"/>
                        <a:pt x="851871" y="188731"/>
                        <a:pt x="836848" y="233798"/>
                      </a:cubicBezTo>
                      <a:cubicBezTo>
                        <a:pt x="821826" y="271353"/>
                        <a:pt x="942004" y="211264"/>
                        <a:pt x="979560" y="203753"/>
                      </a:cubicBezTo>
                      <a:cubicBezTo>
                        <a:pt x="987071" y="203753"/>
                        <a:pt x="987071" y="293887"/>
                        <a:pt x="806803" y="353976"/>
                      </a:cubicBezTo>
                      <a:cubicBezTo>
                        <a:pt x="341113" y="496688"/>
                        <a:pt x="108267" y="368998"/>
                        <a:pt x="63200" y="308909"/>
                      </a:cubicBezTo>
                      <a:cubicBezTo>
                        <a:pt x="40667" y="286376"/>
                        <a:pt x="33156" y="256331"/>
                        <a:pt x="33156" y="233798"/>
                      </a:cubicBezTo>
                      <a:cubicBezTo>
                        <a:pt x="18134" y="263842"/>
                        <a:pt x="10622" y="301398"/>
                        <a:pt x="10622" y="331442"/>
                      </a:cubicBezTo>
                      <a:cubicBezTo>
                        <a:pt x="3111" y="353976"/>
                        <a:pt x="-4400" y="376510"/>
                        <a:pt x="3111" y="399043"/>
                      </a:cubicBezTo>
                      <a:cubicBezTo>
                        <a:pt x="10622" y="414065"/>
                        <a:pt x="25645" y="421576"/>
                        <a:pt x="40667" y="429087"/>
                      </a:cubicBezTo>
                      <a:cubicBezTo>
                        <a:pt x="63200" y="444109"/>
                        <a:pt x="85734" y="459132"/>
                        <a:pt x="115778" y="466643"/>
                      </a:cubicBezTo>
                      <a:cubicBezTo>
                        <a:pt x="175867" y="496688"/>
                        <a:pt x="235956" y="504199"/>
                        <a:pt x="303557" y="519221"/>
                      </a:cubicBezTo>
                      <a:cubicBezTo>
                        <a:pt x="371157" y="526732"/>
                        <a:pt x="431246" y="534243"/>
                        <a:pt x="498846" y="534243"/>
                      </a:cubicBezTo>
                      <a:cubicBezTo>
                        <a:pt x="566447" y="534243"/>
                        <a:pt x="634047" y="526732"/>
                        <a:pt x="694136" y="504199"/>
                      </a:cubicBezTo>
                      <a:cubicBezTo>
                        <a:pt x="1122272" y="353976"/>
                        <a:pt x="1122272" y="308909"/>
                        <a:pt x="1114761" y="248820"/>
                      </a:cubicBezTo>
                      <a:close/>
                    </a:path>
                  </a:pathLst>
                </a:custGeom>
                <a:solidFill>
                  <a:srgbClr val="209DD9"/>
                </a:solidFill>
                <a:ln w="75111" cap="flat">
                  <a:noFill/>
                  <a:prstDash val="solid"/>
                  <a:miter/>
                </a:ln>
              </p:spPr>
              <p:txBody>
                <a:bodyPr rtlCol="0" anchor="ctr"/>
                <a:lstStyle/>
                <a:p>
                  <a:endParaRPr lang="en-US"/>
                </a:p>
              </p:txBody>
            </p:sp>
            <p:grpSp>
              <p:nvGrpSpPr>
                <p:cNvPr id="233" name="Graphic 2">
                  <a:extLst>
                    <a:ext uri="{FF2B5EF4-FFF2-40B4-BE49-F238E27FC236}">
                      <a16:creationId xmlns:a16="http://schemas.microsoft.com/office/drawing/2014/main" xmlns="" id="{1B64B5ED-4A33-4429-A433-0D0BBFAB9AA7}"/>
                    </a:ext>
                  </a:extLst>
                </p:cNvPr>
                <p:cNvGrpSpPr/>
                <p:nvPr/>
              </p:nvGrpSpPr>
              <p:grpSpPr>
                <a:xfrm>
                  <a:off x="8006706" y="7761550"/>
                  <a:ext cx="1123914" cy="356361"/>
                  <a:chOff x="8006706" y="7761550"/>
                  <a:chExt cx="1123914" cy="356361"/>
                </a:xfrm>
              </p:grpSpPr>
              <p:sp>
                <p:nvSpPr>
                  <p:cNvPr id="236" name="Freeform: Shape 235">
                    <a:extLst>
                      <a:ext uri="{FF2B5EF4-FFF2-40B4-BE49-F238E27FC236}">
                        <a16:creationId xmlns:a16="http://schemas.microsoft.com/office/drawing/2014/main" xmlns="" id="{BD82DB30-AD41-4E07-8DA4-58E192C99071}"/>
                      </a:ext>
                    </a:extLst>
                  </p:cNvPr>
                  <p:cNvSpPr/>
                  <p:nvPr/>
                </p:nvSpPr>
                <p:spPr>
                  <a:xfrm>
                    <a:off x="8006706" y="7764888"/>
                    <a:ext cx="1123914" cy="338001"/>
                  </a:xfrm>
                  <a:custGeom>
                    <a:avLst/>
                    <a:gdLst>
                      <a:gd name="connsiteX0" fmla="*/ 1114760 w 1123914"/>
                      <a:gd name="connsiteY0" fmla="*/ 0 h 338001"/>
                      <a:gd name="connsiteX1" fmla="*/ 1054671 w 1123914"/>
                      <a:gd name="connsiteY1" fmla="*/ 67600 h 338001"/>
                      <a:gd name="connsiteX2" fmla="*/ 776759 w 1123914"/>
                      <a:gd name="connsiteY2" fmla="*/ 202801 h 338001"/>
                      <a:gd name="connsiteX3" fmla="*/ 446269 w 1123914"/>
                      <a:gd name="connsiteY3" fmla="*/ 262890 h 338001"/>
                      <a:gd name="connsiteX4" fmla="*/ 348624 w 1123914"/>
                      <a:gd name="connsiteY4" fmla="*/ 255379 h 338001"/>
                      <a:gd name="connsiteX5" fmla="*/ 160845 w 1123914"/>
                      <a:gd name="connsiteY5" fmla="*/ 217823 h 338001"/>
                      <a:gd name="connsiteX6" fmla="*/ 10622 w 1123914"/>
                      <a:gd name="connsiteY6" fmla="*/ 120178 h 338001"/>
                      <a:gd name="connsiteX7" fmla="*/ 10622 w 1123914"/>
                      <a:gd name="connsiteY7" fmla="*/ 135200 h 338001"/>
                      <a:gd name="connsiteX8" fmla="*/ 3111 w 1123914"/>
                      <a:gd name="connsiteY8" fmla="*/ 202801 h 338001"/>
                      <a:gd name="connsiteX9" fmla="*/ 40667 w 1123914"/>
                      <a:gd name="connsiteY9" fmla="*/ 232845 h 338001"/>
                      <a:gd name="connsiteX10" fmla="*/ 115778 w 1123914"/>
                      <a:gd name="connsiteY10" fmla="*/ 270401 h 338001"/>
                      <a:gd name="connsiteX11" fmla="*/ 303557 w 1123914"/>
                      <a:gd name="connsiteY11" fmla="*/ 322979 h 338001"/>
                      <a:gd name="connsiteX12" fmla="*/ 498847 w 1123914"/>
                      <a:gd name="connsiteY12" fmla="*/ 338001 h 338001"/>
                      <a:gd name="connsiteX13" fmla="*/ 694136 w 1123914"/>
                      <a:gd name="connsiteY13" fmla="*/ 307957 h 338001"/>
                      <a:gd name="connsiteX14" fmla="*/ 1122272 w 1123914"/>
                      <a:gd name="connsiteY14" fmla="*/ 52578 h 338001"/>
                      <a:gd name="connsiteX15" fmla="*/ 1114760 w 1123914"/>
                      <a:gd name="connsiteY15" fmla="*/ 0 h 33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3914" h="338001">
                        <a:moveTo>
                          <a:pt x="1114760" y="0"/>
                        </a:moveTo>
                        <a:cubicBezTo>
                          <a:pt x="1099738" y="22533"/>
                          <a:pt x="1077204" y="52578"/>
                          <a:pt x="1054671" y="67600"/>
                        </a:cubicBezTo>
                        <a:cubicBezTo>
                          <a:pt x="972049" y="135200"/>
                          <a:pt x="874404" y="172756"/>
                          <a:pt x="776759" y="202801"/>
                        </a:cubicBezTo>
                        <a:cubicBezTo>
                          <a:pt x="671603" y="240356"/>
                          <a:pt x="558936" y="262890"/>
                          <a:pt x="446269" y="262890"/>
                        </a:cubicBezTo>
                        <a:cubicBezTo>
                          <a:pt x="416224" y="262890"/>
                          <a:pt x="378668" y="262890"/>
                          <a:pt x="348624" y="255379"/>
                        </a:cubicBezTo>
                        <a:cubicBezTo>
                          <a:pt x="288535" y="247867"/>
                          <a:pt x="220934" y="240356"/>
                          <a:pt x="160845" y="217823"/>
                        </a:cubicBezTo>
                        <a:cubicBezTo>
                          <a:pt x="108267" y="202801"/>
                          <a:pt x="33156" y="180268"/>
                          <a:pt x="10622" y="120178"/>
                        </a:cubicBezTo>
                        <a:cubicBezTo>
                          <a:pt x="10622" y="127689"/>
                          <a:pt x="10622" y="127689"/>
                          <a:pt x="10622" y="135200"/>
                        </a:cubicBezTo>
                        <a:cubicBezTo>
                          <a:pt x="3111" y="157734"/>
                          <a:pt x="-4400" y="180268"/>
                          <a:pt x="3111" y="202801"/>
                        </a:cubicBezTo>
                        <a:cubicBezTo>
                          <a:pt x="10622" y="217823"/>
                          <a:pt x="25645" y="225334"/>
                          <a:pt x="40667" y="232845"/>
                        </a:cubicBezTo>
                        <a:cubicBezTo>
                          <a:pt x="63200" y="247867"/>
                          <a:pt x="85734" y="262890"/>
                          <a:pt x="115778" y="270401"/>
                        </a:cubicBezTo>
                        <a:cubicBezTo>
                          <a:pt x="175868" y="300446"/>
                          <a:pt x="235957" y="307957"/>
                          <a:pt x="303557" y="322979"/>
                        </a:cubicBezTo>
                        <a:cubicBezTo>
                          <a:pt x="371157" y="330490"/>
                          <a:pt x="431246" y="338001"/>
                          <a:pt x="498847" y="338001"/>
                        </a:cubicBezTo>
                        <a:cubicBezTo>
                          <a:pt x="566447" y="338001"/>
                          <a:pt x="634047" y="330490"/>
                          <a:pt x="694136" y="307957"/>
                        </a:cubicBezTo>
                        <a:cubicBezTo>
                          <a:pt x="1129783" y="150223"/>
                          <a:pt x="1129783" y="112667"/>
                          <a:pt x="1122272" y="52578"/>
                        </a:cubicBezTo>
                        <a:cubicBezTo>
                          <a:pt x="1122272" y="37556"/>
                          <a:pt x="1114760" y="22533"/>
                          <a:pt x="1114760" y="0"/>
                        </a:cubicBezTo>
                        <a:close/>
                      </a:path>
                    </a:pathLst>
                  </a:custGeom>
                  <a:solidFill>
                    <a:srgbClr val="F4F4F4"/>
                  </a:solidFill>
                  <a:ln w="75111" cap="flat">
                    <a:no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xmlns="" id="{8DEE1E43-C4BB-42E8-9E78-5BADBC9C4582}"/>
                      </a:ext>
                    </a:extLst>
                  </p:cNvPr>
                  <p:cNvSpPr/>
                  <p:nvPr/>
                </p:nvSpPr>
                <p:spPr>
                  <a:xfrm>
                    <a:off x="8006706" y="7761550"/>
                    <a:ext cx="1123468" cy="356361"/>
                  </a:xfrm>
                  <a:custGeom>
                    <a:avLst/>
                    <a:gdLst>
                      <a:gd name="connsiteX0" fmla="*/ 483824 w 1123468"/>
                      <a:gd name="connsiteY0" fmla="*/ 356362 h 356361"/>
                      <a:gd name="connsiteX1" fmla="*/ 303557 w 1123468"/>
                      <a:gd name="connsiteY1" fmla="*/ 341340 h 356361"/>
                      <a:gd name="connsiteX2" fmla="*/ 115778 w 1123468"/>
                      <a:gd name="connsiteY2" fmla="*/ 288761 h 356361"/>
                      <a:gd name="connsiteX3" fmla="*/ 40667 w 1123468"/>
                      <a:gd name="connsiteY3" fmla="*/ 251206 h 356361"/>
                      <a:gd name="connsiteX4" fmla="*/ 40667 w 1123468"/>
                      <a:gd name="connsiteY4" fmla="*/ 251206 h 356361"/>
                      <a:gd name="connsiteX5" fmla="*/ 3111 w 1123468"/>
                      <a:gd name="connsiteY5" fmla="*/ 221161 h 356361"/>
                      <a:gd name="connsiteX6" fmla="*/ 10622 w 1123468"/>
                      <a:gd name="connsiteY6" fmla="*/ 146050 h 356361"/>
                      <a:gd name="connsiteX7" fmla="*/ 10622 w 1123468"/>
                      <a:gd name="connsiteY7" fmla="*/ 131027 h 356361"/>
                      <a:gd name="connsiteX8" fmla="*/ 18133 w 1123468"/>
                      <a:gd name="connsiteY8" fmla="*/ 123516 h 356361"/>
                      <a:gd name="connsiteX9" fmla="*/ 25645 w 1123468"/>
                      <a:gd name="connsiteY9" fmla="*/ 131027 h 356361"/>
                      <a:gd name="connsiteX10" fmla="*/ 160845 w 1123468"/>
                      <a:gd name="connsiteY10" fmla="*/ 221161 h 356361"/>
                      <a:gd name="connsiteX11" fmla="*/ 168356 w 1123468"/>
                      <a:gd name="connsiteY11" fmla="*/ 221161 h 356361"/>
                      <a:gd name="connsiteX12" fmla="*/ 348624 w 1123468"/>
                      <a:gd name="connsiteY12" fmla="*/ 258717 h 356361"/>
                      <a:gd name="connsiteX13" fmla="*/ 446269 w 1123468"/>
                      <a:gd name="connsiteY13" fmla="*/ 266228 h 356361"/>
                      <a:gd name="connsiteX14" fmla="*/ 446269 w 1123468"/>
                      <a:gd name="connsiteY14" fmla="*/ 266228 h 356361"/>
                      <a:gd name="connsiteX15" fmla="*/ 769248 w 1123468"/>
                      <a:gd name="connsiteY15" fmla="*/ 206139 h 356361"/>
                      <a:gd name="connsiteX16" fmla="*/ 1039649 w 1123468"/>
                      <a:gd name="connsiteY16" fmla="*/ 70939 h 356361"/>
                      <a:gd name="connsiteX17" fmla="*/ 1099738 w 1123468"/>
                      <a:gd name="connsiteY17" fmla="*/ 3338 h 356361"/>
                      <a:gd name="connsiteX18" fmla="*/ 1107249 w 1123468"/>
                      <a:gd name="connsiteY18" fmla="*/ 3338 h 356361"/>
                      <a:gd name="connsiteX19" fmla="*/ 1114760 w 1123468"/>
                      <a:gd name="connsiteY19" fmla="*/ 10849 h 356361"/>
                      <a:gd name="connsiteX20" fmla="*/ 1122272 w 1123468"/>
                      <a:gd name="connsiteY20" fmla="*/ 63427 h 356361"/>
                      <a:gd name="connsiteX21" fmla="*/ 686625 w 1123468"/>
                      <a:gd name="connsiteY21" fmla="*/ 326317 h 356361"/>
                      <a:gd name="connsiteX22" fmla="*/ 491336 w 1123468"/>
                      <a:gd name="connsiteY22" fmla="*/ 356362 h 356361"/>
                      <a:gd name="connsiteX23" fmla="*/ 483824 w 1123468"/>
                      <a:gd name="connsiteY23" fmla="*/ 356362 h 356361"/>
                      <a:gd name="connsiteX24" fmla="*/ 18133 w 1123468"/>
                      <a:gd name="connsiteY24" fmla="*/ 153561 h 356361"/>
                      <a:gd name="connsiteX25" fmla="*/ 18133 w 1123468"/>
                      <a:gd name="connsiteY25" fmla="*/ 213650 h 356361"/>
                      <a:gd name="connsiteX26" fmla="*/ 48178 w 1123468"/>
                      <a:gd name="connsiteY26" fmla="*/ 236184 h 356361"/>
                      <a:gd name="connsiteX27" fmla="*/ 48178 w 1123468"/>
                      <a:gd name="connsiteY27" fmla="*/ 236184 h 356361"/>
                      <a:gd name="connsiteX28" fmla="*/ 123289 w 1123468"/>
                      <a:gd name="connsiteY28" fmla="*/ 273739 h 356361"/>
                      <a:gd name="connsiteX29" fmla="*/ 311068 w 1123468"/>
                      <a:gd name="connsiteY29" fmla="*/ 326317 h 356361"/>
                      <a:gd name="connsiteX30" fmla="*/ 506358 w 1123468"/>
                      <a:gd name="connsiteY30" fmla="*/ 341340 h 356361"/>
                      <a:gd name="connsiteX31" fmla="*/ 694136 w 1123468"/>
                      <a:gd name="connsiteY31" fmla="*/ 311295 h 356361"/>
                      <a:gd name="connsiteX32" fmla="*/ 1114760 w 1123468"/>
                      <a:gd name="connsiteY32" fmla="*/ 63427 h 356361"/>
                      <a:gd name="connsiteX33" fmla="*/ 1107249 w 1123468"/>
                      <a:gd name="connsiteY33" fmla="*/ 25871 h 356361"/>
                      <a:gd name="connsiteX34" fmla="*/ 1054671 w 1123468"/>
                      <a:gd name="connsiteY34" fmla="*/ 78450 h 356361"/>
                      <a:gd name="connsiteX35" fmla="*/ 776759 w 1123468"/>
                      <a:gd name="connsiteY35" fmla="*/ 213650 h 356361"/>
                      <a:gd name="connsiteX36" fmla="*/ 446269 w 1123468"/>
                      <a:gd name="connsiteY36" fmla="*/ 273739 h 356361"/>
                      <a:gd name="connsiteX37" fmla="*/ 446269 w 1123468"/>
                      <a:gd name="connsiteY37" fmla="*/ 273739 h 356361"/>
                      <a:gd name="connsiteX38" fmla="*/ 348624 w 1123468"/>
                      <a:gd name="connsiteY38" fmla="*/ 266228 h 356361"/>
                      <a:gd name="connsiteX39" fmla="*/ 160845 w 1123468"/>
                      <a:gd name="connsiteY39" fmla="*/ 228673 h 356361"/>
                      <a:gd name="connsiteX40" fmla="*/ 153334 w 1123468"/>
                      <a:gd name="connsiteY40" fmla="*/ 228673 h 356361"/>
                      <a:gd name="connsiteX41" fmla="*/ 18133 w 1123468"/>
                      <a:gd name="connsiteY41" fmla="*/ 153561 h 356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23468" h="356361">
                        <a:moveTo>
                          <a:pt x="483824" y="356362"/>
                        </a:moveTo>
                        <a:cubicBezTo>
                          <a:pt x="423735" y="356362"/>
                          <a:pt x="356135" y="348851"/>
                          <a:pt x="303557" y="341340"/>
                        </a:cubicBezTo>
                        <a:cubicBezTo>
                          <a:pt x="228446" y="333829"/>
                          <a:pt x="168356" y="318806"/>
                          <a:pt x="115778" y="288761"/>
                        </a:cubicBezTo>
                        <a:cubicBezTo>
                          <a:pt x="93245" y="273739"/>
                          <a:pt x="63200" y="266228"/>
                          <a:pt x="40667" y="251206"/>
                        </a:cubicBezTo>
                        <a:lnTo>
                          <a:pt x="40667" y="251206"/>
                        </a:lnTo>
                        <a:cubicBezTo>
                          <a:pt x="25645" y="243695"/>
                          <a:pt x="10622" y="236184"/>
                          <a:pt x="3111" y="221161"/>
                        </a:cubicBezTo>
                        <a:cubicBezTo>
                          <a:pt x="-4400" y="198628"/>
                          <a:pt x="3111" y="168583"/>
                          <a:pt x="10622" y="146050"/>
                        </a:cubicBezTo>
                        <a:cubicBezTo>
                          <a:pt x="10622" y="138538"/>
                          <a:pt x="10622" y="138538"/>
                          <a:pt x="10622" y="131027"/>
                        </a:cubicBezTo>
                        <a:cubicBezTo>
                          <a:pt x="10622" y="131027"/>
                          <a:pt x="10622" y="123516"/>
                          <a:pt x="18133" y="123516"/>
                        </a:cubicBezTo>
                        <a:cubicBezTo>
                          <a:pt x="18133" y="123516"/>
                          <a:pt x="25645" y="123516"/>
                          <a:pt x="25645" y="131027"/>
                        </a:cubicBezTo>
                        <a:cubicBezTo>
                          <a:pt x="40667" y="183606"/>
                          <a:pt x="108267" y="206139"/>
                          <a:pt x="160845" y="221161"/>
                        </a:cubicBezTo>
                        <a:lnTo>
                          <a:pt x="168356" y="221161"/>
                        </a:lnTo>
                        <a:cubicBezTo>
                          <a:pt x="228446" y="243695"/>
                          <a:pt x="288535" y="251206"/>
                          <a:pt x="348624" y="258717"/>
                        </a:cubicBezTo>
                        <a:cubicBezTo>
                          <a:pt x="378668" y="266228"/>
                          <a:pt x="408713" y="266228"/>
                          <a:pt x="446269" y="266228"/>
                        </a:cubicBezTo>
                        <a:lnTo>
                          <a:pt x="446269" y="266228"/>
                        </a:lnTo>
                        <a:cubicBezTo>
                          <a:pt x="543913" y="266228"/>
                          <a:pt x="649069" y="243695"/>
                          <a:pt x="769248" y="206139"/>
                        </a:cubicBezTo>
                        <a:cubicBezTo>
                          <a:pt x="866893" y="176094"/>
                          <a:pt x="964537" y="138538"/>
                          <a:pt x="1039649" y="70939"/>
                        </a:cubicBezTo>
                        <a:cubicBezTo>
                          <a:pt x="1062182" y="55916"/>
                          <a:pt x="1077204" y="25871"/>
                          <a:pt x="1099738" y="3338"/>
                        </a:cubicBezTo>
                        <a:cubicBezTo>
                          <a:pt x="1099738" y="3338"/>
                          <a:pt x="1107249" y="-4173"/>
                          <a:pt x="1107249" y="3338"/>
                        </a:cubicBezTo>
                        <a:cubicBezTo>
                          <a:pt x="1107249" y="3338"/>
                          <a:pt x="1114760" y="3338"/>
                          <a:pt x="1114760" y="10849"/>
                        </a:cubicBezTo>
                        <a:cubicBezTo>
                          <a:pt x="1114760" y="25871"/>
                          <a:pt x="1122272" y="48405"/>
                          <a:pt x="1122272" y="63427"/>
                        </a:cubicBezTo>
                        <a:cubicBezTo>
                          <a:pt x="1129783" y="131027"/>
                          <a:pt x="1114760" y="176094"/>
                          <a:pt x="686625" y="326317"/>
                        </a:cubicBezTo>
                        <a:cubicBezTo>
                          <a:pt x="634047" y="348851"/>
                          <a:pt x="566447" y="356362"/>
                          <a:pt x="491336" y="356362"/>
                        </a:cubicBezTo>
                        <a:cubicBezTo>
                          <a:pt x="491336" y="356362"/>
                          <a:pt x="491336" y="356362"/>
                          <a:pt x="483824" y="356362"/>
                        </a:cubicBezTo>
                        <a:close/>
                        <a:moveTo>
                          <a:pt x="18133" y="153561"/>
                        </a:moveTo>
                        <a:cubicBezTo>
                          <a:pt x="10622" y="168583"/>
                          <a:pt x="3111" y="191117"/>
                          <a:pt x="18133" y="213650"/>
                        </a:cubicBezTo>
                        <a:cubicBezTo>
                          <a:pt x="25645" y="221161"/>
                          <a:pt x="33156" y="228673"/>
                          <a:pt x="48178" y="236184"/>
                        </a:cubicBezTo>
                        <a:lnTo>
                          <a:pt x="48178" y="236184"/>
                        </a:lnTo>
                        <a:cubicBezTo>
                          <a:pt x="70711" y="251206"/>
                          <a:pt x="93245" y="266228"/>
                          <a:pt x="123289" y="273739"/>
                        </a:cubicBezTo>
                        <a:cubicBezTo>
                          <a:pt x="175868" y="296273"/>
                          <a:pt x="235957" y="311295"/>
                          <a:pt x="311068" y="326317"/>
                        </a:cubicBezTo>
                        <a:cubicBezTo>
                          <a:pt x="371157" y="333829"/>
                          <a:pt x="438758" y="341340"/>
                          <a:pt x="506358" y="341340"/>
                        </a:cubicBezTo>
                        <a:cubicBezTo>
                          <a:pt x="581469" y="341340"/>
                          <a:pt x="641558" y="326317"/>
                          <a:pt x="694136" y="311295"/>
                        </a:cubicBezTo>
                        <a:cubicBezTo>
                          <a:pt x="1129783" y="153561"/>
                          <a:pt x="1122272" y="116005"/>
                          <a:pt x="1114760" y="63427"/>
                        </a:cubicBezTo>
                        <a:cubicBezTo>
                          <a:pt x="1114760" y="55916"/>
                          <a:pt x="1114760" y="40894"/>
                          <a:pt x="1107249" y="25871"/>
                        </a:cubicBezTo>
                        <a:cubicBezTo>
                          <a:pt x="1092227" y="48405"/>
                          <a:pt x="1077204" y="63427"/>
                          <a:pt x="1054671" y="78450"/>
                        </a:cubicBezTo>
                        <a:cubicBezTo>
                          <a:pt x="972049" y="146050"/>
                          <a:pt x="874404" y="183606"/>
                          <a:pt x="776759" y="213650"/>
                        </a:cubicBezTo>
                        <a:cubicBezTo>
                          <a:pt x="649069" y="251206"/>
                          <a:pt x="543913" y="273739"/>
                          <a:pt x="446269" y="273739"/>
                        </a:cubicBezTo>
                        <a:lnTo>
                          <a:pt x="446269" y="273739"/>
                        </a:lnTo>
                        <a:cubicBezTo>
                          <a:pt x="408713" y="273739"/>
                          <a:pt x="378668" y="273739"/>
                          <a:pt x="348624" y="266228"/>
                        </a:cubicBezTo>
                        <a:cubicBezTo>
                          <a:pt x="288535" y="258717"/>
                          <a:pt x="220934" y="251206"/>
                          <a:pt x="160845" y="228673"/>
                        </a:cubicBezTo>
                        <a:lnTo>
                          <a:pt x="153334" y="228673"/>
                        </a:lnTo>
                        <a:cubicBezTo>
                          <a:pt x="108267" y="213650"/>
                          <a:pt x="48178" y="198628"/>
                          <a:pt x="18133" y="153561"/>
                        </a:cubicBezTo>
                        <a:close/>
                      </a:path>
                    </a:pathLst>
                  </a:custGeom>
                  <a:solidFill>
                    <a:srgbClr val="A5A5A4"/>
                  </a:solidFill>
                  <a:ln w="75111" cap="flat">
                    <a:noFill/>
                    <a:prstDash val="solid"/>
                    <a:miter/>
                  </a:ln>
                </p:spPr>
                <p:txBody>
                  <a:bodyPr rtlCol="0" anchor="ctr"/>
                  <a:lstStyle/>
                  <a:p>
                    <a:endParaRPr lang="en-US"/>
                  </a:p>
                </p:txBody>
              </p:sp>
            </p:grpSp>
            <p:sp>
              <p:nvSpPr>
                <p:cNvPr id="234" name="Freeform: Shape 233">
                  <a:extLst>
                    <a:ext uri="{FF2B5EF4-FFF2-40B4-BE49-F238E27FC236}">
                      <a16:creationId xmlns:a16="http://schemas.microsoft.com/office/drawing/2014/main" xmlns="" id="{28D60E0B-D927-4A36-9C56-CF41B3A6B7C8}"/>
                    </a:ext>
                  </a:extLst>
                </p:cNvPr>
                <p:cNvSpPr/>
                <p:nvPr/>
              </p:nvSpPr>
              <p:spPr>
                <a:xfrm>
                  <a:off x="8069906" y="7695414"/>
                  <a:ext cx="322979" cy="147924"/>
                </a:xfrm>
                <a:custGeom>
                  <a:avLst/>
                  <a:gdLst>
                    <a:gd name="connsiteX0" fmla="*/ 322979 w 322979"/>
                    <a:gd name="connsiteY0" fmla="*/ 31919 h 147924"/>
                    <a:gd name="connsiteX1" fmla="*/ 127689 w 322979"/>
                    <a:gd name="connsiteY1" fmla="*/ 9385 h 147924"/>
                    <a:gd name="connsiteX2" fmla="*/ 0 w 322979"/>
                    <a:gd name="connsiteY2" fmla="*/ 144586 h 147924"/>
                    <a:gd name="connsiteX3" fmla="*/ 7511 w 322979"/>
                    <a:gd name="connsiteY3" fmla="*/ 144586 h 147924"/>
                    <a:gd name="connsiteX4" fmla="*/ 135201 w 322979"/>
                    <a:gd name="connsiteY4" fmla="*/ 31919 h 147924"/>
                    <a:gd name="connsiteX5" fmla="*/ 322979 w 322979"/>
                    <a:gd name="connsiteY5" fmla="*/ 46941 h 147924"/>
                    <a:gd name="connsiteX6" fmla="*/ 322979 w 322979"/>
                    <a:gd name="connsiteY6" fmla="*/ 31919 h 147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2979" h="147924">
                      <a:moveTo>
                        <a:pt x="322979" y="31919"/>
                      </a:moveTo>
                      <a:cubicBezTo>
                        <a:pt x="270401" y="-5637"/>
                        <a:pt x="187779" y="-5637"/>
                        <a:pt x="127689" y="9385"/>
                      </a:cubicBezTo>
                      <a:cubicBezTo>
                        <a:pt x="60089" y="24408"/>
                        <a:pt x="15022" y="69474"/>
                        <a:pt x="0" y="144586"/>
                      </a:cubicBezTo>
                      <a:cubicBezTo>
                        <a:pt x="0" y="144586"/>
                        <a:pt x="0" y="152097"/>
                        <a:pt x="7511" y="144586"/>
                      </a:cubicBezTo>
                      <a:cubicBezTo>
                        <a:pt x="45067" y="92007"/>
                        <a:pt x="75111" y="54452"/>
                        <a:pt x="135201" y="31919"/>
                      </a:cubicBezTo>
                      <a:cubicBezTo>
                        <a:pt x="202801" y="16896"/>
                        <a:pt x="255379" y="31919"/>
                        <a:pt x="322979" y="46941"/>
                      </a:cubicBezTo>
                      <a:cubicBezTo>
                        <a:pt x="322979" y="46941"/>
                        <a:pt x="322979" y="31919"/>
                        <a:pt x="322979" y="31919"/>
                      </a:cubicBezTo>
                      <a:close/>
                    </a:path>
                  </a:pathLst>
                </a:custGeom>
                <a:solidFill>
                  <a:srgbClr val="FFFFFF"/>
                </a:solidFill>
                <a:ln w="75111" cap="flat">
                  <a:no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xmlns="" id="{7EABEEE6-5125-443B-8718-5FA4B54DD4AD}"/>
                    </a:ext>
                  </a:extLst>
                </p:cNvPr>
                <p:cNvSpPr/>
                <p:nvPr/>
              </p:nvSpPr>
              <p:spPr>
                <a:xfrm>
                  <a:off x="8404796" y="7719821"/>
                  <a:ext cx="51289" cy="20655"/>
                </a:xfrm>
                <a:custGeom>
                  <a:avLst/>
                  <a:gdLst>
                    <a:gd name="connsiteX0" fmla="*/ 48178 w 51289"/>
                    <a:gd name="connsiteY0" fmla="*/ 7511 h 20655"/>
                    <a:gd name="connsiteX1" fmla="*/ 10622 w 51289"/>
                    <a:gd name="connsiteY1" fmla="*/ 0 h 20655"/>
                    <a:gd name="connsiteX2" fmla="*/ 3111 w 51289"/>
                    <a:gd name="connsiteY2" fmla="*/ 15022 h 20655"/>
                    <a:gd name="connsiteX3" fmla="*/ 40667 w 51289"/>
                    <a:gd name="connsiteY3" fmla="*/ 15022 h 20655"/>
                    <a:gd name="connsiteX4" fmla="*/ 48178 w 51289"/>
                    <a:gd name="connsiteY4" fmla="*/ 7511 h 20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289" h="20655">
                      <a:moveTo>
                        <a:pt x="48178" y="7511"/>
                      </a:moveTo>
                      <a:cubicBezTo>
                        <a:pt x="40667" y="0"/>
                        <a:pt x="25645" y="0"/>
                        <a:pt x="10622" y="0"/>
                      </a:cubicBezTo>
                      <a:cubicBezTo>
                        <a:pt x="3111" y="0"/>
                        <a:pt x="-4400" y="15022"/>
                        <a:pt x="3111" y="15022"/>
                      </a:cubicBezTo>
                      <a:cubicBezTo>
                        <a:pt x="18134" y="22533"/>
                        <a:pt x="33156" y="22533"/>
                        <a:pt x="40667" y="15022"/>
                      </a:cubicBezTo>
                      <a:cubicBezTo>
                        <a:pt x="48178" y="22533"/>
                        <a:pt x="55689" y="15022"/>
                        <a:pt x="48178" y="7511"/>
                      </a:cubicBezTo>
                      <a:close/>
                    </a:path>
                  </a:pathLst>
                </a:custGeom>
                <a:solidFill>
                  <a:srgbClr val="FFFFFF"/>
                </a:solidFill>
                <a:ln w="75111" cap="flat">
                  <a:noFill/>
                  <a:prstDash val="solid"/>
                  <a:miter/>
                </a:ln>
              </p:spPr>
              <p:txBody>
                <a:bodyPr rtlCol="0" anchor="ctr"/>
                <a:lstStyle/>
                <a:p>
                  <a:endParaRPr lang="en-US"/>
                </a:p>
              </p:txBody>
            </p:sp>
          </p:grpSp>
          <p:grpSp>
            <p:nvGrpSpPr>
              <p:cNvPr id="35" name="Graphic 2">
                <a:extLst>
                  <a:ext uri="{FF2B5EF4-FFF2-40B4-BE49-F238E27FC236}">
                    <a16:creationId xmlns:a16="http://schemas.microsoft.com/office/drawing/2014/main" xmlns="" id="{EFD2B76C-BBD7-46B6-B4CC-191B3BB4FDBB}"/>
                  </a:ext>
                </a:extLst>
              </p:cNvPr>
              <p:cNvGrpSpPr/>
              <p:nvPr/>
            </p:nvGrpSpPr>
            <p:grpSpPr>
              <a:xfrm>
                <a:off x="9421912" y="6285193"/>
                <a:ext cx="983960" cy="1832718"/>
                <a:chOff x="9421912" y="6285193"/>
                <a:chExt cx="983960" cy="1832718"/>
              </a:xfrm>
            </p:grpSpPr>
            <p:grpSp>
              <p:nvGrpSpPr>
                <p:cNvPr id="209" name="Graphic 2">
                  <a:extLst>
                    <a:ext uri="{FF2B5EF4-FFF2-40B4-BE49-F238E27FC236}">
                      <a16:creationId xmlns:a16="http://schemas.microsoft.com/office/drawing/2014/main" xmlns="" id="{BC56455F-261F-4B3F-AE9F-987AFE857948}"/>
                    </a:ext>
                  </a:extLst>
                </p:cNvPr>
                <p:cNvGrpSpPr/>
                <p:nvPr/>
              </p:nvGrpSpPr>
              <p:grpSpPr>
                <a:xfrm>
                  <a:off x="9421912" y="6285193"/>
                  <a:ext cx="896937" cy="1284405"/>
                  <a:chOff x="9421912" y="6285193"/>
                  <a:chExt cx="896937" cy="1284405"/>
                </a:xfrm>
              </p:grpSpPr>
              <p:grpSp>
                <p:nvGrpSpPr>
                  <p:cNvPr id="222" name="Graphic 2">
                    <a:extLst>
                      <a:ext uri="{FF2B5EF4-FFF2-40B4-BE49-F238E27FC236}">
                        <a16:creationId xmlns:a16="http://schemas.microsoft.com/office/drawing/2014/main" xmlns="" id="{49AA452F-C0C0-4A3B-B47D-EFBEE8EAF76A}"/>
                      </a:ext>
                    </a:extLst>
                  </p:cNvPr>
                  <p:cNvGrpSpPr/>
                  <p:nvPr/>
                </p:nvGrpSpPr>
                <p:grpSpPr>
                  <a:xfrm>
                    <a:off x="9421912" y="6285193"/>
                    <a:ext cx="863781" cy="1216805"/>
                    <a:chOff x="9421912" y="6285193"/>
                    <a:chExt cx="863781" cy="1216805"/>
                  </a:xfrm>
                </p:grpSpPr>
                <p:sp>
                  <p:nvSpPr>
                    <p:cNvPr id="225" name="Freeform: Shape 224">
                      <a:extLst>
                        <a:ext uri="{FF2B5EF4-FFF2-40B4-BE49-F238E27FC236}">
                          <a16:creationId xmlns:a16="http://schemas.microsoft.com/office/drawing/2014/main" xmlns="" id="{69DFD513-456B-41F9-90C7-EEF24202C998}"/>
                        </a:ext>
                      </a:extLst>
                    </p:cNvPr>
                    <p:cNvSpPr/>
                    <p:nvPr/>
                  </p:nvSpPr>
                  <p:spPr>
                    <a:xfrm>
                      <a:off x="9421912" y="6285193"/>
                      <a:ext cx="848759" cy="1201782"/>
                    </a:xfrm>
                    <a:custGeom>
                      <a:avLst/>
                      <a:gdLst>
                        <a:gd name="connsiteX0" fmla="*/ 758626 w 848759"/>
                        <a:gd name="connsiteY0" fmla="*/ 931382 h 1201782"/>
                        <a:gd name="connsiteX1" fmla="*/ 570847 w 848759"/>
                        <a:gd name="connsiteY1" fmla="*/ 623425 h 1201782"/>
                        <a:gd name="connsiteX2" fmla="*/ 375557 w 848759"/>
                        <a:gd name="connsiteY2" fmla="*/ 82623 h 1201782"/>
                        <a:gd name="connsiteX3" fmla="*/ 368046 w 848759"/>
                        <a:gd name="connsiteY3" fmla="*/ 0 h 1201782"/>
                        <a:gd name="connsiteX4" fmla="*/ 368046 w 848759"/>
                        <a:gd name="connsiteY4" fmla="*/ 0 h 1201782"/>
                        <a:gd name="connsiteX5" fmla="*/ 105156 w 848759"/>
                        <a:gd name="connsiteY5" fmla="*/ 30045 h 1201782"/>
                        <a:gd name="connsiteX6" fmla="*/ 0 w 848759"/>
                        <a:gd name="connsiteY6" fmla="*/ 105156 h 1201782"/>
                        <a:gd name="connsiteX7" fmla="*/ 338001 w 848759"/>
                        <a:gd name="connsiteY7" fmla="*/ 878804 h 1201782"/>
                        <a:gd name="connsiteX8" fmla="*/ 623425 w 848759"/>
                        <a:gd name="connsiteY8" fmla="*/ 1201783 h 1201782"/>
                        <a:gd name="connsiteX9" fmla="*/ 728581 w 848759"/>
                        <a:gd name="connsiteY9" fmla="*/ 1134183 h 1201782"/>
                        <a:gd name="connsiteX10" fmla="*/ 848759 w 848759"/>
                        <a:gd name="connsiteY10" fmla="*/ 1051560 h 1201782"/>
                        <a:gd name="connsiteX11" fmla="*/ 758626 w 848759"/>
                        <a:gd name="connsiteY11" fmla="*/ 931382 h 1201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8759" h="1201782">
                          <a:moveTo>
                            <a:pt x="758626" y="931382"/>
                          </a:moveTo>
                          <a:cubicBezTo>
                            <a:pt x="691026" y="833737"/>
                            <a:pt x="623425" y="736092"/>
                            <a:pt x="570847" y="623425"/>
                          </a:cubicBezTo>
                          <a:cubicBezTo>
                            <a:pt x="488224" y="450669"/>
                            <a:pt x="390580" y="277913"/>
                            <a:pt x="375557" y="82623"/>
                          </a:cubicBezTo>
                          <a:cubicBezTo>
                            <a:pt x="375557" y="52578"/>
                            <a:pt x="368046" y="30045"/>
                            <a:pt x="368046" y="0"/>
                          </a:cubicBezTo>
                          <a:cubicBezTo>
                            <a:pt x="368046" y="0"/>
                            <a:pt x="368046" y="0"/>
                            <a:pt x="368046" y="0"/>
                          </a:cubicBezTo>
                          <a:cubicBezTo>
                            <a:pt x="300446" y="60089"/>
                            <a:pt x="180268" y="-22533"/>
                            <a:pt x="105156" y="30045"/>
                          </a:cubicBezTo>
                          <a:cubicBezTo>
                            <a:pt x="67600" y="52578"/>
                            <a:pt x="37556" y="75111"/>
                            <a:pt x="0" y="105156"/>
                          </a:cubicBezTo>
                          <a:cubicBezTo>
                            <a:pt x="52578" y="338001"/>
                            <a:pt x="210312" y="683514"/>
                            <a:pt x="338001" y="878804"/>
                          </a:cubicBezTo>
                          <a:cubicBezTo>
                            <a:pt x="413113" y="991471"/>
                            <a:pt x="503247" y="1111649"/>
                            <a:pt x="623425" y="1201783"/>
                          </a:cubicBezTo>
                          <a:cubicBezTo>
                            <a:pt x="660981" y="1186761"/>
                            <a:pt x="698537" y="1156716"/>
                            <a:pt x="728581" y="1134183"/>
                          </a:cubicBezTo>
                          <a:cubicBezTo>
                            <a:pt x="766137" y="1104138"/>
                            <a:pt x="803693" y="1074094"/>
                            <a:pt x="848759" y="1051560"/>
                          </a:cubicBezTo>
                          <a:cubicBezTo>
                            <a:pt x="826226" y="1014004"/>
                            <a:pt x="788670" y="976448"/>
                            <a:pt x="758626" y="931382"/>
                          </a:cubicBezTo>
                          <a:close/>
                        </a:path>
                      </a:pathLst>
                    </a:custGeom>
                    <a:solidFill>
                      <a:srgbClr val="FBCA8F"/>
                    </a:solidFill>
                    <a:ln w="75111" cap="flat">
                      <a:no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xmlns="" id="{314A596E-23F4-409C-8F97-A95FF5224073}"/>
                        </a:ext>
                      </a:extLst>
                    </p:cNvPr>
                    <p:cNvSpPr/>
                    <p:nvPr/>
                  </p:nvSpPr>
                  <p:spPr>
                    <a:xfrm>
                      <a:off x="9421912" y="6292704"/>
                      <a:ext cx="863781" cy="1209293"/>
                    </a:xfrm>
                    <a:custGeom>
                      <a:avLst/>
                      <a:gdLst>
                        <a:gd name="connsiteX0" fmla="*/ 630936 w 863781"/>
                        <a:gd name="connsiteY0" fmla="*/ 1209294 h 1209293"/>
                        <a:gd name="connsiteX1" fmla="*/ 630936 w 863781"/>
                        <a:gd name="connsiteY1" fmla="*/ 1209294 h 1209293"/>
                        <a:gd name="connsiteX2" fmla="*/ 338001 w 863781"/>
                        <a:gd name="connsiteY2" fmla="*/ 886314 h 1209293"/>
                        <a:gd name="connsiteX3" fmla="*/ 0 w 863781"/>
                        <a:gd name="connsiteY3" fmla="*/ 105156 h 1209293"/>
                        <a:gd name="connsiteX4" fmla="*/ 0 w 863781"/>
                        <a:gd name="connsiteY4" fmla="*/ 97645 h 1209293"/>
                        <a:gd name="connsiteX5" fmla="*/ 90134 w 863781"/>
                        <a:gd name="connsiteY5" fmla="*/ 37556 h 1209293"/>
                        <a:gd name="connsiteX6" fmla="*/ 105156 w 863781"/>
                        <a:gd name="connsiteY6" fmla="*/ 30044 h 1209293"/>
                        <a:gd name="connsiteX7" fmla="*/ 180268 w 863781"/>
                        <a:gd name="connsiteY7" fmla="*/ 7511 h 1209293"/>
                        <a:gd name="connsiteX8" fmla="*/ 240357 w 863781"/>
                        <a:gd name="connsiteY8" fmla="*/ 15022 h 1209293"/>
                        <a:gd name="connsiteX9" fmla="*/ 300446 w 863781"/>
                        <a:gd name="connsiteY9" fmla="*/ 22533 h 1209293"/>
                        <a:gd name="connsiteX10" fmla="*/ 368046 w 863781"/>
                        <a:gd name="connsiteY10" fmla="*/ 0 h 1209293"/>
                        <a:gd name="connsiteX11" fmla="*/ 375557 w 863781"/>
                        <a:gd name="connsiteY11" fmla="*/ 0 h 1209293"/>
                        <a:gd name="connsiteX12" fmla="*/ 383069 w 863781"/>
                        <a:gd name="connsiteY12" fmla="*/ 7511 h 1209293"/>
                        <a:gd name="connsiteX13" fmla="*/ 390580 w 863781"/>
                        <a:gd name="connsiteY13" fmla="*/ 90133 h 1209293"/>
                        <a:gd name="connsiteX14" fmla="*/ 555825 w 863781"/>
                        <a:gd name="connsiteY14" fmla="*/ 563336 h 1209293"/>
                        <a:gd name="connsiteX15" fmla="*/ 585869 w 863781"/>
                        <a:gd name="connsiteY15" fmla="*/ 623424 h 1209293"/>
                        <a:gd name="connsiteX16" fmla="*/ 773648 w 863781"/>
                        <a:gd name="connsiteY16" fmla="*/ 931381 h 1209293"/>
                        <a:gd name="connsiteX17" fmla="*/ 856270 w 863781"/>
                        <a:gd name="connsiteY17" fmla="*/ 1036537 h 1209293"/>
                        <a:gd name="connsiteX18" fmla="*/ 863781 w 863781"/>
                        <a:gd name="connsiteY18" fmla="*/ 1051560 h 1209293"/>
                        <a:gd name="connsiteX19" fmla="*/ 863781 w 863781"/>
                        <a:gd name="connsiteY19" fmla="*/ 1059071 h 1209293"/>
                        <a:gd name="connsiteX20" fmla="*/ 863781 w 863781"/>
                        <a:gd name="connsiteY20" fmla="*/ 1066582 h 1209293"/>
                        <a:gd name="connsiteX21" fmla="*/ 773648 w 863781"/>
                        <a:gd name="connsiteY21" fmla="*/ 1126671 h 1209293"/>
                        <a:gd name="connsiteX22" fmla="*/ 743603 w 863781"/>
                        <a:gd name="connsiteY22" fmla="*/ 1149204 h 1209293"/>
                        <a:gd name="connsiteX23" fmla="*/ 728581 w 863781"/>
                        <a:gd name="connsiteY23" fmla="*/ 1164227 h 1209293"/>
                        <a:gd name="connsiteX24" fmla="*/ 630936 w 863781"/>
                        <a:gd name="connsiteY24" fmla="*/ 1209294 h 1209293"/>
                        <a:gd name="connsiteX25" fmla="*/ 630936 w 863781"/>
                        <a:gd name="connsiteY25" fmla="*/ 1209294 h 1209293"/>
                        <a:gd name="connsiteX26" fmla="*/ 22534 w 863781"/>
                        <a:gd name="connsiteY26" fmla="*/ 105156 h 1209293"/>
                        <a:gd name="connsiteX27" fmla="*/ 353024 w 863781"/>
                        <a:gd name="connsiteY27" fmla="*/ 871292 h 1209293"/>
                        <a:gd name="connsiteX28" fmla="*/ 630936 w 863781"/>
                        <a:gd name="connsiteY28" fmla="*/ 1186760 h 1209293"/>
                        <a:gd name="connsiteX29" fmla="*/ 713559 w 863781"/>
                        <a:gd name="connsiteY29" fmla="*/ 1134182 h 1209293"/>
                        <a:gd name="connsiteX30" fmla="*/ 728581 w 863781"/>
                        <a:gd name="connsiteY30" fmla="*/ 1126671 h 1209293"/>
                        <a:gd name="connsiteX31" fmla="*/ 758626 w 863781"/>
                        <a:gd name="connsiteY31" fmla="*/ 1104138 h 1209293"/>
                        <a:gd name="connsiteX32" fmla="*/ 841248 w 863781"/>
                        <a:gd name="connsiteY32" fmla="*/ 1044048 h 1209293"/>
                        <a:gd name="connsiteX33" fmla="*/ 833737 w 863781"/>
                        <a:gd name="connsiteY33" fmla="*/ 1036537 h 1209293"/>
                        <a:gd name="connsiteX34" fmla="*/ 751114 w 863781"/>
                        <a:gd name="connsiteY34" fmla="*/ 931381 h 1209293"/>
                        <a:gd name="connsiteX35" fmla="*/ 563336 w 863781"/>
                        <a:gd name="connsiteY35" fmla="*/ 623424 h 1209293"/>
                        <a:gd name="connsiteX36" fmla="*/ 533292 w 863781"/>
                        <a:gd name="connsiteY36" fmla="*/ 563336 h 1209293"/>
                        <a:gd name="connsiteX37" fmla="*/ 368046 w 863781"/>
                        <a:gd name="connsiteY37" fmla="*/ 82622 h 1209293"/>
                        <a:gd name="connsiteX38" fmla="*/ 360535 w 863781"/>
                        <a:gd name="connsiteY38" fmla="*/ 15022 h 1209293"/>
                        <a:gd name="connsiteX39" fmla="*/ 292935 w 863781"/>
                        <a:gd name="connsiteY39" fmla="*/ 30044 h 1209293"/>
                        <a:gd name="connsiteX40" fmla="*/ 232846 w 863781"/>
                        <a:gd name="connsiteY40" fmla="*/ 22533 h 1209293"/>
                        <a:gd name="connsiteX41" fmla="*/ 172757 w 863781"/>
                        <a:gd name="connsiteY41" fmla="*/ 15022 h 1209293"/>
                        <a:gd name="connsiteX42" fmla="*/ 105156 w 863781"/>
                        <a:gd name="connsiteY42" fmla="*/ 30044 h 1209293"/>
                        <a:gd name="connsiteX43" fmla="*/ 105156 w 863781"/>
                        <a:gd name="connsiteY43" fmla="*/ 52578 h 1209293"/>
                        <a:gd name="connsiteX44" fmla="*/ 22534 w 863781"/>
                        <a:gd name="connsiteY44" fmla="*/ 105156 h 1209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63781" h="1209293">
                          <a:moveTo>
                            <a:pt x="630936" y="1209294"/>
                          </a:moveTo>
                          <a:cubicBezTo>
                            <a:pt x="630936" y="1209294"/>
                            <a:pt x="630936" y="1209294"/>
                            <a:pt x="630936" y="1209294"/>
                          </a:cubicBezTo>
                          <a:cubicBezTo>
                            <a:pt x="495736" y="1111649"/>
                            <a:pt x="398091" y="976448"/>
                            <a:pt x="338001" y="886314"/>
                          </a:cubicBezTo>
                          <a:cubicBezTo>
                            <a:pt x="217823" y="698536"/>
                            <a:pt x="52578" y="345512"/>
                            <a:pt x="0" y="105156"/>
                          </a:cubicBezTo>
                          <a:cubicBezTo>
                            <a:pt x="0" y="105156"/>
                            <a:pt x="0" y="97645"/>
                            <a:pt x="0" y="97645"/>
                          </a:cubicBezTo>
                          <a:cubicBezTo>
                            <a:pt x="30045" y="75111"/>
                            <a:pt x="60089" y="52578"/>
                            <a:pt x="90134" y="37556"/>
                          </a:cubicBezTo>
                          <a:lnTo>
                            <a:pt x="105156" y="30044"/>
                          </a:lnTo>
                          <a:cubicBezTo>
                            <a:pt x="127690" y="15022"/>
                            <a:pt x="150223" y="7511"/>
                            <a:pt x="180268" y="7511"/>
                          </a:cubicBezTo>
                          <a:cubicBezTo>
                            <a:pt x="202801" y="7511"/>
                            <a:pt x="217823" y="7511"/>
                            <a:pt x="240357" y="15022"/>
                          </a:cubicBezTo>
                          <a:cubicBezTo>
                            <a:pt x="262890" y="15022"/>
                            <a:pt x="277913" y="22533"/>
                            <a:pt x="300446" y="22533"/>
                          </a:cubicBezTo>
                          <a:cubicBezTo>
                            <a:pt x="330490" y="22533"/>
                            <a:pt x="353024" y="15022"/>
                            <a:pt x="368046" y="0"/>
                          </a:cubicBezTo>
                          <a:cubicBezTo>
                            <a:pt x="368046" y="0"/>
                            <a:pt x="375557" y="0"/>
                            <a:pt x="375557" y="0"/>
                          </a:cubicBezTo>
                          <a:cubicBezTo>
                            <a:pt x="375557" y="0"/>
                            <a:pt x="383069" y="7511"/>
                            <a:pt x="383069" y="7511"/>
                          </a:cubicBezTo>
                          <a:cubicBezTo>
                            <a:pt x="383069" y="30044"/>
                            <a:pt x="383069" y="60089"/>
                            <a:pt x="390580" y="90133"/>
                          </a:cubicBezTo>
                          <a:cubicBezTo>
                            <a:pt x="398091" y="255378"/>
                            <a:pt x="480713" y="413113"/>
                            <a:pt x="555825" y="563336"/>
                          </a:cubicBezTo>
                          <a:cubicBezTo>
                            <a:pt x="563336" y="585869"/>
                            <a:pt x="578358" y="600891"/>
                            <a:pt x="585869" y="623424"/>
                          </a:cubicBezTo>
                          <a:cubicBezTo>
                            <a:pt x="630936" y="721070"/>
                            <a:pt x="691026" y="818714"/>
                            <a:pt x="773648" y="931381"/>
                          </a:cubicBezTo>
                          <a:cubicBezTo>
                            <a:pt x="803693" y="968937"/>
                            <a:pt x="826226" y="1006493"/>
                            <a:pt x="856270" y="1036537"/>
                          </a:cubicBezTo>
                          <a:lnTo>
                            <a:pt x="863781" y="1051560"/>
                          </a:lnTo>
                          <a:cubicBezTo>
                            <a:pt x="863781" y="1051560"/>
                            <a:pt x="863781" y="1059071"/>
                            <a:pt x="863781" y="1059071"/>
                          </a:cubicBezTo>
                          <a:cubicBezTo>
                            <a:pt x="863781" y="1059071"/>
                            <a:pt x="863781" y="1066582"/>
                            <a:pt x="863781" y="1066582"/>
                          </a:cubicBezTo>
                          <a:cubicBezTo>
                            <a:pt x="833737" y="1081604"/>
                            <a:pt x="803693" y="1104138"/>
                            <a:pt x="773648" y="1126671"/>
                          </a:cubicBezTo>
                          <a:cubicBezTo>
                            <a:pt x="766137" y="1134182"/>
                            <a:pt x="751114" y="1141693"/>
                            <a:pt x="743603" y="1149204"/>
                          </a:cubicBezTo>
                          <a:cubicBezTo>
                            <a:pt x="736092" y="1149204"/>
                            <a:pt x="736092" y="1156715"/>
                            <a:pt x="728581" y="1164227"/>
                          </a:cubicBezTo>
                          <a:cubicBezTo>
                            <a:pt x="698537" y="1171738"/>
                            <a:pt x="668492" y="1194271"/>
                            <a:pt x="630936" y="1209294"/>
                          </a:cubicBezTo>
                          <a:cubicBezTo>
                            <a:pt x="630936" y="1209294"/>
                            <a:pt x="630936" y="1209294"/>
                            <a:pt x="630936" y="1209294"/>
                          </a:cubicBezTo>
                          <a:close/>
                          <a:moveTo>
                            <a:pt x="22534" y="105156"/>
                          </a:moveTo>
                          <a:cubicBezTo>
                            <a:pt x="75111" y="338001"/>
                            <a:pt x="232846" y="683514"/>
                            <a:pt x="353024" y="871292"/>
                          </a:cubicBezTo>
                          <a:cubicBezTo>
                            <a:pt x="413113" y="961426"/>
                            <a:pt x="503247" y="1096627"/>
                            <a:pt x="630936" y="1186760"/>
                          </a:cubicBezTo>
                          <a:cubicBezTo>
                            <a:pt x="660981" y="1171738"/>
                            <a:pt x="691026" y="1149204"/>
                            <a:pt x="713559" y="1134182"/>
                          </a:cubicBezTo>
                          <a:cubicBezTo>
                            <a:pt x="721070" y="1126671"/>
                            <a:pt x="721070" y="1126671"/>
                            <a:pt x="728581" y="1126671"/>
                          </a:cubicBezTo>
                          <a:cubicBezTo>
                            <a:pt x="736092" y="1119160"/>
                            <a:pt x="751114" y="1111649"/>
                            <a:pt x="758626" y="1104138"/>
                          </a:cubicBezTo>
                          <a:cubicBezTo>
                            <a:pt x="788670" y="1081604"/>
                            <a:pt x="811204" y="1059071"/>
                            <a:pt x="841248" y="1044048"/>
                          </a:cubicBezTo>
                          <a:lnTo>
                            <a:pt x="833737" y="1036537"/>
                          </a:lnTo>
                          <a:cubicBezTo>
                            <a:pt x="803693" y="998982"/>
                            <a:pt x="773648" y="968937"/>
                            <a:pt x="751114" y="931381"/>
                          </a:cubicBezTo>
                          <a:cubicBezTo>
                            <a:pt x="668492" y="818714"/>
                            <a:pt x="608403" y="721070"/>
                            <a:pt x="563336" y="623424"/>
                          </a:cubicBezTo>
                          <a:cubicBezTo>
                            <a:pt x="555825" y="600891"/>
                            <a:pt x="540803" y="585869"/>
                            <a:pt x="533292" y="563336"/>
                          </a:cubicBezTo>
                          <a:cubicBezTo>
                            <a:pt x="458180" y="413113"/>
                            <a:pt x="375557" y="255378"/>
                            <a:pt x="368046" y="82622"/>
                          </a:cubicBezTo>
                          <a:cubicBezTo>
                            <a:pt x="368046" y="60089"/>
                            <a:pt x="360535" y="37556"/>
                            <a:pt x="360535" y="15022"/>
                          </a:cubicBezTo>
                          <a:cubicBezTo>
                            <a:pt x="345513" y="30044"/>
                            <a:pt x="322979" y="30044"/>
                            <a:pt x="292935" y="30044"/>
                          </a:cubicBezTo>
                          <a:cubicBezTo>
                            <a:pt x="270402" y="30044"/>
                            <a:pt x="255379" y="30044"/>
                            <a:pt x="232846" y="22533"/>
                          </a:cubicBezTo>
                          <a:cubicBezTo>
                            <a:pt x="210312" y="22533"/>
                            <a:pt x="195290" y="15022"/>
                            <a:pt x="172757" y="15022"/>
                          </a:cubicBezTo>
                          <a:cubicBezTo>
                            <a:pt x="142712" y="15022"/>
                            <a:pt x="127690" y="22533"/>
                            <a:pt x="105156" y="30044"/>
                          </a:cubicBezTo>
                          <a:lnTo>
                            <a:pt x="105156" y="52578"/>
                          </a:lnTo>
                          <a:cubicBezTo>
                            <a:pt x="75111" y="67600"/>
                            <a:pt x="45067" y="90133"/>
                            <a:pt x="22534" y="105156"/>
                          </a:cubicBezTo>
                          <a:close/>
                        </a:path>
                      </a:pathLst>
                    </a:custGeom>
                    <a:solidFill>
                      <a:srgbClr val="D97E31"/>
                    </a:solidFill>
                    <a:ln w="75111" cap="flat">
                      <a:noFill/>
                      <a:prstDash val="solid"/>
                      <a:miter/>
                    </a:ln>
                  </p:spPr>
                  <p:txBody>
                    <a:bodyPr rtlCol="0" anchor="ctr"/>
                    <a:lstStyle/>
                    <a:p>
                      <a:endParaRPr lang="en-US"/>
                    </a:p>
                  </p:txBody>
                </p:sp>
              </p:grpSp>
              <p:sp>
                <p:nvSpPr>
                  <p:cNvPr id="223" name="Freeform: Shape 222">
                    <a:extLst>
                      <a:ext uri="{FF2B5EF4-FFF2-40B4-BE49-F238E27FC236}">
                        <a16:creationId xmlns:a16="http://schemas.microsoft.com/office/drawing/2014/main" xmlns="" id="{7AC78453-DF96-415C-8C47-7237865696D8}"/>
                      </a:ext>
                    </a:extLst>
                  </p:cNvPr>
                  <p:cNvSpPr/>
                  <p:nvPr/>
                </p:nvSpPr>
                <p:spPr>
                  <a:xfrm>
                    <a:off x="9421912" y="6292704"/>
                    <a:ext cx="896937" cy="1276894"/>
                  </a:xfrm>
                  <a:custGeom>
                    <a:avLst/>
                    <a:gdLst>
                      <a:gd name="connsiteX0" fmla="*/ 893826 w 896937"/>
                      <a:gd name="connsiteY0" fmla="*/ 1021515 h 1276894"/>
                      <a:gd name="connsiteX1" fmla="*/ 841248 w 896937"/>
                      <a:gd name="connsiteY1" fmla="*/ 976448 h 1276894"/>
                      <a:gd name="connsiteX2" fmla="*/ 803693 w 896937"/>
                      <a:gd name="connsiteY2" fmla="*/ 976448 h 1276894"/>
                      <a:gd name="connsiteX3" fmla="*/ 676003 w 896937"/>
                      <a:gd name="connsiteY3" fmla="*/ 803692 h 1276894"/>
                      <a:gd name="connsiteX4" fmla="*/ 555825 w 896937"/>
                      <a:gd name="connsiteY4" fmla="*/ 585869 h 1276894"/>
                      <a:gd name="connsiteX5" fmla="*/ 413113 w 896937"/>
                      <a:gd name="connsiteY5" fmla="*/ 255378 h 1276894"/>
                      <a:gd name="connsiteX6" fmla="*/ 368046 w 896937"/>
                      <a:gd name="connsiteY6" fmla="*/ 0 h 1276894"/>
                      <a:gd name="connsiteX7" fmla="*/ 368046 w 896937"/>
                      <a:gd name="connsiteY7" fmla="*/ 0 h 1276894"/>
                      <a:gd name="connsiteX8" fmla="*/ 105156 w 896937"/>
                      <a:gd name="connsiteY8" fmla="*/ 30044 h 1276894"/>
                      <a:gd name="connsiteX9" fmla="*/ 0 w 896937"/>
                      <a:gd name="connsiteY9" fmla="*/ 105156 h 1276894"/>
                      <a:gd name="connsiteX10" fmla="*/ 45067 w 896937"/>
                      <a:gd name="connsiteY10" fmla="*/ 247867 h 1276894"/>
                      <a:gd name="connsiteX11" fmla="*/ 120179 w 896937"/>
                      <a:gd name="connsiteY11" fmla="*/ 277912 h 1276894"/>
                      <a:gd name="connsiteX12" fmla="*/ 210312 w 896937"/>
                      <a:gd name="connsiteY12" fmla="*/ 405601 h 1276894"/>
                      <a:gd name="connsiteX13" fmla="*/ 225334 w 896937"/>
                      <a:gd name="connsiteY13" fmla="*/ 443157 h 1276894"/>
                      <a:gd name="connsiteX14" fmla="*/ 277913 w 896937"/>
                      <a:gd name="connsiteY14" fmla="*/ 555824 h 1276894"/>
                      <a:gd name="connsiteX15" fmla="*/ 630936 w 896937"/>
                      <a:gd name="connsiteY15" fmla="*/ 1276894 h 1276894"/>
                      <a:gd name="connsiteX16" fmla="*/ 886315 w 896937"/>
                      <a:gd name="connsiteY16" fmla="*/ 1036537 h 1276894"/>
                      <a:gd name="connsiteX17" fmla="*/ 893826 w 896937"/>
                      <a:gd name="connsiteY17" fmla="*/ 1021515 h 1276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96937" h="1276894">
                        <a:moveTo>
                          <a:pt x="893826" y="1021515"/>
                        </a:moveTo>
                        <a:cubicBezTo>
                          <a:pt x="878804" y="1006493"/>
                          <a:pt x="856270" y="991471"/>
                          <a:pt x="841248" y="976448"/>
                        </a:cubicBezTo>
                        <a:cubicBezTo>
                          <a:pt x="826226" y="961426"/>
                          <a:pt x="818715" y="991471"/>
                          <a:pt x="803693" y="976448"/>
                        </a:cubicBezTo>
                        <a:cubicBezTo>
                          <a:pt x="758626" y="938893"/>
                          <a:pt x="713559" y="848759"/>
                          <a:pt x="676003" y="803692"/>
                        </a:cubicBezTo>
                        <a:cubicBezTo>
                          <a:pt x="630936" y="743603"/>
                          <a:pt x="563336" y="593380"/>
                          <a:pt x="555825" y="585869"/>
                        </a:cubicBezTo>
                        <a:cubicBezTo>
                          <a:pt x="495736" y="480713"/>
                          <a:pt x="450669" y="368046"/>
                          <a:pt x="413113" y="255378"/>
                        </a:cubicBezTo>
                        <a:cubicBezTo>
                          <a:pt x="390580" y="172756"/>
                          <a:pt x="368046" y="90133"/>
                          <a:pt x="368046" y="0"/>
                        </a:cubicBezTo>
                        <a:cubicBezTo>
                          <a:pt x="368046" y="0"/>
                          <a:pt x="368046" y="0"/>
                          <a:pt x="368046" y="0"/>
                        </a:cubicBezTo>
                        <a:cubicBezTo>
                          <a:pt x="300446" y="60089"/>
                          <a:pt x="180268" y="-22534"/>
                          <a:pt x="105156" y="30044"/>
                        </a:cubicBezTo>
                        <a:cubicBezTo>
                          <a:pt x="67600" y="52578"/>
                          <a:pt x="37556" y="75111"/>
                          <a:pt x="0" y="105156"/>
                        </a:cubicBezTo>
                        <a:cubicBezTo>
                          <a:pt x="7512" y="127689"/>
                          <a:pt x="22534" y="187779"/>
                          <a:pt x="45067" y="247867"/>
                        </a:cubicBezTo>
                        <a:cubicBezTo>
                          <a:pt x="67600" y="255378"/>
                          <a:pt x="97645" y="262890"/>
                          <a:pt x="120179" y="277912"/>
                        </a:cubicBezTo>
                        <a:cubicBezTo>
                          <a:pt x="165245" y="307957"/>
                          <a:pt x="195290" y="353023"/>
                          <a:pt x="210312" y="405601"/>
                        </a:cubicBezTo>
                        <a:cubicBezTo>
                          <a:pt x="217823" y="420624"/>
                          <a:pt x="225334" y="435646"/>
                          <a:pt x="225334" y="443157"/>
                        </a:cubicBezTo>
                        <a:cubicBezTo>
                          <a:pt x="240357" y="480713"/>
                          <a:pt x="262890" y="518268"/>
                          <a:pt x="277913" y="555824"/>
                        </a:cubicBezTo>
                        <a:cubicBezTo>
                          <a:pt x="473202" y="923870"/>
                          <a:pt x="743603" y="1104138"/>
                          <a:pt x="630936" y="1276894"/>
                        </a:cubicBezTo>
                        <a:cubicBezTo>
                          <a:pt x="668492" y="1254361"/>
                          <a:pt x="841248" y="1051560"/>
                          <a:pt x="886315" y="1036537"/>
                        </a:cubicBezTo>
                        <a:cubicBezTo>
                          <a:pt x="893826" y="1029026"/>
                          <a:pt x="901337" y="1021515"/>
                          <a:pt x="893826" y="1021515"/>
                        </a:cubicBezTo>
                        <a:close/>
                      </a:path>
                    </a:pathLst>
                  </a:custGeom>
                  <a:solidFill>
                    <a:srgbClr val="FBCA8F">
                      <a:alpha val="50000"/>
                    </a:srgbClr>
                  </a:solidFill>
                  <a:ln w="75111"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xmlns="" id="{4177ABF2-9599-46AF-863B-75DF0BEEC65B}"/>
                      </a:ext>
                    </a:extLst>
                  </p:cNvPr>
                  <p:cNvSpPr/>
                  <p:nvPr/>
                </p:nvSpPr>
                <p:spPr>
                  <a:xfrm>
                    <a:off x="9429423" y="6292704"/>
                    <a:ext cx="889425" cy="1104137"/>
                  </a:xfrm>
                  <a:custGeom>
                    <a:avLst/>
                    <a:gdLst>
                      <a:gd name="connsiteX0" fmla="*/ 886315 w 889425"/>
                      <a:gd name="connsiteY0" fmla="*/ 1021515 h 1104137"/>
                      <a:gd name="connsiteX1" fmla="*/ 833737 w 889425"/>
                      <a:gd name="connsiteY1" fmla="*/ 976448 h 1104137"/>
                      <a:gd name="connsiteX2" fmla="*/ 788670 w 889425"/>
                      <a:gd name="connsiteY2" fmla="*/ 976448 h 1104137"/>
                      <a:gd name="connsiteX3" fmla="*/ 676003 w 889425"/>
                      <a:gd name="connsiteY3" fmla="*/ 811203 h 1104137"/>
                      <a:gd name="connsiteX4" fmla="*/ 563336 w 889425"/>
                      <a:gd name="connsiteY4" fmla="*/ 608402 h 1104137"/>
                      <a:gd name="connsiteX5" fmla="*/ 555824 w 889425"/>
                      <a:gd name="connsiteY5" fmla="*/ 585869 h 1104137"/>
                      <a:gd name="connsiteX6" fmla="*/ 413113 w 889425"/>
                      <a:gd name="connsiteY6" fmla="*/ 255378 h 1104137"/>
                      <a:gd name="connsiteX7" fmla="*/ 368046 w 889425"/>
                      <a:gd name="connsiteY7" fmla="*/ 0 h 1104137"/>
                      <a:gd name="connsiteX8" fmla="*/ 105156 w 889425"/>
                      <a:gd name="connsiteY8" fmla="*/ 30044 h 1104137"/>
                      <a:gd name="connsiteX9" fmla="*/ 0 w 889425"/>
                      <a:gd name="connsiteY9" fmla="*/ 105156 h 1104137"/>
                      <a:gd name="connsiteX10" fmla="*/ 30044 w 889425"/>
                      <a:gd name="connsiteY10" fmla="*/ 202801 h 1104137"/>
                      <a:gd name="connsiteX11" fmla="*/ 172756 w 889425"/>
                      <a:gd name="connsiteY11" fmla="*/ 187779 h 1104137"/>
                      <a:gd name="connsiteX12" fmla="*/ 307957 w 889425"/>
                      <a:gd name="connsiteY12" fmla="*/ 247867 h 1104137"/>
                      <a:gd name="connsiteX13" fmla="*/ 360535 w 889425"/>
                      <a:gd name="connsiteY13" fmla="*/ 360534 h 1104137"/>
                      <a:gd name="connsiteX14" fmla="*/ 375557 w 889425"/>
                      <a:gd name="connsiteY14" fmla="*/ 390579 h 1104137"/>
                      <a:gd name="connsiteX15" fmla="*/ 608402 w 889425"/>
                      <a:gd name="connsiteY15" fmla="*/ 818714 h 1104137"/>
                      <a:gd name="connsiteX16" fmla="*/ 736092 w 889425"/>
                      <a:gd name="connsiteY16" fmla="*/ 1044048 h 1104137"/>
                      <a:gd name="connsiteX17" fmla="*/ 758625 w 889425"/>
                      <a:gd name="connsiteY17" fmla="*/ 1104138 h 1104137"/>
                      <a:gd name="connsiteX18" fmla="*/ 766136 w 889425"/>
                      <a:gd name="connsiteY18" fmla="*/ 1104138 h 1104137"/>
                      <a:gd name="connsiteX19" fmla="*/ 878804 w 889425"/>
                      <a:gd name="connsiteY19" fmla="*/ 1036537 h 1104137"/>
                      <a:gd name="connsiteX20" fmla="*/ 886315 w 889425"/>
                      <a:gd name="connsiteY20" fmla="*/ 1021515 h 1104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89425" h="1104137">
                        <a:moveTo>
                          <a:pt x="886315" y="1021515"/>
                        </a:moveTo>
                        <a:cubicBezTo>
                          <a:pt x="871292" y="1006493"/>
                          <a:pt x="848759" y="991471"/>
                          <a:pt x="833737" y="976448"/>
                        </a:cubicBezTo>
                        <a:cubicBezTo>
                          <a:pt x="818714" y="961426"/>
                          <a:pt x="803692" y="991471"/>
                          <a:pt x="788670" y="976448"/>
                        </a:cubicBezTo>
                        <a:cubicBezTo>
                          <a:pt x="758625" y="938893"/>
                          <a:pt x="706047" y="856270"/>
                          <a:pt x="676003" y="811203"/>
                        </a:cubicBezTo>
                        <a:cubicBezTo>
                          <a:pt x="630936" y="751114"/>
                          <a:pt x="593380" y="676003"/>
                          <a:pt x="563336" y="608402"/>
                        </a:cubicBezTo>
                        <a:cubicBezTo>
                          <a:pt x="563336" y="600891"/>
                          <a:pt x="555824" y="593380"/>
                          <a:pt x="555824" y="585869"/>
                        </a:cubicBezTo>
                        <a:cubicBezTo>
                          <a:pt x="495735" y="480713"/>
                          <a:pt x="450669" y="368046"/>
                          <a:pt x="413113" y="255378"/>
                        </a:cubicBezTo>
                        <a:cubicBezTo>
                          <a:pt x="390579" y="172756"/>
                          <a:pt x="368046" y="90133"/>
                          <a:pt x="368046" y="0"/>
                        </a:cubicBezTo>
                        <a:cubicBezTo>
                          <a:pt x="300446" y="60089"/>
                          <a:pt x="180267" y="-22534"/>
                          <a:pt x="105156" y="30044"/>
                        </a:cubicBezTo>
                        <a:cubicBezTo>
                          <a:pt x="67600" y="52578"/>
                          <a:pt x="37556" y="75111"/>
                          <a:pt x="0" y="105156"/>
                        </a:cubicBezTo>
                        <a:cubicBezTo>
                          <a:pt x="0" y="120178"/>
                          <a:pt x="15022" y="157734"/>
                          <a:pt x="30044" y="202801"/>
                        </a:cubicBezTo>
                        <a:cubicBezTo>
                          <a:pt x="75111" y="202801"/>
                          <a:pt x="127689" y="195290"/>
                          <a:pt x="172756" y="187779"/>
                        </a:cubicBezTo>
                        <a:cubicBezTo>
                          <a:pt x="232845" y="187779"/>
                          <a:pt x="277912" y="195290"/>
                          <a:pt x="307957" y="247867"/>
                        </a:cubicBezTo>
                        <a:cubicBezTo>
                          <a:pt x="330490" y="285423"/>
                          <a:pt x="345512" y="322979"/>
                          <a:pt x="360535" y="360534"/>
                        </a:cubicBezTo>
                        <a:cubicBezTo>
                          <a:pt x="368046" y="368046"/>
                          <a:pt x="368046" y="383068"/>
                          <a:pt x="375557" y="390579"/>
                        </a:cubicBezTo>
                        <a:cubicBezTo>
                          <a:pt x="443157" y="533291"/>
                          <a:pt x="518268" y="676003"/>
                          <a:pt x="608402" y="818714"/>
                        </a:cubicBezTo>
                        <a:cubicBezTo>
                          <a:pt x="653469" y="893825"/>
                          <a:pt x="698536" y="961426"/>
                          <a:pt x="736092" y="1044048"/>
                        </a:cubicBezTo>
                        <a:cubicBezTo>
                          <a:pt x="743603" y="1059071"/>
                          <a:pt x="751114" y="1081604"/>
                          <a:pt x="758625" y="1104138"/>
                        </a:cubicBezTo>
                        <a:cubicBezTo>
                          <a:pt x="758625" y="1104138"/>
                          <a:pt x="766136" y="1104138"/>
                          <a:pt x="766136" y="1104138"/>
                        </a:cubicBezTo>
                        <a:cubicBezTo>
                          <a:pt x="803692" y="1081604"/>
                          <a:pt x="833737" y="1051560"/>
                          <a:pt x="878804" y="1036537"/>
                        </a:cubicBezTo>
                        <a:cubicBezTo>
                          <a:pt x="886315" y="1029026"/>
                          <a:pt x="893826" y="1021515"/>
                          <a:pt x="886315" y="1021515"/>
                        </a:cubicBezTo>
                        <a:close/>
                      </a:path>
                    </a:pathLst>
                  </a:custGeom>
                  <a:solidFill>
                    <a:srgbClr val="FBCA8F">
                      <a:alpha val="50000"/>
                    </a:srgbClr>
                  </a:solidFill>
                  <a:ln w="75111" cap="flat">
                    <a:noFill/>
                    <a:prstDash val="solid"/>
                    <a:miter/>
                  </a:ln>
                </p:spPr>
                <p:txBody>
                  <a:bodyPr rtlCol="0" anchor="ctr"/>
                  <a:lstStyle/>
                  <a:p>
                    <a:endParaRPr lang="en-US"/>
                  </a:p>
                </p:txBody>
              </p:sp>
            </p:grpSp>
            <p:grpSp>
              <p:nvGrpSpPr>
                <p:cNvPr id="210" name="Graphic 2">
                  <a:extLst>
                    <a:ext uri="{FF2B5EF4-FFF2-40B4-BE49-F238E27FC236}">
                      <a16:creationId xmlns:a16="http://schemas.microsoft.com/office/drawing/2014/main" xmlns="" id="{A909E710-FCFB-4834-891C-CCDA636148E7}"/>
                    </a:ext>
                  </a:extLst>
                </p:cNvPr>
                <p:cNvGrpSpPr/>
                <p:nvPr/>
              </p:nvGrpSpPr>
              <p:grpSpPr>
                <a:xfrm>
                  <a:off x="9479199" y="7156486"/>
                  <a:ext cx="926672" cy="961425"/>
                  <a:chOff x="9479199" y="7156486"/>
                  <a:chExt cx="926672" cy="961425"/>
                </a:xfrm>
              </p:grpSpPr>
              <p:grpSp>
                <p:nvGrpSpPr>
                  <p:cNvPr id="211" name="Graphic 2">
                    <a:extLst>
                      <a:ext uri="{FF2B5EF4-FFF2-40B4-BE49-F238E27FC236}">
                        <a16:creationId xmlns:a16="http://schemas.microsoft.com/office/drawing/2014/main" xmlns="" id="{4BEC87F7-1F38-4CAC-91A1-5951ECB0A66F}"/>
                      </a:ext>
                    </a:extLst>
                  </p:cNvPr>
                  <p:cNvGrpSpPr/>
                  <p:nvPr/>
                </p:nvGrpSpPr>
                <p:grpSpPr>
                  <a:xfrm>
                    <a:off x="9479199" y="7156486"/>
                    <a:ext cx="926672" cy="961425"/>
                    <a:chOff x="9479199" y="7156486"/>
                    <a:chExt cx="926672" cy="961425"/>
                  </a:xfrm>
                </p:grpSpPr>
                <p:grpSp>
                  <p:nvGrpSpPr>
                    <p:cNvPr id="214" name="Graphic 2">
                      <a:extLst>
                        <a:ext uri="{FF2B5EF4-FFF2-40B4-BE49-F238E27FC236}">
                          <a16:creationId xmlns:a16="http://schemas.microsoft.com/office/drawing/2014/main" xmlns="" id="{58A18F40-0DBD-4C6C-9DB6-7C418E3B91F2}"/>
                        </a:ext>
                      </a:extLst>
                    </p:cNvPr>
                    <p:cNvGrpSpPr/>
                    <p:nvPr/>
                  </p:nvGrpSpPr>
                  <p:grpSpPr>
                    <a:xfrm>
                      <a:off x="9479199" y="7171508"/>
                      <a:ext cx="925208" cy="946403"/>
                      <a:chOff x="9479199" y="7171508"/>
                      <a:chExt cx="925208" cy="946403"/>
                    </a:xfrm>
                  </p:grpSpPr>
                  <p:sp>
                    <p:nvSpPr>
                      <p:cNvPr id="220" name="Freeform: Shape 219">
                        <a:extLst>
                          <a:ext uri="{FF2B5EF4-FFF2-40B4-BE49-F238E27FC236}">
                            <a16:creationId xmlns:a16="http://schemas.microsoft.com/office/drawing/2014/main" xmlns="" id="{41D331B5-1067-4FC6-9BEA-33E3606CD92B}"/>
                          </a:ext>
                        </a:extLst>
                      </p:cNvPr>
                      <p:cNvSpPr/>
                      <p:nvPr/>
                    </p:nvSpPr>
                    <p:spPr>
                      <a:xfrm>
                        <a:off x="9493250" y="7171508"/>
                        <a:ext cx="911157" cy="935847"/>
                      </a:xfrm>
                      <a:custGeom>
                        <a:avLst/>
                        <a:gdLst>
                          <a:gd name="connsiteX0" fmla="*/ 845022 w 911157"/>
                          <a:gd name="connsiteY0" fmla="*/ 465691 h 935847"/>
                          <a:gd name="connsiteX1" fmla="*/ 905111 w 911157"/>
                          <a:gd name="connsiteY1" fmla="*/ 300446 h 935847"/>
                          <a:gd name="connsiteX2" fmla="*/ 882578 w 911157"/>
                          <a:gd name="connsiteY2" fmla="*/ 195290 h 935847"/>
                          <a:gd name="connsiteX3" fmla="*/ 702310 w 911157"/>
                          <a:gd name="connsiteY3" fmla="*/ 0 h 935847"/>
                          <a:gd name="connsiteX4" fmla="*/ 702310 w 911157"/>
                          <a:gd name="connsiteY4" fmla="*/ 0 h 935847"/>
                          <a:gd name="connsiteX5" fmla="*/ 664754 w 911157"/>
                          <a:gd name="connsiteY5" fmla="*/ 0 h 935847"/>
                          <a:gd name="connsiteX6" fmla="*/ 724844 w 911157"/>
                          <a:gd name="connsiteY6" fmla="*/ 135201 h 935847"/>
                          <a:gd name="connsiteX7" fmla="*/ 702310 w 911157"/>
                          <a:gd name="connsiteY7" fmla="*/ 180268 h 935847"/>
                          <a:gd name="connsiteX8" fmla="*/ 679776 w 911157"/>
                          <a:gd name="connsiteY8" fmla="*/ 217823 h 935847"/>
                          <a:gd name="connsiteX9" fmla="*/ 589643 w 911157"/>
                          <a:gd name="connsiteY9" fmla="*/ 307957 h 935847"/>
                          <a:gd name="connsiteX10" fmla="*/ 552087 w 911157"/>
                          <a:gd name="connsiteY10" fmla="*/ 255379 h 935847"/>
                          <a:gd name="connsiteX11" fmla="*/ 371820 w 911157"/>
                          <a:gd name="connsiteY11" fmla="*/ 300446 h 935847"/>
                          <a:gd name="connsiteX12" fmla="*/ 319242 w 911157"/>
                          <a:gd name="connsiteY12" fmla="*/ 428135 h 935847"/>
                          <a:gd name="connsiteX13" fmla="*/ 199064 w 911157"/>
                          <a:gd name="connsiteY13" fmla="*/ 540802 h 935847"/>
                          <a:gd name="connsiteX14" fmla="*/ 3773 w 911157"/>
                          <a:gd name="connsiteY14" fmla="*/ 683514 h 935847"/>
                          <a:gd name="connsiteX15" fmla="*/ 138974 w 911157"/>
                          <a:gd name="connsiteY15" fmla="*/ 886315 h 935847"/>
                          <a:gd name="connsiteX16" fmla="*/ 416886 w 911157"/>
                          <a:gd name="connsiteY16" fmla="*/ 923871 h 935847"/>
                          <a:gd name="connsiteX17" fmla="*/ 664754 w 911157"/>
                          <a:gd name="connsiteY17" fmla="*/ 751114 h 935847"/>
                          <a:gd name="connsiteX18" fmla="*/ 845022 w 911157"/>
                          <a:gd name="connsiteY18" fmla="*/ 465691 h 935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1157" h="935847">
                            <a:moveTo>
                              <a:pt x="845022" y="465691"/>
                            </a:moveTo>
                            <a:cubicBezTo>
                              <a:pt x="867555" y="413113"/>
                              <a:pt x="890089" y="360535"/>
                              <a:pt x="905111" y="300446"/>
                            </a:cubicBezTo>
                            <a:cubicBezTo>
                              <a:pt x="920133" y="255379"/>
                              <a:pt x="905111" y="232845"/>
                              <a:pt x="882578" y="195290"/>
                            </a:cubicBezTo>
                            <a:cubicBezTo>
                              <a:pt x="837511" y="120178"/>
                              <a:pt x="792443" y="15022"/>
                              <a:pt x="702310" y="0"/>
                            </a:cubicBezTo>
                            <a:cubicBezTo>
                              <a:pt x="702310" y="0"/>
                              <a:pt x="702310" y="0"/>
                              <a:pt x="702310" y="0"/>
                            </a:cubicBezTo>
                            <a:cubicBezTo>
                              <a:pt x="694799" y="0"/>
                              <a:pt x="664754" y="0"/>
                              <a:pt x="664754" y="0"/>
                            </a:cubicBezTo>
                            <a:cubicBezTo>
                              <a:pt x="702310" y="60089"/>
                              <a:pt x="739866" y="82622"/>
                              <a:pt x="724844" y="135201"/>
                            </a:cubicBezTo>
                            <a:cubicBezTo>
                              <a:pt x="717332" y="150223"/>
                              <a:pt x="709821" y="165245"/>
                              <a:pt x="702310" y="180268"/>
                            </a:cubicBezTo>
                            <a:cubicBezTo>
                              <a:pt x="694799" y="195290"/>
                              <a:pt x="687288" y="202801"/>
                              <a:pt x="679776" y="217823"/>
                            </a:cubicBezTo>
                            <a:cubicBezTo>
                              <a:pt x="657243" y="255379"/>
                              <a:pt x="627199" y="285424"/>
                              <a:pt x="589643" y="307957"/>
                            </a:cubicBezTo>
                            <a:cubicBezTo>
                              <a:pt x="582132" y="285424"/>
                              <a:pt x="567109" y="270401"/>
                              <a:pt x="552087" y="255379"/>
                            </a:cubicBezTo>
                            <a:cubicBezTo>
                              <a:pt x="484487" y="210312"/>
                              <a:pt x="401864" y="217823"/>
                              <a:pt x="371820" y="300446"/>
                            </a:cubicBezTo>
                            <a:cubicBezTo>
                              <a:pt x="356798" y="345512"/>
                              <a:pt x="349286" y="383068"/>
                              <a:pt x="319242" y="428135"/>
                            </a:cubicBezTo>
                            <a:cubicBezTo>
                              <a:pt x="289197" y="473202"/>
                              <a:pt x="244130" y="510758"/>
                              <a:pt x="199064" y="540802"/>
                            </a:cubicBezTo>
                            <a:cubicBezTo>
                              <a:pt x="123952" y="585869"/>
                              <a:pt x="26307" y="585869"/>
                              <a:pt x="3773" y="683514"/>
                            </a:cubicBezTo>
                            <a:cubicBezTo>
                              <a:pt x="-18760" y="781159"/>
                              <a:pt x="63863" y="848759"/>
                              <a:pt x="138974" y="886315"/>
                            </a:cubicBezTo>
                            <a:cubicBezTo>
                              <a:pt x="229108" y="938893"/>
                              <a:pt x="319242" y="946404"/>
                              <a:pt x="416886" y="923871"/>
                            </a:cubicBezTo>
                            <a:cubicBezTo>
                              <a:pt x="522042" y="901337"/>
                              <a:pt x="597154" y="826226"/>
                              <a:pt x="664754" y="751114"/>
                            </a:cubicBezTo>
                            <a:cubicBezTo>
                              <a:pt x="739866" y="668492"/>
                              <a:pt x="792443" y="563336"/>
                              <a:pt x="845022" y="465691"/>
                            </a:cubicBezTo>
                            <a:close/>
                          </a:path>
                        </a:pathLst>
                      </a:custGeom>
                      <a:solidFill>
                        <a:srgbClr val="209DD9"/>
                      </a:solidFill>
                      <a:ln w="75111" cap="flat">
                        <a:no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xmlns="" id="{57212F67-484C-4B38-B960-EF43A53FC6FF}"/>
                          </a:ext>
                        </a:extLst>
                      </p:cNvPr>
                      <p:cNvSpPr/>
                      <p:nvPr/>
                    </p:nvSpPr>
                    <p:spPr>
                      <a:xfrm>
                        <a:off x="9479199" y="7171508"/>
                        <a:ext cx="915823" cy="946403"/>
                      </a:xfrm>
                      <a:custGeom>
                        <a:avLst/>
                        <a:gdLst>
                          <a:gd name="connsiteX0" fmla="*/ 325781 w 915823"/>
                          <a:gd name="connsiteY0" fmla="*/ 946404 h 946403"/>
                          <a:gd name="connsiteX1" fmla="*/ 325781 w 915823"/>
                          <a:gd name="connsiteY1" fmla="*/ 946404 h 946403"/>
                          <a:gd name="connsiteX2" fmla="*/ 145514 w 915823"/>
                          <a:gd name="connsiteY2" fmla="*/ 901337 h 946403"/>
                          <a:gd name="connsiteX3" fmla="*/ 2802 w 915823"/>
                          <a:gd name="connsiteY3" fmla="*/ 691025 h 946403"/>
                          <a:gd name="connsiteX4" fmla="*/ 130491 w 915823"/>
                          <a:gd name="connsiteY4" fmla="*/ 578358 h 946403"/>
                          <a:gd name="connsiteX5" fmla="*/ 205603 w 915823"/>
                          <a:gd name="connsiteY5" fmla="*/ 548314 h 946403"/>
                          <a:gd name="connsiteX6" fmla="*/ 325781 w 915823"/>
                          <a:gd name="connsiteY6" fmla="*/ 435646 h 946403"/>
                          <a:gd name="connsiteX7" fmla="*/ 370848 w 915823"/>
                          <a:gd name="connsiteY7" fmla="*/ 338001 h 946403"/>
                          <a:gd name="connsiteX8" fmla="*/ 378359 w 915823"/>
                          <a:gd name="connsiteY8" fmla="*/ 307957 h 946403"/>
                          <a:gd name="connsiteX9" fmla="*/ 483515 w 915823"/>
                          <a:gd name="connsiteY9" fmla="*/ 232845 h 946403"/>
                          <a:gd name="connsiteX10" fmla="*/ 573649 w 915823"/>
                          <a:gd name="connsiteY10" fmla="*/ 262890 h 946403"/>
                          <a:gd name="connsiteX11" fmla="*/ 611205 w 915823"/>
                          <a:gd name="connsiteY11" fmla="*/ 307957 h 946403"/>
                          <a:gd name="connsiteX12" fmla="*/ 686316 w 915823"/>
                          <a:gd name="connsiteY12" fmla="*/ 225334 h 946403"/>
                          <a:gd name="connsiteX13" fmla="*/ 708850 w 915823"/>
                          <a:gd name="connsiteY13" fmla="*/ 187779 h 946403"/>
                          <a:gd name="connsiteX14" fmla="*/ 708850 w 915823"/>
                          <a:gd name="connsiteY14" fmla="*/ 180268 h 946403"/>
                          <a:gd name="connsiteX15" fmla="*/ 723872 w 915823"/>
                          <a:gd name="connsiteY15" fmla="*/ 142712 h 946403"/>
                          <a:gd name="connsiteX16" fmla="*/ 693827 w 915823"/>
                          <a:gd name="connsiteY16" fmla="*/ 52578 h 946403"/>
                          <a:gd name="connsiteX17" fmla="*/ 663783 w 915823"/>
                          <a:gd name="connsiteY17" fmla="*/ 15022 h 946403"/>
                          <a:gd name="connsiteX18" fmla="*/ 663783 w 915823"/>
                          <a:gd name="connsiteY18" fmla="*/ 7511 h 946403"/>
                          <a:gd name="connsiteX19" fmla="*/ 686316 w 915823"/>
                          <a:gd name="connsiteY19" fmla="*/ 0 h 946403"/>
                          <a:gd name="connsiteX20" fmla="*/ 708850 w 915823"/>
                          <a:gd name="connsiteY20" fmla="*/ 0 h 946403"/>
                          <a:gd name="connsiteX21" fmla="*/ 708850 w 915823"/>
                          <a:gd name="connsiteY21" fmla="*/ 0 h 946403"/>
                          <a:gd name="connsiteX22" fmla="*/ 874095 w 915823"/>
                          <a:gd name="connsiteY22" fmla="*/ 165245 h 946403"/>
                          <a:gd name="connsiteX23" fmla="*/ 889117 w 915823"/>
                          <a:gd name="connsiteY23" fmla="*/ 195290 h 946403"/>
                          <a:gd name="connsiteX24" fmla="*/ 911650 w 915823"/>
                          <a:gd name="connsiteY24" fmla="*/ 307957 h 946403"/>
                          <a:gd name="connsiteX25" fmla="*/ 851562 w 915823"/>
                          <a:gd name="connsiteY25" fmla="*/ 473202 h 946403"/>
                          <a:gd name="connsiteX26" fmla="*/ 671294 w 915823"/>
                          <a:gd name="connsiteY26" fmla="*/ 758625 h 946403"/>
                          <a:gd name="connsiteX27" fmla="*/ 415915 w 915823"/>
                          <a:gd name="connsiteY27" fmla="*/ 938893 h 946403"/>
                          <a:gd name="connsiteX28" fmla="*/ 325781 w 915823"/>
                          <a:gd name="connsiteY28" fmla="*/ 946404 h 946403"/>
                          <a:gd name="connsiteX29" fmla="*/ 483515 w 915823"/>
                          <a:gd name="connsiteY29" fmla="*/ 240356 h 946403"/>
                          <a:gd name="connsiteX30" fmla="*/ 393381 w 915823"/>
                          <a:gd name="connsiteY30" fmla="*/ 307957 h 946403"/>
                          <a:gd name="connsiteX31" fmla="*/ 385870 w 915823"/>
                          <a:gd name="connsiteY31" fmla="*/ 338001 h 946403"/>
                          <a:gd name="connsiteX32" fmla="*/ 340804 w 915823"/>
                          <a:gd name="connsiteY32" fmla="*/ 435646 h 946403"/>
                          <a:gd name="connsiteX33" fmla="*/ 213114 w 915823"/>
                          <a:gd name="connsiteY33" fmla="*/ 548314 h 946403"/>
                          <a:gd name="connsiteX34" fmla="*/ 138003 w 915823"/>
                          <a:gd name="connsiteY34" fmla="*/ 585869 h 946403"/>
                          <a:gd name="connsiteX35" fmla="*/ 17824 w 915823"/>
                          <a:gd name="connsiteY35" fmla="*/ 691025 h 946403"/>
                          <a:gd name="connsiteX36" fmla="*/ 153025 w 915823"/>
                          <a:gd name="connsiteY36" fmla="*/ 886315 h 946403"/>
                          <a:gd name="connsiteX37" fmla="*/ 325781 w 915823"/>
                          <a:gd name="connsiteY37" fmla="*/ 931382 h 946403"/>
                          <a:gd name="connsiteX38" fmla="*/ 325781 w 915823"/>
                          <a:gd name="connsiteY38" fmla="*/ 931382 h 946403"/>
                          <a:gd name="connsiteX39" fmla="*/ 430937 w 915823"/>
                          <a:gd name="connsiteY39" fmla="*/ 916359 h 946403"/>
                          <a:gd name="connsiteX40" fmla="*/ 678805 w 915823"/>
                          <a:gd name="connsiteY40" fmla="*/ 743603 h 946403"/>
                          <a:gd name="connsiteX41" fmla="*/ 851562 w 915823"/>
                          <a:gd name="connsiteY41" fmla="*/ 458180 h 946403"/>
                          <a:gd name="connsiteX42" fmla="*/ 911650 w 915823"/>
                          <a:gd name="connsiteY42" fmla="*/ 292935 h 946403"/>
                          <a:gd name="connsiteX43" fmla="*/ 889117 w 915823"/>
                          <a:gd name="connsiteY43" fmla="*/ 195290 h 946403"/>
                          <a:gd name="connsiteX44" fmla="*/ 874095 w 915823"/>
                          <a:gd name="connsiteY44" fmla="*/ 165245 h 946403"/>
                          <a:gd name="connsiteX45" fmla="*/ 716361 w 915823"/>
                          <a:gd name="connsiteY45" fmla="*/ 7511 h 946403"/>
                          <a:gd name="connsiteX46" fmla="*/ 716361 w 915823"/>
                          <a:gd name="connsiteY46" fmla="*/ 7511 h 946403"/>
                          <a:gd name="connsiteX47" fmla="*/ 701339 w 915823"/>
                          <a:gd name="connsiteY47" fmla="*/ 7511 h 946403"/>
                          <a:gd name="connsiteX48" fmla="*/ 723872 w 915823"/>
                          <a:gd name="connsiteY48" fmla="*/ 37556 h 946403"/>
                          <a:gd name="connsiteX49" fmla="*/ 753916 w 915823"/>
                          <a:gd name="connsiteY49" fmla="*/ 142712 h 946403"/>
                          <a:gd name="connsiteX50" fmla="*/ 738894 w 915823"/>
                          <a:gd name="connsiteY50" fmla="*/ 187779 h 946403"/>
                          <a:gd name="connsiteX51" fmla="*/ 738894 w 915823"/>
                          <a:gd name="connsiteY51" fmla="*/ 195290 h 946403"/>
                          <a:gd name="connsiteX52" fmla="*/ 716361 w 915823"/>
                          <a:gd name="connsiteY52" fmla="*/ 232845 h 946403"/>
                          <a:gd name="connsiteX53" fmla="*/ 626227 w 915823"/>
                          <a:gd name="connsiteY53" fmla="*/ 322979 h 946403"/>
                          <a:gd name="connsiteX54" fmla="*/ 618716 w 915823"/>
                          <a:gd name="connsiteY54" fmla="*/ 322979 h 946403"/>
                          <a:gd name="connsiteX55" fmla="*/ 611205 w 915823"/>
                          <a:gd name="connsiteY55" fmla="*/ 315468 h 946403"/>
                          <a:gd name="connsiteX56" fmla="*/ 573649 w 915823"/>
                          <a:gd name="connsiteY56" fmla="*/ 270401 h 946403"/>
                          <a:gd name="connsiteX57" fmla="*/ 483515 w 915823"/>
                          <a:gd name="connsiteY57" fmla="*/ 240356 h 946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915823" h="946403">
                            <a:moveTo>
                              <a:pt x="325781" y="946404"/>
                            </a:moveTo>
                            <a:lnTo>
                              <a:pt x="325781" y="946404"/>
                            </a:lnTo>
                            <a:cubicBezTo>
                              <a:pt x="258181" y="946404"/>
                              <a:pt x="198092" y="931382"/>
                              <a:pt x="145514" y="901337"/>
                            </a:cubicBezTo>
                            <a:cubicBezTo>
                              <a:pt x="32847" y="841248"/>
                              <a:pt x="-12220" y="766136"/>
                              <a:pt x="2802" y="691025"/>
                            </a:cubicBezTo>
                            <a:cubicBezTo>
                              <a:pt x="17824" y="615913"/>
                              <a:pt x="77914" y="593380"/>
                              <a:pt x="130491" y="578358"/>
                            </a:cubicBezTo>
                            <a:cubicBezTo>
                              <a:pt x="153025" y="570847"/>
                              <a:pt x="183070" y="555825"/>
                              <a:pt x="205603" y="548314"/>
                            </a:cubicBezTo>
                            <a:cubicBezTo>
                              <a:pt x="258181" y="518269"/>
                              <a:pt x="295737" y="480713"/>
                              <a:pt x="325781" y="435646"/>
                            </a:cubicBezTo>
                            <a:cubicBezTo>
                              <a:pt x="348315" y="405602"/>
                              <a:pt x="355826" y="375557"/>
                              <a:pt x="370848" y="338001"/>
                            </a:cubicBezTo>
                            <a:cubicBezTo>
                              <a:pt x="370848" y="330490"/>
                              <a:pt x="378359" y="315468"/>
                              <a:pt x="378359" y="307957"/>
                            </a:cubicBezTo>
                            <a:cubicBezTo>
                              <a:pt x="393381" y="255379"/>
                              <a:pt x="430937" y="232845"/>
                              <a:pt x="483515" y="232845"/>
                            </a:cubicBezTo>
                            <a:cubicBezTo>
                              <a:pt x="513560" y="232845"/>
                              <a:pt x="543604" y="240356"/>
                              <a:pt x="573649" y="262890"/>
                            </a:cubicBezTo>
                            <a:cubicBezTo>
                              <a:pt x="588672" y="270401"/>
                              <a:pt x="603694" y="285424"/>
                              <a:pt x="611205" y="307957"/>
                            </a:cubicBezTo>
                            <a:cubicBezTo>
                              <a:pt x="641249" y="285424"/>
                              <a:pt x="671294" y="262890"/>
                              <a:pt x="686316" y="225334"/>
                            </a:cubicBezTo>
                            <a:cubicBezTo>
                              <a:pt x="693827" y="210312"/>
                              <a:pt x="701339" y="202801"/>
                              <a:pt x="708850" y="187779"/>
                            </a:cubicBezTo>
                            <a:lnTo>
                              <a:pt x="708850" y="180268"/>
                            </a:lnTo>
                            <a:cubicBezTo>
                              <a:pt x="716361" y="165245"/>
                              <a:pt x="723872" y="157734"/>
                              <a:pt x="723872" y="142712"/>
                            </a:cubicBezTo>
                            <a:cubicBezTo>
                              <a:pt x="738894" y="105156"/>
                              <a:pt x="723872" y="82622"/>
                              <a:pt x="693827" y="52578"/>
                            </a:cubicBezTo>
                            <a:cubicBezTo>
                              <a:pt x="686316" y="37556"/>
                              <a:pt x="671294" y="30045"/>
                              <a:pt x="663783" y="15022"/>
                            </a:cubicBezTo>
                            <a:cubicBezTo>
                              <a:pt x="663783" y="15022"/>
                              <a:pt x="663783" y="7511"/>
                              <a:pt x="663783" y="7511"/>
                            </a:cubicBezTo>
                            <a:cubicBezTo>
                              <a:pt x="663783" y="0"/>
                              <a:pt x="671294" y="0"/>
                              <a:pt x="686316" y="0"/>
                            </a:cubicBezTo>
                            <a:cubicBezTo>
                              <a:pt x="693827" y="0"/>
                              <a:pt x="701339" y="0"/>
                              <a:pt x="708850" y="0"/>
                            </a:cubicBezTo>
                            <a:cubicBezTo>
                              <a:pt x="708850" y="0"/>
                              <a:pt x="708850" y="0"/>
                              <a:pt x="708850" y="0"/>
                            </a:cubicBezTo>
                            <a:cubicBezTo>
                              <a:pt x="791472" y="15022"/>
                              <a:pt x="836539" y="97645"/>
                              <a:pt x="874095" y="165245"/>
                            </a:cubicBezTo>
                            <a:cubicBezTo>
                              <a:pt x="881606" y="172757"/>
                              <a:pt x="889117" y="187779"/>
                              <a:pt x="889117" y="195290"/>
                            </a:cubicBezTo>
                            <a:cubicBezTo>
                              <a:pt x="911650" y="232845"/>
                              <a:pt x="919161" y="255379"/>
                              <a:pt x="911650" y="307957"/>
                            </a:cubicBezTo>
                            <a:cubicBezTo>
                              <a:pt x="896628" y="368046"/>
                              <a:pt x="874095" y="420624"/>
                              <a:pt x="851562" y="473202"/>
                            </a:cubicBezTo>
                            <a:cubicBezTo>
                              <a:pt x="791472" y="593380"/>
                              <a:pt x="738894" y="683514"/>
                              <a:pt x="671294" y="758625"/>
                            </a:cubicBezTo>
                            <a:cubicBezTo>
                              <a:pt x="603694" y="833737"/>
                              <a:pt x="528582" y="908848"/>
                              <a:pt x="415915" y="938893"/>
                            </a:cubicBezTo>
                            <a:cubicBezTo>
                              <a:pt x="393381" y="946404"/>
                              <a:pt x="355826" y="946404"/>
                              <a:pt x="325781" y="946404"/>
                            </a:cubicBezTo>
                            <a:close/>
                            <a:moveTo>
                              <a:pt x="483515" y="240356"/>
                            </a:moveTo>
                            <a:cubicBezTo>
                              <a:pt x="453471" y="240356"/>
                              <a:pt x="415915" y="255379"/>
                              <a:pt x="393381" y="307957"/>
                            </a:cubicBezTo>
                            <a:cubicBezTo>
                              <a:pt x="393381" y="315468"/>
                              <a:pt x="385870" y="330490"/>
                              <a:pt x="385870" y="338001"/>
                            </a:cubicBezTo>
                            <a:cubicBezTo>
                              <a:pt x="370848" y="375557"/>
                              <a:pt x="363337" y="405602"/>
                              <a:pt x="340804" y="435646"/>
                            </a:cubicBezTo>
                            <a:cubicBezTo>
                              <a:pt x="310759" y="480713"/>
                              <a:pt x="265692" y="518269"/>
                              <a:pt x="213114" y="548314"/>
                            </a:cubicBezTo>
                            <a:cubicBezTo>
                              <a:pt x="190581" y="563336"/>
                              <a:pt x="160536" y="570847"/>
                              <a:pt x="138003" y="585869"/>
                            </a:cubicBezTo>
                            <a:cubicBezTo>
                              <a:pt x="85425" y="608402"/>
                              <a:pt x="32847" y="623425"/>
                              <a:pt x="17824" y="691025"/>
                            </a:cubicBezTo>
                            <a:cubicBezTo>
                              <a:pt x="2802" y="758625"/>
                              <a:pt x="47869" y="826226"/>
                              <a:pt x="153025" y="886315"/>
                            </a:cubicBezTo>
                            <a:cubicBezTo>
                              <a:pt x="205603" y="916359"/>
                              <a:pt x="265692" y="931382"/>
                              <a:pt x="325781" y="931382"/>
                            </a:cubicBezTo>
                            <a:lnTo>
                              <a:pt x="325781" y="931382"/>
                            </a:lnTo>
                            <a:cubicBezTo>
                              <a:pt x="355826" y="931382"/>
                              <a:pt x="393381" y="923871"/>
                              <a:pt x="430937" y="916359"/>
                            </a:cubicBezTo>
                            <a:cubicBezTo>
                              <a:pt x="536093" y="893826"/>
                              <a:pt x="611205" y="818715"/>
                              <a:pt x="678805" y="743603"/>
                            </a:cubicBezTo>
                            <a:cubicBezTo>
                              <a:pt x="738894" y="668492"/>
                              <a:pt x="798983" y="578358"/>
                              <a:pt x="851562" y="458180"/>
                            </a:cubicBezTo>
                            <a:cubicBezTo>
                              <a:pt x="874095" y="405602"/>
                              <a:pt x="896628" y="353023"/>
                              <a:pt x="911650" y="292935"/>
                            </a:cubicBezTo>
                            <a:cubicBezTo>
                              <a:pt x="919161" y="247868"/>
                              <a:pt x="919161" y="232845"/>
                              <a:pt x="889117" y="195290"/>
                            </a:cubicBezTo>
                            <a:cubicBezTo>
                              <a:pt x="881606" y="187779"/>
                              <a:pt x="874095" y="172757"/>
                              <a:pt x="874095" y="165245"/>
                            </a:cubicBezTo>
                            <a:cubicBezTo>
                              <a:pt x="836539" y="97645"/>
                              <a:pt x="791472" y="15022"/>
                              <a:pt x="716361" y="7511"/>
                            </a:cubicBezTo>
                            <a:cubicBezTo>
                              <a:pt x="716361" y="7511"/>
                              <a:pt x="716361" y="7511"/>
                              <a:pt x="716361" y="7511"/>
                            </a:cubicBezTo>
                            <a:cubicBezTo>
                              <a:pt x="708850" y="7511"/>
                              <a:pt x="701339" y="7511"/>
                              <a:pt x="701339" y="7511"/>
                            </a:cubicBezTo>
                            <a:cubicBezTo>
                              <a:pt x="708850" y="15022"/>
                              <a:pt x="716361" y="30045"/>
                              <a:pt x="723872" y="37556"/>
                            </a:cubicBezTo>
                            <a:cubicBezTo>
                              <a:pt x="753916" y="75111"/>
                              <a:pt x="768938" y="97645"/>
                              <a:pt x="753916" y="142712"/>
                            </a:cubicBezTo>
                            <a:cubicBezTo>
                              <a:pt x="746405" y="157734"/>
                              <a:pt x="738894" y="172757"/>
                              <a:pt x="738894" y="187779"/>
                            </a:cubicBezTo>
                            <a:lnTo>
                              <a:pt x="738894" y="195290"/>
                            </a:lnTo>
                            <a:cubicBezTo>
                              <a:pt x="731383" y="202801"/>
                              <a:pt x="723872" y="217823"/>
                              <a:pt x="716361" y="232845"/>
                            </a:cubicBezTo>
                            <a:cubicBezTo>
                              <a:pt x="693827" y="270401"/>
                              <a:pt x="663783" y="300446"/>
                              <a:pt x="626227" y="322979"/>
                            </a:cubicBezTo>
                            <a:cubicBezTo>
                              <a:pt x="626227" y="322979"/>
                              <a:pt x="618716" y="322979"/>
                              <a:pt x="618716" y="322979"/>
                            </a:cubicBezTo>
                            <a:cubicBezTo>
                              <a:pt x="618716" y="322979"/>
                              <a:pt x="618716" y="322979"/>
                              <a:pt x="611205" y="315468"/>
                            </a:cubicBezTo>
                            <a:cubicBezTo>
                              <a:pt x="603694" y="292935"/>
                              <a:pt x="588672" y="277912"/>
                              <a:pt x="573649" y="270401"/>
                            </a:cubicBezTo>
                            <a:cubicBezTo>
                              <a:pt x="536093" y="247868"/>
                              <a:pt x="506048" y="240356"/>
                              <a:pt x="483515" y="240356"/>
                            </a:cubicBezTo>
                            <a:close/>
                          </a:path>
                        </a:pathLst>
                      </a:custGeom>
                      <a:solidFill>
                        <a:srgbClr val="056BB1"/>
                      </a:solidFill>
                      <a:ln w="75111" cap="flat">
                        <a:noFill/>
                        <a:prstDash val="solid"/>
                        <a:miter/>
                      </a:ln>
                    </p:spPr>
                    <p:txBody>
                      <a:bodyPr rtlCol="0" anchor="ctr"/>
                      <a:lstStyle/>
                      <a:p>
                        <a:endParaRPr lang="en-US"/>
                      </a:p>
                    </p:txBody>
                  </p:sp>
                </p:grpSp>
                <p:sp>
                  <p:nvSpPr>
                    <p:cNvPr id="215" name="Freeform: Shape 214">
                      <a:extLst>
                        <a:ext uri="{FF2B5EF4-FFF2-40B4-BE49-F238E27FC236}">
                          <a16:creationId xmlns:a16="http://schemas.microsoft.com/office/drawing/2014/main" xmlns="" id="{B685AB88-70CB-4028-BA5D-A15769B4109D}"/>
                        </a:ext>
                      </a:extLst>
                    </p:cNvPr>
                    <p:cNvSpPr/>
                    <p:nvPr/>
                  </p:nvSpPr>
                  <p:spPr>
                    <a:xfrm>
                      <a:off x="9849242" y="7201553"/>
                      <a:ext cx="395427" cy="358656"/>
                    </a:xfrm>
                    <a:custGeom>
                      <a:avLst/>
                      <a:gdLst>
                        <a:gd name="connsiteX0" fmla="*/ 241161 w 395427"/>
                        <a:gd name="connsiteY0" fmla="*/ 277912 h 358656"/>
                        <a:gd name="connsiteX1" fmla="*/ 353828 w 395427"/>
                        <a:gd name="connsiteY1" fmla="*/ 150223 h 358656"/>
                        <a:gd name="connsiteX2" fmla="*/ 391384 w 395427"/>
                        <a:gd name="connsiteY2" fmla="*/ 0 h 358656"/>
                        <a:gd name="connsiteX3" fmla="*/ 383873 w 395427"/>
                        <a:gd name="connsiteY3" fmla="*/ 0 h 358656"/>
                        <a:gd name="connsiteX4" fmla="*/ 233650 w 395427"/>
                        <a:gd name="connsiteY4" fmla="*/ 262890 h 358656"/>
                        <a:gd name="connsiteX5" fmla="*/ 136005 w 395427"/>
                        <a:gd name="connsiteY5" fmla="*/ 187779 h 358656"/>
                        <a:gd name="connsiteX6" fmla="*/ 805 w 395427"/>
                        <a:gd name="connsiteY6" fmla="*/ 353023 h 358656"/>
                        <a:gd name="connsiteX7" fmla="*/ 8316 w 395427"/>
                        <a:gd name="connsiteY7" fmla="*/ 353023 h 358656"/>
                        <a:gd name="connsiteX8" fmla="*/ 120983 w 395427"/>
                        <a:gd name="connsiteY8" fmla="*/ 210312 h 358656"/>
                        <a:gd name="connsiteX9" fmla="*/ 218628 w 395427"/>
                        <a:gd name="connsiteY9" fmla="*/ 353023 h 358656"/>
                        <a:gd name="connsiteX10" fmla="*/ 226139 w 395427"/>
                        <a:gd name="connsiteY10" fmla="*/ 353023 h 358656"/>
                        <a:gd name="connsiteX11" fmla="*/ 241161 w 395427"/>
                        <a:gd name="connsiteY11" fmla="*/ 277912 h 35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5427" h="358656">
                          <a:moveTo>
                            <a:pt x="241161" y="277912"/>
                          </a:moveTo>
                          <a:cubicBezTo>
                            <a:pt x="286228" y="247867"/>
                            <a:pt x="323784" y="202801"/>
                            <a:pt x="353828" y="150223"/>
                          </a:cubicBezTo>
                          <a:cubicBezTo>
                            <a:pt x="376362" y="105156"/>
                            <a:pt x="406407" y="45067"/>
                            <a:pt x="391384" y="0"/>
                          </a:cubicBezTo>
                          <a:cubicBezTo>
                            <a:pt x="391384" y="0"/>
                            <a:pt x="383873" y="0"/>
                            <a:pt x="383873" y="0"/>
                          </a:cubicBezTo>
                          <a:cubicBezTo>
                            <a:pt x="368851" y="105156"/>
                            <a:pt x="323784" y="202801"/>
                            <a:pt x="233650" y="262890"/>
                          </a:cubicBezTo>
                          <a:cubicBezTo>
                            <a:pt x="218628" y="225334"/>
                            <a:pt x="181072" y="195290"/>
                            <a:pt x="136005" y="187779"/>
                          </a:cubicBezTo>
                          <a:cubicBezTo>
                            <a:pt x="38360" y="172756"/>
                            <a:pt x="-6706" y="270401"/>
                            <a:pt x="805" y="353023"/>
                          </a:cubicBezTo>
                          <a:cubicBezTo>
                            <a:pt x="805" y="360534"/>
                            <a:pt x="8316" y="360534"/>
                            <a:pt x="8316" y="353023"/>
                          </a:cubicBezTo>
                          <a:cubicBezTo>
                            <a:pt x="30849" y="292935"/>
                            <a:pt x="30849" y="210312"/>
                            <a:pt x="120983" y="210312"/>
                          </a:cubicBezTo>
                          <a:cubicBezTo>
                            <a:pt x="188583" y="210312"/>
                            <a:pt x="241161" y="292935"/>
                            <a:pt x="218628" y="353023"/>
                          </a:cubicBezTo>
                          <a:cubicBezTo>
                            <a:pt x="218628" y="353023"/>
                            <a:pt x="226139" y="360534"/>
                            <a:pt x="226139" y="353023"/>
                          </a:cubicBezTo>
                          <a:cubicBezTo>
                            <a:pt x="241161" y="338001"/>
                            <a:pt x="248672" y="307957"/>
                            <a:pt x="241161" y="277912"/>
                          </a:cubicBezTo>
                          <a:close/>
                        </a:path>
                      </a:pathLst>
                    </a:custGeom>
                    <a:solidFill>
                      <a:srgbClr val="056BB1"/>
                    </a:solidFill>
                    <a:ln w="75111" cap="flat">
                      <a:noFill/>
                      <a:prstDash val="solid"/>
                      <a:miter/>
                    </a:ln>
                  </p:spPr>
                  <p:txBody>
                    <a:bodyPr rtlCol="0" anchor="ctr"/>
                    <a:lstStyle/>
                    <a:p>
                      <a:endParaRPr lang="en-US"/>
                    </a:p>
                  </p:txBody>
                </p:sp>
                <p:sp>
                  <p:nvSpPr>
                    <p:cNvPr id="216" name="Freeform: Shape 215">
                      <a:extLst>
                        <a:ext uri="{FF2B5EF4-FFF2-40B4-BE49-F238E27FC236}">
                          <a16:creationId xmlns:a16="http://schemas.microsoft.com/office/drawing/2014/main" xmlns="" id="{D62127CC-69C6-41AF-B2C7-AB52ABF31EEA}"/>
                        </a:ext>
                      </a:extLst>
                    </p:cNvPr>
                    <p:cNvSpPr/>
                    <p:nvPr/>
                  </p:nvSpPr>
                  <p:spPr>
                    <a:xfrm>
                      <a:off x="9500761" y="7156486"/>
                      <a:ext cx="905110" cy="943358"/>
                    </a:xfrm>
                    <a:custGeom>
                      <a:avLst/>
                      <a:gdLst>
                        <a:gd name="connsiteX0" fmla="*/ 875066 w 905110"/>
                        <a:gd name="connsiteY0" fmla="*/ 210312 h 943358"/>
                        <a:gd name="connsiteX1" fmla="*/ 822488 w 905110"/>
                        <a:gd name="connsiteY1" fmla="*/ 112667 h 943358"/>
                        <a:gd name="connsiteX2" fmla="*/ 747376 w 905110"/>
                        <a:gd name="connsiteY2" fmla="*/ 30044 h 943358"/>
                        <a:gd name="connsiteX3" fmla="*/ 694799 w 905110"/>
                        <a:gd name="connsiteY3" fmla="*/ 7511 h 943358"/>
                        <a:gd name="connsiteX4" fmla="*/ 672265 w 905110"/>
                        <a:gd name="connsiteY4" fmla="*/ 0 h 943358"/>
                        <a:gd name="connsiteX5" fmla="*/ 649732 w 905110"/>
                        <a:gd name="connsiteY5" fmla="*/ 0 h 943358"/>
                        <a:gd name="connsiteX6" fmla="*/ 717332 w 905110"/>
                        <a:gd name="connsiteY6" fmla="*/ 105156 h 943358"/>
                        <a:gd name="connsiteX7" fmla="*/ 672265 w 905110"/>
                        <a:gd name="connsiteY7" fmla="*/ 225334 h 943358"/>
                        <a:gd name="connsiteX8" fmla="*/ 582131 w 905110"/>
                        <a:gd name="connsiteY8" fmla="*/ 315468 h 943358"/>
                        <a:gd name="connsiteX9" fmla="*/ 544576 w 905110"/>
                        <a:gd name="connsiteY9" fmla="*/ 262890 h 943358"/>
                        <a:gd name="connsiteX10" fmla="*/ 364308 w 905110"/>
                        <a:gd name="connsiteY10" fmla="*/ 307957 h 943358"/>
                        <a:gd name="connsiteX11" fmla="*/ 311730 w 905110"/>
                        <a:gd name="connsiteY11" fmla="*/ 435646 h 943358"/>
                        <a:gd name="connsiteX12" fmla="*/ 304219 w 905110"/>
                        <a:gd name="connsiteY12" fmla="*/ 450669 h 943358"/>
                        <a:gd name="connsiteX13" fmla="*/ 371819 w 905110"/>
                        <a:gd name="connsiteY13" fmla="*/ 390579 h 943358"/>
                        <a:gd name="connsiteX14" fmla="*/ 371819 w 905110"/>
                        <a:gd name="connsiteY14" fmla="*/ 390579 h 943358"/>
                        <a:gd name="connsiteX15" fmla="*/ 371819 w 905110"/>
                        <a:gd name="connsiteY15" fmla="*/ 383068 h 943358"/>
                        <a:gd name="connsiteX16" fmla="*/ 454442 w 905110"/>
                        <a:gd name="connsiteY16" fmla="*/ 285423 h 943358"/>
                        <a:gd name="connsiteX17" fmla="*/ 544576 w 905110"/>
                        <a:gd name="connsiteY17" fmla="*/ 315468 h 943358"/>
                        <a:gd name="connsiteX18" fmla="*/ 552087 w 905110"/>
                        <a:gd name="connsiteY18" fmla="*/ 330490 h 943358"/>
                        <a:gd name="connsiteX19" fmla="*/ 529554 w 905110"/>
                        <a:gd name="connsiteY19" fmla="*/ 428135 h 943358"/>
                        <a:gd name="connsiteX20" fmla="*/ 582131 w 905110"/>
                        <a:gd name="connsiteY20" fmla="*/ 473202 h 943358"/>
                        <a:gd name="connsiteX21" fmla="*/ 627198 w 905110"/>
                        <a:gd name="connsiteY21" fmla="*/ 443157 h 943358"/>
                        <a:gd name="connsiteX22" fmla="*/ 679776 w 905110"/>
                        <a:gd name="connsiteY22" fmla="*/ 383068 h 943358"/>
                        <a:gd name="connsiteX23" fmla="*/ 792444 w 905110"/>
                        <a:gd name="connsiteY23" fmla="*/ 270401 h 943358"/>
                        <a:gd name="connsiteX24" fmla="*/ 657243 w 905110"/>
                        <a:gd name="connsiteY24" fmla="*/ 608402 h 943358"/>
                        <a:gd name="connsiteX25" fmla="*/ 334263 w 905110"/>
                        <a:gd name="connsiteY25" fmla="*/ 841248 h 943358"/>
                        <a:gd name="connsiteX26" fmla="*/ 108929 w 905110"/>
                        <a:gd name="connsiteY26" fmla="*/ 781158 h 943358"/>
                        <a:gd name="connsiteX27" fmla="*/ 33818 w 905110"/>
                        <a:gd name="connsiteY27" fmla="*/ 630936 h 943358"/>
                        <a:gd name="connsiteX28" fmla="*/ 3774 w 905110"/>
                        <a:gd name="connsiteY28" fmla="*/ 691025 h 943358"/>
                        <a:gd name="connsiteX29" fmla="*/ 138974 w 905110"/>
                        <a:gd name="connsiteY29" fmla="*/ 893825 h 943358"/>
                        <a:gd name="connsiteX30" fmla="*/ 416886 w 905110"/>
                        <a:gd name="connsiteY30" fmla="*/ 931381 h 943358"/>
                        <a:gd name="connsiteX31" fmla="*/ 664754 w 905110"/>
                        <a:gd name="connsiteY31" fmla="*/ 758625 h 943358"/>
                        <a:gd name="connsiteX32" fmla="*/ 845021 w 905110"/>
                        <a:gd name="connsiteY32" fmla="*/ 473202 h 943358"/>
                        <a:gd name="connsiteX33" fmla="*/ 905111 w 905110"/>
                        <a:gd name="connsiteY33" fmla="*/ 307957 h 943358"/>
                        <a:gd name="connsiteX34" fmla="*/ 875066 w 905110"/>
                        <a:gd name="connsiteY34" fmla="*/ 210312 h 943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05110" h="943358">
                          <a:moveTo>
                            <a:pt x="875066" y="210312"/>
                          </a:moveTo>
                          <a:cubicBezTo>
                            <a:pt x="860043" y="180267"/>
                            <a:pt x="837510" y="150223"/>
                            <a:pt x="822488" y="112667"/>
                          </a:cubicBezTo>
                          <a:cubicBezTo>
                            <a:pt x="807466" y="82622"/>
                            <a:pt x="777421" y="52578"/>
                            <a:pt x="747376" y="30044"/>
                          </a:cubicBezTo>
                          <a:cubicBezTo>
                            <a:pt x="732354" y="22533"/>
                            <a:pt x="717332" y="15022"/>
                            <a:pt x="694799" y="7511"/>
                          </a:cubicBezTo>
                          <a:cubicBezTo>
                            <a:pt x="687288" y="7511"/>
                            <a:pt x="679776" y="0"/>
                            <a:pt x="672265" y="0"/>
                          </a:cubicBezTo>
                          <a:cubicBezTo>
                            <a:pt x="672265" y="0"/>
                            <a:pt x="649732" y="0"/>
                            <a:pt x="649732" y="0"/>
                          </a:cubicBezTo>
                          <a:cubicBezTo>
                            <a:pt x="664754" y="15022"/>
                            <a:pt x="709821" y="90133"/>
                            <a:pt x="717332" y="105156"/>
                          </a:cubicBezTo>
                          <a:cubicBezTo>
                            <a:pt x="709821" y="150223"/>
                            <a:pt x="687288" y="187779"/>
                            <a:pt x="672265" y="225334"/>
                          </a:cubicBezTo>
                          <a:cubicBezTo>
                            <a:pt x="649732" y="262890"/>
                            <a:pt x="619687" y="292934"/>
                            <a:pt x="582131" y="315468"/>
                          </a:cubicBezTo>
                          <a:cubicBezTo>
                            <a:pt x="574620" y="292934"/>
                            <a:pt x="559598" y="277912"/>
                            <a:pt x="544576" y="262890"/>
                          </a:cubicBezTo>
                          <a:cubicBezTo>
                            <a:pt x="476975" y="217823"/>
                            <a:pt x="394353" y="225334"/>
                            <a:pt x="364308" y="307957"/>
                          </a:cubicBezTo>
                          <a:cubicBezTo>
                            <a:pt x="349286" y="353023"/>
                            <a:pt x="341775" y="390579"/>
                            <a:pt x="311730" y="435646"/>
                          </a:cubicBezTo>
                          <a:cubicBezTo>
                            <a:pt x="311730" y="443157"/>
                            <a:pt x="304219" y="443157"/>
                            <a:pt x="304219" y="450669"/>
                          </a:cubicBezTo>
                          <a:cubicBezTo>
                            <a:pt x="326752" y="435646"/>
                            <a:pt x="349286" y="413113"/>
                            <a:pt x="371819" y="390579"/>
                          </a:cubicBezTo>
                          <a:cubicBezTo>
                            <a:pt x="371819" y="390579"/>
                            <a:pt x="371819" y="390579"/>
                            <a:pt x="371819" y="390579"/>
                          </a:cubicBezTo>
                          <a:cubicBezTo>
                            <a:pt x="371819" y="390579"/>
                            <a:pt x="371819" y="383068"/>
                            <a:pt x="371819" y="383068"/>
                          </a:cubicBezTo>
                          <a:cubicBezTo>
                            <a:pt x="386842" y="345512"/>
                            <a:pt x="409375" y="292934"/>
                            <a:pt x="454442" y="285423"/>
                          </a:cubicBezTo>
                          <a:cubicBezTo>
                            <a:pt x="484486" y="277912"/>
                            <a:pt x="522042" y="285423"/>
                            <a:pt x="544576" y="315468"/>
                          </a:cubicBezTo>
                          <a:cubicBezTo>
                            <a:pt x="552087" y="322979"/>
                            <a:pt x="552087" y="322979"/>
                            <a:pt x="552087" y="330490"/>
                          </a:cubicBezTo>
                          <a:cubicBezTo>
                            <a:pt x="567109" y="360534"/>
                            <a:pt x="537065" y="398090"/>
                            <a:pt x="529554" y="428135"/>
                          </a:cubicBezTo>
                          <a:cubicBezTo>
                            <a:pt x="522042" y="465691"/>
                            <a:pt x="544576" y="488224"/>
                            <a:pt x="582131" y="473202"/>
                          </a:cubicBezTo>
                          <a:cubicBezTo>
                            <a:pt x="597153" y="465691"/>
                            <a:pt x="612176" y="458180"/>
                            <a:pt x="627198" y="443157"/>
                          </a:cubicBezTo>
                          <a:cubicBezTo>
                            <a:pt x="649732" y="428135"/>
                            <a:pt x="664754" y="405601"/>
                            <a:pt x="679776" y="383068"/>
                          </a:cubicBezTo>
                          <a:cubicBezTo>
                            <a:pt x="694799" y="353023"/>
                            <a:pt x="747376" y="262890"/>
                            <a:pt x="792444" y="270401"/>
                          </a:cubicBezTo>
                          <a:cubicBezTo>
                            <a:pt x="875066" y="285423"/>
                            <a:pt x="679776" y="578358"/>
                            <a:pt x="657243" y="608402"/>
                          </a:cubicBezTo>
                          <a:cubicBezTo>
                            <a:pt x="574620" y="721070"/>
                            <a:pt x="476975" y="818714"/>
                            <a:pt x="334263" y="841248"/>
                          </a:cubicBezTo>
                          <a:cubicBezTo>
                            <a:pt x="251641" y="856270"/>
                            <a:pt x="169019" y="841248"/>
                            <a:pt x="108929" y="781158"/>
                          </a:cubicBezTo>
                          <a:cubicBezTo>
                            <a:pt x="63862" y="743603"/>
                            <a:pt x="33818" y="691025"/>
                            <a:pt x="33818" y="630936"/>
                          </a:cubicBezTo>
                          <a:cubicBezTo>
                            <a:pt x="18796" y="645958"/>
                            <a:pt x="11285" y="660980"/>
                            <a:pt x="3774" y="691025"/>
                          </a:cubicBezTo>
                          <a:cubicBezTo>
                            <a:pt x="-18760" y="788670"/>
                            <a:pt x="63862" y="856270"/>
                            <a:pt x="138974" y="893825"/>
                          </a:cubicBezTo>
                          <a:cubicBezTo>
                            <a:pt x="229108" y="946404"/>
                            <a:pt x="319241" y="953915"/>
                            <a:pt x="416886" y="931381"/>
                          </a:cubicBezTo>
                          <a:cubicBezTo>
                            <a:pt x="522042" y="908848"/>
                            <a:pt x="597153" y="833737"/>
                            <a:pt x="664754" y="758625"/>
                          </a:cubicBezTo>
                          <a:cubicBezTo>
                            <a:pt x="739865" y="676003"/>
                            <a:pt x="792444" y="570847"/>
                            <a:pt x="845021" y="473202"/>
                          </a:cubicBezTo>
                          <a:cubicBezTo>
                            <a:pt x="867555" y="420624"/>
                            <a:pt x="890088" y="368046"/>
                            <a:pt x="905111" y="307957"/>
                          </a:cubicBezTo>
                          <a:cubicBezTo>
                            <a:pt x="905111" y="270401"/>
                            <a:pt x="897599" y="247867"/>
                            <a:pt x="875066" y="210312"/>
                          </a:cubicBezTo>
                          <a:close/>
                        </a:path>
                      </a:pathLst>
                    </a:custGeom>
                    <a:solidFill>
                      <a:srgbClr val="209DD9"/>
                    </a:solidFill>
                    <a:ln w="75111" cap="flat">
                      <a:noFill/>
                      <a:prstDash val="solid"/>
                      <a:miter/>
                    </a:ln>
                  </p:spPr>
                  <p:txBody>
                    <a:bodyPr rtlCol="0" anchor="ctr"/>
                    <a:lstStyle/>
                    <a:p>
                      <a:endParaRPr lang="en-US"/>
                    </a:p>
                  </p:txBody>
                </p:sp>
                <p:grpSp>
                  <p:nvGrpSpPr>
                    <p:cNvPr id="217" name="Graphic 2">
                      <a:extLst>
                        <a:ext uri="{FF2B5EF4-FFF2-40B4-BE49-F238E27FC236}">
                          <a16:creationId xmlns:a16="http://schemas.microsoft.com/office/drawing/2014/main" xmlns="" id="{F388E9EA-066B-4C3B-AFA6-3847CC9BB1CB}"/>
                        </a:ext>
                      </a:extLst>
                    </p:cNvPr>
                    <p:cNvGrpSpPr/>
                    <p:nvPr/>
                  </p:nvGrpSpPr>
                  <p:grpSpPr>
                    <a:xfrm>
                      <a:off x="9479199" y="7351775"/>
                      <a:ext cx="925208" cy="766136"/>
                      <a:chOff x="9479199" y="7351775"/>
                      <a:chExt cx="925208" cy="766136"/>
                    </a:xfrm>
                  </p:grpSpPr>
                  <p:sp>
                    <p:nvSpPr>
                      <p:cNvPr id="218" name="Freeform: Shape 217">
                        <a:extLst>
                          <a:ext uri="{FF2B5EF4-FFF2-40B4-BE49-F238E27FC236}">
                            <a16:creationId xmlns:a16="http://schemas.microsoft.com/office/drawing/2014/main" xmlns="" id="{391747FE-9A43-4EBD-A8B4-312BC18DFDB2}"/>
                          </a:ext>
                        </a:extLst>
                      </p:cNvPr>
                      <p:cNvSpPr/>
                      <p:nvPr/>
                    </p:nvSpPr>
                    <p:spPr>
                      <a:xfrm>
                        <a:off x="9485739" y="7351775"/>
                        <a:ext cx="918668" cy="755580"/>
                      </a:xfrm>
                      <a:custGeom>
                        <a:avLst/>
                        <a:gdLst>
                          <a:gd name="connsiteX0" fmla="*/ 852533 w 918668"/>
                          <a:gd name="connsiteY0" fmla="*/ 285423 h 755580"/>
                          <a:gd name="connsiteX1" fmla="*/ 912622 w 918668"/>
                          <a:gd name="connsiteY1" fmla="*/ 120178 h 755580"/>
                          <a:gd name="connsiteX2" fmla="*/ 890089 w 918668"/>
                          <a:gd name="connsiteY2" fmla="*/ 15022 h 755580"/>
                          <a:gd name="connsiteX3" fmla="*/ 882578 w 918668"/>
                          <a:gd name="connsiteY3" fmla="*/ 0 h 755580"/>
                          <a:gd name="connsiteX4" fmla="*/ 754888 w 918668"/>
                          <a:gd name="connsiteY4" fmla="*/ 322979 h 755580"/>
                          <a:gd name="connsiteX5" fmla="*/ 401864 w 918668"/>
                          <a:gd name="connsiteY5" fmla="*/ 660980 h 755580"/>
                          <a:gd name="connsiteX6" fmla="*/ 93907 w 918668"/>
                          <a:gd name="connsiteY6" fmla="*/ 585869 h 755580"/>
                          <a:gd name="connsiteX7" fmla="*/ 33818 w 918668"/>
                          <a:gd name="connsiteY7" fmla="*/ 465691 h 755580"/>
                          <a:gd name="connsiteX8" fmla="*/ 33818 w 918668"/>
                          <a:gd name="connsiteY8" fmla="*/ 443158 h 755580"/>
                          <a:gd name="connsiteX9" fmla="*/ 3773 w 918668"/>
                          <a:gd name="connsiteY9" fmla="*/ 503246 h 755580"/>
                          <a:gd name="connsiteX10" fmla="*/ 138974 w 918668"/>
                          <a:gd name="connsiteY10" fmla="*/ 706047 h 755580"/>
                          <a:gd name="connsiteX11" fmla="*/ 416886 w 918668"/>
                          <a:gd name="connsiteY11" fmla="*/ 743603 h 755580"/>
                          <a:gd name="connsiteX12" fmla="*/ 664754 w 918668"/>
                          <a:gd name="connsiteY12" fmla="*/ 570847 h 755580"/>
                          <a:gd name="connsiteX13" fmla="*/ 852533 w 918668"/>
                          <a:gd name="connsiteY13" fmla="*/ 285423 h 755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18668" h="755580">
                            <a:moveTo>
                              <a:pt x="852533" y="285423"/>
                            </a:moveTo>
                            <a:cubicBezTo>
                              <a:pt x="875066" y="232845"/>
                              <a:pt x="897600" y="180268"/>
                              <a:pt x="912622" y="120178"/>
                            </a:cubicBezTo>
                            <a:cubicBezTo>
                              <a:pt x="927644" y="75111"/>
                              <a:pt x="912622" y="52578"/>
                              <a:pt x="890089" y="15022"/>
                            </a:cubicBezTo>
                            <a:cubicBezTo>
                              <a:pt x="890089" y="7511"/>
                              <a:pt x="882578" y="7511"/>
                              <a:pt x="882578" y="0"/>
                            </a:cubicBezTo>
                            <a:cubicBezTo>
                              <a:pt x="875066" y="112667"/>
                              <a:pt x="807466" y="232845"/>
                              <a:pt x="754888" y="322979"/>
                            </a:cubicBezTo>
                            <a:cubicBezTo>
                              <a:pt x="672265" y="458180"/>
                              <a:pt x="567109" y="615913"/>
                              <a:pt x="401864" y="660980"/>
                            </a:cubicBezTo>
                            <a:cubicBezTo>
                              <a:pt x="304219" y="691025"/>
                              <a:pt x="169019" y="653469"/>
                              <a:pt x="93907" y="585869"/>
                            </a:cubicBezTo>
                            <a:cubicBezTo>
                              <a:pt x="63863" y="555825"/>
                              <a:pt x="33818" y="518269"/>
                              <a:pt x="33818" y="465691"/>
                            </a:cubicBezTo>
                            <a:cubicBezTo>
                              <a:pt x="33818" y="458180"/>
                              <a:pt x="33818" y="450669"/>
                              <a:pt x="33818" y="443158"/>
                            </a:cubicBezTo>
                            <a:cubicBezTo>
                              <a:pt x="18796" y="458180"/>
                              <a:pt x="11284" y="473202"/>
                              <a:pt x="3773" y="503246"/>
                            </a:cubicBezTo>
                            <a:cubicBezTo>
                              <a:pt x="-18760" y="600891"/>
                              <a:pt x="63863" y="668492"/>
                              <a:pt x="138974" y="706047"/>
                            </a:cubicBezTo>
                            <a:cubicBezTo>
                              <a:pt x="229108" y="758625"/>
                              <a:pt x="319242" y="766136"/>
                              <a:pt x="416886" y="743603"/>
                            </a:cubicBezTo>
                            <a:cubicBezTo>
                              <a:pt x="522042" y="721070"/>
                              <a:pt x="597154" y="645958"/>
                              <a:pt x="664754" y="570847"/>
                            </a:cubicBezTo>
                            <a:cubicBezTo>
                              <a:pt x="747377" y="488224"/>
                              <a:pt x="799954" y="383068"/>
                              <a:pt x="852533" y="285423"/>
                            </a:cubicBezTo>
                            <a:close/>
                          </a:path>
                        </a:pathLst>
                      </a:custGeom>
                      <a:solidFill>
                        <a:srgbClr val="F4F4F4"/>
                      </a:solidFill>
                      <a:ln w="75111" cap="flat">
                        <a:noFill/>
                        <a:prstDash val="solid"/>
                        <a:miter/>
                      </a:ln>
                    </p:spPr>
                    <p:txBody>
                      <a:bodyPr rtlCol="0" anchor="ctr"/>
                      <a:lstStyle/>
                      <a:p>
                        <a:endParaRPr lang="en-US"/>
                      </a:p>
                    </p:txBody>
                  </p:sp>
                  <p:sp>
                    <p:nvSpPr>
                      <p:cNvPr id="219" name="Freeform: Shape 218">
                        <a:extLst>
                          <a:ext uri="{FF2B5EF4-FFF2-40B4-BE49-F238E27FC236}">
                            <a16:creationId xmlns:a16="http://schemas.microsoft.com/office/drawing/2014/main" xmlns="" id="{89464F26-5AD0-4B89-8CA5-49082D486883}"/>
                          </a:ext>
                        </a:extLst>
                      </p:cNvPr>
                      <p:cNvSpPr/>
                      <p:nvPr/>
                    </p:nvSpPr>
                    <p:spPr>
                      <a:xfrm>
                        <a:off x="9479199" y="7351775"/>
                        <a:ext cx="923653" cy="766136"/>
                      </a:xfrm>
                      <a:custGeom>
                        <a:avLst/>
                        <a:gdLst>
                          <a:gd name="connsiteX0" fmla="*/ 325781 w 923653"/>
                          <a:gd name="connsiteY0" fmla="*/ 766136 h 766136"/>
                          <a:gd name="connsiteX1" fmla="*/ 325781 w 923653"/>
                          <a:gd name="connsiteY1" fmla="*/ 766136 h 766136"/>
                          <a:gd name="connsiteX2" fmla="*/ 145514 w 923653"/>
                          <a:gd name="connsiteY2" fmla="*/ 721070 h 766136"/>
                          <a:gd name="connsiteX3" fmla="*/ 2802 w 923653"/>
                          <a:gd name="connsiteY3" fmla="*/ 510757 h 766136"/>
                          <a:gd name="connsiteX4" fmla="*/ 32847 w 923653"/>
                          <a:gd name="connsiteY4" fmla="*/ 450669 h 766136"/>
                          <a:gd name="connsiteX5" fmla="*/ 40358 w 923653"/>
                          <a:gd name="connsiteY5" fmla="*/ 450669 h 766136"/>
                          <a:gd name="connsiteX6" fmla="*/ 47869 w 923653"/>
                          <a:gd name="connsiteY6" fmla="*/ 458180 h 766136"/>
                          <a:gd name="connsiteX7" fmla="*/ 47869 w 923653"/>
                          <a:gd name="connsiteY7" fmla="*/ 480713 h 766136"/>
                          <a:gd name="connsiteX8" fmla="*/ 100447 w 923653"/>
                          <a:gd name="connsiteY8" fmla="*/ 593380 h 766136"/>
                          <a:gd name="connsiteX9" fmla="*/ 325781 w 923653"/>
                          <a:gd name="connsiteY9" fmla="*/ 676003 h 766136"/>
                          <a:gd name="connsiteX10" fmla="*/ 400893 w 923653"/>
                          <a:gd name="connsiteY10" fmla="*/ 668492 h 766136"/>
                          <a:gd name="connsiteX11" fmla="*/ 746405 w 923653"/>
                          <a:gd name="connsiteY11" fmla="*/ 330490 h 766136"/>
                          <a:gd name="connsiteX12" fmla="*/ 874095 w 923653"/>
                          <a:gd name="connsiteY12" fmla="*/ 7511 h 766136"/>
                          <a:gd name="connsiteX13" fmla="*/ 881606 w 923653"/>
                          <a:gd name="connsiteY13" fmla="*/ 0 h 766136"/>
                          <a:gd name="connsiteX14" fmla="*/ 889117 w 923653"/>
                          <a:gd name="connsiteY14" fmla="*/ 0 h 766136"/>
                          <a:gd name="connsiteX15" fmla="*/ 896628 w 923653"/>
                          <a:gd name="connsiteY15" fmla="*/ 15022 h 766136"/>
                          <a:gd name="connsiteX16" fmla="*/ 919161 w 923653"/>
                          <a:gd name="connsiteY16" fmla="*/ 127689 h 766136"/>
                          <a:gd name="connsiteX17" fmla="*/ 859073 w 923653"/>
                          <a:gd name="connsiteY17" fmla="*/ 292935 h 766136"/>
                          <a:gd name="connsiteX18" fmla="*/ 678805 w 923653"/>
                          <a:gd name="connsiteY18" fmla="*/ 578358 h 766136"/>
                          <a:gd name="connsiteX19" fmla="*/ 423426 w 923653"/>
                          <a:gd name="connsiteY19" fmla="*/ 758625 h 766136"/>
                          <a:gd name="connsiteX20" fmla="*/ 325781 w 923653"/>
                          <a:gd name="connsiteY20" fmla="*/ 766136 h 766136"/>
                          <a:gd name="connsiteX21" fmla="*/ 32847 w 923653"/>
                          <a:gd name="connsiteY21" fmla="*/ 480713 h 766136"/>
                          <a:gd name="connsiteX22" fmla="*/ 25336 w 923653"/>
                          <a:gd name="connsiteY22" fmla="*/ 510757 h 766136"/>
                          <a:gd name="connsiteX23" fmla="*/ 160536 w 923653"/>
                          <a:gd name="connsiteY23" fmla="*/ 706047 h 766136"/>
                          <a:gd name="connsiteX24" fmla="*/ 333293 w 923653"/>
                          <a:gd name="connsiteY24" fmla="*/ 751114 h 766136"/>
                          <a:gd name="connsiteX25" fmla="*/ 333293 w 923653"/>
                          <a:gd name="connsiteY25" fmla="*/ 751114 h 766136"/>
                          <a:gd name="connsiteX26" fmla="*/ 438449 w 923653"/>
                          <a:gd name="connsiteY26" fmla="*/ 736092 h 766136"/>
                          <a:gd name="connsiteX27" fmla="*/ 686316 w 923653"/>
                          <a:gd name="connsiteY27" fmla="*/ 563336 h 766136"/>
                          <a:gd name="connsiteX28" fmla="*/ 859073 w 923653"/>
                          <a:gd name="connsiteY28" fmla="*/ 277912 h 766136"/>
                          <a:gd name="connsiteX29" fmla="*/ 919161 w 923653"/>
                          <a:gd name="connsiteY29" fmla="*/ 112667 h 766136"/>
                          <a:gd name="connsiteX30" fmla="*/ 904139 w 923653"/>
                          <a:gd name="connsiteY30" fmla="*/ 22533 h 766136"/>
                          <a:gd name="connsiteX31" fmla="*/ 776450 w 923653"/>
                          <a:gd name="connsiteY31" fmla="*/ 330490 h 766136"/>
                          <a:gd name="connsiteX32" fmla="*/ 423426 w 923653"/>
                          <a:gd name="connsiteY32" fmla="*/ 676003 h 766136"/>
                          <a:gd name="connsiteX33" fmla="*/ 348315 w 923653"/>
                          <a:gd name="connsiteY33" fmla="*/ 683514 h 766136"/>
                          <a:gd name="connsiteX34" fmla="*/ 107958 w 923653"/>
                          <a:gd name="connsiteY34" fmla="*/ 593380 h 766136"/>
                          <a:gd name="connsiteX35" fmla="*/ 32847 w 923653"/>
                          <a:gd name="connsiteY35" fmla="*/ 480713 h 766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923653" h="766136">
                            <a:moveTo>
                              <a:pt x="325781" y="766136"/>
                            </a:moveTo>
                            <a:lnTo>
                              <a:pt x="325781" y="766136"/>
                            </a:lnTo>
                            <a:cubicBezTo>
                              <a:pt x="258181" y="766136"/>
                              <a:pt x="198092" y="751114"/>
                              <a:pt x="145514" y="721070"/>
                            </a:cubicBezTo>
                            <a:cubicBezTo>
                              <a:pt x="32847" y="660980"/>
                              <a:pt x="-12220" y="585869"/>
                              <a:pt x="2802" y="510757"/>
                            </a:cubicBezTo>
                            <a:cubicBezTo>
                              <a:pt x="10313" y="488224"/>
                              <a:pt x="17824" y="465691"/>
                              <a:pt x="32847" y="450669"/>
                            </a:cubicBezTo>
                            <a:cubicBezTo>
                              <a:pt x="32847" y="450669"/>
                              <a:pt x="40358" y="450669"/>
                              <a:pt x="40358" y="450669"/>
                            </a:cubicBezTo>
                            <a:cubicBezTo>
                              <a:pt x="40358" y="450669"/>
                              <a:pt x="47869" y="458180"/>
                              <a:pt x="47869" y="458180"/>
                            </a:cubicBezTo>
                            <a:cubicBezTo>
                              <a:pt x="47869" y="465691"/>
                              <a:pt x="47869" y="473202"/>
                              <a:pt x="47869" y="480713"/>
                            </a:cubicBezTo>
                            <a:cubicBezTo>
                              <a:pt x="47869" y="525780"/>
                              <a:pt x="77914" y="570847"/>
                              <a:pt x="100447" y="593380"/>
                            </a:cubicBezTo>
                            <a:cubicBezTo>
                              <a:pt x="153025" y="645958"/>
                              <a:pt x="243158" y="676003"/>
                              <a:pt x="325781" y="676003"/>
                            </a:cubicBezTo>
                            <a:cubicBezTo>
                              <a:pt x="348315" y="676003"/>
                              <a:pt x="378359" y="676003"/>
                              <a:pt x="400893" y="668492"/>
                            </a:cubicBezTo>
                            <a:cubicBezTo>
                              <a:pt x="551116" y="630936"/>
                              <a:pt x="656271" y="480713"/>
                              <a:pt x="746405" y="330490"/>
                            </a:cubicBezTo>
                            <a:cubicBezTo>
                              <a:pt x="806494" y="232845"/>
                              <a:pt x="866584" y="120178"/>
                              <a:pt x="874095" y="7511"/>
                            </a:cubicBezTo>
                            <a:cubicBezTo>
                              <a:pt x="874095" y="7511"/>
                              <a:pt x="874095" y="0"/>
                              <a:pt x="881606" y="0"/>
                            </a:cubicBezTo>
                            <a:cubicBezTo>
                              <a:pt x="881606" y="0"/>
                              <a:pt x="889117" y="0"/>
                              <a:pt x="889117" y="0"/>
                            </a:cubicBezTo>
                            <a:cubicBezTo>
                              <a:pt x="889117" y="7511"/>
                              <a:pt x="896628" y="7511"/>
                              <a:pt x="896628" y="15022"/>
                            </a:cubicBezTo>
                            <a:cubicBezTo>
                              <a:pt x="919161" y="52578"/>
                              <a:pt x="926673" y="75111"/>
                              <a:pt x="919161" y="127689"/>
                            </a:cubicBezTo>
                            <a:cubicBezTo>
                              <a:pt x="904139" y="187779"/>
                              <a:pt x="881606" y="240356"/>
                              <a:pt x="859073" y="292935"/>
                            </a:cubicBezTo>
                            <a:cubicBezTo>
                              <a:pt x="798983" y="413113"/>
                              <a:pt x="746405" y="503246"/>
                              <a:pt x="678805" y="578358"/>
                            </a:cubicBezTo>
                            <a:cubicBezTo>
                              <a:pt x="611205" y="653469"/>
                              <a:pt x="536093" y="728581"/>
                              <a:pt x="423426" y="758625"/>
                            </a:cubicBezTo>
                            <a:cubicBezTo>
                              <a:pt x="393381" y="766136"/>
                              <a:pt x="355826" y="766136"/>
                              <a:pt x="325781" y="766136"/>
                            </a:cubicBezTo>
                            <a:close/>
                            <a:moveTo>
                              <a:pt x="32847" y="480713"/>
                            </a:moveTo>
                            <a:cubicBezTo>
                              <a:pt x="25336" y="488224"/>
                              <a:pt x="25336" y="503246"/>
                              <a:pt x="25336" y="510757"/>
                            </a:cubicBezTo>
                            <a:cubicBezTo>
                              <a:pt x="10313" y="578358"/>
                              <a:pt x="55380" y="645958"/>
                              <a:pt x="160536" y="706047"/>
                            </a:cubicBezTo>
                            <a:cubicBezTo>
                              <a:pt x="213114" y="736092"/>
                              <a:pt x="273203" y="751114"/>
                              <a:pt x="333293" y="751114"/>
                            </a:cubicBezTo>
                            <a:lnTo>
                              <a:pt x="333293" y="751114"/>
                            </a:lnTo>
                            <a:cubicBezTo>
                              <a:pt x="363337" y="751114"/>
                              <a:pt x="400893" y="743603"/>
                              <a:pt x="438449" y="736092"/>
                            </a:cubicBezTo>
                            <a:cubicBezTo>
                              <a:pt x="543604" y="713559"/>
                              <a:pt x="618716" y="638447"/>
                              <a:pt x="686316" y="563336"/>
                            </a:cubicBezTo>
                            <a:cubicBezTo>
                              <a:pt x="746405" y="488224"/>
                              <a:pt x="806494" y="398090"/>
                              <a:pt x="859073" y="277912"/>
                            </a:cubicBezTo>
                            <a:cubicBezTo>
                              <a:pt x="881606" y="225334"/>
                              <a:pt x="904139" y="172756"/>
                              <a:pt x="919161" y="112667"/>
                            </a:cubicBezTo>
                            <a:cubicBezTo>
                              <a:pt x="926673" y="75111"/>
                              <a:pt x="926673" y="60089"/>
                              <a:pt x="904139" y="22533"/>
                            </a:cubicBezTo>
                            <a:cubicBezTo>
                              <a:pt x="889117" y="127689"/>
                              <a:pt x="829028" y="240356"/>
                              <a:pt x="776450" y="330490"/>
                            </a:cubicBezTo>
                            <a:cubicBezTo>
                              <a:pt x="678805" y="480713"/>
                              <a:pt x="573649" y="630936"/>
                              <a:pt x="423426" y="676003"/>
                            </a:cubicBezTo>
                            <a:cubicBezTo>
                              <a:pt x="400893" y="683514"/>
                              <a:pt x="370848" y="683514"/>
                              <a:pt x="348315" y="683514"/>
                            </a:cubicBezTo>
                            <a:cubicBezTo>
                              <a:pt x="258181" y="683514"/>
                              <a:pt x="168047" y="653469"/>
                              <a:pt x="107958" y="593380"/>
                            </a:cubicBezTo>
                            <a:cubicBezTo>
                              <a:pt x="62891" y="570847"/>
                              <a:pt x="32847" y="533291"/>
                              <a:pt x="32847" y="480713"/>
                            </a:cubicBezTo>
                            <a:close/>
                          </a:path>
                        </a:pathLst>
                      </a:custGeom>
                      <a:solidFill>
                        <a:srgbClr val="A5A5A4"/>
                      </a:solidFill>
                      <a:ln w="75111" cap="flat">
                        <a:noFill/>
                        <a:prstDash val="solid"/>
                        <a:miter/>
                      </a:ln>
                    </p:spPr>
                    <p:txBody>
                      <a:bodyPr rtlCol="0" anchor="ctr"/>
                      <a:lstStyle/>
                      <a:p>
                        <a:endParaRPr lang="en-US"/>
                      </a:p>
                    </p:txBody>
                  </p:sp>
                </p:grpSp>
              </p:grpSp>
              <p:sp>
                <p:nvSpPr>
                  <p:cNvPr id="212" name="Freeform: Shape 211">
                    <a:extLst>
                      <a:ext uri="{FF2B5EF4-FFF2-40B4-BE49-F238E27FC236}">
                        <a16:creationId xmlns:a16="http://schemas.microsoft.com/office/drawing/2014/main" xmlns="" id="{24202F40-0258-45E2-9D74-874D72D1B6B9}"/>
                      </a:ext>
                    </a:extLst>
                  </p:cNvPr>
                  <p:cNvSpPr/>
                  <p:nvPr/>
                </p:nvSpPr>
                <p:spPr>
                  <a:xfrm>
                    <a:off x="9549601" y="7697288"/>
                    <a:ext cx="260312" cy="290357"/>
                  </a:xfrm>
                  <a:custGeom>
                    <a:avLst/>
                    <a:gdLst>
                      <a:gd name="connsiteX0" fmla="*/ 255379 w 260312"/>
                      <a:gd name="connsiteY0" fmla="*/ 270401 h 290357"/>
                      <a:gd name="connsiteX1" fmla="*/ 127689 w 260312"/>
                      <a:gd name="connsiteY1" fmla="*/ 262890 h 290357"/>
                      <a:gd name="connsiteX2" fmla="*/ 30045 w 260312"/>
                      <a:gd name="connsiteY2" fmla="*/ 142712 h 290357"/>
                      <a:gd name="connsiteX3" fmla="*/ 142712 w 260312"/>
                      <a:gd name="connsiteY3" fmla="*/ 75111 h 290357"/>
                      <a:gd name="connsiteX4" fmla="*/ 232845 w 260312"/>
                      <a:gd name="connsiteY4" fmla="*/ 7511 h 290357"/>
                      <a:gd name="connsiteX5" fmla="*/ 225334 w 260312"/>
                      <a:gd name="connsiteY5" fmla="*/ 0 h 290357"/>
                      <a:gd name="connsiteX6" fmla="*/ 67600 w 260312"/>
                      <a:gd name="connsiteY6" fmla="*/ 75111 h 290357"/>
                      <a:gd name="connsiteX7" fmla="*/ 0 w 260312"/>
                      <a:gd name="connsiteY7" fmla="*/ 172757 h 290357"/>
                      <a:gd name="connsiteX8" fmla="*/ 97645 w 260312"/>
                      <a:gd name="connsiteY8" fmla="*/ 277912 h 290357"/>
                      <a:gd name="connsiteX9" fmla="*/ 247867 w 260312"/>
                      <a:gd name="connsiteY9" fmla="*/ 285424 h 290357"/>
                      <a:gd name="connsiteX10" fmla="*/ 255379 w 260312"/>
                      <a:gd name="connsiteY10" fmla="*/ 270401 h 29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0312" h="290357">
                        <a:moveTo>
                          <a:pt x="255379" y="270401"/>
                        </a:moveTo>
                        <a:cubicBezTo>
                          <a:pt x="210312" y="270401"/>
                          <a:pt x="165245" y="270401"/>
                          <a:pt x="127689" y="262890"/>
                        </a:cubicBezTo>
                        <a:cubicBezTo>
                          <a:pt x="75111" y="247868"/>
                          <a:pt x="15022" y="195290"/>
                          <a:pt x="30045" y="142712"/>
                        </a:cubicBezTo>
                        <a:cubicBezTo>
                          <a:pt x="37556" y="97645"/>
                          <a:pt x="105156" y="90133"/>
                          <a:pt x="142712" y="75111"/>
                        </a:cubicBezTo>
                        <a:cubicBezTo>
                          <a:pt x="180268" y="60089"/>
                          <a:pt x="210312" y="37556"/>
                          <a:pt x="232845" y="7511"/>
                        </a:cubicBezTo>
                        <a:cubicBezTo>
                          <a:pt x="232845" y="7511"/>
                          <a:pt x="232845" y="0"/>
                          <a:pt x="225334" y="0"/>
                        </a:cubicBezTo>
                        <a:cubicBezTo>
                          <a:pt x="180268" y="37556"/>
                          <a:pt x="127689" y="52578"/>
                          <a:pt x="67600" y="75111"/>
                        </a:cubicBezTo>
                        <a:cubicBezTo>
                          <a:pt x="22533" y="90133"/>
                          <a:pt x="0" y="127689"/>
                          <a:pt x="0" y="172757"/>
                        </a:cubicBezTo>
                        <a:cubicBezTo>
                          <a:pt x="7511" y="217823"/>
                          <a:pt x="52578" y="262890"/>
                          <a:pt x="97645" y="277912"/>
                        </a:cubicBezTo>
                        <a:cubicBezTo>
                          <a:pt x="142712" y="292935"/>
                          <a:pt x="202801" y="292935"/>
                          <a:pt x="247867" y="285424"/>
                        </a:cubicBezTo>
                        <a:cubicBezTo>
                          <a:pt x="262890" y="285424"/>
                          <a:pt x="262890" y="270401"/>
                          <a:pt x="255379" y="270401"/>
                        </a:cubicBezTo>
                        <a:close/>
                      </a:path>
                    </a:pathLst>
                  </a:custGeom>
                  <a:solidFill>
                    <a:srgbClr val="FFFFFF"/>
                  </a:solidFill>
                  <a:ln w="75111" cap="flat">
                    <a:no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xmlns="" id="{F819AC02-D6DC-4656-B72E-A9C12C8D947D}"/>
                      </a:ext>
                    </a:extLst>
                  </p:cNvPr>
                  <p:cNvSpPr/>
                  <p:nvPr/>
                </p:nvSpPr>
                <p:spPr>
                  <a:xfrm>
                    <a:off x="9837602" y="7937644"/>
                    <a:ext cx="50000" cy="30044"/>
                  </a:xfrm>
                  <a:custGeom>
                    <a:avLst/>
                    <a:gdLst>
                      <a:gd name="connsiteX0" fmla="*/ 42490 w 50000"/>
                      <a:gd name="connsiteY0" fmla="*/ 0 h 30044"/>
                      <a:gd name="connsiteX1" fmla="*/ 4934 w 50000"/>
                      <a:gd name="connsiteY1" fmla="*/ 15023 h 30044"/>
                      <a:gd name="connsiteX2" fmla="*/ 12445 w 50000"/>
                      <a:gd name="connsiteY2" fmla="*/ 30045 h 30044"/>
                      <a:gd name="connsiteX3" fmla="*/ 50001 w 50000"/>
                      <a:gd name="connsiteY3" fmla="*/ 7512 h 30044"/>
                      <a:gd name="connsiteX4" fmla="*/ 42490 w 50000"/>
                      <a:gd name="connsiteY4" fmla="*/ 0 h 30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000" h="30044">
                        <a:moveTo>
                          <a:pt x="42490" y="0"/>
                        </a:moveTo>
                        <a:cubicBezTo>
                          <a:pt x="27467" y="0"/>
                          <a:pt x="19956" y="15023"/>
                          <a:pt x="4934" y="15023"/>
                        </a:cubicBezTo>
                        <a:cubicBezTo>
                          <a:pt x="-2578" y="15023"/>
                          <a:pt x="-2578" y="30045"/>
                          <a:pt x="12445" y="30045"/>
                        </a:cubicBezTo>
                        <a:cubicBezTo>
                          <a:pt x="27467" y="22534"/>
                          <a:pt x="42490" y="22534"/>
                          <a:pt x="50001" y="7512"/>
                        </a:cubicBezTo>
                        <a:cubicBezTo>
                          <a:pt x="50001" y="7512"/>
                          <a:pt x="50001" y="0"/>
                          <a:pt x="42490" y="0"/>
                        </a:cubicBezTo>
                        <a:close/>
                      </a:path>
                    </a:pathLst>
                  </a:custGeom>
                  <a:solidFill>
                    <a:srgbClr val="FFFFFF"/>
                  </a:solidFill>
                  <a:ln w="75111" cap="flat">
                    <a:noFill/>
                    <a:prstDash val="solid"/>
                    <a:miter/>
                  </a:ln>
                </p:spPr>
                <p:txBody>
                  <a:bodyPr rtlCol="0" anchor="ctr"/>
                  <a:lstStyle/>
                  <a:p>
                    <a:endParaRPr lang="en-US"/>
                  </a:p>
                </p:txBody>
              </p:sp>
            </p:grpSp>
          </p:grpSp>
          <p:grpSp>
            <p:nvGrpSpPr>
              <p:cNvPr id="36" name="Graphic 2">
                <a:extLst>
                  <a:ext uri="{FF2B5EF4-FFF2-40B4-BE49-F238E27FC236}">
                    <a16:creationId xmlns:a16="http://schemas.microsoft.com/office/drawing/2014/main" xmlns="" id="{5A4990C2-567A-4419-8464-4638064EABAF}"/>
                  </a:ext>
                </a:extLst>
              </p:cNvPr>
              <p:cNvGrpSpPr/>
              <p:nvPr/>
            </p:nvGrpSpPr>
            <p:grpSpPr>
              <a:xfrm>
                <a:off x="7671346" y="4347319"/>
                <a:ext cx="2641748" cy="2118141"/>
                <a:chOff x="7671346" y="4347319"/>
                <a:chExt cx="2641748" cy="2118141"/>
              </a:xfrm>
            </p:grpSpPr>
            <p:grpSp>
              <p:nvGrpSpPr>
                <p:cNvPr id="177" name="Graphic 2">
                  <a:extLst>
                    <a:ext uri="{FF2B5EF4-FFF2-40B4-BE49-F238E27FC236}">
                      <a16:creationId xmlns:a16="http://schemas.microsoft.com/office/drawing/2014/main" xmlns="" id="{AADA71DE-FAD9-497C-A48D-47629A18F179}"/>
                    </a:ext>
                  </a:extLst>
                </p:cNvPr>
                <p:cNvGrpSpPr/>
                <p:nvPr/>
              </p:nvGrpSpPr>
              <p:grpSpPr>
                <a:xfrm>
                  <a:off x="7671346" y="4436746"/>
                  <a:ext cx="2641748" cy="2028714"/>
                  <a:chOff x="7671346" y="4436746"/>
                  <a:chExt cx="2641748" cy="2028714"/>
                </a:xfrm>
              </p:grpSpPr>
              <p:sp>
                <p:nvSpPr>
                  <p:cNvPr id="207" name="Freeform: Shape 206">
                    <a:extLst>
                      <a:ext uri="{FF2B5EF4-FFF2-40B4-BE49-F238E27FC236}">
                        <a16:creationId xmlns:a16="http://schemas.microsoft.com/office/drawing/2014/main" xmlns="" id="{27E6042E-D010-45F9-9D22-01376D92AE9C}"/>
                      </a:ext>
                    </a:extLst>
                  </p:cNvPr>
                  <p:cNvSpPr/>
                  <p:nvPr/>
                </p:nvSpPr>
                <p:spPr>
                  <a:xfrm>
                    <a:off x="7672300" y="4436746"/>
                    <a:ext cx="2633773" cy="1996092"/>
                  </a:xfrm>
                  <a:custGeom>
                    <a:avLst/>
                    <a:gdLst>
                      <a:gd name="connsiteX0" fmla="*/ 2628416 w 2633773"/>
                      <a:gd name="connsiteY0" fmla="*/ 1127377 h 1996092"/>
                      <a:gd name="connsiteX1" fmla="*/ 2553305 w 2633773"/>
                      <a:gd name="connsiteY1" fmla="*/ 1059777 h 1996092"/>
                      <a:gd name="connsiteX2" fmla="*/ 2312948 w 2633773"/>
                      <a:gd name="connsiteY2" fmla="*/ 624131 h 1996092"/>
                      <a:gd name="connsiteX3" fmla="*/ 1952413 w 2633773"/>
                      <a:gd name="connsiteY3" fmla="*/ 150929 h 1996092"/>
                      <a:gd name="connsiteX4" fmla="*/ 1516767 w 2633773"/>
                      <a:gd name="connsiteY4" fmla="*/ 706 h 1996092"/>
                      <a:gd name="connsiteX5" fmla="*/ 1021031 w 2633773"/>
                      <a:gd name="connsiteY5" fmla="*/ 105862 h 1996092"/>
                      <a:gd name="connsiteX6" fmla="*/ 908364 w 2633773"/>
                      <a:gd name="connsiteY6" fmla="*/ 143418 h 1996092"/>
                      <a:gd name="connsiteX7" fmla="*/ 698052 w 2633773"/>
                      <a:gd name="connsiteY7" fmla="*/ 383774 h 1996092"/>
                      <a:gd name="connsiteX8" fmla="*/ 592896 w 2633773"/>
                      <a:gd name="connsiteY8" fmla="*/ 526486 h 1996092"/>
                      <a:gd name="connsiteX9" fmla="*/ 435162 w 2633773"/>
                      <a:gd name="connsiteY9" fmla="*/ 654175 h 1996092"/>
                      <a:gd name="connsiteX10" fmla="*/ 254895 w 2633773"/>
                      <a:gd name="connsiteY10" fmla="*/ 766843 h 1996092"/>
                      <a:gd name="connsiteX11" fmla="*/ 164761 w 2633773"/>
                      <a:gd name="connsiteY11" fmla="*/ 811910 h 1996092"/>
                      <a:gd name="connsiteX12" fmla="*/ 127205 w 2633773"/>
                      <a:gd name="connsiteY12" fmla="*/ 819421 h 1996092"/>
                      <a:gd name="connsiteX13" fmla="*/ 7027 w 2633773"/>
                      <a:gd name="connsiteY13" fmla="*/ 841954 h 1996092"/>
                      <a:gd name="connsiteX14" fmla="*/ 37072 w 2633773"/>
                      <a:gd name="connsiteY14" fmla="*/ 1022222 h 1996092"/>
                      <a:gd name="connsiteX15" fmla="*/ 202317 w 2633773"/>
                      <a:gd name="connsiteY15" fmla="*/ 1210000 h 1996092"/>
                      <a:gd name="connsiteX16" fmla="*/ 262406 w 2633773"/>
                      <a:gd name="connsiteY16" fmla="*/ 1134889 h 1996092"/>
                      <a:gd name="connsiteX17" fmla="*/ 292450 w 2633773"/>
                      <a:gd name="connsiteY17" fmla="*/ 1127377 h 1996092"/>
                      <a:gd name="connsiteX18" fmla="*/ 405118 w 2633773"/>
                      <a:gd name="connsiteY18" fmla="*/ 1089822 h 1996092"/>
                      <a:gd name="connsiteX19" fmla="*/ 622941 w 2633773"/>
                      <a:gd name="connsiteY19" fmla="*/ 969643 h 1996092"/>
                      <a:gd name="connsiteX20" fmla="*/ 840764 w 2633773"/>
                      <a:gd name="connsiteY20" fmla="*/ 774354 h 1996092"/>
                      <a:gd name="connsiteX21" fmla="*/ 848275 w 2633773"/>
                      <a:gd name="connsiteY21" fmla="*/ 954621 h 1996092"/>
                      <a:gd name="connsiteX22" fmla="*/ 893342 w 2633773"/>
                      <a:gd name="connsiteY22" fmla="*/ 1194978 h 1996092"/>
                      <a:gd name="connsiteX23" fmla="*/ 930898 w 2633773"/>
                      <a:gd name="connsiteY23" fmla="*/ 1322667 h 1996092"/>
                      <a:gd name="connsiteX24" fmla="*/ 930898 w 2633773"/>
                      <a:gd name="connsiteY24" fmla="*/ 1322667 h 1996092"/>
                      <a:gd name="connsiteX25" fmla="*/ 863297 w 2633773"/>
                      <a:gd name="connsiteY25" fmla="*/ 1495423 h 1996092"/>
                      <a:gd name="connsiteX26" fmla="*/ 735608 w 2633773"/>
                      <a:gd name="connsiteY26" fmla="*/ 1780847 h 1996092"/>
                      <a:gd name="connsiteX27" fmla="*/ 735608 w 2633773"/>
                      <a:gd name="connsiteY27" fmla="*/ 1825914 h 1996092"/>
                      <a:gd name="connsiteX28" fmla="*/ 773164 w 2633773"/>
                      <a:gd name="connsiteY28" fmla="*/ 1825914 h 1996092"/>
                      <a:gd name="connsiteX29" fmla="*/ 870808 w 2633773"/>
                      <a:gd name="connsiteY29" fmla="*/ 1840936 h 1996092"/>
                      <a:gd name="connsiteX30" fmla="*/ 1028542 w 2633773"/>
                      <a:gd name="connsiteY30" fmla="*/ 1908536 h 1996092"/>
                      <a:gd name="connsiteX31" fmla="*/ 1193788 w 2633773"/>
                      <a:gd name="connsiteY31" fmla="*/ 1953603 h 1996092"/>
                      <a:gd name="connsiteX32" fmla="*/ 1554322 w 2633773"/>
                      <a:gd name="connsiteY32" fmla="*/ 1991159 h 1996092"/>
                      <a:gd name="connsiteX33" fmla="*/ 1907346 w 2633773"/>
                      <a:gd name="connsiteY33" fmla="*/ 1983648 h 1996092"/>
                      <a:gd name="connsiteX34" fmla="*/ 2215303 w 2633773"/>
                      <a:gd name="connsiteY34" fmla="*/ 1886003 h 1996092"/>
                      <a:gd name="connsiteX35" fmla="*/ 2350503 w 2633773"/>
                      <a:gd name="connsiteY35" fmla="*/ 1810891 h 1996092"/>
                      <a:gd name="connsiteX36" fmla="*/ 2440638 w 2633773"/>
                      <a:gd name="connsiteY36" fmla="*/ 1735780 h 1996092"/>
                      <a:gd name="connsiteX37" fmla="*/ 2380548 w 2633773"/>
                      <a:gd name="connsiteY37" fmla="*/ 1615602 h 1996092"/>
                      <a:gd name="connsiteX38" fmla="*/ 2335481 w 2633773"/>
                      <a:gd name="connsiteY38" fmla="*/ 1480401 h 1996092"/>
                      <a:gd name="connsiteX39" fmla="*/ 2290415 w 2633773"/>
                      <a:gd name="connsiteY39" fmla="*/ 1345201 h 1996092"/>
                      <a:gd name="connsiteX40" fmla="*/ 2290415 w 2633773"/>
                      <a:gd name="connsiteY40" fmla="*/ 1345201 h 1996092"/>
                      <a:gd name="connsiteX41" fmla="*/ 2545794 w 2633773"/>
                      <a:gd name="connsiteY41" fmla="*/ 1255067 h 1996092"/>
                      <a:gd name="connsiteX42" fmla="*/ 2628416 w 2633773"/>
                      <a:gd name="connsiteY42" fmla="*/ 1127377 h 1996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633773" h="1996092">
                        <a:moveTo>
                          <a:pt x="2628416" y="1127377"/>
                        </a:moveTo>
                        <a:cubicBezTo>
                          <a:pt x="2620905" y="1089822"/>
                          <a:pt x="2575838" y="1089822"/>
                          <a:pt x="2553305" y="1059777"/>
                        </a:cubicBezTo>
                        <a:cubicBezTo>
                          <a:pt x="2500726" y="902043"/>
                          <a:pt x="2395571" y="766843"/>
                          <a:pt x="2312948" y="624131"/>
                        </a:cubicBezTo>
                        <a:cubicBezTo>
                          <a:pt x="2222814" y="481419"/>
                          <a:pt x="2080102" y="256085"/>
                          <a:pt x="1952413" y="150929"/>
                        </a:cubicBezTo>
                        <a:cubicBezTo>
                          <a:pt x="1824723" y="45773"/>
                          <a:pt x="1666990" y="-6805"/>
                          <a:pt x="1516767" y="706"/>
                        </a:cubicBezTo>
                        <a:cubicBezTo>
                          <a:pt x="1344011" y="8217"/>
                          <a:pt x="1171254" y="30751"/>
                          <a:pt x="1021031" y="105862"/>
                        </a:cubicBezTo>
                        <a:cubicBezTo>
                          <a:pt x="983476" y="113373"/>
                          <a:pt x="945920" y="128395"/>
                          <a:pt x="908364" y="143418"/>
                        </a:cubicBezTo>
                        <a:cubicBezTo>
                          <a:pt x="810719" y="195996"/>
                          <a:pt x="758141" y="293641"/>
                          <a:pt x="698052" y="383774"/>
                        </a:cubicBezTo>
                        <a:cubicBezTo>
                          <a:pt x="668008" y="436352"/>
                          <a:pt x="637963" y="481419"/>
                          <a:pt x="592896" y="526486"/>
                        </a:cubicBezTo>
                        <a:cubicBezTo>
                          <a:pt x="547829" y="579064"/>
                          <a:pt x="487740" y="616620"/>
                          <a:pt x="435162" y="654175"/>
                        </a:cubicBezTo>
                        <a:cubicBezTo>
                          <a:pt x="375073" y="691731"/>
                          <a:pt x="314984" y="729287"/>
                          <a:pt x="254895" y="766843"/>
                        </a:cubicBezTo>
                        <a:cubicBezTo>
                          <a:pt x="224850" y="781865"/>
                          <a:pt x="194806" y="796887"/>
                          <a:pt x="164761" y="811910"/>
                        </a:cubicBezTo>
                        <a:cubicBezTo>
                          <a:pt x="149739" y="819421"/>
                          <a:pt x="142228" y="819421"/>
                          <a:pt x="127205" y="819421"/>
                        </a:cubicBezTo>
                        <a:cubicBezTo>
                          <a:pt x="82138" y="796887"/>
                          <a:pt x="22049" y="789376"/>
                          <a:pt x="7027" y="841954"/>
                        </a:cubicBezTo>
                        <a:cubicBezTo>
                          <a:pt x="-15506" y="902043"/>
                          <a:pt x="22049" y="969643"/>
                          <a:pt x="37072" y="1022222"/>
                        </a:cubicBezTo>
                        <a:cubicBezTo>
                          <a:pt x="67116" y="1089822"/>
                          <a:pt x="112183" y="1210000"/>
                          <a:pt x="202317" y="1210000"/>
                        </a:cubicBezTo>
                        <a:cubicBezTo>
                          <a:pt x="239872" y="1210000"/>
                          <a:pt x="254895" y="1172444"/>
                          <a:pt x="262406" y="1134889"/>
                        </a:cubicBezTo>
                        <a:cubicBezTo>
                          <a:pt x="269917" y="1134889"/>
                          <a:pt x="284939" y="1127377"/>
                          <a:pt x="292450" y="1127377"/>
                        </a:cubicBezTo>
                        <a:cubicBezTo>
                          <a:pt x="330006" y="1119866"/>
                          <a:pt x="367562" y="1104844"/>
                          <a:pt x="405118" y="1089822"/>
                        </a:cubicBezTo>
                        <a:cubicBezTo>
                          <a:pt x="487740" y="1059777"/>
                          <a:pt x="555340" y="1014710"/>
                          <a:pt x="622941" y="969643"/>
                        </a:cubicBezTo>
                        <a:cubicBezTo>
                          <a:pt x="705563" y="909554"/>
                          <a:pt x="773164" y="841954"/>
                          <a:pt x="840764" y="774354"/>
                        </a:cubicBezTo>
                        <a:cubicBezTo>
                          <a:pt x="840764" y="834443"/>
                          <a:pt x="840764" y="894532"/>
                          <a:pt x="848275" y="954621"/>
                        </a:cubicBezTo>
                        <a:cubicBezTo>
                          <a:pt x="855786" y="1037244"/>
                          <a:pt x="870808" y="1119866"/>
                          <a:pt x="893342" y="1194978"/>
                        </a:cubicBezTo>
                        <a:cubicBezTo>
                          <a:pt x="908364" y="1240044"/>
                          <a:pt x="915875" y="1277600"/>
                          <a:pt x="930898" y="1322667"/>
                        </a:cubicBezTo>
                        <a:cubicBezTo>
                          <a:pt x="930898" y="1322667"/>
                          <a:pt x="930898" y="1322667"/>
                          <a:pt x="930898" y="1322667"/>
                        </a:cubicBezTo>
                        <a:cubicBezTo>
                          <a:pt x="908364" y="1375245"/>
                          <a:pt x="885831" y="1435334"/>
                          <a:pt x="863297" y="1495423"/>
                        </a:cubicBezTo>
                        <a:cubicBezTo>
                          <a:pt x="818230" y="1593068"/>
                          <a:pt x="780675" y="1683202"/>
                          <a:pt x="735608" y="1780847"/>
                        </a:cubicBezTo>
                        <a:cubicBezTo>
                          <a:pt x="728097" y="1795869"/>
                          <a:pt x="720586" y="1818403"/>
                          <a:pt x="735608" y="1825914"/>
                        </a:cubicBezTo>
                        <a:cubicBezTo>
                          <a:pt x="743119" y="1833425"/>
                          <a:pt x="758141" y="1825914"/>
                          <a:pt x="773164" y="1825914"/>
                        </a:cubicBezTo>
                        <a:cubicBezTo>
                          <a:pt x="810719" y="1825914"/>
                          <a:pt x="833253" y="1833425"/>
                          <a:pt x="870808" y="1840936"/>
                        </a:cubicBezTo>
                        <a:cubicBezTo>
                          <a:pt x="923387" y="1863470"/>
                          <a:pt x="975965" y="1886003"/>
                          <a:pt x="1028542" y="1908536"/>
                        </a:cubicBezTo>
                        <a:cubicBezTo>
                          <a:pt x="1081121" y="1931070"/>
                          <a:pt x="1133699" y="1946092"/>
                          <a:pt x="1193788" y="1953603"/>
                        </a:cubicBezTo>
                        <a:cubicBezTo>
                          <a:pt x="1313966" y="1976137"/>
                          <a:pt x="1434144" y="1983648"/>
                          <a:pt x="1554322" y="1991159"/>
                        </a:cubicBezTo>
                        <a:cubicBezTo>
                          <a:pt x="1666990" y="1998670"/>
                          <a:pt x="1787168" y="1998670"/>
                          <a:pt x="1907346" y="1983648"/>
                        </a:cubicBezTo>
                        <a:cubicBezTo>
                          <a:pt x="2012502" y="1968626"/>
                          <a:pt x="2117658" y="1931070"/>
                          <a:pt x="2215303" y="1886003"/>
                        </a:cubicBezTo>
                        <a:cubicBezTo>
                          <a:pt x="2260370" y="1863470"/>
                          <a:pt x="2305437" y="1840936"/>
                          <a:pt x="2350503" y="1810891"/>
                        </a:cubicBezTo>
                        <a:cubicBezTo>
                          <a:pt x="2440638" y="1750802"/>
                          <a:pt x="2440638" y="1743291"/>
                          <a:pt x="2440638" y="1735780"/>
                        </a:cubicBezTo>
                        <a:cubicBezTo>
                          <a:pt x="2440638" y="1720758"/>
                          <a:pt x="2403082" y="1653157"/>
                          <a:pt x="2380548" y="1615602"/>
                        </a:cubicBezTo>
                        <a:cubicBezTo>
                          <a:pt x="2358015" y="1570535"/>
                          <a:pt x="2350503" y="1525468"/>
                          <a:pt x="2335481" y="1480401"/>
                        </a:cubicBezTo>
                        <a:cubicBezTo>
                          <a:pt x="2320459" y="1435334"/>
                          <a:pt x="2305437" y="1390267"/>
                          <a:pt x="2290415" y="1345201"/>
                        </a:cubicBezTo>
                        <a:cubicBezTo>
                          <a:pt x="2290415" y="1345201"/>
                          <a:pt x="2290415" y="1345201"/>
                          <a:pt x="2290415" y="1345201"/>
                        </a:cubicBezTo>
                        <a:cubicBezTo>
                          <a:pt x="2380548" y="1337690"/>
                          <a:pt x="2485704" y="1285112"/>
                          <a:pt x="2545794" y="1255067"/>
                        </a:cubicBezTo>
                        <a:cubicBezTo>
                          <a:pt x="2598371" y="1232533"/>
                          <a:pt x="2650949" y="1194978"/>
                          <a:pt x="2628416" y="1127377"/>
                        </a:cubicBezTo>
                        <a:close/>
                      </a:path>
                    </a:pathLst>
                  </a:custGeom>
                  <a:solidFill>
                    <a:srgbClr val="EF829D"/>
                  </a:solidFill>
                  <a:ln w="75111" cap="flat">
                    <a:noFill/>
                    <a:prstDash val="solid"/>
                    <a:miter/>
                  </a:ln>
                </p:spPr>
                <p:txBody>
                  <a:bodyPr rtlCol="0" anchor="ctr"/>
                  <a:lstStyle/>
                  <a:p>
                    <a:endParaRPr lang="en-US"/>
                  </a:p>
                </p:txBody>
              </p:sp>
              <p:sp>
                <p:nvSpPr>
                  <p:cNvPr id="208" name="Freeform: Shape 207">
                    <a:extLst>
                      <a:ext uri="{FF2B5EF4-FFF2-40B4-BE49-F238E27FC236}">
                        <a16:creationId xmlns:a16="http://schemas.microsoft.com/office/drawing/2014/main" xmlns="" id="{9F132B06-FEA5-4B2E-A127-C8AAB28F8337}"/>
                      </a:ext>
                    </a:extLst>
                  </p:cNvPr>
                  <p:cNvSpPr/>
                  <p:nvPr/>
                </p:nvSpPr>
                <p:spPr>
                  <a:xfrm>
                    <a:off x="7671346" y="4437452"/>
                    <a:ext cx="2641748" cy="2028008"/>
                  </a:xfrm>
                  <a:custGeom>
                    <a:avLst/>
                    <a:gdLst>
                      <a:gd name="connsiteX0" fmla="*/ 1713010 w 2641748"/>
                      <a:gd name="connsiteY0" fmla="*/ 2012986 h 2028008"/>
                      <a:gd name="connsiteX1" fmla="*/ 1713010 w 2641748"/>
                      <a:gd name="connsiteY1" fmla="*/ 2012986 h 2028008"/>
                      <a:gd name="connsiteX2" fmla="*/ 1562787 w 2641748"/>
                      <a:gd name="connsiteY2" fmla="*/ 2005475 h 2028008"/>
                      <a:gd name="connsiteX3" fmla="*/ 1555276 w 2641748"/>
                      <a:gd name="connsiteY3" fmla="*/ 2005475 h 2028008"/>
                      <a:gd name="connsiteX4" fmla="*/ 1202252 w 2641748"/>
                      <a:gd name="connsiteY4" fmla="*/ 1967920 h 2028008"/>
                      <a:gd name="connsiteX5" fmla="*/ 1037007 w 2641748"/>
                      <a:gd name="connsiteY5" fmla="*/ 1915341 h 2028008"/>
                      <a:gd name="connsiteX6" fmla="*/ 976918 w 2641748"/>
                      <a:gd name="connsiteY6" fmla="*/ 1885297 h 2028008"/>
                      <a:gd name="connsiteX7" fmla="*/ 879273 w 2641748"/>
                      <a:gd name="connsiteY7" fmla="*/ 1847741 h 2028008"/>
                      <a:gd name="connsiteX8" fmla="*/ 789140 w 2641748"/>
                      <a:gd name="connsiteY8" fmla="*/ 1832719 h 2028008"/>
                      <a:gd name="connsiteX9" fmla="*/ 781628 w 2641748"/>
                      <a:gd name="connsiteY9" fmla="*/ 1832719 h 2028008"/>
                      <a:gd name="connsiteX10" fmla="*/ 774117 w 2641748"/>
                      <a:gd name="connsiteY10" fmla="*/ 1832719 h 2028008"/>
                      <a:gd name="connsiteX11" fmla="*/ 751584 w 2641748"/>
                      <a:gd name="connsiteY11" fmla="*/ 1825208 h 2028008"/>
                      <a:gd name="connsiteX12" fmla="*/ 736562 w 2641748"/>
                      <a:gd name="connsiteY12" fmla="*/ 1810185 h 2028008"/>
                      <a:gd name="connsiteX13" fmla="*/ 744073 w 2641748"/>
                      <a:gd name="connsiteY13" fmla="*/ 1765118 h 2028008"/>
                      <a:gd name="connsiteX14" fmla="*/ 781628 w 2641748"/>
                      <a:gd name="connsiteY14" fmla="*/ 1682496 h 2028008"/>
                      <a:gd name="connsiteX15" fmla="*/ 871762 w 2641748"/>
                      <a:gd name="connsiteY15" fmla="*/ 1479695 h 2028008"/>
                      <a:gd name="connsiteX16" fmla="*/ 909318 w 2641748"/>
                      <a:gd name="connsiteY16" fmla="*/ 1382050 h 2028008"/>
                      <a:gd name="connsiteX17" fmla="*/ 939362 w 2641748"/>
                      <a:gd name="connsiteY17" fmla="*/ 1306939 h 2028008"/>
                      <a:gd name="connsiteX18" fmla="*/ 901807 w 2641748"/>
                      <a:gd name="connsiteY18" fmla="*/ 1186761 h 2028008"/>
                      <a:gd name="connsiteX19" fmla="*/ 856740 w 2641748"/>
                      <a:gd name="connsiteY19" fmla="*/ 946404 h 2028008"/>
                      <a:gd name="connsiteX20" fmla="*/ 849229 w 2641748"/>
                      <a:gd name="connsiteY20" fmla="*/ 788670 h 2028008"/>
                      <a:gd name="connsiteX21" fmla="*/ 638917 w 2641748"/>
                      <a:gd name="connsiteY21" fmla="*/ 976448 h 2028008"/>
                      <a:gd name="connsiteX22" fmla="*/ 413582 w 2641748"/>
                      <a:gd name="connsiteY22" fmla="*/ 1096627 h 2028008"/>
                      <a:gd name="connsiteX23" fmla="*/ 300915 w 2641748"/>
                      <a:gd name="connsiteY23" fmla="*/ 1134183 h 2028008"/>
                      <a:gd name="connsiteX24" fmla="*/ 278382 w 2641748"/>
                      <a:gd name="connsiteY24" fmla="*/ 1141694 h 2028008"/>
                      <a:gd name="connsiteX25" fmla="*/ 270871 w 2641748"/>
                      <a:gd name="connsiteY25" fmla="*/ 1141694 h 2028008"/>
                      <a:gd name="connsiteX26" fmla="*/ 210782 w 2641748"/>
                      <a:gd name="connsiteY26" fmla="*/ 1216805 h 2028008"/>
                      <a:gd name="connsiteX27" fmla="*/ 210782 w 2641748"/>
                      <a:gd name="connsiteY27" fmla="*/ 1216805 h 2028008"/>
                      <a:gd name="connsiteX28" fmla="*/ 45536 w 2641748"/>
                      <a:gd name="connsiteY28" fmla="*/ 1029027 h 2028008"/>
                      <a:gd name="connsiteX29" fmla="*/ 38025 w 2641748"/>
                      <a:gd name="connsiteY29" fmla="*/ 1014004 h 2028008"/>
                      <a:gd name="connsiteX30" fmla="*/ 7981 w 2641748"/>
                      <a:gd name="connsiteY30" fmla="*/ 841248 h 2028008"/>
                      <a:gd name="connsiteX31" fmla="*/ 75581 w 2641748"/>
                      <a:gd name="connsiteY31" fmla="*/ 796181 h 2028008"/>
                      <a:gd name="connsiteX32" fmla="*/ 143181 w 2641748"/>
                      <a:gd name="connsiteY32" fmla="*/ 811204 h 2028008"/>
                      <a:gd name="connsiteX33" fmla="*/ 173226 w 2641748"/>
                      <a:gd name="connsiteY33" fmla="*/ 803692 h 2028008"/>
                      <a:gd name="connsiteX34" fmla="*/ 263360 w 2641748"/>
                      <a:gd name="connsiteY34" fmla="*/ 758626 h 2028008"/>
                      <a:gd name="connsiteX35" fmla="*/ 263360 w 2641748"/>
                      <a:gd name="connsiteY35" fmla="*/ 758626 h 2028008"/>
                      <a:gd name="connsiteX36" fmla="*/ 443627 w 2641748"/>
                      <a:gd name="connsiteY36" fmla="*/ 645958 h 2028008"/>
                      <a:gd name="connsiteX37" fmla="*/ 466160 w 2641748"/>
                      <a:gd name="connsiteY37" fmla="*/ 630936 h 2028008"/>
                      <a:gd name="connsiteX38" fmla="*/ 601361 w 2641748"/>
                      <a:gd name="connsiteY38" fmla="*/ 525780 h 2028008"/>
                      <a:gd name="connsiteX39" fmla="*/ 706517 w 2641748"/>
                      <a:gd name="connsiteY39" fmla="*/ 383068 h 2028008"/>
                      <a:gd name="connsiteX40" fmla="*/ 714028 w 2641748"/>
                      <a:gd name="connsiteY40" fmla="*/ 368046 h 2028008"/>
                      <a:gd name="connsiteX41" fmla="*/ 916829 w 2641748"/>
                      <a:gd name="connsiteY41" fmla="*/ 142712 h 2028008"/>
                      <a:gd name="connsiteX42" fmla="*/ 1029496 w 2641748"/>
                      <a:gd name="connsiteY42" fmla="*/ 105156 h 2028008"/>
                      <a:gd name="connsiteX43" fmla="*/ 1517720 w 2641748"/>
                      <a:gd name="connsiteY43" fmla="*/ 0 h 2028008"/>
                      <a:gd name="connsiteX44" fmla="*/ 1540254 w 2641748"/>
                      <a:gd name="connsiteY44" fmla="*/ 0 h 2028008"/>
                      <a:gd name="connsiteX45" fmla="*/ 1960878 w 2641748"/>
                      <a:gd name="connsiteY45" fmla="*/ 150223 h 2028008"/>
                      <a:gd name="connsiteX46" fmla="*/ 2321413 w 2641748"/>
                      <a:gd name="connsiteY46" fmla="*/ 630936 h 2028008"/>
                      <a:gd name="connsiteX47" fmla="*/ 2381502 w 2641748"/>
                      <a:gd name="connsiteY47" fmla="*/ 728581 h 2028008"/>
                      <a:gd name="connsiteX48" fmla="*/ 2561769 w 2641748"/>
                      <a:gd name="connsiteY48" fmla="*/ 1066582 h 2028008"/>
                      <a:gd name="connsiteX49" fmla="*/ 2591814 w 2641748"/>
                      <a:gd name="connsiteY49" fmla="*/ 1089116 h 2028008"/>
                      <a:gd name="connsiteX50" fmla="*/ 2636881 w 2641748"/>
                      <a:gd name="connsiteY50" fmla="*/ 1134183 h 2028008"/>
                      <a:gd name="connsiteX51" fmla="*/ 2546747 w 2641748"/>
                      <a:gd name="connsiteY51" fmla="*/ 1284406 h 2028008"/>
                      <a:gd name="connsiteX52" fmla="*/ 2298879 w 2641748"/>
                      <a:gd name="connsiteY52" fmla="*/ 1374539 h 2028008"/>
                      <a:gd name="connsiteX53" fmla="*/ 2336435 w 2641748"/>
                      <a:gd name="connsiteY53" fmla="*/ 1502228 h 2028008"/>
                      <a:gd name="connsiteX54" fmla="*/ 2343946 w 2641748"/>
                      <a:gd name="connsiteY54" fmla="*/ 1524762 h 2028008"/>
                      <a:gd name="connsiteX55" fmla="*/ 2381502 w 2641748"/>
                      <a:gd name="connsiteY55" fmla="*/ 1637429 h 2028008"/>
                      <a:gd name="connsiteX56" fmla="*/ 2404035 w 2641748"/>
                      <a:gd name="connsiteY56" fmla="*/ 1690007 h 2028008"/>
                      <a:gd name="connsiteX57" fmla="*/ 2434080 w 2641748"/>
                      <a:gd name="connsiteY57" fmla="*/ 1765118 h 2028008"/>
                      <a:gd name="connsiteX58" fmla="*/ 2343946 w 2641748"/>
                      <a:gd name="connsiteY58" fmla="*/ 1847741 h 2028008"/>
                      <a:gd name="connsiteX59" fmla="*/ 2208746 w 2641748"/>
                      <a:gd name="connsiteY59" fmla="*/ 1922852 h 2028008"/>
                      <a:gd name="connsiteX60" fmla="*/ 1900788 w 2641748"/>
                      <a:gd name="connsiteY60" fmla="*/ 2028008 h 2028008"/>
                      <a:gd name="connsiteX61" fmla="*/ 1713010 w 2641748"/>
                      <a:gd name="connsiteY61" fmla="*/ 2012986 h 2028008"/>
                      <a:gd name="connsiteX62" fmla="*/ 789140 w 2641748"/>
                      <a:gd name="connsiteY62" fmla="*/ 1825208 h 2028008"/>
                      <a:gd name="connsiteX63" fmla="*/ 886784 w 2641748"/>
                      <a:gd name="connsiteY63" fmla="*/ 1840230 h 2028008"/>
                      <a:gd name="connsiteX64" fmla="*/ 984429 w 2641748"/>
                      <a:gd name="connsiteY64" fmla="*/ 1877786 h 2028008"/>
                      <a:gd name="connsiteX65" fmla="*/ 1044519 w 2641748"/>
                      <a:gd name="connsiteY65" fmla="*/ 1907830 h 2028008"/>
                      <a:gd name="connsiteX66" fmla="*/ 1209763 w 2641748"/>
                      <a:gd name="connsiteY66" fmla="*/ 1952897 h 2028008"/>
                      <a:gd name="connsiteX67" fmla="*/ 1562787 w 2641748"/>
                      <a:gd name="connsiteY67" fmla="*/ 1990453 h 2028008"/>
                      <a:gd name="connsiteX68" fmla="*/ 1570299 w 2641748"/>
                      <a:gd name="connsiteY68" fmla="*/ 1990453 h 2028008"/>
                      <a:gd name="connsiteX69" fmla="*/ 1720521 w 2641748"/>
                      <a:gd name="connsiteY69" fmla="*/ 1997964 h 2028008"/>
                      <a:gd name="connsiteX70" fmla="*/ 1720521 w 2641748"/>
                      <a:gd name="connsiteY70" fmla="*/ 1997964 h 2028008"/>
                      <a:gd name="connsiteX71" fmla="*/ 1915811 w 2641748"/>
                      <a:gd name="connsiteY71" fmla="*/ 1982942 h 2028008"/>
                      <a:gd name="connsiteX72" fmla="*/ 2216257 w 2641748"/>
                      <a:gd name="connsiteY72" fmla="*/ 1885297 h 2028008"/>
                      <a:gd name="connsiteX73" fmla="*/ 2351457 w 2641748"/>
                      <a:gd name="connsiteY73" fmla="*/ 1810185 h 2028008"/>
                      <a:gd name="connsiteX74" fmla="*/ 2434080 w 2641748"/>
                      <a:gd name="connsiteY74" fmla="*/ 1742585 h 2028008"/>
                      <a:gd name="connsiteX75" fmla="*/ 2404035 w 2641748"/>
                      <a:gd name="connsiteY75" fmla="*/ 1674985 h 2028008"/>
                      <a:gd name="connsiteX76" fmla="*/ 2381502 w 2641748"/>
                      <a:gd name="connsiteY76" fmla="*/ 1622407 h 2028008"/>
                      <a:gd name="connsiteX77" fmla="*/ 2336435 w 2641748"/>
                      <a:gd name="connsiteY77" fmla="*/ 1509740 h 2028008"/>
                      <a:gd name="connsiteX78" fmla="*/ 2328924 w 2641748"/>
                      <a:gd name="connsiteY78" fmla="*/ 1487206 h 2028008"/>
                      <a:gd name="connsiteX79" fmla="*/ 2283857 w 2641748"/>
                      <a:gd name="connsiteY79" fmla="*/ 1352006 h 2028008"/>
                      <a:gd name="connsiteX80" fmla="*/ 2283857 w 2641748"/>
                      <a:gd name="connsiteY80" fmla="*/ 1352006 h 2028008"/>
                      <a:gd name="connsiteX81" fmla="*/ 2283857 w 2641748"/>
                      <a:gd name="connsiteY81" fmla="*/ 1344495 h 2028008"/>
                      <a:gd name="connsiteX82" fmla="*/ 2291368 w 2641748"/>
                      <a:gd name="connsiteY82" fmla="*/ 1336984 h 2028008"/>
                      <a:gd name="connsiteX83" fmla="*/ 2539236 w 2641748"/>
                      <a:gd name="connsiteY83" fmla="*/ 1246850 h 2028008"/>
                      <a:gd name="connsiteX84" fmla="*/ 2621859 w 2641748"/>
                      <a:gd name="connsiteY84" fmla="*/ 1119160 h 2028008"/>
                      <a:gd name="connsiteX85" fmla="*/ 2584303 w 2641748"/>
                      <a:gd name="connsiteY85" fmla="*/ 1081605 h 2028008"/>
                      <a:gd name="connsiteX86" fmla="*/ 2546747 w 2641748"/>
                      <a:gd name="connsiteY86" fmla="*/ 1059071 h 2028008"/>
                      <a:gd name="connsiteX87" fmla="*/ 2546747 w 2641748"/>
                      <a:gd name="connsiteY87" fmla="*/ 1059071 h 2028008"/>
                      <a:gd name="connsiteX88" fmla="*/ 2366480 w 2641748"/>
                      <a:gd name="connsiteY88" fmla="*/ 721070 h 2028008"/>
                      <a:gd name="connsiteX89" fmla="*/ 2306390 w 2641748"/>
                      <a:gd name="connsiteY89" fmla="*/ 623425 h 2028008"/>
                      <a:gd name="connsiteX90" fmla="*/ 1945856 w 2641748"/>
                      <a:gd name="connsiteY90" fmla="*/ 150223 h 2028008"/>
                      <a:gd name="connsiteX91" fmla="*/ 1540254 w 2641748"/>
                      <a:gd name="connsiteY91" fmla="*/ 0 h 2028008"/>
                      <a:gd name="connsiteX92" fmla="*/ 1517720 w 2641748"/>
                      <a:gd name="connsiteY92" fmla="*/ 0 h 2028008"/>
                      <a:gd name="connsiteX93" fmla="*/ 1029496 w 2641748"/>
                      <a:gd name="connsiteY93" fmla="*/ 105156 h 2028008"/>
                      <a:gd name="connsiteX94" fmla="*/ 1029496 w 2641748"/>
                      <a:gd name="connsiteY94" fmla="*/ 105156 h 2028008"/>
                      <a:gd name="connsiteX95" fmla="*/ 916829 w 2641748"/>
                      <a:gd name="connsiteY95" fmla="*/ 142712 h 2028008"/>
                      <a:gd name="connsiteX96" fmla="*/ 721539 w 2641748"/>
                      <a:gd name="connsiteY96" fmla="*/ 368046 h 2028008"/>
                      <a:gd name="connsiteX97" fmla="*/ 714028 w 2641748"/>
                      <a:gd name="connsiteY97" fmla="*/ 383068 h 2028008"/>
                      <a:gd name="connsiteX98" fmla="*/ 608872 w 2641748"/>
                      <a:gd name="connsiteY98" fmla="*/ 525780 h 2028008"/>
                      <a:gd name="connsiteX99" fmla="*/ 473672 w 2641748"/>
                      <a:gd name="connsiteY99" fmla="*/ 638447 h 2028008"/>
                      <a:gd name="connsiteX100" fmla="*/ 451138 w 2641748"/>
                      <a:gd name="connsiteY100" fmla="*/ 653469 h 2028008"/>
                      <a:gd name="connsiteX101" fmla="*/ 270871 w 2641748"/>
                      <a:gd name="connsiteY101" fmla="*/ 766137 h 2028008"/>
                      <a:gd name="connsiteX102" fmla="*/ 270871 w 2641748"/>
                      <a:gd name="connsiteY102" fmla="*/ 766137 h 2028008"/>
                      <a:gd name="connsiteX103" fmla="*/ 180737 w 2641748"/>
                      <a:gd name="connsiteY103" fmla="*/ 811204 h 2028008"/>
                      <a:gd name="connsiteX104" fmla="*/ 143181 w 2641748"/>
                      <a:gd name="connsiteY104" fmla="*/ 826226 h 2028008"/>
                      <a:gd name="connsiteX105" fmla="*/ 135670 w 2641748"/>
                      <a:gd name="connsiteY105" fmla="*/ 826226 h 2028008"/>
                      <a:gd name="connsiteX106" fmla="*/ 75581 w 2641748"/>
                      <a:gd name="connsiteY106" fmla="*/ 811204 h 2028008"/>
                      <a:gd name="connsiteX107" fmla="*/ 23003 w 2641748"/>
                      <a:gd name="connsiteY107" fmla="*/ 848759 h 2028008"/>
                      <a:gd name="connsiteX108" fmla="*/ 53047 w 2641748"/>
                      <a:gd name="connsiteY108" fmla="*/ 1014004 h 2028008"/>
                      <a:gd name="connsiteX109" fmla="*/ 60559 w 2641748"/>
                      <a:gd name="connsiteY109" fmla="*/ 1029027 h 2028008"/>
                      <a:gd name="connsiteX110" fmla="*/ 218293 w 2641748"/>
                      <a:gd name="connsiteY110" fmla="*/ 1209294 h 2028008"/>
                      <a:gd name="connsiteX111" fmla="*/ 218293 w 2641748"/>
                      <a:gd name="connsiteY111" fmla="*/ 1209294 h 2028008"/>
                      <a:gd name="connsiteX112" fmla="*/ 270871 w 2641748"/>
                      <a:gd name="connsiteY112" fmla="*/ 1141694 h 2028008"/>
                      <a:gd name="connsiteX113" fmla="*/ 278382 w 2641748"/>
                      <a:gd name="connsiteY113" fmla="*/ 1134183 h 2028008"/>
                      <a:gd name="connsiteX114" fmla="*/ 293404 w 2641748"/>
                      <a:gd name="connsiteY114" fmla="*/ 1134183 h 2028008"/>
                      <a:gd name="connsiteX115" fmla="*/ 315937 w 2641748"/>
                      <a:gd name="connsiteY115" fmla="*/ 1126671 h 2028008"/>
                      <a:gd name="connsiteX116" fmla="*/ 428604 w 2641748"/>
                      <a:gd name="connsiteY116" fmla="*/ 1089116 h 2028008"/>
                      <a:gd name="connsiteX117" fmla="*/ 646428 w 2641748"/>
                      <a:gd name="connsiteY117" fmla="*/ 968937 h 2028008"/>
                      <a:gd name="connsiteX118" fmla="*/ 864251 w 2641748"/>
                      <a:gd name="connsiteY118" fmla="*/ 773648 h 2028008"/>
                      <a:gd name="connsiteX119" fmla="*/ 871762 w 2641748"/>
                      <a:gd name="connsiteY119" fmla="*/ 773648 h 2028008"/>
                      <a:gd name="connsiteX120" fmla="*/ 879273 w 2641748"/>
                      <a:gd name="connsiteY120" fmla="*/ 781159 h 2028008"/>
                      <a:gd name="connsiteX121" fmla="*/ 886784 w 2641748"/>
                      <a:gd name="connsiteY121" fmla="*/ 953915 h 2028008"/>
                      <a:gd name="connsiteX122" fmla="*/ 931851 w 2641748"/>
                      <a:gd name="connsiteY122" fmla="*/ 1194272 h 2028008"/>
                      <a:gd name="connsiteX123" fmla="*/ 969407 w 2641748"/>
                      <a:gd name="connsiteY123" fmla="*/ 1321961 h 2028008"/>
                      <a:gd name="connsiteX124" fmla="*/ 969407 w 2641748"/>
                      <a:gd name="connsiteY124" fmla="*/ 1329472 h 2028008"/>
                      <a:gd name="connsiteX125" fmla="*/ 969407 w 2641748"/>
                      <a:gd name="connsiteY125" fmla="*/ 1329472 h 2028008"/>
                      <a:gd name="connsiteX126" fmla="*/ 939362 w 2641748"/>
                      <a:gd name="connsiteY126" fmla="*/ 1404584 h 2028008"/>
                      <a:gd name="connsiteX127" fmla="*/ 901807 w 2641748"/>
                      <a:gd name="connsiteY127" fmla="*/ 1502228 h 2028008"/>
                      <a:gd name="connsiteX128" fmla="*/ 811673 w 2641748"/>
                      <a:gd name="connsiteY128" fmla="*/ 1705029 h 2028008"/>
                      <a:gd name="connsiteX129" fmla="*/ 774117 w 2641748"/>
                      <a:gd name="connsiteY129" fmla="*/ 1787652 h 2028008"/>
                      <a:gd name="connsiteX130" fmla="*/ 766606 w 2641748"/>
                      <a:gd name="connsiteY130" fmla="*/ 1817697 h 2028008"/>
                      <a:gd name="connsiteX131" fmla="*/ 774117 w 2641748"/>
                      <a:gd name="connsiteY131" fmla="*/ 1825208 h 2028008"/>
                      <a:gd name="connsiteX132" fmla="*/ 796651 w 2641748"/>
                      <a:gd name="connsiteY132" fmla="*/ 1825208 h 2028008"/>
                      <a:gd name="connsiteX133" fmla="*/ 789140 w 2641748"/>
                      <a:gd name="connsiteY133" fmla="*/ 1825208 h 2028008"/>
                      <a:gd name="connsiteX134" fmla="*/ 789140 w 2641748"/>
                      <a:gd name="connsiteY134" fmla="*/ 1825208 h 2028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2641748" h="2028008">
                        <a:moveTo>
                          <a:pt x="1713010" y="2012986"/>
                        </a:moveTo>
                        <a:lnTo>
                          <a:pt x="1713010" y="2012986"/>
                        </a:lnTo>
                        <a:cubicBezTo>
                          <a:pt x="1667943" y="2012986"/>
                          <a:pt x="1615365" y="2012986"/>
                          <a:pt x="1562787" y="2005475"/>
                        </a:cubicBezTo>
                        <a:lnTo>
                          <a:pt x="1555276" y="2005475"/>
                        </a:lnTo>
                        <a:cubicBezTo>
                          <a:pt x="1435098" y="1997964"/>
                          <a:pt x="1314920" y="1990453"/>
                          <a:pt x="1202252" y="1967920"/>
                        </a:cubicBezTo>
                        <a:cubicBezTo>
                          <a:pt x="1134652" y="1952897"/>
                          <a:pt x="1082074" y="1937875"/>
                          <a:pt x="1037007" y="1915341"/>
                        </a:cubicBezTo>
                        <a:cubicBezTo>
                          <a:pt x="1014474" y="1907830"/>
                          <a:pt x="991940" y="1900319"/>
                          <a:pt x="976918" y="1885297"/>
                        </a:cubicBezTo>
                        <a:cubicBezTo>
                          <a:pt x="946873" y="1870275"/>
                          <a:pt x="916829" y="1855252"/>
                          <a:pt x="879273" y="1847741"/>
                        </a:cubicBezTo>
                        <a:cubicBezTo>
                          <a:pt x="849229" y="1840230"/>
                          <a:pt x="819184" y="1832719"/>
                          <a:pt x="789140" y="1832719"/>
                        </a:cubicBezTo>
                        <a:lnTo>
                          <a:pt x="781628" y="1832719"/>
                        </a:lnTo>
                        <a:cubicBezTo>
                          <a:pt x="781628" y="1832719"/>
                          <a:pt x="774117" y="1832719"/>
                          <a:pt x="774117" y="1832719"/>
                        </a:cubicBezTo>
                        <a:cubicBezTo>
                          <a:pt x="766606" y="1832719"/>
                          <a:pt x="759095" y="1832719"/>
                          <a:pt x="751584" y="1825208"/>
                        </a:cubicBezTo>
                        <a:cubicBezTo>
                          <a:pt x="744073" y="1825208"/>
                          <a:pt x="736562" y="1817697"/>
                          <a:pt x="736562" y="1810185"/>
                        </a:cubicBezTo>
                        <a:cubicBezTo>
                          <a:pt x="729050" y="1795163"/>
                          <a:pt x="736562" y="1780141"/>
                          <a:pt x="744073" y="1765118"/>
                        </a:cubicBezTo>
                        <a:cubicBezTo>
                          <a:pt x="759095" y="1735074"/>
                          <a:pt x="766606" y="1705029"/>
                          <a:pt x="781628" y="1682496"/>
                        </a:cubicBezTo>
                        <a:cubicBezTo>
                          <a:pt x="811673" y="1614896"/>
                          <a:pt x="841717" y="1547295"/>
                          <a:pt x="871762" y="1479695"/>
                        </a:cubicBezTo>
                        <a:cubicBezTo>
                          <a:pt x="886784" y="1449651"/>
                          <a:pt x="901807" y="1419606"/>
                          <a:pt x="909318" y="1382050"/>
                        </a:cubicBezTo>
                        <a:cubicBezTo>
                          <a:pt x="916829" y="1359517"/>
                          <a:pt x="931851" y="1329472"/>
                          <a:pt x="939362" y="1306939"/>
                        </a:cubicBezTo>
                        <a:cubicBezTo>
                          <a:pt x="924340" y="1269383"/>
                          <a:pt x="909318" y="1224316"/>
                          <a:pt x="901807" y="1186761"/>
                        </a:cubicBezTo>
                        <a:cubicBezTo>
                          <a:pt x="879273" y="1089116"/>
                          <a:pt x="864251" y="1014004"/>
                          <a:pt x="856740" y="946404"/>
                        </a:cubicBezTo>
                        <a:cubicBezTo>
                          <a:pt x="849229" y="893826"/>
                          <a:pt x="849229" y="841248"/>
                          <a:pt x="849229" y="788670"/>
                        </a:cubicBezTo>
                        <a:cubicBezTo>
                          <a:pt x="796651" y="848759"/>
                          <a:pt x="721539" y="916359"/>
                          <a:pt x="638917" y="976448"/>
                        </a:cubicBezTo>
                        <a:cubicBezTo>
                          <a:pt x="556294" y="1036538"/>
                          <a:pt x="488694" y="1074094"/>
                          <a:pt x="413582" y="1096627"/>
                        </a:cubicBezTo>
                        <a:cubicBezTo>
                          <a:pt x="368515" y="1111649"/>
                          <a:pt x="330960" y="1126671"/>
                          <a:pt x="300915" y="1134183"/>
                        </a:cubicBezTo>
                        <a:cubicBezTo>
                          <a:pt x="293404" y="1134183"/>
                          <a:pt x="285893" y="1134183"/>
                          <a:pt x="278382" y="1141694"/>
                        </a:cubicBezTo>
                        <a:lnTo>
                          <a:pt x="270871" y="1141694"/>
                        </a:lnTo>
                        <a:cubicBezTo>
                          <a:pt x="255848" y="1209294"/>
                          <a:pt x="233315" y="1216805"/>
                          <a:pt x="210782" y="1216805"/>
                        </a:cubicBezTo>
                        <a:lnTo>
                          <a:pt x="210782" y="1216805"/>
                        </a:lnTo>
                        <a:cubicBezTo>
                          <a:pt x="120648" y="1216805"/>
                          <a:pt x="75581" y="1096627"/>
                          <a:pt x="45536" y="1029027"/>
                        </a:cubicBezTo>
                        <a:lnTo>
                          <a:pt x="38025" y="1014004"/>
                        </a:lnTo>
                        <a:cubicBezTo>
                          <a:pt x="15492" y="961426"/>
                          <a:pt x="-14553" y="893826"/>
                          <a:pt x="7981" y="841248"/>
                        </a:cubicBezTo>
                        <a:cubicBezTo>
                          <a:pt x="15492" y="811204"/>
                          <a:pt x="45536" y="796181"/>
                          <a:pt x="75581" y="796181"/>
                        </a:cubicBezTo>
                        <a:cubicBezTo>
                          <a:pt x="98114" y="796181"/>
                          <a:pt x="120648" y="803692"/>
                          <a:pt x="143181" y="811204"/>
                        </a:cubicBezTo>
                        <a:cubicBezTo>
                          <a:pt x="158203" y="811204"/>
                          <a:pt x="165714" y="803692"/>
                          <a:pt x="173226" y="803692"/>
                        </a:cubicBezTo>
                        <a:cubicBezTo>
                          <a:pt x="203270" y="788670"/>
                          <a:pt x="233315" y="773648"/>
                          <a:pt x="263360" y="758626"/>
                        </a:cubicBezTo>
                        <a:lnTo>
                          <a:pt x="263360" y="758626"/>
                        </a:lnTo>
                        <a:cubicBezTo>
                          <a:pt x="323449" y="728581"/>
                          <a:pt x="383538" y="691025"/>
                          <a:pt x="443627" y="645958"/>
                        </a:cubicBezTo>
                        <a:cubicBezTo>
                          <a:pt x="451138" y="638447"/>
                          <a:pt x="458649" y="630936"/>
                          <a:pt x="466160" y="630936"/>
                        </a:cubicBezTo>
                        <a:cubicBezTo>
                          <a:pt x="511227" y="600891"/>
                          <a:pt x="563805" y="563336"/>
                          <a:pt x="601361" y="525780"/>
                        </a:cubicBezTo>
                        <a:cubicBezTo>
                          <a:pt x="638917" y="480713"/>
                          <a:pt x="676472" y="428135"/>
                          <a:pt x="706517" y="383068"/>
                        </a:cubicBezTo>
                        <a:lnTo>
                          <a:pt x="714028" y="368046"/>
                        </a:lnTo>
                        <a:cubicBezTo>
                          <a:pt x="766606" y="285424"/>
                          <a:pt x="819184" y="187779"/>
                          <a:pt x="916829" y="142712"/>
                        </a:cubicBezTo>
                        <a:cubicBezTo>
                          <a:pt x="946873" y="127689"/>
                          <a:pt x="984429" y="112667"/>
                          <a:pt x="1029496" y="105156"/>
                        </a:cubicBezTo>
                        <a:cubicBezTo>
                          <a:pt x="1194741" y="22534"/>
                          <a:pt x="1367497" y="7511"/>
                          <a:pt x="1517720" y="0"/>
                        </a:cubicBezTo>
                        <a:cubicBezTo>
                          <a:pt x="1525231" y="0"/>
                          <a:pt x="1532743" y="0"/>
                          <a:pt x="1540254" y="0"/>
                        </a:cubicBezTo>
                        <a:cubicBezTo>
                          <a:pt x="1690477" y="0"/>
                          <a:pt x="1848211" y="52578"/>
                          <a:pt x="1960878" y="150223"/>
                        </a:cubicBezTo>
                        <a:cubicBezTo>
                          <a:pt x="2058523" y="232846"/>
                          <a:pt x="2186212" y="398091"/>
                          <a:pt x="2321413" y="630936"/>
                        </a:cubicBezTo>
                        <a:cubicBezTo>
                          <a:pt x="2343946" y="660981"/>
                          <a:pt x="2358969" y="698536"/>
                          <a:pt x="2381502" y="728581"/>
                        </a:cubicBezTo>
                        <a:cubicBezTo>
                          <a:pt x="2449102" y="833737"/>
                          <a:pt x="2516703" y="946404"/>
                          <a:pt x="2561769" y="1066582"/>
                        </a:cubicBezTo>
                        <a:cubicBezTo>
                          <a:pt x="2569280" y="1074094"/>
                          <a:pt x="2584303" y="1081605"/>
                          <a:pt x="2591814" y="1089116"/>
                        </a:cubicBezTo>
                        <a:cubicBezTo>
                          <a:pt x="2614347" y="1096627"/>
                          <a:pt x="2629370" y="1111649"/>
                          <a:pt x="2636881" y="1134183"/>
                        </a:cubicBezTo>
                        <a:cubicBezTo>
                          <a:pt x="2659414" y="1209294"/>
                          <a:pt x="2599325" y="1254361"/>
                          <a:pt x="2546747" y="1284406"/>
                        </a:cubicBezTo>
                        <a:cubicBezTo>
                          <a:pt x="2449102" y="1336984"/>
                          <a:pt x="2366480" y="1367028"/>
                          <a:pt x="2298879" y="1374539"/>
                        </a:cubicBezTo>
                        <a:cubicBezTo>
                          <a:pt x="2313901" y="1419606"/>
                          <a:pt x="2328924" y="1464673"/>
                          <a:pt x="2336435" y="1502228"/>
                        </a:cubicBezTo>
                        <a:lnTo>
                          <a:pt x="2343946" y="1524762"/>
                        </a:lnTo>
                        <a:cubicBezTo>
                          <a:pt x="2358969" y="1562318"/>
                          <a:pt x="2366480" y="1599874"/>
                          <a:pt x="2381502" y="1637429"/>
                        </a:cubicBezTo>
                        <a:cubicBezTo>
                          <a:pt x="2389013" y="1652451"/>
                          <a:pt x="2396524" y="1667474"/>
                          <a:pt x="2404035" y="1690007"/>
                        </a:cubicBezTo>
                        <a:cubicBezTo>
                          <a:pt x="2419057" y="1720052"/>
                          <a:pt x="2434080" y="1750096"/>
                          <a:pt x="2434080" y="1765118"/>
                        </a:cubicBezTo>
                        <a:cubicBezTo>
                          <a:pt x="2434080" y="1772629"/>
                          <a:pt x="2434080" y="1780141"/>
                          <a:pt x="2343946" y="1847741"/>
                        </a:cubicBezTo>
                        <a:cubicBezTo>
                          <a:pt x="2306390" y="1877786"/>
                          <a:pt x="2261324" y="1900319"/>
                          <a:pt x="2208746" y="1922852"/>
                        </a:cubicBezTo>
                        <a:cubicBezTo>
                          <a:pt x="2096079" y="1982942"/>
                          <a:pt x="1998433" y="2012986"/>
                          <a:pt x="1900788" y="2028008"/>
                        </a:cubicBezTo>
                        <a:cubicBezTo>
                          <a:pt x="1855722" y="2012986"/>
                          <a:pt x="1788121" y="2012986"/>
                          <a:pt x="1713010" y="2012986"/>
                        </a:cubicBezTo>
                        <a:close/>
                        <a:moveTo>
                          <a:pt x="789140" y="1825208"/>
                        </a:moveTo>
                        <a:cubicBezTo>
                          <a:pt x="826695" y="1825208"/>
                          <a:pt x="849229" y="1832719"/>
                          <a:pt x="886784" y="1840230"/>
                        </a:cubicBezTo>
                        <a:cubicBezTo>
                          <a:pt x="916829" y="1855252"/>
                          <a:pt x="954384" y="1862764"/>
                          <a:pt x="984429" y="1877786"/>
                        </a:cubicBezTo>
                        <a:cubicBezTo>
                          <a:pt x="1006963" y="1885297"/>
                          <a:pt x="1021985" y="1892808"/>
                          <a:pt x="1044519" y="1907830"/>
                        </a:cubicBezTo>
                        <a:cubicBezTo>
                          <a:pt x="1089585" y="1930364"/>
                          <a:pt x="1142163" y="1945386"/>
                          <a:pt x="1209763" y="1952897"/>
                        </a:cubicBezTo>
                        <a:cubicBezTo>
                          <a:pt x="1322431" y="1975431"/>
                          <a:pt x="1442609" y="1982942"/>
                          <a:pt x="1562787" y="1990453"/>
                        </a:cubicBezTo>
                        <a:lnTo>
                          <a:pt x="1570299" y="1990453"/>
                        </a:lnTo>
                        <a:cubicBezTo>
                          <a:pt x="1622876" y="1990453"/>
                          <a:pt x="1675454" y="1997964"/>
                          <a:pt x="1720521" y="1997964"/>
                        </a:cubicBezTo>
                        <a:lnTo>
                          <a:pt x="1720521" y="1997964"/>
                        </a:lnTo>
                        <a:cubicBezTo>
                          <a:pt x="1795633" y="1997964"/>
                          <a:pt x="1855722" y="1990453"/>
                          <a:pt x="1915811" y="1982942"/>
                        </a:cubicBezTo>
                        <a:cubicBezTo>
                          <a:pt x="2013456" y="1967920"/>
                          <a:pt x="2103590" y="1937875"/>
                          <a:pt x="2216257" y="1885297"/>
                        </a:cubicBezTo>
                        <a:cubicBezTo>
                          <a:pt x="2268835" y="1862764"/>
                          <a:pt x="2306390" y="1832719"/>
                          <a:pt x="2351457" y="1810185"/>
                        </a:cubicBezTo>
                        <a:cubicBezTo>
                          <a:pt x="2426568" y="1757607"/>
                          <a:pt x="2434080" y="1750096"/>
                          <a:pt x="2434080" y="1742585"/>
                        </a:cubicBezTo>
                        <a:cubicBezTo>
                          <a:pt x="2434080" y="1735074"/>
                          <a:pt x="2419057" y="1705029"/>
                          <a:pt x="2404035" y="1674985"/>
                        </a:cubicBezTo>
                        <a:cubicBezTo>
                          <a:pt x="2396524" y="1659963"/>
                          <a:pt x="2381502" y="1637429"/>
                          <a:pt x="2381502" y="1622407"/>
                        </a:cubicBezTo>
                        <a:cubicBezTo>
                          <a:pt x="2366480" y="1584851"/>
                          <a:pt x="2351457" y="1547295"/>
                          <a:pt x="2336435" y="1509740"/>
                        </a:cubicBezTo>
                        <a:lnTo>
                          <a:pt x="2328924" y="1487206"/>
                        </a:lnTo>
                        <a:cubicBezTo>
                          <a:pt x="2313901" y="1449651"/>
                          <a:pt x="2298879" y="1397073"/>
                          <a:pt x="2283857" y="1352006"/>
                        </a:cubicBezTo>
                        <a:lnTo>
                          <a:pt x="2283857" y="1352006"/>
                        </a:lnTo>
                        <a:cubicBezTo>
                          <a:pt x="2283857" y="1352006"/>
                          <a:pt x="2283857" y="1344495"/>
                          <a:pt x="2283857" y="1344495"/>
                        </a:cubicBezTo>
                        <a:cubicBezTo>
                          <a:pt x="2283857" y="1344495"/>
                          <a:pt x="2283857" y="1344495"/>
                          <a:pt x="2291368" y="1336984"/>
                        </a:cubicBezTo>
                        <a:cubicBezTo>
                          <a:pt x="2358969" y="1329472"/>
                          <a:pt x="2441591" y="1299428"/>
                          <a:pt x="2539236" y="1246850"/>
                        </a:cubicBezTo>
                        <a:cubicBezTo>
                          <a:pt x="2614347" y="1209294"/>
                          <a:pt x="2636881" y="1171738"/>
                          <a:pt x="2621859" y="1119160"/>
                        </a:cubicBezTo>
                        <a:cubicBezTo>
                          <a:pt x="2614347" y="1104138"/>
                          <a:pt x="2599325" y="1089116"/>
                          <a:pt x="2584303" y="1081605"/>
                        </a:cubicBezTo>
                        <a:cubicBezTo>
                          <a:pt x="2569280" y="1074094"/>
                          <a:pt x="2561769" y="1066582"/>
                          <a:pt x="2546747" y="1059071"/>
                        </a:cubicBezTo>
                        <a:cubicBezTo>
                          <a:pt x="2546747" y="1059071"/>
                          <a:pt x="2546747" y="1059071"/>
                          <a:pt x="2546747" y="1059071"/>
                        </a:cubicBezTo>
                        <a:cubicBezTo>
                          <a:pt x="2509192" y="938893"/>
                          <a:pt x="2434080" y="826226"/>
                          <a:pt x="2366480" y="721070"/>
                        </a:cubicBezTo>
                        <a:cubicBezTo>
                          <a:pt x="2343946" y="691025"/>
                          <a:pt x="2321413" y="653469"/>
                          <a:pt x="2306390" y="623425"/>
                        </a:cubicBezTo>
                        <a:cubicBezTo>
                          <a:pt x="2163678" y="390579"/>
                          <a:pt x="2043500" y="232846"/>
                          <a:pt x="1945856" y="150223"/>
                        </a:cubicBezTo>
                        <a:cubicBezTo>
                          <a:pt x="1833189" y="52578"/>
                          <a:pt x="1682966" y="0"/>
                          <a:pt x="1540254" y="0"/>
                        </a:cubicBezTo>
                        <a:cubicBezTo>
                          <a:pt x="1532743" y="0"/>
                          <a:pt x="1525231" y="0"/>
                          <a:pt x="1517720" y="0"/>
                        </a:cubicBezTo>
                        <a:cubicBezTo>
                          <a:pt x="1367497" y="7511"/>
                          <a:pt x="1187230" y="22534"/>
                          <a:pt x="1029496" y="105156"/>
                        </a:cubicBezTo>
                        <a:cubicBezTo>
                          <a:pt x="1029496" y="105156"/>
                          <a:pt x="1029496" y="105156"/>
                          <a:pt x="1029496" y="105156"/>
                        </a:cubicBezTo>
                        <a:cubicBezTo>
                          <a:pt x="984429" y="112667"/>
                          <a:pt x="946873" y="127689"/>
                          <a:pt x="916829" y="142712"/>
                        </a:cubicBezTo>
                        <a:cubicBezTo>
                          <a:pt x="826695" y="187779"/>
                          <a:pt x="774117" y="285424"/>
                          <a:pt x="721539" y="368046"/>
                        </a:cubicBezTo>
                        <a:lnTo>
                          <a:pt x="714028" y="383068"/>
                        </a:lnTo>
                        <a:cubicBezTo>
                          <a:pt x="683983" y="428135"/>
                          <a:pt x="653939" y="480713"/>
                          <a:pt x="608872" y="525780"/>
                        </a:cubicBezTo>
                        <a:cubicBezTo>
                          <a:pt x="571316" y="570847"/>
                          <a:pt x="518738" y="600891"/>
                          <a:pt x="473672" y="638447"/>
                        </a:cubicBezTo>
                        <a:cubicBezTo>
                          <a:pt x="466160" y="645958"/>
                          <a:pt x="458649" y="645958"/>
                          <a:pt x="451138" y="653469"/>
                        </a:cubicBezTo>
                        <a:cubicBezTo>
                          <a:pt x="391049" y="698536"/>
                          <a:pt x="330960" y="736092"/>
                          <a:pt x="270871" y="766137"/>
                        </a:cubicBezTo>
                        <a:lnTo>
                          <a:pt x="270871" y="766137"/>
                        </a:lnTo>
                        <a:cubicBezTo>
                          <a:pt x="240826" y="781159"/>
                          <a:pt x="210782" y="796181"/>
                          <a:pt x="180737" y="811204"/>
                        </a:cubicBezTo>
                        <a:cubicBezTo>
                          <a:pt x="173226" y="818715"/>
                          <a:pt x="158203" y="818715"/>
                          <a:pt x="143181" y="826226"/>
                        </a:cubicBezTo>
                        <a:cubicBezTo>
                          <a:pt x="143181" y="826226"/>
                          <a:pt x="143181" y="826226"/>
                          <a:pt x="135670" y="826226"/>
                        </a:cubicBezTo>
                        <a:cubicBezTo>
                          <a:pt x="113137" y="818715"/>
                          <a:pt x="90603" y="811204"/>
                          <a:pt x="75581" y="811204"/>
                        </a:cubicBezTo>
                        <a:cubicBezTo>
                          <a:pt x="45536" y="811204"/>
                          <a:pt x="30514" y="826226"/>
                          <a:pt x="23003" y="848759"/>
                        </a:cubicBezTo>
                        <a:cubicBezTo>
                          <a:pt x="7981" y="901337"/>
                          <a:pt x="30514" y="968937"/>
                          <a:pt x="53047" y="1014004"/>
                        </a:cubicBezTo>
                        <a:lnTo>
                          <a:pt x="60559" y="1029027"/>
                        </a:lnTo>
                        <a:cubicBezTo>
                          <a:pt x="90603" y="1096627"/>
                          <a:pt x="135670" y="1201783"/>
                          <a:pt x="218293" y="1209294"/>
                        </a:cubicBezTo>
                        <a:lnTo>
                          <a:pt x="218293" y="1209294"/>
                        </a:lnTo>
                        <a:cubicBezTo>
                          <a:pt x="248337" y="1209294"/>
                          <a:pt x="263360" y="1171738"/>
                          <a:pt x="270871" y="1141694"/>
                        </a:cubicBezTo>
                        <a:cubicBezTo>
                          <a:pt x="270871" y="1141694"/>
                          <a:pt x="270871" y="1134183"/>
                          <a:pt x="278382" y="1134183"/>
                        </a:cubicBezTo>
                        <a:lnTo>
                          <a:pt x="293404" y="1134183"/>
                        </a:lnTo>
                        <a:cubicBezTo>
                          <a:pt x="300915" y="1134183"/>
                          <a:pt x="308426" y="1126671"/>
                          <a:pt x="315937" y="1126671"/>
                        </a:cubicBezTo>
                        <a:cubicBezTo>
                          <a:pt x="353493" y="1119160"/>
                          <a:pt x="391049" y="1104138"/>
                          <a:pt x="428604" y="1089116"/>
                        </a:cubicBezTo>
                        <a:cubicBezTo>
                          <a:pt x="496205" y="1066582"/>
                          <a:pt x="563805" y="1029027"/>
                          <a:pt x="646428" y="968937"/>
                        </a:cubicBezTo>
                        <a:cubicBezTo>
                          <a:pt x="736562" y="908848"/>
                          <a:pt x="811673" y="833737"/>
                          <a:pt x="864251" y="773648"/>
                        </a:cubicBezTo>
                        <a:cubicBezTo>
                          <a:pt x="864251" y="773648"/>
                          <a:pt x="871762" y="773648"/>
                          <a:pt x="871762" y="773648"/>
                        </a:cubicBezTo>
                        <a:cubicBezTo>
                          <a:pt x="871762" y="773648"/>
                          <a:pt x="879273" y="781159"/>
                          <a:pt x="879273" y="781159"/>
                        </a:cubicBezTo>
                        <a:cubicBezTo>
                          <a:pt x="879273" y="833737"/>
                          <a:pt x="879273" y="893826"/>
                          <a:pt x="886784" y="953915"/>
                        </a:cubicBezTo>
                        <a:cubicBezTo>
                          <a:pt x="894295" y="1029027"/>
                          <a:pt x="909318" y="1104138"/>
                          <a:pt x="931851" y="1194272"/>
                        </a:cubicBezTo>
                        <a:cubicBezTo>
                          <a:pt x="939362" y="1231827"/>
                          <a:pt x="954384" y="1276894"/>
                          <a:pt x="969407" y="1321961"/>
                        </a:cubicBezTo>
                        <a:cubicBezTo>
                          <a:pt x="969407" y="1321961"/>
                          <a:pt x="969407" y="1329472"/>
                          <a:pt x="969407" y="1329472"/>
                        </a:cubicBezTo>
                        <a:lnTo>
                          <a:pt x="969407" y="1329472"/>
                        </a:lnTo>
                        <a:cubicBezTo>
                          <a:pt x="961896" y="1352006"/>
                          <a:pt x="946873" y="1382050"/>
                          <a:pt x="939362" y="1404584"/>
                        </a:cubicBezTo>
                        <a:cubicBezTo>
                          <a:pt x="924340" y="1434628"/>
                          <a:pt x="916829" y="1472184"/>
                          <a:pt x="901807" y="1502228"/>
                        </a:cubicBezTo>
                        <a:cubicBezTo>
                          <a:pt x="871762" y="1569829"/>
                          <a:pt x="841717" y="1637429"/>
                          <a:pt x="811673" y="1705029"/>
                        </a:cubicBezTo>
                        <a:cubicBezTo>
                          <a:pt x="796651" y="1735074"/>
                          <a:pt x="789140" y="1765118"/>
                          <a:pt x="774117" y="1787652"/>
                        </a:cubicBezTo>
                        <a:cubicBezTo>
                          <a:pt x="774117" y="1795163"/>
                          <a:pt x="766606" y="1810185"/>
                          <a:pt x="766606" y="1817697"/>
                        </a:cubicBezTo>
                        <a:cubicBezTo>
                          <a:pt x="766606" y="1817697"/>
                          <a:pt x="766606" y="1817697"/>
                          <a:pt x="774117" y="1825208"/>
                        </a:cubicBezTo>
                        <a:cubicBezTo>
                          <a:pt x="781628" y="1825208"/>
                          <a:pt x="789140" y="1825208"/>
                          <a:pt x="796651" y="1825208"/>
                        </a:cubicBezTo>
                        <a:cubicBezTo>
                          <a:pt x="781628" y="1825208"/>
                          <a:pt x="781628" y="1825208"/>
                          <a:pt x="789140" y="1825208"/>
                        </a:cubicBezTo>
                        <a:lnTo>
                          <a:pt x="789140" y="1825208"/>
                        </a:lnTo>
                        <a:close/>
                      </a:path>
                    </a:pathLst>
                  </a:custGeom>
                  <a:solidFill>
                    <a:srgbClr val="D02E7D"/>
                  </a:solidFill>
                  <a:ln w="75111" cap="flat">
                    <a:noFill/>
                    <a:prstDash val="solid"/>
                    <a:miter/>
                  </a:ln>
                </p:spPr>
                <p:txBody>
                  <a:bodyPr rtlCol="0" anchor="ctr"/>
                  <a:lstStyle/>
                  <a:p>
                    <a:endParaRPr lang="en-US"/>
                  </a:p>
                </p:txBody>
              </p:sp>
            </p:grpSp>
            <p:sp>
              <p:nvSpPr>
                <p:cNvPr id="178" name="Freeform: Shape 177">
                  <a:extLst>
                    <a:ext uri="{FF2B5EF4-FFF2-40B4-BE49-F238E27FC236}">
                      <a16:creationId xmlns:a16="http://schemas.microsoft.com/office/drawing/2014/main" xmlns="" id="{29450B4C-AAD9-4FBD-A3A6-769B61CE882E}"/>
                    </a:ext>
                  </a:extLst>
                </p:cNvPr>
                <p:cNvSpPr/>
                <p:nvPr/>
              </p:nvSpPr>
              <p:spPr>
                <a:xfrm>
                  <a:off x="9410493" y="4557630"/>
                  <a:ext cx="777555" cy="993539"/>
                </a:xfrm>
                <a:custGeom>
                  <a:avLst/>
                  <a:gdLst>
                    <a:gd name="connsiteX0" fmla="*/ 762533 w 777555"/>
                    <a:gd name="connsiteY0" fmla="*/ 953915 h 993539"/>
                    <a:gd name="connsiteX1" fmla="*/ 777556 w 777555"/>
                    <a:gd name="connsiteY1" fmla="*/ 908848 h 993539"/>
                    <a:gd name="connsiteX2" fmla="*/ 724977 w 777555"/>
                    <a:gd name="connsiteY2" fmla="*/ 766137 h 993539"/>
                    <a:gd name="connsiteX3" fmla="*/ 537199 w 777555"/>
                    <a:gd name="connsiteY3" fmla="*/ 473202 h 993539"/>
                    <a:gd name="connsiteX4" fmla="*/ 341909 w 777555"/>
                    <a:gd name="connsiteY4" fmla="*/ 195290 h 993539"/>
                    <a:gd name="connsiteX5" fmla="*/ 236753 w 777555"/>
                    <a:gd name="connsiteY5" fmla="*/ 60089 h 993539"/>
                    <a:gd name="connsiteX6" fmla="*/ 146619 w 777555"/>
                    <a:gd name="connsiteY6" fmla="*/ 0 h 993539"/>
                    <a:gd name="connsiteX7" fmla="*/ 79019 w 777555"/>
                    <a:gd name="connsiteY7" fmla="*/ 0 h 993539"/>
                    <a:gd name="connsiteX8" fmla="*/ 3908 w 777555"/>
                    <a:gd name="connsiteY8" fmla="*/ 67600 h 993539"/>
                    <a:gd name="connsiteX9" fmla="*/ 63997 w 777555"/>
                    <a:gd name="connsiteY9" fmla="*/ 195290 h 993539"/>
                    <a:gd name="connsiteX10" fmla="*/ 176664 w 777555"/>
                    <a:gd name="connsiteY10" fmla="*/ 247868 h 993539"/>
                    <a:gd name="connsiteX11" fmla="*/ 266798 w 777555"/>
                    <a:gd name="connsiteY11" fmla="*/ 322979 h 993539"/>
                    <a:gd name="connsiteX12" fmla="*/ 424532 w 777555"/>
                    <a:gd name="connsiteY12" fmla="*/ 540802 h 993539"/>
                    <a:gd name="connsiteX13" fmla="*/ 567243 w 777555"/>
                    <a:gd name="connsiteY13" fmla="*/ 803692 h 993539"/>
                    <a:gd name="connsiteX14" fmla="*/ 634844 w 777555"/>
                    <a:gd name="connsiteY14" fmla="*/ 946404 h 993539"/>
                    <a:gd name="connsiteX15" fmla="*/ 762533 w 777555"/>
                    <a:gd name="connsiteY15" fmla="*/ 953915 h 993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77555" h="993539">
                      <a:moveTo>
                        <a:pt x="762533" y="953915"/>
                      </a:moveTo>
                      <a:cubicBezTo>
                        <a:pt x="770045" y="938893"/>
                        <a:pt x="777556" y="923870"/>
                        <a:pt x="777556" y="908848"/>
                      </a:cubicBezTo>
                      <a:cubicBezTo>
                        <a:pt x="770045" y="856270"/>
                        <a:pt x="747511" y="811203"/>
                        <a:pt x="724977" y="766137"/>
                      </a:cubicBezTo>
                      <a:cubicBezTo>
                        <a:pt x="672399" y="660980"/>
                        <a:pt x="604799" y="570847"/>
                        <a:pt x="537199" y="473202"/>
                      </a:cubicBezTo>
                      <a:cubicBezTo>
                        <a:pt x="469599" y="383068"/>
                        <a:pt x="409509" y="292934"/>
                        <a:pt x="341909" y="195290"/>
                      </a:cubicBezTo>
                      <a:cubicBezTo>
                        <a:pt x="311864" y="150223"/>
                        <a:pt x="274309" y="97645"/>
                        <a:pt x="236753" y="60089"/>
                      </a:cubicBezTo>
                      <a:cubicBezTo>
                        <a:pt x="214220" y="37556"/>
                        <a:pt x="184175" y="7511"/>
                        <a:pt x="146619" y="0"/>
                      </a:cubicBezTo>
                      <a:cubicBezTo>
                        <a:pt x="124086" y="0"/>
                        <a:pt x="101553" y="0"/>
                        <a:pt x="79019" y="0"/>
                      </a:cubicBezTo>
                      <a:cubicBezTo>
                        <a:pt x="48974" y="15022"/>
                        <a:pt x="11419" y="30044"/>
                        <a:pt x="3908" y="67600"/>
                      </a:cubicBezTo>
                      <a:cubicBezTo>
                        <a:pt x="-11114" y="120178"/>
                        <a:pt x="18930" y="172756"/>
                        <a:pt x="63997" y="195290"/>
                      </a:cubicBezTo>
                      <a:cubicBezTo>
                        <a:pt x="101553" y="210312"/>
                        <a:pt x="139108" y="225334"/>
                        <a:pt x="176664" y="247868"/>
                      </a:cubicBezTo>
                      <a:cubicBezTo>
                        <a:pt x="214220" y="270401"/>
                        <a:pt x="244265" y="292934"/>
                        <a:pt x="266798" y="322979"/>
                      </a:cubicBezTo>
                      <a:cubicBezTo>
                        <a:pt x="326887" y="390579"/>
                        <a:pt x="379465" y="458180"/>
                        <a:pt x="424532" y="540802"/>
                      </a:cubicBezTo>
                      <a:cubicBezTo>
                        <a:pt x="477110" y="623425"/>
                        <a:pt x="529688" y="713559"/>
                        <a:pt x="567243" y="803692"/>
                      </a:cubicBezTo>
                      <a:cubicBezTo>
                        <a:pt x="589777" y="848759"/>
                        <a:pt x="604799" y="908848"/>
                        <a:pt x="634844" y="946404"/>
                      </a:cubicBezTo>
                      <a:cubicBezTo>
                        <a:pt x="657377" y="991471"/>
                        <a:pt x="724977" y="1021515"/>
                        <a:pt x="762533" y="953915"/>
                      </a:cubicBezTo>
                      <a:close/>
                    </a:path>
                  </a:pathLst>
                </a:custGeom>
                <a:solidFill>
                  <a:srgbClr val="EF829D">
                    <a:alpha val="50000"/>
                  </a:srgbClr>
                </a:solidFill>
                <a:ln w="75111" cap="flat">
                  <a:no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xmlns="" id="{61FF0849-BE1A-45BC-90FD-56959E7D6436}"/>
                    </a:ext>
                  </a:extLst>
                </p:cNvPr>
                <p:cNvSpPr/>
                <p:nvPr/>
              </p:nvSpPr>
              <p:spPr>
                <a:xfrm>
                  <a:off x="7899001" y="4610209"/>
                  <a:ext cx="721095" cy="743602"/>
                </a:xfrm>
                <a:custGeom>
                  <a:avLst/>
                  <a:gdLst>
                    <a:gd name="connsiteX0" fmla="*/ 674151 w 721095"/>
                    <a:gd name="connsiteY0" fmla="*/ 0 h 743602"/>
                    <a:gd name="connsiteX1" fmla="*/ 493884 w 721095"/>
                    <a:gd name="connsiteY1" fmla="*/ 195290 h 743602"/>
                    <a:gd name="connsiteX2" fmla="*/ 306105 w 721095"/>
                    <a:gd name="connsiteY2" fmla="*/ 435646 h 743602"/>
                    <a:gd name="connsiteX3" fmla="*/ 170905 w 721095"/>
                    <a:gd name="connsiteY3" fmla="*/ 540802 h 743602"/>
                    <a:gd name="connsiteX4" fmla="*/ 28193 w 721095"/>
                    <a:gd name="connsiteY4" fmla="*/ 638447 h 743602"/>
                    <a:gd name="connsiteX5" fmla="*/ 88282 w 721095"/>
                    <a:gd name="connsiteY5" fmla="*/ 743603 h 743602"/>
                    <a:gd name="connsiteX6" fmla="*/ 103304 w 721095"/>
                    <a:gd name="connsiteY6" fmla="*/ 743603 h 743602"/>
                    <a:gd name="connsiteX7" fmla="*/ 403750 w 721095"/>
                    <a:gd name="connsiteY7" fmla="*/ 563336 h 743602"/>
                    <a:gd name="connsiteX8" fmla="*/ 553973 w 721095"/>
                    <a:gd name="connsiteY8" fmla="*/ 368046 h 743602"/>
                    <a:gd name="connsiteX9" fmla="*/ 644107 w 721095"/>
                    <a:gd name="connsiteY9" fmla="*/ 202801 h 743602"/>
                    <a:gd name="connsiteX10" fmla="*/ 719218 w 721095"/>
                    <a:gd name="connsiteY10" fmla="*/ 90133 h 743602"/>
                    <a:gd name="connsiteX11" fmla="*/ 719218 w 721095"/>
                    <a:gd name="connsiteY11" fmla="*/ 90133 h 743602"/>
                    <a:gd name="connsiteX12" fmla="*/ 674151 w 721095"/>
                    <a:gd name="connsiteY12" fmla="*/ 0 h 743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21095" h="743602">
                      <a:moveTo>
                        <a:pt x="674151" y="0"/>
                      </a:moveTo>
                      <a:cubicBezTo>
                        <a:pt x="591529" y="30044"/>
                        <a:pt x="538951" y="120178"/>
                        <a:pt x="493884" y="195290"/>
                      </a:cubicBezTo>
                      <a:cubicBezTo>
                        <a:pt x="441306" y="285423"/>
                        <a:pt x="388728" y="368046"/>
                        <a:pt x="306105" y="435646"/>
                      </a:cubicBezTo>
                      <a:cubicBezTo>
                        <a:pt x="261039" y="473202"/>
                        <a:pt x="215972" y="503246"/>
                        <a:pt x="170905" y="540802"/>
                      </a:cubicBezTo>
                      <a:cubicBezTo>
                        <a:pt x="125838" y="570847"/>
                        <a:pt x="65749" y="600891"/>
                        <a:pt x="28193" y="638447"/>
                      </a:cubicBezTo>
                      <a:cubicBezTo>
                        <a:pt x="-39407" y="698536"/>
                        <a:pt x="28193" y="743603"/>
                        <a:pt x="88282" y="743603"/>
                      </a:cubicBezTo>
                      <a:cubicBezTo>
                        <a:pt x="95793" y="743603"/>
                        <a:pt x="95793" y="743603"/>
                        <a:pt x="103304" y="743603"/>
                      </a:cubicBezTo>
                      <a:cubicBezTo>
                        <a:pt x="223483" y="721070"/>
                        <a:pt x="313616" y="630936"/>
                        <a:pt x="403750" y="563336"/>
                      </a:cubicBezTo>
                      <a:cubicBezTo>
                        <a:pt x="471351" y="510758"/>
                        <a:pt x="523929" y="450669"/>
                        <a:pt x="553973" y="368046"/>
                      </a:cubicBezTo>
                      <a:cubicBezTo>
                        <a:pt x="576506" y="307957"/>
                        <a:pt x="599040" y="255379"/>
                        <a:pt x="644107" y="202801"/>
                      </a:cubicBezTo>
                      <a:cubicBezTo>
                        <a:pt x="674151" y="172756"/>
                        <a:pt x="704196" y="135201"/>
                        <a:pt x="719218" y="90133"/>
                      </a:cubicBezTo>
                      <a:cubicBezTo>
                        <a:pt x="719218" y="90133"/>
                        <a:pt x="719218" y="90133"/>
                        <a:pt x="719218" y="90133"/>
                      </a:cubicBezTo>
                      <a:cubicBezTo>
                        <a:pt x="726729" y="60089"/>
                        <a:pt x="711707" y="7511"/>
                        <a:pt x="674151" y="0"/>
                      </a:cubicBezTo>
                      <a:close/>
                    </a:path>
                  </a:pathLst>
                </a:custGeom>
                <a:solidFill>
                  <a:srgbClr val="EF829D">
                    <a:alpha val="50000"/>
                  </a:srgbClr>
                </a:solidFill>
                <a:ln w="75111" cap="flat">
                  <a:noFill/>
                  <a:prstDash val="solid"/>
                  <a:miter/>
                </a:ln>
              </p:spPr>
              <p:txBody>
                <a:bodyPr rtlCol="0" anchor="ctr"/>
                <a:lstStyle/>
                <a:p>
                  <a:endParaRPr lang="en-US"/>
                </a:p>
              </p:txBody>
            </p:sp>
            <p:sp>
              <p:nvSpPr>
                <p:cNvPr id="180" name="Freeform: Shape 179">
                  <a:extLst>
                    <a:ext uri="{FF2B5EF4-FFF2-40B4-BE49-F238E27FC236}">
                      <a16:creationId xmlns:a16="http://schemas.microsoft.com/office/drawing/2014/main" xmlns="" id="{18E3D29C-D5D0-4962-8BDB-23F32F7E32E7}"/>
                    </a:ext>
                  </a:extLst>
                </p:cNvPr>
                <p:cNvSpPr/>
                <p:nvPr/>
              </p:nvSpPr>
              <p:spPr>
                <a:xfrm>
                  <a:off x="7701860" y="5260883"/>
                  <a:ext cx="218657" cy="231798"/>
                </a:xfrm>
                <a:custGeom>
                  <a:avLst/>
                  <a:gdLst>
                    <a:gd name="connsiteX0" fmla="*/ 195290 w 218657"/>
                    <a:gd name="connsiteY0" fmla="*/ 122973 h 231798"/>
                    <a:gd name="connsiteX1" fmla="*/ 127689 w 218657"/>
                    <a:gd name="connsiteY1" fmla="*/ 32839 h 231798"/>
                    <a:gd name="connsiteX2" fmla="*/ 0 w 218657"/>
                    <a:gd name="connsiteY2" fmla="*/ 17817 h 231798"/>
                    <a:gd name="connsiteX3" fmla="*/ 67600 w 218657"/>
                    <a:gd name="connsiteY3" fmla="*/ 47861 h 231798"/>
                    <a:gd name="connsiteX4" fmla="*/ 90134 w 218657"/>
                    <a:gd name="connsiteY4" fmla="*/ 62884 h 231798"/>
                    <a:gd name="connsiteX5" fmla="*/ 142712 w 218657"/>
                    <a:gd name="connsiteY5" fmla="*/ 130484 h 231798"/>
                    <a:gd name="connsiteX6" fmla="*/ 195290 w 218657"/>
                    <a:gd name="connsiteY6" fmla="*/ 220617 h 231798"/>
                    <a:gd name="connsiteX7" fmla="*/ 217823 w 218657"/>
                    <a:gd name="connsiteY7" fmla="*/ 190573 h 231798"/>
                    <a:gd name="connsiteX8" fmla="*/ 195290 w 218657"/>
                    <a:gd name="connsiteY8" fmla="*/ 122973 h 23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657" h="231798">
                      <a:moveTo>
                        <a:pt x="195290" y="122973"/>
                      </a:moveTo>
                      <a:cubicBezTo>
                        <a:pt x="180268" y="92928"/>
                        <a:pt x="157734" y="55372"/>
                        <a:pt x="127689" y="32839"/>
                      </a:cubicBezTo>
                      <a:cubicBezTo>
                        <a:pt x="90134" y="10305"/>
                        <a:pt x="22533" y="-19739"/>
                        <a:pt x="0" y="17817"/>
                      </a:cubicBezTo>
                      <a:cubicBezTo>
                        <a:pt x="15022" y="32839"/>
                        <a:pt x="60089" y="40350"/>
                        <a:pt x="67600" y="47861"/>
                      </a:cubicBezTo>
                      <a:cubicBezTo>
                        <a:pt x="75111" y="47861"/>
                        <a:pt x="82623" y="55372"/>
                        <a:pt x="90134" y="62884"/>
                      </a:cubicBezTo>
                      <a:cubicBezTo>
                        <a:pt x="112667" y="85417"/>
                        <a:pt x="127689" y="107950"/>
                        <a:pt x="142712" y="130484"/>
                      </a:cubicBezTo>
                      <a:cubicBezTo>
                        <a:pt x="165245" y="160528"/>
                        <a:pt x="172756" y="198084"/>
                        <a:pt x="195290" y="220617"/>
                      </a:cubicBezTo>
                      <a:cubicBezTo>
                        <a:pt x="225334" y="250662"/>
                        <a:pt x="217823" y="213106"/>
                        <a:pt x="217823" y="190573"/>
                      </a:cubicBezTo>
                      <a:cubicBezTo>
                        <a:pt x="210312" y="160528"/>
                        <a:pt x="202801" y="145506"/>
                        <a:pt x="195290" y="122973"/>
                      </a:cubicBezTo>
                      <a:close/>
                    </a:path>
                  </a:pathLst>
                </a:custGeom>
                <a:solidFill>
                  <a:srgbClr val="EF829D">
                    <a:alpha val="50000"/>
                  </a:srgbClr>
                </a:solidFill>
                <a:ln w="75111" cap="flat">
                  <a:no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xmlns="" id="{A9345C05-BE28-4480-AAD5-5F68517DE85E}"/>
                    </a:ext>
                  </a:extLst>
                </p:cNvPr>
                <p:cNvSpPr/>
                <p:nvPr/>
              </p:nvSpPr>
              <p:spPr>
                <a:xfrm>
                  <a:off x="8532111" y="4857099"/>
                  <a:ext cx="843263" cy="1531242"/>
                </a:xfrm>
                <a:custGeom>
                  <a:avLst/>
                  <a:gdLst>
                    <a:gd name="connsiteX0" fmla="*/ 687000 w 843263"/>
                    <a:gd name="connsiteY0" fmla="*/ 1510717 h 1531242"/>
                    <a:gd name="connsiteX1" fmla="*/ 769622 w 843263"/>
                    <a:gd name="connsiteY1" fmla="*/ 1398050 h 1531242"/>
                    <a:gd name="connsiteX2" fmla="*/ 739578 w 843263"/>
                    <a:gd name="connsiteY2" fmla="*/ 1090093 h 1531242"/>
                    <a:gd name="connsiteX3" fmla="*/ 837223 w 843263"/>
                    <a:gd name="connsiteY3" fmla="*/ 789647 h 1531242"/>
                    <a:gd name="connsiteX4" fmla="*/ 777133 w 843263"/>
                    <a:gd name="connsiteY4" fmla="*/ 406578 h 1531242"/>
                    <a:gd name="connsiteX5" fmla="*/ 619400 w 843263"/>
                    <a:gd name="connsiteY5" fmla="*/ 98622 h 1531242"/>
                    <a:gd name="connsiteX6" fmla="*/ 176242 w 843263"/>
                    <a:gd name="connsiteY6" fmla="*/ 53555 h 1531242"/>
                    <a:gd name="connsiteX7" fmla="*/ 78597 w 843263"/>
                    <a:gd name="connsiteY7" fmla="*/ 977 h 1531242"/>
                    <a:gd name="connsiteX8" fmla="*/ 26019 w 843263"/>
                    <a:gd name="connsiteY8" fmla="*/ 113644 h 1531242"/>
                    <a:gd name="connsiteX9" fmla="*/ 26019 w 843263"/>
                    <a:gd name="connsiteY9" fmla="*/ 624402 h 1531242"/>
                    <a:gd name="connsiteX10" fmla="*/ 153709 w 843263"/>
                    <a:gd name="connsiteY10" fmla="*/ 894803 h 1531242"/>
                    <a:gd name="connsiteX11" fmla="*/ 243842 w 843263"/>
                    <a:gd name="connsiteY11" fmla="*/ 1037515 h 1531242"/>
                    <a:gd name="connsiteX12" fmla="*/ 243842 w 843263"/>
                    <a:gd name="connsiteY12" fmla="*/ 1210271 h 1531242"/>
                    <a:gd name="connsiteX13" fmla="*/ 687000 w 843263"/>
                    <a:gd name="connsiteY13" fmla="*/ 1510717 h 1531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43263" h="1531242">
                      <a:moveTo>
                        <a:pt x="687000" y="1510717"/>
                      </a:moveTo>
                      <a:cubicBezTo>
                        <a:pt x="732067" y="1488183"/>
                        <a:pt x="762111" y="1450627"/>
                        <a:pt x="769622" y="1398050"/>
                      </a:cubicBezTo>
                      <a:cubicBezTo>
                        <a:pt x="784645" y="1300405"/>
                        <a:pt x="724556" y="1195248"/>
                        <a:pt x="739578" y="1090093"/>
                      </a:cubicBezTo>
                      <a:cubicBezTo>
                        <a:pt x="754600" y="984936"/>
                        <a:pt x="822201" y="894803"/>
                        <a:pt x="837223" y="789647"/>
                      </a:cubicBezTo>
                      <a:cubicBezTo>
                        <a:pt x="859756" y="661957"/>
                        <a:pt x="814689" y="526757"/>
                        <a:pt x="777133" y="406578"/>
                      </a:cubicBezTo>
                      <a:cubicBezTo>
                        <a:pt x="747089" y="293911"/>
                        <a:pt x="694511" y="188756"/>
                        <a:pt x="619400" y="98622"/>
                      </a:cubicBezTo>
                      <a:cubicBezTo>
                        <a:pt x="491710" y="-44090"/>
                        <a:pt x="318954" y="173733"/>
                        <a:pt x="176242" y="53555"/>
                      </a:cubicBezTo>
                      <a:cubicBezTo>
                        <a:pt x="153709" y="31021"/>
                        <a:pt x="116153" y="-6534"/>
                        <a:pt x="78597" y="977"/>
                      </a:cubicBezTo>
                      <a:cubicBezTo>
                        <a:pt x="33530" y="8488"/>
                        <a:pt x="33530" y="76088"/>
                        <a:pt x="26019" y="113644"/>
                      </a:cubicBezTo>
                      <a:cubicBezTo>
                        <a:pt x="3486" y="286400"/>
                        <a:pt x="-19048" y="459157"/>
                        <a:pt x="26019" y="624402"/>
                      </a:cubicBezTo>
                      <a:cubicBezTo>
                        <a:pt x="48553" y="722047"/>
                        <a:pt x="93620" y="812180"/>
                        <a:pt x="153709" y="894803"/>
                      </a:cubicBezTo>
                      <a:cubicBezTo>
                        <a:pt x="183754" y="939870"/>
                        <a:pt x="221309" y="984936"/>
                        <a:pt x="243842" y="1037515"/>
                      </a:cubicBezTo>
                      <a:cubicBezTo>
                        <a:pt x="266376" y="1097604"/>
                        <a:pt x="258865" y="1150182"/>
                        <a:pt x="243842" y="1210271"/>
                      </a:cubicBezTo>
                      <a:cubicBezTo>
                        <a:pt x="198776" y="1413072"/>
                        <a:pt x="514243" y="1593339"/>
                        <a:pt x="687000" y="1510717"/>
                      </a:cubicBezTo>
                      <a:close/>
                    </a:path>
                  </a:pathLst>
                </a:custGeom>
                <a:solidFill>
                  <a:srgbClr val="EF829D">
                    <a:alpha val="50000"/>
                  </a:srgbClr>
                </a:solidFill>
                <a:ln w="75111" cap="flat">
                  <a:no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xmlns="" id="{436E1C39-3F38-45B1-9C3F-D56A8D9E9253}"/>
                    </a:ext>
                  </a:extLst>
                </p:cNvPr>
                <p:cNvSpPr/>
                <p:nvPr/>
              </p:nvSpPr>
              <p:spPr>
                <a:xfrm>
                  <a:off x="9298187" y="4823983"/>
                  <a:ext cx="1007953" cy="1626455"/>
                </a:xfrm>
                <a:custGeom>
                  <a:avLst/>
                  <a:gdLst>
                    <a:gd name="connsiteX0" fmla="*/ 1002529 w 1007953"/>
                    <a:gd name="connsiteY0" fmla="*/ 740141 h 1626455"/>
                    <a:gd name="connsiteX1" fmla="*/ 927418 w 1007953"/>
                    <a:gd name="connsiteY1" fmla="*/ 672541 h 1626455"/>
                    <a:gd name="connsiteX2" fmla="*/ 904884 w 1007953"/>
                    <a:gd name="connsiteY2" fmla="*/ 604940 h 1626455"/>
                    <a:gd name="connsiteX3" fmla="*/ 919907 w 1007953"/>
                    <a:gd name="connsiteY3" fmla="*/ 695074 h 1626455"/>
                    <a:gd name="connsiteX4" fmla="*/ 784706 w 1007953"/>
                    <a:gd name="connsiteY4" fmla="*/ 815252 h 1626455"/>
                    <a:gd name="connsiteX5" fmla="*/ 649505 w 1007953"/>
                    <a:gd name="connsiteY5" fmla="*/ 702585 h 1626455"/>
                    <a:gd name="connsiteX6" fmla="*/ 536838 w 1007953"/>
                    <a:gd name="connsiteY6" fmla="*/ 439695 h 1626455"/>
                    <a:gd name="connsiteX7" fmla="*/ 386615 w 1007953"/>
                    <a:gd name="connsiteY7" fmla="*/ 184316 h 1626455"/>
                    <a:gd name="connsiteX8" fmla="*/ 131237 w 1007953"/>
                    <a:gd name="connsiteY8" fmla="*/ 19071 h 1626455"/>
                    <a:gd name="connsiteX9" fmla="*/ 71147 w 1007953"/>
                    <a:gd name="connsiteY9" fmla="*/ 71649 h 1626455"/>
                    <a:gd name="connsiteX10" fmla="*/ 3547 w 1007953"/>
                    <a:gd name="connsiteY10" fmla="*/ 79160 h 1626455"/>
                    <a:gd name="connsiteX11" fmla="*/ 26080 w 1007953"/>
                    <a:gd name="connsiteY11" fmla="*/ 131738 h 1626455"/>
                    <a:gd name="connsiteX12" fmla="*/ 78658 w 1007953"/>
                    <a:gd name="connsiteY12" fmla="*/ 191827 h 1626455"/>
                    <a:gd name="connsiteX13" fmla="*/ 161281 w 1007953"/>
                    <a:gd name="connsiteY13" fmla="*/ 296983 h 1626455"/>
                    <a:gd name="connsiteX14" fmla="*/ 266437 w 1007953"/>
                    <a:gd name="connsiteY14" fmla="*/ 559873 h 1626455"/>
                    <a:gd name="connsiteX15" fmla="*/ 198836 w 1007953"/>
                    <a:gd name="connsiteY15" fmla="*/ 830274 h 1626455"/>
                    <a:gd name="connsiteX16" fmla="*/ 258926 w 1007953"/>
                    <a:gd name="connsiteY16" fmla="*/ 1160765 h 1626455"/>
                    <a:gd name="connsiteX17" fmla="*/ 281459 w 1007953"/>
                    <a:gd name="connsiteY17" fmla="*/ 1431166 h 1626455"/>
                    <a:gd name="connsiteX18" fmla="*/ 161281 w 1007953"/>
                    <a:gd name="connsiteY18" fmla="*/ 1626456 h 1626455"/>
                    <a:gd name="connsiteX19" fmla="*/ 296482 w 1007953"/>
                    <a:gd name="connsiteY19" fmla="*/ 1611433 h 1626455"/>
                    <a:gd name="connsiteX20" fmla="*/ 604438 w 1007953"/>
                    <a:gd name="connsiteY20" fmla="*/ 1513789 h 1626455"/>
                    <a:gd name="connsiteX21" fmla="*/ 739639 w 1007953"/>
                    <a:gd name="connsiteY21" fmla="*/ 1438677 h 1626455"/>
                    <a:gd name="connsiteX22" fmla="*/ 829773 w 1007953"/>
                    <a:gd name="connsiteY22" fmla="*/ 1363566 h 1626455"/>
                    <a:gd name="connsiteX23" fmla="*/ 769684 w 1007953"/>
                    <a:gd name="connsiteY23" fmla="*/ 1243387 h 1626455"/>
                    <a:gd name="connsiteX24" fmla="*/ 724616 w 1007953"/>
                    <a:gd name="connsiteY24" fmla="*/ 1108187 h 1626455"/>
                    <a:gd name="connsiteX25" fmla="*/ 679550 w 1007953"/>
                    <a:gd name="connsiteY25" fmla="*/ 972986 h 1626455"/>
                    <a:gd name="connsiteX26" fmla="*/ 679550 w 1007953"/>
                    <a:gd name="connsiteY26" fmla="*/ 972986 h 1626455"/>
                    <a:gd name="connsiteX27" fmla="*/ 934929 w 1007953"/>
                    <a:gd name="connsiteY27" fmla="*/ 882852 h 1626455"/>
                    <a:gd name="connsiteX28" fmla="*/ 1002529 w 1007953"/>
                    <a:gd name="connsiteY28" fmla="*/ 740141 h 1626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07953" h="1626455">
                      <a:moveTo>
                        <a:pt x="1002529" y="740141"/>
                      </a:moveTo>
                      <a:cubicBezTo>
                        <a:pt x="995018" y="702585"/>
                        <a:pt x="949951" y="702585"/>
                        <a:pt x="927418" y="672541"/>
                      </a:cubicBezTo>
                      <a:cubicBezTo>
                        <a:pt x="919907" y="650007"/>
                        <a:pt x="912395" y="627474"/>
                        <a:pt x="904884" y="604940"/>
                      </a:cubicBezTo>
                      <a:cubicBezTo>
                        <a:pt x="912395" y="634985"/>
                        <a:pt x="919907" y="665029"/>
                        <a:pt x="919907" y="695074"/>
                      </a:cubicBezTo>
                      <a:cubicBezTo>
                        <a:pt x="912395" y="762674"/>
                        <a:pt x="852306" y="807741"/>
                        <a:pt x="784706" y="815252"/>
                      </a:cubicBezTo>
                      <a:cubicBezTo>
                        <a:pt x="709594" y="822763"/>
                        <a:pt x="672039" y="770185"/>
                        <a:pt x="649505" y="702585"/>
                      </a:cubicBezTo>
                      <a:cubicBezTo>
                        <a:pt x="619461" y="612451"/>
                        <a:pt x="581905" y="529829"/>
                        <a:pt x="536838" y="439695"/>
                      </a:cubicBezTo>
                      <a:cubicBezTo>
                        <a:pt x="491771" y="349561"/>
                        <a:pt x="446704" y="259428"/>
                        <a:pt x="386615" y="184316"/>
                      </a:cubicBezTo>
                      <a:cubicBezTo>
                        <a:pt x="356571" y="146761"/>
                        <a:pt x="176303" y="-63551"/>
                        <a:pt x="131237" y="19071"/>
                      </a:cubicBezTo>
                      <a:cubicBezTo>
                        <a:pt x="116214" y="49116"/>
                        <a:pt x="101192" y="64138"/>
                        <a:pt x="71147" y="71649"/>
                      </a:cubicBezTo>
                      <a:cubicBezTo>
                        <a:pt x="48614" y="79160"/>
                        <a:pt x="26080" y="71649"/>
                        <a:pt x="3547" y="79160"/>
                      </a:cubicBezTo>
                      <a:cubicBezTo>
                        <a:pt x="-11475" y="86672"/>
                        <a:pt x="26080" y="124227"/>
                        <a:pt x="26080" y="131738"/>
                      </a:cubicBezTo>
                      <a:cubicBezTo>
                        <a:pt x="41103" y="154272"/>
                        <a:pt x="56125" y="169294"/>
                        <a:pt x="78658" y="191827"/>
                      </a:cubicBezTo>
                      <a:cubicBezTo>
                        <a:pt x="108703" y="229383"/>
                        <a:pt x="138748" y="259428"/>
                        <a:pt x="161281" y="296983"/>
                      </a:cubicBezTo>
                      <a:cubicBezTo>
                        <a:pt x="213859" y="372095"/>
                        <a:pt x="258926" y="462229"/>
                        <a:pt x="266437" y="559873"/>
                      </a:cubicBezTo>
                      <a:cubicBezTo>
                        <a:pt x="273948" y="657518"/>
                        <a:pt x="221370" y="740141"/>
                        <a:pt x="198836" y="830274"/>
                      </a:cubicBezTo>
                      <a:cubicBezTo>
                        <a:pt x="176303" y="942942"/>
                        <a:pt x="228881" y="1048098"/>
                        <a:pt x="258926" y="1160765"/>
                      </a:cubicBezTo>
                      <a:cubicBezTo>
                        <a:pt x="288971" y="1250899"/>
                        <a:pt x="303993" y="1341032"/>
                        <a:pt x="281459" y="1431166"/>
                      </a:cubicBezTo>
                      <a:cubicBezTo>
                        <a:pt x="258926" y="1506278"/>
                        <a:pt x="221370" y="1573877"/>
                        <a:pt x="161281" y="1626456"/>
                      </a:cubicBezTo>
                      <a:cubicBezTo>
                        <a:pt x="206348" y="1626456"/>
                        <a:pt x="251415" y="1618945"/>
                        <a:pt x="296482" y="1611433"/>
                      </a:cubicBezTo>
                      <a:cubicBezTo>
                        <a:pt x="401638" y="1596411"/>
                        <a:pt x="506794" y="1558855"/>
                        <a:pt x="604438" y="1513789"/>
                      </a:cubicBezTo>
                      <a:cubicBezTo>
                        <a:pt x="649505" y="1491255"/>
                        <a:pt x="694572" y="1468722"/>
                        <a:pt x="739639" y="1438677"/>
                      </a:cubicBezTo>
                      <a:cubicBezTo>
                        <a:pt x="829773" y="1378588"/>
                        <a:pt x="829773" y="1371077"/>
                        <a:pt x="829773" y="1363566"/>
                      </a:cubicBezTo>
                      <a:cubicBezTo>
                        <a:pt x="829773" y="1348543"/>
                        <a:pt x="792217" y="1280943"/>
                        <a:pt x="769684" y="1243387"/>
                      </a:cubicBezTo>
                      <a:cubicBezTo>
                        <a:pt x="747150" y="1198321"/>
                        <a:pt x="739639" y="1153254"/>
                        <a:pt x="724616" y="1108187"/>
                      </a:cubicBezTo>
                      <a:cubicBezTo>
                        <a:pt x="709594" y="1063120"/>
                        <a:pt x="694572" y="1018053"/>
                        <a:pt x="679550" y="972986"/>
                      </a:cubicBezTo>
                      <a:cubicBezTo>
                        <a:pt x="679550" y="972986"/>
                        <a:pt x="679550" y="972986"/>
                        <a:pt x="679550" y="972986"/>
                      </a:cubicBezTo>
                      <a:cubicBezTo>
                        <a:pt x="769684" y="965475"/>
                        <a:pt x="874839" y="912897"/>
                        <a:pt x="934929" y="882852"/>
                      </a:cubicBezTo>
                      <a:cubicBezTo>
                        <a:pt x="972484" y="845297"/>
                        <a:pt x="1025062" y="807741"/>
                        <a:pt x="1002529" y="740141"/>
                      </a:cubicBezTo>
                      <a:close/>
                    </a:path>
                  </a:pathLst>
                </a:custGeom>
                <a:solidFill>
                  <a:srgbClr val="EF829D">
                    <a:alpha val="70000"/>
                  </a:srgbClr>
                </a:solidFill>
                <a:ln w="75111"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xmlns="" id="{452D3960-F983-49D7-9E63-884C54F439CD}"/>
                    </a:ext>
                  </a:extLst>
                </p:cNvPr>
                <p:cNvSpPr/>
                <p:nvPr/>
              </p:nvSpPr>
              <p:spPr>
                <a:xfrm>
                  <a:off x="8414257" y="5691813"/>
                  <a:ext cx="481874" cy="691025"/>
                </a:xfrm>
                <a:custGeom>
                  <a:avLst/>
                  <a:gdLst>
                    <a:gd name="connsiteX0" fmla="*/ 226496 w 481874"/>
                    <a:gd name="connsiteY0" fmla="*/ 450669 h 691025"/>
                    <a:gd name="connsiteX1" fmla="*/ 286585 w 481874"/>
                    <a:gd name="connsiteY1" fmla="*/ 315468 h 691025"/>
                    <a:gd name="connsiteX2" fmla="*/ 316630 w 481874"/>
                    <a:gd name="connsiteY2" fmla="*/ 292935 h 691025"/>
                    <a:gd name="connsiteX3" fmla="*/ 294096 w 481874"/>
                    <a:gd name="connsiteY3" fmla="*/ 225334 h 691025"/>
                    <a:gd name="connsiteX4" fmla="*/ 226496 w 481874"/>
                    <a:gd name="connsiteY4" fmla="*/ 105156 h 691025"/>
                    <a:gd name="connsiteX5" fmla="*/ 181429 w 481874"/>
                    <a:gd name="connsiteY5" fmla="*/ 0 h 691025"/>
                    <a:gd name="connsiteX6" fmla="*/ 203963 w 481874"/>
                    <a:gd name="connsiteY6" fmla="*/ 60089 h 691025"/>
                    <a:gd name="connsiteX7" fmla="*/ 203963 w 481874"/>
                    <a:gd name="connsiteY7" fmla="*/ 60089 h 691025"/>
                    <a:gd name="connsiteX8" fmla="*/ 136362 w 481874"/>
                    <a:gd name="connsiteY8" fmla="*/ 232846 h 691025"/>
                    <a:gd name="connsiteX9" fmla="*/ 8673 w 481874"/>
                    <a:gd name="connsiteY9" fmla="*/ 518269 h 691025"/>
                    <a:gd name="connsiteX10" fmla="*/ 8673 w 481874"/>
                    <a:gd name="connsiteY10" fmla="*/ 563336 h 691025"/>
                    <a:gd name="connsiteX11" fmla="*/ 46229 w 481874"/>
                    <a:gd name="connsiteY11" fmla="*/ 563336 h 691025"/>
                    <a:gd name="connsiteX12" fmla="*/ 143874 w 481874"/>
                    <a:gd name="connsiteY12" fmla="*/ 578358 h 691025"/>
                    <a:gd name="connsiteX13" fmla="*/ 301608 w 481874"/>
                    <a:gd name="connsiteY13" fmla="*/ 645958 h 691025"/>
                    <a:gd name="connsiteX14" fmla="*/ 466853 w 481874"/>
                    <a:gd name="connsiteY14" fmla="*/ 691025 h 691025"/>
                    <a:gd name="connsiteX15" fmla="*/ 481875 w 481874"/>
                    <a:gd name="connsiteY15" fmla="*/ 691025 h 691025"/>
                    <a:gd name="connsiteX16" fmla="*/ 226496 w 481874"/>
                    <a:gd name="connsiteY16" fmla="*/ 450669 h 69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81874" h="691025">
                      <a:moveTo>
                        <a:pt x="226496" y="450669"/>
                      </a:moveTo>
                      <a:cubicBezTo>
                        <a:pt x="218985" y="398090"/>
                        <a:pt x="241519" y="345513"/>
                        <a:pt x="286585" y="315468"/>
                      </a:cubicBezTo>
                      <a:cubicBezTo>
                        <a:pt x="294096" y="315468"/>
                        <a:pt x="316630" y="300446"/>
                        <a:pt x="316630" y="292935"/>
                      </a:cubicBezTo>
                      <a:cubicBezTo>
                        <a:pt x="316630" y="270401"/>
                        <a:pt x="301608" y="240357"/>
                        <a:pt x="294096" y="225334"/>
                      </a:cubicBezTo>
                      <a:cubicBezTo>
                        <a:pt x="271563" y="187779"/>
                        <a:pt x="249030" y="150223"/>
                        <a:pt x="226496" y="105156"/>
                      </a:cubicBezTo>
                      <a:cubicBezTo>
                        <a:pt x="211474" y="75111"/>
                        <a:pt x="196452" y="37556"/>
                        <a:pt x="181429" y="0"/>
                      </a:cubicBezTo>
                      <a:cubicBezTo>
                        <a:pt x="188940" y="22533"/>
                        <a:pt x="196452" y="37556"/>
                        <a:pt x="203963" y="60089"/>
                      </a:cubicBezTo>
                      <a:cubicBezTo>
                        <a:pt x="203963" y="60089"/>
                        <a:pt x="203963" y="60089"/>
                        <a:pt x="203963" y="60089"/>
                      </a:cubicBezTo>
                      <a:cubicBezTo>
                        <a:pt x="181429" y="112667"/>
                        <a:pt x="158896" y="172756"/>
                        <a:pt x="136362" y="232846"/>
                      </a:cubicBezTo>
                      <a:cubicBezTo>
                        <a:pt x="91296" y="330490"/>
                        <a:pt x="53740" y="420624"/>
                        <a:pt x="8673" y="518269"/>
                      </a:cubicBezTo>
                      <a:cubicBezTo>
                        <a:pt x="1162" y="533291"/>
                        <a:pt x="-6349" y="555824"/>
                        <a:pt x="8673" y="563336"/>
                      </a:cubicBezTo>
                      <a:cubicBezTo>
                        <a:pt x="16184" y="570847"/>
                        <a:pt x="31207" y="563336"/>
                        <a:pt x="46229" y="563336"/>
                      </a:cubicBezTo>
                      <a:cubicBezTo>
                        <a:pt x="83785" y="563336"/>
                        <a:pt x="106318" y="570847"/>
                        <a:pt x="143874" y="578358"/>
                      </a:cubicBezTo>
                      <a:cubicBezTo>
                        <a:pt x="196452" y="600892"/>
                        <a:pt x="249030" y="623425"/>
                        <a:pt x="301608" y="645958"/>
                      </a:cubicBezTo>
                      <a:cubicBezTo>
                        <a:pt x="354186" y="668491"/>
                        <a:pt x="406763" y="683514"/>
                        <a:pt x="466853" y="691025"/>
                      </a:cubicBezTo>
                      <a:cubicBezTo>
                        <a:pt x="474364" y="691025"/>
                        <a:pt x="474364" y="691025"/>
                        <a:pt x="481875" y="691025"/>
                      </a:cubicBezTo>
                      <a:cubicBezTo>
                        <a:pt x="369208" y="653469"/>
                        <a:pt x="249030" y="570847"/>
                        <a:pt x="226496" y="450669"/>
                      </a:cubicBezTo>
                      <a:close/>
                    </a:path>
                  </a:pathLst>
                </a:custGeom>
                <a:solidFill>
                  <a:srgbClr val="EF829D">
                    <a:alpha val="70000"/>
                  </a:srgbClr>
                </a:solidFill>
                <a:ln w="75111" cap="flat">
                  <a:no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xmlns="" id="{33AC7FBA-972F-41F1-920C-1E7E1F3F514A}"/>
                    </a:ext>
                  </a:extLst>
                </p:cNvPr>
                <p:cNvSpPr/>
                <p:nvPr/>
              </p:nvSpPr>
              <p:spPr>
                <a:xfrm>
                  <a:off x="8414257" y="5691813"/>
                  <a:ext cx="280232" cy="593380"/>
                </a:xfrm>
                <a:custGeom>
                  <a:avLst/>
                  <a:gdLst>
                    <a:gd name="connsiteX0" fmla="*/ 151385 w 280232"/>
                    <a:gd name="connsiteY0" fmla="*/ 383068 h 593380"/>
                    <a:gd name="connsiteX1" fmla="*/ 218985 w 280232"/>
                    <a:gd name="connsiteY1" fmla="*/ 292935 h 593380"/>
                    <a:gd name="connsiteX2" fmla="*/ 279074 w 280232"/>
                    <a:gd name="connsiteY2" fmla="*/ 195290 h 593380"/>
                    <a:gd name="connsiteX3" fmla="*/ 226496 w 280232"/>
                    <a:gd name="connsiteY3" fmla="*/ 105156 h 593380"/>
                    <a:gd name="connsiteX4" fmla="*/ 181429 w 280232"/>
                    <a:gd name="connsiteY4" fmla="*/ 0 h 593380"/>
                    <a:gd name="connsiteX5" fmla="*/ 203963 w 280232"/>
                    <a:gd name="connsiteY5" fmla="*/ 60089 h 593380"/>
                    <a:gd name="connsiteX6" fmla="*/ 203963 w 280232"/>
                    <a:gd name="connsiteY6" fmla="*/ 60089 h 593380"/>
                    <a:gd name="connsiteX7" fmla="*/ 136362 w 280232"/>
                    <a:gd name="connsiteY7" fmla="*/ 232846 h 593380"/>
                    <a:gd name="connsiteX8" fmla="*/ 8673 w 280232"/>
                    <a:gd name="connsiteY8" fmla="*/ 518269 h 593380"/>
                    <a:gd name="connsiteX9" fmla="*/ 8673 w 280232"/>
                    <a:gd name="connsiteY9" fmla="*/ 563336 h 593380"/>
                    <a:gd name="connsiteX10" fmla="*/ 46229 w 280232"/>
                    <a:gd name="connsiteY10" fmla="*/ 563336 h 593380"/>
                    <a:gd name="connsiteX11" fmla="*/ 143874 w 280232"/>
                    <a:gd name="connsiteY11" fmla="*/ 578358 h 593380"/>
                    <a:gd name="connsiteX12" fmla="*/ 173918 w 280232"/>
                    <a:gd name="connsiteY12" fmla="*/ 593380 h 593380"/>
                    <a:gd name="connsiteX13" fmla="*/ 151385 w 280232"/>
                    <a:gd name="connsiteY13" fmla="*/ 383068 h 593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232" h="593380">
                      <a:moveTo>
                        <a:pt x="151385" y="383068"/>
                      </a:moveTo>
                      <a:cubicBezTo>
                        <a:pt x="166407" y="345513"/>
                        <a:pt x="188940" y="322979"/>
                        <a:pt x="218985" y="292935"/>
                      </a:cubicBezTo>
                      <a:cubicBezTo>
                        <a:pt x="256541" y="262890"/>
                        <a:pt x="286585" y="240357"/>
                        <a:pt x="279074" y="195290"/>
                      </a:cubicBezTo>
                      <a:cubicBezTo>
                        <a:pt x="264052" y="165245"/>
                        <a:pt x="241519" y="135201"/>
                        <a:pt x="226496" y="105156"/>
                      </a:cubicBezTo>
                      <a:cubicBezTo>
                        <a:pt x="211474" y="75111"/>
                        <a:pt x="196452" y="37556"/>
                        <a:pt x="181429" y="0"/>
                      </a:cubicBezTo>
                      <a:cubicBezTo>
                        <a:pt x="188940" y="22533"/>
                        <a:pt x="196452" y="37556"/>
                        <a:pt x="203963" y="60089"/>
                      </a:cubicBezTo>
                      <a:cubicBezTo>
                        <a:pt x="203963" y="60089"/>
                        <a:pt x="203963" y="60089"/>
                        <a:pt x="203963" y="60089"/>
                      </a:cubicBezTo>
                      <a:cubicBezTo>
                        <a:pt x="181429" y="112667"/>
                        <a:pt x="158896" y="172756"/>
                        <a:pt x="136362" y="232846"/>
                      </a:cubicBezTo>
                      <a:cubicBezTo>
                        <a:pt x="91296" y="330490"/>
                        <a:pt x="53740" y="420624"/>
                        <a:pt x="8673" y="518269"/>
                      </a:cubicBezTo>
                      <a:cubicBezTo>
                        <a:pt x="1162" y="533291"/>
                        <a:pt x="-6349" y="555824"/>
                        <a:pt x="8673" y="563336"/>
                      </a:cubicBezTo>
                      <a:cubicBezTo>
                        <a:pt x="16184" y="570847"/>
                        <a:pt x="31207" y="563336"/>
                        <a:pt x="46229" y="563336"/>
                      </a:cubicBezTo>
                      <a:cubicBezTo>
                        <a:pt x="83785" y="563336"/>
                        <a:pt x="106318" y="570847"/>
                        <a:pt x="143874" y="578358"/>
                      </a:cubicBezTo>
                      <a:cubicBezTo>
                        <a:pt x="151385" y="578358"/>
                        <a:pt x="166407" y="585869"/>
                        <a:pt x="173918" y="593380"/>
                      </a:cubicBezTo>
                      <a:cubicBezTo>
                        <a:pt x="128851" y="540802"/>
                        <a:pt x="121340" y="465691"/>
                        <a:pt x="151385" y="383068"/>
                      </a:cubicBezTo>
                      <a:close/>
                    </a:path>
                  </a:pathLst>
                </a:custGeom>
                <a:solidFill>
                  <a:srgbClr val="EF829D">
                    <a:alpha val="70000"/>
                  </a:srgbClr>
                </a:solidFill>
                <a:ln w="75111" cap="flat">
                  <a:noFill/>
                  <a:prstDash val="solid"/>
                  <a:miter/>
                </a:ln>
              </p:spPr>
              <p:txBody>
                <a:bodyPr rtlCol="0" anchor="ctr"/>
                <a:lstStyle/>
                <a:p>
                  <a:endParaRPr lang="en-US"/>
                </a:p>
              </p:txBody>
            </p:sp>
            <p:sp>
              <p:nvSpPr>
                <p:cNvPr id="185" name="Freeform: Shape 184">
                  <a:extLst>
                    <a:ext uri="{FF2B5EF4-FFF2-40B4-BE49-F238E27FC236}">
                      <a16:creationId xmlns:a16="http://schemas.microsoft.com/office/drawing/2014/main" xmlns="" id="{FF9A65E4-D08E-4FE1-9A45-B5304E8EAB41}"/>
                    </a:ext>
                  </a:extLst>
                </p:cNvPr>
                <p:cNvSpPr/>
                <p:nvPr/>
              </p:nvSpPr>
              <p:spPr>
                <a:xfrm>
                  <a:off x="7671816" y="4873099"/>
                  <a:ext cx="893825" cy="773647"/>
                </a:xfrm>
                <a:custGeom>
                  <a:avLst/>
                  <a:gdLst>
                    <a:gd name="connsiteX0" fmla="*/ 893826 w 893825"/>
                    <a:gd name="connsiteY0" fmla="*/ 0 h 773647"/>
                    <a:gd name="connsiteX1" fmla="*/ 811203 w 893825"/>
                    <a:gd name="connsiteY1" fmla="*/ 157734 h 773647"/>
                    <a:gd name="connsiteX2" fmla="*/ 691025 w 893825"/>
                    <a:gd name="connsiteY2" fmla="*/ 338001 h 773647"/>
                    <a:gd name="connsiteX3" fmla="*/ 518269 w 893825"/>
                    <a:gd name="connsiteY3" fmla="*/ 488224 h 773647"/>
                    <a:gd name="connsiteX4" fmla="*/ 270401 w 893825"/>
                    <a:gd name="connsiteY4" fmla="*/ 600891 h 773647"/>
                    <a:gd name="connsiteX5" fmla="*/ 217823 w 893825"/>
                    <a:gd name="connsiteY5" fmla="*/ 638447 h 773647"/>
                    <a:gd name="connsiteX6" fmla="*/ 172756 w 893825"/>
                    <a:gd name="connsiteY6" fmla="*/ 578358 h 773647"/>
                    <a:gd name="connsiteX7" fmla="*/ 105156 w 893825"/>
                    <a:gd name="connsiteY7" fmla="*/ 480713 h 773647"/>
                    <a:gd name="connsiteX8" fmla="*/ 0 w 893825"/>
                    <a:gd name="connsiteY8" fmla="*/ 443157 h 773647"/>
                    <a:gd name="connsiteX9" fmla="*/ 0 w 893825"/>
                    <a:gd name="connsiteY9" fmla="*/ 443157 h 773647"/>
                    <a:gd name="connsiteX10" fmla="*/ 37556 w 893825"/>
                    <a:gd name="connsiteY10" fmla="*/ 585869 h 773647"/>
                    <a:gd name="connsiteX11" fmla="*/ 202801 w 893825"/>
                    <a:gd name="connsiteY11" fmla="*/ 773648 h 773647"/>
                    <a:gd name="connsiteX12" fmla="*/ 262890 w 893825"/>
                    <a:gd name="connsiteY12" fmla="*/ 698536 h 773647"/>
                    <a:gd name="connsiteX13" fmla="*/ 292934 w 893825"/>
                    <a:gd name="connsiteY13" fmla="*/ 691025 h 773647"/>
                    <a:gd name="connsiteX14" fmla="*/ 405602 w 893825"/>
                    <a:gd name="connsiteY14" fmla="*/ 653469 h 773647"/>
                    <a:gd name="connsiteX15" fmla="*/ 623425 w 893825"/>
                    <a:gd name="connsiteY15" fmla="*/ 533291 h 773647"/>
                    <a:gd name="connsiteX16" fmla="*/ 841248 w 893825"/>
                    <a:gd name="connsiteY16" fmla="*/ 338001 h 773647"/>
                    <a:gd name="connsiteX17" fmla="*/ 863781 w 893825"/>
                    <a:gd name="connsiteY17" fmla="*/ 127689 h 773647"/>
                    <a:gd name="connsiteX18" fmla="*/ 893826 w 893825"/>
                    <a:gd name="connsiteY18" fmla="*/ 0 h 773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3825" h="773647">
                      <a:moveTo>
                        <a:pt x="893826" y="0"/>
                      </a:moveTo>
                      <a:cubicBezTo>
                        <a:pt x="863781" y="52578"/>
                        <a:pt x="841248" y="105156"/>
                        <a:pt x="811203" y="157734"/>
                      </a:cubicBezTo>
                      <a:cubicBezTo>
                        <a:pt x="781159" y="225334"/>
                        <a:pt x="743603" y="285423"/>
                        <a:pt x="691025" y="338001"/>
                      </a:cubicBezTo>
                      <a:cubicBezTo>
                        <a:pt x="638447" y="398090"/>
                        <a:pt x="585869" y="443157"/>
                        <a:pt x="518269" y="488224"/>
                      </a:cubicBezTo>
                      <a:cubicBezTo>
                        <a:pt x="488224" y="510758"/>
                        <a:pt x="345512" y="600891"/>
                        <a:pt x="270401" y="600891"/>
                      </a:cubicBezTo>
                      <a:cubicBezTo>
                        <a:pt x="262890" y="638447"/>
                        <a:pt x="247868" y="660980"/>
                        <a:pt x="217823" y="638447"/>
                      </a:cubicBezTo>
                      <a:cubicBezTo>
                        <a:pt x="195290" y="623425"/>
                        <a:pt x="187779" y="600891"/>
                        <a:pt x="172756" y="578358"/>
                      </a:cubicBezTo>
                      <a:cubicBezTo>
                        <a:pt x="150223" y="548313"/>
                        <a:pt x="135201" y="510758"/>
                        <a:pt x="105156" y="480713"/>
                      </a:cubicBezTo>
                      <a:cubicBezTo>
                        <a:pt x="75111" y="450669"/>
                        <a:pt x="45067" y="428135"/>
                        <a:pt x="0" y="443157"/>
                      </a:cubicBezTo>
                      <a:cubicBezTo>
                        <a:pt x="0" y="443157"/>
                        <a:pt x="0" y="443157"/>
                        <a:pt x="0" y="443157"/>
                      </a:cubicBezTo>
                      <a:cubicBezTo>
                        <a:pt x="0" y="488224"/>
                        <a:pt x="22533" y="548313"/>
                        <a:pt x="37556" y="585869"/>
                      </a:cubicBezTo>
                      <a:cubicBezTo>
                        <a:pt x="67600" y="653469"/>
                        <a:pt x="112667" y="773648"/>
                        <a:pt x="202801" y="773648"/>
                      </a:cubicBezTo>
                      <a:cubicBezTo>
                        <a:pt x="240356" y="773648"/>
                        <a:pt x="255379" y="736092"/>
                        <a:pt x="262890" y="698536"/>
                      </a:cubicBezTo>
                      <a:cubicBezTo>
                        <a:pt x="270401" y="698536"/>
                        <a:pt x="285423" y="691025"/>
                        <a:pt x="292934" y="691025"/>
                      </a:cubicBezTo>
                      <a:cubicBezTo>
                        <a:pt x="330490" y="683514"/>
                        <a:pt x="368046" y="668491"/>
                        <a:pt x="405602" y="653469"/>
                      </a:cubicBezTo>
                      <a:cubicBezTo>
                        <a:pt x="488224" y="623425"/>
                        <a:pt x="555824" y="578358"/>
                        <a:pt x="623425" y="533291"/>
                      </a:cubicBezTo>
                      <a:cubicBezTo>
                        <a:pt x="698536" y="480713"/>
                        <a:pt x="781159" y="405602"/>
                        <a:pt x="841248" y="338001"/>
                      </a:cubicBezTo>
                      <a:cubicBezTo>
                        <a:pt x="841248" y="262890"/>
                        <a:pt x="856270" y="217823"/>
                        <a:pt x="863781" y="127689"/>
                      </a:cubicBezTo>
                      <a:cubicBezTo>
                        <a:pt x="878804" y="90133"/>
                        <a:pt x="886315" y="45067"/>
                        <a:pt x="893826" y="0"/>
                      </a:cubicBezTo>
                      <a:close/>
                    </a:path>
                  </a:pathLst>
                </a:custGeom>
                <a:solidFill>
                  <a:srgbClr val="EF829D">
                    <a:alpha val="70000"/>
                  </a:srgbClr>
                </a:solidFill>
                <a:ln w="75111" cap="flat">
                  <a:noFill/>
                  <a:prstDash val="solid"/>
                  <a:miter/>
                </a:ln>
              </p:spPr>
              <p:txBody>
                <a:bodyPr rtlCol="0" anchor="ctr"/>
                <a:lstStyle/>
                <a:p>
                  <a:endParaRPr lang="en-US"/>
                </a:p>
              </p:txBody>
            </p:sp>
            <p:sp>
              <p:nvSpPr>
                <p:cNvPr id="186" name="Freeform: Shape 185">
                  <a:extLst>
                    <a:ext uri="{FF2B5EF4-FFF2-40B4-BE49-F238E27FC236}">
                      <a16:creationId xmlns:a16="http://schemas.microsoft.com/office/drawing/2014/main" xmlns="" id="{0A0B4988-EF5A-417B-BB5A-AC8FE6C37487}"/>
                    </a:ext>
                  </a:extLst>
                </p:cNvPr>
                <p:cNvSpPr/>
                <p:nvPr/>
              </p:nvSpPr>
              <p:spPr>
                <a:xfrm>
                  <a:off x="7949728" y="5038343"/>
                  <a:ext cx="585869" cy="533291"/>
                </a:xfrm>
                <a:custGeom>
                  <a:avLst/>
                  <a:gdLst>
                    <a:gd name="connsiteX0" fmla="*/ 375557 w 585869"/>
                    <a:gd name="connsiteY0" fmla="*/ 285424 h 533291"/>
                    <a:gd name="connsiteX1" fmla="*/ 120178 w 585869"/>
                    <a:gd name="connsiteY1" fmla="*/ 443158 h 533291"/>
                    <a:gd name="connsiteX2" fmla="*/ 60089 w 585869"/>
                    <a:gd name="connsiteY2" fmla="*/ 458180 h 533291"/>
                    <a:gd name="connsiteX3" fmla="*/ 0 w 585869"/>
                    <a:gd name="connsiteY3" fmla="*/ 465691 h 533291"/>
                    <a:gd name="connsiteX4" fmla="*/ 0 w 585869"/>
                    <a:gd name="connsiteY4" fmla="*/ 533291 h 533291"/>
                    <a:gd name="connsiteX5" fmla="*/ 22534 w 585869"/>
                    <a:gd name="connsiteY5" fmla="*/ 525780 h 533291"/>
                    <a:gd name="connsiteX6" fmla="*/ 135201 w 585869"/>
                    <a:gd name="connsiteY6" fmla="*/ 488224 h 533291"/>
                    <a:gd name="connsiteX7" fmla="*/ 353024 w 585869"/>
                    <a:gd name="connsiteY7" fmla="*/ 368046 h 533291"/>
                    <a:gd name="connsiteX8" fmla="*/ 570847 w 585869"/>
                    <a:gd name="connsiteY8" fmla="*/ 172757 h 533291"/>
                    <a:gd name="connsiteX9" fmla="*/ 585869 w 585869"/>
                    <a:gd name="connsiteY9" fmla="*/ 0 h 533291"/>
                    <a:gd name="connsiteX10" fmla="*/ 375557 w 585869"/>
                    <a:gd name="connsiteY10" fmla="*/ 285424 h 533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5869" h="533291">
                      <a:moveTo>
                        <a:pt x="375557" y="285424"/>
                      </a:moveTo>
                      <a:cubicBezTo>
                        <a:pt x="300446" y="353024"/>
                        <a:pt x="217823" y="413113"/>
                        <a:pt x="120178" y="443158"/>
                      </a:cubicBezTo>
                      <a:cubicBezTo>
                        <a:pt x="97645" y="450669"/>
                        <a:pt x="82623" y="458180"/>
                        <a:pt x="60089" y="458180"/>
                      </a:cubicBezTo>
                      <a:cubicBezTo>
                        <a:pt x="45067" y="458180"/>
                        <a:pt x="15022" y="458180"/>
                        <a:pt x="0" y="465691"/>
                      </a:cubicBezTo>
                      <a:cubicBezTo>
                        <a:pt x="7511" y="488224"/>
                        <a:pt x="7511" y="510758"/>
                        <a:pt x="0" y="533291"/>
                      </a:cubicBezTo>
                      <a:cubicBezTo>
                        <a:pt x="7511" y="533291"/>
                        <a:pt x="15022" y="533291"/>
                        <a:pt x="22534" y="525780"/>
                      </a:cubicBezTo>
                      <a:cubicBezTo>
                        <a:pt x="60089" y="518269"/>
                        <a:pt x="97645" y="503247"/>
                        <a:pt x="135201" y="488224"/>
                      </a:cubicBezTo>
                      <a:cubicBezTo>
                        <a:pt x="217823" y="458180"/>
                        <a:pt x="285424" y="413113"/>
                        <a:pt x="353024" y="368046"/>
                      </a:cubicBezTo>
                      <a:cubicBezTo>
                        <a:pt x="428135" y="315468"/>
                        <a:pt x="510758" y="240357"/>
                        <a:pt x="570847" y="172757"/>
                      </a:cubicBezTo>
                      <a:cubicBezTo>
                        <a:pt x="570847" y="112667"/>
                        <a:pt x="578358" y="67600"/>
                        <a:pt x="585869" y="0"/>
                      </a:cubicBezTo>
                      <a:cubicBezTo>
                        <a:pt x="540802" y="112667"/>
                        <a:pt x="458180" y="210312"/>
                        <a:pt x="375557" y="285424"/>
                      </a:cubicBezTo>
                      <a:close/>
                    </a:path>
                  </a:pathLst>
                </a:custGeom>
                <a:solidFill>
                  <a:srgbClr val="EF829D">
                    <a:alpha val="70000"/>
                  </a:srgbClr>
                </a:solidFill>
                <a:ln w="75111" cap="flat">
                  <a:noFill/>
                  <a:prstDash val="solid"/>
                  <a:miter/>
                </a:ln>
              </p:spPr>
              <p:txBody>
                <a:bodyPr rtlCol="0" anchor="ctr"/>
                <a:lstStyle/>
                <a:p>
                  <a:endParaRPr lang="en-US"/>
                </a:p>
              </p:txBody>
            </p:sp>
            <p:sp>
              <p:nvSpPr>
                <p:cNvPr id="187" name="Freeform: Shape 186">
                  <a:extLst>
                    <a:ext uri="{FF2B5EF4-FFF2-40B4-BE49-F238E27FC236}">
                      <a16:creationId xmlns:a16="http://schemas.microsoft.com/office/drawing/2014/main" xmlns="" id="{C3BD9187-0346-4528-B1C2-0EE8A3D7F782}"/>
                    </a:ext>
                  </a:extLst>
                </p:cNvPr>
                <p:cNvSpPr/>
                <p:nvPr/>
              </p:nvSpPr>
              <p:spPr>
                <a:xfrm>
                  <a:off x="7679327" y="5311474"/>
                  <a:ext cx="240356" cy="335271"/>
                </a:xfrm>
                <a:custGeom>
                  <a:avLst/>
                  <a:gdLst>
                    <a:gd name="connsiteX0" fmla="*/ 225334 w 240356"/>
                    <a:gd name="connsiteY0" fmla="*/ 320250 h 335271"/>
                    <a:gd name="connsiteX1" fmla="*/ 202801 w 240356"/>
                    <a:gd name="connsiteY1" fmla="*/ 267672 h 335271"/>
                    <a:gd name="connsiteX2" fmla="*/ 187779 w 240356"/>
                    <a:gd name="connsiteY2" fmla="*/ 170027 h 335271"/>
                    <a:gd name="connsiteX3" fmla="*/ 187779 w 240356"/>
                    <a:gd name="connsiteY3" fmla="*/ 162516 h 335271"/>
                    <a:gd name="connsiteX4" fmla="*/ 172756 w 240356"/>
                    <a:gd name="connsiteY4" fmla="*/ 139982 h 335271"/>
                    <a:gd name="connsiteX5" fmla="*/ 105156 w 240356"/>
                    <a:gd name="connsiteY5" fmla="*/ 42337 h 335271"/>
                    <a:gd name="connsiteX6" fmla="*/ 0 w 240356"/>
                    <a:gd name="connsiteY6" fmla="*/ 4782 h 335271"/>
                    <a:gd name="connsiteX7" fmla="*/ 0 w 240356"/>
                    <a:gd name="connsiteY7" fmla="*/ 4782 h 335271"/>
                    <a:gd name="connsiteX8" fmla="*/ 37556 w 240356"/>
                    <a:gd name="connsiteY8" fmla="*/ 147493 h 335271"/>
                    <a:gd name="connsiteX9" fmla="*/ 202801 w 240356"/>
                    <a:gd name="connsiteY9" fmla="*/ 335272 h 335271"/>
                    <a:gd name="connsiteX10" fmla="*/ 240357 w 240356"/>
                    <a:gd name="connsiteY10" fmla="*/ 312739 h 335271"/>
                    <a:gd name="connsiteX11" fmla="*/ 225334 w 240356"/>
                    <a:gd name="connsiteY11" fmla="*/ 320250 h 3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0356" h="335271">
                      <a:moveTo>
                        <a:pt x="225334" y="320250"/>
                      </a:moveTo>
                      <a:cubicBezTo>
                        <a:pt x="210312" y="312739"/>
                        <a:pt x="202801" y="290205"/>
                        <a:pt x="202801" y="267672"/>
                      </a:cubicBezTo>
                      <a:cubicBezTo>
                        <a:pt x="195290" y="237627"/>
                        <a:pt x="195290" y="200071"/>
                        <a:pt x="187779" y="170027"/>
                      </a:cubicBezTo>
                      <a:cubicBezTo>
                        <a:pt x="187779" y="170027"/>
                        <a:pt x="187779" y="162516"/>
                        <a:pt x="187779" y="162516"/>
                      </a:cubicBezTo>
                      <a:cubicBezTo>
                        <a:pt x="180268" y="155004"/>
                        <a:pt x="180268" y="147493"/>
                        <a:pt x="172756" y="139982"/>
                      </a:cubicBezTo>
                      <a:cubicBezTo>
                        <a:pt x="150223" y="109938"/>
                        <a:pt x="135201" y="72382"/>
                        <a:pt x="105156" y="42337"/>
                      </a:cubicBezTo>
                      <a:cubicBezTo>
                        <a:pt x="75111" y="12293"/>
                        <a:pt x="45067" y="-10241"/>
                        <a:pt x="0" y="4782"/>
                      </a:cubicBezTo>
                      <a:cubicBezTo>
                        <a:pt x="0" y="4782"/>
                        <a:pt x="0" y="4782"/>
                        <a:pt x="0" y="4782"/>
                      </a:cubicBezTo>
                      <a:cubicBezTo>
                        <a:pt x="0" y="49849"/>
                        <a:pt x="22533" y="109938"/>
                        <a:pt x="37556" y="147493"/>
                      </a:cubicBezTo>
                      <a:cubicBezTo>
                        <a:pt x="67600" y="215094"/>
                        <a:pt x="112667" y="335272"/>
                        <a:pt x="202801" y="335272"/>
                      </a:cubicBezTo>
                      <a:cubicBezTo>
                        <a:pt x="217823" y="335272"/>
                        <a:pt x="232845" y="327761"/>
                        <a:pt x="240357" y="312739"/>
                      </a:cubicBezTo>
                      <a:cubicBezTo>
                        <a:pt x="232845" y="320250"/>
                        <a:pt x="232845" y="320250"/>
                        <a:pt x="225334" y="320250"/>
                      </a:cubicBezTo>
                      <a:close/>
                    </a:path>
                  </a:pathLst>
                </a:custGeom>
                <a:solidFill>
                  <a:srgbClr val="EF829D">
                    <a:alpha val="70000"/>
                  </a:srgbClr>
                </a:solidFill>
                <a:ln w="75111" cap="flat">
                  <a:noFill/>
                  <a:prstDash val="solid"/>
                  <a:miter/>
                </a:ln>
              </p:spPr>
              <p:txBody>
                <a:bodyPr rtlCol="0" anchor="ctr"/>
                <a:lstStyle/>
                <a:p>
                  <a:endParaRPr lang="en-US"/>
                </a:p>
              </p:txBody>
            </p:sp>
            <p:sp>
              <p:nvSpPr>
                <p:cNvPr id="188" name="Freeform: Shape 187">
                  <a:extLst>
                    <a:ext uri="{FF2B5EF4-FFF2-40B4-BE49-F238E27FC236}">
                      <a16:creationId xmlns:a16="http://schemas.microsoft.com/office/drawing/2014/main" xmlns="" id="{F7B8A493-A566-4407-AF16-E52F867BEF55}"/>
                    </a:ext>
                  </a:extLst>
                </p:cNvPr>
                <p:cNvSpPr/>
                <p:nvPr/>
              </p:nvSpPr>
              <p:spPr>
                <a:xfrm>
                  <a:off x="8675233" y="4437452"/>
                  <a:ext cx="651390" cy="407744"/>
                </a:xfrm>
                <a:custGeom>
                  <a:avLst/>
                  <a:gdLst>
                    <a:gd name="connsiteX0" fmla="*/ 198366 w 651390"/>
                    <a:gd name="connsiteY0" fmla="*/ 390579 h 407744"/>
                    <a:gd name="connsiteX1" fmla="*/ 288499 w 651390"/>
                    <a:gd name="connsiteY1" fmla="*/ 338001 h 407744"/>
                    <a:gd name="connsiteX2" fmla="*/ 408678 w 651390"/>
                    <a:gd name="connsiteY2" fmla="*/ 368046 h 407744"/>
                    <a:gd name="connsiteX3" fmla="*/ 626501 w 651390"/>
                    <a:gd name="connsiteY3" fmla="*/ 262890 h 407744"/>
                    <a:gd name="connsiteX4" fmla="*/ 641524 w 651390"/>
                    <a:gd name="connsiteY4" fmla="*/ 90134 h 407744"/>
                    <a:gd name="connsiteX5" fmla="*/ 603968 w 651390"/>
                    <a:gd name="connsiteY5" fmla="*/ 7511 h 407744"/>
                    <a:gd name="connsiteX6" fmla="*/ 506323 w 651390"/>
                    <a:gd name="connsiteY6" fmla="*/ 0 h 407744"/>
                    <a:gd name="connsiteX7" fmla="*/ 18098 w 651390"/>
                    <a:gd name="connsiteY7" fmla="*/ 105156 h 407744"/>
                    <a:gd name="connsiteX8" fmla="*/ 10587 w 651390"/>
                    <a:gd name="connsiteY8" fmla="*/ 105156 h 407744"/>
                    <a:gd name="connsiteX9" fmla="*/ 40632 w 651390"/>
                    <a:gd name="connsiteY9" fmla="*/ 353024 h 407744"/>
                    <a:gd name="connsiteX10" fmla="*/ 198366 w 651390"/>
                    <a:gd name="connsiteY10" fmla="*/ 390579 h 407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1390" h="407744">
                      <a:moveTo>
                        <a:pt x="198366" y="390579"/>
                      </a:moveTo>
                      <a:cubicBezTo>
                        <a:pt x="228411" y="375557"/>
                        <a:pt x="250944" y="338001"/>
                        <a:pt x="288499" y="338001"/>
                      </a:cubicBezTo>
                      <a:cubicBezTo>
                        <a:pt x="333566" y="338001"/>
                        <a:pt x="363611" y="360535"/>
                        <a:pt x="408678" y="368046"/>
                      </a:cubicBezTo>
                      <a:cubicBezTo>
                        <a:pt x="483789" y="383068"/>
                        <a:pt x="588945" y="330490"/>
                        <a:pt x="626501" y="262890"/>
                      </a:cubicBezTo>
                      <a:cubicBezTo>
                        <a:pt x="656546" y="210312"/>
                        <a:pt x="656546" y="150223"/>
                        <a:pt x="641524" y="90134"/>
                      </a:cubicBezTo>
                      <a:cubicBezTo>
                        <a:pt x="634012" y="60089"/>
                        <a:pt x="618990" y="37556"/>
                        <a:pt x="603968" y="7511"/>
                      </a:cubicBezTo>
                      <a:cubicBezTo>
                        <a:pt x="573923" y="0"/>
                        <a:pt x="536367" y="0"/>
                        <a:pt x="506323" y="0"/>
                      </a:cubicBezTo>
                      <a:cubicBezTo>
                        <a:pt x="341078" y="7511"/>
                        <a:pt x="168321" y="30045"/>
                        <a:pt x="18098" y="105156"/>
                      </a:cubicBezTo>
                      <a:cubicBezTo>
                        <a:pt x="18098" y="105156"/>
                        <a:pt x="10587" y="105156"/>
                        <a:pt x="10587" y="105156"/>
                      </a:cubicBezTo>
                      <a:cubicBezTo>
                        <a:pt x="-11946" y="187779"/>
                        <a:pt x="3076" y="292935"/>
                        <a:pt x="40632" y="353024"/>
                      </a:cubicBezTo>
                      <a:cubicBezTo>
                        <a:pt x="78188" y="413113"/>
                        <a:pt x="145788" y="420624"/>
                        <a:pt x="198366" y="390579"/>
                      </a:cubicBezTo>
                      <a:close/>
                    </a:path>
                  </a:pathLst>
                </a:custGeom>
                <a:solidFill>
                  <a:srgbClr val="EF829D">
                    <a:alpha val="70000"/>
                  </a:srgbClr>
                </a:solidFill>
                <a:ln w="75111" cap="flat">
                  <a:no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xmlns="" id="{2C39B067-521F-496C-B9FB-FAC43459CCA2}"/>
                    </a:ext>
                  </a:extLst>
                </p:cNvPr>
                <p:cNvSpPr/>
                <p:nvPr/>
              </p:nvSpPr>
              <p:spPr>
                <a:xfrm>
                  <a:off x="8708353" y="4437452"/>
                  <a:ext cx="560582" cy="361064"/>
                </a:xfrm>
                <a:custGeom>
                  <a:avLst/>
                  <a:gdLst>
                    <a:gd name="connsiteX0" fmla="*/ 0 w 560582"/>
                    <a:gd name="connsiteY0" fmla="*/ 255379 h 361064"/>
                    <a:gd name="connsiteX1" fmla="*/ 90134 w 560582"/>
                    <a:gd name="connsiteY1" fmla="*/ 360535 h 361064"/>
                    <a:gd name="connsiteX2" fmla="*/ 270402 w 560582"/>
                    <a:gd name="connsiteY2" fmla="*/ 307957 h 361064"/>
                    <a:gd name="connsiteX3" fmla="*/ 405602 w 560582"/>
                    <a:gd name="connsiteY3" fmla="*/ 338001 h 361064"/>
                    <a:gd name="connsiteX4" fmla="*/ 525780 w 560582"/>
                    <a:gd name="connsiteY4" fmla="*/ 277912 h 361064"/>
                    <a:gd name="connsiteX5" fmla="*/ 533292 w 560582"/>
                    <a:gd name="connsiteY5" fmla="*/ 67600 h 361064"/>
                    <a:gd name="connsiteX6" fmla="*/ 495736 w 560582"/>
                    <a:gd name="connsiteY6" fmla="*/ 0 h 361064"/>
                    <a:gd name="connsiteX7" fmla="*/ 480713 w 560582"/>
                    <a:gd name="connsiteY7" fmla="*/ 0 h 361064"/>
                    <a:gd name="connsiteX8" fmla="*/ 52578 w 560582"/>
                    <a:gd name="connsiteY8" fmla="*/ 75111 h 361064"/>
                    <a:gd name="connsiteX9" fmla="*/ 0 w 560582"/>
                    <a:gd name="connsiteY9" fmla="*/ 255379 h 361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0582" h="361064">
                      <a:moveTo>
                        <a:pt x="0" y="255379"/>
                      </a:moveTo>
                      <a:cubicBezTo>
                        <a:pt x="7512" y="307957"/>
                        <a:pt x="37556" y="353024"/>
                        <a:pt x="90134" y="360535"/>
                      </a:cubicBezTo>
                      <a:cubicBezTo>
                        <a:pt x="157734" y="368046"/>
                        <a:pt x="202801" y="292935"/>
                        <a:pt x="270402" y="307957"/>
                      </a:cubicBezTo>
                      <a:cubicBezTo>
                        <a:pt x="315468" y="315468"/>
                        <a:pt x="360535" y="345513"/>
                        <a:pt x="405602" y="338001"/>
                      </a:cubicBezTo>
                      <a:cubicBezTo>
                        <a:pt x="450669" y="338001"/>
                        <a:pt x="495736" y="315468"/>
                        <a:pt x="525780" y="277912"/>
                      </a:cubicBezTo>
                      <a:cubicBezTo>
                        <a:pt x="578358" y="217823"/>
                        <a:pt x="563336" y="135201"/>
                        <a:pt x="533292" y="67600"/>
                      </a:cubicBezTo>
                      <a:cubicBezTo>
                        <a:pt x="525780" y="45067"/>
                        <a:pt x="510758" y="22534"/>
                        <a:pt x="495736" y="0"/>
                      </a:cubicBezTo>
                      <a:cubicBezTo>
                        <a:pt x="488224" y="0"/>
                        <a:pt x="488224" y="0"/>
                        <a:pt x="480713" y="0"/>
                      </a:cubicBezTo>
                      <a:cubicBezTo>
                        <a:pt x="330490" y="7511"/>
                        <a:pt x="187779" y="22534"/>
                        <a:pt x="52578" y="75111"/>
                      </a:cubicBezTo>
                      <a:cubicBezTo>
                        <a:pt x="15023" y="127689"/>
                        <a:pt x="0" y="195290"/>
                        <a:pt x="0" y="255379"/>
                      </a:cubicBezTo>
                      <a:close/>
                    </a:path>
                  </a:pathLst>
                </a:custGeom>
                <a:solidFill>
                  <a:srgbClr val="EF829D">
                    <a:alpha val="70000"/>
                  </a:srgbClr>
                </a:solidFill>
                <a:ln w="75111" cap="flat">
                  <a:no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xmlns="" id="{CD5D595E-5961-4756-AF08-AB7B29956E28}"/>
                    </a:ext>
                  </a:extLst>
                </p:cNvPr>
                <p:cNvSpPr/>
                <p:nvPr/>
              </p:nvSpPr>
              <p:spPr>
                <a:xfrm>
                  <a:off x="9316756" y="4903143"/>
                  <a:ext cx="989349" cy="1487206"/>
                </a:xfrm>
                <a:custGeom>
                  <a:avLst/>
                  <a:gdLst>
                    <a:gd name="connsiteX0" fmla="*/ 983960 w 989349"/>
                    <a:gd name="connsiteY0" fmla="*/ 660980 h 1487206"/>
                    <a:gd name="connsiteX1" fmla="*/ 938893 w 989349"/>
                    <a:gd name="connsiteY1" fmla="*/ 623425 h 1487206"/>
                    <a:gd name="connsiteX2" fmla="*/ 901337 w 989349"/>
                    <a:gd name="connsiteY2" fmla="*/ 713559 h 1487206"/>
                    <a:gd name="connsiteX3" fmla="*/ 713559 w 989349"/>
                    <a:gd name="connsiteY3" fmla="*/ 766137 h 1487206"/>
                    <a:gd name="connsiteX4" fmla="*/ 600891 w 989349"/>
                    <a:gd name="connsiteY4" fmla="*/ 811203 h 1487206"/>
                    <a:gd name="connsiteX5" fmla="*/ 570847 w 989349"/>
                    <a:gd name="connsiteY5" fmla="*/ 758626 h 1487206"/>
                    <a:gd name="connsiteX6" fmla="*/ 540802 w 989349"/>
                    <a:gd name="connsiteY6" fmla="*/ 630936 h 1487206"/>
                    <a:gd name="connsiteX7" fmla="*/ 420624 w 989349"/>
                    <a:gd name="connsiteY7" fmla="*/ 368046 h 1487206"/>
                    <a:gd name="connsiteX8" fmla="*/ 262890 w 989349"/>
                    <a:gd name="connsiteY8" fmla="*/ 142712 h 1487206"/>
                    <a:gd name="connsiteX9" fmla="*/ 90133 w 989349"/>
                    <a:gd name="connsiteY9" fmla="*/ 0 h 1487206"/>
                    <a:gd name="connsiteX10" fmla="*/ 75111 w 989349"/>
                    <a:gd name="connsiteY10" fmla="*/ 30045 h 1487206"/>
                    <a:gd name="connsiteX11" fmla="*/ 7511 w 989349"/>
                    <a:gd name="connsiteY11" fmla="*/ 37556 h 1487206"/>
                    <a:gd name="connsiteX12" fmla="*/ 0 w 989349"/>
                    <a:gd name="connsiteY12" fmla="*/ 37556 h 1487206"/>
                    <a:gd name="connsiteX13" fmla="*/ 187779 w 989349"/>
                    <a:gd name="connsiteY13" fmla="*/ 150223 h 1487206"/>
                    <a:gd name="connsiteX14" fmla="*/ 353024 w 989349"/>
                    <a:gd name="connsiteY14" fmla="*/ 398090 h 1487206"/>
                    <a:gd name="connsiteX15" fmla="*/ 383068 w 989349"/>
                    <a:gd name="connsiteY15" fmla="*/ 668492 h 1487206"/>
                    <a:gd name="connsiteX16" fmla="*/ 383068 w 989349"/>
                    <a:gd name="connsiteY16" fmla="*/ 953915 h 1487206"/>
                    <a:gd name="connsiteX17" fmla="*/ 510757 w 989349"/>
                    <a:gd name="connsiteY17" fmla="*/ 1299428 h 1487206"/>
                    <a:gd name="connsiteX18" fmla="*/ 503246 w 989349"/>
                    <a:gd name="connsiteY18" fmla="*/ 1389562 h 1487206"/>
                    <a:gd name="connsiteX19" fmla="*/ 465691 w 989349"/>
                    <a:gd name="connsiteY19" fmla="*/ 1487206 h 1487206"/>
                    <a:gd name="connsiteX20" fmla="*/ 578358 w 989349"/>
                    <a:gd name="connsiteY20" fmla="*/ 1434628 h 1487206"/>
                    <a:gd name="connsiteX21" fmla="*/ 713559 w 989349"/>
                    <a:gd name="connsiteY21" fmla="*/ 1359517 h 1487206"/>
                    <a:gd name="connsiteX22" fmla="*/ 803692 w 989349"/>
                    <a:gd name="connsiteY22" fmla="*/ 1284406 h 1487206"/>
                    <a:gd name="connsiteX23" fmla="*/ 743603 w 989349"/>
                    <a:gd name="connsiteY23" fmla="*/ 1164227 h 1487206"/>
                    <a:gd name="connsiteX24" fmla="*/ 698536 w 989349"/>
                    <a:gd name="connsiteY24" fmla="*/ 1029027 h 1487206"/>
                    <a:gd name="connsiteX25" fmla="*/ 653469 w 989349"/>
                    <a:gd name="connsiteY25" fmla="*/ 893826 h 1487206"/>
                    <a:gd name="connsiteX26" fmla="*/ 653469 w 989349"/>
                    <a:gd name="connsiteY26" fmla="*/ 893826 h 1487206"/>
                    <a:gd name="connsiteX27" fmla="*/ 908848 w 989349"/>
                    <a:gd name="connsiteY27" fmla="*/ 803692 h 1487206"/>
                    <a:gd name="connsiteX28" fmla="*/ 983960 w 989349"/>
                    <a:gd name="connsiteY28" fmla="*/ 660980 h 1487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89349" h="1487206">
                      <a:moveTo>
                        <a:pt x="983960" y="660980"/>
                      </a:moveTo>
                      <a:cubicBezTo>
                        <a:pt x="976449" y="638447"/>
                        <a:pt x="961426" y="630936"/>
                        <a:pt x="938893" y="623425"/>
                      </a:cubicBezTo>
                      <a:cubicBezTo>
                        <a:pt x="946404" y="660980"/>
                        <a:pt x="946404" y="691025"/>
                        <a:pt x="901337" y="713559"/>
                      </a:cubicBezTo>
                      <a:cubicBezTo>
                        <a:pt x="841248" y="743603"/>
                        <a:pt x="773647" y="736092"/>
                        <a:pt x="713559" y="766137"/>
                      </a:cubicBezTo>
                      <a:cubicBezTo>
                        <a:pt x="691025" y="781159"/>
                        <a:pt x="630936" y="833737"/>
                        <a:pt x="600891" y="811203"/>
                      </a:cubicBezTo>
                      <a:cubicBezTo>
                        <a:pt x="578358" y="796181"/>
                        <a:pt x="578358" y="781159"/>
                        <a:pt x="570847" y="758626"/>
                      </a:cubicBezTo>
                      <a:cubicBezTo>
                        <a:pt x="563336" y="713559"/>
                        <a:pt x="555824" y="668492"/>
                        <a:pt x="540802" y="630936"/>
                      </a:cubicBezTo>
                      <a:cubicBezTo>
                        <a:pt x="510757" y="540802"/>
                        <a:pt x="465691" y="458180"/>
                        <a:pt x="420624" y="368046"/>
                      </a:cubicBezTo>
                      <a:cubicBezTo>
                        <a:pt x="383068" y="285423"/>
                        <a:pt x="330490" y="202801"/>
                        <a:pt x="262890" y="142712"/>
                      </a:cubicBezTo>
                      <a:cubicBezTo>
                        <a:pt x="210312" y="90134"/>
                        <a:pt x="150223" y="45067"/>
                        <a:pt x="90133" y="0"/>
                      </a:cubicBezTo>
                      <a:cubicBezTo>
                        <a:pt x="90133" y="7511"/>
                        <a:pt x="82622" y="22533"/>
                        <a:pt x="75111" y="30045"/>
                      </a:cubicBezTo>
                      <a:cubicBezTo>
                        <a:pt x="60089" y="45067"/>
                        <a:pt x="22533" y="37556"/>
                        <a:pt x="7511" y="37556"/>
                      </a:cubicBezTo>
                      <a:cubicBezTo>
                        <a:pt x="7511" y="37556"/>
                        <a:pt x="0" y="37556"/>
                        <a:pt x="0" y="37556"/>
                      </a:cubicBezTo>
                      <a:cubicBezTo>
                        <a:pt x="67600" y="60089"/>
                        <a:pt x="135200" y="90134"/>
                        <a:pt x="187779" y="150223"/>
                      </a:cubicBezTo>
                      <a:cubicBezTo>
                        <a:pt x="255378" y="225334"/>
                        <a:pt x="315468" y="307957"/>
                        <a:pt x="353024" y="398090"/>
                      </a:cubicBezTo>
                      <a:cubicBezTo>
                        <a:pt x="390579" y="480713"/>
                        <a:pt x="390579" y="578358"/>
                        <a:pt x="383068" y="668492"/>
                      </a:cubicBezTo>
                      <a:cubicBezTo>
                        <a:pt x="368046" y="766137"/>
                        <a:pt x="345512" y="863781"/>
                        <a:pt x="383068" y="953915"/>
                      </a:cubicBezTo>
                      <a:cubicBezTo>
                        <a:pt x="428135" y="1074093"/>
                        <a:pt x="510757" y="1171738"/>
                        <a:pt x="510757" y="1299428"/>
                      </a:cubicBezTo>
                      <a:cubicBezTo>
                        <a:pt x="510757" y="1329472"/>
                        <a:pt x="510757" y="1359517"/>
                        <a:pt x="503246" y="1389562"/>
                      </a:cubicBezTo>
                      <a:cubicBezTo>
                        <a:pt x="495735" y="1404584"/>
                        <a:pt x="480713" y="1479695"/>
                        <a:pt x="465691" y="1487206"/>
                      </a:cubicBezTo>
                      <a:cubicBezTo>
                        <a:pt x="503246" y="1472184"/>
                        <a:pt x="540802" y="1457161"/>
                        <a:pt x="578358" y="1434628"/>
                      </a:cubicBezTo>
                      <a:cubicBezTo>
                        <a:pt x="623425" y="1412095"/>
                        <a:pt x="668491" y="1389562"/>
                        <a:pt x="713559" y="1359517"/>
                      </a:cubicBezTo>
                      <a:cubicBezTo>
                        <a:pt x="803692" y="1299428"/>
                        <a:pt x="803692" y="1291917"/>
                        <a:pt x="803692" y="1284406"/>
                      </a:cubicBezTo>
                      <a:cubicBezTo>
                        <a:pt x="803692" y="1269383"/>
                        <a:pt x="766136" y="1201783"/>
                        <a:pt x="743603" y="1164227"/>
                      </a:cubicBezTo>
                      <a:cubicBezTo>
                        <a:pt x="721070" y="1119160"/>
                        <a:pt x="713559" y="1074093"/>
                        <a:pt x="698536" y="1029027"/>
                      </a:cubicBezTo>
                      <a:cubicBezTo>
                        <a:pt x="683514" y="983960"/>
                        <a:pt x="668491" y="938893"/>
                        <a:pt x="653469" y="893826"/>
                      </a:cubicBezTo>
                      <a:cubicBezTo>
                        <a:pt x="653469" y="893826"/>
                        <a:pt x="653469" y="893826"/>
                        <a:pt x="653469" y="893826"/>
                      </a:cubicBezTo>
                      <a:cubicBezTo>
                        <a:pt x="743603" y="886315"/>
                        <a:pt x="848759" y="833737"/>
                        <a:pt x="908848" y="803692"/>
                      </a:cubicBezTo>
                      <a:cubicBezTo>
                        <a:pt x="953915" y="766137"/>
                        <a:pt x="1006493" y="728581"/>
                        <a:pt x="983960" y="660980"/>
                      </a:cubicBezTo>
                      <a:close/>
                    </a:path>
                  </a:pathLst>
                </a:custGeom>
                <a:solidFill>
                  <a:srgbClr val="EF829D">
                    <a:alpha val="70000"/>
                  </a:srgbClr>
                </a:solidFill>
                <a:ln w="75111" cap="flat">
                  <a:noFill/>
                  <a:prstDash val="solid"/>
                  <a:miter/>
                </a:ln>
              </p:spPr>
              <p:txBody>
                <a:bodyPr rtlCol="0" anchor="ctr"/>
                <a:lstStyle/>
                <a:p>
                  <a:endParaRPr lang="en-US"/>
                </a:p>
              </p:txBody>
            </p:sp>
            <p:grpSp>
              <p:nvGrpSpPr>
                <p:cNvPr id="191" name="Graphic 2">
                  <a:extLst>
                    <a:ext uri="{FF2B5EF4-FFF2-40B4-BE49-F238E27FC236}">
                      <a16:creationId xmlns:a16="http://schemas.microsoft.com/office/drawing/2014/main" xmlns="" id="{B8B9F1DF-BDE2-4764-957C-08780756ADEF}"/>
                    </a:ext>
                  </a:extLst>
                </p:cNvPr>
                <p:cNvGrpSpPr/>
                <p:nvPr/>
              </p:nvGrpSpPr>
              <p:grpSpPr>
                <a:xfrm>
                  <a:off x="8750302" y="4347319"/>
                  <a:ext cx="501748" cy="428134"/>
                  <a:chOff x="8750302" y="4347319"/>
                  <a:chExt cx="501748" cy="428134"/>
                </a:xfrm>
              </p:grpSpPr>
              <p:sp>
                <p:nvSpPr>
                  <p:cNvPr id="205" name="Freeform: Shape 204">
                    <a:extLst>
                      <a:ext uri="{FF2B5EF4-FFF2-40B4-BE49-F238E27FC236}">
                        <a16:creationId xmlns:a16="http://schemas.microsoft.com/office/drawing/2014/main" xmlns="" id="{A7695CBB-DFEA-4553-A134-264E117CC3E0}"/>
                      </a:ext>
                    </a:extLst>
                  </p:cNvPr>
                  <p:cNvSpPr/>
                  <p:nvPr/>
                </p:nvSpPr>
                <p:spPr>
                  <a:xfrm>
                    <a:off x="8761072" y="4353097"/>
                    <a:ext cx="483466" cy="407334"/>
                  </a:xfrm>
                  <a:custGeom>
                    <a:avLst/>
                    <a:gdLst>
                      <a:gd name="connsiteX0" fmla="*/ 458039 w 483466"/>
                      <a:gd name="connsiteY0" fmla="*/ 84355 h 407334"/>
                      <a:gd name="connsiteX1" fmla="*/ 270260 w 483466"/>
                      <a:gd name="connsiteY1" fmla="*/ 1732 h 407334"/>
                      <a:gd name="connsiteX2" fmla="*/ 82482 w 483466"/>
                      <a:gd name="connsiteY2" fmla="*/ 84355 h 407334"/>
                      <a:gd name="connsiteX3" fmla="*/ 14881 w 483466"/>
                      <a:gd name="connsiteY3" fmla="*/ 354756 h 407334"/>
                      <a:gd name="connsiteX4" fmla="*/ 82482 w 483466"/>
                      <a:gd name="connsiteY4" fmla="*/ 407334 h 407334"/>
                      <a:gd name="connsiteX5" fmla="*/ 217682 w 483466"/>
                      <a:gd name="connsiteY5" fmla="*/ 264622 h 407334"/>
                      <a:gd name="connsiteX6" fmla="*/ 352883 w 483466"/>
                      <a:gd name="connsiteY6" fmla="*/ 377290 h 407334"/>
                      <a:gd name="connsiteX7" fmla="*/ 458039 w 483466"/>
                      <a:gd name="connsiteY7" fmla="*/ 302178 h 407334"/>
                      <a:gd name="connsiteX8" fmla="*/ 458039 w 483466"/>
                      <a:gd name="connsiteY8" fmla="*/ 84355 h 407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3466" h="407334">
                        <a:moveTo>
                          <a:pt x="458039" y="84355"/>
                        </a:moveTo>
                        <a:cubicBezTo>
                          <a:pt x="420483" y="9243"/>
                          <a:pt x="337861" y="-5779"/>
                          <a:pt x="270260" y="1732"/>
                        </a:cubicBezTo>
                        <a:cubicBezTo>
                          <a:pt x="202660" y="9243"/>
                          <a:pt x="127548" y="39288"/>
                          <a:pt x="82482" y="84355"/>
                        </a:cubicBezTo>
                        <a:cubicBezTo>
                          <a:pt x="14881" y="144444"/>
                          <a:pt x="-22674" y="264622"/>
                          <a:pt x="14881" y="354756"/>
                        </a:cubicBezTo>
                        <a:cubicBezTo>
                          <a:pt x="29904" y="377290"/>
                          <a:pt x="52437" y="407334"/>
                          <a:pt x="82482" y="407334"/>
                        </a:cubicBezTo>
                        <a:cubicBezTo>
                          <a:pt x="142571" y="407334"/>
                          <a:pt x="210171" y="324712"/>
                          <a:pt x="217682" y="264622"/>
                        </a:cubicBezTo>
                        <a:cubicBezTo>
                          <a:pt x="217682" y="257111"/>
                          <a:pt x="240216" y="392312"/>
                          <a:pt x="352883" y="377290"/>
                        </a:cubicBezTo>
                        <a:cubicBezTo>
                          <a:pt x="397949" y="369779"/>
                          <a:pt x="435505" y="339734"/>
                          <a:pt x="458039" y="302178"/>
                        </a:cubicBezTo>
                        <a:cubicBezTo>
                          <a:pt x="495595" y="242089"/>
                          <a:pt x="488083" y="151955"/>
                          <a:pt x="458039" y="84355"/>
                        </a:cubicBezTo>
                        <a:close/>
                      </a:path>
                    </a:pathLst>
                  </a:custGeom>
                  <a:solidFill>
                    <a:srgbClr val="F9D0E3"/>
                  </a:solidFill>
                  <a:ln w="75111" cap="flat">
                    <a:noFill/>
                    <a:prstDash val="solid"/>
                    <a:miter/>
                  </a:ln>
                </p:spPr>
                <p:txBody>
                  <a:bodyPr rtlCol="0" anchor="ctr"/>
                  <a:lstStyle/>
                  <a:p>
                    <a:endParaRPr lang="en-US"/>
                  </a:p>
                </p:txBody>
              </p:sp>
              <p:sp>
                <p:nvSpPr>
                  <p:cNvPr id="206" name="Freeform: Shape 205">
                    <a:extLst>
                      <a:ext uri="{FF2B5EF4-FFF2-40B4-BE49-F238E27FC236}">
                        <a16:creationId xmlns:a16="http://schemas.microsoft.com/office/drawing/2014/main" xmlns="" id="{AF343E76-DD26-4EED-8394-F3876111DAC4}"/>
                      </a:ext>
                    </a:extLst>
                  </p:cNvPr>
                  <p:cNvSpPr/>
                  <p:nvPr/>
                </p:nvSpPr>
                <p:spPr>
                  <a:xfrm>
                    <a:off x="8750302" y="4347319"/>
                    <a:ext cx="501748" cy="428134"/>
                  </a:xfrm>
                  <a:custGeom>
                    <a:avLst/>
                    <a:gdLst>
                      <a:gd name="connsiteX0" fmla="*/ 93252 w 501748"/>
                      <a:gd name="connsiteY0" fmla="*/ 428135 h 428134"/>
                      <a:gd name="connsiteX1" fmla="*/ 93252 w 501748"/>
                      <a:gd name="connsiteY1" fmla="*/ 428135 h 428134"/>
                      <a:gd name="connsiteX2" fmla="*/ 18141 w 501748"/>
                      <a:gd name="connsiteY2" fmla="*/ 368046 h 428134"/>
                      <a:gd name="connsiteX3" fmla="*/ 85741 w 501748"/>
                      <a:gd name="connsiteY3" fmla="*/ 90133 h 428134"/>
                      <a:gd name="connsiteX4" fmla="*/ 281031 w 501748"/>
                      <a:gd name="connsiteY4" fmla="*/ 0 h 428134"/>
                      <a:gd name="connsiteX5" fmla="*/ 311075 w 501748"/>
                      <a:gd name="connsiteY5" fmla="*/ 0 h 428134"/>
                      <a:gd name="connsiteX6" fmla="*/ 476320 w 501748"/>
                      <a:gd name="connsiteY6" fmla="*/ 90133 h 428134"/>
                      <a:gd name="connsiteX7" fmla="*/ 476320 w 501748"/>
                      <a:gd name="connsiteY7" fmla="*/ 315468 h 428134"/>
                      <a:gd name="connsiteX8" fmla="*/ 371164 w 501748"/>
                      <a:gd name="connsiteY8" fmla="*/ 398090 h 428134"/>
                      <a:gd name="connsiteX9" fmla="*/ 348631 w 501748"/>
                      <a:gd name="connsiteY9" fmla="*/ 398090 h 428134"/>
                      <a:gd name="connsiteX10" fmla="*/ 348631 w 501748"/>
                      <a:gd name="connsiteY10" fmla="*/ 398090 h 428134"/>
                      <a:gd name="connsiteX11" fmla="*/ 228453 w 501748"/>
                      <a:gd name="connsiteY11" fmla="*/ 300446 h 428134"/>
                      <a:gd name="connsiteX12" fmla="*/ 93252 w 501748"/>
                      <a:gd name="connsiteY12" fmla="*/ 428135 h 428134"/>
                      <a:gd name="connsiteX13" fmla="*/ 311075 w 501748"/>
                      <a:gd name="connsiteY13" fmla="*/ 22533 h 428134"/>
                      <a:gd name="connsiteX14" fmla="*/ 281031 w 501748"/>
                      <a:gd name="connsiteY14" fmla="*/ 22533 h 428134"/>
                      <a:gd name="connsiteX15" fmla="*/ 93252 w 501748"/>
                      <a:gd name="connsiteY15" fmla="*/ 105156 h 428134"/>
                      <a:gd name="connsiteX16" fmla="*/ 33163 w 501748"/>
                      <a:gd name="connsiteY16" fmla="*/ 368046 h 428134"/>
                      <a:gd name="connsiteX17" fmla="*/ 93252 w 501748"/>
                      <a:gd name="connsiteY17" fmla="*/ 413113 h 428134"/>
                      <a:gd name="connsiteX18" fmla="*/ 93252 w 501748"/>
                      <a:gd name="connsiteY18" fmla="*/ 420624 h 428134"/>
                      <a:gd name="connsiteX19" fmla="*/ 93252 w 501748"/>
                      <a:gd name="connsiteY19" fmla="*/ 413113 h 428134"/>
                      <a:gd name="connsiteX20" fmla="*/ 220941 w 501748"/>
                      <a:gd name="connsiteY20" fmla="*/ 277912 h 428134"/>
                      <a:gd name="connsiteX21" fmla="*/ 228453 w 501748"/>
                      <a:gd name="connsiteY21" fmla="*/ 270401 h 428134"/>
                      <a:gd name="connsiteX22" fmla="*/ 235964 w 501748"/>
                      <a:gd name="connsiteY22" fmla="*/ 285423 h 428134"/>
                      <a:gd name="connsiteX23" fmla="*/ 341120 w 501748"/>
                      <a:gd name="connsiteY23" fmla="*/ 383068 h 428134"/>
                      <a:gd name="connsiteX24" fmla="*/ 341120 w 501748"/>
                      <a:gd name="connsiteY24" fmla="*/ 383068 h 428134"/>
                      <a:gd name="connsiteX25" fmla="*/ 356142 w 501748"/>
                      <a:gd name="connsiteY25" fmla="*/ 383068 h 428134"/>
                      <a:gd name="connsiteX26" fmla="*/ 453787 w 501748"/>
                      <a:gd name="connsiteY26" fmla="*/ 307957 h 428134"/>
                      <a:gd name="connsiteX27" fmla="*/ 453787 w 501748"/>
                      <a:gd name="connsiteY27" fmla="*/ 97645 h 428134"/>
                      <a:gd name="connsiteX28" fmla="*/ 311075 w 501748"/>
                      <a:gd name="connsiteY28" fmla="*/ 22533 h 428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01748" h="428134">
                        <a:moveTo>
                          <a:pt x="93252" y="428135"/>
                        </a:moveTo>
                        <a:lnTo>
                          <a:pt x="93252" y="428135"/>
                        </a:lnTo>
                        <a:cubicBezTo>
                          <a:pt x="55696" y="428135"/>
                          <a:pt x="25652" y="398090"/>
                          <a:pt x="18141" y="368046"/>
                        </a:cubicBezTo>
                        <a:cubicBezTo>
                          <a:pt x="-26926" y="270401"/>
                          <a:pt x="18141" y="150223"/>
                          <a:pt x="85741" y="90133"/>
                        </a:cubicBezTo>
                        <a:cubicBezTo>
                          <a:pt x="138319" y="45067"/>
                          <a:pt x="205919" y="7511"/>
                          <a:pt x="281031" y="0"/>
                        </a:cubicBezTo>
                        <a:cubicBezTo>
                          <a:pt x="288542" y="0"/>
                          <a:pt x="303564" y="0"/>
                          <a:pt x="311075" y="0"/>
                        </a:cubicBezTo>
                        <a:cubicBezTo>
                          <a:pt x="393698" y="0"/>
                          <a:pt x="453787" y="30044"/>
                          <a:pt x="476320" y="90133"/>
                        </a:cubicBezTo>
                        <a:cubicBezTo>
                          <a:pt x="506365" y="150223"/>
                          <a:pt x="513876" y="247868"/>
                          <a:pt x="476320" y="315468"/>
                        </a:cubicBezTo>
                        <a:cubicBezTo>
                          <a:pt x="453787" y="360535"/>
                          <a:pt x="408720" y="390579"/>
                          <a:pt x="371164" y="398090"/>
                        </a:cubicBezTo>
                        <a:cubicBezTo>
                          <a:pt x="363653" y="398090"/>
                          <a:pt x="356142" y="398090"/>
                          <a:pt x="348631" y="398090"/>
                        </a:cubicBezTo>
                        <a:lnTo>
                          <a:pt x="348631" y="398090"/>
                        </a:lnTo>
                        <a:cubicBezTo>
                          <a:pt x="296053" y="398090"/>
                          <a:pt x="258497" y="368046"/>
                          <a:pt x="228453" y="300446"/>
                        </a:cubicBezTo>
                        <a:cubicBezTo>
                          <a:pt x="205919" y="360535"/>
                          <a:pt x="153342" y="428135"/>
                          <a:pt x="93252" y="428135"/>
                        </a:cubicBezTo>
                        <a:close/>
                        <a:moveTo>
                          <a:pt x="311075" y="22533"/>
                        </a:moveTo>
                        <a:cubicBezTo>
                          <a:pt x="303564" y="22533"/>
                          <a:pt x="288542" y="22533"/>
                          <a:pt x="281031" y="22533"/>
                        </a:cubicBezTo>
                        <a:cubicBezTo>
                          <a:pt x="213430" y="30044"/>
                          <a:pt x="145830" y="60089"/>
                          <a:pt x="93252" y="105156"/>
                        </a:cubicBezTo>
                        <a:cubicBezTo>
                          <a:pt x="33163" y="165245"/>
                          <a:pt x="-11904" y="277912"/>
                          <a:pt x="33163" y="368046"/>
                        </a:cubicBezTo>
                        <a:cubicBezTo>
                          <a:pt x="40674" y="390579"/>
                          <a:pt x="70719" y="413113"/>
                          <a:pt x="93252" y="413113"/>
                        </a:cubicBezTo>
                        <a:lnTo>
                          <a:pt x="93252" y="420624"/>
                        </a:lnTo>
                        <a:lnTo>
                          <a:pt x="93252" y="413113"/>
                        </a:lnTo>
                        <a:cubicBezTo>
                          <a:pt x="145830" y="413113"/>
                          <a:pt x="213430" y="338001"/>
                          <a:pt x="220941" y="277912"/>
                        </a:cubicBezTo>
                        <a:cubicBezTo>
                          <a:pt x="220941" y="277912"/>
                          <a:pt x="228453" y="270401"/>
                          <a:pt x="228453" y="270401"/>
                        </a:cubicBezTo>
                        <a:cubicBezTo>
                          <a:pt x="235964" y="270401"/>
                          <a:pt x="235964" y="277912"/>
                          <a:pt x="235964" y="285423"/>
                        </a:cubicBezTo>
                        <a:cubicBezTo>
                          <a:pt x="243475" y="307957"/>
                          <a:pt x="273520" y="383068"/>
                          <a:pt x="341120" y="383068"/>
                        </a:cubicBezTo>
                        <a:lnTo>
                          <a:pt x="341120" y="383068"/>
                        </a:lnTo>
                        <a:cubicBezTo>
                          <a:pt x="348631" y="383068"/>
                          <a:pt x="356142" y="383068"/>
                          <a:pt x="356142" y="383068"/>
                        </a:cubicBezTo>
                        <a:cubicBezTo>
                          <a:pt x="393698" y="375557"/>
                          <a:pt x="431254" y="353023"/>
                          <a:pt x="453787" y="307957"/>
                        </a:cubicBezTo>
                        <a:cubicBezTo>
                          <a:pt x="491343" y="240356"/>
                          <a:pt x="476320" y="150223"/>
                          <a:pt x="453787" y="97645"/>
                        </a:cubicBezTo>
                        <a:cubicBezTo>
                          <a:pt x="431254" y="30044"/>
                          <a:pt x="363653" y="22533"/>
                          <a:pt x="311075" y="22533"/>
                        </a:cubicBezTo>
                        <a:close/>
                      </a:path>
                    </a:pathLst>
                  </a:custGeom>
                  <a:solidFill>
                    <a:srgbClr val="C93C67"/>
                  </a:solidFill>
                  <a:ln w="75111" cap="flat">
                    <a:noFill/>
                    <a:prstDash val="solid"/>
                    <a:miter/>
                  </a:ln>
                </p:spPr>
                <p:txBody>
                  <a:bodyPr rtlCol="0" anchor="ctr"/>
                  <a:lstStyle/>
                  <a:p>
                    <a:endParaRPr lang="en-US"/>
                  </a:p>
                </p:txBody>
              </p:sp>
            </p:grpSp>
            <p:sp>
              <p:nvSpPr>
                <p:cNvPr id="192" name="Freeform: Shape 191">
                  <a:extLst>
                    <a:ext uri="{FF2B5EF4-FFF2-40B4-BE49-F238E27FC236}">
                      <a16:creationId xmlns:a16="http://schemas.microsoft.com/office/drawing/2014/main" xmlns="" id="{5234A1CD-23BB-42F8-B292-6B153FDED118}"/>
                    </a:ext>
                  </a:extLst>
                </p:cNvPr>
                <p:cNvSpPr/>
                <p:nvPr/>
              </p:nvSpPr>
              <p:spPr>
                <a:xfrm>
                  <a:off x="8768442" y="4353097"/>
                  <a:ext cx="480713" cy="377289"/>
                </a:xfrm>
                <a:custGeom>
                  <a:avLst/>
                  <a:gdLst>
                    <a:gd name="connsiteX0" fmla="*/ 450669 w 480713"/>
                    <a:gd name="connsiteY0" fmla="*/ 84355 h 377289"/>
                    <a:gd name="connsiteX1" fmla="*/ 262890 w 480713"/>
                    <a:gd name="connsiteY1" fmla="*/ 1732 h 377289"/>
                    <a:gd name="connsiteX2" fmla="*/ 75111 w 480713"/>
                    <a:gd name="connsiteY2" fmla="*/ 84355 h 377289"/>
                    <a:gd name="connsiteX3" fmla="*/ 0 w 480713"/>
                    <a:gd name="connsiteY3" fmla="*/ 227067 h 377289"/>
                    <a:gd name="connsiteX4" fmla="*/ 22534 w 480713"/>
                    <a:gd name="connsiteY4" fmla="*/ 234578 h 377289"/>
                    <a:gd name="connsiteX5" fmla="*/ 45067 w 480713"/>
                    <a:gd name="connsiteY5" fmla="*/ 302178 h 377289"/>
                    <a:gd name="connsiteX6" fmla="*/ 165245 w 480713"/>
                    <a:gd name="connsiteY6" fmla="*/ 309689 h 377289"/>
                    <a:gd name="connsiteX7" fmla="*/ 195290 w 480713"/>
                    <a:gd name="connsiteY7" fmla="*/ 317200 h 377289"/>
                    <a:gd name="connsiteX8" fmla="*/ 217823 w 480713"/>
                    <a:gd name="connsiteY8" fmla="*/ 264622 h 377289"/>
                    <a:gd name="connsiteX9" fmla="*/ 322979 w 480713"/>
                    <a:gd name="connsiteY9" fmla="*/ 377290 h 377289"/>
                    <a:gd name="connsiteX10" fmla="*/ 285424 w 480713"/>
                    <a:gd name="connsiteY10" fmla="*/ 332223 h 377289"/>
                    <a:gd name="connsiteX11" fmla="*/ 300446 w 480713"/>
                    <a:gd name="connsiteY11" fmla="*/ 287156 h 377289"/>
                    <a:gd name="connsiteX12" fmla="*/ 398091 w 480713"/>
                    <a:gd name="connsiteY12" fmla="*/ 242089 h 377289"/>
                    <a:gd name="connsiteX13" fmla="*/ 480713 w 480713"/>
                    <a:gd name="connsiteY13" fmla="*/ 151955 h 377289"/>
                    <a:gd name="connsiteX14" fmla="*/ 450669 w 480713"/>
                    <a:gd name="connsiteY14" fmla="*/ 84355 h 377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80713" h="377289">
                      <a:moveTo>
                        <a:pt x="450669" y="84355"/>
                      </a:moveTo>
                      <a:cubicBezTo>
                        <a:pt x="413113" y="9243"/>
                        <a:pt x="330490" y="-5779"/>
                        <a:pt x="262890" y="1732"/>
                      </a:cubicBezTo>
                      <a:cubicBezTo>
                        <a:pt x="195290" y="9243"/>
                        <a:pt x="120178" y="39288"/>
                        <a:pt x="75111" y="84355"/>
                      </a:cubicBezTo>
                      <a:cubicBezTo>
                        <a:pt x="37556" y="121911"/>
                        <a:pt x="7511" y="174489"/>
                        <a:pt x="0" y="227067"/>
                      </a:cubicBezTo>
                      <a:cubicBezTo>
                        <a:pt x="7511" y="219556"/>
                        <a:pt x="15022" y="227067"/>
                        <a:pt x="22534" y="234578"/>
                      </a:cubicBezTo>
                      <a:cubicBezTo>
                        <a:pt x="45067" y="257111"/>
                        <a:pt x="37556" y="279645"/>
                        <a:pt x="45067" y="302178"/>
                      </a:cubicBezTo>
                      <a:cubicBezTo>
                        <a:pt x="67600" y="369779"/>
                        <a:pt x="120178" y="309689"/>
                        <a:pt x="165245" y="309689"/>
                      </a:cubicBezTo>
                      <a:cubicBezTo>
                        <a:pt x="180268" y="309689"/>
                        <a:pt x="187779" y="309689"/>
                        <a:pt x="195290" y="317200"/>
                      </a:cubicBezTo>
                      <a:cubicBezTo>
                        <a:pt x="202801" y="302178"/>
                        <a:pt x="210312" y="279645"/>
                        <a:pt x="217823" y="264622"/>
                      </a:cubicBezTo>
                      <a:cubicBezTo>
                        <a:pt x="217823" y="257111"/>
                        <a:pt x="240356" y="362267"/>
                        <a:pt x="322979" y="377290"/>
                      </a:cubicBezTo>
                      <a:cubicBezTo>
                        <a:pt x="307957" y="369779"/>
                        <a:pt x="292935" y="354756"/>
                        <a:pt x="285424" y="332223"/>
                      </a:cubicBezTo>
                      <a:cubicBezTo>
                        <a:pt x="277912" y="309689"/>
                        <a:pt x="277912" y="294667"/>
                        <a:pt x="300446" y="287156"/>
                      </a:cubicBezTo>
                      <a:cubicBezTo>
                        <a:pt x="330490" y="272133"/>
                        <a:pt x="375557" y="279645"/>
                        <a:pt x="398091" y="242089"/>
                      </a:cubicBezTo>
                      <a:cubicBezTo>
                        <a:pt x="413113" y="219556"/>
                        <a:pt x="443158" y="114400"/>
                        <a:pt x="480713" y="151955"/>
                      </a:cubicBezTo>
                      <a:cubicBezTo>
                        <a:pt x="465691" y="129422"/>
                        <a:pt x="458180" y="106889"/>
                        <a:pt x="450669" y="84355"/>
                      </a:cubicBezTo>
                      <a:close/>
                    </a:path>
                  </a:pathLst>
                </a:custGeom>
                <a:solidFill>
                  <a:srgbClr val="F9D0E3">
                    <a:alpha val="50000"/>
                  </a:srgbClr>
                </a:solidFill>
                <a:ln w="75111" cap="flat">
                  <a:no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xmlns="" id="{C0F03CAE-24C1-40D5-B077-11978049E9DF}"/>
                    </a:ext>
                  </a:extLst>
                </p:cNvPr>
                <p:cNvSpPr/>
                <p:nvPr/>
              </p:nvSpPr>
              <p:spPr>
                <a:xfrm>
                  <a:off x="8831870" y="4359229"/>
                  <a:ext cx="349342" cy="281023"/>
                </a:xfrm>
                <a:custGeom>
                  <a:avLst/>
                  <a:gdLst>
                    <a:gd name="connsiteX0" fmla="*/ 191951 w 349342"/>
                    <a:gd name="connsiteY0" fmla="*/ 3111 h 281023"/>
                    <a:gd name="connsiteX1" fmla="*/ 4173 w 349342"/>
                    <a:gd name="connsiteY1" fmla="*/ 85734 h 281023"/>
                    <a:gd name="connsiteX2" fmla="*/ 4173 w 349342"/>
                    <a:gd name="connsiteY2" fmla="*/ 85734 h 281023"/>
                    <a:gd name="connsiteX3" fmla="*/ 26706 w 349342"/>
                    <a:gd name="connsiteY3" fmla="*/ 205912 h 281023"/>
                    <a:gd name="connsiteX4" fmla="*/ 146885 w 349342"/>
                    <a:gd name="connsiteY4" fmla="*/ 281023 h 281023"/>
                    <a:gd name="connsiteX5" fmla="*/ 154396 w 349342"/>
                    <a:gd name="connsiteY5" fmla="*/ 258490 h 281023"/>
                    <a:gd name="connsiteX6" fmla="*/ 161907 w 349342"/>
                    <a:gd name="connsiteY6" fmla="*/ 281023 h 281023"/>
                    <a:gd name="connsiteX7" fmla="*/ 252040 w 349342"/>
                    <a:gd name="connsiteY7" fmla="*/ 243468 h 281023"/>
                    <a:gd name="connsiteX8" fmla="*/ 334663 w 349342"/>
                    <a:gd name="connsiteY8" fmla="*/ 10622 h 281023"/>
                    <a:gd name="connsiteX9" fmla="*/ 191951 w 349342"/>
                    <a:gd name="connsiteY9" fmla="*/ 3111 h 28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9342" h="281023">
                      <a:moveTo>
                        <a:pt x="191951" y="3111"/>
                      </a:moveTo>
                      <a:cubicBezTo>
                        <a:pt x="124351" y="10622"/>
                        <a:pt x="49240" y="40667"/>
                        <a:pt x="4173" y="85734"/>
                      </a:cubicBezTo>
                      <a:cubicBezTo>
                        <a:pt x="4173" y="85734"/>
                        <a:pt x="4173" y="85734"/>
                        <a:pt x="4173" y="85734"/>
                      </a:cubicBezTo>
                      <a:cubicBezTo>
                        <a:pt x="-3338" y="123290"/>
                        <a:pt x="-3338" y="168356"/>
                        <a:pt x="26706" y="205912"/>
                      </a:cubicBezTo>
                      <a:cubicBezTo>
                        <a:pt x="56751" y="250979"/>
                        <a:pt x="101817" y="281023"/>
                        <a:pt x="146885" y="281023"/>
                      </a:cubicBezTo>
                      <a:cubicBezTo>
                        <a:pt x="146885" y="273512"/>
                        <a:pt x="154396" y="266001"/>
                        <a:pt x="154396" y="258490"/>
                      </a:cubicBezTo>
                      <a:cubicBezTo>
                        <a:pt x="154396" y="258490"/>
                        <a:pt x="154396" y="266001"/>
                        <a:pt x="161907" y="281023"/>
                      </a:cubicBezTo>
                      <a:cubicBezTo>
                        <a:pt x="191951" y="281023"/>
                        <a:pt x="221996" y="266001"/>
                        <a:pt x="252040" y="243468"/>
                      </a:cubicBezTo>
                      <a:cubicBezTo>
                        <a:pt x="312130" y="198401"/>
                        <a:pt x="379730" y="93245"/>
                        <a:pt x="334663" y="10622"/>
                      </a:cubicBezTo>
                      <a:cubicBezTo>
                        <a:pt x="289596" y="3111"/>
                        <a:pt x="237018" y="-4400"/>
                        <a:pt x="191951" y="3111"/>
                      </a:cubicBezTo>
                      <a:close/>
                    </a:path>
                  </a:pathLst>
                </a:custGeom>
                <a:solidFill>
                  <a:srgbClr val="F9D0E3">
                    <a:alpha val="80000"/>
                  </a:srgbClr>
                </a:solidFill>
                <a:ln w="75111" cap="flat">
                  <a:noFill/>
                  <a:prstDash val="solid"/>
                  <a:miter/>
                </a:ln>
              </p:spPr>
              <p:txBody>
                <a:bodyPr rtlCol="0" anchor="ctr"/>
                <a:lstStyle/>
                <a:p>
                  <a:endParaRPr lang="en-US"/>
                </a:p>
              </p:txBody>
            </p:sp>
            <p:grpSp>
              <p:nvGrpSpPr>
                <p:cNvPr id="194" name="Graphic 2">
                  <a:extLst>
                    <a:ext uri="{FF2B5EF4-FFF2-40B4-BE49-F238E27FC236}">
                      <a16:creationId xmlns:a16="http://schemas.microsoft.com/office/drawing/2014/main" xmlns="" id="{A60430CE-84B7-4B3E-952C-917BA2340171}"/>
                    </a:ext>
                  </a:extLst>
                </p:cNvPr>
                <p:cNvGrpSpPr/>
                <p:nvPr/>
              </p:nvGrpSpPr>
              <p:grpSpPr>
                <a:xfrm>
                  <a:off x="8888621" y="4392385"/>
                  <a:ext cx="243173" cy="238478"/>
                  <a:chOff x="8888621" y="4392385"/>
                  <a:chExt cx="243173" cy="238478"/>
                </a:xfrm>
              </p:grpSpPr>
              <p:grpSp>
                <p:nvGrpSpPr>
                  <p:cNvPr id="200" name="Graphic 2">
                    <a:extLst>
                      <a:ext uri="{FF2B5EF4-FFF2-40B4-BE49-F238E27FC236}">
                        <a16:creationId xmlns:a16="http://schemas.microsoft.com/office/drawing/2014/main" xmlns="" id="{74A4CE22-393D-4432-8F61-E808C6D12ADF}"/>
                      </a:ext>
                    </a:extLst>
                  </p:cNvPr>
                  <p:cNvGrpSpPr/>
                  <p:nvPr/>
                </p:nvGrpSpPr>
                <p:grpSpPr>
                  <a:xfrm>
                    <a:off x="8888621" y="4392385"/>
                    <a:ext cx="242949" cy="238478"/>
                    <a:chOff x="8888621" y="4392385"/>
                    <a:chExt cx="242949" cy="238478"/>
                  </a:xfrm>
                </p:grpSpPr>
                <p:sp>
                  <p:nvSpPr>
                    <p:cNvPr id="203" name="Freeform: Shape 202">
                      <a:extLst>
                        <a:ext uri="{FF2B5EF4-FFF2-40B4-BE49-F238E27FC236}">
                          <a16:creationId xmlns:a16="http://schemas.microsoft.com/office/drawing/2014/main" xmlns="" id="{5AAD7DCE-CA05-4969-9E07-D6B22B6A2704}"/>
                        </a:ext>
                      </a:extLst>
                    </p:cNvPr>
                    <p:cNvSpPr/>
                    <p:nvPr/>
                  </p:nvSpPr>
                  <p:spPr>
                    <a:xfrm>
                      <a:off x="8903643" y="4399896"/>
                      <a:ext cx="227927" cy="230967"/>
                    </a:xfrm>
                    <a:custGeom>
                      <a:avLst/>
                      <a:gdLst>
                        <a:gd name="connsiteX0" fmla="*/ 225334 w 227927"/>
                        <a:gd name="connsiteY0" fmla="*/ 15022 h 230967"/>
                        <a:gd name="connsiteX1" fmla="*/ 225334 w 227927"/>
                        <a:gd name="connsiteY1" fmla="*/ 15022 h 230967"/>
                        <a:gd name="connsiteX2" fmla="*/ 210312 w 227927"/>
                        <a:gd name="connsiteY2" fmla="*/ 0 h 230967"/>
                        <a:gd name="connsiteX3" fmla="*/ 60089 w 227927"/>
                        <a:gd name="connsiteY3" fmla="*/ 60089 h 230967"/>
                        <a:gd name="connsiteX4" fmla="*/ 0 w 227927"/>
                        <a:gd name="connsiteY4" fmla="*/ 105156 h 230967"/>
                        <a:gd name="connsiteX5" fmla="*/ 7511 w 227927"/>
                        <a:gd name="connsiteY5" fmla="*/ 112667 h 230967"/>
                        <a:gd name="connsiteX6" fmla="*/ 7511 w 227927"/>
                        <a:gd name="connsiteY6" fmla="*/ 112667 h 230967"/>
                        <a:gd name="connsiteX7" fmla="*/ 30044 w 227927"/>
                        <a:gd name="connsiteY7" fmla="*/ 210312 h 230967"/>
                        <a:gd name="connsiteX8" fmla="*/ 127689 w 227927"/>
                        <a:gd name="connsiteY8" fmla="*/ 217823 h 230967"/>
                        <a:gd name="connsiteX9" fmla="*/ 225334 w 227927"/>
                        <a:gd name="connsiteY9" fmla="*/ 15022 h 23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7927" h="230967">
                          <a:moveTo>
                            <a:pt x="225334" y="15022"/>
                          </a:moveTo>
                          <a:cubicBezTo>
                            <a:pt x="225334" y="15022"/>
                            <a:pt x="225334" y="7511"/>
                            <a:pt x="225334" y="15022"/>
                          </a:cubicBezTo>
                          <a:cubicBezTo>
                            <a:pt x="217823" y="7511"/>
                            <a:pt x="217823" y="0"/>
                            <a:pt x="210312" y="0"/>
                          </a:cubicBezTo>
                          <a:cubicBezTo>
                            <a:pt x="157734" y="15022"/>
                            <a:pt x="112667" y="37556"/>
                            <a:pt x="60089" y="60089"/>
                          </a:cubicBezTo>
                          <a:cubicBezTo>
                            <a:pt x="37556" y="67600"/>
                            <a:pt x="7511" y="75111"/>
                            <a:pt x="0" y="105156"/>
                          </a:cubicBezTo>
                          <a:cubicBezTo>
                            <a:pt x="0" y="112667"/>
                            <a:pt x="7511" y="112667"/>
                            <a:pt x="7511" y="112667"/>
                          </a:cubicBezTo>
                          <a:cubicBezTo>
                            <a:pt x="7511" y="112667"/>
                            <a:pt x="7511" y="112667"/>
                            <a:pt x="7511" y="112667"/>
                          </a:cubicBezTo>
                          <a:cubicBezTo>
                            <a:pt x="7511" y="150223"/>
                            <a:pt x="7511" y="180268"/>
                            <a:pt x="30044" y="210312"/>
                          </a:cubicBezTo>
                          <a:cubicBezTo>
                            <a:pt x="52578" y="240357"/>
                            <a:pt x="105156" y="232846"/>
                            <a:pt x="127689" y="217823"/>
                          </a:cubicBezTo>
                          <a:cubicBezTo>
                            <a:pt x="187779" y="165245"/>
                            <a:pt x="240356" y="82623"/>
                            <a:pt x="225334" y="15022"/>
                          </a:cubicBezTo>
                          <a:close/>
                        </a:path>
                      </a:pathLst>
                    </a:custGeom>
                    <a:solidFill>
                      <a:srgbClr val="FBCA8F"/>
                    </a:solidFill>
                    <a:ln w="75111" cap="flat">
                      <a:noFill/>
                      <a:prstDash val="solid"/>
                      <a:miter/>
                    </a:ln>
                  </p:spPr>
                  <p:txBody>
                    <a:bodyPr rtlCol="0" anchor="ctr"/>
                    <a:lstStyle/>
                    <a:p>
                      <a:endParaRPr lang="en-US"/>
                    </a:p>
                  </p:txBody>
                </p:sp>
                <p:sp>
                  <p:nvSpPr>
                    <p:cNvPr id="204" name="Freeform: Shape 203">
                      <a:extLst>
                        <a:ext uri="{FF2B5EF4-FFF2-40B4-BE49-F238E27FC236}">
                          <a16:creationId xmlns:a16="http://schemas.microsoft.com/office/drawing/2014/main" xmlns="" id="{C94685F9-80F4-4FD1-AA6A-031E8DCB90AF}"/>
                        </a:ext>
                      </a:extLst>
                    </p:cNvPr>
                    <p:cNvSpPr/>
                    <p:nvPr/>
                  </p:nvSpPr>
                  <p:spPr>
                    <a:xfrm>
                      <a:off x="8888621" y="4392385"/>
                      <a:ext cx="242949" cy="232845"/>
                    </a:xfrm>
                    <a:custGeom>
                      <a:avLst/>
                      <a:gdLst>
                        <a:gd name="connsiteX0" fmla="*/ 90134 w 242949"/>
                        <a:gd name="connsiteY0" fmla="*/ 232845 h 232845"/>
                        <a:gd name="connsiteX1" fmla="*/ 37556 w 242949"/>
                        <a:gd name="connsiteY1" fmla="*/ 210312 h 232845"/>
                        <a:gd name="connsiteX2" fmla="*/ 7511 w 242949"/>
                        <a:gd name="connsiteY2" fmla="*/ 120178 h 232845"/>
                        <a:gd name="connsiteX3" fmla="*/ 0 w 242949"/>
                        <a:gd name="connsiteY3" fmla="*/ 112667 h 232845"/>
                        <a:gd name="connsiteX4" fmla="*/ 0 w 242949"/>
                        <a:gd name="connsiteY4" fmla="*/ 105156 h 232845"/>
                        <a:gd name="connsiteX5" fmla="*/ 52578 w 242949"/>
                        <a:gd name="connsiteY5" fmla="*/ 67600 h 232845"/>
                        <a:gd name="connsiteX6" fmla="*/ 67600 w 242949"/>
                        <a:gd name="connsiteY6" fmla="*/ 60089 h 232845"/>
                        <a:gd name="connsiteX7" fmla="*/ 217823 w 242949"/>
                        <a:gd name="connsiteY7" fmla="*/ 0 h 232845"/>
                        <a:gd name="connsiteX8" fmla="*/ 240357 w 242949"/>
                        <a:gd name="connsiteY8" fmla="*/ 15022 h 232845"/>
                        <a:gd name="connsiteX9" fmla="*/ 240357 w 242949"/>
                        <a:gd name="connsiteY9" fmla="*/ 22533 h 232845"/>
                        <a:gd name="connsiteX10" fmla="*/ 142712 w 242949"/>
                        <a:gd name="connsiteY10" fmla="*/ 217823 h 232845"/>
                        <a:gd name="connsiteX11" fmla="*/ 90134 w 242949"/>
                        <a:gd name="connsiteY11" fmla="*/ 232845 h 232845"/>
                        <a:gd name="connsiteX12" fmla="*/ 22534 w 242949"/>
                        <a:gd name="connsiteY12" fmla="*/ 105156 h 232845"/>
                        <a:gd name="connsiteX13" fmla="*/ 22534 w 242949"/>
                        <a:gd name="connsiteY13" fmla="*/ 105156 h 232845"/>
                        <a:gd name="connsiteX14" fmla="*/ 30045 w 242949"/>
                        <a:gd name="connsiteY14" fmla="*/ 112667 h 232845"/>
                        <a:gd name="connsiteX15" fmla="*/ 52578 w 242949"/>
                        <a:gd name="connsiteY15" fmla="*/ 202801 h 232845"/>
                        <a:gd name="connsiteX16" fmla="*/ 90134 w 242949"/>
                        <a:gd name="connsiteY16" fmla="*/ 217823 h 232845"/>
                        <a:gd name="connsiteX17" fmla="*/ 142712 w 242949"/>
                        <a:gd name="connsiteY17" fmla="*/ 202801 h 232845"/>
                        <a:gd name="connsiteX18" fmla="*/ 232845 w 242949"/>
                        <a:gd name="connsiteY18" fmla="*/ 22533 h 232845"/>
                        <a:gd name="connsiteX19" fmla="*/ 232845 w 242949"/>
                        <a:gd name="connsiteY19" fmla="*/ 15022 h 232845"/>
                        <a:gd name="connsiteX20" fmla="*/ 225334 w 242949"/>
                        <a:gd name="connsiteY20" fmla="*/ 15022 h 232845"/>
                        <a:gd name="connsiteX21" fmla="*/ 75111 w 242949"/>
                        <a:gd name="connsiteY21" fmla="*/ 75111 h 232845"/>
                        <a:gd name="connsiteX22" fmla="*/ 60089 w 242949"/>
                        <a:gd name="connsiteY22" fmla="*/ 82622 h 232845"/>
                        <a:gd name="connsiteX23" fmla="*/ 22534 w 242949"/>
                        <a:gd name="connsiteY23" fmla="*/ 105156 h 23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2949" h="232845">
                          <a:moveTo>
                            <a:pt x="90134" y="232845"/>
                          </a:moveTo>
                          <a:cubicBezTo>
                            <a:pt x="67600" y="232845"/>
                            <a:pt x="52578" y="225334"/>
                            <a:pt x="37556" y="210312"/>
                          </a:cubicBezTo>
                          <a:cubicBezTo>
                            <a:pt x="15023" y="180268"/>
                            <a:pt x="7511" y="150223"/>
                            <a:pt x="7511" y="120178"/>
                          </a:cubicBezTo>
                          <a:cubicBezTo>
                            <a:pt x="7511" y="120178"/>
                            <a:pt x="0" y="120178"/>
                            <a:pt x="0" y="112667"/>
                          </a:cubicBezTo>
                          <a:cubicBezTo>
                            <a:pt x="0" y="112667"/>
                            <a:pt x="0" y="105156"/>
                            <a:pt x="0" y="105156"/>
                          </a:cubicBezTo>
                          <a:cubicBezTo>
                            <a:pt x="7511" y="82622"/>
                            <a:pt x="30045" y="75111"/>
                            <a:pt x="52578" y="67600"/>
                          </a:cubicBezTo>
                          <a:cubicBezTo>
                            <a:pt x="60089" y="67600"/>
                            <a:pt x="60089" y="67600"/>
                            <a:pt x="67600" y="60089"/>
                          </a:cubicBezTo>
                          <a:cubicBezTo>
                            <a:pt x="120178" y="37556"/>
                            <a:pt x="165245" y="22533"/>
                            <a:pt x="217823" y="0"/>
                          </a:cubicBezTo>
                          <a:cubicBezTo>
                            <a:pt x="225334" y="0"/>
                            <a:pt x="240357" y="0"/>
                            <a:pt x="240357" y="15022"/>
                          </a:cubicBezTo>
                          <a:cubicBezTo>
                            <a:pt x="240357" y="15022"/>
                            <a:pt x="240357" y="22533"/>
                            <a:pt x="240357" y="22533"/>
                          </a:cubicBezTo>
                          <a:cubicBezTo>
                            <a:pt x="255379" y="97645"/>
                            <a:pt x="202801" y="187779"/>
                            <a:pt x="142712" y="217823"/>
                          </a:cubicBezTo>
                          <a:cubicBezTo>
                            <a:pt x="135201" y="225334"/>
                            <a:pt x="112667" y="232845"/>
                            <a:pt x="90134" y="232845"/>
                          </a:cubicBezTo>
                          <a:close/>
                          <a:moveTo>
                            <a:pt x="22534" y="105156"/>
                          </a:moveTo>
                          <a:cubicBezTo>
                            <a:pt x="22534" y="105156"/>
                            <a:pt x="22534" y="105156"/>
                            <a:pt x="22534" y="105156"/>
                          </a:cubicBezTo>
                          <a:cubicBezTo>
                            <a:pt x="30045" y="105156"/>
                            <a:pt x="30045" y="112667"/>
                            <a:pt x="30045" y="112667"/>
                          </a:cubicBezTo>
                          <a:cubicBezTo>
                            <a:pt x="30045" y="142712"/>
                            <a:pt x="30045" y="172756"/>
                            <a:pt x="52578" y="202801"/>
                          </a:cubicBezTo>
                          <a:cubicBezTo>
                            <a:pt x="67600" y="217823"/>
                            <a:pt x="82622" y="217823"/>
                            <a:pt x="90134" y="217823"/>
                          </a:cubicBezTo>
                          <a:cubicBezTo>
                            <a:pt x="105156" y="217823"/>
                            <a:pt x="127690" y="210312"/>
                            <a:pt x="142712" y="202801"/>
                          </a:cubicBezTo>
                          <a:cubicBezTo>
                            <a:pt x="195290" y="172756"/>
                            <a:pt x="247868" y="90134"/>
                            <a:pt x="232845" y="22533"/>
                          </a:cubicBezTo>
                          <a:cubicBezTo>
                            <a:pt x="232845" y="22533"/>
                            <a:pt x="232845" y="22533"/>
                            <a:pt x="232845" y="15022"/>
                          </a:cubicBezTo>
                          <a:cubicBezTo>
                            <a:pt x="232845" y="15022"/>
                            <a:pt x="232845" y="15022"/>
                            <a:pt x="225334" y="15022"/>
                          </a:cubicBezTo>
                          <a:cubicBezTo>
                            <a:pt x="180268" y="30045"/>
                            <a:pt x="127690" y="52578"/>
                            <a:pt x="75111" y="75111"/>
                          </a:cubicBezTo>
                          <a:cubicBezTo>
                            <a:pt x="67600" y="75111"/>
                            <a:pt x="67600" y="75111"/>
                            <a:pt x="60089" y="82622"/>
                          </a:cubicBezTo>
                          <a:cubicBezTo>
                            <a:pt x="45067" y="82622"/>
                            <a:pt x="30045" y="90134"/>
                            <a:pt x="22534" y="105156"/>
                          </a:cubicBezTo>
                          <a:close/>
                        </a:path>
                      </a:pathLst>
                    </a:custGeom>
                    <a:solidFill>
                      <a:srgbClr val="D97E31"/>
                    </a:solidFill>
                    <a:ln w="75111" cap="flat">
                      <a:noFill/>
                      <a:prstDash val="solid"/>
                      <a:miter/>
                    </a:ln>
                  </p:spPr>
                  <p:txBody>
                    <a:bodyPr rtlCol="0" anchor="ctr"/>
                    <a:lstStyle/>
                    <a:p>
                      <a:endParaRPr lang="en-US"/>
                    </a:p>
                  </p:txBody>
                </p:sp>
              </p:grpSp>
              <p:sp>
                <p:nvSpPr>
                  <p:cNvPr id="201" name="Freeform: Shape 200">
                    <a:extLst>
                      <a:ext uri="{FF2B5EF4-FFF2-40B4-BE49-F238E27FC236}">
                        <a16:creationId xmlns:a16="http://schemas.microsoft.com/office/drawing/2014/main" xmlns="" id="{1B8129AB-522A-4C0A-B335-588C30E8C302}"/>
                      </a:ext>
                    </a:extLst>
                  </p:cNvPr>
                  <p:cNvSpPr/>
                  <p:nvPr/>
                </p:nvSpPr>
                <p:spPr>
                  <a:xfrm>
                    <a:off x="8903643" y="4399896"/>
                    <a:ext cx="227927" cy="230967"/>
                  </a:xfrm>
                  <a:custGeom>
                    <a:avLst/>
                    <a:gdLst>
                      <a:gd name="connsiteX0" fmla="*/ 225334 w 227927"/>
                      <a:gd name="connsiteY0" fmla="*/ 15022 h 230967"/>
                      <a:gd name="connsiteX1" fmla="*/ 225334 w 227927"/>
                      <a:gd name="connsiteY1" fmla="*/ 15022 h 230967"/>
                      <a:gd name="connsiteX2" fmla="*/ 210312 w 227927"/>
                      <a:gd name="connsiteY2" fmla="*/ 0 h 230967"/>
                      <a:gd name="connsiteX3" fmla="*/ 60089 w 227927"/>
                      <a:gd name="connsiteY3" fmla="*/ 60089 h 230967"/>
                      <a:gd name="connsiteX4" fmla="*/ 0 w 227927"/>
                      <a:gd name="connsiteY4" fmla="*/ 105156 h 230967"/>
                      <a:gd name="connsiteX5" fmla="*/ 7511 w 227927"/>
                      <a:gd name="connsiteY5" fmla="*/ 112667 h 230967"/>
                      <a:gd name="connsiteX6" fmla="*/ 7511 w 227927"/>
                      <a:gd name="connsiteY6" fmla="*/ 112667 h 230967"/>
                      <a:gd name="connsiteX7" fmla="*/ 30044 w 227927"/>
                      <a:gd name="connsiteY7" fmla="*/ 210312 h 230967"/>
                      <a:gd name="connsiteX8" fmla="*/ 127689 w 227927"/>
                      <a:gd name="connsiteY8" fmla="*/ 217823 h 230967"/>
                      <a:gd name="connsiteX9" fmla="*/ 225334 w 227927"/>
                      <a:gd name="connsiteY9" fmla="*/ 15022 h 23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7927" h="230967">
                        <a:moveTo>
                          <a:pt x="225334" y="15022"/>
                        </a:moveTo>
                        <a:cubicBezTo>
                          <a:pt x="225334" y="15022"/>
                          <a:pt x="225334" y="7511"/>
                          <a:pt x="225334" y="15022"/>
                        </a:cubicBezTo>
                        <a:cubicBezTo>
                          <a:pt x="217823" y="7511"/>
                          <a:pt x="217823" y="0"/>
                          <a:pt x="210312" y="0"/>
                        </a:cubicBezTo>
                        <a:cubicBezTo>
                          <a:pt x="157734" y="15022"/>
                          <a:pt x="112667" y="37556"/>
                          <a:pt x="60089" y="60089"/>
                        </a:cubicBezTo>
                        <a:cubicBezTo>
                          <a:pt x="37556" y="67600"/>
                          <a:pt x="7511" y="75111"/>
                          <a:pt x="0" y="105156"/>
                        </a:cubicBezTo>
                        <a:cubicBezTo>
                          <a:pt x="0" y="112667"/>
                          <a:pt x="7511" y="112667"/>
                          <a:pt x="7511" y="112667"/>
                        </a:cubicBezTo>
                        <a:cubicBezTo>
                          <a:pt x="7511" y="112667"/>
                          <a:pt x="7511" y="112667"/>
                          <a:pt x="7511" y="112667"/>
                        </a:cubicBezTo>
                        <a:cubicBezTo>
                          <a:pt x="7511" y="150223"/>
                          <a:pt x="7511" y="180268"/>
                          <a:pt x="30044" y="210312"/>
                        </a:cubicBezTo>
                        <a:cubicBezTo>
                          <a:pt x="52578" y="240357"/>
                          <a:pt x="105156" y="232846"/>
                          <a:pt x="127689" y="217823"/>
                        </a:cubicBezTo>
                        <a:cubicBezTo>
                          <a:pt x="187779" y="165245"/>
                          <a:pt x="240356" y="82623"/>
                          <a:pt x="225334" y="15022"/>
                        </a:cubicBezTo>
                        <a:close/>
                      </a:path>
                    </a:pathLst>
                  </a:custGeom>
                  <a:solidFill>
                    <a:srgbClr val="FBCA8F">
                      <a:alpha val="50000"/>
                    </a:srgbClr>
                  </a:solidFill>
                  <a:ln w="75111" cap="flat">
                    <a:noFill/>
                    <a:prstDash val="solid"/>
                    <a:miter/>
                  </a:ln>
                </p:spPr>
                <p:txBody>
                  <a:bodyPr rtlCol="0" anchor="ctr"/>
                  <a:lstStyle/>
                  <a:p>
                    <a:endParaRPr lang="en-US"/>
                  </a:p>
                </p:txBody>
              </p:sp>
              <p:sp>
                <p:nvSpPr>
                  <p:cNvPr id="202" name="Freeform: Shape 201">
                    <a:extLst>
                      <a:ext uri="{FF2B5EF4-FFF2-40B4-BE49-F238E27FC236}">
                        <a16:creationId xmlns:a16="http://schemas.microsoft.com/office/drawing/2014/main" xmlns="" id="{5215E482-7415-4C97-BF08-2D10411A18B4}"/>
                      </a:ext>
                    </a:extLst>
                  </p:cNvPr>
                  <p:cNvSpPr/>
                  <p:nvPr/>
                </p:nvSpPr>
                <p:spPr>
                  <a:xfrm>
                    <a:off x="8903643" y="4407408"/>
                    <a:ext cx="228150" cy="213423"/>
                  </a:xfrm>
                  <a:custGeom>
                    <a:avLst/>
                    <a:gdLst>
                      <a:gd name="connsiteX0" fmla="*/ 112667 w 228150"/>
                      <a:gd name="connsiteY0" fmla="*/ 202801 h 213423"/>
                      <a:gd name="connsiteX1" fmla="*/ 52578 w 228150"/>
                      <a:gd name="connsiteY1" fmla="*/ 180267 h 213423"/>
                      <a:gd name="connsiteX2" fmla="*/ 105156 w 228150"/>
                      <a:gd name="connsiteY2" fmla="*/ 150223 h 213423"/>
                      <a:gd name="connsiteX3" fmla="*/ 202801 w 228150"/>
                      <a:gd name="connsiteY3" fmla="*/ 120178 h 213423"/>
                      <a:gd name="connsiteX4" fmla="*/ 225334 w 228150"/>
                      <a:gd name="connsiteY4" fmla="*/ 15022 h 213423"/>
                      <a:gd name="connsiteX5" fmla="*/ 225334 w 228150"/>
                      <a:gd name="connsiteY5" fmla="*/ 7511 h 213423"/>
                      <a:gd name="connsiteX6" fmla="*/ 210312 w 228150"/>
                      <a:gd name="connsiteY6" fmla="*/ 0 h 213423"/>
                      <a:gd name="connsiteX7" fmla="*/ 60089 w 228150"/>
                      <a:gd name="connsiteY7" fmla="*/ 60089 h 213423"/>
                      <a:gd name="connsiteX8" fmla="*/ 0 w 228150"/>
                      <a:gd name="connsiteY8" fmla="*/ 105156 h 213423"/>
                      <a:gd name="connsiteX9" fmla="*/ 7511 w 228150"/>
                      <a:gd name="connsiteY9" fmla="*/ 112667 h 213423"/>
                      <a:gd name="connsiteX10" fmla="*/ 7511 w 228150"/>
                      <a:gd name="connsiteY10" fmla="*/ 112667 h 213423"/>
                      <a:gd name="connsiteX11" fmla="*/ 30044 w 228150"/>
                      <a:gd name="connsiteY11" fmla="*/ 210312 h 213423"/>
                      <a:gd name="connsiteX12" fmla="*/ 112667 w 228150"/>
                      <a:gd name="connsiteY12" fmla="*/ 202801 h 213423"/>
                      <a:gd name="connsiteX13" fmla="*/ 112667 w 228150"/>
                      <a:gd name="connsiteY13" fmla="*/ 202801 h 213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8150" h="213423">
                        <a:moveTo>
                          <a:pt x="112667" y="202801"/>
                        </a:moveTo>
                        <a:cubicBezTo>
                          <a:pt x="97645" y="202801"/>
                          <a:pt x="52578" y="202801"/>
                          <a:pt x="52578" y="180267"/>
                        </a:cubicBezTo>
                        <a:cubicBezTo>
                          <a:pt x="52578" y="157734"/>
                          <a:pt x="82622" y="150223"/>
                          <a:pt x="105156" y="150223"/>
                        </a:cubicBezTo>
                        <a:cubicBezTo>
                          <a:pt x="142711" y="142712"/>
                          <a:pt x="172756" y="135201"/>
                          <a:pt x="202801" y="120178"/>
                        </a:cubicBezTo>
                        <a:cubicBezTo>
                          <a:pt x="225334" y="82622"/>
                          <a:pt x="232845" y="45067"/>
                          <a:pt x="225334" y="15022"/>
                        </a:cubicBezTo>
                        <a:cubicBezTo>
                          <a:pt x="225334" y="15022"/>
                          <a:pt x="225334" y="15022"/>
                          <a:pt x="225334" y="7511"/>
                        </a:cubicBezTo>
                        <a:cubicBezTo>
                          <a:pt x="225334" y="0"/>
                          <a:pt x="217823" y="0"/>
                          <a:pt x="210312" y="0"/>
                        </a:cubicBezTo>
                        <a:cubicBezTo>
                          <a:pt x="157734" y="15022"/>
                          <a:pt x="112667" y="37556"/>
                          <a:pt x="60089" y="60089"/>
                        </a:cubicBezTo>
                        <a:cubicBezTo>
                          <a:pt x="37556" y="67600"/>
                          <a:pt x="7511" y="75111"/>
                          <a:pt x="0" y="105156"/>
                        </a:cubicBezTo>
                        <a:cubicBezTo>
                          <a:pt x="0" y="112667"/>
                          <a:pt x="7511" y="112667"/>
                          <a:pt x="7511" y="112667"/>
                        </a:cubicBezTo>
                        <a:cubicBezTo>
                          <a:pt x="7511" y="112667"/>
                          <a:pt x="7511" y="112667"/>
                          <a:pt x="7511" y="112667"/>
                        </a:cubicBezTo>
                        <a:cubicBezTo>
                          <a:pt x="7511" y="150223"/>
                          <a:pt x="7511" y="180267"/>
                          <a:pt x="30044" y="210312"/>
                        </a:cubicBezTo>
                        <a:cubicBezTo>
                          <a:pt x="52578" y="217823"/>
                          <a:pt x="90133" y="210312"/>
                          <a:pt x="112667" y="202801"/>
                        </a:cubicBezTo>
                        <a:cubicBezTo>
                          <a:pt x="112667" y="202801"/>
                          <a:pt x="112667" y="202801"/>
                          <a:pt x="112667" y="202801"/>
                        </a:cubicBezTo>
                        <a:close/>
                      </a:path>
                    </a:pathLst>
                  </a:custGeom>
                  <a:solidFill>
                    <a:srgbClr val="FBCA8F">
                      <a:alpha val="70000"/>
                    </a:srgbClr>
                  </a:solidFill>
                  <a:ln w="75111" cap="flat">
                    <a:noFill/>
                    <a:prstDash val="solid"/>
                    <a:miter/>
                  </a:ln>
                </p:spPr>
                <p:txBody>
                  <a:bodyPr rtlCol="0" anchor="ctr"/>
                  <a:lstStyle/>
                  <a:p>
                    <a:endParaRPr lang="en-US"/>
                  </a:p>
                </p:txBody>
              </p:sp>
            </p:grpSp>
            <p:grpSp>
              <p:nvGrpSpPr>
                <p:cNvPr id="195" name="Graphic 2">
                  <a:extLst>
                    <a:ext uri="{FF2B5EF4-FFF2-40B4-BE49-F238E27FC236}">
                      <a16:creationId xmlns:a16="http://schemas.microsoft.com/office/drawing/2014/main" xmlns="" id="{EE45C507-9003-47D3-B0C8-2FA461F34D3E}"/>
                    </a:ext>
                  </a:extLst>
                </p:cNvPr>
                <p:cNvGrpSpPr/>
                <p:nvPr/>
              </p:nvGrpSpPr>
              <p:grpSpPr>
                <a:xfrm>
                  <a:off x="7686838" y="4843054"/>
                  <a:ext cx="2310854" cy="1042171"/>
                  <a:chOff x="7686838" y="4843054"/>
                  <a:chExt cx="2310854" cy="1042171"/>
                </a:xfrm>
                <a:solidFill>
                  <a:srgbClr val="B12F4B"/>
                </a:solidFill>
              </p:grpSpPr>
              <p:sp>
                <p:nvSpPr>
                  <p:cNvPr id="196" name="Freeform: Shape 195">
                    <a:extLst>
                      <a:ext uri="{FF2B5EF4-FFF2-40B4-BE49-F238E27FC236}">
                        <a16:creationId xmlns:a16="http://schemas.microsoft.com/office/drawing/2014/main" xmlns="" id="{4E25EC93-95FB-4C44-9391-197988537391}"/>
                      </a:ext>
                    </a:extLst>
                  </p:cNvPr>
                  <p:cNvSpPr/>
                  <p:nvPr/>
                </p:nvSpPr>
                <p:spPr>
                  <a:xfrm>
                    <a:off x="8514941" y="4843054"/>
                    <a:ext cx="178389" cy="1042171"/>
                  </a:xfrm>
                  <a:custGeom>
                    <a:avLst/>
                    <a:gdLst>
                      <a:gd name="connsiteX0" fmla="*/ 178390 w 178389"/>
                      <a:gd name="connsiteY0" fmla="*/ 1036538 h 1042171"/>
                      <a:gd name="connsiteX1" fmla="*/ 28167 w 178389"/>
                      <a:gd name="connsiteY1" fmla="*/ 533291 h 1042171"/>
                      <a:gd name="connsiteX2" fmla="*/ 28167 w 178389"/>
                      <a:gd name="connsiteY2" fmla="*/ 255379 h 1042171"/>
                      <a:gd name="connsiteX3" fmla="*/ 43189 w 178389"/>
                      <a:gd name="connsiteY3" fmla="*/ 112667 h 1042171"/>
                      <a:gd name="connsiteX4" fmla="*/ 58212 w 178389"/>
                      <a:gd name="connsiteY4" fmla="*/ 0 h 1042171"/>
                      <a:gd name="connsiteX5" fmla="*/ 50700 w 178389"/>
                      <a:gd name="connsiteY5" fmla="*/ 0 h 1042171"/>
                      <a:gd name="connsiteX6" fmla="*/ 5633 w 178389"/>
                      <a:gd name="connsiteY6" fmla="*/ 255379 h 1042171"/>
                      <a:gd name="connsiteX7" fmla="*/ 5633 w 178389"/>
                      <a:gd name="connsiteY7" fmla="*/ 548313 h 1042171"/>
                      <a:gd name="connsiteX8" fmla="*/ 178390 w 178389"/>
                      <a:gd name="connsiteY8" fmla="*/ 1036538 h 1042171"/>
                      <a:gd name="connsiteX9" fmla="*/ 178390 w 178389"/>
                      <a:gd name="connsiteY9" fmla="*/ 1036538 h 1042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8389" h="1042171">
                        <a:moveTo>
                          <a:pt x="178390" y="1036538"/>
                        </a:moveTo>
                        <a:cubicBezTo>
                          <a:pt x="95767" y="878804"/>
                          <a:pt x="43189" y="713559"/>
                          <a:pt x="28167" y="533291"/>
                        </a:cubicBezTo>
                        <a:cubicBezTo>
                          <a:pt x="20656" y="443158"/>
                          <a:pt x="20656" y="353024"/>
                          <a:pt x="28167" y="255379"/>
                        </a:cubicBezTo>
                        <a:cubicBezTo>
                          <a:pt x="28167" y="210312"/>
                          <a:pt x="35678" y="157734"/>
                          <a:pt x="43189" y="112667"/>
                        </a:cubicBezTo>
                        <a:cubicBezTo>
                          <a:pt x="50700" y="75111"/>
                          <a:pt x="58212" y="37556"/>
                          <a:pt x="58212" y="0"/>
                        </a:cubicBezTo>
                        <a:cubicBezTo>
                          <a:pt x="58212" y="0"/>
                          <a:pt x="50700" y="0"/>
                          <a:pt x="50700" y="0"/>
                        </a:cubicBezTo>
                        <a:cubicBezTo>
                          <a:pt x="35678" y="90134"/>
                          <a:pt x="13145" y="172756"/>
                          <a:pt x="5633" y="255379"/>
                        </a:cubicBezTo>
                        <a:cubicBezTo>
                          <a:pt x="-1878" y="353024"/>
                          <a:pt x="-1878" y="450669"/>
                          <a:pt x="5633" y="548313"/>
                        </a:cubicBezTo>
                        <a:cubicBezTo>
                          <a:pt x="20656" y="721070"/>
                          <a:pt x="65723" y="901337"/>
                          <a:pt x="178390" y="1036538"/>
                        </a:cubicBezTo>
                        <a:cubicBezTo>
                          <a:pt x="170879" y="1044049"/>
                          <a:pt x="178390" y="1044049"/>
                          <a:pt x="178390" y="1036538"/>
                        </a:cubicBezTo>
                        <a:close/>
                      </a:path>
                    </a:pathLst>
                  </a:custGeom>
                  <a:solidFill>
                    <a:srgbClr val="B12F4B"/>
                  </a:solidFill>
                  <a:ln w="75111" cap="flat">
                    <a:noFill/>
                    <a:prstDash val="solid"/>
                    <a:miter/>
                  </a:ln>
                </p:spPr>
                <p:txBody>
                  <a:bodyPr rtlCol="0" anchor="ctr"/>
                  <a:lstStyle/>
                  <a:p>
                    <a:endParaRPr lang="en-US"/>
                  </a:p>
                </p:txBody>
              </p:sp>
              <p:sp>
                <p:nvSpPr>
                  <p:cNvPr id="197" name="Freeform: Shape 196">
                    <a:extLst>
                      <a:ext uri="{FF2B5EF4-FFF2-40B4-BE49-F238E27FC236}">
                        <a16:creationId xmlns:a16="http://schemas.microsoft.com/office/drawing/2014/main" xmlns="" id="{8C200BCD-E551-4B8A-A1B5-9B5806815C54}"/>
                      </a:ext>
                    </a:extLst>
                  </p:cNvPr>
                  <p:cNvSpPr/>
                  <p:nvPr/>
                </p:nvSpPr>
                <p:spPr>
                  <a:xfrm>
                    <a:off x="7686838" y="5239230"/>
                    <a:ext cx="165245" cy="77025"/>
                  </a:xfrm>
                  <a:custGeom>
                    <a:avLst/>
                    <a:gdLst>
                      <a:gd name="connsiteX0" fmla="*/ 75111 w 165245"/>
                      <a:gd name="connsiteY0" fmla="*/ 1914 h 77025"/>
                      <a:gd name="connsiteX1" fmla="*/ 0 w 165245"/>
                      <a:gd name="connsiteY1" fmla="*/ 39470 h 77025"/>
                      <a:gd name="connsiteX2" fmla="*/ 0 w 165245"/>
                      <a:gd name="connsiteY2" fmla="*/ 39470 h 77025"/>
                      <a:gd name="connsiteX3" fmla="*/ 90134 w 165245"/>
                      <a:gd name="connsiteY3" fmla="*/ 16936 h 77025"/>
                      <a:gd name="connsiteX4" fmla="*/ 157734 w 165245"/>
                      <a:gd name="connsiteY4" fmla="*/ 77025 h 77025"/>
                      <a:gd name="connsiteX5" fmla="*/ 165245 w 165245"/>
                      <a:gd name="connsiteY5" fmla="*/ 77025 h 77025"/>
                      <a:gd name="connsiteX6" fmla="*/ 75111 w 165245"/>
                      <a:gd name="connsiteY6" fmla="*/ 1914 h 77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5245" h="77025">
                        <a:moveTo>
                          <a:pt x="75111" y="1914"/>
                        </a:moveTo>
                        <a:cubicBezTo>
                          <a:pt x="45067" y="-5597"/>
                          <a:pt x="7511" y="9425"/>
                          <a:pt x="0" y="39470"/>
                        </a:cubicBezTo>
                        <a:cubicBezTo>
                          <a:pt x="0" y="39470"/>
                          <a:pt x="0" y="39470"/>
                          <a:pt x="0" y="39470"/>
                        </a:cubicBezTo>
                        <a:cubicBezTo>
                          <a:pt x="22534" y="16936"/>
                          <a:pt x="60089" y="9425"/>
                          <a:pt x="90134" y="16936"/>
                        </a:cubicBezTo>
                        <a:cubicBezTo>
                          <a:pt x="120178" y="31959"/>
                          <a:pt x="135201" y="46981"/>
                          <a:pt x="157734" y="77025"/>
                        </a:cubicBezTo>
                        <a:cubicBezTo>
                          <a:pt x="157734" y="77025"/>
                          <a:pt x="165245" y="77025"/>
                          <a:pt x="165245" y="77025"/>
                        </a:cubicBezTo>
                        <a:cubicBezTo>
                          <a:pt x="150223" y="39470"/>
                          <a:pt x="120178" y="9425"/>
                          <a:pt x="75111" y="1914"/>
                        </a:cubicBezTo>
                        <a:close/>
                      </a:path>
                    </a:pathLst>
                  </a:custGeom>
                  <a:solidFill>
                    <a:srgbClr val="B12F4B"/>
                  </a:solidFill>
                  <a:ln w="75111" cap="flat">
                    <a:noFill/>
                    <a:prstDash val="solid"/>
                    <a:miter/>
                  </a:ln>
                </p:spPr>
                <p:txBody>
                  <a:bodyPr rtlCol="0" anchor="ctr"/>
                  <a:lstStyle/>
                  <a:p>
                    <a:endParaRPr lang="en-US"/>
                  </a:p>
                </p:txBody>
              </p:sp>
              <p:sp>
                <p:nvSpPr>
                  <p:cNvPr id="198" name="Freeform: Shape 197">
                    <a:extLst>
                      <a:ext uri="{FF2B5EF4-FFF2-40B4-BE49-F238E27FC236}">
                        <a16:creationId xmlns:a16="http://schemas.microsoft.com/office/drawing/2014/main" xmlns="" id="{A3B93D8F-9F53-42BF-9107-A7493A670D5F}"/>
                      </a:ext>
                    </a:extLst>
                  </p:cNvPr>
                  <p:cNvSpPr/>
                  <p:nvPr/>
                </p:nvSpPr>
                <p:spPr>
                  <a:xfrm>
                    <a:off x="7904661" y="5473990"/>
                    <a:ext cx="44845" cy="172756"/>
                  </a:xfrm>
                  <a:custGeom>
                    <a:avLst/>
                    <a:gdLst>
                      <a:gd name="connsiteX0" fmla="*/ 30045 w 44845"/>
                      <a:gd name="connsiteY0" fmla="*/ 0 h 172756"/>
                      <a:gd name="connsiteX1" fmla="*/ 30045 w 44845"/>
                      <a:gd name="connsiteY1" fmla="*/ 0 h 172756"/>
                      <a:gd name="connsiteX2" fmla="*/ 0 w 44845"/>
                      <a:gd name="connsiteY2" fmla="*/ 165245 h 172756"/>
                      <a:gd name="connsiteX3" fmla="*/ 7511 w 44845"/>
                      <a:gd name="connsiteY3" fmla="*/ 172756 h 172756"/>
                      <a:gd name="connsiteX4" fmla="*/ 30045 w 44845"/>
                      <a:gd name="connsiteY4" fmla="*/ 0 h 172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845" h="172756">
                        <a:moveTo>
                          <a:pt x="30045" y="0"/>
                        </a:moveTo>
                        <a:cubicBezTo>
                          <a:pt x="30045" y="0"/>
                          <a:pt x="22533" y="0"/>
                          <a:pt x="30045" y="0"/>
                        </a:cubicBezTo>
                        <a:cubicBezTo>
                          <a:pt x="37556" y="52578"/>
                          <a:pt x="37556" y="120178"/>
                          <a:pt x="0" y="165245"/>
                        </a:cubicBezTo>
                        <a:cubicBezTo>
                          <a:pt x="0" y="172756"/>
                          <a:pt x="0" y="172756"/>
                          <a:pt x="7511" y="172756"/>
                        </a:cubicBezTo>
                        <a:cubicBezTo>
                          <a:pt x="52578" y="135201"/>
                          <a:pt x="52578" y="52578"/>
                          <a:pt x="30045" y="0"/>
                        </a:cubicBezTo>
                        <a:close/>
                      </a:path>
                    </a:pathLst>
                  </a:custGeom>
                  <a:solidFill>
                    <a:srgbClr val="B12F4B"/>
                  </a:solidFill>
                  <a:ln w="75111" cap="flat">
                    <a:no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xmlns="" id="{9F6058B1-6C70-44F1-B15B-F8FE02E59640}"/>
                      </a:ext>
                    </a:extLst>
                  </p:cNvPr>
                  <p:cNvSpPr/>
                  <p:nvPr/>
                </p:nvSpPr>
                <p:spPr>
                  <a:xfrm>
                    <a:off x="9328440" y="4910654"/>
                    <a:ext cx="669252" cy="891732"/>
                  </a:xfrm>
                  <a:custGeom>
                    <a:avLst/>
                    <a:gdLst>
                      <a:gd name="connsiteX0" fmla="*/ 664319 w 669252"/>
                      <a:gd name="connsiteY0" fmla="*/ 871292 h 891732"/>
                      <a:gd name="connsiteX1" fmla="*/ 566674 w 669252"/>
                      <a:gd name="connsiteY1" fmla="*/ 841248 h 891732"/>
                      <a:gd name="connsiteX2" fmla="*/ 574185 w 669252"/>
                      <a:gd name="connsiteY2" fmla="*/ 728581 h 891732"/>
                      <a:gd name="connsiteX3" fmla="*/ 536629 w 669252"/>
                      <a:gd name="connsiteY3" fmla="*/ 600891 h 891732"/>
                      <a:gd name="connsiteX4" fmla="*/ 476540 w 669252"/>
                      <a:gd name="connsiteY4" fmla="*/ 458180 h 891732"/>
                      <a:gd name="connsiteX5" fmla="*/ 318806 w 669252"/>
                      <a:gd name="connsiteY5" fmla="*/ 187779 h 891732"/>
                      <a:gd name="connsiteX6" fmla="*/ 243695 w 669252"/>
                      <a:gd name="connsiteY6" fmla="*/ 105156 h 891732"/>
                      <a:gd name="connsiteX7" fmla="*/ 228673 w 669252"/>
                      <a:gd name="connsiteY7" fmla="*/ 97645 h 891732"/>
                      <a:gd name="connsiteX8" fmla="*/ 93472 w 669252"/>
                      <a:gd name="connsiteY8" fmla="*/ 0 h 891732"/>
                      <a:gd name="connsiteX9" fmla="*/ 93472 w 669252"/>
                      <a:gd name="connsiteY9" fmla="*/ 7511 h 891732"/>
                      <a:gd name="connsiteX10" fmla="*/ 161072 w 669252"/>
                      <a:gd name="connsiteY10" fmla="*/ 60089 h 891732"/>
                      <a:gd name="connsiteX11" fmla="*/ 3338 w 669252"/>
                      <a:gd name="connsiteY11" fmla="*/ 30044 h 891732"/>
                      <a:gd name="connsiteX12" fmla="*/ 3338 w 669252"/>
                      <a:gd name="connsiteY12" fmla="*/ 37556 h 891732"/>
                      <a:gd name="connsiteX13" fmla="*/ 131027 w 669252"/>
                      <a:gd name="connsiteY13" fmla="*/ 67600 h 891732"/>
                      <a:gd name="connsiteX14" fmla="*/ 243695 w 669252"/>
                      <a:gd name="connsiteY14" fmla="*/ 142712 h 891732"/>
                      <a:gd name="connsiteX15" fmla="*/ 326318 w 669252"/>
                      <a:gd name="connsiteY15" fmla="*/ 240356 h 891732"/>
                      <a:gd name="connsiteX16" fmla="*/ 408940 w 669252"/>
                      <a:gd name="connsiteY16" fmla="*/ 390579 h 891732"/>
                      <a:gd name="connsiteX17" fmla="*/ 484052 w 669252"/>
                      <a:gd name="connsiteY17" fmla="*/ 555824 h 891732"/>
                      <a:gd name="connsiteX18" fmla="*/ 536629 w 669252"/>
                      <a:gd name="connsiteY18" fmla="*/ 706047 h 891732"/>
                      <a:gd name="connsiteX19" fmla="*/ 521607 w 669252"/>
                      <a:gd name="connsiteY19" fmla="*/ 788670 h 891732"/>
                      <a:gd name="connsiteX20" fmla="*/ 514096 w 669252"/>
                      <a:gd name="connsiteY20" fmla="*/ 826226 h 891732"/>
                      <a:gd name="connsiteX21" fmla="*/ 656807 w 669252"/>
                      <a:gd name="connsiteY21" fmla="*/ 886315 h 891732"/>
                      <a:gd name="connsiteX22" fmla="*/ 664319 w 669252"/>
                      <a:gd name="connsiteY22" fmla="*/ 871292 h 891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69252" h="891732">
                        <a:moveTo>
                          <a:pt x="664319" y="871292"/>
                        </a:moveTo>
                        <a:cubicBezTo>
                          <a:pt x="626763" y="878803"/>
                          <a:pt x="589208" y="863781"/>
                          <a:pt x="566674" y="841248"/>
                        </a:cubicBezTo>
                        <a:cubicBezTo>
                          <a:pt x="514096" y="803692"/>
                          <a:pt x="581696" y="766136"/>
                          <a:pt x="574185" y="728581"/>
                        </a:cubicBezTo>
                        <a:cubicBezTo>
                          <a:pt x="574185" y="683514"/>
                          <a:pt x="551652" y="645958"/>
                          <a:pt x="536629" y="600891"/>
                        </a:cubicBezTo>
                        <a:cubicBezTo>
                          <a:pt x="521607" y="548313"/>
                          <a:pt x="499074" y="503246"/>
                          <a:pt x="476540" y="458180"/>
                        </a:cubicBezTo>
                        <a:cubicBezTo>
                          <a:pt x="431473" y="360535"/>
                          <a:pt x="386406" y="270401"/>
                          <a:pt x="318806" y="187779"/>
                        </a:cubicBezTo>
                        <a:cubicBezTo>
                          <a:pt x="296273" y="157734"/>
                          <a:pt x="266228" y="127689"/>
                          <a:pt x="243695" y="105156"/>
                        </a:cubicBezTo>
                        <a:cubicBezTo>
                          <a:pt x="243695" y="105156"/>
                          <a:pt x="236184" y="97645"/>
                          <a:pt x="228673" y="97645"/>
                        </a:cubicBezTo>
                        <a:cubicBezTo>
                          <a:pt x="183606" y="60089"/>
                          <a:pt x="138539" y="22533"/>
                          <a:pt x="93472" y="0"/>
                        </a:cubicBezTo>
                        <a:cubicBezTo>
                          <a:pt x="93472" y="0"/>
                          <a:pt x="85961" y="0"/>
                          <a:pt x="93472" y="7511"/>
                        </a:cubicBezTo>
                        <a:cubicBezTo>
                          <a:pt x="116005" y="22533"/>
                          <a:pt x="138539" y="45067"/>
                          <a:pt x="161072" y="60089"/>
                        </a:cubicBezTo>
                        <a:cubicBezTo>
                          <a:pt x="108494" y="37556"/>
                          <a:pt x="55916" y="30044"/>
                          <a:pt x="3338" y="30044"/>
                        </a:cubicBezTo>
                        <a:cubicBezTo>
                          <a:pt x="3338" y="30044"/>
                          <a:pt x="-4173" y="37556"/>
                          <a:pt x="3338" y="37556"/>
                        </a:cubicBezTo>
                        <a:cubicBezTo>
                          <a:pt x="48405" y="45067"/>
                          <a:pt x="93472" y="52578"/>
                          <a:pt x="131027" y="67600"/>
                        </a:cubicBezTo>
                        <a:cubicBezTo>
                          <a:pt x="176095" y="82622"/>
                          <a:pt x="206139" y="120178"/>
                          <a:pt x="243695" y="142712"/>
                        </a:cubicBezTo>
                        <a:cubicBezTo>
                          <a:pt x="273739" y="172756"/>
                          <a:pt x="296273" y="210312"/>
                          <a:pt x="326318" y="240356"/>
                        </a:cubicBezTo>
                        <a:cubicBezTo>
                          <a:pt x="356362" y="285423"/>
                          <a:pt x="386406" y="338001"/>
                          <a:pt x="408940" y="390579"/>
                        </a:cubicBezTo>
                        <a:cubicBezTo>
                          <a:pt x="431473" y="443157"/>
                          <a:pt x="461518" y="495735"/>
                          <a:pt x="484052" y="555824"/>
                        </a:cubicBezTo>
                        <a:cubicBezTo>
                          <a:pt x="506585" y="608402"/>
                          <a:pt x="521607" y="653469"/>
                          <a:pt x="536629" y="706047"/>
                        </a:cubicBezTo>
                        <a:cubicBezTo>
                          <a:pt x="544140" y="743603"/>
                          <a:pt x="529118" y="758625"/>
                          <a:pt x="521607" y="788670"/>
                        </a:cubicBezTo>
                        <a:cubicBezTo>
                          <a:pt x="514096" y="796181"/>
                          <a:pt x="514096" y="811203"/>
                          <a:pt x="514096" y="826226"/>
                        </a:cubicBezTo>
                        <a:cubicBezTo>
                          <a:pt x="529118" y="886315"/>
                          <a:pt x="604230" y="901337"/>
                          <a:pt x="656807" y="886315"/>
                        </a:cubicBezTo>
                        <a:cubicBezTo>
                          <a:pt x="671830" y="878803"/>
                          <a:pt x="671830" y="871292"/>
                          <a:pt x="664319" y="871292"/>
                        </a:cubicBezTo>
                        <a:close/>
                      </a:path>
                    </a:pathLst>
                  </a:custGeom>
                  <a:solidFill>
                    <a:srgbClr val="B12F4B"/>
                  </a:solidFill>
                  <a:ln w="75111" cap="flat">
                    <a:noFill/>
                    <a:prstDash val="solid"/>
                    <a:miter/>
                  </a:ln>
                </p:spPr>
                <p:txBody>
                  <a:bodyPr rtlCol="0" anchor="ctr"/>
                  <a:lstStyle/>
                  <a:p>
                    <a:endParaRPr lang="en-US"/>
                  </a:p>
                </p:txBody>
              </p:sp>
            </p:grpSp>
          </p:grpSp>
          <p:grpSp>
            <p:nvGrpSpPr>
              <p:cNvPr id="37" name="Graphic 2">
                <a:extLst>
                  <a:ext uri="{FF2B5EF4-FFF2-40B4-BE49-F238E27FC236}">
                    <a16:creationId xmlns:a16="http://schemas.microsoft.com/office/drawing/2014/main" xmlns="" id="{72309E9E-91B8-4BDB-ADE9-72DC3C27BB90}"/>
                  </a:ext>
                </a:extLst>
              </p:cNvPr>
              <p:cNvGrpSpPr/>
              <p:nvPr/>
            </p:nvGrpSpPr>
            <p:grpSpPr>
              <a:xfrm>
                <a:off x="7167990" y="5233633"/>
                <a:ext cx="736671" cy="592604"/>
                <a:chOff x="7167990" y="5233633"/>
                <a:chExt cx="736671" cy="592604"/>
              </a:xfrm>
            </p:grpSpPr>
            <p:grpSp>
              <p:nvGrpSpPr>
                <p:cNvPr id="164" name="Graphic 2">
                  <a:extLst>
                    <a:ext uri="{FF2B5EF4-FFF2-40B4-BE49-F238E27FC236}">
                      <a16:creationId xmlns:a16="http://schemas.microsoft.com/office/drawing/2014/main" xmlns="" id="{5D3D68A6-72DC-407A-A42D-10C5A5BCAD1B}"/>
                    </a:ext>
                  </a:extLst>
                </p:cNvPr>
                <p:cNvGrpSpPr/>
                <p:nvPr/>
              </p:nvGrpSpPr>
              <p:grpSpPr>
                <a:xfrm>
                  <a:off x="7167990" y="5233633"/>
                  <a:ext cx="736671" cy="592604"/>
                  <a:chOff x="7167990" y="5233633"/>
                  <a:chExt cx="736671" cy="592604"/>
                </a:xfrm>
              </p:grpSpPr>
              <p:grpSp>
                <p:nvGrpSpPr>
                  <p:cNvPr id="166" name="Graphic 2">
                    <a:extLst>
                      <a:ext uri="{FF2B5EF4-FFF2-40B4-BE49-F238E27FC236}">
                        <a16:creationId xmlns:a16="http://schemas.microsoft.com/office/drawing/2014/main" xmlns="" id="{BD3BEB61-7C44-45A7-A1F5-E3761894D738}"/>
                      </a:ext>
                    </a:extLst>
                  </p:cNvPr>
                  <p:cNvGrpSpPr/>
                  <p:nvPr/>
                </p:nvGrpSpPr>
                <p:grpSpPr>
                  <a:xfrm>
                    <a:off x="7167990" y="5238186"/>
                    <a:ext cx="736671" cy="585071"/>
                    <a:chOff x="7167990" y="5238186"/>
                    <a:chExt cx="736671" cy="585071"/>
                  </a:xfrm>
                </p:grpSpPr>
                <p:sp>
                  <p:nvSpPr>
                    <p:cNvPr id="175" name="Freeform: Shape 174">
                      <a:extLst>
                        <a:ext uri="{FF2B5EF4-FFF2-40B4-BE49-F238E27FC236}">
                          <a16:creationId xmlns:a16="http://schemas.microsoft.com/office/drawing/2014/main" xmlns="" id="{0AE9FAFB-79DB-4577-A2EF-FA830DCA8EC2}"/>
                        </a:ext>
                      </a:extLst>
                    </p:cNvPr>
                    <p:cNvSpPr/>
                    <p:nvPr/>
                  </p:nvSpPr>
                  <p:spPr>
                    <a:xfrm>
                      <a:off x="7182949" y="5238186"/>
                      <a:ext cx="721711" cy="585071"/>
                    </a:xfrm>
                    <a:custGeom>
                      <a:avLst/>
                      <a:gdLst>
                        <a:gd name="connsiteX0" fmla="*/ 669134 w 721711"/>
                        <a:gd name="connsiteY0" fmla="*/ 243315 h 585071"/>
                        <a:gd name="connsiteX1" fmla="*/ 548956 w 721711"/>
                        <a:gd name="connsiteY1" fmla="*/ 100603 h 585071"/>
                        <a:gd name="connsiteX2" fmla="*/ 533933 w 721711"/>
                        <a:gd name="connsiteY2" fmla="*/ 108114 h 585071"/>
                        <a:gd name="connsiteX3" fmla="*/ 413755 w 721711"/>
                        <a:gd name="connsiteY3" fmla="*/ 85581 h 585071"/>
                        <a:gd name="connsiteX4" fmla="*/ 240999 w 721711"/>
                        <a:gd name="connsiteY4" fmla="*/ 10470 h 585071"/>
                        <a:gd name="connsiteX5" fmla="*/ 120821 w 721711"/>
                        <a:gd name="connsiteY5" fmla="*/ 17981 h 585071"/>
                        <a:gd name="connsiteX6" fmla="*/ 105798 w 721711"/>
                        <a:gd name="connsiteY6" fmla="*/ 48025 h 585071"/>
                        <a:gd name="connsiteX7" fmla="*/ 83265 w 721711"/>
                        <a:gd name="connsiteY7" fmla="*/ 55536 h 585071"/>
                        <a:gd name="connsiteX8" fmla="*/ 53220 w 721711"/>
                        <a:gd name="connsiteY8" fmla="*/ 115625 h 585071"/>
                        <a:gd name="connsiteX9" fmla="*/ 90776 w 721711"/>
                        <a:gd name="connsiteY9" fmla="*/ 168204 h 585071"/>
                        <a:gd name="connsiteX10" fmla="*/ 642 w 721711"/>
                        <a:gd name="connsiteY10" fmla="*/ 235804 h 585071"/>
                        <a:gd name="connsiteX11" fmla="*/ 128332 w 721711"/>
                        <a:gd name="connsiteY11" fmla="*/ 295893 h 585071"/>
                        <a:gd name="connsiteX12" fmla="*/ 180910 w 721711"/>
                        <a:gd name="connsiteY12" fmla="*/ 295893 h 585071"/>
                        <a:gd name="connsiteX13" fmla="*/ 165887 w 721711"/>
                        <a:gd name="connsiteY13" fmla="*/ 303404 h 585071"/>
                        <a:gd name="connsiteX14" fmla="*/ 53220 w 721711"/>
                        <a:gd name="connsiteY14" fmla="*/ 378515 h 585071"/>
                        <a:gd name="connsiteX15" fmla="*/ 90776 w 721711"/>
                        <a:gd name="connsiteY15" fmla="*/ 423582 h 585071"/>
                        <a:gd name="connsiteX16" fmla="*/ 225977 w 721711"/>
                        <a:gd name="connsiteY16" fmla="*/ 386027 h 585071"/>
                        <a:gd name="connsiteX17" fmla="*/ 413755 w 721711"/>
                        <a:gd name="connsiteY17" fmla="*/ 423582 h 585071"/>
                        <a:gd name="connsiteX18" fmla="*/ 391222 w 721711"/>
                        <a:gd name="connsiteY18" fmla="*/ 461138 h 585071"/>
                        <a:gd name="connsiteX19" fmla="*/ 353666 w 721711"/>
                        <a:gd name="connsiteY19" fmla="*/ 506205 h 585071"/>
                        <a:gd name="connsiteX20" fmla="*/ 383711 w 721711"/>
                        <a:gd name="connsiteY20" fmla="*/ 573805 h 585071"/>
                        <a:gd name="connsiteX21" fmla="*/ 458822 w 721711"/>
                        <a:gd name="connsiteY21" fmla="*/ 573805 h 585071"/>
                        <a:gd name="connsiteX22" fmla="*/ 533933 w 721711"/>
                        <a:gd name="connsiteY22" fmla="*/ 498694 h 585071"/>
                        <a:gd name="connsiteX23" fmla="*/ 556467 w 721711"/>
                        <a:gd name="connsiteY23" fmla="*/ 461138 h 585071"/>
                        <a:gd name="connsiteX24" fmla="*/ 616556 w 721711"/>
                        <a:gd name="connsiteY24" fmla="*/ 416071 h 585071"/>
                        <a:gd name="connsiteX25" fmla="*/ 646601 w 721711"/>
                        <a:gd name="connsiteY25" fmla="*/ 408560 h 585071"/>
                        <a:gd name="connsiteX26" fmla="*/ 721712 w 721711"/>
                        <a:gd name="connsiteY26" fmla="*/ 355982 h 585071"/>
                        <a:gd name="connsiteX27" fmla="*/ 669134 w 721711"/>
                        <a:gd name="connsiteY27" fmla="*/ 243315 h 58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21711" h="585071">
                          <a:moveTo>
                            <a:pt x="669134" y="243315"/>
                          </a:moveTo>
                          <a:cubicBezTo>
                            <a:pt x="646601" y="198248"/>
                            <a:pt x="601534" y="130648"/>
                            <a:pt x="548956" y="100603"/>
                          </a:cubicBezTo>
                          <a:cubicBezTo>
                            <a:pt x="541444" y="100603"/>
                            <a:pt x="541444" y="108114"/>
                            <a:pt x="533933" y="108114"/>
                          </a:cubicBezTo>
                          <a:cubicBezTo>
                            <a:pt x="488867" y="123137"/>
                            <a:pt x="458822" y="108114"/>
                            <a:pt x="413755" y="85581"/>
                          </a:cubicBezTo>
                          <a:cubicBezTo>
                            <a:pt x="361177" y="48025"/>
                            <a:pt x="301088" y="25492"/>
                            <a:pt x="240999" y="10470"/>
                          </a:cubicBezTo>
                          <a:cubicBezTo>
                            <a:pt x="203443" y="-4553"/>
                            <a:pt x="158376" y="-4553"/>
                            <a:pt x="120821" y="17981"/>
                          </a:cubicBezTo>
                          <a:cubicBezTo>
                            <a:pt x="105798" y="25492"/>
                            <a:pt x="105798" y="33003"/>
                            <a:pt x="105798" y="48025"/>
                          </a:cubicBezTo>
                          <a:cubicBezTo>
                            <a:pt x="98287" y="48025"/>
                            <a:pt x="90776" y="48025"/>
                            <a:pt x="83265" y="55536"/>
                          </a:cubicBezTo>
                          <a:cubicBezTo>
                            <a:pt x="60731" y="63047"/>
                            <a:pt x="45709" y="93092"/>
                            <a:pt x="53220" y="115625"/>
                          </a:cubicBezTo>
                          <a:cubicBezTo>
                            <a:pt x="60731" y="138159"/>
                            <a:pt x="75754" y="153181"/>
                            <a:pt x="90776" y="168204"/>
                          </a:cubicBezTo>
                          <a:cubicBezTo>
                            <a:pt x="53220" y="168204"/>
                            <a:pt x="-6869" y="183226"/>
                            <a:pt x="642" y="235804"/>
                          </a:cubicBezTo>
                          <a:cubicBezTo>
                            <a:pt x="642" y="280871"/>
                            <a:pt x="90776" y="295893"/>
                            <a:pt x="128332" y="295893"/>
                          </a:cubicBezTo>
                          <a:cubicBezTo>
                            <a:pt x="143354" y="295893"/>
                            <a:pt x="158376" y="295893"/>
                            <a:pt x="180910" y="295893"/>
                          </a:cubicBezTo>
                          <a:cubicBezTo>
                            <a:pt x="173399" y="295893"/>
                            <a:pt x="165887" y="295893"/>
                            <a:pt x="165887" y="303404"/>
                          </a:cubicBezTo>
                          <a:cubicBezTo>
                            <a:pt x="128332" y="318426"/>
                            <a:pt x="68242" y="340960"/>
                            <a:pt x="53220" y="378515"/>
                          </a:cubicBezTo>
                          <a:cubicBezTo>
                            <a:pt x="45709" y="401049"/>
                            <a:pt x="68242" y="423582"/>
                            <a:pt x="90776" y="423582"/>
                          </a:cubicBezTo>
                          <a:cubicBezTo>
                            <a:pt x="143354" y="438605"/>
                            <a:pt x="180910" y="408560"/>
                            <a:pt x="225977" y="386027"/>
                          </a:cubicBezTo>
                          <a:cubicBezTo>
                            <a:pt x="293577" y="355982"/>
                            <a:pt x="353666" y="386027"/>
                            <a:pt x="413755" y="423582"/>
                          </a:cubicBezTo>
                          <a:cubicBezTo>
                            <a:pt x="406244" y="438605"/>
                            <a:pt x="398733" y="446116"/>
                            <a:pt x="391222" y="461138"/>
                          </a:cubicBezTo>
                          <a:cubicBezTo>
                            <a:pt x="376199" y="476160"/>
                            <a:pt x="361177" y="491183"/>
                            <a:pt x="353666" y="506205"/>
                          </a:cubicBezTo>
                          <a:cubicBezTo>
                            <a:pt x="338644" y="528738"/>
                            <a:pt x="368688" y="558783"/>
                            <a:pt x="383711" y="573805"/>
                          </a:cubicBezTo>
                          <a:cubicBezTo>
                            <a:pt x="406244" y="588827"/>
                            <a:pt x="436289" y="588827"/>
                            <a:pt x="458822" y="573805"/>
                          </a:cubicBezTo>
                          <a:cubicBezTo>
                            <a:pt x="488867" y="551272"/>
                            <a:pt x="511400" y="528738"/>
                            <a:pt x="533933" y="498694"/>
                          </a:cubicBezTo>
                          <a:cubicBezTo>
                            <a:pt x="541444" y="491183"/>
                            <a:pt x="548956" y="476160"/>
                            <a:pt x="556467" y="461138"/>
                          </a:cubicBezTo>
                          <a:cubicBezTo>
                            <a:pt x="586511" y="453627"/>
                            <a:pt x="601534" y="438605"/>
                            <a:pt x="616556" y="416071"/>
                          </a:cubicBezTo>
                          <a:cubicBezTo>
                            <a:pt x="624067" y="416071"/>
                            <a:pt x="631578" y="416071"/>
                            <a:pt x="646601" y="408560"/>
                          </a:cubicBezTo>
                          <a:cubicBezTo>
                            <a:pt x="676645" y="401049"/>
                            <a:pt x="699179" y="378515"/>
                            <a:pt x="721712" y="355982"/>
                          </a:cubicBezTo>
                          <a:cubicBezTo>
                            <a:pt x="691667" y="310915"/>
                            <a:pt x="684156" y="280871"/>
                            <a:pt x="669134" y="243315"/>
                          </a:cubicBezTo>
                          <a:close/>
                        </a:path>
                      </a:pathLst>
                    </a:custGeom>
                    <a:solidFill>
                      <a:srgbClr val="FBCA8F"/>
                    </a:solidFill>
                    <a:ln w="75111" cap="flat">
                      <a:noFill/>
                      <a:prstDash val="solid"/>
                      <a:miter/>
                    </a:ln>
                  </p:spPr>
                  <p:txBody>
                    <a:bodyPr rtlCol="0" anchor="ctr"/>
                    <a:lstStyle/>
                    <a:p>
                      <a:endParaRPr lang="en-US"/>
                    </a:p>
                  </p:txBody>
                </p:sp>
                <p:sp>
                  <p:nvSpPr>
                    <p:cNvPr id="176" name="Freeform: Shape 175">
                      <a:extLst>
                        <a:ext uri="{FF2B5EF4-FFF2-40B4-BE49-F238E27FC236}">
                          <a16:creationId xmlns:a16="http://schemas.microsoft.com/office/drawing/2014/main" xmlns="" id="{B67A6EE3-EC5F-41DB-A481-F25B27AFE0C9}"/>
                        </a:ext>
                      </a:extLst>
                    </p:cNvPr>
                    <p:cNvSpPr/>
                    <p:nvPr/>
                  </p:nvSpPr>
                  <p:spPr>
                    <a:xfrm>
                      <a:off x="7167990" y="5238186"/>
                      <a:ext cx="714137" cy="581316"/>
                    </a:xfrm>
                    <a:custGeom>
                      <a:avLst/>
                      <a:gdLst>
                        <a:gd name="connsiteX0" fmla="*/ 421203 w 714137"/>
                        <a:gd name="connsiteY0" fmla="*/ 581316 h 581316"/>
                        <a:gd name="connsiteX1" fmla="*/ 421203 w 714137"/>
                        <a:gd name="connsiteY1" fmla="*/ 581316 h 581316"/>
                        <a:gd name="connsiteX2" fmla="*/ 383648 w 714137"/>
                        <a:gd name="connsiteY2" fmla="*/ 566294 h 581316"/>
                        <a:gd name="connsiteX3" fmla="*/ 353603 w 714137"/>
                        <a:gd name="connsiteY3" fmla="*/ 491183 h 581316"/>
                        <a:gd name="connsiteX4" fmla="*/ 383648 w 714137"/>
                        <a:gd name="connsiteY4" fmla="*/ 453627 h 581316"/>
                        <a:gd name="connsiteX5" fmla="*/ 391159 w 714137"/>
                        <a:gd name="connsiteY5" fmla="*/ 446116 h 581316"/>
                        <a:gd name="connsiteX6" fmla="*/ 413692 w 714137"/>
                        <a:gd name="connsiteY6" fmla="*/ 416071 h 581316"/>
                        <a:gd name="connsiteX7" fmla="*/ 413692 w 714137"/>
                        <a:gd name="connsiteY7" fmla="*/ 416071 h 581316"/>
                        <a:gd name="connsiteX8" fmla="*/ 293514 w 714137"/>
                        <a:gd name="connsiteY8" fmla="*/ 378515 h 581316"/>
                        <a:gd name="connsiteX9" fmla="*/ 240936 w 714137"/>
                        <a:gd name="connsiteY9" fmla="*/ 393538 h 581316"/>
                        <a:gd name="connsiteX10" fmla="*/ 218402 w 714137"/>
                        <a:gd name="connsiteY10" fmla="*/ 401049 h 581316"/>
                        <a:gd name="connsiteX11" fmla="*/ 120758 w 714137"/>
                        <a:gd name="connsiteY11" fmla="*/ 431094 h 581316"/>
                        <a:gd name="connsiteX12" fmla="*/ 90713 w 714137"/>
                        <a:gd name="connsiteY12" fmla="*/ 431094 h 581316"/>
                        <a:gd name="connsiteX13" fmla="*/ 53157 w 714137"/>
                        <a:gd name="connsiteY13" fmla="*/ 401049 h 581316"/>
                        <a:gd name="connsiteX14" fmla="*/ 53157 w 714137"/>
                        <a:gd name="connsiteY14" fmla="*/ 371004 h 581316"/>
                        <a:gd name="connsiteX15" fmla="*/ 143291 w 714137"/>
                        <a:gd name="connsiteY15" fmla="*/ 303404 h 581316"/>
                        <a:gd name="connsiteX16" fmla="*/ 135780 w 714137"/>
                        <a:gd name="connsiteY16" fmla="*/ 303404 h 581316"/>
                        <a:gd name="connsiteX17" fmla="*/ 579 w 714137"/>
                        <a:gd name="connsiteY17" fmla="*/ 235804 h 581316"/>
                        <a:gd name="connsiteX18" fmla="*/ 83202 w 714137"/>
                        <a:gd name="connsiteY18" fmla="*/ 168204 h 581316"/>
                        <a:gd name="connsiteX19" fmla="*/ 53157 w 714137"/>
                        <a:gd name="connsiteY19" fmla="*/ 123137 h 581316"/>
                        <a:gd name="connsiteX20" fmla="*/ 90713 w 714137"/>
                        <a:gd name="connsiteY20" fmla="*/ 55536 h 581316"/>
                        <a:gd name="connsiteX21" fmla="*/ 105735 w 714137"/>
                        <a:gd name="connsiteY21" fmla="*/ 48025 h 581316"/>
                        <a:gd name="connsiteX22" fmla="*/ 128269 w 714137"/>
                        <a:gd name="connsiteY22" fmla="*/ 17981 h 581316"/>
                        <a:gd name="connsiteX23" fmla="*/ 255958 w 714137"/>
                        <a:gd name="connsiteY23" fmla="*/ 10470 h 581316"/>
                        <a:gd name="connsiteX24" fmla="*/ 428715 w 714137"/>
                        <a:gd name="connsiteY24" fmla="*/ 85581 h 581316"/>
                        <a:gd name="connsiteX25" fmla="*/ 503826 w 714137"/>
                        <a:gd name="connsiteY25" fmla="*/ 115625 h 581316"/>
                        <a:gd name="connsiteX26" fmla="*/ 533870 w 714137"/>
                        <a:gd name="connsiteY26" fmla="*/ 108114 h 581316"/>
                        <a:gd name="connsiteX27" fmla="*/ 548893 w 714137"/>
                        <a:gd name="connsiteY27" fmla="*/ 100603 h 581316"/>
                        <a:gd name="connsiteX28" fmla="*/ 548893 w 714137"/>
                        <a:gd name="connsiteY28" fmla="*/ 100603 h 581316"/>
                        <a:gd name="connsiteX29" fmla="*/ 556404 w 714137"/>
                        <a:gd name="connsiteY29" fmla="*/ 100603 h 581316"/>
                        <a:gd name="connsiteX30" fmla="*/ 676582 w 714137"/>
                        <a:gd name="connsiteY30" fmla="*/ 243315 h 581316"/>
                        <a:gd name="connsiteX31" fmla="*/ 714138 w 714137"/>
                        <a:gd name="connsiteY31" fmla="*/ 348471 h 581316"/>
                        <a:gd name="connsiteX32" fmla="*/ 714138 w 714137"/>
                        <a:gd name="connsiteY32" fmla="*/ 355982 h 581316"/>
                        <a:gd name="connsiteX33" fmla="*/ 639027 w 714137"/>
                        <a:gd name="connsiteY33" fmla="*/ 408560 h 581316"/>
                        <a:gd name="connsiteX34" fmla="*/ 624004 w 714137"/>
                        <a:gd name="connsiteY34" fmla="*/ 408560 h 581316"/>
                        <a:gd name="connsiteX35" fmla="*/ 616493 w 714137"/>
                        <a:gd name="connsiteY35" fmla="*/ 408560 h 581316"/>
                        <a:gd name="connsiteX36" fmla="*/ 556404 w 714137"/>
                        <a:gd name="connsiteY36" fmla="*/ 453627 h 581316"/>
                        <a:gd name="connsiteX37" fmla="*/ 533870 w 714137"/>
                        <a:gd name="connsiteY37" fmla="*/ 483672 h 581316"/>
                        <a:gd name="connsiteX38" fmla="*/ 458759 w 714137"/>
                        <a:gd name="connsiteY38" fmla="*/ 558783 h 581316"/>
                        <a:gd name="connsiteX39" fmla="*/ 421203 w 714137"/>
                        <a:gd name="connsiteY39" fmla="*/ 581316 h 581316"/>
                        <a:gd name="connsiteX40" fmla="*/ 286003 w 714137"/>
                        <a:gd name="connsiteY40" fmla="*/ 355982 h 581316"/>
                        <a:gd name="connsiteX41" fmla="*/ 413692 w 714137"/>
                        <a:gd name="connsiteY41" fmla="*/ 401049 h 581316"/>
                        <a:gd name="connsiteX42" fmla="*/ 421203 w 714137"/>
                        <a:gd name="connsiteY42" fmla="*/ 408560 h 581316"/>
                        <a:gd name="connsiteX43" fmla="*/ 428715 w 714137"/>
                        <a:gd name="connsiteY43" fmla="*/ 416071 h 581316"/>
                        <a:gd name="connsiteX44" fmla="*/ 428715 w 714137"/>
                        <a:gd name="connsiteY44" fmla="*/ 423582 h 581316"/>
                        <a:gd name="connsiteX45" fmla="*/ 398670 w 714137"/>
                        <a:gd name="connsiteY45" fmla="*/ 461138 h 581316"/>
                        <a:gd name="connsiteX46" fmla="*/ 391159 w 714137"/>
                        <a:gd name="connsiteY46" fmla="*/ 468649 h 581316"/>
                        <a:gd name="connsiteX47" fmla="*/ 361114 w 714137"/>
                        <a:gd name="connsiteY47" fmla="*/ 506205 h 581316"/>
                        <a:gd name="connsiteX48" fmla="*/ 391159 w 714137"/>
                        <a:gd name="connsiteY48" fmla="*/ 558783 h 581316"/>
                        <a:gd name="connsiteX49" fmla="*/ 458759 w 714137"/>
                        <a:gd name="connsiteY49" fmla="*/ 558783 h 581316"/>
                        <a:gd name="connsiteX50" fmla="*/ 526359 w 714137"/>
                        <a:gd name="connsiteY50" fmla="*/ 483672 h 581316"/>
                        <a:gd name="connsiteX51" fmla="*/ 541382 w 714137"/>
                        <a:gd name="connsiteY51" fmla="*/ 453627 h 581316"/>
                        <a:gd name="connsiteX52" fmla="*/ 541382 w 714137"/>
                        <a:gd name="connsiteY52" fmla="*/ 453627 h 581316"/>
                        <a:gd name="connsiteX53" fmla="*/ 548893 w 714137"/>
                        <a:gd name="connsiteY53" fmla="*/ 446116 h 581316"/>
                        <a:gd name="connsiteX54" fmla="*/ 608982 w 714137"/>
                        <a:gd name="connsiteY54" fmla="*/ 408560 h 581316"/>
                        <a:gd name="connsiteX55" fmla="*/ 616493 w 714137"/>
                        <a:gd name="connsiteY55" fmla="*/ 408560 h 581316"/>
                        <a:gd name="connsiteX56" fmla="*/ 624004 w 714137"/>
                        <a:gd name="connsiteY56" fmla="*/ 408560 h 581316"/>
                        <a:gd name="connsiteX57" fmla="*/ 639027 w 714137"/>
                        <a:gd name="connsiteY57" fmla="*/ 408560 h 581316"/>
                        <a:gd name="connsiteX58" fmla="*/ 706627 w 714137"/>
                        <a:gd name="connsiteY58" fmla="*/ 363493 h 581316"/>
                        <a:gd name="connsiteX59" fmla="*/ 669071 w 714137"/>
                        <a:gd name="connsiteY59" fmla="*/ 265848 h 581316"/>
                        <a:gd name="connsiteX60" fmla="*/ 556404 w 714137"/>
                        <a:gd name="connsiteY60" fmla="*/ 130648 h 581316"/>
                        <a:gd name="connsiteX61" fmla="*/ 541382 w 714137"/>
                        <a:gd name="connsiteY61" fmla="*/ 138159 h 581316"/>
                        <a:gd name="connsiteX62" fmla="*/ 503826 w 714137"/>
                        <a:gd name="connsiteY62" fmla="*/ 145670 h 581316"/>
                        <a:gd name="connsiteX63" fmla="*/ 421203 w 714137"/>
                        <a:gd name="connsiteY63" fmla="*/ 108114 h 581316"/>
                        <a:gd name="connsiteX64" fmla="*/ 248447 w 714137"/>
                        <a:gd name="connsiteY64" fmla="*/ 33003 h 581316"/>
                        <a:gd name="connsiteX65" fmla="*/ 128269 w 714137"/>
                        <a:gd name="connsiteY65" fmla="*/ 33003 h 581316"/>
                        <a:gd name="connsiteX66" fmla="*/ 113247 w 714137"/>
                        <a:gd name="connsiteY66" fmla="*/ 55536 h 581316"/>
                        <a:gd name="connsiteX67" fmla="*/ 105735 w 714137"/>
                        <a:gd name="connsiteY67" fmla="*/ 63047 h 581316"/>
                        <a:gd name="connsiteX68" fmla="*/ 83202 w 714137"/>
                        <a:gd name="connsiteY68" fmla="*/ 70559 h 581316"/>
                        <a:gd name="connsiteX69" fmla="*/ 53157 w 714137"/>
                        <a:gd name="connsiteY69" fmla="*/ 115625 h 581316"/>
                        <a:gd name="connsiteX70" fmla="*/ 90713 w 714137"/>
                        <a:gd name="connsiteY70" fmla="*/ 160693 h 581316"/>
                        <a:gd name="connsiteX71" fmla="*/ 90713 w 714137"/>
                        <a:gd name="connsiteY71" fmla="*/ 168204 h 581316"/>
                        <a:gd name="connsiteX72" fmla="*/ 83202 w 714137"/>
                        <a:gd name="connsiteY72" fmla="*/ 175715 h 581316"/>
                        <a:gd name="connsiteX73" fmla="*/ 579 w 714137"/>
                        <a:gd name="connsiteY73" fmla="*/ 228293 h 581316"/>
                        <a:gd name="connsiteX74" fmla="*/ 120758 w 714137"/>
                        <a:gd name="connsiteY74" fmla="*/ 280871 h 581316"/>
                        <a:gd name="connsiteX75" fmla="*/ 150802 w 714137"/>
                        <a:gd name="connsiteY75" fmla="*/ 280871 h 581316"/>
                        <a:gd name="connsiteX76" fmla="*/ 173336 w 714137"/>
                        <a:gd name="connsiteY76" fmla="*/ 280871 h 581316"/>
                        <a:gd name="connsiteX77" fmla="*/ 180847 w 714137"/>
                        <a:gd name="connsiteY77" fmla="*/ 288382 h 581316"/>
                        <a:gd name="connsiteX78" fmla="*/ 173336 w 714137"/>
                        <a:gd name="connsiteY78" fmla="*/ 295893 h 581316"/>
                        <a:gd name="connsiteX79" fmla="*/ 158313 w 714137"/>
                        <a:gd name="connsiteY79" fmla="*/ 303404 h 581316"/>
                        <a:gd name="connsiteX80" fmla="*/ 53157 w 714137"/>
                        <a:gd name="connsiteY80" fmla="*/ 371004 h 581316"/>
                        <a:gd name="connsiteX81" fmla="*/ 53157 w 714137"/>
                        <a:gd name="connsiteY81" fmla="*/ 386027 h 581316"/>
                        <a:gd name="connsiteX82" fmla="*/ 83202 w 714137"/>
                        <a:gd name="connsiteY82" fmla="*/ 408560 h 581316"/>
                        <a:gd name="connsiteX83" fmla="*/ 105735 w 714137"/>
                        <a:gd name="connsiteY83" fmla="*/ 408560 h 581316"/>
                        <a:gd name="connsiteX84" fmla="*/ 195869 w 714137"/>
                        <a:gd name="connsiteY84" fmla="*/ 378515 h 581316"/>
                        <a:gd name="connsiteX85" fmla="*/ 218402 w 714137"/>
                        <a:gd name="connsiteY85" fmla="*/ 371004 h 581316"/>
                        <a:gd name="connsiteX86" fmla="*/ 286003 w 714137"/>
                        <a:gd name="connsiteY86" fmla="*/ 355982 h 581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14137" h="581316">
                          <a:moveTo>
                            <a:pt x="421203" y="581316"/>
                          </a:moveTo>
                          <a:lnTo>
                            <a:pt x="421203" y="581316"/>
                          </a:lnTo>
                          <a:cubicBezTo>
                            <a:pt x="406181" y="581316"/>
                            <a:pt x="391159" y="573805"/>
                            <a:pt x="383648" y="566294"/>
                          </a:cubicBezTo>
                          <a:cubicBezTo>
                            <a:pt x="361114" y="551272"/>
                            <a:pt x="338581" y="521227"/>
                            <a:pt x="353603" y="491183"/>
                          </a:cubicBezTo>
                          <a:cubicBezTo>
                            <a:pt x="361114" y="476160"/>
                            <a:pt x="368625" y="461138"/>
                            <a:pt x="383648" y="453627"/>
                          </a:cubicBezTo>
                          <a:cubicBezTo>
                            <a:pt x="383648" y="453627"/>
                            <a:pt x="391159" y="446116"/>
                            <a:pt x="391159" y="446116"/>
                          </a:cubicBezTo>
                          <a:cubicBezTo>
                            <a:pt x="398670" y="438605"/>
                            <a:pt x="406181" y="431094"/>
                            <a:pt x="413692" y="416071"/>
                          </a:cubicBezTo>
                          <a:lnTo>
                            <a:pt x="413692" y="416071"/>
                          </a:lnTo>
                          <a:cubicBezTo>
                            <a:pt x="376137" y="393538"/>
                            <a:pt x="338581" y="378515"/>
                            <a:pt x="293514" y="378515"/>
                          </a:cubicBezTo>
                          <a:cubicBezTo>
                            <a:pt x="278492" y="378515"/>
                            <a:pt x="255958" y="378515"/>
                            <a:pt x="240936" y="393538"/>
                          </a:cubicBezTo>
                          <a:cubicBezTo>
                            <a:pt x="233425" y="393538"/>
                            <a:pt x="225914" y="401049"/>
                            <a:pt x="218402" y="401049"/>
                          </a:cubicBezTo>
                          <a:cubicBezTo>
                            <a:pt x="188358" y="416071"/>
                            <a:pt x="158313" y="431094"/>
                            <a:pt x="120758" y="431094"/>
                          </a:cubicBezTo>
                          <a:cubicBezTo>
                            <a:pt x="113247" y="431094"/>
                            <a:pt x="105735" y="431094"/>
                            <a:pt x="90713" y="431094"/>
                          </a:cubicBezTo>
                          <a:cubicBezTo>
                            <a:pt x="75691" y="431094"/>
                            <a:pt x="60668" y="416071"/>
                            <a:pt x="53157" y="401049"/>
                          </a:cubicBezTo>
                          <a:cubicBezTo>
                            <a:pt x="45646" y="393538"/>
                            <a:pt x="45646" y="378515"/>
                            <a:pt x="53157" y="371004"/>
                          </a:cubicBezTo>
                          <a:cubicBezTo>
                            <a:pt x="68179" y="333449"/>
                            <a:pt x="105735" y="310915"/>
                            <a:pt x="143291" y="303404"/>
                          </a:cubicBezTo>
                          <a:cubicBezTo>
                            <a:pt x="143291" y="303404"/>
                            <a:pt x="143291" y="303404"/>
                            <a:pt x="135780" y="303404"/>
                          </a:cubicBezTo>
                          <a:cubicBezTo>
                            <a:pt x="98224" y="303404"/>
                            <a:pt x="8090" y="288382"/>
                            <a:pt x="579" y="235804"/>
                          </a:cubicBezTo>
                          <a:cubicBezTo>
                            <a:pt x="579" y="190737"/>
                            <a:pt x="45646" y="168204"/>
                            <a:pt x="83202" y="168204"/>
                          </a:cubicBezTo>
                          <a:cubicBezTo>
                            <a:pt x="68179" y="153181"/>
                            <a:pt x="60668" y="138159"/>
                            <a:pt x="53157" y="123137"/>
                          </a:cubicBezTo>
                          <a:cubicBezTo>
                            <a:pt x="45646" y="93092"/>
                            <a:pt x="68179" y="63047"/>
                            <a:pt x="90713" y="55536"/>
                          </a:cubicBezTo>
                          <a:cubicBezTo>
                            <a:pt x="98224" y="55536"/>
                            <a:pt x="98224" y="55536"/>
                            <a:pt x="105735" y="48025"/>
                          </a:cubicBezTo>
                          <a:cubicBezTo>
                            <a:pt x="105735" y="33003"/>
                            <a:pt x="113247" y="25492"/>
                            <a:pt x="128269" y="17981"/>
                          </a:cubicBezTo>
                          <a:cubicBezTo>
                            <a:pt x="165825" y="-4553"/>
                            <a:pt x="203380" y="-4553"/>
                            <a:pt x="255958" y="10470"/>
                          </a:cubicBezTo>
                          <a:cubicBezTo>
                            <a:pt x="316047" y="25492"/>
                            <a:pt x="376137" y="48025"/>
                            <a:pt x="428715" y="85581"/>
                          </a:cubicBezTo>
                          <a:cubicBezTo>
                            <a:pt x="451248" y="100603"/>
                            <a:pt x="473781" y="115625"/>
                            <a:pt x="503826" y="115625"/>
                          </a:cubicBezTo>
                          <a:cubicBezTo>
                            <a:pt x="511337" y="115625"/>
                            <a:pt x="526359" y="115625"/>
                            <a:pt x="533870" y="108114"/>
                          </a:cubicBezTo>
                          <a:cubicBezTo>
                            <a:pt x="541382" y="108114"/>
                            <a:pt x="541382" y="108114"/>
                            <a:pt x="548893" y="100603"/>
                          </a:cubicBezTo>
                          <a:lnTo>
                            <a:pt x="548893" y="100603"/>
                          </a:lnTo>
                          <a:cubicBezTo>
                            <a:pt x="548893" y="100603"/>
                            <a:pt x="556404" y="100603"/>
                            <a:pt x="556404" y="100603"/>
                          </a:cubicBezTo>
                          <a:cubicBezTo>
                            <a:pt x="608982" y="130648"/>
                            <a:pt x="654049" y="198248"/>
                            <a:pt x="676582" y="243315"/>
                          </a:cubicBezTo>
                          <a:cubicBezTo>
                            <a:pt x="691605" y="273360"/>
                            <a:pt x="706627" y="310915"/>
                            <a:pt x="714138" y="348471"/>
                          </a:cubicBezTo>
                          <a:cubicBezTo>
                            <a:pt x="714138" y="348471"/>
                            <a:pt x="714138" y="355982"/>
                            <a:pt x="714138" y="355982"/>
                          </a:cubicBezTo>
                          <a:cubicBezTo>
                            <a:pt x="699116" y="386027"/>
                            <a:pt x="669071" y="401049"/>
                            <a:pt x="639027" y="408560"/>
                          </a:cubicBezTo>
                          <a:cubicBezTo>
                            <a:pt x="631515" y="408560"/>
                            <a:pt x="624004" y="408560"/>
                            <a:pt x="624004" y="408560"/>
                          </a:cubicBezTo>
                          <a:cubicBezTo>
                            <a:pt x="624004" y="408560"/>
                            <a:pt x="616493" y="408560"/>
                            <a:pt x="616493" y="408560"/>
                          </a:cubicBezTo>
                          <a:cubicBezTo>
                            <a:pt x="601471" y="431094"/>
                            <a:pt x="578937" y="446116"/>
                            <a:pt x="556404" y="453627"/>
                          </a:cubicBezTo>
                          <a:cubicBezTo>
                            <a:pt x="548893" y="461138"/>
                            <a:pt x="541382" y="476160"/>
                            <a:pt x="533870" y="483672"/>
                          </a:cubicBezTo>
                          <a:cubicBezTo>
                            <a:pt x="511337" y="521227"/>
                            <a:pt x="488804" y="543761"/>
                            <a:pt x="458759" y="558783"/>
                          </a:cubicBezTo>
                          <a:cubicBezTo>
                            <a:pt x="451248" y="573805"/>
                            <a:pt x="436226" y="581316"/>
                            <a:pt x="421203" y="581316"/>
                          </a:cubicBezTo>
                          <a:close/>
                          <a:moveTo>
                            <a:pt x="286003" y="355982"/>
                          </a:moveTo>
                          <a:cubicBezTo>
                            <a:pt x="331069" y="355982"/>
                            <a:pt x="368625" y="378515"/>
                            <a:pt x="413692" y="401049"/>
                          </a:cubicBezTo>
                          <a:lnTo>
                            <a:pt x="421203" y="408560"/>
                          </a:lnTo>
                          <a:cubicBezTo>
                            <a:pt x="421203" y="408560"/>
                            <a:pt x="421203" y="408560"/>
                            <a:pt x="428715" y="416071"/>
                          </a:cubicBezTo>
                          <a:cubicBezTo>
                            <a:pt x="428715" y="416071"/>
                            <a:pt x="428715" y="423582"/>
                            <a:pt x="428715" y="423582"/>
                          </a:cubicBezTo>
                          <a:cubicBezTo>
                            <a:pt x="421203" y="438605"/>
                            <a:pt x="413692" y="453627"/>
                            <a:pt x="398670" y="461138"/>
                          </a:cubicBezTo>
                          <a:cubicBezTo>
                            <a:pt x="398670" y="461138"/>
                            <a:pt x="391159" y="468649"/>
                            <a:pt x="391159" y="468649"/>
                          </a:cubicBezTo>
                          <a:cubicBezTo>
                            <a:pt x="383648" y="483672"/>
                            <a:pt x="368625" y="491183"/>
                            <a:pt x="361114" y="506205"/>
                          </a:cubicBezTo>
                          <a:cubicBezTo>
                            <a:pt x="346092" y="528738"/>
                            <a:pt x="383648" y="558783"/>
                            <a:pt x="391159" y="558783"/>
                          </a:cubicBezTo>
                          <a:cubicBezTo>
                            <a:pt x="406181" y="573805"/>
                            <a:pt x="436226" y="573805"/>
                            <a:pt x="458759" y="558783"/>
                          </a:cubicBezTo>
                          <a:cubicBezTo>
                            <a:pt x="481292" y="543761"/>
                            <a:pt x="503826" y="521227"/>
                            <a:pt x="526359" y="483672"/>
                          </a:cubicBezTo>
                          <a:cubicBezTo>
                            <a:pt x="533870" y="476160"/>
                            <a:pt x="541382" y="461138"/>
                            <a:pt x="541382" y="453627"/>
                          </a:cubicBezTo>
                          <a:lnTo>
                            <a:pt x="541382" y="453627"/>
                          </a:lnTo>
                          <a:cubicBezTo>
                            <a:pt x="541382" y="453627"/>
                            <a:pt x="541382" y="453627"/>
                            <a:pt x="548893" y="446116"/>
                          </a:cubicBezTo>
                          <a:cubicBezTo>
                            <a:pt x="578937" y="438605"/>
                            <a:pt x="593960" y="423582"/>
                            <a:pt x="608982" y="408560"/>
                          </a:cubicBezTo>
                          <a:cubicBezTo>
                            <a:pt x="608982" y="408560"/>
                            <a:pt x="608982" y="408560"/>
                            <a:pt x="616493" y="408560"/>
                          </a:cubicBezTo>
                          <a:cubicBezTo>
                            <a:pt x="616493" y="408560"/>
                            <a:pt x="624004" y="408560"/>
                            <a:pt x="624004" y="408560"/>
                          </a:cubicBezTo>
                          <a:cubicBezTo>
                            <a:pt x="631515" y="408560"/>
                            <a:pt x="631515" y="408560"/>
                            <a:pt x="639027" y="408560"/>
                          </a:cubicBezTo>
                          <a:cubicBezTo>
                            <a:pt x="661560" y="401049"/>
                            <a:pt x="691605" y="386027"/>
                            <a:pt x="706627" y="363493"/>
                          </a:cubicBezTo>
                          <a:cubicBezTo>
                            <a:pt x="699116" y="325937"/>
                            <a:pt x="684093" y="295893"/>
                            <a:pt x="669071" y="265848"/>
                          </a:cubicBezTo>
                          <a:cubicBezTo>
                            <a:pt x="646538" y="220782"/>
                            <a:pt x="608982" y="160693"/>
                            <a:pt x="556404" y="130648"/>
                          </a:cubicBezTo>
                          <a:cubicBezTo>
                            <a:pt x="548893" y="130648"/>
                            <a:pt x="548893" y="130648"/>
                            <a:pt x="541382" y="138159"/>
                          </a:cubicBezTo>
                          <a:cubicBezTo>
                            <a:pt x="526359" y="145670"/>
                            <a:pt x="511337" y="145670"/>
                            <a:pt x="503826" y="145670"/>
                          </a:cubicBezTo>
                          <a:cubicBezTo>
                            <a:pt x="473781" y="145670"/>
                            <a:pt x="443737" y="130648"/>
                            <a:pt x="421203" y="108114"/>
                          </a:cubicBezTo>
                          <a:cubicBezTo>
                            <a:pt x="368625" y="70559"/>
                            <a:pt x="308536" y="48025"/>
                            <a:pt x="248447" y="33003"/>
                          </a:cubicBezTo>
                          <a:cubicBezTo>
                            <a:pt x="195869" y="17981"/>
                            <a:pt x="165825" y="17981"/>
                            <a:pt x="128269" y="33003"/>
                          </a:cubicBezTo>
                          <a:cubicBezTo>
                            <a:pt x="120758" y="40514"/>
                            <a:pt x="113247" y="48025"/>
                            <a:pt x="113247" y="55536"/>
                          </a:cubicBezTo>
                          <a:cubicBezTo>
                            <a:pt x="113247" y="55536"/>
                            <a:pt x="113247" y="63047"/>
                            <a:pt x="105735" y="63047"/>
                          </a:cubicBezTo>
                          <a:cubicBezTo>
                            <a:pt x="98224" y="63047"/>
                            <a:pt x="90713" y="63047"/>
                            <a:pt x="83202" y="70559"/>
                          </a:cubicBezTo>
                          <a:cubicBezTo>
                            <a:pt x="68179" y="78070"/>
                            <a:pt x="53157" y="100603"/>
                            <a:pt x="53157" y="115625"/>
                          </a:cubicBezTo>
                          <a:cubicBezTo>
                            <a:pt x="60668" y="130648"/>
                            <a:pt x="68179" y="145670"/>
                            <a:pt x="90713" y="160693"/>
                          </a:cubicBezTo>
                          <a:cubicBezTo>
                            <a:pt x="90713" y="160693"/>
                            <a:pt x="98224" y="168204"/>
                            <a:pt x="90713" y="168204"/>
                          </a:cubicBezTo>
                          <a:cubicBezTo>
                            <a:pt x="90713" y="168204"/>
                            <a:pt x="90713" y="175715"/>
                            <a:pt x="83202" y="175715"/>
                          </a:cubicBezTo>
                          <a:cubicBezTo>
                            <a:pt x="60668" y="175715"/>
                            <a:pt x="-6932" y="190737"/>
                            <a:pt x="579" y="228293"/>
                          </a:cubicBezTo>
                          <a:cubicBezTo>
                            <a:pt x="579" y="258337"/>
                            <a:pt x="60668" y="280871"/>
                            <a:pt x="120758" y="280871"/>
                          </a:cubicBezTo>
                          <a:cubicBezTo>
                            <a:pt x="128269" y="280871"/>
                            <a:pt x="135780" y="280871"/>
                            <a:pt x="150802" y="280871"/>
                          </a:cubicBezTo>
                          <a:cubicBezTo>
                            <a:pt x="158313" y="280871"/>
                            <a:pt x="165825" y="280871"/>
                            <a:pt x="173336" y="280871"/>
                          </a:cubicBezTo>
                          <a:cubicBezTo>
                            <a:pt x="180847" y="280871"/>
                            <a:pt x="180847" y="280871"/>
                            <a:pt x="180847" y="288382"/>
                          </a:cubicBezTo>
                          <a:cubicBezTo>
                            <a:pt x="180847" y="295893"/>
                            <a:pt x="180847" y="295893"/>
                            <a:pt x="173336" y="295893"/>
                          </a:cubicBezTo>
                          <a:cubicBezTo>
                            <a:pt x="165825" y="295893"/>
                            <a:pt x="158313" y="295893"/>
                            <a:pt x="158313" y="303404"/>
                          </a:cubicBezTo>
                          <a:cubicBezTo>
                            <a:pt x="128269" y="310915"/>
                            <a:pt x="68179" y="333449"/>
                            <a:pt x="53157" y="371004"/>
                          </a:cubicBezTo>
                          <a:cubicBezTo>
                            <a:pt x="53157" y="378515"/>
                            <a:pt x="53157" y="378515"/>
                            <a:pt x="53157" y="386027"/>
                          </a:cubicBezTo>
                          <a:cubicBezTo>
                            <a:pt x="60668" y="393538"/>
                            <a:pt x="68179" y="401049"/>
                            <a:pt x="83202" y="408560"/>
                          </a:cubicBezTo>
                          <a:cubicBezTo>
                            <a:pt x="90713" y="408560"/>
                            <a:pt x="98224" y="408560"/>
                            <a:pt x="105735" y="408560"/>
                          </a:cubicBezTo>
                          <a:cubicBezTo>
                            <a:pt x="135780" y="408560"/>
                            <a:pt x="165825" y="393538"/>
                            <a:pt x="195869" y="378515"/>
                          </a:cubicBezTo>
                          <a:cubicBezTo>
                            <a:pt x="203380" y="378515"/>
                            <a:pt x="210891" y="371004"/>
                            <a:pt x="218402" y="371004"/>
                          </a:cubicBezTo>
                          <a:cubicBezTo>
                            <a:pt x="248447" y="363493"/>
                            <a:pt x="270980" y="355982"/>
                            <a:pt x="286003" y="355982"/>
                          </a:cubicBezTo>
                          <a:close/>
                        </a:path>
                      </a:pathLst>
                    </a:custGeom>
                    <a:solidFill>
                      <a:srgbClr val="D97E31"/>
                    </a:solidFill>
                    <a:ln w="75111" cap="flat">
                      <a:noFill/>
                      <a:prstDash val="solid"/>
                      <a:miter/>
                    </a:ln>
                  </p:spPr>
                  <p:txBody>
                    <a:bodyPr rtlCol="0" anchor="ctr"/>
                    <a:lstStyle/>
                    <a:p>
                      <a:endParaRPr lang="en-US"/>
                    </a:p>
                  </p:txBody>
                </p:sp>
              </p:grpSp>
              <p:sp>
                <p:nvSpPr>
                  <p:cNvPr id="167" name="Freeform: Shape 166">
                    <a:extLst>
                      <a:ext uri="{FF2B5EF4-FFF2-40B4-BE49-F238E27FC236}">
                        <a16:creationId xmlns:a16="http://schemas.microsoft.com/office/drawing/2014/main" xmlns="" id="{2FB7F1AE-186D-47D2-997B-F57302351A43}"/>
                      </a:ext>
                    </a:extLst>
                  </p:cNvPr>
                  <p:cNvSpPr/>
                  <p:nvPr/>
                </p:nvSpPr>
                <p:spPr>
                  <a:xfrm>
                    <a:off x="7220704" y="5248656"/>
                    <a:ext cx="653911" cy="559580"/>
                  </a:xfrm>
                  <a:custGeom>
                    <a:avLst/>
                    <a:gdLst>
                      <a:gd name="connsiteX0" fmla="*/ 631379 w 653911"/>
                      <a:gd name="connsiteY0" fmla="*/ 232845 h 559580"/>
                      <a:gd name="connsiteX1" fmla="*/ 511200 w 653911"/>
                      <a:gd name="connsiteY1" fmla="*/ 90133 h 559580"/>
                      <a:gd name="connsiteX2" fmla="*/ 496178 w 653911"/>
                      <a:gd name="connsiteY2" fmla="*/ 97645 h 559580"/>
                      <a:gd name="connsiteX3" fmla="*/ 473645 w 653911"/>
                      <a:gd name="connsiteY3" fmla="*/ 105156 h 559580"/>
                      <a:gd name="connsiteX4" fmla="*/ 466133 w 653911"/>
                      <a:gd name="connsiteY4" fmla="*/ 120178 h 559580"/>
                      <a:gd name="connsiteX5" fmla="*/ 406044 w 653911"/>
                      <a:gd name="connsiteY5" fmla="*/ 142712 h 559580"/>
                      <a:gd name="connsiteX6" fmla="*/ 285866 w 653911"/>
                      <a:gd name="connsiteY6" fmla="*/ 82622 h 559580"/>
                      <a:gd name="connsiteX7" fmla="*/ 165688 w 653911"/>
                      <a:gd name="connsiteY7" fmla="*/ 52578 h 559580"/>
                      <a:gd name="connsiteX8" fmla="*/ 98088 w 653911"/>
                      <a:gd name="connsiteY8" fmla="*/ 22533 h 559580"/>
                      <a:gd name="connsiteX9" fmla="*/ 90576 w 653911"/>
                      <a:gd name="connsiteY9" fmla="*/ 0 h 559580"/>
                      <a:gd name="connsiteX10" fmla="*/ 75554 w 653911"/>
                      <a:gd name="connsiteY10" fmla="*/ 30044 h 559580"/>
                      <a:gd name="connsiteX11" fmla="*/ 68043 w 653911"/>
                      <a:gd name="connsiteY11" fmla="*/ 30044 h 559580"/>
                      <a:gd name="connsiteX12" fmla="*/ 218266 w 653911"/>
                      <a:gd name="connsiteY12" fmla="*/ 165245 h 559580"/>
                      <a:gd name="connsiteX13" fmla="*/ 315911 w 653911"/>
                      <a:gd name="connsiteY13" fmla="*/ 247868 h 559580"/>
                      <a:gd name="connsiteX14" fmla="*/ 300889 w 653911"/>
                      <a:gd name="connsiteY14" fmla="*/ 255379 h 559580"/>
                      <a:gd name="connsiteX15" fmla="*/ 180710 w 653911"/>
                      <a:gd name="connsiteY15" fmla="*/ 187779 h 559580"/>
                      <a:gd name="connsiteX16" fmla="*/ 68043 w 653911"/>
                      <a:gd name="connsiteY16" fmla="*/ 157734 h 559580"/>
                      <a:gd name="connsiteX17" fmla="*/ 45510 w 653911"/>
                      <a:gd name="connsiteY17" fmla="*/ 142712 h 559580"/>
                      <a:gd name="connsiteX18" fmla="*/ 443 w 653911"/>
                      <a:gd name="connsiteY18" fmla="*/ 150223 h 559580"/>
                      <a:gd name="connsiteX19" fmla="*/ 113110 w 653911"/>
                      <a:gd name="connsiteY19" fmla="*/ 225334 h 559580"/>
                      <a:gd name="connsiteX20" fmla="*/ 240799 w 653911"/>
                      <a:gd name="connsiteY20" fmla="*/ 285423 h 559580"/>
                      <a:gd name="connsiteX21" fmla="*/ 233288 w 653911"/>
                      <a:gd name="connsiteY21" fmla="*/ 300446 h 559580"/>
                      <a:gd name="connsiteX22" fmla="*/ 225777 w 653911"/>
                      <a:gd name="connsiteY22" fmla="*/ 300446 h 559580"/>
                      <a:gd name="connsiteX23" fmla="*/ 218266 w 653911"/>
                      <a:gd name="connsiteY23" fmla="*/ 300446 h 559580"/>
                      <a:gd name="connsiteX24" fmla="*/ 30487 w 653911"/>
                      <a:gd name="connsiteY24" fmla="*/ 353023 h 559580"/>
                      <a:gd name="connsiteX25" fmla="*/ 443 w 653911"/>
                      <a:gd name="connsiteY25" fmla="*/ 360535 h 559580"/>
                      <a:gd name="connsiteX26" fmla="*/ 37998 w 653911"/>
                      <a:gd name="connsiteY26" fmla="*/ 398090 h 559580"/>
                      <a:gd name="connsiteX27" fmla="*/ 173199 w 653911"/>
                      <a:gd name="connsiteY27" fmla="*/ 360535 h 559580"/>
                      <a:gd name="connsiteX28" fmla="*/ 353466 w 653911"/>
                      <a:gd name="connsiteY28" fmla="*/ 390579 h 559580"/>
                      <a:gd name="connsiteX29" fmla="*/ 353466 w 653911"/>
                      <a:gd name="connsiteY29" fmla="*/ 390579 h 559580"/>
                      <a:gd name="connsiteX30" fmla="*/ 436089 w 653911"/>
                      <a:gd name="connsiteY30" fmla="*/ 270401 h 559580"/>
                      <a:gd name="connsiteX31" fmla="*/ 443600 w 653911"/>
                      <a:gd name="connsiteY31" fmla="*/ 202801 h 559580"/>
                      <a:gd name="connsiteX32" fmla="*/ 503689 w 653911"/>
                      <a:gd name="connsiteY32" fmla="*/ 172756 h 559580"/>
                      <a:gd name="connsiteX33" fmla="*/ 533734 w 653911"/>
                      <a:gd name="connsiteY33" fmla="*/ 285423 h 559580"/>
                      <a:gd name="connsiteX34" fmla="*/ 503689 w 653911"/>
                      <a:gd name="connsiteY34" fmla="*/ 345512 h 559580"/>
                      <a:gd name="connsiteX35" fmla="*/ 436089 w 653911"/>
                      <a:gd name="connsiteY35" fmla="*/ 405602 h 559580"/>
                      <a:gd name="connsiteX36" fmla="*/ 345955 w 653911"/>
                      <a:gd name="connsiteY36" fmla="*/ 525780 h 559580"/>
                      <a:gd name="connsiteX37" fmla="*/ 300889 w 653911"/>
                      <a:gd name="connsiteY37" fmla="*/ 540802 h 559580"/>
                      <a:gd name="connsiteX38" fmla="*/ 315911 w 653911"/>
                      <a:gd name="connsiteY38" fmla="*/ 548313 h 559580"/>
                      <a:gd name="connsiteX39" fmla="*/ 391022 w 653911"/>
                      <a:gd name="connsiteY39" fmla="*/ 548313 h 559580"/>
                      <a:gd name="connsiteX40" fmla="*/ 466133 w 653911"/>
                      <a:gd name="connsiteY40" fmla="*/ 473202 h 559580"/>
                      <a:gd name="connsiteX41" fmla="*/ 488667 w 653911"/>
                      <a:gd name="connsiteY41" fmla="*/ 435646 h 559580"/>
                      <a:gd name="connsiteX42" fmla="*/ 548756 w 653911"/>
                      <a:gd name="connsiteY42" fmla="*/ 390579 h 559580"/>
                      <a:gd name="connsiteX43" fmla="*/ 578801 w 653911"/>
                      <a:gd name="connsiteY43" fmla="*/ 383068 h 559580"/>
                      <a:gd name="connsiteX44" fmla="*/ 653912 w 653911"/>
                      <a:gd name="connsiteY44" fmla="*/ 330490 h 559580"/>
                      <a:gd name="connsiteX45" fmla="*/ 631379 w 653911"/>
                      <a:gd name="connsiteY45" fmla="*/ 232845 h 55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653911" h="559580">
                        <a:moveTo>
                          <a:pt x="631379" y="232845"/>
                        </a:moveTo>
                        <a:cubicBezTo>
                          <a:pt x="608845" y="187779"/>
                          <a:pt x="563779" y="120178"/>
                          <a:pt x="511200" y="90133"/>
                        </a:cubicBezTo>
                        <a:cubicBezTo>
                          <a:pt x="503689" y="90133"/>
                          <a:pt x="503689" y="97645"/>
                          <a:pt x="496178" y="97645"/>
                        </a:cubicBezTo>
                        <a:cubicBezTo>
                          <a:pt x="488667" y="97645"/>
                          <a:pt x="481156" y="105156"/>
                          <a:pt x="473645" y="105156"/>
                        </a:cubicBezTo>
                        <a:cubicBezTo>
                          <a:pt x="473645" y="112667"/>
                          <a:pt x="473645" y="112667"/>
                          <a:pt x="466133" y="120178"/>
                        </a:cubicBezTo>
                        <a:cubicBezTo>
                          <a:pt x="458622" y="142712"/>
                          <a:pt x="421067" y="150223"/>
                          <a:pt x="406044" y="142712"/>
                        </a:cubicBezTo>
                        <a:cubicBezTo>
                          <a:pt x="360978" y="127689"/>
                          <a:pt x="330933" y="97645"/>
                          <a:pt x="285866" y="82622"/>
                        </a:cubicBezTo>
                        <a:cubicBezTo>
                          <a:pt x="248310" y="67600"/>
                          <a:pt x="203243" y="60089"/>
                          <a:pt x="165688" y="52578"/>
                        </a:cubicBezTo>
                        <a:cubicBezTo>
                          <a:pt x="143154" y="45067"/>
                          <a:pt x="113110" y="45067"/>
                          <a:pt x="98088" y="22533"/>
                        </a:cubicBezTo>
                        <a:cubicBezTo>
                          <a:pt x="90576" y="15022"/>
                          <a:pt x="90576" y="7511"/>
                          <a:pt x="90576" y="0"/>
                        </a:cubicBezTo>
                        <a:cubicBezTo>
                          <a:pt x="83065" y="7511"/>
                          <a:pt x="75554" y="15022"/>
                          <a:pt x="75554" y="30044"/>
                        </a:cubicBezTo>
                        <a:cubicBezTo>
                          <a:pt x="75554" y="30044"/>
                          <a:pt x="75554" y="30044"/>
                          <a:pt x="68043" y="30044"/>
                        </a:cubicBezTo>
                        <a:cubicBezTo>
                          <a:pt x="53021" y="112667"/>
                          <a:pt x="158177" y="142712"/>
                          <a:pt x="218266" y="165245"/>
                        </a:cubicBezTo>
                        <a:cubicBezTo>
                          <a:pt x="255821" y="180267"/>
                          <a:pt x="308400" y="195290"/>
                          <a:pt x="315911" y="247868"/>
                        </a:cubicBezTo>
                        <a:cubicBezTo>
                          <a:pt x="315911" y="255379"/>
                          <a:pt x="308400" y="262890"/>
                          <a:pt x="300889" y="255379"/>
                        </a:cubicBezTo>
                        <a:cubicBezTo>
                          <a:pt x="255821" y="232845"/>
                          <a:pt x="233288" y="202801"/>
                          <a:pt x="180710" y="187779"/>
                        </a:cubicBezTo>
                        <a:cubicBezTo>
                          <a:pt x="143154" y="180267"/>
                          <a:pt x="105599" y="172756"/>
                          <a:pt x="68043" y="157734"/>
                        </a:cubicBezTo>
                        <a:cubicBezTo>
                          <a:pt x="60532" y="157734"/>
                          <a:pt x="53021" y="150223"/>
                          <a:pt x="45510" y="142712"/>
                        </a:cubicBezTo>
                        <a:cubicBezTo>
                          <a:pt x="30487" y="142712"/>
                          <a:pt x="15465" y="150223"/>
                          <a:pt x="443" y="150223"/>
                        </a:cubicBezTo>
                        <a:cubicBezTo>
                          <a:pt x="-7069" y="187779"/>
                          <a:pt x="83065" y="217823"/>
                          <a:pt x="113110" y="225334"/>
                        </a:cubicBezTo>
                        <a:cubicBezTo>
                          <a:pt x="158177" y="232845"/>
                          <a:pt x="210755" y="247868"/>
                          <a:pt x="240799" y="285423"/>
                        </a:cubicBezTo>
                        <a:cubicBezTo>
                          <a:pt x="248310" y="292934"/>
                          <a:pt x="240799" y="300446"/>
                          <a:pt x="233288" y="300446"/>
                        </a:cubicBezTo>
                        <a:cubicBezTo>
                          <a:pt x="233288" y="300446"/>
                          <a:pt x="225777" y="300446"/>
                          <a:pt x="225777" y="300446"/>
                        </a:cubicBezTo>
                        <a:cubicBezTo>
                          <a:pt x="225777" y="300446"/>
                          <a:pt x="225777" y="300446"/>
                          <a:pt x="218266" y="300446"/>
                        </a:cubicBezTo>
                        <a:cubicBezTo>
                          <a:pt x="150666" y="285423"/>
                          <a:pt x="83065" y="330490"/>
                          <a:pt x="30487" y="353023"/>
                        </a:cubicBezTo>
                        <a:cubicBezTo>
                          <a:pt x="22976" y="360535"/>
                          <a:pt x="7954" y="360535"/>
                          <a:pt x="443" y="360535"/>
                        </a:cubicBezTo>
                        <a:cubicBezTo>
                          <a:pt x="443" y="383068"/>
                          <a:pt x="22976" y="398090"/>
                          <a:pt x="37998" y="398090"/>
                        </a:cubicBezTo>
                        <a:cubicBezTo>
                          <a:pt x="90576" y="413113"/>
                          <a:pt x="128132" y="383068"/>
                          <a:pt x="173199" y="360535"/>
                        </a:cubicBezTo>
                        <a:cubicBezTo>
                          <a:pt x="240799" y="330490"/>
                          <a:pt x="300889" y="360535"/>
                          <a:pt x="353466" y="390579"/>
                        </a:cubicBezTo>
                        <a:cubicBezTo>
                          <a:pt x="353466" y="390579"/>
                          <a:pt x="353466" y="390579"/>
                          <a:pt x="353466" y="390579"/>
                        </a:cubicBezTo>
                        <a:cubicBezTo>
                          <a:pt x="383511" y="360535"/>
                          <a:pt x="421067" y="315468"/>
                          <a:pt x="436089" y="270401"/>
                        </a:cubicBezTo>
                        <a:cubicBezTo>
                          <a:pt x="436089" y="247868"/>
                          <a:pt x="443600" y="225334"/>
                          <a:pt x="443600" y="202801"/>
                        </a:cubicBezTo>
                        <a:cubicBezTo>
                          <a:pt x="443600" y="172756"/>
                          <a:pt x="481156" y="157734"/>
                          <a:pt x="503689" y="172756"/>
                        </a:cubicBezTo>
                        <a:cubicBezTo>
                          <a:pt x="541245" y="195290"/>
                          <a:pt x="548756" y="240356"/>
                          <a:pt x="533734" y="285423"/>
                        </a:cubicBezTo>
                        <a:cubicBezTo>
                          <a:pt x="526223" y="307957"/>
                          <a:pt x="518711" y="322979"/>
                          <a:pt x="503689" y="345512"/>
                        </a:cubicBezTo>
                        <a:cubicBezTo>
                          <a:pt x="481156" y="368046"/>
                          <a:pt x="451111" y="375557"/>
                          <a:pt x="436089" y="405602"/>
                        </a:cubicBezTo>
                        <a:cubicBezTo>
                          <a:pt x="413556" y="450669"/>
                          <a:pt x="391022" y="503246"/>
                          <a:pt x="345955" y="525780"/>
                        </a:cubicBezTo>
                        <a:cubicBezTo>
                          <a:pt x="330933" y="533291"/>
                          <a:pt x="315911" y="540802"/>
                          <a:pt x="300889" y="540802"/>
                        </a:cubicBezTo>
                        <a:cubicBezTo>
                          <a:pt x="308400" y="548313"/>
                          <a:pt x="308400" y="548313"/>
                          <a:pt x="315911" y="548313"/>
                        </a:cubicBezTo>
                        <a:cubicBezTo>
                          <a:pt x="338444" y="563336"/>
                          <a:pt x="368489" y="563336"/>
                          <a:pt x="391022" y="548313"/>
                        </a:cubicBezTo>
                        <a:cubicBezTo>
                          <a:pt x="421067" y="525780"/>
                          <a:pt x="443600" y="503246"/>
                          <a:pt x="466133" y="473202"/>
                        </a:cubicBezTo>
                        <a:cubicBezTo>
                          <a:pt x="473645" y="465691"/>
                          <a:pt x="481156" y="450669"/>
                          <a:pt x="488667" y="435646"/>
                        </a:cubicBezTo>
                        <a:cubicBezTo>
                          <a:pt x="518711" y="428135"/>
                          <a:pt x="533734" y="413113"/>
                          <a:pt x="548756" y="390579"/>
                        </a:cubicBezTo>
                        <a:cubicBezTo>
                          <a:pt x="556267" y="390579"/>
                          <a:pt x="563779" y="390579"/>
                          <a:pt x="578801" y="383068"/>
                        </a:cubicBezTo>
                        <a:cubicBezTo>
                          <a:pt x="608845" y="375557"/>
                          <a:pt x="631379" y="353023"/>
                          <a:pt x="653912" y="330490"/>
                        </a:cubicBezTo>
                        <a:cubicBezTo>
                          <a:pt x="653912" y="300446"/>
                          <a:pt x="646401" y="270401"/>
                          <a:pt x="631379" y="232845"/>
                        </a:cubicBezTo>
                        <a:close/>
                      </a:path>
                    </a:pathLst>
                  </a:custGeom>
                  <a:solidFill>
                    <a:srgbClr val="FBCA8F">
                      <a:alpha val="50000"/>
                    </a:srgbClr>
                  </a:solidFill>
                  <a:ln w="75111"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xmlns="" id="{E952858D-D2F5-4A36-83CA-124F355C3592}"/>
                      </a:ext>
                    </a:extLst>
                  </p:cNvPr>
                  <p:cNvSpPr/>
                  <p:nvPr/>
                </p:nvSpPr>
                <p:spPr>
                  <a:xfrm>
                    <a:off x="7213636" y="5448118"/>
                    <a:ext cx="453627" cy="202671"/>
                  </a:xfrm>
                  <a:custGeom>
                    <a:avLst/>
                    <a:gdLst>
                      <a:gd name="connsiteX0" fmla="*/ 435646 w 453627"/>
                      <a:gd name="connsiteY0" fmla="*/ 3338 h 202671"/>
                      <a:gd name="connsiteX1" fmla="*/ 428135 w 453627"/>
                      <a:gd name="connsiteY1" fmla="*/ 25872 h 202671"/>
                      <a:gd name="connsiteX2" fmla="*/ 353024 w 453627"/>
                      <a:gd name="connsiteY2" fmla="*/ 33383 h 202671"/>
                      <a:gd name="connsiteX3" fmla="*/ 315468 w 453627"/>
                      <a:gd name="connsiteY3" fmla="*/ 70939 h 202671"/>
                      <a:gd name="connsiteX4" fmla="*/ 270401 w 453627"/>
                      <a:gd name="connsiteY4" fmla="*/ 85961 h 202671"/>
                      <a:gd name="connsiteX5" fmla="*/ 247868 w 453627"/>
                      <a:gd name="connsiteY5" fmla="*/ 100983 h 202671"/>
                      <a:gd name="connsiteX6" fmla="*/ 202801 w 453627"/>
                      <a:gd name="connsiteY6" fmla="*/ 123517 h 202671"/>
                      <a:gd name="connsiteX7" fmla="*/ 90134 w 453627"/>
                      <a:gd name="connsiteY7" fmla="*/ 176095 h 202671"/>
                      <a:gd name="connsiteX8" fmla="*/ 0 w 453627"/>
                      <a:gd name="connsiteY8" fmla="*/ 168583 h 202671"/>
                      <a:gd name="connsiteX9" fmla="*/ 37556 w 453627"/>
                      <a:gd name="connsiteY9" fmla="*/ 198628 h 202671"/>
                      <a:gd name="connsiteX10" fmla="*/ 172756 w 453627"/>
                      <a:gd name="connsiteY10" fmla="*/ 161072 h 202671"/>
                      <a:gd name="connsiteX11" fmla="*/ 353024 w 453627"/>
                      <a:gd name="connsiteY11" fmla="*/ 191117 h 202671"/>
                      <a:gd name="connsiteX12" fmla="*/ 353024 w 453627"/>
                      <a:gd name="connsiteY12" fmla="*/ 191117 h 202671"/>
                      <a:gd name="connsiteX13" fmla="*/ 435646 w 453627"/>
                      <a:gd name="connsiteY13" fmla="*/ 78450 h 202671"/>
                      <a:gd name="connsiteX14" fmla="*/ 443158 w 453627"/>
                      <a:gd name="connsiteY14" fmla="*/ 25872 h 202671"/>
                      <a:gd name="connsiteX15" fmla="*/ 435646 w 453627"/>
                      <a:gd name="connsiteY15" fmla="*/ 3338 h 202671"/>
                      <a:gd name="connsiteX16" fmla="*/ 435646 w 453627"/>
                      <a:gd name="connsiteY16" fmla="*/ 3338 h 202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53627" h="202671">
                        <a:moveTo>
                          <a:pt x="435646" y="3338"/>
                        </a:moveTo>
                        <a:cubicBezTo>
                          <a:pt x="428135" y="10850"/>
                          <a:pt x="428135" y="18361"/>
                          <a:pt x="428135" y="25872"/>
                        </a:cubicBezTo>
                        <a:cubicBezTo>
                          <a:pt x="413113" y="48405"/>
                          <a:pt x="375557" y="33383"/>
                          <a:pt x="353024" y="33383"/>
                        </a:cubicBezTo>
                        <a:cubicBezTo>
                          <a:pt x="330490" y="33383"/>
                          <a:pt x="330490" y="55916"/>
                          <a:pt x="315468" y="70939"/>
                        </a:cubicBezTo>
                        <a:cubicBezTo>
                          <a:pt x="307957" y="85961"/>
                          <a:pt x="285423" y="85961"/>
                          <a:pt x="270401" y="85961"/>
                        </a:cubicBezTo>
                        <a:cubicBezTo>
                          <a:pt x="262890" y="85961"/>
                          <a:pt x="255379" y="93472"/>
                          <a:pt x="247868" y="100983"/>
                        </a:cubicBezTo>
                        <a:cubicBezTo>
                          <a:pt x="232846" y="108494"/>
                          <a:pt x="217823" y="116005"/>
                          <a:pt x="202801" y="123517"/>
                        </a:cubicBezTo>
                        <a:cubicBezTo>
                          <a:pt x="172756" y="131028"/>
                          <a:pt x="127689" y="168583"/>
                          <a:pt x="90134" y="176095"/>
                        </a:cubicBezTo>
                        <a:cubicBezTo>
                          <a:pt x="60089" y="183606"/>
                          <a:pt x="22533" y="191117"/>
                          <a:pt x="0" y="168583"/>
                        </a:cubicBezTo>
                        <a:cubicBezTo>
                          <a:pt x="7511" y="183606"/>
                          <a:pt x="22533" y="191117"/>
                          <a:pt x="37556" y="198628"/>
                        </a:cubicBezTo>
                        <a:cubicBezTo>
                          <a:pt x="90134" y="213650"/>
                          <a:pt x="127689" y="183606"/>
                          <a:pt x="172756" y="161072"/>
                        </a:cubicBezTo>
                        <a:cubicBezTo>
                          <a:pt x="240357" y="131028"/>
                          <a:pt x="300446" y="161072"/>
                          <a:pt x="353024" y="191117"/>
                        </a:cubicBezTo>
                        <a:cubicBezTo>
                          <a:pt x="353024" y="191117"/>
                          <a:pt x="353024" y="191117"/>
                          <a:pt x="353024" y="191117"/>
                        </a:cubicBezTo>
                        <a:cubicBezTo>
                          <a:pt x="383068" y="161072"/>
                          <a:pt x="420624" y="123517"/>
                          <a:pt x="435646" y="78450"/>
                        </a:cubicBezTo>
                        <a:cubicBezTo>
                          <a:pt x="443158" y="63428"/>
                          <a:pt x="443158" y="48405"/>
                          <a:pt x="443158" y="25872"/>
                        </a:cubicBezTo>
                        <a:cubicBezTo>
                          <a:pt x="458180" y="25872"/>
                          <a:pt x="458180" y="3338"/>
                          <a:pt x="435646" y="3338"/>
                        </a:cubicBezTo>
                        <a:cubicBezTo>
                          <a:pt x="443158" y="-4173"/>
                          <a:pt x="443158" y="3338"/>
                          <a:pt x="435646" y="3338"/>
                        </a:cubicBezTo>
                        <a:close/>
                      </a:path>
                    </a:pathLst>
                  </a:custGeom>
                  <a:solidFill>
                    <a:srgbClr val="FBCA8F">
                      <a:alpha val="50000"/>
                    </a:srgbClr>
                  </a:solidFill>
                  <a:ln w="75111"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xmlns="" id="{B9B3075F-DA14-4F1E-9C8F-CEF4ABAC7891}"/>
                      </a:ext>
                    </a:extLst>
                  </p:cNvPr>
                  <p:cNvSpPr/>
                  <p:nvPr/>
                </p:nvSpPr>
                <p:spPr>
                  <a:xfrm>
                    <a:off x="7476526" y="5473990"/>
                    <a:ext cx="195289" cy="180267"/>
                  </a:xfrm>
                  <a:custGeom>
                    <a:avLst/>
                    <a:gdLst>
                      <a:gd name="connsiteX0" fmla="*/ 195290 w 195289"/>
                      <a:gd name="connsiteY0" fmla="*/ 0 h 180267"/>
                      <a:gd name="connsiteX1" fmla="*/ 172756 w 195289"/>
                      <a:gd name="connsiteY1" fmla="*/ 37556 h 180267"/>
                      <a:gd name="connsiteX2" fmla="*/ 105156 w 195289"/>
                      <a:gd name="connsiteY2" fmla="*/ 67600 h 180267"/>
                      <a:gd name="connsiteX3" fmla="*/ 7511 w 195289"/>
                      <a:gd name="connsiteY3" fmla="*/ 135201 h 180267"/>
                      <a:gd name="connsiteX4" fmla="*/ 0 w 195289"/>
                      <a:gd name="connsiteY4" fmla="*/ 135201 h 180267"/>
                      <a:gd name="connsiteX5" fmla="*/ 105156 w 195289"/>
                      <a:gd name="connsiteY5" fmla="*/ 180267 h 180267"/>
                      <a:gd name="connsiteX6" fmla="*/ 105156 w 195289"/>
                      <a:gd name="connsiteY6" fmla="*/ 180267 h 180267"/>
                      <a:gd name="connsiteX7" fmla="*/ 187779 w 195289"/>
                      <a:gd name="connsiteY7" fmla="*/ 67600 h 180267"/>
                      <a:gd name="connsiteX8" fmla="*/ 195290 w 195289"/>
                      <a:gd name="connsiteY8" fmla="*/ 15022 h 180267"/>
                      <a:gd name="connsiteX9" fmla="*/ 195290 w 195289"/>
                      <a:gd name="connsiteY9" fmla="*/ 0 h 180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289" h="180267">
                        <a:moveTo>
                          <a:pt x="195290" y="0"/>
                        </a:moveTo>
                        <a:cubicBezTo>
                          <a:pt x="187779" y="15022"/>
                          <a:pt x="180268" y="22533"/>
                          <a:pt x="172756" y="37556"/>
                        </a:cubicBezTo>
                        <a:cubicBezTo>
                          <a:pt x="157734" y="60089"/>
                          <a:pt x="127689" y="60089"/>
                          <a:pt x="105156" y="67600"/>
                        </a:cubicBezTo>
                        <a:cubicBezTo>
                          <a:pt x="60089" y="82622"/>
                          <a:pt x="45067" y="112667"/>
                          <a:pt x="7511" y="135201"/>
                        </a:cubicBezTo>
                        <a:cubicBezTo>
                          <a:pt x="7511" y="135201"/>
                          <a:pt x="0" y="135201"/>
                          <a:pt x="0" y="135201"/>
                        </a:cubicBezTo>
                        <a:cubicBezTo>
                          <a:pt x="37556" y="142712"/>
                          <a:pt x="67600" y="157734"/>
                          <a:pt x="105156" y="180267"/>
                        </a:cubicBezTo>
                        <a:cubicBezTo>
                          <a:pt x="105156" y="180267"/>
                          <a:pt x="105156" y="180267"/>
                          <a:pt x="105156" y="180267"/>
                        </a:cubicBezTo>
                        <a:cubicBezTo>
                          <a:pt x="135201" y="150223"/>
                          <a:pt x="172756" y="112667"/>
                          <a:pt x="187779" y="67600"/>
                        </a:cubicBezTo>
                        <a:cubicBezTo>
                          <a:pt x="195290" y="52578"/>
                          <a:pt x="195290" y="37556"/>
                          <a:pt x="195290" y="15022"/>
                        </a:cubicBezTo>
                        <a:cubicBezTo>
                          <a:pt x="195290" y="7511"/>
                          <a:pt x="195290" y="0"/>
                          <a:pt x="195290" y="0"/>
                        </a:cubicBezTo>
                        <a:close/>
                      </a:path>
                    </a:pathLst>
                  </a:custGeom>
                  <a:solidFill>
                    <a:srgbClr val="FBCA8F">
                      <a:alpha val="50000"/>
                    </a:srgbClr>
                  </a:solidFill>
                  <a:ln w="75111"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xmlns="" id="{171EE3DE-8E56-4DE1-9053-2E5E3074599C}"/>
                      </a:ext>
                    </a:extLst>
                  </p:cNvPr>
                  <p:cNvSpPr/>
                  <p:nvPr/>
                </p:nvSpPr>
                <p:spPr>
                  <a:xfrm>
                    <a:off x="7596704" y="5338789"/>
                    <a:ext cx="292934" cy="458179"/>
                  </a:xfrm>
                  <a:custGeom>
                    <a:avLst/>
                    <a:gdLst>
                      <a:gd name="connsiteX0" fmla="*/ 255379 w 292934"/>
                      <a:gd name="connsiteY0" fmla="*/ 142712 h 458179"/>
                      <a:gd name="connsiteX1" fmla="*/ 135201 w 292934"/>
                      <a:gd name="connsiteY1" fmla="*/ 0 h 458179"/>
                      <a:gd name="connsiteX2" fmla="*/ 120178 w 292934"/>
                      <a:gd name="connsiteY2" fmla="*/ 7511 h 458179"/>
                      <a:gd name="connsiteX3" fmla="*/ 112667 w 292934"/>
                      <a:gd name="connsiteY3" fmla="*/ 7511 h 458179"/>
                      <a:gd name="connsiteX4" fmla="*/ 225334 w 292934"/>
                      <a:gd name="connsiteY4" fmla="*/ 135201 h 458179"/>
                      <a:gd name="connsiteX5" fmla="*/ 172756 w 292934"/>
                      <a:gd name="connsiteY5" fmla="*/ 285424 h 458179"/>
                      <a:gd name="connsiteX6" fmla="*/ 97645 w 292934"/>
                      <a:gd name="connsiteY6" fmla="*/ 315468 h 458179"/>
                      <a:gd name="connsiteX7" fmla="*/ 67600 w 292934"/>
                      <a:gd name="connsiteY7" fmla="*/ 398091 h 458179"/>
                      <a:gd name="connsiteX8" fmla="*/ 7511 w 292934"/>
                      <a:gd name="connsiteY8" fmla="*/ 458180 h 458179"/>
                      <a:gd name="connsiteX9" fmla="*/ 0 w 292934"/>
                      <a:gd name="connsiteY9" fmla="*/ 458180 h 458179"/>
                      <a:gd name="connsiteX10" fmla="*/ 30044 w 292934"/>
                      <a:gd name="connsiteY10" fmla="*/ 450669 h 458179"/>
                      <a:gd name="connsiteX11" fmla="*/ 105156 w 292934"/>
                      <a:gd name="connsiteY11" fmla="*/ 375557 h 458179"/>
                      <a:gd name="connsiteX12" fmla="*/ 127689 w 292934"/>
                      <a:gd name="connsiteY12" fmla="*/ 338001 h 458179"/>
                      <a:gd name="connsiteX13" fmla="*/ 187779 w 292934"/>
                      <a:gd name="connsiteY13" fmla="*/ 292935 h 458179"/>
                      <a:gd name="connsiteX14" fmla="*/ 217823 w 292934"/>
                      <a:gd name="connsiteY14" fmla="*/ 285424 h 458179"/>
                      <a:gd name="connsiteX15" fmla="*/ 292934 w 292934"/>
                      <a:gd name="connsiteY15" fmla="*/ 232846 h 458179"/>
                      <a:gd name="connsiteX16" fmla="*/ 255379 w 292934"/>
                      <a:gd name="connsiteY16" fmla="*/ 142712 h 458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2934" h="458179">
                        <a:moveTo>
                          <a:pt x="255379" y="142712"/>
                        </a:moveTo>
                        <a:cubicBezTo>
                          <a:pt x="232845" y="97645"/>
                          <a:pt x="187779" y="30045"/>
                          <a:pt x="135201" y="0"/>
                        </a:cubicBezTo>
                        <a:cubicBezTo>
                          <a:pt x="127689" y="0"/>
                          <a:pt x="127689" y="7511"/>
                          <a:pt x="120178" y="7511"/>
                        </a:cubicBezTo>
                        <a:cubicBezTo>
                          <a:pt x="120178" y="7511"/>
                          <a:pt x="112667" y="7511"/>
                          <a:pt x="112667" y="7511"/>
                        </a:cubicBezTo>
                        <a:cubicBezTo>
                          <a:pt x="165245" y="37556"/>
                          <a:pt x="202801" y="75111"/>
                          <a:pt x="225334" y="135201"/>
                        </a:cubicBezTo>
                        <a:cubicBezTo>
                          <a:pt x="247868" y="195290"/>
                          <a:pt x="247868" y="270401"/>
                          <a:pt x="172756" y="285424"/>
                        </a:cubicBezTo>
                        <a:cubicBezTo>
                          <a:pt x="150223" y="292935"/>
                          <a:pt x="112667" y="292935"/>
                          <a:pt x="97645" y="315468"/>
                        </a:cubicBezTo>
                        <a:cubicBezTo>
                          <a:pt x="82622" y="338001"/>
                          <a:pt x="75111" y="368046"/>
                          <a:pt x="67600" y="398091"/>
                        </a:cubicBezTo>
                        <a:cubicBezTo>
                          <a:pt x="52578" y="428135"/>
                          <a:pt x="37556" y="450669"/>
                          <a:pt x="7511" y="458180"/>
                        </a:cubicBezTo>
                        <a:cubicBezTo>
                          <a:pt x="7511" y="458180"/>
                          <a:pt x="0" y="458180"/>
                          <a:pt x="0" y="458180"/>
                        </a:cubicBezTo>
                        <a:cubicBezTo>
                          <a:pt x="7511" y="458180"/>
                          <a:pt x="22533" y="450669"/>
                          <a:pt x="30044" y="450669"/>
                        </a:cubicBezTo>
                        <a:cubicBezTo>
                          <a:pt x="60089" y="428135"/>
                          <a:pt x="82622" y="405602"/>
                          <a:pt x="105156" y="375557"/>
                        </a:cubicBezTo>
                        <a:cubicBezTo>
                          <a:pt x="112667" y="368046"/>
                          <a:pt x="120178" y="353024"/>
                          <a:pt x="127689" y="338001"/>
                        </a:cubicBezTo>
                        <a:cubicBezTo>
                          <a:pt x="157734" y="330490"/>
                          <a:pt x="172756" y="315468"/>
                          <a:pt x="187779" y="292935"/>
                        </a:cubicBezTo>
                        <a:cubicBezTo>
                          <a:pt x="195290" y="292935"/>
                          <a:pt x="202801" y="292935"/>
                          <a:pt x="217823" y="285424"/>
                        </a:cubicBezTo>
                        <a:cubicBezTo>
                          <a:pt x="247868" y="277912"/>
                          <a:pt x="270401" y="255379"/>
                          <a:pt x="292934" y="232846"/>
                        </a:cubicBezTo>
                        <a:cubicBezTo>
                          <a:pt x="277912" y="210312"/>
                          <a:pt x="270401" y="180268"/>
                          <a:pt x="255379" y="142712"/>
                        </a:cubicBezTo>
                        <a:close/>
                      </a:path>
                    </a:pathLst>
                  </a:custGeom>
                  <a:solidFill>
                    <a:srgbClr val="FBCA8F">
                      <a:alpha val="50000"/>
                    </a:srgbClr>
                  </a:solidFill>
                  <a:ln w="75111" cap="flat">
                    <a:no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xmlns="" id="{2FE4CC85-3B1C-44AB-9D9D-37D81DC233CC}"/>
                      </a:ext>
                    </a:extLst>
                  </p:cNvPr>
                  <p:cNvSpPr/>
                  <p:nvPr/>
                </p:nvSpPr>
                <p:spPr>
                  <a:xfrm>
                    <a:off x="7506570" y="5455629"/>
                    <a:ext cx="338001" cy="370608"/>
                  </a:xfrm>
                  <a:custGeom>
                    <a:avLst/>
                    <a:gdLst>
                      <a:gd name="connsiteX0" fmla="*/ 338001 w 338001"/>
                      <a:gd name="connsiteY0" fmla="*/ 168584 h 370608"/>
                      <a:gd name="connsiteX1" fmla="*/ 247868 w 338001"/>
                      <a:gd name="connsiteY1" fmla="*/ 183606 h 370608"/>
                      <a:gd name="connsiteX2" fmla="*/ 202801 w 338001"/>
                      <a:gd name="connsiteY2" fmla="*/ 221161 h 370608"/>
                      <a:gd name="connsiteX3" fmla="*/ 60089 w 338001"/>
                      <a:gd name="connsiteY3" fmla="*/ 341340 h 370608"/>
                      <a:gd name="connsiteX4" fmla="*/ 30044 w 338001"/>
                      <a:gd name="connsiteY4" fmla="*/ 273739 h 370608"/>
                      <a:gd name="connsiteX5" fmla="*/ 60089 w 338001"/>
                      <a:gd name="connsiteY5" fmla="*/ 236184 h 370608"/>
                      <a:gd name="connsiteX6" fmla="*/ 120178 w 338001"/>
                      <a:gd name="connsiteY6" fmla="*/ 161072 h 370608"/>
                      <a:gd name="connsiteX7" fmla="*/ 172756 w 338001"/>
                      <a:gd name="connsiteY7" fmla="*/ 3338 h 370608"/>
                      <a:gd name="connsiteX8" fmla="*/ 165245 w 338001"/>
                      <a:gd name="connsiteY8" fmla="*/ 3338 h 370608"/>
                      <a:gd name="connsiteX9" fmla="*/ 120178 w 338001"/>
                      <a:gd name="connsiteY9" fmla="*/ 131028 h 370608"/>
                      <a:gd name="connsiteX10" fmla="*/ 37556 w 338001"/>
                      <a:gd name="connsiteY10" fmla="*/ 236184 h 370608"/>
                      <a:gd name="connsiteX11" fmla="*/ 0 w 338001"/>
                      <a:gd name="connsiteY11" fmla="*/ 303784 h 370608"/>
                      <a:gd name="connsiteX12" fmla="*/ 37556 w 338001"/>
                      <a:gd name="connsiteY12" fmla="*/ 363873 h 370608"/>
                      <a:gd name="connsiteX13" fmla="*/ 172756 w 338001"/>
                      <a:gd name="connsiteY13" fmla="*/ 303784 h 370608"/>
                      <a:gd name="connsiteX14" fmla="*/ 225334 w 338001"/>
                      <a:gd name="connsiteY14" fmla="*/ 213650 h 370608"/>
                      <a:gd name="connsiteX15" fmla="*/ 285423 w 338001"/>
                      <a:gd name="connsiteY15" fmla="*/ 198628 h 370608"/>
                      <a:gd name="connsiteX16" fmla="*/ 338001 w 338001"/>
                      <a:gd name="connsiteY16" fmla="*/ 168584 h 370608"/>
                      <a:gd name="connsiteX17" fmla="*/ 338001 w 338001"/>
                      <a:gd name="connsiteY17" fmla="*/ 168584 h 37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8001" h="370608">
                        <a:moveTo>
                          <a:pt x="338001" y="168584"/>
                        </a:moveTo>
                        <a:cubicBezTo>
                          <a:pt x="307957" y="183606"/>
                          <a:pt x="277912" y="176095"/>
                          <a:pt x="247868" y="183606"/>
                        </a:cubicBezTo>
                        <a:cubicBezTo>
                          <a:pt x="225334" y="191117"/>
                          <a:pt x="210312" y="206139"/>
                          <a:pt x="202801" y="221161"/>
                        </a:cubicBezTo>
                        <a:cubicBezTo>
                          <a:pt x="172756" y="273739"/>
                          <a:pt x="142712" y="363873"/>
                          <a:pt x="60089" y="341340"/>
                        </a:cubicBezTo>
                        <a:cubicBezTo>
                          <a:pt x="30044" y="333828"/>
                          <a:pt x="22533" y="296273"/>
                          <a:pt x="30044" y="273739"/>
                        </a:cubicBezTo>
                        <a:cubicBezTo>
                          <a:pt x="37556" y="258717"/>
                          <a:pt x="52578" y="243695"/>
                          <a:pt x="60089" y="236184"/>
                        </a:cubicBezTo>
                        <a:cubicBezTo>
                          <a:pt x="82622" y="213650"/>
                          <a:pt x="105156" y="183606"/>
                          <a:pt x="120178" y="161072"/>
                        </a:cubicBezTo>
                        <a:cubicBezTo>
                          <a:pt x="150223" y="116005"/>
                          <a:pt x="180267" y="55916"/>
                          <a:pt x="172756" y="3338"/>
                        </a:cubicBezTo>
                        <a:cubicBezTo>
                          <a:pt x="172756" y="-4173"/>
                          <a:pt x="165245" y="3338"/>
                          <a:pt x="165245" y="3338"/>
                        </a:cubicBezTo>
                        <a:cubicBezTo>
                          <a:pt x="157734" y="48405"/>
                          <a:pt x="142712" y="85961"/>
                          <a:pt x="120178" y="131028"/>
                        </a:cubicBezTo>
                        <a:cubicBezTo>
                          <a:pt x="97645" y="168584"/>
                          <a:pt x="67600" y="206139"/>
                          <a:pt x="37556" y="236184"/>
                        </a:cubicBezTo>
                        <a:cubicBezTo>
                          <a:pt x="15022" y="258717"/>
                          <a:pt x="0" y="273739"/>
                          <a:pt x="0" y="303784"/>
                        </a:cubicBezTo>
                        <a:cubicBezTo>
                          <a:pt x="0" y="326317"/>
                          <a:pt x="15022" y="356362"/>
                          <a:pt x="37556" y="363873"/>
                        </a:cubicBezTo>
                        <a:cubicBezTo>
                          <a:pt x="97645" y="386407"/>
                          <a:pt x="142712" y="348851"/>
                          <a:pt x="172756" y="303784"/>
                        </a:cubicBezTo>
                        <a:cubicBezTo>
                          <a:pt x="195290" y="273739"/>
                          <a:pt x="202801" y="236184"/>
                          <a:pt x="225334" y="213650"/>
                        </a:cubicBezTo>
                        <a:cubicBezTo>
                          <a:pt x="247868" y="198628"/>
                          <a:pt x="270401" y="206139"/>
                          <a:pt x="285423" y="198628"/>
                        </a:cubicBezTo>
                        <a:cubicBezTo>
                          <a:pt x="315468" y="183606"/>
                          <a:pt x="322979" y="176095"/>
                          <a:pt x="338001" y="168584"/>
                        </a:cubicBezTo>
                        <a:cubicBezTo>
                          <a:pt x="338001" y="168584"/>
                          <a:pt x="338001" y="168584"/>
                          <a:pt x="338001" y="168584"/>
                        </a:cubicBezTo>
                        <a:close/>
                      </a:path>
                    </a:pathLst>
                  </a:custGeom>
                  <a:solidFill>
                    <a:srgbClr val="D97E31"/>
                  </a:solidFill>
                  <a:ln w="75111"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xmlns="" id="{1915B6E2-B10E-4340-BD48-19279D382575}"/>
                      </a:ext>
                    </a:extLst>
                  </p:cNvPr>
                  <p:cNvSpPr/>
                  <p:nvPr/>
                </p:nvSpPr>
                <p:spPr>
                  <a:xfrm>
                    <a:off x="7282330" y="5233633"/>
                    <a:ext cx="329396" cy="238478"/>
                  </a:xfrm>
                  <a:custGeom>
                    <a:avLst/>
                    <a:gdLst>
                      <a:gd name="connsiteX0" fmla="*/ 329396 w 329396"/>
                      <a:gd name="connsiteY0" fmla="*/ 232845 h 238478"/>
                      <a:gd name="connsiteX1" fmla="*/ 179173 w 329396"/>
                      <a:gd name="connsiteY1" fmla="*/ 127689 h 238478"/>
                      <a:gd name="connsiteX2" fmla="*/ 36462 w 329396"/>
                      <a:gd name="connsiteY2" fmla="*/ 7511 h 238478"/>
                      <a:gd name="connsiteX3" fmla="*/ 36462 w 329396"/>
                      <a:gd name="connsiteY3" fmla="*/ 0 h 238478"/>
                      <a:gd name="connsiteX4" fmla="*/ 58995 w 329396"/>
                      <a:gd name="connsiteY4" fmla="*/ 112667 h 238478"/>
                      <a:gd name="connsiteX5" fmla="*/ 201707 w 329396"/>
                      <a:gd name="connsiteY5" fmla="*/ 142712 h 238478"/>
                      <a:gd name="connsiteX6" fmla="*/ 329396 w 329396"/>
                      <a:gd name="connsiteY6" fmla="*/ 232845 h 238478"/>
                      <a:gd name="connsiteX7" fmla="*/ 329396 w 329396"/>
                      <a:gd name="connsiteY7" fmla="*/ 232845 h 23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9396" h="238478">
                        <a:moveTo>
                          <a:pt x="329396" y="232845"/>
                        </a:moveTo>
                        <a:cubicBezTo>
                          <a:pt x="299352" y="180267"/>
                          <a:pt x="239263" y="142712"/>
                          <a:pt x="179173" y="127689"/>
                        </a:cubicBezTo>
                        <a:cubicBezTo>
                          <a:pt x="126596" y="112667"/>
                          <a:pt x="-53672" y="97645"/>
                          <a:pt x="36462" y="7511"/>
                        </a:cubicBezTo>
                        <a:cubicBezTo>
                          <a:pt x="36462" y="7511"/>
                          <a:pt x="36462" y="0"/>
                          <a:pt x="36462" y="0"/>
                        </a:cubicBezTo>
                        <a:cubicBezTo>
                          <a:pt x="-31139" y="22533"/>
                          <a:pt x="6417" y="105156"/>
                          <a:pt x="58995" y="112667"/>
                        </a:cubicBezTo>
                        <a:cubicBezTo>
                          <a:pt x="104062" y="127689"/>
                          <a:pt x="156640" y="127689"/>
                          <a:pt x="201707" y="142712"/>
                        </a:cubicBezTo>
                        <a:cubicBezTo>
                          <a:pt x="254285" y="172756"/>
                          <a:pt x="291840" y="202801"/>
                          <a:pt x="329396" y="232845"/>
                        </a:cubicBezTo>
                        <a:cubicBezTo>
                          <a:pt x="329396" y="240357"/>
                          <a:pt x="329396" y="240357"/>
                          <a:pt x="329396" y="232845"/>
                        </a:cubicBezTo>
                        <a:close/>
                      </a:path>
                    </a:pathLst>
                  </a:custGeom>
                  <a:solidFill>
                    <a:srgbClr val="D97E31"/>
                  </a:solidFill>
                  <a:ln w="75111"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xmlns="" id="{1DF7B418-FEBA-4F12-B427-26869176DB89}"/>
                      </a:ext>
                    </a:extLst>
                  </p:cNvPr>
                  <p:cNvSpPr/>
                  <p:nvPr/>
                </p:nvSpPr>
                <p:spPr>
                  <a:xfrm>
                    <a:off x="7236169" y="5368834"/>
                    <a:ext cx="277912" cy="142711"/>
                  </a:xfrm>
                  <a:custGeom>
                    <a:avLst/>
                    <a:gdLst>
                      <a:gd name="connsiteX0" fmla="*/ 277912 w 277912"/>
                      <a:gd name="connsiteY0" fmla="*/ 142712 h 142711"/>
                      <a:gd name="connsiteX1" fmla="*/ 7511 w 277912"/>
                      <a:gd name="connsiteY1" fmla="*/ 0 h 142711"/>
                      <a:gd name="connsiteX2" fmla="*/ 0 w 277912"/>
                      <a:gd name="connsiteY2" fmla="*/ 0 h 142711"/>
                      <a:gd name="connsiteX3" fmla="*/ 105156 w 277912"/>
                      <a:gd name="connsiteY3" fmla="*/ 67600 h 142711"/>
                      <a:gd name="connsiteX4" fmla="*/ 277912 w 277912"/>
                      <a:gd name="connsiteY4" fmla="*/ 142712 h 142711"/>
                      <a:gd name="connsiteX5" fmla="*/ 277912 w 277912"/>
                      <a:gd name="connsiteY5" fmla="*/ 142712 h 14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912" h="142711">
                        <a:moveTo>
                          <a:pt x="277912" y="142712"/>
                        </a:moveTo>
                        <a:cubicBezTo>
                          <a:pt x="217823" y="45067"/>
                          <a:pt x="67600" y="90134"/>
                          <a:pt x="7511" y="0"/>
                        </a:cubicBezTo>
                        <a:cubicBezTo>
                          <a:pt x="7511" y="0"/>
                          <a:pt x="0" y="0"/>
                          <a:pt x="0" y="0"/>
                        </a:cubicBezTo>
                        <a:cubicBezTo>
                          <a:pt x="15022" y="45067"/>
                          <a:pt x="60089" y="60089"/>
                          <a:pt x="105156" y="67600"/>
                        </a:cubicBezTo>
                        <a:cubicBezTo>
                          <a:pt x="172757" y="90134"/>
                          <a:pt x="232846" y="97645"/>
                          <a:pt x="277912" y="142712"/>
                        </a:cubicBezTo>
                        <a:cubicBezTo>
                          <a:pt x="277912" y="142712"/>
                          <a:pt x="277912" y="142712"/>
                          <a:pt x="277912" y="142712"/>
                        </a:cubicBezTo>
                        <a:close/>
                      </a:path>
                    </a:pathLst>
                  </a:custGeom>
                  <a:solidFill>
                    <a:srgbClr val="D97E31"/>
                  </a:solidFill>
                  <a:ln w="75111" cap="flat">
                    <a:noFill/>
                    <a:prstDash val="solid"/>
                    <a:miter/>
                  </a:ln>
                </p:spPr>
                <p:txBody>
                  <a:bodyPr rtlCol="0" anchor="ctr"/>
                  <a:lstStyle/>
                  <a:p>
                    <a:endParaRPr lang="en-US"/>
                  </a:p>
                </p:txBody>
              </p:sp>
              <p:sp>
                <p:nvSpPr>
                  <p:cNvPr id="174" name="Freeform: Shape 173">
                    <a:extLst>
                      <a:ext uri="{FF2B5EF4-FFF2-40B4-BE49-F238E27FC236}">
                        <a16:creationId xmlns:a16="http://schemas.microsoft.com/office/drawing/2014/main" xmlns="" id="{5CB46CA2-4503-4DB1-A4D2-72AE97659703}"/>
                      </a:ext>
                    </a:extLst>
                  </p:cNvPr>
                  <p:cNvSpPr/>
                  <p:nvPr/>
                </p:nvSpPr>
                <p:spPr>
                  <a:xfrm>
                    <a:off x="7258703" y="5516348"/>
                    <a:ext cx="198627" cy="36091"/>
                  </a:xfrm>
                  <a:custGeom>
                    <a:avLst/>
                    <a:gdLst>
                      <a:gd name="connsiteX0" fmla="*/ 195290 w 198627"/>
                      <a:gd name="connsiteY0" fmla="*/ 32754 h 36091"/>
                      <a:gd name="connsiteX1" fmla="*/ 0 w 198627"/>
                      <a:gd name="connsiteY1" fmla="*/ 2709 h 36091"/>
                      <a:gd name="connsiteX2" fmla="*/ 0 w 198627"/>
                      <a:gd name="connsiteY2" fmla="*/ 2709 h 36091"/>
                      <a:gd name="connsiteX3" fmla="*/ 90133 w 198627"/>
                      <a:gd name="connsiteY3" fmla="*/ 17731 h 36091"/>
                      <a:gd name="connsiteX4" fmla="*/ 195290 w 198627"/>
                      <a:gd name="connsiteY4" fmla="*/ 32754 h 36091"/>
                      <a:gd name="connsiteX5" fmla="*/ 195290 w 198627"/>
                      <a:gd name="connsiteY5" fmla="*/ 32754 h 36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627" h="36091">
                        <a:moveTo>
                          <a:pt x="195290" y="32754"/>
                        </a:moveTo>
                        <a:cubicBezTo>
                          <a:pt x="142712" y="2709"/>
                          <a:pt x="60089" y="-4802"/>
                          <a:pt x="0" y="2709"/>
                        </a:cubicBezTo>
                        <a:cubicBezTo>
                          <a:pt x="0" y="2709"/>
                          <a:pt x="0" y="2709"/>
                          <a:pt x="0" y="2709"/>
                        </a:cubicBezTo>
                        <a:cubicBezTo>
                          <a:pt x="30044" y="10220"/>
                          <a:pt x="60089" y="10220"/>
                          <a:pt x="90133" y="17731"/>
                        </a:cubicBezTo>
                        <a:cubicBezTo>
                          <a:pt x="127689" y="17731"/>
                          <a:pt x="157734" y="32754"/>
                          <a:pt x="195290" y="32754"/>
                        </a:cubicBezTo>
                        <a:cubicBezTo>
                          <a:pt x="195290" y="40265"/>
                          <a:pt x="202801" y="32754"/>
                          <a:pt x="195290" y="32754"/>
                        </a:cubicBezTo>
                        <a:close/>
                      </a:path>
                    </a:pathLst>
                  </a:custGeom>
                  <a:solidFill>
                    <a:srgbClr val="D97E31"/>
                  </a:solidFill>
                  <a:ln w="75111" cap="flat">
                    <a:noFill/>
                    <a:prstDash val="solid"/>
                    <a:miter/>
                  </a:ln>
                </p:spPr>
                <p:txBody>
                  <a:bodyPr rtlCol="0" anchor="ctr"/>
                  <a:lstStyle/>
                  <a:p>
                    <a:endParaRPr lang="en-US"/>
                  </a:p>
                </p:txBody>
              </p:sp>
            </p:grpSp>
            <p:sp>
              <p:nvSpPr>
                <p:cNvPr id="165" name="Freeform: Shape 164">
                  <a:extLst>
                    <a:ext uri="{FF2B5EF4-FFF2-40B4-BE49-F238E27FC236}">
                      <a16:creationId xmlns:a16="http://schemas.microsoft.com/office/drawing/2014/main" xmlns="" id="{B12D067B-F593-4165-9833-A0CA0EECC136}"/>
                    </a:ext>
                  </a:extLst>
                </p:cNvPr>
                <p:cNvSpPr/>
                <p:nvPr/>
              </p:nvSpPr>
              <p:spPr>
                <a:xfrm>
                  <a:off x="7696227" y="5316256"/>
                  <a:ext cx="203906" cy="303784"/>
                </a:xfrm>
                <a:custGeom>
                  <a:avLst/>
                  <a:gdLst>
                    <a:gd name="connsiteX0" fmla="*/ 140834 w 203906"/>
                    <a:gd name="connsiteY0" fmla="*/ 105156 h 303784"/>
                    <a:gd name="connsiteX1" fmla="*/ 5633 w 203906"/>
                    <a:gd name="connsiteY1" fmla="*/ 0 h 303784"/>
                    <a:gd name="connsiteX2" fmla="*/ 5633 w 203906"/>
                    <a:gd name="connsiteY2" fmla="*/ 7511 h 303784"/>
                    <a:gd name="connsiteX3" fmla="*/ 125812 w 203906"/>
                    <a:gd name="connsiteY3" fmla="*/ 120178 h 303784"/>
                    <a:gd name="connsiteX4" fmla="*/ 193412 w 203906"/>
                    <a:gd name="connsiteY4" fmla="*/ 300446 h 303784"/>
                    <a:gd name="connsiteX5" fmla="*/ 200923 w 203906"/>
                    <a:gd name="connsiteY5" fmla="*/ 300446 h 303784"/>
                    <a:gd name="connsiteX6" fmla="*/ 140834 w 203906"/>
                    <a:gd name="connsiteY6" fmla="*/ 105156 h 303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3906" h="303784">
                      <a:moveTo>
                        <a:pt x="140834" y="105156"/>
                      </a:moveTo>
                      <a:cubicBezTo>
                        <a:pt x="110789" y="60089"/>
                        <a:pt x="65722" y="0"/>
                        <a:pt x="5633" y="0"/>
                      </a:cubicBezTo>
                      <a:cubicBezTo>
                        <a:pt x="-1878" y="0"/>
                        <a:pt x="-1878" y="7511"/>
                        <a:pt x="5633" y="7511"/>
                      </a:cubicBezTo>
                      <a:cubicBezTo>
                        <a:pt x="58211" y="37556"/>
                        <a:pt x="95767" y="67600"/>
                        <a:pt x="125812" y="120178"/>
                      </a:cubicBezTo>
                      <a:cubicBezTo>
                        <a:pt x="163367" y="180268"/>
                        <a:pt x="178390" y="232846"/>
                        <a:pt x="193412" y="300446"/>
                      </a:cubicBezTo>
                      <a:cubicBezTo>
                        <a:pt x="193412" y="307957"/>
                        <a:pt x="200923" y="300446"/>
                        <a:pt x="200923" y="300446"/>
                      </a:cubicBezTo>
                      <a:cubicBezTo>
                        <a:pt x="215945" y="232846"/>
                        <a:pt x="170878" y="157734"/>
                        <a:pt x="140834" y="105156"/>
                      </a:cubicBezTo>
                      <a:close/>
                    </a:path>
                  </a:pathLst>
                </a:custGeom>
                <a:solidFill>
                  <a:srgbClr val="B12F4B"/>
                </a:solidFill>
                <a:ln w="75111" cap="flat">
                  <a:noFill/>
                  <a:prstDash val="solid"/>
                  <a:miter/>
                </a:ln>
              </p:spPr>
              <p:txBody>
                <a:bodyPr rtlCol="0" anchor="ctr"/>
                <a:lstStyle/>
                <a:p>
                  <a:endParaRPr lang="en-US"/>
                </a:p>
              </p:txBody>
            </p:sp>
          </p:grpSp>
          <p:grpSp>
            <p:nvGrpSpPr>
              <p:cNvPr id="38" name="Graphic 2">
                <a:extLst>
                  <a:ext uri="{FF2B5EF4-FFF2-40B4-BE49-F238E27FC236}">
                    <a16:creationId xmlns:a16="http://schemas.microsoft.com/office/drawing/2014/main" xmlns="" id="{5B6BCDB6-AFB5-4168-B367-5B42A52295D7}"/>
                  </a:ext>
                </a:extLst>
              </p:cNvPr>
              <p:cNvGrpSpPr/>
              <p:nvPr/>
            </p:nvGrpSpPr>
            <p:grpSpPr>
              <a:xfrm>
                <a:off x="9902625" y="5588037"/>
                <a:ext cx="724841" cy="697155"/>
                <a:chOff x="9902625" y="5588037"/>
                <a:chExt cx="724841" cy="697155"/>
              </a:xfrm>
            </p:grpSpPr>
            <p:grpSp>
              <p:nvGrpSpPr>
                <p:cNvPr id="151" name="Graphic 2">
                  <a:extLst>
                    <a:ext uri="{FF2B5EF4-FFF2-40B4-BE49-F238E27FC236}">
                      <a16:creationId xmlns:a16="http://schemas.microsoft.com/office/drawing/2014/main" xmlns="" id="{09AEEE1F-406E-42E7-B45A-7BAFEBA09B64}"/>
                    </a:ext>
                  </a:extLst>
                </p:cNvPr>
                <p:cNvGrpSpPr/>
                <p:nvPr/>
              </p:nvGrpSpPr>
              <p:grpSpPr>
                <a:xfrm>
                  <a:off x="9902625" y="5601679"/>
                  <a:ext cx="724841" cy="683513"/>
                  <a:chOff x="9902625" y="5601679"/>
                  <a:chExt cx="724841" cy="683513"/>
                </a:xfrm>
              </p:grpSpPr>
              <p:grpSp>
                <p:nvGrpSpPr>
                  <p:cNvPr id="153" name="Graphic 2">
                    <a:extLst>
                      <a:ext uri="{FF2B5EF4-FFF2-40B4-BE49-F238E27FC236}">
                        <a16:creationId xmlns:a16="http://schemas.microsoft.com/office/drawing/2014/main" xmlns="" id="{CE863416-50FA-4CFE-9857-853EEDEDC4AD}"/>
                      </a:ext>
                    </a:extLst>
                  </p:cNvPr>
                  <p:cNvGrpSpPr/>
                  <p:nvPr/>
                </p:nvGrpSpPr>
                <p:grpSpPr>
                  <a:xfrm>
                    <a:off x="9902625" y="5601679"/>
                    <a:ext cx="724841" cy="683513"/>
                    <a:chOff x="9902625" y="5601679"/>
                    <a:chExt cx="724841" cy="683513"/>
                  </a:xfrm>
                </p:grpSpPr>
                <p:sp>
                  <p:nvSpPr>
                    <p:cNvPr id="162" name="Freeform: Shape 161">
                      <a:extLst>
                        <a:ext uri="{FF2B5EF4-FFF2-40B4-BE49-F238E27FC236}">
                          <a16:creationId xmlns:a16="http://schemas.microsoft.com/office/drawing/2014/main" xmlns="" id="{798F1181-4BF0-481E-A404-27534A56313C}"/>
                        </a:ext>
                      </a:extLst>
                    </p:cNvPr>
                    <p:cNvSpPr/>
                    <p:nvPr/>
                  </p:nvSpPr>
                  <p:spPr>
                    <a:xfrm>
                      <a:off x="9932670" y="5613590"/>
                      <a:ext cx="694797" cy="657831"/>
                    </a:xfrm>
                    <a:custGeom>
                      <a:avLst/>
                      <a:gdLst>
                        <a:gd name="connsiteX0" fmla="*/ 645958 w 694797"/>
                        <a:gd name="connsiteY0" fmla="*/ 288535 h 657831"/>
                        <a:gd name="connsiteX1" fmla="*/ 465691 w 694797"/>
                        <a:gd name="connsiteY1" fmla="*/ 100756 h 657831"/>
                        <a:gd name="connsiteX2" fmla="*/ 420624 w 694797"/>
                        <a:gd name="connsiteY2" fmla="*/ 78223 h 657831"/>
                        <a:gd name="connsiteX3" fmla="*/ 345512 w 694797"/>
                        <a:gd name="connsiteY3" fmla="*/ 70712 h 657831"/>
                        <a:gd name="connsiteX4" fmla="*/ 292935 w 694797"/>
                        <a:gd name="connsiteY4" fmla="*/ 3111 h 657831"/>
                        <a:gd name="connsiteX5" fmla="*/ 202801 w 694797"/>
                        <a:gd name="connsiteY5" fmla="*/ 10622 h 657831"/>
                        <a:gd name="connsiteX6" fmla="*/ 97645 w 694797"/>
                        <a:gd name="connsiteY6" fmla="*/ 55689 h 657831"/>
                        <a:gd name="connsiteX7" fmla="*/ 67600 w 694797"/>
                        <a:gd name="connsiteY7" fmla="*/ 78223 h 657831"/>
                        <a:gd name="connsiteX8" fmla="*/ 90133 w 694797"/>
                        <a:gd name="connsiteY8" fmla="*/ 160845 h 657831"/>
                        <a:gd name="connsiteX9" fmla="*/ 30045 w 694797"/>
                        <a:gd name="connsiteY9" fmla="*/ 243468 h 657831"/>
                        <a:gd name="connsiteX10" fmla="*/ 30045 w 694797"/>
                        <a:gd name="connsiteY10" fmla="*/ 348624 h 657831"/>
                        <a:gd name="connsiteX11" fmla="*/ 0 w 694797"/>
                        <a:gd name="connsiteY11" fmla="*/ 468802 h 657831"/>
                        <a:gd name="connsiteX12" fmla="*/ 37556 w 694797"/>
                        <a:gd name="connsiteY12" fmla="*/ 506358 h 657831"/>
                        <a:gd name="connsiteX13" fmla="*/ 97645 w 694797"/>
                        <a:gd name="connsiteY13" fmla="*/ 476313 h 657831"/>
                        <a:gd name="connsiteX14" fmla="*/ 120178 w 694797"/>
                        <a:gd name="connsiteY14" fmla="*/ 393691 h 657831"/>
                        <a:gd name="connsiteX15" fmla="*/ 127689 w 694797"/>
                        <a:gd name="connsiteY15" fmla="*/ 356135 h 657831"/>
                        <a:gd name="connsiteX16" fmla="*/ 292935 w 694797"/>
                        <a:gd name="connsiteY16" fmla="*/ 536402 h 657831"/>
                        <a:gd name="connsiteX17" fmla="*/ 405602 w 694797"/>
                        <a:gd name="connsiteY17" fmla="*/ 649070 h 657831"/>
                        <a:gd name="connsiteX18" fmla="*/ 368046 w 694797"/>
                        <a:gd name="connsiteY18" fmla="*/ 453780 h 657831"/>
                        <a:gd name="connsiteX19" fmla="*/ 360535 w 694797"/>
                        <a:gd name="connsiteY19" fmla="*/ 438757 h 657831"/>
                        <a:gd name="connsiteX20" fmla="*/ 428135 w 694797"/>
                        <a:gd name="connsiteY20" fmla="*/ 543913 h 657831"/>
                        <a:gd name="connsiteX21" fmla="*/ 525780 w 694797"/>
                        <a:gd name="connsiteY21" fmla="*/ 596491 h 657831"/>
                        <a:gd name="connsiteX22" fmla="*/ 525780 w 694797"/>
                        <a:gd name="connsiteY22" fmla="*/ 536402 h 657831"/>
                        <a:gd name="connsiteX23" fmla="*/ 480713 w 694797"/>
                        <a:gd name="connsiteY23" fmla="*/ 423735 h 657831"/>
                        <a:gd name="connsiteX24" fmla="*/ 443158 w 694797"/>
                        <a:gd name="connsiteY24" fmla="*/ 356135 h 657831"/>
                        <a:gd name="connsiteX25" fmla="*/ 450669 w 694797"/>
                        <a:gd name="connsiteY25" fmla="*/ 363646 h 657831"/>
                        <a:gd name="connsiteX26" fmla="*/ 548314 w 694797"/>
                        <a:gd name="connsiteY26" fmla="*/ 468802 h 657831"/>
                        <a:gd name="connsiteX27" fmla="*/ 668492 w 694797"/>
                        <a:gd name="connsiteY27" fmla="*/ 521380 h 657831"/>
                        <a:gd name="connsiteX28" fmla="*/ 645958 w 694797"/>
                        <a:gd name="connsiteY28" fmla="*/ 438757 h 657831"/>
                        <a:gd name="connsiteX29" fmla="*/ 623425 w 694797"/>
                        <a:gd name="connsiteY29" fmla="*/ 393691 h 657831"/>
                        <a:gd name="connsiteX30" fmla="*/ 683514 w 694797"/>
                        <a:gd name="connsiteY30" fmla="*/ 408713 h 657831"/>
                        <a:gd name="connsiteX31" fmla="*/ 645958 w 694797"/>
                        <a:gd name="connsiteY31" fmla="*/ 288535 h 65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94797" h="657831">
                          <a:moveTo>
                            <a:pt x="645958" y="288535"/>
                          </a:moveTo>
                          <a:cubicBezTo>
                            <a:pt x="593380" y="220934"/>
                            <a:pt x="533291" y="145823"/>
                            <a:pt x="465691" y="100756"/>
                          </a:cubicBezTo>
                          <a:cubicBezTo>
                            <a:pt x="450669" y="93245"/>
                            <a:pt x="435647" y="78223"/>
                            <a:pt x="420624" y="78223"/>
                          </a:cubicBezTo>
                          <a:cubicBezTo>
                            <a:pt x="398091" y="70712"/>
                            <a:pt x="368046" y="78223"/>
                            <a:pt x="345512" y="70712"/>
                          </a:cubicBezTo>
                          <a:cubicBezTo>
                            <a:pt x="315468" y="63200"/>
                            <a:pt x="307957" y="33156"/>
                            <a:pt x="292935" y="3111"/>
                          </a:cubicBezTo>
                          <a:cubicBezTo>
                            <a:pt x="262890" y="-4400"/>
                            <a:pt x="225334" y="3111"/>
                            <a:pt x="202801" y="10622"/>
                          </a:cubicBezTo>
                          <a:cubicBezTo>
                            <a:pt x="165245" y="18134"/>
                            <a:pt x="127689" y="33156"/>
                            <a:pt x="97645" y="55689"/>
                          </a:cubicBezTo>
                          <a:cubicBezTo>
                            <a:pt x="90133" y="63200"/>
                            <a:pt x="75111" y="70712"/>
                            <a:pt x="67600" y="78223"/>
                          </a:cubicBezTo>
                          <a:cubicBezTo>
                            <a:pt x="82622" y="100756"/>
                            <a:pt x="105156" y="130801"/>
                            <a:pt x="90133" y="160845"/>
                          </a:cubicBezTo>
                          <a:cubicBezTo>
                            <a:pt x="75111" y="190890"/>
                            <a:pt x="45067" y="213423"/>
                            <a:pt x="30045" y="243468"/>
                          </a:cubicBezTo>
                          <a:cubicBezTo>
                            <a:pt x="15022" y="273512"/>
                            <a:pt x="30045" y="318579"/>
                            <a:pt x="30045" y="348624"/>
                          </a:cubicBezTo>
                          <a:cubicBezTo>
                            <a:pt x="30045" y="393691"/>
                            <a:pt x="0" y="423735"/>
                            <a:pt x="0" y="468802"/>
                          </a:cubicBezTo>
                          <a:cubicBezTo>
                            <a:pt x="0" y="483824"/>
                            <a:pt x="15022" y="506358"/>
                            <a:pt x="37556" y="506358"/>
                          </a:cubicBezTo>
                          <a:cubicBezTo>
                            <a:pt x="60089" y="506358"/>
                            <a:pt x="82622" y="498847"/>
                            <a:pt x="97645" y="476313"/>
                          </a:cubicBezTo>
                          <a:cubicBezTo>
                            <a:pt x="120178" y="453780"/>
                            <a:pt x="120178" y="423735"/>
                            <a:pt x="120178" y="393691"/>
                          </a:cubicBezTo>
                          <a:cubicBezTo>
                            <a:pt x="120178" y="378668"/>
                            <a:pt x="127689" y="363646"/>
                            <a:pt x="127689" y="356135"/>
                          </a:cubicBezTo>
                          <a:cubicBezTo>
                            <a:pt x="210312" y="341113"/>
                            <a:pt x="262890" y="476313"/>
                            <a:pt x="292935" y="536402"/>
                          </a:cubicBezTo>
                          <a:cubicBezTo>
                            <a:pt x="300446" y="551425"/>
                            <a:pt x="360535" y="694136"/>
                            <a:pt x="405602" y="649070"/>
                          </a:cubicBezTo>
                          <a:cubicBezTo>
                            <a:pt x="450669" y="604003"/>
                            <a:pt x="390579" y="498847"/>
                            <a:pt x="368046" y="453780"/>
                          </a:cubicBezTo>
                          <a:cubicBezTo>
                            <a:pt x="368046" y="446269"/>
                            <a:pt x="368046" y="446269"/>
                            <a:pt x="360535" y="438757"/>
                          </a:cubicBezTo>
                          <a:cubicBezTo>
                            <a:pt x="383068" y="476313"/>
                            <a:pt x="405602" y="513869"/>
                            <a:pt x="428135" y="543913"/>
                          </a:cubicBezTo>
                          <a:cubicBezTo>
                            <a:pt x="443158" y="566447"/>
                            <a:pt x="495735" y="641559"/>
                            <a:pt x="525780" y="596491"/>
                          </a:cubicBezTo>
                          <a:cubicBezTo>
                            <a:pt x="533291" y="581469"/>
                            <a:pt x="525780" y="558936"/>
                            <a:pt x="525780" y="536402"/>
                          </a:cubicBezTo>
                          <a:cubicBezTo>
                            <a:pt x="518269" y="498847"/>
                            <a:pt x="503246" y="461291"/>
                            <a:pt x="480713" y="423735"/>
                          </a:cubicBezTo>
                          <a:cubicBezTo>
                            <a:pt x="465691" y="401202"/>
                            <a:pt x="450669" y="378668"/>
                            <a:pt x="443158" y="356135"/>
                          </a:cubicBezTo>
                          <a:cubicBezTo>
                            <a:pt x="443158" y="356135"/>
                            <a:pt x="450669" y="363646"/>
                            <a:pt x="450669" y="363646"/>
                          </a:cubicBezTo>
                          <a:cubicBezTo>
                            <a:pt x="488224" y="393691"/>
                            <a:pt x="518269" y="431246"/>
                            <a:pt x="548314" y="468802"/>
                          </a:cubicBezTo>
                          <a:cubicBezTo>
                            <a:pt x="570847" y="491335"/>
                            <a:pt x="653469" y="596491"/>
                            <a:pt x="668492" y="521380"/>
                          </a:cubicBezTo>
                          <a:cubicBezTo>
                            <a:pt x="676003" y="498847"/>
                            <a:pt x="653469" y="461291"/>
                            <a:pt x="645958" y="438757"/>
                          </a:cubicBezTo>
                          <a:cubicBezTo>
                            <a:pt x="638447" y="423735"/>
                            <a:pt x="630936" y="408713"/>
                            <a:pt x="623425" y="393691"/>
                          </a:cubicBezTo>
                          <a:cubicBezTo>
                            <a:pt x="638447" y="401202"/>
                            <a:pt x="660981" y="408713"/>
                            <a:pt x="683514" y="408713"/>
                          </a:cubicBezTo>
                          <a:cubicBezTo>
                            <a:pt x="721070" y="386180"/>
                            <a:pt x="653469" y="303557"/>
                            <a:pt x="645958" y="288535"/>
                          </a:cubicBezTo>
                          <a:close/>
                        </a:path>
                      </a:pathLst>
                    </a:custGeom>
                    <a:solidFill>
                      <a:srgbClr val="FBCA8F"/>
                    </a:solidFill>
                    <a:ln w="75111"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xmlns="" id="{8752ACE2-6885-48FC-86A4-031296E8B27D}"/>
                        </a:ext>
                      </a:extLst>
                    </p:cNvPr>
                    <p:cNvSpPr/>
                    <p:nvPr/>
                  </p:nvSpPr>
                  <p:spPr>
                    <a:xfrm>
                      <a:off x="9902625" y="5601679"/>
                      <a:ext cx="715436" cy="683513"/>
                    </a:xfrm>
                    <a:custGeom>
                      <a:avLst/>
                      <a:gdLst>
                        <a:gd name="connsiteX0" fmla="*/ 405602 w 715436"/>
                        <a:gd name="connsiteY0" fmla="*/ 676003 h 683513"/>
                        <a:gd name="connsiteX1" fmla="*/ 307957 w 715436"/>
                        <a:gd name="connsiteY1" fmla="*/ 555825 h 683513"/>
                        <a:gd name="connsiteX2" fmla="*/ 300446 w 715436"/>
                        <a:gd name="connsiteY2" fmla="*/ 548314 h 683513"/>
                        <a:gd name="connsiteX3" fmla="*/ 285424 w 715436"/>
                        <a:gd name="connsiteY3" fmla="*/ 518269 h 683513"/>
                        <a:gd name="connsiteX4" fmla="*/ 142712 w 715436"/>
                        <a:gd name="connsiteY4" fmla="*/ 368046 h 683513"/>
                        <a:gd name="connsiteX5" fmla="*/ 135201 w 715436"/>
                        <a:gd name="connsiteY5" fmla="*/ 398091 h 683513"/>
                        <a:gd name="connsiteX6" fmla="*/ 135201 w 715436"/>
                        <a:gd name="connsiteY6" fmla="*/ 413113 h 683513"/>
                        <a:gd name="connsiteX7" fmla="*/ 112667 w 715436"/>
                        <a:gd name="connsiteY7" fmla="*/ 488224 h 683513"/>
                        <a:gd name="connsiteX8" fmla="*/ 45067 w 715436"/>
                        <a:gd name="connsiteY8" fmla="*/ 518269 h 683513"/>
                        <a:gd name="connsiteX9" fmla="*/ 15023 w 715436"/>
                        <a:gd name="connsiteY9" fmla="*/ 503247 h 683513"/>
                        <a:gd name="connsiteX10" fmla="*/ 0 w 715436"/>
                        <a:gd name="connsiteY10" fmla="*/ 465691 h 683513"/>
                        <a:gd name="connsiteX11" fmla="*/ 15023 w 715436"/>
                        <a:gd name="connsiteY11" fmla="*/ 405602 h 683513"/>
                        <a:gd name="connsiteX12" fmla="*/ 30045 w 715436"/>
                        <a:gd name="connsiteY12" fmla="*/ 345513 h 683513"/>
                        <a:gd name="connsiteX13" fmla="*/ 30045 w 715436"/>
                        <a:gd name="connsiteY13" fmla="*/ 315468 h 683513"/>
                        <a:gd name="connsiteX14" fmla="*/ 37556 w 715436"/>
                        <a:gd name="connsiteY14" fmla="*/ 240357 h 683513"/>
                        <a:gd name="connsiteX15" fmla="*/ 67600 w 715436"/>
                        <a:gd name="connsiteY15" fmla="*/ 195290 h 683513"/>
                        <a:gd name="connsiteX16" fmla="*/ 90134 w 715436"/>
                        <a:gd name="connsiteY16" fmla="*/ 157734 h 683513"/>
                        <a:gd name="connsiteX17" fmla="*/ 67600 w 715436"/>
                        <a:gd name="connsiteY17" fmla="*/ 82623 h 683513"/>
                        <a:gd name="connsiteX18" fmla="*/ 67600 w 715436"/>
                        <a:gd name="connsiteY18" fmla="*/ 75111 h 683513"/>
                        <a:gd name="connsiteX19" fmla="*/ 97645 w 715436"/>
                        <a:gd name="connsiteY19" fmla="*/ 52578 h 683513"/>
                        <a:gd name="connsiteX20" fmla="*/ 210312 w 715436"/>
                        <a:gd name="connsiteY20" fmla="*/ 7511 h 683513"/>
                        <a:gd name="connsiteX21" fmla="*/ 277913 w 715436"/>
                        <a:gd name="connsiteY21" fmla="*/ 0 h 683513"/>
                        <a:gd name="connsiteX22" fmla="*/ 300446 w 715436"/>
                        <a:gd name="connsiteY22" fmla="*/ 0 h 683513"/>
                        <a:gd name="connsiteX23" fmla="*/ 307957 w 715436"/>
                        <a:gd name="connsiteY23" fmla="*/ 7511 h 683513"/>
                        <a:gd name="connsiteX24" fmla="*/ 307957 w 715436"/>
                        <a:gd name="connsiteY24" fmla="*/ 15022 h 683513"/>
                        <a:gd name="connsiteX25" fmla="*/ 353024 w 715436"/>
                        <a:gd name="connsiteY25" fmla="*/ 75111 h 683513"/>
                        <a:gd name="connsiteX26" fmla="*/ 398091 w 715436"/>
                        <a:gd name="connsiteY26" fmla="*/ 82623 h 683513"/>
                        <a:gd name="connsiteX27" fmla="*/ 435647 w 715436"/>
                        <a:gd name="connsiteY27" fmla="*/ 82623 h 683513"/>
                        <a:gd name="connsiteX28" fmla="*/ 480713 w 715436"/>
                        <a:gd name="connsiteY28" fmla="*/ 105156 h 683513"/>
                        <a:gd name="connsiteX29" fmla="*/ 480713 w 715436"/>
                        <a:gd name="connsiteY29" fmla="*/ 105156 h 683513"/>
                        <a:gd name="connsiteX30" fmla="*/ 638447 w 715436"/>
                        <a:gd name="connsiteY30" fmla="*/ 262890 h 683513"/>
                        <a:gd name="connsiteX31" fmla="*/ 668492 w 715436"/>
                        <a:gd name="connsiteY31" fmla="*/ 300446 h 683513"/>
                        <a:gd name="connsiteX32" fmla="*/ 668492 w 715436"/>
                        <a:gd name="connsiteY32" fmla="*/ 300446 h 683513"/>
                        <a:gd name="connsiteX33" fmla="*/ 713559 w 715436"/>
                        <a:gd name="connsiteY33" fmla="*/ 398091 h 683513"/>
                        <a:gd name="connsiteX34" fmla="*/ 691026 w 715436"/>
                        <a:gd name="connsiteY34" fmla="*/ 420624 h 683513"/>
                        <a:gd name="connsiteX35" fmla="*/ 645958 w 715436"/>
                        <a:gd name="connsiteY35" fmla="*/ 420624 h 683513"/>
                        <a:gd name="connsiteX36" fmla="*/ 660981 w 715436"/>
                        <a:gd name="connsiteY36" fmla="*/ 450669 h 683513"/>
                        <a:gd name="connsiteX37" fmla="*/ 668492 w 715436"/>
                        <a:gd name="connsiteY37" fmla="*/ 465691 h 683513"/>
                        <a:gd name="connsiteX38" fmla="*/ 683514 w 715436"/>
                        <a:gd name="connsiteY38" fmla="*/ 540802 h 683513"/>
                        <a:gd name="connsiteX39" fmla="*/ 653470 w 715436"/>
                        <a:gd name="connsiteY39" fmla="*/ 578358 h 683513"/>
                        <a:gd name="connsiteX40" fmla="*/ 555825 w 715436"/>
                        <a:gd name="connsiteY40" fmla="*/ 503247 h 683513"/>
                        <a:gd name="connsiteX41" fmla="*/ 548314 w 715436"/>
                        <a:gd name="connsiteY41" fmla="*/ 495736 h 683513"/>
                        <a:gd name="connsiteX42" fmla="*/ 480713 w 715436"/>
                        <a:gd name="connsiteY42" fmla="*/ 420624 h 683513"/>
                        <a:gd name="connsiteX43" fmla="*/ 488224 w 715436"/>
                        <a:gd name="connsiteY43" fmla="*/ 443158 h 683513"/>
                        <a:gd name="connsiteX44" fmla="*/ 533291 w 715436"/>
                        <a:gd name="connsiteY44" fmla="*/ 563336 h 683513"/>
                        <a:gd name="connsiteX45" fmla="*/ 533291 w 715436"/>
                        <a:gd name="connsiteY45" fmla="*/ 623425 h 683513"/>
                        <a:gd name="connsiteX46" fmla="*/ 503247 w 715436"/>
                        <a:gd name="connsiteY46" fmla="*/ 645958 h 683513"/>
                        <a:gd name="connsiteX47" fmla="*/ 428136 w 715436"/>
                        <a:gd name="connsiteY47" fmla="*/ 578358 h 683513"/>
                        <a:gd name="connsiteX48" fmla="*/ 428136 w 715436"/>
                        <a:gd name="connsiteY48" fmla="*/ 578358 h 683513"/>
                        <a:gd name="connsiteX49" fmla="*/ 413113 w 715436"/>
                        <a:gd name="connsiteY49" fmla="*/ 563336 h 683513"/>
                        <a:gd name="connsiteX50" fmla="*/ 413113 w 715436"/>
                        <a:gd name="connsiteY50" fmla="*/ 683514 h 683513"/>
                        <a:gd name="connsiteX51" fmla="*/ 405602 w 715436"/>
                        <a:gd name="connsiteY51" fmla="*/ 676003 h 683513"/>
                        <a:gd name="connsiteX52" fmla="*/ 150223 w 715436"/>
                        <a:gd name="connsiteY52" fmla="*/ 360535 h 683513"/>
                        <a:gd name="connsiteX53" fmla="*/ 300446 w 715436"/>
                        <a:gd name="connsiteY53" fmla="*/ 518269 h 683513"/>
                        <a:gd name="connsiteX54" fmla="*/ 315468 w 715436"/>
                        <a:gd name="connsiteY54" fmla="*/ 548314 h 683513"/>
                        <a:gd name="connsiteX55" fmla="*/ 322979 w 715436"/>
                        <a:gd name="connsiteY55" fmla="*/ 555825 h 683513"/>
                        <a:gd name="connsiteX56" fmla="*/ 405602 w 715436"/>
                        <a:gd name="connsiteY56" fmla="*/ 660981 h 683513"/>
                        <a:gd name="connsiteX57" fmla="*/ 413113 w 715436"/>
                        <a:gd name="connsiteY57" fmla="*/ 653470 h 683513"/>
                        <a:gd name="connsiteX58" fmla="*/ 383068 w 715436"/>
                        <a:gd name="connsiteY58" fmla="*/ 488224 h 683513"/>
                        <a:gd name="connsiteX59" fmla="*/ 368046 w 715436"/>
                        <a:gd name="connsiteY59" fmla="*/ 465691 h 683513"/>
                        <a:gd name="connsiteX60" fmla="*/ 368046 w 715436"/>
                        <a:gd name="connsiteY60" fmla="*/ 458180 h 683513"/>
                        <a:gd name="connsiteX61" fmla="*/ 368046 w 715436"/>
                        <a:gd name="connsiteY61" fmla="*/ 450669 h 683513"/>
                        <a:gd name="connsiteX62" fmla="*/ 375557 w 715436"/>
                        <a:gd name="connsiteY62" fmla="*/ 450669 h 683513"/>
                        <a:gd name="connsiteX63" fmla="*/ 443158 w 715436"/>
                        <a:gd name="connsiteY63" fmla="*/ 555825 h 683513"/>
                        <a:gd name="connsiteX64" fmla="*/ 443158 w 715436"/>
                        <a:gd name="connsiteY64" fmla="*/ 555825 h 683513"/>
                        <a:gd name="connsiteX65" fmla="*/ 510758 w 715436"/>
                        <a:gd name="connsiteY65" fmla="*/ 615914 h 683513"/>
                        <a:gd name="connsiteX66" fmla="*/ 525780 w 715436"/>
                        <a:gd name="connsiteY66" fmla="*/ 600891 h 683513"/>
                        <a:gd name="connsiteX67" fmla="*/ 525780 w 715436"/>
                        <a:gd name="connsiteY67" fmla="*/ 548314 h 683513"/>
                        <a:gd name="connsiteX68" fmla="*/ 480713 w 715436"/>
                        <a:gd name="connsiteY68" fmla="*/ 435646 h 683513"/>
                        <a:gd name="connsiteX69" fmla="*/ 450669 w 715436"/>
                        <a:gd name="connsiteY69" fmla="*/ 383068 h 683513"/>
                        <a:gd name="connsiteX70" fmla="*/ 443158 w 715436"/>
                        <a:gd name="connsiteY70" fmla="*/ 368046 h 683513"/>
                        <a:gd name="connsiteX71" fmla="*/ 443158 w 715436"/>
                        <a:gd name="connsiteY71" fmla="*/ 360535 h 683513"/>
                        <a:gd name="connsiteX72" fmla="*/ 450669 w 715436"/>
                        <a:gd name="connsiteY72" fmla="*/ 360535 h 683513"/>
                        <a:gd name="connsiteX73" fmla="*/ 458180 w 715436"/>
                        <a:gd name="connsiteY73" fmla="*/ 368046 h 683513"/>
                        <a:gd name="connsiteX74" fmla="*/ 555825 w 715436"/>
                        <a:gd name="connsiteY74" fmla="*/ 473202 h 683513"/>
                        <a:gd name="connsiteX75" fmla="*/ 563336 w 715436"/>
                        <a:gd name="connsiteY75" fmla="*/ 480713 h 683513"/>
                        <a:gd name="connsiteX76" fmla="*/ 653470 w 715436"/>
                        <a:gd name="connsiteY76" fmla="*/ 548314 h 683513"/>
                        <a:gd name="connsiteX77" fmla="*/ 668492 w 715436"/>
                        <a:gd name="connsiteY77" fmla="*/ 525780 h 683513"/>
                        <a:gd name="connsiteX78" fmla="*/ 653470 w 715436"/>
                        <a:gd name="connsiteY78" fmla="*/ 458180 h 683513"/>
                        <a:gd name="connsiteX79" fmla="*/ 645958 w 715436"/>
                        <a:gd name="connsiteY79" fmla="*/ 443158 h 683513"/>
                        <a:gd name="connsiteX80" fmla="*/ 623425 w 715436"/>
                        <a:gd name="connsiteY80" fmla="*/ 398091 h 683513"/>
                        <a:gd name="connsiteX81" fmla="*/ 623425 w 715436"/>
                        <a:gd name="connsiteY81" fmla="*/ 390579 h 683513"/>
                        <a:gd name="connsiteX82" fmla="*/ 630936 w 715436"/>
                        <a:gd name="connsiteY82" fmla="*/ 390579 h 683513"/>
                        <a:gd name="connsiteX83" fmla="*/ 683514 w 715436"/>
                        <a:gd name="connsiteY83" fmla="*/ 398091 h 683513"/>
                        <a:gd name="connsiteX84" fmla="*/ 698537 w 715436"/>
                        <a:gd name="connsiteY84" fmla="*/ 390579 h 683513"/>
                        <a:gd name="connsiteX85" fmla="*/ 653470 w 715436"/>
                        <a:gd name="connsiteY85" fmla="*/ 307957 h 683513"/>
                        <a:gd name="connsiteX86" fmla="*/ 653470 w 715436"/>
                        <a:gd name="connsiteY86" fmla="*/ 307957 h 683513"/>
                        <a:gd name="connsiteX87" fmla="*/ 623425 w 715436"/>
                        <a:gd name="connsiteY87" fmla="*/ 270401 h 683513"/>
                        <a:gd name="connsiteX88" fmla="*/ 473202 w 715436"/>
                        <a:gd name="connsiteY88" fmla="*/ 120178 h 683513"/>
                        <a:gd name="connsiteX89" fmla="*/ 473202 w 715436"/>
                        <a:gd name="connsiteY89" fmla="*/ 120178 h 683513"/>
                        <a:gd name="connsiteX90" fmla="*/ 428136 w 715436"/>
                        <a:gd name="connsiteY90" fmla="*/ 97645 h 683513"/>
                        <a:gd name="connsiteX91" fmla="*/ 398091 w 715436"/>
                        <a:gd name="connsiteY91" fmla="*/ 97645 h 683513"/>
                        <a:gd name="connsiteX92" fmla="*/ 353024 w 715436"/>
                        <a:gd name="connsiteY92" fmla="*/ 90134 h 683513"/>
                        <a:gd name="connsiteX93" fmla="*/ 292935 w 715436"/>
                        <a:gd name="connsiteY93" fmla="*/ 22534 h 683513"/>
                        <a:gd name="connsiteX94" fmla="*/ 292935 w 715436"/>
                        <a:gd name="connsiteY94" fmla="*/ 22534 h 683513"/>
                        <a:gd name="connsiteX95" fmla="*/ 277913 w 715436"/>
                        <a:gd name="connsiteY95" fmla="*/ 22534 h 683513"/>
                        <a:gd name="connsiteX96" fmla="*/ 210312 w 715436"/>
                        <a:gd name="connsiteY96" fmla="*/ 30045 h 683513"/>
                        <a:gd name="connsiteX97" fmla="*/ 105156 w 715436"/>
                        <a:gd name="connsiteY97" fmla="*/ 75111 h 683513"/>
                        <a:gd name="connsiteX98" fmla="*/ 82622 w 715436"/>
                        <a:gd name="connsiteY98" fmla="*/ 90134 h 683513"/>
                        <a:gd name="connsiteX99" fmla="*/ 97645 w 715436"/>
                        <a:gd name="connsiteY99" fmla="*/ 172757 h 683513"/>
                        <a:gd name="connsiteX100" fmla="*/ 67600 w 715436"/>
                        <a:gd name="connsiteY100" fmla="*/ 210312 h 683513"/>
                        <a:gd name="connsiteX101" fmla="*/ 37556 w 715436"/>
                        <a:gd name="connsiteY101" fmla="*/ 255379 h 683513"/>
                        <a:gd name="connsiteX102" fmla="*/ 30045 w 715436"/>
                        <a:gd name="connsiteY102" fmla="*/ 322979 h 683513"/>
                        <a:gd name="connsiteX103" fmla="*/ 30045 w 715436"/>
                        <a:gd name="connsiteY103" fmla="*/ 353024 h 683513"/>
                        <a:gd name="connsiteX104" fmla="*/ 15023 w 715436"/>
                        <a:gd name="connsiteY104" fmla="*/ 420624 h 683513"/>
                        <a:gd name="connsiteX105" fmla="*/ 0 w 715436"/>
                        <a:gd name="connsiteY105" fmla="*/ 473202 h 683513"/>
                        <a:gd name="connsiteX106" fmla="*/ 7511 w 715436"/>
                        <a:gd name="connsiteY106" fmla="*/ 495736 h 683513"/>
                        <a:gd name="connsiteX107" fmla="*/ 30045 w 715436"/>
                        <a:gd name="connsiteY107" fmla="*/ 503247 h 683513"/>
                        <a:gd name="connsiteX108" fmla="*/ 30045 w 715436"/>
                        <a:gd name="connsiteY108" fmla="*/ 503247 h 683513"/>
                        <a:gd name="connsiteX109" fmla="*/ 82622 w 715436"/>
                        <a:gd name="connsiteY109" fmla="*/ 480713 h 683513"/>
                        <a:gd name="connsiteX110" fmla="*/ 105156 w 715436"/>
                        <a:gd name="connsiteY110" fmla="*/ 413113 h 683513"/>
                        <a:gd name="connsiteX111" fmla="*/ 105156 w 715436"/>
                        <a:gd name="connsiteY111" fmla="*/ 398091 h 683513"/>
                        <a:gd name="connsiteX112" fmla="*/ 112667 w 715436"/>
                        <a:gd name="connsiteY112" fmla="*/ 360535 h 683513"/>
                        <a:gd name="connsiteX113" fmla="*/ 120178 w 715436"/>
                        <a:gd name="connsiteY113" fmla="*/ 353024 h 683513"/>
                        <a:gd name="connsiteX114" fmla="*/ 150223 w 715436"/>
                        <a:gd name="connsiteY114" fmla="*/ 360535 h 683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715436" h="683513">
                          <a:moveTo>
                            <a:pt x="405602" y="676003"/>
                          </a:moveTo>
                          <a:cubicBezTo>
                            <a:pt x="375557" y="676003"/>
                            <a:pt x="338001" y="615914"/>
                            <a:pt x="307957" y="555825"/>
                          </a:cubicBezTo>
                          <a:cubicBezTo>
                            <a:pt x="307957" y="548314"/>
                            <a:pt x="300446" y="548314"/>
                            <a:pt x="300446" y="548314"/>
                          </a:cubicBezTo>
                          <a:cubicBezTo>
                            <a:pt x="292935" y="540802"/>
                            <a:pt x="292935" y="533291"/>
                            <a:pt x="285424" y="518269"/>
                          </a:cubicBezTo>
                          <a:cubicBezTo>
                            <a:pt x="255379" y="458180"/>
                            <a:pt x="202801" y="360535"/>
                            <a:pt x="142712" y="368046"/>
                          </a:cubicBezTo>
                          <a:cubicBezTo>
                            <a:pt x="142712" y="375557"/>
                            <a:pt x="135201" y="390579"/>
                            <a:pt x="135201" y="398091"/>
                          </a:cubicBezTo>
                          <a:cubicBezTo>
                            <a:pt x="135201" y="405602"/>
                            <a:pt x="135201" y="405602"/>
                            <a:pt x="135201" y="413113"/>
                          </a:cubicBezTo>
                          <a:cubicBezTo>
                            <a:pt x="135201" y="443158"/>
                            <a:pt x="127690" y="465691"/>
                            <a:pt x="112667" y="488224"/>
                          </a:cubicBezTo>
                          <a:cubicBezTo>
                            <a:pt x="90134" y="510758"/>
                            <a:pt x="75111" y="518269"/>
                            <a:pt x="45067" y="518269"/>
                          </a:cubicBezTo>
                          <a:cubicBezTo>
                            <a:pt x="37556" y="518269"/>
                            <a:pt x="22534" y="510758"/>
                            <a:pt x="15023" y="503247"/>
                          </a:cubicBezTo>
                          <a:cubicBezTo>
                            <a:pt x="7511" y="495736"/>
                            <a:pt x="0" y="480713"/>
                            <a:pt x="0" y="465691"/>
                          </a:cubicBezTo>
                          <a:cubicBezTo>
                            <a:pt x="0" y="443158"/>
                            <a:pt x="7511" y="428135"/>
                            <a:pt x="15023" y="405602"/>
                          </a:cubicBezTo>
                          <a:cubicBezTo>
                            <a:pt x="22534" y="383068"/>
                            <a:pt x="30045" y="368046"/>
                            <a:pt x="30045" y="345513"/>
                          </a:cubicBezTo>
                          <a:cubicBezTo>
                            <a:pt x="30045" y="338001"/>
                            <a:pt x="30045" y="322979"/>
                            <a:pt x="30045" y="315468"/>
                          </a:cubicBezTo>
                          <a:cubicBezTo>
                            <a:pt x="30045" y="292935"/>
                            <a:pt x="22534" y="262890"/>
                            <a:pt x="37556" y="240357"/>
                          </a:cubicBezTo>
                          <a:cubicBezTo>
                            <a:pt x="45067" y="225334"/>
                            <a:pt x="60089" y="210312"/>
                            <a:pt x="67600" y="195290"/>
                          </a:cubicBezTo>
                          <a:cubicBezTo>
                            <a:pt x="75111" y="180268"/>
                            <a:pt x="90134" y="172757"/>
                            <a:pt x="90134" y="157734"/>
                          </a:cubicBezTo>
                          <a:cubicBezTo>
                            <a:pt x="105156" y="127689"/>
                            <a:pt x="90134" y="112667"/>
                            <a:pt x="67600" y="82623"/>
                          </a:cubicBezTo>
                          <a:cubicBezTo>
                            <a:pt x="67600" y="82623"/>
                            <a:pt x="67600" y="75111"/>
                            <a:pt x="67600" y="75111"/>
                          </a:cubicBezTo>
                          <a:cubicBezTo>
                            <a:pt x="75111" y="67600"/>
                            <a:pt x="90134" y="60089"/>
                            <a:pt x="97645" y="52578"/>
                          </a:cubicBezTo>
                          <a:cubicBezTo>
                            <a:pt x="127690" y="30045"/>
                            <a:pt x="165245" y="15022"/>
                            <a:pt x="210312" y="7511"/>
                          </a:cubicBezTo>
                          <a:cubicBezTo>
                            <a:pt x="217823" y="7511"/>
                            <a:pt x="247868" y="0"/>
                            <a:pt x="277913" y="0"/>
                          </a:cubicBezTo>
                          <a:cubicBezTo>
                            <a:pt x="285424" y="0"/>
                            <a:pt x="292935" y="0"/>
                            <a:pt x="300446" y="0"/>
                          </a:cubicBezTo>
                          <a:cubicBezTo>
                            <a:pt x="300446" y="0"/>
                            <a:pt x="307957" y="0"/>
                            <a:pt x="307957" y="7511"/>
                          </a:cubicBezTo>
                          <a:lnTo>
                            <a:pt x="307957" y="15022"/>
                          </a:lnTo>
                          <a:cubicBezTo>
                            <a:pt x="322979" y="37556"/>
                            <a:pt x="330490" y="67600"/>
                            <a:pt x="353024" y="75111"/>
                          </a:cubicBezTo>
                          <a:cubicBezTo>
                            <a:pt x="368046" y="82623"/>
                            <a:pt x="383068" y="82623"/>
                            <a:pt x="398091" y="82623"/>
                          </a:cubicBezTo>
                          <a:cubicBezTo>
                            <a:pt x="413113" y="82623"/>
                            <a:pt x="420624" y="82623"/>
                            <a:pt x="435647" y="82623"/>
                          </a:cubicBezTo>
                          <a:cubicBezTo>
                            <a:pt x="450669" y="82623"/>
                            <a:pt x="465691" y="97645"/>
                            <a:pt x="480713" y="105156"/>
                          </a:cubicBezTo>
                          <a:lnTo>
                            <a:pt x="480713" y="105156"/>
                          </a:lnTo>
                          <a:cubicBezTo>
                            <a:pt x="540803" y="142712"/>
                            <a:pt x="593380" y="202801"/>
                            <a:pt x="638447" y="262890"/>
                          </a:cubicBezTo>
                          <a:cubicBezTo>
                            <a:pt x="645958" y="277912"/>
                            <a:pt x="653470" y="285424"/>
                            <a:pt x="668492" y="300446"/>
                          </a:cubicBezTo>
                          <a:lnTo>
                            <a:pt x="668492" y="300446"/>
                          </a:lnTo>
                          <a:cubicBezTo>
                            <a:pt x="706048" y="345513"/>
                            <a:pt x="721070" y="375557"/>
                            <a:pt x="713559" y="398091"/>
                          </a:cubicBezTo>
                          <a:cubicBezTo>
                            <a:pt x="713559" y="405602"/>
                            <a:pt x="706048" y="413113"/>
                            <a:pt x="691026" y="420624"/>
                          </a:cubicBezTo>
                          <a:cubicBezTo>
                            <a:pt x="676003" y="428135"/>
                            <a:pt x="660981" y="420624"/>
                            <a:pt x="645958" y="420624"/>
                          </a:cubicBezTo>
                          <a:cubicBezTo>
                            <a:pt x="653470" y="428135"/>
                            <a:pt x="653470" y="443158"/>
                            <a:pt x="660981" y="450669"/>
                          </a:cubicBezTo>
                          <a:cubicBezTo>
                            <a:pt x="660981" y="450669"/>
                            <a:pt x="660981" y="458180"/>
                            <a:pt x="668492" y="465691"/>
                          </a:cubicBezTo>
                          <a:cubicBezTo>
                            <a:pt x="676003" y="488224"/>
                            <a:pt x="691026" y="518269"/>
                            <a:pt x="683514" y="540802"/>
                          </a:cubicBezTo>
                          <a:cubicBezTo>
                            <a:pt x="676003" y="570847"/>
                            <a:pt x="660981" y="578358"/>
                            <a:pt x="653470" y="578358"/>
                          </a:cubicBezTo>
                          <a:cubicBezTo>
                            <a:pt x="623425" y="578358"/>
                            <a:pt x="585869" y="540802"/>
                            <a:pt x="555825" y="503247"/>
                          </a:cubicBezTo>
                          <a:lnTo>
                            <a:pt x="548314" y="495736"/>
                          </a:lnTo>
                          <a:cubicBezTo>
                            <a:pt x="525780" y="473202"/>
                            <a:pt x="503247" y="443158"/>
                            <a:pt x="480713" y="420624"/>
                          </a:cubicBezTo>
                          <a:cubicBezTo>
                            <a:pt x="480713" y="428135"/>
                            <a:pt x="488224" y="435646"/>
                            <a:pt x="488224" y="443158"/>
                          </a:cubicBezTo>
                          <a:cubicBezTo>
                            <a:pt x="510758" y="488224"/>
                            <a:pt x="525780" y="525780"/>
                            <a:pt x="533291" y="563336"/>
                          </a:cubicBezTo>
                          <a:cubicBezTo>
                            <a:pt x="540803" y="585869"/>
                            <a:pt x="540803" y="608402"/>
                            <a:pt x="533291" y="623425"/>
                          </a:cubicBezTo>
                          <a:cubicBezTo>
                            <a:pt x="525780" y="638447"/>
                            <a:pt x="510758" y="645958"/>
                            <a:pt x="503247" y="645958"/>
                          </a:cubicBezTo>
                          <a:cubicBezTo>
                            <a:pt x="473202" y="645958"/>
                            <a:pt x="450669" y="608402"/>
                            <a:pt x="428136" y="578358"/>
                          </a:cubicBezTo>
                          <a:lnTo>
                            <a:pt x="428136" y="578358"/>
                          </a:lnTo>
                          <a:cubicBezTo>
                            <a:pt x="420624" y="570847"/>
                            <a:pt x="420624" y="563336"/>
                            <a:pt x="413113" y="563336"/>
                          </a:cubicBezTo>
                          <a:cubicBezTo>
                            <a:pt x="428136" y="608402"/>
                            <a:pt x="435647" y="653470"/>
                            <a:pt x="413113" y="683514"/>
                          </a:cubicBezTo>
                          <a:cubicBezTo>
                            <a:pt x="413113" y="676003"/>
                            <a:pt x="413113" y="676003"/>
                            <a:pt x="405602" y="676003"/>
                          </a:cubicBezTo>
                          <a:close/>
                          <a:moveTo>
                            <a:pt x="150223" y="360535"/>
                          </a:moveTo>
                          <a:cubicBezTo>
                            <a:pt x="217823" y="360535"/>
                            <a:pt x="262890" y="458180"/>
                            <a:pt x="300446" y="518269"/>
                          </a:cubicBezTo>
                          <a:cubicBezTo>
                            <a:pt x="307957" y="525780"/>
                            <a:pt x="307957" y="540802"/>
                            <a:pt x="315468" y="548314"/>
                          </a:cubicBezTo>
                          <a:cubicBezTo>
                            <a:pt x="315468" y="548314"/>
                            <a:pt x="315468" y="555825"/>
                            <a:pt x="322979" y="555825"/>
                          </a:cubicBezTo>
                          <a:cubicBezTo>
                            <a:pt x="360535" y="630936"/>
                            <a:pt x="383068" y="660981"/>
                            <a:pt x="405602" y="660981"/>
                          </a:cubicBezTo>
                          <a:cubicBezTo>
                            <a:pt x="405602" y="660981"/>
                            <a:pt x="413113" y="660981"/>
                            <a:pt x="413113" y="653470"/>
                          </a:cubicBezTo>
                          <a:cubicBezTo>
                            <a:pt x="450669" y="615914"/>
                            <a:pt x="405602" y="540802"/>
                            <a:pt x="383068" y="488224"/>
                          </a:cubicBezTo>
                          <a:cubicBezTo>
                            <a:pt x="375557" y="480713"/>
                            <a:pt x="375557" y="473202"/>
                            <a:pt x="368046" y="465691"/>
                          </a:cubicBezTo>
                          <a:lnTo>
                            <a:pt x="368046" y="458180"/>
                          </a:lnTo>
                          <a:cubicBezTo>
                            <a:pt x="368046" y="458180"/>
                            <a:pt x="368046" y="450669"/>
                            <a:pt x="368046" y="450669"/>
                          </a:cubicBezTo>
                          <a:cubicBezTo>
                            <a:pt x="368046" y="450669"/>
                            <a:pt x="375557" y="450669"/>
                            <a:pt x="375557" y="450669"/>
                          </a:cubicBezTo>
                          <a:cubicBezTo>
                            <a:pt x="398091" y="488224"/>
                            <a:pt x="420624" y="525780"/>
                            <a:pt x="443158" y="555825"/>
                          </a:cubicBezTo>
                          <a:lnTo>
                            <a:pt x="443158" y="555825"/>
                          </a:lnTo>
                          <a:cubicBezTo>
                            <a:pt x="450669" y="570847"/>
                            <a:pt x="488224" y="615914"/>
                            <a:pt x="510758" y="615914"/>
                          </a:cubicBezTo>
                          <a:cubicBezTo>
                            <a:pt x="510758" y="615914"/>
                            <a:pt x="518269" y="615914"/>
                            <a:pt x="525780" y="600891"/>
                          </a:cubicBezTo>
                          <a:cubicBezTo>
                            <a:pt x="533291" y="585869"/>
                            <a:pt x="525780" y="563336"/>
                            <a:pt x="525780" y="548314"/>
                          </a:cubicBezTo>
                          <a:cubicBezTo>
                            <a:pt x="518269" y="510758"/>
                            <a:pt x="503247" y="473202"/>
                            <a:pt x="480713" y="435646"/>
                          </a:cubicBezTo>
                          <a:cubicBezTo>
                            <a:pt x="473202" y="420624"/>
                            <a:pt x="458180" y="398091"/>
                            <a:pt x="450669" y="383068"/>
                          </a:cubicBezTo>
                          <a:lnTo>
                            <a:pt x="443158" y="368046"/>
                          </a:lnTo>
                          <a:cubicBezTo>
                            <a:pt x="443158" y="368046"/>
                            <a:pt x="443158" y="360535"/>
                            <a:pt x="443158" y="360535"/>
                          </a:cubicBezTo>
                          <a:cubicBezTo>
                            <a:pt x="443158" y="360535"/>
                            <a:pt x="450669" y="360535"/>
                            <a:pt x="450669" y="360535"/>
                          </a:cubicBezTo>
                          <a:lnTo>
                            <a:pt x="458180" y="368046"/>
                          </a:lnTo>
                          <a:cubicBezTo>
                            <a:pt x="495735" y="405602"/>
                            <a:pt x="525780" y="435646"/>
                            <a:pt x="555825" y="473202"/>
                          </a:cubicBezTo>
                          <a:lnTo>
                            <a:pt x="563336" y="480713"/>
                          </a:lnTo>
                          <a:cubicBezTo>
                            <a:pt x="578358" y="495736"/>
                            <a:pt x="623425" y="548314"/>
                            <a:pt x="653470" y="548314"/>
                          </a:cubicBezTo>
                          <a:cubicBezTo>
                            <a:pt x="653470" y="548314"/>
                            <a:pt x="668492" y="548314"/>
                            <a:pt x="668492" y="525780"/>
                          </a:cubicBezTo>
                          <a:cubicBezTo>
                            <a:pt x="676003" y="503247"/>
                            <a:pt x="660981" y="480713"/>
                            <a:pt x="653470" y="458180"/>
                          </a:cubicBezTo>
                          <a:cubicBezTo>
                            <a:pt x="653470" y="450669"/>
                            <a:pt x="653470" y="450669"/>
                            <a:pt x="645958" y="443158"/>
                          </a:cubicBezTo>
                          <a:cubicBezTo>
                            <a:pt x="638447" y="428135"/>
                            <a:pt x="630936" y="413113"/>
                            <a:pt x="623425" y="398091"/>
                          </a:cubicBezTo>
                          <a:cubicBezTo>
                            <a:pt x="623425" y="398091"/>
                            <a:pt x="623425" y="390579"/>
                            <a:pt x="623425" y="390579"/>
                          </a:cubicBezTo>
                          <a:cubicBezTo>
                            <a:pt x="623425" y="390579"/>
                            <a:pt x="630936" y="390579"/>
                            <a:pt x="630936" y="390579"/>
                          </a:cubicBezTo>
                          <a:cubicBezTo>
                            <a:pt x="645958" y="398091"/>
                            <a:pt x="668492" y="405602"/>
                            <a:pt x="683514" y="398091"/>
                          </a:cubicBezTo>
                          <a:cubicBezTo>
                            <a:pt x="691026" y="398091"/>
                            <a:pt x="698537" y="390579"/>
                            <a:pt x="698537" y="390579"/>
                          </a:cubicBezTo>
                          <a:cubicBezTo>
                            <a:pt x="698537" y="383068"/>
                            <a:pt x="698537" y="360535"/>
                            <a:pt x="653470" y="307957"/>
                          </a:cubicBezTo>
                          <a:lnTo>
                            <a:pt x="653470" y="307957"/>
                          </a:lnTo>
                          <a:cubicBezTo>
                            <a:pt x="645958" y="300446"/>
                            <a:pt x="638447" y="285424"/>
                            <a:pt x="623425" y="270401"/>
                          </a:cubicBezTo>
                          <a:cubicBezTo>
                            <a:pt x="578358" y="217823"/>
                            <a:pt x="533291" y="150223"/>
                            <a:pt x="473202" y="120178"/>
                          </a:cubicBezTo>
                          <a:lnTo>
                            <a:pt x="473202" y="120178"/>
                          </a:lnTo>
                          <a:cubicBezTo>
                            <a:pt x="458180" y="112667"/>
                            <a:pt x="443158" y="105156"/>
                            <a:pt x="428136" y="97645"/>
                          </a:cubicBezTo>
                          <a:cubicBezTo>
                            <a:pt x="420624" y="97645"/>
                            <a:pt x="405602" y="97645"/>
                            <a:pt x="398091" y="97645"/>
                          </a:cubicBezTo>
                          <a:cubicBezTo>
                            <a:pt x="383068" y="97645"/>
                            <a:pt x="368046" y="97645"/>
                            <a:pt x="353024" y="90134"/>
                          </a:cubicBezTo>
                          <a:cubicBezTo>
                            <a:pt x="322979" y="82623"/>
                            <a:pt x="307957" y="52578"/>
                            <a:pt x="292935" y="22534"/>
                          </a:cubicBezTo>
                          <a:lnTo>
                            <a:pt x="292935" y="22534"/>
                          </a:lnTo>
                          <a:cubicBezTo>
                            <a:pt x="285424" y="22534"/>
                            <a:pt x="277913" y="22534"/>
                            <a:pt x="277913" y="22534"/>
                          </a:cubicBezTo>
                          <a:cubicBezTo>
                            <a:pt x="247868" y="22534"/>
                            <a:pt x="217823" y="30045"/>
                            <a:pt x="210312" y="30045"/>
                          </a:cubicBezTo>
                          <a:cubicBezTo>
                            <a:pt x="172757" y="37556"/>
                            <a:pt x="135201" y="52578"/>
                            <a:pt x="105156" y="75111"/>
                          </a:cubicBezTo>
                          <a:cubicBezTo>
                            <a:pt x="97645" y="82623"/>
                            <a:pt x="90134" y="82623"/>
                            <a:pt x="82622" y="90134"/>
                          </a:cubicBezTo>
                          <a:cubicBezTo>
                            <a:pt x="97645" y="112667"/>
                            <a:pt x="112667" y="142712"/>
                            <a:pt x="97645" y="172757"/>
                          </a:cubicBezTo>
                          <a:cubicBezTo>
                            <a:pt x="90134" y="187779"/>
                            <a:pt x="82622" y="202801"/>
                            <a:pt x="67600" y="210312"/>
                          </a:cubicBezTo>
                          <a:cubicBezTo>
                            <a:pt x="52578" y="225334"/>
                            <a:pt x="45067" y="232846"/>
                            <a:pt x="37556" y="255379"/>
                          </a:cubicBezTo>
                          <a:cubicBezTo>
                            <a:pt x="30045" y="277912"/>
                            <a:pt x="30045" y="300446"/>
                            <a:pt x="30045" y="322979"/>
                          </a:cubicBezTo>
                          <a:cubicBezTo>
                            <a:pt x="30045" y="338001"/>
                            <a:pt x="30045" y="345513"/>
                            <a:pt x="30045" y="353024"/>
                          </a:cubicBezTo>
                          <a:cubicBezTo>
                            <a:pt x="30045" y="375557"/>
                            <a:pt x="22534" y="398091"/>
                            <a:pt x="15023" y="420624"/>
                          </a:cubicBezTo>
                          <a:cubicBezTo>
                            <a:pt x="7511" y="435646"/>
                            <a:pt x="0" y="458180"/>
                            <a:pt x="0" y="473202"/>
                          </a:cubicBezTo>
                          <a:cubicBezTo>
                            <a:pt x="0" y="480713"/>
                            <a:pt x="0" y="488224"/>
                            <a:pt x="7511" y="495736"/>
                          </a:cubicBezTo>
                          <a:cubicBezTo>
                            <a:pt x="15023" y="503247"/>
                            <a:pt x="22534" y="503247"/>
                            <a:pt x="30045" y="503247"/>
                          </a:cubicBezTo>
                          <a:lnTo>
                            <a:pt x="30045" y="503247"/>
                          </a:lnTo>
                          <a:cubicBezTo>
                            <a:pt x="52578" y="503247"/>
                            <a:pt x="67600" y="495736"/>
                            <a:pt x="82622" y="480713"/>
                          </a:cubicBezTo>
                          <a:cubicBezTo>
                            <a:pt x="97645" y="465691"/>
                            <a:pt x="97645" y="435646"/>
                            <a:pt x="105156" y="413113"/>
                          </a:cubicBezTo>
                          <a:cubicBezTo>
                            <a:pt x="105156" y="405602"/>
                            <a:pt x="105156" y="405602"/>
                            <a:pt x="105156" y="398091"/>
                          </a:cubicBezTo>
                          <a:cubicBezTo>
                            <a:pt x="105156" y="383068"/>
                            <a:pt x="112667" y="368046"/>
                            <a:pt x="112667" y="360535"/>
                          </a:cubicBezTo>
                          <a:cubicBezTo>
                            <a:pt x="112667" y="360535"/>
                            <a:pt x="112667" y="353024"/>
                            <a:pt x="120178" y="353024"/>
                          </a:cubicBezTo>
                          <a:cubicBezTo>
                            <a:pt x="142712" y="360535"/>
                            <a:pt x="150223" y="360535"/>
                            <a:pt x="150223" y="360535"/>
                          </a:cubicBezTo>
                          <a:close/>
                        </a:path>
                      </a:pathLst>
                    </a:custGeom>
                    <a:solidFill>
                      <a:srgbClr val="D97E31"/>
                    </a:solidFill>
                    <a:ln w="75111" cap="flat">
                      <a:noFill/>
                      <a:prstDash val="solid"/>
                      <a:miter/>
                    </a:ln>
                  </p:spPr>
                  <p:txBody>
                    <a:bodyPr rtlCol="0" anchor="ctr"/>
                    <a:lstStyle/>
                    <a:p>
                      <a:endParaRPr lang="en-US"/>
                    </a:p>
                  </p:txBody>
                </p:sp>
              </p:grpSp>
              <p:sp>
                <p:nvSpPr>
                  <p:cNvPr id="154" name="Freeform: Shape 153">
                    <a:extLst>
                      <a:ext uri="{FF2B5EF4-FFF2-40B4-BE49-F238E27FC236}">
                        <a16:creationId xmlns:a16="http://schemas.microsoft.com/office/drawing/2014/main" xmlns="" id="{BA32AEC3-5A62-4ED6-991E-4B9B1FC198D5}"/>
                      </a:ext>
                    </a:extLst>
                  </p:cNvPr>
                  <p:cNvSpPr/>
                  <p:nvPr/>
                </p:nvSpPr>
                <p:spPr>
                  <a:xfrm>
                    <a:off x="9925158" y="5613590"/>
                    <a:ext cx="383068" cy="656580"/>
                  </a:xfrm>
                  <a:custGeom>
                    <a:avLst/>
                    <a:gdLst>
                      <a:gd name="connsiteX0" fmla="*/ 330490 w 383068"/>
                      <a:gd name="connsiteY0" fmla="*/ 551425 h 656580"/>
                      <a:gd name="connsiteX1" fmla="*/ 157734 w 383068"/>
                      <a:gd name="connsiteY1" fmla="*/ 296046 h 656580"/>
                      <a:gd name="connsiteX2" fmla="*/ 135200 w 383068"/>
                      <a:gd name="connsiteY2" fmla="*/ 213423 h 656580"/>
                      <a:gd name="connsiteX3" fmla="*/ 187779 w 383068"/>
                      <a:gd name="connsiteY3" fmla="*/ 145823 h 656580"/>
                      <a:gd name="connsiteX4" fmla="*/ 270401 w 383068"/>
                      <a:gd name="connsiteY4" fmla="*/ 100756 h 656580"/>
                      <a:gd name="connsiteX5" fmla="*/ 345512 w 383068"/>
                      <a:gd name="connsiteY5" fmla="*/ 70712 h 656580"/>
                      <a:gd name="connsiteX6" fmla="*/ 292935 w 383068"/>
                      <a:gd name="connsiteY6" fmla="*/ 3111 h 656580"/>
                      <a:gd name="connsiteX7" fmla="*/ 202801 w 383068"/>
                      <a:gd name="connsiteY7" fmla="*/ 10622 h 656580"/>
                      <a:gd name="connsiteX8" fmla="*/ 97645 w 383068"/>
                      <a:gd name="connsiteY8" fmla="*/ 55689 h 656580"/>
                      <a:gd name="connsiteX9" fmla="*/ 67600 w 383068"/>
                      <a:gd name="connsiteY9" fmla="*/ 78223 h 656580"/>
                      <a:gd name="connsiteX10" fmla="*/ 90133 w 383068"/>
                      <a:gd name="connsiteY10" fmla="*/ 160845 h 656580"/>
                      <a:gd name="connsiteX11" fmla="*/ 30045 w 383068"/>
                      <a:gd name="connsiteY11" fmla="*/ 243468 h 656580"/>
                      <a:gd name="connsiteX12" fmla="*/ 30045 w 383068"/>
                      <a:gd name="connsiteY12" fmla="*/ 348624 h 656580"/>
                      <a:gd name="connsiteX13" fmla="*/ 0 w 383068"/>
                      <a:gd name="connsiteY13" fmla="*/ 468802 h 656580"/>
                      <a:gd name="connsiteX14" fmla="*/ 37556 w 383068"/>
                      <a:gd name="connsiteY14" fmla="*/ 506358 h 656580"/>
                      <a:gd name="connsiteX15" fmla="*/ 97645 w 383068"/>
                      <a:gd name="connsiteY15" fmla="*/ 476313 h 656580"/>
                      <a:gd name="connsiteX16" fmla="*/ 120178 w 383068"/>
                      <a:gd name="connsiteY16" fmla="*/ 393691 h 656580"/>
                      <a:gd name="connsiteX17" fmla="*/ 127689 w 383068"/>
                      <a:gd name="connsiteY17" fmla="*/ 356135 h 656580"/>
                      <a:gd name="connsiteX18" fmla="*/ 292935 w 383068"/>
                      <a:gd name="connsiteY18" fmla="*/ 536402 h 656580"/>
                      <a:gd name="connsiteX19" fmla="*/ 383068 w 383068"/>
                      <a:gd name="connsiteY19" fmla="*/ 656581 h 656580"/>
                      <a:gd name="connsiteX20" fmla="*/ 330490 w 383068"/>
                      <a:gd name="connsiteY20" fmla="*/ 551425 h 65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83068" h="656580">
                        <a:moveTo>
                          <a:pt x="330490" y="551425"/>
                        </a:moveTo>
                        <a:cubicBezTo>
                          <a:pt x="300446" y="446269"/>
                          <a:pt x="217823" y="378668"/>
                          <a:pt x="157734" y="296046"/>
                        </a:cubicBezTo>
                        <a:cubicBezTo>
                          <a:pt x="142712" y="273512"/>
                          <a:pt x="120178" y="243468"/>
                          <a:pt x="135200" y="213423"/>
                        </a:cubicBezTo>
                        <a:cubicBezTo>
                          <a:pt x="142712" y="183379"/>
                          <a:pt x="180268" y="168356"/>
                          <a:pt x="187779" y="145823"/>
                        </a:cubicBezTo>
                        <a:cubicBezTo>
                          <a:pt x="210312" y="108267"/>
                          <a:pt x="225334" y="93245"/>
                          <a:pt x="270401" y="100756"/>
                        </a:cubicBezTo>
                        <a:cubicBezTo>
                          <a:pt x="300446" y="100756"/>
                          <a:pt x="330490" y="100756"/>
                          <a:pt x="345512" y="70712"/>
                        </a:cubicBezTo>
                        <a:cubicBezTo>
                          <a:pt x="322979" y="63200"/>
                          <a:pt x="307957" y="33156"/>
                          <a:pt x="292935" y="3111"/>
                        </a:cubicBezTo>
                        <a:cubicBezTo>
                          <a:pt x="262890" y="-4400"/>
                          <a:pt x="225334" y="3111"/>
                          <a:pt x="202801" y="10622"/>
                        </a:cubicBezTo>
                        <a:cubicBezTo>
                          <a:pt x="165245" y="18134"/>
                          <a:pt x="127689" y="33156"/>
                          <a:pt x="97645" y="55689"/>
                        </a:cubicBezTo>
                        <a:cubicBezTo>
                          <a:pt x="90133" y="63200"/>
                          <a:pt x="75111" y="70712"/>
                          <a:pt x="67600" y="78223"/>
                        </a:cubicBezTo>
                        <a:cubicBezTo>
                          <a:pt x="82622" y="100756"/>
                          <a:pt x="105156" y="130801"/>
                          <a:pt x="90133" y="160845"/>
                        </a:cubicBezTo>
                        <a:cubicBezTo>
                          <a:pt x="75111" y="190890"/>
                          <a:pt x="45067" y="213423"/>
                          <a:pt x="30045" y="243468"/>
                        </a:cubicBezTo>
                        <a:cubicBezTo>
                          <a:pt x="15022" y="273512"/>
                          <a:pt x="30045" y="318579"/>
                          <a:pt x="30045" y="348624"/>
                        </a:cubicBezTo>
                        <a:cubicBezTo>
                          <a:pt x="30045" y="393691"/>
                          <a:pt x="0" y="423735"/>
                          <a:pt x="0" y="468802"/>
                        </a:cubicBezTo>
                        <a:cubicBezTo>
                          <a:pt x="0" y="483824"/>
                          <a:pt x="15022" y="506358"/>
                          <a:pt x="37556" y="506358"/>
                        </a:cubicBezTo>
                        <a:cubicBezTo>
                          <a:pt x="60089" y="506358"/>
                          <a:pt x="82622" y="498847"/>
                          <a:pt x="97645" y="476313"/>
                        </a:cubicBezTo>
                        <a:cubicBezTo>
                          <a:pt x="120178" y="453780"/>
                          <a:pt x="120178" y="423735"/>
                          <a:pt x="120178" y="393691"/>
                        </a:cubicBezTo>
                        <a:cubicBezTo>
                          <a:pt x="120178" y="378668"/>
                          <a:pt x="127689" y="363646"/>
                          <a:pt x="127689" y="356135"/>
                        </a:cubicBezTo>
                        <a:cubicBezTo>
                          <a:pt x="210312" y="341113"/>
                          <a:pt x="262890" y="476313"/>
                          <a:pt x="292935" y="536402"/>
                        </a:cubicBezTo>
                        <a:cubicBezTo>
                          <a:pt x="300446" y="551425"/>
                          <a:pt x="345512" y="649070"/>
                          <a:pt x="383068" y="656581"/>
                        </a:cubicBezTo>
                        <a:cubicBezTo>
                          <a:pt x="345512" y="634047"/>
                          <a:pt x="338001" y="588980"/>
                          <a:pt x="330490" y="551425"/>
                        </a:cubicBezTo>
                        <a:close/>
                      </a:path>
                    </a:pathLst>
                  </a:custGeom>
                  <a:solidFill>
                    <a:srgbClr val="FBCA8F">
                      <a:alpha val="50000"/>
                    </a:srgbClr>
                  </a:solidFill>
                  <a:ln w="75111"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xmlns="" id="{33E61C10-5503-4967-9F62-7EF8AEEA1E71}"/>
                      </a:ext>
                    </a:extLst>
                  </p:cNvPr>
                  <p:cNvSpPr/>
                  <p:nvPr/>
                </p:nvSpPr>
                <p:spPr>
                  <a:xfrm>
                    <a:off x="10195560" y="5834525"/>
                    <a:ext cx="413112" cy="389693"/>
                  </a:xfrm>
                  <a:custGeom>
                    <a:avLst/>
                    <a:gdLst>
                      <a:gd name="connsiteX0" fmla="*/ 405602 w 413112"/>
                      <a:gd name="connsiteY0" fmla="*/ 172756 h 389693"/>
                      <a:gd name="connsiteX1" fmla="*/ 413113 w 413112"/>
                      <a:gd name="connsiteY1" fmla="*/ 165245 h 389693"/>
                      <a:gd name="connsiteX2" fmla="*/ 383068 w 413112"/>
                      <a:gd name="connsiteY2" fmla="*/ 142712 h 389693"/>
                      <a:gd name="connsiteX3" fmla="*/ 307957 w 413112"/>
                      <a:gd name="connsiteY3" fmla="*/ 45067 h 389693"/>
                      <a:gd name="connsiteX4" fmla="*/ 210312 w 413112"/>
                      <a:gd name="connsiteY4" fmla="*/ 0 h 389693"/>
                      <a:gd name="connsiteX5" fmla="*/ 270401 w 413112"/>
                      <a:gd name="connsiteY5" fmla="*/ 97645 h 389693"/>
                      <a:gd name="connsiteX6" fmla="*/ 322979 w 413112"/>
                      <a:gd name="connsiteY6" fmla="*/ 202801 h 389693"/>
                      <a:gd name="connsiteX7" fmla="*/ 353024 w 413112"/>
                      <a:gd name="connsiteY7" fmla="*/ 277912 h 389693"/>
                      <a:gd name="connsiteX8" fmla="*/ 345512 w 413112"/>
                      <a:gd name="connsiteY8" fmla="*/ 285423 h 389693"/>
                      <a:gd name="connsiteX9" fmla="*/ 300446 w 413112"/>
                      <a:gd name="connsiteY9" fmla="*/ 247868 h 389693"/>
                      <a:gd name="connsiteX10" fmla="*/ 232845 w 413112"/>
                      <a:gd name="connsiteY10" fmla="*/ 172756 h 389693"/>
                      <a:gd name="connsiteX11" fmla="*/ 150223 w 413112"/>
                      <a:gd name="connsiteY11" fmla="*/ 105156 h 389693"/>
                      <a:gd name="connsiteX12" fmla="*/ 97645 w 413112"/>
                      <a:gd name="connsiteY12" fmla="*/ 60089 h 389693"/>
                      <a:gd name="connsiteX13" fmla="*/ 172757 w 413112"/>
                      <a:gd name="connsiteY13" fmla="*/ 225334 h 389693"/>
                      <a:gd name="connsiteX14" fmla="*/ 210312 w 413112"/>
                      <a:gd name="connsiteY14" fmla="*/ 330490 h 389693"/>
                      <a:gd name="connsiteX15" fmla="*/ 157734 w 413112"/>
                      <a:gd name="connsiteY15" fmla="*/ 300446 h 389693"/>
                      <a:gd name="connsiteX16" fmla="*/ 0 w 413112"/>
                      <a:gd name="connsiteY16" fmla="*/ 97645 h 389693"/>
                      <a:gd name="connsiteX17" fmla="*/ 0 w 413112"/>
                      <a:gd name="connsiteY17" fmla="*/ 97645 h 389693"/>
                      <a:gd name="connsiteX18" fmla="*/ 37556 w 413112"/>
                      <a:gd name="connsiteY18" fmla="*/ 157734 h 389693"/>
                      <a:gd name="connsiteX19" fmla="*/ 90133 w 413112"/>
                      <a:gd name="connsiteY19" fmla="*/ 240357 h 389693"/>
                      <a:gd name="connsiteX20" fmla="*/ 90133 w 413112"/>
                      <a:gd name="connsiteY20" fmla="*/ 247868 h 389693"/>
                      <a:gd name="connsiteX21" fmla="*/ 142712 w 413112"/>
                      <a:gd name="connsiteY21" fmla="*/ 322979 h 389693"/>
                      <a:gd name="connsiteX22" fmla="*/ 240356 w 413112"/>
                      <a:gd name="connsiteY22" fmla="*/ 375557 h 389693"/>
                      <a:gd name="connsiteX23" fmla="*/ 240356 w 413112"/>
                      <a:gd name="connsiteY23" fmla="*/ 315468 h 389693"/>
                      <a:gd name="connsiteX24" fmla="*/ 195290 w 413112"/>
                      <a:gd name="connsiteY24" fmla="*/ 202801 h 389693"/>
                      <a:gd name="connsiteX25" fmla="*/ 157734 w 413112"/>
                      <a:gd name="connsiteY25" fmla="*/ 135201 h 389693"/>
                      <a:gd name="connsiteX26" fmla="*/ 165245 w 413112"/>
                      <a:gd name="connsiteY26" fmla="*/ 142712 h 389693"/>
                      <a:gd name="connsiteX27" fmla="*/ 262890 w 413112"/>
                      <a:gd name="connsiteY27" fmla="*/ 247868 h 389693"/>
                      <a:gd name="connsiteX28" fmla="*/ 383068 w 413112"/>
                      <a:gd name="connsiteY28" fmla="*/ 300446 h 389693"/>
                      <a:gd name="connsiteX29" fmla="*/ 360535 w 413112"/>
                      <a:gd name="connsiteY29" fmla="*/ 217823 h 389693"/>
                      <a:gd name="connsiteX30" fmla="*/ 338001 w 413112"/>
                      <a:gd name="connsiteY30" fmla="*/ 172756 h 389693"/>
                      <a:gd name="connsiteX31" fmla="*/ 405602 w 413112"/>
                      <a:gd name="connsiteY31" fmla="*/ 172756 h 389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13112" h="389693">
                        <a:moveTo>
                          <a:pt x="405602" y="172756"/>
                        </a:moveTo>
                        <a:cubicBezTo>
                          <a:pt x="413113" y="172756"/>
                          <a:pt x="413113" y="172756"/>
                          <a:pt x="413113" y="165245"/>
                        </a:cubicBezTo>
                        <a:cubicBezTo>
                          <a:pt x="405602" y="165245"/>
                          <a:pt x="390579" y="157734"/>
                          <a:pt x="383068" y="142712"/>
                        </a:cubicBezTo>
                        <a:cubicBezTo>
                          <a:pt x="360535" y="112667"/>
                          <a:pt x="338001" y="75111"/>
                          <a:pt x="307957" y="45067"/>
                        </a:cubicBezTo>
                        <a:cubicBezTo>
                          <a:pt x="277912" y="15022"/>
                          <a:pt x="247868" y="0"/>
                          <a:pt x="210312" y="0"/>
                        </a:cubicBezTo>
                        <a:cubicBezTo>
                          <a:pt x="240356" y="22533"/>
                          <a:pt x="255379" y="60089"/>
                          <a:pt x="270401" y="97645"/>
                        </a:cubicBezTo>
                        <a:cubicBezTo>
                          <a:pt x="285424" y="135201"/>
                          <a:pt x="307957" y="165245"/>
                          <a:pt x="322979" y="202801"/>
                        </a:cubicBezTo>
                        <a:cubicBezTo>
                          <a:pt x="338001" y="225334"/>
                          <a:pt x="353024" y="255379"/>
                          <a:pt x="353024" y="277912"/>
                        </a:cubicBezTo>
                        <a:cubicBezTo>
                          <a:pt x="353024" y="285423"/>
                          <a:pt x="345512" y="285423"/>
                          <a:pt x="345512" y="285423"/>
                        </a:cubicBezTo>
                        <a:cubicBezTo>
                          <a:pt x="322979" y="277912"/>
                          <a:pt x="315468" y="262890"/>
                          <a:pt x="300446" y="247868"/>
                        </a:cubicBezTo>
                        <a:cubicBezTo>
                          <a:pt x="277912" y="225334"/>
                          <a:pt x="255379" y="195290"/>
                          <a:pt x="232845" y="172756"/>
                        </a:cubicBezTo>
                        <a:cubicBezTo>
                          <a:pt x="210312" y="150223"/>
                          <a:pt x="180268" y="120178"/>
                          <a:pt x="150223" y="105156"/>
                        </a:cubicBezTo>
                        <a:cubicBezTo>
                          <a:pt x="135201" y="97645"/>
                          <a:pt x="112667" y="75111"/>
                          <a:pt x="97645" y="60089"/>
                        </a:cubicBezTo>
                        <a:cubicBezTo>
                          <a:pt x="120178" y="120178"/>
                          <a:pt x="150223" y="165245"/>
                          <a:pt x="172757" y="225334"/>
                        </a:cubicBezTo>
                        <a:cubicBezTo>
                          <a:pt x="187779" y="247868"/>
                          <a:pt x="217823" y="300446"/>
                          <a:pt x="210312" y="330490"/>
                        </a:cubicBezTo>
                        <a:cubicBezTo>
                          <a:pt x="195290" y="368046"/>
                          <a:pt x="165245" y="307957"/>
                          <a:pt x="157734" y="300446"/>
                        </a:cubicBezTo>
                        <a:cubicBezTo>
                          <a:pt x="120178" y="225334"/>
                          <a:pt x="60089" y="157734"/>
                          <a:pt x="0" y="97645"/>
                        </a:cubicBezTo>
                        <a:cubicBezTo>
                          <a:pt x="0" y="97645"/>
                          <a:pt x="0" y="97645"/>
                          <a:pt x="0" y="97645"/>
                        </a:cubicBezTo>
                        <a:cubicBezTo>
                          <a:pt x="15022" y="120178"/>
                          <a:pt x="22534" y="142712"/>
                          <a:pt x="37556" y="157734"/>
                        </a:cubicBezTo>
                        <a:cubicBezTo>
                          <a:pt x="60089" y="180267"/>
                          <a:pt x="75111" y="210312"/>
                          <a:pt x="90133" y="240357"/>
                        </a:cubicBezTo>
                        <a:cubicBezTo>
                          <a:pt x="90133" y="240357"/>
                          <a:pt x="90133" y="240357"/>
                          <a:pt x="90133" y="247868"/>
                        </a:cubicBezTo>
                        <a:cubicBezTo>
                          <a:pt x="105156" y="270401"/>
                          <a:pt x="120178" y="300446"/>
                          <a:pt x="142712" y="322979"/>
                        </a:cubicBezTo>
                        <a:cubicBezTo>
                          <a:pt x="157734" y="345512"/>
                          <a:pt x="210312" y="420624"/>
                          <a:pt x="240356" y="375557"/>
                        </a:cubicBezTo>
                        <a:cubicBezTo>
                          <a:pt x="247868" y="360535"/>
                          <a:pt x="240356" y="338001"/>
                          <a:pt x="240356" y="315468"/>
                        </a:cubicBezTo>
                        <a:cubicBezTo>
                          <a:pt x="232845" y="277912"/>
                          <a:pt x="217823" y="240357"/>
                          <a:pt x="195290" y="202801"/>
                        </a:cubicBezTo>
                        <a:cubicBezTo>
                          <a:pt x="180268" y="180267"/>
                          <a:pt x="165245" y="157734"/>
                          <a:pt x="157734" y="135201"/>
                        </a:cubicBezTo>
                        <a:cubicBezTo>
                          <a:pt x="157734" y="135201"/>
                          <a:pt x="165245" y="142712"/>
                          <a:pt x="165245" y="142712"/>
                        </a:cubicBezTo>
                        <a:cubicBezTo>
                          <a:pt x="202801" y="172756"/>
                          <a:pt x="232845" y="210312"/>
                          <a:pt x="262890" y="247868"/>
                        </a:cubicBezTo>
                        <a:cubicBezTo>
                          <a:pt x="285424" y="270401"/>
                          <a:pt x="368046" y="375557"/>
                          <a:pt x="383068" y="300446"/>
                        </a:cubicBezTo>
                        <a:cubicBezTo>
                          <a:pt x="390579" y="277912"/>
                          <a:pt x="368046" y="240357"/>
                          <a:pt x="360535" y="217823"/>
                        </a:cubicBezTo>
                        <a:cubicBezTo>
                          <a:pt x="353024" y="202801"/>
                          <a:pt x="345512" y="187779"/>
                          <a:pt x="338001" y="172756"/>
                        </a:cubicBezTo>
                        <a:cubicBezTo>
                          <a:pt x="368046" y="172756"/>
                          <a:pt x="383068" y="180267"/>
                          <a:pt x="405602" y="172756"/>
                        </a:cubicBezTo>
                        <a:close/>
                      </a:path>
                    </a:pathLst>
                  </a:custGeom>
                  <a:solidFill>
                    <a:srgbClr val="FBCA8F">
                      <a:alpha val="50000"/>
                    </a:srgbClr>
                  </a:solidFill>
                  <a:ln w="75111"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xmlns="" id="{5C2C43DB-5DB3-421D-B107-7D94305BD8B0}"/>
                      </a:ext>
                    </a:extLst>
                  </p:cNvPr>
                  <p:cNvSpPr/>
                  <p:nvPr/>
                </p:nvSpPr>
                <p:spPr>
                  <a:xfrm>
                    <a:off x="9937364" y="5729369"/>
                    <a:ext cx="118822" cy="172756"/>
                  </a:xfrm>
                  <a:custGeom>
                    <a:avLst/>
                    <a:gdLst>
                      <a:gd name="connsiteX0" fmla="*/ 115484 w 118822"/>
                      <a:gd name="connsiteY0" fmla="*/ 0 h 172756"/>
                      <a:gd name="connsiteX1" fmla="*/ 25350 w 118822"/>
                      <a:gd name="connsiteY1" fmla="*/ 90134 h 172756"/>
                      <a:gd name="connsiteX2" fmla="*/ 2817 w 118822"/>
                      <a:gd name="connsiteY2" fmla="*/ 172756 h 172756"/>
                      <a:gd name="connsiteX3" fmla="*/ 10328 w 118822"/>
                      <a:gd name="connsiteY3" fmla="*/ 172756 h 172756"/>
                      <a:gd name="connsiteX4" fmla="*/ 47883 w 118822"/>
                      <a:gd name="connsiteY4" fmla="*/ 75111 h 172756"/>
                      <a:gd name="connsiteX5" fmla="*/ 115484 w 118822"/>
                      <a:gd name="connsiteY5" fmla="*/ 0 h 172756"/>
                      <a:gd name="connsiteX6" fmla="*/ 115484 w 118822"/>
                      <a:gd name="connsiteY6" fmla="*/ 0 h 172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22" h="172756">
                        <a:moveTo>
                          <a:pt x="115484" y="0"/>
                        </a:moveTo>
                        <a:cubicBezTo>
                          <a:pt x="85439" y="22533"/>
                          <a:pt x="55395" y="60089"/>
                          <a:pt x="25350" y="90134"/>
                        </a:cubicBezTo>
                        <a:cubicBezTo>
                          <a:pt x="2817" y="112667"/>
                          <a:pt x="-4694" y="142712"/>
                          <a:pt x="2817" y="172756"/>
                        </a:cubicBezTo>
                        <a:cubicBezTo>
                          <a:pt x="2817" y="172756"/>
                          <a:pt x="2817" y="172756"/>
                          <a:pt x="10328" y="172756"/>
                        </a:cubicBezTo>
                        <a:cubicBezTo>
                          <a:pt x="17839" y="135201"/>
                          <a:pt x="25350" y="105156"/>
                          <a:pt x="47883" y="75111"/>
                        </a:cubicBezTo>
                        <a:cubicBezTo>
                          <a:pt x="70417" y="52578"/>
                          <a:pt x="100462" y="30045"/>
                          <a:pt x="115484" y="0"/>
                        </a:cubicBezTo>
                        <a:cubicBezTo>
                          <a:pt x="122995" y="0"/>
                          <a:pt x="115484" y="0"/>
                          <a:pt x="115484" y="0"/>
                        </a:cubicBezTo>
                        <a:close/>
                      </a:path>
                    </a:pathLst>
                  </a:custGeom>
                  <a:solidFill>
                    <a:srgbClr val="D97E31"/>
                  </a:solidFill>
                  <a:ln w="75111"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xmlns="" id="{A843DE42-EDEC-4D56-9DB1-01155C4504B9}"/>
                      </a:ext>
                    </a:extLst>
                  </p:cNvPr>
                  <p:cNvSpPr/>
                  <p:nvPr/>
                </p:nvSpPr>
                <p:spPr>
                  <a:xfrm>
                    <a:off x="10203071" y="5939680"/>
                    <a:ext cx="131028" cy="206139"/>
                  </a:xfrm>
                  <a:custGeom>
                    <a:avLst/>
                    <a:gdLst>
                      <a:gd name="connsiteX0" fmla="*/ 127690 w 131028"/>
                      <a:gd name="connsiteY0" fmla="*/ 202801 h 206139"/>
                      <a:gd name="connsiteX1" fmla="*/ 7511 w 131028"/>
                      <a:gd name="connsiteY1" fmla="*/ 0 h 206139"/>
                      <a:gd name="connsiteX2" fmla="*/ 0 w 131028"/>
                      <a:gd name="connsiteY2" fmla="*/ 0 h 206139"/>
                      <a:gd name="connsiteX3" fmla="*/ 52578 w 131028"/>
                      <a:gd name="connsiteY3" fmla="*/ 105156 h 206139"/>
                      <a:gd name="connsiteX4" fmla="*/ 127690 w 131028"/>
                      <a:gd name="connsiteY4" fmla="*/ 202801 h 206139"/>
                      <a:gd name="connsiteX5" fmla="*/ 127690 w 131028"/>
                      <a:gd name="connsiteY5" fmla="*/ 202801 h 206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028" h="206139">
                        <a:moveTo>
                          <a:pt x="127690" y="202801"/>
                        </a:moveTo>
                        <a:cubicBezTo>
                          <a:pt x="90134" y="135201"/>
                          <a:pt x="52578" y="67600"/>
                          <a:pt x="7511" y="0"/>
                        </a:cubicBezTo>
                        <a:cubicBezTo>
                          <a:pt x="7511" y="0"/>
                          <a:pt x="0" y="0"/>
                          <a:pt x="0" y="0"/>
                        </a:cubicBezTo>
                        <a:cubicBezTo>
                          <a:pt x="15023" y="37556"/>
                          <a:pt x="37556" y="75111"/>
                          <a:pt x="52578" y="105156"/>
                        </a:cubicBezTo>
                        <a:cubicBezTo>
                          <a:pt x="75111" y="142712"/>
                          <a:pt x="97645" y="180268"/>
                          <a:pt x="127690" y="202801"/>
                        </a:cubicBezTo>
                        <a:cubicBezTo>
                          <a:pt x="127690" y="210312"/>
                          <a:pt x="135201" y="202801"/>
                          <a:pt x="127690" y="202801"/>
                        </a:cubicBezTo>
                        <a:close/>
                      </a:path>
                    </a:pathLst>
                  </a:custGeom>
                  <a:solidFill>
                    <a:srgbClr val="D97E31"/>
                  </a:solidFill>
                  <a:ln w="75111"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xmlns="" id="{B7DB9CCB-D977-4CCB-9840-7B0E79E2A76D}"/>
                      </a:ext>
                    </a:extLst>
                  </p:cNvPr>
                  <p:cNvSpPr/>
                  <p:nvPr/>
                </p:nvSpPr>
                <p:spPr>
                  <a:xfrm>
                    <a:off x="10302593" y="5909636"/>
                    <a:ext cx="133322" cy="210311"/>
                  </a:xfrm>
                  <a:custGeom>
                    <a:avLst/>
                    <a:gdLst>
                      <a:gd name="connsiteX0" fmla="*/ 5633 w 133322"/>
                      <a:gd name="connsiteY0" fmla="*/ 0 h 210311"/>
                      <a:gd name="connsiteX1" fmla="*/ 5633 w 133322"/>
                      <a:gd name="connsiteY1" fmla="*/ 0 h 210311"/>
                      <a:gd name="connsiteX2" fmla="*/ 125811 w 133322"/>
                      <a:gd name="connsiteY2" fmla="*/ 210312 h 210311"/>
                      <a:gd name="connsiteX3" fmla="*/ 133322 w 133322"/>
                      <a:gd name="connsiteY3" fmla="*/ 210312 h 210311"/>
                      <a:gd name="connsiteX4" fmla="*/ 5633 w 133322"/>
                      <a:gd name="connsiteY4" fmla="*/ 0 h 210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22" h="210311">
                        <a:moveTo>
                          <a:pt x="5633" y="0"/>
                        </a:moveTo>
                        <a:cubicBezTo>
                          <a:pt x="-1878" y="0"/>
                          <a:pt x="-1878" y="0"/>
                          <a:pt x="5633" y="0"/>
                        </a:cubicBezTo>
                        <a:cubicBezTo>
                          <a:pt x="50700" y="67600"/>
                          <a:pt x="88256" y="135201"/>
                          <a:pt x="125811" y="210312"/>
                        </a:cubicBezTo>
                        <a:cubicBezTo>
                          <a:pt x="125811" y="210312"/>
                          <a:pt x="133322" y="210312"/>
                          <a:pt x="133322" y="210312"/>
                        </a:cubicBezTo>
                        <a:cubicBezTo>
                          <a:pt x="110789" y="127689"/>
                          <a:pt x="65723" y="52578"/>
                          <a:pt x="5633" y="0"/>
                        </a:cubicBezTo>
                        <a:close/>
                      </a:path>
                    </a:pathLst>
                  </a:custGeom>
                  <a:solidFill>
                    <a:srgbClr val="D97E31"/>
                  </a:solidFill>
                  <a:ln w="75111"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xmlns="" id="{FF1594A9-87B4-4448-908D-A433A1C7326A}"/>
                      </a:ext>
                    </a:extLst>
                  </p:cNvPr>
                  <p:cNvSpPr/>
                  <p:nvPr/>
                </p:nvSpPr>
                <p:spPr>
                  <a:xfrm>
                    <a:off x="10390849" y="5831186"/>
                    <a:ext cx="195289" cy="273739"/>
                  </a:xfrm>
                  <a:custGeom>
                    <a:avLst/>
                    <a:gdLst>
                      <a:gd name="connsiteX0" fmla="*/ 0 w 195289"/>
                      <a:gd name="connsiteY0" fmla="*/ 3338 h 273739"/>
                      <a:gd name="connsiteX1" fmla="*/ 0 w 195289"/>
                      <a:gd name="connsiteY1" fmla="*/ 3338 h 273739"/>
                      <a:gd name="connsiteX2" fmla="*/ 187779 w 195289"/>
                      <a:gd name="connsiteY2" fmla="*/ 273739 h 273739"/>
                      <a:gd name="connsiteX3" fmla="*/ 195290 w 195289"/>
                      <a:gd name="connsiteY3" fmla="*/ 273739 h 273739"/>
                      <a:gd name="connsiteX4" fmla="*/ 0 w 195289"/>
                      <a:gd name="connsiteY4" fmla="*/ 3338 h 273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289" h="273739">
                        <a:moveTo>
                          <a:pt x="0" y="3338"/>
                        </a:moveTo>
                        <a:cubicBezTo>
                          <a:pt x="0" y="-4173"/>
                          <a:pt x="0" y="3338"/>
                          <a:pt x="0" y="3338"/>
                        </a:cubicBezTo>
                        <a:cubicBezTo>
                          <a:pt x="90134" y="63427"/>
                          <a:pt x="150223" y="176095"/>
                          <a:pt x="187779" y="273739"/>
                        </a:cubicBezTo>
                        <a:cubicBezTo>
                          <a:pt x="187779" y="273739"/>
                          <a:pt x="195290" y="273739"/>
                          <a:pt x="195290" y="273739"/>
                        </a:cubicBezTo>
                        <a:cubicBezTo>
                          <a:pt x="180268" y="168584"/>
                          <a:pt x="112667" y="25872"/>
                          <a:pt x="0" y="3338"/>
                        </a:cubicBezTo>
                        <a:close/>
                      </a:path>
                    </a:pathLst>
                  </a:custGeom>
                  <a:solidFill>
                    <a:srgbClr val="D97E31"/>
                  </a:solidFill>
                  <a:ln w="75111"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xmlns="" id="{C3EAEBEF-3E1F-42F5-AD83-52B9A6347BE0}"/>
                      </a:ext>
                    </a:extLst>
                  </p:cNvPr>
                  <p:cNvSpPr/>
                  <p:nvPr/>
                </p:nvSpPr>
                <p:spPr>
                  <a:xfrm>
                    <a:off x="9940181" y="5606079"/>
                    <a:ext cx="300445" cy="393690"/>
                  </a:xfrm>
                  <a:custGeom>
                    <a:avLst/>
                    <a:gdLst>
                      <a:gd name="connsiteX0" fmla="*/ 0 w 300445"/>
                      <a:gd name="connsiteY0" fmla="*/ 393691 h 393690"/>
                      <a:gd name="connsiteX1" fmla="*/ 15023 w 300445"/>
                      <a:gd name="connsiteY1" fmla="*/ 371157 h 393690"/>
                      <a:gd name="connsiteX2" fmla="*/ 30045 w 300445"/>
                      <a:gd name="connsiteY2" fmla="*/ 296046 h 393690"/>
                      <a:gd name="connsiteX3" fmla="*/ 60089 w 300445"/>
                      <a:gd name="connsiteY3" fmla="*/ 220934 h 393690"/>
                      <a:gd name="connsiteX4" fmla="*/ 135201 w 300445"/>
                      <a:gd name="connsiteY4" fmla="*/ 130801 h 393690"/>
                      <a:gd name="connsiteX5" fmla="*/ 135201 w 300445"/>
                      <a:gd name="connsiteY5" fmla="*/ 70711 h 393690"/>
                      <a:gd name="connsiteX6" fmla="*/ 300446 w 300445"/>
                      <a:gd name="connsiteY6" fmla="*/ 40667 h 393690"/>
                      <a:gd name="connsiteX7" fmla="*/ 285424 w 300445"/>
                      <a:gd name="connsiteY7" fmla="*/ 3111 h 393690"/>
                      <a:gd name="connsiteX8" fmla="*/ 195290 w 300445"/>
                      <a:gd name="connsiteY8" fmla="*/ 10622 h 393690"/>
                      <a:gd name="connsiteX9" fmla="*/ 90134 w 300445"/>
                      <a:gd name="connsiteY9" fmla="*/ 55689 h 393690"/>
                      <a:gd name="connsiteX10" fmla="*/ 60089 w 300445"/>
                      <a:gd name="connsiteY10" fmla="*/ 78223 h 393690"/>
                      <a:gd name="connsiteX11" fmla="*/ 82622 w 300445"/>
                      <a:gd name="connsiteY11" fmla="*/ 160845 h 393690"/>
                      <a:gd name="connsiteX12" fmla="*/ 22534 w 300445"/>
                      <a:gd name="connsiteY12" fmla="*/ 243468 h 393690"/>
                      <a:gd name="connsiteX13" fmla="*/ 22534 w 300445"/>
                      <a:gd name="connsiteY13" fmla="*/ 348624 h 393690"/>
                      <a:gd name="connsiteX14" fmla="*/ 0 w 300445"/>
                      <a:gd name="connsiteY14" fmla="*/ 393691 h 393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0445" h="393690">
                        <a:moveTo>
                          <a:pt x="0" y="393691"/>
                        </a:moveTo>
                        <a:cubicBezTo>
                          <a:pt x="7511" y="386179"/>
                          <a:pt x="15023" y="378668"/>
                          <a:pt x="15023" y="371157"/>
                        </a:cubicBezTo>
                        <a:cubicBezTo>
                          <a:pt x="30045" y="348624"/>
                          <a:pt x="22534" y="326090"/>
                          <a:pt x="30045" y="296046"/>
                        </a:cubicBezTo>
                        <a:cubicBezTo>
                          <a:pt x="30045" y="266001"/>
                          <a:pt x="37556" y="243468"/>
                          <a:pt x="60089" y="220934"/>
                        </a:cubicBezTo>
                        <a:cubicBezTo>
                          <a:pt x="82622" y="190890"/>
                          <a:pt x="120178" y="168356"/>
                          <a:pt x="135201" y="130801"/>
                        </a:cubicBezTo>
                        <a:cubicBezTo>
                          <a:pt x="142712" y="115778"/>
                          <a:pt x="120178" y="85734"/>
                          <a:pt x="135201" y="70711"/>
                        </a:cubicBezTo>
                        <a:cubicBezTo>
                          <a:pt x="180268" y="33156"/>
                          <a:pt x="240357" y="33156"/>
                          <a:pt x="300446" y="40667"/>
                        </a:cubicBezTo>
                        <a:cubicBezTo>
                          <a:pt x="292935" y="25645"/>
                          <a:pt x="285424" y="18134"/>
                          <a:pt x="285424" y="3111"/>
                        </a:cubicBezTo>
                        <a:cubicBezTo>
                          <a:pt x="255379" y="-4400"/>
                          <a:pt x="217823" y="3111"/>
                          <a:pt x="195290" y="10622"/>
                        </a:cubicBezTo>
                        <a:cubicBezTo>
                          <a:pt x="157734" y="18134"/>
                          <a:pt x="120178" y="33156"/>
                          <a:pt x="90134" y="55689"/>
                        </a:cubicBezTo>
                        <a:cubicBezTo>
                          <a:pt x="82622" y="63200"/>
                          <a:pt x="67600" y="70711"/>
                          <a:pt x="60089" y="78223"/>
                        </a:cubicBezTo>
                        <a:cubicBezTo>
                          <a:pt x="75111" y="100756"/>
                          <a:pt x="97645" y="130801"/>
                          <a:pt x="82622" y="160845"/>
                        </a:cubicBezTo>
                        <a:cubicBezTo>
                          <a:pt x="67600" y="190890"/>
                          <a:pt x="37556" y="213423"/>
                          <a:pt x="22534" y="243468"/>
                        </a:cubicBezTo>
                        <a:cubicBezTo>
                          <a:pt x="7511" y="273512"/>
                          <a:pt x="22534" y="318579"/>
                          <a:pt x="22534" y="348624"/>
                        </a:cubicBezTo>
                        <a:cubicBezTo>
                          <a:pt x="7511" y="371157"/>
                          <a:pt x="0" y="386179"/>
                          <a:pt x="0" y="393691"/>
                        </a:cubicBezTo>
                        <a:close/>
                      </a:path>
                    </a:pathLst>
                  </a:custGeom>
                  <a:solidFill>
                    <a:srgbClr val="FBCA8F">
                      <a:alpha val="70000"/>
                    </a:srgbClr>
                  </a:solidFill>
                  <a:ln w="75111"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xmlns="" id="{AF756A72-65E4-46EA-BCE4-B5B65E137F12}"/>
                      </a:ext>
                    </a:extLst>
                  </p:cNvPr>
                  <p:cNvSpPr/>
                  <p:nvPr/>
                </p:nvSpPr>
                <p:spPr>
                  <a:xfrm>
                    <a:off x="9910136" y="5935012"/>
                    <a:ext cx="266001" cy="169914"/>
                  </a:xfrm>
                  <a:custGeom>
                    <a:avLst/>
                    <a:gdLst>
                      <a:gd name="connsiteX0" fmla="*/ 255379 w 266001"/>
                      <a:gd name="connsiteY0" fmla="*/ 117336 h 169914"/>
                      <a:gd name="connsiteX1" fmla="*/ 97645 w 266001"/>
                      <a:gd name="connsiteY1" fmla="*/ 12180 h 169914"/>
                      <a:gd name="connsiteX2" fmla="*/ 90134 w 266001"/>
                      <a:gd name="connsiteY2" fmla="*/ 27203 h 169914"/>
                      <a:gd name="connsiteX3" fmla="*/ 90134 w 266001"/>
                      <a:gd name="connsiteY3" fmla="*/ 79780 h 169914"/>
                      <a:gd name="connsiteX4" fmla="*/ 67600 w 266001"/>
                      <a:gd name="connsiteY4" fmla="*/ 154892 h 169914"/>
                      <a:gd name="connsiteX5" fmla="*/ 0 w 266001"/>
                      <a:gd name="connsiteY5" fmla="*/ 147381 h 169914"/>
                      <a:gd name="connsiteX6" fmla="*/ 30045 w 266001"/>
                      <a:gd name="connsiteY6" fmla="*/ 169914 h 169914"/>
                      <a:gd name="connsiteX7" fmla="*/ 90134 w 266001"/>
                      <a:gd name="connsiteY7" fmla="*/ 139870 h 169914"/>
                      <a:gd name="connsiteX8" fmla="*/ 112667 w 266001"/>
                      <a:gd name="connsiteY8" fmla="*/ 57247 h 169914"/>
                      <a:gd name="connsiteX9" fmla="*/ 120179 w 266001"/>
                      <a:gd name="connsiteY9" fmla="*/ 19691 h 169914"/>
                      <a:gd name="connsiteX10" fmla="*/ 262890 w 266001"/>
                      <a:gd name="connsiteY10" fmla="*/ 154892 h 169914"/>
                      <a:gd name="connsiteX11" fmla="*/ 255379 w 266001"/>
                      <a:gd name="connsiteY11" fmla="*/ 117336 h 16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001" h="169914">
                        <a:moveTo>
                          <a:pt x="255379" y="117336"/>
                        </a:moveTo>
                        <a:cubicBezTo>
                          <a:pt x="225334" y="57247"/>
                          <a:pt x="165245" y="-32887"/>
                          <a:pt x="97645" y="12180"/>
                        </a:cubicBezTo>
                        <a:cubicBezTo>
                          <a:pt x="97645" y="19691"/>
                          <a:pt x="90134" y="19691"/>
                          <a:pt x="90134" y="27203"/>
                        </a:cubicBezTo>
                        <a:cubicBezTo>
                          <a:pt x="90134" y="49736"/>
                          <a:pt x="90134" y="64758"/>
                          <a:pt x="90134" y="79780"/>
                        </a:cubicBezTo>
                        <a:cubicBezTo>
                          <a:pt x="90134" y="109825"/>
                          <a:pt x="90134" y="139870"/>
                          <a:pt x="67600" y="154892"/>
                        </a:cubicBezTo>
                        <a:cubicBezTo>
                          <a:pt x="45067" y="177425"/>
                          <a:pt x="22534" y="169914"/>
                          <a:pt x="0" y="147381"/>
                        </a:cubicBezTo>
                        <a:cubicBezTo>
                          <a:pt x="7512" y="162403"/>
                          <a:pt x="22534" y="169914"/>
                          <a:pt x="30045" y="169914"/>
                        </a:cubicBezTo>
                        <a:cubicBezTo>
                          <a:pt x="52578" y="169914"/>
                          <a:pt x="75111" y="162403"/>
                          <a:pt x="90134" y="139870"/>
                        </a:cubicBezTo>
                        <a:cubicBezTo>
                          <a:pt x="112667" y="117336"/>
                          <a:pt x="112667" y="87292"/>
                          <a:pt x="112667" y="57247"/>
                        </a:cubicBezTo>
                        <a:cubicBezTo>
                          <a:pt x="112667" y="42225"/>
                          <a:pt x="120179" y="27203"/>
                          <a:pt x="120179" y="19691"/>
                        </a:cubicBezTo>
                        <a:cubicBezTo>
                          <a:pt x="180268" y="4669"/>
                          <a:pt x="232846" y="87292"/>
                          <a:pt x="262890" y="154892"/>
                        </a:cubicBezTo>
                        <a:cubicBezTo>
                          <a:pt x="270402" y="147381"/>
                          <a:pt x="262890" y="132358"/>
                          <a:pt x="255379" y="117336"/>
                        </a:cubicBezTo>
                        <a:close/>
                      </a:path>
                    </a:pathLst>
                  </a:custGeom>
                  <a:solidFill>
                    <a:srgbClr val="FBCA8F">
                      <a:alpha val="70000"/>
                    </a:srgbClr>
                  </a:solidFill>
                  <a:ln w="75111" cap="flat">
                    <a:noFill/>
                    <a:prstDash val="solid"/>
                    <a:miter/>
                  </a:ln>
                </p:spPr>
                <p:txBody>
                  <a:bodyPr rtlCol="0" anchor="ctr"/>
                  <a:lstStyle/>
                  <a:p>
                    <a:endParaRPr lang="en-US"/>
                  </a:p>
                </p:txBody>
              </p:sp>
            </p:grpSp>
            <p:sp>
              <p:nvSpPr>
                <p:cNvPr id="152" name="Freeform: Shape 151">
                  <a:extLst>
                    <a:ext uri="{FF2B5EF4-FFF2-40B4-BE49-F238E27FC236}">
                      <a16:creationId xmlns:a16="http://schemas.microsoft.com/office/drawing/2014/main" xmlns="" id="{6AE9BBC9-F2B9-468A-A342-AD14BF156212}"/>
                    </a:ext>
                  </a:extLst>
                </p:cNvPr>
                <p:cNvSpPr/>
                <p:nvPr/>
              </p:nvSpPr>
              <p:spPr>
                <a:xfrm>
                  <a:off x="9947692" y="5588037"/>
                  <a:ext cx="303557" cy="156353"/>
                </a:xfrm>
                <a:custGeom>
                  <a:avLst/>
                  <a:gdLst>
                    <a:gd name="connsiteX0" fmla="*/ 300446 w 303557"/>
                    <a:gd name="connsiteY0" fmla="*/ 21153 h 156353"/>
                    <a:gd name="connsiteX1" fmla="*/ 105156 w 303557"/>
                    <a:gd name="connsiteY1" fmla="*/ 36175 h 156353"/>
                    <a:gd name="connsiteX2" fmla="*/ 0 w 303557"/>
                    <a:gd name="connsiteY2" fmla="*/ 156354 h 156353"/>
                    <a:gd name="connsiteX3" fmla="*/ 7512 w 303557"/>
                    <a:gd name="connsiteY3" fmla="*/ 156354 h 156353"/>
                    <a:gd name="connsiteX4" fmla="*/ 52578 w 303557"/>
                    <a:gd name="connsiteY4" fmla="*/ 96265 h 156353"/>
                    <a:gd name="connsiteX5" fmla="*/ 127690 w 303557"/>
                    <a:gd name="connsiteY5" fmla="*/ 51197 h 156353"/>
                    <a:gd name="connsiteX6" fmla="*/ 210312 w 303557"/>
                    <a:gd name="connsiteY6" fmla="*/ 28664 h 156353"/>
                    <a:gd name="connsiteX7" fmla="*/ 292935 w 303557"/>
                    <a:gd name="connsiteY7" fmla="*/ 28664 h 156353"/>
                    <a:gd name="connsiteX8" fmla="*/ 300446 w 303557"/>
                    <a:gd name="connsiteY8" fmla="*/ 21153 h 156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3557" h="156353">
                      <a:moveTo>
                        <a:pt x="300446" y="21153"/>
                      </a:moveTo>
                      <a:cubicBezTo>
                        <a:pt x="247868" y="-23914"/>
                        <a:pt x="157734" y="13642"/>
                        <a:pt x="105156" y="36175"/>
                      </a:cubicBezTo>
                      <a:cubicBezTo>
                        <a:pt x="60089" y="58709"/>
                        <a:pt x="0" y="96265"/>
                        <a:pt x="0" y="156354"/>
                      </a:cubicBezTo>
                      <a:cubicBezTo>
                        <a:pt x="0" y="156354"/>
                        <a:pt x="0" y="156354"/>
                        <a:pt x="7512" y="156354"/>
                      </a:cubicBezTo>
                      <a:cubicBezTo>
                        <a:pt x="22534" y="133820"/>
                        <a:pt x="30045" y="111287"/>
                        <a:pt x="52578" y="96265"/>
                      </a:cubicBezTo>
                      <a:cubicBezTo>
                        <a:pt x="75111" y="81242"/>
                        <a:pt x="97645" y="66220"/>
                        <a:pt x="127690" y="51197"/>
                      </a:cubicBezTo>
                      <a:cubicBezTo>
                        <a:pt x="157734" y="36175"/>
                        <a:pt x="180268" y="28664"/>
                        <a:pt x="210312" y="28664"/>
                      </a:cubicBezTo>
                      <a:cubicBezTo>
                        <a:pt x="240357" y="21153"/>
                        <a:pt x="262890" y="28664"/>
                        <a:pt x="292935" y="28664"/>
                      </a:cubicBezTo>
                      <a:cubicBezTo>
                        <a:pt x="300446" y="36175"/>
                        <a:pt x="307957" y="28664"/>
                        <a:pt x="300446" y="21153"/>
                      </a:cubicBezTo>
                      <a:close/>
                    </a:path>
                  </a:pathLst>
                </a:custGeom>
                <a:solidFill>
                  <a:srgbClr val="B12F4B"/>
                </a:solidFill>
                <a:ln w="75111" cap="flat">
                  <a:noFill/>
                  <a:prstDash val="solid"/>
                  <a:miter/>
                </a:ln>
              </p:spPr>
              <p:txBody>
                <a:bodyPr rtlCol="0" anchor="ctr"/>
                <a:lstStyle/>
                <a:p>
                  <a:endParaRPr lang="en-US"/>
                </a:p>
              </p:txBody>
            </p:sp>
          </p:grpSp>
          <p:grpSp>
            <p:nvGrpSpPr>
              <p:cNvPr id="39" name="Graphic 2">
                <a:extLst>
                  <a:ext uri="{FF2B5EF4-FFF2-40B4-BE49-F238E27FC236}">
                    <a16:creationId xmlns:a16="http://schemas.microsoft.com/office/drawing/2014/main" xmlns="" id="{A56420AE-4AA8-480D-928D-63B13C97549F}"/>
                  </a:ext>
                </a:extLst>
              </p:cNvPr>
              <p:cNvGrpSpPr/>
              <p:nvPr/>
            </p:nvGrpSpPr>
            <p:grpSpPr>
              <a:xfrm>
                <a:off x="7581682" y="1380417"/>
                <a:ext cx="2989434" cy="3197667"/>
                <a:chOff x="7581682" y="1380417"/>
                <a:chExt cx="2989434" cy="3197667"/>
              </a:xfrm>
            </p:grpSpPr>
            <p:grpSp>
              <p:nvGrpSpPr>
                <p:cNvPr id="40" name="Graphic 2">
                  <a:extLst>
                    <a:ext uri="{FF2B5EF4-FFF2-40B4-BE49-F238E27FC236}">
                      <a16:creationId xmlns:a16="http://schemas.microsoft.com/office/drawing/2014/main" xmlns="" id="{9AC85D7B-FDB2-4952-BA38-5564526A8FF9}"/>
                    </a:ext>
                  </a:extLst>
                </p:cNvPr>
                <p:cNvGrpSpPr/>
                <p:nvPr/>
              </p:nvGrpSpPr>
              <p:grpSpPr>
                <a:xfrm>
                  <a:off x="7581682" y="1380417"/>
                  <a:ext cx="2989434" cy="3197667"/>
                  <a:chOff x="7581682" y="1380417"/>
                  <a:chExt cx="2989434" cy="3197667"/>
                </a:xfrm>
              </p:grpSpPr>
              <p:grpSp>
                <p:nvGrpSpPr>
                  <p:cNvPr id="50" name="Graphic 2">
                    <a:extLst>
                      <a:ext uri="{FF2B5EF4-FFF2-40B4-BE49-F238E27FC236}">
                        <a16:creationId xmlns:a16="http://schemas.microsoft.com/office/drawing/2014/main" xmlns="" id="{022D9138-3850-4131-8599-3158A8B140C6}"/>
                      </a:ext>
                    </a:extLst>
                  </p:cNvPr>
                  <p:cNvGrpSpPr/>
                  <p:nvPr/>
                </p:nvGrpSpPr>
                <p:grpSpPr>
                  <a:xfrm>
                    <a:off x="8440925" y="1380417"/>
                    <a:ext cx="2130191" cy="1321960"/>
                    <a:chOff x="8440925" y="1380417"/>
                    <a:chExt cx="2130191" cy="1321960"/>
                  </a:xfrm>
                </p:grpSpPr>
                <p:grpSp>
                  <p:nvGrpSpPr>
                    <p:cNvPr id="121" name="Graphic 2">
                      <a:extLst>
                        <a:ext uri="{FF2B5EF4-FFF2-40B4-BE49-F238E27FC236}">
                          <a16:creationId xmlns:a16="http://schemas.microsoft.com/office/drawing/2014/main" xmlns="" id="{9A6EF961-8BF5-4EF9-8F8F-C9565560DDDC}"/>
                        </a:ext>
                      </a:extLst>
                    </p:cNvPr>
                    <p:cNvGrpSpPr/>
                    <p:nvPr/>
                  </p:nvGrpSpPr>
                  <p:grpSpPr>
                    <a:xfrm>
                      <a:off x="8440925" y="1380417"/>
                      <a:ext cx="2130191" cy="1321960"/>
                      <a:chOff x="8440925" y="1380417"/>
                      <a:chExt cx="2130191" cy="1321960"/>
                    </a:xfrm>
                  </p:grpSpPr>
                  <p:grpSp>
                    <p:nvGrpSpPr>
                      <p:cNvPr id="128" name="Graphic 2">
                        <a:extLst>
                          <a:ext uri="{FF2B5EF4-FFF2-40B4-BE49-F238E27FC236}">
                            <a16:creationId xmlns:a16="http://schemas.microsoft.com/office/drawing/2014/main" xmlns="" id="{07F05621-5CEA-4C60-950C-37E5834E14E6}"/>
                          </a:ext>
                        </a:extLst>
                      </p:cNvPr>
                      <p:cNvGrpSpPr/>
                      <p:nvPr/>
                    </p:nvGrpSpPr>
                    <p:grpSpPr>
                      <a:xfrm>
                        <a:off x="8440925" y="1380417"/>
                        <a:ext cx="2130191" cy="1321960"/>
                        <a:chOff x="8440925" y="1380417"/>
                        <a:chExt cx="2130191" cy="1321960"/>
                      </a:xfrm>
                    </p:grpSpPr>
                    <p:sp>
                      <p:nvSpPr>
                        <p:cNvPr id="149" name="Freeform: Shape 148">
                          <a:extLst>
                            <a:ext uri="{FF2B5EF4-FFF2-40B4-BE49-F238E27FC236}">
                              <a16:creationId xmlns:a16="http://schemas.microsoft.com/office/drawing/2014/main" xmlns="" id="{93227FB3-1F87-46FD-8D36-1D2E27ADC5CF}"/>
                            </a:ext>
                          </a:extLst>
                        </p:cNvPr>
                        <p:cNvSpPr/>
                        <p:nvPr/>
                      </p:nvSpPr>
                      <p:spPr>
                        <a:xfrm>
                          <a:off x="8448436" y="1403934"/>
                          <a:ext cx="2112192" cy="1298444"/>
                        </a:xfrm>
                        <a:custGeom>
                          <a:avLst/>
                          <a:gdLst>
                            <a:gd name="connsiteX0" fmla="*/ 793208 w 2112192"/>
                            <a:gd name="connsiteY0" fmla="*/ 1065599 h 1298444"/>
                            <a:gd name="connsiteX1" fmla="*/ 627963 w 2112192"/>
                            <a:gd name="connsiteY1" fmla="*/ 637464 h 1298444"/>
                            <a:gd name="connsiteX2" fmla="*/ 342540 w 2112192"/>
                            <a:gd name="connsiteY2" fmla="*/ 787687 h 1298444"/>
                            <a:gd name="connsiteX3" fmla="*/ 320006 w 2112192"/>
                            <a:gd name="connsiteY3" fmla="*/ 472219 h 1298444"/>
                            <a:gd name="connsiteX4" fmla="*/ 19560 w 2112192"/>
                            <a:gd name="connsiteY4" fmla="*/ 750131 h 1298444"/>
                            <a:gd name="connsiteX5" fmla="*/ 222361 w 2112192"/>
                            <a:gd name="connsiteY5" fmla="*/ 299463 h 1298444"/>
                            <a:gd name="connsiteX6" fmla="*/ 763164 w 2112192"/>
                            <a:gd name="connsiteY6" fmla="*/ 329507 h 1298444"/>
                            <a:gd name="connsiteX7" fmla="*/ 612941 w 2112192"/>
                            <a:gd name="connsiteY7" fmla="*/ 66617 h 1298444"/>
                            <a:gd name="connsiteX8" fmla="*/ 1026054 w 2112192"/>
                            <a:gd name="connsiteY8" fmla="*/ 269418 h 1298444"/>
                            <a:gd name="connsiteX9" fmla="*/ 1296455 w 2112192"/>
                            <a:gd name="connsiteY9" fmla="*/ 6528 h 1298444"/>
                            <a:gd name="connsiteX10" fmla="*/ 1251388 w 2112192"/>
                            <a:gd name="connsiteY10" fmla="*/ 306974 h 1298444"/>
                            <a:gd name="connsiteX11" fmla="*/ 2092636 w 2112192"/>
                            <a:gd name="connsiteY11" fmla="*/ 299463 h 1298444"/>
                            <a:gd name="connsiteX12" fmla="*/ 1566856 w 2112192"/>
                            <a:gd name="connsiteY12" fmla="*/ 404619 h 1298444"/>
                            <a:gd name="connsiteX13" fmla="*/ 2092636 w 2112192"/>
                            <a:gd name="connsiteY13" fmla="*/ 1028044 h 1298444"/>
                            <a:gd name="connsiteX14" fmla="*/ 1724590 w 2112192"/>
                            <a:gd name="connsiteY14" fmla="*/ 667509 h 1298444"/>
                            <a:gd name="connsiteX15" fmla="*/ 1807213 w 2112192"/>
                            <a:gd name="connsiteY15" fmla="*/ 1298445 h 1298444"/>
                            <a:gd name="connsiteX16" fmla="*/ 1619434 w 2112192"/>
                            <a:gd name="connsiteY16" fmla="*/ 892843 h 1298444"/>
                            <a:gd name="connsiteX17" fmla="*/ 1574367 w 2112192"/>
                            <a:gd name="connsiteY17" fmla="*/ 1193289 h 1298444"/>
                            <a:gd name="connsiteX18" fmla="*/ 1318988 w 2112192"/>
                            <a:gd name="connsiteY18" fmla="*/ 937910 h 1298444"/>
                            <a:gd name="connsiteX19" fmla="*/ 996009 w 2112192"/>
                            <a:gd name="connsiteY19" fmla="*/ 1215822 h 1298444"/>
                            <a:gd name="connsiteX20" fmla="*/ 793208 w 2112192"/>
                            <a:gd name="connsiteY20" fmla="*/ 1065599 h 1298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2192" h="1298444">
                              <a:moveTo>
                                <a:pt x="793208" y="1065599"/>
                              </a:moveTo>
                              <a:cubicBezTo>
                                <a:pt x="793208" y="1065599"/>
                                <a:pt x="905875" y="742620"/>
                                <a:pt x="627963" y="637464"/>
                              </a:cubicBezTo>
                              <a:cubicBezTo>
                                <a:pt x="350051" y="539819"/>
                                <a:pt x="312495" y="712576"/>
                                <a:pt x="342540" y="787687"/>
                              </a:cubicBezTo>
                              <a:cubicBezTo>
                                <a:pt x="372584" y="855287"/>
                                <a:pt x="154761" y="629953"/>
                                <a:pt x="320006" y="472219"/>
                              </a:cubicBezTo>
                              <a:cubicBezTo>
                                <a:pt x="320006" y="472219"/>
                                <a:pt x="42094" y="539819"/>
                                <a:pt x="19560" y="750131"/>
                              </a:cubicBezTo>
                              <a:cubicBezTo>
                                <a:pt x="19560" y="750131"/>
                                <a:pt x="-93107" y="487241"/>
                                <a:pt x="222361" y="299463"/>
                              </a:cubicBezTo>
                              <a:cubicBezTo>
                                <a:pt x="537829" y="111684"/>
                                <a:pt x="763164" y="329507"/>
                                <a:pt x="763164" y="329507"/>
                              </a:cubicBezTo>
                              <a:cubicBezTo>
                                <a:pt x="763164" y="329507"/>
                                <a:pt x="860808" y="209329"/>
                                <a:pt x="612941" y="66617"/>
                              </a:cubicBezTo>
                              <a:cubicBezTo>
                                <a:pt x="612941" y="66617"/>
                                <a:pt x="890853" y="29062"/>
                                <a:pt x="1026054" y="269418"/>
                              </a:cubicBezTo>
                              <a:cubicBezTo>
                                <a:pt x="1026054" y="269418"/>
                                <a:pt x="1018543" y="74129"/>
                                <a:pt x="1296455" y="6528"/>
                              </a:cubicBezTo>
                              <a:cubicBezTo>
                                <a:pt x="1439166" y="-31027"/>
                                <a:pt x="1161254" y="96662"/>
                                <a:pt x="1251388" y="306974"/>
                              </a:cubicBezTo>
                              <a:cubicBezTo>
                                <a:pt x="1251388" y="306974"/>
                                <a:pt x="1476722" y="-23516"/>
                                <a:pt x="2092636" y="299463"/>
                              </a:cubicBezTo>
                              <a:cubicBezTo>
                                <a:pt x="2212814" y="359552"/>
                                <a:pt x="1747123" y="164262"/>
                                <a:pt x="1566856" y="404619"/>
                              </a:cubicBezTo>
                              <a:cubicBezTo>
                                <a:pt x="1566856" y="404619"/>
                                <a:pt x="2167747" y="397108"/>
                                <a:pt x="2092636" y="1028044"/>
                              </a:cubicBezTo>
                              <a:cubicBezTo>
                                <a:pt x="2092636" y="1028044"/>
                                <a:pt x="2047569" y="720087"/>
                                <a:pt x="1724590" y="667509"/>
                              </a:cubicBezTo>
                              <a:cubicBezTo>
                                <a:pt x="1611922" y="652486"/>
                                <a:pt x="2032547" y="765154"/>
                                <a:pt x="1807213" y="1298445"/>
                              </a:cubicBezTo>
                              <a:cubicBezTo>
                                <a:pt x="1807213" y="1298445"/>
                                <a:pt x="1882324" y="1005510"/>
                                <a:pt x="1619434" y="892843"/>
                              </a:cubicBezTo>
                              <a:cubicBezTo>
                                <a:pt x="1521789" y="855287"/>
                                <a:pt x="1724590" y="982977"/>
                                <a:pt x="1574367" y="1193289"/>
                              </a:cubicBezTo>
                              <a:cubicBezTo>
                                <a:pt x="1574367" y="1193289"/>
                                <a:pt x="1641967" y="1013021"/>
                                <a:pt x="1318988" y="937910"/>
                              </a:cubicBezTo>
                              <a:cubicBezTo>
                                <a:pt x="1003520" y="862798"/>
                                <a:pt x="996009" y="1215822"/>
                                <a:pt x="996009" y="1215822"/>
                              </a:cubicBezTo>
                              <a:cubicBezTo>
                                <a:pt x="996009" y="1215822"/>
                                <a:pt x="725608" y="1320978"/>
                                <a:pt x="793208" y="1065599"/>
                              </a:cubicBezTo>
                              <a:close/>
                            </a:path>
                          </a:pathLst>
                        </a:custGeom>
                        <a:solidFill>
                          <a:srgbClr val="FDBB30"/>
                        </a:solidFill>
                        <a:ln w="75111"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xmlns="" id="{970A5E9B-0EB2-4597-B464-4C8236E789B3}"/>
                            </a:ext>
                          </a:extLst>
                        </p:cNvPr>
                        <p:cNvSpPr/>
                        <p:nvPr/>
                      </p:nvSpPr>
                      <p:spPr>
                        <a:xfrm>
                          <a:off x="8440925" y="1380417"/>
                          <a:ext cx="2130191" cy="1314449"/>
                        </a:xfrm>
                        <a:custGeom>
                          <a:avLst/>
                          <a:gdLst>
                            <a:gd name="connsiteX0" fmla="*/ 1814724 w 2130191"/>
                            <a:gd name="connsiteY0" fmla="*/ 1314450 h 1314449"/>
                            <a:gd name="connsiteX1" fmla="*/ 1814724 w 2130191"/>
                            <a:gd name="connsiteY1" fmla="*/ 1314450 h 1314449"/>
                            <a:gd name="connsiteX2" fmla="*/ 1807212 w 2130191"/>
                            <a:gd name="connsiteY2" fmla="*/ 1306939 h 1314449"/>
                            <a:gd name="connsiteX3" fmla="*/ 1814724 w 2130191"/>
                            <a:gd name="connsiteY3" fmla="*/ 1149205 h 1314449"/>
                            <a:gd name="connsiteX4" fmla="*/ 1626945 w 2130191"/>
                            <a:gd name="connsiteY4" fmla="*/ 908848 h 1314449"/>
                            <a:gd name="connsiteX5" fmla="*/ 1604411 w 2130191"/>
                            <a:gd name="connsiteY5" fmla="*/ 908848 h 1314449"/>
                            <a:gd name="connsiteX6" fmla="*/ 1611922 w 2130191"/>
                            <a:gd name="connsiteY6" fmla="*/ 923870 h 1314449"/>
                            <a:gd name="connsiteX7" fmla="*/ 1581878 w 2130191"/>
                            <a:gd name="connsiteY7" fmla="*/ 1216805 h 1314449"/>
                            <a:gd name="connsiteX8" fmla="*/ 1574367 w 2130191"/>
                            <a:gd name="connsiteY8" fmla="*/ 1216805 h 1314449"/>
                            <a:gd name="connsiteX9" fmla="*/ 1566856 w 2130191"/>
                            <a:gd name="connsiteY9" fmla="*/ 1209294 h 1314449"/>
                            <a:gd name="connsiteX10" fmla="*/ 1551834 w 2130191"/>
                            <a:gd name="connsiteY10" fmla="*/ 1096627 h 1314449"/>
                            <a:gd name="connsiteX11" fmla="*/ 1318988 w 2130191"/>
                            <a:gd name="connsiteY11" fmla="*/ 961426 h 1314449"/>
                            <a:gd name="connsiteX12" fmla="*/ 1041076 w 2130191"/>
                            <a:gd name="connsiteY12" fmla="*/ 1089116 h 1314449"/>
                            <a:gd name="connsiteX13" fmla="*/ 1011031 w 2130191"/>
                            <a:gd name="connsiteY13" fmla="*/ 1231827 h 1314449"/>
                            <a:gd name="connsiteX14" fmla="*/ 1003520 w 2130191"/>
                            <a:gd name="connsiteY14" fmla="*/ 1239338 h 1314449"/>
                            <a:gd name="connsiteX15" fmla="*/ 883342 w 2130191"/>
                            <a:gd name="connsiteY15" fmla="*/ 1269383 h 1314449"/>
                            <a:gd name="connsiteX16" fmla="*/ 800719 w 2130191"/>
                            <a:gd name="connsiteY16" fmla="*/ 1231827 h 1314449"/>
                            <a:gd name="connsiteX17" fmla="*/ 793208 w 2130191"/>
                            <a:gd name="connsiteY17" fmla="*/ 1089116 h 1314449"/>
                            <a:gd name="connsiteX18" fmla="*/ 815741 w 2130191"/>
                            <a:gd name="connsiteY18" fmla="*/ 916359 h 1314449"/>
                            <a:gd name="connsiteX19" fmla="*/ 635474 w 2130191"/>
                            <a:gd name="connsiteY19" fmla="*/ 676003 h 1314449"/>
                            <a:gd name="connsiteX20" fmla="*/ 372584 w 2130191"/>
                            <a:gd name="connsiteY20" fmla="*/ 698536 h 1314449"/>
                            <a:gd name="connsiteX21" fmla="*/ 357562 w 2130191"/>
                            <a:gd name="connsiteY21" fmla="*/ 811203 h 1314449"/>
                            <a:gd name="connsiteX22" fmla="*/ 357562 w 2130191"/>
                            <a:gd name="connsiteY22" fmla="*/ 833737 h 1314449"/>
                            <a:gd name="connsiteX23" fmla="*/ 350051 w 2130191"/>
                            <a:gd name="connsiteY23" fmla="*/ 841248 h 1314449"/>
                            <a:gd name="connsiteX24" fmla="*/ 350051 w 2130191"/>
                            <a:gd name="connsiteY24" fmla="*/ 841248 h 1314449"/>
                            <a:gd name="connsiteX25" fmla="*/ 274939 w 2130191"/>
                            <a:gd name="connsiteY25" fmla="*/ 743603 h 1314449"/>
                            <a:gd name="connsiteX26" fmla="*/ 297472 w 2130191"/>
                            <a:gd name="connsiteY26" fmla="*/ 510758 h 1314449"/>
                            <a:gd name="connsiteX27" fmla="*/ 34582 w 2130191"/>
                            <a:gd name="connsiteY27" fmla="*/ 773648 h 1314449"/>
                            <a:gd name="connsiteX28" fmla="*/ 27071 w 2130191"/>
                            <a:gd name="connsiteY28" fmla="*/ 781159 h 1314449"/>
                            <a:gd name="connsiteX29" fmla="*/ 19560 w 2130191"/>
                            <a:gd name="connsiteY29" fmla="*/ 773648 h 1314449"/>
                            <a:gd name="connsiteX30" fmla="*/ 222361 w 2130191"/>
                            <a:gd name="connsiteY30" fmla="*/ 307957 h 1314449"/>
                            <a:gd name="connsiteX31" fmla="*/ 485251 w 2130191"/>
                            <a:gd name="connsiteY31" fmla="*/ 232845 h 1314449"/>
                            <a:gd name="connsiteX32" fmla="*/ 770675 w 2130191"/>
                            <a:gd name="connsiteY32" fmla="*/ 338001 h 1314449"/>
                            <a:gd name="connsiteX33" fmla="*/ 778186 w 2130191"/>
                            <a:gd name="connsiteY33" fmla="*/ 262890 h 1314449"/>
                            <a:gd name="connsiteX34" fmla="*/ 612941 w 2130191"/>
                            <a:gd name="connsiteY34" fmla="*/ 90134 h 1314449"/>
                            <a:gd name="connsiteX35" fmla="*/ 612941 w 2130191"/>
                            <a:gd name="connsiteY35" fmla="*/ 82623 h 1314449"/>
                            <a:gd name="connsiteX36" fmla="*/ 620452 w 2130191"/>
                            <a:gd name="connsiteY36" fmla="*/ 75111 h 1314449"/>
                            <a:gd name="connsiteX37" fmla="*/ 665518 w 2130191"/>
                            <a:gd name="connsiteY37" fmla="*/ 75111 h 1314449"/>
                            <a:gd name="connsiteX38" fmla="*/ 1026054 w 2130191"/>
                            <a:gd name="connsiteY38" fmla="*/ 262890 h 1314449"/>
                            <a:gd name="connsiteX39" fmla="*/ 1056098 w 2130191"/>
                            <a:gd name="connsiteY39" fmla="*/ 180267 h 1314449"/>
                            <a:gd name="connsiteX40" fmla="*/ 1303966 w 2130191"/>
                            <a:gd name="connsiteY40" fmla="*/ 15022 h 1314449"/>
                            <a:gd name="connsiteX41" fmla="*/ 1334010 w 2130191"/>
                            <a:gd name="connsiteY41" fmla="*/ 7511 h 1314449"/>
                            <a:gd name="connsiteX42" fmla="*/ 1349032 w 2130191"/>
                            <a:gd name="connsiteY42" fmla="*/ 15022 h 1314449"/>
                            <a:gd name="connsiteX43" fmla="*/ 1326499 w 2130191"/>
                            <a:gd name="connsiteY43" fmla="*/ 52578 h 1314449"/>
                            <a:gd name="connsiteX44" fmla="*/ 1258899 w 2130191"/>
                            <a:gd name="connsiteY44" fmla="*/ 300446 h 1314449"/>
                            <a:gd name="connsiteX45" fmla="*/ 1611922 w 2130191"/>
                            <a:gd name="connsiteY45" fmla="*/ 157734 h 1314449"/>
                            <a:gd name="connsiteX46" fmla="*/ 2107658 w 2130191"/>
                            <a:gd name="connsiteY46" fmla="*/ 300446 h 1314449"/>
                            <a:gd name="connsiteX47" fmla="*/ 2130191 w 2130191"/>
                            <a:gd name="connsiteY47" fmla="*/ 322979 h 1314449"/>
                            <a:gd name="connsiteX48" fmla="*/ 2122680 w 2130191"/>
                            <a:gd name="connsiteY48" fmla="*/ 330490 h 1314449"/>
                            <a:gd name="connsiteX49" fmla="*/ 2092636 w 2130191"/>
                            <a:gd name="connsiteY49" fmla="*/ 322979 h 1314449"/>
                            <a:gd name="connsiteX50" fmla="*/ 1882323 w 2130191"/>
                            <a:gd name="connsiteY50" fmla="*/ 300446 h 1314449"/>
                            <a:gd name="connsiteX51" fmla="*/ 1596900 w 2130191"/>
                            <a:gd name="connsiteY51" fmla="*/ 405602 h 1314449"/>
                            <a:gd name="connsiteX52" fmla="*/ 2002502 w 2130191"/>
                            <a:gd name="connsiteY52" fmla="*/ 578358 h 1314449"/>
                            <a:gd name="connsiteX53" fmla="*/ 2115169 w 2130191"/>
                            <a:gd name="connsiteY53" fmla="*/ 1029027 h 1314449"/>
                            <a:gd name="connsiteX54" fmla="*/ 2107658 w 2130191"/>
                            <a:gd name="connsiteY54" fmla="*/ 1036538 h 1314449"/>
                            <a:gd name="connsiteX55" fmla="*/ 2100147 w 2130191"/>
                            <a:gd name="connsiteY55" fmla="*/ 1029027 h 1314449"/>
                            <a:gd name="connsiteX56" fmla="*/ 1739612 w 2130191"/>
                            <a:gd name="connsiteY56" fmla="*/ 676003 h 1314449"/>
                            <a:gd name="connsiteX57" fmla="*/ 1739612 w 2130191"/>
                            <a:gd name="connsiteY57" fmla="*/ 676003 h 1314449"/>
                            <a:gd name="connsiteX58" fmla="*/ 1814724 w 2130191"/>
                            <a:gd name="connsiteY58" fmla="*/ 1314450 h 1314449"/>
                            <a:gd name="connsiteX59" fmla="*/ 1814724 w 2130191"/>
                            <a:gd name="connsiteY59" fmla="*/ 1314450 h 1314449"/>
                            <a:gd name="connsiteX60" fmla="*/ 485251 w 2130191"/>
                            <a:gd name="connsiteY60" fmla="*/ 623425 h 1314449"/>
                            <a:gd name="connsiteX61" fmla="*/ 635474 w 2130191"/>
                            <a:gd name="connsiteY61" fmla="*/ 653469 h 1314449"/>
                            <a:gd name="connsiteX62" fmla="*/ 808230 w 2130191"/>
                            <a:gd name="connsiteY62" fmla="*/ 1089116 h 1314449"/>
                            <a:gd name="connsiteX63" fmla="*/ 815741 w 2130191"/>
                            <a:gd name="connsiteY63" fmla="*/ 1216805 h 1314449"/>
                            <a:gd name="connsiteX64" fmla="*/ 890853 w 2130191"/>
                            <a:gd name="connsiteY64" fmla="*/ 1246850 h 1314449"/>
                            <a:gd name="connsiteX65" fmla="*/ 1003520 w 2130191"/>
                            <a:gd name="connsiteY65" fmla="*/ 1224316 h 1314449"/>
                            <a:gd name="connsiteX66" fmla="*/ 1251388 w 2130191"/>
                            <a:gd name="connsiteY66" fmla="*/ 931382 h 1314449"/>
                            <a:gd name="connsiteX67" fmla="*/ 1334010 w 2130191"/>
                            <a:gd name="connsiteY67" fmla="*/ 938893 h 1314449"/>
                            <a:gd name="connsiteX68" fmla="*/ 1574367 w 2130191"/>
                            <a:gd name="connsiteY68" fmla="*/ 1081605 h 1314449"/>
                            <a:gd name="connsiteX69" fmla="*/ 1596900 w 2130191"/>
                            <a:gd name="connsiteY69" fmla="*/ 1164227 h 1314449"/>
                            <a:gd name="connsiteX70" fmla="*/ 1604411 w 2130191"/>
                            <a:gd name="connsiteY70" fmla="*/ 916359 h 1314449"/>
                            <a:gd name="connsiteX71" fmla="*/ 1596900 w 2130191"/>
                            <a:gd name="connsiteY71" fmla="*/ 886315 h 1314449"/>
                            <a:gd name="connsiteX72" fmla="*/ 1604411 w 2130191"/>
                            <a:gd name="connsiteY72" fmla="*/ 878804 h 1314449"/>
                            <a:gd name="connsiteX73" fmla="*/ 1626945 w 2130191"/>
                            <a:gd name="connsiteY73" fmla="*/ 886315 h 1314449"/>
                            <a:gd name="connsiteX74" fmla="*/ 1822235 w 2130191"/>
                            <a:gd name="connsiteY74" fmla="*/ 1134183 h 1314449"/>
                            <a:gd name="connsiteX75" fmla="*/ 1829746 w 2130191"/>
                            <a:gd name="connsiteY75" fmla="*/ 1231827 h 1314449"/>
                            <a:gd name="connsiteX76" fmla="*/ 1724590 w 2130191"/>
                            <a:gd name="connsiteY76" fmla="*/ 691025 h 1314449"/>
                            <a:gd name="connsiteX77" fmla="*/ 1709567 w 2130191"/>
                            <a:gd name="connsiteY77" fmla="*/ 668492 h 1314449"/>
                            <a:gd name="connsiteX78" fmla="*/ 1724590 w 2130191"/>
                            <a:gd name="connsiteY78" fmla="*/ 660981 h 1314449"/>
                            <a:gd name="connsiteX79" fmla="*/ 1739612 w 2130191"/>
                            <a:gd name="connsiteY79" fmla="*/ 660981 h 1314449"/>
                            <a:gd name="connsiteX80" fmla="*/ 2100147 w 2130191"/>
                            <a:gd name="connsiteY80" fmla="*/ 983960 h 1314449"/>
                            <a:gd name="connsiteX81" fmla="*/ 1987480 w 2130191"/>
                            <a:gd name="connsiteY81" fmla="*/ 585869 h 1314449"/>
                            <a:gd name="connsiteX82" fmla="*/ 1574367 w 2130191"/>
                            <a:gd name="connsiteY82" fmla="*/ 413113 h 1314449"/>
                            <a:gd name="connsiteX83" fmla="*/ 1566856 w 2130191"/>
                            <a:gd name="connsiteY83" fmla="*/ 405602 h 1314449"/>
                            <a:gd name="connsiteX84" fmla="*/ 1566856 w 2130191"/>
                            <a:gd name="connsiteY84" fmla="*/ 398091 h 1314449"/>
                            <a:gd name="connsiteX85" fmla="*/ 1874812 w 2130191"/>
                            <a:gd name="connsiteY85" fmla="*/ 270401 h 1314449"/>
                            <a:gd name="connsiteX86" fmla="*/ 2077614 w 2130191"/>
                            <a:gd name="connsiteY86" fmla="*/ 292935 h 1314449"/>
                            <a:gd name="connsiteX87" fmla="*/ 1611922 w 2130191"/>
                            <a:gd name="connsiteY87" fmla="*/ 165245 h 1314449"/>
                            <a:gd name="connsiteX88" fmla="*/ 1266410 w 2130191"/>
                            <a:gd name="connsiteY88" fmla="*/ 307957 h 1314449"/>
                            <a:gd name="connsiteX89" fmla="*/ 1258899 w 2130191"/>
                            <a:gd name="connsiteY89" fmla="*/ 307957 h 1314449"/>
                            <a:gd name="connsiteX90" fmla="*/ 1251388 w 2130191"/>
                            <a:gd name="connsiteY90" fmla="*/ 300446 h 1314449"/>
                            <a:gd name="connsiteX91" fmla="*/ 1318988 w 2130191"/>
                            <a:gd name="connsiteY91" fmla="*/ 22533 h 1314449"/>
                            <a:gd name="connsiteX92" fmla="*/ 1334010 w 2130191"/>
                            <a:gd name="connsiteY92" fmla="*/ 0 h 1314449"/>
                            <a:gd name="connsiteX93" fmla="*/ 1303966 w 2130191"/>
                            <a:gd name="connsiteY93" fmla="*/ 7511 h 1314449"/>
                            <a:gd name="connsiteX94" fmla="*/ 1071120 w 2130191"/>
                            <a:gd name="connsiteY94" fmla="*/ 165245 h 1314449"/>
                            <a:gd name="connsiteX95" fmla="*/ 1041076 w 2130191"/>
                            <a:gd name="connsiteY95" fmla="*/ 270401 h 1314449"/>
                            <a:gd name="connsiteX96" fmla="*/ 1033565 w 2130191"/>
                            <a:gd name="connsiteY96" fmla="*/ 277912 h 1314449"/>
                            <a:gd name="connsiteX97" fmla="*/ 1026054 w 2130191"/>
                            <a:gd name="connsiteY97" fmla="*/ 277912 h 1314449"/>
                            <a:gd name="connsiteX98" fmla="*/ 665518 w 2130191"/>
                            <a:gd name="connsiteY98" fmla="*/ 82623 h 1314449"/>
                            <a:gd name="connsiteX99" fmla="*/ 642985 w 2130191"/>
                            <a:gd name="connsiteY99" fmla="*/ 82623 h 1314449"/>
                            <a:gd name="connsiteX100" fmla="*/ 793208 w 2130191"/>
                            <a:gd name="connsiteY100" fmla="*/ 255379 h 1314449"/>
                            <a:gd name="connsiteX101" fmla="*/ 778186 w 2130191"/>
                            <a:gd name="connsiteY101" fmla="*/ 353024 h 1314449"/>
                            <a:gd name="connsiteX102" fmla="*/ 770675 w 2130191"/>
                            <a:gd name="connsiteY102" fmla="*/ 353024 h 1314449"/>
                            <a:gd name="connsiteX103" fmla="*/ 763164 w 2130191"/>
                            <a:gd name="connsiteY103" fmla="*/ 353024 h 1314449"/>
                            <a:gd name="connsiteX104" fmla="*/ 485251 w 2130191"/>
                            <a:gd name="connsiteY104" fmla="*/ 247868 h 1314449"/>
                            <a:gd name="connsiteX105" fmla="*/ 229872 w 2130191"/>
                            <a:gd name="connsiteY105" fmla="*/ 322979 h 1314449"/>
                            <a:gd name="connsiteX106" fmla="*/ 12049 w 2130191"/>
                            <a:gd name="connsiteY106" fmla="*/ 615914 h 1314449"/>
                            <a:gd name="connsiteX107" fmla="*/ 19560 w 2130191"/>
                            <a:gd name="connsiteY107" fmla="*/ 736092 h 1314449"/>
                            <a:gd name="connsiteX108" fmla="*/ 177294 w 2130191"/>
                            <a:gd name="connsiteY108" fmla="*/ 548313 h 1314449"/>
                            <a:gd name="connsiteX109" fmla="*/ 320006 w 2130191"/>
                            <a:gd name="connsiteY109" fmla="*/ 488224 h 1314449"/>
                            <a:gd name="connsiteX110" fmla="*/ 327517 w 2130191"/>
                            <a:gd name="connsiteY110" fmla="*/ 495735 h 1314449"/>
                            <a:gd name="connsiteX111" fmla="*/ 327517 w 2130191"/>
                            <a:gd name="connsiteY111" fmla="*/ 503247 h 1314449"/>
                            <a:gd name="connsiteX112" fmla="*/ 274939 w 2130191"/>
                            <a:gd name="connsiteY112" fmla="*/ 683514 h 1314449"/>
                            <a:gd name="connsiteX113" fmla="*/ 335028 w 2130191"/>
                            <a:gd name="connsiteY113" fmla="*/ 803692 h 1314449"/>
                            <a:gd name="connsiteX114" fmla="*/ 350051 w 2130191"/>
                            <a:gd name="connsiteY114" fmla="*/ 683514 h 1314449"/>
                            <a:gd name="connsiteX115" fmla="*/ 485251 w 2130191"/>
                            <a:gd name="connsiteY115" fmla="*/ 623425 h 1314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2130191" h="1314449">
                              <a:moveTo>
                                <a:pt x="1814724" y="1314450"/>
                              </a:moveTo>
                              <a:cubicBezTo>
                                <a:pt x="1814724" y="1314450"/>
                                <a:pt x="1807212" y="1314450"/>
                                <a:pt x="1814724" y="1314450"/>
                              </a:cubicBezTo>
                              <a:cubicBezTo>
                                <a:pt x="1807212" y="1314450"/>
                                <a:pt x="1807212" y="1306939"/>
                                <a:pt x="1807212" y="1306939"/>
                              </a:cubicBezTo>
                              <a:cubicBezTo>
                                <a:pt x="1807212" y="1306939"/>
                                <a:pt x="1822235" y="1231827"/>
                                <a:pt x="1814724" y="1149205"/>
                              </a:cubicBezTo>
                              <a:cubicBezTo>
                                <a:pt x="1799701" y="1036538"/>
                                <a:pt x="1732101" y="953915"/>
                                <a:pt x="1626945" y="908848"/>
                              </a:cubicBezTo>
                              <a:cubicBezTo>
                                <a:pt x="1611922" y="908848"/>
                                <a:pt x="1611922" y="908848"/>
                                <a:pt x="1604411" y="908848"/>
                              </a:cubicBezTo>
                              <a:cubicBezTo>
                                <a:pt x="1604411" y="916359"/>
                                <a:pt x="1611922" y="916359"/>
                                <a:pt x="1611922" y="923870"/>
                              </a:cubicBezTo>
                              <a:cubicBezTo>
                                <a:pt x="1634456" y="968937"/>
                                <a:pt x="1679523" y="1074093"/>
                                <a:pt x="1581878" y="1216805"/>
                              </a:cubicBezTo>
                              <a:cubicBezTo>
                                <a:pt x="1581878" y="1216805"/>
                                <a:pt x="1574367" y="1224316"/>
                                <a:pt x="1574367" y="1216805"/>
                              </a:cubicBezTo>
                              <a:cubicBezTo>
                                <a:pt x="1574367" y="1216805"/>
                                <a:pt x="1566856" y="1209294"/>
                                <a:pt x="1566856" y="1209294"/>
                              </a:cubicBezTo>
                              <a:cubicBezTo>
                                <a:pt x="1566856" y="1209294"/>
                                <a:pt x="1581878" y="1156716"/>
                                <a:pt x="1551834" y="1096627"/>
                              </a:cubicBezTo>
                              <a:cubicBezTo>
                                <a:pt x="1514278" y="1036538"/>
                                <a:pt x="1439166" y="983960"/>
                                <a:pt x="1318988" y="961426"/>
                              </a:cubicBezTo>
                              <a:cubicBezTo>
                                <a:pt x="1183787" y="931382"/>
                                <a:pt x="1086142" y="976448"/>
                                <a:pt x="1041076" y="1089116"/>
                              </a:cubicBezTo>
                              <a:cubicBezTo>
                                <a:pt x="1011031" y="1156716"/>
                                <a:pt x="1011031" y="1231827"/>
                                <a:pt x="1011031" y="1231827"/>
                              </a:cubicBezTo>
                              <a:cubicBezTo>
                                <a:pt x="1011031" y="1231827"/>
                                <a:pt x="1011031" y="1239338"/>
                                <a:pt x="1003520" y="1239338"/>
                              </a:cubicBezTo>
                              <a:cubicBezTo>
                                <a:pt x="1003520" y="1239338"/>
                                <a:pt x="935920" y="1269383"/>
                                <a:pt x="883342" y="1269383"/>
                              </a:cubicBezTo>
                              <a:cubicBezTo>
                                <a:pt x="845786" y="1269383"/>
                                <a:pt x="815741" y="1254361"/>
                                <a:pt x="800719" y="1231827"/>
                              </a:cubicBezTo>
                              <a:cubicBezTo>
                                <a:pt x="778186" y="1201783"/>
                                <a:pt x="778186" y="1156716"/>
                                <a:pt x="793208" y="1089116"/>
                              </a:cubicBezTo>
                              <a:cubicBezTo>
                                <a:pt x="793208" y="1089116"/>
                                <a:pt x="823252" y="1006493"/>
                                <a:pt x="815741" y="916359"/>
                              </a:cubicBezTo>
                              <a:cubicBezTo>
                                <a:pt x="808230" y="796181"/>
                                <a:pt x="748141" y="713558"/>
                                <a:pt x="635474" y="676003"/>
                              </a:cubicBezTo>
                              <a:cubicBezTo>
                                <a:pt x="507785" y="630936"/>
                                <a:pt x="410139" y="638447"/>
                                <a:pt x="372584" y="698536"/>
                              </a:cubicBezTo>
                              <a:cubicBezTo>
                                <a:pt x="350051" y="736092"/>
                                <a:pt x="350051" y="781159"/>
                                <a:pt x="357562" y="811203"/>
                              </a:cubicBezTo>
                              <a:cubicBezTo>
                                <a:pt x="357562" y="818715"/>
                                <a:pt x="365073" y="826226"/>
                                <a:pt x="357562" y="833737"/>
                              </a:cubicBezTo>
                              <a:cubicBezTo>
                                <a:pt x="357562" y="833737"/>
                                <a:pt x="350051" y="841248"/>
                                <a:pt x="350051" y="841248"/>
                              </a:cubicBezTo>
                              <a:lnTo>
                                <a:pt x="350051" y="841248"/>
                              </a:lnTo>
                              <a:cubicBezTo>
                                <a:pt x="335028" y="841248"/>
                                <a:pt x="297472" y="788670"/>
                                <a:pt x="274939" y="743603"/>
                              </a:cubicBezTo>
                              <a:cubicBezTo>
                                <a:pt x="252406" y="683514"/>
                                <a:pt x="229872" y="593380"/>
                                <a:pt x="297472" y="510758"/>
                              </a:cubicBezTo>
                              <a:cubicBezTo>
                                <a:pt x="229872" y="533291"/>
                                <a:pt x="49605" y="608403"/>
                                <a:pt x="34582" y="773648"/>
                              </a:cubicBezTo>
                              <a:cubicBezTo>
                                <a:pt x="34582" y="773648"/>
                                <a:pt x="34582" y="781159"/>
                                <a:pt x="27071" y="781159"/>
                              </a:cubicBezTo>
                              <a:cubicBezTo>
                                <a:pt x="27071" y="781159"/>
                                <a:pt x="19560" y="781159"/>
                                <a:pt x="19560" y="773648"/>
                              </a:cubicBezTo>
                              <a:cubicBezTo>
                                <a:pt x="19560" y="773648"/>
                                <a:pt x="-93107" y="495735"/>
                                <a:pt x="222361" y="307957"/>
                              </a:cubicBezTo>
                              <a:cubicBezTo>
                                <a:pt x="304983" y="255379"/>
                                <a:pt x="395117" y="232845"/>
                                <a:pt x="485251" y="232845"/>
                              </a:cubicBezTo>
                              <a:cubicBezTo>
                                <a:pt x="635474" y="232845"/>
                                <a:pt x="740630" y="315468"/>
                                <a:pt x="770675" y="338001"/>
                              </a:cubicBezTo>
                              <a:cubicBezTo>
                                <a:pt x="778186" y="322979"/>
                                <a:pt x="785697" y="300446"/>
                                <a:pt x="778186" y="262890"/>
                              </a:cubicBezTo>
                              <a:cubicBezTo>
                                <a:pt x="763164" y="202801"/>
                                <a:pt x="710585" y="142712"/>
                                <a:pt x="612941" y="90134"/>
                              </a:cubicBezTo>
                              <a:cubicBezTo>
                                <a:pt x="612941" y="90134"/>
                                <a:pt x="605429" y="82623"/>
                                <a:pt x="612941" y="82623"/>
                              </a:cubicBezTo>
                              <a:cubicBezTo>
                                <a:pt x="612941" y="82623"/>
                                <a:pt x="612941" y="75111"/>
                                <a:pt x="620452" y="75111"/>
                              </a:cubicBezTo>
                              <a:cubicBezTo>
                                <a:pt x="620452" y="75111"/>
                                <a:pt x="635474" y="75111"/>
                                <a:pt x="665518" y="75111"/>
                              </a:cubicBezTo>
                              <a:cubicBezTo>
                                <a:pt x="740630" y="75111"/>
                                <a:pt x="913386" y="90134"/>
                                <a:pt x="1026054" y="262890"/>
                              </a:cubicBezTo>
                              <a:cubicBezTo>
                                <a:pt x="1026054" y="240357"/>
                                <a:pt x="1033565" y="210312"/>
                                <a:pt x="1056098" y="180267"/>
                              </a:cubicBezTo>
                              <a:cubicBezTo>
                                <a:pt x="1086142" y="127689"/>
                                <a:pt x="1153743" y="52578"/>
                                <a:pt x="1303966" y="15022"/>
                              </a:cubicBezTo>
                              <a:cubicBezTo>
                                <a:pt x="1311477" y="7511"/>
                                <a:pt x="1326499" y="7511"/>
                                <a:pt x="1334010" y="7511"/>
                              </a:cubicBezTo>
                              <a:cubicBezTo>
                                <a:pt x="1341521" y="7511"/>
                                <a:pt x="1349032" y="7511"/>
                                <a:pt x="1349032" y="15022"/>
                              </a:cubicBezTo>
                              <a:cubicBezTo>
                                <a:pt x="1356543" y="22533"/>
                                <a:pt x="1341521" y="37556"/>
                                <a:pt x="1326499" y="52578"/>
                              </a:cubicBezTo>
                              <a:cubicBezTo>
                                <a:pt x="1288944" y="97645"/>
                                <a:pt x="1213832" y="187779"/>
                                <a:pt x="1258899" y="300446"/>
                              </a:cubicBezTo>
                              <a:cubicBezTo>
                                <a:pt x="1288944" y="270401"/>
                                <a:pt x="1394099" y="157734"/>
                                <a:pt x="1611922" y="157734"/>
                              </a:cubicBezTo>
                              <a:cubicBezTo>
                                <a:pt x="1754634" y="157734"/>
                                <a:pt x="1919879" y="202801"/>
                                <a:pt x="2107658" y="300446"/>
                              </a:cubicBezTo>
                              <a:cubicBezTo>
                                <a:pt x="2122680" y="307957"/>
                                <a:pt x="2130191" y="315468"/>
                                <a:pt x="2130191" y="322979"/>
                              </a:cubicBezTo>
                              <a:cubicBezTo>
                                <a:pt x="2130191" y="322979"/>
                                <a:pt x="2130191" y="330490"/>
                                <a:pt x="2122680" y="330490"/>
                              </a:cubicBezTo>
                              <a:cubicBezTo>
                                <a:pt x="2115169" y="330490"/>
                                <a:pt x="2107658" y="330490"/>
                                <a:pt x="2092636" y="322979"/>
                              </a:cubicBezTo>
                              <a:cubicBezTo>
                                <a:pt x="2047569" y="315468"/>
                                <a:pt x="1972457" y="300446"/>
                                <a:pt x="1882323" y="300446"/>
                              </a:cubicBezTo>
                              <a:cubicBezTo>
                                <a:pt x="1754634" y="300446"/>
                                <a:pt x="1656989" y="338001"/>
                                <a:pt x="1596900" y="405602"/>
                              </a:cubicBezTo>
                              <a:cubicBezTo>
                                <a:pt x="1656989" y="405602"/>
                                <a:pt x="1867301" y="428135"/>
                                <a:pt x="2002502" y="578358"/>
                              </a:cubicBezTo>
                              <a:cubicBezTo>
                                <a:pt x="2100147" y="691025"/>
                                <a:pt x="2137702" y="841248"/>
                                <a:pt x="2115169" y="1029027"/>
                              </a:cubicBezTo>
                              <a:cubicBezTo>
                                <a:pt x="2115169" y="1036538"/>
                                <a:pt x="2115169" y="1036538"/>
                                <a:pt x="2107658" y="1036538"/>
                              </a:cubicBezTo>
                              <a:cubicBezTo>
                                <a:pt x="2107658" y="1036538"/>
                                <a:pt x="2100147" y="1036538"/>
                                <a:pt x="2100147" y="1029027"/>
                              </a:cubicBezTo>
                              <a:cubicBezTo>
                                <a:pt x="2100147" y="1029027"/>
                                <a:pt x="2055080" y="728581"/>
                                <a:pt x="1739612" y="676003"/>
                              </a:cubicBezTo>
                              <a:cubicBezTo>
                                <a:pt x="1739612" y="676003"/>
                                <a:pt x="1739612" y="676003"/>
                                <a:pt x="1739612" y="676003"/>
                              </a:cubicBezTo>
                              <a:cubicBezTo>
                                <a:pt x="1904857" y="833737"/>
                                <a:pt x="1934902" y="1044049"/>
                                <a:pt x="1814724" y="1314450"/>
                              </a:cubicBezTo>
                              <a:cubicBezTo>
                                <a:pt x="1814724" y="1314450"/>
                                <a:pt x="1814724" y="1314450"/>
                                <a:pt x="1814724" y="1314450"/>
                              </a:cubicBezTo>
                              <a:close/>
                              <a:moveTo>
                                <a:pt x="485251" y="623425"/>
                              </a:moveTo>
                              <a:cubicBezTo>
                                <a:pt x="530318" y="623425"/>
                                <a:pt x="575385" y="630936"/>
                                <a:pt x="635474" y="653469"/>
                              </a:cubicBezTo>
                              <a:cubicBezTo>
                                <a:pt x="913386" y="758625"/>
                                <a:pt x="808230" y="1081605"/>
                                <a:pt x="808230" y="1089116"/>
                              </a:cubicBezTo>
                              <a:cubicBezTo>
                                <a:pt x="793208" y="1149205"/>
                                <a:pt x="793208" y="1194272"/>
                                <a:pt x="815741" y="1216805"/>
                              </a:cubicBezTo>
                              <a:cubicBezTo>
                                <a:pt x="830763" y="1239338"/>
                                <a:pt x="853297" y="1246850"/>
                                <a:pt x="890853" y="1246850"/>
                              </a:cubicBezTo>
                              <a:cubicBezTo>
                                <a:pt x="935920" y="1246850"/>
                                <a:pt x="988498" y="1231827"/>
                                <a:pt x="1003520" y="1224316"/>
                              </a:cubicBezTo>
                              <a:cubicBezTo>
                                <a:pt x="1003520" y="1186760"/>
                                <a:pt x="1026054" y="931382"/>
                                <a:pt x="1251388" y="931382"/>
                              </a:cubicBezTo>
                              <a:cubicBezTo>
                                <a:pt x="1273921" y="931382"/>
                                <a:pt x="1303966" y="931382"/>
                                <a:pt x="1334010" y="938893"/>
                              </a:cubicBezTo>
                              <a:cubicBezTo>
                                <a:pt x="1461700" y="968937"/>
                                <a:pt x="1544322" y="1014004"/>
                                <a:pt x="1574367" y="1081605"/>
                              </a:cubicBezTo>
                              <a:cubicBezTo>
                                <a:pt x="1589389" y="1111649"/>
                                <a:pt x="1596900" y="1141694"/>
                                <a:pt x="1596900" y="1164227"/>
                              </a:cubicBezTo>
                              <a:cubicBezTo>
                                <a:pt x="1664501" y="1051560"/>
                                <a:pt x="1626945" y="961426"/>
                                <a:pt x="1604411" y="916359"/>
                              </a:cubicBezTo>
                              <a:cubicBezTo>
                                <a:pt x="1596900" y="901337"/>
                                <a:pt x="1589389" y="893826"/>
                                <a:pt x="1596900" y="886315"/>
                              </a:cubicBezTo>
                              <a:cubicBezTo>
                                <a:pt x="1596900" y="886315"/>
                                <a:pt x="1604411" y="878804"/>
                                <a:pt x="1604411" y="878804"/>
                              </a:cubicBezTo>
                              <a:cubicBezTo>
                                <a:pt x="1611922" y="878804"/>
                                <a:pt x="1619433" y="878804"/>
                                <a:pt x="1626945" y="886315"/>
                              </a:cubicBezTo>
                              <a:cubicBezTo>
                                <a:pt x="1762145" y="946404"/>
                                <a:pt x="1807212" y="1051560"/>
                                <a:pt x="1822235" y="1134183"/>
                              </a:cubicBezTo>
                              <a:cubicBezTo>
                                <a:pt x="1829746" y="1171738"/>
                                <a:pt x="1829746" y="1201783"/>
                                <a:pt x="1829746" y="1231827"/>
                              </a:cubicBezTo>
                              <a:cubicBezTo>
                                <a:pt x="1912368" y="998982"/>
                                <a:pt x="1874812" y="818715"/>
                                <a:pt x="1724590" y="691025"/>
                              </a:cubicBezTo>
                              <a:cubicBezTo>
                                <a:pt x="1709567" y="676003"/>
                                <a:pt x="1702056" y="676003"/>
                                <a:pt x="1709567" y="668492"/>
                              </a:cubicBezTo>
                              <a:cubicBezTo>
                                <a:pt x="1709567" y="660981"/>
                                <a:pt x="1717079" y="660981"/>
                                <a:pt x="1724590" y="660981"/>
                              </a:cubicBezTo>
                              <a:cubicBezTo>
                                <a:pt x="1724590" y="660981"/>
                                <a:pt x="1732101" y="660981"/>
                                <a:pt x="1739612" y="660981"/>
                              </a:cubicBezTo>
                              <a:cubicBezTo>
                                <a:pt x="1987480" y="698536"/>
                                <a:pt x="2077614" y="893826"/>
                                <a:pt x="2100147" y="983960"/>
                              </a:cubicBezTo>
                              <a:cubicBezTo>
                                <a:pt x="2115169" y="818715"/>
                                <a:pt x="2077614" y="683514"/>
                                <a:pt x="1987480" y="585869"/>
                              </a:cubicBezTo>
                              <a:cubicBezTo>
                                <a:pt x="1837257" y="420624"/>
                                <a:pt x="1589389" y="413113"/>
                                <a:pt x="1574367" y="413113"/>
                              </a:cubicBezTo>
                              <a:cubicBezTo>
                                <a:pt x="1574367" y="413113"/>
                                <a:pt x="1566856" y="413113"/>
                                <a:pt x="1566856" y="405602"/>
                              </a:cubicBezTo>
                              <a:cubicBezTo>
                                <a:pt x="1566856" y="405602"/>
                                <a:pt x="1566856" y="398091"/>
                                <a:pt x="1566856" y="398091"/>
                              </a:cubicBezTo>
                              <a:cubicBezTo>
                                <a:pt x="1634456" y="315468"/>
                                <a:pt x="1732101" y="270401"/>
                                <a:pt x="1874812" y="270401"/>
                              </a:cubicBezTo>
                              <a:cubicBezTo>
                                <a:pt x="1957435" y="270401"/>
                                <a:pt x="2032546" y="285423"/>
                                <a:pt x="2077614" y="292935"/>
                              </a:cubicBezTo>
                              <a:cubicBezTo>
                                <a:pt x="1904857" y="202801"/>
                                <a:pt x="1747123" y="165245"/>
                                <a:pt x="1611922" y="165245"/>
                              </a:cubicBezTo>
                              <a:cubicBezTo>
                                <a:pt x="1364055" y="165245"/>
                                <a:pt x="1266410" y="307957"/>
                                <a:pt x="1266410" y="307957"/>
                              </a:cubicBezTo>
                              <a:cubicBezTo>
                                <a:pt x="1266410" y="307957"/>
                                <a:pt x="1258899" y="307957"/>
                                <a:pt x="1258899" y="307957"/>
                              </a:cubicBezTo>
                              <a:cubicBezTo>
                                <a:pt x="1258899" y="307957"/>
                                <a:pt x="1251388" y="307957"/>
                                <a:pt x="1251388" y="300446"/>
                              </a:cubicBezTo>
                              <a:cubicBezTo>
                                <a:pt x="1191299" y="172756"/>
                                <a:pt x="1281432" y="75111"/>
                                <a:pt x="1318988" y="22533"/>
                              </a:cubicBezTo>
                              <a:cubicBezTo>
                                <a:pt x="1326499" y="15022"/>
                                <a:pt x="1334010" y="7511"/>
                                <a:pt x="1334010" y="0"/>
                              </a:cubicBezTo>
                              <a:cubicBezTo>
                                <a:pt x="1326499" y="0"/>
                                <a:pt x="1318988" y="0"/>
                                <a:pt x="1303966" y="7511"/>
                              </a:cubicBezTo>
                              <a:cubicBezTo>
                                <a:pt x="1161254" y="45067"/>
                                <a:pt x="1093653" y="112667"/>
                                <a:pt x="1071120" y="165245"/>
                              </a:cubicBezTo>
                              <a:cubicBezTo>
                                <a:pt x="1041076" y="217823"/>
                                <a:pt x="1041076" y="262890"/>
                                <a:pt x="1041076" y="270401"/>
                              </a:cubicBezTo>
                              <a:cubicBezTo>
                                <a:pt x="1041076" y="270401"/>
                                <a:pt x="1041076" y="277912"/>
                                <a:pt x="1033565" y="277912"/>
                              </a:cubicBezTo>
                              <a:cubicBezTo>
                                <a:pt x="1033565" y="277912"/>
                                <a:pt x="1026054" y="277912"/>
                                <a:pt x="1026054" y="277912"/>
                              </a:cubicBezTo>
                              <a:cubicBezTo>
                                <a:pt x="928408" y="105156"/>
                                <a:pt x="763164" y="82623"/>
                                <a:pt x="665518" y="82623"/>
                              </a:cubicBezTo>
                              <a:cubicBezTo>
                                <a:pt x="658007" y="82623"/>
                                <a:pt x="650496" y="82623"/>
                                <a:pt x="642985" y="82623"/>
                              </a:cubicBezTo>
                              <a:cubicBezTo>
                                <a:pt x="733119" y="135201"/>
                                <a:pt x="778186" y="195290"/>
                                <a:pt x="793208" y="255379"/>
                              </a:cubicBezTo>
                              <a:cubicBezTo>
                                <a:pt x="800719" y="315468"/>
                                <a:pt x="778186" y="353024"/>
                                <a:pt x="778186" y="353024"/>
                              </a:cubicBezTo>
                              <a:cubicBezTo>
                                <a:pt x="778186" y="353024"/>
                                <a:pt x="778186" y="353024"/>
                                <a:pt x="770675" y="353024"/>
                              </a:cubicBezTo>
                              <a:cubicBezTo>
                                <a:pt x="770675" y="353024"/>
                                <a:pt x="763164" y="353024"/>
                                <a:pt x="763164" y="353024"/>
                              </a:cubicBezTo>
                              <a:cubicBezTo>
                                <a:pt x="763164" y="353024"/>
                                <a:pt x="650496" y="247868"/>
                                <a:pt x="485251" y="247868"/>
                              </a:cubicBezTo>
                              <a:cubicBezTo>
                                <a:pt x="402628" y="247868"/>
                                <a:pt x="320006" y="270401"/>
                                <a:pt x="229872" y="322979"/>
                              </a:cubicBezTo>
                              <a:cubicBezTo>
                                <a:pt x="102183" y="398091"/>
                                <a:pt x="27071" y="495735"/>
                                <a:pt x="12049" y="615914"/>
                              </a:cubicBezTo>
                              <a:cubicBezTo>
                                <a:pt x="4538" y="668492"/>
                                <a:pt x="12049" y="713558"/>
                                <a:pt x="19560" y="736092"/>
                              </a:cubicBezTo>
                              <a:cubicBezTo>
                                <a:pt x="34582" y="660981"/>
                                <a:pt x="94672" y="593380"/>
                                <a:pt x="177294" y="548313"/>
                              </a:cubicBezTo>
                              <a:cubicBezTo>
                                <a:pt x="252406" y="503247"/>
                                <a:pt x="320006" y="488224"/>
                                <a:pt x="320006" y="488224"/>
                              </a:cubicBezTo>
                              <a:cubicBezTo>
                                <a:pt x="320006" y="488224"/>
                                <a:pt x="327517" y="488224"/>
                                <a:pt x="327517" y="495735"/>
                              </a:cubicBezTo>
                              <a:cubicBezTo>
                                <a:pt x="327517" y="495735"/>
                                <a:pt x="327517" y="503247"/>
                                <a:pt x="327517" y="503247"/>
                              </a:cubicBezTo>
                              <a:cubicBezTo>
                                <a:pt x="259917" y="563336"/>
                                <a:pt x="259917" y="638447"/>
                                <a:pt x="274939" y="683514"/>
                              </a:cubicBezTo>
                              <a:cubicBezTo>
                                <a:pt x="289961" y="743603"/>
                                <a:pt x="320006" y="788670"/>
                                <a:pt x="335028" y="803692"/>
                              </a:cubicBezTo>
                              <a:cubicBezTo>
                                <a:pt x="327517" y="773648"/>
                                <a:pt x="327517" y="728581"/>
                                <a:pt x="350051" y="683514"/>
                              </a:cubicBezTo>
                              <a:cubicBezTo>
                                <a:pt x="372584" y="660981"/>
                                <a:pt x="410139" y="623425"/>
                                <a:pt x="485251" y="623425"/>
                              </a:cubicBezTo>
                              <a:close/>
                            </a:path>
                          </a:pathLst>
                        </a:custGeom>
                        <a:solidFill>
                          <a:srgbClr val="F19532"/>
                        </a:solidFill>
                        <a:ln w="75111" cap="flat">
                          <a:noFill/>
                          <a:prstDash val="solid"/>
                          <a:miter/>
                        </a:ln>
                      </p:spPr>
                      <p:txBody>
                        <a:bodyPr rtlCol="0" anchor="ctr"/>
                        <a:lstStyle/>
                        <a:p>
                          <a:endParaRPr lang="en-US"/>
                        </a:p>
                      </p:txBody>
                    </p:sp>
                  </p:grpSp>
                  <p:grpSp>
                    <p:nvGrpSpPr>
                      <p:cNvPr id="129" name="Graphic 2">
                        <a:extLst>
                          <a:ext uri="{FF2B5EF4-FFF2-40B4-BE49-F238E27FC236}">
                            <a16:creationId xmlns:a16="http://schemas.microsoft.com/office/drawing/2014/main" xmlns="" id="{AC3A0745-3730-4BF0-9AA2-4724DFFAF8A9}"/>
                          </a:ext>
                        </a:extLst>
                      </p:cNvPr>
                      <p:cNvGrpSpPr/>
                      <p:nvPr/>
                    </p:nvGrpSpPr>
                    <p:grpSpPr>
                      <a:xfrm>
                        <a:off x="8445463" y="1394177"/>
                        <a:ext cx="2110631" cy="1235312"/>
                        <a:chOff x="8445463" y="1394177"/>
                        <a:chExt cx="2110631" cy="1235312"/>
                      </a:xfrm>
                    </p:grpSpPr>
                    <p:sp>
                      <p:nvSpPr>
                        <p:cNvPr id="142" name="Freeform: Shape 141">
                          <a:extLst>
                            <a:ext uri="{FF2B5EF4-FFF2-40B4-BE49-F238E27FC236}">
                              <a16:creationId xmlns:a16="http://schemas.microsoft.com/office/drawing/2014/main" xmlns="" id="{28DDBC1E-31F3-4067-BCD2-CF8CC5901D86}"/>
                            </a:ext>
                          </a:extLst>
                        </p:cNvPr>
                        <p:cNvSpPr/>
                        <p:nvPr/>
                      </p:nvSpPr>
                      <p:spPr>
                        <a:xfrm>
                          <a:off x="8445463" y="1741708"/>
                          <a:ext cx="510757" cy="412357"/>
                        </a:xfrm>
                        <a:custGeom>
                          <a:avLst/>
                          <a:gdLst>
                            <a:gd name="connsiteX0" fmla="*/ 255379 w 510757"/>
                            <a:gd name="connsiteY0" fmla="*/ 284668 h 412357"/>
                            <a:gd name="connsiteX1" fmla="*/ 510758 w 510757"/>
                            <a:gd name="connsiteY1" fmla="*/ 14267 h 412357"/>
                            <a:gd name="connsiteX2" fmla="*/ 112667 w 510757"/>
                            <a:gd name="connsiteY2" fmla="*/ 134445 h 412357"/>
                            <a:gd name="connsiteX3" fmla="*/ 0 w 510757"/>
                            <a:gd name="connsiteY3" fmla="*/ 374801 h 412357"/>
                            <a:gd name="connsiteX4" fmla="*/ 7511 w 510757"/>
                            <a:gd name="connsiteY4" fmla="*/ 412357 h 412357"/>
                            <a:gd name="connsiteX5" fmla="*/ 7511 w 510757"/>
                            <a:gd name="connsiteY5" fmla="*/ 412357 h 412357"/>
                            <a:gd name="connsiteX6" fmla="*/ 307957 w 510757"/>
                            <a:gd name="connsiteY6" fmla="*/ 134445 h 412357"/>
                            <a:gd name="connsiteX7" fmla="*/ 255379 w 510757"/>
                            <a:gd name="connsiteY7" fmla="*/ 284668 h 412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0757" h="412357">
                              <a:moveTo>
                                <a:pt x="255379" y="284668"/>
                              </a:moveTo>
                              <a:cubicBezTo>
                                <a:pt x="277912" y="149467"/>
                                <a:pt x="375557" y="51822"/>
                                <a:pt x="510758" y="14267"/>
                              </a:cubicBezTo>
                              <a:cubicBezTo>
                                <a:pt x="375557" y="-30800"/>
                                <a:pt x="210312" y="36800"/>
                                <a:pt x="112667" y="134445"/>
                              </a:cubicBezTo>
                              <a:cubicBezTo>
                                <a:pt x="75111" y="172001"/>
                                <a:pt x="0" y="292179"/>
                                <a:pt x="0" y="374801"/>
                              </a:cubicBezTo>
                              <a:cubicBezTo>
                                <a:pt x="7511" y="389824"/>
                                <a:pt x="7511" y="404846"/>
                                <a:pt x="7511" y="412357"/>
                              </a:cubicBezTo>
                              <a:cubicBezTo>
                                <a:pt x="7511" y="412357"/>
                                <a:pt x="7511" y="412357"/>
                                <a:pt x="7511" y="412357"/>
                              </a:cubicBezTo>
                              <a:cubicBezTo>
                                <a:pt x="30044" y="202045"/>
                                <a:pt x="307957" y="134445"/>
                                <a:pt x="307957" y="134445"/>
                              </a:cubicBezTo>
                              <a:cubicBezTo>
                                <a:pt x="270401" y="179512"/>
                                <a:pt x="255379" y="232090"/>
                                <a:pt x="255379" y="284668"/>
                              </a:cubicBezTo>
                              <a:close/>
                            </a:path>
                          </a:pathLst>
                        </a:custGeom>
                        <a:solidFill>
                          <a:srgbClr val="FDBB30"/>
                        </a:solidFill>
                        <a:ln w="75111"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xmlns="" id="{2253CFB7-2FDC-4F96-A750-48E74E857A27}"/>
                            </a:ext>
                          </a:extLst>
                        </p:cNvPr>
                        <p:cNvSpPr/>
                        <p:nvPr/>
                      </p:nvSpPr>
                      <p:spPr>
                        <a:xfrm>
                          <a:off x="8764363" y="1801041"/>
                          <a:ext cx="1278034" cy="828448"/>
                        </a:xfrm>
                        <a:custGeom>
                          <a:avLst/>
                          <a:gdLst>
                            <a:gd name="connsiteX0" fmla="*/ 1273462 w 1278034"/>
                            <a:gd name="connsiteY0" fmla="*/ 766137 h 828448"/>
                            <a:gd name="connsiteX1" fmla="*/ 777727 w 1278034"/>
                            <a:gd name="connsiteY1" fmla="*/ 488224 h 828448"/>
                            <a:gd name="connsiteX2" fmla="*/ 762704 w 1278034"/>
                            <a:gd name="connsiteY2" fmla="*/ 465691 h 828448"/>
                            <a:gd name="connsiteX3" fmla="*/ 1145772 w 1278034"/>
                            <a:gd name="connsiteY3" fmla="*/ 322979 h 828448"/>
                            <a:gd name="connsiteX4" fmla="*/ 822794 w 1278034"/>
                            <a:gd name="connsiteY4" fmla="*/ 353024 h 828448"/>
                            <a:gd name="connsiteX5" fmla="*/ 800260 w 1278034"/>
                            <a:gd name="connsiteY5" fmla="*/ 338001 h 828448"/>
                            <a:gd name="connsiteX6" fmla="*/ 1003061 w 1278034"/>
                            <a:gd name="connsiteY6" fmla="*/ 112667 h 828448"/>
                            <a:gd name="connsiteX7" fmla="*/ 747682 w 1278034"/>
                            <a:gd name="connsiteY7" fmla="*/ 277912 h 828448"/>
                            <a:gd name="connsiteX8" fmla="*/ 725149 w 1278034"/>
                            <a:gd name="connsiteY8" fmla="*/ 277912 h 828448"/>
                            <a:gd name="connsiteX9" fmla="*/ 552393 w 1278034"/>
                            <a:gd name="connsiteY9" fmla="*/ 0 h 828448"/>
                            <a:gd name="connsiteX10" fmla="*/ 650037 w 1278034"/>
                            <a:gd name="connsiteY10" fmla="*/ 240357 h 828448"/>
                            <a:gd name="connsiteX11" fmla="*/ 627504 w 1278034"/>
                            <a:gd name="connsiteY11" fmla="*/ 240357 h 828448"/>
                            <a:gd name="connsiteX12" fmla="*/ 514837 w 1278034"/>
                            <a:gd name="connsiteY12" fmla="*/ 120178 h 828448"/>
                            <a:gd name="connsiteX13" fmla="*/ 544881 w 1278034"/>
                            <a:gd name="connsiteY13" fmla="*/ 232845 h 828448"/>
                            <a:gd name="connsiteX14" fmla="*/ 522348 w 1278034"/>
                            <a:gd name="connsiteY14" fmla="*/ 247868 h 828448"/>
                            <a:gd name="connsiteX15" fmla="*/ 124257 w 1278034"/>
                            <a:gd name="connsiteY15" fmla="*/ 112667 h 828448"/>
                            <a:gd name="connsiteX16" fmla="*/ 4079 w 1278034"/>
                            <a:gd name="connsiteY16" fmla="*/ 292935 h 828448"/>
                            <a:gd name="connsiteX17" fmla="*/ 26613 w 1278034"/>
                            <a:gd name="connsiteY17" fmla="*/ 353024 h 828448"/>
                            <a:gd name="connsiteX18" fmla="*/ 319547 w 1278034"/>
                            <a:gd name="connsiteY18" fmla="*/ 232845 h 828448"/>
                            <a:gd name="connsiteX19" fmla="*/ 484792 w 1278034"/>
                            <a:gd name="connsiteY19" fmla="*/ 660981 h 828448"/>
                            <a:gd name="connsiteX20" fmla="*/ 695104 w 1278034"/>
                            <a:gd name="connsiteY20" fmla="*/ 803692 h 828448"/>
                            <a:gd name="connsiteX21" fmla="*/ 1018083 w 1278034"/>
                            <a:gd name="connsiteY21" fmla="*/ 525780 h 828448"/>
                            <a:gd name="connsiteX22" fmla="*/ 1273462 w 1278034"/>
                            <a:gd name="connsiteY22" fmla="*/ 781159 h 828448"/>
                            <a:gd name="connsiteX23" fmla="*/ 1273462 w 1278034"/>
                            <a:gd name="connsiteY23" fmla="*/ 766137 h 82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8034" h="828448">
                              <a:moveTo>
                                <a:pt x="1273462" y="766137"/>
                              </a:moveTo>
                              <a:cubicBezTo>
                                <a:pt x="1295995" y="518269"/>
                                <a:pt x="988039" y="375557"/>
                                <a:pt x="777727" y="488224"/>
                              </a:cubicBezTo>
                              <a:cubicBezTo>
                                <a:pt x="762704" y="495735"/>
                                <a:pt x="747682" y="480713"/>
                                <a:pt x="762704" y="465691"/>
                              </a:cubicBezTo>
                              <a:cubicBezTo>
                                <a:pt x="882882" y="390579"/>
                                <a:pt x="1003061" y="330490"/>
                                <a:pt x="1145772" y="322979"/>
                              </a:cubicBezTo>
                              <a:cubicBezTo>
                                <a:pt x="1040617" y="285423"/>
                                <a:pt x="912927" y="285423"/>
                                <a:pt x="822794" y="353024"/>
                              </a:cubicBezTo>
                              <a:cubicBezTo>
                                <a:pt x="815283" y="360535"/>
                                <a:pt x="792749" y="360535"/>
                                <a:pt x="800260" y="338001"/>
                              </a:cubicBezTo>
                              <a:cubicBezTo>
                                <a:pt x="852838" y="247868"/>
                                <a:pt x="920438" y="172756"/>
                                <a:pt x="1003061" y="112667"/>
                              </a:cubicBezTo>
                              <a:cubicBezTo>
                                <a:pt x="897905" y="127689"/>
                                <a:pt x="807771" y="187779"/>
                                <a:pt x="747682" y="277912"/>
                              </a:cubicBezTo>
                              <a:cubicBezTo>
                                <a:pt x="740171" y="285423"/>
                                <a:pt x="717637" y="292935"/>
                                <a:pt x="725149" y="277912"/>
                              </a:cubicBezTo>
                              <a:cubicBezTo>
                                <a:pt x="732660" y="150223"/>
                                <a:pt x="680082" y="30045"/>
                                <a:pt x="552393" y="0"/>
                              </a:cubicBezTo>
                              <a:cubicBezTo>
                                <a:pt x="635015" y="45067"/>
                                <a:pt x="702615" y="150223"/>
                                <a:pt x="650037" y="240357"/>
                              </a:cubicBezTo>
                              <a:cubicBezTo>
                                <a:pt x="642526" y="247868"/>
                                <a:pt x="627504" y="255379"/>
                                <a:pt x="627504" y="240357"/>
                              </a:cubicBezTo>
                              <a:cubicBezTo>
                                <a:pt x="597459" y="195290"/>
                                <a:pt x="559904" y="150223"/>
                                <a:pt x="514837" y="120178"/>
                              </a:cubicBezTo>
                              <a:cubicBezTo>
                                <a:pt x="537370" y="150223"/>
                                <a:pt x="552393" y="187779"/>
                                <a:pt x="544881" y="232845"/>
                              </a:cubicBezTo>
                              <a:cubicBezTo>
                                <a:pt x="544881" y="240357"/>
                                <a:pt x="529859" y="255379"/>
                                <a:pt x="522348" y="247868"/>
                              </a:cubicBezTo>
                              <a:cubicBezTo>
                                <a:pt x="417192" y="150223"/>
                                <a:pt x="274480" y="60089"/>
                                <a:pt x="124257" y="112667"/>
                              </a:cubicBezTo>
                              <a:cubicBezTo>
                                <a:pt x="56657" y="135201"/>
                                <a:pt x="-18455" y="210312"/>
                                <a:pt x="4079" y="292935"/>
                              </a:cubicBezTo>
                              <a:cubicBezTo>
                                <a:pt x="11590" y="315468"/>
                                <a:pt x="19101" y="330490"/>
                                <a:pt x="26613" y="353024"/>
                              </a:cubicBezTo>
                              <a:cubicBezTo>
                                <a:pt x="19101" y="270401"/>
                                <a:pt x="79190" y="142712"/>
                                <a:pt x="319547" y="232845"/>
                              </a:cubicBezTo>
                              <a:cubicBezTo>
                                <a:pt x="597459" y="330490"/>
                                <a:pt x="484792" y="660981"/>
                                <a:pt x="484792" y="660981"/>
                              </a:cubicBezTo>
                              <a:cubicBezTo>
                                <a:pt x="417192" y="916359"/>
                                <a:pt x="695104" y="803692"/>
                                <a:pt x="695104" y="803692"/>
                              </a:cubicBezTo>
                              <a:cubicBezTo>
                                <a:pt x="695104" y="803692"/>
                                <a:pt x="695104" y="450669"/>
                                <a:pt x="1018083" y="525780"/>
                              </a:cubicBezTo>
                              <a:cubicBezTo>
                                <a:pt x="1333551" y="600891"/>
                                <a:pt x="1273462" y="781159"/>
                                <a:pt x="1273462" y="781159"/>
                              </a:cubicBezTo>
                              <a:cubicBezTo>
                                <a:pt x="1258440" y="781159"/>
                                <a:pt x="1265951" y="773648"/>
                                <a:pt x="1273462" y="766137"/>
                              </a:cubicBezTo>
                              <a:close/>
                            </a:path>
                          </a:pathLst>
                        </a:custGeom>
                        <a:solidFill>
                          <a:srgbClr val="FDBB30">
                            <a:alpha val="60000"/>
                          </a:srgbClr>
                        </a:solidFill>
                        <a:ln w="75111"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xmlns="" id="{74990A5A-E8C6-4E5F-A2C9-A57A7CB580B5}"/>
                            </a:ext>
                          </a:extLst>
                        </p:cNvPr>
                        <p:cNvSpPr/>
                        <p:nvPr/>
                      </p:nvSpPr>
                      <p:spPr>
                        <a:xfrm>
                          <a:off x="9955203" y="2197738"/>
                          <a:ext cx="313373" cy="422018"/>
                        </a:xfrm>
                        <a:custGeom>
                          <a:avLst/>
                          <a:gdLst>
                            <a:gd name="connsiteX0" fmla="*/ 0 w 313373"/>
                            <a:gd name="connsiteY0" fmla="*/ 1394 h 422018"/>
                            <a:gd name="connsiteX1" fmla="*/ 97645 w 313373"/>
                            <a:gd name="connsiteY1" fmla="*/ 84017 h 422018"/>
                            <a:gd name="connsiteX2" fmla="*/ 105156 w 313373"/>
                            <a:gd name="connsiteY2" fmla="*/ 91528 h 422018"/>
                            <a:gd name="connsiteX3" fmla="*/ 300446 w 313373"/>
                            <a:gd name="connsiteY3" fmla="*/ 422018 h 422018"/>
                            <a:gd name="connsiteX4" fmla="*/ 0 w 313373"/>
                            <a:gd name="connsiteY4" fmla="*/ 1394 h 422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373" h="422018">
                              <a:moveTo>
                                <a:pt x="0" y="1394"/>
                              </a:moveTo>
                              <a:cubicBezTo>
                                <a:pt x="37556" y="23928"/>
                                <a:pt x="75111" y="53972"/>
                                <a:pt x="97645" y="84017"/>
                              </a:cubicBezTo>
                              <a:cubicBezTo>
                                <a:pt x="97645" y="84017"/>
                                <a:pt x="105156" y="84017"/>
                                <a:pt x="105156" y="91528"/>
                              </a:cubicBezTo>
                              <a:cubicBezTo>
                                <a:pt x="285423" y="166639"/>
                                <a:pt x="307957" y="331884"/>
                                <a:pt x="300446" y="422018"/>
                              </a:cubicBezTo>
                              <a:cubicBezTo>
                                <a:pt x="360535" y="234240"/>
                                <a:pt x="202801" y="-21139"/>
                                <a:pt x="0" y="1394"/>
                              </a:cubicBezTo>
                              <a:close/>
                            </a:path>
                          </a:pathLst>
                        </a:custGeom>
                        <a:solidFill>
                          <a:srgbClr val="FDBB30"/>
                        </a:solidFill>
                        <a:ln w="75111"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xmlns="" id="{DF0464D7-627E-4AEE-9C08-A354D63C382F}"/>
                            </a:ext>
                          </a:extLst>
                        </p:cNvPr>
                        <p:cNvSpPr/>
                        <p:nvPr/>
                      </p:nvSpPr>
                      <p:spPr>
                        <a:xfrm>
                          <a:off x="9865069" y="1644639"/>
                          <a:ext cx="691025" cy="208980"/>
                        </a:xfrm>
                        <a:custGeom>
                          <a:avLst/>
                          <a:gdLst>
                            <a:gd name="connsiteX0" fmla="*/ 0 w 691025"/>
                            <a:gd name="connsiteY0" fmla="*/ 208980 h 208980"/>
                            <a:gd name="connsiteX1" fmla="*/ 150223 w 691025"/>
                            <a:gd name="connsiteY1" fmla="*/ 141380 h 208980"/>
                            <a:gd name="connsiteX2" fmla="*/ 691026 w 691025"/>
                            <a:gd name="connsiteY2" fmla="*/ 58757 h 208980"/>
                            <a:gd name="connsiteX3" fmla="*/ 0 w 691025"/>
                            <a:gd name="connsiteY3" fmla="*/ 208980 h 208980"/>
                          </a:gdLst>
                          <a:ahLst/>
                          <a:cxnLst>
                            <a:cxn ang="0">
                              <a:pos x="connsiteX0" y="connsiteY0"/>
                            </a:cxn>
                            <a:cxn ang="0">
                              <a:pos x="connsiteX1" y="connsiteY1"/>
                            </a:cxn>
                            <a:cxn ang="0">
                              <a:pos x="connsiteX2" y="connsiteY2"/>
                            </a:cxn>
                            <a:cxn ang="0">
                              <a:pos x="connsiteX3" y="connsiteY3"/>
                            </a:cxn>
                          </a:cxnLst>
                          <a:rect l="l" t="t" r="r" b="b"/>
                          <a:pathLst>
                            <a:path w="691025" h="208980">
                              <a:moveTo>
                                <a:pt x="0" y="208980"/>
                              </a:moveTo>
                              <a:cubicBezTo>
                                <a:pt x="52578" y="178936"/>
                                <a:pt x="97645" y="156402"/>
                                <a:pt x="150223" y="141380"/>
                              </a:cubicBezTo>
                              <a:cubicBezTo>
                                <a:pt x="315468" y="-53910"/>
                                <a:pt x="676003" y="66269"/>
                                <a:pt x="691026" y="58757"/>
                              </a:cubicBezTo>
                              <a:cubicBezTo>
                                <a:pt x="450669" y="-38887"/>
                                <a:pt x="142712" y="-31376"/>
                                <a:pt x="0" y="208980"/>
                              </a:cubicBezTo>
                              <a:close/>
                            </a:path>
                          </a:pathLst>
                        </a:custGeom>
                        <a:solidFill>
                          <a:srgbClr val="FDBB30"/>
                        </a:solidFill>
                        <a:ln w="75111"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xmlns="" id="{4CAF903D-22BA-42CF-A8C8-E35C3B70AAD4}"/>
                            </a:ext>
                          </a:extLst>
                        </p:cNvPr>
                        <p:cNvSpPr/>
                        <p:nvPr/>
                      </p:nvSpPr>
                      <p:spPr>
                        <a:xfrm>
                          <a:off x="9636011" y="1394177"/>
                          <a:ext cx="144465" cy="406864"/>
                        </a:xfrm>
                        <a:custGeom>
                          <a:avLst/>
                          <a:gdLst>
                            <a:gd name="connsiteX0" fmla="*/ 56302 w 144465"/>
                            <a:gd name="connsiteY0" fmla="*/ 301708 h 406864"/>
                            <a:gd name="connsiteX1" fmla="*/ 123902 w 144465"/>
                            <a:gd name="connsiteY1" fmla="*/ 1262 h 406864"/>
                            <a:gd name="connsiteX2" fmla="*/ 3724 w 144465"/>
                            <a:gd name="connsiteY2" fmla="*/ 181530 h 406864"/>
                            <a:gd name="connsiteX3" fmla="*/ 41279 w 144465"/>
                            <a:gd name="connsiteY3" fmla="*/ 406864 h 406864"/>
                            <a:gd name="connsiteX4" fmla="*/ 86346 w 144465"/>
                            <a:gd name="connsiteY4" fmla="*/ 264152 h 406864"/>
                            <a:gd name="connsiteX5" fmla="*/ 56302 w 144465"/>
                            <a:gd name="connsiteY5" fmla="*/ 301708 h 406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465" h="406864">
                              <a:moveTo>
                                <a:pt x="56302" y="301708"/>
                              </a:moveTo>
                              <a:cubicBezTo>
                                <a:pt x="-26321" y="106418"/>
                                <a:pt x="214036" y="-13760"/>
                                <a:pt x="123902" y="1262"/>
                              </a:cubicBezTo>
                              <a:cubicBezTo>
                                <a:pt x="56302" y="38818"/>
                                <a:pt x="11235" y="106418"/>
                                <a:pt x="3724" y="181530"/>
                              </a:cubicBezTo>
                              <a:cubicBezTo>
                                <a:pt x="-3787" y="256641"/>
                                <a:pt x="-3787" y="346775"/>
                                <a:pt x="41279" y="406864"/>
                              </a:cubicBezTo>
                              <a:cubicBezTo>
                                <a:pt x="48790" y="354286"/>
                                <a:pt x="63813" y="309219"/>
                                <a:pt x="86346" y="264152"/>
                              </a:cubicBezTo>
                              <a:cubicBezTo>
                                <a:pt x="71324" y="294197"/>
                                <a:pt x="56302" y="301708"/>
                                <a:pt x="56302" y="301708"/>
                              </a:cubicBezTo>
                              <a:close/>
                            </a:path>
                          </a:pathLst>
                        </a:custGeom>
                        <a:solidFill>
                          <a:srgbClr val="FDBB30"/>
                        </a:solidFill>
                        <a:ln w="75111"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xmlns="" id="{B07567FD-DADA-48BE-8C37-44F0776F3F9B}"/>
                            </a:ext>
                          </a:extLst>
                        </p:cNvPr>
                        <p:cNvSpPr/>
                        <p:nvPr/>
                      </p:nvSpPr>
                      <p:spPr>
                        <a:xfrm>
                          <a:off x="9061377" y="1467485"/>
                          <a:ext cx="384942" cy="348578"/>
                        </a:xfrm>
                        <a:custGeom>
                          <a:avLst/>
                          <a:gdLst>
                            <a:gd name="connsiteX0" fmla="*/ 210312 w 384942"/>
                            <a:gd name="connsiteY0" fmla="*/ 123244 h 348578"/>
                            <a:gd name="connsiteX1" fmla="*/ 353024 w 384942"/>
                            <a:gd name="connsiteY1" fmla="*/ 348578 h 348578"/>
                            <a:gd name="connsiteX2" fmla="*/ 375557 w 384942"/>
                            <a:gd name="connsiteY2" fmla="*/ 153289 h 348578"/>
                            <a:gd name="connsiteX3" fmla="*/ 0 w 384942"/>
                            <a:gd name="connsiteY3" fmla="*/ 3066 h 348578"/>
                            <a:gd name="connsiteX4" fmla="*/ 22533 w 384942"/>
                            <a:gd name="connsiteY4" fmla="*/ 10577 h 348578"/>
                            <a:gd name="connsiteX5" fmla="*/ 210312 w 384942"/>
                            <a:gd name="connsiteY5" fmla="*/ 123244 h 348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4942" h="348578">
                              <a:moveTo>
                                <a:pt x="210312" y="123244"/>
                              </a:moveTo>
                              <a:cubicBezTo>
                                <a:pt x="270401" y="190844"/>
                                <a:pt x="300446" y="273467"/>
                                <a:pt x="353024" y="348578"/>
                              </a:cubicBezTo>
                              <a:cubicBezTo>
                                <a:pt x="390579" y="288489"/>
                                <a:pt x="390579" y="220889"/>
                                <a:pt x="375557" y="153289"/>
                              </a:cubicBezTo>
                              <a:cubicBezTo>
                                <a:pt x="232845" y="-34490"/>
                                <a:pt x="0" y="3066"/>
                                <a:pt x="0" y="3066"/>
                              </a:cubicBezTo>
                              <a:cubicBezTo>
                                <a:pt x="7511" y="3066"/>
                                <a:pt x="15022" y="10577"/>
                                <a:pt x="22533" y="10577"/>
                              </a:cubicBezTo>
                              <a:cubicBezTo>
                                <a:pt x="90133" y="40621"/>
                                <a:pt x="165245" y="70666"/>
                                <a:pt x="210312" y="123244"/>
                              </a:cubicBezTo>
                              <a:close/>
                            </a:path>
                          </a:pathLst>
                        </a:custGeom>
                        <a:solidFill>
                          <a:srgbClr val="FDBB30"/>
                        </a:solidFill>
                        <a:ln w="75111"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xmlns="" id="{28854C40-7283-4827-B279-E387C290A429}"/>
                            </a:ext>
                          </a:extLst>
                        </p:cNvPr>
                        <p:cNvSpPr/>
                        <p:nvPr/>
                      </p:nvSpPr>
                      <p:spPr>
                        <a:xfrm>
                          <a:off x="9985247" y="1983583"/>
                          <a:ext cx="510757" cy="313193"/>
                        </a:xfrm>
                        <a:custGeom>
                          <a:avLst/>
                          <a:gdLst>
                            <a:gd name="connsiteX0" fmla="*/ 375557 w 510757"/>
                            <a:gd name="connsiteY0" fmla="*/ 80348 h 313193"/>
                            <a:gd name="connsiteX1" fmla="*/ 0 w 510757"/>
                            <a:gd name="connsiteY1" fmla="*/ 35282 h 313193"/>
                            <a:gd name="connsiteX2" fmla="*/ 172757 w 510757"/>
                            <a:gd name="connsiteY2" fmla="*/ 80348 h 313193"/>
                            <a:gd name="connsiteX3" fmla="*/ 180268 w 510757"/>
                            <a:gd name="connsiteY3" fmla="*/ 72837 h 313193"/>
                            <a:gd name="connsiteX4" fmla="*/ 510758 w 510757"/>
                            <a:gd name="connsiteY4" fmla="*/ 313194 h 313193"/>
                            <a:gd name="connsiteX5" fmla="*/ 375557 w 510757"/>
                            <a:gd name="connsiteY5" fmla="*/ 80348 h 313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0757" h="313193">
                              <a:moveTo>
                                <a:pt x="375557" y="80348"/>
                              </a:moveTo>
                              <a:cubicBezTo>
                                <a:pt x="262890" y="5237"/>
                                <a:pt x="120179" y="-32319"/>
                                <a:pt x="0" y="35282"/>
                              </a:cubicBezTo>
                              <a:cubicBezTo>
                                <a:pt x="60089" y="35282"/>
                                <a:pt x="120179" y="57815"/>
                                <a:pt x="172757" y="80348"/>
                              </a:cubicBezTo>
                              <a:cubicBezTo>
                                <a:pt x="157734" y="72837"/>
                                <a:pt x="157734" y="65326"/>
                                <a:pt x="180268" y="72837"/>
                              </a:cubicBezTo>
                              <a:cubicBezTo>
                                <a:pt x="368046" y="102882"/>
                                <a:pt x="465691" y="223060"/>
                                <a:pt x="510758" y="313194"/>
                              </a:cubicBezTo>
                              <a:cubicBezTo>
                                <a:pt x="495736" y="223060"/>
                                <a:pt x="458180" y="140438"/>
                                <a:pt x="375557" y="80348"/>
                              </a:cubicBezTo>
                              <a:close/>
                            </a:path>
                          </a:pathLst>
                        </a:custGeom>
                        <a:solidFill>
                          <a:srgbClr val="FDBB30"/>
                        </a:solidFill>
                        <a:ln w="75111" cap="flat">
                          <a:noFill/>
                          <a:prstDash val="solid"/>
                          <a:miter/>
                        </a:ln>
                      </p:spPr>
                      <p:txBody>
                        <a:bodyPr rtlCol="0" anchor="ctr"/>
                        <a:lstStyle/>
                        <a:p>
                          <a:endParaRPr lang="en-US"/>
                        </a:p>
                      </p:txBody>
                    </p:sp>
                  </p:grpSp>
                  <p:grpSp>
                    <p:nvGrpSpPr>
                      <p:cNvPr id="130" name="Graphic 2">
                        <a:extLst>
                          <a:ext uri="{FF2B5EF4-FFF2-40B4-BE49-F238E27FC236}">
                            <a16:creationId xmlns:a16="http://schemas.microsoft.com/office/drawing/2014/main" xmlns="" id="{ED64DA5F-A638-4296-A6BF-B38DBB7462C9}"/>
                          </a:ext>
                        </a:extLst>
                      </p:cNvPr>
                      <p:cNvGrpSpPr/>
                      <p:nvPr/>
                    </p:nvGrpSpPr>
                    <p:grpSpPr>
                      <a:xfrm>
                        <a:off x="9396500" y="2339274"/>
                        <a:ext cx="275860" cy="290561"/>
                        <a:chOff x="9396500" y="2339274"/>
                        <a:chExt cx="275860" cy="290561"/>
                      </a:xfrm>
                    </p:grpSpPr>
                    <p:sp>
                      <p:nvSpPr>
                        <p:cNvPr id="139" name="Freeform: Shape 138">
                          <a:extLst>
                            <a:ext uri="{FF2B5EF4-FFF2-40B4-BE49-F238E27FC236}">
                              <a16:creationId xmlns:a16="http://schemas.microsoft.com/office/drawing/2014/main" xmlns="" id="{5E7FBB46-D02F-4A5A-B33F-5F526A66DBA2}"/>
                            </a:ext>
                          </a:extLst>
                        </p:cNvPr>
                        <p:cNvSpPr/>
                        <p:nvPr/>
                      </p:nvSpPr>
                      <p:spPr>
                        <a:xfrm>
                          <a:off x="9404011" y="2339274"/>
                          <a:ext cx="268349" cy="283050"/>
                        </a:xfrm>
                        <a:custGeom>
                          <a:avLst/>
                          <a:gdLst>
                            <a:gd name="connsiteX0" fmla="*/ 265768 w 268349"/>
                            <a:gd name="connsiteY0" fmla="*/ 167814 h 283050"/>
                            <a:gd name="connsiteX1" fmla="*/ 108034 w 268349"/>
                            <a:gd name="connsiteY1" fmla="*/ 280481 h 283050"/>
                            <a:gd name="connsiteX2" fmla="*/ 2878 w 268349"/>
                            <a:gd name="connsiteY2" fmla="*/ 115236 h 283050"/>
                            <a:gd name="connsiteX3" fmla="*/ 160612 w 268349"/>
                            <a:gd name="connsiteY3" fmla="*/ 2569 h 283050"/>
                            <a:gd name="connsiteX4" fmla="*/ 265768 w 268349"/>
                            <a:gd name="connsiteY4" fmla="*/ 167814 h 283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349" h="283050">
                              <a:moveTo>
                                <a:pt x="265768" y="167814"/>
                              </a:moveTo>
                              <a:cubicBezTo>
                                <a:pt x="250746" y="242926"/>
                                <a:pt x="183146" y="295504"/>
                                <a:pt x="108034" y="280481"/>
                              </a:cubicBezTo>
                              <a:cubicBezTo>
                                <a:pt x="32923" y="265459"/>
                                <a:pt x="-12144" y="190348"/>
                                <a:pt x="2878" y="115236"/>
                              </a:cubicBezTo>
                              <a:cubicBezTo>
                                <a:pt x="17900" y="40125"/>
                                <a:pt x="85501" y="-12453"/>
                                <a:pt x="160612" y="2569"/>
                              </a:cubicBezTo>
                              <a:cubicBezTo>
                                <a:pt x="228213" y="25103"/>
                                <a:pt x="280790" y="92703"/>
                                <a:pt x="265768" y="167814"/>
                              </a:cubicBezTo>
                              <a:close/>
                            </a:path>
                          </a:pathLst>
                        </a:custGeom>
                        <a:solidFill>
                          <a:srgbClr val="863786"/>
                        </a:solidFill>
                        <a:ln w="75111"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xmlns="" id="{7334393C-2C5C-4219-9828-20CE38ABE607}"/>
                            </a:ext>
                          </a:extLst>
                        </p:cNvPr>
                        <p:cNvSpPr/>
                        <p:nvPr/>
                      </p:nvSpPr>
                      <p:spPr>
                        <a:xfrm>
                          <a:off x="9450079" y="2381320"/>
                          <a:ext cx="123933" cy="131359"/>
                        </a:xfrm>
                        <a:custGeom>
                          <a:avLst/>
                          <a:gdLst>
                            <a:gd name="connsiteX0" fmla="*/ 107034 w 123933"/>
                            <a:gd name="connsiteY0" fmla="*/ 103236 h 131359"/>
                            <a:gd name="connsiteX1" fmla="*/ 16900 w 123933"/>
                            <a:gd name="connsiteY1" fmla="*/ 118258 h 131359"/>
                            <a:gd name="connsiteX2" fmla="*/ 16900 w 123933"/>
                            <a:gd name="connsiteY2" fmla="*/ 28124 h 131359"/>
                            <a:gd name="connsiteX3" fmla="*/ 107034 w 123933"/>
                            <a:gd name="connsiteY3" fmla="*/ 13102 h 131359"/>
                            <a:gd name="connsiteX4" fmla="*/ 107034 w 123933"/>
                            <a:gd name="connsiteY4" fmla="*/ 103236 h 1313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933" h="131359">
                              <a:moveTo>
                                <a:pt x="107034" y="103236"/>
                              </a:moveTo>
                              <a:cubicBezTo>
                                <a:pt x="84500" y="133280"/>
                                <a:pt x="39433" y="140791"/>
                                <a:pt x="16900" y="118258"/>
                              </a:cubicBezTo>
                              <a:cubicBezTo>
                                <a:pt x="-5633" y="95724"/>
                                <a:pt x="-5633" y="58169"/>
                                <a:pt x="16900" y="28124"/>
                              </a:cubicBezTo>
                              <a:cubicBezTo>
                                <a:pt x="39433" y="-1920"/>
                                <a:pt x="84500" y="-9431"/>
                                <a:pt x="107034" y="13102"/>
                              </a:cubicBezTo>
                              <a:cubicBezTo>
                                <a:pt x="129567" y="35635"/>
                                <a:pt x="129567" y="73191"/>
                                <a:pt x="107034" y="103236"/>
                              </a:cubicBezTo>
                              <a:close/>
                            </a:path>
                          </a:pathLst>
                        </a:custGeom>
                        <a:solidFill>
                          <a:srgbClr val="B687B7"/>
                        </a:solidFill>
                        <a:ln w="75111"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xmlns="" id="{4CA7ACDE-D767-4B45-A73D-3098139A1B15}"/>
                            </a:ext>
                          </a:extLst>
                        </p:cNvPr>
                        <p:cNvSpPr/>
                        <p:nvPr/>
                      </p:nvSpPr>
                      <p:spPr>
                        <a:xfrm>
                          <a:off x="9396500" y="2346785"/>
                          <a:ext cx="271031" cy="283050"/>
                        </a:xfrm>
                        <a:custGeom>
                          <a:avLst/>
                          <a:gdLst>
                            <a:gd name="connsiteX0" fmla="*/ 160612 w 271031"/>
                            <a:gd name="connsiteY0" fmla="*/ 2569 h 283050"/>
                            <a:gd name="connsiteX1" fmla="*/ 2878 w 271031"/>
                            <a:gd name="connsiteY1" fmla="*/ 115236 h 283050"/>
                            <a:gd name="connsiteX2" fmla="*/ 108035 w 271031"/>
                            <a:gd name="connsiteY2" fmla="*/ 280481 h 283050"/>
                            <a:gd name="connsiteX3" fmla="*/ 265768 w 271031"/>
                            <a:gd name="connsiteY3" fmla="*/ 167814 h 283050"/>
                            <a:gd name="connsiteX4" fmla="*/ 160612 w 271031"/>
                            <a:gd name="connsiteY4" fmla="*/ 2569 h 283050"/>
                            <a:gd name="connsiteX5" fmla="*/ 108035 w 271031"/>
                            <a:gd name="connsiteY5" fmla="*/ 227904 h 283050"/>
                            <a:gd name="connsiteX6" fmla="*/ 25411 w 271031"/>
                            <a:gd name="connsiteY6" fmla="*/ 100214 h 283050"/>
                            <a:gd name="connsiteX7" fmla="*/ 145590 w 271031"/>
                            <a:gd name="connsiteY7" fmla="*/ 17592 h 283050"/>
                            <a:gd name="connsiteX8" fmla="*/ 228213 w 271031"/>
                            <a:gd name="connsiteY8" fmla="*/ 145281 h 283050"/>
                            <a:gd name="connsiteX9" fmla="*/ 108035 w 271031"/>
                            <a:gd name="connsiteY9" fmla="*/ 227904 h 28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1031" h="283050">
                              <a:moveTo>
                                <a:pt x="160612" y="2569"/>
                              </a:moveTo>
                              <a:cubicBezTo>
                                <a:pt x="85501" y="-12453"/>
                                <a:pt x="17900" y="40125"/>
                                <a:pt x="2878" y="115236"/>
                              </a:cubicBezTo>
                              <a:cubicBezTo>
                                <a:pt x="-12144" y="190348"/>
                                <a:pt x="32923" y="265459"/>
                                <a:pt x="108035" y="280481"/>
                              </a:cubicBezTo>
                              <a:cubicBezTo>
                                <a:pt x="183146" y="295504"/>
                                <a:pt x="250746" y="242926"/>
                                <a:pt x="265768" y="167814"/>
                              </a:cubicBezTo>
                              <a:cubicBezTo>
                                <a:pt x="288301" y="85192"/>
                                <a:pt x="235724" y="17592"/>
                                <a:pt x="160612" y="2569"/>
                              </a:cubicBezTo>
                              <a:close/>
                              <a:moveTo>
                                <a:pt x="108035" y="227904"/>
                              </a:moveTo>
                              <a:cubicBezTo>
                                <a:pt x="47945" y="220392"/>
                                <a:pt x="17900" y="160303"/>
                                <a:pt x="25411" y="100214"/>
                              </a:cubicBezTo>
                              <a:cubicBezTo>
                                <a:pt x="32923" y="40125"/>
                                <a:pt x="93012" y="2569"/>
                                <a:pt x="145590" y="17592"/>
                              </a:cubicBezTo>
                              <a:cubicBezTo>
                                <a:pt x="205679" y="25103"/>
                                <a:pt x="235724" y="85192"/>
                                <a:pt x="228213" y="145281"/>
                              </a:cubicBezTo>
                              <a:cubicBezTo>
                                <a:pt x="220702" y="205370"/>
                                <a:pt x="160612" y="242926"/>
                                <a:pt x="108035" y="227904"/>
                              </a:cubicBezTo>
                              <a:close/>
                            </a:path>
                          </a:pathLst>
                        </a:custGeom>
                        <a:solidFill>
                          <a:srgbClr val="863786"/>
                        </a:solidFill>
                        <a:ln w="75111" cap="flat">
                          <a:noFill/>
                          <a:prstDash val="solid"/>
                          <a:miter/>
                        </a:ln>
                      </p:spPr>
                      <p:txBody>
                        <a:bodyPr rtlCol="0" anchor="ctr"/>
                        <a:lstStyle/>
                        <a:p>
                          <a:endParaRPr lang="en-US"/>
                        </a:p>
                      </p:txBody>
                    </p:sp>
                  </p:grpSp>
                  <p:grpSp>
                    <p:nvGrpSpPr>
                      <p:cNvPr id="131" name="Graphic 2">
                        <a:extLst>
                          <a:ext uri="{FF2B5EF4-FFF2-40B4-BE49-F238E27FC236}">
                            <a16:creationId xmlns:a16="http://schemas.microsoft.com/office/drawing/2014/main" xmlns="" id="{E1766B88-FA8C-442D-9FF7-0C1E4E9167B7}"/>
                          </a:ext>
                        </a:extLst>
                      </p:cNvPr>
                      <p:cNvGrpSpPr/>
                      <p:nvPr/>
                    </p:nvGrpSpPr>
                    <p:grpSpPr>
                      <a:xfrm>
                        <a:off x="9005920" y="2226607"/>
                        <a:ext cx="268646" cy="290561"/>
                        <a:chOff x="9005920" y="2226607"/>
                        <a:chExt cx="268646" cy="290561"/>
                      </a:xfrm>
                    </p:grpSpPr>
                    <p:sp>
                      <p:nvSpPr>
                        <p:cNvPr id="136" name="Freeform: Shape 135">
                          <a:extLst>
                            <a:ext uri="{FF2B5EF4-FFF2-40B4-BE49-F238E27FC236}">
                              <a16:creationId xmlns:a16="http://schemas.microsoft.com/office/drawing/2014/main" xmlns="" id="{CAB142AA-1752-475F-AAE0-5F808F2DB681}"/>
                            </a:ext>
                          </a:extLst>
                        </p:cNvPr>
                        <p:cNvSpPr/>
                        <p:nvPr/>
                      </p:nvSpPr>
                      <p:spPr>
                        <a:xfrm>
                          <a:off x="9005920" y="2226607"/>
                          <a:ext cx="268646" cy="283050"/>
                        </a:xfrm>
                        <a:custGeom>
                          <a:avLst/>
                          <a:gdLst>
                            <a:gd name="connsiteX0" fmla="*/ 265768 w 268646"/>
                            <a:gd name="connsiteY0" fmla="*/ 167814 h 283050"/>
                            <a:gd name="connsiteX1" fmla="*/ 108034 w 268646"/>
                            <a:gd name="connsiteY1" fmla="*/ 280481 h 283050"/>
                            <a:gd name="connsiteX2" fmla="*/ 2878 w 268646"/>
                            <a:gd name="connsiteY2" fmla="*/ 115236 h 283050"/>
                            <a:gd name="connsiteX3" fmla="*/ 160613 w 268646"/>
                            <a:gd name="connsiteY3" fmla="*/ 2569 h 283050"/>
                            <a:gd name="connsiteX4" fmla="*/ 265768 w 268646"/>
                            <a:gd name="connsiteY4" fmla="*/ 167814 h 283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646" h="283050">
                              <a:moveTo>
                                <a:pt x="265768" y="167814"/>
                              </a:moveTo>
                              <a:cubicBezTo>
                                <a:pt x="250746" y="242926"/>
                                <a:pt x="183146" y="295504"/>
                                <a:pt x="108034" y="280481"/>
                              </a:cubicBezTo>
                              <a:cubicBezTo>
                                <a:pt x="32923" y="265459"/>
                                <a:pt x="-12144" y="190348"/>
                                <a:pt x="2878" y="115236"/>
                              </a:cubicBezTo>
                              <a:cubicBezTo>
                                <a:pt x="17901" y="40125"/>
                                <a:pt x="85501" y="-12453"/>
                                <a:pt x="160613" y="2569"/>
                              </a:cubicBezTo>
                              <a:cubicBezTo>
                                <a:pt x="235724" y="25103"/>
                                <a:pt x="280791" y="92703"/>
                                <a:pt x="265768" y="167814"/>
                              </a:cubicBezTo>
                              <a:close/>
                            </a:path>
                          </a:pathLst>
                        </a:custGeom>
                        <a:solidFill>
                          <a:srgbClr val="863786"/>
                        </a:solidFill>
                        <a:ln w="75111"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xmlns="" id="{E53F20E0-D68D-4ACF-BB09-C0776565B478}"/>
                            </a:ext>
                          </a:extLst>
                        </p:cNvPr>
                        <p:cNvSpPr/>
                        <p:nvPr/>
                      </p:nvSpPr>
                      <p:spPr>
                        <a:xfrm rot="2442081">
                          <a:off x="9054153" y="2263881"/>
                          <a:ext cx="120175" cy="135197"/>
                        </a:xfrm>
                        <a:custGeom>
                          <a:avLst/>
                          <a:gdLst>
                            <a:gd name="connsiteX0" fmla="*/ 120175 w 120175"/>
                            <a:gd name="connsiteY0" fmla="*/ 67599 h 135197"/>
                            <a:gd name="connsiteX1" fmla="*/ 60088 w 120175"/>
                            <a:gd name="connsiteY1" fmla="*/ 135197 h 135197"/>
                            <a:gd name="connsiteX2" fmla="*/ 0 w 120175"/>
                            <a:gd name="connsiteY2" fmla="*/ 67599 h 135197"/>
                            <a:gd name="connsiteX3" fmla="*/ 60088 w 120175"/>
                            <a:gd name="connsiteY3" fmla="*/ 0 h 135197"/>
                            <a:gd name="connsiteX4" fmla="*/ 120175 w 120175"/>
                            <a:gd name="connsiteY4" fmla="*/ 67599 h 135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175" h="135197">
                              <a:moveTo>
                                <a:pt x="120175" y="67599"/>
                              </a:moveTo>
                              <a:cubicBezTo>
                                <a:pt x="120175" y="104932"/>
                                <a:pt x="93273" y="135197"/>
                                <a:pt x="60088" y="135197"/>
                              </a:cubicBezTo>
                              <a:cubicBezTo>
                                <a:pt x="26902" y="135197"/>
                                <a:pt x="0" y="104932"/>
                                <a:pt x="0" y="67599"/>
                              </a:cubicBezTo>
                              <a:cubicBezTo>
                                <a:pt x="0" y="30265"/>
                                <a:pt x="26902" y="0"/>
                                <a:pt x="60088" y="0"/>
                              </a:cubicBezTo>
                              <a:cubicBezTo>
                                <a:pt x="93273" y="0"/>
                                <a:pt x="120175" y="30265"/>
                                <a:pt x="120175" y="67599"/>
                              </a:cubicBezTo>
                              <a:close/>
                            </a:path>
                          </a:pathLst>
                        </a:custGeom>
                        <a:solidFill>
                          <a:srgbClr val="B687B7"/>
                        </a:solidFill>
                        <a:ln w="75109"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xmlns="" id="{D0895A36-85FC-48EB-8CA4-BE75E48CD7F9}"/>
                            </a:ext>
                          </a:extLst>
                        </p:cNvPr>
                        <p:cNvSpPr/>
                        <p:nvPr/>
                      </p:nvSpPr>
                      <p:spPr>
                        <a:xfrm>
                          <a:off x="9005920" y="2234118"/>
                          <a:ext cx="268646" cy="283050"/>
                        </a:xfrm>
                        <a:custGeom>
                          <a:avLst/>
                          <a:gdLst>
                            <a:gd name="connsiteX0" fmla="*/ 160613 w 268646"/>
                            <a:gd name="connsiteY0" fmla="*/ 2569 h 283050"/>
                            <a:gd name="connsiteX1" fmla="*/ 2878 w 268646"/>
                            <a:gd name="connsiteY1" fmla="*/ 115236 h 283050"/>
                            <a:gd name="connsiteX2" fmla="*/ 108034 w 268646"/>
                            <a:gd name="connsiteY2" fmla="*/ 280481 h 283050"/>
                            <a:gd name="connsiteX3" fmla="*/ 265768 w 268646"/>
                            <a:gd name="connsiteY3" fmla="*/ 167814 h 283050"/>
                            <a:gd name="connsiteX4" fmla="*/ 160613 w 268646"/>
                            <a:gd name="connsiteY4" fmla="*/ 2569 h 283050"/>
                            <a:gd name="connsiteX5" fmla="*/ 108034 w 268646"/>
                            <a:gd name="connsiteY5" fmla="*/ 227904 h 283050"/>
                            <a:gd name="connsiteX6" fmla="*/ 25412 w 268646"/>
                            <a:gd name="connsiteY6" fmla="*/ 100214 h 283050"/>
                            <a:gd name="connsiteX7" fmla="*/ 145590 w 268646"/>
                            <a:gd name="connsiteY7" fmla="*/ 17592 h 283050"/>
                            <a:gd name="connsiteX8" fmla="*/ 228213 w 268646"/>
                            <a:gd name="connsiteY8" fmla="*/ 145281 h 283050"/>
                            <a:gd name="connsiteX9" fmla="*/ 108034 w 268646"/>
                            <a:gd name="connsiteY9" fmla="*/ 227904 h 28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646" h="283050">
                              <a:moveTo>
                                <a:pt x="160613" y="2569"/>
                              </a:moveTo>
                              <a:cubicBezTo>
                                <a:pt x="85501" y="-12453"/>
                                <a:pt x="17901" y="40125"/>
                                <a:pt x="2878" y="115236"/>
                              </a:cubicBezTo>
                              <a:cubicBezTo>
                                <a:pt x="-12144" y="190348"/>
                                <a:pt x="32923" y="265459"/>
                                <a:pt x="108034" y="280481"/>
                              </a:cubicBezTo>
                              <a:cubicBezTo>
                                <a:pt x="183146" y="295504"/>
                                <a:pt x="250746" y="242926"/>
                                <a:pt x="265768" y="167814"/>
                              </a:cubicBezTo>
                              <a:cubicBezTo>
                                <a:pt x="280791" y="85192"/>
                                <a:pt x="235724" y="17592"/>
                                <a:pt x="160613" y="2569"/>
                              </a:cubicBezTo>
                              <a:close/>
                              <a:moveTo>
                                <a:pt x="108034" y="227904"/>
                              </a:moveTo>
                              <a:cubicBezTo>
                                <a:pt x="47946" y="220392"/>
                                <a:pt x="17901" y="160303"/>
                                <a:pt x="25412" y="100214"/>
                              </a:cubicBezTo>
                              <a:cubicBezTo>
                                <a:pt x="32923" y="40125"/>
                                <a:pt x="93012" y="2569"/>
                                <a:pt x="145590" y="17592"/>
                              </a:cubicBezTo>
                              <a:cubicBezTo>
                                <a:pt x="205679" y="25103"/>
                                <a:pt x="235724" y="85192"/>
                                <a:pt x="228213" y="145281"/>
                              </a:cubicBezTo>
                              <a:cubicBezTo>
                                <a:pt x="213190" y="205370"/>
                                <a:pt x="160613" y="242926"/>
                                <a:pt x="108034" y="227904"/>
                              </a:cubicBezTo>
                              <a:close/>
                            </a:path>
                          </a:pathLst>
                        </a:custGeom>
                        <a:solidFill>
                          <a:srgbClr val="863786"/>
                        </a:solidFill>
                        <a:ln w="75111" cap="flat">
                          <a:noFill/>
                          <a:prstDash val="solid"/>
                          <a:miter/>
                        </a:ln>
                      </p:spPr>
                      <p:txBody>
                        <a:bodyPr rtlCol="0" anchor="ctr"/>
                        <a:lstStyle/>
                        <a:p>
                          <a:endParaRPr lang="en-US"/>
                        </a:p>
                      </p:txBody>
                    </p:sp>
                  </p:grpSp>
                  <p:grpSp>
                    <p:nvGrpSpPr>
                      <p:cNvPr id="132" name="Graphic 2">
                        <a:extLst>
                          <a:ext uri="{FF2B5EF4-FFF2-40B4-BE49-F238E27FC236}">
                            <a16:creationId xmlns:a16="http://schemas.microsoft.com/office/drawing/2014/main" xmlns="" id="{287A96FB-3493-448A-A8AC-0F82F783FE49}"/>
                          </a:ext>
                        </a:extLst>
                      </p:cNvPr>
                      <p:cNvGrpSpPr/>
                      <p:nvPr/>
                    </p:nvGrpSpPr>
                    <p:grpSpPr>
                      <a:xfrm>
                        <a:off x="9142001" y="2310269"/>
                        <a:ext cx="319387" cy="333452"/>
                        <a:chOff x="9142001" y="2310269"/>
                        <a:chExt cx="319387" cy="333452"/>
                      </a:xfrm>
                    </p:grpSpPr>
                    <p:sp>
                      <p:nvSpPr>
                        <p:cNvPr id="133" name="Freeform: Shape 132">
                          <a:extLst>
                            <a:ext uri="{FF2B5EF4-FFF2-40B4-BE49-F238E27FC236}">
                              <a16:creationId xmlns:a16="http://schemas.microsoft.com/office/drawing/2014/main" xmlns="" id="{C363BCE5-20D5-44BA-86CD-EBE0A206FAFF}"/>
                            </a:ext>
                          </a:extLst>
                        </p:cNvPr>
                        <p:cNvSpPr/>
                        <p:nvPr/>
                      </p:nvSpPr>
                      <p:spPr>
                        <a:xfrm rot="-212768">
                          <a:off x="9151469" y="2319259"/>
                          <a:ext cx="300450" cy="315472"/>
                        </a:xfrm>
                        <a:custGeom>
                          <a:avLst/>
                          <a:gdLst>
                            <a:gd name="connsiteX0" fmla="*/ 300450 w 300450"/>
                            <a:gd name="connsiteY0" fmla="*/ 157736 h 315472"/>
                            <a:gd name="connsiteX1" fmla="*/ 150225 w 300450"/>
                            <a:gd name="connsiteY1" fmla="*/ 315473 h 315472"/>
                            <a:gd name="connsiteX2" fmla="*/ 0 w 300450"/>
                            <a:gd name="connsiteY2" fmla="*/ 157736 h 315472"/>
                            <a:gd name="connsiteX3" fmla="*/ 150225 w 300450"/>
                            <a:gd name="connsiteY3" fmla="*/ 0 h 315472"/>
                            <a:gd name="connsiteX4" fmla="*/ 300450 w 300450"/>
                            <a:gd name="connsiteY4" fmla="*/ 157736 h 315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450" h="315472">
                              <a:moveTo>
                                <a:pt x="300450" y="157736"/>
                              </a:moveTo>
                              <a:cubicBezTo>
                                <a:pt x="300450" y="244852"/>
                                <a:pt x="233192" y="315473"/>
                                <a:pt x="150225" y="315473"/>
                              </a:cubicBezTo>
                              <a:cubicBezTo>
                                <a:pt x="67258" y="315473"/>
                                <a:pt x="0" y="244852"/>
                                <a:pt x="0" y="157736"/>
                              </a:cubicBezTo>
                              <a:cubicBezTo>
                                <a:pt x="0" y="70621"/>
                                <a:pt x="67258" y="0"/>
                                <a:pt x="150225" y="0"/>
                              </a:cubicBezTo>
                              <a:cubicBezTo>
                                <a:pt x="233192" y="0"/>
                                <a:pt x="300450" y="70621"/>
                                <a:pt x="300450" y="157736"/>
                              </a:cubicBezTo>
                              <a:close/>
                            </a:path>
                          </a:pathLst>
                        </a:custGeom>
                        <a:solidFill>
                          <a:srgbClr val="863786"/>
                        </a:solidFill>
                        <a:ln w="75112"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xmlns="" id="{0A6C72C7-8473-4D16-BBDE-23ABCE209283}"/>
                            </a:ext>
                          </a:extLst>
                        </p:cNvPr>
                        <p:cNvSpPr/>
                        <p:nvPr/>
                      </p:nvSpPr>
                      <p:spPr>
                        <a:xfrm>
                          <a:off x="9190684" y="2366132"/>
                          <a:ext cx="140836" cy="146713"/>
                        </a:xfrm>
                        <a:custGeom>
                          <a:avLst/>
                          <a:gdLst>
                            <a:gd name="connsiteX0" fmla="*/ 133583 w 140836"/>
                            <a:gd name="connsiteY0" fmla="*/ 103401 h 146713"/>
                            <a:gd name="connsiteX1" fmla="*/ 35938 w 140836"/>
                            <a:gd name="connsiteY1" fmla="*/ 140957 h 146713"/>
                            <a:gd name="connsiteX2" fmla="*/ 5893 w 140836"/>
                            <a:gd name="connsiteY2" fmla="*/ 43312 h 146713"/>
                            <a:gd name="connsiteX3" fmla="*/ 103538 w 140836"/>
                            <a:gd name="connsiteY3" fmla="*/ 5757 h 146713"/>
                            <a:gd name="connsiteX4" fmla="*/ 133583 w 140836"/>
                            <a:gd name="connsiteY4" fmla="*/ 103401 h 146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836" h="146713">
                              <a:moveTo>
                                <a:pt x="133583" y="103401"/>
                              </a:moveTo>
                              <a:cubicBezTo>
                                <a:pt x="118560" y="140957"/>
                                <a:pt x="73494" y="155979"/>
                                <a:pt x="35938" y="140957"/>
                              </a:cubicBezTo>
                              <a:cubicBezTo>
                                <a:pt x="5893" y="125935"/>
                                <a:pt x="-9129" y="80868"/>
                                <a:pt x="5893" y="43312"/>
                              </a:cubicBezTo>
                              <a:cubicBezTo>
                                <a:pt x="20916" y="5757"/>
                                <a:pt x="65983" y="-9266"/>
                                <a:pt x="103538" y="5757"/>
                              </a:cubicBezTo>
                              <a:cubicBezTo>
                                <a:pt x="141094" y="28290"/>
                                <a:pt x="148605" y="65846"/>
                                <a:pt x="133583" y="103401"/>
                              </a:cubicBezTo>
                              <a:close/>
                            </a:path>
                          </a:pathLst>
                        </a:custGeom>
                        <a:solidFill>
                          <a:srgbClr val="B687B7"/>
                        </a:solidFill>
                        <a:ln w="75111"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xmlns="" id="{64978CBD-35C7-407D-A828-1DFD16733687}"/>
                            </a:ext>
                          </a:extLst>
                        </p:cNvPr>
                        <p:cNvSpPr/>
                        <p:nvPr/>
                      </p:nvSpPr>
                      <p:spPr>
                        <a:xfrm>
                          <a:off x="9150939" y="2326250"/>
                          <a:ext cx="301587" cy="309099"/>
                        </a:xfrm>
                        <a:custGeom>
                          <a:avLst/>
                          <a:gdLst>
                            <a:gd name="connsiteX0" fmla="*/ 143283 w 301587"/>
                            <a:gd name="connsiteY0" fmla="*/ 571 h 309099"/>
                            <a:gd name="connsiteX1" fmla="*/ 571 w 301587"/>
                            <a:gd name="connsiteY1" fmla="*/ 165816 h 309099"/>
                            <a:gd name="connsiteX2" fmla="*/ 158305 w 301587"/>
                            <a:gd name="connsiteY2" fmla="*/ 308528 h 309099"/>
                            <a:gd name="connsiteX3" fmla="*/ 301017 w 301587"/>
                            <a:gd name="connsiteY3" fmla="*/ 143283 h 309099"/>
                            <a:gd name="connsiteX4" fmla="*/ 143283 w 301587"/>
                            <a:gd name="connsiteY4" fmla="*/ 571 h 309099"/>
                            <a:gd name="connsiteX5" fmla="*/ 143283 w 301587"/>
                            <a:gd name="connsiteY5" fmla="*/ 263461 h 309099"/>
                            <a:gd name="connsiteX6" fmla="*/ 23105 w 301587"/>
                            <a:gd name="connsiteY6" fmla="*/ 150794 h 309099"/>
                            <a:gd name="connsiteX7" fmla="*/ 135772 w 301587"/>
                            <a:gd name="connsiteY7" fmla="*/ 23105 h 309099"/>
                            <a:gd name="connsiteX8" fmla="*/ 255950 w 301587"/>
                            <a:gd name="connsiteY8" fmla="*/ 135772 h 309099"/>
                            <a:gd name="connsiteX9" fmla="*/ 143283 w 301587"/>
                            <a:gd name="connsiteY9" fmla="*/ 263461 h 309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1587" h="309099">
                              <a:moveTo>
                                <a:pt x="143283" y="571"/>
                              </a:moveTo>
                              <a:cubicBezTo>
                                <a:pt x="60660" y="8082"/>
                                <a:pt x="-6940" y="75683"/>
                                <a:pt x="571" y="165816"/>
                              </a:cubicBezTo>
                              <a:cubicBezTo>
                                <a:pt x="8082" y="248439"/>
                                <a:pt x="75682" y="316039"/>
                                <a:pt x="158305" y="308528"/>
                              </a:cubicBezTo>
                              <a:cubicBezTo>
                                <a:pt x="240928" y="301017"/>
                                <a:pt x="308528" y="225905"/>
                                <a:pt x="301017" y="143283"/>
                              </a:cubicBezTo>
                              <a:cubicBezTo>
                                <a:pt x="293506" y="60660"/>
                                <a:pt x="225905" y="-6940"/>
                                <a:pt x="143283" y="571"/>
                              </a:cubicBezTo>
                              <a:close/>
                              <a:moveTo>
                                <a:pt x="143283" y="263461"/>
                              </a:moveTo>
                              <a:cubicBezTo>
                                <a:pt x="75682" y="270972"/>
                                <a:pt x="23105" y="218394"/>
                                <a:pt x="23105" y="150794"/>
                              </a:cubicBezTo>
                              <a:cubicBezTo>
                                <a:pt x="15594" y="83194"/>
                                <a:pt x="68171" y="30616"/>
                                <a:pt x="135772" y="23105"/>
                              </a:cubicBezTo>
                              <a:cubicBezTo>
                                <a:pt x="203372" y="15593"/>
                                <a:pt x="255950" y="68171"/>
                                <a:pt x="255950" y="135772"/>
                              </a:cubicBezTo>
                              <a:cubicBezTo>
                                <a:pt x="255950" y="203372"/>
                                <a:pt x="203372" y="255950"/>
                                <a:pt x="143283" y="263461"/>
                              </a:cubicBezTo>
                              <a:close/>
                            </a:path>
                          </a:pathLst>
                        </a:custGeom>
                        <a:solidFill>
                          <a:srgbClr val="863786"/>
                        </a:solidFill>
                        <a:ln w="75111" cap="flat">
                          <a:noFill/>
                          <a:prstDash val="solid"/>
                          <a:miter/>
                        </a:ln>
                      </p:spPr>
                      <p:txBody>
                        <a:bodyPr rtlCol="0" anchor="ctr"/>
                        <a:lstStyle/>
                        <a:p>
                          <a:endParaRPr lang="en-US"/>
                        </a:p>
                      </p:txBody>
                    </p:sp>
                  </p:grpSp>
                </p:grpSp>
                <p:sp>
                  <p:nvSpPr>
                    <p:cNvPr id="122" name="Freeform: Shape 121">
                      <a:extLst>
                        <a:ext uri="{FF2B5EF4-FFF2-40B4-BE49-F238E27FC236}">
                          <a16:creationId xmlns:a16="http://schemas.microsoft.com/office/drawing/2014/main" xmlns="" id="{36B79F29-5A95-4EEA-9090-4D3D2157ABA6}"/>
                        </a:ext>
                      </a:extLst>
                    </p:cNvPr>
                    <p:cNvSpPr/>
                    <p:nvPr/>
                  </p:nvSpPr>
                  <p:spPr>
                    <a:xfrm>
                      <a:off x="8986266" y="1831086"/>
                      <a:ext cx="916359" cy="488224"/>
                    </a:xfrm>
                    <a:custGeom>
                      <a:avLst/>
                      <a:gdLst>
                        <a:gd name="connsiteX0" fmla="*/ 525780 w 916359"/>
                        <a:gd name="connsiteY0" fmla="*/ 285423 h 488224"/>
                        <a:gd name="connsiteX1" fmla="*/ 645958 w 916359"/>
                        <a:gd name="connsiteY1" fmla="*/ 150223 h 488224"/>
                        <a:gd name="connsiteX2" fmla="*/ 728581 w 916359"/>
                        <a:gd name="connsiteY2" fmla="*/ 112667 h 488224"/>
                        <a:gd name="connsiteX3" fmla="*/ 751114 w 916359"/>
                        <a:gd name="connsiteY3" fmla="*/ 112667 h 488224"/>
                        <a:gd name="connsiteX4" fmla="*/ 578358 w 916359"/>
                        <a:gd name="connsiteY4" fmla="*/ 338001 h 488224"/>
                        <a:gd name="connsiteX5" fmla="*/ 600891 w 916359"/>
                        <a:gd name="connsiteY5" fmla="*/ 345513 h 488224"/>
                        <a:gd name="connsiteX6" fmla="*/ 841248 w 916359"/>
                        <a:gd name="connsiteY6" fmla="*/ 300446 h 488224"/>
                        <a:gd name="connsiteX7" fmla="*/ 901337 w 916359"/>
                        <a:gd name="connsiteY7" fmla="*/ 322979 h 488224"/>
                        <a:gd name="connsiteX8" fmla="*/ 841248 w 916359"/>
                        <a:gd name="connsiteY8" fmla="*/ 322979 h 488224"/>
                        <a:gd name="connsiteX9" fmla="*/ 751114 w 916359"/>
                        <a:gd name="connsiteY9" fmla="*/ 338001 h 488224"/>
                        <a:gd name="connsiteX10" fmla="*/ 503246 w 916359"/>
                        <a:gd name="connsiteY10" fmla="*/ 488224 h 488224"/>
                        <a:gd name="connsiteX11" fmla="*/ 645958 w 916359"/>
                        <a:gd name="connsiteY11" fmla="*/ 398091 h 488224"/>
                        <a:gd name="connsiteX12" fmla="*/ 908848 w 916359"/>
                        <a:gd name="connsiteY12" fmla="*/ 338001 h 488224"/>
                        <a:gd name="connsiteX13" fmla="*/ 916359 w 916359"/>
                        <a:gd name="connsiteY13" fmla="*/ 330490 h 488224"/>
                        <a:gd name="connsiteX14" fmla="*/ 615914 w 916359"/>
                        <a:gd name="connsiteY14" fmla="*/ 322979 h 488224"/>
                        <a:gd name="connsiteX15" fmla="*/ 803692 w 916359"/>
                        <a:gd name="connsiteY15" fmla="*/ 112667 h 488224"/>
                        <a:gd name="connsiteX16" fmla="*/ 803692 w 916359"/>
                        <a:gd name="connsiteY16" fmla="*/ 97645 h 488224"/>
                        <a:gd name="connsiteX17" fmla="*/ 623425 w 916359"/>
                        <a:gd name="connsiteY17" fmla="*/ 165245 h 488224"/>
                        <a:gd name="connsiteX18" fmla="*/ 525780 w 916359"/>
                        <a:gd name="connsiteY18" fmla="*/ 277912 h 488224"/>
                        <a:gd name="connsiteX19" fmla="*/ 480713 w 916359"/>
                        <a:gd name="connsiteY19" fmla="*/ 90134 h 488224"/>
                        <a:gd name="connsiteX20" fmla="*/ 345512 w 916359"/>
                        <a:gd name="connsiteY20" fmla="*/ 0 h 488224"/>
                        <a:gd name="connsiteX21" fmla="*/ 338001 w 916359"/>
                        <a:gd name="connsiteY21" fmla="*/ 15022 h 488224"/>
                        <a:gd name="connsiteX22" fmla="*/ 428135 w 916359"/>
                        <a:gd name="connsiteY22" fmla="*/ 187779 h 488224"/>
                        <a:gd name="connsiteX23" fmla="*/ 0 w 916359"/>
                        <a:gd name="connsiteY23" fmla="*/ 135201 h 488224"/>
                        <a:gd name="connsiteX24" fmla="*/ 0 w 916359"/>
                        <a:gd name="connsiteY24" fmla="*/ 142712 h 488224"/>
                        <a:gd name="connsiteX25" fmla="*/ 255379 w 916359"/>
                        <a:gd name="connsiteY25" fmla="*/ 240357 h 488224"/>
                        <a:gd name="connsiteX26" fmla="*/ 322979 w 916359"/>
                        <a:gd name="connsiteY26" fmla="*/ 435646 h 488224"/>
                        <a:gd name="connsiteX27" fmla="*/ 330490 w 916359"/>
                        <a:gd name="connsiteY27" fmla="*/ 435646 h 488224"/>
                        <a:gd name="connsiteX28" fmla="*/ 120178 w 916359"/>
                        <a:gd name="connsiteY28" fmla="*/ 135201 h 488224"/>
                        <a:gd name="connsiteX29" fmla="*/ 45067 w 916359"/>
                        <a:gd name="connsiteY29" fmla="*/ 127689 h 488224"/>
                        <a:gd name="connsiteX30" fmla="*/ 75111 w 916359"/>
                        <a:gd name="connsiteY30" fmla="*/ 97645 h 488224"/>
                        <a:gd name="connsiteX31" fmla="*/ 172756 w 916359"/>
                        <a:gd name="connsiteY31" fmla="*/ 82623 h 488224"/>
                        <a:gd name="connsiteX32" fmla="*/ 413113 w 916359"/>
                        <a:gd name="connsiteY32" fmla="*/ 225334 h 488224"/>
                        <a:gd name="connsiteX33" fmla="*/ 413113 w 916359"/>
                        <a:gd name="connsiteY33" fmla="*/ 225334 h 488224"/>
                        <a:gd name="connsiteX34" fmla="*/ 420624 w 916359"/>
                        <a:gd name="connsiteY34" fmla="*/ 225334 h 488224"/>
                        <a:gd name="connsiteX35" fmla="*/ 428135 w 916359"/>
                        <a:gd name="connsiteY35" fmla="*/ 217823 h 488224"/>
                        <a:gd name="connsiteX36" fmla="*/ 428135 w 916359"/>
                        <a:gd name="connsiteY36" fmla="*/ 210312 h 488224"/>
                        <a:gd name="connsiteX37" fmla="*/ 360535 w 916359"/>
                        <a:gd name="connsiteY37" fmla="*/ 15022 h 488224"/>
                        <a:gd name="connsiteX38" fmla="*/ 510757 w 916359"/>
                        <a:gd name="connsiteY38" fmla="*/ 300446 h 488224"/>
                        <a:gd name="connsiteX39" fmla="*/ 525780 w 916359"/>
                        <a:gd name="connsiteY39" fmla="*/ 285423 h 488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916359" h="488224">
                          <a:moveTo>
                            <a:pt x="525780" y="285423"/>
                          </a:moveTo>
                          <a:cubicBezTo>
                            <a:pt x="570847" y="232845"/>
                            <a:pt x="585869" y="187779"/>
                            <a:pt x="645958" y="150223"/>
                          </a:cubicBezTo>
                          <a:cubicBezTo>
                            <a:pt x="676003" y="135201"/>
                            <a:pt x="698536" y="120178"/>
                            <a:pt x="728581" y="112667"/>
                          </a:cubicBezTo>
                          <a:cubicBezTo>
                            <a:pt x="743603" y="105156"/>
                            <a:pt x="803692" y="75111"/>
                            <a:pt x="751114" y="112667"/>
                          </a:cubicBezTo>
                          <a:cubicBezTo>
                            <a:pt x="668492" y="165245"/>
                            <a:pt x="608402" y="247868"/>
                            <a:pt x="578358" y="338001"/>
                          </a:cubicBezTo>
                          <a:cubicBezTo>
                            <a:pt x="570847" y="353024"/>
                            <a:pt x="593380" y="345513"/>
                            <a:pt x="600891" y="345513"/>
                          </a:cubicBezTo>
                          <a:cubicBezTo>
                            <a:pt x="668492" y="292935"/>
                            <a:pt x="758625" y="292935"/>
                            <a:pt x="841248" y="300446"/>
                          </a:cubicBezTo>
                          <a:cubicBezTo>
                            <a:pt x="863781" y="300446"/>
                            <a:pt x="878804" y="307957"/>
                            <a:pt x="901337" y="322979"/>
                          </a:cubicBezTo>
                          <a:cubicBezTo>
                            <a:pt x="901337" y="322979"/>
                            <a:pt x="848759" y="322979"/>
                            <a:pt x="841248" y="322979"/>
                          </a:cubicBezTo>
                          <a:cubicBezTo>
                            <a:pt x="811203" y="322979"/>
                            <a:pt x="781159" y="322979"/>
                            <a:pt x="751114" y="338001"/>
                          </a:cubicBezTo>
                          <a:cubicBezTo>
                            <a:pt x="660980" y="360535"/>
                            <a:pt x="555825" y="405602"/>
                            <a:pt x="503246" y="488224"/>
                          </a:cubicBezTo>
                          <a:cubicBezTo>
                            <a:pt x="548313" y="450668"/>
                            <a:pt x="593380" y="420624"/>
                            <a:pt x="645958" y="398091"/>
                          </a:cubicBezTo>
                          <a:cubicBezTo>
                            <a:pt x="721070" y="360535"/>
                            <a:pt x="811203" y="345513"/>
                            <a:pt x="908848" y="338001"/>
                          </a:cubicBezTo>
                          <a:cubicBezTo>
                            <a:pt x="916359" y="338001"/>
                            <a:pt x="916359" y="330490"/>
                            <a:pt x="916359" y="330490"/>
                          </a:cubicBezTo>
                          <a:cubicBezTo>
                            <a:pt x="856270" y="255379"/>
                            <a:pt x="698536" y="277912"/>
                            <a:pt x="615914" y="322979"/>
                          </a:cubicBezTo>
                          <a:cubicBezTo>
                            <a:pt x="653469" y="232845"/>
                            <a:pt x="721070" y="165245"/>
                            <a:pt x="803692" y="112667"/>
                          </a:cubicBezTo>
                          <a:cubicBezTo>
                            <a:pt x="811203" y="112667"/>
                            <a:pt x="811203" y="97645"/>
                            <a:pt x="803692" y="97645"/>
                          </a:cubicBezTo>
                          <a:cubicBezTo>
                            <a:pt x="736092" y="105156"/>
                            <a:pt x="683514" y="135201"/>
                            <a:pt x="623425" y="165245"/>
                          </a:cubicBezTo>
                          <a:cubicBezTo>
                            <a:pt x="600891" y="180267"/>
                            <a:pt x="525780" y="247868"/>
                            <a:pt x="525780" y="277912"/>
                          </a:cubicBezTo>
                          <a:cubicBezTo>
                            <a:pt x="518269" y="210312"/>
                            <a:pt x="518269" y="150223"/>
                            <a:pt x="480713" y="90134"/>
                          </a:cubicBezTo>
                          <a:cubicBezTo>
                            <a:pt x="450669" y="45067"/>
                            <a:pt x="405602" y="7511"/>
                            <a:pt x="345512" y="0"/>
                          </a:cubicBezTo>
                          <a:cubicBezTo>
                            <a:pt x="338001" y="0"/>
                            <a:pt x="330490" y="7511"/>
                            <a:pt x="338001" y="15022"/>
                          </a:cubicBezTo>
                          <a:cubicBezTo>
                            <a:pt x="375557" y="52578"/>
                            <a:pt x="420624" y="120178"/>
                            <a:pt x="428135" y="187779"/>
                          </a:cubicBezTo>
                          <a:cubicBezTo>
                            <a:pt x="360535" y="45067"/>
                            <a:pt x="105156" y="30045"/>
                            <a:pt x="0" y="135201"/>
                          </a:cubicBezTo>
                          <a:cubicBezTo>
                            <a:pt x="0" y="135201"/>
                            <a:pt x="0" y="142712"/>
                            <a:pt x="0" y="142712"/>
                          </a:cubicBezTo>
                          <a:cubicBezTo>
                            <a:pt x="105156" y="135201"/>
                            <a:pt x="180268" y="172756"/>
                            <a:pt x="255379" y="240357"/>
                          </a:cubicBezTo>
                          <a:cubicBezTo>
                            <a:pt x="307957" y="292935"/>
                            <a:pt x="322979" y="368046"/>
                            <a:pt x="322979" y="435646"/>
                          </a:cubicBezTo>
                          <a:cubicBezTo>
                            <a:pt x="322979" y="443157"/>
                            <a:pt x="330490" y="435646"/>
                            <a:pt x="330490" y="435646"/>
                          </a:cubicBezTo>
                          <a:cubicBezTo>
                            <a:pt x="338001" y="285423"/>
                            <a:pt x="262890" y="187779"/>
                            <a:pt x="120178" y="135201"/>
                          </a:cubicBezTo>
                          <a:cubicBezTo>
                            <a:pt x="97645" y="127689"/>
                            <a:pt x="75111" y="127689"/>
                            <a:pt x="45067" y="127689"/>
                          </a:cubicBezTo>
                          <a:cubicBezTo>
                            <a:pt x="-15023" y="127689"/>
                            <a:pt x="67600" y="97645"/>
                            <a:pt x="75111" y="97645"/>
                          </a:cubicBezTo>
                          <a:cubicBezTo>
                            <a:pt x="105156" y="82623"/>
                            <a:pt x="142712" y="82623"/>
                            <a:pt x="172756" y="82623"/>
                          </a:cubicBezTo>
                          <a:cubicBezTo>
                            <a:pt x="277912" y="82623"/>
                            <a:pt x="360535" y="142712"/>
                            <a:pt x="413113" y="225334"/>
                          </a:cubicBezTo>
                          <a:cubicBezTo>
                            <a:pt x="413113" y="225334"/>
                            <a:pt x="413113" y="225334"/>
                            <a:pt x="413113" y="225334"/>
                          </a:cubicBezTo>
                          <a:cubicBezTo>
                            <a:pt x="413113" y="225334"/>
                            <a:pt x="420624" y="225334"/>
                            <a:pt x="420624" y="225334"/>
                          </a:cubicBezTo>
                          <a:cubicBezTo>
                            <a:pt x="428135" y="225334"/>
                            <a:pt x="428135" y="217823"/>
                            <a:pt x="428135" y="217823"/>
                          </a:cubicBezTo>
                          <a:cubicBezTo>
                            <a:pt x="428135" y="217823"/>
                            <a:pt x="428135" y="217823"/>
                            <a:pt x="428135" y="210312"/>
                          </a:cubicBezTo>
                          <a:cubicBezTo>
                            <a:pt x="450669" y="142712"/>
                            <a:pt x="413113" y="60089"/>
                            <a:pt x="360535" y="15022"/>
                          </a:cubicBezTo>
                          <a:cubicBezTo>
                            <a:pt x="480713" y="37556"/>
                            <a:pt x="495735" y="202801"/>
                            <a:pt x="510757" y="300446"/>
                          </a:cubicBezTo>
                          <a:cubicBezTo>
                            <a:pt x="510757" y="292935"/>
                            <a:pt x="525780" y="285423"/>
                            <a:pt x="525780" y="285423"/>
                          </a:cubicBezTo>
                          <a:close/>
                        </a:path>
                      </a:pathLst>
                    </a:custGeom>
                    <a:solidFill>
                      <a:srgbClr val="F19532"/>
                    </a:solidFill>
                    <a:ln w="75111"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xmlns="" id="{5E0E8C87-AFA6-4C6F-996A-2DF21123198B}"/>
                        </a:ext>
                      </a:extLst>
                    </p:cNvPr>
                    <p:cNvSpPr/>
                    <p:nvPr/>
                  </p:nvSpPr>
                  <p:spPr>
                    <a:xfrm>
                      <a:off x="8749495" y="1774583"/>
                      <a:ext cx="402015" cy="310003"/>
                    </a:xfrm>
                    <a:custGeom>
                      <a:avLst/>
                      <a:gdLst>
                        <a:gd name="connsiteX0" fmla="*/ 41481 w 402015"/>
                        <a:gd name="connsiteY0" fmla="*/ 229259 h 310003"/>
                        <a:gd name="connsiteX1" fmla="*/ 214237 w 402015"/>
                        <a:gd name="connsiteY1" fmla="*/ 48992 h 310003"/>
                        <a:gd name="connsiteX2" fmla="*/ 266815 w 402015"/>
                        <a:gd name="connsiteY2" fmla="*/ 33969 h 310003"/>
                        <a:gd name="connsiteX3" fmla="*/ 402015 w 402015"/>
                        <a:gd name="connsiteY3" fmla="*/ 3925 h 310003"/>
                        <a:gd name="connsiteX4" fmla="*/ 154148 w 402015"/>
                        <a:gd name="connsiteY4" fmla="*/ 33969 h 310003"/>
                        <a:gd name="connsiteX5" fmla="*/ 33969 w 402015"/>
                        <a:gd name="connsiteY5" fmla="*/ 139125 h 310003"/>
                        <a:gd name="connsiteX6" fmla="*/ 3925 w 402015"/>
                        <a:gd name="connsiteY6" fmla="*/ 304371 h 310003"/>
                        <a:gd name="connsiteX7" fmla="*/ 11436 w 402015"/>
                        <a:gd name="connsiteY7" fmla="*/ 304371 h 310003"/>
                        <a:gd name="connsiteX8" fmla="*/ 41481 w 402015"/>
                        <a:gd name="connsiteY8" fmla="*/ 229259 h 310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2015" h="310003">
                          <a:moveTo>
                            <a:pt x="41481" y="229259"/>
                          </a:moveTo>
                          <a:cubicBezTo>
                            <a:pt x="71525" y="146637"/>
                            <a:pt x="116592" y="86547"/>
                            <a:pt x="214237" y="48992"/>
                          </a:cubicBezTo>
                          <a:cubicBezTo>
                            <a:pt x="229259" y="41481"/>
                            <a:pt x="244282" y="33969"/>
                            <a:pt x="266815" y="33969"/>
                          </a:cubicBezTo>
                          <a:cubicBezTo>
                            <a:pt x="311882" y="18947"/>
                            <a:pt x="356949" y="3925"/>
                            <a:pt x="402015" y="3925"/>
                          </a:cubicBezTo>
                          <a:cubicBezTo>
                            <a:pt x="319393" y="-3586"/>
                            <a:pt x="244282" y="-3586"/>
                            <a:pt x="154148" y="33969"/>
                          </a:cubicBezTo>
                          <a:cubicBezTo>
                            <a:pt x="109081" y="56503"/>
                            <a:pt x="56503" y="94059"/>
                            <a:pt x="33969" y="139125"/>
                          </a:cubicBezTo>
                          <a:cubicBezTo>
                            <a:pt x="-3586" y="191703"/>
                            <a:pt x="-3586" y="236770"/>
                            <a:pt x="3925" y="304371"/>
                          </a:cubicBezTo>
                          <a:cubicBezTo>
                            <a:pt x="3925" y="311882"/>
                            <a:pt x="3925" y="311882"/>
                            <a:pt x="11436" y="304371"/>
                          </a:cubicBezTo>
                          <a:cubicBezTo>
                            <a:pt x="18947" y="281837"/>
                            <a:pt x="26458" y="251793"/>
                            <a:pt x="41481" y="229259"/>
                          </a:cubicBezTo>
                          <a:close/>
                        </a:path>
                      </a:pathLst>
                    </a:custGeom>
                    <a:solidFill>
                      <a:srgbClr val="FDBB30">
                        <a:alpha val="60000"/>
                      </a:srgbClr>
                    </a:solidFill>
                    <a:ln w="75111"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xmlns="" id="{ECC83419-ACEC-4AEE-AB24-3175A9CB3D43}"/>
                        </a:ext>
                      </a:extLst>
                    </p:cNvPr>
                    <p:cNvSpPr/>
                    <p:nvPr/>
                  </p:nvSpPr>
                  <p:spPr>
                    <a:xfrm>
                      <a:off x="8475508" y="1675585"/>
                      <a:ext cx="495735" cy="313234"/>
                    </a:xfrm>
                    <a:custGeom>
                      <a:avLst/>
                      <a:gdLst>
                        <a:gd name="connsiteX0" fmla="*/ 45067 w 495735"/>
                        <a:gd name="connsiteY0" fmla="*/ 253145 h 313234"/>
                        <a:gd name="connsiteX1" fmla="*/ 82623 w 495735"/>
                        <a:gd name="connsiteY1" fmla="*/ 208079 h 313234"/>
                        <a:gd name="connsiteX2" fmla="*/ 225334 w 495735"/>
                        <a:gd name="connsiteY2" fmla="*/ 72878 h 313234"/>
                        <a:gd name="connsiteX3" fmla="*/ 398091 w 495735"/>
                        <a:gd name="connsiteY3" fmla="*/ 20300 h 313234"/>
                        <a:gd name="connsiteX4" fmla="*/ 495735 w 495735"/>
                        <a:gd name="connsiteY4" fmla="*/ 5278 h 313234"/>
                        <a:gd name="connsiteX5" fmla="*/ 0 w 495735"/>
                        <a:gd name="connsiteY5" fmla="*/ 313235 h 313234"/>
                        <a:gd name="connsiteX6" fmla="*/ 45067 w 495735"/>
                        <a:gd name="connsiteY6" fmla="*/ 253145 h 31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735" h="313234">
                          <a:moveTo>
                            <a:pt x="45067" y="253145"/>
                          </a:moveTo>
                          <a:cubicBezTo>
                            <a:pt x="60089" y="238123"/>
                            <a:pt x="67600" y="223101"/>
                            <a:pt x="82623" y="208079"/>
                          </a:cubicBezTo>
                          <a:cubicBezTo>
                            <a:pt x="120178" y="155501"/>
                            <a:pt x="165245" y="102923"/>
                            <a:pt x="225334" y="72878"/>
                          </a:cubicBezTo>
                          <a:cubicBezTo>
                            <a:pt x="277913" y="42833"/>
                            <a:pt x="338001" y="27811"/>
                            <a:pt x="398091" y="20300"/>
                          </a:cubicBezTo>
                          <a:cubicBezTo>
                            <a:pt x="428136" y="12789"/>
                            <a:pt x="465691" y="12789"/>
                            <a:pt x="495735" y="5278"/>
                          </a:cubicBezTo>
                          <a:cubicBezTo>
                            <a:pt x="277913" y="-24767"/>
                            <a:pt x="30045" y="72878"/>
                            <a:pt x="0" y="313235"/>
                          </a:cubicBezTo>
                          <a:cubicBezTo>
                            <a:pt x="7511" y="290701"/>
                            <a:pt x="30045" y="268168"/>
                            <a:pt x="45067" y="253145"/>
                          </a:cubicBezTo>
                          <a:close/>
                        </a:path>
                      </a:pathLst>
                    </a:custGeom>
                    <a:solidFill>
                      <a:srgbClr val="FDBB30">
                        <a:alpha val="60000"/>
                      </a:srgbClr>
                    </a:solidFill>
                    <a:ln w="75111"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xmlns="" id="{59FC62CF-E16A-4785-BE8C-EB5B8DBAA9E0}"/>
                        </a:ext>
                      </a:extLst>
                    </p:cNvPr>
                    <p:cNvSpPr/>
                    <p:nvPr/>
                  </p:nvSpPr>
                  <p:spPr>
                    <a:xfrm>
                      <a:off x="9493707" y="1448018"/>
                      <a:ext cx="176072" cy="405601"/>
                    </a:xfrm>
                    <a:custGeom>
                      <a:avLst/>
                      <a:gdLst>
                        <a:gd name="connsiteX0" fmla="*/ 63405 w 176072"/>
                        <a:gd name="connsiteY0" fmla="*/ 195290 h 405601"/>
                        <a:gd name="connsiteX1" fmla="*/ 176073 w 176072"/>
                        <a:gd name="connsiteY1" fmla="*/ 0 h 405601"/>
                        <a:gd name="connsiteX2" fmla="*/ 40872 w 176072"/>
                        <a:gd name="connsiteY2" fmla="*/ 405602 h 405601"/>
                        <a:gd name="connsiteX3" fmla="*/ 63405 w 176072"/>
                        <a:gd name="connsiteY3" fmla="*/ 195290 h 405601"/>
                      </a:gdLst>
                      <a:ahLst/>
                      <a:cxnLst>
                        <a:cxn ang="0">
                          <a:pos x="connsiteX0" y="connsiteY0"/>
                        </a:cxn>
                        <a:cxn ang="0">
                          <a:pos x="connsiteX1" y="connsiteY1"/>
                        </a:cxn>
                        <a:cxn ang="0">
                          <a:pos x="connsiteX2" y="connsiteY2"/>
                        </a:cxn>
                        <a:cxn ang="0">
                          <a:pos x="connsiteX3" y="connsiteY3"/>
                        </a:cxn>
                      </a:cxnLst>
                      <a:rect l="l" t="t" r="r" b="b"/>
                      <a:pathLst>
                        <a:path w="176072" h="405601">
                          <a:moveTo>
                            <a:pt x="63405" y="195290"/>
                          </a:moveTo>
                          <a:cubicBezTo>
                            <a:pt x="85939" y="127689"/>
                            <a:pt x="115983" y="52578"/>
                            <a:pt x="176073" y="0"/>
                          </a:cubicBezTo>
                          <a:cubicBezTo>
                            <a:pt x="33361" y="75111"/>
                            <a:pt x="-56773" y="255379"/>
                            <a:pt x="40872" y="405602"/>
                          </a:cubicBezTo>
                          <a:cubicBezTo>
                            <a:pt x="25850" y="338001"/>
                            <a:pt x="40872" y="262890"/>
                            <a:pt x="63405" y="195290"/>
                          </a:cubicBezTo>
                          <a:close/>
                        </a:path>
                      </a:pathLst>
                    </a:custGeom>
                    <a:solidFill>
                      <a:srgbClr val="FDBB30">
                        <a:alpha val="60000"/>
                      </a:srgbClr>
                    </a:solidFill>
                    <a:ln w="75111"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xmlns="" id="{5757EC08-A6B3-42B4-99DC-BC7C15EC2979}"/>
                        </a:ext>
                      </a:extLst>
                    </p:cNvPr>
                    <p:cNvSpPr/>
                    <p:nvPr/>
                  </p:nvSpPr>
                  <p:spPr>
                    <a:xfrm>
                      <a:off x="9692313" y="1571059"/>
                      <a:ext cx="615913" cy="297582"/>
                    </a:xfrm>
                    <a:custGeom>
                      <a:avLst/>
                      <a:gdLst>
                        <a:gd name="connsiteX0" fmla="*/ 615914 w 615913"/>
                        <a:gd name="connsiteY0" fmla="*/ 34692 h 297582"/>
                        <a:gd name="connsiteX1" fmla="*/ 608402 w 615913"/>
                        <a:gd name="connsiteY1" fmla="*/ 34692 h 297582"/>
                        <a:gd name="connsiteX2" fmla="*/ 210312 w 615913"/>
                        <a:gd name="connsiteY2" fmla="*/ 34692 h 297582"/>
                        <a:gd name="connsiteX3" fmla="*/ 0 w 615913"/>
                        <a:gd name="connsiteY3" fmla="*/ 297582 h 297582"/>
                        <a:gd name="connsiteX4" fmla="*/ 45067 w 615913"/>
                        <a:gd name="connsiteY4" fmla="*/ 245004 h 297582"/>
                        <a:gd name="connsiteX5" fmla="*/ 338001 w 615913"/>
                        <a:gd name="connsiteY5" fmla="*/ 42204 h 297582"/>
                        <a:gd name="connsiteX6" fmla="*/ 345512 w 615913"/>
                        <a:gd name="connsiteY6" fmla="*/ 42204 h 297582"/>
                        <a:gd name="connsiteX7" fmla="*/ 615914 w 615913"/>
                        <a:gd name="connsiteY7" fmla="*/ 34692 h 297582"/>
                        <a:gd name="connsiteX8" fmla="*/ 615914 w 615913"/>
                        <a:gd name="connsiteY8" fmla="*/ 34692 h 297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5913" h="297582">
                          <a:moveTo>
                            <a:pt x="615914" y="34692"/>
                          </a:moveTo>
                          <a:cubicBezTo>
                            <a:pt x="615914" y="34692"/>
                            <a:pt x="608402" y="34692"/>
                            <a:pt x="608402" y="34692"/>
                          </a:cubicBezTo>
                          <a:cubicBezTo>
                            <a:pt x="480713" y="4648"/>
                            <a:pt x="338001" y="-25397"/>
                            <a:pt x="210312" y="34692"/>
                          </a:cubicBezTo>
                          <a:cubicBezTo>
                            <a:pt x="97645" y="87270"/>
                            <a:pt x="30044" y="177404"/>
                            <a:pt x="0" y="297582"/>
                          </a:cubicBezTo>
                          <a:cubicBezTo>
                            <a:pt x="15022" y="282560"/>
                            <a:pt x="30044" y="267538"/>
                            <a:pt x="45067" y="245004"/>
                          </a:cubicBezTo>
                          <a:cubicBezTo>
                            <a:pt x="120178" y="124826"/>
                            <a:pt x="217823" y="64737"/>
                            <a:pt x="338001" y="42204"/>
                          </a:cubicBezTo>
                          <a:cubicBezTo>
                            <a:pt x="338001" y="42204"/>
                            <a:pt x="338001" y="42204"/>
                            <a:pt x="345512" y="42204"/>
                          </a:cubicBezTo>
                          <a:cubicBezTo>
                            <a:pt x="428135" y="27181"/>
                            <a:pt x="525780" y="27181"/>
                            <a:pt x="615914" y="34692"/>
                          </a:cubicBezTo>
                          <a:cubicBezTo>
                            <a:pt x="615914" y="34692"/>
                            <a:pt x="615914" y="34692"/>
                            <a:pt x="615914" y="34692"/>
                          </a:cubicBezTo>
                          <a:close/>
                        </a:path>
                      </a:pathLst>
                    </a:custGeom>
                    <a:solidFill>
                      <a:srgbClr val="FDBB30">
                        <a:alpha val="60000"/>
                      </a:srgbClr>
                    </a:solidFill>
                    <a:ln w="75111"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xmlns="" id="{C4AB331E-8500-44D1-9700-4B82231AD0B8}"/>
                        </a:ext>
                      </a:extLst>
                    </p:cNvPr>
                    <p:cNvSpPr/>
                    <p:nvPr/>
                  </p:nvSpPr>
                  <p:spPr>
                    <a:xfrm>
                      <a:off x="9902625" y="2036075"/>
                      <a:ext cx="398090" cy="388391"/>
                    </a:xfrm>
                    <a:custGeom>
                      <a:avLst/>
                      <a:gdLst>
                        <a:gd name="connsiteX0" fmla="*/ 180268 w 398090"/>
                        <a:gd name="connsiteY0" fmla="*/ 87946 h 388391"/>
                        <a:gd name="connsiteX1" fmla="*/ 398091 w 398090"/>
                        <a:gd name="connsiteY1" fmla="*/ 388391 h 388391"/>
                        <a:gd name="connsiteX2" fmla="*/ 398091 w 398090"/>
                        <a:gd name="connsiteY2" fmla="*/ 380880 h 388391"/>
                        <a:gd name="connsiteX3" fmla="*/ 240357 w 398090"/>
                        <a:gd name="connsiteY3" fmla="*/ 72923 h 388391"/>
                        <a:gd name="connsiteX4" fmla="*/ 0 w 398090"/>
                        <a:gd name="connsiteY4" fmla="*/ 5323 h 388391"/>
                        <a:gd name="connsiteX5" fmla="*/ 180268 w 398090"/>
                        <a:gd name="connsiteY5" fmla="*/ 87946 h 388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8090" h="388391">
                          <a:moveTo>
                            <a:pt x="180268" y="87946"/>
                          </a:moveTo>
                          <a:cubicBezTo>
                            <a:pt x="292935" y="155546"/>
                            <a:pt x="368046" y="268213"/>
                            <a:pt x="398091" y="388391"/>
                          </a:cubicBezTo>
                          <a:cubicBezTo>
                            <a:pt x="398091" y="388391"/>
                            <a:pt x="398091" y="380880"/>
                            <a:pt x="398091" y="380880"/>
                          </a:cubicBezTo>
                          <a:cubicBezTo>
                            <a:pt x="390580" y="253191"/>
                            <a:pt x="330490" y="155546"/>
                            <a:pt x="240357" y="72923"/>
                          </a:cubicBezTo>
                          <a:cubicBezTo>
                            <a:pt x="165245" y="5323"/>
                            <a:pt x="82622" y="-9699"/>
                            <a:pt x="0" y="5323"/>
                          </a:cubicBezTo>
                          <a:cubicBezTo>
                            <a:pt x="67600" y="20345"/>
                            <a:pt x="135201" y="57901"/>
                            <a:pt x="180268" y="87946"/>
                          </a:cubicBezTo>
                          <a:close/>
                        </a:path>
                      </a:pathLst>
                    </a:custGeom>
                    <a:solidFill>
                      <a:srgbClr val="FDBB30">
                        <a:alpha val="60000"/>
                      </a:srgbClr>
                    </a:solidFill>
                    <a:ln w="75111" cap="flat">
                      <a:noFill/>
                      <a:prstDash val="solid"/>
                      <a:miter/>
                    </a:ln>
                  </p:spPr>
                  <p:txBody>
                    <a:bodyPr rtlCol="0" anchor="ctr"/>
                    <a:lstStyle/>
                    <a:p>
                      <a:endParaRPr lang="en-US"/>
                    </a:p>
                  </p:txBody>
                </p:sp>
              </p:grpSp>
              <p:grpSp>
                <p:nvGrpSpPr>
                  <p:cNvPr id="51" name="Graphic 2">
                    <a:extLst>
                      <a:ext uri="{FF2B5EF4-FFF2-40B4-BE49-F238E27FC236}">
                        <a16:creationId xmlns:a16="http://schemas.microsoft.com/office/drawing/2014/main" xmlns="" id="{05439BB9-C1BA-4858-8ABF-31EFF1DBAE69}"/>
                      </a:ext>
                    </a:extLst>
                  </p:cNvPr>
                  <p:cNvGrpSpPr/>
                  <p:nvPr/>
                </p:nvGrpSpPr>
                <p:grpSpPr>
                  <a:xfrm>
                    <a:off x="7648457" y="3348337"/>
                    <a:ext cx="248692" cy="383068"/>
                    <a:chOff x="7648457" y="3348337"/>
                    <a:chExt cx="248692" cy="383068"/>
                  </a:xfrm>
                </p:grpSpPr>
                <p:grpSp>
                  <p:nvGrpSpPr>
                    <p:cNvPr id="115" name="Graphic 2">
                      <a:extLst>
                        <a:ext uri="{FF2B5EF4-FFF2-40B4-BE49-F238E27FC236}">
                          <a16:creationId xmlns:a16="http://schemas.microsoft.com/office/drawing/2014/main" xmlns="" id="{E75AAB87-25E5-47BB-B39E-07903C7249C3}"/>
                        </a:ext>
                      </a:extLst>
                    </p:cNvPr>
                    <p:cNvGrpSpPr/>
                    <p:nvPr/>
                  </p:nvGrpSpPr>
                  <p:grpSpPr>
                    <a:xfrm>
                      <a:off x="7648457" y="3348337"/>
                      <a:ext cx="248692" cy="383068"/>
                      <a:chOff x="7648457" y="3348337"/>
                      <a:chExt cx="248692" cy="383068"/>
                    </a:xfrm>
                  </p:grpSpPr>
                  <p:sp>
                    <p:nvSpPr>
                      <p:cNvPr id="119" name="Freeform: Shape 118">
                        <a:extLst>
                          <a:ext uri="{FF2B5EF4-FFF2-40B4-BE49-F238E27FC236}">
                            <a16:creationId xmlns:a16="http://schemas.microsoft.com/office/drawing/2014/main" xmlns="" id="{1C8D6869-A521-4E30-AD21-7531C3239A05}"/>
                          </a:ext>
                        </a:extLst>
                      </p:cNvPr>
                      <p:cNvSpPr/>
                      <p:nvPr/>
                    </p:nvSpPr>
                    <p:spPr>
                      <a:xfrm>
                        <a:off x="7659773" y="3353226"/>
                        <a:ext cx="229865" cy="363156"/>
                      </a:xfrm>
                      <a:custGeom>
                        <a:avLst/>
                        <a:gdLst>
                          <a:gd name="connsiteX0" fmla="*/ 229866 w 229865"/>
                          <a:gd name="connsiteY0" fmla="*/ 70222 h 363156"/>
                          <a:gd name="connsiteX1" fmla="*/ 79643 w 229865"/>
                          <a:gd name="connsiteY1" fmla="*/ 17644 h 363156"/>
                          <a:gd name="connsiteX2" fmla="*/ 139732 w 229865"/>
                          <a:gd name="connsiteY2" fmla="*/ 363156 h 363156"/>
                          <a:gd name="connsiteX3" fmla="*/ 229866 w 229865"/>
                          <a:gd name="connsiteY3" fmla="*/ 70222 h 363156"/>
                        </a:gdLst>
                        <a:ahLst/>
                        <a:cxnLst>
                          <a:cxn ang="0">
                            <a:pos x="connsiteX0" y="connsiteY0"/>
                          </a:cxn>
                          <a:cxn ang="0">
                            <a:pos x="connsiteX1" y="connsiteY1"/>
                          </a:cxn>
                          <a:cxn ang="0">
                            <a:pos x="connsiteX2" y="connsiteY2"/>
                          </a:cxn>
                          <a:cxn ang="0">
                            <a:pos x="connsiteX3" y="connsiteY3"/>
                          </a:cxn>
                        </a:cxnLst>
                        <a:rect l="l" t="t" r="r" b="b"/>
                        <a:pathLst>
                          <a:path w="229865" h="363156">
                            <a:moveTo>
                              <a:pt x="229866" y="70222"/>
                            </a:moveTo>
                            <a:cubicBezTo>
                              <a:pt x="229866" y="70222"/>
                              <a:pt x="169777" y="-42445"/>
                              <a:pt x="79643" y="17644"/>
                            </a:cubicBezTo>
                            <a:cubicBezTo>
                              <a:pt x="-48046" y="107778"/>
                              <a:pt x="-18002" y="355645"/>
                              <a:pt x="139732" y="363156"/>
                            </a:cubicBezTo>
                            <a:cubicBezTo>
                              <a:pt x="229866" y="92755"/>
                              <a:pt x="229866" y="70222"/>
                              <a:pt x="229866" y="70222"/>
                            </a:cubicBezTo>
                            <a:close/>
                          </a:path>
                        </a:pathLst>
                      </a:custGeom>
                      <a:solidFill>
                        <a:srgbClr val="FBCA8F"/>
                      </a:solidFill>
                      <a:ln w="75111"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xmlns="" id="{703D3CE4-130F-4C65-A219-47D8C48284AC}"/>
                          </a:ext>
                        </a:extLst>
                      </p:cNvPr>
                      <p:cNvSpPr/>
                      <p:nvPr/>
                    </p:nvSpPr>
                    <p:spPr>
                      <a:xfrm>
                        <a:off x="7648457" y="3348337"/>
                        <a:ext cx="248692" cy="383068"/>
                      </a:xfrm>
                      <a:custGeom>
                        <a:avLst/>
                        <a:gdLst>
                          <a:gd name="connsiteX0" fmla="*/ 151048 w 248692"/>
                          <a:gd name="connsiteY0" fmla="*/ 383068 h 383068"/>
                          <a:gd name="connsiteX1" fmla="*/ 151048 w 248692"/>
                          <a:gd name="connsiteY1" fmla="*/ 383068 h 383068"/>
                          <a:gd name="connsiteX2" fmla="*/ 8336 w 248692"/>
                          <a:gd name="connsiteY2" fmla="*/ 255379 h 383068"/>
                          <a:gd name="connsiteX3" fmla="*/ 83448 w 248692"/>
                          <a:gd name="connsiteY3" fmla="*/ 22533 h 383068"/>
                          <a:gd name="connsiteX4" fmla="*/ 143537 w 248692"/>
                          <a:gd name="connsiteY4" fmla="*/ 0 h 383068"/>
                          <a:gd name="connsiteX5" fmla="*/ 248693 w 248692"/>
                          <a:gd name="connsiteY5" fmla="*/ 75111 h 383068"/>
                          <a:gd name="connsiteX6" fmla="*/ 248693 w 248692"/>
                          <a:gd name="connsiteY6" fmla="*/ 75111 h 383068"/>
                          <a:gd name="connsiteX7" fmla="*/ 151048 w 248692"/>
                          <a:gd name="connsiteY7" fmla="*/ 383068 h 383068"/>
                          <a:gd name="connsiteX8" fmla="*/ 151048 w 248692"/>
                          <a:gd name="connsiteY8" fmla="*/ 383068 h 383068"/>
                          <a:gd name="connsiteX9" fmla="*/ 143537 w 248692"/>
                          <a:gd name="connsiteY9" fmla="*/ 15022 h 383068"/>
                          <a:gd name="connsiteX10" fmla="*/ 90959 w 248692"/>
                          <a:gd name="connsiteY10" fmla="*/ 30045 h 383068"/>
                          <a:gd name="connsiteX11" fmla="*/ 23359 w 248692"/>
                          <a:gd name="connsiteY11" fmla="*/ 247868 h 383068"/>
                          <a:gd name="connsiteX12" fmla="*/ 143537 w 248692"/>
                          <a:gd name="connsiteY12" fmla="*/ 360535 h 383068"/>
                          <a:gd name="connsiteX13" fmla="*/ 233670 w 248692"/>
                          <a:gd name="connsiteY13" fmla="*/ 75111 h 383068"/>
                          <a:gd name="connsiteX14" fmla="*/ 143537 w 248692"/>
                          <a:gd name="connsiteY14" fmla="*/ 15022 h 383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8692" h="383068">
                            <a:moveTo>
                              <a:pt x="151048" y="383068"/>
                            </a:moveTo>
                            <a:cubicBezTo>
                              <a:pt x="151048" y="383068"/>
                              <a:pt x="151048" y="383068"/>
                              <a:pt x="151048" y="383068"/>
                            </a:cubicBezTo>
                            <a:cubicBezTo>
                              <a:pt x="83448" y="383068"/>
                              <a:pt x="30870" y="330490"/>
                              <a:pt x="8336" y="255379"/>
                            </a:cubicBezTo>
                            <a:cubicBezTo>
                              <a:pt x="-14197" y="180267"/>
                              <a:pt x="8336" y="75111"/>
                              <a:pt x="83448" y="22533"/>
                            </a:cubicBezTo>
                            <a:cubicBezTo>
                              <a:pt x="105981" y="7511"/>
                              <a:pt x="121003" y="0"/>
                              <a:pt x="143537" y="0"/>
                            </a:cubicBezTo>
                            <a:cubicBezTo>
                              <a:pt x="211137" y="0"/>
                              <a:pt x="248693" y="67600"/>
                              <a:pt x="248693" y="75111"/>
                            </a:cubicBezTo>
                            <a:cubicBezTo>
                              <a:pt x="248693" y="75111"/>
                              <a:pt x="248693" y="75111"/>
                              <a:pt x="248693" y="75111"/>
                            </a:cubicBezTo>
                            <a:cubicBezTo>
                              <a:pt x="248693" y="82623"/>
                              <a:pt x="248693" y="112667"/>
                              <a:pt x="151048" y="383068"/>
                            </a:cubicBezTo>
                            <a:cubicBezTo>
                              <a:pt x="151048" y="375557"/>
                              <a:pt x="151048" y="383068"/>
                              <a:pt x="151048" y="383068"/>
                            </a:cubicBezTo>
                            <a:close/>
                            <a:moveTo>
                              <a:pt x="143537" y="15022"/>
                            </a:moveTo>
                            <a:cubicBezTo>
                              <a:pt x="128514" y="15022"/>
                              <a:pt x="105981" y="22533"/>
                              <a:pt x="90959" y="30045"/>
                            </a:cubicBezTo>
                            <a:cubicBezTo>
                              <a:pt x="15847" y="75111"/>
                              <a:pt x="825" y="172756"/>
                              <a:pt x="23359" y="247868"/>
                            </a:cubicBezTo>
                            <a:cubicBezTo>
                              <a:pt x="38381" y="315468"/>
                              <a:pt x="83448" y="353024"/>
                              <a:pt x="143537" y="360535"/>
                            </a:cubicBezTo>
                            <a:cubicBezTo>
                              <a:pt x="218648" y="135201"/>
                              <a:pt x="233670" y="82623"/>
                              <a:pt x="233670" y="75111"/>
                            </a:cubicBezTo>
                            <a:cubicBezTo>
                              <a:pt x="226159" y="67600"/>
                              <a:pt x="196115" y="15022"/>
                              <a:pt x="143537" y="15022"/>
                            </a:cubicBezTo>
                            <a:close/>
                          </a:path>
                        </a:pathLst>
                      </a:custGeom>
                      <a:solidFill>
                        <a:srgbClr val="D97E31"/>
                      </a:solidFill>
                      <a:ln w="75111" cap="flat">
                        <a:noFill/>
                        <a:prstDash val="solid"/>
                        <a:miter/>
                      </a:ln>
                    </p:spPr>
                    <p:txBody>
                      <a:bodyPr rtlCol="0" anchor="ctr"/>
                      <a:lstStyle/>
                      <a:p>
                        <a:endParaRPr lang="en-US"/>
                      </a:p>
                    </p:txBody>
                  </p:sp>
                </p:grpSp>
                <p:grpSp>
                  <p:nvGrpSpPr>
                    <p:cNvPr id="116" name="Graphic 2">
                      <a:extLst>
                        <a:ext uri="{FF2B5EF4-FFF2-40B4-BE49-F238E27FC236}">
                          <a16:creationId xmlns:a16="http://schemas.microsoft.com/office/drawing/2014/main" xmlns="" id="{A5D4CFB2-48B4-474F-8F75-88344BC48CF7}"/>
                        </a:ext>
                      </a:extLst>
                    </p:cNvPr>
                    <p:cNvGrpSpPr/>
                    <p:nvPr/>
                  </p:nvGrpSpPr>
                  <p:grpSpPr>
                    <a:xfrm>
                      <a:off x="7705731" y="3415937"/>
                      <a:ext cx="141799" cy="252847"/>
                      <a:chOff x="7705731" y="3415937"/>
                      <a:chExt cx="141799" cy="252847"/>
                    </a:xfrm>
                  </p:grpSpPr>
                  <p:sp>
                    <p:nvSpPr>
                      <p:cNvPr id="117" name="Freeform: Shape 116">
                        <a:extLst>
                          <a:ext uri="{FF2B5EF4-FFF2-40B4-BE49-F238E27FC236}">
                            <a16:creationId xmlns:a16="http://schemas.microsoft.com/office/drawing/2014/main" xmlns="" id="{30F98080-EEE8-4076-9313-6E55E70D317C}"/>
                          </a:ext>
                        </a:extLst>
                      </p:cNvPr>
                      <p:cNvSpPr/>
                      <p:nvPr/>
                    </p:nvSpPr>
                    <p:spPr>
                      <a:xfrm>
                        <a:off x="7705731" y="3415937"/>
                        <a:ext cx="139342" cy="252847"/>
                      </a:xfrm>
                      <a:custGeom>
                        <a:avLst/>
                        <a:gdLst>
                          <a:gd name="connsiteX0" fmla="*/ 116307 w 139342"/>
                          <a:gd name="connsiteY0" fmla="*/ 75111 h 252847"/>
                          <a:gd name="connsiteX1" fmla="*/ 71240 w 139342"/>
                          <a:gd name="connsiteY1" fmla="*/ 0 h 252847"/>
                          <a:gd name="connsiteX2" fmla="*/ 33685 w 139342"/>
                          <a:gd name="connsiteY2" fmla="*/ 217823 h 252847"/>
                          <a:gd name="connsiteX3" fmla="*/ 123819 w 139342"/>
                          <a:gd name="connsiteY3" fmla="*/ 165245 h 252847"/>
                          <a:gd name="connsiteX4" fmla="*/ 116307 w 139342"/>
                          <a:gd name="connsiteY4" fmla="*/ 75111 h 2528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342" h="252847">
                            <a:moveTo>
                              <a:pt x="116307" y="75111"/>
                            </a:moveTo>
                            <a:cubicBezTo>
                              <a:pt x="116307" y="75111"/>
                              <a:pt x="116307" y="7511"/>
                              <a:pt x="71240" y="0"/>
                            </a:cubicBezTo>
                            <a:cubicBezTo>
                              <a:pt x="26174" y="0"/>
                              <a:pt x="-41427" y="135201"/>
                              <a:pt x="33685" y="217823"/>
                            </a:cubicBezTo>
                            <a:cubicBezTo>
                              <a:pt x="108796" y="300446"/>
                              <a:pt x="168885" y="217823"/>
                              <a:pt x="123819" y="165245"/>
                            </a:cubicBezTo>
                            <a:cubicBezTo>
                              <a:pt x="78752" y="112667"/>
                              <a:pt x="78752" y="90134"/>
                              <a:pt x="116307" y="75111"/>
                            </a:cubicBezTo>
                            <a:close/>
                          </a:path>
                        </a:pathLst>
                      </a:custGeom>
                      <a:solidFill>
                        <a:srgbClr val="D46428"/>
                      </a:solidFill>
                      <a:ln w="75111"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xmlns="" id="{2E4C7C5A-7356-41E0-AFB8-5D6B169F2C81}"/>
                          </a:ext>
                        </a:extLst>
                      </p:cNvPr>
                      <p:cNvSpPr/>
                      <p:nvPr/>
                    </p:nvSpPr>
                    <p:spPr>
                      <a:xfrm>
                        <a:off x="7738578" y="3423448"/>
                        <a:ext cx="108952" cy="225334"/>
                      </a:xfrm>
                      <a:custGeom>
                        <a:avLst/>
                        <a:gdLst>
                          <a:gd name="connsiteX0" fmla="*/ 90971 w 108952"/>
                          <a:gd name="connsiteY0" fmla="*/ 165245 h 225334"/>
                          <a:gd name="connsiteX1" fmla="*/ 83460 w 108952"/>
                          <a:gd name="connsiteY1" fmla="*/ 67600 h 225334"/>
                          <a:gd name="connsiteX2" fmla="*/ 53416 w 108952"/>
                          <a:gd name="connsiteY2" fmla="*/ 0 h 225334"/>
                          <a:gd name="connsiteX3" fmla="*/ 838 w 108952"/>
                          <a:gd name="connsiteY3" fmla="*/ 127689 h 225334"/>
                          <a:gd name="connsiteX4" fmla="*/ 98483 w 108952"/>
                          <a:gd name="connsiteY4" fmla="*/ 225334 h 225334"/>
                          <a:gd name="connsiteX5" fmla="*/ 90971 w 108952"/>
                          <a:gd name="connsiteY5" fmla="*/ 165245 h 225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952" h="225334">
                            <a:moveTo>
                              <a:pt x="90971" y="165245"/>
                            </a:moveTo>
                            <a:cubicBezTo>
                              <a:pt x="45905" y="112667"/>
                              <a:pt x="45905" y="82623"/>
                              <a:pt x="83460" y="67600"/>
                            </a:cubicBezTo>
                            <a:cubicBezTo>
                              <a:pt x="83460" y="67600"/>
                              <a:pt x="83460" y="22533"/>
                              <a:pt x="53416" y="0"/>
                            </a:cubicBezTo>
                            <a:cubicBezTo>
                              <a:pt x="38393" y="7511"/>
                              <a:pt x="-6673" y="45067"/>
                              <a:pt x="838" y="127689"/>
                            </a:cubicBezTo>
                            <a:cubicBezTo>
                              <a:pt x="8349" y="202801"/>
                              <a:pt x="60927" y="225334"/>
                              <a:pt x="98483" y="225334"/>
                            </a:cubicBezTo>
                            <a:cubicBezTo>
                              <a:pt x="113505" y="210312"/>
                              <a:pt x="113505" y="180267"/>
                              <a:pt x="90971" y="165245"/>
                            </a:cubicBezTo>
                            <a:close/>
                          </a:path>
                        </a:pathLst>
                      </a:custGeom>
                      <a:solidFill>
                        <a:srgbClr val="BE4E1D"/>
                      </a:solidFill>
                      <a:ln w="75111" cap="flat">
                        <a:noFill/>
                        <a:prstDash val="solid"/>
                        <a:miter/>
                      </a:ln>
                    </p:spPr>
                    <p:txBody>
                      <a:bodyPr rtlCol="0" anchor="ctr"/>
                      <a:lstStyle/>
                      <a:p>
                        <a:endParaRPr lang="en-US"/>
                      </a:p>
                    </p:txBody>
                  </p:sp>
                </p:grpSp>
              </p:grpSp>
              <p:grpSp>
                <p:nvGrpSpPr>
                  <p:cNvPr id="52" name="Graphic 2">
                    <a:extLst>
                      <a:ext uri="{FF2B5EF4-FFF2-40B4-BE49-F238E27FC236}">
                        <a16:creationId xmlns:a16="http://schemas.microsoft.com/office/drawing/2014/main" xmlns="" id="{DE460A72-5F6F-4C7F-ACC7-FFF73392DB08}"/>
                      </a:ext>
                    </a:extLst>
                  </p:cNvPr>
                  <p:cNvGrpSpPr/>
                  <p:nvPr/>
                </p:nvGrpSpPr>
                <p:grpSpPr>
                  <a:xfrm>
                    <a:off x="7712668" y="2792512"/>
                    <a:ext cx="2113214" cy="1780140"/>
                    <a:chOff x="7712668" y="2792512"/>
                    <a:chExt cx="2113214" cy="1780140"/>
                  </a:xfrm>
                </p:grpSpPr>
                <p:sp>
                  <p:nvSpPr>
                    <p:cNvPr id="113" name="Freeform: Shape 112">
                      <a:extLst>
                        <a:ext uri="{FF2B5EF4-FFF2-40B4-BE49-F238E27FC236}">
                          <a16:creationId xmlns:a16="http://schemas.microsoft.com/office/drawing/2014/main" xmlns="" id="{A936E28A-7853-4489-A01A-35DF1131617A}"/>
                        </a:ext>
                      </a:extLst>
                    </p:cNvPr>
                    <p:cNvSpPr/>
                    <p:nvPr/>
                  </p:nvSpPr>
                  <p:spPr>
                    <a:xfrm>
                      <a:off x="7712668" y="2800023"/>
                      <a:ext cx="2099209" cy="1758852"/>
                    </a:xfrm>
                    <a:custGeom>
                      <a:avLst/>
                      <a:gdLst>
                        <a:gd name="connsiteX0" fmla="*/ 304660 w 2099209"/>
                        <a:gd name="connsiteY0" fmla="*/ 120178 h 1758852"/>
                        <a:gd name="connsiteX1" fmla="*/ 597595 w 2099209"/>
                        <a:gd name="connsiteY1" fmla="*/ 0 h 1758852"/>
                        <a:gd name="connsiteX2" fmla="*/ 545017 w 2099209"/>
                        <a:gd name="connsiteY2" fmla="*/ 112667 h 1758852"/>
                        <a:gd name="connsiteX3" fmla="*/ 680217 w 2099209"/>
                        <a:gd name="connsiteY3" fmla="*/ 22534 h 1758852"/>
                        <a:gd name="connsiteX4" fmla="*/ 777862 w 2099209"/>
                        <a:gd name="connsiteY4" fmla="*/ 240357 h 1758852"/>
                        <a:gd name="connsiteX5" fmla="*/ 755329 w 2099209"/>
                        <a:gd name="connsiteY5" fmla="*/ 45067 h 1758852"/>
                        <a:gd name="connsiteX6" fmla="*/ 1130886 w 2099209"/>
                        <a:gd name="connsiteY6" fmla="*/ 465691 h 1758852"/>
                        <a:gd name="connsiteX7" fmla="*/ 1115864 w 2099209"/>
                        <a:gd name="connsiteY7" fmla="*/ 150223 h 1758852"/>
                        <a:gd name="connsiteX8" fmla="*/ 1468887 w 2099209"/>
                        <a:gd name="connsiteY8" fmla="*/ 495735 h 1758852"/>
                        <a:gd name="connsiteX9" fmla="*/ 1393776 w 2099209"/>
                        <a:gd name="connsiteY9" fmla="*/ 292935 h 1758852"/>
                        <a:gd name="connsiteX10" fmla="*/ 1656666 w 2099209"/>
                        <a:gd name="connsiteY10" fmla="*/ 803692 h 1758852"/>
                        <a:gd name="connsiteX11" fmla="*/ 1829422 w 2099209"/>
                        <a:gd name="connsiteY11" fmla="*/ 443158 h 1758852"/>
                        <a:gd name="connsiteX12" fmla="*/ 1806889 w 2099209"/>
                        <a:gd name="connsiteY12" fmla="*/ 1179249 h 1758852"/>
                        <a:gd name="connsiteX13" fmla="*/ 2024712 w 2099209"/>
                        <a:gd name="connsiteY13" fmla="*/ 1044049 h 1758852"/>
                        <a:gd name="connsiteX14" fmla="*/ 2069779 w 2099209"/>
                        <a:gd name="connsiteY14" fmla="*/ 1314450 h 1758852"/>
                        <a:gd name="connsiteX15" fmla="*/ 1761822 w 2099209"/>
                        <a:gd name="connsiteY15" fmla="*/ 1382050 h 1758852"/>
                        <a:gd name="connsiteX16" fmla="*/ 424838 w 2099209"/>
                        <a:gd name="connsiteY16" fmla="*/ 1637429 h 1758852"/>
                        <a:gd name="connsiteX17" fmla="*/ 139415 w 2099209"/>
                        <a:gd name="connsiteY17" fmla="*/ 608403 h 1758852"/>
                        <a:gd name="connsiteX18" fmla="*/ 304660 w 2099209"/>
                        <a:gd name="connsiteY18" fmla="*/ 120178 h 1758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99209" h="1758852">
                          <a:moveTo>
                            <a:pt x="304660" y="120178"/>
                          </a:moveTo>
                          <a:cubicBezTo>
                            <a:pt x="439860" y="120178"/>
                            <a:pt x="597595" y="0"/>
                            <a:pt x="597595" y="0"/>
                          </a:cubicBezTo>
                          <a:lnTo>
                            <a:pt x="545017" y="112667"/>
                          </a:lnTo>
                          <a:cubicBezTo>
                            <a:pt x="545017" y="112667"/>
                            <a:pt x="567550" y="157734"/>
                            <a:pt x="680217" y="22534"/>
                          </a:cubicBezTo>
                          <a:cubicBezTo>
                            <a:pt x="657684" y="210312"/>
                            <a:pt x="777862" y="240357"/>
                            <a:pt x="777862" y="240357"/>
                          </a:cubicBezTo>
                          <a:cubicBezTo>
                            <a:pt x="777862" y="240357"/>
                            <a:pt x="755329" y="225334"/>
                            <a:pt x="755329" y="45067"/>
                          </a:cubicBezTo>
                          <a:cubicBezTo>
                            <a:pt x="785373" y="413113"/>
                            <a:pt x="1130886" y="465691"/>
                            <a:pt x="1130886" y="465691"/>
                          </a:cubicBezTo>
                          <a:cubicBezTo>
                            <a:pt x="1130886" y="465691"/>
                            <a:pt x="1078308" y="345513"/>
                            <a:pt x="1115864" y="150223"/>
                          </a:cubicBezTo>
                          <a:cubicBezTo>
                            <a:pt x="1168441" y="435646"/>
                            <a:pt x="1468887" y="495735"/>
                            <a:pt x="1468887" y="495735"/>
                          </a:cubicBezTo>
                          <a:cubicBezTo>
                            <a:pt x="1468887" y="495735"/>
                            <a:pt x="1431331" y="443158"/>
                            <a:pt x="1393776" y="292935"/>
                          </a:cubicBezTo>
                          <a:cubicBezTo>
                            <a:pt x="1656666" y="480713"/>
                            <a:pt x="1656666" y="803692"/>
                            <a:pt x="1656666" y="803692"/>
                          </a:cubicBezTo>
                          <a:cubicBezTo>
                            <a:pt x="1656666" y="803692"/>
                            <a:pt x="1814400" y="638447"/>
                            <a:pt x="1829422" y="443158"/>
                          </a:cubicBezTo>
                          <a:cubicBezTo>
                            <a:pt x="1964622" y="736092"/>
                            <a:pt x="1806889" y="1179249"/>
                            <a:pt x="1806889" y="1179249"/>
                          </a:cubicBezTo>
                          <a:cubicBezTo>
                            <a:pt x="1806889" y="1179249"/>
                            <a:pt x="1889511" y="991471"/>
                            <a:pt x="2024712" y="1044049"/>
                          </a:cubicBezTo>
                          <a:cubicBezTo>
                            <a:pt x="2159912" y="1096627"/>
                            <a:pt x="2069779" y="1314450"/>
                            <a:pt x="2069779" y="1314450"/>
                          </a:cubicBezTo>
                          <a:cubicBezTo>
                            <a:pt x="1964622" y="1449650"/>
                            <a:pt x="1806889" y="1472184"/>
                            <a:pt x="1761822" y="1382050"/>
                          </a:cubicBezTo>
                          <a:cubicBezTo>
                            <a:pt x="1664177" y="1667474"/>
                            <a:pt x="980663" y="1915341"/>
                            <a:pt x="424838" y="1637429"/>
                          </a:cubicBezTo>
                          <a:cubicBezTo>
                            <a:pt x="-206098" y="1329472"/>
                            <a:pt x="19237" y="863781"/>
                            <a:pt x="139415" y="608403"/>
                          </a:cubicBezTo>
                          <a:cubicBezTo>
                            <a:pt x="252082" y="428135"/>
                            <a:pt x="169459" y="225334"/>
                            <a:pt x="304660" y="120178"/>
                          </a:cubicBezTo>
                          <a:close/>
                        </a:path>
                      </a:pathLst>
                    </a:custGeom>
                    <a:solidFill>
                      <a:srgbClr val="FBCA8F"/>
                    </a:solidFill>
                    <a:ln w="75111"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xmlns="" id="{575598FE-C006-4AD5-A0B8-701D1177B9EF}"/>
                        </a:ext>
                      </a:extLst>
                    </p:cNvPr>
                    <p:cNvSpPr/>
                    <p:nvPr/>
                  </p:nvSpPr>
                  <p:spPr>
                    <a:xfrm>
                      <a:off x="7720004" y="2792512"/>
                      <a:ext cx="2105878" cy="1780140"/>
                    </a:xfrm>
                    <a:custGeom>
                      <a:avLst/>
                      <a:gdLst>
                        <a:gd name="connsiteX0" fmla="*/ 958305 w 2105878"/>
                        <a:gd name="connsiteY0" fmla="*/ 1780141 h 1780140"/>
                        <a:gd name="connsiteX1" fmla="*/ 432525 w 2105878"/>
                        <a:gd name="connsiteY1" fmla="*/ 1659962 h 1780140"/>
                        <a:gd name="connsiteX2" fmla="*/ 26923 w 2105878"/>
                        <a:gd name="connsiteY2" fmla="*/ 1261872 h 1780140"/>
                        <a:gd name="connsiteX3" fmla="*/ 139590 w 2105878"/>
                        <a:gd name="connsiteY3" fmla="*/ 623425 h 1780140"/>
                        <a:gd name="connsiteX4" fmla="*/ 199680 w 2105878"/>
                        <a:gd name="connsiteY4" fmla="*/ 375557 h 1780140"/>
                        <a:gd name="connsiteX5" fmla="*/ 297324 w 2105878"/>
                        <a:gd name="connsiteY5" fmla="*/ 120178 h 1780140"/>
                        <a:gd name="connsiteX6" fmla="*/ 304835 w 2105878"/>
                        <a:gd name="connsiteY6" fmla="*/ 120178 h 1780140"/>
                        <a:gd name="connsiteX7" fmla="*/ 590259 w 2105878"/>
                        <a:gd name="connsiteY7" fmla="*/ 0 h 1780140"/>
                        <a:gd name="connsiteX8" fmla="*/ 597770 w 2105878"/>
                        <a:gd name="connsiteY8" fmla="*/ 0 h 1780140"/>
                        <a:gd name="connsiteX9" fmla="*/ 597770 w 2105878"/>
                        <a:gd name="connsiteY9" fmla="*/ 7511 h 1780140"/>
                        <a:gd name="connsiteX10" fmla="*/ 545192 w 2105878"/>
                        <a:gd name="connsiteY10" fmla="*/ 120178 h 1780140"/>
                        <a:gd name="connsiteX11" fmla="*/ 665370 w 2105878"/>
                        <a:gd name="connsiteY11" fmla="*/ 30045 h 1780140"/>
                        <a:gd name="connsiteX12" fmla="*/ 672881 w 2105878"/>
                        <a:gd name="connsiteY12" fmla="*/ 30045 h 1780140"/>
                        <a:gd name="connsiteX13" fmla="*/ 680393 w 2105878"/>
                        <a:gd name="connsiteY13" fmla="*/ 37556 h 1780140"/>
                        <a:gd name="connsiteX14" fmla="*/ 755504 w 2105878"/>
                        <a:gd name="connsiteY14" fmla="*/ 240356 h 1780140"/>
                        <a:gd name="connsiteX15" fmla="*/ 740482 w 2105878"/>
                        <a:gd name="connsiteY15" fmla="*/ 60089 h 1780140"/>
                        <a:gd name="connsiteX16" fmla="*/ 747993 w 2105878"/>
                        <a:gd name="connsiteY16" fmla="*/ 52578 h 1780140"/>
                        <a:gd name="connsiteX17" fmla="*/ 747993 w 2105878"/>
                        <a:gd name="connsiteY17" fmla="*/ 52578 h 1780140"/>
                        <a:gd name="connsiteX18" fmla="*/ 755504 w 2105878"/>
                        <a:gd name="connsiteY18" fmla="*/ 60089 h 1780140"/>
                        <a:gd name="connsiteX19" fmla="*/ 1116039 w 2105878"/>
                        <a:gd name="connsiteY19" fmla="*/ 473202 h 1780140"/>
                        <a:gd name="connsiteX20" fmla="*/ 1108528 w 2105878"/>
                        <a:gd name="connsiteY20" fmla="*/ 165245 h 1780140"/>
                        <a:gd name="connsiteX21" fmla="*/ 1116039 w 2105878"/>
                        <a:gd name="connsiteY21" fmla="*/ 157734 h 1780140"/>
                        <a:gd name="connsiteX22" fmla="*/ 1116039 w 2105878"/>
                        <a:gd name="connsiteY22" fmla="*/ 157734 h 1780140"/>
                        <a:gd name="connsiteX23" fmla="*/ 1123550 w 2105878"/>
                        <a:gd name="connsiteY23" fmla="*/ 165245 h 1780140"/>
                        <a:gd name="connsiteX24" fmla="*/ 1454040 w 2105878"/>
                        <a:gd name="connsiteY24" fmla="*/ 495735 h 1780140"/>
                        <a:gd name="connsiteX25" fmla="*/ 1386440 w 2105878"/>
                        <a:gd name="connsiteY25" fmla="*/ 307957 h 1780140"/>
                        <a:gd name="connsiteX26" fmla="*/ 1386440 w 2105878"/>
                        <a:gd name="connsiteY26" fmla="*/ 300446 h 1780140"/>
                        <a:gd name="connsiteX27" fmla="*/ 1393951 w 2105878"/>
                        <a:gd name="connsiteY27" fmla="*/ 300446 h 1780140"/>
                        <a:gd name="connsiteX28" fmla="*/ 1656841 w 2105878"/>
                        <a:gd name="connsiteY28" fmla="*/ 803692 h 1780140"/>
                        <a:gd name="connsiteX29" fmla="*/ 1814575 w 2105878"/>
                        <a:gd name="connsiteY29" fmla="*/ 465691 h 1780140"/>
                        <a:gd name="connsiteX30" fmla="*/ 1822087 w 2105878"/>
                        <a:gd name="connsiteY30" fmla="*/ 458180 h 1780140"/>
                        <a:gd name="connsiteX31" fmla="*/ 1829598 w 2105878"/>
                        <a:gd name="connsiteY31" fmla="*/ 465691 h 1780140"/>
                        <a:gd name="connsiteX32" fmla="*/ 1874664 w 2105878"/>
                        <a:gd name="connsiteY32" fmla="*/ 953915 h 1780140"/>
                        <a:gd name="connsiteX33" fmla="*/ 1829598 w 2105878"/>
                        <a:gd name="connsiteY33" fmla="*/ 1149205 h 1780140"/>
                        <a:gd name="connsiteX34" fmla="*/ 1979820 w 2105878"/>
                        <a:gd name="connsiteY34" fmla="*/ 1059071 h 1780140"/>
                        <a:gd name="connsiteX35" fmla="*/ 2024887 w 2105878"/>
                        <a:gd name="connsiteY35" fmla="*/ 1066582 h 1780140"/>
                        <a:gd name="connsiteX36" fmla="*/ 2092488 w 2105878"/>
                        <a:gd name="connsiteY36" fmla="*/ 1126671 h 1780140"/>
                        <a:gd name="connsiteX37" fmla="*/ 2069954 w 2105878"/>
                        <a:gd name="connsiteY37" fmla="*/ 1344494 h 1780140"/>
                        <a:gd name="connsiteX38" fmla="*/ 2069954 w 2105878"/>
                        <a:gd name="connsiteY38" fmla="*/ 1344494 h 1780140"/>
                        <a:gd name="connsiteX39" fmla="*/ 1852131 w 2105878"/>
                        <a:gd name="connsiteY39" fmla="*/ 1464673 h 1780140"/>
                        <a:gd name="connsiteX40" fmla="*/ 1754486 w 2105878"/>
                        <a:gd name="connsiteY40" fmla="*/ 1419606 h 1780140"/>
                        <a:gd name="connsiteX41" fmla="*/ 958305 w 2105878"/>
                        <a:gd name="connsiteY41" fmla="*/ 1780141 h 1780140"/>
                        <a:gd name="connsiteX42" fmla="*/ 304835 w 2105878"/>
                        <a:gd name="connsiteY42" fmla="*/ 135201 h 1780140"/>
                        <a:gd name="connsiteX43" fmla="*/ 214702 w 2105878"/>
                        <a:gd name="connsiteY43" fmla="*/ 375557 h 1780140"/>
                        <a:gd name="connsiteX44" fmla="*/ 154612 w 2105878"/>
                        <a:gd name="connsiteY44" fmla="*/ 630936 h 1780140"/>
                        <a:gd name="connsiteX45" fmla="*/ 41945 w 2105878"/>
                        <a:gd name="connsiteY45" fmla="*/ 1261872 h 1780140"/>
                        <a:gd name="connsiteX46" fmla="*/ 432525 w 2105878"/>
                        <a:gd name="connsiteY46" fmla="*/ 1652451 h 1780140"/>
                        <a:gd name="connsiteX47" fmla="*/ 958305 w 2105878"/>
                        <a:gd name="connsiteY47" fmla="*/ 1772629 h 1780140"/>
                        <a:gd name="connsiteX48" fmla="*/ 1761997 w 2105878"/>
                        <a:gd name="connsiteY48" fmla="*/ 1404584 h 1780140"/>
                        <a:gd name="connsiteX49" fmla="*/ 1769508 w 2105878"/>
                        <a:gd name="connsiteY49" fmla="*/ 1397072 h 1780140"/>
                        <a:gd name="connsiteX50" fmla="*/ 1777019 w 2105878"/>
                        <a:gd name="connsiteY50" fmla="*/ 1404584 h 1780140"/>
                        <a:gd name="connsiteX51" fmla="*/ 1867153 w 2105878"/>
                        <a:gd name="connsiteY51" fmla="*/ 1449650 h 1780140"/>
                        <a:gd name="connsiteX52" fmla="*/ 2069954 w 2105878"/>
                        <a:gd name="connsiteY52" fmla="*/ 1329472 h 1780140"/>
                        <a:gd name="connsiteX53" fmla="*/ 2092488 w 2105878"/>
                        <a:gd name="connsiteY53" fmla="*/ 1126671 h 1780140"/>
                        <a:gd name="connsiteX54" fmla="*/ 2032398 w 2105878"/>
                        <a:gd name="connsiteY54" fmla="*/ 1074093 h 1780140"/>
                        <a:gd name="connsiteX55" fmla="*/ 1987332 w 2105878"/>
                        <a:gd name="connsiteY55" fmla="*/ 1066582 h 1780140"/>
                        <a:gd name="connsiteX56" fmla="*/ 1822087 w 2105878"/>
                        <a:gd name="connsiteY56" fmla="*/ 1209294 h 1780140"/>
                        <a:gd name="connsiteX57" fmla="*/ 1814575 w 2105878"/>
                        <a:gd name="connsiteY57" fmla="*/ 1216805 h 1780140"/>
                        <a:gd name="connsiteX58" fmla="*/ 1807064 w 2105878"/>
                        <a:gd name="connsiteY58" fmla="*/ 1209294 h 1780140"/>
                        <a:gd name="connsiteX59" fmla="*/ 1867153 w 2105878"/>
                        <a:gd name="connsiteY59" fmla="*/ 953915 h 1780140"/>
                        <a:gd name="connsiteX60" fmla="*/ 1837109 w 2105878"/>
                        <a:gd name="connsiteY60" fmla="*/ 503246 h 1780140"/>
                        <a:gd name="connsiteX61" fmla="*/ 1671864 w 2105878"/>
                        <a:gd name="connsiteY61" fmla="*/ 841248 h 1780140"/>
                        <a:gd name="connsiteX62" fmla="*/ 1664352 w 2105878"/>
                        <a:gd name="connsiteY62" fmla="*/ 841248 h 1780140"/>
                        <a:gd name="connsiteX63" fmla="*/ 1656841 w 2105878"/>
                        <a:gd name="connsiteY63" fmla="*/ 833737 h 1780140"/>
                        <a:gd name="connsiteX64" fmla="*/ 1416485 w 2105878"/>
                        <a:gd name="connsiteY64" fmla="*/ 338001 h 1780140"/>
                        <a:gd name="connsiteX65" fmla="*/ 1484085 w 2105878"/>
                        <a:gd name="connsiteY65" fmla="*/ 510758 h 1780140"/>
                        <a:gd name="connsiteX66" fmla="*/ 1484085 w 2105878"/>
                        <a:gd name="connsiteY66" fmla="*/ 518269 h 1780140"/>
                        <a:gd name="connsiteX67" fmla="*/ 1476574 w 2105878"/>
                        <a:gd name="connsiteY67" fmla="*/ 518269 h 1780140"/>
                        <a:gd name="connsiteX68" fmla="*/ 1123550 w 2105878"/>
                        <a:gd name="connsiteY68" fmla="*/ 202801 h 1780140"/>
                        <a:gd name="connsiteX69" fmla="*/ 1146084 w 2105878"/>
                        <a:gd name="connsiteY69" fmla="*/ 480713 h 1780140"/>
                        <a:gd name="connsiteX70" fmla="*/ 1146084 w 2105878"/>
                        <a:gd name="connsiteY70" fmla="*/ 488224 h 1780140"/>
                        <a:gd name="connsiteX71" fmla="*/ 1138572 w 2105878"/>
                        <a:gd name="connsiteY71" fmla="*/ 488224 h 1780140"/>
                        <a:gd name="connsiteX72" fmla="*/ 770526 w 2105878"/>
                        <a:gd name="connsiteY72" fmla="*/ 157734 h 1780140"/>
                        <a:gd name="connsiteX73" fmla="*/ 785549 w 2105878"/>
                        <a:gd name="connsiteY73" fmla="*/ 247868 h 1780140"/>
                        <a:gd name="connsiteX74" fmla="*/ 785549 w 2105878"/>
                        <a:gd name="connsiteY74" fmla="*/ 255379 h 1780140"/>
                        <a:gd name="connsiteX75" fmla="*/ 778038 w 2105878"/>
                        <a:gd name="connsiteY75" fmla="*/ 262890 h 1780140"/>
                        <a:gd name="connsiteX76" fmla="*/ 672881 w 2105878"/>
                        <a:gd name="connsiteY76" fmla="*/ 60089 h 1780140"/>
                        <a:gd name="connsiteX77" fmla="*/ 560214 w 2105878"/>
                        <a:gd name="connsiteY77" fmla="*/ 142712 h 1780140"/>
                        <a:gd name="connsiteX78" fmla="*/ 537681 w 2105878"/>
                        <a:gd name="connsiteY78" fmla="*/ 127689 h 1780140"/>
                        <a:gd name="connsiteX79" fmla="*/ 537681 w 2105878"/>
                        <a:gd name="connsiteY79" fmla="*/ 120178 h 1780140"/>
                        <a:gd name="connsiteX80" fmla="*/ 575237 w 2105878"/>
                        <a:gd name="connsiteY80" fmla="*/ 30045 h 1780140"/>
                        <a:gd name="connsiteX81" fmla="*/ 304835 w 2105878"/>
                        <a:gd name="connsiteY81" fmla="*/ 135201 h 1780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2105878" h="1780140">
                          <a:moveTo>
                            <a:pt x="958305" y="1780141"/>
                          </a:moveTo>
                          <a:cubicBezTo>
                            <a:pt x="770526" y="1780141"/>
                            <a:pt x="590259" y="1735074"/>
                            <a:pt x="432525" y="1659962"/>
                          </a:cubicBezTo>
                          <a:cubicBezTo>
                            <a:pt x="222213" y="1554807"/>
                            <a:pt x="87012" y="1419606"/>
                            <a:pt x="26923" y="1261872"/>
                          </a:cubicBezTo>
                          <a:cubicBezTo>
                            <a:pt x="-55699" y="1021515"/>
                            <a:pt x="71990" y="773648"/>
                            <a:pt x="139590" y="623425"/>
                          </a:cubicBezTo>
                          <a:cubicBezTo>
                            <a:pt x="184657" y="540802"/>
                            <a:pt x="192168" y="458180"/>
                            <a:pt x="199680" y="375557"/>
                          </a:cubicBezTo>
                          <a:cubicBezTo>
                            <a:pt x="207191" y="277912"/>
                            <a:pt x="214702" y="180267"/>
                            <a:pt x="297324" y="120178"/>
                          </a:cubicBezTo>
                          <a:cubicBezTo>
                            <a:pt x="297324" y="120178"/>
                            <a:pt x="297324" y="120178"/>
                            <a:pt x="304835" y="120178"/>
                          </a:cubicBezTo>
                          <a:cubicBezTo>
                            <a:pt x="432525" y="120178"/>
                            <a:pt x="590259" y="0"/>
                            <a:pt x="590259" y="0"/>
                          </a:cubicBezTo>
                          <a:cubicBezTo>
                            <a:pt x="590259" y="0"/>
                            <a:pt x="597770" y="0"/>
                            <a:pt x="597770" y="0"/>
                          </a:cubicBezTo>
                          <a:cubicBezTo>
                            <a:pt x="597770" y="0"/>
                            <a:pt x="597770" y="7511"/>
                            <a:pt x="597770" y="7511"/>
                          </a:cubicBezTo>
                          <a:lnTo>
                            <a:pt x="545192" y="120178"/>
                          </a:lnTo>
                          <a:cubicBezTo>
                            <a:pt x="552703" y="120178"/>
                            <a:pt x="582748" y="127689"/>
                            <a:pt x="665370" y="30045"/>
                          </a:cubicBezTo>
                          <a:cubicBezTo>
                            <a:pt x="665370" y="30045"/>
                            <a:pt x="672881" y="30045"/>
                            <a:pt x="672881" y="30045"/>
                          </a:cubicBezTo>
                          <a:cubicBezTo>
                            <a:pt x="672881" y="30045"/>
                            <a:pt x="680393" y="37556"/>
                            <a:pt x="680393" y="37556"/>
                          </a:cubicBezTo>
                          <a:cubicBezTo>
                            <a:pt x="665370" y="180267"/>
                            <a:pt x="725460" y="225334"/>
                            <a:pt x="755504" y="240356"/>
                          </a:cubicBezTo>
                          <a:cubicBezTo>
                            <a:pt x="747993" y="217823"/>
                            <a:pt x="740482" y="165245"/>
                            <a:pt x="740482" y="60089"/>
                          </a:cubicBezTo>
                          <a:cubicBezTo>
                            <a:pt x="740482" y="52578"/>
                            <a:pt x="740482" y="52578"/>
                            <a:pt x="747993" y="52578"/>
                          </a:cubicBezTo>
                          <a:cubicBezTo>
                            <a:pt x="747993" y="52578"/>
                            <a:pt x="747993" y="52578"/>
                            <a:pt x="747993" y="52578"/>
                          </a:cubicBezTo>
                          <a:cubicBezTo>
                            <a:pt x="755504" y="52578"/>
                            <a:pt x="755504" y="52578"/>
                            <a:pt x="755504" y="60089"/>
                          </a:cubicBezTo>
                          <a:cubicBezTo>
                            <a:pt x="778038" y="375557"/>
                            <a:pt x="1048439" y="458180"/>
                            <a:pt x="1116039" y="473202"/>
                          </a:cubicBezTo>
                          <a:cubicBezTo>
                            <a:pt x="1101016" y="435646"/>
                            <a:pt x="1070972" y="330490"/>
                            <a:pt x="1108528" y="165245"/>
                          </a:cubicBezTo>
                          <a:cubicBezTo>
                            <a:pt x="1108528" y="165245"/>
                            <a:pt x="1116039" y="157734"/>
                            <a:pt x="1116039" y="157734"/>
                          </a:cubicBezTo>
                          <a:lnTo>
                            <a:pt x="1116039" y="157734"/>
                          </a:lnTo>
                          <a:cubicBezTo>
                            <a:pt x="1116039" y="157734"/>
                            <a:pt x="1123550" y="157734"/>
                            <a:pt x="1123550" y="165245"/>
                          </a:cubicBezTo>
                          <a:cubicBezTo>
                            <a:pt x="1168617" y="398090"/>
                            <a:pt x="1386440" y="480713"/>
                            <a:pt x="1454040" y="495735"/>
                          </a:cubicBezTo>
                          <a:cubicBezTo>
                            <a:pt x="1439018" y="473202"/>
                            <a:pt x="1408974" y="413113"/>
                            <a:pt x="1386440" y="307957"/>
                          </a:cubicBezTo>
                          <a:cubicBezTo>
                            <a:pt x="1386440" y="307957"/>
                            <a:pt x="1386440" y="300446"/>
                            <a:pt x="1386440" y="300446"/>
                          </a:cubicBezTo>
                          <a:cubicBezTo>
                            <a:pt x="1386440" y="300446"/>
                            <a:pt x="1393951" y="300446"/>
                            <a:pt x="1393951" y="300446"/>
                          </a:cubicBezTo>
                          <a:cubicBezTo>
                            <a:pt x="1619285" y="458180"/>
                            <a:pt x="1656841" y="728581"/>
                            <a:pt x="1656841" y="803692"/>
                          </a:cubicBezTo>
                          <a:cubicBezTo>
                            <a:pt x="1694397" y="758625"/>
                            <a:pt x="1799553" y="623425"/>
                            <a:pt x="1814575" y="465691"/>
                          </a:cubicBezTo>
                          <a:cubicBezTo>
                            <a:pt x="1814575" y="465691"/>
                            <a:pt x="1814575" y="458180"/>
                            <a:pt x="1822087" y="458180"/>
                          </a:cubicBezTo>
                          <a:cubicBezTo>
                            <a:pt x="1822087" y="458180"/>
                            <a:pt x="1829598" y="458180"/>
                            <a:pt x="1829598" y="465691"/>
                          </a:cubicBezTo>
                          <a:cubicBezTo>
                            <a:pt x="1904709" y="623425"/>
                            <a:pt x="1889686" y="811203"/>
                            <a:pt x="1874664" y="953915"/>
                          </a:cubicBezTo>
                          <a:cubicBezTo>
                            <a:pt x="1859642" y="1036538"/>
                            <a:pt x="1844620" y="1104138"/>
                            <a:pt x="1829598" y="1149205"/>
                          </a:cubicBezTo>
                          <a:cubicBezTo>
                            <a:pt x="1859642" y="1104138"/>
                            <a:pt x="1912220" y="1059071"/>
                            <a:pt x="1979820" y="1059071"/>
                          </a:cubicBezTo>
                          <a:cubicBezTo>
                            <a:pt x="1994843" y="1059071"/>
                            <a:pt x="2009865" y="1059071"/>
                            <a:pt x="2024887" y="1066582"/>
                          </a:cubicBezTo>
                          <a:cubicBezTo>
                            <a:pt x="2054932" y="1074093"/>
                            <a:pt x="2077465" y="1096627"/>
                            <a:pt x="2092488" y="1126671"/>
                          </a:cubicBezTo>
                          <a:cubicBezTo>
                            <a:pt x="2130043" y="1209294"/>
                            <a:pt x="2077465" y="1336983"/>
                            <a:pt x="2069954" y="1344494"/>
                          </a:cubicBezTo>
                          <a:cubicBezTo>
                            <a:pt x="2069954" y="1344494"/>
                            <a:pt x="2069954" y="1344494"/>
                            <a:pt x="2069954" y="1344494"/>
                          </a:cubicBezTo>
                          <a:cubicBezTo>
                            <a:pt x="2009865" y="1419606"/>
                            <a:pt x="1927242" y="1464673"/>
                            <a:pt x="1852131" y="1464673"/>
                          </a:cubicBezTo>
                          <a:cubicBezTo>
                            <a:pt x="1807064" y="1464673"/>
                            <a:pt x="1777019" y="1449650"/>
                            <a:pt x="1754486" y="1419606"/>
                          </a:cubicBezTo>
                          <a:cubicBezTo>
                            <a:pt x="1679375" y="1622407"/>
                            <a:pt x="1326351" y="1780141"/>
                            <a:pt x="958305" y="1780141"/>
                          </a:cubicBezTo>
                          <a:close/>
                          <a:moveTo>
                            <a:pt x="304835" y="135201"/>
                          </a:moveTo>
                          <a:cubicBezTo>
                            <a:pt x="229724" y="195290"/>
                            <a:pt x="222213" y="277912"/>
                            <a:pt x="214702" y="375557"/>
                          </a:cubicBezTo>
                          <a:cubicBezTo>
                            <a:pt x="207191" y="450669"/>
                            <a:pt x="199680" y="540802"/>
                            <a:pt x="154612" y="630936"/>
                          </a:cubicBezTo>
                          <a:cubicBezTo>
                            <a:pt x="79501" y="781159"/>
                            <a:pt x="-40677" y="1021515"/>
                            <a:pt x="41945" y="1261872"/>
                          </a:cubicBezTo>
                          <a:cubicBezTo>
                            <a:pt x="94523" y="1419606"/>
                            <a:pt x="229724" y="1547295"/>
                            <a:pt x="432525" y="1652451"/>
                          </a:cubicBezTo>
                          <a:cubicBezTo>
                            <a:pt x="590259" y="1727563"/>
                            <a:pt x="770526" y="1772629"/>
                            <a:pt x="958305" y="1772629"/>
                          </a:cubicBezTo>
                          <a:cubicBezTo>
                            <a:pt x="1326351" y="1772629"/>
                            <a:pt x="1686886" y="1607384"/>
                            <a:pt x="1761997" y="1404584"/>
                          </a:cubicBezTo>
                          <a:cubicBezTo>
                            <a:pt x="1761997" y="1404584"/>
                            <a:pt x="1761997" y="1397072"/>
                            <a:pt x="1769508" y="1397072"/>
                          </a:cubicBezTo>
                          <a:cubicBezTo>
                            <a:pt x="1769508" y="1397072"/>
                            <a:pt x="1777019" y="1397072"/>
                            <a:pt x="1777019" y="1404584"/>
                          </a:cubicBezTo>
                          <a:cubicBezTo>
                            <a:pt x="1792042" y="1434628"/>
                            <a:pt x="1822087" y="1449650"/>
                            <a:pt x="1867153" y="1449650"/>
                          </a:cubicBezTo>
                          <a:cubicBezTo>
                            <a:pt x="1919731" y="1449650"/>
                            <a:pt x="2002354" y="1419606"/>
                            <a:pt x="2069954" y="1329472"/>
                          </a:cubicBezTo>
                          <a:cubicBezTo>
                            <a:pt x="2077465" y="1314450"/>
                            <a:pt x="2122532" y="1201783"/>
                            <a:pt x="2092488" y="1126671"/>
                          </a:cubicBezTo>
                          <a:cubicBezTo>
                            <a:pt x="2084977" y="1104138"/>
                            <a:pt x="2062443" y="1081604"/>
                            <a:pt x="2032398" y="1074093"/>
                          </a:cubicBezTo>
                          <a:cubicBezTo>
                            <a:pt x="2017376" y="1066582"/>
                            <a:pt x="2002354" y="1066582"/>
                            <a:pt x="1987332" y="1066582"/>
                          </a:cubicBezTo>
                          <a:cubicBezTo>
                            <a:pt x="1882175" y="1066582"/>
                            <a:pt x="1822087" y="1201783"/>
                            <a:pt x="1822087" y="1209294"/>
                          </a:cubicBezTo>
                          <a:cubicBezTo>
                            <a:pt x="1822087" y="1209294"/>
                            <a:pt x="1814575" y="1216805"/>
                            <a:pt x="1814575" y="1216805"/>
                          </a:cubicBezTo>
                          <a:cubicBezTo>
                            <a:pt x="1807064" y="1216805"/>
                            <a:pt x="1807064" y="1209294"/>
                            <a:pt x="1807064" y="1209294"/>
                          </a:cubicBezTo>
                          <a:cubicBezTo>
                            <a:pt x="1807064" y="1209294"/>
                            <a:pt x="1844620" y="1096627"/>
                            <a:pt x="1867153" y="953915"/>
                          </a:cubicBezTo>
                          <a:cubicBezTo>
                            <a:pt x="1889686" y="826226"/>
                            <a:pt x="1897198" y="653469"/>
                            <a:pt x="1837109" y="503246"/>
                          </a:cubicBezTo>
                          <a:cubicBezTo>
                            <a:pt x="1807064" y="683514"/>
                            <a:pt x="1671864" y="833737"/>
                            <a:pt x="1671864" y="841248"/>
                          </a:cubicBezTo>
                          <a:cubicBezTo>
                            <a:pt x="1671864" y="841248"/>
                            <a:pt x="1664352" y="841248"/>
                            <a:pt x="1664352" y="841248"/>
                          </a:cubicBezTo>
                          <a:cubicBezTo>
                            <a:pt x="1664352" y="841248"/>
                            <a:pt x="1656841" y="833737"/>
                            <a:pt x="1656841" y="833737"/>
                          </a:cubicBezTo>
                          <a:cubicBezTo>
                            <a:pt x="1656841" y="833737"/>
                            <a:pt x="1649330" y="518269"/>
                            <a:pt x="1416485" y="338001"/>
                          </a:cubicBezTo>
                          <a:cubicBezTo>
                            <a:pt x="1454040" y="465691"/>
                            <a:pt x="1484085" y="510758"/>
                            <a:pt x="1484085" y="510758"/>
                          </a:cubicBezTo>
                          <a:cubicBezTo>
                            <a:pt x="1484085" y="510758"/>
                            <a:pt x="1484085" y="518269"/>
                            <a:pt x="1484085" y="518269"/>
                          </a:cubicBezTo>
                          <a:cubicBezTo>
                            <a:pt x="1484085" y="518269"/>
                            <a:pt x="1476574" y="525780"/>
                            <a:pt x="1476574" y="518269"/>
                          </a:cubicBezTo>
                          <a:cubicBezTo>
                            <a:pt x="1476574" y="518269"/>
                            <a:pt x="1191150" y="458180"/>
                            <a:pt x="1123550" y="202801"/>
                          </a:cubicBezTo>
                          <a:cubicBezTo>
                            <a:pt x="1093505" y="375557"/>
                            <a:pt x="1146084" y="473202"/>
                            <a:pt x="1146084" y="480713"/>
                          </a:cubicBezTo>
                          <a:cubicBezTo>
                            <a:pt x="1146084" y="480713"/>
                            <a:pt x="1146084" y="488224"/>
                            <a:pt x="1146084" y="488224"/>
                          </a:cubicBezTo>
                          <a:cubicBezTo>
                            <a:pt x="1146084" y="488224"/>
                            <a:pt x="1138572" y="488224"/>
                            <a:pt x="1138572" y="488224"/>
                          </a:cubicBezTo>
                          <a:cubicBezTo>
                            <a:pt x="1138572" y="488224"/>
                            <a:pt x="845638" y="435646"/>
                            <a:pt x="770526" y="157734"/>
                          </a:cubicBezTo>
                          <a:cubicBezTo>
                            <a:pt x="778038" y="232845"/>
                            <a:pt x="785549" y="240356"/>
                            <a:pt x="785549" y="247868"/>
                          </a:cubicBezTo>
                          <a:cubicBezTo>
                            <a:pt x="785549" y="247868"/>
                            <a:pt x="793060" y="255379"/>
                            <a:pt x="785549" y="255379"/>
                          </a:cubicBezTo>
                          <a:cubicBezTo>
                            <a:pt x="785549" y="255379"/>
                            <a:pt x="778038" y="262890"/>
                            <a:pt x="778038" y="262890"/>
                          </a:cubicBezTo>
                          <a:cubicBezTo>
                            <a:pt x="778038" y="262890"/>
                            <a:pt x="657859" y="232845"/>
                            <a:pt x="672881" y="60089"/>
                          </a:cubicBezTo>
                          <a:cubicBezTo>
                            <a:pt x="620303" y="112667"/>
                            <a:pt x="582748" y="142712"/>
                            <a:pt x="560214" y="142712"/>
                          </a:cubicBezTo>
                          <a:cubicBezTo>
                            <a:pt x="545192" y="142712"/>
                            <a:pt x="537681" y="135201"/>
                            <a:pt x="537681" y="127689"/>
                          </a:cubicBezTo>
                          <a:cubicBezTo>
                            <a:pt x="537681" y="127689"/>
                            <a:pt x="537681" y="120178"/>
                            <a:pt x="537681" y="120178"/>
                          </a:cubicBezTo>
                          <a:lnTo>
                            <a:pt x="575237" y="30045"/>
                          </a:lnTo>
                          <a:cubicBezTo>
                            <a:pt x="522659" y="60089"/>
                            <a:pt x="409991" y="135201"/>
                            <a:pt x="304835" y="135201"/>
                          </a:cubicBezTo>
                          <a:close/>
                        </a:path>
                      </a:pathLst>
                    </a:custGeom>
                    <a:solidFill>
                      <a:srgbClr val="D97E31"/>
                    </a:solidFill>
                    <a:ln w="75111" cap="flat">
                      <a:noFill/>
                      <a:prstDash val="solid"/>
                      <a:miter/>
                    </a:ln>
                  </p:spPr>
                  <p:txBody>
                    <a:bodyPr rtlCol="0" anchor="ctr"/>
                    <a:lstStyle/>
                    <a:p>
                      <a:endParaRPr lang="en-US"/>
                    </a:p>
                  </p:txBody>
                </p:sp>
              </p:grpSp>
              <p:sp>
                <p:nvSpPr>
                  <p:cNvPr id="53" name="Freeform: Shape 52">
                    <a:extLst>
                      <a:ext uri="{FF2B5EF4-FFF2-40B4-BE49-F238E27FC236}">
                        <a16:creationId xmlns:a16="http://schemas.microsoft.com/office/drawing/2014/main" xmlns="" id="{F2DF7DDC-BD76-436C-ADDB-DC6BC1D4EE83}"/>
                      </a:ext>
                    </a:extLst>
                  </p:cNvPr>
                  <p:cNvSpPr/>
                  <p:nvPr/>
                </p:nvSpPr>
                <p:spPr>
                  <a:xfrm>
                    <a:off x="8205107" y="4129495"/>
                    <a:ext cx="323918" cy="357127"/>
                  </a:xfrm>
                  <a:custGeom>
                    <a:avLst/>
                    <a:gdLst>
                      <a:gd name="connsiteX0" fmla="*/ 135201 w 323918"/>
                      <a:gd name="connsiteY0" fmla="*/ 0 h 357127"/>
                      <a:gd name="connsiteX1" fmla="*/ 0 w 323918"/>
                      <a:gd name="connsiteY1" fmla="*/ 165245 h 357127"/>
                      <a:gd name="connsiteX2" fmla="*/ 82622 w 323918"/>
                      <a:gd name="connsiteY2" fmla="*/ 330490 h 357127"/>
                      <a:gd name="connsiteX3" fmla="*/ 247868 w 323918"/>
                      <a:gd name="connsiteY3" fmla="*/ 338001 h 357127"/>
                      <a:gd name="connsiteX4" fmla="*/ 315468 w 323918"/>
                      <a:gd name="connsiteY4" fmla="*/ 142712 h 357127"/>
                      <a:gd name="connsiteX5" fmla="*/ 135201 w 323918"/>
                      <a:gd name="connsiteY5" fmla="*/ 0 h 357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3918" h="357127">
                        <a:moveTo>
                          <a:pt x="135201" y="0"/>
                        </a:moveTo>
                        <a:cubicBezTo>
                          <a:pt x="52578" y="0"/>
                          <a:pt x="0" y="90134"/>
                          <a:pt x="0" y="165245"/>
                        </a:cubicBezTo>
                        <a:cubicBezTo>
                          <a:pt x="0" y="232845"/>
                          <a:pt x="22533" y="300446"/>
                          <a:pt x="82622" y="330490"/>
                        </a:cubicBezTo>
                        <a:cubicBezTo>
                          <a:pt x="127689" y="360535"/>
                          <a:pt x="195290" y="368046"/>
                          <a:pt x="247868" y="338001"/>
                        </a:cubicBezTo>
                        <a:cubicBezTo>
                          <a:pt x="315468" y="300446"/>
                          <a:pt x="338001" y="217823"/>
                          <a:pt x="315468" y="142712"/>
                        </a:cubicBezTo>
                        <a:cubicBezTo>
                          <a:pt x="285423" y="60089"/>
                          <a:pt x="217823" y="7511"/>
                          <a:pt x="135201" y="0"/>
                        </a:cubicBezTo>
                        <a:close/>
                      </a:path>
                    </a:pathLst>
                  </a:custGeom>
                  <a:solidFill>
                    <a:srgbClr val="FBCA8F">
                      <a:alpha val="50000"/>
                    </a:srgbClr>
                  </a:solidFill>
                  <a:ln w="75111"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xmlns="" id="{CD8696C2-844A-45BB-85A2-972031A7F7D6}"/>
                      </a:ext>
                    </a:extLst>
                  </p:cNvPr>
                  <p:cNvSpPr/>
                  <p:nvPr/>
                </p:nvSpPr>
                <p:spPr>
                  <a:xfrm>
                    <a:off x="7739779" y="2807534"/>
                    <a:ext cx="2080223" cy="1770550"/>
                  </a:xfrm>
                  <a:custGeom>
                    <a:avLst/>
                    <a:gdLst>
                      <a:gd name="connsiteX0" fmla="*/ 2072712 w 2080223"/>
                      <a:gd name="connsiteY0" fmla="*/ 1111649 h 1770550"/>
                      <a:gd name="connsiteX1" fmla="*/ 2080223 w 2080223"/>
                      <a:gd name="connsiteY1" fmla="*/ 1119160 h 1770550"/>
                      <a:gd name="connsiteX2" fmla="*/ 2012623 w 2080223"/>
                      <a:gd name="connsiteY2" fmla="*/ 1044049 h 1770550"/>
                      <a:gd name="connsiteX3" fmla="*/ 1794800 w 2080223"/>
                      <a:gd name="connsiteY3" fmla="*/ 1179249 h 1770550"/>
                      <a:gd name="connsiteX4" fmla="*/ 1817333 w 2080223"/>
                      <a:gd name="connsiteY4" fmla="*/ 443157 h 1770550"/>
                      <a:gd name="connsiteX5" fmla="*/ 1644577 w 2080223"/>
                      <a:gd name="connsiteY5" fmla="*/ 803692 h 1770550"/>
                      <a:gd name="connsiteX6" fmla="*/ 1381687 w 2080223"/>
                      <a:gd name="connsiteY6" fmla="*/ 292935 h 1770550"/>
                      <a:gd name="connsiteX7" fmla="*/ 1456798 w 2080223"/>
                      <a:gd name="connsiteY7" fmla="*/ 495735 h 1770550"/>
                      <a:gd name="connsiteX8" fmla="*/ 1103775 w 2080223"/>
                      <a:gd name="connsiteY8" fmla="*/ 150223 h 1770550"/>
                      <a:gd name="connsiteX9" fmla="*/ 1118797 w 2080223"/>
                      <a:gd name="connsiteY9" fmla="*/ 465691 h 1770550"/>
                      <a:gd name="connsiteX10" fmla="*/ 743240 w 2080223"/>
                      <a:gd name="connsiteY10" fmla="*/ 45067 h 1770550"/>
                      <a:gd name="connsiteX11" fmla="*/ 765773 w 2080223"/>
                      <a:gd name="connsiteY11" fmla="*/ 240357 h 1770550"/>
                      <a:gd name="connsiteX12" fmla="*/ 668129 w 2080223"/>
                      <a:gd name="connsiteY12" fmla="*/ 22534 h 1770550"/>
                      <a:gd name="connsiteX13" fmla="*/ 532928 w 2080223"/>
                      <a:gd name="connsiteY13" fmla="*/ 112667 h 1770550"/>
                      <a:gd name="connsiteX14" fmla="*/ 585506 w 2080223"/>
                      <a:gd name="connsiteY14" fmla="*/ 0 h 1770550"/>
                      <a:gd name="connsiteX15" fmla="*/ 292571 w 2080223"/>
                      <a:gd name="connsiteY15" fmla="*/ 120178 h 1770550"/>
                      <a:gd name="connsiteX16" fmla="*/ 142348 w 2080223"/>
                      <a:gd name="connsiteY16" fmla="*/ 623425 h 1770550"/>
                      <a:gd name="connsiteX17" fmla="*/ 427772 w 2080223"/>
                      <a:gd name="connsiteY17" fmla="*/ 1652451 h 1770550"/>
                      <a:gd name="connsiteX18" fmla="*/ 1764756 w 2080223"/>
                      <a:gd name="connsiteY18" fmla="*/ 1397073 h 1770550"/>
                      <a:gd name="connsiteX19" fmla="*/ 2027646 w 2080223"/>
                      <a:gd name="connsiteY19" fmla="*/ 1382050 h 1770550"/>
                      <a:gd name="connsiteX20" fmla="*/ 1914978 w 2080223"/>
                      <a:gd name="connsiteY20" fmla="*/ 1427117 h 1770550"/>
                      <a:gd name="connsiteX21" fmla="*/ 1839867 w 2080223"/>
                      <a:gd name="connsiteY21" fmla="*/ 1254361 h 1770550"/>
                      <a:gd name="connsiteX22" fmla="*/ 2072712 w 2080223"/>
                      <a:gd name="connsiteY22" fmla="*/ 1111649 h 1770550"/>
                      <a:gd name="connsiteX23" fmla="*/ 1479332 w 2080223"/>
                      <a:gd name="connsiteY23" fmla="*/ 1457162 h 1770550"/>
                      <a:gd name="connsiteX24" fmla="*/ 833374 w 2080223"/>
                      <a:gd name="connsiteY24" fmla="*/ 1667474 h 1770550"/>
                      <a:gd name="connsiteX25" fmla="*/ 209949 w 2080223"/>
                      <a:gd name="connsiteY25" fmla="*/ 1427117 h 1770550"/>
                      <a:gd name="connsiteX26" fmla="*/ 52215 w 2080223"/>
                      <a:gd name="connsiteY26" fmla="*/ 1096627 h 1770550"/>
                      <a:gd name="connsiteX27" fmla="*/ 134837 w 2080223"/>
                      <a:gd name="connsiteY27" fmla="*/ 743603 h 1770550"/>
                      <a:gd name="connsiteX28" fmla="*/ 232482 w 2080223"/>
                      <a:gd name="connsiteY28" fmla="*/ 540802 h 1770550"/>
                      <a:gd name="connsiteX29" fmla="*/ 255016 w 2080223"/>
                      <a:gd name="connsiteY29" fmla="*/ 390579 h 1770550"/>
                      <a:gd name="connsiteX30" fmla="*/ 322616 w 2080223"/>
                      <a:gd name="connsiteY30" fmla="*/ 217823 h 1770550"/>
                      <a:gd name="connsiteX31" fmla="*/ 435283 w 2080223"/>
                      <a:gd name="connsiteY31" fmla="*/ 142712 h 1770550"/>
                      <a:gd name="connsiteX32" fmla="*/ 442794 w 2080223"/>
                      <a:gd name="connsiteY32" fmla="*/ 150223 h 1770550"/>
                      <a:gd name="connsiteX33" fmla="*/ 465328 w 2080223"/>
                      <a:gd name="connsiteY33" fmla="*/ 375557 h 1770550"/>
                      <a:gd name="connsiteX34" fmla="*/ 480350 w 2080223"/>
                      <a:gd name="connsiteY34" fmla="*/ 255379 h 1770550"/>
                      <a:gd name="connsiteX35" fmla="*/ 495372 w 2080223"/>
                      <a:gd name="connsiteY35" fmla="*/ 255379 h 1770550"/>
                      <a:gd name="connsiteX36" fmla="*/ 547950 w 2080223"/>
                      <a:gd name="connsiteY36" fmla="*/ 383068 h 1770550"/>
                      <a:gd name="connsiteX37" fmla="*/ 585506 w 2080223"/>
                      <a:gd name="connsiteY37" fmla="*/ 210312 h 1770550"/>
                      <a:gd name="connsiteX38" fmla="*/ 600528 w 2080223"/>
                      <a:gd name="connsiteY38" fmla="*/ 210312 h 1770550"/>
                      <a:gd name="connsiteX39" fmla="*/ 713195 w 2080223"/>
                      <a:gd name="connsiteY39" fmla="*/ 435646 h 1770550"/>
                      <a:gd name="connsiteX40" fmla="*/ 788307 w 2080223"/>
                      <a:gd name="connsiteY40" fmla="*/ 510758 h 1770550"/>
                      <a:gd name="connsiteX41" fmla="*/ 735729 w 2080223"/>
                      <a:gd name="connsiteY41" fmla="*/ 315468 h 1770550"/>
                      <a:gd name="connsiteX42" fmla="*/ 750751 w 2080223"/>
                      <a:gd name="connsiteY42" fmla="*/ 307957 h 1770550"/>
                      <a:gd name="connsiteX43" fmla="*/ 976086 w 2080223"/>
                      <a:gd name="connsiteY43" fmla="*/ 525780 h 1770550"/>
                      <a:gd name="connsiteX44" fmla="*/ 1216442 w 2080223"/>
                      <a:gd name="connsiteY44" fmla="*/ 615914 h 1770550"/>
                      <a:gd name="connsiteX45" fmla="*/ 1178886 w 2080223"/>
                      <a:gd name="connsiteY45" fmla="*/ 480713 h 1770550"/>
                      <a:gd name="connsiteX46" fmla="*/ 1193908 w 2080223"/>
                      <a:gd name="connsiteY46" fmla="*/ 473202 h 1770550"/>
                      <a:gd name="connsiteX47" fmla="*/ 1344131 w 2080223"/>
                      <a:gd name="connsiteY47" fmla="*/ 585869 h 1770550"/>
                      <a:gd name="connsiteX48" fmla="*/ 1486843 w 2080223"/>
                      <a:gd name="connsiteY48" fmla="*/ 653469 h 1770550"/>
                      <a:gd name="connsiteX49" fmla="*/ 1486843 w 2080223"/>
                      <a:gd name="connsiteY49" fmla="*/ 548313 h 1770550"/>
                      <a:gd name="connsiteX50" fmla="*/ 1501866 w 2080223"/>
                      <a:gd name="connsiteY50" fmla="*/ 540802 h 1770550"/>
                      <a:gd name="connsiteX51" fmla="*/ 1576977 w 2080223"/>
                      <a:gd name="connsiteY51" fmla="*/ 901337 h 1770550"/>
                      <a:gd name="connsiteX52" fmla="*/ 1539421 w 2080223"/>
                      <a:gd name="connsiteY52" fmla="*/ 1021515 h 1770550"/>
                      <a:gd name="connsiteX53" fmla="*/ 1757244 w 2080223"/>
                      <a:gd name="connsiteY53" fmla="*/ 826226 h 1770550"/>
                      <a:gd name="connsiteX54" fmla="*/ 1479332 w 2080223"/>
                      <a:gd name="connsiteY54" fmla="*/ 1457162 h 177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080223" h="1770550">
                        <a:moveTo>
                          <a:pt x="2072712" y="1111649"/>
                        </a:moveTo>
                        <a:cubicBezTo>
                          <a:pt x="2072712" y="1111649"/>
                          <a:pt x="2080223" y="1119160"/>
                          <a:pt x="2080223" y="1119160"/>
                        </a:cubicBezTo>
                        <a:cubicBezTo>
                          <a:pt x="2072712" y="1089116"/>
                          <a:pt x="2050179" y="1059071"/>
                          <a:pt x="2012623" y="1044049"/>
                        </a:cubicBezTo>
                        <a:cubicBezTo>
                          <a:pt x="1877423" y="991471"/>
                          <a:pt x="1794800" y="1179249"/>
                          <a:pt x="1794800" y="1179249"/>
                        </a:cubicBezTo>
                        <a:cubicBezTo>
                          <a:pt x="1794800" y="1179249"/>
                          <a:pt x="1952534" y="736092"/>
                          <a:pt x="1817333" y="443157"/>
                        </a:cubicBezTo>
                        <a:cubicBezTo>
                          <a:pt x="1802311" y="638447"/>
                          <a:pt x="1644577" y="803692"/>
                          <a:pt x="1644577" y="803692"/>
                        </a:cubicBezTo>
                        <a:cubicBezTo>
                          <a:pt x="1644577" y="803692"/>
                          <a:pt x="1644577" y="473202"/>
                          <a:pt x="1381687" y="292935"/>
                        </a:cubicBezTo>
                        <a:cubicBezTo>
                          <a:pt x="1419243" y="443157"/>
                          <a:pt x="1456798" y="495735"/>
                          <a:pt x="1456798" y="495735"/>
                        </a:cubicBezTo>
                        <a:cubicBezTo>
                          <a:pt x="1456798" y="495735"/>
                          <a:pt x="1148842" y="435646"/>
                          <a:pt x="1103775" y="150223"/>
                        </a:cubicBezTo>
                        <a:cubicBezTo>
                          <a:pt x="1058708" y="353024"/>
                          <a:pt x="1118797" y="465691"/>
                          <a:pt x="1118797" y="465691"/>
                        </a:cubicBezTo>
                        <a:cubicBezTo>
                          <a:pt x="1118797" y="465691"/>
                          <a:pt x="773284" y="413113"/>
                          <a:pt x="743240" y="45067"/>
                        </a:cubicBezTo>
                        <a:cubicBezTo>
                          <a:pt x="743240" y="217823"/>
                          <a:pt x="765773" y="240357"/>
                          <a:pt x="765773" y="240357"/>
                        </a:cubicBezTo>
                        <a:cubicBezTo>
                          <a:pt x="765773" y="240357"/>
                          <a:pt x="645595" y="210312"/>
                          <a:pt x="668129" y="22534"/>
                        </a:cubicBezTo>
                        <a:cubicBezTo>
                          <a:pt x="547950" y="157734"/>
                          <a:pt x="532928" y="112667"/>
                          <a:pt x="532928" y="112667"/>
                        </a:cubicBezTo>
                        <a:lnTo>
                          <a:pt x="585506" y="0"/>
                        </a:lnTo>
                        <a:cubicBezTo>
                          <a:pt x="585506" y="0"/>
                          <a:pt x="427772" y="120178"/>
                          <a:pt x="292571" y="120178"/>
                        </a:cubicBezTo>
                        <a:cubicBezTo>
                          <a:pt x="157371" y="225334"/>
                          <a:pt x="239993" y="428135"/>
                          <a:pt x="142348" y="623425"/>
                        </a:cubicBezTo>
                        <a:cubicBezTo>
                          <a:pt x="14659" y="871293"/>
                          <a:pt x="-203164" y="1336983"/>
                          <a:pt x="427772" y="1652451"/>
                        </a:cubicBezTo>
                        <a:cubicBezTo>
                          <a:pt x="983597" y="1922852"/>
                          <a:pt x="1667110" y="1682496"/>
                          <a:pt x="1764756" y="1397073"/>
                        </a:cubicBezTo>
                        <a:cubicBezTo>
                          <a:pt x="1802311" y="1472184"/>
                          <a:pt x="1922489" y="1472184"/>
                          <a:pt x="2027646" y="1382050"/>
                        </a:cubicBezTo>
                        <a:cubicBezTo>
                          <a:pt x="1990090" y="1404584"/>
                          <a:pt x="1952534" y="1427117"/>
                          <a:pt x="1914978" y="1427117"/>
                        </a:cubicBezTo>
                        <a:cubicBezTo>
                          <a:pt x="1809822" y="1442139"/>
                          <a:pt x="1802311" y="1321961"/>
                          <a:pt x="1839867" y="1254361"/>
                        </a:cubicBezTo>
                        <a:cubicBezTo>
                          <a:pt x="1862400" y="1164227"/>
                          <a:pt x="1982578" y="1036538"/>
                          <a:pt x="2072712" y="1111649"/>
                        </a:cubicBezTo>
                        <a:close/>
                        <a:moveTo>
                          <a:pt x="1479332" y="1457162"/>
                        </a:moveTo>
                        <a:cubicBezTo>
                          <a:pt x="1306575" y="1614896"/>
                          <a:pt x="1058708" y="1667474"/>
                          <a:pt x="833374" y="1667474"/>
                        </a:cubicBezTo>
                        <a:cubicBezTo>
                          <a:pt x="608039" y="1659962"/>
                          <a:pt x="367683" y="1599873"/>
                          <a:pt x="209949" y="1427117"/>
                        </a:cubicBezTo>
                        <a:cubicBezTo>
                          <a:pt x="127326" y="1336983"/>
                          <a:pt x="67237" y="1216805"/>
                          <a:pt x="52215" y="1096627"/>
                        </a:cubicBezTo>
                        <a:cubicBezTo>
                          <a:pt x="37192" y="968937"/>
                          <a:pt x="82259" y="856270"/>
                          <a:pt x="134837" y="743603"/>
                        </a:cubicBezTo>
                        <a:cubicBezTo>
                          <a:pt x="164882" y="676003"/>
                          <a:pt x="209949" y="615914"/>
                          <a:pt x="232482" y="540802"/>
                        </a:cubicBezTo>
                        <a:cubicBezTo>
                          <a:pt x="247504" y="488224"/>
                          <a:pt x="247504" y="443157"/>
                          <a:pt x="255016" y="390579"/>
                        </a:cubicBezTo>
                        <a:cubicBezTo>
                          <a:pt x="262527" y="330490"/>
                          <a:pt x="270038" y="255379"/>
                          <a:pt x="322616" y="217823"/>
                        </a:cubicBezTo>
                        <a:cubicBezTo>
                          <a:pt x="352660" y="180267"/>
                          <a:pt x="390216" y="157734"/>
                          <a:pt x="435283" y="142712"/>
                        </a:cubicBezTo>
                        <a:cubicBezTo>
                          <a:pt x="442794" y="142712"/>
                          <a:pt x="442794" y="150223"/>
                          <a:pt x="442794" y="150223"/>
                        </a:cubicBezTo>
                        <a:cubicBezTo>
                          <a:pt x="420261" y="225334"/>
                          <a:pt x="435283" y="300446"/>
                          <a:pt x="465328" y="375557"/>
                        </a:cubicBezTo>
                        <a:cubicBezTo>
                          <a:pt x="465328" y="338001"/>
                          <a:pt x="472839" y="292935"/>
                          <a:pt x="480350" y="255379"/>
                        </a:cubicBezTo>
                        <a:cubicBezTo>
                          <a:pt x="480350" y="247868"/>
                          <a:pt x="495372" y="240357"/>
                          <a:pt x="495372" y="255379"/>
                        </a:cubicBezTo>
                        <a:cubicBezTo>
                          <a:pt x="510394" y="300446"/>
                          <a:pt x="525417" y="338001"/>
                          <a:pt x="547950" y="383068"/>
                        </a:cubicBezTo>
                        <a:cubicBezTo>
                          <a:pt x="540439" y="322979"/>
                          <a:pt x="555461" y="262890"/>
                          <a:pt x="585506" y="210312"/>
                        </a:cubicBezTo>
                        <a:cubicBezTo>
                          <a:pt x="585506" y="202801"/>
                          <a:pt x="600528" y="202801"/>
                          <a:pt x="600528" y="210312"/>
                        </a:cubicBezTo>
                        <a:cubicBezTo>
                          <a:pt x="615550" y="292935"/>
                          <a:pt x="653106" y="375557"/>
                          <a:pt x="713195" y="435646"/>
                        </a:cubicBezTo>
                        <a:cubicBezTo>
                          <a:pt x="735729" y="458180"/>
                          <a:pt x="758262" y="488224"/>
                          <a:pt x="788307" y="510758"/>
                        </a:cubicBezTo>
                        <a:cubicBezTo>
                          <a:pt x="758262" y="450669"/>
                          <a:pt x="735729" y="383068"/>
                          <a:pt x="735729" y="315468"/>
                        </a:cubicBezTo>
                        <a:cubicBezTo>
                          <a:pt x="735729" y="307957"/>
                          <a:pt x="743240" y="300446"/>
                          <a:pt x="750751" y="307957"/>
                        </a:cubicBezTo>
                        <a:cubicBezTo>
                          <a:pt x="818351" y="383068"/>
                          <a:pt x="885951" y="473202"/>
                          <a:pt x="976086" y="525780"/>
                        </a:cubicBezTo>
                        <a:cubicBezTo>
                          <a:pt x="1051197" y="563336"/>
                          <a:pt x="1133819" y="593380"/>
                          <a:pt x="1216442" y="615914"/>
                        </a:cubicBezTo>
                        <a:cubicBezTo>
                          <a:pt x="1201420" y="570847"/>
                          <a:pt x="1186397" y="525780"/>
                          <a:pt x="1178886" y="480713"/>
                        </a:cubicBezTo>
                        <a:cubicBezTo>
                          <a:pt x="1178886" y="473202"/>
                          <a:pt x="1186397" y="465691"/>
                          <a:pt x="1193908" y="473202"/>
                        </a:cubicBezTo>
                        <a:cubicBezTo>
                          <a:pt x="1246487" y="510758"/>
                          <a:pt x="1291553" y="555825"/>
                          <a:pt x="1344131" y="585869"/>
                        </a:cubicBezTo>
                        <a:cubicBezTo>
                          <a:pt x="1389198" y="608403"/>
                          <a:pt x="1434265" y="630936"/>
                          <a:pt x="1486843" y="653469"/>
                        </a:cubicBezTo>
                        <a:cubicBezTo>
                          <a:pt x="1486843" y="615914"/>
                          <a:pt x="1486843" y="585869"/>
                          <a:pt x="1486843" y="548313"/>
                        </a:cubicBezTo>
                        <a:cubicBezTo>
                          <a:pt x="1486843" y="540802"/>
                          <a:pt x="1494354" y="533291"/>
                          <a:pt x="1501866" y="540802"/>
                        </a:cubicBezTo>
                        <a:cubicBezTo>
                          <a:pt x="1576977" y="645958"/>
                          <a:pt x="1599510" y="773648"/>
                          <a:pt x="1576977" y="901337"/>
                        </a:cubicBezTo>
                        <a:cubicBezTo>
                          <a:pt x="1569465" y="923871"/>
                          <a:pt x="1546932" y="991471"/>
                          <a:pt x="1539421" y="1021515"/>
                        </a:cubicBezTo>
                        <a:cubicBezTo>
                          <a:pt x="1659599" y="983960"/>
                          <a:pt x="1757244" y="818714"/>
                          <a:pt x="1757244" y="826226"/>
                        </a:cubicBezTo>
                        <a:cubicBezTo>
                          <a:pt x="1757244" y="1051560"/>
                          <a:pt x="1659599" y="1291916"/>
                          <a:pt x="1479332" y="1457162"/>
                        </a:cubicBezTo>
                        <a:close/>
                      </a:path>
                    </a:pathLst>
                  </a:custGeom>
                  <a:solidFill>
                    <a:srgbClr val="FBCA8F">
                      <a:alpha val="50000"/>
                    </a:srgbClr>
                  </a:solidFill>
                  <a:ln w="75111"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xmlns="" id="{9C1D7186-38F5-4C8E-BE54-F80519485A99}"/>
                      </a:ext>
                    </a:extLst>
                  </p:cNvPr>
                  <p:cNvSpPr/>
                  <p:nvPr/>
                </p:nvSpPr>
                <p:spPr>
                  <a:xfrm>
                    <a:off x="8250173" y="2822557"/>
                    <a:ext cx="150222" cy="105155"/>
                  </a:xfrm>
                  <a:custGeom>
                    <a:avLst/>
                    <a:gdLst>
                      <a:gd name="connsiteX0" fmla="*/ 15022 w 150222"/>
                      <a:gd name="connsiteY0" fmla="*/ 90134 h 105155"/>
                      <a:gd name="connsiteX1" fmla="*/ 0 w 150222"/>
                      <a:gd name="connsiteY1" fmla="*/ 105156 h 105155"/>
                      <a:gd name="connsiteX2" fmla="*/ 150223 w 150222"/>
                      <a:gd name="connsiteY2" fmla="*/ 37556 h 105155"/>
                      <a:gd name="connsiteX3" fmla="*/ 150223 w 150222"/>
                      <a:gd name="connsiteY3" fmla="*/ 0 h 105155"/>
                      <a:gd name="connsiteX4" fmla="*/ 15022 w 150222"/>
                      <a:gd name="connsiteY4" fmla="*/ 90134 h 105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22" h="105155">
                        <a:moveTo>
                          <a:pt x="15022" y="90134"/>
                        </a:moveTo>
                        <a:cubicBezTo>
                          <a:pt x="7511" y="97645"/>
                          <a:pt x="0" y="97645"/>
                          <a:pt x="0" y="105156"/>
                        </a:cubicBezTo>
                        <a:cubicBezTo>
                          <a:pt x="52578" y="97645"/>
                          <a:pt x="105156" y="75111"/>
                          <a:pt x="150223" y="37556"/>
                        </a:cubicBezTo>
                        <a:cubicBezTo>
                          <a:pt x="150223" y="22533"/>
                          <a:pt x="150223" y="7511"/>
                          <a:pt x="150223" y="0"/>
                        </a:cubicBezTo>
                        <a:cubicBezTo>
                          <a:pt x="60089" y="105156"/>
                          <a:pt x="22534" y="97645"/>
                          <a:pt x="15022" y="90134"/>
                        </a:cubicBezTo>
                        <a:close/>
                      </a:path>
                    </a:pathLst>
                  </a:custGeom>
                  <a:solidFill>
                    <a:srgbClr val="FBCA8F">
                      <a:alpha val="50000"/>
                    </a:srgbClr>
                  </a:solidFill>
                  <a:ln w="75111"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xmlns="" id="{52F6EE6B-029B-4CF8-AAFF-847BC26444EA}"/>
                      </a:ext>
                    </a:extLst>
                  </p:cNvPr>
                  <p:cNvSpPr/>
                  <p:nvPr/>
                </p:nvSpPr>
                <p:spPr>
                  <a:xfrm>
                    <a:off x="9121466" y="3107980"/>
                    <a:ext cx="490402" cy="998981"/>
                  </a:xfrm>
                  <a:custGeom>
                    <a:avLst/>
                    <a:gdLst>
                      <a:gd name="connsiteX0" fmla="*/ 195290 w 490402"/>
                      <a:gd name="connsiteY0" fmla="*/ 292935 h 998981"/>
                      <a:gd name="connsiteX1" fmla="*/ 225334 w 490402"/>
                      <a:gd name="connsiteY1" fmla="*/ 555825 h 998981"/>
                      <a:gd name="connsiteX2" fmla="*/ 315468 w 490402"/>
                      <a:gd name="connsiteY2" fmla="*/ 480713 h 998981"/>
                      <a:gd name="connsiteX3" fmla="*/ 420624 w 490402"/>
                      <a:gd name="connsiteY3" fmla="*/ 315468 h 998981"/>
                      <a:gd name="connsiteX4" fmla="*/ 435647 w 490402"/>
                      <a:gd name="connsiteY4" fmla="*/ 315468 h 998981"/>
                      <a:gd name="connsiteX5" fmla="*/ 322979 w 490402"/>
                      <a:gd name="connsiteY5" fmla="*/ 998982 h 998981"/>
                      <a:gd name="connsiteX6" fmla="*/ 458180 w 490402"/>
                      <a:gd name="connsiteY6" fmla="*/ 811203 h 998981"/>
                      <a:gd name="connsiteX7" fmla="*/ 413113 w 490402"/>
                      <a:gd name="connsiteY7" fmla="*/ 886315 h 998981"/>
                      <a:gd name="connsiteX8" fmla="*/ 435647 w 490402"/>
                      <a:gd name="connsiteY8" fmla="*/ 150223 h 998981"/>
                      <a:gd name="connsiteX9" fmla="*/ 262890 w 490402"/>
                      <a:gd name="connsiteY9" fmla="*/ 510758 h 998981"/>
                      <a:gd name="connsiteX10" fmla="*/ 0 w 490402"/>
                      <a:gd name="connsiteY10" fmla="*/ 0 h 998981"/>
                      <a:gd name="connsiteX11" fmla="*/ 30045 w 490402"/>
                      <a:gd name="connsiteY11" fmla="*/ 90134 h 998981"/>
                      <a:gd name="connsiteX12" fmla="*/ 195290 w 490402"/>
                      <a:gd name="connsiteY12" fmla="*/ 292935 h 998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0402" h="998981">
                        <a:moveTo>
                          <a:pt x="195290" y="292935"/>
                        </a:moveTo>
                        <a:cubicBezTo>
                          <a:pt x="225334" y="383068"/>
                          <a:pt x="240357" y="465691"/>
                          <a:pt x="225334" y="555825"/>
                        </a:cubicBezTo>
                        <a:cubicBezTo>
                          <a:pt x="262890" y="533291"/>
                          <a:pt x="292935" y="503247"/>
                          <a:pt x="315468" y="480713"/>
                        </a:cubicBezTo>
                        <a:cubicBezTo>
                          <a:pt x="360535" y="435646"/>
                          <a:pt x="398091" y="375557"/>
                          <a:pt x="420624" y="315468"/>
                        </a:cubicBezTo>
                        <a:cubicBezTo>
                          <a:pt x="420624" y="307957"/>
                          <a:pt x="435647" y="300446"/>
                          <a:pt x="435647" y="315468"/>
                        </a:cubicBezTo>
                        <a:cubicBezTo>
                          <a:pt x="473202" y="540802"/>
                          <a:pt x="420624" y="788670"/>
                          <a:pt x="322979" y="998982"/>
                        </a:cubicBezTo>
                        <a:cubicBezTo>
                          <a:pt x="375557" y="953915"/>
                          <a:pt x="420624" y="878804"/>
                          <a:pt x="458180" y="811203"/>
                        </a:cubicBezTo>
                        <a:cubicBezTo>
                          <a:pt x="428136" y="848759"/>
                          <a:pt x="413113" y="886315"/>
                          <a:pt x="413113" y="886315"/>
                        </a:cubicBezTo>
                        <a:cubicBezTo>
                          <a:pt x="413113" y="886315"/>
                          <a:pt x="570847" y="443157"/>
                          <a:pt x="435647" y="150223"/>
                        </a:cubicBezTo>
                        <a:cubicBezTo>
                          <a:pt x="420624" y="345513"/>
                          <a:pt x="262890" y="510758"/>
                          <a:pt x="262890" y="510758"/>
                        </a:cubicBezTo>
                        <a:cubicBezTo>
                          <a:pt x="262890" y="510758"/>
                          <a:pt x="262890" y="180267"/>
                          <a:pt x="0" y="0"/>
                        </a:cubicBezTo>
                        <a:cubicBezTo>
                          <a:pt x="7512" y="37556"/>
                          <a:pt x="15023" y="67600"/>
                          <a:pt x="30045" y="90134"/>
                        </a:cubicBezTo>
                        <a:cubicBezTo>
                          <a:pt x="97645" y="142712"/>
                          <a:pt x="165245" y="202801"/>
                          <a:pt x="195290" y="292935"/>
                        </a:cubicBezTo>
                        <a:close/>
                      </a:path>
                    </a:pathLst>
                  </a:custGeom>
                  <a:solidFill>
                    <a:srgbClr val="FBCA8F">
                      <a:alpha val="50000"/>
                    </a:srgbClr>
                  </a:solidFill>
                  <a:ln w="75111"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xmlns="" id="{16A71062-D5FF-405B-B42B-4C86A52271D4}"/>
                      </a:ext>
                    </a:extLst>
                  </p:cNvPr>
                  <p:cNvSpPr/>
                  <p:nvPr/>
                </p:nvSpPr>
                <p:spPr>
                  <a:xfrm>
                    <a:off x="8475508" y="2852601"/>
                    <a:ext cx="405601" cy="458179"/>
                  </a:xfrm>
                  <a:custGeom>
                    <a:avLst/>
                    <a:gdLst>
                      <a:gd name="connsiteX0" fmla="*/ 0 w 405601"/>
                      <a:gd name="connsiteY0" fmla="*/ 0 h 458179"/>
                      <a:gd name="connsiteX1" fmla="*/ 7511 w 405601"/>
                      <a:gd name="connsiteY1" fmla="*/ 157734 h 458179"/>
                      <a:gd name="connsiteX2" fmla="*/ 22534 w 405601"/>
                      <a:gd name="connsiteY2" fmla="*/ 195290 h 458179"/>
                      <a:gd name="connsiteX3" fmla="*/ 22534 w 405601"/>
                      <a:gd name="connsiteY3" fmla="*/ 195290 h 458179"/>
                      <a:gd name="connsiteX4" fmla="*/ 22534 w 405601"/>
                      <a:gd name="connsiteY4" fmla="*/ 195290 h 458179"/>
                      <a:gd name="connsiteX5" fmla="*/ 90134 w 405601"/>
                      <a:gd name="connsiteY5" fmla="*/ 300446 h 458179"/>
                      <a:gd name="connsiteX6" fmla="*/ 405602 w 405601"/>
                      <a:gd name="connsiteY6" fmla="*/ 458180 h 458179"/>
                      <a:gd name="connsiteX7" fmla="*/ 390580 w 405601"/>
                      <a:gd name="connsiteY7" fmla="*/ 195290 h 458179"/>
                      <a:gd name="connsiteX8" fmla="*/ 368046 w 405601"/>
                      <a:gd name="connsiteY8" fmla="*/ 112667 h 458179"/>
                      <a:gd name="connsiteX9" fmla="*/ 383068 w 405601"/>
                      <a:gd name="connsiteY9" fmla="*/ 428135 h 458179"/>
                      <a:gd name="connsiteX10" fmla="*/ 0 w 405601"/>
                      <a:gd name="connsiteY10" fmla="*/ 0 h 458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5601" h="458179">
                        <a:moveTo>
                          <a:pt x="0" y="0"/>
                        </a:moveTo>
                        <a:cubicBezTo>
                          <a:pt x="0" y="82623"/>
                          <a:pt x="0" y="127689"/>
                          <a:pt x="7511" y="157734"/>
                        </a:cubicBezTo>
                        <a:cubicBezTo>
                          <a:pt x="15022" y="172756"/>
                          <a:pt x="15022" y="180267"/>
                          <a:pt x="22534" y="195290"/>
                        </a:cubicBezTo>
                        <a:cubicBezTo>
                          <a:pt x="22534" y="195290"/>
                          <a:pt x="22534" y="195290"/>
                          <a:pt x="22534" y="195290"/>
                        </a:cubicBezTo>
                        <a:lnTo>
                          <a:pt x="22534" y="195290"/>
                        </a:lnTo>
                        <a:cubicBezTo>
                          <a:pt x="37556" y="232845"/>
                          <a:pt x="60089" y="262890"/>
                          <a:pt x="90134" y="300446"/>
                        </a:cubicBezTo>
                        <a:cubicBezTo>
                          <a:pt x="172757" y="390579"/>
                          <a:pt x="277913" y="443157"/>
                          <a:pt x="405602" y="458180"/>
                        </a:cubicBezTo>
                        <a:cubicBezTo>
                          <a:pt x="368046" y="375557"/>
                          <a:pt x="368046" y="285423"/>
                          <a:pt x="390580" y="195290"/>
                        </a:cubicBezTo>
                        <a:cubicBezTo>
                          <a:pt x="383068" y="172756"/>
                          <a:pt x="375557" y="142712"/>
                          <a:pt x="368046" y="112667"/>
                        </a:cubicBezTo>
                        <a:cubicBezTo>
                          <a:pt x="322979" y="315468"/>
                          <a:pt x="383068" y="428135"/>
                          <a:pt x="383068" y="428135"/>
                        </a:cubicBezTo>
                        <a:cubicBezTo>
                          <a:pt x="383068" y="428135"/>
                          <a:pt x="30045" y="360535"/>
                          <a:pt x="0" y="0"/>
                        </a:cubicBezTo>
                        <a:close/>
                      </a:path>
                    </a:pathLst>
                  </a:custGeom>
                  <a:solidFill>
                    <a:srgbClr val="FBCA8F">
                      <a:alpha val="50000"/>
                    </a:srgbClr>
                  </a:solidFill>
                  <a:ln w="75111"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xmlns="" id="{0BC4435E-1FC6-4401-A9DE-BD51639DE476}"/>
                      </a:ext>
                    </a:extLst>
                  </p:cNvPr>
                  <p:cNvSpPr/>
                  <p:nvPr/>
                </p:nvSpPr>
                <p:spPr>
                  <a:xfrm>
                    <a:off x="7949728" y="2800023"/>
                    <a:ext cx="360535" cy="210312"/>
                  </a:xfrm>
                  <a:custGeom>
                    <a:avLst/>
                    <a:gdLst>
                      <a:gd name="connsiteX0" fmla="*/ 105156 w 360535"/>
                      <a:gd name="connsiteY0" fmla="*/ 142712 h 210312"/>
                      <a:gd name="connsiteX1" fmla="*/ 353024 w 360535"/>
                      <a:gd name="connsiteY1" fmla="*/ 15022 h 210312"/>
                      <a:gd name="connsiteX2" fmla="*/ 360535 w 360535"/>
                      <a:gd name="connsiteY2" fmla="*/ 0 h 210312"/>
                      <a:gd name="connsiteX3" fmla="*/ 67600 w 360535"/>
                      <a:gd name="connsiteY3" fmla="*/ 120178 h 210312"/>
                      <a:gd name="connsiteX4" fmla="*/ 0 w 360535"/>
                      <a:gd name="connsiteY4" fmla="*/ 210312 h 210312"/>
                      <a:gd name="connsiteX5" fmla="*/ 105156 w 360535"/>
                      <a:gd name="connsiteY5" fmla="*/ 142712 h 210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0535" h="210312">
                        <a:moveTo>
                          <a:pt x="105156" y="142712"/>
                        </a:moveTo>
                        <a:cubicBezTo>
                          <a:pt x="187779" y="97645"/>
                          <a:pt x="277912" y="67600"/>
                          <a:pt x="353024" y="15022"/>
                        </a:cubicBezTo>
                        <a:lnTo>
                          <a:pt x="360535" y="0"/>
                        </a:lnTo>
                        <a:cubicBezTo>
                          <a:pt x="360535" y="0"/>
                          <a:pt x="202801" y="120178"/>
                          <a:pt x="67600" y="120178"/>
                        </a:cubicBezTo>
                        <a:cubicBezTo>
                          <a:pt x="37556" y="142712"/>
                          <a:pt x="15022" y="172756"/>
                          <a:pt x="0" y="210312"/>
                        </a:cubicBezTo>
                        <a:cubicBezTo>
                          <a:pt x="37556" y="180268"/>
                          <a:pt x="75111" y="157734"/>
                          <a:pt x="105156" y="142712"/>
                        </a:cubicBezTo>
                        <a:close/>
                      </a:path>
                    </a:pathLst>
                  </a:custGeom>
                  <a:solidFill>
                    <a:srgbClr val="FBCA8F">
                      <a:alpha val="50000"/>
                    </a:srgbClr>
                  </a:solidFill>
                  <a:ln w="75111" cap="flat">
                    <a:noFill/>
                    <a:prstDash val="solid"/>
                    <a:miter/>
                  </a:ln>
                </p:spPr>
                <p:txBody>
                  <a:bodyPr rtlCol="0" anchor="ctr"/>
                  <a:lstStyle/>
                  <a:p>
                    <a:endParaRPr lang="en-US"/>
                  </a:p>
                </p:txBody>
              </p:sp>
              <p:grpSp>
                <p:nvGrpSpPr>
                  <p:cNvPr id="59" name="Graphic 2">
                    <a:extLst>
                      <a:ext uri="{FF2B5EF4-FFF2-40B4-BE49-F238E27FC236}">
                        <a16:creationId xmlns:a16="http://schemas.microsoft.com/office/drawing/2014/main" xmlns="" id="{CD9E6261-F90A-4D73-9BC3-9A381C4C058E}"/>
                      </a:ext>
                    </a:extLst>
                  </p:cNvPr>
                  <p:cNvGrpSpPr/>
                  <p:nvPr/>
                </p:nvGrpSpPr>
                <p:grpSpPr>
                  <a:xfrm>
                    <a:off x="7581682" y="2379399"/>
                    <a:ext cx="2615194" cy="1750096"/>
                    <a:chOff x="7581682" y="2379399"/>
                    <a:chExt cx="2615194" cy="1750096"/>
                  </a:xfrm>
                </p:grpSpPr>
                <p:sp>
                  <p:nvSpPr>
                    <p:cNvPr id="111" name="Freeform: Shape 110">
                      <a:extLst>
                        <a:ext uri="{FF2B5EF4-FFF2-40B4-BE49-F238E27FC236}">
                          <a16:creationId xmlns:a16="http://schemas.microsoft.com/office/drawing/2014/main" xmlns="" id="{F91C266F-5C10-46A4-99E9-92E73587D686}"/>
                        </a:ext>
                      </a:extLst>
                    </p:cNvPr>
                    <p:cNvSpPr/>
                    <p:nvPr/>
                  </p:nvSpPr>
                  <p:spPr>
                    <a:xfrm>
                      <a:off x="7598393" y="2392942"/>
                      <a:ext cx="2598483" cy="1729042"/>
                    </a:xfrm>
                    <a:custGeom>
                      <a:avLst/>
                      <a:gdLst>
                        <a:gd name="connsiteX0" fmla="*/ 193601 w 2598483"/>
                        <a:gd name="connsiteY0" fmla="*/ 564815 h 1729042"/>
                        <a:gd name="connsiteX1" fmla="*/ 13333 w 2598483"/>
                        <a:gd name="connsiteY1" fmla="*/ 459659 h 1729042"/>
                        <a:gd name="connsiteX2" fmla="*/ 298757 w 2598483"/>
                        <a:gd name="connsiteY2" fmla="*/ 241836 h 1729042"/>
                        <a:gd name="connsiteX3" fmla="*/ 1207605 w 2598483"/>
                        <a:gd name="connsiteY3" fmla="*/ 46546 h 1729042"/>
                        <a:gd name="connsiteX4" fmla="*/ 1906142 w 2598483"/>
                        <a:gd name="connsiteY4" fmla="*/ 121658 h 1729042"/>
                        <a:gd name="connsiteX5" fmla="*/ 2289210 w 2598483"/>
                        <a:gd name="connsiteY5" fmla="*/ 174235 h 1729042"/>
                        <a:gd name="connsiteX6" fmla="*/ 2169032 w 2598483"/>
                        <a:gd name="connsiteY6" fmla="*/ 279392 h 1729042"/>
                        <a:gd name="connsiteX7" fmla="*/ 2559611 w 2598483"/>
                        <a:gd name="connsiteY7" fmla="*/ 1270862 h 1729042"/>
                        <a:gd name="connsiteX8" fmla="*/ 2507033 w 2598483"/>
                        <a:gd name="connsiteY8" fmla="*/ 1165706 h 1729042"/>
                        <a:gd name="connsiteX9" fmla="*/ 2199076 w 2598483"/>
                        <a:gd name="connsiteY9" fmla="*/ 1729042 h 1729042"/>
                        <a:gd name="connsiteX10" fmla="*/ 2154009 w 2598483"/>
                        <a:gd name="connsiteY10" fmla="*/ 1458641 h 1729042"/>
                        <a:gd name="connsiteX11" fmla="*/ 1936186 w 2598483"/>
                        <a:gd name="connsiteY11" fmla="*/ 1593841 h 1729042"/>
                        <a:gd name="connsiteX12" fmla="*/ 1958720 w 2598483"/>
                        <a:gd name="connsiteY12" fmla="*/ 857749 h 1729042"/>
                        <a:gd name="connsiteX13" fmla="*/ 1785963 w 2598483"/>
                        <a:gd name="connsiteY13" fmla="*/ 1218284 h 1729042"/>
                        <a:gd name="connsiteX14" fmla="*/ 1523073 w 2598483"/>
                        <a:gd name="connsiteY14" fmla="*/ 707527 h 1729042"/>
                        <a:gd name="connsiteX15" fmla="*/ 1598184 w 2598483"/>
                        <a:gd name="connsiteY15" fmla="*/ 910327 h 1729042"/>
                        <a:gd name="connsiteX16" fmla="*/ 1245161 w 2598483"/>
                        <a:gd name="connsiteY16" fmla="*/ 564815 h 1729042"/>
                        <a:gd name="connsiteX17" fmla="*/ 1260183 w 2598483"/>
                        <a:gd name="connsiteY17" fmla="*/ 880283 h 1729042"/>
                        <a:gd name="connsiteX18" fmla="*/ 884626 w 2598483"/>
                        <a:gd name="connsiteY18" fmla="*/ 459659 h 1729042"/>
                        <a:gd name="connsiteX19" fmla="*/ 907160 w 2598483"/>
                        <a:gd name="connsiteY19" fmla="*/ 654949 h 1729042"/>
                        <a:gd name="connsiteX20" fmla="*/ 809515 w 2598483"/>
                        <a:gd name="connsiteY20" fmla="*/ 437126 h 1729042"/>
                        <a:gd name="connsiteX21" fmla="*/ 674314 w 2598483"/>
                        <a:gd name="connsiteY21" fmla="*/ 527259 h 1729042"/>
                        <a:gd name="connsiteX22" fmla="*/ 726892 w 2598483"/>
                        <a:gd name="connsiteY22" fmla="*/ 414592 h 1729042"/>
                        <a:gd name="connsiteX23" fmla="*/ 433958 w 2598483"/>
                        <a:gd name="connsiteY23" fmla="*/ 534770 h 1729042"/>
                        <a:gd name="connsiteX24" fmla="*/ 283735 w 2598483"/>
                        <a:gd name="connsiteY24" fmla="*/ 1038017 h 1729042"/>
                        <a:gd name="connsiteX25" fmla="*/ 193601 w 2598483"/>
                        <a:gd name="connsiteY25" fmla="*/ 564815 h 1729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598483" h="1729042">
                          <a:moveTo>
                            <a:pt x="193601" y="564815"/>
                          </a:moveTo>
                          <a:cubicBezTo>
                            <a:pt x="110978" y="609882"/>
                            <a:pt x="-46756" y="467170"/>
                            <a:pt x="13333" y="459659"/>
                          </a:cubicBezTo>
                          <a:cubicBezTo>
                            <a:pt x="133512" y="444637"/>
                            <a:pt x="103467" y="422103"/>
                            <a:pt x="298757" y="241836"/>
                          </a:cubicBezTo>
                          <a:cubicBezTo>
                            <a:pt x="606714" y="-43588"/>
                            <a:pt x="1094938" y="-28565"/>
                            <a:pt x="1207605" y="46546"/>
                          </a:cubicBezTo>
                          <a:cubicBezTo>
                            <a:pt x="1440451" y="-28565"/>
                            <a:pt x="1695830" y="1479"/>
                            <a:pt x="1906142" y="121658"/>
                          </a:cubicBezTo>
                          <a:cubicBezTo>
                            <a:pt x="2123965" y="241836"/>
                            <a:pt x="2289210" y="174235"/>
                            <a:pt x="2289210" y="174235"/>
                          </a:cubicBezTo>
                          <a:cubicBezTo>
                            <a:pt x="2289210" y="174235"/>
                            <a:pt x="2251654" y="279392"/>
                            <a:pt x="2169032" y="279392"/>
                          </a:cubicBezTo>
                          <a:cubicBezTo>
                            <a:pt x="2769923" y="564815"/>
                            <a:pt x="2567122" y="1240818"/>
                            <a:pt x="2559611" y="1270862"/>
                          </a:cubicBezTo>
                          <a:cubicBezTo>
                            <a:pt x="2552100" y="1293396"/>
                            <a:pt x="2544589" y="1240818"/>
                            <a:pt x="2507033" y="1165706"/>
                          </a:cubicBezTo>
                          <a:cubicBezTo>
                            <a:pt x="2522055" y="1263351"/>
                            <a:pt x="2394366" y="1631397"/>
                            <a:pt x="2199076" y="1729042"/>
                          </a:cubicBezTo>
                          <a:cubicBezTo>
                            <a:pt x="2199076" y="1729042"/>
                            <a:pt x="2296721" y="1511219"/>
                            <a:pt x="2154009" y="1458641"/>
                          </a:cubicBezTo>
                          <a:cubicBezTo>
                            <a:pt x="2018809" y="1406063"/>
                            <a:pt x="1936186" y="1593841"/>
                            <a:pt x="1936186" y="1593841"/>
                          </a:cubicBezTo>
                          <a:cubicBezTo>
                            <a:pt x="1936186" y="1593841"/>
                            <a:pt x="2093920" y="1150684"/>
                            <a:pt x="1958720" y="857749"/>
                          </a:cubicBezTo>
                          <a:cubicBezTo>
                            <a:pt x="1943697" y="1053039"/>
                            <a:pt x="1785963" y="1218284"/>
                            <a:pt x="1785963" y="1218284"/>
                          </a:cubicBezTo>
                          <a:cubicBezTo>
                            <a:pt x="1785963" y="1218284"/>
                            <a:pt x="1785963" y="887794"/>
                            <a:pt x="1523073" y="707527"/>
                          </a:cubicBezTo>
                          <a:cubicBezTo>
                            <a:pt x="1560629" y="857749"/>
                            <a:pt x="1598184" y="910327"/>
                            <a:pt x="1598184" y="910327"/>
                          </a:cubicBezTo>
                          <a:cubicBezTo>
                            <a:pt x="1598184" y="910327"/>
                            <a:pt x="1290228" y="850238"/>
                            <a:pt x="1245161" y="564815"/>
                          </a:cubicBezTo>
                          <a:cubicBezTo>
                            <a:pt x="1200094" y="767616"/>
                            <a:pt x="1260183" y="880283"/>
                            <a:pt x="1260183" y="880283"/>
                          </a:cubicBezTo>
                          <a:cubicBezTo>
                            <a:pt x="1260183" y="880283"/>
                            <a:pt x="914671" y="827705"/>
                            <a:pt x="884626" y="459659"/>
                          </a:cubicBezTo>
                          <a:cubicBezTo>
                            <a:pt x="884626" y="632415"/>
                            <a:pt x="907160" y="654949"/>
                            <a:pt x="907160" y="654949"/>
                          </a:cubicBezTo>
                          <a:cubicBezTo>
                            <a:pt x="907160" y="654949"/>
                            <a:pt x="786981" y="624904"/>
                            <a:pt x="809515" y="437126"/>
                          </a:cubicBezTo>
                          <a:cubicBezTo>
                            <a:pt x="689336" y="572326"/>
                            <a:pt x="674314" y="527259"/>
                            <a:pt x="674314" y="527259"/>
                          </a:cubicBezTo>
                          <a:lnTo>
                            <a:pt x="726892" y="414592"/>
                          </a:lnTo>
                          <a:cubicBezTo>
                            <a:pt x="726892" y="414592"/>
                            <a:pt x="569158" y="534770"/>
                            <a:pt x="433958" y="534770"/>
                          </a:cubicBezTo>
                          <a:cubicBezTo>
                            <a:pt x="298757" y="639926"/>
                            <a:pt x="381379" y="842727"/>
                            <a:pt x="283735" y="1038017"/>
                          </a:cubicBezTo>
                          <a:cubicBezTo>
                            <a:pt x="58400" y="730060"/>
                            <a:pt x="193601" y="564815"/>
                            <a:pt x="193601" y="564815"/>
                          </a:cubicBezTo>
                          <a:close/>
                        </a:path>
                      </a:pathLst>
                    </a:custGeom>
                    <a:solidFill>
                      <a:srgbClr val="FDBB30"/>
                    </a:solidFill>
                    <a:ln w="75111"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xmlns="" id="{72DCDE25-B1CF-489E-B211-02B07AC69AFC}"/>
                        </a:ext>
                      </a:extLst>
                    </p:cNvPr>
                    <p:cNvSpPr/>
                    <p:nvPr/>
                  </p:nvSpPr>
                  <p:spPr>
                    <a:xfrm>
                      <a:off x="7581682" y="2379399"/>
                      <a:ext cx="2599853" cy="1750096"/>
                    </a:xfrm>
                    <a:custGeom>
                      <a:avLst/>
                      <a:gdLst>
                        <a:gd name="connsiteX0" fmla="*/ 2208276 w 2599853"/>
                        <a:gd name="connsiteY0" fmla="*/ 1750096 h 1750096"/>
                        <a:gd name="connsiteX1" fmla="*/ 2208276 w 2599853"/>
                        <a:gd name="connsiteY1" fmla="*/ 1750096 h 1750096"/>
                        <a:gd name="connsiteX2" fmla="*/ 2200765 w 2599853"/>
                        <a:gd name="connsiteY2" fmla="*/ 1742585 h 1750096"/>
                        <a:gd name="connsiteX3" fmla="*/ 2223299 w 2599853"/>
                        <a:gd name="connsiteY3" fmla="*/ 1539784 h 1750096"/>
                        <a:gd name="connsiteX4" fmla="*/ 2163209 w 2599853"/>
                        <a:gd name="connsiteY4" fmla="*/ 1487206 h 1750096"/>
                        <a:gd name="connsiteX5" fmla="*/ 2118142 w 2599853"/>
                        <a:gd name="connsiteY5" fmla="*/ 1479695 h 1750096"/>
                        <a:gd name="connsiteX6" fmla="*/ 1952897 w 2599853"/>
                        <a:gd name="connsiteY6" fmla="*/ 1622407 h 1750096"/>
                        <a:gd name="connsiteX7" fmla="*/ 1945386 w 2599853"/>
                        <a:gd name="connsiteY7" fmla="*/ 1629918 h 1750096"/>
                        <a:gd name="connsiteX8" fmla="*/ 1937875 w 2599853"/>
                        <a:gd name="connsiteY8" fmla="*/ 1622407 h 1750096"/>
                        <a:gd name="connsiteX9" fmla="*/ 1967920 w 2599853"/>
                        <a:gd name="connsiteY9" fmla="*/ 916359 h 1750096"/>
                        <a:gd name="connsiteX10" fmla="*/ 1802674 w 2599853"/>
                        <a:gd name="connsiteY10" fmla="*/ 1254361 h 1750096"/>
                        <a:gd name="connsiteX11" fmla="*/ 1795163 w 2599853"/>
                        <a:gd name="connsiteY11" fmla="*/ 1254361 h 1750096"/>
                        <a:gd name="connsiteX12" fmla="*/ 1787652 w 2599853"/>
                        <a:gd name="connsiteY12" fmla="*/ 1246850 h 1750096"/>
                        <a:gd name="connsiteX13" fmla="*/ 1547296 w 2599853"/>
                        <a:gd name="connsiteY13" fmla="*/ 751114 h 1750096"/>
                        <a:gd name="connsiteX14" fmla="*/ 1614895 w 2599853"/>
                        <a:gd name="connsiteY14" fmla="*/ 923871 h 1750096"/>
                        <a:gd name="connsiteX15" fmla="*/ 1614895 w 2599853"/>
                        <a:gd name="connsiteY15" fmla="*/ 931382 h 1750096"/>
                        <a:gd name="connsiteX16" fmla="*/ 1607384 w 2599853"/>
                        <a:gd name="connsiteY16" fmla="*/ 931382 h 1750096"/>
                        <a:gd name="connsiteX17" fmla="*/ 1254361 w 2599853"/>
                        <a:gd name="connsiteY17" fmla="*/ 615914 h 1750096"/>
                        <a:gd name="connsiteX18" fmla="*/ 1276894 w 2599853"/>
                        <a:gd name="connsiteY18" fmla="*/ 893826 h 1750096"/>
                        <a:gd name="connsiteX19" fmla="*/ 1276894 w 2599853"/>
                        <a:gd name="connsiteY19" fmla="*/ 901337 h 1750096"/>
                        <a:gd name="connsiteX20" fmla="*/ 1269383 w 2599853"/>
                        <a:gd name="connsiteY20" fmla="*/ 901337 h 1750096"/>
                        <a:gd name="connsiteX21" fmla="*/ 901337 w 2599853"/>
                        <a:gd name="connsiteY21" fmla="*/ 570847 h 1750096"/>
                        <a:gd name="connsiteX22" fmla="*/ 916360 w 2599853"/>
                        <a:gd name="connsiteY22" fmla="*/ 660981 h 1750096"/>
                        <a:gd name="connsiteX23" fmla="*/ 916360 w 2599853"/>
                        <a:gd name="connsiteY23" fmla="*/ 668492 h 1750096"/>
                        <a:gd name="connsiteX24" fmla="*/ 908848 w 2599853"/>
                        <a:gd name="connsiteY24" fmla="*/ 676003 h 1750096"/>
                        <a:gd name="connsiteX25" fmla="*/ 803692 w 2599853"/>
                        <a:gd name="connsiteY25" fmla="*/ 473202 h 1750096"/>
                        <a:gd name="connsiteX26" fmla="*/ 691025 w 2599853"/>
                        <a:gd name="connsiteY26" fmla="*/ 555825 h 1750096"/>
                        <a:gd name="connsiteX27" fmla="*/ 668492 w 2599853"/>
                        <a:gd name="connsiteY27" fmla="*/ 540802 h 1750096"/>
                        <a:gd name="connsiteX28" fmla="*/ 668492 w 2599853"/>
                        <a:gd name="connsiteY28" fmla="*/ 533291 h 1750096"/>
                        <a:gd name="connsiteX29" fmla="*/ 706047 w 2599853"/>
                        <a:gd name="connsiteY29" fmla="*/ 443157 h 1750096"/>
                        <a:gd name="connsiteX30" fmla="*/ 435646 w 2599853"/>
                        <a:gd name="connsiteY30" fmla="*/ 548313 h 1750096"/>
                        <a:gd name="connsiteX31" fmla="*/ 345512 w 2599853"/>
                        <a:gd name="connsiteY31" fmla="*/ 788670 h 1750096"/>
                        <a:gd name="connsiteX32" fmla="*/ 285423 w 2599853"/>
                        <a:gd name="connsiteY32" fmla="*/ 1044049 h 1750096"/>
                        <a:gd name="connsiteX33" fmla="*/ 277912 w 2599853"/>
                        <a:gd name="connsiteY33" fmla="*/ 1051560 h 1750096"/>
                        <a:gd name="connsiteX34" fmla="*/ 270401 w 2599853"/>
                        <a:gd name="connsiteY34" fmla="*/ 1051560 h 1750096"/>
                        <a:gd name="connsiteX35" fmla="*/ 180267 w 2599853"/>
                        <a:gd name="connsiteY35" fmla="*/ 593380 h 1750096"/>
                        <a:gd name="connsiteX36" fmla="*/ 165245 w 2599853"/>
                        <a:gd name="connsiteY36" fmla="*/ 593380 h 1750096"/>
                        <a:gd name="connsiteX37" fmla="*/ 0 w 2599853"/>
                        <a:gd name="connsiteY37" fmla="*/ 488224 h 1750096"/>
                        <a:gd name="connsiteX38" fmla="*/ 15022 w 2599853"/>
                        <a:gd name="connsiteY38" fmla="*/ 465691 h 1750096"/>
                        <a:gd name="connsiteX39" fmla="*/ 165245 w 2599853"/>
                        <a:gd name="connsiteY39" fmla="*/ 375557 h 1750096"/>
                        <a:gd name="connsiteX40" fmla="*/ 292934 w 2599853"/>
                        <a:gd name="connsiteY40" fmla="*/ 247868 h 1750096"/>
                        <a:gd name="connsiteX41" fmla="*/ 961426 w 2599853"/>
                        <a:gd name="connsiteY41" fmla="*/ 0 h 1750096"/>
                        <a:gd name="connsiteX42" fmla="*/ 1209294 w 2599853"/>
                        <a:gd name="connsiteY42" fmla="*/ 45067 h 1750096"/>
                        <a:gd name="connsiteX43" fmla="*/ 1464673 w 2599853"/>
                        <a:gd name="connsiteY43" fmla="*/ 7511 h 1750096"/>
                        <a:gd name="connsiteX44" fmla="*/ 1907830 w 2599853"/>
                        <a:gd name="connsiteY44" fmla="*/ 127689 h 1750096"/>
                        <a:gd name="connsiteX45" fmla="*/ 2163209 w 2599853"/>
                        <a:gd name="connsiteY45" fmla="*/ 202801 h 1750096"/>
                        <a:gd name="connsiteX46" fmla="*/ 2275876 w 2599853"/>
                        <a:gd name="connsiteY46" fmla="*/ 187779 h 1750096"/>
                        <a:gd name="connsiteX47" fmla="*/ 2283387 w 2599853"/>
                        <a:gd name="connsiteY47" fmla="*/ 187779 h 1750096"/>
                        <a:gd name="connsiteX48" fmla="*/ 2283387 w 2599853"/>
                        <a:gd name="connsiteY48" fmla="*/ 195290 h 1750096"/>
                        <a:gd name="connsiteX49" fmla="*/ 2185743 w 2599853"/>
                        <a:gd name="connsiteY49" fmla="*/ 300446 h 1750096"/>
                        <a:gd name="connsiteX50" fmla="*/ 2553788 w 2599853"/>
                        <a:gd name="connsiteY50" fmla="*/ 1284405 h 1750096"/>
                        <a:gd name="connsiteX51" fmla="*/ 2538766 w 2599853"/>
                        <a:gd name="connsiteY51" fmla="*/ 1299428 h 1750096"/>
                        <a:gd name="connsiteX52" fmla="*/ 2516233 w 2599853"/>
                        <a:gd name="connsiteY52" fmla="*/ 1261872 h 1750096"/>
                        <a:gd name="connsiteX53" fmla="*/ 2501211 w 2599853"/>
                        <a:gd name="connsiteY53" fmla="*/ 1216805 h 1750096"/>
                        <a:gd name="connsiteX54" fmla="*/ 2208276 w 2599853"/>
                        <a:gd name="connsiteY54" fmla="*/ 1750096 h 1750096"/>
                        <a:gd name="connsiteX55" fmla="*/ 2208276 w 2599853"/>
                        <a:gd name="connsiteY55" fmla="*/ 1750096 h 1750096"/>
                        <a:gd name="connsiteX56" fmla="*/ 2125653 w 2599853"/>
                        <a:gd name="connsiteY56" fmla="*/ 1457162 h 1750096"/>
                        <a:gd name="connsiteX57" fmla="*/ 2170720 w 2599853"/>
                        <a:gd name="connsiteY57" fmla="*/ 1464673 h 1750096"/>
                        <a:gd name="connsiteX58" fmla="*/ 2238321 w 2599853"/>
                        <a:gd name="connsiteY58" fmla="*/ 1524762 h 1750096"/>
                        <a:gd name="connsiteX59" fmla="*/ 2223299 w 2599853"/>
                        <a:gd name="connsiteY59" fmla="*/ 1720051 h 1750096"/>
                        <a:gd name="connsiteX60" fmla="*/ 2508722 w 2599853"/>
                        <a:gd name="connsiteY60" fmla="*/ 1179249 h 1750096"/>
                        <a:gd name="connsiteX61" fmla="*/ 2516233 w 2599853"/>
                        <a:gd name="connsiteY61" fmla="*/ 1171738 h 1750096"/>
                        <a:gd name="connsiteX62" fmla="*/ 2523744 w 2599853"/>
                        <a:gd name="connsiteY62" fmla="*/ 1179249 h 1750096"/>
                        <a:gd name="connsiteX63" fmla="*/ 2553788 w 2599853"/>
                        <a:gd name="connsiteY63" fmla="*/ 1254361 h 1750096"/>
                        <a:gd name="connsiteX64" fmla="*/ 2561300 w 2599853"/>
                        <a:gd name="connsiteY64" fmla="*/ 1276894 h 1750096"/>
                        <a:gd name="connsiteX65" fmla="*/ 2178231 w 2599853"/>
                        <a:gd name="connsiteY65" fmla="*/ 300446 h 1750096"/>
                        <a:gd name="connsiteX66" fmla="*/ 2170720 w 2599853"/>
                        <a:gd name="connsiteY66" fmla="*/ 292935 h 1750096"/>
                        <a:gd name="connsiteX67" fmla="*/ 2178231 w 2599853"/>
                        <a:gd name="connsiteY67" fmla="*/ 285423 h 1750096"/>
                        <a:gd name="connsiteX68" fmla="*/ 2283387 w 2599853"/>
                        <a:gd name="connsiteY68" fmla="*/ 195290 h 1750096"/>
                        <a:gd name="connsiteX69" fmla="*/ 2178231 w 2599853"/>
                        <a:gd name="connsiteY69" fmla="*/ 210312 h 1750096"/>
                        <a:gd name="connsiteX70" fmla="*/ 1915341 w 2599853"/>
                        <a:gd name="connsiteY70" fmla="*/ 135201 h 1750096"/>
                        <a:gd name="connsiteX71" fmla="*/ 1479695 w 2599853"/>
                        <a:gd name="connsiteY71" fmla="*/ 15022 h 1750096"/>
                        <a:gd name="connsiteX72" fmla="*/ 1224316 w 2599853"/>
                        <a:gd name="connsiteY72" fmla="*/ 52578 h 1750096"/>
                        <a:gd name="connsiteX73" fmla="*/ 1216805 w 2599853"/>
                        <a:gd name="connsiteY73" fmla="*/ 52578 h 1750096"/>
                        <a:gd name="connsiteX74" fmla="*/ 976449 w 2599853"/>
                        <a:gd name="connsiteY74" fmla="*/ 7511 h 1750096"/>
                        <a:gd name="connsiteX75" fmla="*/ 315468 w 2599853"/>
                        <a:gd name="connsiteY75" fmla="*/ 247868 h 1750096"/>
                        <a:gd name="connsiteX76" fmla="*/ 187779 w 2599853"/>
                        <a:gd name="connsiteY76" fmla="*/ 375557 h 1750096"/>
                        <a:gd name="connsiteX77" fmla="*/ 22533 w 2599853"/>
                        <a:gd name="connsiteY77" fmla="*/ 465691 h 1750096"/>
                        <a:gd name="connsiteX78" fmla="*/ 15022 w 2599853"/>
                        <a:gd name="connsiteY78" fmla="*/ 465691 h 1750096"/>
                        <a:gd name="connsiteX79" fmla="*/ 165245 w 2599853"/>
                        <a:gd name="connsiteY79" fmla="*/ 555825 h 1750096"/>
                        <a:gd name="connsiteX80" fmla="*/ 195290 w 2599853"/>
                        <a:gd name="connsiteY80" fmla="*/ 548313 h 1750096"/>
                        <a:gd name="connsiteX81" fmla="*/ 202801 w 2599853"/>
                        <a:gd name="connsiteY81" fmla="*/ 548313 h 1750096"/>
                        <a:gd name="connsiteX82" fmla="*/ 202801 w 2599853"/>
                        <a:gd name="connsiteY82" fmla="*/ 555825 h 1750096"/>
                        <a:gd name="connsiteX83" fmla="*/ 270401 w 2599853"/>
                        <a:gd name="connsiteY83" fmla="*/ 998982 h 1750096"/>
                        <a:gd name="connsiteX84" fmla="*/ 322979 w 2599853"/>
                        <a:gd name="connsiteY84" fmla="*/ 766137 h 1750096"/>
                        <a:gd name="connsiteX85" fmla="*/ 420624 w 2599853"/>
                        <a:gd name="connsiteY85" fmla="*/ 510758 h 1750096"/>
                        <a:gd name="connsiteX86" fmla="*/ 428135 w 2599853"/>
                        <a:gd name="connsiteY86" fmla="*/ 510758 h 1750096"/>
                        <a:gd name="connsiteX87" fmla="*/ 713559 w 2599853"/>
                        <a:gd name="connsiteY87" fmla="*/ 390579 h 1750096"/>
                        <a:gd name="connsiteX88" fmla="*/ 721070 w 2599853"/>
                        <a:gd name="connsiteY88" fmla="*/ 390579 h 1750096"/>
                        <a:gd name="connsiteX89" fmla="*/ 721070 w 2599853"/>
                        <a:gd name="connsiteY89" fmla="*/ 398091 h 1750096"/>
                        <a:gd name="connsiteX90" fmla="*/ 668492 w 2599853"/>
                        <a:gd name="connsiteY90" fmla="*/ 510758 h 1750096"/>
                        <a:gd name="connsiteX91" fmla="*/ 788670 w 2599853"/>
                        <a:gd name="connsiteY91" fmla="*/ 420624 h 1750096"/>
                        <a:gd name="connsiteX92" fmla="*/ 796181 w 2599853"/>
                        <a:gd name="connsiteY92" fmla="*/ 420624 h 1750096"/>
                        <a:gd name="connsiteX93" fmla="*/ 803692 w 2599853"/>
                        <a:gd name="connsiteY93" fmla="*/ 428135 h 1750096"/>
                        <a:gd name="connsiteX94" fmla="*/ 878804 w 2599853"/>
                        <a:gd name="connsiteY94" fmla="*/ 630936 h 1750096"/>
                        <a:gd name="connsiteX95" fmla="*/ 863781 w 2599853"/>
                        <a:gd name="connsiteY95" fmla="*/ 450669 h 1750096"/>
                        <a:gd name="connsiteX96" fmla="*/ 871292 w 2599853"/>
                        <a:gd name="connsiteY96" fmla="*/ 443157 h 1750096"/>
                        <a:gd name="connsiteX97" fmla="*/ 871292 w 2599853"/>
                        <a:gd name="connsiteY97" fmla="*/ 443157 h 1750096"/>
                        <a:gd name="connsiteX98" fmla="*/ 878804 w 2599853"/>
                        <a:gd name="connsiteY98" fmla="*/ 450669 h 1750096"/>
                        <a:gd name="connsiteX99" fmla="*/ 1239338 w 2599853"/>
                        <a:gd name="connsiteY99" fmla="*/ 863781 h 1750096"/>
                        <a:gd name="connsiteX100" fmla="*/ 1231827 w 2599853"/>
                        <a:gd name="connsiteY100" fmla="*/ 555825 h 1750096"/>
                        <a:gd name="connsiteX101" fmla="*/ 1239338 w 2599853"/>
                        <a:gd name="connsiteY101" fmla="*/ 548313 h 1750096"/>
                        <a:gd name="connsiteX102" fmla="*/ 1239338 w 2599853"/>
                        <a:gd name="connsiteY102" fmla="*/ 548313 h 1750096"/>
                        <a:gd name="connsiteX103" fmla="*/ 1246850 w 2599853"/>
                        <a:gd name="connsiteY103" fmla="*/ 555825 h 1750096"/>
                        <a:gd name="connsiteX104" fmla="*/ 1577340 w 2599853"/>
                        <a:gd name="connsiteY104" fmla="*/ 886315 h 1750096"/>
                        <a:gd name="connsiteX105" fmla="*/ 1509740 w 2599853"/>
                        <a:gd name="connsiteY105" fmla="*/ 698536 h 1750096"/>
                        <a:gd name="connsiteX106" fmla="*/ 1509740 w 2599853"/>
                        <a:gd name="connsiteY106" fmla="*/ 691025 h 1750096"/>
                        <a:gd name="connsiteX107" fmla="*/ 1517251 w 2599853"/>
                        <a:gd name="connsiteY107" fmla="*/ 691025 h 1750096"/>
                        <a:gd name="connsiteX108" fmla="*/ 1780141 w 2599853"/>
                        <a:gd name="connsiteY108" fmla="*/ 1194272 h 1750096"/>
                        <a:gd name="connsiteX109" fmla="*/ 1937875 w 2599853"/>
                        <a:gd name="connsiteY109" fmla="*/ 856270 h 1750096"/>
                        <a:gd name="connsiteX110" fmla="*/ 1945386 w 2599853"/>
                        <a:gd name="connsiteY110" fmla="*/ 848759 h 1750096"/>
                        <a:gd name="connsiteX111" fmla="*/ 1952897 w 2599853"/>
                        <a:gd name="connsiteY111" fmla="*/ 856270 h 1750096"/>
                        <a:gd name="connsiteX112" fmla="*/ 1952897 w 2599853"/>
                        <a:gd name="connsiteY112" fmla="*/ 1539784 h 1750096"/>
                        <a:gd name="connsiteX113" fmla="*/ 2125653 w 2599853"/>
                        <a:gd name="connsiteY113" fmla="*/ 1457162 h 175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2599853" h="1750096">
                          <a:moveTo>
                            <a:pt x="2208276" y="1750096"/>
                          </a:moveTo>
                          <a:cubicBezTo>
                            <a:pt x="2208276" y="1750096"/>
                            <a:pt x="2208276" y="1750096"/>
                            <a:pt x="2208276" y="1750096"/>
                          </a:cubicBezTo>
                          <a:cubicBezTo>
                            <a:pt x="2200765" y="1742585"/>
                            <a:pt x="2200765" y="1742585"/>
                            <a:pt x="2200765" y="1742585"/>
                          </a:cubicBezTo>
                          <a:cubicBezTo>
                            <a:pt x="2200765" y="1742585"/>
                            <a:pt x="2253343" y="1614896"/>
                            <a:pt x="2223299" y="1539784"/>
                          </a:cubicBezTo>
                          <a:cubicBezTo>
                            <a:pt x="2215787" y="1517251"/>
                            <a:pt x="2193254" y="1494717"/>
                            <a:pt x="2163209" y="1487206"/>
                          </a:cubicBezTo>
                          <a:cubicBezTo>
                            <a:pt x="2148187" y="1479695"/>
                            <a:pt x="2133165" y="1479695"/>
                            <a:pt x="2118142" y="1479695"/>
                          </a:cubicBezTo>
                          <a:cubicBezTo>
                            <a:pt x="2012986" y="1479695"/>
                            <a:pt x="1952897" y="1614896"/>
                            <a:pt x="1952897" y="1622407"/>
                          </a:cubicBezTo>
                          <a:cubicBezTo>
                            <a:pt x="1952897" y="1622407"/>
                            <a:pt x="1945386" y="1629918"/>
                            <a:pt x="1945386" y="1629918"/>
                          </a:cubicBezTo>
                          <a:cubicBezTo>
                            <a:pt x="1937875" y="1629918"/>
                            <a:pt x="1937875" y="1622407"/>
                            <a:pt x="1937875" y="1622407"/>
                          </a:cubicBezTo>
                          <a:cubicBezTo>
                            <a:pt x="1937875" y="1614896"/>
                            <a:pt x="2080587" y="1201783"/>
                            <a:pt x="1967920" y="916359"/>
                          </a:cubicBezTo>
                          <a:cubicBezTo>
                            <a:pt x="1937875" y="1096627"/>
                            <a:pt x="1802674" y="1246850"/>
                            <a:pt x="1802674" y="1254361"/>
                          </a:cubicBezTo>
                          <a:cubicBezTo>
                            <a:pt x="1802674" y="1254361"/>
                            <a:pt x="1795163" y="1254361"/>
                            <a:pt x="1795163" y="1254361"/>
                          </a:cubicBezTo>
                          <a:cubicBezTo>
                            <a:pt x="1795163" y="1254361"/>
                            <a:pt x="1787652" y="1246850"/>
                            <a:pt x="1787652" y="1246850"/>
                          </a:cubicBezTo>
                          <a:cubicBezTo>
                            <a:pt x="1787652" y="1246850"/>
                            <a:pt x="1780141" y="931382"/>
                            <a:pt x="1547296" y="751114"/>
                          </a:cubicBezTo>
                          <a:cubicBezTo>
                            <a:pt x="1584851" y="878804"/>
                            <a:pt x="1614895" y="923871"/>
                            <a:pt x="1614895" y="923871"/>
                          </a:cubicBezTo>
                          <a:cubicBezTo>
                            <a:pt x="1614895" y="923871"/>
                            <a:pt x="1614895" y="931382"/>
                            <a:pt x="1614895" y="931382"/>
                          </a:cubicBezTo>
                          <a:cubicBezTo>
                            <a:pt x="1614895" y="931382"/>
                            <a:pt x="1607384" y="938893"/>
                            <a:pt x="1607384" y="931382"/>
                          </a:cubicBezTo>
                          <a:cubicBezTo>
                            <a:pt x="1607384" y="931382"/>
                            <a:pt x="1321961" y="871292"/>
                            <a:pt x="1254361" y="615914"/>
                          </a:cubicBezTo>
                          <a:cubicBezTo>
                            <a:pt x="1224316" y="788670"/>
                            <a:pt x="1276894" y="886315"/>
                            <a:pt x="1276894" y="893826"/>
                          </a:cubicBezTo>
                          <a:cubicBezTo>
                            <a:pt x="1276894" y="893826"/>
                            <a:pt x="1276894" y="901337"/>
                            <a:pt x="1276894" y="901337"/>
                          </a:cubicBezTo>
                          <a:cubicBezTo>
                            <a:pt x="1276894" y="901337"/>
                            <a:pt x="1269383" y="901337"/>
                            <a:pt x="1269383" y="901337"/>
                          </a:cubicBezTo>
                          <a:cubicBezTo>
                            <a:pt x="1269383" y="901337"/>
                            <a:pt x="976449" y="848759"/>
                            <a:pt x="901337" y="570847"/>
                          </a:cubicBezTo>
                          <a:cubicBezTo>
                            <a:pt x="908848" y="645958"/>
                            <a:pt x="916360" y="653469"/>
                            <a:pt x="916360" y="660981"/>
                          </a:cubicBezTo>
                          <a:cubicBezTo>
                            <a:pt x="916360" y="660981"/>
                            <a:pt x="923871" y="668492"/>
                            <a:pt x="916360" y="668492"/>
                          </a:cubicBezTo>
                          <a:cubicBezTo>
                            <a:pt x="916360" y="668492"/>
                            <a:pt x="908848" y="676003"/>
                            <a:pt x="908848" y="676003"/>
                          </a:cubicBezTo>
                          <a:cubicBezTo>
                            <a:pt x="908848" y="676003"/>
                            <a:pt x="788670" y="645958"/>
                            <a:pt x="803692" y="473202"/>
                          </a:cubicBezTo>
                          <a:cubicBezTo>
                            <a:pt x="751114" y="525780"/>
                            <a:pt x="713559" y="555825"/>
                            <a:pt x="691025" y="555825"/>
                          </a:cubicBezTo>
                          <a:cubicBezTo>
                            <a:pt x="676003" y="555825"/>
                            <a:pt x="668492" y="548313"/>
                            <a:pt x="668492" y="540802"/>
                          </a:cubicBezTo>
                          <a:cubicBezTo>
                            <a:pt x="668492" y="540802"/>
                            <a:pt x="668492" y="533291"/>
                            <a:pt x="668492" y="533291"/>
                          </a:cubicBezTo>
                          <a:lnTo>
                            <a:pt x="706047" y="443157"/>
                          </a:lnTo>
                          <a:cubicBezTo>
                            <a:pt x="653470" y="473202"/>
                            <a:pt x="540802" y="548313"/>
                            <a:pt x="435646" y="548313"/>
                          </a:cubicBezTo>
                          <a:cubicBezTo>
                            <a:pt x="360535" y="608402"/>
                            <a:pt x="353024" y="691025"/>
                            <a:pt x="345512" y="788670"/>
                          </a:cubicBezTo>
                          <a:cubicBezTo>
                            <a:pt x="338001" y="863781"/>
                            <a:pt x="330490" y="953915"/>
                            <a:pt x="285423" y="1044049"/>
                          </a:cubicBezTo>
                          <a:cubicBezTo>
                            <a:pt x="285423" y="1044049"/>
                            <a:pt x="285423" y="1051560"/>
                            <a:pt x="277912" y="1051560"/>
                          </a:cubicBezTo>
                          <a:cubicBezTo>
                            <a:pt x="277912" y="1051560"/>
                            <a:pt x="270401" y="1051560"/>
                            <a:pt x="270401" y="1051560"/>
                          </a:cubicBezTo>
                          <a:cubicBezTo>
                            <a:pt x="97645" y="803692"/>
                            <a:pt x="150223" y="645958"/>
                            <a:pt x="180267" y="593380"/>
                          </a:cubicBezTo>
                          <a:cubicBezTo>
                            <a:pt x="172756" y="593380"/>
                            <a:pt x="165245" y="593380"/>
                            <a:pt x="165245" y="593380"/>
                          </a:cubicBezTo>
                          <a:cubicBezTo>
                            <a:pt x="97645" y="593380"/>
                            <a:pt x="0" y="518269"/>
                            <a:pt x="0" y="488224"/>
                          </a:cubicBezTo>
                          <a:cubicBezTo>
                            <a:pt x="0" y="480713"/>
                            <a:pt x="7511" y="473202"/>
                            <a:pt x="15022" y="465691"/>
                          </a:cubicBezTo>
                          <a:cubicBezTo>
                            <a:pt x="97645" y="458180"/>
                            <a:pt x="105156" y="443157"/>
                            <a:pt x="165245" y="375557"/>
                          </a:cubicBezTo>
                          <a:cubicBezTo>
                            <a:pt x="195290" y="345513"/>
                            <a:pt x="232845" y="300446"/>
                            <a:pt x="292934" y="247868"/>
                          </a:cubicBezTo>
                          <a:cubicBezTo>
                            <a:pt x="533291" y="22533"/>
                            <a:pt x="863781" y="0"/>
                            <a:pt x="961426" y="0"/>
                          </a:cubicBezTo>
                          <a:cubicBezTo>
                            <a:pt x="1066582" y="0"/>
                            <a:pt x="1164227" y="15022"/>
                            <a:pt x="1209294" y="45067"/>
                          </a:cubicBezTo>
                          <a:cubicBezTo>
                            <a:pt x="1291917" y="15022"/>
                            <a:pt x="1382050" y="7511"/>
                            <a:pt x="1464673" y="7511"/>
                          </a:cubicBezTo>
                          <a:cubicBezTo>
                            <a:pt x="1614895" y="7511"/>
                            <a:pt x="1772630" y="45067"/>
                            <a:pt x="1907830" y="127689"/>
                          </a:cubicBezTo>
                          <a:cubicBezTo>
                            <a:pt x="1990453" y="172756"/>
                            <a:pt x="2080587" y="202801"/>
                            <a:pt x="2163209" y="202801"/>
                          </a:cubicBezTo>
                          <a:cubicBezTo>
                            <a:pt x="2230810" y="202801"/>
                            <a:pt x="2275876" y="187779"/>
                            <a:pt x="2275876" y="187779"/>
                          </a:cubicBezTo>
                          <a:cubicBezTo>
                            <a:pt x="2275876" y="187779"/>
                            <a:pt x="2283387" y="187779"/>
                            <a:pt x="2283387" y="187779"/>
                          </a:cubicBezTo>
                          <a:cubicBezTo>
                            <a:pt x="2283387" y="187779"/>
                            <a:pt x="2283387" y="195290"/>
                            <a:pt x="2283387" y="195290"/>
                          </a:cubicBezTo>
                          <a:cubicBezTo>
                            <a:pt x="2283387" y="202801"/>
                            <a:pt x="2253343" y="285423"/>
                            <a:pt x="2185743" y="300446"/>
                          </a:cubicBezTo>
                          <a:cubicBezTo>
                            <a:pt x="2741567" y="585869"/>
                            <a:pt x="2576322" y="1216805"/>
                            <a:pt x="2553788" y="1284405"/>
                          </a:cubicBezTo>
                          <a:cubicBezTo>
                            <a:pt x="2553788" y="1284405"/>
                            <a:pt x="2553788" y="1299428"/>
                            <a:pt x="2538766" y="1299428"/>
                          </a:cubicBezTo>
                          <a:cubicBezTo>
                            <a:pt x="2531255" y="1299428"/>
                            <a:pt x="2523744" y="1291916"/>
                            <a:pt x="2516233" y="1261872"/>
                          </a:cubicBezTo>
                          <a:cubicBezTo>
                            <a:pt x="2508722" y="1246850"/>
                            <a:pt x="2508722" y="1231827"/>
                            <a:pt x="2501211" y="1216805"/>
                          </a:cubicBezTo>
                          <a:cubicBezTo>
                            <a:pt x="2516233" y="1359517"/>
                            <a:pt x="2396055" y="1667474"/>
                            <a:pt x="2208276" y="1750096"/>
                          </a:cubicBezTo>
                          <a:cubicBezTo>
                            <a:pt x="2215787" y="1750096"/>
                            <a:pt x="2215787" y="1750096"/>
                            <a:pt x="2208276" y="1750096"/>
                          </a:cubicBezTo>
                          <a:close/>
                          <a:moveTo>
                            <a:pt x="2125653" y="1457162"/>
                          </a:moveTo>
                          <a:cubicBezTo>
                            <a:pt x="2140676" y="1457162"/>
                            <a:pt x="2155698" y="1457162"/>
                            <a:pt x="2170720" y="1464673"/>
                          </a:cubicBezTo>
                          <a:cubicBezTo>
                            <a:pt x="2200765" y="1472184"/>
                            <a:pt x="2223299" y="1494717"/>
                            <a:pt x="2238321" y="1524762"/>
                          </a:cubicBezTo>
                          <a:cubicBezTo>
                            <a:pt x="2268365" y="1592362"/>
                            <a:pt x="2238321" y="1682496"/>
                            <a:pt x="2223299" y="1720051"/>
                          </a:cubicBezTo>
                          <a:cubicBezTo>
                            <a:pt x="2403566" y="1614896"/>
                            <a:pt x="2523744" y="1276894"/>
                            <a:pt x="2508722" y="1179249"/>
                          </a:cubicBezTo>
                          <a:cubicBezTo>
                            <a:pt x="2508722" y="1171738"/>
                            <a:pt x="2508722" y="1171738"/>
                            <a:pt x="2516233" y="1171738"/>
                          </a:cubicBezTo>
                          <a:cubicBezTo>
                            <a:pt x="2516233" y="1171738"/>
                            <a:pt x="2523744" y="1171738"/>
                            <a:pt x="2523744" y="1179249"/>
                          </a:cubicBezTo>
                          <a:cubicBezTo>
                            <a:pt x="2538766" y="1209294"/>
                            <a:pt x="2546277" y="1239339"/>
                            <a:pt x="2553788" y="1254361"/>
                          </a:cubicBezTo>
                          <a:cubicBezTo>
                            <a:pt x="2553788" y="1261872"/>
                            <a:pt x="2561300" y="1269383"/>
                            <a:pt x="2561300" y="1276894"/>
                          </a:cubicBezTo>
                          <a:cubicBezTo>
                            <a:pt x="2591344" y="1179249"/>
                            <a:pt x="2734056" y="570847"/>
                            <a:pt x="2178231" y="300446"/>
                          </a:cubicBezTo>
                          <a:cubicBezTo>
                            <a:pt x="2178231" y="300446"/>
                            <a:pt x="2170720" y="292935"/>
                            <a:pt x="2170720" y="292935"/>
                          </a:cubicBezTo>
                          <a:cubicBezTo>
                            <a:pt x="2170720" y="292935"/>
                            <a:pt x="2178231" y="285423"/>
                            <a:pt x="2178231" y="285423"/>
                          </a:cubicBezTo>
                          <a:cubicBezTo>
                            <a:pt x="2230810" y="285423"/>
                            <a:pt x="2268365" y="225334"/>
                            <a:pt x="2283387" y="195290"/>
                          </a:cubicBezTo>
                          <a:cubicBezTo>
                            <a:pt x="2260854" y="202801"/>
                            <a:pt x="2230810" y="210312"/>
                            <a:pt x="2178231" y="210312"/>
                          </a:cubicBezTo>
                          <a:cubicBezTo>
                            <a:pt x="2088098" y="210312"/>
                            <a:pt x="1997964" y="187779"/>
                            <a:pt x="1915341" y="135201"/>
                          </a:cubicBezTo>
                          <a:cubicBezTo>
                            <a:pt x="1780141" y="60089"/>
                            <a:pt x="1629918" y="15022"/>
                            <a:pt x="1479695" y="15022"/>
                          </a:cubicBezTo>
                          <a:cubicBezTo>
                            <a:pt x="1389561" y="15022"/>
                            <a:pt x="1306939" y="30045"/>
                            <a:pt x="1224316" y="52578"/>
                          </a:cubicBezTo>
                          <a:cubicBezTo>
                            <a:pt x="1224316" y="52578"/>
                            <a:pt x="1216805" y="52578"/>
                            <a:pt x="1216805" y="52578"/>
                          </a:cubicBezTo>
                          <a:cubicBezTo>
                            <a:pt x="1179250" y="22533"/>
                            <a:pt x="1081604" y="7511"/>
                            <a:pt x="976449" y="7511"/>
                          </a:cubicBezTo>
                          <a:cubicBezTo>
                            <a:pt x="878804" y="7511"/>
                            <a:pt x="555824" y="22533"/>
                            <a:pt x="315468" y="247868"/>
                          </a:cubicBezTo>
                          <a:cubicBezTo>
                            <a:pt x="255379" y="307957"/>
                            <a:pt x="217823" y="345513"/>
                            <a:pt x="187779" y="375557"/>
                          </a:cubicBezTo>
                          <a:cubicBezTo>
                            <a:pt x="127689" y="443157"/>
                            <a:pt x="112667" y="458180"/>
                            <a:pt x="22533" y="465691"/>
                          </a:cubicBezTo>
                          <a:cubicBezTo>
                            <a:pt x="15022" y="465691"/>
                            <a:pt x="15022" y="465691"/>
                            <a:pt x="15022" y="465691"/>
                          </a:cubicBezTo>
                          <a:cubicBezTo>
                            <a:pt x="15022" y="488224"/>
                            <a:pt x="97645" y="555825"/>
                            <a:pt x="165245" y="555825"/>
                          </a:cubicBezTo>
                          <a:cubicBezTo>
                            <a:pt x="180267" y="555825"/>
                            <a:pt x="187779" y="555825"/>
                            <a:pt x="195290" y="548313"/>
                          </a:cubicBezTo>
                          <a:cubicBezTo>
                            <a:pt x="195290" y="548313"/>
                            <a:pt x="202801" y="548313"/>
                            <a:pt x="202801" y="548313"/>
                          </a:cubicBezTo>
                          <a:cubicBezTo>
                            <a:pt x="202801" y="548313"/>
                            <a:pt x="202801" y="555825"/>
                            <a:pt x="202801" y="555825"/>
                          </a:cubicBezTo>
                          <a:cubicBezTo>
                            <a:pt x="202801" y="555825"/>
                            <a:pt x="75111" y="721070"/>
                            <a:pt x="270401" y="998982"/>
                          </a:cubicBezTo>
                          <a:cubicBezTo>
                            <a:pt x="307957" y="916359"/>
                            <a:pt x="315468" y="841248"/>
                            <a:pt x="322979" y="766137"/>
                          </a:cubicBezTo>
                          <a:cubicBezTo>
                            <a:pt x="330490" y="668492"/>
                            <a:pt x="338001" y="570847"/>
                            <a:pt x="420624" y="510758"/>
                          </a:cubicBezTo>
                          <a:cubicBezTo>
                            <a:pt x="420624" y="510758"/>
                            <a:pt x="420624" y="510758"/>
                            <a:pt x="428135" y="510758"/>
                          </a:cubicBezTo>
                          <a:cubicBezTo>
                            <a:pt x="555824" y="510758"/>
                            <a:pt x="713559" y="390579"/>
                            <a:pt x="713559" y="390579"/>
                          </a:cubicBezTo>
                          <a:cubicBezTo>
                            <a:pt x="713559" y="390579"/>
                            <a:pt x="721070" y="390579"/>
                            <a:pt x="721070" y="390579"/>
                          </a:cubicBezTo>
                          <a:cubicBezTo>
                            <a:pt x="721070" y="390579"/>
                            <a:pt x="721070" y="398091"/>
                            <a:pt x="721070" y="398091"/>
                          </a:cubicBezTo>
                          <a:lnTo>
                            <a:pt x="668492" y="510758"/>
                          </a:lnTo>
                          <a:cubicBezTo>
                            <a:pt x="676003" y="510758"/>
                            <a:pt x="706047" y="518269"/>
                            <a:pt x="788670" y="420624"/>
                          </a:cubicBezTo>
                          <a:cubicBezTo>
                            <a:pt x="788670" y="420624"/>
                            <a:pt x="796181" y="420624"/>
                            <a:pt x="796181" y="420624"/>
                          </a:cubicBezTo>
                          <a:cubicBezTo>
                            <a:pt x="796181" y="420624"/>
                            <a:pt x="803692" y="428135"/>
                            <a:pt x="803692" y="428135"/>
                          </a:cubicBezTo>
                          <a:cubicBezTo>
                            <a:pt x="788670" y="563336"/>
                            <a:pt x="848759" y="615914"/>
                            <a:pt x="878804" y="630936"/>
                          </a:cubicBezTo>
                          <a:cubicBezTo>
                            <a:pt x="871292" y="608402"/>
                            <a:pt x="863781" y="555825"/>
                            <a:pt x="863781" y="450669"/>
                          </a:cubicBezTo>
                          <a:cubicBezTo>
                            <a:pt x="863781" y="443157"/>
                            <a:pt x="863781" y="443157"/>
                            <a:pt x="871292" y="443157"/>
                          </a:cubicBezTo>
                          <a:cubicBezTo>
                            <a:pt x="871292" y="443157"/>
                            <a:pt x="871292" y="443157"/>
                            <a:pt x="871292" y="443157"/>
                          </a:cubicBezTo>
                          <a:cubicBezTo>
                            <a:pt x="878804" y="443157"/>
                            <a:pt x="878804" y="443157"/>
                            <a:pt x="878804" y="450669"/>
                          </a:cubicBezTo>
                          <a:cubicBezTo>
                            <a:pt x="901337" y="766137"/>
                            <a:pt x="1171739" y="848759"/>
                            <a:pt x="1239338" y="863781"/>
                          </a:cubicBezTo>
                          <a:cubicBezTo>
                            <a:pt x="1224316" y="826226"/>
                            <a:pt x="1194272" y="721070"/>
                            <a:pt x="1231827" y="555825"/>
                          </a:cubicBezTo>
                          <a:cubicBezTo>
                            <a:pt x="1231827" y="555825"/>
                            <a:pt x="1239338" y="548313"/>
                            <a:pt x="1239338" y="548313"/>
                          </a:cubicBezTo>
                          <a:lnTo>
                            <a:pt x="1239338" y="548313"/>
                          </a:lnTo>
                          <a:cubicBezTo>
                            <a:pt x="1239338" y="548313"/>
                            <a:pt x="1246850" y="548313"/>
                            <a:pt x="1246850" y="555825"/>
                          </a:cubicBezTo>
                          <a:cubicBezTo>
                            <a:pt x="1291917" y="788670"/>
                            <a:pt x="1509740" y="871292"/>
                            <a:pt x="1577340" y="886315"/>
                          </a:cubicBezTo>
                          <a:cubicBezTo>
                            <a:pt x="1562318" y="863781"/>
                            <a:pt x="1532273" y="803692"/>
                            <a:pt x="1509740" y="698536"/>
                          </a:cubicBezTo>
                          <a:cubicBezTo>
                            <a:pt x="1509740" y="698536"/>
                            <a:pt x="1509740" y="691025"/>
                            <a:pt x="1509740" y="691025"/>
                          </a:cubicBezTo>
                          <a:cubicBezTo>
                            <a:pt x="1509740" y="691025"/>
                            <a:pt x="1517251" y="691025"/>
                            <a:pt x="1517251" y="691025"/>
                          </a:cubicBezTo>
                          <a:cubicBezTo>
                            <a:pt x="1742585" y="848759"/>
                            <a:pt x="1780141" y="1119160"/>
                            <a:pt x="1780141" y="1194272"/>
                          </a:cubicBezTo>
                          <a:cubicBezTo>
                            <a:pt x="1817697" y="1149205"/>
                            <a:pt x="1922853" y="1014004"/>
                            <a:pt x="1937875" y="856270"/>
                          </a:cubicBezTo>
                          <a:cubicBezTo>
                            <a:pt x="1937875" y="856270"/>
                            <a:pt x="1937875" y="848759"/>
                            <a:pt x="1945386" y="848759"/>
                          </a:cubicBezTo>
                          <a:cubicBezTo>
                            <a:pt x="1945386" y="848759"/>
                            <a:pt x="1952897" y="848759"/>
                            <a:pt x="1952897" y="856270"/>
                          </a:cubicBezTo>
                          <a:cubicBezTo>
                            <a:pt x="2058053" y="1089116"/>
                            <a:pt x="1990453" y="1404584"/>
                            <a:pt x="1952897" y="1539784"/>
                          </a:cubicBezTo>
                          <a:cubicBezTo>
                            <a:pt x="2005475" y="1509740"/>
                            <a:pt x="2058053" y="1457162"/>
                            <a:pt x="2125653" y="1457162"/>
                          </a:cubicBezTo>
                          <a:close/>
                        </a:path>
                      </a:pathLst>
                    </a:custGeom>
                    <a:solidFill>
                      <a:srgbClr val="F19532"/>
                    </a:solidFill>
                    <a:ln w="75111" cap="flat">
                      <a:noFill/>
                      <a:prstDash val="solid"/>
                      <a:miter/>
                    </a:ln>
                  </p:spPr>
                  <p:txBody>
                    <a:bodyPr rtlCol="0" anchor="ctr"/>
                    <a:lstStyle/>
                    <a:p>
                      <a:endParaRPr lang="en-US"/>
                    </a:p>
                  </p:txBody>
                </p:sp>
              </p:grpSp>
              <p:sp>
                <p:nvSpPr>
                  <p:cNvPr id="60" name="Freeform: Shape 59">
                    <a:extLst>
                      <a:ext uri="{FF2B5EF4-FFF2-40B4-BE49-F238E27FC236}">
                        <a16:creationId xmlns:a16="http://schemas.microsoft.com/office/drawing/2014/main" xmlns="" id="{18CC34F9-32AD-4DF2-A10F-78DC2D672B73}"/>
                      </a:ext>
                    </a:extLst>
                  </p:cNvPr>
                  <p:cNvSpPr/>
                  <p:nvPr/>
                </p:nvSpPr>
                <p:spPr>
                  <a:xfrm>
                    <a:off x="8513063" y="2394421"/>
                    <a:ext cx="1336983" cy="217823"/>
                  </a:xfrm>
                  <a:custGeom>
                    <a:avLst/>
                    <a:gdLst>
                      <a:gd name="connsiteX0" fmla="*/ 991471 w 1336983"/>
                      <a:gd name="connsiteY0" fmla="*/ 120178 h 217823"/>
                      <a:gd name="connsiteX1" fmla="*/ 292935 w 1336983"/>
                      <a:gd name="connsiteY1" fmla="*/ 45067 h 217823"/>
                      <a:gd name="connsiteX2" fmla="*/ 135201 w 1336983"/>
                      <a:gd name="connsiteY2" fmla="*/ 0 h 217823"/>
                      <a:gd name="connsiteX3" fmla="*/ 172757 w 1336983"/>
                      <a:gd name="connsiteY3" fmla="*/ 15022 h 217823"/>
                      <a:gd name="connsiteX4" fmla="*/ 180268 w 1336983"/>
                      <a:gd name="connsiteY4" fmla="*/ 82623 h 217823"/>
                      <a:gd name="connsiteX5" fmla="*/ 0 w 1336983"/>
                      <a:gd name="connsiteY5" fmla="*/ 217823 h 217823"/>
                      <a:gd name="connsiteX6" fmla="*/ 270401 w 1336983"/>
                      <a:gd name="connsiteY6" fmla="*/ 90134 h 217823"/>
                      <a:gd name="connsiteX7" fmla="*/ 608402 w 1336983"/>
                      <a:gd name="connsiteY7" fmla="*/ 82623 h 217823"/>
                      <a:gd name="connsiteX8" fmla="*/ 706048 w 1336983"/>
                      <a:gd name="connsiteY8" fmla="*/ 105156 h 217823"/>
                      <a:gd name="connsiteX9" fmla="*/ 1089116 w 1336983"/>
                      <a:gd name="connsiteY9" fmla="*/ 195290 h 217823"/>
                      <a:gd name="connsiteX10" fmla="*/ 1336984 w 1336983"/>
                      <a:gd name="connsiteY10" fmla="*/ 187779 h 217823"/>
                      <a:gd name="connsiteX11" fmla="*/ 991471 w 1336983"/>
                      <a:gd name="connsiteY11" fmla="*/ 120178 h 21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36983" h="217823">
                        <a:moveTo>
                          <a:pt x="991471" y="120178"/>
                        </a:moveTo>
                        <a:cubicBezTo>
                          <a:pt x="773648" y="0"/>
                          <a:pt x="525780" y="-30045"/>
                          <a:pt x="292935" y="45067"/>
                        </a:cubicBezTo>
                        <a:cubicBezTo>
                          <a:pt x="262890" y="22533"/>
                          <a:pt x="210312" y="7511"/>
                          <a:pt x="135201" y="0"/>
                        </a:cubicBezTo>
                        <a:cubicBezTo>
                          <a:pt x="150223" y="0"/>
                          <a:pt x="157734" y="7511"/>
                          <a:pt x="172757" y="15022"/>
                        </a:cubicBezTo>
                        <a:cubicBezTo>
                          <a:pt x="210312" y="30045"/>
                          <a:pt x="217823" y="60089"/>
                          <a:pt x="180268" y="82623"/>
                        </a:cubicBezTo>
                        <a:cubicBezTo>
                          <a:pt x="120178" y="120178"/>
                          <a:pt x="45067" y="165245"/>
                          <a:pt x="0" y="217823"/>
                        </a:cubicBezTo>
                        <a:cubicBezTo>
                          <a:pt x="90134" y="165245"/>
                          <a:pt x="172757" y="112667"/>
                          <a:pt x="270401" y="90134"/>
                        </a:cubicBezTo>
                        <a:cubicBezTo>
                          <a:pt x="383068" y="60089"/>
                          <a:pt x="495735" y="60089"/>
                          <a:pt x="608402" y="82623"/>
                        </a:cubicBezTo>
                        <a:cubicBezTo>
                          <a:pt x="638447" y="90134"/>
                          <a:pt x="676003" y="97645"/>
                          <a:pt x="706048" y="105156"/>
                        </a:cubicBezTo>
                        <a:cubicBezTo>
                          <a:pt x="833737" y="142712"/>
                          <a:pt x="961427" y="180267"/>
                          <a:pt x="1089116" y="195290"/>
                        </a:cubicBezTo>
                        <a:cubicBezTo>
                          <a:pt x="1164227" y="202801"/>
                          <a:pt x="1261872" y="217823"/>
                          <a:pt x="1336984" y="187779"/>
                        </a:cubicBezTo>
                        <a:cubicBezTo>
                          <a:pt x="1276894" y="195290"/>
                          <a:pt x="1149205" y="210312"/>
                          <a:pt x="991471" y="120178"/>
                        </a:cubicBezTo>
                        <a:close/>
                      </a:path>
                    </a:pathLst>
                  </a:custGeom>
                  <a:solidFill>
                    <a:srgbClr val="FDBB30">
                      <a:alpha val="50000"/>
                    </a:srgbClr>
                  </a:solidFill>
                  <a:ln w="75111"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xmlns="" id="{2062095D-F250-4B2A-9DED-7AE816BED879}"/>
                      </a:ext>
                    </a:extLst>
                  </p:cNvPr>
                  <p:cNvSpPr/>
                  <p:nvPr/>
                </p:nvSpPr>
                <p:spPr>
                  <a:xfrm>
                    <a:off x="7585799" y="2469533"/>
                    <a:ext cx="2605232" cy="1644940"/>
                  </a:xfrm>
                  <a:custGeom>
                    <a:avLst/>
                    <a:gdLst>
                      <a:gd name="connsiteX0" fmla="*/ 2181626 w 2605232"/>
                      <a:gd name="connsiteY0" fmla="*/ 210312 h 1644940"/>
                      <a:gd name="connsiteX1" fmla="*/ 2181626 w 2605232"/>
                      <a:gd name="connsiteY1" fmla="*/ 210312 h 1644940"/>
                      <a:gd name="connsiteX2" fmla="*/ 2023892 w 2605232"/>
                      <a:gd name="connsiteY2" fmla="*/ 165245 h 1644940"/>
                      <a:gd name="connsiteX3" fmla="*/ 1948780 w 2605232"/>
                      <a:gd name="connsiteY3" fmla="*/ 157734 h 1644940"/>
                      <a:gd name="connsiteX4" fmla="*/ 1993847 w 2605232"/>
                      <a:gd name="connsiteY4" fmla="*/ 450669 h 1644940"/>
                      <a:gd name="connsiteX5" fmla="*/ 1693402 w 2605232"/>
                      <a:gd name="connsiteY5" fmla="*/ 315468 h 1644940"/>
                      <a:gd name="connsiteX6" fmla="*/ 1813580 w 2605232"/>
                      <a:gd name="connsiteY6" fmla="*/ 570847 h 1644940"/>
                      <a:gd name="connsiteX7" fmla="*/ 1798557 w 2605232"/>
                      <a:gd name="connsiteY7" fmla="*/ 585869 h 1644940"/>
                      <a:gd name="connsiteX8" fmla="*/ 1791046 w 2605232"/>
                      <a:gd name="connsiteY8" fmla="*/ 585869 h 1644940"/>
                      <a:gd name="connsiteX9" fmla="*/ 1715935 w 2605232"/>
                      <a:gd name="connsiteY9" fmla="*/ 473202 h 1644940"/>
                      <a:gd name="connsiteX10" fmla="*/ 1791046 w 2605232"/>
                      <a:gd name="connsiteY10" fmla="*/ 856270 h 1644940"/>
                      <a:gd name="connsiteX11" fmla="*/ 1776024 w 2605232"/>
                      <a:gd name="connsiteY11" fmla="*/ 856270 h 1644940"/>
                      <a:gd name="connsiteX12" fmla="*/ 1317845 w 2605232"/>
                      <a:gd name="connsiteY12" fmla="*/ 277912 h 1644940"/>
                      <a:gd name="connsiteX13" fmla="*/ 1370422 w 2605232"/>
                      <a:gd name="connsiteY13" fmla="*/ 563336 h 1644940"/>
                      <a:gd name="connsiteX14" fmla="*/ 1355400 w 2605232"/>
                      <a:gd name="connsiteY14" fmla="*/ 578358 h 1644940"/>
                      <a:gd name="connsiteX15" fmla="*/ 1197666 w 2605232"/>
                      <a:gd name="connsiteY15" fmla="*/ 202801 h 1644940"/>
                      <a:gd name="connsiteX16" fmla="*/ 1130066 w 2605232"/>
                      <a:gd name="connsiteY16" fmla="*/ 345513 h 1644940"/>
                      <a:gd name="connsiteX17" fmla="*/ 1145088 w 2605232"/>
                      <a:gd name="connsiteY17" fmla="*/ 683514 h 1644940"/>
                      <a:gd name="connsiteX18" fmla="*/ 1130066 w 2605232"/>
                      <a:gd name="connsiteY18" fmla="*/ 691025 h 1644940"/>
                      <a:gd name="connsiteX19" fmla="*/ 964820 w 2605232"/>
                      <a:gd name="connsiteY19" fmla="*/ 398091 h 1644940"/>
                      <a:gd name="connsiteX20" fmla="*/ 1002376 w 2605232"/>
                      <a:gd name="connsiteY20" fmla="*/ 240357 h 1644940"/>
                      <a:gd name="connsiteX21" fmla="*/ 867176 w 2605232"/>
                      <a:gd name="connsiteY21" fmla="*/ 360535 h 1644940"/>
                      <a:gd name="connsiteX22" fmla="*/ 852153 w 2605232"/>
                      <a:gd name="connsiteY22" fmla="*/ 353024 h 1644940"/>
                      <a:gd name="connsiteX23" fmla="*/ 912243 w 2605232"/>
                      <a:gd name="connsiteY23" fmla="*/ 217823 h 1644940"/>
                      <a:gd name="connsiteX24" fmla="*/ 762020 w 2605232"/>
                      <a:gd name="connsiteY24" fmla="*/ 315468 h 1644940"/>
                      <a:gd name="connsiteX25" fmla="*/ 746997 w 2605232"/>
                      <a:gd name="connsiteY25" fmla="*/ 307957 h 1644940"/>
                      <a:gd name="connsiteX26" fmla="*/ 777042 w 2605232"/>
                      <a:gd name="connsiteY26" fmla="*/ 247868 h 1644940"/>
                      <a:gd name="connsiteX27" fmla="*/ 559219 w 2605232"/>
                      <a:gd name="connsiteY27" fmla="*/ 353024 h 1644940"/>
                      <a:gd name="connsiteX28" fmla="*/ 559219 w 2605232"/>
                      <a:gd name="connsiteY28" fmla="*/ 338001 h 1644940"/>
                      <a:gd name="connsiteX29" fmla="*/ 671886 w 2605232"/>
                      <a:gd name="connsiteY29" fmla="*/ 262890 h 1644940"/>
                      <a:gd name="connsiteX30" fmla="*/ 416507 w 2605232"/>
                      <a:gd name="connsiteY30" fmla="*/ 338001 h 1644940"/>
                      <a:gd name="connsiteX31" fmla="*/ 416507 w 2605232"/>
                      <a:gd name="connsiteY31" fmla="*/ 322979 h 1644940"/>
                      <a:gd name="connsiteX32" fmla="*/ 641841 w 2605232"/>
                      <a:gd name="connsiteY32" fmla="*/ 187779 h 1644940"/>
                      <a:gd name="connsiteX33" fmla="*/ 183662 w 2605232"/>
                      <a:gd name="connsiteY33" fmla="*/ 330490 h 1644940"/>
                      <a:gd name="connsiteX34" fmla="*/ 183662 w 2605232"/>
                      <a:gd name="connsiteY34" fmla="*/ 315468 h 1644940"/>
                      <a:gd name="connsiteX35" fmla="*/ 401485 w 2605232"/>
                      <a:gd name="connsiteY35" fmla="*/ 112667 h 1644940"/>
                      <a:gd name="connsiteX36" fmla="*/ 581752 w 2605232"/>
                      <a:gd name="connsiteY36" fmla="*/ 0 h 1644940"/>
                      <a:gd name="connsiteX37" fmla="*/ 551708 w 2605232"/>
                      <a:gd name="connsiteY37" fmla="*/ 7511 h 1644940"/>
                      <a:gd name="connsiteX38" fmla="*/ 296329 w 2605232"/>
                      <a:gd name="connsiteY38" fmla="*/ 165245 h 1644940"/>
                      <a:gd name="connsiteX39" fmla="*/ 10906 w 2605232"/>
                      <a:gd name="connsiteY39" fmla="*/ 383068 h 1644940"/>
                      <a:gd name="connsiteX40" fmla="*/ 191173 w 2605232"/>
                      <a:gd name="connsiteY40" fmla="*/ 488224 h 1644940"/>
                      <a:gd name="connsiteX41" fmla="*/ 266284 w 2605232"/>
                      <a:gd name="connsiteY41" fmla="*/ 953915 h 1644940"/>
                      <a:gd name="connsiteX42" fmla="*/ 416507 w 2605232"/>
                      <a:gd name="connsiteY42" fmla="*/ 450669 h 1644940"/>
                      <a:gd name="connsiteX43" fmla="*/ 709442 w 2605232"/>
                      <a:gd name="connsiteY43" fmla="*/ 330490 h 1644940"/>
                      <a:gd name="connsiteX44" fmla="*/ 656864 w 2605232"/>
                      <a:gd name="connsiteY44" fmla="*/ 443157 h 1644940"/>
                      <a:gd name="connsiteX45" fmla="*/ 792064 w 2605232"/>
                      <a:gd name="connsiteY45" fmla="*/ 353024 h 1644940"/>
                      <a:gd name="connsiteX46" fmla="*/ 889709 w 2605232"/>
                      <a:gd name="connsiteY46" fmla="*/ 570847 h 1644940"/>
                      <a:gd name="connsiteX47" fmla="*/ 867176 w 2605232"/>
                      <a:gd name="connsiteY47" fmla="*/ 375557 h 1644940"/>
                      <a:gd name="connsiteX48" fmla="*/ 1242733 w 2605232"/>
                      <a:gd name="connsiteY48" fmla="*/ 796181 h 1644940"/>
                      <a:gd name="connsiteX49" fmla="*/ 1227710 w 2605232"/>
                      <a:gd name="connsiteY49" fmla="*/ 480713 h 1644940"/>
                      <a:gd name="connsiteX50" fmla="*/ 1580735 w 2605232"/>
                      <a:gd name="connsiteY50" fmla="*/ 826226 h 1644940"/>
                      <a:gd name="connsiteX51" fmla="*/ 1505623 w 2605232"/>
                      <a:gd name="connsiteY51" fmla="*/ 623425 h 1644940"/>
                      <a:gd name="connsiteX52" fmla="*/ 1768513 w 2605232"/>
                      <a:gd name="connsiteY52" fmla="*/ 1134183 h 1644940"/>
                      <a:gd name="connsiteX53" fmla="*/ 1941269 w 2605232"/>
                      <a:gd name="connsiteY53" fmla="*/ 773648 h 1644940"/>
                      <a:gd name="connsiteX54" fmla="*/ 1918736 w 2605232"/>
                      <a:gd name="connsiteY54" fmla="*/ 1509740 h 1644940"/>
                      <a:gd name="connsiteX55" fmla="*/ 2136559 w 2605232"/>
                      <a:gd name="connsiteY55" fmla="*/ 1374539 h 1644940"/>
                      <a:gd name="connsiteX56" fmla="*/ 2181626 w 2605232"/>
                      <a:gd name="connsiteY56" fmla="*/ 1644940 h 1644940"/>
                      <a:gd name="connsiteX57" fmla="*/ 2489583 w 2605232"/>
                      <a:gd name="connsiteY57" fmla="*/ 1081604 h 1644940"/>
                      <a:gd name="connsiteX58" fmla="*/ 2542161 w 2605232"/>
                      <a:gd name="connsiteY58" fmla="*/ 1186761 h 1644940"/>
                      <a:gd name="connsiteX59" fmla="*/ 2181626 w 2605232"/>
                      <a:gd name="connsiteY59" fmla="*/ 210312 h 1644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605232" h="1644940">
                        <a:moveTo>
                          <a:pt x="2181626" y="210312"/>
                        </a:moveTo>
                        <a:cubicBezTo>
                          <a:pt x="2189137" y="210312"/>
                          <a:pt x="2189137" y="210312"/>
                          <a:pt x="2181626" y="210312"/>
                        </a:cubicBezTo>
                        <a:cubicBezTo>
                          <a:pt x="2129048" y="195290"/>
                          <a:pt x="2076470" y="172756"/>
                          <a:pt x="2023892" y="165245"/>
                        </a:cubicBezTo>
                        <a:cubicBezTo>
                          <a:pt x="2001358" y="157734"/>
                          <a:pt x="1971314" y="157734"/>
                          <a:pt x="1948780" y="157734"/>
                        </a:cubicBezTo>
                        <a:cubicBezTo>
                          <a:pt x="2038914" y="195290"/>
                          <a:pt x="1993847" y="450669"/>
                          <a:pt x="1993847" y="450669"/>
                        </a:cubicBezTo>
                        <a:cubicBezTo>
                          <a:pt x="1993847" y="450669"/>
                          <a:pt x="1813580" y="345513"/>
                          <a:pt x="1693402" y="315468"/>
                        </a:cubicBezTo>
                        <a:cubicBezTo>
                          <a:pt x="1761002" y="383068"/>
                          <a:pt x="1806069" y="480713"/>
                          <a:pt x="1813580" y="570847"/>
                        </a:cubicBezTo>
                        <a:cubicBezTo>
                          <a:pt x="1813580" y="578358"/>
                          <a:pt x="1806069" y="585869"/>
                          <a:pt x="1798557" y="585869"/>
                        </a:cubicBezTo>
                        <a:cubicBezTo>
                          <a:pt x="1798557" y="585869"/>
                          <a:pt x="1798557" y="585869"/>
                          <a:pt x="1791046" y="585869"/>
                        </a:cubicBezTo>
                        <a:cubicBezTo>
                          <a:pt x="1768513" y="540802"/>
                          <a:pt x="1745979" y="510758"/>
                          <a:pt x="1715935" y="473202"/>
                        </a:cubicBezTo>
                        <a:cubicBezTo>
                          <a:pt x="1783535" y="593380"/>
                          <a:pt x="1836113" y="728581"/>
                          <a:pt x="1791046" y="856270"/>
                        </a:cubicBezTo>
                        <a:cubicBezTo>
                          <a:pt x="1791046" y="863781"/>
                          <a:pt x="1776024" y="871293"/>
                          <a:pt x="1776024" y="856270"/>
                        </a:cubicBezTo>
                        <a:cubicBezTo>
                          <a:pt x="1715935" y="600891"/>
                          <a:pt x="1370422" y="525780"/>
                          <a:pt x="1317845" y="277912"/>
                        </a:cubicBezTo>
                        <a:cubicBezTo>
                          <a:pt x="1302822" y="375557"/>
                          <a:pt x="1317845" y="480713"/>
                          <a:pt x="1370422" y="563336"/>
                        </a:cubicBezTo>
                        <a:cubicBezTo>
                          <a:pt x="1377933" y="570847"/>
                          <a:pt x="1362911" y="585869"/>
                          <a:pt x="1355400" y="578358"/>
                        </a:cubicBezTo>
                        <a:cubicBezTo>
                          <a:pt x="1272777" y="488224"/>
                          <a:pt x="1190155" y="338001"/>
                          <a:pt x="1197666" y="202801"/>
                        </a:cubicBezTo>
                        <a:cubicBezTo>
                          <a:pt x="1167622" y="247868"/>
                          <a:pt x="1145088" y="300446"/>
                          <a:pt x="1130066" y="345513"/>
                        </a:cubicBezTo>
                        <a:cubicBezTo>
                          <a:pt x="1092510" y="458180"/>
                          <a:pt x="1115043" y="563336"/>
                          <a:pt x="1145088" y="683514"/>
                        </a:cubicBezTo>
                        <a:cubicBezTo>
                          <a:pt x="1145088" y="691025"/>
                          <a:pt x="1137577" y="698536"/>
                          <a:pt x="1130066" y="691025"/>
                        </a:cubicBezTo>
                        <a:cubicBezTo>
                          <a:pt x="1039932" y="615914"/>
                          <a:pt x="964820" y="518269"/>
                          <a:pt x="964820" y="398091"/>
                        </a:cubicBezTo>
                        <a:cubicBezTo>
                          <a:pt x="964820" y="338001"/>
                          <a:pt x="979843" y="285423"/>
                          <a:pt x="1002376" y="240357"/>
                        </a:cubicBezTo>
                        <a:cubicBezTo>
                          <a:pt x="957309" y="277912"/>
                          <a:pt x="912243" y="315468"/>
                          <a:pt x="867176" y="360535"/>
                        </a:cubicBezTo>
                        <a:cubicBezTo>
                          <a:pt x="859665" y="368046"/>
                          <a:pt x="852153" y="360535"/>
                          <a:pt x="852153" y="353024"/>
                        </a:cubicBezTo>
                        <a:cubicBezTo>
                          <a:pt x="859665" y="307957"/>
                          <a:pt x="882198" y="255379"/>
                          <a:pt x="912243" y="217823"/>
                        </a:cubicBezTo>
                        <a:cubicBezTo>
                          <a:pt x="859665" y="247868"/>
                          <a:pt x="814598" y="277912"/>
                          <a:pt x="762020" y="315468"/>
                        </a:cubicBezTo>
                        <a:cubicBezTo>
                          <a:pt x="754509" y="322979"/>
                          <a:pt x="746997" y="315468"/>
                          <a:pt x="746997" y="307957"/>
                        </a:cubicBezTo>
                        <a:cubicBezTo>
                          <a:pt x="754509" y="285423"/>
                          <a:pt x="762020" y="270401"/>
                          <a:pt x="777042" y="247868"/>
                        </a:cubicBezTo>
                        <a:cubicBezTo>
                          <a:pt x="716953" y="300446"/>
                          <a:pt x="641841" y="345513"/>
                          <a:pt x="559219" y="353024"/>
                        </a:cubicBezTo>
                        <a:cubicBezTo>
                          <a:pt x="551708" y="353024"/>
                          <a:pt x="551708" y="338001"/>
                          <a:pt x="559219" y="338001"/>
                        </a:cubicBezTo>
                        <a:cubicBezTo>
                          <a:pt x="596775" y="315468"/>
                          <a:pt x="641841" y="285423"/>
                          <a:pt x="671886" y="262890"/>
                        </a:cubicBezTo>
                        <a:cubicBezTo>
                          <a:pt x="589263" y="300446"/>
                          <a:pt x="506641" y="338001"/>
                          <a:pt x="416507" y="338001"/>
                        </a:cubicBezTo>
                        <a:cubicBezTo>
                          <a:pt x="408996" y="338001"/>
                          <a:pt x="408996" y="322979"/>
                          <a:pt x="416507" y="322979"/>
                        </a:cubicBezTo>
                        <a:cubicBezTo>
                          <a:pt x="499130" y="292935"/>
                          <a:pt x="574241" y="240357"/>
                          <a:pt x="641841" y="187779"/>
                        </a:cubicBezTo>
                        <a:cubicBezTo>
                          <a:pt x="499130" y="262890"/>
                          <a:pt x="341396" y="345513"/>
                          <a:pt x="183662" y="330490"/>
                        </a:cubicBezTo>
                        <a:cubicBezTo>
                          <a:pt x="176150" y="330490"/>
                          <a:pt x="176150" y="322979"/>
                          <a:pt x="183662" y="315468"/>
                        </a:cubicBezTo>
                        <a:cubicBezTo>
                          <a:pt x="243751" y="232845"/>
                          <a:pt x="318862" y="172756"/>
                          <a:pt x="401485" y="112667"/>
                        </a:cubicBezTo>
                        <a:cubicBezTo>
                          <a:pt x="461574" y="67600"/>
                          <a:pt x="521663" y="30045"/>
                          <a:pt x="581752" y="0"/>
                        </a:cubicBezTo>
                        <a:cubicBezTo>
                          <a:pt x="574241" y="0"/>
                          <a:pt x="566730" y="7511"/>
                          <a:pt x="551708" y="7511"/>
                        </a:cubicBezTo>
                        <a:cubicBezTo>
                          <a:pt x="461574" y="45067"/>
                          <a:pt x="371440" y="97645"/>
                          <a:pt x="296329" y="165245"/>
                        </a:cubicBezTo>
                        <a:cubicBezTo>
                          <a:pt x="101039" y="353024"/>
                          <a:pt x="131084" y="368046"/>
                          <a:pt x="10906" y="383068"/>
                        </a:cubicBezTo>
                        <a:cubicBezTo>
                          <a:pt x="-41673" y="390579"/>
                          <a:pt x="108550" y="533291"/>
                          <a:pt x="191173" y="488224"/>
                        </a:cubicBezTo>
                        <a:cubicBezTo>
                          <a:pt x="191173" y="488224"/>
                          <a:pt x="55972" y="653469"/>
                          <a:pt x="266284" y="953915"/>
                        </a:cubicBezTo>
                        <a:cubicBezTo>
                          <a:pt x="363929" y="758625"/>
                          <a:pt x="281307" y="563336"/>
                          <a:pt x="416507" y="450669"/>
                        </a:cubicBezTo>
                        <a:cubicBezTo>
                          <a:pt x="551708" y="450669"/>
                          <a:pt x="709442" y="330490"/>
                          <a:pt x="709442" y="330490"/>
                        </a:cubicBezTo>
                        <a:lnTo>
                          <a:pt x="656864" y="443157"/>
                        </a:lnTo>
                        <a:cubicBezTo>
                          <a:pt x="656864" y="443157"/>
                          <a:pt x="679397" y="488224"/>
                          <a:pt x="792064" y="353024"/>
                        </a:cubicBezTo>
                        <a:cubicBezTo>
                          <a:pt x="769531" y="540802"/>
                          <a:pt x="889709" y="570847"/>
                          <a:pt x="889709" y="570847"/>
                        </a:cubicBezTo>
                        <a:cubicBezTo>
                          <a:pt x="889709" y="570847"/>
                          <a:pt x="867176" y="555825"/>
                          <a:pt x="867176" y="375557"/>
                        </a:cubicBezTo>
                        <a:cubicBezTo>
                          <a:pt x="897220" y="743603"/>
                          <a:pt x="1242733" y="796181"/>
                          <a:pt x="1242733" y="796181"/>
                        </a:cubicBezTo>
                        <a:cubicBezTo>
                          <a:pt x="1242733" y="796181"/>
                          <a:pt x="1190155" y="676003"/>
                          <a:pt x="1227710" y="480713"/>
                        </a:cubicBezTo>
                        <a:cubicBezTo>
                          <a:pt x="1280289" y="766137"/>
                          <a:pt x="1580735" y="826226"/>
                          <a:pt x="1580735" y="826226"/>
                        </a:cubicBezTo>
                        <a:cubicBezTo>
                          <a:pt x="1580735" y="826226"/>
                          <a:pt x="1543179" y="773648"/>
                          <a:pt x="1505623" y="623425"/>
                        </a:cubicBezTo>
                        <a:cubicBezTo>
                          <a:pt x="1768513" y="811203"/>
                          <a:pt x="1768513" y="1134183"/>
                          <a:pt x="1768513" y="1134183"/>
                        </a:cubicBezTo>
                        <a:cubicBezTo>
                          <a:pt x="1768513" y="1134183"/>
                          <a:pt x="1926247" y="968937"/>
                          <a:pt x="1941269" y="773648"/>
                        </a:cubicBezTo>
                        <a:cubicBezTo>
                          <a:pt x="2076470" y="1066582"/>
                          <a:pt x="1918736" y="1509740"/>
                          <a:pt x="1918736" y="1509740"/>
                        </a:cubicBezTo>
                        <a:cubicBezTo>
                          <a:pt x="1918736" y="1509740"/>
                          <a:pt x="2001358" y="1321961"/>
                          <a:pt x="2136559" y="1374539"/>
                        </a:cubicBezTo>
                        <a:cubicBezTo>
                          <a:pt x="2271760" y="1427117"/>
                          <a:pt x="2181626" y="1644940"/>
                          <a:pt x="2181626" y="1644940"/>
                        </a:cubicBezTo>
                        <a:cubicBezTo>
                          <a:pt x="2376916" y="1547295"/>
                          <a:pt x="2504605" y="1186761"/>
                          <a:pt x="2489583" y="1081604"/>
                        </a:cubicBezTo>
                        <a:cubicBezTo>
                          <a:pt x="2527139" y="1156716"/>
                          <a:pt x="2534650" y="1209294"/>
                          <a:pt x="2542161" y="1186761"/>
                        </a:cubicBezTo>
                        <a:cubicBezTo>
                          <a:pt x="2579716" y="1171738"/>
                          <a:pt x="2782517" y="495735"/>
                          <a:pt x="2181626" y="210312"/>
                        </a:cubicBezTo>
                        <a:close/>
                      </a:path>
                    </a:pathLst>
                  </a:custGeom>
                  <a:solidFill>
                    <a:srgbClr val="FDBB30">
                      <a:alpha val="50000"/>
                    </a:srgbClr>
                  </a:solidFill>
                  <a:ln w="75111"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xmlns="" id="{02E13055-9B89-4B56-AF9F-468FB5C10879}"/>
                      </a:ext>
                    </a:extLst>
                  </p:cNvPr>
                  <p:cNvSpPr/>
                  <p:nvPr/>
                </p:nvSpPr>
                <p:spPr>
                  <a:xfrm>
                    <a:off x="7601828" y="2800023"/>
                    <a:ext cx="685900" cy="608402"/>
                  </a:xfrm>
                  <a:custGeom>
                    <a:avLst/>
                    <a:gdLst>
                      <a:gd name="connsiteX0" fmla="*/ 625812 w 685900"/>
                      <a:gd name="connsiteY0" fmla="*/ 37556 h 608402"/>
                      <a:gd name="connsiteX1" fmla="*/ 392967 w 685900"/>
                      <a:gd name="connsiteY1" fmla="*/ 82623 h 608402"/>
                      <a:gd name="connsiteX2" fmla="*/ 400478 w 685900"/>
                      <a:gd name="connsiteY2" fmla="*/ 67600 h 608402"/>
                      <a:gd name="connsiteX3" fmla="*/ 468078 w 685900"/>
                      <a:gd name="connsiteY3" fmla="*/ 37556 h 608402"/>
                      <a:gd name="connsiteX4" fmla="*/ 302833 w 685900"/>
                      <a:gd name="connsiteY4" fmla="*/ 60089 h 608402"/>
                      <a:gd name="connsiteX5" fmla="*/ 2387 w 685900"/>
                      <a:gd name="connsiteY5" fmla="*/ 45067 h 608402"/>
                      <a:gd name="connsiteX6" fmla="*/ 190166 w 685900"/>
                      <a:gd name="connsiteY6" fmla="*/ 142712 h 608402"/>
                      <a:gd name="connsiteX7" fmla="*/ 265277 w 685900"/>
                      <a:gd name="connsiteY7" fmla="*/ 608403 h 608402"/>
                      <a:gd name="connsiteX8" fmla="*/ 415500 w 685900"/>
                      <a:gd name="connsiteY8" fmla="*/ 105156 h 608402"/>
                      <a:gd name="connsiteX9" fmla="*/ 685901 w 685900"/>
                      <a:gd name="connsiteY9" fmla="*/ 0 h 608402"/>
                      <a:gd name="connsiteX10" fmla="*/ 625812 w 685900"/>
                      <a:gd name="connsiteY10" fmla="*/ 37556 h 60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85900" h="608402">
                        <a:moveTo>
                          <a:pt x="625812" y="37556"/>
                        </a:moveTo>
                        <a:cubicBezTo>
                          <a:pt x="550700" y="67600"/>
                          <a:pt x="475589" y="90134"/>
                          <a:pt x="392967" y="82623"/>
                        </a:cubicBezTo>
                        <a:cubicBezTo>
                          <a:pt x="377944" y="82623"/>
                          <a:pt x="392967" y="67600"/>
                          <a:pt x="400478" y="67600"/>
                        </a:cubicBezTo>
                        <a:cubicBezTo>
                          <a:pt x="423011" y="60089"/>
                          <a:pt x="445545" y="52578"/>
                          <a:pt x="468078" y="37556"/>
                        </a:cubicBezTo>
                        <a:cubicBezTo>
                          <a:pt x="415500" y="52578"/>
                          <a:pt x="355411" y="60089"/>
                          <a:pt x="302833" y="60089"/>
                        </a:cubicBezTo>
                        <a:cubicBezTo>
                          <a:pt x="212699" y="67600"/>
                          <a:pt x="85009" y="97645"/>
                          <a:pt x="2387" y="45067"/>
                        </a:cubicBezTo>
                        <a:cubicBezTo>
                          <a:pt x="-20146" y="67600"/>
                          <a:pt x="122565" y="180268"/>
                          <a:pt x="190166" y="142712"/>
                        </a:cubicBezTo>
                        <a:cubicBezTo>
                          <a:pt x="190166" y="142712"/>
                          <a:pt x="54965" y="307957"/>
                          <a:pt x="265277" y="608403"/>
                        </a:cubicBezTo>
                        <a:cubicBezTo>
                          <a:pt x="362922" y="413113"/>
                          <a:pt x="280299" y="217823"/>
                          <a:pt x="415500" y="105156"/>
                        </a:cubicBezTo>
                        <a:cubicBezTo>
                          <a:pt x="520656" y="105156"/>
                          <a:pt x="640834" y="30045"/>
                          <a:pt x="685901" y="0"/>
                        </a:cubicBezTo>
                        <a:cubicBezTo>
                          <a:pt x="670879" y="22534"/>
                          <a:pt x="648345" y="30045"/>
                          <a:pt x="625812" y="37556"/>
                        </a:cubicBezTo>
                        <a:close/>
                      </a:path>
                    </a:pathLst>
                  </a:custGeom>
                  <a:solidFill>
                    <a:srgbClr val="FDBB30">
                      <a:alpha val="60000"/>
                    </a:srgbClr>
                  </a:solidFill>
                  <a:ln w="75111"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xmlns="" id="{C3E50CD4-EB5E-4A62-A6C5-26FF279A7F98}"/>
                      </a:ext>
                    </a:extLst>
                  </p:cNvPr>
                  <p:cNvSpPr/>
                  <p:nvPr/>
                </p:nvSpPr>
                <p:spPr>
                  <a:xfrm>
                    <a:off x="8272707" y="2792512"/>
                    <a:ext cx="232845" cy="255378"/>
                  </a:xfrm>
                  <a:custGeom>
                    <a:avLst/>
                    <a:gdLst>
                      <a:gd name="connsiteX0" fmla="*/ 202801 w 232845"/>
                      <a:gd name="connsiteY0" fmla="*/ 67600 h 255378"/>
                      <a:gd name="connsiteX1" fmla="*/ 180267 w 232845"/>
                      <a:gd name="connsiteY1" fmla="*/ 142712 h 255378"/>
                      <a:gd name="connsiteX2" fmla="*/ 165245 w 232845"/>
                      <a:gd name="connsiteY2" fmla="*/ 150223 h 255378"/>
                      <a:gd name="connsiteX3" fmla="*/ 142712 w 232845"/>
                      <a:gd name="connsiteY3" fmla="*/ 0 h 255378"/>
                      <a:gd name="connsiteX4" fmla="*/ 45067 w 232845"/>
                      <a:gd name="connsiteY4" fmla="*/ 67600 h 255378"/>
                      <a:gd name="connsiteX5" fmla="*/ 37556 w 232845"/>
                      <a:gd name="connsiteY5" fmla="*/ 60089 h 255378"/>
                      <a:gd name="connsiteX6" fmla="*/ 45067 w 232845"/>
                      <a:gd name="connsiteY6" fmla="*/ 22533 h 255378"/>
                      <a:gd name="connsiteX7" fmla="*/ 0 w 232845"/>
                      <a:gd name="connsiteY7" fmla="*/ 127689 h 255378"/>
                      <a:gd name="connsiteX8" fmla="*/ 135201 w 232845"/>
                      <a:gd name="connsiteY8" fmla="*/ 37556 h 255378"/>
                      <a:gd name="connsiteX9" fmla="*/ 232845 w 232845"/>
                      <a:gd name="connsiteY9" fmla="*/ 255379 h 255378"/>
                      <a:gd name="connsiteX10" fmla="*/ 202801 w 232845"/>
                      <a:gd name="connsiteY10" fmla="*/ 67600 h 25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2845" h="255378">
                        <a:moveTo>
                          <a:pt x="202801" y="67600"/>
                        </a:moveTo>
                        <a:cubicBezTo>
                          <a:pt x="195290" y="90134"/>
                          <a:pt x="187779" y="112667"/>
                          <a:pt x="180267" y="142712"/>
                        </a:cubicBezTo>
                        <a:cubicBezTo>
                          <a:pt x="180267" y="150223"/>
                          <a:pt x="165245" y="157734"/>
                          <a:pt x="165245" y="150223"/>
                        </a:cubicBezTo>
                        <a:cubicBezTo>
                          <a:pt x="142712" y="105156"/>
                          <a:pt x="135201" y="52578"/>
                          <a:pt x="142712" y="0"/>
                        </a:cubicBezTo>
                        <a:cubicBezTo>
                          <a:pt x="112667" y="22533"/>
                          <a:pt x="82622" y="45067"/>
                          <a:pt x="45067" y="67600"/>
                        </a:cubicBezTo>
                        <a:cubicBezTo>
                          <a:pt x="37556" y="67600"/>
                          <a:pt x="37556" y="67600"/>
                          <a:pt x="37556" y="60089"/>
                        </a:cubicBezTo>
                        <a:cubicBezTo>
                          <a:pt x="37556" y="45067"/>
                          <a:pt x="45067" y="37556"/>
                          <a:pt x="45067" y="22533"/>
                        </a:cubicBezTo>
                        <a:lnTo>
                          <a:pt x="0" y="127689"/>
                        </a:lnTo>
                        <a:cubicBezTo>
                          <a:pt x="0" y="127689"/>
                          <a:pt x="22533" y="172756"/>
                          <a:pt x="135201" y="37556"/>
                        </a:cubicBezTo>
                        <a:cubicBezTo>
                          <a:pt x="112667" y="225334"/>
                          <a:pt x="232845" y="255379"/>
                          <a:pt x="232845" y="255379"/>
                        </a:cubicBezTo>
                        <a:cubicBezTo>
                          <a:pt x="232845" y="255379"/>
                          <a:pt x="202801" y="232845"/>
                          <a:pt x="202801" y="67600"/>
                        </a:cubicBezTo>
                        <a:close/>
                      </a:path>
                    </a:pathLst>
                  </a:custGeom>
                  <a:solidFill>
                    <a:srgbClr val="FDBB30">
                      <a:alpha val="50000"/>
                    </a:srgbClr>
                  </a:solidFill>
                  <a:ln w="75111"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xmlns="" id="{7EFC30AD-7C0B-4E0E-9DEF-74F00F807080}"/>
                      </a:ext>
                    </a:extLst>
                  </p:cNvPr>
                  <p:cNvSpPr/>
                  <p:nvPr/>
                </p:nvSpPr>
                <p:spPr>
                  <a:xfrm>
                    <a:off x="8460486" y="2769979"/>
                    <a:ext cx="1732862" cy="1344494"/>
                  </a:xfrm>
                  <a:custGeom>
                    <a:avLst/>
                    <a:gdLst>
                      <a:gd name="connsiteX0" fmla="*/ 1457162 w 1732862"/>
                      <a:gd name="connsiteY0" fmla="*/ 0 h 1344494"/>
                      <a:gd name="connsiteX1" fmla="*/ 1509740 w 1732862"/>
                      <a:gd name="connsiteY1" fmla="*/ 67600 h 1344494"/>
                      <a:gd name="connsiteX2" fmla="*/ 1592362 w 1732862"/>
                      <a:gd name="connsiteY2" fmla="*/ 338001 h 1344494"/>
                      <a:gd name="connsiteX3" fmla="*/ 1577340 w 1732862"/>
                      <a:gd name="connsiteY3" fmla="*/ 345513 h 1344494"/>
                      <a:gd name="connsiteX4" fmla="*/ 1389561 w 1732862"/>
                      <a:gd name="connsiteY4" fmla="*/ 127689 h 1344494"/>
                      <a:gd name="connsiteX5" fmla="*/ 1321961 w 1732862"/>
                      <a:gd name="connsiteY5" fmla="*/ 75111 h 1344494"/>
                      <a:gd name="connsiteX6" fmla="*/ 1472184 w 1732862"/>
                      <a:gd name="connsiteY6" fmla="*/ 360535 h 1344494"/>
                      <a:gd name="connsiteX7" fmla="*/ 1442139 w 1732862"/>
                      <a:gd name="connsiteY7" fmla="*/ 721070 h 1344494"/>
                      <a:gd name="connsiteX8" fmla="*/ 1427117 w 1732862"/>
                      <a:gd name="connsiteY8" fmla="*/ 721070 h 1344494"/>
                      <a:gd name="connsiteX9" fmla="*/ 1404584 w 1732862"/>
                      <a:gd name="connsiteY9" fmla="*/ 570847 h 1344494"/>
                      <a:gd name="connsiteX10" fmla="*/ 1367028 w 1732862"/>
                      <a:gd name="connsiteY10" fmla="*/ 443157 h 1344494"/>
                      <a:gd name="connsiteX11" fmla="*/ 1276894 w 1732862"/>
                      <a:gd name="connsiteY11" fmla="*/ 871293 h 1344494"/>
                      <a:gd name="connsiteX12" fmla="*/ 1261872 w 1732862"/>
                      <a:gd name="connsiteY12" fmla="*/ 871293 h 1344494"/>
                      <a:gd name="connsiteX13" fmla="*/ 1164227 w 1732862"/>
                      <a:gd name="connsiteY13" fmla="*/ 435646 h 1344494"/>
                      <a:gd name="connsiteX14" fmla="*/ 1021515 w 1732862"/>
                      <a:gd name="connsiteY14" fmla="*/ 195290 h 1344494"/>
                      <a:gd name="connsiteX15" fmla="*/ 1029026 w 1732862"/>
                      <a:gd name="connsiteY15" fmla="*/ 285423 h 1344494"/>
                      <a:gd name="connsiteX16" fmla="*/ 931382 w 1732862"/>
                      <a:gd name="connsiteY16" fmla="*/ 660981 h 1344494"/>
                      <a:gd name="connsiteX17" fmla="*/ 916359 w 1732862"/>
                      <a:gd name="connsiteY17" fmla="*/ 660981 h 1344494"/>
                      <a:gd name="connsiteX18" fmla="*/ 743603 w 1732862"/>
                      <a:gd name="connsiteY18" fmla="*/ 360535 h 1344494"/>
                      <a:gd name="connsiteX19" fmla="*/ 623425 w 1732862"/>
                      <a:gd name="connsiteY19" fmla="*/ 247868 h 1344494"/>
                      <a:gd name="connsiteX20" fmla="*/ 653469 w 1732862"/>
                      <a:gd name="connsiteY20" fmla="*/ 420624 h 1344494"/>
                      <a:gd name="connsiteX21" fmla="*/ 638447 w 1732862"/>
                      <a:gd name="connsiteY21" fmla="*/ 435646 h 1344494"/>
                      <a:gd name="connsiteX22" fmla="*/ 345512 w 1732862"/>
                      <a:gd name="connsiteY22" fmla="*/ 75111 h 1344494"/>
                      <a:gd name="connsiteX23" fmla="*/ 330490 w 1732862"/>
                      <a:gd name="connsiteY23" fmla="*/ 435646 h 1344494"/>
                      <a:gd name="connsiteX24" fmla="*/ 315468 w 1732862"/>
                      <a:gd name="connsiteY24" fmla="*/ 450669 h 1344494"/>
                      <a:gd name="connsiteX25" fmla="*/ 0 w 1732862"/>
                      <a:gd name="connsiteY25" fmla="*/ 75111 h 1344494"/>
                      <a:gd name="connsiteX26" fmla="*/ 0 w 1732862"/>
                      <a:gd name="connsiteY26" fmla="*/ 82623 h 1344494"/>
                      <a:gd name="connsiteX27" fmla="*/ 375557 w 1732862"/>
                      <a:gd name="connsiteY27" fmla="*/ 495735 h 1344494"/>
                      <a:gd name="connsiteX28" fmla="*/ 360535 w 1732862"/>
                      <a:gd name="connsiteY28" fmla="*/ 180267 h 1344494"/>
                      <a:gd name="connsiteX29" fmla="*/ 713559 w 1732862"/>
                      <a:gd name="connsiteY29" fmla="*/ 525780 h 1344494"/>
                      <a:gd name="connsiteX30" fmla="*/ 638447 w 1732862"/>
                      <a:gd name="connsiteY30" fmla="*/ 322979 h 1344494"/>
                      <a:gd name="connsiteX31" fmla="*/ 901337 w 1732862"/>
                      <a:gd name="connsiteY31" fmla="*/ 833737 h 1344494"/>
                      <a:gd name="connsiteX32" fmla="*/ 1074093 w 1732862"/>
                      <a:gd name="connsiteY32" fmla="*/ 473202 h 1344494"/>
                      <a:gd name="connsiteX33" fmla="*/ 1051560 w 1732862"/>
                      <a:gd name="connsiteY33" fmla="*/ 1209294 h 1344494"/>
                      <a:gd name="connsiteX34" fmla="*/ 1269383 w 1732862"/>
                      <a:gd name="connsiteY34" fmla="*/ 1074093 h 1344494"/>
                      <a:gd name="connsiteX35" fmla="*/ 1314450 w 1732862"/>
                      <a:gd name="connsiteY35" fmla="*/ 1344494 h 1344494"/>
                      <a:gd name="connsiteX36" fmla="*/ 1622407 w 1732862"/>
                      <a:gd name="connsiteY36" fmla="*/ 781159 h 1344494"/>
                      <a:gd name="connsiteX37" fmla="*/ 1674985 w 1732862"/>
                      <a:gd name="connsiteY37" fmla="*/ 886315 h 1344494"/>
                      <a:gd name="connsiteX38" fmla="*/ 1457162 w 1732862"/>
                      <a:gd name="connsiteY38" fmla="*/ 0 h 134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732862" h="1344494">
                        <a:moveTo>
                          <a:pt x="1457162" y="0"/>
                        </a:moveTo>
                        <a:cubicBezTo>
                          <a:pt x="1472184" y="22534"/>
                          <a:pt x="1494718" y="45067"/>
                          <a:pt x="1509740" y="67600"/>
                        </a:cubicBezTo>
                        <a:cubicBezTo>
                          <a:pt x="1554806" y="142712"/>
                          <a:pt x="1622407" y="247868"/>
                          <a:pt x="1592362" y="338001"/>
                        </a:cubicBezTo>
                        <a:cubicBezTo>
                          <a:pt x="1592362" y="345513"/>
                          <a:pt x="1584851" y="353024"/>
                          <a:pt x="1577340" y="345513"/>
                        </a:cubicBezTo>
                        <a:cubicBezTo>
                          <a:pt x="1517251" y="270401"/>
                          <a:pt x="1464673" y="187779"/>
                          <a:pt x="1389561" y="127689"/>
                        </a:cubicBezTo>
                        <a:cubicBezTo>
                          <a:pt x="1367028" y="112667"/>
                          <a:pt x="1344495" y="90134"/>
                          <a:pt x="1321961" y="75111"/>
                        </a:cubicBezTo>
                        <a:cubicBezTo>
                          <a:pt x="1397073" y="157734"/>
                          <a:pt x="1449650" y="255379"/>
                          <a:pt x="1472184" y="360535"/>
                        </a:cubicBezTo>
                        <a:cubicBezTo>
                          <a:pt x="1502229" y="473202"/>
                          <a:pt x="1517251" y="623425"/>
                          <a:pt x="1442139" y="721070"/>
                        </a:cubicBezTo>
                        <a:cubicBezTo>
                          <a:pt x="1442139" y="728581"/>
                          <a:pt x="1427117" y="728581"/>
                          <a:pt x="1427117" y="721070"/>
                        </a:cubicBezTo>
                        <a:cubicBezTo>
                          <a:pt x="1404584" y="676003"/>
                          <a:pt x="1412095" y="623425"/>
                          <a:pt x="1404584" y="570847"/>
                        </a:cubicBezTo>
                        <a:cubicBezTo>
                          <a:pt x="1397073" y="525780"/>
                          <a:pt x="1382050" y="488224"/>
                          <a:pt x="1367028" y="443157"/>
                        </a:cubicBezTo>
                        <a:cubicBezTo>
                          <a:pt x="1389561" y="593380"/>
                          <a:pt x="1359517" y="758625"/>
                          <a:pt x="1276894" y="871293"/>
                        </a:cubicBezTo>
                        <a:cubicBezTo>
                          <a:pt x="1276894" y="878804"/>
                          <a:pt x="1261872" y="878804"/>
                          <a:pt x="1261872" y="871293"/>
                        </a:cubicBezTo>
                        <a:cubicBezTo>
                          <a:pt x="1246850" y="721070"/>
                          <a:pt x="1224316" y="578358"/>
                          <a:pt x="1164227" y="435646"/>
                        </a:cubicBezTo>
                        <a:cubicBezTo>
                          <a:pt x="1126671" y="353024"/>
                          <a:pt x="1089116" y="255379"/>
                          <a:pt x="1021515" y="195290"/>
                        </a:cubicBezTo>
                        <a:cubicBezTo>
                          <a:pt x="1029026" y="225334"/>
                          <a:pt x="1029026" y="255379"/>
                          <a:pt x="1029026" y="285423"/>
                        </a:cubicBezTo>
                        <a:cubicBezTo>
                          <a:pt x="1036537" y="413113"/>
                          <a:pt x="1014004" y="563336"/>
                          <a:pt x="931382" y="660981"/>
                        </a:cubicBezTo>
                        <a:cubicBezTo>
                          <a:pt x="923870" y="668492"/>
                          <a:pt x="916359" y="668492"/>
                          <a:pt x="916359" y="660981"/>
                        </a:cubicBezTo>
                        <a:cubicBezTo>
                          <a:pt x="878804" y="548313"/>
                          <a:pt x="841248" y="443157"/>
                          <a:pt x="743603" y="360535"/>
                        </a:cubicBezTo>
                        <a:cubicBezTo>
                          <a:pt x="706048" y="322979"/>
                          <a:pt x="660980" y="292935"/>
                          <a:pt x="623425" y="247868"/>
                        </a:cubicBezTo>
                        <a:cubicBezTo>
                          <a:pt x="615914" y="307957"/>
                          <a:pt x="623425" y="368046"/>
                          <a:pt x="653469" y="420624"/>
                        </a:cubicBezTo>
                        <a:cubicBezTo>
                          <a:pt x="660980" y="428135"/>
                          <a:pt x="645958" y="435646"/>
                          <a:pt x="638447" y="435646"/>
                        </a:cubicBezTo>
                        <a:cubicBezTo>
                          <a:pt x="495735" y="368046"/>
                          <a:pt x="368046" y="232845"/>
                          <a:pt x="345512" y="75111"/>
                        </a:cubicBezTo>
                        <a:cubicBezTo>
                          <a:pt x="307957" y="187779"/>
                          <a:pt x="300446" y="315468"/>
                          <a:pt x="330490" y="435646"/>
                        </a:cubicBezTo>
                        <a:cubicBezTo>
                          <a:pt x="330490" y="443157"/>
                          <a:pt x="322979" y="450669"/>
                          <a:pt x="315468" y="450669"/>
                        </a:cubicBezTo>
                        <a:cubicBezTo>
                          <a:pt x="172756" y="405602"/>
                          <a:pt x="22533" y="240357"/>
                          <a:pt x="0" y="75111"/>
                        </a:cubicBezTo>
                        <a:cubicBezTo>
                          <a:pt x="0" y="75111"/>
                          <a:pt x="0" y="75111"/>
                          <a:pt x="0" y="82623"/>
                        </a:cubicBezTo>
                        <a:cubicBezTo>
                          <a:pt x="37556" y="443157"/>
                          <a:pt x="375557" y="495735"/>
                          <a:pt x="375557" y="495735"/>
                        </a:cubicBezTo>
                        <a:cubicBezTo>
                          <a:pt x="375557" y="495735"/>
                          <a:pt x="322979" y="375557"/>
                          <a:pt x="360535" y="180267"/>
                        </a:cubicBezTo>
                        <a:cubicBezTo>
                          <a:pt x="413113" y="465691"/>
                          <a:pt x="713559" y="525780"/>
                          <a:pt x="713559" y="525780"/>
                        </a:cubicBezTo>
                        <a:cubicBezTo>
                          <a:pt x="713559" y="525780"/>
                          <a:pt x="676003" y="473202"/>
                          <a:pt x="638447" y="322979"/>
                        </a:cubicBezTo>
                        <a:cubicBezTo>
                          <a:pt x="901337" y="510758"/>
                          <a:pt x="901337" y="833737"/>
                          <a:pt x="901337" y="833737"/>
                        </a:cubicBezTo>
                        <a:cubicBezTo>
                          <a:pt x="901337" y="833737"/>
                          <a:pt x="1059071" y="668492"/>
                          <a:pt x="1074093" y="473202"/>
                        </a:cubicBezTo>
                        <a:cubicBezTo>
                          <a:pt x="1209294" y="766137"/>
                          <a:pt x="1051560" y="1209294"/>
                          <a:pt x="1051560" y="1209294"/>
                        </a:cubicBezTo>
                        <a:cubicBezTo>
                          <a:pt x="1051560" y="1209294"/>
                          <a:pt x="1134183" y="1021515"/>
                          <a:pt x="1269383" y="1074093"/>
                        </a:cubicBezTo>
                        <a:cubicBezTo>
                          <a:pt x="1404584" y="1126672"/>
                          <a:pt x="1314450" y="1344494"/>
                          <a:pt x="1314450" y="1344494"/>
                        </a:cubicBezTo>
                        <a:cubicBezTo>
                          <a:pt x="1509740" y="1246850"/>
                          <a:pt x="1637429" y="886315"/>
                          <a:pt x="1622407" y="781159"/>
                        </a:cubicBezTo>
                        <a:cubicBezTo>
                          <a:pt x="1659963" y="856270"/>
                          <a:pt x="1667474" y="908848"/>
                          <a:pt x="1674985" y="886315"/>
                        </a:cubicBezTo>
                        <a:cubicBezTo>
                          <a:pt x="1705029" y="871293"/>
                          <a:pt x="1870275" y="315468"/>
                          <a:pt x="1457162" y="0"/>
                        </a:cubicBezTo>
                        <a:close/>
                      </a:path>
                    </a:pathLst>
                  </a:custGeom>
                  <a:solidFill>
                    <a:srgbClr val="FDBB30">
                      <a:alpha val="60000"/>
                    </a:srgbClr>
                  </a:solidFill>
                  <a:ln w="75111"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xmlns="" id="{59738295-5C6D-4400-AA33-1E4E1DE6E46C}"/>
                      </a:ext>
                    </a:extLst>
                  </p:cNvPr>
                  <p:cNvSpPr/>
                  <p:nvPr/>
                </p:nvSpPr>
                <p:spPr>
                  <a:xfrm>
                    <a:off x="9561285" y="3941717"/>
                    <a:ext cx="162986" cy="217823"/>
                  </a:xfrm>
                  <a:custGeom>
                    <a:avLst/>
                    <a:gdLst>
                      <a:gd name="connsiteX0" fmla="*/ 3338 w 162986"/>
                      <a:gd name="connsiteY0" fmla="*/ 157734 h 217823"/>
                      <a:gd name="connsiteX1" fmla="*/ 3338 w 162986"/>
                      <a:gd name="connsiteY1" fmla="*/ 195290 h 217823"/>
                      <a:gd name="connsiteX2" fmla="*/ 63428 w 162986"/>
                      <a:gd name="connsiteY2" fmla="*/ 217823 h 217823"/>
                      <a:gd name="connsiteX3" fmla="*/ 123516 w 162986"/>
                      <a:gd name="connsiteY3" fmla="*/ 172756 h 217823"/>
                      <a:gd name="connsiteX4" fmla="*/ 161072 w 162986"/>
                      <a:gd name="connsiteY4" fmla="*/ 60089 h 217823"/>
                      <a:gd name="connsiteX5" fmla="*/ 108494 w 162986"/>
                      <a:gd name="connsiteY5" fmla="*/ 0 h 217823"/>
                      <a:gd name="connsiteX6" fmla="*/ 63428 w 162986"/>
                      <a:gd name="connsiteY6" fmla="*/ 30045 h 217823"/>
                      <a:gd name="connsiteX7" fmla="*/ 63428 w 162986"/>
                      <a:gd name="connsiteY7" fmla="*/ 67600 h 217823"/>
                      <a:gd name="connsiteX8" fmla="*/ 33383 w 162986"/>
                      <a:gd name="connsiteY8" fmla="*/ 112667 h 217823"/>
                      <a:gd name="connsiteX9" fmla="*/ 3338 w 162986"/>
                      <a:gd name="connsiteY9" fmla="*/ 157734 h 21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986" h="217823">
                        <a:moveTo>
                          <a:pt x="3338" y="157734"/>
                        </a:moveTo>
                        <a:cubicBezTo>
                          <a:pt x="-4173" y="165245"/>
                          <a:pt x="3338" y="187779"/>
                          <a:pt x="3338" y="195290"/>
                        </a:cubicBezTo>
                        <a:cubicBezTo>
                          <a:pt x="10849" y="217823"/>
                          <a:pt x="40894" y="217823"/>
                          <a:pt x="63428" y="217823"/>
                        </a:cubicBezTo>
                        <a:cubicBezTo>
                          <a:pt x="85961" y="210312"/>
                          <a:pt x="108494" y="195290"/>
                          <a:pt x="123516" y="172756"/>
                        </a:cubicBezTo>
                        <a:cubicBezTo>
                          <a:pt x="153561" y="142712"/>
                          <a:pt x="168584" y="97645"/>
                          <a:pt x="161072" y="60089"/>
                        </a:cubicBezTo>
                        <a:cubicBezTo>
                          <a:pt x="161072" y="30045"/>
                          <a:pt x="146050" y="0"/>
                          <a:pt x="108494" y="0"/>
                        </a:cubicBezTo>
                        <a:cubicBezTo>
                          <a:pt x="85961" y="0"/>
                          <a:pt x="70939" y="15022"/>
                          <a:pt x="63428" y="30045"/>
                        </a:cubicBezTo>
                        <a:cubicBezTo>
                          <a:pt x="55917" y="45067"/>
                          <a:pt x="63428" y="52578"/>
                          <a:pt x="63428" y="67600"/>
                        </a:cubicBezTo>
                        <a:cubicBezTo>
                          <a:pt x="70939" y="97645"/>
                          <a:pt x="48405" y="105156"/>
                          <a:pt x="33383" y="112667"/>
                        </a:cubicBezTo>
                        <a:cubicBezTo>
                          <a:pt x="18361" y="120178"/>
                          <a:pt x="10849" y="135201"/>
                          <a:pt x="3338" y="157734"/>
                        </a:cubicBezTo>
                        <a:close/>
                      </a:path>
                    </a:pathLst>
                  </a:custGeom>
                  <a:solidFill>
                    <a:srgbClr val="D46428"/>
                  </a:solidFill>
                  <a:ln w="75111"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xmlns="" id="{C3B63DDA-7D85-4D45-9005-74CE714A283C}"/>
                      </a:ext>
                    </a:extLst>
                  </p:cNvPr>
                  <p:cNvSpPr/>
                  <p:nvPr/>
                </p:nvSpPr>
                <p:spPr>
                  <a:xfrm>
                    <a:off x="9557112" y="3941717"/>
                    <a:ext cx="126888" cy="175714"/>
                  </a:xfrm>
                  <a:custGeom>
                    <a:avLst/>
                    <a:gdLst>
                      <a:gd name="connsiteX0" fmla="*/ 112667 w 126888"/>
                      <a:gd name="connsiteY0" fmla="*/ 120178 h 175714"/>
                      <a:gd name="connsiteX1" fmla="*/ 67600 w 126888"/>
                      <a:gd name="connsiteY1" fmla="*/ 165245 h 175714"/>
                      <a:gd name="connsiteX2" fmla="*/ 0 w 126888"/>
                      <a:gd name="connsiteY2" fmla="*/ 157734 h 175714"/>
                      <a:gd name="connsiteX3" fmla="*/ 45067 w 126888"/>
                      <a:gd name="connsiteY3" fmla="*/ 112667 h 175714"/>
                      <a:gd name="connsiteX4" fmla="*/ 75111 w 126888"/>
                      <a:gd name="connsiteY4" fmla="*/ 67600 h 175714"/>
                      <a:gd name="connsiteX5" fmla="*/ 75111 w 126888"/>
                      <a:gd name="connsiteY5" fmla="*/ 30045 h 175714"/>
                      <a:gd name="connsiteX6" fmla="*/ 90133 w 126888"/>
                      <a:gd name="connsiteY6" fmla="*/ 0 h 175714"/>
                      <a:gd name="connsiteX7" fmla="*/ 112667 w 126888"/>
                      <a:gd name="connsiteY7" fmla="*/ 15022 h 175714"/>
                      <a:gd name="connsiteX8" fmla="*/ 112667 w 126888"/>
                      <a:gd name="connsiteY8" fmla="*/ 120178 h 175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6888" h="175714">
                        <a:moveTo>
                          <a:pt x="112667" y="120178"/>
                        </a:moveTo>
                        <a:cubicBezTo>
                          <a:pt x="97645" y="135201"/>
                          <a:pt x="90133" y="150223"/>
                          <a:pt x="67600" y="165245"/>
                        </a:cubicBezTo>
                        <a:cubicBezTo>
                          <a:pt x="45067" y="180268"/>
                          <a:pt x="15022" y="180268"/>
                          <a:pt x="0" y="157734"/>
                        </a:cubicBezTo>
                        <a:cubicBezTo>
                          <a:pt x="7511" y="135201"/>
                          <a:pt x="22534" y="120178"/>
                          <a:pt x="45067" y="112667"/>
                        </a:cubicBezTo>
                        <a:cubicBezTo>
                          <a:pt x="67600" y="105156"/>
                          <a:pt x="90133" y="97645"/>
                          <a:pt x="75111" y="67600"/>
                        </a:cubicBezTo>
                        <a:cubicBezTo>
                          <a:pt x="67600" y="52578"/>
                          <a:pt x="67600" y="45067"/>
                          <a:pt x="75111" y="30045"/>
                        </a:cubicBezTo>
                        <a:cubicBezTo>
                          <a:pt x="82622" y="15022"/>
                          <a:pt x="82622" y="7511"/>
                          <a:pt x="90133" y="0"/>
                        </a:cubicBezTo>
                        <a:cubicBezTo>
                          <a:pt x="97645" y="0"/>
                          <a:pt x="105156" y="0"/>
                          <a:pt x="112667" y="15022"/>
                        </a:cubicBezTo>
                        <a:cubicBezTo>
                          <a:pt x="127689" y="30045"/>
                          <a:pt x="135201" y="82622"/>
                          <a:pt x="112667" y="120178"/>
                        </a:cubicBezTo>
                        <a:close/>
                      </a:path>
                    </a:pathLst>
                  </a:custGeom>
                  <a:solidFill>
                    <a:srgbClr val="DA8E28">
                      <a:alpha val="50000"/>
                    </a:srgbClr>
                  </a:solidFill>
                  <a:ln w="75111"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xmlns="" id="{B7EE9F3F-8F85-4B5B-88E8-7E14DF71721C}"/>
                      </a:ext>
                    </a:extLst>
                  </p:cNvPr>
                  <p:cNvSpPr/>
                  <p:nvPr/>
                </p:nvSpPr>
                <p:spPr>
                  <a:xfrm>
                    <a:off x="8483019" y="2401933"/>
                    <a:ext cx="491562" cy="228672"/>
                  </a:xfrm>
                  <a:custGeom>
                    <a:avLst/>
                    <a:gdLst>
                      <a:gd name="connsiteX0" fmla="*/ 488224 w 491562"/>
                      <a:gd name="connsiteY0" fmla="*/ 0 h 228672"/>
                      <a:gd name="connsiteX1" fmla="*/ 0 w 491562"/>
                      <a:gd name="connsiteY1" fmla="*/ 225334 h 228672"/>
                      <a:gd name="connsiteX2" fmla="*/ 0 w 491562"/>
                      <a:gd name="connsiteY2" fmla="*/ 225334 h 228672"/>
                      <a:gd name="connsiteX3" fmla="*/ 7511 w 491562"/>
                      <a:gd name="connsiteY3" fmla="*/ 217823 h 228672"/>
                      <a:gd name="connsiteX4" fmla="*/ 7511 w 491562"/>
                      <a:gd name="connsiteY4" fmla="*/ 217823 h 228672"/>
                      <a:gd name="connsiteX5" fmla="*/ 97645 w 491562"/>
                      <a:gd name="connsiteY5" fmla="*/ 150223 h 228672"/>
                      <a:gd name="connsiteX6" fmla="*/ 225334 w 491562"/>
                      <a:gd name="connsiteY6" fmla="*/ 75111 h 228672"/>
                      <a:gd name="connsiteX7" fmla="*/ 488224 w 491562"/>
                      <a:gd name="connsiteY7" fmla="*/ 0 h 228672"/>
                      <a:gd name="connsiteX8" fmla="*/ 488224 w 491562"/>
                      <a:gd name="connsiteY8" fmla="*/ 0 h 228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1562" h="228672">
                        <a:moveTo>
                          <a:pt x="488224" y="0"/>
                        </a:moveTo>
                        <a:cubicBezTo>
                          <a:pt x="307957" y="0"/>
                          <a:pt x="112667" y="82623"/>
                          <a:pt x="0" y="225334"/>
                        </a:cubicBezTo>
                        <a:cubicBezTo>
                          <a:pt x="0" y="225334"/>
                          <a:pt x="0" y="232845"/>
                          <a:pt x="0" y="225334"/>
                        </a:cubicBezTo>
                        <a:cubicBezTo>
                          <a:pt x="0" y="225334"/>
                          <a:pt x="0" y="225334"/>
                          <a:pt x="7511" y="217823"/>
                        </a:cubicBezTo>
                        <a:cubicBezTo>
                          <a:pt x="7511" y="217823"/>
                          <a:pt x="7511" y="217823"/>
                          <a:pt x="7511" y="217823"/>
                        </a:cubicBezTo>
                        <a:cubicBezTo>
                          <a:pt x="22533" y="202801"/>
                          <a:pt x="67600" y="165245"/>
                          <a:pt x="97645" y="150223"/>
                        </a:cubicBezTo>
                        <a:cubicBezTo>
                          <a:pt x="135201" y="120178"/>
                          <a:pt x="180267" y="97645"/>
                          <a:pt x="225334" y="75111"/>
                        </a:cubicBezTo>
                        <a:cubicBezTo>
                          <a:pt x="307957" y="37556"/>
                          <a:pt x="398091" y="15022"/>
                          <a:pt x="488224" y="0"/>
                        </a:cubicBezTo>
                        <a:cubicBezTo>
                          <a:pt x="488224" y="7511"/>
                          <a:pt x="495736" y="0"/>
                          <a:pt x="488224" y="0"/>
                        </a:cubicBezTo>
                        <a:close/>
                      </a:path>
                    </a:pathLst>
                  </a:custGeom>
                  <a:solidFill>
                    <a:srgbClr val="F19532">
                      <a:alpha val="50000"/>
                    </a:srgbClr>
                  </a:solidFill>
                  <a:ln w="75111"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xmlns="" id="{86A5DDA6-28B9-4E86-96F3-AAD4E7B15407}"/>
                      </a:ext>
                    </a:extLst>
                  </p:cNvPr>
                  <p:cNvSpPr/>
                  <p:nvPr/>
                </p:nvSpPr>
                <p:spPr>
                  <a:xfrm>
                    <a:off x="7844572" y="2804196"/>
                    <a:ext cx="315468" cy="117362"/>
                  </a:xfrm>
                  <a:custGeom>
                    <a:avLst/>
                    <a:gdLst>
                      <a:gd name="connsiteX0" fmla="*/ 315468 w 315468"/>
                      <a:gd name="connsiteY0" fmla="*/ 70939 h 117362"/>
                      <a:gd name="connsiteX1" fmla="*/ 37556 w 315468"/>
                      <a:gd name="connsiteY1" fmla="*/ 78450 h 117362"/>
                      <a:gd name="connsiteX2" fmla="*/ 277912 w 315468"/>
                      <a:gd name="connsiteY2" fmla="*/ 3338 h 117362"/>
                      <a:gd name="connsiteX3" fmla="*/ 277912 w 315468"/>
                      <a:gd name="connsiteY3" fmla="*/ 3338 h 117362"/>
                      <a:gd name="connsiteX4" fmla="*/ 7511 w 315468"/>
                      <a:gd name="connsiteY4" fmla="*/ 70939 h 117362"/>
                      <a:gd name="connsiteX5" fmla="*/ 0 w 315468"/>
                      <a:gd name="connsiteY5" fmla="*/ 78450 h 117362"/>
                      <a:gd name="connsiteX6" fmla="*/ 315468 w 315468"/>
                      <a:gd name="connsiteY6" fmla="*/ 70939 h 117362"/>
                      <a:gd name="connsiteX7" fmla="*/ 315468 w 315468"/>
                      <a:gd name="connsiteY7" fmla="*/ 70939 h 117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5468" h="117362">
                        <a:moveTo>
                          <a:pt x="315468" y="70939"/>
                        </a:moveTo>
                        <a:cubicBezTo>
                          <a:pt x="225334" y="93472"/>
                          <a:pt x="127689" y="116005"/>
                          <a:pt x="37556" y="78450"/>
                        </a:cubicBezTo>
                        <a:cubicBezTo>
                          <a:pt x="120178" y="78450"/>
                          <a:pt x="210312" y="48405"/>
                          <a:pt x="277912" y="3338"/>
                        </a:cubicBezTo>
                        <a:cubicBezTo>
                          <a:pt x="277912" y="3338"/>
                          <a:pt x="277912" y="-4173"/>
                          <a:pt x="277912" y="3338"/>
                        </a:cubicBezTo>
                        <a:cubicBezTo>
                          <a:pt x="195290" y="48405"/>
                          <a:pt x="105156" y="63428"/>
                          <a:pt x="7511" y="70939"/>
                        </a:cubicBezTo>
                        <a:cubicBezTo>
                          <a:pt x="0" y="70939"/>
                          <a:pt x="0" y="78450"/>
                          <a:pt x="0" y="78450"/>
                        </a:cubicBezTo>
                        <a:cubicBezTo>
                          <a:pt x="105156" y="138539"/>
                          <a:pt x="210312" y="123517"/>
                          <a:pt x="315468" y="70939"/>
                        </a:cubicBezTo>
                        <a:cubicBezTo>
                          <a:pt x="315468" y="78450"/>
                          <a:pt x="315468" y="70939"/>
                          <a:pt x="315468" y="70939"/>
                        </a:cubicBezTo>
                        <a:close/>
                      </a:path>
                    </a:pathLst>
                  </a:custGeom>
                  <a:solidFill>
                    <a:srgbClr val="F19532">
                      <a:alpha val="50000"/>
                    </a:srgbClr>
                  </a:solidFill>
                  <a:ln w="75111"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xmlns="" id="{1CE334E1-F91A-4F16-A182-ACCC88EF416F}"/>
                      </a:ext>
                    </a:extLst>
                  </p:cNvPr>
                  <p:cNvSpPr/>
                  <p:nvPr/>
                </p:nvSpPr>
                <p:spPr>
                  <a:xfrm>
                    <a:off x="9471152" y="2969441"/>
                    <a:ext cx="90776" cy="422084"/>
                  </a:xfrm>
                  <a:custGeom>
                    <a:avLst/>
                    <a:gdLst>
                      <a:gd name="connsiteX0" fmla="*/ 3338 w 90776"/>
                      <a:gd name="connsiteY0" fmla="*/ 3338 h 422084"/>
                      <a:gd name="connsiteX1" fmla="*/ 3338 w 90776"/>
                      <a:gd name="connsiteY1" fmla="*/ 3338 h 422084"/>
                      <a:gd name="connsiteX2" fmla="*/ 33383 w 90776"/>
                      <a:gd name="connsiteY2" fmla="*/ 416451 h 422084"/>
                      <a:gd name="connsiteX3" fmla="*/ 40894 w 90776"/>
                      <a:gd name="connsiteY3" fmla="*/ 416451 h 422084"/>
                      <a:gd name="connsiteX4" fmla="*/ 3338 w 90776"/>
                      <a:gd name="connsiteY4" fmla="*/ 3338 h 4220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776" h="422084">
                        <a:moveTo>
                          <a:pt x="3338" y="3338"/>
                        </a:moveTo>
                        <a:cubicBezTo>
                          <a:pt x="3338" y="-4173"/>
                          <a:pt x="-4173" y="3338"/>
                          <a:pt x="3338" y="3338"/>
                        </a:cubicBezTo>
                        <a:cubicBezTo>
                          <a:pt x="85961" y="123517"/>
                          <a:pt x="78450" y="281250"/>
                          <a:pt x="33383" y="416451"/>
                        </a:cubicBezTo>
                        <a:cubicBezTo>
                          <a:pt x="33383" y="423962"/>
                          <a:pt x="40894" y="423962"/>
                          <a:pt x="40894" y="416451"/>
                        </a:cubicBezTo>
                        <a:cubicBezTo>
                          <a:pt x="116005" y="281250"/>
                          <a:pt x="108494" y="108494"/>
                          <a:pt x="3338" y="3338"/>
                        </a:cubicBezTo>
                        <a:close/>
                      </a:path>
                    </a:pathLst>
                  </a:custGeom>
                  <a:solidFill>
                    <a:srgbClr val="F19532">
                      <a:alpha val="50000"/>
                    </a:srgbClr>
                  </a:solidFill>
                  <a:ln w="75111"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xmlns="" id="{A9974E1C-16BF-40C7-8059-731ACCE2BE5C}"/>
                      </a:ext>
                    </a:extLst>
                  </p:cNvPr>
                  <p:cNvSpPr/>
                  <p:nvPr/>
                </p:nvSpPr>
                <p:spPr>
                  <a:xfrm>
                    <a:off x="8475508" y="3318412"/>
                    <a:ext cx="443157" cy="255259"/>
                  </a:xfrm>
                  <a:custGeom>
                    <a:avLst/>
                    <a:gdLst>
                      <a:gd name="connsiteX0" fmla="*/ 443158 w 443157"/>
                      <a:gd name="connsiteY0" fmla="*/ 255259 h 255259"/>
                      <a:gd name="connsiteX1" fmla="*/ 0 w 443157"/>
                      <a:gd name="connsiteY1" fmla="*/ 90014 h 255259"/>
                      <a:gd name="connsiteX2" fmla="*/ 443158 w 443157"/>
                      <a:gd name="connsiteY2" fmla="*/ 255259 h 255259"/>
                    </a:gdLst>
                    <a:ahLst/>
                    <a:cxnLst>
                      <a:cxn ang="0">
                        <a:pos x="connsiteX0" y="connsiteY0"/>
                      </a:cxn>
                      <a:cxn ang="0">
                        <a:pos x="connsiteX1" y="connsiteY1"/>
                      </a:cxn>
                      <a:cxn ang="0">
                        <a:pos x="connsiteX2" y="connsiteY2"/>
                      </a:cxn>
                    </a:cxnLst>
                    <a:rect l="l" t="t" r="r" b="b"/>
                    <a:pathLst>
                      <a:path w="443157" h="255259">
                        <a:moveTo>
                          <a:pt x="443158" y="255259"/>
                        </a:moveTo>
                        <a:cubicBezTo>
                          <a:pt x="443158" y="255259"/>
                          <a:pt x="270401" y="-45187"/>
                          <a:pt x="0" y="90014"/>
                        </a:cubicBezTo>
                        <a:cubicBezTo>
                          <a:pt x="90134" y="-52698"/>
                          <a:pt x="420624" y="-45187"/>
                          <a:pt x="443158" y="255259"/>
                        </a:cubicBezTo>
                        <a:close/>
                      </a:path>
                    </a:pathLst>
                  </a:custGeom>
                  <a:solidFill>
                    <a:srgbClr val="FBCA8F"/>
                  </a:solidFill>
                  <a:ln w="75111"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xmlns="" id="{9F0EFEA2-7175-4F7E-B184-D6E2A5AFA98D}"/>
                      </a:ext>
                    </a:extLst>
                  </p:cNvPr>
                  <p:cNvSpPr/>
                  <p:nvPr/>
                </p:nvSpPr>
                <p:spPr>
                  <a:xfrm>
                    <a:off x="7956679" y="3254122"/>
                    <a:ext cx="226519" cy="236926"/>
                  </a:xfrm>
                  <a:custGeom>
                    <a:avLst/>
                    <a:gdLst>
                      <a:gd name="connsiteX0" fmla="*/ 218383 w 226519"/>
                      <a:gd name="connsiteY0" fmla="*/ 236926 h 236926"/>
                      <a:gd name="connsiteX1" fmla="*/ 560 w 226519"/>
                      <a:gd name="connsiteY1" fmla="*/ 131770 h 236926"/>
                      <a:gd name="connsiteX2" fmla="*/ 218383 w 226519"/>
                      <a:gd name="connsiteY2" fmla="*/ 236926 h 236926"/>
                    </a:gdLst>
                    <a:ahLst/>
                    <a:cxnLst>
                      <a:cxn ang="0">
                        <a:pos x="connsiteX0" y="connsiteY0"/>
                      </a:cxn>
                      <a:cxn ang="0">
                        <a:pos x="connsiteX1" y="connsiteY1"/>
                      </a:cxn>
                      <a:cxn ang="0">
                        <a:pos x="connsiteX2" y="connsiteY2"/>
                      </a:cxn>
                    </a:cxnLst>
                    <a:rect l="l" t="t" r="r" b="b"/>
                    <a:pathLst>
                      <a:path w="226519" h="236926">
                        <a:moveTo>
                          <a:pt x="218383" y="236926"/>
                        </a:moveTo>
                        <a:cubicBezTo>
                          <a:pt x="218383" y="236926"/>
                          <a:pt x="173316" y="-33475"/>
                          <a:pt x="560" y="131770"/>
                        </a:cubicBezTo>
                        <a:cubicBezTo>
                          <a:pt x="-14463" y="34125"/>
                          <a:pt x="278472" y="-153653"/>
                          <a:pt x="218383" y="236926"/>
                        </a:cubicBezTo>
                        <a:close/>
                      </a:path>
                    </a:pathLst>
                  </a:custGeom>
                  <a:solidFill>
                    <a:srgbClr val="FBCA8F"/>
                  </a:solidFill>
                  <a:ln w="75111" cap="flat">
                    <a:noFill/>
                    <a:prstDash val="solid"/>
                    <a:miter/>
                  </a:ln>
                </p:spPr>
                <p:txBody>
                  <a:bodyPr rtlCol="0" anchor="ctr"/>
                  <a:lstStyle/>
                  <a:p>
                    <a:endParaRPr lang="en-US"/>
                  </a:p>
                </p:txBody>
              </p:sp>
              <p:grpSp>
                <p:nvGrpSpPr>
                  <p:cNvPr id="72" name="Graphic 2">
                    <a:extLst>
                      <a:ext uri="{FF2B5EF4-FFF2-40B4-BE49-F238E27FC236}">
                        <a16:creationId xmlns:a16="http://schemas.microsoft.com/office/drawing/2014/main" xmlns="" id="{73C3CDA3-69FB-4CCD-8C23-E82E3A6F089A}"/>
                      </a:ext>
                    </a:extLst>
                  </p:cNvPr>
                  <p:cNvGrpSpPr/>
                  <p:nvPr/>
                </p:nvGrpSpPr>
                <p:grpSpPr>
                  <a:xfrm>
                    <a:off x="8498041" y="3277972"/>
                    <a:ext cx="420623" cy="273165"/>
                    <a:chOff x="8498041" y="3277972"/>
                    <a:chExt cx="420623" cy="273165"/>
                  </a:xfrm>
                </p:grpSpPr>
                <p:sp>
                  <p:nvSpPr>
                    <p:cNvPr id="109" name="Freeform: Shape 108">
                      <a:extLst>
                        <a:ext uri="{FF2B5EF4-FFF2-40B4-BE49-F238E27FC236}">
                          <a16:creationId xmlns:a16="http://schemas.microsoft.com/office/drawing/2014/main" xmlns="" id="{1C4A6038-2308-4D5E-88B4-8714922FBADC}"/>
                        </a:ext>
                      </a:extLst>
                    </p:cNvPr>
                    <p:cNvSpPr/>
                    <p:nvPr/>
                  </p:nvSpPr>
                  <p:spPr>
                    <a:xfrm>
                      <a:off x="8505552" y="3277972"/>
                      <a:ext cx="405601" cy="258143"/>
                    </a:xfrm>
                    <a:custGeom>
                      <a:avLst/>
                      <a:gdLst>
                        <a:gd name="connsiteX0" fmla="*/ 405602 w 405601"/>
                        <a:gd name="connsiteY0" fmla="*/ 258143 h 258143"/>
                        <a:gd name="connsiteX1" fmla="*/ 0 w 405601"/>
                        <a:gd name="connsiteY1" fmla="*/ 100409 h 258143"/>
                        <a:gd name="connsiteX2" fmla="*/ 405602 w 405601"/>
                        <a:gd name="connsiteY2" fmla="*/ 258143 h 258143"/>
                      </a:gdLst>
                      <a:ahLst/>
                      <a:cxnLst>
                        <a:cxn ang="0">
                          <a:pos x="connsiteX0" y="connsiteY0"/>
                        </a:cxn>
                        <a:cxn ang="0">
                          <a:pos x="connsiteX1" y="connsiteY1"/>
                        </a:cxn>
                        <a:cxn ang="0">
                          <a:pos x="connsiteX2" y="connsiteY2"/>
                        </a:cxn>
                      </a:cxnLst>
                      <a:rect l="l" t="t" r="r" b="b"/>
                      <a:pathLst>
                        <a:path w="405601" h="258143">
                          <a:moveTo>
                            <a:pt x="405602" y="258143"/>
                          </a:moveTo>
                          <a:cubicBezTo>
                            <a:pt x="405602" y="258143"/>
                            <a:pt x="255379" y="-49813"/>
                            <a:pt x="0" y="100409"/>
                          </a:cubicBezTo>
                          <a:cubicBezTo>
                            <a:pt x="90134" y="-49813"/>
                            <a:pt x="398091" y="-57325"/>
                            <a:pt x="405602" y="258143"/>
                          </a:cubicBezTo>
                          <a:close/>
                        </a:path>
                      </a:pathLst>
                    </a:custGeom>
                    <a:solidFill>
                      <a:srgbClr val="FDBB30"/>
                    </a:solidFill>
                    <a:ln w="75111"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xmlns="" id="{9E1C02EA-8AED-42A4-A51B-CD41E9919B8B}"/>
                        </a:ext>
                      </a:extLst>
                    </p:cNvPr>
                    <p:cNvSpPr/>
                    <p:nvPr/>
                  </p:nvSpPr>
                  <p:spPr>
                    <a:xfrm>
                      <a:off x="8498041" y="3280736"/>
                      <a:ext cx="420623" cy="270400"/>
                    </a:xfrm>
                    <a:custGeom>
                      <a:avLst/>
                      <a:gdLst>
                        <a:gd name="connsiteX0" fmla="*/ 413113 w 420623"/>
                        <a:gd name="connsiteY0" fmla="*/ 262890 h 270400"/>
                        <a:gd name="connsiteX1" fmla="*/ 413113 w 420623"/>
                        <a:gd name="connsiteY1" fmla="*/ 262890 h 270400"/>
                        <a:gd name="connsiteX2" fmla="*/ 142712 w 420623"/>
                        <a:gd name="connsiteY2" fmla="*/ 67600 h 270400"/>
                        <a:gd name="connsiteX3" fmla="*/ 7511 w 420623"/>
                        <a:gd name="connsiteY3" fmla="*/ 112667 h 270400"/>
                        <a:gd name="connsiteX4" fmla="*/ 0 w 420623"/>
                        <a:gd name="connsiteY4" fmla="*/ 112667 h 270400"/>
                        <a:gd name="connsiteX5" fmla="*/ 0 w 420623"/>
                        <a:gd name="connsiteY5" fmla="*/ 105156 h 270400"/>
                        <a:gd name="connsiteX6" fmla="*/ 195290 w 420623"/>
                        <a:gd name="connsiteY6" fmla="*/ 0 h 270400"/>
                        <a:gd name="connsiteX7" fmla="*/ 420624 w 420623"/>
                        <a:gd name="connsiteY7" fmla="*/ 270401 h 270400"/>
                        <a:gd name="connsiteX8" fmla="*/ 413113 w 420623"/>
                        <a:gd name="connsiteY8" fmla="*/ 262890 h 270400"/>
                        <a:gd name="connsiteX9" fmla="*/ 413113 w 420623"/>
                        <a:gd name="connsiteY9" fmla="*/ 262890 h 270400"/>
                        <a:gd name="connsiteX10" fmla="*/ 142712 w 420623"/>
                        <a:gd name="connsiteY10" fmla="*/ 52578 h 270400"/>
                        <a:gd name="connsiteX11" fmla="*/ 398090 w 420623"/>
                        <a:gd name="connsiteY11" fmla="*/ 225334 h 270400"/>
                        <a:gd name="connsiteX12" fmla="*/ 187779 w 420623"/>
                        <a:gd name="connsiteY12" fmla="*/ 7511 h 270400"/>
                        <a:gd name="connsiteX13" fmla="*/ 22533 w 420623"/>
                        <a:gd name="connsiteY13" fmla="*/ 82622 h 270400"/>
                        <a:gd name="connsiteX14" fmla="*/ 142712 w 420623"/>
                        <a:gd name="connsiteY14" fmla="*/ 52578 h 27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0623" h="270400">
                          <a:moveTo>
                            <a:pt x="413113" y="262890"/>
                          </a:moveTo>
                          <a:cubicBezTo>
                            <a:pt x="413113" y="262890"/>
                            <a:pt x="405602" y="262890"/>
                            <a:pt x="413113" y="262890"/>
                          </a:cubicBezTo>
                          <a:cubicBezTo>
                            <a:pt x="405602" y="255379"/>
                            <a:pt x="307957" y="67600"/>
                            <a:pt x="142712" y="67600"/>
                          </a:cubicBezTo>
                          <a:cubicBezTo>
                            <a:pt x="97645" y="67600"/>
                            <a:pt x="52578" y="82622"/>
                            <a:pt x="7511" y="112667"/>
                          </a:cubicBezTo>
                          <a:cubicBezTo>
                            <a:pt x="7511" y="112667"/>
                            <a:pt x="0" y="112667"/>
                            <a:pt x="0" y="112667"/>
                          </a:cubicBezTo>
                          <a:cubicBezTo>
                            <a:pt x="0" y="112667"/>
                            <a:pt x="0" y="105156"/>
                            <a:pt x="0" y="105156"/>
                          </a:cubicBezTo>
                          <a:cubicBezTo>
                            <a:pt x="37556" y="37556"/>
                            <a:pt x="112667" y="0"/>
                            <a:pt x="195290" y="0"/>
                          </a:cubicBezTo>
                          <a:cubicBezTo>
                            <a:pt x="292935" y="0"/>
                            <a:pt x="413113" y="67600"/>
                            <a:pt x="420624" y="270401"/>
                          </a:cubicBezTo>
                          <a:cubicBezTo>
                            <a:pt x="420624" y="262890"/>
                            <a:pt x="420624" y="262890"/>
                            <a:pt x="413113" y="262890"/>
                          </a:cubicBezTo>
                          <a:cubicBezTo>
                            <a:pt x="413113" y="262890"/>
                            <a:pt x="413113" y="262890"/>
                            <a:pt x="413113" y="262890"/>
                          </a:cubicBezTo>
                          <a:close/>
                          <a:moveTo>
                            <a:pt x="142712" y="52578"/>
                          </a:moveTo>
                          <a:cubicBezTo>
                            <a:pt x="277912" y="52578"/>
                            <a:pt x="368046" y="165245"/>
                            <a:pt x="398090" y="225334"/>
                          </a:cubicBezTo>
                          <a:cubicBezTo>
                            <a:pt x="383068" y="120178"/>
                            <a:pt x="322979" y="7511"/>
                            <a:pt x="187779" y="7511"/>
                          </a:cubicBezTo>
                          <a:cubicBezTo>
                            <a:pt x="120178" y="7511"/>
                            <a:pt x="60089" y="37556"/>
                            <a:pt x="22533" y="82622"/>
                          </a:cubicBezTo>
                          <a:cubicBezTo>
                            <a:pt x="67600" y="60089"/>
                            <a:pt x="105156" y="52578"/>
                            <a:pt x="142712" y="52578"/>
                          </a:cubicBezTo>
                          <a:close/>
                        </a:path>
                      </a:pathLst>
                    </a:custGeom>
                    <a:solidFill>
                      <a:srgbClr val="F19532"/>
                    </a:solidFill>
                    <a:ln w="75111" cap="flat">
                      <a:noFill/>
                      <a:prstDash val="solid"/>
                      <a:miter/>
                    </a:ln>
                  </p:spPr>
                  <p:txBody>
                    <a:bodyPr rtlCol="0" anchor="ctr"/>
                    <a:lstStyle/>
                    <a:p>
                      <a:endParaRPr lang="en-US"/>
                    </a:p>
                  </p:txBody>
                </p:sp>
              </p:grpSp>
              <p:sp>
                <p:nvSpPr>
                  <p:cNvPr id="73" name="Freeform: Shape 72">
                    <a:extLst>
                      <a:ext uri="{FF2B5EF4-FFF2-40B4-BE49-F238E27FC236}">
                        <a16:creationId xmlns:a16="http://schemas.microsoft.com/office/drawing/2014/main" xmlns="" id="{B5C97795-BE87-45AB-B72E-0857D044846F}"/>
                      </a:ext>
                    </a:extLst>
                  </p:cNvPr>
                  <p:cNvSpPr/>
                  <p:nvPr/>
                </p:nvSpPr>
                <p:spPr>
                  <a:xfrm>
                    <a:off x="8513063" y="3309225"/>
                    <a:ext cx="405601" cy="234401"/>
                  </a:xfrm>
                  <a:custGeom>
                    <a:avLst/>
                    <a:gdLst>
                      <a:gd name="connsiteX0" fmla="*/ 375557 w 405601"/>
                      <a:gd name="connsiteY0" fmla="*/ 99200 h 234401"/>
                      <a:gd name="connsiteX1" fmla="*/ 307957 w 405601"/>
                      <a:gd name="connsiteY1" fmla="*/ 54134 h 234401"/>
                      <a:gd name="connsiteX2" fmla="*/ 172757 w 405601"/>
                      <a:gd name="connsiteY2" fmla="*/ 1556 h 234401"/>
                      <a:gd name="connsiteX3" fmla="*/ 60089 w 405601"/>
                      <a:gd name="connsiteY3" fmla="*/ 9067 h 234401"/>
                      <a:gd name="connsiteX4" fmla="*/ 0 w 405601"/>
                      <a:gd name="connsiteY4" fmla="*/ 76667 h 234401"/>
                      <a:gd name="connsiteX5" fmla="*/ 405602 w 405601"/>
                      <a:gd name="connsiteY5" fmla="*/ 234401 h 234401"/>
                      <a:gd name="connsiteX6" fmla="*/ 375557 w 405601"/>
                      <a:gd name="connsiteY6" fmla="*/ 99200 h 234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5601" h="234401">
                        <a:moveTo>
                          <a:pt x="375557" y="99200"/>
                        </a:moveTo>
                        <a:cubicBezTo>
                          <a:pt x="345512" y="99200"/>
                          <a:pt x="330490" y="69156"/>
                          <a:pt x="307957" y="54134"/>
                        </a:cubicBezTo>
                        <a:cubicBezTo>
                          <a:pt x="270401" y="24089"/>
                          <a:pt x="217823" y="9067"/>
                          <a:pt x="172757" y="1556"/>
                        </a:cubicBezTo>
                        <a:cubicBezTo>
                          <a:pt x="142712" y="-5956"/>
                          <a:pt x="90134" y="16578"/>
                          <a:pt x="60089" y="9067"/>
                        </a:cubicBezTo>
                        <a:cubicBezTo>
                          <a:pt x="37556" y="24089"/>
                          <a:pt x="15022" y="46623"/>
                          <a:pt x="0" y="76667"/>
                        </a:cubicBezTo>
                        <a:cubicBezTo>
                          <a:pt x="255379" y="-73556"/>
                          <a:pt x="405602" y="234401"/>
                          <a:pt x="405602" y="234401"/>
                        </a:cubicBezTo>
                        <a:cubicBezTo>
                          <a:pt x="398091" y="181823"/>
                          <a:pt x="390580" y="136756"/>
                          <a:pt x="375557" y="99200"/>
                        </a:cubicBezTo>
                        <a:close/>
                      </a:path>
                    </a:pathLst>
                  </a:custGeom>
                  <a:solidFill>
                    <a:srgbClr val="FDBB30"/>
                  </a:solidFill>
                  <a:ln w="75111" cap="flat">
                    <a:noFill/>
                    <a:prstDash val="solid"/>
                    <a:miter/>
                  </a:ln>
                </p:spPr>
                <p:txBody>
                  <a:bodyPr rtlCol="0" anchor="ctr"/>
                  <a:lstStyle/>
                  <a:p>
                    <a:endParaRPr lang="en-US"/>
                  </a:p>
                </p:txBody>
              </p:sp>
              <p:grpSp>
                <p:nvGrpSpPr>
                  <p:cNvPr id="74" name="Graphic 2">
                    <a:extLst>
                      <a:ext uri="{FF2B5EF4-FFF2-40B4-BE49-F238E27FC236}">
                        <a16:creationId xmlns:a16="http://schemas.microsoft.com/office/drawing/2014/main" xmlns="" id="{8999A892-CC72-4251-B60D-57CAD5261362}"/>
                      </a:ext>
                    </a:extLst>
                  </p:cNvPr>
                  <p:cNvGrpSpPr/>
                  <p:nvPr/>
                </p:nvGrpSpPr>
                <p:grpSpPr>
                  <a:xfrm>
                    <a:off x="7964750" y="3198114"/>
                    <a:ext cx="218833" cy="255378"/>
                    <a:chOff x="7964750" y="3198114"/>
                    <a:chExt cx="218833" cy="255378"/>
                  </a:xfrm>
                </p:grpSpPr>
                <p:sp>
                  <p:nvSpPr>
                    <p:cNvPr id="107" name="Freeform: Shape 106">
                      <a:extLst>
                        <a:ext uri="{FF2B5EF4-FFF2-40B4-BE49-F238E27FC236}">
                          <a16:creationId xmlns:a16="http://schemas.microsoft.com/office/drawing/2014/main" xmlns="" id="{0A03AA7C-1542-48F6-9237-0C86BF417228}"/>
                        </a:ext>
                      </a:extLst>
                    </p:cNvPr>
                    <p:cNvSpPr/>
                    <p:nvPr/>
                  </p:nvSpPr>
                  <p:spPr>
                    <a:xfrm>
                      <a:off x="7971672" y="3209055"/>
                      <a:ext cx="211911" cy="236926"/>
                    </a:xfrm>
                    <a:custGeom>
                      <a:avLst/>
                      <a:gdLst>
                        <a:gd name="connsiteX0" fmla="*/ 203390 w 211911"/>
                        <a:gd name="connsiteY0" fmla="*/ 236926 h 236926"/>
                        <a:gd name="connsiteX1" fmla="*/ 589 w 211911"/>
                        <a:gd name="connsiteY1" fmla="*/ 131770 h 236926"/>
                        <a:gd name="connsiteX2" fmla="*/ 203390 w 211911"/>
                        <a:gd name="connsiteY2" fmla="*/ 236926 h 236926"/>
                      </a:gdLst>
                      <a:ahLst/>
                      <a:cxnLst>
                        <a:cxn ang="0">
                          <a:pos x="connsiteX0" y="connsiteY0"/>
                        </a:cxn>
                        <a:cxn ang="0">
                          <a:pos x="connsiteX1" y="connsiteY1"/>
                        </a:cxn>
                        <a:cxn ang="0">
                          <a:pos x="connsiteX2" y="connsiteY2"/>
                        </a:cxn>
                      </a:cxnLst>
                      <a:rect l="l" t="t" r="r" b="b"/>
                      <a:pathLst>
                        <a:path w="211911" h="236926">
                          <a:moveTo>
                            <a:pt x="203390" y="236926"/>
                          </a:moveTo>
                          <a:cubicBezTo>
                            <a:pt x="203390" y="236926"/>
                            <a:pt x="165834" y="-33475"/>
                            <a:pt x="589" y="131770"/>
                          </a:cubicBezTo>
                          <a:cubicBezTo>
                            <a:pt x="-14433" y="34125"/>
                            <a:pt x="263479" y="-153653"/>
                            <a:pt x="203390" y="236926"/>
                          </a:cubicBezTo>
                          <a:close/>
                        </a:path>
                      </a:pathLst>
                    </a:custGeom>
                    <a:solidFill>
                      <a:srgbClr val="FDBB30"/>
                    </a:solidFill>
                    <a:ln w="75111"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xmlns="" id="{052971B7-79EC-443A-AE05-388F9B769EBD}"/>
                        </a:ext>
                      </a:extLst>
                    </p:cNvPr>
                    <p:cNvSpPr/>
                    <p:nvPr/>
                  </p:nvSpPr>
                  <p:spPr>
                    <a:xfrm>
                      <a:off x="7964750" y="3198114"/>
                      <a:ext cx="217823" cy="255378"/>
                    </a:xfrm>
                    <a:custGeom>
                      <a:avLst/>
                      <a:gdLst>
                        <a:gd name="connsiteX0" fmla="*/ 210312 w 217823"/>
                        <a:gd name="connsiteY0" fmla="*/ 255379 h 255378"/>
                        <a:gd name="connsiteX1" fmla="*/ 202801 w 217823"/>
                        <a:gd name="connsiteY1" fmla="*/ 247868 h 255378"/>
                        <a:gd name="connsiteX2" fmla="*/ 105156 w 217823"/>
                        <a:gd name="connsiteY2" fmla="*/ 97645 h 255378"/>
                        <a:gd name="connsiteX3" fmla="*/ 15022 w 217823"/>
                        <a:gd name="connsiteY3" fmla="*/ 150223 h 255378"/>
                        <a:gd name="connsiteX4" fmla="*/ 7511 w 217823"/>
                        <a:gd name="connsiteY4" fmla="*/ 150223 h 255378"/>
                        <a:gd name="connsiteX5" fmla="*/ 0 w 217823"/>
                        <a:gd name="connsiteY5" fmla="*/ 142712 h 255378"/>
                        <a:gd name="connsiteX6" fmla="*/ 30045 w 217823"/>
                        <a:gd name="connsiteY6" fmla="*/ 60089 h 255378"/>
                        <a:gd name="connsiteX7" fmla="*/ 135201 w 217823"/>
                        <a:gd name="connsiteY7" fmla="*/ 0 h 255378"/>
                        <a:gd name="connsiteX8" fmla="*/ 187779 w 217823"/>
                        <a:gd name="connsiteY8" fmla="*/ 22533 h 255378"/>
                        <a:gd name="connsiteX9" fmla="*/ 210312 w 217823"/>
                        <a:gd name="connsiteY9" fmla="*/ 240356 h 255378"/>
                        <a:gd name="connsiteX10" fmla="*/ 210312 w 217823"/>
                        <a:gd name="connsiteY10" fmla="*/ 255379 h 255378"/>
                        <a:gd name="connsiteX11" fmla="*/ 210312 w 217823"/>
                        <a:gd name="connsiteY11" fmla="*/ 255379 h 255378"/>
                        <a:gd name="connsiteX12" fmla="*/ 105156 w 217823"/>
                        <a:gd name="connsiteY12" fmla="*/ 82623 h 255378"/>
                        <a:gd name="connsiteX13" fmla="*/ 210312 w 217823"/>
                        <a:gd name="connsiteY13" fmla="*/ 202801 h 255378"/>
                        <a:gd name="connsiteX14" fmla="*/ 187779 w 217823"/>
                        <a:gd name="connsiteY14" fmla="*/ 45067 h 255378"/>
                        <a:gd name="connsiteX15" fmla="*/ 142712 w 217823"/>
                        <a:gd name="connsiteY15" fmla="*/ 22533 h 255378"/>
                        <a:gd name="connsiteX16" fmla="*/ 45067 w 217823"/>
                        <a:gd name="connsiteY16" fmla="*/ 75111 h 255378"/>
                        <a:gd name="connsiteX17" fmla="*/ 15022 w 217823"/>
                        <a:gd name="connsiteY17" fmla="*/ 127689 h 255378"/>
                        <a:gd name="connsiteX18" fmla="*/ 105156 w 217823"/>
                        <a:gd name="connsiteY18" fmla="*/ 82623 h 25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23" h="255378">
                          <a:moveTo>
                            <a:pt x="210312" y="255379"/>
                          </a:moveTo>
                          <a:cubicBezTo>
                            <a:pt x="202801" y="255379"/>
                            <a:pt x="202801" y="255379"/>
                            <a:pt x="202801" y="247868"/>
                          </a:cubicBezTo>
                          <a:cubicBezTo>
                            <a:pt x="202801" y="247868"/>
                            <a:pt x="180268" y="97645"/>
                            <a:pt x="105156" y="97645"/>
                          </a:cubicBezTo>
                          <a:cubicBezTo>
                            <a:pt x="82623" y="97645"/>
                            <a:pt x="45067" y="112667"/>
                            <a:pt x="15022" y="150223"/>
                          </a:cubicBezTo>
                          <a:cubicBezTo>
                            <a:pt x="15022" y="150223"/>
                            <a:pt x="7511" y="150223"/>
                            <a:pt x="7511" y="150223"/>
                          </a:cubicBezTo>
                          <a:cubicBezTo>
                            <a:pt x="7511" y="150223"/>
                            <a:pt x="0" y="150223"/>
                            <a:pt x="0" y="142712"/>
                          </a:cubicBezTo>
                          <a:cubicBezTo>
                            <a:pt x="0" y="120178"/>
                            <a:pt x="7511" y="90134"/>
                            <a:pt x="30045" y="60089"/>
                          </a:cubicBezTo>
                          <a:cubicBezTo>
                            <a:pt x="60089" y="22533"/>
                            <a:pt x="105156" y="0"/>
                            <a:pt x="135201" y="0"/>
                          </a:cubicBezTo>
                          <a:cubicBezTo>
                            <a:pt x="157734" y="0"/>
                            <a:pt x="172756" y="7511"/>
                            <a:pt x="187779" y="22533"/>
                          </a:cubicBezTo>
                          <a:cubicBezTo>
                            <a:pt x="217823" y="60089"/>
                            <a:pt x="225334" y="135201"/>
                            <a:pt x="210312" y="240356"/>
                          </a:cubicBezTo>
                          <a:cubicBezTo>
                            <a:pt x="217823" y="247868"/>
                            <a:pt x="217823" y="255379"/>
                            <a:pt x="210312" y="255379"/>
                          </a:cubicBezTo>
                          <a:lnTo>
                            <a:pt x="210312" y="255379"/>
                          </a:lnTo>
                          <a:close/>
                          <a:moveTo>
                            <a:pt x="105156" y="82623"/>
                          </a:moveTo>
                          <a:cubicBezTo>
                            <a:pt x="165245" y="82623"/>
                            <a:pt x="195290" y="157734"/>
                            <a:pt x="210312" y="202801"/>
                          </a:cubicBezTo>
                          <a:cubicBezTo>
                            <a:pt x="217823" y="105156"/>
                            <a:pt x="202801" y="60089"/>
                            <a:pt x="187779" y="45067"/>
                          </a:cubicBezTo>
                          <a:cubicBezTo>
                            <a:pt x="180268" y="30045"/>
                            <a:pt x="165245" y="22533"/>
                            <a:pt x="142712" y="22533"/>
                          </a:cubicBezTo>
                          <a:cubicBezTo>
                            <a:pt x="112667" y="22533"/>
                            <a:pt x="75111" y="45067"/>
                            <a:pt x="45067" y="75111"/>
                          </a:cubicBezTo>
                          <a:cubicBezTo>
                            <a:pt x="30045" y="90134"/>
                            <a:pt x="22533" y="112667"/>
                            <a:pt x="15022" y="127689"/>
                          </a:cubicBezTo>
                          <a:cubicBezTo>
                            <a:pt x="52578" y="97645"/>
                            <a:pt x="75111" y="82623"/>
                            <a:pt x="105156" y="82623"/>
                          </a:cubicBezTo>
                          <a:close/>
                        </a:path>
                      </a:pathLst>
                    </a:custGeom>
                    <a:solidFill>
                      <a:srgbClr val="F19532"/>
                    </a:solidFill>
                    <a:ln w="75111" cap="flat">
                      <a:noFill/>
                      <a:prstDash val="solid"/>
                      <a:miter/>
                    </a:ln>
                  </p:spPr>
                  <p:txBody>
                    <a:bodyPr rtlCol="0" anchor="ctr"/>
                    <a:lstStyle/>
                    <a:p>
                      <a:endParaRPr lang="en-US"/>
                    </a:p>
                  </p:txBody>
                </p:sp>
              </p:grpSp>
              <p:sp>
                <p:nvSpPr>
                  <p:cNvPr id="75" name="Freeform: Shape 74">
                    <a:extLst>
                      <a:ext uri="{FF2B5EF4-FFF2-40B4-BE49-F238E27FC236}">
                        <a16:creationId xmlns:a16="http://schemas.microsoft.com/office/drawing/2014/main" xmlns="" id="{FE189C79-0861-4DB3-93F1-37F225CAD413}"/>
                      </a:ext>
                    </a:extLst>
                  </p:cNvPr>
                  <p:cNvSpPr/>
                  <p:nvPr/>
                </p:nvSpPr>
                <p:spPr>
                  <a:xfrm>
                    <a:off x="7979772" y="3262897"/>
                    <a:ext cx="202800" cy="168061"/>
                  </a:xfrm>
                  <a:custGeom>
                    <a:avLst/>
                    <a:gdLst>
                      <a:gd name="connsiteX0" fmla="*/ 165245 w 202800"/>
                      <a:gd name="connsiteY0" fmla="*/ 25350 h 168061"/>
                      <a:gd name="connsiteX1" fmla="*/ 90134 w 202800"/>
                      <a:gd name="connsiteY1" fmla="*/ 2817 h 168061"/>
                      <a:gd name="connsiteX2" fmla="*/ 22533 w 202800"/>
                      <a:gd name="connsiteY2" fmla="*/ 17839 h 168061"/>
                      <a:gd name="connsiteX3" fmla="*/ 22533 w 202800"/>
                      <a:gd name="connsiteY3" fmla="*/ 17839 h 168061"/>
                      <a:gd name="connsiteX4" fmla="*/ 0 w 202800"/>
                      <a:gd name="connsiteY4" fmla="*/ 85439 h 168061"/>
                      <a:gd name="connsiteX5" fmla="*/ 202801 w 202800"/>
                      <a:gd name="connsiteY5" fmla="*/ 168062 h 168061"/>
                      <a:gd name="connsiteX6" fmla="*/ 165245 w 202800"/>
                      <a:gd name="connsiteY6" fmla="*/ 25350 h 168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2800" h="168061">
                        <a:moveTo>
                          <a:pt x="165245" y="25350"/>
                        </a:moveTo>
                        <a:cubicBezTo>
                          <a:pt x="142712" y="2817"/>
                          <a:pt x="112667" y="-4694"/>
                          <a:pt x="90134" y="2817"/>
                        </a:cubicBezTo>
                        <a:cubicBezTo>
                          <a:pt x="67600" y="10328"/>
                          <a:pt x="45067" y="17839"/>
                          <a:pt x="22533" y="17839"/>
                        </a:cubicBezTo>
                        <a:cubicBezTo>
                          <a:pt x="22533" y="17839"/>
                          <a:pt x="22533" y="17839"/>
                          <a:pt x="22533" y="17839"/>
                        </a:cubicBezTo>
                        <a:cubicBezTo>
                          <a:pt x="7511" y="40372"/>
                          <a:pt x="0" y="62906"/>
                          <a:pt x="0" y="85439"/>
                        </a:cubicBezTo>
                        <a:cubicBezTo>
                          <a:pt x="135201" y="-57272"/>
                          <a:pt x="187779" y="115484"/>
                          <a:pt x="202801" y="168062"/>
                        </a:cubicBezTo>
                        <a:cubicBezTo>
                          <a:pt x="195290" y="115484"/>
                          <a:pt x="195290" y="55395"/>
                          <a:pt x="165245" y="25350"/>
                        </a:cubicBezTo>
                        <a:close/>
                      </a:path>
                    </a:pathLst>
                  </a:custGeom>
                  <a:solidFill>
                    <a:srgbClr val="FDBB30"/>
                  </a:solidFill>
                  <a:ln w="75111"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xmlns="" id="{9CB849C9-6E62-4AD0-8E4B-EF8725A67BCA}"/>
                      </a:ext>
                    </a:extLst>
                  </p:cNvPr>
                  <p:cNvSpPr/>
                  <p:nvPr/>
                </p:nvSpPr>
                <p:spPr>
                  <a:xfrm>
                    <a:off x="7844572" y="3385892"/>
                    <a:ext cx="281443" cy="345512"/>
                  </a:xfrm>
                  <a:custGeom>
                    <a:avLst/>
                    <a:gdLst>
                      <a:gd name="connsiteX0" fmla="*/ 165245 w 281443"/>
                      <a:gd name="connsiteY0" fmla="*/ 270401 h 345512"/>
                      <a:gd name="connsiteX1" fmla="*/ 270401 w 281443"/>
                      <a:gd name="connsiteY1" fmla="*/ 172756 h 345512"/>
                      <a:gd name="connsiteX2" fmla="*/ 165245 w 281443"/>
                      <a:gd name="connsiteY2" fmla="*/ 0 h 345512"/>
                      <a:gd name="connsiteX3" fmla="*/ 67600 w 281443"/>
                      <a:gd name="connsiteY3" fmla="*/ 232845 h 345512"/>
                      <a:gd name="connsiteX4" fmla="*/ 0 w 281443"/>
                      <a:gd name="connsiteY4" fmla="*/ 255379 h 345512"/>
                      <a:gd name="connsiteX5" fmla="*/ 195290 w 281443"/>
                      <a:gd name="connsiteY5" fmla="*/ 345513 h 345512"/>
                      <a:gd name="connsiteX6" fmla="*/ 165245 w 281443"/>
                      <a:gd name="connsiteY6" fmla="*/ 270401 h 345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1443" h="345512">
                        <a:moveTo>
                          <a:pt x="165245" y="270401"/>
                        </a:moveTo>
                        <a:cubicBezTo>
                          <a:pt x="165245" y="270401"/>
                          <a:pt x="240357" y="277912"/>
                          <a:pt x="270401" y="172756"/>
                        </a:cubicBezTo>
                        <a:cubicBezTo>
                          <a:pt x="300446" y="67600"/>
                          <a:pt x="270401" y="0"/>
                          <a:pt x="165245" y="0"/>
                        </a:cubicBezTo>
                        <a:cubicBezTo>
                          <a:pt x="60089" y="0"/>
                          <a:pt x="0" y="142712"/>
                          <a:pt x="67600" y="232845"/>
                        </a:cubicBezTo>
                        <a:cubicBezTo>
                          <a:pt x="67600" y="232845"/>
                          <a:pt x="30044" y="232845"/>
                          <a:pt x="0" y="255379"/>
                        </a:cubicBezTo>
                        <a:cubicBezTo>
                          <a:pt x="0" y="255379"/>
                          <a:pt x="142712" y="270401"/>
                          <a:pt x="195290" y="345513"/>
                        </a:cubicBezTo>
                        <a:cubicBezTo>
                          <a:pt x="195290" y="345513"/>
                          <a:pt x="172756" y="277912"/>
                          <a:pt x="165245" y="270401"/>
                        </a:cubicBezTo>
                        <a:close/>
                      </a:path>
                    </a:pathLst>
                  </a:custGeom>
                  <a:solidFill>
                    <a:srgbClr val="FBCA8F">
                      <a:alpha val="50000"/>
                    </a:srgbClr>
                  </a:solidFill>
                  <a:ln w="75111" cap="flat">
                    <a:noFill/>
                    <a:prstDash val="solid"/>
                    <a:miter/>
                  </a:ln>
                </p:spPr>
                <p:txBody>
                  <a:bodyPr rtlCol="0" anchor="ctr"/>
                  <a:lstStyle/>
                  <a:p>
                    <a:endParaRPr lang="en-US"/>
                  </a:p>
                </p:txBody>
              </p:sp>
              <p:grpSp>
                <p:nvGrpSpPr>
                  <p:cNvPr id="77" name="Graphic 2">
                    <a:extLst>
                      <a:ext uri="{FF2B5EF4-FFF2-40B4-BE49-F238E27FC236}">
                        <a16:creationId xmlns:a16="http://schemas.microsoft.com/office/drawing/2014/main" xmlns="" id="{B97B1ACB-B5E1-43B8-AFDC-4A4EBB677516}"/>
                      </a:ext>
                    </a:extLst>
                  </p:cNvPr>
                  <p:cNvGrpSpPr/>
                  <p:nvPr/>
                </p:nvGrpSpPr>
                <p:grpSpPr>
                  <a:xfrm>
                    <a:off x="7914129" y="3399446"/>
                    <a:ext cx="179732" cy="250152"/>
                    <a:chOff x="7914129" y="3399446"/>
                    <a:chExt cx="179732" cy="250152"/>
                  </a:xfrm>
                </p:grpSpPr>
                <p:sp>
                  <p:nvSpPr>
                    <p:cNvPr id="101" name="Freeform: Shape 100">
                      <a:extLst>
                        <a:ext uri="{FF2B5EF4-FFF2-40B4-BE49-F238E27FC236}">
                          <a16:creationId xmlns:a16="http://schemas.microsoft.com/office/drawing/2014/main" xmlns="" id="{06B1D586-AECC-4677-B4C7-FA7A2F5BB51C}"/>
                        </a:ext>
                      </a:extLst>
                    </p:cNvPr>
                    <p:cNvSpPr/>
                    <p:nvPr/>
                  </p:nvSpPr>
                  <p:spPr>
                    <a:xfrm>
                      <a:off x="7914129" y="3399446"/>
                      <a:ext cx="179732" cy="91602"/>
                    </a:xfrm>
                    <a:custGeom>
                      <a:avLst/>
                      <a:gdLst>
                        <a:gd name="connsiteX0" fmla="*/ 178311 w 179732"/>
                        <a:gd name="connsiteY0" fmla="*/ 91603 h 91602"/>
                        <a:gd name="connsiteX1" fmla="*/ 125733 w 179732"/>
                        <a:gd name="connsiteY1" fmla="*/ 1469 h 91602"/>
                        <a:gd name="connsiteX2" fmla="*/ 20577 w 179732"/>
                        <a:gd name="connsiteY2" fmla="*/ 91603 h 91602"/>
                        <a:gd name="connsiteX3" fmla="*/ 178311 w 179732"/>
                        <a:gd name="connsiteY3" fmla="*/ 91603 h 91602"/>
                      </a:gdLst>
                      <a:ahLst/>
                      <a:cxnLst>
                        <a:cxn ang="0">
                          <a:pos x="connsiteX0" y="connsiteY0"/>
                        </a:cxn>
                        <a:cxn ang="0">
                          <a:pos x="connsiteX1" y="connsiteY1"/>
                        </a:cxn>
                        <a:cxn ang="0">
                          <a:pos x="connsiteX2" y="connsiteY2"/>
                        </a:cxn>
                        <a:cxn ang="0">
                          <a:pos x="connsiteX3" y="connsiteY3"/>
                        </a:cxn>
                      </a:cxnLst>
                      <a:rect l="l" t="t" r="r" b="b"/>
                      <a:pathLst>
                        <a:path w="179732" h="91602">
                          <a:moveTo>
                            <a:pt x="178311" y="91603"/>
                          </a:moveTo>
                          <a:cubicBezTo>
                            <a:pt x="178311" y="91603"/>
                            <a:pt x="193333" y="8980"/>
                            <a:pt x="125733" y="1469"/>
                          </a:cubicBezTo>
                          <a:cubicBezTo>
                            <a:pt x="43110" y="-13553"/>
                            <a:pt x="-39513" y="91603"/>
                            <a:pt x="20577" y="91603"/>
                          </a:cubicBezTo>
                          <a:cubicBezTo>
                            <a:pt x="73155" y="91603"/>
                            <a:pt x="155777" y="54047"/>
                            <a:pt x="178311" y="91603"/>
                          </a:cubicBezTo>
                          <a:close/>
                        </a:path>
                      </a:pathLst>
                    </a:custGeom>
                    <a:solidFill>
                      <a:srgbClr val="6F1200"/>
                    </a:solidFill>
                    <a:ln w="75111"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xmlns="" id="{00F45C5C-B091-474A-97EB-F73D563BC370}"/>
                        </a:ext>
                      </a:extLst>
                    </p:cNvPr>
                    <p:cNvSpPr/>
                    <p:nvPr/>
                  </p:nvSpPr>
                  <p:spPr>
                    <a:xfrm>
                      <a:off x="7915776" y="3415121"/>
                      <a:ext cx="173060" cy="234477"/>
                    </a:xfrm>
                    <a:custGeom>
                      <a:avLst/>
                      <a:gdLst>
                        <a:gd name="connsiteX0" fmla="*/ 3908 w 173060"/>
                        <a:gd name="connsiteY0" fmla="*/ 105972 h 234477"/>
                        <a:gd name="connsiteX1" fmla="*/ 63997 w 173060"/>
                        <a:gd name="connsiteY1" fmla="*/ 233662 h 234477"/>
                        <a:gd name="connsiteX2" fmla="*/ 169153 w 173060"/>
                        <a:gd name="connsiteY2" fmla="*/ 128506 h 234477"/>
                        <a:gd name="connsiteX3" fmla="*/ 109064 w 173060"/>
                        <a:gd name="connsiteY3" fmla="*/ 816 h 234477"/>
                        <a:gd name="connsiteX4" fmla="*/ 3908 w 173060"/>
                        <a:gd name="connsiteY4" fmla="*/ 105972 h 2344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060" h="234477">
                          <a:moveTo>
                            <a:pt x="3908" y="105972"/>
                          </a:moveTo>
                          <a:cubicBezTo>
                            <a:pt x="-11115" y="166061"/>
                            <a:pt x="18930" y="226150"/>
                            <a:pt x="63997" y="233662"/>
                          </a:cubicBezTo>
                          <a:cubicBezTo>
                            <a:pt x="109064" y="241173"/>
                            <a:pt x="161642" y="196106"/>
                            <a:pt x="169153" y="128506"/>
                          </a:cubicBezTo>
                          <a:cubicBezTo>
                            <a:pt x="184175" y="68416"/>
                            <a:pt x="154131" y="8327"/>
                            <a:pt x="109064" y="816"/>
                          </a:cubicBezTo>
                          <a:cubicBezTo>
                            <a:pt x="63997" y="-6695"/>
                            <a:pt x="18930" y="38372"/>
                            <a:pt x="3908" y="105972"/>
                          </a:cubicBezTo>
                          <a:close/>
                        </a:path>
                      </a:pathLst>
                    </a:custGeom>
                    <a:solidFill>
                      <a:srgbClr val="FEFCEE"/>
                    </a:solidFill>
                    <a:ln w="75111"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xmlns="" id="{9CF9792A-547E-4F23-B2E1-FDE5A97525DB}"/>
                        </a:ext>
                      </a:extLst>
                    </p:cNvPr>
                    <p:cNvSpPr/>
                    <p:nvPr/>
                  </p:nvSpPr>
                  <p:spPr>
                    <a:xfrm>
                      <a:off x="7919683" y="3468515"/>
                      <a:ext cx="128848" cy="172756"/>
                    </a:xfrm>
                    <a:custGeom>
                      <a:avLst/>
                      <a:gdLst>
                        <a:gd name="connsiteX0" fmla="*/ 127689 w 128848"/>
                        <a:gd name="connsiteY0" fmla="*/ 90134 h 172756"/>
                        <a:gd name="connsiteX1" fmla="*/ 60089 w 128848"/>
                        <a:gd name="connsiteY1" fmla="*/ 172756 h 172756"/>
                        <a:gd name="connsiteX2" fmla="*/ 0 w 128848"/>
                        <a:gd name="connsiteY2" fmla="*/ 82622 h 172756"/>
                        <a:gd name="connsiteX3" fmla="*/ 67600 w 128848"/>
                        <a:gd name="connsiteY3" fmla="*/ 0 h 172756"/>
                        <a:gd name="connsiteX4" fmla="*/ 127689 w 128848"/>
                        <a:gd name="connsiteY4" fmla="*/ 90134 h 172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848" h="172756">
                          <a:moveTo>
                            <a:pt x="127689" y="90134"/>
                          </a:moveTo>
                          <a:cubicBezTo>
                            <a:pt x="127689" y="135201"/>
                            <a:pt x="97645" y="172756"/>
                            <a:pt x="60089" y="172756"/>
                          </a:cubicBezTo>
                          <a:cubicBezTo>
                            <a:pt x="22533" y="172756"/>
                            <a:pt x="0" y="127689"/>
                            <a:pt x="0" y="82622"/>
                          </a:cubicBezTo>
                          <a:cubicBezTo>
                            <a:pt x="0" y="37556"/>
                            <a:pt x="30044" y="0"/>
                            <a:pt x="67600" y="0"/>
                          </a:cubicBezTo>
                          <a:cubicBezTo>
                            <a:pt x="105156" y="0"/>
                            <a:pt x="135201" y="45067"/>
                            <a:pt x="127689" y="90134"/>
                          </a:cubicBezTo>
                          <a:close/>
                        </a:path>
                      </a:pathLst>
                    </a:custGeom>
                    <a:solidFill>
                      <a:srgbClr val="17B1AE"/>
                    </a:solidFill>
                    <a:ln w="75111"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xmlns="" id="{FBAD4A0B-5F43-4C62-A822-B63DD2E48E0A}"/>
                        </a:ext>
                      </a:extLst>
                    </p:cNvPr>
                    <p:cNvSpPr/>
                    <p:nvPr/>
                  </p:nvSpPr>
                  <p:spPr>
                    <a:xfrm>
                      <a:off x="7942217" y="3482378"/>
                      <a:ext cx="97644" cy="137517"/>
                    </a:xfrm>
                    <a:custGeom>
                      <a:avLst/>
                      <a:gdLst>
                        <a:gd name="connsiteX0" fmla="*/ 97645 w 97644"/>
                        <a:gd name="connsiteY0" fmla="*/ 76270 h 137517"/>
                        <a:gd name="connsiteX1" fmla="*/ 45067 w 97644"/>
                        <a:gd name="connsiteY1" fmla="*/ 136359 h 137517"/>
                        <a:gd name="connsiteX2" fmla="*/ 0 w 97644"/>
                        <a:gd name="connsiteY2" fmla="*/ 61248 h 137517"/>
                        <a:gd name="connsiteX3" fmla="*/ 52578 w 97644"/>
                        <a:gd name="connsiteY3" fmla="*/ 1159 h 137517"/>
                        <a:gd name="connsiteX4" fmla="*/ 97645 w 97644"/>
                        <a:gd name="connsiteY4" fmla="*/ 76270 h 137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644" h="137517">
                          <a:moveTo>
                            <a:pt x="97645" y="76270"/>
                          </a:moveTo>
                          <a:cubicBezTo>
                            <a:pt x="97645" y="113826"/>
                            <a:pt x="75111" y="143870"/>
                            <a:pt x="45067" y="136359"/>
                          </a:cubicBezTo>
                          <a:cubicBezTo>
                            <a:pt x="15022" y="136359"/>
                            <a:pt x="0" y="98804"/>
                            <a:pt x="0" y="61248"/>
                          </a:cubicBezTo>
                          <a:cubicBezTo>
                            <a:pt x="0" y="23692"/>
                            <a:pt x="22533" y="-6352"/>
                            <a:pt x="52578" y="1159"/>
                          </a:cubicBezTo>
                          <a:cubicBezTo>
                            <a:pt x="75111" y="1159"/>
                            <a:pt x="97645" y="38714"/>
                            <a:pt x="97645" y="76270"/>
                          </a:cubicBezTo>
                          <a:close/>
                        </a:path>
                      </a:pathLst>
                    </a:custGeom>
                    <a:solidFill>
                      <a:srgbClr val="006C64"/>
                    </a:solidFill>
                    <a:ln w="75111"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xmlns="" id="{33902F3C-CFFC-482F-A574-F6035B7F1542}"/>
                        </a:ext>
                      </a:extLst>
                    </p:cNvPr>
                    <p:cNvSpPr/>
                    <p:nvPr/>
                  </p:nvSpPr>
                  <p:spPr>
                    <a:xfrm>
                      <a:off x="7942217" y="3491048"/>
                      <a:ext cx="45066" cy="60089"/>
                    </a:xfrm>
                    <a:custGeom>
                      <a:avLst/>
                      <a:gdLst>
                        <a:gd name="connsiteX0" fmla="*/ 45067 w 45066"/>
                        <a:gd name="connsiteY0" fmla="*/ 37556 h 60089"/>
                        <a:gd name="connsiteX1" fmla="*/ 15022 w 45066"/>
                        <a:gd name="connsiteY1" fmla="*/ 60089 h 60089"/>
                        <a:gd name="connsiteX2" fmla="*/ 0 w 45066"/>
                        <a:gd name="connsiteY2" fmla="*/ 22533 h 60089"/>
                        <a:gd name="connsiteX3" fmla="*/ 30045 w 45066"/>
                        <a:gd name="connsiteY3" fmla="*/ 0 h 60089"/>
                        <a:gd name="connsiteX4" fmla="*/ 45067 w 45066"/>
                        <a:gd name="connsiteY4" fmla="*/ 37556 h 60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66" h="60089">
                          <a:moveTo>
                            <a:pt x="45067" y="37556"/>
                          </a:moveTo>
                          <a:cubicBezTo>
                            <a:pt x="45067" y="52578"/>
                            <a:pt x="30045" y="60089"/>
                            <a:pt x="15022" y="60089"/>
                          </a:cubicBezTo>
                          <a:cubicBezTo>
                            <a:pt x="0" y="52578"/>
                            <a:pt x="0" y="37556"/>
                            <a:pt x="0" y="22533"/>
                          </a:cubicBezTo>
                          <a:cubicBezTo>
                            <a:pt x="0" y="7511"/>
                            <a:pt x="15022" y="0"/>
                            <a:pt x="30045" y="0"/>
                          </a:cubicBezTo>
                          <a:cubicBezTo>
                            <a:pt x="37556" y="0"/>
                            <a:pt x="45067" y="22533"/>
                            <a:pt x="45067" y="37556"/>
                          </a:cubicBezTo>
                          <a:close/>
                        </a:path>
                      </a:pathLst>
                    </a:custGeom>
                    <a:solidFill>
                      <a:srgbClr val="FEFCEE"/>
                    </a:solidFill>
                    <a:ln w="75111"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xmlns="" id="{4DEBBF2D-26E4-4A61-B5BE-3DD47B5552B2}"/>
                        </a:ext>
                      </a:extLst>
                    </p:cNvPr>
                    <p:cNvSpPr/>
                    <p:nvPr/>
                  </p:nvSpPr>
                  <p:spPr>
                    <a:xfrm>
                      <a:off x="7987283" y="3573671"/>
                      <a:ext cx="40502" cy="52577"/>
                    </a:xfrm>
                    <a:custGeom>
                      <a:avLst/>
                      <a:gdLst>
                        <a:gd name="connsiteX0" fmla="*/ 37556 w 40502"/>
                        <a:gd name="connsiteY0" fmla="*/ 30045 h 52577"/>
                        <a:gd name="connsiteX1" fmla="*/ 15022 w 40502"/>
                        <a:gd name="connsiteY1" fmla="*/ 52578 h 52577"/>
                        <a:gd name="connsiteX2" fmla="*/ 0 w 40502"/>
                        <a:gd name="connsiteY2" fmla="*/ 22533 h 52577"/>
                        <a:gd name="connsiteX3" fmla="*/ 22534 w 40502"/>
                        <a:gd name="connsiteY3" fmla="*/ 0 h 52577"/>
                        <a:gd name="connsiteX4" fmla="*/ 37556 w 40502"/>
                        <a:gd name="connsiteY4" fmla="*/ 30045 h 52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502" h="52577">
                          <a:moveTo>
                            <a:pt x="37556" y="30045"/>
                          </a:moveTo>
                          <a:cubicBezTo>
                            <a:pt x="37556" y="45067"/>
                            <a:pt x="22534" y="52578"/>
                            <a:pt x="15022" y="52578"/>
                          </a:cubicBezTo>
                          <a:cubicBezTo>
                            <a:pt x="7511" y="52578"/>
                            <a:pt x="0" y="37556"/>
                            <a:pt x="0" y="22533"/>
                          </a:cubicBezTo>
                          <a:cubicBezTo>
                            <a:pt x="0" y="7511"/>
                            <a:pt x="15022" y="0"/>
                            <a:pt x="22534" y="0"/>
                          </a:cubicBezTo>
                          <a:cubicBezTo>
                            <a:pt x="37556" y="7511"/>
                            <a:pt x="45067" y="22533"/>
                            <a:pt x="37556" y="30045"/>
                          </a:cubicBezTo>
                          <a:close/>
                        </a:path>
                      </a:pathLst>
                    </a:custGeom>
                    <a:solidFill>
                      <a:srgbClr val="E5EBEE"/>
                    </a:solidFill>
                    <a:ln w="75111" cap="flat">
                      <a:noFill/>
                      <a:prstDash val="solid"/>
                      <a:miter/>
                    </a:ln>
                  </p:spPr>
                  <p:txBody>
                    <a:bodyPr rtlCol="0" anchor="ctr"/>
                    <a:lstStyle/>
                    <a:p>
                      <a:endParaRPr lang="en-US"/>
                    </a:p>
                  </p:txBody>
                </p:sp>
              </p:grpSp>
              <p:sp>
                <p:nvSpPr>
                  <p:cNvPr id="78" name="Freeform: Shape 77">
                    <a:extLst>
                      <a:ext uri="{FF2B5EF4-FFF2-40B4-BE49-F238E27FC236}">
                        <a16:creationId xmlns:a16="http://schemas.microsoft.com/office/drawing/2014/main" xmlns="" id="{B8417773-86A0-47F5-8880-6B9D07E5F0B1}"/>
                      </a:ext>
                    </a:extLst>
                  </p:cNvPr>
                  <p:cNvSpPr/>
                  <p:nvPr/>
                </p:nvSpPr>
                <p:spPr>
                  <a:xfrm>
                    <a:off x="8044959" y="3776472"/>
                    <a:ext cx="185102" cy="217823"/>
                  </a:xfrm>
                  <a:custGeom>
                    <a:avLst/>
                    <a:gdLst>
                      <a:gd name="connsiteX0" fmla="*/ 182681 w 185102"/>
                      <a:gd name="connsiteY0" fmla="*/ 0 h 217823"/>
                      <a:gd name="connsiteX1" fmla="*/ 100058 w 185102"/>
                      <a:gd name="connsiteY1" fmla="*/ 37556 h 217823"/>
                      <a:gd name="connsiteX2" fmla="*/ 107569 w 185102"/>
                      <a:gd name="connsiteY2" fmla="*/ 217823 h 217823"/>
                      <a:gd name="connsiteX3" fmla="*/ 54991 w 185102"/>
                      <a:gd name="connsiteY3" fmla="*/ 60089 h 217823"/>
                      <a:gd name="connsiteX4" fmla="*/ 152636 w 185102"/>
                      <a:gd name="connsiteY4" fmla="*/ 82623 h 217823"/>
                      <a:gd name="connsiteX5" fmla="*/ 145125 w 185102"/>
                      <a:gd name="connsiteY5" fmla="*/ 60089 h 217823"/>
                      <a:gd name="connsiteX6" fmla="*/ 182681 w 185102"/>
                      <a:gd name="connsiteY6" fmla="*/ 0 h 21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5102" h="217823">
                        <a:moveTo>
                          <a:pt x="182681" y="0"/>
                        </a:moveTo>
                        <a:cubicBezTo>
                          <a:pt x="182681" y="0"/>
                          <a:pt x="160147" y="75111"/>
                          <a:pt x="100058" y="37556"/>
                        </a:cubicBezTo>
                        <a:cubicBezTo>
                          <a:pt x="39969" y="0"/>
                          <a:pt x="-95232" y="135201"/>
                          <a:pt x="107569" y="217823"/>
                        </a:cubicBezTo>
                        <a:cubicBezTo>
                          <a:pt x="2413" y="142712"/>
                          <a:pt x="17436" y="82623"/>
                          <a:pt x="54991" y="60089"/>
                        </a:cubicBezTo>
                        <a:cubicBezTo>
                          <a:pt x="92547" y="37556"/>
                          <a:pt x="152636" y="82623"/>
                          <a:pt x="152636" y="82623"/>
                        </a:cubicBezTo>
                        <a:lnTo>
                          <a:pt x="145125" y="60089"/>
                        </a:lnTo>
                        <a:cubicBezTo>
                          <a:pt x="137614" y="67600"/>
                          <a:pt x="197703" y="60089"/>
                          <a:pt x="182681" y="0"/>
                        </a:cubicBezTo>
                        <a:close/>
                      </a:path>
                    </a:pathLst>
                  </a:custGeom>
                  <a:solidFill>
                    <a:srgbClr val="D97E31"/>
                  </a:solidFill>
                  <a:ln w="75111"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xmlns="" id="{756CCFBC-2ED3-4823-B64B-D1E6DD8B7FFB}"/>
                      </a:ext>
                    </a:extLst>
                  </p:cNvPr>
                  <p:cNvSpPr/>
                  <p:nvPr/>
                </p:nvSpPr>
                <p:spPr>
                  <a:xfrm>
                    <a:off x="7874616" y="3620117"/>
                    <a:ext cx="142711" cy="66220"/>
                  </a:xfrm>
                  <a:custGeom>
                    <a:avLst/>
                    <a:gdLst>
                      <a:gd name="connsiteX0" fmla="*/ 142712 w 142711"/>
                      <a:gd name="connsiteY0" fmla="*/ 66221 h 66220"/>
                      <a:gd name="connsiteX1" fmla="*/ 0 w 142711"/>
                      <a:gd name="connsiteY1" fmla="*/ 6132 h 66220"/>
                      <a:gd name="connsiteX2" fmla="*/ 142712 w 142711"/>
                      <a:gd name="connsiteY2" fmla="*/ 66221 h 66220"/>
                    </a:gdLst>
                    <a:ahLst/>
                    <a:cxnLst>
                      <a:cxn ang="0">
                        <a:pos x="connsiteX0" y="connsiteY0"/>
                      </a:cxn>
                      <a:cxn ang="0">
                        <a:pos x="connsiteX1" y="connsiteY1"/>
                      </a:cxn>
                      <a:cxn ang="0">
                        <a:pos x="connsiteX2" y="connsiteY2"/>
                      </a:cxn>
                    </a:cxnLst>
                    <a:rect l="l" t="t" r="r" b="b"/>
                    <a:pathLst>
                      <a:path w="142711" h="66220">
                        <a:moveTo>
                          <a:pt x="142712" y="66221"/>
                        </a:moveTo>
                        <a:cubicBezTo>
                          <a:pt x="142712" y="66221"/>
                          <a:pt x="105156" y="-23913"/>
                          <a:pt x="0" y="6132"/>
                        </a:cubicBezTo>
                        <a:cubicBezTo>
                          <a:pt x="75111" y="-8891"/>
                          <a:pt x="142712" y="66221"/>
                          <a:pt x="142712" y="66221"/>
                        </a:cubicBezTo>
                        <a:close/>
                      </a:path>
                    </a:pathLst>
                  </a:custGeom>
                  <a:solidFill>
                    <a:srgbClr val="D97E31"/>
                  </a:solidFill>
                  <a:ln w="75111"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xmlns="" id="{D1E10547-4DCF-4B69-B703-A2EE4D129A5C}"/>
                      </a:ext>
                    </a:extLst>
                  </p:cNvPr>
                  <p:cNvSpPr/>
                  <p:nvPr/>
                </p:nvSpPr>
                <p:spPr>
                  <a:xfrm>
                    <a:off x="8437952" y="3438156"/>
                    <a:ext cx="368046" cy="451320"/>
                  </a:xfrm>
                  <a:custGeom>
                    <a:avLst/>
                    <a:gdLst>
                      <a:gd name="connsiteX0" fmla="*/ 225334 w 368046"/>
                      <a:gd name="connsiteY0" fmla="*/ 308271 h 451320"/>
                      <a:gd name="connsiteX1" fmla="*/ 322979 w 368046"/>
                      <a:gd name="connsiteY1" fmla="*/ 188093 h 451320"/>
                      <a:gd name="connsiteX2" fmla="*/ 232846 w 368046"/>
                      <a:gd name="connsiteY2" fmla="*/ 315 h 451320"/>
                      <a:gd name="connsiteX3" fmla="*/ 90134 w 368046"/>
                      <a:gd name="connsiteY3" fmla="*/ 308271 h 451320"/>
                      <a:gd name="connsiteX4" fmla="*/ 0 w 368046"/>
                      <a:gd name="connsiteY4" fmla="*/ 360849 h 451320"/>
                      <a:gd name="connsiteX5" fmla="*/ 368046 w 368046"/>
                      <a:gd name="connsiteY5" fmla="*/ 450983 h 451320"/>
                      <a:gd name="connsiteX6" fmla="*/ 225334 w 368046"/>
                      <a:gd name="connsiteY6" fmla="*/ 308271 h 451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046" h="451320">
                        <a:moveTo>
                          <a:pt x="225334" y="308271"/>
                        </a:moveTo>
                        <a:cubicBezTo>
                          <a:pt x="225334" y="308271"/>
                          <a:pt x="277913" y="300760"/>
                          <a:pt x="322979" y="188093"/>
                        </a:cubicBezTo>
                        <a:cubicBezTo>
                          <a:pt x="360535" y="75426"/>
                          <a:pt x="307957" y="7826"/>
                          <a:pt x="232846" y="315"/>
                        </a:cubicBezTo>
                        <a:cubicBezTo>
                          <a:pt x="157734" y="-7196"/>
                          <a:pt x="-45067" y="120493"/>
                          <a:pt x="90134" y="308271"/>
                        </a:cubicBezTo>
                        <a:cubicBezTo>
                          <a:pt x="90134" y="308271"/>
                          <a:pt x="45067" y="315783"/>
                          <a:pt x="0" y="360849"/>
                        </a:cubicBezTo>
                        <a:cubicBezTo>
                          <a:pt x="0" y="360849"/>
                          <a:pt x="150223" y="285738"/>
                          <a:pt x="368046" y="450983"/>
                        </a:cubicBezTo>
                        <a:cubicBezTo>
                          <a:pt x="360535" y="458494"/>
                          <a:pt x="307957" y="338316"/>
                          <a:pt x="225334" y="308271"/>
                        </a:cubicBezTo>
                        <a:close/>
                      </a:path>
                    </a:pathLst>
                  </a:custGeom>
                  <a:solidFill>
                    <a:srgbClr val="FBCA8F">
                      <a:alpha val="50000"/>
                    </a:srgbClr>
                  </a:solidFill>
                  <a:ln w="75111" cap="flat">
                    <a:noFill/>
                    <a:prstDash val="solid"/>
                    <a:miter/>
                  </a:ln>
                </p:spPr>
                <p:txBody>
                  <a:bodyPr rtlCol="0" anchor="ctr"/>
                  <a:lstStyle/>
                  <a:p>
                    <a:endParaRPr lang="en-US"/>
                  </a:p>
                </p:txBody>
              </p:sp>
              <p:grpSp>
                <p:nvGrpSpPr>
                  <p:cNvPr id="81" name="Graphic 2">
                    <a:extLst>
                      <a:ext uri="{FF2B5EF4-FFF2-40B4-BE49-F238E27FC236}">
                        <a16:creationId xmlns:a16="http://schemas.microsoft.com/office/drawing/2014/main" xmlns="" id="{2CDFA535-18D3-4043-92CA-69094842B743}"/>
                      </a:ext>
                    </a:extLst>
                  </p:cNvPr>
                  <p:cNvGrpSpPr/>
                  <p:nvPr/>
                </p:nvGrpSpPr>
                <p:grpSpPr>
                  <a:xfrm>
                    <a:off x="8452974" y="3458593"/>
                    <a:ext cx="322979" cy="400501"/>
                    <a:chOff x="8452974" y="3458593"/>
                    <a:chExt cx="322979" cy="400501"/>
                  </a:xfrm>
                </p:grpSpPr>
                <p:sp>
                  <p:nvSpPr>
                    <p:cNvPr id="93" name="Freeform: Shape 92">
                      <a:extLst>
                        <a:ext uri="{FF2B5EF4-FFF2-40B4-BE49-F238E27FC236}">
                          <a16:creationId xmlns:a16="http://schemas.microsoft.com/office/drawing/2014/main" xmlns="" id="{FAB172D8-4492-41FC-912A-5F3449FD216C}"/>
                        </a:ext>
                      </a:extLst>
                    </p:cNvPr>
                    <p:cNvSpPr/>
                    <p:nvPr/>
                  </p:nvSpPr>
                  <p:spPr>
                    <a:xfrm>
                      <a:off x="8452974" y="3753469"/>
                      <a:ext cx="322979" cy="105625"/>
                    </a:xfrm>
                    <a:custGeom>
                      <a:avLst/>
                      <a:gdLst>
                        <a:gd name="connsiteX0" fmla="*/ 322979 w 322979"/>
                        <a:gd name="connsiteY0" fmla="*/ 105626 h 105625"/>
                        <a:gd name="connsiteX1" fmla="*/ 0 w 322979"/>
                        <a:gd name="connsiteY1" fmla="*/ 38025 h 105625"/>
                        <a:gd name="connsiteX2" fmla="*/ 322979 w 322979"/>
                        <a:gd name="connsiteY2" fmla="*/ 105626 h 105625"/>
                      </a:gdLst>
                      <a:ahLst/>
                      <a:cxnLst>
                        <a:cxn ang="0">
                          <a:pos x="connsiteX0" y="connsiteY0"/>
                        </a:cxn>
                        <a:cxn ang="0">
                          <a:pos x="connsiteX1" y="connsiteY1"/>
                        </a:cxn>
                        <a:cxn ang="0">
                          <a:pos x="connsiteX2" y="connsiteY2"/>
                        </a:cxn>
                      </a:cxnLst>
                      <a:rect l="l" t="t" r="r" b="b"/>
                      <a:pathLst>
                        <a:path w="322979" h="105625">
                          <a:moveTo>
                            <a:pt x="322979" y="105626"/>
                          </a:moveTo>
                          <a:cubicBezTo>
                            <a:pt x="322979" y="105626"/>
                            <a:pt x="165245" y="-37086"/>
                            <a:pt x="0" y="38025"/>
                          </a:cubicBezTo>
                          <a:cubicBezTo>
                            <a:pt x="120178" y="-29575"/>
                            <a:pt x="240357" y="-7042"/>
                            <a:pt x="322979" y="105626"/>
                          </a:cubicBezTo>
                          <a:close/>
                        </a:path>
                      </a:pathLst>
                    </a:custGeom>
                    <a:solidFill>
                      <a:srgbClr val="D97E31"/>
                    </a:solidFill>
                    <a:ln w="75111" cap="flat">
                      <a:noFill/>
                      <a:prstDash val="solid"/>
                      <a:miter/>
                    </a:ln>
                  </p:spPr>
                  <p:txBody>
                    <a:bodyPr rtlCol="0" anchor="ctr"/>
                    <a:lstStyle/>
                    <a:p>
                      <a:endParaRPr lang="en-US"/>
                    </a:p>
                  </p:txBody>
                </p:sp>
                <p:grpSp>
                  <p:nvGrpSpPr>
                    <p:cNvPr id="94" name="Graphic 2">
                      <a:extLst>
                        <a:ext uri="{FF2B5EF4-FFF2-40B4-BE49-F238E27FC236}">
                          <a16:creationId xmlns:a16="http://schemas.microsoft.com/office/drawing/2014/main" xmlns="" id="{E446A71F-2FC7-4A93-8110-03B57397F6AE}"/>
                        </a:ext>
                      </a:extLst>
                    </p:cNvPr>
                    <p:cNvGrpSpPr/>
                    <p:nvPr/>
                  </p:nvGrpSpPr>
                  <p:grpSpPr>
                    <a:xfrm>
                      <a:off x="8501561" y="3458593"/>
                      <a:ext cx="254981" cy="299480"/>
                      <a:chOff x="8501561" y="3458593"/>
                      <a:chExt cx="254981" cy="299480"/>
                    </a:xfrm>
                  </p:grpSpPr>
                  <p:sp>
                    <p:nvSpPr>
                      <p:cNvPr id="95" name="Freeform: Shape 94">
                        <a:extLst>
                          <a:ext uri="{FF2B5EF4-FFF2-40B4-BE49-F238E27FC236}">
                            <a16:creationId xmlns:a16="http://schemas.microsoft.com/office/drawing/2014/main" xmlns="" id="{70FDA734-D789-42E3-9DF2-AA4885839C00}"/>
                          </a:ext>
                        </a:extLst>
                      </p:cNvPr>
                      <p:cNvSpPr/>
                      <p:nvPr/>
                    </p:nvSpPr>
                    <p:spPr>
                      <a:xfrm>
                        <a:off x="8565641" y="3458593"/>
                        <a:ext cx="190900" cy="181894"/>
                      </a:xfrm>
                      <a:custGeom>
                        <a:avLst/>
                        <a:gdLst>
                          <a:gd name="connsiteX0" fmla="*/ 0 w 190900"/>
                          <a:gd name="connsiteY0" fmla="*/ 47478 h 181894"/>
                          <a:gd name="connsiteX1" fmla="*/ 112667 w 190900"/>
                          <a:gd name="connsiteY1" fmla="*/ 2411 h 181894"/>
                          <a:gd name="connsiteX2" fmla="*/ 150223 w 190900"/>
                          <a:gd name="connsiteY2" fmla="*/ 175167 h 181894"/>
                          <a:gd name="connsiteX3" fmla="*/ 0 w 190900"/>
                          <a:gd name="connsiteY3" fmla="*/ 47478 h 181894"/>
                        </a:gdLst>
                        <a:ahLst/>
                        <a:cxnLst>
                          <a:cxn ang="0">
                            <a:pos x="connsiteX0" y="connsiteY0"/>
                          </a:cxn>
                          <a:cxn ang="0">
                            <a:pos x="connsiteX1" y="connsiteY1"/>
                          </a:cxn>
                          <a:cxn ang="0">
                            <a:pos x="connsiteX2" y="connsiteY2"/>
                          </a:cxn>
                          <a:cxn ang="0">
                            <a:pos x="connsiteX3" y="connsiteY3"/>
                          </a:cxn>
                        </a:cxnLst>
                        <a:rect l="l" t="t" r="r" b="b"/>
                        <a:pathLst>
                          <a:path w="190900" h="181894">
                            <a:moveTo>
                              <a:pt x="0" y="47478"/>
                            </a:moveTo>
                            <a:cubicBezTo>
                              <a:pt x="0" y="47478"/>
                              <a:pt x="37556" y="-12611"/>
                              <a:pt x="112667" y="2411"/>
                            </a:cubicBezTo>
                            <a:cubicBezTo>
                              <a:pt x="217823" y="24944"/>
                              <a:pt x="202801" y="220234"/>
                              <a:pt x="150223" y="175167"/>
                            </a:cubicBezTo>
                            <a:cubicBezTo>
                              <a:pt x="105156" y="137612"/>
                              <a:pt x="52578" y="24944"/>
                              <a:pt x="0" y="47478"/>
                            </a:cubicBezTo>
                            <a:close/>
                          </a:path>
                        </a:pathLst>
                      </a:custGeom>
                      <a:solidFill>
                        <a:srgbClr val="6F1200"/>
                      </a:solidFill>
                      <a:ln w="75111"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xmlns="" id="{3118D607-C056-4E52-8F58-3D0D30CEFFB8}"/>
                          </a:ext>
                        </a:extLst>
                      </p:cNvPr>
                      <p:cNvSpPr/>
                      <p:nvPr/>
                    </p:nvSpPr>
                    <p:spPr>
                      <a:xfrm>
                        <a:off x="8501561" y="3486913"/>
                        <a:ext cx="236384" cy="271159"/>
                      </a:xfrm>
                      <a:custGeom>
                        <a:avLst/>
                        <a:gdLst>
                          <a:gd name="connsiteX0" fmla="*/ 206792 w 236384"/>
                          <a:gd name="connsiteY0" fmla="*/ 191914 h 271159"/>
                          <a:gd name="connsiteX1" fmla="*/ 41547 w 236384"/>
                          <a:gd name="connsiteY1" fmla="*/ 259514 h 271159"/>
                          <a:gd name="connsiteX2" fmla="*/ 26525 w 236384"/>
                          <a:gd name="connsiteY2" fmla="*/ 79246 h 271159"/>
                          <a:gd name="connsiteX3" fmla="*/ 191770 w 236384"/>
                          <a:gd name="connsiteY3" fmla="*/ 11646 h 271159"/>
                          <a:gd name="connsiteX4" fmla="*/ 206792 w 236384"/>
                          <a:gd name="connsiteY4" fmla="*/ 191914 h 2711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384" h="271159">
                            <a:moveTo>
                              <a:pt x="206792" y="191914"/>
                            </a:moveTo>
                            <a:cubicBezTo>
                              <a:pt x="169237" y="259514"/>
                              <a:pt x="94125" y="289558"/>
                              <a:pt x="41547" y="259514"/>
                            </a:cubicBezTo>
                            <a:cubicBezTo>
                              <a:pt x="-11031" y="229469"/>
                              <a:pt x="-11031" y="146847"/>
                              <a:pt x="26525" y="79246"/>
                            </a:cubicBezTo>
                            <a:cubicBezTo>
                              <a:pt x="64081" y="11646"/>
                              <a:pt x="139192" y="-18398"/>
                              <a:pt x="191770" y="11646"/>
                            </a:cubicBezTo>
                            <a:cubicBezTo>
                              <a:pt x="244348" y="41691"/>
                              <a:pt x="251859" y="124313"/>
                              <a:pt x="206792" y="191914"/>
                            </a:cubicBezTo>
                            <a:close/>
                          </a:path>
                        </a:pathLst>
                      </a:custGeom>
                      <a:solidFill>
                        <a:srgbClr val="FEFCEE"/>
                      </a:solidFill>
                      <a:ln w="75111"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xmlns="" id="{4FEE5C3F-9EE8-4FE5-B66C-5EA5730CB2F2}"/>
                          </a:ext>
                        </a:extLst>
                      </p:cNvPr>
                      <p:cNvSpPr/>
                      <p:nvPr/>
                    </p:nvSpPr>
                    <p:spPr>
                      <a:xfrm>
                        <a:off x="8504394" y="3540314"/>
                        <a:ext cx="155289" cy="209425"/>
                      </a:xfrm>
                      <a:custGeom>
                        <a:avLst/>
                        <a:gdLst>
                          <a:gd name="connsiteX0" fmla="*/ 151382 w 155289"/>
                          <a:gd name="connsiteY0" fmla="*/ 123491 h 209425"/>
                          <a:gd name="connsiteX1" fmla="*/ 61248 w 155289"/>
                          <a:gd name="connsiteY1" fmla="*/ 206113 h 209425"/>
                          <a:gd name="connsiteX2" fmla="*/ 1159 w 155289"/>
                          <a:gd name="connsiteY2" fmla="*/ 85935 h 209425"/>
                          <a:gd name="connsiteX3" fmla="*/ 91292 w 155289"/>
                          <a:gd name="connsiteY3" fmla="*/ 3313 h 209425"/>
                          <a:gd name="connsiteX4" fmla="*/ 151382 w 155289"/>
                          <a:gd name="connsiteY4" fmla="*/ 123491 h 209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89" h="209425">
                            <a:moveTo>
                              <a:pt x="151382" y="123491"/>
                            </a:moveTo>
                            <a:cubicBezTo>
                              <a:pt x="143870" y="183580"/>
                              <a:pt x="98803" y="221136"/>
                              <a:pt x="61248" y="206113"/>
                            </a:cubicBezTo>
                            <a:cubicBezTo>
                              <a:pt x="23692" y="198602"/>
                              <a:pt x="-6352" y="146024"/>
                              <a:pt x="1159" y="85935"/>
                            </a:cubicBezTo>
                            <a:cubicBezTo>
                              <a:pt x="8670" y="25846"/>
                              <a:pt x="53737" y="-11710"/>
                              <a:pt x="91292" y="3313"/>
                            </a:cubicBezTo>
                            <a:cubicBezTo>
                              <a:pt x="136359" y="10824"/>
                              <a:pt x="166404" y="63402"/>
                              <a:pt x="151382" y="123491"/>
                            </a:cubicBezTo>
                            <a:close/>
                          </a:path>
                        </a:pathLst>
                      </a:custGeom>
                      <a:solidFill>
                        <a:srgbClr val="17B1AE"/>
                      </a:solidFill>
                      <a:ln w="75111"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xmlns="" id="{6DAB2BFC-197B-4CE3-80A9-8B7BFA9818F0}"/>
                          </a:ext>
                        </a:extLst>
                      </p:cNvPr>
                      <p:cNvSpPr/>
                      <p:nvPr/>
                    </p:nvSpPr>
                    <p:spPr>
                      <a:xfrm>
                        <a:off x="8526630" y="3565009"/>
                        <a:ext cx="123089" cy="167545"/>
                      </a:xfrm>
                      <a:custGeom>
                        <a:avLst/>
                        <a:gdLst>
                          <a:gd name="connsiteX0" fmla="*/ 121634 w 123089"/>
                          <a:gd name="connsiteY0" fmla="*/ 98795 h 167545"/>
                          <a:gd name="connsiteX1" fmla="*/ 46523 w 123089"/>
                          <a:gd name="connsiteY1" fmla="*/ 166395 h 167545"/>
                          <a:gd name="connsiteX2" fmla="*/ 1456 w 123089"/>
                          <a:gd name="connsiteY2" fmla="*/ 68751 h 167545"/>
                          <a:gd name="connsiteX3" fmla="*/ 76567 w 123089"/>
                          <a:gd name="connsiteY3" fmla="*/ 1150 h 167545"/>
                          <a:gd name="connsiteX4" fmla="*/ 121634 w 123089"/>
                          <a:gd name="connsiteY4" fmla="*/ 98795 h 167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089" h="167545">
                            <a:moveTo>
                              <a:pt x="121634" y="98795"/>
                            </a:moveTo>
                            <a:cubicBezTo>
                              <a:pt x="114123" y="143862"/>
                              <a:pt x="84078" y="173907"/>
                              <a:pt x="46523" y="166395"/>
                            </a:cubicBezTo>
                            <a:cubicBezTo>
                              <a:pt x="16478" y="158884"/>
                              <a:pt x="-6055" y="113817"/>
                              <a:pt x="1456" y="68751"/>
                            </a:cubicBezTo>
                            <a:cubicBezTo>
                              <a:pt x="8967" y="23684"/>
                              <a:pt x="39011" y="-6361"/>
                              <a:pt x="76567" y="1150"/>
                            </a:cubicBezTo>
                            <a:cubicBezTo>
                              <a:pt x="106612" y="8661"/>
                              <a:pt x="129145" y="53728"/>
                              <a:pt x="121634" y="98795"/>
                            </a:cubicBezTo>
                            <a:close/>
                          </a:path>
                        </a:pathLst>
                      </a:custGeom>
                      <a:solidFill>
                        <a:srgbClr val="006C64"/>
                      </a:solidFill>
                      <a:ln w="75111"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xmlns="" id="{4F58F2AD-E3DD-400E-817C-2273FFB1203C}"/>
                          </a:ext>
                        </a:extLst>
                      </p:cNvPr>
                      <p:cNvSpPr/>
                      <p:nvPr/>
                    </p:nvSpPr>
                    <p:spPr>
                      <a:xfrm>
                        <a:off x="8532650" y="3571673"/>
                        <a:ext cx="55524" cy="71595"/>
                      </a:xfrm>
                      <a:custGeom>
                        <a:avLst/>
                        <a:gdLst>
                          <a:gd name="connsiteX0" fmla="*/ 55525 w 55524"/>
                          <a:gd name="connsiteY0" fmla="*/ 47065 h 71595"/>
                          <a:gd name="connsiteX1" fmla="*/ 17969 w 55524"/>
                          <a:gd name="connsiteY1" fmla="*/ 69598 h 71595"/>
                          <a:gd name="connsiteX2" fmla="*/ 2947 w 55524"/>
                          <a:gd name="connsiteY2" fmla="*/ 24531 h 71595"/>
                          <a:gd name="connsiteX3" fmla="*/ 40502 w 55524"/>
                          <a:gd name="connsiteY3" fmla="*/ 1998 h 71595"/>
                          <a:gd name="connsiteX4" fmla="*/ 55525 w 55524"/>
                          <a:gd name="connsiteY4" fmla="*/ 47065 h 71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24" h="71595">
                            <a:moveTo>
                              <a:pt x="55525" y="47065"/>
                            </a:moveTo>
                            <a:cubicBezTo>
                              <a:pt x="48013" y="62087"/>
                              <a:pt x="32991" y="77109"/>
                              <a:pt x="17969" y="69598"/>
                            </a:cubicBezTo>
                            <a:cubicBezTo>
                              <a:pt x="2947" y="62087"/>
                              <a:pt x="-4565" y="39554"/>
                              <a:pt x="2947" y="24531"/>
                            </a:cubicBezTo>
                            <a:cubicBezTo>
                              <a:pt x="10458" y="9509"/>
                              <a:pt x="25480" y="-5513"/>
                              <a:pt x="40502" y="1998"/>
                            </a:cubicBezTo>
                            <a:cubicBezTo>
                              <a:pt x="55525" y="9509"/>
                              <a:pt x="55525" y="24531"/>
                              <a:pt x="55525" y="47065"/>
                            </a:cubicBezTo>
                            <a:close/>
                          </a:path>
                        </a:pathLst>
                      </a:custGeom>
                      <a:solidFill>
                        <a:srgbClr val="FEFCEE"/>
                      </a:solidFill>
                      <a:ln w="75111"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xmlns="" id="{4106DEBF-FDAA-4758-8152-126C5EA580A5}"/>
                          </a:ext>
                        </a:extLst>
                      </p:cNvPr>
                      <p:cNvSpPr/>
                      <p:nvPr/>
                    </p:nvSpPr>
                    <p:spPr>
                      <a:xfrm>
                        <a:off x="8565641" y="3686338"/>
                        <a:ext cx="48013" cy="60089"/>
                      </a:xfrm>
                      <a:custGeom>
                        <a:avLst/>
                        <a:gdLst>
                          <a:gd name="connsiteX0" fmla="*/ 45067 w 48013"/>
                          <a:gd name="connsiteY0" fmla="*/ 37556 h 60089"/>
                          <a:gd name="connsiteX1" fmla="*/ 15022 w 48013"/>
                          <a:gd name="connsiteY1" fmla="*/ 60089 h 60089"/>
                          <a:gd name="connsiteX2" fmla="*/ 0 w 48013"/>
                          <a:gd name="connsiteY2" fmla="*/ 22533 h 60089"/>
                          <a:gd name="connsiteX3" fmla="*/ 30045 w 48013"/>
                          <a:gd name="connsiteY3" fmla="*/ 0 h 60089"/>
                          <a:gd name="connsiteX4" fmla="*/ 45067 w 48013"/>
                          <a:gd name="connsiteY4" fmla="*/ 37556 h 60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013" h="60089">
                            <a:moveTo>
                              <a:pt x="45067" y="37556"/>
                            </a:moveTo>
                            <a:cubicBezTo>
                              <a:pt x="37556" y="52578"/>
                              <a:pt x="30045" y="60089"/>
                              <a:pt x="15022" y="60089"/>
                            </a:cubicBezTo>
                            <a:cubicBezTo>
                              <a:pt x="0" y="52578"/>
                              <a:pt x="0" y="37556"/>
                              <a:pt x="0" y="22533"/>
                            </a:cubicBezTo>
                            <a:cubicBezTo>
                              <a:pt x="7511" y="7511"/>
                              <a:pt x="15022" y="0"/>
                              <a:pt x="30045" y="0"/>
                            </a:cubicBezTo>
                            <a:cubicBezTo>
                              <a:pt x="45067" y="0"/>
                              <a:pt x="52578" y="15022"/>
                              <a:pt x="45067" y="37556"/>
                            </a:cubicBezTo>
                            <a:close/>
                          </a:path>
                        </a:pathLst>
                      </a:custGeom>
                      <a:solidFill>
                        <a:srgbClr val="E5EBEE"/>
                      </a:solidFill>
                      <a:ln w="75111" cap="flat">
                        <a:noFill/>
                        <a:prstDash val="solid"/>
                        <a:miter/>
                      </a:ln>
                    </p:spPr>
                    <p:txBody>
                      <a:bodyPr rtlCol="0" anchor="ctr"/>
                      <a:lstStyle/>
                      <a:p>
                        <a:endParaRPr lang="en-US"/>
                      </a:p>
                    </p:txBody>
                  </p:sp>
                </p:grpSp>
              </p:grpSp>
              <p:sp>
                <p:nvSpPr>
                  <p:cNvPr id="82" name="Freeform: Shape 81">
                    <a:extLst>
                      <a:ext uri="{FF2B5EF4-FFF2-40B4-BE49-F238E27FC236}">
                        <a16:creationId xmlns:a16="http://schemas.microsoft.com/office/drawing/2014/main" xmlns="" id="{5140B4D2-83ED-495C-8AFE-BBBADE170B54}"/>
                      </a:ext>
                    </a:extLst>
                  </p:cNvPr>
                  <p:cNvSpPr/>
                  <p:nvPr/>
                </p:nvSpPr>
                <p:spPr>
                  <a:xfrm>
                    <a:off x="8060148" y="3881628"/>
                    <a:ext cx="205048" cy="116283"/>
                  </a:xfrm>
                  <a:custGeom>
                    <a:avLst/>
                    <a:gdLst>
                      <a:gd name="connsiteX0" fmla="*/ 2247 w 205048"/>
                      <a:gd name="connsiteY0" fmla="*/ 0 h 116283"/>
                      <a:gd name="connsiteX1" fmla="*/ 205048 w 205048"/>
                      <a:gd name="connsiteY1" fmla="*/ 45067 h 116283"/>
                      <a:gd name="connsiteX2" fmla="*/ 77359 w 205048"/>
                      <a:gd name="connsiteY2" fmla="*/ 112667 h 116283"/>
                      <a:gd name="connsiteX3" fmla="*/ 2247 w 205048"/>
                      <a:gd name="connsiteY3" fmla="*/ 0 h 116283"/>
                    </a:gdLst>
                    <a:ahLst/>
                    <a:cxnLst>
                      <a:cxn ang="0">
                        <a:pos x="connsiteX0" y="connsiteY0"/>
                      </a:cxn>
                      <a:cxn ang="0">
                        <a:pos x="connsiteX1" y="connsiteY1"/>
                      </a:cxn>
                      <a:cxn ang="0">
                        <a:pos x="connsiteX2" y="connsiteY2"/>
                      </a:cxn>
                      <a:cxn ang="0">
                        <a:pos x="connsiteX3" y="connsiteY3"/>
                      </a:cxn>
                    </a:cxnLst>
                    <a:rect l="l" t="t" r="r" b="b"/>
                    <a:pathLst>
                      <a:path w="205048" h="116283">
                        <a:moveTo>
                          <a:pt x="2247" y="0"/>
                        </a:moveTo>
                        <a:cubicBezTo>
                          <a:pt x="2247" y="0"/>
                          <a:pt x="39803" y="97645"/>
                          <a:pt x="205048" y="45067"/>
                        </a:cubicBezTo>
                        <a:cubicBezTo>
                          <a:pt x="205048" y="45067"/>
                          <a:pt x="167492" y="135201"/>
                          <a:pt x="77359" y="112667"/>
                        </a:cubicBezTo>
                        <a:cubicBezTo>
                          <a:pt x="-20286" y="90134"/>
                          <a:pt x="2247" y="0"/>
                          <a:pt x="2247" y="0"/>
                        </a:cubicBezTo>
                        <a:close/>
                      </a:path>
                    </a:pathLst>
                  </a:custGeom>
                  <a:solidFill>
                    <a:srgbClr val="FBCA8F">
                      <a:alpha val="50000"/>
                    </a:srgbClr>
                  </a:solidFill>
                  <a:ln w="75111"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xmlns="" id="{D01F37FA-4162-4999-A10A-55A57C08A0C5}"/>
                      </a:ext>
                    </a:extLst>
                  </p:cNvPr>
                  <p:cNvSpPr/>
                  <p:nvPr/>
                </p:nvSpPr>
                <p:spPr>
                  <a:xfrm>
                    <a:off x="7829550" y="2424466"/>
                    <a:ext cx="698536" cy="315467"/>
                  </a:xfrm>
                  <a:custGeom>
                    <a:avLst/>
                    <a:gdLst>
                      <a:gd name="connsiteX0" fmla="*/ 112667 w 698536"/>
                      <a:gd name="connsiteY0" fmla="*/ 232845 h 315467"/>
                      <a:gd name="connsiteX1" fmla="*/ 375557 w 698536"/>
                      <a:gd name="connsiteY1" fmla="*/ 90134 h 315467"/>
                      <a:gd name="connsiteX2" fmla="*/ 525780 w 698536"/>
                      <a:gd name="connsiteY2" fmla="*/ 45067 h 315467"/>
                      <a:gd name="connsiteX3" fmla="*/ 698536 w 698536"/>
                      <a:gd name="connsiteY3" fmla="*/ 0 h 315467"/>
                      <a:gd name="connsiteX4" fmla="*/ 0 w 698536"/>
                      <a:gd name="connsiteY4" fmla="*/ 315468 h 315467"/>
                      <a:gd name="connsiteX5" fmla="*/ 112667 w 698536"/>
                      <a:gd name="connsiteY5" fmla="*/ 232845 h 315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536" h="315467">
                        <a:moveTo>
                          <a:pt x="112667" y="232845"/>
                        </a:moveTo>
                        <a:cubicBezTo>
                          <a:pt x="187779" y="172756"/>
                          <a:pt x="285423" y="127689"/>
                          <a:pt x="375557" y="90134"/>
                        </a:cubicBezTo>
                        <a:cubicBezTo>
                          <a:pt x="428135" y="67600"/>
                          <a:pt x="473202" y="52578"/>
                          <a:pt x="525780" y="45067"/>
                        </a:cubicBezTo>
                        <a:cubicBezTo>
                          <a:pt x="585869" y="30045"/>
                          <a:pt x="638447" y="15022"/>
                          <a:pt x="698536" y="0"/>
                        </a:cubicBezTo>
                        <a:cubicBezTo>
                          <a:pt x="443158" y="0"/>
                          <a:pt x="142712" y="97645"/>
                          <a:pt x="0" y="315468"/>
                        </a:cubicBezTo>
                        <a:cubicBezTo>
                          <a:pt x="37556" y="292935"/>
                          <a:pt x="75111" y="262890"/>
                          <a:pt x="112667" y="232845"/>
                        </a:cubicBezTo>
                        <a:close/>
                      </a:path>
                    </a:pathLst>
                  </a:custGeom>
                  <a:solidFill>
                    <a:srgbClr val="FDBB30">
                      <a:alpha val="60000"/>
                    </a:srgbClr>
                  </a:solidFill>
                  <a:ln w="75111"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xmlns="" id="{64C04565-A1FB-4D2B-B8FD-F57ECC6D27B8}"/>
                      </a:ext>
                    </a:extLst>
                  </p:cNvPr>
                  <p:cNvSpPr/>
                  <p:nvPr/>
                </p:nvSpPr>
                <p:spPr>
                  <a:xfrm>
                    <a:off x="8543108" y="2455514"/>
                    <a:ext cx="660980" cy="164241"/>
                  </a:xfrm>
                  <a:custGeom>
                    <a:avLst/>
                    <a:gdLst>
                      <a:gd name="connsiteX0" fmla="*/ 60089 w 660980"/>
                      <a:gd name="connsiteY0" fmla="*/ 134197 h 164241"/>
                      <a:gd name="connsiteX1" fmla="*/ 428135 w 660980"/>
                      <a:gd name="connsiteY1" fmla="*/ 36552 h 164241"/>
                      <a:gd name="connsiteX2" fmla="*/ 645958 w 660980"/>
                      <a:gd name="connsiteY2" fmla="*/ 29041 h 164241"/>
                      <a:gd name="connsiteX3" fmla="*/ 660981 w 660980"/>
                      <a:gd name="connsiteY3" fmla="*/ 29041 h 164241"/>
                      <a:gd name="connsiteX4" fmla="*/ 0 w 660980"/>
                      <a:gd name="connsiteY4" fmla="*/ 164242 h 164241"/>
                      <a:gd name="connsiteX5" fmla="*/ 60089 w 660980"/>
                      <a:gd name="connsiteY5" fmla="*/ 134197 h 164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0980" h="164241">
                        <a:moveTo>
                          <a:pt x="60089" y="134197"/>
                        </a:moveTo>
                        <a:cubicBezTo>
                          <a:pt x="165245" y="74108"/>
                          <a:pt x="300446" y="44063"/>
                          <a:pt x="428135" y="36552"/>
                        </a:cubicBezTo>
                        <a:cubicBezTo>
                          <a:pt x="495735" y="29041"/>
                          <a:pt x="570847" y="21530"/>
                          <a:pt x="645958" y="29041"/>
                        </a:cubicBezTo>
                        <a:cubicBezTo>
                          <a:pt x="653469" y="29041"/>
                          <a:pt x="660981" y="29041"/>
                          <a:pt x="660981" y="29041"/>
                        </a:cubicBezTo>
                        <a:cubicBezTo>
                          <a:pt x="443158" y="-38559"/>
                          <a:pt x="172757" y="14019"/>
                          <a:pt x="0" y="164242"/>
                        </a:cubicBezTo>
                        <a:cubicBezTo>
                          <a:pt x="15022" y="156730"/>
                          <a:pt x="37556" y="141708"/>
                          <a:pt x="60089" y="134197"/>
                        </a:cubicBezTo>
                        <a:close/>
                      </a:path>
                    </a:pathLst>
                  </a:custGeom>
                  <a:solidFill>
                    <a:srgbClr val="FDBB30">
                      <a:alpha val="60000"/>
                    </a:srgbClr>
                  </a:solidFill>
                  <a:ln w="75111"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xmlns="" id="{0230101E-5894-47AA-90E4-73B071E9E74F}"/>
                      </a:ext>
                    </a:extLst>
                  </p:cNvPr>
                  <p:cNvSpPr/>
                  <p:nvPr/>
                </p:nvSpPr>
                <p:spPr>
                  <a:xfrm>
                    <a:off x="8575612" y="2717401"/>
                    <a:ext cx="132741" cy="405601"/>
                  </a:xfrm>
                  <a:custGeom>
                    <a:avLst/>
                    <a:gdLst>
                      <a:gd name="connsiteX0" fmla="*/ 42608 w 132741"/>
                      <a:gd name="connsiteY0" fmla="*/ 240356 h 405601"/>
                      <a:gd name="connsiteX1" fmla="*/ 20074 w 132741"/>
                      <a:gd name="connsiteY1" fmla="*/ 90134 h 405601"/>
                      <a:gd name="connsiteX2" fmla="*/ 35097 w 132741"/>
                      <a:gd name="connsiteY2" fmla="*/ 0 h 405601"/>
                      <a:gd name="connsiteX3" fmla="*/ 125230 w 132741"/>
                      <a:gd name="connsiteY3" fmla="*/ 405602 h 405601"/>
                      <a:gd name="connsiteX4" fmla="*/ 132741 w 132741"/>
                      <a:gd name="connsiteY4" fmla="*/ 405602 h 405601"/>
                      <a:gd name="connsiteX5" fmla="*/ 42608 w 132741"/>
                      <a:gd name="connsiteY5" fmla="*/ 240356 h 405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2741" h="405601">
                        <a:moveTo>
                          <a:pt x="42608" y="240356"/>
                        </a:moveTo>
                        <a:cubicBezTo>
                          <a:pt x="27585" y="195290"/>
                          <a:pt x="20074" y="142712"/>
                          <a:pt x="20074" y="90134"/>
                        </a:cubicBezTo>
                        <a:cubicBezTo>
                          <a:pt x="20074" y="60089"/>
                          <a:pt x="27585" y="30045"/>
                          <a:pt x="35097" y="0"/>
                        </a:cubicBezTo>
                        <a:cubicBezTo>
                          <a:pt x="-40015" y="135201"/>
                          <a:pt x="12563" y="300446"/>
                          <a:pt x="125230" y="405602"/>
                        </a:cubicBezTo>
                        <a:cubicBezTo>
                          <a:pt x="125230" y="405602"/>
                          <a:pt x="132741" y="405602"/>
                          <a:pt x="132741" y="405602"/>
                        </a:cubicBezTo>
                        <a:cubicBezTo>
                          <a:pt x="95186" y="360535"/>
                          <a:pt x="57630" y="307957"/>
                          <a:pt x="42608" y="240356"/>
                        </a:cubicBezTo>
                        <a:close/>
                      </a:path>
                    </a:pathLst>
                  </a:custGeom>
                  <a:solidFill>
                    <a:srgbClr val="FDBB30">
                      <a:alpha val="60000"/>
                    </a:srgbClr>
                  </a:solidFill>
                  <a:ln w="75111"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xmlns="" id="{6C3B5DC6-C036-4926-AA64-EB9D058701EC}"/>
                      </a:ext>
                    </a:extLst>
                  </p:cNvPr>
                  <p:cNvSpPr/>
                  <p:nvPr/>
                </p:nvSpPr>
                <p:spPr>
                  <a:xfrm>
                    <a:off x="8963732" y="2754956"/>
                    <a:ext cx="405601" cy="450668"/>
                  </a:xfrm>
                  <a:custGeom>
                    <a:avLst/>
                    <a:gdLst>
                      <a:gd name="connsiteX0" fmla="*/ 383068 w 405601"/>
                      <a:gd name="connsiteY0" fmla="*/ 375557 h 450668"/>
                      <a:gd name="connsiteX1" fmla="*/ 375557 w 405601"/>
                      <a:gd name="connsiteY1" fmla="*/ 353024 h 450668"/>
                      <a:gd name="connsiteX2" fmla="*/ 285424 w 405601"/>
                      <a:gd name="connsiteY2" fmla="*/ 247868 h 450668"/>
                      <a:gd name="connsiteX3" fmla="*/ 232845 w 405601"/>
                      <a:gd name="connsiteY3" fmla="*/ 202801 h 450668"/>
                      <a:gd name="connsiteX4" fmla="*/ 217823 w 405601"/>
                      <a:gd name="connsiteY4" fmla="*/ 195290 h 450668"/>
                      <a:gd name="connsiteX5" fmla="*/ 0 w 405601"/>
                      <a:gd name="connsiteY5" fmla="*/ 0 h 450668"/>
                      <a:gd name="connsiteX6" fmla="*/ 82622 w 405601"/>
                      <a:gd name="connsiteY6" fmla="*/ 142712 h 450668"/>
                      <a:gd name="connsiteX7" fmla="*/ 127690 w 405601"/>
                      <a:gd name="connsiteY7" fmla="*/ 180267 h 450668"/>
                      <a:gd name="connsiteX8" fmla="*/ 127690 w 405601"/>
                      <a:gd name="connsiteY8" fmla="*/ 180267 h 450668"/>
                      <a:gd name="connsiteX9" fmla="*/ 135201 w 405601"/>
                      <a:gd name="connsiteY9" fmla="*/ 187779 h 450668"/>
                      <a:gd name="connsiteX10" fmla="*/ 285424 w 405601"/>
                      <a:gd name="connsiteY10" fmla="*/ 307957 h 450668"/>
                      <a:gd name="connsiteX11" fmla="*/ 405602 w 405601"/>
                      <a:gd name="connsiteY11" fmla="*/ 450669 h 450668"/>
                      <a:gd name="connsiteX12" fmla="*/ 383068 w 405601"/>
                      <a:gd name="connsiteY12" fmla="*/ 375557 h 450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5601" h="450668">
                        <a:moveTo>
                          <a:pt x="383068" y="375557"/>
                        </a:moveTo>
                        <a:cubicBezTo>
                          <a:pt x="383068" y="368046"/>
                          <a:pt x="375557" y="360535"/>
                          <a:pt x="375557" y="353024"/>
                        </a:cubicBezTo>
                        <a:cubicBezTo>
                          <a:pt x="353024" y="315468"/>
                          <a:pt x="315468" y="277912"/>
                          <a:pt x="285424" y="247868"/>
                        </a:cubicBezTo>
                        <a:cubicBezTo>
                          <a:pt x="270401" y="232845"/>
                          <a:pt x="255379" y="217823"/>
                          <a:pt x="232845" y="202801"/>
                        </a:cubicBezTo>
                        <a:cubicBezTo>
                          <a:pt x="225334" y="202801"/>
                          <a:pt x="225334" y="195290"/>
                          <a:pt x="217823" y="195290"/>
                        </a:cubicBezTo>
                        <a:cubicBezTo>
                          <a:pt x="135201" y="142712"/>
                          <a:pt x="45067" y="90134"/>
                          <a:pt x="0" y="0"/>
                        </a:cubicBezTo>
                        <a:cubicBezTo>
                          <a:pt x="15023" y="52578"/>
                          <a:pt x="52578" y="105156"/>
                          <a:pt x="82622" y="142712"/>
                        </a:cubicBezTo>
                        <a:cubicBezTo>
                          <a:pt x="97645" y="157734"/>
                          <a:pt x="112667" y="172756"/>
                          <a:pt x="127690" y="180267"/>
                        </a:cubicBezTo>
                        <a:cubicBezTo>
                          <a:pt x="127690" y="180267"/>
                          <a:pt x="127690" y="180267"/>
                          <a:pt x="127690" y="180267"/>
                        </a:cubicBezTo>
                        <a:cubicBezTo>
                          <a:pt x="127690" y="180267"/>
                          <a:pt x="135201" y="187779"/>
                          <a:pt x="135201" y="187779"/>
                        </a:cubicBezTo>
                        <a:cubicBezTo>
                          <a:pt x="187779" y="225334"/>
                          <a:pt x="232845" y="262890"/>
                          <a:pt x="285424" y="307957"/>
                        </a:cubicBezTo>
                        <a:cubicBezTo>
                          <a:pt x="330490" y="353024"/>
                          <a:pt x="375557" y="398090"/>
                          <a:pt x="405602" y="450669"/>
                        </a:cubicBezTo>
                        <a:cubicBezTo>
                          <a:pt x="398091" y="428135"/>
                          <a:pt x="390580" y="398090"/>
                          <a:pt x="383068" y="375557"/>
                        </a:cubicBezTo>
                        <a:close/>
                      </a:path>
                    </a:pathLst>
                  </a:custGeom>
                  <a:solidFill>
                    <a:srgbClr val="FDBB30">
                      <a:alpha val="60000"/>
                    </a:srgbClr>
                  </a:solidFill>
                  <a:ln w="75111"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xmlns="" id="{AFC8C4FA-E6AD-4FB3-AB64-BA61BDEE5A01}"/>
                      </a:ext>
                    </a:extLst>
                  </p:cNvPr>
                  <p:cNvSpPr/>
                  <p:nvPr/>
                </p:nvSpPr>
                <p:spPr>
                  <a:xfrm>
                    <a:off x="9527068" y="2890157"/>
                    <a:ext cx="292934" cy="714720"/>
                  </a:xfrm>
                  <a:custGeom>
                    <a:avLst/>
                    <a:gdLst>
                      <a:gd name="connsiteX0" fmla="*/ 262890 w 292934"/>
                      <a:gd name="connsiteY0" fmla="*/ 210312 h 714720"/>
                      <a:gd name="connsiteX1" fmla="*/ 292935 w 292934"/>
                      <a:gd name="connsiteY1" fmla="*/ 247868 h 714720"/>
                      <a:gd name="connsiteX2" fmla="*/ 232845 w 292934"/>
                      <a:gd name="connsiteY2" fmla="*/ 112667 h 714720"/>
                      <a:gd name="connsiteX3" fmla="*/ 97645 w 292934"/>
                      <a:gd name="connsiteY3" fmla="*/ 0 h 714720"/>
                      <a:gd name="connsiteX4" fmla="*/ 97645 w 292934"/>
                      <a:gd name="connsiteY4" fmla="*/ 7511 h 714720"/>
                      <a:gd name="connsiteX5" fmla="*/ 225334 w 292934"/>
                      <a:gd name="connsiteY5" fmla="*/ 285423 h 714720"/>
                      <a:gd name="connsiteX6" fmla="*/ 0 w 292934"/>
                      <a:gd name="connsiteY6" fmla="*/ 52578 h 714720"/>
                      <a:gd name="connsiteX7" fmla="*/ 172757 w 292934"/>
                      <a:gd name="connsiteY7" fmla="*/ 338001 h 714720"/>
                      <a:gd name="connsiteX8" fmla="*/ 172757 w 292934"/>
                      <a:gd name="connsiteY8" fmla="*/ 345513 h 714720"/>
                      <a:gd name="connsiteX9" fmla="*/ 202801 w 292934"/>
                      <a:gd name="connsiteY9" fmla="*/ 435646 h 714720"/>
                      <a:gd name="connsiteX10" fmla="*/ 210312 w 292934"/>
                      <a:gd name="connsiteY10" fmla="*/ 706047 h 714720"/>
                      <a:gd name="connsiteX11" fmla="*/ 232845 w 292934"/>
                      <a:gd name="connsiteY11" fmla="*/ 706047 h 714720"/>
                      <a:gd name="connsiteX12" fmla="*/ 262890 w 292934"/>
                      <a:gd name="connsiteY12" fmla="*/ 540802 h 714720"/>
                      <a:gd name="connsiteX13" fmla="*/ 285424 w 292934"/>
                      <a:gd name="connsiteY13" fmla="*/ 525780 h 714720"/>
                      <a:gd name="connsiteX14" fmla="*/ 262890 w 292934"/>
                      <a:gd name="connsiteY14" fmla="*/ 210312 h 714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2934" h="714720">
                        <a:moveTo>
                          <a:pt x="262890" y="210312"/>
                        </a:moveTo>
                        <a:cubicBezTo>
                          <a:pt x="270401" y="225334"/>
                          <a:pt x="285424" y="232845"/>
                          <a:pt x="292935" y="247868"/>
                        </a:cubicBezTo>
                        <a:cubicBezTo>
                          <a:pt x="277913" y="202801"/>
                          <a:pt x="262890" y="150223"/>
                          <a:pt x="232845" y="112667"/>
                        </a:cubicBezTo>
                        <a:cubicBezTo>
                          <a:pt x="202801" y="75111"/>
                          <a:pt x="150223" y="15022"/>
                          <a:pt x="97645" y="0"/>
                        </a:cubicBezTo>
                        <a:cubicBezTo>
                          <a:pt x="97645" y="0"/>
                          <a:pt x="97645" y="7511"/>
                          <a:pt x="97645" y="7511"/>
                        </a:cubicBezTo>
                        <a:cubicBezTo>
                          <a:pt x="150223" y="75111"/>
                          <a:pt x="217823" y="187779"/>
                          <a:pt x="225334" y="285423"/>
                        </a:cubicBezTo>
                        <a:cubicBezTo>
                          <a:pt x="172757" y="187779"/>
                          <a:pt x="105156" y="82623"/>
                          <a:pt x="0" y="52578"/>
                        </a:cubicBezTo>
                        <a:cubicBezTo>
                          <a:pt x="75111" y="127689"/>
                          <a:pt x="135201" y="240357"/>
                          <a:pt x="172757" y="338001"/>
                        </a:cubicBezTo>
                        <a:cubicBezTo>
                          <a:pt x="172757" y="338001"/>
                          <a:pt x="172757" y="345513"/>
                          <a:pt x="172757" y="345513"/>
                        </a:cubicBezTo>
                        <a:cubicBezTo>
                          <a:pt x="187779" y="375557"/>
                          <a:pt x="195290" y="405602"/>
                          <a:pt x="202801" y="435646"/>
                        </a:cubicBezTo>
                        <a:cubicBezTo>
                          <a:pt x="217823" y="525780"/>
                          <a:pt x="225334" y="615914"/>
                          <a:pt x="210312" y="706047"/>
                        </a:cubicBezTo>
                        <a:cubicBezTo>
                          <a:pt x="210312" y="721070"/>
                          <a:pt x="232845" y="713559"/>
                          <a:pt x="232845" y="706047"/>
                        </a:cubicBezTo>
                        <a:cubicBezTo>
                          <a:pt x="240357" y="660980"/>
                          <a:pt x="262890" y="593380"/>
                          <a:pt x="262890" y="540802"/>
                        </a:cubicBezTo>
                        <a:cubicBezTo>
                          <a:pt x="270401" y="548313"/>
                          <a:pt x="285424" y="533291"/>
                          <a:pt x="285424" y="525780"/>
                        </a:cubicBezTo>
                        <a:cubicBezTo>
                          <a:pt x="292935" y="420624"/>
                          <a:pt x="292935" y="307957"/>
                          <a:pt x="262890" y="210312"/>
                        </a:cubicBezTo>
                        <a:close/>
                      </a:path>
                    </a:pathLst>
                  </a:custGeom>
                  <a:solidFill>
                    <a:srgbClr val="FDBB30">
                      <a:alpha val="60000"/>
                    </a:srgbClr>
                  </a:solidFill>
                  <a:ln w="75111"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xmlns="" id="{EA979503-595E-4A83-A208-5A1CA5E9F1F5}"/>
                      </a:ext>
                    </a:extLst>
                  </p:cNvPr>
                  <p:cNvSpPr/>
                  <p:nvPr/>
                </p:nvSpPr>
                <p:spPr>
                  <a:xfrm>
                    <a:off x="7949728" y="2777490"/>
                    <a:ext cx="307957" cy="108034"/>
                  </a:xfrm>
                  <a:custGeom>
                    <a:avLst/>
                    <a:gdLst>
                      <a:gd name="connsiteX0" fmla="*/ 172757 w 307957"/>
                      <a:gd name="connsiteY0" fmla="*/ 52578 h 108034"/>
                      <a:gd name="connsiteX1" fmla="*/ 142712 w 307957"/>
                      <a:gd name="connsiteY1" fmla="*/ 60089 h 108034"/>
                      <a:gd name="connsiteX2" fmla="*/ 15022 w 307957"/>
                      <a:gd name="connsiteY2" fmla="*/ 97645 h 108034"/>
                      <a:gd name="connsiteX3" fmla="*/ 0 w 307957"/>
                      <a:gd name="connsiteY3" fmla="*/ 105156 h 108034"/>
                      <a:gd name="connsiteX4" fmla="*/ 0 w 307957"/>
                      <a:gd name="connsiteY4" fmla="*/ 105156 h 108034"/>
                      <a:gd name="connsiteX5" fmla="*/ 307957 w 307957"/>
                      <a:gd name="connsiteY5" fmla="*/ 0 h 108034"/>
                      <a:gd name="connsiteX6" fmla="*/ 300446 w 307957"/>
                      <a:gd name="connsiteY6" fmla="*/ 0 h 108034"/>
                      <a:gd name="connsiteX7" fmla="*/ 172757 w 307957"/>
                      <a:gd name="connsiteY7" fmla="*/ 52578 h 108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957" h="108034">
                        <a:moveTo>
                          <a:pt x="172757" y="52578"/>
                        </a:moveTo>
                        <a:cubicBezTo>
                          <a:pt x="165245" y="52578"/>
                          <a:pt x="150223" y="60089"/>
                          <a:pt x="142712" y="60089"/>
                        </a:cubicBezTo>
                        <a:cubicBezTo>
                          <a:pt x="97645" y="75111"/>
                          <a:pt x="60089" y="90134"/>
                          <a:pt x="15022" y="97645"/>
                        </a:cubicBezTo>
                        <a:cubicBezTo>
                          <a:pt x="7511" y="97645"/>
                          <a:pt x="7511" y="97645"/>
                          <a:pt x="0" y="105156"/>
                        </a:cubicBezTo>
                        <a:cubicBezTo>
                          <a:pt x="0" y="105156"/>
                          <a:pt x="0" y="105156"/>
                          <a:pt x="0" y="105156"/>
                        </a:cubicBezTo>
                        <a:cubicBezTo>
                          <a:pt x="105156" y="120178"/>
                          <a:pt x="225334" y="75111"/>
                          <a:pt x="307957" y="0"/>
                        </a:cubicBezTo>
                        <a:cubicBezTo>
                          <a:pt x="307957" y="0"/>
                          <a:pt x="300446" y="0"/>
                          <a:pt x="300446" y="0"/>
                        </a:cubicBezTo>
                        <a:cubicBezTo>
                          <a:pt x="262890" y="22533"/>
                          <a:pt x="217823" y="37556"/>
                          <a:pt x="172757" y="52578"/>
                        </a:cubicBezTo>
                        <a:close/>
                      </a:path>
                    </a:pathLst>
                  </a:custGeom>
                  <a:solidFill>
                    <a:srgbClr val="FDBB30">
                      <a:alpha val="60000"/>
                    </a:srgbClr>
                  </a:solidFill>
                  <a:ln w="75111"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xmlns="" id="{864501B7-172C-46BB-ADEE-5D1BB623BFB6}"/>
                      </a:ext>
                    </a:extLst>
                  </p:cNvPr>
                  <p:cNvSpPr/>
                  <p:nvPr/>
                </p:nvSpPr>
                <p:spPr>
                  <a:xfrm>
                    <a:off x="8821020" y="2762467"/>
                    <a:ext cx="165245" cy="322979"/>
                  </a:xfrm>
                  <a:custGeom>
                    <a:avLst/>
                    <a:gdLst>
                      <a:gd name="connsiteX0" fmla="*/ 165245 w 165245"/>
                      <a:gd name="connsiteY0" fmla="*/ 322979 h 322979"/>
                      <a:gd name="connsiteX1" fmla="*/ 97645 w 165245"/>
                      <a:gd name="connsiteY1" fmla="*/ 225334 h 322979"/>
                      <a:gd name="connsiteX2" fmla="*/ 0 w 165245"/>
                      <a:gd name="connsiteY2" fmla="*/ 0 h 322979"/>
                      <a:gd name="connsiteX3" fmla="*/ 60089 w 165245"/>
                      <a:gd name="connsiteY3" fmla="*/ 202801 h 322979"/>
                      <a:gd name="connsiteX4" fmla="*/ 165245 w 165245"/>
                      <a:gd name="connsiteY4" fmla="*/ 322979 h 322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245" h="322979">
                        <a:moveTo>
                          <a:pt x="165245" y="322979"/>
                        </a:moveTo>
                        <a:cubicBezTo>
                          <a:pt x="142712" y="292935"/>
                          <a:pt x="120179" y="255379"/>
                          <a:pt x="97645" y="225334"/>
                        </a:cubicBezTo>
                        <a:cubicBezTo>
                          <a:pt x="52578" y="157734"/>
                          <a:pt x="15023" y="82623"/>
                          <a:pt x="0" y="0"/>
                        </a:cubicBezTo>
                        <a:cubicBezTo>
                          <a:pt x="7512" y="75111"/>
                          <a:pt x="30045" y="142712"/>
                          <a:pt x="60089" y="202801"/>
                        </a:cubicBezTo>
                        <a:cubicBezTo>
                          <a:pt x="82623" y="247868"/>
                          <a:pt x="120179" y="285423"/>
                          <a:pt x="165245" y="322979"/>
                        </a:cubicBezTo>
                        <a:close/>
                      </a:path>
                    </a:pathLst>
                  </a:custGeom>
                  <a:solidFill>
                    <a:srgbClr val="FDBB30">
                      <a:alpha val="60000"/>
                    </a:srgbClr>
                  </a:solidFill>
                  <a:ln w="75111"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xmlns="" id="{6AE63C9B-B26B-4164-9100-A4F5BE33C3C4}"/>
                      </a:ext>
                    </a:extLst>
                  </p:cNvPr>
                  <p:cNvSpPr/>
                  <p:nvPr/>
                </p:nvSpPr>
                <p:spPr>
                  <a:xfrm>
                    <a:off x="8460486" y="3773133"/>
                    <a:ext cx="292934" cy="93471"/>
                  </a:xfrm>
                  <a:custGeom>
                    <a:avLst/>
                    <a:gdLst>
                      <a:gd name="connsiteX0" fmla="*/ 165245 w 292934"/>
                      <a:gd name="connsiteY0" fmla="*/ 3338 h 93471"/>
                      <a:gd name="connsiteX1" fmla="*/ 90133 w 292934"/>
                      <a:gd name="connsiteY1" fmla="*/ 3338 h 93471"/>
                      <a:gd name="connsiteX2" fmla="*/ 90133 w 292934"/>
                      <a:gd name="connsiteY2" fmla="*/ 3338 h 93471"/>
                      <a:gd name="connsiteX3" fmla="*/ 0 w 292934"/>
                      <a:gd name="connsiteY3" fmla="*/ 48405 h 93471"/>
                      <a:gd name="connsiteX4" fmla="*/ 127689 w 292934"/>
                      <a:gd name="connsiteY4" fmla="*/ 18361 h 93471"/>
                      <a:gd name="connsiteX5" fmla="*/ 277912 w 292934"/>
                      <a:gd name="connsiteY5" fmla="*/ 78450 h 93471"/>
                      <a:gd name="connsiteX6" fmla="*/ 292935 w 292934"/>
                      <a:gd name="connsiteY6" fmla="*/ 93472 h 93471"/>
                      <a:gd name="connsiteX7" fmla="*/ 165245 w 292934"/>
                      <a:gd name="connsiteY7" fmla="*/ 3338 h 93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2934" h="93471">
                        <a:moveTo>
                          <a:pt x="165245" y="3338"/>
                        </a:moveTo>
                        <a:cubicBezTo>
                          <a:pt x="142712" y="3338"/>
                          <a:pt x="112667" y="-4173"/>
                          <a:pt x="90133" y="3338"/>
                        </a:cubicBezTo>
                        <a:cubicBezTo>
                          <a:pt x="90133" y="3338"/>
                          <a:pt x="90133" y="3338"/>
                          <a:pt x="90133" y="3338"/>
                        </a:cubicBezTo>
                        <a:cubicBezTo>
                          <a:pt x="52578" y="10849"/>
                          <a:pt x="22533" y="25872"/>
                          <a:pt x="0" y="48405"/>
                        </a:cubicBezTo>
                        <a:cubicBezTo>
                          <a:pt x="45067" y="25872"/>
                          <a:pt x="90133" y="18361"/>
                          <a:pt x="127689" y="18361"/>
                        </a:cubicBezTo>
                        <a:cubicBezTo>
                          <a:pt x="180267" y="25872"/>
                          <a:pt x="232845" y="40894"/>
                          <a:pt x="277912" y="78450"/>
                        </a:cubicBezTo>
                        <a:cubicBezTo>
                          <a:pt x="285423" y="85961"/>
                          <a:pt x="292935" y="85961"/>
                          <a:pt x="292935" y="93472"/>
                        </a:cubicBezTo>
                        <a:cubicBezTo>
                          <a:pt x="255379" y="48405"/>
                          <a:pt x="210312" y="18361"/>
                          <a:pt x="165245" y="3338"/>
                        </a:cubicBezTo>
                        <a:close/>
                      </a:path>
                    </a:pathLst>
                  </a:custGeom>
                  <a:solidFill>
                    <a:srgbClr val="FBCA8F"/>
                  </a:solidFill>
                  <a:ln w="75111"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xmlns="" id="{52C25B8A-BD7E-4D60-A840-B3197BD5993C}"/>
                      </a:ext>
                    </a:extLst>
                  </p:cNvPr>
                  <p:cNvSpPr/>
                  <p:nvPr/>
                </p:nvSpPr>
                <p:spPr>
                  <a:xfrm>
                    <a:off x="7822038" y="3634843"/>
                    <a:ext cx="202800" cy="96561"/>
                  </a:xfrm>
                  <a:custGeom>
                    <a:avLst/>
                    <a:gdLst>
                      <a:gd name="connsiteX0" fmla="*/ 202801 w 202800"/>
                      <a:gd name="connsiteY0" fmla="*/ 96561 h 96561"/>
                      <a:gd name="connsiteX1" fmla="*/ 165245 w 202800"/>
                      <a:gd name="connsiteY1" fmla="*/ 28961 h 96561"/>
                      <a:gd name="connsiteX2" fmla="*/ 120178 w 202800"/>
                      <a:gd name="connsiteY2" fmla="*/ 6428 h 96561"/>
                      <a:gd name="connsiteX3" fmla="*/ 0 w 202800"/>
                      <a:gd name="connsiteY3" fmla="*/ 13939 h 96561"/>
                      <a:gd name="connsiteX4" fmla="*/ 202801 w 202800"/>
                      <a:gd name="connsiteY4" fmla="*/ 96561 h 96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800" h="96561">
                        <a:moveTo>
                          <a:pt x="202801" y="96561"/>
                        </a:moveTo>
                        <a:cubicBezTo>
                          <a:pt x="195290" y="66517"/>
                          <a:pt x="187779" y="43983"/>
                          <a:pt x="165245" y="28961"/>
                        </a:cubicBezTo>
                        <a:cubicBezTo>
                          <a:pt x="150223" y="21450"/>
                          <a:pt x="135201" y="13939"/>
                          <a:pt x="120178" y="6428"/>
                        </a:cubicBezTo>
                        <a:cubicBezTo>
                          <a:pt x="75111" y="-8595"/>
                          <a:pt x="37556" y="6428"/>
                          <a:pt x="0" y="13939"/>
                        </a:cubicBezTo>
                        <a:cubicBezTo>
                          <a:pt x="82622" y="-1083"/>
                          <a:pt x="165245" y="28961"/>
                          <a:pt x="202801" y="96561"/>
                        </a:cubicBezTo>
                        <a:close/>
                      </a:path>
                    </a:pathLst>
                  </a:custGeom>
                  <a:solidFill>
                    <a:srgbClr val="FBCA8F"/>
                  </a:solidFill>
                  <a:ln w="75111"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xmlns="" id="{80EABE21-03EE-4FCB-9689-7DF39F6420D2}"/>
                      </a:ext>
                    </a:extLst>
                  </p:cNvPr>
                  <p:cNvSpPr/>
                  <p:nvPr/>
                </p:nvSpPr>
                <p:spPr>
                  <a:xfrm rot="10743968">
                    <a:off x="8073445" y="3838325"/>
                    <a:ext cx="75113" cy="60091"/>
                  </a:xfrm>
                  <a:custGeom>
                    <a:avLst/>
                    <a:gdLst>
                      <a:gd name="connsiteX0" fmla="*/ 75114 w 75113"/>
                      <a:gd name="connsiteY0" fmla="*/ 30045 h 60091"/>
                      <a:gd name="connsiteX1" fmla="*/ 37557 w 75113"/>
                      <a:gd name="connsiteY1" fmla="*/ 60091 h 60091"/>
                      <a:gd name="connsiteX2" fmla="*/ 0 w 75113"/>
                      <a:gd name="connsiteY2" fmla="*/ 30045 h 60091"/>
                      <a:gd name="connsiteX3" fmla="*/ 37557 w 75113"/>
                      <a:gd name="connsiteY3" fmla="*/ 0 h 60091"/>
                      <a:gd name="connsiteX4" fmla="*/ 75114 w 75113"/>
                      <a:gd name="connsiteY4" fmla="*/ 30045 h 60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113" h="60091">
                        <a:moveTo>
                          <a:pt x="75114" y="30045"/>
                        </a:moveTo>
                        <a:cubicBezTo>
                          <a:pt x="75114" y="46639"/>
                          <a:pt x="58299" y="60091"/>
                          <a:pt x="37557" y="60091"/>
                        </a:cubicBezTo>
                        <a:cubicBezTo>
                          <a:pt x="16815" y="60091"/>
                          <a:pt x="0" y="46639"/>
                          <a:pt x="0" y="30045"/>
                        </a:cubicBezTo>
                        <a:cubicBezTo>
                          <a:pt x="0" y="13452"/>
                          <a:pt x="16815" y="0"/>
                          <a:pt x="37557" y="0"/>
                        </a:cubicBezTo>
                        <a:cubicBezTo>
                          <a:pt x="58299" y="0"/>
                          <a:pt x="75114" y="13451"/>
                          <a:pt x="75114" y="30045"/>
                        </a:cubicBezTo>
                        <a:close/>
                      </a:path>
                    </a:pathLst>
                  </a:custGeom>
                  <a:solidFill>
                    <a:srgbClr val="FBCA8F"/>
                  </a:solidFill>
                  <a:ln w="75113" cap="flat">
                    <a:noFill/>
                    <a:prstDash val="solid"/>
                    <a:miter/>
                  </a:ln>
                </p:spPr>
                <p:txBody>
                  <a:bodyPr rtlCol="0" anchor="ctr"/>
                  <a:lstStyle/>
                  <a:p>
                    <a:endParaRPr lang="en-US"/>
                  </a:p>
                </p:txBody>
              </p:sp>
            </p:grpSp>
            <p:grpSp>
              <p:nvGrpSpPr>
                <p:cNvPr id="41" name="Graphic 2">
                  <a:extLst>
                    <a:ext uri="{FF2B5EF4-FFF2-40B4-BE49-F238E27FC236}">
                      <a16:creationId xmlns:a16="http://schemas.microsoft.com/office/drawing/2014/main" xmlns="" id="{D8EF16FC-3112-4B3F-9196-3A7DD8697E72}"/>
                    </a:ext>
                  </a:extLst>
                </p:cNvPr>
                <p:cNvGrpSpPr/>
                <p:nvPr/>
              </p:nvGrpSpPr>
              <p:grpSpPr>
                <a:xfrm>
                  <a:off x="8207521" y="4152029"/>
                  <a:ext cx="285825" cy="338001"/>
                  <a:chOff x="8207521" y="4152029"/>
                  <a:chExt cx="285825" cy="338001"/>
                </a:xfrm>
              </p:grpSpPr>
              <p:grpSp>
                <p:nvGrpSpPr>
                  <p:cNvPr id="42" name="Graphic 2">
                    <a:extLst>
                      <a:ext uri="{FF2B5EF4-FFF2-40B4-BE49-F238E27FC236}">
                        <a16:creationId xmlns:a16="http://schemas.microsoft.com/office/drawing/2014/main" xmlns="" id="{38485225-6309-416D-9242-96E01C4066A5}"/>
                      </a:ext>
                    </a:extLst>
                  </p:cNvPr>
                  <p:cNvGrpSpPr/>
                  <p:nvPr/>
                </p:nvGrpSpPr>
                <p:grpSpPr>
                  <a:xfrm>
                    <a:off x="8207521" y="4152029"/>
                    <a:ext cx="285825" cy="338001"/>
                    <a:chOff x="8207521" y="4152029"/>
                    <a:chExt cx="285825" cy="338001"/>
                  </a:xfrm>
                </p:grpSpPr>
                <p:sp>
                  <p:nvSpPr>
                    <p:cNvPr id="48" name="Freeform: Shape 47">
                      <a:extLst>
                        <a:ext uri="{FF2B5EF4-FFF2-40B4-BE49-F238E27FC236}">
                          <a16:creationId xmlns:a16="http://schemas.microsoft.com/office/drawing/2014/main" xmlns="" id="{A9E526C5-484F-4649-A0E5-EC66D1D6F4A5}"/>
                        </a:ext>
                      </a:extLst>
                    </p:cNvPr>
                    <p:cNvSpPr/>
                    <p:nvPr/>
                  </p:nvSpPr>
                  <p:spPr>
                    <a:xfrm>
                      <a:off x="8222543" y="4165228"/>
                      <a:ext cx="264746" cy="320400"/>
                    </a:xfrm>
                    <a:custGeom>
                      <a:avLst/>
                      <a:gdLst>
                        <a:gd name="connsiteX0" fmla="*/ 260476 w 264746"/>
                        <a:gd name="connsiteY0" fmla="*/ 174579 h 320400"/>
                        <a:gd name="connsiteX1" fmla="*/ 185364 w 264746"/>
                        <a:gd name="connsiteY1" fmla="*/ 31867 h 320400"/>
                        <a:gd name="connsiteX2" fmla="*/ 65186 w 264746"/>
                        <a:gd name="connsiteY2" fmla="*/ 9334 h 320400"/>
                        <a:gd name="connsiteX3" fmla="*/ 20119 w 264746"/>
                        <a:gd name="connsiteY3" fmla="*/ 242179 h 320400"/>
                        <a:gd name="connsiteX4" fmla="*/ 65186 w 264746"/>
                        <a:gd name="connsiteY4" fmla="*/ 302268 h 320400"/>
                        <a:gd name="connsiteX5" fmla="*/ 260476 w 264746"/>
                        <a:gd name="connsiteY5" fmla="*/ 174579 h 32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4746" h="320400">
                          <a:moveTo>
                            <a:pt x="260476" y="174579"/>
                          </a:moveTo>
                          <a:cubicBezTo>
                            <a:pt x="245453" y="122001"/>
                            <a:pt x="222920" y="69423"/>
                            <a:pt x="185364" y="31867"/>
                          </a:cubicBezTo>
                          <a:cubicBezTo>
                            <a:pt x="155320" y="9334"/>
                            <a:pt x="95231" y="-13200"/>
                            <a:pt x="65186" y="9334"/>
                          </a:cubicBezTo>
                          <a:cubicBezTo>
                            <a:pt x="-2414" y="54401"/>
                            <a:pt x="-17437" y="174579"/>
                            <a:pt x="20119" y="242179"/>
                          </a:cubicBezTo>
                          <a:cubicBezTo>
                            <a:pt x="27630" y="257202"/>
                            <a:pt x="50164" y="287246"/>
                            <a:pt x="65186" y="302268"/>
                          </a:cubicBezTo>
                          <a:cubicBezTo>
                            <a:pt x="155320" y="354846"/>
                            <a:pt x="290520" y="287246"/>
                            <a:pt x="260476" y="174579"/>
                          </a:cubicBezTo>
                          <a:close/>
                        </a:path>
                      </a:pathLst>
                    </a:custGeom>
                    <a:solidFill>
                      <a:srgbClr val="941915"/>
                    </a:solidFill>
                    <a:ln w="75111"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xmlns="" id="{A33C51A3-0B43-41CF-BD1F-FFFAF2B182AF}"/>
                        </a:ext>
                      </a:extLst>
                    </p:cNvPr>
                    <p:cNvSpPr/>
                    <p:nvPr/>
                  </p:nvSpPr>
                  <p:spPr>
                    <a:xfrm>
                      <a:off x="8207521" y="4152029"/>
                      <a:ext cx="285825" cy="338001"/>
                    </a:xfrm>
                    <a:custGeom>
                      <a:avLst/>
                      <a:gdLst>
                        <a:gd name="connsiteX0" fmla="*/ 147809 w 285825"/>
                        <a:gd name="connsiteY0" fmla="*/ 338001 h 338001"/>
                        <a:gd name="connsiteX1" fmla="*/ 147809 w 285825"/>
                        <a:gd name="connsiteY1" fmla="*/ 338001 h 338001"/>
                        <a:gd name="connsiteX2" fmla="*/ 72697 w 285825"/>
                        <a:gd name="connsiteY2" fmla="*/ 315468 h 338001"/>
                        <a:gd name="connsiteX3" fmla="*/ 20119 w 285825"/>
                        <a:gd name="connsiteY3" fmla="*/ 255379 h 338001"/>
                        <a:gd name="connsiteX4" fmla="*/ 65186 w 285825"/>
                        <a:gd name="connsiteY4" fmla="*/ 15022 h 338001"/>
                        <a:gd name="connsiteX5" fmla="*/ 110253 w 285825"/>
                        <a:gd name="connsiteY5" fmla="*/ 0 h 338001"/>
                        <a:gd name="connsiteX6" fmla="*/ 200387 w 285825"/>
                        <a:gd name="connsiteY6" fmla="*/ 30045 h 338001"/>
                        <a:gd name="connsiteX7" fmla="*/ 283009 w 285825"/>
                        <a:gd name="connsiteY7" fmla="*/ 180268 h 338001"/>
                        <a:gd name="connsiteX8" fmla="*/ 260476 w 285825"/>
                        <a:gd name="connsiteY8" fmla="*/ 277912 h 338001"/>
                        <a:gd name="connsiteX9" fmla="*/ 147809 w 285825"/>
                        <a:gd name="connsiteY9" fmla="*/ 338001 h 338001"/>
                        <a:gd name="connsiteX10" fmla="*/ 117764 w 285825"/>
                        <a:gd name="connsiteY10" fmla="*/ 22533 h 338001"/>
                        <a:gd name="connsiteX11" fmla="*/ 80208 w 285825"/>
                        <a:gd name="connsiteY11" fmla="*/ 30045 h 338001"/>
                        <a:gd name="connsiteX12" fmla="*/ 35141 w 285825"/>
                        <a:gd name="connsiteY12" fmla="*/ 255379 h 338001"/>
                        <a:gd name="connsiteX13" fmla="*/ 80208 w 285825"/>
                        <a:gd name="connsiteY13" fmla="*/ 307957 h 338001"/>
                        <a:gd name="connsiteX14" fmla="*/ 147809 w 285825"/>
                        <a:gd name="connsiteY14" fmla="*/ 322979 h 338001"/>
                        <a:gd name="connsiteX15" fmla="*/ 252965 w 285825"/>
                        <a:gd name="connsiteY15" fmla="*/ 277912 h 338001"/>
                        <a:gd name="connsiteX16" fmla="*/ 275498 w 285825"/>
                        <a:gd name="connsiteY16" fmla="*/ 187779 h 338001"/>
                        <a:gd name="connsiteX17" fmla="*/ 200387 w 285825"/>
                        <a:gd name="connsiteY17" fmla="*/ 45067 h 338001"/>
                        <a:gd name="connsiteX18" fmla="*/ 117764 w 285825"/>
                        <a:gd name="connsiteY18" fmla="*/ 22533 h 33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5825" h="338001">
                          <a:moveTo>
                            <a:pt x="147809" y="338001"/>
                          </a:moveTo>
                          <a:lnTo>
                            <a:pt x="147809" y="338001"/>
                          </a:lnTo>
                          <a:cubicBezTo>
                            <a:pt x="117764" y="338001"/>
                            <a:pt x="95231" y="330490"/>
                            <a:pt x="72697" y="315468"/>
                          </a:cubicBezTo>
                          <a:cubicBezTo>
                            <a:pt x="50164" y="300446"/>
                            <a:pt x="35141" y="277912"/>
                            <a:pt x="20119" y="255379"/>
                          </a:cubicBezTo>
                          <a:cubicBezTo>
                            <a:pt x="-17437" y="180268"/>
                            <a:pt x="-2414" y="60089"/>
                            <a:pt x="65186" y="15022"/>
                          </a:cubicBezTo>
                          <a:cubicBezTo>
                            <a:pt x="80208" y="7511"/>
                            <a:pt x="95231" y="0"/>
                            <a:pt x="110253" y="0"/>
                          </a:cubicBezTo>
                          <a:cubicBezTo>
                            <a:pt x="140298" y="0"/>
                            <a:pt x="177853" y="15022"/>
                            <a:pt x="200387" y="30045"/>
                          </a:cubicBezTo>
                          <a:cubicBezTo>
                            <a:pt x="237942" y="67600"/>
                            <a:pt x="267987" y="112667"/>
                            <a:pt x="283009" y="180268"/>
                          </a:cubicBezTo>
                          <a:cubicBezTo>
                            <a:pt x="290520" y="217823"/>
                            <a:pt x="283009" y="255379"/>
                            <a:pt x="260476" y="277912"/>
                          </a:cubicBezTo>
                          <a:cubicBezTo>
                            <a:pt x="237942" y="322979"/>
                            <a:pt x="192875" y="338001"/>
                            <a:pt x="147809" y="338001"/>
                          </a:cubicBezTo>
                          <a:close/>
                          <a:moveTo>
                            <a:pt x="117764" y="22533"/>
                          </a:moveTo>
                          <a:cubicBezTo>
                            <a:pt x="102742" y="22533"/>
                            <a:pt x="95231" y="22533"/>
                            <a:pt x="80208" y="30045"/>
                          </a:cubicBezTo>
                          <a:cubicBezTo>
                            <a:pt x="12608" y="75111"/>
                            <a:pt x="5097" y="187779"/>
                            <a:pt x="35141" y="255379"/>
                          </a:cubicBezTo>
                          <a:cubicBezTo>
                            <a:pt x="42652" y="277912"/>
                            <a:pt x="65186" y="300446"/>
                            <a:pt x="80208" y="307957"/>
                          </a:cubicBezTo>
                          <a:cubicBezTo>
                            <a:pt x="102742" y="322979"/>
                            <a:pt x="125275" y="322979"/>
                            <a:pt x="147809" y="322979"/>
                          </a:cubicBezTo>
                          <a:cubicBezTo>
                            <a:pt x="185364" y="322979"/>
                            <a:pt x="230431" y="307957"/>
                            <a:pt x="252965" y="277912"/>
                          </a:cubicBezTo>
                          <a:cubicBezTo>
                            <a:pt x="267987" y="262890"/>
                            <a:pt x="283009" y="232846"/>
                            <a:pt x="275498" y="187779"/>
                          </a:cubicBezTo>
                          <a:cubicBezTo>
                            <a:pt x="260476" y="127689"/>
                            <a:pt x="237942" y="75111"/>
                            <a:pt x="200387" y="45067"/>
                          </a:cubicBezTo>
                          <a:cubicBezTo>
                            <a:pt x="177853" y="30045"/>
                            <a:pt x="147809" y="22533"/>
                            <a:pt x="117764" y="22533"/>
                          </a:cubicBezTo>
                          <a:close/>
                        </a:path>
                      </a:pathLst>
                    </a:custGeom>
                    <a:solidFill>
                      <a:srgbClr val="D97E31"/>
                    </a:solidFill>
                    <a:ln w="75111" cap="flat">
                      <a:noFill/>
                      <a:prstDash val="solid"/>
                      <a:miter/>
                    </a:ln>
                  </p:spPr>
                  <p:txBody>
                    <a:bodyPr rtlCol="0" anchor="ctr"/>
                    <a:lstStyle/>
                    <a:p>
                      <a:endParaRPr lang="en-US"/>
                    </a:p>
                  </p:txBody>
                </p:sp>
              </p:grpSp>
              <p:sp>
                <p:nvSpPr>
                  <p:cNvPr id="43" name="Freeform: Shape 42">
                    <a:extLst>
                      <a:ext uri="{FF2B5EF4-FFF2-40B4-BE49-F238E27FC236}">
                        <a16:creationId xmlns:a16="http://schemas.microsoft.com/office/drawing/2014/main" xmlns="" id="{27773F35-55B9-487C-A0E5-F4951B3B5C33}"/>
                      </a:ext>
                    </a:extLst>
                  </p:cNvPr>
                  <p:cNvSpPr/>
                  <p:nvPr/>
                </p:nvSpPr>
                <p:spPr>
                  <a:xfrm>
                    <a:off x="8280218" y="4287229"/>
                    <a:ext cx="197913" cy="184492"/>
                  </a:xfrm>
                  <a:custGeom>
                    <a:avLst/>
                    <a:gdLst>
                      <a:gd name="connsiteX0" fmla="*/ 180268 w 197913"/>
                      <a:gd name="connsiteY0" fmla="*/ 0 h 184492"/>
                      <a:gd name="connsiteX1" fmla="*/ 0 w 197913"/>
                      <a:gd name="connsiteY1" fmla="*/ 165245 h 184492"/>
                      <a:gd name="connsiteX2" fmla="*/ 7511 w 197913"/>
                      <a:gd name="connsiteY2" fmla="*/ 165245 h 184492"/>
                      <a:gd name="connsiteX3" fmla="*/ 195290 w 197913"/>
                      <a:gd name="connsiteY3" fmla="*/ 45067 h 184492"/>
                      <a:gd name="connsiteX4" fmla="*/ 180268 w 197913"/>
                      <a:gd name="connsiteY4" fmla="*/ 0 h 184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913" h="184492">
                        <a:moveTo>
                          <a:pt x="180268" y="0"/>
                        </a:moveTo>
                        <a:cubicBezTo>
                          <a:pt x="105156" y="22534"/>
                          <a:pt x="45067" y="90134"/>
                          <a:pt x="0" y="165245"/>
                        </a:cubicBezTo>
                        <a:cubicBezTo>
                          <a:pt x="0" y="165245"/>
                          <a:pt x="0" y="165245"/>
                          <a:pt x="7511" y="165245"/>
                        </a:cubicBezTo>
                        <a:cubicBezTo>
                          <a:pt x="90134" y="217823"/>
                          <a:pt x="217823" y="157734"/>
                          <a:pt x="195290" y="45067"/>
                        </a:cubicBezTo>
                        <a:cubicBezTo>
                          <a:pt x="195290" y="37556"/>
                          <a:pt x="187779" y="22534"/>
                          <a:pt x="180268" y="0"/>
                        </a:cubicBezTo>
                        <a:close/>
                      </a:path>
                    </a:pathLst>
                  </a:custGeom>
                  <a:solidFill>
                    <a:srgbClr val="831814">
                      <a:alpha val="30000"/>
                    </a:srgbClr>
                  </a:solidFill>
                  <a:ln w="75111"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xmlns="" id="{76356E5A-3877-4994-9D75-269495BDE645}"/>
                      </a:ext>
                    </a:extLst>
                  </p:cNvPr>
                  <p:cNvSpPr/>
                  <p:nvPr/>
                </p:nvSpPr>
                <p:spPr>
                  <a:xfrm>
                    <a:off x="8281228" y="4177009"/>
                    <a:ext cx="179257" cy="134707"/>
                  </a:xfrm>
                  <a:custGeom>
                    <a:avLst/>
                    <a:gdLst>
                      <a:gd name="connsiteX0" fmla="*/ 66590 w 179257"/>
                      <a:gd name="connsiteY0" fmla="*/ 132754 h 134707"/>
                      <a:gd name="connsiteX1" fmla="*/ 179257 w 179257"/>
                      <a:gd name="connsiteY1" fmla="*/ 102709 h 134707"/>
                      <a:gd name="connsiteX2" fmla="*/ 126679 w 179257"/>
                      <a:gd name="connsiteY2" fmla="*/ 27598 h 134707"/>
                      <a:gd name="connsiteX3" fmla="*/ 6501 w 179257"/>
                      <a:gd name="connsiteY3" fmla="*/ 20087 h 134707"/>
                      <a:gd name="connsiteX4" fmla="*/ 66590 w 179257"/>
                      <a:gd name="connsiteY4" fmla="*/ 132754 h 1347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257" h="134707">
                        <a:moveTo>
                          <a:pt x="66590" y="132754"/>
                        </a:moveTo>
                        <a:cubicBezTo>
                          <a:pt x="111657" y="140265"/>
                          <a:pt x="149213" y="125242"/>
                          <a:pt x="179257" y="102709"/>
                        </a:cubicBezTo>
                        <a:cubicBezTo>
                          <a:pt x="164235" y="72664"/>
                          <a:pt x="149213" y="50131"/>
                          <a:pt x="126679" y="27598"/>
                        </a:cubicBezTo>
                        <a:cubicBezTo>
                          <a:pt x="96635" y="5064"/>
                          <a:pt x="36546" y="-17469"/>
                          <a:pt x="6501" y="20087"/>
                        </a:cubicBezTo>
                        <a:cubicBezTo>
                          <a:pt x="-8521" y="57642"/>
                          <a:pt x="-1010" y="117731"/>
                          <a:pt x="66590" y="132754"/>
                        </a:cubicBezTo>
                        <a:close/>
                      </a:path>
                    </a:pathLst>
                  </a:custGeom>
                  <a:solidFill>
                    <a:srgbClr val="FFFFFF"/>
                  </a:solidFill>
                  <a:ln w="75111"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xmlns="" id="{56CEE8B4-6F8D-412F-8429-00B79A1A1CB0}"/>
                      </a:ext>
                    </a:extLst>
                  </p:cNvPr>
                  <p:cNvSpPr/>
                  <p:nvPr/>
                </p:nvSpPr>
                <p:spPr>
                  <a:xfrm>
                    <a:off x="8280218" y="4169498"/>
                    <a:ext cx="172756" cy="125242"/>
                  </a:xfrm>
                  <a:custGeom>
                    <a:avLst/>
                    <a:gdLst>
                      <a:gd name="connsiteX0" fmla="*/ 52578 w 172756"/>
                      <a:gd name="connsiteY0" fmla="*/ 57642 h 125242"/>
                      <a:gd name="connsiteX1" fmla="*/ 150223 w 172756"/>
                      <a:gd name="connsiteY1" fmla="*/ 125243 h 125242"/>
                      <a:gd name="connsiteX2" fmla="*/ 172756 w 172756"/>
                      <a:gd name="connsiteY2" fmla="*/ 102709 h 125242"/>
                      <a:gd name="connsiteX3" fmla="*/ 120178 w 172756"/>
                      <a:gd name="connsiteY3" fmla="*/ 27598 h 125242"/>
                      <a:gd name="connsiteX4" fmla="*/ 0 w 172756"/>
                      <a:gd name="connsiteY4" fmla="*/ 20087 h 125242"/>
                      <a:gd name="connsiteX5" fmla="*/ 0 w 172756"/>
                      <a:gd name="connsiteY5" fmla="*/ 65154 h 125242"/>
                      <a:gd name="connsiteX6" fmla="*/ 52578 w 172756"/>
                      <a:gd name="connsiteY6" fmla="*/ 57642 h 125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756" h="125242">
                        <a:moveTo>
                          <a:pt x="52578" y="57642"/>
                        </a:moveTo>
                        <a:cubicBezTo>
                          <a:pt x="90134" y="65154"/>
                          <a:pt x="127689" y="95198"/>
                          <a:pt x="150223" y="125243"/>
                        </a:cubicBezTo>
                        <a:cubicBezTo>
                          <a:pt x="157734" y="117731"/>
                          <a:pt x="165245" y="110220"/>
                          <a:pt x="172756" y="102709"/>
                        </a:cubicBezTo>
                        <a:cubicBezTo>
                          <a:pt x="157734" y="72665"/>
                          <a:pt x="142712" y="50131"/>
                          <a:pt x="120178" y="27598"/>
                        </a:cubicBezTo>
                        <a:cubicBezTo>
                          <a:pt x="90134" y="5064"/>
                          <a:pt x="30045" y="-17469"/>
                          <a:pt x="0" y="20087"/>
                        </a:cubicBezTo>
                        <a:cubicBezTo>
                          <a:pt x="0" y="35109"/>
                          <a:pt x="0" y="50131"/>
                          <a:pt x="0" y="65154"/>
                        </a:cubicBezTo>
                        <a:cubicBezTo>
                          <a:pt x="7511" y="57642"/>
                          <a:pt x="30045" y="50131"/>
                          <a:pt x="52578" y="57642"/>
                        </a:cubicBezTo>
                        <a:close/>
                      </a:path>
                    </a:pathLst>
                  </a:custGeom>
                  <a:solidFill>
                    <a:srgbClr val="E5EBEE"/>
                  </a:solidFill>
                  <a:ln w="75111"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xmlns="" id="{54B9EA0A-563D-4650-A2E8-07571C51537F}"/>
                      </a:ext>
                    </a:extLst>
                  </p:cNvPr>
                  <p:cNvSpPr/>
                  <p:nvPr/>
                </p:nvSpPr>
                <p:spPr>
                  <a:xfrm>
                    <a:off x="8355330" y="4419963"/>
                    <a:ext cx="112667" cy="55044"/>
                  </a:xfrm>
                  <a:custGeom>
                    <a:avLst/>
                    <a:gdLst>
                      <a:gd name="connsiteX0" fmla="*/ 0 w 112667"/>
                      <a:gd name="connsiteY0" fmla="*/ 55045 h 55044"/>
                      <a:gd name="connsiteX1" fmla="*/ 112667 w 112667"/>
                      <a:gd name="connsiteY1" fmla="*/ 2467 h 55044"/>
                      <a:gd name="connsiteX2" fmla="*/ 0 w 112667"/>
                      <a:gd name="connsiteY2" fmla="*/ 55045 h 55044"/>
                    </a:gdLst>
                    <a:ahLst/>
                    <a:cxnLst>
                      <a:cxn ang="0">
                        <a:pos x="connsiteX0" y="connsiteY0"/>
                      </a:cxn>
                      <a:cxn ang="0">
                        <a:pos x="connsiteX1" y="connsiteY1"/>
                      </a:cxn>
                      <a:cxn ang="0">
                        <a:pos x="connsiteX2" y="connsiteY2"/>
                      </a:cxn>
                    </a:cxnLst>
                    <a:rect l="l" t="t" r="r" b="b"/>
                    <a:pathLst>
                      <a:path w="112667" h="55044">
                        <a:moveTo>
                          <a:pt x="0" y="55045"/>
                        </a:moveTo>
                        <a:cubicBezTo>
                          <a:pt x="45067" y="55045"/>
                          <a:pt x="82622" y="32511"/>
                          <a:pt x="112667" y="2467"/>
                        </a:cubicBezTo>
                        <a:cubicBezTo>
                          <a:pt x="67600" y="-5044"/>
                          <a:pt x="22533" y="2467"/>
                          <a:pt x="0" y="55045"/>
                        </a:cubicBezTo>
                        <a:close/>
                      </a:path>
                    </a:pathLst>
                  </a:custGeom>
                  <a:solidFill>
                    <a:srgbClr val="F18C86"/>
                  </a:solidFill>
                  <a:ln w="75111"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xmlns="" id="{AFF8B367-0204-4488-8D6D-A88F4D24B1D3}"/>
                      </a:ext>
                    </a:extLst>
                  </p:cNvPr>
                  <p:cNvSpPr/>
                  <p:nvPr/>
                </p:nvSpPr>
                <p:spPr>
                  <a:xfrm>
                    <a:off x="8362841" y="4422430"/>
                    <a:ext cx="97645" cy="60089"/>
                  </a:xfrm>
                  <a:custGeom>
                    <a:avLst/>
                    <a:gdLst>
                      <a:gd name="connsiteX0" fmla="*/ 82623 w 97645"/>
                      <a:gd name="connsiteY0" fmla="*/ 0 h 60089"/>
                      <a:gd name="connsiteX1" fmla="*/ 60089 w 97645"/>
                      <a:gd name="connsiteY1" fmla="*/ 22533 h 60089"/>
                      <a:gd name="connsiteX2" fmla="*/ 0 w 97645"/>
                      <a:gd name="connsiteY2" fmla="*/ 60089 h 60089"/>
                      <a:gd name="connsiteX3" fmla="*/ 97645 w 97645"/>
                      <a:gd name="connsiteY3" fmla="*/ 7511 h 60089"/>
                      <a:gd name="connsiteX4" fmla="*/ 82623 w 97645"/>
                      <a:gd name="connsiteY4" fmla="*/ 0 h 60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645" h="60089">
                        <a:moveTo>
                          <a:pt x="82623" y="0"/>
                        </a:moveTo>
                        <a:cubicBezTo>
                          <a:pt x="75111" y="7511"/>
                          <a:pt x="67600" y="15022"/>
                          <a:pt x="60089" y="22533"/>
                        </a:cubicBezTo>
                        <a:cubicBezTo>
                          <a:pt x="45067" y="37556"/>
                          <a:pt x="22534" y="52578"/>
                          <a:pt x="0" y="60089"/>
                        </a:cubicBezTo>
                        <a:cubicBezTo>
                          <a:pt x="37556" y="60089"/>
                          <a:pt x="75111" y="37556"/>
                          <a:pt x="97645" y="7511"/>
                        </a:cubicBezTo>
                        <a:cubicBezTo>
                          <a:pt x="97645" y="0"/>
                          <a:pt x="90134" y="0"/>
                          <a:pt x="82623" y="0"/>
                        </a:cubicBezTo>
                        <a:close/>
                      </a:path>
                    </a:pathLst>
                  </a:custGeom>
                  <a:solidFill>
                    <a:srgbClr val="EC6267">
                      <a:alpha val="60000"/>
                    </a:srgbClr>
                  </a:solidFill>
                  <a:ln w="75111" cap="flat">
                    <a:noFill/>
                    <a:prstDash val="solid"/>
                    <a:miter/>
                  </a:ln>
                </p:spPr>
                <p:txBody>
                  <a:bodyPr rtlCol="0" anchor="ctr"/>
                  <a:lstStyle/>
                  <a:p>
                    <a:endParaRPr lang="en-US"/>
                  </a:p>
                </p:txBody>
              </p:sp>
            </p:grpSp>
          </p:grpSp>
        </p:grpSp>
        <p:grpSp>
          <p:nvGrpSpPr>
            <p:cNvPr id="14" name="Graphic 2">
              <a:extLst>
                <a:ext uri="{FF2B5EF4-FFF2-40B4-BE49-F238E27FC236}">
                  <a16:creationId xmlns:a16="http://schemas.microsoft.com/office/drawing/2014/main" xmlns="" id="{F6606F84-8B32-4C5B-8806-88E765443B60}"/>
                </a:ext>
              </a:extLst>
            </p:cNvPr>
            <p:cNvGrpSpPr/>
            <p:nvPr/>
          </p:nvGrpSpPr>
          <p:grpSpPr>
            <a:xfrm>
              <a:off x="15603743" y="6103719"/>
              <a:ext cx="2662819" cy="3515181"/>
              <a:chOff x="7333814" y="3217536"/>
              <a:chExt cx="3267347" cy="4227711"/>
            </a:xfrm>
            <a:solidFill>
              <a:srgbClr val="FFFFFF">
                <a:alpha val="50000"/>
              </a:srgbClr>
            </a:solidFill>
          </p:grpSpPr>
          <p:sp>
            <p:nvSpPr>
              <p:cNvPr id="23" name="Freeform: Shape 22">
                <a:extLst>
                  <a:ext uri="{FF2B5EF4-FFF2-40B4-BE49-F238E27FC236}">
                    <a16:creationId xmlns:a16="http://schemas.microsoft.com/office/drawing/2014/main" xmlns="" id="{09B14278-6922-44E0-9B94-7ED43B83CE52}"/>
                  </a:ext>
                </a:extLst>
              </p:cNvPr>
              <p:cNvSpPr/>
              <p:nvPr/>
            </p:nvSpPr>
            <p:spPr>
              <a:xfrm>
                <a:off x="9594668" y="6795951"/>
                <a:ext cx="378668" cy="578357"/>
              </a:xfrm>
              <a:custGeom>
                <a:avLst/>
                <a:gdLst>
                  <a:gd name="connsiteX0" fmla="*/ 375557 w 378668"/>
                  <a:gd name="connsiteY0" fmla="*/ 570847 h 578357"/>
                  <a:gd name="connsiteX1" fmla="*/ 172757 w 378668"/>
                  <a:gd name="connsiteY1" fmla="*/ 315468 h 578357"/>
                  <a:gd name="connsiteX2" fmla="*/ 7511 w 378668"/>
                  <a:gd name="connsiteY2" fmla="*/ 0 h 578357"/>
                  <a:gd name="connsiteX3" fmla="*/ 0 w 378668"/>
                  <a:gd name="connsiteY3" fmla="*/ 0 h 578357"/>
                  <a:gd name="connsiteX4" fmla="*/ 368046 w 378668"/>
                  <a:gd name="connsiteY4" fmla="*/ 578358 h 578357"/>
                  <a:gd name="connsiteX5" fmla="*/ 375557 w 378668"/>
                  <a:gd name="connsiteY5" fmla="*/ 570847 h 57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668" h="578357">
                    <a:moveTo>
                      <a:pt x="375557" y="570847"/>
                    </a:moveTo>
                    <a:cubicBezTo>
                      <a:pt x="307957" y="488224"/>
                      <a:pt x="240356" y="405602"/>
                      <a:pt x="172757" y="315468"/>
                    </a:cubicBezTo>
                    <a:cubicBezTo>
                      <a:pt x="105156" y="217823"/>
                      <a:pt x="60089" y="105156"/>
                      <a:pt x="7511" y="0"/>
                    </a:cubicBezTo>
                    <a:cubicBezTo>
                      <a:pt x="7511" y="0"/>
                      <a:pt x="0" y="0"/>
                      <a:pt x="0" y="0"/>
                    </a:cubicBezTo>
                    <a:cubicBezTo>
                      <a:pt x="90133" y="210312"/>
                      <a:pt x="187779" y="428135"/>
                      <a:pt x="368046" y="578358"/>
                    </a:cubicBezTo>
                    <a:cubicBezTo>
                      <a:pt x="375557" y="578358"/>
                      <a:pt x="383068" y="578358"/>
                      <a:pt x="375557" y="570847"/>
                    </a:cubicBezTo>
                    <a:close/>
                  </a:path>
                </a:pathLst>
              </a:custGeom>
              <a:solidFill>
                <a:srgbClr val="FFFFFF">
                  <a:alpha val="50000"/>
                </a:srgbClr>
              </a:solidFill>
              <a:ln w="75111"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xmlns="" id="{7B1FF0FE-9831-4BB0-BC3B-60B1BDE78487}"/>
                  </a:ext>
                </a:extLst>
              </p:cNvPr>
              <p:cNvSpPr/>
              <p:nvPr/>
            </p:nvSpPr>
            <p:spPr>
              <a:xfrm>
                <a:off x="8663286" y="6670139"/>
                <a:ext cx="52578" cy="775107"/>
              </a:xfrm>
              <a:custGeom>
                <a:avLst/>
                <a:gdLst>
                  <a:gd name="connsiteX0" fmla="*/ 22534 w 52578"/>
                  <a:gd name="connsiteY0" fmla="*/ 599014 h 775107"/>
                  <a:gd name="connsiteX1" fmla="*/ 15022 w 52578"/>
                  <a:gd name="connsiteY1" fmla="*/ 403723 h 775107"/>
                  <a:gd name="connsiteX2" fmla="*/ 22534 w 52578"/>
                  <a:gd name="connsiteY2" fmla="*/ 193412 h 775107"/>
                  <a:gd name="connsiteX3" fmla="*/ 37556 w 52578"/>
                  <a:gd name="connsiteY3" fmla="*/ 5633 h 775107"/>
                  <a:gd name="connsiteX4" fmla="*/ 30045 w 52578"/>
                  <a:gd name="connsiteY4" fmla="*/ 5633 h 775107"/>
                  <a:gd name="connsiteX5" fmla="*/ 7511 w 52578"/>
                  <a:gd name="connsiteY5" fmla="*/ 193412 h 775107"/>
                  <a:gd name="connsiteX6" fmla="*/ 0 w 52578"/>
                  <a:gd name="connsiteY6" fmla="*/ 388701 h 775107"/>
                  <a:gd name="connsiteX7" fmla="*/ 45067 w 52578"/>
                  <a:gd name="connsiteY7" fmla="*/ 771770 h 775107"/>
                  <a:gd name="connsiteX8" fmla="*/ 52578 w 52578"/>
                  <a:gd name="connsiteY8" fmla="*/ 771770 h 775107"/>
                  <a:gd name="connsiteX9" fmla="*/ 22534 w 52578"/>
                  <a:gd name="connsiteY9" fmla="*/ 599014 h 775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578" h="775107">
                    <a:moveTo>
                      <a:pt x="22534" y="599014"/>
                    </a:moveTo>
                    <a:cubicBezTo>
                      <a:pt x="15022" y="531413"/>
                      <a:pt x="15022" y="471324"/>
                      <a:pt x="15022" y="403723"/>
                    </a:cubicBezTo>
                    <a:cubicBezTo>
                      <a:pt x="15022" y="336124"/>
                      <a:pt x="15022" y="268523"/>
                      <a:pt x="22534" y="193412"/>
                    </a:cubicBezTo>
                    <a:cubicBezTo>
                      <a:pt x="30045" y="133322"/>
                      <a:pt x="30045" y="65722"/>
                      <a:pt x="37556" y="5633"/>
                    </a:cubicBezTo>
                    <a:cubicBezTo>
                      <a:pt x="37556" y="-1878"/>
                      <a:pt x="30045" y="-1878"/>
                      <a:pt x="30045" y="5633"/>
                    </a:cubicBezTo>
                    <a:cubicBezTo>
                      <a:pt x="15022" y="65722"/>
                      <a:pt x="15022" y="133322"/>
                      <a:pt x="7511" y="193412"/>
                    </a:cubicBezTo>
                    <a:cubicBezTo>
                      <a:pt x="0" y="261012"/>
                      <a:pt x="0" y="321101"/>
                      <a:pt x="0" y="388701"/>
                    </a:cubicBezTo>
                    <a:cubicBezTo>
                      <a:pt x="0" y="516391"/>
                      <a:pt x="0" y="651591"/>
                      <a:pt x="45067" y="771770"/>
                    </a:cubicBezTo>
                    <a:cubicBezTo>
                      <a:pt x="45067" y="779281"/>
                      <a:pt x="52578" y="771770"/>
                      <a:pt x="52578" y="771770"/>
                    </a:cubicBezTo>
                    <a:cubicBezTo>
                      <a:pt x="37556" y="711681"/>
                      <a:pt x="22534" y="659102"/>
                      <a:pt x="22534" y="599014"/>
                    </a:cubicBezTo>
                    <a:close/>
                  </a:path>
                </a:pathLst>
              </a:custGeom>
              <a:solidFill>
                <a:srgbClr val="FFFFFF">
                  <a:alpha val="50000"/>
                </a:srgbClr>
              </a:solidFill>
              <a:ln w="75111"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xmlns="" id="{33EA1FE2-2318-4781-A63E-C2402631BE78}"/>
                  </a:ext>
                </a:extLst>
              </p:cNvPr>
              <p:cNvSpPr/>
              <p:nvPr/>
            </p:nvSpPr>
            <p:spPr>
              <a:xfrm>
                <a:off x="10327422" y="5714346"/>
                <a:ext cx="273739" cy="270401"/>
              </a:xfrm>
              <a:custGeom>
                <a:avLst/>
                <a:gdLst>
                  <a:gd name="connsiteX0" fmla="*/ 153561 w 273739"/>
                  <a:gd name="connsiteY0" fmla="*/ 105156 h 270401"/>
                  <a:gd name="connsiteX1" fmla="*/ 3338 w 273739"/>
                  <a:gd name="connsiteY1" fmla="*/ 0 h 270401"/>
                  <a:gd name="connsiteX2" fmla="*/ 3338 w 273739"/>
                  <a:gd name="connsiteY2" fmla="*/ 7511 h 270401"/>
                  <a:gd name="connsiteX3" fmla="*/ 70938 w 273739"/>
                  <a:gd name="connsiteY3" fmla="*/ 45067 h 270401"/>
                  <a:gd name="connsiteX4" fmla="*/ 138539 w 273739"/>
                  <a:gd name="connsiteY4" fmla="*/ 112667 h 270401"/>
                  <a:gd name="connsiteX5" fmla="*/ 266229 w 273739"/>
                  <a:gd name="connsiteY5" fmla="*/ 270401 h 270401"/>
                  <a:gd name="connsiteX6" fmla="*/ 273740 w 273739"/>
                  <a:gd name="connsiteY6" fmla="*/ 270401 h 270401"/>
                  <a:gd name="connsiteX7" fmla="*/ 153561 w 273739"/>
                  <a:gd name="connsiteY7" fmla="*/ 105156 h 270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739" h="270401">
                    <a:moveTo>
                      <a:pt x="153561" y="105156"/>
                    </a:moveTo>
                    <a:cubicBezTo>
                      <a:pt x="108494" y="52578"/>
                      <a:pt x="63427" y="15022"/>
                      <a:pt x="3338" y="0"/>
                    </a:cubicBezTo>
                    <a:cubicBezTo>
                      <a:pt x="3338" y="0"/>
                      <a:pt x="-4173" y="0"/>
                      <a:pt x="3338" y="7511"/>
                    </a:cubicBezTo>
                    <a:cubicBezTo>
                      <a:pt x="25872" y="22534"/>
                      <a:pt x="48405" y="30045"/>
                      <a:pt x="70938" y="45067"/>
                    </a:cubicBezTo>
                    <a:cubicBezTo>
                      <a:pt x="93472" y="60089"/>
                      <a:pt x="116006" y="90134"/>
                      <a:pt x="138539" y="112667"/>
                    </a:cubicBezTo>
                    <a:cubicBezTo>
                      <a:pt x="183605" y="165245"/>
                      <a:pt x="221161" y="217823"/>
                      <a:pt x="266229" y="270401"/>
                    </a:cubicBezTo>
                    <a:cubicBezTo>
                      <a:pt x="266229" y="270401"/>
                      <a:pt x="273740" y="270401"/>
                      <a:pt x="273740" y="270401"/>
                    </a:cubicBezTo>
                    <a:cubicBezTo>
                      <a:pt x="243695" y="202801"/>
                      <a:pt x="198628" y="150223"/>
                      <a:pt x="153561" y="105156"/>
                    </a:cubicBezTo>
                    <a:close/>
                  </a:path>
                </a:pathLst>
              </a:custGeom>
              <a:solidFill>
                <a:srgbClr val="FFFFFF">
                  <a:alpha val="50000"/>
                </a:srgbClr>
              </a:solidFill>
              <a:ln w="75111"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xmlns="" id="{4D9FA433-3409-4CD1-B3A0-F0421B64D77A}"/>
                  </a:ext>
                </a:extLst>
              </p:cNvPr>
              <p:cNvSpPr/>
              <p:nvPr/>
            </p:nvSpPr>
            <p:spPr>
              <a:xfrm>
                <a:off x="10402533" y="5864569"/>
                <a:ext cx="146049" cy="247867"/>
              </a:xfrm>
              <a:custGeom>
                <a:avLst/>
                <a:gdLst>
                  <a:gd name="connsiteX0" fmla="*/ 3338 w 146049"/>
                  <a:gd name="connsiteY0" fmla="*/ 0 h 247867"/>
                  <a:gd name="connsiteX1" fmla="*/ 3338 w 146049"/>
                  <a:gd name="connsiteY1" fmla="*/ 0 h 247867"/>
                  <a:gd name="connsiteX2" fmla="*/ 138539 w 146049"/>
                  <a:gd name="connsiteY2" fmla="*/ 247868 h 247867"/>
                  <a:gd name="connsiteX3" fmla="*/ 146050 w 146049"/>
                  <a:gd name="connsiteY3" fmla="*/ 247868 h 247867"/>
                  <a:gd name="connsiteX4" fmla="*/ 3338 w 146049"/>
                  <a:gd name="connsiteY4" fmla="*/ 0 h 2478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49" h="247867">
                    <a:moveTo>
                      <a:pt x="3338" y="0"/>
                    </a:moveTo>
                    <a:cubicBezTo>
                      <a:pt x="3338" y="0"/>
                      <a:pt x="-4173" y="0"/>
                      <a:pt x="3338" y="0"/>
                    </a:cubicBezTo>
                    <a:cubicBezTo>
                      <a:pt x="55916" y="82623"/>
                      <a:pt x="93472" y="165245"/>
                      <a:pt x="138539" y="247868"/>
                    </a:cubicBezTo>
                    <a:cubicBezTo>
                      <a:pt x="138539" y="247868"/>
                      <a:pt x="146050" y="247868"/>
                      <a:pt x="146050" y="247868"/>
                    </a:cubicBezTo>
                    <a:cubicBezTo>
                      <a:pt x="116006" y="157734"/>
                      <a:pt x="63427" y="75111"/>
                      <a:pt x="3338" y="0"/>
                    </a:cubicBezTo>
                    <a:close/>
                  </a:path>
                </a:pathLst>
              </a:custGeom>
              <a:solidFill>
                <a:srgbClr val="FFFFFF">
                  <a:alpha val="50000"/>
                </a:srgbClr>
              </a:solidFill>
              <a:ln w="75111"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xmlns="" id="{F5F61DAD-26FA-49AA-8531-57CE950E11C5}"/>
                  </a:ext>
                </a:extLst>
              </p:cNvPr>
              <p:cNvSpPr/>
              <p:nvPr/>
            </p:nvSpPr>
            <p:spPr>
              <a:xfrm>
                <a:off x="10289866" y="5928831"/>
                <a:ext cx="116005" cy="239294"/>
              </a:xfrm>
              <a:custGeom>
                <a:avLst/>
                <a:gdLst>
                  <a:gd name="connsiteX0" fmla="*/ 3338 w 116005"/>
                  <a:gd name="connsiteY0" fmla="*/ 3338 h 239294"/>
                  <a:gd name="connsiteX1" fmla="*/ 3338 w 116005"/>
                  <a:gd name="connsiteY1" fmla="*/ 3338 h 239294"/>
                  <a:gd name="connsiteX2" fmla="*/ 108494 w 116005"/>
                  <a:gd name="connsiteY2" fmla="*/ 236184 h 239294"/>
                  <a:gd name="connsiteX3" fmla="*/ 116006 w 116005"/>
                  <a:gd name="connsiteY3" fmla="*/ 228673 h 239294"/>
                  <a:gd name="connsiteX4" fmla="*/ 3338 w 116005"/>
                  <a:gd name="connsiteY4" fmla="*/ 3338 h 239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005" h="239294">
                    <a:moveTo>
                      <a:pt x="3338" y="3338"/>
                    </a:moveTo>
                    <a:cubicBezTo>
                      <a:pt x="3338" y="-4173"/>
                      <a:pt x="-4173" y="3338"/>
                      <a:pt x="3338" y="3338"/>
                    </a:cubicBezTo>
                    <a:cubicBezTo>
                      <a:pt x="25872" y="85961"/>
                      <a:pt x="70938" y="161072"/>
                      <a:pt x="108494" y="236184"/>
                    </a:cubicBezTo>
                    <a:cubicBezTo>
                      <a:pt x="108494" y="243695"/>
                      <a:pt x="116006" y="236184"/>
                      <a:pt x="116006" y="228673"/>
                    </a:cubicBezTo>
                    <a:cubicBezTo>
                      <a:pt x="100983" y="146050"/>
                      <a:pt x="40894" y="70939"/>
                      <a:pt x="3338" y="3338"/>
                    </a:cubicBezTo>
                    <a:close/>
                  </a:path>
                </a:pathLst>
              </a:custGeom>
              <a:solidFill>
                <a:srgbClr val="FFFFFF">
                  <a:alpha val="50000"/>
                </a:srgbClr>
              </a:solidFill>
              <a:ln w="75111"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xmlns="" id="{87FA7B32-4EDA-4E38-87DB-DDD2A2949694}"/>
                  </a:ext>
                </a:extLst>
              </p:cNvPr>
              <p:cNvSpPr/>
              <p:nvPr/>
            </p:nvSpPr>
            <p:spPr>
              <a:xfrm>
                <a:off x="10188048" y="5954703"/>
                <a:ext cx="138835" cy="298568"/>
              </a:xfrm>
              <a:custGeom>
                <a:avLst/>
                <a:gdLst>
                  <a:gd name="connsiteX0" fmla="*/ 112667 w 138835"/>
                  <a:gd name="connsiteY0" fmla="*/ 172756 h 298568"/>
                  <a:gd name="connsiteX1" fmla="*/ 7511 w 138835"/>
                  <a:gd name="connsiteY1" fmla="*/ 0 h 298568"/>
                  <a:gd name="connsiteX2" fmla="*/ 0 w 138835"/>
                  <a:gd name="connsiteY2" fmla="*/ 0 h 298568"/>
                  <a:gd name="connsiteX3" fmla="*/ 75111 w 138835"/>
                  <a:gd name="connsiteY3" fmla="*/ 127689 h 298568"/>
                  <a:gd name="connsiteX4" fmla="*/ 120178 w 138835"/>
                  <a:gd name="connsiteY4" fmla="*/ 292934 h 298568"/>
                  <a:gd name="connsiteX5" fmla="*/ 127689 w 138835"/>
                  <a:gd name="connsiteY5" fmla="*/ 292934 h 298568"/>
                  <a:gd name="connsiteX6" fmla="*/ 112667 w 138835"/>
                  <a:gd name="connsiteY6" fmla="*/ 172756 h 298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835" h="298568">
                    <a:moveTo>
                      <a:pt x="112667" y="172756"/>
                    </a:moveTo>
                    <a:cubicBezTo>
                      <a:pt x="82622" y="112667"/>
                      <a:pt x="52578" y="52578"/>
                      <a:pt x="7511" y="0"/>
                    </a:cubicBezTo>
                    <a:cubicBezTo>
                      <a:pt x="7511" y="0"/>
                      <a:pt x="0" y="0"/>
                      <a:pt x="0" y="0"/>
                    </a:cubicBezTo>
                    <a:cubicBezTo>
                      <a:pt x="30045" y="37556"/>
                      <a:pt x="52578" y="82623"/>
                      <a:pt x="75111" y="127689"/>
                    </a:cubicBezTo>
                    <a:cubicBezTo>
                      <a:pt x="105156" y="180268"/>
                      <a:pt x="135200" y="232846"/>
                      <a:pt x="120178" y="292934"/>
                    </a:cubicBezTo>
                    <a:cubicBezTo>
                      <a:pt x="120178" y="300446"/>
                      <a:pt x="127689" y="300446"/>
                      <a:pt x="127689" y="292934"/>
                    </a:cubicBezTo>
                    <a:cubicBezTo>
                      <a:pt x="150223" y="262890"/>
                      <a:pt x="135200" y="217823"/>
                      <a:pt x="112667" y="172756"/>
                    </a:cubicBezTo>
                    <a:close/>
                  </a:path>
                </a:pathLst>
              </a:custGeom>
              <a:solidFill>
                <a:srgbClr val="FFFFFF">
                  <a:alpha val="50000"/>
                </a:srgbClr>
              </a:solidFill>
              <a:ln w="75111"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xmlns="" id="{C3C05BE0-D6D0-4754-8DA9-C30B399D1C8C}"/>
                  </a:ext>
                </a:extLst>
              </p:cNvPr>
              <p:cNvSpPr/>
              <p:nvPr/>
            </p:nvSpPr>
            <p:spPr>
              <a:xfrm>
                <a:off x="7548980" y="5481501"/>
                <a:ext cx="152879" cy="291056"/>
              </a:xfrm>
              <a:custGeom>
                <a:avLst/>
                <a:gdLst>
                  <a:gd name="connsiteX0" fmla="*/ 152880 w 152879"/>
                  <a:gd name="connsiteY0" fmla="*/ 0 h 291056"/>
                  <a:gd name="connsiteX1" fmla="*/ 152880 w 152879"/>
                  <a:gd name="connsiteY1" fmla="*/ 0 h 291056"/>
                  <a:gd name="connsiteX2" fmla="*/ 62746 w 152879"/>
                  <a:gd name="connsiteY2" fmla="*/ 180268 h 291056"/>
                  <a:gd name="connsiteX3" fmla="*/ 2657 w 152879"/>
                  <a:gd name="connsiteY3" fmla="*/ 285423 h 291056"/>
                  <a:gd name="connsiteX4" fmla="*/ 17679 w 152879"/>
                  <a:gd name="connsiteY4" fmla="*/ 285423 h 291056"/>
                  <a:gd name="connsiteX5" fmla="*/ 70257 w 152879"/>
                  <a:gd name="connsiteY5" fmla="*/ 202801 h 291056"/>
                  <a:gd name="connsiteX6" fmla="*/ 115324 w 152879"/>
                  <a:gd name="connsiteY6" fmla="*/ 142712 h 291056"/>
                  <a:gd name="connsiteX7" fmla="*/ 152880 w 152879"/>
                  <a:gd name="connsiteY7" fmla="*/ 0 h 291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879" h="291056">
                    <a:moveTo>
                      <a:pt x="152880" y="0"/>
                    </a:moveTo>
                    <a:cubicBezTo>
                      <a:pt x="152880" y="0"/>
                      <a:pt x="145369" y="0"/>
                      <a:pt x="152880" y="0"/>
                    </a:cubicBezTo>
                    <a:cubicBezTo>
                      <a:pt x="137858" y="67600"/>
                      <a:pt x="115324" y="127689"/>
                      <a:pt x="62746" y="180268"/>
                    </a:cubicBezTo>
                    <a:cubicBezTo>
                      <a:pt x="40213" y="202801"/>
                      <a:pt x="-12365" y="247868"/>
                      <a:pt x="2657" y="285423"/>
                    </a:cubicBezTo>
                    <a:cubicBezTo>
                      <a:pt x="2657" y="292935"/>
                      <a:pt x="17679" y="292935"/>
                      <a:pt x="17679" y="285423"/>
                    </a:cubicBezTo>
                    <a:cubicBezTo>
                      <a:pt x="10168" y="247868"/>
                      <a:pt x="47724" y="225334"/>
                      <a:pt x="70257" y="202801"/>
                    </a:cubicBezTo>
                    <a:cubicBezTo>
                      <a:pt x="85280" y="187779"/>
                      <a:pt x="100302" y="165245"/>
                      <a:pt x="115324" y="142712"/>
                    </a:cubicBezTo>
                    <a:cubicBezTo>
                      <a:pt x="137858" y="97645"/>
                      <a:pt x="152880" y="52578"/>
                      <a:pt x="152880" y="0"/>
                    </a:cubicBezTo>
                    <a:close/>
                  </a:path>
                </a:pathLst>
              </a:custGeom>
              <a:solidFill>
                <a:srgbClr val="FFFFFF">
                  <a:alpha val="50000"/>
                </a:srgbClr>
              </a:solidFill>
              <a:ln w="75111"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xmlns="" id="{FDD9DE73-6A68-4FAE-BC72-31D3E838011B}"/>
                  </a:ext>
                </a:extLst>
              </p:cNvPr>
              <p:cNvSpPr/>
              <p:nvPr/>
            </p:nvSpPr>
            <p:spPr>
              <a:xfrm>
                <a:off x="7333814" y="5256191"/>
                <a:ext cx="273739" cy="85936"/>
              </a:xfrm>
              <a:custGeom>
                <a:avLst/>
                <a:gdLst>
                  <a:gd name="connsiteX0" fmla="*/ 270401 w 273739"/>
                  <a:gd name="connsiteY0" fmla="*/ 82598 h 85936"/>
                  <a:gd name="connsiteX1" fmla="*/ 0 w 273739"/>
                  <a:gd name="connsiteY1" fmla="*/ 7487 h 85936"/>
                  <a:gd name="connsiteX2" fmla="*/ 0 w 273739"/>
                  <a:gd name="connsiteY2" fmla="*/ 7487 h 85936"/>
                  <a:gd name="connsiteX3" fmla="*/ 142712 w 273739"/>
                  <a:gd name="connsiteY3" fmla="*/ 30021 h 85936"/>
                  <a:gd name="connsiteX4" fmla="*/ 270401 w 273739"/>
                  <a:gd name="connsiteY4" fmla="*/ 82598 h 85936"/>
                  <a:gd name="connsiteX5" fmla="*/ 270401 w 273739"/>
                  <a:gd name="connsiteY5" fmla="*/ 82598 h 8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3739" h="85936">
                    <a:moveTo>
                      <a:pt x="270401" y="82598"/>
                    </a:moveTo>
                    <a:cubicBezTo>
                      <a:pt x="187779" y="45043"/>
                      <a:pt x="90133" y="-22557"/>
                      <a:pt x="0" y="7487"/>
                    </a:cubicBezTo>
                    <a:cubicBezTo>
                      <a:pt x="0" y="7487"/>
                      <a:pt x="0" y="14998"/>
                      <a:pt x="0" y="7487"/>
                    </a:cubicBezTo>
                    <a:cubicBezTo>
                      <a:pt x="45067" y="-24"/>
                      <a:pt x="97645" y="14998"/>
                      <a:pt x="142712" y="30021"/>
                    </a:cubicBezTo>
                    <a:cubicBezTo>
                      <a:pt x="187779" y="52554"/>
                      <a:pt x="225334" y="75087"/>
                      <a:pt x="270401" y="82598"/>
                    </a:cubicBezTo>
                    <a:cubicBezTo>
                      <a:pt x="270401" y="90110"/>
                      <a:pt x="277912" y="82598"/>
                      <a:pt x="270401" y="82598"/>
                    </a:cubicBezTo>
                    <a:close/>
                  </a:path>
                </a:pathLst>
              </a:custGeom>
              <a:solidFill>
                <a:srgbClr val="FFFFFF">
                  <a:alpha val="50000"/>
                </a:srgbClr>
              </a:solidFill>
              <a:ln w="75111"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xmlns="" id="{45D5E7BF-A9EA-49E5-9560-8734B5B4396C}"/>
                  </a:ext>
                </a:extLst>
              </p:cNvPr>
              <p:cNvSpPr/>
              <p:nvPr/>
            </p:nvSpPr>
            <p:spPr>
              <a:xfrm>
                <a:off x="8663286" y="3277329"/>
                <a:ext cx="157733" cy="71007"/>
              </a:xfrm>
              <a:custGeom>
                <a:avLst/>
                <a:gdLst>
                  <a:gd name="connsiteX0" fmla="*/ 157734 w 157733"/>
                  <a:gd name="connsiteY0" fmla="*/ 55985 h 71007"/>
                  <a:gd name="connsiteX1" fmla="*/ 0 w 157733"/>
                  <a:gd name="connsiteY1" fmla="*/ 10918 h 71007"/>
                  <a:gd name="connsiteX2" fmla="*/ 0 w 157733"/>
                  <a:gd name="connsiteY2" fmla="*/ 18429 h 71007"/>
                  <a:gd name="connsiteX3" fmla="*/ 150223 w 157733"/>
                  <a:gd name="connsiteY3" fmla="*/ 71007 h 71007"/>
                  <a:gd name="connsiteX4" fmla="*/ 157734 w 157733"/>
                  <a:gd name="connsiteY4" fmla="*/ 55985 h 71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733" h="71007">
                    <a:moveTo>
                      <a:pt x="157734" y="55985"/>
                    </a:moveTo>
                    <a:cubicBezTo>
                      <a:pt x="112667" y="18429"/>
                      <a:pt x="52578" y="-19127"/>
                      <a:pt x="0" y="10918"/>
                    </a:cubicBezTo>
                    <a:cubicBezTo>
                      <a:pt x="0" y="10918"/>
                      <a:pt x="0" y="18429"/>
                      <a:pt x="0" y="18429"/>
                    </a:cubicBezTo>
                    <a:cubicBezTo>
                      <a:pt x="52578" y="3407"/>
                      <a:pt x="105156" y="40963"/>
                      <a:pt x="150223" y="71007"/>
                    </a:cubicBezTo>
                    <a:cubicBezTo>
                      <a:pt x="150223" y="71007"/>
                      <a:pt x="157734" y="63496"/>
                      <a:pt x="157734" y="55985"/>
                    </a:cubicBezTo>
                    <a:close/>
                  </a:path>
                </a:pathLst>
              </a:custGeom>
              <a:solidFill>
                <a:srgbClr val="FFFFFF">
                  <a:alpha val="50000"/>
                </a:srgbClr>
              </a:solidFill>
              <a:ln w="75111"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xmlns="" id="{CE7C8507-8517-41A8-9CAC-53F9551CB4A2}"/>
                  </a:ext>
                </a:extLst>
              </p:cNvPr>
              <p:cNvSpPr/>
              <p:nvPr/>
            </p:nvSpPr>
            <p:spPr>
              <a:xfrm>
                <a:off x="8054884" y="3217536"/>
                <a:ext cx="120178" cy="68134"/>
              </a:xfrm>
              <a:custGeom>
                <a:avLst/>
                <a:gdLst>
                  <a:gd name="connsiteX0" fmla="*/ 120178 w 120178"/>
                  <a:gd name="connsiteY0" fmla="*/ 55689 h 68134"/>
                  <a:gd name="connsiteX1" fmla="*/ 75111 w 120178"/>
                  <a:gd name="connsiteY1" fmla="*/ 3111 h 68134"/>
                  <a:gd name="connsiteX2" fmla="*/ 0 w 120178"/>
                  <a:gd name="connsiteY2" fmla="*/ 10622 h 68134"/>
                  <a:gd name="connsiteX3" fmla="*/ 0 w 120178"/>
                  <a:gd name="connsiteY3" fmla="*/ 18134 h 68134"/>
                  <a:gd name="connsiteX4" fmla="*/ 60089 w 120178"/>
                  <a:gd name="connsiteY4" fmla="*/ 10622 h 68134"/>
                  <a:gd name="connsiteX5" fmla="*/ 105156 w 120178"/>
                  <a:gd name="connsiteY5" fmla="*/ 63200 h 68134"/>
                  <a:gd name="connsiteX6" fmla="*/ 120178 w 120178"/>
                  <a:gd name="connsiteY6" fmla="*/ 55689 h 68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178" h="68134">
                    <a:moveTo>
                      <a:pt x="120178" y="55689"/>
                    </a:moveTo>
                    <a:cubicBezTo>
                      <a:pt x="112667" y="33156"/>
                      <a:pt x="97645" y="10622"/>
                      <a:pt x="75111" y="3111"/>
                    </a:cubicBezTo>
                    <a:cubicBezTo>
                      <a:pt x="52578" y="-4400"/>
                      <a:pt x="22533" y="3111"/>
                      <a:pt x="0" y="10622"/>
                    </a:cubicBezTo>
                    <a:cubicBezTo>
                      <a:pt x="0" y="10622"/>
                      <a:pt x="0" y="18134"/>
                      <a:pt x="0" y="18134"/>
                    </a:cubicBezTo>
                    <a:cubicBezTo>
                      <a:pt x="22533" y="10622"/>
                      <a:pt x="37556" y="10622"/>
                      <a:pt x="60089" y="10622"/>
                    </a:cubicBezTo>
                    <a:cubicBezTo>
                      <a:pt x="82622" y="18134"/>
                      <a:pt x="97645" y="40667"/>
                      <a:pt x="105156" y="63200"/>
                    </a:cubicBezTo>
                    <a:cubicBezTo>
                      <a:pt x="112667" y="70711"/>
                      <a:pt x="120178" y="70711"/>
                      <a:pt x="120178" y="55689"/>
                    </a:cubicBezTo>
                    <a:close/>
                  </a:path>
                </a:pathLst>
              </a:custGeom>
              <a:solidFill>
                <a:srgbClr val="FFFFFF">
                  <a:alpha val="50000"/>
                </a:srgbClr>
              </a:solidFill>
              <a:ln w="75111" cap="flat">
                <a:noFill/>
                <a:prstDash val="solid"/>
                <a:miter/>
              </a:ln>
            </p:spPr>
            <p:txBody>
              <a:bodyPr rtlCol="0" anchor="ctr"/>
              <a:lstStyle/>
              <a:p>
                <a:endParaRPr lang="en-US"/>
              </a:p>
            </p:txBody>
          </p:sp>
        </p:grpSp>
        <p:grpSp>
          <p:nvGrpSpPr>
            <p:cNvPr id="15" name="Graphic 2">
              <a:extLst>
                <a:ext uri="{FF2B5EF4-FFF2-40B4-BE49-F238E27FC236}">
                  <a16:creationId xmlns:a16="http://schemas.microsoft.com/office/drawing/2014/main" xmlns="" id="{F9261797-28EC-4FF3-B76F-F35DBE80C1CC}"/>
                </a:ext>
              </a:extLst>
            </p:cNvPr>
            <p:cNvGrpSpPr/>
            <p:nvPr/>
          </p:nvGrpSpPr>
          <p:grpSpPr>
            <a:xfrm>
              <a:off x="15923587" y="7182046"/>
              <a:ext cx="1987412" cy="1097599"/>
              <a:chOff x="7726271" y="4514441"/>
              <a:chExt cx="2438606" cy="1320083"/>
            </a:xfrm>
            <a:solidFill>
              <a:srgbClr val="FFFFFF">
                <a:alpha val="50000"/>
              </a:srgbClr>
            </a:solidFill>
          </p:grpSpPr>
          <p:sp>
            <p:nvSpPr>
              <p:cNvPr id="16" name="Freeform: Shape 15">
                <a:extLst>
                  <a:ext uri="{FF2B5EF4-FFF2-40B4-BE49-F238E27FC236}">
                    <a16:creationId xmlns:a16="http://schemas.microsoft.com/office/drawing/2014/main" xmlns="" id="{E8983DF6-96B6-43BE-AEB6-2A4AF39BA39D}"/>
                  </a:ext>
                </a:extLst>
              </p:cNvPr>
              <p:cNvSpPr/>
              <p:nvPr/>
            </p:nvSpPr>
            <p:spPr>
              <a:xfrm>
                <a:off x="7726271" y="5253406"/>
                <a:ext cx="178389" cy="202983"/>
              </a:xfrm>
              <a:custGeom>
                <a:avLst/>
                <a:gdLst>
                  <a:gd name="connsiteX0" fmla="*/ 5633 w 178389"/>
                  <a:gd name="connsiteY0" fmla="*/ 2760 h 202983"/>
                  <a:gd name="connsiteX1" fmla="*/ 5633 w 178389"/>
                  <a:gd name="connsiteY1" fmla="*/ 2760 h 202983"/>
                  <a:gd name="connsiteX2" fmla="*/ 58212 w 178389"/>
                  <a:gd name="connsiteY2" fmla="*/ 25294 h 202983"/>
                  <a:gd name="connsiteX3" fmla="*/ 110789 w 178389"/>
                  <a:gd name="connsiteY3" fmla="*/ 77872 h 202983"/>
                  <a:gd name="connsiteX4" fmla="*/ 163367 w 178389"/>
                  <a:gd name="connsiteY4" fmla="*/ 198050 h 202983"/>
                  <a:gd name="connsiteX5" fmla="*/ 178390 w 178389"/>
                  <a:gd name="connsiteY5" fmla="*/ 190539 h 202983"/>
                  <a:gd name="connsiteX6" fmla="*/ 5633 w 178389"/>
                  <a:gd name="connsiteY6" fmla="*/ 2760 h 202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389" h="202983">
                    <a:moveTo>
                      <a:pt x="5633" y="2760"/>
                    </a:moveTo>
                    <a:cubicBezTo>
                      <a:pt x="-1878" y="2760"/>
                      <a:pt x="-1878" y="10271"/>
                      <a:pt x="5633" y="2760"/>
                    </a:cubicBezTo>
                    <a:cubicBezTo>
                      <a:pt x="28167" y="10271"/>
                      <a:pt x="43189" y="17783"/>
                      <a:pt x="58212" y="25294"/>
                    </a:cubicBezTo>
                    <a:cubicBezTo>
                      <a:pt x="80745" y="32805"/>
                      <a:pt x="95767" y="55338"/>
                      <a:pt x="110789" y="77872"/>
                    </a:cubicBezTo>
                    <a:cubicBezTo>
                      <a:pt x="140834" y="115427"/>
                      <a:pt x="148345" y="152983"/>
                      <a:pt x="163367" y="198050"/>
                    </a:cubicBezTo>
                    <a:cubicBezTo>
                      <a:pt x="163367" y="205561"/>
                      <a:pt x="178390" y="205561"/>
                      <a:pt x="178390" y="190539"/>
                    </a:cubicBezTo>
                    <a:cubicBezTo>
                      <a:pt x="170879" y="100405"/>
                      <a:pt x="95767" y="-19773"/>
                      <a:pt x="5633" y="2760"/>
                    </a:cubicBezTo>
                    <a:close/>
                  </a:path>
                </a:pathLst>
              </a:custGeom>
              <a:solidFill>
                <a:srgbClr val="FFFFFF">
                  <a:alpha val="50000"/>
                </a:srgbClr>
              </a:solidFill>
              <a:ln w="75111"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xmlns="" id="{647868C4-080D-40ED-966A-6BE7DA301D12}"/>
                  </a:ext>
                </a:extLst>
              </p:cNvPr>
              <p:cNvSpPr/>
              <p:nvPr/>
            </p:nvSpPr>
            <p:spPr>
              <a:xfrm>
                <a:off x="7895103" y="4617720"/>
                <a:ext cx="653638" cy="679113"/>
              </a:xfrm>
              <a:custGeom>
                <a:avLst/>
                <a:gdLst>
                  <a:gd name="connsiteX0" fmla="*/ 648005 w 653638"/>
                  <a:gd name="connsiteY0" fmla="*/ 0 h 679113"/>
                  <a:gd name="connsiteX1" fmla="*/ 355071 w 653638"/>
                  <a:gd name="connsiteY1" fmla="*/ 383068 h 679113"/>
                  <a:gd name="connsiteX2" fmla="*/ 152270 w 653638"/>
                  <a:gd name="connsiteY2" fmla="*/ 525780 h 679113"/>
                  <a:gd name="connsiteX3" fmla="*/ 2047 w 653638"/>
                  <a:gd name="connsiteY3" fmla="*/ 668492 h 679113"/>
                  <a:gd name="connsiteX4" fmla="*/ 17069 w 653638"/>
                  <a:gd name="connsiteY4" fmla="*/ 676003 h 679113"/>
                  <a:gd name="connsiteX5" fmla="*/ 362582 w 653638"/>
                  <a:gd name="connsiteY5" fmla="*/ 413113 h 679113"/>
                  <a:gd name="connsiteX6" fmla="*/ 490271 w 653638"/>
                  <a:gd name="connsiteY6" fmla="*/ 225334 h 679113"/>
                  <a:gd name="connsiteX7" fmla="*/ 550361 w 653638"/>
                  <a:gd name="connsiteY7" fmla="*/ 120178 h 679113"/>
                  <a:gd name="connsiteX8" fmla="*/ 648005 w 653638"/>
                  <a:gd name="connsiteY8" fmla="*/ 0 h 679113"/>
                  <a:gd name="connsiteX9" fmla="*/ 648005 w 653638"/>
                  <a:gd name="connsiteY9" fmla="*/ 0 h 67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3638" h="679113">
                    <a:moveTo>
                      <a:pt x="648005" y="0"/>
                    </a:moveTo>
                    <a:cubicBezTo>
                      <a:pt x="505294" y="97645"/>
                      <a:pt x="467738" y="270401"/>
                      <a:pt x="355071" y="383068"/>
                    </a:cubicBezTo>
                    <a:cubicBezTo>
                      <a:pt x="294982" y="443158"/>
                      <a:pt x="227381" y="480713"/>
                      <a:pt x="152270" y="525780"/>
                    </a:cubicBezTo>
                    <a:cubicBezTo>
                      <a:pt x="92181" y="563336"/>
                      <a:pt x="32092" y="600891"/>
                      <a:pt x="2047" y="668492"/>
                    </a:cubicBezTo>
                    <a:cubicBezTo>
                      <a:pt x="-5464" y="676003"/>
                      <a:pt x="9558" y="683514"/>
                      <a:pt x="17069" y="676003"/>
                    </a:cubicBezTo>
                    <a:cubicBezTo>
                      <a:pt x="114714" y="563336"/>
                      <a:pt x="257426" y="510758"/>
                      <a:pt x="362582" y="413113"/>
                    </a:cubicBezTo>
                    <a:cubicBezTo>
                      <a:pt x="415160" y="360535"/>
                      <a:pt x="460227" y="292935"/>
                      <a:pt x="490271" y="225334"/>
                    </a:cubicBezTo>
                    <a:cubicBezTo>
                      <a:pt x="512805" y="187779"/>
                      <a:pt x="527827" y="150223"/>
                      <a:pt x="550361" y="120178"/>
                    </a:cubicBezTo>
                    <a:cubicBezTo>
                      <a:pt x="580405" y="75111"/>
                      <a:pt x="617961" y="37556"/>
                      <a:pt x="648005" y="0"/>
                    </a:cubicBezTo>
                    <a:cubicBezTo>
                      <a:pt x="655516" y="7511"/>
                      <a:pt x="655516" y="0"/>
                      <a:pt x="648005" y="0"/>
                    </a:cubicBezTo>
                    <a:close/>
                  </a:path>
                </a:pathLst>
              </a:custGeom>
              <a:solidFill>
                <a:srgbClr val="FFFFFF">
                  <a:alpha val="50000"/>
                </a:srgbClr>
              </a:solidFill>
              <a:ln w="75111"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xmlns="" id="{918E82B6-F10B-45DC-B918-A27C9A8DB179}"/>
                  </a:ext>
                </a:extLst>
              </p:cNvPr>
              <p:cNvSpPr/>
              <p:nvPr/>
            </p:nvSpPr>
            <p:spPr>
              <a:xfrm>
                <a:off x="9611568" y="4587675"/>
                <a:ext cx="553309" cy="929503"/>
              </a:xfrm>
              <a:custGeom>
                <a:avLst/>
                <a:gdLst>
                  <a:gd name="connsiteX0" fmla="*/ 501369 w 553309"/>
                  <a:gd name="connsiteY0" fmla="*/ 691025 h 929503"/>
                  <a:gd name="connsiteX1" fmla="*/ 351146 w 553309"/>
                  <a:gd name="connsiteY1" fmla="*/ 420624 h 929503"/>
                  <a:gd name="connsiteX2" fmla="*/ 178390 w 553309"/>
                  <a:gd name="connsiteY2" fmla="*/ 165245 h 929503"/>
                  <a:gd name="connsiteX3" fmla="*/ 5634 w 553309"/>
                  <a:gd name="connsiteY3" fmla="*/ 0 h 929503"/>
                  <a:gd name="connsiteX4" fmla="*/ 5634 w 553309"/>
                  <a:gd name="connsiteY4" fmla="*/ 7511 h 929503"/>
                  <a:gd name="connsiteX5" fmla="*/ 170879 w 553309"/>
                  <a:gd name="connsiteY5" fmla="*/ 187779 h 929503"/>
                  <a:gd name="connsiteX6" fmla="*/ 321101 w 553309"/>
                  <a:gd name="connsiteY6" fmla="*/ 420624 h 929503"/>
                  <a:gd name="connsiteX7" fmla="*/ 456302 w 553309"/>
                  <a:gd name="connsiteY7" fmla="*/ 660981 h 929503"/>
                  <a:gd name="connsiteX8" fmla="*/ 531414 w 553309"/>
                  <a:gd name="connsiteY8" fmla="*/ 923871 h 929503"/>
                  <a:gd name="connsiteX9" fmla="*/ 546436 w 553309"/>
                  <a:gd name="connsiteY9" fmla="*/ 923871 h 929503"/>
                  <a:gd name="connsiteX10" fmla="*/ 501369 w 553309"/>
                  <a:gd name="connsiteY10" fmla="*/ 691025 h 9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3309" h="929503">
                    <a:moveTo>
                      <a:pt x="501369" y="691025"/>
                    </a:moveTo>
                    <a:cubicBezTo>
                      <a:pt x="456302" y="600891"/>
                      <a:pt x="403724" y="510758"/>
                      <a:pt x="351146" y="420624"/>
                    </a:cubicBezTo>
                    <a:cubicBezTo>
                      <a:pt x="298568" y="338001"/>
                      <a:pt x="245990" y="247868"/>
                      <a:pt x="178390" y="165245"/>
                    </a:cubicBezTo>
                    <a:cubicBezTo>
                      <a:pt x="133323" y="105156"/>
                      <a:pt x="80745" y="37556"/>
                      <a:pt x="5634" y="0"/>
                    </a:cubicBezTo>
                    <a:cubicBezTo>
                      <a:pt x="-1878" y="0"/>
                      <a:pt x="-1878" y="7511"/>
                      <a:pt x="5634" y="7511"/>
                    </a:cubicBezTo>
                    <a:cubicBezTo>
                      <a:pt x="73234" y="52578"/>
                      <a:pt x="125812" y="127689"/>
                      <a:pt x="170879" y="187779"/>
                    </a:cubicBezTo>
                    <a:cubicBezTo>
                      <a:pt x="223456" y="262890"/>
                      <a:pt x="276035" y="338001"/>
                      <a:pt x="321101" y="420624"/>
                    </a:cubicBezTo>
                    <a:cubicBezTo>
                      <a:pt x="373679" y="495736"/>
                      <a:pt x="418747" y="578358"/>
                      <a:pt x="456302" y="660981"/>
                    </a:cubicBezTo>
                    <a:cubicBezTo>
                      <a:pt x="501369" y="743603"/>
                      <a:pt x="538925" y="826226"/>
                      <a:pt x="531414" y="923871"/>
                    </a:cubicBezTo>
                    <a:cubicBezTo>
                      <a:pt x="531414" y="931382"/>
                      <a:pt x="546436" y="931382"/>
                      <a:pt x="546436" y="923871"/>
                    </a:cubicBezTo>
                    <a:cubicBezTo>
                      <a:pt x="568969" y="848759"/>
                      <a:pt x="531414" y="766137"/>
                      <a:pt x="501369" y="691025"/>
                    </a:cubicBezTo>
                    <a:close/>
                  </a:path>
                </a:pathLst>
              </a:custGeom>
              <a:solidFill>
                <a:srgbClr val="FFFFFF">
                  <a:alpha val="50000"/>
                </a:srgbClr>
              </a:solidFill>
              <a:ln w="75111"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xmlns="" id="{7C9065B0-3CE5-4D22-A4C0-77315F905949}"/>
                  </a:ext>
                </a:extLst>
              </p:cNvPr>
              <p:cNvSpPr/>
              <p:nvPr/>
            </p:nvSpPr>
            <p:spPr>
              <a:xfrm>
                <a:off x="8543108" y="4920043"/>
                <a:ext cx="287526" cy="914481"/>
              </a:xfrm>
              <a:custGeom>
                <a:avLst/>
                <a:gdLst>
                  <a:gd name="connsiteX0" fmla="*/ 285424 w 287526"/>
                  <a:gd name="connsiteY0" fmla="*/ 899459 h 914481"/>
                  <a:gd name="connsiteX1" fmla="*/ 52578 w 287526"/>
                  <a:gd name="connsiteY1" fmla="*/ 516391 h 914481"/>
                  <a:gd name="connsiteX2" fmla="*/ 22533 w 287526"/>
                  <a:gd name="connsiteY2" fmla="*/ 268523 h 914481"/>
                  <a:gd name="connsiteX3" fmla="*/ 30045 w 287526"/>
                  <a:gd name="connsiteY3" fmla="*/ 133323 h 914481"/>
                  <a:gd name="connsiteX4" fmla="*/ 37556 w 287526"/>
                  <a:gd name="connsiteY4" fmla="*/ 5633 h 914481"/>
                  <a:gd name="connsiteX5" fmla="*/ 30045 w 287526"/>
                  <a:gd name="connsiteY5" fmla="*/ 5633 h 914481"/>
                  <a:gd name="connsiteX6" fmla="*/ 0 w 287526"/>
                  <a:gd name="connsiteY6" fmla="*/ 276035 h 914481"/>
                  <a:gd name="connsiteX7" fmla="*/ 30045 w 287526"/>
                  <a:gd name="connsiteY7" fmla="*/ 531413 h 914481"/>
                  <a:gd name="connsiteX8" fmla="*/ 277912 w 287526"/>
                  <a:gd name="connsiteY8" fmla="*/ 914482 h 914481"/>
                  <a:gd name="connsiteX9" fmla="*/ 285424 w 287526"/>
                  <a:gd name="connsiteY9" fmla="*/ 899459 h 91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7526" h="914481">
                    <a:moveTo>
                      <a:pt x="285424" y="899459"/>
                    </a:moveTo>
                    <a:cubicBezTo>
                      <a:pt x="165245" y="794303"/>
                      <a:pt x="90134" y="666614"/>
                      <a:pt x="52578" y="516391"/>
                    </a:cubicBezTo>
                    <a:cubicBezTo>
                      <a:pt x="30045" y="433768"/>
                      <a:pt x="22533" y="351146"/>
                      <a:pt x="22533" y="268523"/>
                    </a:cubicBezTo>
                    <a:cubicBezTo>
                      <a:pt x="22533" y="223457"/>
                      <a:pt x="30045" y="178390"/>
                      <a:pt x="30045" y="133323"/>
                    </a:cubicBezTo>
                    <a:cubicBezTo>
                      <a:pt x="37556" y="88256"/>
                      <a:pt x="45067" y="50700"/>
                      <a:pt x="37556" y="5633"/>
                    </a:cubicBezTo>
                    <a:cubicBezTo>
                      <a:pt x="37556" y="-1878"/>
                      <a:pt x="30045" y="-1878"/>
                      <a:pt x="30045" y="5633"/>
                    </a:cubicBezTo>
                    <a:cubicBezTo>
                      <a:pt x="22533" y="95767"/>
                      <a:pt x="0" y="185901"/>
                      <a:pt x="0" y="276035"/>
                    </a:cubicBezTo>
                    <a:cubicBezTo>
                      <a:pt x="0" y="366168"/>
                      <a:pt x="7511" y="448791"/>
                      <a:pt x="30045" y="531413"/>
                    </a:cubicBezTo>
                    <a:cubicBezTo>
                      <a:pt x="67600" y="681636"/>
                      <a:pt x="150223" y="831859"/>
                      <a:pt x="277912" y="914482"/>
                    </a:cubicBezTo>
                    <a:cubicBezTo>
                      <a:pt x="277912" y="914482"/>
                      <a:pt x="292935" y="899459"/>
                      <a:pt x="285424" y="899459"/>
                    </a:cubicBezTo>
                    <a:close/>
                  </a:path>
                </a:pathLst>
              </a:custGeom>
              <a:solidFill>
                <a:srgbClr val="FFFFFF">
                  <a:alpha val="50000"/>
                </a:srgbClr>
              </a:solidFill>
              <a:ln w="75111"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xmlns="" id="{7D9C8DC3-1609-4872-BE1B-D840450F7A11}"/>
                  </a:ext>
                </a:extLst>
              </p:cNvPr>
              <p:cNvSpPr/>
              <p:nvPr/>
            </p:nvSpPr>
            <p:spPr>
              <a:xfrm>
                <a:off x="9061377" y="4514441"/>
                <a:ext cx="166668" cy="201761"/>
              </a:xfrm>
              <a:custGeom>
                <a:avLst/>
                <a:gdLst>
                  <a:gd name="connsiteX0" fmla="*/ 165245 w 166668"/>
                  <a:gd name="connsiteY0" fmla="*/ 5633 h 201761"/>
                  <a:gd name="connsiteX1" fmla="*/ 150223 w 166668"/>
                  <a:gd name="connsiteY1" fmla="*/ 5633 h 201761"/>
                  <a:gd name="connsiteX2" fmla="*/ 112667 w 166668"/>
                  <a:gd name="connsiteY2" fmla="*/ 133323 h 201761"/>
                  <a:gd name="connsiteX3" fmla="*/ 7511 w 166668"/>
                  <a:gd name="connsiteY3" fmla="*/ 170879 h 201761"/>
                  <a:gd name="connsiteX4" fmla="*/ 0 w 166668"/>
                  <a:gd name="connsiteY4" fmla="*/ 178390 h 201761"/>
                  <a:gd name="connsiteX5" fmla="*/ 105156 w 166668"/>
                  <a:gd name="connsiteY5" fmla="*/ 170879 h 201761"/>
                  <a:gd name="connsiteX6" fmla="*/ 165245 w 166668"/>
                  <a:gd name="connsiteY6" fmla="*/ 5633 h 20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668" h="201761">
                    <a:moveTo>
                      <a:pt x="165245" y="5633"/>
                    </a:moveTo>
                    <a:cubicBezTo>
                      <a:pt x="165245" y="-1878"/>
                      <a:pt x="150223" y="-1878"/>
                      <a:pt x="150223" y="5633"/>
                    </a:cubicBezTo>
                    <a:cubicBezTo>
                      <a:pt x="142712" y="50700"/>
                      <a:pt x="142712" y="95767"/>
                      <a:pt x="112667" y="133323"/>
                    </a:cubicBezTo>
                    <a:cubicBezTo>
                      <a:pt x="97645" y="155856"/>
                      <a:pt x="37556" y="208434"/>
                      <a:pt x="7511" y="170879"/>
                    </a:cubicBezTo>
                    <a:cubicBezTo>
                      <a:pt x="7511" y="163367"/>
                      <a:pt x="0" y="170879"/>
                      <a:pt x="0" y="178390"/>
                    </a:cubicBezTo>
                    <a:cubicBezTo>
                      <a:pt x="22533" y="223456"/>
                      <a:pt x="82622" y="193412"/>
                      <a:pt x="105156" y="170879"/>
                    </a:cubicBezTo>
                    <a:cubicBezTo>
                      <a:pt x="150223" y="133323"/>
                      <a:pt x="172756" y="65723"/>
                      <a:pt x="165245" y="5633"/>
                    </a:cubicBezTo>
                    <a:close/>
                  </a:path>
                </a:pathLst>
              </a:custGeom>
              <a:solidFill>
                <a:srgbClr val="FFFFFF">
                  <a:alpha val="50000"/>
                </a:srgbClr>
              </a:solidFill>
              <a:ln w="75111"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xmlns="" id="{E263F33E-6107-42EB-9D97-D2CD747F3D37}"/>
                  </a:ext>
                </a:extLst>
              </p:cNvPr>
              <p:cNvSpPr/>
              <p:nvPr/>
            </p:nvSpPr>
            <p:spPr>
              <a:xfrm>
                <a:off x="8770060" y="4606870"/>
                <a:ext cx="141094" cy="158211"/>
              </a:xfrm>
              <a:custGeom>
                <a:avLst/>
                <a:gdLst>
                  <a:gd name="connsiteX0" fmla="*/ 133583 w 141094"/>
                  <a:gd name="connsiteY0" fmla="*/ 108494 h 158211"/>
                  <a:gd name="connsiteX1" fmla="*/ 43449 w 141094"/>
                  <a:gd name="connsiteY1" fmla="*/ 116005 h 158211"/>
                  <a:gd name="connsiteX2" fmla="*/ 13404 w 141094"/>
                  <a:gd name="connsiteY2" fmla="*/ 3338 h 158211"/>
                  <a:gd name="connsiteX3" fmla="*/ 5893 w 141094"/>
                  <a:gd name="connsiteY3" fmla="*/ 3338 h 158211"/>
                  <a:gd name="connsiteX4" fmla="*/ 35938 w 141094"/>
                  <a:gd name="connsiteY4" fmla="*/ 138539 h 158211"/>
                  <a:gd name="connsiteX5" fmla="*/ 141094 w 141094"/>
                  <a:gd name="connsiteY5" fmla="*/ 123517 h 158211"/>
                  <a:gd name="connsiteX6" fmla="*/ 133583 w 141094"/>
                  <a:gd name="connsiteY6" fmla="*/ 108494 h 1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094" h="158211">
                    <a:moveTo>
                      <a:pt x="133583" y="108494"/>
                    </a:moveTo>
                    <a:cubicBezTo>
                      <a:pt x="103538" y="116005"/>
                      <a:pt x="73494" y="153561"/>
                      <a:pt x="43449" y="116005"/>
                    </a:cubicBezTo>
                    <a:cubicBezTo>
                      <a:pt x="20916" y="85961"/>
                      <a:pt x="13404" y="40894"/>
                      <a:pt x="13404" y="3338"/>
                    </a:cubicBezTo>
                    <a:cubicBezTo>
                      <a:pt x="13404" y="3338"/>
                      <a:pt x="5893" y="-4173"/>
                      <a:pt x="5893" y="3338"/>
                    </a:cubicBezTo>
                    <a:cubicBezTo>
                      <a:pt x="-9129" y="48405"/>
                      <a:pt x="5893" y="108494"/>
                      <a:pt x="35938" y="138539"/>
                    </a:cubicBezTo>
                    <a:cubicBezTo>
                      <a:pt x="65983" y="176095"/>
                      <a:pt x="118560" y="153561"/>
                      <a:pt x="141094" y="123517"/>
                    </a:cubicBezTo>
                    <a:cubicBezTo>
                      <a:pt x="141094" y="116005"/>
                      <a:pt x="141094" y="108494"/>
                      <a:pt x="133583" y="108494"/>
                    </a:cubicBezTo>
                    <a:close/>
                  </a:path>
                </a:pathLst>
              </a:custGeom>
              <a:solidFill>
                <a:srgbClr val="FFFFFF">
                  <a:alpha val="50000"/>
                </a:srgbClr>
              </a:solidFill>
              <a:ln w="7511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686086816"/>
      </p:ext>
    </p:extLst>
  </p:cSld>
  <p:clrMapOvr>
    <a:masterClrMapping/>
  </p:clrMapOvr>
  <mc:AlternateContent xmlns:mc="http://schemas.openxmlformats.org/markup-compatibility/2006">
    <mc:Choice xmlns:p15="http://schemas.microsoft.com/office/powerpoint/2012/main" xmlns="" Requires="p15">
      <p:transition xmlns:p14="http://schemas.microsoft.com/office/powerpoint/2010/main" spd="slow" p14:dur="1250">
        <p15:prstTrans prst="pageCurlDouble"/>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ppt_x"/>
                                          </p:val>
                                        </p:tav>
                                        <p:tav tm="100000">
                                          <p:val>
                                            <p:strVal val="#ppt_x"/>
                                          </p:val>
                                        </p:tav>
                                      </p:tavLst>
                                    </p:anim>
                                    <p:anim calcmode="lin" valueType="num">
                                      <p:cBhvr additive="base">
                                        <p:cTn id="8" dur="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500" fill="hold"/>
                                        <p:tgtEl>
                                          <p:spTgt spid="11"/>
                                        </p:tgtEl>
                                        <p:attrNameLst>
                                          <p:attrName>ppt_x</p:attrName>
                                        </p:attrNameLst>
                                      </p:cBhvr>
                                      <p:tavLst>
                                        <p:tav tm="0">
                                          <p:val>
                                            <p:strVal val="#ppt_x"/>
                                          </p:val>
                                        </p:tav>
                                        <p:tav tm="100000">
                                          <p:val>
                                            <p:strVal val="#ppt_x"/>
                                          </p:val>
                                        </p:tav>
                                      </p:tavLst>
                                    </p:anim>
                                    <p:anim calcmode="lin" valueType="num">
                                      <p:cBhvr additive="base">
                                        <p:cTn id="12" dur="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500" fill="hold"/>
                                        <p:tgtEl>
                                          <p:spTgt spid="4"/>
                                        </p:tgtEl>
                                        <p:attrNameLst>
                                          <p:attrName>ppt_x</p:attrName>
                                        </p:attrNameLst>
                                      </p:cBhvr>
                                      <p:tavLst>
                                        <p:tav tm="0">
                                          <p:val>
                                            <p:strVal val="#ppt_x"/>
                                          </p:val>
                                        </p:tav>
                                        <p:tav tm="100000">
                                          <p:val>
                                            <p:strVal val="#ppt_x"/>
                                          </p:val>
                                        </p:tav>
                                      </p:tavLst>
                                    </p:anim>
                                    <p:anim calcmode="lin" valueType="num">
                                      <p:cBhvr additive="base">
                                        <p:cTn id="16"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1" presetClass="entr" presetSubtype="1"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wheel(1)">
                                      <p:cBhvr>
                                        <p:cTn id="21" dur="200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16" presetClass="entr" presetSubtype="21" fill="hold" grpId="0" nodeType="click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barn(inVertical)">
                                      <p:cBhvr>
                                        <p:cTn id="26"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2"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xmlns="" id="{6D71EEEB-A610-4E2E-80AE-F04C3760DB5D}"/>
              </a:ext>
            </a:extLst>
          </p:cNvPr>
          <p:cNvPicPr>
            <a:picLocks noChangeAspect="1"/>
          </p:cNvPicPr>
          <p:nvPr/>
        </p:nvPicPr>
        <p:blipFill rotWithShape="1">
          <a:blip r:embed="rId3">
            <a:extLst>
              <a:ext uri="{BEBA8EAE-BF5A-486C-A8C5-ECC9F3942E4B}">
                <a14:imgProps xmlns:a14="http://schemas.microsoft.com/office/drawing/2010/main">
                  <a14:imgLayer r:embed="rId4">
                    <a14:imgEffect>
                      <a14:saturation sat="200000"/>
                    </a14:imgEffect>
                  </a14:imgLayer>
                </a14:imgProps>
              </a:ext>
            </a:extLst>
          </a:blip>
          <a:srcRect t="1141" b="1141"/>
          <a:stretch/>
        </p:blipFill>
        <p:spPr>
          <a:xfrm>
            <a:off x="-28576" y="0"/>
            <a:ext cx="18288000" cy="10287000"/>
          </a:xfrm>
          <a:prstGeom prst="rect">
            <a:avLst/>
          </a:prstGeom>
        </p:spPr>
      </p:pic>
      <p:sp>
        <p:nvSpPr>
          <p:cNvPr id="5" name="Rectangle: Rounded Corners 4">
            <a:extLst>
              <a:ext uri="{FF2B5EF4-FFF2-40B4-BE49-F238E27FC236}">
                <a16:creationId xmlns:a16="http://schemas.microsoft.com/office/drawing/2014/main" xmlns="" id="{EF823996-3D8A-4A65-A82A-74B54FEC06B1}"/>
              </a:ext>
            </a:extLst>
          </p:cNvPr>
          <p:cNvSpPr/>
          <p:nvPr/>
        </p:nvSpPr>
        <p:spPr>
          <a:xfrm>
            <a:off x="2543174" y="1085851"/>
            <a:ext cx="13744576" cy="2135682"/>
          </a:xfrm>
          <a:prstGeom prst="roundRect">
            <a:avLst/>
          </a:prstGeom>
        </p:spPr>
        <p:style>
          <a:lnRef idx="2">
            <a:schemeClr val="accent4"/>
          </a:lnRef>
          <a:fillRef idx="1">
            <a:schemeClr val="lt1"/>
          </a:fillRef>
          <a:effectRef idx="0">
            <a:schemeClr val="accent4"/>
          </a:effectRef>
          <a:fontRef idx="minor">
            <a:schemeClr val="dk1"/>
          </a:fontRef>
        </p:style>
        <p:txBody>
          <a:bodyPr rtlCol="0" anchor="ctr"/>
          <a:lstStyle/>
          <a:p>
            <a:pPr algn="ctr"/>
            <a:r>
              <a:rPr lang="en-US" sz="5600" b="1">
                <a:solidFill>
                  <a:srgbClr val="00B050"/>
                </a:solidFill>
                <a:latin typeface="#9Slide03 Arima Madurai Black" panose="00000A00000000000000" pitchFamily="2" charset="0"/>
                <a:cs typeface="#9Slide03 Arima Madurai Black" panose="00000A00000000000000" pitchFamily="2" charset="0"/>
              </a:rPr>
              <a:t>Nêu đặc điểm của con người ở tuổi vị thành niên.</a:t>
            </a:r>
            <a:endParaRPr lang="en-US" sz="5600" b="1" dirty="0">
              <a:solidFill>
                <a:srgbClr val="00B050"/>
              </a:solidFill>
              <a:latin typeface="#9Slide03 Arima Madurai Black" panose="00000A00000000000000" pitchFamily="2" charset="0"/>
              <a:cs typeface="#9Slide03 Arima Madurai Black" panose="00000A00000000000000" pitchFamily="2" charset="0"/>
            </a:endParaRPr>
          </a:p>
        </p:txBody>
      </p:sp>
      <p:sp>
        <p:nvSpPr>
          <p:cNvPr id="6" name="Rectangle: Rounded Corners 5">
            <a:extLst>
              <a:ext uri="{FF2B5EF4-FFF2-40B4-BE49-F238E27FC236}">
                <a16:creationId xmlns:a16="http://schemas.microsoft.com/office/drawing/2014/main" xmlns="" id="{FC9712AD-A2A1-4EA7-A8E9-138340AAA5CE}"/>
              </a:ext>
            </a:extLst>
          </p:cNvPr>
          <p:cNvSpPr/>
          <p:nvPr/>
        </p:nvSpPr>
        <p:spPr>
          <a:xfrm>
            <a:off x="5229225" y="3415310"/>
            <a:ext cx="10385922" cy="2325548"/>
          </a:xfrm>
          <a:prstGeom prst="roundRect">
            <a:avLst/>
          </a:prstGeom>
        </p:spPr>
        <p:style>
          <a:lnRef idx="2">
            <a:schemeClr val="accent3"/>
          </a:lnRef>
          <a:fillRef idx="1">
            <a:schemeClr val="lt1"/>
          </a:fillRef>
          <a:effectRef idx="0">
            <a:schemeClr val="accent3"/>
          </a:effectRef>
          <a:fontRef idx="minor">
            <a:schemeClr val="dk1"/>
          </a:fontRef>
        </p:style>
        <p:txBody>
          <a:bodyPr rtlCol="0" anchor="t"/>
          <a:lstStyle/>
          <a:p>
            <a:pPr algn="just"/>
            <a:r>
              <a:rPr lang="en-US" sz="4000" b="1">
                <a:latin typeface="#9Slide03 Arima Madurai ExtraBo" panose="00000900000000000000" pitchFamily="2" charset="0"/>
                <a:cs typeface="#9Slide03 Arima Madurai ExtraBo" panose="00000900000000000000" pitchFamily="2" charset="0"/>
              </a:rPr>
              <a:t>Chuyển tiếp từ trẻ con thành người lớn. Phát triển mạnh mẽ về thể chất, tinh thần và mối quan hệ với bạn bè và xã hội.</a:t>
            </a:r>
            <a:endParaRPr lang="en-US" sz="4000" b="1" dirty="0">
              <a:latin typeface="#9Slide03 Arima Madurai ExtraBo" panose="00000900000000000000" pitchFamily="2" charset="0"/>
              <a:cs typeface="#9Slide03 Arima Madurai ExtraBo" panose="00000900000000000000" pitchFamily="2" charset="0"/>
            </a:endParaRPr>
          </a:p>
        </p:txBody>
      </p:sp>
      <p:pic>
        <p:nvPicPr>
          <p:cNvPr id="8" name="Picture 7">
            <a:hlinkClick r:id="rId5" action="ppaction://hlinksldjump"/>
            <a:extLst>
              <a:ext uri="{FF2B5EF4-FFF2-40B4-BE49-F238E27FC236}">
                <a16:creationId xmlns:a16="http://schemas.microsoft.com/office/drawing/2014/main" xmlns="" id="{2924B275-A0E4-49C0-9D61-0298C0E8D41D}"/>
              </a:ext>
            </a:extLst>
          </p:cNvPr>
          <p:cNvPicPr>
            <a:picLocks noChangeAspect="1"/>
          </p:cNvPicPr>
          <p:nvPr/>
        </p:nvPicPr>
        <p:blipFill rotWithShape="1">
          <a:blip r:embed="rId6" cstate="print">
            <a:extLst>
              <a:ext uri="{28A0092B-C50C-407E-A947-70E740481C1C}">
                <a14:useLocalDpi xmlns:a14="http://schemas.microsoft.com/office/drawing/2010/main" val="0"/>
              </a:ext>
            </a:extLst>
          </a:blip>
          <a:srcRect l="19584" t="13056" r="2916" b="2362"/>
          <a:stretch/>
        </p:blipFill>
        <p:spPr>
          <a:xfrm rot="20986584">
            <a:off x="267430" y="4295665"/>
            <a:ext cx="3328988" cy="3633250"/>
          </a:xfrm>
          <a:prstGeom prst="rect">
            <a:avLst/>
          </a:prstGeom>
        </p:spPr>
      </p:pic>
    </p:spTree>
    <p:extLst>
      <p:ext uri="{BB962C8B-B14F-4D97-AF65-F5344CB8AC3E}">
        <p14:creationId xmlns:p14="http://schemas.microsoft.com/office/powerpoint/2010/main" val="1694095726"/>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6" presetClass="entr" presetSubtype="21" fill="hold" grpId="0" nodeType="click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barn(inVertical)">
                                      <p:cBhvr>
                                        <p:cTn id="13" dur="500"/>
                                        <p:tgtEl>
                                          <p:spTgt spid="6"/>
                                        </p:tgtEl>
                                      </p:cBhvr>
                                    </p:animEffect>
                                  </p:childTnLst>
                                  <p:subTnLst>
                                    <p:audio>
                                      <p:cMediaNode>
                                        <p:cTn display="0" masterRel="sameClick">
                                          <p:stCondLst>
                                            <p:cond evt="begin" delay="0">
                                              <p:tn val="11"/>
                                            </p:cond>
                                          </p:stCondLst>
                                          <p:endCondLst>
                                            <p:cond evt="onStopAudio" delay="0">
                                              <p:tgtEl>
                                                <p:sldTgt/>
                                              </p:tgtEl>
                                            </p:cond>
                                          </p:endCondLst>
                                        </p:cTn>
                                        <p:tgtEl>
                                          <p:sndTgt r:embed="rId2" name="Am-thanh-tra-loi-dung-www_nhacchuongvui_com.wav"/>
                                        </p:tgtEl>
                                      </p:cMediaNode>
                                    </p:audio>
                                  </p:subTnLst>
                                </p:cTn>
                              </p:par>
                            </p:childTnLst>
                          </p:cTn>
                        </p:par>
                        <p:par>
                          <p:cTn id="14" fill="hold">
                            <p:stCondLst>
                              <p:cond delay="500"/>
                            </p:stCondLst>
                            <p:childTnLst>
                              <p:par>
                                <p:cTn id="15" presetID="26" presetClass="emph" presetSubtype="0" repeatCount="indefinite" fill="hold" nodeType="afterEffect">
                                  <p:stCondLst>
                                    <p:cond delay="0"/>
                                  </p:stCondLst>
                                  <p:childTnLst>
                                    <p:animEffect transition="out" filter="fade">
                                      <p:cBhvr>
                                        <p:cTn id="16" dur="500" tmFilter="0, 0; .2, .5; .8, .5; 1, 0"/>
                                        <p:tgtEl>
                                          <p:spTgt spid="8"/>
                                        </p:tgtEl>
                                      </p:cBhvr>
                                    </p:animEffect>
                                    <p:animScale>
                                      <p:cBhvr>
                                        <p:cTn id="17" dur="250" autoRev="1" fill="hold"/>
                                        <p:tgtEl>
                                          <p:spTgt spid="8"/>
                                        </p:tgtEl>
                                      </p:cBhvr>
                                      <p:by x="105000" y="105000"/>
                                    </p:animScale>
                                  </p:childTnLst>
                                </p:cTn>
                              </p:par>
                            </p:childTnLst>
                          </p:cTn>
                        </p:par>
                      </p:childTnLst>
                    </p:cTn>
                  </p:par>
                  <p:par>
                    <p:cTn id="18" fill="hold">
                      <p:stCondLst>
                        <p:cond delay="indefinite"/>
                      </p:stCondLst>
                      <p:childTnLst>
                        <p:par>
                          <p:cTn id="19" fill="hold">
                            <p:stCondLst>
                              <p:cond delay="0"/>
                            </p:stCondLst>
                            <p:childTnLst>
                              <p:par>
                                <p:cTn id="20" presetID="16" presetClass="exit" presetSubtype="21" fill="hold" grpId="1" nodeType="clickEffect">
                                  <p:stCondLst>
                                    <p:cond delay="0"/>
                                  </p:stCondLst>
                                  <p:childTnLst>
                                    <p:animEffect transition="out" filter="barn(inVertical)">
                                      <p:cBhvr>
                                        <p:cTn id="21" dur="500"/>
                                        <p:tgtEl>
                                          <p:spTgt spid="6"/>
                                        </p:tgtEl>
                                      </p:cBhvr>
                                    </p:animEffect>
                                    <p:set>
                                      <p:cBhvr>
                                        <p:cTn id="22" dur="1" fill="hold">
                                          <p:stCondLst>
                                            <p:cond delay="49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6" grpId="1" animBg="1"/>
    </p:bldLst>
  </p:timing>
</p:sld>
</file>

<file path=ppt/slides/slide30.xml><?xml version="1.0" encoding="utf-8"?>
<p:sld xmlns:a="http://schemas.openxmlformats.org/drawingml/2006/main" xmlns:r="http://schemas.openxmlformats.org/officeDocument/2006/relationships" xmlns:p="http://schemas.openxmlformats.org/presentationml/2006/main">
  <p:cSld>
    <p:bg>
      <p:bgPr>
        <a:solidFill>
          <a:srgbClr val="FFCEC4"/>
        </a:solidFill>
        <a:effectLst/>
      </p:bgPr>
    </p:bg>
    <p:spTree>
      <p:nvGrpSpPr>
        <p:cNvPr id="1" name=""/>
        <p:cNvGrpSpPr/>
        <p:nvPr/>
      </p:nvGrpSpPr>
      <p:grpSpPr>
        <a:xfrm>
          <a:off x="0" y="0"/>
          <a:ext cx="0" cy="0"/>
          <a:chOff x="0" y="0"/>
          <a:chExt cx="0" cy="0"/>
        </a:xfrm>
      </p:grpSpPr>
      <p:grpSp>
        <p:nvGrpSpPr>
          <p:cNvPr id="2" name="Group 2"/>
          <p:cNvGrpSpPr/>
          <p:nvPr/>
        </p:nvGrpSpPr>
        <p:grpSpPr>
          <a:xfrm>
            <a:off x="4465586" y="2923906"/>
            <a:ext cx="13429747" cy="7169185"/>
            <a:chOff x="0" y="0"/>
            <a:chExt cx="10821129" cy="5776630"/>
          </a:xfrm>
        </p:grpSpPr>
        <p:sp>
          <p:nvSpPr>
            <p:cNvPr id="3" name="Freeform 3"/>
            <p:cNvSpPr/>
            <p:nvPr/>
          </p:nvSpPr>
          <p:spPr>
            <a:xfrm>
              <a:off x="-4213" y="0"/>
              <a:ext cx="10825342" cy="5776630"/>
            </a:xfrm>
            <a:custGeom>
              <a:avLst/>
              <a:gdLst/>
              <a:ahLst/>
              <a:cxnLst/>
              <a:rect l="l" t="t" r="r" b="b"/>
              <a:pathLst>
                <a:path w="10825342" h="5776630">
                  <a:moveTo>
                    <a:pt x="278431" y="16918"/>
                  </a:moveTo>
                  <a:cubicBezTo>
                    <a:pt x="278431" y="16918"/>
                    <a:pt x="604014" y="12258"/>
                    <a:pt x="1062834" y="12454"/>
                  </a:cubicBezTo>
                  <a:cubicBezTo>
                    <a:pt x="8817733" y="12671"/>
                    <a:pt x="10551274" y="0"/>
                    <a:pt x="10551274" y="0"/>
                  </a:cubicBezTo>
                  <a:cubicBezTo>
                    <a:pt x="10618737" y="0"/>
                    <a:pt x="10694674" y="0"/>
                    <a:pt x="10773448" y="85073"/>
                  </a:cubicBezTo>
                  <a:cubicBezTo>
                    <a:pt x="10816426" y="131488"/>
                    <a:pt x="10817494" y="240224"/>
                    <a:pt x="10817899" y="320281"/>
                  </a:cubicBezTo>
                  <a:cubicBezTo>
                    <a:pt x="10817899" y="320281"/>
                    <a:pt x="10816195" y="4157017"/>
                    <a:pt x="10816195" y="5014045"/>
                  </a:cubicBezTo>
                  <a:cubicBezTo>
                    <a:pt x="10816195" y="5228205"/>
                    <a:pt x="10825342" y="5527383"/>
                    <a:pt x="10825342" y="5527383"/>
                  </a:cubicBezTo>
                  <a:cubicBezTo>
                    <a:pt x="10825342" y="5656052"/>
                    <a:pt x="10821173" y="5776630"/>
                    <a:pt x="10568335" y="5768495"/>
                  </a:cubicBezTo>
                  <a:cubicBezTo>
                    <a:pt x="10568335" y="5768495"/>
                    <a:pt x="10191862" y="5748197"/>
                    <a:pt x="9095459" y="5755795"/>
                  </a:cubicBezTo>
                  <a:cubicBezTo>
                    <a:pt x="2547822" y="5763930"/>
                    <a:pt x="304023" y="5776630"/>
                    <a:pt x="304023" y="5776630"/>
                  </a:cubicBezTo>
                  <a:cubicBezTo>
                    <a:pt x="132548" y="5776630"/>
                    <a:pt x="4213" y="5675561"/>
                    <a:pt x="8532" y="5473013"/>
                  </a:cubicBezTo>
                  <a:cubicBezTo>
                    <a:pt x="8532" y="5473013"/>
                    <a:pt x="9630" y="4974472"/>
                    <a:pt x="4815" y="1481678"/>
                  </a:cubicBezTo>
                  <a:cubicBezTo>
                    <a:pt x="0" y="663668"/>
                    <a:pt x="25592" y="330596"/>
                    <a:pt x="25592" y="330596"/>
                  </a:cubicBezTo>
                  <a:cubicBezTo>
                    <a:pt x="27224" y="150571"/>
                    <a:pt x="143504" y="16918"/>
                    <a:pt x="278431" y="16918"/>
                  </a:cubicBezTo>
                  <a:close/>
                </a:path>
              </a:pathLst>
            </a:custGeom>
            <a:solidFill>
              <a:srgbClr val="FFF3E4"/>
            </a:solidFill>
          </p:spPr>
        </p:sp>
      </p:grpSp>
      <p:grpSp>
        <p:nvGrpSpPr>
          <p:cNvPr id="4" name="Group 4"/>
          <p:cNvGrpSpPr/>
          <p:nvPr/>
        </p:nvGrpSpPr>
        <p:grpSpPr>
          <a:xfrm>
            <a:off x="-19050" y="-19050"/>
            <a:ext cx="9570585" cy="3171686"/>
            <a:chOff x="0" y="0"/>
            <a:chExt cx="3435356" cy="1138475"/>
          </a:xfrm>
        </p:grpSpPr>
        <p:sp>
          <p:nvSpPr>
            <p:cNvPr id="5" name="Freeform 5"/>
            <p:cNvSpPr/>
            <p:nvPr/>
          </p:nvSpPr>
          <p:spPr>
            <a:xfrm>
              <a:off x="0" y="-4262"/>
              <a:ext cx="3443102" cy="1144961"/>
            </a:xfrm>
            <a:custGeom>
              <a:avLst/>
              <a:gdLst/>
              <a:ahLst/>
              <a:cxnLst/>
              <a:rect l="l" t="t" r="r" b="b"/>
              <a:pathLst>
                <a:path w="3443102" h="1144961">
                  <a:moveTo>
                    <a:pt x="2504203" y="1133773"/>
                  </a:moveTo>
                  <a:cubicBezTo>
                    <a:pt x="2504203" y="1133773"/>
                    <a:pt x="2084450" y="1144961"/>
                    <a:pt x="1621865" y="1142339"/>
                  </a:cubicBezTo>
                  <a:cubicBezTo>
                    <a:pt x="1584822" y="1140177"/>
                    <a:pt x="1057073" y="1132352"/>
                    <a:pt x="1057073" y="1132352"/>
                  </a:cubicBezTo>
                  <a:cubicBezTo>
                    <a:pt x="812931" y="1123518"/>
                    <a:pt x="565145" y="1106537"/>
                    <a:pt x="398404" y="1048359"/>
                  </a:cubicBezTo>
                  <a:cubicBezTo>
                    <a:pt x="120505" y="951398"/>
                    <a:pt x="0" y="773869"/>
                    <a:pt x="0" y="577261"/>
                  </a:cubicBezTo>
                  <a:lnTo>
                    <a:pt x="0" y="577259"/>
                  </a:lnTo>
                  <a:cubicBezTo>
                    <a:pt x="8536" y="440430"/>
                    <a:pt x="34263" y="311302"/>
                    <a:pt x="140291" y="225758"/>
                  </a:cubicBezTo>
                  <a:cubicBezTo>
                    <a:pt x="342602" y="62530"/>
                    <a:pt x="736658" y="7673"/>
                    <a:pt x="1155311" y="7673"/>
                  </a:cubicBezTo>
                  <a:cubicBezTo>
                    <a:pt x="1155311" y="7673"/>
                    <a:pt x="1551711" y="15681"/>
                    <a:pt x="1584822" y="7673"/>
                  </a:cubicBezTo>
                  <a:cubicBezTo>
                    <a:pt x="1865523" y="0"/>
                    <a:pt x="2329451" y="7673"/>
                    <a:pt x="2329451" y="7673"/>
                  </a:cubicBezTo>
                  <a:cubicBezTo>
                    <a:pt x="2697758" y="15152"/>
                    <a:pt x="3061071" y="84484"/>
                    <a:pt x="3258811" y="207066"/>
                  </a:cubicBezTo>
                  <a:cubicBezTo>
                    <a:pt x="3409828" y="300683"/>
                    <a:pt x="3443102" y="425358"/>
                    <a:pt x="3433962" y="577261"/>
                  </a:cubicBezTo>
                  <a:lnTo>
                    <a:pt x="3433962" y="577262"/>
                  </a:lnTo>
                  <a:cubicBezTo>
                    <a:pt x="3433962" y="891835"/>
                    <a:pt x="3150965" y="1105932"/>
                    <a:pt x="2504203" y="1133773"/>
                  </a:cubicBezTo>
                  <a:close/>
                </a:path>
              </a:pathLst>
            </a:custGeom>
            <a:solidFill>
              <a:srgbClr val="FDF5B6"/>
            </a:solidFill>
          </p:spPr>
        </p:sp>
      </p:grpSp>
      <p:sp>
        <p:nvSpPr>
          <p:cNvPr id="7" name="TextBox 7"/>
          <p:cNvSpPr txBox="1"/>
          <p:nvPr/>
        </p:nvSpPr>
        <p:spPr>
          <a:xfrm>
            <a:off x="106480" y="746115"/>
            <a:ext cx="8231509" cy="1115690"/>
          </a:xfrm>
          <a:prstGeom prst="rect">
            <a:avLst/>
          </a:prstGeom>
        </p:spPr>
        <p:txBody>
          <a:bodyPr lIns="0" tIns="0" rIns="0" bIns="0" rtlCol="0" anchor="t">
            <a:spAutoFit/>
          </a:bodyPr>
          <a:lstStyle/>
          <a:p>
            <a:pPr algn="ctr">
              <a:lnSpc>
                <a:spcPts val="8640"/>
              </a:lnSpc>
            </a:pPr>
            <a:r>
              <a:rPr lang="en-US" sz="9600">
                <a:solidFill>
                  <a:srgbClr val="000000"/>
                </a:solidFill>
                <a:latin typeface="Times New Roman" panose="02020603050405020304" pitchFamily="18" charset="0"/>
                <a:cs typeface="Times New Roman" panose="02020603050405020304" pitchFamily="18" charset="0"/>
              </a:rPr>
              <a:t>Hình 6</a:t>
            </a:r>
          </a:p>
        </p:txBody>
      </p:sp>
      <p:sp>
        <p:nvSpPr>
          <p:cNvPr id="12" name="TextBox 12"/>
          <p:cNvSpPr txBox="1"/>
          <p:nvPr/>
        </p:nvSpPr>
        <p:spPr>
          <a:xfrm>
            <a:off x="13132156" y="5718398"/>
            <a:ext cx="3922969" cy="1253356"/>
          </a:xfrm>
          <a:prstGeom prst="rect">
            <a:avLst/>
          </a:prstGeom>
        </p:spPr>
        <p:txBody>
          <a:bodyPr wrap="square" lIns="0" tIns="0" rIns="0" bIns="0" rtlCol="0" anchor="t">
            <a:spAutoFit/>
          </a:bodyPr>
          <a:lstStyle/>
          <a:p>
            <a:pPr algn="ctr">
              <a:lnSpc>
                <a:spcPts val="4800"/>
              </a:lnSpc>
            </a:pPr>
            <a:r>
              <a:rPr lang="en-US" sz="5400">
                <a:solidFill>
                  <a:srgbClr val="000000"/>
                </a:solidFill>
                <a:latin typeface="Times New Roman" panose="02020603050405020304" pitchFamily="18" charset="0"/>
                <a:cs typeface="Times New Roman" panose="02020603050405020304" pitchFamily="18" charset="0"/>
              </a:rPr>
              <a:t>Các loại thức ăn bổ dưỡng</a:t>
            </a:r>
          </a:p>
        </p:txBody>
      </p:sp>
      <p:pic>
        <p:nvPicPr>
          <p:cNvPr id="20" name="Picture 19">
            <a:extLst>
              <a:ext uri="{FF2B5EF4-FFF2-40B4-BE49-F238E27FC236}">
                <a16:creationId xmlns:a16="http://schemas.microsoft.com/office/drawing/2014/main" xmlns="" id="{D50964F7-5EF7-4E50-AC6C-62E1251B8D98}"/>
              </a:ext>
            </a:extLst>
          </p:cNvPr>
          <p:cNvPicPr>
            <a:picLocks noChangeAspect="1"/>
          </p:cNvPicPr>
          <p:nvPr/>
        </p:nvPicPr>
        <p:blipFill rotWithShape="1">
          <a:blip r:embed="rId2"/>
          <a:srcRect t="61777" r="44100"/>
          <a:stretch/>
        </p:blipFill>
        <p:spPr>
          <a:xfrm>
            <a:off x="-71594" y="2214138"/>
            <a:ext cx="12594768" cy="8072862"/>
          </a:xfrm>
          <a:prstGeom prst="rect">
            <a:avLst/>
          </a:prstGeom>
        </p:spPr>
      </p:pic>
      <p:pic>
        <p:nvPicPr>
          <p:cNvPr id="8" name="Picture 8"/>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xmlns="" r:embed="rId4"/>
              </a:ext>
            </a:extLst>
          </a:blip>
          <a:srcRect/>
          <a:stretch>
            <a:fillRect/>
          </a:stretch>
        </p:blipFill>
        <p:spPr>
          <a:xfrm rot="698455">
            <a:off x="11959368" y="-3019737"/>
            <a:ext cx="7803938" cy="6797856"/>
          </a:xfrm>
          <a:prstGeom prst="rect">
            <a:avLst/>
          </a:prstGeom>
        </p:spPr>
      </p:pic>
      <p:pic>
        <p:nvPicPr>
          <p:cNvPr id="13" name="Picture 12">
            <a:extLst>
              <a:ext uri="{FF2B5EF4-FFF2-40B4-BE49-F238E27FC236}">
                <a16:creationId xmlns:a16="http://schemas.microsoft.com/office/drawing/2014/main" xmlns="" id="{9AF973D6-1195-4A83-88B6-D73636286CEE}"/>
              </a:ext>
            </a:extLst>
          </p:cNvPr>
          <p:cNvPicPr>
            <a:picLocks noChangeAspect="1"/>
          </p:cNvPicPr>
          <p:nvPr/>
        </p:nvPicPr>
        <p:blipFill rotWithShape="1">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l="36320" t="65926"/>
          <a:stretch/>
        </p:blipFill>
        <p:spPr>
          <a:xfrm>
            <a:off x="12079546" y="193909"/>
            <a:ext cx="6101974" cy="2220102"/>
          </a:xfrm>
          <a:prstGeom prst="rect">
            <a:avLst/>
          </a:prstGeom>
        </p:spPr>
      </p:pic>
    </p:spTree>
  </p:cSld>
  <p:clrMapOvr>
    <a:masterClrMapping/>
  </p:clrMapOvr>
  <mc:AlternateContent xmlns:mc="http://schemas.openxmlformats.org/markup-compatibility/2006">
    <mc:Choice xmlns:p15="http://schemas.microsoft.com/office/powerpoint/2012/main" xmlns="" Requires="p15">
      <p:transition xmlns:p14="http://schemas.microsoft.com/office/powerpoint/2010/main" spd="slow" p14:dur="1250">
        <p15:prstTrans prst="pageCurlDouble"/>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500" fill="hold"/>
                                        <p:tgtEl>
                                          <p:spTgt spid="8"/>
                                        </p:tgtEl>
                                        <p:attrNameLst>
                                          <p:attrName>ppt_x</p:attrName>
                                        </p:attrNameLst>
                                      </p:cBhvr>
                                      <p:tavLst>
                                        <p:tav tm="0">
                                          <p:val>
                                            <p:strVal val="#ppt_x"/>
                                          </p:val>
                                        </p:tav>
                                        <p:tav tm="100000">
                                          <p:val>
                                            <p:strVal val="#ppt_x"/>
                                          </p:val>
                                        </p:tav>
                                      </p:tavLst>
                                    </p:anim>
                                    <p:anim calcmode="lin" valueType="num">
                                      <p:cBhvr additive="base">
                                        <p:cTn id="12" dur="500" fill="hold"/>
                                        <p:tgtEl>
                                          <p:spTgt spid="8"/>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additive="base">
                                        <p:cTn id="15" dur="500" fill="hold"/>
                                        <p:tgtEl>
                                          <p:spTgt spid="13"/>
                                        </p:tgtEl>
                                        <p:attrNameLst>
                                          <p:attrName>ppt_x</p:attrName>
                                        </p:attrNameLst>
                                      </p:cBhvr>
                                      <p:tavLst>
                                        <p:tav tm="0">
                                          <p:val>
                                            <p:strVal val="#ppt_x"/>
                                          </p:val>
                                        </p:tav>
                                        <p:tav tm="100000">
                                          <p:val>
                                            <p:strVal val="#ppt_x"/>
                                          </p:val>
                                        </p:tav>
                                      </p:tavLst>
                                    </p:anim>
                                    <p:anim calcmode="lin" valueType="num">
                                      <p:cBhvr additive="base">
                                        <p:cTn id="16"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16" presetClass="entr" presetSubtype="21"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barn(inVertical)">
                                      <p:cBhvr>
                                        <p:cTn id="21" dur="50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16" presetClass="entr" presetSubtype="21" fill="hold" grpId="0" nodeType="click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barn(inVertical)">
                                      <p:cBhvr>
                                        <p:cTn id="26"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2" grpId="0"/>
    </p:bldLst>
  </p:timing>
</p:sld>
</file>

<file path=ppt/slides/slide31.xml><?xml version="1.0" encoding="utf-8"?>
<p:sld xmlns:a="http://schemas.openxmlformats.org/drawingml/2006/main" xmlns:r="http://schemas.openxmlformats.org/officeDocument/2006/relationships" xmlns:p="http://schemas.openxmlformats.org/presentationml/2006/main">
  <p:cSld>
    <p:bg>
      <p:bgPr>
        <a:solidFill>
          <a:srgbClr val="FFCEC4"/>
        </a:solidFill>
        <a:effectLst/>
      </p:bgPr>
    </p:bg>
    <p:spTree>
      <p:nvGrpSpPr>
        <p:cNvPr id="1" name=""/>
        <p:cNvGrpSpPr/>
        <p:nvPr/>
      </p:nvGrpSpPr>
      <p:grpSpPr>
        <a:xfrm>
          <a:off x="0" y="0"/>
          <a:ext cx="0" cy="0"/>
          <a:chOff x="0" y="0"/>
          <a:chExt cx="0" cy="0"/>
        </a:xfrm>
      </p:grpSpPr>
      <p:grpSp>
        <p:nvGrpSpPr>
          <p:cNvPr id="16" name="Group 2">
            <a:extLst>
              <a:ext uri="{FF2B5EF4-FFF2-40B4-BE49-F238E27FC236}">
                <a16:creationId xmlns:a16="http://schemas.microsoft.com/office/drawing/2014/main" xmlns="" id="{67F28F26-8B8B-4154-A6C5-846BB7F104B5}"/>
              </a:ext>
            </a:extLst>
          </p:cNvPr>
          <p:cNvGrpSpPr/>
          <p:nvPr/>
        </p:nvGrpSpPr>
        <p:grpSpPr>
          <a:xfrm>
            <a:off x="5587489" y="3121211"/>
            <a:ext cx="11425938" cy="6099496"/>
            <a:chOff x="0" y="0"/>
            <a:chExt cx="10821129" cy="5776630"/>
          </a:xfrm>
        </p:grpSpPr>
        <p:sp>
          <p:nvSpPr>
            <p:cNvPr id="17" name="Freeform 3">
              <a:extLst>
                <a:ext uri="{FF2B5EF4-FFF2-40B4-BE49-F238E27FC236}">
                  <a16:creationId xmlns:a16="http://schemas.microsoft.com/office/drawing/2014/main" xmlns="" id="{86751C80-BE00-4360-93F1-7BEC0864DFCD}"/>
                </a:ext>
              </a:extLst>
            </p:cNvPr>
            <p:cNvSpPr/>
            <p:nvPr/>
          </p:nvSpPr>
          <p:spPr>
            <a:xfrm>
              <a:off x="-4213" y="0"/>
              <a:ext cx="10825342" cy="5776630"/>
            </a:xfrm>
            <a:custGeom>
              <a:avLst/>
              <a:gdLst/>
              <a:ahLst/>
              <a:cxnLst/>
              <a:rect l="l" t="t" r="r" b="b"/>
              <a:pathLst>
                <a:path w="10825342" h="5776630">
                  <a:moveTo>
                    <a:pt x="278431" y="16918"/>
                  </a:moveTo>
                  <a:cubicBezTo>
                    <a:pt x="278431" y="16918"/>
                    <a:pt x="604014" y="12258"/>
                    <a:pt x="1062834" y="12454"/>
                  </a:cubicBezTo>
                  <a:cubicBezTo>
                    <a:pt x="8817733" y="12671"/>
                    <a:pt x="10551274" y="0"/>
                    <a:pt x="10551274" y="0"/>
                  </a:cubicBezTo>
                  <a:cubicBezTo>
                    <a:pt x="10618737" y="0"/>
                    <a:pt x="10694674" y="0"/>
                    <a:pt x="10773448" y="85073"/>
                  </a:cubicBezTo>
                  <a:cubicBezTo>
                    <a:pt x="10816426" y="131488"/>
                    <a:pt x="10817494" y="240224"/>
                    <a:pt x="10817899" y="320281"/>
                  </a:cubicBezTo>
                  <a:cubicBezTo>
                    <a:pt x="10817899" y="320281"/>
                    <a:pt x="10816195" y="4157017"/>
                    <a:pt x="10816195" y="5014045"/>
                  </a:cubicBezTo>
                  <a:cubicBezTo>
                    <a:pt x="10816195" y="5228205"/>
                    <a:pt x="10825342" y="5527383"/>
                    <a:pt x="10825342" y="5527383"/>
                  </a:cubicBezTo>
                  <a:cubicBezTo>
                    <a:pt x="10825342" y="5656052"/>
                    <a:pt x="10821173" y="5776630"/>
                    <a:pt x="10568335" y="5768495"/>
                  </a:cubicBezTo>
                  <a:cubicBezTo>
                    <a:pt x="10568335" y="5768495"/>
                    <a:pt x="10191862" y="5748197"/>
                    <a:pt x="9095459" y="5755795"/>
                  </a:cubicBezTo>
                  <a:cubicBezTo>
                    <a:pt x="2547822" y="5763930"/>
                    <a:pt x="304023" y="5776630"/>
                    <a:pt x="304023" y="5776630"/>
                  </a:cubicBezTo>
                  <a:cubicBezTo>
                    <a:pt x="132548" y="5776630"/>
                    <a:pt x="4213" y="5675561"/>
                    <a:pt x="8532" y="5473013"/>
                  </a:cubicBezTo>
                  <a:cubicBezTo>
                    <a:pt x="8532" y="5473013"/>
                    <a:pt x="9630" y="4974472"/>
                    <a:pt x="4815" y="1481678"/>
                  </a:cubicBezTo>
                  <a:cubicBezTo>
                    <a:pt x="0" y="663668"/>
                    <a:pt x="25592" y="330596"/>
                    <a:pt x="25592" y="330596"/>
                  </a:cubicBezTo>
                  <a:cubicBezTo>
                    <a:pt x="27224" y="150571"/>
                    <a:pt x="143504" y="16918"/>
                    <a:pt x="278431" y="16918"/>
                  </a:cubicBezTo>
                  <a:close/>
                </a:path>
              </a:pathLst>
            </a:custGeom>
            <a:solidFill>
              <a:srgbClr val="FFF3E4"/>
            </a:solidFill>
          </p:spPr>
        </p:sp>
      </p:grpSp>
      <p:pic>
        <p:nvPicPr>
          <p:cNvPr id="13" name="Picture 13"/>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xmlns="" r:embed="rId3"/>
              </a:ext>
            </a:extLst>
          </a:blip>
          <a:srcRect/>
          <a:stretch>
            <a:fillRect/>
          </a:stretch>
        </p:blipFill>
        <p:spPr>
          <a:xfrm>
            <a:off x="498099" y="5612321"/>
            <a:ext cx="1061203" cy="1061203"/>
          </a:xfrm>
          <a:prstGeom prst="rect">
            <a:avLst/>
          </a:prstGeom>
        </p:spPr>
      </p:pic>
      <p:pic>
        <p:nvPicPr>
          <p:cNvPr id="15" name="Picture 14">
            <a:extLst>
              <a:ext uri="{FF2B5EF4-FFF2-40B4-BE49-F238E27FC236}">
                <a16:creationId xmlns:a16="http://schemas.microsoft.com/office/drawing/2014/main" xmlns="" id="{FDA33498-3E72-4DC3-A3FA-ED871EAA510B}"/>
              </a:ext>
            </a:extLst>
          </p:cNvPr>
          <p:cNvPicPr>
            <a:picLocks noChangeAspect="1"/>
          </p:cNvPicPr>
          <p:nvPr/>
        </p:nvPicPr>
        <p:blipFill rotWithShape="1">
          <a:blip r:embed="rId4"/>
          <a:srcRect l="57285" t="61777"/>
          <a:stretch/>
        </p:blipFill>
        <p:spPr>
          <a:xfrm>
            <a:off x="-19050" y="1892011"/>
            <a:ext cx="10058400" cy="7656188"/>
          </a:xfrm>
          <a:prstGeom prst="rect">
            <a:avLst/>
          </a:prstGeom>
        </p:spPr>
      </p:pic>
      <p:sp>
        <p:nvSpPr>
          <p:cNvPr id="21" name="TextBox 12">
            <a:extLst>
              <a:ext uri="{FF2B5EF4-FFF2-40B4-BE49-F238E27FC236}">
                <a16:creationId xmlns:a16="http://schemas.microsoft.com/office/drawing/2014/main" xmlns="" id="{A2F03779-EC7C-4C48-B71B-DBA58767F187}"/>
              </a:ext>
            </a:extLst>
          </p:cNvPr>
          <p:cNvSpPr txBox="1"/>
          <p:nvPr/>
        </p:nvSpPr>
        <p:spPr>
          <a:xfrm>
            <a:off x="9656703" y="4618180"/>
            <a:ext cx="6019647" cy="615553"/>
          </a:xfrm>
          <a:prstGeom prst="rect">
            <a:avLst/>
          </a:prstGeom>
        </p:spPr>
        <p:txBody>
          <a:bodyPr wrap="square" lIns="0" tIns="0" rIns="0" bIns="0" rtlCol="0" anchor="t">
            <a:spAutoFit/>
          </a:bodyPr>
          <a:lstStyle/>
          <a:p>
            <a:pPr algn="ctr">
              <a:lnSpc>
                <a:spcPts val="4800"/>
              </a:lnSpc>
            </a:pPr>
            <a:r>
              <a:rPr lang="en-US" sz="4800">
                <a:solidFill>
                  <a:srgbClr val="000000"/>
                </a:solidFill>
                <a:latin typeface="Times New Roman" panose="02020603050405020304" pitchFamily="18" charset="0"/>
                <a:cs typeface="Times New Roman" panose="02020603050405020304" pitchFamily="18" charset="0"/>
              </a:rPr>
              <a:t>Các chất gây nghiện.</a:t>
            </a:r>
          </a:p>
        </p:txBody>
      </p:sp>
      <p:grpSp>
        <p:nvGrpSpPr>
          <p:cNvPr id="791" name="Group 790">
            <a:extLst>
              <a:ext uri="{FF2B5EF4-FFF2-40B4-BE49-F238E27FC236}">
                <a16:creationId xmlns:a16="http://schemas.microsoft.com/office/drawing/2014/main" xmlns="" id="{1CCF3AEB-5D56-4296-B70F-662E0BF4D029}"/>
              </a:ext>
            </a:extLst>
          </p:cNvPr>
          <p:cNvGrpSpPr/>
          <p:nvPr/>
        </p:nvGrpSpPr>
        <p:grpSpPr>
          <a:xfrm>
            <a:off x="15135455" y="4478442"/>
            <a:ext cx="2819400" cy="5601970"/>
            <a:chOff x="15468600" y="4576224"/>
            <a:chExt cx="2819400" cy="5601970"/>
          </a:xfrm>
        </p:grpSpPr>
        <p:grpSp>
          <p:nvGrpSpPr>
            <p:cNvPr id="310" name="Graphic 2">
              <a:extLst>
                <a:ext uri="{FF2B5EF4-FFF2-40B4-BE49-F238E27FC236}">
                  <a16:creationId xmlns:a16="http://schemas.microsoft.com/office/drawing/2014/main" xmlns="" id="{BB3C408F-87CB-4AD4-A137-A8C924F16A76}"/>
                </a:ext>
              </a:extLst>
            </p:cNvPr>
            <p:cNvGrpSpPr/>
            <p:nvPr/>
          </p:nvGrpSpPr>
          <p:grpSpPr>
            <a:xfrm>
              <a:off x="15468600" y="4576224"/>
              <a:ext cx="2819400" cy="5601970"/>
              <a:chOff x="7167990" y="1380417"/>
              <a:chExt cx="3459476" cy="6737494"/>
            </a:xfrm>
          </p:grpSpPr>
          <p:grpSp>
            <p:nvGrpSpPr>
              <p:cNvPr id="311" name="Graphic 2">
                <a:extLst>
                  <a:ext uri="{FF2B5EF4-FFF2-40B4-BE49-F238E27FC236}">
                    <a16:creationId xmlns:a16="http://schemas.microsoft.com/office/drawing/2014/main" xmlns="" id="{51E57CC7-A531-4A2E-A25D-1AD75292998A}"/>
                  </a:ext>
                </a:extLst>
              </p:cNvPr>
              <p:cNvGrpSpPr/>
              <p:nvPr/>
            </p:nvGrpSpPr>
            <p:grpSpPr>
              <a:xfrm>
                <a:off x="8394763" y="6202570"/>
                <a:ext cx="1606184" cy="292934"/>
                <a:chOff x="8394763" y="6202570"/>
                <a:chExt cx="1606184" cy="292934"/>
              </a:xfrm>
            </p:grpSpPr>
            <p:sp>
              <p:nvSpPr>
                <p:cNvPr id="312" name="Freeform: Shape 311">
                  <a:extLst>
                    <a:ext uri="{FF2B5EF4-FFF2-40B4-BE49-F238E27FC236}">
                      <a16:creationId xmlns:a16="http://schemas.microsoft.com/office/drawing/2014/main" xmlns="" id="{BEEF2E59-C4DD-440C-9F73-2C2274478429}"/>
                    </a:ext>
                  </a:extLst>
                </p:cNvPr>
                <p:cNvSpPr/>
                <p:nvPr/>
              </p:nvSpPr>
              <p:spPr>
                <a:xfrm>
                  <a:off x="8411563" y="6217593"/>
                  <a:ext cx="1589384" cy="255378"/>
                </a:xfrm>
                <a:custGeom>
                  <a:avLst/>
                  <a:gdLst>
                    <a:gd name="connsiteX0" fmla="*/ 1573684 w 1589384"/>
                    <a:gd name="connsiteY0" fmla="*/ 0 h 255378"/>
                    <a:gd name="connsiteX1" fmla="*/ 1445995 w 1589384"/>
                    <a:gd name="connsiteY1" fmla="*/ 30044 h 255378"/>
                    <a:gd name="connsiteX2" fmla="*/ 1295772 w 1589384"/>
                    <a:gd name="connsiteY2" fmla="*/ 60089 h 255378"/>
                    <a:gd name="connsiteX3" fmla="*/ 987816 w 1589384"/>
                    <a:gd name="connsiteY3" fmla="*/ 52578 h 255378"/>
                    <a:gd name="connsiteX4" fmla="*/ 386924 w 1589384"/>
                    <a:gd name="connsiteY4" fmla="*/ 30044 h 255378"/>
                    <a:gd name="connsiteX5" fmla="*/ 86478 w 1589384"/>
                    <a:gd name="connsiteY5" fmla="*/ 7511 h 255378"/>
                    <a:gd name="connsiteX6" fmla="*/ 3856 w 1589384"/>
                    <a:gd name="connsiteY6" fmla="*/ 37556 h 255378"/>
                    <a:gd name="connsiteX7" fmla="*/ 131545 w 1589384"/>
                    <a:gd name="connsiteY7" fmla="*/ 127689 h 255378"/>
                    <a:gd name="connsiteX8" fmla="*/ 785014 w 1589384"/>
                    <a:gd name="connsiteY8" fmla="*/ 255378 h 255378"/>
                    <a:gd name="connsiteX9" fmla="*/ 1303283 w 1589384"/>
                    <a:gd name="connsiteY9" fmla="*/ 180267 h 255378"/>
                    <a:gd name="connsiteX10" fmla="*/ 1438484 w 1589384"/>
                    <a:gd name="connsiteY10" fmla="*/ 112667 h 255378"/>
                    <a:gd name="connsiteX11" fmla="*/ 1581196 w 1589384"/>
                    <a:gd name="connsiteY11" fmla="*/ 7511 h 255378"/>
                    <a:gd name="connsiteX12" fmla="*/ 1573684 w 1589384"/>
                    <a:gd name="connsiteY12" fmla="*/ 0 h 25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9384" h="255378">
                      <a:moveTo>
                        <a:pt x="1573684" y="0"/>
                      </a:moveTo>
                      <a:cubicBezTo>
                        <a:pt x="1528618" y="0"/>
                        <a:pt x="1491062" y="15022"/>
                        <a:pt x="1445995" y="30044"/>
                      </a:cubicBezTo>
                      <a:cubicBezTo>
                        <a:pt x="1393418" y="45067"/>
                        <a:pt x="1348350" y="52578"/>
                        <a:pt x="1295772" y="60089"/>
                      </a:cubicBezTo>
                      <a:cubicBezTo>
                        <a:pt x="1190616" y="67600"/>
                        <a:pt x="1092972" y="60089"/>
                        <a:pt x="987816" y="52578"/>
                      </a:cubicBezTo>
                      <a:cubicBezTo>
                        <a:pt x="785014" y="45067"/>
                        <a:pt x="582214" y="45067"/>
                        <a:pt x="386924" y="30044"/>
                      </a:cubicBezTo>
                      <a:cubicBezTo>
                        <a:pt x="289279" y="22533"/>
                        <a:pt x="184123" y="30044"/>
                        <a:pt x="86478" y="7511"/>
                      </a:cubicBezTo>
                      <a:cubicBezTo>
                        <a:pt x="63945" y="0"/>
                        <a:pt x="-18678" y="0"/>
                        <a:pt x="3856" y="37556"/>
                      </a:cubicBezTo>
                      <a:cubicBezTo>
                        <a:pt x="33900" y="82622"/>
                        <a:pt x="86478" y="112667"/>
                        <a:pt x="131545" y="127689"/>
                      </a:cubicBezTo>
                      <a:cubicBezTo>
                        <a:pt x="341857" y="210312"/>
                        <a:pt x="559680" y="255378"/>
                        <a:pt x="785014" y="255378"/>
                      </a:cubicBezTo>
                      <a:cubicBezTo>
                        <a:pt x="957771" y="255378"/>
                        <a:pt x="1138039" y="240356"/>
                        <a:pt x="1303283" y="180267"/>
                      </a:cubicBezTo>
                      <a:cubicBezTo>
                        <a:pt x="1348350" y="165245"/>
                        <a:pt x="1393418" y="142711"/>
                        <a:pt x="1438484" y="112667"/>
                      </a:cubicBezTo>
                      <a:cubicBezTo>
                        <a:pt x="1491062" y="82622"/>
                        <a:pt x="1536129" y="45067"/>
                        <a:pt x="1581196" y="7511"/>
                      </a:cubicBezTo>
                      <a:cubicBezTo>
                        <a:pt x="1596218" y="15022"/>
                        <a:pt x="1588707" y="0"/>
                        <a:pt x="1573684" y="0"/>
                      </a:cubicBezTo>
                      <a:close/>
                    </a:path>
                  </a:pathLst>
                </a:custGeom>
                <a:solidFill>
                  <a:srgbClr val="6C2D2D"/>
                </a:solidFill>
                <a:ln w="75111" cap="flat">
                  <a:noFill/>
                  <a:prstDash val="solid"/>
                  <a:miter/>
                </a:ln>
              </p:spPr>
              <p:txBody>
                <a:bodyPr rtlCol="0" anchor="ctr"/>
                <a:lstStyle/>
                <a:p>
                  <a:endParaRPr lang="en-US"/>
                </a:p>
              </p:txBody>
            </p:sp>
            <p:sp>
              <p:nvSpPr>
                <p:cNvPr id="313" name="Freeform: Shape 312">
                  <a:extLst>
                    <a:ext uri="{FF2B5EF4-FFF2-40B4-BE49-F238E27FC236}">
                      <a16:creationId xmlns:a16="http://schemas.microsoft.com/office/drawing/2014/main" xmlns="" id="{C2ED4C9D-DF4E-4454-86B0-559155EA3FEE}"/>
                    </a:ext>
                  </a:extLst>
                </p:cNvPr>
                <p:cNvSpPr/>
                <p:nvPr/>
              </p:nvSpPr>
              <p:spPr>
                <a:xfrm>
                  <a:off x="8394763" y="6202570"/>
                  <a:ext cx="1605506" cy="292934"/>
                </a:xfrm>
                <a:custGeom>
                  <a:avLst/>
                  <a:gdLst>
                    <a:gd name="connsiteX0" fmla="*/ 846882 w 1605506"/>
                    <a:gd name="connsiteY0" fmla="*/ 292935 h 292934"/>
                    <a:gd name="connsiteX1" fmla="*/ 846882 w 1605506"/>
                    <a:gd name="connsiteY1" fmla="*/ 292935 h 292934"/>
                    <a:gd name="connsiteX2" fmla="*/ 801814 w 1605506"/>
                    <a:gd name="connsiteY2" fmla="*/ 292935 h 292934"/>
                    <a:gd name="connsiteX3" fmla="*/ 140834 w 1605506"/>
                    <a:gd name="connsiteY3" fmla="*/ 165245 h 292934"/>
                    <a:gd name="connsiteX4" fmla="*/ 5633 w 1605506"/>
                    <a:gd name="connsiteY4" fmla="*/ 67600 h 292934"/>
                    <a:gd name="connsiteX5" fmla="*/ 5633 w 1605506"/>
                    <a:gd name="connsiteY5" fmla="*/ 37556 h 292934"/>
                    <a:gd name="connsiteX6" fmla="*/ 65723 w 1605506"/>
                    <a:gd name="connsiteY6" fmla="*/ 15023 h 292934"/>
                    <a:gd name="connsiteX7" fmla="*/ 95767 w 1605506"/>
                    <a:gd name="connsiteY7" fmla="*/ 15023 h 292934"/>
                    <a:gd name="connsiteX8" fmla="*/ 306079 w 1605506"/>
                    <a:gd name="connsiteY8" fmla="*/ 30045 h 292934"/>
                    <a:gd name="connsiteX9" fmla="*/ 396213 w 1605506"/>
                    <a:gd name="connsiteY9" fmla="*/ 30045 h 292934"/>
                    <a:gd name="connsiteX10" fmla="*/ 726703 w 1605506"/>
                    <a:gd name="connsiteY10" fmla="*/ 45067 h 292934"/>
                    <a:gd name="connsiteX11" fmla="*/ 997105 w 1605506"/>
                    <a:gd name="connsiteY11" fmla="*/ 52578 h 292934"/>
                    <a:gd name="connsiteX12" fmla="*/ 1064704 w 1605506"/>
                    <a:gd name="connsiteY12" fmla="*/ 52578 h 292934"/>
                    <a:gd name="connsiteX13" fmla="*/ 1214927 w 1605506"/>
                    <a:gd name="connsiteY13" fmla="*/ 60089 h 292934"/>
                    <a:gd name="connsiteX14" fmla="*/ 1305061 w 1605506"/>
                    <a:gd name="connsiteY14" fmla="*/ 60089 h 292934"/>
                    <a:gd name="connsiteX15" fmla="*/ 1455284 w 1605506"/>
                    <a:gd name="connsiteY15" fmla="*/ 30045 h 292934"/>
                    <a:gd name="connsiteX16" fmla="*/ 1455284 w 1605506"/>
                    <a:gd name="connsiteY16" fmla="*/ 30045 h 292934"/>
                    <a:gd name="connsiteX17" fmla="*/ 1582973 w 1605506"/>
                    <a:gd name="connsiteY17" fmla="*/ 0 h 292934"/>
                    <a:gd name="connsiteX18" fmla="*/ 1582973 w 1605506"/>
                    <a:gd name="connsiteY18" fmla="*/ 0 h 292934"/>
                    <a:gd name="connsiteX19" fmla="*/ 1605507 w 1605506"/>
                    <a:gd name="connsiteY19" fmla="*/ 15023 h 292934"/>
                    <a:gd name="connsiteX20" fmla="*/ 1597996 w 1605506"/>
                    <a:gd name="connsiteY20" fmla="*/ 37556 h 292934"/>
                    <a:gd name="connsiteX21" fmla="*/ 1455284 w 1605506"/>
                    <a:gd name="connsiteY21" fmla="*/ 142712 h 292934"/>
                    <a:gd name="connsiteX22" fmla="*/ 1320083 w 1605506"/>
                    <a:gd name="connsiteY22" fmla="*/ 210312 h 292934"/>
                    <a:gd name="connsiteX23" fmla="*/ 846882 w 1605506"/>
                    <a:gd name="connsiteY23" fmla="*/ 292935 h 292934"/>
                    <a:gd name="connsiteX24" fmla="*/ 73234 w 1605506"/>
                    <a:gd name="connsiteY24" fmla="*/ 37556 h 292934"/>
                    <a:gd name="connsiteX25" fmla="*/ 20656 w 1605506"/>
                    <a:gd name="connsiteY25" fmla="*/ 52578 h 292934"/>
                    <a:gd name="connsiteX26" fmla="*/ 20656 w 1605506"/>
                    <a:gd name="connsiteY26" fmla="*/ 60089 h 292934"/>
                    <a:gd name="connsiteX27" fmla="*/ 148345 w 1605506"/>
                    <a:gd name="connsiteY27" fmla="*/ 150223 h 292934"/>
                    <a:gd name="connsiteX28" fmla="*/ 801814 w 1605506"/>
                    <a:gd name="connsiteY28" fmla="*/ 277913 h 292934"/>
                    <a:gd name="connsiteX29" fmla="*/ 846882 w 1605506"/>
                    <a:gd name="connsiteY29" fmla="*/ 277913 h 292934"/>
                    <a:gd name="connsiteX30" fmla="*/ 1320083 w 1605506"/>
                    <a:gd name="connsiteY30" fmla="*/ 202801 h 292934"/>
                    <a:gd name="connsiteX31" fmla="*/ 1447773 w 1605506"/>
                    <a:gd name="connsiteY31" fmla="*/ 135201 h 292934"/>
                    <a:gd name="connsiteX32" fmla="*/ 1590484 w 1605506"/>
                    <a:gd name="connsiteY32" fmla="*/ 30045 h 292934"/>
                    <a:gd name="connsiteX33" fmla="*/ 1590484 w 1605506"/>
                    <a:gd name="connsiteY33" fmla="*/ 30045 h 292934"/>
                    <a:gd name="connsiteX34" fmla="*/ 1590484 w 1605506"/>
                    <a:gd name="connsiteY34" fmla="*/ 30045 h 292934"/>
                    <a:gd name="connsiteX35" fmla="*/ 1470306 w 1605506"/>
                    <a:gd name="connsiteY35" fmla="*/ 60089 h 292934"/>
                    <a:gd name="connsiteX36" fmla="*/ 1470306 w 1605506"/>
                    <a:gd name="connsiteY36" fmla="*/ 60089 h 292934"/>
                    <a:gd name="connsiteX37" fmla="*/ 1312572 w 1605506"/>
                    <a:gd name="connsiteY37" fmla="*/ 90134 h 292934"/>
                    <a:gd name="connsiteX38" fmla="*/ 1222439 w 1605506"/>
                    <a:gd name="connsiteY38" fmla="*/ 97645 h 292934"/>
                    <a:gd name="connsiteX39" fmla="*/ 1072216 w 1605506"/>
                    <a:gd name="connsiteY39" fmla="*/ 90134 h 292934"/>
                    <a:gd name="connsiteX40" fmla="*/ 1004616 w 1605506"/>
                    <a:gd name="connsiteY40" fmla="*/ 90134 h 292934"/>
                    <a:gd name="connsiteX41" fmla="*/ 734215 w 1605506"/>
                    <a:gd name="connsiteY41" fmla="*/ 82622 h 292934"/>
                    <a:gd name="connsiteX42" fmla="*/ 403724 w 1605506"/>
                    <a:gd name="connsiteY42" fmla="*/ 67600 h 292934"/>
                    <a:gd name="connsiteX43" fmla="*/ 313590 w 1605506"/>
                    <a:gd name="connsiteY43" fmla="*/ 67600 h 292934"/>
                    <a:gd name="connsiteX44" fmla="*/ 103278 w 1605506"/>
                    <a:gd name="connsiteY44" fmla="*/ 52578 h 292934"/>
                    <a:gd name="connsiteX45" fmla="*/ 73234 w 1605506"/>
                    <a:gd name="connsiteY45" fmla="*/ 37556 h 292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605506" h="292934">
                      <a:moveTo>
                        <a:pt x="846882" y="292935"/>
                      </a:moveTo>
                      <a:lnTo>
                        <a:pt x="846882" y="292935"/>
                      </a:lnTo>
                      <a:cubicBezTo>
                        <a:pt x="831859" y="292935"/>
                        <a:pt x="816837" y="292935"/>
                        <a:pt x="801814" y="292935"/>
                      </a:cubicBezTo>
                      <a:cubicBezTo>
                        <a:pt x="576480" y="285424"/>
                        <a:pt x="351146" y="247868"/>
                        <a:pt x="140834" y="165245"/>
                      </a:cubicBezTo>
                      <a:cubicBezTo>
                        <a:pt x="88256" y="142712"/>
                        <a:pt x="35678" y="120178"/>
                        <a:pt x="5633" y="67600"/>
                      </a:cubicBezTo>
                      <a:cubicBezTo>
                        <a:pt x="-1878" y="52578"/>
                        <a:pt x="-1878" y="45067"/>
                        <a:pt x="5633" y="37556"/>
                      </a:cubicBezTo>
                      <a:cubicBezTo>
                        <a:pt x="13145" y="22534"/>
                        <a:pt x="50700" y="15023"/>
                        <a:pt x="65723" y="15023"/>
                      </a:cubicBezTo>
                      <a:cubicBezTo>
                        <a:pt x="80745" y="15023"/>
                        <a:pt x="88256" y="15023"/>
                        <a:pt x="95767" y="15023"/>
                      </a:cubicBezTo>
                      <a:cubicBezTo>
                        <a:pt x="163367" y="30045"/>
                        <a:pt x="238479" y="30045"/>
                        <a:pt x="306079" y="30045"/>
                      </a:cubicBezTo>
                      <a:cubicBezTo>
                        <a:pt x="336124" y="30045"/>
                        <a:pt x="366168" y="30045"/>
                        <a:pt x="396213" y="30045"/>
                      </a:cubicBezTo>
                      <a:cubicBezTo>
                        <a:pt x="508880" y="37556"/>
                        <a:pt x="614036" y="37556"/>
                        <a:pt x="726703" y="45067"/>
                      </a:cubicBezTo>
                      <a:cubicBezTo>
                        <a:pt x="816837" y="45067"/>
                        <a:pt x="906970" y="52578"/>
                        <a:pt x="997105" y="52578"/>
                      </a:cubicBezTo>
                      <a:cubicBezTo>
                        <a:pt x="1019638" y="52578"/>
                        <a:pt x="1042171" y="52578"/>
                        <a:pt x="1064704" y="52578"/>
                      </a:cubicBezTo>
                      <a:cubicBezTo>
                        <a:pt x="1117283" y="52578"/>
                        <a:pt x="1162349" y="60089"/>
                        <a:pt x="1214927" y="60089"/>
                      </a:cubicBezTo>
                      <a:cubicBezTo>
                        <a:pt x="1244972" y="60089"/>
                        <a:pt x="1275017" y="60089"/>
                        <a:pt x="1305061" y="60089"/>
                      </a:cubicBezTo>
                      <a:cubicBezTo>
                        <a:pt x="1365150" y="52578"/>
                        <a:pt x="1410217" y="45067"/>
                        <a:pt x="1455284" y="30045"/>
                      </a:cubicBezTo>
                      <a:lnTo>
                        <a:pt x="1455284" y="30045"/>
                      </a:lnTo>
                      <a:cubicBezTo>
                        <a:pt x="1492840" y="15023"/>
                        <a:pt x="1537907" y="0"/>
                        <a:pt x="1582973" y="0"/>
                      </a:cubicBezTo>
                      <a:cubicBezTo>
                        <a:pt x="1582973" y="0"/>
                        <a:pt x="1582973" y="0"/>
                        <a:pt x="1582973" y="0"/>
                      </a:cubicBezTo>
                      <a:cubicBezTo>
                        <a:pt x="1590484" y="0"/>
                        <a:pt x="1597996" y="7511"/>
                        <a:pt x="1605507" y="15023"/>
                      </a:cubicBezTo>
                      <a:cubicBezTo>
                        <a:pt x="1605507" y="22534"/>
                        <a:pt x="1605507" y="30045"/>
                        <a:pt x="1597996" y="37556"/>
                      </a:cubicBezTo>
                      <a:cubicBezTo>
                        <a:pt x="1552929" y="75111"/>
                        <a:pt x="1507862" y="112667"/>
                        <a:pt x="1455284" y="142712"/>
                      </a:cubicBezTo>
                      <a:cubicBezTo>
                        <a:pt x="1417728" y="165245"/>
                        <a:pt x="1372662" y="187779"/>
                        <a:pt x="1320083" y="210312"/>
                      </a:cubicBezTo>
                      <a:cubicBezTo>
                        <a:pt x="1199905" y="270401"/>
                        <a:pt x="1042171" y="292935"/>
                        <a:pt x="846882" y="292935"/>
                      </a:cubicBezTo>
                      <a:close/>
                      <a:moveTo>
                        <a:pt x="73234" y="37556"/>
                      </a:moveTo>
                      <a:cubicBezTo>
                        <a:pt x="50700" y="37556"/>
                        <a:pt x="28167" y="45067"/>
                        <a:pt x="20656" y="52578"/>
                      </a:cubicBezTo>
                      <a:cubicBezTo>
                        <a:pt x="20656" y="52578"/>
                        <a:pt x="20656" y="60089"/>
                        <a:pt x="20656" y="60089"/>
                      </a:cubicBezTo>
                      <a:cubicBezTo>
                        <a:pt x="43189" y="105156"/>
                        <a:pt x="95767" y="127690"/>
                        <a:pt x="148345" y="150223"/>
                      </a:cubicBezTo>
                      <a:cubicBezTo>
                        <a:pt x="351146" y="232845"/>
                        <a:pt x="576480" y="277913"/>
                        <a:pt x="801814" y="277913"/>
                      </a:cubicBezTo>
                      <a:cubicBezTo>
                        <a:pt x="816837" y="277913"/>
                        <a:pt x="831859" y="277913"/>
                        <a:pt x="846882" y="277913"/>
                      </a:cubicBezTo>
                      <a:cubicBezTo>
                        <a:pt x="1034660" y="277913"/>
                        <a:pt x="1192394" y="255379"/>
                        <a:pt x="1320083" y="202801"/>
                      </a:cubicBezTo>
                      <a:cubicBezTo>
                        <a:pt x="1365150" y="187779"/>
                        <a:pt x="1410217" y="165245"/>
                        <a:pt x="1447773" y="135201"/>
                      </a:cubicBezTo>
                      <a:cubicBezTo>
                        <a:pt x="1500351" y="105156"/>
                        <a:pt x="1545418" y="67600"/>
                        <a:pt x="1590484" y="30045"/>
                      </a:cubicBezTo>
                      <a:cubicBezTo>
                        <a:pt x="1590484" y="30045"/>
                        <a:pt x="1590484" y="30045"/>
                        <a:pt x="1590484" y="30045"/>
                      </a:cubicBezTo>
                      <a:cubicBezTo>
                        <a:pt x="1590484" y="30045"/>
                        <a:pt x="1590484" y="30045"/>
                        <a:pt x="1590484" y="30045"/>
                      </a:cubicBezTo>
                      <a:cubicBezTo>
                        <a:pt x="1545418" y="30045"/>
                        <a:pt x="1507862" y="45067"/>
                        <a:pt x="1470306" y="60089"/>
                      </a:cubicBezTo>
                      <a:lnTo>
                        <a:pt x="1470306" y="60089"/>
                      </a:lnTo>
                      <a:cubicBezTo>
                        <a:pt x="1425239" y="75111"/>
                        <a:pt x="1380173" y="82622"/>
                        <a:pt x="1312572" y="90134"/>
                      </a:cubicBezTo>
                      <a:cubicBezTo>
                        <a:pt x="1282528" y="90134"/>
                        <a:pt x="1252483" y="97645"/>
                        <a:pt x="1222439" y="97645"/>
                      </a:cubicBezTo>
                      <a:cubicBezTo>
                        <a:pt x="1169860" y="97645"/>
                        <a:pt x="1117283" y="97645"/>
                        <a:pt x="1072216" y="90134"/>
                      </a:cubicBezTo>
                      <a:cubicBezTo>
                        <a:pt x="1049682" y="90134"/>
                        <a:pt x="1027149" y="90134"/>
                        <a:pt x="1004616" y="90134"/>
                      </a:cubicBezTo>
                      <a:cubicBezTo>
                        <a:pt x="914481" y="82622"/>
                        <a:pt x="816837" y="82622"/>
                        <a:pt x="734215" y="82622"/>
                      </a:cubicBezTo>
                      <a:cubicBezTo>
                        <a:pt x="629058" y="82622"/>
                        <a:pt x="516391" y="75111"/>
                        <a:pt x="403724" y="67600"/>
                      </a:cubicBezTo>
                      <a:cubicBezTo>
                        <a:pt x="373679" y="67600"/>
                        <a:pt x="343635" y="67600"/>
                        <a:pt x="313590" y="67600"/>
                      </a:cubicBezTo>
                      <a:cubicBezTo>
                        <a:pt x="245990" y="67600"/>
                        <a:pt x="170878" y="67600"/>
                        <a:pt x="103278" y="52578"/>
                      </a:cubicBezTo>
                      <a:cubicBezTo>
                        <a:pt x="95767" y="37556"/>
                        <a:pt x="88256" y="37556"/>
                        <a:pt x="73234" y="37556"/>
                      </a:cubicBezTo>
                      <a:close/>
                    </a:path>
                  </a:pathLst>
                </a:custGeom>
                <a:solidFill>
                  <a:srgbClr val="D02E7D"/>
                </a:solidFill>
                <a:ln w="75111" cap="flat">
                  <a:noFill/>
                  <a:prstDash val="solid"/>
                  <a:miter/>
                </a:ln>
              </p:spPr>
              <p:txBody>
                <a:bodyPr rtlCol="0" anchor="ctr"/>
                <a:lstStyle/>
                <a:p>
                  <a:endParaRPr lang="en-US"/>
                </a:p>
              </p:txBody>
            </p:sp>
          </p:grpSp>
          <p:grpSp>
            <p:nvGrpSpPr>
              <p:cNvPr id="314" name="Graphic 2">
                <a:extLst>
                  <a:ext uri="{FF2B5EF4-FFF2-40B4-BE49-F238E27FC236}">
                    <a16:creationId xmlns:a16="http://schemas.microsoft.com/office/drawing/2014/main" xmlns="" id="{DCEF1DCF-C5D5-4F39-A568-E33245B9735E}"/>
                  </a:ext>
                </a:extLst>
              </p:cNvPr>
              <p:cNvGrpSpPr/>
              <p:nvPr/>
            </p:nvGrpSpPr>
            <p:grpSpPr>
              <a:xfrm>
                <a:off x="8006706" y="6246670"/>
                <a:ext cx="1130979" cy="1871241"/>
                <a:chOff x="8006706" y="6246670"/>
                <a:chExt cx="1130979" cy="1871241"/>
              </a:xfrm>
            </p:grpSpPr>
            <p:grpSp>
              <p:nvGrpSpPr>
                <p:cNvPr id="315" name="Graphic 2">
                  <a:extLst>
                    <a:ext uri="{FF2B5EF4-FFF2-40B4-BE49-F238E27FC236}">
                      <a16:creationId xmlns:a16="http://schemas.microsoft.com/office/drawing/2014/main" xmlns="" id="{22E00172-7D29-4B7C-9CB5-8EA140CDE31B}"/>
                    </a:ext>
                  </a:extLst>
                </p:cNvPr>
                <p:cNvGrpSpPr/>
                <p:nvPr/>
              </p:nvGrpSpPr>
              <p:grpSpPr>
                <a:xfrm>
                  <a:off x="8629486" y="6246670"/>
                  <a:ext cx="491979" cy="1585818"/>
                  <a:chOff x="8629486" y="6246670"/>
                  <a:chExt cx="491979" cy="1585818"/>
                </a:xfrm>
              </p:grpSpPr>
              <p:sp>
                <p:nvSpPr>
                  <p:cNvPr id="316" name="Freeform: Shape 315">
                    <a:extLst>
                      <a:ext uri="{FF2B5EF4-FFF2-40B4-BE49-F238E27FC236}">
                        <a16:creationId xmlns:a16="http://schemas.microsoft.com/office/drawing/2014/main" xmlns="" id="{0661AE8D-CDC5-407D-9C15-B7B022CECA4D}"/>
                      </a:ext>
                    </a:extLst>
                  </p:cNvPr>
                  <p:cNvSpPr/>
                  <p:nvPr/>
                </p:nvSpPr>
                <p:spPr>
                  <a:xfrm>
                    <a:off x="8636997" y="6261649"/>
                    <a:ext cx="476957" cy="1565431"/>
                  </a:xfrm>
                  <a:custGeom>
                    <a:avLst/>
                    <a:gdLst>
                      <a:gd name="connsiteX0" fmla="*/ 409357 w 476957"/>
                      <a:gd name="connsiteY0" fmla="*/ 1443150 h 1565431"/>
                      <a:gd name="connsiteX1" fmla="*/ 379313 w 476957"/>
                      <a:gd name="connsiteY1" fmla="*/ 1360528 h 1565431"/>
                      <a:gd name="connsiteX2" fmla="*/ 349268 w 476957"/>
                      <a:gd name="connsiteY2" fmla="*/ 1157727 h 1565431"/>
                      <a:gd name="connsiteX3" fmla="*/ 349268 w 476957"/>
                      <a:gd name="connsiteY3" fmla="*/ 887325 h 1565431"/>
                      <a:gd name="connsiteX4" fmla="*/ 349268 w 476957"/>
                      <a:gd name="connsiteY4" fmla="*/ 857281 h 1565431"/>
                      <a:gd name="connsiteX5" fmla="*/ 386824 w 476957"/>
                      <a:gd name="connsiteY5" fmla="*/ 421635 h 1565431"/>
                      <a:gd name="connsiteX6" fmla="*/ 476958 w 476957"/>
                      <a:gd name="connsiteY6" fmla="*/ 121189 h 1565431"/>
                      <a:gd name="connsiteX7" fmla="*/ 476958 w 476957"/>
                      <a:gd name="connsiteY7" fmla="*/ 121189 h 1565431"/>
                      <a:gd name="connsiteX8" fmla="*/ 221579 w 476957"/>
                      <a:gd name="connsiteY8" fmla="*/ 1011 h 1565431"/>
                      <a:gd name="connsiteX9" fmla="*/ 93889 w 476957"/>
                      <a:gd name="connsiteY9" fmla="*/ 16033 h 1565431"/>
                      <a:gd name="connsiteX10" fmla="*/ 3756 w 476957"/>
                      <a:gd name="connsiteY10" fmla="*/ 1045060 h 1565431"/>
                      <a:gd name="connsiteX11" fmla="*/ 93889 w 476957"/>
                      <a:gd name="connsiteY11" fmla="*/ 1563328 h 1565431"/>
                      <a:gd name="connsiteX12" fmla="*/ 221579 w 476957"/>
                      <a:gd name="connsiteY12" fmla="*/ 1555817 h 1565431"/>
                      <a:gd name="connsiteX13" fmla="*/ 416869 w 476957"/>
                      <a:gd name="connsiteY13" fmla="*/ 1540795 h 1565431"/>
                      <a:gd name="connsiteX14" fmla="*/ 431891 w 476957"/>
                      <a:gd name="connsiteY14" fmla="*/ 1533284 h 1565431"/>
                      <a:gd name="connsiteX15" fmla="*/ 409357 w 476957"/>
                      <a:gd name="connsiteY15" fmla="*/ 1443150 h 1565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6957" h="1565431">
                        <a:moveTo>
                          <a:pt x="409357" y="1443150"/>
                        </a:moveTo>
                        <a:cubicBezTo>
                          <a:pt x="401846" y="1420617"/>
                          <a:pt x="386824" y="1390572"/>
                          <a:pt x="379313" y="1360528"/>
                        </a:cubicBezTo>
                        <a:cubicBezTo>
                          <a:pt x="356779" y="1292927"/>
                          <a:pt x="356779" y="1225327"/>
                          <a:pt x="349268" y="1157727"/>
                        </a:cubicBezTo>
                        <a:cubicBezTo>
                          <a:pt x="341757" y="1067593"/>
                          <a:pt x="341757" y="977459"/>
                          <a:pt x="349268" y="887325"/>
                        </a:cubicBezTo>
                        <a:cubicBezTo>
                          <a:pt x="349268" y="879814"/>
                          <a:pt x="349268" y="864792"/>
                          <a:pt x="349268" y="857281"/>
                        </a:cubicBezTo>
                        <a:cubicBezTo>
                          <a:pt x="349268" y="707058"/>
                          <a:pt x="364290" y="564347"/>
                          <a:pt x="386824" y="421635"/>
                        </a:cubicBezTo>
                        <a:cubicBezTo>
                          <a:pt x="401846" y="323990"/>
                          <a:pt x="431891" y="218834"/>
                          <a:pt x="476958" y="121189"/>
                        </a:cubicBezTo>
                        <a:cubicBezTo>
                          <a:pt x="476958" y="121189"/>
                          <a:pt x="476958" y="121189"/>
                          <a:pt x="476958" y="121189"/>
                        </a:cubicBezTo>
                        <a:cubicBezTo>
                          <a:pt x="386824" y="143723"/>
                          <a:pt x="319224" y="-14012"/>
                          <a:pt x="221579" y="1011"/>
                        </a:cubicBezTo>
                        <a:cubicBezTo>
                          <a:pt x="176512" y="8522"/>
                          <a:pt x="131445" y="8522"/>
                          <a:pt x="93889" y="16033"/>
                        </a:cubicBezTo>
                        <a:cubicBezTo>
                          <a:pt x="18778" y="293946"/>
                          <a:pt x="-11267" y="759636"/>
                          <a:pt x="3756" y="1045060"/>
                        </a:cubicBezTo>
                        <a:cubicBezTo>
                          <a:pt x="11267" y="1210305"/>
                          <a:pt x="33800" y="1398083"/>
                          <a:pt x="93889" y="1563328"/>
                        </a:cubicBezTo>
                        <a:cubicBezTo>
                          <a:pt x="138956" y="1570840"/>
                          <a:pt x="184023" y="1555817"/>
                          <a:pt x="221579" y="1555817"/>
                        </a:cubicBezTo>
                        <a:cubicBezTo>
                          <a:pt x="289179" y="1548306"/>
                          <a:pt x="349268" y="1533284"/>
                          <a:pt x="416869" y="1540795"/>
                        </a:cubicBezTo>
                        <a:cubicBezTo>
                          <a:pt x="424380" y="1540795"/>
                          <a:pt x="431891" y="1533284"/>
                          <a:pt x="431891" y="1533284"/>
                        </a:cubicBezTo>
                        <a:cubicBezTo>
                          <a:pt x="424380" y="1495728"/>
                          <a:pt x="416869" y="1473195"/>
                          <a:pt x="409357" y="1443150"/>
                        </a:cubicBezTo>
                        <a:close/>
                      </a:path>
                    </a:pathLst>
                  </a:custGeom>
                  <a:solidFill>
                    <a:srgbClr val="FBCA8F"/>
                  </a:solidFill>
                  <a:ln w="75111" cap="flat">
                    <a:noFill/>
                    <a:prstDash val="solid"/>
                    <a:miter/>
                  </a:ln>
                </p:spPr>
                <p:txBody>
                  <a:bodyPr rtlCol="0" anchor="ctr"/>
                  <a:lstStyle/>
                  <a:p>
                    <a:endParaRPr lang="en-US"/>
                  </a:p>
                </p:txBody>
              </p:sp>
              <p:sp>
                <p:nvSpPr>
                  <p:cNvPr id="317" name="Freeform: Shape 316">
                    <a:extLst>
                      <a:ext uri="{FF2B5EF4-FFF2-40B4-BE49-F238E27FC236}">
                        <a16:creationId xmlns:a16="http://schemas.microsoft.com/office/drawing/2014/main" xmlns="" id="{78CD13A9-B719-42B9-822E-6184D6F01BA2}"/>
                      </a:ext>
                    </a:extLst>
                  </p:cNvPr>
                  <p:cNvSpPr/>
                  <p:nvPr/>
                </p:nvSpPr>
                <p:spPr>
                  <a:xfrm>
                    <a:off x="8629486" y="6246670"/>
                    <a:ext cx="491979" cy="1585818"/>
                  </a:xfrm>
                  <a:custGeom>
                    <a:avLst/>
                    <a:gdLst>
                      <a:gd name="connsiteX0" fmla="*/ 131445 w 491979"/>
                      <a:gd name="connsiteY0" fmla="*/ 1585818 h 1585818"/>
                      <a:gd name="connsiteX1" fmla="*/ 101400 w 491979"/>
                      <a:gd name="connsiteY1" fmla="*/ 1585818 h 1585818"/>
                      <a:gd name="connsiteX2" fmla="*/ 93889 w 491979"/>
                      <a:gd name="connsiteY2" fmla="*/ 1578307 h 1585818"/>
                      <a:gd name="connsiteX3" fmla="*/ 3756 w 491979"/>
                      <a:gd name="connsiteY3" fmla="*/ 1060038 h 1585818"/>
                      <a:gd name="connsiteX4" fmla="*/ 93889 w 491979"/>
                      <a:gd name="connsiteY4" fmla="*/ 23500 h 1585818"/>
                      <a:gd name="connsiteX5" fmla="*/ 101400 w 491979"/>
                      <a:gd name="connsiteY5" fmla="*/ 15989 h 1585818"/>
                      <a:gd name="connsiteX6" fmla="*/ 214068 w 491979"/>
                      <a:gd name="connsiteY6" fmla="*/ 967 h 1585818"/>
                      <a:gd name="connsiteX7" fmla="*/ 236601 w 491979"/>
                      <a:gd name="connsiteY7" fmla="*/ 967 h 1585818"/>
                      <a:gd name="connsiteX8" fmla="*/ 364290 w 491979"/>
                      <a:gd name="connsiteY8" fmla="*/ 68567 h 1585818"/>
                      <a:gd name="connsiteX9" fmla="*/ 469447 w 491979"/>
                      <a:gd name="connsiteY9" fmla="*/ 128656 h 1585818"/>
                      <a:gd name="connsiteX10" fmla="*/ 484469 w 491979"/>
                      <a:gd name="connsiteY10" fmla="*/ 128656 h 1585818"/>
                      <a:gd name="connsiteX11" fmla="*/ 491980 w 491979"/>
                      <a:gd name="connsiteY11" fmla="*/ 128656 h 1585818"/>
                      <a:gd name="connsiteX12" fmla="*/ 491980 w 491979"/>
                      <a:gd name="connsiteY12" fmla="*/ 136168 h 1585818"/>
                      <a:gd name="connsiteX13" fmla="*/ 401846 w 491979"/>
                      <a:gd name="connsiteY13" fmla="*/ 429102 h 1585818"/>
                      <a:gd name="connsiteX14" fmla="*/ 364290 w 491979"/>
                      <a:gd name="connsiteY14" fmla="*/ 864748 h 1585818"/>
                      <a:gd name="connsiteX15" fmla="*/ 364290 w 491979"/>
                      <a:gd name="connsiteY15" fmla="*/ 879771 h 1585818"/>
                      <a:gd name="connsiteX16" fmla="*/ 364290 w 491979"/>
                      <a:gd name="connsiteY16" fmla="*/ 894793 h 1585818"/>
                      <a:gd name="connsiteX17" fmla="*/ 364290 w 491979"/>
                      <a:gd name="connsiteY17" fmla="*/ 1165194 h 1585818"/>
                      <a:gd name="connsiteX18" fmla="*/ 364290 w 491979"/>
                      <a:gd name="connsiteY18" fmla="*/ 1195238 h 1585818"/>
                      <a:gd name="connsiteX19" fmla="*/ 394335 w 491979"/>
                      <a:gd name="connsiteY19" fmla="*/ 1367995 h 1585818"/>
                      <a:gd name="connsiteX20" fmla="*/ 416868 w 491979"/>
                      <a:gd name="connsiteY20" fmla="*/ 1428084 h 1585818"/>
                      <a:gd name="connsiteX21" fmla="*/ 424380 w 491979"/>
                      <a:gd name="connsiteY21" fmla="*/ 1450617 h 1585818"/>
                      <a:gd name="connsiteX22" fmla="*/ 446913 w 491979"/>
                      <a:gd name="connsiteY22" fmla="*/ 1533240 h 1585818"/>
                      <a:gd name="connsiteX23" fmla="*/ 446913 w 491979"/>
                      <a:gd name="connsiteY23" fmla="*/ 1540751 h 1585818"/>
                      <a:gd name="connsiteX24" fmla="*/ 424380 w 491979"/>
                      <a:gd name="connsiteY24" fmla="*/ 1555774 h 1585818"/>
                      <a:gd name="connsiteX25" fmla="*/ 424380 w 491979"/>
                      <a:gd name="connsiteY25" fmla="*/ 1555774 h 1585818"/>
                      <a:gd name="connsiteX26" fmla="*/ 424380 w 491979"/>
                      <a:gd name="connsiteY26" fmla="*/ 1555774 h 1585818"/>
                      <a:gd name="connsiteX27" fmla="*/ 386824 w 491979"/>
                      <a:gd name="connsiteY27" fmla="*/ 1555774 h 1585818"/>
                      <a:gd name="connsiteX28" fmla="*/ 274157 w 491979"/>
                      <a:gd name="connsiteY28" fmla="*/ 1570796 h 1585818"/>
                      <a:gd name="connsiteX29" fmla="*/ 236601 w 491979"/>
                      <a:gd name="connsiteY29" fmla="*/ 1578307 h 1585818"/>
                      <a:gd name="connsiteX30" fmla="*/ 214068 w 491979"/>
                      <a:gd name="connsiteY30" fmla="*/ 1578307 h 1585818"/>
                      <a:gd name="connsiteX31" fmla="*/ 131445 w 491979"/>
                      <a:gd name="connsiteY31" fmla="*/ 1585818 h 1585818"/>
                      <a:gd name="connsiteX32" fmla="*/ 108911 w 491979"/>
                      <a:gd name="connsiteY32" fmla="*/ 1570796 h 1585818"/>
                      <a:gd name="connsiteX33" fmla="*/ 131445 w 491979"/>
                      <a:gd name="connsiteY33" fmla="*/ 1570796 h 1585818"/>
                      <a:gd name="connsiteX34" fmla="*/ 214068 w 491979"/>
                      <a:gd name="connsiteY34" fmla="*/ 1563285 h 1585818"/>
                      <a:gd name="connsiteX35" fmla="*/ 236601 w 491979"/>
                      <a:gd name="connsiteY35" fmla="*/ 1563285 h 1585818"/>
                      <a:gd name="connsiteX36" fmla="*/ 274157 w 491979"/>
                      <a:gd name="connsiteY36" fmla="*/ 1555774 h 1585818"/>
                      <a:gd name="connsiteX37" fmla="*/ 394335 w 491979"/>
                      <a:gd name="connsiteY37" fmla="*/ 1540751 h 1585818"/>
                      <a:gd name="connsiteX38" fmla="*/ 431891 w 491979"/>
                      <a:gd name="connsiteY38" fmla="*/ 1540751 h 1585818"/>
                      <a:gd name="connsiteX39" fmla="*/ 431891 w 491979"/>
                      <a:gd name="connsiteY39" fmla="*/ 1540751 h 1585818"/>
                      <a:gd name="connsiteX40" fmla="*/ 409357 w 491979"/>
                      <a:gd name="connsiteY40" fmla="*/ 1458128 h 1585818"/>
                      <a:gd name="connsiteX41" fmla="*/ 401846 w 491979"/>
                      <a:gd name="connsiteY41" fmla="*/ 1435595 h 1585818"/>
                      <a:gd name="connsiteX42" fmla="*/ 379312 w 491979"/>
                      <a:gd name="connsiteY42" fmla="*/ 1375506 h 1585818"/>
                      <a:gd name="connsiteX43" fmla="*/ 349268 w 491979"/>
                      <a:gd name="connsiteY43" fmla="*/ 1202750 h 1585818"/>
                      <a:gd name="connsiteX44" fmla="*/ 349268 w 491979"/>
                      <a:gd name="connsiteY44" fmla="*/ 1172705 h 1585818"/>
                      <a:gd name="connsiteX45" fmla="*/ 349268 w 491979"/>
                      <a:gd name="connsiteY45" fmla="*/ 894793 h 1585818"/>
                      <a:gd name="connsiteX46" fmla="*/ 349268 w 491979"/>
                      <a:gd name="connsiteY46" fmla="*/ 879771 h 1585818"/>
                      <a:gd name="connsiteX47" fmla="*/ 349268 w 491979"/>
                      <a:gd name="connsiteY47" fmla="*/ 864748 h 1585818"/>
                      <a:gd name="connsiteX48" fmla="*/ 386824 w 491979"/>
                      <a:gd name="connsiteY48" fmla="*/ 421591 h 1585818"/>
                      <a:gd name="connsiteX49" fmla="*/ 469447 w 491979"/>
                      <a:gd name="connsiteY49" fmla="*/ 136168 h 1585818"/>
                      <a:gd name="connsiteX50" fmla="*/ 349268 w 491979"/>
                      <a:gd name="connsiteY50" fmla="*/ 76078 h 1585818"/>
                      <a:gd name="connsiteX51" fmla="*/ 229090 w 491979"/>
                      <a:gd name="connsiteY51" fmla="*/ 15989 h 1585818"/>
                      <a:gd name="connsiteX52" fmla="*/ 214068 w 491979"/>
                      <a:gd name="connsiteY52" fmla="*/ 23500 h 1585818"/>
                      <a:gd name="connsiteX53" fmla="*/ 108911 w 491979"/>
                      <a:gd name="connsiteY53" fmla="*/ 38522 h 1585818"/>
                      <a:gd name="connsiteX54" fmla="*/ 18778 w 491979"/>
                      <a:gd name="connsiteY54" fmla="*/ 1060038 h 1585818"/>
                      <a:gd name="connsiteX55" fmla="*/ 108911 w 491979"/>
                      <a:gd name="connsiteY55" fmla="*/ 1570796 h 1585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491979" h="1585818">
                        <a:moveTo>
                          <a:pt x="131445" y="1585818"/>
                        </a:moveTo>
                        <a:cubicBezTo>
                          <a:pt x="123934" y="1585818"/>
                          <a:pt x="108911" y="1585818"/>
                          <a:pt x="101400" y="1585818"/>
                        </a:cubicBezTo>
                        <a:cubicBezTo>
                          <a:pt x="101400" y="1585818"/>
                          <a:pt x="93889" y="1585818"/>
                          <a:pt x="93889" y="1578307"/>
                        </a:cubicBezTo>
                        <a:cubicBezTo>
                          <a:pt x="26289" y="1398040"/>
                          <a:pt x="3756" y="1195238"/>
                          <a:pt x="3756" y="1060038"/>
                        </a:cubicBezTo>
                        <a:cubicBezTo>
                          <a:pt x="-11267" y="782126"/>
                          <a:pt x="18778" y="308924"/>
                          <a:pt x="93889" y="23500"/>
                        </a:cubicBezTo>
                        <a:cubicBezTo>
                          <a:pt x="93889" y="23500"/>
                          <a:pt x="93889" y="15989"/>
                          <a:pt x="101400" y="15989"/>
                        </a:cubicBezTo>
                        <a:cubicBezTo>
                          <a:pt x="138956" y="8478"/>
                          <a:pt x="176512" y="8478"/>
                          <a:pt x="214068" y="967"/>
                        </a:cubicBezTo>
                        <a:lnTo>
                          <a:pt x="236601" y="967"/>
                        </a:lnTo>
                        <a:cubicBezTo>
                          <a:pt x="289179" y="-6544"/>
                          <a:pt x="326735" y="31011"/>
                          <a:pt x="364290" y="68567"/>
                        </a:cubicBezTo>
                        <a:cubicBezTo>
                          <a:pt x="401846" y="98612"/>
                          <a:pt x="431891" y="128656"/>
                          <a:pt x="469447" y="128656"/>
                        </a:cubicBezTo>
                        <a:cubicBezTo>
                          <a:pt x="476958" y="128656"/>
                          <a:pt x="484469" y="128656"/>
                          <a:pt x="484469" y="128656"/>
                        </a:cubicBezTo>
                        <a:cubicBezTo>
                          <a:pt x="484469" y="128656"/>
                          <a:pt x="491980" y="128656"/>
                          <a:pt x="491980" y="128656"/>
                        </a:cubicBezTo>
                        <a:cubicBezTo>
                          <a:pt x="491980" y="128656"/>
                          <a:pt x="491980" y="136168"/>
                          <a:pt x="491980" y="136168"/>
                        </a:cubicBezTo>
                        <a:cubicBezTo>
                          <a:pt x="446913" y="233813"/>
                          <a:pt x="424380" y="338968"/>
                          <a:pt x="401846" y="429102"/>
                        </a:cubicBezTo>
                        <a:cubicBezTo>
                          <a:pt x="379312" y="564302"/>
                          <a:pt x="364290" y="707014"/>
                          <a:pt x="364290" y="864748"/>
                        </a:cubicBezTo>
                        <a:cubicBezTo>
                          <a:pt x="364290" y="872260"/>
                          <a:pt x="364290" y="872260"/>
                          <a:pt x="364290" y="879771"/>
                        </a:cubicBezTo>
                        <a:lnTo>
                          <a:pt x="364290" y="894793"/>
                        </a:lnTo>
                        <a:cubicBezTo>
                          <a:pt x="356779" y="999949"/>
                          <a:pt x="356779" y="1090082"/>
                          <a:pt x="364290" y="1165194"/>
                        </a:cubicBezTo>
                        <a:cubicBezTo>
                          <a:pt x="364290" y="1172705"/>
                          <a:pt x="364290" y="1187727"/>
                          <a:pt x="364290" y="1195238"/>
                        </a:cubicBezTo>
                        <a:cubicBezTo>
                          <a:pt x="371801" y="1255328"/>
                          <a:pt x="371801" y="1315417"/>
                          <a:pt x="394335" y="1367995"/>
                        </a:cubicBezTo>
                        <a:cubicBezTo>
                          <a:pt x="401846" y="1390528"/>
                          <a:pt x="409357" y="1405551"/>
                          <a:pt x="416868" y="1428084"/>
                        </a:cubicBezTo>
                        <a:cubicBezTo>
                          <a:pt x="416868" y="1435595"/>
                          <a:pt x="424380" y="1443106"/>
                          <a:pt x="424380" y="1450617"/>
                        </a:cubicBezTo>
                        <a:cubicBezTo>
                          <a:pt x="431891" y="1473151"/>
                          <a:pt x="439402" y="1503195"/>
                          <a:pt x="446913" y="1533240"/>
                        </a:cubicBezTo>
                        <a:cubicBezTo>
                          <a:pt x="446913" y="1533240"/>
                          <a:pt x="446913" y="1533240"/>
                          <a:pt x="446913" y="1540751"/>
                        </a:cubicBezTo>
                        <a:cubicBezTo>
                          <a:pt x="446913" y="1548262"/>
                          <a:pt x="439402" y="1555774"/>
                          <a:pt x="424380" y="1555774"/>
                        </a:cubicBezTo>
                        <a:lnTo>
                          <a:pt x="424380" y="1555774"/>
                        </a:lnTo>
                        <a:cubicBezTo>
                          <a:pt x="424380" y="1555774"/>
                          <a:pt x="424380" y="1555774"/>
                          <a:pt x="424380" y="1555774"/>
                        </a:cubicBezTo>
                        <a:cubicBezTo>
                          <a:pt x="409357" y="1555774"/>
                          <a:pt x="401846" y="1555774"/>
                          <a:pt x="386824" y="1555774"/>
                        </a:cubicBezTo>
                        <a:cubicBezTo>
                          <a:pt x="349268" y="1555774"/>
                          <a:pt x="311713" y="1563285"/>
                          <a:pt x="274157" y="1570796"/>
                        </a:cubicBezTo>
                        <a:cubicBezTo>
                          <a:pt x="259134" y="1570796"/>
                          <a:pt x="251623" y="1578307"/>
                          <a:pt x="236601" y="1578307"/>
                        </a:cubicBezTo>
                        <a:cubicBezTo>
                          <a:pt x="229090" y="1578307"/>
                          <a:pt x="221579" y="1578307"/>
                          <a:pt x="214068" y="1578307"/>
                        </a:cubicBezTo>
                        <a:cubicBezTo>
                          <a:pt x="191534" y="1585818"/>
                          <a:pt x="161490" y="1585818"/>
                          <a:pt x="131445" y="1585818"/>
                        </a:cubicBezTo>
                        <a:close/>
                        <a:moveTo>
                          <a:pt x="108911" y="1570796"/>
                        </a:moveTo>
                        <a:cubicBezTo>
                          <a:pt x="116422" y="1570796"/>
                          <a:pt x="123934" y="1570796"/>
                          <a:pt x="131445" y="1570796"/>
                        </a:cubicBezTo>
                        <a:cubicBezTo>
                          <a:pt x="161490" y="1570796"/>
                          <a:pt x="191534" y="1563285"/>
                          <a:pt x="214068" y="1563285"/>
                        </a:cubicBezTo>
                        <a:cubicBezTo>
                          <a:pt x="221579" y="1563285"/>
                          <a:pt x="229090" y="1563285"/>
                          <a:pt x="236601" y="1563285"/>
                        </a:cubicBezTo>
                        <a:cubicBezTo>
                          <a:pt x="251623" y="1563285"/>
                          <a:pt x="259134" y="1555774"/>
                          <a:pt x="274157" y="1555774"/>
                        </a:cubicBezTo>
                        <a:cubicBezTo>
                          <a:pt x="311713" y="1548262"/>
                          <a:pt x="349268" y="1540751"/>
                          <a:pt x="394335" y="1540751"/>
                        </a:cubicBezTo>
                        <a:cubicBezTo>
                          <a:pt x="409357" y="1540751"/>
                          <a:pt x="424380" y="1540751"/>
                          <a:pt x="431891" y="1540751"/>
                        </a:cubicBezTo>
                        <a:cubicBezTo>
                          <a:pt x="431891" y="1540751"/>
                          <a:pt x="431891" y="1540751"/>
                          <a:pt x="431891" y="1540751"/>
                        </a:cubicBezTo>
                        <a:cubicBezTo>
                          <a:pt x="424380" y="1510707"/>
                          <a:pt x="416868" y="1480662"/>
                          <a:pt x="409357" y="1458128"/>
                        </a:cubicBezTo>
                        <a:cubicBezTo>
                          <a:pt x="409357" y="1450617"/>
                          <a:pt x="401846" y="1443106"/>
                          <a:pt x="401846" y="1435595"/>
                        </a:cubicBezTo>
                        <a:cubicBezTo>
                          <a:pt x="394335" y="1413062"/>
                          <a:pt x="386824" y="1398040"/>
                          <a:pt x="379312" y="1375506"/>
                        </a:cubicBezTo>
                        <a:cubicBezTo>
                          <a:pt x="364290" y="1315417"/>
                          <a:pt x="356779" y="1255328"/>
                          <a:pt x="349268" y="1202750"/>
                        </a:cubicBezTo>
                        <a:cubicBezTo>
                          <a:pt x="349268" y="1195238"/>
                          <a:pt x="349268" y="1180216"/>
                          <a:pt x="349268" y="1172705"/>
                        </a:cubicBezTo>
                        <a:cubicBezTo>
                          <a:pt x="341757" y="1090082"/>
                          <a:pt x="341757" y="1007460"/>
                          <a:pt x="349268" y="894793"/>
                        </a:cubicBezTo>
                        <a:lnTo>
                          <a:pt x="349268" y="879771"/>
                        </a:lnTo>
                        <a:cubicBezTo>
                          <a:pt x="349268" y="872260"/>
                          <a:pt x="349268" y="872260"/>
                          <a:pt x="349268" y="864748"/>
                        </a:cubicBezTo>
                        <a:cubicBezTo>
                          <a:pt x="349268" y="707014"/>
                          <a:pt x="364290" y="556791"/>
                          <a:pt x="386824" y="421591"/>
                        </a:cubicBezTo>
                        <a:cubicBezTo>
                          <a:pt x="401846" y="331457"/>
                          <a:pt x="424380" y="226301"/>
                          <a:pt x="469447" y="136168"/>
                        </a:cubicBezTo>
                        <a:cubicBezTo>
                          <a:pt x="424380" y="136168"/>
                          <a:pt x="386824" y="106123"/>
                          <a:pt x="349268" y="76078"/>
                        </a:cubicBezTo>
                        <a:cubicBezTo>
                          <a:pt x="311713" y="46034"/>
                          <a:pt x="274157" y="8478"/>
                          <a:pt x="229090" y="15989"/>
                        </a:cubicBezTo>
                        <a:lnTo>
                          <a:pt x="214068" y="23500"/>
                        </a:lnTo>
                        <a:cubicBezTo>
                          <a:pt x="176512" y="31011"/>
                          <a:pt x="146467" y="31011"/>
                          <a:pt x="108911" y="38522"/>
                        </a:cubicBezTo>
                        <a:cubicBezTo>
                          <a:pt x="33800" y="323946"/>
                          <a:pt x="3756" y="789637"/>
                          <a:pt x="18778" y="1060038"/>
                        </a:cubicBezTo>
                        <a:cubicBezTo>
                          <a:pt x="26289" y="1195238"/>
                          <a:pt x="41311" y="1398040"/>
                          <a:pt x="108911" y="1570796"/>
                        </a:cubicBezTo>
                        <a:close/>
                      </a:path>
                    </a:pathLst>
                  </a:custGeom>
                  <a:solidFill>
                    <a:srgbClr val="D97E31"/>
                  </a:solidFill>
                  <a:ln w="75111" cap="flat">
                    <a:noFill/>
                    <a:prstDash val="solid"/>
                    <a:miter/>
                  </a:ln>
                </p:spPr>
                <p:txBody>
                  <a:bodyPr rtlCol="0" anchor="ctr"/>
                  <a:lstStyle/>
                  <a:p>
                    <a:endParaRPr lang="en-US"/>
                  </a:p>
                </p:txBody>
              </p:sp>
            </p:grpSp>
            <p:sp>
              <p:nvSpPr>
                <p:cNvPr id="318" name="Freeform: Shape 317">
                  <a:extLst>
                    <a:ext uri="{FF2B5EF4-FFF2-40B4-BE49-F238E27FC236}">
                      <a16:creationId xmlns:a16="http://schemas.microsoft.com/office/drawing/2014/main" xmlns="" id="{23CB2430-5638-49A6-A74D-6447F9550B33}"/>
                    </a:ext>
                  </a:extLst>
                </p:cNvPr>
                <p:cNvSpPr/>
                <p:nvPr/>
              </p:nvSpPr>
              <p:spPr>
                <a:xfrm>
                  <a:off x="8700842" y="6269160"/>
                  <a:ext cx="420623" cy="1540794"/>
                </a:xfrm>
                <a:custGeom>
                  <a:avLst/>
                  <a:gdLst>
                    <a:gd name="connsiteX0" fmla="*/ 322979 w 420623"/>
                    <a:gd name="connsiteY0" fmla="*/ 1360527 h 1540794"/>
                    <a:gd name="connsiteX1" fmla="*/ 292935 w 420623"/>
                    <a:gd name="connsiteY1" fmla="*/ 1157727 h 1540794"/>
                    <a:gd name="connsiteX2" fmla="*/ 292935 w 420623"/>
                    <a:gd name="connsiteY2" fmla="*/ 887326 h 1540794"/>
                    <a:gd name="connsiteX3" fmla="*/ 292935 w 420623"/>
                    <a:gd name="connsiteY3" fmla="*/ 857281 h 1540794"/>
                    <a:gd name="connsiteX4" fmla="*/ 330490 w 420623"/>
                    <a:gd name="connsiteY4" fmla="*/ 421635 h 1540794"/>
                    <a:gd name="connsiteX5" fmla="*/ 420624 w 420623"/>
                    <a:gd name="connsiteY5" fmla="*/ 121189 h 1540794"/>
                    <a:gd name="connsiteX6" fmla="*/ 420624 w 420623"/>
                    <a:gd name="connsiteY6" fmla="*/ 121189 h 1540794"/>
                    <a:gd name="connsiteX7" fmla="*/ 165245 w 420623"/>
                    <a:gd name="connsiteY7" fmla="*/ 1011 h 1540794"/>
                    <a:gd name="connsiteX8" fmla="*/ 37556 w 420623"/>
                    <a:gd name="connsiteY8" fmla="*/ 16033 h 1540794"/>
                    <a:gd name="connsiteX9" fmla="*/ 0 w 420623"/>
                    <a:gd name="connsiteY9" fmla="*/ 233856 h 1540794"/>
                    <a:gd name="connsiteX10" fmla="*/ 67600 w 420623"/>
                    <a:gd name="connsiteY10" fmla="*/ 323990 h 1540794"/>
                    <a:gd name="connsiteX11" fmla="*/ 75111 w 420623"/>
                    <a:gd name="connsiteY11" fmla="*/ 519280 h 1540794"/>
                    <a:gd name="connsiteX12" fmla="*/ 67600 w 420623"/>
                    <a:gd name="connsiteY12" fmla="*/ 594391 h 1540794"/>
                    <a:gd name="connsiteX13" fmla="*/ 67600 w 420623"/>
                    <a:gd name="connsiteY13" fmla="*/ 661992 h 1540794"/>
                    <a:gd name="connsiteX14" fmla="*/ 232845 w 420623"/>
                    <a:gd name="connsiteY14" fmla="*/ 1540795 h 1540794"/>
                    <a:gd name="connsiteX15" fmla="*/ 368046 w 420623"/>
                    <a:gd name="connsiteY15" fmla="*/ 1533284 h 1540794"/>
                    <a:gd name="connsiteX16" fmla="*/ 383068 w 420623"/>
                    <a:gd name="connsiteY16" fmla="*/ 1525773 h 1540794"/>
                    <a:gd name="connsiteX17" fmla="*/ 360535 w 420623"/>
                    <a:gd name="connsiteY17" fmla="*/ 1443150 h 1540794"/>
                    <a:gd name="connsiteX18" fmla="*/ 322979 w 420623"/>
                    <a:gd name="connsiteY18" fmla="*/ 1360527 h 1540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20623" h="1540794">
                      <a:moveTo>
                        <a:pt x="322979" y="1360527"/>
                      </a:moveTo>
                      <a:cubicBezTo>
                        <a:pt x="300446" y="1292927"/>
                        <a:pt x="300446" y="1225327"/>
                        <a:pt x="292935" y="1157727"/>
                      </a:cubicBezTo>
                      <a:cubicBezTo>
                        <a:pt x="285424" y="1067593"/>
                        <a:pt x="285424" y="977459"/>
                        <a:pt x="292935" y="887326"/>
                      </a:cubicBezTo>
                      <a:cubicBezTo>
                        <a:pt x="292935" y="879814"/>
                        <a:pt x="292935" y="864792"/>
                        <a:pt x="292935" y="857281"/>
                      </a:cubicBezTo>
                      <a:cubicBezTo>
                        <a:pt x="292935" y="707058"/>
                        <a:pt x="307957" y="564347"/>
                        <a:pt x="330490" y="421635"/>
                      </a:cubicBezTo>
                      <a:cubicBezTo>
                        <a:pt x="345512" y="323990"/>
                        <a:pt x="375557" y="218834"/>
                        <a:pt x="420624" y="121189"/>
                      </a:cubicBezTo>
                      <a:cubicBezTo>
                        <a:pt x="420624" y="121189"/>
                        <a:pt x="420624" y="121189"/>
                        <a:pt x="420624" y="121189"/>
                      </a:cubicBezTo>
                      <a:cubicBezTo>
                        <a:pt x="330490" y="143723"/>
                        <a:pt x="262890" y="-14011"/>
                        <a:pt x="165245" y="1011"/>
                      </a:cubicBezTo>
                      <a:cubicBezTo>
                        <a:pt x="120178" y="8522"/>
                        <a:pt x="75111" y="8522"/>
                        <a:pt x="37556" y="16033"/>
                      </a:cubicBezTo>
                      <a:cubicBezTo>
                        <a:pt x="30045" y="53589"/>
                        <a:pt x="7511" y="151234"/>
                        <a:pt x="0" y="233856"/>
                      </a:cubicBezTo>
                      <a:cubicBezTo>
                        <a:pt x="30045" y="256390"/>
                        <a:pt x="52578" y="286434"/>
                        <a:pt x="67600" y="323990"/>
                      </a:cubicBezTo>
                      <a:cubicBezTo>
                        <a:pt x="90134" y="384079"/>
                        <a:pt x="82622" y="451679"/>
                        <a:pt x="75111" y="519280"/>
                      </a:cubicBezTo>
                      <a:cubicBezTo>
                        <a:pt x="75111" y="541813"/>
                        <a:pt x="67600" y="571858"/>
                        <a:pt x="67600" y="594391"/>
                      </a:cubicBezTo>
                      <a:cubicBezTo>
                        <a:pt x="67600" y="616924"/>
                        <a:pt x="67600" y="639458"/>
                        <a:pt x="67600" y="661992"/>
                      </a:cubicBezTo>
                      <a:cubicBezTo>
                        <a:pt x="60089" y="969948"/>
                        <a:pt x="75111" y="1277905"/>
                        <a:pt x="232845" y="1540795"/>
                      </a:cubicBezTo>
                      <a:cubicBezTo>
                        <a:pt x="277913" y="1533284"/>
                        <a:pt x="322979" y="1525773"/>
                        <a:pt x="368046" y="1533284"/>
                      </a:cubicBezTo>
                      <a:cubicBezTo>
                        <a:pt x="375557" y="1533284"/>
                        <a:pt x="383068" y="1525773"/>
                        <a:pt x="383068" y="1525773"/>
                      </a:cubicBezTo>
                      <a:cubicBezTo>
                        <a:pt x="375557" y="1495728"/>
                        <a:pt x="368046" y="1473195"/>
                        <a:pt x="360535" y="1443150"/>
                      </a:cubicBezTo>
                      <a:cubicBezTo>
                        <a:pt x="338001" y="1413106"/>
                        <a:pt x="330490" y="1383061"/>
                        <a:pt x="322979" y="1360527"/>
                      </a:cubicBezTo>
                      <a:close/>
                    </a:path>
                  </a:pathLst>
                </a:custGeom>
                <a:solidFill>
                  <a:srgbClr val="FBCA8F">
                    <a:alpha val="50000"/>
                  </a:srgbClr>
                </a:solidFill>
                <a:ln w="75111" cap="flat">
                  <a:noFill/>
                  <a:prstDash val="solid"/>
                  <a:miter/>
                </a:ln>
              </p:spPr>
              <p:txBody>
                <a:bodyPr rtlCol="0" anchor="ctr"/>
                <a:lstStyle/>
                <a:p>
                  <a:endParaRPr lang="en-US"/>
                </a:p>
              </p:txBody>
            </p:sp>
            <p:sp>
              <p:nvSpPr>
                <p:cNvPr id="319" name="Freeform: Shape 318">
                  <a:extLst>
                    <a:ext uri="{FF2B5EF4-FFF2-40B4-BE49-F238E27FC236}">
                      <a16:creationId xmlns:a16="http://schemas.microsoft.com/office/drawing/2014/main" xmlns="" id="{9FD763BE-2E2F-4F47-B828-AD8AD4228BB4}"/>
                    </a:ext>
                  </a:extLst>
                </p:cNvPr>
                <p:cNvSpPr/>
                <p:nvPr/>
              </p:nvSpPr>
              <p:spPr>
                <a:xfrm>
                  <a:off x="8708353" y="6269160"/>
                  <a:ext cx="413112" cy="1533283"/>
                </a:xfrm>
                <a:custGeom>
                  <a:avLst/>
                  <a:gdLst>
                    <a:gd name="connsiteX0" fmla="*/ 315468 w 413112"/>
                    <a:gd name="connsiteY0" fmla="*/ 1360527 h 1533283"/>
                    <a:gd name="connsiteX1" fmla="*/ 285424 w 413112"/>
                    <a:gd name="connsiteY1" fmla="*/ 1157727 h 1533283"/>
                    <a:gd name="connsiteX2" fmla="*/ 285424 w 413112"/>
                    <a:gd name="connsiteY2" fmla="*/ 887326 h 1533283"/>
                    <a:gd name="connsiteX3" fmla="*/ 285424 w 413112"/>
                    <a:gd name="connsiteY3" fmla="*/ 857281 h 1533283"/>
                    <a:gd name="connsiteX4" fmla="*/ 322979 w 413112"/>
                    <a:gd name="connsiteY4" fmla="*/ 421635 h 1533283"/>
                    <a:gd name="connsiteX5" fmla="*/ 413113 w 413112"/>
                    <a:gd name="connsiteY5" fmla="*/ 121189 h 1533283"/>
                    <a:gd name="connsiteX6" fmla="*/ 413113 w 413112"/>
                    <a:gd name="connsiteY6" fmla="*/ 121189 h 1533283"/>
                    <a:gd name="connsiteX7" fmla="*/ 157734 w 413112"/>
                    <a:gd name="connsiteY7" fmla="*/ 1011 h 1533283"/>
                    <a:gd name="connsiteX8" fmla="*/ 30045 w 413112"/>
                    <a:gd name="connsiteY8" fmla="*/ 16033 h 1533283"/>
                    <a:gd name="connsiteX9" fmla="*/ 0 w 413112"/>
                    <a:gd name="connsiteY9" fmla="*/ 173767 h 1533283"/>
                    <a:gd name="connsiteX10" fmla="*/ 7512 w 413112"/>
                    <a:gd name="connsiteY10" fmla="*/ 173767 h 1533283"/>
                    <a:gd name="connsiteX11" fmla="*/ 225334 w 413112"/>
                    <a:gd name="connsiteY11" fmla="*/ 278923 h 1533283"/>
                    <a:gd name="connsiteX12" fmla="*/ 232846 w 413112"/>
                    <a:gd name="connsiteY12" fmla="*/ 541813 h 1533283"/>
                    <a:gd name="connsiteX13" fmla="*/ 225334 w 413112"/>
                    <a:gd name="connsiteY13" fmla="*/ 1180260 h 1533283"/>
                    <a:gd name="connsiteX14" fmla="*/ 225334 w 413112"/>
                    <a:gd name="connsiteY14" fmla="*/ 1330483 h 1533283"/>
                    <a:gd name="connsiteX15" fmla="*/ 195290 w 413112"/>
                    <a:gd name="connsiteY15" fmla="*/ 1413106 h 1533283"/>
                    <a:gd name="connsiteX16" fmla="*/ 165245 w 413112"/>
                    <a:gd name="connsiteY16" fmla="*/ 1435639 h 1533283"/>
                    <a:gd name="connsiteX17" fmla="*/ 217823 w 413112"/>
                    <a:gd name="connsiteY17" fmla="*/ 1533284 h 1533283"/>
                    <a:gd name="connsiteX18" fmla="*/ 353024 w 413112"/>
                    <a:gd name="connsiteY18" fmla="*/ 1525773 h 1533283"/>
                    <a:gd name="connsiteX19" fmla="*/ 368046 w 413112"/>
                    <a:gd name="connsiteY19" fmla="*/ 1518261 h 1533283"/>
                    <a:gd name="connsiteX20" fmla="*/ 345513 w 413112"/>
                    <a:gd name="connsiteY20" fmla="*/ 1435639 h 1533283"/>
                    <a:gd name="connsiteX21" fmla="*/ 315468 w 413112"/>
                    <a:gd name="connsiteY21" fmla="*/ 1360527 h 153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13112" h="1533283">
                      <a:moveTo>
                        <a:pt x="315468" y="1360527"/>
                      </a:moveTo>
                      <a:cubicBezTo>
                        <a:pt x="292935" y="1292927"/>
                        <a:pt x="292935" y="1225327"/>
                        <a:pt x="285424" y="1157727"/>
                      </a:cubicBezTo>
                      <a:cubicBezTo>
                        <a:pt x="277913" y="1067593"/>
                        <a:pt x="277913" y="977459"/>
                        <a:pt x="285424" y="887326"/>
                      </a:cubicBezTo>
                      <a:cubicBezTo>
                        <a:pt x="285424" y="879814"/>
                        <a:pt x="285424" y="864792"/>
                        <a:pt x="285424" y="857281"/>
                      </a:cubicBezTo>
                      <a:cubicBezTo>
                        <a:pt x="285424" y="707058"/>
                        <a:pt x="300446" y="564347"/>
                        <a:pt x="322979" y="421635"/>
                      </a:cubicBezTo>
                      <a:cubicBezTo>
                        <a:pt x="338001" y="323990"/>
                        <a:pt x="368046" y="218834"/>
                        <a:pt x="413113" y="121189"/>
                      </a:cubicBezTo>
                      <a:cubicBezTo>
                        <a:pt x="413113" y="121189"/>
                        <a:pt x="413113" y="121189"/>
                        <a:pt x="413113" y="121189"/>
                      </a:cubicBezTo>
                      <a:cubicBezTo>
                        <a:pt x="322979" y="143723"/>
                        <a:pt x="255379" y="-14011"/>
                        <a:pt x="157734" y="1011"/>
                      </a:cubicBezTo>
                      <a:cubicBezTo>
                        <a:pt x="112667" y="8522"/>
                        <a:pt x="67600" y="8522"/>
                        <a:pt x="30045" y="16033"/>
                      </a:cubicBezTo>
                      <a:cubicBezTo>
                        <a:pt x="22534" y="38567"/>
                        <a:pt x="15023" y="106167"/>
                        <a:pt x="0" y="173767"/>
                      </a:cubicBezTo>
                      <a:cubicBezTo>
                        <a:pt x="0" y="173767"/>
                        <a:pt x="7512" y="173767"/>
                        <a:pt x="7512" y="173767"/>
                      </a:cubicBezTo>
                      <a:cubicBezTo>
                        <a:pt x="90134" y="196300"/>
                        <a:pt x="187779" y="181278"/>
                        <a:pt x="225334" y="278923"/>
                      </a:cubicBezTo>
                      <a:cubicBezTo>
                        <a:pt x="255379" y="361546"/>
                        <a:pt x="240357" y="459190"/>
                        <a:pt x="232846" y="541813"/>
                      </a:cubicBezTo>
                      <a:cubicBezTo>
                        <a:pt x="217823" y="752125"/>
                        <a:pt x="217823" y="969948"/>
                        <a:pt x="225334" y="1180260"/>
                      </a:cubicBezTo>
                      <a:cubicBezTo>
                        <a:pt x="225334" y="1225327"/>
                        <a:pt x="232846" y="1277905"/>
                        <a:pt x="225334" y="1330483"/>
                      </a:cubicBezTo>
                      <a:cubicBezTo>
                        <a:pt x="225334" y="1360527"/>
                        <a:pt x="217823" y="1390572"/>
                        <a:pt x="195290" y="1413106"/>
                      </a:cubicBezTo>
                      <a:cubicBezTo>
                        <a:pt x="187779" y="1420617"/>
                        <a:pt x="180268" y="1428128"/>
                        <a:pt x="165245" y="1435639"/>
                      </a:cubicBezTo>
                      <a:cubicBezTo>
                        <a:pt x="180268" y="1465684"/>
                        <a:pt x="195290" y="1503239"/>
                        <a:pt x="217823" y="1533284"/>
                      </a:cubicBezTo>
                      <a:cubicBezTo>
                        <a:pt x="262890" y="1525773"/>
                        <a:pt x="307957" y="1518261"/>
                        <a:pt x="353024" y="1525773"/>
                      </a:cubicBezTo>
                      <a:cubicBezTo>
                        <a:pt x="360535" y="1525773"/>
                        <a:pt x="368046" y="1518261"/>
                        <a:pt x="368046" y="1518261"/>
                      </a:cubicBezTo>
                      <a:cubicBezTo>
                        <a:pt x="360535" y="1488217"/>
                        <a:pt x="353024" y="1465684"/>
                        <a:pt x="345513" y="1435639"/>
                      </a:cubicBezTo>
                      <a:cubicBezTo>
                        <a:pt x="330490" y="1413106"/>
                        <a:pt x="322979" y="1383061"/>
                        <a:pt x="315468" y="1360527"/>
                      </a:cubicBezTo>
                      <a:close/>
                    </a:path>
                  </a:pathLst>
                </a:custGeom>
                <a:solidFill>
                  <a:srgbClr val="FBCA8F">
                    <a:alpha val="50000"/>
                  </a:srgbClr>
                </a:solidFill>
                <a:ln w="75111" cap="flat">
                  <a:noFill/>
                  <a:prstDash val="solid"/>
                  <a:miter/>
                </a:ln>
              </p:spPr>
              <p:txBody>
                <a:bodyPr rtlCol="0" anchor="ctr"/>
                <a:lstStyle/>
                <a:p>
                  <a:endParaRPr lang="en-US"/>
                </a:p>
              </p:txBody>
            </p:sp>
            <p:grpSp>
              <p:nvGrpSpPr>
                <p:cNvPr id="320" name="Graphic 2">
                  <a:extLst>
                    <a:ext uri="{FF2B5EF4-FFF2-40B4-BE49-F238E27FC236}">
                      <a16:creationId xmlns:a16="http://schemas.microsoft.com/office/drawing/2014/main" xmlns="" id="{BDE2447F-9412-4625-9A8D-44EB80DCBF7D}"/>
                    </a:ext>
                  </a:extLst>
                </p:cNvPr>
                <p:cNvGrpSpPr/>
                <p:nvPr/>
              </p:nvGrpSpPr>
              <p:grpSpPr>
                <a:xfrm>
                  <a:off x="8006706" y="7568646"/>
                  <a:ext cx="1130979" cy="549265"/>
                  <a:chOff x="8006706" y="7568646"/>
                  <a:chExt cx="1130979" cy="549265"/>
                </a:xfrm>
              </p:grpSpPr>
              <p:sp>
                <p:nvSpPr>
                  <p:cNvPr id="321" name="Freeform: Shape 320">
                    <a:extLst>
                      <a:ext uri="{FF2B5EF4-FFF2-40B4-BE49-F238E27FC236}">
                        <a16:creationId xmlns:a16="http://schemas.microsoft.com/office/drawing/2014/main" xmlns="" id="{29361121-45E7-4EC1-B3CE-BB035F34FD7D}"/>
                      </a:ext>
                    </a:extLst>
                  </p:cNvPr>
                  <p:cNvSpPr/>
                  <p:nvPr/>
                </p:nvSpPr>
                <p:spPr>
                  <a:xfrm>
                    <a:off x="8006706" y="7568646"/>
                    <a:ext cx="1123914" cy="541754"/>
                  </a:xfrm>
                  <a:custGeom>
                    <a:avLst/>
                    <a:gdLst>
                      <a:gd name="connsiteX0" fmla="*/ 1099738 w 1123914"/>
                      <a:gd name="connsiteY0" fmla="*/ 106108 h 541754"/>
                      <a:gd name="connsiteX1" fmla="*/ 1047160 w 1123914"/>
                      <a:gd name="connsiteY1" fmla="*/ 23486 h 541754"/>
                      <a:gd name="connsiteX2" fmla="*/ 964537 w 1123914"/>
                      <a:gd name="connsiteY2" fmla="*/ 83575 h 541754"/>
                      <a:gd name="connsiteX3" fmla="*/ 881915 w 1123914"/>
                      <a:gd name="connsiteY3" fmla="*/ 91086 h 541754"/>
                      <a:gd name="connsiteX4" fmla="*/ 686625 w 1123914"/>
                      <a:gd name="connsiteY4" fmla="*/ 952 h 541754"/>
                      <a:gd name="connsiteX5" fmla="*/ 588980 w 1123914"/>
                      <a:gd name="connsiteY5" fmla="*/ 83575 h 541754"/>
                      <a:gd name="connsiteX6" fmla="*/ 558936 w 1123914"/>
                      <a:gd name="connsiteY6" fmla="*/ 98597 h 541754"/>
                      <a:gd name="connsiteX7" fmla="*/ 431246 w 1123914"/>
                      <a:gd name="connsiteY7" fmla="*/ 121131 h 541754"/>
                      <a:gd name="connsiteX8" fmla="*/ 190890 w 1123914"/>
                      <a:gd name="connsiteY8" fmla="*/ 113620 h 541754"/>
                      <a:gd name="connsiteX9" fmla="*/ 48178 w 1123914"/>
                      <a:gd name="connsiteY9" fmla="*/ 211264 h 541754"/>
                      <a:gd name="connsiteX10" fmla="*/ 10622 w 1123914"/>
                      <a:gd name="connsiteY10" fmla="*/ 338954 h 541754"/>
                      <a:gd name="connsiteX11" fmla="*/ 3111 w 1123914"/>
                      <a:gd name="connsiteY11" fmla="*/ 406554 h 541754"/>
                      <a:gd name="connsiteX12" fmla="*/ 40667 w 1123914"/>
                      <a:gd name="connsiteY12" fmla="*/ 436598 h 541754"/>
                      <a:gd name="connsiteX13" fmla="*/ 115778 w 1123914"/>
                      <a:gd name="connsiteY13" fmla="*/ 474154 h 541754"/>
                      <a:gd name="connsiteX14" fmla="*/ 303557 w 1123914"/>
                      <a:gd name="connsiteY14" fmla="*/ 526732 h 541754"/>
                      <a:gd name="connsiteX15" fmla="*/ 498847 w 1123914"/>
                      <a:gd name="connsiteY15" fmla="*/ 541754 h 541754"/>
                      <a:gd name="connsiteX16" fmla="*/ 694136 w 1123914"/>
                      <a:gd name="connsiteY16" fmla="*/ 511710 h 541754"/>
                      <a:gd name="connsiteX17" fmla="*/ 1122272 w 1123914"/>
                      <a:gd name="connsiteY17" fmla="*/ 256331 h 541754"/>
                      <a:gd name="connsiteX18" fmla="*/ 1099738 w 1123914"/>
                      <a:gd name="connsiteY18" fmla="*/ 106108 h 541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23914" h="541754">
                        <a:moveTo>
                          <a:pt x="1099738" y="106108"/>
                        </a:moveTo>
                        <a:cubicBezTo>
                          <a:pt x="1099738" y="83575"/>
                          <a:pt x="1084716" y="30997"/>
                          <a:pt x="1047160" y="23486"/>
                        </a:cubicBezTo>
                        <a:cubicBezTo>
                          <a:pt x="1009605" y="23486"/>
                          <a:pt x="1002093" y="68552"/>
                          <a:pt x="964537" y="83575"/>
                        </a:cubicBezTo>
                        <a:cubicBezTo>
                          <a:pt x="942004" y="91086"/>
                          <a:pt x="911959" y="91086"/>
                          <a:pt x="881915" y="91086"/>
                        </a:cubicBezTo>
                        <a:cubicBezTo>
                          <a:pt x="844359" y="30997"/>
                          <a:pt x="761737" y="-6559"/>
                          <a:pt x="686625" y="952"/>
                        </a:cubicBezTo>
                        <a:cubicBezTo>
                          <a:pt x="641558" y="8463"/>
                          <a:pt x="611514" y="38508"/>
                          <a:pt x="588980" y="83575"/>
                        </a:cubicBezTo>
                        <a:cubicBezTo>
                          <a:pt x="581469" y="91086"/>
                          <a:pt x="566447" y="91086"/>
                          <a:pt x="558936" y="98597"/>
                        </a:cubicBezTo>
                        <a:cubicBezTo>
                          <a:pt x="513869" y="113620"/>
                          <a:pt x="476313" y="121131"/>
                          <a:pt x="431246" y="121131"/>
                        </a:cubicBezTo>
                        <a:cubicBezTo>
                          <a:pt x="348624" y="128642"/>
                          <a:pt x="273512" y="98597"/>
                          <a:pt x="190890" y="113620"/>
                        </a:cubicBezTo>
                        <a:cubicBezTo>
                          <a:pt x="130800" y="121131"/>
                          <a:pt x="85734" y="166197"/>
                          <a:pt x="48178" y="211264"/>
                        </a:cubicBezTo>
                        <a:cubicBezTo>
                          <a:pt x="25645" y="241309"/>
                          <a:pt x="10622" y="293887"/>
                          <a:pt x="10622" y="338954"/>
                        </a:cubicBezTo>
                        <a:cubicBezTo>
                          <a:pt x="3111" y="361487"/>
                          <a:pt x="-4400" y="384021"/>
                          <a:pt x="3111" y="406554"/>
                        </a:cubicBezTo>
                        <a:cubicBezTo>
                          <a:pt x="10622" y="421576"/>
                          <a:pt x="25645" y="429087"/>
                          <a:pt x="40667" y="436598"/>
                        </a:cubicBezTo>
                        <a:cubicBezTo>
                          <a:pt x="63200" y="451621"/>
                          <a:pt x="85734" y="466643"/>
                          <a:pt x="115778" y="474154"/>
                        </a:cubicBezTo>
                        <a:cubicBezTo>
                          <a:pt x="175868" y="504199"/>
                          <a:pt x="235957" y="511710"/>
                          <a:pt x="303557" y="526732"/>
                        </a:cubicBezTo>
                        <a:cubicBezTo>
                          <a:pt x="371157" y="534243"/>
                          <a:pt x="431246" y="541754"/>
                          <a:pt x="498847" y="541754"/>
                        </a:cubicBezTo>
                        <a:cubicBezTo>
                          <a:pt x="566447" y="541754"/>
                          <a:pt x="634047" y="534243"/>
                          <a:pt x="694136" y="511710"/>
                        </a:cubicBezTo>
                        <a:cubicBezTo>
                          <a:pt x="1129783" y="353976"/>
                          <a:pt x="1129783" y="316420"/>
                          <a:pt x="1122272" y="256331"/>
                        </a:cubicBezTo>
                        <a:cubicBezTo>
                          <a:pt x="1114760" y="203753"/>
                          <a:pt x="1099738" y="151175"/>
                          <a:pt x="1099738" y="106108"/>
                        </a:cubicBezTo>
                        <a:close/>
                      </a:path>
                    </a:pathLst>
                  </a:custGeom>
                  <a:solidFill>
                    <a:srgbClr val="209DD9"/>
                  </a:solidFill>
                  <a:ln w="75111" cap="flat">
                    <a:noFill/>
                    <a:prstDash val="solid"/>
                    <a:miter/>
                  </a:ln>
                </p:spPr>
                <p:txBody>
                  <a:bodyPr rtlCol="0" anchor="ctr"/>
                  <a:lstStyle/>
                  <a:p>
                    <a:endParaRPr lang="en-US"/>
                  </a:p>
                </p:txBody>
              </p:sp>
              <p:sp>
                <p:nvSpPr>
                  <p:cNvPr id="322" name="Freeform: Shape 321">
                    <a:extLst>
                      <a:ext uri="{FF2B5EF4-FFF2-40B4-BE49-F238E27FC236}">
                        <a16:creationId xmlns:a16="http://schemas.microsoft.com/office/drawing/2014/main" xmlns="" id="{C6796D5E-E4F5-4827-B088-C17379B6E2E5}"/>
                      </a:ext>
                    </a:extLst>
                  </p:cNvPr>
                  <p:cNvSpPr/>
                  <p:nvPr/>
                </p:nvSpPr>
                <p:spPr>
                  <a:xfrm>
                    <a:off x="8006706" y="7569599"/>
                    <a:ext cx="1130979" cy="548313"/>
                  </a:xfrm>
                  <a:custGeom>
                    <a:avLst/>
                    <a:gdLst>
                      <a:gd name="connsiteX0" fmla="*/ 483824 w 1130979"/>
                      <a:gd name="connsiteY0" fmla="*/ 548313 h 548313"/>
                      <a:gd name="connsiteX1" fmla="*/ 303557 w 1130979"/>
                      <a:gd name="connsiteY1" fmla="*/ 533291 h 548313"/>
                      <a:gd name="connsiteX2" fmla="*/ 115778 w 1130979"/>
                      <a:gd name="connsiteY2" fmla="*/ 480713 h 548313"/>
                      <a:gd name="connsiteX3" fmla="*/ 40667 w 1130979"/>
                      <a:gd name="connsiteY3" fmla="*/ 443157 h 548313"/>
                      <a:gd name="connsiteX4" fmla="*/ 40667 w 1130979"/>
                      <a:gd name="connsiteY4" fmla="*/ 443157 h 548313"/>
                      <a:gd name="connsiteX5" fmla="*/ 3111 w 1130979"/>
                      <a:gd name="connsiteY5" fmla="*/ 413113 h 548313"/>
                      <a:gd name="connsiteX6" fmla="*/ 10622 w 1130979"/>
                      <a:gd name="connsiteY6" fmla="*/ 338001 h 548313"/>
                      <a:gd name="connsiteX7" fmla="*/ 48178 w 1130979"/>
                      <a:gd name="connsiteY7" fmla="*/ 210312 h 548313"/>
                      <a:gd name="connsiteX8" fmla="*/ 190890 w 1130979"/>
                      <a:gd name="connsiteY8" fmla="*/ 105156 h 548313"/>
                      <a:gd name="connsiteX9" fmla="*/ 326090 w 1130979"/>
                      <a:gd name="connsiteY9" fmla="*/ 105156 h 548313"/>
                      <a:gd name="connsiteX10" fmla="*/ 431246 w 1130979"/>
                      <a:gd name="connsiteY10" fmla="*/ 112667 h 548313"/>
                      <a:gd name="connsiteX11" fmla="*/ 558936 w 1130979"/>
                      <a:gd name="connsiteY11" fmla="*/ 90133 h 548313"/>
                      <a:gd name="connsiteX12" fmla="*/ 588980 w 1130979"/>
                      <a:gd name="connsiteY12" fmla="*/ 82622 h 548313"/>
                      <a:gd name="connsiteX13" fmla="*/ 694136 w 1130979"/>
                      <a:gd name="connsiteY13" fmla="*/ 0 h 548313"/>
                      <a:gd name="connsiteX14" fmla="*/ 716670 w 1130979"/>
                      <a:gd name="connsiteY14" fmla="*/ 0 h 548313"/>
                      <a:gd name="connsiteX15" fmla="*/ 889426 w 1130979"/>
                      <a:gd name="connsiteY15" fmla="*/ 90133 h 548313"/>
                      <a:gd name="connsiteX16" fmla="*/ 964537 w 1130979"/>
                      <a:gd name="connsiteY16" fmla="*/ 82622 h 548313"/>
                      <a:gd name="connsiteX17" fmla="*/ 994582 w 1130979"/>
                      <a:gd name="connsiteY17" fmla="*/ 52578 h 548313"/>
                      <a:gd name="connsiteX18" fmla="*/ 1047160 w 1130979"/>
                      <a:gd name="connsiteY18" fmla="*/ 22533 h 548313"/>
                      <a:gd name="connsiteX19" fmla="*/ 1107249 w 1130979"/>
                      <a:gd name="connsiteY19" fmla="*/ 112667 h 548313"/>
                      <a:gd name="connsiteX20" fmla="*/ 1122272 w 1130979"/>
                      <a:gd name="connsiteY20" fmla="*/ 195290 h 548313"/>
                      <a:gd name="connsiteX21" fmla="*/ 1129783 w 1130979"/>
                      <a:gd name="connsiteY21" fmla="*/ 255378 h 548313"/>
                      <a:gd name="connsiteX22" fmla="*/ 694136 w 1130979"/>
                      <a:gd name="connsiteY22" fmla="*/ 518268 h 548313"/>
                      <a:gd name="connsiteX23" fmla="*/ 498847 w 1130979"/>
                      <a:gd name="connsiteY23" fmla="*/ 548313 h 548313"/>
                      <a:gd name="connsiteX24" fmla="*/ 483824 w 1130979"/>
                      <a:gd name="connsiteY24" fmla="*/ 548313 h 548313"/>
                      <a:gd name="connsiteX25" fmla="*/ 243468 w 1130979"/>
                      <a:gd name="connsiteY25" fmla="*/ 112667 h 548313"/>
                      <a:gd name="connsiteX26" fmla="*/ 198401 w 1130979"/>
                      <a:gd name="connsiteY26" fmla="*/ 112667 h 548313"/>
                      <a:gd name="connsiteX27" fmla="*/ 63200 w 1130979"/>
                      <a:gd name="connsiteY27" fmla="*/ 210312 h 548313"/>
                      <a:gd name="connsiteX28" fmla="*/ 25645 w 1130979"/>
                      <a:gd name="connsiteY28" fmla="*/ 330490 h 548313"/>
                      <a:gd name="connsiteX29" fmla="*/ 25645 w 1130979"/>
                      <a:gd name="connsiteY29" fmla="*/ 330490 h 548313"/>
                      <a:gd name="connsiteX30" fmla="*/ 18133 w 1130979"/>
                      <a:gd name="connsiteY30" fmla="*/ 398090 h 548313"/>
                      <a:gd name="connsiteX31" fmla="*/ 48178 w 1130979"/>
                      <a:gd name="connsiteY31" fmla="*/ 420624 h 548313"/>
                      <a:gd name="connsiteX32" fmla="*/ 48178 w 1130979"/>
                      <a:gd name="connsiteY32" fmla="*/ 420624 h 548313"/>
                      <a:gd name="connsiteX33" fmla="*/ 123289 w 1130979"/>
                      <a:gd name="connsiteY33" fmla="*/ 458180 h 548313"/>
                      <a:gd name="connsiteX34" fmla="*/ 311068 w 1130979"/>
                      <a:gd name="connsiteY34" fmla="*/ 510757 h 548313"/>
                      <a:gd name="connsiteX35" fmla="*/ 506358 w 1130979"/>
                      <a:gd name="connsiteY35" fmla="*/ 525780 h 548313"/>
                      <a:gd name="connsiteX36" fmla="*/ 694136 w 1130979"/>
                      <a:gd name="connsiteY36" fmla="*/ 495735 h 548313"/>
                      <a:gd name="connsiteX37" fmla="*/ 1114760 w 1130979"/>
                      <a:gd name="connsiteY37" fmla="*/ 247867 h 548313"/>
                      <a:gd name="connsiteX38" fmla="*/ 1107249 w 1130979"/>
                      <a:gd name="connsiteY38" fmla="*/ 187779 h 548313"/>
                      <a:gd name="connsiteX39" fmla="*/ 1092227 w 1130979"/>
                      <a:gd name="connsiteY39" fmla="*/ 105156 h 548313"/>
                      <a:gd name="connsiteX40" fmla="*/ 1047160 w 1130979"/>
                      <a:gd name="connsiteY40" fmla="*/ 30044 h 548313"/>
                      <a:gd name="connsiteX41" fmla="*/ 1002093 w 1130979"/>
                      <a:gd name="connsiteY41" fmla="*/ 60089 h 548313"/>
                      <a:gd name="connsiteX42" fmla="*/ 964537 w 1130979"/>
                      <a:gd name="connsiteY42" fmla="*/ 90133 h 548313"/>
                      <a:gd name="connsiteX43" fmla="*/ 874404 w 1130979"/>
                      <a:gd name="connsiteY43" fmla="*/ 97645 h 548313"/>
                      <a:gd name="connsiteX44" fmla="*/ 866893 w 1130979"/>
                      <a:gd name="connsiteY44" fmla="*/ 97645 h 548313"/>
                      <a:gd name="connsiteX45" fmla="*/ 701647 w 1130979"/>
                      <a:gd name="connsiteY45" fmla="*/ 7511 h 548313"/>
                      <a:gd name="connsiteX46" fmla="*/ 679114 w 1130979"/>
                      <a:gd name="connsiteY46" fmla="*/ 7511 h 548313"/>
                      <a:gd name="connsiteX47" fmla="*/ 581469 w 1130979"/>
                      <a:gd name="connsiteY47" fmla="*/ 82622 h 548313"/>
                      <a:gd name="connsiteX48" fmla="*/ 573958 w 1130979"/>
                      <a:gd name="connsiteY48" fmla="*/ 82622 h 548313"/>
                      <a:gd name="connsiteX49" fmla="*/ 543913 w 1130979"/>
                      <a:gd name="connsiteY49" fmla="*/ 97645 h 548313"/>
                      <a:gd name="connsiteX50" fmla="*/ 416224 w 1130979"/>
                      <a:gd name="connsiteY50" fmla="*/ 120178 h 548313"/>
                      <a:gd name="connsiteX51" fmla="*/ 386179 w 1130979"/>
                      <a:gd name="connsiteY51" fmla="*/ 120178 h 548313"/>
                      <a:gd name="connsiteX52" fmla="*/ 303557 w 1130979"/>
                      <a:gd name="connsiteY52" fmla="*/ 112667 h 548313"/>
                      <a:gd name="connsiteX53" fmla="*/ 243468 w 1130979"/>
                      <a:gd name="connsiteY53" fmla="*/ 112667 h 548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130979" h="548313">
                        <a:moveTo>
                          <a:pt x="483824" y="548313"/>
                        </a:moveTo>
                        <a:cubicBezTo>
                          <a:pt x="423735" y="548313"/>
                          <a:pt x="356135" y="540802"/>
                          <a:pt x="303557" y="533291"/>
                        </a:cubicBezTo>
                        <a:cubicBezTo>
                          <a:pt x="228446" y="525780"/>
                          <a:pt x="168356" y="510757"/>
                          <a:pt x="115778" y="480713"/>
                        </a:cubicBezTo>
                        <a:cubicBezTo>
                          <a:pt x="93245" y="465691"/>
                          <a:pt x="63200" y="458180"/>
                          <a:pt x="40667" y="443157"/>
                        </a:cubicBezTo>
                        <a:lnTo>
                          <a:pt x="40667" y="443157"/>
                        </a:lnTo>
                        <a:cubicBezTo>
                          <a:pt x="25645" y="435646"/>
                          <a:pt x="10622" y="428135"/>
                          <a:pt x="3111" y="413113"/>
                        </a:cubicBezTo>
                        <a:cubicBezTo>
                          <a:pt x="-4400" y="390579"/>
                          <a:pt x="3111" y="360534"/>
                          <a:pt x="10622" y="338001"/>
                        </a:cubicBezTo>
                        <a:cubicBezTo>
                          <a:pt x="10622" y="292934"/>
                          <a:pt x="25645" y="247867"/>
                          <a:pt x="48178" y="210312"/>
                        </a:cubicBezTo>
                        <a:cubicBezTo>
                          <a:pt x="85734" y="150223"/>
                          <a:pt x="138312" y="112667"/>
                          <a:pt x="190890" y="105156"/>
                        </a:cubicBezTo>
                        <a:cubicBezTo>
                          <a:pt x="228446" y="97645"/>
                          <a:pt x="281023" y="105156"/>
                          <a:pt x="326090" y="105156"/>
                        </a:cubicBezTo>
                        <a:cubicBezTo>
                          <a:pt x="363646" y="112667"/>
                          <a:pt x="401202" y="112667"/>
                          <a:pt x="431246" y="112667"/>
                        </a:cubicBezTo>
                        <a:cubicBezTo>
                          <a:pt x="476313" y="105156"/>
                          <a:pt x="521380" y="105156"/>
                          <a:pt x="558936" y="90133"/>
                        </a:cubicBezTo>
                        <a:cubicBezTo>
                          <a:pt x="566447" y="90133"/>
                          <a:pt x="581469" y="82622"/>
                          <a:pt x="588980" y="82622"/>
                        </a:cubicBezTo>
                        <a:cubicBezTo>
                          <a:pt x="611514" y="45067"/>
                          <a:pt x="641558" y="7511"/>
                          <a:pt x="694136" y="0"/>
                        </a:cubicBezTo>
                        <a:cubicBezTo>
                          <a:pt x="701647" y="0"/>
                          <a:pt x="709159" y="0"/>
                          <a:pt x="716670" y="0"/>
                        </a:cubicBezTo>
                        <a:cubicBezTo>
                          <a:pt x="784270" y="0"/>
                          <a:pt x="851870" y="37556"/>
                          <a:pt x="889426" y="90133"/>
                        </a:cubicBezTo>
                        <a:cubicBezTo>
                          <a:pt x="919471" y="97645"/>
                          <a:pt x="942004" y="97645"/>
                          <a:pt x="964537" y="82622"/>
                        </a:cubicBezTo>
                        <a:cubicBezTo>
                          <a:pt x="979560" y="75111"/>
                          <a:pt x="987071" y="67600"/>
                          <a:pt x="994582" y="52578"/>
                        </a:cubicBezTo>
                        <a:cubicBezTo>
                          <a:pt x="1009605" y="37556"/>
                          <a:pt x="1024627" y="15022"/>
                          <a:pt x="1047160" y="22533"/>
                        </a:cubicBezTo>
                        <a:cubicBezTo>
                          <a:pt x="1092227" y="30044"/>
                          <a:pt x="1099738" y="105156"/>
                          <a:pt x="1107249" y="112667"/>
                        </a:cubicBezTo>
                        <a:cubicBezTo>
                          <a:pt x="1107249" y="135200"/>
                          <a:pt x="1114760" y="165245"/>
                          <a:pt x="1122272" y="195290"/>
                        </a:cubicBezTo>
                        <a:cubicBezTo>
                          <a:pt x="1129783" y="217823"/>
                          <a:pt x="1129783" y="240356"/>
                          <a:pt x="1129783" y="255378"/>
                        </a:cubicBezTo>
                        <a:cubicBezTo>
                          <a:pt x="1137294" y="322979"/>
                          <a:pt x="1122272" y="368046"/>
                          <a:pt x="694136" y="518268"/>
                        </a:cubicBezTo>
                        <a:cubicBezTo>
                          <a:pt x="641558" y="540802"/>
                          <a:pt x="573958" y="548313"/>
                          <a:pt x="498847" y="548313"/>
                        </a:cubicBezTo>
                        <a:cubicBezTo>
                          <a:pt x="491336" y="548313"/>
                          <a:pt x="491336" y="548313"/>
                          <a:pt x="483824" y="548313"/>
                        </a:cubicBezTo>
                        <a:close/>
                        <a:moveTo>
                          <a:pt x="243468" y="112667"/>
                        </a:moveTo>
                        <a:cubicBezTo>
                          <a:pt x="228446" y="112667"/>
                          <a:pt x="213423" y="112667"/>
                          <a:pt x="198401" y="112667"/>
                        </a:cubicBezTo>
                        <a:cubicBezTo>
                          <a:pt x="145823" y="120178"/>
                          <a:pt x="100756" y="157734"/>
                          <a:pt x="63200" y="210312"/>
                        </a:cubicBezTo>
                        <a:cubicBezTo>
                          <a:pt x="40667" y="247867"/>
                          <a:pt x="25645" y="292934"/>
                          <a:pt x="25645" y="330490"/>
                        </a:cubicBezTo>
                        <a:cubicBezTo>
                          <a:pt x="25645" y="330490"/>
                          <a:pt x="25645" y="330490"/>
                          <a:pt x="25645" y="330490"/>
                        </a:cubicBezTo>
                        <a:cubicBezTo>
                          <a:pt x="18133" y="353023"/>
                          <a:pt x="10622" y="375557"/>
                          <a:pt x="18133" y="398090"/>
                        </a:cubicBezTo>
                        <a:cubicBezTo>
                          <a:pt x="25645" y="405601"/>
                          <a:pt x="33156" y="413113"/>
                          <a:pt x="48178" y="420624"/>
                        </a:cubicBezTo>
                        <a:lnTo>
                          <a:pt x="48178" y="420624"/>
                        </a:lnTo>
                        <a:cubicBezTo>
                          <a:pt x="70711" y="435646"/>
                          <a:pt x="93245" y="450669"/>
                          <a:pt x="123289" y="458180"/>
                        </a:cubicBezTo>
                        <a:cubicBezTo>
                          <a:pt x="175868" y="480713"/>
                          <a:pt x="235957" y="495735"/>
                          <a:pt x="311068" y="510757"/>
                        </a:cubicBezTo>
                        <a:cubicBezTo>
                          <a:pt x="371157" y="518268"/>
                          <a:pt x="438758" y="525780"/>
                          <a:pt x="506358" y="525780"/>
                        </a:cubicBezTo>
                        <a:cubicBezTo>
                          <a:pt x="581469" y="525780"/>
                          <a:pt x="641558" y="510757"/>
                          <a:pt x="694136" y="495735"/>
                        </a:cubicBezTo>
                        <a:cubicBezTo>
                          <a:pt x="1129783" y="338001"/>
                          <a:pt x="1122272" y="300446"/>
                          <a:pt x="1114760" y="247867"/>
                        </a:cubicBezTo>
                        <a:cubicBezTo>
                          <a:pt x="1114760" y="225334"/>
                          <a:pt x="1107249" y="210312"/>
                          <a:pt x="1107249" y="187779"/>
                        </a:cubicBezTo>
                        <a:cubicBezTo>
                          <a:pt x="1099738" y="157734"/>
                          <a:pt x="1099738" y="127689"/>
                          <a:pt x="1092227" y="105156"/>
                        </a:cubicBezTo>
                        <a:cubicBezTo>
                          <a:pt x="1092227" y="82622"/>
                          <a:pt x="1077204" y="30044"/>
                          <a:pt x="1047160" y="30044"/>
                        </a:cubicBezTo>
                        <a:cubicBezTo>
                          <a:pt x="1032138" y="30044"/>
                          <a:pt x="1017116" y="45067"/>
                          <a:pt x="1002093" y="60089"/>
                        </a:cubicBezTo>
                        <a:cubicBezTo>
                          <a:pt x="994582" y="75111"/>
                          <a:pt x="979560" y="82622"/>
                          <a:pt x="964537" y="90133"/>
                        </a:cubicBezTo>
                        <a:cubicBezTo>
                          <a:pt x="942004" y="97645"/>
                          <a:pt x="911959" y="105156"/>
                          <a:pt x="874404" y="97645"/>
                        </a:cubicBezTo>
                        <a:cubicBezTo>
                          <a:pt x="874404" y="97645"/>
                          <a:pt x="866893" y="97645"/>
                          <a:pt x="866893" y="97645"/>
                        </a:cubicBezTo>
                        <a:cubicBezTo>
                          <a:pt x="829337" y="45067"/>
                          <a:pt x="769248" y="7511"/>
                          <a:pt x="701647" y="7511"/>
                        </a:cubicBezTo>
                        <a:cubicBezTo>
                          <a:pt x="694136" y="7511"/>
                          <a:pt x="686625" y="7511"/>
                          <a:pt x="679114" y="7511"/>
                        </a:cubicBezTo>
                        <a:cubicBezTo>
                          <a:pt x="634047" y="15022"/>
                          <a:pt x="604003" y="52578"/>
                          <a:pt x="581469" y="82622"/>
                        </a:cubicBezTo>
                        <a:cubicBezTo>
                          <a:pt x="581469" y="82622"/>
                          <a:pt x="581469" y="82622"/>
                          <a:pt x="573958" y="82622"/>
                        </a:cubicBezTo>
                        <a:cubicBezTo>
                          <a:pt x="566447" y="90133"/>
                          <a:pt x="551425" y="90133"/>
                          <a:pt x="543913" y="97645"/>
                        </a:cubicBezTo>
                        <a:cubicBezTo>
                          <a:pt x="506358" y="105156"/>
                          <a:pt x="461291" y="112667"/>
                          <a:pt x="416224" y="120178"/>
                        </a:cubicBezTo>
                        <a:cubicBezTo>
                          <a:pt x="408713" y="120178"/>
                          <a:pt x="401202" y="120178"/>
                          <a:pt x="386179" y="120178"/>
                        </a:cubicBezTo>
                        <a:cubicBezTo>
                          <a:pt x="356135" y="120178"/>
                          <a:pt x="333601" y="120178"/>
                          <a:pt x="303557" y="112667"/>
                        </a:cubicBezTo>
                        <a:cubicBezTo>
                          <a:pt x="296046" y="120178"/>
                          <a:pt x="266001" y="112667"/>
                          <a:pt x="243468" y="112667"/>
                        </a:cubicBezTo>
                        <a:close/>
                      </a:path>
                    </a:pathLst>
                  </a:custGeom>
                  <a:solidFill>
                    <a:srgbClr val="056BB1"/>
                  </a:solidFill>
                  <a:ln w="75111" cap="flat">
                    <a:noFill/>
                    <a:prstDash val="solid"/>
                    <a:miter/>
                  </a:ln>
                </p:spPr>
                <p:txBody>
                  <a:bodyPr rtlCol="0" anchor="ctr"/>
                  <a:lstStyle/>
                  <a:p>
                    <a:endParaRPr lang="en-US"/>
                  </a:p>
                </p:txBody>
              </p:sp>
            </p:grpSp>
            <p:sp>
              <p:nvSpPr>
                <p:cNvPr id="323" name="Freeform: Shape 322">
                  <a:extLst>
                    <a:ext uri="{FF2B5EF4-FFF2-40B4-BE49-F238E27FC236}">
                      <a16:creationId xmlns:a16="http://schemas.microsoft.com/office/drawing/2014/main" xmlns="" id="{4F1289CB-93C8-4276-9CA3-CD219FF8E01F}"/>
                    </a:ext>
                  </a:extLst>
                </p:cNvPr>
                <p:cNvSpPr/>
                <p:nvPr/>
              </p:nvSpPr>
              <p:spPr>
                <a:xfrm>
                  <a:off x="8595686" y="7564824"/>
                  <a:ext cx="323499" cy="190674"/>
                </a:xfrm>
                <a:custGeom>
                  <a:avLst/>
                  <a:gdLst>
                    <a:gd name="connsiteX0" fmla="*/ 180267 w 323499"/>
                    <a:gd name="connsiteY0" fmla="*/ 4774 h 190674"/>
                    <a:gd name="connsiteX1" fmla="*/ 0 w 323499"/>
                    <a:gd name="connsiteY1" fmla="*/ 124952 h 190674"/>
                    <a:gd name="connsiteX2" fmla="*/ 7511 w 323499"/>
                    <a:gd name="connsiteY2" fmla="*/ 124952 h 190674"/>
                    <a:gd name="connsiteX3" fmla="*/ 67600 w 323499"/>
                    <a:gd name="connsiteY3" fmla="*/ 49841 h 190674"/>
                    <a:gd name="connsiteX4" fmla="*/ 187778 w 323499"/>
                    <a:gd name="connsiteY4" fmla="*/ 27307 h 190674"/>
                    <a:gd name="connsiteX5" fmla="*/ 270401 w 323499"/>
                    <a:gd name="connsiteY5" fmla="*/ 87397 h 190674"/>
                    <a:gd name="connsiteX6" fmla="*/ 307957 w 323499"/>
                    <a:gd name="connsiteY6" fmla="*/ 185041 h 190674"/>
                    <a:gd name="connsiteX7" fmla="*/ 322979 w 323499"/>
                    <a:gd name="connsiteY7" fmla="*/ 185041 h 190674"/>
                    <a:gd name="connsiteX8" fmla="*/ 180267 w 323499"/>
                    <a:gd name="connsiteY8" fmla="*/ 4774 h 190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3499" h="190674">
                      <a:moveTo>
                        <a:pt x="180267" y="4774"/>
                      </a:moveTo>
                      <a:cubicBezTo>
                        <a:pt x="90134" y="-17759"/>
                        <a:pt x="15022" y="42330"/>
                        <a:pt x="0" y="124952"/>
                      </a:cubicBezTo>
                      <a:cubicBezTo>
                        <a:pt x="0" y="132463"/>
                        <a:pt x="7511" y="132463"/>
                        <a:pt x="7511" y="124952"/>
                      </a:cubicBezTo>
                      <a:cubicBezTo>
                        <a:pt x="22533" y="94908"/>
                        <a:pt x="37556" y="64863"/>
                        <a:pt x="67600" y="49841"/>
                      </a:cubicBezTo>
                      <a:cubicBezTo>
                        <a:pt x="105156" y="19796"/>
                        <a:pt x="150223" y="12285"/>
                        <a:pt x="187778" y="27307"/>
                      </a:cubicBezTo>
                      <a:cubicBezTo>
                        <a:pt x="225334" y="34818"/>
                        <a:pt x="247868" y="64863"/>
                        <a:pt x="270401" y="87397"/>
                      </a:cubicBezTo>
                      <a:cubicBezTo>
                        <a:pt x="292934" y="117441"/>
                        <a:pt x="292934" y="154997"/>
                        <a:pt x="307957" y="185041"/>
                      </a:cubicBezTo>
                      <a:cubicBezTo>
                        <a:pt x="307957" y="192553"/>
                        <a:pt x="315468" y="192553"/>
                        <a:pt x="322979" y="185041"/>
                      </a:cubicBezTo>
                      <a:cubicBezTo>
                        <a:pt x="330490" y="109930"/>
                        <a:pt x="255379" y="19796"/>
                        <a:pt x="180267" y="4774"/>
                      </a:cubicBezTo>
                      <a:close/>
                    </a:path>
                  </a:pathLst>
                </a:custGeom>
                <a:solidFill>
                  <a:srgbClr val="056BB1"/>
                </a:solidFill>
                <a:ln w="75111" cap="flat">
                  <a:noFill/>
                  <a:prstDash val="solid"/>
                  <a:miter/>
                </a:ln>
              </p:spPr>
              <p:txBody>
                <a:bodyPr rtlCol="0" anchor="ctr"/>
                <a:lstStyle/>
                <a:p>
                  <a:endParaRPr lang="en-US"/>
                </a:p>
              </p:txBody>
            </p:sp>
            <p:sp>
              <p:nvSpPr>
                <p:cNvPr id="324" name="Freeform: Shape 323">
                  <a:extLst>
                    <a:ext uri="{FF2B5EF4-FFF2-40B4-BE49-F238E27FC236}">
                      <a16:creationId xmlns:a16="http://schemas.microsoft.com/office/drawing/2014/main" xmlns="" id="{D8AD3440-BAC1-41BC-9D0C-B4D84A1BAB25}"/>
                    </a:ext>
                  </a:extLst>
                </p:cNvPr>
                <p:cNvSpPr/>
                <p:nvPr/>
              </p:nvSpPr>
              <p:spPr>
                <a:xfrm>
                  <a:off x="8014217" y="7568646"/>
                  <a:ext cx="1116414" cy="534243"/>
                </a:xfrm>
                <a:custGeom>
                  <a:avLst/>
                  <a:gdLst>
                    <a:gd name="connsiteX0" fmla="*/ 1114761 w 1116414"/>
                    <a:gd name="connsiteY0" fmla="*/ 248820 h 534243"/>
                    <a:gd name="connsiteX1" fmla="*/ 1092227 w 1116414"/>
                    <a:gd name="connsiteY1" fmla="*/ 106108 h 534243"/>
                    <a:gd name="connsiteX2" fmla="*/ 1039649 w 1116414"/>
                    <a:gd name="connsiteY2" fmla="*/ 23486 h 534243"/>
                    <a:gd name="connsiteX3" fmla="*/ 957026 w 1116414"/>
                    <a:gd name="connsiteY3" fmla="*/ 83575 h 534243"/>
                    <a:gd name="connsiteX4" fmla="*/ 874404 w 1116414"/>
                    <a:gd name="connsiteY4" fmla="*/ 91086 h 534243"/>
                    <a:gd name="connsiteX5" fmla="*/ 679114 w 1116414"/>
                    <a:gd name="connsiteY5" fmla="*/ 952 h 534243"/>
                    <a:gd name="connsiteX6" fmla="*/ 581469 w 1116414"/>
                    <a:gd name="connsiteY6" fmla="*/ 83575 h 534243"/>
                    <a:gd name="connsiteX7" fmla="*/ 551425 w 1116414"/>
                    <a:gd name="connsiteY7" fmla="*/ 98597 h 534243"/>
                    <a:gd name="connsiteX8" fmla="*/ 423735 w 1116414"/>
                    <a:gd name="connsiteY8" fmla="*/ 121131 h 534243"/>
                    <a:gd name="connsiteX9" fmla="*/ 371157 w 1116414"/>
                    <a:gd name="connsiteY9" fmla="*/ 121131 h 534243"/>
                    <a:gd name="connsiteX10" fmla="*/ 453780 w 1116414"/>
                    <a:gd name="connsiteY10" fmla="*/ 151175 h 534243"/>
                    <a:gd name="connsiteX11" fmla="*/ 588980 w 1116414"/>
                    <a:gd name="connsiteY11" fmla="*/ 121131 h 534243"/>
                    <a:gd name="connsiteX12" fmla="*/ 671603 w 1116414"/>
                    <a:gd name="connsiteY12" fmla="*/ 68552 h 534243"/>
                    <a:gd name="connsiteX13" fmla="*/ 806803 w 1116414"/>
                    <a:gd name="connsiteY13" fmla="*/ 98597 h 534243"/>
                    <a:gd name="connsiteX14" fmla="*/ 836848 w 1116414"/>
                    <a:gd name="connsiteY14" fmla="*/ 233798 h 534243"/>
                    <a:gd name="connsiteX15" fmla="*/ 979560 w 1116414"/>
                    <a:gd name="connsiteY15" fmla="*/ 203753 h 534243"/>
                    <a:gd name="connsiteX16" fmla="*/ 806803 w 1116414"/>
                    <a:gd name="connsiteY16" fmla="*/ 353976 h 534243"/>
                    <a:gd name="connsiteX17" fmla="*/ 63200 w 1116414"/>
                    <a:gd name="connsiteY17" fmla="*/ 308909 h 534243"/>
                    <a:gd name="connsiteX18" fmla="*/ 33156 w 1116414"/>
                    <a:gd name="connsiteY18" fmla="*/ 233798 h 534243"/>
                    <a:gd name="connsiteX19" fmla="*/ 10622 w 1116414"/>
                    <a:gd name="connsiteY19" fmla="*/ 331442 h 534243"/>
                    <a:gd name="connsiteX20" fmla="*/ 3111 w 1116414"/>
                    <a:gd name="connsiteY20" fmla="*/ 399043 h 534243"/>
                    <a:gd name="connsiteX21" fmla="*/ 40667 w 1116414"/>
                    <a:gd name="connsiteY21" fmla="*/ 429087 h 534243"/>
                    <a:gd name="connsiteX22" fmla="*/ 115778 w 1116414"/>
                    <a:gd name="connsiteY22" fmla="*/ 466643 h 534243"/>
                    <a:gd name="connsiteX23" fmla="*/ 303557 w 1116414"/>
                    <a:gd name="connsiteY23" fmla="*/ 519221 h 534243"/>
                    <a:gd name="connsiteX24" fmla="*/ 498846 w 1116414"/>
                    <a:gd name="connsiteY24" fmla="*/ 534243 h 534243"/>
                    <a:gd name="connsiteX25" fmla="*/ 694136 w 1116414"/>
                    <a:gd name="connsiteY25" fmla="*/ 504199 h 534243"/>
                    <a:gd name="connsiteX26" fmla="*/ 1114761 w 1116414"/>
                    <a:gd name="connsiteY26" fmla="*/ 248820 h 534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16414" h="534243">
                      <a:moveTo>
                        <a:pt x="1114761" y="248820"/>
                      </a:moveTo>
                      <a:cubicBezTo>
                        <a:pt x="1107249" y="203753"/>
                        <a:pt x="1092227" y="151175"/>
                        <a:pt x="1092227" y="106108"/>
                      </a:cubicBezTo>
                      <a:cubicBezTo>
                        <a:pt x="1092227" y="83575"/>
                        <a:pt x="1077205" y="30997"/>
                        <a:pt x="1039649" y="23486"/>
                      </a:cubicBezTo>
                      <a:cubicBezTo>
                        <a:pt x="1002093" y="23486"/>
                        <a:pt x="994582" y="68552"/>
                        <a:pt x="957026" y="83575"/>
                      </a:cubicBezTo>
                      <a:cubicBezTo>
                        <a:pt x="934493" y="91086"/>
                        <a:pt x="904448" y="91086"/>
                        <a:pt x="874404" y="91086"/>
                      </a:cubicBezTo>
                      <a:cubicBezTo>
                        <a:pt x="836848" y="30997"/>
                        <a:pt x="754225" y="-6559"/>
                        <a:pt x="679114" y="952"/>
                      </a:cubicBezTo>
                      <a:cubicBezTo>
                        <a:pt x="634047" y="8463"/>
                        <a:pt x="604003" y="38508"/>
                        <a:pt x="581469" y="83575"/>
                      </a:cubicBezTo>
                      <a:cubicBezTo>
                        <a:pt x="573958" y="91086"/>
                        <a:pt x="558936" y="91086"/>
                        <a:pt x="551425" y="98597"/>
                      </a:cubicBezTo>
                      <a:cubicBezTo>
                        <a:pt x="506358" y="113620"/>
                        <a:pt x="468802" y="121131"/>
                        <a:pt x="423735" y="121131"/>
                      </a:cubicBezTo>
                      <a:cubicBezTo>
                        <a:pt x="408713" y="121131"/>
                        <a:pt x="386179" y="121131"/>
                        <a:pt x="371157" y="121131"/>
                      </a:cubicBezTo>
                      <a:cubicBezTo>
                        <a:pt x="401202" y="136153"/>
                        <a:pt x="423735" y="143664"/>
                        <a:pt x="453780" y="151175"/>
                      </a:cubicBezTo>
                      <a:cubicBezTo>
                        <a:pt x="498846" y="158686"/>
                        <a:pt x="543914" y="151175"/>
                        <a:pt x="588980" y="121131"/>
                      </a:cubicBezTo>
                      <a:cubicBezTo>
                        <a:pt x="619025" y="106108"/>
                        <a:pt x="641558" y="83575"/>
                        <a:pt x="671603" y="68552"/>
                      </a:cubicBezTo>
                      <a:cubicBezTo>
                        <a:pt x="724181" y="46019"/>
                        <a:pt x="769248" y="53530"/>
                        <a:pt x="806803" y="98597"/>
                      </a:cubicBezTo>
                      <a:cubicBezTo>
                        <a:pt x="829337" y="128642"/>
                        <a:pt x="851871" y="188731"/>
                        <a:pt x="836848" y="233798"/>
                      </a:cubicBezTo>
                      <a:cubicBezTo>
                        <a:pt x="821826" y="271353"/>
                        <a:pt x="942004" y="211264"/>
                        <a:pt x="979560" y="203753"/>
                      </a:cubicBezTo>
                      <a:cubicBezTo>
                        <a:pt x="987071" y="203753"/>
                        <a:pt x="987071" y="293887"/>
                        <a:pt x="806803" y="353976"/>
                      </a:cubicBezTo>
                      <a:cubicBezTo>
                        <a:pt x="341113" y="496688"/>
                        <a:pt x="108267" y="368998"/>
                        <a:pt x="63200" y="308909"/>
                      </a:cubicBezTo>
                      <a:cubicBezTo>
                        <a:pt x="40667" y="286376"/>
                        <a:pt x="33156" y="256331"/>
                        <a:pt x="33156" y="233798"/>
                      </a:cubicBezTo>
                      <a:cubicBezTo>
                        <a:pt x="18134" y="263842"/>
                        <a:pt x="10622" y="301398"/>
                        <a:pt x="10622" y="331442"/>
                      </a:cubicBezTo>
                      <a:cubicBezTo>
                        <a:pt x="3111" y="353976"/>
                        <a:pt x="-4400" y="376510"/>
                        <a:pt x="3111" y="399043"/>
                      </a:cubicBezTo>
                      <a:cubicBezTo>
                        <a:pt x="10622" y="414065"/>
                        <a:pt x="25645" y="421576"/>
                        <a:pt x="40667" y="429087"/>
                      </a:cubicBezTo>
                      <a:cubicBezTo>
                        <a:pt x="63200" y="444109"/>
                        <a:pt x="85734" y="459132"/>
                        <a:pt x="115778" y="466643"/>
                      </a:cubicBezTo>
                      <a:cubicBezTo>
                        <a:pt x="175867" y="496688"/>
                        <a:pt x="235956" y="504199"/>
                        <a:pt x="303557" y="519221"/>
                      </a:cubicBezTo>
                      <a:cubicBezTo>
                        <a:pt x="371157" y="526732"/>
                        <a:pt x="431246" y="534243"/>
                        <a:pt x="498846" y="534243"/>
                      </a:cubicBezTo>
                      <a:cubicBezTo>
                        <a:pt x="566447" y="534243"/>
                        <a:pt x="634047" y="526732"/>
                        <a:pt x="694136" y="504199"/>
                      </a:cubicBezTo>
                      <a:cubicBezTo>
                        <a:pt x="1122272" y="353976"/>
                        <a:pt x="1122272" y="308909"/>
                        <a:pt x="1114761" y="248820"/>
                      </a:cubicBezTo>
                      <a:close/>
                    </a:path>
                  </a:pathLst>
                </a:custGeom>
                <a:solidFill>
                  <a:srgbClr val="209DD9"/>
                </a:solidFill>
                <a:ln w="75111" cap="flat">
                  <a:noFill/>
                  <a:prstDash val="solid"/>
                  <a:miter/>
                </a:ln>
              </p:spPr>
              <p:txBody>
                <a:bodyPr rtlCol="0" anchor="ctr"/>
                <a:lstStyle/>
                <a:p>
                  <a:endParaRPr lang="en-US"/>
                </a:p>
              </p:txBody>
            </p:sp>
            <p:grpSp>
              <p:nvGrpSpPr>
                <p:cNvPr id="325" name="Graphic 2">
                  <a:extLst>
                    <a:ext uri="{FF2B5EF4-FFF2-40B4-BE49-F238E27FC236}">
                      <a16:creationId xmlns:a16="http://schemas.microsoft.com/office/drawing/2014/main" xmlns="" id="{B9A85DCF-C64D-4464-B6FD-5A66F078A3CA}"/>
                    </a:ext>
                  </a:extLst>
                </p:cNvPr>
                <p:cNvGrpSpPr/>
                <p:nvPr/>
              </p:nvGrpSpPr>
              <p:grpSpPr>
                <a:xfrm>
                  <a:off x="8006706" y="7761550"/>
                  <a:ext cx="1123914" cy="356361"/>
                  <a:chOff x="8006706" y="7761550"/>
                  <a:chExt cx="1123914" cy="356361"/>
                </a:xfrm>
              </p:grpSpPr>
              <p:sp>
                <p:nvSpPr>
                  <p:cNvPr id="326" name="Freeform: Shape 325">
                    <a:extLst>
                      <a:ext uri="{FF2B5EF4-FFF2-40B4-BE49-F238E27FC236}">
                        <a16:creationId xmlns:a16="http://schemas.microsoft.com/office/drawing/2014/main" xmlns="" id="{C668CD91-4D47-41EE-8433-33EA65AE34A9}"/>
                      </a:ext>
                    </a:extLst>
                  </p:cNvPr>
                  <p:cNvSpPr/>
                  <p:nvPr/>
                </p:nvSpPr>
                <p:spPr>
                  <a:xfrm>
                    <a:off x="8006706" y="7764888"/>
                    <a:ext cx="1123914" cy="338001"/>
                  </a:xfrm>
                  <a:custGeom>
                    <a:avLst/>
                    <a:gdLst>
                      <a:gd name="connsiteX0" fmla="*/ 1114760 w 1123914"/>
                      <a:gd name="connsiteY0" fmla="*/ 0 h 338001"/>
                      <a:gd name="connsiteX1" fmla="*/ 1054671 w 1123914"/>
                      <a:gd name="connsiteY1" fmla="*/ 67600 h 338001"/>
                      <a:gd name="connsiteX2" fmla="*/ 776759 w 1123914"/>
                      <a:gd name="connsiteY2" fmla="*/ 202801 h 338001"/>
                      <a:gd name="connsiteX3" fmla="*/ 446269 w 1123914"/>
                      <a:gd name="connsiteY3" fmla="*/ 262890 h 338001"/>
                      <a:gd name="connsiteX4" fmla="*/ 348624 w 1123914"/>
                      <a:gd name="connsiteY4" fmla="*/ 255379 h 338001"/>
                      <a:gd name="connsiteX5" fmla="*/ 160845 w 1123914"/>
                      <a:gd name="connsiteY5" fmla="*/ 217823 h 338001"/>
                      <a:gd name="connsiteX6" fmla="*/ 10622 w 1123914"/>
                      <a:gd name="connsiteY6" fmla="*/ 120178 h 338001"/>
                      <a:gd name="connsiteX7" fmla="*/ 10622 w 1123914"/>
                      <a:gd name="connsiteY7" fmla="*/ 135200 h 338001"/>
                      <a:gd name="connsiteX8" fmla="*/ 3111 w 1123914"/>
                      <a:gd name="connsiteY8" fmla="*/ 202801 h 338001"/>
                      <a:gd name="connsiteX9" fmla="*/ 40667 w 1123914"/>
                      <a:gd name="connsiteY9" fmla="*/ 232845 h 338001"/>
                      <a:gd name="connsiteX10" fmla="*/ 115778 w 1123914"/>
                      <a:gd name="connsiteY10" fmla="*/ 270401 h 338001"/>
                      <a:gd name="connsiteX11" fmla="*/ 303557 w 1123914"/>
                      <a:gd name="connsiteY11" fmla="*/ 322979 h 338001"/>
                      <a:gd name="connsiteX12" fmla="*/ 498847 w 1123914"/>
                      <a:gd name="connsiteY12" fmla="*/ 338001 h 338001"/>
                      <a:gd name="connsiteX13" fmla="*/ 694136 w 1123914"/>
                      <a:gd name="connsiteY13" fmla="*/ 307957 h 338001"/>
                      <a:gd name="connsiteX14" fmla="*/ 1122272 w 1123914"/>
                      <a:gd name="connsiteY14" fmla="*/ 52578 h 338001"/>
                      <a:gd name="connsiteX15" fmla="*/ 1114760 w 1123914"/>
                      <a:gd name="connsiteY15" fmla="*/ 0 h 33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3914" h="338001">
                        <a:moveTo>
                          <a:pt x="1114760" y="0"/>
                        </a:moveTo>
                        <a:cubicBezTo>
                          <a:pt x="1099738" y="22533"/>
                          <a:pt x="1077204" y="52578"/>
                          <a:pt x="1054671" y="67600"/>
                        </a:cubicBezTo>
                        <a:cubicBezTo>
                          <a:pt x="972049" y="135200"/>
                          <a:pt x="874404" y="172756"/>
                          <a:pt x="776759" y="202801"/>
                        </a:cubicBezTo>
                        <a:cubicBezTo>
                          <a:pt x="671603" y="240356"/>
                          <a:pt x="558936" y="262890"/>
                          <a:pt x="446269" y="262890"/>
                        </a:cubicBezTo>
                        <a:cubicBezTo>
                          <a:pt x="416224" y="262890"/>
                          <a:pt x="378668" y="262890"/>
                          <a:pt x="348624" y="255379"/>
                        </a:cubicBezTo>
                        <a:cubicBezTo>
                          <a:pt x="288535" y="247867"/>
                          <a:pt x="220934" y="240356"/>
                          <a:pt x="160845" y="217823"/>
                        </a:cubicBezTo>
                        <a:cubicBezTo>
                          <a:pt x="108267" y="202801"/>
                          <a:pt x="33156" y="180268"/>
                          <a:pt x="10622" y="120178"/>
                        </a:cubicBezTo>
                        <a:cubicBezTo>
                          <a:pt x="10622" y="127689"/>
                          <a:pt x="10622" y="127689"/>
                          <a:pt x="10622" y="135200"/>
                        </a:cubicBezTo>
                        <a:cubicBezTo>
                          <a:pt x="3111" y="157734"/>
                          <a:pt x="-4400" y="180268"/>
                          <a:pt x="3111" y="202801"/>
                        </a:cubicBezTo>
                        <a:cubicBezTo>
                          <a:pt x="10622" y="217823"/>
                          <a:pt x="25645" y="225334"/>
                          <a:pt x="40667" y="232845"/>
                        </a:cubicBezTo>
                        <a:cubicBezTo>
                          <a:pt x="63200" y="247867"/>
                          <a:pt x="85734" y="262890"/>
                          <a:pt x="115778" y="270401"/>
                        </a:cubicBezTo>
                        <a:cubicBezTo>
                          <a:pt x="175868" y="300446"/>
                          <a:pt x="235957" y="307957"/>
                          <a:pt x="303557" y="322979"/>
                        </a:cubicBezTo>
                        <a:cubicBezTo>
                          <a:pt x="371157" y="330490"/>
                          <a:pt x="431246" y="338001"/>
                          <a:pt x="498847" y="338001"/>
                        </a:cubicBezTo>
                        <a:cubicBezTo>
                          <a:pt x="566447" y="338001"/>
                          <a:pt x="634047" y="330490"/>
                          <a:pt x="694136" y="307957"/>
                        </a:cubicBezTo>
                        <a:cubicBezTo>
                          <a:pt x="1129783" y="150223"/>
                          <a:pt x="1129783" y="112667"/>
                          <a:pt x="1122272" y="52578"/>
                        </a:cubicBezTo>
                        <a:cubicBezTo>
                          <a:pt x="1122272" y="37556"/>
                          <a:pt x="1114760" y="22533"/>
                          <a:pt x="1114760" y="0"/>
                        </a:cubicBezTo>
                        <a:close/>
                      </a:path>
                    </a:pathLst>
                  </a:custGeom>
                  <a:solidFill>
                    <a:srgbClr val="F4F4F4"/>
                  </a:solidFill>
                  <a:ln w="75111" cap="flat">
                    <a:noFill/>
                    <a:prstDash val="solid"/>
                    <a:miter/>
                  </a:ln>
                </p:spPr>
                <p:txBody>
                  <a:bodyPr rtlCol="0" anchor="ctr"/>
                  <a:lstStyle/>
                  <a:p>
                    <a:endParaRPr lang="en-US"/>
                  </a:p>
                </p:txBody>
              </p:sp>
              <p:sp>
                <p:nvSpPr>
                  <p:cNvPr id="327" name="Freeform: Shape 326">
                    <a:extLst>
                      <a:ext uri="{FF2B5EF4-FFF2-40B4-BE49-F238E27FC236}">
                        <a16:creationId xmlns:a16="http://schemas.microsoft.com/office/drawing/2014/main" xmlns="" id="{50B87B45-C42A-44E0-B428-0F09C0B16511}"/>
                      </a:ext>
                    </a:extLst>
                  </p:cNvPr>
                  <p:cNvSpPr/>
                  <p:nvPr/>
                </p:nvSpPr>
                <p:spPr>
                  <a:xfrm>
                    <a:off x="8006706" y="7761550"/>
                    <a:ext cx="1123468" cy="356361"/>
                  </a:xfrm>
                  <a:custGeom>
                    <a:avLst/>
                    <a:gdLst>
                      <a:gd name="connsiteX0" fmla="*/ 483824 w 1123468"/>
                      <a:gd name="connsiteY0" fmla="*/ 356362 h 356361"/>
                      <a:gd name="connsiteX1" fmla="*/ 303557 w 1123468"/>
                      <a:gd name="connsiteY1" fmla="*/ 341340 h 356361"/>
                      <a:gd name="connsiteX2" fmla="*/ 115778 w 1123468"/>
                      <a:gd name="connsiteY2" fmla="*/ 288761 h 356361"/>
                      <a:gd name="connsiteX3" fmla="*/ 40667 w 1123468"/>
                      <a:gd name="connsiteY3" fmla="*/ 251206 h 356361"/>
                      <a:gd name="connsiteX4" fmla="*/ 40667 w 1123468"/>
                      <a:gd name="connsiteY4" fmla="*/ 251206 h 356361"/>
                      <a:gd name="connsiteX5" fmla="*/ 3111 w 1123468"/>
                      <a:gd name="connsiteY5" fmla="*/ 221161 h 356361"/>
                      <a:gd name="connsiteX6" fmla="*/ 10622 w 1123468"/>
                      <a:gd name="connsiteY6" fmla="*/ 146050 h 356361"/>
                      <a:gd name="connsiteX7" fmla="*/ 10622 w 1123468"/>
                      <a:gd name="connsiteY7" fmla="*/ 131027 h 356361"/>
                      <a:gd name="connsiteX8" fmla="*/ 18133 w 1123468"/>
                      <a:gd name="connsiteY8" fmla="*/ 123516 h 356361"/>
                      <a:gd name="connsiteX9" fmla="*/ 25645 w 1123468"/>
                      <a:gd name="connsiteY9" fmla="*/ 131027 h 356361"/>
                      <a:gd name="connsiteX10" fmla="*/ 160845 w 1123468"/>
                      <a:gd name="connsiteY10" fmla="*/ 221161 h 356361"/>
                      <a:gd name="connsiteX11" fmla="*/ 168356 w 1123468"/>
                      <a:gd name="connsiteY11" fmla="*/ 221161 h 356361"/>
                      <a:gd name="connsiteX12" fmla="*/ 348624 w 1123468"/>
                      <a:gd name="connsiteY12" fmla="*/ 258717 h 356361"/>
                      <a:gd name="connsiteX13" fmla="*/ 446269 w 1123468"/>
                      <a:gd name="connsiteY13" fmla="*/ 266228 h 356361"/>
                      <a:gd name="connsiteX14" fmla="*/ 446269 w 1123468"/>
                      <a:gd name="connsiteY14" fmla="*/ 266228 h 356361"/>
                      <a:gd name="connsiteX15" fmla="*/ 769248 w 1123468"/>
                      <a:gd name="connsiteY15" fmla="*/ 206139 h 356361"/>
                      <a:gd name="connsiteX16" fmla="*/ 1039649 w 1123468"/>
                      <a:gd name="connsiteY16" fmla="*/ 70939 h 356361"/>
                      <a:gd name="connsiteX17" fmla="*/ 1099738 w 1123468"/>
                      <a:gd name="connsiteY17" fmla="*/ 3338 h 356361"/>
                      <a:gd name="connsiteX18" fmla="*/ 1107249 w 1123468"/>
                      <a:gd name="connsiteY18" fmla="*/ 3338 h 356361"/>
                      <a:gd name="connsiteX19" fmla="*/ 1114760 w 1123468"/>
                      <a:gd name="connsiteY19" fmla="*/ 10849 h 356361"/>
                      <a:gd name="connsiteX20" fmla="*/ 1122272 w 1123468"/>
                      <a:gd name="connsiteY20" fmla="*/ 63427 h 356361"/>
                      <a:gd name="connsiteX21" fmla="*/ 686625 w 1123468"/>
                      <a:gd name="connsiteY21" fmla="*/ 326317 h 356361"/>
                      <a:gd name="connsiteX22" fmla="*/ 491336 w 1123468"/>
                      <a:gd name="connsiteY22" fmla="*/ 356362 h 356361"/>
                      <a:gd name="connsiteX23" fmla="*/ 483824 w 1123468"/>
                      <a:gd name="connsiteY23" fmla="*/ 356362 h 356361"/>
                      <a:gd name="connsiteX24" fmla="*/ 18133 w 1123468"/>
                      <a:gd name="connsiteY24" fmla="*/ 153561 h 356361"/>
                      <a:gd name="connsiteX25" fmla="*/ 18133 w 1123468"/>
                      <a:gd name="connsiteY25" fmla="*/ 213650 h 356361"/>
                      <a:gd name="connsiteX26" fmla="*/ 48178 w 1123468"/>
                      <a:gd name="connsiteY26" fmla="*/ 236184 h 356361"/>
                      <a:gd name="connsiteX27" fmla="*/ 48178 w 1123468"/>
                      <a:gd name="connsiteY27" fmla="*/ 236184 h 356361"/>
                      <a:gd name="connsiteX28" fmla="*/ 123289 w 1123468"/>
                      <a:gd name="connsiteY28" fmla="*/ 273739 h 356361"/>
                      <a:gd name="connsiteX29" fmla="*/ 311068 w 1123468"/>
                      <a:gd name="connsiteY29" fmla="*/ 326317 h 356361"/>
                      <a:gd name="connsiteX30" fmla="*/ 506358 w 1123468"/>
                      <a:gd name="connsiteY30" fmla="*/ 341340 h 356361"/>
                      <a:gd name="connsiteX31" fmla="*/ 694136 w 1123468"/>
                      <a:gd name="connsiteY31" fmla="*/ 311295 h 356361"/>
                      <a:gd name="connsiteX32" fmla="*/ 1114760 w 1123468"/>
                      <a:gd name="connsiteY32" fmla="*/ 63427 h 356361"/>
                      <a:gd name="connsiteX33" fmla="*/ 1107249 w 1123468"/>
                      <a:gd name="connsiteY33" fmla="*/ 25871 h 356361"/>
                      <a:gd name="connsiteX34" fmla="*/ 1054671 w 1123468"/>
                      <a:gd name="connsiteY34" fmla="*/ 78450 h 356361"/>
                      <a:gd name="connsiteX35" fmla="*/ 776759 w 1123468"/>
                      <a:gd name="connsiteY35" fmla="*/ 213650 h 356361"/>
                      <a:gd name="connsiteX36" fmla="*/ 446269 w 1123468"/>
                      <a:gd name="connsiteY36" fmla="*/ 273739 h 356361"/>
                      <a:gd name="connsiteX37" fmla="*/ 446269 w 1123468"/>
                      <a:gd name="connsiteY37" fmla="*/ 273739 h 356361"/>
                      <a:gd name="connsiteX38" fmla="*/ 348624 w 1123468"/>
                      <a:gd name="connsiteY38" fmla="*/ 266228 h 356361"/>
                      <a:gd name="connsiteX39" fmla="*/ 160845 w 1123468"/>
                      <a:gd name="connsiteY39" fmla="*/ 228673 h 356361"/>
                      <a:gd name="connsiteX40" fmla="*/ 153334 w 1123468"/>
                      <a:gd name="connsiteY40" fmla="*/ 228673 h 356361"/>
                      <a:gd name="connsiteX41" fmla="*/ 18133 w 1123468"/>
                      <a:gd name="connsiteY41" fmla="*/ 153561 h 356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23468" h="356361">
                        <a:moveTo>
                          <a:pt x="483824" y="356362"/>
                        </a:moveTo>
                        <a:cubicBezTo>
                          <a:pt x="423735" y="356362"/>
                          <a:pt x="356135" y="348851"/>
                          <a:pt x="303557" y="341340"/>
                        </a:cubicBezTo>
                        <a:cubicBezTo>
                          <a:pt x="228446" y="333829"/>
                          <a:pt x="168356" y="318806"/>
                          <a:pt x="115778" y="288761"/>
                        </a:cubicBezTo>
                        <a:cubicBezTo>
                          <a:pt x="93245" y="273739"/>
                          <a:pt x="63200" y="266228"/>
                          <a:pt x="40667" y="251206"/>
                        </a:cubicBezTo>
                        <a:lnTo>
                          <a:pt x="40667" y="251206"/>
                        </a:lnTo>
                        <a:cubicBezTo>
                          <a:pt x="25645" y="243695"/>
                          <a:pt x="10622" y="236184"/>
                          <a:pt x="3111" y="221161"/>
                        </a:cubicBezTo>
                        <a:cubicBezTo>
                          <a:pt x="-4400" y="198628"/>
                          <a:pt x="3111" y="168583"/>
                          <a:pt x="10622" y="146050"/>
                        </a:cubicBezTo>
                        <a:cubicBezTo>
                          <a:pt x="10622" y="138538"/>
                          <a:pt x="10622" y="138538"/>
                          <a:pt x="10622" y="131027"/>
                        </a:cubicBezTo>
                        <a:cubicBezTo>
                          <a:pt x="10622" y="131027"/>
                          <a:pt x="10622" y="123516"/>
                          <a:pt x="18133" y="123516"/>
                        </a:cubicBezTo>
                        <a:cubicBezTo>
                          <a:pt x="18133" y="123516"/>
                          <a:pt x="25645" y="123516"/>
                          <a:pt x="25645" y="131027"/>
                        </a:cubicBezTo>
                        <a:cubicBezTo>
                          <a:pt x="40667" y="183606"/>
                          <a:pt x="108267" y="206139"/>
                          <a:pt x="160845" y="221161"/>
                        </a:cubicBezTo>
                        <a:lnTo>
                          <a:pt x="168356" y="221161"/>
                        </a:lnTo>
                        <a:cubicBezTo>
                          <a:pt x="228446" y="243695"/>
                          <a:pt x="288535" y="251206"/>
                          <a:pt x="348624" y="258717"/>
                        </a:cubicBezTo>
                        <a:cubicBezTo>
                          <a:pt x="378668" y="266228"/>
                          <a:pt x="408713" y="266228"/>
                          <a:pt x="446269" y="266228"/>
                        </a:cubicBezTo>
                        <a:lnTo>
                          <a:pt x="446269" y="266228"/>
                        </a:lnTo>
                        <a:cubicBezTo>
                          <a:pt x="543913" y="266228"/>
                          <a:pt x="649069" y="243695"/>
                          <a:pt x="769248" y="206139"/>
                        </a:cubicBezTo>
                        <a:cubicBezTo>
                          <a:pt x="866893" y="176094"/>
                          <a:pt x="964537" y="138538"/>
                          <a:pt x="1039649" y="70939"/>
                        </a:cubicBezTo>
                        <a:cubicBezTo>
                          <a:pt x="1062182" y="55916"/>
                          <a:pt x="1077204" y="25871"/>
                          <a:pt x="1099738" y="3338"/>
                        </a:cubicBezTo>
                        <a:cubicBezTo>
                          <a:pt x="1099738" y="3338"/>
                          <a:pt x="1107249" y="-4173"/>
                          <a:pt x="1107249" y="3338"/>
                        </a:cubicBezTo>
                        <a:cubicBezTo>
                          <a:pt x="1107249" y="3338"/>
                          <a:pt x="1114760" y="3338"/>
                          <a:pt x="1114760" y="10849"/>
                        </a:cubicBezTo>
                        <a:cubicBezTo>
                          <a:pt x="1114760" y="25871"/>
                          <a:pt x="1122272" y="48405"/>
                          <a:pt x="1122272" y="63427"/>
                        </a:cubicBezTo>
                        <a:cubicBezTo>
                          <a:pt x="1129783" y="131027"/>
                          <a:pt x="1114760" y="176094"/>
                          <a:pt x="686625" y="326317"/>
                        </a:cubicBezTo>
                        <a:cubicBezTo>
                          <a:pt x="634047" y="348851"/>
                          <a:pt x="566447" y="356362"/>
                          <a:pt x="491336" y="356362"/>
                        </a:cubicBezTo>
                        <a:cubicBezTo>
                          <a:pt x="491336" y="356362"/>
                          <a:pt x="491336" y="356362"/>
                          <a:pt x="483824" y="356362"/>
                        </a:cubicBezTo>
                        <a:close/>
                        <a:moveTo>
                          <a:pt x="18133" y="153561"/>
                        </a:moveTo>
                        <a:cubicBezTo>
                          <a:pt x="10622" y="168583"/>
                          <a:pt x="3111" y="191117"/>
                          <a:pt x="18133" y="213650"/>
                        </a:cubicBezTo>
                        <a:cubicBezTo>
                          <a:pt x="25645" y="221161"/>
                          <a:pt x="33156" y="228673"/>
                          <a:pt x="48178" y="236184"/>
                        </a:cubicBezTo>
                        <a:lnTo>
                          <a:pt x="48178" y="236184"/>
                        </a:lnTo>
                        <a:cubicBezTo>
                          <a:pt x="70711" y="251206"/>
                          <a:pt x="93245" y="266228"/>
                          <a:pt x="123289" y="273739"/>
                        </a:cubicBezTo>
                        <a:cubicBezTo>
                          <a:pt x="175868" y="296273"/>
                          <a:pt x="235957" y="311295"/>
                          <a:pt x="311068" y="326317"/>
                        </a:cubicBezTo>
                        <a:cubicBezTo>
                          <a:pt x="371157" y="333829"/>
                          <a:pt x="438758" y="341340"/>
                          <a:pt x="506358" y="341340"/>
                        </a:cubicBezTo>
                        <a:cubicBezTo>
                          <a:pt x="581469" y="341340"/>
                          <a:pt x="641558" y="326317"/>
                          <a:pt x="694136" y="311295"/>
                        </a:cubicBezTo>
                        <a:cubicBezTo>
                          <a:pt x="1129783" y="153561"/>
                          <a:pt x="1122272" y="116005"/>
                          <a:pt x="1114760" y="63427"/>
                        </a:cubicBezTo>
                        <a:cubicBezTo>
                          <a:pt x="1114760" y="55916"/>
                          <a:pt x="1114760" y="40894"/>
                          <a:pt x="1107249" y="25871"/>
                        </a:cubicBezTo>
                        <a:cubicBezTo>
                          <a:pt x="1092227" y="48405"/>
                          <a:pt x="1077204" y="63427"/>
                          <a:pt x="1054671" y="78450"/>
                        </a:cubicBezTo>
                        <a:cubicBezTo>
                          <a:pt x="972049" y="146050"/>
                          <a:pt x="874404" y="183606"/>
                          <a:pt x="776759" y="213650"/>
                        </a:cubicBezTo>
                        <a:cubicBezTo>
                          <a:pt x="649069" y="251206"/>
                          <a:pt x="543913" y="273739"/>
                          <a:pt x="446269" y="273739"/>
                        </a:cubicBezTo>
                        <a:lnTo>
                          <a:pt x="446269" y="273739"/>
                        </a:lnTo>
                        <a:cubicBezTo>
                          <a:pt x="408713" y="273739"/>
                          <a:pt x="378668" y="273739"/>
                          <a:pt x="348624" y="266228"/>
                        </a:cubicBezTo>
                        <a:cubicBezTo>
                          <a:pt x="288535" y="258717"/>
                          <a:pt x="220934" y="251206"/>
                          <a:pt x="160845" y="228673"/>
                        </a:cubicBezTo>
                        <a:lnTo>
                          <a:pt x="153334" y="228673"/>
                        </a:lnTo>
                        <a:cubicBezTo>
                          <a:pt x="108267" y="213650"/>
                          <a:pt x="48178" y="198628"/>
                          <a:pt x="18133" y="153561"/>
                        </a:cubicBezTo>
                        <a:close/>
                      </a:path>
                    </a:pathLst>
                  </a:custGeom>
                  <a:solidFill>
                    <a:srgbClr val="A5A5A4"/>
                  </a:solidFill>
                  <a:ln w="75111" cap="flat">
                    <a:noFill/>
                    <a:prstDash val="solid"/>
                    <a:miter/>
                  </a:ln>
                </p:spPr>
                <p:txBody>
                  <a:bodyPr rtlCol="0" anchor="ctr"/>
                  <a:lstStyle/>
                  <a:p>
                    <a:endParaRPr lang="en-US"/>
                  </a:p>
                </p:txBody>
              </p:sp>
            </p:grpSp>
            <p:sp>
              <p:nvSpPr>
                <p:cNvPr id="328" name="Freeform: Shape 327">
                  <a:extLst>
                    <a:ext uri="{FF2B5EF4-FFF2-40B4-BE49-F238E27FC236}">
                      <a16:creationId xmlns:a16="http://schemas.microsoft.com/office/drawing/2014/main" xmlns="" id="{C90AE851-1430-41AE-B8B1-11FBF4391C25}"/>
                    </a:ext>
                  </a:extLst>
                </p:cNvPr>
                <p:cNvSpPr/>
                <p:nvPr/>
              </p:nvSpPr>
              <p:spPr>
                <a:xfrm>
                  <a:off x="8069906" y="7695414"/>
                  <a:ext cx="322979" cy="147924"/>
                </a:xfrm>
                <a:custGeom>
                  <a:avLst/>
                  <a:gdLst>
                    <a:gd name="connsiteX0" fmla="*/ 322979 w 322979"/>
                    <a:gd name="connsiteY0" fmla="*/ 31919 h 147924"/>
                    <a:gd name="connsiteX1" fmla="*/ 127689 w 322979"/>
                    <a:gd name="connsiteY1" fmla="*/ 9385 h 147924"/>
                    <a:gd name="connsiteX2" fmla="*/ 0 w 322979"/>
                    <a:gd name="connsiteY2" fmla="*/ 144586 h 147924"/>
                    <a:gd name="connsiteX3" fmla="*/ 7511 w 322979"/>
                    <a:gd name="connsiteY3" fmla="*/ 144586 h 147924"/>
                    <a:gd name="connsiteX4" fmla="*/ 135201 w 322979"/>
                    <a:gd name="connsiteY4" fmla="*/ 31919 h 147924"/>
                    <a:gd name="connsiteX5" fmla="*/ 322979 w 322979"/>
                    <a:gd name="connsiteY5" fmla="*/ 46941 h 147924"/>
                    <a:gd name="connsiteX6" fmla="*/ 322979 w 322979"/>
                    <a:gd name="connsiteY6" fmla="*/ 31919 h 147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2979" h="147924">
                      <a:moveTo>
                        <a:pt x="322979" y="31919"/>
                      </a:moveTo>
                      <a:cubicBezTo>
                        <a:pt x="270401" y="-5637"/>
                        <a:pt x="187779" y="-5637"/>
                        <a:pt x="127689" y="9385"/>
                      </a:cubicBezTo>
                      <a:cubicBezTo>
                        <a:pt x="60089" y="24408"/>
                        <a:pt x="15022" y="69474"/>
                        <a:pt x="0" y="144586"/>
                      </a:cubicBezTo>
                      <a:cubicBezTo>
                        <a:pt x="0" y="144586"/>
                        <a:pt x="0" y="152097"/>
                        <a:pt x="7511" y="144586"/>
                      </a:cubicBezTo>
                      <a:cubicBezTo>
                        <a:pt x="45067" y="92007"/>
                        <a:pt x="75111" y="54452"/>
                        <a:pt x="135201" y="31919"/>
                      </a:cubicBezTo>
                      <a:cubicBezTo>
                        <a:pt x="202801" y="16896"/>
                        <a:pt x="255379" y="31919"/>
                        <a:pt x="322979" y="46941"/>
                      </a:cubicBezTo>
                      <a:cubicBezTo>
                        <a:pt x="322979" y="46941"/>
                        <a:pt x="322979" y="31919"/>
                        <a:pt x="322979" y="31919"/>
                      </a:cubicBezTo>
                      <a:close/>
                    </a:path>
                  </a:pathLst>
                </a:custGeom>
                <a:solidFill>
                  <a:srgbClr val="FFFFFF"/>
                </a:solidFill>
                <a:ln w="75111" cap="flat">
                  <a:noFill/>
                  <a:prstDash val="solid"/>
                  <a:miter/>
                </a:ln>
              </p:spPr>
              <p:txBody>
                <a:bodyPr rtlCol="0" anchor="ctr"/>
                <a:lstStyle/>
                <a:p>
                  <a:endParaRPr lang="en-US"/>
                </a:p>
              </p:txBody>
            </p:sp>
            <p:sp>
              <p:nvSpPr>
                <p:cNvPr id="329" name="Freeform: Shape 328">
                  <a:extLst>
                    <a:ext uri="{FF2B5EF4-FFF2-40B4-BE49-F238E27FC236}">
                      <a16:creationId xmlns:a16="http://schemas.microsoft.com/office/drawing/2014/main" xmlns="" id="{C15B2EB2-0825-4C68-8DB0-E83A27F10C21}"/>
                    </a:ext>
                  </a:extLst>
                </p:cNvPr>
                <p:cNvSpPr/>
                <p:nvPr/>
              </p:nvSpPr>
              <p:spPr>
                <a:xfrm>
                  <a:off x="8404796" y="7719821"/>
                  <a:ext cx="51289" cy="20655"/>
                </a:xfrm>
                <a:custGeom>
                  <a:avLst/>
                  <a:gdLst>
                    <a:gd name="connsiteX0" fmla="*/ 48178 w 51289"/>
                    <a:gd name="connsiteY0" fmla="*/ 7511 h 20655"/>
                    <a:gd name="connsiteX1" fmla="*/ 10622 w 51289"/>
                    <a:gd name="connsiteY1" fmla="*/ 0 h 20655"/>
                    <a:gd name="connsiteX2" fmla="*/ 3111 w 51289"/>
                    <a:gd name="connsiteY2" fmla="*/ 15022 h 20655"/>
                    <a:gd name="connsiteX3" fmla="*/ 40667 w 51289"/>
                    <a:gd name="connsiteY3" fmla="*/ 15022 h 20655"/>
                    <a:gd name="connsiteX4" fmla="*/ 48178 w 51289"/>
                    <a:gd name="connsiteY4" fmla="*/ 7511 h 20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289" h="20655">
                      <a:moveTo>
                        <a:pt x="48178" y="7511"/>
                      </a:moveTo>
                      <a:cubicBezTo>
                        <a:pt x="40667" y="0"/>
                        <a:pt x="25645" y="0"/>
                        <a:pt x="10622" y="0"/>
                      </a:cubicBezTo>
                      <a:cubicBezTo>
                        <a:pt x="3111" y="0"/>
                        <a:pt x="-4400" y="15022"/>
                        <a:pt x="3111" y="15022"/>
                      </a:cubicBezTo>
                      <a:cubicBezTo>
                        <a:pt x="18134" y="22533"/>
                        <a:pt x="33156" y="22533"/>
                        <a:pt x="40667" y="15022"/>
                      </a:cubicBezTo>
                      <a:cubicBezTo>
                        <a:pt x="48178" y="22533"/>
                        <a:pt x="55689" y="15022"/>
                        <a:pt x="48178" y="7511"/>
                      </a:cubicBezTo>
                      <a:close/>
                    </a:path>
                  </a:pathLst>
                </a:custGeom>
                <a:solidFill>
                  <a:srgbClr val="FFFFFF"/>
                </a:solidFill>
                <a:ln w="75111" cap="flat">
                  <a:noFill/>
                  <a:prstDash val="solid"/>
                  <a:miter/>
                </a:ln>
              </p:spPr>
              <p:txBody>
                <a:bodyPr rtlCol="0" anchor="ctr"/>
                <a:lstStyle/>
                <a:p>
                  <a:endParaRPr lang="en-US"/>
                </a:p>
              </p:txBody>
            </p:sp>
          </p:grpSp>
          <p:grpSp>
            <p:nvGrpSpPr>
              <p:cNvPr id="330" name="Graphic 2">
                <a:extLst>
                  <a:ext uri="{FF2B5EF4-FFF2-40B4-BE49-F238E27FC236}">
                    <a16:creationId xmlns:a16="http://schemas.microsoft.com/office/drawing/2014/main" xmlns="" id="{39501D4C-EF3B-4836-8256-1B559B11864A}"/>
                  </a:ext>
                </a:extLst>
              </p:cNvPr>
              <p:cNvGrpSpPr/>
              <p:nvPr/>
            </p:nvGrpSpPr>
            <p:grpSpPr>
              <a:xfrm>
                <a:off x="9421912" y="6285193"/>
                <a:ext cx="983960" cy="1832718"/>
                <a:chOff x="9421912" y="6285193"/>
                <a:chExt cx="983960" cy="1832718"/>
              </a:xfrm>
            </p:grpSpPr>
            <p:grpSp>
              <p:nvGrpSpPr>
                <p:cNvPr id="331" name="Graphic 2">
                  <a:extLst>
                    <a:ext uri="{FF2B5EF4-FFF2-40B4-BE49-F238E27FC236}">
                      <a16:creationId xmlns:a16="http://schemas.microsoft.com/office/drawing/2014/main" xmlns="" id="{F70DEABD-D365-4D7D-B201-8ADDCC0AF923}"/>
                    </a:ext>
                  </a:extLst>
                </p:cNvPr>
                <p:cNvGrpSpPr/>
                <p:nvPr/>
              </p:nvGrpSpPr>
              <p:grpSpPr>
                <a:xfrm>
                  <a:off x="9421912" y="6285193"/>
                  <a:ext cx="896937" cy="1284405"/>
                  <a:chOff x="9421912" y="6285193"/>
                  <a:chExt cx="896937" cy="1284405"/>
                </a:xfrm>
              </p:grpSpPr>
              <p:grpSp>
                <p:nvGrpSpPr>
                  <p:cNvPr id="332" name="Graphic 2">
                    <a:extLst>
                      <a:ext uri="{FF2B5EF4-FFF2-40B4-BE49-F238E27FC236}">
                        <a16:creationId xmlns:a16="http://schemas.microsoft.com/office/drawing/2014/main" xmlns="" id="{B0AADB71-FA43-49BA-9548-67D73C261255}"/>
                      </a:ext>
                    </a:extLst>
                  </p:cNvPr>
                  <p:cNvGrpSpPr/>
                  <p:nvPr/>
                </p:nvGrpSpPr>
                <p:grpSpPr>
                  <a:xfrm>
                    <a:off x="9421912" y="6285193"/>
                    <a:ext cx="863781" cy="1216805"/>
                    <a:chOff x="9421912" y="6285193"/>
                    <a:chExt cx="863781" cy="1216805"/>
                  </a:xfrm>
                </p:grpSpPr>
                <p:sp>
                  <p:nvSpPr>
                    <p:cNvPr id="333" name="Freeform: Shape 332">
                      <a:extLst>
                        <a:ext uri="{FF2B5EF4-FFF2-40B4-BE49-F238E27FC236}">
                          <a16:creationId xmlns:a16="http://schemas.microsoft.com/office/drawing/2014/main" xmlns="" id="{DE44BB7C-9AA7-475D-960B-055FE16D39AB}"/>
                        </a:ext>
                      </a:extLst>
                    </p:cNvPr>
                    <p:cNvSpPr/>
                    <p:nvPr/>
                  </p:nvSpPr>
                  <p:spPr>
                    <a:xfrm>
                      <a:off x="9421912" y="6285193"/>
                      <a:ext cx="848759" cy="1201782"/>
                    </a:xfrm>
                    <a:custGeom>
                      <a:avLst/>
                      <a:gdLst>
                        <a:gd name="connsiteX0" fmla="*/ 758626 w 848759"/>
                        <a:gd name="connsiteY0" fmla="*/ 931382 h 1201782"/>
                        <a:gd name="connsiteX1" fmla="*/ 570847 w 848759"/>
                        <a:gd name="connsiteY1" fmla="*/ 623425 h 1201782"/>
                        <a:gd name="connsiteX2" fmla="*/ 375557 w 848759"/>
                        <a:gd name="connsiteY2" fmla="*/ 82623 h 1201782"/>
                        <a:gd name="connsiteX3" fmla="*/ 368046 w 848759"/>
                        <a:gd name="connsiteY3" fmla="*/ 0 h 1201782"/>
                        <a:gd name="connsiteX4" fmla="*/ 368046 w 848759"/>
                        <a:gd name="connsiteY4" fmla="*/ 0 h 1201782"/>
                        <a:gd name="connsiteX5" fmla="*/ 105156 w 848759"/>
                        <a:gd name="connsiteY5" fmla="*/ 30045 h 1201782"/>
                        <a:gd name="connsiteX6" fmla="*/ 0 w 848759"/>
                        <a:gd name="connsiteY6" fmla="*/ 105156 h 1201782"/>
                        <a:gd name="connsiteX7" fmla="*/ 338001 w 848759"/>
                        <a:gd name="connsiteY7" fmla="*/ 878804 h 1201782"/>
                        <a:gd name="connsiteX8" fmla="*/ 623425 w 848759"/>
                        <a:gd name="connsiteY8" fmla="*/ 1201783 h 1201782"/>
                        <a:gd name="connsiteX9" fmla="*/ 728581 w 848759"/>
                        <a:gd name="connsiteY9" fmla="*/ 1134183 h 1201782"/>
                        <a:gd name="connsiteX10" fmla="*/ 848759 w 848759"/>
                        <a:gd name="connsiteY10" fmla="*/ 1051560 h 1201782"/>
                        <a:gd name="connsiteX11" fmla="*/ 758626 w 848759"/>
                        <a:gd name="connsiteY11" fmla="*/ 931382 h 1201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8759" h="1201782">
                          <a:moveTo>
                            <a:pt x="758626" y="931382"/>
                          </a:moveTo>
                          <a:cubicBezTo>
                            <a:pt x="691026" y="833737"/>
                            <a:pt x="623425" y="736092"/>
                            <a:pt x="570847" y="623425"/>
                          </a:cubicBezTo>
                          <a:cubicBezTo>
                            <a:pt x="488224" y="450669"/>
                            <a:pt x="390580" y="277913"/>
                            <a:pt x="375557" y="82623"/>
                          </a:cubicBezTo>
                          <a:cubicBezTo>
                            <a:pt x="375557" y="52578"/>
                            <a:pt x="368046" y="30045"/>
                            <a:pt x="368046" y="0"/>
                          </a:cubicBezTo>
                          <a:cubicBezTo>
                            <a:pt x="368046" y="0"/>
                            <a:pt x="368046" y="0"/>
                            <a:pt x="368046" y="0"/>
                          </a:cubicBezTo>
                          <a:cubicBezTo>
                            <a:pt x="300446" y="60089"/>
                            <a:pt x="180268" y="-22533"/>
                            <a:pt x="105156" y="30045"/>
                          </a:cubicBezTo>
                          <a:cubicBezTo>
                            <a:pt x="67600" y="52578"/>
                            <a:pt x="37556" y="75111"/>
                            <a:pt x="0" y="105156"/>
                          </a:cubicBezTo>
                          <a:cubicBezTo>
                            <a:pt x="52578" y="338001"/>
                            <a:pt x="210312" y="683514"/>
                            <a:pt x="338001" y="878804"/>
                          </a:cubicBezTo>
                          <a:cubicBezTo>
                            <a:pt x="413113" y="991471"/>
                            <a:pt x="503247" y="1111649"/>
                            <a:pt x="623425" y="1201783"/>
                          </a:cubicBezTo>
                          <a:cubicBezTo>
                            <a:pt x="660981" y="1186761"/>
                            <a:pt x="698537" y="1156716"/>
                            <a:pt x="728581" y="1134183"/>
                          </a:cubicBezTo>
                          <a:cubicBezTo>
                            <a:pt x="766137" y="1104138"/>
                            <a:pt x="803693" y="1074094"/>
                            <a:pt x="848759" y="1051560"/>
                          </a:cubicBezTo>
                          <a:cubicBezTo>
                            <a:pt x="826226" y="1014004"/>
                            <a:pt x="788670" y="976448"/>
                            <a:pt x="758626" y="931382"/>
                          </a:cubicBezTo>
                          <a:close/>
                        </a:path>
                      </a:pathLst>
                    </a:custGeom>
                    <a:solidFill>
                      <a:srgbClr val="FBCA8F"/>
                    </a:solidFill>
                    <a:ln w="75111" cap="flat">
                      <a:noFill/>
                      <a:prstDash val="solid"/>
                      <a:miter/>
                    </a:ln>
                  </p:spPr>
                  <p:txBody>
                    <a:bodyPr rtlCol="0" anchor="ctr"/>
                    <a:lstStyle/>
                    <a:p>
                      <a:endParaRPr lang="en-US"/>
                    </a:p>
                  </p:txBody>
                </p:sp>
                <p:sp>
                  <p:nvSpPr>
                    <p:cNvPr id="334" name="Freeform: Shape 333">
                      <a:extLst>
                        <a:ext uri="{FF2B5EF4-FFF2-40B4-BE49-F238E27FC236}">
                          <a16:creationId xmlns:a16="http://schemas.microsoft.com/office/drawing/2014/main" xmlns="" id="{F1F95B3F-84DF-4BEF-A5A4-EF8DC4496B3B}"/>
                        </a:ext>
                      </a:extLst>
                    </p:cNvPr>
                    <p:cNvSpPr/>
                    <p:nvPr/>
                  </p:nvSpPr>
                  <p:spPr>
                    <a:xfrm>
                      <a:off x="9421912" y="6292704"/>
                      <a:ext cx="863781" cy="1209293"/>
                    </a:xfrm>
                    <a:custGeom>
                      <a:avLst/>
                      <a:gdLst>
                        <a:gd name="connsiteX0" fmla="*/ 630936 w 863781"/>
                        <a:gd name="connsiteY0" fmla="*/ 1209294 h 1209293"/>
                        <a:gd name="connsiteX1" fmla="*/ 630936 w 863781"/>
                        <a:gd name="connsiteY1" fmla="*/ 1209294 h 1209293"/>
                        <a:gd name="connsiteX2" fmla="*/ 338001 w 863781"/>
                        <a:gd name="connsiteY2" fmla="*/ 886314 h 1209293"/>
                        <a:gd name="connsiteX3" fmla="*/ 0 w 863781"/>
                        <a:gd name="connsiteY3" fmla="*/ 105156 h 1209293"/>
                        <a:gd name="connsiteX4" fmla="*/ 0 w 863781"/>
                        <a:gd name="connsiteY4" fmla="*/ 97645 h 1209293"/>
                        <a:gd name="connsiteX5" fmla="*/ 90134 w 863781"/>
                        <a:gd name="connsiteY5" fmla="*/ 37556 h 1209293"/>
                        <a:gd name="connsiteX6" fmla="*/ 105156 w 863781"/>
                        <a:gd name="connsiteY6" fmla="*/ 30044 h 1209293"/>
                        <a:gd name="connsiteX7" fmla="*/ 180268 w 863781"/>
                        <a:gd name="connsiteY7" fmla="*/ 7511 h 1209293"/>
                        <a:gd name="connsiteX8" fmla="*/ 240357 w 863781"/>
                        <a:gd name="connsiteY8" fmla="*/ 15022 h 1209293"/>
                        <a:gd name="connsiteX9" fmla="*/ 300446 w 863781"/>
                        <a:gd name="connsiteY9" fmla="*/ 22533 h 1209293"/>
                        <a:gd name="connsiteX10" fmla="*/ 368046 w 863781"/>
                        <a:gd name="connsiteY10" fmla="*/ 0 h 1209293"/>
                        <a:gd name="connsiteX11" fmla="*/ 375557 w 863781"/>
                        <a:gd name="connsiteY11" fmla="*/ 0 h 1209293"/>
                        <a:gd name="connsiteX12" fmla="*/ 383069 w 863781"/>
                        <a:gd name="connsiteY12" fmla="*/ 7511 h 1209293"/>
                        <a:gd name="connsiteX13" fmla="*/ 390580 w 863781"/>
                        <a:gd name="connsiteY13" fmla="*/ 90133 h 1209293"/>
                        <a:gd name="connsiteX14" fmla="*/ 555825 w 863781"/>
                        <a:gd name="connsiteY14" fmla="*/ 563336 h 1209293"/>
                        <a:gd name="connsiteX15" fmla="*/ 585869 w 863781"/>
                        <a:gd name="connsiteY15" fmla="*/ 623424 h 1209293"/>
                        <a:gd name="connsiteX16" fmla="*/ 773648 w 863781"/>
                        <a:gd name="connsiteY16" fmla="*/ 931381 h 1209293"/>
                        <a:gd name="connsiteX17" fmla="*/ 856270 w 863781"/>
                        <a:gd name="connsiteY17" fmla="*/ 1036537 h 1209293"/>
                        <a:gd name="connsiteX18" fmla="*/ 863781 w 863781"/>
                        <a:gd name="connsiteY18" fmla="*/ 1051560 h 1209293"/>
                        <a:gd name="connsiteX19" fmla="*/ 863781 w 863781"/>
                        <a:gd name="connsiteY19" fmla="*/ 1059071 h 1209293"/>
                        <a:gd name="connsiteX20" fmla="*/ 863781 w 863781"/>
                        <a:gd name="connsiteY20" fmla="*/ 1066582 h 1209293"/>
                        <a:gd name="connsiteX21" fmla="*/ 773648 w 863781"/>
                        <a:gd name="connsiteY21" fmla="*/ 1126671 h 1209293"/>
                        <a:gd name="connsiteX22" fmla="*/ 743603 w 863781"/>
                        <a:gd name="connsiteY22" fmla="*/ 1149204 h 1209293"/>
                        <a:gd name="connsiteX23" fmla="*/ 728581 w 863781"/>
                        <a:gd name="connsiteY23" fmla="*/ 1164227 h 1209293"/>
                        <a:gd name="connsiteX24" fmla="*/ 630936 w 863781"/>
                        <a:gd name="connsiteY24" fmla="*/ 1209294 h 1209293"/>
                        <a:gd name="connsiteX25" fmla="*/ 630936 w 863781"/>
                        <a:gd name="connsiteY25" fmla="*/ 1209294 h 1209293"/>
                        <a:gd name="connsiteX26" fmla="*/ 22534 w 863781"/>
                        <a:gd name="connsiteY26" fmla="*/ 105156 h 1209293"/>
                        <a:gd name="connsiteX27" fmla="*/ 353024 w 863781"/>
                        <a:gd name="connsiteY27" fmla="*/ 871292 h 1209293"/>
                        <a:gd name="connsiteX28" fmla="*/ 630936 w 863781"/>
                        <a:gd name="connsiteY28" fmla="*/ 1186760 h 1209293"/>
                        <a:gd name="connsiteX29" fmla="*/ 713559 w 863781"/>
                        <a:gd name="connsiteY29" fmla="*/ 1134182 h 1209293"/>
                        <a:gd name="connsiteX30" fmla="*/ 728581 w 863781"/>
                        <a:gd name="connsiteY30" fmla="*/ 1126671 h 1209293"/>
                        <a:gd name="connsiteX31" fmla="*/ 758626 w 863781"/>
                        <a:gd name="connsiteY31" fmla="*/ 1104138 h 1209293"/>
                        <a:gd name="connsiteX32" fmla="*/ 841248 w 863781"/>
                        <a:gd name="connsiteY32" fmla="*/ 1044048 h 1209293"/>
                        <a:gd name="connsiteX33" fmla="*/ 833737 w 863781"/>
                        <a:gd name="connsiteY33" fmla="*/ 1036537 h 1209293"/>
                        <a:gd name="connsiteX34" fmla="*/ 751114 w 863781"/>
                        <a:gd name="connsiteY34" fmla="*/ 931381 h 1209293"/>
                        <a:gd name="connsiteX35" fmla="*/ 563336 w 863781"/>
                        <a:gd name="connsiteY35" fmla="*/ 623424 h 1209293"/>
                        <a:gd name="connsiteX36" fmla="*/ 533292 w 863781"/>
                        <a:gd name="connsiteY36" fmla="*/ 563336 h 1209293"/>
                        <a:gd name="connsiteX37" fmla="*/ 368046 w 863781"/>
                        <a:gd name="connsiteY37" fmla="*/ 82622 h 1209293"/>
                        <a:gd name="connsiteX38" fmla="*/ 360535 w 863781"/>
                        <a:gd name="connsiteY38" fmla="*/ 15022 h 1209293"/>
                        <a:gd name="connsiteX39" fmla="*/ 292935 w 863781"/>
                        <a:gd name="connsiteY39" fmla="*/ 30044 h 1209293"/>
                        <a:gd name="connsiteX40" fmla="*/ 232846 w 863781"/>
                        <a:gd name="connsiteY40" fmla="*/ 22533 h 1209293"/>
                        <a:gd name="connsiteX41" fmla="*/ 172757 w 863781"/>
                        <a:gd name="connsiteY41" fmla="*/ 15022 h 1209293"/>
                        <a:gd name="connsiteX42" fmla="*/ 105156 w 863781"/>
                        <a:gd name="connsiteY42" fmla="*/ 30044 h 1209293"/>
                        <a:gd name="connsiteX43" fmla="*/ 105156 w 863781"/>
                        <a:gd name="connsiteY43" fmla="*/ 52578 h 1209293"/>
                        <a:gd name="connsiteX44" fmla="*/ 22534 w 863781"/>
                        <a:gd name="connsiteY44" fmla="*/ 105156 h 1209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63781" h="1209293">
                          <a:moveTo>
                            <a:pt x="630936" y="1209294"/>
                          </a:moveTo>
                          <a:cubicBezTo>
                            <a:pt x="630936" y="1209294"/>
                            <a:pt x="630936" y="1209294"/>
                            <a:pt x="630936" y="1209294"/>
                          </a:cubicBezTo>
                          <a:cubicBezTo>
                            <a:pt x="495736" y="1111649"/>
                            <a:pt x="398091" y="976448"/>
                            <a:pt x="338001" y="886314"/>
                          </a:cubicBezTo>
                          <a:cubicBezTo>
                            <a:pt x="217823" y="698536"/>
                            <a:pt x="52578" y="345512"/>
                            <a:pt x="0" y="105156"/>
                          </a:cubicBezTo>
                          <a:cubicBezTo>
                            <a:pt x="0" y="105156"/>
                            <a:pt x="0" y="97645"/>
                            <a:pt x="0" y="97645"/>
                          </a:cubicBezTo>
                          <a:cubicBezTo>
                            <a:pt x="30045" y="75111"/>
                            <a:pt x="60089" y="52578"/>
                            <a:pt x="90134" y="37556"/>
                          </a:cubicBezTo>
                          <a:lnTo>
                            <a:pt x="105156" y="30044"/>
                          </a:lnTo>
                          <a:cubicBezTo>
                            <a:pt x="127690" y="15022"/>
                            <a:pt x="150223" y="7511"/>
                            <a:pt x="180268" y="7511"/>
                          </a:cubicBezTo>
                          <a:cubicBezTo>
                            <a:pt x="202801" y="7511"/>
                            <a:pt x="217823" y="7511"/>
                            <a:pt x="240357" y="15022"/>
                          </a:cubicBezTo>
                          <a:cubicBezTo>
                            <a:pt x="262890" y="15022"/>
                            <a:pt x="277913" y="22533"/>
                            <a:pt x="300446" y="22533"/>
                          </a:cubicBezTo>
                          <a:cubicBezTo>
                            <a:pt x="330490" y="22533"/>
                            <a:pt x="353024" y="15022"/>
                            <a:pt x="368046" y="0"/>
                          </a:cubicBezTo>
                          <a:cubicBezTo>
                            <a:pt x="368046" y="0"/>
                            <a:pt x="375557" y="0"/>
                            <a:pt x="375557" y="0"/>
                          </a:cubicBezTo>
                          <a:cubicBezTo>
                            <a:pt x="375557" y="0"/>
                            <a:pt x="383069" y="7511"/>
                            <a:pt x="383069" y="7511"/>
                          </a:cubicBezTo>
                          <a:cubicBezTo>
                            <a:pt x="383069" y="30044"/>
                            <a:pt x="383069" y="60089"/>
                            <a:pt x="390580" y="90133"/>
                          </a:cubicBezTo>
                          <a:cubicBezTo>
                            <a:pt x="398091" y="255378"/>
                            <a:pt x="480713" y="413113"/>
                            <a:pt x="555825" y="563336"/>
                          </a:cubicBezTo>
                          <a:cubicBezTo>
                            <a:pt x="563336" y="585869"/>
                            <a:pt x="578358" y="600891"/>
                            <a:pt x="585869" y="623424"/>
                          </a:cubicBezTo>
                          <a:cubicBezTo>
                            <a:pt x="630936" y="721070"/>
                            <a:pt x="691026" y="818714"/>
                            <a:pt x="773648" y="931381"/>
                          </a:cubicBezTo>
                          <a:cubicBezTo>
                            <a:pt x="803693" y="968937"/>
                            <a:pt x="826226" y="1006493"/>
                            <a:pt x="856270" y="1036537"/>
                          </a:cubicBezTo>
                          <a:lnTo>
                            <a:pt x="863781" y="1051560"/>
                          </a:lnTo>
                          <a:cubicBezTo>
                            <a:pt x="863781" y="1051560"/>
                            <a:pt x="863781" y="1059071"/>
                            <a:pt x="863781" y="1059071"/>
                          </a:cubicBezTo>
                          <a:cubicBezTo>
                            <a:pt x="863781" y="1059071"/>
                            <a:pt x="863781" y="1066582"/>
                            <a:pt x="863781" y="1066582"/>
                          </a:cubicBezTo>
                          <a:cubicBezTo>
                            <a:pt x="833737" y="1081604"/>
                            <a:pt x="803693" y="1104138"/>
                            <a:pt x="773648" y="1126671"/>
                          </a:cubicBezTo>
                          <a:cubicBezTo>
                            <a:pt x="766137" y="1134182"/>
                            <a:pt x="751114" y="1141693"/>
                            <a:pt x="743603" y="1149204"/>
                          </a:cubicBezTo>
                          <a:cubicBezTo>
                            <a:pt x="736092" y="1149204"/>
                            <a:pt x="736092" y="1156715"/>
                            <a:pt x="728581" y="1164227"/>
                          </a:cubicBezTo>
                          <a:cubicBezTo>
                            <a:pt x="698537" y="1171738"/>
                            <a:pt x="668492" y="1194271"/>
                            <a:pt x="630936" y="1209294"/>
                          </a:cubicBezTo>
                          <a:cubicBezTo>
                            <a:pt x="630936" y="1209294"/>
                            <a:pt x="630936" y="1209294"/>
                            <a:pt x="630936" y="1209294"/>
                          </a:cubicBezTo>
                          <a:close/>
                          <a:moveTo>
                            <a:pt x="22534" y="105156"/>
                          </a:moveTo>
                          <a:cubicBezTo>
                            <a:pt x="75111" y="338001"/>
                            <a:pt x="232846" y="683514"/>
                            <a:pt x="353024" y="871292"/>
                          </a:cubicBezTo>
                          <a:cubicBezTo>
                            <a:pt x="413113" y="961426"/>
                            <a:pt x="503247" y="1096627"/>
                            <a:pt x="630936" y="1186760"/>
                          </a:cubicBezTo>
                          <a:cubicBezTo>
                            <a:pt x="660981" y="1171738"/>
                            <a:pt x="691026" y="1149204"/>
                            <a:pt x="713559" y="1134182"/>
                          </a:cubicBezTo>
                          <a:cubicBezTo>
                            <a:pt x="721070" y="1126671"/>
                            <a:pt x="721070" y="1126671"/>
                            <a:pt x="728581" y="1126671"/>
                          </a:cubicBezTo>
                          <a:cubicBezTo>
                            <a:pt x="736092" y="1119160"/>
                            <a:pt x="751114" y="1111649"/>
                            <a:pt x="758626" y="1104138"/>
                          </a:cubicBezTo>
                          <a:cubicBezTo>
                            <a:pt x="788670" y="1081604"/>
                            <a:pt x="811204" y="1059071"/>
                            <a:pt x="841248" y="1044048"/>
                          </a:cubicBezTo>
                          <a:lnTo>
                            <a:pt x="833737" y="1036537"/>
                          </a:lnTo>
                          <a:cubicBezTo>
                            <a:pt x="803693" y="998982"/>
                            <a:pt x="773648" y="968937"/>
                            <a:pt x="751114" y="931381"/>
                          </a:cubicBezTo>
                          <a:cubicBezTo>
                            <a:pt x="668492" y="818714"/>
                            <a:pt x="608403" y="721070"/>
                            <a:pt x="563336" y="623424"/>
                          </a:cubicBezTo>
                          <a:cubicBezTo>
                            <a:pt x="555825" y="600891"/>
                            <a:pt x="540803" y="585869"/>
                            <a:pt x="533292" y="563336"/>
                          </a:cubicBezTo>
                          <a:cubicBezTo>
                            <a:pt x="458180" y="413113"/>
                            <a:pt x="375557" y="255378"/>
                            <a:pt x="368046" y="82622"/>
                          </a:cubicBezTo>
                          <a:cubicBezTo>
                            <a:pt x="368046" y="60089"/>
                            <a:pt x="360535" y="37556"/>
                            <a:pt x="360535" y="15022"/>
                          </a:cubicBezTo>
                          <a:cubicBezTo>
                            <a:pt x="345513" y="30044"/>
                            <a:pt x="322979" y="30044"/>
                            <a:pt x="292935" y="30044"/>
                          </a:cubicBezTo>
                          <a:cubicBezTo>
                            <a:pt x="270402" y="30044"/>
                            <a:pt x="255379" y="30044"/>
                            <a:pt x="232846" y="22533"/>
                          </a:cubicBezTo>
                          <a:cubicBezTo>
                            <a:pt x="210312" y="22533"/>
                            <a:pt x="195290" y="15022"/>
                            <a:pt x="172757" y="15022"/>
                          </a:cubicBezTo>
                          <a:cubicBezTo>
                            <a:pt x="142712" y="15022"/>
                            <a:pt x="127690" y="22533"/>
                            <a:pt x="105156" y="30044"/>
                          </a:cubicBezTo>
                          <a:lnTo>
                            <a:pt x="105156" y="52578"/>
                          </a:lnTo>
                          <a:cubicBezTo>
                            <a:pt x="75111" y="67600"/>
                            <a:pt x="45067" y="90133"/>
                            <a:pt x="22534" y="105156"/>
                          </a:cubicBezTo>
                          <a:close/>
                        </a:path>
                      </a:pathLst>
                    </a:custGeom>
                    <a:solidFill>
                      <a:srgbClr val="D97E31"/>
                    </a:solidFill>
                    <a:ln w="75111" cap="flat">
                      <a:noFill/>
                      <a:prstDash val="solid"/>
                      <a:miter/>
                    </a:ln>
                  </p:spPr>
                  <p:txBody>
                    <a:bodyPr rtlCol="0" anchor="ctr"/>
                    <a:lstStyle/>
                    <a:p>
                      <a:endParaRPr lang="en-US"/>
                    </a:p>
                  </p:txBody>
                </p:sp>
              </p:grpSp>
              <p:sp>
                <p:nvSpPr>
                  <p:cNvPr id="335" name="Freeform: Shape 334">
                    <a:extLst>
                      <a:ext uri="{FF2B5EF4-FFF2-40B4-BE49-F238E27FC236}">
                        <a16:creationId xmlns:a16="http://schemas.microsoft.com/office/drawing/2014/main" xmlns="" id="{71B8BEC5-7AD2-419C-9C86-84453E3E3D9A}"/>
                      </a:ext>
                    </a:extLst>
                  </p:cNvPr>
                  <p:cNvSpPr/>
                  <p:nvPr/>
                </p:nvSpPr>
                <p:spPr>
                  <a:xfrm>
                    <a:off x="9421912" y="6292704"/>
                    <a:ext cx="896937" cy="1276894"/>
                  </a:xfrm>
                  <a:custGeom>
                    <a:avLst/>
                    <a:gdLst>
                      <a:gd name="connsiteX0" fmla="*/ 893826 w 896937"/>
                      <a:gd name="connsiteY0" fmla="*/ 1021515 h 1276894"/>
                      <a:gd name="connsiteX1" fmla="*/ 841248 w 896937"/>
                      <a:gd name="connsiteY1" fmla="*/ 976448 h 1276894"/>
                      <a:gd name="connsiteX2" fmla="*/ 803693 w 896937"/>
                      <a:gd name="connsiteY2" fmla="*/ 976448 h 1276894"/>
                      <a:gd name="connsiteX3" fmla="*/ 676003 w 896937"/>
                      <a:gd name="connsiteY3" fmla="*/ 803692 h 1276894"/>
                      <a:gd name="connsiteX4" fmla="*/ 555825 w 896937"/>
                      <a:gd name="connsiteY4" fmla="*/ 585869 h 1276894"/>
                      <a:gd name="connsiteX5" fmla="*/ 413113 w 896937"/>
                      <a:gd name="connsiteY5" fmla="*/ 255378 h 1276894"/>
                      <a:gd name="connsiteX6" fmla="*/ 368046 w 896937"/>
                      <a:gd name="connsiteY6" fmla="*/ 0 h 1276894"/>
                      <a:gd name="connsiteX7" fmla="*/ 368046 w 896937"/>
                      <a:gd name="connsiteY7" fmla="*/ 0 h 1276894"/>
                      <a:gd name="connsiteX8" fmla="*/ 105156 w 896937"/>
                      <a:gd name="connsiteY8" fmla="*/ 30044 h 1276894"/>
                      <a:gd name="connsiteX9" fmla="*/ 0 w 896937"/>
                      <a:gd name="connsiteY9" fmla="*/ 105156 h 1276894"/>
                      <a:gd name="connsiteX10" fmla="*/ 45067 w 896937"/>
                      <a:gd name="connsiteY10" fmla="*/ 247867 h 1276894"/>
                      <a:gd name="connsiteX11" fmla="*/ 120179 w 896937"/>
                      <a:gd name="connsiteY11" fmla="*/ 277912 h 1276894"/>
                      <a:gd name="connsiteX12" fmla="*/ 210312 w 896937"/>
                      <a:gd name="connsiteY12" fmla="*/ 405601 h 1276894"/>
                      <a:gd name="connsiteX13" fmla="*/ 225334 w 896937"/>
                      <a:gd name="connsiteY13" fmla="*/ 443157 h 1276894"/>
                      <a:gd name="connsiteX14" fmla="*/ 277913 w 896937"/>
                      <a:gd name="connsiteY14" fmla="*/ 555824 h 1276894"/>
                      <a:gd name="connsiteX15" fmla="*/ 630936 w 896937"/>
                      <a:gd name="connsiteY15" fmla="*/ 1276894 h 1276894"/>
                      <a:gd name="connsiteX16" fmla="*/ 886315 w 896937"/>
                      <a:gd name="connsiteY16" fmla="*/ 1036537 h 1276894"/>
                      <a:gd name="connsiteX17" fmla="*/ 893826 w 896937"/>
                      <a:gd name="connsiteY17" fmla="*/ 1021515 h 1276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96937" h="1276894">
                        <a:moveTo>
                          <a:pt x="893826" y="1021515"/>
                        </a:moveTo>
                        <a:cubicBezTo>
                          <a:pt x="878804" y="1006493"/>
                          <a:pt x="856270" y="991471"/>
                          <a:pt x="841248" y="976448"/>
                        </a:cubicBezTo>
                        <a:cubicBezTo>
                          <a:pt x="826226" y="961426"/>
                          <a:pt x="818715" y="991471"/>
                          <a:pt x="803693" y="976448"/>
                        </a:cubicBezTo>
                        <a:cubicBezTo>
                          <a:pt x="758626" y="938893"/>
                          <a:pt x="713559" y="848759"/>
                          <a:pt x="676003" y="803692"/>
                        </a:cubicBezTo>
                        <a:cubicBezTo>
                          <a:pt x="630936" y="743603"/>
                          <a:pt x="563336" y="593380"/>
                          <a:pt x="555825" y="585869"/>
                        </a:cubicBezTo>
                        <a:cubicBezTo>
                          <a:pt x="495736" y="480713"/>
                          <a:pt x="450669" y="368046"/>
                          <a:pt x="413113" y="255378"/>
                        </a:cubicBezTo>
                        <a:cubicBezTo>
                          <a:pt x="390580" y="172756"/>
                          <a:pt x="368046" y="90133"/>
                          <a:pt x="368046" y="0"/>
                        </a:cubicBezTo>
                        <a:cubicBezTo>
                          <a:pt x="368046" y="0"/>
                          <a:pt x="368046" y="0"/>
                          <a:pt x="368046" y="0"/>
                        </a:cubicBezTo>
                        <a:cubicBezTo>
                          <a:pt x="300446" y="60089"/>
                          <a:pt x="180268" y="-22534"/>
                          <a:pt x="105156" y="30044"/>
                        </a:cubicBezTo>
                        <a:cubicBezTo>
                          <a:pt x="67600" y="52578"/>
                          <a:pt x="37556" y="75111"/>
                          <a:pt x="0" y="105156"/>
                        </a:cubicBezTo>
                        <a:cubicBezTo>
                          <a:pt x="7512" y="127689"/>
                          <a:pt x="22534" y="187779"/>
                          <a:pt x="45067" y="247867"/>
                        </a:cubicBezTo>
                        <a:cubicBezTo>
                          <a:pt x="67600" y="255378"/>
                          <a:pt x="97645" y="262890"/>
                          <a:pt x="120179" y="277912"/>
                        </a:cubicBezTo>
                        <a:cubicBezTo>
                          <a:pt x="165245" y="307957"/>
                          <a:pt x="195290" y="353023"/>
                          <a:pt x="210312" y="405601"/>
                        </a:cubicBezTo>
                        <a:cubicBezTo>
                          <a:pt x="217823" y="420624"/>
                          <a:pt x="225334" y="435646"/>
                          <a:pt x="225334" y="443157"/>
                        </a:cubicBezTo>
                        <a:cubicBezTo>
                          <a:pt x="240357" y="480713"/>
                          <a:pt x="262890" y="518268"/>
                          <a:pt x="277913" y="555824"/>
                        </a:cubicBezTo>
                        <a:cubicBezTo>
                          <a:pt x="473202" y="923870"/>
                          <a:pt x="743603" y="1104138"/>
                          <a:pt x="630936" y="1276894"/>
                        </a:cubicBezTo>
                        <a:cubicBezTo>
                          <a:pt x="668492" y="1254361"/>
                          <a:pt x="841248" y="1051560"/>
                          <a:pt x="886315" y="1036537"/>
                        </a:cubicBezTo>
                        <a:cubicBezTo>
                          <a:pt x="893826" y="1029026"/>
                          <a:pt x="901337" y="1021515"/>
                          <a:pt x="893826" y="1021515"/>
                        </a:cubicBezTo>
                        <a:close/>
                      </a:path>
                    </a:pathLst>
                  </a:custGeom>
                  <a:solidFill>
                    <a:srgbClr val="FBCA8F">
                      <a:alpha val="50000"/>
                    </a:srgbClr>
                  </a:solidFill>
                  <a:ln w="75111" cap="flat">
                    <a:noFill/>
                    <a:prstDash val="solid"/>
                    <a:miter/>
                  </a:ln>
                </p:spPr>
                <p:txBody>
                  <a:bodyPr rtlCol="0" anchor="ctr"/>
                  <a:lstStyle/>
                  <a:p>
                    <a:endParaRPr lang="en-US"/>
                  </a:p>
                </p:txBody>
              </p:sp>
              <p:sp>
                <p:nvSpPr>
                  <p:cNvPr id="336" name="Freeform: Shape 335">
                    <a:extLst>
                      <a:ext uri="{FF2B5EF4-FFF2-40B4-BE49-F238E27FC236}">
                        <a16:creationId xmlns:a16="http://schemas.microsoft.com/office/drawing/2014/main" xmlns="" id="{0C7CE6FE-02DE-4C5D-9586-BA1261DB614D}"/>
                      </a:ext>
                    </a:extLst>
                  </p:cNvPr>
                  <p:cNvSpPr/>
                  <p:nvPr/>
                </p:nvSpPr>
                <p:spPr>
                  <a:xfrm>
                    <a:off x="9429423" y="6292704"/>
                    <a:ext cx="889425" cy="1104137"/>
                  </a:xfrm>
                  <a:custGeom>
                    <a:avLst/>
                    <a:gdLst>
                      <a:gd name="connsiteX0" fmla="*/ 886315 w 889425"/>
                      <a:gd name="connsiteY0" fmla="*/ 1021515 h 1104137"/>
                      <a:gd name="connsiteX1" fmla="*/ 833737 w 889425"/>
                      <a:gd name="connsiteY1" fmla="*/ 976448 h 1104137"/>
                      <a:gd name="connsiteX2" fmla="*/ 788670 w 889425"/>
                      <a:gd name="connsiteY2" fmla="*/ 976448 h 1104137"/>
                      <a:gd name="connsiteX3" fmla="*/ 676003 w 889425"/>
                      <a:gd name="connsiteY3" fmla="*/ 811203 h 1104137"/>
                      <a:gd name="connsiteX4" fmla="*/ 563336 w 889425"/>
                      <a:gd name="connsiteY4" fmla="*/ 608402 h 1104137"/>
                      <a:gd name="connsiteX5" fmla="*/ 555824 w 889425"/>
                      <a:gd name="connsiteY5" fmla="*/ 585869 h 1104137"/>
                      <a:gd name="connsiteX6" fmla="*/ 413113 w 889425"/>
                      <a:gd name="connsiteY6" fmla="*/ 255378 h 1104137"/>
                      <a:gd name="connsiteX7" fmla="*/ 368046 w 889425"/>
                      <a:gd name="connsiteY7" fmla="*/ 0 h 1104137"/>
                      <a:gd name="connsiteX8" fmla="*/ 105156 w 889425"/>
                      <a:gd name="connsiteY8" fmla="*/ 30044 h 1104137"/>
                      <a:gd name="connsiteX9" fmla="*/ 0 w 889425"/>
                      <a:gd name="connsiteY9" fmla="*/ 105156 h 1104137"/>
                      <a:gd name="connsiteX10" fmla="*/ 30044 w 889425"/>
                      <a:gd name="connsiteY10" fmla="*/ 202801 h 1104137"/>
                      <a:gd name="connsiteX11" fmla="*/ 172756 w 889425"/>
                      <a:gd name="connsiteY11" fmla="*/ 187779 h 1104137"/>
                      <a:gd name="connsiteX12" fmla="*/ 307957 w 889425"/>
                      <a:gd name="connsiteY12" fmla="*/ 247867 h 1104137"/>
                      <a:gd name="connsiteX13" fmla="*/ 360535 w 889425"/>
                      <a:gd name="connsiteY13" fmla="*/ 360534 h 1104137"/>
                      <a:gd name="connsiteX14" fmla="*/ 375557 w 889425"/>
                      <a:gd name="connsiteY14" fmla="*/ 390579 h 1104137"/>
                      <a:gd name="connsiteX15" fmla="*/ 608402 w 889425"/>
                      <a:gd name="connsiteY15" fmla="*/ 818714 h 1104137"/>
                      <a:gd name="connsiteX16" fmla="*/ 736092 w 889425"/>
                      <a:gd name="connsiteY16" fmla="*/ 1044048 h 1104137"/>
                      <a:gd name="connsiteX17" fmla="*/ 758625 w 889425"/>
                      <a:gd name="connsiteY17" fmla="*/ 1104138 h 1104137"/>
                      <a:gd name="connsiteX18" fmla="*/ 766136 w 889425"/>
                      <a:gd name="connsiteY18" fmla="*/ 1104138 h 1104137"/>
                      <a:gd name="connsiteX19" fmla="*/ 878804 w 889425"/>
                      <a:gd name="connsiteY19" fmla="*/ 1036537 h 1104137"/>
                      <a:gd name="connsiteX20" fmla="*/ 886315 w 889425"/>
                      <a:gd name="connsiteY20" fmla="*/ 1021515 h 1104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89425" h="1104137">
                        <a:moveTo>
                          <a:pt x="886315" y="1021515"/>
                        </a:moveTo>
                        <a:cubicBezTo>
                          <a:pt x="871292" y="1006493"/>
                          <a:pt x="848759" y="991471"/>
                          <a:pt x="833737" y="976448"/>
                        </a:cubicBezTo>
                        <a:cubicBezTo>
                          <a:pt x="818714" y="961426"/>
                          <a:pt x="803692" y="991471"/>
                          <a:pt x="788670" y="976448"/>
                        </a:cubicBezTo>
                        <a:cubicBezTo>
                          <a:pt x="758625" y="938893"/>
                          <a:pt x="706047" y="856270"/>
                          <a:pt x="676003" y="811203"/>
                        </a:cubicBezTo>
                        <a:cubicBezTo>
                          <a:pt x="630936" y="751114"/>
                          <a:pt x="593380" y="676003"/>
                          <a:pt x="563336" y="608402"/>
                        </a:cubicBezTo>
                        <a:cubicBezTo>
                          <a:pt x="563336" y="600891"/>
                          <a:pt x="555824" y="593380"/>
                          <a:pt x="555824" y="585869"/>
                        </a:cubicBezTo>
                        <a:cubicBezTo>
                          <a:pt x="495735" y="480713"/>
                          <a:pt x="450669" y="368046"/>
                          <a:pt x="413113" y="255378"/>
                        </a:cubicBezTo>
                        <a:cubicBezTo>
                          <a:pt x="390579" y="172756"/>
                          <a:pt x="368046" y="90133"/>
                          <a:pt x="368046" y="0"/>
                        </a:cubicBezTo>
                        <a:cubicBezTo>
                          <a:pt x="300446" y="60089"/>
                          <a:pt x="180267" y="-22534"/>
                          <a:pt x="105156" y="30044"/>
                        </a:cubicBezTo>
                        <a:cubicBezTo>
                          <a:pt x="67600" y="52578"/>
                          <a:pt x="37556" y="75111"/>
                          <a:pt x="0" y="105156"/>
                        </a:cubicBezTo>
                        <a:cubicBezTo>
                          <a:pt x="0" y="120178"/>
                          <a:pt x="15022" y="157734"/>
                          <a:pt x="30044" y="202801"/>
                        </a:cubicBezTo>
                        <a:cubicBezTo>
                          <a:pt x="75111" y="202801"/>
                          <a:pt x="127689" y="195290"/>
                          <a:pt x="172756" y="187779"/>
                        </a:cubicBezTo>
                        <a:cubicBezTo>
                          <a:pt x="232845" y="187779"/>
                          <a:pt x="277912" y="195290"/>
                          <a:pt x="307957" y="247867"/>
                        </a:cubicBezTo>
                        <a:cubicBezTo>
                          <a:pt x="330490" y="285423"/>
                          <a:pt x="345512" y="322979"/>
                          <a:pt x="360535" y="360534"/>
                        </a:cubicBezTo>
                        <a:cubicBezTo>
                          <a:pt x="368046" y="368046"/>
                          <a:pt x="368046" y="383068"/>
                          <a:pt x="375557" y="390579"/>
                        </a:cubicBezTo>
                        <a:cubicBezTo>
                          <a:pt x="443157" y="533291"/>
                          <a:pt x="518268" y="676003"/>
                          <a:pt x="608402" y="818714"/>
                        </a:cubicBezTo>
                        <a:cubicBezTo>
                          <a:pt x="653469" y="893825"/>
                          <a:pt x="698536" y="961426"/>
                          <a:pt x="736092" y="1044048"/>
                        </a:cubicBezTo>
                        <a:cubicBezTo>
                          <a:pt x="743603" y="1059071"/>
                          <a:pt x="751114" y="1081604"/>
                          <a:pt x="758625" y="1104138"/>
                        </a:cubicBezTo>
                        <a:cubicBezTo>
                          <a:pt x="758625" y="1104138"/>
                          <a:pt x="766136" y="1104138"/>
                          <a:pt x="766136" y="1104138"/>
                        </a:cubicBezTo>
                        <a:cubicBezTo>
                          <a:pt x="803692" y="1081604"/>
                          <a:pt x="833737" y="1051560"/>
                          <a:pt x="878804" y="1036537"/>
                        </a:cubicBezTo>
                        <a:cubicBezTo>
                          <a:pt x="886315" y="1029026"/>
                          <a:pt x="893826" y="1021515"/>
                          <a:pt x="886315" y="1021515"/>
                        </a:cubicBezTo>
                        <a:close/>
                      </a:path>
                    </a:pathLst>
                  </a:custGeom>
                  <a:solidFill>
                    <a:srgbClr val="FBCA8F">
                      <a:alpha val="50000"/>
                    </a:srgbClr>
                  </a:solidFill>
                  <a:ln w="75111" cap="flat">
                    <a:noFill/>
                    <a:prstDash val="solid"/>
                    <a:miter/>
                  </a:ln>
                </p:spPr>
                <p:txBody>
                  <a:bodyPr rtlCol="0" anchor="ctr"/>
                  <a:lstStyle/>
                  <a:p>
                    <a:endParaRPr lang="en-US"/>
                  </a:p>
                </p:txBody>
              </p:sp>
            </p:grpSp>
            <p:grpSp>
              <p:nvGrpSpPr>
                <p:cNvPr id="337" name="Graphic 2">
                  <a:extLst>
                    <a:ext uri="{FF2B5EF4-FFF2-40B4-BE49-F238E27FC236}">
                      <a16:creationId xmlns:a16="http://schemas.microsoft.com/office/drawing/2014/main" xmlns="" id="{5DE5C6A0-4C26-49CA-A575-4246296ECF1C}"/>
                    </a:ext>
                  </a:extLst>
                </p:cNvPr>
                <p:cNvGrpSpPr/>
                <p:nvPr/>
              </p:nvGrpSpPr>
              <p:grpSpPr>
                <a:xfrm>
                  <a:off x="9479199" y="7156486"/>
                  <a:ext cx="926672" cy="961425"/>
                  <a:chOff x="9479199" y="7156486"/>
                  <a:chExt cx="926672" cy="961425"/>
                </a:xfrm>
              </p:grpSpPr>
              <p:grpSp>
                <p:nvGrpSpPr>
                  <p:cNvPr id="338" name="Graphic 2">
                    <a:extLst>
                      <a:ext uri="{FF2B5EF4-FFF2-40B4-BE49-F238E27FC236}">
                        <a16:creationId xmlns:a16="http://schemas.microsoft.com/office/drawing/2014/main" xmlns="" id="{AA5052AF-E4E3-477D-9832-029AC2A67EC8}"/>
                      </a:ext>
                    </a:extLst>
                  </p:cNvPr>
                  <p:cNvGrpSpPr/>
                  <p:nvPr/>
                </p:nvGrpSpPr>
                <p:grpSpPr>
                  <a:xfrm>
                    <a:off x="9479199" y="7156486"/>
                    <a:ext cx="926672" cy="961425"/>
                    <a:chOff x="9479199" y="7156486"/>
                    <a:chExt cx="926672" cy="961425"/>
                  </a:xfrm>
                </p:grpSpPr>
                <p:grpSp>
                  <p:nvGrpSpPr>
                    <p:cNvPr id="339" name="Graphic 2">
                      <a:extLst>
                        <a:ext uri="{FF2B5EF4-FFF2-40B4-BE49-F238E27FC236}">
                          <a16:creationId xmlns:a16="http://schemas.microsoft.com/office/drawing/2014/main" xmlns="" id="{E5142296-581C-4EE9-A132-F5EC06EBE9DA}"/>
                        </a:ext>
                      </a:extLst>
                    </p:cNvPr>
                    <p:cNvGrpSpPr/>
                    <p:nvPr/>
                  </p:nvGrpSpPr>
                  <p:grpSpPr>
                    <a:xfrm>
                      <a:off x="9479199" y="7171508"/>
                      <a:ext cx="925208" cy="946403"/>
                      <a:chOff x="9479199" y="7171508"/>
                      <a:chExt cx="925208" cy="946403"/>
                    </a:xfrm>
                  </p:grpSpPr>
                  <p:sp>
                    <p:nvSpPr>
                      <p:cNvPr id="340" name="Freeform: Shape 339">
                        <a:extLst>
                          <a:ext uri="{FF2B5EF4-FFF2-40B4-BE49-F238E27FC236}">
                            <a16:creationId xmlns:a16="http://schemas.microsoft.com/office/drawing/2014/main" xmlns="" id="{145AFC26-8A2F-4A07-ACAC-909AD4B0C617}"/>
                          </a:ext>
                        </a:extLst>
                      </p:cNvPr>
                      <p:cNvSpPr/>
                      <p:nvPr/>
                    </p:nvSpPr>
                    <p:spPr>
                      <a:xfrm>
                        <a:off x="9493250" y="7171508"/>
                        <a:ext cx="911157" cy="935847"/>
                      </a:xfrm>
                      <a:custGeom>
                        <a:avLst/>
                        <a:gdLst>
                          <a:gd name="connsiteX0" fmla="*/ 845022 w 911157"/>
                          <a:gd name="connsiteY0" fmla="*/ 465691 h 935847"/>
                          <a:gd name="connsiteX1" fmla="*/ 905111 w 911157"/>
                          <a:gd name="connsiteY1" fmla="*/ 300446 h 935847"/>
                          <a:gd name="connsiteX2" fmla="*/ 882578 w 911157"/>
                          <a:gd name="connsiteY2" fmla="*/ 195290 h 935847"/>
                          <a:gd name="connsiteX3" fmla="*/ 702310 w 911157"/>
                          <a:gd name="connsiteY3" fmla="*/ 0 h 935847"/>
                          <a:gd name="connsiteX4" fmla="*/ 702310 w 911157"/>
                          <a:gd name="connsiteY4" fmla="*/ 0 h 935847"/>
                          <a:gd name="connsiteX5" fmla="*/ 664754 w 911157"/>
                          <a:gd name="connsiteY5" fmla="*/ 0 h 935847"/>
                          <a:gd name="connsiteX6" fmla="*/ 724844 w 911157"/>
                          <a:gd name="connsiteY6" fmla="*/ 135201 h 935847"/>
                          <a:gd name="connsiteX7" fmla="*/ 702310 w 911157"/>
                          <a:gd name="connsiteY7" fmla="*/ 180268 h 935847"/>
                          <a:gd name="connsiteX8" fmla="*/ 679776 w 911157"/>
                          <a:gd name="connsiteY8" fmla="*/ 217823 h 935847"/>
                          <a:gd name="connsiteX9" fmla="*/ 589643 w 911157"/>
                          <a:gd name="connsiteY9" fmla="*/ 307957 h 935847"/>
                          <a:gd name="connsiteX10" fmla="*/ 552087 w 911157"/>
                          <a:gd name="connsiteY10" fmla="*/ 255379 h 935847"/>
                          <a:gd name="connsiteX11" fmla="*/ 371820 w 911157"/>
                          <a:gd name="connsiteY11" fmla="*/ 300446 h 935847"/>
                          <a:gd name="connsiteX12" fmla="*/ 319242 w 911157"/>
                          <a:gd name="connsiteY12" fmla="*/ 428135 h 935847"/>
                          <a:gd name="connsiteX13" fmla="*/ 199064 w 911157"/>
                          <a:gd name="connsiteY13" fmla="*/ 540802 h 935847"/>
                          <a:gd name="connsiteX14" fmla="*/ 3773 w 911157"/>
                          <a:gd name="connsiteY14" fmla="*/ 683514 h 935847"/>
                          <a:gd name="connsiteX15" fmla="*/ 138974 w 911157"/>
                          <a:gd name="connsiteY15" fmla="*/ 886315 h 935847"/>
                          <a:gd name="connsiteX16" fmla="*/ 416886 w 911157"/>
                          <a:gd name="connsiteY16" fmla="*/ 923871 h 935847"/>
                          <a:gd name="connsiteX17" fmla="*/ 664754 w 911157"/>
                          <a:gd name="connsiteY17" fmla="*/ 751114 h 935847"/>
                          <a:gd name="connsiteX18" fmla="*/ 845022 w 911157"/>
                          <a:gd name="connsiteY18" fmla="*/ 465691 h 935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1157" h="935847">
                            <a:moveTo>
                              <a:pt x="845022" y="465691"/>
                            </a:moveTo>
                            <a:cubicBezTo>
                              <a:pt x="867555" y="413113"/>
                              <a:pt x="890089" y="360535"/>
                              <a:pt x="905111" y="300446"/>
                            </a:cubicBezTo>
                            <a:cubicBezTo>
                              <a:pt x="920133" y="255379"/>
                              <a:pt x="905111" y="232845"/>
                              <a:pt x="882578" y="195290"/>
                            </a:cubicBezTo>
                            <a:cubicBezTo>
                              <a:pt x="837511" y="120178"/>
                              <a:pt x="792443" y="15022"/>
                              <a:pt x="702310" y="0"/>
                            </a:cubicBezTo>
                            <a:cubicBezTo>
                              <a:pt x="702310" y="0"/>
                              <a:pt x="702310" y="0"/>
                              <a:pt x="702310" y="0"/>
                            </a:cubicBezTo>
                            <a:cubicBezTo>
                              <a:pt x="694799" y="0"/>
                              <a:pt x="664754" y="0"/>
                              <a:pt x="664754" y="0"/>
                            </a:cubicBezTo>
                            <a:cubicBezTo>
                              <a:pt x="702310" y="60089"/>
                              <a:pt x="739866" y="82622"/>
                              <a:pt x="724844" y="135201"/>
                            </a:cubicBezTo>
                            <a:cubicBezTo>
                              <a:pt x="717332" y="150223"/>
                              <a:pt x="709821" y="165245"/>
                              <a:pt x="702310" y="180268"/>
                            </a:cubicBezTo>
                            <a:cubicBezTo>
                              <a:pt x="694799" y="195290"/>
                              <a:pt x="687288" y="202801"/>
                              <a:pt x="679776" y="217823"/>
                            </a:cubicBezTo>
                            <a:cubicBezTo>
                              <a:pt x="657243" y="255379"/>
                              <a:pt x="627199" y="285424"/>
                              <a:pt x="589643" y="307957"/>
                            </a:cubicBezTo>
                            <a:cubicBezTo>
                              <a:pt x="582132" y="285424"/>
                              <a:pt x="567109" y="270401"/>
                              <a:pt x="552087" y="255379"/>
                            </a:cubicBezTo>
                            <a:cubicBezTo>
                              <a:pt x="484487" y="210312"/>
                              <a:pt x="401864" y="217823"/>
                              <a:pt x="371820" y="300446"/>
                            </a:cubicBezTo>
                            <a:cubicBezTo>
                              <a:pt x="356798" y="345512"/>
                              <a:pt x="349286" y="383068"/>
                              <a:pt x="319242" y="428135"/>
                            </a:cubicBezTo>
                            <a:cubicBezTo>
                              <a:pt x="289197" y="473202"/>
                              <a:pt x="244130" y="510758"/>
                              <a:pt x="199064" y="540802"/>
                            </a:cubicBezTo>
                            <a:cubicBezTo>
                              <a:pt x="123952" y="585869"/>
                              <a:pt x="26307" y="585869"/>
                              <a:pt x="3773" y="683514"/>
                            </a:cubicBezTo>
                            <a:cubicBezTo>
                              <a:pt x="-18760" y="781159"/>
                              <a:pt x="63863" y="848759"/>
                              <a:pt x="138974" y="886315"/>
                            </a:cubicBezTo>
                            <a:cubicBezTo>
                              <a:pt x="229108" y="938893"/>
                              <a:pt x="319242" y="946404"/>
                              <a:pt x="416886" y="923871"/>
                            </a:cubicBezTo>
                            <a:cubicBezTo>
                              <a:pt x="522042" y="901337"/>
                              <a:pt x="597154" y="826226"/>
                              <a:pt x="664754" y="751114"/>
                            </a:cubicBezTo>
                            <a:cubicBezTo>
                              <a:pt x="739866" y="668492"/>
                              <a:pt x="792443" y="563336"/>
                              <a:pt x="845022" y="465691"/>
                            </a:cubicBezTo>
                            <a:close/>
                          </a:path>
                        </a:pathLst>
                      </a:custGeom>
                      <a:solidFill>
                        <a:srgbClr val="209DD9"/>
                      </a:solidFill>
                      <a:ln w="75111" cap="flat">
                        <a:noFill/>
                        <a:prstDash val="solid"/>
                        <a:miter/>
                      </a:ln>
                    </p:spPr>
                    <p:txBody>
                      <a:bodyPr rtlCol="0" anchor="ctr"/>
                      <a:lstStyle/>
                      <a:p>
                        <a:endParaRPr lang="en-US"/>
                      </a:p>
                    </p:txBody>
                  </p:sp>
                  <p:sp>
                    <p:nvSpPr>
                      <p:cNvPr id="341" name="Freeform: Shape 340">
                        <a:extLst>
                          <a:ext uri="{FF2B5EF4-FFF2-40B4-BE49-F238E27FC236}">
                            <a16:creationId xmlns:a16="http://schemas.microsoft.com/office/drawing/2014/main" xmlns="" id="{E095BEDB-063A-4948-8F22-9F0C1FFE9F37}"/>
                          </a:ext>
                        </a:extLst>
                      </p:cNvPr>
                      <p:cNvSpPr/>
                      <p:nvPr/>
                    </p:nvSpPr>
                    <p:spPr>
                      <a:xfrm>
                        <a:off x="9479199" y="7171508"/>
                        <a:ext cx="915823" cy="946403"/>
                      </a:xfrm>
                      <a:custGeom>
                        <a:avLst/>
                        <a:gdLst>
                          <a:gd name="connsiteX0" fmla="*/ 325781 w 915823"/>
                          <a:gd name="connsiteY0" fmla="*/ 946404 h 946403"/>
                          <a:gd name="connsiteX1" fmla="*/ 325781 w 915823"/>
                          <a:gd name="connsiteY1" fmla="*/ 946404 h 946403"/>
                          <a:gd name="connsiteX2" fmla="*/ 145514 w 915823"/>
                          <a:gd name="connsiteY2" fmla="*/ 901337 h 946403"/>
                          <a:gd name="connsiteX3" fmla="*/ 2802 w 915823"/>
                          <a:gd name="connsiteY3" fmla="*/ 691025 h 946403"/>
                          <a:gd name="connsiteX4" fmla="*/ 130491 w 915823"/>
                          <a:gd name="connsiteY4" fmla="*/ 578358 h 946403"/>
                          <a:gd name="connsiteX5" fmla="*/ 205603 w 915823"/>
                          <a:gd name="connsiteY5" fmla="*/ 548314 h 946403"/>
                          <a:gd name="connsiteX6" fmla="*/ 325781 w 915823"/>
                          <a:gd name="connsiteY6" fmla="*/ 435646 h 946403"/>
                          <a:gd name="connsiteX7" fmla="*/ 370848 w 915823"/>
                          <a:gd name="connsiteY7" fmla="*/ 338001 h 946403"/>
                          <a:gd name="connsiteX8" fmla="*/ 378359 w 915823"/>
                          <a:gd name="connsiteY8" fmla="*/ 307957 h 946403"/>
                          <a:gd name="connsiteX9" fmla="*/ 483515 w 915823"/>
                          <a:gd name="connsiteY9" fmla="*/ 232845 h 946403"/>
                          <a:gd name="connsiteX10" fmla="*/ 573649 w 915823"/>
                          <a:gd name="connsiteY10" fmla="*/ 262890 h 946403"/>
                          <a:gd name="connsiteX11" fmla="*/ 611205 w 915823"/>
                          <a:gd name="connsiteY11" fmla="*/ 307957 h 946403"/>
                          <a:gd name="connsiteX12" fmla="*/ 686316 w 915823"/>
                          <a:gd name="connsiteY12" fmla="*/ 225334 h 946403"/>
                          <a:gd name="connsiteX13" fmla="*/ 708850 w 915823"/>
                          <a:gd name="connsiteY13" fmla="*/ 187779 h 946403"/>
                          <a:gd name="connsiteX14" fmla="*/ 708850 w 915823"/>
                          <a:gd name="connsiteY14" fmla="*/ 180268 h 946403"/>
                          <a:gd name="connsiteX15" fmla="*/ 723872 w 915823"/>
                          <a:gd name="connsiteY15" fmla="*/ 142712 h 946403"/>
                          <a:gd name="connsiteX16" fmla="*/ 693827 w 915823"/>
                          <a:gd name="connsiteY16" fmla="*/ 52578 h 946403"/>
                          <a:gd name="connsiteX17" fmla="*/ 663783 w 915823"/>
                          <a:gd name="connsiteY17" fmla="*/ 15022 h 946403"/>
                          <a:gd name="connsiteX18" fmla="*/ 663783 w 915823"/>
                          <a:gd name="connsiteY18" fmla="*/ 7511 h 946403"/>
                          <a:gd name="connsiteX19" fmla="*/ 686316 w 915823"/>
                          <a:gd name="connsiteY19" fmla="*/ 0 h 946403"/>
                          <a:gd name="connsiteX20" fmla="*/ 708850 w 915823"/>
                          <a:gd name="connsiteY20" fmla="*/ 0 h 946403"/>
                          <a:gd name="connsiteX21" fmla="*/ 708850 w 915823"/>
                          <a:gd name="connsiteY21" fmla="*/ 0 h 946403"/>
                          <a:gd name="connsiteX22" fmla="*/ 874095 w 915823"/>
                          <a:gd name="connsiteY22" fmla="*/ 165245 h 946403"/>
                          <a:gd name="connsiteX23" fmla="*/ 889117 w 915823"/>
                          <a:gd name="connsiteY23" fmla="*/ 195290 h 946403"/>
                          <a:gd name="connsiteX24" fmla="*/ 911650 w 915823"/>
                          <a:gd name="connsiteY24" fmla="*/ 307957 h 946403"/>
                          <a:gd name="connsiteX25" fmla="*/ 851562 w 915823"/>
                          <a:gd name="connsiteY25" fmla="*/ 473202 h 946403"/>
                          <a:gd name="connsiteX26" fmla="*/ 671294 w 915823"/>
                          <a:gd name="connsiteY26" fmla="*/ 758625 h 946403"/>
                          <a:gd name="connsiteX27" fmla="*/ 415915 w 915823"/>
                          <a:gd name="connsiteY27" fmla="*/ 938893 h 946403"/>
                          <a:gd name="connsiteX28" fmla="*/ 325781 w 915823"/>
                          <a:gd name="connsiteY28" fmla="*/ 946404 h 946403"/>
                          <a:gd name="connsiteX29" fmla="*/ 483515 w 915823"/>
                          <a:gd name="connsiteY29" fmla="*/ 240356 h 946403"/>
                          <a:gd name="connsiteX30" fmla="*/ 393381 w 915823"/>
                          <a:gd name="connsiteY30" fmla="*/ 307957 h 946403"/>
                          <a:gd name="connsiteX31" fmla="*/ 385870 w 915823"/>
                          <a:gd name="connsiteY31" fmla="*/ 338001 h 946403"/>
                          <a:gd name="connsiteX32" fmla="*/ 340804 w 915823"/>
                          <a:gd name="connsiteY32" fmla="*/ 435646 h 946403"/>
                          <a:gd name="connsiteX33" fmla="*/ 213114 w 915823"/>
                          <a:gd name="connsiteY33" fmla="*/ 548314 h 946403"/>
                          <a:gd name="connsiteX34" fmla="*/ 138003 w 915823"/>
                          <a:gd name="connsiteY34" fmla="*/ 585869 h 946403"/>
                          <a:gd name="connsiteX35" fmla="*/ 17824 w 915823"/>
                          <a:gd name="connsiteY35" fmla="*/ 691025 h 946403"/>
                          <a:gd name="connsiteX36" fmla="*/ 153025 w 915823"/>
                          <a:gd name="connsiteY36" fmla="*/ 886315 h 946403"/>
                          <a:gd name="connsiteX37" fmla="*/ 325781 w 915823"/>
                          <a:gd name="connsiteY37" fmla="*/ 931382 h 946403"/>
                          <a:gd name="connsiteX38" fmla="*/ 325781 w 915823"/>
                          <a:gd name="connsiteY38" fmla="*/ 931382 h 946403"/>
                          <a:gd name="connsiteX39" fmla="*/ 430937 w 915823"/>
                          <a:gd name="connsiteY39" fmla="*/ 916359 h 946403"/>
                          <a:gd name="connsiteX40" fmla="*/ 678805 w 915823"/>
                          <a:gd name="connsiteY40" fmla="*/ 743603 h 946403"/>
                          <a:gd name="connsiteX41" fmla="*/ 851562 w 915823"/>
                          <a:gd name="connsiteY41" fmla="*/ 458180 h 946403"/>
                          <a:gd name="connsiteX42" fmla="*/ 911650 w 915823"/>
                          <a:gd name="connsiteY42" fmla="*/ 292935 h 946403"/>
                          <a:gd name="connsiteX43" fmla="*/ 889117 w 915823"/>
                          <a:gd name="connsiteY43" fmla="*/ 195290 h 946403"/>
                          <a:gd name="connsiteX44" fmla="*/ 874095 w 915823"/>
                          <a:gd name="connsiteY44" fmla="*/ 165245 h 946403"/>
                          <a:gd name="connsiteX45" fmla="*/ 716361 w 915823"/>
                          <a:gd name="connsiteY45" fmla="*/ 7511 h 946403"/>
                          <a:gd name="connsiteX46" fmla="*/ 716361 w 915823"/>
                          <a:gd name="connsiteY46" fmla="*/ 7511 h 946403"/>
                          <a:gd name="connsiteX47" fmla="*/ 701339 w 915823"/>
                          <a:gd name="connsiteY47" fmla="*/ 7511 h 946403"/>
                          <a:gd name="connsiteX48" fmla="*/ 723872 w 915823"/>
                          <a:gd name="connsiteY48" fmla="*/ 37556 h 946403"/>
                          <a:gd name="connsiteX49" fmla="*/ 753916 w 915823"/>
                          <a:gd name="connsiteY49" fmla="*/ 142712 h 946403"/>
                          <a:gd name="connsiteX50" fmla="*/ 738894 w 915823"/>
                          <a:gd name="connsiteY50" fmla="*/ 187779 h 946403"/>
                          <a:gd name="connsiteX51" fmla="*/ 738894 w 915823"/>
                          <a:gd name="connsiteY51" fmla="*/ 195290 h 946403"/>
                          <a:gd name="connsiteX52" fmla="*/ 716361 w 915823"/>
                          <a:gd name="connsiteY52" fmla="*/ 232845 h 946403"/>
                          <a:gd name="connsiteX53" fmla="*/ 626227 w 915823"/>
                          <a:gd name="connsiteY53" fmla="*/ 322979 h 946403"/>
                          <a:gd name="connsiteX54" fmla="*/ 618716 w 915823"/>
                          <a:gd name="connsiteY54" fmla="*/ 322979 h 946403"/>
                          <a:gd name="connsiteX55" fmla="*/ 611205 w 915823"/>
                          <a:gd name="connsiteY55" fmla="*/ 315468 h 946403"/>
                          <a:gd name="connsiteX56" fmla="*/ 573649 w 915823"/>
                          <a:gd name="connsiteY56" fmla="*/ 270401 h 946403"/>
                          <a:gd name="connsiteX57" fmla="*/ 483515 w 915823"/>
                          <a:gd name="connsiteY57" fmla="*/ 240356 h 946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915823" h="946403">
                            <a:moveTo>
                              <a:pt x="325781" y="946404"/>
                            </a:moveTo>
                            <a:lnTo>
                              <a:pt x="325781" y="946404"/>
                            </a:lnTo>
                            <a:cubicBezTo>
                              <a:pt x="258181" y="946404"/>
                              <a:pt x="198092" y="931382"/>
                              <a:pt x="145514" y="901337"/>
                            </a:cubicBezTo>
                            <a:cubicBezTo>
                              <a:pt x="32847" y="841248"/>
                              <a:pt x="-12220" y="766136"/>
                              <a:pt x="2802" y="691025"/>
                            </a:cubicBezTo>
                            <a:cubicBezTo>
                              <a:pt x="17824" y="615913"/>
                              <a:pt x="77914" y="593380"/>
                              <a:pt x="130491" y="578358"/>
                            </a:cubicBezTo>
                            <a:cubicBezTo>
                              <a:pt x="153025" y="570847"/>
                              <a:pt x="183070" y="555825"/>
                              <a:pt x="205603" y="548314"/>
                            </a:cubicBezTo>
                            <a:cubicBezTo>
                              <a:pt x="258181" y="518269"/>
                              <a:pt x="295737" y="480713"/>
                              <a:pt x="325781" y="435646"/>
                            </a:cubicBezTo>
                            <a:cubicBezTo>
                              <a:pt x="348315" y="405602"/>
                              <a:pt x="355826" y="375557"/>
                              <a:pt x="370848" y="338001"/>
                            </a:cubicBezTo>
                            <a:cubicBezTo>
                              <a:pt x="370848" y="330490"/>
                              <a:pt x="378359" y="315468"/>
                              <a:pt x="378359" y="307957"/>
                            </a:cubicBezTo>
                            <a:cubicBezTo>
                              <a:pt x="393381" y="255379"/>
                              <a:pt x="430937" y="232845"/>
                              <a:pt x="483515" y="232845"/>
                            </a:cubicBezTo>
                            <a:cubicBezTo>
                              <a:pt x="513560" y="232845"/>
                              <a:pt x="543604" y="240356"/>
                              <a:pt x="573649" y="262890"/>
                            </a:cubicBezTo>
                            <a:cubicBezTo>
                              <a:pt x="588672" y="270401"/>
                              <a:pt x="603694" y="285424"/>
                              <a:pt x="611205" y="307957"/>
                            </a:cubicBezTo>
                            <a:cubicBezTo>
                              <a:pt x="641249" y="285424"/>
                              <a:pt x="671294" y="262890"/>
                              <a:pt x="686316" y="225334"/>
                            </a:cubicBezTo>
                            <a:cubicBezTo>
                              <a:pt x="693827" y="210312"/>
                              <a:pt x="701339" y="202801"/>
                              <a:pt x="708850" y="187779"/>
                            </a:cubicBezTo>
                            <a:lnTo>
                              <a:pt x="708850" y="180268"/>
                            </a:lnTo>
                            <a:cubicBezTo>
                              <a:pt x="716361" y="165245"/>
                              <a:pt x="723872" y="157734"/>
                              <a:pt x="723872" y="142712"/>
                            </a:cubicBezTo>
                            <a:cubicBezTo>
                              <a:pt x="738894" y="105156"/>
                              <a:pt x="723872" y="82622"/>
                              <a:pt x="693827" y="52578"/>
                            </a:cubicBezTo>
                            <a:cubicBezTo>
                              <a:pt x="686316" y="37556"/>
                              <a:pt x="671294" y="30045"/>
                              <a:pt x="663783" y="15022"/>
                            </a:cubicBezTo>
                            <a:cubicBezTo>
                              <a:pt x="663783" y="15022"/>
                              <a:pt x="663783" y="7511"/>
                              <a:pt x="663783" y="7511"/>
                            </a:cubicBezTo>
                            <a:cubicBezTo>
                              <a:pt x="663783" y="0"/>
                              <a:pt x="671294" y="0"/>
                              <a:pt x="686316" y="0"/>
                            </a:cubicBezTo>
                            <a:cubicBezTo>
                              <a:pt x="693827" y="0"/>
                              <a:pt x="701339" y="0"/>
                              <a:pt x="708850" y="0"/>
                            </a:cubicBezTo>
                            <a:cubicBezTo>
                              <a:pt x="708850" y="0"/>
                              <a:pt x="708850" y="0"/>
                              <a:pt x="708850" y="0"/>
                            </a:cubicBezTo>
                            <a:cubicBezTo>
                              <a:pt x="791472" y="15022"/>
                              <a:pt x="836539" y="97645"/>
                              <a:pt x="874095" y="165245"/>
                            </a:cubicBezTo>
                            <a:cubicBezTo>
                              <a:pt x="881606" y="172757"/>
                              <a:pt x="889117" y="187779"/>
                              <a:pt x="889117" y="195290"/>
                            </a:cubicBezTo>
                            <a:cubicBezTo>
                              <a:pt x="911650" y="232845"/>
                              <a:pt x="919161" y="255379"/>
                              <a:pt x="911650" y="307957"/>
                            </a:cubicBezTo>
                            <a:cubicBezTo>
                              <a:pt x="896628" y="368046"/>
                              <a:pt x="874095" y="420624"/>
                              <a:pt x="851562" y="473202"/>
                            </a:cubicBezTo>
                            <a:cubicBezTo>
                              <a:pt x="791472" y="593380"/>
                              <a:pt x="738894" y="683514"/>
                              <a:pt x="671294" y="758625"/>
                            </a:cubicBezTo>
                            <a:cubicBezTo>
                              <a:pt x="603694" y="833737"/>
                              <a:pt x="528582" y="908848"/>
                              <a:pt x="415915" y="938893"/>
                            </a:cubicBezTo>
                            <a:cubicBezTo>
                              <a:pt x="393381" y="946404"/>
                              <a:pt x="355826" y="946404"/>
                              <a:pt x="325781" y="946404"/>
                            </a:cubicBezTo>
                            <a:close/>
                            <a:moveTo>
                              <a:pt x="483515" y="240356"/>
                            </a:moveTo>
                            <a:cubicBezTo>
                              <a:pt x="453471" y="240356"/>
                              <a:pt x="415915" y="255379"/>
                              <a:pt x="393381" y="307957"/>
                            </a:cubicBezTo>
                            <a:cubicBezTo>
                              <a:pt x="393381" y="315468"/>
                              <a:pt x="385870" y="330490"/>
                              <a:pt x="385870" y="338001"/>
                            </a:cubicBezTo>
                            <a:cubicBezTo>
                              <a:pt x="370848" y="375557"/>
                              <a:pt x="363337" y="405602"/>
                              <a:pt x="340804" y="435646"/>
                            </a:cubicBezTo>
                            <a:cubicBezTo>
                              <a:pt x="310759" y="480713"/>
                              <a:pt x="265692" y="518269"/>
                              <a:pt x="213114" y="548314"/>
                            </a:cubicBezTo>
                            <a:cubicBezTo>
                              <a:pt x="190581" y="563336"/>
                              <a:pt x="160536" y="570847"/>
                              <a:pt x="138003" y="585869"/>
                            </a:cubicBezTo>
                            <a:cubicBezTo>
                              <a:pt x="85425" y="608402"/>
                              <a:pt x="32847" y="623425"/>
                              <a:pt x="17824" y="691025"/>
                            </a:cubicBezTo>
                            <a:cubicBezTo>
                              <a:pt x="2802" y="758625"/>
                              <a:pt x="47869" y="826226"/>
                              <a:pt x="153025" y="886315"/>
                            </a:cubicBezTo>
                            <a:cubicBezTo>
                              <a:pt x="205603" y="916359"/>
                              <a:pt x="265692" y="931382"/>
                              <a:pt x="325781" y="931382"/>
                            </a:cubicBezTo>
                            <a:lnTo>
                              <a:pt x="325781" y="931382"/>
                            </a:lnTo>
                            <a:cubicBezTo>
                              <a:pt x="355826" y="931382"/>
                              <a:pt x="393381" y="923871"/>
                              <a:pt x="430937" y="916359"/>
                            </a:cubicBezTo>
                            <a:cubicBezTo>
                              <a:pt x="536093" y="893826"/>
                              <a:pt x="611205" y="818715"/>
                              <a:pt x="678805" y="743603"/>
                            </a:cubicBezTo>
                            <a:cubicBezTo>
                              <a:pt x="738894" y="668492"/>
                              <a:pt x="798983" y="578358"/>
                              <a:pt x="851562" y="458180"/>
                            </a:cubicBezTo>
                            <a:cubicBezTo>
                              <a:pt x="874095" y="405602"/>
                              <a:pt x="896628" y="353023"/>
                              <a:pt x="911650" y="292935"/>
                            </a:cubicBezTo>
                            <a:cubicBezTo>
                              <a:pt x="919161" y="247868"/>
                              <a:pt x="919161" y="232845"/>
                              <a:pt x="889117" y="195290"/>
                            </a:cubicBezTo>
                            <a:cubicBezTo>
                              <a:pt x="881606" y="187779"/>
                              <a:pt x="874095" y="172757"/>
                              <a:pt x="874095" y="165245"/>
                            </a:cubicBezTo>
                            <a:cubicBezTo>
                              <a:pt x="836539" y="97645"/>
                              <a:pt x="791472" y="15022"/>
                              <a:pt x="716361" y="7511"/>
                            </a:cubicBezTo>
                            <a:cubicBezTo>
                              <a:pt x="716361" y="7511"/>
                              <a:pt x="716361" y="7511"/>
                              <a:pt x="716361" y="7511"/>
                            </a:cubicBezTo>
                            <a:cubicBezTo>
                              <a:pt x="708850" y="7511"/>
                              <a:pt x="701339" y="7511"/>
                              <a:pt x="701339" y="7511"/>
                            </a:cubicBezTo>
                            <a:cubicBezTo>
                              <a:pt x="708850" y="15022"/>
                              <a:pt x="716361" y="30045"/>
                              <a:pt x="723872" y="37556"/>
                            </a:cubicBezTo>
                            <a:cubicBezTo>
                              <a:pt x="753916" y="75111"/>
                              <a:pt x="768938" y="97645"/>
                              <a:pt x="753916" y="142712"/>
                            </a:cubicBezTo>
                            <a:cubicBezTo>
                              <a:pt x="746405" y="157734"/>
                              <a:pt x="738894" y="172757"/>
                              <a:pt x="738894" y="187779"/>
                            </a:cubicBezTo>
                            <a:lnTo>
                              <a:pt x="738894" y="195290"/>
                            </a:lnTo>
                            <a:cubicBezTo>
                              <a:pt x="731383" y="202801"/>
                              <a:pt x="723872" y="217823"/>
                              <a:pt x="716361" y="232845"/>
                            </a:cubicBezTo>
                            <a:cubicBezTo>
                              <a:pt x="693827" y="270401"/>
                              <a:pt x="663783" y="300446"/>
                              <a:pt x="626227" y="322979"/>
                            </a:cubicBezTo>
                            <a:cubicBezTo>
                              <a:pt x="626227" y="322979"/>
                              <a:pt x="618716" y="322979"/>
                              <a:pt x="618716" y="322979"/>
                            </a:cubicBezTo>
                            <a:cubicBezTo>
                              <a:pt x="618716" y="322979"/>
                              <a:pt x="618716" y="322979"/>
                              <a:pt x="611205" y="315468"/>
                            </a:cubicBezTo>
                            <a:cubicBezTo>
                              <a:pt x="603694" y="292935"/>
                              <a:pt x="588672" y="277912"/>
                              <a:pt x="573649" y="270401"/>
                            </a:cubicBezTo>
                            <a:cubicBezTo>
                              <a:pt x="536093" y="247868"/>
                              <a:pt x="506048" y="240356"/>
                              <a:pt x="483515" y="240356"/>
                            </a:cubicBezTo>
                            <a:close/>
                          </a:path>
                        </a:pathLst>
                      </a:custGeom>
                      <a:solidFill>
                        <a:srgbClr val="056BB1"/>
                      </a:solidFill>
                      <a:ln w="75111" cap="flat">
                        <a:noFill/>
                        <a:prstDash val="solid"/>
                        <a:miter/>
                      </a:ln>
                    </p:spPr>
                    <p:txBody>
                      <a:bodyPr rtlCol="0" anchor="ctr"/>
                      <a:lstStyle/>
                      <a:p>
                        <a:endParaRPr lang="en-US"/>
                      </a:p>
                    </p:txBody>
                  </p:sp>
                </p:grpSp>
                <p:sp>
                  <p:nvSpPr>
                    <p:cNvPr id="342" name="Freeform: Shape 341">
                      <a:extLst>
                        <a:ext uri="{FF2B5EF4-FFF2-40B4-BE49-F238E27FC236}">
                          <a16:creationId xmlns:a16="http://schemas.microsoft.com/office/drawing/2014/main" xmlns="" id="{BEE21901-B5F2-4C08-A92F-D2A53B38EA25}"/>
                        </a:ext>
                      </a:extLst>
                    </p:cNvPr>
                    <p:cNvSpPr/>
                    <p:nvPr/>
                  </p:nvSpPr>
                  <p:spPr>
                    <a:xfrm>
                      <a:off x="9849242" y="7201553"/>
                      <a:ext cx="395427" cy="358656"/>
                    </a:xfrm>
                    <a:custGeom>
                      <a:avLst/>
                      <a:gdLst>
                        <a:gd name="connsiteX0" fmla="*/ 241161 w 395427"/>
                        <a:gd name="connsiteY0" fmla="*/ 277912 h 358656"/>
                        <a:gd name="connsiteX1" fmla="*/ 353828 w 395427"/>
                        <a:gd name="connsiteY1" fmla="*/ 150223 h 358656"/>
                        <a:gd name="connsiteX2" fmla="*/ 391384 w 395427"/>
                        <a:gd name="connsiteY2" fmla="*/ 0 h 358656"/>
                        <a:gd name="connsiteX3" fmla="*/ 383873 w 395427"/>
                        <a:gd name="connsiteY3" fmla="*/ 0 h 358656"/>
                        <a:gd name="connsiteX4" fmla="*/ 233650 w 395427"/>
                        <a:gd name="connsiteY4" fmla="*/ 262890 h 358656"/>
                        <a:gd name="connsiteX5" fmla="*/ 136005 w 395427"/>
                        <a:gd name="connsiteY5" fmla="*/ 187779 h 358656"/>
                        <a:gd name="connsiteX6" fmla="*/ 805 w 395427"/>
                        <a:gd name="connsiteY6" fmla="*/ 353023 h 358656"/>
                        <a:gd name="connsiteX7" fmla="*/ 8316 w 395427"/>
                        <a:gd name="connsiteY7" fmla="*/ 353023 h 358656"/>
                        <a:gd name="connsiteX8" fmla="*/ 120983 w 395427"/>
                        <a:gd name="connsiteY8" fmla="*/ 210312 h 358656"/>
                        <a:gd name="connsiteX9" fmla="*/ 218628 w 395427"/>
                        <a:gd name="connsiteY9" fmla="*/ 353023 h 358656"/>
                        <a:gd name="connsiteX10" fmla="*/ 226139 w 395427"/>
                        <a:gd name="connsiteY10" fmla="*/ 353023 h 358656"/>
                        <a:gd name="connsiteX11" fmla="*/ 241161 w 395427"/>
                        <a:gd name="connsiteY11" fmla="*/ 277912 h 35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5427" h="358656">
                          <a:moveTo>
                            <a:pt x="241161" y="277912"/>
                          </a:moveTo>
                          <a:cubicBezTo>
                            <a:pt x="286228" y="247867"/>
                            <a:pt x="323784" y="202801"/>
                            <a:pt x="353828" y="150223"/>
                          </a:cubicBezTo>
                          <a:cubicBezTo>
                            <a:pt x="376362" y="105156"/>
                            <a:pt x="406407" y="45067"/>
                            <a:pt x="391384" y="0"/>
                          </a:cubicBezTo>
                          <a:cubicBezTo>
                            <a:pt x="391384" y="0"/>
                            <a:pt x="383873" y="0"/>
                            <a:pt x="383873" y="0"/>
                          </a:cubicBezTo>
                          <a:cubicBezTo>
                            <a:pt x="368851" y="105156"/>
                            <a:pt x="323784" y="202801"/>
                            <a:pt x="233650" y="262890"/>
                          </a:cubicBezTo>
                          <a:cubicBezTo>
                            <a:pt x="218628" y="225334"/>
                            <a:pt x="181072" y="195290"/>
                            <a:pt x="136005" y="187779"/>
                          </a:cubicBezTo>
                          <a:cubicBezTo>
                            <a:pt x="38360" y="172756"/>
                            <a:pt x="-6706" y="270401"/>
                            <a:pt x="805" y="353023"/>
                          </a:cubicBezTo>
                          <a:cubicBezTo>
                            <a:pt x="805" y="360534"/>
                            <a:pt x="8316" y="360534"/>
                            <a:pt x="8316" y="353023"/>
                          </a:cubicBezTo>
                          <a:cubicBezTo>
                            <a:pt x="30849" y="292935"/>
                            <a:pt x="30849" y="210312"/>
                            <a:pt x="120983" y="210312"/>
                          </a:cubicBezTo>
                          <a:cubicBezTo>
                            <a:pt x="188583" y="210312"/>
                            <a:pt x="241161" y="292935"/>
                            <a:pt x="218628" y="353023"/>
                          </a:cubicBezTo>
                          <a:cubicBezTo>
                            <a:pt x="218628" y="353023"/>
                            <a:pt x="226139" y="360534"/>
                            <a:pt x="226139" y="353023"/>
                          </a:cubicBezTo>
                          <a:cubicBezTo>
                            <a:pt x="241161" y="338001"/>
                            <a:pt x="248672" y="307957"/>
                            <a:pt x="241161" y="277912"/>
                          </a:cubicBezTo>
                          <a:close/>
                        </a:path>
                      </a:pathLst>
                    </a:custGeom>
                    <a:solidFill>
                      <a:srgbClr val="056BB1"/>
                    </a:solidFill>
                    <a:ln w="75111" cap="flat">
                      <a:noFill/>
                      <a:prstDash val="solid"/>
                      <a:miter/>
                    </a:ln>
                  </p:spPr>
                  <p:txBody>
                    <a:bodyPr rtlCol="0" anchor="ctr"/>
                    <a:lstStyle/>
                    <a:p>
                      <a:endParaRPr lang="en-US"/>
                    </a:p>
                  </p:txBody>
                </p:sp>
                <p:sp>
                  <p:nvSpPr>
                    <p:cNvPr id="343" name="Freeform: Shape 342">
                      <a:extLst>
                        <a:ext uri="{FF2B5EF4-FFF2-40B4-BE49-F238E27FC236}">
                          <a16:creationId xmlns:a16="http://schemas.microsoft.com/office/drawing/2014/main" xmlns="" id="{6C59BAF5-FB49-4B41-95E5-DCDADD79D72B}"/>
                        </a:ext>
                      </a:extLst>
                    </p:cNvPr>
                    <p:cNvSpPr/>
                    <p:nvPr/>
                  </p:nvSpPr>
                  <p:spPr>
                    <a:xfrm>
                      <a:off x="9500761" y="7156486"/>
                      <a:ext cx="905110" cy="943358"/>
                    </a:xfrm>
                    <a:custGeom>
                      <a:avLst/>
                      <a:gdLst>
                        <a:gd name="connsiteX0" fmla="*/ 875066 w 905110"/>
                        <a:gd name="connsiteY0" fmla="*/ 210312 h 943358"/>
                        <a:gd name="connsiteX1" fmla="*/ 822488 w 905110"/>
                        <a:gd name="connsiteY1" fmla="*/ 112667 h 943358"/>
                        <a:gd name="connsiteX2" fmla="*/ 747376 w 905110"/>
                        <a:gd name="connsiteY2" fmla="*/ 30044 h 943358"/>
                        <a:gd name="connsiteX3" fmla="*/ 694799 w 905110"/>
                        <a:gd name="connsiteY3" fmla="*/ 7511 h 943358"/>
                        <a:gd name="connsiteX4" fmla="*/ 672265 w 905110"/>
                        <a:gd name="connsiteY4" fmla="*/ 0 h 943358"/>
                        <a:gd name="connsiteX5" fmla="*/ 649732 w 905110"/>
                        <a:gd name="connsiteY5" fmla="*/ 0 h 943358"/>
                        <a:gd name="connsiteX6" fmla="*/ 717332 w 905110"/>
                        <a:gd name="connsiteY6" fmla="*/ 105156 h 943358"/>
                        <a:gd name="connsiteX7" fmla="*/ 672265 w 905110"/>
                        <a:gd name="connsiteY7" fmla="*/ 225334 h 943358"/>
                        <a:gd name="connsiteX8" fmla="*/ 582131 w 905110"/>
                        <a:gd name="connsiteY8" fmla="*/ 315468 h 943358"/>
                        <a:gd name="connsiteX9" fmla="*/ 544576 w 905110"/>
                        <a:gd name="connsiteY9" fmla="*/ 262890 h 943358"/>
                        <a:gd name="connsiteX10" fmla="*/ 364308 w 905110"/>
                        <a:gd name="connsiteY10" fmla="*/ 307957 h 943358"/>
                        <a:gd name="connsiteX11" fmla="*/ 311730 w 905110"/>
                        <a:gd name="connsiteY11" fmla="*/ 435646 h 943358"/>
                        <a:gd name="connsiteX12" fmla="*/ 304219 w 905110"/>
                        <a:gd name="connsiteY12" fmla="*/ 450669 h 943358"/>
                        <a:gd name="connsiteX13" fmla="*/ 371819 w 905110"/>
                        <a:gd name="connsiteY13" fmla="*/ 390579 h 943358"/>
                        <a:gd name="connsiteX14" fmla="*/ 371819 w 905110"/>
                        <a:gd name="connsiteY14" fmla="*/ 390579 h 943358"/>
                        <a:gd name="connsiteX15" fmla="*/ 371819 w 905110"/>
                        <a:gd name="connsiteY15" fmla="*/ 383068 h 943358"/>
                        <a:gd name="connsiteX16" fmla="*/ 454442 w 905110"/>
                        <a:gd name="connsiteY16" fmla="*/ 285423 h 943358"/>
                        <a:gd name="connsiteX17" fmla="*/ 544576 w 905110"/>
                        <a:gd name="connsiteY17" fmla="*/ 315468 h 943358"/>
                        <a:gd name="connsiteX18" fmla="*/ 552087 w 905110"/>
                        <a:gd name="connsiteY18" fmla="*/ 330490 h 943358"/>
                        <a:gd name="connsiteX19" fmla="*/ 529554 w 905110"/>
                        <a:gd name="connsiteY19" fmla="*/ 428135 h 943358"/>
                        <a:gd name="connsiteX20" fmla="*/ 582131 w 905110"/>
                        <a:gd name="connsiteY20" fmla="*/ 473202 h 943358"/>
                        <a:gd name="connsiteX21" fmla="*/ 627198 w 905110"/>
                        <a:gd name="connsiteY21" fmla="*/ 443157 h 943358"/>
                        <a:gd name="connsiteX22" fmla="*/ 679776 w 905110"/>
                        <a:gd name="connsiteY22" fmla="*/ 383068 h 943358"/>
                        <a:gd name="connsiteX23" fmla="*/ 792444 w 905110"/>
                        <a:gd name="connsiteY23" fmla="*/ 270401 h 943358"/>
                        <a:gd name="connsiteX24" fmla="*/ 657243 w 905110"/>
                        <a:gd name="connsiteY24" fmla="*/ 608402 h 943358"/>
                        <a:gd name="connsiteX25" fmla="*/ 334263 w 905110"/>
                        <a:gd name="connsiteY25" fmla="*/ 841248 h 943358"/>
                        <a:gd name="connsiteX26" fmla="*/ 108929 w 905110"/>
                        <a:gd name="connsiteY26" fmla="*/ 781158 h 943358"/>
                        <a:gd name="connsiteX27" fmla="*/ 33818 w 905110"/>
                        <a:gd name="connsiteY27" fmla="*/ 630936 h 943358"/>
                        <a:gd name="connsiteX28" fmla="*/ 3774 w 905110"/>
                        <a:gd name="connsiteY28" fmla="*/ 691025 h 943358"/>
                        <a:gd name="connsiteX29" fmla="*/ 138974 w 905110"/>
                        <a:gd name="connsiteY29" fmla="*/ 893825 h 943358"/>
                        <a:gd name="connsiteX30" fmla="*/ 416886 w 905110"/>
                        <a:gd name="connsiteY30" fmla="*/ 931381 h 943358"/>
                        <a:gd name="connsiteX31" fmla="*/ 664754 w 905110"/>
                        <a:gd name="connsiteY31" fmla="*/ 758625 h 943358"/>
                        <a:gd name="connsiteX32" fmla="*/ 845021 w 905110"/>
                        <a:gd name="connsiteY32" fmla="*/ 473202 h 943358"/>
                        <a:gd name="connsiteX33" fmla="*/ 905111 w 905110"/>
                        <a:gd name="connsiteY33" fmla="*/ 307957 h 943358"/>
                        <a:gd name="connsiteX34" fmla="*/ 875066 w 905110"/>
                        <a:gd name="connsiteY34" fmla="*/ 210312 h 943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05110" h="943358">
                          <a:moveTo>
                            <a:pt x="875066" y="210312"/>
                          </a:moveTo>
                          <a:cubicBezTo>
                            <a:pt x="860043" y="180267"/>
                            <a:pt x="837510" y="150223"/>
                            <a:pt x="822488" y="112667"/>
                          </a:cubicBezTo>
                          <a:cubicBezTo>
                            <a:pt x="807466" y="82622"/>
                            <a:pt x="777421" y="52578"/>
                            <a:pt x="747376" y="30044"/>
                          </a:cubicBezTo>
                          <a:cubicBezTo>
                            <a:pt x="732354" y="22533"/>
                            <a:pt x="717332" y="15022"/>
                            <a:pt x="694799" y="7511"/>
                          </a:cubicBezTo>
                          <a:cubicBezTo>
                            <a:pt x="687288" y="7511"/>
                            <a:pt x="679776" y="0"/>
                            <a:pt x="672265" y="0"/>
                          </a:cubicBezTo>
                          <a:cubicBezTo>
                            <a:pt x="672265" y="0"/>
                            <a:pt x="649732" y="0"/>
                            <a:pt x="649732" y="0"/>
                          </a:cubicBezTo>
                          <a:cubicBezTo>
                            <a:pt x="664754" y="15022"/>
                            <a:pt x="709821" y="90133"/>
                            <a:pt x="717332" y="105156"/>
                          </a:cubicBezTo>
                          <a:cubicBezTo>
                            <a:pt x="709821" y="150223"/>
                            <a:pt x="687288" y="187779"/>
                            <a:pt x="672265" y="225334"/>
                          </a:cubicBezTo>
                          <a:cubicBezTo>
                            <a:pt x="649732" y="262890"/>
                            <a:pt x="619687" y="292934"/>
                            <a:pt x="582131" y="315468"/>
                          </a:cubicBezTo>
                          <a:cubicBezTo>
                            <a:pt x="574620" y="292934"/>
                            <a:pt x="559598" y="277912"/>
                            <a:pt x="544576" y="262890"/>
                          </a:cubicBezTo>
                          <a:cubicBezTo>
                            <a:pt x="476975" y="217823"/>
                            <a:pt x="394353" y="225334"/>
                            <a:pt x="364308" y="307957"/>
                          </a:cubicBezTo>
                          <a:cubicBezTo>
                            <a:pt x="349286" y="353023"/>
                            <a:pt x="341775" y="390579"/>
                            <a:pt x="311730" y="435646"/>
                          </a:cubicBezTo>
                          <a:cubicBezTo>
                            <a:pt x="311730" y="443157"/>
                            <a:pt x="304219" y="443157"/>
                            <a:pt x="304219" y="450669"/>
                          </a:cubicBezTo>
                          <a:cubicBezTo>
                            <a:pt x="326752" y="435646"/>
                            <a:pt x="349286" y="413113"/>
                            <a:pt x="371819" y="390579"/>
                          </a:cubicBezTo>
                          <a:cubicBezTo>
                            <a:pt x="371819" y="390579"/>
                            <a:pt x="371819" y="390579"/>
                            <a:pt x="371819" y="390579"/>
                          </a:cubicBezTo>
                          <a:cubicBezTo>
                            <a:pt x="371819" y="390579"/>
                            <a:pt x="371819" y="383068"/>
                            <a:pt x="371819" y="383068"/>
                          </a:cubicBezTo>
                          <a:cubicBezTo>
                            <a:pt x="386842" y="345512"/>
                            <a:pt x="409375" y="292934"/>
                            <a:pt x="454442" y="285423"/>
                          </a:cubicBezTo>
                          <a:cubicBezTo>
                            <a:pt x="484486" y="277912"/>
                            <a:pt x="522042" y="285423"/>
                            <a:pt x="544576" y="315468"/>
                          </a:cubicBezTo>
                          <a:cubicBezTo>
                            <a:pt x="552087" y="322979"/>
                            <a:pt x="552087" y="322979"/>
                            <a:pt x="552087" y="330490"/>
                          </a:cubicBezTo>
                          <a:cubicBezTo>
                            <a:pt x="567109" y="360534"/>
                            <a:pt x="537065" y="398090"/>
                            <a:pt x="529554" y="428135"/>
                          </a:cubicBezTo>
                          <a:cubicBezTo>
                            <a:pt x="522042" y="465691"/>
                            <a:pt x="544576" y="488224"/>
                            <a:pt x="582131" y="473202"/>
                          </a:cubicBezTo>
                          <a:cubicBezTo>
                            <a:pt x="597153" y="465691"/>
                            <a:pt x="612176" y="458180"/>
                            <a:pt x="627198" y="443157"/>
                          </a:cubicBezTo>
                          <a:cubicBezTo>
                            <a:pt x="649732" y="428135"/>
                            <a:pt x="664754" y="405601"/>
                            <a:pt x="679776" y="383068"/>
                          </a:cubicBezTo>
                          <a:cubicBezTo>
                            <a:pt x="694799" y="353023"/>
                            <a:pt x="747376" y="262890"/>
                            <a:pt x="792444" y="270401"/>
                          </a:cubicBezTo>
                          <a:cubicBezTo>
                            <a:pt x="875066" y="285423"/>
                            <a:pt x="679776" y="578358"/>
                            <a:pt x="657243" y="608402"/>
                          </a:cubicBezTo>
                          <a:cubicBezTo>
                            <a:pt x="574620" y="721070"/>
                            <a:pt x="476975" y="818714"/>
                            <a:pt x="334263" y="841248"/>
                          </a:cubicBezTo>
                          <a:cubicBezTo>
                            <a:pt x="251641" y="856270"/>
                            <a:pt x="169019" y="841248"/>
                            <a:pt x="108929" y="781158"/>
                          </a:cubicBezTo>
                          <a:cubicBezTo>
                            <a:pt x="63862" y="743603"/>
                            <a:pt x="33818" y="691025"/>
                            <a:pt x="33818" y="630936"/>
                          </a:cubicBezTo>
                          <a:cubicBezTo>
                            <a:pt x="18796" y="645958"/>
                            <a:pt x="11285" y="660980"/>
                            <a:pt x="3774" y="691025"/>
                          </a:cubicBezTo>
                          <a:cubicBezTo>
                            <a:pt x="-18760" y="788670"/>
                            <a:pt x="63862" y="856270"/>
                            <a:pt x="138974" y="893825"/>
                          </a:cubicBezTo>
                          <a:cubicBezTo>
                            <a:pt x="229108" y="946404"/>
                            <a:pt x="319241" y="953915"/>
                            <a:pt x="416886" y="931381"/>
                          </a:cubicBezTo>
                          <a:cubicBezTo>
                            <a:pt x="522042" y="908848"/>
                            <a:pt x="597153" y="833737"/>
                            <a:pt x="664754" y="758625"/>
                          </a:cubicBezTo>
                          <a:cubicBezTo>
                            <a:pt x="739865" y="676003"/>
                            <a:pt x="792444" y="570847"/>
                            <a:pt x="845021" y="473202"/>
                          </a:cubicBezTo>
                          <a:cubicBezTo>
                            <a:pt x="867555" y="420624"/>
                            <a:pt x="890088" y="368046"/>
                            <a:pt x="905111" y="307957"/>
                          </a:cubicBezTo>
                          <a:cubicBezTo>
                            <a:pt x="905111" y="270401"/>
                            <a:pt x="897599" y="247867"/>
                            <a:pt x="875066" y="210312"/>
                          </a:cubicBezTo>
                          <a:close/>
                        </a:path>
                      </a:pathLst>
                    </a:custGeom>
                    <a:solidFill>
                      <a:srgbClr val="209DD9"/>
                    </a:solidFill>
                    <a:ln w="75111" cap="flat">
                      <a:noFill/>
                      <a:prstDash val="solid"/>
                      <a:miter/>
                    </a:ln>
                  </p:spPr>
                  <p:txBody>
                    <a:bodyPr rtlCol="0" anchor="ctr"/>
                    <a:lstStyle/>
                    <a:p>
                      <a:endParaRPr lang="en-US"/>
                    </a:p>
                  </p:txBody>
                </p:sp>
                <p:grpSp>
                  <p:nvGrpSpPr>
                    <p:cNvPr id="344" name="Graphic 2">
                      <a:extLst>
                        <a:ext uri="{FF2B5EF4-FFF2-40B4-BE49-F238E27FC236}">
                          <a16:creationId xmlns:a16="http://schemas.microsoft.com/office/drawing/2014/main" xmlns="" id="{B7F2E021-B91E-453A-B442-7CF39086BD3D}"/>
                        </a:ext>
                      </a:extLst>
                    </p:cNvPr>
                    <p:cNvGrpSpPr/>
                    <p:nvPr/>
                  </p:nvGrpSpPr>
                  <p:grpSpPr>
                    <a:xfrm>
                      <a:off x="9479199" y="7351775"/>
                      <a:ext cx="925208" cy="766136"/>
                      <a:chOff x="9479199" y="7351775"/>
                      <a:chExt cx="925208" cy="766136"/>
                    </a:xfrm>
                  </p:grpSpPr>
                  <p:sp>
                    <p:nvSpPr>
                      <p:cNvPr id="345" name="Freeform: Shape 344">
                        <a:extLst>
                          <a:ext uri="{FF2B5EF4-FFF2-40B4-BE49-F238E27FC236}">
                            <a16:creationId xmlns:a16="http://schemas.microsoft.com/office/drawing/2014/main" xmlns="" id="{894029AA-9EFD-4765-BF87-74BE63B8E2FC}"/>
                          </a:ext>
                        </a:extLst>
                      </p:cNvPr>
                      <p:cNvSpPr/>
                      <p:nvPr/>
                    </p:nvSpPr>
                    <p:spPr>
                      <a:xfrm>
                        <a:off x="9485739" y="7351775"/>
                        <a:ext cx="918668" cy="755580"/>
                      </a:xfrm>
                      <a:custGeom>
                        <a:avLst/>
                        <a:gdLst>
                          <a:gd name="connsiteX0" fmla="*/ 852533 w 918668"/>
                          <a:gd name="connsiteY0" fmla="*/ 285423 h 755580"/>
                          <a:gd name="connsiteX1" fmla="*/ 912622 w 918668"/>
                          <a:gd name="connsiteY1" fmla="*/ 120178 h 755580"/>
                          <a:gd name="connsiteX2" fmla="*/ 890089 w 918668"/>
                          <a:gd name="connsiteY2" fmla="*/ 15022 h 755580"/>
                          <a:gd name="connsiteX3" fmla="*/ 882578 w 918668"/>
                          <a:gd name="connsiteY3" fmla="*/ 0 h 755580"/>
                          <a:gd name="connsiteX4" fmla="*/ 754888 w 918668"/>
                          <a:gd name="connsiteY4" fmla="*/ 322979 h 755580"/>
                          <a:gd name="connsiteX5" fmla="*/ 401864 w 918668"/>
                          <a:gd name="connsiteY5" fmla="*/ 660980 h 755580"/>
                          <a:gd name="connsiteX6" fmla="*/ 93907 w 918668"/>
                          <a:gd name="connsiteY6" fmla="*/ 585869 h 755580"/>
                          <a:gd name="connsiteX7" fmla="*/ 33818 w 918668"/>
                          <a:gd name="connsiteY7" fmla="*/ 465691 h 755580"/>
                          <a:gd name="connsiteX8" fmla="*/ 33818 w 918668"/>
                          <a:gd name="connsiteY8" fmla="*/ 443158 h 755580"/>
                          <a:gd name="connsiteX9" fmla="*/ 3773 w 918668"/>
                          <a:gd name="connsiteY9" fmla="*/ 503246 h 755580"/>
                          <a:gd name="connsiteX10" fmla="*/ 138974 w 918668"/>
                          <a:gd name="connsiteY10" fmla="*/ 706047 h 755580"/>
                          <a:gd name="connsiteX11" fmla="*/ 416886 w 918668"/>
                          <a:gd name="connsiteY11" fmla="*/ 743603 h 755580"/>
                          <a:gd name="connsiteX12" fmla="*/ 664754 w 918668"/>
                          <a:gd name="connsiteY12" fmla="*/ 570847 h 755580"/>
                          <a:gd name="connsiteX13" fmla="*/ 852533 w 918668"/>
                          <a:gd name="connsiteY13" fmla="*/ 285423 h 755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18668" h="755580">
                            <a:moveTo>
                              <a:pt x="852533" y="285423"/>
                            </a:moveTo>
                            <a:cubicBezTo>
                              <a:pt x="875066" y="232845"/>
                              <a:pt x="897600" y="180268"/>
                              <a:pt x="912622" y="120178"/>
                            </a:cubicBezTo>
                            <a:cubicBezTo>
                              <a:pt x="927644" y="75111"/>
                              <a:pt x="912622" y="52578"/>
                              <a:pt x="890089" y="15022"/>
                            </a:cubicBezTo>
                            <a:cubicBezTo>
                              <a:pt x="890089" y="7511"/>
                              <a:pt x="882578" y="7511"/>
                              <a:pt x="882578" y="0"/>
                            </a:cubicBezTo>
                            <a:cubicBezTo>
                              <a:pt x="875066" y="112667"/>
                              <a:pt x="807466" y="232845"/>
                              <a:pt x="754888" y="322979"/>
                            </a:cubicBezTo>
                            <a:cubicBezTo>
                              <a:pt x="672265" y="458180"/>
                              <a:pt x="567109" y="615913"/>
                              <a:pt x="401864" y="660980"/>
                            </a:cubicBezTo>
                            <a:cubicBezTo>
                              <a:pt x="304219" y="691025"/>
                              <a:pt x="169019" y="653469"/>
                              <a:pt x="93907" y="585869"/>
                            </a:cubicBezTo>
                            <a:cubicBezTo>
                              <a:pt x="63863" y="555825"/>
                              <a:pt x="33818" y="518269"/>
                              <a:pt x="33818" y="465691"/>
                            </a:cubicBezTo>
                            <a:cubicBezTo>
                              <a:pt x="33818" y="458180"/>
                              <a:pt x="33818" y="450669"/>
                              <a:pt x="33818" y="443158"/>
                            </a:cubicBezTo>
                            <a:cubicBezTo>
                              <a:pt x="18796" y="458180"/>
                              <a:pt x="11284" y="473202"/>
                              <a:pt x="3773" y="503246"/>
                            </a:cubicBezTo>
                            <a:cubicBezTo>
                              <a:pt x="-18760" y="600891"/>
                              <a:pt x="63863" y="668492"/>
                              <a:pt x="138974" y="706047"/>
                            </a:cubicBezTo>
                            <a:cubicBezTo>
                              <a:pt x="229108" y="758625"/>
                              <a:pt x="319242" y="766136"/>
                              <a:pt x="416886" y="743603"/>
                            </a:cubicBezTo>
                            <a:cubicBezTo>
                              <a:pt x="522042" y="721070"/>
                              <a:pt x="597154" y="645958"/>
                              <a:pt x="664754" y="570847"/>
                            </a:cubicBezTo>
                            <a:cubicBezTo>
                              <a:pt x="747377" y="488224"/>
                              <a:pt x="799954" y="383068"/>
                              <a:pt x="852533" y="285423"/>
                            </a:cubicBezTo>
                            <a:close/>
                          </a:path>
                        </a:pathLst>
                      </a:custGeom>
                      <a:solidFill>
                        <a:srgbClr val="F4F4F4"/>
                      </a:solidFill>
                      <a:ln w="75111" cap="flat">
                        <a:noFill/>
                        <a:prstDash val="solid"/>
                        <a:miter/>
                      </a:ln>
                    </p:spPr>
                    <p:txBody>
                      <a:bodyPr rtlCol="0" anchor="ctr"/>
                      <a:lstStyle/>
                      <a:p>
                        <a:endParaRPr lang="en-US"/>
                      </a:p>
                    </p:txBody>
                  </p:sp>
                  <p:sp>
                    <p:nvSpPr>
                      <p:cNvPr id="346" name="Freeform: Shape 345">
                        <a:extLst>
                          <a:ext uri="{FF2B5EF4-FFF2-40B4-BE49-F238E27FC236}">
                            <a16:creationId xmlns:a16="http://schemas.microsoft.com/office/drawing/2014/main" xmlns="" id="{C7FC0E2D-B7DA-4C38-B54C-DBDEDED073FB}"/>
                          </a:ext>
                        </a:extLst>
                      </p:cNvPr>
                      <p:cNvSpPr/>
                      <p:nvPr/>
                    </p:nvSpPr>
                    <p:spPr>
                      <a:xfrm>
                        <a:off x="9479199" y="7351775"/>
                        <a:ext cx="923653" cy="766136"/>
                      </a:xfrm>
                      <a:custGeom>
                        <a:avLst/>
                        <a:gdLst>
                          <a:gd name="connsiteX0" fmla="*/ 325781 w 923653"/>
                          <a:gd name="connsiteY0" fmla="*/ 766136 h 766136"/>
                          <a:gd name="connsiteX1" fmla="*/ 325781 w 923653"/>
                          <a:gd name="connsiteY1" fmla="*/ 766136 h 766136"/>
                          <a:gd name="connsiteX2" fmla="*/ 145514 w 923653"/>
                          <a:gd name="connsiteY2" fmla="*/ 721070 h 766136"/>
                          <a:gd name="connsiteX3" fmla="*/ 2802 w 923653"/>
                          <a:gd name="connsiteY3" fmla="*/ 510757 h 766136"/>
                          <a:gd name="connsiteX4" fmla="*/ 32847 w 923653"/>
                          <a:gd name="connsiteY4" fmla="*/ 450669 h 766136"/>
                          <a:gd name="connsiteX5" fmla="*/ 40358 w 923653"/>
                          <a:gd name="connsiteY5" fmla="*/ 450669 h 766136"/>
                          <a:gd name="connsiteX6" fmla="*/ 47869 w 923653"/>
                          <a:gd name="connsiteY6" fmla="*/ 458180 h 766136"/>
                          <a:gd name="connsiteX7" fmla="*/ 47869 w 923653"/>
                          <a:gd name="connsiteY7" fmla="*/ 480713 h 766136"/>
                          <a:gd name="connsiteX8" fmla="*/ 100447 w 923653"/>
                          <a:gd name="connsiteY8" fmla="*/ 593380 h 766136"/>
                          <a:gd name="connsiteX9" fmla="*/ 325781 w 923653"/>
                          <a:gd name="connsiteY9" fmla="*/ 676003 h 766136"/>
                          <a:gd name="connsiteX10" fmla="*/ 400893 w 923653"/>
                          <a:gd name="connsiteY10" fmla="*/ 668492 h 766136"/>
                          <a:gd name="connsiteX11" fmla="*/ 746405 w 923653"/>
                          <a:gd name="connsiteY11" fmla="*/ 330490 h 766136"/>
                          <a:gd name="connsiteX12" fmla="*/ 874095 w 923653"/>
                          <a:gd name="connsiteY12" fmla="*/ 7511 h 766136"/>
                          <a:gd name="connsiteX13" fmla="*/ 881606 w 923653"/>
                          <a:gd name="connsiteY13" fmla="*/ 0 h 766136"/>
                          <a:gd name="connsiteX14" fmla="*/ 889117 w 923653"/>
                          <a:gd name="connsiteY14" fmla="*/ 0 h 766136"/>
                          <a:gd name="connsiteX15" fmla="*/ 896628 w 923653"/>
                          <a:gd name="connsiteY15" fmla="*/ 15022 h 766136"/>
                          <a:gd name="connsiteX16" fmla="*/ 919161 w 923653"/>
                          <a:gd name="connsiteY16" fmla="*/ 127689 h 766136"/>
                          <a:gd name="connsiteX17" fmla="*/ 859073 w 923653"/>
                          <a:gd name="connsiteY17" fmla="*/ 292935 h 766136"/>
                          <a:gd name="connsiteX18" fmla="*/ 678805 w 923653"/>
                          <a:gd name="connsiteY18" fmla="*/ 578358 h 766136"/>
                          <a:gd name="connsiteX19" fmla="*/ 423426 w 923653"/>
                          <a:gd name="connsiteY19" fmla="*/ 758625 h 766136"/>
                          <a:gd name="connsiteX20" fmla="*/ 325781 w 923653"/>
                          <a:gd name="connsiteY20" fmla="*/ 766136 h 766136"/>
                          <a:gd name="connsiteX21" fmla="*/ 32847 w 923653"/>
                          <a:gd name="connsiteY21" fmla="*/ 480713 h 766136"/>
                          <a:gd name="connsiteX22" fmla="*/ 25336 w 923653"/>
                          <a:gd name="connsiteY22" fmla="*/ 510757 h 766136"/>
                          <a:gd name="connsiteX23" fmla="*/ 160536 w 923653"/>
                          <a:gd name="connsiteY23" fmla="*/ 706047 h 766136"/>
                          <a:gd name="connsiteX24" fmla="*/ 333293 w 923653"/>
                          <a:gd name="connsiteY24" fmla="*/ 751114 h 766136"/>
                          <a:gd name="connsiteX25" fmla="*/ 333293 w 923653"/>
                          <a:gd name="connsiteY25" fmla="*/ 751114 h 766136"/>
                          <a:gd name="connsiteX26" fmla="*/ 438449 w 923653"/>
                          <a:gd name="connsiteY26" fmla="*/ 736092 h 766136"/>
                          <a:gd name="connsiteX27" fmla="*/ 686316 w 923653"/>
                          <a:gd name="connsiteY27" fmla="*/ 563336 h 766136"/>
                          <a:gd name="connsiteX28" fmla="*/ 859073 w 923653"/>
                          <a:gd name="connsiteY28" fmla="*/ 277912 h 766136"/>
                          <a:gd name="connsiteX29" fmla="*/ 919161 w 923653"/>
                          <a:gd name="connsiteY29" fmla="*/ 112667 h 766136"/>
                          <a:gd name="connsiteX30" fmla="*/ 904139 w 923653"/>
                          <a:gd name="connsiteY30" fmla="*/ 22533 h 766136"/>
                          <a:gd name="connsiteX31" fmla="*/ 776450 w 923653"/>
                          <a:gd name="connsiteY31" fmla="*/ 330490 h 766136"/>
                          <a:gd name="connsiteX32" fmla="*/ 423426 w 923653"/>
                          <a:gd name="connsiteY32" fmla="*/ 676003 h 766136"/>
                          <a:gd name="connsiteX33" fmla="*/ 348315 w 923653"/>
                          <a:gd name="connsiteY33" fmla="*/ 683514 h 766136"/>
                          <a:gd name="connsiteX34" fmla="*/ 107958 w 923653"/>
                          <a:gd name="connsiteY34" fmla="*/ 593380 h 766136"/>
                          <a:gd name="connsiteX35" fmla="*/ 32847 w 923653"/>
                          <a:gd name="connsiteY35" fmla="*/ 480713 h 766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923653" h="766136">
                            <a:moveTo>
                              <a:pt x="325781" y="766136"/>
                            </a:moveTo>
                            <a:lnTo>
                              <a:pt x="325781" y="766136"/>
                            </a:lnTo>
                            <a:cubicBezTo>
                              <a:pt x="258181" y="766136"/>
                              <a:pt x="198092" y="751114"/>
                              <a:pt x="145514" y="721070"/>
                            </a:cubicBezTo>
                            <a:cubicBezTo>
                              <a:pt x="32847" y="660980"/>
                              <a:pt x="-12220" y="585869"/>
                              <a:pt x="2802" y="510757"/>
                            </a:cubicBezTo>
                            <a:cubicBezTo>
                              <a:pt x="10313" y="488224"/>
                              <a:pt x="17824" y="465691"/>
                              <a:pt x="32847" y="450669"/>
                            </a:cubicBezTo>
                            <a:cubicBezTo>
                              <a:pt x="32847" y="450669"/>
                              <a:pt x="40358" y="450669"/>
                              <a:pt x="40358" y="450669"/>
                            </a:cubicBezTo>
                            <a:cubicBezTo>
                              <a:pt x="40358" y="450669"/>
                              <a:pt x="47869" y="458180"/>
                              <a:pt x="47869" y="458180"/>
                            </a:cubicBezTo>
                            <a:cubicBezTo>
                              <a:pt x="47869" y="465691"/>
                              <a:pt x="47869" y="473202"/>
                              <a:pt x="47869" y="480713"/>
                            </a:cubicBezTo>
                            <a:cubicBezTo>
                              <a:pt x="47869" y="525780"/>
                              <a:pt x="77914" y="570847"/>
                              <a:pt x="100447" y="593380"/>
                            </a:cubicBezTo>
                            <a:cubicBezTo>
                              <a:pt x="153025" y="645958"/>
                              <a:pt x="243158" y="676003"/>
                              <a:pt x="325781" y="676003"/>
                            </a:cubicBezTo>
                            <a:cubicBezTo>
                              <a:pt x="348315" y="676003"/>
                              <a:pt x="378359" y="676003"/>
                              <a:pt x="400893" y="668492"/>
                            </a:cubicBezTo>
                            <a:cubicBezTo>
                              <a:pt x="551116" y="630936"/>
                              <a:pt x="656271" y="480713"/>
                              <a:pt x="746405" y="330490"/>
                            </a:cubicBezTo>
                            <a:cubicBezTo>
                              <a:pt x="806494" y="232845"/>
                              <a:pt x="866584" y="120178"/>
                              <a:pt x="874095" y="7511"/>
                            </a:cubicBezTo>
                            <a:cubicBezTo>
                              <a:pt x="874095" y="7511"/>
                              <a:pt x="874095" y="0"/>
                              <a:pt x="881606" y="0"/>
                            </a:cubicBezTo>
                            <a:cubicBezTo>
                              <a:pt x="881606" y="0"/>
                              <a:pt x="889117" y="0"/>
                              <a:pt x="889117" y="0"/>
                            </a:cubicBezTo>
                            <a:cubicBezTo>
                              <a:pt x="889117" y="7511"/>
                              <a:pt x="896628" y="7511"/>
                              <a:pt x="896628" y="15022"/>
                            </a:cubicBezTo>
                            <a:cubicBezTo>
                              <a:pt x="919161" y="52578"/>
                              <a:pt x="926673" y="75111"/>
                              <a:pt x="919161" y="127689"/>
                            </a:cubicBezTo>
                            <a:cubicBezTo>
                              <a:pt x="904139" y="187779"/>
                              <a:pt x="881606" y="240356"/>
                              <a:pt x="859073" y="292935"/>
                            </a:cubicBezTo>
                            <a:cubicBezTo>
                              <a:pt x="798983" y="413113"/>
                              <a:pt x="746405" y="503246"/>
                              <a:pt x="678805" y="578358"/>
                            </a:cubicBezTo>
                            <a:cubicBezTo>
                              <a:pt x="611205" y="653469"/>
                              <a:pt x="536093" y="728581"/>
                              <a:pt x="423426" y="758625"/>
                            </a:cubicBezTo>
                            <a:cubicBezTo>
                              <a:pt x="393381" y="766136"/>
                              <a:pt x="355826" y="766136"/>
                              <a:pt x="325781" y="766136"/>
                            </a:cubicBezTo>
                            <a:close/>
                            <a:moveTo>
                              <a:pt x="32847" y="480713"/>
                            </a:moveTo>
                            <a:cubicBezTo>
                              <a:pt x="25336" y="488224"/>
                              <a:pt x="25336" y="503246"/>
                              <a:pt x="25336" y="510757"/>
                            </a:cubicBezTo>
                            <a:cubicBezTo>
                              <a:pt x="10313" y="578358"/>
                              <a:pt x="55380" y="645958"/>
                              <a:pt x="160536" y="706047"/>
                            </a:cubicBezTo>
                            <a:cubicBezTo>
                              <a:pt x="213114" y="736092"/>
                              <a:pt x="273203" y="751114"/>
                              <a:pt x="333293" y="751114"/>
                            </a:cubicBezTo>
                            <a:lnTo>
                              <a:pt x="333293" y="751114"/>
                            </a:lnTo>
                            <a:cubicBezTo>
                              <a:pt x="363337" y="751114"/>
                              <a:pt x="400893" y="743603"/>
                              <a:pt x="438449" y="736092"/>
                            </a:cubicBezTo>
                            <a:cubicBezTo>
                              <a:pt x="543604" y="713559"/>
                              <a:pt x="618716" y="638447"/>
                              <a:pt x="686316" y="563336"/>
                            </a:cubicBezTo>
                            <a:cubicBezTo>
                              <a:pt x="746405" y="488224"/>
                              <a:pt x="806494" y="398090"/>
                              <a:pt x="859073" y="277912"/>
                            </a:cubicBezTo>
                            <a:cubicBezTo>
                              <a:pt x="881606" y="225334"/>
                              <a:pt x="904139" y="172756"/>
                              <a:pt x="919161" y="112667"/>
                            </a:cubicBezTo>
                            <a:cubicBezTo>
                              <a:pt x="926673" y="75111"/>
                              <a:pt x="926673" y="60089"/>
                              <a:pt x="904139" y="22533"/>
                            </a:cubicBezTo>
                            <a:cubicBezTo>
                              <a:pt x="889117" y="127689"/>
                              <a:pt x="829028" y="240356"/>
                              <a:pt x="776450" y="330490"/>
                            </a:cubicBezTo>
                            <a:cubicBezTo>
                              <a:pt x="678805" y="480713"/>
                              <a:pt x="573649" y="630936"/>
                              <a:pt x="423426" y="676003"/>
                            </a:cubicBezTo>
                            <a:cubicBezTo>
                              <a:pt x="400893" y="683514"/>
                              <a:pt x="370848" y="683514"/>
                              <a:pt x="348315" y="683514"/>
                            </a:cubicBezTo>
                            <a:cubicBezTo>
                              <a:pt x="258181" y="683514"/>
                              <a:pt x="168047" y="653469"/>
                              <a:pt x="107958" y="593380"/>
                            </a:cubicBezTo>
                            <a:cubicBezTo>
                              <a:pt x="62891" y="570847"/>
                              <a:pt x="32847" y="533291"/>
                              <a:pt x="32847" y="480713"/>
                            </a:cubicBezTo>
                            <a:close/>
                          </a:path>
                        </a:pathLst>
                      </a:custGeom>
                      <a:solidFill>
                        <a:srgbClr val="A5A5A4"/>
                      </a:solidFill>
                      <a:ln w="75111" cap="flat">
                        <a:noFill/>
                        <a:prstDash val="solid"/>
                        <a:miter/>
                      </a:ln>
                    </p:spPr>
                    <p:txBody>
                      <a:bodyPr rtlCol="0" anchor="ctr"/>
                      <a:lstStyle/>
                      <a:p>
                        <a:endParaRPr lang="en-US"/>
                      </a:p>
                    </p:txBody>
                  </p:sp>
                </p:grpSp>
              </p:grpSp>
              <p:sp>
                <p:nvSpPr>
                  <p:cNvPr id="347" name="Freeform: Shape 346">
                    <a:extLst>
                      <a:ext uri="{FF2B5EF4-FFF2-40B4-BE49-F238E27FC236}">
                        <a16:creationId xmlns:a16="http://schemas.microsoft.com/office/drawing/2014/main" xmlns="" id="{B95B6CF1-7617-435F-BA8E-CF8558B90960}"/>
                      </a:ext>
                    </a:extLst>
                  </p:cNvPr>
                  <p:cNvSpPr/>
                  <p:nvPr/>
                </p:nvSpPr>
                <p:spPr>
                  <a:xfrm>
                    <a:off x="9549601" y="7697288"/>
                    <a:ext cx="260312" cy="290357"/>
                  </a:xfrm>
                  <a:custGeom>
                    <a:avLst/>
                    <a:gdLst>
                      <a:gd name="connsiteX0" fmla="*/ 255379 w 260312"/>
                      <a:gd name="connsiteY0" fmla="*/ 270401 h 290357"/>
                      <a:gd name="connsiteX1" fmla="*/ 127689 w 260312"/>
                      <a:gd name="connsiteY1" fmla="*/ 262890 h 290357"/>
                      <a:gd name="connsiteX2" fmla="*/ 30045 w 260312"/>
                      <a:gd name="connsiteY2" fmla="*/ 142712 h 290357"/>
                      <a:gd name="connsiteX3" fmla="*/ 142712 w 260312"/>
                      <a:gd name="connsiteY3" fmla="*/ 75111 h 290357"/>
                      <a:gd name="connsiteX4" fmla="*/ 232845 w 260312"/>
                      <a:gd name="connsiteY4" fmla="*/ 7511 h 290357"/>
                      <a:gd name="connsiteX5" fmla="*/ 225334 w 260312"/>
                      <a:gd name="connsiteY5" fmla="*/ 0 h 290357"/>
                      <a:gd name="connsiteX6" fmla="*/ 67600 w 260312"/>
                      <a:gd name="connsiteY6" fmla="*/ 75111 h 290357"/>
                      <a:gd name="connsiteX7" fmla="*/ 0 w 260312"/>
                      <a:gd name="connsiteY7" fmla="*/ 172757 h 290357"/>
                      <a:gd name="connsiteX8" fmla="*/ 97645 w 260312"/>
                      <a:gd name="connsiteY8" fmla="*/ 277912 h 290357"/>
                      <a:gd name="connsiteX9" fmla="*/ 247867 w 260312"/>
                      <a:gd name="connsiteY9" fmla="*/ 285424 h 290357"/>
                      <a:gd name="connsiteX10" fmla="*/ 255379 w 260312"/>
                      <a:gd name="connsiteY10" fmla="*/ 270401 h 29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0312" h="290357">
                        <a:moveTo>
                          <a:pt x="255379" y="270401"/>
                        </a:moveTo>
                        <a:cubicBezTo>
                          <a:pt x="210312" y="270401"/>
                          <a:pt x="165245" y="270401"/>
                          <a:pt x="127689" y="262890"/>
                        </a:cubicBezTo>
                        <a:cubicBezTo>
                          <a:pt x="75111" y="247868"/>
                          <a:pt x="15022" y="195290"/>
                          <a:pt x="30045" y="142712"/>
                        </a:cubicBezTo>
                        <a:cubicBezTo>
                          <a:pt x="37556" y="97645"/>
                          <a:pt x="105156" y="90133"/>
                          <a:pt x="142712" y="75111"/>
                        </a:cubicBezTo>
                        <a:cubicBezTo>
                          <a:pt x="180268" y="60089"/>
                          <a:pt x="210312" y="37556"/>
                          <a:pt x="232845" y="7511"/>
                        </a:cubicBezTo>
                        <a:cubicBezTo>
                          <a:pt x="232845" y="7511"/>
                          <a:pt x="232845" y="0"/>
                          <a:pt x="225334" y="0"/>
                        </a:cubicBezTo>
                        <a:cubicBezTo>
                          <a:pt x="180268" y="37556"/>
                          <a:pt x="127689" y="52578"/>
                          <a:pt x="67600" y="75111"/>
                        </a:cubicBezTo>
                        <a:cubicBezTo>
                          <a:pt x="22533" y="90133"/>
                          <a:pt x="0" y="127689"/>
                          <a:pt x="0" y="172757"/>
                        </a:cubicBezTo>
                        <a:cubicBezTo>
                          <a:pt x="7511" y="217823"/>
                          <a:pt x="52578" y="262890"/>
                          <a:pt x="97645" y="277912"/>
                        </a:cubicBezTo>
                        <a:cubicBezTo>
                          <a:pt x="142712" y="292935"/>
                          <a:pt x="202801" y="292935"/>
                          <a:pt x="247867" y="285424"/>
                        </a:cubicBezTo>
                        <a:cubicBezTo>
                          <a:pt x="262890" y="285424"/>
                          <a:pt x="262890" y="270401"/>
                          <a:pt x="255379" y="270401"/>
                        </a:cubicBezTo>
                        <a:close/>
                      </a:path>
                    </a:pathLst>
                  </a:custGeom>
                  <a:solidFill>
                    <a:srgbClr val="FFFFFF"/>
                  </a:solidFill>
                  <a:ln w="75111" cap="flat">
                    <a:noFill/>
                    <a:prstDash val="solid"/>
                    <a:miter/>
                  </a:ln>
                </p:spPr>
                <p:txBody>
                  <a:bodyPr rtlCol="0" anchor="ctr"/>
                  <a:lstStyle/>
                  <a:p>
                    <a:endParaRPr lang="en-US"/>
                  </a:p>
                </p:txBody>
              </p:sp>
              <p:sp>
                <p:nvSpPr>
                  <p:cNvPr id="348" name="Freeform: Shape 347">
                    <a:extLst>
                      <a:ext uri="{FF2B5EF4-FFF2-40B4-BE49-F238E27FC236}">
                        <a16:creationId xmlns:a16="http://schemas.microsoft.com/office/drawing/2014/main" xmlns="" id="{988864C0-9EE4-4D1B-8C52-DA66F6B05AA4}"/>
                      </a:ext>
                    </a:extLst>
                  </p:cNvPr>
                  <p:cNvSpPr/>
                  <p:nvPr/>
                </p:nvSpPr>
                <p:spPr>
                  <a:xfrm>
                    <a:off x="9837602" y="7937644"/>
                    <a:ext cx="50000" cy="30044"/>
                  </a:xfrm>
                  <a:custGeom>
                    <a:avLst/>
                    <a:gdLst>
                      <a:gd name="connsiteX0" fmla="*/ 42490 w 50000"/>
                      <a:gd name="connsiteY0" fmla="*/ 0 h 30044"/>
                      <a:gd name="connsiteX1" fmla="*/ 4934 w 50000"/>
                      <a:gd name="connsiteY1" fmla="*/ 15023 h 30044"/>
                      <a:gd name="connsiteX2" fmla="*/ 12445 w 50000"/>
                      <a:gd name="connsiteY2" fmla="*/ 30045 h 30044"/>
                      <a:gd name="connsiteX3" fmla="*/ 50001 w 50000"/>
                      <a:gd name="connsiteY3" fmla="*/ 7512 h 30044"/>
                      <a:gd name="connsiteX4" fmla="*/ 42490 w 50000"/>
                      <a:gd name="connsiteY4" fmla="*/ 0 h 30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000" h="30044">
                        <a:moveTo>
                          <a:pt x="42490" y="0"/>
                        </a:moveTo>
                        <a:cubicBezTo>
                          <a:pt x="27467" y="0"/>
                          <a:pt x="19956" y="15023"/>
                          <a:pt x="4934" y="15023"/>
                        </a:cubicBezTo>
                        <a:cubicBezTo>
                          <a:pt x="-2578" y="15023"/>
                          <a:pt x="-2578" y="30045"/>
                          <a:pt x="12445" y="30045"/>
                        </a:cubicBezTo>
                        <a:cubicBezTo>
                          <a:pt x="27467" y="22534"/>
                          <a:pt x="42490" y="22534"/>
                          <a:pt x="50001" y="7512"/>
                        </a:cubicBezTo>
                        <a:cubicBezTo>
                          <a:pt x="50001" y="7512"/>
                          <a:pt x="50001" y="0"/>
                          <a:pt x="42490" y="0"/>
                        </a:cubicBezTo>
                        <a:close/>
                      </a:path>
                    </a:pathLst>
                  </a:custGeom>
                  <a:solidFill>
                    <a:srgbClr val="FFFFFF"/>
                  </a:solidFill>
                  <a:ln w="75111" cap="flat">
                    <a:noFill/>
                    <a:prstDash val="solid"/>
                    <a:miter/>
                  </a:ln>
                </p:spPr>
                <p:txBody>
                  <a:bodyPr rtlCol="0" anchor="ctr"/>
                  <a:lstStyle/>
                  <a:p>
                    <a:endParaRPr lang="en-US"/>
                  </a:p>
                </p:txBody>
              </p:sp>
            </p:grpSp>
          </p:grpSp>
          <p:grpSp>
            <p:nvGrpSpPr>
              <p:cNvPr id="349" name="Graphic 2">
                <a:extLst>
                  <a:ext uri="{FF2B5EF4-FFF2-40B4-BE49-F238E27FC236}">
                    <a16:creationId xmlns:a16="http://schemas.microsoft.com/office/drawing/2014/main" xmlns="" id="{99FE2F21-BE74-41C3-94A6-816E0890F031}"/>
                  </a:ext>
                </a:extLst>
              </p:cNvPr>
              <p:cNvGrpSpPr/>
              <p:nvPr/>
            </p:nvGrpSpPr>
            <p:grpSpPr>
              <a:xfrm>
                <a:off x="7671346" y="4347319"/>
                <a:ext cx="2641748" cy="2118141"/>
                <a:chOff x="7671346" y="4347319"/>
                <a:chExt cx="2641748" cy="2118141"/>
              </a:xfrm>
            </p:grpSpPr>
            <p:grpSp>
              <p:nvGrpSpPr>
                <p:cNvPr id="350" name="Graphic 2">
                  <a:extLst>
                    <a:ext uri="{FF2B5EF4-FFF2-40B4-BE49-F238E27FC236}">
                      <a16:creationId xmlns:a16="http://schemas.microsoft.com/office/drawing/2014/main" xmlns="" id="{081ADB76-EA61-4CEA-90C7-9A35CD2B294B}"/>
                    </a:ext>
                  </a:extLst>
                </p:cNvPr>
                <p:cNvGrpSpPr/>
                <p:nvPr/>
              </p:nvGrpSpPr>
              <p:grpSpPr>
                <a:xfrm>
                  <a:off x="7671346" y="4436746"/>
                  <a:ext cx="2641748" cy="2028714"/>
                  <a:chOff x="7671346" y="4436746"/>
                  <a:chExt cx="2641748" cy="2028714"/>
                </a:xfrm>
              </p:grpSpPr>
              <p:sp>
                <p:nvSpPr>
                  <p:cNvPr id="351" name="Freeform: Shape 350">
                    <a:extLst>
                      <a:ext uri="{FF2B5EF4-FFF2-40B4-BE49-F238E27FC236}">
                        <a16:creationId xmlns:a16="http://schemas.microsoft.com/office/drawing/2014/main" xmlns="" id="{3AEA5093-BA74-4F2C-B247-4FBF7B94269D}"/>
                      </a:ext>
                    </a:extLst>
                  </p:cNvPr>
                  <p:cNvSpPr/>
                  <p:nvPr/>
                </p:nvSpPr>
                <p:spPr>
                  <a:xfrm>
                    <a:off x="7672300" y="4436746"/>
                    <a:ext cx="2633773" cy="1996092"/>
                  </a:xfrm>
                  <a:custGeom>
                    <a:avLst/>
                    <a:gdLst>
                      <a:gd name="connsiteX0" fmla="*/ 2628416 w 2633773"/>
                      <a:gd name="connsiteY0" fmla="*/ 1127377 h 1996092"/>
                      <a:gd name="connsiteX1" fmla="*/ 2553305 w 2633773"/>
                      <a:gd name="connsiteY1" fmla="*/ 1059777 h 1996092"/>
                      <a:gd name="connsiteX2" fmla="*/ 2312948 w 2633773"/>
                      <a:gd name="connsiteY2" fmla="*/ 624131 h 1996092"/>
                      <a:gd name="connsiteX3" fmla="*/ 1952413 w 2633773"/>
                      <a:gd name="connsiteY3" fmla="*/ 150929 h 1996092"/>
                      <a:gd name="connsiteX4" fmla="*/ 1516767 w 2633773"/>
                      <a:gd name="connsiteY4" fmla="*/ 706 h 1996092"/>
                      <a:gd name="connsiteX5" fmla="*/ 1021031 w 2633773"/>
                      <a:gd name="connsiteY5" fmla="*/ 105862 h 1996092"/>
                      <a:gd name="connsiteX6" fmla="*/ 908364 w 2633773"/>
                      <a:gd name="connsiteY6" fmla="*/ 143418 h 1996092"/>
                      <a:gd name="connsiteX7" fmla="*/ 698052 w 2633773"/>
                      <a:gd name="connsiteY7" fmla="*/ 383774 h 1996092"/>
                      <a:gd name="connsiteX8" fmla="*/ 592896 w 2633773"/>
                      <a:gd name="connsiteY8" fmla="*/ 526486 h 1996092"/>
                      <a:gd name="connsiteX9" fmla="*/ 435162 w 2633773"/>
                      <a:gd name="connsiteY9" fmla="*/ 654175 h 1996092"/>
                      <a:gd name="connsiteX10" fmla="*/ 254895 w 2633773"/>
                      <a:gd name="connsiteY10" fmla="*/ 766843 h 1996092"/>
                      <a:gd name="connsiteX11" fmla="*/ 164761 w 2633773"/>
                      <a:gd name="connsiteY11" fmla="*/ 811910 h 1996092"/>
                      <a:gd name="connsiteX12" fmla="*/ 127205 w 2633773"/>
                      <a:gd name="connsiteY12" fmla="*/ 819421 h 1996092"/>
                      <a:gd name="connsiteX13" fmla="*/ 7027 w 2633773"/>
                      <a:gd name="connsiteY13" fmla="*/ 841954 h 1996092"/>
                      <a:gd name="connsiteX14" fmla="*/ 37072 w 2633773"/>
                      <a:gd name="connsiteY14" fmla="*/ 1022222 h 1996092"/>
                      <a:gd name="connsiteX15" fmla="*/ 202317 w 2633773"/>
                      <a:gd name="connsiteY15" fmla="*/ 1210000 h 1996092"/>
                      <a:gd name="connsiteX16" fmla="*/ 262406 w 2633773"/>
                      <a:gd name="connsiteY16" fmla="*/ 1134889 h 1996092"/>
                      <a:gd name="connsiteX17" fmla="*/ 292450 w 2633773"/>
                      <a:gd name="connsiteY17" fmla="*/ 1127377 h 1996092"/>
                      <a:gd name="connsiteX18" fmla="*/ 405118 w 2633773"/>
                      <a:gd name="connsiteY18" fmla="*/ 1089822 h 1996092"/>
                      <a:gd name="connsiteX19" fmla="*/ 622941 w 2633773"/>
                      <a:gd name="connsiteY19" fmla="*/ 969643 h 1996092"/>
                      <a:gd name="connsiteX20" fmla="*/ 840764 w 2633773"/>
                      <a:gd name="connsiteY20" fmla="*/ 774354 h 1996092"/>
                      <a:gd name="connsiteX21" fmla="*/ 848275 w 2633773"/>
                      <a:gd name="connsiteY21" fmla="*/ 954621 h 1996092"/>
                      <a:gd name="connsiteX22" fmla="*/ 893342 w 2633773"/>
                      <a:gd name="connsiteY22" fmla="*/ 1194978 h 1996092"/>
                      <a:gd name="connsiteX23" fmla="*/ 930898 w 2633773"/>
                      <a:gd name="connsiteY23" fmla="*/ 1322667 h 1996092"/>
                      <a:gd name="connsiteX24" fmla="*/ 930898 w 2633773"/>
                      <a:gd name="connsiteY24" fmla="*/ 1322667 h 1996092"/>
                      <a:gd name="connsiteX25" fmla="*/ 863297 w 2633773"/>
                      <a:gd name="connsiteY25" fmla="*/ 1495423 h 1996092"/>
                      <a:gd name="connsiteX26" fmla="*/ 735608 w 2633773"/>
                      <a:gd name="connsiteY26" fmla="*/ 1780847 h 1996092"/>
                      <a:gd name="connsiteX27" fmla="*/ 735608 w 2633773"/>
                      <a:gd name="connsiteY27" fmla="*/ 1825914 h 1996092"/>
                      <a:gd name="connsiteX28" fmla="*/ 773164 w 2633773"/>
                      <a:gd name="connsiteY28" fmla="*/ 1825914 h 1996092"/>
                      <a:gd name="connsiteX29" fmla="*/ 870808 w 2633773"/>
                      <a:gd name="connsiteY29" fmla="*/ 1840936 h 1996092"/>
                      <a:gd name="connsiteX30" fmla="*/ 1028542 w 2633773"/>
                      <a:gd name="connsiteY30" fmla="*/ 1908536 h 1996092"/>
                      <a:gd name="connsiteX31" fmla="*/ 1193788 w 2633773"/>
                      <a:gd name="connsiteY31" fmla="*/ 1953603 h 1996092"/>
                      <a:gd name="connsiteX32" fmla="*/ 1554322 w 2633773"/>
                      <a:gd name="connsiteY32" fmla="*/ 1991159 h 1996092"/>
                      <a:gd name="connsiteX33" fmla="*/ 1907346 w 2633773"/>
                      <a:gd name="connsiteY33" fmla="*/ 1983648 h 1996092"/>
                      <a:gd name="connsiteX34" fmla="*/ 2215303 w 2633773"/>
                      <a:gd name="connsiteY34" fmla="*/ 1886003 h 1996092"/>
                      <a:gd name="connsiteX35" fmla="*/ 2350503 w 2633773"/>
                      <a:gd name="connsiteY35" fmla="*/ 1810891 h 1996092"/>
                      <a:gd name="connsiteX36" fmla="*/ 2440638 w 2633773"/>
                      <a:gd name="connsiteY36" fmla="*/ 1735780 h 1996092"/>
                      <a:gd name="connsiteX37" fmla="*/ 2380548 w 2633773"/>
                      <a:gd name="connsiteY37" fmla="*/ 1615602 h 1996092"/>
                      <a:gd name="connsiteX38" fmla="*/ 2335481 w 2633773"/>
                      <a:gd name="connsiteY38" fmla="*/ 1480401 h 1996092"/>
                      <a:gd name="connsiteX39" fmla="*/ 2290415 w 2633773"/>
                      <a:gd name="connsiteY39" fmla="*/ 1345201 h 1996092"/>
                      <a:gd name="connsiteX40" fmla="*/ 2290415 w 2633773"/>
                      <a:gd name="connsiteY40" fmla="*/ 1345201 h 1996092"/>
                      <a:gd name="connsiteX41" fmla="*/ 2545794 w 2633773"/>
                      <a:gd name="connsiteY41" fmla="*/ 1255067 h 1996092"/>
                      <a:gd name="connsiteX42" fmla="*/ 2628416 w 2633773"/>
                      <a:gd name="connsiteY42" fmla="*/ 1127377 h 1996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633773" h="1996092">
                        <a:moveTo>
                          <a:pt x="2628416" y="1127377"/>
                        </a:moveTo>
                        <a:cubicBezTo>
                          <a:pt x="2620905" y="1089822"/>
                          <a:pt x="2575838" y="1089822"/>
                          <a:pt x="2553305" y="1059777"/>
                        </a:cubicBezTo>
                        <a:cubicBezTo>
                          <a:pt x="2500726" y="902043"/>
                          <a:pt x="2395571" y="766843"/>
                          <a:pt x="2312948" y="624131"/>
                        </a:cubicBezTo>
                        <a:cubicBezTo>
                          <a:pt x="2222814" y="481419"/>
                          <a:pt x="2080102" y="256085"/>
                          <a:pt x="1952413" y="150929"/>
                        </a:cubicBezTo>
                        <a:cubicBezTo>
                          <a:pt x="1824723" y="45773"/>
                          <a:pt x="1666990" y="-6805"/>
                          <a:pt x="1516767" y="706"/>
                        </a:cubicBezTo>
                        <a:cubicBezTo>
                          <a:pt x="1344011" y="8217"/>
                          <a:pt x="1171254" y="30751"/>
                          <a:pt x="1021031" y="105862"/>
                        </a:cubicBezTo>
                        <a:cubicBezTo>
                          <a:pt x="983476" y="113373"/>
                          <a:pt x="945920" y="128395"/>
                          <a:pt x="908364" y="143418"/>
                        </a:cubicBezTo>
                        <a:cubicBezTo>
                          <a:pt x="810719" y="195996"/>
                          <a:pt x="758141" y="293641"/>
                          <a:pt x="698052" y="383774"/>
                        </a:cubicBezTo>
                        <a:cubicBezTo>
                          <a:pt x="668008" y="436352"/>
                          <a:pt x="637963" y="481419"/>
                          <a:pt x="592896" y="526486"/>
                        </a:cubicBezTo>
                        <a:cubicBezTo>
                          <a:pt x="547829" y="579064"/>
                          <a:pt x="487740" y="616620"/>
                          <a:pt x="435162" y="654175"/>
                        </a:cubicBezTo>
                        <a:cubicBezTo>
                          <a:pt x="375073" y="691731"/>
                          <a:pt x="314984" y="729287"/>
                          <a:pt x="254895" y="766843"/>
                        </a:cubicBezTo>
                        <a:cubicBezTo>
                          <a:pt x="224850" y="781865"/>
                          <a:pt x="194806" y="796887"/>
                          <a:pt x="164761" y="811910"/>
                        </a:cubicBezTo>
                        <a:cubicBezTo>
                          <a:pt x="149739" y="819421"/>
                          <a:pt x="142228" y="819421"/>
                          <a:pt x="127205" y="819421"/>
                        </a:cubicBezTo>
                        <a:cubicBezTo>
                          <a:pt x="82138" y="796887"/>
                          <a:pt x="22049" y="789376"/>
                          <a:pt x="7027" y="841954"/>
                        </a:cubicBezTo>
                        <a:cubicBezTo>
                          <a:pt x="-15506" y="902043"/>
                          <a:pt x="22049" y="969643"/>
                          <a:pt x="37072" y="1022222"/>
                        </a:cubicBezTo>
                        <a:cubicBezTo>
                          <a:pt x="67116" y="1089822"/>
                          <a:pt x="112183" y="1210000"/>
                          <a:pt x="202317" y="1210000"/>
                        </a:cubicBezTo>
                        <a:cubicBezTo>
                          <a:pt x="239872" y="1210000"/>
                          <a:pt x="254895" y="1172444"/>
                          <a:pt x="262406" y="1134889"/>
                        </a:cubicBezTo>
                        <a:cubicBezTo>
                          <a:pt x="269917" y="1134889"/>
                          <a:pt x="284939" y="1127377"/>
                          <a:pt x="292450" y="1127377"/>
                        </a:cubicBezTo>
                        <a:cubicBezTo>
                          <a:pt x="330006" y="1119866"/>
                          <a:pt x="367562" y="1104844"/>
                          <a:pt x="405118" y="1089822"/>
                        </a:cubicBezTo>
                        <a:cubicBezTo>
                          <a:pt x="487740" y="1059777"/>
                          <a:pt x="555340" y="1014710"/>
                          <a:pt x="622941" y="969643"/>
                        </a:cubicBezTo>
                        <a:cubicBezTo>
                          <a:pt x="705563" y="909554"/>
                          <a:pt x="773164" y="841954"/>
                          <a:pt x="840764" y="774354"/>
                        </a:cubicBezTo>
                        <a:cubicBezTo>
                          <a:pt x="840764" y="834443"/>
                          <a:pt x="840764" y="894532"/>
                          <a:pt x="848275" y="954621"/>
                        </a:cubicBezTo>
                        <a:cubicBezTo>
                          <a:pt x="855786" y="1037244"/>
                          <a:pt x="870808" y="1119866"/>
                          <a:pt x="893342" y="1194978"/>
                        </a:cubicBezTo>
                        <a:cubicBezTo>
                          <a:pt x="908364" y="1240044"/>
                          <a:pt x="915875" y="1277600"/>
                          <a:pt x="930898" y="1322667"/>
                        </a:cubicBezTo>
                        <a:cubicBezTo>
                          <a:pt x="930898" y="1322667"/>
                          <a:pt x="930898" y="1322667"/>
                          <a:pt x="930898" y="1322667"/>
                        </a:cubicBezTo>
                        <a:cubicBezTo>
                          <a:pt x="908364" y="1375245"/>
                          <a:pt x="885831" y="1435334"/>
                          <a:pt x="863297" y="1495423"/>
                        </a:cubicBezTo>
                        <a:cubicBezTo>
                          <a:pt x="818230" y="1593068"/>
                          <a:pt x="780675" y="1683202"/>
                          <a:pt x="735608" y="1780847"/>
                        </a:cubicBezTo>
                        <a:cubicBezTo>
                          <a:pt x="728097" y="1795869"/>
                          <a:pt x="720586" y="1818403"/>
                          <a:pt x="735608" y="1825914"/>
                        </a:cubicBezTo>
                        <a:cubicBezTo>
                          <a:pt x="743119" y="1833425"/>
                          <a:pt x="758141" y="1825914"/>
                          <a:pt x="773164" y="1825914"/>
                        </a:cubicBezTo>
                        <a:cubicBezTo>
                          <a:pt x="810719" y="1825914"/>
                          <a:pt x="833253" y="1833425"/>
                          <a:pt x="870808" y="1840936"/>
                        </a:cubicBezTo>
                        <a:cubicBezTo>
                          <a:pt x="923387" y="1863470"/>
                          <a:pt x="975965" y="1886003"/>
                          <a:pt x="1028542" y="1908536"/>
                        </a:cubicBezTo>
                        <a:cubicBezTo>
                          <a:pt x="1081121" y="1931070"/>
                          <a:pt x="1133699" y="1946092"/>
                          <a:pt x="1193788" y="1953603"/>
                        </a:cubicBezTo>
                        <a:cubicBezTo>
                          <a:pt x="1313966" y="1976137"/>
                          <a:pt x="1434144" y="1983648"/>
                          <a:pt x="1554322" y="1991159"/>
                        </a:cubicBezTo>
                        <a:cubicBezTo>
                          <a:pt x="1666990" y="1998670"/>
                          <a:pt x="1787168" y="1998670"/>
                          <a:pt x="1907346" y="1983648"/>
                        </a:cubicBezTo>
                        <a:cubicBezTo>
                          <a:pt x="2012502" y="1968626"/>
                          <a:pt x="2117658" y="1931070"/>
                          <a:pt x="2215303" y="1886003"/>
                        </a:cubicBezTo>
                        <a:cubicBezTo>
                          <a:pt x="2260370" y="1863470"/>
                          <a:pt x="2305437" y="1840936"/>
                          <a:pt x="2350503" y="1810891"/>
                        </a:cubicBezTo>
                        <a:cubicBezTo>
                          <a:pt x="2440638" y="1750802"/>
                          <a:pt x="2440638" y="1743291"/>
                          <a:pt x="2440638" y="1735780"/>
                        </a:cubicBezTo>
                        <a:cubicBezTo>
                          <a:pt x="2440638" y="1720758"/>
                          <a:pt x="2403082" y="1653157"/>
                          <a:pt x="2380548" y="1615602"/>
                        </a:cubicBezTo>
                        <a:cubicBezTo>
                          <a:pt x="2358015" y="1570535"/>
                          <a:pt x="2350503" y="1525468"/>
                          <a:pt x="2335481" y="1480401"/>
                        </a:cubicBezTo>
                        <a:cubicBezTo>
                          <a:pt x="2320459" y="1435334"/>
                          <a:pt x="2305437" y="1390267"/>
                          <a:pt x="2290415" y="1345201"/>
                        </a:cubicBezTo>
                        <a:cubicBezTo>
                          <a:pt x="2290415" y="1345201"/>
                          <a:pt x="2290415" y="1345201"/>
                          <a:pt x="2290415" y="1345201"/>
                        </a:cubicBezTo>
                        <a:cubicBezTo>
                          <a:pt x="2380548" y="1337690"/>
                          <a:pt x="2485704" y="1285112"/>
                          <a:pt x="2545794" y="1255067"/>
                        </a:cubicBezTo>
                        <a:cubicBezTo>
                          <a:pt x="2598371" y="1232533"/>
                          <a:pt x="2650949" y="1194978"/>
                          <a:pt x="2628416" y="1127377"/>
                        </a:cubicBezTo>
                        <a:close/>
                      </a:path>
                    </a:pathLst>
                  </a:custGeom>
                  <a:solidFill>
                    <a:srgbClr val="EF829D"/>
                  </a:solidFill>
                  <a:ln w="75111" cap="flat">
                    <a:noFill/>
                    <a:prstDash val="solid"/>
                    <a:miter/>
                  </a:ln>
                </p:spPr>
                <p:txBody>
                  <a:bodyPr rtlCol="0" anchor="ctr"/>
                  <a:lstStyle/>
                  <a:p>
                    <a:endParaRPr lang="en-US"/>
                  </a:p>
                </p:txBody>
              </p:sp>
              <p:sp>
                <p:nvSpPr>
                  <p:cNvPr id="352" name="Freeform: Shape 351">
                    <a:extLst>
                      <a:ext uri="{FF2B5EF4-FFF2-40B4-BE49-F238E27FC236}">
                        <a16:creationId xmlns:a16="http://schemas.microsoft.com/office/drawing/2014/main" xmlns="" id="{56641FBE-FF36-4A81-A198-C881A26635FD}"/>
                      </a:ext>
                    </a:extLst>
                  </p:cNvPr>
                  <p:cNvSpPr/>
                  <p:nvPr/>
                </p:nvSpPr>
                <p:spPr>
                  <a:xfrm>
                    <a:off x="7671346" y="4437452"/>
                    <a:ext cx="2641748" cy="2028008"/>
                  </a:xfrm>
                  <a:custGeom>
                    <a:avLst/>
                    <a:gdLst>
                      <a:gd name="connsiteX0" fmla="*/ 1713010 w 2641748"/>
                      <a:gd name="connsiteY0" fmla="*/ 2012986 h 2028008"/>
                      <a:gd name="connsiteX1" fmla="*/ 1713010 w 2641748"/>
                      <a:gd name="connsiteY1" fmla="*/ 2012986 h 2028008"/>
                      <a:gd name="connsiteX2" fmla="*/ 1562787 w 2641748"/>
                      <a:gd name="connsiteY2" fmla="*/ 2005475 h 2028008"/>
                      <a:gd name="connsiteX3" fmla="*/ 1555276 w 2641748"/>
                      <a:gd name="connsiteY3" fmla="*/ 2005475 h 2028008"/>
                      <a:gd name="connsiteX4" fmla="*/ 1202252 w 2641748"/>
                      <a:gd name="connsiteY4" fmla="*/ 1967920 h 2028008"/>
                      <a:gd name="connsiteX5" fmla="*/ 1037007 w 2641748"/>
                      <a:gd name="connsiteY5" fmla="*/ 1915341 h 2028008"/>
                      <a:gd name="connsiteX6" fmla="*/ 976918 w 2641748"/>
                      <a:gd name="connsiteY6" fmla="*/ 1885297 h 2028008"/>
                      <a:gd name="connsiteX7" fmla="*/ 879273 w 2641748"/>
                      <a:gd name="connsiteY7" fmla="*/ 1847741 h 2028008"/>
                      <a:gd name="connsiteX8" fmla="*/ 789140 w 2641748"/>
                      <a:gd name="connsiteY8" fmla="*/ 1832719 h 2028008"/>
                      <a:gd name="connsiteX9" fmla="*/ 781628 w 2641748"/>
                      <a:gd name="connsiteY9" fmla="*/ 1832719 h 2028008"/>
                      <a:gd name="connsiteX10" fmla="*/ 774117 w 2641748"/>
                      <a:gd name="connsiteY10" fmla="*/ 1832719 h 2028008"/>
                      <a:gd name="connsiteX11" fmla="*/ 751584 w 2641748"/>
                      <a:gd name="connsiteY11" fmla="*/ 1825208 h 2028008"/>
                      <a:gd name="connsiteX12" fmla="*/ 736562 w 2641748"/>
                      <a:gd name="connsiteY12" fmla="*/ 1810185 h 2028008"/>
                      <a:gd name="connsiteX13" fmla="*/ 744073 w 2641748"/>
                      <a:gd name="connsiteY13" fmla="*/ 1765118 h 2028008"/>
                      <a:gd name="connsiteX14" fmla="*/ 781628 w 2641748"/>
                      <a:gd name="connsiteY14" fmla="*/ 1682496 h 2028008"/>
                      <a:gd name="connsiteX15" fmla="*/ 871762 w 2641748"/>
                      <a:gd name="connsiteY15" fmla="*/ 1479695 h 2028008"/>
                      <a:gd name="connsiteX16" fmla="*/ 909318 w 2641748"/>
                      <a:gd name="connsiteY16" fmla="*/ 1382050 h 2028008"/>
                      <a:gd name="connsiteX17" fmla="*/ 939362 w 2641748"/>
                      <a:gd name="connsiteY17" fmla="*/ 1306939 h 2028008"/>
                      <a:gd name="connsiteX18" fmla="*/ 901807 w 2641748"/>
                      <a:gd name="connsiteY18" fmla="*/ 1186761 h 2028008"/>
                      <a:gd name="connsiteX19" fmla="*/ 856740 w 2641748"/>
                      <a:gd name="connsiteY19" fmla="*/ 946404 h 2028008"/>
                      <a:gd name="connsiteX20" fmla="*/ 849229 w 2641748"/>
                      <a:gd name="connsiteY20" fmla="*/ 788670 h 2028008"/>
                      <a:gd name="connsiteX21" fmla="*/ 638917 w 2641748"/>
                      <a:gd name="connsiteY21" fmla="*/ 976448 h 2028008"/>
                      <a:gd name="connsiteX22" fmla="*/ 413582 w 2641748"/>
                      <a:gd name="connsiteY22" fmla="*/ 1096627 h 2028008"/>
                      <a:gd name="connsiteX23" fmla="*/ 300915 w 2641748"/>
                      <a:gd name="connsiteY23" fmla="*/ 1134183 h 2028008"/>
                      <a:gd name="connsiteX24" fmla="*/ 278382 w 2641748"/>
                      <a:gd name="connsiteY24" fmla="*/ 1141694 h 2028008"/>
                      <a:gd name="connsiteX25" fmla="*/ 270871 w 2641748"/>
                      <a:gd name="connsiteY25" fmla="*/ 1141694 h 2028008"/>
                      <a:gd name="connsiteX26" fmla="*/ 210782 w 2641748"/>
                      <a:gd name="connsiteY26" fmla="*/ 1216805 h 2028008"/>
                      <a:gd name="connsiteX27" fmla="*/ 210782 w 2641748"/>
                      <a:gd name="connsiteY27" fmla="*/ 1216805 h 2028008"/>
                      <a:gd name="connsiteX28" fmla="*/ 45536 w 2641748"/>
                      <a:gd name="connsiteY28" fmla="*/ 1029027 h 2028008"/>
                      <a:gd name="connsiteX29" fmla="*/ 38025 w 2641748"/>
                      <a:gd name="connsiteY29" fmla="*/ 1014004 h 2028008"/>
                      <a:gd name="connsiteX30" fmla="*/ 7981 w 2641748"/>
                      <a:gd name="connsiteY30" fmla="*/ 841248 h 2028008"/>
                      <a:gd name="connsiteX31" fmla="*/ 75581 w 2641748"/>
                      <a:gd name="connsiteY31" fmla="*/ 796181 h 2028008"/>
                      <a:gd name="connsiteX32" fmla="*/ 143181 w 2641748"/>
                      <a:gd name="connsiteY32" fmla="*/ 811204 h 2028008"/>
                      <a:gd name="connsiteX33" fmla="*/ 173226 w 2641748"/>
                      <a:gd name="connsiteY33" fmla="*/ 803692 h 2028008"/>
                      <a:gd name="connsiteX34" fmla="*/ 263360 w 2641748"/>
                      <a:gd name="connsiteY34" fmla="*/ 758626 h 2028008"/>
                      <a:gd name="connsiteX35" fmla="*/ 263360 w 2641748"/>
                      <a:gd name="connsiteY35" fmla="*/ 758626 h 2028008"/>
                      <a:gd name="connsiteX36" fmla="*/ 443627 w 2641748"/>
                      <a:gd name="connsiteY36" fmla="*/ 645958 h 2028008"/>
                      <a:gd name="connsiteX37" fmla="*/ 466160 w 2641748"/>
                      <a:gd name="connsiteY37" fmla="*/ 630936 h 2028008"/>
                      <a:gd name="connsiteX38" fmla="*/ 601361 w 2641748"/>
                      <a:gd name="connsiteY38" fmla="*/ 525780 h 2028008"/>
                      <a:gd name="connsiteX39" fmla="*/ 706517 w 2641748"/>
                      <a:gd name="connsiteY39" fmla="*/ 383068 h 2028008"/>
                      <a:gd name="connsiteX40" fmla="*/ 714028 w 2641748"/>
                      <a:gd name="connsiteY40" fmla="*/ 368046 h 2028008"/>
                      <a:gd name="connsiteX41" fmla="*/ 916829 w 2641748"/>
                      <a:gd name="connsiteY41" fmla="*/ 142712 h 2028008"/>
                      <a:gd name="connsiteX42" fmla="*/ 1029496 w 2641748"/>
                      <a:gd name="connsiteY42" fmla="*/ 105156 h 2028008"/>
                      <a:gd name="connsiteX43" fmla="*/ 1517720 w 2641748"/>
                      <a:gd name="connsiteY43" fmla="*/ 0 h 2028008"/>
                      <a:gd name="connsiteX44" fmla="*/ 1540254 w 2641748"/>
                      <a:gd name="connsiteY44" fmla="*/ 0 h 2028008"/>
                      <a:gd name="connsiteX45" fmla="*/ 1960878 w 2641748"/>
                      <a:gd name="connsiteY45" fmla="*/ 150223 h 2028008"/>
                      <a:gd name="connsiteX46" fmla="*/ 2321413 w 2641748"/>
                      <a:gd name="connsiteY46" fmla="*/ 630936 h 2028008"/>
                      <a:gd name="connsiteX47" fmla="*/ 2381502 w 2641748"/>
                      <a:gd name="connsiteY47" fmla="*/ 728581 h 2028008"/>
                      <a:gd name="connsiteX48" fmla="*/ 2561769 w 2641748"/>
                      <a:gd name="connsiteY48" fmla="*/ 1066582 h 2028008"/>
                      <a:gd name="connsiteX49" fmla="*/ 2591814 w 2641748"/>
                      <a:gd name="connsiteY49" fmla="*/ 1089116 h 2028008"/>
                      <a:gd name="connsiteX50" fmla="*/ 2636881 w 2641748"/>
                      <a:gd name="connsiteY50" fmla="*/ 1134183 h 2028008"/>
                      <a:gd name="connsiteX51" fmla="*/ 2546747 w 2641748"/>
                      <a:gd name="connsiteY51" fmla="*/ 1284406 h 2028008"/>
                      <a:gd name="connsiteX52" fmla="*/ 2298879 w 2641748"/>
                      <a:gd name="connsiteY52" fmla="*/ 1374539 h 2028008"/>
                      <a:gd name="connsiteX53" fmla="*/ 2336435 w 2641748"/>
                      <a:gd name="connsiteY53" fmla="*/ 1502228 h 2028008"/>
                      <a:gd name="connsiteX54" fmla="*/ 2343946 w 2641748"/>
                      <a:gd name="connsiteY54" fmla="*/ 1524762 h 2028008"/>
                      <a:gd name="connsiteX55" fmla="*/ 2381502 w 2641748"/>
                      <a:gd name="connsiteY55" fmla="*/ 1637429 h 2028008"/>
                      <a:gd name="connsiteX56" fmla="*/ 2404035 w 2641748"/>
                      <a:gd name="connsiteY56" fmla="*/ 1690007 h 2028008"/>
                      <a:gd name="connsiteX57" fmla="*/ 2434080 w 2641748"/>
                      <a:gd name="connsiteY57" fmla="*/ 1765118 h 2028008"/>
                      <a:gd name="connsiteX58" fmla="*/ 2343946 w 2641748"/>
                      <a:gd name="connsiteY58" fmla="*/ 1847741 h 2028008"/>
                      <a:gd name="connsiteX59" fmla="*/ 2208746 w 2641748"/>
                      <a:gd name="connsiteY59" fmla="*/ 1922852 h 2028008"/>
                      <a:gd name="connsiteX60" fmla="*/ 1900788 w 2641748"/>
                      <a:gd name="connsiteY60" fmla="*/ 2028008 h 2028008"/>
                      <a:gd name="connsiteX61" fmla="*/ 1713010 w 2641748"/>
                      <a:gd name="connsiteY61" fmla="*/ 2012986 h 2028008"/>
                      <a:gd name="connsiteX62" fmla="*/ 789140 w 2641748"/>
                      <a:gd name="connsiteY62" fmla="*/ 1825208 h 2028008"/>
                      <a:gd name="connsiteX63" fmla="*/ 886784 w 2641748"/>
                      <a:gd name="connsiteY63" fmla="*/ 1840230 h 2028008"/>
                      <a:gd name="connsiteX64" fmla="*/ 984429 w 2641748"/>
                      <a:gd name="connsiteY64" fmla="*/ 1877786 h 2028008"/>
                      <a:gd name="connsiteX65" fmla="*/ 1044519 w 2641748"/>
                      <a:gd name="connsiteY65" fmla="*/ 1907830 h 2028008"/>
                      <a:gd name="connsiteX66" fmla="*/ 1209763 w 2641748"/>
                      <a:gd name="connsiteY66" fmla="*/ 1952897 h 2028008"/>
                      <a:gd name="connsiteX67" fmla="*/ 1562787 w 2641748"/>
                      <a:gd name="connsiteY67" fmla="*/ 1990453 h 2028008"/>
                      <a:gd name="connsiteX68" fmla="*/ 1570299 w 2641748"/>
                      <a:gd name="connsiteY68" fmla="*/ 1990453 h 2028008"/>
                      <a:gd name="connsiteX69" fmla="*/ 1720521 w 2641748"/>
                      <a:gd name="connsiteY69" fmla="*/ 1997964 h 2028008"/>
                      <a:gd name="connsiteX70" fmla="*/ 1720521 w 2641748"/>
                      <a:gd name="connsiteY70" fmla="*/ 1997964 h 2028008"/>
                      <a:gd name="connsiteX71" fmla="*/ 1915811 w 2641748"/>
                      <a:gd name="connsiteY71" fmla="*/ 1982942 h 2028008"/>
                      <a:gd name="connsiteX72" fmla="*/ 2216257 w 2641748"/>
                      <a:gd name="connsiteY72" fmla="*/ 1885297 h 2028008"/>
                      <a:gd name="connsiteX73" fmla="*/ 2351457 w 2641748"/>
                      <a:gd name="connsiteY73" fmla="*/ 1810185 h 2028008"/>
                      <a:gd name="connsiteX74" fmla="*/ 2434080 w 2641748"/>
                      <a:gd name="connsiteY74" fmla="*/ 1742585 h 2028008"/>
                      <a:gd name="connsiteX75" fmla="*/ 2404035 w 2641748"/>
                      <a:gd name="connsiteY75" fmla="*/ 1674985 h 2028008"/>
                      <a:gd name="connsiteX76" fmla="*/ 2381502 w 2641748"/>
                      <a:gd name="connsiteY76" fmla="*/ 1622407 h 2028008"/>
                      <a:gd name="connsiteX77" fmla="*/ 2336435 w 2641748"/>
                      <a:gd name="connsiteY77" fmla="*/ 1509740 h 2028008"/>
                      <a:gd name="connsiteX78" fmla="*/ 2328924 w 2641748"/>
                      <a:gd name="connsiteY78" fmla="*/ 1487206 h 2028008"/>
                      <a:gd name="connsiteX79" fmla="*/ 2283857 w 2641748"/>
                      <a:gd name="connsiteY79" fmla="*/ 1352006 h 2028008"/>
                      <a:gd name="connsiteX80" fmla="*/ 2283857 w 2641748"/>
                      <a:gd name="connsiteY80" fmla="*/ 1352006 h 2028008"/>
                      <a:gd name="connsiteX81" fmla="*/ 2283857 w 2641748"/>
                      <a:gd name="connsiteY81" fmla="*/ 1344495 h 2028008"/>
                      <a:gd name="connsiteX82" fmla="*/ 2291368 w 2641748"/>
                      <a:gd name="connsiteY82" fmla="*/ 1336984 h 2028008"/>
                      <a:gd name="connsiteX83" fmla="*/ 2539236 w 2641748"/>
                      <a:gd name="connsiteY83" fmla="*/ 1246850 h 2028008"/>
                      <a:gd name="connsiteX84" fmla="*/ 2621859 w 2641748"/>
                      <a:gd name="connsiteY84" fmla="*/ 1119160 h 2028008"/>
                      <a:gd name="connsiteX85" fmla="*/ 2584303 w 2641748"/>
                      <a:gd name="connsiteY85" fmla="*/ 1081605 h 2028008"/>
                      <a:gd name="connsiteX86" fmla="*/ 2546747 w 2641748"/>
                      <a:gd name="connsiteY86" fmla="*/ 1059071 h 2028008"/>
                      <a:gd name="connsiteX87" fmla="*/ 2546747 w 2641748"/>
                      <a:gd name="connsiteY87" fmla="*/ 1059071 h 2028008"/>
                      <a:gd name="connsiteX88" fmla="*/ 2366480 w 2641748"/>
                      <a:gd name="connsiteY88" fmla="*/ 721070 h 2028008"/>
                      <a:gd name="connsiteX89" fmla="*/ 2306390 w 2641748"/>
                      <a:gd name="connsiteY89" fmla="*/ 623425 h 2028008"/>
                      <a:gd name="connsiteX90" fmla="*/ 1945856 w 2641748"/>
                      <a:gd name="connsiteY90" fmla="*/ 150223 h 2028008"/>
                      <a:gd name="connsiteX91" fmla="*/ 1540254 w 2641748"/>
                      <a:gd name="connsiteY91" fmla="*/ 0 h 2028008"/>
                      <a:gd name="connsiteX92" fmla="*/ 1517720 w 2641748"/>
                      <a:gd name="connsiteY92" fmla="*/ 0 h 2028008"/>
                      <a:gd name="connsiteX93" fmla="*/ 1029496 w 2641748"/>
                      <a:gd name="connsiteY93" fmla="*/ 105156 h 2028008"/>
                      <a:gd name="connsiteX94" fmla="*/ 1029496 w 2641748"/>
                      <a:gd name="connsiteY94" fmla="*/ 105156 h 2028008"/>
                      <a:gd name="connsiteX95" fmla="*/ 916829 w 2641748"/>
                      <a:gd name="connsiteY95" fmla="*/ 142712 h 2028008"/>
                      <a:gd name="connsiteX96" fmla="*/ 721539 w 2641748"/>
                      <a:gd name="connsiteY96" fmla="*/ 368046 h 2028008"/>
                      <a:gd name="connsiteX97" fmla="*/ 714028 w 2641748"/>
                      <a:gd name="connsiteY97" fmla="*/ 383068 h 2028008"/>
                      <a:gd name="connsiteX98" fmla="*/ 608872 w 2641748"/>
                      <a:gd name="connsiteY98" fmla="*/ 525780 h 2028008"/>
                      <a:gd name="connsiteX99" fmla="*/ 473672 w 2641748"/>
                      <a:gd name="connsiteY99" fmla="*/ 638447 h 2028008"/>
                      <a:gd name="connsiteX100" fmla="*/ 451138 w 2641748"/>
                      <a:gd name="connsiteY100" fmla="*/ 653469 h 2028008"/>
                      <a:gd name="connsiteX101" fmla="*/ 270871 w 2641748"/>
                      <a:gd name="connsiteY101" fmla="*/ 766137 h 2028008"/>
                      <a:gd name="connsiteX102" fmla="*/ 270871 w 2641748"/>
                      <a:gd name="connsiteY102" fmla="*/ 766137 h 2028008"/>
                      <a:gd name="connsiteX103" fmla="*/ 180737 w 2641748"/>
                      <a:gd name="connsiteY103" fmla="*/ 811204 h 2028008"/>
                      <a:gd name="connsiteX104" fmla="*/ 143181 w 2641748"/>
                      <a:gd name="connsiteY104" fmla="*/ 826226 h 2028008"/>
                      <a:gd name="connsiteX105" fmla="*/ 135670 w 2641748"/>
                      <a:gd name="connsiteY105" fmla="*/ 826226 h 2028008"/>
                      <a:gd name="connsiteX106" fmla="*/ 75581 w 2641748"/>
                      <a:gd name="connsiteY106" fmla="*/ 811204 h 2028008"/>
                      <a:gd name="connsiteX107" fmla="*/ 23003 w 2641748"/>
                      <a:gd name="connsiteY107" fmla="*/ 848759 h 2028008"/>
                      <a:gd name="connsiteX108" fmla="*/ 53047 w 2641748"/>
                      <a:gd name="connsiteY108" fmla="*/ 1014004 h 2028008"/>
                      <a:gd name="connsiteX109" fmla="*/ 60559 w 2641748"/>
                      <a:gd name="connsiteY109" fmla="*/ 1029027 h 2028008"/>
                      <a:gd name="connsiteX110" fmla="*/ 218293 w 2641748"/>
                      <a:gd name="connsiteY110" fmla="*/ 1209294 h 2028008"/>
                      <a:gd name="connsiteX111" fmla="*/ 218293 w 2641748"/>
                      <a:gd name="connsiteY111" fmla="*/ 1209294 h 2028008"/>
                      <a:gd name="connsiteX112" fmla="*/ 270871 w 2641748"/>
                      <a:gd name="connsiteY112" fmla="*/ 1141694 h 2028008"/>
                      <a:gd name="connsiteX113" fmla="*/ 278382 w 2641748"/>
                      <a:gd name="connsiteY113" fmla="*/ 1134183 h 2028008"/>
                      <a:gd name="connsiteX114" fmla="*/ 293404 w 2641748"/>
                      <a:gd name="connsiteY114" fmla="*/ 1134183 h 2028008"/>
                      <a:gd name="connsiteX115" fmla="*/ 315937 w 2641748"/>
                      <a:gd name="connsiteY115" fmla="*/ 1126671 h 2028008"/>
                      <a:gd name="connsiteX116" fmla="*/ 428604 w 2641748"/>
                      <a:gd name="connsiteY116" fmla="*/ 1089116 h 2028008"/>
                      <a:gd name="connsiteX117" fmla="*/ 646428 w 2641748"/>
                      <a:gd name="connsiteY117" fmla="*/ 968937 h 2028008"/>
                      <a:gd name="connsiteX118" fmla="*/ 864251 w 2641748"/>
                      <a:gd name="connsiteY118" fmla="*/ 773648 h 2028008"/>
                      <a:gd name="connsiteX119" fmla="*/ 871762 w 2641748"/>
                      <a:gd name="connsiteY119" fmla="*/ 773648 h 2028008"/>
                      <a:gd name="connsiteX120" fmla="*/ 879273 w 2641748"/>
                      <a:gd name="connsiteY120" fmla="*/ 781159 h 2028008"/>
                      <a:gd name="connsiteX121" fmla="*/ 886784 w 2641748"/>
                      <a:gd name="connsiteY121" fmla="*/ 953915 h 2028008"/>
                      <a:gd name="connsiteX122" fmla="*/ 931851 w 2641748"/>
                      <a:gd name="connsiteY122" fmla="*/ 1194272 h 2028008"/>
                      <a:gd name="connsiteX123" fmla="*/ 969407 w 2641748"/>
                      <a:gd name="connsiteY123" fmla="*/ 1321961 h 2028008"/>
                      <a:gd name="connsiteX124" fmla="*/ 969407 w 2641748"/>
                      <a:gd name="connsiteY124" fmla="*/ 1329472 h 2028008"/>
                      <a:gd name="connsiteX125" fmla="*/ 969407 w 2641748"/>
                      <a:gd name="connsiteY125" fmla="*/ 1329472 h 2028008"/>
                      <a:gd name="connsiteX126" fmla="*/ 939362 w 2641748"/>
                      <a:gd name="connsiteY126" fmla="*/ 1404584 h 2028008"/>
                      <a:gd name="connsiteX127" fmla="*/ 901807 w 2641748"/>
                      <a:gd name="connsiteY127" fmla="*/ 1502228 h 2028008"/>
                      <a:gd name="connsiteX128" fmla="*/ 811673 w 2641748"/>
                      <a:gd name="connsiteY128" fmla="*/ 1705029 h 2028008"/>
                      <a:gd name="connsiteX129" fmla="*/ 774117 w 2641748"/>
                      <a:gd name="connsiteY129" fmla="*/ 1787652 h 2028008"/>
                      <a:gd name="connsiteX130" fmla="*/ 766606 w 2641748"/>
                      <a:gd name="connsiteY130" fmla="*/ 1817697 h 2028008"/>
                      <a:gd name="connsiteX131" fmla="*/ 774117 w 2641748"/>
                      <a:gd name="connsiteY131" fmla="*/ 1825208 h 2028008"/>
                      <a:gd name="connsiteX132" fmla="*/ 796651 w 2641748"/>
                      <a:gd name="connsiteY132" fmla="*/ 1825208 h 2028008"/>
                      <a:gd name="connsiteX133" fmla="*/ 789140 w 2641748"/>
                      <a:gd name="connsiteY133" fmla="*/ 1825208 h 2028008"/>
                      <a:gd name="connsiteX134" fmla="*/ 789140 w 2641748"/>
                      <a:gd name="connsiteY134" fmla="*/ 1825208 h 2028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2641748" h="2028008">
                        <a:moveTo>
                          <a:pt x="1713010" y="2012986"/>
                        </a:moveTo>
                        <a:lnTo>
                          <a:pt x="1713010" y="2012986"/>
                        </a:lnTo>
                        <a:cubicBezTo>
                          <a:pt x="1667943" y="2012986"/>
                          <a:pt x="1615365" y="2012986"/>
                          <a:pt x="1562787" y="2005475"/>
                        </a:cubicBezTo>
                        <a:lnTo>
                          <a:pt x="1555276" y="2005475"/>
                        </a:lnTo>
                        <a:cubicBezTo>
                          <a:pt x="1435098" y="1997964"/>
                          <a:pt x="1314920" y="1990453"/>
                          <a:pt x="1202252" y="1967920"/>
                        </a:cubicBezTo>
                        <a:cubicBezTo>
                          <a:pt x="1134652" y="1952897"/>
                          <a:pt x="1082074" y="1937875"/>
                          <a:pt x="1037007" y="1915341"/>
                        </a:cubicBezTo>
                        <a:cubicBezTo>
                          <a:pt x="1014474" y="1907830"/>
                          <a:pt x="991940" y="1900319"/>
                          <a:pt x="976918" y="1885297"/>
                        </a:cubicBezTo>
                        <a:cubicBezTo>
                          <a:pt x="946873" y="1870275"/>
                          <a:pt x="916829" y="1855252"/>
                          <a:pt x="879273" y="1847741"/>
                        </a:cubicBezTo>
                        <a:cubicBezTo>
                          <a:pt x="849229" y="1840230"/>
                          <a:pt x="819184" y="1832719"/>
                          <a:pt x="789140" y="1832719"/>
                        </a:cubicBezTo>
                        <a:lnTo>
                          <a:pt x="781628" y="1832719"/>
                        </a:lnTo>
                        <a:cubicBezTo>
                          <a:pt x="781628" y="1832719"/>
                          <a:pt x="774117" y="1832719"/>
                          <a:pt x="774117" y="1832719"/>
                        </a:cubicBezTo>
                        <a:cubicBezTo>
                          <a:pt x="766606" y="1832719"/>
                          <a:pt x="759095" y="1832719"/>
                          <a:pt x="751584" y="1825208"/>
                        </a:cubicBezTo>
                        <a:cubicBezTo>
                          <a:pt x="744073" y="1825208"/>
                          <a:pt x="736562" y="1817697"/>
                          <a:pt x="736562" y="1810185"/>
                        </a:cubicBezTo>
                        <a:cubicBezTo>
                          <a:pt x="729050" y="1795163"/>
                          <a:pt x="736562" y="1780141"/>
                          <a:pt x="744073" y="1765118"/>
                        </a:cubicBezTo>
                        <a:cubicBezTo>
                          <a:pt x="759095" y="1735074"/>
                          <a:pt x="766606" y="1705029"/>
                          <a:pt x="781628" y="1682496"/>
                        </a:cubicBezTo>
                        <a:cubicBezTo>
                          <a:pt x="811673" y="1614896"/>
                          <a:pt x="841717" y="1547295"/>
                          <a:pt x="871762" y="1479695"/>
                        </a:cubicBezTo>
                        <a:cubicBezTo>
                          <a:pt x="886784" y="1449651"/>
                          <a:pt x="901807" y="1419606"/>
                          <a:pt x="909318" y="1382050"/>
                        </a:cubicBezTo>
                        <a:cubicBezTo>
                          <a:pt x="916829" y="1359517"/>
                          <a:pt x="931851" y="1329472"/>
                          <a:pt x="939362" y="1306939"/>
                        </a:cubicBezTo>
                        <a:cubicBezTo>
                          <a:pt x="924340" y="1269383"/>
                          <a:pt x="909318" y="1224316"/>
                          <a:pt x="901807" y="1186761"/>
                        </a:cubicBezTo>
                        <a:cubicBezTo>
                          <a:pt x="879273" y="1089116"/>
                          <a:pt x="864251" y="1014004"/>
                          <a:pt x="856740" y="946404"/>
                        </a:cubicBezTo>
                        <a:cubicBezTo>
                          <a:pt x="849229" y="893826"/>
                          <a:pt x="849229" y="841248"/>
                          <a:pt x="849229" y="788670"/>
                        </a:cubicBezTo>
                        <a:cubicBezTo>
                          <a:pt x="796651" y="848759"/>
                          <a:pt x="721539" y="916359"/>
                          <a:pt x="638917" y="976448"/>
                        </a:cubicBezTo>
                        <a:cubicBezTo>
                          <a:pt x="556294" y="1036538"/>
                          <a:pt x="488694" y="1074094"/>
                          <a:pt x="413582" y="1096627"/>
                        </a:cubicBezTo>
                        <a:cubicBezTo>
                          <a:pt x="368515" y="1111649"/>
                          <a:pt x="330960" y="1126671"/>
                          <a:pt x="300915" y="1134183"/>
                        </a:cubicBezTo>
                        <a:cubicBezTo>
                          <a:pt x="293404" y="1134183"/>
                          <a:pt x="285893" y="1134183"/>
                          <a:pt x="278382" y="1141694"/>
                        </a:cubicBezTo>
                        <a:lnTo>
                          <a:pt x="270871" y="1141694"/>
                        </a:lnTo>
                        <a:cubicBezTo>
                          <a:pt x="255848" y="1209294"/>
                          <a:pt x="233315" y="1216805"/>
                          <a:pt x="210782" y="1216805"/>
                        </a:cubicBezTo>
                        <a:lnTo>
                          <a:pt x="210782" y="1216805"/>
                        </a:lnTo>
                        <a:cubicBezTo>
                          <a:pt x="120648" y="1216805"/>
                          <a:pt x="75581" y="1096627"/>
                          <a:pt x="45536" y="1029027"/>
                        </a:cubicBezTo>
                        <a:lnTo>
                          <a:pt x="38025" y="1014004"/>
                        </a:lnTo>
                        <a:cubicBezTo>
                          <a:pt x="15492" y="961426"/>
                          <a:pt x="-14553" y="893826"/>
                          <a:pt x="7981" y="841248"/>
                        </a:cubicBezTo>
                        <a:cubicBezTo>
                          <a:pt x="15492" y="811204"/>
                          <a:pt x="45536" y="796181"/>
                          <a:pt x="75581" y="796181"/>
                        </a:cubicBezTo>
                        <a:cubicBezTo>
                          <a:pt x="98114" y="796181"/>
                          <a:pt x="120648" y="803692"/>
                          <a:pt x="143181" y="811204"/>
                        </a:cubicBezTo>
                        <a:cubicBezTo>
                          <a:pt x="158203" y="811204"/>
                          <a:pt x="165714" y="803692"/>
                          <a:pt x="173226" y="803692"/>
                        </a:cubicBezTo>
                        <a:cubicBezTo>
                          <a:pt x="203270" y="788670"/>
                          <a:pt x="233315" y="773648"/>
                          <a:pt x="263360" y="758626"/>
                        </a:cubicBezTo>
                        <a:lnTo>
                          <a:pt x="263360" y="758626"/>
                        </a:lnTo>
                        <a:cubicBezTo>
                          <a:pt x="323449" y="728581"/>
                          <a:pt x="383538" y="691025"/>
                          <a:pt x="443627" y="645958"/>
                        </a:cubicBezTo>
                        <a:cubicBezTo>
                          <a:pt x="451138" y="638447"/>
                          <a:pt x="458649" y="630936"/>
                          <a:pt x="466160" y="630936"/>
                        </a:cubicBezTo>
                        <a:cubicBezTo>
                          <a:pt x="511227" y="600891"/>
                          <a:pt x="563805" y="563336"/>
                          <a:pt x="601361" y="525780"/>
                        </a:cubicBezTo>
                        <a:cubicBezTo>
                          <a:pt x="638917" y="480713"/>
                          <a:pt x="676472" y="428135"/>
                          <a:pt x="706517" y="383068"/>
                        </a:cubicBezTo>
                        <a:lnTo>
                          <a:pt x="714028" y="368046"/>
                        </a:lnTo>
                        <a:cubicBezTo>
                          <a:pt x="766606" y="285424"/>
                          <a:pt x="819184" y="187779"/>
                          <a:pt x="916829" y="142712"/>
                        </a:cubicBezTo>
                        <a:cubicBezTo>
                          <a:pt x="946873" y="127689"/>
                          <a:pt x="984429" y="112667"/>
                          <a:pt x="1029496" y="105156"/>
                        </a:cubicBezTo>
                        <a:cubicBezTo>
                          <a:pt x="1194741" y="22534"/>
                          <a:pt x="1367497" y="7511"/>
                          <a:pt x="1517720" y="0"/>
                        </a:cubicBezTo>
                        <a:cubicBezTo>
                          <a:pt x="1525231" y="0"/>
                          <a:pt x="1532743" y="0"/>
                          <a:pt x="1540254" y="0"/>
                        </a:cubicBezTo>
                        <a:cubicBezTo>
                          <a:pt x="1690477" y="0"/>
                          <a:pt x="1848211" y="52578"/>
                          <a:pt x="1960878" y="150223"/>
                        </a:cubicBezTo>
                        <a:cubicBezTo>
                          <a:pt x="2058523" y="232846"/>
                          <a:pt x="2186212" y="398091"/>
                          <a:pt x="2321413" y="630936"/>
                        </a:cubicBezTo>
                        <a:cubicBezTo>
                          <a:pt x="2343946" y="660981"/>
                          <a:pt x="2358969" y="698536"/>
                          <a:pt x="2381502" y="728581"/>
                        </a:cubicBezTo>
                        <a:cubicBezTo>
                          <a:pt x="2449102" y="833737"/>
                          <a:pt x="2516703" y="946404"/>
                          <a:pt x="2561769" y="1066582"/>
                        </a:cubicBezTo>
                        <a:cubicBezTo>
                          <a:pt x="2569280" y="1074094"/>
                          <a:pt x="2584303" y="1081605"/>
                          <a:pt x="2591814" y="1089116"/>
                        </a:cubicBezTo>
                        <a:cubicBezTo>
                          <a:pt x="2614347" y="1096627"/>
                          <a:pt x="2629370" y="1111649"/>
                          <a:pt x="2636881" y="1134183"/>
                        </a:cubicBezTo>
                        <a:cubicBezTo>
                          <a:pt x="2659414" y="1209294"/>
                          <a:pt x="2599325" y="1254361"/>
                          <a:pt x="2546747" y="1284406"/>
                        </a:cubicBezTo>
                        <a:cubicBezTo>
                          <a:pt x="2449102" y="1336984"/>
                          <a:pt x="2366480" y="1367028"/>
                          <a:pt x="2298879" y="1374539"/>
                        </a:cubicBezTo>
                        <a:cubicBezTo>
                          <a:pt x="2313901" y="1419606"/>
                          <a:pt x="2328924" y="1464673"/>
                          <a:pt x="2336435" y="1502228"/>
                        </a:cubicBezTo>
                        <a:lnTo>
                          <a:pt x="2343946" y="1524762"/>
                        </a:lnTo>
                        <a:cubicBezTo>
                          <a:pt x="2358969" y="1562318"/>
                          <a:pt x="2366480" y="1599874"/>
                          <a:pt x="2381502" y="1637429"/>
                        </a:cubicBezTo>
                        <a:cubicBezTo>
                          <a:pt x="2389013" y="1652451"/>
                          <a:pt x="2396524" y="1667474"/>
                          <a:pt x="2404035" y="1690007"/>
                        </a:cubicBezTo>
                        <a:cubicBezTo>
                          <a:pt x="2419057" y="1720052"/>
                          <a:pt x="2434080" y="1750096"/>
                          <a:pt x="2434080" y="1765118"/>
                        </a:cubicBezTo>
                        <a:cubicBezTo>
                          <a:pt x="2434080" y="1772629"/>
                          <a:pt x="2434080" y="1780141"/>
                          <a:pt x="2343946" y="1847741"/>
                        </a:cubicBezTo>
                        <a:cubicBezTo>
                          <a:pt x="2306390" y="1877786"/>
                          <a:pt x="2261324" y="1900319"/>
                          <a:pt x="2208746" y="1922852"/>
                        </a:cubicBezTo>
                        <a:cubicBezTo>
                          <a:pt x="2096079" y="1982942"/>
                          <a:pt x="1998433" y="2012986"/>
                          <a:pt x="1900788" y="2028008"/>
                        </a:cubicBezTo>
                        <a:cubicBezTo>
                          <a:pt x="1855722" y="2012986"/>
                          <a:pt x="1788121" y="2012986"/>
                          <a:pt x="1713010" y="2012986"/>
                        </a:cubicBezTo>
                        <a:close/>
                        <a:moveTo>
                          <a:pt x="789140" y="1825208"/>
                        </a:moveTo>
                        <a:cubicBezTo>
                          <a:pt x="826695" y="1825208"/>
                          <a:pt x="849229" y="1832719"/>
                          <a:pt x="886784" y="1840230"/>
                        </a:cubicBezTo>
                        <a:cubicBezTo>
                          <a:pt x="916829" y="1855252"/>
                          <a:pt x="954384" y="1862764"/>
                          <a:pt x="984429" y="1877786"/>
                        </a:cubicBezTo>
                        <a:cubicBezTo>
                          <a:pt x="1006963" y="1885297"/>
                          <a:pt x="1021985" y="1892808"/>
                          <a:pt x="1044519" y="1907830"/>
                        </a:cubicBezTo>
                        <a:cubicBezTo>
                          <a:pt x="1089585" y="1930364"/>
                          <a:pt x="1142163" y="1945386"/>
                          <a:pt x="1209763" y="1952897"/>
                        </a:cubicBezTo>
                        <a:cubicBezTo>
                          <a:pt x="1322431" y="1975431"/>
                          <a:pt x="1442609" y="1982942"/>
                          <a:pt x="1562787" y="1990453"/>
                        </a:cubicBezTo>
                        <a:lnTo>
                          <a:pt x="1570299" y="1990453"/>
                        </a:lnTo>
                        <a:cubicBezTo>
                          <a:pt x="1622876" y="1990453"/>
                          <a:pt x="1675454" y="1997964"/>
                          <a:pt x="1720521" y="1997964"/>
                        </a:cubicBezTo>
                        <a:lnTo>
                          <a:pt x="1720521" y="1997964"/>
                        </a:lnTo>
                        <a:cubicBezTo>
                          <a:pt x="1795633" y="1997964"/>
                          <a:pt x="1855722" y="1990453"/>
                          <a:pt x="1915811" y="1982942"/>
                        </a:cubicBezTo>
                        <a:cubicBezTo>
                          <a:pt x="2013456" y="1967920"/>
                          <a:pt x="2103590" y="1937875"/>
                          <a:pt x="2216257" y="1885297"/>
                        </a:cubicBezTo>
                        <a:cubicBezTo>
                          <a:pt x="2268835" y="1862764"/>
                          <a:pt x="2306390" y="1832719"/>
                          <a:pt x="2351457" y="1810185"/>
                        </a:cubicBezTo>
                        <a:cubicBezTo>
                          <a:pt x="2426568" y="1757607"/>
                          <a:pt x="2434080" y="1750096"/>
                          <a:pt x="2434080" y="1742585"/>
                        </a:cubicBezTo>
                        <a:cubicBezTo>
                          <a:pt x="2434080" y="1735074"/>
                          <a:pt x="2419057" y="1705029"/>
                          <a:pt x="2404035" y="1674985"/>
                        </a:cubicBezTo>
                        <a:cubicBezTo>
                          <a:pt x="2396524" y="1659963"/>
                          <a:pt x="2381502" y="1637429"/>
                          <a:pt x="2381502" y="1622407"/>
                        </a:cubicBezTo>
                        <a:cubicBezTo>
                          <a:pt x="2366480" y="1584851"/>
                          <a:pt x="2351457" y="1547295"/>
                          <a:pt x="2336435" y="1509740"/>
                        </a:cubicBezTo>
                        <a:lnTo>
                          <a:pt x="2328924" y="1487206"/>
                        </a:lnTo>
                        <a:cubicBezTo>
                          <a:pt x="2313901" y="1449651"/>
                          <a:pt x="2298879" y="1397073"/>
                          <a:pt x="2283857" y="1352006"/>
                        </a:cubicBezTo>
                        <a:lnTo>
                          <a:pt x="2283857" y="1352006"/>
                        </a:lnTo>
                        <a:cubicBezTo>
                          <a:pt x="2283857" y="1352006"/>
                          <a:pt x="2283857" y="1344495"/>
                          <a:pt x="2283857" y="1344495"/>
                        </a:cubicBezTo>
                        <a:cubicBezTo>
                          <a:pt x="2283857" y="1344495"/>
                          <a:pt x="2283857" y="1344495"/>
                          <a:pt x="2291368" y="1336984"/>
                        </a:cubicBezTo>
                        <a:cubicBezTo>
                          <a:pt x="2358969" y="1329472"/>
                          <a:pt x="2441591" y="1299428"/>
                          <a:pt x="2539236" y="1246850"/>
                        </a:cubicBezTo>
                        <a:cubicBezTo>
                          <a:pt x="2614347" y="1209294"/>
                          <a:pt x="2636881" y="1171738"/>
                          <a:pt x="2621859" y="1119160"/>
                        </a:cubicBezTo>
                        <a:cubicBezTo>
                          <a:pt x="2614347" y="1104138"/>
                          <a:pt x="2599325" y="1089116"/>
                          <a:pt x="2584303" y="1081605"/>
                        </a:cubicBezTo>
                        <a:cubicBezTo>
                          <a:pt x="2569280" y="1074094"/>
                          <a:pt x="2561769" y="1066582"/>
                          <a:pt x="2546747" y="1059071"/>
                        </a:cubicBezTo>
                        <a:cubicBezTo>
                          <a:pt x="2546747" y="1059071"/>
                          <a:pt x="2546747" y="1059071"/>
                          <a:pt x="2546747" y="1059071"/>
                        </a:cubicBezTo>
                        <a:cubicBezTo>
                          <a:pt x="2509192" y="938893"/>
                          <a:pt x="2434080" y="826226"/>
                          <a:pt x="2366480" y="721070"/>
                        </a:cubicBezTo>
                        <a:cubicBezTo>
                          <a:pt x="2343946" y="691025"/>
                          <a:pt x="2321413" y="653469"/>
                          <a:pt x="2306390" y="623425"/>
                        </a:cubicBezTo>
                        <a:cubicBezTo>
                          <a:pt x="2163678" y="390579"/>
                          <a:pt x="2043500" y="232846"/>
                          <a:pt x="1945856" y="150223"/>
                        </a:cubicBezTo>
                        <a:cubicBezTo>
                          <a:pt x="1833189" y="52578"/>
                          <a:pt x="1682966" y="0"/>
                          <a:pt x="1540254" y="0"/>
                        </a:cubicBezTo>
                        <a:cubicBezTo>
                          <a:pt x="1532743" y="0"/>
                          <a:pt x="1525231" y="0"/>
                          <a:pt x="1517720" y="0"/>
                        </a:cubicBezTo>
                        <a:cubicBezTo>
                          <a:pt x="1367497" y="7511"/>
                          <a:pt x="1187230" y="22534"/>
                          <a:pt x="1029496" y="105156"/>
                        </a:cubicBezTo>
                        <a:cubicBezTo>
                          <a:pt x="1029496" y="105156"/>
                          <a:pt x="1029496" y="105156"/>
                          <a:pt x="1029496" y="105156"/>
                        </a:cubicBezTo>
                        <a:cubicBezTo>
                          <a:pt x="984429" y="112667"/>
                          <a:pt x="946873" y="127689"/>
                          <a:pt x="916829" y="142712"/>
                        </a:cubicBezTo>
                        <a:cubicBezTo>
                          <a:pt x="826695" y="187779"/>
                          <a:pt x="774117" y="285424"/>
                          <a:pt x="721539" y="368046"/>
                        </a:cubicBezTo>
                        <a:lnTo>
                          <a:pt x="714028" y="383068"/>
                        </a:lnTo>
                        <a:cubicBezTo>
                          <a:pt x="683983" y="428135"/>
                          <a:pt x="653939" y="480713"/>
                          <a:pt x="608872" y="525780"/>
                        </a:cubicBezTo>
                        <a:cubicBezTo>
                          <a:pt x="571316" y="570847"/>
                          <a:pt x="518738" y="600891"/>
                          <a:pt x="473672" y="638447"/>
                        </a:cubicBezTo>
                        <a:cubicBezTo>
                          <a:pt x="466160" y="645958"/>
                          <a:pt x="458649" y="645958"/>
                          <a:pt x="451138" y="653469"/>
                        </a:cubicBezTo>
                        <a:cubicBezTo>
                          <a:pt x="391049" y="698536"/>
                          <a:pt x="330960" y="736092"/>
                          <a:pt x="270871" y="766137"/>
                        </a:cubicBezTo>
                        <a:lnTo>
                          <a:pt x="270871" y="766137"/>
                        </a:lnTo>
                        <a:cubicBezTo>
                          <a:pt x="240826" y="781159"/>
                          <a:pt x="210782" y="796181"/>
                          <a:pt x="180737" y="811204"/>
                        </a:cubicBezTo>
                        <a:cubicBezTo>
                          <a:pt x="173226" y="818715"/>
                          <a:pt x="158203" y="818715"/>
                          <a:pt x="143181" y="826226"/>
                        </a:cubicBezTo>
                        <a:cubicBezTo>
                          <a:pt x="143181" y="826226"/>
                          <a:pt x="143181" y="826226"/>
                          <a:pt x="135670" y="826226"/>
                        </a:cubicBezTo>
                        <a:cubicBezTo>
                          <a:pt x="113137" y="818715"/>
                          <a:pt x="90603" y="811204"/>
                          <a:pt x="75581" y="811204"/>
                        </a:cubicBezTo>
                        <a:cubicBezTo>
                          <a:pt x="45536" y="811204"/>
                          <a:pt x="30514" y="826226"/>
                          <a:pt x="23003" y="848759"/>
                        </a:cubicBezTo>
                        <a:cubicBezTo>
                          <a:pt x="7981" y="901337"/>
                          <a:pt x="30514" y="968937"/>
                          <a:pt x="53047" y="1014004"/>
                        </a:cubicBezTo>
                        <a:lnTo>
                          <a:pt x="60559" y="1029027"/>
                        </a:lnTo>
                        <a:cubicBezTo>
                          <a:pt x="90603" y="1096627"/>
                          <a:pt x="135670" y="1201783"/>
                          <a:pt x="218293" y="1209294"/>
                        </a:cubicBezTo>
                        <a:lnTo>
                          <a:pt x="218293" y="1209294"/>
                        </a:lnTo>
                        <a:cubicBezTo>
                          <a:pt x="248337" y="1209294"/>
                          <a:pt x="263360" y="1171738"/>
                          <a:pt x="270871" y="1141694"/>
                        </a:cubicBezTo>
                        <a:cubicBezTo>
                          <a:pt x="270871" y="1141694"/>
                          <a:pt x="270871" y="1134183"/>
                          <a:pt x="278382" y="1134183"/>
                        </a:cubicBezTo>
                        <a:lnTo>
                          <a:pt x="293404" y="1134183"/>
                        </a:lnTo>
                        <a:cubicBezTo>
                          <a:pt x="300915" y="1134183"/>
                          <a:pt x="308426" y="1126671"/>
                          <a:pt x="315937" y="1126671"/>
                        </a:cubicBezTo>
                        <a:cubicBezTo>
                          <a:pt x="353493" y="1119160"/>
                          <a:pt x="391049" y="1104138"/>
                          <a:pt x="428604" y="1089116"/>
                        </a:cubicBezTo>
                        <a:cubicBezTo>
                          <a:pt x="496205" y="1066582"/>
                          <a:pt x="563805" y="1029027"/>
                          <a:pt x="646428" y="968937"/>
                        </a:cubicBezTo>
                        <a:cubicBezTo>
                          <a:pt x="736562" y="908848"/>
                          <a:pt x="811673" y="833737"/>
                          <a:pt x="864251" y="773648"/>
                        </a:cubicBezTo>
                        <a:cubicBezTo>
                          <a:pt x="864251" y="773648"/>
                          <a:pt x="871762" y="773648"/>
                          <a:pt x="871762" y="773648"/>
                        </a:cubicBezTo>
                        <a:cubicBezTo>
                          <a:pt x="871762" y="773648"/>
                          <a:pt x="879273" y="781159"/>
                          <a:pt x="879273" y="781159"/>
                        </a:cubicBezTo>
                        <a:cubicBezTo>
                          <a:pt x="879273" y="833737"/>
                          <a:pt x="879273" y="893826"/>
                          <a:pt x="886784" y="953915"/>
                        </a:cubicBezTo>
                        <a:cubicBezTo>
                          <a:pt x="894295" y="1029027"/>
                          <a:pt x="909318" y="1104138"/>
                          <a:pt x="931851" y="1194272"/>
                        </a:cubicBezTo>
                        <a:cubicBezTo>
                          <a:pt x="939362" y="1231827"/>
                          <a:pt x="954384" y="1276894"/>
                          <a:pt x="969407" y="1321961"/>
                        </a:cubicBezTo>
                        <a:cubicBezTo>
                          <a:pt x="969407" y="1321961"/>
                          <a:pt x="969407" y="1329472"/>
                          <a:pt x="969407" y="1329472"/>
                        </a:cubicBezTo>
                        <a:lnTo>
                          <a:pt x="969407" y="1329472"/>
                        </a:lnTo>
                        <a:cubicBezTo>
                          <a:pt x="961896" y="1352006"/>
                          <a:pt x="946873" y="1382050"/>
                          <a:pt x="939362" y="1404584"/>
                        </a:cubicBezTo>
                        <a:cubicBezTo>
                          <a:pt x="924340" y="1434628"/>
                          <a:pt x="916829" y="1472184"/>
                          <a:pt x="901807" y="1502228"/>
                        </a:cubicBezTo>
                        <a:cubicBezTo>
                          <a:pt x="871762" y="1569829"/>
                          <a:pt x="841717" y="1637429"/>
                          <a:pt x="811673" y="1705029"/>
                        </a:cubicBezTo>
                        <a:cubicBezTo>
                          <a:pt x="796651" y="1735074"/>
                          <a:pt x="789140" y="1765118"/>
                          <a:pt x="774117" y="1787652"/>
                        </a:cubicBezTo>
                        <a:cubicBezTo>
                          <a:pt x="774117" y="1795163"/>
                          <a:pt x="766606" y="1810185"/>
                          <a:pt x="766606" y="1817697"/>
                        </a:cubicBezTo>
                        <a:cubicBezTo>
                          <a:pt x="766606" y="1817697"/>
                          <a:pt x="766606" y="1817697"/>
                          <a:pt x="774117" y="1825208"/>
                        </a:cubicBezTo>
                        <a:cubicBezTo>
                          <a:pt x="781628" y="1825208"/>
                          <a:pt x="789140" y="1825208"/>
                          <a:pt x="796651" y="1825208"/>
                        </a:cubicBezTo>
                        <a:cubicBezTo>
                          <a:pt x="781628" y="1825208"/>
                          <a:pt x="781628" y="1825208"/>
                          <a:pt x="789140" y="1825208"/>
                        </a:cubicBezTo>
                        <a:lnTo>
                          <a:pt x="789140" y="1825208"/>
                        </a:lnTo>
                        <a:close/>
                      </a:path>
                    </a:pathLst>
                  </a:custGeom>
                  <a:solidFill>
                    <a:srgbClr val="D02E7D"/>
                  </a:solidFill>
                  <a:ln w="75111" cap="flat">
                    <a:noFill/>
                    <a:prstDash val="solid"/>
                    <a:miter/>
                  </a:ln>
                </p:spPr>
                <p:txBody>
                  <a:bodyPr rtlCol="0" anchor="ctr"/>
                  <a:lstStyle/>
                  <a:p>
                    <a:endParaRPr lang="en-US"/>
                  </a:p>
                </p:txBody>
              </p:sp>
            </p:grpSp>
            <p:sp>
              <p:nvSpPr>
                <p:cNvPr id="353" name="Freeform: Shape 352">
                  <a:extLst>
                    <a:ext uri="{FF2B5EF4-FFF2-40B4-BE49-F238E27FC236}">
                      <a16:creationId xmlns:a16="http://schemas.microsoft.com/office/drawing/2014/main" xmlns="" id="{1FBF4AEC-C7A1-4B95-8E4E-8F444367133E}"/>
                    </a:ext>
                  </a:extLst>
                </p:cNvPr>
                <p:cNvSpPr/>
                <p:nvPr/>
              </p:nvSpPr>
              <p:spPr>
                <a:xfrm>
                  <a:off x="9410493" y="4557630"/>
                  <a:ext cx="777555" cy="993539"/>
                </a:xfrm>
                <a:custGeom>
                  <a:avLst/>
                  <a:gdLst>
                    <a:gd name="connsiteX0" fmla="*/ 762533 w 777555"/>
                    <a:gd name="connsiteY0" fmla="*/ 953915 h 993539"/>
                    <a:gd name="connsiteX1" fmla="*/ 777556 w 777555"/>
                    <a:gd name="connsiteY1" fmla="*/ 908848 h 993539"/>
                    <a:gd name="connsiteX2" fmla="*/ 724977 w 777555"/>
                    <a:gd name="connsiteY2" fmla="*/ 766137 h 993539"/>
                    <a:gd name="connsiteX3" fmla="*/ 537199 w 777555"/>
                    <a:gd name="connsiteY3" fmla="*/ 473202 h 993539"/>
                    <a:gd name="connsiteX4" fmla="*/ 341909 w 777555"/>
                    <a:gd name="connsiteY4" fmla="*/ 195290 h 993539"/>
                    <a:gd name="connsiteX5" fmla="*/ 236753 w 777555"/>
                    <a:gd name="connsiteY5" fmla="*/ 60089 h 993539"/>
                    <a:gd name="connsiteX6" fmla="*/ 146619 w 777555"/>
                    <a:gd name="connsiteY6" fmla="*/ 0 h 993539"/>
                    <a:gd name="connsiteX7" fmla="*/ 79019 w 777555"/>
                    <a:gd name="connsiteY7" fmla="*/ 0 h 993539"/>
                    <a:gd name="connsiteX8" fmla="*/ 3908 w 777555"/>
                    <a:gd name="connsiteY8" fmla="*/ 67600 h 993539"/>
                    <a:gd name="connsiteX9" fmla="*/ 63997 w 777555"/>
                    <a:gd name="connsiteY9" fmla="*/ 195290 h 993539"/>
                    <a:gd name="connsiteX10" fmla="*/ 176664 w 777555"/>
                    <a:gd name="connsiteY10" fmla="*/ 247868 h 993539"/>
                    <a:gd name="connsiteX11" fmla="*/ 266798 w 777555"/>
                    <a:gd name="connsiteY11" fmla="*/ 322979 h 993539"/>
                    <a:gd name="connsiteX12" fmla="*/ 424532 w 777555"/>
                    <a:gd name="connsiteY12" fmla="*/ 540802 h 993539"/>
                    <a:gd name="connsiteX13" fmla="*/ 567243 w 777555"/>
                    <a:gd name="connsiteY13" fmla="*/ 803692 h 993539"/>
                    <a:gd name="connsiteX14" fmla="*/ 634844 w 777555"/>
                    <a:gd name="connsiteY14" fmla="*/ 946404 h 993539"/>
                    <a:gd name="connsiteX15" fmla="*/ 762533 w 777555"/>
                    <a:gd name="connsiteY15" fmla="*/ 953915 h 993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77555" h="993539">
                      <a:moveTo>
                        <a:pt x="762533" y="953915"/>
                      </a:moveTo>
                      <a:cubicBezTo>
                        <a:pt x="770045" y="938893"/>
                        <a:pt x="777556" y="923870"/>
                        <a:pt x="777556" y="908848"/>
                      </a:cubicBezTo>
                      <a:cubicBezTo>
                        <a:pt x="770045" y="856270"/>
                        <a:pt x="747511" y="811203"/>
                        <a:pt x="724977" y="766137"/>
                      </a:cubicBezTo>
                      <a:cubicBezTo>
                        <a:pt x="672399" y="660980"/>
                        <a:pt x="604799" y="570847"/>
                        <a:pt x="537199" y="473202"/>
                      </a:cubicBezTo>
                      <a:cubicBezTo>
                        <a:pt x="469599" y="383068"/>
                        <a:pt x="409509" y="292934"/>
                        <a:pt x="341909" y="195290"/>
                      </a:cubicBezTo>
                      <a:cubicBezTo>
                        <a:pt x="311864" y="150223"/>
                        <a:pt x="274309" y="97645"/>
                        <a:pt x="236753" y="60089"/>
                      </a:cubicBezTo>
                      <a:cubicBezTo>
                        <a:pt x="214220" y="37556"/>
                        <a:pt x="184175" y="7511"/>
                        <a:pt x="146619" y="0"/>
                      </a:cubicBezTo>
                      <a:cubicBezTo>
                        <a:pt x="124086" y="0"/>
                        <a:pt x="101553" y="0"/>
                        <a:pt x="79019" y="0"/>
                      </a:cubicBezTo>
                      <a:cubicBezTo>
                        <a:pt x="48974" y="15022"/>
                        <a:pt x="11419" y="30044"/>
                        <a:pt x="3908" y="67600"/>
                      </a:cubicBezTo>
                      <a:cubicBezTo>
                        <a:pt x="-11114" y="120178"/>
                        <a:pt x="18930" y="172756"/>
                        <a:pt x="63997" y="195290"/>
                      </a:cubicBezTo>
                      <a:cubicBezTo>
                        <a:pt x="101553" y="210312"/>
                        <a:pt x="139108" y="225334"/>
                        <a:pt x="176664" y="247868"/>
                      </a:cubicBezTo>
                      <a:cubicBezTo>
                        <a:pt x="214220" y="270401"/>
                        <a:pt x="244265" y="292934"/>
                        <a:pt x="266798" y="322979"/>
                      </a:cubicBezTo>
                      <a:cubicBezTo>
                        <a:pt x="326887" y="390579"/>
                        <a:pt x="379465" y="458180"/>
                        <a:pt x="424532" y="540802"/>
                      </a:cubicBezTo>
                      <a:cubicBezTo>
                        <a:pt x="477110" y="623425"/>
                        <a:pt x="529688" y="713559"/>
                        <a:pt x="567243" y="803692"/>
                      </a:cubicBezTo>
                      <a:cubicBezTo>
                        <a:pt x="589777" y="848759"/>
                        <a:pt x="604799" y="908848"/>
                        <a:pt x="634844" y="946404"/>
                      </a:cubicBezTo>
                      <a:cubicBezTo>
                        <a:pt x="657377" y="991471"/>
                        <a:pt x="724977" y="1021515"/>
                        <a:pt x="762533" y="953915"/>
                      </a:cubicBezTo>
                      <a:close/>
                    </a:path>
                  </a:pathLst>
                </a:custGeom>
                <a:solidFill>
                  <a:srgbClr val="EF829D">
                    <a:alpha val="50000"/>
                  </a:srgbClr>
                </a:solidFill>
                <a:ln w="75111" cap="flat">
                  <a:noFill/>
                  <a:prstDash val="solid"/>
                  <a:miter/>
                </a:ln>
              </p:spPr>
              <p:txBody>
                <a:bodyPr rtlCol="0" anchor="ctr"/>
                <a:lstStyle/>
                <a:p>
                  <a:endParaRPr lang="en-US"/>
                </a:p>
              </p:txBody>
            </p:sp>
            <p:sp>
              <p:nvSpPr>
                <p:cNvPr id="354" name="Freeform: Shape 353">
                  <a:extLst>
                    <a:ext uri="{FF2B5EF4-FFF2-40B4-BE49-F238E27FC236}">
                      <a16:creationId xmlns:a16="http://schemas.microsoft.com/office/drawing/2014/main" xmlns="" id="{3EBD6520-3358-4476-8D42-C2E1C7B4CC7A}"/>
                    </a:ext>
                  </a:extLst>
                </p:cNvPr>
                <p:cNvSpPr/>
                <p:nvPr/>
              </p:nvSpPr>
              <p:spPr>
                <a:xfrm>
                  <a:off x="7899001" y="4610209"/>
                  <a:ext cx="721095" cy="743602"/>
                </a:xfrm>
                <a:custGeom>
                  <a:avLst/>
                  <a:gdLst>
                    <a:gd name="connsiteX0" fmla="*/ 674151 w 721095"/>
                    <a:gd name="connsiteY0" fmla="*/ 0 h 743602"/>
                    <a:gd name="connsiteX1" fmla="*/ 493884 w 721095"/>
                    <a:gd name="connsiteY1" fmla="*/ 195290 h 743602"/>
                    <a:gd name="connsiteX2" fmla="*/ 306105 w 721095"/>
                    <a:gd name="connsiteY2" fmla="*/ 435646 h 743602"/>
                    <a:gd name="connsiteX3" fmla="*/ 170905 w 721095"/>
                    <a:gd name="connsiteY3" fmla="*/ 540802 h 743602"/>
                    <a:gd name="connsiteX4" fmla="*/ 28193 w 721095"/>
                    <a:gd name="connsiteY4" fmla="*/ 638447 h 743602"/>
                    <a:gd name="connsiteX5" fmla="*/ 88282 w 721095"/>
                    <a:gd name="connsiteY5" fmla="*/ 743603 h 743602"/>
                    <a:gd name="connsiteX6" fmla="*/ 103304 w 721095"/>
                    <a:gd name="connsiteY6" fmla="*/ 743603 h 743602"/>
                    <a:gd name="connsiteX7" fmla="*/ 403750 w 721095"/>
                    <a:gd name="connsiteY7" fmla="*/ 563336 h 743602"/>
                    <a:gd name="connsiteX8" fmla="*/ 553973 w 721095"/>
                    <a:gd name="connsiteY8" fmla="*/ 368046 h 743602"/>
                    <a:gd name="connsiteX9" fmla="*/ 644107 w 721095"/>
                    <a:gd name="connsiteY9" fmla="*/ 202801 h 743602"/>
                    <a:gd name="connsiteX10" fmla="*/ 719218 w 721095"/>
                    <a:gd name="connsiteY10" fmla="*/ 90133 h 743602"/>
                    <a:gd name="connsiteX11" fmla="*/ 719218 w 721095"/>
                    <a:gd name="connsiteY11" fmla="*/ 90133 h 743602"/>
                    <a:gd name="connsiteX12" fmla="*/ 674151 w 721095"/>
                    <a:gd name="connsiteY12" fmla="*/ 0 h 743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21095" h="743602">
                      <a:moveTo>
                        <a:pt x="674151" y="0"/>
                      </a:moveTo>
                      <a:cubicBezTo>
                        <a:pt x="591529" y="30044"/>
                        <a:pt x="538951" y="120178"/>
                        <a:pt x="493884" y="195290"/>
                      </a:cubicBezTo>
                      <a:cubicBezTo>
                        <a:pt x="441306" y="285423"/>
                        <a:pt x="388728" y="368046"/>
                        <a:pt x="306105" y="435646"/>
                      </a:cubicBezTo>
                      <a:cubicBezTo>
                        <a:pt x="261039" y="473202"/>
                        <a:pt x="215972" y="503246"/>
                        <a:pt x="170905" y="540802"/>
                      </a:cubicBezTo>
                      <a:cubicBezTo>
                        <a:pt x="125838" y="570847"/>
                        <a:pt x="65749" y="600891"/>
                        <a:pt x="28193" y="638447"/>
                      </a:cubicBezTo>
                      <a:cubicBezTo>
                        <a:pt x="-39407" y="698536"/>
                        <a:pt x="28193" y="743603"/>
                        <a:pt x="88282" y="743603"/>
                      </a:cubicBezTo>
                      <a:cubicBezTo>
                        <a:pt x="95793" y="743603"/>
                        <a:pt x="95793" y="743603"/>
                        <a:pt x="103304" y="743603"/>
                      </a:cubicBezTo>
                      <a:cubicBezTo>
                        <a:pt x="223483" y="721070"/>
                        <a:pt x="313616" y="630936"/>
                        <a:pt x="403750" y="563336"/>
                      </a:cubicBezTo>
                      <a:cubicBezTo>
                        <a:pt x="471351" y="510758"/>
                        <a:pt x="523929" y="450669"/>
                        <a:pt x="553973" y="368046"/>
                      </a:cubicBezTo>
                      <a:cubicBezTo>
                        <a:pt x="576506" y="307957"/>
                        <a:pt x="599040" y="255379"/>
                        <a:pt x="644107" y="202801"/>
                      </a:cubicBezTo>
                      <a:cubicBezTo>
                        <a:pt x="674151" y="172756"/>
                        <a:pt x="704196" y="135201"/>
                        <a:pt x="719218" y="90133"/>
                      </a:cubicBezTo>
                      <a:cubicBezTo>
                        <a:pt x="719218" y="90133"/>
                        <a:pt x="719218" y="90133"/>
                        <a:pt x="719218" y="90133"/>
                      </a:cubicBezTo>
                      <a:cubicBezTo>
                        <a:pt x="726729" y="60089"/>
                        <a:pt x="711707" y="7511"/>
                        <a:pt x="674151" y="0"/>
                      </a:cubicBezTo>
                      <a:close/>
                    </a:path>
                  </a:pathLst>
                </a:custGeom>
                <a:solidFill>
                  <a:srgbClr val="EF829D">
                    <a:alpha val="50000"/>
                  </a:srgbClr>
                </a:solidFill>
                <a:ln w="75111" cap="flat">
                  <a:noFill/>
                  <a:prstDash val="solid"/>
                  <a:miter/>
                </a:ln>
              </p:spPr>
              <p:txBody>
                <a:bodyPr rtlCol="0" anchor="ctr"/>
                <a:lstStyle/>
                <a:p>
                  <a:endParaRPr lang="en-US"/>
                </a:p>
              </p:txBody>
            </p:sp>
            <p:sp>
              <p:nvSpPr>
                <p:cNvPr id="355" name="Freeform: Shape 354">
                  <a:extLst>
                    <a:ext uri="{FF2B5EF4-FFF2-40B4-BE49-F238E27FC236}">
                      <a16:creationId xmlns:a16="http://schemas.microsoft.com/office/drawing/2014/main" xmlns="" id="{D79E9D1C-E6E8-48B3-81E6-BCF70E3601B5}"/>
                    </a:ext>
                  </a:extLst>
                </p:cNvPr>
                <p:cNvSpPr/>
                <p:nvPr/>
              </p:nvSpPr>
              <p:spPr>
                <a:xfrm>
                  <a:off x="7701860" y="5260883"/>
                  <a:ext cx="218657" cy="231798"/>
                </a:xfrm>
                <a:custGeom>
                  <a:avLst/>
                  <a:gdLst>
                    <a:gd name="connsiteX0" fmla="*/ 195290 w 218657"/>
                    <a:gd name="connsiteY0" fmla="*/ 122973 h 231798"/>
                    <a:gd name="connsiteX1" fmla="*/ 127689 w 218657"/>
                    <a:gd name="connsiteY1" fmla="*/ 32839 h 231798"/>
                    <a:gd name="connsiteX2" fmla="*/ 0 w 218657"/>
                    <a:gd name="connsiteY2" fmla="*/ 17817 h 231798"/>
                    <a:gd name="connsiteX3" fmla="*/ 67600 w 218657"/>
                    <a:gd name="connsiteY3" fmla="*/ 47861 h 231798"/>
                    <a:gd name="connsiteX4" fmla="*/ 90134 w 218657"/>
                    <a:gd name="connsiteY4" fmla="*/ 62884 h 231798"/>
                    <a:gd name="connsiteX5" fmla="*/ 142712 w 218657"/>
                    <a:gd name="connsiteY5" fmla="*/ 130484 h 231798"/>
                    <a:gd name="connsiteX6" fmla="*/ 195290 w 218657"/>
                    <a:gd name="connsiteY6" fmla="*/ 220617 h 231798"/>
                    <a:gd name="connsiteX7" fmla="*/ 217823 w 218657"/>
                    <a:gd name="connsiteY7" fmla="*/ 190573 h 231798"/>
                    <a:gd name="connsiteX8" fmla="*/ 195290 w 218657"/>
                    <a:gd name="connsiteY8" fmla="*/ 122973 h 23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657" h="231798">
                      <a:moveTo>
                        <a:pt x="195290" y="122973"/>
                      </a:moveTo>
                      <a:cubicBezTo>
                        <a:pt x="180268" y="92928"/>
                        <a:pt x="157734" y="55372"/>
                        <a:pt x="127689" y="32839"/>
                      </a:cubicBezTo>
                      <a:cubicBezTo>
                        <a:pt x="90134" y="10305"/>
                        <a:pt x="22533" y="-19739"/>
                        <a:pt x="0" y="17817"/>
                      </a:cubicBezTo>
                      <a:cubicBezTo>
                        <a:pt x="15022" y="32839"/>
                        <a:pt x="60089" y="40350"/>
                        <a:pt x="67600" y="47861"/>
                      </a:cubicBezTo>
                      <a:cubicBezTo>
                        <a:pt x="75111" y="47861"/>
                        <a:pt x="82623" y="55372"/>
                        <a:pt x="90134" y="62884"/>
                      </a:cubicBezTo>
                      <a:cubicBezTo>
                        <a:pt x="112667" y="85417"/>
                        <a:pt x="127689" y="107950"/>
                        <a:pt x="142712" y="130484"/>
                      </a:cubicBezTo>
                      <a:cubicBezTo>
                        <a:pt x="165245" y="160528"/>
                        <a:pt x="172756" y="198084"/>
                        <a:pt x="195290" y="220617"/>
                      </a:cubicBezTo>
                      <a:cubicBezTo>
                        <a:pt x="225334" y="250662"/>
                        <a:pt x="217823" y="213106"/>
                        <a:pt x="217823" y="190573"/>
                      </a:cubicBezTo>
                      <a:cubicBezTo>
                        <a:pt x="210312" y="160528"/>
                        <a:pt x="202801" y="145506"/>
                        <a:pt x="195290" y="122973"/>
                      </a:cubicBezTo>
                      <a:close/>
                    </a:path>
                  </a:pathLst>
                </a:custGeom>
                <a:solidFill>
                  <a:srgbClr val="EF829D">
                    <a:alpha val="50000"/>
                  </a:srgbClr>
                </a:solidFill>
                <a:ln w="75111" cap="flat">
                  <a:noFill/>
                  <a:prstDash val="solid"/>
                  <a:miter/>
                </a:ln>
              </p:spPr>
              <p:txBody>
                <a:bodyPr rtlCol="0" anchor="ctr"/>
                <a:lstStyle/>
                <a:p>
                  <a:endParaRPr lang="en-US"/>
                </a:p>
              </p:txBody>
            </p:sp>
            <p:sp>
              <p:nvSpPr>
                <p:cNvPr id="356" name="Freeform: Shape 355">
                  <a:extLst>
                    <a:ext uri="{FF2B5EF4-FFF2-40B4-BE49-F238E27FC236}">
                      <a16:creationId xmlns:a16="http://schemas.microsoft.com/office/drawing/2014/main" xmlns="" id="{B02F0790-AA34-4F67-AECA-8E94E47A0F0A}"/>
                    </a:ext>
                  </a:extLst>
                </p:cNvPr>
                <p:cNvSpPr/>
                <p:nvPr/>
              </p:nvSpPr>
              <p:spPr>
                <a:xfrm>
                  <a:off x="8532111" y="4857099"/>
                  <a:ext cx="843263" cy="1531242"/>
                </a:xfrm>
                <a:custGeom>
                  <a:avLst/>
                  <a:gdLst>
                    <a:gd name="connsiteX0" fmla="*/ 687000 w 843263"/>
                    <a:gd name="connsiteY0" fmla="*/ 1510717 h 1531242"/>
                    <a:gd name="connsiteX1" fmla="*/ 769622 w 843263"/>
                    <a:gd name="connsiteY1" fmla="*/ 1398050 h 1531242"/>
                    <a:gd name="connsiteX2" fmla="*/ 739578 w 843263"/>
                    <a:gd name="connsiteY2" fmla="*/ 1090093 h 1531242"/>
                    <a:gd name="connsiteX3" fmla="*/ 837223 w 843263"/>
                    <a:gd name="connsiteY3" fmla="*/ 789647 h 1531242"/>
                    <a:gd name="connsiteX4" fmla="*/ 777133 w 843263"/>
                    <a:gd name="connsiteY4" fmla="*/ 406578 h 1531242"/>
                    <a:gd name="connsiteX5" fmla="*/ 619400 w 843263"/>
                    <a:gd name="connsiteY5" fmla="*/ 98622 h 1531242"/>
                    <a:gd name="connsiteX6" fmla="*/ 176242 w 843263"/>
                    <a:gd name="connsiteY6" fmla="*/ 53555 h 1531242"/>
                    <a:gd name="connsiteX7" fmla="*/ 78597 w 843263"/>
                    <a:gd name="connsiteY7" fmla="*/ 977 h 1531242"/>
                    <a:gd name="connsiteX8" fmla="*/ 26019 w 843263"/>
                    <a:gd name="connsiteY8" fmla="*/ 113644 h 1531242"/>
                    <a:gd name="connsiteX9" fmla="*/ 26019 w 843263"/>
                    <a:gd name="connsiteY9" fmla="*/ 624402 h 1531242"/>
                    <a:gd name="connsiteX10" fmla="*/ 153709 w 843263"/>
                    <a:gd name="connsiteY10" fmla="*/ 894803 h 1531242"/>
                    <a:gd name="connsiteX11" fmla="*/ 243842 w 843263"/>
                    <a:gd name="connsiteY11" fmla="*/ 1037515 h 1531242"/>
                    <a:gd name="connsiteX12" fmla="*/ 243842 w 843263"/>
                    <a:gd name="connsiteY12" fmla="*/ 1210271 h 1531242"/>
                    <a:gd name="connsiteX13" fmla="*/ 687000 w 843263"/>
                    <a:gd name="connsiteY13" fmla="*/ 1510717 h 1531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43263" h="1531242">
                      <a:moveTo>
                        <a:pt x="687000" y="1510717"/>
                      </a:moveTo>
                      <a:cubicBezTo>
                        <a:pt x="732067" y="1488183"/>
                        <a:pt x="762111" y="1450627"/>
                        <a:pt x="769622" y="1398050"/>
                      </a:cubicBezTo>
                      <a:cubicBezTo>
                        <a:pt x="784645" y="1300405"/>
                        <a:pt x="724556" y="1195248"/>
                        <a:pt x="739578" y="1090093"/>
                      </a:cubicBezTo>
                      <a:cubicBezTo>
                        <a:pt x="754600" y="984936"/>
                        <a:pt x="822201" y="894803"/>
                        <a:pt x="837223" y="789647"/>
                      </a:cubicBezTo>
                      <a:cubicBezTo>
                        <a:pt x="859756" y="661957"/>
                        <a:pt x="814689" y="526757"/>
                        <a:pt x="777133" y="406578"/>
                      </a:cubicBezTo>
                      <a:cubicBezTo>
                        <a:pt x="747089" y="293911"/>
                        <a:pt x="694511" y="188756"/>
                        <a:pt x="619400" y="98622"/>
                      </a:cubicBezTo>
                      <a:cubicBezTo>
                        <a:pt x="491710" y="-44090"/>
                        <a:pt x="318954" y="173733"/>
                        <a:pt x="176242" y="53555"/>
                      </a:cubicBezTo>
                      <a:cubicBezTo>
                        <a:pt x="153709" y="31021"/>
                        <a:pt x="116153" y="-6534"/>
                        <a:pt x="78597" y="977"/>
                      </a:cubicBezTo>
                      <a:cubicBezTo>
                        <a:pt x="33530" y="8488"/>
                        <a:pt x="33530" y="76088"/>
                        <a:pt x="26019" y="113644"/>
                      </a:cubicBezTo>
                      <a:cubicBezTo>
                        <a:pt x="3486" y="286400"/>
                        <a:pt x="-19048" y="459157"/>
                        <a:pt x="26019" y="624402"/>
                      </a:cubicBezTo>
                      <a:cubicBezTo>
                        <a:pt x="48553" y="722047"/>
                        <a:pt x="93620" y="812180"/>
                        <a:pt x="153709" y="894803"/>
                      </a:cubicBezTo>
                      <a:cubicBezTo>
                        <a:pt x="183754" y="939870"/>
                        <a:pt x="221309" y="984936"/>
                        <a:pt x="243842" y="1037515"/>
                      </a:cubicBezTo>
                      <a:cubicBezTo>
                        <a:pt x="266376" y="1097604"/>
                        <a:pt x="258865" y="1150182"/>
                        <a:pt x="243842" y="1210271"/>
                      </a:cubicBezTo>
                      <a:cubicBezTo>
                        <a:pt x="198776" y="1413072"/>
                        <a:pt x="514243" y="1593339"/>
                        <a:pt x="687000" y="1510717"/>
                      </a:cubicBezTo>
                      <a:close/>
                    </a:path>
                  </a:pathLst>
                </a:custGeom>
                <a:solidFill>
                  <a:srgbClr val="EF829D">
                    <a:alpha val="50000"/>
                  </a:srgbClr>
                </a:solidFill>
                <a:ln w="75111" cap="flat">
                  <a:noFill/>
                  <a:prstDash val="solid"/>
                  <a:miter/>
                </a:ln>
              </p:spPr>
              <p:txBody>
                <a:bodyPr rtlCol="0" anchor="ctr"/>
                <a:lstStyle/>
                <a:p>
                  <a:endParaRPr lang="en-US"/>
                </a:p>
              </p:txBody>
            </p:sp>
            <p:sp>
              <p:nvSpPr>
                <p:cNvPr id="357" name="Freeform: Shape 356">
                  <a:extLst>
                    <a:ext uri="{FF2B5EF4-FFF2-40B4-BE49-F238E27FC236}">
                      <a16:creationId xmlns:a16="http://schemas.microsoft.com/office/drawing/2014/main" xmlns="" id="{AF2759F3-C0A6-42E6-AC04-96A94E112F70}"/>
                    </a:ext>
                  </a:extLst>
                </p:cNvPr>
                <p:cNvSpPr/>
                <p:nvPr/>
              </p:nvSpPr>
              <p:spPr>
                <a:xfrm>
                  <a:off x="9298187" y="4823983"/>
                  <a:ext cx="1007953" cy="1626455"/>
                </a:xfrm>
                <a:custGeom>
                  <a:avLst/>
                  <a:gdLst>
                    <a:gd name="connsiteX0" fmla="*/ 1002529 w 1007953"/>
                    <a:gd name="connsiteY0" fmla="*/ 740141 h 1626455"/>
                    <a:gd name="connsiteX1" fmla="*/ 927418 w 1007953"/>
                    <a:gd name="connsiteY1" fmla="*/ 672541 h 1626455"/>
                    <a:gd name="connsiteX2" fmla="*/ 904884 w 1007953"/>
                    <a:gd name="connsiteY2" fmla="*/ 604940 h 1626455"/>
                    <a:gd name="connsiteX3" fmla="*/ 919907 w 1007953"/>
                    <a:gd name="connsiteY3" fmla="*/ 695074 h 1626455"/>
                    <a:gd name="connsiteX4" fmla="*/ 784706 w 1007953"/>
                    <a:gd name="connsiteY4" fmla="*/ 815252 h 1626455"/>
                    <a:gd name="connsiteX5" fmla="*/ 649505 w 1007953"/>
                    <a:gd name="connsiteY5" fmla="*/ 702585 h 1626455"/>
                    <a:gd name="connsiteX6" fmla="*/ 536838 w 1007953"/>
                    <a:gd name="connsiteY6" fmla="*/ 439695 h 1626455"/>
                    <a:gd name="connsiteX7" fmla="*/ 386615 w 1007953"/>
                    <a:gd name="connsiteY7" fmla="*/ 184316 h 1626455"/>
                    <a:gd name="connsiteX8" fmla="*/ 131237 w 1007953"/>
                    <a:gd name="connsiteY8" fmla="*/ 19071 h 1626455"/>
                    <a:gd name="connsiteX9" fmla="*/ 71147 w 1007953"/>
                    <a:gd name="connsiteY9" fmla="*/ 71649 h 1626455"/>
                    <a:gd name="connsiteX10" fmla="*/ 3547 w 1007953"/>
                    <a:gd name="connsiteY10" fmla="*/ 79160 h 1626455"/>
                    <a:gd name="connsiteX11" fmla="*/ 26080 w 1007953"/>
                    <a:gd name="connsiteY11" fmla="*/ 131738 h 1626455"/>
                    <a:gd name="connsiteX12" fmla="*/ 78658 w 1007953"/>
                    <a:gd name="connsiteY12" fmla="*/ 191827 h 1626455"/>
                    <a:gd name="connsiteX13" fmla="*/ 161281 w 1007953"/>
                    <a:gd name="connsiteY13" fmla="*/ 296983 h 1626455"/>
                    <a:gd name="connsiteX14" fmla="*/ 266437 w 1007953"/>
                    <a:gd name="connsiteY14" fmla="*/ 559873 h 1626455"/>
                    <a:gd name="connsiteX15" fmla="*/ 198836 w 1007953"/>
                    <a:gd name="connsiteY15" fmla="*/ 830274 h 1626455"/>
                    <a:gd name="connsiteX16" fmla="*/ 258926 w 1007953"/>
                    <a:gd name="connsiteY16" fmla="*/ 1160765 h 1626455"/>
                    <a:gd name="connsiteX17" fmla="*/ 281459 w 1007953"/>
                    <a:gd name="connsiteY17" fmla="*/ 1431166 h 1626455"/>
                    <a:gd name="connsiteX18" fmla="*/ 161281 w 1007953"/>
                    <a:gd name="connsiteY18" fmla="*/ 1626456 h 1626455"/>
                    <a:gd name="connsiteX19" fmla="*/ 296482 w 1007953"/>
                    <a:gd name="connsiteY19" fmla="*/ 1611433 h 1626455"/>
                    <a:gd name="connsiteX20" fmla="*/ 604438 w 1007953"/>
                    <a:gd name="connsiteY20" fmla="*/ 1513789 h 1626455"/>
                    <a:gd name="connsiteX21" fmla="*/ 739639 w 1007953"/>
                    <a:gd name="connsiteY21" fmla="*/ 1438677 h 1626455"/>
                    <a:gd name="connsiteX22" fmla="*/ 829773 w 1007953"/>
                    <a:gd name="connsiteY22" fmla="*/ 1363566 h 1626455"/>
                    <a:gd name="connsiteX23" fmla="*/ 769684 w 1007953"/>
                    <a:gd name="connsiteY23" fmla="*/ 1243387 h 1626455"/>
                    <a:gd name="connsiteX24" fmla="*/ 724616 w 1007953"/>
                    <a:gd name="connsiteY24" fmla="*/ 1108187 h 1626455"/>
                    <a:gd name="connsiteX25" fmla="*/ 679550 w 1007953"/>
                    <a:gd name="connsiteY25" fmla="*/ 972986 h 1626455"/>
                    <a:gd name="connsiteX26" fmla="*/ 679550 w 1007953"/>
                    <a:gd name="connsiteY26" fmla="*/ 972986 h 1626455"/>
                    <a:gd name="connsiteX27" fmla="*/ 934929 w 1007953"/>
                    <a:gd name="connsiteY27" fmla="*/ 882852 h 1626455"/>
                    <a:gd name="connsiteX28" fmla="*/ 1002529 w 1007953"/>
                    <a:gd name="connsiteY28" fmla="*/ 740141 h 1626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07953" h="1626455">
                      <a:moveTo>
                        <a:pt x="1002529" y="740141"/>
                      </a:moveTo>
                      <a:cubicBezTo>
                        <a:pt x="995018" y="702585"/>
                        <a:pt x="949951" y="702585"/>
                        <a:pt x="927418" y="672541"/>
                      </a:cubicBezTo>
                      <a:cubicBezTo>
                        <a:pt x="919907" y="650007"/>
                        <a:pt x="912395" y="627474"/>
                        <a:pt x="904884" y="604940"/>
                      </a:cubicBezTo>
                      <a:cubicBezTo>
                        <a:pt x="912395" y="634985"/>
                        <a:pt x="919907" y="665029"/>
                        <a:pt x="919907" y="695074"/>
                      </a:cubicBezTo>
                      <a:cubicBezTo>
                        <a:pt x="912395" y="762674"/>
                        <a:pt x="852306" y="807741"/>
                        <a:pt x="784706" y="815252"/>
                      </a:cubicBezTo>
                      <a:cubicBezTo>
                        <a:pt x="709594" y="822763"/>
                        <a:pt x="672039" y="770185"/>
                        <a:pt x="649505" y="702585"/>
                      </a:cubicBezTo>
                      <a:cubicBezTo>
                        <a:pt x="619461" y="612451"/>
                        <a:pt x="581905" y="529829"/>
                        <a:pt x="536838" y="439695"/>
                      </a:cubicBezTo>
                      <a:cubicBezTo>
                        <a:pt x="491771" y="349561"/>
                        <a:pt x="446704" y="259428"/>
                        <a:pt x="386615" y="184316"/>
                      </a:cubicBezTo>
                      <a:cubicBezTo>
                        <a:pt x="356571" y="146761"/>
                        <a:pt x="176303" y="-63551"/>
                        <a:pt x="131237" y="19071"/>
                      </a:cubicBezTo>
                      <a:cubicBezTo>
                        <a:pt x="116214" y="49116"/>
                        <a:pt x="101192" y="64138"/>
                        <a:pt x="71147" y="71649"/>
                      </a:cubicBezTo>
                      <a:cubicBezTo>
                        <a:pt x="48614" y="79160"/>
                        <a:pt x="26080" y="71649"/>
                        <a:pt x="3547" y="79160"/>
                      </a:cubicBezTo>
                      <a:cubicBezTo>
                        <a:pt x="-11475" y="86672"/>
                        <a:pt x="26080" y="124227"/>
                        <a:pt x="26080" y="131738"/>
                      </a:cubicBezTo>
                      <a:cubicBezTo>
                        <a:pt x="41103" y="154272"/>
                        <a:pt x="56125" y="169294"/>
                        <a:pt x="78658" y="191827"/>
                      </a:cubicBezTo>
                      <a:cubicBezTo>
                        <a:pt x="108703" y="229383"/>
                        <a:pt x="138748" y="259428"/>
                        <a:pt x="161281" y="296983"/>
                      </a:cubicBezTo>
                      <a:cubicBezTo>
                        <a:pt x="213859" y="372095"/>
                        <a:pt x="258926" y="462229"/>
                        <a:pt x="266437" y="559873"/>
                      </a:cubicBezTo>
                      <a:cubicBezTo>
                        <a:pt x="273948" y="657518"/>
                        <a:pt x="221370" y="740141"/>
                        <a:pt x="198836" y="830274"/>
                      </a:cubicBezTo>
                      <a:cubicBezTo>
                        <a:pt x="176303" y="942942"/>
                        <a:pt x="228881" y="1048098"/>
                        <a:pt x="258926" y="1160765"/>
                      </a:cubicBezTo>
                      <a:cubicBezTo>
                        <a:pt x="288971" y="1250899"/>
                        <a:pt x="303993" y="1341032"/>
                        <a:pt x="281459" y="1431166"/>
                      </a:cubicBezTo>
                      <a:cubicBezTo>
                        <a:pt x="258926" y="1506278"/>
                        <a:pt x="221370" y="1573877"/>
                        <a:pt x="161281" y="1626456"/>
                      </a:cubicBezTo>
                      <a:cubicBezTo>
                        <a:pt x="206348" y="1626456"/>
                        <a:pt x="251415" y="1618945"/>
                        <a:pt x="296482" y="1611433"/>
                      </a:cubicBezTo>
                      <a:cubicBezTo>
                        <a:pt x="401638" y="1596411"/>
                        <a:pt x="506794" y="1558855"/>
                        <a:pt x="604438" y="1513789"/>
                      </a:cubicBezTo>
                      <a:cubicBezTo>
                        <a:pt x="649505" y="1491255"/>
                        <a:pt x="694572" y="1468722"/>
                        <a:pt x="739639" y="1438677"/>
                      </a:cubicBezTo>
                      <a:cubicBezTo>
                        <a:pt x="829773" y="1378588"/>
                        <a:pt x="829773" y="1371077"/>
                        <a:pt x="829773" y="1363566"/>
                      </a:cubicBezTo>
                      <a:cubicBezTo>
                        <a:pt x="829773" y="1348543"/>
                        <a:pt x="792217" y="1280943"/>
                        <a:pt x="769684" y="1243387"/>
                      </a:cubicBezTo>
                      <a:cubicBezTo>
                        <a:pt x="747150" y="1198321"/>
                        <a:pt x="739639" y="1153254"/>
                        <a:pt x="724616" y="1108187"/>
                      </a:cubicBezTo>
                      <a:cubicBezTo>
                        <a:pt x="709594" y="1063120"/>
                        <a:pt x="694572" y="1018053"/>
                        <a:pt x="679550" y="972986"/>
                      </a:cubicBezTo>
                      <a:cubicBezTo>
                        <a:pt x="679550" y="972986"/>
                        <a:pt x="679550" y="972986"/>
                        <a:pt x="679550" y="972986"/>
                      </a:cubicBezTo>
                      <a:cubicBezTo>
                        <a:pt x="769684" y="965475"/>
                        <a:pt x="874839" y="912897"/>
                        <a:pt x="934929" y="882852"/>
                      </a:cubicBezTo>
                      <a:cubicBezTo>
                        <a:pt x="972484" y="845297"/>
                        <a:pt x="1025062" y="807741"/>
                        <a:pt x="1002529" y="740141"/>
                      </a:cubicBezTo>
                      <a:close/>
                    </a:path>
                  </a:pathLst>
                </a:custGeom>
                <a:solidFill>
                  <a:srgbClr val="EF829D">
                    <a:alpha val="70000"/>
                  </a:srgbClr>
                </a:solidFill>
                <a:ln w="75111" cap="flat">
                  <a:noFill/>
                  <a:prstDash val="solid"/>
                  <a:miter/>
                </a:ln>
              </p:spPr>
              <p:txBody>
                <a:bodyPr rtlCol="0" anchor="ctr"/>
                <a:lstStyle/>
                <a:p>
                  <a:endParaRPr lang="en-US"/>
                </a:p>
              </p:txBody>
            </p:sp>
            <p:sp>
              <p:nvSpPr>
                <p:cNvPr id="358" name="Freeform: Shape 357">
                  <a:extLst>
                    <a:ext uri="{FF2B5EF4-FFF2-40B4-BE49-F238E27FC236}">
                      <a16:creationId xmlns:a16="http://schemas.microsoft.com/office/drawing/2014/main" xmlns="" id="{CEBEF3B1-B016-4A1F-8941-E2E9654EEF8E}"/>
                    </a:ext>
                  </a:extLst>
                </p:cNvPr>
                <p:cNvSpPr/>
                <p:nvPr/>
              </p:nvSpPr>
              <p:spPr>
                <a:xfrm>
                  <a:off x="8414257" y="5691813"/>
                  <a:ext cx="481874" cy="691025"/>
                </a:xfrm>
                <a:custGeom>
                  <a:avLst/>
                  <a:gdLst>
                    <a:gd name="connsiteX0" fmla="*/ 226496 w 481874"/>
                    <a:gd name="connsiteY0" fmla="*/ 450669 h 691025"/>
                    <a:gd name="connsiteX1" fmla="*/ 286585 w 481874"/>
                    <a:gd name="connsiteY1" fmla="*/ 315468 h 691025"/>
                    <a:gd name="connsiteX2" fmla="*/ 316630 w 481874"/>
                    <a:gd name="connsiteY2" fmla="*/ 292935 h 691025"/>
                    <a:gd name="connsiteX3" fmla="*/ 294096 w 481874"/>
                    <a:gd name="connsiteY3" fmla="*/ 225334 h 691025"/>
                    <a:gd name="connsiteX4" fmla="*/ 226496 w 481874"/>
                    <a:gd name="connsiteY4" fmla="*/ 105156 h 691025"/>
                    <a:gd name="connsiteX5" fmla="*/ 181429 w 481874"/>
                    <a:gd name="connsiteY5" fmla="*/ 0 h 691025"/>
                    <a:gd name="connsiteX6" fmla="*/ 203963 w 481874"/>
                    <a:gd name="connsiteY6" fmla="*/ 60089 h 691025"/>
                    <a:gd name="connsiteX7" fmla="*/ 203963 w 481874"/>
                    <a:gd name="connsiteY7" fmla="*/ 60089 h 691025"/>
                    <a:gd name="connsiteX8" fmla="*/ 136362 w 481874"/>
                    <a:gd name="connsiteY8" fmla="*/ 232846 h 691025"/>
                    <a:gd name="connsiteX9" fmla="*/ 8673 w 481874"/>
                    <a:gd name="connsiteY9" fmla="*/ 518269 h 691025"/>
                    <a:gd name="connsiteX10" fmla="*/ 8673 w 481874"/>
                    <a:gd name="connsiteY10" fmla="*/ 563336 h 691025"/>
                    <a:gd name="connsiteX11" fmla="*/ 46229 w 481874"/>
                    <a:gd name="connsiteY11" fmla="*/ 563336 h 691025"/>
                    <a:gd name="connsiteX12" fmla="*/ 143874 w 481874"/>
                    <a:gd name="connsiteY12" fmla="*/ 578358 h 691025"/>
                    <a:gd name="connsiteX13" fmla="*/ 301608 w 481874"/>
                    <a:gd name="connsiteY13" fmla="*/ 645958 h 691025"/>
                    <a:gd name="connsiteX14" fmla="*/ 466853 w 481874"/>
                    <a:gd name="connsiteY14" fmla="*/ 691025 h 691025"/>
                    <a:gd name="connsiteX15" fmla="*/ 481875 w 481874"/>
                    <a:gd name="connsiteY15" fmla="*/ 691025 h 691025"/>
                    <a:gd name="connsiteX16" fmla="*/ 226496 w 481874"/>
                    <a:gd name="connsiteY16" fmla="*/ 450669 h 69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81874" h="691025">
                      <a:moveTo>
                        <a:pt x="226496" y="450669"/>
                      </a:moveTo>
                      <a:cubicBezTo>
                        <a:pt x="218985" y="398090"/>
                        <a:pt x="241519" y="345513"/>
                        <a:pt x="286585" y="315468"/>
                      </a:cubicBezTo>
                      <a:cubicBezTo>
                        <a:pt x="294096" y="315468"/>
                        <a:pt x="316630" y="300446"/>
                        <a:pt x="316630" y="292935"/>
                      </a:cubicBezTo>
                      <a:cubicBezTo>
                        <a:pt x="316630" y="270401"/>
                        <a:pt x="301608" y="240357"/>
                        <a:pt x="294096" y="225334"/>
                      </a:cubicBezTo>
                      <a:cubicBezTo>
                        <a:pt x="271563" y="187779"/>
                        <a:pt x="249030" y="150223"/>
                        <a:pt x="226496" y="105156"/>
                      </a:cubicBezTo>
                      <a:cubicBezTo>
                        <a:pt x="211474" y="75111"/>
                        <a:pt x="196452" y="37556"/>
                        <a:pt x="181429" y="0"/>
                      </a:cubicBezTo>
                      <a:cubicBezTo>
                        <a:pt x="188940" y="22533"/>
                        <a:pt x="196452" y="37556"/>
                        <a:pt x="203963" y="60089"/>
                      </a:cubicBezTo>
                      <a:cubicBezTo>
                        <a:pt x="203963" y="60089"/>
                        <a:pt x="203963" y="60089"/>
                        <a:pt x="203963" y="60089"/>
                      </a:cubicBezTo>
                      <a:cubicBezTo>
                        <a:pt x="181429" y="112667"/>
                        <a:pt x="158896" y="172756"/>
                        <a:pt x="136362" y="232846"/>
                      </a:cubicBezTo>
                      <a:cubicBezTo>
                        <a:pt x="91296" y="330490"/>
                        <a:pt x="53740" y="420624"/>
                        <a:pt x="8673" y="518269"/>
                      </a:cubicBezTo>
                      <a:cubicBezTo>
                        <a:pt x="1162" y="533291"/>
                        <a:pt x="-6349" y="555824"/>
                        <a:pt x="8673" y="563336"/>
                      </a:cubicBezTo>
                      <a:cubicBezTo>
                        <a:pt x="16184" y="570847"/>
                        <a:pt x="31207" y="563336"/>
                        <a:pt x="46229" y="563336"/>
                      </a:cubicBezTo>
                      <a:cubicBezTo>
                        <a:pt x="83785" y="563336"/>
                        <a:pt x="106318" y="570847"/>
                        <a:pt x="143874" y="578358"/>
                      </a:cubicBezTo>
                      <a:cubicBezTo>
                        <a:pt x="196452" y="600892"/>
                        <a:pt x="249030" y="623425"/>
                        <a:pt x="301608" y="645958"/>
                      </a:cubicBezTo>
                      <a:cubicBezTo>
                        <a:pt x="354186" y="668491"/>
                        <a:pt x="406763" y="683514"/>
                        <a:pt x="466853" y="691025"/>
                      </a:cubicBezTo>
                      <a:cubicBezTo>
                        <a:pt x="474364" y="691025"/>
                        <a:pt x="474364" y="691025"/>
                        <a:pt x="481875" y="691025"/>
                      </a:cubicBezTo>
                      <a:cubicBezTo>
                        <a:pt x="369208" y="653469"/>
                        <a:pt x="249030" y="570847"/>
                        <a:pt x="226496" y="450669"/>
                      </a:cubicBezTo>
                      <a:close/>
                    </a:path>
                  </a:pathLst>
                </a:custGeom>
                <a:solidFill>
                  <a:srgbClr val="EF829D">
                    <a:alpha val="70000"/>
                  </a:srgbClr>
                </a:solidFill>
                <a:ln w="75111" cap="flat">
                  <a:noFill/>
                  <a:prstDash val="solid"/>
                  <a:miter/>
                </a:ln>
              </p:spPr>
              <p:txBody>
                <a:bodyPr rtlCol="0" anchor="ctr"/>
                <a:lstStyle/>
                <a:p>
                  <a:endParaRPr lang="en-US"/>
                </a:p>
              </p:txBody>
            </p:sp>
            <p:sp>
              <p:nvSpPr>
                <p:cNvPr id="359" name="Freeform: Shape 358">
                  <a:extLst>
                    <a:ext uri="{FF2B5EF4-FFF2-40B4-BE49-F238E27FC236}">
                      <a16:creationId xmlns:a16="http://schemas.microsoft.com/office/drawing/2014/main" xmlns="" id="{C49E2F21-B92D-4CCF-8857-780C4E11CB6B}"/>
                    </a:ext>
                  </a:extLst>
                </p:cNvPr>
                <p:cNvSpPr/>
                <p:nvPr/>
              </p:nvSpPr>
              <p:spPr>
                <a:xfrm>
                  <a:off x="8414257" y="5691813"/>
                  <a:ext cx="280232" cy="593380"/>
                </a:xfrm>
                <a:custGeom>
                  <a:avLst/>
                  <a:gdLst>
                    <a:gd name="connsiteX0" fmla="*/ 151385 w 280232"/>
                    <a:gd name="connsiteY0" fmla="*/ 383068 h 593380"/>
                    <a:gd name="connsiteX1" fmla="*/ 218985 w 280232"/>
                    <a:gd name="connsiteY1" fmla="*/ 292935 h 593380"/>
                    <a:gd name="connsiteX2" fmla="*/ 279074 w 280232"/>
                    <a:gd name="connsiteY2" fmla="*/ 195290 h 593380"/>
                    <a:gd name="connsiteX3" fmla="*/ 226496 w 280232"/>
                    <a:gd name="connsiteY3" fmla="*/ 105156 h 593380"/>
                    <a:gd name="connsiteX4" fmla="*/ 181429 w 280232"/>
                    <a:gd name="connsiteY4" fmla="*/ 0 h 593380"/>
                    <a:gd name="connsiteX5" fmla="*/ 203963 w 280232"/>
                    <a:gd name="connsiteY5" fmla="*/ 60089 h 593380"/>
                    <a:gd name="connsiteX6" fmla="*/ 203963 w 280232"/>
                    <a:gd name="connsiteY6" fmla="*/ 60089 h 593380"/>
                    <a:gd name="connsiteX7" fmla="*/ 136362 w 280232"/>
                    <a:gd name="connsiteY7" fmla="*/ 232846 h 593380"/>
                    <a:gd name="connsiteX8" fmla="*/ 8673 w 280232"/>
                    <a:gd name="connsiteY8" fmla="*/ 518269 h 593380"/>
                    <a:gd name="connsiteX9" fmla="*/ 8673 w 280232"/>
                    <a:gd name="connsiteY9" fmla="*/ 563336 h 593380"/>
                    <a:gd name="connsiteX10" fmla="*/ 46229 w 280232"/>
                    <a:gd name="connsiteY10" fmla="*/ 563336 h 593380"/>
                    <a:gd name="connsiteX11" fmla="*/ 143874 w 280232"/>
                    <a:gd name="connsiteY11" fmla="*/ 578358 h 593380"/>
                    <a:gd name="connsiteX12" fmla="*/ 173918 w 280232"/>
                    <a:gd name="connsiteY12" fmla="*/ 593380 h 593380"/>
                    <a:gd name="connsiteX13" fmla="*/ 151385 w 280232"/>
                    <a:gd name="connsiteY13" fmla="*/ 383068 h 593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232" h="593380">
                      <a:moveTo>
                        <a:pt x="151385" y="383068"/>
                      </a:moveTo>
                      <a:cubicBezTo>
                        <a:pt x="166407" y="345513"/>
                        <a:pt x="188940" y="322979"/>
                        <a:pt x="218985" y="292935"/>
                      </a:cubicBezTo>
                      <a:cubicBezTo>
                        <a:pt x="256541" y="262890"/>
                        <a:pt x="286585" y="240357"/>
                        <a:pt x="279074" y="195290"/>
                      </a:cubicBezTo>
                      <a:cubicBezTo>
                        <a:pt x="264052" y="165245"/>
                        <a:pt x="241519" y="135201"/>
                        <a:pt x="226496" y="105156"/>
                      </a:cubicBezTo>
                      <a:cubicBezTo>
                        <a:pt x="211474" y="75111"/>
                        <a:pt x="196452" y="37556"/>
                        <a:pt x="181429" y="0"/>
                      </a:cubicBezTo>
                      <a:cubicBezTo>
                        <a:pt x="188940" y="22533"/>
                        <a:pt x="196452" y="37556"/>
                        <a:pt x="203963" y="60089"/>
                      </a:cubicBezTo>
                      <a:cubicBezTo>
                        <a:pt x="203963" y="60089"/>
                        <a:pt x="203963" y="60089"/>
                        <a:pt x="203963" y="60089"/>
                      </a:cubicBezTo>
                      <a:cubicBezTo>
                        <a:pt x="181429" y="112667"/>
                        <a:pt x="158896" y="172756"/>
                        <a:pt x="136362" y="232846"/>
                      </a:cubicBezTo>
                      <a:cubicBezTo>
                        <a:pt x="91296" y="330490"/>
                        <a:pt x="53740" y="420624"/>
                        <a:pt x="8673" y="518269"/>
                      </a:cubicBezTo>
                      <a:cubicBezTo>
                        <a:pt x="1162" y="533291"/>
                        <a:pt x="-6349" y="555824"/>
                        <a:pt x="8673" y="563336"/>
                      </a:cubicBezTo>
                      <a:cubicBezTo>
                        <a:pt x="16184" y="570847"/>
                        <a:pt x="31207" y="563336"/>
                        <a:pt x="46229" y="563336"/>
                      </a:cubicBezTo>
                      <a:cubicBezTo>
                        <a:pt x="83785" y="563336"/>
                        <a:pt x="106318" y="570847"/>
                        <a:pt x="143874" y="578358"/>
                      </a:cubicBezTo>
                      <a:cubicBezTo>
                        <a:pt x="151385" y="578358"/>
                        <a:pt x="166407" y="585869"/>
                        <a:pt x="173918" y="593380"/>
                      </a:cubicBezTo>
                      <a:cubicBezTo>
                        <a:pt x="128851" y="540802"/>
                        <a:pt x="121340" y="465691"/>
                        <a:pt x="151385" y="383068"/>
                      </a:cubicBezTo>
                      <a:close/>
                    </a:path>
                  </a:pathLst>
                </a:custGeom>
                <a:solidFill>
                  <a:srgbClr val="EF829D">
                    <a:alpha val="70000"/>
                  </a:srgbClr>
                </a:solidFill>
                <a:ln w="75111" cap="flat">
                  <a:noFill/>
                  <a:prstDash val="solid"/>
                  <a:miter/>
                </a:ln>
              </p:spPr>
              <p:txBody>
                <a:bodyPr rtlCol="0" anchor="ctr"/>
                <a:lstStyle/>
                <a:p>
                  <a:endParaRPr lang="en-US"/>
                </a:p>
              </p:txBody>
            </p:sp>
            <p:sp>
              <p:nvSpPr>
                <p:cNvPr id="360" name="Freeform: Shape 359">
                  <a:extLst>
                    <a:ext uri="{FF2B5EF4-FFF2-40B4-BE49-F238E27FC236}">
                      <a16:creationId xmlns:a16="http://schemas.microsoft.com/office/drawing/2014/main" xmlns="" id="{1A40F0C6-B773-451A-8223-2BD1731BC728}"/>
                    </a:ext>
                  </a:extLst>
                </p:cNvPr>
                <p:cNvSpPr/>
                <p:nvPr/>
              </p:nvSpPr>
              <p:spPr>
                <a:xfrm>
                  <a:off x="7671816" y="4873099"/>
                  <a:ext cx="893825" cy="773647"/>
                </a:xfrm>
                <a:custGeom>
                  <a:avLst/>
                  <a:gdLst>
                    <a:gd name="connsiteX0" fmla="*/ 893826 w 893825"/>
                    <a:gd name="connsiteY0" fmla="*/ 0 h 773647"/>
                    <a:gd name="connsiteX1" fmla="*/ 811203 w 893825"/>
                    <a:gd name="connsiteY1" fmla="*/ 157734 h 773647"/>
                    <a:gd name="connsiteX2" fmla="*/ 691025 w 893825"/>
                    <a:gd name="connsiteY2" fmla="*/ 338001 h 773647"/>
                    <a:gd name="connsiteX3" fmla="*/ 518269 w 893825"/>
                    <a:gd name="connsiteY3" fmla="*/ 488224 h 773647"/>
                    <a:gd name="connsiteX4" fmla="*/ 270401 w 893825"/>
                    <a:gd name="connsiteY4" fmla="*/ 600891 h 773647"/>
                    <a:gd name="connsiteX5" fmla="*/ 217823 w 893825"/>
                    <a:gd name="connsiteY5" fmla="*/ 638447 h 773647"/>
                    <a:gd name="connsiteX6" fmla="*/ 172756 w 893825"/>
                    <a:gd name="connsiteY6" fmla="*/ 578358 h 773647"/>
                    <a:gd name="connsiteX7" fmla="*/ 105156 w 893825"/>
                    <a:gd name="connsiteY7" fmla="*/ 480713 h 773647"/>
                    <a:gd name="connsiteX8" fmla="*/ 0 w 893825"/>
                    <a:gd name="connsiteY8" fmla="*/ 443157 h 773647"/>
                    <a:gd name="connsiteX9" fmla="*/ 0 w 893825"/>
                    <a:gd name="connsiteY9" fmla="*/ 443157 h 773647"/>
                    <a:gd name="connsiteX10" fmla="*/ 37556 w 893825"/>
                    <a:gd name="connsiteY10" fmla="*/ 585869 h 773647"/>
                    <a:gd name="connsiteX11" fmla="*/ 202801 w 893825"/>
                    <a:gd name="connsiteY11" fmla="*/ 773648 h 773647"/>
                    <a:gd name="connsiteX12" fmla="*/ 262890 w 893825"/>
                    <a:gd name="connsiteY12" fmla="*/ 698536 h 773647"/>
                    <a:gd name="connsiteX13" fmla="*/ 292934 w 893825"/>
                    <a:gd name="connsiteY13" fmla="*/ 691025 h 773647"/>
                    <a:gd name="connsiteX14" fmla="*/ 405602 w 893825"/>
                    <a:gd name="connsiteY14" fmla="*/ 653469 h 773647"/>
                    <a:gd name="connsiteX15" fmla="*/ 623425 w 893825"/>
                    <a:gd name="connsiteY15" fmla="*/ 533291 h 773647"/>
                    <a:gd name="connsiteX16" fmla="*/ 841248 w 893825"/>
                    <a:gd name="connsiteY16" fmla="*/ 338001 h 773647"/>
                    <a:gd name="connsiteX17" fmla="*/ 863781 w 893825"/>
                    <a:gd name="connsiteY17" fmla="*/ 127689 h 773647"/>
                    <a:gd name="connsiteX18" fmla="*/ 893826 w 893825"/>
                    <a:gd name="connsiteY18" fmla="*/ 0 h 773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3825" h="773647">
                      <a:moveTo>
                        <a:pt x="893826" y="0"/>
                      </a:moveTo>
                      <a:cubicBezTo>
                        <a:pt x="863781" y="52578"/>
                        <a:pt x="841248" y="105156"/>
                        <a:pt x="811203" y="157734"/>
                      </a:cubicBezTo>
                      <a:cubicBezTo>
                        <a:pt x="781159" y="225334"/>
                        <a:pt x="743603" y="285423"/>
                        <a:pt x="691025" y="338001"/>
                      </a:cubicBezTo>
                      <a:cubicBezTo>
                        <a:pt x="638447" y="398090"/>
                        <a:pt x="585869" y="443157"/>
                        <a:pt x="518269" y="488224"/>
                      </a:cubicBezTo>
                      <a:cubicBezTo>
                        <a:pt x="488224" y="510758"/>
                        <a:pt x="345512" y="600891"/>
                        <a:pt x="270401" y="600891"/>
                      </a:cubicBezTo>
                      <a:cubicBezTo>
                        <a:pt x="262890" y="638447"/>
                        <a:pt x="247868" y="660980"/>
                        <a:pt x="217823" y="638447"/>
                      </a:cubicBezTo>
                      <a:cubicBezTo>
                        <a:pt x="195290" y="623425"/>
                        <a:pt x="187779" y="600891"/>
                        <a:pt x="172756" y="578358"/>
                      </a:cubicBezTo>
                      <a:cubicBezTo>
                        <a:pt x="150223" y="548313"/>
                        <a:pt x="135201" y="510758"/>
                        <a:pt x="105156" y="480713"/>
                      </a:cubicBezTo>
                      <a:cubicBezTo>
                        <a:pt x="75111" y="450669"/>
                        <a:pt x="45067" y="428135"/>
                        <a:pt x="0" y="443157"/>
                      </a:cubicBezTo>
                      <a:cubicBezTo>
                        <a:pt x="0" y="443157"/>
                        <a:pt x="0" y="443157"/>
                        <a:pt x="0" y="443157"/>
                      </a:cubicBezTo>
                      <a:cubicBezTo>
                        <a:pt x="0" y="488224"/>
                        <a:pt x="22533" y="548313"/>
                        <a:pt x="37556" y="585869"/>
                      </a:cubicBezTo>
                      <a:cubicBezTo>
                        <a:pt x="67600" y="653469"/>
                        <a:pt x="112667" y="773648"/>
                        <a:pt x="202801" y="773648"/>
                      </a:cubicBezTo>
                      <a:cubicBezTo>
                        <a:pt x="240356" y="773648"/>
                        <a:pt x="255379" y="736092"/>
                        <a:pt x="262890" y="698536"/>
                      </a:cubicBezTo>
                      <a:cubicBezTo>
                        <a:pt x="270401" y="698536"/>
                        <a:pt x="285423" y="691025"/>
                        <a:pt x="292934" y="691025"/>
                      </a:cubicBezTo>
                      <a:cubicBezTo>
                        <a:pt x="330490" y="683514"/>
                        <a:pt x="368046" y="668491"/>
                        <a:pt x="405602" y="653469"/>
                      </a:cubicBezTo>
                      <a:cubicBezTo>
                        <a:pt x="488224" y="623425"/>
                        <a:pt x="555824" y="578358"/>
                        <a:pt x="623425" y="533291"/>
                      </a:cubicBezTo>
                      <a:cubicBezTo>
                        <a:pt x="698536" y="480713"/>
                        <a:pt x="781159" y="405602"/>
                        <a:pt x="841248" y="338001"/>
                      </a:cubicBezTo>
                      <a:cubicBezTo>
                        <a:pt x="841248" y="262890"/>
                        <a:pt x="856270" y="217823"/>
                        <a:pt x="863781" y="127689"/>
                      </a:cubicBezTo>
                      <a:cubicBezTo>
                        <a:pt x="878804" y="90133"/>
                        <a:pt x="886315" y="45067"/>
                        <a:pt x="893826" y="0"/>
                      </a:cubicBezTo>
                      <a:close/>
                    </a:path>
                  </a:pathLst>
                </a:custGeom>
                <a:solidFill>
                  <a:srgbClr val="EF829D">
                    <a:alpha val="70000"/>
                  </a:srgbClr>
                </a:solidFill>
                <a:ln w="75111" cap="flat">
                  <a:noFill/>
                  <a:prstDash val="solid"/>
                  <a:miter/>
                </a:ln>
              </p:spPr>
              <p:txBody>
                <a:bodyPr rtlCol="0" anchor="ctr"/>
                <a:lstStyle/>
                <a:p>
                  <a:endParaRPr lang="en-US"/>
                </a:p>
              </p:txBody>
            </p:sp>
            <p:sp>
              <p:nvSpPr>
                <p:cNvPr id="361" name="Freeform: Shape 360">
                  <a:extLst>
                    <a:ext uri="{FF2B5EF4-FFF2-40B4-BE49-F238E27FC236}">
                      <a16:creationId xmlns:a16="http://schemas.microsoft.com/office/drawing/2014/main" xmlns="" id="{54B2002B-334E-4DAB-B251-AC3313EDE5B7}"/>
                    </a:ext>
                  </a:extLst>
                </p:cNvPr>
                <p:cNvSpPr/>
                <p:nvPr/>
              </p:nvSpPr>
              <p:spPr>
                <a:xfrm>
                  <a:off x="7949728" y="5038343"/>
                  <a:ext cx="585869" cy="533291"/>
                </a:xfrm>
                <a:custGeom>
                  <a:avLst/>
                  <a:gdLst>
                    <a:gd name="connsiteX0" fmla="*/ 375557 w 585869"/>
                    <a:gd name="connsiteY0" fmla="*/ 285424 h 533291"/>
                    <a:gd name="connsiteX1" fmla="*/ 120178 w 585869"/>
                    <a:gd name="connsiteY1" fmla="*/ 443158 h 533291"/>
                    <a:gd name="connsiteX2" fmla="*/ 60089 w 585869"/>
                    <a:gd name="connsiteY2" fmla="*/ 458180 h 533291"/>
                    <a:gd name="connsiteX3" fmla="*/ 0 w 585869"/>
                    <a:gd name="connsiteY3" fmla="*/ 465691 h 533291"/>
                    <a:gd name="connsiteX4" fmla="*/ 0 w 585869"/>
                    <a:gd name="connsiteY4" fmla="*/ 533291 h 533291"/>
                    <a:gd name="connsiteX5" fmla="*/ 22534 w 585869"/>
                    <a:gd name="connsiteY5" fmla="*/ 525780 h 533291"/>
                    <a:gd name="connsiteX6" fmla="*/ 135201 w 585869"/>
                    <a:gd name="connsiteY6" fmla="*/ 488224 h 533291"/>
                    <a:gd name="connsiteX7" fmla="*/ 353024 w 585869"/>
                    <a:gd name="connsiteY7" fmla="*/ 368046 h 533291"/>
                    <a:gd name="connsiteX8" fmla="*/ 570847 w 585869"/>
                    <a:gd name="connsiteY8" fmla="*/ 172757 h 533291"/>
                    <a:gd name="connsiteX9" fmla="*/ 585869 w 585869"/>
                    <a:gd name="connsiteY9" fmla="*/ 0 h 533291"/>
                    <a:gd name="connsiteX10" fmla="*/ 375557 w 585869"/>
                    <a:gd name="connsiteY10" fmla="*/ 285424 h 533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5869" h="533291">
                      <a:moveTo>
                        <a:pt x="375557" y="285424"/>
                      </a:moveTo>
                      <a:cubicBezTo>
                        <a:pt x="300446" y="353024"/>
                        <a:pt x="217823" y="413113"/>
                        <a:pt x="120178" y="443158"/>
                      </a:cubicBezTo>
                      <a:cubicBezTo>
                        <a:pt x="97645" y="450669"/>
                        <a:pt x="82623" y="458180"/>
                        <a:pt x="60089" y="458180"/>
                      </a:cubicBezTo>
                      <a:cubicBezTo>
                        <a:pt x="45067" y="458180"/>
                        <a:pt x="15022" y="458180"/>
                        <a:pt x="0" y="465691"/>
                      </a:cubicBezTo>
                      <a:cubicBezTo>
                        <a:pt x="7511" y="488224"/>
                        <a:pt x="7511" y="510758"/>
                        <a:pt x="0" y="533291"/>
                      </a:cubicBezTo>
                      <a:cubicBezTo>
                        <a:pt x="7511" y="533291"/>
                        <a:pt x="15022" y="533291"/>
                        <a:pt x="22534" y="525780"/>
                      </a:cubicBezTo>
                      <a:cubicBezTo>
                        <a:pt x="60089" y="518269"/>
                        <a:pt x="97645" y="503247"/>
                        <a:pt x="135201" y="488224"/>
                      </a:cubicBezTo>
                      <a:cubicBezTo>
                        <a:pt x="217823" y="458180"/>
                        <a:pt x="285424" y="413113"/>
                        <a:pt x="353024" y="368046"/>
                      </a:cubicBezTo>
                      <a:cubicBezTo>
                        <a:pt x="428135" y="315468"/>
                        <a:pt x="510758" y="240357"/>
                        <a:pt x="570847" y="172757"/>
                      </a:cubicBezTo>
                      <a:cubicBezTo>
                        <a:pt x="570847" y="112667"/>
                        <a:pt x="578358" y="67600"/>
                        <a:pt x="585869" y="0"/>
                      </a:cubicBezTo>
                      <a:cubicBezTo>
                        <a:pt x="540802" y="112667"/>
                        <a:pt x="458180" y="210312"/>
                        <a:pt x="375557" y="285424"/>
                      </a:cubicBezTo>
                      <a:close/>
                    </a:path>
                  </a:pathLst>
                </a:custGeom>
                <a:solidFill>
                  <a:srgbClr val="EF829D">
                    <a:alpha val="70000"/>
                  </a:srgbClr>
                </a:solidFill>
                <a:ln w="75111" cap="flat">
                  <a:noFill/>
                  <a:prstDash val="solid"/>
                  <a:miter/>
                </a:ln>
              </p:spPr>
              <p:txBody>
                <a:bodyPr rtlCol="0" anchor="ctr"/>
                <a:lstStyle/>
                <a:p>
                  <a:endParaRPr lang="en-US"/>
                </a:p>
              </p:txBody>
            </p:sp>
            <p:sp>
              <p:nvSpPr>
                <p:cNvPr id="362" name="Freeform: Shape 361">
                  <a:extLst>
                    <a:ext uri="{FF2B5EF4-FFF2-40B4-BE49-F238E27FC236}">
                      <a16:creationId xmlns:a16="http://schemas.microsoft.com/office/drawing/2014/main" xmlns="" id="{25B75117-E38F-4C1F-AFBD-7C36F2A080D8}"/>
                    </a:ext>
                  </a:extLst>
                </p:cNvPr>
                <p:cNvSpPr/>
                <p:nvPr/>
              </p:nvSpPr>
              <p:spPr>
                <a:xfrm>
                  <a:off x="7679327" y="5311474"/>
                  <a:ext cx="240356" cy="335271"/>
                </a:xfrm>
                <a:custGeom>
                  <a:avLst/>
                  <a:gdLst>
                    <a:gd name="connsiteX0" fmla="*/ 225334 w 240356"/>
                    <a:gd name="connsiteY0" fmla="*/ 320250 h 335271"/>
                    <a:gd name="connsiteX1" fmla="*/ 202801 w 240356"/>
                    <a:gd name="connsiteY1" fmla="*/ 267672 h 335271"/>
                    <a:gd name="connsiteX2" fmla="*/ 187779 w 240356"/>
                    <a:gd name="connsiteY2" fmla="*/ 170027 h 335271"/>
                    <a:gd name="connsiteX3" fmla="*/ 187779 w 240356"/>
                    <a:gd name="connsiteY3" fmla="*/ 162516 h 335271"/>
                    <a:gd name="connsiteX4" fmla="*/ 172756 w 240356"/>
                    <a:gd name="connsiteY4" fmla="*/ 139982 h 335271"/>
                    <a:gd name="connsiteX5" fmla="*/ 105156 w 240356"/>
                    <a:gd name="connsiteY5" fmla="*/ 42337 h 335271"/>
                    <a:gd name="connsiteX6" fmla="*/ 0 w 240356"/>
                    <a:gd name="connsiteY6" fmla="*/ 4782 h 335271"/>
                    <a:gd name="connsiteX7" fmla="*/ 0 w 240356"/>
                    <a:gd name="connsiteY7" fmla="*/ 4782 h 335271"/>
                    <a:gd name="connsiteX8" fmla="*/ 37556 w 240356"/>
                    <a:gd name="connsiteY8" fmla="*/ 147493 h 335271"/>
                    <a:gd name="connsiteX9" fmla="*/ 202801 w 240356"/>
                    <a:gd name="connsiteY9" fmla="*/ 335272 h 335271"/>
                    <a:gd name="connsiteX10" fmla="*/ 240357 w 240356"/>
                    <a:gd name="connsiteY10" fmla="*/ 312739 h 335271"/>
                    <a:gd name="connsiteX11" fmla="*/ 225334 w 240356"/>
                    <a:gd name="connsiteY11" fmla="*/ 320250 h 3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0356" h="335271">
                      <a:moveTo>
                        <a:pt x="225334" y="320250"/>
                      </a:moveTo>
                      <a:cubicBezTo>
                        <a:pt x="210312" y="312739"/>
                        <a:pt x="202801" y="290205"/>
                        <a:pt x="202801" y="267672"/>
                      </a:cubicBezTo>
                      <a:cubicBezTo>
                        <a:pt x="195290" y="237627"/>
                        <a:pt x="195290" y="200071"/>
                        <a:pt x="187779" y="170027"/>
                      </a:cubicBezTo>
                      <a:cubicBezTo>
                        <a:pt x="187779" y="170027"/>
                        <a:pt x="187779" y="162516"/>
                        <a:pt x="187779" y="162516"/>
                      </a:cubicBezTo>
                      <a:cubicBezTo>
                        <a:pt x="180268" y="155004"/>
                        <a:pt x="180268" y="147493"/>
                        <a:pt x="172756" y="139982"/>
                      </a:cubicBezTo>
                      <a:cubicBezTo>
                        <a:pt x="150223" y="109938"/>
                        <a:pt x="135201" y="72382"/>
                        <a:pt x="105156" y="42337"/>
                      </a:cubicBezTo>
                      <a:cubicBezTo>
                        <a:pt x="75111" y="12293"/>
                        <a:pt x="45067" y="-10241"/>
                        <a:pt x="0" y="4782"/>
                      </a:cubicBezTo>
                      <a:cubicBezTo>
                        <a:pt x="0" y="4782"/>
                        <a:pt x="0" y="4782"/>
                        <a:pt x="0" y="4782"/>
                      </a:cubicBezTo>
                      <a:cubicBezTo>
                        <a:pt x="0" y="49849"/>
                        <a:pt x="22533" y="109938"/>
                        <a:pt x="37556" y="147493"/>
                      </a:cubicBezTo>
                      <a:cubicBezTo>
                        <a:pt x="67600" y="215094"/>
                        <a:pt x="112667" y="335272"/>
                        <a:pt x="202801" y="335272"/>
                      </a:cubicBezTo>
                      <a:cubicBezTo>
                        <a:pt x="217823" y="335272"/>
                        <a:pt x="232845" y="327761"/>
                        <a:pt x="240357" y="312739"/>
                      </a:cubicBezTo>
                      <a:cubicBezTo>
                        <a:pt x="232845" y="320250"/>
                        <a:pt x="232845" y="320250"/>
                        <a:pt x="225334" y="320250"/>
                      </a:cubicBezTo>
                      <a:close/>
                    </a:path>
                  </a:pathLst>
                </a:custGeom>
                <a:solidFill>
                  <a:srgbClr val="EF829D">
                    <a:alpha val="70000"/>
                  </a:srgbClr>
                </a:solidFill>
                <a:ln w="75111" cap="flat">
                  <a:noFill/>
                  <a:prstDash val="solid"/>
                  <a:miter/>
                </a:ln>
              </p:spPr>
              <p:txBody>
                <a:bodyPr rtlCol="0" anchor="ctr"/>
                <a:lstStyle/>
                <a:p>
                  <a:endParaRPr lang="en-US"/>
                </a:p>
              </p:txBody>
            </p:sp>
            <p:sp>
              <p:nvSpPr>
                <p:cNvPr id="363" name="Freeform: Shape 362">
                  <a:extLst>
                    <a:ext uri="{FF2B5EF4-FFF2-40B4-BE49-F238E27FC236}">
                      <a16:creationId xmlns:a16="http://schemas.microsoft.com/office/drawing/2014/main" xmlns="" id="{5EE80C4A-2357-47D1-B205-82F9E0E45310}"/>
                    </a:ext>
                  </a:extLst>
                </p:cNvPr>
                <p:cNvSpPr/>
                <p:nvPr/>
              </p:nvSpPr>
              <p:spPr>
                <a:xfrm>
                  <a:off x="8675233" y="4437452"/>
                  <a:ext cx="651390" cy="407744"/>
                </a:xfrm>
                <a:custGeom>
                  <a:avLst/>
                  <a:gdLst>
                    <a:gd name="connsiteX0" fmla="*/ 198366 w 651390"/>
                    <a:gd name="connsiteY0" fmla="*/ 390579 h 407744"/>
                    <a:gd name="connsiteX1" fmla="*/ 288499 w 651390"/>
                    <a:gd name="connsiteY1" fmla="*/ 338001 h 407744"/>
                    <a:gd name="connsiteX2" fmla="*/ 408678 w 651390"/>
                    <a:gd name="connsiteY2" fmla="*/ 368046 h 407744"/>
                    <a:gd name="connsiteX3" fmla="*/ 626501 w 651390"/>
                    <a:gd name="connsiteY3" fmla="*/ 262890 h 407744"/>
                    <a:gd name="connsiteX4" fmla="*/ 641524 w 651390"/>
                    <a:gd name="connsiteY4" fmla="*/ 90134 h 407744"/>
                    <a:gd name="connsiteX5" fmla="*/ 603968 w 651390"/>
                    <a:gd name="connsiteY5" fmla="*/ 7511 h 407744"/>
                    <a:gd name="connsiteX6" fmla="*/ 506323 w 651390"/>
                    <a:gd name="connsiteY6" fmla="*/ 0 h 407744"/>
                    <a:gd name="connsiteX7" fmla="*/ 18098 w 651390"/>
                    <a:gd name="connsiteY7" fmla="*/ 105156 h 407744"/>
                    <a:gd name="connsiteX8" fmla="*/ 10587 w 651390"/>
                    <a:gd name="connsiteY8" fmla="*/ 105156 h 407744"/>
                    <a:gd name="connsiteX9" fmla="*/ 40632 w 651390"/>
                    <a:gd name="connsiteY9" fmla="*/ 353024 h 407744"/>
                    <a:gd name="connsiteX10" fmla="*/ 198366 w 651390"/>
                    <a:gd name="connsiteY10" fmla="*/ 390579 h 407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1390" h="407744">
                      <a:moveTo>
                        <a:pt x="198366" y="390579"/>
                      </a:moveTo>
                      <a:cubicBezTo>
                        <a:pt x="228411" y="375557"/>
                        <a:pt x="250944" y="338001"/>
                        <a:pt x="288499" y="338001"/>
                      </a:cubicBezTo>
                      <a:cubicBezTo>
                        <a:pt x="333566" y="338001"/>
                        <a:pt x="363611" y="360535"/>
                        <a:pt x="408678" y="368046"/>
                      </a:cubicBezTo>
                      <a:cubicBezTo>
                        <a:pt x="483789" y="383068"/>
                        <a:pt x="588945" y="330490"/>
                        <a:pt x="626501" y="262890"/>
                      </a:cubicBezTo>
                      <a:cubicBezTo>
                        <a:pt x="656546" y="210312"/>
                        <a:pt x="656546" y="150223"/>
                        <a:pt x="641524" y="90134"/>
                      </a:cubicBezTo>
                      <a:cubicBezTo>
                        <a:pt x="634012" y="60089"/>
                        <a:pt x="618990" y="37556"/>
                        <a:pt x="603968" y="7511"/>
                      </a:cubicBezTo>
                      <a:cubicBezTo>
                        <a:pt x="573923" y="0"/>
                        <a:pt x="536367" y="0"/>
                        <a:pt x="506323" y="0"/>
                      </a:cubicBezTo>
                      <a:cubicBezTo>
                        <a:pt x="341078" y="7511"/>
                        <a:pt x="168321" y="30045"/>
                        <a:pt x="18098" y="105156"/>
                      </a:cubicBezTo>
                      <a:cubicBezTo>
                        <a:pt x="18098" y="105156"/>
                        <a:pt x="10587" y="105156"/>
                        <a:pt x="10587" y="105156"/>
                      </a:cubicBezTo>
                      <a:cubicBezTo>
                        <a:pt x="-11946" y="187779"/>
                        <a:pt x="3076" y="292935"/>
                        <a:pt x="40632" y="353024"/>
                      </a:cubicBezTo>
                      <a:cubicBezTo>
                        <a:pt x="78188" y="413113"/>
                        <a:pt x="145788" y="420624"/>
                        <a:pt x="198366" y="390579"/>
                      </a:cubicBezTo>
                      <a:close/>
                    </a:path>
                  </a:pathLst>
                </a:custGeom>
                <a:solidFill>
                  <a:srgbClr val="EF829D">
                    <a:alpha val="70000"/>
                  </a:srgbClr>
                </a:solidFill>
                <a:ln w="75111" cap="flat">
                  <a:noFill/>
                  <a:prstDash val="solid"/>
                  <a:miter/>
                </a:ln>
              </p:spPr>
              <p:txBody>
                <a:bodyPr rtlCol="0" anchor="ctr"/>
                <a:lstStyle/>
                <a:p>
                  <a:endParaRPr lang="en-US"/>
                </a:p>
              </p:txBody>
            </p:sp>
            <p:sp>
              <p:nvSpPr>
                <p:cNvPr id="364" name="Freeform: Shape 363">
                  <a:extLst>
                    <a:ext uri="{FF2B5EF4-FFF2-40B4-BE49-F238E27FC236}">
                      <a16:creationId xmlns:a16="http://schemas.microsoft.com/office/drawing/2014/main" xmlns="" id="{11354388-CE70-42DD-871C-76B9A0608A93}"/>
                    </a:ext>
                  </a:extLst>
                </p:cNvPr>
                <p:cNvSpPr/>
                <p:nvPr/>
              </p:nvSpPr>
              <p:spPr>
                <a:xfrm>
                  <a:off x="8708353" y="4437452"/>
                  <a:ext cx="560582" cy="361064"/>
                </a:xfrm>
                <a:custGeom>
                  <a:avLst/>
                  <a:gdLst>
                    <a:gd name="connsiteX0" fmla="*/ 0 w 560582"/>
                    <a:gd name="connsiteY0" fmla="*/ 255379 h 361064"/>
                    <a:gd name="connsiteX1" fmla="*/ 90134 w 560582"/>
                    <a:gd name="connsiteY1" fmla="*/ 360535 h 361064"/>
                    <a:gd name="connsiteX2" fmla="*/ 270402 w 560582"/>
                    <a:gd name="connsiteY2" fmla="*/ 307957 h 361064"/>
                    <a:gd name="connsiteX3" fmla="*/ 405602 w 560582"/>
                    <a:gd name="connsiteY3" fmla="*/ 338001 h 361064"/>
                    <a:gd name="connsiteX4" fmla="*/ 525780 w 560582"/>
                    <a:gd name="connsiteY4" fmla="*/ 277912 h 361064"/>
                    <a:gd name="connsiteX5" fmla="*/ 533292 w 560582"/>
                    <a:gd name="connsiteY5" fmla="*/ 67600 h 361064"/>
                    <a:gd name="connsiteX6" fmla="*/ 495736 w 560582"/>
                    <a:gd name="connsiteY6" fmla="*/ 0 h 361064"/>
                    <a:gd name="connsiteX7" fmla="*/ 480713 w 560582"/>
                    <a:gd name="connsiteY7" fmla="*/ 0 h 361064"/>
                    <a:gd name="connsiteX8" fmla="*/ 52578 w 560582"/>
                    <a:gd name="connsiteY8" fmla="*/ 75111 h 361064"/>
                    <a:gd name="connsiteX9" fmla="*/ 0 w 560582"/>
                    <a:gd name="connsiteY9" fmla="*/ 255379 h 361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0582" h="361064">
                      <a:moveTo>
                        <a:pt x="0" y="255379"/>
                      </a:moveTo>
                      <a:cubicBezTo>
                        <a:pt x="7512" y="307957"/>
                        <a:pt x="37556" y="353024"/>
                        <a:pt x="90134" y="360535"/>
                      </a:cubicBezTo>
                      <a:cubicBezTo>
                        <a:pt x="157734" y="368046"/>
                        <a:pt x="202801" y="292935"/>
                        <a:pt x="270402" y="307957"/>
                      </a:cubicBezTo>
                      <a:cubicBezTo>
                        <a:pt x="315468" y="315468"/>
                        <a:pt x="360535" y="345513"/>
                        <a:pt x="405602" y="338001"/>
                      </a:cubicBezTo>
                      <a:cubicBezTo>
                        <a:pt x="450669" y="338001"/>
                        <a:pt x="495736" y="315468"/>
                        <a:pt x="525780" y="277912"/>
                      </a:cubicBezTo>
                      <a:cubicBezTo>
                        <a:pt x="578358" y="217823"/>
                        <a:pt x="563336" y="135201"/>
                        <a:pt x="533292" y="67600"/>
                      </a:cubicBezTo>
                      <a:cubicBezTo>
                        <a:pt x="525780" y="45067"/>
                        <a:pt x="510758" y="22534"/>
                        <a:pt x="495736" y="0"/>
                      </a:cubicBezTo>
                      <a:cubicBezTo>
                        <a:pt x="488224" y="0"/>
                        <a:pt x="488224" y="0"/>
                        <a:pt x="480713" y="0"/>
                      </a:cubicBezTo>
                      <a:cubicBezTo>
                        <a:pt x="330490" y="7511"/>
                        <a:pt x="187779" y="22534"/>
                        <a:pt x="52578" y="75111"/>
                      </a:cubicBezTo>
                      <a:cubicBezTo>
                        <a:pt x="15023" y="127689"/>
                        <a:pt x="0" y="195290"/>
                        <a:pt x="0" y="255379"/>
                      </a:cubicBezTo>
                      <a:close/>
                    </a:path>
                  </a:pathLst>
                </a:custGeom>
                <a:solidFill>
                  <a:srgbClr val="EF829D">
                    <a:alpha val="70000"/>
                  </a:srgbClr>
                </a:solidFill>
                <a:ln w="75111" cap="flat">
                  <a:noFill/>
                  <a:prstDash val="solid"/>
                  <a:miter/>
                </a:ln>
              </p:spPr>
              <p:txBody>
                <a:bodyPr rtlCol="0" anchor="ctr"/>
                <a:lstStyle/>
                <a:p>
                  <a:endParaRPr lang="en-US"/>
                </a:p>
              </p:txBody>
            </p:sp>
            <p:sp>
              <p:nvSpPr>
                <p:cNvPr id="365" name="Freeform: Shape 364">
                  <a:extLst>
                    <a:ext uri="{FF2B5EF4-FFF2-40B4-BE49-F238E27FC236}">
                      <a16:creationId xmlns:a16="http://schemas.microsoft.com/office/drawing/2014/main" xmlns="" id="{018E843D-ADEB-4E87-BBB2-3887DA9AF237}"/>
                    </a:ext>
                  </a:extLst>
                </p:cNvPr>
                <p:cNvSpPr/>
                <p:nvPr/>
              </p:nvSpPr>
              <p:spPr>
                <a:xfrm>
                  <a:off x="9316756" y="4903143"/>
                  <a:ext cx="989349" cy="1487206"/>
                </a:xfrm>
                <a:custGeom>
                  <a:avLst/>
                  <a:gdLst>
                    <a:gd name="connsiteX0" fmla="*/ 983960 w 989349"/>
                    <a:gd name="connsiteY0" fmla="*/ 660980 h 1487206"/>
                    <a:gd name="connsiteX1" fmla="*/ 938893 w 989349"/>
                    <a:gd name="connsiteY1" fmla="*/ 623425 h 1487206"/>
                    <a:gd name="connsiteX2" fmla="*/ 901337 w 989349"/>
                    <a:gd name="connsiteY2" fmla="*/ 713559 h 1487206"/>
                    <a:gd name="connsiteX3" fmla="*/ 713559 w 989349"/>
                    <a:gd name="connsiteY3" fmla="*/ 766137 h 1487206"/>
                    <a:gd name="connsiteX4" fmla="*/ 600891 w 989349"/>
                    <a:gd name="connsiteY4" fmla="*/ 811203 h 1487206"/>
                    <a:gd name="connsiteX5" fmla="*/ 570847 w 989349"/>
                    <a:gd name="connsiteY5" fmla="*/ 758626 h 1487206"/>
                    <a:gd name="connsiteX6" fmla="*/ 540802 w 989349"/>
                    <a:gd name="connsiteY6" fmla="*/ 630936 h 1487206"/>
                    <a:gd name="connsiteX7" fmla="*/ 420624 w 989349"/>
                    <a:gd name="connsiteY7" fmla="*/ 368046 h 1487206"/>
                    <a:gd name="connsiteX8" fmla="*/ 262890 w 989349"/>
                    <a:gd name="connsiteY8" fmla="*/ 142712 h 1487206"/>
                    <a:gd name="connsiteX9" fmla="*/ 90133 w 989349"/>
                    <a:gd name="connsiteY9" fmla="*/ 0 h 1487206"/>
                    <a:gd name="connsiteX10" fmla="*/ 75111 w 989349"/>
                    <a:gd name="connsiteY10" fmla="*/ 30045 h 1487206"/>
                    <a:gd name="connsiteX11" fmla="*/ 7511 w 989349"/>
                    <a:gd name="connsiteY11" fmla="*/ 37556 h 1487206"/>
                    <a:gd name="connsiteX12" fmla="*/ 0 w 989349"/>
                    <a:gd name="connsiteY12" fmla="*/ 37556 h 1487206"/>
                    <a:gd name="connsiteX13" fmla="*/ 187779 w 989349"/>
                    <a:gd name="connsiteY13" fmla="*/ 150223 h 1487206"/>
                    <a:gd name="connsiteX14" fmla="*/ 353024 w 989349"/>
                    <a:gd name="connsiteY14" fmla="*/ 398090 h 1487206"/>
                    <a:gd name="connsiteX15" fmla="*/ 383068 w 989349"/>
                    <a:gd name="connsiteY15" fmla="*/ 668492 h 1487206"/>
                    <a:gd name="connsiteX16" fmla="*/ 383068 w 989349"/>
                    <a:gd name="connsiteY16" fmla="*/ 953915 h 1487206"/>
                    <a:gd name="connsiteX17" fmla="*/ 510757 w 989349"/>
                    <a:gd name="connsiteY17" fmla="*/ 1299428 h 1487206"/>
                    <a:gd name="connsiteX18" fmla="*/ 503246 w 989349"/>
                    <a:gd name="connsiteY18" fmla="*/ 1389562 h 1487206"/>
                    <a:gd name="connsiteX19" fmla="*/ 465691 w 989349"/>
                    <a:gd name="connsiteY19" fmla="*/ 1487206 h 1487206"/>
                    <a:gd name="connsiteX20" fmla="*/ 578358 w 989349"/>
                    <a:gd name="connsiteY20" fmla="*/ 1434628 h 1487206"/>
                    <a:gd name="connsiteX21" fmla="*/ 713559 w 989349"/>
                    <a:gd name="connsiteY21" fmla="*/ 1359517 h 1487206"/>
                    <a:gd name="connsiteX22" fmla="*/ 803692 w 989349"/>
                    <a:gd name="connsiteY22" fmla="*/ 1284406 h 1487206"/>
                    <a:gd name="connsiteX23" fmla="*/ 743603 w 989349"/>
                    <a:gd name="connsiteY23" fmla="*/ 1164227 h 1487206"/>
                    <a:gd name="connsiteX24" fmla="*/ 698536 w 989349"/>
                    <a:gd name="connsiteY24" fmla="*/ 1029027 h 1487206"/>
                    <a:gd name="connsiteX25" fmla="*/ 653469 w 989349"/>
                    <a:gd name="connsiteY25" fmla="*/ 893826 h 1487206"/>
                    <a:gd name="connsiteX26" fmla="*/ 653469 w 989349"/>
                    <a:gd name="connsiteY26" fmla="*/ 893826 h 1487206"/>
                    <a:gd name="connsiteX27" fmla="*/ 908848 w 989349"/>
                    <a:gd name="connsiteY27" fmla="*/ 803692 h 1487206"/>
                    <a:gd name="connsiteX28" fmla="*/ 983960 w 989349"/>
                    <a:gd name="connsiteY28" fmla="*/ 660980 h 1487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89349" h="1487206">
                      <a:moveTo>
                        <a:pt x="983960" y="660980"/>
                      </a:moveTo>
                      <a:cubicBezTo>
                        <a:pt x="976449" y="638447"/>
                        <a:pt x="961426" y="630936"/>
                        <a:pt x="938893" y="623425"/>
                      </a:cubicBezTo>
                      <a:cubicBezTo>
                        <a:pt x="946404" y="660980"/>
                        <a:pt x="946404" y="691025"/>
                        <a:pt x="901337" y="713559"/>
                      </a:cubicBezTo>
                      <a:cubicBezTo>
                        <a:pt x="841248" y="743603"/>
                        <a:pt x="773647" y="736092"/>
                        <a:pt x="713559" y="766137"/>
                      </a:cubicBezTo>
                      <a:cubicBezTo>
                        <a:pt x="691025" y="781159"/>
                        <a:pt x="630936" y="833737"/>
                        <a:pt x="600891" y="811203"/>
                      </a:cubicBezTo>
                      <a:cubicBezTo>
                        <a:pt x="578358" y="796181"/>
                        <a:pt x="578358" y="781159"/>
                        <a:pt x="570847" y="758626"/>
                      </a:cubicBezTo>
                      <a:cubicBezTo>
                        <a:pt x="563336" y="713559"/>
                        <a:pt x="555824" y="668492"/>
                        <a:pt x="540802" y="630936"/>
                      </a:cubicBezTo>
                      <a:cubicBezTo>
                        <a:pt x="510757" y="540802"/>
                        <a:pt x="465691" y="458180"/>
                        <a:pt x="420624" y="368046"/>
                      </a:cubicBezTo>
                      <a:cubicBezTo>
                        <a:pt x="383068" y="285423"/>
                        <a:pt x="330490" y="202801"/>
                        <a:pt x="262890" y="142712"/>
                      </a:cubicBezTo>
                      <a:cubicBezTo>
                        <a:pt x="210312" y="90134"/>
                        <a:pt x="150223" y="45067"/>
                        <a:pt x="90133" y="0"/>
                      </a:cubicBezTo>
                      <a:cubicBezTo>
                        <a:pt x="90133" y="7511"/>
                        <a:pt x="82622" y="22533"/>
                        <a:pt x="75111" y="30045"/>
                      </a:cubicBezTo>
                      <a:cubicBezTo>
                        <a:pt x="60089" y="45067"/>
                        <a:pt x="22533" y="37556"/>
                        <a:pt x="7511" y="37556"/>
                      </a:cubicBezTo>
                      <a:cubicBezTo>
                        <a:pt x="7511" y="37556"/>
                        <a:pt x="0" y="37556"/>
                        <a:pt x="0" y="37556"/>
                      </a:cubicBezTo>
                      <a:cubicBezTo>
                        <a:pt x="67600" y="60089"/>
                        <a:pt x="135200" y="90134"/>
                        <a:pt x="187779" y="150223"/>
                      </a:cubicBezTo>
                      <a:cubicBezTo>
                        <a:pt x="255378" y="225334"/>
                        <a:pt x="315468" y="307957"/>
                        <a:pt x="353024" y="398090"/>
                      </a:cubicBezTo>
                      <a:cubicBezTo>
                        <a:pt x="390579" y="480713"/>
                        <a:pt x="390579" y="578358"/>
                        <a:pt x="383068" y="668492"/>
                      </a:cubicBezTo>
                      <a:cubicBezTo>
                        <a:pt x="368046" y="766137"/>
                        <a:pt x="345512" y="863781"/>
                        <a:pt x="383068" y="953915"/>
                      </a:cubicBezTo>
                      <a:cubicBezTo>
                        <a:pt x="428135" y="1074093"/>
                        <a:pt x="510757" y="1171738"/>
                        <a:pt x="510757" y="1299428"/>
                      </a:cubicBezTo>
                      <a:cubicBezTo>
                        <a:pt x="510757" y="1329472"/>
                        <a:pt x="510757" y="1359517"/>
                        <a:pt x="503246" y="1389562"/>
                      </a:cubicBezTo>
                      <a:cubicBezTo>
                        <a:pt x="495735" y="1404584"/>
                        <a:pt x="480713" y="1479695"/>
                        <a:pt x="465691" y="1487206"/>
                      </a:cubicBezTo>
                      <a:cubicBezTo>
                        <a:pt x="503246" y="1472184"/>
                        <a:pt x="540802" y="1457161"/>
                        <a:pt x="578358" y="1434628"/>
                      </a:cubicBezTo>
                      <a:cubicBezTo>
                        <a:pt x="623425" y="1412095"/>
                        <a:pt x="668491" y="1389562"/>
                        <a:pt x="713559" y="1359517"/>
                      </a:cubicBezTo>
                      <a:cubicBezTo>
                        <a:pt x="803692" y="1299428"/>
                        <a:pt x="803692" y="1291917"/>
                        <a:pt x="803692" y="1284406"/>
                      </a:cubicBezTo>
                      <a:cubicBezTo>
                        <a:pt x="803692" y="1269383"/>
                        <a:pt x="766136" y="1201783"/>
                        <a:pt x="743603" y="1164227"/>
                      </a:cubicBezTo>
                      <a:cubicBezTo>
                        <a:pt x="721070" y="1119160"/>
                        <a:pt x="713559" y="1074093"/>
                        <a:pt x="698536" y="1029027"/>
                      </a:cubicBezTo>
                      <a:cubicBezTo>
                        <a:pt x="683514" y="983960"/>
                        <a:pt x="668491" y="938893"/>
                        <a:pt x="653469" y="893826"/>
                      </a:cubicBezTo>
                      <a:cubicBezTo>
                        <a:pt x="653469" y="893826"/>
                        <a:pt x="653469" y="893826"/>
                        <a:pt x="653469" y="893826"/>
                      </a:cubicBezTo>
                      <a:cubicBezTo>
                        <a:pt x="743603" y="886315"/>
                        <a:pt x="848759" y="833737"/>
                        <a:pt x="908848" y="803692"/>
                      </a:cubicBezTo>
                      <a:cubicBezTo>
                        <a:pt x="953915" y="766137"/>
                        <a:pt x="1006493" y="728581"/>
                        <a:pt x="983960" y="660980"/>
                      </a:cubicBezTo>
                      <a:close/>
                    </a:path>
                  </a:pathLst>
                </a:custGeom>
                <a:solidFill>
                  <a:srgbClr val="EF829D">
                    <a:alpha val="70000"/>
                  </a:srgbClr>
                </a:solidFill>
                <a:ln w="75111" cap="flat">
                  <a:noFill/>
                  <a:prstDash val="solid"/>
                  <a:miter/>
                </a:ln>
              </p:spPr>
              <p:txBody>
                <a:bodyPr rtlCol="0" anchor="ctr"/>
                <a:lstStyle/>
                <a:p>
                  <a:endParaRPr lang="en-US"/>
                </a:p>
              </p:txBody>
            </p:sp>
            <p:grpSp>
              <p:nvGrpSpPr>
                <p:cNvPr id="366" name="Graphic 2">
                  <a:extLst>
                    <a:ext uri="{FF2B5EF4-FFF2-40B4-BE49-F238E27FC236}">
                      <a16:creationId xmlns:a16="http://schemas.microsoft.com/office/drawing/2014/main" xmlns="" id="{6FA01290-B0D3-4F89-8AED-09E82AE4E31F}"/>
                    </a:ext>
                  </a:extLst>
                </p:cNvPr>
                <p:cNvGrpSpPr/>
                <p:nvPr/>
              </p:nvGrpSpPr>
              <p:grpSpPr>
                <a:xfrm>
                  <a:off x="8750302" y="4347319"/>
                  <a:ext cx="501748" cy="428134"/>
                  <a:chOff x="8750302" y="4347319"/>
                  <a:chExt cx="501748" cy="428134"/>
                </a:xfrm>
              </p:grpSpPr>
              <p:sp>
                <p:nvSpPr>
                  <p:cNvPr id="367" name="Freeform: Shape 366">
                    <a:extLst>
                      <a:ext uri="{FF2B5EF4-FFF2-40B4-BE49-F238E27FC236}">
                        <a16:creationId xmlns:a16="http://schemas.microsoft.com/office/drawing/2014/main" xmlns="" id="{3841AF8D-0E73-4C8F-B781-D9E6704F33FA}"/>
                      </a:ext>
                    </a:extLst>
                  </p:cNvPr>
                  <p:cNvSpPr/>
                  <p:nvPr/>
                </p:nvSpPr>
                <p:spPr>
                  <a:xfrm>
                    <a:off x="8761072" y="4353097"/>
                    <a:ext cx="483466" cy="407334"/>
                  </a:xfrm>
                  <a:custGeom>
                    <a:avLst/>
                    <a:gdLst>
                      <a:gd name="connsiteX0" fmla="*/ 458039 w 483466"/>
                      <a:gd name="connsiteY0" fmla="*/ 84355 h 407334"/>
                      <a:gd name="connsiteX1" fmla="*/ 270260 w 483466"/>
                      <a:gd name="connsiteY1" fmla="*/ 1732 h 407334"/>
                      <a:gd name="connsiteX2" fmla="*/ 82482 w 483466"/>
                      <a:gd name="connsiteY2" fmla="*/ 84355 h 407334"/>
                      <a:gd name="connsiteX3" fmla="*/ 14881 w 483466"/>
                      <a:gd name="connsiteY3" fmla="*/ 354756 h 407334"/>
                      <a:gd name="connsiteX4" fmla="*/ 82482 w 483466"/>
                      <a:gd name="connsiteY4" fmla="*/ 407334 h 407334"/>
                      <a:gd name="connsiteX5" fmla="*/ 217682 w 483466"/>
                      <a:gd name="connsiteY5" fmla="*/ 264622 h 407334"/>
                      <a:gd name="connsiteX6" fmla="*/ 352883 w 483466"/>
                      <a:gd name="connsiteY6" fmla="*/ 377290 h 407334"/>
                      <a:gd name="connsiteX7" fmla="*/ 458039 w 483466"/>
                      <a:gd name="connsiteY7" fmla="*/ 302178 h 407334"/>
                      <a:gd name="connsiteX8" fmla="*/ 458039 w 483466"/>
                      <a:gd name="connsiteY8" fmla="*/ 84355 h 407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3466" h="407334">
                        <a:moveTo>
                          <a:pt x="458039" y="84355"/>
                        </a:moveTo>
                        <a:cubicBezTo>
                          <a:pt x="420483" y="9243"/>
                          <a:pt x="337861" y="-5779"/>
                          <a:pt x="270260" y="1732"/>
                        </a:cubicBezTo>
                        <a:cubicBezTo>
                          <a:pt x="202660" y="9243"/>
                          <a:pt x="127548" y="39288"/>
                          <a:pt x="82482" y="84355"/>
                        </a:cubicBezTo>
                        <a:cubicBezTo>
                          <a:pt x="14881" y="144444"/>
                          <a:pt x="-22674" y="264622"/>
                          <a:pt x="14881" y="354756"/>
                        </a:cubicBezTo>
                        <a:cubicBezTo>
                          <a:pt x="29904" y="377290"/>
                          <a:pt x="52437" y="407334"/>
                          <a:pt x="82482" y="407334"/>
                        </a:cubicBezTo>
                        <a:cubicBezTo>
                          <a:pt x="142571" y="407334"/>
                          <a:pt x="210171" y="324712"/>
                          <a:pt x="217682" y="264622"/>
                        </a:cubicBezTo>
                        <a:cubicBezTo>
                          <a:pt x="217682" y="257111"/>
                          <a:pt x="240216" y="392312"/>
                          <a:pt x="352883" y="377290"/>
                        </a:cubicBezTo>
                        <a:cubicBezTo>
                          <a:pt x="397949" y="369779"/>
                          <a:pt x="435505" y="339734"/>
                          <a:pt x="458039" y="302178"/>
                        </a:cubicBezTo>
                        <a:cubicBezTo>
                          <a:pt x="495595" y="242089"/>
                          <a:pt x="488083" y="151955"/>
                          <a:pt x="458039" y="84355"/>
                        </a:cubicBezTo>
                        <a:close/>
                      </a:path>
                    </a:pathLst>
                  </a:custGeom>
                  <a:solidFill>
                    <a:srgbClr val="F9D0E3"/>
                  </a:solidFill>
                  <a:ln w="75111" cap="flat">
                    <a:noFill/>
                    <a:prstDash val="solid"/>
                    <a:miter/>
                  </a:ln>
                </p:spPr>
                <p:txBody>
                  <a:bodyPr rtlCol="0" anchor="ctr"/>
                  <a:lstStyle/>
                  <a:p>
                    <a:endParaRPr lang="en-US"/>
                  </a:p>
                </p:txBody>
              </p:sp>
              <p:sp>
                <p:nvSpPr>
                  <p:cNvPr id="368" name="Freeform: Shape 367">
                    <a:extLst>
                      <a:ext uri="{FF2B5EF4-FFF2-40B4-BE49-F238E27FC236}">
                        <a16:creationId xmlns:a16="http://schemas.microsoft.com/office/drawing/2014/main" xmlns="" id="{41AD1D5D-B99B-4ED5-BDEE-D83E11AA779F}"/>
                      </a:ext>
                    </a:extLst>
                  </p:cNvPr>
                  <p:cNvSpPr/>
                  <p:nvPr/>
                </p:nvSpPr>
                <p:spPr>
                  <a:xfrm>
                    <a:off x="8750302" y="4347319"/>
                    <a:ext cx="501748" cy="428134"/>
                  </a:xfrm>
                  <a:custGeom>
                    <a:avLst/>
                    <a:gdLst>
                      <a:gd name="connsiteX0" fmla="*/ 93252 w 501748"/>
                      <a:gd name="connsiteY0" fmla="*/ 428135 h 428134"/>
                      <a:gd name="connsiteX1" fmla="*/ 93252 w 501748"/>
                      <a:gd name="connsiteY1" fmla="*/ 428135 h 428134"/>
                      <a:gd name="connsiteX2" fmla="*/ 18141 w 501748"/>
                      <a:gd name="connsiteY2" fmla="*/ 368046 h 428134"/>
                      <a:gd name="connsiteX3" fmla="*/ 85741 w 501748"/>
                      <a:gd name="connsiteY3" fmla="*/ 90133 h 428134"/>
                      <a:gd name="connsiteX4" fmla="*/ 281031 w 501748"/>
                      <a:gd name="connsiteY4" fmla="*/ 0 h 428134"/>
                      <a:gd name="connsiteX5" fmla="*/ 311075 w 501748"/>
                      <a:gd name="connsiteY5" fmla="*/ 0 h 428134"/>
                      <a:gd name="connsiteX6" fmla="*/ 476320 w 501748"/>
                      <a:gd name="connsiteY6" fmla="*/ 90133 h 428134"/>
                      <a:gd name="connsiteX7" fmla="*/ 476320 w 501748"/>
                      <a:gd name="connsiteY7" fmla="*/ 315468 h 428134"/>
                      <a:gd name="connsiteX8" fmla="*/ 371164 w 501748"/>
                      <a:gd name="connsiteY8" fmla="*/ 398090 h 428134"/>
                      <a:gd name="connsiteX9" fmla="*/ 348631 w 501748"/>
                      <a:gd name="connsiteY9" fmla="*/ 398090 h 428134"/>
                      <a:gd name="connsiteX10" fmla="*/ 348631 w 501748"/>
                      <a:gd name="connsiteY10" fmla="*/ 398090 h 428134"/>
                      <a:gd name="connsiteX11" fmla="*/ 228453 w 501748"/>
                      <a:gd name="connsiteY11" fmla="*/ 300446 h 428134"/>
                      <a:gd name="connsiteX12" fmla="*/ 93252 w 501748"/>
                      <a:gd name="connsiteY12" fmla="*/ 428135 h 428134"/>
                      <a:gd name="connsiteX13" fmla="*/ 311075 w 501748"/>
                      <a:gd name="connsiteY13" fmla="*/ 22533 h 428134"/>
                      <a:gd name="connsiteX14" fmla="*/ 281031 w 501748"/>
                      <a:gd name="connsiteY14" fmla="*/ 22533 h 428134"/>
                      <a:gd name="connsiteX15" fmla="*/ 93252 w 501748"/>
                      <a:gd name="connsiteY15" fmla="*/ 105156 h 428134"/>
                      <a:gd name="connsiteX16" fmla="*/ 33163 w 501748"/>
                      <a:gd name="connsiteY16" fmla="*/ 368046 h 428134"/>
                      <a:gd name="connsiteX17" fmla="*/ 93252 w 501748"/>
                      <a:gd name="connsiteY17" fmla="*/ 413113 h 428134"/>
                      <a:gd name="connsiteX18" fmla="*/ 93252 w 501748"/>
                      <a:gd name="connsiteY18" fmla="*/ 420624 h 428134"/>
                      <a:gd name="connsiteX19" fmla="*/ 93252 w 501748"/>
                      <a:gd name="connsiteY19" fmla="*/ 413113 h 428134"/>
                      <a:gd name="connsiteX20" fmla="*/ 220941 w 501748"/>
                      <a:gd name="connsiteY20" fmla="*/ 277912 h 428134"/>
                      <a:gd name="connsiteX21" fmla="*/ 228453 w 501748"/>
                      <a:gd name="connsiteY21" fmla="*/ 270401 h 428134"/>
                      <a:gd name="connsiteX22" fmla="*/ 235964 w 501748"/>
                      <a:gd name="connsiteY22" fmla="*/ 285423 h 428134"/>
                      <a:gd name="connsiteX23" fmla="*/ 341120 w 501748"/>
                      <a:gd name="connsiteY23" fmla="*/ 383068 h 428134"/>
                      <a:gd name="connsiteX24" fmla="*/ 341120 w 501748"/>
                      <a:gd name="connsiteY24" fmla="*/ 383068 h 428134"/>
                      <a:gd name="connsiteX25" fmla="*/ 356142 w 501748"/>
                      <a:gd name="connsiteY25" fmla="*/ 383068 h 428134"/>
                      <a:gd name="connsiteX26" fmla="*/ 453787 w 501748"/>
                      <a:gd name="connsiteY26" fmla="*/ 307957 h 428134"/>
                      <a:gd name="connsiteX27" fmla="*/ 453787 w 501748"/>
                      <a:gd name="connsiteY27" fmla="*/ 97645 h 428134"/>
                      <a:gd name="connsiteX28" fmla="*/ 311075 w 501748"/>
                      <a:gd name="connsiteY28" fmla="*/ 22533 h 428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01748" h="428134">
                        <a:moveTo>
                          <a:pt x="93252" y="428135"/>
                        </a:moveTo>
                        <a:lnTo>
                          <a:pt x="93252" y="428135"/>
                        </a:lnTo>
                        <a:cubicBezTo>
                          <a:pt x="55696" y="428135"/>
                          <a:pt x="25652" y="398090"/>
                          <a:pt x="18141" y="368046"/>
                        </a:cubicBezTo>
                        <a:cubicBezTo>
                          <a:pt x="-26926" y="270401"/>
                          <a:pt x="18141" y="150223"/>
                          <a:pt x="85741" y="90133"/>
                        </a:cubicBezTo>
                        <a:cubicBezTo>
                          <a:pt x="138319" y="45067"/>
                          <a:pt x="205919" y="7511"/>
                          <a:pt x="281031" y="0"/>
                        </a:cubicBezTo>
                        <a:cubicBezTo>
                          <a:pt x="288542" y="0"/>
                          <a:pt x="303564" y="0"/>
                          <a:pt x="311075" y="0"/>
                        </a:cubicBezTo>
                        <a:cubicBezTo>
                          <a:pt x="393698" y="0"/>
                          <a:pt x="453787" y="30044"/>
                          <a:pt x="476320" y="90133"/>
                        </a:cubicBezTo>
                        <a:cubicBezTo>
                          <a:pt x="506365" y="150223"/>
                          <a:pt x="513876" y="247868"/>
                          <a:pt x="476320" y="315468"/>
                        </a:cubicBezTo>
                        <a:cubicBezTo>
                          <a:pt x="453787" y="360535"/>
                          <a:pt x="408720" y="390579"/>
                          <a:pt x="371164" y="398090"/>
                        </a:cubicBezTo>
                        <a:cubicBezTo>
                          <a:pt x="363653" y="398090"/>
                          <a:pt x="356142" y="398090"/>
                          <a:pt x="348631" y="398090"/>
                        </a:cubicBezTo>
                        <a:lnTo>
                          <a:pt x="348631" y="398090"/>
                        </a:lnTo>
                        <a:cubicBezTo>
                          <a:pt x="296053" y="398090"/>
                          <a:pt x="258497" y="368046"/>
                          <a:pt x="228453" y="300446"/>
                        </a:cubicBezTo>
                        <a:cubicBezTo>
                          <a:pt x="205919" y="360535"/>
                          <a:pt x="153342" y="428135"/>
                          <a:pt x="93252" y="428135"/>
                        </a:cubicBezTo>
                        <a:close/>
                        <a:moveTo>
                          <a:pt x="311075" y="22533"/>
                        </a:moveTo>
                        <a:cubicBezTo>
                          <a:pt x="303564" y="22533"/>
                          <a:pt x="288542" y="22533"/>
                          <a:pt x="281031" y="22533"/>
                        </a:cubicBezTo>
                        <a:cubicBezTo>
                          <a:pt x="213430" y="30044"/>
                          <a:pt x="145830" y="60089"/>
                          <a:pt x="93252" y="105156"/>
                        </a:cubicBezTo>
                        <a:cubicBezTo>
                          <a:pt x="33163" y="165245"/>
                          <a:pt x="-11904" y="277912"/>
                          <a:pt x="33163" y="368046"/>
                        </a:cubicBezTo>
                        <a:cubicBezTo>
                          <a:pt x="40674" y="390579"/>
                          <a:pt x="70719" y="413113"/>
                          <a:pt x="93252" y="413113"/>
                        </a:cubicBezTo>
                        <a:lnTo>
                          <a:pt x="93252" y="420624"/>
                        </a:lnTo>
                        <a:lnTo>
                          <a:pt x="93252" y="413113"/>
                        </a:lnTo>
                        <a:cubicBezTo>
                          <a:pt x="145830" y="413113"/>
                          <a:pt x="213430" y="338001"/>
                          <a:pt x="220941" y="277912"/>
                        </a:cubicBezTo>
                        <a:cubicBezTo>
                          <a:pt x="220941" y="277912"/>
                          <a:pt x="228453" y="270401"/>
                          <a:pt x="228453" y="270401"/>
                        </a:cubicBezTo>
                        <a:cubicBezTo>
                          <a:pt x="235964" y="270401"/>
                          <a:pt x="235964" y="277912"/>
                          <a:pt x="235964" y="285423"/>
                        </a:cubicBezTo>
                        <a:cubicBezTo>
                          <a:pt x="243475" y="307957"/>
                          <a:pt x="273520" y="383068"/>
                          <a:pt x="341120" y="383068"/>
                        </a:cubicBezTo>
                        <a:lnTo>
                          <a:pt x="341120" y="383068"/>
                        </a:lnTo>
                        <a:cubicBezTo>
                          <a:pt x="348631" y="383068"/>
                          <a:pt x="356142" y="383068"/>
                          <a:pt x="356142" y="383068"/>
                        </a:cubicBezTo>
                        <a:cubicBezTo>
                          <a:pt x="393698" y="375557"/>
                          <a:pt x="431254" y="353023"/>
                          <a:pt x="453787" y="307957"/>
                        </a:cubicBezTo>
                        <a:cubicBezTo>
                          <a:pt x="491343" y="240356"/>
                          <a:pt x="476320" y="150223"/>
                          <a:pt x="453787" y="97645"/>
                        </a:cubicBezTo>
                        <a:cubicBezTo>
                          <a:pt x="431254" y="30044"/>
                          <a:pt x="363653" y="22533"/>
                          <a:pt x="311075" y="22533"/>
                        </a:cubicBezTo>
                        <a:close/>
                      </a:path>
                    </a:pathLst>
                  </a:custGeom>
                  <a:solidFill>
                    <a:srgbClr val="C93C67"/>
                  </a:solidFill>
                  <a:ln w="75111" cap="flat">
                    <a:noFill/>
                    <a:prstDash val="solid"/>
                    <a:miter/>
                  </a:ln>
                </p:spPr>
                <p:txBody>
                  <a:bodyPr rtlCol="0" anchor="ctr"/>
                  <a:lstStyle/>
                  <a:p>
                    <a:endParaRPr lang="en-US"/>
                  </a:p>
                </p:txBody>
              </p:sp>
            </p:grpSp>
            <p:sp>
              <p:nvSpPr>
                <p:cNvPr id="369" name="Freeform: Shape 368">
                  <a:extLst>
                    <a:ext uri="{FF2B5EF4-FFF2-40B4-BE49-F238E27FC236}">
                      <a16:creationId xmlns:a16="http://schemas.microsoft.com/office/drawing/2014/main" xmlns="" id="{F4FFFC77-BBC3-488C-9215-A40128869E23}"/>
                    </a:ext>
                  </a:extLst>
                </p:cNvPr>
                <p:cNvSpPr/>
                <p:nvPr/>
              </p:nvSpPr>
              <p:spPr>
                <a:xfrm>
                  <a:off x="8768442" y="4353097"/>
                  <a:ext cx="480713" cy="377289"/>
                </a:xfrm>
                <a:custGeom>
                  <a:avLst/>
                  <a:gdLst>
                    <a:gd name="connsiteX0" fmla="*/ 450669 w 480713"/>
                    <a:gd name="connsiteY0" fmla="*/ 84355 h 377289"/>
                    <a:gd name="connsiteX1" fmla="*/ 262890 w 480713"/>
                    <a:gd name="connsiteY1" fmla="*/ 1732 h 377289"/>
                    <a:gd name="connsiteX2" fmla="*/ 75111 w 480713"/>
                    <a:gd name="connsiteY2" fmla="*/ 84355 h 377289"/>
                    <a:gd name="connsiteX3" fmla="*/ 0 w 480713"/>
                    <a:gd name="connsiteY3" fmla="*/ 227067 h 377289"/>
                    <a:gd name="connsiteX4" fmla="*/ 22534 w 480713"/>
                    <a:gd name="connsiteY4" fmla="*/ 234578 h 377289"/>
                    <a:gd name="connsiteX5" fmla="*/ 45067 w 480713"/>
                    <a:gd name="connsiteY5" fmla="*/ 302178 h 377289"/>
                    <a:gd name="connsiteX6" fmla="*/ 165245 w 480713"/>
                    <a:gd name="connsiteY6" fmla="*/ 309689 h 377289"/>
                    <a:gd name="connsiteX7" fmla="*/ 195290 w 480713"/>
                    <a:gd name="connsiteY7" fmla="*/ 317200 h 377289"/>
                    <a:gd name="connsiteX8" fmla="*/ 217823 w 480713"/>
                    <a:gd name="connsiteY8" fmla="*/ 264622 h 377289"/>
                    <a:gd name="connsiteX9" fmla="*/ 322979 w 480713"/>
                    <a:gd name="connsiteY9" fmla="*/ 377290 h 377289"/>
                    <a:gd name="connsiteX10" fmla="*/ 285424 w 480713"/>
                    <a:gd name="connsiteY10" fmla="*/ 332223 h 377289"/>
                    <a:gd name="connsiteX11" fmla="*/ 300446 w 480713"/>
                    <a:gd name="connsiteY11" fmla="*/ 287156 h 377289"/>
                    <a:gd name="connsiteX12" fmla="*/ 398091 w 480713"/>
                    <a:gd name="connsiteY12" fmla="*/ 242089 h 377289"/>
                    <a:gd name="connsiteX13" fmla="*/ 480713 w 480713"/>
                    <a:gd name="connsiteY13" fmla="*/ 151955 h 377289"/>
                    <a:gd name="connsiteX14" fmla="*/ 450669 w 480713"/>
                    <a:gd name="connsiteY14" fmla="*/ 84355 h 377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80713" h="377289">
                      <a:moveTo>
                        <a:pt x="450669" y="84355"/>
                      </a:moveTo>
                      <a:cubicBezTo>
                        <a:pt x="413113" y="9243"/>
                        <a:pt x="330490" y="-5779"/>
                        <a:pt x="262890" y="1732"/>
                      </a:cubicBezTo>
                      <a:cubicBezTo>
                        <a:pt x="195290" y="9243"/>
                        <a:pt x="120178" y="39288"/>
                        <a:pt x="75111" y="84355"/>
                      </a:cubicBezTo>
                      <a:cubicBezTo>
                        <a:pt x="37556" y="121911"/>
                        <a:pt x="7511" y="174489"/>
                        <a:pt x="0" y="227067"/>
                      </a:cubicBezTo>
                      <a:cubicBezTo>
                        <a:pt x="7511" y="219556"/>
                        <a:pt x="15022" y="227067"/>
                        <a:pt x="22534" y="234578"/>
                      </a:cubicBezTo>
                      <a:cubicBezTo>
                        <a:pt x="45067" y="257111"/>
                        <a:pt x="37556" y="279645"/>
                        <a:pt x="45067" y="302178"/>
                      </a:cubicBezTo>
                      <a:cubicBezTo>
                        <a:pt x="67600" y="369779"/>
                        <a:pt x="120178" y="309689"/>
                        <a:pt x="165245" y="309689"/>
                      </a:cubicBezTo>
                      <a:cubicBezTo>
                        <a:pt x="180268" y="309689"/>
                        <a:pt x="187779" y="309689"/>
                        <a:pt x="195290" y="317200"/>
                      </a:cubicBezTo>
                      <a:cubicBezTo>
                        <a:pt x="202801" y="302178"/>
                        <a:pt x="210312" y="279645"/>
                        <a:pt x="217823" y="264622"/>
                      </a:cubicBezTo>
                      <a:cubicBezTo>
                        <a:pt x="217823" y="257111"/>
                        <a:pt x="240356" y="362267"/>
                        <a:pt x="322979" y="377290"/>
                      </a:cubicBezTo>
                      <a:cubicBezTo>
                        <a:pt x="307957" y="369779"/>
                        <a:pt x="292935" y="354756"/>
                        <a:pt x="285424" y="332223"/>
                      </a:cubicBezTo>
                      <a:cubicBezTo>
                        <a:pt x="277912" y="309689"/>
                        <a:pt x="277912" y="294667"/>
                        <a:pt x="300446" y="287156"/>
                      </a:cubicBezTo>
                      <a:cubicBezTo>
                        <a:pt x="330490" y="272133"/>
                        <a:pt x="375557" y="279645"/>
                        <a:pt x="398091" y="242089"/>
                      </a:cubicBezTo>
                      <a:cubicBezTo>
                        <a:pt x="413113" y="219556"/>
                        <a:pt x="443158" y="114400"/>
                        <a:pt x="480713" y="151955"/>
                      </a:cubicBezTo>
                      <a:cubicBezTo>
                        <a:pt x="465691" y="129422"/>
                        <a:pt x="458180" y="106889"/>
                        <a:pt x="450669" y="84355"/>
                      </a:cubicBezTo>
                      <a:close/>
                    </a:path>
                  </a:pathLst>
                </a:custGeom>
                <a:solidFill>
                  <a:srgbClr val="F9D0E3">
                    <a:alpha val="50000"/>
                  </a:srgbClr>
                </a:solidFill>
                <a:ln w="75111" cap="flat">
                  <a:noFill/>
                  <a:prstDash val="solid"/>
                  <a:miter/>
                </a:ln>
              </p:spPr>
              <p:txBody>
                <a:bodyPr rtlCol="0" anchor="ctr"/>
                <a:lstStyle/>
                <a:p>
                  <a:endParaRPr lang="en-US"/>
                </a:p>
              </p:txBody>
            </p:sp>
            <p:sp>
              <p:nvSpPr>
                <p:cNvPr id="370" name="Freeform: Shape 369">
                  <a:extLst>
                    <a:ext uri="{FF2B5EF4-FFF2-40B4-BE49-F238E27FC236}">
                      <a16:creationId xmlns:a16="http://schemas.microsoft.com/office/drawing/2014/main" xmlns="" id="{C412B877-7E1F-42C5-8846-D48A70E9AA32}"/>
                    </a:ext>
                  </a:extLst>
                </p:cNvPr>
                <p:cNvSpPr/>
                <p:nvPr/>
              </p:nvSpPr>
              <p:spPr>
                <a:xfrm>
                  <a:off x="8831870" y="4359229"/>
                  <a:ext cx="349342" cy="281023"/>
                </a:xfrm>
                <a:custGeom>
                  <a:avLst/>
                  <a:gdLst>
                    <a:gd name="connsiteX0" fmla="*/ 191951 w 349342"/>
                    <a:gd name="connsiteY0" fmla="*/ 3111 h 281023"/>
                    <a:gd name="connsiteX1" fmla="*/ 4173 w 349342"/>
                    <a:gd name="connsiteY1" fmla="*/ 85734 h 281023"/>
                    <a:gd name="connsiteX2" fmla="*/ 4173 w 349342"/>
                    <a:gd name="connsiteY2" fmla="*/ 85734 h 281023"/>
                    <a:gd name="connsiteX3" fmla="*/ 26706 w 349342"/>
                    <a:gd name="connsiteY3" fmla="*/ 205912 h 281023"/>
                    <a:gd name="connsiteX4" fmla="*/ 146885 w 349342"/>
                    <a:gd name="connsiteY4" fmla="*/ 281023 h 281023"/>
                    <a:gd name="connsiteX5" fmla="*/ 154396 w 349342"/>
                    <a:gd name="connsiteY5" fmla="*/ 258490 h 281023"/>
                    <a:gd name="connsiteX6" fmla="*/ 161907 w 349342"/>
                    <a:gd name="connsiteY6" fmla="*/ 281023 h 281023"/>
                    <a:gd name="connsiteX7" fmla="*/ 252040 w 349342"/>
                    <a:gd name="connsiteY7" fmla="*/ 243468 h 281023"/>
                    <a:gd name="connsiteX8" fmla="*/ 334663 w 349342"/>
                    <a:gd name="connsiteY8" fmla="*/ 10622 h 281023"/>
                    <a:gd name="connsiteX9" fmla="*/ 191951 w 349342"/>
                    <a:gd name="connsiteY9" fmla="*/ 3111 h 28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9342" h="281023">
                      <a:moveTo>
                        <a:pt x="191951" y="3111"/>
                      </a:moveTo>
                      <a:cubicBezTo>
                        <a:pt x="124351" y="10622"/>
                        <a:pt x="49240" y="40667"/>
                        <a:pt x="4173" y="85734"/>
                      </a:cubicBezTo>
                      <a:cubicBezTo>
                        <a:pt x="4173" y="85734"/>
                        <a:pt x="4173" y="85734"/>
                        <a:pt x="4173" y="85734"/>
                      </a:cubicBezTo>
                      <a:cubicBezTo>
                        <a:pt x="-3338" y="123290"/>
                        <a:pt x="-3338" y="168356"/>
                        <a:pt x="26706" y="205912"/>
                      </a:cubicBezTo>
                      <a:cubicBezTo>
                        <a:pt x="56751" y="250979"/>
                        <a:pt x="101817" y="281023"/>
                        <a:pt x="146885" y="281023"/>
                      </a:cubicBezTo>
                      <a:cubicBezTo>
                        <a:pt x="146885" y="273512"/>
                        <a:pt x="154396" y="266001"/>
                        <a:pt x="154396" y="258490"/>
                      </a:cubicBezTo>
                      <a:cubicBezTo>
                        <a:pt x="154396" y="258490"/>
                        <a:pt x="154396" y="266001"/>
                        <a:pt x="161907" y="281023"/>
                      </a:cubicBezTo>
                      <a:cubicBezTo>
                        <a:pt x="191951" y="281023"/>
                        <a:pt x="221996" y="266001"/>
                        <a:pt x="252040" y="243468"/>
                      </a:cubicBezTo>
                      <a:cubicBezTo>
                        <a:pt x="312130" y="198401"/>
                        <a:pt x="379730" y="93245"/>
                        <a:pt x="334663" y="10622"/>
                      </a:cubicBezTo>
                      <a:cubicBezTo>
                        <a:pt x="289596" y="3111"/>
                        <a:pt x="237018" y="-4400"/>
                        <a:pt x="191951" y="3111"/>
                      </a:cubicBezTo>
                      <a:close/>
                    </a:path>
                  </a:pathLst>
                </a:custGeom>
                <a:solidFill>
                  <a:srgbClr val="F9D0E3">
                    <a:alpha val="80000"/>
                  </a:srgbClr>
                </a:solidFill>
                <a:ln w="75111" cap="flat">
                  <a:noFill/>
                  <a:prstDash val="solid"/>
                  <a:miter/>
                </a:ln>
              </p:spPr>
              <p:txBody>
                <a:bodyPr rtlCol="0" anchor="ctr"/>
                <a:lstStyle/>
                <a:p>
                  <a:endParaRPr lang="en-US"/>
                </a:p>
              </p:txBody>
            </p:sp>
            <p:grpSp>
              <p:nvGrpSpPr>
                <p:cNvPr id="371" name="Graphic 2">
                  <a:extLst>
                    <a:ext uri="{FF2B5EF4-FFF2-40B4-BE49-F238E27FC236}">
                      <a16:creationId xmlns:a16="http://schemas.microsoft.com/office/drawing/2014/main" xmlns="" id="{6177A729-EF40-4265-A5F1-F35AAF8371D3}"/>
                    </a:ext>
                  </a:extLst>
                </p:cNvPr>
                <p:cNvGrpSpPr/>
                <p:nvPr/>
              </p:nvGrpSpPr>
              <p:grpSpPr>
                <a:xfrm>
                  <a:off x="8888621" y="4392385"/>
                  <a:ext cx="243173" cy="238478"/>
                  <a:chOff x="8888621" y="4392385"/>
                  <a:chExt cx="243173" cy="238478"/>
                </a:xfrm>
              </p:grpSpPr>
              <p:grpSp>
                <p:nvGrpSpPr>
                  <p:cNvPr id="372" name="Graphic 2">
                    <a:extLst>
                      <a:ext uri="{FF2B5EF4-FFF2-40B4-BE49-F238E27FC236}">
                        <a16:creationId xmlns:a16="http://schemas.microsoft.com/office/drawing/2014/main" xmlns="" id="{3049585B-3501-4B5E-AB0B-CFF02FA9C921}"/>
                      </a:ext>
                    </a:extLst>
                  </p:cNvPr>
                  <p:cNvGrpSpPr/>
                  <p:nvPr/>
                </p:nvGrpSpPr>
                <p:grpSpPr>
                  <a:xfrm>
                    <a:off x="8888621" y="4392385"/>
                    <a:ext cx="242949" cy="238478"/>
                    <a:chOff x="8888621" y="4392385"/>
                    <a:chExt cx="242949" cy="238478"/>
                  </a:xfrm>
                </p:grpSpPr>
                <p:sp>
                  <p:nvSpPr>
                    <p:cNvPr id="373" name="Freeform: Shape 372">
                      <a:extLst>
                        <a:ext uri="{FF2B5EF4-FFF2-40B4-BE49-F238E27FC236}">
                          <a16:creationId xmlns:a16="http://schemas.microsoft.com/office/drawing/2014/main" xmlns="" id="{91709C24-69DE-47BE-BB85-B352045E5094}"/>
                        </a:ext>
                      </a:extLst>
                    </p:cNvPr>
                    <p:cNvSpPr/>
                    <p:nvPr/>
                  </p:nvSpPr>
                  <p:spPr>
                    <a:xfrm>
                      <a:off x="8903643" y="4399896"/>
                      <a:ext cx="227927" cy="230967"/>
                    </a:xfrm>
                    <a:custGeom>
                      <a:avLst/>
                      <a:gdLst>
                        <a:gd name="connsiteX0" fmla="*/ 225334 w 227927"/>
                        <a:gd name="connsiteY0" fmla="*/ 15022 h 230967"/>
                        <a:gd name="connsiteX1" fmla="*/ 225334 w 227927"/>
                        <a:gd name="connsiteY1" fmla="*/ 15022 h 230967"/>
                        <a:gd name="connsiteX2" fmla="*/ 210312 w 227927"/>
                        <a:gd name="connsiteY2" fmla="*/ 0 h 230967"/>
                        <a:gd name="connsiteX3" fmla="*/ 60089 w 227927"/>
                        <a:gd name="connsiteY3" fmla="*/ 60089 h 230967"/>
                        <a:gd name="connsiteX4" fmla="*/ 0 w 227927"/>
                        <a:gd name="connsiteY4" fmla="*/ 105156 h 230967"/>
                        <a:gd name="connsiteX5" fmla="*/ 7511 w 227927"/>
                        <a:gd name="connsiteY5" fmla="*/ 112667 h 230967"/>
                        <a:gd name="connsiteX6" fmla="*/ 7511 w 227927"/>
                        <a:gd name="connsiteY6" fmla="*/ 112667 h 230967"/>
                        <a:gd name="connsiteX7" fmla="*/ 30044 w 227927"/>
                        <a:gd name="connsiteY7" fmla="*/ 210312 h 230967"/>
                        <a:gd name="connsiteX8" fmla="*/ 127689 w 227927"/>
                        <a:gd name="connsiteY8" fmla="*/ 217823 h 230967"/>
                        <a:gd name="connsiteX9" fmla="*/ 225334 w 227927"/>
                        <a:gd name="connsiteY9" fmla="*/ 15022 h 23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7927" h="230967">
                          <a:moveTo>
                            <a:pt x="225334" y="15022"/>
                          </a:moveTo>
                          <a:cubicBezTo>
                            <a:pt x="225334" y="15022"/>
                            <a:pt x="225334" y="7511"/>
                            <a:pt x="225334" y="15022"/>
                          </a:cubicBezTo>
                          <a:cubicBezTo>
                            <a:pt x="217823" y="7511"/>
                            <a:pt x="217823" y="0"/>
                            <a:pt x="210312" y="0"/>
                          </a:cubicBezTo>
                          <a:cubicBezTo>
                            <a:pt x="157734" y="15022"/>
                            <a:pt x="112667" y="37556"/>
                            <a:pt x="60089" y="60089"/>
                          </a:cubicBezTo>
                          <a:cubicBezTo>
                            <a:pt x="37556" y="67600"/>
                            <a:pt x="7511" y="75111"/>
                            <a:pt x="0" y="105156"/>
                          </a:cubicBezTo>
                          <a:cubicBezTo>
                            <a:pt x="0" y="112667"/>
                            <a:pt x="7511" y="112667"/>
                            <a:pt x="7511" y="112667"/>
                          </a:cubicBezTo>
                          <a:cubicBezTo>
                            <a:pt x="7511" y="112667"/>
                            <a:pt x="7511" y="112667"/>
                            <a:pt x="7511" y="112667"/>
                          </a:cubicBezTo>
                          <a:cubicBezTo>
                            <a:pt x="7511" y="150223"/>
                            <a:pt x="7511" y="180268"/>
                            <a:pt x="30044" y="210312"/>
                          </a:cubicBezTo>
                          <a:cubicBezTo>
                            <a:pt x="52578" y="240357"/>
                            <a:pt x="105156" y="232846"/>
                            <a:pt x="127689" y="217823"/>
                          </a:cubicBezTo>
                          <a:cubicBezTo>
                            <a:pt x="187779" y="165245"/>
                            <a:pt x="240356" y="82623"/>
                            <a:pt x="225334" y="15022"/>
                          </a:cubicBezTo>
                          <a:close/>
                        </a:path>
                      </a:pathLst>
                    </a:custGeom>
                    <a:solidFill>
                      <a:srgbClr val="FBCA8F"/>
                    </a:solidFill>
                    <a:ln w="75111" cap="flat">
                      <a:noFill/>
                      <a:prstDash val="solid"/>
                      <a:miter/>
                    </a:ln>
                  </p:spPr>
                  <p:txBody>
                    <a:bodyPr rtlCol="0" anchor="ctr"/>
                    <a:lstStyle/>
                    <a:p>
                      <a:endParaRPr lang="en-US"/>
                    </a:p>
                  </p:txBody>
                </p:sp>
                <p:sp>
                  <p:nvSpPr>
                    <p:cNvPr id="374" name="Freeform: Shape 373">
                      <a:extLst>
                        <a:ext uri="{FF2B5EF4-FFF2-40B4-BE49-F238E27FC236}">
                          <a16:creationId xmlns:a16="http://schemas.microsoft.com/office/drawing/2014/main" xmlns="" id="{3B825CA9-D571-4A4A-8F09-43EC2BF7D98B}"/>
                        </a:ext>
                      </a:extLst>
                    </p:cNvPr>
                    <p:cNvSpPr/>
                    <p:nvPr/>
                  </p:nvSpPr>
                  <p:spPr>
                    <a:xfrm>
                      <a:off x="8888621" y="4392385"/>
                      <a:ext cx="242949" cy="232845"/>
                    </a:xfrm>
                    <a:custGeom>
                      <a:avLst/>
                      <a:gdLst>
                        <a:gd name="connsiteX0" fmla="*/ 90134 w 242949"/>
                        <a:gd name="connsiteY0" fmla="*/ 232845 h 232845"/>
                        <a:gd name="connsiteX1" fmla="*/ 37556 w 242949"/>
                        <a:gd name="connsiteY1" fmla="*/ 210312 h 232845"/>
                        <a:gd name="connsiteX2" fmla="*/ 7511 w 242949"/>
                        <a:gd name="connsiteY2" fmla="*/ 120178 h 232845"/>
                        <a:gd name="connsiteX3" fmla="*/ 0 w 242949"/>
                        <a:gd name="connsiteY3" fmla="*/ 112667 h 232845"/>
                        <a:gd name="connsiteX4" fmla="*/ 0 w 242949"/>
                        <a:gd name="connsiteY4" fmla="*/ 105156 h 232845"/>
                        <a:gd name="connsiteX5" fmla="*/ 52578 w 242949"/>
                        <a:gd name="connsiteY5" fmla="*/ 67600 h 232845"/>
                        <a:gd name="connsiteX6" fmla="*/ 67600 w 242949"/>
                        <a:gd name="connsiteY6" fmla="*/ 60089 h 232845"/>
                        <a:gd name="connsiteX7" fmla="*/ 217823 w 242949"/>
                        <a:gd name="connsiteY7" fmla="*/ 0 h 232845"/>
                        <a:gd name="connsiteX8" fmla="*/ 240357 w 242949"/>
                        <a:gd name="connsiteY8" fmla="*/ 15022 h 232845"/>
                        <a:gd name="connsiteX9" fmla="*/ 240357 w 242949"/>
                        <a:gd name="connsiteY9" fmla="*/ 22533 h 232845"/>
                        <a:gd name="connsiteX10" fmla="*/ 142712 w 242949"/>
                        <a:gd name="connsiteY10" fmla="*/ 217823 h 232845"/>
                        <a:gd name="connsiteX11" fmla="*/ 90134 w 242949"/>
                        <a:gd name="connsiteY11" fmla="*/ 232845 h 232845"/>
                        <a:gd name="connsiteX12" fmla="*/ 22534 w 242949"/>
                        <a:gd name="connsiteY12" fmla="*/ 105156 h 232845"/>
                        <a:gd name="connsiteX13" fmla="*/ 22534 w 242949"/>
                        <a:gd name="connsiteY13" fmla="*/ 105156 h 232845"/>
                        <a:gd name="connsiteX14" fmla="*/ 30045 w 242949"/>
                        <a:gd name="connsiteY14" fmla="*/ 112667 h 232845"/>
                        <a:gd name="connsiteX15" fmla="*/ 52578 w 242949"/>
                        <a:gd name="connsiteY15" fmla="*/ 202801 h 232845"/>
                        <a:gd name="connsiteX16" fmla="*/ 90134 w 242949"/>
                        <a:gd name="connsiteY16" fmla="*/ 217823 h 232845"/>
                        <a:gd name="connsiteX17" fmla="*/ 142712 w 242949"/>
                        <a:gd name="connsiteY17" fmla="*/ 202801 h 232845"/>
                        <a:gd name="connsiteX18" fmla="*/ 232845 w 242949"/>
                        <a:gd name="connsiteY18" fmla="*/ 22533 h 232845"/>
                        <a:gd name="connsiteX19" fmla="*/ 232845 w 242949"/>
                        <a:gd name="connsiteY19" fmla="*/ 15022 h 232845"/>
                        <a:gd name="connsiteX20" fmla="*/ 225334 w 242949"/>
                        <a:gd name="connsiteY20" fmla="*/ 15022 h 232845"/>
                        <a:gd name="connsiteX21" fmla="*/ 75111 w 242949"/>
                        <a:gd name="connsiteY21" fmla="*/ 75111 h 232845"/>
                        <a:gd name="connsiteX22" fmla="*/ 60089 w 242949"/>
                        <a:gd name="connsiteY22" fmla="*/ 82622 h 232845"/>
                        <a:gd name="connsiteX23" fmla="*/ 22534 w 242949"/>
                        <a:gd name="connsiteY23" fmla="*/ 105156 h 23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2949" h="232845">
                          <a:moveTo>
                            <a:pt x="90134" y="232845"/>
                          </a:moveTo>
                          <a:cubicBezTo>
                            <a:pt x="67600" y="232845"/>
                            <a:pt x="52578" y="225334"/>
                            <a:pt x="37556" y="210312"/>
                          </a:cubicBezTo>
                          <a:cubicBezTo>
                            <a:pt x="15023" y="180268"/>
                            <a:pt x="7511" y="150223"/>
                            <a:pt x="7511" y="120178"/>
                          </a:cubicBezTo>
                          <a:cubicBezTo>
                            <a:pt x="7511" y="120178"/>
                            <a:pt x="0" y="120178"/>
                            <a:pt x="0" y="112667"/>
                          </a:cubicBezTo>
                          <a:cubicBezTo>
                            <a:pt x="0" y="112667"/>
                            <a:pt x="0" y="105156"/>
                            <a:pt x="0" y="105156"/>
                          </a:cubicBezTo>
                          <a:cubicBezTo>
                            <a:pt x="7511" y="82622"/>
                            <a:pt x="30045" y="75111"/>
                            <a:pt x="52578" y="67600"/>
                          </a:cubicBezTo>
                          <a:cubicBezTo>
                            <a:pt x="60089" y="67600"/>
                            <a:pt x="60089" y="67600"/>
                            <a:pt x="67600" y="60089"/>
                          </a:cubicBezTo>
                          <a:cubicBezTo>
                            <a:pt x="120178" y="37556"/>
                            <a:pt x="165245" y="22533"/>
                            <a:pt x="217823" y="0"/>
                          </a:cubicBezTo>
                          <a:cubicBezTo>
                            <a:pt x="225334" y="0"/>
                            <a:pt x="240357" y="0"/>
                            <a:pt x="240357" y="15022"/>
                          </a:cubicBezTo>
                          <a:cubicBezTo>
                            <a:pt x="240357" y="15022"/>
                            <a:pt x="240357" y="22533"/>
                            <a:pt x="240357" y="22533"/>
                          </a:cubicBezTo>
                          <a:cubicBezTo>
                            <a:pt x="255379" y="97645"/>
                            <a:pt x="202801" y="187779"/>
                            <a:pt x="142712" y="217823"/>
                          </a:cubicBezTo>
                          <a:cubicBezTo>
                            <a:pt x="135201" y="225334"/>
                            <a:pt x="112667" y="232845"/>
                            <a:pt x="90134" y="232845"/>
                          </a:cubicBezTo>
                          <a:close/>
                          <a:moveTo>
                            <a:pt x="22534" y="105156"/>
                          </a:moveTo>
                          <a:cubicBezTo>
                            <a:pt x="22534" y="105156"/>
                            <a:pt x="22534" y="105156"/>
                            <a:pt x="22534" y="105156"/>
                          </a:cubicBezTo>
                          <a:cubicBezTo>
                            <a:pt x="30045" y="105156"/>
                            <a:pt x="30045" y="112667"/>
                            <a:pt x="30045" y="112667"/>
                          </a:cubicBezTo>
                          <a:cubicBezTo>
                            <a:pt x="30045" y="142712"/>
                            <a:pt x="30045" y="172756"/>
                            <a:pt x="52578" y="202801"/>
                          </a:cubicBezTo>
                          <a:cubicBezTo>
                            <a:pt x="67600" y="217823"/>
                            <a:pt x="82622" y="217823"/>
                            <a:pt x="90134" y="217823"/>
                          </a:cubicBezTo>
                          <a:cubicBezTo>
                            <a:pt x="105156" y="217823"/>
                            <a:pt x="127690" y="210312"/>
                            <a:pt x="142712" y="202801"/>
                          </a:cubicBezTo>
                          <a:cubicBezTo>
                            <a:pt x="195290" y="172756"/>
                            <a:pt x="247868" y="90134"/>
                            <a:pt x="232845" y="22533"/>
                          </a:cubicBezTo>
                          <a:cubicBezTo>
                            <a:pt x="232845" y="22533"/>
                            <a:pt x="232845" y="22533"/>
                            <a:pt x="232845" y="15022"/>
                          </a:cubicBezTo>
                          <a:cubicBezTo>
                            <a:pt x="232845" y="15022"/>
                            <a:pt x="232845" y="15022"/>
                            <a:pt x="225334" y="15022"/>
                          </a:cubicBezTo>
                          <a:cubicBezTo>
                            <a:pt x="180268" y="30045"/>
                            <a:pt x="127690" y="52578"/>
                            <a:pt x="75111" y="75111"/>
                          </a:cubicBezTo>
                          <a:cubicBezTo>
                            <a:pt x="67600" y="75111"/>
                            <a:pt x="67600" y="75111"/>
                            <a:pt x="60089" y="82622"/>
                          </a:cubicBezTo>
                          <a:cubicBezTo>
                            <a:pt x="45067" y="82622"/>
                            <a:pt x="30045" y="90134"/>
                            <a:pt x="22534" y="105156"/>
                          </a:cubicBezTo>
                          <a:close/>
                        </a:path>
                      </a:pathLst>
                    </a:custGeom>
                    <a:solidFill>
                      <a:srgbClr val="D97E31"/>
                    </a:solidFill>
                    <a:ln w="75111" cap="flat">
                      <a:noFill/>
                      <a:prstDash val="solid"/>
                      <a:miter/>
                    </a:ln>
                  </p:spPr>
                  <p:txBody>
                    <a:bodyPr rtlCol="0" anchor="ctr"/>
                    <a:lstStyle/>
                    <a:p>
                      <a:endParaRPr lang="en-US"/>
                    </a:p>
                  </p:txBody>
                </p:sp>
              </p:grpSp>
              <p:sp>
                <p:nvSpPr>
                  <p:cNvPr id="375" name="Freeform: Shape 374">
                    <a:extLst>
                      <a:ext uri="{FF2B5EF4-FFF2-40B4-BE49-F238E27FC236}">
                        <a16:creationId xmlns:a16="http://schemas.microsoft.com/office/drawing/2014/main" xmlns="" id="{57F46C3C-4232-4A34-8CE8-BBDFC136CEC4}"/>
                      </a:ext>
                    </a:extLst>
                  </p:cNvPr>
                  <p:cNvSpPr/>
                  <p:nvPr/>
                </p:nvSpPr>
                <p:spPr>
                  <a:xfrm>
                    <a:off x="8903643" y="4399896"/>
                    <a:ext cx="227927" cy="230967"/>
                  </a:xfrm>
                  <a:custGeom>
                    <a:avLst/>
                    <a:gdLst>
                      <a:gd name="connsiteX0" fmla="*/ 225334 w 227927"/>
                      <a:gd name="connsiteY0" fmla="*/ 15022 h 230967"/>
                      <a:gd name="connsiteX1" fmla="*/ 225334 w 227927"/>
                      <a:gd name="connsiteY1" fmla="*/ 15022 h 230967"/>
                      <a:gd name="connsiteX2" fmla="*/ 210312 w 227927"/>
                      <a:gd name="connsiteY2" fmla="*/ 0 h 230967"/>
                      <a:gd name="connsiteX3" fmla="*/ 60089 w 227927"/>
                      <a:gd name="connsiteY3" fmla="*/ 60089 h 230967"/>
                      <a:gd name="connsiteX4" fmla="*/ 0 w 227927"/>
                      <a:gd name="connsiteY4" fmla="*/ 105156 h 230967"/>
                      <a:gd name="connsiteX5" fmla="*/ 7511 w 227927"/>
                      <a:gd name="connsiteY5" fmla="*/ 112667 h 230967"/>
                      <a:gd name="connsiteX6" fmla="*/ 7511 w 227927"/>
                      <a:gd name="connsiteY6" fmla="*/ 112667 h 230967"/>
                      <a:gd name="connsiteX7" fmla="*/ 30044 w 227927"/>
                      <a:gd name="connsiteY7" fmla="*/ 210312 h 230967"/>
                      <a:gd name="connsiteX8" fmla="*/ 127689 w 227927"/>
                      <a:gd name="connsiteY8" fmla="*/ 217823 h 230967"/>
                      <a:gd name="connsiteX9" fmla="*/ 225334 w 227927"/>
                      <a:gd name="connsiteY9" fmla="*/ 15022 h 23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7927" h="230967">
                        <a:moveTo>
                          <a:pt x="225334" y="15022"/>
                        </a:moveTo>
                        <a:cubicBezTo>
                          <a:pt x="225334" y="15022"/>
                          <a:pt x="225334" y="7511"/>
                          <a:pt x="225334" y="15022"/>
                        </a:cubicBezTo>
                        <a:cubicBezTo>
                          <a:pt x="217823" y="7511"/>
                          <a:pt x="217823" y="0"/>
                          <a:pt x="210312" y="0"/>
                        </a:cubicBezTo>
                        <a:cubicBezTo>
                          <a:pt x="157734" y="15022"/>
                          <a:pt x="112667" y="37556"/>
                          <a:pt x="60089" y="60089"/>
                        </a:cubicBezTo>
                        <a:cubicBezTo>
                          <a:pt x="37556" y="67600"/>
                          <a:pt x="7511" y="75111"/>
                          <a:pt x="0" y="105156"/>
                        </a:cubicBezTo>
                        <a:cubicBezTo>
                          <a:pt x="0" y="112667"/>
                          <a:pt x="7511" y="112667"/>
                          <a:pt x="7511" y="112667"/>
                        </a:cubicBezTo>
                        <a:cubicBezTo>
                          <a:pt x="7511" y="112667"/>
                          <a:pt x="7511" y="112667"/>
                          <a:pt x="7511" y="112667"/>
                        </a:cubicBezTo>
                        <a:cubicBezTo>
                          <a:pt x="7511" y="150223"/>
                          <a:pt x="7511" y="180268"/>
                          <a:pt x="30044" y="210312"/>
                        </a:cubicBezTo>
                        <a:cubicBezTo>
                          <a:pt x="52578" y="240357"/>
                          <a:pt x="105156" y="232846"/>
                          <a:pt x="127689" y="217823"/>
                        </a:cubicBezTo>
                        <a:cubicBezTo>
                          <a:pt x="187779" y="165245"/>
                          <a:pt x="240356" y="82623"/>
                          <a:pt x="225334" y="15022"/>
                        </a:cubicBezTo>
                        <a:close/>
                      </a:path>
                    </a:pathLst>
                  </a:custGeom>
                  <a:solidFill>
                    <a:srgbClr val="FBCA8F">
                      <a:alpha val="50000"/>
                    </a:srgbClr>
                  </a:solidFill>
                  <a:ln w="75111" cap="flat">
                    <a:noFill/>
                    <a:prstDash val="solid"/>
                    <a:miter/>
                  </a:ln>
                </p:spPr>
                <p:txBody>
                  <a:bodyPr rtlCol="0" anchor="ctr"/>
                  <a:lstStyle/>
                  <a:p>
                    <a:endParaRPr lang="en-US"/>
                  </a:p>
                </p:txBody>
              </p:sp>
              <p:sp>
                <p:nvSpPr>
                  <p:cNvPr id="376" name="Freeform: Shape 375">
                    <a:extLst>
                      <a:ext uri="{FF2B5EF4-FFF2-40B4-BE49-F238E27FC236}">
                        <a16:creationId xmlns:a16="http://schemas.microsoft.com/office/drawing/2014/main" xmlns="" id="{1052BA19-D6FD-4089-B012-E5D612813F65}"/>
                      </a:ext>
                    </a:extLst>
                  </p:cNvPr>
                  <p:cNvSpPr/>
                  <p:nvPr/>
                </p:nvSpPr>
                <p:spPr>
                  <a:xfrm>
                    <a:off x="8903643" y="4407408"/>
                    <a:ext cx="228150" cy="213423"/>
                  </a:xfrm>
                  <a:custGeom>
                    <a:avLst/>
                    <a:gdLst>
                      <a:gd name="connsiteX0" fmla="*/ 112667 w 228150"/>
                      <a:gd name="connsiteY0" fmla="*/ 202801 h 213423"/>
                      <a:gd name="connsiteX1" fmla="*/ 52578 w 228150"/>
                      <a:gd name="connsiteY1" fmla="*/ 180267 h 213423"/>
                      <a:gd name="connsiteX2" fmla="*/ 105156 w 228150"/>
                      <a:gd name="connsiteY2" fmla="*/ 150223 h 213423"/>
                      <a:gd name="connsiteX3" fmla="*/ 202801 w 228150"/>
                      <a:gd name="connsiteY3" fmla="*/ 120178 h 213423"/>
                      <a:gd name="connsiteX4" fmla="*/ 225334 w 228150"/>
                      <a:gd name="connsiteY4" fmla="*/ 15022 h 213423"/>
                      <a:gd name="connsiteX5" fmla="*/ 225334 w 228150"/>
                      <a:gd name="connsiteY5" fmla="*/ 7511 h 213423"/>
                      <a:gd name="connsiteX6" fmla="*/ 210312 w 228150"/>
                      <a:gd name="connsiteY6" fmla="*/ 0 h 213423"/>
                      <a:gd name="connsiteX7" fmla="*/ 60089 w 228150"/>
                      <a:gd name="connsiteY7" fmla="*/ 60089 h 213423"/>
                      <a:gd name="connsiteX8" fmla="*/ 0 w 228150"/>
                      <a:gd name="connsiteY8" fmla="*/ 105156 h 213423"/>
                      <a:gd name="connsiteX9" fmla="*/ 7511 w 228150"/>
                      <a:gd name="connsiteY9" fmla="*/ 112667 h 213423"/>
                      <a:gd name="connsiteX10" fmla="*/ 7511 w 228150"/>
                      <a:gd name="connsiteY10" fmla="*/ 112667 h 213423"/>
                      <a:gd name="connsiteX11" fmla="*/ 30044 w 228150"/>
                      <a:gd name="connsiteY11" fmla="*/ 210312 h 213423"/>
                      <a:gd name="connsiteX12" fmla="*/ 112667 w 228150"/>
                      <a:gd name="connsiteY12" fmla="*/ 202801 h 213423"/>
                      <a:gd name="connsiteX13" fmla="*/ 112667 w 228150"/>
                      <a:gd name="connsiteY13" fmla="*/ 202801 h 213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8150" h="213423">
                        <a:moveTo>
                          <a:pt x="112667" y="202801"/>
                        </a:moveTo>
                        <a:cubicBezTo>
                          <a:pt x="97645" y="202801"/>
                          <a:pt x="52578" y="202801"/>
                          <a:pt x="52578" y="180267"/>
                        </a:cubicBezTo>
                        <a:cubicBezTo>
                          <a:pt x="52578" y="157734"/>
                          <a:pt x="82622" y="150223"/>
                          <a:pt x="105156" y="150223"/>
                        </a:cubicBezTo>
                        <a:cubicBezTo>
                          <a:pt x="142711" y="142712"/>
                          <a:pt x="172756" y="135201"/>
                          <a:pt x="202801" y="120178"/>
                        </a:cubicBezTo>
                        <a:cubicBezTo>
                          <a:pt x="225334" y="82622"/>
                          <a:pt x="232845" y="45067"/>
                          <a:pt x="225334" y="15022"/>
                        </a:cubicBezTo>
                        <a:cubicBezTo>
                          <a:pt x="225334" y="15022"/>
                          <a:pt x="225334" y="15022"/>
                          <a:pt x="225334" y="7511"/>
                        </a:cubicBezTo>
                        <a:cubicBezTo>
                          <a:pt x="225334" y="0"/>
                          <a:pt x="217823" y="0"/>
                          <a:pt x="210312" y="0"/>
                        </a:cubicBezTo>
                        <a:cubicBezTo>
                          <a:pt x="157734" y="15022"/>
                          <a:pt x="112667" y="37556"/>
                          <a:pt x="60089" y="60089"/>
                        </a:cubicBezTo>
                        <a:cubicBezTo>
                          <a:pt x="37556" y="67600"/>
                          <a:pt x="7511" y="75111"/>
                          <a:pt x="0" y="105156"/>
                        </a:cubicBezTo>
                        <a:cubicBezTo>
                          <a:pt x="0" y="112667"/>
                          <a:pt x="7511" y="112667"/>
                          <a:pt x="7511" y="112667"/>
                        </a:cubicBezTo>
                        <a:cubicBezTo>
                          <a:pt x="7511" y="112667"/>
                          <a:pt x="7511" y="112667"/>
                          <a:pt x="7511" y="112667"/>
                        </a:cubicBezTo>
                        <a:cubicBezTo>
                          <a:pt x="7511" y="150223"/>
                          <a:pt x="7511" y="180267"/>
                          <a:pt x="30044" y="210312"/>
                        </a:cubicBezTo>
                        <a:cubicBezTo>
                          <a:pt x="52578" y="217823"/>
                          <a:pt x="90133" y="210312"/>
                          <a:pt x="112667" y="202801"/>
                        </a:cubicBezTo>
                        <a:cubicBezTo>
                          <a:pt x="112667" y="202801"/>
                          <a:pt x="112667" y="202801"/>
                          <a:pt x="112667" y="202801"/>
                        </a:cubicBezTo>
                        <a:close/>
                      </a:path>
                    </a:pathLst>
                  </a:custGeom>
                  <a:solidFill>
                    <a:srgbClr val="FBCA8F">
                      <a:alpha val="70000"/>
                    </a:srgbClr>
                  </a:solidFill>
                  <a:ln w="75111" cap="flat">
                    <a:noFill/>
                    <a:prstDash val="solid"/>
                    <a:miter/>
                  </a:ln>
                </p:spPr>
                <p:txBody>
                  <a:bodyPr rtlCol="0" anchor="ctr"/>
                  <a:lstStyle/>
                  <a:p>
                    <a:endParaRPr lang="en-US"/>
                  </a:p>
                </p:txBody>
              </p:sp>
            </p:grpSp>
            <p:grpSp>
              <p:nvGrpSpPr>
                <p:cNvPr id="377" name="Graphic 2">
                  <a:extLst>
                    <a:ext uri="{FF2B5EF4-FFF2-40B4-BE49-F238E27FC236}">
                      <a16:creationId xmlns:a16="http://schemas.microsoft.com/office/drawing/2014/main" xmlns="" id="{7C48B7C7-3FD3-4AB6-A5DD-CC9D26520B1F}"/>
                    </a:ext>
                  </a:extLst>
                </p:cNvPr>
                <p:cNvGrpSpPr/>
                <p:nvPr/>
              </p:nvGrpSpPr>
              <p:grpSpPr>
                <a:xfrm>
                  <a:off x="7686838" y="4843054"/>
                  <a:ext cx="2310854" cy="1042171"/>
                  <a:chOff x="7686838" y="4843054"/>
                  <a:chExt cx="2310854" cy="1042171"/>
                </a:xfrm>
                <a:solidFill>
                  <a:srgbClr val="B12F4B"/>
                </a:solidFill>
              </p:grpSpPr>
              <p:sp>
                <p:nvSpPr>
                  <p:cNvPr id="378" name="Freeform: Shape 377">
                    <a:extLst>
                      <a:ext uri="{FF2B5EF4-FFF2-40B4-BE49-F238E27FC236}">
                        <a16:creationId xmlns:a16="http://schemas.microsoft.com/office/drawing/2014/main" xmlns="" id="{9C48023A-ED29-4DC7-B403-B775970E6D74}"/>
                      </a:ext>
                    </a:extLst>
                  </p:cNvPr>
                  <p:cNvSpPr/>
                  <p:nvPr/>
                </p:nvSpPr>
                <p:spPr>
                  <a:xfrm>
                    <a:off x="8514941" y="4843054"/>
                    <a:ext cx="178389" cy="1042171"/>
                  </a:xfrm>
                  <a:custGeom>
                    <a:avLst/>
                    <a:gdLst>
                      <a:gd name="connsiteX0" fmla="*/ 178390 w 178389"/>
                      <a:gd name="connsiteY0" fmla="*/ 1036538 h 1042171"/>
                      <a:gd name="connsiteX1" fmla="*/ 28167 w 178389"/>
                      <a:gd name="connsiteY1" fmla="*/ 533291 h 1042171"/>
                      <a:gd name="connsiteX2" fmla="*/ 28167 w 178389"/>
                      <a:gd name="connsiteY2" fmla="*/ 255379 h 1042171"/>
                      <a:gd name="connsiteX3" fmla="*/ 43189 w 178389"/>
                      <a:gd name="connsiteY3" fmla="*/ 112667 h 1042171"/>
                      <a:gd name="connsiteX4" fmla="*/ 58212 w 178389"/>
                      <a:gd name="connsiteY4" fmla="*/ 0 h 1042171"/>
                      <a:gd name="connsiteX5" fmla="*/ 50700 w 178389"/>
                      <a:gd name="connsiteY5" fmla="*/ 0 h 1042171"/>
                      <a:gd name="connsiteX6" fmla="*/ 5633 w 178389"/>
                      <a:gd name="connsiteY6" fmla="*/ 255379 h 1042171"/>
                      <a:gd name="connsiteX7" fmla="*/ 5633 w 178389"/>
                      <a:gd name="connsiteY7" fmla="*/ 548313 h 1042171"/>
                      <a:gd name="connsiteX8" fmla="*/ 178390 w 178389"/>
                      <a:gd name="connsiteY8" fmla="*/ 1036538 h 1042171"/>
                      <a:gd name="connsiteX9" fmla="*/ 178390 w 178389"/>
                      <a:gd name="connsiteY9" fmla="*/ 1036538 h 1042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8389" h="1042171">
                        <a:moveTo>
                          <a:pt x="178390" y="1036538"/>
                        </a:moveTo>
                        <a:cubicBezTo>
                          <a:pt x="95767" y="878804"/>
                          <a:pt x="43189" y="713559"/>
                          <a:pt x="28167" y="533291"/>
                        </a:cubicBezTo>
                        <a:cubicBezTo>
                          <a:pt x="20656" y="443158"/>
                          <a:pt x="20656" y="353024"/>
                          <a:pt x="28167" y="255379"/>
                        </a:cubicBezTo>
                        <a:cubicBezTo>
                          <a:pt x="28167" y="210312"/>
                          <a:pt x="35678" y="157734"/>
                          <a:pt x="43189" y="112667"/>
                        </a:cubicBezTo>
                        <a:cubicBezTo>
                          <a:pt x="50700" y="75111"/>
                          <a:pt x="58212" y="37556"/>
                          <a:pt x="58212" y="0"/>
                        </a:cubicBezTo>
                        <a:cubicBezTo>
                          <a:pt x="58212" y="0"/>
                          <a:pt x="50700" y="0"/>
                          <a:pt x="50700" y="0"/>
                        </a:cubicBezTo>
                        <a:cubicBezTo>
                          <a:pt x="35678" y="90134"/>
                          <a:pt x="13145" y="172756"/>
                          <a:pt x="5633" y="255379"/>
                        </a:cubicBezTo>
                        <a:cubicBezTo>
                          <a:pt x="-1878" y="353024"/>
                          <a:pt x="-1878" y="450669"/>
                          <a:pt x="5633" y="548313"/>
                        </a:cubicBezTo>
                        <a:cubicBezTo>
                          <a:pt x="20656" y="721070"/>
                          <a:pt x="65723" y="901337"/>
                          <a:pt x="178390" y="1036538"/>
                        </a:cubicBezTo>
                        <a:cubicBezTo>
                          <a:pt x="170879" y="1044049"/>
                          <a:pt x="178390" y="1044049"/>
                          <a:pt x="178390" y="1036538"/>
                        </a:cubicBezTo>
                        <a:close/>
                      </a:path>
                    </a:pathLst>
                  </a:custGeom>
                  <a:solidFill>
                    <a:srgbClr val="B12F4B"/>
                  </a:solidFill>
                  <a:ln w="75111" cap="flat">
                    <a:noFill/>
                    <a:prstDash val="solid"/>
                    <a:miter/>
                  </a:ln>
                </p:spPr>
                <p:txBody>
                  <a:bodyPr rtlCol="0" anchor="ctr"/>
                  <a:lstStyle/>
                  <a:p>
                    <a:endParaRPr lang="en-US"/>
                  </a:p>
                </p:txBody>
              </p:sp>
              <p:sp>
                <p:nvSpPr>
                  <p:cNvPr id="379" name="Freeform: Shape 378">
                    <a:extLst>
                      <a:ext uri="{FF2B5EF4-FFF2-40B4-BE49-F238E27FC236}">
                        <a16:creationId xmlns:a16="http://schemas.microsoft.com/office/drawing/2014/main" xmlns="" id="{0168FBA1-4696-4AEB-9754-9912942F7117}"/>
                      </a:ext>
                    </a:extLst>
                  </p:cNvPr>
                  <p:cNvSpPr/>
                  <p:nvPr/>
                </p:nvSpPr>
                <p:spPr>
                  <a:xfrm>
                    <a:off x="7686838" y="5239230"/>
                    <a:ext cx="165245" cy="77025"/>
                  </a:xfrm>
                  <a:custGeom>
                    <a:avLst/>
                    <a:gdLst>
                      <a:gd name="connsiteX0" fmla="*/ 75111 w 165245"/>
                      <a:gd name="connsiteY0" fmla="*/ 1914 h 77025"/>
                      <a:gd name="connsiteX1" fmla="*/ 0 w 165245"/>
                      <a:gd name="connsiteY1" fmla="*/ 39470 h 77025"/>
                      <a:gd name="connsiteX2" fmla="*/ 0 w 165245"/>
                      <a:gd name="connsiteY2" fmla="*/ 39470 h 77025"/>
                      <a:gd name="connsiteX3" fmla="*/ 90134 w 165245"/>
                      <a:gd name="connsiteY3" fmla="*/ 16936 h 77025"/>
                      <a:gd name="connsiteX4" fmla="*/ 157734 w 165245"/>
                      <a:gd name="connsiteY4" fmla="*/ 77025 h 77025"/>
                      <a:gd name="connsiteX5" fmla="*/ 165245 w 165245"/>
                      <a:gd name="connsiteY5" fmla="*/ 77025 h 77025"/>
                      <a:gd name="connsiteX6" fmla="*/ 75111 w 165245"/>
                      <a:gd name="connsiteY6" fmla="*/ 1914 h 77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5245" h="77025">
                        <a:moveTo>
                          <a:pt x="75111" y="1914"/>
                        </a:moveTo>
                        <a:cubicBezTo>
                          <a:pt x="45067" y="-5597"/>
                          <a:pt x="7511" y="9425"/>
                          <a:pt x="0" y="39470"/>
                        </a:cubicBezTo>
                        <a:cubicBezTo>
                          <a:pt x="0" y="39470"/>
                          <a:pt x="0" y="39470"/>
                          <a:pt x="0" y="39470"/>
                        </a:cubicBezTo>
                        <a:cubicBezTo>
                          <a:pt x="22534" y="16936"/>
                          <a:pt x="60089" y="9425"/>
                          <a:pt x="90134" y="16936"/>
                        </a:cubicBezTo>
                        <a:cubicBezTo>
                          <a:pt x="120178" y="31959"/>
                          <a:pt x="135201" y="46981"/>
                          <a:pt x="157734" y="77025"/>
                        </a:cubicBezTo>
                        <a:cubicBezTo>
                          <a:pt x="157734" y="77025"/>
                          <a:pt x="165245" y="77025"/>
                          <a:pt x="165245" y="77025"/>
                        </a:cubicBezTo>
                        <a:cubicBezTo>
                          <a:pt x="150223" y="39470"/>
                          <a:pt x="120178" y="9425"/>
                          <a:pt x="75111" y="1914"/>
                        </a:cubicBezTo>
                        <a:close/>
                      </a:path>
                    </a:pathLst>
                  </a:custGeom>
                  <a:solidFill>
                    <a:srgbClr val="B12F4B"/>
                  </a:solidFill>
                  <a:ln w="75111" cap="flat">
                    <a:noFill/>
                    <a:prstDash val="solid"/>
                    <a:miter/>
                  </a:ln>
                </p:spPr>
                <p:txBody>
                  <a:bodyPr rtlCol="0" anchor="ctr"/>
                  <a:lstStyle/>
                  <a:p>
                    <a:endParaRPr lang="en-US"/>
                  </a:p>
                </p:txBody>
              </p:sp>
              <p:sp>
                <p:nvSpPr>
                  <p:cNvPr id="380" name="Freeform: Shape 379">
                    <a:extLst>
                      <a:ext uri="{FF2B5EF4-FFF2-40B4-BE49-F238E27FC236}">
                        <a16:creationId xmlns:a16="http://schemas.microsoft.com/office/drawing/2014/main" xmlns="" id="{FB85B915-0A1D-4925-9F8E-9CDEACF73C84}"/>
                      </a:ext>
                    </a:extLst>
                  </p:cNvPr>
                  <p:cNvSpPr/>
                  <p:nvPr/>
                </p:nvSpPr>
                <p:spPr>
                  <a:xfrm>
                    <a:off x="7904661" y="5473990"/>
                    <a:ext cx="44845" cy="172756"/>
                  </a:xfrm>
                  <a:custGeom>
                    <a:avLst/>
                    <a:gdLst>
                      <a:gd name="connsiteX0" fmla="*/ 30045 w 44845"/>
                      <a:gd name="connsiteY0" fmla="*/ 0 h 172756"/>
                      <a:gd name="connsiteX1" fmla="*/ 30045 w 44845"/>
                      <a:gd name="connsiteY1" fmla="*/ 0 h 172756"/>
                      <a:gd name="connsiteX2" fmla="*/ 0 w 44845"/>
                      <a:gd name="connsiteY2" fmla="*/ 165245 h 172756"/>
                      <a:gd name="connsiteX3" fmla="*/ 7511 w 44845"/>
                      <a:gd name="connsiteY3" fmla="*/ 172756 h 172756"/>
                      <a:gd name="connsiteX4" fmla="*/ 30045 w 44845"/>
                      <a:gd name="connsiteY4" fmla="*/ 0 h 172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845" h="172756">
                        <a:moveTo>
                          <a:pt x="30045" y="0"/>
                        </a:moveTo>
                        <a:cubicBezTo>
                          <a:pt x="30045" y="0"/>
                          <a:pt x="22533" y="0"/>
                          <a:pt x="30045" y="0"/>
                        </a:cubicBezTo>
                        <a:cubicBezTo>
                          <a:pt x="37556" y="52578"/>
                          <a:pt x="37556" y="120178"/>
                          <a:pt x="0" y="165245"/>
                        </a:cubicBezTo>
                        <a:cubicBezTo>
                          <a:pt x="0" y="172756"/>
                          <a:pt x="0" y="172756"/>
                          <a:pt x="7511" y="172756"/>
                        </a:cubicBezTo>
                        <a:cubicBezTo>
                          <a:pt x="52578" y="135201"/>
                          <a:pt x="52578" y="52578"/>
                          <a:pt x="30045" y="0"/>
                        </a:cubicBezTo>
                        <a:close/>
                      </a:path>
                    </a:pathLst>
                  </a:custGeom>
                  <a:solidFill>
                    <a:srgbClr val="B12F4B"/>
                  </a:solidFill>
                  <a:ln w="75111" cap="flat">
                    <a:noFill/>
                    <a:prstDash val="solid"/>
                    <a:miter/>
                  </a:ln>
                </p:spPr>
                <p:txBody>
                  <a:bodyPr rtlCol="0" anchor="ctr"/>
                  <a:lstStyle/>
                  <a:p>
                    <a:endParaRPr lang="en-US"/>
                  </a:p>
                </p:txBody>
              </p:sp>
              <p:sp>
                <p:nvSpPr>
                  <p:cNvPr id="381" name="Freeform: Shape 380">
                    <a:extLst>
                      <a:ext uri="{FF2B5EF4-FFF2-40B4-BE49-F238E27FC236}">
                        <a16:creationId xmlns:a16="http://schemas.microsoft.com/office/drawing/2014/main" xmlns="" id="{4E4DDA78-D895-42DE-89BC-8C41545BA930}"/>
                      </a:ext>
                    </a:extLst>
                  </p:cNvPr>
                  <p:cNvSpPr/>
                  <p:nvPr/>
                </p:nvSpPr>
                <p:spPr>
                  <a:xfrm>
                    <a:off x="9328440" y="4910654"/>
                    <a:ext cx="669252" cy="891732"/>
                  </a:xfrm>
                  <a:custGeom>
                    <a:avLst/>
                    <a:gdLst>
                      <a:gd name="connsiteX0" fmla="*/ 664319 w 669252"/>
                      <a:gd name="connsiteY0" fmla="*/ 871292 h 891732"/>
                      <a:gd name="connsiteX1" fmla="*/ 566674 w 669252"/>
                      <a:gd name="connsiteY1" fmla="*/ 841248 h 891732"/>
                      <a:gd name="connsiteX2" fmla="*/ 574185 w 669252"/>
                      <a:gd name="connsiteY2" fmla="*/ 728581 h 891732"/>
                      <a:gd name="connsiteX3" fmla="*/ 536629 w 669252"/>
                      <a:gd name="connsiteY3" fmla="*/ 600891 h 891732"/>
                      <a:gd name="connsiteX4" fmla="*/ 476540 w 669252"/>
                      <a:gd name="connsiteY4" fmla="*/ 458180 h 891732"/>
                      <a:gd name="connsiteX5" fmla="*/ 318806 w 669252"/>
                      <a:gd name="connsiteY5" fmla="*/ 187779 h 891732"/>
                      <a:gd name="connsiteX6" fmla="*/ 243695 w 669252"/>
                      <a:gd name="connsiteY6" fmla="*/ 105156 h 891732"/>
                      <a:gd name="connsiteX7" fmla="*/ 228673 w 669252"/>
                      <a:gd name="connsiteY7" fmla="*/ 97645 h 891732"/>
                      <a:gd name="connsiteX8" fmla="*/ 93472 w 669252"/>
                      <a:gd name="connsiteY8" fmla="*/ 0 h 891732"/>
                      <a:gd name="connsiteX9" fmla="*/ 93472 w 669252"/>
                      <a:gd name="connsiteY9" fmla="*/ 7511 h 891732"/>
                      <a:gd name="connsiteX10" fmla="*/ 161072 w 669252"/>
                      <a:gd name="connsiteY10" fmla="*/ 60089 h 891732"/>
                      <a:gd name="connsiteX11" fmla="*/ 3338 w 669252"/>
                      <a:gd name="connsiteY11" fmla="*/ 30044 h 891732"/>
                      <a:gd name="connsiteX12" fmla="*/ 3338 w 669252"/>
                      <a:gd name="connsiteY12" fmla="*/ 37556 h 891732"/>
                      <a:gd name="connsiteX13" fmla="*/ 131027 w 669252"/>
                      <a:gd name="connsiteY13" fmla="*/ 67600 h 891732"/>
                      <a:gd name="connsiteX14" fmla="*/ 243695 w 669252"/>
                      <a:gd name="connsiteY14" fmla="*/ 142712 h 891732"/>
                      <a:gd name="connsiteX15" fmla="*/ 326318 w 669252"/>
                      <a:gd name="connsiteY15" fmla="*/ 240356 h 891732"/>
                      <a:gd name="connsiteX16" fmla="*/ 408940 w 669252"/>
                      <a:gd name="connsiteY16" fmla="*/ 390579 h 891732"/>
                      <a:gd name="connsiteX17" fmla="*/ 484052 w 669252"/>
                      <a:gd name="connsiteY17" fmla="*/ 555824 h 891732"/>
                      <a:gd name="connsiteX18" fmla="*/ 536629 w 669252"/>
                      <a:gd name="connsiteY18" fmla="*/ 706047 h 891732"/>
                      <a:gd name="connsiteX19" fmla="*/ 521607 w 669252"/>
                      <a:gd name="connsiteY19" fmla="*/ 788670 h 891732"/>
                      <a:gd name="connsiteX20" fmla="*/ 514096 w 669252"/>
                      <a:gd name="connsiteY20" fmla="*/ 826226 h 891732"/>
                      <a:gd name="connsiteX21" fmla="*/ 656807 w 669252"/>
                      <a:gd name="connsiteY21" fmla="*/ 886315 h 891732"/>
                      <a:gd name="connsiteX22" fmla="*/ 664319 w 669252"/>
                      <a:gd name="connsiteY22" fmla="*/ 871292 h 891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69252" h="891732">
                        <a:moveTo>
                          <a:pt x="664319" y="871292"/>
                        </a:moveTo>
                        <a:cubicBezTo>
                          <a:pt x="626763" y="878803"/>
                          <a:pt x="589208" y="863781"/>
                          <a:pt x="566674" y="841248"/>
                        </a:cubicBezTo>
                        <a:cubicBezTo>
                          <a:pt x="514096" y="803692"/>
                          <a:pt x="581696" y="766136"/>
                          <a:pt x="574185" y="728581"/>
                        </a:cubicBezTo>
                        <a:cubicBezTo>
                          <a:pt x="574185" y="683514"/>
                          <a:pt x="551652" y="645958"/>
                          <a:pt x="536629" y="600891"/>
                        </a:cubicBezTo>
                        <a:cubicBezTo>
                          <a:pt x="521607" y="548313"/>
                          <a:pt x="499074" y="503246"/>
                          <a:pt x="476540" y="458180"/>
                        </a:cubicBezTo>
                        <a:cubicBezTo>
                          <a:pt x="431473" y="360535"/>
                          <a:pt x="386406" y="270401"/>
                          <a:pt x="318806" y="187779"/>
                        </a:cubicBezTo>
                        <a:cubicBezTo>
                          <a:pt x="296273" y="157734"/>
                          <a:pt x="266228" y="127689"/>
                          <a:pt x="243695" y="105156"/>
                        </a:cubicBezTo>
                        <a:cubicBezTo>
                          <a:pt x="243695" y="105156"/>
                          <a:pt x="236184" y="97645"/>
                          <a:pt x="228673" y="97645"/>
                        </a:cubicBezTo>
                        <a:cubicBezTo>
                          <a:pt x="183606" y="60089"/>
                          <a:pt x="138539" y="22533"/>
                          <a:pt x="93472" y="0"/>
                        </a:cubicBezTo>
                        <a:cubicBezTo>
                          <a:pt x="93472" y="0"/>
                          <a:pt x="85961" y="0"/>
                          <a:pt x="93472" y="7511"/>
                        </a:cubicBezTo>
                        <a:cubicBezTo>
                          <a:pt x="116005" y="22533"/>
                          <a:pt x="138539" y="45067"/>
                          <a:pt x="161072" y="60089"/>
                        </a:cubicBezTo>
                        <a:cubicBezTo>
                          <a:pt x="108494" y="37556"/>
                          <a:pt x="55916" y="30044"/>
                          <a:pt x="3338" y="30044"/>
                        </a:cubicBezTo>
                        <a:cubicBezTo>
                          <a:pt x="3338" y="30044"/>
                          <a:pt x="-4173" y="37556"/>
                          <a:pt x="3338" y="37556"/>
                        </a:cubicBezTo>
                        <a:cubicBezTo>
                          <a:pt x="48405" y="45067"/>
                          <a:pt x="93472" y="52578"/>
                          <a:pt x="131027" y="67600"/>
                        </a:cubicBezTo>
                        <a:cubicBezTo>
                          <a:pt x="176095" y="82622"/>
                          <a:pt x="206139" y="120178"/>
                          <a:pt x="243695" y="142712"/>
                        </a:cubicBezTo>
                        <a:cubicBezTo>
                          <a:pt x="273739" y="172756"/>
                          <a:pt x="296273" y="210312"/>
                          <a:pt x="326318" y="240356"/>
                        </a:cubicBezTo>
                        <a:cubicBezTo>
                          <a:pt x="356362" y="285423"/>
                          <a:pt x="386406" y="338001"/>
                          <a:pt x="408940" y="390579"/>
                        </a:cubicBezTo>
                        <a:cubicBezTo>
                          <a:pt x="431473" y="443157"/>
                          <a:pt x="461518" y="495735"/>
                          <a:pt x="484052" y="555824"/>
                        </a:cubicBezTo>
                        <a:cubicBezTo>
                          <a:pt x="506585" y="608402"/>
                          <a:pt x="521607" y="653469"/>
                          <a:pt x="536629" y="706047"/>
                        </a:cubicBezTo>
                        <a:cubicBezTo>
                          <a:pt x="544140" y="743603"/>
                          <a:pt x="529118" y="758625"/>
                          <a:pt x="521607" y="788670"/>
                        </a:cubicBezTo>
                        <a:cubicBezTo>
                          <a:pt x="514096" y="796181"/>
                          <a:pt x="514096" y="811203"/>
                          <a:pt x="514096" y="826226"/>
                        </a:cubicBezTo>
                        <a:cubicBezTo>
                          <a:pt x="529118" y="886315"/>
                          <a:pt x="604230" y="901337"/>
                          <a:pt x="656807" y="886315"/>
                        </a:cubicBezTo>
                        <a:cubicBezTo>
                          <a:pt x="671830" y="878803"/>
                          <a:pt x="671830" y="871292"/>
                          <a:pt x="664319" y="871292"/>
                        </a:cubicBezTo>
                        <a:close/>
                      </a:path>
                    </a:pathLst>
                  </a:custGeom>
                  <a:solidFill>
                    <a:srgbClr val="B12F4B"/>
                  </a:solidFill>
                  <a:ln w="75111" cap="flat">
                    <a:noFill/>
                    <a:prstDash val="solid"/>
                    <a:miter/>
                  </a:ln>
                </p:spPr>
                <p:txBody>
                  <a:bodyPr rtlCol="0" anchor="ctr"/>
                  <a:lstStyle/>
                  <a:p>
                    <a:endParaRPr lang="en-US"/>
                  </a:p>
                </p:txBody>
              </p:sp>
            </p:grpSp>
          </p:grpSp>
          <p:grpSp>
            <p:nvGrpSpPr>
              <p:cNvPr id="382" name="Graphic 2">
                <a:extLst>
                  <a:ext uri="{FF2B5EF4-FFF2-40B4-BE49-F238E27FC236}">
                    <a16:creationId xmlns:a16="http://schemas.microsoft.com/office/drawing/2014/main" xmlns="" id="{B5E317B2-FB9D-4101-95A0-59030BF2555D}"/>
                  </a:ext>
                </a:extLst>
              </p:cNvPr>
              <p:cNvGrpSpPr/>
              <p:nvPr/>
            </p:nvGrpSpPr>
            <p:grpSpPr>
              <a:xfrm>
                <a:off x="7167990" y="5233633"/>
                <a:ext cx="736671" cy="592604"/>
                <a:chOff x="7167990" y="5233633"/>
                <a:chExt cx="736671" cy="592604"/>
              </a:xfrm>
            </p:grpSpPr>
            <p:grpSp>
              <p:nvGrpSpPr>
                <p:cNvPr id="383" name="Graphic 2">
                  <a:extLst>
                    <a:ext uri="{FF2B5EF4-FFF2-40B4-BE49-F238E27FC236}">
                      <a16:creationId xmlns:a16="http://schemas.microsoft.com/office/drawing/2014/main" xmlns="" id="{1D2736AC-8D8C-4FE1-A3F9-44A6FBB98765}"/>
                    </a:ext>
                  </a:extLst>
                </p:cNvPr>
                <p:cNvGrpSpPr/>
                <p:nvPr/>
              </p:nvGrpSpPr>
              <p:grpSpPr>
                <a:xfrm>
                  <a:off x="7167990" y="5233633"/>
                  <a:ext cx="736671" cy="592604"/>
                  <a:chOff x="7167990" y="5233633"/>
                  <a:chExt cx="736671" cy="592604"/>
                </a:xfrm>
              </p:grpSpPr>
              <p:grpSp>
                <p:nvGrpSpPr>
                  <p:cNvPr id="384" name="Graphic 2">
                    <a:extLst>
                      <a:ext uri="{FF2B5EF4-FFF2-40B4-BE49-F238E27FC236}">
                        <a16:creationId xmlns:a16="http://schemas.microsoft.com/office/drawing/2014/main" xmlns="" id="{51373569-88B3-4E09-9FCC-DCB09EC127C5}"/>
                      </a:ext>
                    </a:extLst>
                  </p:cNvPr>
                  <p:cNvGrpSpPr/>
                  <p:nvPr/>
                </p:nvGrpSpPr>
                <p:grpSpPr>
                  <a:xfrm>
                    <a:off x="7167990" y="5238186"/>
                    <a:ext cx="736671" cy="585071"/>
                    <a:chOff x="7167990" y="5238186"/>
                    <a:chExt cx="736671" cy="585071"/>
                  </a:xfrm>
                </p:grpSpPr>
                <p:sp>
                  <p:nvSpPr>
                    <p:cNvPr id="385" name="Freeform: Shape 384">
                      <a:extLst>
                        <a:ext uri="{FF2B5EF4-FFF2-40B4-BE49-F238E27FC236}">
                          <a16:creationId xmlns:a16="http://schemas.microsoft.com/office/drawing/2014/main" xmlns="" id="{69245DFF-A7B7-4946-9D73-A4E23D72CF85}"/>
                        </a:ext>
                      </a:extLst>
                    </p:cNvPr>
                    <p:cNvSpPr/>
                    <p:nvPr/>
                  </p:nvSpPr>
                  <p:spPr>
                    <a:xfrm>
                      <a:off x="7182949" y="5238186"/>
                      <a:ext cx="721711" cy="585071"/>
                    </a:xfrm>
                    <a:custGeom>
                      <a:avLst/>
                      <a:gdLst>
                        <a:gd name="connsiteX0" fmla="*/ 669134 w 721711"/>
                        <a:gd name="connsiteY0" fmla="*/ 243315 h 585071"/>
                        <a:gd name="connsiteX1" fmla="*/ 548956 w 721711"/>
                        <a:gd name="connsiteY1" fmla="*/ 100603 h 585071"/>
                        <a:gd name="connsiteX2" fmla="*/ 533933 w 721711"/>
                        <a:gd name="connsiteY2" fmla="*/ 108114 h 585071"/>
                        <a:gd name="connsiteX3" fmla="*/ 413755 w 721711"/>
                        <a:gd name="connsiteY3" fmla="*/ 85581 h 585071"/>
                        <a:gd name="connsiteX4" fmla="*/ 240999 w 721711"/>
                        <a:gd name="connsiteY4" fmla="*/ 10470 h 585071"/>
                        <a:gd name="connsiteX5" fmla="*/ 120821 w 721711"/>
                        <a:gd name="connsiteY5" fmla="*/ 17981 h 585071"/>
                        <a:gd name="connsiteX6" fmla="*/ 105798 w 721711"/>
                        <a:gd name="connsiteY6" fmla="*/ 48025 h 585071"/>
                        <a:gd name="connsiteX7" fmla="*/ 83265 w 721711"/>
                        <a:gd name="connsiteY7" fmla="*/ 55536 h 585071"/>
                        <a:gd name="connsiteX8" fmla="*/ 53220 w 721711"/>
                        <a:gd name="connsiteY8" fmla="*/ 115625 h 585071"/>
                        <a:gd name="connsiteX9" fmla="*/ 90776 w 721711"/>
                        <a:gd name="connsiteY9" fmla="*/ 168204 h 585071"/>
                        <a:gd name="connsiteX10" fmla="*/ 642 w 721711"/>
                        <a:gd name="connsiteY10" fmla="*/ 235804 h 585071"/>
                        <a:gd name="connsiteX11" fmla="*/ 128332 w 721711"/>
                        <a:gd name="connsiteY11" fmla="*/ 295893 h 585071"/>
                        <a:gd name="connsiteX12" fmla="*/ 180910 w 721711"/>
                        <a:gd name="connsiteY12" fmla="*/ 295893 h 585071"/>
                        <a:gd name="connsiteX13" fmla="*/ 165887 w 721711"/>
                        <a:gd name="connsiteY13" fmla="*/ 303404 h 585071"/>
                        <a:gd name="connsiteX14" fmla="*/ 53220 w 721711"/>
                        <a:gd name="connsiteY14" fmla="*/ 378515 h 585071"/>
                        <a:gd name="connsiteX15" fmla="*/ 90776 w 721711"/>
                        <a:gd name="connsiteY15" fmla="*/ 423582 h 585071"/>
                        <a:gd name="connsiteX16" fmla="*/ 225977 w 721711"/>
                        <a:gd name="connsiteY16" fmla="*/ 386027 h 585071"/>
                        <a:gd name="connsiteX17" fmla="*/ 413755 w 721711"/>
                        <a:gd name="connsiteY17" fmla="*/ 423582 h 585071"/>
                        <a:gd name="connsiteX18" fmla="*/ 391222 w 721711"/>
                        <a:gd name="connsiteY18" fmla="*/ 461138 h 585071"/>
                        <a:gd name="connsiteX19" fmla="*/ 353666 w 721711"/>
                        <a:gd name="connsiteY19" fmla="*/ 506205 h 585071"/>
                        <a:gd name="connsiteX20" fmla="*/ 383711 w 721711"/>
                        <a:gd name="connsiteY20" fmla="*/ 573805 h 585071"/>
                        <a:gd name="connsiteX21" fmla="*/ 458822 w 721711"/>
                        <a:gd name="connsiteY21" fmla="*/ 573805 h 585071"/>
                        <a:gd name="connsiteX22" fmla="*/ 533933 w 721711"/>
                        <a:gd name="connsiteY22" fmla="*/ 498694 h 585071"/>
                        <a:gd name="connsiteX23" fmla="*/ 556467 w 721711"/>
                        <a:gd name="connsiteY23" fmla="*/ 461138 h 585071"/>
                        <a:gd name="connsiteX24" fmla="*/ 616556 w 721711"/>
                        <a:gd name="connsiteY24" fmla="*/ 416071 h 585071"/>
                        <a:gd name="connsiteX25" fmla="*/ 646601 w 721711"/>
                        <a:gd name="connsiteY25" fmla="*/ 408560 h 585071"/>
                        <a:gd name="connsiteX26" fmla="*/ 721712 w 721711"/>
                        <a:gd name="connsiteY26" fmla="*/ 355982 h 585071"/>
                        <a:gd name="connsiteX27" fmla="*/ 669134 w 721711"/>
                        <a:gd name="connsiteY27" fmla="*/ 243315 h 58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21711" h="585071">
                          <a:moveTo>
                            <a:pt x="669134" y="243315"/>
                          </a:moveTo>
                          <a:cubicBezTo>
                            <a:pt x="646601" y="198248"/>
                            <a:pt x="601534" y="130648"/>
                            <a:pt x="548956" y="100603"/>
                          </a:cubicBezTo>
                          <a:cubicBezTo>
                            <a:pt x="541444" y="100603"/>
                            <a:pt x="541444" y="108114"/>
                            <a:pt x="533933" y="108114"/>
                          </a:cubicBezTo>
                          <a:cubicBezTo>
                            <a:pt x="488867" y="123137"/>
                            <a:pt x="458822" y="108114"/>
                            <a:pt x="413755" y="85581"/>
                          </a:cubicBezTo>
                          <a:cubicBezTo>
                            <a:pt x="361177" y="48025"/>
                            <a:pt x="301088" y="25492"/>
                            <a:pt x="240999" y="10470"/>
                          </a:cubicBezTo>
                          <a:cubicBezTo>
                            <a:pt x="203443" y="-4553"/>
                            <a:pt x="158376" y="-4553"/>
                            <a:pt x="120821" y="17981"/>
                          </a:cubicBezTo>
                          <a:cubicBezTo>
                            <a:pt x="105798" y="25492"/>
                            <a:pt x="105798" y="33003"/>
                            <a:pt x="105798" y="48025"/>
                          </a:cubicBezTo>
                          <a:cubicBezTo>
                            <a:pt x="98287" y="48025"/>
                            <a:pt x="90776" y="48025"/>
                            <a:pt x="83265" y="55536"/>
                          </a:cubicBezTo>
                          <a:cubicBezTo>
                            <a:pt x="60731" y="63047"/>
                            <a:pt x="45709" y="93092"/>
                            <a:pt x="53220" y="115625"/>
                          </a:cubicBezTo>
                          <a:cubicBezTo>
                            <a:pt x="60731" y="138159"/>
                            <a:pt x="75754" y="153181"/>
                            <a:pt x="90776" y="168204"/>
                          </a:cubicBezTo>
                          <a:cubicBezTo>
                            <a:pt x="53220" y="168204"/>
                            <a:pt x="-6869" y="183226"/>
                            <a:pt x="642" y="235804"/>
                          </a:cubicBezTo>
                          <a:cubicBezTo>
                            <a:pt x="642" y="280871"/>
                            <a:pt x="90776" y="295893"/>
                            <a:pt x="128332" y="295893"/>
                          </a:cubicBezTo>
                          <a:cubicBezTo>
                            <a:pt x="143354" y="295893"/>
                            <a:pt x="158376" y="295893"/>
                            <a:pt x="180910" y="295893"/>
                          </a:cubicBezTo>
                          <a:cubicBezTo>
                            <a:pt x="173399" y="295893"/>
                            <a:pt x="165887" y="295893"/>
                            <a:pt x="165887" y="303404"/>
                          </a:cubicBezTo>
                          <a:cubicBezTo>
                            <a:pt x="128332" y="318426"/>
                            <a:pt x="68242" y="340960"/>
                            <a:pt x="53220" y="378515"/>
                          </a:cubicBezTo>
                          <a:cubicBezTo>
                            <a:pt x="45709" y="401049"/>
                            <a:pt x="68242" y="423582"/>
                            <a:pt x="90776" y="423582"/>
                          </a:cubicBezTo>
                          <a:cubicBezTo>
                            <a:pt x="143354" y="438605"/>
                            <a:pt x="180910" y="408560"/>
                            <a:pt x="225977" y="386027"/>
                          </a:cubicBezTo>
                          <a:cubicBezTo>
                            <a:pt x="293577" y="355982"/>
                            <a:pt x="353666" y="386027"/>
                            <a:pt x="413755" y="423582"/>
                          </a:cubicBezTo>
                          <a:cubicBezTo>
                            <a:pt x="406244" y="438605"/>
                            <a:pt x="398733" y="446116"/>
                            <a:pt x="391222" y="461138"/>
                          </a:cubicBezTo>
                          <a:cubicBezTo>
                            <a:pt x="376199" y="476160"/>
                            <a:pt x="361177" y="491183"/>
                            <a:pt x="353666" y="506205"/>
                          </a:cubicBezTo>
                          <a:cubicBezTo>
                            <a:pt x="338644" y="528738"/>
                            <a:pt x="368688" y="558783"/>
                            <a:pt x="383711" y="573805"/>
                          </a:cubicBezTo>
                          <a:cubicBezTo>
                            <a:pt x="406244" y="588827"/>
                            <a:pt x="436289" y="588827"/>
                            <a:pt x="458822" y="573805"/>
                          </a:cubicBezTo>
                          <a:cubicBezTo>
                            <a:pt x="488867" y="551272"/>
                            <a:pt x="511400" y="528738"/>
                            <a:pt x="533933" y="498694"/>
                          </a:cubicBezTo>
                          <a:cubicBezTo>
                            <a:pt x="541444" y="491183"/>
                            <a:pt x="548956" y="476160"/>
                            <a:pt x="556467" y="461138"/>
                          </a:cubicBezTo>
                          <a:cubicBezTo>
                            <a:pt x="586511" y="453627"/>
                            <a:pt x="601534" y="438605"/>
                            <a:pt x="616556" y="416071"/>
                          </a:cubicBezTo>
                          <a:cubicBezTo>
                            <a:pt x="624067" y="416071"/>
                            <a:pt x="631578" y="416071"/>
                            <a:pt x="646601" y="408560"/>
                          </a:cubicBezTo>
                          <a:cubicBezTo>
                            <a:pt x="676645" y="401049"/>
                            <a:pt x="699179" y="378515"/>
                            <a:pt x="721712" y="355982"/>
                          </a:cubicBezTo>
                          <a:cubicBezTo>
                            <a:pt x="691667" y="310915"/>
                            <a:pt x="684156" y="280871"/>
                            <a:pt x="669134" y="243315"/>
                          </a:cubicBezTo>
                          <a:close/>
                        </a:path>
                      </a:pathLst>
                    </a:custGeom>
                    <a:solidFill>
                      <a:srgbClr val="FBCA8F"/>
                    </a:solidFill>
                    <a:ln w="75111" cap="flat">
                      <a:noFill/>
                      <a:prstDash val="solid"/>
                      <a:miter/>
                    </a:ln>
                  </p:spPr>
                  <p:txBody>
                    <a:bodyPr rtlCol="0" anchor="ctr"/>
                    <a:lstStyle/>
                    <a:p>
                      <a:endParaRPr lang="en-US"/>
                    </a:p>
                  </p:txBody>
                </p:sp>
                <p:sp>
                  <p:nvSpPr>
                    <p:cNvPr id="386" name="Freeform: Shape 385">
                      <a:extLst>
                        <a:ext uri="{FF2B5EF4-FFF2-40B4-BE49-F238E27FC236}">
                          <a16:creationId xmlns:a16="http://schemas.microsoft.com/office/drawing/2014/main" xmlns="" id="{1C81D212-58A5-4819-A83A-92E21C6B8290}"/>
                        </a:ext>
                      </a:extLst>
                    </p:cNvPr>
                    <p:cNvSpPr/>
                    <p:nvPr/>
                  </p:nvSpPr>
                  <p:spPr>
                    <a:xfrm>
                      <a:off x="7167990" y="5238186"/>
                      <a:ext cx="714137" cy="581316"/>
                    </a:xfrm>
                    <a:custGeom>
                      <a:avLst/>
                      <a:gdLst>
                        <a:gd name="connsiteX0" fmla="*/ 421203 w 714137"/>
                        <a:gd name="connsiteY0" fmla="*/ 581316 h 581316"/>
                        <a:gd name="connsiteX1" fmla="*/ 421203 w 714137"/>
                        <a:gd name="connsiteY1" fmla="*/ 581316 h 581316"/>
                        <a:gd name="connsiteX2" fmla="*/ 383648 w 714137"/>
                        <a:gd name="connsiteY2" fmla="*/ 566294 h 581316"/>
                        <a:gd name="connsiteX3" fmla="*/ 353603 w 714137"/>
                        <a:gd name="connsiteY3" fmla="*/ 491183 h 581316"/>
                        <a:gd name="connsiteX4" fmla="*/ 383648 w 714137"/>
                        <a:gd name="connsiteY4" fmla="*/ 453627 h 581316"/>
                        <a:gd name="connsiteX5" fmla="*/ 391159 w 714137"/>
                        <a:gd name="connsiteY5" fmla="*/ 446116 h 581316"/>
                        <a:gd name="connsiteX6" fmla="*/ 413692 w 714137"/>
                        <a:gd name="connsiteY6" fmla="*/ 416071 h 581316"/>
                        <a:gd name="connsiteX7" fmla="*/ 413692 w 714137"/>
                        <a:gd name="connsiteY7" fmla="*/ 416071 h 581316"/>
                        <a:gd name="connsiteX8" fmla="*/ 293514 w 714137"/>
                        <a:gd name="connsiteY8" fmla="*/ 378515 h 581316"/>
                        <a:gd name="connsiteX9" fmla="*/ 240936 w 714137"/>
                        <a:gd name="connsiteY9" fmla="*/ 393538 h 581316"/>
                        <a:gd name="connsiteX10" fmla="*/ 218402 w 714137"/>
                        <a:gd name="connsiteY10" fmla="*/ 401049 h 581316"/>
                        <a:gd name="connsiteX11" fmla="*/ 120758 w 714137"/>
                        <a:gd name="connsiteY11" fmla="*/ 431094 h 581316"/>
                        <a:gd name="connsiteX12" fmla="*/ 90713 w 714137"/>
                        <a:gd name="connsiteY12" fmla="*/ 431094 h 581316"/>
                        <a:gd name="connsiteX13" fmla="*/ 53157 w 714137"/>
                        <a:gd name="connsiteY13" fmla="*/ 401049 h 581316"/>
                        <a:gd name="connsiteX14" fmla="*/ 53157 w 714137"/>
                        <a:gd name="connsiteY14" fmla="*/ 371004 h 581316"/>
                        <a:gd name="connsiteX15" fmla="*/ 143291 w 714137"/>
                        <a:gd name="connsiteY15" fmla="*/ 303404 h 581316"/>
                        <a:gd name="connsiteX16" fmla="*/ 135780 w 714137"/>
                        <a:gd name="connsiteY16" fmla="*/ 303404 h 581316"/>
                        <a:gd name="connsiteX17" fmla="*/ 579 w 714137"/>
                        <a:gd name="connsiteY17" fmla="*/ 235804 h 581316"/>
                        <a:gd name="connsiteX18" fmla="*/ 83202 w 714137"/>
                        <a:gd name="connsiteY18" fmla="*/ 168204 h 581316"/>
                        <a:gd name="connsiteX19" fmla="*/ 53157 w 714137"/>
                        <a:gd name="connsiteY19" fmla="*/ 123137 h 581316"/>
                        <a:gd name="connsiteX20" fmla="*/ 90713 w 714137"/>
                        <a:gd name="connsiteY20" fmla="*/ 55536 h 581316"/>
                        <a:gd name="connsiteX21" fmla="*/ 105735 w 714137"/>
                        <a:gd name="connsiteY21" fmla="*/ 48025 h 581316"/>
                        <a:gd name="connsiteX22" fmla="*/ 128269 w 714137"/>
                        <a:gd name="connsiteY22" fmla="*/ 17981 h 581316"/>
                        <a:gd name="connsiteX23" fmla="*/ 255958 w 714137"/>
                        <a:gd name="connsiteY23" fmla="*/ 10470 h 581316"/>
                        <a:gd name="connsiteX24" fmla="*/ 428715 w 714137"/>
                        <a:gd name="connsiteY24" fmla="*/ 85581 h 581316"/>
                        <a:gd name="connsiteX25" fmla="*/ 503826 w 714137"/>
                        <a:gd name="connsiteY25" fmla="*/ 115625 h 581316"/>
                        <a:gd name="connsiteX26" fmla="*/ 533870 w 714137"/>
                        <a:gd name="connsiteY26" fmla="*/ 108114 h 581316"/>
                        <a:gd name="connsiteX27" fmla="*/ 548893 w 714137"/>
                        <a:gd name="connsiteY27" fmla="*/ 100603 h 581316"/>
                        <a:gd name="connsiteX28" fmla="*/ 548893 w 714137"/>
                        <a:gd name="connsiteY28" fmla="*/ 100603 h 581316"/>
                        <a:gd name="connsiteX29" fmla="*/ 556404 w 714137"/>
                        <a:gd name="connsiteY29" fmla="*/ 100603 h 581316"/>
                        <a:gd name="connsiteX30" fmla="*/ 676582 w 714137"/>
                        <a:gd name="connsiteY30" fmla="*/ 243315 h 581316"/>
                        <a:gd name="connsiteX31" fmla="*/ 714138 w 714137"/>
                        <a:gd name="connsiteY31" fmla="*/ 348471 h 581316"/>
                        <a:gd name="connsiteX32" fmla="*/ 714138 w 714137"/>
                        <a:gd name="connsiteY32" fmla="*/ 355982 h 581316"/>
                        <a:gd name="connsiteX33" fmla="*/ 639027 w 714137"/>
                        <a:gd name="connsiteY33" fmla="*/ 408560 h 581316"/>
                        <a:gd name="connsiteX34" fmla="*/ 624004 w 714137"/>
                        <a:gd name="connsiteY34" fmla="*/ 408560 h 581316"/>
                        <a:gd name="connsiteX35" fmla="*/ 616493 w 714137"/>
                        <a:gd name="connsiteY35" fmla="*/ 408560 h 581316"/>
                        <a:gd name="connsiteX36" fmla="*/ 556404 w 714137"/>
                        <a:gd name="connsiteY36" fmla="*/ 453627 h 581316"/>
                        <a:gd name="connsiteX37" fmla="*/ 533870 w 714137"/>
                        <a:gd name="connsiteY37" fmla="*/ 483672 h 581316"/>
                        <a:gd name="connsiteX38" fmla="*/ 458759 w 714137"/>
                        <a:gd name="connsiteY38" fmla="*/ 558783 h 581316"/>
                        <a:gd name="connsiteX39" fmla="*/ 421203 w 714137"/>
                        <a:gd name="connsiteY39" fmla="*/ 581316 h 581316"/>
                        <a:gd name="connsiteX40" fmla="*/ 286003 w 714137"/>
                        <a:gd name="connsiteY40" fmla="*/ 355982 h 581316"/>
                        <a:gd name="connsiteX41" fmla="*/ 413692 w 714137"/>
                        <a:gd name="connsiteY41" fmla="*/ 401049 h 581316"/>
                        <a:gd name="connsiteX42" fmla="*/ 421203 w 714137"/>
                        <a:gd name="connsiteY42" fmla="*/ 408560 h 581316"/>
                        <a:gd name="connsiteX43" fmla="*/ 428715 w 714137"/>
                        <a:gd name="connsiteY43" fmla="*/ 416071 h 581316"/>
                        <a:gd name="connsiteX44" fmla="*/ 428715 w 714137"/>
                        <a:gd name="connsiteY44" fmla="*/ 423582 h 581316"/>
                        <a:gd name="connsiteX45" fmla="*/ 398670 w 714137"/>
                        <a:gd name="connsiteY45" fmla="*/ 461138 h 581316"/>
                        <a:gd name="connsiteX46" fmla="*/ 391159 w 714137"/>
                        <a:gd name="connsiteY46" fmla="*/ 468649 h 581316"/>
                        <a:gd name="connsiteX47" fmla="*/ 361114 w 714137"/>
                        <a:gd name="connsiteY47" fmla="*/ 506205 h 581316"/>
                        <a:gd name="connsiteX48" fmla="*/ 391159 w 714137"/>
                        <a:gd name="connsiteY48" fmla="*/ 558783 h 581316"/>
                        <a:gd name="connsiteX49" fmla="*/ 458759 w 714137"/>
                        <a:gd name="connsiteY49" fmla="*/ 558783 h 581316"/>
                        <a:gd name="connsiteX50" fmla="*/ 526359 w 714137"/>
                        <a:gd name="connsiteY50" fmla="*/ 483672 h 581316"/>
                        <a:gd name="connsiteX51" fmla="*/ 541382 w 714137"/>
                        <a:gd name="connsiteY51" fmla="*/ 453627 h 581316"/>
                        <a:gd name="connsiteX52" fmla="*/ 541382 w 714137"/>
                        <a:gd name="connsiteY52" fmla="*/ 453627 h 581316"/>
                        <a:gd name="connsiteX53" fmla="*/ 548893 w 714137"/>
                        <a:gd name="connsiteY53" fmla="*/ 446116 h 581316"/>
                        <a:gd name="connsiteX54" fmla="*/ 608982 w 714137"/>
                        <a:gd name="connsiteY54" fmla="*/ 408560 h 581316"/>
                        <a:gd name="connsiteX55" fmla="*/ 616493 w 714137"/>
                        <a:gd name="connsiteY55" fmla="*/ 408560 h 581316"/>
                        <a:gd name="connsiteX56" fmla="*/ 624004 w 714137"/>
                        <a:gd name="connsiteY56" fmla="*/ 408560 h 581316"/>
                        <a:gd name="connsiteX57" fmla="*/ 639027 w 714137"/>
                        <a:gd name="connsiteY57" fmla="*/ 408560 h 581316"/>
                        <a:gd name="connsiteX58" fmla="*/ 706627 w 714137"/>
                        <a:gd name="connsiteY58" fmla="*/ 363493 h 581316"/>
                        <a:gd name="connsiteX59" fmla="*/ 669071 w 714137"/>
                        <a:gd name="connsiteY59" fmla="*/ 265848 h 581316"/>
                        <a:gd name="connsiteX60" fmla="*/ 556404 w 714137"/>
                        <a:gd name="connsiteY60" fmla="*/ 130648 h 581316"/>
                        <a:gd name="connsiteX61" fmla="*/ 541382 w 714137"/>
                        <a:gd name="connsiteY61" fmla="*/ 138159 h 581316"/>
                        <a:gd name="connsiteX62" fmla="*/ 503826 w 714137"/>
                        <a:gd name="connsiteY62" fmla="*/ 145670 h 581316"/>
                        <a:gd name="connsiteX63" fmla="*/ 421203 w 714137"/>
                        <a:gd name="connsiteY63" fmla="*/ 108114 h 581316"/>
                        <a:gd name="connsiteX64" fmla="*/ 248447 w 714137"/>
                        <a:gd name="connsiteY64" fmla="*/ 33003 h 581316"/>
                        <a:gd name="connsiteX65" fmla="*/ 128269 w 714137"/>
                        <a:gd name="connsiteY65" fmla="*/ 33003 h 581316"/>
                        <a:gd name="connsiteX66" fmla="*/ 113247 w 714137"/>
                        <a:gd name="connsiteY66" fmla="*/ 55536 h 581316"/>
                        <a:gd name="connsiteX67" fmla="*/ 105735 w 714137"/>
                        <a:gd name="connsiteY67" fmla="*/ 63047 h 581316"/>
                        <a:gd name="connsiteX68" fmla="*/ 83202 w 714137"/>
                        <a:gd name="connsiteY68" fmla="*/ 70559 h 581316"/>
                        <a:gd name="connsiteX69" fmla="*/ 53157 w 714137"/>
                        <a:gd name="connsiteY69" fmla="*/ 115625 h 581316"/>
                        <a:gd name="connsiteX70" fmla="*/ 90713 w 714137"/>
                        <a:gd name="connsiteY70" fmla="*/ 160693 h 581316"/>
                        <a:gd name="connsiteX71" fmla="*/ 90713 w 714137"/>
                        <a:gd name="connsiteY71" fmla="*/ 168204 h 581316"/>
                        <a:gd name="connsiteX72" fmla="*/ 83202 w 714137"/>
                        <a:gd name="connsiteY72" fmla="*/ 175715 h 581316"/>
                        <a:gd name="connsiteX73" fmla="*/ 579 w 714137"/>
                        <a:gd name="connsiteY73" fmla="*/ 228293 h 581316"/>
                        <a:gd name="connsiteX74" fmla="*/ 120758 w 714137"/>
                        <a:gd name="connsiteY74" fmla="*/ 280871 h 581316"/>
                        <a:gd name="connsiteX75" fmla="*/ 150802 w 714137"/>
                        <a:gd name="connsiteY75" fmla="*/ 280871 h 581316"/>
                        <a:gd name="connsiteX76" fmla="*/ 173336 w 714137"/>
                        <a:gd name="connsiteY76" fmla="*/ 280871 h 581316"/>
                        <a:gd name="connsiteX77" fmla="*/ 180847 w 714137"/>
                        <a:gd name="connsiteY77" fmla="*/ 288382 h 581316"/>
                        <a:gd name="connsiteX78" fmla="*/ 173336 w 714137"/>
                        <a:gd name="connsiteY78" fmla="*/ 295893 h 581316"/>
                        <a:gd name="connsiteX79" fmla="*/ 158313 w 714137"/>
                        <a:gd name="connsiteY79" fmla="*/ 303404 h 581316"/>
                        <a:gd name="connsiteX80" fmla="*/ 53157 w 714137"/>
                        <a:gd name="connsiteY80" fmla="*/ 371004 h 581316"/>
                        <a:gd name="connsiteX81" fmla="*/ 53157 w 714137"/>
                        <a:gd name="connsiteY81" fmla="*/ 386027 h 581316"/>
                        <a:gd name="connsiteX82" fmla="*/ 83202 w 714137"/>
                        <a:gd name="connsiteY82" fmla="*/ 408560 h 581316"/>
                        <a:gd name="connsiteX83" fmla="*/ 105735 w 714137"/>
                        <a:gd name="connsiteY83" fmla="*/ 408560 h 581316"/>
                        <a:gd name="connsiteX84" fmla="*/ 195869 w 714137"/>
                        <a:gd name="connsiteY84" fmla="*/ 378515 h 581316"/>
                        <a:gd name="connsiteX85" fmla="*/ 218402 w 714137"/>
                        <a:gd name="connsiteY85" fmla="*/ 371004 h 581316"/>
                        <a:gd name="connsiteX86" fmla="*/ 286003 w 714137"/>
                        <a:gd name="connsiteY86" fmla="*/ 355982 h 581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14137" h="581316">
                          <a:moveTo>
                            <a:pt x="421203" y="581316"/>
                          </a:moveTo>
                          <a:lnTo>
                            <a:pt x="421203" y="581316"/>
                          </a:lnTo>
                          <a:cubicBezTo>
                            <a:pt x="406181" y="581316"/>
                            <a:pt x="391159" y="573805"/>
                            <a:pt x="383648" y="566294"/>
                          </a:cubicBezTo>
                          <a:cubicBezTo>
                            <a:pt x="361114" y="551272"/>
                            <a:pt x="338581" y="521227"/>
                            <a:pt x="353603" y="491183"/>
                          </a:cubicBezTo>
                          <a:cubicBezTo>
                            <a:pt x="361114" y="476160"/>
                            <a:pt x="368625" y="461138"/>
                            <a:pt x="383648" y="453627"/>
                          </a:cubicBezTo>
                          <a:cubicBezTo>
                            <a:pt x="383648" y="453627"/>
                            <a:pt x="391159" y="446116"/>
                            <a:pt x="391159" y="446116"/>
                          </a:cubicBezTo>
                          <a:cubicBezTo>
                            <a:pt x="398670" y="438605"/>
                            <a:pt x="406181" y="431094"/>
                            <a:pt x="413692" y="416071"/>
                          </a:cubicBezTo>
                          <a:lnTo>
                            <a:pt x="413692" y="416071"/>
                          </a:lnTo>
                          <a:cubicBezTo>
                            <a:pt x="376137" y="393538"/>
                            <a:pt x="338581" y="378515"/>
                            <a:pt x="293514" y="378515"/>
                          </a:cubicBezTo>
                          <a:cubicBezTo>
                            <a:pt x="278492" y="378515"/>
                            <a:pt x="255958" y="378515"/>
                            <a:pt x="240936" y="393538"/>
                          </a:cubicBezTo>
                          <a:cubicBezTo>
                            <a:pt x="233425" y="393538"/>
                            <a:pt x="225914" y="401049"/>
                            <a:pt x="218402" y="401049"/>
                          </a:cubicBezTo>
                          <a:cubicBezTo>
                            <a:pt x="188358" y="416071"/>
                            <a:pt x="158313" y="431094"/>
                            <a:pt x="120758" y="431094"/>
                          </a:cubicBezTo>
                          <a:cubicBezTo>
                            <a:pt x="113247" y="431094"/>
                            <a:pt x="105735" y="431094"/>
                            <a:pt x="90713" y="431094"/>
                          </a:cubicBezTo>
                          <a:cubicBezTo>
                            <a:pt x="75691" y="431094"/>
                            <a:pt x="60668" y="416071"/>
                            <a:pt x="53157" y="401049"/>
                          </a:cubicBezTo>
                          <a:cubicBezTo>
                            <a:pt x="45646" y="393538"/>
                            <a:pt x="45646" y="378515"/>
                            <a:pt x="53157" y="371004"/>
                          </a:cubicBezTo>
                          <a:cubicBezTo>
                            <a:pt x="68179" y="333449"/>
                            <a:pt x="105735" y="310915"/>
                            <a:pt x="143291" y="303404"/>
                          </a:cubicBezTo>
                          <a:cubicBezTo>
                            <a:pt x="143291" y="303404"/>
                            <a:pt x="143291" y="303404"/>
                            <a:pt x="135780" y="303404"/>
                          </a:cubicBezTo>
                          <a:cubicBezTo>
                            <a:pt x="98224" y="303404"/>
                            <a:pt x="8090" y="288382"/>
                            <a:pt x="579" y="235804"/>
                          </a:cubicBezTo>
                          <a:cubicBezTo>
                            <a:pt x="579" y="190737"/>
                            <a:pt x="45646" y="168204"/>
                            <a:pt x="83202" y="168204"/>
                          </a:cubicBezTo>
                          <a:cubicBezTo>
                            <a:pt x="68179" y="153181"/>
                            <a:pt x="60668" y="138159"/>
                            <a:pt x="53157" y="123137"/>
                          </a:cubicBezTo>
                          <a:cubicBezTo>
                            <a:pt x="45646" y="93092"/>
                            <a:pt x="68179" y="63047"/>
                            <a:pt x="90713" y="55536"/>
                          </a:cubicBezTo>
                          <a:cubicBezTo>
                            <a:pt x="98224" y="55536"/>
                            <a:pt x="98224" y="55536"/>
                            <a:pt x="105735" y="48025"/>
                          </a:cubicBezTo>
                          <a:cubicBezTo>
                            <a:pt x="105735" y="33003"/>
                            <a:pt x="113247" y="25492"/>
                            <a:pt x="128269" y="17981"/>
                          </a:cubicBezTo>
                          <a:cubicBezTo>
                            <a:pt x="165825" y="-4553"/>
                            <a:pt x="203380" y="-4553"/>
                            <a:pt x="255958" y="10470"/>
                          </a:cubicBezTo>
                          <a:cubicBezTo>
                            <a:pt x="316047" y="25492"/>
                            <a:pt x="376137" y="48025"/>
                            <a:pt x="428715" y="85581"/>
                          </a:cubicBezTo>
                          <a:cubicBezTo>
                            <a:pt x="451248" y="100603"/>
                            <a:pt x="473781" y="115625"/>
                            <a:pt x="503826" y="115625"/>
                          </a:cubicBezTo>
                          <a:cubicBezTo>
                            <a:pt x="511337" y="115625"/>
                            <a:pt x="526359" y="115625"/>
                            <a:pt x="533870" y="108114"/>
                          </a:cubicBezTo>
                          <a:cubicBezTo>
                            <a:pt x="541382" y="108114"/>
                            <a:pt x="541382" y="108114"/>
                            <a:pt x="548893" y="100603"/>
                          </a:cubicBezTo>
                          <a:lnTo>
                            <a:pt x="548893" y="100603"/>
                          </a:lnTo>
                          <a:cubicBezTo>
                            <a:pt x="548893" y="100603"/>
                            <a:pt x="556404" y="100603"/>
                            <a:pt x="556404" y="100603"/>
                          </a:cubicBezTo>
                          <a:cubicBezTo>
                            <a:pt x="608982" y="130648"/>
                            <a:pt x="654049" y="198248"/>
                            <a:pt x="676582" y="243315"/>
                          </a:cubicBezTo>
                          <a:cubicBezTo>
                            <a:pt x="691605" y="273360"/>
                            <a:pt x="706627" y="310915"/>
                            <a:pt x="714138" y="348471"/>
                          </a:cubicBezTo>
                          <a:cubicBezTo>
                            <a:pt x="714138" y="348471"/>
                            <a:pt x="714138" y="355982"/>
                            <a:pt x="714138" y="355982"/>
                          </a:cubicBezTo>
                          <a:cubicBezTo>
                            <a:pt x="699116" y="386027"/>
                            <a:pt x="669071" y="401049"/>
                            <a:pt x="639027" y="408560"/>
                          </a:cubicBezTo>
                          <a:cubicBezTo>
                            <a:pt x="631515" y="408560"/>
                            <a:pt x="624004" y="408560"/>
                            <a:pt x="624004" y="408560"/>
                          </a:cubicBezTo>
                          <a:cubicBezTo>
                            <a:pt x="624004" y="408560"/>
                            <a:pt x="616493" y="408560"/>
                            <a:pt x="616493" y="408560"/>
                          </a:cubicBezTo>
                          <a:cubicBezTo>
                            <a:pt x="601471" y="431094"/>
                            <a:pt x="578937" y="446116"/>
                            <a:pt x="556404" y="453627"/>
                          </a:cubicBezTo>
                          <a:cubicBezTo>
                            <a:pt x="548893" y="461138"/>
                            <a:pt x="541382" y="476160"/>
                            <a:pt x="533870" y="483672"/>
                          </a:cubicBezTo>
                          <a:cubicBezTo>
                            <a:pt x="511337" y="521227"/>
                            <a:pt x="488804" y="543761"/>
                            <a:pt x="458759" y="558783"/>
                          </a:cubicBezTo>
                          <a:cubicBezTo>
                            <a:pt x="451248" y="573805"/>
                            <a:pt x="436226" y="581316"/>
                            <a:pt x="421203" y="581316"/>
                          </a:cubicBezTo>
                          <a:close/>
                          <a:moveTo>
                            <a:pt x="286003" y="355982"/>
                          </a:moveTo>
                          <a:cubicBezTo>
                            <a:pt x="331069" y="355982"/>
                            <a:pt x="368625" y="378515"/>
                            <a:pt x="413692" y="401049"/>
                          </a:cubicBezTo>
                          <a:lnTo>
                            <a:pt x="421203" y="408560"/>
                          </a:lnTo>
                          <a:cubicBezTo>
                            <a:pt x="421203" y="408560"/>
                            <a:pt x="421203" y="408560"/>
                            <a:pt x="428715" y="416071"/>
                          </a:cubicBezTo>
                          <a:cubicBezTo>
                            <a:pt x="428715" y="416071"/>
                            <a:pt x="428715" y="423582"/>
                            <a:pt x="428715" y="423582"/>
                          </a:cubicBezTo>
                          <a:cubicBezTo>
                            <a:pt x="421203" y="438605"/>
                            <a:pt x="413692" y="453627"/>
                            <a:pt x="398670" y="461138"/>
                          </a:cubicBezTo>
                          <a:cubicBezTo>
                            <a:pt x="398670" y="461138"/>
                            <a:pt x="391159" y="468649"/>
                            <a:pt x="391159" y="468649"/>
                          </a:cubicBezTo>
                          <a:cubicBezTo>
                            <a:pt x="383648" y="483672"/>
                            <a:pt x="368625" y="491183"/>
                            <a:pt x="361114" y="506205"/>
                          </a:cubicBezTo>
                          <a:cubicBezTo>
                            <a:pt x="346092" y="528738"/>
                            <a:pt x="383648" y="558783"/>
                            <a:pt x="391159" y="558783"/>
                          </a:cubicBezTo>
                          <a:cubicBezTo>
                            <a:pt x="406181" y="573805"/>
                            <a:pt x="436226" y="573805"/>
                            <a:pt x="458759" y="558783"/>
                          </a:cubicBezTo>
                          <a:cubicBezTo>
                            <a:pt x="481292" y="543761"/>
                            <a:pt x="503826" y="521227"/>
                            <a:pt x="526359" y="483672"/>
                          </a:cubicBezTo>
                          <a:cubicBezTo>
                            <a:pt x="533870" y="476160"/>
                            <a:pt x="541382" y="461138"/>
                            <a:pt x="541382" y="453627"/>
                          </a:cubicBezTo>
                          <a:lnTo>
                            <a:pt x="541382" y="453627"/>
                          </a:lnTo>
                          <a:cubicBezTo>
                            <a:pt x="541382" y="453627"/>
                            <a:pt x="541382" y="453627"/>
                            <a:pt x="548893" y="446116"/>
                          </a:cubicBezTo>
                          <a:cubicBezTo>
                            <a:pt x="578937" y="438605"/>
                            <a:pt x="593960" y="423582"/>
                            <a:pt x="608982" y="408560"/>
                          </a:cubicBezTo>
                          <a:cubicBezTo>
                            <a:pt x="608982" y="408560"/>
                            <a:pt x="608982" y="408560"/>
                            <a:pt x="616493" y="408560"/>
                          </a:cubicBezTo>
                          <a:cubicBezTo>
                            <a:pt x="616493" y="408560"/>
                            <a:pt x="624004" y="408560"/>
                            <a:pt x="624004" y="408560"/>
                          </a:cubicBezTo>
                          <a:cubicBezTo>
                            <a:pt x="631515" y="408560"/>
                            <a:pt x="631515" y="408560"/>
                            <a:pt x="639027" y="408560"/>
                          </a:cubicBezTo>
                          <a:cubicBezTo>
                            <a:pt x="661560" y="401049"/>
                            <a:pt x="691605" y="386027"/>
                            <a:pt x="706627" y="363493"/>
                          </a:cubicBezTo>
                          <a:cubicBezTo>
                            <a:pt x="699116" y="325937"/>
                            <a:pt x="684093" y="295893"/>
                            <a:pt x="669071" y="265848"/>
                          </a:cubicBezTo>
                          <a:cubicBezTo>
                            <a:pt x="646538" y="220782"/>
                            <a:pt x="608982" y="160693"/>
                            <a:pt x="556404" y="130648"/>
                          </a:cubicBezTo>
                          <a:cubicBezTo>
                            <a:pt x="548893" y="130648"/>
                            <a:pt x="548893" y="130648"/>
                            <a:pt x="541382" y="138159"/>
                          </a:cubicBezTo>
                          <a:cubicBezTo>
                            <a:pt x="526359" y="145670"/>
                            <a:pt x="511337" y="145670"/>
                            <a:pt x="503826" y="145670"/>
                          </a:cubicBezTo>
                          <a:cubicBezTo>
                            <a:pt x="473781" y="145670"/>
                            <a:pt x="443737" y="130648"/>
                            <a:pt x="421203" y="108114"/>
                          </a:cubicBezTo>
                          <a:cubicBezTo>
                            <a:pt x="368625" y="70559"/>
                            <a:pt x="308536" y="48025"/>
                            <a:pt x="248447" y="33003"/>
                          </a:cubicBezTo>
                          <a:cubicBezTo>
                            <a:pt x="195869" y="17981"/>
                            <a:pt x="165825" y="17981"/>
                            <a:pt x="128269" y="33003"/>
                          </a:cubicBezTo>
                          <a:cubicBezTo>
                            <a:pt x="120758" y="40514"/>
                            <a:pt x="113247" y="48025"/>
                            <a:pt x="113247" y="55536"/>
                          </a:cubicBezTo>
                          <a:cubicBezTo>
                            <a:pt x="113247" y="55536"/>
                            <a:pt x="113247" y="63047"/>
                            <a:pt x="105735" y="63047"/>
                          </a:cubicBezTo>
                          <a:cubicBezTo>
                            <a:pt x="98224" y="63047"/>
                            <a:pt x="90713" y="63047"/>
                            <a:pt x="83202" y="70559"/>
                          </a:cubicBezTo>
                          <a:cubicBezTo>
                            <a:pt x="68179" y="78070"/>
                            <a:pt x="53157" y="100603"/>
                            <a:pt x="53157" y="115625"/>
                          </a:cubicBezTo>
                          <a:cubicBezTo>
                            <a:pt x="60668" y="130648"/>
                            <a:pt x="68179" y="145670"/>
                            <a:pt x="90713" y="160693"/>
                          </a:cubicBezTo>
                          <a:cubicBezTo>
                            <a:pt x="90713" y="160693"/>
                            <a:pt x="98224" y="168204"/>
                            <a:pt x="90713" y="168204"/>
                          </a:cubicBezTo>
                          <a:cubicBezTo>
                            <a:pt x="90713" y="168204"/>
                            <a:pt x="90713" y="175715"/>
                            <a:pt x="83202" y="175715"/>
                          </a:cubicBezTo>
                          <a:cubicBezTo>
                            <a:pt x="60668" y="175715"/>
                            <a:pt x="-6932" y="190737"/>
                            <a:pt x="579" y="228293"/>
                          </a:cubicBezTo>
                          <a:cubicBezTo>
                            <a:pt x="579" y="258337"/>
                            <a:pt x="60668" y="280871"/>
                            <a:pt x="120758" y="280871"/>
                          </a:cubicBezTo>
                          <a:cubicBezTo>
                            <a:pt x="128269" y="280871"/>
                            <a:pt x="135780" y="280871"/>
                            <a:pt x="150802" y="280871"/>
                          </a:cubicBezTo>
                          <a:cubicBezTo>
                            <a:pt x="158313" y="280871"/>
                            <a:pt x="165825" y="280871"/>
                            <a:pt x="173336" y="280871"/>
                          </a:cubicBezTo>
                          <a:cubicBezTo>
                            <a:pt x="180847" y="280871"/>
                            <a:pt x="180847" y="280871"/>
                            <a:pt x="180847" y="288382"/>
                          </a:cubicBezTo>
                          <a:cubicBezTo>
                            <a:pt x="180847" y="295893"/>
                            <a:pt x="180847" y="295893"/>
                            <a:pt x="173336" y="295893"/>
                          </a:cubicBezTo>
                          <a:cubicBezTo>
                            <a:pt x="165825" y="295893"/>
                            <a:pt x="158313" y="295893"/>
                            <a:pt x="158313" y="303404"/>
                          </a:cubicBezTo>
                          <a:cubicBezTo>
                            <a:pt x="128269" y="310915"/>
                            <a:pt x="68179" y="333449"/>
                            <a:pt x="53157" y="371004"/>
                          </a:cubicBezTo>
                          <a:cubicBezTo>
                            <a:pt x="53157" y="378515"/>
                            <a:pt x="53157" y="378515"/>
                            <a:pt x="53157" y="386027"/>
                          </a:cubicBezTo>
                          <a:cubicBezTo>
                            <a:pt x="60668" y="393538"/>
                            <a:pt x="68179" y="401049"/>
                            <a:pt x="83202" y="408560"/>
                          </a:cubicBezTo>
                          <a:cubicBezTo>
                            <a:pt x="90713" y="408560"/>
                            <a:pt x="98224" y="408560"/>
                            <a:pt x="105735" y="408560"/>
                          </a:cubicBezTo>
                          <a:cubicBezTo>
                            <a:pt x="135780" y="408560"/>
                            <a:pt x="165825" y="393538"/>
                            <a:pt x="195869" y="378515"/>
                          </a:cubicBezTo>
                          <a:cubicBezTo>
                            <a:pt x="203380" y="378515"/>
                            <a:pt x="210891" y="371004"/>
                            <a:pt x="218402" y="371004"/>
                          </a:cubicBezTo>
                          <a:cubicBezTo>
                            <a:pt x="248447" y="363493"/>
                            <a:pt x="270980" y="355982"/>
                            <a:pt x="286003" y="355982"/>
                          </a:cubicBezTo>
                          <a:close/>
                        </a:path>
                      </a:pathLst>
                    </a:custGeom>
                    <a:solidFill>
                      <a:srgbClr val="D97E31"/>
                    </a:solidFill>
                    <a:ln w="75111" cap="flat">
                      <a:noFill/>
                      <a:prstDash val="solid"/>
                      <a:miter/>
                    </a:ln>
                  </p:spPr>
                  <p:txBody>
                    <a:bodyPr rtlCol="0" anchor="ctr"/>
                    <a:lstStyle/>
                    <a:p>
                      <a:endParaRPr lang="en-US"/>
                    </a:p>
                  </p:txBody>
                </p:sp>
              </p:grpSp>
              <p:sp>
                <p:nvSpPr>
                  <p:cNvPr id="387" name="Freeform: Shape 386">
                    <a:extLst>
                      <a:ext uri="{FF2B5EF4-FFF2-40B4-BE49-F238E27FC236}">
                        <a16:creationId xmlns:a16="http://schemas.microsoft.com/office/drawing/2014/main" xmlns="" id="{8366D5F1-7819-41AC-AF56-21DEC8A9B2A4}"/>
                      </a:ext>
                    </a:extLst>
                  </p:cNvPr>
                  <p:cNvSpPr/>
                  <p:nvPr/>
                </p:nvSpPr>
                <p:spPr>
                  <a:xfrm>
                    <a:off x="7220704" y="5248656"/>
                    <a:ext cx="653911" cy="559580"/>
                  </a:xfrm>
                  <a:custGeom>
                    <a:avLst/>
                    <a:gdLst>
                      <a:gd name="connsiteX0" fmla="*/ 631379 w 653911"/>
                      <a:gd name="connsiteY0" fmla="*/ 232845 h 559580"/>
                      <a:gd name="connsiteX1" fmla="*/ 511200 w 653911"/>
                      <a:gd name="connsiteY1" fmla="*/ 90133 h 559580"/>
                      <a:gd name="connsiteX2" fmla="*/ 496178 w 653911"/>
                      <a:gd name="connsiteY2" fmla="*/ 97645 h 559580"/>
                      <a:gd name="connsiteX3" fmla="*/ 473645 w 653911"/>
                      <a:gd name="connsiteY3" fmla="*/ 105156 h 559580"/>
                      <a:gd name="connsiteX4" fmla="*/ 466133 w 653911"/>
                      <a:gd name="connsiteY4" fmla="*/ 120178 h 559580"/>
                      <a:gd name="connsiteX5" fmla="*/ 406044 w 653911"/>
                      <a:gd name="connsiteY5" fmla="*/ 142712 h 559580"/>
                      <a:gd name="connsiteX6" fmla="*/ 285866 w 653911"/>
                      <a:gd name="connsiteY6" fmla="*/ 82622 h 559580"/>
                      <a:gd name="connsiteX7" fmla="*/ 165688 w 653911"/>
                      <a:gd name="connsiteY7" fmla="*/ 52578 h 559580"/>
                      <a:gd name="connsiteX8" fmla="*/ 98088 w 653911"/>
                      <a:gd name="connsiteY8" fmla="*/ 22533 h 559580"/>
                      <a:gd name="connsiteX9" fmla="*/ 90576 w 653911"/>
                      <a:gd name="connsiteY9" fmla="*/ 0 h 559580"/>
                      <a:gd name="connsiteX10" fmla="*/ 75554 w 653911"/>
                      <a:gd name="connsiteY10" fmla="*/ 30044 h 559580"/>
                      <a:gd name="connsiteX11" fmla="*/ 68043 w 653911"/>
                      <a:gd name="connsiteY11" fmla="*/ 30044 h 559580"/>
                      <a:gd name="connsiteX12" fmla="*/ 218266 w 653911"/>
                      <a:gd name="connsiteY12" fmla="*/ 165245 h 559580"/>
                      <a:gd name="connsiteX13" fmla="*/ 315911 w 653911"/>
                      <a:gd name="connsiteY13" fmla="*/ 247868 h 559580"/>
                      <a:gd name="connsiteX14" fmla="*/ 300889 w 653911"/>
                      <a:gd name="connsiteY14" fmla="*/ 255379 h 559580"/>
                      <a:gd name="connsiteX15" fmla="*/ 180710 w 653911"/>
                      <a:gd name="connsiteY15" fmla="*/ 187779 h 559580"/>
                      <a:gd name="connsiteX16" fmla="*/ 68043 w 653911"/>
                      <a:gd name="connsiteY16" fmla="*/ 157734 h 559580"/>
                      <a:gd name="connsiteX17" fmla="*/ 45510 w 653911"/>
                      <a:gd name="connsiteY17" fmla="*/ 142712 h 559580"/>
                      <a:gd name="connsiteX18" fmla="*/ 443 w 653911"/>
                      <a:gd name="connsiteY18" fmla="*/ 150223 h 559580"/>
                      <a:gd name="connsiteX19" fmla="*/ 113110 w 653911"/>
                      <a:gd name="connsiteY19" fmla="*/ 225334 h 559580"/>
                      <a:gd name="connsiteX20" fmla="*/ 240799 w 653911"/>
                      <a:gd name="connsiteY20" fmla="*/ 285423 h 559580"/>
                      <a:gd name="connsiteX21" fmla="*/ 233288 w 653911"/>
                      <a:gd name="connsiteY21" fmla="*/ 300446 h 559580"/>
                      <a:gd name="connsiteX22" fmla="*/ 225777 w 653911"/>
                      <a:gd name="connsiteY22" fmla="*/ 300446 h 559580"/>
                      <a:gd name="connsiteX23" fmla="*/ 218266 w 653911"/>
                      <a:gd name="connsiteY23" fmla="*/ 300446 h 559580"/>
                      <a:gd name="connsiteX24" fmla="*/ 30487 w 653911"/>
                      <a:gd name="connsiteY24" fmla="*/ 353023 h 559580"/>
                      <a:gd name="connsiteX25" fmla="*/ 443 w 653911"/>
                      <a:gd name="connsiteY25" fmla="*/ 360535 h 559580"/>
                      <a:gd name="connsiteX26" fmla="*/ 37998 w 653911"/>
                      <a:gd name="connsiteY26" fmla="*/ 398090 h 559580"/>
                      <a:gd name="connsiteX27" fmla="*/ 173199 w 653911"/>
                      <a:gd name="connsiteY27" fmla="*/ 360535 h 559580"/>
                      <a:gd name="connsiteX28" fmla="*/ 353466 w 653911"/>
                      <a:gd name="connsiteY28" fmla="*/ 390579 h 559580"/>
                      <a:gd name="connsiteX29" fmla="*/ 353466 w 653911"/>
                      <a:gd name="connsiteY29" fmla="*/ 390579 h 559580"/>
                      <a:gd name="connsiteX30" fmla="*/ 436089 w 653911"/>
                      <a:gd name="connsiteY30" fmla="*/ 270401 h 559580"/>
                      <a:gd name="connsiteX31" fmla="*/ 443600 w 653911"/>
                      <a:gd name="connsiteY31" fmla="*/ 202801 h 559580"/>
                      <a:gd name="connsiteX32" fmla="*/ 503689 w 653911"/>
                      <a:gd name="connsiteY32" fmla="*/ 172756 h 559580"/>
                      <a:gd name="connsiteX33" fmla="*/ 533734 w 653911"/>
                      <a:gd name="connsiteY33" fmla="*/ 285423 h 559580"/>
                      <a:gd name="connsiteX34" fmla="*/ 503689 w 653911"/>
                      <a:gd name="connsiteY34" fmla="*/ 345512 h 559580"/>
                      <a:gd name="connsiteX35" fmla="*/ 436089 w 653911"/>
                      <a:gd name="connsiteY35" fmla="*/ 405602 h 559580"/>
                      <a:gd name="connsiteX36" fmla="*/ 345955 w 653911"/>
                      <a:gd name="connsiteY36" fmla="*/ 525780 h 559580"/>
                      <a:gd name="connsiteX37" fmla="*/ 300889 w 653911"/>
                      <a:gd name="connsiteY37" fmla="*/ 540802 h 559580"/>
                      <a:gd name="connsiteX38" fmla="*/ 315911 w 653911"/>
                      <a:gd name="connsiteY38" fmla="*/ 548313 h 559580"/>
                      <a:gd name="connsiteX39" fmla="*/ 391022 w 653911"/>
                      <a:gd name="connsiteY39" fmla="*/ 548313 h 559580"/>
                      <a:gd name="connsiteX40" fmla="*/ 466133 w 653911"/>
                      <a:gd name="connsiteY40" fmla="*/ 473202 h 559580"/>
                      <a:gd name="connsiteX41" fmla="*/ 488667 w 653911"/>
                      <a:gd name="connsiteY41" fmla="*/ 435646 h 559580"/>
                      <a:gd name="connsiteX42" fmla="*/ 548756 w 653911"/>
                      <a:gd name="connsiteY42" fmla="*/ 390579 h 559580"/>
                      <a:gd name="connsiteX43" fmla="*/ 578801 w 653911"/>
                      <a:gd name="connsiteY43" fmla="*/ 383068 h 559580"/>
                      <a:gd name="connsiteX44" fmla="*/ 653912 w 653911"/>
                      <a:gd name="connsiteY44" fmla="*/ 330490 h 559580"/>
                      <a:gd name="connsiteX45" fmla="*/ 631379 w 653911"/>
                      <a:gd name="connsiteY45" fmla="*/ 232845 h 55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653911" h="559580">
                        <a:moveTo>
                          <a:pt x="631379" y="232845"/>
                        </a:moveTo>
                        <a:cubicBezTo>
                          <a:pt x="608845" y="187779"/>
                          <a:pt x="563779" y="120178"/>
                          <a:pt x="511200" y="90133"/>
                        </a:cubicBezTo>
                        <a:cubicBezTo>
                          <a:pt x="503689" y="90133"/>
                          <a:pt x="503689" y="97645"/>
                          <a:pt x="496178" y="97645"/>
                        </a:cubicBezTo>
                        <a:cubicBezTo>
                          <a:pt x="488667" y="97645"/>
                          <a:pt x="481156" y="105156"/>
                          <a:pt x="473645" y="105156"/>
                        </a:cubicBezTo>
                        <a:cubicBezTo>
                          <a:pt x="473645" y="112667"/>
                          <a:pt x="473645" y="112667"/>
                          <a:pt x="466133" y="120178"/>
                        </a:cubicBezTo>
                        <a:cubicBezTo>
                          <a:pt x="458622" y="142712"/>
                          <a:pt x="421067" y="150223"/>
                          <a:pt x="406044" y="142712"/>
                        </a:cubicBezTo>
                        <a:cubicBezTo>
                          <a:pt x="360978" y="127689"/>
                          <a:pt x="330933" y="97645"/>
                          <a:pt x="285866" y="82622"/>
                        </a:cubicBezTo>
                        <a:cubicBezTo>
                          <a:pt x="248310" y="67600"/>
                          <a:pt x="203243" y="60089"/>
                          <a:pt x="165688" y="52578"/>
                        </a:cubicBezTo>
                        <a:cubicBezTo>
                          <a:pt x="143154" y="45067"/>
                          <a:pt x="113110" y="45067"/>
                          <a:pt x="98088" y="22533"/>
                        </a:cubicBezTo>
                        <a:cubicBezTo>
                          <a:pt x="90576" y="15022"/>
                          <a:pt x="90576" y="7511"/>
                          <a:pt x="90576" y="0"/>
                        </a:cubicBezTo>
                        <a:cubicBezTo>
                          <a:pt x="83065" y="7511"/>
                          <a:pt x="75554" y="15022"/>
                          <a:pt x="75554" y="30044"/>
                        </a:cubicBezTo>
                        <a:cubicBezTo>
                          <a:pt x="75554" y="30044"/>
                          <a:pt x="75554" y="30044"/>
                          <a:pt x="68043" y="30044"/>
                        </a:cubicBezTo>
                        <a:cubicBezTo>
                          <a:pt x="53021" y="112667"/>
                          <a:pt x="158177" y="142712"/>
                          <a:pt x="218266" y="165245"/>
                        </a:cubicBezTo>
                        <a:cubicBezTo>
                          <a:pt x="255821" y="180267"/>
                          <a:pt x="308400" y="195290"/>
                          <a:pt x="315911" y="247868"/>
                        </a:cubicBezTo>
                        <a:cubicBezTo>
                          <a:pt x="315911" y="255379"/>
                          <a:pt x="308400" y="262890"/>
                          <a:pt x="300889" y="255379"/>
                        </a:cubicBezTo>
                        <a:cubicBezTo>
                          <a:pt x="255821" y="232845"/>
                          <a:pt x="233288" y="202801"/>
                          <a:pt x="180710" y="187779"/>
                        </a:cubicBezTo>
                        <a:cubicBezTo>
                          <a:pt x="143154" y="180267"/>
                          <a:pt x="105599" y="172756"/>
                          <a:pt x="68043" y="157734"/>
                        </a:cubicBezTo>
                        <a:cubicBezTo>
                          <a:pt x="60532" y="157734"/>
                          <a:pt x="53021" y="150223"/>
                          <a:pt x="45510" y="142712"/>
                        </a:cubicBezTo>
                        <a:cubicBezTo>
                          <a:pt x="30487" y="142712"/>
                          <a:pt x="15465" y="150223"/>
                          <a:pt x="443" y="150223"/>
                        </a:cubicBezTo>
                        <a:cubicBezTo>
                          <a:pt x="-7069" y="187779"/>
                          <a:pt x="83065" y="217823"/>
                          <a:pt x="113110" y="225334"/>
                        </a:cubicBezTo>
                        <a:cubicBezTo>
                          <a:pt x="158177" y="232845"/>
                          <a:pt x="210755" y="247868"/>
                          <a:pt x="240799" y="285423"/>
                        </a:cubicBezTo>
                        <a:cubicBezTo>
                          <a:pt x="248310" y="292934"/>
                          <a:pt x="240799" y="300446"/>
                          <a:pt x="233288" y="300446"/>
                        </a:cubicBezTo>
                        <a:cubicBezTo>
                          <a:pt x="233288" y="300446"/>
                          <a:pt x="225777" y="300446"/>
                          <a:pt x="225777" y="300446"/>
                        </a:cubicBezTo>
                        <a:cubicBezTo>
                          <a:pt x="225777" y="300446"/>
                          <a:pt x="225777" y="300446"/>
                          <a:pt x="218266" y="300446"/>
                        </a:cubicBezTo>
                        <a:cubicBezTo>
                          <a:pt x="150666" y="285423"/>
                          <a:pt x="83065" y="330490"/>
                          <a:pt x="30487" y="353023"/>
                        </a:cubicBezTo>
                        <a:cubicBezTo>
                          <a:pt x="22976" y="360535"/>
                          <a:pt x="7954" y="360535"/>
                          <a:pt x="443" y="360535"/>
                        </a:cubicBezTo>
                        <a:cubicBezTo>
                          <a:pt x="443" y="383068"/>
                          <a:pt x="22976" y="398090"/>
                          <a:pt x="37998" y="398090"/>
                        </a:cubicBezTo>
                        <a:cubicBezTo>
                          <a:pt x="90576" y="413113"/>
                          <a:pt x="128132" y="383068"/>
                          <a:pt x="173199" y="360535"/>
                        </a:cubicBezTo>
                        <a:cubicBezTo>
                          <a:pt x="240799" y="330490"/>
                          <a:pt x="300889" y="360535"/>
                          <a:pt x="353466" y="390579"/>
                        </a:cubicBezTo>
                        <a:cubicBezTo>
                          <a:pt x="353466" y="390579"/>
                          <a:pt x="353466" y="390579"/>
                          <a:pt x="353466" y="390579"/>
                        </a:cubicBezTo>
                        <a:cubicBezTo>
                          <a:pt x="383511" y="360535"/>
                          <a:pt x="421067" y="315468"/>
                          <a:pt x="436089" y="270401"/>
                        </a:cubicBezTo>
                        <a:cubicBezTo>
                          <a:pt x="436089" y="247868"/>
                          <a:pt x="443600" y="225334"/>
                          <a:pt x="443600" y="202801"/>
                        </a:cubicBezTo>
                        <a:cubicBezTo>
                          <a:pt x="443600" y="172756"/>
                          <a:pt x="481156" y="157734"/>
                          <a:pt x="503689" y="172756"/>
                        </a:cubicBezTo>
                        <a:cubicBezTo>
                          <a:pt x="541245" y="195290"/>
                          <a:pt x="548756" y="240356"/>
                          <a:pt x="533734" y="285423"/>
                        </a:cubicBezTo>
                        <a:cubicBezTo>
                          <a:pt x="526223" y="307957"/>
                          <a:pt x="518711" y="322979"/>
                          <a:pt x="503689" y="345512"/>
                        </a:cubicBezTo>
                        <a:cubicBezTo>
                          <a:pt x="481156" y="368046"/>
                          <a:pt x="451111" y="375557"/>
                          <a:pt x="436089" y="405602"/>
                        </a:cubicBezTo>
                        <a:cubicBezTo>
                          <a:pt x="413556" y="450669"/>
                          <a:pt x="391022" y="503246"/>
                          <a:pt x="345955" y="525780"/>
                        </a:cubicBezTo>
                        <a:cubicBezTo>
                          <a:pt x="330933" y="533291"/>
                          <a:pt x="315911" y="540802"/>
                          <a:pt x="300889" y="540802"/>
                        </a:cubicBezTo>
                        <a:cubicBezTo>
                          <a:pt x="308400" y="548313"/>
                          <a:pt x="308400" y="548313"/>
                          <a:pt x="315911" y="548313"/>
                        </a:cubicBezTo>
                        <a:cubicBezTo>
                          <a:pt x="338444" y="563336"/>
                          <a:pt x="368489" y="563336"/>
                          <a:pt x="391022" y="548313"/>
                        </a:cubicBezTo>
                        <a:cubicBezTo>
                          <a:pt x="421067" y="525780"/>
                          <a:pt x="443600" y="503246"/>
                          <a:pt x="466133" y="473202"/>
                        </a:cubicBezTo>
                        <a:cubicBezTo>
                          <a:pt x="473645" y="465691"/>
                          <a:pt x="481156" y="450669"/>
                          <a:pt x="488667" y="435646"/>
                        </a:cubicBezTo>
                        <a:cubicBezTo>
                          <a:pt x="518711" y="428135"/>
                          <a:pt x="533734" y="413113"/>
                          <a:pt x="548756" y="390579"/>
                        </a:cubicBezTo>
                        <a:cubicBezTo>
                          <a:pt x="556267" y="390579"/>
                          <a:pt x="563779" y="390579"/>
                          <a:pt x="578801" y="383068"/>
                        </a:cubicBezTo>
                        <a:cubicBezTo>
                          <a:pt x="608845" y="375557"/>
                          <a:pt x="631379" y="353023"/>
                          <a:pt x="653912" y="330490"/>
                        </a:cubicBezTo>
                        <a:cubicBezTo>
                          <a:pt x="653912" y="300446"/>
                          <a:pt x="646401" y="270401"/>
                          <a:pt x="631379" y="232845"/>
                        </a:cubicBezTo>
                        <a:close/>
                      </a:path>
                    </a:pathLst>
                  </a:custGeom>
                  <a:solidFill>
                    <a:srgbClr val="FBCA8F">
                      <a:alpha val="50000"/>
                    </a:srgbClr>
                  </a:solidFill>
                  <a:ln w="75111" cap="flat">
                    <a:noFill/>
                    <a:prstDash val="solid"/>
                    <a:miter/>
                  </a:ln>
                </p:spPr>
                <p:txBody>
                  <a:bodyPr rtlCol="0" anchor="ctr"/>
                  <a:lstStyle/>
                  <a:p>
                    <a:endParaRPr lang="en-US"/>
                  </a:p>
                </p:txBody>
              </p:sp>
              <p:sp>
                <p:nvSpPr>
                  <p:cNvPr id="388" name="Freeform: Shape 387">
                    <a:extLst>
                      <a:ext uri="{FF2B5EF4-FFF2-40B4-BE49-F238E27FC236}">
                        <a16:creationId xmlns:a16="http://schemas.microsoft.com/office/drawing/2014/main" xmlns="" id="{1B94FB9B-FD68-42A7-8344-14958C55256C}"/>
                      </a:ext>
                    </a:extLst>
                  </p:cNvPr>
                  <p:cNvSpPr/>
                  <p:nvPr/>
                </p:nvSpPr>
                <p:spPr>
                  <a:xfrm>
                    <a:off x="7213636" y="5448118"/>
                    <a:ext cx="453627" cy="202671"/>
                  </a:xfrm>
                  <a:custGeom>
                    <a:avLst/>
                    <a:gdLst>
                      <a:gd name="connsiteX0" fmla="*/ 435646 w 453627"/>
                      <a:gd name="connsiteY0" fmla="*/ 3338 h 202671"/>
                      <a:gd name="connsiteX1" fmla="*/ 428135 w 453627"/>
                      <a:gd name="connsiteY1" fmla="*/ 25872 h 202671"/>
                      <a:gd name="connsiteX2" fmla="*/ 353024 w 453627"/>
                      <a:gd name="connsiteY2" fmla="*/ 33383 h 202671"/>
                      <a:gd name="connsiteX3" fmla="*/ 315468 w 453627"/>
                      <a:gd name="connsiteY3" fmla="*/ 70939 h 202671"/>
                      <a:gd name="connsiteX4" fmla="*/ 270401 w 453627"/>
                      <a:gd name="connsiteY4" fmla="*/ 85961 h 202671"/>
                      <a:gd name="connsiteX5" fmla="*/ 247868 w 453627"/>
                      <a:gd name="connsiteY5" fmla="*/ 100983 h 202671"/>
                      <a:gd name="connsiteX6" fmla="*/ 202801 w 453627"/>
                      <a:gd name="connsiteY6" fmla="*/ 123517 h 202671"/>
                      <a:gd name="connsiteX7" fmla="*/ 90134 w 453627"/>
                      <a:gd name="connsiteY7" fmla="*/ 176095 h 202671"/>
                      <a:gd name="connsiteX8" fmla="*/ 0 w 453627"/>
                      <a:gd name="connsiteY8" fmla="*/ 168583 h 202671"/>
                      <a:gd name="connsiteX9" fmla="*/ 37556 w 453627"/>
                      <a:gd name="connsiteY9" fmla="*/ 198628 h 202671"/>
                      <a:gd name="connsiteX10" fmla="*/ 172756 w 453627"/>
                      <a:gd name="connsiteY10" fmla="*/ 161072 h 202671"/>
                      <a:gd name="connsiteX11" fmla="*/ 353024 w 453627"/>
                      <a:gd name="connsiteY11" fmla="*/ 191117 h 202671"/>
                      <a:gd name="connsiteX12" fmla="*/ 353024 w 453627"/>
                      <a:gd name="connsiteY12" fmla="*/ 191117 h 202671"/>
                      <a:gd name="connsiteX13" fmla="*/ 435646 w 453627"/>
                      <a:gd name="connsiteY13" fmla="*/ 78450 h 202671"/>
                      <a:gd name="connsiteX14" fmla="*/ 443158 w 453627"/>
                      <a:gd name="connsiteY14" fmla="*/ 25872 h 202671"/>
                      <a:gd name="connsiteX15" fmla="*/ 435646 w 453627"/>
                      <a:gd name="connsiteY15" fmla="*/ 3338 h 202671"/>
                      <a:gd name="connsiteX16" fmla="*/ 435646 w 453627"/>
                      <a:gd name="connsiteY16" fmla="*/ 3338 h 202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53627" h="202671">
                        <a:moveTo>
                          <a:pt x="435646" y="3338"/>
                        </a:moveTo>
                        <a:cubicBezTo>
                          <a:pt x="428135" y="10850"/>
                          <a:pt x="428135" y="18361"/>
                          <a:pt x="428135" y="25872"/>
                        </a:cubicBezTo>
                        <a:cubicBezTo>
                          <a:pt x="413113" y="48405"/>
                          <a:pt x="375557" y="33383"/>
                          <a:pt x="353024" y="33383"/>
                        </a:cubicBezTo>
                        <a:cubicBezTo>
                          <a:pt x="330490" y="33383"/>
                          <a:pt x="330490" y="55916"/>
                          <a:pt x="315468" y="70939"/>
                        </a:cubicBezTo>
                        <a:cubicBezTo>
                          <a:pt x="307957" y="85961"/>
                          <a:pt x="285423" y="85961"/>
                          <a:pt x="270401" y="85961"/>
                        </a:cubicBezTo>
                        <a:cubicBezTo>
                          <a:pt x="262890" y="85961"/>
                          <a:pt x="255379" y="93472"/>
                          <a:pt x="247868" y="100983"/>
                        </a:cubicBezTo>
                        <a:cubicBezTo>
                          <a:pt x="232846" y="108494"/>
                          <a:pt x="217823" y="116005"/>
                          <a:pt x="202801" y="123517"/>
                        </a:cubicBezTo>
                        <a:cubicBezTo>
                          <a:pt x="172756" y="131028"/>
                          <a:pt x="127689" y="168583"/>
                          <a:pt x="90134" y="176095"/>
                        </a:cubicBezTo>
                        <a:cubicBezTo>
                          <a:pt x="60089" y="183606"/>
                          <a:pt x="22533" y="191117"/>
                          <a:pt x="0" y="168583"/>
                        </a:cubicBezTo>
                        <a:cubicBezTo>
                          <a:pt x="7511" y="183606"/>
                          <a:pt x="22533" y="191117"/>
                          <a:pt x="37556" y="198628"/>
                        </a:cubicBezTo>
                        <a:cubicBezTo>
                          <a:pt x="90134" y="213650"/>
                          <a:pt x="127689" y="183606"/>
                          <a:pt x="172756" y="161072"/>
                        </a:cubicBezTo>
                        <a:cubicBezTo>
                          <a:pt x="240357" y="131028"/>
                          <a:pt x="300446" y="161072"/>
                          <a:pt x="353024" y="191117"/>
                        </a:cubicBezTo>
                        <a:cubicBezTo>
                          <a:pt x="353024" y="191117"/>
                          <a:pt x="353024" y="191117"/>
                          <a:pt x="353024" y="191117"/>
                        </a:cubicBezTo>
                        <a:cubicBezTo>
                          <a:pt x="383068" y="161072"/>
                          <a:pt x="420624" y="123517"/>
                          <a:pt x="435646" y="78450"/>
                        </a:cubicBezTo>
                        <a:cubicBezTo>
                          <a:pt x="443158" y="63428"/>
                          <a:pt x="443158" y="48405"/>
                          <a:pt x="443158" y="25872"/>
                        </a:cubicBezTo>
                        <a:cubicBezTo>
                          <a:pt x="458180" y="25872"/>
                          <a:pt x="458180" y="3338"/>
                          <a:pt x="435646" y="3338"/>
                        </a:cubicBezTo>
                        <a:cubicBezTo>
                          <a:pt x="443158" y="-4173"/>
                          <a:pt x="443158" y="3338"/>
                          <a:pt x="435646" y="3338"/>
                        </a:cubicBezTo>
                        <a:close/>
                      </a:path>
                    </a:pathLst>
                  </a:custGeom>
                  <a:solidFill>
                    <a:srgbClr val="FBCA8F">
                      <a:alpha val="50000"/>
                    </a:srgbClr>
                  </a:solidFill>
                  <a:ln w="75111" cap="flat">
                    <a:noFill/>
                    <a:prstDash val="solid"/>
                    <a:miter/>
                  </a:ln>
                </p:spPr>
                <p:txBody>
                  <a:bodyPr rtlCol="0" anchor="ctr"/>
                  <a:lstStyle/>
                  <a:p>
                    <a:endParaRPr lang="en-US"/>
                  </a:p>
                </p:txBody>
              </p:sp>
              <p:sp>
                <p:nvSpPr>
                  <p:cNvPr id="389" name="Freeform: Shape 388">
                    <a:extLst>
                      <a:ext uri="{FF2B5EF4-FFF2-40B4-BE49-F238E27FC236}">
                        <a16:creationId xmlns:a16="http://schemas.microsoft.com/office/drawing/2014/main" xmlns="" id="{F274B88C-D69D-4AFB-BE2B-0EB80EF55987}"/>
                      </a:ext>
                    </a:extLst>
                  </p:cNvPr>
                  <p:cNvSpPr/>
                  <p:nvPr/>
                </p:nvSpPr>
                <p:spPr>
                  <a:xfrm>
                    <a:off x="7476526" y="5473990"/>
                    <a:ext cx="195289" cy="180267"/>
                  </a:xfrm>
                  <a:custGeom>
                    <a:avLst/>
                    <a:gdLst>
                      <a:gd name="connsiteX0" fmla="*/ 195290 w 195289"/>
                      <a:gd name="connsiteY0" fmla="*/ 0 h 180267"/>
                      <a:gd name="connsiteX1" fmla="*/ 172756 w 195289"/>
                      <a:gd name="connsiteY1" fmla="*/ 37556 h 180267"/>
                      <a:gd name="connsiteX2" fmla="*/ 105156 w 195289"/>
                      <a:gd name="connsiteY2" fmla="*/ 67600 h 180267"/>
                      <a:gd name="connsiteX3" fmla="*/ 7511 w 195289"/>
                      <a:gd name="connsiteY3" fmla="*/ 135201 h 180267"/>
                      <a:gd name="connsiteX4" fmla="*/ 0 w 195289"/>
                      <a:gd name="connsiteY4" fmla="*/ 135201 h 180267"/>
                      <a:gd name="connsiteX5" fmla="*/ 105156 w 195289"/>
                      <a:gd name="connsiteY5" fmla="*/ 180267 h 180267"/>
                      <a:gd name="connsiteX6" fmla="*/ 105156 w 195289"/>
                      <a:gd name="connsiteY6" fmla="*/ 180267 h 180267"/>
                      <a:gd name="connsiteX7" fmla="*/ 187779 w 195289"/>
                      <a:gd name="connsiteY7" fmla="*/ 67600 h 180267"/>
                      <a:gd name="connsiteX8" fmla="*/ 195290 w 195289"/>
                      <a:gd name="connsiteY8" fmla="*/ 15022 h 180267"/>
                      <a:gd name="connsiteX9" fmla="*/ 195290 w 195289"/>
                      <a:gd name="connsiteY9" fmla="*/ 0 h 180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289" h="180267">
                        <a:moveTo>
                          <a:pt x="195290" y="0"/>
                        </a:moveTo>
                        <a:cubicBezTo>
                          <a:pt x="187779" y="15022"/>
                          <a:pt x="180268" y="22533"/>
                          <a:pt x="172756" y="37556"/>
                        </a:cubicBezTo>
                        <a:cubicBezTo>
                          <a:pt x="157734" y="60089"/>
                          <a:pt x="127689" y="60089"/>
                          <a:pt x="105156" y="67600"/>
                        </a:cubicBezTo>
                        <a:cubicBezTo>
                          <a:pt x="60089" y="82622"/>
                          <a:pt x="45067" y="112667"/>
                          <a:pt x="7511" y="135201"/>
                        </a:cubicBezTo>
                        <a:cubicBezTo>
                          <a:pt x="7511" y="135201"/>
                          <a:pt x="0" y="135201"/>
                          <a:pt x="0" y="135201"/>
                        </a:cubicBezTo>
                        <a:cubicBezTo>
                          <a:pt x="37556" y="142712"/>
                          <a:pt x="67600" y="157734"/>
                          <a:pt x="105156" y="180267"/>
                        </a:cubicBezTo>
                        <a:cubicBezTo>
                          <a:pt x="105156" y="180267"/>
                          <a:pt x="105156" y="180267"/>
                          <a:pt x="105156" y="180267"/>
                        </a:cubicBezTo>
                        <a:cubicBezTo>
                          <a:pt x="135201" y="150223"/>
                          <a:pt x="172756" y="112667"/>
                          <a:pt x="187779" y="67600"/>
                        </a:cubicBezTo>
                        <a:cubicBezTo>
                          <a:pt x="195290" y="52578"/>
                          <a:pt x="195290" y="37556"/>
                          <a:pt x="195290" y="15022"/>
                        </a:cubicBezTo>
                        <a:cubicBezTo>
                          <a:pt x="195290" y="7511"/>
                          <a:pt x="195290" y="0"/>
                          <a:pt x="195290" y="0"/>
                        </a:cubicBezTo>
                        <a:close/>
                      </a:path>
                    </a:pathLst>
                  </a:custGeom>
                  <a:solidFill>
                    <a:srgbClr val="FBCA8F">
                      <a:alpha val="50000"/>
                    </a:srgbClr>
                  </a:solidFill>
                  <a:ln w="75111" cap="flat">
                    <a:noFill/>
                    <a:prstDash val="solid"/>
                    <a:miter/>
                  </a:ln>
                </p:spPr>
                <p:txBody>
                  <a:bodyPr rtlCol="0" anchor="ctr"/>
                  <a:lstStyle/>
                  <a:p>
                    <a:endParaRPr lang="en-US"/>
                  </a:p>
                </p:txBody>
              </p:sp>
              <p:sp>
                <p:nvSpPr>
                  <p:cNvPr id="390" name="Freeform: Shape 389">
                    <a:extLst>
                      <a:ext uri="{FF2B5EF4-FFF2-40B4-BE49-F238E27FC236}">
                        <a16:creationId xmlns:a16="http://schemas.microsoft.com/office/drawing/2014/main" xmlns="" id="{D8045468-534E-47F4-A8F0-9A3C54E4098B}"/>
                      </a:ext>
                    </a:extLst>
                  </p:cNvPr>
                  <p:cNvSpPr/>
                  <p:nvPr/>
                </p:nvSpPr>
                <p:spPr>
                  <a:xfrm>
                    <a:off x="7596704" y="5338789"/>
                    <a:ext cx="292934" cy="458179"/>
                  </a:xfrm>
                  <a:custGeom>
                    <a:avLst/>
                    <a:gdLst>
                      <a:gd name="connsiteX0" fmla="*/ 255379 w 292934"/>
                      <a:gd name="connsiteY0" fmla="*/ 142712 h 458179"/>
                      <a:gd name="connsiteX1" fmla="*/ 135201 w 292934"/>
                      <a:gd name="connsiteY1" fmla="*/ 0 h 458179"/>
                      <a:gd name="connsiteX2" fmla="*/ 120178 w 292934"/>
                      <a:gd name="connsiteY2" fmla="*/ 7511 h 458179"/>
                      <a:gd name="connsiteX3" fmla="*/ 112667 w 292934"/>
                      <a:gd name="connsiteY3" fmla="*/ 7511 h 458179"/>
                      <a:gd name="connsiteX4" fmla="*/ 225334 w 292934"/>
                      <a:gd name="connsiteY4" fmla="*/ 135201 h 458179"/>
                      <a:gd name="connsiteX5" fmla="*/ 172756 w 292934"/>
                      <a:gd name="connsiteY5" fmla="*/ 285424 h 458179"/>
                      <a:gd name="connsiteX6" fmla="*/ 97645 w 292934"/>
                      <a:gd name="connsiteY6" fmla="*/ 315468 h 458179"/>
                      <a:gd name="connsiteX7" fmla="*/ 67600 w 292934"/>
                      <a:gd name="connsiteY7" fmla="*/ 398091 h 458179"/>
                      <a:gd name="connsiteX8" fmla="*/ 7511 w 292934"/>
                      <a:gd name="connsiteY8" fmla="*/ 458180 h 458179"/>
                      <a:gd name="connsiteX9" fmla="*/ 0 w 292934"/>
                      <a:gd name="connsiteY9" fmla="*/ 458180 h 458179"/>
                      <a:gd name="connsiteX10" fmla="*/ 30044 w 292934"/>
                      <a:gd name="connsiteY10" fmla="*/ 450669 h 458179"/>
                      <a:gd name="connsiteX11" fmla="*/ 105156 w 292934"/>
                      <a:gd name="connsiteY11" fmla="*/ 375557 h 458179"/>
                      <a:gd name="connsiteX12" fmla="*/ 127689 w 292934"/>
                      <a:gd name="connsiteY12" fmla="*/ 338001 h 458179"/>
                      <a:gd name="connsiteX13" fmla="*/ 187779 w 292934"/>
                      <a:gd name="connsiteY13" fmla="*/ 292935 h 458179"/>
                      <a:gd name="connsiteX14" fmla="*/ 217823 w 292934"/>
                      <a:gd name="connsiteY14" fmla="*/ 285424 h 458179"/>
                      <a:gd name="connsiteX15" fmla="*/ 292934 w 292934"/>
                      <a:gd name="connsiteY15" fmla="*/ 232846 h 458179"/>
                      <a:gd name="connsiteX16" fmla="*/ 255379 w 292934"/>
                      <a:gd name="connsiteY16" fmla="*/ 142712 h 458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2934" h="458179">
                        <a:moveTo>
                          <a:pt x="255379" y="142712"/>
                        </a:moveTo>
                        <a:cubicBezTo>
                          <a:pt x="232845" y="97645"/>
                          <a:pt x="187779" y="30045"/>
                          <a:pt x="135201" y="0"/>
                        </a:cubicBezTo>
                        <a:cubicBezTo>
                          <a:pt x="127689" y="0"/>
                          <a:pt x="127689" y="7511"/>
                          <a:pt x="120178" y="7511"/>
                        </a:cubicBezTo>
                        <a:cubicBezTo>
                          <a:pt x="120178" y="7511"/>
                          <a:pt x="112667" y="7511"/>
                          <a:pt x="112667" y="7511"/>
                        </a:cubicBezTo>
                        <a:cubicBezTo>
                          <a:pt x="165245" y="37556"/>
                          <a:pt x="202801" y="75111"/>
                          <a:pt x="225334" y="135201"/>
                        </a:cubicBezTo>
                        <a:cubicBezTo>
                          <a:pt x="247868" y="195290"/>
                          <a:pt x="247868" y="270401"/>
                          <a:pt x="172756" y="285424"/>
                        </a:cubicBezTo>
                        <a:cubicBezTo>
                          <a:pt x="150223" y="292935"/>
                          <a:pt x="112667" y="292935"/>
                          <a:pt x="97645" y="315468"/>
                        </a:cubicBezTo>
                        <a:cubicBezTo>
                          <a:pt x="82622" y="338001"/>
                          <a:pt x="75111" y="368046"/>
                          <a:pt x="67600" y="398091"/>
                        </a:cubicBezTo>
                        <a:cubicBezTo>
                          <a:pt x="52578" y="428135"/>
                          <a:pt x="37556" y="450669"/>
                          <a:pt x="7511" y="458180"/>
                        </a:cubicBezTo>
                        <a:cubicBezTo>
                          <a:pt x="7511" y="458180"/>
                          <a:pt x="0" y="458180"/>
                          <a:pt x="0" y="458180"/>
                        </a:cubicBezTo>
                        <a:cubicBezTo>
                          <a:pt x="7511" y="458180"/>
                          <a:pt x="22533" y="450669"/>
                          <a:pt x="30044" y="450669"/>
                        </a:cubicBezTo>
                        <a:cubicBezTo>
                          <a:pt x="60089" y="428135"/>
                          <a:pt x="82622" y="405602"/>
                          <a:pt x="105156" y="375557"/>
                        </a:cubicBezTo>
                        <a:cubicBezTo>
                          <a:pt x="112667" y="368046"/>
                          <a:pt x="120178" y="353024"/>
                          <a:pt x="127689" y="338001"/>
                        </a:cubicBezTo>
                        <a:cubicBezTo>
                          <a:pt x="157734" y="330490"/>
                          <a:pt x="172756" y="315468"/>
                          <a:pt x="187779" y="292935"/>
                        </a:cubicBezTo>
                        <a:cubicBezTo>
                          <a:pt x="195290" y="292935"/>
                          <a:pt x="202801" y="292935"/>
                          <a:pt x="217823" y="285424"/>
                        </a:cubicBezTo>
                        <a:cubicBezTo>
                          <a:pt x="247868" y="277912"/>
                          <a:pt x="270401" y="255379"/>
                          <a:pt x="292934" y="232846"/>
                        </a:cubicBezTo>
                        <a:cubicBezTo>
                          <a:pt x="277912" y="210312"/>
                          <a:pt x="270401" y="180268"/>
                          <a:pt x="255379" y="142712"/>
                        </a:cubicBezTo>
                        <a:close/>
                      </a:path>
                    </a:pathLst>
                  </a:custGeom>
                  <a:solidFill>
                    <a:srgbClr val="FBCA8F">
                      <a:alpha val="50000"/>
                    </a:srgbClr>
                  </a:solidFill>
                  <a:ln w="75111" cap="flat">
                    <a:noFill/>
                    <a:prstDash val="solid"/>
                    <a:miter/>
                  </a:ln>
                </p:spPr>
                <p:txBody>
                  <a:bodyPr rtlCol="0" anchor="ctr"/>
                  <a:lstStyle/>
                  <a:p>
                    <a:endParaRPr lang="en-US"/>
                  </a:p>
                </p:txBody>
              </p:sp>
              <p:sp>
                <p:nvSpPr>
                  <p:cNvPr id="391" name="Freeform: Shape 390">
                    <a:extLst>
                      <a:ext uri="{FF2B5EF4-FFF2-40B4-BE49-F238E27FC236}">
                        <a16:creationId xmlns:a16="http://schemas.microsoft.com/office/drawing/2014/main" xmlns="" id="{2BAE10C6-5953-4D35-A461-518AC3D50498}"/>
                      </a:ext>
                    </a:extLst>
                  </p:cNvPr>
                  <p:cNvSpPr/>
                  <p:nvPr/>
                </p:nvSpPr>
                <p:spPr>
                  <a:xfrm>
                    <a:off x="7506570" y="5455629"/>
                    <a:ext cx="338001" cy="370608"/>
                  </a:xfrm>
                  <a:custGeom>
                    <a:avLst/>
                    <a:gdLst>
                      <a:gd name="connsiteX0" fmla="*/ 338001 w 338001"/>
                      <a:gd name="connsiteY0" fmla="*/ 168584 h 370608"/>
                      <a:gd name="connsiteX1" fmla="*/ 247868 w 338001"/>
                      <a:gd name="connsiteY1" fmla="*/ 183606 h 370608"/>
                      <a:gd name="connsiteX2" fmla="*/ 202801 w 338001"/>
                      <a:gd name="connsiteY2" fmla="*/ 221161 h 370608"/>
                      <a:gd name="connsiteX3" fmla="*/ 60089 w 338001"/>
                      <a:gd name="connsiteY3" fmla="*/ 341340 h 370608"/>
                      <a:gd name="connsiteX4" fmla="*/ 30044 w 338001"/>
                      <a:gd name="connsiteY4" fmla="*/ 273739 h 370608"/>
                      <a:gd name="connsiteX5" fmla="*/ 60089 w 338001"/>
                      <a:gd name="connsiteY5" fmla="*/ 236184 h 370608"/>
                      <a:gd name="connsiteX6" fmla="*/ 120178 w 338001"/>
                      <a:gd name="connsiteY6" fmla="*/ 161072 h 370608"/>
                      <a:gd name="connsiteX7" fmla="*/ 172756 w 338001"/>
                      <a:gd name="connsiteY7" fmla="*/ 3338 h 370608"/>
                      <a:gd name="connsiteX8" fmla="*/ 165245 w 338001"/>
                      <a:gd name="connsiteY8" fmla="*/ 3338 h 370608"/>
                      <a:gd name="connsiteX9" fmla="*/ 120178 w 338001"/>
                      <a:gd name="connsiteY9" fmla="*/ 131028 h 370608"/>
                      <a:gd name="connsiteX10" fmla="*/ 37556 w 338001"/>
                      <a:gd name="connsiteY10" fmla="*/ 236184 h 370608"/>
                      <a:gd name="connsiteX11" fmla="*/ 0 w 338001"/>
                      <a:gd name="connsiteY11" fmla="*/ 303784 h 370608"/>
                      <a:gd name="connsiteX12" fmla="*/ 37556 w 338001"/>
                      <a:gd name="connsiteY12" fmla="*/ 363873 h 370608"/>
                      <a:gd name="connsiteX13" fmla="*/ 172756 w 338001"/>
                      <a:gd name="connsiteY13" fmla="*/ 303784 h 370608"/>
                      <a:gd name="connsiteX14" fmla="*/ 225334 w 338001"/>
                      <a:gd name="connsiteY14" fmla="*/ 213650 h 370608"/>
                      <a:gd name="connsiteX15" fmla="*/ 285423 w 338001"/>
                      <a:gd name="connsiteY15" fmla="*/ 198628 h 370608"/>
                      <a:gd name="connsiteX16" fmla="*/ 338001 w 338001"/>
                      <a:gd name="connsiteY16" fmla="*/ 168584 h 370608"/>
                      <a:gd name="connsiteX17" fmla="*/ 338001 w 338001"/>
                      <a:gd name="connsiteY17" fmla="*/ 168584 h 37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8001" h="370608">
                        <a:moveTo>
                          <a:pt x="338001" y="168584"/>
                        </a:moveTo>
                        <a:cubicBezTo>
                          <a:pt x="307957" y="183606"/>
                          <a:pt x="277912" y="176095"/>
                          <a:pt x="247868" y="183606"/>
                        </a:cubicBezTo>
                        <a:cubicBezTo>
                          <a:pt x="225334" y="191117"/>
                          <a:pt x="210312" y="206139"/>
                          <a:pt x="202801" y="221161"/>
                        </a:cubicBezTo>
                        <a:cubicBezTo>
                          <a:pt x="172756" y="273739"/>
                          <a:pt x="142712" y="363873"/>
                          <a:pt x="60089" y="341340"/>
                        </a:cubicBezTo>
                        <a:cubicBezTo>
                          <a:pt x="30044" y="333828"/>
                          <a:pt x="22533" y="296273"/>
                          <a:pt x="30044" y="273739"/>
                        </a:cubicBezTo>
                        <a:cubicBezTo>
                          <a:pt x="37556" y="258717"/>
                          <a:pt x="52578" y="243695"/>
                          <a:pt x="60089" y="236184"/>
                        </a:cubicBezTo>
                        <a:cubicBezTo>
                          <a:pt x="82622" y="213650"/>
                          <a:pt x="105156" y="183606"/>
                          <a:pt x="120178" y="161072"/>
                        </a:cubicBezTo>
                        <a:cubicBezTo>
                          <a:pt x="150223" y="116005"/>
                          <a:pt x="180267" y="55916"/>
                          <a:pt x="172756" y="3338"/>
                        </a:cubicBezTo>
                        <a:cubicBezTo>
                          <a:pt x="172756" y="-4173"/>
                          <a:pt x="165245" y="3338"/>
                          <a:pt x="165245" y="3338"/>
                        </a:cubicBezTo>
                        <a:cubicBezTo>
                          <a:pt x="157734" y="48405"/>
                          <a:pt x="142712" y="85961"/>
                          <a:pt x="120178" y="131028"/>
                        </a:cubicBezTo>
                        <a:cubicBezTo>
                          <a:pt x="97645" y="168584"/>
                          <a:pt x="67600" y="206139"/>
                          <a:pt x="37556" y="236184"/>
                        </a:cubicBezTo>
                        <a:cubicBezTo>
                          <a:pt x="15022" y="258717"/>
                          <a:pt x="0" y="273739"/>
                          <a:pt x="0" y="303784"/>
                        </a:cubicBezTo>
                        <a:cubicBezTo>
                          <a:pt x="0" y="326317"/>
                          <a:pt x="15022" y="356362"/>
                          <a:pt x="37556" y="363873"/>
                        </a:cubicBezTo>
                        <a:cubicBezTo>
                          <a:pt x="97645" y="386407"/>
                          <a:pt x="142712" y="348851"/>
                          <a:pt x="172756" y="303784"/>
                        </a:cubicBezTo>
                        <a:cubicBezTo>
                          <a:pt x="195290" y="273739"/>
                          <a:pt x="202801" y="236184"/>
                          <a:pt x="225334" y="213650"/>
                        </a:cubicBezTo>
                        <a:cubicBezTo>
                          <a:pt x="247868" y="198628"/>
                          <a:pt x="270401" y="206139"/>
                          <a:pt x="285423" y="198628"/>
                        </a:cubicBezTo>
                        <a:cubicBezTo>
                          <a:pt x="315468" y="183606"/>
                          <a:pt x="322979" y="176095"/>
                          <a:pt x="338001" y="168584"/>
                        </a:cubicBezTo>
                        <a:cubicBezTo>
                          <a:pt x="338001" y="168584"/>
                          <a:pt x="338001" y="168584"/>
                          <a:pt x="338001" y="168584"/>
                        </a:cubicBezTo>
                        <a:close/>
                      </a:path>
                    </a:pathLst>
                  </a:custGeom>
                  <a:solidFill>
                    <a:srgbClr val="D97E31"/>
                  </a:solidFill>
                  <a:ln w="75111" cap="flat">
                    <a:noFill/>
                    <a:prstDash val="solid"/>
                    <a:miter/>
                  </a:ln>
                </p:spPr>
                <p:txBody>
                  <a:bodyPr rtlCol="0" anchor="ctr"/>
                  <a:lstStyle/>
                  <a:p>
                    <a:endParaRPr lang="en-US"/>
                  </a:p>
                </p:txBody>
              </p:sp>
              <p:sp>
                <p:nvSpPr>
                  <p:cNvPr id="392" name="Freeform: Shape 391">
                    <a:extLst>
                      <a:ext uri="{FF2B5EF4-FFF2-40B4-BE49-F238E27FC236}">
                        <a16:creationId xmlns:a16="http://schemas.microsoft.com/office/drawing/2014/main" xmlns="" id="{9EE7CD9E-37DC-43F7-ABA1-F22B1C86EC0F}"/>
                      </a:ext>
                    </a:extLst>
                  </p:cNvPr>
                  <p:cNvSpPr/>
                  <p:nvPr/>
                </p:nvSpPr>
                <p:spPr>
                  <a:xfrm>
                    <a:off x="7282330" y="5233633"/>
                    <a:ext cx="329396" cy="238478"/>
                  </a:xfrm>
                  <a:custGeom>
                    <a:avLst/>
                    <a:gdLst>
                      <a:gd name="connsiteX0" fmla="*/ 329396 w 329396"/>
                      <a:gd name="connsiteY0" fmla="*/ 232845 h 238478"/>
                      <a:gd name="connsiteX1" fmla="*/ 179173 w 329396"/>
                      <a:gd name="connsiteY1" fmla="*/ 127689 h 238478"/>
                      <a:gd name="connsiteX2" fmla="*/ 36462 w 329396"/>
                      <a:gd name="connsiteY2" fmla="*/ 7511 h 238478"/>
                      <a:gd name="connsiteX3" fmla="*/ 36462 w 329396"/>
                      <a:gd name="connsiteY3" fmla="*/ 0 h 238478"/>
                      <a:gd name="connsiteX4" fmla="*/ 58995 w 329396"/>
                      <a:gd name="connsiteY4" fmla="*/ 112667 h 238478"/>
                      <a:gd name="connsiteX5" fmla="*/ 201707 w 329396"/>
                      <a:gd name="connsiteY5" fmla="*/ 142712 h 238478"/>
                      <a:gd name="connsiteX6" fmla="*/ 329396 w 329396"/>
                      <a:gd name="connsiteY6" fmla="*/ 232845 h 238478"/>
                      <a:gd name="connsiteX7" fmla="*/ 329396 w 329396"/>
                      <a:gd name="connsiteY7" fmla="*/ 232845 h 23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9396" h="238478">
                        <a:moveTo>
                          <a:pt x="329396" y="232845"/>
                        </a:moveTo>
                        <a:cubicBezTo>
                          <a:pt x="299352" y="180267"/>
                          <a:pt x="239263" y="142712"/>
                          <a:pt x="179173" y="127689"/>
                        </a:cubicBezTo>
                        <a:cubicBezTo>
                          <a:pt x="126596" y="112667"/>
                          <a:pt x="-53672" y="97645"/>
                          <a:pt x="36462" y="7511"/>
                        </a:cubicBezTo>
                        <a:cubicBezTo>
                          <a:pt x="36462" y="7511"/>
                          <a:pt x="36462" y="0"/>
                          <a:pt x="36462" y="0"/>
                        </a:cubicBezTo>
                        <a:cubicBezTo>
                          <a:pt x="-31139" y="22533"/>
                          <a:pt x="6417" y="105156"/>
                          <a:pt x="58995" y="112667"/>
                        </a:cubicBezTo>
                        <a:cubicBezTo>
                          <a:pt x="104062" y="127689"/>
                          <a:pt x="156640" y="127689"/>
                          <a:pt x="201707" y="142712"/>
                        </a:cubicBezTo>
                        <a:cubicBezTo>
                          <a:pt x="254285" y="172756"/>
                          <a:pt x="291840" y="202801"/>
                          <a:pt x="329396" y="232845"/>
                        </a:cubicBezTo>
                        <a:cubicBezTo>
                          <a:pt x="329396" y="240357"/>
                          <a:pt x="329396" y="240357"/>
                          <a:pt x="329396" y="232845"/>
                        </a:cubicBezTo>
                        <a:close/>
                      </a:path>
                    </a:pathLst>
                  </a:custGeom>
                  <a:solidFill>
                    <a:srgbClr val="D97E31"/>
                  </a:solidFill>
                  <a:ln w="75111" cap="flat">
                    <a:noFill/>
                    <a:prstDash val="solid"/>
                    <a:miter/>
                  </a:ln>
                </p:spPr>
                <p:txBody>
                  <a:bodyPr rtlCol="0" anchor="ctr"/>
                  <a:lstStyle/>
                  <a:p>
                    <a:endParaRPr lang="en-US"/>
                  </a:p>
                </p:txBody>
              </p:sp>
              <p:sp>
                <p:nvSpPr>
                  <p:cNvPr id="393" name="Freeform: Shape 392">
                    <a:extLst>
                      <a:ext uri="{FF2B5EF4-FFF2-40B4-BE49-F238E27FC236}">
                        <a16:creationId xmlns:a16="http://schemas.microsoft.com/office/drawing/2014/main" xmlns="" id="{406CB820-FF46-4E90-B025-BDD119527AB5}"/>
                      </a:ext>
                    </a:extLst>
                  </p:cNvPr>
                  <p:cNvSpPr/>
                  <p:nvPr/>
                </p:nvSpPr>
                <p:spPr>
                  <a:xfrm>
                    <a:off x="7236169" y="5368834"/>
                    <a:ext cx="277912" cy="142711"/>
                  </a:xfrm>
                  <a:custGeom>
                    <a:avLst/>
                    <a:gdLst>
                      <a:gd name="connsiteX0" fmla="*/ 277912 w 277912"/>
                      <a:gd name="connsiteY0" fmla="*/ 142712 h 142711"/>
                      <a:gd name="connsiteX1" fmla="*/ 7511 w 277912"/>
                      <a:gd name="connsiteY1" fmla="*/ 0 h 142711"/>
                      <a:gd name="connsiteX2" fmla="*/ 0 w 277912"/>
                      <a:gd name="connsiteY2" fmla="*/ 0 h 142711"/>
                      <a:gd name="connsiteX3" fmla="*/ 105156 w 277912"/>
                      <a:gd name="connsiteY3" fmla="*/ 67600 h 142711"/>
                      <a:gd name="connsiteX4" fmla="*/ 277912 w 277912"/>
                      <a:gd name="connsiteY4" fmla="*/ 142712 h 142711"/>
                      <a:gd name="connsiteX5" fmla="*/ 277912 w 277912"/>
                      <a:gd name="connsiteY5" fmla="*/ 142712 h 14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912" h="142711">
                        <a:moveTo>
                          <a:pt x="277912" y="142712"/>
                        </a:moveTo>
                        <a:cubicBezTo>
                          <a:pt x="217823" y="45067"/>
                          <a:pt x="67600" y="90134"/>
                          <a:pt x="7511" y="0"/>
                        </a:cubicBezTo>
                        <a:cubicBezTo>
                          <a:pt x="7511" y="0"/>
                          <a:pt x="0" y="0"/>
                          <a:pt x="0" y="0"/>
                        </a:cubicBezTo>
                        <a:cubicBezTo>
                          <a:pt x="15022" y="45067"/>
                          <a:pt x="60089" y="60089"/>
                          <a:pt x="105156" y="67600"/>
                        </a:cubicBezTo>
                        <a:cubicBezTo>
                          <a:pt x="172757" y="90134"/>
                          <a:pt x="232846" y="97645"/>
                          <a:pt x="277912" y="142712"/>
                        </a:cubicBezTo>
                        <a:cubicBezTo>
                          <a:pt x="277912" y="142712"/>
                          <a:pt x="277912" y="142712"/>
                          <a:pt x="277912" y="142712"/>
                        </a:cubicBezTo>
                        <a:close/>
                      </a:path>
                    </a:pathLst>
                  </a:custGeom>
                  <a:solidFill>
                    <a:srgbClr val="D97E31"/>
                  </a:solidFill>
                  <a:ln w="75111" cap="flat">
                    <a:noFill/>
                    <a:prstDash val="solid"/>
                    <a:miter/>
                  </a:ln>
                </p:spPr>
                <p:txBody>
                  <a:bodyPr rtlCol="0" anchor="ctr"/>
                  <a:lstStyle/>
                  <a:p>
                    <a:endParaRPr lang="en-US"/>
                  </a:p>
                </p:txBody>
              </p:sp>
              <p:sp>
                <p:nvSpPr>
                  <p:cNvPr id="394" name="Freeform: Shape 393">
                    <a:extLst>
                      <a:ext uri="{FF2B5EF4-FFF2-40B4-BE49-F238E27FC236}">
                        <a16:creationId xmlns:a16="http://schemas.microsoft.com/office/drawing/2014/main" xmlns="" id="{2D8B8694-0C7E-4E64-9D74-93D13FBE5C83}"/>
                      </a:ext>
                    </a:extLst>
                  </p:cNvPr>
                  <p:cNvSpPr/>
                  <p:nvPr/>
                </p:nvSpPr>
                <p:spPr>
                  <a:xfrm>
                    <a:off x="7258703" y="5516348"/>
                    <a:ext cx="198627" cy="36091"/>
                  </a:xfrm>
                  <a:custGeom>
                    <a:avLst/>
                    <a:gdLst>
                      <a:gd name="connsiteX0" fmla="*/ 195290 w 198627"/>
                      <a:gd name="connsiteY0" fmla="*/ 32754 h 36091"/>
                      <a:gd name="connsiteX1" fmla="*/ 0 w 198627"/>
                      <a:gd name="connsiteY1" fmla="*/ 2709 h 36091"/>
                      <a:gd name="connsiteX2" fmla="*/ 0 w 198627"/>
                      <a:gd name="connsiteY2" fmla="*/ 2709 h 36091"/>
                      <a:gd name="connsiteX3" fmla="*/ 90133 w 198627"/>
                      <a:gd name="connsiteY3" fmla="*/ 17731 h 36091"/>
                      <a:gd name="connsiteX4" fmla="*/ 195290 w 198627"/>
                      <a:gd name="connsiteY4" fmla="*/ 32754 h 36091"/>
                      <a:gd name="connsiteX5" fmla="*/ 195290 w 198627"/>
                      <a:gd name="connsiteY5" fmla="*/ 32754 h 36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627" h="36091">
                        <a:moveTo>
                          <a:pt x="195290" y="32754"/>
                        </a:moveTo>
                        <a:cubicBezTo>
                          <a:pt x="142712" y="2709"/>
                          <a:pt x="60089" y="-4802"/>
                          <a:pt x="0" y="2709"/>
                        </a:cubicBezTo>
                        <a:cubicBezTo>
                          <a:pt x="0" y="2709"/>
                          <a:pt x="0" y="2709"/>
                          <a:pt x="0" y="2709"/>
                        </a:cubicBezTo>
                        <a:cubicBezTo>
                          <a:pt x="30044" y="10220"/>
                          <a:pt x="60089" y="10220"/>
                          <a:pt x="90133" y="17731"/>
                        </a:cubicBezTo>
                        <a:cubicBezTo>
                          <a:pt x="127689" y="17731"/>
                          <a:pt x="157734" y="32754"/>
                          <a:pt x="195290" y="32754"/>
                        </a:cubicBezTo>
                        <a:cubicBezTo>
                          <a:pt x="195290" y="40265"/>
                          <a:pt x="202801" y="32754"/>
                          <a:pt x="195290" y="32754"/>
                        </a:cubicBezTo>
                        <a:close/>
                      </a:path>
                    </a:pathLst>
                  </a:custGeom>
                  <a:solidFill>
                    <a:srgbClr val="D97E31"/>
                  </a:solidFill>
                  <a:ln w="75111" cap="flat">
                    <a:noFill/>
                    <a:prstDash val="solid"/>
                    <a:miter/>
                  </a:ln>
                </p:spPr>
                <p:txBody>
                  <a:bodyPr rtlCol="0" anchor="ctr"/>
                  <a:lstStyle/>
                  <a:p>
                    <a:endParaRPr lang="en-US"/>
                  </a:p>
                </p:txBody>
              </p:sp>
            </p:grpSp>
            <p:sp>
              <p:nvSpPr>
                <p:cNvPr id="395" name="Freeform: Shape 394">
                  <a:extLst>
                    <a:ext uri="{FF2B5EF4-FFF2-40B4-BE49-F238E27FC236}">
                      <a16:creationId xmlns:a16="http://schemas.microsoft.com/office/drawing/2014/main" xmlns="" id="{6152CDF0-488F-41CF-89B4-406578ECDBFD}"/>
                    </a:ext>
                  </a:extLst>
                </p:cNvPr>
                <p:cNvSpPr/>
                <p:nvPr/>
              </p:nvSpPr>
              <p:spPr>
                <a:xfrm>
                  <a:off x="7696227" y="5316256"/>
                  <a:ext cx="203906" cy="303784"/>
                </a:xfrm>
                <a:custGeom>
                  <a:avLst/>
                  <a:gdLst>
                    <a:gd name="connsiteX0" fmla="*/ 140834 w 203906"/>
                    <a:gd name="connsiteY0" fmla="*/ 105156 h 303784"/>
                    <a:gd name="connsiteX1" fmla="*/ 5633 w 203906"/>
                    <a:gd name="connsiteY1" fmla="*/ 0 h 303784"/>
                    <a:gd name="connsiteX2" fmla="*/ 5633 w 203906"/>
                    <a:gd name="connsiteY2" fmla="*/ 7511 h 303784"/>
                    <a:gd name="connsiteX3" fmla="*/ 125812 w 203906"/>
                    <a:gd name="connsiteY3" fmla="*/ 120178 h 303784"/>
                    <a:gd name="connsiteX4" fmla="*/ 193412 w 203906"/>
                    <a:gd name="connsiteY4" fmla="*/ 300446 h 303784"/>
                    <a:gd name="connsiteX5" fmla="*/ 200923 w 203906"/>
                    <a:gd name="connsiteY5" fmla="*/ 300446 h 303784"/>
                    <a:gd name="connsiteX6" fmla="*/ 140834 w 203906"/>
                    <a:gd name="connsiteY6" fmla="*/ 105156 h 303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3906" h="303784">
                      <a:moveTo>
                        <a:pt x="140834" y="105156"/>
                      </a:moveTo>
                      <a:cubicBezTo>
                        <a:pt x="110789" y="60089"/>
                        <a:pt x="65722" y="0"/>
                        <a:pt x="5633" y="0"/>
                      </a:cubicBezTo>
                      <a:cubicBezTo>
                        <a:pt x="-1878" y="0"/>
                        <a:pt x="-1878" y="7511"/>
                        <a:pt x="5633" y="7511"/>
                      </a:cubicBezTo>
                      <a:cubicBezTo>
                        <a:pt x="58211" y="37556"/>
                        <a:pt x="95767" y="67600"/>
                        <a:pt x="125812" y="120178"/>
                      </a:cubicBezTo>
                      <a:cubicBezTo>
                        <a:pt x="163367" y="180268"/>
                        <a:pt x="178390" y="232846"/>
                        <a:pt x="193412" y="300446"/>
                      </a:cubicBezTo>
                      <a:cubicBezTo>
                        <a:pt x="193412" y="307957"/>
                        <a:pt x="200923" y="300446"/>
                        <a:pt x="200923" y="300446"/>
                      </a:cubicBezTo>
                      <a:cubicBezTo>
                        <a:pt x="215945" y="232846"/>
                        <a:pt x="170878" y="157734"/>
                        <a:pt x="140834" y="105156"/>
                      </a:cubicBezTo>
                      <a:close/>
                    </a:path>
                  </a:pathLst>
                </a:custGeom>
                <a:solidFill>
                  <a:srgbClr val="B12F4B"/>
                </a:solidFill>
                <a:ln w="75111" cap="flat">
                  <a:noFill/>
                  <a:prstDash val="solid"/>
                  <a:miter/>
                </a:ln>
              </p:spPr>
              <p:txBody>
                <a:bodyPr rtlCol="0" anchor="ctr"/>
                <a:lstStyle/>
                <a:p>
                  <a:endParaRPr lang="en-US"/>
                </a:p>
              </p:txBody>
            </p:sp>
          </p:grpSp>
          <p:grpSp>
            <p:nvGrpSpPr>
              <p:cNvPr id="396" name="Graphic 2">
                <a:extLst>
                  <a:ext uri="{FF2B5EF4-FFF2-40B4-BE49-F238E27FC236}">
                    <a16:creationId xmlns:a16="http://schemas.microsoft.com/office/drawing/2014/main" xmlns="" id="{C4F3BD5B-8980-41BA-A67C-F17CDEC0EF0F}"/>
                  </a:ext>
                </a:extLst>
              </p:cNvPr>
              <p:cNvGrpSpPr/>
              <p:nvPr/>
            </p:nvGrpSpPr>
            <p:grpSpPr>
              <a:xfrm>
                <a:off x="9902625" y="5588037"/>
                <a:ext cx="724841" cy="697155"/>
                <a:chOff x="9902625" y="5588037"/>
                <a:chExt cx="724841" cy="697155"/>
              </a:xfrm>
            </p:grpSpPr>
            <p:grpSp>
              <p:nvGrpSpPr>
                <p:cNvPr id="397" name="Graphic 2">
                  <a:extLst>
                    <a:ext uri="{FF2B5EF4-FFF2-40B4-BE49-F238E27FC236}">
                      <a16:creationId xmlns:a16="http://schemas.microsoft.com/office/drawing/2014/main" xmlns="" id="{5A866696-A1E0-458F-A1C8-D553482EFB36}"/>
                    </a:ext>
                  </a:extLst>
                </p:cNvPr>
                <p:cNvGrpSpPr/>
                <p:nvPr/>
              </p:nvGrpSpPr>
              <p:grpSpPr>
                <a:xfrm>
                  <a:off x="9902625" y="5601679"/>
                  <a:ext cx="724841" cy="683513"/>
                  <a:chOff x="9902625" y="5601679"/>
                  <a:chExt cx="724841" cy="683513"/>
                </a:xfrm>
              </p:grpSpPr>
              <p:grpSp>
                <p:nvGrpSpPr>
                  <p:cNvPr id="398" name="Graphic 2">
                    <a:extLst>
                      <a:ext uri="{FF2B5EF4-FFF2-40B4-BE49-F238E27FC236}">
                        <a16:creationId xmlns:a16="http://schemas.microsoft.com/office/drawing/2014/main" xmlns="" id="{1F0A383E-B889-4ADB-BEBF-221B8061FC69}"/>
                      </a:ext>
                    </a:extLst>
                  </p:cNvPr>
                  <p:cNvGrpSpPr/>
                  <p:nvPr/>
                </p:nvGrpSpPr>
                <p:grpSpPr>
                  <a:xfrm>
                    <a:off x="9902625" y="5601679"/>
                    <a:ext cx="724841" cy="683513"/>
                    <a:chOff x="9902625" y="5601679"/>
                    <a:chExt cx="724841" cy="683513"/>
                  </a:xfrm>
                </p:grpSpPr>
                <p:sp>
                  <p:nvSpPr>
                    <p:cNvPr id="399" name="Freeform: Shape 398">
                      <a:extLst>
                        <a:ext uri="{FF2B5EF4-FFF2-40B4-BE49-F238E27FC236}">
                          <a16:creationId xmlns:a16="http://schemas.microsoft.com/office/drawing/2014/main" xmlns="" id="{0AB4482C-3A21-4191-A43A-0E864997A705}"/>
                        </a:ext>
                      </a:extLst>
                    </p:cNvPr>
                    <p:cNvSpPr/>
                    <p:nvPr/>
                  </p:nvSpPr>
                  <p:spPr>
                    <a:xfrm>
                      <a:off x="9932670" y="5613590"/>
                      <a:ext cx="694797" cy="657831"/>
                    </a:xfrm>
                    <a:custGeom>
                      <a:avLst/>
                      <a:gdLst>
                        <a:gd name="connsiteX0" fmla="*/ 645958 w 694797"/>
                        <a:gd name="connsiteY0" fmla="*/ 288535 h 657831"/>
                        <a:gd name="connsiteX1" fmla="*/ 465691 w 694797"/>
                        <a:gd name="connsiteY1" fmla="*/ 100756 h 657831"/>
                        <a:gd name="connsiteX2" fmla="*/ 420624 w 694797"/>
                        <a:gd name="connsiteY2" fmla="*/ 78223 h 657831"/>
                        <a:gd name="connsiteX3" fmla="*/ 345512 w 694797"/>
                        <a:gd name="connsiteY3" fmla="*/ 70712 h 657831"/>
                        <a:gd name="connsiteX4" fmla="*/ 292935 w 694797"/>
                        <a:gd name="connsiteY4" fmla="*/ 3111 h 657831"/>
                        <a:gd name="connsiteX5" fmla="*/ 202801 w 694797"/>
                        <a:gd name="connsiteY5" fmla="*/ 10622 h 657831"/>
                        <a:gd name="connsiteX6" fmla="*/ 97645 w 694797"/>
                        <a:gd name="connsiteY6" fmla="*/ 55689 h 657831"/>
                        <a:gd name="connsiteX7" fmla="*/ 67600 w 694797"/>
                        <a:gd name="connsiteY7" fmla="*/ 78223 h 657831"/>
                        <a:gd name="connsiteX8" fmla="*/ 90133 w 694797"/>
                        <a:gd name="connsiteY8" fmla="*/ 160845 h 657831"/>
                        <a:gd name="connsiteX9" fmla="*/ 30045 w 694797"/>
                        <a:gd name="connsiteY9" fmla="*/ 243468 h 657831"/>
                        <a:gd name="connsiteX10" fmla="*/ 30045 w 694797"/>
                        <a:gd name="connsiteY10" fmla="*/ 348624 h 657831"/>
                        <a:gd name="connsiteX11" fmla="*/ 0 w 694797"/>
                        <a:gd name="connsiteY11" fmla="*/ 468802 h 657831"/>
                        <a:gd name="connsiteX12" fmla="*/ 37556 w 694797"/>
                        <a:gd name="connsiteY12" fmla="*/ 506358 h 657831"/>
                        <a:gd name="connsiteX13" fmla="*/ 97645 w 694797"/>
                        <a:gd name="connsiteY13" fmla="*/ 476313 h 657831"/>
                        <a:gd name="connsiteX14" fmla="*/ 120178 w 694797"/>
                        <a:gd name="connsiteY14" fmla="*/ 393691 h 657831"/>
                        <a:gd name="connsiteX15" fmla="*/ 127689 w 694797"/>
                        <a:gd name="connsiteY15" fmla="*/ 356135 h 657831"/>
                        <a:gd name="connsiteX16" fmla="*/ 292935 w 694797"/>
                        <a:gd name="connsiteY16" fmla="*/ 536402 h 657831"/>
                        <a:gd name="connsiteX17" fmla="*/ 405602 w 694797"/>
                        <a:gd name="connsiteY17" fmla="*/ 649070 h 657831"/>
                        <a:gd name="connsiteX18" fmla="*/ 368046 w 694797"/>
                        <a:gd name="connsiteY18" fmla="*/ 453780 h 657831"/>
                        <a:gd name="connsiteX19" fmla="*/ 360535 w 694797"/>
                        <a:gd name="connsiteY19" fmla="*/ 438757 h 657831"/>
                        <a:gd name="connsiteX20" fmla="*/ 428135 w 694797"/>
                        <a:gd name="connsiteY20" fmla="*/ 543913 h 657831"/>
                        <a:gd name="connsiteX21" fmla="*/ 525780 w 694797"/>
                        <a:gd name="connsiteY21" fmla="*/ 596491 h 657831"/>
                        <a:gd name="connsiteX22" fmla="*/ 525780 w 694797"/>
                        <a:gd name="connsiteY22" fmla="*/ 536402 h 657831"/>
                        <a:gd name="connsiteX23" fmla="*/ 480713 w 694797"/>
                        <a:gd name="connsiteY23" fmla="*/ 423735 h 657831"/>
                        <a:gd name="connsiteX24" fmla="*/ 443158 w 694797"/>
                        <a:gd name="connsiteY24" fmla="*/ 356135 h 657831"/>
                        <a:gd name="connsiteX25" fmla="*/ 450669 w 694797"/>
                        <a:gd name="connsiteY25" fmla="*/ 363646 h 657831"/>
                        <a:gd name="connsiteX26" fmla="*/ 548314 w 694797"/>
                        <a:gd name="connsiteY26" fmla="*/ 468802 h 657831"/>
                        <a:gd name="connsiteX27" fmla="*/ 668492 w 694797"/>
                        <a:gd name="connsiteY27" fmla="*/ 521380 h 657831"/>
                        <a:gd name="connsiteX28" fmla="*/ 645958 w 694797"/>
                        <a:gd name="connsiteY28" fmla="*/ 438757 h 657831"/>
                        <a:gd name="connsiteX29" fmla="*/ 623425 w 694797"/>
                        <a:gd name="connsiteY29" fmla="*/ 393691 h 657831"/>
                        <a:gd name="connsiteX30" fmla="*/ 683514 w 694797"/>
                        <a:gd name="connsiteY30" fmla="*/ 408713 h 657831"/>
                        <a:gd name="connsiteX31" fmla="*/ 645958 w 694797"/>
                        <a:gd name="connsiteY31" fmla="*/ 288535 h 65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94797" h="657831">
                          <a:moveTo>
                            <a:pt x="645958" y="288535"/>
                          </a:moveTo>
                          <a:cubicBezTo>
                            <a:pt x="593380" y="220934"/>
                            <a:pt x="533291" y="145823"/>
                            <a:pt x="465691" y="100756"/>
                          </a:cubicBezTo>
                          <a:cubicBezTo>
                            <a:pt x="450669" y="93245"/>
                            <a:pt x="435647" y="78223"/>
                            <a:pt x="420624" y="78223"/>
                          </a:cubicBezTo>
                          <a:cubicBezTo>
                            <a:pt x="398091" y="70712"/>
                            <a:pt x="368046" y="78223"/>
                            <a:pt x="345512" y="70712"/>
                          </a:cubicBezTo>
                          <a:cubicBezTo>
                            <a:pt x="315468" y="63200"/>
                            <a:pt x="307957" y="33156"/>
                            <a:pt x="292935" y="3111"/>
                          </a:cubicBezTo>
                          <a:cubicBezTo>
                            <a:pt x="262890" y="-4400"/>
                            <a:pt x="225334" y="3111"/>
                            <a:pt x="202801" y="10622"/>
                          </a:cubicBezTo>
                          <a:cubicBezTo>
                            <a:pt x="165245" y="18134"/>
                            <a:pt x="127689" y="33156"/>
                            <a:pt x="97645" y="55689"/>
                          </a:cubicBezTo>
                          <a:cubicBezTo>
                            <a:pt x="90133" y="63200"/>
                            <a:pt x="75111" y="70712"/>
                            <a:pt x="67600" y="78223"/>
                          </a:cubicBezTo>
                          <a:cubicBezTo>
                            <a:pt x="82622" y="100756"/>
                            <a:pt x="105156" y="130801"/>
                            <a:pt x="90133" y="160845"/>
                          </a:cubicBezTo>
                          <a:cubicBezTo>
                            <a:pt x="75111" y="190890"/>
                            <a:pt x="45067" y="213423"/>
                            <a:pt x="30045" y="243468"/>
                          </a:cubicBezTo>
                          <a:cubicBezTo>
                            <a:pt x="15022" y="273512"/>
                            <a:pt x="30045" y="318579"/>
                            <a:pt x="30045" y="348624"/>
                          </a:cubicBezTo>
                          <a:cubicBezTo>
                            <a:pt x="30045" y="393691"/>
                            <a:pt x="0" y="423735"/>
                            <a:pt x="0" y="468802"/>
                          </a:cubicBezTo>
                          <a:cubicBezTo>
                            <a:pt x="0" y="483824"/>
                            <a:pt x="15022" y="506358"/>
                            <a:pt x="37556" y="506358"/>
                          </a:cubicBezTo>
                          <a:cubicBezTo>
                            <a:pt x="60089" y="506358"/>
                            <a:pt x="82622" y="498847"/>
                            <a:pt x="97645" y="476313"/>
                          </a:cubicBezTo>
                          <a:cubicBezTo>
                            <a:pt x="120178" y="453780"/>
                            <a:pt x="120178" y="423735"/>
                            <a:pt x="120178" y="393691"/>
                          </a:cubicBezTo>
                          <a:cubicBezTo>
                            <a:pt x="120178" y="378668"/>
                            <a:pt x="127689" y="363646"/>
                            <a:pt x="127689" y="356135"/>
                          </a:cubicBezTo>
                          <a:cubicBezTo>
                            <a:pt x="210312" y="341113"/>
                            <a:pt x="262890" y="476313"/>
                            <a:pt x="292935" y="536402"/>
                          </a:cubicBezTo>
                          <a:cubicBezTo>
                            <a:pt x="300446" y="551425"/>
                            <a:pt x="360535" y="694136"/>
                            <a:pt x="405602" y="649070"/>
                          </a:cubicBezTo>
                          <a:cubicBezTo>
                            <a:pt x="450669" y="604003"/>
                            <a:pt x="390579" y="498847"/>
                            <a:pt x="368046" y="453780"/>
                          </a:cubicBezTo>
                          <a:cubicBezTo>
                            <a:pt x="368046" y="446269"/>
                            <a:pt x="368046" y="446269"/>
                            <a:pt x="360535" y="438757"/>
                          </a:cubicBezTo>
                          <a:cubicBezTo>
                            <a:pt x="383068" y="476313"/>
                            <a:pt x="405602" y="513869"/>
                            <a:pt x="428135" y="543913"/>
                          </a:cubicBezTo>
                          <a:cubicBezTo>
                            <a:pt x="443158" y="566447"/>
                            <a:pt x="495735" y="641559"/>
                            <a:pt x="525780" y="596491"/>
                          </a:cubicBezTo>
                          <a:cubicBezTo>
                            <a:pt x="533291" y="581469"/>
                            <a:pt x="525780" y="558936"/>
                            <a:pt x="525780" y="536402"/>
                          </a:cubicBezTo>
                          <a:cubicBezTo>
                            <a:pt x="518269" y="498847"/>
                            <a:pt x="503246" y="461291"/>
                            <a:pt x="480713" y="423735"/>
                          </a:cubicBezTo>
                          <a:cubicBezTo>
                            <a:pt x="465691" y="401202"/>
                            <a:pt x="450669" y="378668"/>
                            <a:pt x="443158" y="356135"/>
                          </a:cubicBezTo>
                          <a:cubicBezTo>
                            <a:pt x="443158" y="356135"/>
                            <a:pt x="450669" y="363646"/>
                            <a:pt x="450669" y="363646"/>
                          </a:cubicBezTo>
                          <a:cubicBezTo>
                            <a:pt x="488224" y="393691"/>
                            <a:pt x="518269" y="431246"/>
                            <a:pt x="548314" y="468802"/>
                          </a:cubicBezTo>
                          <a:cubicBezTo>
                            <a:pt x="570847" y="491335"/>
                            <a:pt x="653469" y="596491"/>
                            <a:pt x="668492" y="521380"/>
                          </a:cubicBezTo>
                          <a:cubicBezTo>
                            <a:pt x="676003" y="498847"/>
                            <a:pt x="653469" y="461291"/>
                            <a:pt x="645958" y="438757"/>
                          </a:cubicBezTo>
                          <a:cubicBezTo>
                            <a:pt x="638447" y="423735"/>
                            <a:pt x="630936" y="408713"/>
                            <a:pt x="623425" y="393691"/>
                          </a:cubicBezTo>
                          <a:cubicBezTo>
                            <a:pt x="638447" y="401202"/>
                            <a:pt x="660981" y="408713"/>
                            <a:pt x="683514" y="408713"/>
                          </a:cubicBezTo>
                          <a:cubicBezTo>
                            <a:pt x="721070" y="386180"/>
                            <a:pt x="653469" y="303557"/>
                            <a:pt x="645958" y="288535"/>
                          </a:cubicBezTo>
                          <a:close/>
                        </a:path>
                      </a:pathLst>
                    </a:custGeom>
                    <a:solidFill>
                      <a:srgbClr val="FBCA8F"/>
                    </a:solidFill>
                    <a:ln w="75111" cap="flat">
                      <a:noFill/>
                      <a:prstDash val="solid"/>
                      <a:miter/>
                    </a:ln>
                  </p:spPr>
                  <p:txBody>
                    <a:bodyPr rtlCol="0" anchor="ctr"/>
                    <a:lstStyle/>
                    <a:p>
                      <a:endParaRPr lang="en-US"/>
                    </a:p>
                  </p:txBody>
                </p:sp>
                <p:sp>
                  <p:nvSpPr>
                    <p:cNvPr id="400" name="Freeform: Shape 399">
                      <a:extLst>
                        <a:ext uri="{FF2B5EF4-FFF2-40B4-BE49-F238E27FC236}">
                          <a16:creationId xmlns:a16="http://schemas.microsoft.com/office/drawing/2014/main" xmlns="" id="{2BC20224-CD42-4914-A368-AF4162736188}"/>
                        </a:ext>
                      </a:extLst>
                    </p:cNvPr>
                    <p:cNvSpPr/>
                    <p:nvPr/>
                  </p:nvSpPr>
                  <p:spPr>
                    <a:xfrm>
                      <a:off x="9902625" y="5601679"/>
                      <a:ext cx="715436" cy="683513"/>
                    </a:xfrm>
                    <a:custGeom>
                      <a:avLst/>
                      <a:gdLst>
                        <a:gd name="connsiteX0" fmla="*/ 405602 w 715436"/>
                        <a:gd name="connsiteY0" fmla="*/ 676003 h 683513"/>
                        <a:gd name="connsiteX1" fmla="*/ 307957 w 715436"/>
                        <a:gd name="connsiteY1" fmla="*/ 555825 h 683513"/>
                        <a:gd name="connsiteX2" fmla="*/ 300446 w 715436"/>
                        <a:gd name="connsiteY2" fmla="*/ 548314 h 683513"/>
                        <a:gd name="connsiteX3" fmla="*/ 285424 w 715436"/>
                        <a:gd name="connsiteY3" fmla="*/ 518269 h 683513"/>
                        <a:gd name="connsiteX4" fmla="*/ 142712 w 715436"/>
                        <a:gd name="connsiteY4" fmla="*/ 368046 h 683513"/>
                        <a:gd name="connsiteX5" fmla="*/ 135201 w 715436"/>
                        <a:gd name="connsiteY5" fmla="*/ 398091 h 683513"/>
                        <a:gd name="connsiteX6" fmla="*/ 135201 w 715436"/>
                        <a:gd name="connsiteY6" fmla="*/ 413113 h 683513"/>
                        <a:gd name="connsiteX7" fmla="*/ 112667 w 715436"/>
                        <a:gd name="connsiteY7" fmla="*/ 488224 h 683513"/>
                        <a:gd name="connsiteX8" fmla="*/ 45067 w 715436"/>
                        <a:gd name="connsiteY8" fmla="*/ 518269 h 683513"/>
                        <a:gd name="connsiteX9" fmla="*/ 15023 w 715436"/>
                        <a:gd name="connsiteY9" fmla="*/ 503247 h 683513"/>
                        <a:gd name="connsiteX10" fmla="*/ 0 w 715436"/>
                        <a:gd name="connsiteY10" fmla="*/ 465691 h 683513"/>
                        <a:gd name="connsiteX11" fmla="*/ 15023 w 715436"/>
                        <a:gd name="connsiteY11" fmla="*/ 405602 h 683513"/>
                        <a:gd name="connsiteX12" fmla="*/ 30045 w 715436"/>
                        <a:gd name="connsiteY12" fmla="*/ 345513 h 683513"/>
                        <a:gd name="connsiteX13" fmla="*/ 30045 w 715436"/>
                        <a:gd name="connsiteY13" fmla="*/ 315468 h 683513"/>
                        <a:gd name="connsiteX14" fmla="*/ 37556 w 715436"/>
                        <a:gd name="connsiteY14" fmla="*/ 240357 h 683513"/>
                        <a:gd name="connsiteX15" fmla="*/ 67600 w 715436"/>
                        <a:gd name="connsiteY15" fmla="*/ 195290 h 683513"/>
                        <a:gd name="connsiteX16" fmla="*/ 90134 w 715436"/>
                        <a:gd name="connsiteY16" fmla="*/ 157734 h 683513"/>
                        <a:gd name="connsiteX17" fmla="*/ 67600 w 715436"/>
                        <a:gd name="connsiteY17" fmla="*/ 82623 h 683513"/>
                        <a:gd name="connsiteX18" fmla="*/ 67600 w 715436"/>
                        <a:gd name="connsiteY18" fmla="*/ 75111 h 683513"/>
                        <a:gd name="connsiteX19" fmla="*/ 97645 w 715436"/>
                        <a:gd name="connsiteY19" fmla="*/ 52578 h 683513"/>
                        <a:gd name="connsiteX20" fmla="*/ 210312 w 715436"/>
                        <a:gd name="connsiteY20" fmla="*/ 7511 h 683513"/>
                        <a:gd name="connsiteX21" fmla="*/ 277913 w 715436"/>
                        <a:gd name="connsiteY21" fmla="*/ 0 h 683513"/>
                        <a:gd name="connsiteX22" fmla="*/ 300446 w 715436"/>
                        <a:gd name="connsiteY22" fmla="*/ 0 h 683513"/>
                        <a:gd name="connsiteX23" fmla="*/ 307957 w 715436"/>
                        <a:gd name="connsiteY23" fmla="*/ 7511 h 683513"/>
                        <a:gd name="connsiteX24" fmla="*/ 307957 w 715436"/>
                        <a:gd name="connsiteY24" fmla="*/ 15022 h 683513"/>
                        <a:gd name="connsiteX25" fmla="*/ 353024 w 715436"/>
                        <a:gd name="connsiteY25" fmla="*/ 75111 h 683513"/>
                        <a:gd name="connsiteX26" fmla="*/ 398091 w 715436"/>
                        <a:gd name="connsiteY26" fmla="*/ 82623 h 683513"/>
                        <a:gd name="connsiteX27" fmla="*/ 435647 w 715436"/>
                        <a:gd name="connsiteY27" fmla="*/ 82623 h 683513"/>
                        <a:gd name="connsiteX28" fmla="*/ 480713 w 715436"/>
                        <a:gd name="connsiteY28" fmla="*/ 105156 h 683513"/>
                        <a:gd name="connsiteX29" fmla="*/ 480713 w 715436"/>
                        <a:gd name="connsiteY29" fmla="*/ 105156 h 683513"/>
                        <a:gd name="connsiteX30" fmla="*/ 638447 w 715436"/>
                        <a:gd name="connsiteY30" fmla="*/ 262890 h 683513"/>
                        <a:gd name="connsiteX31" fmla="*/ 668492 w 715436"/>
                        <a:gd name="connsiteY31" fmla="*/ 300446 h 683513"/>
                        <a:gd name="connsiteX32" fmla="*/ 668492 w 715436"/>
                        <a:gd name="connsiteY32" fmla="*/ 300446 h 683513"/>
                        <a:gd name="connsiteX33" fmla="*/ 713559 w 715436"/>
                        <a:gd name="connsiteY33" fmla="*/ 398091 h 683513"/>
                        <a:gd name="connsiteX34" fmla="*/ 691026 w 715436"/>
                        <a:gd name="connsiteY34" fmla="*/ 420624 h 683513"/>
                        <a:gd name="connsiteX35" fmla="*/ 645958 w 715436"/>
                        <a:gd name="connsiteY35" fmla="*/ 420624 h 683513"/>
                        <a:gd name="connsiteX36" fmla="*/ 660981 w 715436"/>
                        <a:gd name="connsiteY36" fmla="*/ 450669 h 683513"/>
                        <a:gd name="connsiteX37" fmla="*/ 668492 w 715436"/>
                        <a:gd name="connsiteY37" fmla="*/ 465691 h 683513"/>
                        <a:gd name="connsiteX38" fmla="*/ 683514 w 715436"/>
                        <a:gd name="connsiteY38" fmla="*/ 540802 h 683513"/>
                        <a:gd name="connsiteX39" fmla="*/ 653470 w 715436"/>
                        <a:gd name="connsiteY39" fmla="*/ 578358 h 683513"/>
                        <a:gd name="connsiteX40" fmla="*/ 555825 w 715436"/>
                        <a:gd name="connsiteY40" fmla="*/ 503247 h 683513"/>
                        <a:gd name="connsiteX41" fmla="*/ 548314 w 715436"/>
                        <a:gd name="connsiteY41" fmla="*/ 495736 h 683513"/>
                        <a:gd name="connsiteX42" fmla="*/ 480713 w 715436"/>
                        <a:gd name="connsiteY42" fmla="*/ 420624 h 683513"/>
                        <a:gd name="connsiteX43" fmla="*/ 488224 w 715436"/>
                        <a:gd name="connsiteY43" fmla="*/ 443158 h 683513"/>
                        <a:gd name="connsiteX44" fmla="*/ 533291 w 715436"/>
                        <a:gd name="connsiteY44" fmla="*/ 563336 h 683513"/>
                        <a:gd name="connsiteX45" fmla="*/ 533291 w 715436"/>
                        <a:gd name="connsiteY45" fmla="*/ 623425 h 683513"/>
                        <a:gd name="connsiteX46" fmla="*/ 503247 w 715436"/>
                        <a:gd name="connsiteY46" fmla="*/ 645958 h 683513"/>
                        <a:gd name="connsiteX47" fmla="*/ 428136 w 715436"/>
                        <a:gd name="connsiteY47" fmla="*/ 578358 h 683513"/>
                        <a:gd name="connsiteX48" fmla="*/ 428136 w 715436"/>
                        <a:gd name="connsiteY48" fmla="*/ 578358 h 683513"/>
                        <a:gd name="connsiteX49" fmla="*/ 413113 w 715436"/>
                        <a:gd name="connsiteY49" fmla="*/ 563336 h 683513"/>
                        <a:gd name="connsiteX50" fmla="*/ 413113 w 715436"/>
                        <a:gd name="connsiteY50" fmla="*/ 683514 h 683513"/>
                        <a:gd name="connsiteX51" fmla="*/ 405602 w 715436"/>
                        <a:gd name="connsiteY51" fmla="*/ 676003 h 683513"/>
                        <a:gd name="connsiteX52" fmla="*/ 150223 w 715436"/>
                        <a:gd name="connsiteY52" fmla="*/ 360535 h 683513"/>
                        <a:gd name="connsiteX53" fmla="*/ 300446 w 715436"/>
                        <a:gd name="connsiteY53" fmla="*/ 518269 h 683513"/>
                        <a:gd name="connsiteX54" fmla="*/ 315468 w 715436"/>
                        <a:gd name="connsiteY54" fmla="*/ 548314 h 683513"/>
                        <a:gd name="connsiteX55" fmla="*/ 322979 w 715436"/>
                        <a:gd name="connsiteY55" fmla="*/ 555825 h 683513"/>
                        <a:gd name="connsiteX56" fmla="*/ 405602 w 715436"/>
                        <a:gd name="connsiteY56" fmla="*/ 660981 h 683513"/>
                        <a:gd name="connsiteX57" fmla="*/ 413113 w 715436"/>
                        <a:gd name="connsiteY57" fmla="*/ 653470 h 683513"/>
                        <a:gd name="connsiteX58" fmla="*/ 383068 w 715436"/>
                        <a:gd name="connsiteY58" fmla="*/ 488224 h 683513"/>
                        <a:gd name="connsiteX59" fmla="*/ 368046 w 715436"/>
                        <a:gd name="connsiteY59" fmla="*/ 465691 h 683513"/>
                        <a:gd name="connsiteX60" fmla="*/ 368046 w 715436"/>
                        <a:gd name="connsiteY60" fmla="*/ 458180 h 683513"/>
                        <a:gd name="connsiteX61" fmla="*/ 368046 w 715436"/>
                        <a:gd name="connsiteY61" fmla="*/ 450669 h 683513"/>
                        <a:gd name="connsiteX62" fmla="*/ 375557 w 715436"/>
                        <a:gd name="connsiteY62" fmla="*/ 450669 h 683513"/>
                        <a:gd name="connsiteX63" fmla="*/ 443158 w 715436"/>
                        <a:gd name="connsiteY63" fmla="*/ 555825 h 683513"/>
                        <a:gd name="connsiteX64" fmla="*/ 443158 w 715436"/>
                        <a:gd name="connsiteY64" fmla="*/ 555825 h 683513"/>
                        <a:gd name="connsiteX65" fmla="*/ 510758 w 715436"/>
                        <a:gd name="connsiteY65" fmla="*/ 615914 h 683513"/>
                        <a:gd name="connsiteX66" fmla="*/ 525780 w 715436"/>
                        <a:gd name="connsiteY66" fmla="*/ 600891 h 683513"/>
                        <a:gd name="connsiteX67" fmla="*/ 525780 w 715436"/>
                        <a:gd name="connsiteY67" fmla="*/ 548314 h 683513"/>
                        <a:gd name="connsiteX68" fmla="*/ 480713 w 715436"/>
                        <a:gd name="connsiteY68" fmla="*/ 435646 h 683513"/>
                        <a:gd name="connsiteX69" fmla="*/ 450669 w 715436"/>
                        <a:gd name="connsiteY69" fmla="*/ 383068 h 683513"/>
                        <a:gd name="connsiteX70" fmla="*/ 443158 w 715436"/>
                        <a:gd name="connsiteY70" fmla="*/ 368046 h 683513"/>
                        <a:gd name="connsiteX71" fmla="*/ 443158 w 715436"/>
                        <a:gd name="connsiteY71" fmla="*/ 360535 h 683513"/>
                        <a:gd name="connsiteX72" fmla="*/ 450669 w 715436"/>
                        <a:gd name="connsiteY72" fmla="*/ 360535 h 683513"/>
                        <a:gd name="connsiteX73" fmla="*/ 458180 w 715436"/>
                        <a:gd name="connsiteY73" fmla="*/ 368046 h 683513"/>
                        <a:gd name="connsiteX74" fmla="*/ 555825 w 715436"/>
                        <a:gd name="connsiteY74" fmla="*/ 473202 h 683513"/>
                        <a:gd name="connsiteX75" fmla="*/ 563336 w 715436"/>
                        <a:gd name="connsiteY75" fmla="*/ 480713 h 683513"/>
                        <a:gd name="connsiteX76" fmla="*/ 653470 w 715436"/>
                        <a:gd name="connsiteY76" fmla="*/ 548314 h 683513"/>
                        <a:gd name="connsiteX77" fmla="*/ 668492 w 715436"/>
                        <a:gd name="connsiteY77" fmla="*/ 525780 h 683513"/>
                        <a:gd name="connsiteX78" fmla="*/ 653470 w 715436"/>
                        <a:gd name="connsiteY78" fmla="*/ 458180 h 683513"/>
                        <a:gd name="connsiteX79" fmla="*/ 645958 w 715436"/>
                        <a:gd name="connsiteY79" fmla="*/ 443158 h 683513"/>
                        <a:gd name="connsiteX80" fmla="*/ 623425 w 715436"/>
                        <a:gd name="connsiteY80" fmla="*/ 398091 h 683513"/>
                        <a:gd name="connsiteX81" fmla="*/ 623425 w 715436"/>
                        <a:gd name="connsiteY81" fmla="*/ 390579 h 683513"/>
                        <a:gd name="connsiteX82" fmla="*/ 630936 w 715436"/>
                        <a:gd name="connsiteY82" fmla="*/ 390579 h 683513"/>
                        <a:gd name="connsiteX83" fmla="*/ 683514 w 715436"/>
                        <a:gd name="connsiteY83" fmla="*/ 398091 h 683513"/>
                        <a:gd name="connsiteX84" fmla="*/ 698537 w 715436"/>
                        <a:gd name="connsiteY84" fmla="*/ 390579 h 683513"/>
                        <a:gd name="connsiteX85" fmla="*/ 653470 w 715436"/>
                        <a:gd name="connsiteY85" fmla="*/ 307957 h 683513"/>
                        <a:gd name="connsiteX86" fmla="*/ 653470 w 715436"/>
                        <a:gd name="connsiteY86" fmla="*/ 307957 h 683513"/>
                        <a:gd name="connsiteX87" fmla="*/ 623425 w 715436"/>
                        <a:gd name="connsiteY87" fmla="*/ 270401 h 683513"/>
                        <a:gd name="connsiteX88" fmla="*/ 473202 w 715436"/>
                        <a:gd name="connsiteY88" fmla="*/ 120178 h 683513"/>
                        <a:gd name="connsiteX89" fmla="*/ 473202 w 715436"/>
                        <a:gd name="connsiteY89" fmla="*/ 120178 h 683513"/>
                        <a:gd name="connsiteX90" fmla="*/ 428136 w 715436"/>
                        <a:gd name="connsiteY90" fmla="*/ 97645 h 683513"/>
                        <a:gd name="connsiteX91" fmla="*/ 398091 w 715436"/>
                        <a:gd name="connsiteY91" fmla="*/ 97645 h 683513"/>
                        <a:gd name="connsiteX92" fmla="*/ 353024 w 715436"/>
                        <a:gd name="connsiteY92" fmla="*/ 90134 h 683513"/>
                        <a:gd name="connsiteX93" fmla="*/ 292935 w 715436"/>
                        <a:gd name="connsiteY93" fmla="*/ 22534 h 683513"/>
                        <a:gd name="connsiteX94" fmla="*/ 292935 w 715436"/>
                        <a:gd name="connsiteY94" fmla="*/ 22534 h 683513"/>
                        <a:gd name="connsiteX95" fmla="*/ 277913 w 715436"/>
                        <a:gd name="connsiteY95" fmla="*/ 22534 h 683513"/>
                        <a:gd name="connsiteX96" fmla="*/ 210312 w 715436"/>
                        <a:gd name="connsiteY96" fmla="*/ 30045 h 683513"/>
                        <a:gd name="connsiteX97" fmla="*/ 105156 w 715436"/>
                        <a:gd name="connsiteY97" fmla="*/ 75111 h 683513"/>
                        <a:gd name="connsiteX98" fmla="*/ 82622 w 715436"/>
                        <a:gd name="connsiteY98" fmla="*/ 90134 h 683513"/>
                        <a:gd name="connsiteX99" fmla="*/ 97645 w 715436"/>
                        <a:gd name="connsiteY99" fmla="*/ 172757 h 683513"/>
                        <a:gd name="connsiteX100" fmla="*/ 67600 w 715436"/>
                        <a:gd name="connsiteY100" fmla="*/ 210312 h 683513"/>
                        <a:gd name="connsiteX101" fmla="*/ 37556 w 715436"/>
                        <a:gd name="connsiteY101" fmla="*/ 255379 h 683513"/>
                        <a:gd name="connsiteX102" fmla="*/ 30045 w 715436"/>
                        <a:gd name="connsiteY102" fmla="*/ 322979 h 683513"/>
                        <a:gd name="connsiteX103" fmla="*/ 30045 w 715436"/>
                        <a:gd name="connsiteY103" fmla="*/ 353024 h 683513"/>
                        <a:gd name="connsiteX104" fmla="*/ 15023 w 715436"/>
                        <a:gd name="connsiteY104" fmla="*/ 420624 h 683513"/>
                        <a:gd name="connsiteX105" fmla="*/ 0 w 715436"/>
                        <a:gd name="connsiteY105" fmla="*/ 473202 h 683513"/>
                        <a:gd name="connsiteX106" fmla="*/ 7511 w 715436"/>
                        <a:gd name="connsiteY106" fmla="*/ 495736 h 683513"/>
                        <a:gd name="connsiteX107" fmla="*/ 30045 w 715436"/>
                        <a:gd name="connsiteY107" fmla="*/ 503247 h 683513"/>
                        <a:gd name="connsiteX108" fmla="*/ 30045 w 715436"/>
                        <a:gd name="connsiteY108" fmla="*/ 503247 h 683513"/>
                        <a:gd name="connsiteX109" fmla="*/ 82622 w 715436"/>
                        <a:gd name="connsiteY109" fmla="*/ 480713 h 683513"/>
                        <a:gd name="connsiteX110" fmla="*/ 105156 w 715436"/>
                        <a:gd name="connsiteY110" fmla="*/ 413113 h 683513"/>
                        <a:gd name="connsiteX111" fmla="*/ 105156 w 715436"/>
                        <a:gd name="connsiteY111" fmla="*/ 398091 h 683513"/>
                        <a:gd name="connsiteX112" fmla="*/ 112667 w 715436"/>
                        <a:gd name="connsiteY112" fmla="*/ 360535 h 683513"/>
                        <a:gd name="connsiteX113" fmla="*/ 120178 w 715436"/>
                        <a:gd name="connsiteY113" fmla="*/ 353024 h 683513"/>
                        <a:gd name="connsiteX114" fmla="*/ 150223 w 715436"/>
                        <a:gd name="connsiteY114" fmla="*/ 360535 h 683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715436" h="683513">
                          <a:moveTo>
                            <a:pt x="405602" y="676003"/>
                          </a:moveTo>
                          <a:cubicBezTo>
                            <a:pt x="375557" y="676003"/>
                            <a:pt x="338001" y="615914"/>
                            <a:pt x="307957" y="555825"/>
                          </a:cubicBezTo>
                          <a:cubicBezTo>
                            <a:pt x="307957" y="548314"/>
                            <a:pt x="300446" y="548314"/>
                            <a:pt x="300446" y="548314"/>
                          </a:cubicBezTo>
                          <a:cubicBezTo>
                            <a:pt x="292935" y="540802"/>
                            <a:pt x="292935" y="533291"/>
                            <a:pt x="285424" y="518269"/>
                          </a:cubicBezTo>
                          <a:cubicBezTo>
                            <a:pt x="255379" y="458180"/>
                            <a:pt x="202801" y="360535"/>
                            <a:pt x="142712" y="368046"/>
                          </a:cubicBezTo>
                          <a:cubicBezTo>
                            <a:pt x="142712" y="375557"/>
                            <a:pt x="135201" y="390579"/>
                            <a:pt x="135201" y="398091"/>
                          </a:cubicBezTo>
                          <a:cubicBezTo>
                            <a:pt x="135201" y="405602"/>
                            <a:pt x="135201" y="405602"/>
                            <a:pt x="135201" y="413113"/>
                          </a:cubicBezTo>
                          <a:cubicBezTo>
                            <a:pt x="135201" y="443158"/>
                            <a:pt x="127690" y="465691"/>
                            <a:pt x="112667" y="488224"/>
                          </a:cubicBezTo>
                          <a:cubicBezTo>
                            <a:pt x="90134" y="510758"/>
                            <a:pt x="75111" y="518269"/>
                            <a:pt x="45067" y="518269"/>
                          </a:cubicBezTo>
                          <a:cubicBezTo>
                            <a:pt x="37556" y="518269"/>
                            <a:pt x="22534" y="510758"/>
                            <a:pt x="15023" y="503247"/>
                          </a:cubicBezTo>
                          <a:cubicBezTo>
                            <a:pt x="7511" y="495736"/>
                            <a:pt x="0" y="480713"/>
                            <a:pt x="0" y="465691"/>
                          </a:cubicBezTo>
                          <a:cubicBezTo>
                            <a:pt x="0" y="443158"/>
                            <a:pt x="7511" y="428135"/>
                            <a:pt x="15023" y="405602"/>
                          </a:cubicBezTo>
                          <a:cubicBezTo>
                            <a:pt x="22534" y="383068"/>
                            <a:pt x="30045" y="368046"/>
                            <a:pt x="30045" y="345513"/>
                          </a:cubicBezTo>
                          <a:cubicBezTo>
                            <a:pt x="30045" y="338001"/>
                            <a:pt x="30045" y="322979"/>
                            <a:pt x="30045" y="315468"/>
                          </a:cubicBezTo>
                          <a:cubicBezTo>
                            <a:pt x="30045" y="292935"/>
                            <a:pt x="22534" y="262890"/>
                            <a:pt x="37556" y="240357"/>
                          </a:cubicBezTo>
                          <a:cubicBezTo>
                            <a:pt x="45067" y="225334"/>
                            <a:pt x="60089" y="210312"/>
                            <a:pt x="67600" y="195290"/>
                          </a:cubicBezTo>
                          <a:cubicBezTo>
                            <a:pt x="75111" y="180268"/>
                            <a:pt x="90134" y="172757"/>
                            <a:pt x="90134" y="157734"/>
                          </a:cubicBezTo>
                          <a:cubicBezTo>
                            <a:pt x="105156" y="127689"/>
                            <a:pt x="90134" y="112667"/>
                            <a:pt x="67600" y="82623"/>
                          </a:cubicBezTo>
                          <a:cubicBezTo>
                            <a:pt x="67600" y="82623"/>
                            <a:pt x="67600" y="75111"/>
                            <a:pt x="67600" y="75111"/>
                          </a:cubicBezTo>
                          <a:cubicBezTo>
                            <a:pt x="75111" y="67600"/>
                            <a:pt x="90134" y="60089"/>
                            <a:pt x="97645" y="52578"/>
                          </a:cubicBezTo>
                          <a:cubicBezTo>
                            <a:pt x="127690" y="30045"/>
                            <a:pt x="165245" y="15022"/>
                            <a:pt x="210312" y="7511"/>
                          </a:cubicBezTo>
                          <a:cubicBezTo>
                            <a:pt x="217823" y="7511"/>
                            <a:pt x="247868" y="0"/>
                            <a:pt x="277913" y="0"/>
                          </a:cubicBezTo>
                          <a:cubicBezTo>
                            <a:pt x="285424" y="0"/>
                            <a:pt x="292935" y="0"/>
                            <a:pt x="300446" y="0"/>
                          </a:cubicBezTo>
                          <a:cubicBezTo>
                            <a:pt x="300446" y="0"/>
                            <a:pt x="307957" y="0"/>
                            <a:pt x="307957" y="7511"/>
                          </a:cubicBezTo>
                          <a:lnTo>
                            <a:pt x="307957" y="15022"/>
                          </a:lnTo>
                          <a:cubicBezTo>
                            <a:pt x="322979" y="37556"/>
                            <a:pt x="330490" y="67600"/>
                            <a:pt x="353024" y="75111"/>
                          </a:cubicBezTo>
                          <a:cubicBezTo>
                            <a:pt x="368046" y="82623"/>
                            <a:pt x="383068" y="82623"/>
                            <a:pt x="398091" y="82623"/>
                          </a:cubicBezTo>
                          <a:cubicBezTo>
                            <a:pt x="413113" y="82623"/>
                            <a:pt x="420624" y="82623"/>
                            <a:pt x="435647" y="82623"/>
                          </a:cubicBezTo>
                          <a:cubicBezTo>
                            <a:pt x="450669" y="82623"/>
                            <a:pt x="465691" y="97645"/>
                            <a:pt x="480713" y="105156"/>
                          </a:cubicBezTo>
                          <a:lnTo>
                            <a:pt x="480713" y="105156"/>
                          </a:lnTo>
                          <a:cubicBezTo>
                            <a:pt x="540803" y="142712"/>
                            <a:pt x="593380" y="202801"/>
                            <a:pt x="638447" y="262890"/>
                          </a:cubicBezTo>
                          <a:cubicBezTo>
                            <a:pt x="645958" y="277912"/>
                            <a:pt x="653470" y="285424"/>
                            <a:pt x="668492" y="300446"/>
                          </a:cubicBezTo>
                          <a:lnTo>
                            <a:pt x="668492" y="300446"/>
                          </a:lnTo>
                          <a:cubicBezTo>
                            <a:pt x="706048" y="345513"/>
                            <a:pt x="721070" y="375557"/>
                            <a:pt x="713559" y="398091"/>
                          </a:cubicBezTo>
                          <a:cubicBezTo>
                            <a:pt x="713559" y="405602"/>
                            <a:pt x="706048" y="413113"/>
                            <a:pt x="691026" y="420624"/>
                          </a:cubicBezTo>
                          <a:cubicBezTo>
                            <a:pt x="676003" y="428135"/>
                            <a:pt x="660981" y="420624"/>
                            <a:pt x="645958" y="420624"/>
                          </a:cubicBezTo>
                          <a:cubicBezTo>
                            <a:pt x="653470" y="428135"/>
                            <a:pt x="653470" y="443158"/>
                            <a:pt x="660981" y="450669"/>
                          </a:cubicBezTo>
                          <a:cubicBezTo>
                            <a:pt x="660981" y="450669"/>
                            <a:pt x="660981" y="458180"/>
                            <a:pt x="668492" y="465691"/>
                          </a:cubicBezTo>
                          <a:cubicBezTo>
                            <a:pt x="676003" y="488224"/>
                            <a:pt x="691026" y="518269"/>
                            <a:pt x="683514" y="540802"/>
                          </a:cubicBezTo>
                          <a:cubicBezTo>
                            <a:pt x="676003" y="570847"/>
                            <a:pt x="660981" y="578358"/>
                            <a:pt x="653470" y="578358"/>
                          </a:cubicBezTo>
                          <a:cubicBezTo>
                            <a:pt x="623425" y="578358"/>
                            <a:pt x="585869" y="540802"/>
                            <a:pt x="555825" y="503247"/>
                          </a:cubicBezTo>
                          <a:lnTo>
                            <a:pt x="548314" y="495736"/>
                          </a:lnTo>
                          <a:cubicBezTo>
                            <a:pt x="525780" y="473202"/>
                            <a:pt x="503247" y="443158"/>
                            <a:pt x="480713" y="420624"/>
                          </a:cubicBezTo>
                          <a:cubicBezTo>
                            <a:pt x="480713" y="428135"/>
                            <a:pt x="488224" y="435646"/>
                            <a:pt x="488224" y="443158"/>
                          </a:cubicBezTo>
                          <a:cubicBezTo>
                            <a:pt x="510758" y="488224"/>
                            <a:pt x="525780" y="525780"/>
                            <a:pt x="533291" y="563336"/>
                          </a:cubicBezTo>
                          <a:cubicBezTo>
                            <a:pt x="540803" y="585869"/>
                            <a:pt x="540803" y="608402"/>
                            <a:pt x="533291" y="623425"/>
                          </a:cubicBezTo>
                          <a:cubicBezTo>
                            <a:pt x="525780" y="638447"/>
                            <a:pt x="510758" y="645958"/>
                            <a:pt x="503247" y="645958"/>
                          </a:cubicBezTo>
                          <a:cubicBezTo>
                            <a:pt x="473202" y="645958"/>
                            <a:pt x="450669" y="608402"/>
                            <a:pt x="428136" y="578358"/>
                          </a:cubicBezTo>
                          <a:lnTo>
                            <a:pt x="428136" y="578358"/>
                          </a:lnTo>
                          <a:cubicBezTo>
                            <a:pt x="420624" y="570847"/>
                            <a:pt x="420624" y="563336"/>
                            <a:pt x="413113" y="563336"/>
                          </a:cubicBezTo>
                          <a:cubicBezTo>
                            <a:pt x="428136" y="608402"/>
                            <a:pt x="435647" y="653470"/>
                            <a:pt x="413113" y="683514"/>
                          </a:cubicBezTo>
                          <a:cubicBezTo>
                            <a:pt x="413113" y="676003"/>
                            <a:pt x="413113" y="676003"/>
                            <a:pt x="405602" y="676003"/>
                          </a:cubicBezTo>
                          <a:close/>
                          <a:moveTo>
                            <a:pt x="150223" y="360535"/>
                          </a:moveTo>
                          <a:cubicBezTo>
                            <a:pt x="217823" y="360535"/>
                            <a:pt x="262890" y="458180"/>
                            <a:pt x="300446" y="518269"/>
                          </a:cubicBezTo>
                          <a:cubicBezTo>
                            <a:pt x="307957" y="525780"/>
                            <a:pt x="307957" y="540802"/>
                            <a:pt x="315468" y="548314"/>
                          </a:cubicBezTo>
                          <a:cubicBezTo>
                            <a:pt x="315468" y="548314"/>
                            <a:pt x="315468" y="555825"/>
                            <a:pt x="322979" y="555825"/>
                          </a:cubicBezTo>
                          <a:cubicBezTo>
                            <a:pt x="360535" y="630936"/>
                            <a:pt x="383068" y="660981"/>
                            <a:pt x="405602" y="660981"/>
                          </a:cubicBezTo>
                          <a:cubicBezTo>
                            <a:pt x="405602" y="660981"/>
                            <a:pt x="413113" y="660981"/>
                            <a:pt x="413113" y="653470"/>
                          </a:cubicBezTo>
                          <a:cubicBezTo>
                            <a:pt x="450669" y="615914"/>
                            <a:pt x="405602" y="540802"/>
                            <a:pt x="383068" y="488224"/>
                          </a:cubicBezTo>
                          <a:cubicBezTo>
                            <a:pt x="375557" y="480713"/>
                            <a:pt x="375557" y="473202"/>
                            <a:pt x="368046" y="465691"/>
                          </a:cubicBezTo>
                          <a:lnTo>
                            <a:pt x="368046" y="458180"/>
                          </a:lnTo>
                          <a:cubicBezTo>
                            <a:pt x="368046" y="458180"/>
                            <a:pt x="368046" y="450669"/>
                            <a:pt x="368046" y="450669"/>
                          </a:cubicBezTo>
                          <a:cubicBezTo>
                            <a:pt x="368046" y="450669"/>
                            <a:pt x="375557" y="450669"/>
                            <a:pt x="375557" y="450669"/>
                          </a:cubicBezTo>
                          <a:cubicBezTo>
                            <a:pt x="398091" y="488224"/>
                            <a:pt x="420624" y="525780"/>
                            <a:pt x="443158" y="555825"/>
                          </a:cubicBezTo>
                          <a:lnTo>
                            <a:pt x="443158" y="555825"/>
                          </a:lnTo>
                          <a:cubicBezTo>
                            <a:pt x="450669" y="570847"/>
                            <a:pt x="488224" y="615914"/>
                            <a:pt x="510758" y="615914"/>
                          </a:cubicBezTo>
                          <a:cubicBezTo>
                            <a:pt x="510758" y="615914"/>
                            <a:pt x="518269" y="615914"/>
                            <a:pt x="525780" y="600891"/>
                          </a:cubicBezTo>
                          <a:cubicBezTo>
                            <a:pt x="533291" y="585869"/>
                            <a:pt x="525780" y="563336"/>
                            <a:pt x="525780" y="548314"/>
                          </a:cubicBezTo>
                          <a:cubicBezTo>
                            <a:pt x="518269" y="510758"/>
                            <a:pt x="503247" y="473202"/>
                            <a:pt x="480713" y="435646"/>
                          </a:cubicBezTo>
                          <a:cubicBezTo>
                            <a:pt x="473202" y="420624"/>
                            <a:pt x="458180" y="398091"/>
                            <a:pt x="450669" y="383068"/>
                          </a:cubicBezTo>
                          <a:lnTo>
                            <a:pt x="443158" y="368046"/>
                          </a:lnTo>
                          <a:cubicBezTo>
                            <a:pt x="443158" y="368046"/>
                            <a:pt x="443158" y="360535"/>
                            <a:pt x="443158" y="360535"/>
                          </a:cubicBezTo>
                          <a:cubicBezTo>
                            <a:pt x="443158" y="360535"/>
                            <a:pt x="450669" y="360535"/>
                            <a:pt x="450669" y="360535"/>
                          </a:cubicBezTo>
                          <a:lnTo>
                            <a:pt x="458180" y="368046"/>
                          </a:lnTo>
                          <a:cubicBezTo>
                            <a:pt x="495735" y="405602"/>
                            <a:pt x="525780" y="435646"/>
                            <a:pt x="555825" y="473202"/>
                          </a:cubicBezTo>
                          <a:lnTo>
                            <a:pt x="563336" y="480713"/>
                          </a:lnTo>
                          <a:cubicBezTo>
                            <a:pt x="578358" y="495736"/>
                            <a:pt x="623425" y="548314"/>
                            <a:pt x="653470" y="548314"/>
                          </a:cubicBezTo>
                          <a:cubicBezTo>
                            <a:pt x="653470" y="548314"/>
                            <a:pt x="668492" y="548314"/>
                            <a:pt x="668492" y="525780"/>
                          </a:cubicBezTo>
                          <a:cubicBezTo>
                            <a:pt x="676003" y="503247"/>
                            <a:pt x="660981" y="480713"/>
                            <a:pt x="653470" y="458180"/>
                          </a:cubicBezTo>
                          <a:cubicBezTo>
                            <a:pt x="653470" y="450669"/>
                            <a:pt x="653470" y="450669"/>
                            <a:pt x="645958" y="443158"/>
                          </a:cubicBezTo>
                          <a:cubicBezTo>
                            <a:pt x="638447" y="428135"/>
                            <a:pt x="630936" y="413113"/>
                            <a:pt x="623425" y="398091"/>
                          </a:cubicBezTo>
                          <a:cubicBezTo>
                            <a:pt x="623425" y="398091"/>
                            <a:pt x="623425" y="390579"/>
                            <a:pt x="623425" y="390579"/>
                          </a:cubicBezTo>
                          <a:cubicBezTo>
                            <a:pt x="623425" y="390579"/>
                            <a:pt x="630936" y="390579"/>
                            <a:pt x="630936" y="390579"/>
                          </a:cubicBezTo>
                          <a:cubicBezTo>
                            <a:pt x="645958" y="398091"/>
                            <a:pt x="668492" y="405602"/>
                            <a:pt x="683514" y="398091"/>
                          </a:cubicBezTo>
                          <a:cubicBezTo>
                            <a:pt x="691026" y="398091"/>
                            <a:pt x="698537" y="390579"/>
                            <a:pt x="698537" y="390579"/>
                          </a:cubicBezTo>
                          <a:cubicBezTo>
                            <a:pt x="698537" y="383068"/>
                            <a:pt x="698537" y="360535"/>
                            <a:pt x="653470" y="307957"/>
                          </a:cubicBezTo>
                          <a:lnTo>
                            <a:pt x="653470" y="307957"/>
                          </a:lnTo>
                          <a:cubicBezTo>
                            <a:pt x="645958" y="300446"/>
                            <a:pt x="638447" y="285424"/>
                            <a:pt x="623425" y="270401"/>
                          </a:cubicBezTo>
                          <a:cubicBezTo>
                            <a:pt x="578358" y="217823"/>
                            <a:pt x="533291" y="150223"/>
                            <a:pt x="473202" y="120178"/>
                          </a:cubicBezTo>
                          <a:lnTo>
                            <a:pt x="473202" y="120178"/>
                          </a:lnTo>
                          <a:cubicBezTo>
                            <a:pt x="458180" y="112667"/>
                            <a:pt x="443158" y="105156"/>
                            <a:pt x="428136" y="97645"/>
                          </a:cubicBezTo>
                          <a:cubicBezTo>
                            <a:pt x="420624" y="97645"/>
                            <a:pt x="405602" y="97645"/>
                            <a:pt x="398091" y="97645"/>
                          </a:cubicBezTo>
                          <a:cubicBezTo>
                            <a:pt x="383068" y="97645"/>
                            <a:pt x="368046" y="97645"/>
                            <a:pt x="353024" y="90134"/>
                          </a:cubicBezTo>
                          <a:cubicBezTo>
                            <a:pt x="322979" y="82623"/>
                            <a:pt x="307957" y="52578"/>
                            <a:pt x="292935" y="22534"/>
                          </a:cubicBezTo>
                          <a:lnTo>
                            <a:pt x="292935" y="22534"/>
                          </a:lnTo>
                          <a:cubicBezTo>
                            <a:pt x="285424" y="22534"/>
                            <a:pt x="277913" y="22534"/>
                            <a:pt x="277913" y="22534"/>
                          </a:cubicBezTo>
                          <a:cubicBezTo>
                            <a:pt x="247868" y="22534"/>
                            <a:pt x="217823" y="30045"/>
                            <a:pt x="210312" y="30045"/>
                          </a:cubicBezTo>
                          <a:cubicBezTo>
                            <a:pt x="172757" y="37556"/>
                            <a:pt x="135201" y="52578"/>
                            <a:pt x="105156" y="75111"/>
                          </a:cubicBezTo>
                          <a:cubicBezTo>
                            <a:pt x="97645" y="82623"/>
                            <a:pt x="90134" y="82623"/>
                            <a:pt x="82622" y="90134"/>
                          </a:cubicBezTo>
                          <a:cubicBezTo>
                            <a:pt x="97645" y="112667"/>
                            <a:pt x="112667" y="142712"/>
                            <a:pt x="97645" y="172757"/>
                          </a:cubicBezTo>
                          <a:cubicBezTo>
                            <a:pt x="90134" y="187779"/>
                            <a:pt x="82622" y="202801"/>
                            <a:pt x="67600" y="210312"/>
                          </a:cubicBezTo>
                          <a:cubicBezTo>
                            <a:pt x="52578" y="225334"/>
                            <a:pt x="45067" y="232846"/>
                            <a:pt x="37556" y="255379"/>
                          </a:cubicBezTo>
                          <a:cubicBezTo>
                            <a:pt x="30045" y="277912"/>
                            <a:pt x="30045" y="300446"/>
                            <a:pt x="30045" y="322979"/>
                          </a:cubicBezTo>
                          <a:cubicBezTo>
                            <a:pt x="30045" y="338001"/>
                            <a:pt x="30045" y="345513"/>
                            <a:pt x="30045" y="353024"/>
                          </a:cubicBezTo>
                          <a:cubicBezTo>
                            <a:pt x="30045" y="375557"/>
                            <a:pt x="22534" y="398091"/>
                            <a:pt x="15023" y="420624"/>
                          </a:cubicBezTo>
                          <a:cubicBezTo>
                            <a:pt x="7511" y="435646"/>
                            <a:pt x="0" y="458180"/>
                            <a:pt x="0" y="473202"/>
                          </a:cubicBezTo>
                          <a:cubicBezTo>
                            <a:pt x="0" y="480713"/>
                            <a:pt x="0" y="488224"/>
                            <a:pt x="7511" y="495736"/>
                          </a:cubicBezTo>
                          <a:cubicBezTo>
                            <a:pt x="15023" y="503247"/>
                            <a:pt x="22534" y="503247"/>
                            <a:pt x="30045" y="503247"/>
                          </a:cubicBezTo>
                          <a:lnTo>
                            <a:pt x="30045" y="503247"/>
                          </a:lnTo>
                          <a:cubicBezTo>
                            <a:pt x="52578" y="503247"/>
                            <a:pt x="67600" y="495736"/>
                            <a:pt x="82622" y="480713"/>
                          </a:cubicBezTo>
                          <a:cubicBezTo>
                            <a:pt x="97645" y="465691"/>
                            <a:pt x="97645" y="435646"/>
                            <a:pt x="105156" y="413113"/>
                          </a:cubicBezTo>
                          <a:cubicBezTo>
                            <a:pt x="105156" y="405602"/>
                            <a:pt x="105156" y="405602"/>
                            <a:pt x="105156" y="398091"/>
                          </a:cubicBezTo>
                          <a:cubicBezTo>
                            <a:pt x="105156" y="383068"/>
                            <a:pt x="112667" y="368046"/>
                            <a:pt x="112667" y="360535"/>
                          </a:cubicBezTo>
                          <a:cubicBezTo>
                            <a:pt x="112667" y="360535"/>
                            <a:pt x="112667" y="353024"/>
                            <a:pt x="120178" y="353024"/>
                          </a:cubicBezTo>
                          <a:cubicBezTo>
                            <a:pt x="142712" y="360535"/>
                            <a:pt x="150223" y="360535"/>
                            <a:pt x="150223" y="360535"/>
                          </a:cubicBezTo>
                          <a:close/>
                        </a:path>
                      </a:pathLst>
                    </a:custGeom>
                    <a:solidFill>
                      <a:srgbClr val="D97E31"/>
                    </a:solidFill>
                    <a:ln w="75111" cap="flat">
                      <a:noFill/>
                      <a:prstDash val="solid"/>
                      <a:miter/>
                    </a:ln>
                  </p:spPr>
                  <p:txBody>
                    <a:bodyPr rtlCol="0" anchor="ctr"/>
                    <a:lstStyle/>
                    <a:p>
                      <a:endParaRPr lang="en-US"/>
                    </a:p>
                  </p:txBody>
                </p:sp>
              </p:grpSp>
              <p:sp>
                <p:nvSpPr>
                  <p:cNvPr id="401" name="Freeform: Shape 400">
                    <a:extLst>
                      <a:ext uri="{FF2B5EF4-FFF2-40B4-BE49-F238E27FC236}">
                        <a16:creationId xmlns:a16="http://schemas.microsoft.com/office/drawing/2014/main" xmlns="" id="{595425C3-6B8E-4F64-8DC7-F038CC219AFB}"/>
                      </a:ext>
                    </a:extLst>
                  </p:cNvPr>
                  <p:cNvSpPr/>
                  <p:nvPr/>
                </p:nvSpPr>
                <p:spPr>
                  <a:xfrm>
                    <a:off x="9925158" y="5613590"/>
                    <a:ext cx="383068" cy="656580"/>
                  </a:xfrm>
                  <a:custGeom>
                    <a:avLst/>
                    <a:gdLst>
                      <a:gd name="connsiteX0" fmla="*/ 330490 w 383068"/>
                      <a:gd name="connsiteY0" fmla="*/ 551425 h 656580"/>
                      <a:gd name="connsiteX1" fmla="*/ 157734 w 383068"/>
                      <a:gd name="connsiteY1" fmla="*/ 296046 h 656580"/>
                      <a:gd name="connsiteX2" fmla="*/ 135200 w 383068"/>
                      <a:gd name="connsiteY2" fmla="*/ 213423 h 656580"/>
                      <a:gd name="connsiteX3" fmla="*/ 187779 w 383068"/>
                      <a:gd name="connsiteY3" fmla="*/ 145823 h 656580"/>
                      <a:gd name="connsiteX4" fmla="*/ 270401 w 383068"/>
                      <a:gd name="connsiteY4" fmla="*/ 100756 h 656580"/>
                      <a:gd name="connsiteX5" fmla="*/ 345512 w 383068"/>
                      <a:gd name="connsiteY5" fmla="*/ 70712 h 656580"/>
                      <a:gd name="connsiteX6" fmla="*/ 292935 w 383068"/>
                      <a:gd name="connsiteY6" fmla="*/ 3111 h 656580"/>
                      <a:gd name="connsiteX7" fmla="*/ 202801 w 383068"/>
                      <a:gd name="connsiteY7" fmla="*/ 10622 h 656580"/>
                      <a:gd name="connsiteX8" fmla="*/ 97645 w 383068"/>
                      <a:gd name="connsiteY8" fmla="*/ 55689 h 656580"/>
                      <a:gd name="connsiteX9" fmla="*/ 67600 w 383068"/>
                      <a:gd name="connsiteY9" fmla="*/ 78223 h 656580"/>
                      <a:gd name="connsiteX10" fmla="*/ 90133 w 383068"/>
                      <a:gd name="connsiteY10" fmla="*/ 160845 h 656580"/>
                      <a:gd name="connsiteX11" fmla="*/ 30045 w 383068"/>
                      <a:gd name="connsiteY11" fmla="*/ 243468 h 656580"/>
                      <a:gd name="connsiteX12" fmla="*/ 30045 w 383068"/>
                      <a:gd name="connsiteY12" fmla="*/ 348624 h 656580"/>
                      <a:gd name="connsiteX13" fmla="*/ 0 w 383068"/>
                      <a:gd name="connsiteY13" fmla="*/ 468802 h 656580"/>
                      <a:gd name="connsiteX14" fmla="*/ 37556 w 383068"/>
                      <a:gd name="connsiteY14" fmla="*/ 506358 h 656580"/>
                      <a:gd name="connsiteX15" fmla="*/ 97645 w 383068"/>
                      <a:gd name="connsiteY15" fmla="*/ 476313 h 656580"/>
                      <a:gd name="connsiteX16" fmla="*/ 120178 w 383068"/>
                      <a:gd name="connsiteY16" fmla="*/ 393691 h 656580"/>
                      <a:gd name="connsiteX17" fmla="*/ 127689 w 383068"/>
                      <a:gd name="connsiteY17" fmla="*/ 356135 h 656580"/>
                      <a:gd name="connsiteX18" fmla="*/ 292935 w 383068"/>
                      <a:gd name="connsiteY18" fmla="*/ 536402 h 656580"/>
                      <a:gd name="connsiteX19" fmla="*/ 383068 w 383068"/>
                      <a:gd name="connsiteY19" fmla="*/ 656581 h 656580"/>
                      <a:gd name="connsiteX20" fmla="*/ 330490 w 383068"/>
                      <a:gd name="connsiteY20" fmla="*/ 551425 h 65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83068" h="656580">
                        <a:moveTo>
                          <a:pt x="330490" y="551425"/>
                        </a:moveTo>
                        <a:cubicBezTo>
                          <a:pt x="300446" y="446269"/>
                          <a:pt x="217823" y="378668"/>
                          <a:pt x="157734" y="296046"/>
                        </a:cubicBezTo>
                        <a:cubicBezTo>
                          <a:pt x="142712" y="273512"/>
                          <a:pt x="120178" y="243468"/>
                          <a:pt x="135200" y="213423"/>
                        </a:cubicBezTo>
                        <a:cubicBezTo>
                          <a:pt x="142712" y="183379"/>
                          <a:pt x="180268" y="168356"/>
                          <a:pt x="187779" y="145823"/>
                        </a:cubicBezTo>
                        <a:cubicBezTo>
                          <a:pt x="210312" y="108267"/>
                          <a:pt x="225334" y="93245"/>
                          <a:pt x="270401" y="100756"/>
                        </a:cubicBezTo>
                        <a:cubicBezTo>
                          <a:pt x="300446" y="100756"/>
                          <a:pt x="330490" y="100756"/>
                          <a:pt x="345512" y="70712"/>
                        </a:cubicBezTo>
                        <a:cubicBezTo>
                          <a:pt x="322979" y="63200"/>
                          <a:pt x="307957" y="33156"/>
                          <a:pt x="292935" y="3111"/>
                        </a:cubicBezTo>
                        <a:cubicBezTo>
                          <a:pt x="262890" y="-4400"/>
                          <a:pt x="225334" y="3111"/>
                          <a:pt x="202801" y="10622"/>
                        </a:cubicBezTo>
                        <a:cubicBezTo>
                          <a:pt x="165245" y="18134"/>
                          <a:pt x="127689" y="33156"/>
                          <a:pt x="97645" y="55689"/>
                        </a:cubicBezTo>
                        <a:cubicBezTo>
                          <a:pt x="90133" y="63200"/>
                          <a:pt x="75111" y="70712"/>
                          <a:pt x="67600" y="78223"/>
                        </a:cubicBezTo>
                        <a:cubicBezTo>
                          <a:pt x="82622" y="100756"/>
                          <a:pt x="105156" y="130801"/>
                          <a:pt x="90133" y="160845"/>
                        </a:cubicBezTo>
                        <a:cubicBezTo>
                          <a:pt x="75111" y="190890"/>
                          <a:pt x="45067" y="213423"/>
                          <a:pt x="30045" y="243468"/>
                        </a:cubicBezTo>
                        <a:cubicBezTo>
                          <a:pt x="15022" y="273512"/>
                          <a:pt x="30045" y="318579"/>
                          <a:pt x="30045" y="348624"/>
                        </a:cubicBezTo>
                        <a:cubicBezTo>
                          <a:pt x="30045" y="393691"/>
                          <a:pt x="0" y="423735"/>
                          <a:pt x="0" y="468802"/>
                        </a:cubicBezTo>
                        <a:cubicBezTo>
                          <a:pt x="0" y="483824"/>
                          <a:pt x="15022" y="506358"/>
                          <a:pt x="37556" y="506358"/>
                        </a:cubicBezTo>
                        <a:cubicBezTo>
                          <a:pt x="60089" y="506358"/>
                          <a:pt x="82622" y="498847"/>
                          <a:pt x="97645" y="476313"/>
                        </a:cubicBezTo>
                        <a:cubicBezTo>
                          <a:pt x="120178" y="453780"/>
                          <a:pt x="120178" y="423735"/>
                          <a:pt x="120178" y="393691"/>
                        </a:cubicBezTo>
                        <a:cubicBezTo>
                          <a:pt x="120178" y="378668"/>
                          <a:pt x="127689" y="363646"/>
                          <a:pt x="127689" y="356135"/>
                        </a:cubicBezTo>
                        <a:cubicBezTo>
                          <a:pt x="210312" y="341113"/>
                          <a:pt x="262890" y="476313"/>
                          <a:pt x="292935" y="536402"/>
                        </a:cubicBezTo>
                        <a:cubicBezTo>
                          <a:pt x="300446" y="551425"/>
                          <a:pt x="345512" y="649070"/>
                          <a:pt x="383068" y="656581"/>
                        </a:cubicBezTo>
                        <a:cubicBezTo>
                          <a:pt x="345512" y="634047"/>
                          <a:pt x="338001" y="588980"/>
                          <a:pt x="330490" y="551425"/>
                        </a:cubicBezTo>
                        <a:close/>
                      </a:path>
                    </a:pathLst>
                  </a:custGeom>
                  <a:solidFill>
                    <a:srgbClr val="FBCA8F">
                      <a:alpha val="50000"/>
                    </a:srgbClr>
                  </a:solidFill>
                  <a:ln w="75111" cap="flat">
                    <a:noFill/>
                    <a:prstDash val="solid"/>
                    <a:miter/>
                  </a:ln>
                </p:spPr>
                <p:txBody>
                  <a:bodyPr rtlCol="0" anchor="ctr"/>
                  <a:lstStyle/>
                  <a:p>
                    <a:endParaRPr lang="en-US"/>
                  </a:p>
                </p:txBody>
              </p:sp>
              <p:sp>
                <p:nvSpPr>
                  <p:cNvPr id="402" name="Freeform: Shape 401">
                    <a:extLst>
                      <a:ext uri="{FF2B5EF4-FFF2-40B4-BE49-F238E27FC236}">
                        <a16:creationId xmlns:a16="http://schemas.microsoft.com/office/drawing/2014/main" xmlns="" id="{7FC41E83-0B19-45EF-BDA2-9117770AD99B}"/>
                      </a:ext>
                    </a:extLst>
                  </p:cNvPr>
                  <p:cNvSpPr/>
                  <p:nvPr/>
                </p:nvSpPr>
                <p:spPr>
                  <a:xfrm>
                    <a:off x="10195560" y="5834525"/>
                    <a:ext cx="413112" cy="389693"/>
                  </a:xfrm>
                  <a:custGeom>
                    <a:avLst/>
                    <a:gdLst>
                      <a:gd name="connsiteX0" fmla="*/ 405602 w 413112"/>
                      <a:gd name="connsiteY0" fmla="*/ 172756 h 389693"/>
                      <a:gd name="connsiteX1" fmla="*/ 413113 w 413112"/>
                      <a:gd name="connsiteY1" fmla="*/ 165245 h 389693"/>
                      <a:gd name="connsiteX2" fmla="*/ 383068 w 413112"/>
                      <a:gd name="connsiteY2" fmla="*/ 142712 h 389693"/>
                      <a:gd name="connsiteX3" fmla="*/ 307957 w 413112"/>
                      <a:gd name="connsiteY3" fmla="*/ 45067 h 389693"/>
                      <a:gd name="connsiteX4" fmla="*/ 210312 w 413112"/>
                      <a:gd name="connsiteY4" fmla="*/ 0 h 389693"/>
                      <a:gd name="connsiteX5" fmla="*/ 270401 w 413112"/>
                      <a:gd name="connsiteY5" fmla="*/ 97645 h 389693"/>
                      <a:gd name="connsiteX6" fmla="*/ 322979 w 413112"/>
                      <a:gd name="connsiteY6" fmla="*/ 202801 h 389693"/>
                      <a:gd name="connsiteX7" fmla="*/ 353024 w 413112"/>
                      <a:gd name="connsiteY7" fmla="*/ 277912 h 389693"/>
                      <a:gd name="connsiteX8" fmla="*/ 345512 w 413112"/>
                      <a:gd name="connsiteY8" fmla="*/ 285423 h 389693"/>
                      <a:gd name="connsiteX9" fmla="*/ 300446 w 413112"/>
                      <a:gd name="connsiteY9" fmla="*/ 247868 h 389693"/>
                      <a:gd name="connsiteX10" fmla="*/ 232845 w 413112"/>
                      <a:gd name="connsiteY10" fmla="*/ 172756 h 389693"/>
                      <a:gd name="connsiteX11" fmla="*/ 150223 w 413112"/>
                      <a:gd name="connsiteY11" fmla="*/ 105156 h 389693"/>
                      <a:gd name="connsiteX12" fmla="*/ 97645 w 413112"/>
                      <a:gd name="connsiteY12" fmla="*/ 60089 h 389693"/>
                      <a:gd name="connsiteX13" fmla="*/ 172757 w 413112"/>
                      <a:gd name="connsiteY13" fmla="*/ 225334 h 389693"/>
                      <a:gd name="connsiteX14" fmla="*/ 210312 w 413112"/>
                      <a:gd name="connsiteY14" fmla="*/ 330490 h 389693"/>
                      <a:gd name="connsiteX15" fmla="*/ 157734 w 413112"/>
                      <a:gd name="connsiteY15" fmla="*/ 300446 h 389693"/>
                      <a:gd name="connsiteX16" fmla="*/ 0 w 413112"/>
                      <a:gd name="connsiteY16" fmla="*/ 97645 h 389693"/>
                      <a:gd name="connsiteX17" fmla="*/ 0 w 413112"/>
                      <a:gd name="connsiteY17" fmla="*/ 97645 h 389693"/>
                      <a:gd name="connsiteX18" fmla="*/ 37556 w 413112"/>
                      <a:gd name="connsiteY18" fmla="*/ 157734 h 389693"/>
                      <a:gd name="connsiteX19" fmla="*/ 90133 w 413112"/>
                      <a:gd name="connsiteY19" fmla="*/ 240357 h 389693"/>
                      <a:gd name="connsiteX20" fmla="*/ 90133 w 413112"/>
                      <a:gd name="connsiteY20" fmla="*/ 247868 h 389693"/>
                      <a:gd name="connsiteX21" fmla="*/ 142712 w 413112"/>
                      <a:gd name="connsiteY21" fmla="*/ 322979 h 389693"/>
                      <a:gd name="connsiteX22" fmla="*/ 240356 w 413112"/>
                      <a:gd name="connsiteY22" fmla="*/ 375557 h 389693"/>
                      <a:gd name="connsiteX23" fmla="*/ 240356 w 413112"/>
                      <a:gd name="connsiteY23" fmla="*/ 315468 h 389693"/>
                      <a:gd name="connsiteX24" fmla="*/ 195290 w 413112"/>
                      <a:gd name="connsiteY24" fmla="*/ 202801 h 389693"/>
                      <a:gd name="connsiteX25" fmla="*/ 157734 w 413112"/>
                      <a:gd name="connsiteY25" fmla="*/ 135201 h 389693"/>
                      <a:gd name="connsiteX26" fmla="*/ 165245 w 413112"/>
                      <a:gd name="connsiteY26" fmla="*/ 142712 h 389693"/>
                      <a:gd name="connsiteX27" fmla="*/ 262890 w 413112"/>
                      <a:gd name="connsiteY27" fmla="*/ 247868 h 389693"/>
                      <a:gd name="connsiteX28" fmla="*/ 383068 w 413112"/>
                      <a:gd name="connsiteY28" fmla="*/ 300446 h 389693"/>
                      <a:gd name="connsiteX29" fmla="*/ 360535 w 413112"/>
                      <a:gd name="connsiteY29" fmla="*/ 217823 h 389693"/>
                      <a:gd name="connsiteX30" fmla="*/ 338001 w 413112"/>
                      <a:gd name="connsiteY30" fmla="*/ 172756 h 389693"/>
                      <a:gd name="connsiteX31" fmla="*/ 405602 w 413112"/>
                      <a:gd name="connsiteY31" fmla="*/ 172756 h 389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13112" h="389693">
                        <a:moveTo>
                          <a:pt x="405602" y="172756"/>
                        </a:moveTo>
                        <a:cubicBezTo>
                          <a:pt x="413113" y="172756"/>
                          <a:pt x="413113" y="172756"/>
                          <a:pt x="413113" y="165245"/>
                        </a:cubicBezTo>
                        <a:cubicBezTo>
                          <a:pt x="405602" y="165245"/>
                          <a:pt x="390579" y="157734"/>
                          <a:pt x="383068" y="142712"/>
                        </a:cubicBezTo>
                        <a:cubicBezTo>
                          <a:pt x="360535" y="112667"/>
                          <a:pt x="338001" y="75111"/>
                          <a:pt x="307957" y="45067"/>
                        </a:cubicBezTo>
                        <a:cubicBezTo>
                          <a:pt x="277912" y="15022"/>
                          <a:pt x="247868" y="0"/>
                          <a:pt x="210312" y="0"/>
                        </a:cubicBezTo>
                        <a:cubicBezTo>
                          <a:pt x="240356" y="22533"/>
                          <a:pt x="255379" y="60089"/>
                          <a:pt x="270401" y="97645"/>
                        </a:cubicBezTo>
                        <a:cubicBezTo>
                          <a:pt x="285424" y="135201"/>
                          <a:pt x="307957" y="165245"/>
                          <a:pt x="322979" y="202801"/>
                        </a:cubicBezTo>
                        <a:cubicBezTo>
                          <a:pt x="338001" y="225334"/>
                          <a:pt x="353024" y="255379"/>
                          <a:pt x="353024" y="277912"/>
                        </a:cubicBezTo>
                        <a:cubicBezTo>
                          <a:pt x="353024" y="285423"/>
                          <a:pt x="345512" y="285423"/>
                          <a:pt x="345512" y="285423"/>
                        </a:cubicBezTo>
                        <a:cubicBezTo>
                          <a:pt x="322979" y="277912"/>
                          <a:pt x="315468" y="262890"/>
                          <a:pt x="300446" y="247868"/>
                        </a:cubicBezTo>
                        <a:cubicBezTo>
                          <a:pt x="277912" y="225334"/>
                          <a:pt x="255379" y="195290"/>
                          <a:pt x="232845" y="172756"/>
                        </a:cubicBezTo>
                        <a:cubicBezTo>
                          <a:pt x="210312" y="150223"/>
                          <a:pt x="180268" y="120178"/>
                          <a:pt x="150223" y="105156"/>
                        </a:cubicBezTo>
                        <a:cubicBezTo>
                          <a:pt x="135201" y="97645"/>
                          <a:pt x="112667" y="75111"/>
                          <a:pt x="97645" y="60089"/>
                        </a:cubicBezTo>
                        <a:cubicBezTo>
                          <a:pt x="120178" y="120178"/>
                          <a:pt x="150223" y="165245"/>
                          <a:pt x="172757" y="225334"/>
                        </a:cubicBezTo>
                        <a:cubicBezTo>
                          <a:pt x="187779" y="247868"/>
                          <a:pt x="217823" y="300446"/>
                          <a:pt x="210312" y="330490"/>
                        </a:cubicBezTo>
                        <a:cubicBezTo>
                          <a:pt x="195290" y="368046"/>
                          <a:pt x="165245" y="307957"/>
                          <a:pt x="157734" y="300446"/>
                        </a:cubicBezTo>
                        <a:cubicBezTo>
                          <a:pt x="120178" y="225334"/>
                          <a:pt x="60089" y="157734"/>
                          <a:pt x="0" y="97645"/>
                        </a:cubicBezTo>
                        <a:cubicBezTo>
                          <a:pt x="0" y="97645"/>
                          <a:pt x="0" y="97645"/>
                          <a:pt x="0" y="97645"/>
                        </a:cubicBezTo>
                        <a:cubicBezTo>
                          <a:pt x="15022" y="120178"/>
                          <a:pt x="22534" y="142712"/>
                          <a:pt x="37556" y="157734"/>
                        </a:cubicBezTo>
                        <a:cubicBezTo>
                          <a:pt x="60089" y="180267"/>
                          <a:pt x="75111" y="210312"/>
                          <a:pt x="90133" y="240357"/>
                        </a:cubicBezTo>
                        <a:cubicBezTo>
                          <a:pt x="90133" y="240357"/>
                          <a:pt x="90133" y="240357"/>
                          <a:pt x="90133" y="247868"/>
                        </a:cubicBezTo>
                        <a:cubicBezTo>
                          <a:pt x="105156" y="270401"/>
                          <a:pt x="120178" y="300446"/>
                          <a:pt x="142712" y="322979"/>
                        </a:cubicBezTo>
                        <a:cubicBezTo>
                          <a:pt x="157734" y="345512"/>
                          <a:pt x="210312" y="420624"/>
                          <a:pt x="240356" y="375557"/>
                        </a:cubicBezTo>
                        <a:cubicBezTo>
                          <a:pt x="247868" y="360535"/>
                          <a:pt x="240356" y="338001"/>
                          <a:pt x="240356" y="315468"/>
                        </a:cubicBezTo>
                        <a:cubicBezTo>
                          <a:pt x="232845" y="277912"/>
                          <a:pt x="217823" y="240357"/>
                          <a:pt x="195290" y="202801"/>
                        </a:cubicBezTo>
                        <a:cubicBezTo>
                          <a:pt x="180268" y="180267"/>
                          <a:pt x="165245" y="157734"/>
                          <a:pt x="157734" y="135201"/>
                        </a:cubicBezTo>
                        <a:cubicBezTo>
                          <a:pt x="157734" y="135201"/>
                          <a:pt x="165245" y="142712"/>
                          <a:pt x="165245" y="142712"/>
                        </a:cubicBezTo>
                        <a:cubicBezTo>
                          <a:pt x="202801" y="172756"/>
                          <a:pt x="232845" y="210312"/>
                          <a:pt x="262890" y="247868"/>
                        </a:cubicBezTo>
                        <a:cubicBezTo>
                          <a:pt x="285424" y="270401"/>
                          <a:pt x="368046" y="375557"/>
                          <a:pt x="383068" y="300446"/>
                        </a:cubicBezTo>
                        <a:cubicBezTo>
                          <a:pt x="390579" y="277912"/>
                          <a:pt x="368046" y="240357"/>
                          <a:pt x="360535" y="217823"/>
                        </a:cubicBezTo>
                        <a:cubicBezTo>
                          <a:pt x="353024" y="202801"/>
                          <a:pt x="345512" y="187779"/>
                          <a:pt x="338001" y="172756"/>
                        </a:cubicBezTo>
                        <a:cubicBezTo>
                          <a:pt x="368046" y="172756"/>
                          <a:pt x="383068" y="180267"/>
                          <a:pt x="405602" y="172756"/>
                        </a:cubicBezTo>
                        <a:close/>
                      </a:path>
                    </a:pathLst>
                  </a:custGeom>
                  <a:solidFill>
                    <a:srgbClr val="FBCA8F">
                      <a:alpha val="50000"/>
                    </a:srgbClr>
                  </a:solidFill>
                  <a:ln w="75111" cap="flat">
                    <a:noFill/>
                    <a:prstDash val="solid"/>
                    <a:miter/>
                  </a:ln>
                </p:spPr>
                <p:txBody>
                  <a:bodyPr rtlCol="0" anchor="ctr"/>
                  <a:lstStyle/>
                  <a:p>
                    <a:endParaRPr lang="en-US"/>
                  </a:p>
                </p:txBody>
              </p:sp>
              <p:sp>
                <p:nvSpPr>
                  <p:cNvPr id="403" name="Freeform: Shape 402">
                    <a:extLst>
                      <a:ext uri="{FF2B5EF4-FFF2-40B4-BE49-F238E27FC236}">
                        <a16:creationId xmlns:a16="http://schemas.microsoft.com/office/drawing/2014/main" xmlns="" id="{408751E8-154D-4315-8C30-283601A12CDC}"/>
                      </a:ext>
                    </a:extLst>
                  </p:cNvPr>
                  <p:cNvSpPr/>
                  <p:nvPr/>
                </p:nvSpPr>
                <p:spPr>
                  <a:xfrm>
                    <a:off x="9937364" y="5729369"/>
                    <a:ext cx="118822" cy="172756"/>
                  </a:xfrm>
                  <a:custGeom>
                    <a:avLst/>
                    <a:gdLst>
                      <a:gd name="connsiteX0" fmla="*/ 115484 w 118822"/>
                      <a:gd name="connsiteY0" fmla="*/ 0 h 172756"/>
                      <a:gd name="connsiteX1" fmla="*/ 25350 w 118822"/>
                      <a:gd name="connsiteY1" fmla="*/ 90134 h 172756"/>
                      <a:gd name="connsiteX2" fmla="*/ 2817 w 118822"/>
                      <a:gd name="connsiteY2" fmla="*/ 172756 h 172756"/>
                      <a:gd name="connsiteX3" fmla="*/ 10328 w 118822"/>
                      <a:gd name="connsiteY3" fmla="*/ 172756 h 172756"/>
                      <a:gd name="connsiteX4" fmla="*/ 47883 w 118822"/>
                      <a:gd name="connsiteY4" fmla="*/ 75111 h 172756"/>
                      <a:gd name="connsiteX5" fmla="*/ 115484 w 118822"/>
                      <a:gd name="connsiteY5" fmla="*/ 0 h 172756"/>
                      <a:gd name="connsiteX6" fmla="*/ 115484 w 118822"/>
                      <a:gd name="connsiteY6" fmla="*/ 0 h 172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22" h="172756">
                        <a:moveTo>
                          <a:pt x="115484" y="0"/>
                        </a:moveTo>
                        <a:cubicBezTo>
                          <a:pt x="85439" y="22533"/>
                          <a:pt x="55395" y="60089"/>
                          <a:pt x="25350" y="90134"/>
                        </a:cubicBezTo>
                        <a:cubicBezTo>
                          <a:pt x="2817" y="112667"/>
                          <a:pt x="-4694" y="142712"/>
                          <a:pt x="2817" y="172756"/>
                        </a:cubicBezTo>
                        <a:cubicBezTo>
                          <a:pt x="2817" y="172756"/>
                          <a:pt x="2817" y="172756"/>
                          <a:pt x="10328" y="172756"/>
                        </a:cubicBezTo>
                        <a:cubicBezTo>
                          <a:pt x="17839" y="135201"/>
                          <a:pt x="25350" y="105156"/>
                          <a:pt x="47883" y="75111"/>
                        </a:cubicBezTo>
                        <a:cubicBezTo>
                          <a:pt x="70417" y="52578"/>
                          <a:pt x="100462" y="30045"/>
                          <a:pt x="115484" y="0"/>
                        </a:cubicBezTo>
                        <a:cubicBezTo>
                          <a:pt x="122995" y="0"/>
                          <a:pt x="115484" y="0"/>
                          <a:pt x="115484" y="0"/>
                        </a:cubicBezTo>
                        <a:close/>
                      </a:path>
                    </a:pathLst>
                  </a:custGeom>
                  <a:solidFill>
                    <a:srgbClr val="D97E31"/>
                  </a:solidFill>
                  <a:ln w="75111" cap="flat">
                    <a:noFill/>
                    <a:prstDash val="solid"/>
                    <a:miter/>
                  </a:ln>
                </p:spPr>
                <p:txBody>
                  <a:bodyPr rtlCol="0" anchor="ctr"/>
                  <a:lstStyle/>
                  <a:p>
                    <a:endParaRPr lang="en-US"/>
                  </a:p>
                </p:txBody>
              </p:sp>
              <p:sp>
                <p:nvSpPr>
                  <p:cNvPr id="404" name="Freeform: Shape 403">
                    <a:extLst>
                      <a:ext uri="{FF2B5EF4-FFF2-40B4-BE49-F238E27FC236}">
                        <a16:creationId xmlns:a16="http://schemas.microsoft.com/office/drawing/2014/main" xmlns="" id="{CECF3695-C412-4C99-AC93-7D338EDFBE19}"/>
                      </a:ext>
                    </a:extLst>
                  </p:cNvPr>
                  <p:cNvSpPr/>
                  <p:nvPr/>
                </p:nvSpPr>
                <p:spPr>
                  <a:xfrm>
                    <a:off x="10203071" y="5939680"/>
                    <a:ext cx="131028" cy="206139"/>
                  </a:xfrm>
                  <a:custGeom>
                    <a:avLst/>
                    <a:gdLst>
                      <a:gd name="connsiteX0" fmla="*/ 127690 w 131028"/>
                      <a:gd name="connsiteY0" fmla="*/ 202801 h 206139"/>
                      <a:gd name="connsiteX1" fmla="*/ 7511 w 131028"/>
                      <a:gd name="connsiteY1" fmla="*/ 0 h 206139"/>
                      <a:gd name="connsiteX2" fmla="*/ 0 w 131028"/>
                      <a:gd name="connsiteY2" fmla="*/ 0 h 206139"/>
                      <a:gd name="connsiteX3" fmla="*/ 52578 w 131028"/>
                      <a:gd name="connsiteY3" fmla="*/ 105156 h 206139"/>
                      <a:gd name="connsiteX4" fmla="*/ 127690 w 131028"/>
                      <a:gd name="connsiteY4" fmla="*/ 202801 h 206139"/>
                      <a:gd name="connsiteX5" fmla="*/ 127690 w 131028"/>
                      <a:gd name="connsiteY5" fmla="*/ 202801 h 206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028" h="206139">
                        <a:moveTo>
                          <a:pt x="127690" y="202801"/>
                        </a:moveTo>
                        <a:cubicBezTo>
                          <a:pt x="90134" y="135201"/>
                          <a:pt x="52578" y="67600"/>
                          <a:pt x="7511" y="0"/>
                        </a:cubicBezTo>
                        <a:cubicBezTo>
                          <a:pt x="7511" y="0"/>
                          <a:pt x="0" y="0"/>
                          <a:pt x="0" y="0"/>
                        </a:cubicBezTo>
                        <a:cubicBezTo>
                          <a:pt x="15023" y="37556"/>
                          <a:pt x="37556" y="75111"/>
                          <a:pt x="52578" y="105156"/>
                        </a:cubicBezTo>
                        <a:cubicBezTo>
                          <a:pt x="75111" y="142712"/>
                          <a:pt x="97645" y="180268"/>
                          <a:pt x="127690" y="202801"/>
                        </a:cubicBezTo>
                        <a:cubicBezTo>
                          <a:pt x="127690" y="210312"/>
                          <a:pt x="135201" y="202801"/>
                          <a:pt x="127690" y="202801"/>
                        </a:cubicBezTo>
                        <a:close/>
                      </a:path>
                    </a:pathLst>
                  </a:custGeom>
                  <a:solidFill>
                    <a:srgbClr val="D97E31"/>
                  </a:solidFill>
                  <a:ln w="75111" cap="flat">
                    <a:noFill/>
                    <a:prstDash val="solid"/>
                    <a:miter/>
                  </a:ln>
                </p:spPr>
                <p:txBody>
                  <a:bodyPr rtlCol="0" anchor="ctr"/>
                  <a:lstStyle/>
                  <a:p>
                    <a:endParaRPr lang="en-US"/>
                  </a:p>
                </p:txBody>
              </p:sp>
              <p:sp>
                <p:nvSpPr>
                  <p:cNvPr id="405" name="Freeform: Shape 404">
                    <a:extLst>
                      <a:ext uri="{FF2B5EF4-FFF2-40B4-BE49-F238E27FC236}">
                        <a16:creationId xmlns:a16="http://schemas.microsoft.com/office/drawing/2014/main" xmlns="" id="{BAA235AD-4F5B-4DB2-9B82-076B8F759283}"/>
                      </a:ext>
                    </a:extLst>
                  </p:cNvPr>
                  <p:cNvSpPr/>
                  <p:nvPr/>
                </p:nvSpPr>
                <p:spPr>
                  <a:xfrm>
                    <a:off x="10302593" y="5909636"/>
                    <a:ext cx="133322" cy="210311"/>
                  </a:xfrm>
                  <a:custGeom>
                    <a:avLst/>
                    <a:gdLst>
                      <a:gd name="connsiteX0" fmla="*/ 5633 w 133322"/>
                      <a:gd name="connsiteY0" fmla="*/ 0 h 210311"/>
                      <a:gd name="connsiteX1" fmla="*/ 5633 w 133322"/>
                      <a:gd name="connsiteY1" fmla="*/ 0 h 210311"/>
                      <a:gd name="connsiteX2" fmla="*/ 125811 w 133322"/>
                      <a:gd name="connsiteY2" fmla="*/ 210312 h 210311"/>
                      <a:gd name="connsiteX3" fmla="*/ 133322 w 133322"/>
                      <a:gd name="connsiteY3" fmla="*/ 210312 h 210311"/>
                      <a:gd name="connsiteX4" fmla="*/ 5633 w 133322"/>
                      <a:gd name="connsiteY4" fmla="*/ 0 h 210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22" h="210311">
                        <a:moveTo>
                          <a:pt x="5633" y="0"/>
                        </a:moveTo>
                        <a:cubicBezTo>
                          <a:pt x="-1878" y="0"/>
                          <a:pt x="-1878" y="0"/>
                          <a:pt x="5633" y="0"/>
                        </a:cubicBezTo>
                        <a:cubicBezTo>
                          <a:pt x="50700" y="67600"/>
                          <a:pt x="88256" y="135201"/>
                          <a:pt x="125811" y="210312"/>
                        </a:cubicBezTo>
                        <a:cubicBezTo>
                          <a:pt x="125811" y="210312"/>
                          <a:pt x="133322" y="210312"/>
                          <a:pt x="133322" y="210312"/>
                        </a:cubicBezTo>
                        <a:cubicBezTo>
                          <a:pt x="110789" y="127689"/>
                          <a:pt x="65723" y="52578"/>
                          <a:pt x="5633" y="0"/>
                        </a:cubicBezTo>
                        <a:close/>
                      </a:path>
                    </a:pathLst>
                  </a:custGeom>
                  <a:solidFill>
                    <a:srgbClr val="D97E31"/>
                  </a:solidFill>
                  <a:ln w="75111" cap="flat">
                    <a:noFill/>
                    <a:prstDash val="solid"/>
                    <a:miter/>
                  </a:ln>
                </p:spPr>
                <p:txBody>
                  <a:bodyPr rtlCol="0" anchor="ctr"/>
                  <a:lstStyle/>
                  <a:p>
                    <a:endParaRPr lang="en-US"/>
                  </a:p>
                </p:txBody>
              </p:sp>
              <p:sp>
                <p:nvSpPr>
                  <p:cNvPr id="406" name="Freeform: Shape 405">
                    <a:extLst>
                      <a:ext uri="{FF2B5EF4-FFF2-40B4-BE49-F238E27FC236}">
                        <a16:creationId xmlns:a16="http://schemas.microsoft.com/office/drawing/2014/main" xmlns="" id="{88DCF9C9-A5EF-4BDB-B16C-20971C636577}"/>
                      </a:ext>
                    </a:extLst>
                  </p:cNvPr>
                  <p:cNvSpPr/>
                  <p:nvPr/>
                </p:nvSpPr>
                <p:spPr>
                  <a:xfrm>
                    <a:off x="10390849" y="5831186"/>
                    <a:ext cx="195289" cy="273739"/>
                  </a:xfrm>
                  <a:custGeom>
                    <a:avLst/>
                    <a:gdLst>
                      <a:gd name="connsiteX0" fmla="*/ 0 w 195289"/>
                      <a:gd name="connsiteY0" fmla="*/ 3338 h 273739"/>
                      <a:gd name="connsiteX1" fmla="*/ 0 w 195289"/>
                      <a:gd name="connsiteY1" fmla="*/ 3338 h 273739"/>
                      <a:gd name="connsiteX2" fmla="*/ 187779 w 195289"/>
                      <a:gd name="connsiteY2" fmla="*/ 273739 h 273739"/>
                      <a:gd name="connsiteX3" fmla="*/ 195290 w 195289"/>
                      <a:gd name="connsiteY3" fmla="*/ 273739 h 273739"/>
                      <a:gd name="connsiteX4" fmla="*/ 0 w 195289"/>
                      <a:gd name="connsiteY4" fmla="*/ 3338 h 273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289" h="273739">
                        <a:moveTo>
                          <a:pt x="0" y="3338"/>
                        </a:moveTo>
                        <a:cubicBezTo>
                          <a:pt x="0" y="-4173"/>
                          <a:pt x="0" y="3338"/>
                          <a:pt x="0" y="3338"/>
                        </a:cubicBezTo>
                        <a:cubicBezTo>
                          <a:pt x="90134" y="63427"/>
                          <a:pt x="150223" y="176095"/>
                          <a:pt x="187779" y="273739"/>
                        </a:cubicBezTo>
                        <a:cubicBezTo>
                          <a:pt x="187779" y="273739"/>
                          <a:pt x="195290" y="273739"/>
                          <a:pt x="195290" y="273739"/>
                        </a:cubicBezTo>
                        <a:cubicBezTo>
                          <a:pt x="180268" y="168584"/>
                          <a:pt x="112667" y="25872"/>
                          <a:pt x="0" y="3338"/>
                        </a:cubicBezTo>
                        <a:close/>
                      </a:path>
                    </a:pathLst>
                  </a:custGeom>
                  <a:solidFill>
                    <a:srgbClr val="D97E31"/>
                  </a:solidFill>
                  <a:ln w="75111" cap="flat">
                    <a:noFill/>
                    <a:prstDash val="solid"/>
                    <a:miter/>
                  </a:ln>
                </p:spPr>
                <p:txBody>
                  <a:bodyPr rtlCol="0" anchor="ctr"/>
                  <a:lstStyle/>
                  <a:p>
                    <a:endParaRPr lang="en-US"/>
                  </a:p>
                </p:txBody>
              </p:sp>
              <p:sp>
                <p:nvSpPr>
                  <p:cNvPr id="407" name="Freeform: Shape 406">
                    <a:extLst>
                      <a:ext uri="{FF2B5EF4-FFF2-40B4-BE49-F238E27FC236}">
                        <a16:creationId xmlns:a16="http://schemas.microsoft.com/office/drawing/2014/main" xmlns="" id="{61D73923-422B-4179-84F8-EBC1F387225F}"/>
                      </a:ext>
                    </a:extLst>
                  </p:cNvPr>
                  <p:cNvSpPr/>
                  <p:nvPr/>
                </p:nvSpPr>
                <p:spPr>
                  <a:xfrm>
                    <a:off x="9940181" y="5606079"/>
                    <a:ext cx="300445" cy="393690"/>
                  </a:xfrm>
                  <a:custGeom>
                    <a:avLst/>
                    <a:gdLst>
                      <a:gd name="connsiteX0" fmla="*/ 0 w 300445"/>
                      <a:gd name="connsiteY0" fmla="*/ 393691 h 393690"/>
                      <a:gd name="connsiteX1" fmla="*/ 15023 w 300445"/>
                      <a:gd name="connsiteY1" fmla="*/ 371157 h 393690"/>
                      <a:gd name="connsiteX2" fmla="*/ 30045 w 300445"/>
                      <a:gd name="connsiteY2" fmla="*/ 296046 h 393690"/>
                      <a:gd name="connsiteX3" fmla="*/ 60089 w 300445"/>
                      <a:gd name="connsiteY3" fmla="*/ 220934 h 393690"/>
                      <a:gd name="connsiteX4" fmla="*/ 135201 w 300445"/>
                      <a:gd name="connsiteY4" fmla="*/ 130801 h 393690"/>
                      <a:gd name="connsiteX5" fmla="*/ 135201 w 300445"/>
                      <a:gd name="connsiteY5" fmla="*/ 70711 h 393690"/>
                      <a:gd name="connsiteX6" fmla="*/ 300446 w 300445"/>
                      <a:gd name="connsiteY6" fmla="*/ 40667 h 393690"/>
                      <a:gd name="connsiteX7" fmla="*/ 285424 w 300445"/>
                      <a:gd name="connsiteY7" fmla="*/ 3111 h 393690"/>
                      <a:gd name="connsiteX8" fmla="*/ 195290 w 300445"/>
                      <a:gd name="connsiteY8" fmla="*/ 10622 h 393690"/>
                      <a:gd name="connsiteX9" fmla="*/ 90134 w 300445"/>
                      <a:gd name="connsiteY9" fmla="*/ 55689 h 393690"/>
                      <a:gd name="connsiteX10" fmla="*/ 60089 w 300445"/>
                      <a:gd name="connsiteY10" fmla="*/ 78223 h 393690"/>
                      <a:gd name="connsiteX11" fmla="*/ 82622 w 300445"/>
                      <a:gd name="connsiteY11" fmla="*/ 160845 h 393690"/>
                      <a:gd name="connsiteX12" fmla="*/ 22534 w 300445"/>
                      <a:gd name="connsiteY12" fmla="*/ 243468 h 393690"/>
                      <a:gd name="connsiteX13" fmla="*/ 22534 w 300445"/>
                      <a:gd name="connsiteY13" fmla="*/ 348624 h 393690"/>
                      <a:gd name="connsiteX14" fmla="*/ 0 w 300445"/>
                      <a:gd name="connsiteY14" fmla="*/ 393691 h 393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0445" h="393690">
                        <a:moveTo>
                          <a:pt x="0" y="393691"/>
                        </a:moveTo>
                        <a:cubicBezTo>
                          <a:pt x="7511" y="386179"/>
                          <a:pt x="15023" y="378668"/>
                          <a:pt x="15023" y="371157"/>
                        </a:cubicBezTo>
                        <a:cubicBezTo>
                          <a:pt x="30045" y="348624"/>
                          <a:pt x="22534" y="326090"/>
                          <a:pt x="30045" y="296046"/>
                        </a:cubicBezTo>
                        <a:cubicBezTo>
                          <a:pt x="30045" y="266001"/>
                          <a:pt x="37556" y="243468"/>
                          <a:pt x="60089" y="220934"/>
                        </a:cubicBezTo>
                        <a:cubicBezTo>
                          <a:pt x="82622" y="190890"/>
                          <a:pt x="120178" y="168356"/>
                          <a:pt x="135201" y="130801"/>
                        </a:cubicBezTo>
                        <a:cubicBezTo>
                          <a:pt x="142712" y="115778"/>
                          <a:pt x="120178" y="85734"/>
                          <a:pt x="135201" y="70711"/>
                        </a:cubicBezTo>
                        <a:cubicBezTo>
                          <a:pt x="180268" y="33156"/>
                          <a:pt x="240357" y="33156"/>
                          <a:pt x="300446" y="40667"/>
                        </a:cubicBezTo>
                        <a:cubicBezTo>
                          <a:pt x="292935" y="25645"/>
                          <a:pt x="285424" y="18134"/>
                          <a:pt x="285424" y="3111"/>
                        </a:cubicBezTo>
                        <a:cubicBezTo>
                          <a:pt x="255379" y="-4400"/>
                          <a:pt x="217823" y="3111"/>
                          <a:pt x="195290" y="10622"/>
                        </a:cubicBezTo>
                        <a:cubicBezTo>
                          <a:pt x="157734" y="18134"/>
                          <a:pt x="120178" y="33156"/>
                          <a:pt x="90134" y="55689"/>
                        </a:cubicBezTo>
                        <a:cubicBezTo>
                          <a:pt x="82622" y="63200"/>
                          <a:pt x="67600" y="70711"/>
                          <a:pt x="60089" y="78223"/>
                        </a:cubicBezTo>
                        <a:cubicBezTo>
                          <a:pt x="75111" y="100756"/>
                          <a:pt x="97645" y="130801"/>
                          <a:pt x="82622" y="160845"/>
                        </a:cubicBezTo>
                        <a:cubicBezTo>
                          <a:pt x="67600" y="190890"/>
                          <a:pt x="37556" y="213423"/>
                          <a:pt x="22534" y="243468"/>
                        </a:cubicBezTo>
                        <a:cubicBezTo>
                          <a:pt x="7511" y="273512"/>
                          <a:pt x="22534" y="318579"/>
                          <a:pt x="22534" y="348624"/>
                        </a:cubicBezTo>
                        <a:cubicBezTo>
                          <a:pt x="7511" y="371157"/>
                          <a:pt x="0" y="386179"/>
                          <a:pt x="0" y="393691"/>
                        </a:cubicBezTo>
                        <a:close/>
                      </a:path>
                    </a:pathLst>
                  </a:custGeom>
                  <a:solidFill>
                    <a:srgbClr val="FBCA8F">
                      <a:alpha val="70000"/>
                    </a:srgbClr>
                  </a:solidFill>
                  <a:ln w="75111" cap="flat">
                    <a:noFill/>
                    <a:prstDash val="solid"/>
                    <a:miter/>
                  </a:ln>
                </p:spPr>
                <p:txBody>
                  <a:bodyPr rtlCol="0" anchor="ctr"/>
                  <a:lstStyle/>
                  <a:p>
                    <a:endParaRPr lang="en-US"/>
                  </a:p>
                </p:txBody>
              </p:sp>
              <p:sp>
                <p:nvSpPr>
                  <p:cNvPr id="408" name="Freeform: Shape 407">
                    <a:extLst>
                      <a:ext uri="{FF2B5EF4-FFF2-40B4-BE49-F238E27FC236}">
                        <a16:creationId xmlns:a16="http://schemas.microsoft.com/office/drawing/2014/main" xmlns="" id="{EFB0C537-8A52-42B8-81A6-D00C5A07FA9A}"/>
                      </a:ext>
                    </a:extLst>
                  </p:cNvPr>
                  <p:cNvSpPr/>
                  <p:nvPr/>
                </p:nvSpPr>
                <p:spPr>
                  <a:xfrm>
                    <a:off x="9910136" y="5935012"/>
                    <a:ext cx="266001" cy="169914"/>
                  </a:xfrm>
                  <a:custGeom>
                    <a:avLst/>
                    <a:gdLst>
                      <a:gd name="connsiteX0" fmla="*/ 255379 w 266001"/>
                      <a:gd name="connsiteY0" fmla="*/ 117336 h 169914"/>
                      <a:gd name="connsiteX1" fmla="*/ 97645 w 266001"/>
                      <a:gd name="connsiteY1" fmla="*/ 12180 h 169914"/>
                      <a:gd name="connsiteX2" fmla="*/ 90134 w 266001"/>
                      <a:gd name="connsiteY2" fmla="*/ 27203 h 169914"/>
                      <a:gd name="connsiteX3" fmla="*/ 90134 w 266001"/>
                      <a:gd name="connsiteY3" fmla="*/ 79780 h 169914"/>
                      <a:gd name="connsiteX4" fmla="*/ 67600 w 266001"/>
                      <a:gd name="connsiteY4" fmla="*/ 154892 h 169914"/>
                      <a:gd name="connsiteX5" fmla="*/ 0 w 266001"/>
                      <a:gd name="connsiteY5" fmla="*/ 147381 h 169914"/>
                      <a:gd name="connsiteX6" fmla="*/ 30045 w 266001"/>
                      <a:gd name="connsiteY6" fmla="*/ 169914 h 169914"/>
                      <a:gd name="connsiteX7" fmla="*/ 90134 w 266001"/>
                      <a:gd name="connsiteY7" fmla="*/ 139870 h 169914"/>
                      <a:gd name="connsiteX8" fmla="*/ 112667 w 266001"/>
                      <a:gd name="connsiteY8" fmla="*/ 57247 h 169914"/>
                      <a:gd name="connsiteX9" fmla="*/ 120179 w 266001"/>
                      <a:gd name="connsiteY9" fmla="*/ 19691 h 169914"/>
                      <a:gd name="connsiteX10" fmla="*/ 262890 w 266001"/>
                      <a:gd name="connsiteY10" fmla="*/ 154892 h 169914"/>
                      <a:gd name="connsiteX11" fmla="*/ 255379 w 266001"/>
                      <a:gd name="connsiteY11" fmla="*/ 117336 h 16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001" h="169914">
                        <a:moveTo>
                          <a:pt x="255379" y="117336"/>
                        </a:moveTo>
                        <a:cubicBezTo>
                          <a:pt x="225334" y="57247"/>
                          <a:pt x="165245" y="-32887"/>
                          <a:pt x="97645" y="12180"/>
                        </a:cubicBezTo>
                        <a:cubicBezTo>
                          <a:pt x="97645" y="19691"/>
                          <a:pt x="90134" y="19691"/>
                          <a:pt x="90134" y="27203"/>
                        </a:cubicBezTo>
                        <a:cubicBezTo>
                          <a:pt x="90134" y="49736"/>
                          <a:pt x="90134" y="64758"/>
                          <a:pt x="90134" y="79780"/>
                        </a:cubicBezTo>
                        <a:cubicBezTo>
                          <a:pt x="90134" y="109825"/>
                          <a:pt x="90134" y="139870"/>
                          <a:pt x="67600" y="154892"/>
                        </a:cubicBezTo>
                        <a:cubicBezTo>
                          <a:pt x="45067" y="177425"/>
                          <a:pt x="22534" y="169914"/>
                          <a:pt x="0" y="147381"/>
                        </a:cubicBezTo>
                        <a:cubicBezTo>
                          <a:pt x="7512" y="162403"/>
                          <a:pt x="22534" y="169914"/>
                          <a:pt x="30045" y="169914"/>
                        </a:cubicBezTo>
                        <a:cubicBezTo>
                          <a:pt x="52578" y="169914"/>
                          <a:pt x="75111" y="162403"/>
                          <a:pt x="90134" y="139870"/>
                        </a:cubicBezTo>
                        <a:cubicBezTo>
                          <a:pt x="112667" y="117336"/>
                          <a:pt x="112667" y="87292"/>
                          <a:pt x="112667" y="57247"/>
                        </a:cubicBezTo>
                        <a:cubicBezTo>
                          <a:pt x="112667" y="42225"/>
                          <a:pt x="120179" y="27203"/>
                          <a:pt x="120179" y="19691"/>
                        </a:cubicBezTo>
                        <a:cubicBezTo>
                          <a:pt x="180268" y="4669"/>
                          <a:pt x="232846" y="87292"/>
                          <a:pt x="262890" y="154892"/>
                        </a:cubicBezTo>
                        <a:cubicBezTo>
                          <a:pt x="270402" y="147381"/>
                          <a:pt x="262890" y="132358"/>
                          <a:pt x="255379" y="117336"/>
                        </a:cubicBezTo>
                        <a:close/>
                      </a:path>
                    </a:pathLst>
                  </a:custGeom>
                  <a:solidFill>
                    <a:srgbClr val="FBCA8F">
                      <a:alpha val="70000"/>
                    </a:srgbClr>
                  </a:solidFill>
                  <a:ln w="75111" cap="flat">
                    <a:noFill/>
                    <a:prstDash val="solid"/>
                    <a:miter/>
                  </a:ln>
                </p:spPr>
                <p:txBody>
                  <a:bodyPr rtlCol="0" anchor="ctr"/>
                  <a:lstStyle/>
                  <a:p>
                    <a:endParaRPr lang="en-US"/>
                  </a:p>
                </p:txBody>
              </p:sp>
            </p:grpSp>
            <p:sp>
              <p:nvSpPr>
                <p:cNvPr id="409" name="Freeform: Shape 408">
                  <a:extLst>
                    <a:ext uri="{FF2B5EF4-FFF2-40B4-BE49-F238E27FC236}">
                      <a16:creationId xmlns:a16="http://schemas.microsoft.com/office/drawing/2014/main" xmlns="" id="{0D17DF14-6C5E-46AB-AEAC-90A39AE21BD8}"/>
                    </a:ext>
                  </a:extLst>
                </p:cNvPr>
                <p:cNvSpPr/>
                <p:nvPr/>
              </p:nvSpPr>
              <p:spPr>
                <a:xfrm>
                  <a:off x="9947692" y="5588037"/>
                  <a:ext cx="303557" cy="156353"/>
                </a:xfrm>
                <a:custGeom>
                  <a:avLst/>
                  <a:gdLst>
                    <a:gd name="connsiteX0" fmla="*/ 300446 w 303557"/>
                    <a:gd name="connsiteY0" fmla="*/ 21153 h 156353"/>
                    <a:gd name="connsiteX1" fmla="*/ 105156 w 303557"/>
                    <a:gd name="connsiteY1" fmla="*/ 36175 h 156353"/>
                    <a:gd name="connsiteX2" fmla="*/ 0 w 303557"/>
                    <a:gd name="connsiteY2" fmla="*/ 156354 h 156353"/>
                    <a:gd name="connsiteX3" fmla="*/ 7512 w 303557"/>
                    <a:gd name="connsiteY3" fmla="*/ 156354 h 156353"/>
                    <a:gd name="connsiteX4" fmla="*/ 52578 w 303557"/>
                    <a:gd name="connsiteY4" fmla="*/ 96265 h 156353"/>
                    <a:gd name="connsiteX5" fmla="*/ 127690 w 303557"/>
                    <a:gd name="connsiteY5" fmla="*/ 51197 h 156353"/>
                    <a:gd name="connsiteX6" fmla="*/ 210312 w 303557"/>
                    <a:gd name="connsiteY6" fmla="*/ 28664 h 156353"/>
                    <a:gd name="connsiteX7" fmla="*/ 292935 w 303557"/>
                    <a:gd name="connsiteY7" fmla="*/ 28664 h 156353"/>
                    <a:gd name="connsiteX8" fmla="*/ 300446 w 303557"/>
                    <a:gd name="connsiteY8" fmla="*/ 21153 h 156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3557" h="156353">
                      <a:moveTo>
                        <a:pt x="300446" y="21153"/>
                      </a:moveTo>
                      <a:cubicBezTo>
                        <a:pt x="247868" y="-23914"/>
                        <a:pt x="157734" y="13642"/>
                        <a:pt x="105156" y="36175"/>
                      </a:cubicBezTo>
                      <a:cubicBezTo>
                        <a:pt x="60089" y="58709"/>
                        <a:pt x="0" y="96265"/>
                        <a:pt x="0" y="156354"/>
                      </a:cubicBezTo>
                      <a:cubicBezTo>
                        <a:pt x="0" y="156354"/>
                        <a:pt x="0" y="156354"/>
                        <a:pt x="7512" y="156354"/>
                      </a:cubicBezTo>
                      <a:cubicBezTo>
                        <a:pt x="22534" y="133820"/>
                        <a:pt x="30045" y="111287"/>
                        <a:pt x="52578" y="96265"/>
                      </a:cubicBezTo>
                      <a:cubicBezTo>
                        <a:pt x="75111" y="81242"/>
                        <a:pt x="97645" y="66220"/>
                        <a:pt x="127690" y="51197"/>
                      </a:cubicBezTo>
                      <a:cubicBezTo>
                        <a:pt x="157734" y="36175"/>
                        <a:pt x="180268" y="28664"/>
                        <a:pt x="210312" y="28664"/>
                      </a:cubicBezTo>
                      <a:cubicBezTo>
                        <a:pt x="240357" y="21153"/>
                        <a:pt x="262890" y="28664"/>
                        <a:pt x="292935" y="28664"/>
                      </a:cubicBezTo>
                      <a:cubicBezTo>
                        <a:pt x="300446" y="36175"/>
                        <a:pt x="307957" y="28664"/>
                        <a:pt x="300446" y="21153"/>
                      </a:cubicBezTo>
                      <a:close/>
                    </a:path>
                  </a:pathLst>
                </a:custGeom>
                <a:solidFill>
                  <a:srgbClr val="B12F4B"/>
                </a:solidFill>
                <a:ln w="75111" cap="flat">
                  <a:noFill/>
                  <a:prstDash val="solid"/>
                  <a:miter/>
                </a:ln>
              </p:spPr>
              <p:txBody>
                <a:bodyPr rtlCol="0" anchor="ctr"/>
                <a:lstStyle/>
                <a:p>
                  <a:endParaRPr lang="en-US"/>
                </a:p>
              </p:txBody>
            </p:sp>
          </p:grpSp>
          <p:grpSp>
            <p:nvGrpSpPr>
              <p:cNvPr id="410" name="Graphic 2">
                <a:extLst>
                  <a:ext uri="{FF2B5EF4-FFF2-40B4-BE49-F238E27FC236}">
                    <a16:creationId xmlns:a16="http://schemas.microsoft.com/office/drawing/2014/main" xmlns="" id="{294744C7-FF43-4340-99CC-95A56259B31E}"/>
                  </a:ext>
                </a:extLst>
              </p:cNvPr>
              <p:cNvGrpSpPr/>
              <p:nvPr/>
            </p:nvGrpSpPr>
            <p:grpSpPr>
              <a:xfrm>
                <a:off x="7581682" y="1380417"/>
                <a:ext cx="2989434" cy="3197667"/>
                <a:chOff x="7581682" y="1380417"/>
                <a:chExt cx="2989434" cy="3197667"/>
              </a:xfrm>
            </p:grpSpPr>
            <p:grpSp>
              <p:nvGrpSpPr>
                <p:cNvPr id="411" name="Graphic 2">
                  <a:extLst>
                    <a:ext uri="{FF2B5EF4-FFF2-40B4-BE49-F238E27FC236}">
                      <a16:creationId xmlns:a16="http://schemas.microsoft.com/office/drawing/2014/main" xmlns="" id="{55016A87-EF4D-418D-8E41-A6239FB187B6}"/>
                    </a:ext>
                  </a:extLst>
                </p:cNvPr>
                <p:cNvGrpSpPr/>
                <p:nvPr/>
              </p:nvGrpSpPr>
              <p:grpSpPr>
                <a:xfrm>
                  <a:off x="7581682" y="1380417"/>
                  <a:ext cx="2989434" cy="3197667"/>
                  <a:chOff x="7581682" y="1380417"/>
                  <a:chExt cx="2989434" cy="3197667"/>
                </a:xfrm>
              </p:grpSpPr>
              <p:grpSp>
                <p:nvGrpSpPr>
                  <p:cNvPr id="412" name="Graphic 2">
                    <a:extLst>
                      <a:ext uri="{FF2B5EF4-FFF2-40B4-BE49-F238E27FC236}">
                        <a16:creationId xmlns:a16="http://schemas.microsoft.com/office/drawing/2014/main" xmlns="" id="{8BF4F4C2-71E6-4E54-B07A-1605C3ADFD6B}"/>
                      </a:ext>
                    </a:extLst>
                  </p:cNvPr>
                  <p:cNvGrpSpPr/>
                  <p:nvPr/>
                </p:nvGrpSpPr>
                <p:grpSpPr>
                  <a:xfrm>
                    <a:off x="8440925" y="1380417"/>
                    <a:ext cx="2130191" cy="1321960"/>
                    <a:chOff x="8440925" y="1380417"/>
                    <a:chExt cx="2130191" cy="1321960"/>
                  </a:xfrm>
                </p:grpSpPr>
                <p:grpSp>
                  <p:nvGrpSpPr>
                    <p:cNvPr id="413" name="Graphic 2">
                      <a:extLst>
                        <a:ext uri="{FF2B5EF4-FFF2-40B4-BE49-F238E27FC236}">
                          <a16:creationId xmlns:a16="http://schemas.microsoft.com/office/drawing/2014/main" xmlns="" id="{B299E273-DDA5-4A05-8B07-933EACCA626F}"/>
                        </a:ext>
                      </a:extLst>
                    </p:cNvPr>
                    <p:cNvGrpSpPr/>
                    <p:nvPr/>
                  </p:nvGrpSpPr>
                  <p:grpSpPr>
                    <a:xfrm>
                      <a:off x="8440925" y="1380417"/>
                      <a:ext cx="2130191" cy="1321960"/>
                      <a:chOff x="8440925" y="1380417"/>
                      <a:chExt cx="2130191" cy="1321960"/>
                    </a:xfrm>
                  </p:grpSpPr>
                  <p:grpSp>
                    <p:nvGrpSpPr>
                      <p:cNvPr id="414" name="Graphic 2">
                        <a:extLst>
                          <a:ext uri="{FF2B5EF4-FFF2-40B4-BE49-F238E27FC236}">
                            <a16:creationId xmlns:a16="http://schemas.microsoft.com/office/drawing/2014/main" xmlns="" id="{B68A4C49-CD77-4CD5-AB42-674F7A47D8CD}"/>
                          </a:ext>
                        </a:extLst>
                      </p:cNvPr>
                      <p:cNvGrpSpPr/>
                      <p:nvPr/>
                    </p:nvGrpSpPr>
                    <p:grpSpPr>
                      <a:xfrm>
                        <a:off x="8440925" y="1380417"/>
                        <a:ext cx="2130191" cy="1321960"/>
                        <a:chOff x="8440925" y="1380417"/>
                        <a:chExt cx="2130191" cy="1321960"/>
                      </a:xfrm>
                    </p:grpSpPr>
                    <p:sp>
                      <p:nvSpPr>
                        <p:cNvPr id="415" name="Freeform: Shape 414">
                          <a:extLst>
                            <a:ext uri="{FF2B5EF4-FFF2-40B4-BE49-F238E27FC236}">
                              <a16:creationId xmlns:a16="http://schemas.microsoft.com/office/drawing/2014/main" xmlns="" id="{E1A1D455-D8D1-4035-AA67-8E2FACB9A57F}"/>
                            </a:ext>
                          </a:extLst>
                        </p:cNvPr>
                        <p:cNvSpPr/>
                        <p:nvPr/>
                      </p:nvSpPr>
                      <p:spPr>
                        <a:xfrm>
                          <a:off x="8448436" y="1403934"/>
                          <a:ext cx="2112192" cy="1298444"/>
                        </a:xfrm>
                        <a:custGeom>
                          <a:avLst/>
                          <a:gdLst>
                            <a:gd name="connsiteX0" fmla="*/ 793208 w 2112192"/>
                            <a:gd name="connsiteY0" fmla="*/ 1065599 h 1298444"/>
                            <a:gd name="connsiteX1" fmla="*/ 627963 w 2112192"/>
                            <a:gd name="connsiteY1" fmla="*/ 637464 h 1298444"/>
                            <a:gd name="connsiteX2" fmla="*/ 342540 w 2112192"/>
                            <a:gd name="connsiteY2" fmla="*/ 787687 h 1298444"/>
                            <a:gd name="connsiteX3" fmla="*/ 320006 w 2112192"/>
                            <a:gd name="connsiteY3" fmla="*/ 472219 h 1298444"/>
                            <a:gd name="connsiteX4" fmla="*/ 19560 w 2112192"/>
                            <a:gd name="connsiteY4" fmla="*/ 750131 h 1298444"/>
                            <a:gd name="connsiteX5" fmla="*/ 222361 w 2112192"/>
                            <a:gd name="connsiteY5" fmla="*/ 299463 h 1298444"/>
                            <a:gd name="connsiteX6" fmla="*/ 763164 w 2112192"/>
                            <a:gd name="connsiteY6" fmla="*/ 329507 h 1298444"/>
                            <a:gd name="connsiteX7" fmla="*/ 612941 w 2112192"/>
                            <a:gd name="connsiteY7" fmla="*/ 66617 h 1298444"/>
                            <a:gd name="connsiteX8" fmla="*/ 1026054 w 2112192"/>
                            <a:gd name="connsiteY8" fmla="*/ 269418 h 1298444"/>
                            <a:gd name="connsiteX9" fmla="*/ 1296455 w 2112192"/>
                            <a:gd name="connsiteY9" fmla="*/ 6528 h 1298444"/>
                            <a:gd name="connsiteX10" fmla="*/ 1251388 w 2112192"/>
                            <a:gd name="connsiteY10" fmla="*/ 306974 h 1298444"/>
                            <a:gd name="connsiteX11" fmla="*/ 2092636 w 2112192"/>
                            <a:gd name="connsiteY11" fmla="*/ 299463 h 1298444"/>
                            <a:gd name="connsiteX12" fmla="*/ 1566856 w 2112192"/>
                            <a:gd name="connsiteY12" fmla="*/ 404619 h 1298444"/>
                            <a:gd name="connsiteX13" fmla="*/ 2092636 w 2112192"/>
                            <a:gd name="connsiteY13" fmla="*/ 1028044 h 1298444"/>
                            <a:gd name="connsiteX14" fmla="*/ 1724590 w 2112192"/>
                            <a:gd name="connsiteY14" fmla="*/ 667509 h 1298444"/>
                            <a:gd name="connsiteX15" fmla="*/ 1807213 w 2112192"/>
                            <a:gd name="connsiteY15" fmla="*/ 1298445 h 1298444"/>
                            <a:gd name="connsiteX16" fmla="*/ 1619434 w 2112192"/>
                            <a:gd name="connsiteY16" fmla="*/ 892843 h 1298444"/>
                            <a:gd name="connsiteX17" fmla="*/ 1574367 w 2112192"/>
                            <a:gd name="connsiteY17" fmla="*/ 1193289 h 1298444"/>
                            <a:gd name="connsiteX18" fmla="*/ 1318988 w 2112192"/>
                            <a:gd name="connsiteY18" fmla="*/ 937910 h 1298444"/>
                            <a:gd name="connsiteX19" fmla="*/ 996009 w 2112192"/>
                            <a:gd name="connsiteY19" fmla="*/ 1215822 h 1298444"/>
                            <a:gd name="connsiteX20" fmla="*/ 793208 w 2112192"/>
                            <a:gd name="connsiteY20" fmla="*/ 1065599 h 1298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2192" h="1298444">
                              <a:moveTo>
                                <a:pt x="793208" y="1065599"/>
                              </a:moveTo>
                              <a:cubicBezTo>
                                <a:pt x="793208" y="1065599"/>
                                <a:pt x="905875" y="742620"/>
                                <a:pt x="627963" y="637464"/>
                              </a:cubicBezTo>
                              <a:cubicBezTo>
                                <a:pt x="350051" y="539819"/>
                                <a:pt x="312495" y="712576"/>
                                <a:pt x="342540" y="787687"/>
                              </a:cubicBezTo>
                              <a:cubicBezTo>
                                <a:pt x="372584" y="855287"/>
                                <a:pt x="154761" y="629953"/>
                                <a:pt x="320006" y="472219"/>
                              </a:cubicBezTo>
                              <a:cubicBezTo>
                                <a:pt x="320006" y="472219"/>
                                <a:pt x="42094" y="539819"/>
                                <a:pt x="19560" y="750131"/>
                              </a:cubicBezTo>
                              <a:cubicBezTo>
                                <a:pt x="19560" y="750131"/>
                                <a:pt x="-93107" y="487241"/>
                                <a:pt x="222361" y="299463"/>
                              </a:cubicBezTo>
                              <a:cubicBezTo>
                                <a:pt x="537829" y="111684"/>
                                <a:pt x="763164" y="329507"/>
                                <a:pt x="763164" y="329507"/>
                              </a:cubicBezTo>
                              <a:cubicBezTo>
                                <a:pt x="763164" y="329507"/>
                                <a:pt x="860808" y="209329"/>
                                <a:pt x="612941" y="66617"/>
                              </a:cubicBezTo>
                              <a:cubicBezTo>
                                <a:pt x="612941" y="66617"/>
                                <a:pt x="890853" y="29062"/>
                                <a:pt x="1026054" y="269418"/>
                              </a:cubicBezTo>
                              <a:cubicBezTo>
                                <a:pt x="1026054" y="269418"/>
                                <a:pt x="1018543" y="74129"/>
                                <a:pt x="1296455" y="6528"/>
                              </a:cubicBezTo>
                              <a:cubicBezTo>
                                <a:pt x="1439166" y="-31027"/>
                                <a:pt x="1161254" y="96662"/>
                                <a:pt x="1251388" y="306974"/>
                              </a:cubicBezTo>
                              <a:cubicBezTo>
                                <a:pt x="1251388" y="306974"/>
                                <a:pt x="1476722" y="-23516"/>
                                <a:pt x="2092636" y="299463"/>
                              </a:cubicBezTo>
                              <a:cubicBezTo>
                                <a:pt x="2212814" y="359552"/>
                                <a:pt x="1747123" y="164262"/>
                                <a:pt x="1566856" y="404619"/>
                              </a:cubicBezTo>
                              <a:cubicBezTo>
                                <a:pt x="1566856" y="404619"/>
                                <a:pt x="2167747" y="397108"/>
                                <a:pt x="2092636" y="1028044"/>
                              </a:cubicBezTo>
                              <a:cubicBezTo>
                                <a:pt x="2092636" y="1028044"/>
                                <a:pt x="2047569" y="720087"/>
                                <a:pt x="1724590" y="667509"/>
                              </a:cubicBezTo>
                              <a:cubicBezTo>
                                <a:pt x="1611922" y="652486"/>
                                <a:pt x="2032547" y="765154"/>
                                <a:pt x="1807213" y="1298445"/>
                              </a:cubicBezTo>
                              <a:cubicBezTo>
                                <a:pt x="1807213" y="1298445"/>
                                <a:pt x="1882324" y="1005510"/>
                                <a:pt x="1619434" y="892843"/>
                              </a:cubicBezTo>
                              <a:cubicBezTo>
                                <a:pt x="1521789" y="855287"/>
                                <a:pt x="1724590" y="982977"/>
                                <a:pt x="1574367" y="1193289"/>
                              </a:cubicBezTo>
                              <a:cubicBezTo>
                                <a:pt x="1574367" y="1193289"/>
                                <a:pt x="1641967" y="1013021"/>
                                <a:pt x="1318988" y="937910"/>
                              </a:cubicBezTo>
                              <a:cubicBezTo>
                                <a:pt x="1003520" y="862798"/>
                                <a:pt x="996009" y="1215822"/>
                                <a:pt x="996009" y="1215822"/>
                              </a:cubicBezTo>
                              <a:cubicBezTo>
                                <a:pt x="996009" y="1215822"/>
                                <a:pt x="725608" y="1320978"/>
                                <a:pt x="793208" y="1065599"/>
                              </a:cubicBezTo>
                              <a:close/>
                            </a:path>
                          </a:pathLst>
                        </a:custGeom>
                        <a:solidFill>
                          <a:srgbClr val="FDBB30"/>
                        </a:solidFill>
                        <a:ln w="75111" cap="flat">
                          <a:noFill/>
                          <a:prstDash val="solid"/>
                          <a:miter/>
                        </a:ln>
                      </p:spPr>
                      <p:txBody>
                        <a:bodyPr rtlCol="0" anchor="ctr"/>
                        <a:lstStyle/>
                        <a:p>
                          <a:endParaRPr lang="en-US"/>
                        </a:p>
                      </p:txBody>
                    </p:sp>
                    <p:sp>
                      <p:nvSpPr>
                        <p:cNvPr id="416" name="Freeform: Shape 415">
                          <a:extLst>
                            <a:ext uri="{FF2B5EF4-FFF2-40B4-BE49-F238E27FC236}">
                              <a16:creationId xmlns:a16="http://schemas.microsoft.com/office/drawing/2014/main" xmlns="" id="{EC337E75-62AD-4765-888E-8261E480D655}"/>
                            </a:ext>
                          </a:extLst>
                        </p:cNvPr>
                        <p:cNvSpPr/>
                        <p:nvPr/>
                      </p:nvSpPr>
                      <p:spPr>
                        <a:xfrm>
                          <a:off x="8440925" y="1380417"/>
                          <a:ext cx="2130191" cy="1314449"/>
                        </a:xfrm>
                        <a:custGeom>
                          <a:avLst/>
                          <a:gdLst>
                            <a:gd name="connsiteX0" fmla="*/ 1814724 w 2130191"/>
                            <a:gd name="connsiteY0" fmla="*/ 1314450 h 1314449"/>
                            <a:gd name="connsiteX1" fmla="*/ 1814724 w 2130191"/>
                            <a:gd name="connsiteY1" fmla="*/ 1314450 h 1314449"/>
                            <a:gd name="connsiteX2" fmla="*/ 1807212 w 2130191"/>
                            <a:gd name="connsiteY2" fmla="*/ 1306939 h 1314449"/>
                            <a:gd name="connsiteX3" fmla="*/ 1814724 w 2130191"/>
                            <a:gd name="connsiteY3" fmla="*/ 1149205 h 1314449"/>
                            <a:gd name="connsiteX4" fmla="*/ 1626945 w 2130191"/>
                            <a:gd name="connsiteY4" fmla="*/ 908848 h 1314449"/>
                            <a:gd name="connsiteX5" fmla="*/ 1604411 w 2130191"/>
                            <a:gd name="connsiteY5" fmla="*/ 908848 h 1314449"/>
                            <a:gd name="connsiteX6" fmla="*/ 1611922 w 2130191"/>
                            <a:gd name="connsiteY6" fmla="*/ 923870 h 1314449"/>
                            <a:gd name="connsiteX7" fmla="*/ 1581878 w 2130191"/>
                            <a:gd name="connsiteY7" fmla="*/ 1216805 h 1314449"/>
                            <a:gd name="connsiteX8" fmla="*/ 1574367 w 2130191"/>
                            <a:gd name="connsiteY8" fmla="*/ 1216805 h 1314449"/>
                            <a:gd name="connsiteX9" fmla="*/ 1566856 w 2130191"/>
                            <a:gd name="connsiteY9" fmla="*/ 1209294 h 1314449"/>
                            <a:gd name="connsiteX10" fmla="*/ 1551834 w 2130191"/>
                            <a:gd name="connsiteY10" fmla="*/ 1096627 h 1314449"/>
                            <a:gd name="connsiteX11" fmla="*/ 1318988 w 2130191"/>
                            <a:gd name="connsiteY11" fmla="*/ 961426 h 1314449"/>
                            <a:gd name="connsiteX12" fmla="*/ 1041076 w 2130191"/>
                            <a:gd name="connsiteY12" fmla="*/ 1089116 h 1314449"/>
                            <a:gd name="connsiteX13" fmla="*/ 1011031 w 2130191"/>
                            <a:gd name="connsiteY13" fmla="*/ 1231827 h 1314449"/>
                            <a:gd name="connsiteX14" fmla="*/ 1003520 w 2130191"/>
                            <a:gd name="connsiteY14" fmla="*/ 1239338 h 1314449"/>
                            <a:gd name="connsiteX15" fmla="*/ 883342 w 2130191"/>
                            <a:gd name="connsiteY15" fmla="*/ 1269383 h 1314449"/>
                            <a:gd name="connsiteX16" fmla="*/ 800719 w 2130191"/>
                            <a:gd name="connsiteY16" fmla="*/ 1231827 h 1314449"/>
                            <a:gd name="connsiteX17" fmla="*/ 793208 w 2130191"/>
                            <a:gd name="connsiteY17" fmla="*/ 1089116 h 1314449"/>
                            <a:gd name="connsiteX18" fmla="*/ 815741 w 2130191"/>
                            <a:gd name="connsiteY18" fmla="*/ 916359 h 1314449"/>
                            <a:gd name="connsiteX19" fmla="*/ 635474 w 2130191"/>
                            <a:gd name="connsiteY19" fmla="*/ 676003 h 1314449"/>
                            <a:gd name="connsiteX20" fmla="*/ 372584 w 2130191"/>
                            <a:gd name="connsiteY20" fmla="*/ 698536 h 1314449"/>
                            <a:gd name="connsiteX21" fmla="*/ 357562 w 2130191"/>
                            <a:gd name="connsiteY21" fmla="*/ 811203 h 1314449"/>
                            <a:gd name="connsiteX22" fmla="*/ 357562 w 2130191"/>
                            <a:gd name="connsiteY22" fmla="*/ 833737 h 1314449"/>
                            <a:gd name="connsiteX23" fmla="*/ 350051 w 2130191"/>
                            <a:gd name="connsiteY23" fmla="*/ 841248 h 1314449"/>
                            <a:gd name="connsiteX24" fmla="*/ 350051 w 2130191"/>
                            <a:gd name="connsiteY24" fmla="*/ 841248 h 1314449"/>
                            <a:gd name="connsiteX25" fmla="*/ 274939 w 2130191"/>
                            <a:gd name="connsiteY25" fmla="*/ 743603 h 1314449"/>
                            <a:gd name="connsiteX26" fmla="*/ 297472 w 2130191"/>
                            <a:gd name="connsiteY26" fmla="*/ 510758 h 1314449"/>
                            <a:gd name="connsiteX27" fmla="*/ 34582 w 2130191"/>
                            <a:gd name="connsiteY27" fmla="*/ 773648 h 1314449"/>
                            <a:gd name="connsiteX28" fmla="*/ 27071 w 2130191"/>
                            <a:gd name="connsiteY28" fmla="*/ 781159 h 1314449"/>
                            <a:gd name="connsiteX29" fmla="*/ 19560 w 2130191"/>
                            <a:gd name="connsiteY29" fmla="*/ 773648 h 1314449"/>
                            <a:gd name="connsiteX30" fmla="*/ 222361 w 2130191"/>
                            <a:gd name="connsiteY30" fmla="*/ 307957 h 1314449"/>
                            <a:gd name="connsiteX31" fmla="*/ 485251 w 2130191"/>
                            <a:gd name="connsiteY31" fmla="*/ 232845 h 1314449"/>
                            <a:gd name="connsiteX32" fmla="*/ 770675 w 2130191"/>
                            <a:gd name="connsiteY32" fmla="*/ 338001 h 1314449"/>
                            <a:gd name="connsiteX33" fmla="*/ 778186 w 2130191"/>
                            <a:gd name="connsiteY33" fmla="*/ 262890 h 1314449"/>
                            <a:gd name="connsiteX34" fmla="*/ 612941 w 2130191"/>
                            <a:gd name="connsiteY34" fmla="*/ 90134 h 1314449"/>
                            <a:gd name="connsiteX35" fmla="*/ 612941 w 2130191"/>
                            <a:gd name="connsiteY35" fmla="*/ 82623 h 1314449"/>
                            <a:gd name="connsiteX36" fmla="*/ 620452 w 2130191"/>
                            <a:gd name="connsiteY36" fmla="*/ 75111 h 1314449"/>
                            <a:gd name="connsiteX37" fmla="*/ 665518 w 2130191"/>
                            <a:gd name="connsiteY37" fmla="*/ 75111 h 1314449"/>
                            <a:gd name="connsiteX38" fmla="*/ 1026054 w 2130191"/>
                            <a:gd name="connsiteY38" fmla="*/ 262890 h 1314449"/>
                            <a:gd name="connsiteX39" fmla="*/ 1056098 w 2130191"/>
                            <a:gd name="connsiteY39" fmla="*/ 180267 h 1314449"/>
                            <a:gd name="connsiteX40" fmla="*/ 1303966 w 2130191"/>
                            <a:gd name="connsiteY40" fmla="*/ 15022 h 1314449"/>
                            <a:gd name="connsiteX41" fmla="*/ 1334010 w 2130191"/>
                            <a:gd name="connsiteY41" fmla="*/ 7511 h 1314449"/>
                            <a:gd name="connsiteX42" fmla="*/ 1349032 w 2130191"/>
                            <a:gd name="connsiteY42" fmla="*/ 15022 h 1314449"/>
                            <a:gd name="connsiteX43" fmla="*/ 1326499 w 2130191"/>
                            <a:gd name="connsiteY43" fmla="*/ 52578 h 1314449"/>
                            <a:gd name="connsiteX44" fmla="*/ 1258899 w 2130191"/>
                            <a:gd name="connsiteY44" fmla="*/ 300446 h 1314449"/>
                            <a:gd name="connsiteX45" fmla="*/ 1611922 w 2130191"/>
                            <a:gd name="connsiteY45" fmla="*/ 157734 h 1314449"/>
                            <a:gd name="connsiteX46" fmla="*/ 2107658 w 2130191"/>
                            <a:gd name="connsiteY46" fmla="*/ 300446 h 1314449"/>
                            <a:gd name="connsiteX47" fmla="*/ 2130191 w 2130191"/>
                            <a:gd name="connsiteY47" fmla="*/ 322979 h 1314449"/>
                            <a:gd name="connsiteX48" fmla="*/ 2122680 w 2130191"/>
                            <a:gd name="connsiteY48" fmla="*/ 330490 h 1314449"/>
                            <a:gd name="connsiteX49" fmla="*/ 2092636 w 2130191"/>
                            <a:gd name="connsiteY49" fmla="*/ 322979 h 1314449"/>
                            <a:gd name="connsiteX50" fmla="*/ 1882323 w 2130191"/>
                            <a:gd name="connsiteY50" fmla="*/ 300446 h 1314449"/>
                            <a:gd name="connsiteX51" fmla="*/ 1596900 w 2130191"/>
                            <a:gd name="connsiteY51" fmla="*/ 405602 h 1314449"/>
                            <a:gd name="connsiteX52" fmla="*/ 2002502 w 2130191"/>
                            <a:gd name="connsiteY52" fmla="*/ 578358 h 1314449"/>
                            <a:gd name="connsiteX53" fmla="*/ 2115169 w 2130191"/>
                            <a:gd name="connsiteY53" fmla="*/ 1029027 h 1314449"/>
                            <a:gd name="connsiteX54" fmla="*/ 2107658 w 2130191"/>
                            <a:gd name="connsiteY54" fmla="*/ 1036538 h 1314449"/>
                            <a:gd name="connsiteX55" fmla="*/ 2100147 w 2130191"/>
                            <a:gd name="connsiteY55" fmla="*/ 1029027 h 1314449"/>
                            <a:gd name="connsiteX56" fmla="*/ 1739612 w 2130191"/>
                            <a:gd name="connsiteY56" fmla="*/ 676003 h 1314449"/>
                            <a:gd name="connsiteX57" fmla="*/ 1739612 w 2130191"/>
                            <a:gd name="connsiteY57" fmla="*/ 676003 h 1314449"/>
                            <a:gd name="connsiteX58" fmla="*/ 1814724 w 2130191"/>
                            <a:gd name="connsiteY58" fmla="*/ 1314450 h 1314449"/>
                            <a:gd name="connsiteX59" fmla="*/ 1814724 w 2130191"/>
                            <a:gd name="connsiteY59" fmla="*/ 1314450 h 1314449"/>
                            <a:gd name="connsiteX60" fmla="*/ 485251 w 2130191"/>
                            <a:gd name="connsiteY60" fmla="*/ 623425 h 1314449"/>
                            <a:gd name="connsiteX61" fmla="*/ 635474 w 2130191"/>
                            <a:gd name="connsiteY61" fmla="*/ 653469 h 1314449"/>
                            <a:gd name="connsiteX62" fmla="*/ 808230 w 2130191"/>
                            <a:gd name="connsiteY62" fmla="*/ 1089116 h 1314449"/>
                            <a:gd name="connsiteX63" fmla="*/ 815741 w 2130191"/>
                            <a:gd name="connsiteY63" fmla="*/ 1216805 h 1314449"/>
                            <a:gd name="connsiteX64" fmla="*/ 890853 w 2130191"/>
                            <a:gd name="connsiteY64" fmla="*/ 1246850 h 1314449"/>
                            <a:gd name="connsiteX65" fmla="*/ 1003520 w 2130191"/>
                            <a:gd name="connsiteY65" fmla="*/ 1224316 h 1314449"/>
                            <a:gd name="connsiteX66" fmla="*/ 1251388 w 2130191"/>
                            <a:gd name="connsiteY66" fmla="*/ 931382 h 1314449"/>
                            <a:gd name="connsiteX67" fmla="*/ 1334010 w 2130191"/>
                            <a:gd name="connsiteY67" fmla="*/ 938893 h 1314449"/>
                            <a:gd name="connsiteX68" fmla="*/ 1574367 w 2130191"/>
                            <a:gd name="connsiteY68" fmla="*/ 1081605 h 1314449"/>
                            <a:gd name="connsiteX69" fmla="*/ 1596900 w 2130191"/>
                            <a:gd name="connsiteY69" fmla="*/ 1164227 h 1314449"/>
                            <a:gd name="connsiteX70" fmla="*/ 1604411 w 2130191"/>
                            <a:gd name="connsiteY70" fmla="*/ 916359 h 1314449"/>
                            <a:gd name="connsiteX71" fmla="*/ 1596900 w 2130191"/>
                            <a:gd name="connsiteY71" fmla="*/ 886315 h 1314449"/>
                            <a:gd name="connsiteX72" fmla="*/ 1604411 w 2130191"/>
                            <a:gd name="connsiteY72" fmla="*/ 878804 h 1314449"/>
                            <a:gd name="connsiteX73" fmla="*/ 1626945 w 2130191"/>
                            <a:gd name="connsiteY73" fmla="*/ 886315 h 1314449"/>
                            <a:gd name="connsiteX74" fmla="*/ 1822235 w 2130191"/>
                            <a:gd name="connsiteY74" fmla="*/ 1134183 h 1314449"/>
                            <a:gd name="connsiteX75" fmla="*/ 1829746 w 2130191"/>
                            <a:gd name="connsiteY75" fmla="*/ 1231827 h 1314449"/>
                            <a:gd name="connsiteX76" fmla="*/ 1724590 w 2130191"/>
                            <a:gd name="connsiteY76" fmla="*/ 691025 h 1314449"/>
                            <a:gd name="connsiteX77" fmla="*/ 1709567 w 2130191"/>
                            <a:gd name="connsiteY77" fmla="*/ 668492 h 1314449"/>
                            <a:gd name="connsiteX78" fmla="*/ 1724590 w 2130191"/>
                            <a:gd name="connsiteY78" fmla="*/ 660981 h 1314449"/>
                            <a:gd name="connsiteX79" fmla="*/ 1739612 w 2130191"/>
                            <a:gd name="connsiteY79" fmla="*/ 660981 h 1314449"/>
                            <a:gd name="connsiteX80" fmla="*/ 2100147 w 2130191"/>
                            <a:gd name="connsiteY80" fmla="*/ 983960 h 1314449"/>
                            <a:gd name="connsiteX81" fmla="*/ 1987480 w 2130191"/>
                            <a:gd name="connsiteY81" fmla="*/ 585869 h 1314449"/>
                            <a:gd name="connsiteX82" fmla="*/ 1574367 w 2130191"/>
                            <a:gd name="connsiteY82" fmla="*/ 413113 h 1314449"/>
                            <a:gd name="connsiteX83" fmla="*/ 1566856 w 2130191"/>
                            <a:gd name="connsiteY83" fmla="*/ 405602 h 1314449"/>
                            <a:gd name="connsiteX84" fmla="*/ 1566856 w 2130191"/>
                            <a:gd name="connsiteY84" fmla="*/ 398091 h 1314449"/>
                            <a:gd name="connsiteX85" fmla="*/ 1874812 w 2130191"/>
                            <a:gd name="connsiteY85" fmla="*/ 270401 h 1314449"/>
                            <a:gd name="connsiteX86" fmla="*/ 2077614 w 2130191"/>
                            <a:gd name="connsiteY86" fmla="*/ 292935 h 1314449"/>
                            <a:gd name="connsiteX87" fmla="*/ 1611922 w 2130191"/>
                            <a:gd name="connsiteY87" fmla="*/ 165245 h 1314449"/>
                            <a:gd name="connsiteX88" fmla="*/ 1266410 w 2130191"/>
                            <a:gd name="connsiteY88" fmla="*/ 307957 h 1314449"/>
                            <a:gd name="connsiteX89" fmla="*/ 1258899 w 2130191"/>
                            <a:gd name="connsiteY89" fmla="*/ 307957 h 1314449"/>
                            <a:gd name="connsiteX90" fmla="*/ 1251388 w 2130191"/>
                            <a:gd name="connsiteY90" fmla="*/ 300446 h 1314449"/>
                            <a:gd name="connsiteX91" fmla="*/ 1318988 w 2130191"/>
                            <a:gd name="connsiteY91" fmla="*/ 22533 h 1314449"/>
                            <a:gd name="connsiteX92" fmla="*/ 1334010 w 2130191"/>
                            <a:gd name="connsiteY92" fmla="*/ 0 h 1314449"/>
                            <a:gd name="connsiteX93" fmla="*/ 1303966 w 2130191"/>
                            <a:gd name="connsiteY93" fmla="*/ 7511 h 1314449"/>
                            <a:gd name="connsiteX94" fmla="*/ 1071120 w 2130191"/>
                            <a:gd name="connsiteY94" fmla="*/ 165245 h 1314449"/>
                            <a:gd name="connsiteX95" fmla="*/ 1041076 w 2130191"/>
                            <a:gd name="connsiteY95" fmla="*/ 270401 h 1314449"/>
                            <a:gd name="connsiteX96" fmla="*/ 1033565 w 2130191"/>
                            <a:gd name="connsiteY96" fmla="*/ 277912 h 1314449"/>
                            <a:gd name="connsiteX97" fmla="*/ 1026054 w 2130191"/>
                            <a:gd name="connsiteY97" fmla="*/ 277912 h 1314449"/>
                            <a:gd name="connsiteX98" fmla="*/ 665518 w 2130191"/>
                            <a:gd name="connsiteY98" fmla="*/ 82623 h 1314449"/>
                            <a:gd name="connsiteX99" fmla="*/ 642985 w 2130191"/>
                            <a:gd name="connsiteY99" fmla="*/ 82623 h 1314449"/>
                            <a:gd name="connsiteX100" fmla="*/ 793208 w 2130191"/>
                            <a:gd name="connsiteY100" fmla="*/ 255379 h 1314449"/>
                            <a:gd name="connsiteX101" fmla="*/ 778186 w 2130191"/>
                            <a:gd name="connsiteY101" fmla="*/ 353024 h 1314449"/>
                            <a:gd name="connsiteX102" fmla="*/ 770675 w 2130191"/>
                            <a:gd name="connsiteY102" fmla="*/ 353024 h 1314449"/>
                            <a:gd name="connsiteX103" fmla="*/ 763164 w 2130191"/>
                            <a:gd name="connsiteY103" fmla="*/ 353024 h 1314449"/>
                            <a:gd name="connsiteX104" fmla="*/ 485251 w 2130191"/>
                            <a:gd name="connsiteY104" fmla="*/ 247868 h 1314449"/>
                            <a:gd name="connsiteX105" fmla="*/ 229872 w 2130191"/>
                            <a:gd name="connsiteY105" fmla="*/ 322979 h 1314449"/>
                            <a:gd name="connsiteX106" fmla="*/ 12049 w 2130191"/>
                            <a:gd name="connsiteY106" fmla="*/ 615914 h 1314449"/>
                            <a:gd name="connsiteX107" fmla="*/ 19560 w 2130191"/>
                            <a:gd name="connsiteY107" fmla="*/ 736092 h 1314449"/>
                            <a:gd name="connsiteX108" fmla="*/ 177294 w 2130191"/>
                            <a:gd name="connsiteY108" fmla="*/ 548313 h 1314449"/>
                            <a:gd name="connsiteX109" fmla="*/ 320006 w 2130191"/>
                            <a:gd name="connsiteY109" fmla="*/ 488224 h 1314449"/>
                            <a:gd name="connsiteX110" fmla="*/ 327517 w 2130191"/>
                            <a:gd name="connsiteY110" fmla="*/ 495735 h 1314449"/>
                            <a:gd name="connsiteX111" fmla="*/ 327517 w 2130191"/>
                            <a:gd name="connsiteY111" fmla="*/ 503247 h 1314449"/>
                            <a:gd name="connsiteX112" fmla="*/ 274939 w 2130191"/>
                            <a:gd name="connsiteY112" fmla="*/ 683514 h 1314449"/>
                            <a:gd name="connsiteX113" fmla="*/ 335028 w 2130191"/>
                            <a:gd name="connsiteY113" fmla="*/ 803692 h 1314449"/>
                            <a:gd name="connsiteX114" fmla="*/ 350051 w 2130191"/>
                            <a:gd name="connsiteY114" fmla="*/ 683514 h 1314449"/>
                            <a:gd name="connsiteX115" fmla="*/ 485251 w 2130191"/>
                            <a:gd name="connsiteY115" fmla="*/ 623425 h 1314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2130191" h="1314449">
                              <a:moveTo>
                                <a:pt x="1814724" y="1314450"/>
                              </a:moveTo>
                              <a:cubicBezTo>
                                <a:pt x="1814724" y="1314450"/>
                                <a:pt x="1807212" y="1314450"/>
                                <a:pt x="1814724" y="1314450"/>
                              </a:cubicBezTo>
                              <a:cubicBezTo>
                                <a:pt x="1807212" y="1314450"/>
                                <a:pt x="1807212" y="1306939"/>
                                <a:pt x="1807212" y="1306939"/>
                              </a:cubicBezTo>
                              <a:cubicBezTo>
                                <a:pt x="1807212" y="1306939"/>
                                <a:pt x="1822235" y="1231827"/>
                                <a:pt x="1814724" y="1149205"/>
                              </a:cubicBezTo>
                              <a:cubicBezTo>
                                <a:pt x="1799701" y="1036538"/>
                                <a:pt x="1732101" y="953915"/>
                                <a:pt x="1626945" y="908848"/>
                              </a:cubicBezTo>
                              <a:cubicBezTo>
                                <a:pt x="1611922" y="908848"/>
                                <a:pt x="1611922" y="908848"/>
                                <a:pt x="1604411" y="908848"/>
                              </a:cubicBezTo>
                              <a:cubicBezTo>
                                <a:pt x="1604411" y="916359"/>
                                <a:pt x="1611922" y="916359"/>
                                <a:pt x="1611922" y="923870"/>
                              </a:cubicBezTo>
                              <a:cubicBezTo>
                                <a:pt x="1634456" y="968937"/>
                                <a:pt x="1679523" y="1074093"/>
                                <a:pt x="1581878" y="1216805"/>
                              </a:cubicBezTo>
                              <a:cubicBezTo>
                                <a:pt x="1581878" y="1216805"/>
                                <a:pt x="1574367" y="1224316"/>
                                <a:pt x="1574367" y="1216805"/>
                              </a:cubicBezTo>
                              <a:cubicBezTo>
                                <a:pt x="1574367" y="1216805"/>
                                <a:pt x="1566856" y="1209294"/>
                                <a:pt x="1566856" y="1209294"/>
                              </a:cubicBezTo>
                              <a:cubicBezTo>
                                <a:pt x="1566856" y="1209294"/>
                                <a:pt x="1581878" y="1156716"/>
                                <a:pt x="1551834" y="1096627"/>
                              </a:cubicBezTo>
                              <a:cubicBezTo>
                                <a:pt x="1514278" y="1036538"/>
                                <a:pt x="1439166" y="983960"/>
                                <a:pt x="1318988" y="961426"/>
                              </a:cubicBezTo>
                              <a:cubicBezTo>
                                <a:pt x="1183787" y="931382"/>
                                <a:pt x="1086142" y="976448"/>
                                <a:pt x="1041076" y="1089116"/>
                              </a:cubicBezTo>
                              <a:cubicBezTo>
                                <a:pt x="1011031" y="1156716"/>
                                <a:pt x="1011031" y="1231827"/>
                                <a:pt x="1011031" y="1231827"/>
                              </a:cubicBezTo>
                              <a:cubicBezTo>
                                <a:pt x="1011031" y="1231827"/>
                                <a:pt x="1011031" y="1239338"/>
                                <a:pt x="1003520" y="1239338"/>
                              </a:cubicBezTo>
                              <a:cubicBezTo>
                                <a:pt x="1003520" y="1239338"/>
                                <a:pt x="935920" y="1269383"/>
                                <a:pt x="883342" y="1269383"/>
                              </a:cubicBezTo>
                              <a:cubicBezTo>
                                <a:pt x="845786" y="1269383"/>
                                <a:pt x="815741" y="1254361"/>
                                <a:pt x="800719" y="1231827"/>
                              </a:cubicBezTo>
                              <a:cubicBezTo>
                                <a:pt x="778186" y="1201783"/>
                                <a:pt x="778186" y="1156716"/>
                                <a:pt x="793208" y="1089116"/>
                              </a:cubicBezTo>
                              <a:cubicBezTo>
                                <a:pt x="793208" y="1089116"/>
                                <a:pt x="823252" y="1006493"/>
                                <a:pt x="815741" y="916359"/>
                              </a:cubicBezTo>
                              <a:cubicBezTo>
                                <a:pt x="808230" y="796181"/>
                                <a:pt x="748141" y="713558"/>
                                <a:pt x="635474" y="676003"/>
                              </a:cubicBezTo>
                              <a:cubicBezTo>
                                <a:pt x="507785" y="630936"/>
                                <a:pt x="410139" y="638447"/>
                                <a:pt x="372584" y="698536"/>
                              </a:cubicBezTo>
                              <a:cubicBezTo>
                                <a:pt x="350051" y="736092"/>
                                <a:pt x="350051" y="781159"/>
                                <a:pt x="357562" y="811203"/>
                              </a:cubicBezTo>
                              <a:cubicBezTo>
                                <a:pt x="357562" y="818715"/>
                                <a:pt x="365073" y="826226"/>
                                <a:pt x="357562" y="833737"/>
                              </a:cubicBezTo>
                              <a:cubicBezTo>
                                <a:pt x="357562" y="833737"/>
                                <a:pt x="350051" y="841248"/>
                                <a:pt x="350051" y="841248"/>
                              </a:cubicBezTo>
                              <a:lnTo>
                                <a:pt x="350051" y="841248"/>
                              </a:lnTo>
                              <a:cubicBezTo>
                                <a:pt x="335028" y="841248"/>
                                <a:pt x="297472" y="788670"/>
                                <a:pt x="274939" y="743603"/>
                              </a:cubicBezTo>
                              <a:cubicBezTo>
                                <a:pt x="252406" y="683514"/>
                                <a:pt x="229872" y="593380"/>
                                <a:pt x="297472" y="510758"/>
                              </a:cubicBezTo>
                              <a:cubicBezTo>
                                <a:pt x="229872" y="533291"/>
                                <a:pt x="49605" y="608403"/>
                                <a:pt x="34582" y="773648"/>
                              </a:cubicBezTo>
                              <a:cubicBezTo>
                                <a:pt x="34582" y="773648"/>
                                <a:pt x="34582" y="781159"/>
                                <a:pt x="27071" y="781159"/>
                              </a:cubicBezTo>
                              <a:cubicBezTo>
                                <a:pt x="27071" y="781159"/>
                                <a:pt x="19560" y="781159"/>
                                <a:pt x="19560" y="773648"/>
                              </a:cubicBezTo>
                              <a:cubicBezTo>
                                <a:pt x="19560" y="773648"/>
                                <a:pt x="-93107" y="495735"/>
                                <a:pt x="222361" y="307957"/>
                              </a:cubicBezTo>
                              <a:cubicBezTo>
                                <a:pt x="304983" y="255379"/>
                                <a:pt x="395117" y="232845"/>
                                <a:pt x="485251" y="232845"/>
                              </a:cubicBezTo>
                              <a:cubicBezTo>
                                <a:pt x="635474" y="232845"/>
                                <a:pt x="740630" y="315468"/>
                                <a:pt x="770675" y="338001"/>
                              </a:cubicBezTo>
                              <a:cubicBezTo>
                                <a:pt x="778186" y="322979"/>
                                <a:pt x="785697" y="300446"/>
                                <a:pt x="778186" y="262890"/>
                              </a:cubicBezTo>
                              <a:cubicBezTo>
                                <a:pt x="763164" y="202801"/>
                                <a:pt x="710585" y="142712"/>
                                <a:pt x="612941" y="90134"/>
                              </a:cubicBezTo>
                              <a:cubicBezTo>
                                <a:pt x="612941" y="90134"/>
                                <a:pt x="605429" y="82623"/>
                                <a:pt x="612941" y="82623"/>
                              </a:cubicBezTo>
                              <a:cubicBezTo>
                                <a:pt x="612941" y="82623"/>
                                <a:pt x="612941" y="75111"/>
                                <a:pt x="620452" y="75111"/>
                              </a:cubicBezTo>
                              <a:cubicBezTo>
                                <a:pt x="620452" y="75111"/>
                                <a:pt x="635474" y="75111"/>
                                <a:pt x="665518" y="75111"/>
                              </a:cubicBezTo>
                              <a:cubicBezTo>
                                <a:pt x="740630" y="75111"/>
                                <a:pt x="913386" y="90134"/>
                                <a:pt x="1026054" y="262890"/>
                              </a:cubicBezTo>
                              <a:cubicBezTo>
                                <a:pt x="1026054" y="240357"/>
                                <a:pt x="1033565" y="210312"/>
                                <a:pt x="1056098" y="180267"/>
                              </a:cubicBezTo>
                              <a:cubicBezTo>
                                <a:pt x="1086142" y="127689"/>
                                <a:pt x="1153743" y="52578"/>
                                <a:pt x="1303966" y="15022"/>
                              </a:cubicBezTo>
                              <a:cubicBezTo>
                                <a:pt x="1311477" y="7511"/>
                                <a:pt x="1326499" y="7511"/>
                                <a:pt x="1334010" y="7511"/>
                              </a:cubicBezTo>
                              <a:cubicBezTo>
                                <a:pt x="1341521" y="7511"/>
                                <a:pt x="1349032" y="7511"/>
                                <a:pt x="1349032" y="15022"/>
                              </a:cubicBezTo>
                              <a:cubicBezTo>
                                <a:pt x="1356543" y="22533"/>
                                <a:pt x="1341521" y="37556"/>
                                <a:pt x="1326499" y="52578"/>
                              </a:cubicBezTo>
                              <a:cubicBezTo>
                                <a:pt x="1288944" y="97645"/>
                                <a:pt x="1213832" y="187779"/>
                                <a:pt x="1258899" y="300446"/>
                              </a:cubicBezTo>
                              <a:cubicBezTo>
                                <a:pt x="1288944" y="270401"/>
                                <a:pt x="1394099" y="157734"/>
                                <a:pt x="1611922" y="157734"/>
                              </a:cubicBezTo>
                              <a:cubicBezTo>
                                <a:pt x="1754634" y="157734"/>
                                <a:pt x="1919879" y="202801"/>
                                <a:pt x="2107658" y="300446"/>
                              </a:cubicBezTo>
                              <a:cubicBezTo>
                                <a:pt x="2122680" y="307957"/>
                                <a:pt x="2130191" y="315468"/>
                                <a:pt x="2130191" y="322979"/>
                              </a:cubicBezTo>
                              <a:cubicBezTo>
                                <a:pt x="2130191" y="322979"/>
                                <a:pt x="2130191" y="330490"/>
                                <a:pt x="2122680" y="330490"/>
                              </a:cubicBezTo>
                              <a:cubicBezTo>
                                <a:pt x="2115169" y="330490"/>
                                <a:pt x="2107658" y="330490"/>
                                <a:pt x="2092636" y="322979"/>
                              </a:cubicBezTo>
                              <a:cubicBezTo>
                                <a:pt x="2047569" y="315468"/>
                                <a:pt x="1972457" y="300446"/>
                                <a:pt x="1882323" y="300446"/>
                              </a:cubicBezTo>
                              <a:cubicBezTo>
                                <a:pt x="1754634" y="300446"/>
                                <a:pt x="1656989" y="338001"/>
                                <a:pt x="1596900" y="405602"/>
                              </a:cubicBezTo>
                              <a:cubicBezTo>
                                <a:pt x="1656989" y="405602"/>
                                <a:pt x="1867301" y="428135"/>
                                <a:pt x="2002502" y="578358"/>
                              </a:cubicBezTo>
                              <a:cubicBezTo>
                                <a:pt x="2100147" y="691025"/>
                                <a:pt x="2137702" y="841248"/>
                                <a:pt x="2115169" y="1029027"/>
                              </a:cubicBezTo>
                              <a:cubicBezTo>
                                <a:pt x="2115169" y="1036538"/>
                                <a:pt x="2115169" y="1036538"/>
                                <a:pt x="2107658" y="1036538"/>
                              </a:cubicBezTo>
                              <a:cubicBezTo>
                                <a:pt x="2107658" y="1036538"/>
                                <a:pt x="2100147" y="1036538"/>
                                <a:pt x="2100147" y="1029027"/>
                              </a:cubicBezTo>
                              <a:cubicBezTo>
                                <a:pt x="2100147" y="1029027"/>
                                <a:pt x="2055080" y="728581"/>
                                <a:pt x="1739612" y="676003"/>
                              </a:cubicBezTo>
                              <a:cubicBezTo>
                                <a:pt x="1739612" y="676003"/>
                                <a:pt x="1739612" y="676003"/>
                                <a:pt x="1739612" y="676003"/>
                              </a:cubicBezTo>
                              <a:cubicBezTo>
                                <a:pt x="1904857" y="833737"/>
                                <a:pt x="1934902" y="1044049"/>
                                <a:pt x="1814724" y="1314450"/>
                              </a:cubicBezTo>
                              <a:cubicBezTo>
                                <a:pt x="1814724" y="1314450"/>
                                <a:pt x="1814724" y="1314450"/>
                                <a:pt x="1814724" y="1314450"/>
                              </a:cubicBezTo>
                              <a:close/>
                              <a:moveTo>
                                <a:pt x="485251" y="623425"/>
                              </a:moveTo>
                              <a:cubicBezTo>
                                <a:pt x="530318" y="623425"/>
                                <a:pt x="575385" y="630936"/>
                                <a:pt x="635474" y="653469"/>
                              </a:cubicBezTo>
                              <a:cubicBezTo>
                                <a:pt x="913386" y="758625"/>
                                <a:pt x="808230" y="1081605"/>
                                <a:pt x="808230" y="1089116"/>
                              </a:cubicBezTo>
                              <a:cubicBezTo>
                                <a:pt x="793208" y="1149205"/>
                                <a:pt x="793208" y="1194272"/>
                                <a:pt x="815741" y="1216805"/>
                              </a:cubicBezTo>
                              <a:cubicBezTo>
                                <a:pt x="830763" y="1239338"/>
                                <a:pt x="853297" y="1246850"/>
                                <a:pt x="890853" y="1246850"/>
                              </a:cubicBezTo>
                              <a:cubicBezTo>
                                <a:pt x="935920" y="1246850"/>
                                <a:pt x="988498" y="1231827"/>
                                <a:pt x="1003520" y="1224316"/>
                              </a:cubicBezTo>
                              <a:cubicBezTo>
                                <a:pt x="1003520" y="1186760"/>
                                <a:pt x="1026054" y="931382"/>
                                <a:pt x="1251388" y="931382"/>
                              </a:cubicBezTo>
                              <a:cubicBezTo>
                                <a:pt x="1273921" y="931382"/>
                                <a:pt x="1303966" y="931382"/>
                                <a:pt x="1334010" y="938893"/>
                              </a:cubicBezTo>
                              <a:cubicBezTo>
                                <a:pt x="1461700" y="968937"/>
                                <a:pt x="1544322" y="1014004"/>
                                <a:pt x="1574367" y="1081605"/>
                              </a:cubicBezTo>
                              <a:cubicBezTo>
                                <a:pt x="1589389" y="1111649"/>
                                <a:pt x="1596900" y="1141694"/>
                                <a:pt x="1596900" y="1164227"/>
                              </a:cubicBezTo>
                              <a:cubicBezTo>
                                <a:pt x="1664501" y="1051560"/>
                                <a:pt x="1626945" y="961426"/>
                                <a:pt x="1604411" y="916359"/>
                              </a:cubicBezTo>
                              <a:cubicBezTo>
                                <a:pt x="1596900" y="901337"/>
                                <a:pt x="1589389" y="893826"/>
                                <a:pt x="1596900" y="886315"/>
                              </a:cubicBezTo>
                              <a:cubicBezTo>
                                <a:pt x="1596900" y="886315"/>
                                <a:pt x="1604411" y="878804"/>
                                <a:pt x="1604411" y="878804"/>
                              </a:cubicBezTo>
                              <a:cubicBezTo>
                                <a:pt x="1611922" y="878804"/>
                                <a:pt x="1619433" y="878804"/>
                                <a:pt x="1626945" y="886315"/>
                              </a:cubicBezTo>
                              <a:cubicBezTo>
                                <a:pt x="1762145" y="946404"/>
                                <a:pt x="1807212" y="1051560"/>
                                <a:pt x="1822235" y="1134183"/>
                              </a:cubicBezTo>
                              <a:cubicBezTo>
                                <a:pt x="1829746" y="1171738"/>
                                <a:pt x="1829746" y="1201783"/>
                                <a:pt x="1829746" y="1231827"/>
                              </a:cubicBezTo>
                              <a:cubicBezTo>
                                <a:pt x="1912368" y="998982"/>
                                <a:pt x="1874812" y="818715"/>
                                <a:pt x="1724590" y="691025"/>
                              </a:cubicBezTo>
                              <a:cubicBezTo>
                                <a:pt x="1709567" y="676003"/>
                                <a:pt x="1702056" y="676003"/>
                                <a:pt x="1709567" y="668492"/>
                              </a:cubicBezTo>
                              <a:cubicBezTo>
                                <a:pt x="1709567" y="660981"/>
                                <a:pt x="1717079" y="660981"/>
                                <a:pt x="1724590" y="660981"/>
                              </a:cubicBezTo>
                              <a:cubicBezTo>
                                <a:pt x="1724590" y="660981"/>
                                <a:pt x="1732101" y="660981"/>
                                <a:pt x="1739612" y="660981"/>
                              </a:cubicBezTo>
                              <a:cubicBezTo>
                                <a:pt x="1987480" y="698536"/>
                                <a:pt x="2077614" y="893826"/>
                                <a:pt x="2100147" y="983960"/>
                              </a:cubicBezTo>
                              <a:cubicBezTo>
                                <a:pt x="2115169" y="818715"/>
                                <a:pt x="2077614" y="683514"/>
                                <a:pt x="1987480" y="585869"/>
                              </a:cubicBezTo>
                              <a:cubicBezTo>
                                <a:pt x="1837257" y="420624"/>
                                <a:pt x="1589389" y="413113"/>
                                <a:pt x="1574367" y="413113"/>
                              </a:cubicBezTo>
                              <a:cubicBezTo>
                                <a:pt x="1574367" y="413113"/>
                                <a:pt x="1566856" y="413113"/>
                                <a:pt x="1566856" y="405602"/>
                              </a:cubicBezTo>
                              <a:cubicBezTo>
                                <a:pt x="1566856" y="405602"/>
                                <a:pt x="1566856" y="398091"/>
                                <a:pt x="1566856" y="398091"/>
                              </a:cubicBezTo>
                              <a:cubicBezTo>
                                <a:pt x="1634456" y="315468"/>
                                <a:pt x="1732101" y="270401"/>
                                <a:pt x="1874812" y="270401"/>
                              </a:cubicBezTo>
                              <a:cubicBezTo>
                                <a:pt x="1957435" y="270401"/>
                                <a:pt x="2032546" y="285423"/>
                                <a:pt x="2077614" y="292935"/>
                              </a:cubicBezTo>
                              <a:cubicBezTo>
                                <a:pt x="1904857" y="202801"/>
                                <a:pt x="1747123" y="165245"/>
                                <a:pt x="1611922" y="165245"/>
                              </a:cubicBezTo>
                              <a:cubicBezTo>
                                <a:pt x="1364055" y="165245"/>
                                <a:pt x="1266410" y="307957"/>
                                <a:pt x="1266410" y="307957"/>
                              </a:cubicBezTo>
                              <a:cubicBezTo>
                                <a:pt x="1266410" y="307957"/>
                                <a:pt x="1258899" y="307957"/>
                                <a:pt x="1258899" y="307957"/>
                              </a:cubicBezTo>
                              <a:cubicBezTo>
                                <a:pt x="1258899" y="307957"/>
                                <a:pt x="1251388" y="307957"/>
                                <a:pt x="1251388" y="300446"/>
                              </a:cubicBezTo>
                              <a:cubicBezTo>
                                <a:pt x="1191299" y="172756"/>
                                <a:pt x="1281432" y="75111"/>
                                <a:pt x="1318988" y="22533"/>
                              </a:cubicBezTo>
                              <a:cubicBezTo>
                                <a:pt x="1326499" y="15022"/>
                                <a:pt x="1334010" y="7511"/>
                                <a:pt x="1334010" y="0"/>
                              </a:cubicBezTo>
                              <a:cubicBezTo>
                                <a:pt x="1326499" y="0"/>
                                <a:pt x="1318988" y="0"/>
                                <a:pt x="1303966" y="7511"/>
                              </a:cubicBezTo>
                              <a:cubicBezTo>
                                <a:pt x="1161254" y="45067"/>
                                <a:pt x="1093653" y="112667"/>
                                <a:pt x="1071120" y="165245"/>
                              </a:cubicBezTo>
                              <a:cubicBezTo>
                                <a:pt x="1041076" y="217823"/>
                                <a:pt x="1041076" y="262890"/>
                                <a:pt x="1041076" y="270401"/>
                              </a:cubicBezTo>
                              <a:cubicBezTo>
                                <a:pt x="1041076" y="270401"/>
                                <a:pt x="1041076" y="277912"/>
                                <a:pt x="1033565" y="277912"/>
                              </a:cubicBezTo>
                              <a:cubicBezTo>
                                <a:pt x="1033565" y="277912"/>
                                <a:pt x="1026054" y="277912"/>
                                <a:pt x="1026054" y="277912"/>
                              </a:cubicBezTo>
                              <a:cubicBezTo>
                                <a:pt x="928408" y="105156"/>
                                <a:pt x="763164" y="82623"/>
                                <a:pt x="665518" y="82623"/>
                              </a:cubicBezTo>
                              <a:cubicBezTo>
                                <a:pt x="658007" y="82623"/>
                                <a:pt x="650496" y="82623"/>
                                <a:pt x="642985" y="82623"/>
                              </a:cubicBezTo>
                              <a:cubicBezTo>
                                <a:pt x="733119" y="135201"/>
                                <a:pt x="778186" y="195290"/>
                                <a:pt x="793208" y="255379"/>
                              </a:cubicBezTo>
                              <a:cubicBezTo>
                                <a:pt x="800719" y="315468"/>
                                <a:pt x="778186" y="353024"/>
                                <a:pt x="778186" y="353024"/>
                              </a:cubicBezTo>
                              <a:cubicBezTo>
                                <a:pt x="778186" y="353024"/>
                                <a:pt x="778186" y="353024"/>
                                <a:pt x="770675" y="353024"/>
                              </a:cubicBezTo>
                              <a:cubicBezTo>
                                <a:pt x="770675" y="353024"/>
                                <a:pt x="763164" y="353024"/>
                                <a:pt x="763164" y="353024"/>
                              </a:cubicBezTo>
                              <a:cubicBezTo>
                                <a:pt x="763164" y="353024"/>
                                <a:pt x="650496" y="247868"/>
                                <a:pt x="485251" y="247868"/>
                              </a:cubicBezTo>
                              <a:cubicBezTo>
                                <a:pt x="402628" y="247868"/>
                                <a:pt x="320006" y="270401"/>
                                <a:pt x="229872" y="322979"/>
                              </a:cubicBezTo>
                              <a:cubicBezTo>
                                <a:pt x="102183" y="398091"/>
                                <a:pt x="27071" y="495735"/>
                                <a:pt x="12049" y="615914"/>
                              </a:cubicBezTo>
                              <a:cubicBezTo>
                                <a:pt x="4538" y="668492"/>
                                <a:pt x="12049" y="713558"/>
                                <a:pt x="19560" y="736092"/>
                              </a:cubicBezTo>
                              <a:cubicBezTo>
                                <a:pt x="34582" y="660981"/>
                                <a:pt x="94672" y="593380"/>
                                <a:pt x="177294" y="548313"/>
                              </a:cubicBezTo>
                              <a:cubicBezTo>
                                <a:pt x="252406" y="503247"/>
                                <a:pt x="320006" y="488224"/>
                                <a:pt x="320006" y="488224"/>
                              </a:cubicBezTo>
                              <a:cubicBezTo>
                                <a:pt x="320006" y="488224"/>
                                <a:pt x="327517" y="488224"/>
                                <a:pt x="327517" y="495735"/>
                              </a:cubicBezTo>
                              <a:cubicBezTo>
                                <a:pt x="327517" y="495735"/>
                                <a:pt x="327517" y="503247"/>
                                <a:pt x="327517" y="503247"/>
                              </a:cubicBezTo>
                              <a:cubicBezTo>
                                <a:pt x="259917" y="563336"/>
                                <a:pt x="259917" y="638447"/>
                                <a:pt x="274939" y="683514"/>
                              </a:cubicBezTo>
                              <a:cubicBezTo>
                                <a:pt x="289961" y="743603"/>
                                <a:pt x="320006" y="788670"/>
                                <a:pt x="335028" y="803692"/>
                              </a:cubicBezTo>
                              <a:cubicBezTo>
                                <a:pt x="327517" y="773648"/>
                                <a:pt x="327517" y="728581"/>
                                <a:pt x="350051" y="683514"/>
                              </a:cubicBezTo>
                              <a:cubicBezTo>
                                <a:pt x="372584" y="660981"/>
                                <a:pt x="410139" y="623425"/>
                                <a:pt x="485251" y="623425"/>
                              </a:cubicBezTo>
                              <a:close/>
                            </a:path>
                          </a:pathLst>
                        </a:custGeom>
                        <a:solidFill>
                          <a:srgbClr val="F19532"/>
                        </a:solidFill>
                        <a:ln w="75111" cap="flat">
                          <a:noFill/>
                          <a:prstDash val="solid"/>
                          <a:miter/>
                        </a:ln>
                      </p:spPr>
                      <p:txBody>
                        <a:bodyPr rtlCol="0" anchor="ctr"/>
                        <a:lstStyle/>
                        <a:p>
                          <a:endParaRPr lang="en-US"/>
                        </a:p>
                      </p:txBody>
                    </p:sp>
                  </p:grpSp>
                  <p:grpSp>
                    <p:nvGrpSpPr>
                      <p:cNvPr id="417" name="Graphic 2">
                        <a:extLst>
                          <a:ext uri="{FF2B5EF4-FFF2-40B4-BE49-F238E27FC236}">
                            <a16:creationId xmlns:a16="http://schemas.microsoft.com/office/drawing/2014/main" xmlns="" id="{7D92DD09-4906-4E38-B001-B6AD21152E8D}"/>
                          </a:ext>
                        </a:extLst>
                      </p:cNvPr>
                      <p:cNvGrpSpPr/>
                      <p:nvPr/>
                    </p:nvGrpSpPr>
                    <p:grpSpPr>
                      <a:xfrm>
                        <a:off x="8445463" y="1394177"/>
                        <a:ext cx="2110631" cy="1235312"/>
                        <a:chOff x="8445463" y="1394177"/>
                        <a:chExt cx="2110631" cy="1235312"/>
                      </a:xfrm>
                    </p:grpSpPr>
                    <p:sp>
                      <p:nvSpPr>
                        <p:cNvPr id="418" name="Freeform: Shape 417">
                          <a:extLst>
                            <a:ext uri="{FF2B5EF4-FFF2-40B4-BE49-F238E27FC236}">
                              <a16:creationId xmlns:a16="http://schemas.microsoft.com/office/drawing/2014/main" xmlns="" id="{D79D0647-93AD-4825-ACAE-6CCC5DD8453A}"/>
                            </a:ext>
                          </a:extLst>
                        </p:cNvPr>
                        <p:cNvSpPr/>
                        <p:nvPr/>
                      </p:nvSpPr>
                      <p:spPr>
                        <a:xfrm>
                          <a:off x="8445463" y="1741708"/>
                          <a:ext cx="510757" cy="412357"/>
                        </a:xfrm>
                        <a:custGeom>
                          <a:avLst/>
                          <a:gdLst>
                            <a:gd name="connsiteX0" fmla="*/ 255379 w 510757"/>
                            <a:gd name="connsiteY0" fmla="*/ 284668 h 412357"/>
                            <a:gd name="connsiteX1" fmla="*/ 510758 w 510757"/>
                            <a:gd name="connsiteY1" fmla="*/ 14267 h 412357"/>
                            <a:gd name="connsiteX2" fmla="*/ 112667 w 510757"/>
                            <a:gd name="connsiteY2" fmla="*/ 134445 h 412357"/>
                            <a:gd name="connsiteX3" fmla="*/ 0 w 510757"/>
                            <a:gd name="connsiteY3" fmla="*/ 374801 h 412357"/>
                            <a:gd name="connsiteX4" fmla="*/ 7511 w 510757"/>
                            <a:gd name="connsiteY4" fmla="*/ 412357 h 412357"/>
                            <a:gd name="connsiteX5" fmla="*/ 7511 w 510757"/>
                            <a:gd name="connsiteY5" fmla="*/ 412357 h 412357"/>
                            <a:gd name="connsiteX6" fmla="*/ 307957 w 510757"/>
                            <a:gd name="connsiteY6" fmla="*/ 134445 h 412357"/>
                            <a:gd name="connsiteX7" fmla="*/ 255379 w 510757"/>
                            <a:gd name="connsiteY7" fmla="*/ 284668 h 412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0757" h="412357">
                              <a:moveTo>
                                <a:pt x="255379" y="284668"/>
                              </a:moveTo>
                              <a:cubicBezTo>
                                <a:pt x="277912" y="149467"/>
                                <a:pt x="375557" y="51822"/>
                                <a:pt x="510758" y="14267"/>
                              </a:cubicBezTo>
                              <a:cubicBezTo>
                                <a:pt x="375557" y="-30800"/>
                                <a:pt x="210312" y="36800"/>
                                <a:pt x="112667" y="134445"/>
                              </a:cubicBezTo>
                              <a:cubicBezTo>
                                <a:pt x="75111" y="172001"/>
                                <a:pt x="0" y="292179"/>
                                <a:pt x="0" y="374801"/>
                              </a:cubicBezTo>
                              <a:cubicBezTo>
                                <a:pt x="7511" y="389824"/>
                                <a:pt x="7511" y="404846"/>
                                <a:pt x="7511" y="412357"/>
                              </a:cubicBezTo>
                              <a:cubicBezTo>
                                <a:pt x="7511" y="412357"/>
                                <a:pt x="7511" y="412357"/>
                                <a:pt x="7511" y="412357"/>
                              </a:cubicBezTo>
                              <a:cubicBezTo>
                                <a:pt x="30044" y="202045"/>
                                <a:pt x="307957" y="134445"/>
                                <a:pt x="307957" y="134445"/>
                              </a:cubicBezTo>
                              <a:cubicBezTo>
                                <a:pt x="270401" y="179512"/>
                                <a:pt x="255379" y="232090"/>
                                <a:pt x="255379" y="284668"/>
                              </a:cubicBezTo>
                              <a:close/>
                            </a:path>
                          </a:pathLst>
                        </a:custGeom>
                        <a:solidFill>
                          <a:srgbClr val="FDBB30"/>
                        </a:solidFill>
                        <a:ln w="75111" cap="flat">
                          <a:noFill/>
                          <a:prstDash val="solid"/>
                          <a:miter/>
                        </a:ln>
                      </p:spPr>
                      <p:txBody>
                        <a:bodyPr rtlCol="0" anchor="ctr"/>
                        <a:lstStyle/>
                        <a:p>
                          <a:endParaRPr lang="en-US"/>
                        </a:p>
                      </p:txBody>
                    </p:sp>
                    <p:sp>
                      <p:nvSpPr>
                        <p:cNvPr id="419" name="Freeform: Shape 418">
                          <a:extLst>
                            <a:ext uri="{FF2B5EF4-FFF2-40B4-BE49-F238E27FC236}">
                              <a16:creationId xmlns:a16="http://schemas.microsoft.com/office/drawing/2014/main" xmlns="" id="{19AE6EF9-5DC4-4FF6-ABFF-791F51EFDD12}"/>
                            </a:ext>
                          </a:extLst>
                        </p:cNvPr>
                        <p:cNvSpPr/>
                        <p:nvPr/>
                      </p:nvSpPr>
                      <p:spPr>
                        <a:xfrm>
                          <a:off x="8764363" y="1801041"/>
                          <a:ext cx="1278034" cy="828448"/>
                        </a:xfrm>
                        <a:custGeom>
                          <a:avLst/>
                          <a:gdLst>
                            <a:gd name="connsiteX0" fmla="*/ 1273462 w 1278034"/>
                            <a:gd name="connsiteY0" fmla="*/ 766137 h 828448"/>
                            <a:gd name="connsiteX1" fmla="*/ 777727 w 1278034"/>
                            <a:gd name="connsiteY1" fmla="*/ 488224 h 828448"/>
                            <a:gd name="connsiteX2" fmla="*/ 762704 w 1278034"/>
                            <a:gd name="connsiteY2" fmla="*/ 465691 h 828448"/>
                            <a:gd name="connsiteX3" fmla="*/ 1145772 w 1278034"/>
                            <a:gd name="connsiteY3" fmla="*/ 322979 h 828448"/>
                            <a:gd name="connsiteX4" fmla="*/ 822794 w 1278034"/>
                            <a:gd name="connsiteY4" fmla="*/ 353024 h 828448"/>
                            <a:gd name="connsiteX5" fmla="*/ 800260 w 1278034"/>
                            <a:gd name="connsiteY5" fmla="*/ 338001 h 828448"/>
                            <a:gd name="connsiteX6" fmla="*/ 1003061 w 1278034"/>
                            <a:gd name="connsiteY6" fmla="*/ 112667 h 828448"/>
                            <a:gd name="connsiteX7" fmla="*/ 747682 w 1278034"/>
                            <a:gd name="connsiteY7" fmla="*/ 277912 h 828448"/>
                            <a:gd name="connsiteX8" fmla="*/ 725149 w 1278034"/>
                            <a:gd name="connsiteY8" fmla="*/ 277912 h 828448"/>
                            <a:gd name="connsiteX9" fmla="*/ 552393 w 1278034"/>
                            <a:gd name="connsiteY9" fmla="*/ 0 h 828448"/>
                            <a:gd name="connsiteX10" fmla="*/ 650037 w 1278034"/>
                            <a:gd name="connsiteY10" fmla="*/ 240357 h 828448"/>
                            <a:gd name="connsiteX11" fmla="*/ 627504 w 1278034"/>
                            <a:gd name="connsiteY11" fmla="*/ 240357 h 828448"/>
                            <a:gd name="connsiteX12" fmla="*/ 514837 w 1278034"/>
                            <a:gd name="connsiteY12" fmla="*/ 120178 h 828448"/>
                            <a:gd name="connsiteX13" fmla="*/ 544881 w 1278034"/>
                            <a:gd name="connsiteY13" fmla="*/ 232845 h 828448"/>
                            <a:gd name="connsiteX14" fmla="*/ 522348 w 1278034"/>
                            <a:gd name="connsiteY14" fmla="*/ 247868 h 828448"/>
                            <a:gd name="connsiteX15" fmla="*/ 124257 w 1278034"/>
                            <a:gd name="connsiteY15" fmla="*/ 112667 h 828448"/>
                            <a:gd name="connsiteX16" fmla="*/ 4079 w 1278034"/>
                            <a:gd name="connsiteY16" fmla="*/ 292935 h 828448"/>
                            <a:gd name="connsiteX17" fmla="*/ 26613 w 1278034"/>
                            <a:gd name="connsiteY17" fmla="*/ 353024 h 828448"/>
                            <a:gd name="connsiteX18" fmla="*/ 319547 w 1278034"/>
                            <a:gd name="connsiteY18" fmla="*/ 232845 h 828448"/>
                            <a:gd name="connsiteX19" fmla="*/ 484792 w 1278034"/>
                            <a:gd name="connsiteY19" fmla="*/ 660981 h 828448"/>
                            <a:gd name="connsiteX20" fmla="*/ 695104 w 1278034"/>
                            <a:gd name="connsiteY20" fmla="*/ 803692 h 828448"/>
                            <a:gd name="connsiteX21" fmla="*/ 1018083 w 1278034"/>
                            <a:gd name="connsiteY21" fmla="*/ 525780 h 828448"/>
                            <a:gd name="connsiteX22" fmla="*/ 1273462 w 1278034"/>
                            <a:gd name="connsiteY22" fmla="*/ 781159 h 828448"/>
                            <a:gd name="connsiteX23" fmla="*/ 1273462 w 1278034"/>
                            <a:gd name="connsiteY23" fmla="*/ 766137 h 82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8034" h="828448">
                              <a:moveTo>
                                <a:pt x="1273462" y="766137"/>
                              </a:moveTo>
                              <a:cubicBezTo>
                                <a:pt x="1295995" y="518269"/>
                                <a:pt x="988039" y="375557"/>
                                <a:pt x="777727" y="488224"/>
                              </a:cubicBezTo>
                              <a:cubicBezTo>
                                <a:pt x="762704" y="495735"/>
                                <a:pt x="747682" y="480713"/>
                                <a:pt x="762704" y="465691"/>
                              </a:cubicBezTo>
                              <a:cubicBezTo>
                                <a:pt x="882882" y="390579"/>
                                <a:pt x="1003061" y="330490"/>
                                <a:pt x="1145772" y="322979"/>
                              </a:cubicBezTo>
                              <a:cubicBezTo>
                                <a:pt x="1040617" y="285423"/>
                                <a:pt x="912927" y="285423"/>
                                <a:pt x="822794" y="353024"/>
                              </a:cubicBezTo>
                              <a:cubicBezTo>
                                <a:pt x="815283" y="360535"/>
                                <a:pt x="792749" y="360535"/>
                                <a:pt x="800260" y="338001"/>
                              </a:cubicBezTo>
                              <a:cubicBezTo>
                                <a:pt x="852838" y="247868"/>
                                <a:pt x="920438" y="172756"/>
                                <a:pt x="1003061" y="112667"/>
                              </a:cubicBezTo>
                              <a:cubicBezTo>
                                <a:pt x="897905" y="127689"/>
                                <a:pt x="807771" y="187779"/>
                                <a:pt x="747682" y="277912"/>
                              </a:cubicBezTo>
                              <a:cubicBezTo>
                                <a:pt x="740171" y="285423"/>
                                <a:pt x="717637" y="292935"/>
                                <a:pt x="725149" y="277912"/>
                              </a:cubicBezTo>
                              <a:cubicBezTo>
                                <a:pt x="732660" y="150223"/>
                                <a:pt x="680082" y="30045"/>
                                <a:pt x="552393" y="0"/>
                              </a:cubicBezTo>
                              <a:cubicBezTo>
                                <a:pt x="635015" y="45067"/>
                                <a:pt x="702615" y="150223"/>
                                <a:pt x="650037" y="240357"/>
                              </a:cubicBezTo>
                              <a:cubicBezTo>
                                <a:pt x="642526" y="247868"/>
                                <a:pt x="627504" y="255379"/>
                                <a:pt x="627504" y="240357"/>
                              </a:cubicBezTo>
                              <a:cubicBezTo>
                                <a:pt x="597459" y="195290"/>
                                <a:pt x="559904" y="150223"/>
                                <a:pt x="514837" y="120178"/>
                              </a:cubicBezTo>
                              <a:cubicBezTo>
                                <a:pt x="537370" y="150223"/>
                                <a:pt x="552393" y="187779"/>
                                <a:pt x="544881" y="232845"/>
                              </a:cubicBezTo>
                              <a:cubicBezTo>
                                <a:pt x="544881" y="240357"/>
                                <a:pt x="529859" y="255379"/>
                                <a:pt x="522348" y="247868"/>
                              </a:cubicBezTo>
                              <a:cubicBezTo>
                                <a:pt x="417192" y="150223"/>
                                <a:pt x="274480" y="60089"/>
                                <a:pt x="124257" y="112667"/>
                              </a:cubicBezTo>
                              <a:cubicBezTo>
                                <a:pt x="56657" y="135201"/>
                                <a:pt x="-18455" y="210312"/>
                                <a:pt x="4079" y="292935"/>
                              </a:cubicBezTo>
                              <a:cubicBezTo>
                                <a:pt x="11590" y="315468"/>
                                <a:pt x="19101" y="330490"/>
                                <a:pt x="26613" y="353024"/>
                              </a:cubicBezTo>
                              <a:cubicBezTo>
                                <a:pt x="19101" y="270401"/>
                                <a:pt x="79190" y="142712"/>
                                <a:pt x="319547" y="232845"/>
                              </a:cubicBezTo>
                              <a:cubicBezTo>
                                <a:pt x="597459" y="330490"/>
                                <a:pt x="484792" y="660981"/>
                                <a:pt x="484792" y="660981"/>
                              </a:cubicBezTo>
                              <a:cubicBezTo>
                                <a:pt x="417192" y="916359"/>
                                <a:pt x="695104" y="803692"/>
                                <a:pt x="695104" y="803692"/>
                              </a:cubicBezTo>
                              <a:cubicBezTo>
                                <a:pt x="695104" y="803692"/>
                                <a:pt x="695104" y="450669"/>
                                <a:pt x="1018083" y="525780"/>
                              </a:cubicBezTo>
                              <a:cubicBezTo>
                                <a:pt x="1333551" y="600891"/>
                                <a:pt x="1273462" y="781159"/>
                                <a:pt x="1273462" y="781159"/>
                              </a:cubicBezTo>
                              <a:cubicBezTo>
                                <a:pt x="1258440" y="781159"/>
                                <a:pt x="1265951" y="773648"/>
                                <a:pt x="1273462" y="766137"/>
                              </a:cubicBezTo>
                              <a:close/>
                            </a:path>
                          </a:pathLst>
                        </a:custGeom>
                        <a:solidFill>
                          <a:srgbClr val="FDBB30">
                            <a:alpha val="60000"/>
                          </a:srgbClr>
                        </a:solidFill>
                        <a:ln w="75111" cap="flat">
                          <a:noFill/>
                          <a:prstDash val="solid"/>
                          <a:miter/>
                        </a:ln>
                      </p:spPr>
                      <p:txBody>
                        <a:bodyPr rtlCol="0" anchor="ctr"/>
                        <a:lstStyle/>
                        <a:p>
                          <a:endParaRPr lang="en-US"/>
                        </a:p>
                      </p:txBody>
                    </p:sp>
                    <p:sp>
                      <p:nvSpPr>
                        <p:cNvPr id="420" name="Freeform: Shape 419">
                          <a:extLst>
                            <a:ext uri="{FF2B5EF4-FFF2-40B4-BE49-F238E27FC236}">
                              <a16:creationId xmlns:a16="http://schemas.microsoft.com/office/drawing/2014/main" xmlns="" id="{9C54A3BC-7188-4C0B-876D-432A35D7F493}"/>
                            </a:ext>
                          </a:extLst>
                        </p:cNvPr>
                        <p:cNvSpPr/>
                        <p:nvPr/>
                      </p:nvSpPr>
                      <p:spPr>
                        <a:xfrm>
                          <a:off x="9955203" y="2197738"/>
                          <a:ext cx="313373" cy="422018"/>
                        </a:xfrm>
                        <a:custGeom>
                          <a:avLst/>
                          <a:gdLst>
                            <a:gd name="connsiteX0" fmla="*/ 0 w 313373"/>
                            <a:gd name="connsiteY0" fmla="*/ 1394 h 422018"/>
                            <a:gd name="connsiteX1" fmla="*/ 97645 w 313373"/>
                            <a:gd name="connsiteY1" fmla="*/ 84017 h 422018"/>
                            <a:gd name="connsiteX2" fmla="*/ 105156 w 313373"/>
                            <a:gd name="connsiteY2" fmla="*/ 91528 h 422018"/>
                            <a:gd name="connsiteX3" fmla="*/ 300446 w 313373"/>
                            <a:gd name="connsiteY3" fmla="*/ 422018 h 422018"/>
                            <a:gd name="connsiteX4" fmla="*/ 0 w 313373"/>
                            <a:gd name="connsiteY4" fmla="*/ 1394 h 422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373" h="422018">
                              <a:moveTo>
                                <a:pt x="0" y="1394"/>
                              </a:moveTo>
                              <a:cubicBezTo>
                                <a:pt x="37556" y="23928"/>
                                <a:pt x="75111" y="53972"/>
                                <a:pt x="97645" y="84017"/>
                              </a:cubicBezTo>
                              <a:cubicBezTo>
                                <a:pt x="97645" y="84017"/>
                                <a:pt x="105156" y="84017"/>
                                <a:pt x="105156" y="91528"/>
                              </a:cubicBezTo>
                              <a:cubicBezTo>
                                <a:pt x="285423" y="166639"/>
                                <a:pt x="307957" y="331884"/>
                                <a:pt x="300446" y="422018"/>
                              </a:cubicBezTo>
                              <a:cubicBezTo>
                                <a:pt x="360535" y="234240"/>
                                <a:pt x="202801" y="-21139"/>
                                <a:pt x="0" y="1394"/>
                              </a:cubicBezTo>
                              <a:close/>
                            </a:path>
                          </a:pathLst>
                        </a:custGeom>
                        <a:solidFill>
                          <a:srgbClr val="FDBB30"/>
                        </a:solidFill>
                        <a:ln w="75111" cap="flat">
                          <a:noFill/>
                          <a:prstDash val="solid"/>
                          <a:miter/>
                        </a:ln>
                      </p:spPr>
                      <p:txBody>
                        <a:bodyPr rtlCol="0" anchor="ctr"/>
                        <a:lstStyle/>
                        <a:p>
                          <a:endParaRPr lang="en-US"/>
                        </a:p>
                      </p:txBody>
                    </p:sp>
                    <p:sp>
                      <p:nvSpPr>
                        <p:cNvPr id="421" name="Freeform: Shape 420">
                          <a:extLst>
                            <a:ext uri="{FF2B5EF4-FFF2-40B4-BE49-F238E27FC236}">
                              <a16:creationId xmlns:a16="http://schemas.microsoft.com/office/drawing/2014/main" xmlns="" id="{28A6D6CB-DEE7-4B4E-BB42-74D8B581C5F7}"/>
                            </a:ext>
                          </a:extLst>
                        </p:cNvPr>
                        <p:cNvSpPr/>
                        <p:nvPr/>
                      </p:nvSpPr>
                      <p:spPr>
                        <a:xfrm>
                          <a:off x="9865069" y="1644639"/>
                          <a:ext cx="691025" cy="208980"/>
                        </a:xfrm>
                        <a:custGeom>
                          <a:avLst/>
                          <a:gdLst>
                            <a:gd name="connsiteX0" fmla="*/ 0 w 691025"/>
                            <a:gd name="connsiteY0" fmla="*/ 208980 h 208980"/>
                            <a:gd name="connsiteX1" fmla="*/ 150223 w 691025"/>
                            <a:gd name="connsiteY1" fmla="*/ 141380 h 208980"/>
                            <a:gd name="connsiteX2" fmla="*/ 691026 w 691025"/>
                            <a:gd name="connsiteY2" fmla="*/ 58757 h 208980"/>
                            <a:gd name="connsiteX3" fmla="*/ 0 w 691025"/>
                            <a:gd name="connsiteY3" fmla="*/ 208980 h 208980"/>
                          </a:gdLst>
                          <a:ahLst/>
                          <a:cxnLst>
                            <a:cxn ang="0">
                              <a:pos x="connsiteX0" y="connsiteY0"/>
                            </a:cxn>
                            <a:cxn ang="0">
                              <a:pos x="connsiteX1" y="connsiteY1"/>
                            </a:cxn>
                            <a:cxn ang="0">
                              <a:pos x="connsiteX2" y="connsiteY2"/>
                            </a:cxn>
                            <a:cxn ang="0">
                              <a:pos x="connsiteX3" y="connsiteY3"/>
                            </a:cxn>
                          </a:cxnLst>
                          <a:rect l="l" t="t" r="r" b="b"/>
                          <a:pathLst>
                            <a:path w="691025" h="208980">
                              <a:moveTo>
                                <a:pt x="0" y="208980"/>
                              </a:moveTo>
                              <a:cubicBezTo>
                                <a:pt x="52578" y="178936"/>
                                <a:pt x="97645" y="156402"/>
                                <a:pt x="150223" y="141380"/>
                              </a:cubicBezTo>
                              <a:cubicBezTo>
                                <a:pt x="315468" y="-53910"/>
                                <a:pt x="676003" y="66269"/>
                                <a:pt x="691026" y="58757"/>
                              </a:cubicBezTo>
                              <a:cubicBezTo>
                                <a:pt x="450669" y="-38887"/>
                                <a:pt x="142712" y="-31376"/>
                                <a:pt x="0" y="208980"/>
                              </a:cubicBezTo>
                              <a:close/>
                            </a:path>
                          </a:pathLst>
                        </a:custGeom>
                        <a:solidFill>
                          <a:srgbClr val="FDBB30"/>
                        </a:solidFill>
                        <a:ln w="75111" cap="flat">
                          <a:noFill/>
                          <a:prstDash val="solid"/>
                          <a:miter/>
                        </a:ln>
                      </p:spPr>
                      <p:txBody>
                        <a:bodyPr rtlCol="0" anchor="ctr"/>
                        <a:lstStyle/>
                        <a:p>
                          <a:endParaRPr lang="en-US"/>
                        </a:p>
                      </p:txBody>
                    </p:sp>
                    <p:sp>
                      <p:nvSpPr>
                        <p:cNvPr id="422" name="Freeform: Shape 421">
                          <a:extLst>
                            <a:ext uri="{FF2B5EF4-FFF2-40B4-BE49-F238E27FC236}">
                              <a16:creationId xmlns:a16="http://schemas.microsoft.com/office/drawing/2014/main" xmlns="" id="{88B4F276-8CF0-4792-8AD1-759632E6AB54}"/>
                            </a:ext>
                          </a:extLst>
                        </p:cNvPr>
                        <p:cNvSpPr/>
                        <p:nvPr/>
                      </p:nvSpPr>
                      <p:spPr>
                        <a:xfrm>
                          <a:off x="9636011" y="1394177"/>
                          <a:ext cx="144465" cy="406864"/>
                        </a:xfrm>
                        <a:custGeom>
                          <a:avLst/>
                          <a:gdLst>
                            <a:gd name="connsiteX0" fmla="*/ 56302 w 144465"/>
                            <a:gd name="connsiteY0" fmla="*/ 301708 h 406864"/>
                            <a:gd name="connsiteX1" fmla="*/ 123902 w 144465"/>
                            <a:gd name="connsiteY1" fmla="*/ 1262 h 406864"/>
                            <a:gd name="connsiteX2" fmla="*/ 3724 w 144465"/>
                            <a:gd name="connsiteY2" fmla="*/ 181530 h 406864"/>
                            <a:gd name="connsiteX3" fmla="*/ 41279 w 144465"/>
                            <a:gd name="connsiteY3" fmla="*/ 406864 h 406864"/>
                            <a:gd name="connsiteX4" fmla="*/ 86346 w 144465"/>
                            <a:gd name="connsiteY4" fmla="*/ 264152 h 406864"/>
                            <a:gd name="connsiteX5" fmla="*/ 56302 w 144465"/>
                            <a:gd name="connsiteY5" fmla="*/ 301708 h 406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465" h="406864">
                              <a:moveTo>
                                <a:pt x="56302" y="301708"/>
                              </a:moveTo>
                              <a:cubicBezTo>
                                <a:pt x="-26321" y="106418"/>
                                <a:pt x="214036" y="-13760"/>
                                <a:pt x="123902" y="1262"/>
                              </a:cubicBezTo>
                              <a:cubicBezTo>
                                <a:pt x="56302" y="38818"/>
                                <a:pt x="11235" y="106418"/>
                                <a:pt x="3724" y="181530"/>
                              </a:cubicBezTo>
                              <a:cubicBezTo>
                                <a:pt x="-3787" y="256641"/>
                                <a:pt x="-3787" y="346775"/>
                                <a:pt x="41279" y="406864"/>
                              </a:cubicBezTo>
                              <a:cubicBezTo>
                                <a:pt x="48790" y="354286"/>
                                <a:pt x="63813" y="309219"/>
                                <a:pt x="86346" y="264152"/>
                              </a:cubicBezTo>
                              <a:cubicBezTo>
                                <a:pt x="71324" y="294197"/>
                                <a:pt x="56302" y="301708"/>
                                <a:pt x="56302" y="301708"/>
                              </a:cubicBezTo>
                              <a:close/>
                            </a:path>
                          </a:pathLst>
                        </a:custGeom>
                        <a:solidFill>
                          <a:srgbClr val="FDBB30"/>
                        </a:solidFill>
                        <a:ln w="75111" cap="flat">
                          <a:noFill/>
                          <a:prstDash val="solid"/>
                          <a:miter/>
                        </a:ln>
                      </p:spPr>
                      <p:txBody>
                        <a:bodyPr rtlCol="0" anchor="ctr"/>
                        <a:lstStyle/>
                        <a:p>
                          <a:endParaRPr lang="en-US"/>
                        </a:p>
                      </p:txBody>
                    </p:sp>
                    <p:sp>
                      <p:nvSpPr>
                        <p:cNvPr id="423" name="Freeform: Shape 422">
                          <a:extLst>
                            <a:ext uri="{FF2B5EF4-FFF2-40B4-BE49-F238E27FC236}">
                              <a16:creationId xmlns:a16="http://schemas.microsoft.com/office/drawing/2014/main" xmlns="" id="{02504BA2-BE8A-49DE-B47E-82B432528009}"/>
                            </a:ext>
                          </a:extLst>
                        </p:cNvPr>
                        <p:cNvSpPr/>
                        <p:nvPr/>
                      </p:nvSpPr>
                      <p:spPr>
                        <a:xfrm>
                          <a:off x="9061377" y="1467485"/>
                          <a:ext cx="384942" cy="348578"/>
                        </a:xfrm>
                        <a:custGeom>
                          <a:avLst/>
                          <a:gdLst>
                            <a:gd name="connsiteX0" fmla="*/ 210312 w 384942"/>
                            <a:gd name="connsiteY0" fmla="*/ 123244 h 348578"/>
                            <a:gd name="connsiteX1" fmla="*/ 353024 w 384942"/>
                            <a:gd name="connsiteY1" fmla="*/ 348578 h 348578"/>
                            <a:gd name="connsiteX2" fmla="*/ 375557 w 384942"/>
                            <a:gd name="connsiteY2" fmla="*/ 153289 h 348578"/>
                            <a:gd name="connsiteX3" fmla="*/ 0 w 384942"/>
                            <a:gd name="connsiteY3" fmla="*/ 3066 h 348578"/>
                            <a:gd name="connsiteX4" fmla="*/ 22533 w 384942"/>
                            <a:gd name="connsiteY4" fmla="*/ 10577 h 348578"/>
                            <a:gd name="connsiteX5" fmla="*/ 210312 w 384942"/>
                            <a:gd name="connsiteY5" fmla="*/ 123244 h 348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4942" h="348578">
                              <a:moveTo>
                                <a:pt x="210312" y="123244"/>
                              </a:moveTo>
                              <a:cubicBezTo>
                                <a:pt x="270401" y="190844"/>
                                <a:pt x="300446" y="273467"/>
                                <a:pt x="353024" y="348578"/>
                              </a:cubicBezTo>
                              <a:cubicBezTo>
                                <a:pt x="390579" y="288489"/>
                                <a:pt x="390579" y="220889"/>
                                <a:pt x="375557" y="153289"/>
                              </a:cubicBezTo>
                              <a:cubicBezTo>
                                <a:pt x="232845" y="-34490"/>
                                <a:pt x="0" y="3066"/>
                                <a:pt x="0" y="3066"/>
                              </a:cubicBezTo>
                              <a:cubicBezTo>
                                <a:pt x="7511" y="3066"/>
                                <a:pt x="15022" y="10577"/>
                                <a:pt x="22533" y="10577"/>
                              </a:cubicBezTo>
                              <a:cubicBezTo>
                                <a:pt x="90133" y="40621"/>
                                <a:pt x="165245" y="70666"/>
                                <a:pt x="210312" y="123244"/>
                              </a:cubicBezTo>
                              <a:close/>
                            </a:path>
                          </a:pathLst>
                        </a:custGeom>
                        <a:solidFill>
                          <a:srgbClr val="FDBB30"/>
                        </a:solidFill>
                        <a:ln w="75111" cap="flat">
                          <a:noFill/>
                          <a:prstDash val="solid"/>
                          <a:miter/>
                        </a:ln>
                      </p:spPr>
                      <p:txBody>
                        <a:bodyPr rtlCol="0" anchor="ctr"/>
                        <a:lstStyle/>
                        <a:p>
                          <a:endParaRPr lang="en-US"/>
                        </a:p>
                      </p:txBody>
                    </p:sp>
                    <p:sp>
                      <p:nvSpPr>
                        <p:cNvPr id="424" name="Freeform: Shape 423">
                          <a:extLst>
                            <a:ext uri="{FF2B5EF4-FFF2-40B4-BE49-F238E27FC236}">
                              <a16:creationId xmlns:a16="http://schemas.microsoft.com/office/drawing/2014/main" xmlns="" id="{0746A1B8-C3DB-4D02-ABD4-4DC8CE5F0FE0}"/>
                            </a:ext>
                          </a:extLst>
                        </p:cNvPr>
                        <p:cNvSpPr/>
                        <p:nvPr/>
                      </p:nvSpPr>
                      <p:spPr>
                        <a:xfrm>
                          <a:off x="9985247" y="1983583"/>
                          <a:ext cx="510757" cy="313193"/>
                        </a:xfrm>
                        <a:custGeom>
                          <a:avLst/>
                          <a:gdLst>
                            <a:gd name="connsiteX0" fmla="*/ 375557 w 510757"/>
                            <a:gd name="connsiteY0" fmla="*/ 80348 h 313193"/>
                            <a:gd name="connsiteX1" fmla="*/ 0 w 510757"/>
                            <a:gd name="connsiteY1" fmla="*/ 35282 h 313193"/>
                            <a:gd name="connsiteX2" fmla="*/ 172757 w 510757"/>
                            <a:gd name="connsiteY2" fmla="*/ 80348 h 313193"/>
                            <a:gd name="connsiteX3" fmla="*/ 180268 w 510757"/>
                            <a:gd name="connsiteY3" fmla="*/ 72837 h 313193"/>
                            <a:gd name="connsiteX4" fmla="*/ 510758 w 510757"/>
                            <a:gd name="connsiteY4" fmla="*/ 313194 h 313193"/>
                            <a:gd name="connsiteX5" fmla="*/ 375557 w 510757"/>
                            <a:gd name="connsiteY5" fmla="*/ 80348 h 313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0757" h="313193">
                              <a:moveTo>
                                <a:pt x="375557" y="80348"/>
                              </a:moveTo>
                              <a:cubicBezTo>
                                <a:pt x="262890" y="5237"/>
                                <a:pt x="120179" y="-32319"/>
                                <a:pt x="0" y="35282"/>
                              </a:cubicBezTo>
                              <a:cubicBezTo>
                                <a:pt x="60089" y="35282"/>
                                <a:pt x="120179" y="57815"/>
                                <a:pt x="172757" y="80348"/>
                              </a:cubicBezTo>
                              <a:cubicBezTo>
                                <a:pt x="157734" y="72837"/>
                                <a:pt x="157734" y="65326"/>
                                <a:pt x="180268" y="72837"/>
                              </a:cubicBezTo>
                              <a:cubicBezTo>
                                <a:pt x="368046" y="102882"/>
                                <a:pt x="465691" y="223060"/>
                                <a:pt x="510758" y="313194"/>
                              </a:cubicBezTo>
                              <a:cubicBezTo>
                                <a:pt x="495736" y="223060"/>
                                <a:pt x="458180" y="140438"/>
                                <a:pt x="375557" y="80348"/>
                              </a:cubicBezTo>
                              <a:close/>
                            </a:path>
                          </a:pathLst>
                        </a:custGeom>
                        <a:solidFill>
                          <a:srgbClr val="FDBB30"/>
                        </a:solidFill>
                        <a:ln w="75111" cap="flat">
                          <a:noFill/>
                          <a:prstDash val="solid"/>
                          <a:miter/>
                        </a:ln>
                      </p:spPr>
                      <p:txBody>
                        <a:bodyPr rtlCol="0" anchor="ctr"/>
                        <a:lstStyle/>
                        <a:p>
                          <a:endParaRPr lang="en-US"/>
                        </a:p>
                      </p:txBody>
                    </p:sp>
                  </p:grpSp>
                  <p:grpSp>
                    <p:nvGrpSpPr>
                      <p:cNvPr id="425" name="Graphic 2">
                        <a:extLst>
                          <a:ext uri="{FF2B5EF4-FFF2-40B4-BE49-F238E27FC236}">
                            <a16:creationId xmlns:a16="http://schemas.microsoft.com/office/drawing/2014/main" xmlns="" id="{C67D4FCD-338D-4E59-9A14-0A065F227FF6}"/>
                          </a:ext>
                        </a:extLst>
                      </p:cNvPr>
                      <p:cNvGrpSpPr/>
                      <p:nvPr/>
                    </p:nvGrpSpPr>
                    <p:grpSpPr>
                      <a:xfrm>
                        <a:off x="9396500" y="2339274"/>
                        <a:ext cx="275860" cy="290561"/>
                        <a:chOff x="9396500" y="2339274"/>
                        <a:chExt cx="275860" cy="290561"/>
                      </a:xfrm>
                    </p:grpSpPr>
                    <p:sp>
                      <p:nvSpPr>
                        <p:cNvPr id="426" name="Freeform: Shape 425">
                          <a:extLst>
                            <a:ext uri="{FF2B5EF4-FFF2-40B4-BE49-F238E27FC236}">
                              <a16:creationId xmlns:a16="http://schemas.microsoft.com/office/drawing/2014/main" xmlns="" id="{8DFB3BCB-4F9B-4840-A3D7-78CBF6D01E1D}"/>
                            </a:ext>
                          </a:extLst>
                        </p:cNvPr>
                        <p:cNvSpPr/>
                        <p:nvPr/>
                      </p:nvSpPr>
                      <p:spPr>
                        <a:xfrm>
                          <a:off x="9404011" y="2339274"/>
                          <a:ext cx="268349" cy="283050"/>
                        </a:xfrm>
                        <a:custGeom>
                          <a:avLst/>
                          <a:gdLst>
                            <a:gd name="connsiteX0" fmla="*/ 265768 w 268349"/>
                            <a:gd name="connsiteY0" fmla="*/ 167814 h 283050"/>
                            <a:gd name="connsiteX1" fmla="*/ 108034 w 268349"/>
                            <a:gd name="connsiteY1" fmla="*/ 280481 h 283050"/>
                            <a:gd name="connsiteX2" fmla="*/ 2878 w 268349"/>
                            <a:gd name="connsiteY2" fmla="*/ 115236 h 283050"/>
                            <a:gd name="connsiteX3" fmla="*/ 160612 w 268349"/>
                            <a:gd name="connsiteY3" fmla="*/ 2569 h 283050"/>
                            <a:gd name="connsiteX4" fmla="*/ 265768 w 268349"/>
                            <a:gd name="connsiteY4" fmla="*/ 167814 h 283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349" h="283050">
                              <a:moveTo>
                                <a:pt x="265768" y="167814"/>
                              </a:moveTo>
                              <a:cubicBezTo>
                                <a:pt x="250746" y="242926"/>
                                <a:pt x="183146" y="295504"/>
                                <a:pt x="108034" y="280481"/>
                              </a:cubicBezTo>
                              <a:cubicBezTo>
                                <a:pt x="32923" y="265459"/>
                                <a:pt x="-12144" y="190348"/>
                                <a:pt x="2878" y="115236"/>
                              </a:cubicBezTo>
                              <a:cubicBezTo>
                                <a:pt x="17900" y="40125"/>
                                <a:pt x="85501" y="-12453"/>
                                <a:pt x="160612" y="2569"/>
                              </a:cubicBezTo>
                              <a:cubicBezTo>
                                <a:pt x="228213" y="25103"/>
                                <a:pt x="280790" y="92703"/>
                                <a:pt x="265768" y="167814"/>
                              </a:cubicBezTo>
                              <a:close/>
                            </a:path>
                          </a:pathLst>
                        </a:custGeom>
                        <a:solidFill>
                          <a:srgbClr val="863786"/>
                        </a:solidFill>
                        <a:ln w="75111" cap="flat">
                          <a:noFill/>
                          <a:prstDash val="solid"/>
                          <a:miter/>
                        </a:ln>
                      </p:spPr>
                      <p:txBody>
                        <a:bodyPr rtlCol="0" anchor="ctr"/>
                        <a:lstStyle/>
                        <a:p>
                          <a:endParaRPr lang="en-US"/>
                        </a:p>
                      </p:txBody>
                    </p:sp>
                    <p:sp>
                      <p:nvSpPr>
                        <p:cNvPr id="427" name="Freeform: Shape 426">
                          <a:extLst>
                            <a:ext uri="{FF2B5EF4-FFF2-40B4-BE49-F238E27FC236}">
                              <a16:creationId xmlns:a16="http://schemas.microsoft.com/office/drawing/2014/main" xmlns="" id="{FB8B5324-4045-4966-993B-F8818C54C323}"/>
                            </a:ext>
                          </a:extLst>
                        </p:cNvPr>
                        <p:cNvSpPr/>
                        <p:nvPr/>
                      </p:nvSpPr>
                      <p:spPr>
                        <a:xfrm>
                          <a:off x="9450079" y="2381320"/>
                          <a:ext cx="123933" cy="131359"/>
                        </a:xfrm>
                        <a:custGeom>
                          <a:avLst/>
                          <a:gdLst>
                            <a:gd name="connsiteX0" fmla="*/ 107034 w 123933"/>
                            <a:gd name="connsiteY0" fmla="*/ 103236 h 131359"/>
                            <a:gd name="connsiteX1" fmla="*/ 16900 w 123933"/>
                            <a:gd name="connsiteY1" fmla="*/ 118258 h 131359"/>
                            <a:gd name="connsiteX2" fmla="*/ 16900 w 123933"/>
                            <a:gd name="connsiteY2" fmla="*/ 28124 h 131359"/>
                            <a:gd name="connsiteX3" fmla="*/ 107034 w 123933"/>
                            <a:gd name="connsiteY3" fmla="*/ 13102 h 131359"/>
                            <a:gd name="connsiteX4" fmla="*/ 107034 w 123933"/>
                            <a:gd name="connsiteY4" fmla="*/ 103236 h 1313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933" h="131359">
                              <a:moveTo>
                                <a:pt x="107034" y="103236"/>
                              </a:moveTo>
                              <a:cubicBezTo>
                                <a:pt x="84500" y="133280"/>
                                <a:pt x="39433" y="140791"/>
                                <a:pt x="16900" y="118258"/>
                              </a:cubicBezTo>
                              <a:cubicBezTo>
                                <a:pt x="-5633" y="95724"/>
                                <a:pt x="-5633" y="58169"/>
                                <a:pt x="16900" y="28124"/>
                              </a:cubicBezTo>
                              <a:cubicBezTo>
                                <a:pt x="39433" y="-1920"/>
                                <a:pt x="84500" y="-9431"/>
                                <a:pt x="107034" y="13102"/>
                              </a:cubicBezTo>
                              <a:cubicBezTo>
                                <a:pt x="129567" y="35635"/>
                                <a:pt x="129567" y="73191"/>
                                <a:pt x="107034" y="103236"/>
                              </a:cubicBezTo>
                              <a:close/>
                            </a:path>
                          </a:pathLst>
                        </a:custGeom>
                        <a:solidFill>
                          <a:srgbClr val="B687B7"/>
                        </a:solidFill>
                        <a:ln w="75111" cap="flat">
                          <a:noFill/>
                          <a:prstDash val="solid"/>
                          <a:miter/>
                        </a:ln>
                      </p:spPr>
                      <p:txBody>
                        <a:bodyPr rtlCol="0" anchor="ctr"/>
                        <a:lstStyle/>
                        <a:p>
                          <a:endParaRPr lang="en-US"/>
                        </a:p>
                      </p:txBody>
                    </p:sp>
                    <p:sp>
                      <p:nvSpPr>
                        <p:cNvPr id="428" name="Freeform: Shape 427">
                          <a:extLst>
                            <a:ext uri="{FF2B5EF4-FFF2-40B4-BE49-F238E27FC236}">
                              <a16:creationId xmlns:a16="http://schemas.microsoft.com/office/drawing/2014/main" xmlns="" id="{40A4865F-B973-4FA5-9C69-4D5A5EC310B7}"/>
                            </a:ext>
                          </a:extLst>
                        </p:cNvPr>
                        <p:cNvSpPr/>
                        <p:nvPr/>
                      </p:nvSpPr>
                      <p:spPr>
                        <a:xfrm>
                          <a:off x="9396500" y="2346785"/>
                          <a:ext cx="271031" cy="283050"/>
                        </a:xfrm>
                        <a:custGeom>
                          <a:avLst/>
                          <a:gdLst>
                            <a:gd name="connsiteX0" fmla="*/ 160612 w 271031"/>
                            <a:gd name="connsiteY0" fmla="*/ 2569 h 283050"/>
                            <a:gd name="connsiteX1" fmla="*/ 2878 w 271031"/>
                            <a:gd name="connsiteY1" fmla="*/ 115236 h 283050"/>
                            <a:gd name="connsiteX2" fmla="*/ 108035 w 271031"/>
                            <a:gd name="connsiteY2" fmla="*/ 280481 h 283050"/>
                            <a:gd name="connsiteX3" fmla="*/ 265768 w 271031"/>
                            <a:gd name="connsiteY3" fmla="*/ 167814 h 283050"/>
                            <a:gd name="connsiteX4" fmla="*/ 160612 w 271031"/>
                            <a:gd name="connsiteY4" fmla="*/ 2569 h 283050"/>
                            <a:gd name="connsiteX5" fmla="*/ 108035 w 271031"/>
                            <a:gd name="connsiteY5" fmla="*/ 227904 h 283050"/>
                            <a:gd name="connsiteX6" fmla="*/ 25411 w 271031"/>
                            <a:gd name="connsiteY6" fmla="*/ 100214 h 283050"/>
                            <a:gd name="connsiteX7" fmla="*/ 145590 w 271031"/>
                            <a:gd name="connsiteY7" fmla="*/ 17592 h 283050"/>
                            <a:gd name="connsiteX8" fmla="*/ 228213 w 271031"/>
                            <a:gd name="connsiteY8" fmla="*/ 145281 h 283050"/>
                            <a:gd name="connsiteX9" fmla="*/ 108035 w 271031"/>
                            <a:gd name="connsiteY9" fmla="*/ 227904 h 28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1031" h="283050">
                              <a:moveTo>
                                <a:pt x="160612" y="2569"/>
                              </a:moveTo>
                              <a:cubicBezTo>
                                <a:pt x="85501" y="-12453"/>
                                <a:pt x="17900" y="40125"/>
                                <a:pt x="2878" y="115236"/>
                              </a:cubicBezTo>
                              <a:cubicBezTo>
                                <a:pt x="-12144" y="190348"/>
                                <a:pt x="32923" y="265459"/>
                                <a:pt x="108035" y="280481"/>
                              </a:cubicBezTo>
                              <a:cubicBezTo>
                                <a:pt x="183146" y="295504"/>
                                <a:pt x="250746" y="242926"/>
                                <a:pt x="265768" y="167814"/>
                              </a:cubicBezTo>
                              <a:cubicBezTo>
                                <a:pt x="288301" y="85192"/>
                                <a:pt x="235724" y="17592"/>
                                <a:pt x="160612" y="2569"/>
                              </a:cubicBezTo>
                              <a:close/>
                              <a:moveTo>
                                <a:pt x="108035" y="227904"/>
                              </a:moveTo>
                              <a:cubicBezTo>
                                <a:pt x="47945" y="220392"/>
                                <a:pt x="17900" y="160303"/>
                                <a:pt x="25411" y="100214"/>
                              </a:cubicBezTo>
                              <a:cubicBezTo>
                                <a:pt x="32923" y="40125"/>
                                <a:pt x="93012" y="2569"/>
                                <a:pt x="145590" y="17592"/>
                              </a:cubicBezTo>
                              <a:cubicBezTo>
                                <a:pt x="205679" y="25103"/>
                                <a:pt x="235724" y="85192"/>
                                <a:pt x="228213" y="145281"/>
                              </a:cubicBezTo>
                              <a:cubicBezTo>
                                <a:pt x="220702" y="205370"/>
                                <a:pt x="160612" y="242926"/>
                                <a:pt x="108035" y="227904"/>
                              </a:cubicBezTo>
                              <a:close/>
                            </a:path>
                          </a:pathLst>
                        </a:custGeom>
                        <a:solidFill>
                          <a:srgbClr val="863786"/>
                        </a:solidFill>
                        <a:ln w="75111" cap="flat">
                          <a:noFill/>
                          <a:prstDash val="solid"/>
                          <a:miter/>
                        </a:ln>
                      </p:spPr>
                      <p:txBody>
                        <a:bodyPr rtlCol="0" anchor="ctr"/>
                        <a:lstStyle/>
                        <a:p>
                          <a:endParaRPr lang="en-US"/>
                        </a:p>
                      </p:txBody>
                    </p:sp>
                  </p:grpSp>
                  <p:grpSp>
                    <p:nvGrpSpPr>
                      <p:cNvPr id="429" name="Graphic 2">
                        <a:extLst>
                          <a:ext uri="{FF2B5EF4-FFF2-40B4-BE49-F238E27FC236}">
                            <a16:creationId xmlns:a16="http://schemas.microsoft.com/office/drawing/2014/main" xmlns="" id="{4364A2B0-9A78-4A26-A514-1C5E355E910B}"/>
                          </a:ext>
                        </a:extLst>
                      </p:cNvPr>
                      <p:cNvGrpSpPr/>
                      <p:nvPr/>
                    </p:nvGrpSpPr>
                    <p:grpSpPr>
                      <a:xfrm>
                        <a:off x="9005920" y="2226607"/>
                        <a:ext cx="268646" cy="290561"/>
                        <a:chOff x="9005920" y="2226607"/>
                        <a:chExt cx="268646" cy="290561"/>
                      </a:xfrm>
                    </p:grpSpPr>
                    <p:sp>
                      <p:nvSpPr>
                        <p:cNvPr id="430" name="Freeform: Shape 429">
                          <a:extLst>
                            <a:ext uri="{FF2B5EF4-FFF2-40B4-BE49-F238E27FC236}">
                              <a16:creationId xmlns:a16="http://schemas.microsoft.com/office/drawing/2014/main" xmlns="" id="{3E472D4E-CC50-4C61-98F6-CACE63DC5154}"/>
                            </a:ext>
                          </a:extLst>
                        </p:cNvPr>
                        <p:cNvSpPr/>
                        <p:nvPr/>
                      </p:nvSpPr>
                      <p:spPr>
                        <a:xfrm>
                          <a:off x="9005920" y="2226607"/>
                          <a:ext cx="268646" cy="283050"/>
                        </a:xfrm>
                        <a:custGeom>
                          <a:avLst/>
                          <a:gdLst>
                            <a:gd name="connsiteX0" fmla="*/ 265768 w 268646"/>
                            <a:gd name="connsiteY0" fmla="*/ 167814 h 283050"/>
                            <a:gd name="connsiteX1" fmla="*/ 108034 w 268646"/>
                            <a:gd name="connsiteY1" fmla="*/ 280481 h 283050"/>
                            <a:gd name="connsiteX2" fmla="*/ 2878 w 268646"/>
                            <a:gd name="connsiteY2" fmla="*/ 115236 h 283050"/>
                            <a:gd name="connsiteX3" fmla="*/ 160613 w 268646"/>
                            <a:gd name="connsiteY3" fmla="*/ 2569 h 283050"/>
                            <a:gd name="connsiteX4" fmla="*/ 265768 w 268646"/>
                            <a:gd name="connsiteY4" fmla="*/ 167814 h 283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646" h="283050">
                              <a:moveTo>
                                <a:pt x="265768" y="167814"/>
                              </a:moveTo>
                              <a:cubicBezTo>
                                <a:pt x="250746" y="242926"/>
                                <a:pt x="183146" y="295504"/>
                                <a:pt x="108034" y="280481"/>
                              </a:cubicBezTo>
                              <a:cubicBezTo>
                                <a:pt x="32923" y="265459"/>
                                <a:pt x="-12144" y="190348"/>
                                <a:pt x="2878" y="115236"/>
                              </a:cubicBezTo>
                              <a:cubicBezTo>
                                <a:pt x="17901" y="40125"/>
                                <a:pt x="85501" y="-12453"/>
                                <a:pt x="160613" y="2569"/>
                              </a:cubicBezTo>
                              <a:cubicBezTo>
                                <a:pt x="235724" y="25103"/>
                                <a:pt x="280791" y="92703"/>
                                <a:pt x="265768" y="167814"/>
                              </a:cubicBezTo>
                              <a:close/>
                            </a:path>
                          </a:pathLst>
                        </a:custGeom>
                        <a:solidFill>
                          <a:srgbClr val="863786"/>
                        </a:solidFill>
                        <a:ln w="75111" cap="flat">
                          <a:noFill/>
                          <a:prstDash val="solid"/>
                          <a:miter/>
                        </a:ln>
                      </p:spPr>
                      <p:txBody>
                        <a:bodyPr rtlCol="0" anchor="ctr"/>
                        <a:lstStyle/>
                        <a:p>
                          <a:endParaRPr lang="en-US"/>
                        </a:p>
                      </p:txBody>
                    </p:sp>
                    <p:sp>
                      <p:nvSpPr>
                        <p:cNvPr id="431" name="Freeform: Shape 430">
                          <a:extLst>
                            <a:ext uri="{FF2B5EF4-FFF2-40B4-BE49-F238E27FC236}">
                              <a16:creationId xmlns:a16="http://schemas.microsoft.com/office/drawing/2014/main" xmlns="" id="{4C2CD377-68AF-4DD5-9D7C-6C2EC5A79B90}"/>
                            </a:ext>
                          </a:extLst>
                        </p:cNvPr>
                        <p:cNvSpPr/>
                        <p:nvPr/>
                      </p:nvSpPr>
                      <p:spPr>
                        <a:xfrm rot="2442081">
                          <a:off x="9054153" y="2263881"/>
                          <a:ext cx="120175" cy="135197"/>
                        </a:xfrm>
                        <a:custGeom>
                          <a:avLst/>
                          <a:gdLst>
                            <a:gd name="connsiteX0" fmla="*/ 120175 w 120175"/>
                            <a:gd name="connsiteY0" fmla="*/ 67599 h 135197"/>
                            <a:gd name="connsiteX1" fmla="*/ 60088 w 120175"/>
                            <a:gd name="connsiteY1" fmla="*/ 135197 h 135197"/>
                            <a:gd name="connsiteX2" fmla="*/ 0 w 120175"/>
                            <a:gd name="connsiteY2" fmla="*/ 67599 h 135197"/>
                            <a:gd name="connsiteX3" fmla="*/ 60088 w 120175"/>
                            <a:gd name="connsiteY3" fmla="*/ 0 h 135197"/>
                            <a:gd name="connsiteX4" fmla="*/ 120175 w 120175"/>
                            <a:gd name="connsiteY4" fmla="*/ 67599 h 135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175" h="135197">
                              <a:moveTo>
                                <a:pt x="120175" y="67599"/>
                              </a:moveTo>
                              <a:cubicBezTo>
                                <a:pt x="120175" y="104932"/>
                                <a:pt x="93273" y="135197"/>
                                <a:pt x="60088" y="135197"/>
                              </a:cubicBezTo>
                              <a:cubicBezTo>
                                <a:pt x="26902" y="135197"/>
                                <a:pt x="0" y="104932"/>
                                <a:pt x="0" y="67599"/>
                              </a:cubicBezTo>
                              <a:cubicBezTo>
                                <a:pt x="0" y="30265"/>
                                <a:pt x="26902" y="0"/>
                                <a:pt x="60088" y="0"/>
                              </a:cubicBezTo>
                              <a:cubicBezTo>
                                <a:pt x="93273" y="0"/>
                                <a:pt x="120175" y="30265"/>
                                <a:pt x="120175" y="67599"/>
                              </a:cubicBezTo>
                              <a:close/>
                            </a:path>
                          </a:pathLst>
                        </a:custGeom>
                        <a:solidFill>
                          <a:srgbClr val="B687B7"/>
                        </a:solidFill>
                        <a:ln w="75109" cap="flat">
                          <a:noFill/>
                          <a:prstDash val="solid"/>
                          <a:miter/>
                        </a:ln>
                      </p:spPr>
                      <p:txBody>
                        <a:bodyPr rtlCol="0" anchor="ctr"/>
                        <a:lstStyle/>
                        <a:p>
                          <a:endParaRPr lang="en-US"/>
                        </a:p>
                      </p:txBody>
                    </p:sp>
                    <p:sp>
                      <p:nvSpPr>
                        <p:cNvPr id="432" name="Freeform: Shape 431">
                          <a:extLst>
                            <a:ext uri="{FF2B5EF4-FFF2-40B4-BE49-F238E27FC236}">
                              <a16:creationId xmlns:a16="http://schemas.microsoft.com/office/drawing/2014/main" xmlns="" id="{21D5C06C-4245-4BB0-B95C-51C0C18018D1}"/>
                            </a:ext>
                          </a:extLst>
                        </p:cNvPr>
                        <p:cNvSpPr/>
                        <p:nvPr/>
                      </p:nvSpPr>
                      <p:spPr>
                        <a:xfrm>
                          <a:off x="9005920" y="2234118"/>
                          <a:ext cx="268646" cy="283050"/>
                        </a:xfrm>
                        <a:custGeom>
                          <a:avLst/>
                          <a:gdLst>
                            <a:gd name="connsiteX0" fmla="*/ 160613 w 268646"/>
                            <a:gd name="connsiteY0" fmla="*/ 2569 h 283050"/>
                            <a:gd name="connsiteX1" fmla="*/ 2878 w 268646"/>
                            <a:gd name="connsiteY1" fmla="*/ 115236 h 283050"/>
                            <a:gd name="connsiteX2" fmla="*/ 108034 w 268646"/>
                            <a:gd name="connsiteY2" fmla="*/ 280481 h 283050"/>
                            <a:gd name="connsiteX3" fmla="*/ 265768 w 268646"/>
                            <a:gd name="connsiteY3" fmla="*/ 167814 h 283050"/>
                            <a:gd name="connsiteX4" fmla="*/ 160613 w 268646"/>
                            <a:gd name="connsiteY4" fmla="*/ 2569 h 283050"/>
                            <a:gd name="connsiteX5" fmla="*/ 108034 w 268646"/>
                            <a:gd name="connsiteY5" fmla="*/ 227904 h 283050"/>
                            <a:gd name="connsiteX6" fmla="*/ 25412 w 268646"/>
                            <a:gd name="connsiteY6" fmla="*/ 100214 h 283050"/>
                            <a:gd name="connsiteX7" fmla="*/ 145590 w 268646"/>
                            <a:gd name="connsiteY7" fmla="*/ 17592 h 283050"/>
                            <a:gd name="connsiteX8" fmla="*/ 228213 w 268646"/>
                            <a:gd name="connsiteY8" fmla="*/ 145281 h 283050"/>
                            <a:gd name="connsiteX9" fmla="*/ 108034 w 268646"/>
                            <a:gd name="connsiteY9" fmla="*/ 227904 h 28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646" h="283050">
                              <a:moveTo>
                                <a:pt x="160613" y="2569"/>
                              </a:moveTo>
                              <a:cubicBezTo>
                                <a:pt x="85501" y="-12453"/>
                                <a:pt x="17901" y="40125"/>
                                <a:pt x="2878" y="115236"/>
                              </a:cubicBezTo>
                              <a:cubicBezTo>
                                <a:pt x="-12144" y="190348"/>
                                <a:pt x="32923" y="265459"/>
                                <a:pt x="108034" y="280481"/>
                              </a:cubicBezTo>
                              <a:cubicBezTo>
                                <a:pt x="183146" y="295504"/>
                                <a:pt x="250746" y="242926"/>
                                <a:pt x="265768" y="167814"/>
                              </a:cubicBezTo>
                              <a:cubicBezTo>
                                <a:pt x="280791" y="85192"/>
                                <a:pt x="235724" y="17592"/>
                                <a:pt x="160613" y="2569"/>
                              </a:cubicBezTo>
                              <a:close/>
                              <a:moveTo>
                                <a:pt x="108034" y="227904"/>
                              </a:moveTo>
                              <a:cubicBezTo>
                                <a:pt x="47946" y="220392"/>
                                <a:pt x="17901" y="160303"/>
                                <a:pt x="25412" y="100214"/>
                              </a:cubicBezTo>
                              <a:cubicBezTo>
                                <a:pt x="32923" y="40125"/>
                                <a:pt x="93012" y="2569"/>
                                <a:pt x="145590" y="17592"/>
                              </a:cubicBezTo>
                              <a:cubicBezTo>
                                <a:pt x="205679" y="25103"/>
                                <a:pt x="235724" y="85192"/>
                                <a:pt x="228213" y="145281"/>
                              </a:cubicBezTo>
                              <a:cubicBezTo>
                                <a:pt x="213190" y="205370"/>
                                <a:pt x="160613" y="242926"/>
                                <a:pt x="108034" y="227904"/>
                              </a:cubicBezTo>
                              <a:close/>
                            </a:path>
                          </a:pathLst>
                        </a:custGeom>
                        <a:solidFill>
                          <a:srgbClr val="863786"/>
                        </a:solidFill>
                        <a:ln w="75111" cap="flat">
                          <a:noFill/>
                          <a:prstDash val="solid"/>
                          <a:miter/>
                        </a:ln>
                      </p:spPr>
                      <p:txBody>
                        <a:bodyPr rtlCol="0" anchor="ctr"/>
                        <a:lstStyle/>
                        <a:p>
                          <a:endParaRPr lang="en-US"/>
                        </a:p>
                      </p:txBody>
                    </p:sp>
                  </p:grpSp>
                  <p:grpSp>
                    <p:nvGrpSpPr>
                      <p:cNvPr id="433" name="Graphic 2">
                        <a:extLst>
                          <a:ext uri="{FF2B5EF4-FFF2-40B4-BE49-F238E27FC236}">
                            <a16:creationId xmlns:a16="http://schemas.microsoft.com/office/drawing/2014/main" xmlns="" id="{F698F387-9B5A-4347-9C4F-529771F48F5D}"/>
                          </a:ext>
                        </a:extLst>
                      </p:cNvPr>
                      <p:cNvGrpSpPr/>
                      <p:nvPr/>
                    </p:nvGrpSpPr>
                    <p:grpSpPr>
                      <a:xfrm>
                        <a:off x="9142001" y="2310269"/>
                        <a:ext cx="319387" cy="333452"/>
                        <a:chOff x="9142001" y="2310269"/>
                        <a:chExt cx="319387" cy="333452"/>
                      </a:xfrm>
                    </p:grpSpPr>
                    <p:sp>
                      <p:nvSpPr>
                        <p:cNvPr id="434" name="Freeform: Shape 433">
                          <a:extLst>
                            <a:ext uri="{FF2B5EF4-FFF2-40B4-BE49-F238E27FC236}">
                              <a16:creationId xmlns:a16="http://schemas.microsoft.com/office/drawing/2014/main" xmlns="" id="{92BDB70D-E2FC-415E-93A7-9DEE589ACDF8}"/>
                            </a:ext>
                          </a:extLst>
                        </p:cNvPr>
                        <p:cNvSpPr/>
                        <p:nvPr/>
                      </p:nvSpPr>
                      <p:spPr>
                        <a:xfrm rot="-212768">
                          <a:off x="9151469" y="2319259"/>
                          <a:ext cx="300450" cy="315472"/>
                        </a:xfrm>
                        <a:custGeom>
                          <a:avLst/>
                          <a:gdLst>
                            <a:gd name="connsiteX0" fmla="*/ 300450 w 300450"/>
                            <a:gd name="connsiteY0" fmla="*/ 157736 h 315472"/>
                            <a:gd name="connsiteX1" fmla="*/ 150225 w 300450"/>
                            <a:gd name="connsiteY1" fmla="*/ 315473 h 315472"/>
                            <a:gd name="connsiteX2" fmla="*/ 0 w 300450"/>
                            <a:gd name="connsiteY2" fmla="*/ 157736 h 315472"/>
                            <a:gd name="connsiteX3" fmla="*/ 150225 w 300450"/>
                            <a:gd name="connsiteY3" fmla="*/ 0 h 315472"/>
                            <a:gd name="connsiteX4" fmla="*/ 300450 w 300450"/>
                            <a:gd name="connsiteY4" fmla="*/ 157736 h 315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450" h="315472">
                              <a:moveTo>
                                <a:pt x="300450" y="157736"/>
                              </a:moveTo>
                              <a:cubicBezTo>
                                <a:pt x="300450" y="244852"/>
                                <a:pt x="233192" y="315473"/>
                                <a:pt x="150225" y="315473"/>
                              </a:cubicBezTo>
                              <a:cubicBezTo>
                                <a:pt x="67258" y="315473"/>
                                <a:pt x="0" y="244852"/>
                                <a:pt x="0" y="157736"/>
                              </a:cubicBezTo>
                              <a:cubicBezTo>
                                <a:pt x="0" y="70621"/>
                                <a:pt x="67258" y="0"/>
                                <a:pt x="150225" y="0"/>
                              </a:cubicBezTo>
                              <a:cubicBezTo>
                                <a:pt x="233192" y="0"/>
                                <a:pt x="300450" y="70621"/>
                                <a:pt x="300450" y="157736"/>
                              </a:cubicBezTo>
                              <a:close/>
                            </a:path>
                          </a:pathLst>
                        </a:custGeom>
                        <a:solidFill>
                          <a:srgbClr val="863786"/>
                        </a:solidFill>
                        <a:ln w="75112" cap="flat">
                          <a:noFill/>
                          <a:prstDash val="solid"/>
                          <a:miter/>
                        </a:ln>
                      </p:spPr>
                      <p:txBody>
                        <a:bodyPr rtlCol="0" anchor="ctr"/>
                        <a:lstStyle/>
                        <a:p>
                          <a:endParaRPr lang="en-US"/>
                        </a:p>
                      </p:txBody>
                    </p:sp>
                    <p:sp>
                      <p:nvSpPr>
                        <p:cNvPr id="435" name="Freeform: Shape 434">
                          <a:extLst>
                            <a:ext uri="{FF2B5EF4-FFF2-40B4-BE49-F238E27FC236}">
                              <a16:creationId xmlns:a16="http://schemas.microsoft.com/office/drawing/2014/main" xmlns="" id="{5C8A0311-6EDB-45CD-A90B-FFE922D813DB}"/>
                            </a:ext>
                          </a:extLst>
                        </p:cNvPr>
                        <p:cNvSpPr/>
                        <p:nvPr/>
                      </p:nvSpPr>
                      <p:spPr>
                        <a:xfrm>
                          <a:off x="9190684" y="2366132"/>
                          <a:ext cx="140836" cy="146713"/>
                        </a:xfrm>
                        <a:custGeom>
                          <a:avLst/>
                          <a:gdLst>
                            <a:gd name="connsiteX0" fmla="*/ 133583 w 140836"/>
                            <a:gd name="connsiteY0" fmla="*/ 103401 h 146713"/>
                            <a:gd name="connsiteX1" fmla="*/ 35938 w 140836"/>
                            <a:gd name="connsiteY1" fmla="*/ 140957 h 146713"/>
                            <a:gd name="connsiteX2" fmla="*/ 5893 w 140836"/>
                            <a:gd name="connsiteY2" fmla="*/ 43312 h 146713"/>
                            <a:gd name="connsiteX3" fmla="*/ 103538 w 140836"/>
                            <a:gd name="connsiteY3" fmla="*/ 5757 h 146713"/>
                            <a:gd name="connsiteX4" fmla="*/ 133583 w 140836"/>
                            <a:gd name="connsiteY4" fmla="*/ 103401 h 146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836" h="146713">
                              <a:moveTo>
                                <a:pt x="133583" y="103401"/>
                              </a:moveTo>
                              <a:cubicBezTo>
                                <a:pt x="118560" y="140957"/>
                                <a:pt x="73494" y="155979"/>
                                <a:pt x="35938" y="140957"/>
                              </a:cubicBezTo>
                              <a:cubicBezTo>
                                <a:pt x="5893" y="125935"/>
                                <a:pt x="-9129" y="80868"/>
                                <a:pt x="5893" y="43312"/>
                              </a:cubicBezTo>
                              <a:cubicBezTo>
                                <a:pt x="20916" y="5757"/>
                                <a:pt x="65983" y="-9266"/>
                                <a:pt x="103538" y="5757"/>
                              </a:cubicBezTo>
                              <a:cubicBezTo>
                                <a:pt x="141094" y="28290"/>
                                <a:pt x="148605" y="65846"/>
                                <a:pt x="133583" y="103401"/>
                              </a:cubicBezTo>
                              <a:close/>
                            </a:path>
                          </a:pathLst>
                        </a:custGeom>
                        <a:solidFill>
                          <a:srgbClr val="B687B7"/>
                        </a:solidFill>
                        <a:ln w="75111" cap="flat">
                          <a:noFill/>
                          <a:prstDash val="solid"/>
                          <a:miter/>
                        </a:ln>
                      </p:spPr>
                      <p:txBody>
                        <a:bodyPr rtlCol="0" anchor="ctr"/>
                        <a:lstStyle/>
                        <a:p>
                          <a:endParaRPr lang="en-US"/>
                        </a:p>
                      </p:txBody>
                    </p:sp>
                    <p:sp>
                      <p:nvSpPr>
                        <p:cNvPr id="436" name="Freeform: Shape 435">
                          <a:extLst>
                            <a:ext uri="{FF2B5EF4-FFF2-40B4-BE49-F238E27FC236}">
                              <a16:creationId xmlns:a16="http://schemas.microsoft.com/office/drawing/2014/main" xmlns="" id="{0F1342A9-03F9-4C94-A53C-C73C1D510807}"/>
                            </a:ext>
                          </a:extLst>
                        </p:cNvPr>
                        <p:cNvSpPr/>
                        <p:nvPr/>
                      </p:nvSpPr>
                      <p:spPr>
                        <a:xfrm>
                          <a:off x="9150939" y="2326250"/>
                          <a:ext cx="301587" cy="309099"/>
                        </a:xfrm>
                        <a:custGeom>
                          <a:avLst/>
                          <a:gdLst>
                            <a:gd name="connsiteX0" fmla="*/ 143283 w 301587"/>
                            <a:gd name="connsiteY0" fmla="*/ 571 h 309099"/>
                            <a:gd name="connsiteX1" fmla="*/ 571 w 301587"/>
                            <a:gd name="connsiteY1" fmla="*/ 165816 h 309099"/>
                            <a:gd name="connsiteX2" fmla="*/ 158305 w 301587"/>
                            <a:gd name="connsiteY2" fmla="*/ 308528 h 309099"/>
                            <a:gd name="connsiteX3" fmla="*/ 301017 w 301587"/>
                            <a:gd name="connsiteY3" fmla="*/ 143283 h 309099"/>
                            <a:gd name="connsiteX4" fmla="*/ 143283 w 301587"/>
                            <a:gd name="connsiteY4" fmla="*/ 571 h 309099"/>
                            <a:gd name="connsiteX5" fmla="*/ 143283 w 301587"/>
                            <a:gd name="connsiteY5" fmla="*/ 263461 h 309099"/>
                            <a:gd name="connsiteX6" fmla="*/ 23105 w 301587"/>
                            <a:gd name="connsiteY6" fmla="*/ 150794 h 309099"/>
                            <a:gd name="connsiteX7" fmla="*/ 135772 w 301587"/>
                            <a:gd name="connsiteY7" fmla="*/ 23105 h 309099"/>
                            <a:gd name="connsiteX8" fmla="*/ 255950 w 301587"/>
                            <a:gd name="connsiteY8" fmla="*/ 135772 h 309099"/>
                            <a:gd name="connsiteX9" fmla="*/ 143283 w 301587"/>
                            <a:gd name="connsiteY9" fmla="*/ 263461 h 309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1587" h="309099">
                              <a:moveTo>
                                <a:pt x="143283" y="571"/>
                              </a:moveTo>
                              <a:cubicBezTo>
                                <a:pt x="60660" y="8082"/>
                                <a:pt x="-6940" y="75683"/>
                                <a:pt x="571" y="165816"/>
                              </a:cubicBezTo>
                              <a:cubicBezTo>
                                <a:pt x="8082" y="248439"/>
                                <a:pt x="75682" y="316039"/>
                                <a:pt x="158305" y="308528"/>
                              </a:cubicBezTo>
                              <a:cubicBezTo>
                                <a:pt x="240928" y="301017"/>
                                <a:pt x="308528" y="225905"/>
                                <a:pt x="301017" y="143283"/>
                              </a:cubicBezTo>
                              <a:cubicBezTo>
                                <a:pt x="293506" y="60660"/>
                                <a:pt x="225905" y="-6940"/>
                                <a:pt x="143283" y="571"/>
                              </a:cubicBezTo>
                              <a:close/>
                              <a:moveTo>
                                <a:pt x="143283" y="263461"/>
                              </a:moveTo>
                              <a:cubicBezTo>
                                <a:pt x="75682" y="270972"/>
                                <a:pt x="23105" y="218394"/>
                                <a:pt x="23105" y="150794"/>
                              </a:cubicBezTo>
                              <a:cubicBezTo>
                                <a:pt x="15594" y="83194"/>
                                <a:pt x="68171" y="30616"/>
                                <a:pt x="135772" y="23105"/>
                              </a:cubicBezTo>
                              <a:cubicBezTo>
                                <a:pt x="203372" y="15593"/>
                                <a:pt x="255950" y="68171"/>
                                <a:pt x="255950" y="135772"/>
                              </a:cubicBezTo>
                              <a:cubicBezTo>
                                <a:pt x="255950" y="203372"/>
                                <a:pt x="203372" y="255950"/>
                                <a:pt x="143283" y="263461"/>
                              </a:cubicBezTo>
                              <a:close/>
                            </a:path>
                          </a:pathLst>
                        </a:custGeom>
                        <a:solidFill>
                          <a:srgbClr val="863786"/>
                        </a:solidFill>
                        <a:ln w="75111" cap="flat">
                          <a:noFill/>
                          <a:prstDash val="solid"/>
                          <a:miter/>
                        </a:ln>
                      </p:spPr>
                      <p:txBody>
                        <a:bodyPr rtlCol="0" anchor="ctr"/>
                        <a:lstStyle/>
                        <a:p>
                          <a:endParaRPr lang="en-US"/>
                        </a:p>
                      </p:txBody>
                    </p:sp>
                  </p:grpSp>
                </p:grpSp>
                <p:sp>
                  <p:nvSpPr>
                    <p:cNvPr id="437" name="Freeform: Shape 436">
                      <a:extLst>
                        <a:ext uri="{FF2B5EF4-FFF2-40B4-BE49-F238E27FC236}">
                          <a16:creationId xmlns:a16="http://schemas.microsoft.com/office/drawing/2014/main" xmlns="" id="{04C5270C-5A2F-4D9F-BA0E-4E4DF879B65A}"/>
                        </a:ext>
                      </a:extLst>
                    </p:cNvPr>
                    <p:cNvSpPr/>
                    <p:nvPr/>
                  </p:nvSpPr>
                  <p:spPr>
                    <a:xfrm>
                      <a:off x="8986266" y="1831086"/>
                      <a:ext cx="916359" cy="488224"/>
                    </a:xfrm>
                    <a:custGeom>
                      <a:avLst/>
                      <a:gdLst>
                        <a:gd name="connsiteX0" fmla="*/ 525780 w 916359"/>
                        <a:gd name="connsiteY0" fmla="*/ 285423 h 488224"/>
                        <a:gd name="connsiteX1" fmla="*/ 645958 w 916359"/>
                        <a:gd name="connsiteY1" fmla="*/ 150223 h 488224"/>
                        <a:gd name="connsiteX2" fmla="*/ 728581 w 916359"/>
                        <a:gd name="connsiteY2" fmla="*/ 112667 h 488224"/>
                        <a:gd name="connsiteX3" fmla="*/ 751114 w 916359"/>
                        <a:gd name="connsiteY3" fmla="*/ 112667 h 488224"/>
                        <a:gd name="connsiteX4" fmla="*/ 578358 w 916359"/>
                        <a:gd name="connsiteY4" fmla="*/ 338001 h 488224"/>
                        <a:gd name="connsiteX5" fmla="*/ 600891 w 916359"/>
                        <a:gd name="connsiteY5" fmla="*/ 345513 h 488224"/>
                        <a:gd name="connsiteX6" fmla="*/ 841248 w 916359"/>
                        <a:gd name="connsiteY6" fmla="*/ 300446 h 488224"/>
                        <a:gd name="connsiteX7" fmla="*/ 901337 w 916359"/>
                        <a:gd name="connsiteY7" fmla="*/ 322979 h 488224"/>
                        <a:gd name="connsiteX8" fmla="*/ 841248 w 916359"/>
                        <a:gd name="connsiteY8" fmla="*/ 322979 h 488224"/>
                        <a:gd name="connsiteX9" fmla="*/ 751114 w 916359"/>
                        <a:gd name="connsiteY9" fmla="*/ 338001 h 488224"/>
                        <a:gd name="connsiteX10" fmla="*/ 503246 w 916359"/>
                        <a:gd name="connsiteY10" fmla="*/ 488224 h 488224"/>
                        <a:gd name="connsiteX11" fmla="*/ 645958 w 916359"/>
                        <a:gd name="connsiteY11" fmla="*/ 398091 h 488224"/>
                        <a:gd name="connsiteX12" fmla="*/ 908848 w 916359"/>
                        <a:gd name="connsiteY12" fmla="*/ 338001 h 488224"/>
                        <a:gd name="connsiteX13" fmla="*/ 916359 w 916359"/>
                        <a:gd name="connsiteY13" fmla="*/ 330490 h 488224"/>
                        <a:gd name="connsiteX14" fmla="*/ 615914 w 916359"/>
                        <a:gd name="connsiteY14" fmla="*/ 322979 h 488224"/>
                        <a:gd name="connsiteX15" fmla="*/ 803692 w 916359"/>
                        <a:gd name="connsiteY15" fmla="*/ 112667 h 488224"/>
                        <a:gd name="connsiteX16" fmla="*/ 803692 w 916359"/>
                        <a:gd name="connsiteY16" fmla="*/ 97645 h 488224"/>
                        <a:gd name="connsiteX17" fmla="*/ 623425 w 916359"/>
                        <a:gd name="connsiteY17" fmla="*/ 165245 h 488224"/>
                        <a:gd name="connsiteX18" fmla="*/ 525780 w 916359"/>
                        <a:gd name="connsiteY18" fmla="*/ 277912 h 488224"/>
                        <a:gd name="connsiteX19" fmla="*/ 480713 w 916359"/>
                        <a:gd name="connsiteY19" fmla="*/ 90134 h 488224"/>
                        <a:gd name="connsiteX20" fmla="*/ 345512 w 916359"/>
                        <a:gd name="connsiteY20" fmla="*/ 0 h 488224"/>
                        <a:gd name="connsiteX21" fmla="*/ 338001 w 916359"/>
                        <a:gd name="connsiteY21" fmla="*/ 15022 h 488224"/>
                        <a:gd name="connsiteX22" fmla="*/ 428135 w 916359"/>
                        <a:gd name="connsiteY22" fmla="*/ 187779 h 488224"/>
                        <a:gd name="connsiteX23" fmla="*/ 0 w 916359"/>
                        <a:gd name="connsiteY23" fmla="*/ 135201 h 488224"/>
                        <a:gd name="connsiteX24" fmla="*/ 0 w 916359"/>
                        <a:gd name="connsiteY24" fmla="*/ 142712 h 488224"/>
                        <a:gd name="connsiteX25" fmla="*/ 255379 w 916359"/>
                        <a:gd name="connsiteY25" fmla="*/ 240357 h 488224"/>
                        <a:gd name="connsiteX26" fmla="*/ 322979 w 916359"/>
                        <a:gd name="connsiteY26" fmla="*/ 435646 h 488224"/>
                        <a:gd name="connsiteX27" fmla="*/ 330490 w 916359"/>
                        <a:gd name="connsiteY27" fmla="*/ 435646 h 488224"/>
                        <a:gd name="connsiteX28" fmla="*/ 120178 w 916359"/>
                        <a:gd name="connsiteY28" fmla="*/ 135201 h 488224"/>
                        <a:gd name="connsiteX29" fmla="*/ 45067 w 916359"/>
                        <a:gd name="connsiteY29" fmla="*/ 127689 h 488224"/>
                        <a:gd name="connsiteX30" fmla="*/ 75111 w 916359"/>
                        <a:gd name="connsiteY30" fmla="*/ 97645 h 488224"/>
                        <a:gd name="connsiteX31" fmla="*/ 172756 w 916359"/>
                        <a:gd name="connsiteY31" fmla="*/ 82623 h 488224"/>
                        <a:gd name="connsiteX32" fmla="*/ 413113 w 916359"/>
                        <a:gd name="connsiteY32" fmla="*/ 225334 h 488224"/>
                        <a:gd name="connsiteX33" fmla="*/ 413113 w 916359"/>
                        <a:gd name="connsiteY33" fmla="*/ 225334 h 488224"/>
                        <a:gd name="connsiteX34" fmla="*/ 420624 w 916359"/>
                        <a:gd name="connsiteY34" fmla="*/ 225334 h 488224"/>
                        <a:gd name="connsiteX35" fmla="*/ 428135 w 916359"/>
                        <a:gd name="connsiteY35" fmla="*/ 217823 h 488224"/>
                        <a:gd name="connsiteX36" fmla="*/ 428135 w 916359"/>
                        <a:gd name="connsiteY36" fmla="*/ 210312 h 488224"/>
                        <a:gd name="connsiteX37" fmla="*/ 360535 w 916359"/>
                        <a:gd name="connsiteY37" fmla="*/ 15022 h 488224"/>
                        <a:gd name="connsiteX38" fmla="*/ 510757 w 916359"/>
                        <a:gd name="connsiteY38" fmla="*/ 300446 h 488224"/>
                        <a:gd name="connsiteX39" fmla="*/ 525780 w 916359"/>
                        <a:gd name="connsiteY39" fmla="*/ 285423 h 488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916359" h="488224">
                          <a:moveTo>
                            <a:pt x="525780" y="285423"/>
                          </a:moveTo>
                          <a:cubicBezTo>
                            <a:pt x="570847" y="232845"/>
                            <a:pt x="585869" y="187779"/>
                            <a:pt x="645958" y="150223"/>
                          </a:cubicBezTo>
                          <a:cubicBezTo>
                            <a:pt x="676003" y="135201"/>
                            <a:pt x="698536" y="120178"/>
                            <a:pt x="728581" y="112667"/>
                          </a:cubicBezTo>
                          <a:cubicBezTo>
                            <a:pt x="743603" y="105156"/>
                            <a:pt x="803692" y="75111"/>
                            <a:pt x="751114" y="112667"/>
                          </a:cubicBezTo>
                          <a:cubicBezTo>
                            <a:pt x="668492" y="165245"/>
                            <a:pt x="608402" y="247868"/>
                            <a:pt x="578358" y="338001"/>
                          </a:cubicBezTo>
                          <a:cubicBezTo>
                            <a:pt x="570847" y="353024"/>
                            <a:pt x="593380" y="345513"/>
                            <a:pt x="600891" y="345513"/>
                          </a:cubicBezTo>
                          <a:cubicBezTo>
                            <a:pt x="668492" y="292935"/>
                            <a:pt x="758625" y="292935"/>
                            <a:pt x="841248" y="300446"/>
                          </a:cubicBezTo>
                          <a:cubicBezTo>
                            <a:pt x="863781" y="300446"/>
                            <a:pt x="878804" y="307957"/>
                            <a:pt x="901337" y="322979"/>
                          </a:cubicBezTo>
                          <a:cubicBezTo>
                            <a:pt x="901337" y="322979"/>
                            <a:pt x="848759" y="322979"/>
                            <a:pt x="841248" y="322979"/>
                          </a:cubicBezTo>
                          <a:cubicBezTo>
                            <a:pt x="811203" y="322979"/>
                            <a:pt x="781159" y="322979"/>
                            <a:pt x="751114" y="338001"/>
                          </a:cubicBezTo>
                          <a:cubicBezTo>
                            <a:pt x="660980" y="360535"/>
                            <a:pt x="555825" y="405602"/>
                            <a:pt x="503246" y="488224"/>
                          </a:cubicBezTo>
                          <a:cubicBezTo>
                            <a:pt x="548313" y="450668"/>
                            <a:pt x="593380" y="420624"/>
                            <a:pt x="645958" y="398091"/>
                          </a:cubicBezTo>
                          <a:cubicBezTo>
                            <a:pt x="721070" y="360535"/>
                            <a:pt x="811203" y="345513"/>
                            <a:pt x="908848" y="338001"/>
                          </a:cubicBezTo>
                          <a:cubicBezTo>
                            <a:pt x="916359" y="338001"/>
                            <a:pt x="916359" y="330490"/>
                            <a:pt x="916359" y="330490"/>
                          </a:cubicBezTo>
                          <a:cubicBezTo>
                            <a:pt x="856270" y="255379"/>
                            <a:pt x="698536" y="277912"/>
                            <a:pt x="615914" y="322979"/>
                          </a:cubicBezTo>
                          <a:cubicBezTo>
                            <a:pt x="653469" y="232845"/>
                            <a:pt x="721070" y="165245"/>
                            <a:pt x="803692" y="112667"/>
                          </a:cubicBezTo>
                          <a:cubicBezTo>
                            <a:pt x="811203" y="112667"/>
                            <a:pt x="811203" y="97645"/>
                            <a:pt x="803692" y="97645"/>
                          </a:cubicBezTo>
                          <a:cubicBezTo>
                            <a:pt x="736092" y="105156"/>
                            <a:pt x="683514" y="135201"/>
                            <a:pt x="623425" y="165245"/>
                          </a:cubicBezTo>
                          <a:cubicBezTo>
                            <a:pt x="600891" y="180267"/>
                            <a:pt x="525780" y="247868"/>
                            <a:pt x="525780" y="277912"/>
                          </a:cubicBezTo>
                          <a:cubicBezTo>
                            <a:pt x="518269" y="210312"/>
                            <a:pt x="518269" y="150223"/>
                            <a:pt x="480713" y="90134"/>
                          </a:cubicBezTo>
                          <a:cubicBezTo>
                            <a:pt x="450669" y="45067"/>
                            <a:pt x="405602" y="7511"/>
                            <a:pt x="345512" y="0"/>
                          </a:cubicBezTo>
                          <a:cubicBezTo>
                            <a:pt x="338001" y="0"/>
                            <a:pt x="330490" y="7511"/>
                            <a:pt x="338001" y="15022"/>
                          </a:cubicBezTo>
                          <a:cubicBezTo>
                            <a:pt x="375557" y="52578"/>
                            <a:pt x="420624" y="120178"/>
                            <a:pt x="428135" y="187779"/>
                          </a:cubicBezTo>
                          <a:cubicBezTo>
                            <a:pt x="360535" y="45067"/>
                            <a:pt x="105156" y="30045"/>
                            <a:pt x="0" y="135201"/>
                          </a:cubicBezTo>
                          <a:cubicBezTo>
                            <a:pt x="0" y="135201"/>
                            <a:pt x="0" y="142712"/>
                            <a:pt x="0" y="142712"/>
                          </a:cubicBezTo>
                          <a:cubicBezTo>
                            <a:pt x="105156" y="135201"/>
                            <a:pt x="180268" y="172756"/>
                            <a:pt x="255379" y="240357"/>
                          </a:cubicBezTo>
                          <a:cubicBezTo>
                            <a:pt x="307957" y="292935"/>
                            <a:pt x="322979" y="368046"/>
                            <a:pt x="322979" y="435646"/>
                          </a:cubicBezTo>
                          <a:cubicBezTo>
                            <a:pt x="322979" y="443157"/>
                            <a:pt x="330490" y="435646"/>
                            <a:pt x="330490" y="435646"/>
                          </a:cubicBezTo>
                          <a:cubicBezTo>
                            <a:pt x="338001" y="285423"/>
                            <a:pt x="262890" y="187779"/>
                            <a:pt x="120178" y="135201"/>
                          </a:cubicBezTo>
                          <a:cubicBezTo>
                            <a:pt x="97645" y="127689"/>
                            <a:pt x="75111" y="127689"/>
                            <a:pt x="45067" y="127689"/>
                          </a:cubicBezTo>
                          <a:cubicBezTo>
                            <a:pt x="-15023" y="127689"/>
                            <a:pt x="67600" y="97645"/>
                            <a:pt x="75111" y="97645"/>
                          </a:cubicBezTo>
                          <a:cubicBezTo>
                            <a:pt x="105156" y="82623"/>
                            <a:pt x="142712" y="82623"/>
                            <a:pt x="172756" y="82623"/>
                          </a:cubicBezTo>
                          <a:cubicBezTo>
                            <a:pt x="277912" y="82623"/>
                            <a:pt x="360535" y="142712"/>
                            <a:pt x="413113" y="225334"/>
                          </a:cubicBezTo>
                          <a:cubicBezTo>
                            <a:pt x="413113" y="225334"/>
                            <a:pt x="413113" y="225334"/>
                            <a:pt x="413113" y="225334"/>
                          </a:cubicBezTo>
                          <a:cubicBezTo>
                            <a:pt x="413113" y="225334"/>
                            <a:pt x="420624" y="225334"/>
                            <a:pt x="420624" y="225334"/>
                          </a:cubicBezTo>
                          <a:cubicBezTo>
                            <a:pt x="428135" y="225334"/>
                            <a:pt x="428135" y="217823"/>
                            <a:pt x="428135" y="217823"/>
                          </a:cubicBezTo>
                          <a:cubicBezTo>
                            <a:pt x="428135" y="217823"/>
                            <a:pt x="428135" y="217823"/>
                            <a:pt x="428135" y="210312"/>
                          </a:cubicBezTo>
                          <a:cubicBezTo>
                            <a:pt x="450669" y="142712"/>
                            <a:pt x="413113" y="60089"/>
                            <a:pt x="360535" y="15022"/>
                          </a:cubicBezTo>
                          <a:cubicBezTo>
                            <a:pt x="480713" y="37556"/>
                            <a:pt x="495735" y="202801"/>
                            <a:pt x="510757" y="300446"/>
                          </a:cubicBezTo>
                          <a:cubicBezTo>
                            <a:pt x="510757" y="292935"/>
                            <a:pt x="525780" y="285423"/>
                            <a:pt x="525780" y="285423"/>
                          </a:cubicBezTo>
                          <a:close/>
                        </a:path>
                      </a:pathLst>
                    </a:custGeom>
                    <a:solidFill>
                      <a:srgbClr val="F19532"/>
                    </a:solidFill>
                    <a:ln w="75111" cap="flat">
                      <a:noFill/>
                      <a:prstDash val="solid"/>
                      <a:miter/>
                    </a:ln>
                  </p:spPr>
                  <p:txBody>
                    <a:bodyPr rtlCol="0" anchor="ctr"/>
                    <a:lstStyle/>
                    <a:p>
                      <a:endParaRPr lang="en-US"/>
                    </a:p>
                  </p:txBody>
                </p:sp>
                <p:sp>
                  <p:nvSpPr>
                    <p:cNvPr id="438" name="Freeform: Shape 437">
                      <a:extLst>
                        <a:ext uri="{FF2B5EF4-FFF2-40B4-BE49-F238E27FC236}">
                          <a16:creationId xmlns:a16="http://schemas.microsoft.com/office/drawing/2014/main" xmlns="" id="{9DC66210-E60A-4389-972D-242FA4B28642}"/>
                        </a:ext>
                      </a:extLst>
                    </p:cNvPr>
                    <p:cNvSpPr/>
                    <p:nvPr/>
                  </p:nvSpPr>
                  <p:spPr>
                    <a:xfrm>
                      <a:off x="8749495" y="1774583"/>
                      <a:ext cx="402015" cy="310003"/>
                    </a:xfrm>
                    <a:custGeom>
                      <a:avLst/>
                      <a:gdLst>
                        <a:gd name="connsiteX0" fmla="*/ 41481 w 402015"/>
                        <a:gd name="connsiteY0" fmla="*/ 229259 h 310003"/>
                        <a:gd name="connsiteX1" fmla="*/ 214237 w 402015"/>
                        <a:gd name="connsiteY1" fmla="*/ 48992 h 310003"/>
                        <a:gd name="connsiteX2" fmla="*/ 266815 w 402015"/>
                        <a:gd name="connsiteY2" fmla="*/ 33969 h 310003"/>
                        <a:gd name="connsiteX3" fmla="*/ 402015 w 402015"/>
                        <a:gd name="connsiteY3" fmla="*/ 3925 h 310003"/>
                        <a:gd name="connsiteX4" fmla="*/ 154148 w 402015"/>
                        <a:gd name="connsiteY4" fmla="*/ 33969 h 310003"/>
                        <a:gd name="connsiteX5" fmla="*/ 33969 w 402015"/>
                        <a:gd name="connsiteY5" fmla="*/ 139125 h 310003"/>
                        <a:gd name="connsiteX6" fmla="*/ 3925 w 402015"/>
                        <a:gd name="connsiteY6" fmla="*/ 304371 h 310003"/>
                        <a:gd name="connsiteX7" fmla="*/ 11436 w 402015"/>
                        <a:gd name="connsiteY7" fmla="*/ 304371 h 310003"/>
                        <a:gd name="connsiteX8" fmla="*/ 41481 w 402015"/>
                        <a:gd name="connsiteY8" fmla="*/ 229259 h 310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2015" h="310003">
                          <a:moveTo>
                            <a:pt x="41481" y="229259"/>
                          </a:moveTo>
                          <a:cubicBezTo>
                            <a:pt x="71525" y="146637"/>
                            <a:pt x="116592" y="86547"/>
                            <a:pt x="214237" y="48992"/>
                          </a:cubicBezTo>
                          <a:cubicBezTo>
                            <a:pt x="229259" y="41481"/>
                            <a:pt x="244282" y="33969"/>
                            <a:pt x="266815" y="33969"/>
                          </a:cubicBezTo>
                          <a:cubicBezTo>
                            <a:pt x="311882" y="18947"/>
                            <a:pt x="356949" y="3925"/>
                            <a:pt x="402015" y="3925"/>
                          </a:cubicBezTo>
                          <a:cubicBezTo>
                            <a:pt x="319393" y="-3586"/>
                            <a:pt x="244282" y="-3586"/>
                            <a:pt x="154148" y="33969"/>
                          </a:cubicBezTo>
                          <a:cubicBezTo>
                            <a:pt x="109081" y="56503"/>
                            <a:pt x="56503" y="94059"/>
                            <a:pt x="33969" y="139125"/>
                          </a:cubicBezTo>
                          <a:cubicBezTo>
                            <a:pt x="-3586" y="191703"/>
                            <a:pt x="-3586" y="236770"/>
                            <a:pt x="3925" y="304371"/>
                          </a:cubicBezTo>
                          <a:cubicBezTo>
                            <a:pt x="3925" y="311882"/>
                            <a:pt x="3925" y="311882"/>
                            <a:pt x="11436" y="304371"/>
                          </a:cubicBezTo>
                          <a:cubicBezTo>
                            <a:pt x="18947" y="281837"/>
                            <a:pt x="26458" y="251793"/>
                            <a:pt x="41481" y="229259"/>
                          </a:cubicBezTo>
                          <a:close/>
                        </a:path>
                      </a:pathLst>
                    </a:custGeom>
                    <a:solidFill>
                      <a:srgbClr val="FDBB30">
                        <a:alpha val="60000"/>
                      </a:srgbClr>
                    </a:solidFill>
                    <a:ln w="75111" cap="flat">
                      <a:noFill/>
                      <a:prstDash val="solid"/>
                      <a:miter/>
                    </a:ln>
                  </p:spPr>
                  <p:txBody>
                    <a:bodyPr rtlCol="0" anchor="ctr"/>
                    <a:lstStyle/>
                    <a:p>
                      <a:endParaRPr lang="en-US"/>
                    </a:p>
                  </p:txBody>
                </p:sp>
                <p:sp>
                  <p:nvSpPr>
                    <p:cNvPr id="439" name="Freeform: Shape 438">
                      <a:extLst>
                        <a:ext uri="{FF2B5EF4-FFF2-40B4-BE49-F238E27FC236}">
                          <a16:creationId xmlns:a16="http://schemas.microsoft.com/office/drawing/2014/main" xmlns="" id="{29AAF8A3-EB6D-4CF6-8BE9-9A974CF2FB3E}"/>
                        </a:ext>
                      </a:extLst>
                    </p:cNvPr>
                    <p:cNvSpPr/>
                    <p:nvPr/>
                  </p:nvSpPr>
                  <p:spPr>
                    <a:xfrm>
                      <a:off x="8475508" y="1675585"/>
                      <a:ext cx="495735" cy="313234"/>
                    </a:xfrm>
                    <a:custGeom>
                      <a:avLst/>
                      <a:gdLst>
                        <a:gd name="connsiteX0" fmla="*/ 45067 w 495735"/>
                        <a:gd name="connsiteY0" fmla="*/ 253145 h 313234"/>
                        <a:gd name="connsiteX1" fmla="*/ 82623 w 495735"/>
                        <a:gd name="connsiteY1" fmla="*/ 208079 h 313234"/>
                        <a:gd name="connsiteX2" fmla="*/ 225334 w 495735"/>
                        <a:gd name="connsiteY2" fmla="*/ 72878 h 313234"/>
                        <a:gd name="connsiteX3" fmla="*/ 398091 w 495735"/>
                        <a:gd name="connsiteY3" fmla="*/ 20300 h 313234"/>
                        <a:gd name="connsiteX4" fmla="*/ 495735 w 495735"/>
                        <a:gd name="connsiteY4" fmla="*/ 5278 h 313234"/>
                        <a:gd name="connsiteX5" fmla="*/ 0 w 495735"/>
                        <a:gd name="connsiteY5" fmla="*/ 313235 h 313234"/>
                        <a:gd name="connsiteX6" fmla="*/ 45067 w 495735"/>
                        <a:gd name="connsiteY6" fmla="*/ 253145 h 31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735" h="313234">
                          <a:moveTo>
                            <a:pt x="45067" y="253145"/>
                          </a:moveTo>
                          <a:cubicBezTo>
                            <a:pt x="60089" y="238123"/>
                            <a:pt x="67600" y="223101"/>
                            <a:pt x="82623" y="208079"/>
                          </a:cubicBezTo>
                          <a:cubicBezTo>
                            <a:pt x="120178" y="155501"/>
                            <a:pt x="165245" y="102923"/>
                            <a:pt x="225334" y="72878"/>
                          </a:cubicBezTo>
                          <a:cubicBezTo>
                            <a:pt x="277913" y="42833"/>
                            <a:pt x="338001" y="27811"/>
                            <a:pt x="398091" y="20300"/>
                          </a:cubicBezTo>
                          <a:cubicBezTo>
                            <a:pt x="428136" y="12789"/>
                            <a:pt x="465691" y="12789"/>
                            <a:pt x="495735" y="5278"/>
                          </a:cubicBezTo>
                          <a:cubicBezTo>
                            <a:pt x="277913" y="-24767"/>
                            <a:pt x="30045" y="72878"/>
                            <a:pt x="0" y="313235"/>
                          </a:cubicBezTo>
                          <a:cubicBezTo>
                            <a:pt x="7511" y="290701"/>
                            <a:pt x="30045" y="268168"/>
                            <a:pt x="45067" y="253145"/>
                          </a:cubicBezTo>
                          <a:close/>
                        </a:path>
                      </a:pathLst>
                    </a:custGeom>
                    <a:solidFill>
                      <a:srgbClr val="FDBB30">
                        <a:alpha val="60000"/>
                      </a:srgbClr>
                    </a:solidFill>
                    <a:ln w="75111" cap="flat">
                      <a:noFill/>
                      <a:prstDash val="solid"/>
                      <a:miter/>
                    </a:ln>
                  </p:spPr>
                  <p:txBody>
                    <a:bodyPr rtlCol="0" anchor="ctr"/>
                    <a:lstStyle/>
                    <a:p>
                      <a:endParaRPr lang="en-US"/>
                    </a:p>
                  </p:txBody>
                </p:sp>
                <p:sp>
                  <p:nvSpPr>
                    <p:cNvPr id="440" name="Freeform: Shape 439">
                      <a:extLst>
                        <a:ext uri="{FF2B5EF4-FFF2-40B4-BE49-F238E27FC236}">
                          <a16:creationId xmlns:a16="http://schemas.microsoft.com/office/drawing/2014/main" xmlns="" id="{018B2D46-0AA3-4D95-95E9-ABB5FA713730}"/>
                        </a:ext>
                      </a:extLst>
                    </p:cNvPr>
                    <p:cNvSpPr/>
                    <p:nvPr/>
                  </p:nvSpPr>
                  <p:spPr>
                    <a:xfrm>
                      <a:off x="9493707" y="1448018"/>
                      <a:ext cx="176072" cy="405601"/>
                    </a:xfrm>
                    <a:custGeom>
                      <a:avLst/>
                      <a:gdLst>
                        <a:gd name="connsiteX0" fmla="*/ 63405 w 176072"/>
                        <a:gd name="connsiteY0" fmla="*/ 195290 h 405601"/>
                        <a:gd name="connsiteX1" fmla="*/ 176073 w 176072"/>
                        <a:gd name="connsiteY1" fmla="*/ 0 h 405601"/>
                        <a:gd name="connsiteX2" fmla="*/ 40872 w 176072"/>
                        <a:gd name="connsiteY2" fmla="*/ 405602 h 405601"/>
                        <a:gd name="connsiteX3" fmla="*/ 63405 w 176072"/>
                        <a:gd name="connsiteY3" fmla="*/ 195290 h 405601"/>
                      </a:gdLst>
                      <a:ahLst/>
                      <a:cxnLst>
                        <a:cxn ang="0">
                          <a:pos x="connsiteX0" y="connsiteY0"/>
                        </a:cxn>
                        <a:cxn ang="0">
                          <a:pos x="connsiteX1" y="connsiteY1"/>
                        </a:cxn>
                        <a:cxn ang="0">
                          <a:pos x="connsiteX2" y="connsiteY2"/>
                        </a:cxn>
                        <a:cxn ang="0">
                          <a:pos x="connsiteX3" y="connsiteY3"/>
                        </a:cxn>
                      </a:cxnLst>
                      <a:rect l="l" t="t" r="r" b="b"/>
                      <a:pathLst>
                        <a:path w="176072" h="405601">
                          <a:moveTo>
                            <a:pt x="63405" y="195290"/>
                          </a:moveTo>
                          <a:cubicBezTo>
                            <a:pt x="85939" y="127689"/>
                            <a:pt x="115983" y="52578"/>
                            <a:pt x="176073" y="0"/>
                          </a:cubicBezTo>
                          <a:cubicBezTo>
                            <a:pt x="33361" y="75111"/>
                            <a:pt x="-56773" y="255379"/>
                            <a:pt x="40872" y="405602"/>
                          </a:cubicBezTo>
                          <a:cubicBezTo>
                            <a:pt x="25850" y="338001"/>
                            <a:pt x="40872" y="262890"/>
                            <a:pt x="63405" y="195290"/>
                          </a:cubicBezTo>
                          <a:close/>
                        </a:path>
                      </a:pathLst>
                    </a:custGeom>
                    <a:solidFill>
                      <a:srgbClr val="FDBB30">
                        <a:alpha val="60000"/>
                      </a:srgbClr>
                    </a:solidFill>
                    <a:ln w="75111" cap="flat">
                      <a:noFill/>
                      <a:prstDash val="solid"/>
                      <a:miter/>
                    </a:ln>
                  </p:spPr>
                  <p:txBody>
                    <a:bodyPr rtlCol="0" anchor="ctr"/>
                    <a:lstStyle/>
                    <a:p>
                      <a:endParaRPr lang="en-US"/>
                    </a:p>
                  </p:txBody>
                </p:sp>
                <p:sp>
                  <p:nvSpPr>
                    <p:cNvPr id="441" name="Freeform: Shape 440">
                      <a:extLst>
                        <a:ext uri="{FF2B5EF4-FFF2-40B4-BE49-F238E27FC236}">
                          <a16:creationId xmlns:a16="http://schemas.microsoft.com/office/drawing/2014/main" xmlns="" id="{3C34B561-231C-4FD4-8B5B-B4FC54405921}"/>
                        </a:ext>
                      </a:extLst>
                    </p:cNvPr>
                    <p:cNvSpPr/>
                    <p:nvPr/>
                  </p:nvSpPr>
                  <p:spPr>
                    <a:xfrm>
                      <a:off x="9692313" y="1571059"/>
                      <a:ext cx="615913" cy="297582"/>
                    </a:xfrm>
                    <a:custGeom>
                      <a:avLst/>
                      <a:gdLst>
                        <a:gd name="connsiteX0" fmla="*/ 615914 w 615913"/>
                        <a:gd name="connsiteY0" fmla="*/ 34692 h 297582"/>
                        <a:gd name="connsiteX1" fmla="*/ 608402 w 615913"/>
                        <a:gd name="connsiteY1" fmla="*/ 34692 h 297582"/>
                        <a:gd name="connsiteX2" fmla="*/ 210312 w 615913"/>
                        <a:gd name="connsiteY2" fmla="*/ 34692 h 297582"/>
                        <a:gd name="connsiteX3" fmla="*/ 0 w 615913"/>
                        <a:gd name="connsiteY3" fmla="*/ 297582 h 297582"/>
                        <a:gd name="connsiteX4" fmla="*/ 45067 w 615913"/>
                        <a:gd name="connsiteY4" fmla="*/ 245004 h 297582"/>
                        <a:gd name="connsiteX5" fmla="*/ 338001 w 615913"/>
                        <a:gd name="connsiteY5" fmla="*/ 42204 h 297582"/>
                        <a:gd name="connsiteX6" fmla="*/ 345512 w 615913"/>
                        <a:gd name="connsiteY6" fmla="*/ 42204 h 297582"/>
                        <a:gd name="connsiteX7" fmla="*/ 615914 w 615913"/>
                        <a:gd name="connsiteY7" fmla="*/ 34692 h 297582"/>
                        <a:gd name="connsiteX8" fmla="*/ 615914 w 615913"/>
                        <a:gd name="connsiteY8" fmla="*/ 34692 h 297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5913" h="297582">
                          <a:moveTo>
                            <a:pt x="615914" y="34692"/>
                          </a:moveTo>
                          <a:cubicBezTo>
                            <a:pt x="615914" y="34692"/>
                            <a:pt x="608402" y="34692"/>
                            <a:pt x="608402" y="34692"/>
                          </a:cubicBezTo>
                          <a:cubicBezTo>
                            <a:pt x="480713" y="4648"/>
                            <a:pt x="338001" y="-25397"/>
                            <a:pt x="210312" y="34692"/>
                          </a:cubicBezTo>
                          <a:cubicBezTo>
                            <a:pt x="97645" y="87270"/>
                            <a:pt x="30044" y="177404"/>
                            <a:pt x="0" y="297582"/>
                          </a:cubicBezTo>
                          <a:cubicBezTo>
                            <a:pt x="15022" y="282560"/>
                            <a:pt x="30044" y="267538"/>
                            <a:pt x="45067" y="245004"/>
                          </a:cubicBezTo>
                          <a:cubicBezTo>
                            <a:pt x="120178" y="124826"/>
                            <a:pt x="217823" y="64737"/>
                            <a:pt x="338001" y="42204"/>
                          </a:cubicBezTo>
                          <a:cubicBezTo>
                            <a:pt x="338001" y="42204"/>
                            <a:pt x="338001" y="42204"/>
                            <a:pt x="345512" y="42204"/>
                          </a:cubicBezTo>
                          <a:cubicBezTo>
                            <a:pt x="428135" y="27181"/>
                            <a:pt x="525780" y="27181"/>
                            <a:pt x="615914" y="34692"/>
                          </a:cubicBezTo>
                          <a:cubicBezTo>
                            <a:pt x="615914" y="34692"/>
                            <a:pt x="615914" y="34692"/>
                            <a:pt x="615914" y="34692"/>
                          </a:cubicBezTo>
                          <a:close/>
                        </a:path>
                      </a:pathLst>
                    </a:custGeom>
                    <a:solidFill>
                      <a:srgbClr val="FDBB30">
                        <a:alpha val="60000"/>
                      </a:srgbClr>
                    </a:solidFill>
                    <a:ln w="75111" cap="flat">
                      <a:noFill/>
                      <a:prstDash val="solid"/>
                      <a:miter/>
                    </a:ln>
                  </p:spPr>
                  <p:txBody>
                    <a:bodyPr rtlCol="0" anchor="ctr"/>
                    <a:lstStyle/>
                    <a:p>
                      <a:endParaRPr lang="en-US"/>
                    </a:p>
                  </p:txBody>
                </p:sp>
                <p:sp>
                  <p:nvSpPr>
                    <p:cNvPr id="442" name="Freeform: Shape 441">
                      <a:extLst>
                        <a:ext uri="{FF2B5EF4-FFF2-40B4-BE49-F238E27FC236}">
                          <a16:creationId xmlns:a16="http://schemas.microsoft.com/office/drawing/2014/main" xmlns="" id="{E918CA3D-17EC-4244-BEE7-5BF83985B54F}"/>
                        </a:ext>
                      </a:extLst>
                    </p:cNvPr>
                    <p:cNvSpPr/>
                    <p:nvPr/>
                  </p:nvSpPr>
                  <p:spPr>
                    <a:xfrm>
                      <a:off x="9902625" y="2036075"/>
                      <a:ext cx="398090" cy="388391"/>
                    </a:xfrm>
                    <a:custGeom>
                      <a:avLst/>
                      <a:gdLst>
                        <a:gd name="connsiteX0" fmla="*/ 180268 w 398090"/>
                        <a:gd name="connsiteY0" fmla="*/ 87946 h 388391"/>
                        <a:gd name="connsiteX1" fmla="*/ 398091 w 398090"/>
                        <a:gd name="connsiteY1" fmla="*/ 388391 h 388391"/>
                        <a:gd name="connsiteX2" fmla="*/ 398091 w 398090"/>
                        <a:gd name="connsiteY2" fmla="*/ 380880 h 388391"/>
                        <a:gd name="connsiteX3" fmla="*/ 240357 w 398090"/>
                        <a:gd name="connsiteY3" fmla="*/ 72923 h 388391"/>
                        <a:gd name="connsiteX4" fmla="*/ 0 w 398090"/>
                        <a:gd name="connsiteY4" fmla="*/ 5323 h 388391"/>
                        <a:gd name="connsiteX5" fmla="*/ 180268 w 398090"/>
                        <a:gd name="connsiteY5" fmla="*/ 87946 h 388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8090" h="388391">
                          <a:moveTo>
                            <a:pt x="180268" y="87946"/>
                          </a:moveTo>
                          <a:cubicBezTo>
                            <a:pt x="292935" y="155546"/>
                            <a:pt x="368046" y="268213"/>
                            <a:pt x="398091" y="388391"/>
                          </a:cubicBezTo>
                          <a:cubicBezTo>
                            <a:pt x="398091" y="388391"/>
                            <a:pt x="398091" y="380880"/>
                            <a:pt x="398091" y="380880"/>
                          </a:cubicBezTo>
                          <a:cubicBezTo>
                            <a:pt x="390580" y="253191"/>
                            <a:pt x="330490" y="155546"/>
                            <a:pt x="240357" y="72923"/>
                          </a:cubicBezTo>
                          <a:cubicBezTo>
                            <a:pt x="165245" y="5323"/>
                            <a:pt x="82622" y="-9699"/>
                            <a:pt x="0" y="5323"/>
                          </a:cubicBezTo>
                          <a:cubicBezTo>
                            <a:pt x="67600" y="20345"/>
                            <a:pt x="135201" y="57901"/>
                            <a:pt x="180268" y="87946"/>
                          </a:cubicBezTo>
                          <a:close/>
                        </a:path>
                      </a:pathLst>
                    </a:custGeom>
                    <a:solidFill>
                      <a:srgbClr val="FDBB30">
                        <a:alpha val="60000"/>
                      </a:srgbClr>
                    </a:solidFill>
                    <a:ln w="75111" cap="flat">
                      <a:noFill/>
                      <a:prstDash val="solid"/>
                      <a:miter/>
                    </a:ln>
                  </p:spPr>
                  <p:txBody>
                    <a:bodyPr rtlCol="0" anchor="ctr"/>
                    <a:lstStyle/>
                    <a:p>
                      <a:endParaRPr lang="en-US"/>
                    </a:p>
                  </p:txBody>
                </p:sp>
              </p:grpSp>
              <p:grpSp>
                <p:nvGrpSpPr>
                  <p:cNvPr id="443" name="Graphic 2">
                    <a:extLst>
                      <a:ext uri="{FF2B5EF4-FFF2-40B4-BE49-F238E27FC236}">
                        <a16:creationId xmlns:a16="http://schemas.microsoft.com/office/drawing/2014/main" xmlns="" id="{2AD80F99-6427-47CD-8239-C673132055F2}"/>
                      </a:ext>
                    </a:extLst>
                  </p:cNvPr>
                  <p:cNvGrpSpPr/>
                  <p:nvPr/>
                </p:nvGrpSpPr>
                <p:grpSpPr>
                  <a:xfrm>
                    <a:off x="7648457" y="3348337"/>
                    <a:ext cx="248692" cy="383068"/>
                    <a:chOff x="7648457" y="3348337"/>
                    <a:chExt cx="248692" cy="383068"/>
                  </a:xfrm>
                </p:grpSpPr>
                <p:grpSp>
                  <p:nvGrpSpPr>
                    <p:cNvPr id="444" name="Graphic 2">
                      <a:extLst>
                        <a:ext uri="{FF2B5EF4-FFF2-40B4-BE49-F238E27FC236}">
                          <a16:creationId xmlns:a16="http://schemas.microsoft.com/office/drawing/2014/main" xmlns="" id="{8EB6D6CD-9D23-4178-8D7C-AC77F9BBEAE7}"/>
                        </a:ext>
                      </a:extLst>
                    </p:cNvPr>
                    <p:cNvGrpSpPr/>
                    <p:nvPr/>
                  </p:nvGrpSpPr>
                  <p:grpSpPr>
                    <a:xfrm>
                      <a:off x="7648457" y="3348337"/>
                      <a:ext cx="248692" cy="383068"/>
                      <a:chOff x="7648457" y="3348337"/>
                      <a:chExt cx="248692" cy="383068"/>
                    </a:xfrm>
                  </p:grpSpPr>
                  <p:sp>
                    <p:nvSpPr>
                      <p:cNvPr id="445" name="Freeform: Shape 444">
                        <a:extLst>
                          <a:ext uri="{FF2B5EF4-FFF2-40B4-BE49-F238E27FC236}">
                            <a16:creationId xmlns:a16="http://schemas.microsoft.com/office/drawing/2014/main" xmlns="" id="{5F40A4A8-77B8-471B-9DAB-5B7A41C14104}"/>
                          </a:ext>
                        </a:extLst>
                      </p:cNvPr>
                      <p:cNvSpPr/>
                      <p:nvPr/>
                    </p:nvSpPr>
                    <p:spPr>
                      <a:xfrm>
                        <a:off x="7659773" y="3353226"/>
                        <a:ext cx="229865" cy="363156"/>
                      </a:xfrm>
                      <a:custGeom>
                        <a:avLst/>
                        <a:gdLst>
                          <a:gd name="connsiteX0" fmla="*/ 229866 w 229865"/>
                          <a:gd name="connsiteY0" fmla="*/ 70222 h 363156"/>
                          <a:gd name="connsiteX1" fmla="*/ 79643 w 229865"/>
                          <a:gd name="connsiteY1" fmla="*/ 17644 h 363156"/>
                          <a:gd name="connsiteX2" fmla="*/ 139732 w 229865"/>
                          <a:gd name="connsiteY2" fmla="*/ 363156 h 363156"/>
                          <a:gd name="connsiteX3" fmla="*/ 229866 w 229865"/>
                          <a:gd name="connsiteY3" fmla="*/ 70222 h 363156"/>
                        </a:gdLst>
                        <a:ahLst/>
                        <a:cxnLst>
                          <a:cxn ang="0">
                            <a:pos x="connsiteX0" y="connsiteY0"/>
                          </a:cxn>
                          <a:cxn ang="0">
                            <a:pos x="connsiteX1" y="connsiteY1"/>
                          </a:cxn>
                          <a:cxn ang="0">
                            <a:pos x="connsiteX2" y="connsiteY2"/>
                          </a:cxn>
                          <a:cxn ang="0">
                            <a:pos x="connsiteX3" y="connsiteY3"/>
                          </a:cxn>
                        </a:cxnLst>
                        <a:rect l="l" t="t" r="r" b="b"/>
                        <a:pathLst>
                          <a:path w="229865" h="363156">
                            <a:moveTo>
                              <a:pt x="229866" y="70222"/>
                            </a:moveTo>
                            <a:cubicBezTo>
                              <a:pt x="229866" y="70222"/>
                              <a:pt x="169777" y="-42445"/>
                              <a:pt x="79643" y="17644"/>
                            </a:cubicBezTo>
                            <a:cubicBezTo>
                              <a:pt x="-48046" y="107778"/>
                              <a:pt x="-18002" y="355645"/>
                              <a:pt x="139732" y="363156"/>
                            </a:cubicBezTo>
                            <a:cubicBezTo>
                              <a:pt x="229866" y="92755"/>
                              <a:pt x="229866" y="70222"/>
                              <a:pt x="229866" y="70222"/>
                            </a:cubicBezTo>
                            <a:close/>
                          </a:path>
                        </a:pathLst>
                      </a:custGeom>
                      <a:solidFill>
                        <a:srgbClr val="FBCA8F"/>
                      </a:solidFill>
                      <a:ln w="75111" cap="flat">
                        <a:noFill/>
                        <a:prstDash val="solid"/>
                        <a:miter/>
                      </a:ln>
                    </p:spPr>
                    <p:txBody>
                      <a:bodyPr rtlCol="0" anchor="ctr"/>
                      <a:lstStyle/>
                      <a:p>
                        <a:endParaRPr lang="en-US"/>
                      </a:p>
                    </p:txBody>
                  </p:sp>
                  <p:sp>
                    <p:nvSpPr>
                      <p:cNvPr id="446" name="Freeform: Shape 445">
                        <a:extLst>
                          <a:ext uri="{FF2B5EF4-FFF2-40B4-BE49-F238E27FC236}">
                            <a16:creationId xmlns:a16="http://schemas.microsoft.com/office/drawing/2014/main" xmlns="" id="{43072251-1233-4071-A2CA-4CF652BCC437}"/>
                          </a:ext>
                        </a:extLst>
                      </p:cNvPr>
                      <p:cNvSpPr/>
                      <p:nvPr/>
                    </p:nvSpPr>
                    <p:spPr>
                      <a:xfrm>
                        <a:off x="7648457" y="3348337"/>
                        <a:ext cx="248692" cy="383068"/>
                      </a:xfrm>
                      <a:custGeom>
                        <a:avLst/>
                        <a:gdLst>
                          <a:gd name="connsiteX0" fmla="*/ 151048 w 248692"/>
                          <a:gd name="connsiteY0" fmla="*/ 383068 h 383068"/>
                          <a:gd name="connsiteX1" fmla="*/ 151048 w 248692"/>
                          <a:gd name="connsiteY1" fmla="*/ 383068 h 383068"/>
                          <a:gd name="connsiteX2" fmla="*/ 8336 w 248692"/>
                          <a:gd name="connsiteY2" fmla="*/ 255379 h 383068"/>
                          <a:gd name="connsiteX3" fmla="*/ 83448 w 248692"/>
                          <a:gd name="connsiteY3" fmla="*/ 22533 h 383068"/>
                          <a:gd name="connsiteX4" fmla="*/ 143537 w 248692"/>
                          <a:gd name="connsiteY4" fmla="*/ 0 h 383068"/>
                          <a:gd name="connsiteX5" fmla="*/ 248693 w 248692"/>
                          <a:gd name="connsiteY5" fmla="*/ 75111 h 383068"/>
                          <a:gd name="connsiteX6" fmla="*/ 248693 w 248692"/>
                          <a:gd name="connsiteY6" fmla="*/ 75111 h 383068"/>
                          <a:gd name="connsiteX7" fmla="*/ 151048 w 248692"/>
                          <a:gd name="connsiteY7" fmla="*/ 383068 h 383068"/>
                          <a:gd name="connsiteX8" fmla="*/ 151048 w 248692"/>
                          <a:gd name="connsiteY8" fmla="*/ 383068 h 383068"/>
                          <a:gd name="connsiteX9" fmla="*/ 143537 w 248692"/>
                          <a:gd name="connsiteY9" fmla="*/ 15022 h 383068"/>
                          <a:gd name="connsiteX10" fmla="*/ 90959 w 248692"/>
                          <a:gd name="connsiteY10" fmla="*/ 30045 h 383068"/>
                          <a:gd name="connsiteX11" fmla="*/ 23359 w 248692"/>
                          <a:gd name="connsiteY11" fmla="*/ 247868 h 383068"/>
                          <a:gd name="connsiteX12" fmla="*/ 143537 w 248692"/>
                          <a:gd name="connsiteY12" fmla="*/ 360535 h 383068"/>
                          <a:gd name="connsiteX13" fmla="*/ 233670 w 248692"/>
                          <a:gd name="connsiteY13" fmla="*/ 75111 h 383068"/>
                          <a:gd name="connsiteX14" fmla="*/ 143537 w 248692"/>
                          <a:gd name="connsiteY14" fmla="*/ 15022 h 383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8692" h="383068">
                            <a:moveTo>
                              <a:pt x="151048" y="383068"/>
                            </a:moveTo>
                            <a:cubicBezTo>
                              <a:pt x="151048" y="383068"/>
                              <a:pt x="151048" y="383068"/>
                              <a:pt x="151048" y="383068"/>
                            </a:cubicBezTo>
                            <a:cubicBezTo>
                              <a:pt x="83448" y="383068"/>
                              <a:pt x="30870" y="330490"/>
                              <a:pt x="8336" y="255379"/>
                            </a:cubicBezTo>
                            <a:cubicBezTo>
                              <a:pt x="-14197" y="180267"/>
                              <a:pt x="8336" y="75111"/>
                              <a:pt x="83448" y="22533"/>
                            </a:cubicBezTo>
                            <a:cubicBezTo>
                              <a:pt x="105981" y="7511"/>
                              <a:pt x="121003" y="0"/>
                              <a:pt x="143537" y="0"/>
                            </a:cubicBezTo>
                            <a:cubicBezTo>
                              <a:pt x="211137" y="0"/>
                              <a:pt x="248693" y="67600"/>
                              <a:pt x="248693" y="75111"/>
                            </a:cubicBezTo>
                            <a:cubicBezTo>
                              <a:pt x="248693" y="75111"/>
                              <a:pt x="248693" y="75111"/>
                              <a:pt x="248693" y="75111"/>
                            </a:cubicBezTo>
                            <a:cubicBezTo>
                              <a:pt x="248693" y="82623"/>
                              <a:pt x="248693" y="112667"/>
                              <a:pt x="151048" y="383068"/>
                            </a:cubicBezTo>
                            <a:cubicBezTo>
                              <a:pt x="151048" y="375557"/>
                              <a:pt x="151048" y="383068"/>
                              <a:pt x="151048" y="383068"/>
                            </a:cubicBezTo>
                            <a:close/>
                            <a:moveTo>
                              <a:pt x="143537" y="15022"/>
                            </a:moveTo>
                            <a:cubicBezTo>
                              <a:pt x="128514" y="15022"/>
                              <a:pt x="105981" y="22533"/>
                              <a:pt x="90959" y="30045"/>
                            </a:cubicBezTo>
                            <a:cubicBezTo>
                              <a:pt x="15847" y="75111"/>
                              <a:pt x="825" y="172756"/>
                              <a:pt x="23359" y="247868"/>
                            </a:cubicBezTo>
                            <a:cubicBezTo>
                              <a:pt x="38381" y="315468"/>
                              <a:pt x="83448" y="353024"/>
                              <a:pt x="143537" y="360535"/>
                            </a:cubicBezTo>
                            <a:cubicBezTo>
                              <a:pt x="218648" y="135201"/>
                              <a:pt x="233670" y="82623"/>
                              <a:pt x="233670" y="75111"/>
                            </a:cubicBezTo>
                            <a:cubicBezTo>
                              <a:pt x="226159" y="67600"/>
                              <a:pt x="196115" y="15022"/>
                              <a:pt x="143537" y="15022"/>
                            </a:cubicBezTo>
                            <a:close/>
                          </a:path>
                        </a:pathLst>
                      </a:custGeom>
                      <a:solidFill>
                        <a:srgbClr val="D97E31"/>
                      </a:solidFill>
                      <a:ln w="75111" cap="flat">
                        <a:noFill/>
                        <a:prstDash val="solid"/>
                        <a:miter/>
                      </a:ln>
                    </p:spPr>
                    <p:txBody>
                      <a:bodyPr rtlCol="0" anchor="ctr"/>
                      <a:lstStyle/>
                      <a:p>
                        <a:endParaRPr lang="en-US"/>
                      </a:p>
                    </p:txBody>
                  </p:sp>
                </p:grpSp>
                <p:grpSp>
                  <p:nvGrpSpPr>
                    <p:cNvPr id="447" name="Graphic 2">
                      <a:extLst>
                        <a:ext uri="{FF2B5EF4-FFF2-40B4-BE49-F238E27FC236}">
                          <a16:creationId xmlns:a16="http://schemas.microsoft.com/office/drawing/2014/main" xmlns="" id="{B4BBFFDB-2257-42B9-AF89-5796157FC0C6}"/>
                        </a:ext>
                      </a:extLst>
                    </p:cNvPr>
                    <p:cNvGrpSpPr/>
                    <p:nvPr/>
                  </p:nvGrpSpPr>
                  <p:grpSpPr>
                    <a:xfrm>
                      <a:off x="7705731" y="3415937"/>
                      <a:ext cx="141799" cy="252847"/>
                      <a:chOff x="7705731" y="3415937"/>
                      <a:chExt cx="141799" cy="252847"/>
                    </a:xfrm>
                  </p:grpSpPr>
                  <p:sp>
                    <p:nvSpPr>
                      <p:cNvPr id="448" name="Freeform: Shape 447">
                        <a:extLst>
                          <a:ext uri="{FF2B5EF4-FFF2-40B4-BE49-F238E27FC236}">
                            <a16:creationId xmlns:a16="http://schemas.microsoft.com/office/drawing/2014/main" xmlns="" id="{E0C16BB0-83DF-4C6A-8CDF-DBF8CAC8B830}"/>
                          </a:ext>
                        </a:extLst>
                      </p:cNvPr>
                      <p:cNvSpPr/>
                      <p:nvPr/>
                    </p:nvSpPr>
                    <p:spPr>
                      <a:xfrm>
                        <a:off x="7705731" y="3415937"/>
                        <a:ext cx="139342" cy="252847"/>
                      </a:xfrm>
                      <a:custGeom>
                        <a:avLst/>
                        <a:gdLst>
                          <a:gd name="connsiteX0" fmla="*/ 116307 w 139342"/>
                          <a:gd name="connsiteY0" fmla="*/ 75111 h 252847"/>
                          <a:gd name="connsiteX1" fmla="*/ 71240 w 139342"/>
                          <a:gd name="connsiteY1" fmla="*/ 0 h 252847"/>
                          <a:gd name="connsiteX2" fmla="*/ 33685 w 139342"/>
                          <a:gd name="connsiteY2" fmla="*/ 217823 h 252847"/>
                          <a:gd name="connsiteX3" fmla="*/ 123819 w 139342"/>
                          <a:gd name="connsiteY3" fmla="*/ 165245 h 252847"/>
                          <a:gd name="connsiteX4" fmla="*/ 116307 w 139342"/>
                          <a:gd name="connsiteY4" fmla="*/ 75111 h 2528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342" h="252847">
                            <a:moveTo>
                              <a:pt x="116307" y="75111"/>
                            </a:moveTo>
                            <a:cubicBezTo>
                              <a:pt x="116307" y="75111"/>
                              <a:pt x="116307" y="7511"/>
                              <a:pt x="71240" y="0"/>
                            </a:cubicBezTo>
                            <a:cubicBezTo>
                              <a:pt x="26174" y="0"/>
                              <a:pt x="-41427" y="135201"/>
                              <a:pt x="33685" y="217823"/>
                            </a:cubicBezTo>
                            <a:cubicBezTo>
                              <a:pt x="108796" y="300446"/>
                              <a:pt x="168885" y="217823"/>
                              <a:pt x="123819" y="165245"/>
                            </a:cubicBezTo>
                            <a:cubicBezTo>
                              <a:pt x="78752" y="112667"/>
                              <a:pt x="78752" y="90134"/>
                              <a:pt x="116307" y="75111"/>
                            </a:cubicBezTo>
                            <a:close/>
                          </a:path>
                        </a:pathLst>
                      </a:custGeom>
                      <a:solidFill>
                        <a:srgbClr val="D46428"/>
                      </a:solidFill>
                      <a:ln w="75111" cap="flat">
                        <a:noFill/>
                        <a:prstDash val="solid"/>
                        <a:miter/>
                      </a:ln>
                    </p:spPr>
                    <p:txBody>
                      <a:bodyPr rtlCol="0" anchor="ctr"/>
                      <a:lstStyle/>
                      <a:p>
                        <a:endParaRPr lang="en-US"/>
                      </a:p>
                    </p:txBody>
                  </p:sp>
                  <p:sp>
                    <p:nvSpPr>
                      <p:cNvPr id="449" name="Freeform: Shape 448">
                        <a:extLst>
                          <a:ext uri="{FF2B5EF4-FFF2-40B4-BE49-F238E27FC236}">
                            <a16:creationId xmlns:a16="http://schemas.microsoft.com/office/drawing/2014/main" xmlns="" id="{92C91563-22EF-4FFE-AC09-F4F2AFDC11B6}"/>
                          </a:ext>
                        </a:extLst>
                      </p:cNvPr>
                      <p:cNvSpPr/>
                      <p:nvPr/>
                    </p:nvSpPr>
                    <p:spPr>
                      <a:xfrm>
                        <a:off x="7738578" y="3423448"/>
                        <a:ext cx="108952" cy="225334"/>
                      </a:xfrm>
                      <a:custGeom>
                        <a:avLst/>
                        <a:gdLst>
                          <a:gd name="connsiteX0" fmla="*/ 90971 w 108952"/>
                          <a:gd name="connsiteY0" fmla="*/ 165245 h 225334"/>
                          <a:gd name="connsiteX1" fmla="*/ 83460 w 108952"/>
                          <a:gd name="connsiteY1" fmla="*/ 67600 h 225334"/>
                          <a:gd name="connsiteX2" fmla="*/ 53416 w 108952"/>
                          <a:gd name="connsiteY2" fmla="*/ 0 h 225334"/>
                          <a:gd name="connsiteX3" fmla="*/ 838 w 108952"/>
                          <a:gd name="connsiteY3" fmla="*/ 127689 h 225334"/>
                          <a:gd name="connsiteX4" fmla="*/ 98483 w 108952"/>
                          <a:gd name="connsiteY4" fmla="*/ 225334 h 225334"/>
                          <a:gd name="connsiteX5" fmla="*/ 90971 w 108952"/>
                          <a:gd name="connsiteY5" fmla="*/ 165245 h 225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952" h="225334">
                            <a:moveTo>
                              <a:pt x="90971" y="165245"/>
                            </a:moveTo>
                            <a:cubicBezTo>
                              <a:pt x="45905" y="112667"/>
                              <a:pt x="45905" y="82623"/>
                              <a:pt x="83460" y="67600"/>
                            </a:cubicBezTo>
                            <a:cubicBezTo>
                              <a:pt x="83460" y="67600"/>
                              <a:pt x="83460" y="22533"/>
                              <a:pt x="53416" y="0"/>
                            </a:cubicBezTo>
                            <a:cubicBezTo>
                              <a:pt x="38393" y="7511"/>
                              <a:pt x="-6673" y="45067"/>
                              <a:pt x="838" y="127689"/>
                            </a:cubicBezTo>
                            <a:cubicBezTo>
                              <a:pt x="8349" y="202801"/>
                              <a:pt x="60927" y="225334"/>
                              <a:pt x="98483" y="225334"/>
                            </a:cubicBezTo>
                            <a:cubicBezTo>
                              <a:pt x="113505" y="210312"/>
                              <a:pt x="113505" y="180267"/>
                              <a:pt x="90971" y="165245"/>
                            </a:cubicBezTo>
                            <a:close/>
                          </a:path>
                        </a:pathLst>
                      </a:custGeom>
                      <a:solidFill>
                        <a:srgbClr val="BE4E1D"/>
                      </a:solidFill>
                      <a:ln w="75111" cap="flat">
                        <a:noFill/>
                        <a:prstDash val="solid"/>
                        <a:miter/>
                      </a:ln>
                    </p:spPr>
                    <p:txBody>
                      <a:bodyPr rtlCol="0" anchor="ctr"/>
                      <a:lstStyle/>
                      <a:p>
                        <a:endParaRPr lang="en-US"/>
                      </a:p>
                    </p:txBody>
                  </p:sp>
                </p:grpSp>
              </p:grpSp>
              <p:grpSp>
                <p:nvGrpSpPr>
                  <p:cNvPr id="450" name="Graphic 2">
                    <a:extLst>
                      <a:ext uri="{FF2B5EF4-FFF2-40B4-BE49-F238E27FC236}">
                        <a16:creationId xmlns:a16="http://schemas.microsoft.com/office/drawing/2014/main" xmlns="" id="{6BD376F9-711B-49D0-8D4D-EFF1936A8DC8}"/>
                      </a:ext>
                    </a:extLst>
                  </p:cNvPr>
                  <p:cNvGrpSpPr/>
                  <p:nvPr/>
                </p:nvGrpSpPr>
                <p:grpSpPr>
                  <a:xfrm>
                    <a:off x="7712668" y="2792512"/>
                    <a:ext cx="2113214" cy="1780140"/>
                    <a:chOff x="7712668" y="2792512"/>
                    <a:chExt cx="2113214" cy="1780140"/>
                  </a:xfrm>
                </p:grpSpPr>
                <p:sp>
                  <p:nvSpPr>
                    <p:cNvPr id="451" name="Freeform: Shape 450">
                      <a:extLst>
                        <a:ext uri="{FF2B5EF4-FFF2-40B4-BE49-F238E27FC236}">
                          <a16:creationId xmlns:a16="http://schemas.microsoft.com/office/drawing/2014/main" xmlns="" id="{627001D6-86C7-4A9C-BCDF-670160505E37}"/>
                        </a:ext>
                      </a:extLst>
                    </p:cNvPr>
                    <p:cNvSpPr/>
                    <p:nvPr/>
                  </p:nvSpPr>
                  <p:spPr>
                    <a:xfrm>
                      <a:off x="7712668" y="2800023"/>
                      <a:ext cx="2099209" cy="1758852"/>
                    </a:xfrm>
                    <a:custGeom>
                      <a:avLst/>
                      <a:gdLst>
                        <a:gd name="connsiteX0" fmla="*/ 304660 w 2099209"/>
                        <a:gd name="connsiteY0" fmla="*/ 120178 h 1758852"/>
                        <a:gd name="connsiteX1" fmla="*/ 597595 w 2099209"/>
                        <a:gd name="connsiteY1" fmla="*/ 0 h 1758852"/>
                        <a:gd name="connsiteX2" fmla="*/ 545017 w 2099209"/>
                        <a:gd name="connsiteY2" fmla="*/ 112667 h 1758852"/>
                        <a:gd name="connsiteX3" fmla="*/ 680217 w 2099209"/>
                        <a:gd name="connsiteY3" fmla="*/ 22534 h 1758852"/>
                        <a:gd name="connsiteX4" fmla="*/ 777862 w 2099209"/>
                        <a:gd name="connsiteY4" fmla="*/ 240357 h 1758852"/>
                        <a:gd name="connsiteX5" fmla="*/ 755329 w 2099209"/>
                        <a:gd name="connsiteY5" fmla="*/ 45067 h 1758852"/>
                        <a:gd name="connsiteX6" fmla="*/ 1130886 w 2099209"/>
                        <a:gd name="connsiteY6" fmla="*/ 465691 h 1758852"/>
                        <a:gd name="connsiteX7" fmla="*/ 1115864 w 2099209"/>
                        <a:gd name="connsiteY7" fmla="*/ 150223 h 1758852"/>
                        <a:gd name="connsiteX8" fmla="*/ 1468887 w 2099209"/>
                        <a:gd name="connsiteY8" fmla="*/ 495735 h 1758852"/>
                        <a:gd name="connsiteX9" fmla="*/ 1393776 w 2099209"/>
                        <a:gd name="connsiteY9" fmla="*/ 292935 h 1758852"/>
                        <a:gd name="connsiteX10" fmla="*/ 1656666 w 2099209"/>
                        <a:gd name="connsiteY10" fmla="*/ 803692 h 1758852"/>
                        <a:gd name="connsiteX11" fmla="*/ 1829422 w 2099209"/>
                        <a:gd name="connsiteY11" fmla="*/ 443158 h 1758852"/>
                        <a:gd name="connsiteX12" fmla="*/ 1806889 w 2099209"/>
                        <a:gd name="connsiteY12" fmla="*/ 1179249 h 1758852"/>
                        <a:gd name="connsiteX13" fmla="*/ 2024712 w 2099209"/>
                        <a:gd name="connsiteY13" fmla="*/ 1044049 h 1758852"/>
                        <a:gd name="connsiteX14" fmla="*/ 2069779 w 2099209"/>
                        <a:gd name="connsiteY14" fmla="*/ 1314450 h 1758852"/>
                        <a:gd name="connsiteX15" fmla="*/ 1761822 w 2099209"/>
                        <a:gd name="connsiteY15" fmla="*/ 1382050 h 1758852"/>
                        <a:gd name="connsiteX16" fmla="*/ 424838 w 2099209"/>
                        <a:gd name="connsiteY16" fmla="*/ 1637429 h 1758852"/>
                        <a:gd name="connsiteX17" fmla="*/ 139415 w 2099209"/>
                        <a:gd name="connsiteY17" fmla="*/ 608403 h 1758852"/>
                        <a:gd name="connsiteX18" fmla="*/ 304660 w 2099209"/>
                        <a:gd name="connsiteY18" fmla="*/ 120178 h 1758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99209" h="1758852">
                          <a:moveTo>
                            <a:pt x="304660" y="120178"/>
                          </a:moveTo>
                          <a:cubicBezTo>
                            <a:pt x="439860" y="120178"/>
                            <a:pt x="597595" y="0"/>
                            <a:pt x="597595" y="0"/>
                          </a:cubicBezTo>
                          <a:lnTo>
                            <a:pt x="545017" y="112667"/>
                          </a:lnTo>
                          <a:cubicBezTo>
                            <a:pt x="545017" y="112667"/>
                            <a:pt x="567550" y="157734"/>
                            <a:pt x="680217" y="22534"/>
                          </a:cubicBezTo>
                          <a:cubicBezTo>
                            <a:pt x="657684" y="210312"/>
                            <a:pt x="777862" y="240357"/>
                            <a:pt x="777862" y="240357"/>
                          </a:cubicBezTo>
                          <a:cubicBezTo>
                            <a:pt x="777862" y="240357"/>
                            <a:pt x="755329" y="225334"/>
                            <a:pt x="755329" y="45067"/>
                          </a:cubicBezTo>
                          <a:cubicBezTo>
                            <a:pt x="785373" y="413113"/>
                            <a:pt x="1130886" y="465691"/>
                            <a:pt x="1130886" y="465691"/>
                          </a:cubicBezTo>
                          <a:cubicBezTo>
                            <a:pt x="1130886" y="465691"/>
                            <a:pt x="1078308" y="345513"/>
                            <a:pt x="1115864" y="150223"/>
                          </a:cubicBezTo>
                          <a:cubicBezTo>
                            <a:pt x="1168441" y="435646"/>
                            <a:pt x="1468887" y="495735"/>
                            <a:pt x="1468887" y="495735"/>
                          </a:cubicBezTo>
                          <a:cubicBezTo>
                            <a:pt x="1468887" y="495735"/>
                            <a:pt x="1431331" y="443158"/>
                            <a:pt x="1393776" y="292935"/>
                          </a:cubicBezTo>
                          <a:cubicBezTo>
                            <a:pt x="1656666" y="480713"/>
                            <a:pt x="1656666" y="803692"/>
                            <a:pt x="1656666" y="803692"/>
                          </a:cubicBezTo>
                          <a:cubicBezTo>
                            <a:pt x="1656666" y="803692"/>
                            <a:pt x="1814400" y="638447"/>
                            <a:pt x="1829422" y="443158"/>
                          </a:cubicBezTo>
                          <a:cubicBezTo>
                            <a:pt x="1964622" y="736092"/>
                            <a:pt x="1806889" y="1179249"/>
                            <a:pt x="1806889" y="1179249"/>
                          </a:cubicBezTo>
                          <a:cubicBezTo>
                            <a:pt x="1806889" y="1179249"/>
                            <a:pt x="1889511" y="991471"/>
                            <a:pt x="2024712" y="1044049"/>
                          </a:cubicBezTo>
                          <a:cubicBezTo>
                            <a:pt x="2159912" y="1096627"/>
                            <a:pt x="2069779" y="1314450"/>
                            <a:pt x="2069779" y="1314450"/>
                          </a:cubicBezTo>
                          <a:cubicBezTo>
                            <a:pt x="1964622" y="1449650"/>
                            <a:pt x="1806889" y="1472184"/>
                            <a:pt x="1761822" y="1382050"/>
                          </a:cubicBezTo>
                          <a:cubicBezTo>
                            <a:pt x="1664177" y="1667474"/>
                            <a:pt x="980663" y="1915341"/>
                            <a:pt x="424838" y="1637429"/>
                          </a:cubicBezTo>
                          <a:cubicBezTo>
                            <a:pt x="-206098" y="1329472"/>
                            <a:pt x="19237" y="863781"/>
                            <a:pt x="139415" y="608403"/>
                          </a:cubicBezTo>
                          <a:cubicBezTo>
                            <a:pt x="252082" y="428135"/>
                            <a:pt x="169459" y="225334"/>
                            <a:pt x="304660" y="120178"/>
                          </a:cubicBezTo>
                          <a:close/>
                        </a:path>
                      </a:pathLst>
                    </a:custGeom>
                    <a:solidFill>
                      <a:srgbClr val="FBCA8F"/>
                    </a:solidFill>
                    <a:ln w="75111" cap="flat">
                      <a:noFill/>
                      <a:prstDash val="solid"/>
                      <a:miter/>
                    </a:ln>
                  </p:spPr>
                  <p:txBody>
                    <a:bodyPr rtlCol="0" anchor="ctr"/>
                    <a:lstStyle/>
                    <a:p>
                      <a:endParaRPr lang="en-US"/>
                    </a:p>
                  </p:txBody>
                </p:sp>
                <p:sp>
                  <p:nvSpPr>
                    <p:cNvPr id="452" name="Freeform: Shape 451">
                      <a:extLst>
                        <a:ext uri="{FF2B5EF4-FFF2-40B4-BE49-F238E27FC236}">
                          <a16:creationId xmlns:a16="http://schemas.microsoft.com/office/drawing/2014/main" xmlns="" id="{3F6208DC-5DC7-4B59-93A2-1DAA8681F274}"/>
                        </a:ext>
                      </a:extLst>
                    </p:cNvPr>
                    <p:cNvSpPr/>
                    <p:nvPr/>
                  </p:nvSpPr>
                  <p:spPr>
                    <a:xfrm>
                      <a:off x="7720004" y="2792512"/>
                      <a:ext cx="2105878" cy="1780140"/>
                    </a:xfrm>
                    <a:custGeom>
                      <a:avLst/>
                      <a:gdLst>
                        <a:gd name="connsiteX0" fmla="*/ 958305 w 2105878"/>
                        <a:gd name="connsiteY0" fmla="*/ 1780141 h 1780140"/>
                        <a:gd name="connsiteX1" fmla="*/ 432525 w 2105878"/>
                        <a:gd name="connsiteY1" fmla="*/ 1659962 h 1780140"/>
                        <a:gd name="connsiteX2" fmla="*/ 26923 w 2105878"/>
                        <a:gd name="connsiteY2" fmla="*/ 1261872 h 1780140"/>
                        <a:gd name="connsiteX3" fmla="*/ 139590 w 2105878"/>
                        <a:gd name="connsiteY3" fmla="*/ 623425 h 1780140"/>
                        <a:gd name="connsiteX4" fmla="*/ 199680 w 2105878"/>
                        <a:gd name="connsiteY4" fmla="*/ 375557 h 1780140"/>
                        <a:gd name="connsiteX5" fmla="*/ 297324 w 2105878"/>
                        <a:gd name="connsiteY5" fmla="*/ 120178 h 1780140"/>
                        <a:gd name="connsiteX6" fmla="*/ 304835 w 2105878"/>
                        <a:gd name="connsiteY6" fmla="*/ 120178 h 1780140"/>
                        <a:gd name="connsiteX7" fmla="*/ 590259 w 2105878"/>
                        <a:gd name="connsiteY7" fmla="*/ 0 h 1780140"/>
                        <a:gd name="connsiteX8" fmla="*/ 597770 w 2105878"/>
                        <a:gd name="connsiteY8" fmla="*/ 0 h 1780140"/>
                        <a:gd name="connsiteX9" fmla="*/ 597770 w 2105878"/>
                        <a:gd name="connsiteY9" fmla="*/ 7511 h 1780140"/>
                        <a:gd name="connsiteX10" fmla="*/ 545192 w 2105878"/>
                        <a:gd name="connsiteY10" fmla="*/ 120178 h 1780140"/>
                        <a:gd name="connsiteX11" fmla="*/ 665370 w 2105878"/>
                        <a:gd name="connsiteY11" fmla="*/ 30045 h 1780140"/>
                        <a:gd name="connsiteX12" fmla="*/ 672881 w 2105878"/>
                        <a:gd name="connsiteY12" fmla="*/ 30045 h 1780140"/>
                        <a:gd name="connsiteX13" fmla="*/ 680393 w 2105878"/>
                        <a:gd name="connsiteY13" fmla="*/ 37556 h 1780140"/>
                        <a:gd name="connsiteX14" fmla="*/ 755504 w 2105878"/>
                        <a:gd name="connsiteY14" fmla="*/ 240356 h 1780140"/>
                        <a:gd name="connsiteX15" fmla="*/ 740482 w 2105878"/>
                        <a:gd name="connsiteY15" fmla="*/ 60089 h 1780140"/>
                        <a:gd name="connsiteX16" fmla="*/ 747993 w 2105878"/>
                        <a:gd name="connsiteY16" fmla="*/ 52578 h 1780140"/>
                        <a:gd name="connsiteX17" fmla="*/ 747993 w 2105878"/>
                        <a:gd name="connsiteY17" fmla="*/ 52578 h 1780140"/>
                        <a:gd name="connsiteX18" fmla="*/ 755504 w 2105878"/>
                        <a:gd name="connsiteY18" fmla="*/ 60089 h 1780140"/>
                        <a:gd name="connsiteX19" fmla="*/ 1116039 w 2105878"/>
                        <a:gd name="connsiteY19" fmla="*/ 473202 h 1780140"/>
                        <a:gd name="connsiteX20" fmla="*/ 1108528 w 2105878"/>
                        <a:gd name="connsiteY20" fmla="*/ 165245 h 1780140"/>
                        <a:gd name="connsiteX21" fmla="*/ 1116039 w 2105878"/>
                        <a:gd name="connsiteY21" fmla="*/ 157734 h 1780140"/>
                        <a:gd name="connsiteX22" fmla="*/ 1116039 w 2105878"/>
                        <a:gd name="connsiteY22" fmla="*/ 157734 h 1780140"/>
                        <a:gd name="connsiteX23" fmla="*/ 1123550 w 2105878"/>
                        <a:gd name="connsiteY23" fmla="*/ 165245 h 1780140"/>
                        <a:gd name="connsiteX24" fmla="*/ 1454040 w 2105878"/>
                        <a:gd name="connsiteY24" fmla="*/ 495735 h 1780140"/>
                        <a:gd name="connsiteX25" fmla="*/ 1386440 w 2105878"/>
                        <a:gd name="connsiteY25" fmla="*/ 307957 h 1780140"/>
                        <a:gd name="connsiteX26" fmla="*/ 1386440 w 2105878"/>
                        <a:gd name="connsiteY26" fmla="*/ 300446 h 1780140"/>
                        <a:gd name="connsiteX27" fmla="*/ 1393951 w 2105878"/>
                        <a:gd name="connsiteY27" fmla="*/ 300446 h 1780140"/>
                        <a:gd name="connsiteX28" fmla="*/ 1656841 w 2105878"/>
                        <a:gd name="connsiteY28" fmla="*/ 803692 h 1780140"/>
                        <a:gd name="connsiteX29" fmla="*/ 1814575 w 2105878"/>
                        <a:gd name="connsiteY29" fmla="*/ 465691 h 1780140"/>
                        <a:gd name="connsiteX30" fmla="*/ 1822087 w 2105878"/>
                        <a:gd name="connsiteY30" fmla="*/ 458180 h 1780140"/>
                        <a:gd name="connsiteX31" fmla="*/ 1829598 w 2105878"/>
                        <a:gd name="connsiteY31" fmla="*/ 465691 h 1780140"/>
                        <a:gd name="connsiteX32" fmla="*/ 1874664 w 2105878"/>
                        <a:gd name="connsiteY32" fmla="*/ 953915 h 1780140"/>
                        <a:gd name="connsiteX33" fmla="*/ 1829598 w 2105878"/>
                        <a:gd name="connsiteY33" fmla="*/ 1149205 h 1780140"/>
                        <a:gd name="connsiteX34" fmla="*/ 1979820 w 2105878"/>
                        <a:gd name="connsiteY34" fmla="*/ 1059071 h 1780140"/>
                        <a:gd name="connsiteX35" fmla="*/ 2024887 w 2105878"/>
                        <a:gd name="connsiteY35" fmla="*/ 1066582 h 1780140"/>
                        <a:gd name="connsiteX36" fmla="*/ 2092488 w 2105878"/>
                        <a:gd name="connsiteY36" fmla="*/ 1126671 h 1780140"/>
                        <a:gd name="connsiteX37" fmla="*/ 2069954 w 2105878"/>
                        <a:gd name="connsiteY37" fmla="*/ 1344494 h 1780140"/>
                        <a:gd name="connsiteX38" fmla="*/ 2069954 w 2105878"/>
                        <a:gd name="connsiteY38" fmla="*/ 1344494 h 1780140"/>
                        <a:gd name="connsiteX39" fmla="*/ 1852131 w 2105878"/>
                        <a:gd name="connsiteY39" fmla="*/ 1464673 h 1780140"/>
                        <a:gd name="connsiteX40" fmla="*/ 1754486 w 2105878"/>
                        <a:gd name="connsiteY40" fmla="*/ 1419606 h 1780140"/>
                        <a:gd name="connsiteX41" fmla="*/ 958305 w 2105878"/>
                        <a:gd name="connsiteY41" fmla="*/ 1780141 h 1780140"/>
                        <a:gd name="connsiteX42" fmla="*/ 304835 w 2105878"/>
                        <a:gd name="connsiteY42" fmla="*/ 135201 h 1780140"/>
                        <a:gd name="connsiteX43" fmla="*/ 214702 w 2105878"/>
                        <a:gd name="connsiteY43" fmla="*/ 375557 h 1780140"/>
                        <a:gd name="connsiteX44" fmla="*/ 154612 w 2105878"/>
                        <a:gd name="connsiteY44" fmla="*/ 630936 h 1780140"/>
                        <a:gd name="connsiteX45" fmla="*/ 41945 w 2105878"/>
                        <a:gd name="connsiteY45" fmla="*/ 1261872 h 1780140"/>
                        <a:gd name="connsiteX46" fmla="*/ 432525 w 2105878"/>
                        <a:gd name="connsiteY46" fmla="*/ 1652451 h 1780140"/>
                        <a:gd name="connsiteX47" fmla="*/ 958305 w 2105878"/>
                        <a:gd name="connsiteY47" fmla="*/ 1772629 h 1780140"/>
                        <a:gd name="connsiteX48" fmla="*/ 1761997 w 2105878"/>
                        <a:gd name="connsiteY48" fmla="*/ 1404584 h 1780140"/>
                        <a:gd name="connsiteX49" fmla="*/ 1769508 w 2105878"/>
                        <a:gd name="connsiteY49" fmla="*/ 1397072 h 1780140"/>
                        <a:gd name="connsiteX50" fmla="*/ 1777019 w 2105878"/>
                        <a:gd name="connsiteY50" fmla="*/ 1404584 h 1780140"/>
                        <a:gd name="connsiteX51" fmla="*/ 1867153 w 2105878"/>
                        <a:gd name="connsiteY51" fmla="*/ 1449650 h 1780140"/>
                        <a:gd name="connsiteX52" fmla="*/ 2069954 w 2105878"/>
                        <a:gd name="connsiteY52" fmla="*/ 1329472 h 1780140"/>
                        <a:gd name="connsiteX53" fmla="*/ 2092488 w 2105878"/>
                        <a:gd name="connsiteY53" fmla="*/ 1126671 h 1780140"/>
                        <a:gd name="connsiteX54" fmla="*/ 2032398 w 2105878"/>
                        <a:gd name="connsiteY54" fmla="*/ 1074093 h 1780140"/>
                        <a:gd name="connsiteX55" fmla="*/ 1987332 w 2105878"/>
                        <a:gd name="connsiteY55" fmla="*/ 1066582 h 1780140"/>
                        <a:gd name="connsiteX56" fmla="*/ 1822087 w 2105878"/>
                        <a:gd name="connsiteY56" fmla="*/ 1209294 h 1780140"/>
                        <a:gd name="connsiteX57" fmla="*/ 1814575 w 2105878"/>
                        <a:gd name="connsiteY57" fmla="*/ 1216805 h 1780140"/>
                        <a:gd name="connsiteX58" fmla="*/ 1807064 w 2105878"/>
                        <a:gd name="connsiteY58" fmla="*/ 1209294 h 1780140"/>
                        <a:gd name="connsiteX59" fmla="*/ 1867153 w 2105878"/>
                        <a:gd name="connsiteY59" fmla="*/ 953915 h 1780140"/>
                        <a:gd name="connsiteX60" fmla="*/ 1837109 w 2105878"/>
                        <a:gd name="connsiteY60" fmla="*/ 503246 h 1780140"/>
                        <a:gd name="connsiteX61" fmla="*/ 1671864 w 2105878"/>
                        <a:gd name="connsiteY61" fmla="*/ 841248 h 1780140"/>
                        <a:gd name="connsiteX62" fmla="*/ 1664352 w 2105878"/>
                        <a:gd name="connsiteY62" fmla="*/ 841248 h 1780140"/>
                        <a:gd name="connsiteX63" fmla="*/ 1656841 w 2105878"/>
                        <a:gd name="connsiteY63" fmla="*/ 833737 h 1780140"/>
                        <a:gd name="connsiteX64" fmla="*/ 1416485 w 2105878"/>
                        <a:gd name="connsiteY64" fmla="*/ 338001 h 1780140"/>
                        <a:gd name="connsiteX65" fmla="*/ 1484085 w 2105878"/>
                        <a:gd name="connsiteY65" fmla="*/ 510758 h 1780140"/>
                        <a:gd name="connsiteX66" fmla="*/ 1484085 w 2105878"/>
                        <a:gd name="connsiteY66" fmla="*/ 518269 h 1780140"/>
                        <a:gd name="connsiteX67" fmla="*/ 1476574 w 2105878"/>
                        <a:gd name="connsiteY67" fmla="*/ 518269 h 1780140"/>
                        <a:gd name="connsiteX68" fmla="*/ 1123550 w 2105878"/>
                        <a:gd name="connsiteY68" fmla="*/ 202801 h 1780140"/>
                        <a:gd name="connsiteX69" fmla="*/ 1146084 w 2105878"/>
                        <a:gd name="connsiteY69" fmla="*/ 480713 h 1780140"/>
                        <a:gd name="connsiteX70" fmla="*/ 1146084 w 2105878"/>
                        <a:gd name="connsiteY70" fmla="*/ 488224 h 1780140"/>
                        <a:gd name="connsiteX71" fmla="*/ 1138572 w 2105878"/>
                        <a:gd name="connsiteY71" fmla="*/ 488224 h 1780140"/>
                        <a:gd name="connsiteX72" fmla="*/ 770526 w 2105878"/>
                        <a:gd name="connsiteY72" fmla="*/ 157734 h 1780140"/>
                        <a:gd name="connsiteX73" fmla="*/ 785549 w 2105878"/>
                        <a:gd name="connsiteY73" fmla="*/ 247868 h 1780140"/>
                        <a:gd name="connsiteX74" fmla="*/ 785549 w 2105878"/>
                        <a:gd name="connsiteY74" fmla="*/ 255379 h 1780140"/>
                        <a:gd name="connsiteX75" fmla="*/ 778038 w 2105878"/>
                        <a:gd name="connsiteY75" fmla="*/ 262890 h 1780140"/>
                        <a:gd name="connsiteX76" fmla="*/ 672881 w 2105878"/>
                        <a:gd name="connsiteY76" fmla="*/ 60089 h 1780140"/>
                        <a:gd name="connsiteX77" fmla="*/ 560214 w 2105878"/>
                        <a:gd name="connsiteY77" fmla="*/ 142712 h 1780140"/>
                        <a:gd name="connsiteX78" fmla="*/ 537681 w 2105878"/>
                        <a:gd name="connsiteY78" fmla="*/ 127689 h 1780140"/>
                        <a:gd name="connsiteX79" fmla="*/ 537681 w 2105878"/>
                        <a:gd name="connsiteY79" fmla="*/ 120178 h 1780140"/>
                        <a:gd name="connsiteX80" fmla="*/ 575237 w 2105878"/>
                        <a:gd name="connsiteY80" fmla="*/ 30045 h 1780140"/>
                        <a:gd name="connsiteX81" fmla="*/ 304835 w 2105878"/>
                        <a:gd name="connsiteY81" fmla="*/ 135201 h 1780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2105878" h="1780140">
                          <a:moveTo>
                            <a:pt x="958305" y="1780141"/>
                          </a:moveTo>
                          <a:cubicBezTo>
                            <a:pt x="770526" y="1780141"/>
                            <a:pt x="590259" y="1735074"/>
                            <a:pt x="432525" y="1659962"/>
                          </a:cubicBezTo>
                          <a:cubicBezTo>
                            <a:pt x="222213" y="1554807"/>
                            <a:pt x="87012" y="1419606"/>
                            <a:pt x="26923" y="1261872"/>
                          </a:cubicBezTo>
                          <a:cubicBezTo>
                            <a:pt x="-55699" y="1021515"/>
                            <a:pt x="71990" y="773648"/>
                            <a:pt x="139590" y="623425"/>
                          </a:cubicBezTo>
                          <a:cubicBezTo>
                            <a:pt x="184657" y="540802"/>
                            <a:pt x="192168" y="458180"/>
                            <a:pt x="199680" y="375557"/>
                          </a:cubicBezTo>
                          <a:cubicBezTo>
                            <a:pt x="207191" y="277912"/>
                            <a:pt x="214702" y="180267"/>
                            <a:pt x="297324" y="120178"/>
                          </a:cubicBezTo>
                          <a:cubicBezTo>
                            <a:pt x="297324" y="120178"/>
                            <a:pt x="297324" y="120178"/>
                            <a:pt x="304835" y="120178"/>
                          </a:cubicBezTo>
                          <a:cubicBezTo>
                            <a:pt x="432525" y="120178"/>
                            <a:pt x="590259" y="0"/>
                            <a:pt x="590259" y="0"/>
                          </a:cubicBezTo>
                          <a:cubicBezTo>
                            <a:pt x="590259" y="0"/>
                            <a:pt x="597770" y="0"/>
                            <a:pt x="597770" y="0"/>
                          </a:cubicBezTo>
                          <a:cubicBezTo>
                            <a:pt x="597770" y="0"/>
                            <a:pt x="597770" y="7511"/>
                            <a:pt x="597770" y="7511"/>
                          </a:cubicBezTo>
                          <a:lnTo>
                            <a:pt x="545192" y="120178"/>
                          </a:lnTo>
                          <a:cubicBezTo>
                            <a:pt x="552703" y="120178"/>
                            <a:pt x="582748" y="127689"/>
                            <a:pt x="665370" y="30045"/>
                          </a:cubicBezTo>
                          <a:cubicBezTo>
                            <a:pt x="665370" y="30045"/>
                            <a:pt x="672881" y="30045"/>
                            <a:pt x="672881" y="30045"/>
                          </a:cubicBezTo>
                          <a:cubicBezTo>
                            <a:pt x="672881" y="30045"/>
                            <a:pt x="680393" y="37556"/>
                            <a:pt x="680393" y="37556"/>
                          </a:cubicBezTo>
                          <a:cubicBezTo>
                            <a:pt x="665370" y="180267"/>
                            <a:pt x="725460" y="225334"/>
                            <a:pt x="755504" y="240356"/>
                          </a:cubicBezTo>
                          <a:cubicBezTo>
                            <a:pt x="747993" y="217823"/>
                            <a:pt x="740482" y="165245"/>
                            <a:pt x="740482" y="60089"/>
                          </a:cubicBezTo>
                          <a:cubicBezTo>
                            <a:pt x="740482" y="52578"/>
                            <a:pt x="740482" y="52578"/>
                            <a:pt x="747993" y="52578"/>
                          </a:cubicBezTo>
                          <a:cubicBezTo>
                            <a:pt x="747993" y="52578"/>
                            <a:pt x="747993" y="52578"/>
                            <a:pt x="747993" y="52578"/>
                          </a:cubicBezTo>
                          <a:cubicBezTo>
                            <a:pt x="755504" y="52578"/>
                            <a:pt x="755504" y="52578"/>
                            <a:pt x="755504" y="60089"/>
                          </a:cubicBezTo>
                          <a:cubicBezTo>
                            <a:pt x="778038" y="375557"/>
                            <a:pt x="1048439" y="458180"/>
                            <a:pt x="1116039" y="473202"/>
                          </a:cubicBezTo>
                          <a:cubicBezTo>
                            <a:pt x="1101016" y="435646"/>
                            <a:pt x="1070972" y="330490"/>
                            <a:pt x="1108528" y="165245"/>
                          </a:cubicBezTo>
                          <a:cubicBezTo>
                            <a:pt x="1108528" y="165245"/>
                            <a:pt x="1116039" y="157734"/>
                            <a:pt x="1116039" y="157734"/>
                          </a:cubicBezTo>
                          <a:lnTo>
                            <a:pt x="1116039" y="157734"/>
                          </a:lnTo>
                          <a:cubicBezTo>
                            <a:pt x="1116039" y="157734"/>
                            <a:pt x="1123550" y="157734"/>
                            <a:pt x="1123550" y="165245"/>
                          </a:cubicBezTo>
                          <a:cubicBezTo>
                            <a:pt x="1168617" y="398090"/>
                            <a:pt x="1386440" y="480713"/>
                            <a:pt x="1454040" y="495735"/>
                          </a:cubicBezTo>
                          <a:cubicBezTo>
                            <a:pt x="1439018" y="473202"/>
                            <a:pt x="1408974" y="413113"/>
                            <a:pt x="1386440" y="307957"/>
                          </a:cubicBezTo>
                          <a:cubicBezTo>
                            <a:pt x="1386440" y="307957"/>
                            <a:pt x="1386440" y="300446"/>
                            <a:pt x="1386440" y="300446"/>
                          </a:cubicBezTo>
                          <a:cubicBezTo>
                            <a:pt x="1386440" y="300446"/>
                            <a:pt x="1393951" y="300446"/>
                            <a:pt x="1393951" y="300446"/>
                          </a:cubicBezTo>
                          <a:cubicBezTo>
                            <a:pt x="1619285" y="458180"/>
                            <a:pt x="1656841" y="728581"/>
                            <a:pt x="1656841" y="803692"/>
                          </a:cubicBezTo>
                          <a:cubicBezTo>
                            <a:pt x="1694397" y="758625"/>
                            <a:pt x="1799553" y="623425"/>
                            <a:pt x="1814575" y="465691"/>
                          </a:cubicBezTo>
                          <a:cubicBezTo>
                            <a:pt x="1814575" y="465691"/>
                            <a:pt x="1814575" y="458180"/>
                            <a:pt x="1822087" y="458180"/>
                          </a:cubicBezTo>
                          <a:cubicBezTo>
                            <a:pt x="1822087" y="458180"/>
                            <a:pt x="1829598" y="458180"/>
                            <a:pt x="1829598" y="465691"/>
                          </a:cubicBezTo>
                          <a:cubicBezTo>
                            <a:pt x="1904709" y="623425"/>
                            <a:pt x="1889686" y="811203"/>
                            <a:pt x="1874664" y="953915"/>
                          </a:cubicBezTo>
                          <a:cubicBezTo>
                            <a:pt x="1859642" y="1036538"/>
                            <a:pt x="1844620" y="1104138"/>
                            <a:pt x="1829598" y="1149205"/>
                          </a:cubicBezTo>
                          <a:cubicBezTo>
                            <a:pt x="1859642" y="1104138"/>
                            <a:pt x="1912220" y="1059071"/>
                            <a:pt x="1979820" y="1059071"/>
                          </a:cubicBezTo>
                          <a:cubicBezTo>
                            <a:pt x="1994843" y="1059071"/>
                            <a:pt x="2009865" y="1059071"/>
                            <a:pt x="2024887" y="1066582"/>
                          </a:cubicBezTo>
                          <a:cubicBezTo>
                            <a:pt x="2054932" y="1074093"/>
                            <a:pt x="2077465" y="1096627"/>
                            <a:pt x="2092488" y="1126671"/>
                          </a:cubicBezTo>
                          <a:cubicBezTo>
                            <a:pt x="2130043" y="1209294"/>
                            <a:pt x="2077465" y="1336983"/>
                            <a:pt x="2069954" y="1344494"/>
                          </a:cubicBezTo>
                          <a:cubicBezTo>
                            <a:pt x="2069954" y="1344494"/>
                            <a:pt x="2069954" y="1344494"/>
                            <a:pt x="2069954" y="1344494"/>
                          </a:cubicBezTo>
                          <a:cubicBezTo>
                            <a:pt x="2009865" y="1419606"/>
                            <a:pt x="1927242" y="1464673"/>
                            <a:pt x="1852131" y="1464673"/>
                          </a:cubicBezTo>
                          <a:cubicBezTo>
                            <a:pt x="1807064" y="1464673"/>
                            <a:pt x="1777019" y="1449650"/>
                            <a:pt x="1754486" y="1419606"/>
                          </a:cubicBezTo>
                          <a:cubicBezTo>
                            <a:pt x="1679375" y="1622407"/>
                            <a:pt x="1326351" y="1780141"/>
                            <a:pt x="958305" y="1780141"/>
                          </a:cubicBezTo>
                          <a:close/>
                          <a:moveTo>
                            <a:pt x="304835" y="135201"/>
                          </a:moveTo>
                          <a:cubicBezTo>
                            <a:pt x="229724" y="195290"/>
                            <a:pt x="222213" y="277912"/>
                            <a:pt x="214702" y="375557"/>
                          </a:cubicBezTo>
                          <a:cubicBezTo>
                            <a:pt x="207191" y="450669"/>
                            <a:pt x="199680" y="540802"/>
                            <a:pt x="154612" y="630936"/>
                          </a:cubicBezTo>
                          <a:cubicBezTo>
                            <a:pt x="79501" y="781159"/>
                            <a:pt x="-40677" y="1021515"/>
                            <a:pt x="41945" y="1261872"/>
                          </a:cubicBezTo>
                          <a:cubicBezTo>
                            <a:pt x="94523" y="1419606"/>
                            <a:pt x="229724" y="1547295"/>
                            <a:pt x="432525" y="1652451"/>
                          </a:cubicBezTo>
                          <a:cubicBezTo>
                            <a:pt x="590259" y="1727563"/>
                            <a:pt x="770526" y="1772629"/>
                            <a:pt x="958305" y="1772629"/>
                          </a:cubicBezTo>
                          <a:cubicBezTo>
                            <a:pt x="1326351" y="1772629"/>
                            <a:pt x="1686886" y="1607384"/>
                            <a:pt x="1761997" y="1404584"/>
                          </a:cubicBezTo>
                          <a:cubicBezTo>
                            <a:pt x="1761997" y="1404584"/>
                            <a:pt x="1761997" y="1397072"/>
                            <a:pt x="1769508" y="1397072"/>
                          </a:cubicBezTo>
                          <a:cubicBezTo>
                            <a:pt x="1769508" y="1397072"/>
                            <a:pt x="1777019" y="1397072"/>
                            <a:pt x="1777019" y="1404584"/>
                          </a:cubicBezTo>
                          <a:cubicBezTo>
                            <a:pt x="1792042" y="1434628"/>
                            <a:pt x="1822087" y="1449650"/>
                            <a:pt x="1867153" y="1449650"/>
                          </a:cubicBezTo>
                          <a:cubicBezTo>
                            <a:pt x="1919731" y="1449650"/>
                            <a:pt x="2002354" y="1419606"/>
                            <a:pt x="2069954" y="1329472"/>
                          </a:cubicBezTo>
                          <a:cubicBezTo>
                            <a:pt x="2077465" y="1314450"/>
                            <a:pt x="2122532" y="1201783"/>
                            <a:pt x="2092488" y="1126671"/>
                          </a:cubicBezTo>
                          <a:cubicBezTo>
                            <a:pt x="2084977" y="1104138"/>
                            <a:pt x="2062443" y="1081604"/>
                            <a:pt x="2032398" y="1074093"/>
                          </a:cubicBezTo>
                          <a:cubicBezTo>
                            <a:pt x="2017376" y="1066582"/>
                            <a:pt x="2002354" y="1066582"/>
                            <a:pt x="1987332" y="1066582"/>
                          </a:cubicBezTo>
                          <a:cubicBezTo>
                            <a:pt x="1882175" y="1066582"/>
                            <a:pt x="1822087" y="1201783"/>
                            <a:pt x="1822087" y="1209294"/>
                          </a:cubicBezTo>
                          <a:cubicBezTo>
                            <a:pt x="1822087" y="1209294"/>
                            <a:pt x="1814575" y="1216805"/>
                            <a:pt x="1814575" y="1216805"/>
                          </a:cubicBezTo>
                          <a:cubicBezTo>
                            <a:pt x="1807064" y="1216805"/>
                            <a:pt x="1807064" y="1209294"/>
                            <a:pt x="1807064" y="1209294"/>
                          </a:cubicBezTo>
                          <a:cubicBezTo>
                            <a:pt x="1807064" y="1209294"/>
                            <a:pt x="1844620" y="1096627"/>
                            <a:pt x="1867153" y="953915"/>
                          </a:cubicBezTo>
                          <a:cubicBezTo>
                            <a:pt x="1889686" y="826226"/>
                            <a:pt x="1897198" y="653469"/>
                            <a:pt x="1837109" y="503246"/>
                          </a:cubicBezTo>
                          <a:cubicBezTo>
                            <a:pt x="1807064" y="683514"/>
                            <a:pt x="1671864" y="833737"/>
                            <a:pt x="1671864" y="841248"/>
                          </a:cubicBezTo>
                          <a:cubicBezTo>
                            <a:pt x="1671864" y="841248"/>
                            <a:pt x="1664352" y="841248"/>
                            <a:pt x="1664352" y="841248"/>
                          </a:cubicBezTo>
                          <a:cubicBezTo>
                            <a:pt x="1664352" y="841248"/>
                            <a:pt x="1656841" y="833737"/>
                            <a:pt x="1656841" y="833737"/>
                          </a:cubicBezTo>
                          <a:cubicBezTo>
                            <a:pt x="1656841" y="833737"/>
                            <a:pt x="1649330" y="518269"/>
                            <a:pt x="1416485" y="338001"/>
                          </a:cubicBezTo>
                          <a:cubicBezTo>
                            <a:pt x="1454040" y="465691"/>
                            <a:pt x="1484085" y="510758"/>
                            <a:pt x="1484085" y="510758"/>
                          </a:cubicBezTo>
                          <a:cubicBezTo>
                            <a:pt x="1484085" y="510758"/>
                            <a:pt x="1484085" y="518269"/>
                            <a:pt x="1484085" y="518269"/>
                          </a:cubicBezTo>
                          <a:cubicBezTo>
                            <a:pt x="1484085" y="518269"/>
                            <a:pt x="1476574" y="525780"/>
                            <a:pt x="1476574" y="518269"/>
                          </a:cubicBezTo>
                          <a:cubicBezTo>
                            <a:pt x="1476574" y="518269"/>
                            <a:pt x="1191150" y="458180"/>
                            <a:pt x="1123550" y="202801"/>
                          </a:cubicBezTo>
                          <a:cubicBezTo>
                            <a:pt x="1093505" y="375557"/>
                            <a:pt x="1146084" y="473202"/>
                            <a:pt x="1146084" y="480713"/>
                          </a:cubicBezTo>
                          <a:cubicBezTo>
                            <a:pt x="1146084" y="480713"/>
                            <a:pt x="1146084" y="488224"/>
                            <a:pt x="1146084" y="488224"/>
                          </a:cubicBezTo>
                          <a:cubicBezTo>
                            <a:pt x="1146084" y="488224"/>
                            <a:pt x="1138572" y="488224"/>
                            <a:pt x="1138572" y="488224"/>
                          </a:cubicBezTo>
                          <a:cubicBezTo>
                            <a:pt x="1138572" y="488224"/>
                            <a:pt x="845638" y="435646"/>
                            <a:pt x="770526" y="157734"/>
                          </a:cubicBezTo>
                          <a:cubicBezTo>
                            <a:pt x="778038" y="232845"/>
                            <a:pt x="785549" y="240356"/>
                            <a:pt x="785549" y="247868"/>
                          </a:cubicBezTo>
                          <a:cubicBezTo>
                            <a:pt x="785549" y="247868"/>
                            <a:pt x="793060" y="255379"/>
                            <a:pt x="785549" y="255379"/>
                          </a:cubicBezTo>
                          <a:cubicBezTo>
                            <a:pt x="785549" y="255379"/>
                            <a:pt x="778038" y="262890"/>
                            <a:pt x="778038" y="262890"/>
                          </a:cubicBezTo>
                          <a:cubicBezTo>
                            <a:pt x="778038" y="262890"/>
                            <a:pt x="657859" y="232845"/>
                            <a:pt x="672881" y="60089"/>
                          </a:cubicBezTo>
                          <a:cubicBezTo>
                            <a:pt x="620303" y="112667"/>
                            <a:pt x="582748" y="142712"/>
                            <a:pt x="560214" y="142712"/>
                          </a:cubicBezTo>
                          <a:cubicBezTo>
                            <a:pt x="545192" y="142712"/>
                            <a:pt x="537681" y="135201"/>
                            <a:pt x="537681" y="127689"/>
                          </a:cubicBezTo>
                          <a:cubicBezTo>
                            <a:pt x="537681" y="127689"/>
                            <a:pt x="537681" y="120178"/>
                            <a:pt x="537681" y="120178"/>
                          </a:cubicBezTo>
                          <a:lnTo>
                            <a:pt x="575237" y="30045"/>
                          </a:lnTo>
                          <a:cubicBezTo>
                            <a:pt x="522659" y="60089"/>
                            <a:pt x="409991" y="135201"/>
                            <a:pt x="304835" y="135201"/>
                          </a:cubicBezTo>
                          <a:close/>
                        </a:path>
                      </a:pathLst>
                    </a:custGeom>
                    <a:solidFill>
                      <a:srgbClr val="D97E31"/>
                    </a:solidFill>
                    <a:ln w="75111" cap="flat">
                      <a:noFill/>
                      <a:prstDash val="solid"/>
                      <a:miter/>
                    </a:ln>
                  </p:spPr>
                  <p:txBody>
                    <a:bodyPr rtlCol="0" anchor="ctr"/>
                    <a:lstStyle/>
                    <a:p>
                      <a:endParaRPr lang="en-US"/>
                    </a:p>
                  </p:txBody>
                </p:sp>
              </p:grpSp>
              <p:sp>
                <p:nvSpPr>
                  <p:cNvPr id="453" name="Freeform: Shape 452">
                    <a:extLst>
                      <a:ext uri="{FF2B5EF4-FFF2-40B4-BE49-F238E27FC236}">
                        <a16:creationId xmlns:a16="http://schemas.microsoft.com/office/drawing/2014/main" xmlns="" id="{B92DFE25-2854-4F96-91AD-92BC8629135E}"/>
                      </a:ext>
                    </a:extLst>
                  </p:cNvPr>
                  <p:cNvSpPr/>
                  <p:nvPr/>
                </p:nvSpPr>
                <p:spPr>
                  <a:xfrm>
                    <a:off x="8205107" y="4129495"/>
                    <a:ext cx="323918" cy="357127"/>
                  </a:xfrm>
                  <a:custGeom>
                    <a:avLst/>
                    <a:gdLst>
                      <a:gd name="connsiteX0" fmla="*/ 135201 w 323918"/>
                      <a:gd name="connsiteY0" fmla="*/ 0 h 357127"/>
                      <a:gd name="connsiteX1" fmla="*/ 0 w 323918"/>
                      <a:gd name="connsiteY1" fmla="*/ 165245 h 357127"/>
                      <a:gd name="connsiteX2" fmla="*/ 82622 w 323918"/>
                      <a:gd name="connsiteY2" fmla="*/ 330490 h 357127"/>
                      <a:gd name="connsiteX3" fmla="*/ 247868 w 323918"/>
                      <a:gd name="connsiteY3" fmla="*/ 338001 h 357127"/>
                      <a:gd name="connsiteX4" fmla="*/ 315468 w 323918"/>
                      <a:gd name="connsiteY4" fmla="*/ 142712 h 357127"/>
                      <a:gd name="connsiteX5" fmla="*/ 135201 w 323918"/>
                      <a:gd name="connsiteY5" fmla="*/ 0 h 357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3918" h="357127">
                        <a:moveTo>
                          <a:pt x="135201" y="0"/>
                        </a:moveTo>
                        <a:cubicBezTo>
                          <a:pt x="52578" y="0"/>
                          <a:pt x="0" y="90134"/>
                          <a:pt x="0" y="165245"/>
                        </a:cubicBezTo>
                        <a:cubicBezTo>
                          <a:pt x="0" y="232845"/>
                          <a:pt x="22533" y="300446"/>
                          <a:pt x="82622" y="330490"/>
                        </a:cubicBezTo>
                        <a:cubicBezTo>
                          <a:pt x="127689" y="360535"/>
                          <a:pt x="195290" y="368046"/>
                          <a:pt x="247868" y="338001"/>
                        </a:cubicBezTo>
                        <a:cubicBezTo>
                          <a:pt x="315468" y="300446"/>
                          <a:pt x="338001" y="217823"/>
                          <a:pt x="315468" y="142712"/>
                        </a:cubicBezTo>
                        <a:cubicBezTo>
                          <a:pt x="285423" y="60089"/>
                          <a:pt x="217823" y="7511"/>
                          <a:pt x="135201" y="0"/>
                        </a:cubicBezTo>
                        <a:close/>
                      </a:path>
                    </a:pathLst>
                  </a:custGeom>
                  <a:solidFill>
                    <a:srgbClr val="FBCA8F">
                      <a:alpha val="50000"/>
                    </a:srgbClr>
                  </a:solidFill>
                  <a:ln w="75111" cap="flat">
                    <a:noFill/>
                    <a:prstDash val="solid"/>
                    <a:miter/>
                  </a:ln>
                </p:spPr>
                <p:txBody>
                  <a:bodyPr rtlCol="0" anchor="ctr"/>
                  <a:lstStyle/>
                  <a:p>
                    <a:endParaRPr lang="en-US"/>
                  </a:p>
                </p:txBody>
              </p:sp>
              <p:sp>
                <p:nvSpPr>
                  <p:cNvPr id="454" name="Freeform: Shape 453">
                    <a:extLst>
                      <a:ext uri="{FF2B5EF4-FFF2-40B4-BE49-F238E27FC236}">
                        <a16:creationId xmlns:a16="http://schemas.microsoft.com/office/drawing/2014/main" xmlns="" id="{1AC4D0A3-8819-4E38-B485-233774EC5395}"/>
                      </a:ext>
                    </a:extLst>
                  </p:cNvPr>
                  <p:cNvSpPr/>
                  <p:nvPr/>
                </p:nvSpPr>
                <p:spPr>
                  <a:xfrm>
                    <a:off x="7739779" y="2807534"/>
                    <a:ext cx="2080223" cy="1770550"/>
                  </a:xfrm>
                  <a:custGeom>
                    <a:avLst/>
                    <a:gdLst>
                      <a:gd name="connsiteX0" fmla="*/ 2072712 w 2080223"/>
                      <a:gd name="connsiteY0" fmla="*/ 1111649 h 1770550"/>
                      <a:gd name="connsiteX1" fmla="*/ 2080223 w 2080223"/>
                      <a:gd name="connsiteY1" fmla="*/ 1119160 h 1770550"/>
                      <a:gd name="connsiteX2" fmla="*/ 2012623 w 2080223"/>
                      <a:gd name="connsiteY2" fmla="*/ 1044049 h 1770550"/>
                      <a:gd name="connsiteX3" fmla="*/ 1794800 w 2080223"/>
                      <a:gd name="connsiteY3" fmla="*/ 1179249 h 1770550"/>
                      <a:gd name="connsiteX4" fmla="*/ 1817333 w 2080223"/>
                      <a:gd name="connsiteY4" fmla="*/ 443157 h 1770550"/>
                      <a:gd name="connsiteX5" fmla="*/ 1644577 w 2080223"/>
                      <a:gd name="connsiteY5" fmla="*/ 803692 h 1770550"/>
                      <a:gd name="connsiteX6" fmla="*/ 1381687 w 2080223"/>
                      <a:gd name="connsiteY6" fmla="*/ 292935 h 1770550"/>
                      <a:gd name="connsiteX7" fmla="*/ 1456798 w 2080223"/>
                      <a:gd name="connsiteY7" fmla="*/ 495735 h 1770550"/>
                      <a:gd name="connsiteX8" fmla="*/ 1103775 w 2080223"/>
                      <a:gd name="connsiteY8" fmla="*/ 150223 h 1770550"/>
                      <a:gd name="connsiteX9" fmla="*/ 1118797 w 2080223"/>
                      <a:gd name="connsiteY9" fmla="*/ 465691 h 1770550"/>
                      <a:gd name="connsiteX10" fmla="*/ 743240 w 2080223"/>
                      <a:gd name="connsiteY10" fmla="*/ 45067 h 1770550"/>
                      <a:gd name="connsiteX11" fmla="*/ 765773 w 2080223"/>
                      <a:gd name="connsiteY11" fmla="*/ 240357 h 1770550"/>
                      <a:gd name="connsiteX12" fmla="*/ 668129 w 2080223"/>
                      <a:gd name="connsiteY12" fmla="*/ 22534 h 1770550"/>
                      <a:gd name="connsiteX13" fmla="*/ 532928 w 2080223"/>
                      <a:gd name="connsiteY13" fmla="*/ 112667 h 1770550"/>
                      <a:gd name="connsiteX14" fmla="*/ 585506 w 2080223"/>
                      <a:gd name="connsiteY14" fmla="*/ 0 h 1770550"/>
                      <a:gd name="connsiteX15" fmla="*/ 292571 w 2080223"/>
                      <a:gd name="connsiteY15" fmla="*/ 120178 h 1770550"/>
                      <a:gd name="connsiteX16" fmla="*/ 142348 w 2080223"/>
                      <a:gd name="connsiteY16" fmla="*/ 623425 h 1770550"/>
                      <a:gd name="connsiteX17" fmla="*/ 427772 w 2080223"/>
                      <a:gd name="connsiteY17" fmla="*/ 1652451 h 1770550"/>
                      <a:gd name="connsiteX18" fmla="*/ 1764756 w 2080223"/>
                      <a:gd name="connsiteY18" fmla="*/ 1397073 h 1770550"/>
                      <a:gd name="connsiteX19" fmla="*/ 2027646 w 2080223"/>
                      <a:gd name="connsiteY19" fmla="*/ 1382050 h 1770550"/>
                      <a:gd name="connsiteX20" fmla="*/ 1914978 w 2080223"/>
                      <a:gd name="connsiteY20" fmla="*/ 1427117 h 1770550"/>
                      <a:gd name="connsiteX21" fmla="*/ 1839867 w 2080223"/>
                      <a:gd name="connsiteY21" fmla="*/ 1254361 h 1770550"/>
                      <a:gd name="connsiteX22" fmla="*/ 2072712 w 2080223"/>
                      <a:gd name="connsiteY22" fmla="*/ 1111649 h 1770550"/>
                      <a:gd name="connsiteX23" fmla="*/ 1479332 w 2080223"/>
                      <a:gd name="connsiteY23" fmla="*/ 1457162 h 1770550"/>
                      <a:gd name="connsiteX24" fmla="*/ 833374 w 2080223"/>
                      <a:gd name="connsiteY24" fmla="*/ 1667474 h 1770550"/>
                      <a:gd name="connsiteX25" fmla="*/ 209949 w 2080223"/>
                      <a:gd name="connsiteY25" fmla="*/ 1427117 h 1770550"/>
                      <a:gd name="connsiteX26" fmla="*/ 52215 w 2080223"/>
                      <a:gd name="connsiteY26" fmla="*/ 1096627 h 1770550"/>
                      <a:gd name="connsiteX27" fmla="*/ 134837 w 2080223"/>
                      <a:gd name="connsiteY27" fmla="*/ 743603 h 1770550"/>
                      <a:gd name="connsiteX28" fmla="*/ 232482 w 2080223"/>
                      <a:gd name="connsiteY28" fmla="*/ 540802 h 1770550"/>
                      <a:gd name="connsiteX29" fmla="*/ 255016 w 2080223"/>
                      <a:gd name="connsiteY29" fmla="*/ 390579 h 1770550"/>
                      <a:gd name="connsiteX30" fmla="*/ 322616 w 2080223"/>
                      <a:gd name="connsiteY30" fmla="*/ 217823 h 1770550"/>
                      <a:gd name="connsiteX31" fmla="*/ 435283 w 2080223"/>
                      <a:gd name="connsiteY31" fmla="*/ 142712 h 1770550"/>
                      <a:gd name="connsiteX32" fmla="*/ 442794 w 2080223"/>
                      <a:gd name="connsiteY32" fmla="*/ 150223 h 1770550"/>
                      <a:gd name="connsiteX33" fmla="*/ 465328 w 2080223"/>
                      <a:gd name="connsiteY33" fmla="*/ 375557 h 1770550"/>
                      <a:gd name="connsiteX34" fmla="*/ 480350 w 2080223"/>
                      <a:gd name="connsiteY34" fmla="*/ 255379 h 1770550"/>
                      <a:gd name="connsiteX35" fmla="*/ 495372 w 2080223"/>
                      <a:gd name="connsiteY35" fmla="*/ 255379 h 1770550"/>
                      <a:gd name="connsiteX36" fmla="*/ 547950 w 2080223"/>
                      <a:gd name="connsiteY36" fmla="*/ 383068 h 1770550"/>
                      <a:gd name="connsiteX37" fmla="*/ 585506 w 2080223"/>
                      <a:gd name="connsiteY37" fmla="*/ 210312 h 1770550"/>
                      <a:gd name="connsiteX38" fmla="*/ 600528 w 2080223"/>
                      <a:gd name="connsiteY38" fmla="*/ 210312 h 1770550"/>
                      <a:gd name="connsiteX39" fmla="*/ 713195 w 2080223"/>
                      <a:gd name="connsiteY39" fmla="*/ 435646 h 1770550"/>
                      <a:gd name="connsiteX40" fmla="*/ 788307 w 2080223"/>
                      <a:gd name="connsiteY40" fmla="*/ 510758 h 1770550"/>
                      <a:gd name="connsiteX41" fmla="*/ 735729 w 2080223"/>
                      <a:gd name="connsiteY41" fmla="*/ 315468 h 1770550"/>
                      <a:gd name="connsiteX42" fmla="*/ 750751 w 2080223"/>
                      <a:gd name="connsiteY42" fmla="*/ 307957 h 1770550"/>
                      <a:gd name="connsiteX43" fmla="*/ 976086 w 2080223"/>
                      <a:gd name="connsiteY43" fmla="*/ 525780 h 1770550"/>
                      <a:gd name="connsiteX44" fmla="*/ 1216442 w 2080223"/>
                      <a:gd name="connsiteY44" fmla="*/ 615914 h 1770550"/>
                      <a:gd name="connsiteX45" fmla="*/ 1178886 w 2080223"/>
                      <a:gd name="connsiteY45" fmla="*/ 480713 h 1770550"/>
                      <a:gd name="connsiteX46" fmla="*/ 1193908 w 2080223"/>
                      <a:gd name="connsiteY46" fmla="*/ 473202 h 1770550"/>
                      <a:gd name="connsiteX47" fmla="*/ 1344131 w 2080223"/>
                      <a:gd name="connsiteY47" fmla="*/ 585869 h 1770550"/>
                      <a:gd name="connsiteX48" fmla="*/ 1486843 w 2080223"/>
                      <a:gd name="connsiteY48" fmla="*/ 653469 h 1770550"/>
                      <a:gd name="connsiteX49" fmla="*/ 1486843 w 2080223"/>
                      <a:gd name="connsiteY49" fmla="*/ 548313 h 1770550"/>
                      <a:gd name="connsiteX50" fmla="*/ 1501866 w 2080223"/>
                      <a:gd name="connsiteY50" fmla="*/ 540802 h 1770550"/>
                      <a:gd name="connsiteX51" fmla="*/ 1576977 w 2080223"/>
                      <a:gd name="connsiteY51" fmla="*/ 901337 h 1770550"/>
                      <a:gd name="connsiteX52" fmla="*/ 1539421 w 2080223"/>
                      <a:gd name="connsiteY52" fmla="*/ 1021515 h 1770550"/>
                      <a:gd name="connsiteX53" fmla="*/ 1757244 w 2080223"/>
                      <a:gd name="connsiteY53" fmla="*/ 826226 h 1770550"/>
                      <a:gd name="connsiteX54" fmla="*/ 1479332 w 2080223"/>
                      <a:gd name="connsiteY54" fmla="*/ 1457162 h 177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080223" h="1770550">
                        <a:moveTo>
                          <a:pt x="2072712" y="1111649"/>
                        </a:moveTo>
                        <a:cubicBezTo>
                          <a:pt x="2072712" y="1111649"/>
                          <a:pt x="2080223" y="1119160"/>
                          <a:pt x="2080223" y="1119160"/>
                        </a:cubicBezTo>
                        <a:cubicBezTo>
                          <a:pt x="2072712" y="1089116"/>
                          <a:pt x="2050179" y="1059071"/>
                          <a:pt x="2012623" y="1044049"/>
                        </a:cubicBezTo>
                        <a:cubicBezTo>
                          <a:pt x="1877423" y="991471"/>
                          <a:pt x="1794800" y="1179249"/>
                          <a:pt x="1794800" y="1179249"/>
                        </a:cubicBezTo>
                        <a:cubicBezTo>
                          <a:pt x="1794800" y="1179249"/>
                          <a:pt x="1952534" y="736092"/>
                          <a:pt x="1817333" y="443157"/>
                        </a:cubicBezTo>
                        <a:cubicBezTo>
                          <a:pt x="1802311" y="638447"/>
                          <a:pt x="1644577" y="803692"/>
                          <a:pt x="1644577" y="803692"/>
                        </a:cubicBezTo>
                        <a:cubicBezTo>
                          <a:pt x="1644577" y="803692"/>
                          <a:pt x="1644577" y="473202"/>
                          <a:pt x="1381687" y="292935"/>
                        </a:cubicBezTo>
                        <a:cubicBezTo>
                          <a:pt x="1419243" y="443157"/>
                          <a:pt x="1456798" y="495735"/>
                          <a:pt x="1456798" y="495735"/>
                        </a:cubicBezTo>
                        <a:cubicBezTo>
                          <a:pt x="1456798" y="495735"/>
                          <a:pt x="1148842" y="435646"/>
                          <a:pt x="1103775" y="150223"/>
                        </a:cubicBezTo>
                        <a:cubicBezTo>
                          <a:pt x="1058708" y="353024"/>
                          <a:pt x="1118797" y="465691"/>
                          <a:pt x="1118797" y="465691"/>
                        </a:cubicBezTo>
                        <a:cubicBezTo>
                          <a:pt x="1118797" y="465691"/>
                          <a:pt x="773284" y="413113"/>
                          <a:pt x="743240" y="45067"/>
                        </a:cubicBezTo>
                        <a:cubicBezTo>
                          <a:pt x="743240" y="217823"/>
                          <a:pt x="765773" y="240357"/>
                          <a:pt x="765773" y="240357"/>
                        </a:cubicBezTo>
                        <a:cubicBezTo>
                          <a:pt x="765773" y="240357"/>
                          <a:pt x="645595" y="210312"/>
                          <a:pt x="668129" y="22534"/>
                        </a:cubicBezTo>
                        <a:cubicBezTo>
                          <a:pt x="547950" y="157734"/>
                          <a:pt x="532928" y="112667"/>
                          <a:pt x="532928" y="112667"/>
                        </a:cubicBezTo>
                        <a:lnTo>
                          <a:pt x="585506" y="0"/>
                        </a:lnTo>
                        <a:cubicBezTo>
                          <a:pt x="585506" y="0"/>
                          <a:pt x="427772" y="120178"/>
                          <a:pt x="292571" y="120178"/>
                        </a:cubicBezTo>
                        <a:cubicBezTo>
                          <a:pt x="157371" y="225334"/>
                          <a:pt x="239993" y="428135"/>
                          <a:pt x="142348" y="623425"/>
                        </a:cubicBezTo>
                        <a:cubicBezTo>
                          <a:pt x="14659" y="871293"/>
                          <a:pt x="-203164" y="1336983"/>
                          <a:pt x="427772" y="1652451"/>
                        </a:cubicBezTo>
                        <a:cubicBezTo>
                          <a:pt x="983597" y="1922852"/>
                          <a:pt x="1667110" y="1682496"/>
                          <a:pt x="1764756" y="1397073"/>
                        </a:cubicBezTo>
                        <a:cubicBezTo>
                          <a:pt x="1802311" y="1472184"/>
                          <a:pt x="1922489" y="1472184"/>
                          <a:pt x="2027646" y="1382050"/>
                        </a:cubicBezTo>
                        <a:cubicBezTo>
                          <a:pt x="1990090" y="1404584"/>
                          <a:pt x="1952534" y="1427117"/>
                          <a:pt x="1914978" y="1427117"/>
                        </a:cubicBezTo>
                        <a:cubicBezTo>
                          <a:pt x="1809822" y="1442139"/>
                          <a:pt x="1802311" y="1321961"/>
                          <a:pt x="1839867" y="1254361"/>
                        </a:cubicBezTo>
                        <a:cubicBezTo>
                          <a:pt x="1862400" y="1164227"/>
                          <a:pt x="1982578" y="1036538"/>
                          <a:pt x="2072712" y="1111649"/>
                        </a:cubicBezTo>
                        <a:close/>
                        <a:moveTo>
                          <a:pt x="1479332" y="1457162"/>
                        </a:moveTo>
                        <a:cubicBezTo>
                          <a:pt x="1306575" y="1614896"/>
                          <a:pt x="1058708" y="1667474"/>
                          <a:pt x="833374" y="1667474"/>
                        </a:cubicBezTo>
                        <a:cubicBezTo>
                          <a:pt x="608039" y="1659962"/>
                          <a:pt x="367683" y="1599873"/>
                          <a:pt x="209949" y="1427117"/>
                        </a:cubicBezTo>
                        <a:cubicBezTo>
                          <a:pt x="127326" y="1336983"/>
                          <a:pt x="67237" y="1216805"/>
                          <a:pt x="52215" y="1096627"/>
                        </a:cubicBezTo>
                        <a:cubicBezTo>
                          <a:pt x="37192" y="968937"/>
                          <a:pt x="82259" y="856270"/>
                          <a:pt x="134837" y="743603"/>
                        </a:cubicBezTo>
                        <a:cubicBezTo>
                          <a:pt x="164882" y="676003"/>
                          <a:pt x="209949" y="615914"/>
                          <a:pt x="232482" y="540802"/>
                        </a:cubicBezTo>
                        <a:cubicBezTo>
                          <a:pt x="247504" y="488224"/>
                          <a:pt x="247504" y="443157"/>
                          <a:pt x="255016" y="390579"/>
                        </a:cubicBezTo>
                        <a:cubicBezTo>
                          <a:pt x="262527" y="330490"/>
                          <a:pt x="270038" y="255379"/>
                          <a:pt x="322616" y="217823"/>
                        </a:cubicBezTo>
                        <a:cubicBezTo>
                          <a:pt x="352660" y="180267"/>
                          <a:pt x="390216" y="157734"/>
                          <a:pt x="435283" y="142712"/>
                        </a:cubicBezTo>
                        <a:cubicBezTo>
                          <a:pt x="442794" y="142712"/>
                          <a:pt x="442794" y="150223"/>
                          <a:pt x="442794" y="150223"/>
                        </a:cubicBezTo>
                        <a:cubicBezTo>
                          <a:pt x="420261" y="225334"/>
                          <a:pt x="435283" y="300446"/>
                          <a:pt x="465328" y="375557"/>
                        </a:cubicBezTo>
                        <a:cubicBezTo>
                          <a:pt x="465328" y="338001"/>
                          <a:pt x="472839" y="292935"/>
                          <a:pt x="480350" y="255379"/>
                        </a:cubicBezTo>
                        <a:cubicBezTo>
                          <a:pt x="480350" y="247868"/>
                          <a:pt x="495372" y="240357"/>
                          <a:pt x="495372" y="255379"/>
                        </a:cubicBezTo>
                        <a:cubicBezTo>
                          <a:pt x="510394" y="300446"/>
                          <a:pt x="525417" y="338001"/>
                          <a:pt x="547950" y="383068"/>
                        </a:cubicBezTo>
                        <a:cubicBezTo>
                          <a:pt x="540439" y="322979"/>
                          <a:pt x="555461" y="262890"/>
                          <a:pt x="585506" y="210312"/>
                        </a:cubicBezTo>
                        <a:cubicBezTo>
                          <a:pt x="585506" y="202801"/>
                          <a:pt x="600528" y="202801"/>
                          <a:pt x="600528" y="210312"/>
                        </a:cubicBezTo>
                        <a:cubicBezTo>
                          <a:pt x="615550" y="292935"/>
                          <a:pt x="653106" y="375557"/>
                          <a:pt x="713195" y="435646"/>
                        </a:cubicBezTo>
                        <a:cubicBezTo>
                          <a:pt x="735729" y="458180"/>
                          <a:pt x="758262" y="488224"/>
                          <a:pt x="788307" y="510758"/>
                        </a:cubicBezTo>
                        <a:cubicBezTo>
                          <a:pt x="758262" y="450669"/>
                          <a:pt x="735729" y="383068"/>
                          <a:pt x="735729" y="315468"/>
                        </a:cubicBezTo>
                        <a:cubicBezTo>
                          <a:pt x="735729" y="307957"/>
                          <a:pt x="743240" y="300446"/>
                          <a:pt x="750751" y="307957"/>
                        </a:cubicBezTo>
                        <a:cubicBezTo>
                          <a:pt x="818351" y="383068"/>
                          <a:pt x="885951" y="473202"/>
                          <a:pt x="976086" y="525780"/>
                        </a:cubicBezTo>
                        <a:cubicBezTo>
                          <a:pt x="1051197" y="563336"/>
                          <a:pt x="1133819" y="593380"/>
                          <a:pt x="1216442" y="615914"/>
                        </a:cubicBezTo>
                        <a:cubicBezTo>
                          <a:pt x="1201420" y="570847"/>
                          <a:pt x="1186397" y="525780"/>
                          <a:pt x="1178886" y="480713"/>
                        </a:cubicBezTo>
                        <a:cubicBezTo>
                          <a:pt x="1178886" y="473202"/>
                          <a:pt x="1186397" y="465691"/>
                          <a:pt x="1193908" y="473202"/>
                        </a:cubicBezTo>
                        <a:cubicBezTo>
                          <a:pt x="1246487" y="510758"/>
                          <a:pt x="1291553" y="555825"/>
                          <a:pt x="1344131" y="585869"/>
                        </a:cubicBezTo>
                        <a:cubicBezTo>
                          <a:pt x="1389198" y="608403"/>
                          <a:pt x="1434265" y="630936"/>
                          <a:pt x="1486843" y="653469"/>
                        </a:cubicBezTo>
                        <a:cubicBezTo>
                          <a:pt x="1486843" y="615914"/>
                          <a:pt x="1486843" y="585869"/>
                          <a:pt x="1486843" y="548313"/>
                        </a:cubicBezTo>
                        <a:cubicBezTo>
                          <a:pt x="1486843" y="540802"/>
                          <a:pt x="1494354" y="533291"/>
                          <a:pt x="1501866" y="540802"/>
                        </a:cubicBezTo>
                        <a:cubicBezTo>
                          <a:pt x="1576977" y="645958"/>
                          <a:pt x="1599510" y="773648"/>
                          <a:pt x="1576977" y="901337"/>
                        </a:cubicBezTo>
                        <a:cubicBezTo>
                          <a:pt x="1569465" y="923871"/>
                          <a:pt x="1546932" y="991471"/>
                          <a:pt x="1539421" y="1021515"/>
                        </a:cubicBezTo>
                        <a:cubicBezTo>
                          <a:pt x="1659599" y="983960"/>
                          <a:pt x="1757244" y="818714"/>
                          <a:pt x="1757244" y="826226"/>
                        </a:cubicBezTo>
                        <a:cubicBezTo>
                          <a:pt x="1757244" y="1051560"/>
                          <a:pt x="1659599" y="1291916"/>
                          <a:pt x="1479332" y="1457162"/>
                        </a:cubicBezTo>
                        <a:close/>
                      </a:path>
                    </a:pathLst>
                  </a:custGeom>
                  <a:solidFill>
                    <a:srgbClr val="FBCA8F">
                      <a:alpha val="50000"/>
                    </a:srgbClr>
                  </a:solidFill>
                  <a:ln w="75111" cap="flat">
                    <a:noFill/>
                    <a:prstDash val="solid"/>
                    <a:miter/>
                  </a:ln>
                </p:spPr>
                <p:txBody>
                  <a:bodyPr rtlCol="0" anchor="ctr"/>
                  <a:lstStyle/>
                  <a:p>
                    <a:endParaRPr lang="en-US"/>
                  </a:p>
                </p:txBody>
              </p:sp>
              <p:sp>
                <p:nvSpPr>
                  <p:cNvPr id="455" name="Freeform: Shape 454">
                    <a:extLst>
                      <a:ext uri="{FF2B5EF4-FFF2-40B4-BE49-F238E27FC236}">
                        <a16:creationId xmlns:a16="http://schemas.microsoft.com/office/drawing/2014/main" xmlns="" id="{87DA126D-FD0D-493C-B753-15ABFC52613F}"/>
                      </a:ext>
                    </a:extLst>
                  </p:cNvPr>
                  <p:cNvSpPr/>
                  <p:nvPr/>
                </p:nvSpPr>
                <p:spPr>
                  <a:xfrm>
                    <a:off x="8250173" y="2822557"/>
                    <a:ext cx="150222" cy="105155"/>
                  </a:xfrm>
                  <a:custGeom>
                    <a:avLst/>
                    <a:gdLst>
                      <a:gd name="connsiteX0" fmla="*/ 15022 w 150222"/>
                      <a:gd name="connsiteY0" fmla="*/ 90134 h 105155"/>
                      <a:gd name="connsiteX1" fmla="*/ 0 w 150222"/>
                      <a:gd name="connsiteY1" fmla="*/ 105156 h 105155"/>
                      <a:gd name="connsiteX2" fmla="*/ 150223 w 150222"/>
                      <a:gd name="connsiteY2" fmla="*/ 37556 h 105155"/>
                      <a:gd name="connsiteX3" fmla="*/ 150223 w 150222"/>
                      <a:gd name="connsiteY3" fmla="*/ 0 h 105155"/>
                      <a:gd name="connsiteX4" fmla="*/ 15022 w 150222"/>
                      <a:gd name="connsiteY4" fmla="*/ 90134 h 105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22" h="105155">
                        <a:moveTo>
                          <a:pt x="15022" y="90134"/>
                        </a:moveTo>
                        <a:cubicBezTo>
                          <a:pt x="7511" y="97645"/>
                          <a:pt x="0" y="97645"/>
                          <a:pt x="0" y="105156"/>
                        </a:cubicBezTo>
                        <a:cubicBezTo>
                          <a:pt x="52578" y="97645"/>
                          <a:pt x="105156" y="75111"/>
                          <a:pt x="150223" y="37556"/>
                        </a:cubicBezTo>
                        <a:cubicBezTo>
                          <a:pt x="150223" y="22533"/>
                          <a:pt x="150223" y="7511"/>
                          <a:pt x="150223" y="0"/>
                        </a:cubicBezTo>
                        <a:cubicBezTo>
                          <a:pt x="60089" y="105156"/>
                          <a:pt x="22534" y="97645"/>
                          <a:pt x="15022" y="90134"/>
                        </a:cubicBezTo>
                        <a:close/>
                      </a:path>
                    </a:pathLst>
                  </a:custGeom>
                  <a:solidFill>
                    <a:srgbClr val="FBCA8F">
                      <a:alpha val="50000"/>
                    </a:srgbClr>
                  </a:solidFill>
                  <a:ln w="75111" cap="flat">
                    <a:noFill/>
                    <a:prstDash val="solid"/>
                    <a:miter/>
                  </a:ln>
                </p:spPr>
                <p:txBody>
                  <a:bodyPr rtlCol="0" anchor="ctr"/>
                  <a:lstStyle/>
                  <a:p>
                    <a:endParaRPr lang="en-US"/>
                  </a:p>
                </p:txBody>
              </p:sp>
              <p:sp>
                <p:nvSpPr>
                  <p:cNvPr id="456" name="Freeform: Shape 455">
                    <a:extLst>
                      <a:ext uri="{FF2B5EF4-FFF2-40B4-BE49-F238E27FC236}">
                        <a16:creationId xmlns:a16="http://schemas.microsoft.com/office/drawing/2014/main" xmlns="" id="{3458C23C-5B8E-4CBC-B308-3C423FF95AF9}"/>
                      </a:ext>
                    </a:extLst>
                  </p:cNvPr>
                  <p:cNvSpPr/>
                  <p:nvPr/>
                </p:nvSpPr>
                <p:spPr>
                  <a:xfrm>
                    <a:off x="9121466" y="3107980"/>
                    <a:ext cx="490402" cy="998981"/>
                  </a:xfrm>
                  <a:custGeom>
                    <a:avLst/>
                    <a:gdLst>
                      <a:gd name="connsiteX0" fmla="*/ 195290 w 490402"/>
                      <a:gd name="connsiteY0" fmla="*/ 292935 h 998981"/>
                      <a:gd name="connsiteX1" fmla="*/ 225334 w 490402"/>
                      <a:gd name="connsiteY1" fmla="*/ 555825 h 998981"/>
                      <a:gd name="connsiteX2" fmla="*/ 315468 w 490402"/>
                      <a:gd name="connsiteY2" fmla="*/ 480713 h 998981"/>
                      <a:gd name="connsiteX3" fmla="*/ 420624 w 490402"/>
                      <a:gd name="connsiteY3" fmla="*/ 315468 h 998981"/>
                      <a:gd name="connsiteX4" fmla="*/ 435647 w 490402"/>
                      <a:gd name="connsiteY4" fmla="*/ 315468 h 998981"/>
                      <a:gd name="connsiteX5" fmla="*/ 322979 w 490402"/>
                      <a:gd name="connsiteY5" fmla="*/ 998982 h 998981"/>
                      <a:gd name="connsiteX6" fmla="*/ 458180 w 490402"/>
                      <a:gd name="connsiteY6" fmla="*/ 811203 h 998981"/>
                      <a:gd name="connsiteX7" fmla="*/ 413113 w 490402"/>
                      <a:gd name="connsiteY7" fmla="*/ 886315 h 998981"/>
                      <a:gd name="connsiteX8" fmla="*/ 435647 w 490402"/>
                      <a:gd name="connsiteY8" fmla="*/ 150223 h 998981"/>
                      <a:gd name="connsiteX9" fmla="*/ 262890 w 490402"/>
                      <a:gd name="connsiteY9" fmla="*/ 510758 h 998981"/>
                      <a:gd name="connsiteX10" fmla="*/ 0 w 490402"/>
                      <a:gd name="connsiteY10" fmla="*/ 0 h 998981"/>
                      <a:gd name="connsiteX11" fmla="*/ 30045 w 490402"/>
                      <a:gd name="connsiteY11" fmla="*/ 90134 h 998981"/>
                      <a:gd name="connsiteX12" fmla="*/ 195290 w 490402"/>
                      <a:gd name="connsiteY12" fmla="*/ 292935 h 998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0402" h="998981">
                        <a:moveTo>
                          <a:pt x="195290" y="292935"/>
                        </a:moveTo>
                        <a:cubicBezTo>
                          <a:pt x="225334" y="383068"/>
                          <a:pt x="240357" y="465691"/>
                          <a:pt x="225334" y="555825"/>
                        </a:cubicBezTo>
                        <a:cubicBezTo>
                          <a:pt x="262890" y="533291"/>
                          <a:pt x="292935" y="503247"/>
                          <a:pt x="315468" y="480713"/>
                        </a:cubicBezTo>
                        <a:cubicBezTo>
                          <a:pt x="360535" y="435646"/>
                          <a:pt x="398091" y="375557"/>
                          <a:pt x="420624" y="315468"/>
                        </a:cubicBezTo>
                        <a:cubicBezTo>
                          <a:pt x="420624" y="307957"/>
                          <a:pt x="435647" y="300446"/>
                          <a:pt x="435647" y="315468"/>
                        </a:cubicBezTo>
                        <a:cubicBezTo>
                          <a:pt x="473202" y="540802"/>
                          <a:pt x="420624" y="788670"/>
                          <a:pt x="322979" y="998982"/>
                        </a:cubicBezTo>
                        <a:cubicBezTo>
                          <a:pt x="375557" y="953915"/>
                          <a:pt x="420624" y="878804"/>
                          <a:pt x="458180" y="811203"/>
                        </a:cubicBezTo>
                        <a:cubicBezTo>
                          <a:pt x="428136" y="848759"/>
                          <a:pt x="413113" y="886315"/>
                          <a:pt x="413113" y="886315"/>
                        </a:cubicBezTo>
                        <a:cubicBezTo>
                          <a:pt x="413113" y="886315"/>
                          <a:pt x="570847" y="443157"/>
                          <a:pt x="435647" y="150223"/>
                        </a:cubicBezTo>
                        <a:cubicBezTo>
                          <a:pt x="420624" y="345513"/>
                          <a:pt x="262890" y="510758"/>
                          <a:pt x="262890" y="510758"/>
                        </a:cubicBezTo>
                        <a:cubicBezTo>
                          <a:pt x="262890" y="510758"/>
                          <a:pt x="262890" y="180267"/>
                          <a:pt x="0" y="0"/>
                        </a:cubicBezTo>
                        <a:cubicBezTo>
                          <a:pt x="7512" y="37556"/>
                          <a:pt x="15023" y="67600"/>
                          <a:pt x="30045" y="90134"/>
                        </a:cubicBezTo>
                        <a:cubicBezTo>
                          <a:pt x="97645" y="142712"/>
                          <a:pt x="165245" y="202801"/>
                          <a:pt x="195290" y="292935"/>
                        </a:cubicBezTo>
                        <a:close/>
                      </a:path>
                    </a:pathLst>
                  </a:custGeom>
                  <a:solidFill>
                    <a:srgbClr val="FBCA8F">
                      <a:alpha val="50000"/>
                    </a:srgbClr>
                  </a:solidFill>
                  <a:ln w="75111" cap="flat">
                    <a:noFill/>
                    <a:prstDash val="solid"/>
                    <a:miter/>
                  </a:ln>
                </p:spPr>
                <p:txBody>
                  <a:bodyPr rtlCol="0" anchor="ctr"/>
                  <a:lstStyle/>
                  <a:p>
                    <a:endParaRPr lang="en-US"/>
                  </a:p>
                </p:txBody>
              </p:sp>
              <p:sp>
                <p:nvSpPr>
                  <p:cNvPr id="457" name="Freeform: Shape 456">
                    <a:extLst>
                      <a:ext uri="{FF2B5EF4-FFF2-40B4-BE49-F238E27FC236}">
                        <a16:creationId xmlns:a16="http://schemas.microsoft.com/office/drawing/2014/main" xmlns="" id="{A61ED872-01E0-4FF9-8147-14073FFDB27A}"/>
                      </a:ext>
                    </a:extLst>
                  </p:cNvPr>
                  <p:cNvSpPr/>
                  <p:nvPr/>
                </p:nvSpPr>
                <p:spPr>
                  <a:xfrm>
                    <a:off x="8475508" y="2852601"/>
                    <a:ext cx="405601" cy="458179"/>
                  </a:xfrm>
                  <a:custGeom>
                    <a:avLst/>
                    <a:gdLst>
                      <a:gd name="connsiteX0" fmla="*/ 0 w 405601"/>
                      <a:gd name="connsiteY0" fmla="*/ 0 h 458179"/>
                      <a:gd name="connsiteX1" fmla="*/ 7511 w 405601"/>
                      <a:gd name="connsiteY1" fmla="*/ 157734 h 458179"/>
                      <a:gd name="connsiteX2" fmla="*/ 22534 w 405601"/>
                      <a:gd name="connsiteY2" fmla="*/ 195290 h 458179"/>
                      <a:gd name="connsiteX3" fmla="*/ 22534 w 405601"/>
                      <a:gd name="connsiteY3" fmla="*/ 195290 h 458179"/>
                      <a:gd name="connsiteX4" fmla="*/ 22534 w 405601"/>
                      <a:gd name="connsiteY4" fmla="*/ 195290 h 458179"/>
                      <a:gd name="connsiteX5" fmla="*/ 90134 w 405601"/>
                      <a:gd name="connsiteY5" fmla="*/ 300446 h 458179"/>
                      <a:gd name="connsiteX6" fmla="*/ 405602 w 405601"/>
                      <a:gd name="connsiteY6" fmla="*/ 458180 h 458179"/>
                      <a:gd name="connsiteX7" fmla="*/ 390580 w 405601"/>
                      <a:gd name="connsiteY7" fmla="*/ 195290 h 458179"/>
                      <a:gd name="connsiteX8" fmla="*/ 368046 w 405601"/>
                      <a:gd name="connsiteY8" fmla="*/ 112667 h 458179"/>
                      <a:gd name="connsiteX9" fmla="*/ 383068 w 405601"/>
                      <a:gd name="connsiteY9" fmla="*/ 428135 h 458179"/>
                      <a:gd name="connsiteX10" fmla="*/ 0 w 405601"/>
                      <a:gd name="connsiteY10" fmla="*/ 0 h 458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5601" h="458179">
                        <a:moveTo>
                          <a:pt x="0" y="0"/>
                        </a:moveTo>
                        <a:cubicBezTo>
                          <a:pt x="0" y="82623"/>
                          <a:pt x="0" y="127689"/>
                          <a:pt x="7511" y="157734"/>
                        </a:cubicBezTo>
                        <a:cubicBezTo>
                          <a:pt x="15022" y="172756"/>
                          <a:pt x="15022" y="180267"/>
                          <a:pt x="22534" y="195290"/>
                        </a:cubicBezTo>
                        <a:cubicBezTo>
                          <a:pt x="22534" y="195290"/>
                          <a:pt x="22534" y="195290"/>
                          <a:pt x="22534" y="195290"/>
                        </a:cubicBezTo>
                        <a:lnTo>
                          <a:pt x="22534" y="195290"/>
                        </a:lnTo>
                        <a:cubicBezTo>
                          <a:pt x="37556" y="232845"/>
                          <a:pt x="60089" y="262890"/>
                          <a:pt x="90134" y="300446"/>
                        </a:cubicBezTo>
                        <a:cubicBezTo>
                          <a:pt x="172757" y="390579"/>
                          <a:pt x="277913" y="443157"/>
                          <a:pt x="405602" y="458180"/>
                        </a:cubicBezTo>
                        <a:cubicBezTo>
                          <a:pt x="368046" y="375557"/>
                          <a:pt x="368046" y="285423"/>
                          <a:pt x="390580" y="195290"/>
                        </a:cubicBezTo>
                        <a:cubicBezTo>
                          <a:pt x="383068" y="172756"/>
                          <a:pt x="375557" y="142712"/>
                          <a:pt x="368046" y="112667"/>
                        </a:cubicBezTo>
                        <a:cubicBezTo>
                          <a:pt x="322979" y="315468"/>
                          <a:pt x="383068" y="428135"/>
                          <a:pt x="383068" y="428135"/>
                        </a:cubicBezTo>
                        <a:cubicBezTo>
                          <a:pt x="383068" y="428135"/>
                          <a:pt x="30045" y="360535"/>
                          <a:pt x="0" y="0"/>
                        </a:cubicBezTo>
                        <a:close/>
                      </a:path>
                    </a:pathLst>
                  </a:custGeom>
                  <a:solidFill>
                    <a:srgbClr val="FBCA8F">
                      <a:alpha val="50000"/>
                    </a:srgbClr>
                  </a:solidFill>
                  <a:ln w="75111" cap="flat">
                    <a:noFill/>
                    <a:prstDash val="solid"/>
                    <a:miter/>
                  </a:ln>
                </p:spPr>
                <p:txBody>
                  <a:bodyPr rtlCol="0" anchor="ctr"/>
                  <a:lstStyle/>
                  <a:p>
                    <a:endParaRPr lang="en-US"/>
                  </a:p>
                </p:txBody>
              </p:sp>
              <p:sp>
                <p:nvSpPr>
                  <p:cNvPr id="458" name="Freeform: Shape 457">
                    <a:extLst>
                      <a:ext uri="{FF2B5EF4-FFF2-40B4-BE49-F238E27FC236}">
                        <a16:creationId xmlns:a16="http://schemas.microsoft.com/office/drawing/2014/main" xmlns="" id="{F311687F-71CF-4DC6-A4F3-54003D12FAF1}"/>
                      </a:ext>
                    </a:extLst>
                  </p:cNvPr>
                  <p:cNvSpPr/>
                  <p:nvPr/>
                </p:nvSpPr>
                <p:spPr>
                  <a:xfrm>
                    <a:off x="7949728" y="2800023"/>
                    <a:ext cx="360535" cy="210312"/>
                  </a:xfrm>
                  <a:custGeom>
                    <a:avLst/>
                    <a:gdLst>
                      <a:gd name="connsiteX0" fmla="*/ 105156 w 360535"/>
                      <a:gd name="connsiteY0" fmla="*/ 142712 h 210312"/>
                      <a:gd name="connsiteX1" fmla="*/ 353024 w 360535"/>
                      <a:gd name="connsiteY1" fmla="*/ 15022 h 210312"/>
                      <a:gd name="connsiteX2" fmla="*/ 360535 w 360535"/>
                      <a:gd name="connsiteY2" fmla="*/ 0 h 210312"/>
                      <a:gd name="connsiteX3" fmla="*/ 67600 w 360535"/>
                      <a:gd name="connsiteY3" fmla="*/ 120178 h 210312"/>
                      <a:gd name="connsiteX4" fmla="*/ 0 w 360535"/>
                      <a:gd name="connsiteY4" fmla="*/ 210312 h 210312"/>
                      <a:gd name="connsiteX5" fmla="*/ 105156 w 360535"/>
                      <a:gd name="connsiteY5" fmla="*/ 142712 h 210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0535" h="210312">
                        <a:moveTo>
                          <a:pt x="105156" y="142712"/>
                        </a:moveTo>
                        <a:cubicBezTo>
                          <a:pt x="187779" y="97645"/>
                          <a:pt x="277912" y="67600"/>
                          <a:pt x="353024" y="15022"/>
                        </a:cubicBezTo>
                        <a:lnTo>
                          <a:pt x="360535" y="0"/>
                        </a:lnTo>
                        <a:cubicBezTo>
                          <a:pt x="360535" y="0"/>
                          <a:pt x="202801" y="120178"/>
                          <a:pt x="67600" y="120178"/>
                        </a:cubicBezTo>
                        <a:cubicBezTo>
                          <a:pt x="37556" y="142712"/>
                          <a:pt x="15022" y="172756"/>
                          <a:pt x="0" y="210312"/>
                        </a:cubicBezTo>
                        <a:cubicBezTo>
                          <a:pt x="37556" y="180268"/>
                          <a:pt x="75111" y="157734"/>
                          <a:pt x="105156" y="142712"/>
                        </a:cubicBezTo>
                        <a:close/>
                      </a:path>
                    </a:pathLst>
                  </a:custGeom>
                  <a:solidFill>
                    <a:srgbClr val="FBCA8F">
                      <a:alpha val="50000"/>
                    </a:srgbClr>
                  </a:solidFill>
                  <a:ln w="75111" cap="flat">
                    <a:noFill/>
                    <a:prstDash val="solid"/>
                    <a:miter/>
                  </a:ln>
                </p:spPr>
                <p:txBody>
                  <a:bodyPr rtlCol="0" anchor="ctr"/>
                  <a:lstStyle/>
                  <a:p>
                    <a:endParaRPr lang="en-US"/>
                  </a:p>
                </p:txBody>
              </p:sp>
              <p:grpSp>
                <p:nvGrpSpPr>
                  <p:cNvPr id="459" name="Graphic 2">
                    <a:extLst>
                      <a:ext uri="{FF2B5EF4-FFF2-40B4-BE49-F238E27FC236}">
                        <a16:creationId xmlns:a16="http://schemas.microsoft.com/office/drawing/2014/main" xmlns="" id="{57BE6439-9056-4F98-8ABD-29A5CF6F10AC}"/>
                      </a:ext>
                    </a:extLst>
                  </p:cNvPr>
                  <p:cNvGrpSpPr/>
                  <p:nvPr/>
                </p:nvGrpSpPr>
                <p:grpSpPr>
                  <a:xfrm>
                    <a:off x="7581682" y="2379399"/>
                    <a:ext cx="2615194" cy="1750096"/>
                    <a:chOff x="7581682" y="2379399"/>
                    <a:chExt cx="2615194" cy="1750096"/>
                  </a:xfrm>
                </p:grpSpPr>
                <p:sp>
                  <p:nvSpPr>
                    <p:cNvPr id="460" name="Freeform: Shape 459">
                      <a:extLst>
                        <a:ext uri="{FF2B5EF4-FFF2-40B4-BE49-F238E27FC236}">
                          <a16:creationId xmlns:a16="http://schemas.microsoft.com/office/drawing/2014/main" xmlns="" id="{48AA5387-85A4-48F9-B2F5-9E69E1974D0B}"/>
                        </a:ext>
                      </a:extLst>
                    </p:cNvPr>
                    <p:cNvSpPr/>
                    <p:nvPr/>
                  </p:nvSpPr>
                  <p:spPr>
                    <a:xfrm>
                      <a:off x="7598393" y="2392942"/>
                      <a:ext cx="2598483" cy="1729042"/>
                    </a:xfrm>
                    <a:custGeom>
                      <a:avLst/>
                      <a:gdLst>
                        <a:gd name="connsiteX0" fmla="*/ 193601 w 2598483"/>
                        <a:gd name="connsiteY0" fmla="*/ 564815 h 1729042"/>
                        <a:gd name="connsiteX1" fmla="*/ 13333 w 2598483"/>
                        <a:gd name="connsiteY1" fmla="*/ 459659 h 1729042"/>
                        <a:gd name="connsiteX2" fmla="*/ 298757 w 2598483"/>
                        <a:gd name="connsiteY2" fmla="*/ 241836 h 1729042"/>
                        <a:gd name="connsiteX3" fmla="*/ 1207605 w 2598483"/>
                        <a:gd name="connsiteY3" fmla="*/ 46546 h 1729042"/>
                        <a:gd name="connsiteX4" fmla="*/ 1906142 w 2598483"/>
                        <a:gd name="connsiteY4" fmla="*/ 121658 h 1729042"/>
                        <a:gd name="connsiteX5" fmla="*/ 2289210 w 2598483"/>
                        <a:gd name="connsiteY5" fmla="*/ 174235 h 1729042"/>
                        <a:gd name="connsiteX6" fmla="*/ 2169032 w 2598483"/>
                        <a:gd name="connsiteY6" fmla="*/ 279392 h 1729042"/>
                        <a:gd name="connsiteX7" fmla="*/ 2559611 w 2598483"/>
                        <a:gd name="connsiteY7" fmla="*/ 1270862 h 1729042"/>
                        <a:gd name="connsiteX8" fmla="*/ 2507033 w 2598483"/>
                        <a:gd name="connsiteY8" fmla="*/ 1165706 h 1729042"/>
                        <a:gd name="connsiteX9" fmla="*/ 2199076 w 2598483"/>
                        <a:gd name="connsiteY9" fmla="*/ 1729042 h 1729042"/>
                        <a:gd name="connsiteX10" fmla="*/ 2154009 w 2598483"/>
                        <a:gd name="connsiteY10" fmla="*/ 1458641 h 1729042"/>
                        <a:gd name="connsiteX11" fmla="*/ 1936186 w 2598483"/>
                        <a:gd name="connsiteY11" fmla="*/ 1593841 h 1729042"/>
                        <a:gd name="connsiteX12" fmla="*/ 1958720 w 2598483"/>
                        <a:gd name="connsiteY12" fmla="*/ 857749 h 1729042"/>
                        <a:gd name="connsiteX13" fmla="*/ 1785963 w 2598483"/>
                        <a:gd name="connsiteY13" fmla="*/ 1218284 h 1729042"/>
                        <a:gd name="connsiteX14" fmla="*/ 1523073 w 2598483"/>
                        <a:gd name="connsiteY14" fmla="*/ 707527 h 1729042"/>
                        <a:gd name="connsiteX15" fmla="*/ 1598184 w 2598483"/>
                        <a:gd name="connsiteY15" fmla="*/ 910327 h 1729042"/>
                        <a:gd name="connsiteX16" fmla="*/ 1245161 w 2598483"/>
                        <a:gd name="connsiteY16" fmla="*/ 564815 h 1729042"/>
                        <a:gd name="connsiteX17" fmla="*/ 1260183 w 2598483"/>
                        <a:gd name="connsiteY17" fmla="*/ 880283 h 1729042"/>
                        <a:gd name="connsiteX18" fmla="*/ 884626 w 2598483"/>
                        <a:gd name="connsiteY18" fmla="*/ 459659 h 1729042"/>
                        <a:gd name="connsiteX19" fmla="*/ 907160 w 2598483"/>
                        <a:gd name="connsiteY19" fmla="*/ 654949 h 1729042"/>
                        <a:gd name="connsiteX20" fmla="*/ 809515 w 2598483"/>
                        <a:gd name="connsiteY20" fmla="*/ 437126 h 1729042"/>
                        <a:gd name="connsiteX21" fmla="*/ 674314 w 2598483"/>
                        <a:gd name="connsiteY21" fmla="*/ 527259 h 1729042"/>
                        <a:gd name="connsiteX22" fmla="*/ 726892 w 2598483"/>
                        <a:gd name="connsiteY22" fmla="*/ 414592 h 1729042"/>
                        <a:gd name="connsiteX23" fmla="*/ 433958 w 2598483"/>
                        <a:gd name="connsiteY23" fmla="*/ 534770 h 1729042"/>
                        <a:gd name="connsiteX24" fmla="*/ 283735 w 2598483"/>
                        <a:gd name="connsiteY24" fmla="*/ 1038017 h 1729042"/>
                        <a:gd name="connsiteX25" fmla="*/ 193601 w 2598483"/>
                        <a:gd name="connsiteY25" fmla="*/ 564815 h 1729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598483" h="1729042">
                          <a:moveTo>
                            <a:pt x="193601" y="564815"/>
                          </a:moveTo>
                          <a:cubicBezTo>
                            <a:pt x="110978" y="609882"/>
                            <a:pt x="-46756" y="467170"/>
                            <a:pt x="13333" y="459659"/>
                          </a:cubicBezTo>
                          <a:cubicBezTo>
                            <a:pt x="133512" y="444637"/>
                            <a:pt x="103467" y="422103"/>
                            <a:pt x="298757" y="241836"/>
                          </a:cubicBezTo>
                          <a:cubicBezTo>
                            <a:pt x="606714" y="-43588"/>
                            <a:pt x="1094938" y="-28565"/>
                            <a:pt x="1207605" y="46546"/>
                          </a:cubicBezTo>
                          <a:cubicBezTo>
                            <a:pt x="1440451" y="-28565"/>
                            <a:pt x="1695830" y="1479"/>
                            <a:pt x="1906142" y="121658"/>
                          </a:cubicBezTo>
                          <a:cubicBezTo>
                            <a:pt x="2123965" y="241836"/>
                            <a:pt x="2289210" y="174235"/>
                            <a:pt x="2289210" y="174235"/>
                          </a:cubicBezTo>
                          <a:cubicBezTo>
                            <a:pt x="2289210" y="174235"/>
                            <a:pt x="2251654" y="279392"/>
                            <a:pt x="2169032" y="279392"/>
                          </a:cubicBezTo>
                          <a:cubicBezTo>
                            <a:pt x="2769923" y="564815"/>
                            <a:pt x="2567122" y="1240818"/>
                            <a:pt x="2559611" y="1270862"/>
                          </a:cubicBezTo>
                          <a:cubicBezTo>
                            <a:pt x="2552100" y="1293396"/>
                            <a:pt x="2544589" y="1240818"/>
                            <a:pt x="2507033" y="1165706"/>
                          </a:cubicBezTo>
                          <a:cubicBezTo>
                            <a:pt x="2522055" y="1263351"/>
                            <a:pt x="2394366" y="1631397"/>
                            <a:pt x="2199076" y="1729042"/>
                          </a:cubicBezTo>
                          <a:cubicBezTo>
                            <a:pt x="2199076" y="1729042"/>
                            <a:pt x="2296721" y="1511219"/>
                            <a:pt x="2154009" y="1458641"/>
                          </a:cubicBezTo>
                          <a:cubicBezTo>
                            <a:pt x="2018809" y="1406063"/>
                            <a:pt x="1936186" y="1593841"/>
                            <a:pt x="1936186" y="1593841"/>
                          </a:cubicBezTo>
                          <a:cubicBezTo>
                            <a:pt x="1936186" y="1593841"/>
                            <a:pt x="2093920" y="1150684"/>
                            <a:pt x="1958720" y="857749"/>
                          </a:cubicBezTo>
                          <a:cubicBezTo>
                            <a:pt x="1943697" y="1053039"/>
                            <a:pt x="1785963" y="1218284"/>
                            <a:pt x="1785963" y="1218284"/>
                          </a:cubicBezTo>
                          <a:cubicBezTo>
                            <a:pt x="1785963" y="1218284"/>
                            <a:pt x="1785963" y="887794"/>
                            <a:pt x="1523073" y="707527"/>
                          </a:cubicBezTo>
                          <a:cubicBezTo>
                            <a:pt x="1560629" y="857749"/>
                            <a:pt x="1598184" y="910327"/>
                            <a:pt x="1598184" y="910327"/>
                          </a:cubicBezTo>
                          <a:cubicBezTo>
                            <a:pt x="1598184" y="910327"/>
                            <a:pt x="1290228" y="850238"/>
                            <a:pt x="1245161" y="564815"/>
                          </a:cubicBezTo>
                          <a:cubicBezTo>
                            <a:pt x="1200094" y="767616"/>
                            <a:pt x="1260183" y="880283"/>
                            <a:pt x="1260183" y="880283"/>
                          </a:cubicBezTo>
                          <a:cubicBezTo>
                            <a:pt x="1260183" y="880283"/>
                            <a:pt x="914671" y="827705"/>
                            <a:pt x="884626" y="459659"/>
                          </a:cubicBezTo>
                          <a:cubicBezTo>
                            <a:pt x="884626" y="632415"/>
                            <a:pt x="907160" y="654949"/>
                            <a:pt x="907160" y="654949"/>
                          </a:cubicBezTo>
                          <a:cubicBezTo>
                            <a:pt x="907160" y="654949"/>
                            <a:pt x="786981" y="624904"/>
                            <a:pt x="809515" y="437126"/>
                          </a:cubicBezTo>
                          <a:cubicBezTo>
                            <a:pt x="689336" y="572326"/>
                            <a:pt x="674314" y="527259"/>
                            <a:pt x="674314" y="527259"/>
                          </a:cubicBezTo>
                          <a:lnTo>
                            <a:pt x="726892" y="414592"/>
                          </a:lnTo>
                          <a:cubicBezTo>
                            <a:pt x="726892" y="414592"/>
                            <a:pt x="569158" y="534770"/>
                            <a:pt x="433958" y="534770"/>
                          </a:cubicBezTo>
                          <a:cubicBezTo>
                            <a:pt x="298757" y="639926"/>
                            <a:pt x="381379" y="842727"/>
                            <a:pt x="283735" y="1038017"/>
                          </a:cubicBezTo>
                          <a:cubicBezTo>
                            <a:pt x="58400" y="730060"/>
                            <a:pt x="193601" y="564815"/>
                            <a:pt x="193601" y="564815"/>
                          </a:cubicBezTo>
                          <a:close/>
                        </a:path>
                      </a:pathLst>
                    </a:custGeom>
                    <a:solidFill>
                      <a:srgbClr val="FDBB30"/>
                    </a:solidFill>
                    <a:ln w="75111" cap="flat">
                      <a:noFill/>
                      <a:prstDash val="solid"/>
                      <a:miter/>
                    </a:ln>
                  </p:spPr>
                  <p:txBody>
                    <a:bodyPr rtlCol="0" anchor="ctr"/>
                    <a:lstStyle/>
                    <a:p>
                      <a:endParaRPr lang="en-US"/>
                    </a:p>
                  </p:txBody>
                </p:sp>
                <p:sp>
                  <p:nvSpPr>
                    <p:cNvPr id="461" name="Freeform: Shape 460">
                      <a:extLst>
                        <a:ext uri="{FF2B5EF4-FFF2-40B4-BE49-F238E27FC236}">
                          <a16:creationId xmlns:a16="http://schemas.microsoft.com/office/drawing/2014/main" xmlns="" id="{E94D760E-51A0-4C6B-95A7-FF2945FC5983}"/>
                        </a:ext>
                      </a:extLst>
                    </p:cNvPr>
                    <p:cNvSpPr/>
                    <p:nvPr/>
                  </p:nvSpPr>
                  <p:spPr>
                    <a:xfrm>
                      <a:off x="7581682" y="2379399"/>
                      <a:ext cx="2599853" cy="1750096"/>
                    </a:xfrm>
                    <a:custGeom>
                      <a:avLst/>
                      <a:gdLst>
                        <a:gd name="connsiteX0" fmla="*/ 2208276 w 2599853"/>
                        <a:gd name="connsiteY0" fmla="*/ 1750096 h 1750096"/>
                        <a:gd name="connsiteX1" fmla="*/ 2208276 w 2599853"/>
                        <a:gd name="connsiteY1" fmla="*/ 1750096 h 1750096"/>
                        <a:gd name="connsiteX2" fmla="*/ 2200765 w 2599853"/>
                        <a:gd name="connsiteY2" fmla="*/ 1742585 h 1750096"/>
                        <a:gd name="connsiteX3" fmla="*/ 2223299 w 2599853"/>
                        <a:gd name="connsiteY3" fmla="*/ 1539784 h 1750096"/>
                        <a:gd name="connsiteX4" fmla="*/ 2163209 w 2599853"/>
                        <a:gd name="connsiteY4" fmla="*/ 1487206 h 1750096"/>
                        <a:gd name="connsiteX5" fmla="*/ 2118142 w 2599853"/>
                        <a:gd name="connsiteY5" fmla="*/ 1479695 h 1750096"/>
                        <a:gd name="connsiteX6" fmla="*/ 1952897 w 2599853"/>
                        <a:gd name="connsiteY6" fmla="*/ 1622407 h 1750096"/>
                        <a:gd name="connsiteX7" fmla="*/ 1945386 w 2599853"/>
                        <a:gd name="connsiteY7" fmla="*/ 1629918 h 1750096"/>
                        <a:gd name="connsiteX8" fmla="*/ 1937875 w 2599853"/>
                        <a:gd name="connsiteY8" fmla="*/ 1622407 h 1750096"/>
                        <a:gd name="connsiteX9" fmla="*/ 1967920 w 2599853"/>
                        <a:gd name="connsiteY9" fmla="*/ 916359 h 1750096"/>
                        <a:gd name="connsiteX10" fmla="*/ 1802674 w 2599853"/>
                        <a:gd name="connsiteY10" fmla="*/ 1254361 h 1750096"/>
                        <a:gd name="connsiteX11" fmla="*/ 1795163 w 2599853"/>
                        <a:gd name="connsiteY11" fmla="*/ 1254361 h 1750096"/>
                        <a:gd name="connsiteX12" fmla="*/ 1787652 w 2599853"/>
                        <a:gd name="connsiteY12" fmla="*/ 1246850 h 1750096"/>
                        <a:gd name="connsiteX13" fmla="*/ 1547296 w 2599853"/>
                        <a:gd name="connsiteY13" fmla="*/ 751114 h 1750096"/>
                        <a:gd name="connsiteX14" fmla="*/ 1614895 w 2599853"/>
                        <a:gd name="connsiteY14" fmla="*/ 923871 h 1750096"/>
                        <a:gd name="connsiteX15" fmla="*/ 1614895 w 2599853"/>
                        <a:gd name="connsiteY15" fmla="*/ 931382 h 1750096"/>
                        <a:gd name="connsiteX16" fmla="*/ 1607384 w 2599853"/>
                        <a:gd name="connsiteY16" fmla="*/ 931382 h 1750096"/>
                        <a:gd name="connsiteX17" fmla="*/ 1254361 w 2599853"/>
                        <a:gd name="connsiteY17" fmla="*/ 615914 h 1750096"/>
                        <a:gd name="connsiteX18" fmla="*/ 1276894 w 2599853"/>
                        <a:gd name="connsiteY18" fmla="*/ 893826 h 1750096"/>
                        <a:gd name="connsiteX19" fmla="*/ 1276894 w 2599853"/>
                        <a:gd name="connsiteY19" fmla="*/ 901337 h 1750096"/>
                        <a:gd name="connsiteX20" fmla="*/ 1269383 w 2599853"/>
                        <a:gd name="connsiteY20" fmla="*/ 901337 h 1750096"/>
                        <a:gd name="connsiteX21" fmla="*/ 901337 w 2599853"/>
                        <a:gd name="connsiteY21" fmla="*/ 570847 h 1750096"/>
                        <a:gd name="connsiteX22" fmla="*/ 916360 w 2599853"/>
                        <a:gd name="connsiteY22" fmla="*/ 660981 h 1750096"/>
                        <a:gd name="connsiteX23" fmla="*/ 916360 w 2599853"/>
                        <a:gd name="connsiteY23" fmla="*/ 668492 h 1750096"/>
                        <a:gd name="connsiteX24" fmla="*/ 908848 w 2599853"/>
                        <a:gd name="connsiteY24" fmla="*/ 676003 h 1750096"/>
                        <a:gd name="connsiteX25" fmla="*/ 803692 w 2599853"/>
                        <a:gd name="connsiteY25" fmla="*/ 473202 h 1750096"/>
                        <a:gd name="connsiteX26" fmla="*/ 691025 w 2599853"/>
                        <a:gd name="connsiteY26" fmla="*/ 555825 h 1750096"/>
                        <a:gd name="connsiteX27" fmla="*/ 668492 w 2599853"/>
                        <a:gd name="connsiteY27" fmla="*/ 540802 h 1750096"/>
                        <a:gd name="connsiteX28" fmla="*/ 668492 w 2599853"/>
                        <a:gd name="connsiteY28" fmla="*/ 533291 h 1750096"/>
                        <a:gd name="connsiteX29" fmla="*/ 706047 w 2599853"/>
                        <a:gd name="connsiteY29" fmla="*/ 443157 h 1750096"/>
                        <a:gd name="connsiteX30" fmla="*/ 435646 w 2599853"/>
                        <a:gd name="connsiteY30" fmla="*/ 548313 h 1750096"/>
                        <a:gd name="connsiteX31" fmla="*/ 345512 w 2599853"/>
                        <a:gd name="connsiteY31" fmla="*/ 788670 h 1750096"/>
                        <a:gd name="connsiteX32" fmla="*/ 285423 w 2599853"/>
                        <a:gd name="connsiteY32" fmla="*/ 1044049 h 1750096"/>
                        <a:gd name="connsiteX33" fmla="*/ 277912 w 2599853"/>
                        <a:gd name="connsiteY33" fmla="*/ 1051560 h 1750096"/>
                        <a:gd name="connsiteX34" fmla="*/ 270401 w 2599853"/>
                        <a:gd name="connsiteY34" fmla="*/ 1051560 h 1750096"/>
                        <a:gd name="connsiteX35" fmla="*/ 180267 w 2599853"/>
                        <a:gd name="connsiteY35" fmla="*/ 593380 h 1750096"/>
                        <a:gd name="connsiteX36" fmla="*/ 165245 w 2599853"/>
                        <a:gd name="connsiteY36" fmla="*/ 593380 h 1750096"/>
                        <a:gd name="connsiteX37" fmla="*/ 0 w 2599853"/>
                        <a:gd name="connsiteY37" fmla="*/ 488224 h 1750096"/>
                        <a:gd name="connsiteX38" fmla="*/ 15022 w 2599853"/>
                        <a:gd name="connsiteY38" fmla="*/ 465691 h 1750096"/>
                        <a:gd name="connsiteX39" fmla="*/ 165245 w 2599853"/>
                        <a:gd name="connsiteY39" fmla="*/ 375557 h 1750096"/>
                        <a:gd name="connsiteX40" fmla="*/ 292934 w 2599853"/>
                        <a:gd name="connsiteY40" fmla="*/ 247868 h 1750096"/>
                        <a:gd name="connsiteX41" fmla="*/ 961426 w 2599853"/>
                        <a:gd name="connsiteY41" fmla="*/ 0 h 1750096"/>
                        <a:gd name="connsiteX42" fmla="*/ 1209294 w 2599853"/>
                        <a:gd name="connsiteY42" fmla="*/ 45067 h 1750096"/>
                        <a:gd name="connsiteX43" fmla="*/ 1464673 w 2599853"/>
                        <a:gd name="connsiteY43" fmla="*/ 7511 h 1750096"/>
                        <a:gd name="connsiteX44" fmla="*/ 1907830 w 2599853"/>
                        <a:gd name="connsiteY44" fmla="*/ 127689 h 1750096"/>
                        <a:gd name="connsiteX45" fmla="*/ 2163209 w 2599853"/>
                        <a:gd name="connsiteY45" fmla="*/ 202801 h 1750096"/>
                        <a:gd name="connsiteX46" fmla="*/ 2275876 w 2599853"/>
                        <a:gd name="connsiteY46" fmla="*/ 187779 h 1750096"/>
                        <a:gd name="connsiteX47" fmla="*/ 2283387 w 2599853"/>
                        <a:gd name="connsiteY47" fmla="*/ 187779 h 1750096"/>
                        <a:gd name="connsiteX48" fmla="*/ 2283387 w 2599853"/>
                        <a:gd name="connsiteY48" fmla="*/ 195290 h 1750096"/>
                        <a:gd name="connsiteX49" fmla="*/ 2185743 w 2599853"/>
                        <a:gd name="connsiteY49" fmla="*/ 300446 h 1750096"/>
                        <a:gd name="connsiteX50" fmla="*/ 2553788 w 2599853"/>
                        <a:gd name="connsiteY50" fmla="*/ 1284405 h 1750096"/>
                        <a:gd name="connsiteX51" fmla="*/ 2538766 w 2599853"/>
                        <a:gd name="connsiteY51" fmla="*/ 1299428 h 1750096"/>
                        <a:gd name="connsiteX52" fmla="*/ 2516233 w 2599853"/>
                        <a:gd name="connsiteY52" fmla="*/ 1261872 h 1750096"/>
                        <a:gd name="connsiteX53" fmla="*/ 2501211 w 2599853"/>
                        <a:gd name="connsiteY53" fmla="*/ 1216805 h 1750096"/>
                        <a:gd name="connsiteX54" fmla="*/ 2208276 w 2599853"/>
                        <a:gd name="connsiteY54" fmla="*/ 1750096 h 1750096"/>
                        <a:gd name="connsiteX55" fmla="*/ 2208276 w 2599853"/>
                        <a:gd name="connsiteY55" fmla="*/ 1750096 h 1750096"/>
                        <a:gd name="connsiteX56" fmla="*/ 2125653 w 2599853"/>
                        <a:gd name="connsiteY56" fmla="*/ 1457162 h 1750096"/>
                        <a:gd name="connsiteX57" fmla="*/ 2170720 w 2599853"/>
                        <a:gd name="connsiteY57" fmla="*/ 1464673 h 1750096"/>
                        <a:gd name="connsiteX58" fmla="*/ 2238321 w 2599853"/>
                        <a:gd name="connsiteY58" fmla="*/ 1524762 h 1750096"/>
                        <a:gd name="connsiteX59" fmla="*/ 2223299 w 2599853"/>
                        <a:gd name="connsiteY59" fmla="*/ 1720051 h 1750096"/>
                        <a:gd name="connsiteX60" fmla="*/ 2508722 w 2599853"/>
                        <a:gd name="connsiteY60" fmla="*/ 1179249 h 1750096"/>
                        <a:gd name="connsiteX61" fmla="*/ 2516233 w 2599853"/>
                        <a:gd name="connsiteY61" fmla="*/ 1171738 h 1750096"/>
                        <a:gd name="connsiteX62" fmla="*/ 2523744 w 2599853"/>
                        <a:gd name="connsiteY62" fmla="*/ 1179249 h 1750096"/>
                        <a:gd name="connsiteX63" fmla="*/ 2553788 w 2599853"/>
                        <a:gd name="connsiteY63" fmla="*/ 1254361 h 1750096"/>
                        <a:gd name="connsiteX64" fmla="*/ 2561300 w 2599853"/>
                        <a:gd name="connsiteY64" fmla="*/ 1276894 h 1750096"/>
                        <a:gd name="connsiteX65" fmla="*/ 2178231 w 2599853"/>
                        <a:gd name="connsiteY65" fmla="*/ 300446 h 1750096"/>
                        <a:gd name="connsiteX66" fmla="*/ 2170720 w 2599853"/>
                        <a:gd name="connsiteY66" fmla="*/ 292935 h 1750096"/>
                        <a:gd name="connsiteX67" fmla="*/ 2178231 w 2599853"/>
                        <a:gd name="connsiteY67" fmla="*/ 285423 h 1750096"/>
                        <a:gd name="connsiteX68" fmla="*/ 2283387 w 2599853"/>
                        <a:gd name="connsiteY68" fmla="*/ 195290 h 1750096"/>
                        <a:gd name="connsiteX69" fmla="*/ 2178231 w 2599853"/>
                        <a:gd name="connsiteY69" fmla="*/ 210312 h 1750096"/>
                        <a:gd name="connsiteX70" fmla="*/ 1915341 w 2599853"/>
                        <a:gd name="connsiteY70" fmla="*/ 135201 h 1750096"/>
                        <a:gd name="connsiteX71" fmla="*/ 1479695 w 2599853"/>
                        <a:gd name="connsiteY71" fmla="*/ 15022 h 1750096"/>
                        <a:gd name="connsiteX72" fmla="*/ 1224316 w 2599853"/>
                        <a:gd name="connsiteY72" fmla="*/ 52578 h 1750096"/>
                        <a:gd name="connsiteX73" fmla="*/ 1216805 w 2599853"/>
                        <a:gd name="connsiteY73" fmla="*/ 52578 h 1750096"/>
                        <a:gd name="connsiteX74" fmla="*/ 976449 w 2599853"/>
                        <a:gd name="connsiteY74" fmla="*/ 7511 h 1750096"/>
                        <a:gd name="connsiteX75" fmla="*/ 315468 w 2599853"/>
                        <a:gd name="connsiteY75" fmla="*/ 247868 h 1750096"/>
                        <a:gd name="connsiteX76" fmla="*/ 187779 w 2599853"/>
                        <a:gd name="connsiteY76" fmla="*/ 375557 h 1750096"/>
                        <a:gd name="connsiteX77" fmla="*/ 22533 w 2599853"/>
                        <a:gd name="connsiteY77" fmla="*/ 465691 h 1750096"/>
                        <a:gd name="connsiteX78" fmla="*/ 15022 w 2599853"/>
                        <a:gd name="connsiteY78" fmla="*/ 465691 h 1750096"/>
                        <a:gd name="connsiteX79" fmla="*/ 165245 w 2599853"/>
                        <a:gd name="connsiteY79" fmla="*/ 555825 h 1750096"/>
                        <a:gd name="connsiteX80" fmla="*/ 195290 w 2599853"/>
                        <a:gd name="connsiteY80" fmla="*/ 548313 h 1750096"/>
                        <a:gd name="connsiteX81" fmla="*/ 202801 w 2599853"/>
                        <a:gd name="connsiteY81" fmla="*/ 548313 h 1750096"/>
                        <a:gd name="connsiteX82" fmla="*/ 202801 w 2599853"/>
                        <a:gd name="connsiteY82" fmla="*/ 555825 h 1750096"/>
                        <a:gd name="connsiteX83" fmla="*/ 270401 w 2599853"/>
                        <a:gd name="connsiteY83" fmla="*/ 998982 h 1750096"/>
                        <a:gd name="connsiteX84" fmla="*/ 322979 w 2599853"/>
                        <a:gd name="connsiteY84" fmla="*/ 766137 h 1750096"/>
                        <a:gd name="connsiteX85" fmla="*/ 420624 w 2599853"/>
                        <a:gd name="connsiteY85" fmla="*/ 510758 h 1750096"/>
                        <a:gd name="connsiteX86" fmla="*/ 428135 w 2599853"/>
                        <a:gd name="connsiteY86" fmla="*/ 510758 h 1750096"/>
                        <a:gd name="connsiteX87" fmla="*/ 713559 w 2599853"/>
                        <a:gd name="connsiteY87" fmla="*/ 390579 h 1750096"/>
                        <a:gd name="connsiteX88" fmla="*/ 721070 w 2599853"/>
                        <a:gd name="connsiteY88" fmla="*/ 390579 h 1750096"/>
                        <a:gd name="connsiteX89" fmla="*/ 721070 w 2599853"/>
                        <a:gd name="connsiteY89" fmla="*/ 398091 h 1750096"/>
                        <a:gd name="connsiteX90" fmla="*/ 668492 w 2599853"/>
                        <a:gd name="connsiteY90" fmla="*/ 510758 h 1750096"/>
                        <a:gd name="connsiteX91" fmla="*/ 788670 w 2599853"/>
                        <a:gd name="connsiteY91" fmla="*/ 420624 h 1750096"/>
                        <a:gd name="connsiteX92" fmla="*/ 796181 w 2599853"/>
                        <a:gd name="connsiteY92" fmla="*/ 420624 h 1750096"/>
                        <a:gd name="connsiteX93" fmla="*/ 803692 w 2599853"/>
                        <a:gd name="connsiteY93" fmla="*/ 428135 h 1750096"/>
                        <a:gd name="connsiteX94" fmla="*/ 878804 w 2599853"/>
                        <a:gd name="connsiteY94" fmla="*/ 630936 h 1750096"/>
                        <a:gd name="connsiteX95" fmla="*/ 863781 w 2599853"/>
                        <a:gd name="connsiteY95" fmla="*/ 450669 h 1750096"/>
                        <a:gd name="connsiteX96" fmla="*/ 871292 w 2599853"/>
                        <a:gd name="connsiteY96" fmla="*/ 443157 h 1750096"/>
                        <a:gd name="connsiteX97" fmla="*/ 871292 w 2599853"/>
                        <a:gd name="connsiteY97" fmla="*/ 443157 h 1750096"/>
                        <a:gd name="connsiteX98" fmla="*/ 878804 w 2599853"/>
                        <a:gd name="connsiteY98" fmla="*/ 450669 h 1750096"/>
                        <a:gd name="connsiteX99" fmla="*/ 1239338 w 2599853"/>
                        <a:gd name="connsiteY99" fmla="*/ 863781 h 1750096"/>
                        <a:gd name="connsiteX100" fmla="*/ 1231827 w 2599853"/>
                        <a:gd name="connsiteY100" fmla="*/ 555825 h 1750096"/>
                        <a:gd name="connsiteX101" fmla="*/ 1239338 w 2599853"/>
                        <a:gd name="connsiteY101" fmla="*/ 548313 h 1750096"/>
                        <a:gd name="connsiteX102" fmla="*/ 1239338 w 2599853"/>
                        <a:gd name="connsiteY102" fmla="*/ 548313 h 1750096"/>
                        <a:gd name="connsiteX103" fmla="*/ 1246850 w 2599853"/>
                        <a:gd name="connsiteY103" fmla="*/ 555825 h 1750096"/>
                        <a:gd name="connsiteX104" fmla="*/ 1577340 w 2599853"/>
                        <a:gd name="connsiteY104" fmla="*/ 886315 h 1750096"/>
                        <a:gd name="connsiteX105" fmla="*/ 1509740 w 2599853"/>
                        <a:gd name="connsiteY105" fmla="*/ 698536 h 1750096"/>
                        <a:gd name="connsiteX106" fmla="*/ 1509740 w 2599853"/>
                        <a:gd name="connsiteY106" fmla="*/ 691025 h 1750096"/>
                        <a:gd name="connsiteX107" fmla="*/ 1517251 w 2599853"/>
                        <a:gd name="connsiteY107" fmla="*/ 691025 h 1750096"/>
                        <a:gd name="connsiteX108" fmla="*/ 1780141 w 2599853"/>
                        <a:gd name="connsiteY108" fmla="*/ 1194272 h 1750096"/>
                        <a:gd name="connsiteX109" fmla="*/ 1937875 w 2599853"/>
                        <a:gd name="connsiteY109" fmla="*/ 856270 h 1750096"/>
                        <a:gd name="connsiteX110" fmla="*/ 1945386 w 2599853"/>
                        <a:gd name="connsiteY110" fmla="*/ 848759 h 1750096"/>
                        <a:gd name="connsiteX111" fmla="*/ 1952897 w 2599853"/>
                        <a:gd name="connsiteY111" fmla="*/ 856270 h 1750096"/>
                        <a:gd name="connsiteX112" fmla="*/ 1952897 w 2599853"/>
                        <a:gd name="connsiteY112" fmla="*/ 1539784 h 1750096"/>
                        <a:gd name="connsiteX113" fmla="*/ 2125653 w 2599853"/>
                        <a:gd name="connsiteY113" fmla="*/ 1457162 h 175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2599853" h="1750096">
                          <a:moveTo>
                            <a:pt x="2208276" y="1750096"/>
                          </a:moveTo>
                          <a:cubicBezTo>
                            <a:pt x="2208276" y="1750096"/>
                            <a:pt x="2208276" y="1750096"/>
                            <a:pt x="2208276" y="1750096"/>
                          </a:cubicBezTo>
                          <a:cubicBezTo>
                            <a:pt x="2200765" y="1742585"/>
                            <a:pt x="2200765" y="1742585"/>
                            <a:pt x="2200765" y="1742585"/>
                          </a:cubicBezTo>
                          <a:cubicBezTo>
                            <a:pt x="2200765" y="1742585"/>
                            <a:pt x="2253343" y="1614896"/>
                            <a:pt x="2223299" y="1539784"/>
                          </a:cubicBezTo>
                          <a:cubicBezTo>
                            <a:pt x="2215787" y="1517251"/>
                            <a:pt x="2193254" y="1494717"/>
                            <a:pt x="2163209" y="1487206"/>
                          </a:cubicBezTo>
                          <a:cubicBezTo>
                            <a:pt x="2148187" y="1479695"/>
                            <a:pt x="2133165" y="1479695"/>
                            <a:pt x="2118142" y="1479695"/>
                          </a:cubicBezTo>
                          <a:cubicBezTo>
                            <a:pt x="2012986" y="1479695"/>
                            <a:pt x="1952897" y="1614896"/>
                            <a:pt x="1952897" y="1622407"/>
                          </a:cubicBezTo>
                          <a:cubicBezTo>
                            <a:pt x="1952897" y="1622407"/>
                            <a:pt x="1945386" y="1629918"/>
                            <a:pt x="1945386" y="1629918"/>
                          </a:cubicBezTo>
                          <a:cubicBezTo>
                            <a:pt x="1937875" y="1629918"/>
                            <a:pt x="1937875" y="1622407"/>
                            <a:pt x="1937875" y="1622407"/>
                          </a:cubicBezTo>
                          <a:cubicBezTo>
                            <a:pt x="1937875" y="1614896"/>
                            <a:pt x="2080587" y="1201783"/>
                            <a:pt x="1967920" y="916359"/>
                          </a:cubicBezTo>
                          <a:cubicBezTo>
                            <a:pt x="1937875" y="1096627"/>
                            <a:pt x="1802674" y="1246850"/>
                            <a:pt x="1802674" y="1254361"/>
                          </a:cubicBezTo>
                          <a:cubicBezTo>
                            <a:pt x="1802674" y="1254361"/>
                            <a:pt x="1795163" y="1254361"/>
                            <a:pt x="1795163" y="1254361"/>
                          </a:cubicBezTo>
                          <a:cubicBezTo>
                            <a:pt x="1795163" y="1254361"/>
                            <a:pt x="1787652" y="1246850"/>
                            <a:pt x="1787652" y="1246850"/>
                          </a:cubicBezTo>
                          <a:cubicBezTo>
                            <a:pt x="1787652" y="1246850"/>
                            <a:pt x="1780141" y="931382"/>
                            <a:pt x="1547296" y="751114"/>
                          </a:cubicBezTo>
                          <a:cubicBezTo>
                            <a:pt x="1584851" y="878804"/>
                            <a:pt x="1614895" y="923871"/>
                            <a:pt x="1614895" y="923871"/>
                          </a:cubicBezTo>
                          <a:cubicBezTo>
                            <a:pt x="1614895" y="923871"/>
                            <a:pt x="1614895" y="931382"/>
                            <a:pt x="1614895" y="931382"/>
                          </a:cubicBezTo>
                          <a:cubicBezTo>
                            <a:pt x="1614895" y="931382"/>
                            <a:pt x="1607384" y="938893"/>
                            <a:pt x="1607384" y="931382"/>
                          </a:cubicBezTo>
                          <a:cubicBezTo>
                            <a:pt x="1607384" y="931382"/>
                            <a:pt x="1321961" y="871292"/>
                            <a:pt x="1254361" y="615914"/>
                          </a:cubicBezTo>
                          <a:cubicBezTo>
                            <a:pt x="1224316" y="788670"/>
                            <a:pt x="1276894" y="886315"/>
                            <a:pt x="1276894" y="893826"/>
                          </a:cubicBezTo>
                          <a:cubicBezTo>
                            <a:pt x="1276894" y="893826"/>
                            <a:pt x="1276894" y="901337"/>
                            <a:pt x="1276894" y="901337"/>
                          </a:cubicBezTo>
                          <a:cubicBezTo>
                            <a:pt x="1276894" y="901337"/>
                            <a:pt x="1269383" y="901337"/>
                            <a:pt x="1269383" y="901337"/>
                          </a:cubicBezTo>
                          <a:cubicBezTo>
                            <a:pt x="1269383" y="901337"/>
                            <a:pt x="976449" y="848759"/>
                            <a:pt x="901337" y="570847"/>
                          </a:cubicBezTo>
                          <a:cubicBezTo>
                            <a:pt x="908848" y="645958"/>
                            <a:pt x="916360" y="653469"/>
                            <a:pt x="916360" y="660981"/>
                          </a:cubicBezTo>
                          <a:cubicBezTo>
                            <a:pt x="916360" y="660981"/>
                            <a:pt x="923871" y="668492"/>
                            <a:pt x="916360" y="668492"/>
                          </a:cubicBezTo>
                          <a:cubicBezTo>
                            <a:pt x="916360" y="668492"/>
                            <a:pt x="908848" y="676003"/>
                            <a:pt x="908848" y="676003"/>
                          </a:cubicBezTo>
                          <a:cubicBezTo>
                            <a:pt x="908848" y="676003"/>
                            <a:pt x="788670" y="645958"/>
                            <a:pt x="803692" y="473202"/>
                          </a:cubicBezTo>
                          <a:cubicBezTo>
                            <a:pt x="751114" y="525780"/>
                            <a:pt x="713559" y="555825"/>
                            <a:pt x="691025" y="555825"/>
                          </a:cubicBezTo>
                          <a:cubicBezTo>
                            <a:pt x="676003" y="555825"/>
                            <a:pt x="668492" y="548313"/>
                            <a:pt x="668492" y="540802"/>
                          </a:cubicBezTo>
                          <a:cubicBezTo>
                            <a:pt x="668492" y="540802"/>
                            <a:pt x="668492" y="533291"/>
                            <a:pt x="668492" y="533291"/>
                          </a:cubicBezTo>
                          <a:lnTo>
                            <a:pt x="706047" y="443157"/>
                          </a:lnTo>
                          <a:cubicBezTo>
                            <a:pt x="653470" y="473202"/>
                            <a:pt x="540802" y="548313"/>
                            <a:pt x="435646" y="548313"/>
                          </a:cubicBezTo>
                          <a:cubicBezTo>
                            <a:pt x="360535" y="608402"/>
                            <a:pt x="353024" y="691025"/>
                            <a:pt x="345512" y="788670"/>
                          </a:cubicBezTo>
                          <a:cubicBezTo>
                            <a:pt x="338001" y="863781"/>
                            <a:pt x="330490" y="953915"/>
                            <a:pt x="285423" y="1044049"/>
                          </a:cubicBezTo>
                          <a:cubicBezTo>
                            <a:pt x="285423" y="1044049"/>
                            <a:pt x="285423" y="1051560"/>
                            <a:pt x="277912" y="1051560"/>
                          </a:cubicBezTo>
                          <a:cubicBezTo>
                            <a:pt x="277912" y="1051560"/>
                            <a:pt x="270401" y="1051560"/>
                            <a:pt x="270401" y="1051560"/>
                          </a:cubicBezTo>
                          <a:cubicBezTo>
                            <a:pt x="97645" y="803692"/>
                            <a:pt x="150223" y="645958"/>
                            <a:pt x="180267" y="593380"/>
                          </a:cubicBezTo>
                          <a:cubicBezTo>
                            <a:pt x="172756" y="593380"/>
                            <a:pt x="165245" y="593380"/>
                            <a:pt x="165245" y="593380"/>
                          </a:cubicBezTo>
                          <a:cubicBezTo>
                            <a:pt x="97645" y="593380"/>
                            <a:pt x="0" y="518269"/>
                            <a:pt x="0" y="488224"/>
                          </a:cubicBezTo>
                          <a:cubicBezTo>
                            <a:pt x="0" y="480713"/>
                            <a:pt x="7511" y="473202"/>
                            <a:pt x="15022" y="465691"/>
                          </a:cubicBezTo>
                          <a:cubicBezTo>
                            <a:pt x="97645" y="458180"/>
                            <a:pt x="105156" y="443157"/>
                            <a:pt x="165245" y="375557"/>
                          </a:cubicBezTo>
                          <a:cubicBezTo>
                            <a:pt x="195290" y="345513"/>
                            <a:pt x="232845" y="300446"/>
                            <a:pt x="292934" y="247868"/>
                          </a:cubicBezTo>
                          <a:cubicBezTo>
                            <a:pt x="533291" y="22533"/>
                            <a:pt x="863781" y="0"/>
                            <a:pt x="961426" y="0"/>
                          </a:cubicBezTo>
                          <a:cubicBezTo>
                            <a:pt x="1066582" y="0"/>
                            <a:pt x="1164227" y="15022"/>
                            <a:pt x="1209294" y="45067"/>
                          </a:cubicBezTo>
                          <a:cubicBezTo>
                            <a:pt x="1291917" y="15022"/>
                            <a:pt x="1382050" y="7511"/>
                            <a:pt x="1464673" y="7511"/>
                          </a:cubicBezTo>
                          <a:cubicBezTo>
                            <a:pt x="1614895" y="7511"/>
                            <a:pt x="1772630" y="45067"/>
                            <a:pt x="1907830" y="127689"/>
                          </a:cubicBezTo>
                          <a:cubicBezTo>
                            <a:pt x="1990453" y="172756"/>
                            <a:pt x="2080587" y="202801"/>
                            <a:pt x="2163209" y="202801"/>
                          </a:cubicBezTo>
                          <a:cubicBezTo>
                            <a:pt x="2230810" y="202801"/>
                            <a:pt x="2275876" y="187779"/>
                            <a:pt x="2275876" y="187779"/>
                          </a:cubicBezTo>
                          <a:cubicBezTo>
                            <a:pt x="2275876" y="187779"/>
                            <a:pt x="2283387" y="187779"/>
                            <a:pt x="2283387" y="187779"/>
                          </a:cubicBezTo>
                          <a:cubicBezTo>
                            <a:pt x="2283387" y="187779"/>
                            <a:pt x="2283387" y="195290"/>
                            <a:pt x="2283387" y="195290"/>
                          </a:cubicBezTo>
                          <a:cubicBezTo>
                            <a:pt x="2283387" y="202801"/>
                            <a:pt x="2253343" y="285423"/>
                            <a:pt x="2185743" y="300446"/>
                          </a:cubicBezTo>
                          <a:cubicBezTo>
                            <a:pt x="2741567" y="585869"/>
                            <a:pt x="2576322" y="1216805"/>
                            <a:pt x="2553788" y="1284405"/>
                          </a:cubicBezTo>
                          <a:cubicBezTo>
                            <a:pt x="2553788" y="1284405"/>
                            <a:pt x="2553788" y="1299428"/>
                            <a:pt x="2538766" y="1299428"/>
                          </a:cubicBezTo>
                          <a:cubicBezTo>
                            <a:pt x="2531255" y="1299428"/>
                            <a:pt x="2523744" y="1291916"/>
                            <a:pt x="2516233" y="1261872"/>
                          </a:cubicBezTo>
                          <a:cubicBezTo>
                            <a:pt x="2508722" y="1246850"/>
                            <a:pt x="2508722" y="1231827"/>
                            <a:pt x="2501211" y="1216805"/>
                          </a:cubicBezTo>
                          <a:cubicBezTo>
                            <a:pt x="2516233" y="1359517"/>
                            <a:pt x="2396055" y="1667474"/>
                            <a:pt x="2208276" y="1750096"/>
                          </a:cubicBezTo>
                          <a:cubicBezTo>
                            <a:pt x="2215787" y="1750096"/>
                            <a:pt x="2215787" y="1750096"/>
                            <a:pt x="2208276" y="1750096"/>
                          </a:cubicBezTo>
                          <a:close/>
                          <a:moveTo>
                            <a:pt x="2125653" y="1457162"/>
                          </a:moveTo>
                          <a:cubicBezTo>
                            <a:pt x="2140676" y="1457162"/>
                            <a:pt x="2155698" y="1457162"/>
                            <a:pt x="2170720" y="1464673"/>
                          </a:cubicBezTo>
                          <a:cubicBezTo>
                            <a:pt x="2200765" y="1472184"/>
                            <a:pt x="2223299" y="1494717"/>
                            <a:pt x="2238321" y="1524762"/>
                          </a:cubicBezTo>
                          <a:cubicBezTo>
                            <a:pt x="2268365" y="1592362"/>
                            <a:pt x="2238321" y="1682496"/>
                            <a:pt x="2223299" y="1720051"/>
                          </a:cubicBezTo>
                          <a:cubicBezTo>
                            <a:pt x="2403566" y="1614896"/>
                            <a:pt x="2523744" y="1276894"/>
                            <a:pt x="2508722" y="1179249"/>
                          </a:cubicBezTo>
                          <a:cubicBezTo>
                            <a:pt x="2508722" y="1171738"/>
                            <a:pt x="2508722" y="1171738"/>
                            <a:pt x="2516233" y="1171738"/>
                          </a:cubicBezTo>
                          <a:cubicBezTo>
                            <a:pt x="2516233" y="1171738"/>
                            <a:pt x="2523744" y="1171738"/>
                            <a:pt x="2523744" y="1179249"/>
                          </a:cubicBezTo>
                          <a:cubicBezTo>
                            <a:pt x="2538766" y="1209294"/>
                            <a:pt x="2546277" y="1239339"/>
                            <a:pt x="2553788" y="1254361"/>
                          </a:cubicBezTo>
                          <a:cubicBezTo>
                            <a:pt x="2553788" y="1261872"/>
                            <a:pt x="2561300" y="1269383"/>
                            <a:pt x="2561300" y="1276894"/>
                          </a:cubicBezTo>
                          <a:cubicBezTo>
                            <a:pt x="2591344" y="1179249"/>
                            <a:pt x="2734056" y="570847"/>
                            <a:pt x="2178231" y="300446"/>
                          </a:cubicBezTo>
                          <a:cubicBezTo>
                            <a:pt x="2178231" y="300446"/>
                            <a:pt x="2170720" y="292935"/>
                            <a:pt x="2170720" y="292935"/>
                          </a:cubicBezTo>
                          <a:cubicBezTo>
                            <a:pt x="2170720" y="292935"/>
                            <a:pt x="2178231" y="285423"/>
                            <a:pt x="2178231" y="285423"/>
                          </a:cubicBezTo>
                          <a:cubicBezTo>
                            <a:pt x="2230810" y="285423"/>
                            <a:pt x="2268365" y="225334"/>
                            <a:pt x="2283387" y="195290"/>
                          </a:cubicBezTo>
                          <a:cubicBezTo>
                            <a:pt x="2260854" y="202801"/>
                            <a:pt x="2230810" y="210312"/>
                            <a:pt x="2178231" y="210312"/>
                          </a:cubicBezTo>
                          <a:cubicBezTo>
                            <a:pt x="2088098" y="210312"/>
                            <a:pt x="1997964" y="187779"/>
                            <a:pt x="1915341" y="135201"/>
                          </a:cubicBezTo>
                          <a:cubicBezTo>
                            <a:pt x="1780141" y="60089"/>
                            <a:pt x="1629918" y="15022"/>
                            <a:pt x="1479695" y="15022"/>
                          </a:cubicBezTo>
                          <a:cubicBezTo>
                            <a:pt x="1389561" y="15022"/>
                            <a:pt x="1306939" y="30045"/>
                            <a:pt x="1224316" y="52578"/>
                          </a:cubicBezTo>
                          <a:cubicBezTo>
                            <a:pt x="1224316" y="52578"/>
                            <a:pt x="1216805" y="52578"/>
                            <a:pt x="1216805" y="52578"/>
                          </a:cubicBezTo>
                          <a:cubicBezTo>
                            <a:pt x="1179250" y="22533"/>
                            <a:pt x="1081604" y="7511"/>
                            <a:pt x="976449" y="7511"/>
                          </a:cubicBezTo>
                          <a:cubicBezTo>
                            <a:pt x="878804" y="7511"/>
                            <a:pt x="555824" y="22533"/>
                            <a:pt x="315468" y="247868"/>
                          </a:cubicBezTo>
                          <a:cubicBezTo>
                            <a:pt x="255379" y="307957"/>
                            <a:pt x="217823" y="345513"/>
                            <a:pt x="187779" y="375557"/>
                          </a:cubicBezTo>
                          <a:cubicBezTo>
                            <a:pt x="127689" y="443157"/>
                            <a:pt x="112667" y="458180"/>
                            <a:pt x="22533" y="465691"/>
                          </a:cubicBezTo>
                          <a:cubicBezTo>
                            <a:pt x="15022" y="465691"/>
                            <a:pt x="15022" y="465691"/>
                            <a:pt x="15022" y="465691"/>
                          </a:cubicBezTo>
                          <a:cubicBezTo>
                            <a:pt x="15022" y="488224"/>
                            <a:pt x="97645" y="555825"/>
                            <a:pt x="165245" y="555825"/>
                          </a:cubicBezTo>
                          <a:cubicBezTo>
                            <a:pt x="180267" y="555825"/>
                            <a:pt x="187779" y="555825"/>
                            <a:pt x="195290" y="548313"/>
                          </a:cubicBezTo>
                          <a:cubicBezTo>
                            <a:pt x="195290" y="548313"/>
                            <a:pt x="202801" y="548313"/>
                            <a:pt x="202801" y="548313"/>
                          </a:cubicBezTo>
                          <a:cubicBezTo>
                            <a:pt x="202801" y="548313"/>
                            <a:pt x="202801" y="555825"/>
                            <a:pt x="202801" y="555825"/>
                          </a:cubicBezTo>
                          <a:cubicBezTo>
                            <a:pt x="202801" y="555825"/>
                            <a:pt x="75111" y="721070"/>
                            <a:pt x="270401" y="998982"/>
                          </a:cubicBezTo>
                          <a:cubicBezTo>
                            <a:pt x="307957" y="916359"/>
                            <a:pt x="315468" y="841248"/>
                            <a:pt x="322979" y="766137"/>
                          </a:cubicBezTo>
                          <a:cubicBezTo>
                            <a:pt x="330490" y="668492"/>
                            <a:pt x="338001" y="570847"/>
                            <a:pt x="420624" y="510758"/>
                          </a:cubicBezTo>
                          <a:cubicBezTo>
                            <a:pt x="420624" y="510758"/>
                            <a:pt x="420624" y="510758"/>
                            <a:pt x="428135" y="510758"/>
                          </a:cubicBezTo>
                          <a:cubicBezTo>
                            <a:pt x="555824" y="510758"/>
                            <a:pt x="713559" y="390579"/>
                            <a:pt x="713559" y="390579"/>
                          </a:cubicBezTo>
                          <a:cubicBezTo>
                            <a:pt x="713559" y="390579"/>
                            <a:pt x="721070" y="390579"/>
                            <a:pt x="721070" y="390579"/>
                          </a:cubicBezTo>
                          <a:cubicBezTo>
                            <a:pt x="721070" y="390579"/>
                            <a:pt x="721070" y="398091"/>
                            <a:pt x="721070" y="398091"/>
                          </a:cubicBezTo>
                          <a:lnTo>
                            <a:pt x="668492" y="510758"/>
                          </a:lnTo>
                          <a:cubicBezTo>
                            <a:pt x="676003" y="510758"/>
                            <a:pt x="706047" y="518269"/>
                            <a:pt x="788670" y="420624"/>
                          </a:cubicBezTo>
                          <a:cubicBezTo>
                            <a:pt x="788670" y="420624"/>
                            <a:pt x="796181" y="420624"/>
                            <a:pt x="796181" y="420624"/>
                          </a:cubicBezTo>
                          <a:cubicBezTo>
                            <a:pt x="796181" y="420624"/>
                            <a:pt x="803692" y="428135"/>
                            <a:pt x="803692" y="428135"/>
                          </a:cubicBezTo>
                          <a:cubicBezTo>
                            <a:pt x="788670" y="563336"/>
                            <a:pt x="848759" y="615914"/>
                            <a:pt x="878804" y="630936"/>
                          </a:cubicBezTo>
                          <a:cubicBezTo>
                            <a:pt x="871292" y="608402"/>
                            <a:pt x="863781" y="555825"/>
                            <a:pt x="863781" y="450669"/>
                          </a:cubicBezTo>
                          <a:cubicBezTo>
                            <a:pt x="863781" y="443157"/>
                            <a:pt x="863781" y="443157"/>
                            <a:pt x="871292" y="443157"/>
                          </a:cubicBezTo>
                          <a:cubicBezTo>
                            <a:pt x="871292" y="443157"/>
                            <a:pt x="871292" y="443157"/>
                            <a:pt x="871292" y="443157"/>
                          </a:cubicBezTo>
                          <a:cubicBezTo>
                            <a:pt x="878804" y="443157"/>
                            <a:pt x="878804" y="443157"/>
                            <a:pt x="878804" y="450669"/>
                          </a:cubicBezTo>
                          <a:cubicBezTo>
                            <a:pt x="901337" y="766137"/>
                            <a:pt x="1171739" y="848759"/>
                            <a:pt x="1239338" y="863781"/>
                          </a:cubicBezTo>
                          <a:cubicBezTo>
                            <a:pt x="1224316" y="826226"/>
                            <a:pt x="1194272" y="721070"/>
                            <a:pt x="1231827" y="555825"/>
                          </a:cubicBezTo>
                          <a:cubicBezTo>
                            <a:pt x="1231827" y="555825"/>
                            <a:pt x="1239338" y="548313"/>
                            <a:pt x="1239338" y="548313"/>
                          </a:cubicBezTo>
                          <a:lnTo>
                            <a:pt x="1239338" y="548313"/>
                          </a:lnTo>
                          <a:cubicBezTo>
                            <a:pt x="1239338" y="548313"/>
                            <a:pt x="1246850" y="548313"/>
                            <a:pt x="1246850" y="555825"/>
                          </a:cubicBezTo>
                          <a:cubicBezTo>
                            <a:pt x="1291917" y="788670"/>
                            <a:pt x="1509740" y="871292"/>
                            <a:pt x="1577340" y="886315"/>
                          </a:cubicBezTo>
                          <a:cubicBezTo>
                            <a:pt x="1562318" y="863781"/>
                            <a:pt x="1532273" y="803692"/>
                            <a:pt x="1509740" y="698536"/>
                          </a:cubicBezTo>
                          <a:cubicBezTo>
                            <a:pt x="1509740" y="698536"/>
                            <a:pt x="1509740" y="691025"/>
                            <a:pt x="1509740" y="691025"/>
                          </a:cubicBezTo>
                          <a:cubicBezTo>
                            <a:pt x="1509740" y="691025"/>
                            <a:pt x="1517251" y="691025"/>
                            <a:pt x="1517251" y="691025"/>
                          </a:cubicBezTo>
                          <a:cubicBezTo>
                            <a:pt x="1742585" y="848759"/>
                            <a:pt x="1780141" y="1119160"/>
                            <a:pt x="1780141" y="1194272"/>
                          </a:cubicBezTo>
                          <a:cubicBezTo>
                            <a:pt x="1817697" y="1149205"/>
                            <a:pt x="1922853" y="1014004"/>
                            <a:pt x="1937875" y="856270"/>
                          </a:cubicBezTo>
                          <a:cubicBezTo>
                            <a:pt x="1937875" y="856270"/>
                            <a:pt x="1937875" y="848759"/>
                            <a:pt x="1945386" y="848759"/>
                          </a:cubicBezTo>
                          <a:cubicBezTo>
                            <a:pt x="1945386" y="848759"/>
                            <a:pt x="1952897" y="848759"/>
                            <a:pt x="1952897" y="856270"/>
                          </a:cubicBezTo>
                          <a:cubicBezTo>
                            <a:pt x="2058053" y="1089116"/>
                            <a:pt x="1990453" y="1404584"/>
                            <a:pt x="1952897" y="1539784"/>
                          </a:cubicBezTo>
                          <a:cubicBezTo>
                            <a:pt x="2005475" y="1509740"/>
                            <a:pt x="2058053" y="1457162"/>
                            <a:pt x="2125653" y="1457162"/>
                          </a:cubicBezTo>
                          <a:close/>
                        </a:path>
                      </a:pathLst>
                    </a:custGeom>
                    <a:solidFill>
                      <a:srgbClr val="F19532"/>
                    </a:solidFill>
                    <a:ln w="75111" cap="flat">
                      <a:noFill/>
                      <a:prstDash val="solid"/>
                      <a:miter/>
                    </a:ln>
                  </p:spPr>
                  <p:txBody>
                    <a:bodyPr rtlCol="0" anchor="ctr"/>
                    <a:lstStyle/>
                    <a:p>
                      <a:endParaRPr lang="en-US"/>
                    </a:p>
                  </p:txBody>
                </p:sp>
              </p:grpSp>
              <p:sp>
                <p:nvSpPr>
                  <p:cNvPr id="462" name="Freeform: Shape 461">
                    <a:extLst>
                      <a:ext uri="{FF2B5EF4-FFF2-40B4-BE49-F238E27FC236}">
                        <a16:creationId xmlns:a16="http://schemas.microsoft.com/office/drawing/2014/main" xmlns="" id="{DA9A3B39-322C-4A4F-BB48-8A94C3F7172E}"/>
                      </a:ext>
                    </a:extLst>
                  </p:cNvPr>
                  <p:cNvSpPr/>
                  <p:nvPr/>
                </p:nvSpPr>
                <p:spPr>
                  <a:xfrm>
                    <a:off x="8513063" y="2394421"/>
                    <a:ext cx="1336983" cy="217823"/>
                  </a:xfrm>
                  <a:custGeom>
                    <a:avLst/>
                    <a:gdLst>
                      <a:gd name="connsiteX0" fmla="*/ 991471 w 1336983"/>
                      <a:gd name="connsiteY0" fmla="*/ 120178 h 217823"/>
                      <a:gd name="connsiteX1" fmla="*/ 292935 w 1336983"/>
                      <a:gd name="connsiteY1" fmla="*/ 45067 h 217823"/>
                      <a:gd name="connsiteX2" fmla="*/ 135201 w 1336983"/>
                      <a:gd name="connsiteY2" fmla="*/ 0 h 217823"/>
                      <a:gd name="connsiteX3" fmla="*/ 172757 w 1336983"/>
                      <a:gd name="connsiteY3" fmla="*/ 15022 h 217823"/>
                      <a:gd name="connsiteX4" fmla="*/ 180268 w 1336983"/>
                      <a:gd name="connsiteY4" fmla="*/ 82623 h 217823"/>
                      <a:gd name="connsiteX5" fmla="*/ 0 w 1336983"/>
                      <a:gd name="connsiteY5" fmla="*/ 217823 h 217823"/>
                      <a:gd name="connsiteX6" fmla="*/ 270401 w 1336983"/>
                      <a:gd name="connsiteY6" fmla="*/ 90134 h 217823"/>
                      <a:gd name="connsiteX7" fmla="*/ 608402 w 1336983"/>
                      <a:gd name="connsiteY7" fmla="*/ 82623 h 217823"/>
                      <a:gd name="connsiteX8" fmla="*/ 706048 w 1336983"/>
                      <a:gd name="connsiteY8" fmla="*/ 105156 h 217823"/>
                      <a:gd name="connsiteX9" fmla="*/ 1089116 w 1336983"/>
                      <a:gd name="connsiteY9" fmla="*/ 195290 h 217823"/>
                      <a:gd name="connsiteX10" fmla="*/ 1336984 w 1336983"/>
                      <a:gd name="connsiteY10" fmla="*/ 187779 h 217823"/>
                      <a:gd name="connsiteX11" fmla="*/ 991471 w 1336983"/>
                      <a:gd name="connsiteY11" fmla="*/ 120178 h 21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36983" h="217823">
                        <a:moveTo>
                          <a:pt x="991471" y="120178"/>
                        </a:moveTo>
                        <a:cubicBezTo>
                          <a:pt x="773648" y="0"/>
                          <a:pt x="525780" y="-30045"/>
                          <a:pt x="292935" y="45067"/>
                        </a:cubicBezTo>
                        <a:cubicBezTo>
                          <a:pt x="262890" y="22533"/>
                          <a:pt x="210312" y="7511"/>
                          <a:pt x="135201" y="0"/>
                        </a:cubicBezTo>
                        <a:cubicBezTo>
                          <a:pt x="150223" y="0"/>
                          <a:pt x="157734" y="7511"/>
                          <a:pt x="172757" y="15022"/>
                        </a:cubicBezTo>
                        <a:cubicBezTo>
                          <a:pt x="210312" y="30045"/>
                          <a:pt x="217823" y="60089"/>
                          <a:pt x="180268" y="82623"/>
                        </a:cubicBezTo>
                        <a:cubicBezTo>
                          <a:pt x="120178" y="120178"/>
                          <a:pt x="45067" y="165245"/>
                          <a:pt x="0" y="217823"/>
                        </a:cubicBezTo>
                        <a:cubicBezTo>
                          <a:pt x="90134" y="165245"/>
                          <a:pt x="172757" y="112667"/>
                          <a:pt x="270401" y="90134"/>
                        </a:cubicBezTo>
                        <a:cubicBezTo>
                          <a:pt x="383068" y="60089"/>
                          <a:pt x="495735" y="60089"/>
                          <a:pt x="608402" y="82623"/>
                        </a:cubicBezTo>
                        <a:cubicBezTo>
                          <a:pt x="638447" y="90134"/>
                          <a:pt x="676003" y="97645"/>
                          <a:pt x="706048" y="105156"/>
                        </a:cubicBezTo>
                        <a:cubicBezTo>
                          <a:pt x="833737" y="142712"/>
                          <a:pt x="961427" y="180267"/>
                          <a:pt x="1089116" y="195290"/>
                        </a:cubicBezTo>
                        <a:cubicBezTo>
                          <a:pt x="1164227" y="202801"/>
                          <a:pt x="1261872" y="217823"/>
                          <a:pt x="1336984" y="187779"/>
                        </a:cubicBezTo>
                        <a:cubicBezTo>
                          <a:pt x="1276894" y="195290"/>
                          <a:pt x="1149205" y="210312"/>
                          <a:pt x="991471" y="120178"/>
                        </a:cubicBezTo>
                        <a:close/>
                      </a:path>
                    </a:pathLst>
                  </a:custGeom>
                  <a:solidFill>
                    <a:srgbClr val="FDBB30">
                      <a:alpha val="50000"/>
                    </a:srgbClr>
                  </a:solidFill>
                  <a:ln w="75111" cap="flat">
                    <a:noFill/>
                    <a:prstDash val="solid"/>
                    <a:miter/>
                  </a:ln>
                </p:spPr>
                <p:txBody>
                  <a:bodyPr rtlCol="0" anchor="ctr"/>
                  <a:lstStyle/>
                  <a:p>
                    <a:endParaRPr lang="en-US"/>
                  </a:p>
                </p:txBody>
              </p:sp>
              <p:sp>
                <p:nvSpPr>
                  <p:cNvPr id="463" name="Freeform: Shape 462">
                    <a:extLst>
                      <a:ext uri="{FF2B5EF4-FFF2-40B4-BE49-F238E27FC236}">
                        <a16:creationId xmlns:a16="http://schemas.microsoft.com/office/drawing/2014/main" xmlns="" id="{3415439D-D8C4-4C2E-8367-235B4DC3F520}"/>
                      </a:ext>
                    </a:extLst>
                  </p:cNvPr>
                  <p:cNvSpPr/>
                  <p:nvPr/>
                </p:nvSpPr>
                <p:spPr>
                  <a:xfrm>
                    <a:off x="7585799" y="2469533"/>
                    <a:ext cx="2605232" cy="1644940"/>
                  </a:xfrm>
                  <a:custGeom>
                    <a:avLst/>
                    <a:gdLst>
                      <a:gd name="connsiteX0" fmla="*/ 2181626 w 2605232"/>
                      <a:gd name="connsiteY0" fmla="*/ 210312 h 1644940"/>
                      <a:gd name="connsiteX1" fmla="*/ 2181626 w 2605232"/>
                      <a:gd name="connsiteY1" fmla="*/ 210312 h 1644940"/>
                      <a:gd name="connsiteX2" fmla="*/ 2023892 w 2605232"/>
                      <a:gd name="connsiteY2" fmla="*/ 165245 h 1644940"/>
                      <a:gd name="connsiteX3" fmla="*/ 1948780 w 2605232"/>
                      <a:gd name="connsiteY3" fmla="*/ 157734 h 1644940"/>
                      <a:gd name="connsiteX4" fmla="*/ 1993847 w 2605232"/>
                      <a:gd name="connsiteY4" fmla="*/ 450669 h 1644940"/>
                      <a:gd name="connsiteX5" fmla="*/ 1693402 w 2605232"/>
                      <a:gd name="connsiteY5" fmla="*/ 315468 h 1644940"/>
                      <a:gd name="connsiteX6" fmla="*/ 1813580 w 2605232"/>
                      <a:gd name="connsiteY6" fmla="*/ 570847 h 1644940"/>
                      <a:gd name="connsiteX7" fmla="*/ 1798557 w 2605232"/>
                      <a:gd name="connsiteY7" fmla="*/ 585869 h 1644940"/>
                      <a:gd name="connsiteX8" fmla="*/ 1791046 w 2605232"/>
                      <a:gd name="connsiteY8" fmla="*/ 585869 h 1644940"/>
                      <a:gd name="connsiteX9" fmla="*/ 1715935 w 2605232"/>
                      <a:gd name="connsiteY9" fmla="*/ 473202 h 1644940"/>
                      <a:gd name="connsiteX10" fmla="*/ 1791046 w 2605232"/>
                      <a:gd name="connsiteY10" fmla="*/ 856270 h 1644940"/>
                      <a:gd name="connsiteX11" fmla="*/ 1776024 w 2605232"/>
                      <a:gd name="connsiteY11" fmla="*/ 856270 h 1644940"/>
                      <a:gd name="connsiteX12" fmla="*/ 1317845 w 2605232"/>
                      <a:gd name="connsiteY12" fmla="*/ 277912 h 1644940"/>
                      <a:gd name="connsiteX13" fmla="*/ 1370422 w 2605232"/>
                      <a:gd name="connsiteY13" fmla="*/ 563336 h 1644940"/>
                      <a:gd name="connsiteX14" fmla="*/ 1355400 w 2605232"/>
                      <a:gd name="connsiteY14" fmla="*/ 578358 h 1644940"/>
                      <a:gd name="connsiteX15" fmla="*/ 1197666 w 2605232"/>
                      <a:gd name="connsiteY15" fmla="*/ 202801 h 1644940"/>
                      <a:gd name="connsiteX16" fmla="*/ 1130066 w 2605232"/>
                      <a:gd name="connsiteY16" fmla="*/ 345513 h 1644940"/>
                      <a:gd name="connsiteX17" fmla="*/ 1145088 w 2605232"/>
                      <a:gd name="connsiteY17" fmla="*/ 683514 h 1644940"/>
                      <a:gd name="connsiteX18" fmla="*/ 1130066 w 2605232"/>
                      <a:gd name="connsiteY18" fmla="*/ 691025 h 1644940"/>
                      <a:gd name="connsiteX19" fmla="*/ 964820 w 2605232"/>
                      <a:gd name="connsiteY19" fmla="*/ 398091 h 1644940"/>
                      <a:gd name="connsiteX20" fmla="*/ 1002376 w 2605232"/>
                      <a:gd name="connsiteY20" fmla="*/ 240357 h 1644940"/>
                      <a:gd name="connsiteX21" fmla="*/ 867176 w 2605232"/>
                      <a:gd name="connsiteY21" fmla="*/ 360535 h 1644940"/>
                      <a:gd name="connsiteX22" fmla="*/ 852153 w 2605232"/>
                      <a:gd name="connsiteY22" fmla="*/ 353024 h 1644940"/>
                      <a:gd name="connsiteX23" fmla="*/ 912243 w 2605232"/>
                      <a:gd name="connsiteY23" fmla="*/ 217823 h 1644940"/>
                      <a:gd name="connsiteX24" fmla="*/ 762020 w 2605232"/>
                      <a:gd name="connsiteY24" fmla="*/ 315468 h 1644940"/>
                      <a:gd name="connsiteX25" fmla="*/ 746997 w 2605232"/>
                      <a:gd name="connsiteY25" fmla="*/ 307957 h 1644940"/>
                      <a:gd name="connsiteX26" fmla="*/ 777042 w 2605232"/>
                      <a:gd name="connsiteY26" fmla="*/ 247868 h 1644940"/>
                      <a:gd name="connsiteX27" fmla="*/ 559219 w 2605232"/>
                      <a:gd name="connsiteY27" fmla="*/ 353024 h 1644940"/>
                      <a:gd name="connsiteX28" fmla="*/ 559219 w 2605232"/>
                      <a:gd name="connsiteY28" fmla="*/ 338001 h 1644940"/>
                      <a:gd name="connsiteX29" fmla="*/ 671886 w 2605232"/>
                      <a:gd name="connsiteY29" fmla="*/ 262890 h 1644940"/>
                      <a:gd name="connsiteX30" fmla="*/ 416507 w 2605232"/>
                      <a:gd name="connsiteY30" fmla="*/ 338001 h 1644940"/>
                      <a:gd name="connsiteX31" fmla="*/ 416507 w 2605232"/>
                      <a:gd name="connsiteY31" fmla="*/ 322979 h 1644940"/>
                      <a:gd name="connsiteX32" fmla="*/ 641841 w 2605232"/>
                      <a:gd name="connsiteY32" fmla="*/ 187779 h 1644940"/>
                      <a:gd name="connsiteX33" fmla="*/ 183662 w 2605232"/>
                      <a:gd name="connsiteY33" fmla="*/ 330490 h 1644940"/>
                      <a:gd name="connsiteX34" fmla="*/ 183662 w 2605232"/>
                      <a:gd name="connsiteY34" fmla="*/ 315468 h 1644940"/>
                      <a:gd name="connsiteX35" fmla="*/ 401485 w 2605232"/>
                      <a:gd name="connsiteY35" fmla="*/ 112667 h 1644940"/>
                      <a:gd name="connsiteX36" fmla="*/ 581752 w 2605232"/>
                      <a:gd name="connsiteY36" fmla="*/ 0 h 1644940"/>
                      <a:gd name="connsiteX37" fmla="*/ 551708 w 2605232"/>
                      <a:gd name="connsiteY37" fmla="*/ 7511 h 1644940"/>
                      <a:gd name="connsiteX38" fmla="*/ 296329 w 2605232"/>
                      <a:gd name="connsiteY38" fmla="*/ 165245 h 1644940"/>
                      <a:gd name="connsiteX39" fmla="*/ 10906 w 2605232"/>
                      <a:gd name="connsiteY39" fmla="*/ 383068 h 1644940"/>
                      <a:gd name="connsiteX40" fmla="*/ 191173 w 2605232"/>
                      <a:gd name="connsiteY40" fmla="*/ 488224 h 1644940"/>
                      <a:gd name="connsiteX41" fmla="*/ 266284 w 2605232"/>
                      <a:gd name="connsiteY41" fmla="*/ 953915 h 1644940"/>
                      <a:gd name="connsiteX42" fmla="*/ 416507 w 2605232"/>
                      <a:gd name="connsiteY42" fmla="*/ 450669 h 1644940"/>
                      <a:gd name="connsiteX43" fmla="*/ 709442 w 2605232"/>
                      <a:gd name="connsiteY43" fmla="*/ 330490 h 1644940"/>
                      <a:gd name="connsiteX44" fmla="*/ 656864 w 2605232"/>
                      <a:gd name="connsiteY44" fmla="*/ 443157 h 1644940"/>
                      <a:gd name="connsiteX45" fmla="*/ 792064 w 2605232"/>
                      <a:gd name="connsiteY45" fmla="*/ 353024 h 1644940"/>
                      <a:gd name="connsiteX46" fmla="*/ 889709 w 2605232"/>
                      <a:gd name="connsiteY46" fmla="*/ 570847 h 1644940"/>
                      <a:gd name="connsiteX47" fmla="*/ 867176 w 2605232"/>
                      <a:gd name="connsiteY47" fmla="*/ 375557 h 1644940"/>
                      <a:gd name="connsiteX48" fmla="*/ 1242733 w 2605232"/>
                      <a:gd name="connsiteY48" fmla="*/ 796181 h 1644940"/>
                      <a:gd name="connsiteX49" fmla="*/ 1227710 w 2605232"/>
                      <a:gd name="connsiteY49" fmla="*/ 480713 h 1644940"/>
                      <a:gd name="connsiteX50" fmla="*/ 1580735 w 2605232"/>
                      <a:gd name="connsiteY50" fmla="*/ 826226 h 1644940"/>
                      <a:gd name="connsiteX51" fmla="*/ 1505623 w 2605232"/>
                      <a:gd name="connsiteY51" fmla="*/ 623425 h 1644940"/>
                      <a:gd name="connsiteX52" fmla="*/ 1768513 w 2605232"/>
                      <a:gd name="connsiteY52" fmla="*/ 1134183 h 1644940"/>
                      <a:gd name="connsiteX53" fmla="*/ 1941269 w 2605232"/>
                      <a:gd name="connsiteY53" fmla="*/ 773648 h 1644940"/>
                      <a:gd name="connsiteX54" fmla="*/ 1918736 w 2605232"/>
                      <a:gd name="connsiteY54" fmla="*/ 1509740 h 1644940"/>
                      <a:gd name="connsiteX55" fmla="*/ 2136559 w 2605232"/>
                      <a:gd name="connsiteY55" fmla="*/ 1374539 h 1644940"/>
                      <a:gd name="connsiteX56" fmla="*/ 2181626 w 2605232"/>
                      <a:gd name="connsiteY56" fmla="*/ 1644940 h 1644940"/>
                      <a:gd name="connsiteX57" fmla="*/ 2489583 w 2605232"/>
                      <a:gd name="connsiteY57" fmla="*/ 1081604 h 1644940"/>
                      <a:gd name="connsiteX58" fmla="*/ 2542161 w 2605232"/>
                      <a:gd name="connsiteY58" fmla="*/ 1186761 h 1644940"/>
                      <a:gd name="connsiteX59" fmla="*/ 2181626 w 2605232"/>
                      <a:gd name="connsiteY59" fmla="*/ 210312 h 1644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605232" h="1644940">
                        <a:moveTo>
                          <a:pt x="2181626" y="210312"/>
                        </a:moveTo>
                        <a:cubicBezTo>
                          <a:pt x="2189137" y="210312"/>
                          <a:pt x="2189137" y="210312"/>
                          <a:pt x="2181626" y="210312"/>
                        </a:cubicBezTo>
                        <a:cubicBezTo>
                          <a:pt x="2129048" y="195290"/>
                          <a:pt x="2076470" y="172756"/>
                          <a:pt x="2023892" y="165245"/>
                        </a:cubicBezTo>
                        <a:cubicBezTo>
                          <a:pt x="2001358" y="157734"/>
                          <a:pt x="1971314" y="157734"/>
                          <a:pt x="1948780" y="157734"/>
                        </a:cubicBezTo>
                        <a:cubicBezTo>
                          <a:pt x="2038914" y="195290"/>
                          <a:pt x="1993847" y="450669"/>
                          <a:pt x="1993847" y="450669"/>
                        </a:cubicBezTo>
                        <a:cubicBezTo>
                          <a:pt x="1993847" y="450669"/>
                          <a:pt x="1813580" y="345513"/>
                          <a:pt x="1693402" y="315468"/>
                        </a:cubicBezTo>
                        <a:cubicBezTo>
                          <a:pt x="1761002" y="383068"/>
                          <a:pt x="1806069" y="480713"/>
                          <a:pt x="1813580" y="570847"/>
                        </a:cubicBezTo>
                        <a:cubicBezTo>
                          <a:pt x="1813580" y="578358"/>
                          <a:pt x="1806069" y="585869"/>
                          <a:pt x="1798557" y="585869"/>
                        </a:cubicBezTo>
                        <a:cubicBezTo>
                          <a:pt x="1798557" y="585869"/>
                          <a:pt x="1798557" y="585869"/>
                          <a:pt x="1791046" y="585869"/>
                        </a:cubicBezTo>
                        <a:cubicBezTo>
                          <a:pt x="1768513" y="540802"/>
                          <a:pt x="1745979" y="510758"/>
                          <a:pt x="1715935" y="473202"/>
                        </a:cubicBezTo>
                        <a:cubicBezTo>
                          <a:pt x="1783535" y="593380"/>
                          <a:pt x="1836113" y="728581"/>
                          <a:pt x="1791046" y="856270"/>
                        </a:cubicBezTo>
                        <a:cubicBezTo>
                          <a:pt x="1791046" y="863781"/>
                          <a:pt x="1776024" y="871293"/>
                          <a:pt x="1776024" y="856270"/>
                        </a:cubicBezTo>
                        <a:cubicBezTo>
                          <a:pt x="1715935" y="600891"/>
                          <a:pt x="1370422" y="525780"/>
                          <a:pt x="1317845" y="277912"/>
                        </a:cubicBezTo>
                        <a:cubicBezTo>
                          <a:pt x="1302822" y="375557"/>
                          <a:pt x="1317845" y="480713"/>
                          <a:pt x="1370422" y="563336"/>
                        </a:cubicBezTo>
                        <a:cubicBezTo>
                          <a:pt x="1377933" y="570847"/>
                          <a:pt x="1362911" y="585869"/>
                          <a:pt x="1355400" y="578358"/>
                        </a:cubicBezTo>
                        <a:cubicBezTo>
                          <a:pt x="1272777" y="488224"/>
                          <a:pt x="1190155" y="338001"/>
                          <a:pt x="1197666" y="202801"/>
                        </a:cubicBezTo>
                        <a:cubicBezTo>
                          <a:pt x="1167622" y="247868"/>
                          <a:pt x="1145088" y="300446"/>
                          <a:pt x="1130066" y="345513"/>
                        </a:cubicBezTo>
                        <a:cubicBezTo>
                          <a:pt x="1092510" y="458180"/>
                          <a:pt x="1115043" y="563336"/>
                          <a:pt x="1145088" y="683514"/>
                        </a:cubicBezTo>
                        <a:cubicBezTo>
                          <a:pt x="1145088" y="691025"/>
                          <a:pt x="1137577" y="698536"/>
                          <a:pt x="1130066" y="691025"/>
                        </a:cubicBezTo>
                        <a:cubicBezTo>
                          <a:pt x="1039932" y="615914"/>
                          <a:pt x="964820" y="518269"/>
                          <a:pt x="964820" y="398091"/>
                        </a:cubicBezTo>
                        <a:cubicBezTo>
                          <a:pt x="964820" y="338001"/>
                          <a:pt x="979843" y="285423"/>
                          <a:pt x="1002376" y="240357"/>
                        </a:cubicBezTo>
                        <a:cubicBezTo>
                          <a:pt x="957309" y="277912"/>
                          <a:pt x="912243" y="315468"/>
                          <a:pt x="867176" y="360535"/>
                        </a:cubicBezTo>
                        <a:cubicBezTo>
                          <a:pt x="859665" y="368046"/>
                          <a:pt x="852153" y="360535"/>
                          <a:pt x="852153" y="353024"/>
                        </a:cubicBezTo>
                        <a:cubicBezTo>
                          <a:pt x="859665" y="307957"/>
                          <a:pt x="882198" y="255379"/>
                          <a:pt x="912243" y="217823"/>
                        </a:cubicBezTo>
                        <a:cubicBezTo>
                          <a:pt x="859665" y="247868"/>
                          <a:pt x="814598" y="277912"/>
                          <a:pt x="762020" y="315468"/>
                        </a:cubicBezTo>
                        <a:cubicBezTo>
                          <a:pt x="754509" y="322979"/>
                          <a:pt x="746997" y="315468"/>
                          <a:pt x="746997" y="307957"/>
                        </a:cubicBezTo>
                        <a:cubicBezTo>
                          <a:pt x="754509" y="285423"/>
                          <a:pt x="762020" y="270401"/>
                          <a:pt x="777042" y="247868"/>
                        </a:cubicBezTo>
                        <a:cubicBezTo>
                          <a:pt x="716953" y="300446"/>
                          <a:pt x="641841" y="345513"/>
                          <a:pt x="559219" y="353024"/>
                        </a:cubicBezTo>
                        <a:cubicBezTo>
                          <a:pt x="551708" y="353024"/>
                          <a:pt x="551708" y="338001"/>
                          <a:pt x="559219" y="338001"/>
                        </a:cubicBezTo>
                        <a:cubicBezTo>
                          <a:pt x="596775" y="315468"/>
                          <a:pt x="641841" y="285423"/>
                          <a:pt x="671886" y="262890"/>
                        </a:cubicBezTo>
                        <a:cubicBezTo>
                          <a:pt x="589263" y="300446"/>
                          <a:pt x="506641" y="338001"/>
                          <a:pt x="416507" y="338001"/>
                        </a:cubicBezTo>
                        <a:cubicBezTo>
                          <a:pt x="408996" y="338001"/>
                          <a:pt x="408996" y="322979"/>
                          <a:pt x="416507" y="322979"/>
                        </a:cubicBezTo>
                        <a:cubicBezTo>
                          <a:pt x="499130" y="292935"/>
                          <a:pt x="574241" y="240357"/>
                          <a:pt x="641841" y="187779"/>
                        </a:cubicBezTo>
                        <a:cubicBezTo>
                          <a:pt x="499130" y="262890"/>
                          <a:pt x="341396" y="345513"/>
                          <a:pt x="183662" y="330490"/>
                        </a:cubicBezTo>
                        <a:cubicBezTo>
                          <a:pt x="176150" y="330490"/>
                          <a:pt x="176150" y="322979"/>
                          <a:pt x="183662" y="315468"/>
                        </a:cubicBezTo>
                        <a:cubicBezTo>
                          <a:pt x="243751" y="232845"/>
                          <a:pt x="318862" y="172756"/>
                          <a:pt x="401485" y="112667"/>
                        </a:cubicBezTo>
                        <a:cubicBezTo>
                          <a:pt x="461574" y="67600"/>
                          <a:pt x="521663" y="30045"/>
                          <a:pt x="581752" y="0"/>
                        </a:cubicBezTo>
                        <a:cubicBezTo>
                          <a:pt x="574241" y="0"/>
                          <a:pt x="566730" y="7511"/>
                          <a:pt x="551708" y="7511"/>
                        </a:cubicBezTo>
                        <a:cubicBezTo>
                          <a:pt x="461574" y="45067"/>
                          <a:pt x="371440" y="97645"/>
                          <a:pt x="296329" y="165245"/>
                        </a:cubicBezTo>
                        <a:cubicBezTo>
                          <a:pt x="101039" y="353024"/>
                          <a:pt x="131084" y="368046"/>
                          <a:pt x="10906" y="383068"/>
                        </a:cubicBezTo>
                        <a:cubicBezTo>
                          <a:pt x="-41673" y="390579"/>
                          <a:pt x="108550" y="533291"/>
                          <a:pt x="191173" y="488224"/>
                        </a:cubicBezTo>
                        <a:cubicBezTo>
                          <a:pt x="191173" y="488224"/>
                          <a:pt x="55972" y="653469"/>
                          <a:pt x="266284" y="953915"/>
                        </a:cubicBezTo>
                        <a:cubicBezTo>
                          <a:pt x="363929" y="758625"/>
                          <a:pt x="281307" y="563336"/>
                          <a:pt x="416507" y="450669"/>
                        </a:cubicBezTo>
                        <a:cubicBezTo>
                          <a:pt x="551708" y="450669"/>
                          <a:pt x="709442" y="330490"/>
                          <a:pt x="709442" y="330490"/>
                        </a:cubicBezTo>
                        <a:lnTo>
                          <a:pt x="656864" y="443157"/>
                        </a:lnTo>
                        <a:cubicBezTo>
                          <a:pt x="656864" y="443157"/>
                          <a:pt x="679397" y="488224"/>
                          <a:pt x="792064" y="353024"/>
                        </a:cubicBezTo>
                        <a:cubicBezTo>
                          <a:pt x="769531" y="540802"/>
                          <a:pt x="889709" y="570847"/>
                          <a:pt x="889709" y="570847"/>
                        </a:cubicBezTo>
                        <a:cubicBezTo>
                          <a:pt x="889709" y="570847"/>
                          <a:pt x="867176" y="555825"/>
                          <a:pt x="867176" y="375557"/>
                        </a:cubicBezTo>
                        <a:cubicBezTo>
                          <a:pt x="897220" y="743603"/>
                          <a:pt x="1242733" y="796181"/>
                          <a:pt x="1242733" y="796181"/>
                        </a:cubicBezTo>
                        <a:cubicBezTo>
                          <a:pt x="1242733" y="796181"/>
                          <a:pt x="1190155" y="676003"/>
                          <a:pt x="1227710" y="480713"/>
                        </a:cubicBezTo>
                        <a:cubicBezTo>
                          <a:pt x="1280289" y="766137"/>
                          <a:pt x="1580735" y="826226"/>
                          <a:pt x="1580735" y="826226"/>
                        </a:cubicBezTo>
                        <a:cubicBezTo>
                          <a:pt x="1580735" y="826226"/>
                          <a:pt x="1543179" y="773648"/>
                          <a:pt x="1505623" y="623425"/>
                        </a:cubicBezTo>
                        <a:cubicBezTo>
                          <a:pt x="1768513" y="811203"/>
                          <a:pt x="1768513" y="1134183"/>
                          <a:pt x="1768513" y="1134183"/>
                        </a:cubicBezTo>
                        <a:cubicBezTo>
                          <a:pt x="1768513" y="1134183"/>
                          <a:pt x="1926247" y="968937"/>
                          <a:pt x="1941269" y="773648"/>
                        </a:cubicBezTo>
                        <a:cubicBezTo>
                          <a:pt x="2076470" y="1066582"/>
                          <a:pt x="1918736" y="1509740"/>
                          <a:pt x="1918736" y="1509740"/>
                        </a:cubicBezTo>
                        <a:cubicBezTo>
                          <a:pt x="1918736" y="1509740"/>
                          <a:pt x="2001358" y="1321961"/>
                          <a:pt x="2136559" y="1374539"/>
                        </a:cubicBezTo>
                        <a:cubicBezTo>
                          <a:pt x="2271760" y="1427117"/>
                          <a:pt x="2181626" y="1644940"/>
                          <a:pt x="2181626" y="1644940"/>
                        </a:cubicBezTo>
                        <a:cubicBezTo>
                          <a:pt x="2376916" y="1547295"/>
                          <a:pt x="2504605" y="1186761"/>
                          <a:pt x="2489583" y="1081604"/>
                        </a:cubicBezTo>
                        <a:cubicBezTo>
                          <a:pt x="2527139" y="1156716"/>
                          <a:pt x="2534650" y="1209294"/>
                          <a:pt x="2542161" y="1186761"/>
                        </a:cubicBezTo>
                        <a:cubicBezTo>
                          <a:pt x="2579716" y="1171738"/>
                          <a:pt x="2782517" y="495735"/>
                          <a:pt x="2181626" y="210312"/>
                        </a:cubicBezTo>
                        <a:close/>
                      </a:path>
                    </a:pathLst>
                  </a:custGeom>
                  <a:solidFill>
                    <a:srgbClr val="FDBB30">
                      <a:alpha val="50000"/>
                    </a:srgbClr>
                  </a:solidFill>
                  <a:ln w="75111" cap="flat">
                    <a:noFill/>
                    <a:prstDash val="solid"/>
                    <a:miter/>
                  </a:ln>
                </p:spPr>
                <p:txBody>
                  <a:bodyPr rtlCol="0" anchor="ctr"/>
                  <a:lstStyle/>
                  <a:p>
                    <a:endParaRPr lang="en-US"/>
                  </a:p>
                </p:txBody>
              </p:sp>
              <p:sp>
                <p:nvSpPr>
                  <p:cNvPr id="464" name="Freeform: Shape 463">
                    <a:extLst>
                      <a:ext uri="{FF2B5EF4-FFF2-40B4-BE49-F238E27FC236}">
                        <a16:creationId xmlns:a16="http://schemas.microsoft.com/office/drawing/2014/main" xmlns="" id="{D1DC2C80-4DDB-4A7C-9E3E-1AFCD9F23A3D}"/>
                      </a:ext>
                    </a:extLst>
                  </p:cNvPr>
                  <p:cNvSpPr/>
                  <p:nvPr/>
                </p:nvSpPr>
                <p:spPr>
                  <a:xfrm>
                    <a:off x="7601828" y="2800023"/>
                    <a:ext cx="685900" cy="608402"/>
                  </a:xfrm>
                  <a:custGeom>
                    <a:avLst/>
                    <a:gdLst>
                      <a:gd name="connsiteX0" fmla="*/ 625812 w 685900"/>
                      <a:gd name="connsiteY0" fmla="*/ 37556 h 608402"/>
                      <a:gd name="connsiteX1" fmla="*/ 392967 w 685900"/>
                      <a:gd name="connsiteY1" fmla="*/ 82623 h 608402"/>
                      <a:gd name="connsiteX2" fmla="*/ 400478 w 685900"/>
                      <a:gd name="connsiteY2" fmla="*/ 67600 h 608402"/>
                      <a:gd name="connsiteX3" fmla="*/ 468078 w 685900"/>
                      <a:gd name="connsiteY3" fmla="*/ 37556 h 608402"/>
                      <a:gd name="connsiteX4" fmla="*/ 302833 w 685900"/>
                      <a:gd name="connsiteY4" fmla="*/ 60089 h 608402"/>
                      <a:gd name="connsiteX5" fmla="*/ 2387 w 685900"/>
                      <a:gd name="connsiteY5" fmla="*/ 45067 h 608402"/>
                      <a:gd name="connsiteX6" fmla="*/ 190166 w 685900"/>
                      <a:gd name="connsiteY6" fmla="*/ 142712 h 608402"/>
                      <a:gd name="connsiteX7" fmla="*/ 265277 w 685900"/>
                      <a:gd name="connsiteY7" fmla="*/ 608403 h 608402"/>
                      <a:gd name="connsiteX8" fmla="*/ 415500 w 685900"/>
                      <a:gd name="connsiteY8" fmla="*/ 105156 h 608402"/>
                      <a:gd name="connsiteX9" fmla="*/ 685901 w 685900"/>
                      <a:gd name="connsiteY9" fmla="*/ 0 h 608402"/>
                      <a:gd name="connsiteX10" fmla="*/ 625812 w 685900"/>
                      <a:gd name="connsiteY10" fmla="*/ 37556 h 60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85900" h="608402">
                        <a:moveTo>
                          <a:pt x="625812" y="37556"/>
                        </a:moveTo>
                        <a:cubicBezTo>
                          <a:pt x="550700" y="67600"/>
                          <a:pt x="475589" y="90134"/>
                          <a:pt x="392967" y="82623"/>
                        </a:cubicBezTo>
                        <a:cubicBezTo>
                          <a:pt x="377944" y="82623"/>
                          <a:pt x="392967" y="67600"/>
                          <a:pt x="400478" y="67600"/>
                        </a:cubicBezTo>
                        <a:cubicBezTo>
                          <a:pt x="423011" y="60089"/>
                          <a:pt x="445545" y="52578"/>
                          <a:pt x="468078" y="37556"/>
                        </a:cubicBezTo>
                        <a:cubicBezTo>
                          <a:pt x="415500" y="52578"/>
                          <a:pt x="355411" y="60089"/>
                          <a:pt x="302833" y="60089"/>
                        </a:cubicBezTo>
                        <a:cubicBezTo>
                          <a:pt x="212699" y="67600"/>
                          <a:pt x="85009" y="97645"/>
                          <a:pt x="2387" y="45067"/>
                        </a:cubicBezTo>
                        <a:cubicBezTo>
                          <a:pt x="-20146" y="67600"/>
                          <a:pt x="122565" y="180268"/>
                          <a:pt x="190166" y="142712"/>
                        </a:cubicBezTo>
                        <a:cubicBezTo>
                          <a:pt x="190166" y="142712"/>
                          <a:pt x="54965" y="307957"/>
                          <a:pt x="265277" y="608403"/>
                        </a:cubicBezTo>
                        <a:cubicBezTo>
                          <a:pt x="362922" y="413113"/>
                          <a:pt x="280299" y="217823"/>
                          <a:pt x="415500" y="105156"/>
                        </a:cubicBezTo>
                        <a:cubicBezTo>
                          <a:pt x="520656" y="105156"/>
                          <a:pt x="640834" y="30045"/>
                          <a:pt x="685901" y="0"/>
                        </a:cubicBezTo>
                        <a:cubicBezTo>
                          <a:pt x="670879" y="22534"/>
                          <a:pt x="648345" y="30045"/>
                          <a:pt x="625812" y="37556"/>
                        </a:cubicBezTo>
                        <a:close/>
                      </a:path>
                    </a:pathLst>
                  </a:custGeom>
                  <a:solidFill>
                    <a:srgbClr val="FDBB30">
                      <a:alpha val="60000"/>
                    </a:srgbClr>
                  </a:solidFill>
                  <a:ln w="75111" cap="flat">
                    <a:noFill/>
                    <a:prstDash val="solid"/>
                    <a:miter/>
                  </a:ln>
                </p:spPr>
                <p:txBody>
                  <a:bodyPr rtlCol="0" anchor="ctr"/>
                  <a:lstStyle/>
                  <a:p>
                    <a:endParaRPr lang="en-US"/>
                  </a:p>
                </p:txBody>
              </p:sp>
              <p:sp>
                <p:nvSpPr>
                  <p:cNvPr id="465" name="Freeform: Shape 464">
                    <a:extLst>
                      <a:ext uri="{FF2B5EF4-FFF2-40B4-BE49-F238E27FC236}">
                        <a16:creationId xmlns:a16="http://schemas.microsoft.com/office/drawing/2014/main" xmlns="" id="{AE07718C-C054-4E0C-BE65-25EC031EBC2D}"/>
                      </a:ext>
                    </a:extLst>
                  </p:cNvPr>
                  <p:cNvSpPr/>
                  <p:nvPr/>
                </p:nvSpPr>
                <p:spPr>
                  <a:xfrm>
                    <a:off x="8272707" y="2792512"/>
                    <a:ext cx="232845" cy="255378"/>
                  </a:xfrm>
                  <a:custGeom>
                    <a:avLst/>
                    <a:gdLst>
                      <a:gd name="connsiteX0" fmla="*/ 202801 w 232845"/>
                      <a:gd name="connsiteY0" fmla="*/ 67600 h 255378"/>
                      <a:gd name="connsiteX1" fmla="*/ 180267 w 232845"/>
                      <a:gd name="connsiteY1" fmla="*/ 142712 h 255378"/>
                      <a:gd name="connsiteX2" fmla="*/ 165245 w 232845"/>
                      <a:gd name="connsiteY2" fmla="*/ 150223 h 255378"/>
                      <a:gd name="connsiteX3" fmla="*/ 142712 w 232845"/>
                      <a:gd name="connsiteY3" fmla="*/ 0 h 255378"/>
                      <a:gd name="connsiteX4" fmla="*/ 45067 w 232845"/>
                      <a:gd name="connsiteY4" fmla="*/ 67600 h 255378"/>
                      <a:gd name="connsiteX5" fmla="*/ 37556 w 232845"/>
                      <a:gd name="connsiteY5" fmla="*/ 60089 h 255378"/>
                      <a:gd name="connsiteX6" fmla="*/ 45067 w 232845"/>
                      <a:gd name="connsiteY6" fmla="*/ 22533 h 255378"/>
                      <a:gd name="connsiteX7" fmla="*/ 0 w 232845"/>
                      <a:gd name="connsiteY7" fmla="*/ 127689 h 255378"/>
                      <a:gd name="connsiteX8" fmla="*/ 135201 w 232845"/>
                      <a:gd name="connsiteY8" fmla="*/ 37556 h 255378"/>
                      <a:gd name="connsiteX9" fmla="*/ 232845 w 232845"/>
                      <a:gd name="connsiteY9" fmla="*/ 255379 h 255378"/>
                      <a:gd name="connsiteX10" fmla="*/ 202801 w 232845"/>
                      <a:gd name="connsiteY10" fmla="*/ 67600 h 25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2845" h="255378">
                        <a:moveTo>
                          <a:pt x="202801" y="67600"/>
                        </a:moveTo>
                        <a:cubicBezTo>
                          <a:pt x="195290" y="90134"/>
                          <a:pt x="187779" y="112667"/>
                          <a:pt x="180267" y="142712"/>
                        </a:cubicBezTo>
                        <a:cubicBezTo>
                          <a:pt x="180267" y="150223"/>
                          <a:pt x="165245" y="157734"/>
                          <a:pt x="165245" y="150223"/>
                        </a:cubicBezTo>
                        <a:cubicBezTo>
                          <a:pt x="142712" y="105156"/>
                          <a:pt x="135201" y="52578"/>
                          <a:pt x="142712" y="0"/>
                        </a:cubicBezTo>
                        <a:cubicBezTo>
                          <a:pt x="112667" y="22533"/>
                          <a:pt x="82622" y="45067"/>
                          <a:pt x="45067" y="67600"/>
                        </a:cubicBezTo>
                        <a:cubicBezTo>
                          <a:pt x="37556" y="67600"/>
                          <a:pt x="37556" y="67600"/>
                          <a:pt x="37556" y="60089"/>
                        </a:cubicBezTo>
                        <a:cubicBezTo>
                          <a:pt x="37556" y="45067"/>
                          <a:pt x="45067" y="37556"/>
                          <a:pt x="45067" y="22533"/>
                        </a:cubicBezTo>
                        <a:lnTo>
                          <a:pt x="0" y="127689"/>
                        </a:lnTo>
                        <a:cubicBezTo>
                          <a:pt x="0" y="127689"/>
                          <a:pt x="22533" y="172756"/>
                          <a:pt x="135201" y="37556"/>
                        </a:cubicBezTo>
                        <a:cubicBezTo>
                          <a:pt x="112667" y="225334"/>
                          <a:pt x="232845" y="255379"/>
                          <a:pt x="232845" y="255379"/>
                        </a:cubicBezTo>
                        <a:cubicBezTo>
                          <a:pt x="232845" y="255379"/>
                          <a:pt x="202801" y="232845"/>
                          <a:pt x="202801" y="67600"/>
                        </a:cubicBezTo>
                        <a:close/>
                      </a:path>
                    </a:pathLst>
                  </a:custGeom>
                  <a:solidFill>
                    <a:srgbClr val="FDBB30">
                      <a:alpha val="50000"/>
                    </a:srgbClr>
                  </a:solidFill>
                  <a:ln w="75111" cap="flat">
                    <a:noFill/>
                    <a:prstDash val="solid"/>
                    <a:miter/>
                  </a:ln>
                </p:spPr>
                <p:txBody>
                  <a:bodyPr rtlCol="0" anchor="ctr"/>
                  <a:lstStyle/>
                  <a:p>
                    <a:endParaRPr lang="en-US"/>
                  </a:p>
                </p:txBody>
              </p:sp>
              <p:sp>
                <p:nvSpPr>
                  <p:cNvPr id="466" name="Freeform: Shape 465">
                    <a:extLst>
                      <a:ext uri="{FF2B5EF4-FFF2-40B4-BE49-F238E27FC236}">
                        <a16:creationId xmlns:a16="http://schemas.microsoft.com/office/drawing/2014/main" xmlns="" id="{E679945B-3B1E-4597-98CD-E149A3C2DAA8}"/>
                      </a:ext>
                    </a:extLst>
                  </p:cNvPr>
                  <p:cNvSpPr/>
                  <p:nvPr/>
                </p:nvSpPr>
                <p:spPr>
                  <a:xfrm>
                    <a:off x="8460486" y="2769979"/>
                    <a:ext cx="1732862" cy="1344494"/>
                  </a:xfrm>
                  <a:custGeom>
                    <a:avLst/>
                    <a:gdLst>
                      <a:gd name="connsiteX0" fmla="*/ 1457162 w 1732862"/>
                      <a:gd name="connsiteY0" fmla="*/ 0 h 1344494"/>
                      <a:gd name="connsiteX1" fmla="*/ 1509740 w 1732862"/>
                      <a:gd name="connsiteY1" fmla="*/ 67600 h 1344494"/>
                      <a:gd name="connsiteX2" fmla="*/ 1592362 w 1732862"/>
                      <a:gd name="connsiteY2" fmla="*/ 338001 h 1344494"/>
                      <a:gd name="connsiteX3" fmla="*/ 1577340 w 1732862"/>
                      <a:gd name="connsiteY3" fmla="*/ 345513 h 1344494"/>
                      <a:gd name="connsiteX4" fmla="*/ 1389561 w 1732862"/>
                      <a:gd name="connsiteY4" fmla="*/ 127689 h 1344494"/>
                      <a:gd name="connsiteX5" fmla="*/ 1321961 w 1732862"/>
                      <a:gd name="connsiteY5" fmla="*/ 75111 h 1344494"/>
                      <a:gd name="connsiteX6" fmla="*/ 1472184 w 1732862"/>
                      <a:gd name="connsiteY6" fmla="*/ 360535 h 1344494"/>
                      <a:gd name="connsiteX7" fmla="*/ 1442139 w 1732862"/>
                      <a:gd name="connsiteY7" fmla="*/ 721070 h 1344494"/>
                      <a:gd name="connsiteX8" fmla="*/ 1427117 w 1732862"/>
                      <a:gd name="connsiteY8" fmla="*/ 721070 h 1344494"/>
                      <a:gd name="connsiteX9" fmla="*/ 1404584 w 1732862"/>
                      <a:gd name="connsiteY9" fmla="*/ 570847 h 1344494"/>
                      <a:gd name="connsiteX10" fmla="*/ 1367028 w 1732862"/>
                      <a:gd name="connsiteY10" fmla="*/ 443157 h 1344494"/>
                      <a:gd name="connsiteX11" fmla="*/ 1276894 w 1732862"/>
                      <a:gd name="connsiteY11" fmla="*/ 871293 h 1344494"/>
                      <a:gd name="connsiteX12" fmla="*/ 1261872 w 1732862"/>
                      <a:gd name="connsiteY12" fmla="*/ 871293 h 1344494"/>
                      <a:gd name="connsiteX13" fmla="*/ 1164227 w 1732862"/>
                      <a:gd name="connsiteY13" fmla="*/ 435646 h 1344494"/>
                      <a:gd name="connsiteX14" fmla="*/ 1021515 w 1732862"/>
                      <a:gd name="connsiteY14" fmla="*/ 195290 h 1344494"/>
                      <a:gd name="connsiteX15" fmla="*/ 1029026 w 1732862"/>
                      <a:gd name="connsiteY15" fmla="*/ 285423 h 1344494"/>
                      <a:gd name="connsiteX16" fmla="*/ 931382 w 1732862"/>
                      <a:gd name="connsiteY16" fmla="*/ 660981 h 1344494"/>
                      <a:gd name="connsiteX17" fmla="*/ 916359 w 1732862"/>
                      <a:gd name="connsiteY17" fmla="*/ 660981 h 1344494"/>
                      <a:gd name="connsiteX18" fmla="*/ 743603 w 1732862"/>
                      <a:gd name="connsiteY18" fmla="*/ 360535 h 1344494"/>
                      <a:gd name="connsiteX19" fmla="*/ 623425 w 1732862"/>
                      <a:gd name="connsiteY19" fmla="*/ 247868 h 1344494"/>
                      <a:gd name="connsiteX20" fmla="*/ 653469 w 1732862"/>
                      <a:gd name="connsiteY20" fmla="*/ 420624 h 1344494"/>
                      <a:gd name="connsiteX21" fmla="*/ 638447 w 1732862"/>
                      <a:gd name="connsiteY21" fmla="*/ 435646 h 1344494"/>
                      <a:gd name="connsiteX22" fmla="*/ 345512 w 1732862"/>
                      <a:gd name="connsiteY22" fmla="*/ 75111 h 1344494"/>
                      <a:gd name="connsiteX23" fmla="*/ 330490 w 1732862"/>
                      <a:gd name="connsiteY23" fmla="*/ 435646 h 1344494"/>
                      <a:gd name="connsiteX24" fmla="*/ 315468 w 1732862"/>
                      <a:gd name="connsiteY24" fmla="*/ 450669 h 1344494"/>
                      <a:gd name="connsiteX25" fmla="*/ 0 w 1732862"/>
                      <a:gd name="connsiteY25" fmla="*/ 75111 h 1344494"/>
                      <a:gd name="connsiteX26" fmla="*/ 0 w 1732862"/>
                      <a:gd name="connsiteY26" fmla="*/ 82623 h 1344494"/>
                      <a:gd name="connsiteX27" fmla="*/ 375557 w 1732862"/>
                      <a:gd name="connsiteY27" fmla="*/ 495735 h 1344494"/>
                      <a:gd name="connsiteX28" fmla="*/ 360535 w 1732862"/>
                      <a:gd name="connsiteY28" fmla="*/ 180267 h 1344494"/>
                      <a:gd name="connsiteX29" fmla="*/ 713559 w 1732862"/>
                      <a:gd name="connsiteY29" fmla="*/ 525780 h 1344494"/>
                      <a:gd name="connsiteX30" fmla="*/ 638447 w 1732862"/>
                      <a:gd name="connsiteY30" fmla="*/ 322979 h 1344494"/>
                      <a:gd name="connsiteX31" fmla="*/ 901337 w 1732862"/>
                      <a:gd name="connsiteY31" fmla="*/ 833737 h 1344494"/>
                      <a:gd name="connsiteX32" fmla="*/ 1074093 w 1732862"/>
                      <a:gd name="connsiteY32" fmla="*/ 473202 h 1344494"/>
                      <a:gd name="connsiteX33" fmla="*/ 1051560 w 1732862"/>
                      <a:gd name="connsiteY33" fmla="*/ 1209294 h 1344494"/>
                      <a:gd name="connsiteX34" fmla="*/ 1269383 w 1732862"/>
                      <a:gd name="connsiteY34" fmla="*/ 1074093 h 1344494"/>
                      <a:gd name="connsiteX35" fmla="*/ 1314450 w 1732862"/>
                      <a:gd name="connsiteY35" fmla="*/ 1344494 h 1344494"/>
                      <a:gd name="connsiteX36" fmla="*/ 1622407 w 1732862"/>
                      <a:gd name="connsiteY36" fmla="*/ 781159 h 1344494"/>
                      <a:gd name="connsiteX37" fmla="*/ 1674985 w 1732862"/>
                      <a:gd name="connsiteY37" fmla="*/ 886315 h 1344494"/>
                      <a:gd name="connsiteX38" fmla="*/ 1457162 w 1732862"/>
                      <a:gd name="connsiteY38" fmla="*/ 0 h 134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732862" h="1344494">
                        <a:moveTo>
                          <a:pt x="1457162" y="0"/>
                        </a:moveTo>
                        <a:cubicBezTo>
                          <a:pt x="1472184" y="22534"/>
                          <a:pt x="1494718" y="45067"/>
                          <a:pt x="1509740" y="67600"/>
                        </a:cubicBezTo>
                        <a:cubicBezTo>
                          <a:pt x="1554806" y="142712"/>
                          <a:pt x="1622407" y="247868"/>
                          <a:pt x="1592362" y="338001"/>
                        </a:cubicBezTo>
                        <a:cubicBezTo>
                          <a:pt x="1592362" y="345513"/>
                          <a:pt x="1584851" y="353024"/>
                          <a:pt x="1577340" y="345513"/>
                        </a:cubicBezTo>
                        <a:cubicBezTo>
                          <a:pt x="1517251" y="270401"/>
                          <a:pt x="1464673" y="187779"/>
                          <a:pt x="1389561" y="127689"/>
                        </a:cubicBezTo>
                        <a:cubicBezTo>
                          <a:pt x="1367028" y="112667"/>
                          <a:pt x="1344495" y="90134"/>
                          <a:pt x="1321961" y="75111"/>
                        </a:cubicBezTo>
                        <a:cubicBezTo>
                          <a:pt x="1397073" y="157734"/>
                          <a:pt x="1449650" y="255379"/>
                          <a:pt x="1472184" y="360535"/>
                        </a:cubicBezTo>
                        <a:cubicBezTo>
                          <a:pt x="1502229" y="473202"/>
                          <a:pt x="1517251" y="623425"/>
                          <a:pt x="1442139" y="721070"/>
                        </a:cubicBezTo>
                        <a:cubicBezTo>
                          <a:pt x="1442139" y="728581"/>
                          <a:pt x="1427117" y="728581"/>
                          <a:pt x="1427117" y="721070"/>
                        </a:cubicBezTo>
                        <a:cubicBezTo>
                          <a:pt x="1404584" y="676003"/>
                          <a:pt x="1412095" y="623425"/>
                          <a:pt x="1404584" y="570847"/>
                        </a:cubicBezTo>
                        <a:cubicBezTo>
                          <a:pt x="1397073" y="525780"/>
                          <a:pt x="1382050" y="488224"/>
                          <a:pt x="1367028" y="443157"/>
                        </a:cubicBezTo>
                        <a:cubicBezTo>
                          <a:pt x="1389561" y="593380"/>
                          <a:pt x="1359517" y="758625"/>
                          <a:pt x="1276894" y="871293"/>
                        </a:cubicBezTo>
                        <a:cubicBezTo>
                          <a:pt x="1276894" y="878804"/>
                          <a:pt x="1261872" y="878804"/>
                          <a:pt x="1261872" y="871293"/>
                        </a:cubicBezTo>
                        <a:cubicBezTo>
                          <a:pt x="1246850" y="721070"/>
                          <a:pt x="1224316" y="578358"/>
                          <a:pt x="1164227" y="435646"/>
                        </a:cubicBezTo>
                        <a:cubicBezTo>
                          <a:pt x="1126671" y="353024"/>
                          <a:pt x="1089116" y="255379"/>
                          <a:pt x="1021515" y="195290"/>
                        </a:cubicBezTo>
                        <a:cubicBezTo>
                          <a:pt x="1029026" y="225334"/>
                          <a:pt x="1029026" y="255379"/>
                          <a:pt x="1029026" y="285423"/>
                        </a:cubicBezTo>
                        <a:cubicBezTo>
                          <a:pt x="1036537" y="413113"/>
                          <a:pt x="1014004" y="563336"/>
                          <a:pt x="931382" y="660981"/>
                        </a:cubicBezTo>
                        <a:cubicBezTo>
                          <a:pt x="923870" y="668492"/>
                          <a:pt x="916359" y="668492"/>
                          <a:pt x="916359" y="660981"/>
                        </a:cubicBezTo>
                        <a:cubicBezTo>
                          <a:pt x="878804" y="548313"/>
                          <a:pt x="841248" y="443157"/>
                          <a:pt x="743603" y="360535"/>
                        </a:cubicBezTo>
                        <a:cubicBezTo>
                          <a:pt x="706048" y="322979"/>
                          <a:pt x="660980" y="292935"/>
                          <a:pt x="623425" y="247868"/>
                        </a:cubicBezTo>
                        <a:cubicBezTo>
                          <a:pt x="615914" y="307957"/>
                          <a:pt x="623425" y="368046"/>
                          <a:pt x="653469" y="420624"/>
                        </a:cubicBezTo>
                        <a:cubicBezTo>
                          <a:pt x="660980" y="428135"/>
                          <a:pt x="645958" y="435646"/>
                          <a:pt x="638447" y="435646"/>
                        </a:cubicBezTo>
                        <a:cubicBezTo>
                          <a:pt x="495735" y="368046"/>
                          <a:pt x="368046" y="232845"/>
                          <a:pt x="345512" y="75111"/>
                        </a:cubicBezTo>
                        <a:cubicBezTo>
                          <a:pt x="307957" y="187779"/>
                          <a:pt x="300446" y="315468"/>
                          <a:pt x="330490" y="435646"/>
                        </a:cubicBezTo>
                        <a:cubicBezTo>
                          <a:pt x="330490" y="443157"/>
                          <a:pt x="322979" y="450669"/>
                          <a:pt x="315468" y="450669"/>
                        </a:cubicBezTo>
                        <a:cubicBezTo>
                          <a:pt x="172756" y="405602"/>
                          <a:pt x="22533" y="240357"/>
                          <a:pt x="0" y="75111"/>
                        </a:cubicBezTo>
                        <a:cubicBezTo>
                          <a:pt x="0" y="75111"/>
                          <a:pt x="0" y="75111"/>
                          <a:pt x="0" y="82623"/>
                        </a:cubicBezTo>
                        <a:cubicBezTo>
                          <a:pt x="37556" y="443157"/>
                          <a:pt x="375557" y="495735"/>
                          <a:pt x="375557" y="495735"/>
                        </a:cubicBezTo>
                        <a:cubicBezTo>
                          <a:pt x="375557" y="495735"/>
                          <a:pt x="322979" y="375557"/>
                          <a:pt x="360535" y="180267"/>
                        </a:cubicBezTo>
                        <a:cubicBezTo>
                          <a:pt x="413113" y="465691"/>
                          <a:pt x="713559" y="525780"/>
                          <a:pt x="713559" y="525780"/>
                        </a:cubicBezTo>
                        <a:cubicBezTo>
                          <a:pt x="713559" y="525780"/>
                          <a:pt x="676003" y="473202"/>
                          <a:pt x="638447" y="322979"/>
                        </a:cubicBezTo>
                        <a:cubicBezTo>
                          <a:pt x="901337" y="510758"/>
                          <a:pt x="901337" y="833737"/>
                          <a:pt x="901337" y="833737"/>
                        </a:cubicBezTo>
                        <a:cubicBezTo>
                          <a:pt x="901337" y="833737"/>
                          <a:pt x="1059071" y="668492"/>
                          <a:pt x="1074093" y="473202"/>
                        </a:cubicBezTo>
                        <a:cubicBezTo>
                          <a:pt x="1209294" y="766137"/>
                          <a:pt x="1051560" y="1209294"/>
                          <a:pt x="1051560" y="1209294"/>
                        </a:cubicBezTo>
                        <a:cubicBezTo>
                          <a:pt x="1051560" y="1209294"/>
                          <a:pt x="1134183" y="1021515"/>
                          <a:pt x="1269383" y="1074093"/>
                        </a:cubicBezTo>
                        <a:cubicBezTo>
                          <a:pt x="1404584" y="1126672"/>
                          <a:pt x="1314450" y="1344494"/>
                          <a:pt x="1314450" y="1344494"/>
                        </a:cubicBezTo>
                        <a:cubicBezTo>
                          <a:pt x="1509740" y="1246850"/>
                          <a:pt x="1637429" y="886315"/>
                          <a:pt x="1622407" y="781159"/>
                        </a:cubicBezTo>
                        <a:cubicBezTo>
                          <a:pt x="1659963" y="856270"/>
                          <a:pt x="1667474" y="908848"/>
                          <a:pt x="1674985" y="886315"/>
                        </a:cubicBezTo>
                        <a:cubicBezTo>
                          <a:pt x="1705029" y="871293"/>
                          <a:pt x="1870275" y="315468"/>
                          <a:pt x="1457162" y="0"/>
                        </a:cubicBezTo>
                        <a:close/>
                      </a:path>
                    </a:pathLst>
                  </a:custGeom>
                  <a:solidFill>
                    <a:srgbClr val="FDBB30">
                      <a:alpha val="60000"/>
                    </a:srgbClr>
                  </a:solidFill>
                  <a:ln w="75111" cap="flat">
                    <a:noFill/>
                    <a:prstDash val="solid"/>
                    <a:miter/>
                  </a:ln>
                </p:spPr>
                <p:txBody>
                  <a:bodyPr rtlCol="0" anchor="ctr"/>
                  <a:lstStyle/>
                  <a:p>
                    <a:endParaRPr lang="en-US"/>
                  </a:p>
                </p:txBody>
              </p:sp>
              <p:sp>
                <p:nvSpPr>
                  <p:cNvPr id="467" name="Freeform: Shape 466">
                    <a:extLst>
                      <a:ext uri="{FF2B5EF4-FFF2-40B4-BE49-F238E27FC236}">
                        <a16:creationId xmlns:a16="http://schemas.microsoft.com/office/drawing/2014/main" xmlns="" id="{C570868F-FE34-493F-AB2D-56A4D061E7DA}"/>
                      </a:ext>
                    </a:extLst>
                  </p:cNvPr>
                  <p:cNvSpPr/>
                  <p:nvPr/>
                </p:nvSpPr>
                <p:spPr>
                  <a:xfrm>
                    <a:off x="9561285" y="3941717"/>
                    <a:ext cx="162986" cy="217823"/>
                  </a:xfrm>
                  <a:custGeom>
                    <a:avLst/>
                    <a:gdLst>
                      <a:gd name="connsiteX0" fmla="*/ 3338 w 162986"/>
                      <a:gd name="connsiteY0" fmla="*/ 157734 h 217823"/>
                      <a:gd name="connsiteX1" fmla="*/ 3338 w 162986"/>
                      <a:gd name="connsiteY1" fmla="*/ 195290 h 217823"/>
                      <a:gd name="connsiteX2" fmla="*/ 63428 w 162986"/>
                      <a:gd name="connsiteY2" fmla="*/ 217823 h 217823"/>
                      <a:gd name="connsiteX3" fmla="*/ 123516 w 162986"/>
                      <a:gd name="connsiteY3" fmla="*/ 172756 h 217823"/>
                      <a:gd name="connsiteX4" fmla="*/ 161072 w 162986"/>
                      <a:gd name="connsiteY4" fmla="*/ 60089 h 217823"/>
                      <a:gd name="connsiteX5" fmla="*/ 108494 w 162986"/>
                      <a:gd name="connsiteY5" fmla="*/ 0 h 217823"/>
                      <a:gd name="connsiteX6" fmla="*/ 63428 w 162986"/>
                      <a:gd name="connsiteY6" fmla="*/ 30045 h 217823"/>
                      <a:gd name="connsiteX7" fmla="*/ 63428 w 162986"/>
                      <a:gd name="connsiteY7" fmla="*/ 67600 h 217823"/>
                      <a:gd name="connsiteX8" fmla="*/ 33383 w 162986"/>
                      <a:gd name="connsiteY8" fmla="*/ 112667 h 217823"/>
                      <a:gd name="connsiteX9" fmla="*/ 3338 w 162986"/>
                      <a:gd name="connsiteY9" fmla="*/ 157734 h 21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986" h="217823">
                        <a:moveTo>
                          <a:pt x="3338" y="157734"/>
                        </a:moveTo>
                        <a:cubicBezTo>
                          <a:pt x="-4173" y="165245"/>
                          <a:pt x="3338" y="187779"/>
                          <a:pt x="3338" y="195290"/>
                        </a:cubicBezTo>
                        <a:cubicBezTo>
                          <a:pt x="10849" y="217823"/>
                          <a:pt x="40894" y="217823"/>
                          <a:pt x="63428" y="217823"/>
                        </a:cubicBezTo>
                        <a:cubicBezTo>
                          <a:pt x="85961" y="210312"/>
                          <a:pt x="108494" y="195290"/>
                          <a:pt x="123516" y="172756"/>
                        </a:cubicBezTo>
                        <a:cubicBezTo>
                          <a:pt x="153561" y="142712"/>
                          <a:pt x="168584" y="97645"/>
                          <a:pt x="161072" y="60089"/>
                        </a:cubicBezTo>
                        <a:cubicBezTo>
                          <a:pt x="161072" y="30045"/>
                          <a:pt x="146050" y="0"/>
                          <a:pt x="108494" y="0"/>
                        </a:cubicBezTo>
                        <a:cubicBezTo>
                          <a:pt x="85961" y="0"/>
                          <a:pt x="70939" y="15022"/>
                          <a:pt x="63428" y="30045"/>
                        </a:cubicBezTo>
                        <a:cubicBezTo>
                          <a:pt x="55917" y="45067"/>
                          <a:pt x="63428" y="52578"/>
                          <a:pt x="63428" y="67600"/>
                        </a:cubicBezTo>
                        <a:cubicBezTo>
                          <a:pt x="70939" y="97645"/>
                          <a:pt x="48405" y="105156"/>
                          <a:pt x="33383" y="112667"/>
                        </a:cubicBezTo>
                        <a:cubicBezTo>
                          <a:pt x="18361" y="120178"/>
                          <a:pt x="10849" y="135201"/>
                          <a:pt x="3338" y="157734"/>
                        </a:cubicBezTo>
                        <a:close/>
                      </a:path>
                    </a:pathLst>
                  </a:custGeom>
                  <a:solidFill>
                    <a:srgbClr val="D46428"/>
                  </a:solidFill>
                  <a:ln w="75111" cap="flat">
                    <a:noFill/>
                    <a:prstDash val="solid"/>
                    <a:miter/>
                  </a:ln>
                </p:spPr>
                <p:txBody>
                  <a:bodyPr rtlCol="0" anchor="ctr"/>
                  <a:lstStyle/>
                  <a:p>
                    <a:endParaRPr lang="en-US"/>
                  </a:p>
                </p:txBody>
              </p:sp>
              <p:sp>
                <p:nvSpPr>
                  <p:cNvPr id="468" name="Freeform: Shape 467">
                    <a:extLst>
                      <a:ext uri="{FF2B5EF4-FFF2-40B4-BE49-F238E27FC236}">
                        <a16:creationId xmlns:a16="http://schemas.microsoft.com/office/drawing/2014/main" xmlns="" id="{0D3E3DDA-6E6E-40E6-B81D-C6524231B004}"/>
                      </a:ext>
                    </a:extLst>
                  </p:cNvPr>
                  <p:cNvSpPr/>
                  <p:nvPr/>
                </p:nvSpPr>
                <p:spPr>
                  <a:xfrm>
                    <a:off x="9557112" y="3941717"/>
                    <a:ext cx="126888" cy="175714"/>
                  </a:xfrm>
                  <a:custGeom>
                    <a:avLst/>
                    <a:gdLst>
                      <a:gd name="connsiteX0" fmla="*/ 112667 w 126888"/>
                      <a:gd name="connsiteY0" fmla="*/ 120178 h 175714"/>
                      <a:gd name="connsiteX1" fmla="*/ 67600 w 126888"/>
                      <a:gd name="connsiteY1" fmla="*/ 165245 h 175714"/>
                      <a:gd name="connsiteX2" fmla="*/ 0 w 126888"/>
                      <a:gd name="connsiteY2" fmla="*/ 157734 h 175714"/>
                      <a:gd name="connsiteX3" fmla="*/ 45067 w 126888"/>
                      <a:gd name="connsiteY3" fmla="*/ 112667 h 175714"/>
                      <a:gd name="connsiteX4" fmla="*/ 75111 w 126888"/>
                      <a:gd name="connsiteY4" fmla="*/ 67600 h 175714"/>
                      <a:gd name="connsiteX5" fmla="*/ 75111 w 126888"/>
                      <a:gd name="connsiteY5" fmla="*/ 30045 h 175714"/>
                      <a:gd name="connsiteX6" fmla="*/ 90133 w 126888"/>
                      <a:gd name="connsiteY6" fmla="*/ 0 h 175714"/>
                      <a:gd name="connsiteX7" fmla="*/ 112667 w 126888"/>
                      <a:gd name="connsiteY7" fmla="*/ 15022 h 175714"/>
                      <a:gd name="connsiteX8" fmla="*/ 112667 w 126888"/>
                      <a:gd name="connsiteY8" fmla="*/ 120178 h 175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6888" h="175714">
                        <a:moveTo>
                          <a:pt x="112667" y="120178"/>
                        </a:moveTo>
                        <a:cubicBezTo>
                          <a:pt x="97645" y="135201"/>
                          <a:pt x="90133" y="150223"/>
                          <a:pt x="67600" y="165245"/>
                        </a:cubicBezTo>
                        <a:cubicBezTo>
                          <a:pt x="45067" y="180268"/>
                          <a:pt x="15022" y="180268"/>
                          <a:pt x="0" y="157734"/>
                        </a:cubicBezTo>
                        <a:cubicBezTo>
                          <a:pt x="7511" y="135201"/>
                          <a:pt x="22534" y="120178"/>
                          <a:pt x="45067" y="112667"/>
                        </a:cubicBezTo>
                        <a:cubicBezTo>
                          <a:pt x="67600" y="105156"/>
                          <a:pt x="90133" y="97645"/>
                          <a:pt x="75111" y="67600"/>
                        </a:cubicBezTo>
                        <a:cubicBezTo>
                          <a:pt x="67600" y="52578"/>
                          <a:pt x="67600" y="45067"/>
                          <a:pt x="75111" y="30045"/>
                        </a:cubicBezTo>
                        <a:cubicBezTo>
                          <a:pt x="82622" y="15022"/>
                          <a:pt x="82622" y="7511"/>
                          <a:pt x="90133" y="0"/>
                        </a:cubicBezTo>
                        <a:cubicBezTo>
                          <a:pt x="97645" y="0"/>
                          <a:pt x="105156" y="0"/>
                          <a:pt x="112667" y="15022"/>
                        </a:cubicBezTo>
                        <a:cubicBezTo>
                          <a:pt x="127689" y="30045"/>
                          <a:pt x="135201" y="82622"/>
                          <a:pt x="112667" y="120178"/>
                        </a:cubicBezTo>
                        <a:close/>
                      </a:path>
                    </a:pathLst>
                  </a:custGeom>
                  <a:solidFill>
                    <a:srgbClr val="DA8E28">
                      <a:alpha val="50000"/>
                    </a:srgbClr>
                  </a:solidFill>
                  <a:ln w="75111" cap="flat">
                    <a:noFill/>
                    <a:prstDash val="solid"/>
                    <a:miter/>
                  </a:ln>
                </p:spPr>
                <p:txBody>
                  <a:bodyPr rtlCol="0" anchor="ctr"/>
                  <a:lstStyle/>
                  <a:p>
                    <a:endParaRPr lang="en-US"/>
                  </a:p>
                </p:txBody>
              </p:sp>
              <p:sp>
                <p:nvSpPr>
                  <p:cNvPr id="469" name="Freeform: Shape 468">
                    <a:extLst>
                      <a:ext uri="{FF2B5EF4-FFF2-40B4-BE49-F238E27FC236}">
                        <a16:creationId xmlns:a16="http://schemas.microsoft.com/office/drawing/2014/main" xmlns="" id="{AE706F74-0E8A-4A1E-88BF-A74363E86ADD}"/>
                      </a:ext>
                    </a:extLst>
                  </p:cNvPr>
                  <p:cNvSpPr/>
                  <p:nvPr/>
                </p:nvSpPr>
                <p:spPr>
                  <a:xfrm>
                    <a:off x="8483019" y="2401933"/>
                    <a:ext cx="491562" cy="228672"/>
                  </a:xfrm>
                  <a:custGeom>
                    <a:avLst/>
                    <a:gdLst>
                      <a:gd name="connsiteX0" fmla="*/ 488224 w 491562"/>
                      <a:gd name="connsiteY0" fmla="*/ 0 h 228672"/>
                      <a:gd name="connsiteX1" fmla="*/ 0 w 491562"/>
                      <a:gd name="connsiteY1" fmla="*/ 225334 h 228672"/>
                      <a:gd name="connsiteX2" fmla="*/ 0 w 491562"/>
                      <a:gd name="connsiteY2" fmla="*/ 225334 h 228672"/>
                      <a:gd name="connsiteX3" fmla="*/ 7511 w 491562"/>
                      <a:gd name="connsiteY3" fmla="*/ 217823 h 228672"/>
                      <a:gd name="connsiteX4" fmla="*/ 7511 w 491562"/>
                      <a:gd name="connsiteY4" fmla="*/ 217823 h 228672"/>
                      <a:gd name="connsiteX5" fmla="*/ 97645 w 491562"/>
                      <a:gd name="connsiteY5" fmla="*/ 150223 h 228672"/>
                      <a:gd name="connsiteX6" fmla="*/ 225334 w 491562"/>
                      <a:gd name="connsiteY6" fmla="*/ 75111 h 228672"/>
                      <a:gd name="connsiteX7" fmla="*/ 488224 w 491562"/>
                      <a:gd name="connsiteY7" fmla="*/ 0 h 228672"/>
                      <a:gd name="connsiteX8" fmla="*/ 488224 w 491562"/>
                      <a:gd name="connsiteY8" fmla="*/ 0 h 228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1562" h="228672">
                        <a:moveTo>
                          <a:pt x="488224" y="0"/>
                        </a:moveTo>
                        <a:cubicBezTo>
                          <a:pt x="307957" y="0"/>
                          <a:pt x="112667" y="82623"/>
                          <a:pt x="0" y="225334"/>
                        </a:cubicBezTo>
                        <a:cubicBezTo>
                          <a:pt x="0" y="225334"/>
                          <a:pt x="0" y="232845"/>
                          <a:pt x="0" y="225334"/>
                        </a:cubicBezTo>
                        <a:cubicBezTo>
                          <a:pt x="0" y="225334"/>
                          <a:pt x="0" y="225334"/>
                          <a:pt x="7511" y="217823"/>
                        </a:cubicBezTo>
                        <a:cubicBezTo>
                          <a:pt x="7511" y="217823"/>
                          <a:pt x="7511" y="217823"/>
                          <a:pt x="7511" y="217823"/>
                        </a:cubicBezTo>
                        <a:cubicBezTo>
                          <a:pt x="22533" y="202801"/>
                          <a:pt x="67600" y="165245"/>
                          <a:pt x="97645" y="150223"/>
                        </a:cubicBezTo>
                        <a:cubicBezTo>
                          <a:pt x="135201" y="120178"/>
                          <a:pt x="180267" y="97645"/>
                          <a:pt x="225334" y="75111"/>
                        </a:cubicBezTo>
                        <a:cubicBezTo>
                          <a:pt x="307957" y="37556"/>
                          <a:pt x="398091" y="15022"/>
                          <a:pt x="488224" y="0"/>
                        </a:cubicBezTo>
                        <a:cubicBezTo>
                          <a:pt x="488224" y="7511"/>
                          <a:pt x="495736" y="0"/>
                          <a:pt x="488224" y="0"/>
                        </a:cubicBezTo>
                        <a:close/>
                      </a:path>
                    </a:pathLst>
                  </a:custGeom>
                  <a:solidFill>
                    <a:srgbClr val="F19532">
                      <a:alpha val="50000"/>
                    </a:srgbClr>
                  </a:solidFill>
                  <a:ln w="75111" cap="flat">
                    <a:noFill/>
                    <a:prstDash val="solid"/>
                    <a:miter/>
                  </a:ln>
                </p:spPr>
                <p:txBody>
                  <a:bodyPr rtlCol="0" anchor="ctr"/>
                  <a:lstStyle/>
                  <a:p>
                    <a:endParaRPr lang="en-US"/>
                  </a:p>
                </p:txBody>
              </p:sp>
              <p:sp>
                <p:nvSpPr>
                  <p:cNvPr id="470" name="Freeform: Shape 469">
                    <a:extLst>
                      <a:ext uri="{FF2B5EF4-FFF2-40B4-BE49-F238E27FC236}">
                        <a16:creationId xmlns:a16="http://schemas.microsoft.com/office/drawing/2014/main" xmlns="" id="{1C85FE4C-AD44-4C78-9A89-003159354CA3}"/>
                      </a:ext>
                    </a:extLst>
                  </p:cNvPr>
                  <p:cNvSpPr/>
                  <p:nvPr/>
                </p:nvSpPr>
                <p:spPr>
                  <a:xfrm>
                    <a:off x="7844572" y="2804196"/>
                    <a:ext cx="315468" cy="117362"/>
                  </a:xfrm>
                  <a:custGeom>
                    <a:avLst/>
                    <a:gdLst>
                      <a:gd name="connsiteX0" fmla="*/ 315468 w 315468"/>
                      <a:gd name="connsiteY0" fmla="*/ 70939 h 117362"/>
                      <a:gd name="connsiteX1" fmla="*/ 37556 w 315468"/>
                      <a:gd name="connsiteY1" fmla="*/ 78450 h 117362"/>
                      <a:gd name="connsiteX2" fmla="*/ 277912 w 315468"/>
                      <a:gd name="connsiteY2" fmla="*/ 3338 h 117362"/>
                      <a:gd name="connsiteX3" fmla="*/ 277912 w 315468"/>
                      <a:gd name="connsiteY3" fmla="*/ 3338 h 117362"/>
                      <a:gd name="connsiteX4" fmla="*/ 7511 w 315468"/>
                      <a:gd name="connsiteY4" fmla="*/ 70939 h 117362"/>
                      <a:gd name="connsiteX5" fmla="*/ 0 w 315468"/>
                      <a:gd name="connsiteY5" fmla="*/ 78450 h 117362"/>
                      <a:gd name="connsiteX6" fmla="*/ 315468 w 315468"/>
                      <a:gd name="connsiteY6" fmla="*/ 70939 h 117362"/>
                      <a:gd name="connsiteX7" fmla="*/ 315468 w 315468"/>
                      <a:gd name="connsiteY7" fmla="*/ 70939 h 117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5468" h="117362">
                        <a:moveTo>
                          <a:pt x="315468" y="70939"/>
                        </a:moveTo>
                        <a:cubicBezTo>
                          <a:pt x="225334" y="93472"/>
                          <a:pt x="127689" y="116005"/>
                          <a:pt x="37556" y="78450"/>
                        </a:cubicBezTo>
                        <a:cubicBezTo>
                          <a:pt x="120178" y="78450"/>
                          <a:pt x="210312" y="48405"/>
                          <a:pt x="277912" y="3338"/>
                        </a:cubicBezTo>
                        <a:cubicBezTo>
                          <a:pt x="277912" y="3338"/>
                          <a:pt x="277912" y="-4173"/>
                          <a:pt x="277912" y="3338"/>
                        </a:cubicBezTo>
                        <a:cubicBezTo>
                          <a:pt x="195290" y="48405"/>
                          <a:pt x="105156" y="63428"/>
                          <a:pt x="7511" y="70939"/>
                        </a:cubicBezTo>
                        <a:cubicBezTo>
                          <a:pt x="0" y="70939"/>
                          <a:pt x="0" y="78450"/>
                          <a:pt x="0" y="78450"/>
                        </a:cubicBezTo>
                        <a:cubicBezTo>
                          <a:pt x="105156" y="138539"/>
                          <a:pt x="210312" y="123517"/>
                          <a:pt x="315468" y="70939"/>
                        </a:cubicBezTo>
                        <a:cubicBezTo>
                          <a:pt x="315468" y="78450"/>
                          <a:pt x="315468" y="70939"/>
                          <a:pt x="315468" y="70939"/>
                        </a:cubicBezTo>
                        <a:close/>
                      </a:path>
                    </a:pathLst>
                  </a:custGeom>
                  <a:solidFill>
                    <a:srgbClr val="F19532">
                      <a:alpha val="50000"/>
                    </a:srgbClr>
                  </a:solidFill>
                  <a:ln w="75111" cap="flat">
                    <a:noFill/>
                    <a:prstDash val="solid"/>
                    <a:miter/>
                  </a:ln>
                </p:spPr>
                <p:txBody>
                  <a:bodyPr rtlCol="0" anchor="ctr"/>
                  <a:lstStyle/>
                  <a:p>
                    <a:endParaRPr lang="en-US"/>
                  </a:p>
                </p:txBody>
              </p:sp>
              <p:sp>
                <p:nvSpPr>
                  <p:cNvPr id="471" name="Freeform: Shape 470">
                    <a:extLst>
                      <a:ext uri="{FF2B5EF4-FFF2-40B4-BE49-F238E27FC236}">
                        <a16:creationId xmlns:a16="http://schemas.microsoft.com/office/drawing/2014/main" xmlns="" id="{E77B7868-5F54-4D1A-8005-B7612670AF9B}"/>
                      </a:ext>
                    </a:extLst>
                  </p:cNvPr>
                  <p:cNvSpPr/>
                  <p:nvPr/>
                </p:nvSpPr>
                <p:spPr>
                  <a:xfrm>
                    <a:off x="9471152" y="2969441"/>
                    <a:ext cx="90776" cy="422084"/>
                  </a:xfrm>
                  <a:custGeom>
                    <a:avLst/>
                    <a:gdLst>
                      <a:gd name="connsiteX0" fmla="*/ 3338 w 90776"/>
                      <a:gd name="connsiteY0" fmla="*/ 3338 h 422084"/>
                      <a:gd name="connsiteX1" fmla="*/ 3338 w 90776"/>
                      <a:gd name="connsiteY1" fmla="*/ 3338 h 422084"/>
                      <a:gd name="connsiteX2" fmla="*/ 33383 w 90776"/>
                      <a:gd name="connsiteY2" fmla="*/ 416451 h 422084"/>
                      <a:gd name="connsiteX3" fmla="*/ 40894 w 90776"/>
                      <a:gd name="connsiteY3" fmla="*/ 416451 h 422084"/>
                      <a:gd name="connsiteX4" fmla="*/ 3338 w 90776"/>
                      <a:gd name="connsiteY4" fmla="*/ 3338 h 4220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776" h="422084">
                        <a:moveTo>
                          <a:pt x="3338" y="3338"/>
                        </a:moveTo>
                        <a:cubicBezTo>
                          <a:pt x="3338" y="-4173"/>
                          <a:pt x="-4173" y="3338"/>
                          <a:pt x="3338" y="3338"/>
                        </a:cubicBezTo>
                        <a:cubicBezTo>
                          <a:pt x="85961" y="123517"/>
                          <a:pt x="78450" y="281250"/>
                          <a:pt x="33383" y="416451"/>
                        </a:cubicBezTo>
                        <a:cubicBezTo>
                          <a:pt x="33383" y="423962"/>
                          <a:pt x="40894" y="423962"/>
                          <a:pt x="40894" y="416451"/>
                        </a:cubicBezTo>
                        <a:cubicBezTo>
                          <a:pt x="116005" y="281250"/>
                          <a:pt x="108494" y="108494"/>
                          <a:pt x="3338" y="3338"/>
                        </a:cubicBezTo>
                        <a:close/>
                      </a:path>
                    </a:pathLst>
                  </a:custGeom>
                  <a:solidFill>
                    <a:srgbClr val="F19532">
                      <a:alpha val="50000"/>
                    </a:srgbClr>
                  </a:solidFill>
                  <a:ln w="75111" cap="flat">
                    <a:noFill/>
                    <a:prstDash val="solid"/>
                    <a:miter/>
                  </a:ln>
                </p:spPr>
                <p:txBody>
                  <a:bodyPr rtlCol="0" anchor="ctr"/>
                  <a:lstStyle/>
                  <a:p>
                    <a:endParaRPr lang="en-US"/>
                  </a:p>
                </p:txBody>
              </p:sp>
              <p:sp>
                <p:nvSpPr>
                  <p:cNvPr id="472" name="Freeform: Shape 471">
                    <a:extLst>
                      <a:ext uri="{FF2B5EF4-FFF2-40B4-BE49-F238E27FC236}">
                        <a16:creationId xmlns:a16="http://schemas.microsoft.com/office/drawing/2014/main" xmlns="" id="{1FFC852B-BC06-4A10-B6D9-3A94F4F71DDC}"/>
                      </a:ext>
                    </a:extLst>
                  </p:cNvPr>
                  <p:cNvSpPr/>
                  <p:nvPr/>
                </p:nvSpPr>
                <p:spPr>
                  <a:xfrm>
                    <a:off x="8475508" y="3318412"/>
                    <a:ext cx="443157" cy="255259"/>
                  </a:xfrm>
                  <a:custGeom>
                    <a:avLst/>
                    <a:gdLst>
                      <a:gd name="connsiteX0" fmla="*/ 443158 w 443157"/>
                      <a:gd name="connsiteY0" fmla="*/ 255259 h 255259"/>
                      <a:gd name="connsiteX1" fmla="*/ 0 w 443157"/>
                      <a:gd name="connsiteY1" fmla="*/ 90014 h 255259"/>
                      <a:gd name="connsiteX2" fmla="*/ 443158 w 443157"/>
                      <a:gd name="connsiteY2" fmla="*/ 255259 h 255259"/>
                    </a:gdLst>
                    <a:ahLst/>
                    <a:cxnLst>
                      <a:cxn ang="0">
                        <a:pos x="connsiteX0" y="connsiteY0"/>
                      </a:cxn>
                      <a:cxn ang="0">
                        <a:pos x="connsiteX1" y="connsiteY1"/>
                      </a:cxn>
                      <a:cxn ang="0">
                        <a:pos x="connsiteX2" y="connsiteY2"/>
                      </a:cxn>
                    </a:cxnLst>
                    <a:rect l="l" t="t" r="r" b="b"/>
                    <a:pathLst>
                      <a:path w="443157" h="255259">
                        <a:moveTo>
                          <a:pt x="443158" y="255259"/>
                        </a:moveTo>
                        <a:cubicBezTo>
                          <a:pt x="443158" y="255259"/>
                          <a:pt x="270401" y="-45187"/>
                          <a:pt x="0" y="90014"/>
                        </a:cubicBezTo>
                        <a:cubicBezTo>
                          <a:pt x="90134" y="-52698"/>
                          <a:pt x="420624" y="-45187"/>
                          <a:pt x="443158" y="255259"/>
                        </a:cubicBezTo>
                        <a:close/>
                      </a:path>
                    </a:pathLst>
                  </a:custGeom>
                  <a:solidFill>
                    <a:srgbClr val="FBCA8F"/>
                  </a:solidFill>
                  <a:ln w="75111" cap="flat">
                    <a:noFill/>
                    <a:prstDash val="solid"/>
                    <a:miter/>
                  </a:ln>
                </p:spPr>
                <p:txBody>
                  <a:bodyPr rtlCol="0" anchor="ctr"/>
                  <a:lstStyle/>
                  <a:p>
                    <a:endParaRPr lang="en-US"/>
                  </a:p>
                </p:txBody>
              </p:sp>
              <p:sp>
                <p:nvSpPr>
                  <p:cNvPr id="473" name="Freeform: Shape 472">
                    <a:extLst>
                      <a:ext uri="{FF2B5EF4-FFF2-40B4-BE49-F238E27FC236}">
                        <a16:creationId xmlns:a16="http://schemas.microsoft.com/office/drawing/2014/main" xmlns="" id="{581BEFC1-2319-4788-9578-97F0F124309A}"/>
                      </a:ext>
                    </a:extLst>
                  </p:cNvPr>
                  <p:cNvSpPr/>
                  <p:nvPr/>
                </p:nvSpPr>
                <p:spPr>
                  <a:xfrm>
                    <a:off x="7956679" y="3254122"/>
                    <a:ext cx="226519" cy="236926"/>
                  </a:xfrm>
                  <a:custGeom>
                    <a:avLst/>
                    <a:gdLst>
                      <a:gd name="connsiteX0" fmla="*/ 218383 w 226519"/>
                      <a:gd name="connsiteY0" fmla="*/ 236926 h 236926"/>
                      <a:gd name="connsiteX1" fmla="*/ 560 w 226519"/>
                      <a:gd name="connsiteY1" fmla="*/ 131770 h 236926"/>
                      <a:gd name="connsiteX2" fmla="*/ 218383 w 226519"/>
                      <a:gd name="connsiteY2" fmla="*/ 236926 h 236926"/>
                    </a:gdLst>
                    <a:ahLst/>
                    <a:cxnLst>
                      <a:cxn ang="0">
                        <a:pos x="connsiteX0" y="connsiteY0"/>
                      </a:cxn>
                      <a:cxn ang="0">
                        <a:pos x="connsiteX1" y="connsiteY1"/>
                      </a:cxn>
                      <a:cxn ang="0">
                        <a:pos x="connsiteX2" y="connsiteY2"/>
                      </a:cxn>
                    </a:cxnLst>
                    <a:rect l="l" t="t" r="r" b="b"/>
                    <a:pathLst>
                      <a:path w="226519" h="236926">
                        <a:moveTo>
                          <a:pt x="218383" y="236926"/>
                        </a:moveTo>
                        <a:cubicBezTo>
                          <a:pt x="218383" y="236926"/>
                          <a:pt x="173316" y="-33475"/>
                          <a:pt x="560" y="131770"/>
                        </a:cubicBezTo>
                        <a:cubicBezTo>
                          <a:pt x="-14463" y="34125"/>
                          <a:pt x="278472" y="-153653"/>
                          <a:pt x="218383" y="236926"/>
                        </a:cubicBezTo>
                        <a:close/>
                      </a:path>
                    </a:pathLst>
                  </a:custGeom>
                  <a:solidFill>
                    <a:srgbClr val="FBCA8F"/>
                  </a:solidFill>
                  <a:ln w="75111" cap="flat">
                    <a:noFill/>
                    <a:prstDash val="solid"/>
                    <a:miter/>
                  </a:ln>
                </p:spPr>
                <p:txBody>
                  <a:bodyPr rtlCol="0" anchor="ctr"/>
                  <a:lstStyle/>
                  <a:p>
                    <a:endParaRPr lang="en-US"/>
                  </a:p>
                </p:txBody>
              </p:sp>
              <p:grpSp>
                <p:nvGrpSpPr>
                  <p:cNvPr id="474" name="Graphic 2">
                    <a:extLst>
                      <a:ext uri="{FF2B5EF4-FFF2-40B4-BE49-F238E27FC236}">
                        <a16:creationId xmlns:a16="http://schemas.microsoft.com/office/drawing/2014/main" xmlns="" id="{11E6C2E5-3738-4B06-BD3F-210B58CD2CD4}"/>
                      </a:ext>
                    </a:extLst>
                  </p:cNvPr>
                  <p:cNvGrpSpPr/>
                  <p:nvPr/>
                </p:nvGrpSpPr>
                <p:grpSpPr>
                  <a:xfrm>
                    <a:off x="8498041" y="3277972"/>
                    <a:ext cx="420623" cy="273165"/>
                    <a:chOff x="8498041" y="3277972"/>
                    <a:chExt cx="420623" cy="273165"/>
                  </a:xfrm>
                </p:grpSpPr>
                <p:sp>
                  <p:nvSpPr>
                    <p:cNvPr id="475" name="Freeform: Shape 474">
                      <a:extLst>
                        <a:ext uri="{FF2B5EF4-FFF2-40B4-BE49-F238E27FC236}">
                          <a16:creationId xmlns:a16="http://schemas.microsoft.com/office/drawing/2014/main" xmlns="" id="{9714DF59-F450-4437-B313-468C8C233F8B}"/>
                        </a:ext>
                      </a:extLst>
                    </p:cNvPr>
                    <p:cNvSpPr/>
                    <p:nvPr/>
                  </p:nvSpPr>
                  <p:spPr>
                    <a:xfrm>
                      <a:off x="8505552" y="3277972"/>
                      <a:ext cx="405601" cy="258143"/>
                    </a:xfrm>
                    <a:custGeom>
                      <a:avLst/>
                      <a:gdLst>
                        <a:gd name="connsiteX0" fmla="*/ 405602 w 405601"/>
                        <a:gd name="connsiteY0" fmla="*/ 258143 h 258143"/>
                        <a:gd name="connsiteX1" fmla="*/ 0 w 405601"/>
                        <a:gd name="connsiteY1" fmla="*/ 100409 h 258143"/>
                        <a:gd name="connsiteX2" fmla="*/ 405602 w 405601"/>
                        <a:gd name="connsiteY2" fmla="*/ 258143 h 258143"/>
                      </a:gdLst>
                      <a:ahLst/>
                      <a:cxnLst>
                        <a:cxn ang="0">
                          <a:pos x="connsiteX0" y="connsiteY0"/>
                        </a:cxn>
                        <a:cxn ang="0">
                          <a:pos x="connsiteX1" y="connsiteY1"/>
                        </a:cxn>
                        <a:cxn ang="0">
                          <a:pos x="connsiteX2" y="connsiteY2"/>
                        </a:cxn>
                      </a:cxnLst>
                      <a:rect l="l" t="t" r="r" b="b"/>
                      <a:pathLst>
                        <a:path w="405601" h="258143">
                          <a:moveTo>
                            <a:pt x="405602" y="258143"/>
                          </a:moveTo>
                          <a:cubicBezTo>
                            <a:pt x="405602" y="258143"/>
                            <a:pt x="255379" y="-49813"/>
                            <a:pt x="0" y="100409"/>
                          </a:cubicBezTo>
                          <a:cubicBezTo>
                            <a:pt x="90134" y="-49813"/>
                            <a:pt x="398091" y="-57325"/>
                            <a:pt x="405602" y="258143"/>
                          </a:cubicBezTo>
                          <a:close/>
                        </a:path>
                      </a:pathLst>
                    </a:custGeom>
                    <a:solidFill>
                      <a:srgbClr val="FDBB30"/>
                    </a:solidFill>
                    <a:ln w="75111" cap="flat">
                      <a:noFill/>
                      <a:prstDash val="solid"/>
                      <a:miter/>
                    </a:ln>
                  </p:spPr>
                  <p:txBody>
                    <a:bodyPr rtlCol="0" anchor="ctr"/>
                    <a:lstStyle/>
                    <a:p>
                      <a:endParaRPr lang="en-US"/>
                    </a:p>
                  </p:txBody>
                </p:sp>
                <p:sp>
                  <p:nvSpPr>
                    <p:cNvPr id="476" name="Freeform: Shape 475">
                      <a:extLst>
                        <a:ext uri="{FF2B5EF4-FFF2-40B4-BE49-F238E27FC236}">
                          <a16:creationId xmlns:a16="http://schemas.microsoft.com/office/drawing/2014/main" xmlns="" id="{AAAE5483-03C1-49CC-8365-B344215A4BDF}"/>
                        </a:ext>
                      </a:extLst>
                    </p:cNvPr>
                    <p:cNvSpPr/>
                    <p:nvPr/>
                  </p:nvSpPr>
                  <p:spPr>
                    <a:xfrm>
                      <a:off x="8498041" y="3280736"/>
                      <a:ext cx="420623" cy="270400"/>
                    </a:xfrm>
                    <a:custGeom>
                      <a:avLst/>
                      <a:gdLst>
                        <a:gd name="connsiteX0" fmla="*/ 413113 w 420623"/>
                        <a:gd name="connsiteY0" fmla="*/ 262890 h 270400"/>
                        <a:gd name="connsiteX1" fmla="*/ 413113 w 420623"/>
                        <a:gd name="connsiteY1" fmla="*/ 262890 h 270400"/>
                        <a:gd name="connsiteX2" fmla="*/ 142712 w 420623"/>
                        <a:gd name="connsiteY2" fmla="*/ 67600 h 270400"/>
                        <a:gd name="connsiteX3" fmla="*/ 7511 w 420623"/>
                        <a:gd name="connsiteY3" fmla="*/ 112667 h 270400"/>
                        <a:gd name="connsiteX4" fmla="*/ 0 w 420623"/>
                        <a:gd name="connsiteY4" fmla="*/ 112667 h 270400"/>
                        <a:gd name="connsiteX5" fmla="*/ 0 w 420623"/>
                        <a:gd name="connsiteY5" fmla="*/ 105156 h 270400"/>
                        <a:gd name="connsiteX6" fmla="*/ 195290 w 420623"/>
                        <a:gd name="connsiteY6" fmla="*/ 0 h 270400"/>
                        <a:gd name="connsiteX7" fmla="*/ 420624 w 420623"/>
                        <a:gd name="connsiteY7" fmla="*/ 270401 h 270400"/>
                        <a:gd name="connsiteX8" fmla="*/ 413113 w 420623"/>
                        <a:gd name="connsiteY8" fmla="*/ 262890 h 270400"/>
                        <a:gd name="connsiteX9" fmla="*/ 413113 w 420623"/>
                        <a:gd name="connsiteY9" fmla="*/ 262890 h 270400"/>
                        <a:gd name="connsiteX10" fmla="*/ 142712 w 420623"/>
                        <a:gd name="connsiteY10" fmla="*/ 52578 h 270400"/>
                        <a:gd name="connsiteX11" fmla="*/ 398090 w 420623"/>
                        <a:gd name="connsiteY11" fmla="*/ 225334 h 270400"/>
                        <a:gd name="connsiteX12" fmla="*/ 187779 w 420623"/>
                        <a:gd name="connsiteY12" fmla="*/ 7511 h 270400"/>
                        <a:gd name="connsiteX13" fmla="*/ 22533 w 420623"/>
                        <a:gd name="connsiteY13" fmla="*/ 82622 h 270400"/>
                        <a:gd name="connsiteX14" fmla="*/ 142712 w 420623"/>
                        <a:gd name="connsiteY14" fmla="*/ 52578 h 27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0623" h="270400">
                          <a:moveTo>
                            <a:pt x="413113" y="262890"/>
                          </a:moveTo>
                          <a:cubicBezTo>
                            <a:pt x="413113" y="262890"/>
                            <a:pt x="405602" y="262890"/>
                            <a:pt x="413113" y="262890"/>
                          </a:cubicBezTo>
                          <a:cubicBezTo>
                            <a:pt x="405602" y="255379"/>
                            <a:pt x="307957" y="67600"/>
                            <a:pt x="142712" y="67600"/>
                          </a:cubicBezTo>
                          <a:cubicBezTo>
                            <a:pt x="97645" y="67600"/>
                            <a:pt x="52578" y="82622"/>
                            <a:pt x="7511" y="112667"/>
                          </a:cubicBezTo>
                          <a:cubicBezTo>
                            <a:pt x="7511" y="112667"/>
                            <a:pt x="0" y="112667"/>
                            <a:pt x="0" y="112667"/>
                          </a:cubicBezTo>
                          <a:cubicBezTo>
                            <a:pt x="0" y="112667"/>
                            <a:pt x="0" y="105156"/>
                            <a:pt x="0" y="105156"/>
                          </a:cubicBezTo>
                          <a:cubicBezTo>
                            <a:pt x="37556" y="37556"/>
                            <a:pt x="112667" y="0"/>
                            <a:pt x="195290" y="0"/>
                          </a:cubicBezTo>
                          <a:cubicBezTo>
                            <a:pt x="292935" y="0"/>
                            <a:pt x="413113" y="67600"/>
                            <a:pt x="420624" y="270401"/>
                          </a:cubicBezTo>
                          <a:cubicBezTo>
                            <a:pt x="420624" y="262890"/>
                            <a:pt x="420624" y="262890"/>
                            <a:pt x="413113" y="262890"/>
                          </a:cubicBezTo>
                          <a:cubicBezTo>
                            <a:pt x="413113" y="262890"/>
                            <a:pt x="413113" y="262890"/>
                            <a:pt x="413113" y="262890"/>
                          </a:cubicBezTo>
                          <a:close/>
                          <a:moveTo>
                            <a:pt x="142712" y="52578"/>
                          </a:moveTo>
                          <a:cubicBezTo>
                            <a:pt x="277912" y="52578"/>
                            <a:pt x="368046" y="165245"/>
                            <a:pt x="398090" y="225334"/>
                          </a:cubicBezTo>
                          <a:cubicBezTo>
                            <a:pt x="383068" y="120178"/>
                            <a:pt x="322979" y="7511"/>
                            <a:pt x="187779" y="7511"/>
                          </a:cubicBezTo>
                          <a:cubicBezTo>
                            <a:pt x="120178" y="7511"/>
                            <a:pt x="60089" y="37556"/>
                            <a:pt x="22533" y="82622"/>
                          </a:cubicBezTo>
                          <a:cubicBezTo>
                            <a:pt x="67600" y="60089"/>
                            <a:pt x="105156" y="52578"/>
                            <a:pt x="142712" y="52578"/>
                          </a:cubicBezTo>
                          <a:close/>
                        </a:path>
                      </a:pathLst>
                    </a:custGeom>
                    <a:solidFill>
                      <a:srgbClr val="F19532"/>
                    </a:solidFill>
                    <a:ln w="75111" cap="flat">
                      <a:noFill/>
                      <a:prstDash val="solid"/>
                      <a:miter/>
                    </a:ln>
                  </p:spPr>
                  <p:txBody>
                    <a:bodyPr rtlCol="0" anchor="ctr"/>
                    <a:lstStyle/>
                    <a:p>
                      <a:endParaRPr lang="en-US"/>
                    </a:p>
                  </p:txBody>
                </p:sp>
              </p:grpSp>
              <p:sp>
                <p:nvSpPr>
                  <p:cNvPr id="477" name="Freeform: Shape 476">
                    <a:extLst>
                      <a:ext uri="{FF2B5EF4-FFF2-40B4-BE49-F238E27FC236}">
                        <a16:creationId xmlns:a16="http://schemas.microsoft.com/office/drawing/2014/main" xmlns="" id="{2EB174F5-8974-4012-8E70-7E15D0AB71D2}"/>
                      </a:ext>
                    </a:extLst>
                  </p:cNvPr>
                  <p:cNvSpPr/>
                  <p:nvPr/>
                </p:nvSpPr>
                <p:spPr>
                  <a:xfrm>
                    <a:off x="8513063" y="3309225"/>
                    <a:ext cx="405601" cy="234401"/>
                  </a:xfrm>
                  <a:custGeom>
                    <a:avLst/>
                    <a:gdLst>
                      <a:gd name="connsiteX0" fmla="*/ 375557 w 405601"/>
                      <a:gd name="connsiteY0" fmla="*/ 99200 h 234401"/>
                      <a:gd name="connsiteX1" fmla="*/ 307957 w 405601"/>
                      <a:gd name="connsiteY1" fmla="*/ 54134 h 234401"/>
                      <a:gd name="connsiteX2" fmla="*/ 172757 w 405601"/>
                      <a:gd name="connsiteY2" fmla="*/ 1556 h 234401"/>
                      <a:gd name="connsiteX3" fmla="*/ 60089 w 405601"/>
                      <a:gd name="connsiteY3" fmla="*/ 9067 h 234401"/>
                      <a:gd name="connsiteX4" fmla="*/ 0 w 405601"/>
                      <a:gd name="connsiteY4" fmla="*/ 76667 h 234401"/>
                      <a:gd name="connsiteX5" fmla="*/ 405602 w 405601"/>
                      <a:gd name="connsiteY5" fmla="*/ 234401 h 234401"/>
                      <a:gd name="connsiteX6" fmla="*/ 375557 w 405601"/>
                      <a:gd name="connsiteY6" fmla="*/ 99200 h 234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5601" h="234401">
                        <a:moveTo>
                          <a:pt x="375557" y="99200"/>
                        </a:moveTo>
                        <a:cubicBezTo>
                          <a:pt x="345512" y="99200"/>
                          <a:pt x="330490" y="69156"/>
                          <a:pt x="307957" y="54134"/>
                        </a:cubicBezTo>
                        <a:cubicBezTo>
                          <a:pt x="270401" y="24089"/>
                          <a:pt x="217823" y="9067"/>
                          <a:pt x="172757" y="1556"/>
                        </a:cubicBezTo>
                        <a:cubicBezTo>
                          <a:pt x="142712" y="-5956"/>
                          <a:pt x="90134" y="16578"/>
                          <a:pt x="60089" y="9067"/>
                        </a:cubicBezTo>
                        <a:cubicBezTo>
                          <a:pt x="37556" y="24089"/>
                          <a:pt x="15022" y="46623"/>
                          <a:pt x="0" y="76667"/>
                        </a:cubicBezTo>
                        <a:cubicBezTo>
                          <a:pt x="255379" y="-73556"/>
                          <a:pt x="405602" y="234401"/>
                          <a:pt x="405602" y="234401"/>
                        </a:cubicBezTo>
                        <a:cubicBezTo>
                          <a:pt x="398091" y="181823"/>
                          <a:pt x="390580" y="136756"/>
                          <a:pt x="375557" y="99200"/>
                        </a:cubicBezTo>
                        <a:close/>
                      </a:path>
                    </a:pathLst>
                  </a:custGeom>
                  <a:solidFill>
                    <a:srgbClr val="FDBB30"/>
                  </a:solidFill>
                  <a:ln w="75111" cap="flat">
                    <a:noFill/>
                    <a:prstDash val="solid"/>
                    <a:miter/>
                  </a:ln>
                </p:spPr>
                <p:txBody>
                  <a:bodyPr rtlCol="0" anchor="ctr"/>
                  <a:lstStyle/>
                  <a:p>
                    <a:endParaRPr lang="en-US"/>
                  </a:p>
                </p:txBody>
              </p:sp>
              <p:grpSp>
                <p:nvGrpSpPr>
                  <p:cNvPr id="478" name="Graphic 2">
                    <a:extLst>
                      <a:ext uri="{FF2B5EF4-FFF2-40B4-BE49-F238E27FC236}">
                        <a16:creationId xmlns:a16="http://schemas.microsoft.com/office/drawing/2014/main" xmlns="" id="{DC4A60E5-8E3A-4472-B09E-D7E0B7B24A64}"/>
                      </a:ext>
                    </a:extLst>
                  </p:cNvPr>
                  <p:cNvGrpSpPr/>
                  <p:nvPr/>
                </p:nvGrpSpPr>
                <p:grpSpPr>
                  <a:xfrm>
                    <a:off x="7964750" y="3198114"/>
                    <a:ext cx="218833" cy="255378"/>
                    <a:chOff x="7964750" y="3198114"/>
                    <a:chExt cx="218833" cy="255378"/>
                  </a:xfrm>
                </p:grpSpPr>
                <p:sp>
                  <p:nvSpPr>
                    <p:cNvPr id="479" name="Freeform: Shape 478">
                      <a:extLst>
                        <a:ext uri="{FF2B5EF4-FFF2-40B4-BE49-F238E27FC236}">
                          <a16:creationId xmlns:a16="http://schemas.microsoft.com/office/drawing/2014/main" xmlns="" id="{652C7429-058D-420A-893F-424E7E78A642}"/>
                        </a:ext>
                      </a:extLst>
                    </p:cNvPr>
                    <p:cNvSpPr/>
                    <p:nvPr/>
                  </p:nvSpPr>
                  <p:spPr>
                    <a:xfrm>
                      <a:off x="7971672" y="3209055"/>
                      <a:ext cx="211911" cy="236926"/>
                    </a:xfrm>
                    <a:custGeom>
                      <a:avLst/>
                      <a:gdLst>
                        <a:gd name="connsiteX0" fmla="*/ 203390 w 211911"/>
                        <a:gd name="connsiteY0" fmla="*/ 236926 h 236926"/>
                        <a:gd name="connsiteX1" fmla="*/ 589 w 211911"/>
                        <a:gd name="connsiteY1" fmla="*/ 131770 h 236926"/>
                        <a:gd name="connsiteX2" fmla="*/ 203390 w 211911"/>
                        <a:gd name="connsiteY2" fmla="*/ 236926 h 236926"/>
                      </a:gdLst>
                      <a:ahLst/>
                      <a:cxnLst>
                        <a:cxn ang="0">
                          <a:pos x="connsiteX0" y="connsiteY0"/>
                        </a:cxn>
                        <a:cxn ang="0">
                          <a:pos x="connsiteX1" y="connsiteY1"/>
                        </a:cxn>
                        <a:cxn ang="0">
                          <a:pos x="connsiteX2" y="connsiteY2"/>
                        </a:cxn>
                      </a:cxnLst>
                      <a:rect l="l" t="t" r="r" b="b"/>
                      <a:pathLst>
                        <a:path w="211911" h="236926">
                          <a:moveTo>
                            <a:pt x="203390" y="236926"/>
                          </a:moveTo>
                          <a:cubicBezTo>
                            <a:pt x="203390" y="236926"/>
                            <a:pt x="165834" y="-33475"/>
                            <a:pt x="589" y="131770"/>
                          </a:cubicBezTo>
                          <a:cubicBezTo>
                            <a:pt x="-14433" y="34125"/>
                            <a:pt x="263479" y="-153653"/>
                            <a:pt x="203390" y="236926"/>
                          </a:cubicBezTo>
                          <a:close/>
                        </a:path>
                      </a:pathLst>
                    </a:custGeom>
                    <a:solidFill>
                      <a:srgbClr val="FDBB30"/>
                    </a:solidFill>
                    <a:ln w="75111" cap="flat">
                      <a:noFill/>
                      <a:prstDash val="solid"/>
                      <a:miter/>
                    </a:ln>
                  </p:spPr>
                  <p:txBody>
                    <a:bodyPr rtlCol="0" anchor="ctr"/>
                    <a:lstStyle/>
                    <a:p>
                      <a:endParaRPr lang="en-US"/>
                    </a:p>
                  </p:txBody>
                </p:sp>
                <p:sp>
                  <p:nvSpPr>
                    <p:cNvPr id="480" name="Freeform: Shape 479">
                      <a:extLst>
                        <a:ext uri="{FF2B5EF4-FFF2-40B4-BE49-F238E27FC236}">
                          <a16:creationId xmlns:a16="http://schemas.microsoft.com/office/drawing/2014/main" xmlns="" id="{D8D268D8-9CE8-4B9E-AF48-60C7D41AF9AA}"/>
                        </a:ext>
                      </a:extLst>
                    </p:cNvPr>
                    <p:cNvSpPr/>
                    <p:nvPr/>
                  </p:nvSpPr>
                  <p:spPr>
                    <a:xfrm>
                      <a:off x="7964750" y="3198114"/>
                      <a:ext cx="217823" cy="255378"/>
                    </a:xfrm>
                    <a:custGeom>
                      <a:avLst/>
                      <a:gdLst>
                        <a:gd name="connsiteX0" fmla="*/ 210312 w 217823"/>
                        <a:gd name="connsiteY0" fmla="*/ 255379 h 255378"/>
                        <a:gd name="connsiteX1" fmla="*/ 202801 w 217823"/>
                        <a:gd name="connsiteY1" fmla="*/ 247868 h 255378"/>
                        <a:gd name="connsiteX2" fmla="*/ 105156 w 217823"/>
                        <a:gd name="connsiteY2" fmla="*/ 97645 h 255378"/>
                        <a:gd name="connsiteX3" fmla="*/ 15022 w 217823"/>
                        <a:gd name="connsiteY3" fmla="*/ 150223 h 255378"/>
                        <a:gd name="connsiteX4" fmla="*/ 7511 w 217823"/>
                        <a:gd name="connsiteY4" fmla="*/ 150223 h 255378"/>
                        <a:gd name="connsiteX5" fmla="*/ 0 w 217823"/>
                        <a:gd name="connsiteY5" fmla="*/ 142712 h 255378"/>
                        <a:gd name="connsiteX6" fmla="*/ 30045 w 217823"/>
                        <a:gd name="connsiteY6" fmla="*/ 60089 h 255378"/>
                        <a:gd name="connsiteX7" fmla="*/ 135201 w 217823"/>
                        <a:gd name="connsiteY7" fmla="*/ 0 h 255378"/>
                        <a:gd name="connsiteX8" fmla="*/ 187779 w 217823"/>
                        <a:gd name="connsiteY8" fmla="*/ 22533 h 255378"/>
                        <a:gd name="connsiteX9" fmla="*/ 210312 w 217823"/>
                        <a:gd name="connsiteY9" fmla="*/ 240356 h 255378"/>
                        <a:gd name="connsiteX10" fmla="*/ 210312 w 217823"/>
                        <a:gd name="connsiteY10" fmla="*/ 255379 h 255378"/>
                        <a:gd name="connsiteX11" fmla="*/ 210312 w 217823"/>
                        <a:gd name="connsiteY11" fmla="*/ 255379 h 255378"/>
                        <a:gd name="connsiteX12" fmla="*/ 105156 w 217823"/>
                        <a:gd name="connsiteY12" fmla="*/ 82623 h 255378"/>
                        <a:gd name="connsiteX13" fmla="*/ 210312 w 217823"/>
                        <a:gd name="connsiteY13" fmla="*/ 202801 h 255378"/>
                        <a:gd name="connsiteX14" fmla="*/ 187779 w 217823"/>
                        <a:gd name="connsiteY14" fmla="*/ 45067 h 255378"/>
                        <a:gd name="connsiteX15" fmla="*/ 142712 w 217823"/>
                        <a:gd name="connsiteY15" fmla="*/ 22533 h 255378"/>
                        <a:gd name="connsiteX16" fmla="*/ 45067 w 217823"/>
                        <a:gd name="connsiteY16" fmla="*/ 75111 h 255378"/>
                        <a:gd name="connsiteX17" fmla="*/ 15022 w 217823"/>
                        <a:gd name="connsiteY17" fmla="*/ 127689 h 255378"/>
                        <a:gd name="connsiteX18" fmla="*/ 105156 w 217823"/>
                        <a:gd name="connsiteY18" fmla="*/ 82623 h 25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23" h="255378">
                          <a:moveTo>
                            <a:pt x="210312" y="255379"/>
                          </a:moveTo>
                          <a:cubicBezTo>
                            <a:pt x="202801" y="255379"/>
                            <a:pt x="202801" y="255379"/>
                            <a:pt x="202801" y="247868"/>
                          </a:cubicBezTo>
                          <a:cubicBezTo>
                            <a:pt x="202801" y="247868"/>
                            <a:pt x="180268" y="97645"/>
                            <a:pt x="105156" y="97645"/>
                          </a:cubicBezTo>
                          <a:cubicBezTo>
                            <a:pt x="82623" y="97645"/>
                            <a:pt x="45067" y="112667"/>
                            <a:pt x="15022" y="150223"/>
                          </a:cubicBezTo>
                          <a:cubicBezTo>
                            <a:pt x="15022" y="150223"/>
                            <a:pt x="7511" y="150223"/>
                            <a:pt x="7511" y="150223"/>
                          </a:cubicBezTo>
                          <a:cubicBezTo>
                            <a:pt x="7511" y="150223"/>
                            <a:pt x="0" y="150223"/>
                            <a:pt x="0" y="142712"/>
                          </a:cubicBezTo>
                          <a:cubicBezTo>
                            <a:pt x="0" y="120178"/>
                            <a:pt x="7511" y="90134"/>
                            <a:pt x="30045" y="60089"/>
                          </a:cubicBezTo>
                          <a:cubicBezTo>
                            <a:pt x="60089" y="22533"/>
                            <a:pt x="105156" y="0"/>
                            <a:pt x="135201" y="0"/>
                          </a:cubicBezTo>
                          <a:cubicBezTo>
                            <a:pt x="157734" y="0"/>
                            <a:pt x="172756" y="7511"/>
                            <a:pt x="187779" y="22533"/>
                          </a:cubicBezTo>
                          <a:cubicBezTo>
                            <a:pt x="217823" y="60089"/>
                            <a:pt x="225334" y="135201"/>
                            <a:pt x="210312" y="240356"/>
                          </a:cubicBezTo>
                          <a:cubicBezTo>
                            <a:pt x="217823" y="247868"/>
                            <a:pt x="217823" y="255379"/>
                            <a:pt x="210312" y="255379"/>
                          </a:cubicBezTo>
                          <a:lnTo>
                            <a:pt x="210312" y="255379"/>
                          </a:lnTo>
                          <a:close/>
                          <a:moveTo>
                            <a:pt x="105156" y="82623"/>
                          </a:moveTo>
                          <a:cubicBezTo>
                            <a:pt x="165245" y="82623"/>
                            <a:pt x="195290" y="157734"/>
                            <a:pt x="210312" y="202801"/>
                          </a:cubicBezTo>
                          <a:cubicBezTo>
                            <a:pt x="217823" y="105156"/>
                            <a:pt x="202801" y="60089"/>
                            <a:pt x="187779" y="45067"/>
                          </a:cubicBezTo>
                          <a:cubicBezTo>
                            <a:pt x="180268" y="30045"/>
                            <a:pt x="165245" y="22533"/>
                            <a:pt x="142712" y="22533"/>
                          </a:cubicBezTo>
                          <a:cubicBezTo>
                            <a:pt x="112667" y="22533"/>
                            <a:pt x="75111" y="45067"/>
                            <a:pt x="45067" y="75111"/>
                          </a:cubicBezTo>
                          <a:cubicBezTo>
                            <a:pt x="30045" y="90134"/>
                            <a:pt x="22533" y="112667"/>
                            <a:pt x="15022" y="127689"/>
                          </a:cubicBezTo>
                          <a:cubicBezTo>
                            <a:pt x="52578" y="97645"/>
                            <a:pt x="75111" y="82623"/>
                            <a:pt x="105156" y="82623"/>
                          </a:cubicBezTo>
                          <a:close/>
                        </a:path>
                      </a:pathLst>
                    </a:custGeom>
                    <a:solidFill>
                      <a:srgbClr val="F19532"/>
                    </a:solidFill>
                    <a:ln w="75111" cap="flat">
                      <a:noFill/>
                      <a:prstDash val="solid"/>
                      <a:miter/>
                    </a:ln>
                  </p:spPr>
                  <p:txBody>
                    <a:bodyPr rtlCol="0" anchor="ctr"/>
                    <a:lstStyle/>
                    <a:p>
                      <a:endParaRPr lang="en-US"/>
                    </a:p>
                  </p:txBody>
                </p:sp>
              </p:grpSp>
              <p:sp>
                <p:nvSpPr>
                  <p:cNvPr id="481" name="Freeform: Shape 480">
                    <a:extLst>
                      <a:ext uri="{FF2B5EF4-FFF2-40B4-BE49-F238E27FC236}">
                        <a16:creationId xmlns:a16="http://schemas.microsoft.com/office/drawing/2014/main" xmlns="" id="{B77B22BA-8337-4DD6-8691-F15FFD14561E}"/>
                      </a:ext>
                    </a:extLst>
                  </p:cNvPr>
                  <p:cNvSpPr/>
                  <p:nvPr/>
                </p:nvSpPr>
                <p:spPr>
                  <a:xfrm>
                    <a:off x="7979772" y="3262897"/>
                    <a:ext cx="202800" cy="168061"/>
                  </a:xfrm>
                  <a:custGeom>
                    <a:avLst/>
                    <a:gdLst>
                      <a:gd name="connsiteX0" fmla="*/ 165245 w 202800"/>
                      <a:gd name="connsiteY0" fmla="*/ 25350 h 168061"/>
                      <a:gd name="connsiteX1" fmla="*/ 90134 w 202800"/>
                      <a:gd name="connsiteY1" fmla="*/ 2817 h 168061"/>
                      <a:gd name="connsiteX2" fmla="*/ 22533 w 202800"/>
                      <a:gd name="connsiteY2" fmla="*/ 17839 h 168061"/>
                      <a:gd name="connsiteX3" fmla="*/ 22533 w 202800"/>
                      <a:gd name="connsiteY3" fmla="*/ 17839 h 168061"/>
                      <a:gd name="connsiteX4" fmla="*/ 0 w 202800"/>
                      <a:gd name="connsiteY4" fmla="*/ 85439 h 168061"/>
                      <a:gd name="connsiteX5" fmla="*/ 202801 w 202800"/>
                      <a:gd name="connsiteY5" fmla="*/ 168062 h 168061"/>
                      <a:gd name="connsiteX6" fmla="*/ 165245 w 202800"/>
                      <a:gd name="connsiteY6" fmla="*/ 25350 h 168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2800" h="168061">
                        <a:moveTo>
                          <a:pt x="165245" y="25350"/>
                        </a:moveTo>
                        <a:cubicBezTo>
                          <a:pt x="142712" y="2817"/>
                          <a:pt x="112667" y="-4694"/>
                          <a:pt x="90134" y="2817"/>
                        </a:cubicBezTo>
                        <a:cubicBezTo>
                          <a:pt x="67600" y="10328"/>
                          <a:pt x="45067" y="17839"/>
                          <a:pt x="22533" y="17839"/>
                        </a:cubicBezTo>
                        <a:cubicBezTo>
                          <a:pt x="22533" y="17839"/>
                          <a:pt x="22533" y="17839"/>
                          <a:pt x="22533" y="17839"/>
                        </a:cubicBezTo>
                        <a:cubicBezTo>
                          <a:pt x="7511" y="40372"/>
                          <a:pt x="0" y="62906"/>
                          <a:pt x="0" y="85439"/>
                        </a:cubicBezTo>
                        <a:cubicBezTo>
                          <a:pt x="135201" y="-57272"/>
                          <a:pt x="187779" y="115484"/>
                          <a:pt x="202801" y="168062"/>
                        </a:cubicBezTo>
                        <a:cubicBezTo>
                          <a:pt x="195290" y="115484"/>
                          <a:pt x="195290" y="55395"/>
                          <a:pt x="165245" y="25350"/>
                        </a:cubicBezTo>
                        <a:close/>
                      </a:path>
                    </a:pathLst>
                  </a:custGeom>
                  <a:solidFill>
                    <a:srgbClr val="FDBB30"/>
                  </a:solidFill>
                  <a:ln w="75111" cap="flat">
                    <a:noFill/>
                    <a:prstDash val="solid"/>
                    <a:miter/>
                  </a:ln>
                </p:spPr>
                <p:txBody>
                  <a:bodyPr rtlCol="0" anchor="ctr"/>
                  <a:lstStyle/>
                  <a:p>
                    <a:endParaRPr lang="en-US"/>
                  </a:p>
                </p:txBody>
              </p:sp>
              <p:sp>
                <p:nvSpPr>
                  <p:cNvPr id="482" name="Freeform: Shape 481">
                    <a:extLst>
                      <a:ext uri="{FF2B5EF4-FFF2-40B4-BE49-F238E27FC236}">
                        <a16:creationId xmlns:a16="http://schemas.microsoft.com/office/drawing/2014/main" xmlns="" id="{30B144D7-B41C-4A8C-9082-99EF297216AC}"/>
                      </a:ext>
                    </a:extLst>
                  </p:cNvPr>
                  <p:cNvSpPr/>
                  <p:nvPr/>
                </p:nvSpPr>
                <p:spPr>
                  <a:xfrm>
                    <a:off x="7844572" y="3385892"/>
                    <a:ext cx="281443" cy="345512"/>
                  </a:xfrm>
                  <a:custGeom>
                    <a:avLst/>
                    <a:gdLst>
                      <a:gd name="connsiteX0" fmla="*/ 165245 w 281443"/>
                      <a:gd name="connsiteY0" fmla="*/ 270401 h 345512"/>
                      <a:gd name="connsiteX1" fmla="*/ 270401 w 281443"/>
                      <a:gd name="connsiteY1" fmla="*/ 172756 h 345512"/>
                      <a:gd name="connsiteX2" fmla="*/ 165245 w 281443"/>
                      <a:gd name="connsiteY2" fmla="*/ 0 h 345512"/>
                      <a:gd name="connsiteX3" fmla="*/ 67600 w 281443"/>
                      <a:gd name="connsiteY3" fmla="*/ 232845 h 345512"/>
                      <a:gd name="connsiteX4" fmla="*/ 0 w 281443"/>
                      <a:gd name="connsiteY4" fmla="*/ 255379 h 345512"/>
                      <a:gd name="connsiteX5" fmla="*/ 195290 w 281443"/>
                      <a:gd name="connsiteY5" fmla="*/ 345513 h 345512"/>
                      <a:gd name="connsiteX6" fmla="*/ 165245 w 281443"/>
                      <a:gd name="connsiteY6" fmla="*/ 270401 h 345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1443" h="345512">
                        <a:moveTo>
                          <a:pt x="165245" y="270401"/>
                        </a:moveTo>
                        <a:cubicBezTo>
                          <a:pt x="165245" y="270401"/>
                          <a:pt x="240357" y="277912"/>
                          <a:pt x="270401" y="172756"/>
                        </a:cubicBezTo>
                        <a:cubicBezTo>
                          <a:pt x="300446" y="67600"/>
                          <a:pt x="270401" y="0"/>
                          <a:pt x="165245" y="0"/>
                        </a:cubicBezTo>
                        <a:cubicBezTo>
                          <a:pt x="60089" y="0"/>
                          <a:pt x="0" y="142712"/>
                          <a:pt x="67600" y="232845"/>
                        </a:cubicBezTo>
                        <a:cubicBezTo>
                          <a:pt x="67600" y="232845"/>
                          <a:pt x="30044" y="232845"/>
                          <a:pt x="0" y="255379"/>
                        </a:cubicBezTo>
                        <a:cubicBezTo>
                          <a:pt x="0" y="255379"/>
                          <a:pt x="142712" y="270401"/>
                          <a:pt x="195290" y="345513"/>
                        </a:cubicBezTo>
                        <a:cubicBezTo>
                          <a:pt x="195290" y="345513"/>
                          <a:pt x="172756" y="277912"/>
                          <a:pt x="165245" y="270401"/>
                        </a:cubicBezTo>
                        <a:close/>
                      </a:path>
                    </a:pathLst>
                  </a:custGeom>
                  <a:solidFill>
                    <a:srgbClr val="FBCA8F">
                      <a:alpha val="50000"/>
                    </a:srgbClr>
                  </a:solidFill>
                  <a:ln w="75111" cap="flat">
                    <a:noFill/>
                    <a:prstDash val="solid"/>
                    <a:miter/>
                  </a:ln>
                </p:spPr>
                <p:txBody>
                  <a:bodyPr rtlCol="0" anchor="ctr"/>
                  <a:lstStyle/>
                  <a:p>
                    <a:endParaRPr lang="en-US"/>
                  </a:p>
                </p:txBody>
              </p:sp>
              <p:grpSp>
                <p:nvGrpSpPr>
                  <p:cNvPr id="483" name="Graphic 2">
                    <a:extLst>
                      <a:ext uri="{FF2B5EF4-FFF2-40B4-BE49-F238E27FC236}">
                        <a16:creationId xmlns:a16="http://schemas.microsoft.com/office/drawing/2014/main" xmlns="" id="{9D21AB45-A084-486F-9131-AE4D6B76065F}"/>
                      </a:ext>
                    </a:extLst>
                  </p:cNvPr>
                  <p:cNvGrpSpPr/>
                  <p:nvPr/>
                </p:nvGrpSpPr>
                <p:grpSpPr>
                  <a:xfrm>
                    <a:off x="7914129" y="3399446"/>
                    <a:ext cx="179732" cy="250152"/>
                    <a:chOff x="7914129" y="3399446"/>
                    <a:chExt cx="179732" cy="250152"/>
                  </a:xfrm>
                </p:grpSpPr>
                <p:sp>
                  <p:nvSpPr>
                    <p:cNvPr id="484" name="Freeform: Shape 483">
                      <a:extLst>
                        <a:ext uri="{FF2B5EF4-FFF2-40B4-BE49-F238E27FC236}">
                          <a16:creationId xmlns:a16="http://schemas.microsoft.com/office/drawing/2014/main" xmlns="" id="{93FD26C5-F1B6-4E60-8131-769AED30445C}"/>
                        </a:ext>
                      </a:extLst>
                    </p:cNvPr>
                    <p:cNvSpPr/>
                    <p:nvPr/>
                  </p:nvSpPr>
                  <p:spPr>
                    <a:xfrm>
                      <a:off x="7914129" y="3399446"/>
                      <a:ext cx="179732" cy="91602"/>
                    </a:xfrm>
                    <a:custGeom>
                      <a:avLst/>
                      <a:gdLst>
                        <a:gd name="connsiteX0" fmla="*/ 178311 w 179732"/>
                        <a:gd name="connsiteY0" fmla="*/ 91603 h 91602"/>
                        <a:gd name="connsiteX1" fmla="*/ 125733 w 179732"/>
                        <a:gd name="connsiteY1" fmla="*/ 1469 h 91602"/>
                        <a:gd name="connsiteX2" fmla="*/ 20577 w 179732"/>
                        <a:gd name="connsiteY2" fmla="*/ 91603 h 91602"/>
                        <a:gd name="connsiteX3" fmla="*/ 178311 w 179732"/>
                        <a:gd name="connsiteY3" fmla="*/ 91603 h 91602"/>
                      </a:gdLst>
                      <a:ahLst/>
                      <a:cxnLst>
                        <a:cxn ang="0">
                          <a:pos x="connsiteX0" y="connsiteY0"/>
                        </a:cxn>
                        <a:cxn ang="0">
                          <a:pos x="connsiteX1" y="connsiteY1"/>
                        </a:cxn>
                        <a:cxn ang="0">
                          <a:pos x="connsiteX2" y="connsiteY2"/>
                        </a:cxn>
                        <a:cxn ang="0">
                          <a:pos x="connsiteX3" y="connsiteY3"/>
                        </a:cxn>
                      </a:cxnLst>
                      <a:rect l="l" t="t" r="r" b="b"/>
                      <a:pathLst>
                        <a:path w="179732" h="91602">
                          <a:moveTo>
                            <a:pt x="178311" y="91603"/>
                          </a:moveTo>
                          <a:cubicBezTo>
                            <a:pt x="178311" y="91603"/>
                            <a:pt x="193333" y="8980"/>
                            <a:pt x="125733" y="1469"/>
                          </a:cubicBezTo>
                          <a:cubicBezTo>
                            <a:pt x="43110" y="-13553"/>
                            <a:pt x="-39513" y="91603"/>
                            <a:pt x="20577" y="91603"/>
                          </a:cubicBezTo>
                          <a:cubicBezTo>
                            <a:pt x="73155" y="91603"/>
                            <a:pt x="155777" y="54047"/>
                            <a:pt x="178311" y="91603"/>
                          </a:cubicBezTo>
                          <a:close/>
                        </a:path>
                      </a:pathLst>
                    </a:custGeom>
                    <a:solidFill>
                      <a:srgbClr val="6F1200"/>
                    </a:solidFill>
                    <a:ln w="75111" cap="flat">
                      <a:noFill/>
                      <a:prstDash val="solid"/>
                      <a:miter/>
                    </a:ln>
                  </p:spPr>
                  <p:txBody>
                    <a:bodyPr rtlCol="0" anchor="ctr"/>
                    <a:lstStyle/>
                    <a:p>
                      <a:endParaRPr lang="en-US"/>
                    </a:p>
                  </p:txBody>
                </p:sp>
                <p:sp>
                  <p:nvSpPr>
                    <p:cNvPr id="485" name="Freeform: Shape 484">
                      <a:extLst>
                        <a:ext uri="{FF2B5EF4-FFF2-40B4-BE49-F238E27FC236}">
                          <a16:creationId xmlns:a16="http://schemas.microsoft.com/office/drawing/2014/main" xmlns="" id="{DA9A1FB8-4892-4FFA-8A05-E1AB72B0D2AB}"/>
                        </a:ext>
                      </a:extLst>
                    </p:cNvPr>
                    <p:cNvSpPr/>
                    <p:nvPr/>
                  </p:nvSpPr>
                  <p:spPr>
                    <a:xfrm>
                      <a:off x="7915776" y="3415121"/>
                      <a:ext cx="173060" cy="234477"/>
                    </a:xfrm>
                    <a:custGeom>
                      <a:avLst/>
                      <a:gdLst>
                        <a:gd name="connsiteX0" fmla="*/ 3908 w 173060"/>
                        <a:gd name="connsiteY0" fmla="*/ 105972 h 234477"/>
                        <a:gd name="connsiteX1" fmla="*/ 63997 w 173060"/>
                        <a:gd name="connsiteY1" fmla="*/ 233662 h 234477"/>
                        <a:gd name="connsiteX2" fmla="*/ 169153 w 173060"/>
                        <a:gd name="connsiteY2" fmla="*/ 128506 h 234477"/>
                        <a:gd name="connsiteX3" fmla="*/ 109064 w 173060"/>
                        <a:gd name="connsiteY3" fmla="*/ 816 h 234477"/>
                        <a:gd name="connsiteX4" fmla="*/ 3908 w 173060"/>
                        <a:gd name="connsiteY4" fmla="*/ 105972 h 2344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060" h="234477">
                          <a:moveTo>
                            <a:pt x="3908" y="105972"/>
                          </a:moveTo>
                          <a:cubicBezTo>
                            <a:pt x="-11115" y="166061"/>
                            <a:pt x="18930" y="226150"/>
                            <a:pt x="63997" y="233662"/>
                          </a:cubicBezTo>
                          <a:cubicBezTo>
                            <a:pt x="109064" y="241173"/>
                            <a:pt x="161642" y="196106"/>
                            <a:pt x="169153" y="128506"/>
                          </a:cubicBezTo>
                          <a:cubicBezTo>
                            <a:pt x="184175" y="68416"/>
                            <a:pt x="154131" y="8327"/>
                            <a:pt x="109064" y="816"/>
                          </a:cubicBezTo>
                          <a:cubicBezTo>
                            <a:pt x="63997" y="-6695"/>
                            <a:pt x="18930" y="38372"/>
                            <a:pt x="3908" y="105972"/>
                          </a:cubicBezTo>
                          <a:close/>
                        </a:path>
                      </a:pathLst>
                    </a:custGeom>
                    <a:solidFill>
                      <a:srgbClr val="FEFCEE"/>
                    </a:solidFill>
                    <a:ln w="75111" cap="flat">
                      <a:noFill/>
                      <a:prstDash val="solid"/>
                      <a:miter/>
                    </a:ln>
                  </p:spPr>
                  <p:txBody>
                    <a:bodyPr rtlCol="0" anchor="ctr"/>
                    <a:lstStyle/>
                    <a:p>
                      <a:endParaRPr lang="en-US"/>
                    </a:p>
                  </p:txBody>
                </p:sp>
                <p:sp>
                  <p:nvSpPr>
                    <p:cNvPr id="486" name="Freeform: Shape 485">
                      <a:extLst>
                        <a:ext uri="{FF2B5EF4-FFF2-40B4-BE49-F238E27FC236}">
                          <a16:creationId xmlns:a16="http://schemas.microsoft.com/office/drawing/2014/main" xmlns="" id="{DB639616-89A4-45F6-B8A4-BD8C41CF3804}"/>
                        </a:ext>
                      </a:extLst>
                    </p:cNvPr>
                    <p:cNvSpPr/>
                    <p:nvPr/>
                  </p:nvSpPr>
                  <p:spPr>
                    <a:xfrm>
                      <a:off x="7919683" y="3468515"/>
                      <a:ext cx="128848" cy="172756"/>
                    </a:xfrm>
                    <a:custGeom>
                      <a:avLst/>
                      <a:gdLst>
                        <a:gd name="connsiteX0" fmla="*/ 127689 w 128848"/>
                        <a:gd name="connsiteY0" fmla="*/ 90134 h 172756"/>
                        <a:gd name="connsiteX1" fmla="*/ 60089 w 128848"/>
                        <a:gd name="connsiteY1" fmla="*/ 172756 h 172756"/>
                        <a:gd name="connsiteX2" fmla="*/ 0 w 128848"/>
                        <a:gd name="connsiteY2" fmla="*/ 82622 h 172756"/>
                        <a:gd name="connsiteX3" fmla="*/ 67600 w 128848"/>
                        <a:gd name="connsiteY3" fmla="*/ 0 h 172756"/>
                        <a:gd name="connsiteX4" fmla="*/ 127689 w 128848"/>
                        <a:gd name="connsiteY4" fmla="*/ 90134 h 172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848" h="172756">
                          <a:moveTo>
                            <a:pt x="127689" y="90134"/>
                          </a:moveTo>
                          <a:cubicBezTo>
                            <a:pt x="127689" y="135201"/>
                            <a:pt x="97645" y="172756"/>
                            <a:pt x="60089" y="172756"/>
                          </a:cubicBezTo>
                          <a:cubicBezTo>
                            <a:pt x="22533" y="172756"/>
                            <a:pt x="0" y="127689"/>
                            <a:pt x="0" y="82622"/>
                          </a:cubicBezTo>
                          <a:cubicBezTo>
                            <a:pt x="0" y="37556"/>
                            <a:pt x="30044" y="0"/>
                            <a:pt x="67600" y="0"/>
                          </a:cubicBezTo>
                          <a:cubicBezTo>
                            <a:pt x="105156" y="0"/>
                            <a:pt x="135201" y="45067"/>
                            <a:pt x="127689" y="90134"/>
                          </a:cubicBezTo>
                          <a:close/>
                        </a:path>
                      </a:pathLst>
                    </a:custGeom>
                    <a:solidFill>
                      <a:srgbClr val="17B1AE"/>
                    </a:solidFill>
                    <a:ln w="75111" cap="flat">
                      <a:noFill/>
                      <a:prstDash val="solid"/>
                      <a:miter/>
                    </a:ln>
                  </p:spPr>
                  <p:txBody>
                    <a:bodyPr rtlCol="0" anchor="ctr"/>
                    <a:lstStyle/>
                    <a:p>
                      <a:endParaRPr lang="en-US"/>
                    </a:p>
                  </p:txBody>
                </p:sp>
                <p:sp>
                  <p:nvSpPr>
                    <p:cNvPr id="487" name="Freeform: Shape 486">
                      <a:extLst>
                        <a:ext uri="{FF2B5EF4-FFF2-40B4-BE49-F238E27FC236}">
                          <a16:creationId xmlns:a16="http://schemas.microsoft.com/office/drawing/2014/main" xmlns="" id="{8DEFBBD2-F16C-495F-B055-4E865C6CF473}"/>
                        </a:ext>
                      </a:extLst>
                    </p:cNvPr>
                    <p:cNvSpPr/>
                    <p:nvPr/>
                  </p:nvSpPr>
                  <p:spPr>
                    <a:xfrm>
                      <a:off x="7942217" y="3482378"/>
                      <a:ext cx="97644" cy="137517"/>
                    </a:xfrm>
                    <a:custGeom>
                      <a:avLst/>
                      <a:gdLst>
                        <a:gd name="connsiteX0" fmla="*/ 97645 w 97644"/>
                        <a:gd name="connsiteY0" fmla="*/ 76270 h 137517"/>
                        <a:gd name="connsiteX1" fmla="*/ 45067 w 97644"/>
                        <a:gd name="connsiteY1" fmla="*/ 136359 h 137517"/>
                        <a:gd name="connsiteX2" fmla="*/ 0 w 97644"/>
                        <a:gd name="connsiteY2" fmla="*/ 61248 h 137517"/>
                        <a:gd name="connsiteX3" fmla="*/ 52578 w 97644"/>
                        <a:gd name="connsiteY3" fmla="*/ 1159 h 137517"/>
                        <a:gd name="connsiteX4" fmla="*/ 97645 w 97644"/>
                        <a:gd name="connsiteY4" fmla="*/ 76270 h 137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644" h="137517">
                          <a:moveTo>
                            <a:pt x="97645" y="76270"/>
                          </a:moveTo>
                          <a:cubicBezTo>
                            <a:pt x="97645" y="113826"/>
                            <a:pt x="75111" y="143870"/>
                            <a:pt x="45067" y="136359"/>
                          </a:cubicBezTo>
                          <a:cubicBezTo>
                            <a:pt x="15022" y="136359"/>
                            <a:pt x="0" y="98804"/>
                            <a:pt x="0" y="61248"/>
                          </a:cubicBezTo>
                          <a:cubicBezTo>
                            <a:pt x="0" y="23692"/>
                            <a:pt x="22533" y="-6352"/>
                            <a:pt x="52578" y="1159"/>
                          </a:cubicBezTo>
                          <a:cubicBezTo>
                            <a:pt x="75111" y="1159"/>
                            <a:pt x="97645" y="38714"/>
                            <a:pt x="97645" y="76270"/>
                          </a:cubicBezTo>
                          <a:close/>
                        </a:path>
                      </a:pathLst>
                    </a:custGeom>
                    <a:solidFill>
                      <a:srgbClr val="006C64"/>
                    </a:solidFill>
                    <a:ln w="75111" cap="flat">
                      <a:noFill/>
                      <a:prstDash val="solid"/>
                      <a:miter/>
                    </a:ln>
                  </p:spPr>
                  <p:txBody>
                    <a:bodyPr rtlCol="0" anchor="ctr"/>
                    <a:lstStyle/>
                    <a:p>
                      <a:endParaRPr lang="en-US"/>
                    </a:p>
                  </p:txBody>
                </p:sp>
                <p:sp>
                  <p:nvSpPr>
                    <p:cNvPr id="488" name="Freeform: Shape 487">
                      <a:extLst>
                        <a:ext uri="{FF2B5EF4-FFF2-40B4-BE49-F238E27FC236}">
                          <a16:creationId xmlns:a16="http://schemas.microsoft.com/office/drawing/2014/main" xmlns="" id="{E24D9449-CC22-4950-9975-08B891F72BAC}"/>
                        </a:ext>
                      </a:extLst>
                    </p:cNvPr>
                    <p:cNvSpPr/>
                    <p:nvPr/>
                  </p:nvSpPr>
                  <p:spPr>
                    <a:xfrm>
                      <a:off x="7942217" y="3491048"/>
                      <a:ext cx="45066" cy="60089"/>
                    </a:xfrm>
                    <a:custGeom>
                      <a:avLst/>
                      <a:gdLst>
                        <a:gd name="connsiteX0" fmla="*/ 45067 w 45066"/>
                        <a:gd name="connsiteY0" fmla="*/ 37556 h 60089"/>
                        <a:gd name="connsiteX1" fmla="*/ 15022 w 45066"/>
                        <a:gd name="connsiteY1" fmla="*/ 60089 h 60089"/>
                        <a:gd name="connsiteX2" fmla="*/ 0 w 45066"/>
                        <a:gd name="connsiteY2" fmla="*/ 22533 h 60089"/>
                        <a:gd name="connsiteX3" fmla="*/ 30045 w 45066"/>
                        <a:gd name="connsiteY3" fmla="*/ 0 h 60089"/>
                        <a:gd name="connsiteX4" fmla="*/ 45067 w 45066"/>
                        <a:gd name="connsiteY4" fmla="*/ 37556 h 60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66" h="60089">
                          <a:moveTo>
                            <a:pt x="45067" y="37556"/>
                          </a:moveTo>
                          <a:cubicBezTo>
                            <a:pt x="45067" y="52578"/>
                            <a:pt x="30045" y="60089"/>
                            <a:pt x="15022" y="60089"/>
                          </a:cubicBezTo>
                          <a:cubicBezTo>
                            <a:pt x="0" y="52578"/>
                            <a:pt x="0" y="37556"/>
                            <a:pt x="0" y="22533"/>
                          </a:cubicBezTo>
                          <a:cubicBezTo>
                            <a:pt x="0" y="7511"/>
                            <a:pt x="15022" y="0"/>
                            <a:pt x="30045" y="0"/>
                          </a:cubicBezTo>
                          <a:cubicBezTo>
                            <a:pt x="37556" y="0"/>
                            <a:pt x="45067" y="22533"/>
                            <a:pt x="45067" y="37556"/>
                          </a:cubicBezTo>
                          <a:close/>
                        </a:path>
                      </a:pathLst>
                    </a:custGeom>
                    <a:solidFill>
                      <a:srgbClr val="FEFCEE"/>
                    </a:solidFill>
                    <a:ln w="75111" cap="flat">
                      <a:noFill/>
                      <a:prstDash val="solid"/>
                      <a:miter/>
                    </a:ln>
                  </p:spPr>
                  <p:txBody>
                    <a:bodyPr rtlCol="0" anchor="ctr"/>
                    <a:lstStyle/>
                    <a:p>
                      <a:endParaRPr lang="en-US"/>
                    </a:p>
                  </p:txBody>
                </p:sp>
                <p:sp>
                  <p:nvSpPr>
                    <p:cNvPr id="489" name="Freeform: Shape 488">
                      <a:extLst>
                        <a:ext uri="{FF2B5EF4-FFF2-40B4-BE49-F238E27FC236}">
                          <a16:creationId xmlns:a16="http://schemas.microsoft.com/office/drawing/2014/main" xmlns="" id="{BB3682E0-96EF-40A8-A9F9-D1D3030FCADC}"/>
                        </a:ext>
                      </a:extLst>
                    </p:cNvPr>
                    <p:cNvSpPr/>
                    <p:nvPr/>
                  </p:nvSpPr>
                  <p:spPr>
                    <a:xfrm>
                      <a:off x="7987283" y="3573671"/>
                      <a:ext cx="40502" cy="52577"/>
                    </a:xfrm>
                    <a:custGeom>
                      <a:avLst/>
                      <a:gdLst>
                        <a:gd name="connsiteX0" fmla="*/ 37556 w 40502"/>
                        <a:gd name="connsiteY0" fmla="*/ 30045 h 52577"/>
                        <a:gd name="connsiteX1" fmla="*/ 15022 w 40502"/>
                        <a:gd name="connsiteY1" fmla="*/ 52578 h 52577"/>
                        <a:gd name="connsiteX2" fmla="*/ 0 w 40502"/>
                        <a:gd name="connsiteY2" fmla="*/ 22533 h 52577"/>
                        <a:gd name="connsiteX3" fmla="*/ 22534 w 40502"/>
                        <a:gd name="connsiteY3" fmla="*/ 0 h 52577"/>
                        <a:gd name="connsiteX4" fmla="*/ 37556 w 40502"/>
                        <a:gd name="connsiteY4" fmla="*/ 30045 h 52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502" h="52577">
                          <a:moveTo>
                            <a:pt x="37556" y="30045"/>
                          </a:moveTo>
                          <a:cubicBezTo>
                            <a:pt x="37556" y="45067"/>
                            <a:pt x="22534" y="52578"/>
                            <a:pt x="15022" y="52578"/>
                          </a:cubicBezTo>
                          <a:cubicBezTo>
                            <a:pt x="7511" y="52578"/>
                            <a:pt x="0" y="37556"/>
                            <a:pt x="0" y="22533"/>
                          </a:cubicBezTo>
                          <a:cubicBezTo>
                            <a:pt x="0" y="7511"/>
                            <a:pt x="15022" y="0"/>
                            <a:pt x="22534" y="0"/>
                          </a:cubicBezTo>
                          <a:cubicBezTo>
                            <a:pt x="37556" y="7511"/>
                            <a:pt x="45067" y="22533"/>
                            <a:pt x="37556" y="30045"/>
                          </a:cubicBezTo>
                          <a:close/>
                        </a:path>
                      </a:pathLst>
                    </a:custGeom>
                    <a:solidFill>
                      <a:srgbClr val="E5EBEE"/>
                    </a:solidFill>
                    <a:ln w="75111" cap="flat">
                      <a:noFill/>
                      <a:prstDash val="solid"/>
                      <a:miter/>
                    </a:ln>
                  </p:spPr>
                  <p:txBody>
                    <a:bodyPr rtlCol="0" anchor="ctr"/>
                    <a:lstStyle/>
                    <a:p>
                      <a:endParaRPr lang="en-US"/>
                    </a:p>
                  </p:txBody>
                </p:sp>
              </p:grpSp>
              <p:sp>
                <p:nvSpPr>
                  <p:cNvPr id="490" name="Freeform: Shape 489">
                    <a:extLst>
                      <a:ext uri="{FF2B5EF4-FFF2-40B4-BE49-F238E27FC236}">
                        <a16:creationId xmlns:a16="http://schemas.microsoft.com/office/drawing/2014/main" xmlns="" id="{E66ED57D-D62A-4769-B07C-4DBF38DBCE7D}"/>
                      </a:ext>
                    </a:extLst>
                  </p:cNvPr>
                  <p:cNvSpPr/>
                  <p:nvPr/>
                </p:nvSpPr>
                <p:spPr>
                  <a:xfrm>
                    <a:off x="8044959" y="3776472"/>
                    <a:ext cx="185102" cy="217823"/>
                  </a:xfrm>
                  <a:custGeom>
                    <a:avLst/>
                    <a:gdLst>
                      <a:gd name="connsiteX0" fmla="*/ 182681 w 185102"/>
                      <a:gd name="connsiteY0" fmla="*/ 0 h 217823"/>
                      <a:gd name="connsiteX1" fmla="*/ 100058 w 185102"/>
                      <a:gd name="connsiteY1" fmla="*/ 37556 h 217823"/>
                      <a:gd name="connsiteX2" fmla="*/ 107569 w 185102"/>
                      <a:gd name="connsiteY2" fmla="*/ 217823 h 217823"/>
                      <a:gd name="connsiteX3" fmla="*/ 54991 w 185102"/>
                      <a:gd name="connsiteY3" fmla="*/ 60089 h 217823"/>
                      <a:gd name="connsiteX4" fmla="*/ 152636 w 185102"/>
                      <a:gd name="connsiteY4" fmla="*/ 82623 h 217823"/>
                      <a:gd name="connsiteX5" fmla="*/ 145125 w 185102"/>
                      <a:gd name="connsiteY5" fmla="*/ 60089 h 217823"/>
                      <a:gd name="connsiteX6" fmla="*/ 182681 w 185102"/>
                      <a:gd name="connsiteY6" fmla="*/ 0 h 21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5102" h="217823">
                        <a:moveTo>
                          <a:pt x="182681" y="0"/>
                        </a:moveTo>
                        <a:cubicBezTo>
                          <a:pt x="182681" y="0"/>
                          <a:pt x="160147" y="75111"/>
                          <a:pt x="100058" y="37556"/>
                        </a:cubicBezTo>
                        <a:cubicBezTo>
                          <a:pt x="39969" y="0"/>
                          <a:pt x="-95232" y="135201"/>
                          <a:pt x="107569" y="217823"/>
                        </a:cubicBezTo>
                        <a:cubicBezTo>
                          <a:pt x="2413" y="142712"/>
                          <a:pt x="17436" y="82623"/>
                          <a:pt x="54991" y="60089"/>
                        </a:cubicBezTo>
                        <a:cubicBezTo>
                          <a:pt x="92547" y="37556"/>
                          <a:pt x="152636" y="82623"/>
                          <a:pt x="152636" y="82623"/>
                        </a:cubicBezTo>
                        <a:lnTo>
                          <a:pt x="145125" y="60089"/>
                        </a:lnTo>
                        <a:cubicBezTo>
                          <a:pt x="137614" y="67600"/>
                          <a:pt x="197703" y="60089"/>
                          <a:pt x="182681" y="0"/>
                        </a:cubicBezTo>
                        <a:close/>
                      </a:path>
                    </a:pathLst>
                  </a:custGeom>
                  <a:solidFill>
                    <a:srgbClr val="D97E31"/>
                  </a:solidFill>
                  <a:ln w="75111" cap="flat">
                    <a:noFill/>
                    <a:prstDash val="solid"/>
                    <a:miter/>
                  </a:ln>
                </p:spPr>
                <p:txBody>
                  <a:bodyPr rtlCol="0" anchor="ctr"/>
                  <a:lstStyle/>
                  <a:p>
                    <a:endParaRPr lang="en-US"/>
                  </a:p>
                </p:txBody>
              </p:sp>
              <p:sp>
                <p:nvSpPr>
                  <p:cNvPr id="491" name="Freeform: Shape 490">
                    <a:extLst>
                      <a:ext uri="{FF2B5EF4-FFF2-40B4-BE49-F238E27FC236}">
                        <a16:creationId xmlns:a16="http://schemas.microsoft.com/office/drawing/2014/main" xmlns="" id="{0DA203F6-F0D0-4B0E-AAB7-9B69B4B667BF}"/>
                      </a:ext>
                    </a:extLst>
                  </p:cNvPr>
                  <p:cNvSpPr/>
                  <p:nvPr/>
                </p:nvSpPr>
                <p:spPr>
                  <a:xfrm>
                    <a:off x="7874616" y="3620117"/>
                    <a:ext cx="142711" cy="66220"/>
                  </a:xfrm>
                  <a:custGeom>
                    <a:avLst/>
                    <a:gdLst>
                      <a:gd name="connsiteX0" fmla="*/ 142712 w 142711"/>
                      <a:gd name="connsiteY0" fmla="*/ 66221 h 66220"/>
                      <a:gd name="connsiteX1" fmla="*/ 0 w 142711"/>
                      <a:gd name="connsiteY1" fmla="*/ 6132 h 66220"/>
                      <a:gd name="connsiteX2" fmla="*/ 142712 w 142711"/>
                      <a:gd name="connsiteY2" fmla="*/ 66221 h 66220"/>
                    </a:gdLst>
                    <a:ahLst/>
                    <a:cxnLst>
                      <a:cxn ang="0">
                        <a:pos x="connsiteX0" y="connsiteY0"/>
                      </a:cxn>
                      <a:cxn ang="0">
                        <a:pos x="connsiteX1" y="connsiteY1"/>
                      </a:cxn>
                      <a:cxn ang="0">
                        <a:pos x="connsiteX2" y="connsiteY2"/>
                      </a:cxn>
                    </a:cxnLst>
                    <a:rect l="l" t="t" r="r" b="b"/>
                    <a:pathLst>
                      <a:path w="142711" h="66220">
                        <a:moveTo>
                          <a:pt x="142712" y="66221"/>
                        </a:moveTo>
                        <a:cubicBezTo>
                          <a:pt x="142712" y="66221"/>
                          <a:pt x="105156" y="-23913"/>
                          <a:pt x="0" y="6132"/>
                        </a:cubicBezTo>
                        <a:cubicBezTo>
                          <a:pt x="75111" y="-8891"/>
                          <a:pt x="142712" y="66221"/>
                          <a:pt x="142712" y="66221"/>
                        </a:cubicBezTo>
                        <a:close/>
                      </a:path>
                    </a:pathLst>
                  </a:custGeom>
                  <a:solidFill>
                    <a:srgbClr val="D97E31"/>
                  </a:solidFill>
                  <a:ln w="75111" cap="flat">
                    <a:noFill/>
                    <a:prstDash val="solid"/>
                    <a:miter/>
                  </a:ln>
                </p:spPr>
                <p:txBody>
                  <a:bodyPr rtlCol="0" anchor="ctr"/>
                  <a:lstStyle/>
                  <a:p>
                    <a:endParaRPr lang="en-US"/>
                  </a:p>
                </p:txBody>
              </p:sp>
              <p:sp>
                <p:nvSpPr>
                  <p:cNvPr id="492" name="Freeform: Shape 491">
                    <a:extLst>
                      <a:ext uri="{FF2B5EF4-FFF2-40B4-BE49-F238E27FC236}">
                        <a16:creationId xmlns:a16="http://schemas.microsoft.com/office/drawing/2014/main" xmlns="" id="{A62E36C7-862F-4BE6-BF56-47E782F9A351}"/>
                      </a:ext>
                    </a:extLst>
                  </p:cNvPr>
                  <p:cNvSpPr/>
                  <p:nvPr/>
                </p:nvSpPr>
                <p:spPr>
                  <a:xfrm>
                    <a:off x="8437952" y="3438156"/>
                    <a:ext cx="368046" cy="451320"/>
                  </a:xfrm>
                  <a:custGeom>
                    <a:avLst/>
                    <a:gdLst>
                      <a:gd name="connsiteX0" fmla="*/ 225334 w 368046"/>
                      <a:gd name="connsiteY0" fmla="*/ 308271 h 451320"/>
                      <a:gd name="connsiteX1" fmla="*/ 322979 w 368046"/>
                      <a:gd name="connsiteY1" fmla="*/ 188093 h 451320"/>
                      <a:gd name="connsiteX2" fmla="*/ 232846 w 368046"/>
                      <a:gd name="connsiteY2" fmla="*/ 315 h 451320"/>
                      <a:gd name="connsiteX3" fmla="*/ 90134 w 368046"/>
                      <a:gd name="connsiteY3" fmla="*/ 308271 h 451320"/>
                      <a:gd name="connsiteX4" fmla="*/ 0 w 368046"/>
                      <a:gd name="connsiteY4" fmla="*/ 360849 h 451320"/>
                      <a:gd name="connsiteX5" fmla="*/ 368046 w 368046"/>
                      <a:gd name="connsiteY5" fmla="*/ 450983 h 451320"/>
                      <a:gd name="connsiteX6" fmla="*/ 225334 w 368046"/>
                      <a:gd name="connsiteY6" fmla="*/ 308271 h 451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046" h="451320">
                        <a:moveTo>
                          <a:pt x="225334" y="308271"/>
                        </a:moveTo>
                        <a:cubicBezTo>
                          <a:pt x="225334" y="308271"/>
                          <a:pt x="277913" y="300760"/>
                          <a:pt x="322979" y="188093"/>
                        </a:cubicBezTo>
                        <a:cubicBezTo>
                          <a:pt x="360535" y="75426"/>
                          <a:pt x="307957" y="7826"/>
                          <a:pt x="232846" y="315"/>
                        </a:cubicBezTo>
                        <a:cubicBezTo>
                          <a:pt x="157734" y="-7196"/>
                          <a:pt x="-45067" y="120493"/>
                          <a:pt x="90134" y="308271"/>
                        </a:cubicBezTo>
                        <a:cubicBezTo>
                          <a:pt x="90134" y="308271"/>
                          <a:pt x="45067" y="315783"/>
                          <a:pt x="0" y="360849"/>
                        </a:cubicBezTo>
                        <a:cubicBezTo>
                          <a:pt x="0" y="360849"/>
                          <a:pt x="150223" y="285738"/>
                          <a:pt x="368046" y="450983"/>
                        </a:cubicBezTo>
                        <a:cubicBezTo>
                          <a:pt x="360535" y="458494"/>
                          <a:pt x="307957" y="338316"/>
                          <a:pt x="225334" y="308271"/>
                        </a:cubicBezTo>
                        <a:close/>
                      </a:path>
                    </a:pathLst>
                  </a:custGeom>
                  <a:solidFill>
                    <a:srgbClr val="FBCA8F">
                      <a:alpha val="50000"/>
                    </a:srgbClr>
                  </a:solidFill>
                  <a:ln w="75111" cap="flat">
                    <a:noFill/>
                    <a:prstDash val="solid"/>
                    <a:miter/>
                  </a:ln>
                </p:spPr>
                <p:txBody>
                  <a:bodyPr rtlCol="0" anchor="ctr"/>
                  <a:lstStyle/>
                  <a:p>
                    <a:endParaRPr lang="en-US"/>
                  </a:p>
                </p:txBody>
              </p:sp>
              <p:grpSp>
                <p:nvGrpSpPr>
                  <p:cNvPr id="493" name="Graphic 2">
                    <a:extLst>
                      <a:ext uri="{FF2B5EF4-FFF2-40B4-BE49-F238E27FC236}">
                        <a16:creationId xmlns:a16="http://schemas.microsoft.com/office/drawing/2014/main" xmlns="" id="{AC3E640A-2E0C-4AB0-ADA8-25884B519182}"/>
                      </a:ext>
                    </a:extLst>
                  </p:cNvPr>
                  <p:cNvGrpSpPr/>
                  <p:nvPr/>
                </p:nvGrpSpPr>
                <p:grpSpPr>
                  <a:xfrm>
                    <a:off x="8452974" y="3458593"/>
                    <a:ext cx="322979" cy="400501"/>
                    <a:chOff x="8452974" y="3458593"/>
                    <a:chExt cx="322979" cy="400501"/>
                  </a:xfrm>
                </p:grpSpPr>
                <p:sp>
                  <p:nvSpPr>
                    <p:cNvPr id="494" name="Freeform: Shape 493">
                      <a:extLst>
                        <a:ext uri="{FF2B5EF4-FFF2-40B4-BE49-F238E27FC236}">
                          <a16:creationId xmlns:a16="http://schemas.microsoft.com/office/drawing/2014/main" xmlns="" id="{527E8ED6-E4F1-482C-A8F5-3643ABAF0392}"/>
                        </a:ext>
                      </a:extLst>
                    </p:cNvPr>
                    <p:cNvSpPr/>
                    <p:nvPr/>
                  </p:nvSpPr>
                  <p:spPr>
                    <a:xfrm>
                      <a:off x="8452974" y="3753469"/>
                      <a:ext cx="322979" cy="105625"/>
                    </a:xfrm>
                    <a:custGeom>
                      <a:avLst/>
                      <a:gdLst>
                        <a:gd name="connsiteX0" fmla="*/ 322979 w 322979"/>
                        <a:gd name="connsiteY0" fmla="*/ 105626 h 105625"/>
                        <a:gd name="connsiteX1" fmla="*/ 0 w 322979"/>
                        <a:gd name="connsiteY1" fmla="*/ 38025 h 105625"/>
                        <a:gd name="connsiteX2" fmla="*/ 322979 w 322979"/>
                        <a:gd name="connsiteY2" fmla="*/ 105626 h 105625"/>
                      </a:gdLst>
                      <a:ahLst/>
                      <a:cxnLst>
                        <a:cxn ang="0">
                          <a:pos x="connsiteX0" y="connsiteY0"/>
                        </a:cxn>
                        <a:cxn ang="0">
                          <a:pos x="connsiteX1" y="connsiteY1"/>
                        </a:cxn>
                        <a:cxn ang="0">
                          <a:pos x="connsiteX2" y="connsiteY2"/>
                        </a:cxn>
                      </a:cxnLst>
                      <a:rect l="l" t="t" r="r" b="b"/>
                      <a:pathLst>
                        <a:path w="322979" h="105625">
                          <a:moveTo>
                            <a:pt x="322979" y="105626"/>
                          </a:moveTo>
                          <a:cubicBezTo>
                            <a:pt x="322979" y="105626"/>
                            <a:pt x="165245" y="-37086"/>
                            <a:pt x="0" y="38025"/>
                          </a:cubicBezTo>
                          <a:cubicBezTo>
                            <a:pt x="120178" y="-29575"/>
                            <a:pt x="240357" y="-7042"/>
                            <a:pt x="322979" y="105626"/>
                          </a:cubicBezTo>
                          <a:close/>
                        </a:path>
                      </a:pathLst>
                    </a:custGeom>
                    <a:solidFill>
                      <a:srgbClr val="D97E31"/>
                    </a:solidFill>
                    <a:ln w="75111" cap="flat">
                      <a:noFill/>
                      <a:prstDash val="solid"/>
                      <a:miter/>
                    </a:ln>
                  </p:spPr>
                  <p:txBody>
                    <a:bodyPr rtlCol="0" anchor="ctr"/>
                    <a:lstStyle/>
                    <a:p>
                      <a:endParaRPr lang="en-US"/>
                    </a:p>
                  </p:txBody>
                </p:sp>
                <p:grpSp>
                  <p:nvGrpSpPr>
                    <p:cNvPr id="495" name="Graphic 2">
                      <a:extLst>
                        <a:ext uri="{FF2B5EF4-FFF2-40B4-BE49-F238E27FC236}">
                          <a16:creationId xmlns:a16="http://schemas.microsoft.com/office/drawing/2014/main" xmlns="" id="{BCBF69E9-ED7B-41AF-AF8B-66E531CDF8F5}"/>
                        </a:ext>
                      </a:extLst>
                    </p:cNvPr>
                    <p:cNvGrpSpPr/>
                    <p:nvPr/>
                  </p:nvGrpSpPr>
                  <p:grpSpPr>
                    <a:xfrm>
                      <a:off x="8501561" y="3458593"/>
                      <a:ext cx="254981" cy="299480"/>
                      <a:chOff x="8501561" y="3458593"/>
                      <a:chExt cx="254981" cy="299480"/>
                    </a:xfrm>
                  </p:grpSpPr>
                  <p:sp>
                    <p:nvSpPr>
                      <p:cNvPr id="496" name="Freeform: Shape 495">
                        <a:extLst>
                          <a:ext uri="{FF2B5EF4-FFF2-40B4-BE49-F238E27FC236}">
                            <a16:creationId xmlns:a16="http://schemas.microsoft.com/office/drawing/2014/main" xmlns="" id="{0BDA8387-6A0B-4EA3-B391-B2B6B9E1C2E2}"/>
                          </a:ext>
                        </a:extLst>
                      </p:cNvPr>
                      <p:cNvSpPr/>
                      <p:nvPr/>
                    </p:nvSpPr>
                    <p:spPr>
                      <a:xfrm>
                        <a:off x="8565641" y="3458593"/>
                        <a:ext cx="190900" cy="181894"/>
                      </a:xfrm>
                      <a:custGeom>
                        <a:avLst/>
                        <a:gdLst>
                          <a:gd name="connsiteX0" fmla="*/ 0 w 190900"/>
                          <a:gd name="connsiteY0" fmla="*/ 47478 h 181894"/>
                          <a:gd name="connsiteX1" fmla="*/ 112667 w 190900"/>
                          <a:gd name="connsiteY1" fmla="*/ 2411 h 181894"/>
                          <a:gd name="connsiteX2" fmla="*/ 150223 w 190900"/>
                          <a:gd name="connsiteY2" fmla="*/ 175167 h 181894"/>
                          <a:gd name="connsiteX3" fmla="*/ 0 w 190900"/>
                          <a:gd name="connsiteY3" fmla="*/ 47478 h 181894"/>
                        </a:gdLst>
                        <a:ahLst/>
                        <a:cxnLst>
                          <a:cxn ang="0">
                            <a:pos x="connsiteX0" y="connsiteY0"/>
                          </a:cxn>
                          <a:cxn ang="0">
                            <a:pos x="connsiteX1" y="connsiteY1"/>
                          </a:cxn>
                          <a:cxn ang="0">
                            <a:pos x="connsiteX2" y="connsiteY2"/>
                          </a:cxn>
                          <a:cxn ang="0">
                            <a:pos x="connsiteX3" y="connsiteY3"/>
                          </a:cxn>
                        </a:cxnLst>
                        <a:rect l="l" t="t" r="r" b="b"/>
                        <a:pathLst>
                          <a:path w="190900" h="181894">
                            <a:moveTo>
                              <a:pt x="0" y="47478"/>
                            </a:moveTo>
                            <a:cubicBezTo>
                              <a:pt x="0" y="47478"/>
                              <a:pt x="37556" y="-12611"/>
                              <a:pt x="112667" y="2411"/>
                            </a:cubicBezTo>
                            <a:cubicBezTo>
                              <a:pt x="217823" y="24944"/>
                              <a:pt x="202801" y="220234"/>
                              <a:pt x="150223" y="175167"/>
                            </a:cubicBezTo>
                            <a:cubicBezTo>
                              <a:pt x="105156" y="137612"/>
                              <a:pt x="52578" y="24944"/>
                              <a:pt x="0" y="47478"/>
                            </a:cubicBezTo>
                            <a:close/>
                          </a:path>
                        </a:pathLst>
                      </a:custGeom>
                      <a:solidFill>
                        <a:srgbClr val="6F1200"/>
                      </a:solidFill>
                      <a:ln w="75111" cap="flat">
                        <a:noFill/>
                        <a:prstDash val="solid"/>
                        <a:miter/>
                      </a:ln>
                    </p:spPr>
                    <p:txBody>
                      <a:bodyPr rtlCol="0" anchor="ctr"/>
                      <a:lstStyle/>
                      <a:p>
                        <a:endParaRPr lang="en-US"/>
                      </a:p>
                    </p:txBody>
                  </p:sp>
                  <p:sp>
                    <p:nvSpPr>
                      <p:cNvPr id="497" name="Freeform: Shape 496">
                        <a:extLst>
                          <a:ext uri="{FF2B5EF4-FFF2-40B4-BE49-F238E27FC236}">
                            <a16:creationId xmlns:a16="http://schemas.microsoft.com/office/drawing/2014/main" xmlns="" id="{FE60816D-3A7A-41E9-AF5D-2B30CC7A00C1}"/>
                          </a:ext>
                        </a:extLst>
                      </p:cNvPr>
                      <p:cNvSpPr/>
                      <p:nvPr/>
                    </p:nvSpPr>
                    <p:spPr>
                      <a:xfrm>
                        <a:off x="8501561" y="3486913"/>
                        <a:ext cx="236384" cy="271159"/>
                      </a:xfrm>
                      <a:custGeom>
                        <a:avLst/>
                        <a:gdLst>
                          <a:gd name="connsiteX0" fmla="*/ 206792 w 236384"/>
                          <a:gd name="connsiteY0" fmla="*/ 191914 h 271159"/>
                          <a:gd name="connsiteX1" fmla="*/ 41547 w 236384"/>
                          <a:gd name="connsiteY1" fmla="*/ 259514 h 271159"/>
                          <a:gd name="connsiteX2" fmla="*/ 26525 w 236384"/>
                          <a:gd name="connsiteY2" fmla="*/ 79246 h 271159"/>
                          <a:gd name="connsiteX3" fmla="*/ 191770 w 236384"/>
                          <a:gd name="connsiteY3" fmla="*/ 11646 h 271159"/>
                          <a:gd name="connsiteX4" fmla="*/ 206792 w 236384"/>
                          <a:gd name="connsiteY4" fmla="*/ 191914 h 2711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384" h="271159">
                            <a:moveTo>
                              <a:pt x="206792" y="191914"/>
                            </a:moveTo>
                            <a:cubicBezTo>
                              <a:pt x="169237" y="259514"/>
                              <a:pt x="94125" y="289558"/>
                              <a:pt x="41547" y="259514"/>
                            </a:cubicBezTo>
                            <a:cubicBezTo>
                              <a:pt x="-11031" y="229469"/>
                              <a:pt x="-11031" y="146847"/>
                              <a:pt x="26525" y="79246"/>
                            </a:cubicBezTo>
                            <a:cubicBezTo>
                              <a:pt x="64081" y="11646"/>
                              <a:pt x="139192" y="-18398"/>
                              <a:pt x="191770" y="11646"/>
                            </a:cubicBezTo>
                            <a:cubicBezTo>
                              <a:pt x="244348" y="41691"/>
                              <a:pt x="251859" y="124313"/>
                              <a:pt x="206792" y="191914"/>
                            </a:cubicBezTo>
                            <a:close/>
                          </a:path>
                        </a:pathLst>
                      </a:custGeom>
                      <a:solidFill>
                        <a:srgbClr val="FEFCEE"/>
                      </a:solidFill>
                      <a:ln w="75111" cap="flat">
                        <a:noFill/>
                        <a:prstDash val="solid"/>
                        <a:miter/>
                      </a:ln>
                    </p:spPr>
                    <p:txBody>
                      <a:bodyPr rtlCol="0" anchor="ctr"/>
                      <a:lstStyle/>
                      <a:p>
                        <a:endParaRPr lang="en-US"/>
                      </a:p>
                    </p:txBody>
                  </p:sp>
                  <p:sp>
                    <p:nvSpPr>
                      <p:cNvPr id="498" name="Freeform: Shape 497">
                        <a:extLst>
                          <a:ext uri="{FF2B5EF4-FFF2-40B4-BE49-F238E27FC236}">
                            <a16:creationId xmlns:a16="http://schemas.microsoft.com/office/drawing/2014/main" xmlns="" id="{20ABE2FE-7D85-44DC-A9DA-4BB50D9BD259}"/>
                          </a:ext>
                        </a:extLst>
                      </p:cNvPr>
                      <p:cNvSpPr/>
                      <p:nvPr/>
                    </p:nvSpPr>
                    <p:spPr>
                      <a:xfrm>
                        <a:off x="8504394" y="3540314"/>
                        <a:ext cx="155289" cy="209425"/>
                      </a:xfrm>
                      <a:custGeom>
                        <a:avLst/>
                        <a:gdLst>
                          <a:gd name="connsiteX0" fmla="*/ 151382 w 155289"/>
                          <a:gd name="connsiteY0" fmla="*/ 123491 h 209425"/>
                          <a:gd name="connsiteX1" fmla="*/ 61248 w 155289"/>
                          <a:gd name="connsiteY1" fmla="*/ 206113 h 209425"/>
                          <a:gd name="connsiteX2" fmla="*/ 1159 w 155289"/>
                          <a:gd name="connsiteY2" fmla="*/ 85935 h 209425"/>
                          <a:gd name="connsiteX3" fmla="*/ 91292 w 155289"/>
                          <a:gd name="connsiteY3" fmla="*/ 3313 h 209425"/>
                          <a:gd name="connsiteX4" fmla="*/ 151382 w 155289"/>
                          <a:gd name="connsiteY4" fmla="*/ 123491 h 209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89" h="209425">
                            <a:moveTo>
                              <a:pt x="151382" y="123491"/>
                            </a:moveTo>
                            <a:cubicBezTo>
                              <a:pt x="143870" y="183580"/>
                              <a:pt x="98803" y="221136"/>
                              <a:pt x="61248" y="206113"/>
                            </a:cubicBezTo>
                            <a:cubicBezTo>
                              <a:pt x="23692" y="198602"/>
                              <a:pt x="-6352" y="146024"/>
                              <a:pt x="1159" y="85935"/>
                            </a:cubicBezTo>
                            <a:cubicBezTo>
                              <a:pt x="8670" y="25846"/>
                              <a:pt x="53737" y="-11710"/>
                              <a:pt x="91292" y="3313"/>
                            </a:cubicBezTo>
                            <a:cubicBezTo>
                              <a:pt x="136359" y="10824"/>
                              <a:pt x="166404" y="63402"/>
                              <a:pt x="151382" y="123491"/>
                            </a:cubicBezTo>
                            <a:close/>
                          </a:path>
                        </a:pathLst>
                      </a:custGeom>
                      <a:solidFill>
                        <a:srgbClr val="17B1AE"/>
                      </a:solidFill>
                      <a:ln w="75111" cap="flat">
                        <a:noFill/>
                        <a:prstDash val="solid"/>
                        <a:miter/>
                      </a:ln>
                    </p:spPr>
                    <p:txBody>
                      <a:bodyPr rtlCol="0" anchor="ctr"/>
                      <a:lstStyle/>
                      <a:p>
                        <a:endParaRPr lang="en-US"/>
                      </a:p>
                    </p:txBody>
                  </p:sp>
                  <p:sp>
                    <p:nvSpPr>
                      <p:cNvPr id="499" name="Freeform: Shape 498">
                        <a:extLst>
                          <a:ext uri="{FF2B5EF4-FFF2-40B4-BE49-F238E27FC236}">
                            <a16:creationId xmlns:a16="http://schemas.microsoft.com/office/drawing/2014/main" xmlns="" id="{7A75794F-24BD-4F9B-B118-D4C2769A531B}"/>
                          </a:ext>
                        </a:extLst>
                      </p:cNvPr>
                      <p:cNvSpPr/>
                      <p:nvPr/>
                    </p:nvSpPr>
                    <p:spPr>
                      <a:xfrm>
                        <a:off x="8526630" y="3565009"/>
                        <a:ext cx="123089" cy="167545"/>
                      </a:xfrm>
                      <a:custGeom>
                        <a:avLst/>
                        <a:gdLst>
                          <a:gd name="connsiteX0" fmla="*/ 121634 w 123089"/>
                          <a:gd name="connsiteY0" fmla="*/ 98795 h 167545"/>
                          <a:gd name="connsiteX1" fmla="*/ 46523 w 123089"/>
                          <a:gd name="connsiteY1" fmla="*/ 166395 h 167545"/>
                          <a:gd name="connsiteX2" fmla="*/ 1456 w 123089"/>
                          <a:gd name="connsiteY2" fmla="*/ 68751 h 167545"/>
                          <a:gd name="connsiteX3" fmla="*/ 76567 w 123089"/>
                          <a:gd name="connsiteY3" fmla="*/ 1150 h 167545"/>
                          <a:gd name="connsiteX4" fmla="*/ 121634 w 123089"/>
                          <a:gd name="connsiteY4" fmla="*/ 98795 h 167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089" h="167545">
                            <a:moveTo>
                              <a:pt x="121634" y="98795"/>
                            </a:moveTo>
                            <a:cubicBezTo>
                              <a:pt x="114123" y="143862"/>
                              <a:pt x="84078" y="173907"/>
                              <a:pt x="46523" y="166395"/>
                            </a:cubicBezTo>
                            <a:cubicBezTo>
                              <a:pt x="16478" y="158884"/>
                              <a:pt x="-6055" y="113817"/>
                              <a:pt x="1456" y="68751"/>
                            </a:cubicBezTo>
                            <a:cubicBezTo>
                              <a:pt x="8967" y="23684"/>
                              <a:pt x="39011" y="-6361"/>
                              <a:pt x="76567" y="1150"/>
                            </a:cubicBezTo>
                            <a:cubicBezTo>
                              <a:pt x="106612" y="8661"/>
                              <a:pt x="129145" y="53728"/>
                              <a:pt x="121634" y="98795"/>
                            </a:cubicBezTo>
                            <a:close/>
                          </a:path>
                        </a:pathLst>
                      </a:custGeom>
                      <a:solidFill>
                        <a:srgbClr val="006C64"/>
                      </a:solidFill>
                      <a:ln w="75111" cap="flat">
                        <a:noFill/>
                        <a:prstDash val="solid"/>
                        <a:miter/>
                      </a:ln>
                    </p:spPr>
                    <p:txBody>
                      <a:bodyPr rtlCol="0" anchor="ctr"/>
                      <a:lstStyle/>
                      <a:p>
                        <a:endParaRPr lang="en-US"/>
                      </a:p>
                    </p:txBody>
                  </p:sp>
                  <p:sp>
                    <p:nvSpPr>
                      <p:cNvPr id="500" name="Freeform: Shape 499">
                        <a:extLst>
                          <a:ext uri="{FF2B5EF4-FFF2-40B4-BE49-F238E27FC236}">
                            <a16:creationId xmlns:a16="http://schemas.microsoft.com/office/drawing/2014/main" xmlns="" id="{B9B24A9D-F967-42BC-ADBA-30DA4E8A70A0}"/>
                          </a:ext>
                        </a:extLst>
                      </p:cNvPr>
                      <p:cNvSpPr/>
                      <p:nvPr/>
                    </p:nvSpPr>
                    <p:spPr>
                      <a:xfrm>
                        <a:off x="8532650" y="3571673"/>
                        <a:ext cx="55524" cy="71595"/>
                      </a:xfrm>
                      <a:custGeom>
                        <a:avLst/>
                        <a:gdLst>
                          <a:gd name="connsiteX0" fmla="*/ 55525 w 55524"/>
                          <a:gd name="connsiteY0" fmla="*/ 47065 h 71595"/>
                          <a:gd name="connsiteX1" fmla="*/ 17969 w 55524"/>
                          <a:gd name="connsiteY1" fmla="*/ 69598 h 71595"/>
                          <a:gd name="connsiteX2" fmla="*/ 2947 w 55524"/>
                          <a:gd name="connsiteY2" fmla="*/ 24531 h 71595"/>
                          <a:gd name="connsiteX3" fmla="*/ 40502 w 55524"/>
                          <a:gd name="connsiteY3" fmla="*/ 1998 h 71595"/>
                          <a:gd name="connsiteX4" fmla="*/ 55525 w 55524"/>
                          <a:gd name="connsiteY4" fmla="*/ 47065 h 71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24" h="71595">
                            <a:moveTo>
                              <a:pt x="55525" y="47065"/>
                            </a:moveTo>
                            <a:cubicBezTo>
                              <a:pt x="48013" y="62087"/>
                              <a:pt x="32991" y="77109"/>
                              <a:pt x="17969" y="69598"/>
                            </a:cubicBezTo>
                            <a:cubicBezTo>
                              <a:pt x="2947" y="62087"/>
                              <a:pt x="-4565" y="39554"/>
                              <a:pt x="2947" y="24531"/>
                            </a:cubicBezTo>
                            <a:cubicBezTo>
                              <a:pt x="10458" y="9509"/>
                              <a:pt x="25480" y="-5513"/>
                              <a:pt x="40502" y="1998"/>
                            </a:cubicBezTo>
                            <a:cubicBezTo>
                              <a:pt x="55525" y="9509"/>
                              <a:pt x="55525" y="24531"/>
                              <a:pt x="55525" y="47065"/>
                            </a:cubicBezTo>
                            <a:close/>
                          </a:path>
                        </a:pathLst>
                      </a:custGeom>
                      <a:solidFill>
                        <a:srgbClr val="FEFCEE"/>
                      </a:solidFill>
                      <a:ln w="75111" cap="flat">
                        <a:noFill/>
                        <a:prstDash val="solid"/>
                        <a:miter/>
                      </a:ln>
                    </p:spPr>
                    <p:txBody>
                      <a:bodyPr rtlCol="0" anchor="ctr"/>
                      <a:lstStyle/>
                      <a:p>
                        <a:endParaRPr lang="en-US"/>
                      </a:p>
                    </p:txBody>
                  </p:sp>
                  <p:sp>
                    <p:nvSpPr>
                      <p:cNvPr id="501" name="Freeform: Shape 500">
                        <a:extLst>
                          <a:ext uri="{FF2B5EF4-FFF2-40B4-BE49-F238E27FC236}">
                            <a16:creationId xmlns:a16="http://schemas.microsoft.com/office/drawing/2014/main" xmlns="" id="{BDB81F4F-5959-4569-AD5C-E388976BA128}"/>
                          </a:ext>
                        </a:extLst>
                      </p:cNvPr>
                      <p:cNvSpPr/>
                      <p:nvPr/>
                    </p:nvSpPr>
                    <p:spPr>
                      <a:xfrm>
                        <a:off x="8565641" y="3686338"/>
                        <a:ext cx="48013" cy="60089"/>
                      </a:xfrm>
                      <a:custGeom>
                        <a:avLst/>
                        <a:gdLst>
                          <a:gd name="connsiteX0" fmla="*/ 45067 w 48013"/>
                          <a:gd name="connsiteY0" fmla="*/ 37556 h 60089"/>
                          <a:gd name="connsiteX1" fmla="*/ 15022 w 48013"/>
                          <a:gd name="connsiteY1" fmla="*/ 60089 h 60089"/>
                          <a:gd name="connsiteX2" fmla="*/ 0 w 48013"/>
                          <a:gd name="connsiteY2" fmla="*/ 22533 h 60089"/>
                          <a:gd name="connsiteX3" fmla="*/ 30045 w 48013"/>
                          <a:gd name="connsiteY3" fmla="*/ 0 h 60089"/>
                          <a:gd name="connsiteX4" fmla="*/ 45067 w 48013"/>
                          <a:gd name="connsiteY4" fmla="*/ 37556 h 60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013" h="60089">
                            <a:moveTo>
                              <a:pt x="45067" y="37556"/>
                            </a:moveTo>
                            <a:cubicBezTo>
                              <a:pt x="37556" y="52578"/>
                              <a:pt x="30045" y="60089"/>
                              <a:pt x="15022" y="60089"/>
                            </a:cubicBezTo>
                            <a:cubicBezTo>
                              <a:pt x="0" y="52578"/>
                              <a:pt x="0" y="37556"/>
                              <a:pt x="0" y="22533"/>
                            </a:cubicBezTo>
                            <a:cubicBezTo>
                              <a:pt x="7511" y="7511"/>
                              <a:pt x="15022" y="0"/>
                              <a:pt x="30045" y="0"/>
                            </a:cubicBezTo>
                            <a:cubicBezTo>
                              <a:pt x="45067" y="0"/>
                              <a:pt x="52578" y="15022"/>
                              <a:pt x="45067" y="37556"/>
                            </a:cubicBezTo>
                            <a:close/>
                          </a:path>
                        </a:pathLst>
                      </a:custGeom>
                      <a:solidFill>
                        <a:srgbClr val="E5EBEE"/>
                      </a:solidFill>
                      <a:ln w="75111" cap="flat">
                        <a:noFill/>
                        <a:prstDash val="solid"/>
                        <a:miter/>
                      </a:ln>
                    </p:spPr>
                    <p:txBody>
                      <a:bodyPr rtlCol="0" anchor="ctr"/>
                      <a:lstStyle/>
                      <a:p>
                        <a:endParaRPr lang="en-US"/>
                      </a:p>
                    </p:txBody>
                  </p:sp>
                </p:grpSp>
              </p:grpSp>
              <p:sp>
                <p:nvSpPr>
                  <p:cNvPr id="502" name="Freeform: Shape 501">
                    <a:extLst>
                      <a:ext uri="{FF2B5EF4-FFF2-40B4-BE49-F238E27FC236}">
                        <a16:creationId xmlns:a16="http://schemas.microsoft.com/office/drawing/2014/main" xmlns="" id="{AD1BF0C4-4DCD-41F0-9BCD-E8BA592EB53C}"/>
                      </a:ext>
                    </a:extLst>
                  </p:cNvPr>
                  <p:cNvSpPr/>
                  <p:nvPr/>
                </p:nvSpPr>
                <p:spPr>
                  <a:xfrm>
                    <a:off x="8060148" y="3881628"/>
                    <a:ext cx="205048" cy="116283"/>
                  </a:xfrm>
                  <a:custGeom>
                    <a:avLst/>
                    <a:gdLst>
                      <a:gd name="connsiteX0" fmla="*/ 2247 w 205048"/>
                      <a:gd name="connsiteY0" fmla="*/ 0 h 116283"/>
                      <a:gd name="connsiteX1" fmla="*/ 205048 w 205048"/>
                      <a:gd name="connsiteY1" fmla="*/ 45067 h 116283"/>
                      <a:gd name="connsiteX2" fmla="*/ 77359 w 205048"/>
                      <a:gd name="connsiteY2" fmla="*/ 112667 h 116283"/>
                      <a:gd name="connsiteX3" fmla="*/ 2247 w 205048"/>
                      <a:gd name="connsiteY3" fmla="*/ 0 h 116283"/>
                    </a:gdLst>
                    <a:ahLst/>
                    <a:cxnLst>
                      <a:cxn ang="0">
                        <a:pos x="connsiteX0" y="connsiteY0"/>
                      </a:cxn>
                      <a:cxn ang="0">
                        <a:pos x="connsiteX1" y="connsiteY1"/>
                      </a:cxn>
                      <a:cxn ang="0">
                        <a:pos x="connsiteX2" y="connsiteY2"/>
                      </a:cxn>
                      <a:cxn ang="0">
                        <a:pos x="connsiteX3" y="connsiteY3"/>
                      </a:cxn>
                    </a:cxnLst>
                    <a:rect l="l" t="t" r="r" b="b"/>
                    <a:pathLst>
                      <a:path w="205048" h="116283">
                        <a:moveTo>
                          <a:pt x="2247" y="0"/>
                        </a:moveTo>
                        <a:cubicBezTo>
                          <a:pt x="2247" y="0"/>
                          <a:pt x="39803" y="97645"/>
                          <a:pt x="205048" y="45067"/>
                        </a:cubicBezTo>
                        <a:cubicBezTo>
                          <a:pt x="205048" y="45067"/>
                          <a:pt x="167492" y="135201"/>
                          <a:pt x="77359" y="112667"/>
                        </a:cubicBezTo>
                        <a:cubicBezTo>
                          <a:pt x="-20286" y="90134"/>
                          <a:pt x="2247" y="0"/>
                          <a:pt x="2247" y="0"/>
                        </a:cubicBezTo>
                        <a:close/>
                      </a:path>
                    </a:pathLst>
                  </a:custGeom>
                  <a:solidFill>
                    <a:srgbClr val="FBCA8F">
                      <a:alpha val="50000"/>
                    </a:srgbClr>
                  </a:solidFill>
                  <a:ln w="75111" cap="flat">
                    <a:noFill/>
                    <a:prstDash val="solid"/>
                    <a:miter/>
                  </a:ln>
                </p:spPr>
                <p:txBody>
                  <a:bodyPr rtlCol="0" anchor="ctr"/>
                  <a:lstStyle/>
                  <a:p>
                    <a:endParaRPr lang="en-US"/>
                  </a:p>
                </p:txBody>
              </p:sp>
              <p:sp>
                <p:nvSpPr>
                  <p:cNvPr id="503" name="Freeform: Shape 502">
                    <a:extLst>
                      <a:ext uri="{FF2B5EF4-FFF2-40B4-BE49-F238E27FC236}">
                        <a16:creationId xmlns:a16="http://schemas.microsoft.com/office/drawing/2014/main" xmlns="" id="{5D19CC38-67D4-4AA8-9BF3-08C972CAA181}"/>
                      </a:ext>
                    </a:extLst>
                  </p:cNvPr>
                  <p:cNvSpPr/>
                  <p:nvPr/>
                </p:nvSpPr>
                <p:spPr>
                  <a:xfrm>
                    <a:off x="7829550" y="2424466"/>
                    <a:ext cx="698536" cy="315467"/>
                  </a:xfrm>
                  <a:custGeom>
                    <a:avLst/>
                    <a:gdLst>
                      <a:gd name="connsiteX0" fmla="*/ 112667 w 698536"/>
                      <a:gd name="connsiteY0" fmla="*/ 232845 h 315467"/>
                      <a:gd name="connsiteX1" fmla="*/ 375557 w 698536"/>
                      <a:gd name="connsiteY1" fmla="*/ 90134 h 315467"/>
                      <a:gd name="connsiteX2" fmla="*/ 525780 w 698536"/>
                      <a:gd name="connsiteY2" fmla="*/ 45067 h 315467"/>
                      <a:gd name="connsiteX3" fmla="*/ 698536 w 698536"/>
                      <a:gd name="connsiteY3" fmla="*/ 0 h 315467"/>
                      <a:gd name="connsiteX4" fmla="*/ 0 w 698536"/>
                      <a:gd name="connsiteY4" fmla="*/ 315468 h 315467"/>
                      <a:gd name="connsiteX5" fmla="*/ 112667 w 698536"/>
                      <a:gd name="connsiteY5" fmla="*/ 232845 h 315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536" h="315467">
                        <a:moveTo>
                          <a:pt x="112667" y="232845"/>
                        </a:moveTo>
                        <a:cubicBezTo>
                          <a:pt x="187779" y="172756"/>
                          <a:pt x="285423" y="127689"/>
                          <a:pt x="375557" y="90134"/>
                        </a:cubicBezTo>
                        <a:cubicBezTo>
                          <a:pt x="428135" y="67600"/>
                          <a:pt x="473202" y="52578"/>
                          <a:pt x="525780" y="45067"/>
                        </a:cubicBezTo>
                        <a:cubicBezTo>
                          <a:pt x="585869" y="30045"/>
                          <a:pt x="638447" y="15022"/>
                          <a:pt x="698536" y="0"/>
                        </a:cubicBezTo>
                        <a:cubicBezTo>
                          <a:pt x="443158" y="0"/>
                          <a:pt x="142712" y="97645"/>
                          <a:pt x="0" y="315468"/>
                        </a:cubicBezTo>
                        <a:cubicBezTo>
                          <a:pt x="37556" y="292935"/>
                          <a:pt x="75111" y="262890"/>
                          <a:pt x="112667" y="232845"/>
                        </a:cubicBezTo>
                        <a:close/>
                      </a:path>
                    </a:pathLst>
                  </a:custGeom>
                  <a:solidFill>
                    <a:srgbClr val="FDBB30">
                      <a:alpha val="60000"/>
                    </a:srgbClr>
                  </a:solidFill>
                  <a:ln w="75111" cap="flat">
                    <a:noFill/>
                    <a:prstDash val="solid"/>
                    <a:miter/>
                  </a:ln>
                </p:spPr>
                <p:txBody>
                  <a:bodyPr rtlCol="0" anchor="ctr"/>
                  <a:lstStyle/>
                  <a:p>
                    <a:endParaRPr lang="en-US"/>
                  </a:p>
                </p:txBody>
              </p:sp>
              <p:sp>
                <p:nvSpPr>
                  <p:cNvPr id="504" name="Freeform: Shape 503">
                    <a:extLst>
                      <a:ext uri="{FF2B5EF4-FFF2-40B4-BE49-F238E27FC236}">
                        <a16:creationId xmlns:a16="http://schemas.microsoft.com/office/drawing/2014/main" xmlns="" id="{F423F5F6-BDFB-4D9B-A9B4-08F690E608FF}"/>
                      </a:ext>
                    </a:extLst>
                  </p:cNvPr>
                  <p:cNvSpPr/>
                  <p:nvPr/>
                </p:nvSpPr>
                <p:spPr>
                  <a:xfrm>
                    <a:off x="8543108" y="2455514"/>
                    <a:ext cx="660980" cy="164241"/>
                  </a:xfrm>
                  <a:custGeom>
                    <a:avLst/>
                    <a:gdLst>
                      <a:gd name="connsiteX0" fmla="*/ 60089 w 660980"/>
                      <a:gd name="connsiteY0" fmla="*/ 134197 h 164241"/>
                      <a:gd name="connsiteX1" fmla="*/ 428135 w 660980"/>
                      <a:gd name="connsiteY1" fmla="*/ 36552 h 164241"/>
                      <a:gd name="connsiteX2" fmla="*/ 645958 w 660980"/>
                      <a:gd name="connsiteY2" fmla="*/ 29041 h 164241"/>
                      <a:gd name="connsiteX3" fmla="*/ 660981 w 660980"/>
                      <a:gd name="connsiteY3" fmla="*/ 29041 h 164241"/>
                      <a:gd name="connsiteX4" fmla="*/ 0 w 660980"/>
                      <a:gd name="connsiteY4" fmla="*/ 164242 h 164241"/>
                      <a:gd name="connsiteX5" fmla="*/ 60089 w 660980"/>
                      <a:gd name="connsiteY5" fmla="*/ 134197 h 164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0980" h="164241">
                        <a:moveTo>
                          <a:pt x="60089" y="134197"/>
                        </a:moveTo>
                        <a:cubicBezTo>
                          <a:pt x="165245" y="74108"/>
                          <a:pt x="300446" y="44063"/>
                          <a:pt x="428135" y="36552"/>
                        </a:cubicBezTo>
                        <a:cubicBezTo>
                          <a:pt x="495735" y="29041"/>
                          <a:pt x="570847" y="21530"/>
                          <a:pt x="645958" y="29041"/>
                        </a:cubicBezTo>
                        <a:cubicBezTo>
                          <a:pt x="653469" y="29041"/>
                          <a:pt x="660981" y="29041"/>
                          <a:pt x="660981" y="29041"/>
                        </a:cubicBezTo>
                        <a:cubicBezTo>
                          <a:pt x="443158" y="-38559"/>
                          <a:pt x="172757" y="14019"/>
                          <a:pt x="0" y="164242"/>
                        </a:cubicBezTo>
                        <a:cubicBezTo>
                          <a:pt x="15022" y="156730"/>
                          <a:pt x="37556" y="141708"/>
                          <a:pt x="60089" y="134197"/>
                        </a:cubicBezTo>
                        <a:close/>
                      </a:path>
                    </a:pathLst>
                  </a:custGeom>
                  <a:solidFill>
                    <a:srgbClr val="FDBB30">
                      <a:alpha val="60000"/>
                    </a:srgbClr>
                  </a:solidFill>
                  <a:ln w="75111" cap="flat">
                    <a:noFill/>
                    <a:prstDash val="solid"/>
                    <a:miter/>
                  </a:ln>
                </p:spPr>
                <p:txBody>
                  <a:bodyPr rtlCol="0" anchor="ctr"/>
                  <a:lstStyle/>
                  <a:p>
                    <a:endParaRPr lang="en-US"/>
                  </a:p>
                </p:txBody>
              </p:sp>
              <p:sp>
                <p:nvSpPr>
                  <p:cNvPr id="505" name="Freeform: Shape 504">
                    <a:extLst>
                      <a:ext uri="{FF2B5EF4-FFF2-40B4-BE49-F238E27FC236}">
                        <a16:creationId xmlns:a16="http://schemas.microsoft.com/office/drawing/2014/main" xmlns="" id="{6192F3EA-7C2D-4BB7-BFA1-AE8F25D8AAF3}"/>
                      </a:ext>
                    </a:extLst>
                  </p:cNvPr>
                  <p:cNvSpPr/>
                  <p:nvPr/>
                </p:nvSpPr>
                <p:spPr>
                  <a:xfrm>
                    <a:off x="8575612" y="2717401"/>
                    <a:ext cx="132741" cy="405601"/>
                  </a:xfrm>
                  <a:custGeom>
                    <a:avLst/>
                    <a:gdLst>
                      <a:gd name="connsiteX0" fmla="*/ 42608 w 132741"/>
                      <a:gd name="connsiteY0" fmla="*/ 240356 h 405601"/>
                      <a:gd name="connsiteX1" fmla="*/ 20074 w 132741"/>
                      <a:gd name="connsiteY1" fmla="*/ 90134 h 405601"/>
                      <a:gd name="connsiteX2" fmla="*/ 35097 w 132741"/>
                      <a:gd name="connsiteY2" fmla="*/ 0 h 405601"/>
                      <a:gd name="connsiteX3" fmla="*/ 125230 w 132741"/>
                      <a:gd name="connsiteY3" fmla="*/ 405602 h 405601"/>
                      <a:gd name="connsiteX4" fmla="*/ 132741 w 132741"/>
                      <a:gd name="connsiteY4" fmla="*/ 405602 h 405601"/>
                      <a:gd name="connsiteX5" fmla="*/ 42608 w 132741"/>
                      <a:gd name="connsiteY5" fmla="*/ 240356 h 405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2741" h="405601">
                        <a:moveTo>
                          <a:pt x="42608" y="240356"/>
                        </a:moveTo>
                        <a:cubicBezTo>
                          <a:pt x="27585" y="195290"/>
                          <a:pt x="20074" y="142712"/>
                          <a:pt x="20074" y="90134"/>
                        </a:cubicBezTo>
                        <a:cubicBezTo>
                          <a:pt x="20074" y="60089"/>
                          <a:pt x="27585" y="30045"/>
                          <a:pt x="35097" y="0"/>
                        </a:cubicBezTo>
                        <a:cubicBezTo>
                          <a:pt x="-40015" y="135201"/>
                          <a:pt x="12563" y="300446"/>
                          <a:pt x="125230" y="405602"/>
                        </a:cubicBezTo>
                        <a:cubicBezTo>
                          <a:pt x="125230" y="405602"/>
                          <a:pt x="132741" y="405602"/>
                          <a:pt x="132741" y="405602"/>
                        </a:cubicBezTo>
                        <a:cubicBezTo>
                          <a:pt x="95186" y="360535"/>
                          <a:pt x="57630" y="307957"/>
                          <a:pt x="42608" y="240356"/>
                        </a:cubicBezTo>
                        <a:close/>
                      </a:path>
                    </a:pathLst>
                  </a:custGeom>
                  <a:solidFill>
                    <a:srgbClr val="FDBB30">
                      <a:alpha val="60000"/>
                    </a:srgbClr>
                  </a:solidFill>
                  <a:ln w="75111" cap="flat">
                    <a:noFill/>
                    <a:prstDash val="solid"/>
                    <a:miter/>
                  </a:ln>
                </p:spPr>
                <p:txBody>
                  <a:bodyPr rtlCol="0" anchor="ctr"/>
                  <a:lstStyle/>
                  <a:p>
                    <a:endParaRPr lang="en-US"/>
                  </a:p>
                </p:txBody>
              </p:sp>
              <p:sp>
                <p:nvSpPr>
                  <p:cNvPr id="506" name="Freeform: Shape 505">
                    <a:extLst>
                      <a:ext uri="{FF2B5EF4-FFF2-40B4-BE49-F238E27FC236}">
                        <a16:creationId xmlns:a16="http://schemas.microsoft.com/office/drawing/2014/main" xmlns="" id="{7076BE4F-FF18-4111-A8B7-50E5397093FF}"/>
                      </a:ext>
                    </a:extLst>
                  </p:cNvPr>
                  <p:cNvSpPr/>
                  <p:nvPr/>
                </p:nvSpPr>
                <p:spPr>
                  <a:xfrm>
                    <a:off x="8963732" y="2754956"/>
                    <a:ext cx="405601" cy="450668"/>
                  </a:xfrm>
                  <a:custGeom>
                    <a:avLst/>
                    <a:gdLst>
                      <a:gd name="connsiteX0" fmla="*/ 383068 w 405601"/>
                      <a:gd name="connsiteY0" fmla="*/ 375557 h 450668"/>
                      <a:gd name="connsiteX1" fmla="*/ 375557 w 405601"/>
                      <a:gd name="connsiteY1" fmla="*/ 353024 h 450668"/>
                      <a:gd name="connsiteX2" fmla="*/ 285424 w 405601"/>
                      <a:gd name="connsiteY2" fmla="*/ 247868 h 450668"/>
                      <a:gd name="connsiteX3" fmla="*/ 232845 w 405601"/>
                      <a:gd name="connsiteY3" fmla="*/ 202801 h 450668"/>
                      <a:gd name="connsiteX4" fmla="*/ 217823 w 405601"/>
                      <a:gd name="connsiteY4" fmla="*/ 195290 h 450668"/>
                      <a:gd name="connsiteX5" fmla="*/ 0 w 405601"/>
                      <a:gd name="connsiteY5" fmla="*/ 0 h 450668"/>
                      <a:gd name="connsiteX6" fmla="*/ 82622 w 405601"/>
                      <a:gd name="connsiteY6" fmla="*/ 142712 h 450668"/>
                      <a:gd name="connsiteX7" fmla="*/ 127690 w 405601"/>
                      <a:gd name="connsiteY7" fmla="*/ 180267 h 450668"/>
                      <a:gd name="connsiteX8" fmla="*/ 127690 w 405601"/>
                      <a:gd name="connsiteY8" fmla="*/ 180267 h 450668"/>
                      <a:gd name="connsiteX9" fmla="*/ 135201 w 405601"/>
                      <a:gd name="connsiteY9" fmla="*/ 187779 h 450668"/>
                      <a:gd name="connsiteX10" fmla="*/ 285424 w 405601"/>
                      <a:gd name="connsiteY10" fmla="*/ 307957 h 450668"/>
                      <a:gd name="connsiteX11" fmla="*/ 405602 w 405601"/>
                      <a:gd name="connsiteY11" fmla="*/ 450669 h 450668"/>
                      <a:gd name="connsiteX12" fmla="*/ 383068 w 405601"/>
                      <a:gd name="connsiteY12" fmla="*/ 375557 h 450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5601" h="450668">
                        <a:moveTo>
                          <a:pt x="383068" y="375557"/>
                        </a:moveTo>
                        <a:cubicBezTo>
                          <a:pt x="383068" y="368046"/>
                          <a:pt x="375557" y="360535"/>
                          <a:pt x="375557" y="353024"/>
                        </a:cubicBezTo>
                        <a:cubicBezTo>
                          <a:pt x="353024" y="315468"/>
                          <a:pt x="315468" y="277912"/>
                          <a:pt x="285424" y="247868"/>
                        </a:cubicBezTo>
                        <a:cubicBezTo>
                          <a:pt x="270401" y="232845"/>
                          <a:pt x="255379" y="217823"/>
                          <a:pt x="232845" y="202801"/>
                        </a:cubicBezTo>
                        <a:cubicBezTo>
                          <a:pt x="225334" y="202801"/>
                          <a:pt x="225334" y="195290"/>
                          <a:pt x="217823" y="195290"/>
                        </a:cubicBezTo>
                        <a:cubicBezTo>
                          <a:pt x="135201" y="142712"/>
                          <a:pt x="45067" y="90134"/>
                          <a:pt x="0" y="0"/>
                        </a:cubicBezTo>
                        <a:cubicBezTo>
                          <a:pt x="15023" y="52578"/>
                          <a:pt x="52578" y="105156"/>
                          <a:pt x="82622" y="142712"/>
                        </a:cubicBezTo>
                        <a:cubicBezTo>
                          <a:pt x="97645" y="157734"/>
                          <a:pt x="112667" y="172756"/>
                          <a:pt x="127690" y="180267"/>
                        </a:cubicBezTo>
                        <a:cubicBezTo>
                          <a:pt x="127690" y="180267"/>
                          <a:pt x="127690" y="180267"/>
                          <a:pt x="127690" y="180267"/>
                        </a:cubicBezTo>
                        <a:cubicBezTo>
                          <a:pt x="127690" y="180267"/>
                          <a:pt x="135201" y="187779"/>
                          <a:pt x="135201" y="187779"/>
                        </a:cubicBezTo>
                        <a:cubicBezTo>
                          <a:pt x="187779" y="225334"/>
                          <a:pt x="232845" y="262890"/>
                          <a:pt x="285424" y="307957"/>
                        </a:cubicBezTo>
                        <a:cubicBezTo>
                          <a:pt x="330490" y="353024"/>
                          <a:pt x="375557" y="398090"/>
                          <a:pt x="405602" y="450669"/>
                        </a:cubicBezTo>
                        <a:cubicBezTo>
                          <a:pt x="398091" y="428135"/>
                          <a:pt x="390580" y="398090"/>
                          <a:pt x="383068" y="375557"/>
                        </a:cubicBezTo>
                        <a:close/>
                      </a:path>
                    </a:pathLst>
                  </a:custGeom>
                  <a:solidFill>
                    <a:srgbClr val="FDBB30">
                      <a:alpha val="60000"/>
                    </a:srgbClr>
                  </a:solidFill>
                  <a:ln w="75111" cap="flat">
                    <a:noFill/>
                    <a:prstDash val="solid"/>
                    <a:miter/>
                  </a:ln>
                </p:spPr>
                <p:txBody>
                  <a:bodyPr rtlCol="0" anchor="ctr"/>
                  <a:lstStyle/>
                  <a:p>
                    <a:endParaRPr lang="en-US"/>
                  </a:p>
                </p:txBody>
              </p:sp>
              <p:sp>
                <p:nvSpPr>
                  <p:cNvPr id="507" name="Freeform: Shape 506">
                    <a:extLst>
                      <a:ext uri="{FF2B5EF4-FFF2-40B4-BE49-F238E27FC236}">
                        <a16:creationId xmlns:a16="http://schemas.microsoft.com/office/drawing/2014/main" xmlns="" id="{B268292D-E0E0-4816-8C64-3AE63798C5C8}"/>
                      </a:ext>
                    </a:extLst>
                  </p:cNvPr>
                  <p:cNvSpPr/>
                  <p:nvPr/>
                </p:nvSpPr>
                <p:spPr>
                  <a:xfrm>
                    <a:off x="9527068" y="2890157"/>
                    <a:ext cx="292934" cy="714720"/>
                  </a:xfrm>
                  <a:custGeom>
                    <a:avLst/>
                    <a:gdLst>
                      <a:gd name="connsiteX0" fmla="*/ 262890 w 292934"/>
                      <a:gd name="connsiteY0" fmla="*/ 210312 h 714720"/>
                      <a:gd name="connsiteX1" fmla="*/ 292935 w 292934"/>
                      <a:gd name="connsiteY1" fmla="*/ 247868 h 714720"/>
                      <a:gd name="connsiteX2" fmla="*/ 232845 w 292934"/>
                      <a:gd name="connsiteY2" fmla="*/ 112667 h 714720"/>
                      <a:gd name="connsiteX3" fmla="*/ 97645 w 292934"/>
                      <a:gd name="connsiteY3" fmla="*/ 0 h 714720"/>
                      <a:gd name="connsiteX4" fmla="*/ 97645 w 292934"/>
                      <a:gd name="connsiteY4" fmla="*/ 7511 h 714720"/>
                      <a:gd name="connsiteX5" fmla="*/ 225334 w 292934"/>
                      <a:gd name="connsiteY5" fmla="*/ 285423 h 714720"/>
                      <a:gd name="connsiteX6" fmla="*/ 0 w 292934"/>
                      <a:gd name="connsiteY6" fmla="*/ 52578 h 714720"/>
                      <a:gd name="connsiteX7" fmla="*/ 172757 w 292934"/>
                      <a:gd name="connsiteY7" fmla="*/ 338001 h 714720"/>
                      <a:gd name="connsiteX8" fmla="*/ 172757 w 292934"/>
                      <a:gd name="connsiteY8" fmla="*/ 345513 h 714720"/>
                      <a:gd name="connsiteX9" fmla="*/ 202801 w 292934"/>
                      <a:gd name="connsiteY9" fmla="*/ 435646 h 714720"/>
                      <a:gd name="connsiteX10" fmla="*/ 210312 w 292934"/>
                      <a:gd name="connsiteY10" fmla="*/ 706047 h 714720"/>
                      <a:gd name="connsiteX11" fmla="*/ 232845 w 292934"/>
                      <a:gd name="connsiteY11" fmla="*/ 706047 h 714720"/>
                      <a:gd name="connsiteX12" fmla="*/ 262890 w 292934"/>
                      <a:gd name="connsiteY12" fmla="*/ 540802 h 714720"/>
                      <a:gd name="connsiteX13" fmla="*/ 285424 w 292934"/>
                      <a:gd name="connsiteY13" fmla="*/ 525780 h 714720"/>
                      <a:gd name="connsiteX14" fmla="*/ 262890 w 292934"/>
                      <a:gd name="connsiteY14" fmla="*/ 210312 h 714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2934" h="714720">
                        <a:moveTo>
                          <a:pt x="262890" y="210312"/>
                        </a:moveTo>
                        <a:cubicBezTo>
                          <a:pt x="270401" y="225334"/>
                          <a:pt x="285424" y="232845"/>
                          <a:pt x="292935" y="247868"/>
                        </a:cubicBezTo>
                        <a:cubicBezTo>
                          <a:pt x="277913" y="202801"/>
                          <a:pt x="262890" y="150223"/>
                          <a:pt x="232845" y="112667"/>
                        </a:cubicBezTo>
                        <a:cubicBezTo>
                          <a:pt x="202801" y="75111"/>
                          <a:pt x="150223" y="15022"/>
                          <a:pt x="97645" y="0"/>
                        </a:cubicBezTo>
                        <a:cubicBezTo>
                          <a:pt x="97645" y="0"/>
                          <a:pt x="97645" y="7511"/>
                          <a:pt x="97645" y="7511"/>
                        </a:cubicBezTo>
                        <a:cubicBezTo>
                          <a:pt x="150223" y="75111"/>
                          <a:pt x="217823" y="187779"/>
                          <a:pt x="225334" y="285423"/>
                        </a:cubicBezTo>
                        <a:cubicBezTo>
                          <a:pt x="172757" y="187779"/>
                          <a:pt x="105156" y="82623"/>
                          <a:pt x="0" y="52578"/>
                        </a:cubicBezTo>
                        <a:cubicBezTo>
                          <a:pt x="75111" y="127689"/>
                          <a:pt x="135201" y="240357"/>
                          <a:pt x="172757" y="338001"/>
                        </a:cubicBezTo>
                        <a:cubicBezTo>
                          <a:pt x="172757" y="338001"/>
                          <a:pt x="172757" y="345513"/>
                          <a:pt x="172757" y="345513"/>
                        </a:cubicBezTo>
                        <a:cubicBezTo>
                          <a:pt x="187779" y="375557"/>
                          <a:pt x="195290" y="405602"/>
                          <a:pt x="202801" y="435646"/>
                        </a:cubicBezTo>
                        <a:cubicBezTo>
                          <a:pt x="217823" y="525780"/>
                          <a:pt x="225334" y="615914"/>
                          <a:pt x="210312" y="706047"/>
                        </a:cubicBezTo>
                        <a:cubicBezTo>
                          <a:pt x="210312" y="721070"/>
                          <a:pt x="232845" y="713559"/>
                          <a:pt x="232845" y="706047"/>
                        </a:cubicBezTo>
                        <a:cubicBezTo>
                          <a:pt x="240357" y="660980"/>
                          <a:pt x="262890" y="593380"/>
                          <a:pt x="262890" y="540802"/>
                        </a:cubicBezTo>
                        <a:cubicBezTo>
                          <a:pt x="270401" y="548313"/>
                          <a:pt x="285424" y="533291"/>
                          <a:pt x="285424" y="525780"/>
                        </a:cubicBezTo>
                        <a:cubicBezTo>
                          <a:pt x="292935" y="420624"/>
                          <a:pt x="292935" y="307957"/>
                          <a:pt x="262890" y="210312"/>
                        </a:cubicBezTo>
                        <a:close/>
                      </a:path>
                    </a:pathLst>
                  </a:custGeom>
                  <a:solidFill>
                    <a:srgbClr val="FDBB30">
                      <a:alpha val="60000"/>
                    </a:srgbClr>
                  </a:solidFill>
                  <a:ln w="75111" cap="flat">
                    <a:noFill/>
                    <a:prstDash val="solid"/>
                    <a:miter/>
                  </a:ln>
                </p:spPr>
                <p:txBody>
                  <a:bodyPr rtlCol="0" anchor="ctr"/>
                  <a:lstStyle/>
                  <a:p>
                    <a:endParaRPr lang="en-US"/>
                  </a:p>
                </p:txBody>
              </p:sp>
              <p:sp>
                <p:nvSpPr>
                  <p:cNvPr id="508" name="Freeform: Shape 507">
                    <a:extLst>
                      <a:ext uri="{FF2B5EF4-FFF2-40B4-BE49-F238E27FC236}">
                        <a16:creationId xmlns:a16="http://schemas.microsoft.com/office/drawing/2014/main" xmlns="" id="{5C022DFD-B92A-4410-921B-F681C4D181F4}"/>
                      </a:ext>
                    </a:extLst>
                  </p:cNvPr>
                  <p:cNvSpPr/>
                  <p:nvPr/>
                </p:nvSpPr>
                <p:spPr>
                  <a:xfrm>
                    <a:off x="7949728" y="2777490"/>
                    <a:ext cx="307957" cy="108034"/>
                  </a:xfrm>
                  <a:custGeom>
                    <a:avLst/>
                    <a:gdLst>
                      <a:gd name="connsiteX0" fmla="*/ 172757 w 307957"/>
                      <a:gd name="connsiteY0" fmla="*/ 52578 h 108034"/>
                      <a:gd name="connsiteX1" fmla="*/ 142712 w 307957"/>
                      <a:gd name="connsiteY1" fmla="*/ 60089 h 108034"/>
                      <a:gd name="connsiteX2" fmla="*/ 15022 w 307957"/>
                      <a:gd name="connsiteY2" fmla="*/ 97645 h 108034"/>
                      <a:gd name="connsiteX3" fmla="*/ 0 w 307957"/>
                      <a:gd name="connsiteY3" fmla="*/ 105156 h 108034"/>
                      <a:gd name="connsiteX4" fmla="*/ 0 w 307957"/>
                      <a:gd name="connsiteY4" fmla="*/ 105156 h 108034"/>
                      <a:gd name="connsiteX5" fmla="*/ 307957 w 307957"/>
                      <a:gd name="connsiteY5" fmla="*/ 0 h 108034"/>
                      <a:gd name="connsiteX6" fmla="*/ 300446 w 307957"/>
                      <a:gd name="connsiteY6" fmla="*/ 0 h 108034"/>
                      <a:gd name="connsiteX7" fmla="*/ 172757 w 307957"/>
                      <a:gd name="connsiteY7" fmla="*/ 52578 h 108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957" h="108034">
                        <a:moveTo>
                          <a:pt x="172757" y="52578"/>
                        </a:moveTo>
                        <a:cubicBezTo>
                          <a:pt x="165245" y="52578"/>
                          <a:pt x="150223" y="60089"/>
                          <a:pt x="142712" y="60089"/>
                        </a:cubicBezTo>
                        <a:cubicBezTo>
                          <a:pt x="97645" y="75111"/>
                          <a:pt x="60089" y="90134"/>
                          <a:pt x="15022" y="97645"/>
                        </a:cubicBezTo>
                        <a:cubicBezTo>
                          <a:pt x="7511" y="97645"/>
                          <a:pt x="7511" y="97645"/>
                          <a:pt x="0" y="105156"/>
                        </a:cubicBezTo>
                        <a:cubicBezTo>
                          <a:pt x="0" y="105156"/>
                          <a:pt x="0" y="105156"/>
                          <a:pt x="0" y="105156"/>
                        </a:cubicBezTo>
                        <a:cubicBezTo>
                          <a:pt x="105156" y="120178"/>
                          <a:pt x="225334" y="75111"/>
                          <a:pt x="307957" y="0"/>
                        </a:cubicBezTo>
                        <a:cubicBezTo>
                          <a:pt x="307957" y="0"/>
                          <a:pt x="300446" y="0"/>
                          <a:pt x="300446" y="0"/>
                        </a:cubicBezTo>
                        <a:cubicBezTo>
                          <a:pt x="262890" y="22533"/>
                          <a:pt x="217823" y="37556"/>
                          <a:pt x="172757" y="52578"/>
                        </a:cubicBezTo>
                        <a:close/>
                      </a:path>
                    </a:pathLst>
                  </a:custGeom>
                  <a:solidFill>
                    <a:srgbClr val="FDBB30">
                      <a:alpha val="60000"/>
                    </a:srgbClr>
                  </a:solidFill>
                  <a:ln w="75111" cap="flat">
                    <a:noFill/>
                    <a:prstDash val="solid"/>
                    <a:miter/>
                  </a:ln>
                </p:spPr>
                <p:txBody>
                  <a:bodyPr rtlCol="0" anchor="ctr"/>
                  <a:lstStyle/>
                  <a:p>
                    <a:endParaRPr lang="en-US"/>
                  </a:p>
                </p:txBody>
              </p:sp>
              <p:sp>
                <p:nvSpPr>
                  <p:cNvPr id="509" name="Freeform: Shape 508">
                    <a:extLst>
                      <a:ext uri="{FF2B5EF4-FFF2-40B4-BE49-F238E27FC236}">
                        <a16:creationId xmlns:a16="http://schemas.microsoft.com/office/drawing/2014/main" xmlns="" id="{266DEC9A-4012-4321-9555-8744172F38F1}"/>
                      </a:ext>
                    </a:extLst>
                  </p:cNvPr>
                  <p:cNvSpPr/>
                  <p:nvPr/>
                </p:nvSpPr>
                <p:spPr>
                  <a:xfrm>
                    <a:off x="8821020" y="2762467"/>
                    <a:ext cx="165245" cy="322979"/>
                  </a:xfrm>
                  <a:custGeom>
                    <a:avLst/>
                    <a:gdLst>
                      <a:gd name="connsiteX0" fmla="*/ 165245 w 165245"/>
                      <a:gd name="connsiteY0" fmla="*/ 322979 h 322979"/>
                      <a:gd name="connsiteX1" fmla="*/ 97645 w 165245"/>
                      <a:gd name="connsiteY1" fmla="*/ 225334 h 322979"/>
                      <a:gd name="connsiteX2" fmla="*/ 0 w 165245"/>
                      <a:gd name="connsiteY2" fmla="*/ 0 h 322979"/>
                      <a:gd name="connsiteX3" fmla="*/ 60089 w 165245"/>
                      <a:gd name="connsiteY3" fmla="*/ 202801 h 322979"/>
                      <a:gd name="connsiteX4" fmla="*/ 165245 w 165245"/>
                      <a:gd name="connsiteY4" fmla="*/ 322979 h 322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245" h="322979">
                        <a:moveTo>
                          <a:pt x="165245" y="322979"/>
                        </a:moveTo>
                        <a:cubicBezTo>
                          <a:pt x="142712" y="292935"/>
                          <a:pt x="120179" y="255379"/>
                          <a:pt x="97645" y="225334"/>
                        </a:cubicBezTo>
                        <a:cubicBezTo>
                          <a:pt x="52578" y="157734"/>
                          <a:pt x="15023" y="82623"/>
                          <a:pt x="0" y="0"/>
                        </a:cubicBezTo>
                        <a:cubicBezTo>
                          <a:pt x="7512" y="75111"/>
                          <a:pt x="30045" y="142712"/>
                          <a:pt x="60089" y="202801"/>
                        </a:cubicBezTo>
                        <a:cubicBezTo>
                          <a:pt x="82623" y="247868"/>
                          <a:pt x="120179" y="285423"/>
                          <a:pt x="165245" y="322979"/>
                        </a:cubicBezTo>
                        <a:close/>
                      </a:path>
                    </a:pathLst>
                  </a:custGeom>
                  <a:solidFill>
                    <a:srgbClr val="FDBB30">
                      <a:alpha val="60000"/>
                    </a:srgbClr>
                  </a:solidFill>
                  <a:ln w="75111" cap="flat">
                    <a:noFill/>
                    <a:prstDash val="solid"/>
                    <a:miter/>
                  </a:ln>
                </p:spPr>
                <p:txBody>
                  <a:bodyPr rtlCol="0" anchor="ctr"/>
                  <a:lstStyle/>
                  <a:p>
                    <a:endParaRPr lang="en-US"/>
                  </a:p>
                </p:txBody>
              </p:sp>
              <p:sp>
                <p:nvSpPr>
                  <p:cNvPr id="510" name="Freeform: Shape 509">
                    <a:extLst>
                      <a:ext uri="{FF2B5EF4-FFF2-40B4-BE49-F238E27FC236}">
                        <a16:creationId xmlns:a16="http://schemas.microsoft.com/office/drawing/2014/main" xmlns="" id="{A4977E87-E733-4720-A64F-6E355B009EF8}"/>
                      </a:ext>
                    </a:extLst>
                  </p:cNvPr>
                  <p:cNvSpPr/>
                  <p:nvPr/>
                </p:nvSpPr>
                <p:spPr>
                  <a:xfrm>
                    <a:off x="8460486" y="3773133"/>
                    <a:ext cx="292934" cy="93471"/>
                  </a:xfrm>
                  <a:custGeom>
                    <a:avLst/>
                    <a:gdLst>
                      <a:gd name="connsiteX0" fmla="*/ 165245 w 292934"/>
                      <a:gd name="connsiteY0" fmla="*/ 3338 h 93471"/>
                      <a:gd name="connsiteX1" fmla="*/ 90133 w 292934"/>
                      <a:gd name="connsiteY1" fmla="*/ 3338 h 93471"/>
                      <a:gd name="connsiteX2" fmla="*/ 90133 w 292934"/>
                      <a:gd name="connsiteY2" fmla="*/ 3338 h 93471"/>
                      <a:gd name="connsiteX3" fmla="*/ 0 w 292934"/>
                      <a:gd name="connsiteY3" fmla="*/ 48405 h 93471"/>
                      <a:gd name="connsiteX4" fmla="*/ 127689 w 292934"/>
                      <a:gd name="connsiteY4" fmla="*/ 18361 h 93471"/>
                      <a:gd name="connsiteX5" fmla="*/ 277912 w 292934"/>
                      <a:gd name="connsiteY5" fmla="*/ 78450 h 93471"/>
                      <a:gd name="connsiteX6" fmla="*/ 292935 w 292934"/>
                      <a:gd name="connsiteY6" fmla="*/ 93472 h 93471"/>
                      <a:gd name="connsiteX7" fmla="*/ 165245 w 292934"/>
                      <a:gd name="connsiteY7" fmla="*/ 3338 h 93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2934" h="93471">
                        <a:moveTo>
                          <a:pt x="165245" y="3338"/>
                        </a:moveTo>
                        <a:cubicBezTo>
                          <a:pt x="142712" y="3338"/>
                          <a:pt x="112667" y="-4173"/>
                          <a:pt x="90133" y="3338"/>
                        </a:cubicBezTo>
                        <a:cubicBezTo>
                          <a:pt x="90133" y="3338"/>
                          <a:pt x="90133" y="3338"/>
                          <a:pt x="90133" y="3338"/>
                        </a:cubicBezTo>
                        <a:cubicBezTo>
                          <a:pt x="52578" y="10849"/>
                          <a:pt x="22533" y="25872"/>
                          <a:pt x="0" y="48405"/>
                        </a:cubicBezTo>
                        <a:cubicBezTo>
                          <a:pt x="45067" y="25872"/>
                          <a:pt x="90133" y="18361"/>
                          <a:pt x="127689" y="18361"/>
                        </a:cubicBezTo>
                        <a:cubicBezTo>
                          <a:pt x="180267" y="25872"/>
                          <a:pt x="232845" y="40894"/>
                          <a:pt x="277912" y="78450"/>
                        </a:cubicBezTo>
                        <a:cubicBezTo>
                          <a:pt x="285423" y="85961"/>
                          <a:pt x="292935" y="85961"/>
                          <a:pt x="292935" y="93472"/>
                        </a:cubicBezTo>
                        <a:cubicBezTo>
                          <a:pt x="255379" y="48405"/>
                          <a:pt x="210312" y="18361"/>
                          <a:pt x="165245" y="3338"/>
                        </a:cubicBezTo>
                        <a:close/>
                      </a:path>
                    </a:pathLst>
                  </a:custGeom>
                  <a:solidFill>
                    <a:srgbClr val="FBCA8F"/>
                  </a:solidFill>
                  <a:ln w="75111" cap="flat">
                    <a:noFill/>
                    <a:prstDash val="solid"/>
                    <a:miter/>
                  </a:ln>
                </p:spPr>
                <p:txBody>
                  <a:bodyPr rtlCol="0" anchor="ctr"/>
                  <a:lstStyle/>
                  <a:p>
                    <a:endParaRPr lang="en-US"/>
                  </a:p>
                </p:txBody>
              </p:sp>
              <p:sp>
                <p:nvSpPr>
                  <p:cNvPr id="511" name="Freeform: Shape 510">
                    <a:extLst>
                      <a:ext uri="{FF2B5EF4-FFF2-40B4-BE49-F238E27FC236}">
                        <a16:creationId xmlns:a16="http://schemas.microsoft.com/office/drawing/2014/main" xmlns="" id="{6C6A1053-046F-4584-8C52-E0AE231017EB}"/>
                      </a:ext>
                    </a:extLst>
                  </p:cNvPr>
                  <p:cNvSpPr/>
                  <p:nvPr/>
                </p:nvSpPr>
                <p:spPr>
                  <a:xfrm>
                    <a:off x="7822038" y="3634843"/>
                    <a:ext cx="202800" cy="96561"/>
                  </a:xfrm>
                  <a:custGeom>
                    <a:avLst/>
                    <a:gdLst>
                      <a:gd name="connsiteX0" fmla="*/ 202801 w 202800"/>
                      <a:gd name="connsiteY0" fmla="*/ 96561 h 96561"/>
                      <a:gd name="connsiteX1" fmla="*/ 165245 w 202800"/>
                      <a:gd name="connsiteY1" fmla="*/ 28961 h 96561"/>
                      <a:gd name="connsiteX2" fmla="*/ 120178 w 202800"/>
                      <a:gd name="connsiteY2" fmla="*/ 6428 h 96561"/>
                      <a:gd name="connsiteX3" fmla="*/ 0 w 202800"/>
                      <a:gd name="connsiteY3" fmla="*/ 13939 h 96561"/>
                      <a:gd name="connsiteX4" fmla="*/ 202801 w 202800"/>
                      <a:gd name="connsiteY4" fmla="*/ 96561 h 96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800" h="96561">
                        <a:moveTo>
                          <a:pt x="202801" y="96561"/>
                        </a:moveTo>
                        <a:cubicBezTo>
                          <a:pt x="195290" y="66517"/>
                          <a:pt x="187779" y="43983"/>
                          <a:pt x="165245" y="28961"/>
                        </a:cubicBezTo>
                        <a:cubicBezTo>
                          <a:pt x="150223" y="21450"/>
                          <a:pt x="135201" y="13939"/>
                          <a:pt x="120178" y="6428"/>
                        </a:cubicBezTo>
                        <a:cubicBezTo>
                          <a:pt x="75111" y="-8595"/>
                          <a:pt x="37556" y="6428"/>
                          <a:pt x="0" y="13939"/>
                        </a:cubicBezTo>
                        <a:cubicBezTo>
                          <a:pt x="82622" y="-1083"/>
                          <a:pt x="165245" y="28961"/>
                          <a:pt x="202801" y="96561"/>
                        </a:cubicBezTo>
                        <a:close/>
                      </a:path>
                    </a:pathLst>
                  </a:custGeom>
                  <a:solidFill>
                    <a:srgbClr val="FBCA8F"/>
                  </a:solidFill>
                  <a:ln w="75111" cap="flat">
                    <a:noFill/>
                    <a:prstDash val="solid"/>
                    <a:miter/>
                  </a:ln>
                </p:spPr>
                <p:txBody>
                  <a:bodyPr rtlCol="0" anchor="ctr"/>
                  <a:lstStyle/>
                  <a:p>
                    <a:endParaRPr lang="en-US"/>
                  </a:p>
                </p:txBody>
              </p:sp>
              <p:sp>
                <p:nvSpPr>
                  <p:cNvPr id="512" name="Freeform: Shape 511">
                    <a:extLst>
                      <a:ext uri="{FF2B5EF4-FFF2-40B4-BE49-F238E27FC236}">
                        <a16:creationId xmlns:a16="http://schemas.microsoft.com/office/drawing/2014/main" xmlns="" id="{085382CF-D7A0-4F10-A451-D0C7BC3F54EB}"/>
                      </a:ext>
                    </a:extLst>
                  </p:cNvPr>
                  <p:cNvSpPr/>
                  <p:nvPr/>
                </p:nvSpPr>
                <p:spPr>
                  <a:xfrm rot="10743968">
                    <a:off x="8073445" y="3838325"/>
                    <a:ext cx="75113" cy="60091"/>
                  </a:xfrm>
                  <a:custGeom>
                    <a:avLst/>
                    <a:gdLst>
                      <a:gd name="connsiteX0" fmla="*/ 75114 w 75113"/>
                      <a:gd name="connsiteY0" fmla="*/ 30045 h 60091"/>
                      <a:gd name="connsiteX1" fmla="*/ 37557 w 75113"/>
                      <a:gd name="connsiteY1" fmla="*/ 60091 h 60091"/>
                      <a:gd name="connsiteX2" fmla="*/ 0 w 75113"/>
                      <a:gd name="connsiteY2" fmla="*/ 30045 h 60091"/>
                      <a:gd name="connsiteX3" fmla="*/ 37557 w 75113"/>
                      <a:gd name="connsiteY3" fmla="*/ 0 h 60091"/>
                      <a:gd name="connsiteX4" fmla="*/ 75114 w 75113"/>
                      <a:gd name="connsiteY4" fmla="*/ 30045 h 60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113" h="60091">
                        <a:moveTo>
                          <a:pt x="75114" y="30045"/>
                        </a:moveTo>
                        <a:cubicBezTo>
                          <a:pt x="75114" y="46639"/>
                          <a:pt x="58299" y="60091"/>
                          <a:pt x="37557" y="60091"/>
                        </a:cubicBezTo>
                        <a:cubicBezTo>
                          <a:pt x="16815" y="60091"/>
                          <a:pt x="0" y="46639"/>
                          <a:pt x="0" y="30045"/>
                        </a:cubicBezTo>
                        <a:cubicBezTo>
                          <a:pt x="0" y="13452"/>
                          <a:pt x="16815" y="0"/>
                          <a:pt x="37557" y="0"/>
                        </a:cubicBezTo>
                        <a:cubicBezTo>
                          <a:pt x="58299" y="0"/>
                          <a:pt x="75114" y="13451"/>
                          <a:pt x="75114" y="30045"/>
                        </a:cubicBezTo>
                        <a:close/>
                      </a:path>
                    </a:pathLst>
                  </a:custGeom>
                  <a:solidFill>
                    <a:srgbClr val="FBCA8F"/>
                  </a:solidFill>
                  <a:ln w="75113" cap="flat">
                    <a:noFill/>
                    <a:prstDash val="solid"/>
                    <a:miter/>
                  </a:ln>
                </p:spPr>
                <p:txBody>
                  <a:bodyPr rtlCol="0" anchor="ctr"/>
                  <a:lstStyle/>
                  <a:p>
                    <a:endParaRPr lang="en-US"/>
                  </a:p>
                </p:txBody>
              </p:sp>
            </p:grpSp>
            <p:grpSp>
              <p:nvGrpSpPr>
                <p:cNvPr id="513" name="Graphic 2">
                  <a:extLst>
                    <a:ext uri="{FF2B5EF4-FFF2-40B4-BE49-F238E27FC236}">
                      <a16:creationId xmlns:a16="http://schemas.microsoft.com/office/drawing/2014/main" xmlns="" id="{7E77CD40-32CB-4944-9EF2-D2D7136D73FC}"/>
                    </a:ext>
                  </a:extLst>
                </p:cNvPr>
                <p:cNvGrpSpPr/>
                <p:nvPr/>
              </p:nvGrpSpPr>
              <p:grpSpPr>
                <a:xfrm>
                  <a:off x="8207521" y="4152029"/>
                  <a:ext cx="285825" cy="338001"/>
                  <a:chOff x="8207521" y="4152029"/>
                  <a:chExt cx="285825" cy="338001"/>
                </a:xfrm>
              </p:grpSpPr>
              <p:grpSp>
                <p:nvGrpSpPr>
                  <p:cNvPr id="514" name="Graphic 2">
                    <a:extLst>
                      <a:ext uri="{FF2B5EF4-FFF2-40B4-BE49-F238E27FC236}">
                        <a16:creationId xmlns:a16="http://schemas.microsoft.com/office/drawing/2014/main" xmlns="" id="{0C144E19-0CE9-4943-A027-1F9C3BB2BA7A}"/>
                      </a:ext>
                    </a:extLst>
                  </p:cNvPr>
                  <p:cNvGrpSpPr/>
                  <p:nvPr/>
                </p:nvGrpSpPr>
                <p:grpSpPr>
                  <a:xfrm>
                    <a:off x="8207521" y="4152029"/>
                    <a:ext cx="285825" cy="338001"/>
                    <a:chOff x="8207521" y="4152029"/>
                    <a:chExt cx="285825" cy="338001"/>
                  </a:xfrm>
                </p:grpSpPr>
                <p:sp>
                  <p:nvSpPr>
                    <p:cNvPr id="515" name="Freeform: Shape 514">
                      <a:extLst>
                        <a:ext uri="{FF2B5EF4-FFF2-40B4-BE49-F238E27FC236}">
                          <a16:creationId xmlns:a16="http://schemas.microsoft.com/office/drawing/2014/main" xmlns="" id="{B6B7251A-1B0A-4B21-BA76-09661886742A}"/>
                        </a:ext>
                      </a:extLst>
                    </p:cNvPr>
                    <p:cNvSpPr/>
                    <p:nvPr/>
                  </p:nvSpPr>
                  <p:spPr>
                    <a:xfrm>
                      <a:off x="8222543" y="4165228"/>
                      <a:ext cx="264746" cy="320400"/>
                    </a:xfrm>
                    <a:custGeom>
                      <a:avLst/>
                      <a:gdLst>
                        <a:gd name="connsiteX0" fmla="*/ 260476 w 264746"/>
                        <a:gd name="connsiteY0" fmla="*/ 174579 h 320400"/>
                        <a:gd name="connsiteX1" fmla="*/ 185364 w 264746"/>
                        <a:gd name="connsiteY1" fmla="*/ 31867 h 320400"/>
                        <a:gd name="connsiteX2" fmla="*/ 65186 w 264746"/>
                        <a:gd name="connsiteY2" fmla="*/ 9334 h 320400"/>
                        <a:gd name="connsiteX3" fmla="*/ 20119 w 264746"/>
                        <a:gd name="connsiteY3" fmla="*/ 242179 h 320400"/>
                        <a:gd name="connsiteX4" fmla="*/ 65186 w 264746"/>
                        <a:gd name="connsiteY4" fmla="*/ 302268 h 320400"/>
                        <a:gd name="connsiteX5" fmla="*/ 260476 w 264746"/>
                        <a:gd name="connsiteY5" fmla="*/ 174579 h 32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4746" h="320400">
                          <a:moveTo>
                            <a:pt x="260476" y="174579"/>
                          </a:moveTo>
                          <a:cubicBezTo>
                            <a:pt x="245453" y="122001"/>
                            <a:pt x="222920" y="69423"/>
                            <a:pt x="185364" y="31867"/>
                          </a:cubicBezTo>
                          <a:cubicBezTo>
                            <a:pt x="155320" y="9334"/>
                            <a:pt x="95231" y="-13200"/>
                            <a:pt x="65186" y="9334"/>
                          </a:cubicBezTo>
                          <a:cubicBezTo>
                            <a:pt x="-2414" y="54401"/>
                            <a:pt x="-17437" y="174579"/>
                            <a:pt x="20119" y="242179"/>
                          </a:cubicBezTo>
                          <a:cubicBezTo>
                            <a:pt x="27630" y="257202"/>
                            <a:pt x="50164" y="287246"/>
                            <a:pt x="65186" y="302268"/>
                          </a:cubicBezTo>
                          <a:cubicBezTo>
                            <a:pt x="155320" y="354846"/>
                            <a:pt x="290520" y="287246"/>
                            <a:pt x="260476" y="174579"/>
                          </a:cubicBezTo>
                          <a:close/>
                        </a:path>
                      </a:pathLst>
                    </a:custGeom>
                    <a:solidFill>
                      <a:srgbClr val="941915"/>
                    </a:solidFill>
                    <a:ln w="75111" cap="flat">
                      <a:noFill/>
                      <a:prstDash val="solid"/>
                      <a:miter/>
                    </a:ln>
                  </p:spPr>
                  <p:txBody>
                    <a:bodyPr rtlCol="0" anchor="ctr"/>
                    <a:lstStyle/>
                    <a:p>
                      <a:endParaRPr lang="en-US"/>
                    </a:p>
                  </p:txBody>
                </p:sp>
                <p:sp>
                  <p:nvSpPr>
                    <p:cNvPr id="516" name="Freeform: Shape 515">
                      <a:extLst>
                        <a:ext uri="{FF2B5EF4-FFF2-40B4-BE49-F238E27FC236}">
                          <a16:creationId xmlns:a16="http://schemas.microsoft.com/office/drawing/2014/main" xmlns="" id="{B50BBCF2-8E71-4DCE-AE3E-5B0DFCCECDC5}"/>
                        </a:ext>
                      </a:extLst>
                    </p:cNvPr>
                    <p:cNvSpPr/>
                    <p:nvPr/>
                  </p:nvSpPr>
                  <p:spPr>
                    <a:xfrm>
                      <a:off x="8207521" y="4152029"/>
                      <a:ext cx="285825" cy="338001"/>
                    </a:xfrm>
                    <a:custGeom>
                      <a:avLst/>
                      <a:gdLst>
                        <a:gd name="connsiteX0" fmla="*/ 147809 w 285825"/>
                        <a:gd name="connsiteY0" fmla="*/ 338001 h 338001"/>
                        <a:gd name="connsiteX1" fmla="*/ 147809 w 285825"/>
                        <a:gd name="connsiteY1" fmla="*/ 338001 h 338001"/>
                        <a:gd name="connsiteX2" fmla="*/ 72697 w 285825"/>
                        <a:gd name="connsiteY2" fmla="*/ 315468 h 338001"/>
                        <a:gd name="connsiteX3" fmla="*/ 20119 w 285825"/>
                        <a:gd name="connsiteY3" fmla="*/ 255379 h 338001"/>
                        <a:gd name="connsiteX4" fmla="*/ 65186 w 285825"/>
                        <a:gd name="connsiteY4" fmla="*/ 15022 h 338001"/>
                        <a:gd name="connsiteX5" fmla="*/ 110253 w 285825"/>
                        <a:gd name="connsiteY5" fmla="*/ 0 h 338001"/>
                        <a:gd name="connsiteX6" fmla="*/ 200387 w 285825"/>
                        <a:gd name="connsiteY6" fmla="*/ 30045 h 338001"/>
                        <a:gd name="connsiteX7" fmla="*/ 283009 w 285825"/>
                        <a:gd name="connsiteY7" fmla="*/ 180268 h 338001"/>
                        <a:gd name="connsiteX8" fmla="*/ 260476 w 285825"/>
                        <a:gd name="connsiteY8" fmla="*/ 277912 h 338001"/>
                        <a:gd name="connsiteX9" fmla="*/ 147809 w 285825"/>
                        <a:gd name="connsiteY9" fmla="*/ 338001 h 338001"/>
                        <a:gd name="connsiteX10" fmla="*/ 117764 w 285825"/>
                        <a:gd name="connsiteY10" fmla="*/ 22533 h 338001"/>
                        <a:gd name="connsiteX11" fmla="*/ 80208 w 285825"/>
                        <a:gd name="connsiteY11" fmla="*/ 30045 h 338001"/>
                        <a:gd name="connsiteX12" fmla="*/ 35141 w 285825"/>
                        <a:gd name="connsiteY12" fmla="*/ 255379 h 338001"/>
                        <a:gd name="connsiteX13" fmla="*/ 80208 w 285825"/>
                        <a:gd name="connsiteY13" fmla="*/ 307957 h 338001"/>
                        <a:gd name="connsiteX14" fmla="*/ 147809 w 285825"/>
                        <a:gd name="connsiteY14" fmla="*/ 322979 h 338001"/>
                        <a:gd name="connsiteX15" fmla="*/ 252965 w 285825"/>
                        <a:gd name="connsiteY15" fmla="*/ 277912 h 338001"/>
                        <a:gd name="connsiteX16" fmla="*/ 275498 w 285825"/>
                        <a:gd name="connsiteY16" fmla="*/ 187779 h 338001"/>
                        <a:gd name="connsiteX17" fmla="*/ 200387 w 285825"/>
                        <a:gd name="connsiteY17" fmla="*/ 45067 h 338001"/>
                        <a:gd name="connsiteX18" fmla="*/ 117764 w 285825"/>
                        <a:gd name="connsiteY18" fmla="*/ 22533 h 33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5825" h="338001">
                          <a:moveTo>
                            <a:pt x="147809" y="338001"/>
                          </a:moveTo>
                          <a:lnTo>
                            <a:pt x="147809" y="338001"/>
                          </a:lnTo>
                          <a:cubicBezTo>
                            <a:pt x="117764" y="338001"/>
                            <a:pt x="95231" y="330490"/>
                            <a:pt x="72697" y="315468"/>
                          </a:cubicBezTo>
                          <a:cubicBezTo>
                            <a:pt x="50164" y="300446"/>
                            <a:pt x="35141" y="277912"/>
                            <a:pt x="20119" y="255379"/>
                          </a:cubicBezTo>
                          <a:cubicBezTo>
                            <a:pt x="-17437" y="180268"/>
                            <a:pt x="-2414" y="60089"/>
                            <a:pt x="65186" y="15022"/>
                          </a:cubicBezTo>
                          <a:cubicBezTo>
                            <a:pt x="80208" y="7511"/>
                            <a:pt x="95231" y="0"/>
                            <a:pt x="110253" y="0"/>
                          </a:cubicBezTo>
                          <a:cubicBezTo>
                            <a:pt x="140298" y="0"/>
                            <a:pt x="177853" y="15022"/>
                            <a:pt x="200387" y="30045"/>
                          </a:cubicBezTo>
                          <a:cubicBezTo>
                            <a:pt x="237942" y="67600"/>
                            <a:pt x="267987" y="112667"/>
                            <a:pt x="283009" y="180268"/>
                          </a:cubicBezTo>
                          <a:cubicBezTo>
                            <a:pt x="290520" y="217823"/>
                            <a:pt x="283009" y="255379"/>
                            <a:pt x="260476" y="277912"/>
                          </a:cubicBezTo>
                          <a:cubicBezTo>
                            <a:pt x="237942" y="322979"/>
                            <a:pt x="192875" y="338001"/>
                            <a:pt x="147809" y="338001"/>
                          </a:cubicBezTo>
                          <a:close/>
                          <a:moveTo>
                            <a:pt x="117764" y="22533"/>
                          </a:moveTo>
                          <a:cubicBezTo>
                            <a:pt x="102742" y="22533"/>
                            <a:pt x="95231" y="22533"/>
                            <a:pt x="80208" y="30045"/>
                          </a:cubicBezTo>
                          <a:cubicBezTo>
                            <a:pt x="12608" y="75111"/>
                            <a:pt x="5097" y="187779"/>
                            <a:pt x="35141" y="255379"/>
                          </a:cubicBezTo>
                          <a:cubicBezTo>
                            <a:pt x="42652" y="277912"/>
                            <a:pt x="65186" y="300446"/>
                            <a:pt x="80208" y="307957"/>
                          </a:cubicBezTo>
                          <a:cubicBezTo>
                            <a:pt x="102742" y="322979"/>
                            <a:pt x="125275" y="322979"/>
                            <a:pt x="147809" y="322979"/>
                          </a:cubicBezTo>
                          <a:cubicBezTo>
                            <a:pt x="185364" y="322979"/>
                            <a:pt x="230431" y="307957"/>
                            <a:pt x="252965" y="277912"/>
                          </a:cubicBezTo>
                          <a:cubicBezTo>
                            <a:pt x="267987" y="262890"/>
                            <a:pt x="283009" y="232846"/>
                            <a:pt x="275498" y="187779"/>
                          </a:cubicBezTo>
                          <a:cubicBezTo>
                            <a:pt x="260476" y="127689"/>
                            <a:pt x="237942" y="75111"/>
                            <a:pt x="200387" y="45067"/>
                          </a:cubicBezTo>
                          <a:cubicBezTo>
                            <a:pt x="177853" y="30045"/>
                            <a:pt x="147809" y="22533"/>
                            <a:pt x="117764" y="22533"/>
                          </a:cubicBezTo>
                          <a:close/>
                        </a:path>
                      </a:pathLst>
                    </a:custGeom>
                    <a:solidFill>
                      <a:srgbClr val="D97E31"/>
                    </a:solidFill>
                    <a:ln w="75111" cap="flat">
                      <a:noFill/>
                      <a:prstDash val="solid"/>
                      <a:miter/>
                    </a:ln>
                  </p:spPr>
                  <p:txBody>
                    <a:bodyPr rtlCol="0" anchor="ctr"/>
                    <a:lstStyle/>
                    <a:p>
                      <a:endParaRPr lang="en-US"/>
                    </a:p>
                  </p:txBody>
                </p:sp>
              </p:grpSp>
              <p:sp>
                <p:nvSpPr>
                  <p:cNvPr id="517" name="Freeform: Shape 516">
                    <a:extLst>
                      <a:ext uri="{FF2B5EF4-FFF2-40B4-BE49-F238E27FC236}">
                        <a16:creationId xmlns:a16="http://schemas.microsoft.com/office/drawing/2014/main" xmlns="" id="{B700BD0B-DA39-4F50-B41A-A88871FCDEEC}"/>
                      </a:ext>
                    </a:extLst>
                  </p:cNvPr>
                  <p:cNvSpPr/>
                  <p:nvPr/>
                </p:nvSpPr>
                <p:spPr>
                  <a:xfrm>
                    <a:off x="8280218" y="4287229"/>
                    <a:ext cx="197913" cy="184492"/>
                  </a:xfrm>
                  <a:custGeom>
                    <a:avLst/>
                    <a:gdLst>
                      <a:gd name="connsiteX0" fmla="*/ 180268 w 197913"/>
                      <a:gd name="connsiteY0" fmla="*/ 0 h 184492"/>
                      <a:gd name="connsiteX1" fmla="*/ 0 w 197913"/>
                      <a:gd name="connsiteY1" fmla="*/ 165245 h 184492"/>
                      <a:gd name="connsiteX2" fmla="*/ 7511 w 197913"/>
                      <a:gd name="connsiteY2" fmla="*/ 165245 h 184492"/>
                      <a:gd name="connsiteX3" fmla="*/ 195290 w 197913"/>
                      <a:gd name="connsiteY3" fmla="*/ 45067 h 184492"/>
                      <a:gd name="connsiteX4" fmla="*/ 180268 w 197913"/>
                      <a:gd name="connsiteY4" fmla="*/ 0 h 184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913" h="184492">
                        <a:moveTo>
                          <a:pt x="180268" y="0"/>
                        </a:moveTo>
                        <a:cubicBezTo>
                          <a:pt x="105156" y="22534"/>
                          <a:pt x="45067" y="90134"/>
                          <a:pt x="0" y="165245"/>
                        </a:cubicBezTo>
                        <a:cubicBezTo>
                          <a:pt x="0" y="165245"/>
                          <a:pt x="0" y="165245"/>
                          <a:pt x="7511" y="165245"/>
                        </a:cubicBezTo>
                        <a:cubicBezTo>
                          <a:pt x="90134" y="217823"/>
                          <a:pt x="217823" y="157734"/>
                          <a:pt x="195290" y="45067"/>
                        </a:cubicBezTo>
                        <a:cubicBezTo>
                          <a:pt x="195290" y="37556"/>
                          <a:pt x="187779" y="22534"/>
                          <a:pt x="180268" y="0"/>
                        </a:cubicBezTo>
                        <a:close/>
                      </a:path>
                    </a:pathLst>
                  </a:custGeom>
                  <a:solidFill>
                    <a:srgbClr val="831814">
                      <a:alpha val="30000"/>
                    </a:srgbClr>
                  </a:solidFill>
                  <a:ln w="75111" cap="flat">
                    <a:noFill/>
                    <a:prstDash val="solid"/>
                    <a:miter/>
                  </a:ln>
                </p:spPr>
                <p:txBody>
                  <a:bodyPr rtlCol="0" anchor="ctr"/>
                  <a:lstStyle/>
                  <a:p>
                    <a:endParaRPr lang="en-US"/>
                  </a:p>
                </p:txBody>
              </p:sp>
              <p:sp>
                <p:nvSpPr>
                  <p:cNvPr id="518" name="Freeform: Shape 517">
                    <a:extLst>
                      <a:ext uri="{FF2B5EF4-FFF2-40B4-BE49-F238E27FC236}">
                        <a16:creationId xmlns:a16="http://schemas.microsoft.com/office/drawing/2014/main" xmlns="" id="{790412D3-8CA7-4736-A6AE-A21866AC9BCA}"/>
                      </a:ext>
                    </a:extLst>
                  </p:cNvPr>
                  <p:cNvSpPr/>
                  <p:nvPr/>
                </p:nvSpPr>
                <p:spPr>
                  <a:xfrm>
                    <a:off x="8281228" y="4177009"/>
                    <a:ext cx="179257" cy="134707"/>
                  </a:xfrm>
                  <a:custGeom>
                    <a:avLst/>
                    <a:gdLst>
                      <a:gd name="connsiteX0" fmla="*/ 66590 w 179257"/>
                      <a:gd name="connsiteY0" fmla="*/ 132754 h 134707"/>
                      <a:gd name="connsiteX1" fmla="*/ 179257 w 179257"/>
                      <a:gd name="connsiteY1" fmla="*/ 102709 h 134707"/>
                      <a:gd name="connsiteX2" fmla="*/ 126679 w 179257"/>
                      <a:gd name="connsiteY2" fmla="*/ 27598 h 134707"/>
                      <a:gd name="connsiteX3" fmla="*/ 6501 w 179257"/>
                      <a:gd name="connsiteY3" fmla="*/ 20087 h 134707"/>
                      <a:gd name="connsiteX4" fmla="*/ 66590 w 179257"/>
                      <a:gd name="connsiteY4" fmla="*/ 132754 h 1347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257" h="134707">
                        <a:moveTo>
                          <a:pt x="66590" y="132754"/>
                        </a:moveTo>
                        <a:cubicBezTo>
                          <a:pt x="111657" y="140265"/>
                          <a:pt x="149213" y="125242"/>
                          <a:pt x="179257" y="102709"/>
                        </a:cubicBezTo>
                        <a:cubicBezTo>
                          <a:pt x="164235" y="72664"/>
                          <a:pt x="149213" y="50131"/>
                          <a:pt x="126679" y="27598"/>
                        </a:cubicBezTo>
                        <a:cubicBezTo>
                          <a:pt x="96635" y="5064"/>
                          <a:pt x="36546" y="-17469"/>
                          <a:pt x="6501" y="20087"/>
                        </a:cubicBezTo>
                        <a:cubicBezTo>
                          <a:pt x="-8521" y="57642"/>
                          <a:pt x="-1010" y="117731"/>
                          <a:pt x="66590" y="132754"/>
                        </a:cubicBezTo>
                        <a:close/>
                      </a:path>
                    </a:pathLst>
                  </a:custGeom>
                  <a:solidFill>
                    <a:srgbClr val="FFFFFF"/>
                  </a:solidFill>
                  <a:ln w="75111" cap="flat">
                    <a:noFill/>
                    <a:prstDash val="solid"/>
                    <a:miter/>
                  </a:ln>
                </p:spPr>
                <p:txBody>
                  <a:bodyPr rtlCol="0" anchor="ctr"/>
                  <a:lstStyle/>
                  <a:p>
                    <a:endParaRPr lang="en-US"/>
                  </a:p>
                </p:txBody>
              </p:sp>
              <p:sp>
                <p:nvSpPr>
                  <p:cNvPr id="519" name="Freeform: Shape 518">
                    <a:extLst>
                      <a:ext uri="{FF2B5EF4-FFF2-40B4-BE49-F238E27FC236}">
                        <a16:creationId xmlns:a16="http://schemas.microsoft.com/office/drawing/2014/main" xmlns="" id="{1FE1D028-30EB-430D-B077-99B81400E0F1}"/>
                      </a:ext>
                    </a:extLst>
                  </p:cNvPr>
                  <p:cNvSpPr/>
                  <p:nvPr/>
                </p:nvSpPr>
                <p:spPr>
                  <a:xfrm>
                    <a:off x="8280218" y="4169498"/>
                    <a:ext cx="172756" cy="125242"/>
                  </a:xfrm>
                  <a:custGeom>
                    <a:avLst/>
                    <a:gdLst>
                      <a:gd name="connsiteX0" fmla="*/ 52578 w 172756"/>
                      <a:gd name="connsiteY0" fmla="*/ 57642 h 125242"/>
                      <a:gd name="connsiteX1" fmla="*/ 150223 w 172756"/>
                      <a:gd name="connsiteY1" fmla="*/ 125243 h 125242"/>
                      <a:gd name="connsiteX2" fmla="*/ 172756 w 172756"/>
                      <a:gd name="connsiteY2" fmla="*/ 102709 h 125242"/>
                      <a:gd name="connsiteX3" fmla="*/ 120178 w 172756"/>
                      <a:gd name="connsiteY3" fmla="*/ 27598 h 125242"/>
                      <a:gd name="connsiteX4" fmla="*/ 0 w 172756"/>
                      <a:gd name="connsiteY4" fmla="*/ 20087 h 125242"/>
                      <a:gd name="connsiteX5" fmla="*/ 0 w 172756"/>
                      <a:gd name="connsiteY5" fmla="*/ 65154 h 125242"/>
                      <a:gd name="connsiteX6" fmla="*/ 52578 w 172756"/>
                      <a:gd name="connsiteY6" fmla="*/ 57642 h 125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756" h="125242">
                        <a:moveTo>
                          <a:pt x="52578" y="57642"/>
                        </a:moveTo>
                        <a:cubicBezTo>
                          <a:pt x="90134" y="65154"/>
                          <a:pt x="127689" y="95198"/>
                          <a:pt x="150223" y="125243"/>
                        </a:cubicBezTo>
                        <a:cubicBezTo>
                          <a:pt x="157734" y="117731"/>
                          <a:pt x="165245" y="110220"/>
                          <a:pt x="172756" y="102709"/>
                        </a:cubicBezTo>
                        <a:cubicBezTo>
                          <a:pt x="157734" y="72665"/>
                          <a:pt x="142712" y="50131"/>
                          <a:pt x="120178" y="27598"/>
                        </a:cubicBezTo>
                        <a:cubicBezTo>
                          <a:pt x="90134" y="5064"/>
                          <a:pt x="30045" y="-17469"/>
                          <a:pt x="0" y="20087"/>
                        </a:cubicBezTo>
                        <a:cubicBezTo>
                          <a:pt x="0" y="35109"/>
                          <a:pt x="0" y="50131"/>
                          <a:pt x="0" y="65154"/>
                        </a:cubicBezTo>
                        <a:cubicBezTo>
                          <a:pt x="7511" y="57642"/>
                          <a:pt x="30045" y="50131"/>
                          <a:pt x="52578" y="57642"/>
                        </a:cubicBezTo>
                        <a:close/>
                      </a:path>
                    </a:pathLst>
                  </a:custGeom>
                  <a:solidFill>
                    <a:srgbClr val="E5EBEE"/>
                  </a:solidFill>
                  <a:ln w="75111" cap="flat">
                    <a:noFill/>
                    <a:prstDash val="solid"/>
                    <a:miter/>
                  </a:ln>
                </p:spPr>
                <p:txBody>
                  <a:bodyPr rtlCol="0" anchor="ctr"/>
                  <a:lstStyle/>
                  <a:p>
                    <a:endParaRPr lang="en-US"/>
                  </a:p>
                </p:txBody>
              </p:sp>
              <p:sp>
                <p:nvSpPr>
                  <p:cNvPr id="520" name="Freeform: Shape 519">
                    <a:extLst>
                      <a:ext uri="{FF2B5EF4-FFF2-40B4-BE49-F238E27FC236}">
                        <a16:creationId xmlns:a16="http://schemas.microsoft.com/office/drawing/2014/main" xmlns="" id="{28C757B0-B55C-41E2-9AF1-3FADECB314E3}"/>
                      </a:ext>
                    </a:extLst>
                  </p:cNvPr>
                  <p:cNvSpPr/>
                  <p:nvPr/>
                </p:nvSpPr>
                <p:spPr>
                  <a:xfrm>
                    <a:off x="8355330" y="4419963"/>
                    <a:ext cx="112667" cy="55044"/>
                  </a:xfrm>
                  <a:custGeom>
                    <a:avLst/>
                    <a:gdLst>
                      <a:gd name="connsiteX0" fmla="*/ 0 w 112667"/>
                      <a:gd name="connsiteY0" fmla="*/ 55045 h 55044"/>
                      <a:gd name="connsiteX1" fmla="*/ 112667 w 112667"/>
                      <a:gd name="connsiteY1" fmla="*/ 2467 h 55044"/>
                      <a:gd name="connsiteX2" fmla="*/ 0 w 112667"/>
                      <a:gd name="connsiteY2" fmla="*/ 55045 h 55044"/>
                    </a:gdLst>
                    <a:ahLst/>
                    <a:cxnLst>
                      <a:cxn ang="0">
                        <a:pos x="connsiteX0" y="connsiteY0"/>
                      </a:cxn>
                      <a:cxn ang="0">
                        <a:pos x="connsiteX1" y="connsiteY1"/>
                      </a:cxn>
                      <a:cxn ang="0">
                        <a:pos x="connsiteX2" y="connsiteY2"/>
                      </a:cxn>
                    </a:cxnLst>
                    <a:rect l="l" t="t" r="r" b="b"/>
                    <a:pathLst>
                      <a:path w="112667" h="55044">
                        <a:moveTo>
                          <a:pt x="0" y="55045"/>
                        </a:moveTo>
                        <a:cubicBezTo>
                          <a:pt x="45067" y="55045"/>
                          <a:pt x="82622" y="32511"/>
                          <a:pt x="112667" y="2467"/>
                        </a:cubicBezTo>
                        <a:cubicBezTo>
                          <a:pt x="67600" y="-5044"/>
                          <a:pt x="22533" y="2467"/>
                          <a:pt x="0" y="55045"/>
                        </a:cubicBezTo>
                        <a:close/>
                      </a:path>
                    </a:pathLst>
                  </a:custGeom>
                  <a:solidFill>
                    <a:srgbClr val="F18C86"/>
                  </a:solidFill>
                  <a:ln w="75111" cap="flat">
                    <a:noFill/>
                    <a:prstDash val="solid"/>
                    <a:miter/>
                  </a:ln>
                </p:spPr>
                <p:txBody>
                  <a:bodyPr rtlCol="0" anchor="ctr"/>
                  <a:lstStyle/>
                  <a:p>
                    <a:endParaRPr lang="en-US"/>
                  </a:p>
                </p:txBody>
              </p:sp>
              <p:sp>
                <p:nvSpPr>
                  <p:cNvPr id="521" name="Freeform: Shape 520">
                    <a:extLst>
                      <a:ext uri="{FF2B5EF4-FFF2-40B4-BE49-F238E27FC236}">
                        <a16:creationId xmlns:a16="http://schemas.microsoft.com/office/drawing/2014/main" xmlns="" id="{283ECE35-B71F-4EAC-A527-C01B8CF0CA35}"/>
                      </a:ext>
                    </a:extLst>
                  </p:cNvPr>
                  <p:cNvSpPr/>
                  <p:nvPr/>
                </p:nvSpPr>
                <p:spPr>
                  <a:xfrm>
                    <a:off x="8362841" y="4422430"/>
                    <a:ext cx="97645" cy="60089"/>
                  </a:xfrm>
                  <a:custGeom>
                    <a:avLst/>
                    <a:gdLst>
                      <a:gd name="connsiteX0" fmla="*/ 82623 w 97645"/>
                      <a:gd name="connsiteY0" fmla="*/ 0 h 60089"/>
                      <a:gd name="connsiteX1" fmla="*/ 60089 w 97645"/>
                      <a:gd name="connsiteY1" fmla="*/ 22533 h 60089"/>
                      <a:gd name="connsiteX2" fmla="*/ 0 w 97645"/>
                      <a:gd name="connsiteY2" fmla="*/ 60089 h 60089"/>
                      <a:gd name="connsiteX3" fmla="*/ 97645 w 97645"/>
                      <a:gd name="connsiteY3" fmla="*/ 7511 h 60089"/>
                      <a:gd name="connsiteX4" fmla="*/ 82623 w 97645"/>
                      <a:gd name="connsiteY4" fmla="*/ 0 h 60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645" h="60089">
                        <a:moveTo>
                          <a:pt x="82623" y="0"/>
                        </a:moveTo>
                        <a:cubicBezTo>
                          <a:pt x="75111" y="7511"/>
                          <a:pt x="67600" y="15022"/>
                          <a:pt x="60089" y="22533"/>
                        </a:cubicBezTo>
                        <a:cubicBezTo>
                          <a:pt x="45067" y="37556"/>
                          <a:pt x="22534" y="52578"/>
                          <a:pt x="0" y="60089"/>
                        </a:cubicBezTo>
                        <a:cubicBezTo>
                          <a:pt x="37556" y="60089"/>
                          <a:pt x="75111" y="37556"/>
                          <a:pt x="97645" y="7511"/>
                        </a:cubicBezTo>
                        <a:cubicBezTo>
                          <a:pt x="97645" y="0"/>
                          <a:pt x="90134" y="0"/>
                          <a:pt x="82623" y="0"/>
                        </a:cubicBezTo>
                        <a:close/>
                      </a:path>
                    </a:pathLst>
                  </a:custGeom>
                  <a:solidFill>
                    <a:srgbClr val="EC6267">
                      <a:alpha val="60000"/>
                    </a:srgbClr>
                  </a:solidFill>
                  <a:ln w="75111" cap="flat">
                    <a:noFill/>
                    <a:prstDash val="solid"/>
                    <a:miter/>
                  </a:ln>
                </p:spPr>
                <p:txBody>
                  <a:bodyPr rtlCol="0" anchor="ctr"/>
                  <a:lstStyle/>
                  <a:p>
                    <a:endParaRPr lang="en-US"/>
                  </a:p>
                </p:txBody>
              </p:sp>
            </p:grpSp>
          </p:grpSp>
        </p:grpSp>
        <p:grpSp>
          <p:nvGrpSpPr>
            <p:cNvPr id="522" name="Graphic 2">
              <a:extLst>
                <a:ext uri="{FF2B5EF4-FFF2-40B4-BE49-F238E27FC236}">
                  <a16:creationId xmlns:a16="http://schemas.microsoft.com/office/drawing/2014/main" xmlns="" id="{2B63B6FB-2A92-457B-8A25-EE7570747DDB}"/>
                </a:ext>
              </a:extLst>
            </p:cNvPr>
            <p:cNvGrpSpPr/>
            <p:nvPr/>
          </p:nvGrpSpPr>
          <p:grpSpPr>
            <a:xfrm>
              <a:off x="15603743" y="6103719"/>
              <a:ext cx="2662819" cy="3515181"/>
              <a:chOff x="7333814" y="3217536"/>
              <a:chExt cx="3267347" cy="4227711"/>
            </a:xfrm>
            <a:solidFill>
              <a:srgbClr val="FFFFFF">
                <a:alpha val="50000"/>
              </a:srgbClr>
            </a:solidFill>
          </p:grpSpPr>
          <p:sp>
            <p:nvSpPr>
              <p:cNvPr id="523" name="Freeform: Shape 522">
                <a:extLst>
                  <a:ext uri="{FF2B5EF4-FFF2-40B4-BE49-F238E27FC236}">
                    <a16:creationId xmlns:a16="http://schemas.microsoft.com/office/drawing/2014/main" xmlns="" id="{F4555DE8-F2C6-4CD6-8151-147A276E0C0C}"/>
                  </a:ext>
                </a:extLst>
              </p:cNvPr>
              <p:cNvSpPr/>
              <p:nvPr/>
            </p:nvSpPr>
            <p:spPr>
              <a:xfrm>
                <a:off x="9594668" y="6795951"/>
                <a:ext cx="378668" cy="578357"/>
              </a:xfrm>
              <a:custGeom>
                <a:avLst/>
                <a:gdLst>
                  <a:gd name="connsiteX0" fmla="*/ 375557 w 378668"/>
                  <a:gd name="connsiteY0" fmla="*/ 570847 h 578357"/>
                  <a:gd name="connsiteX1" fmla="*/ 172757 w 378668"/>
                  <a:gd name="connsiteY1" fmla="*/ 315468 h 578357"/>
                  <a:gd name="connsiteX2" fmla="*/ 7511 w 378668"/>
                  <a:gd name="connsiteY2" fmla="*/ 0 h 578357"/>
                  <a:gd name="connsiteX3" fmla="*/ 0 w 378668"/>
                  <a:gd name="connsiteY3" fmla="*/ 0 h 578357"/>
                  <a:gd name="connsiteX4" fmla="*/ 368046 w 378668"/>
                  <a:gd name="connsiteY4" fmla="*/ 578358 h 578357"/>
                  <a:gd name="connsiteX5" fmla="*/ 375557 w 378668"/>
                  <a:gd name="connsiteY5" fmla="*/ 570847 h 57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668" h="578357">
                    <a:moveTo>
                      <a:pt x="375557" y="570847"/>
                    </a:moveTo>
                    <a:cubicBezTo>
                      <a:pt x="307957" y="488224"/>
                      <a:pt x="240356" y="405602"/>
                      <a:pt x="172757" y="315468"/>
                    </a:cubicBezTo>
                    <a:cubicBezTo>
                      <a:pt x="105156" y="217823"/>
                      <a:pt x="60089" y="105156"/>
                      <a:pt x="7511" y="0"/>
                    </a:cubicBezTo>
                    <a:cubicBezTo>
                      <a:pt x="7511" y="0"/>
                      <a:pt x="0" y="0"/>
                      <a:pt x="0" y="0"/>
                    </a:cubicBezTo>
                    <a:cubicBezTo>
                      <a:pt x="90133" y="210312"/>
                      <a:pt x="187779" y="428135"/>
                      <a:pt x="368046" y="578358"/>
                    </a:cubicBezTo>
                    <a:cubicBezTo>
                      <a:pt x="375557" y="578358"/>
                      <a:pt x="383068" y="578358"/>
                      <a:pt x="375557" y="570847"/>
                    </a:cubicBezTo>
                    <a:close/>
                  </a:path>
                </a:pathLst>
              </a:custGeom>
              <a:solidFill>
                <a:srgbClr val="FFFFFF">
                  <a:alpha val="50000"/>
                </a:srgbClr>
              </a:solidFill>
              <a:ln w="75111" cap="flat">
                <a:noFill/>
                <a:prstDash val="solid"/>
                <a:miter/>
              </a:ln>
            </p:spPr>
            <p:txBody>
              <a:bodyPr rtlCol="0" anchor="ctr"/>
              <a:lstStyle/>
              <a:p>
                <a:endParaRPr lang="en-US"/>
              </a:p>
            </p:txBody>
          </p:sp>
          <p:sp>
            <p:nvSpPr>
              <p:cNvPr id="524" name="Freeform: Shape 523">
                <a:extLst>
                  <a:ext uri="{FF2B5EF4-FFF2-40B4-BE49-F238E27FC236}">
                    <a16:creationId xmlns:a16="http://schemas.microsoft.com/office/drawing/2014/main" xmlns="" id="{B9474C27-ADB3-4C09-B4AF-B196A132201C}"/>
                  </a:ext>
                </a:extLst>
              </p:cNvPr>
              <p:cNvSpPr/>
              <p:nvPr/>
            </p:nvSpPr>
            <p:spPr>
              <a:xfrm>
                <a:off x="8663286" y="6670139"/>
                <a:ext cx="52578" cy="775107"/>
              </a:xfrm>
              <a:custGeom>
                <a:avLst/>
                <a:gdLst>
                  <a:gd name="connsiteX0" fmla="*/ 22534 w 52578"/>
                  <a:gd name="connsiteY0" fmla="*/ 599014 h 775107"/>
                  <a:gd name="connsiteX1" fmla="*/ 15022 w 52578"/>
                  <a:gd name="connsiteY1" fmla="*/ 403723 h 775107"/>
                  <a:gd name="connsiteX2" fmla="*/ 22534 w 52578"/>
                  <a:gd name="connsiteY2" fmla="*/ 193412 h 775107"/>
                  <a:gd name="connsiteX3" fmla="*/ 37556 w 52578"/>
                  <a:gd name="connsiteY3" fmla="*/ 5633 h 775107"/>
                  <a:gd name="connsiteX4" fmla="*/ 30045 w 52578"/>
                  <a:gd name="connsiteY4" fmla="*/ 5633 h 775107"/>
                  <a:gd name="connsiteX5" fmla="*/ 7511 w 52578"/>
                  <a:gd name="connsiteY5" fmla="*/ 193412 h 775107"/>
                  <a:gd name="connsiteX6" fmla="*/ 0 w 52578"/>
                  <a:gd name="connsiteY6" fmla="*/ 388701 h 775107"/>
                  <a:gd name="connsiteX7" fmla="*/ 45067 w 52578"/>
                  <a:gd name="connsiteY7" fmla="*/ 771770 h 775107"/>
                  <a:gd name="connsiteX8" fmla="*/ 52578 w 52578"/>
                  <a:gd name="connsiteY8" fmla="*/ 771770 h 775107"/>
                  <a:gd name="connsiteX9" fmla="*/ 22534 w 52578"/>
                  <a:gd name="connsiteY9" fmla="*/ 599014 h 775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578" h="775107">
                    <a:moveTo>
                      <a:pt x="22534" y="599014"/>
                    </a:moveTo>
                    <a:cubicBezTo>
                      <a:pt x="15022" y="531413"/>
                      <a:pt x="15022" y="471324"/>
                      <a:pt x="15022" y="403723"/>
                    </a:cubicBezTo>
                    <a:cubicBezTo>
                      <a:pt x="15022" y="336124"/>
                      <a:pt x="15022" y="268523"/>
                      <a:pt x="22534" y="193412"/>
                    </a:cubicBezTo>
                    <a:cubicBezTo>
                      <a:pt x="30045" y="133322"/>
                      <a:pt x="30045" y="65722"/>
                      <a:pt x="37556" y="5633"/>
                    </a:cubicBezTo>
                    <a:cubicBezTo>
                      <a:pt x="37556" y="-1878"/>
                      <a:pt x="30045" y="-1878"/>
                      <a:pt x="30045" y="5633"/>
                    </a:cubicBezTo>
                    <a:cubicBezTo>
                      <a:pt x="15022" y="65722"/>
                      <a:pt x="15022" y="133322"/>
                      <a:pt x="7511" y="193412"/>
                    </a:cubicBezTo>
                    <a:cubicBezTo>
                      <a:pt x="0" y="261012"/>
                      <a:pt x="0" y="321101"/>
                      <a:pt x="0" y="388701"/>
                    </a:cubicBezTo>
                    <a:cubicBezTo>
                      <a:pt x="0" y="516391"/>
                      <a:pt x="0" y="651591"/>
                      <a:pt x="45067" y="771770"/>
                    </a:cubicBezTo>
                    <a:cubicBezTo>
                      <a:pt x="45067" y="779281"/>
                      <a:pt x="52578" y="771770"/>
                      <a:pt x="52578" y="771770"/>
                    </a:cubicBezTo>
                    <a:cubicBezTo>
                      <a:pt x="37556" y="711681"/>
                      <a:pt x="22534" y="659102"/>
                      <a:pt x="22534" y="599014"/>
                    </a:cubicBezTo>
                    <a:close/>
                  </a:path>
                </a:pathLst>
              </a:custGeom>
              <a:solidFill>
                <a:srgbClr val="FFFFFF">
                  <a:alpha val="50000"/>
                </a:srgbClr>
              </a:solidFill>
              <a:ln w="75111" cap="flat">
                <a:noFill/>
                <a:prstDash val="solid"/>
                <a:miter/>
              </a:ln>
            </p:spPr>
            <p:txBody>
              <a:bodyPr rtlCol="0" anchor="ctr"/>
              <a:lstStyle/>
              <a:p>
                <a:endParaRPr lang="en-US"/>
              </a:p>
            </p:txBody>
          </p:sp>
          <p:sp>
            <p:nvSpPr>
              <p:cNvPr id="525" name="Freeform: Shape 524">
                <a:extLst>
                  <a:ext uri="{FF2B5EF4-FFF2-40B4-BE49-F238E27FC236}">
                    <a16:creationId xmlns:a16="http://schemas.microsoft.com/office/drawing/2014/main" xmlns="" id="{19E9896B-963F-4B7F-9F62-D697C6358795}"/>
                  </a:ext>
                </a:extLst>
              </p:cNvPr>
              <p:cNvSpPr/>
              <p:nvPr/>
            </p:nvSpPr>
            <p:spPr>
              <a:xfrm>
                <a:off x="10327422" y="5714346"/>
                <a:ext cx="273739" cy="270401"/>
              </a:xfrm>
              <a:custGeom>
                <a:avLst/>
                <a:gdLst>
                  <a:gd name="connsiteX0" fmla="*/ 153561 w 273739"/>
                  <a:gd name="connsiteY0" fmla="*/ 105156 h 270401"/>
                  <a:gd name="connsiteX1" fmla="*/ 3338 w 273739"/>
                  <a:gd name="connsiteY1" fmla="*/ 0 h 270401"/>
                  <a:gd name="connsiteX2" fmla="*/ 3338 w 273739"/>
                  <a:gd name="connsiteY2" fmla="*/ 7511 h 270401"/>
                  <a:gd name="connsiteX3" fmla="*/ 70938 w 273739"/>
                  <a:gd name="connsiteY3" fmla="*/ 45067 h 270401"/>
                  <a:gd name="connsiteX4" fmla="*/ 138539 w 273739"/>
                  <a:gd name="connsiteY4" fmla="*/ 112667 h 270401"/>
                  <a:gd name="connsiteX5" fmla="*/ 266229 w 273739"/>
                  <a:gd name="connsiteY5" fmla="*/ 270401 h 270401"/>
                  <a:gd name="connsiteX6" fmla="*/ 273740 w 273739"/>
                  <a:gd name="connsiteY6" fmla="*/ 270401 h 270401"/>
                  <a:gd name="connsiteX7" fmla="*/ 153561 w 273739"/>
                  <a:gd name="connsiteY7" fmla="*/ 105156 h 270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739" h="270401">
                    <a:moveTo>
                      <a:pt x="153561" y="105156"/>
                    </a:moveTo>
                    <a:cubicBezTo>
                      <a:pt x="108494" y="52578"/>
                      <a:pt x="63427" y="15022"/>
                      <a:pt x="3338" y="0"/>
                    </a:cubicBezTo>
                    <a:cubicBezTo>
                      <a:pt x="3338" y="0"/>
                      <a:pt x="-4173" y="0"/>
                      <a:pt x="3338" y="7511"/>
                    </a:cubicBezTo>
                    <a:cubicBezTo>
                      <a:pt x="25872" y="22534"/>
                      <a:pt x="48405" y="30045"/>
                      <a:pt x="70938" y="45067"/>
                    </a:cubicBezTo>
                    <a:cubicBezTo>
                      <a:pt x="93472" y="60089"/>
                      <a:pt x="116006" y="90134"/>
                      <a:pt x="138539" y="112667"/>
                    </a:cubicBezTo>
                    <a:cubicBezTo>
                      <a:pt x="183605" y="165245"/>
                      <a:pt x="221161" y="217823"/>
                      <a:pt x="266229" y="270401"/>
                    </a:cubicBezTo>
                    <a:cubicBezTo>
                      <a:pt x="266229" y="270401"/>
                      <a:pt x="273740" y="270401"/>
                      <a:pt x="273740" y="270401"/>
                    </a:cubicBezTo>
                    <a:cubicBezTo>
                      <a:pt x="243695" y="202801"/>
                      <a:pt x="198628" y="150223"/>
                      <a:pt x="153561" y="105156"/>
                    </a:cubicBezTo>
                    <a:close/>
                  </a:path>
                </a:pathLst>
              </a:custGeom>
              <a:solidFill>
                <a:srgbClr val="FFFFFF">
                  <a:alpha val="50000"/>
                </a:srgbClr>
              </a:solidFill>
              <a:ln w="75111" cap="flat">
                <a:noFill/>
                <a:prstDash val="solid"/>
                <a:miter/>
              </a:ln>
            </p:spPr>
            <p:txBody>
              <a:bodyPr rtlCol="0" anchor="ctr"/>
              <a:lstStyle/>
              <a:p>
                <a:endParaRPr lang="en-US"/>
              </a:p>
            </p:txBody>
          </p:sp>
          <p:sp>
            <p:nvSpPr>
              <p:cNvPr id="526" name="Freeform: Shape 525">
                <a:extLst>
                  <a:ext uri="{FF2B5EF4-FFF2-40B4-BE49-F238E27FC236}">
                    <a16:creationId xmlns:a16="http://schemas.microsoft.com/office/drawing/2014/main" xmlns="" id="{9F187F92-A6C0-48E9-8B8A-C2492616C1D0}"/>
                  </a:ext>
                </a:extLst>
              </p:cNvPr>
              <p:cNvSpPr/>
              <p:nvPr/>
            </p:nvSpPr>
            <p:spPr>
              <a:xfrm>
                <a:off x="10402533" y="5864569"/>
                <a:ext cx="146049" cy="247867"/>
              </a:xfrm>
              <a:custGeom>
                <a:avLst/>
                <a:gdLst>
                  <a:gd name="connsiteX0" fmla="*/ 3338 w 146049"/>
                  <a:gd name="connsiteY0" fmla="*/ 0 h 247867"/>
                  <a:gd name="connsiteX1" fmla="*/ 3338 w 146049"/>
                  <a:gd name="connsiteY1" fmla="*/ 0 h 247867"/>
                  <a:gd name="connsiteX2" fmla="*/ 138539 w 146049"/>
                  <a:gd name="connsiteY2" fmla="*/ 247868 h 247867"/>
                  <a:gd name="connsiteX3" fmla="*/ 146050 w 146049"/>
                  <a:gd name="connsiteY3" fmla="*/ 247868 h 247867"/>
                  <a:gd name="connsiteX4" fmla="*/ 3338 w 146049"/>
                  <a:gd name="connsiteY4" fmla="*/ 0 h 2478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49" h="247867">
                    <a:moveTo>
                      <a:pt x="3338" y="0"/>
                    </a:moveTo>
                    <a:cubicBezTo>
                      <a:pt x="3338" y="0"/>
                      <a:pt x="-4173" y="0"/>
                      <a:pt x="3338" y="0"/>
                    </a:cubicBezTo>
                    <a:cubicBezTo>
                      <a:pt x="55916" y="82623"/>
                      <a:pt x="93472" y="165245"/>
                      <a:pt x="138539" y="247868"/>
                    </a:cubicBezTo>
                    <a:cubicBezTo>
                      <a:pt x="138539" y="247868"/>
                      <a:pt x="146050" y="247868"/>
                      <a:pt x="146050" y="247868"/>
                    </a:cubicBezTo>
                    <a:cubicBezTo>
                      <a:pt x="116006" y="157734"/>
                      <a:pt x="63427" y="75111"/>
                      <a:pt x="3338" y="0"/>
                    </a:cubicBezTo>
                    <a:close/>
                  </a:path>
                </a:pathLst>
              </a:custGeom>
              <a:solidFill>
                <a:srgbClr val="FFFFFF">
                  <a:alpha val="50000"/>
                </a:srgbClr>
              </a:solidFill>
              <a:ln w="75111" cap="flat">
                <a:noFill/>
                <a:prstDash val="solid"/>
                <a:miter/>
              </a:ln>
            </p:spPr>
            <p:txBody>
              <a:bodyPr rtlCol="0" anchor="ctr"/>
              <a:lstStyle/>
              <a:p>
                <a:endParaRPr lang="en-US"/>
              </a:p>
            </p:txBody>
          </p:sp>
          <p:sp>
            <p:nvSpPr>
              <p:cNvPr id="527" name="Freeform: Shape 526">
                <a:extLst>
                  <a:ext uri="{FF2B5EF4-FFF2-40B4-BE49-F238E27FC236}">
                    <a16:creationId xmlns:a16="http://schemas.microsoft.com/office/drawing/2014/main" xmlns="" id="{CA0624D2-4B51-4F88-962B-1032BE61F890}"/>
                  </a:ext>
                </a:extLst>
              </p:cNvPr>
              <p:cNvSpPr/>
              <p:nvPr/>
            </p:nvSpPr>
            <p:spPr>
              <a:xfrm>
                <a:off x="10289866" y="5928831"/>
                <a:ext cx="116005" cy="239294"/>
              </a:xfrm>
              <a:custGeom>
                <a:avLst/>
                <a:gdLst>
                  <a:gd name="connsiteX0" fmla="*/ 3338 w 116005"/>
                  <a:gd name="connsiteY0" fmla="*/ 3338 h 239294"/>
                  <a:gd name="connsiteX1" fmla="*/ 3338 w 116005"/>
                  <a:gd name="connsiteY1" fmla="*/ 3338 h 239294"/>
                  <a:gd name="connsiteX2" fmla="*/ 108494 w 116005"/>
                  <a:gd name="connsiteY2" fmla="*/ 236184 h 239294"/>
                  <a:gd name="connsiteX3" fmla="*/ 116006 w 116005"/>
                  <a:gd name="connsiteY3" fmla="*/ 228673 h 239294"/>
                  <a:gd name="connsiteX4" fmla="*/ 3338 w 116005"/>
                  <a:gd name="connsiteY4" fmla="*/ 3338 h 239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005" h="239294">
                    <a:moveTo>
                      <a:pt x="3338" y="3338"/>
                    </a:moveTo>
                    <a:cubicBezTo>
                      <a:pt x="3338" y="-4173"/>
                      <a:pt x="-4173" y="3338"/>
                      <a:pt x="3338" y="3338"/>
                    </a:cubicBezTo>
                    <a:cubicBezTo>
                      <a:pt x="25872" y="85961"/>
                      <a:pt x="70938" y="161072"/>
                      <a:pt x="108494" y="236184"/>
                    </a:cubicBezTo>
                    <a:cubicBezTo>
                      <a:pt x="108494" y="243695"/>
                      <a:pt x="116006" y="236184"/>
                      <a:pt x="116006" y="228673"/>
                    </a:cubicBezTo>
                    <a:cubicBezTo>
                      <a:pt x="100983" y="146050"/>
                      <a:pt x="40894" y="70939"/>
                      <a:pt x="3338" y="3338"/>
                    </a:cubicBezTo>
                    <a:close/>
                  </a:path>
                </a:pathLst>
              </a:custGeom>
              <a:solidFill>
                <a:srgbClr val="FFFFFF">
                  <a:alpha val="50000"/>
                </a:srgbClr>
              </a:solidFill>
              <a:ln w="75111" cap="flat">
                <a:noFill/>
                <a:prstDash val="solid"/>
                <a:miter/>
              </a:ln>
            </p:spPr>
            <p:txBody>
              <a:bodyPr rtlCol="0" anchor="ctr"/>
              <a:lstStyle/>
              <a:p>
                <a:endParaRPr lang="en-US"/>
              </a:p>
            </p:txBody>
          </p:sp>
          <p:sp>
            <p:nvSpPr>
              <p:cNvPr id="528" name="Freeform: Shape 527">
                <a:extLst>
                  <a:ext uri="{FF2B5EF4-FFF2-40B4-BE49-F238E27FC236}">
                    <a16:creationId xmlns:a16="http://schemas.microsoft.com/office/drawing/2014/main" xmlns="" id="{69027B27-E611-4357-B039-B9AF31EB2E1F}"/>
                  </a:ext>
                </a:extLst>
              </p:cNvPr>
              <p:cNvSpPr/>
              <p:nvPr/>
            </p:nvSpPr>
            <p:spPr>
              <a:xfrm>
                <a:off x="10188048" y="5954703"/>
                <a:ext cx="138835" cy="298568"/>
              </a:xfrm>
              <a:custGeom>
                <a:avLst/>
                <a:gdLst>
                  <a:gd name="connsiteX0" fmla="*/ 112667 w 138835"/>
                  <a:gd name="connsiteY0" fmla="*/ 172756 h 298568"/>
                  <a:gd name="connsiteX1" fmla="*/ 7511 w 138835"/>
                  <a:gd name="connsiteY1" fmla="*/ 0 h 298568"/>
                  <a:gd name="connsiteX2" fmla="*/ 0 w 138835"/>
                  <a:gd name="connsiteY2" fmla="*/ 0 h 298568"/>
                  <a:gd name="connsiteX3" fmla="*/ 75111 w 138835"/>
                  <a:gd name="connsiteY3" fmla="*/ 127689 h 298568"/>
                  <a:gd name="connsiteX4" fmla="*/ 120178 w 138835"/>
                  <a:gd name="connsiteY4" fmla="*/ 292934 h 298568"/>
                  <a:gd name="connsiteX5" fmla="*/ 127689 w 138835"/>
                  <a:gd name="connsiteY5" fmla="*/ 292934 h 298568"/>
                  <a:gd name="connsiteX6" fmla="*/ 112667 w 138835"/>
                  <a:gd name="connsiteY6" fmla="*/ 172756 h 298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835" h="298568">
                    <a:moveTo>
                      <a:pt x="112667" y="172756"/>
                    </a:moveTo>
                    <a:cubicBezTo>
                      <a:pt x="82622" y="112667"/>
                      <a:pt x="52578" y="52578"/>
                      <a:pt x="7511" y="0"/>
                    </a:cubicBezTo>
                    <a:cubicBezTo>
                      <a:pt x="7511" y="0"/>
                      <a:pt x="0" y="0"/>
                      <a:pt x="0" y="0"/>
                    </a:cubicBezTo>
                    <a:cubicBezTo>
                      <a:pt x="30045" y="37556"/>
                      <a:pt x="52578" y="82623"/>
                      <a:pt x="75111" y="127689"/>
                    </a:cubicBezTo>
                    <a:cubicBezTo>
                      <a:pt x="105156" y="180268"/>
                      <a:pt x="135200" y="232846"/>
                      <a:pt x="120178" y="292934"/>
                    </a:cubicBezTo>
                    <a:cubicBezTo>
                      <a:pt x="120178" y="300446"/>
                      <a:pt x="127689" y="300446"/>
                      <a:pt x="127689" y="292934"/>
                    </a:cubicBezTo>
                    <a:cubicBezTo>
                      <a:pt x="150223" y="262890"/>
                      <a:pt x="135200" y="217823"/>
                      <a:pt x="112667" y="172756"/>
                    </a:cubicBezTo>
                    <a:close/>
                  </a:path>
                </a:pathLst>
              </a:custGeom>
              <a:solidFill>
                <a:srgbClr val="FFFFFF">
                  <a:alpha val="50000"/>
                </a:srgbClr>
              </a:solidFill>
              <a:ln w="75111" cap="flat">
                <a:noFill/>
                <a:prstDash val="solid"/>
                <a:miter/>
              </a:ln>
            </p:spPr>
            <p:txBody>
              <a:bodyPr rtlCol="0" anchor="ctr"/>
              <a:lstStyle/>
              <a:p>
                <a:endParaRPr lang="en-US"/>
              </a:p>
            </p:txBody>
          </p:sp>
          <p:sp>
            <p:nvSpPr>
              <p:cNvPr id="529" name="Freeform: Shape 528">
                <a:extLst>
                  <a:ext uri="{FF2B5EF4-FFF2-40B4-BE49-F238E27FC236}">
                    <a16:creationId xmlns:a16="http://schemas.microsoft.com/office/drawing/2014/main" xmlns="" id="{39721FBB-3C5E-4364-8715-95F3A3B6EEA1}"/>
                  </a:ext>
                </a:extLst>
              </p:cNvPr>
              <p:cNvSpPr/>
              <p:nvPr/>
            </p:nvSpPr>
            <p:spPr>
              <a:xfrm>
                <a:off x="7548980" y="5481501"/>
                <a:ext cx="152879" cy="291056"/>
              </a:xfrm>
              <a:custGeom>
                <a:avLst/>
                <a:gdLst>
                  <a:gd name="connsiteX0" fmla="*/ 152880 w 152879"/>
                  <a:gd name="connsiteY0" fmla="*/ 0 h 291056"/>
                  <a:gd name="connsiteX1" fmla="*/ 152880 w 152879"/>
                  <a:gd name="connsiteY1" fmla="*/ 0 h 291056"/>
                  <a:gd name="connsiteX2" fmla="*/ 62746 w 152879"/>
                  <a:gd name="connsiteY2" fmla="*/ 180268 h 291056"/>
                  <a:gd name="connsiteX3" fmla="*/ 2657 w 152879"/>
                  <a:gd name="connsiteY3" fmla="*/ 285423 h 291056"/>
                  <a:gd name="connsiteX4" fmla="*/ 17679 w 152879"/>
                  <a:gd name="connsiteY4" fmla="*/ 285423 h 291056"/>
                  <a:gd name="connsiteX5" fmla="*/ 70257 w 152879"/>
                  <a:gd name="connsiteY5" fmla="*/ 202801 h 291056"/>
                  <a:gd name="connsiteX6" fmla="*/ 115324 w 152879"/>
                  <a:gd name="connsiteY6" fmla="*/ 142712 h 291056"/>
                  <a:gd name="connsiteX7" fmla="*/ 152880 w 152879"/>
                  <a:gd name="connsiteY7" fmla="*/ 0 h 291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879" h="291056">
                    <a:moveTo>
                      <a:pt x="152880" y="0"/>
                    </a:moveTo>
                    <a:cubicBezTo>
                      <a:pt x="152880" y="0"/>
                      <a:pt x="145369" y="0"/>
                      <a:pt x="152880" y="0"/>
                    </a:cubicBezTo>
                    <a:cubicBezTo>
                      <a:pt x="137858" y="67600"/>
                      <a:pt x="115324" y="127689"/>
                      <a:pt x="62746" y="180268"/>
                    </a:cubicBezTo>
                    <a:cubicBezTo>
                      <a:pt x="40213" y="202801"/>
                      <a:pt x="-12365" y="247868"/>
                      <a:pt x="2657" y="285423"/>
                    </a:cubicBezTo>
                    <a:cubicBezTo>
                      <a:pt x="2657" y="292935"/>
                      <a:pt x="17679" y="292935"/>
                      <a:pt x="17679" y="285423"/>
                    </a:cubicBezTo>
                    <a:cubicBezTo>
                      <a:pt x="10168" y="247868"/>
                      <a:pt x="47724" y="225334"/>
                      <a:pt x="70257" y="202801"/>
                    </a:cubicBezTo>
                    <a:cubicBezTo>
                      <a:pt x="85280" y="187779"/>
                      <a:pt x="100302" y="165245"/>
                      <a:pt x="115324" y="142712"/>
                    </a:cubicBezTo>
                    <a:cubicBezTo>
                      <a:pt x="137858" y="97645"/>
                      <a:pt x="152880" y="52578"/>
                      <a:pt x="152880" y="0"/>
                    </a:cubicBezTo>
                    <a:close/>
                  </a:path>
                </a:pathLst>
              </a:custGeom>
              <a:solidFill>
                <a:srgbClr val="FFFFFF">
                  <a:alpha val="50000"/>
                </a:srgbClr>
              </a:solidFill>
              <a:ln w="75111" cap="flat">
                <a:noFill/>
                <a:prstDash val="solid"/>
                <a:miter/>
              </a:ln>
            </p:spPr>
            <p:txBody>
              <a:bodyPr rtlCol="0" anchor="ctr"/>
              <a:lstStyle/>
              <a:p>
                <a:endParaRPr lang="en-US"/>
              </a:p>
            </p:txBody>
          </p:sp>
          <p:sp>
            <p:nvSpPr>
              <p:cNvPr id="530" name="Freeform: Shape 529">
                <a:extLst>
                  <a:ext uri="{FF2B5EF4-FFF2-40B4-BE49-F238E27FC236}">
                    <a16:creationId xmlns:a16="http://schemas.microsoft.com/office/drawing/2014/main" xmlns="" id="{6625CF04-DC61-40E8-9BF2-D84F624DEA85}"/>
                  </a:ext>
                </a:extLst>
              </p:cNvPr>
              <p:cNvSpPr/>
              <p:nvPr/>
            </p:nvSpPr>
            <p:spPr>
              <a:xfrm>
                <a:off x="7333814" y="5256191"/>
                <a:ext cx="273739" cy="85936"/>
              </a:xfrm>
              <a:custGeom>
                <a:avLst/>
                <a:gdLst>
                  <a:gd name="connsiteX0" fmla="*/ 270401 w 273739"/>
                  <a:gd name="connsiteY0" fmla="*/ 82598 h 85936"/>
                  <a:gd name="connsiteX1" fmla="*/ 0 w 273739"/>
                  <a:gd name="connsiteY1" fmla="*/ 7487 h 85936"/>
                  <a:gd name="connsiteX2" fmla="*/ 0 w 273739"/>
                  <a:gd name="connsiteY2" fmla="*/ 7487 h 85936"/>
                  <a:gd name="connsiteX3" fmla="*/ 142712 w 273739"/>
                  <a:gd name="connsiteY3" fmla="*/ 30021 h 85936"/>
                  <a:gd name="connsiteX4" fmla="*/ 270401 w 273739"/>
                  <a:gd name="connsiteY4" fmla="*/ 82598 h 85936"/>
                  <a:gd name="connsiteX5" fmla="*/ 270401 w 273739"/>
                  <a:gd name="connsiteY5" fmla="*/ 82598 h 8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3739" h="85936">
                    <a:moveTo>
                      <a:pt x="270401" y="82598"/>
                    </a:moveTo>
                    <a:cubicBezTo>
                      <a:pt x="187779" y="45043"/>
                      <a:pt x="90133" y="-22557"/>
                      <a:pt x="0" y="7487"/>
                    </a:cubicBezTo>
                    <a:cubicBezTo>
                      <a:pt x="0" y="7487"/>
                      <a:pt x="0" y="14998"/>
                      <a:pt x="0" y="7487"/>
                    </a:cubicBezTo>
                    <a:cubicBezTo>
                      <a:pt x="45067" y="-24"/>
                      <a:pt x="97645" y="14998"/>
                      <a:pt x="142712" y="30021"/>
                    </a:cubicBezTo>
                    <a:cubicBezTo>
                      <a:pt x="187779" y="52554"/>
                      <a:pt x="225334" y="75087"/>
                      <a:pt x="270401" y="82598"/>
                    </a:cubicBezTo>
                    <a:cubicBezTo>
                      <a:pt x="270401" y="90110"/>
                      <a:pt x="277912" y="82598"/>
                      <a:pt x="270401" y="82598"/>
                    </a:cubicBezTo>
                    <a:close/>
                  </a:path>
                </a:pathLst>
              </a:custGeom>
              <a:solidFill>
                <a:srgbClr val="FFFFFF">
                  <a:alpha val="50000"/>
                </a:srgbClr>
              </a:solidFill>
              <a:ln w="75111" cap="flat">
                <a:noFill/>
                <a:prstDash val="solid"/>
                <a:miter/>
              </a:ln>
            </p:spPr>
            <p:txBody>
              <a:bodyPr rtlCol="0" anchor="ctr"/>
              <a:lstStyle/>
              <a:p>
                <a:endParaRPr lang="en-US"/>
              </a:p>
            </p:txBody>
          </p:sp>
          <p:sp>
            <p:nvSpPr>
              <p:cNvPr id="531" name="Freeform: Shape 530">
                <a:extLst>
                  <a:ext uri="{FF2B5EF4-FFF2-40B4-BE49-F238E27FC236}">
                    <a16:creationId xmlns:a16="http://schemas.microsoft.com/office/drawing/2014/main" xmlns="" id="{731CD1FA-F331-4BF2-9DBD-3C4E33CA44BC}"/>
                  </a:ext>
                </a:extLst>
              </p:cNvPr>
              <p:cNvSpPr/>
              <p:nvPr/>
            </p:nvSpPr>
            <p:spPr>
              <a:xfrm>
                <a:off x="8663286" y="3277329"/>
                <a:ext cx="157733" cy="71007"/>
              </a:xfrm>
              <a:custGeom>
                <a:avLst/>
                <a:gdLst>
                  <a:gd name="connsiteX0" fmla="*/ 157734 w 157733"/>
                  <a:gd name="connsiteY0" fmla="*/ 55985 h 71007"/>
                  <a:gd name="connsiteX1" fmla="*/ 0 w 157733"/>
                  <a:gd name="connsiteY1" fmla="*/ 10918 h 71007"/>
                  <a:gd name="connsiteX2" fmla="*/ 0 w 157733"/>
                  <a:gd name="connsiteY2" fmla="*/ 18429 h 71007"/>
                  <a:gd name="connsiteX3" fmla="*/ 150223 w 157733"/>
                  <a:gd name="connsiteY3" fmla="*/ 71007 h 71007"/>
                  <a:gd name="connsiteX4" fmla="*/ 157734 w 157733"/>
                  <a:gd name="connsiteY4" fmla="*/ 55985 h 71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733" h="71007">
                    <a:moveTo>
                      <a:pt x="157734" y="55985"/>
                    </a:moveTo>
                    <a:cubicBezTo>
                      <a:pt x="112667" y="18429"/>
                      <a:pt x="52578" y="-19127"/>
                      <a:pt x="0" y="10918"/>
                    </a:cubicBezTo>
                    <a:cubicBezTo>
                      <a:pt x="0" y="10918"/>
                      <a:pt x="0" y="18429"/>
                      <a:pt x="0" y="18429"/>
                    </a:cubicBezTo>
                    <a:cubicBezTo>
                      <a:pt x="52578" y="3407"/>
                      <a:pt x="105156" y="40963"/>
                      <a:pt x="150223" y="71007"/>
                    </a:cubicBezTo>
                    <a:cubicBezTo>
                      <a:pt x="150223" y="71007"/>
                      <a:pt x="157734" y="63496"/>
                      <a:pt x="157734" y="55985"/>
                    </a:cubicBezTo>
                    <a:close/>
                  </a:path>
                </a:pathLst>
              </a:custGeom>
              <a:solidFill>
                <a:srgbClr val="FFFFFF">
                  <a:alpha val="50000"/>
                </a:srgbClr>
              </a:solidFill>
              <a:ln w="75111" cap="flat">
                <a:noFill/>
                <a:prstDash val="solid"/>
                <a:miter/>
              </a:ln>
            </p:spPr>
            <p:txBody>
              <a:bodyPr rtlCol="0" anchor="ctr"/>
              <a:lstStyle/>
              <a:p>
                <a:endParaRPr lang="en-US"/>
              </a:p>
            </p:txBody>
          </p:sp>
          <p:sp>
            <p:nvSpPr>
              <p:cNvPr id="532" name="Freeform: Shape 531">
                <a:extLst>
                  <a:ext uri="{FF2B5EF4-FFF2-40B4-BE49-F238E27FC236}">
                    <a16:creationId xmlns:a16="http://schemas.microsoft.com/office/drawing/2014/main" xmlns="" id="{EA9C8C13-FBF2-45D7-801A-71C56DAB0E62}"/>
                  </a:ext>
                </a:extLst>
              </p:cNvPr>
              <p:cNvSpPr/>
              <p:nvPr/>
            </p:nvSpPr>
            <p:spPr>
              <a:xfrm>
                <a:off x="8054884" y="3217536"/>
                <a:ext cx="120178" cy="68134"/>
              </a:xfrm>
              <a:custGeom>
                <a:avLst/>
                <a:gdLst>
                  <a:gd name="connsiteX0" fmla="*/ 120178 w 120178"/>
                  <a:gd name="connsiteY0" fmla="*/ 55689 h 68134"/>
                  <a:gd name="connsiteX1" fmla="*/ 75111 w 120178"/>
                  <a:gd name="connsiteY1" fmla="*/ 3111 h 68134"/>
                  <a:gd name="connsiteX2" fmla="*/ 0 w 120178"/>
                  <a:gd name="connsiteY2" fmla="*/ 10622 h 68134"/>
                  <a:gd name="connsiteX3" fmla="*/ 0 w 120178"/>
                  <a:gd name="connsiteY3" fmla="*/ 18134 h 68134"/>
                  <a:gd name="connsiteX4" fmla="*/ 60089 w 120178"/>
                  <a:gd name="connsiteY4" fmla="*/ 10622 h 68134"/>
                  <a:gd name="connsiteX5" fmla="*/ 105156 w 120178"/>
                  <a:gd name="connsiteY5" fmla="*/ 63200 h 68134"/>
                  <a:gd name="connsiteX6" fmla="*/ 120178 w 120178"/>
                  <a:gd name="connsiteY6" fmla="*/ 55689 h 68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178" h="68134">
                    <a:moveTo>
                      <a:pt x="120178" y="55689"/>
                    </a:moveTo>
                    <a:cubicBezTo>
                      <a:pt x="112667" y="33156"/>
                      <a:pt x="97645" y="10622"/>
                      <a:pt x="75111" y="3111"/>
                    </a:cubicBezTo>
                    <a:cubicBezTo>
                      <a:pt x="52578" y="-4400"/>
                      <a:pt x="22533" y="3111"/>
                      <a:pt x="0" y="10622"/>
                    </a:cubicBezTo>
                    <a:cubicBezTo>
                      <a:pt x="0" y="10622"/>
                      <a:pt x="0" y="18134"/>
                      <a:pt x="0" y="18134"/>
                    </a:cubicBezTo>
                    <a:cubicBezTo>
                      <a:pt x="22533" y="10622"/>
                      <a:pt x="37556" y="10622"/>
                      <a:pt x="60089" y="10622"/>
                    </a:cubicBezTo>
                    <a:cubicBezTo>
                      <a:pt x="82622" y="18134"/>
                      <a:pt x="97645" y="40667"/>
                      <a:pt x="105156" y="63200"/>
                    </a:cubicBezTo>
                    <a:cubicBezTo>
                      <a:pt x="112667" y="70711"/>
                      <a:pt x="120178" y="70711"/>
                      <a:pt x="120178" y="55689"/>
                    </a:cubicBezTo>
                    <a:close/>
                  </a:path>
                </a:pathLst>
              </a:custGeom>
              <a:solidFill>
                <a:srgbClr val="FFFFFF">
                  <a:alpha val="50000"/>
                </a:srgbClr>
              </a:solidFill>
              <a:ln w="75111" cap="flat">
                <a:noFill/>
                <a:prstDash val="solid"/>
                <a:miter/>
              </a:ln>
            </p:spPr>
            <p:txBody>
              <a:bodyPr rtlCol="0" anchor="ctr"/>
              <a:lstStyle/>
              <a:p>
                <a:endParaRPr lang="en-US"/>
              </a:p>
            </p:txBody>
          </p:sp>
        </p:grpSp>
        <p:grpSp>
          <p:nvGrpSpPr>
            <p:cNvPr id="533" name="Graphic 2">
              <a:extLst>
                <a:ext uri="{FF2B5EF4-FFF2-40B4-BE49-F238E27FC236}">
                  <a16:creationId xmlns:a16="http://schemas.microsoft.com/office/drawing/2014/main" xmlns="" id="{06E30508-6D02-45F0-8EE5-FED63E417D9C}"/>
                </a:ext>
              </a:extLst>
            </p:cNvPr>
            <p:cNvGrpSpPr/>
            <p:nvPr/>
          </p:nvGrpSpPr>
          <p:grpSpPr>
            <a:xfrm>
              <a:off x="15923587" y="7182046"/>
              <a:ext cx="1987412" cy="1097599"/>
              <a:chOff x="7726271" y="4514441"/>
              <a:chExt cx="2438606" cy="1320083"/>
            </a:xfrm>
            <a:solidFill>
              <a:srgbClr val="FFFFFF">
                <a:alpha val="50000"/>
              </a:srgbClr>
            </a:solidFill>
          </p:grpSpPr>
          <p:sp>
            <p:nvSpPr>
              <p:cNvPr id="534" name="Freeform: Shape 533">
                <a:extLst>
                  <a:ext uri="{FF2B5EF4-FFF2-40B4-BE49-F238E27FC236}">
                    <a16:creationId xmlns:a16="http://schemas.microsoft.com/office/drawing/2014/main" xmlns="" id="{0D4B2E91-A725-4D73-BCAB-0261DDE3DC75}"/>
                  </a:ext>
                </a:extLst>
              </p:cNvPr>
              <p:cNvSpPr/>
              <p:nvPr/>
            </p:nvSpPr>
            <p:spPr>
              <a:xfrm>
                <a:off x="7726271" y="5253406"/>
                <a:ext cx="178389" cy="202983"/>
              </a:xfrm>
              <a:custGeom>
                <a:avLst/>
                <a:gdLst>
                  <a:gd name="connsiteX0" fmla="*/ 5633 w 178389"/>
                  <a:gd name="connsiteY0" fmla="*/ 2760 h 202983"/>
                  <a:gd name="connsiteX1" fmla="*/ 5633 w 178389"/>
                  <a:gd name="connsiteY1" fmla="*/ 2760 h 202983"/>
                  <a:gd name="connsiteX2" fmla="*/ 58212 w 178389"/>
                  <a:gd name="connsiteY2" fmla="*/ 25294 h 202983"/>
                  <a:gd name="connsiteX3" fmla="*/ 110789 w 178389"/>
                  <a:gd name="connsiteY3" fmla="*/ 77872 h 202983"/>
                  <a:gd name="connsiteX4" fmla="*/ 163367 w 178389"/>
                  <a:gd name="connsiteY4" fmla="*/ 198050 h 202983"/>
                  <a:gd name="connsiteX5" fmla="*/ 178390 w 178389"/>
                  <a:gd name="connsiteY5" fmla="*/ 190539 h 202983"/>
                  <a:gd name="connsiteX6" fmla="*/ 5633 w 178389"/>
                  <a:gd name="connsiteY6" fmla="*/ 2760 h 202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389" h="202983">
                    <a:moveTo>
                      <a:pt x="5633" y="2760"/>
                    </a:moveTo>
                    <a:cubicBezTo>
                      <a:pt x="-1878" y="2760"/>
                      <a:pt x="-1878" y="10271"/>
                      <a:pt x="5633" y="2760"/>
                    </a:cubicBezTo>
                    <a:cubicBezTo>
                      <a:pt x="28167" y="10271"/>
                      <a:pt x="43189" y="17783"/>
                      <a:pt x="58212" y="25294"/>
                    </a:cubicBezTo>
                    <a:cubicBezTo>
                      <a:pt x="80745" y="32805"/>
                      <a:pt x="95767" y="55338"/>
                      <a:pt x="110789" y="77872"/>
                    </a:cubicBezTo>
                    <a:cubicBezTo>
                      <a:pt x="140834" y="115427"/>
                      <a:pt x="148345" y="152983"/>
                      <a:pt x="163367" y="198050"/>
                    </a:cubicBezTo>
                    <a:cubicBezTo>
                      <a:pt x="163367" y="205561"/>
                      <a:pt x="178390" y="205561"/>
                      <a:pt x="178390" y="190539"/>
                    </a:cubicBezTo>
                    <a:cubicBezTo>
                      <a:pt x="170879" y="100405"/>
                      <a:pt x="95767" y="-19773"/>
                      <a:pt x="5633" y="2760"/>
                    </a:cubicBezTo>
                    <a:close/>
                  </a:path>
                </a:pathLst>
              </a:custGeom>
              <a:solidFill>
                <a:srgbClr val="FFFFFF">
                  <a:alpha val="50000"/>
                </a:srgbClr>
              </a:solidFill>
              <a:ln w="75111" cap="flat">
                <a:noFill/>
                <a:prstDash val="solid"/>
                <a:miter/>
              </a:ln>
            </p:spPr>
            <p:txBody>
              <a:bodyPr rtlCol="0" anchor="ctr"/>
              <a:lstStyle/>
              <a:p>
                <a:endParaRPr lang="en-US"/>
              </a:p>
            </p:txBody>
          </p:sp>
          <p:sp>
            <p:nvSpPr>
              <p:cNvPr id="535" name="Freeform: Shape 534">
                <a:extLst>
                  <a:ext uri="{FF2B5EF4-FFF2-40B4-BE49-F238E27FC236}">
                    <a16:creationId xmlns:a16="http://schemas.microsoft.com/office/drawing/2014/main" xmlns="" id="{2B81D3FA-5C67-4C65-B26C-84394773D259}"/>
                  </a:ext>
                </a:extLst>
              </p:cNvPr>
              <p:cNvSpPr/>
              <p:nvPr/>
            </p:nvSpPr>
            <p:spPr>
              <a:xfrm>
                <a:off x="7895103" y="4617720"/>
                <a:ext cx="653638" cy="679113"/>
              </a:xfrm>
              <a:custGeom>
                <a:avLst/>
                <a:gdLst>
                  <a:gd name="connsiteX0" fmla="*/ 648005 w 653638"/>
                  <a:gd name="connsiteY0" fmla="*/ 0 h 679113"/>
                  <a:gd name="connsiteX1" fmla="*/ 355071 w 653638"/>
                  <a:gd name="connsiteY1" fmla="*/ 383068 h 679113"/>
                  <a:gd name="connsiteX2" fmla="*/ 152270 w 653638"/>
                  <a:gd name="connsiteY2" fmla="*/ 525780 h 679113"/>
                  <a:gd name="connsiteX3" fmla="*/ 2047 w 653638"/>
                  <a:gd name="connsiteY3" fmla="*/ 668492 h 679113"/>
                  <a:gd name="connsiteX4" fmla="*/ 17069 w 653638"/>
                  <a:gd name="connsiteY4" fmla="*/ 676003 h 679113"/>
                  <a:gd name="connsiteX5" fmla="*/ 362582 w 653638"/>
                  <a:gd name="connsiteY5" fmla="*/ 413113 h 679113"/>
                  <a:gd name="connsiteX6" fmla="*/ 490271 w 653638"/>
                  <a:gd name="connsiteY6" fmla="*/ 225334 h 679113"/>
                  <a:gd name="connsiteX7" fmla="*/ 550361 w 653638"/>
                  <a:gd name="connsiteY7" fmla="*/ 120178 h 679113"/>
                  <a:gd name="connsiteX8" fmla="*/ 648005 w 653638"/>
                  <a:gd name="connsiteY8" fmla="*/ 0 h 679113"/>
                  <a:gd name="connsiteX9" fmla="*/ 648005 w 653638"/>
                  <a:gd name="connsiteY9" fmla="*/ 0 h 67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3638" h="679113">
                    <a:moveTo>
                      <a:pt x="648005" y="0"/>
                    </a:moveTo>
                    <a:cubicBezTo>
                      <a:pt x="505294" y="97645"/>
                      <a:pt x="467738" y="270401"/>
                      <a:pt x="355071" y="383068"/>
                    </a:cubicBezTo>
                    <a:cubicBezTo>
                      <a:pt x="294982" y="443158"/>
                      <a:pt x="227381" y="480713"/>
                      <a:pt x="152270" y="525780"/>
                    </a:cubicBezTo>
                    <a:cubicBezTo>
                      <a:pt x="92181" y="563336"/>
                      <a:pt x="32092" y="600891"/>
                      <a:pt x="2047" y="668492"/>
                    </a:cubicBezTo>
                    <a:cubicBezTo>
                      <a:pt x="-5464" y="676003"/>
                      <a:pt x="9558" y="683514"/>
                      <a:pt x="17069" y="676003"/>
                    </a:cubicBezTo>
                    <a:cubicBezTo>
                      <a:pt x="114714" y="563336"/>
                      <a:pt x="257426" y="510758"/>
                      <a:pt x="362582" y="413113"/>
                    </a:cubicBezTo>
                    <a:cubicBezTo>
                      <a:pt x="415160" y="360535"/>
                      <a:pt x="460227" y="292935"/>
                      <a:pt x="490271" y="225334"/>
                    </a:cubicBezTo>
                    <a:cubicBezTo>
                      <a:pt x="512805" y="187779"/>
                      <a:pt x="527827" y="150223"/>
                      <a:pt x="550361" y="120178"/>
                    </a:cubicBezTo>
                    <a:cubicBezTo>
                      <a:pt x="580405" y="75111"/>
                      <a:pt x="617961" y="37556"/>
                      <a:pt x="648005" y="0"/>
                    </a:cubicBezTo>
                    <a:cubicBezTo>
                      <a:pt x="655516" y="7511"/>
                      <a:pt x="655516" y="0"/>
                      <a:pt x="648005" y="0"/>
                    </a:cubicBezTo>
                    <a:close/>
                  </a:path>
                </a:pathLst>
              </a:custGeom>
              <a:solidFill>
                <a:srgbClr val="FFFFFF">
                  <a:alpha val="50000"/>
                </a:srgbClr>
              </a:solidFill>
              <a:ln w="75111" cap="flat">
                <a:noFill/>
                <a:prstDash val="solid"/>
                <a:miter/>
              </a:ln>
            </p:spPr>
            <p:txBody>
              <a:bodyPr rtlCol="0" anchor="ctr"/>
              <a:lstStyle/>
              <a:p>
                <a:endParaRPr lang="en-US"/>
              </a:p>
            </p:txBody>
          </p:sp>
          <p:sp>
            <p:nvSpPr>
              <p:cNvPr id="536" name="Freeform: Shape 535">
                <a:extLst>
                  <a:ext uri="{FF2B5EF4-FFF2-40B4-BE49-F238E27FC236}">
                    <a16:creationId xmlns:a16="http://schemas.microsoft.com/office/drawing/2014/main" xmlns="" id="{D437249A-367A-49B7-A505-A89889B6FB04}"/>
                  </a:ext>
                </a:extLst>
              </p:cNvPr>
              <p:cNvSpPr/>
              <p:nvPr/>
            </p:nvSpPr>
            <p:spPr>
              <a:xfrm>
                <a:off x="9611568" y="4587675"/>
                <a:ext cx="553309" cy="929503"/>
              </a:xfrm>
              <a:custGeom>
                <a:avLst/>
                <a:gdLst>
                  <a:gd name="connsiteX0" fmla="*/ 501369 w 553309"/>
                  <a:gd name="connsiteY0" fmla="*/ 691025 h 929503"/>
                  <a:gd name="connsiteX1" fmla="*/ 351146 w 553309"/>
                  <a:gd name="connsiteY1" fmla="*/ 420624 h 929503"/>
                  <a:gd name="connsiteX2" fmla="*/ 178390 w 553309"/>
                  <a:gd name="connsiteY2" fmla="*/ 165245 h 929503"/>
                  <a:gd name="connsiteX3" fmla="*/ 5634 w 553309"/>
                  <a:gd name="connsiteY3" fmla="*/ 0 h 929503"/>
                  <a:gd name="connsiteX4" fmla="*/ 5634 w 553309"/>
                  <a:gd name="connsiteY4" fmla="*/ 7511 h 929503"/>
                  <a:gd name="connsiteX5" fmla="*/ 170879 w 553309"/>
                  <a:gd name="connsiteY5" fmla="*/ 187779 h 929503"/>
                  <a:gd name="connsiteX6" fmla="*/ 321101 w 553309"/>
                  <a:gd name="connsiteY6" fmla="*/ 420624 h 929503"/>
                  <a:gd name="connsiteX7" fmla="*/ 456302 w 553309"/>
                  <a:gd name="connsiteY7" fmla="*/ 660981 h 929503"/>
                  <a:gd name="connsiteX8" fmla="*/ 531414 w 553309"/>
                  <a:gd name="connsiteY8" fmla="*/ 923871 h 929503"/>
                  <a:gd name="connsiteX9" fmla="*/ 546436 w 553309"/>
                  <a:gd name="connsiteY9" fmla="*/ 923871 h 929503"/>
                  <a:gd name="connsiteX10" fmla="*/ 501369 w 553309"/>
                  <a:gd name="connsiteY10" fmla="*/ 691025 h 9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3309" h="929503">
                    <a:moveTo>
                      <a:pt x="501369" y="691025"/>
                    </a:moveTo>
                    <a:cubicBezTo>
                      <a:pt x="456302" y="600891"/>
                      <a:pt x="403724" y="510758"/>
                      <a:pt x="351146" y="420624"/>
                    </a:cubicBezTo>
                    <a:cubicBezTo>
                      <a:pt x="298568" y="338001"/>
                      <a:pt x="245990" y="247868"/>
                      <a:pt x="178390" y="165245"/>
                    </a:cubicBezTo>
                    <a:cubicBezTo>
                      <a:pt x="133323" y="105156"/>
                      <a:pt x="80745" y="37556"/>
                      <a:pt x="5634" y="0"/>
                    </a:cubicBezTo>
                    <a:cubicBezTo>
                      <a:pt x="-1878" y="0"/>
                      <a:pt x="-1878" y="7511"/>
                      <a:pt x="5634" y="7511"/>
                    </a:cubicBezTo>
                    <a:cubicBezTo>
                      <a:pt x="73234" y="52578"/>
                      <a:pt x="125812" y="127689"/>
                      <a:pt x="170879" y="187779"/>
                    </a:cubicBezTo>
                    <a:cubicBezTo>
                      <a:pt x="223456" y="262890"/>
                      <a:pt x="276035" y="338001"/>
                      <a:pt x="321101" y="420624"/>
                    </a:cubicBezTo>
                    <a:cubicBezTo>
                      <a:pt x="373679" y="495736"/>
                      <a:pt x="418747" y="578358"/>
                      <a:pt x="456302" y="660981"/>
                    </a:cubicBezTo>
                    <a:cubicBezTo>
                      <a:pt x="501369" y="743603"/>
                      <a:pt x="538925" y="826226"/>
                      <a:pt x="531414" y="923871"/>
                    </a:cubicBezTo>
                    <a:cubicBezTo>
                      <a:pt x="531414" y="931382"/>
                      <a:pt x="546436" y="931382"/>
                      <a:pt x="546436" y="923871"/>
                    </a:cubicBezTo>
                    <a:cubicBezTo>
                      <a:pt x="568969" y="848759"/>
                      <a:pt x="531414" y="766137"/>
                      <a:pt x="501369" y="691025"/>
                    </a:cubicBezTo>
                    <a:close/>
                  </a:path>
                </a:pathLst>
              </a:custGeom>
              <a:solidFill>
                <a:srgbClr val="FFFFFF">
                  <a:alpha val="50000"/>
                </a:srgbClr>
              </a:solidFill>
              <a:ln w="75111" cap="flat">
                <a:noFill/>
                <a:prstDash val="solid"/>
                <a:miter/>
              </a:ln>
            </p:spPr>
            <p:txBody>
              <a:bodyPr rtlCol="0" anchor="ctr"/>
              <a:lstStyle/>
              <a:p>
                <a:endParaRPr lang="en-US"/>
              </a:p>
            </p:txBody>
          </p:sp>
          <p:sp>
            <p:nvSpPr>
              <p:cNvPr id="537" name="Freeform: Shape 536">
                <a:extLst>
                  <a:ext uri="{FF2B5EF4-FFF2-40B4-BE49-F238E27FC236}">
                    <a16:creationId xmlns:a16="http://schemas.microsoft.com/office/drawing/2014/main" xmlns="" id="{4546AC44-6B78-40B9-B6A6-2974ABFF0EB7}"/>
                  </a:ext>
                </a:extLst>
              </p:cNvPr>
              <p:cNvSpPr/>
              <p:nvPr/>
            </p:nvSpPr>
            <p:spPr>
              <a:xfrm>
                <a:off x="8543108" y="4920043"/>
                <a:ext cx="287526" cy="914481"/>
              </a:xfrm>
              <a:custGeom>
                <a:avLst/>
                <a:gdLst>
                  <a:gd name="connsiteX0" fmla="*/ 285424 w 287526"/>
                  <a:gd name="connsiteY0" fmla="*/ 899459 h 914481"/>
                  <a:gd name="connsiteX1" fmla="*/ 52578 w 287526"/>
                  <a:gd name="connsiteY1" fmla="*/ 516391 h 914481"/>
                  <a:gd name="connsiteX2" fmla="*/ 22533 w 287526"/>
                  <a:gd name="connsiteY2" fmla="*/ 268523 h 914481"/>
                  <a:gd name="connsiteX3" fmla="*/ 30045 w 287526"/>
                  <a:gd name="connsiteY3" fmla="*/ 133323 h 914481"/>
                  <a:gd name="connsiteX4" fmla="*/ 37556 w 287526"/>
                  <a:gd name="connsiteY4" fmla="*/ 5633 h 914481"/>
                  <a:gd name="connsiteX5" fmla="*/ 30045 w 287526"/>
                  <a:gd name="connsiteY5" fmla="*/ 5633 h 914481"/>
                  <a:gd name="connsiteX6" fmla="*/ 0 w 287526"/>
                  <a:gd name="connsiteY6" fmla="*/ 276035 h 914481"/>
                  <a:gd name="connsiteX7" fmla="*/ 30045 w 287526"/>
                  <a:gd name="connsiteY7" fmla="*/ 531413 h 914481"/>
                  <a:gd name="connsiteX8" fmla="*/ 277912 w 287526"/>
                  <a:gd name="connsiteY8" fmla="*/ 914482 h 914481"/>
                  <a:gd name="connsiteX9" fmla="*/ 285424 w 287526"/>
                  <a:gd name="connsiteY9" fmla="*/ 899459 h 91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7526" h="914481">
                    <a:moveTo>
                      <a:pt x="285424" y="899459"/>
                    </a:moveTo>
                    <a:cubicBezTo>
                      <a:pt x="165245" y="794303"/>
                      <a:pt x="90134" y="666614"/>
                      <a:pt x="52578" y="516391"/>
                    </a:cubicBezTo>
                    <a:cubicBezTo>
                      <a:pt x="30045" y="433768"/>
                      <a:pt x="22533" y="351146"/>
                      <a:pt x="22533" y="268523"/>
                    </a:cubicBezTo>
                    <a:cubicBezTo>
                      <a:pt x="22533" y="223457"/>
                      <a:pt x="30045" y="178390"/>
                      <a:pt x="30045" y="133323"/>
                    </a:cubicBezTo>
                    <a:cubicBezTo>
                      <a:pt x="37556" y="88256"/>
                      <a:pt x="45067" y="50700"/>
                      <a:pt x="37556" y="5633"/>
                    </a:cubicBezTo>
                    <a:cubicBezTo>
                      <a:pt x="37556" y="-1878"/>
                      <a:pt x="30045" y="-1878"/>
                      <a:pt x="30045" y="5633"/>
                    </a:cubicBezTo>
                    <a:cubicBezTo>
                      <a:pt x="22533" y="95767"/>
                      <a:pt x="0" y="185901"/>
                      <a:pt x="0" y="276035"/>
                    </a:cubicBezTo>
                    <a:cubicBezTo>
                      <a:pt x="0" y="366168"/>
                      <a:pt x="7511" y="448791"/>
                      <a:pt x="30045" y="531413"/>
                    </a:cubicBezTo>
                    <a:cubicBezTo>
                      <a:pt x="67600" y="681636"/>
                      <a:pt x="150223" y="831859"/>
                      <a:pt x="277912" y="914482"/>
                    </a:cubicBezTo>
                    <a:cubicBezTo>
                      <a:pt x="277912" y="914482"/>
                      <a:pt x="292935" y="899459"/>
                      <a:pt x="285424" y="899459"/>
                    </a:cubicBezTo>
                    <a:close/>
                  </a:path>
                </a:pathLst>
              </a:custGeom>
              <a:solidFill>
                <a:srgbClr val="FFFFFF">
                  <a:alpha val="50000"/>
                </a:srgbClr>
              </a:solidFill>
              <a:ln w="75111" cap="flat">
                <a:noFill/>
                <a:prstDash val="solid"/>
                <a:miter/>
              </a:ln>
            </p:spPr>
            <p:txBody>
              <a:bodyPr rtlCol="0" anchor="ctr"/>
              <a:lstStyle/>
              <a:p>
                <a:endParaRPr lang="en-US"/>
              </a:p>
            </p:txBody>
          </p:sp>
          <p:sp>
            <p:nvSpPr>
              <p:cNvPr id="538" name="Freeform: Shape 537">
                <a:extLst>
                  <a:ext uri="{FF2B5EF4-FFF2-40B4-BE49-F238E27FC236}">
                    <a16:creationId xmlns:a16="http://schemas.microsoft.com/office/drawing/2014/main" xmlns="" id="{BACBB845-E89B-4C3B-A0FA-823B87AC682E}"/>
                  </a:ext>
                </a:extLst>
              </p:cNvPr>
              <p:cNvSpPr/>
              <p:nvPr/>
            </p:nvSpPr>
            <p:spPr>
              <a:xfrm>
                <a:off x="9061377" y="4514441"/>
                <a:ext cx="166668" cy="201761"/>
              </a:xfrm>
              <a:custGeom>
                <a:avLst/>
                <a:gdLst>
                  <a:gd name="connsiteX0" fmla="*/ 165245 w 166668"/>
                  <a:gd name="connsiteY0" fmla="*/ 5633 h 201761"/>
                  <a:gd name="connsiteX1" fmla="*/ 150223 w 166668"/>
                  <a:gd name="connsiteY1" fmla="*/ 5633 h 201761"/>
                  <a:gd name="connsiteX2" fmla="*/ 112667 w 166668"/>
                  <a:gd name="connsiteY2" fmla="*/ 133323 h 201761"/>
                  <a:gd name="connsiteX3" fmla="*/ 7511 w 166668"/>
                  <a:gd name="connsiteY3" fmla="*/ 170879 h 201761"/>
                  <a:gd name="connsiteX4" fmla="*/ 0 w 166668"/>
                  <a:gd name="connsiteY4" fmla="*/ 178390 h 201761"/>
                  <a:gd name="connsiteX5" fmla="*/ 105156 w 166668"/>
                  <a:gd name="connsiteY5" fmla="*/ 170879 h 201761"/>
                  <a:gd name="connsiteX6" fmla="*/ 165245 w 166668"/>
                  <a:gd name="connsiteY6" fmla="*/ 5633 h 20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668" h="201761">
                    <a:moveTo>
                      <a:pt x="165245" y="5633"/>
                    </a:moveTo>
                    <a:cubicBezTo>
                      <a:pt x="165245" y="-1878"/>
                      <a:pt x="150223" y="-1878"/>
                      <a:pt x="150223" y="5633"/>
                    </a:cubicBezTo>
                    <a:cubicBezTo>
                      <a:pt x="142712" y="50700"/>
                      <a:pt x="142712" y="95767"/>
                      <a:pt x="112667" y="133323"/>
                    </a:cubicBezTo>
                    <a:cubicBezTo>
                      <a:pt x="97645" y="155856"/>
                      <a:pt x="37556" y="208434"/>
                      <a:pt x="7511" y="170879"/>
                    </a:cubicBezTo>
                    <a:cubicBezTo>
                      <a:pt x="7511" y="163367"/>
                      <a:pt x="0" y="170879"/>
                      <a:pt x="0" y="178390"/>
                    </a:cubicBezTo>
                    <a:cubicBezTo>
                      <a:pt x="22533" y="223456"/>
                      <a:pt x="82622" y="193412"/>
                      <a:pt x="105156" y="170879"/>
                    </a:cubicBezTo>
                    <a:cubicBezTo>
                      <a:pt x="150223" y="133323"/>
                      <a:pt x="172756" y="65723"/>
                      <a:pt x="165245" y="5633"/>
                    </a:cubicBezTo>
                    <a:close/>
                  </a:path>
                </a:pathLst>
              </a:custGeom>
              <a:solidFill>
                <a:srgbClr val="FFFFFF">
                  <a:alpha val="50000"/>
                </a:srgbClr>
              </a:solidFill>
              <a:ln w="75111" cap="flat">
                <a:noFill/>
                <a:prstDash val="solid"/>
                <a:miter/>
              </a:ln>
            </p:spPr>
            <p:txBody>
              <a:bodyPr rtlCol="0" anchor="ctr"/>
              <a:lstStyle/>
              <a:p>
                <a:endParaRPr lang="en-US"/>
              </a:p>
            </p:txBody>
          </p:sp>
          <p:sp>
            <p:nvSpPr>
              <p:cNvPr id="539" name="Freeform: Shape 538">
                <a:extLst>
                  <a:ext uri="{FF2B5EF4-FFF2-40B4-BE49-F238E27FC236}">
                    <a16:creationId xmlns:a16="http://schemas.microsoft.com/office/drawing/2014/main" xmlns="" id="{A5C68544-43EC-4021-AC45-9E2FB56D7245}"/>
                  </a:ext>
                </a:extLst>
              </p:cNvPr>
              <p:cNvSpPr/>
              <p:nvPr/>
            </p:nvSpPr>
            <p:spPr>
              <a:xfrm>
                <a:off x="8770060" y="4606870"/>
                <a:ext cx="141094" cy="158211"/>
              </a:xfrm>
              <a:custGeom>
                <a:avLst/>
                <a:gdLst>
                  <a:gd name="connsiteX0" fmla="*/ 133583 w 141094"/>
                  <a:gd name="connsiteY0" fmla="*/ 108494 h 158211"/>
                  <a:gd name="connsiteX1" fmla="*/ 43449 w 141094"/>
                  <a:gd name="connsiteY1" fmla="*/ 116005 h 158211"/>
                  <a:gd name="connsiteX2" fmla="*/ 13404 w 141094"/>
                  <a:gd name="connsiteY2" fmla="*/ 3338 h 158211"/>
                  <a:gd name="connsiteX3" fmla="*/ 5893 w 141094"/>
                  <a:gd name="connsiteY3" fmla="*/ 3338 h 158211"/>
                  <a:gd name="connsiteX4" fmla="*/ 35938 w 141094"/>
                  <a:gd name="connsiteY4" fmla="*/ 138539 h 158211"/>
                  <a:gd name="connsiteX5" fmla="*/ 141094 w 141094"/>
                  <a:gd name="connsiteY5" fmla="*/ 123517 h 158211"/>
                  <a:gd name="connsiteX6" fmla="*/ 133583 w 141094"/>
                  <a:gd name="connsiteY6" fmla="*/ 108494 h 1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094" h="158211">
                    <a:moveTo>
                      <a:pt x="133583" y="108494"/>
                    </a:moveTo>
                    <a:cubicBezTo>
                      <a:pt x="103538" y="116005"/>
                      <a:pt x="73494" y="153561"/>
                      <a:pt x="43449" y="116005"/>
                    </a:cubicBezTo>
                    <a:cubicBezTo>
                      <a:pt x="20916" y="85961"/>
                      <a:pt x="13404" y="40894"/>
                      <a:pt x="13404" y="3338"/>
                    </a:cubicBezTo>
                    <a:cubicBezTo>
                      <a:pt x="13404" y="3338"/>
                      <a:pt x="5893" y="-4173"/>
                      <a:pt x="5893" y="3338"/>
                    </a:cubicBezTo>
                    <a:cubicBezTo>
                      <a:pt x="-9129" y="48405"/>
                      <a:pt x="5893" y="108494"/>
                      <a:pt x="35938" y="138539"/>
                    </a:cubicBezTo>
                    <a:cubicBezTo>
                      <a:pt x="65983" y="176095"/>
                      <a:pt x="118560" y="153561"/>
                      <a:pt x="141094" y="123517"/>
                    </a:cubicBezTo>
                    <a:cubicBezTo>
                      <a:pt x="141094" y="116005"/>
                      <a:pt x="141094" y="108494"/>
                      <a:pt x="133583" y="108494"/>
                    </a:cubicBezTo>
                    <a:close/>
                  </a:path>
                </a:pathLst>
              </a:custGeom>
              <a:solidFill>
                <a:srgbClr val="FFFFFF">
                  <a:alpha val="50000"/>
                </a:srgbClr>
              </a:solidFill>
              <a:ln w="75111" cap="flat">
                <a:noFill/>
                <a:prstDash val="solid"/>
                <a:miter/>
              </a:ln>
            </p:spPr>
            <p:txBody>
              <a:bodyPr rtlCol="0" anchor="ctr"/>
              <a:lstStyle/>
              <a:p>
                <a:endParaRPr lang="en-US"/>
              </a:p>
            </p:txBody>
          </p:sp>
        </p:grpSp>
      </p:grpSp>
      <p:grpSp>
        <p:nvGrpSpPr>
          <p:cNvPr id="18" name="Group 4">
            <a:extLst>
              <a:ext uri="{FF2B5EF4-FFF2-40B4-BE49-F238E27FC236}">
                <a16:creationId xmlns:a16="http://schemas.microsoft.com/office/drawing/2014/main" xmlns="" id="{366D84E4-69C5-45D2-B73E-C29D41D63ACD}"/>
              </a:ext>
            </a:extLst>
          </p:cNvPr>
          <p:cNvGrpSpPr/>
          <p:nvPr/>
        </p:nvGrpSpPr>
        <p:grpSpPr>
          <a:xfrm>
            <a:off x="7555583" y="0"/>
            <a:ext cx="9570585" cy="3001710"/>
            <a:chOff x="0" y="0"/>
            <a:chExt cx="3435356" cy="1138475"/>
          </a:xfrm>
        </p:grpSpPr>
        <p:sp>
          <p:nvSpPr>
            <p:cNvPr id="19" name="Freeform 5">
              <a:extLst>
                <a:ext uri="{FF2B5EF4-FFF2-40B4-BE49-F238E27FC236}">
                  <a16:creationId xmlns:a16="http://schemas.microsoft.com/office/drawing/2014/main" xmlns="" id="{95A5FE29-1B36-4C86-ABE9-BD3E3739D45F}"/>
                </a:ext>
              </a:extLst>
            </p:cNvPr>
            <p:cNvSpPr/>
            <p:nvPr/>
          </p:nvSpPr>
          <p:spPr>
            <a:xfrm>
              <a:off x="0" y="-4262"/>
              <a:ext cx="3443102" cy="1144961"/>
            </a:xfrm>
            <a:custGeom>
              <a:avLst/>
              <a:gdLst/>
              <a:ahLst/>
              <a:cxnLst/>
              <a:rect l="l" t="t" r="r" b="b"/>
              <a:pathLst>
                <a:path w="3443102" h="1144961">
                  <a:moveTo>
                    <a:pt x="2504203" y="1133773"/>
                  </a:moveTo>
                  <a:cubicBezTo>
                    <a:pt x="2504203" y="1133773"/>
                    <a:pt x="2084450" y="1144961"/>
                    <a:pt x="1621865" y="1142339"/>
                  </a:cubicBezTo>
                  <a:cubicBezTo>
                    <a:pt x="1584822" y="1140177"/>
                    <a:pt x="1057073" y="1132352"/>
                    <a:pt x="1057073" y="1132352"/>
                  </a:cubicBezTo>
                  <a:cubicBezTo>
                    <a:pt x="812931" y="1123518"/>
                    <a:pt x="565145" y="1106537"/>
                    <a:pt x="398404" y="1048359"/>
                  </a:cubicBezTo>
                  <a:cubicBezTo>
                    <a:pt x="120505" y="951398"/>
                    <a:pt x="0" y="773869"/>
                    <a:pt x="0" y="577261"/>
                  </a:cubicBezTo>
                  <a:lnTo>
                    <a:pt x="0" y="577259"/>
                  </a:lnTo>
                  <a:cubicBezTo>
                    <a:pt x="8536" y="440430"/>
                    <a:pt x="34263" y="311302"/>
                    <a:pt x="140291" y="225758"/>
                  </a:cubicBezTo>
                  <a:cubicBezTo>
                    <a:pt x="342602" y="62530"/>
                    <a:pt x="736658" y="7673"/>
                    <a:pt x="1155311" y="7673"/>
                  </a:cubicBezTo>
                  <a:cubicBezTo>
                    <a:pt x="1155311" y="7673"/>
                    <a:pt x="1551711" y="15681"/>
                    <a:pt x="1584822" y="7673"/>
                  </a:cubicBezTo>
                  <a:cubicBezTo>
                    <a:pt x="1865523" y="0"/>
                    <a:pt x="2329451" y="7673"/>
                    <a:pt x="2329451" y="7673"/>
                  </a:cubicBezTo>
                  <a:cubicBezTo>
                    <a:pt x="2697758" y="15152"/>
                    <a:pt x="3061071" y="84484"/>
                    <a:pt x="3258811" y="207066"/>
                  </a:cubicBezTo>
                  <a:cubicBezTo>
                    <a:pt x="3409828" y="300683"/>
                    <a:pt x="3443102" y="425358"/>
                    <a:pt x="3433962" y="577261"/>
                  </a:cubicBezTo>
                  <a:lnTo>
                    <a:pt x="3433962" y="577262"/>
                  </a:lnTo>
                  <a:cubicBezTo>
                    <a:pt x="3433962" y="891835"/>
                    <a:pt x="3150965" y="1105932"/>
                    <a:pt x="2504203" y="1133773"/>
                  </a:cubicBezTo>
                  <a:close/>
                </a:path>
              </a:pathLst>
            </a:custGeom>
            <a:solidFill>
              <a:srgbClr val="FDF5B6"/>
            </a:solidFill>
          </p:spPr>
        </p:sp>
      </p:grpSp>
      <p:sp>
        <p:nvSpPr>
          <p:cNvPr id="20" name="TextBox 7">
            <a:extLst>
              <a:ext uri="{FF2B5EF4-FFF2-40B4-BE49-F238E27FC236}">
                <a16:creationId xmlns:a16="http://schemas.microsoft.com/office/drawing/2014/main" xmlns="" id="{1D0133D1-92E9-432C-8FE2-3F6519C72AB7}"/>
              </a:ext>
            </a:extLst>
          </p:cNvPr>
          <p:cNvSpPr txBox="1"/>
          <p:nvPr/>
        </p:nvSpPr>
        <p:spPr>
          <a:xfrm>
            <a:off x="8834065" y="910215"/>
            <a:ext cx="8231509" cy="1115690"/>
          </a:xfrm>
          <a:prstGeom prst="rect">
            <a:avLst/>
          </a:prstGeom>
        </p:spPr>
        <p:txBody>
          <a:bodyPr lIns="0" tIns="0" rIns="0" bIns="0" rtlCol="0" anchor="t">
            <a:spAutoFit/>
          </a:bodyPr>
          <a:lstStyle/>
          <a:p>
            <a:pPr algn="ctr">
              <a:lnSpc>
                <a:spcPts val="8640"/>
              </a:lnSpc>
            </a:pPr>
            <a:r>
              <a:rPr lang="en-US" sz="9600">
                <a:solidFill>
                  <a:srgbClr val="000000"/>
                </a:solidFill>
                <a:latin typeface="Times New Roman" panose="02020603050405020304" pitchFamily="18" charset="0"/>
                <a:cs typeface="Times New Roman" panose="02020603050405020304" pitchFamily="18" charset="0"/>
              </a:rPr>
              <a:t>Hình 7</a:t>
            </a:r>
          </a:p>
        </p:txBody>
      </p:sp>
    </p:spTree>
  </p:cSld>
  <p:clrMapOvr>
    <a:masterClrMapping/>
  </p:clrMapOvr>
  <mc:AlternateContent xmlns:mc="http://schemas.openxmlformats.org/markup-compatibility/2006">
    <mc:Choice xmlns:p15="http://schemas.microsoft.com/office/powerpoint/2012/main" xmlns="" Requires="p15">
      <p:transition xmlns:p14="http://schemas.microsoft.com/office/powerpoint/2010/main" spd="slow" p14:dur="1250">
        <p15:prstTrans prst="pageCurlDouble"/>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500" fill="hold"/>
                                        <p:tgtEl>
                                          <p:spTgt spid="18"/>
                                        </p:tgtEl>
                                        <p:attrNameLst>
                                          <p:attrName>ppt_x</p:attrName>
                                        </p:attrNameLst>
                                      </p:cBhvr>
                                      <p:tavLst>
                                        <p:tav tm="0">
                                          <p:val>
                                            <p:strVal val="#ppt_x"/>
                                          </p:val>
                                        </p:tav>
                                        <p:tav tm="100000">
                                          <p:val>
                                            <p:strVal val="#ppt_x"/>
                                          </p:val>
                                        </p:tav>
                                      </p:tavLst>
                                    </p:anim>
                                    <p:anim calcmode="lin" valueType="num">
                                      <p:cBhvr additive="base">
                                        <p:cTn id="8" dur="500" fill="hold"/>
                                        <p:tgtEl>
                                          <p:spTgt spid="18"/>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500" fill="hold"/>
                                        <p:tgtEl>
                                          <p:spTgt spid="16"/>
                                        </p:tgtEl>
                                        <p:attrNameLst>
                                          <p:attrName>ppt_x</p:attrName>
                                        </p:attrNameLst>
                                      </p:cBhvr>
                                      <p:tavLst>
                                        <p:tav tm="0">
                                          <p:val>
                                            <p:strVal val="#ppt_x"/>
                                          </p:val>
                                        </p:tav>
                                        <p:tav tm="100000">
                                          <p:val>
                                            <p:strVal val="#ppt_x"/>
                                          </p:val>
                                        </p:tav>
                                      </p:tavLst>
                                    </p:anim>
                                    <p:anim calcmode="lin" valueType="num">
                                      <p:cBhvr additive="base">
                                        <p:cTn id="12"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grpId="0" nodeType="click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barn(inVertical)">
                                      <p:cBhvr>
                                        <p:cTn id="17" dur="500"/>
                                        <p:tgtEl>
                                          <p:spTgt spid="20"/>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ntr" presetSubtype="21" fill="hold" grpId="0" nodeType="clickEffect">
                                  <p:stCondLst>
                                    <p:cond delay="0"/>
                                  </p:stCondLst>
                                  <p:childTnLst>
                                    <p:set>
                                      <p:cBhvr>
                                        <p:cTn id="21" dur="1" fill="hold">
                                          <p:stCondLst>
                                            <p:cond delay="0"/>
                                          </p:stCondLst>
                                        </p:cTn>
                                        <p:tgtEl>
                                          <p:spTgt spid="21"/>
                                        </p:tgtEl>
                                        <p:attrNameLst>
                                          <p:attrName>style.visibility</p:attrName>
                                        </p:attrNameLst>
                                      </p:cBhvr>
                                      <p:to>
                                        <p:strVal val="visible"/>
                                      </p:to>
                                    </p:set>
                                    <p:animEffect transition="in" filter="barn(inVertical)">
                                      <p:cBhvr>
                                        <p:cTn id="22"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0" grpId="0"/>
    </p:bldLst>
  </p:timing>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BADBCD"/>
        </a:solidFill>
        <a:effectLst/>
      </p:bgPr>
    </p:bg>
    <p:spTree>
      <p:nvGrpSpPr>
        <p:cNvPr id="1" name=""/>
        <p:cNvGrpSpPr/>
        <p:nvPr/>
      </p:nvGrpSpPr>
      <p:grpSpPr>
        <a:xfrm>
          <a:off x="0" y="0"/>
          <a:ext cx="0" cy="0"/>
          <a:chOff x="0" y="0"/>
          <a:chExt cx="0" cy="0"/>
        </a:xfrm>
      </p:grpSpPr>
      <p:pic>
        <p:nvPicPr>
          <p:cNvPr id="2" name="Picture 2"/>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xmlns="" r:embed="rId3"/>
              </a:ext>
            </a:extLst>
          </a:blip>
          <a:srcRect/>
          <a:stretch>
            <a:fillRect/>
          </a:stretch>
        </p:blipFill>
        <p:spPr>
          <a:xfrm>
            <a:off x="4046633" y="951586"/>
            <a:ext cx="10194735" cy="8383828"/>
          </a:xfrm>
          <a:prstGeom prst="rect">
            <a:avLst/>
          </a:prstGeom>
        </p:spPr>
      </p:pic>
      <p:grpSp>
        <p:nvGrpSpPr>
          <p:cNvPr id="3" name="Group 3"/>
          <p:cNvGrpSpPr/>
          <p:nvPr/>
        </p:nvGrpSpPr>
        <p:grpSpPr>
          <a:xfrm>
            <a:off x="4765710" y="3001034"/>
            <a:ext cx="9178890" cy="4277879"/>
            <a:chOff x="-47781" y="431064"/>
            <a:chExt cx="10975346" cy="3785322"/>
          </a:xfrm>
        </p:grpSpPr>
        <p:sp>
          <p:nvSpPr>
            <p:cNvPr id="4" name="TextBox 4"/>
            <p:cNvSpPr txBox="1"/>
            <p:nvPr/>
          </p:nvSpPr>
          <p:spPr>
            <a:xfrm>
              <a:off x="-47780" y="431064"/>
              <a:ext cx="10975345" cy="987229"/>
            </a:xfrm>
            <a:prstGeom prst="rect">
              <a:avLst/>
            </a:prstGeom>
          </p:spPr>
          <p:txBody>
            <a:bodyPr lIns="0" tIns="0" rIns="0" bIns="0" rtlCol="0" anchor="t">
              <a:spAutoFit/>
            </a:bodyPr>
            <a:lstStyle/>
            <a:p>
              <a:pPr algn="ctr">
                <a:lnSpc>
                  <a:spcPts val="8640"/>
                </a:lnSpc>
              </a:pPr>
              <a:r>
                <a:rPr lang="en-US" sz="9600" b="1">
                  <a:solidFill>
                    <a:schemeClr val="accent6">
                      <a:lumMod val="75000"/>
                    </a:schemeClr>
                  </a:solidFill>
                  <a:latin typeface="Times New Roman" panose="02020603050405020304" pitchFamily="18" charset="0"/>
                  <a:cs typeface="Times New Roman" panose="02020603050405020304" pitchFamily="18" charset="0"/>
                </a:rPr>
                <a:t>Kết luận</a:t>
              </a:r>
            </a:p>
          </p:txBody>
        </p:sp>
        <p:sp>
          <p:nvSpPr>
            <p:cNvPr id="5" name="TextBox 5"/>
            <p:cNvSpPr txBox="1"/>
            <p:nvPr/>
          </p:nvSpPr>
          <p:spPr>
            <a:xfrm>
              <a:off x="-47781" y="2003631"/>
              <a:ext cx="10975345" cy="2212755"/>
            </a:xfrm>
            <a:prstGeom prst="rect">
              <a:avLst/>
            </a:prstGeom>
          </p:spPr>
          <p:txBody>
            <a:bodyPr wrap="square" lIns="0" tIns="0" rIns="0" bIns="0" rtlCol="0" anchor="t">
              <a:spAutoFit/>
            </a:bodyPr>
            <a:lstStyle/>
            <a:p>
              <a:pPr algn="just">
                <a:lnSpc>
                  <a:spcPts val="3852"/>
                </a:lnSpc>
              </a:pPr>
              <a:r>
                <a:rPr lang="en-US" sz="4000">
                  <a:solidFill>
                    <a:srgbClr val="272626"/>
                  </a:solidFill>
                  <a:latin typeface="Times New Roman" panose="02020603050405020304" pitchFamily="18" charset="0"/>
                  <a:cs typeface="Times New Roman" panose="02020603050405020304" pitchFamily="18" charset="0"/>
                </a:rPr>
                <a:t>- Cần ăn uống đủ chất, tăng cường luyện tập thể dục thể thao, vui chơi giải trí lành mạnh; tuyệt đối không sử dụng các chất gây nghiện như thuốc lá, rượu bia, ma túy,...; không xem phim ảnh hoặc sách báo không lành mạnh.</a:t>
              </a:r>
            </a:p>
          </p:txBody>
        </p:sp>
      </p:grpSp>
      <p:pic>
        <p:nvPicPr>
          <p:cNvPr id="9" name="Picture 9"/>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xmlns="" r:embed="rId5"/>
              </a:ext>
            </a:extLst>
          </a:blip>
          <a:srcRect/>
          <a:stretch>
            <a:fillRect/>
          </a:stretch>
        </p:blipFill>
        <p:spPr>
          <a:xfrm rot="-1115936">
            <a:off x="3080790" y="412461"/>
            <a:ext cx="2307514" cy="2494791"/>
          </a:xfrm>
          <a:prstGeom prst="rect">
            <a:avLst/>
          </a:prstGeom>
        </p:spPr>
      </p:pic>
      <p:pic>
        <p:nvPicPr>
          <p:cNvPr id="11" name="Picture 11"/>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xmlns="" r:embed="rId7"/>
              </a:ext>
            </a:extLst>
          </a:blip>
          <a:srcRect/>
          <a:stretch>
            <a:fillRect/>
          </a:stretch>
        </p:blipFill>
        <p:spPr>
          <a:xfrm rot="1697473">
            <a:off x="5291398" y="2084874"/>
            <a:ext cx="1232340" cy="1207693"/>
          </a:xfrm>
          <a:prstGeom prst="rect">
            <a:avLst/>
          </a:prstGeom>
        </p:spPr>
      </p:pic>
      <p:pic>
        <p:nvPicPr>
          <p:cNvPr id="12" name="Picture 11">
            <a:extLst>
              <a:ext uri="{FF2B5EF4-FFF2-40B4-BE49-F238E27FC236}">
                <a16:creationId xmlns:a16="http://schemas.microsoft.com/office/drawing/2014/main" xmlns="" id="{33AFB046-4A37-494E-A9A6-AE00D3591BCA}"/>
              </a:ext>
            </a:extLst>
          </p:cNvPr>
          <p:cNvPicPr>
            <a:picLocks noChangeAspect="1"/>
          </p:cNvPicPr>
          <p:nvPr/>
        </p:nvPicPr>
        <p:blipFill rotWithShape="1">
          <a:blip r:embed="rId8" cstate="print">
            <a:clrChange>
              <a:clrFrom>
                <a:srgbClr val="FFFFFF"/>
              </a:clrFrom>
              <a:clrTo>
                <a:srgbClr val="FFFFFF">
                  <a:alpha val="0"/>
                </a:srgbClr>
              </a:clrTo>
            </a:clrChange>
            <a:extLst>
              <a:ext uri="{28A0092B-C50C-407E-A947-70E740481C1C}">
                <a14:useLocalDpi xmlns:a14="http://schemas.microsoft.com/office/drawing/2010/main" val="0"/>
              </a:ext>
            </a:extLst>
          </a:blip>
          <a:srcRect r="70010" b="66667"/>
          <a:stretch/>
        </p:blipFill>
        <p:spPr>
          <a:xfrm>
            <a:off x="11628463" y="-212678"/>
            <a:ext cx="4929042" cy="3725152"/>
          </a:xfrm>
          <a:prstGeom prst="rect">
            <a:avLst/>
          </a:prstGeom>
        </p:spPr>
      </p:pic>
      <p:pic>
        <p:nvPicPr>
          <p:cNvPr id="13" name="Picture 12">
            <a:extLst>
              <a:ext uri="{FF2B5EF4-FFF2-40B4-BE49-F238E27FC236}">
                <a16:creationId xmlns:a16="http://schemas.microsoft.com/office/drawing/2014/main" xmlns="" id="{FBA8F77E-65C4-48A2-A7D4-0EB9508AB346}"/>
              </a:ext>
            </a:extLst>
          </p:cNvPr>
          <p:cNvPicPr>
            <a:picLocks noChangeAspect="1"/>
          </p:cNvPicPr>
          <p:nvPr/>
        </p:nvPicPr>
        <p:blipFill rotWithShape="1">
          <a:blip r:embed="rId9" cstate="print">
            <a:clrChange>
              <a:clrFrom>
                <a:srgbClr val="FFFFFF"/>
              </a:clrFrom>
              <a:clrTo>
                <a:srgbClr val="FFFFFF">
                  <a:alpha val="0"/>
                </a:srgbClr>
              </a:clrTo>
            </a:clrChange>
            <a:extLst>
              <a:ext uri="{28A0092B-C50C-407E-A947-70E740481C1C}">
                <a14:useLocalDpi xmlns:a14="http://schemas.microsoft.com/office/drawing/2010/main" val="0"/>
              </a:ext>
            </a:extLst>
          </a:blip>
          <a:srcRect l="36320" t="65926"/>
          <a:stretch/>
        </p:blipFill>
        <p:spPr>
          <a:xfrm>
            <a:off x="10848951" y="7799154"/>
            <a:ext cx="7431016" cy="2703652"/>
          </a:xfrm>
          <a:prstGeom prst="rect">
            <a:avLst/>
          </a:prstGeom>
        </p:spPr>
      </p:pic>
      <p:grpSp>
        <p:nvGrpSpPr>
          <p:cNvPr id="14" name="Group 13">
            <a:extLst>
              <a:ext uri="{FF2B5EF4-FFF2-40B4-BE49-F238E27FC236}">
                <a16:creationId xmlns:a16="http://schemas.microsoft.com/office/drawing/2014/main" xmlns="" id="{8C274FA4-6420-4EB9-82B2-CBF3B6800303}"/>
              </a:ext>
            </a:extLst>
          </p:cNvPr>
          <p:cNvGrpSpPr/>
          <p:nvPr/>
        </p:nvGrpSpPr>
        <p:grpSpPr>
          <a:xfrm flipH="1">
            <a:off x="662617" y="3848100"/>
            <a:ext cx="3024477" cy="6109991"/>
            <a:chOff x="391588" y="4037105"/>
            <a:chExt cx="3024477" cy="6109991"/>
          </a:xfrm>
        </p:grpSpPr>
        <p:grpSp>
          <p:nvGrpSpPr>
            <p:cNvPr id="15" name="Graphic 16">
              <a:extLst>
                <a:ext uri="{FF2B5EF4-FFF2-40B4-BE49-F238E27FC236}">
                  <a16:creationId xmlns:a16="http://schemas.microsoft.com/office/drawing/2014/main" xmlns="" id="{7FDDAC07-B3F8-4BAC-B9B4-1EB12EED63DD}"/>
                </a:ext>
              </a:extLst>
            </p:cNvPr>
            <p:cNvGrpSpPr/>
            <p:nvPr/>
          </p:nvGrpSpPr>
          <p:grpSpPr>
            <a:xfrm>
              <a:off x="391588" y="9462778"/>
              <a:ext cx="1106461" cy="439919"/>
              <a:chOff x="391588" y="9462778"/>
              <a:chExt cx="1106461" cy="439919"/>
            </a:xfrm>
          </p:grpSpPr>
          <p:grpSp>
            <p:nvGrpSpPr>
              <p:cNvPr id="242" name="Graphic 16">
                <a:extLst>
                  <a:ext uri="{FF2B5EF4-FFF2-40B4-BE49-F238E27FC236}">
                    <a16:creationId xmlns:a16="http://schemas.microsoft.com/office/drawing/2014/main" xmlns="" id="{7BF8B2BC-FA36-489D-AF78-27B658072F03}"/>
                  </a:ext>
                </a:extLst>
              </p:cNvPr>
              <p:cNvGrpSpPr/>
              <p:nvPr/>
            </p:nvGrpSpPr>
            <p:grpSpPr>
              <a:xfrm>
                <a:off x="391588" y="9707177"/>
                <a:ext cx="1106461" cy="195519"/>
                <a:chOff x="391588" y="9707177"/>
                <a:chExt cx="1106461" cy="195519"/>
              </a:xfrm>
            </p:grpSpPr>
            <p:sp>
              <p:nvSpPr>
                <p:cNvPr id="265" name="Freeform: Shape 264">
                  <a:extLst>
                    <a:ext uri="{FF2B5EF4-FFF2-40B4-BE49-F238E27FC236}">
                      <a16:creationId xmlns:a16="http://schemas.microsoft.com/office/drawing/2014/main" xmlns="" id="{334F4B02-02C7-4F70-B043-F771A22B350F}"/>
                    </a:ext>
                  </a:extLst>
                </p:cNvPr>
                <p:cNvSpPr/>
                <p:nvPr/>
              </p:nvSpPr>
              <p:spPr>
                <a:xfrm>
                  <a:off x="401056" y="9731617"/>
                  <a:ext cx="1084773" cy="159504"/>
                </a:xfrm>
                <a:custGeom>
                  <a:avLst/>
                  <a:gdLst>
                    <a:gd name="connsiteX0" fmla="*/ 9412 w 1084773"/>
                    <a:gd name="connsiteY0" fmla="*/ 0 h 159504"/>
                    <a:gd name="connsiteX1" fmla="*/ 3302 w 1084773"/>
                    <a:gd name="connsiteY1" fmla="*/ 18330 h 159504"/>
                    <a:gd name="connsiteX2" fmla="*/ 510433 w 1084773"/>
                    <a:gd name="connsiteY2" fmla="*/ 158860 h 159504"/>
                    <a:gd name="connsiteX3" fmla="*/ 1084773 w 1084773"/>
                    <a:gd name="connsiteY3" fmla="*/ 42770 h 159504"/>
                    <a:gd name="connsiteX4" fmla="*/ 1084773 w 1084773"/>
                    <a:gd name="connsiteY4" fmla="*/ 36660 h 159504"/>
                    <a:gd name="connsiteX5" fmla="*/ 559313 w 1084773"/>
                    <a:gd name="connsiteY5" fmla="*/ 109980 h 159504"/>
                    <a:gd name="connsiteX6" fmla="*/ 9412 w 1084773"/>
                    <a:gd name="connsiteY6" fmla="*/ 0 h 15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4773" h="159504">
                      <a:moveTo>
                        <a:pt x="9412" y="0"/>
                      </a:moveTo>
                      <a:cubicBezTo>
                        <a:pt x="9412" y="6110"/>
                        <a:pt x="3302" y="12220"/>
                        <a:pt x="3302" y="18330"/>
                      </a:cubicBezTo>
                      <a:cubicBezTo>
                        <a:pt x="-33358" y="128310"/>
                        <a:pt x="241593" y="164970"/>
                        <a:pt x="510433" y="158860"/>
                      </a:cubicBezTo>
                      <a:cubicBezTo>
                        <a:pt x="779273" y="152750"/>
                        <a:pt x="1078663" y="140530"/>
                        <a:pt x="1084773" y="42770"/>
                      </a:cubicBezTo>
                      <a:cubicBezTo>
                        <a:pt x="1084773" y="42770"/>
                        <a:pt x="1084773" y="42770"/>
                        <a:pt x="1084773" y="36660"/>
                      </a:cubicBezTo>
                      <a:cubicBezTo>
                        <a:pt x="1023673" y="73320"/>
                        <a:pt x="864813" y="91650"/>
                        <a:pt x="559313" y="109980"/>
                      </a:cubicBezTo>
                      <a:cubicBezTo>
                        <a:pt x="82733" y="134420"/>
                        <a:pt x="9412" y="12220"/>
                        <a:pt x="9412" y="0"/>
                      </a:cubicBezTo>
                      <a:close/>
                    </a:path>
                  </a:pathLst>
                </a:custGeom>
                <a:solidFill>
                  <a:srgbClr val="FFFFFF"/>
                </a:solidFill>
                <a:ln w="61038" cap="flat">
                  <a:noFill/>
                  <a:prstDash val="solid"/>
                  <a:miter/>
                </a:ln>
              </p:spPr>
              <p:txBody>
                <a:bodyPr rtlCol="0" anchor="ctr"/>
                <a:lstStyle/>
                <a:p>
                  <a:endParaRPr lang="en-US"/>
                </a:p>
              </p:txBody>
            </p:sp>
            <p:sp>
              <p:nvSpPr>
                <p:cNvPr id="266" name="Freeform: Shape 265">
                  <a:extLst>
                    <a:ext uri="{FF2B5EF4-FFF2-40B4-BE49-F238E27FC236}">
                      <a16:creationId xmlns:a16="http://schemas.microsoft.com/office/drawing/2014/main" xmlns="" id="{9158B128-8BCB-42FF-92BF-69F438F934C2}"/>
                    </a:ext>
                  </a:extLst>
                </p:cNvPr>
                <p:cNvSpPr/>
                <p:nvPr/>
              </p:nvSpPr>
              <p:spPr>
                <a:xfrm>
                  <a:off x="391588" y="9707177"/>
                  <a:ext cx="1106461" cy="195519"/>
                </a:xfrm>
                <a:custGeom>
                  <a:avLst/>
                  <a:gdLst>
                    <a:gd name="connsiteX0" fmla="*/ 458801 w 1106461"/>
                    <a:gd name="connsiteY0" fmla="*/ 189410 h 195519"/>
                    <a:gd name="connsiteX1" fmla="*/ 12771 w 1106461"/>
                    <a:gd name="connsiteY1" fmla="*/ 97760 h 195519"/>
                    <a:gd name="connsiteX2" fmla="*/ 6661 w 1106461"/>
                    <a:gd name="connsiteY2" fmla="*/ 36660 h 195519"/>
                    <a:gd name="connsiteX3" fmla="*/ 12771 w 1106461"/>
                    <a:gd name="connsiteY3" fmla="*/ 18330 h 195519"/>
                    <a:gd name="connsiteX4" fmla="*/ 18881 w 1106461"/>
                    <a:gd name="connsiteY4" fmla="*/ 0 h 195519"/>
                    <a:gd name="connsiteX5" fmla="*/ 24991 w 1106461"/>
                    <a:gd name="connsiteY5" fmla="*/ 18330 h 195519"/>
                    <a:gd name="connsiteX6" fmla="*/ 458801 w 1106461"/>
                    <a:gd name="connsiteY6" fmla="*/ 128310 h 195519"/>
                    <a:gd name="connsiteX7" fmla="*/ 574891 w 1106461"/>
                    <a:gd name="connsiteY7" fmla="*/ 128310 h 195519"/>
                    <a:gd name="connsiteX8" fmla="*/ 1094242 w 1106461"/>
                    <a:gd name="connsiteY8" fmla="*/ 54990 h 195519"/>
                    <a:gd name="connsiteX9" fmla="*/ 1106462 w 1106461"/>
                    <a:gd name="connsiteY9" fmla="*/ 48880 h 195519"/>
                    <a:gd name="connsiteX10" fmla="*/ 1106462 w 1106461"/>
                    <a:gd name="connsiteY10" fmla="*/ 67210 h 195519"/>
                    <a:gd name="connsiteX11" fmla="*/ 519901 w 1106461"/>
                    <a:gd name="connsiteY11" fmla="*/ 195520 h 195519"/>
                    <a:gd name="connsiteX12" fmla="*/ 458801 w 1106461"/>
                    <a:gd name="connsiteY12" fmla="*/ 189410 h 195519"/>
                    <a:gd name="connsiteX13" fmla="*/ 18881 w 1106461"/>
                    <a:gd name="connsiteY13" fmla="*/ 42770 h 195519"/>
                    <a:gd name="connsiteX14" fmla="*/ 18881 w 1106461"/>
                    <a:gd name="connsiteY14" fmla="*/ 42770 h 195519"/>
                    <a:gd name="connsiteX15" fmla="*/ 24991 w 1106461"/>
                    <a:gd name="connsiteY15" fmla="*/ 91650 h 195519"/>
                    <a:gd name="connsiteX16" fmla="*/ 458801 w 1106461"/>
                    <a:gd name="connsiteY16" fmla="*/ 177189 h 195519"/>
                    <a:gd name="connsiteX17" fmla="*/ 519901 w 1106461"/>
                    <a:gd name="connsiteY17" fmla="*/ 177189 h 195519"/>
                    <a:gd name="connsiteX18" fmla="*/ 1088132 w 1106461"/>
                    <a:gd name="connsiteY18" fmla="*/ 73320 h 195519"/>
                    <a:gd name="connsiteX19" fmla="*/ 574891 w 1106461"/>
                    <a:gd name="connsiteY19" fmla="*/ 140530 h 195519"/>
                    <a:gd name="connsiteX20" fmla="*/ 458801 w 1106461"/>
                    <a:gd name="connsiteY20" fmla="*/ 140530 h 195519"/>
                    <a:gd name="connsiteX21" fmla="*/ 18881 w 1106461"/>
                    <a:gd name="connsiteY21" fmla="*/ 42770 h 195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06461" h="195519">
                      <a:moveTo>
                        <a:pt x="458801" y="189410"/>
                      </a:moveTo>
                      <a:cubicBezTo>
                        <a:pt x="342711" y="189410"/>
                        <a:pt x="73871" y="183300"/>
                        <a:pt x="12771" y="97760"/>
                      </a:cubicBezTo>
                      <a:cubicBezTo>
                        <a:pt x="551" y="79430"/>
                        <a:pt x="-5559" y="61100"/>
                        <a:pt x="6661" y="36660"/>
                      </a:cubicBezTo>
                      <a:cubicBezTo>
                        <a:pt x="6661" y="30550"/>
                        <a:pt x="12771" y="24440"/>
                        <a:pt x="12771" y="18330"/>
                      </a:cubicBezTo>
                      <a:lnTo>
                        <a:pt x="18881" y="0"/>
                      </a:lnTo>
                      <a:lnTo>
                        <a:pt x="24991" y="18330"/>
                      </a:lnTo>
                      <a:cubicBezTo>
                        <a:pt x="24991" y="24440"/>
                        <a:pt x="79981" y="128310"/>
                        <a:pt x="458801" y="128310"/>
                      </a:cubicBezTo>
                      <a:cubicBezTo>
                        <a:pt x="495461" y="128310"/>
                        <a:pt x="532121" y="128310"/>
                        <a:pt x="574891" y="128310"/>
                      </a:cubicBezTo>
                      <a:cubicBezTo>
                        <a:pt x="892612" y="109980"/>
                        <a:pt x="1039252" y="91650"/>
                        <a:pt x="1094242" y="54990"/>
                      </a:cubicBezTo>
                      <a:lnTo>
                        <a:pt x="1106462" y="48880"/>
                      </a:lnTo>
                      <a:lnTo>
                        <a:pt x="1106462" y="67210"/>
                      </a:lnTo>
                      <a:cubicBezTo>
                        <a:pt x="1100352" y="171080"/>
                        <a:pt x="837622" y="183300"/>
                        <a:pt x="519901" y="195520"/>
                      </a:cubicBezTo>
                      <a:cubicBezTo>
                        <a:pt x="501571" y="189410"/>
                        <a:pt x="477131" y="189410"/>
                        <a:pt x="458801" y="189410"/>
                      </a:cubicBezTo>
                      <a:close/>
                      <a:moveTo>
                        <a:pt x="18881" y="42770"/>
                      </a:moveTo>
                      <a:cubicBezTo>
                        <a:pt x="18881" y="42770"/>
                        <a:pt x="18881" y="42770"/>
                        <a:pt x="18881" y="42770"/>
                      </a:cubicBezTo>
                      <a:cubicBezTo>
                        <a:pt x="12771" y="61100"/>
                        <a:pt x="12771" y="79430"/>
                        <a:pt x="24991" y="91650"/>
                      </a:cubicBezTo>
                      <a:cubicBezTo>
                        <a:pt x="67761" y="146639"/>
                        <a:pt x="226621" y="177189"/>
                        <a:pt x="458801" y="177189"/>
                      </a:cubicBezTo>
                      <a:cubicBezTo>
                        <a:pt x="477131" y="177189"/>
                        <a:pt x="501571" y="177189"/>
                        <a:pt x="519901" y="177189"/>
                      </a:cubicBezTo>
                      <a:cubicBezTo>
                        <a:pt x="752081" y="171080"/>
                        <a:pt x="1063692" y="164970"/>
                        <a:pt x="1088132" y="73320"/>
                      </a:cubicBezTo>
                      <a:cubicBezTo>
                        <a:pt x="1020922" y="103870"/>
                        <a:pt x="874282" y="122200"/>
                        <a:pt x="574891" y="140530"/>
                      </a:cubicBezTo>
                      <a:cubicBezTo>
                        <a:pt x="532121" y="140530"/>
                        <a:pt x="495461" y="140530"/>
                        <a:pt x="458801" y="140530"/>
                      </a:cubicBezTo>
                      <a:cubicBezTo>
                        <a:pt x="141081" y="146639"/>
                        <a:pt x="43321" y="73320"/>
                        <a:pt x="18881" y="42770"/>
                      </a:cubicBezTo>
                      <a:close/>
                    </a:path>
                  </a:pathLst>
                </a:custGeom>
                <a:solidFill>
                  <a:srgbClr val="ADACA8"/>
                </a:solidFill>
                <a:ln w="61038" cap="flat">
                  <a:noFill/>
                  <a:prstDash val="solid"/>
                  <a:miter/>
                </a:ln>
              </p:spPr>
              <p:txBody>
                <a:bodyPr rtlCol="0" anchor="ctr"/>
                <a:lstStyle/>
                <a:p>
                  <a:endParaRPr lang="en-US"/>
                </a:p>
              </p:txBody>
            </p:sp>
          </p:grpSp>
          <p:sp>
            <p:nvSpPr>
              <p:cNvPr id="243" name="Freeform: Shape 242">
                <a:extLst>
                  <a:ext uri="{FF2B5EF4-FFF2-40B4-BE49-F238E27FC236}">
                    <a16:creationId xmlns:a16="http://schemas.microsoft.com/office/drawing/2014/main" xmlns="" id="{A4108C2F-6243-4F41-97B4-279690C005C9}"/>
                  </a:ext>
                </a:extLst>
              </p:cNvPr>
              <p:cNvSpPr/>
              <p:nvPr/>
            </p:nvSpPr>
            <p:spPr>
              <a:xfrm>
                <a:off x="660979" y="9768277"/>
                <a:ext cx="830960" cy="124730"/>
              </a:xfrm>
              <a:custGeom>
                <a:avLst/>
                <a:gdLst>
                  <a:gd name="connsiteX0" fmla="*/ 305500 w 830960"/>
                  <a:gd name="connsiteY0" fmla="*/ 73320 h 124730"/>
                  <a:gd name="connsiteX1" fmla="*/ 0 w 830960"/>
                  <a:gd name="connsiteY1" fmla="*/ 67210 h 124730"/>
                  <a:gd name="connsiteX2" fmla="*/ 0 w 830960"/>
                  <a:gd name="connsiteY2" fmla="*/ 116089 h 124730"/>
                  <a:gd name="connsiteX3" fmla="*/ 256620 w 830960"/>
                  <a:gd name="connsiteY3" fmla="*/ 122200 h 124730"/>
                  <a:gd name="connsiteX4" fmla="*/ 830961 w 830960"/>
                  <a:gd name="connsiteY4" fmla="*/ 6110 h 124730"/>
                  <a:gd name="connsiteX5" fmla="*/ 830961 w 830960"/>
                  <a:gd name="connsiteY5" fmla="*/ 0 h 124730"/>
                  <a:gd name="connsiteX6" fmla="*/ 305500 w 830960"/>
                  <a:gd name="connsiteY6" fmla="*/ 73320 h 124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0960" h="124730">
                    <a:moveTo>
                      <a:pt x="305500" y="73320"/>
                    </a:moveTo>
                    <a:cubicBezTo>
                      <a:pt x="177190" y="79430"/>
                      <a:pt x="73320" y="73320"/>
                      <a:pt x="0" y="67210"/>
                    </a:cubicBezTo>
                    <a:cubicBezTo>
                      <a:pt x="0" y="85540"/>
                      <a:pt x="0" y="97760"/>
                      <a:pt x="0" y="116089"/>
                    </a:cubicBezTo>
                    <a:cubicBezTo>
                      <a:pt x="79430" y="122200"/>
                      <a:pt x="164970" y="128310"/>
                      <a:pt x="256620" y="122200"/>
                    </a:cubicBezTo>
                    <a:cubicBezTo>
                      <a:pt x="525460" y="116089"/>
                      <a:pt x="824851" y="103870"/>
                      <a:pt x="830961" y="6110"/>
                    </a:cubicBezTo>
                    <a:cubicBezTo>
                      <a:pt x="830961" y="6110"/>
                      <a:pt x="830961" y="6110"/>
                      <a:pt x="830961" y="0"/>
                    </a:cubicBezTo>
                    <a:cubicBezTo>
                      <a:pt x="763751" y="36660"/>
                      <a:pt x="604890" y="54990"/>
                      <a:pt x="305500" y="73320"/>
                    </a:cubicBezTo>
                    <a:close/>
                  </a:path>
                </a:pathLst>
              </a:custGeom>
              <a:solidFill>
                <a:srgbClr val="D6D3C9"/>
              </a:solidFill>
              <a:ln w="61038" cap="flat">
                <a:no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xmlns="" id="{4392538B-ADDA-491D-B34F-0D52F4BD864B}"/>
                  </a:ext>
                </a:extLst>
              </p:cNvPr>
              <p:cNvSpPr/>
              <p:nvPr/>
            </p:nvSpPr>
            <p:spPr>
              <a:xfrm>
                <a:off x="1168109" y="9768277"/>
                <a:ext cx="317720" cy="116089"/>
              </a:xfrm>
              <a:custGeom>
                <a:avLst/>
                <a:gdLst>
                  <a:gd name="connsiteX0" fmla="*/ 0 w 317720"/>
                  <a:gd name="connsiteY0" fmla="*/ 61100 h 116089"/>
                  <a:gd name="connsiteX1" fmla="*/ 0 w 317720"/>
                  <a:gd name="connsiteY1" fmla="*/ 116089 h 116089"/>
                  <a:gd name="connsiteX2" fmla="*/ 317720 w 317720"/>
                  <a:gd name="connsiteY2" fmla="*/ 6110 h 116089"/>
                  <a:gd name="connsiteX3" fmla="*/ 317720 w 317720"/>
                  <a:gd name="connsiteY3" fmla="*/ 0 h 116089"/>
                  <a:gd name="connsiteX4" fmla="*/ 0 w 317720"/>
                  <a:gd name="connsiteY4" fmla="*/ 61100 h 116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720" h="116089">
                    <a:moveTo>
                      <a:pt x="0" y="61100"/>
                    </a:moveTo>
                    <a:lnTo>
                      <a:pt x="0" y="116089"/>
                    </a:lnTo>
                    <a:cubicBezTo>
                      <a:pt x="171080" y="103870"/>
                      <a:pt x="311610" y="79430"/>
                      <a:pt x="317720" y="6110"/>
                    </a:cubicBezTo>
                    <a:cubicBezTo>
                      <a:pt x="317720" y="6110"/>
                      <a:pt x="317720" y="6110"/>
                      <a:pt x="317720" y="0"/>
                    </a:cubicBezTo>
                    <a:cubicBezTo>
                      <a:pt x="274950" y="24440"/>
                      <a:pt x="171080" y="42770"/>
                      <a:pt x="0" y="61100"/>
                    </a:cubicBezTo>
                    <a:close/>
                  </a:path>
                </a:pathLst>
              </a:custGeom>
              <a:solidFill>
                <a:srgbClr val="D6D3C9"/>
              </a:solidFill>
              <a:ln w="61038" cap="flat">
                <a:noFill/>
                <a:prstDash val="solid"/>
                <a:miter/>
              </a:ln>
            </p:spPr>
            <p:txBody>
              <a:bodyPr rtlCol="0" anchor="ctr"/>
              <a:lstStyle/>
              <a:p>
                <a:endParaRPr lang="en-US"/>
              </a:p>
            </p:txBody>
          </p:sp>
          <p:grpSp>
            <p:nvGrpSpPr>
              <p:cNvPr id="245" name="Graphic 16">
                <a:extLst>
                  <a:ext uri="{FF2B5EF4-FFF2-40B4-BE49-F238E27FC236}">
                    <a16:creationId xmlns:a16="http://schemas.microsoft.com/office/drawing/2014/main" xmlns="" id="{D5323EC9-E193-4E32-B325-364CBB68C9A9}"/>
                  </a:ext>
                </a:extLst>
              </p:cNvPr>
              <p:cNvGrpSpPr/>
              <p:nvPr/>
            </p:nvGrpSpPr>
            <p:grpSpPr>
              <a:xfrm>
                <a:off x="398249" y="9462778"/>
                <a:ext cx="1094377" cy="391039"/>
                <a:chOff x="398249" y="9462778"/>
                <a:chExt cx="1094377" cy="391039"/>
              </a:xfrm>
            </p:grpSpPr>
            <p:grpSp>
              <p:nvGrpSpPr>
                <p:cNvPr id="256" name="Graphic 16">
                  <a:extLst>
                    <a:ext uri="{FF2B5EF4-FFF2-40B4-BE49-F238E27FC236}">
                      <a16:creationId xmlns:a16="http://schemas.microsoft.com/office/drawing/2014/main" xmlns="" id="{53FB9FBF-4855-4619-AC27-FDF64DDB9D3F}"/>
                    </a:ext>
                  </a:extLst>
                </p:cNvPr>
                <p:cNvGrpSpPr/>
                <p:nvPr/>
              </p:nvGrpSpPr>
              <p:grpSpPr>
                <a:xfrm>
                  <a:off x="398249" y="9572757"/>
                  <a:ext cx="441401" cy="281059"/>
                  <a:chOff x="398249" y="9572757"/>
                  <a:chExt cx="441401" cy="281059"/>
                </a:xfrm>
              </p:grpSpPr>
              <p:sp>
                <p:nvSpPr>
                  <p:cNvPr id="263" name="Freeform: Shape 262">
                    <a:extLst>
                      <a:ext uri="{FF2B5EF4-FFF2-40B4-BE49-F238E27FC236}">
                        <a16:creationId xmlns:a16="http://schemas.microsoft.com/office/drawing/2014/main" xmlns="" id="{69B68BC7-0D2A-4A9F-8340-99ED18BA1084}"/>
                      </a:ext>
                    </a:extLst>
                  </p:cNvPr>
                  <p:cNvSpPr/>
                  <p:nvPr/>
                </p:nvSpPr>
                <p:spPr>
                  <a:xfrm>
                    <a:off x="404359" y="9578867"/>
                    <a:ext cx="428418" cy="268839"/>
                  </a:xfrm>
                  <a:custGeom>
                    <a:avLst/>
                    <a:gdLst>
                      <a:gd name="connsiteX0" fmla="*/ 354380 w 428418"/>
                      <a:gd name="connsiteY0" fmla="*/ 0 h 268839"/>
                      <a:gd name="connsiteX1" fmla="*/ 305500 w 428418"/>
                      <a:gd name="connsiteY1" fmla="*/ 6110 h 268839"/>
                      <a:gd name="connsiteX2" fmla="*/ 0 w 428418"/>
                      <a:gd name="connsiteY2" fmla="*/ 158860 h 268839"/>
                      <a:gd name="connsiteX3" fmla="*/ 409370 w 428418"/>
                      <a:gd name="connsiteY3" fmla="*/ 268840 h 268839"/>
                      <a:gd name="connsiteX4" fmla="*/ 354380 w 428418"/>
                      <a:gd name="connsiteY4" fmla="*/ 0 h 268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418" h="268839">
                        <a:moveTo>
                          <a:pt x="354380" y="0"/>
                        </a:moveTo>
                        <a:cubicBezTo>
                          <a:pt x="342160" y="0"/>
                          <a:pt x="323830" y="6110"/>
                          <a:pt x="305500" y="6110"/>
                        </a:cubicBezTo>
                        <a:cubicBezTo>
                          <a:pt x="73320" y="24440"/>
                          <a:pt x="30550" y="61100"/>
                          <a:pt x="0" y="158860"/>
                        </a:cubicBezTo>
                        <a:cubicBezTo>
                          <a:pt x="6110" y="164970"/>
                          <a:pt x="61100" y="262730"/>
                          <a:pt x="409370" y="268840"/>
                        </a:cubicBezTo>
                        <a:cubicBezTo>
                          <a:pt x="458250" y="116090"/>
                          <a:pt x="403260" y="36660"/>
                          <a:pt x="354380" y="0"/>
                        </a:cubicBezTo>
                        <a:close/>
                      </a:path>
                    </a:pathLst>
                  </a:custGeom>
                  <a:solidFill>
                    <a:srgbClr val="FFFFFF"/>
                  </a:solidFill>
                  <a:ln w="61038" cap="flat">
                    <a:noFill/>
                    <a:prstDash val="solid"/>
                    <a:miter/>
                  </a:ln>
                </p:spPr>
                <p:txBody>
                  <a:bodyPr rtlCol="0" anchor="ctr"/>
                  <a:lstStyle/>
                  <a:p>
                    <a:endParaRPr lang="en-US"/>
                  </a:p>
                </p:txBody>
              </p:sp>
              <p:sp>
                <p:nvSpPr>
                  <p:cNvPr id="264" name="Freeform: Shape 263">
                    <a:extLst>
                      <a:ext uri="{FF2B5EF4-FFF2-40B4-BE49-F238E27FC236}">
                        <a16:creationId xmlns:a16="http://schemas.microsoft.com/office/drawing/2014/main" xmlns="" id="{7147C39D-158A-44E7-95D3-AC4C579D07E7}"/>
                      </a:ext>
                    </a:extLst>
                  </p:cNvPr>
                  <p:cNvSpPr/>
                  <p:nvPr/>
                </p:nvSpPr>
                <p:spPr>
                  <a:xfrm>
                    <a:off x="398249" y="9572757"/>
                    <a:ext cx="441401" cy="281059"/>
                  </a:xfrm>
                  <a:custGeom>
                    <a:avLst/>
                    <a:gdLst>
                      <a:gd name="connsiteX0" fmla="*/ 421590 w 441401"/>
                      <a:gd name="connsiteY0" fmla="*/ 281060 h 281059"/>
                      <a:gd name="connsiteX1" fmla="*/ 421590 w 441401"/>
                      <a:gd name="connsiteY1" fmla="*/ 281060 h 281059"/>
                      <a:gd name="connsiteX2" fmla="*/ 0 w 441401"/>
                      <a:gd name="connsiteY2" fmla="*/ 164970 h 281059"/>
                      <a:gd name="connsiteX3" fmla="*/ 0 w 441401"/>
                      <a:gd name="connsiteY3" fmla="*/ 164970 h 281059"/>
                      <a:gd name="connsiteX4" fmla="*/ 0 w 441401"/>
                      <a:gd name="connsiteY4" fmla="*/ 164970 h 281059"/>
                      <a:gd name="connsiteX5" fmla="*/ 311610 w 441401"/>
                      <a:gd name="connsiteY5" fmla="*/ 6110 h 281059"/>
                      <a:gd name="connsiteX6" fmla="*/ 354380 w 441401"/>
                      <a:gd name="connsiteY6" fmla="*/ 0 h 281059"/>
                      <a:gd name="connsiteX7" fmla="*/ 354380 w 441401"/>
                      <a:gd name="connsiteY7" fmla="*/ 0 h 281059"/>
                      <a:gd name="connsiteX8" fmla="*/ 354380 w 441401"/>
                      <a:gd name="connsiteY8" fmla="*/ 0 h 281059"/>
                      <a:gd name="connsiteX9" fmla="*/ 421590 w 441401"/>
                      <a:gd name="connsiteY9" fmla="*/ 281060 h 281059"/>
                      <a:gd name="connsiteX10" fmla="*/ 421590 w 441401"/>
                      <a:gd name="connsiteY10" fmla="*/ 281060 h 281059"/>
                      <a:gd name="connsiteX11" fmla="*/ 18330 w 441401"/>
                      <a:gd name="connsiteY11" fmla="*/ 158860 h 281059"/>
                      <a:gd name="connsiteX12" fmla="*/ 415480 w 441401"/>
                      <a:gd name="connsiteY12" fmla="*/ 262730 h 281059"/>
                      <a:gd name="connsiteX13" fmla="*/ 360490 w 441401"/>
                      <a:gd name="connsiteY13" fmla="*/ 12220 h 281059"/>
                      <a:gd name="connsiteX14" fmla="*/ 317720 w 441401"/>
                      <a:gd name="connsiteY14" fmla="*/ 18330 h 281059"/>
                      <a:gd name="connsiteX15" fmla="*/ 18330 w 441401"/>
                      <a:gd name="connsiteY15" fmla="*/ 158860 h 281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1401" h="281059">
                        <a:moveTo>
                          <a:pt x="421590" y="281060"/>
                        </a:moveTo>
                        <a:lnTo>
                          <a:pt x="421590" y="281060"/>
                        </a:lnTo>
                        <a:cubicBezTo>
                          <a:pt x="67210" y="274950"/>
                          <a:pt x="6110" y="177190"/>
                          <a:pt x="0" y="164970"/>
                        </a:cubicBezTo>
                        <a:lnTo>
                          <a:pt x="0" y="164970"/>
                        </a:lnTo>
                        <a:lnTo>
                          <a:pt x="0" y="164970"/>
                        </a:lnTo>
                        <a:cubicBezTo>
                          <a:pt x="36660" y="54990"/>
                          <a:pt x="85540" y="24440"/>
                          <a:pt x="311610" y="6110"/>
                        </a:cubicBezTo>
                        <a:cubicBezTo>
                          <a:pt x="329940" y="6110"/>
                          <a:pt x="342160" y="6110"/>
                          <a:pt x="354380" y="0"/>
                        </a:cubicBezTo>
                        <a:lnTo>
                          <a:pt x="354380" y="0"/>
                        </a:lnTo>
                        <a:lnTo>
                          <a:pt x="354380" y="0"/>
                        </a:lnTo>
                        <a:cubicBezTo>
                          <a:pt x="421590" y="36660"/>
                          <a:pt x="470470" y="122200"/>
                          <a:pt x="421590" y="281060"/>
                        </a:cubicBezTo>
                        <a:lnTo>
                          <a:pt x="421590" y="281060"/>
                        </a:lnTo>
                        <a:close/>
                        <a:moveTo>
                          <a:pt x="18330" y="158860"/>
                        </a:moveTo>
                        <a:cubicBezTo>
                          <a:pt x="30550" y="177190"/>
                          <a:pt x="97760" y="256620"/>
                          <a:pt x="415480" y="262730"/>
                        </a:cubicBezTo>
                        <a:cubicBezTo>
                          <a:pt x="452140" y="122200"/>
                          <a:pt x="409370" y="48880"/>
                          <a:pt x="360490" y="12220"/>
                        </a:cubicBezTo>
                        <a:cubicBezTo>
                          <a:pt x="348270" y="12220"/>
                          <a:pt x="329940" y="12220"/>
                          <a:pt x="317720" y="18330"/>
                        </a:cubicBezTo>
                        <a:cubicBezTo>
                          <a:pt x="85540" y="30550"/>
                          <a:pt x="48880" y="67210"/>
                          <a:pt x="18330" y="158860"/>
                        </a:cubicBezTo>
                        <a:close/>
                      </a:path>
                    </a:pathLst>
                  </a:custGeom>
                  <a:solidFill>
                    <a:srgbClr val="ADACA8"/>
                  </a:solidFill>
                  <a:ln w="61038" cap="flat">
                    <a:noFill/>
                    <a:prstDash val="solid"/>
                    <a:miter/>
                  </a:ln>
                </p:spPr>
                <p:txBody>
                  <a:bodyPr rtlCol="0" anchor="ctr"/>
                  <a:lstStyle/>
                  <a:p>
                    <a:endParaRPr lang="en-US"/>
                  </a:p>
                </p:txBody>
              </p:sp>
            </p:grpSp>
            <p:sp>
              <p:nvSpPr>
                <p:cNvPr id="257" name="Freeform: Shape 256">
                  <a:extLst>
                    <a:ext uri="{FF2B5EF4-FFF2-40B4-BE49-F238E27FC236}">
                      <a16:creationId xmlns:a16="http://schemas.microsoft.com/office/drawing/2014/main" xmlns="" id="{0C14D323-20AE-40BF-B5E2-C33A3355476C}"/>
                    </a:ext>
                  </a:extLst>
                </p:cNvPr>
                <p:cNvSpPr/>
                <p:nvPr/>
              </p:nvSpPr>
              <p:spPr>
                <a:xfrm>
                  <a:off x="404359" y="9578867"/>
                  <a:ext cx="428418" cy="262729"/>
                </a:xfrm>
                <a:custGeom>
                  <a:avLst/>
                  <a:gdLst>
                    <a:gd name="connsiteX0" fmla="*/ 354380 w 428418"/>
                    <a:gd name="connsiteY0" fmla="*/ 0 h 262729"/>
                    <a:gd name="connsiteX1" fmla="*/ 336050 w 428418"/>
                    <a:gd name="connsiteY1" fmla="*/ 0 h 262729"/>
                    <a:gd name="connsiteX2" fmla="*/ 329940 w 428418"/>
                    <a:gd name="connsiteY2" fmla="*/ 146640 h 262729"/>
                    <a:gd name="connsiteX3" fmla="*/ 183300 w 428418"/>
                    <a:gd name="connsiteY3" fmla="*/ 189410 h 262729"/>
                    <a:gd name="connsiteX4" fmla="*/ 6110 w 428418"/>
                    <a:gd name="connsiteY4" fmla="*/ 140530 h 262729"/>
                    <a:gd name="connsiteX5" fmla="*/ 0 w 428418"/>
                    <a:gd name="connsiteY5" fmla="*/ 152750 h 262729"/>
                    <a:gd name="connsiteX6" fmla="*/ 409370 w 428418"/>
                    <a:gd name="connsiteY6" fmla="*/ 262730 h 262729"/>
                    <a:gd name="connsiteX7" fmla="*/ 354380 w 428418"/>
                    <a:gd name="connsiteY7" fmla="*/ 0 h 262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8418" h="262729">
                      <a:moveTo>
                        <a:pt x="354380" y="0"/>
                      </a:moveTo>
                      <a:cubicBezTo>
                        <a:pt x="348270" y="0"/>
                        <a:pt x="342160" y="0"/>
                        <a:pt x="336050" y="0"/>
                      </a:cubicBezTo>
                      <a:cubicBezTo>
                        <a:pt x="360490" y="48880"/>
                        <a:pt x="366600" y="109980"/>
                        <a:pt x="329940" y="146640"/>
                      </a:cubicBezTo>
                      <a:cubicBezTo>
                        <a:pt x="293280" y="183300"/>
                        <a:pt x="232180" y="195520"/>
                        <a:pt x="183300" y="189410"/>
                      </a:cubicBezTo>
                      <a:cubicBezTo>
                        <a:pt x="122200" y="183300"/>
                        <a:pt x="61100" y="164970"/>
                        <a:pt x="6110" y="140530"/>
                      </a:cubicBezTo>
                      <a:cubicBezTo>
                        <a:pt x="6110" y="146640"/>
                        <a:pt x="0" y="146640"/>
                        <a:pt x="0" y="152750"/>
                      </a:cubicBezTo>
                      <a:cubicBezTo>
                        <a:pt x="6110" y="158860"/>
                        <a:pt x="61100" y="256620"/>
                        <a:pt x="409370" y="262730"/>
                      </a:cubicBezTo>
                      <a:cubicBezTo>
                        <a:pt x="458250" y="116090"/>
                        <a:pt x="403260" y="36660"/>
                        <a:pt x="354380" y="0"/>
                      </a:cubicBezTo>
                      <a:close/>
                    </a:path>
                  </a:pathLst>
                </a:custGeom>
                <a:solidFill>
                  <a:srgbClr val="D6D3C9"/>
                </a:solidFill>
                <a:ln w="61038" cap="flat">
                  <a:noFill/>
                  <a:prstDash val="solid"/>
                  <a:miter/>
                </a:ln>
              </p:spPr>
              <p:txBody>
                <a:bodyPr rtlCol="0" anchor="ctr"/>
                <a:lstStyle/>
                <a:p>
                  <a:endParaRPr lang="en-US"/>
                </a:p>
              </p:txBody>
            </p:sp>
            <p:sp>
              <p:nvSpPr>
                <p:cNvPr id="258" name="Freeform: Shape 257">
                  <a:extLst>
                    <a:ext uri="{FF2B5EF4-FFF2-40B4-BE49-F238E27FC236}">
                      <a16:creationId xmlns:a16="http://schemas.microsoft.com/office/drawing/2014/main" xmlns="" id="{C8B25526-3299-4E33-8480-BEB57CA1D7C5}"/>
                    </a:ext>
                  </a:extLst>
                </p:cNvPr>
                <p:cNvSpPr/>
                <p:nvPr/>
              </p:nvSpPr>
              <p:spPr>
                <a:xfrm>
                  <a:off x="618209" y="9688847"/>
                  <a:ext cx="217504" cy="152749"/>
                </a:xfrm>
                <a:custGeom>
                  <a:avLst/>
                  <a:gdLst>
                    <a:gd name="connsiteX0" fmla="*/ 177190 w 217504"/>
                    <a:gd name="connsiteY0" fmla="*/ 67210 h 152749"/>
                    <a:gd name="connsiteX1" fmla="*/ 42770 w 217504"/>
                    <a:gd name="connsiteY1" fmla="*/ 134420 h 152749"/>
                    <a:gd name="connsiteX2" fmla="*/ 0 w 217504"/>
                    <a:gd name="connsiteY2" fmla="*/ 140530 h 152749"/>
                    <a:gd name="connsiteX3" fmla="*/ 201630 w 217504"/>
                    <a:gd name="connsiteY3" fmla="*/ 152750 h 152749"/>
                    <a:gd name="connsiteX4" fmla="*/ 213850 w 217504"/>
                    <a:gd name="connsiteY4" fmla="*/ 0 h 152749"/>
                    <a:gd name="connsiteX5" fmla="*/ 177190 w 217504"/>
                    <a:gd name="connsiteY5" fmla="*/ 67210 h 152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504" h="152749">
                      <a:moveTo>
                        <a:pt x="177190" y="67210"/>
                      </a:moveTo>
                      <a:cubicBezTo>
                        <a:pt x="140530" y="109980"/>
                        <a:pt x="91650" y="122200"/>
                        <a:pt x="42770" y="134420"/>
                      </a:cubicBezTo>
                      <a:cubicBezTo>
                        <a:pt x="30550" y="134420"/>
                        <a:pt x="12220" y="140530"/>
                        <a:pt x="0" y="140530"/>
                      </a:cubicBezTo>
                      <a:cubicBezTo>
                        <a:pt x="54990" y="146640"/>
                        <a:pt x="116090" y="152750"/>
                        <a:pt x="201630" y="152750"/>
                      </a:cubicBezTo>
                      <a:cubicBezTo>
                        <a:pt x="219960" y="91650"/>
                        <a:pt x="219960" y="42770"/>
                        <a:pt x="213850" y="0"/>
                      </a:cubicBezTo>
                      <a:cubicBezTo>
                        <a:pt x="207740" y="30550"/>
                        <a:pt x="195520" y="48880"/>
                        <a:pt x="177190" y="67210"/>
                      </a:cubicBezTo>
                      <a:close/>
                    </a:path>
                  </a:pathLst>
                </a:custGeom>
                <a:solidFill>
                  <a:srgbClr val="D6D3C9"/>
                </a:solidFill>
                <a:ln w="61038" cap="flat">
                  <a:noFill/>
                  <a:prstDash val="solid"/>
                  <a:miter/>
                </a:ln>
              </p:spPr>
              <p:txBody>
                <a:bodyPr rtlCol="0" anchor="ctr"/>
                <a:lstStyle/>
                <a:p>
                  <a:endParaRPr lang="en-US"/>
                </a:p>
              </p:txBody>
            </p:sp>
            <p:grpSp>
              <p:nvGrpSpPr>
                <p:cNvPr id="259" name="Graphic 16">
                  <a:extLst>
                    <a:ext uri="{FF2B5EF4-FFF2-40B4-BE49-F238E27FC236}">
                      <a16:creationId xmlns:a16="http://schemas.microsoft.com/office/drawing/2014/main" xmlns="" id="{BD32B97D-1D72-4D4E-9341-CE161BBFCF11}"/>
                    </a:ext>
                  </a:extLst>
                </p:cNvPr>
                <p:cNvGrpSpPr/>
                <p:nvPr/>
              </p:nvGrpSpPr>
              <p:grpSpPr>
                <a:xfrm>
                  <a:off x="756023" y="9462778"/>
                  <a:ext cx="736602" cy="391039"/>
                  <a:chOff x="756023" y="9462778"/>
                  <a:chExt cx="736602" cy="391039"/>
                </a:xfrm>
              </p:grpSpPr>
              <p:sp>
                <p:nvSpPr>
                  <p:cNvPr id="261" name="Freeform: Shape 260">
                    <a:extLst>
                      <a:ext uri="{FF2B5EF4-FFF2-40B4-BE49-F238E27FC236}">
                        <a16:creationId xmlns:a16="http://schemas.microsoft.com/office/drawing/2014/main" xmlns="" id="{8F1C1CDC-6569-436A-960F-BA71D28D02CD}"/>
                      </a:ext>
                    </a:extLst>
                  </p:cNvPr>
                  <p:cNvSpPr/>
                  <p:nvPr/>
                </p:nvSpPr>
                <p:spPr>
                  <a:xfrm>
                    <a:off x="764849" y="9468887"/>
                    <a:ext cx="727090" cy="372709"/>
                  </a:xfrm>
                  <a:custGeom>
                    <a:avLst/>
                    <a:gdLst>
                      <a:gd name="connsiteX0" fmla="*/ 690430 w 727090"/>
                      <a:gd name="connsiteY0" fmla="*/ 54990 h 372709"/>
                      <a:gd name="connsiteX1" fmla="*/ 238290 w 727090"/>
                      <a:gd name="connsiteY1" fmla="*/ 0 h 372709"/>
                      <a:gd name="connsiteX2" fmla="*/ 0 w 727090"/>
                      <a:gd name="connsiteY2" fmla="*/ 109980 h 372709"/>
                      <a:gd name="connsiteX3" fmla="*/ 54990 w 727090"/>
                      <a:gd name="connsiteY3" fmla="*/ 372709 h 372709"/>
                      <a:gd name="connsiteX4" fmla="*/ 201630 w 727090"/>
                      <a:gd name="connsiteY4" fmla="*/ 372709 h 372709"/>
                      <a:gd name="connsiteX5" fmla="*/ 727091 w 727090"/>
                      <a:gd name="connsiteY5" fmla="*/ 299390 h 372709"/>
                      <a:gd name="connsiteX6" fmla="*/ 690430 w 727090"/>
                      <a:gd name="connsiteY6" fmla="*/ 54990 h 37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7090" h="372709">
                        <a:moveTo>
                          <a:pt x="690430" y="54990"/>
                        </a:moveTo>
                        <a:lnTo>
                          <a:pt x="238290" y="0"/>
                        </a:lnTo>
                        <a:cubicBezTo>
                          <a:pt x="238290" y="0"/>
                          <a:pt x="201630" y="85540"/>
                          <a:pt x="0" y="109980"/>
                        </a:cubicBezTo>
                        <a:cubicBezTo>
                          <a:pt x="42770" y="146640"/>
                          <a:pt x="97760" y="226070"/>
                          <a:pt x="54990" y="372709"/>
                        </a:cubicBezTo>
                        <a:cubicBezTo>
                          <a:pt x="97760" y="372709"/>
                          <a:pt x="146640" y="372709"/>
                          <a:pt x="201630" y="372709"/>
                        </a:cubicBezTo>
                        <a:cubicBezTo>
                          <a:pt x="501020" y="354379"/>
                          <a:pt x="665990" y="336050"/>
                          <a:pt x="727091" y="299390"/>
                        </a:cubicBezTo>
                        <a:cubicBezTo>
                          <a:pt x="727091" y="195520"/>
                          <a:pt x="690430" y="54990"/>
                          <a:pt x="690430" y="54990"/>
                        </a:cubicBezTo>
                        <a:close/>
                      </a:path>
                    </a:pathLst>
                  </a:custGeom>
                  <a:solidFill>
                    <a:srgbClr val="68AB29"/>
                  </a:solidFill>
                  <a:ln w="61038" cap="flat">
                    <a:no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xmlns="" id="{BEF1FACA-731C-4B89-BF58-B6483AD6FA11}"/>
                      </a:ext>
                    </a:extLst>
                  </p:cNvPr>
                  <p:cNvSpPr/>
                  <p:nvPr/>
                </p:nvSpPr>
                <p:spPr>
                  <a:xfrm>
                    <a:off x="756023" y="9462778"/>
                    <a:ext cx="736602" cy="391039"/>
                  </a:xfrm>
                  <a:custGeom>
                    <a:avLst/>
                    <a:gdLst>
                      <a:gd name="connsiteX0" fmla="*/ 94366 w 736602"/>
                      <a:gd name="connsiteY0" fmla="*/ 391039 h 391039"/>
                      <a:gd name="connsiteX1" fmla="*/ 94366 w 736602"/>
                      <a:gd name="connsiteY1" fmla="*/ 391039 h 391039"/>
                      <a:gd name="connsiteX2" fmla="*/ 63816 w 736602"/>
                      <a:gd name="connsiteY2" fmla="*/ 391039 h 391039"/>
                      <a:gd name="connsiteX3" fmla="*/ 57706 w 736602"/>
                      <a:gd name="connsiteY3" fmla="*/ 384929 h 391039"/>
                      <a:gd name="connsiteX4" fmla="*/ 57706 w 736602"/>
                      <a:gd name="connsiteY4" fmla="*/ 378819 h 391039"/>
                      <a:gd name="connsiteX5" fmla="*/ 2716 w 736602"/>
                      <a:gd name="connsiteY5" fmla="*/ 122200 h 391039"/>
                      <a:gd name="connsiteX6" fmla="*/ 2716 w 736602"/>
                      <a:gd name="connsiteY6" fmla="*/ 116089 h 391039"/>
                      <a:gd name="connsiteX7" fmla="*/ 8826 w 736602"/>
                      <a:gd name="connsiteY7" fmla="*/ 109980 h 391039"/>
                      <a:gd name="connsiteX8" fmla="*/ 241006 w 736602"/>
                      <a:gd name="connsiteY8" fmla="*/ 6110 h 391039"/>
                      <a:gd name="connsiteX9" fmla="*/ 247116 w 736602"/>
                      <a:gd name="connsiteY9" fmla="*/ 0 h 391039"/>
                      <a:gd name="connsiteX10" fmla="*/ 699256 w 736602"/>
                      <a:gd name="connsiteY10" fmla="*/ 54990 h 391039"/>
                      <a:gd name="connsiteX11" fmla="*/ 705366 w 736602"/>
                      <a:gd name="connsiteY11" fmla="*/ 61100 h 391039"/>
                      <a:gd name="connsiteX12" fmla="*/ 735916 w 736602"/>
                      <a:gd name="connsiteY12" fmla="*/ 311610 h 391039"/>
                      <a:gd name="connsiteX13" fmla="*/ 729806 w 736602"/>
                      <a:gd name="connsiteY13" fmla="*/ 317719 h 391039"/>
                      <a:gd name="connsiteX14" fmla="*/ 204346 w 736602"/>
                      <a:gd name="connsiteY14" fmla="*/ 391039 h 391039"/>
                      <a:gd name="connsiteX15" fmla="*/ 94366 w 736602"/>
                      <a:gd name="connsiteY15" fmla="*/ 391039 h 391039"/>
                      <a:gd name="connsiteX16" fmla="*/ 69926 w 736602"/>
                      <a:gd name="connsiteY16" fmla="*/ 372709 h 391039"/>
                      <a:gd name="connsiteX17" fmla="*/ 94366 w 736602"/>
                      <a:gd name="connsiteY17" fmla="*/ 372709 h 391039"/>
                      <a:gd name="connsiteX18" fmla="*/ 94366 w 736602"/>
                      <a:gd name="connsiteY18" fmla="*/ 372709 h 391039"/>
                      <a:gd name="connsiteX19" fmla="*/ 210456 w 736602"/>
                      <a:gd name="connsiteY19" fmla="*/ 372709 h 391039"/>
                      <a:gd name="connsiteX20" fmla="*/ 723696 w 736602"/>
                      <a:gd name="connsiteY20" fmla="*/ 305500 h 391039"/>
                      <a:gd name="connsiteX21" fmla="*/ 693146 w 736602"/>
                      <a:gd name="connsiteY21" fmla="*/ 73320 h 391039"/>
                      <a:gd name="connsiteX22" fmla="*/ 253226 w 736602"/>
                      <a:gd name="connsiteY22" fmla="*/ 12220 h 391039"/>
                      <a:gd name="connsiteX23" fmla="*/ 27156 w 736602"/>
                      <a:gd name="connsiteY23" fmla="*/ 116089 h 391039"/>
                      <a:gd name="connsiteX24" fmla="*/ 69926 w 736602"/>
                      <a:gd name="connsiteY24" fmla="*/ 372709 h 391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36602" h="391039">
                        <a:moveTo>
                          <a:pt x="94366" y="391039"/>
                        </a:moveTo>
                        <a:lnTo>
                          <a:pt x="94366" y="391039"/>
                        </a:lnTo>
                        <a:cubicBezTo>
                          <a:pt x="82146" y="391039"/>
                          <a:pt x="69926" y="391039"/>
                          <a:pt x="63816" y="391039"/>
                        </a:cubicBezTo>
                        <a:cubicBezTo>
                          <a:pt x="63816" y="391039"/>
                          <a:pt x="57706" y="391039"/>
                          <a:pt x="57706" y="384929"/>
                        </a:cubicBezTo>
                        <a:cubicBezTo>
                          <a:pt x="57706" y="384929"/>
                          <a:pt x="57706" y="378819"/>
                          <a:pt x="57706" y="378819"/>
                        </a:cubicBezTo>
                        <a:cubicBezTo>
                          <a:pt x="100476" y="232179"/>
                          <a:pt x="51596" y="158860"/>
                          <a:pt x="2716" y="122200"/>
                        </a:cubicBezTo>
                        <a:cubicBezTo>
                          <a:pt x="2716" y="122200"/>
                          <a:pt x="-3394" y="116089"/>
                          <a:pt x="2716" y="116089"/>
                        </a:cubicBezTo>
                        <a:cubicBezTo>
                          <a:pt x="2716" y="109980"/>
                          <a:pt x="8826" y="109980"/>
                          <a:pt x="8826" y="109980"/>
                        </a:cubicBezTo>
                        <a:cubicBezTo>
                          <a:pt x="204346" y="85540"/>
                          <a:pt x="241006" y="6110"/>
                          <a:pt x="241006" y="6110"/>
                        </a:cubicBezTo>
                        <a:cubicBezTo>
                          <a:pt x="241006" y="0"/>
                          <a:pt x="247116" y="0"/>
                          <a:pt x="247116" y="0"/>
                        </a:cubicBezTo>
                        <a:lnTo>
                          <a:pt x="699256" y="54990"/>
                        </a:lnTo>
                        <a:cubicBezTo>
                          <a:pt x="705366" y="54990"/>
                          <a:pt x="705366" y="54990"/>
                          <a:pt x="705366" y="61100"/>
                        </a:cubicBezTo>
                        <a:cubicBezTo>
                          <a:pt x="705366" y="67210"/>
                          <a:pt x="742026" y="207739"/>
                          <a:pt x="735916" y="311610"/>
                        </a:cubicBezTo>
                        <a:cubicBezTo>
                          <a:pt x="735916" y="311610"/>
                          <a:pt x="735916" y="317719"/>
                          <a:pt x="729806" y="317719"/>
                        </a:cubicBezTo>
                        <a:cubicBezTo>
                          <a:pt x="668706" y="354379"/>
                          <a:pt x="522066" y="372709"/>
                          <a:pt x="204346" y="391039"/>
                        </a:cubicBezTo>
                        <a:cubicBezTo>
                          <a:pt x="167686" y="391039"/>
                          <a:pt x="131026" y="391039"/>
                          <a:pt x="94366" y="391039"/>
                        </a:cubicBezTo>
                        <a:close/>
                        <a:moveTo>
                          <a:pt x="69926" y="372709"/>
                        </a:moveTo>
                        <a:cubicBezTo>
                          <a:pt x="76036" y="372709"/>
                          <a:pt x="82146" y="372709"/>
                          <a:pt x="94366" y="372709"/>
                        </a:cubicBezTo>
                        <a:lnTo>
                          <a:pt x="94366" y="372709"/>
                        </a:lnTo>
                        <a:cubicBezTo>
                          <a:pt x="131026" y="372709"/>
                          <a:pt x="167686" y="372709"/>
                          <a:pt x="210456" y="372709"/>
                        </a:cubicBezTo>
                        <a:cubicBezTo>
                          <a:pt x="522066" y="354379"/>
                          <a:pt x="668706" y="336050"/>
                          <a:pt x="723696" y="305500"/>
                        </a:cubicBezTo>
                        <a:cubicBezTo>
                          <a:pt x="729806" y="219960"/>
                          <a:pt x="699256" y="97760"/>
                          <a:pt x="693146" y="73320"/>
                        </a:cubicBezTo>
                        <a:lnTo>
                          <a:pt x="253226" y="12220"/>
                        </a:lnTo>
                        <a:cubicBezTo>
                          <a:pt x="241006" y="30550"/>
                          <a:pt x="192126" y="91650"/>
                          <a:pt x="27156" y="116089"/>
                        </a:cubicBezTo>
                        <a:cubicBezTo>
                          <a:pt x="69926" y="164970"/>
                          <a:pt x="106586" y="238289"/>
                          <a:pt x="69926" y="372709"/>
                        </a:cubicBezTo>
                        <a:close/>
                      </a:path>
                    </a:pathLst>
                  </a:custGeom>
                  <a:solidFill>
                    <a:srgbClr val="3D7205"/>
                  </a:solidFill>
                  <a:ln w="61038" cap="flat">
                    <a:noFill/>
                    <a:prstDash val="solid"/>
                    <a:miter/>
                  </a:ln>
                </p:spPr>
                <p:txBody>
                  <a:bodyPr rtlCol="0" anchor="ctr"/>
                  <a:lstStyle/>
                  <a:p>
                    <a:endParaRPr lang="en-US"/>
                  </a:p>
                </p:txBody>
              </p:sp>
            </p:grpSp>
            <p:sp>
              <p:nvSpPr>
                <p:cNvPr id="260" name="Freeform: Shape 259">
                  <a:extLst>
                    <a:ext uri="{FF2B5EF4-FFF2-40B4-BE49-F238E27FC236}">
                      <a16:creationId xmlns:a16="http://schemas.microsoft.com/office/drawing/2014/main" xmlns="" id="{2406B04E-3B79-45DC-B38C-EDDE30712A1C}"/>
                    </a:ext>
                  </a:extLst>
                </p:cNvPr>
                <p:cNvSpPr/>
                <p:nvPr/>
              </p:nvSpPr>
              <p:spPr>
                <a:xfrm>
                  <a:off x="764849" y="9468887"/>
                  <a:ext cx="720980" cy="372709"/>
                </a:xfrm>
                <a:custGeom>
                  <a:avLst/>
                  <a:gdLst>
                    <a:gd name="connsiteX0" fmla="*/ 238290 w 720980"/>
                    <a:gd name="connsiteY0" fmla="*/ 0 h 372709"/>
                    <a:gd name="connsiteX1" fmla="*/ 0 w 720980"/>
                    <a:gd name="connsiteY1" fmla="*/ 109980 h 372709"/>
                    <a:gd name="connsiteX2" fmla="*/ 54990 w 720980"/>
                    <a:gd name="connsiteY2" fmla="*/ 372709 h 372709"/>
                    <a:gd name="connsiteX3" fmla="*/ 201630 w 720980"/>
                    <a:gd name="connsiteY3" fmla="*/ 372709 h 372709"/>
                    <a:gd name="connsiteX4" fmla="*/ 629330 w 720980"/>
                    <a:gd name="connsiteY4" fmla="*/ 329940 h 372709"/>
                    <a:gd name="connsiteX5" fmla="*/ 629330 w 720980"/>
                    <a:gd name="connsiteY5" fmla="*/ 323829 h 372709"/>
                    <a:gd name="connsiteX6" fmla="*/ 152750 w 720980"/>
                    <a:gd name="connsiteY6" fmla="*/ 274950 h 372709"/>
                    <a:gd name="connsiteX7" fmla="*/ 262730 w 720980"/>
                    <a:gd name="connsiteY7" fmla="*/ 226070 h 372709"/>
                    <a:gd name="connsiteX8" fmla="*/ 329940 w 720980"/>
                    <a:gd name="connsiteY8" fmla="*/ 189410 h 372709"/>
                    <a:gd name="connsiteX9" fmla="*/ 378820 w 720980"/>
                    <a:gd name="connsiteY9" fmla="*/ 134420 h 372709"/>
                    <a:gd name="connsiteX10" fmla="*/ 629330 w 720980"/>
                    <a:gd name="connsiteY10" fmla="*/ 128310 h 372709"/>
                    <a:gd name="connsiteX11" fmla="*/ 720980 w 720980"/>
                    <a:gd name="connsiteY11" fmla="*/ 238290 h 372709"/>
                    <a:gd name="connsiteX12" fmla="*/ 690430 w 720980"/>
                    <a:gd name="connsiteY12" fmla="*/ 48880 h 372709"/>
                    <a:gd name="connsiteX13" fmla="*/ 238290 w 720980"/>
                    <a:gd name="connsiteY13" fmla="*/ 0 h 37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20980" h="372709">
                      <a:moveTo>
                        <a:pt x="238290" y="0"/>
                      </a:moveTo>
                      <a:cubicBezTo>
                        <a:pt x="238290" y="0"/>
                        <a:pt x="201630" y="85540"/>
                        <a:pt x="0" y="109980"/>
                      </a:cubicBezTo>
                      <a:cubicBezTo>
                        <a:pt x="42770" y="146640"/>
                        <a:pt x="97760" y="226070"/>
                        <a:pt x="54990" y="372709"/>
                      </a:cubicBezTo>
                      <a:cubicBezTo>
                        <a:pt x="97760" y="372709"/>
                        <a:pt x="146640" y="372709"/>
                        <a:pt x="201630" y="372709"/>
                      </a:cubicBezTo>
                      <a:cubicBezTo>
                        <a:pt x="403260" y="360490"/>
                        <a:pt x="537680" y="348269"/>
                        <a:pt x="629330" y="329940"/>
                      </a:cubicBezTo>
                      <a:cubicBezTo>
                        <a:pt x="629330" y="329940"/>
                        <a:pt x="629330" y="323829"/>
                        <a:pt x="629330" y="323829"/>
                      </a:cubicBezTo>
                      <a:cubicBezTo>
                        <a:pt x="116090" y="397149"/>
                        <a:pt x="85540" y="281060"/>
                        <a:pt x="152750" y="274950"/>
                      </a:cubicBezTo>
                      <a:cubicBezTo>
                        <a:pt x="226070" y="268840"/>
                        <a:pt x="262730" y="268840"/>
                        <a:pt x="262730" y="226070"/>
                      </a:cubicBezTo>
                      <a:cubicBezTo>
                        <a:pt x="262730" y="183300"/>
                        <a:pt x="287170" y="195520"/>
                        <a:pt x="329940" y="189410"/>
                      </a:cubicBezTo>
                      <a:cubicBezTo>
                        <a:pt x="372710" y="183300"/>
                        <a:pt x="336050" y="116090"/>
                        <a:pt x="378820" y="134420"/>
                      </a:cubicBezTo>
                      <a:cubicBezTo>
                        <a:pt x="433810" y="152750"/>
                        <a:pt x="507130" y="152750"/>
                        <a:pt x="629330" y="128310"/>
                      </a:cubicBezTo>
                      <a:cubicBezTo>
                        <a:pt x="690430" y="116090"/>
                        <a:pt x="714870" y="177190"/>
                        <a:pt x="720980" y="238290"/>
                      </a:cubicBezTo>
                      <a:cubicBezTo>
                        <a:pt x="714870" y="146640"/>
                        <a:pt x="690430" y="48880"/>
                        <a:pt x="690430" y="48880"/>
                      </a:cubicBezTo>
                      <a:lnTo>
                        <a:pt x="238290" y="0"/>
                      </a:lnTo>
                      <a:close/>
                    </a:path>
                  </a:pathLst>
                </a:custGeom>
                <a:solidFill>
                  <a:srgbClr val="68AB29"/>
                </a:solidFill>
                <a:ln w="61038" cap="flat">
                  <a:noFill/>
                  <a:prstDash val="solid"/>
                  <a:miter/>
                </a:ln>
              </p:spPr>
              <p:txBody>
                <a:bodyPr rtlCol="0" anchor="ctr"/>
                <a:lstStyle/>
                <a:p>
                  <a:endParaRPr lang="en-US"/>
                </a:p>
              </p:txBody>
            </p:sp>
          </p:grpSp>
          <p:grpSp>
            <p:nvGrpSpPr>
              <p:cNvPr id="246" name="Graphic 16">
                <a:extLst>
                  <a:ext uri="{FF2B5EF4-FFF2-40B4-BE49-F238E27FC236}">
                    <a16:creationId xmlns:a16="http://schemas.microsoft.com/office/drawing/2014/main" xmlns="" id="{0EB2E8AD-7D79-43BB-AAAF-A48F3E4F8350}"/>
                  </a:ext>
                </a:extLst>
              </p:cNvPr>
              <p:cNvGrpSpPr/>
              <p:nvPr/>
            </p:nvGrpSpPr>
            <p:grpSpPr>
              <a:xfrm>
                <a:off x="801509" y="9517767"/>
                <a:ext cx="268840" cy="195520"/>
                <a:chOff x="801509" y="9517767"/>
                <a:chExt cx="268840" cy="195520"/>
              </a:xfrm>
            </p:grpSpPr>
            <p:grpSp>
              <p:nvGrpSpPr>
                <p:cNvPr id="247" name="Graphic 16">
                  <a:extLst>
                    <a:ext uri="{FF2B5EF4-FFF2-40B4-BE49-F238E27FC236}">
                      <a16:creationId xmlns:a16="http://schemas.microsoft.com/office/drawing/2014/main" xmlns="" id="{90188E8D-651D-4C89-B5BC-399DB791E71A}"/>
                    </a:ext>
                  </a:extLst>
                </p:cNvPr>
                <p:cNvGrpSpPr/>
                <p:nvPr/>
              </p:nvGrpSpPr>
              <p:grpSpPr>
                <a:xfrm>
                  <a:off x="801509" y="9554427"/>
                  <a:ext cx="183300" cy="128309"/>
                  <a:chOff x="801509" y="9554427"/>
                  <a:chExt cx="183300" cy="128309"/>
                </a:xfrm>
              </p:grpSpPr>
              <p:sp>
                <p:nvSpPr>
                  <p:cNvPr id="254" name="Freeform: Shape 253">
                    <a:extLst>
                      <a:ext uri="{FF2B5EF4-FFF2-40B4-BE49-F238E27FC236}">
                        <a16:creationId xmlns:a16="http://schemas.microsoft.com/office/drawing/2014/main" xmlns="" id="{630AF767-3A2F-465E-8023-94C53EB6C125}"/>
                      </a:ext>
                    </a:extLst>
                  </p:cNvPr>
                  <p:cNvSpPr/>
                  <p:nvPr/>
                </p:nvSpPr>
                <p:spPr>
                  <a:xfrm>
                    <a:off x="807619" y="9560537"/>
                    <a:ext cx="171080" cy="116089"/>
                  </a:xfrm>
                  <a:custGeom>
                    <a:avLst/>
                    <a:gdLst>
                      <a:gd name="connsiteX0" fmla="*/ 0 w 171080"/>
                      <a:gd name="connsiteY0" fmla="*/ 18330 h 116089"/>
                      <a:gd name="connsiteX1" fmla="*/ 0 w 171080"/>
                      <a:gd name="connsiteY1" fmla="*/ 18330 h 116089"/>
                      <a:gd name="connsiteX2" fmla="*/ 12220 w 171080"/>
                      <a:gd name="connsiteY2" fmla="*/ 0 h 116089"/>
                      <a:gd name="connsiteX3" fmla="*/ 171080 w 171080"/>
                      <a:gd name="connsiteY3" fmla="*/ 97760 h 116089"/>
                      <a:gd name="connsiteX4" fmla="*/ 171080 w 171080"/>
                      <a:gd name="connsiteY4" fmla="*/ 97760 h 116089"/>
                      <a:gd name="connsiteX5" fmla="*/ 164970 w 171080"/>
                      <a:gd name="connsiteY5" fmla="*/ 116090 h 116089"/>
                      <a:gd name="connsiteX6" fmla="*/ 146640 w 171080"/>
                      <a:gd name="connsiteY6" fmla="*/ 109980 h 116089"/>
                      <a:gd name="connsiteX7" fmla="*/ 6110 w 171080"/>
                      <a:gd name="connsiteY7" fmla="*/ 24440 h 116089"/>
                      <a:gd name="connsiteX8" fmla="*/ 0 w 171080"/>
                      <a:gd name="connsiteY8" fmla="*/ 18330 h 116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1080" h="116089">
                        <a:moveTo>
                          <a:pt x="0" y="18330"/>
                        </a:moveTo>
                        <a:cubicBezTo>
                          <a:pt x="0" y="12220"/>
                          <a:pt x="0" y="12220"/>
                          <a:pt x="0" y="18330"/>
                        </a:cubicBezTo>
                        <a:cubicBezTo>
                          <a:pt x="0" y="6110"/>
                          <a:pt x="6110" y="0"/>
                          <a:pt x="12220" y="0"/>
                        </a:cubicBezTo>
                        <a:cubicBezTo>
                          <a:pt x="18330" y="0"/>
                          <a:pt x="134420" y="12220"/>
                          <a:pt x="171080" y="97760"/>
                        </a:cubicBezTo>
                        <a:cubicBezTo>
                          <a:pt x="171080" y="97760"/>
                          <a:pt x="171080" y="97760"/>
                          <a:pt x="171080" y="97760"/>
                        </a:cubicBezTo>
                        <a:cubicBezTo>
                          <a:pt x="171080" y="103870"/>
                          <a:pt x="171080" y="109980"/>
                          <a:pt x="164970" y="116090"/>
                        </a:cubicBezTo>
                        <a:cubicBezTo>
                          <a:pt x="158860" y="116090"/>
                          <a:pt x="152750" y="116090"/>
                          <a:pt x="146640" y="109980"/>
                        </a:cubicBezTo>
                        <a:cubicBezTo>
                          <a:pt x="122200" y="36660"/>
                          <a:pt x="12220" y="24440"/>
                          <a:pt x="6110" y="24440"/>
                        </a:cubicBezTo>
                        <a:cubicBezTo>
                          <a:pt x="6110" y="24440"/>
                          <a:pt x="0" y="18330"/>
                          <a:pt x="0" y="18330"/>
                        </a:cubicBezTo>
                        <a:close/>
                      </a:path>
                    </a:pathLst>
                  </a:custGeom>
                  <a:solidFill>
                    <a:srgbClr val="FFFFFF"/>
                  </a:solidFill>
                  <a:ln w="61038" cap="flat">
                    <a:noFill/>
                    <a:prstDash val="solid"/>
                    <a:miter/>
                  </a:ln>
                </p:spPr>
                <p:txBody>
                  <a:bodyPr rtlCol="0" anchor="ctr"/>
                  <a:lstStyle/>
                  <a:p>
                    <a:endParaRPr lang="en-US"/>
                  </a:p>
                </p:txBody>
              </p:sp>
              <p:sp>
                <p:nvSpPr>
                  <p:cNvPr id="255" name="Freeform: Shape 254">
                    <a:extLst>
                      <a:ext uri="{FF2B5EF4-FFF2-40B4-BE49-F238E27FC236}">
                        <a16:creationId xmlns:a16="http://schemas.microsoft.com/office/drawing/2014/main" xmlns="" id="{EB35BF58-5D7A-4B7E-AD14-BD717F23807D}"/>
                      </a:ext>
                    </a:extLst>
                  </p:cNvPr>
                  <p:cNvSpPr/>
                  <p:nvPr/>
                </p:nvSpPr>
                <p:spPr>
                  <a:xfrm>
                    <a:off x="801509" y="9554427"/>
                    <a:ext cx="183300" cy="128309"/>
                  </a:xfrm>
                  <a:custGeom>
                    <a:avLst/>
                    <a:gdLst>
                      <a:gd name="connsiteX0" fmla="*/ 164970 w 183300"/>
                      <a:gd name="connsiteY0" fmla="*/ 128310 h 128309"/>
                      <a:gd name="connsiteX1" fmla="*/ 146640 w 183300"/>
                      <a:gd name="connsiteY1" fmla="*/ 116089 h 128309"/>
                      <a:gd name="connsiteX2" fmla="*/ 12220 w 183300"/>
                      <a:gd name="connsiteY2" fmla="*/ 36660 h 128309"/>
                      <a:gd name="connsiteX3" fmla="*/ 0 w 183300"/>
                      <a:gd name="connsiteY3" fmla="*/ 24440 h 128309"/>
                      <a:gd name="connsiteX4" fmla="*/ 0 w 183300"/>
                      <a:gd name="connsiteY4" fmla="*/ 18330 h 128309"/>
                      <a:gd name="connsiteX5" fmla="*/ 18330 w 183300"/>
                      <a:gd name="connsiteY5" fmla="*/ 0 h 128309"/>
                      <a:gd name="connsiteX6" fmla="*/ 18330 w 183300"/>
                      <a:gd name="connsiteY6" fmla="*/ 0 h 128309"/>
                      <a:gd name="connsiteX7" fmla="*/ 183300 w 183300"/>
                      <a:gd name="connsiteY7" fmla="*/ 103870 h 128309"/>
                      <a:gd name="connsiteX8" fmla="*/ 183300 w 183300"/>
                      <a:gd name="connsiteY8" fmla="*/ 103870 h 128309"/>
                      <a:gd name="connsiteX9" fmla="*/ 183300 w 183300"/>
                      <a:gd name="connsiteY9" fmla="*/ 116089 h 128309"/>
                      <a:gd name="connsiteX10" fmla="*/ 171080 w 183300"/>
                      <a:gd name="connsiteY10" fmla="*/ 128310 h 128309"/>
                      <a:gd name="connsiteX11" fmla="*/ 164970 w 183300"/>
                      <a:gd name="connsiteY11" fmla="*/ 128310 h 128309"/>
                      <a:gd name="connsiteX12" fmla="*/ 18330 w 183300"/>
                      <a:gd name="connsiteY12" fmla="*/ 12220 h 128309"/>
                      <a:gd name="connsiteX13" fmla="*/ 12220 w 183300"/>
                      <a:gd name="connsiteY13" fmla="*/ 18330 h 128309"/>
                      <a:gd name="connsiteX14" fmla="*/ 12220 w 183300"/>
                      <a:gd name="connsiteY14" fmla="*/ 18330 h 128309"/>
                      <a:gd name="connsiteX15" fmla="*/ 18330 w 183300"/>
                      <a:gd name="connsiteY15" fmla="*/ 24440 h 128309"/>
                      <a:gd name="connsiteX16" fmla="*/ 164970 w 183300"/>
                      <a:gd name="connsiteY16" fmla="*/ 116089 h 128309"/>
                      <a:gd name="connsiteX17" fmla="*/ 171080 w 183300"/>
                      <a:gd name="connsiteY17" fmla="*/ 122200 h 128309"/>
                      <a:gd name="connsiteX18" fmla="*/ 177190 w 183300"/>
                      <a:gd name="connsiteY18" fmla="*/ 116089 h 128309"/>
                      <a:gd name="connsiteX19" fmla="*/ 177190 w 183300"/>
                      <a:gd name="connsiteY19" fmla="*/ 109980 h 128309"/>
                      <a:gd name="connsiteX20" fmla="*/ 177190 w 183300"/>
                      <a:gd name="connsiteY20" fmla="*/ 103870 h 128309"/>
                      <a:gd name="connsiteX21" fmla="*/ 171080 w 183300"/>
                      <a:gd name="connsiteY21" fmla="*/ 103870 h 128309"/>
                      <a:gd name="connsiteX22" fmla="*/ 18330 w 183300"/>
                      <a:gd name="connsiteY22" fmla="*/ 12220 h 128309"/>
                      <a:gd name="connsiteX23" fmla="*/ 18330 w 183300"/>
                      <a:gd name="connsiteY23" fmla="*/ 12220 h 128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3300" h="128309">
                        <a:moveTo>
                          <a:pt x="164970" y="128310"/>
                        </a:moveTo>
                        <a:cubicBezTo>
                          <a:pt x="158860" y="128310"/>
                          <a:pt x="152750" y="122200"/>
                          <a:pt x="146640" y="116089"/>
                        </a:cubicBezTo>
                        <a:cubicBezTo>
                          <a:pt x="122200" y="48880"/>
                          <a:pt x="12220" y="36660"/>
                          <a:pt x="12220" y="36660"/>
                        </a:cubicBezTo>
                        <a:cubicBezTo>
                          <a:pt x="6110" y="36660"/>
                          <a:pt x="0" y="30550"/>
                          <a:pt x="0" y="24440"/>
                        </a:cubicBezTo>
                        <a:cubicBezTo>
                          <a:pt x="0" y="24440"/>
                          <a:pt x="0" y="18330"/>
                          <a:pt x="0" y="18330"/>
                        </a:cubicBezTo>
                        <a:cubicBezTo>
                          <a:pt x="0" y="6110"/>
                          <a:pt x="6110" y="0"/>
                          <a:pt x="18330" y="0"/>
                        </a:cubicBezTo>
                        <a:lnTo>
                          <a:pt x="18330" y="0"/>
                        </a:lnTo>
                        <a:cubicBezTo>
                          <a:pt x="24440" y="0"/>
                          <a:pt x="146640" y="12220"/>
                          <a:pt x="183300" y="103870"/>
                        </a:cubicBezTo>
                        <a:lnTo>
                          <a:pt x="183300" y="103870"/>
                        </a:lnTo>
                        <a:cubicBezTo>
                          <a:pt x="183300" y="109980"/>
                          <a:pt x="183300" y="116089"/>
                          <a:pt x="183300" y="116089"/>
                        </a:cubicBezTo>
                        <a:cubicBezTo>
                          <a:pt x="183300" y="122200"/>
                          <a:pt x="177190" y="122200"/>
                          <a:pt x="171080" y="128310"/>
                        </a:cubicBezTo>
                        <a:cubicBezTo>
                          <a:pt x="171080" y="128310"/>
                          <a:pt x="164970" y="128310"/>
                          <a:pt x="164970" y="128310"/>
                        </a:cubicBezTo>
                        <a:close/>
                        <a:moveTo>
                          <a:pt x="18330" y="12220"/>
                        </a:moveTo>
                        <a:cubicBezTo>
                          <a:pt x="12220" y="12220"/>
                          <a:pt x="12220" y="12220"/>
                          <a:pt x="12220" y="18330"/>
                        </a:cubicBezTo>
                        <a:cubicBezTo>
                          <a:pt x="12220" y="18330"/>
                          <a:pt x="12220" y="18330"/>
                          <a:pt x="12220" y="18330"/>
                        </a:cubicBezTo>
                        <a:cubicBezTo>
                          <a:pt x="12220" y="18330"/>
                          <a:pt x="12220" y="24440"/>
                          <a:pt x="18330" y="24440"/>
                        </a:cubicBezTo>
                        <a:cubicBezTo>
                          <a:pt x="24440" y="24440"/>
                          <a:pt x="134420" y="36660"/>
                          <a:pt x="164970" y="116089"/>
                        </a:cubicBezTo>
                        <a:cubicBezTo>
                          <a:pt x="164970" y="122200"/>
                          <a:pt x="171080" y="122200"/>
                          <a:pt x="171080" y="122200"/>
                        </a:cubicBezTo>
                        <a:cubicBezTo>
                          <a:pt x="171080" y="122200"/>
                          <a:pt x="171080" y="122200"/>
                          <a:pt x="177190" y="116089"/>
                        </a:cubicBezTo>
                        <a:cubicBezTo>
                          <a:pt x="177190" y="116089"/>
                          <a:pt x="177190" y="109980"/>
                          <a:pt x="177190" y="109980"/>
                        </a:cubicBezTo>
                        <a:lnTo>
                          <a:pt x="177190" y="103870"/>
                        </a:lnTo>
                        <a:lnTo>
                          <a:pt x="171080" y="103870"/>
                        </a:lnTo>
                        <a:cubicBezTo>
                          <a:pt x="134420" y="24440"/>
                          <a:pt x="18330" y="12220"/>
                          <a:pt x="18330" y="12220"/>
                        </a:cubicBezTo>
                        <a:lnTo>
                          <a:pt x="18330" y="12220"/>
                        </a:lnTo>
                        <a:close/>
                      </a:path>
                    </a:pathLst>
                  </a:custGeom>
                  <a:solidFill>
                    <a:srgbClr val="ADACA8"/>
                  </a:solidFill>
                  <a:ln w="61038" cap="flat">
                    <a:noFill/>
                    <a:prstDash val="solid"/>
                    <a:miter/>
                  </a:ln>
                </p:spPr>
                <p:txBody>
                  <a:bodyPr rtlCol="0" anchor="ctr"/>
                  <a:lstStyle/>
                  <a:p>
                    <a:endParaRPr lang="en-US"/>
                  </a:p>
                </p:txBody>
              </p:sp>
            </p:grpSp>
            <p:grpSp>
              <p:nvGrpSpPr>
                <p:cNvPr id="248" name="Graphic 16">
                  <a:extLst>
                    <a:ext uri="{FF2B5EF4-FFF2-40B4-BE49-F238E27FC236}">
                      <a16:creationId xmlns:a16="http://schemas.microsoft.com/office/drawing/2014/main" xmlns="" id="{A6E15FA7-3AEC-4E86-8187-EA5DFFC6017A}"/>
                    </a:ext>
                  </a:extLst>
                </p:cNvPr>
                <p:cNvGrpSpPr/>
                <p:nvPr/>
              </p:nvGrpSpPr>
              <p:grpSpPr>
                <a:xfrm>
                  <a:off x="868719" y="9533700"/>
                  <a:ext cx="57403" cy="179586"/>
                  <a:chOff x="868719" y="9533700"/>
                  <a:chExt cx="57403" cy="179586"/>
                </a:xfrm>
              </p:grpSpPr>
              <p:sp>
                <p:nvSpPr>
                  <p:cNvPr id="252" name="Freeform: Shape 251">
                    <a:extLst>
                      <a:ext uri="{FF2B5EF4-FFF2-40B4-BE49-F238E27FC236}">
                        <a16:creationId xmlns:a16="http://schemas.microsoft.com/office/drawing/2014/main" xmlns="" id="{9136002D-7927-4DA9-A1A8-3E10F4E35A13}"/>
                      </a:ext>
                    </a:extLst>
                  </p:cNvPr>
                  <p:cNvSpPr/>
                  <p:nvPr/>
                </p:nvSpPr>
                <p:spPr>
                  <a:xfrm>
                    <a:off x="874829" y="9536097"/>
                    <a:ext cx="45183" cy="171079"/>
                  </a:xfrm>
                  <a:custGeom>
                    <a:avLst/>
                    <a:gdLst>
                      <a:gd name="connsiteX0" fmla="*/ 18330 w 45183"/>
                      <a:gd name="connsiteY0" fmla="*/ 164970 h 171079"/>
                      <a:gd name="connsiteX1" fmla="*/ 18330 w 45183"/>
                      <a:gd name="connsiteY1" fmla="*/ 158860 h 171079"/>
                      <a:gd name="connsiteX2" fmla="*/ 0 w 45183"/>
                      <a:gd name="connsiteY2" fmla="*/ 18330 h 171079"/>
                      <a:gd name="connsiteX3" fmla="*/ 6110 w 45183"/>
                      <a:gd name="connsiteY3" fmla="*/ 0 h 171079"/>
                      <a:gd name="connsiteX4" fmla="*/ 24440 w 45183"/>
                      <a:gd name="connsiteY4" fmla="*/ 6110 h 171079"/>
                      <a:gd name="connsiteX5" fmla="*/ 42770 w 45183"/>
                      <a:gd name="connsiteY5" fmla="*/ 158860 h 171079"/>
                      <a:gd name="connsiteX6" fmla="*/ 30550 w 45183"/>
                      <a:gd name="connsiteY6" fmla="*/ 171080 h 171079"/>
                      <a:gd name="connsiteX7" fmla="*/ 18330 w 45183"/>
                      <a:gd name="connsiteY7" fmla="*/ 164970 h 171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183" h="171079">
                        <a:moveTo>
                          <a:pt x="18330" y="164970"/>
                        </a:moveTo>
                        <a:cubicBezTo>
                          <a:pt x="18330" y="164970"/>
                          <a:pt x="18330" y="158860"/>
                          <a:pt x="18330" y="158860"/>
                        </a:cubicBezTo>
                        <a:cubicBezTo>
                          <a:pt x="18330" y="158860"/>
                          <a:pt x="30550" y="97760"/>
                          <a:pt x="0" y="18330"/>
                        </a:cubicBezTo>
                        <a:cubicBezTo>
                          <a:pt x="0" y="12220"/>
                          <a:pt x="0" y="6110"/>
                          <a:pt x="6110" y="0"/>
                        </a:cubicBezTo>
                        <a:cubicBezTo>
                          <a:pt x="12220" y="0"/>
                          <a:pt x="18330" y="0"/>
                          <a:pt x="24440" y="6110"/>
                        </a:cubicBezTo>
                        <a:cubicBezTo>
                          <a:pt x="54990" y="85540"/>
                          <a:pt x="42770" y="152750"/>
                          <a:pt x="42770" y="158860"/>
                        </a:cubicBezTo>
                        <a:cubicBezTo>
                          <a:pt x="42770" y="164970"/>
                          <a:pt x="36660" y="171080"/>
                          <a:pt x="30550" y="171080"/>
                        </a:cubicBezTo>
                        <a:cubicBezTo>
                          <a:pt x="24440" y="171080"/>
                          <a:pt x="18330" y="164970"/>
                          <a:pt x="18330" y="164970"/>
                        </a:cubicBezTo>
                        <a:close/>
                      </a:path>
                    </a:pathLst>
                  </a:custGeom>
                  <a:solidFill>
                    <a:srgbClr val="FFFFFF"/>
                  </a:solidFill>
                  <a:ln w="61038" cap="flat">
                    <a:noFill/>
                    <a:prstDash val="solid"/>
                    <a:miter/>
                  </a:ln>
                </p:spPr>
                <p:txBody>
                  <a:bodyPr rtlCol="0" anchor="ctr"/>
                  <a:lstStyle/>
                  <a:p>
                    <a:endParaRPr lang="en-US"/>
                  </a:p>
                </p:txBody>
              </p:sp>
              <p:sp>
                <p:nvSpPr>
                  <p:cNvPr id="253" name="Freeform: Shape 252">
                    <a:extLst>
                      <a:ext uri="{FF2B5EF4-FFF2-40B4-BE49-F238E27FC236}">
                        <a16:creationId xmlns:a16="http://schemas.microsoft.com/office/drawing/2014/main" xmlns="" id="{808E2525-66F1-475A-AE92-8C5DC286AC86}"/>
                      </a:ext>
                    </a:extLst>
                  </p:cNvPr>
                  <p:cNvSpPr/>
                  <p:nvPr/>
                </p:nvSpPr>
                <p:spPr>
                  <a:xfrm>
                    <a:off x="868719" y="9533700"/>
                    <a:ext cx="57403" cy="179586"/>
                  </a:xfrm>
                  <a:custGeom>
                    <a:avLst/>
                    <a:gdLst>
                      <a:gd name="connsiteX0" fmla="*/ 36660 w 57403"/>
                      <a:gd name="connsiteY0" fmla="*/ 179587 h 179586"/>
                      <a:gd name="connsiteX1" fmla="*/ 36660 w 57403"/>
                      <a:gd name="connsiteY1" fmla="*/ 179587 h 179586"/>
                      <a:gd name="connsiteX2" fmla="*/ 18330 w 57403"/>
                      <a:gd name="connsiteY2" fmla="*/ 167367 h 179586"/>
                      <a:gd name="connsiteX3" fmla="*/ 18330 w 57403"/>
                      <a:gd name="connsiteY3" fmla="*/ 155147 h 179586"/>
                      <a:gd name="connsiteX4" fmla="*/ 0 w 57403"/>
                      <a:gd name="connsiteY4" fmla="*/ 20727 h 179586"/>
                      <a:gd name="connsiteX5" fmla="*/ 0 w 57403"/>
                      <a:gd name="connsiteY5" fmla="*/ 8507 h 179586"/>
                      <a:gd name="connsiteX6" fmla="*/ 12220 w 57403"/>
                      <a:gd name="connsiteY6" fmla="*/ 2397 h 179586"/>
                      <a:gd name="connsiteX7" fmla="*/ 36660 w 57403"/>
                      <a:gd name="connsiteY7" fmla="*/ 14617 h 179586"/>
                      <a:gd name="connsiteX8" fmla="*/ 54990 w 57403"/>
                      <a:gd name="connsiteY8" fmla="*/ 167367 h 179586"/>
                      <a:gd name="connsiteX9" fmla="*/ 36660 w 57403"/>
                      <a:gd name="connsiteY9" fmla="*/ 179587 h 179586"/>
                      <a:gd name="connsiteX10" fmla="*/ 18330 w 57403"/>
                      <a:gd name="connsiteY10" fmla="*/ 8507 h 179586"/>
                      <a:gd name="connsiteX11" fmla="*/ 18330 w 57403"/>
                      <a:gd name="connsiteY11" fmla="*/ 8507 h 179586"/>
                      <a:gd name="connsiteX12" fmla="*/ 18330 w 57403"/>
                      <a:gd name="connsiteY12" fmla="*/ 8507 h 179586"/>
                      <a:gd name="connsiteX13" fmla="*/ 12220 w 57403"/>
                      <a:gd name="connsiteY13" fmla="*/ 20727 h 179586"/>
                      <a:gd name="connsiteX14" fmla="*/ 30550 w 57403"/>
                      <a:gd name="connsiteY14" fmla="*/ 161257 h 179586"/>
                      <a:gd name="connsiteX15" fmla="*/ 30550 w 57403"/>
                      <a:gd name="connsiteY15" fmla="*/ 167367 h 179586"/>
                      <a:gd name="connsiteX16" fmla="*/ 36660 w 57403"/>
                      <a:gd name="connsiteY16" fmla="*/ 173477 h 179586"/>
                      <a:gd name="connsiteX17" fmla="*/ 36660 w 57403"/>
                      <a:gd name="connsiteY17" fmla="*/ 173477 h 179586"/>
                      <a:gd name="connsiteX18" fmla="*/ 42770 w 57403"/>
                      <a:gd name="connsiteY18" fmla="*/ 167367 h 179586"/>
                      <a:gd name="connsiteX19" fmla="*/ 18330 w 57403"/>
                      <a:gd name="connsiteY19" fmla="*/ 8507 h 179586"/>
                      <a:gd name="connsiteX20" fmla="*/ 18330 w 57403"/>
                      <a:gd name="connsiteY20" fmla="*/ 8507 h 17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7403" h="179586">
                        <a:moveTo>
                          <a:pt x="36660" y="179587"/>
                        </a:moveTo>
                        <a:cubicBezTo>
                          <a:pt x="36660" y="179587"/>
                          <a:pt x="36660" y="179587"/>
                          <a:pt x="36660" y="179587"/>
                        </a:cubicBezTo>
                        <a:cubicBezTo>
                          <a:pt x="24440" y="179587"/>
                          <a:pt x="24440" y="173477"/>
                          <a:pt x="18330" y="167367"/>
                        </a:cubicBezTo>
                        <a:cubicBezTo>
                          <a:pt x="18330" y="161257"/>
                          <a:pt x="18330" y="161257"/>
                          <a:pt x="18330" y="155147"/>
                        </a:cubicBezTo>
                        <a:cubicBezTo>
                          <a:pt x="18330" y="155147"/>
                          <a:pt x="30550" y="94047"/>
                          <a:pt x="0" y="20727"/>
                        </a:cubicBezTo>
                        <a:cubicBezTo>
                          <a:pt x="0" y="14617"/>
                          <a:pt x="0" y="8507"/>
                          <a:pt x="0" y="8507"/>
                        </a:cubicBezTo>
                        <a:cubicBezTo>
                          <a:pt x="6110" y="2397"/>
                          <a:pt x="6110" y="2397"/>
                          <a:pt x="12220" y="2397"/>
                        </a:cubicBezTo>
                        <a:cubicBezTo>
                          <a:pt x="24440" y="-3713"/>
                          <a:pt x="30550" y="2397"/>
                          <a:pt x="36660" y="14617"/>
                        </a:cubicBezTo>
                        <a:cubicBezTo>
                          <a:pt x="67210" y="100157"/>
                          <a:pt x="54990" y="167367"/>
                          <a:pt x="54990" y="167367"/>
                        </a:cubicBezTo>
                        <a:cubicBezTo>
                          <a:pt x="54990" y="173477"/>
                          <a:pt x="42770" y="179587"/>
                          <a:pt x="36660" y="179587"/>
                        </a:cubicBezTo>
                        <a:close/>
                        <a:moveTo>
                          <a:pt x="18330" y="8507"/>
                        </a:moveTo>
                        <a:cubicBezTo>
                          <a:pt x="18330" y="8507"/>
                          <a:pt x="18330" y="8507"/>
                          <a:pt x="18330" y="8507"/>
                        </a:cubicBezTo>
                        <a:cubicBezTo>
                          <a:pt x="18330" y="8507"/>
                          <a:pt x="12220" y="14617"/>
                          <a:pt x="18330" y="8507"/>
                        </a:cubicBezTo>
                        <a:cubicBezTo>
                          <a:pt x="12220" y="14617"/>
                          <a:pt x="12220" y="14617"/>
                          <a:pt x="12220" y="20727"/>
                        </a:cubicBezTo>
                        <a:cubicBezTo>
                          <a:pt x="42770" y="100157"/>
                          <a:pt x="30550" y="161257"/>
                          <a:pt x="30550" y="161257"/>
                        </a:cubicBezTo>
                        <a:cubicBezTo>
                          <a:pt x="30550" y="161257"/>
                          <a:pt x="30550" y="161257"/>
                          <a:pt x="30550" y="167367"/>
                        </a:cubicBezTo>
                        <a:cubicBezTo>
                          <a:pt x="30550" y="167367"/>
                          <a:pt x="30550" y="173477"/>
                          <a:pt x="36660" y="173477"/>
                        </a:cubicBezTo>
                        <a:lnTo>
                          <a:pt x="36660" y="173477"/>
                        </a:lnTo>
                        <a:cubicBezTo>
                          <a:pt x="36660" y="173477"/>
                          <a:pt x="42770" y="173477"/>
                          <a:pt x="42770" y="167367"/>
                        </a:cubicBezTo>
                        <a:cubicBezTo>
                          <a:pt x="42770" y="161257"/>
                          <a:pt x="54990" y="94047"/>
                          <a:pt x="18330" y="8507"/>
                        </a:cubicBezTo>
                        <a:cubicBezTo>
                          <a:pt x="24440" y="14617"/>
                          <a:pt x="24440" y="8507"/>
                          <a:pt x="18330" y="8507"/>
                        </a:cubicBezTo>
                        <a:close/>
                      </a:path>
                    </a:pathLst>
                  </a:custGeom>
                  <a:solidFill>
                    <a:srgbClr val="ADACA8"/>
                  </a:solidFill>
                  <a:ln w="61038" cap="flat">
                    <a:noFill/>
                    <a:prstDash val="solid"/>
                    <a:miter/>
                  </a:ln>
                </p:spPr>
                <p:txBody>
                  <a:bodyPr rtlCol="0" anchor="ctr"/>
                  <a:lstStyle/>
                  <a:p>
                    <a:endParaRPr lang="en-US"/>
                  </a:p>
                </p:txBody>
              </p:sp>
            </p:grpSp>
            <p:grpSp>
              <p:nvGrpSpPr>
                <p:cNvPr id="249" name="Graphic 16">
                  <a:extLst>
                    <a:ext uri="{FF2B5EF4-FFF2-40B4-BE49-F238E27FC236}">
                      <a16:creationId xmlns:a16="http://schemas.microsoft.com/office/drawing/2014/main" xmlns="" id="{150E6EE3-4DF7-45A0-9BDF-E4DD68E4774A}"/>
                    </a:ext>
                  </a:extLst>
                </p:cNvPr>
                <p:cNvGrpSpPr/>
                <p:nvPr/>
              </p:nvGrpSpPr>
              <p:grpSpPr>
                <a:xfrm>
                  <a:off x="899269" y="9517767"/>
                  <a:ext cx="171080" cy="97760"/>
                  <a:chOff x="899269" y="9517767"/>
                  <a:chExt cx="171080" cy="97760"/>
                </a:xfrm>
              </p:grpSpPr>
              <p:sp>
                <p:nvSpPr>
                  <p:cNvPr id="250" name="Freeform: Shape 249">
                    <a:extLst>
                      <a:ext uri="{FF2B5EF4-FFF2-40B4-BE49-F238E27FC236}">
                        <a16:creationId xmlns:a16="http://schemas.microsoft.com/office/drawing/2014/main" xmlns="" id="{44C64916-1BDA-44ED-A114-B9B4F3443138}"/>
                      </a:ext>
                    </a:extLst>
                  </p:cNvPr>
                  <p:cNvSpPr/>
                  <p:nvPr/>
                </p:nvSpPr>
                <p:spPr>
                  <a:xfrm>
                    <a:off x="902663" y="9523878"/>
                    <a:ext cx="166158" cy="90122"/>
                  </a:xfrm>
                  <a:custGeom>
                    <a:avLst/>
                    <a:gdLst>
                      <a:gd name="connsiteX0" fmla="*/ 2716 w 166158"/>
                      <a:gd name="connsiteY0" fmla="*/ 18330 h 90122"/>
                      <a:gd name="connsiteX1" fmla="*/ 2716 w 166158"/>
                      <a:gd name="connsiteY1" fmla="*/ 18330 h 90122"/>
                      <a:gd name="connsiteX2" fmla="*/ 14936 w 166158"/>
                      <a:gd name="connsiteY2" fmla="*/ 0 h 90122"/>
                      <a:gd name="connsiteX3" fmla="*/ 161576 w 166158"/>
                      <a:gd name="connsiteY3" fmla="*/ 67210 h 90122"/>
                      <a:gd name="connsiteX4" fmla="*/ 161576 w 166158"/>
                      <a:gd name="connsiteY4" fmla="*/ 85540 h 90122"/>
                      <a:gd name="connsiteX5" fmla="*/ 143246 w 166158"/>
                      <a:gd name="connsiteY5" fmla="*/ 85540 h 90122"/>
                      <a:gd name="connsiteX6" fmla="*/ 14936 w 166158"/>
                      <a:gd name="connsiteY6" fmla="*/ 30550 h 90122"/>
                      <a:gd name="connsiteX7" fmla="*/ 2716 w 166158"/>
                      <a:gd name="connsiteY7" fmla="*/ 18330 h 90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6158" h="90122">
                        <a:moveTo>
                          <a:pt x="2716" y="18330"/>
                        </a:moveTo>
                        <a:cubicBezTo>
                          <a:pt x="2716" y="18330"/>
                          <a:pt x="-3394" y="18330"/>
                          <a:pt x="2716" y="18330"/>
                        </a:cubicBezTo>
                        <a:cubicBezTo>
                          <a:pt x="2716" y="6110"/>
                          <a:pt x="8826" y="0"/>
                          <a:pt x="14936" y="0"/>
                        </a:cubicBezTo>
                        <a:cubicBezTo>
                          <a:pt x="21046" y="0"/>
                          <a:pt x="106586" y="0"/>
                          <a:pt x="161576" y="67210"/>
                        </a:cubicBezTo>
                        <a:cubicBezTo>
                          <a:pt x="167686" y="73320"/>
                          <a:pt x="167686" y="79430"/>
                          <a:pt x="161576" y="85540"/>
                        </a:cubicBezTo>
                        <a:cubicBezTo>
                          <a:pt x="155466" y="91650"/>
                          <a:pt x="149356" y="91650"/>
                          <a:pt x="143246" y="85540"/>
                        </a:cubicBezTo>
                        <a:cubicBezTo>
                          <a:pt x="94366" y="30550"/>
                          <a:pt x="21046" y="30550"/>
                          <a:pt x="14936" y="30550"/>
                        </a:cubicBezTo>
                        <a:cubicBezTo>
                          <a:pt x="8826" y="24440"/>
                          <a:pt x="2716" y="24440"/>
                          <a:pt x="2716" y="18330"/>
                        </a:cubicBezTo>
                        <a:close/>
                      </a:path>
                    </a:pathLst>
                  </a:custGeom>
                  <a:solidFill>
                    <a:srgbClr val="FFFFFF"/>
                  </a:solidFill>
                  <a:ln w="61038" cap="flat">
                    <a:noFill/>
                    <a:prstDash val="solid"/>
                    <a:miter/>
                  </a:ln>
                </p:spPr>
                <p:txBody>
                  <a:bodyPr rtlCol="0" anchor="ctr"/>
                  <a:lstStyle/>
                  <a:p>
                    <a:endParaRPr lang="en-US"/>
                  </a:p>
                </p:txBody>
              </p:sp>
              <p:sp>
                <p:nvSpPr>
                  <p:cNvPr id="251" name="Freeform: Shape 250">
                    <a:extLst>
                      <a:ext uri="{FF2B5EF4-FFF2-40B4-BE49-F238E27FC236}">
                        <a16:creationId xmlns:a16="http://schemas.microsoft.com/office/drawing/2014/main" xmlns="" id="{AAC93140-6676-4CB7-B0F2-3900C9B31DD7}"/>
                      </a:ext>
                    </a:extLst>
                  </p:cNvPr>
                  <p:cNvSpPr/>
                  <p:nvPr/>
                </p:nvSpPr>
                <p:spPr>
                  <a:xfrm>
                    <a:off x="899269" y="9517767"/>
                    <a:ext cx="171080" cy="97760"/>
                  </a:xfrm>
                  <a:custGeom>
                    <a:avLst/>
                    <a:gdLst>
                      <a:gd name="connsiteX0" fmla="*/ 152750 w 171080"/>
                      <a:gd name="connsiteY0" fmla="*/ 97760 h 97760"/>
                      <a:gd name="connsiteX1" fmla="*/ 140530 w 171080"/>
                      <a:gd name="connsiteY1" fmla="*/ 91650 h 97760"/>
                      <a:gd name="connsiteX2" fmla="*/ 18330 w 171080"/>
                      <a:gd name="connsiteY2" fmla="*/ 36660 h 97760"/>
                      <a:gd name="connsiteX3" fmla="*/ 0 w 171080"/>
                      <a:gd name="connsiteY3" fmla="*/ 24440 h 97760"/>
                      <a:gd name="connsiteX4" fmla="*/ 0 w 171080"/>
                      <a:gd name="connsiteY4" fmla="*/ 18330 h 97760"/>
                      <a:gd name="connsiteX5" fmla="*/ 18330 w 171080"/>
                      <a:gd name="connsiteY5" fmla="*/ 0 h 97760"/>
                      <a:gd name="connsiteX6" fmla="*/ 164970 w 171080"/>
                      <a:gd name="connsiteY6" fmla="*/ 67210 h 97760"/>
                      <a:gd name="connsiteX7" fmla="*/ 171080 w 171080"/>
                      <a:gd name="connsiteY7" fmla="*/ 79430 h 97760"/>
                      <a:gd name="connsiteX8" fmla="*/ 164970 w 171080"/>
                      <a:gd name="connsiteY8" fmla="*/ 91650 h 97760"/>
                      <a:gd name="connsiteX9" fmla="*/ 152750 w 171080"/>
                      <a:gd name="connsiteY9" fmla="*/ 97760 h 97760"/>
                      <a:gd name="connsiteX10" fmla="*/ 12220 w 171080"/>
                      <a:gd name="connsiteY10" fmla="*/ 12220 h 97760"/>
                      <a:gd name="connsiteX11" fmla="*/ 6110 w 171080"/>
                      <a:gd name="connsiteY11" fmla="*/ 18330 h 97760"/>
                      <a:gd name="connsiteX12" fmla="*/ 6110 w 171080"/>
                      <a:gd name="connsiteY12" fmla="*/ 18330 h 97760"/>
                      <a:gd name="connsiteX13" fmla="*/ 12220 w 171080"/>
                      <a:gd name="connsiteY13" fmla="*/ 24440 h 97760"/>
                      <a:gd name="connsiteX14" fmla="*/ 140530 w 171080"/>
                      <a:gd name="connsiteY14" fmla="*/ 85540 h 97760"/>
                      <a:gd name="connsiteX15" fmla="*/ 146640 w 171080"/>
                      <a:gd name="connsiteY15" fmla="*/ 85540 h 97760"/>
                      <a:gd name="connsiteX16" fmla="*/ 146640 w 171080"/>
                      <a:gd name="connsiteY16" fmla="*/ 79430 h 97760"/>
                      <a:gd name="connsiteX17" fmla="*/ 146640 w 171080"/>
                      <a:gd name="connsiteY17" fmla="*/ 73320 h 97760"/>
                      <a:gd name="connsiteX18" fmla="*/ 12220 w 171080"/>
                      <a:gd name="connsiteY18" fmla="*/ 12220 h 9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1080" h="97760">
                        <a:moveTo>
                          <a:pt x="152750" y="97760"/>
                        </a:moveTo>
                        <a:cubicBezTo>
                          <a:pt x="146640" y="97760"/>
                          <a:pt x="140530" y="97760"/>
                          <a:pt x="140530" y="91650"/>
                        </a:cubicBezTo>
                        <a:cubicBezTo>
                          <a:pt x="97760" y="36660"/>
                          <a:pt x="18330" y="36660"/>
                          <a:pt x="18330" y="36660"/>
                        </a:cubicBezTo>
                        <a:cubicBezTo>
                          <a:pt x="12220" y="36660"/>
                          <a:pt x="6110" y="30550"/>
                          <a:pt x="0" y="24440"/>
                        </a:cubicBezTo>
                        <a:cubicBezTo>
                          <a:pt x="0" y="24440"/>
                          <a:pt x="0" y="18330"/>
                          <a:pt x="0" y="18330"/>
                        </a:cubicBezTo>
                        <a:cubicBezTo>
                          <a:pt x="0" y="6110"/>
                          <a:pt x="6110" y="0"/>
                          <a:pt x="18330" y="0"/>
                        </a:cubicBezTo>
                        <a:cubicBezTo>
                          <a:pt x="24440" y="0"/>
                          <a:pt x="109980" y="0"/>
                          <a:pt x="164970" y="67210"/>
                        </a:cubicBezTo>
                        <a:cubicBezTo>
                          <a:pt x="171080" y="73320"/>
                          <a:pt x="171080" y="73320"/>
                          <a:pt x="171080" y="79430"/>
                        </a:cubicBezTo>
                        <a:cubicBezTo>
                          <a:pt x="171080" y="85540"/>
                          <a:pt x="171080" y="91650"/>
                          <a:pt x="164970" y="91650"/>
                        </a:cubicBezTo>
                        <a:cubicBezTo>
                          <a:pt x="158860" y="97760"/>
                          <a:pt x="152750" y="97760"/>
                          <a:pt x="152750" y="97760"/>
                        </a:cubicBezTo>
                        <a:close/>
                        <a:moveTo>
                          <a:pt x="12220" y="12220"/>
                        </a:moveTo>
                        <a:cubicBezTo>
                          <a:pt x="6110" y="12220"/>
                          <a:pt x="6110" y="12220"/>
                          <a:pt x="6110" y="18330"/>
                        </a:cubicBezTo>
                        <a:cubicBezTo>
                          <a:pt x="6110" y="18330"/>
                          <a:pt x="6110" y="18330"/>
                          <a:pt x="6110" y="18330"/>
                        </a:cubicBezTo>
                        <a:cubicBezTo>
                          <a:pt x="6110" y="18330"/>
                          <a:pt x="12220" y="24440"/>
                          <a:pt x="12220" y="24440"/>
                        </a:cubicBezTo>
                        <a:cubicBezTo>
                          <a:pt x="12220" y="24440"/>
                          <a:pt x="91650" y="24440"/>
                          <a:pt x="140530" y="85540"/>
                        </a:cubicBezTo>
                        <a:cubicBezTo>
                          <a:pt x="140530" y="85540"/>
                          <a:pt x="146640" y="91650"/>
                          <a:pt x="146640" y="85540"/>
                        </a:cubicBezTo>
                        <a:cubicBezTo>
                          <a:pt x="146640" y="85540"/>
                          <a:pt x="146640" y="85540"/>
                          <a:pt x="146640" y="79430"/>
                        </a:cubicBezTo>
                        <a:cubicBezTo>
                          <a:pt x="146640" y="79430"/>
                          <a:pt x="146640" y="73320"/>
                          <a:pt x="146640" y="73320"/>
                        </a:cubicBezTo>
                        <a:cubicBezTo>
                          <a:pt x="103870" y="12220"/>
                          <a:pt x="18330" y="12220"/>
                          <a:pt x="12220" y="12220"/>
                        </a:cubicBezTo>
                        <a:close/>
                      </a:path>
                    </a:pathLst>
                  </a:custGeom>
                  <a:solidFill>
                    <a:srgbClr val="ADACA8"/>
                  </a:solidFill>
                  <a:ln w="61038" cap="flat">
                    <a:noFill/>
                    <a:prstDash val="solid"/>
                    <a:miter/>
                  </a:ln>
                </p:spPr>
                <p:txBody>
                  <a:bodyPr rtlCol="0" anchor="ctr"/>
                  <a:lstStyle/>
                  <a:p>
                    <a:endParaRPr lang="en-US"/>
                  </a:p>
                </p:txBody>
              </p:sp>
            </p:grpSp>
          </p:grpSp>
        </p:grpSp>
        <p:grpSp>
          <p:nvGrpSpPr>
            <p:cNvPr id="16" name="Graphic 16">
              <a:extLst>
                <a:ext uri="{FF2B5EF4-FFF2-40B4-BE49-F238E27FC236}">
                  <a16:creationId xmlns:a16="http://schemas.microsoft.com/office/drawing/2014/main" xmlns="" id="{E833C426-0850-465E-BFC3-7F914FB00069}"/>
                </a:ext>
              </a:extLst>
            </p:cNvPr>
            <p:cNvGrpSpPr/>
            <p:nvPr/>
          </p:nvGrpSpPr>
          <p:grpSpPr>
            <a:xfrm>
              <a:off x="1546929" y="9529987"/>
              <a:ext cx="947050" cy="617109"/>
              <a:chOff x="1546929" y="9529987"/>
              <a:chExt cx="947050" cy="617109"/>
            </a:xfrm>
          </p:grpSpPr>
          <p:grpSp>
            <p:nvGrpSpPr>
              <p:cNvPr id="217" name="Graphic 16">
                <a:extLst>
                  <a:ext uri="{FF2B5EF4-FFF2-40B4-BE49-F238E27FC236}">
                    <a16:creationId xmlns:a16="http://schemas.microsoft.com/office/drawing/2014/main" xmlns="" id="{1DBE9337-1BAE-42F9-ABDF-1CEFA71C3733}"/>
                  </a:ext>
                </a:extLst>
              </p:cNvPr>
              <p:cNvGrpSpPr/>
              <p:nvPr/>
            </p:nvGrpSpPr>
            <p:grpSpPr>
              <a:xfrm>
                <a:off x="1553039" y="9529987"/>
                <a:ext cx="940940" cy="568228"/>
                <a:chOff x="1553039" y="9529987"/>
                <a:chExt cx="940940" cy="568228"/>
              </a:xfrm>
            </p:grpSpPr>
            <p:grpSp>
              <p:nvGrpSpPr>
                <p:cNvPr id="235" name="Graphic 16">
                  <a:extLst>
                    <a:ext uri="{FF2B5EF4-FFF2-40B4-BE49-F238E27FC236}">
                      <a16:creationId xmlns:a16="http://schemas.microsoft.com/office/drawing/2014/main" xmlns="" id="{5BFA2FC0-0C75-48F7-903F-E3A7350951D5}"/>
                    </a:ext>
                  </a:extLst>
                </p:cNvPr>
                <p:cNvGrpSpPr/>
                <p:nvPr/>
              </p:nvGrpSpPr>
              <p:grpSpPr>
                <a:xfrm>
                  <a:off x="1699679" y="9529987"/>
                  <a:ext cx="794300" cy="482689"/>
                  <a:chOff x="1699679" y="9529987"/>
                  <a:chExt cx="794300" cy="482689"/>
                </a:xfrm>
              </p:grpSpPr>
              <p:sp>
                <p:nvSpPr>
                  <p:cNvPr id="240" name="Freeform: Shape 239">
                    <a:extLst>
                      <a:ext uri="{FF2B5EF4-FFF2-40B4-BE49-F238E27FC236}">
                        <a16:creationId xmlns:a16="http://schemas.microsoft.com/office/drawing/2014/main" xmlns="" id="{7597CA6F-5C24-4F09-AD60-E17E796CBD09}"/>
                      </a:ext>
                    </a:extLst>
                  </p:cNvPr>
                  <p:cNvSpPr/>
                  <p:nvPr/>
                </p:nvSpPr>
                <p:spPr>
                  <a:xfrm>
                    <a:off x="1705789" y="9529987"/>
                    <a:ext cx="769860" cy="470469"/>
                  </a:xfrm>
                  <a:custGeom>
                    <a:avLst/>
                    <a:gdLst>
                      <a:gd name="connsiteX0" fmla="*/ 769860 w 769860"/>
                      <a:gd name="connsiteY0" fmla="*/ 195520 h 470469"/>
                      <a:gd name="connsiteX1" fmla="*/ 769860 w 769860"/>
                      <a:gd name="connsiteY1" fmla="*/ 171080 h 470469"/>
                      <a:gd name="connsiteX2" fmla="*/ 727091 w 769860"/>
                      <a:gd name="connsiteY2" fmla="*/ 0 h 470469"/>
                      <a:gd name="connsiteX3" fmla="*/ 232180 w 769860"/>
                      <a:gd name="connsiteY3" fmla="*/ 85540 h 470469"/>
                      <a:gd name="connsiteX4" fmla="*/ 85540 w 769860"/>
                      <a:gd name="connsiteY4" fmla="*/ 274950 h 470469"/>
                      <a:gd name="connsiteX5" fmla="*/ 0 w 769860"/>
                      <a:gd name="connsiteY5" fmla="*/ 311610 h 470469"/>
                      <a:gd name="connsiteX6" fmla="*/ 476580 w 769860"/>
                      <a:gd name="connsiteY6" fmla="*/ 470469 h 470469"/>
                      <a:gd name="connsiteX7" fmla="*/ 769860 w 769860"/>
                      <a:gd name="connsiteY7" fmla="*/ 195520 h 47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9860" h="470469">
                        <a:moveTo>
                          <a:pt x="769860" y="195520"/>
                        </a:moveTo>
                        <a:cubicBezTo>
                          <a:pt x="769860" y="189410"/>
                          <a:pt x="769860" y="177190"/>
                          <a:pt x="769860" y="171080"/>
                        </a:cubicBezTo>
                        <a:cubicBezTo>
                          <a:pt x="745421" y="54990"/>
                          <a:pt x="727091" y="0"/>
                          <a:pt x="727091" y="0"/>
                        </a:cubicBezTo>
                        <a:lnTo>
                          <a:pt x="232180" y="85540"/>
                        </a:lnTo>
                        <a:cubicBezTo>
                          <a:pt x="232180" y="85540"/>
                          <a:pt x="238290" y="201629"/>
                          <a:pt x="85540" y="274950"/>
                        </a:cubicBezTo>
                        <a:cubicBezTo>
                          <a:pt x="54990" y="287169"/>
                          <a:pt x="24440" y="299390"/>
                          <a:pt x="0" y="311610"/>
                        </a:cubicBezTo>
                        <a:cubicBezTo>
                          <a:pt x="122200" y="274950"/>
                          <a:pt x="427700" y="201629"/>
                          <a:pt x="476580" y="470469"/>
                        </a:cubicBezTo>
                        <a:cubicBezTo>
                          <a:pt x="586560" y="415479"/>
                          <a:pt x="690430" y="323829"/>
                          <a:pt x="769860" y="195520"/>
                        </a:cubicBezTo>
                        <a:close/>
                      </a:path>
                    </a:pathLst>
                  </a:custGeom>
                  <a:solidFill>
                    <a:srgbClr val="68AB29"/>
                  </a:solidFill>
                  <a:ln w="61038"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xmlns="" id="{4456BAE9-288E-4C3D-9C48-3E1053B52707}"/>
                      </a:ext>
                    </a:extLst>
                  </p:cNvPr>
                  <p:cNvSpPr/>
                  <p:nvPr/>
                </p:nvSpPr>
                <p:spPr>
                  <a:xfrm>
                    <a:off x="1699679" y="9529987"/>
                    <a:ext cx="794300" cy="482689"/>
                  </a:xfrm>
                  <a:custGeom>
                    <a:avLst/>
                    <a:gdLst>
                      <a:gd name="connsiteX0" fmla="*/ 482690 w 794300"/>
                      <a:gd name="connsiteY0" fmla="*/ 482689 h 482689"/>
                      <a:gd name="connsiteX1" fmla="*/ 482690 w 794300"/>
                      <a:gd name="connsiteY1" fmla="*/ 482689 h 482689"/>
                      <a:gd name="connsiteX2" fmla="*/ 476580 w 794300"/>
                      <a:gd name="connsiteY2" fmla="*/ 476579 h 482689"/>
                      <a:gd name="connsiteX3" fmla="*/ 226070 w 794300"/>
                      <a:gd name="connsiteY3" fmla="*/ 287169 h 482689"/>
                      <a:gd name="connsiteX4" fmla="*/ 12220 w 794300"/>
                      <a:gd name="connsiteY4" fmla="*/ 323829 h 482689"/>
                      <a:gd name="connsiteX5" fmla="*/ 0 w 794300"/>
                      <a:gd name="connsiteY5" fmla="*/ 317719 h 482689"/>
                      <a:gd name="connsiteX6" fmla="*/ 6110 w 794300"/>
                      <a:gd name="connsiteY6" fmla="*/ 305500 h 482689"/>
                      <a:gd name="connsiteX7" fmla="*/ 24440 w 794300"/>
                      <a:gd name="connsiteY7" fmla="*/ 299390 h 482689"/>
                      <a:gd name="connsiteX8" fmla="*/ 97760 w 794300"/>
                      <a:gd name="connsiteY8" fmla="*/ 268840 h 482689"/>
                      <a:gd name="connsiteX9" fmla="*/ 238290 w 794300"/>
                      <a:gd name="connsiteY9" fmla="*/ 91650 h 482689"/>
                      <a:gd name="connsiteX10" fmla="*/ 244400 w 794300"/>
                      <a:gd name="connsiteY10" fmla="*/ 85540 h 482689"/>
                      <a:gd name="connsiteX11" fmla="*/ 739311 w 794300"/>
                      <a:gd name="connsiteY11" fmla="*/ 0 h 482689"/>
                      <a:gd name="connsiteX12" fmla="*/ 751531 w 794300"/>
                      <a:gd name="connsiteY12" fmla="*/ 6110 h 482689"/>
                      <a:gd name="connsiteX13" fmla="*/ 794301 w 794300"/>
                      <a:gd name="connsiteY13" fmla="*/ 177190 h 482689"/>
                      <a:gd name="connsiteX14" fmla="*/ 794301 w 794300"/>
                      <a:gd name="connsiteY14" fmla="*/ 201629 h 482689"/>
                      <a:gd name="connsiteX15" fmla="*/ 794301 w 794300"/>
                      <a:gd name="connsiteY15" fmla="*/ 207740 h 482689"/>
                      <a:gd name="connsiteX16" fmla="*/ 482690 w 794300"/>
                      <a:gd name="connsiteY16" fmla="*/ 482689 h 482689"/>
                      <a:gd name="connsiteX17" fmla="*/ 482690 w 794300"/>
                      <a:gd name="connsiteY17" fmla="*/ 482689 h 482689"/>
                      <a:gd name="connsiteX18" fmla="*/ 219960 w 794300"/>
                      <a:gd name="connsiteY18" fmla="*/ 268840 h 482689"/>
                      <a:gd name="connsiteX19" fmla="*/ 488800 w 794300"/>
                      <a:gd name="connsiteY19" fmla="*/ 458249 h 482689"/>
                      <a:gd name="connsiteX20" fmla="*/ 769861 w 794300"/>
                      <a:gd name="connsiteY20" fmla="*/ 189410 h 482689"/>
                      <a:gd name="connsiteX21" fmla="*/ 769861 w 794300"/>
                      <a:gd name="connsiteY21" fmla="*/ 171080 h 482689"/>
                      <a:gd name="connsiteX22" fmla="*/ 733201 w 794300"/>
                      <a:gd name="connsiteY22" fmla="*/ 12220 h 482689"/>
                      <a:gd name="connsiteX23" fmla="*/ 250510 w 794300"/>
                      <a:gd name="connsiteY23" fmla="*/ 97760 h 482689"/>
                      <a:gd name="connsiteX24" fmla="*/ 109980 w 794300"/>
                      <a:gd name="connsiteY24" fmla="*/ 281060 h 482689"/>
                      <a:gd name="connsiteX25" fmla="*/ 219960 w 794300"/>
                      <a:gd name="connsiteY25" fmla="*/ 268840 h 482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94300" h="482689">
                        <a:moveTo>
                          <a:pt x="482690" y="482689"/>
                        </a:moveTo>
                        <a:cubicBezTo>
                          <a:pt x="476580" y="482689"/>
                          <a:pt x="476580" y="482689"/>
                          <a:pt x="482690" y="482689"/>
                        </a:cubicBezTo>
                        <a:cubicBezTo>
                          <a:pt x="476580" y="482689"/>
                          <a:pt x="476580" y="476579"/>
                          <a:pt x="476580" y="476579"/>
                        </a:cubicBezTo>
                        <a:cubicBezTo>
                          <a:pt x="452140" y="348269"/>
                          <a:pt x="366600" y="287169"/>
                          <a:pt x="226070" y="287169"/>
                        </a:cubicBezTo>
                        <a:cubicBezTo>
                          <a:pt x="146640" y="287169"/>
                          <a:pt x="61100" y="305500"/>
                          <a:pt x="12220" y="323829"/>
                        </a:cubicBezTo>
                        <a:cubicBezTo>
                          <a:pt x="6110" y="323829"/>
                          <a:pt x="6110" y="323829"/>
                          <a:pt x="0" y="317719"/>
                        </a:cubicBezTo>
                        <a:cubicBezTo>
                          <a:pt x="0" y="311610"/>
                          <a:pt x="0" y="311610"/>
                          <a:pt x="6110" y="305500"/>
                        </a:cubicBezTo>
                        <a:lnTo>
                          <a:pt x="24440" y="299390"/>
                        </a:lnTo>
                        <a:cubicBezTo>
                          <a:pt x="42770" y="293279"/>
                          <a:pt x="67210" y="281060"/>
                          <a:pt x="97760" y="268840"/>
                        </a:cubicBezTo>
                        <a:cubicBezTo>
                          <a:pt x="238290" y="201629"/>
                          <a:pt x="238290" y="97760"/>
                          <a:pt x="238290" y="91650"/>
                        </a:cubicBezTo>
                        <a:cubicBezTo>
                          <a:pt x="238290" y="85540"/>
                          <a:pt x="238290" y="85540"/>
                          <a:pt x="244400" y="85540"/>
                        </a:cubicBezTo>
                        <a:lnTo>
                          <a:pt x="739311" y="0"/>
                        </a:lnTo>
                        <a:cubicBezTo>
                          <a:pt x="745420" y="0"/>
                          <a:pt x="745420" y="0"/>
                          <a:pt x="751531" y="6110"/>
                        </a:cubicBezTo>
                        <a:cubicBezTo>
                          <a:pt x="751531" y="6110"/>
                          <a:pt x="763751" y="54990"/>
                          <a:pt x="794301" y="177190"/>
                        </a:cubicBezTo>
                        <a:cubicBezTo>
                          <a:pt x="794301" y="183300"/>
                          <a:pt x="794301" y="195520"/>
                          <a:pt x="794301" y="201629"/>
                        </a:cubicBezTo>
                        <a:cubicBezTo>
                          <a:pt x="794301" y="201629"/>
                          <a:pt x="794301" y="207740"/>
                          <a:pt x="794301" y="207740"/>
                        </a:cubicBezTo>
                        <a:cubicBezTo>
                          <a:pt x="708761" y="323829"/>
                          <a:pt x="604890" y="415479"/>
                          <a:pt x="482690" y="482689"/>
                        </a:cubicBezTo>
                        <a:cubicBezTo>
                          <a:pt x="482690" y="482689"/>
                          <a:pt x="482690" y="482689"/>
                          <a:pt x="482690" y="482689"/>
                        </a:cubicBezTo>
                        <a:close/>
                        <a:moveTo>
                          <a:pt x="219960" y="268840"/>
                        </a:moveTo>
                        <a:cubicBezTo>
                          <a:pt x="366600" y="268840"/>
                          <a:pt x="458250" y="336050"/>
                          <a:pt x="488800" y="458249"/>
                        </a:cubicBezTo>
                        <a:cubicBezTo>
                          <a:pt x="604890" y="397149"/>
                          <a:pt x="696540" y="305500"/>
                          <a:pt x="769861" y="189410"/>
                        </a:cubicBezTo>
                        <a:cubicBezTo>
                          <a:pt x="769861" y="183300"/>
                          <a:pt x="769861" y="177190"/>
                          <a:pt x="769861" y="171080"/>
                        </a:cubicBezTo>
                        <a:cubicBezTo>
                          <a:pt x="751531" y="79430"/>
                          <a:pt x="733201" y="30550"/>
                          <a:pt x="733201" y="12220"/>
                        </a:cubicBezTo>
                        <a:lnTo>
                          <a:pt x="250510" y="97760"/>
                        </a:lnTo>
                        <a:cubicBezTo>
                          <a:pt x="250510" y="122200"/>
                          <a:pt x="232180" y="219960"/>
                          <a:pt x="109980" y="281060"/>
                        </a:cubicBezTo>
                        <a:cubicBezTo>
                          <a:pt x="134420" y="274950"/>
                          <a:pt x="177190" y="268840"/>
                          <a:pt x="219960" y="268840"/>
                        </a:cubicBezTo>
                        <a:close/>
                      </a:path>
                    </a:pathLst>
                  </a:custGeom>
                  <a:solidFill>
                    <a:srgbClr val="3D7205"/>
                  </a:solidFill>
                  <a:ln w="61038" cap="flat">
                    <a:noFill/>
                    <a:prstDash val="solid"/>
                    <a:miter/>
                  </a:ln>
                </p:spPr>
                <p:txBody>
                  <a:bodyPr rtlCol="0" anchor="ctr"/>
                  <a:lstStyle/>
                  <a:p>
                    <a:endParaRPr lang="en-US"/>
                  </a:p>
                </p:txBody>
              </p:sp>
            </p:grpSp>
            <p:grpSp>
              <p:nvGrpSpPr>
                <p:cNvPr id="236" name="Graphic 16">
                  <a:extLst>
                    <a:ext uri="{FF2B5EF4-FFF2-40B4-BE49-F238E27FC236}">
                      <a16:creationId xmlns:a16="http://schemas.microsoft.com/office/drawing/2014/main" xmlns="" id="{2FC99052-0E79-4B21-91AD-4E07D4A852A8}"/>
                    </a:ext>
                  </a:extLst>
                </p:cNvPr>
                <p:cNvGrpSpPr/>
                <p:nvPr/>
              </p:nvGrpSpPr>
              <p:grpSpPr>
                <a:xfrm>
                  <a:off x="1553039" y="9810178"/>
                  <a:ext cx="635440" cy="288037"/>
                  <a:chOff x="1553039" y="9810178"/>
                  <a:chExt cx="635440" cy="288037"/>
                </a:xfrm>
              </p:grpSpPr>
              <p:sp>
                <p:nvSpPr>
                  <p:cNvPr id="238" name="Freeform: Shape 237">
                    <a:extLst>
                      <a:ext uri="{FF2B5EF4-FFF2-40B4-BE49-F238E27FC236}">
                        <a16:creationId xmlns:a16="http://schemas.microsoft.com/office/drawing/2014/main" xmlns="" id="{8DB58168-7FDC-4436-83A3-2CBC2D6471F6}"/>
                      </a:ext>
                    </a:extLst>
                  </p:cNvPr>
                  <p:cNvSpPr/>
                  <p:nvPr/>
                </p:nvSpPr>
                <p:spPr>
                  <a:xfrm>
                    <a:off x="1559149" y="9810178"/>
                    <a:ext cx="623220" cy="282832"/>
                  </a:xfrm>
                  <a:custGeom>
                    <a:avLst/>
                    <a:gdLst>
                      <a:gd name="connsiteX0" fmla="*/ 140530 w 623220"/>
                      <a:gd name="connsiteY0" fmla="*/ 37528 h 282832"/>
                      <a:gd name="connsiteX1" fmla="*/ 0 w 623220"/>
                      <a:gd name="connsiteY1" fmla="*/ 184168 h 282832"/>
                      <a:gd name="connsiteX2" fmla="*/ 238290 w 623220"/>
                      <a:gd name="connsiteY2" fmla="*/ 281928 h 282832"/>
                      <a:gd name="connsiteX3" fmla="*/ 623220 w 623220"/>
                      <a:gd name="connsiteY3" fmla="*/ 196388 h 282832"/>
                      <a:gd name="connsiteX4" fmla="*/ 140530 w 623220"/>
                      <a:gd name="connsiteY4" fmla="*/ 37528 h 282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3220" h="282832">
                        <a:moveTo>
                          <a:pt x="140530" y="37528"/>
                        </a:moveTo>
                        <a:cubicBezTo>
                          <a:pt x="48880" y="74188"/>
                          <a:pt x="0" y="98628"/>
                          <a:pt x="0" y="184168"/>
                        </a:cubicBezTo>
                        <a:cubicBezTo>
                          <a:pt x="30550" y="220828"/>
                          <a:pt x="97760" y="269708"/>
                          <a:pt x="238290" y="281928"/>
                        </a:cubicBezTo>
                        <a:cubicBezTo>
                          <a:pt x="354380" y="288038"/>
                          <a:pt x="494910" y="263598"/>
                          <a:pt x="623220" y="196388"/>
                        </a:cubicBezTo>
                        <a:cubicBezTo>
                          <a:pt x="568230" y="-72451"/>
                          <a:pt x="262730" y="868"/>
                          <a:pt x="140530" y="37528"/>
                        </a:cubicBezTo>
                        <a:close/>
                      </a:path>
                    </a:pathLst>
                  </a:custGeom>
                  <a:solidFill>
                    <a:srgbClr val="FFFFFF"/>
                  </a:solidFill>
                  <a:ln w="61038"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xmlns="" id="{DD8B6DA4-BCF8-4F35-9511-F51E68CC5D48}"/>
                      </a:ext>
                    </a:extLst>
                  </p:cNvPr>
                  <p:cNvSpPr/>
                  <p:nvPr/>
                </p:nvSpPr>
                <p:spPr>
                  <a:xfrm>
                    <a:off x="1553039" y="9811047"/>
                    <a:ext cx="635440" cy="287169"/>
                  </a:xfrm>
                  <a:custGeom>
                    <a:avLst/>
                    <a:gdLst>
                      <a:gd name="connsiteX0" fmla="*/ 281060 w 635440"/>
                      <a:gd name="connsiteY0" fmla="*/ 287169 h 287169"/>
                      <a:gd name="connsiteX1" fmla="*/ 281060 w 635440"/>
                      <a:gd name="connsiteY1" fmla="*/ 287169 h 287169"/>
                      <a:gd name="connsiteX2" fmla="*/ 244400 w 635440"/>
                      <a:gd name="connsiteY2" fmla="*/ 287169 h 287169"/>
                      <a:gd name="connsiteX3" fmla="*/ 0 w 635440"/>
                      <a:gd name="connsiteY3" fmla="*/ 189410 h 287169"/>
                      <a:gd name="connsiteX4" fmla="*/ 0 w 635440"/>
                      <a:gd name="connsiteY4" fmla="*/ 189410 h 287169"/>
                      <a:gd name="connsiteX5" fmla="*/ 0 w 635440"/>
                      <a:gd name="connsiteY5" fmla="*/ 189410 h 287169"/>
                      <a:gd name="connsiteX6" fmla="*/ 146640 w 635440"/>
                      <a:gd name="connsiteY6" fmla="*/ 36660 h 287169"/>
                      <a:gd name="connsiteX7" fmla="*/ 366600 w 635440"/>
                      <a:gd name="connsiteY7" fmla="*/ 0 h 287169"/>
                      <a:gd name="connsiteX8" fmla="*/ 635440 w 635440"/>
                      <a:gd name="connsiteY8" fmla="*/ 201630 h 287169"/>
                      <a:gd name="connsiteX9" fmla="*/ 635440 w 635440"/>
                      <a:gd name="connsiteY9" fmla="*/ 207740 h 287169"/>
                      <a:gd name="connsiteX10" fmla="*/ 629330 w 635440"/>
                      <a:gd name="connsiteY10" fmla="*/ 207740 h 287169"/>
                      <a:gd name="connsiteX11" fmla="*/ 281060 w 635440"/>
                      <a:gd name="connsiteY11" fmla="*/ 287169 h 287169"/>
                      <a:gd name="connsiteX12" fmla="*/ 12220 w 635440"/>
                      <a:gd name="connsiteY12" fmla="*/ 183300 h 287169"/>
                      <a:gd name="connsiteX13" fmla="*/ 244400 w 635440"/>
                      <a:gd name="connsiteY13" fmla="*/ 274950 h 287169"/>
                      <a:gd name="connsiteX14" fmla="*/ 281060 w 635440"/>
                      <a:gd name="connsiteY14" fmla="*/ 274950 h 287169"/>
                      <a:gd name="connsiteX15" fmla="*/ 623220 w 635440"/>
                      <a:gd name="connsiteY15" fmla="*/ 189410 h 287169"/>
                      <a:gd name="connsiteX16" fmla="*/ 372710 w 635440"/>
                      <a:gd name="connsiteY16" fmla="*/ 6110 h 287169"/>
                      <a:gd name="connsiteX17" fmla="*/ 158860 w 635440"/>
                      <a:gd name="connsiteY17" fmla="*/ 42770 h 287169"/>
                      <a:gd name="connsiteX18" fmla="*/ 12220 w 635440"/>
                      <a:gd name="connsiteY18" fmla="*/ 183300 h 287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35440" h="287169">
                        <a:moveTo>
                          <a:pt x="281060" y="287169"/>
                        </a:moveTo>
                        <a:lnTo>
                          <a:pt x="281060" y="287169"/>
                        </a:lnTo>
                        <a:cubicBezTo>
                          <a:pt x="268840" y="287169"/>
                          <a:pt x="256620" y="287169"/>
                          <a:pt x="244400" y="287169"/>
                        </a:cubicBezTo>
                        <a:cubicBezTo>
                          <a:pt x="103870" y="281060"/>
                          <a:pt x="36660" y="226070"/>
                          <a:pt x="0" y="189410"/>
                        </a:cubicBezTo>
                        <a:lnTo>
                          <a:pt x="0" y="189410"/>
                        </a:lnTo>
                        <a:lnTo>
                          <a:pt x="0" y="189410"/>
                        </a:lnTo>
                        <a:cubicBezTo>
                          <a:pt x="6110" y="97760"/>
                          <a:pt x="54990" y="73320"/>
                          <a:pt x="146640" y="36660"/>
                        </a:cubicBezTo>
                        <a:cubicBezTo>
                          <a:pt x="201630" y="18330"/>
                          <a:pt x="287170" y="0"/>
                          <a:pt x="366600" y="0"/>
                        </a:cubicBezTo>
                        <a:cubicBezTo>
                          <a:pt x="519350" y="0"/>
                          <a:pt x="611000" y="67210"/>
                          <a:pt x="635440" y="201630"/>
                        </a:cubicBezTo>
                        <a:lnTo>
                          <a:pt x="635440" y="207740"/>
                        </a:lnTo>
                        <a:lnTo>
                          <a:pt x="629330" y="207740"/>
                        </a:lnTo>
                        <a:cubicBezTo>
                          <a:pt x="519350" y="256619"/>
                          <a:pt x="397150" y="287169"/>
                          <a:pt x="281060" y="287169"/>
                        </a:cubicBezTo>
                        <a:close/>
                        <a:moveTo>
                          <a:pt x="12220" y="183300"/>
                        </a:moveTo>
                        <a:cubicBezTo>
                          <a:pt x="42770" y="219960"/>
                          <a:pt x="109980" y="268840"/>
                          <a:pt x="244400" y="274950"/>
                        </a:cubicBezTo>
                        <a:cubicBezTo>
                          <a:pt x="256620" y="274950"/>
                          <a:pt x="268840" y="274950"/>
                          <a:pt x="281060" y="274950"/>
                        </a:cubicBezTo>
                        <a:cubicBezTo>
                          <a:pt x="397150" y="274950"/>
                          <a:pt x="513240" y="244400"/>
                          <a:pt x="623220" y="189410"/>
                        </a:cubicBezTo>
                        <a:cubicBezTo>
                          <a:pt x="598780" y="67210"/>
                          <a:pt x="513240" y="6110"/>
                          <a:pt x="372710" y="6110"/>
                        </a:cubicBezTo>
                        <a:cubicBezTo>
                          <a:pt x="293280" y="6110"/>
                          <a:pt x="207740" y="24440"/>
                          <a:pt x="158860" y="42770"/>
                        </a:cubicBezTo>
                        <a:cubicBezTo>
                          <a:pt x="61100" y="79430"/>
                          <a:pt x="18330" y="103870"/>
                          <a:pt x="12220" y="183300"/>
                        </a:cubicBezTo>
                        <a:close/>
                      </a:path>
                    </a:pathLst>
                  </a:custGeom>
                  <a:solidFill>
                    <a:srgbClr val="ADACA8"/>
                  </a:solidFill>
                  <a:ln w="61038" cap="flat">
                    <a:noFill/>
                    <a:prstDash val="solid"/>
                    <a:miter/>
                  </a:ln>
                </p:spPr>
                <p:txBody>
                  <a:bodyPr rtlCol="0" anchor="ctr"/>
                  <a:lstStyle/>
                  <a:p>
                    <a:endParaRPr lang="en-US"/>
                  </a:p>
                </p:txBody>
              </p:sp>
            </p:grpSp>
            <p:sp>
              <p:nvSpPr>
                <p:cNvPr id="237" name="Freeform: Shape 236">
                  <a:extLst>
                    <a:ext uri="{FF2B5EF4-FFF2-40B4-BE49-F238E27FC236}">
                      <a16:creationId xmlns:a16="http://schemas.microsoft.com/office/drawing/2014/main" xmlns="" id="{8FDB5BDB-A07F-4B6B-95C2-EDD6F09EB39F}"/>
                    </a:ext>
                  </a:extLst>
                </p:cNvPr>
                <p:cNvSpPr/>
                <p:nvPr/>
              </p:nvSpPr>
              <p:spPr>
                <a:xfrm>
                  <a:off x="1705789" y="9529987"/>
                  <a:ext cx="757640" cy="470469"/>
                </a:xfrm>
                <a:custGeom>
                  <a:avLst/>
                  <a:gdLst>
                    <a:gd name="connsiteX0" fmla="*/ 464360 w 757640"/>
                    <a:gd name="connsiteY0" fmla="*/ 311610 h 470469"/>
                    <a:gd name="connsiteX1" fmla="*/ 507130 w 757640"/>
                    <a:gd name="connsiteY1" fmla="*/ 238290 h 470469"/>
                    <a:gd name="connsiteX2" fmla="*/ 507130 w 757640"/>
                    <a:gd name="connsiteY2" fmla="*/ 183300 h 470469"/>
                    <a:gd name="connsiteX3" fmla="*/ 696541 w 757640"/>
                    <a:gd name="connsiteY3" fmla="*/ 109980 h 470469"/>
                    <a:gd name="connsiteX4" fmla="*/ 757641 w 757640"/>
                    <a:gd name="connsiteY4" fmla="*/ 116090 h 470469"/>
                    <a:gd name="connsiteX5" fmla="*/ 727091 w 757640"/>
                    <a:gd name="connsiteY5" fmla="*/ 0 h 470469"/>
                    <a:gd name="connsiteX6" fmla="*/ 232180 w 757640"/>
                    <a:gd name="connsiteY6" fmla="*/ 85540 h 470469"/>
                    <a:gd name="connsiteX7" fmla="*/ 85540 w 757640"/>
                    <a:gd name="connsiteY7" fmla="*/ 274950 h 470469"/>
                    <a:gd name="connsiteX8" fmla="*/ 0 w 757640"/>
                    <a:gd name="connsiteY8" fmla="*/ 311610 h 470469"/>
                    <a:gd name="connsiteX9" fmla="*/ 476580 w 757640"/>
                    <a:gd name="connsiteY9" fmla="*/ 470469 h 470469"/>
                    <a:gd name="connsiteX10" fmla="*/ 696541 w 757640"/>
                    <a:gd name="connsiteY10" fmla="*/ 293279 h 470469"/>
                    <a:gd name="connsiteX11" fmla="*/ 678210 w 757640"/>
                    <a:gd name="connsiteY11" fmla="*/ 305500 h 470469"/>
                    <a:gd name="connsiteX12" fmla="*/ 464360 w 757640"/>
                    <a:gd name="connsiteY12" fmla="*/ 311610 h 47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57640" h="470469">
                      <a:moveTo>
                        <a:pt x="464360" y="311610"/>
                      </a:moveTo>
                      <a:cubicBezTo>
                        <a:pt x="501020" y="281060"/>
                        <a:pt x="556010" y="262729"/>
                        <a:pt x="507130" y="238290"/>
                      </a:cubicBezTo>
                      <a:cubicBezTo>
                        <a:pt x="458250" y="213850"/>
                        <a:pt x="452140" y="189410"/>
                        <a:pt x="507130" y="183300"/>
                      </a:cubicBezTo>
                      <a:cubicBezTo>
                        <a:pt x="562120" y="177190"/>
                        <a:pt x="598780" y="177190"/>
                        <a:pt x="696541" y="109980"/>
                      </a:cubicBezTo>
                      <a:cubicBezTo>
                        <a:pt x="720980" y="91650"/>
                        <a:pt x="739310" y="97760"/>
                        <a:pt x="757641" y="116090"/>
                      </a:cubicBezTo>
                      <a:cubicBezTo>
                        <a:pt x="739310" y="36660"/>
                        <a:pt x="727091" y="0"/>
                        <a:pt x="727091" y="0"/>
                      </a:cubicBezTo>
                      <a:lnTo>
                        <a:pt x="232180" y="85540"/>
                      </a:lnTo>
                      <a:cubicBezTo>
                        <a:pt x="232180" y="85540"/>
                        <a:pt x="238290" y="201629"/>
                        <a:pt x="85540" y="274950"/>
                      </a:cubicBezTo>
                      <a:cubicBezTo>
                        <a:pt x="54990" y="287169"/>
                        <a:pt x="24440" y="299390"/>
                        <a:pt x="0" y="311610"/>
                      </a:cubicBezTo>
                      <a:cubicBezTo>
                        <a:pt x="122200" y="274950"/>
                        <a:pt x="427700" y="201629"/>
                        <a:pt x="476580" y="470469"/>
                      </a:cubicBezTo>
                      <a:cubicBezTo>
                        <a:pt x="556010" y="427699"/>
                        <a:pt x="635440" y="366600"/>
                        <a:pt x="696541" y="293279"/>
                      </a:cubicBezTo>
                      <a:cubicBezTo>
                        <a:pt x="690430" y="299390"/>
                        <a:pt x="684321" y="299390"/>
                        <a:pt x="678210" y="305500"/>
                      </a:cubicBezTo>
                      <a:cubicBezTo>
                        <a:pt x="507130" y="433809"/>
                        <a:pt x="427700" y="342159"/>
                        <a:pt x="464360" y="311610"/>
                      </a:cubicBezTo>
                      <a:close/>
                    </a:path>
                  </a:pathLst>
                </a:custGeom>
                <a:solidFill>
                  <a:srgbClr val="68AB29"/>
                </a:solidFill>
                <a:ln w="61038" cap="flat">
                  <a:noFill/>
                  <a:prstDash val="solid"/>
                  <a:miter/>
                </a:ln>
              </p:spPr>
              <p:txBody>
                <a:bodyPr rtlCol="0" anchor="ctr"/>
                <a:lstStyle/>
                <a:p>
                  <a:endParaRPr lang="en-US"/>
                </a:p>
              </p:txBody>
            </p:sp>
          </p:grpSp>
          <p:grpSp>
            <p:nvGrpSpPr>
              <p:cNvPr id="218" name="Graphic 16">
                <a:extLst>
                  <a:ext uri="{FF2B5EF4-FFF2-40B4-BE49-F238E27FC236}">
                    <a16:creationId xmlns:a16="http://schemas.microsoft.com/office/drawing/2014/main" xmlns="" id="{1F52B91B-82D2-4105-B12F-DD4E8C749899}"/>
                  </a:ext>
                </a:extLst>
              </p:cNvPr>
              <p:cNvGrpSpPr/>
              <p:nvPr/>
            </p:nvGrpSpPr>
            <p:grpSpPr>
              <a:xfrm>
                <a:off x="1876869" y="9615527"/>
                <a:ext cx="262730" cy="232179"/>
                <a:chOff x="1876869" y="9615527"/>
                <a:chExt cx="262730" cy="232179"/>
              </a:xfrm>
            </p:grpSpPr>
            <p:grpSp>
              <p:nvGrpSpPr>
                <p:cNvPr id="226" name="Graphic 16">
                  <a:extLst>
                    <a:ext uri="{FF2B5EF4-FFF2-40B4-BE49-F238E27FC236}">
                      <a16:creationId xmlns:a16="http://schemas.microsoft.com/office/drawing/2014/main" xmlns="" id="{0F6A9079-BDD2-4C2E-B64C-2430B3C80166}"/>
                    </a:ext>
                  </a:extLst>
                </p:cNvPr>
                <p:cNvGrpSpPr/>
                <p:nvPr/>
              </p:nvGrpSpPr>
              <p:grpSpPr>
                <a:xfrm>
                  <a:off x="1876869" y="9713287"/>
                  <a:ext cx="256620" cy="73319"/>
                  <a:chOff x="1876869" y="9713287"/>
                  <a:chExt cx="256620" cy="73319"/>
                </a:xfrm>
              </p:grpSpPr>
              <p:sp>
                <p:nvSpPr>
                  <p:cNvPr id="233" name="Freeform: Shape 232">
                    <a:extLst>
                      <a:ext uri="{FF2B5EF4-FFF2-40B4-BE49-F238E27FC236}">
                        <a16:creationId xmlns:a16="http://schemas.microsoft.com/office/drawing/2014/main" xmlns="" id="{C4AF30ED-3FD4-44C0-91F7-0DBF9F4F4293}"/>
                      </a:ext>
                    </a:extLst>
                  </p:cNvPr>
                  <p:cNvSpPr/>
                  <p:nvPr/>
                </p:nvSpPr>
                <p:spPr>
                  <a:xfrm>
                    <a:off x="1884507" y="9713803"/>
                    <a:ext cx="248982" cy="64597"/>
                  </a:xfrm>
                  <a:custGeom>
                    <a:avLst/>
                    <a:gdLst>
                      <a:gd name="connsiteX0" fmla="*/ 10693 w 248982"/>
                      <a:gd name="connsiteY0" fmla="*/ 60584 h 64597"/>
                      <a:gd name="connsiteX1" fmla="*/ 4583 w 248982"/>
                      <a:gd name="connsiteY1" fmla="*/ 54474 h 64597"/>
                      <a:gd name="connsiteX2" fmla="*/ 4583 w 248982"/>
                      <a:gd name="connsiteY2" fmla="*/ 36144 h 64597"/>
                      <a:gd name="connsiteX3" fmla="*/ 236763 w 248982"/>
                      <a:gd name="connsiteY3" fmla="*/ 17814 h 64597"/>
                      <a:gd name="connsiteX4" fmla="*/ 236763 w 248982"/>
                      <a:gd name="connsiteY4" fmla="*/ 17814 h 64597"/>
                      <a:gd name="connsiteX5" fmla="*/ 248983 w 248982"/>
                      <a:gd name="connsiteY5" fmla="*/ 36144 h 64597"/>
                      <a:gd name="connsiteX6" fmla="*/ 230653 w 248982"/>
                      <a:gd name="connsiteY6" fmla="*/ 42254 h 64597"/>
                      <a:gd name="connsiteX7" fmla="*/ 29023 w 248982"/>
                      <a:gd name="connsiteY7" fmla="*/ 54474 h 64597"/>
                      <a:gd name="connsiteX8" fmla="*/ 10693 w 248982"/>
                      <a:gd name="connsiteY8" fmla="*/ 60584 h 64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8982" h="64597">
                        <a:moveTo>
                          <a:pt x="10693" y="60584"/>
                        </a:moveTo>
                        <a:cubicBezTo>
                          <a:pt x="10693" y="60584"/>
                          <a:pt x="4583" y="60584"/>
                          <a:pt x="4583" y="54474"/>
                        </a:cubicBezTo>
                        <a:cubicBezTo>
                          <a:pt x="-1528" y="48364"/>
                          <a:pt x="-1528" y="42254"/>
                          <a:pt x="4583" y="36144"/>
                        </a:cubicBezTo>
                        <a:cubicBezTo>
                          <a:pt x="10693" y="36144"/>
                          <a:pt x="120673" y="-31066"/>
                          <a:pt x="236763" y="17814"/>
                        </a:cubicBezTo>
                        <a:cubicBezTo>
                          <a:pt x="236763" y="17814"/>
                          <a:pt x="236763" y="17814"/>
                          <a:pt x="236763" y="17814"/>
                        </a:cubicBezTo>
                        <a:cubicBezTo>
                          <a:pt x="242873" y="23924"/>
                          <a:pt x="248983" y="30034"/>
                          <a:pt x="248983" y="36144"/>
                        </a:cubicBezTo>
                        <a:cubicBezTo>
                          <a:pt x="248983" y="42254"/>
                          <a:pt x="236763" y="42254"/>
                          <a:pt x="230653" y="42254"/>
                        </a:cubicBezTo>
                        <a:cubicBezTo>
                          <a:pt x="132893" y="-516"/>
                          <a:pt x="29023" y="54474"/>
                          <a:pt x="29023" y="54474"/>
                        </a:cubicBezTo>
                        <a:cubicBezTo>
                          <a:pt x="22912" y="66694"/>
                          <a:pt x="16803" y="66694"/>
                          <a:pt x="10693" y="60584"/>
                        </a:cubicBezTo>
                        <a:close/>
                      </a:path>
                    </a:pathLst>
                  </a:custGeom>
                  <a:solidFill>
                    <a:srgbClr val="FFFFFF"/>
                  </a:solidFill>
                  <a:ln w="61038" cap="flat">
                    <a:noFill/>
                    <a:prstDash val="solid"/>
                    <a:miter/>
                  </a:ln>
                </p:spPr>
                <p:txBody>
                  <a:bodyPr rtlCol="0" anchor="ctr"/>
                  <a:lstStyle/>
                  <a:p>
                    <a:endParaRPr lang="en-US"/>
                  </a:p>
                </p:txBody>
              </p:sp>
              <p:sp>
                <p:nvSpPr>
                  <p:cNvPr id="234" name="Freeform: Shape 233">
                    <a:extLst>
                      <a:ext uri="{FF2B5EF4-FFF2-40B4-BE49-F238E27FC236}">
                        <a16:creationId xmlns:a16="http://schemas.microsoft.com/office/drawing/2014/main" xmlns="" id="{4F6B305B-2173-4AD8-AB75-58C0100721DE}"/>
                      </a:ext>
                    </a:extLst>
                  </p:cNvPr>
                  <p:cNvSpPr/>
                  <p:nvPr/>
                </p:nvSpPr>
                <p:spPr>
                  <a:xfrm>
                    <a:off x="1876869" y="9713287"/>
                    <a:ext cx="256620" cy="73319"/>
                  </a:xfrm>
                  <a:custGeom>
                    <a:avLst/>
                    <a:gdLst>
                      <a:gd name="connsiteX0" fmla="*/ 24440 w 256620"/>
                      <a:gd name="connsiteY0" fmla="*/ 73320 h 73319"/>
                      <a:gd name="connsiteX1" fmla="*/ 12220 w 256620"/>
                      <a:gd name="connsiteY1" fmla="*/ 73320 h 73319"/>
                      <a:gd name="connsiteX2" fmla="*/ 6110 w 256620"/>
                      <a:gd name="connsiteY2" fmla="*/ 67210 h 73319"/>
                      <a:gd name="connsiteX3" fmla="*/ 0 w 256620"/>
                      <a:gd name="connsiteY3" fmla="*/ 48880 h 73319"/>
                      <a:gd name="connsiteX4" fmla="*/ 6110 w 256620"/>
                      <a:gd name="connsiteY4" fmla="*/ 36660 h 73319"/>
                      <a:gd name="connsiteX5" fmla="*/ 146640 w 256620"/>
                      <a:gd name="connsiteY5" fmla="*/ 0 h 73319"/>
                      <a:gd name="connsiteX6" fmla="*/ 244400 w 256620"/>
                      <a:gd name="connsiteY6" fmla="*/ 18330 h 73319"/>
                      <a:gd name="connsiteX7" fmla="*/ 244400 w 256620"/>
                      <a:gd name="connsiteY7" fmla="*/ 18330 h 73319"/>
                      <a:gd name="connsiteX8" fmla="*/ 256620 w 256620"/>
                      <a:gd name="connsiteY8" fmla="*/ 30550 h 73319"/>
                      <a:gd name="connsiteX9" fmla="*/ 256620 w 256620"/>
                      <a:gd name="connsiteY9" fmla="*/ 42770 h 73319"/>
                      <a:gd name="connsiteX10" fmla="*/ 226070 w 256620"/>
                      <a:gd name="connsiteY10" fmla="*/ 48880 h 73319"/>
                      <a:gd name="connsiteX11" fmla="*/ 152750 w 256620"/>
                      <a:gd name="connsiteY11" fmla="*/ 30550 h 73319"/>
                      <a:gd name="connsiteX12" fmla="*/ 30550 w 256620"/>
                      <a:gd name="connsiteY12" fmla="*/ 61100 h 73319"/>
                      <a:gd name="connsiteX13" fmla="*/ 24440 w 256620"/>
                      <a:gd name="connsiteY13" fmla="*/ 73320 h 73319"/>
                      <a:gd name="connsiteX14" fmla="*/ 146640 w 256620"/>
                      <a:gd name="connsiteY14" fmla="*/ 12220 h 73319"/>
                      <a:gd name="connsiteX15" fmla="*/ 12220 w 256620"/>
                      <a:gd name="connsiteY15" fmla="*/ 48880 h 73319"/>
                      <a:gd name="connsiteX16" fmla="*/ 12220 w 256620"/>
                      <a:gd name="connsiteY16" fmla="*/ 48880 h 73319"/>
                      <a:gd name="connsiteX17" fmla="*/ 12220 w 256620"/>
                      <a:gd name="connsiteY17" fmla="*/ 54990 h 73319"/>
                      <a:gd name="connsiteX18" fmla="*/ 18330 w 256620"/>
                      <a:gd name="connsiteY18" fmla="*/ 54990 h 73319"/>
                      <a:gd name="connsiteX19" fmla="*/ 30550 w 256620"/>
                      <a:gd name="connsiteY19" fmla="*/ 54990 h 73319"/>
                      <a:gd name="connsiteX20" fmla="*/ 158860 w 256620"/>
                      <a:gd name="connsiteY20" fmla="*/ 24440 h 73319"/>
                      <a:gd name="connsiteX21" fmla="*/ 238290 w 256620"/>
                      <a:gd name="connsiteY21" fmla="*/ 42770 h 73319"/>
                      <a:gd name="connsiteX22" fmla="*/ 250510 w 256620"/>
                      <a:gd name="connsiteY22" fmla="*/ 42770 h 73319"/>
                      <a:gd name="connsiteX23" fmla="*/ 250510 w 256620"/>
                      <a:gd name="connsiteY23" fmla="*/ 42770 h 73319"/>
                      <a:gd name="connsiteX24" fmla="*/ 244400 w 256620"/>
                      <a:gd name="connsiteY24" fmla="*/ 36660 h 73319"/>
                      <a:gd name="connsiteX25" fmla="*/ 244400 w 256620"/>
                      <a:gd name="connsiteY25" fmla="*/ 30550 h 73319"/>
                      <a:gd name="connsiteX26" fmla="*/ 244400 w 256620"/>
                      <a:gd name="connsiteY26" fmla="*/ 36660 h 73319"/>
                      <a:gd name="connsiteX27" fmla="*/ 146640 w 256620"/>
                      <a:gd name="connsiteY27" fmla="*/ 12220 h 73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56620" h="73319">
                        <a:moveTo>
                          <a:pt x="24440" y="73320"/>
                        </a:moveTo>
                        <a:cubicBezTo>
                          <a:pt x="18330" y="73320"/>
                          <a:pt x="18330" y="73320"/>
                          <a:pt x="12220" y="73320"/>
                        </a:cubicBezTo>
                        <a:cubicBezTo>
                          <a:pt x="6110" y="73320"/>
                          <a:pt x="6110" y="67210"/>
                          <a:pt x="6110" y="67210"/>
                        </a:cubicBezTo>
                        <a:cubicBezTo>
                          <a:pt x="0" y="61100"/>
                          <a:pt x="0" y="54990"/>
                          <a:pt x="0" y="48880"/>
                        </a:cubicBezTo>
                        <a:cubicBezTo>
                          <a:pt x="0" y="42770"/>
                          <a:pt x="6110" y="36660"/>
                          <a:pt x="6110" y="36660"/>
                        </a:cubicBezTo>
                        <a:cubicBezTo>
                          <a:pt x="12220" y="30550"/>
                          <a:pt x="73320" y="0"/>
                          <a:pt x="146640" y="0"/>
                        </a:cubicBezTo>
                        <a:cubicBezTo>
                          <a:pt x="183300" y="0"/>
                          <a:pt x="213850" y="6110"/>
                          <a:pt x="244400" y="18330"/>
                        </a:cubicBezTo>
                        <a:lnTo>
                          <a:pt x="244400" y="18330"/>
                        </a:lnTo>
                        <a:cubicBezTo>
                          <a:pt x="250510" y="18330"/>
                          <a:pt x="256620" y="24440"/>
                          <a:pt x="256620" y="30550"/>
                        </a:cubicBezTo>
                        <a:cubicBezTo>
                          <a:pt x="256620" y="36660"/>
                          <a:pt x="256620" y="42770"/>
                          <a:pt x="256620" y="42770"/>
                        </a:cubicBezTo>
                        <a:cubicBezTo>
                          <a:pt x="250510" y="54990"/>
                          <a:pt x="238290" y="54990"/>
                          <a:pt x="226070" y="48880"/>
                        </a:cubicBezTo>
                        <a:cubicBezTo>
                          <a:pt x="201630" y="36660"/>
                          <a:pt x="177190" y="30550"/>
                          <a:pt x="152750" y="30550"/>
                        </a:cubicBezTo>
                        <a:cubicBezTo>
                          <a:pt x="91650" y="30550"/>
                          <a:pt x="36660" y="61100"/>
                          <a:pt x="30550" y="61100"/>
                        </a:cubicBezTo>
                        <a:cubicBezTo>
                          <a:pt x="30550" y="67210"/>
                          <a:pt x="30550" y="73320"/>
                          <a:pt x="24440" y="73320"/>
                        </a:cubicBezTo>
                        <a:close/>
                        <a:moveTo>
                          <a:pt x="146640" y="12220"/>
                        </a:moveTo>
                        <a:cubicBezTo>
                          <a:pt x="73320" y="12220"/>
                          <a:pt x="12220" y="42770"/>
                          <a:pt x="12220" y="48880"/>
                        </a:cubicBezTo>
                        <a:cubicBezTo>
                          <a:pt x="12220" y="48880"/>
                          <a:pt x="12220" y="48880"/>
                          <a:pt x="12220" y="48880"/>
                        </a:cubicBezTo>
                        <a:cubicBezTo>
                          <a:pt x="12220" y="48880"/>
                          <a:pt x="12220" y="48880"/>
                          <a:pt x="12220" y="54990"/>
                        </a:cubicBezTo>
                        <a:cubicBezTo>
                          <a:pt x="12220" y="54990"/>
                          <a:pt x="12220" y="54990"/>
                          <a:pt x="18330" y="54990"/>
                        </a:cubicBezTo>
                        <a:cubicBezTo>
                          <a:pt x="24440" y="54990"/>
                          <a:pt x="24440" y="54990"/>
                          <a:pt x="30550" y="54990"/>
                        </a:cubicBezTo>
                        <a:cubicBezTo>
                          <a:pt x="36660" y="48880"/>
                          <a:pt x="91650" y="24440"/>
                          <a:pt x="158860" y="24440"/>
                        </a:cubicBezTo>
                        <a:cubicBezTo>
                          <a:pt x="189410" y="24440"/>
                          <a:pt x="213850" y="30550"/>
                          <a:pt x="238290" y="42770"/>
                        </a:cubicBezTo>
                        <a:cubicBezTo>
                          <a:pt x="244400" y="42770"/>
                          <a:pt x="250510" y="42770"/>
                          <a:pt x="250510" y="42770"/>
                        </a:cubicBezTo>
                        <a:cubicBezTo>
                          <a:pt x="250510" y="42770"/>
                          <a:pt x="250510" y="42770"/>
                          <a:pt x="250510" y="42770"/>
                        </a:cubicBezTo>
                        <a:cubicBezTo>
                          <a:pt x="250510" y="42770"/>
                          <a:pt x="250510" y="36660"/>
                          <a:pt x="244400" y="36660"/>
                        </a:cubicBezTo>
                        <a:lnTo>
                          <a:pt x="244400" y="30550"/>
                        </a:lnTo>
                        <a:lnTo>
                          <a:pt x="244400" y="36660"/>
                        </a:lnTo>
                        <a:cubicBezTo>
                          <a:pt x="207740" y="18330"/>
                          <a:pt x="183300" y="12220"/>
                          <a:pt x="146640" y="12220"/>
                        </a:cubicBezTo>
                        <a:close/>
                      </a:path>
                    </a:pathLst>
                  </a:custGeom>
                  <a:solidFill>
                    <a:srgbClr val="ADACA8"/>
                  </a:solidFill>
                  <a:ln w="61038" cap="flat">
                    <a:noFill/>
                    <a:prstDash val="solid"/>
                    <a:miter/>
                  </a:ln>
                </p:spPr>
                <p:txBody>
                  <a:bodyPr rtlCol="0" anchor="ctr"/>
                  <a:lstStyle/>
                  <a:p>
                    <a:endParaRPr lang="en-US"/>
                  </a:p>
                </p:txBody>
              </p:sp>
            </p:grpSp>
            <p:grpSp>
              <p:nvGrpSpPr>
                <p:cNvPr id="227" name="Graphic 16">
                  <a:extLst>
                    <a:ext uri="{FF2B5EF4-FFF2-40B4-BE49-F238E27FC236}">
                      <a16:creationId xmlns:a16="http://schemas.microsoft.com/office/drawing/2014/main" xmlns="" id="{EBC28CE0-00B2-42DD-A995-B430F3271E17}"/>
                    </a:ext>
                  </a:extLst>
                </p:cNvPr>
                <p:cNvGrpSpPr/>
                <p:nvPr/>
              </p:nvGrpSpPr>
              <p:grpSpPr>
                <a:xfrm>
                  <a:off x="1913529" y="9682737"/>
                  <a:ext cx="201630" cy="164969"/>
                  <a:chOff x="1913529" y="9682737"/>
                  <a:chExt cx="201630" cy="164969"/>
                </a:xfrm>
              </p:grpSpPr>
              <p:sp>
                <p:nvSpPr>
                  <p:cNvPr id="231" name="Freeform: Shape 230">
                    <a:extLst>
                      <a:ext uri="{FF2B5EF4-FFF2-40B4-BE49-F238E27FC236}">
                        <a16:creationId xmlns:a16="http://schemas.microsoft.com/office/drawing/2014/main" xmlns="" id="{60312346-C56F-4E3C-80CA-B888EA57AC2F}"/>
                      </a:ext>
                    </a:extLst>
                  </p:cNvPr>
                  <p:cNvSpPr/>
                  <p:nvPr/>
                </p:nvSpPr>
                <p:spPr>
                  <a:xfrm>
                    <a:off x="1929329" y="9682737"/>
                    <a:ext cx="184303" cy="144543"/>
                  </a:xfrm>
                  <a:custGeom>
                    <a:avLst/>
                    <a:gdLst>
                      <a:gd name="connsiteX0" fmla="*/ 161391 w 184303"/>
                      <a:gd name="connsiteY0" fmla="*/ 140530 h 144543"/>
                      <a:gd name="connsiteX1" fmla="*/ 155281 w 184303"/>
                      <a:gd name="connsiteY1" fmla="*/ 134420 h 144543"/>
                      <a:gd name="connsiteX2" fmla="*/ 8641 w 184303"/>
                      <a:gd name="connsiteY2" fmla="*/ 24440 h 144543"/>
                      <a:gd name="connsiteX3" fmla="*/ 2531 w 184303"/>
                      <a:gd name="connsiteY3" fmla="*/ 6110 h 144543"/>
                      <a:gd name="connsiteX4" fmla="*/ 20861 w 184303"/>
                      <a:gd name="connsiteY4" fmla="*/ 0 h 144543"/>
                      <a:gd name="connsiteX5" fmla="*/ 179721 w 184303"/>
                      <a:gd name="connsiteY5" fmla="*/ 116090 h 144543"/>
                      <a:gd name="connsiteX6" fmla="*/ 179721 w 184303"/>
                      <a:gd name="connsiteY6" fmla="*/ 134420 h 144543"/>
                      <a:gd name="connsiteX7" fmla="*/ 161391 w 184303"/>
                      <a:gd name="connsiteY7" fmla="*/ 140530 h 144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303" h="144543">
                        <a:moveTo>
                          <a:pt x="161391" y="140530"/>
                        </a:moveTo>
                        <a:cubicBezTo>
                          <a:pt x="161391" y="140530"/>
                          <a:pt x="155281" y="134420"/>
                          <a:pt x="155281" y="134420"/>
                        </a:cubicBezTo>
                        <a:cubicBezTo>
                          <a:pt x="155281" y="134420"/>
                          <a:pt x="106401" y="73320"/>
                          <a:pt x="8641" y="24440"/>
                        </a:cubicBezTo>
                        <a:cubicBezTo>
                          <a:pt x="2531" y="18330"/>
                          <a:pt x="-3579" y="12220"/>
                          <a:pt x="2531" y="6110"/>
                        </a:cubicBezTo>
                        <a:cubicBezTo>
                          <a:pt x="8641" y="0"/>
                          <a:pt x="14751" y="0"/>
                          <a:pt x="20861" y="0"/>
                        </a:cubicBezTo>
                        <a:cubicBezTo>
                          <a:pt x="124731" y="48880"/>
                          <a:pt x="179721" y="116090"/>
                          <a:pt x="179721" y="116090"/>
                        </a:cubicBezTo>
                        <a:cubicBezTo>
                          <a:pt x="185831" y="122200"/>
                          <a:pt x="185831" y="128310"/>
                          <a:pt x="179721" y="134420"/>
                        </a:cubicBezTo>
                        <a:cubicBezTo>
                          <a:pt x="167501" y="146640"/>
                          <a:pt x="161391" y="146640"/>
                          <a:pt x="161391" y="140530"/>
                        </a:cubicBezTo>
                        <a:close/>
                      </a:path>
                    </a:pathLst>
                  </a:custGeom>
                  <a:solidFill>
                    <a:srgbClr val="FFFFFF"/>
                  </a:solidFill>
                  <a:ln w="61038"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xmlns="" id="{BEF3291D-2751-41CA-ACF0-4DCCBEE53498}"/>
                      </a:ext>
                    </a:extLst>
                  </p:cNvPr>
                  <p:cNvSpPr/>
                  <p:nvPr/>
                </p:nvSpPr>
                <p:spPr>
                  <a:xfrm>
                    <a:off x="1913529" y="9690944"/>
                    <a:ext cx="201630" cy="156763"/>
                  </a:xfrm>
                  <a:custGeom>
                    <a:avLst/>
                    <a:gdLst>
                      <a:gd name="connsiteX0" fmla="*/ 183300 w 201630"/>
                      <a:gd name="connsiteY0" fmla="*/ 144543 h 156763"/>
                      <a:gd name="connsiteX1" fmla="*/ 171080 w 201630"/>
                      <a:gd name="connsiteY1" fmla="*/ 144543 h 156763"/>
                      <a:gd name="connsiteX2" fmla="*/ 158860 w 201630"/>
                      <a:gd name="connsiteY2" fmla="*/ 138433 h 156763"/>
                      <a:gd name="connsiteX3" fmla="*/ 12220 w 201630"/>
                      <a:gd name="connsiteY3" fmla="*/ 34563 h 156763"/>
                      <a:gd name="connsiteX4" fmla="*/ 0 w 201630"/>
                      <a:gd name="connsiteY4" fmla="*/ 22343 h 156763"/>
                      <a:gd name="connsiteX5" fmla="*/ 0 w 201630"/>
                      <a:gd name="connsiteY5" fmla="*/ 10123 h 156763"/>
                      <a:gd name="connsiteX6" fmla="*/ 30550 w 201630"/>
                      <a:gd name="connsiteY6" fmla="*/ 4013 h 156763"/>
                      <a:gd name="connsiteX7" fmla="*/ 195520 w 201630"/>
                      <a:gd name="connsiteY7" fmla="*/ 126213 h 156763"/>
                      <a:gd name="connsiteX8" fmla="*/ 201630 w 201630"/>
                      <a:gd name="connsiteY8" fmla="*/ 144543 h 156763"/>
                      <a:gd name="connsiteX9" fmla="*/ 189410 w 201630"/>
                      <a:gd name="connsiteY9" fmla="*/ 156763 h 156763"/>
                      <a:gd name="connsiteX10" fmla="*/ 183300 w 201630"/>
                      <a:gd name="connsiteY10" fmla="*/ 144543 h 156763"/>
                      <a:gd name="connsiteX11" fmla="*/ 24440 w 201630"/>
                      <a:gd name="connsiteY11" fmla="*/ 4013 h 156763"/>
                      <a:gd name="connsiteX12" fmla="*/ 24440 w 201630"/>
                      <a:gd name="connsiteY12" fmla="*/ 4013 h 156763"/>
                      <a:gd name="connsiteX13" fmla="*/ 24440 w 201630"/>
                      <a:gd name="connsiteY13" fmla="*/ 4013 h 156763"/>
                      <a:gd name="connsiteX14" fmla="*/ 24440 w 201630"/>
                      <a:gd name="connsiteY14" fmla="*/ 16234 h 156763"/>
                      <a:gd name="connsiteX15" fmla="*/ 177190 w 201630"/>
                      <a:gd name="connsiteY15" fmla="*/ 126213 h 156763"/>
                      <a:gd name="connsiteX16" fmla="*/ 183300 w 201630"/>
                      <a:gd name="connsiteY16" fmla="*/ 132323 h 156763"/>
                      <a:gd name="connsiteX17" fmla="*/ 189410 w 201630"/>
                      <a:gd name="connsiteY17" fmla="*/ 132323 h 156763"/>
                      <a:gd name="connsiteX18" fmla="*/ 189410 w 201630"/>
                      <a:gd name="connsiteY18" fmla="*/ 132323 h 156763"/>
                      <a:gd name="connsiteX19" fmla="*/ 189410 w 201630"/>
                      <a:gd name="connsiteY19" fmla="*/ 126213 h 156763"/>
                      <a:gd name="connsiteX20" fmla="*/ 24440 w 201630"/>
                      <a:gd name="connsiteY20" fmla="*/ 4013 h 156763"/>
                      <a:gd name="connsiteX21" fmla="*/ 24440 w 201630"/>
                      <a:gd name="connsiteY21" fmla="*/ 4013 h 15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1630" h="156763">
                        <a:moveTo>
                          <a:pt x="183300" y="144543"/>
                        </a:moveTo>
                        <a:cubicBezTo>
                          <a:pt x="177190" y="144543"/>
                          <a:pt x="177190" y="144543"/>
                          <a:pt x="171080" y="144543"/>
                        </a:cubicBezTo>
                        <a:cubicBezTo>
                          <a:pt x="164970" y="144543"/>
                          <a:pt x="164970" y="138433"/>
                          <a:pt x="158860" y="138433"/>
                        </a:cubicBezTo>
                        <a:cubicBezTo>
                          <a:pt x="158860" y="138433"/>
                          <a:pt x="109980" y="77334"/>
                          <a:pt x="12220" y="34563"/>
                        </a:cubicBezTo>
                        <a:cubicBezTo>
                          <a:pt x="6110" y="28453"/>
                          <a:pt x="0" y="28453"/>
                          <a:pt x="0" y="22343"/>
                        </a:cubicBezTo>
                        <a:cubicBezTo>
                          <a:pt x="0" y="16234"/>
                          <a:pt x="0" y="10123"/>
                          <a:pt x="0" y="10123"/>
                        </a:cubicBezTo>
                        <a:cubicBezTo>
                          <a:pt x="6110" y="-2097"/>
                          <a:pt x="18330" y="-2097"/>
                          <a:pt x="30550" y="4013"/>
                        </a:cubicBezTo>
                        <a:cubicBezTo>
                          <a:pt x="134420" y="52893"/>
                          <a:pt x="189410" y="113993"/>
                          <a:pt x="195520" y="126213"/>
                        </a:cubicBezTo>
                        <a:cubicBezTo>
                          <a:pt x="201630" y="132323"/>
                          <a:pt x="201630" y="138433"/>
                          <a:pt x="201630" y="144543"/>
                        </a:cubicBezTo>
                        <a:cubicBezTo>
                          <a:pt x="201630" y="150653"/>
                          <a:pt x="195520" y="156763"/>
                          <a:pt x="189410" y="156763"/>
                        </a:cubicBezTo>
                        <a:cubicBezTo>
                          <a:pt x="189410" y="144543"/>
                          <a:pt x="183300" y="144543"/>
                          <a:pt x="183300" y="144543"/>
                        </a:cubicBezTo>
                        <a:close/>
                        <a:moveTo>
                          <a:pt x="24440" y="4013"/>
                        </a:moveTo>
                        <a:cubicBezTo>
                          <a:pt x="18330" y="4013"/>
                          <a:pt x="18330" y="4013"/>
                          <a:pt x="24440" y="4013"/>
                        </a:cubicBezTo>
                        <a:cubicBezTo>
                          <a:pt x="18330" y="10123"/>
                          <a:pt x="18330" y="10123"/>
                          <a:pt x="24440" y="4013"/>
                        </a:cubicBezTo>
                        <a:cubicBezTo>
                          <a:pt x="18330" y="10123"/>
                          <a:pt x="24440" y="10123"/>
                          <a:pt x="24440" y="16234"/>
                        </a:cubicBezTo>
                        <a:cubicBezTo>
                          <a:pt x="122200" y="65113"/>
                          <a:pt x="171080" y="126213"/>
                          <a:pt x="177190" y="126213"/>
                        </a:cubicBezTo>
                        <a:cubicBezTo>
                          <a:pt x="177190" y="126213"/>
                          <a:pt x="177190" y="126213"/>
                          <a:pt x="183300" y="132323"/>
                        </a:cubicBezTo>
                        <a:cubicBezTo>
                          <a:pt x="189410" y="132323"/>
                          <a:pt x="189410" y="132323"/>
                          <a:pt x="189410" y="132323"/>
                        </a:cubicBezTo>
                        <a:cubicBezTo>
                          <a:pt x="189410" y="132323"/>
                          <a:pt x="189410" y="132323"/>
                          <a:pt x="189410" y="132323"/>
                        </a:cubicBezTo>
                        <a:cubicBezTo>
                          <a:pt x="189410" y="132323"/>
                          <a:pt x="189410" y="132323"/>
                          <a:pt x="189410" y="126213"/>
                        </a:cubicBezTo>
                        <a:cubicBezTo>
                          <a:pt x="183300" y="120103"/>
                          <a:pt x="128310" y="52893"/>
                          <a:pt x="24440" y="4013"/>
                        </a:cubicBezTo>
                        <a:cubicBezTo>
                          <a:pt x="24440" y="4013"/>
                          <a:pt x="24440" y="4013"/>
                          <a:pt x="24440" y="4013"/>
                        </a:cubicBezTo>
                        <a:close/>
                      </a:path>
                    </a:pathLst>
                  </a:custGeom>
                  <a:solidFill>
                    <a:srgbClr val="ADACA8"/>
                  </a:solidFill>
                  <a:ln w="61038" cap="flat">
                    <a:noFill/>
                    <a:prstDash val="solid"/>
                    <a:miter/>
                  </a:ln>
                </p:spPr>
                <p:txBody>
                  <a:bodyPr rtlCol="0" anchor="ctr"/>
                  <a:lstStyle/>
                  <a:p>
                    <a:endParaRPr lang="en-US"/>
                  </a:p>
                </p:txBody>
              </p:sp>
            </p:grpSp>
            <p:grpSp>
              <p:nvGrpSpPr>
                <p:cNvPr id="228" name="Graphic 16">
                  <a:extLst>
                    <a:ext uri="{FF2B5EF4-FFF2-40B4-BE49-F238E27FC236}">
                      <a16:creationId xmlns:a16="http://schemas.microsoft.com/office/drawing/2014/main" xmlns="" id="{0B2F808B-25AE-43F2-8EDE-60A1ABBD23A1}"/>
                    </a:ext>
                  </a:extLst>
                </p:cNvPr>
                <p:cNvGrpSpPr/>
                <p:nvPr/>
              </p:nvGrpSpPr>
              <p:grpSpPr>
                <a:xfrm>
                  <a:off x="1925750" y="9615527"/>
                  <a:ext cx="213850" cy="79429"/>
                  <a:chOff x="1925750" y="9615527"/>
                  <a:chExt cx="213850" cy="79429"/>
                </a:xfrm>
              </p:grpSpPr>
              <p:sp>
                <p:nvSpPr>
                  <p:cNvPr id="229" name="Freeform: Shape 228">
                    <a:extLst>
                      <a:ext uri="{FF2B5EF4-FFF2-40B4-BE49-F238E27FC236}">
                        <a16:creationId xmlns:a16="http://schemas.microsoft.com/office/drawing/2014/main" xmlns="" id="{D8C2E88B-3B6E-4C80-9C16-8D817877D135}"/>
                      </a:ext>
                    </a:extLst>
                  </p:cNvPr>
                  <p:cNvSpPr/>
                  <p:nvPr/>
                </p:nvSpPr>
                <p:spPr>
                  <a:xfrm>
                    <a:off x="1933956" y="9617896"/>
                    <a:ext cx="205643" cy="69423"/>
                  </a:xfrm>
                  <a:custGeom>
                    <a:avLst/>
                    <a:gdLst>
                      <a:gd name="connsiteX0" fmla="*/ 10123 w 205643"/>
                      <a:gd name="connsiteY0" fmla="*/ 64841 h 69423"/>
                      <a:gd name="connsiteX1" fmla="*/ 10123 w 205643"/>
                      <a:gd name="connsiteY1" fmla="*/ 64841 h 69423"/>
                      <a:gd name="connsiteX2" fmla="*/ 4013 w 205643"/>
                      <a:gd name="connsiteY2" fmla="*/ 40401 h 69423"/>
                      <a:gd name="connsiteX3" fmla="*/ 187313 w 205643"/>
                      <a:gd name="connsiteY3" fmla="*/ 3741 h 69423"/>
                      <a:gd name="connsiteX4" fmla="*/ 205644 w 205643"/>
                      <a:gd name="connsiteY4" fmla="*/ 22071 h 69423"/>
                      <a:gd name="connsiteX5" fmla="*/ 187313 w 205643"/>
                      <a:gd name="connsiteY5" fmla="*/ 34291 h 69423"/>
                      <a:gd name="connsiteX6" fmla="*/ 28453 w 205643"/>
                      <a:gd name="connsiteY6" fmla="*/ 64841 h 69423"/>
                      <a:gd name="connsiteX7" fmla="*/ 10123 w 205643"/>
                      <a:gd name="connsiteY7" fmla="*/ 64841 h 6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5643" h="69423">
                        <a:moveTo>
                          <a:pt x="10123" y="64841"/>
                        </a:moveTo>
                        <a:cubicBezTo>
                          <a:pt x="10123" y="64841"/>
                          <a:pt x="4013" y="64841"/>
                          <a:pt x="10123" y="64841"/>
                        </a:cubicBezTo>
                        <a:cubicBezTo>
                          <a:pt x="-2097" y="58731"/>
                          <a:pt x="-2097" y="46511"/>
                          <a:pt x="4013" y="40401"/>
                        </a:cubicBezTo>
                        <a:cubicBezTo>
                          <a:pt x="10123" y="40401"/>
                          <a:pt x="83443" y="-14589"/>
                          <a:pt x="187313" y="3741"/>
                        </a:cubicBezTo>
                        <a:cubicBezTo>
                          <a:pt x="193423" y="3741"/>
                          <a:pt x="205644" y="9851"/>
                          <a:pt x="205644" y="22071"/>
                        </a:cubicBezTo>
                        <a:cubicBezTo>
                          <a:pt x="205644" y="28181"/>
                          <a:pt x="199533" y="34291"/>
                          <a:pt x="187313" y="34291"/>
                        </a:cubicBezTo>
                        <a:cubicBezTo>
                          <a:pt x="95663" y="15961"/>
                          <a:pt x="28453" y="64841"/>
                          <a:pt x="28453" y="64841"/>
                        </a:cubicBezTo>
                        <a:cubicBezTo>
                          <a:pt x="22343" y="70951"/>
                          <a:pt x="16233" y="70951"/>
                          <a:pt x="10123" y="64841"/>
                        </a:cubicBezTo>
                        <a:close/>
                      </a:path>
                    </a:pathLst>
                  </a:custGeom>
                  <a:solidFill>
                    <a:srgbClr val="FFFFFF"/>
                  </a:solidFill>
                  <a:ln w="61038"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xmlns="" id="{5E588A25-C622-4CE1-9023-C7666A34F062}"/>
                      </a:ext>
                    </a:extLst>
                  </p:cNvPr>
                  <p:cNvSpPr/>
                  <p:nvPr/>
                </p:nvSpPr>
                <p:spPr>
                  <a:xfrm>
                    <a:off x="1925750" y="9615527"/>
                    <a:ext cx="213850" cy="79429"/>
                  </a:xfrm>
                  <a:custGeom>
                    <a:avLst/>
                    <a:gdLst>
                      <a:gd name="connsiteX0" fmla="*/ 24440 w 213850"/>
                      <a:gd name="connsiteY0" fmla="*/ 79430 h 79429"/>
                      <a:gd name="connsiteX1" fmla="*/ 12220 w 213850"/>
                      <a:gd name="connsiteY1" fmla="*/ 79430 h 79429"/>
                      <a:gd name="connsiteX2" fmla="*/ 6110 w 213850"/>
                      <a:gd name="connsiteY2" fmla="*/ 73320 h 79429"/>
                      <a:gd name="connsiteX3" fmla="*/ 0 w 213850"/>
                      <a:gd name="connsiteY3" fmla="*/ 54990 h 79429"/>
                      <a:gd name="connsiteX4" fmla="*/ 6110 w 213850"/>
                      <a:gd name="connsiteY4" fmla="*/ 42770 h 79429"/>
                      <a:gd name="connsiteX5" fmla="*/ 146640 w 213850"/>
                      <a:gd name="connsiteY5" fmla="*/ 0 h 79429"/>
                      <a:gd name="connsiteX6" fmla="*/ 195520 w 213850"/>
                      <a:gd name="connsiteY6" fmla="*/ 6110 h 79429"/>
                      <a:gd name="connsiteX7" fmla="*/ 213850 w 213850"/>
                      <a:gd name="connsiteY7" fmla="*/ 30550 h 79429"/>
                      <a:gd name="connsiteX8" fmla="*/ 189410 w 213850"/>
                      <a:gd name="connsiteY8" fmla="*/ 48880 h 79429"/>
                      <a:gd name="connsiteX9" fmla="*/ 146640 w 213850"/>
                      <a:gd name="connsiteY9" fmla="*/ 42770 h 79429"/>
                      <a:gd name="connsiteX10" fmla="*/ 30550 w 213850"/>
                      <a:gd name="connsiteY10" fmla="*/ 79430 h 79429"/>
                      <a:gd name="connsiteX11" fmla="*/ 24440 w 213850"/>
                      <a:gd name="connsiteY11" fmla="*/ 79430 h 79429"/>
                      <a:gd name="connsiteX12" fmla="*/ 146640 w 213850"/>
                      <a:gd name="connsiteY12" fmla="*/ 12220 h 79429"/>
                      <a:gd name="connsiteX13" fmla="*/ 18330 w 213850"/>
                      <a:gd name="connsiteY13" fmla="*/ 48880 h 79429"/>
                      <a:gd name="connsiteX14" fmla="*/ 18330 w 213850"/>
                      <a:gd name="connsiteY14" fmla="*/ 48880 h 79429"/>
                      <a:gd name="connsiteX15" fmla="*/ 18330 w 213850"/>
                      <a:gd name="connsiteY15" fmla="*/ 54990 h 79429"/>
                      <a:gd name="connsiteX16" fmla="*/ 24440 w 213850"/>
                      <a:gd name="connsiteY16" fmla="*/ 54990 h 79429"/>
                      <a:gd name="connsiteX17" fmla="*/ 36660 w 213850"/>
                      <a:gd name="connsiteY17" fmla="*/ 54990 h 79429"/>
                      <a:gd name="connsiteX18" fmla="*/ 158860 w 213850"/>
                      <a:gd name="connsiteY18" fmla="*/ 18330 h 79429"/>
                      <a:gd name="connsiteX19" fmla="*/ 201630 w 213850"/>
                      <a:gd name="connsiteY19" fmla="*/ 24440 h 79429"/>
                      <a:gd name="connsiteX20" fmla="*/ 201630 w 213850"/>
                      <a:gd name="connsiteY20" fmla="*/ 24440 h 79429"/>
                      <a:gd name="connsiteX21" fmla="*/ 207740 w 213850"/>
                      <a:gd name="connsiteY21" fmla="*/ 18330 h 79429"/>
                      <a:gd name="connsiteX22" fmla="*/ 195520 w 213850"/>
                      <a:gd name="connsiteY22" fmla="*/ 12220 h 79429"/>
                      <a:gd name="connsiteX23" fmla="*/ 146640 w 213850"/>
                      <a:gd name="connsiteY23" fmla="*/ 12220 h 79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13850" h="79429">
                        <a:moveTo>
                          <a:pt x="24440" y="79430"/>
                        </a:moveTo>
                        <a:cubicBezTo>
                          <a:pt x="18330" y="79430"/>
                          <a:pt x="18330" y="79430"/>
                          <a:pt x="12220" y="79430"/>
                        </a:cubicBezTo>
                        <a:cubicBezTo>
                          <a:pt x="12220" y="79430"/>
                          <a:pt x="6110" y="79430"/>
                          <a:pt x="6110" y="73320"/>
                        </a:cubicBezTo>
                        <a:cubicBezTo>
                          <a:pt x="0" y="67210"/>
                          <a:pt x="0" y="61100"/>
                          <a:pt x="0" y="54990"/>
                        </a:cubicBezTo>
                        <a:cubicBezTo>
                          <a:pt x="0" y="48880"/>
                          <a:pt x="0" y="42770"/>
                          <a:pt x="6110" y="42770"/>
                        </a:cubicBezTo>
                        <a:cubicBezTo>
                          <a:pt x="6110" y="42770"/>
                          <a:pt x="61100" y="0"/>
                          <a:pt x="146640" y="0"/>
                        </a:cubicBezTo>
                        <a:cubicBezTo>
                          <a:pt x="164970" y="0"/>
                          <a:pt x="183300" y="0"/>
                          <a:pt x="195520" y="6110"/>
                        </a:cubicBezTo>
                        <a:cubicBezTo>
                          <a:pt x="207740" y="6110"/>
                          <a:pt x="213850" y="18330"/>
                          <a:pt x="213850" y="30550"/>
                        </a:cubicBezTo>
                        <a:cubicBezTo>
                          <a:pt x="213850" y="42770"/>
                          <a:pt x="201630" y="48880"/>
                          <a:pt x="189410" y="48880"/>
                        </a:cubicBezTo>
                        <a:cubicBezTo>
                          <a:pt x="177190" y="48880"/>
                          <a:pt x="164970" y="42770"/>
                          <a:pt x="146640" y="42770"/>
                        </a:cubicBezTo>
                        <a:cubicBezTo>
                          <a:pt x="79430" y="42770"/>
                          <a:pt x="30550" y="73320"/>
                          <a:pt x="30550" y="79430"/>
                        </a:cubicBezTo>
                        <a:cubicBezTo>
                          <a:pt x="36660" y="79430"/>
                          <a:pt x="30550" y="79430"/>
                          <a:pt x="24440" y="79430"/>
                        </a:cubicBezTo>
                        <a:close/>
                        <a:moveTo>
                          <a:pt x="146640" y="12220"/>
                        </a:moveTo>
                        <a:cubicBezTo>
                          <a:pt x="67210" y="12220"/>
                          <a:pt x="18330" y="48880"/>
                          <a:pt x="18330" y="48880"/>
                        </a:cubicBezTo>
                        <a:cubicBezTo>
                          <a:pt x="18330" y="48880"/>
                          <a:pt x="18330" y="48880"/>
                          <a:pt x="18330" y="48880"/>
                        </a:cubicBezTo>
                        <a:cubicBezTo>
                          <a:pt x="18330" y="48880"/>
                          <a:pt x="18330" y="54990"/>
                          <a:pt x="18330" y="54990"/>
                        </a:cubicBezTo>
                        <a:cubicBezTo>
                          <a:pt x="18330" y="54990"/>
                          <a:pt x="18330" y="54990"/>
                          <a:pt x="24440" y="54990"/>
                        </a:cubicBezTo>
                        <a:cubicBezTo>
                          <a:pt x="30550" y="54990"/>
                          <a:pt x="30550" y="54990"/>
                          <a:pt x="36660" y="54990"/>
                        </a:cubicBezTo>
                        <a:cubicBezTo>
                          <a:pt x="36660" y="54990"/>
                          <a:pt x="85540" y="18330"/>
                          <a:pt x="158860" y="18330"/>
                        </a:cubicBezTo>
                        <a:cubicBezTo>
                          <a:pt x="171080" y="18330"/>
                          <a:pt x="189410" y="18330"/>
                          <a:pt x="201630" y="24440"/>
                        </a:cubicBezTo>
                        <a:cubicBezTo>
                          <a:pt x="201630" y="24440"/>
                          <a:pt x="201630" y="24440"/>
                          <a:pt x="201630" y="24440"/>
                        </a:cubicBezTo>
                        <a:cubicBezTo>
                          <a:pt x="201630" y="24440"/>
                          <a:pt x="207740" y="24440"/>
                          <a:pt x="207740" y="18330"/>
                        </a:cubicBezTo>
                        <a:cubicBezTo>
                          <a:pt x="207740" y="18330"/>
                          <a:pt x="201630" y="12220"/>
                          <a:pt x="195520" y="12220"/>
                        </a:cubicBezTo>
                        <a:cubicBezTo>
                          <a:pt x="177190" y="18330"/>
                          <a:pt x="164970" y="12220"/>
                          <a:pt x="146640" y="12220"/>
                        </a:cubicBezTo>
                        <a:close/>
                      </a:path>
                    </a:pathLst>
                  </a:custGeom>
                  <a:solidFill>
                    <a:srgbClr val="ADACA8"/>
                  </a:solidFill>
                  <a:ln w="61038" cap="flat">
                    <a:noFill/>
                    <a:prstDash val="solid"/>
                    <a:miter/>
                  </a:ln>
                </p:spPr>
                <p:txBody>
                  <a:bodyPr rtlCol="0" anchor="ctr"/>
                  <a:lstStyle/>
                  <a:p>
                    <a:endParaRPr lang="en-US"/>
                  </a:p>
                </p:txBody>
              </p:sp>
            </p:grpSp>
          </p:grpSp>
          <p:grpSp>
            <p:nvGrpSpPr>
              <p:cNvPr id="219" name="Graphic 16">
                <a:extLst>
                  <a:ext uri="{FF2B5EF4-FFF2-40B4-BE49-F238E27FC236}">
                    <a16:creationId xmlns:a16="http://schemas.microsoft.com/office/drawing/2014/main" xmlns="" id="{4745FBAD-3229-43A2-B4FA-8950FC64D938}"/>
                  </a:ext>
                </a:extLst>
              </p:cNvPr>
              <p:cNvGrpSpPr/>
              <p:nvPr/>
            </p:nvGrpSpPr>
            <p:grpSpPr>
              <a:xfrm>
                <a:off x="1546929" y="9701067"/>
                <a:ext cx="928720" cy="446029"/>
                <a:chOff x="1546929" y="9701067"/>
                <a:chExt cx="928720" cy="446029"/>
              </a:xfrm>
            </p:grpSpPr>
            <p:sp>
              <p:nvSpPr>
                <p:cNvPr id="224" name="Freeform: Shape 223">
                  <a:extLst>
                    <a:ext uri="{FF2B5EF4-FFF2-40B4-BE49-F238E27FC236}">
                      <a16:creationId xmlns:a16="http://schemas.microsoft.com/office/drawing/2014/main" xmlns="" id="{0A62A7FD-8235-43EE-BBE2-BB4E39302612}"/>
                    </a:ext>
                  </a:extLst>
                </p:cNvPr>
                <p:cNvSpPr/>
                <p:nvPr/>
              </p:nvSpPr>
              <p:spPr>
                <a:xfrm>
                  <a:off x="1552935" y="9731617"/>
                  <a:ext cx="916605" cy="409389"/>
                </a:xfrm>
                <a:custGeom>
                  <a:avLst/>
                  <a:gdLst>
                    <a:gd name="connsiteX0" fmla="*/ 238395 w 916605"/>
                    <a:gd name="connsiteY0" fmla="*/ 360490 h 409389"/>
                    <a:gd name="connsiteX1" fmla="*/ 105 w 916605"/>
                    <a:gd name="connsiteY1" fmla="*/ 262730 h 409389"/>
                    <a:gd name="connsiteX2" fmla="*/ 105 w 916605"/>
                    <a:gd name="connsiteY2" fmla="*/ 268840 h 409389"/>
                    <a:gd name="connsiteX3" fmla="*/ 507235 w 916605"/>
                    <a:gd name="connsiteY3" fmla="*/ 378820 h 409389"/>
                    <a:gd name="connsiteX4" fmla="*/ 916605 w 916605"/>
                    <a:gd name="connsiteY4" fmla="*/ 0 h 409389"/>
                    <a:gd name="connsiteX5" fmla="*/ 238395 w 916605"/>
                    <a:gd name="connsiteY5" fmla="*/ 360490 h 40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6605" h="409389">
                      <a:moveTo>
                        <a:pt x="238395" y="360490"/>
                      </a:moveTo>
                      <a:cubicBezTo>
                        <a:pt x="97865" y="354380"/>
                        <a:pt x="30655" y="299390"/>
                        <a:pt x="105" y="262730"/>
                      </a:cubicBezTo>
                      <a:cubicBezTo>
                        <a:pt x="105" y="262730"/>
                        <a:pt x="105" y="268840"/>
                        <a:pt x="105" y="268840"/>
                      </a:cubicBezTo>
                      <a:cubicBezTo>
                        <a:pt x="-6005" y="384930"/>
                        <a:pt x="256725" y="452140"/>
                        <a:pt x="507235" y="378820"/>
                      </a:cubicBezTo>
                      <a:cubicBezTo>
                        <a:pt x="745525" y="311610"/>
                        <a:pt x="916605" y="116090"/>
                        <a:pt x="916605" y="0"/>
                      </a:cubicBezTo>
                      <a:cubicBezTo>
                        <a:pt x="751635" y="274950"/>
                        <a:pt x="458355" y="372710"/>
                        <a:pt x="238395" y="360490"/>
                      </a:cubicBezTo>
                      <a:close/>
                    </a:path>
                  </a:pathLst>
                </a:custGeom>
                <a:solidFill>
                  <a:srgbClr val="FFFFFF"/>
                </a:solidFill>
                <a:ln w="61038" cap="flat">
                  <a:noFill/>
                  <a:prstDash val="solid"/>
                  <a:miter/>
                </a:ln>
              </p:spPr>
              <p:txBody>
                <a:bodyPr rtlCol="0" anchor="ctr"/>
                <a:lstStyle/>
                <a:p>
                  <a:endParaRPr lang="en-US"/>
                </a:p>
              </p:txBody>
            </p:sp>
            <p:sp>
              <p:nvSpPr>
                <p:cNvPr id="225" name="Freeform: Shape 224">
                  <a:extLst>
                    <a:ext uri="{FF2B5EF4-FFF2-40B4-BE49-F238E27FC236}">
                      <a16:creationId xmlns:a16="http://schemas.microsoft.com/office/drawing/2014/main" xmlns="" id="{DFE6DF7B-3AC7-42C5-9D13-6CFC87A9B14F}"/>
                    </a:ext>
                  </a:extLst>
                </p:cNvPr>
                <p:cNvSpPr/>
                <p:nvPr/>
              </p:nvSpPr>
              <p:spPr>
                <a:xfrm>
                  <a:off x="1546929" y="9701067"/>
                  <a:ext cx="928720" cy="446029"/>
                </a:xfrm>
                <a:custGeom>
                  <a:avLst/>
                  <a:gdLst>
                    <a:gd name="connsiteX0" fmla="*/ 305500 w 928720"/>
                    <a:gd name="connsiteY0" fmla="*/ 446030 h 446029"/>
                    <a:gd name="connsiteX1" fmla="*/ 30550 w 928720"/>
                    <a:gd name="connsiteY1" fmla="*/ 366600 h 446029"/>
                    <a:gd name="connsiteX2" fmla="*/ 0 w 928720"/>
                    <a:gd name="connsiteY2" fmla="*/ 299390 h 446029"/>
                    <a:gd name="connsiteX3" fmla="*/ 0 w 928720"/>
                    <a:gd name="connsiteY3" fmla="*/ 293280 h 446029"/>
                    <a:gd name="connsiteX4" fmla="*/ 0 w 928720"/>
                    <a:gd name="connsiteY4" fmla="*/ 274950 h 446029"/>
                    <a:gd name="connsiteX5" fmla="*/ 12220 w 928720"/>
                    <a:gd name="connsiteY5" fmla="*/ 287170 h 446029"/>
                    <a:gd name="connsiteX6" fmla="*/ 244400 w 928720"/>
                    <a:gd name="connsiteY6" fmla="*/ 378820 h 446029"/>
                    <a:gd name="connsiteX7" fmla="*/ 281060 w 928720"/>
                    <a:gd name="connsiteY7" fmla="*/ 378820 h 446029"/>
                    <a:gd name="connsiteX8" fmla="*/ 916501 w 928720"/>
                    <a:gd name="connsiteY8" fmla="*/ 18330 h 446029"/>
                    <a:gd name="connsiteX9" fmla="*/ 928721 w 928720"/>
                    <a:gd name="connsiteY9" fmla="*/ 0 h 446029"/>
                    <a:gd name="connsiteX10" fmla="*/ 928721 w 928720"/>
                    <a:gd name="connsiteY10" fmla="*/ 24440 h 446029"/>
                    <a:gd name="connsiteX11" fmla="*/ 513240 w 928720"/>
                    <a:gd name="connsiteY11" fmla="*/ 415480 h 446029"/>
                    <a:gd name="connsiteX12" fmla="*/ 305500 w 928720"/>
                    <a:gd name="connsiteY12" fmla="*/ 446030 h 446029"/>
                    <a:gd name="connsiteX13" fmla="*/ 18330 w 928720"/>
                    <a:gd name="connsiteY13" fmla="*/ 311610 h 446029"/>
                    <a:gd name="connsiteX14" fmla="*/ 42770 w 928720"/>
                    <a:gd name="connsiteY14" fmla="*/ 354380 h 446029"/>
                    <a:gd name="connsiteX15" fmla="*/ 305500 w 928720"/>
                    <a:gd name="connsiteY15" fmla="*/ 427699 h 446029"/>
                    <a:gd name="connsiteX16" fmla="*/ 519350 w 928720"/>
                    <a:gd name="connsiteY16" fmla="*/ 397149 h 446029"/>
                    <a:gd name="connsiteX17" fmla="*/ 922611 w 928720"/>
                    <a:gd name="connsiteY17" fmla="*/ 48880 h 446029"/>
                    <a:gd name="connsiteX18" fmla="*/ 287170 w 928720"/>
                    <a:gd name="connsiteY18" fmla="*/ 391040 h 446029"/>
                    <a:gd name="connsiteX19" fmla="*/ 250510 w 928720"/>
                    <a:gd name="connsiteY19" fmla="*/ 391040 h 446029"/>
                    <a:gd name="connsiteX20" fmla="*/ 18330 w 928720"/>
                    <a:gd name="connsiteY20" fmla="*/ 311610 h 446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28720" h="446029">
                      <a:moveTo>
                        <a:pt x="305500" y="446030"/>
                      </a:moveTo>
                      <a:cubicBezTo>
                        <a:pt x="183300" y="446030"/>
                        <a:pt x="79430" y="415480"/>
                        <a:pt x="30550" y="366600"/>
                      </a:cubicBezTo>
                      <a:cubicBezTo>
                        <a:pt x="12220" y="348270"/>
                        <a:pt x="0" y="323830"/>
                        <a:pt x="0" y="299390"/>
                      </a:cubicBezTo>
                      <a:cubicBezTo>
                        <a:pt x="0" y="299390"/>
                        <a:pt x="0" y="299390"/>
                        <a:pt x="0" y="293280"/>
                      </a:cubicBezTo>
                      <a:lnTo>
                        <a:pt x="0" y="274950"/>
                      </a:lnTo>
                      <a:lnTo>
                        <a:pt x="12220" y="287170"/>
                      </a:lnTo>
                      <a:cubicBezTo>
                        <a:pt x="42770" y="323830"/>
                        <a:pt x="109980" y="372710"/>
                        <a:pt x="244400" y="378820"/>
                      </a:cubicBezTo>
                      <a:cubicBezTo>
                        <a:pt x="256620" y="378820"/>
                        <a:pt x="268840" y="378820"/>
                        <a:pt x="281060" y="378820"/>
                      </a:cubicBezTo>
                      <a:cubicBezTo>
                        <a:pt x="482690" y="378820"/>
                        <a:pt x="751531" y="281060"/>
                        <a:pt x="916501" y="18330"/>
                      </a:cubicBezTo>
                      <a:lnTo>
                        <a:pt x="928721" y="0"/>
                      </a:lnTo>
                      <a:lnTo>
                        <a:pt x="928721" y="24440"/>
                      </a:lnTo>
                      <a:cubicBezTo>
                        <a:pt x="928721" y="152750"/>
                        <a:pt x="751531" y="342160"/>
                        <a:pt x="513240" y="415480"/>
                      </a:cubicBezTo>
                      <a:cubicBezTo>
                        <a:pt x="452140" y="433810"/>
                        <a:pt x="378820" y="446030"/>
                        <a:pt x="305500" y="446030"/>
                      </a:cubicBezTo>
                      <a:close/>
                      <a:moveTo>
                        <a:pt x="18330" y="311610"/>
                      </a:moveTo>
                      <a:cubicBezTo>
                        <a:pt x="18330" y="323830"/>
                        <a:pt x="30550" y="342160"/>
                        <a:pt x="42770" y="354380"/>
                      </a:cubicBezTo>
                      <a:cubicBezTo>
                        <a:pt x="85540" y="403260"/>
                        <a:pt x="189410" y="427699"/>
                        <a:pt x="305500" y="427699"/>
                      </a:cubicBezTo>
                      <a:cubicBezTo>
                        <a:pt x="372710" y="427699"/>
                        <a:pt x="446030" y="415480"/>
                        <a:pt x="519350" y="397149"/>
                      </a:cubicBezTo>
                      <a:cubicBezTo>
                        <a:pt x="733201" y="336050"/>
                        <a:pt x="898171" y="171080"/>
                        <a:pt x="922611" y="48880"/>
                      </a:cubicBezTo>
                      <a:cubicBezTo>
                        <a:pt x="751531" y="299390"/>
                        <a:pt x="488800" y="391040"/>
                        <a:pt x="287170" y="391040"/>
                      </a:cubicBezTo>
                      <a:cubicBezTo>
                        <a:pt x="274950" y="391040"/>
                        <a:pt x="262730" y="391040"/>
                        <a:pt x="250510" y="391040"/>
                      </a:cubicBezTo>
                      <a:cubicBezTo>
                        <a:pt x="122200" y="391040"/>
                        <a:pt x="54990" y="348270"/>
                        <a:pt x="18330" y="311610"/>
                      </a:cubicBezTo>
                      <a:close/>
                    </a:path>
                  </a:pathLst>
                </a:custGeom>
                <a:solidFill>
                  <a:srgbClr val="ADACA8"/>
                </a:solidFill>
                <a:ln w="61038" cap="flat">
                  <a:noFill/>
                  <a:prstDash val="solid"/>
                  <a:miter/>
                </a:ln>
              </p:spPr>
              <p:txBody>
                <a:bodyPr rtlCol="0" anchor="ctr"/>
                <a:lstStyle/>
                <a:p>
                  <a:endParaRPr lang="en-US"/>
                </a:p>
              </p:txBody>
            </p:sp>
          </p:grpSp>
          <p:sp>
            <p:nvSpPr>
              <p:cNvPr id="220" name="Freeform: Shape 219">
                <a:extLst>
                  <a:ext uri="{FF2B5EF4-FFF2-40B4-BE49-F238E27FC236}">
                    <a16:creationId xmlns:a16="http://schemas.microsoft.com/office/drawing/2014/main" xmlns="" id="{D1784073-DB9E-4400-8D5A-337BAFB5FE20}"/>
                  </a:ext>
                </a:extLst>
              </p:cNvPr>
              <p:cNvSpPr/>
              <p:nvPr/>
            </p:nvSpPr>
            <p:spPr>
              <a:xfrm>
                <a:off x="1974630" y="9731617"/>
                <a:ext cx="494910" cy="397149"/>
              </a:xfrm>
              <a:custGeom>
                <a:avLst/>
                <a:gdLst>
                  <a:gd name="connsiteX0" fmla="*/ 0 w 494910"/>
                  <a:gd name="connsiteY0" fmla="*/ 348270 h 397149"/>
                  <a:gd name="connsiteX1" fmla="*/ 0 w 494910"/>
                  <a:gd name="connsiteY1" fmla="*/ 397149 h 397149"/>
                  <a:gd name="connsiteX2" fmla="*/ 85540 w 494910"/>
                  <a:gd name="connsiteY2" fmla="*/ 378820 h 397149"/>
                  <a:gd name="connsiteX3" fmla="*/ 494910 w 494910"/>
                  <a:gd name="connsiteY3" fmla="*/ 0 h 397149"/>
                  <a:gd name="connsiteX4" fmla="*/ 0 w 494910"/>
                  <a:gd name="connsiteY4" fmla="*/ 348270 h 397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4910" h="397149">
                    <a:moveTo>
                      <a:pt x="0" y="348270"/>
                    </a:moveTo>
                    <a:cubicBezTo>
                      <a:pt x="0" y="366600"/>
                      <a:pt x="0" y="384930"/>
                      <a:pt x="0" y="397149"/>
                    </a:cubicBezTo>
                    <a:cubicBezTo>
                      <a:pt x="30550" y="391040"/>
                      <a:pt x="61100" y="384930"/>
                      <a:pt x="85540" y="378820"/>
                    </a:cubicBezTo>
                    <a:cubicBezTo>
                      <a:pt x="323830" y="311610"/>
                      <a:pt x="494910" y="116090"/>
                      <a:pt x="494910" y="0"/>
                    </a:cubicBezTo>
                    <a:cubicBezTo>
                      <a:pt x="372710" y="201630"/>
                      <a:pt x="183300" y="311610"/>
                      <a:pt x="0" y="348270"/>
                    </a:cubicBezTo>
                    <a:close/>
                  </a:path>
                </a:pathLst>
              </a:custGeom>
              <a:solidFill>
                <a:srgbClr val="D6D3C9"/>
              </a:solidFill>
              <a:ln w="61038" cap="flat">
                <a:no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xmlns="" id="{B1C75796-E896-4EEF-B9CB-E4E212B1EC45}"/>
                  </a:ext>
                </a:extLst>
              </p:cNvPr>
              <p:cNvSpPr/>
              <p:nvPr/>
            </p:nvSpPr>
            <p:spPr>
              <a:xfrm>
                <a:off x="2292350" y="9725507"/>
                <a:ext cx="183300" cy="268839"/>
              </a:xfrm>
              <a:custGeom>
                <a:avLst/>
                <a:gdLst>
                  <a:gd name="connsiteX0" fmla="*/ 0 w 183300"/>
                  <a:gd name="connsiteY0" fmla="*/ 207740 h 268839"/>
                  <a:gd name="connsiteX1" fmla="*/ 6110 w 183300"/>
                  <a:gd name="connsiteY1" fmla="*/ 268840 h 268839"/>
                  <a:gd name="connsiteX2" fmla="*/ 183300 w 183300"/>
                  <a:gd name="connsiteY2" fmla="*/ 0 h 268839"/>
                  <a:gd name="connsiteX3" fmla="*/ 0 w 183300"/>
                  <a:gd name="connsiteY3" fmla="*/ 207740 h 268839"/>
                </a:gdLst>
                <a:ahLst/>
                <a:cxnLst>
                  <a:cxn ang="0">
                    <a:pos x="connsiteX0" y="connsiteY0"/>
                  </a:cxn>
                  <a:cxn ang="0">
                    <a:pos x="connsiteX1" y="connsiteY1"/>
                  </a:cxn>
                  <a:cxn ang="0">
                    <a:pos x="connsiteX2" y="connsiteY2"/>
                  </a:cxn>
                  <a:cxn ang="0">
                    <a:pos x="connsiteX3" y="connsiteY3"/>
                  </a:cxn>
                </a:cxnLst>
                <a:rect l="l" t="t" r="r" b="b"/>
                <a:pathLst>
                  <a:path w="183300" h="268839">
                    <a:moveTo>
                      <a:pt x="0" y="207740"/>
                    </a:moveTo>
                    <a:cubicBezTo>
                      <a:pt x="0" y="226070"/>
                      <a:pt x="6110" y="250510"/>
                      <a:pt x="6110" y="268840"/>
                    </a:cubicBezTo>
                    <a:cubicBezTo>
                      <a:pt x="116090" y="183300"/>
                      <a:pt x="183300" y="79430"/>
                      <a:pt x="183300" y="0"/>
                    </a:cubicBezTo>
                    <a:cubicBezTo>
                      <a:pt x="128310" y="85540"/>
                      <a:pt x="67210" y="152750"/>
                      <a:pt x="0" y="207740"/>
                    </a:cubicBezTo>
                    <a:close/>
                  </a:path>
                </a:pathLst>
              </a:custGeom>
              <a:solidFill>
                <a:srgbClr val="D6D3C9"/>
              </a:solidFill>
              <a:ln w="61038"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xmlns="" id="{120B60B1-A4DC-4C29-BF58-042990D0E4BC}"/>
                  </a:ext>
                </a:extLst>
              </p:cNvPr>
              <p:cNvSpPr/>
              <p:nvPr/>
            </p:nvSpPr>
            <p:spPr>
              <a:xfrm>
                <a:off x="1559149" y="9811047"/>
                <a:ext cx="623220" cy="281964"/>
              </a:xfrm>
              <a:custGeom>
                <a:avLst/>
                <a:gdLst>
                  <a:gd name="connsiteX0" fmla="*/ 378820 w 623220"/>
                  <a:gd name="connsiteY0" fmla="*/ 0 h 281964"/>
                  <a:gd name="connsiteX1" fmla="*/ 403260 w 623220"/>
                  <a:gd name="connsiteY1" fmla="*/ 6110 h 281964"/>
                  <a:gd name="connsiteX2" fmla="*/ 177190 w 623220"/>
                  <a:gd name="connsiteY2" fmla="*/ 177190 h 281964"/>
                  <a:gd name="connsiteX3" fmla="*/ 79430 w 623220"/>
                  <a:gd name="connsiteY3" fmla="*/ 67210 h 281964"/>
                  <a:gd name="connsiteX4" fmla="*/ 79430 w 623220"/>
                  <a:gd name="connsiteY4" fmla="*/ 67210 h 281964"/>
                  <a:gd name="connsiteX5" fmla="*/ 0 w 623220"/>
                  <a:gd name="connsiteY5" fmla="*/ 183300 h 281964"/>
                  <a:gd name="connsiteX6" fmla="*/ 238290 w 623220"/>
                  <a:gd name="connsiteY6" fmla="*/ 281060 h 281964"/>
                  <a:gd name="connsiteX7" fmla="*/ 623220 w 623220"/>
                  <a:gd name="connsiteY7" fmla="*/ 195520 h 281964"/>
                  <a:gd name="connsiteX8" fmla="*/ 378820 w 623220"/>
                  <a:gd name="connsiteY8" fmla="*/ 0 h 281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3220" h="281964">
                    <a:moveTo>
                      <a:pt x="378820" y="0"/>
                    </a:moveTo>
                    <a:cubicBezTo>
                      <a:pt x="384930" y="0"/>
                      <a:pt x="391040" y="0"/>
                      <a:pt x="403260" y="6110"/>
                    </a:cubicBezTo>
                    <a:cubicBezTo>
                      <a:pt x="629330" y="42770"/>
                      <a:pt x="384930" y="219960"/>
                      <a:pt x="177190" y="177190"/>
                    </a:cubicBezTo>
                    <a:cubicBezTo>
                      <a:pt x="-30550" y="134420"/>
                      <a:pt x="79430" y="67210"/>
                      <a:pt x="79430" y="67210"/>
                    </a:cubicBezTo>
                    <a:lnTo>
                      <a:pt x="79430" y="67210"/>
                    </a:lnTo>
                    <a:cubicBezTo>
                      <a:pt x="30550" y="91650"/>
                      <a:pt x="0" y="122200"/>
                      <a:pt x="0" y="183300"/>
                    </a:cubicBezTo>
                    <a:cubicBezTo>
                      <a:pt x="30550" y="219960"/>
                      <a:pt x="97760" y="268840"/>
                      <a:pt x="238290" y="281060"/>
                    </a:cubicBezTo>
                    <a:cubicBezTo>
                      <a:pt x="354380" y="287169"/>
                      <a:pt x="494910" y="262730"/>
                      <a:pt x="623220" y="195520"/>
                    </a:cubicBezTo>
                    <a:cubicBezTo>
                      <a:pt x="592670" y="48880"/>
                      <a:pt x="488800" y="6110"/>
                      <a:pt x="378820" y="0"/>
                    </a:cubicBezTo>
                    <a:close/>
                  </a:path>
                </a:pathLst>
              </a:custGeom>
              <a:solidFill>
                <a:srgbClr val="D6D3C9"/>
              </a:solidFill>
              <a:ln w="61038" cap="flat">
                <a:noFill/>
                <a:prstDash val="solid"/>
                <a:miter/>
              </a:ln>
            </p:spPr>
            <p:txBody>
              <a:bodyPr rtlCol="0" anchor="ctr"/>
              <a:lstStyle/>
              <a:p>
                <a:endParaRPr lang="en-US"/>
              </a:p>
            </p:txBody>
          </p:sp>
          <p:sp>
            <p:nvSpPr>
              <p:cNvPr id="223" name="Freeform: Shape 222">
                <a:extLst>
                  <a:ext uri="{FF2B5EF4-FFF2-40B4-BE49-F238E27FC236}">
                    <a16:creationId xmlns:a16="http://schemas.microsoft.com/office/drawing/2014/main" xmlns="" id="{88C1F2D2-7244-4B59-A8CC-A1C9764B685E}"/>
                  </a:ext>
                </a:extLst>
              </p:cNvPr>
              <p:cNvSpPr/>
              <p:nvPr/>
            </p:nvSpPr>
            <p:spPr>
              <a:xfrm>
                <a:off x="1632469" y="9908807"/>
                <a:ext cx="543790" cy="178094"/>
              </a:xfrm>
              <a:custGeom>
                <a:avLst/>
                <a:gdLst>
                  <a:gd name="connsiteX0" fmla="*/ 513240 w 543790"/>
                  <a:gd name="connsiteY0" fmla="*/ 0 h 178094"/>
                  <a:gd name="connsiteX1" fmla="*/ 0 w 543790"/>
                  <a:gd name="connsiteY1" fmla="*/ 140530 h 178094"/>
                  <a:gd name="connsiteX2" fmla="*/ 158860 w 543790"/>
                  <a:gd name="connsiteY2" fmla="*/ 177190 h 178094"/>
                  <a:gd name="connsiteX3" fmla="*/ 543790 w 543790"/>
                  <a:gd name="connsiteY3" fmla="*/ 91650 h 178094"/>
                  <a:gd name="connsiteX4" fmla="*/ 513240 w 543790"/>
                  <a:gd name="connsiteY4" fmla="*/ 0 h 178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3790" h="178094">
                    <a:moveTo>
                      <a:pt x="513240" y="0"/>
                    </a:moveTo>
                    <a:cubicBezTo>
                      <a:pt x="482690" y="79430"/>
                      <a:pt x="372710" y="213850"/>
                      <a:pt x="0" y="140530"/>
                    </a:cubicBezTo>
                    <a:cubicBezTo>
                      <a:pt x="36660" y="158860"/>
                      <a:pt x="91650" y="177190"/>
                      <a:pt x="158860" y="177190"/>
                    </a:cubicBezTo>
                    <a:cubicBezTo>
                      <a:pt x="274950" y="183300"/>
                      <a:pt x="415480" y="158860"/>
                      <a:pt x="543790" y="91650"/>
                    </a:cubicBezTo>
                    <a:cubicBezTo>
                      <a:pt x="537680" y="61100"/>
                      <a:pt x="525460" y="24440"/>
                      <a:pt x="513240" y="0"/>
                    </a:cubicBezTo>
                    <a:close/>
                  </a:path>
                </a:pathLst>
              </a:custGeom>
              <a:solidFill>
                <a:srgbClr val="D6D3C9"/>
              </a:solidFill>
              <a:ln w="61038" cap="flat">
                <a:noFill/>
                <a:prstDash val="solid"/>
                <a:miter/>
              </a:ln>
            </p:spPr>
            <p:txBody>
              <a:bodyPr rtlCol="0" anchor="ctr"/>
              <a:lstStyle/>
              <a:p>
                <a:endParaRPr lang="en-US"/>
              </a:p>
            </p:txBody>
          </p:sp>
        </p:grpSp>
        <p:grpSp>
          <p:nvGrpSpPr>
            <p:cNvPr id="17" name="Graphic 16">
              <a:extLst>
                <a:ext uri="{FF2B5EF4-FFF2-40B4-BE49-F238E27FC236}">
                  <a16:creationId xmlns:a16="http://schemas.microsoft.com/office/drawing/2014/main" xmlns="" id="{361B6640-9A70-45E0-85E5-C27A46B1D1DB}"/>
                </a:ext>
              </a:extLst>
            </p:cNvPr>
            <p:cNvGrpSpPr/>
            <p:nvPr/>
          </p:nvGrpSpPr>
          <p:grpSpPr>
            <a:xfrm>
              <a:off x="918675" y="7764200"/>
              <a:ext cx="1562364" cy="1924647"/>
              <a:chOff x="918675" y="7764200"/>
              <a:chExt cx="1562364" cy="1924647"/>
            </a:xfrm>
          </p:grpSpPr>
          <p:grpSp>
            <p:nvGrpSpPr>
              <p:cNvPr id="191" name="Graphic 16">
                <a:extLst>
                  <a:ext uri="{FF2B5EF4-FFF2-40B4-BE49-F238E27FC236}">
                    <a16:creationId xmlns:a16="http://schemas.microsoft.com/office/drawing/2014/main" xmlns="" id="{C4D56B2E-8CFF-40E4-88F0-DAE7035AF4CD}"/>
                  </a:ext>
                </a:extLst>
              </p:cNvPr>
              <p:cNvGrpSpPr/>
              <p:nvPr/>
            </p:nvGrpSpPr>
            <p:grpSpPr>
              <a:xfrm>
                <a:off x="918675" y="7764200"/>
                <a:ext cx="1562364" cy="1924647"/>
                <a:chOff x="918675" y="7764200"/>
                <a:chExt cx="1562364" cy="1924647"/>
              </a:xfrm>
            </p:grpSpPr>
            <p:sp>
              <p:nvSpPr>
                <p:cNvPr id="215" name="Freeform: Shape 214">
                  <a:extLst>
                    <a:ext uri="{FF2B5EF4-FFF2-40B4-BE49-F238E27FC236}">
                      <a16:creationId xmlns:a16="http://schemas.microsoft.com/office/drawing/2014/main" xmlns="" id="{050758CE-9CDA-4F7E-BAB2-C4F20FA35F35}"/>
                    </a:ext>
                  </a:extLst>
                </p:cNvPr>
                <p:cNvSpPr/>
                <p:nvPr/>
              </p:nvSpPr>
              <p:spPr>
                <a:xfrm>
                  <a:off x="918675" y="7776420"/>
                  <a:ext cx="1536031" cy="1904426"/>
                </a:xfrm>
                <a:custGeom>
                  <a:avLst/>
                  <a:gdLst>
                    <a:gd name="connsiteX0" fmla="*/ 66134 w 1536031"/>
                    <a:gd name="connsiteY0" fmla="*/ 116090 h 1904426"/>
                    <a:gd name="connsiteX1" fmla="*/ 17254 w 1536031"/>
                    <a:gd name="connsiteY1" fmla="*/ 201630 h 1904426"/>
                    <a:gd name="connsiteX2" fmla="*/ 41694 w 1536031"/>
                    <a:gd name="connsiteY2" fmla="*/ 262730 h 1904426"/>
                    <a:gd name="connsiteX3" fmla="*/ 47804 w 1536031"/>
                    <a:gd name="connsiteY3" fmla="*/ 1637478 h 1904426"/>
                    <a:gd name="connsiteX4" fmla="*/ 102794 w 1536031"/>
                    <a:gd name="connsiteY4" fmla="*/ 1771898 h 1904426"/>
                    <a:gd name="connsiteX5" fmla="*/ 616034 w 1536031"/>
                    <a:gd name="connsiteY5" fmla="*/ 1698578 h 1904426"/>
                    <a:gd name="connsiteX6" fmla="*/ 573264 w 1536031"/>
                    <a:gd name="connsiteY6" fmla="*/ 1649698 h 1904426"/>
                    <a:gd name="connsiteX7" fmla="*/ 518274 w 1536031"/>
                    <a:gd name="connsiteY7" fmla="*/ 1197559 h 1904426"/>
                    <a:gd name="connsiteX8" fmla="*/ 530494 w 1536031"/>
                    <a:gd name="connsiteY8" fmla="*/ 1099798 h 1904426"/>
                    <a:gd name="connsiteX9" fmla="*/ 561044 w 1536031"/>
                    <a:gd name="connsiteY9" fmla="*/ 714869 h 1904426"/>
                    <a:gd name="connsiteX10" fmla="*/ 707684 w 1536031"/>
                    <a:gd name="connsiteY10" fmla="*/ 1136459 h 1904426"/>
                    <a:gd name="connsiteX11" fmla="*/ 823774 w 1536031"/>
                    <a:gd name="connsiteY11" fmla="*/ 1356418 h 1904426"/>
                    <a:gd name="connsiteX12" fmla="*/ 909314 w 1536031"/>
                    <a:gd name="connsiteY12" fmla="*/ 1716908 h 1904426"/>
                    <a:gd name="connsiteX13" fmla="*/ 939864 w 1536031"/>
                    <a:gd name="connsiteY13" fmla="*/ 1857437 h 1904426"/>
                    <a:gd name="connsiteX14" fmla="*/ 1501985 w 1536031"/>
                    <a:gd name="connsiteY14" fmla="*/ 1802447 h 1904426"/>
                    <a:gd name="connsiteX15" fmla="*/ 1495875 w 1536031"/>
                    <a:gd name="connsiteY15" fmla="*/ 1674138 h 1904426"/>
                    <a:gd name="connsiteX16" fmla="*/ 1227034 w 1536031"/>
                    <a:gd name="connsiteY16" fmla="*/ 977599 h 1904426"/>
                    <a:gd name="connsiteX17" fmla="*/ 1214814 w 1536031"/>
                    <a:gd name="connsiteY17" fmla="*/ 849289 h 1904426"/>
                    <a:gd name="connsiteX18" fmla="*/ 1190374 w 1536031"/>
                    <a:gd name="connsiteY18" fmla="*/ 458249 h 1904426"/>
                    <a:gd name="connsiteX19" fmla="*/ 1104834 w 1536031"/>
                    <a:gd name="connsiteY19" fmla="*/ 0 h 1904426"/>
                    <a:gd name="connsiteX20" fmla="*/ 66134 w 1536031"/>
                    <a:gd name="connsiteY20" fmla="*/ 116090 h 190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36031" h="1904426">
                      <a:moveTo>
                        <a:pt x="66134" y="116090"/>
                      </a:moveTo>
                      <a:cubicBezTo>
                        <a:pt x="66134" y="116090"/>
                        <a:pt x="41694" y="158860"/>
                        <a:pt x="17254" y="201630"/>
                      </a:cubicBezTo>
                      <a:cubicBezTo>
                        <a:pt x="-1076" y="238290"/>
                        <a:pt x="41694" y="262730"/>
                        <a:pt x="41694" y="262730"/>
                      </a:cubicBezTo>
                      <a:cubicBezTo>
                        <a:pt x="41694" y="262730"/>
                        <a:pt x="-56066" y="1093688"/>
                        <a:pt x="47804" y="1637478"/>
                      </a:cubicBezTo>
                      <a:cubicBezTo>
                        <a:pt x="-37736" y="1692468"/>
                        <a:pt x="11144" y="1747458"/>
                        <a:pt x="102794" y="1771898"/>
                      </a:cubicBezTo>
                      <a:cubicBezTo>
                        <a:pt x="194444" y="1796338"/>
                        <a:pt x="609924" y="1826888"/>
                        <a:pt x="616034" y="1698578"/>
                      </a:cubicBezTo>
                      <a:cubicBezTo>
                        <a:pt x="616034" y="1655808"/>
                        <a:pt x="573264" y="1649698"/>
                        <a:pt x="573264" y="1649698"/>
                      </a:cubicBezTo>
                      <a:lnTo>
                        <a:pt x="518274" y="1197559"/>
                      </a:lnTo>
                      <a:cubicBezTo>
                        <a:pt x="518274" y="1197559"/>
                        <a:pt x="585484" y="1173119"/>
                        <a:pt x="530494" y="1099798"/>
                      </a:cubicBezTo>
                      <a:cubicBezTo>
                        <a:pt x="524384" y="898169"/>
                        <a:pt x="561044" y="714869"/>
                        <a:pt x="561044" y="714869"/>
                      </a:cubicBezTo>
                      <a:cubicBezTo>
                        <a:pt x="561044" y="714869"/>
                        <a:pt x="603814" y="873729"/>
                        <a:pt x="707684" y="1136459"/>
                      </a:cubicBezTo>
                      <a:cubicBezTo>
                        <a:pt x="756564" y="1264768"/>
                        <a:pt x="799334" y="1264768"/>
                        <a:pt x="823774" y="1356418"/>
                      </a:cubicBezTo>
                      <a:cubicBezTo>
                        <a:pt x="848214" y="1448068"/>
                        <a:pt x="909314" y="1716908"/>
                        <a:pt x="909314" y="1716908"/>
                      </a:cubicBezTo>
                      <a:cubicBezTo>
                        <a:pt x="909314" y="1716908"/>
                        <a:pt x="817664" y="1790228"/>
                        <a:pt x="939864" y="1857437"/>
                      </a:cubicBezTo>
                      <a:cubicBezTo>
                        <a:pt x="1062064" y="1924647"/>
                        <a:pt x="1343125" y="1930758"/>
                        <a:pt x="1501985" y="1802447"/>
                      </a:cubicBezTo>
                      <a:cubicBezTo>
                        <a:pt x="1569195" y="1729128"/>
                        <a:pt x="1520315" y="1716908"/>
                        <a:pt x="1495875" y="1674138"/>
                      </a:cubicBezTo>
                      <a:cubicBezTo>
                        <a:pt x="1440885" y="1441958"/>
                        <a:pt x="1343125" y="1136459"/>
                        <a:pt x="1227034" y="977599"/>
                      </a:cubicBezTo>
                      <a:cubicBezTo>
                        <a:pt x="1196484" y="922609"/>
                        <a:pt x="1245364" y="885949"/>
                        <a:pt x="1214814" y="849289"/>
                      </a:cubicBezTo>
                      <a:cubicBezTo>
                        <a:pt x="1184264" y="812629"/>
                        <a:pt x="1202594" y="635439"/>
                        <a:pt x="1190374" y="458249"/>
                      </a:cubicBezTo>
                      <a:cubicBezTo>
                        <a:pt x="1178154" y="281060"/>
                        <a:pt x="1104834" y="0"/>
                        <a:pt x="1104834" y="0"/>
                      </a:cubicBezTo>
                      <a:cubicBezTo>
                        <a:pt x="1104834" y="0"/>
                        <a:pt x="707684" y="384929"/>
                        <a:pt x="66134" y="116090"/>
                      </a:cubicBezTo>
                      <a:close/>
                    </a:path>
                  </a:pathLst>
                </a:custGeom>
                <a:solidFill>
                  <a:srgbClr val="FAB548"/>
                </a:solidFill>
                <a:ln w="61038" cap="flat">
                  <a:noFill/>
                  <a:prstDash val="solid"/>
                  <a:miter/>
                </a:ln>
              </p:spPr>
              <p:txBody>
                <a:bodyPr rtlCol="0" anchor="ctr"/>
                <a:lstStyle/>
                <a:p>
                  <a:endParaRPr lang="en-US"/>
                </a:p>
              </p:txBody>
            </p:sp>
            <p:sp>
              <p:nvSpPr>
                <p:cNvPr id="216" name="Freeform: Shape 215">
                  <a:extLst>
                    <a:ext uri="{FF2B5EF4-FFF2-40B4-BE49-F238E27FC236}">
                      <a16:creationId xmlns:a16="http://schemas.microsoft.com/office/drawing/2014/main" xmlns="" id="{645D7631-7B3F-413D-822C-676830AE5A49}"/>
                    </a:ext>
                  </a:extLst>
                </p:cNvPr>
                <p:cNvSpPr/>
                <p:nvPr/>
              </p:nvSpPr>
              <p:spPr>
                <a:xfrm>
                  <a:off x="918675" y="7764200"/>
                  <a:ext cx="1562364" cy="1924647"/>
                </a:xfrm>
                <a:custGeom>
                  <a:avLst/>
                  <a:gdLst>
                    <a:gd name="connsiteX0" fmla="*/ 1184264 w 1562364"/>
                    <a:gd name="connsiteY0" fmla="*/ 1924648 h 1924647"/>
                    <a:gd name="connsiteX1" fmla="*/ 952084 w 1562364"/>
                    <a:gd name="connsiteY1" fmla="*/ 1875767 h 1924647"/>
                    <a:gd name="connsiteX2" fmla="*/ 884874 w 1562364"/>
                    <a:gd name="connsiteY2" fmla="*/ 1796338 h 1924647"/>
                    <a:gd name="connsiteX3" fmla="*/ 915424 w 1562364"/>
                    <a:gd name="connsiteY3" fmla="*/ 1729128 h 1924647"/>
                    <a:gd name="connsiteX4" fmla="*/ 829884 w 1562364"/>
                    <a:gd name="connsiteY4" fmla="*/ 1374748 h 1924647"/>
                    <a:gd name="connsiteX5" fmla="*/ 781004 w 1562364"/>
                    <a:gd name="connsiteY5" fmla="*/ 1276988 h 1924647"/>
                    <a:gd name="connsiteX6" fmla="*/ 713794 w 1562364"/>
                    <a:gd name="connsiteY6" fmla="*/ 1154789 h 1924647"/>
                    <a:gd name="connsiteX7" fmla="*/ 573264 w 1562364"/>
                    <a:gd name="connsiteY7" fmla="*/ 763749 h 1924647"/>
                    <a:gd name="connsiteX8" fmla="*/ 548824 w 1562364"/>
                    <a:gd name="connsiteY8" fmla="*/ 1112018 h 1924647"/>
                    <a:gd name="connsiteX9" fmla="*/ 567154 w 1562364"/>
                    <a:gd name="connsiteY9" fmla="*/ 1185339 h 1924647"/>
                    <a:gd name="connsiteX10" fmla="*/ 536604 w 1562364"/>
                    <a:gd name="connsiteY10" fmla="*/ 1215889 h 1924647"/>
                    <a:gd name="connsiteX11" fmla="*/ 591594 w 1562364"/>
                    <a:gd name="connsiteY11" fmla="*/ 1655808 h 1924647"/>
                    <a:gd name="connsiteX12" fmla="*/ 634364 w 1562364"/>
                    <a:gd name="connsiteY12" fmla="*/ 1710798 h 1924647"/>
                    <a:gd name="connsiteX13" fmla="*/ 347194 w 1562364"/>
                    <a:gd name="connsiteY13" fmla="*/ 1814668 h 1924647"/>
                    <a:gd name="connsiteX14" fmla="*/ 115014 w 1562364"/>
                    <a:gd name="connsiteY14" fmla="*/ 1790228 h 1924647"/>
                    <a:gd name="connsiteX15" fmla="*/ 11144 w 1562364"/>
                    <a:gd name="connsiteY15" fmla="*/ 1716908 h 1924647"/>
                    <a:gd name="connsiteX16" fmla="*/ 53914 w 1562364"/>
                    <a:gd name="connsiteY16" fmla="*/ 1643588 h 1924647"/>
                    <a:gd name="connsiteX17" fmla="*/ 47804 w 1562364"/>
                    <a:gd name="connsiteY17" fmla="*/ 274950 h 1924647"/>
                    <a:gd name="connsiteX18" fmla="*/ 23364 w 1562364"/>
                    <a:gd name="connsiteY18" fmla="*/ 207740 h 1924647"/>
                    <a:gd name="connsiteX19" fmla="*/ 72244 w 1562364"/>
                    <a:gd name="connsiteY19" fmla="*/ 122200 h 1924647"/>
                    <a:gd name="connsiteX20" fmla="*/ 66134 w 1562364"/>
                    <a:gd name="connsiteY20" fmla="*/ 122200 h 1924647"/>
                    <a:gd name="connsiteX21" fmla="*/ 72244 w 1562364"/>
                    <a:gd name="connsiteY21" fmla="*/ 122200 h 1924647"/>
                    <a:gd name="connsiteX22" fmla="*/ 518274 w 1562364"/>
                    <a:gd name="connsiteY22" fmla="*/ 213850 h 1924647"/>
                    <a:gd name="connsiteX23" fmla="*/ 1123164 w 1562364"/>
                    <a:gd name="connsiteY23" fmla="*/ 6110 h 1924647"/>
                    <a:gd name="connsiteX24" fmla="*/ 1123164 w 1562364"/>
                    <a:gd name="connsiteY24" fmla="*/ 0 h 1924647"/>
                    <a:gd name="connsiteX25" fmla="*/ 1129274 w 1562364"/>
                    <a:gd name="connsiteY25" fmla="*/ 12220 h 1924647"/>
                    <a:gd name="connsiteX26" fmla="*/ 1214814 w 1562364"/>
                    <a:gd name="connsiteY26" fmla="*/ 470469 h 1924647"/>
                    <a:gd name="connsiteX27" fmla="*/ 1220924 w 1562364"/>
                    <a:gd name="connsiteY27" fmla="*/ 665989 h 1924647"/>
                    <a:gd name="connsiteX28" fmla="*/ 1239254 w 1562364"/>
                    <a:gd name="connsiteY28" fmla="*/ 855399 h 1924647"/>
                    <a:gd name="connsiteX29" fmla="*/ 1245364 w 1562364"/>
                    <a:gd name="connsiteY29" fmla="*/ 916499 h 1924647"/>
                    <a:gd name="connsiteX30" fmla="*/ 1251474 w 1562364"/>
                    <a:gd name="connsiteY30" fmla="*/ 983709 h 1924647"/>
                    <a:gd name="connsiteX31" fmla="*/ 1520315 w 1562364"/>
                    <a:gd name="connsiteY31" fmla="*/ 1680248 h 1924647"/>
                    <a:gd name="connsiteX32" fmla="*/ 1538645 w 1562364"/>
                    <a:gd name="connsiteY32" fmla="*/ 1698578 h 1924647"/>
                    <a:gd name="connsiteX33" fmla="*/ 1526425 w 1562364"/>
                    <a:gd name="connsiteY33" fmla="*/ 1814668 h 1924647"/>
                    <a:gd name="connsiteX34" fmla="*/ 1184264 w 1562364"/>
                    <a:gd name="connsiteY34" fmla="*/ 1924648 h 1924647"/>
                    <a:gd name="connsiteX35" fmla="*/ 567154 w 1562364"/>
                    <a:gd name="connsiteY35" fmla="*/ 696539 h 1924647"/>
                    <a:gd name="connsiteX36" fmla="*/ 573264 w 1562364"/>
                    <a:gd name="connsiteY36" fmla="*/ 727089 h 1924647"/>
                    <a:gd name="connsiteX37" fmla="*/ 719904 w 1562364"/>
                    <a:gd name="connsiteY37" fmla="*/ 1148679 h 1924647"/>
                    <a:gd name="connsiteX38" fmla="*/ 787114 w 1562364"/>
                    <a:gd name="connsiteY38" fmla="*/ 1270879 h 1924647"/>
                    <a:gd name="connsiteX39" fmla="*/ 835994 w 1562364"/>
                    <a:gd name="connsiteY39" fmla="*/ 1374748 h 1924647"/>
                    <a:gd name="connsiteX40" fmla="*/ 921534 w 1562364"/>
                    <a:gd name="connsiteY40" fmla="*/ 1735238 h 1924647"/>
                    <a:gd name="connsiteX41" fmla="*/ 921534 w 1562364"/>
                    <a:gd name="connsiteY41" fmla="*/ 1741348 h 1924647"/>
                    <a:gd name="connsiteX42" fmla="*/ 915424 w 1562364"/>
                    <a:gd name="connsiteY42" fmla="*/ 1741348 h 1924647"/>
                    <a:gd name="connsiteX43" fmla="*/ 884874 w 1562364"/>
                    <a:gd name="connsiteY43" fmla="*/ 1802448 h 1924647"/>
                    <a:gd name="connsiteX44" fmla="*/ 945974 w 1562364"/>
                    <a:gd name="connsiteY44" fmla="*/ 1869658 h 1924647"/>
                    <a:gd name="connsiteX45" fmla="*/ 1172044 w 1562364"/>
                    <a:gd name="connsiteY45" fmla="*/ 1918538 h 1924647"/>
                    <a:gd name="connsiteX46" fmla="*/ 1501985 w 1562364"/>
                    <a:gd name="connsiteY46" fmla="*/ 1814668 h 1924647"/>
                    <a:gd name="connsiteX47" fmla="*/ 1514205 w 1562364"/>
                    <a:gd name="connsiteY47" fmla="*/ 1723018 h 1924647"/>
                    <a:gd name="connsiteX48" fmla="*/ 1495875 w 1562364"/>
                    <a:gd name="connsiteY48" fmla="*/ 1698578 h 1924647"/>
                    <a:gd name="connsiteX49" fmla="*/ 1495875 w 1562364"/>
                    <a:gd name="connsiteY49" fmla="*/ 1698578 h 1924647"/>
                    <a:gd name="connsiteX50" fmla="*/ 1227034 w 1562364"/>
                    <a:gd name="connsiteY50" fmla="*/ 1002039 h 1924647"/>
                    <a:gd name="connsiteX51" fmla="*/ 1220924 w 1562364"/>
                    <a:gd name="connsiteY51" fmla="*/ 922609 h 1924647"/>
                    <a:gd name="connsiteX52" fmla="*/ 1214814 w 1562364"/>
                    <a:gd name="connsiteY52" fmla="*/ 873729 h 1924647"/>
                    <a:gd name="connsiteX53" fmla="*/ 1196484 w 1562364"/>
                    <a:gd name="connsiteY53" fmla="*/ 672099 h 1924647"/>
                    <a:gd name="connsiteX54" fmla="*/ 1190374 w 1562364"/>
                    <a:gd name="connsiteY54" fmla="*/ 476580 h 1924647"/>
                    <a:gd name="connsiteX55" fmla="*/ 1104834 w 1562364"/>
                    <a:gd name="connsiteY55" fmla="*/ 36660 h 1924647"/>
                    <a:gd name="connsiteX56" fmla="*/ 499944 w 1562364"/>
                    <a:gd name="connsiteY56" fmla="*/ 244400 h 1924647"/>
                    <a:gd name="connsiteX57" fmla="*/ 53914 w 1562364"/>
                    <a:gd name="connsiteY57" fmla="*/ 152750 h 1924647"/>
                    <a:gd name="connsiteX58" fmla="*/ 11144 w 1562364"/>
                    <a:gd name="connsiteY58" fmla="*/ 232180 h 1924647"/>
                    <a:gd name="connsiteX59" fmla="*/ 35584 w 1562364"/>
                    <a:gd name="connsiteY59" fmla="*/ 281060 h 1924647"/>
                    <a:gd name="connsiteX60" fmla="*/ 41694 w 1562364"/>
                    <a:gd name="connsiteY60" fmla="*/ 281060 h 1924647"/>
                    <a:gd name="connsiteX61" fmla="*/ 41694 w 1562364"/>
                    <a:gd name="connsiteY61" fmla="*/ 287169 h 1924647"/>
                    <a:gd name="connsiteX62" fmla="*/ 47804 w 1562364"/>
                    <a:gd name="connsiteY62" fmla="*/ 1655808 h 1924647"/>
                    <a:gd name="connsiteX63" fmla="*/ 47804 w 1562364"/>
                    <a:gd name="connsiteY63" fmla="*/ 1661918 h 1924647"/>
                    <a:gd name="connsiteX64" fmla="*/ 41694 w 1562364"/>
                    <a:gd name="connsiteY64" fmla="*/ 1661918 h 1924647"/>
                    <a:gd name="connsiteX65" fmla="*/ 5034 w 1562364"/>
                    <a:gd name="connsiteY65" fmla="*/ 1723018 h 1924647"/>
                    <a:gd name="connsiteX66" fmla="*/ 102794 w 1562364"/>
                    <a:gd name="connsiteY66" fmla="*/ 1790228 h 1924647"/>
                    <a:gd name="connsiteX67" fmla="*/ 334974 w 1562364"/>
                    <a:gd name="connsiteY67" fmla="*/ 1814668 h 1924647"/>
                    <a:gd name="connsiteX68" fmla="*/ 609924 w 1562364"/>
                    <a:gd name="connsiteY68" fmla="*/ 1723018 h 1924647"/>
                    <a:gd name="connsiteX69" fmla="*/ 573264 w 1562364"/>
                    <a:gd name="connsiteY69" fmla="*/ 1680248 h 1924647"/>
                    <a:gd name="connsiteX70" fmla="*/ 567154 w 1562364"/>
                    <a:gd name="connsiteY70" fmla="*/ 1680248 h 1924647"/>
                    <a:gd name="connsiteX71" fmla="*/ 512164 w 1562364"/>
                    <a:gd name="connsiteY71" fmla="*/ 1215889 h 1924647"/>
                    <a:gd name="connsiteX72" fmla="*/ 518274 w 1562364"/>
                    <a:gd name="connsiteY72" fmla="*/ 1215889 h 1924647"/>
                    <a:gd name="connsiteX73" fmla="*/ 542714 w 1562364"/>
                    <a:gd name="connsiteY73" fmla="*/ 1191449 h 1924647"/>
                    <a:gd name="connsiteX74" fmla="*/ 524384 w 1562364"/>
                    <a:gd name="connsiteY74" fmla="*/ 1130349 h 1924647"/>
                    <a:gd name="connsiteX75" fmla="*/ 524384 w 1562364"/>
                    <a:gd name="connsiteY75" fmla="*/ 1130349 h 1924647"/>
                    <a:gd name="connsiteX76" fmla="*/ 524384 w 1562364"/>
                    <a:gd name="connsiteY76" fmla="*/ 1130349 h 1924647"/>
                    <a:gd name="connsiteX77" fmla="*/ 554934 w 1562364"/>
                    <a:gd name="connsiteY77" fmla="*/ 745419 h 1924647"/>
                    <a:gd name="connsiteX78" fmla="*/ 567154 w 1562364"/>
                    <a:gd name="connsiteY78" fmla="*/ 696539 h 1924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562364" h="1924647">
                      <a:moveTo>
                        <a:pt x="1184264" y="1924648"/>
                      </a:moveTo>
                      <a:cubicBezTo>
                        <a:pt x="1092614" y="1924648"/>
                        <a:pt x="1007074" y="1906317"/>
                        <a:pt x="952084" y="1875767"/>
                      </a:cubicBezTo>
                      <a:cubicBezTo>
                        <a:pt x="909314" y="1851328"/>
                        <a:pt x="884874" y="1826888"/>
                        <a:pt x="884874" y="1796338"/>
                      </a:cubicBezTo>
                      <a:cubicBezTo>
                        <a:pt x="884874" y="1759678"/>
                        <a:pt x="909314" y="1735238"/>
                        <a:pt x="915424" y="1729128"/>
                      </a:cubicBezTo>
                      <a:cubicBezTo>
                        <a:pt x="909314" y="1692468"/>
                        <a:pt x="848214" y="1460288"/>
                        <a:pt x="829884" y="1374748"/>
                      </a:cubicBezTo>
                      <a:cubicBezTo>
                        <a:pt x="817664" y="1331979"/>
                        <a:pt x="805444" y="1307538"/>
                        <a:pt x="781004" y="1276988"/>
                      </a:cubicBezTo>
                      <a:cubicBezTo>
                        <a:pt x="762674" y="1252548"/>
                        <a:pt x="738234" y="1215889"/>
                        <a:pt x="713794" y="1154789"/>
                      </a:cubicBezTo>
                      <a:cubicBezTo>
                        <a:pt x="634364" y="959269"/>
                        <a:pt x="591594" y="824849"/>
                        <a:pt x="573264" y="763749"/>
                      </a:cubicBezTo>
                      <a:cubicBezTo>
                        <a:pt x="561044" y="824849"/>
                        <a:pt x="542714" y="965379"/>
                        <a:pt x="548824" y="1112018"/>
                      </a:cubicBezTo>
                      <a:cubicBezTo>
                        <a:pt x="567154" y="1136458"/>
                        <a:pt x="573264" y="1160899"/>
                        <a:pt x="567154" y="1185339"/>
                      </a:cubicBezTo>
                      <a:cubicBezTo>
                        <a:pt x="561044" y="1203668"/>
                        <a:pt x="542714" y="1215889"/>
                        <a:pt x="536604" y="1215889"/>
                      </a:cubicBezTo>
                      <a:lnTo>
                        <a:pt x="591594" y="1655808"/>
                      </a:lnTo>
                      <a:cubicBezTo>
                        <a:pt x="609924" y="1661918"/>
                        <a:pt x="634364" y="1680248"/>
                        <a:pt x="634364" y="1710798"/>
                      </a:cubicBezTo>
                      <a:cubicBezTo>
                        <a:pt x="634364" y="1802448"/>
                        <a:pt x="451064" y="1814668"/>
                        <a:pt x="347194" y="1814668"/>
                      </a:cubicBezTo>
                      <a:cubicBezTo>
                        <a:pt x="249434" y="1814668"/>
                        <a:pt x="151674" y="1802448"/>
                        <a:pt x="115014" y="1790228"/>
                      </a:cubicBezTo>
                      <a:cubicBezTo>
                        <a:pt x="53914" y="1771898"/>
                        <a:pt x="17254" y="1747458"/>
                        <a:pt x="11144" y="1716908"/>
                      </a:cubicBezTo>
                      <a:cubicBezTo>
                        <a:pt x="5034" y="1692468"/>
                        <a:pt x="23364" y="1668028"/>
                        <a:pt x="53914" y="1643588"/>
                      </a:cubicBezTo>
                      <a:cubicBezTo>
                        <a:pt x="-49956" y="1124239"/>
                        <a:pt x="41694" y="342159"/>
                        <a:pt x="47804" y="274950"/>
                      </a:cubicBezTo>
                      <a:cubicBezTo>
                        <a:pt x="29474" y="262730"/>
                        <a:pt x="11144" y="238290"/>
                        <a:pt x="23364" y="207740"/>
                      </a:cubicBezTo>
                      <a:cubicBezTo>
                        <a:pt x="47804" y="164970"/>
                        <a:pt x="72244" y="122200"/>
                        <a:pt x="72244" y="122200"/>
                      </a:cubicBezTo>
                      <a:lnTo>
                        <a:pt x="66134" y="122200"/>
                      </a:lnTo>
                      <a:lnTo>
                        <a:pt x="72244" y="122200"/>
                      </a:lnTo>
                      <a:cubicBezTo>
                        <a:pt x="218884" y="183300"/>
                        <a:pt x="371634" y="213850"/>
                        <a:pt x="518274" y="213850"/>
                      </a:cubicBezTo>
                      <a:cubicBezTo>
                        <a:pt x="890984" y="213850"/>
                        <a:pt x="1117054" y="6110"/>
                        <a:pt x="1123164" y="6110"/>
                      </a:cubicBezTo>
                      <a:lnTo>
                        <a:pt x="1123164" y="0"/>
                      </a:lnTo>
                      <a:lnTo>
                        <a:pt x="1129274" y="12220"/>
                      </a:lnTo>
                      <a:cubicBezTo>
                        <a:pt x="1129274" y="12220"/>
                        <a:pt x="1202594" y="293280"/>
                        <a:pt x="1214814" y="470469"/>
                      </a:cubicBezTo>
                      <a:cubicBezTo>
                        <a:pt x="1220924" y="537680"/>
                        <a:pt x="1220924" y="604889"/>
                        <a:pt x="1220924" y="665989"/>
                      </a:cubicBezTo>
                      <a:cubicBezTo>
                        <a:pt x="1220924" y="757639"/>
                        <a:pt x="1220924" y="837069"/>
                        <a:pt x="1239254" y="855399"/>
                      </a:cubicBezTo>
                      <a:cubicBezTo>
                        <a:pt x="1257585" y="873729"/>
                        <a:pt x="1251474" y="898169"/>
                        <a:pt x="1245364" y="916499"/>
                      </a:cubicBezTo>
                      <a:cubicBezTo>
                        <a:pt x="1239254" y="934829"/>
                        <a:pt x="1233144" y="959269"/>
                        <a:pt x="1251474" y="983709"/>
                      </a:cubicBezTo>
                      <a:cubicBezTo>
                        <a:pt x="1373675" y="1142568"/>
                        <a:pt x="1465325" y="1454178"/>
                        <a:pt x="1520315" y="1680248"/>
                      </a:cubicBezTo>
                      <a:cubicBezTo>
                        <a:pt x="1526425" y="1686358"/>
                        <a:pt x="1532535" y="1692468"/>
                        <a:pt x="1538645" y="1698578"/>
                      </a:cubicBezTo>
                      <a:cubicBezTo>
                        <a:pt x="1563085" y="1723018"/>
                        <a:pt x="1581415" y="1747458"/>
                        <a:pt x="1526425" y="1814668"/>
                      </a:cubicBezTo>
                      <a:cubicBezTo>
                        <a:pt x="1440885" y="1887988"/>
                        <a:pt x="1318685" y="1924648"/>
                        <a:pt x="1184264" y="1924648"/>
                      </a:cubicBezTo>
                      <a:close/>
                      <a:moveTo>
                        <a:pt x="567154" y="696539"/>
                      </a:moveTo>
                      <a:lnTo>
                        <a:pt x="573264" y="727089"/>
                      </a:lnTo>
                      <a:cubicBezTo>
                        <a:pt x="573264" y="727089"/>
                        <a:pt x="616034" y="885949"/>
                        <a:pt x="719904" y="1148679"/>
                      </a:cubicBezTo>
                      <a:cubicBezTo>
                        <a:pt x="744344" y="1209779"/>
                        <a:pt x="768784" y="1240329"/>
                        <a:pt x="787114" y="1270879"/>
                      </a:cubicBezTo>
                      <a:cubicBezTo>
                        <a:pt x="805444" y="1301429"/>
                        <a:pt x="823774" y="1325868"/>
                        <a:pt x="835994" y="1374748"/>
                      </a:cubicBezTo>
                      <a:cubicBezTo>
                        <a:pt x="860434" y="1466398"/>
                        <a:pt x="921534" y="1735238"/>
                        <a:pt x="921534" y="1735238"/>
                      </a:cubicBezTo>
                      <a:lnTo>
                        <a:pt x="921534" y="1741348"/>
                      </a:lnTo>
                      <a:lnTo>
                        <a:pt x="915424" y="1741348"/>
                      </a:lnTo>
                      <a:cubicBezTo>
                        <a:pt x="915424" y="1741348"/>
                        <a:pt x="884874" y="1765788"/>
                        <a:pt x="884874" y="1802448"/>
                      </a:cubicBezTo>
                      <a:cubicBezTo>
                        <a:pt x="884874" y="1826888"/>
                        <a:pt x="909314" y="1851328"/>
                        <a:pt x="945974" y="1869658"/>
                      </a:cubicBezTo>
                      <a:cubicBezTo>
                        <a:pt x="1000964" y="1900207"/>
                        <a:pt x="1086504" y="1918538"/>
                        <a:pt x="1172044" y="1918538"/>
                      </a:cubicBezTo>
                      <a:cubicBezTo>
                        <a:pt x="1300354" y="1918538"/>
                        <a:pt x="1422555" y="1881878"/>
                        <a:pt x="1501985" y="1814668"/>
                      </a:cubicBezTo>
                      <a:cubicBezTo>
                        <a:pt x="1550865" y="1765788"/>
                        <a:pt x="1532535" y="1747458"/>
                        <a:pt x="1514205" y="1723018"/>
                      </a:cubicBezTo>
                      <a:cubicBezTo>
                        <a:pt x="1508095" y="1716908"/>
                        <a:pt x="1501985" y="1710798"/>
                        <a:pt x="1495875" y="1698578"/>
                      </a:cubicBezTo>
                      <a:lnTo>
                        <a:pt x="1495875" y="1698578"/>
                      </a:lnTo>
                      <a:cubicBezTo>
                        <a:pt x="1440885" y="1466398"/>
                        <a:pt x="1343125" y="1160899"/>
                        <a:pt x="1227034" y="1002039"/>
                      </a:cubicBezTo>
                      <a:cubicBezTo>
                        <a:pt x="1208704" y="971489"/>
                        <a:pt x="1214814" y="947049"/>
                        <a:pt x="1220924" y="922609"/>
                      </a:cubicBezTo>
                      <a:cubicBezTo>
                        <a:pt x="1227034" y="904279"/>
                        <a:pt x="1227034" y="885949"/>
                        <a:pt x="1214814" y="873729"/>
                      </a:cubicBezTo>
                      <a:cubicBezTo>
                        <a:pt x="1196484" y="849289"/>
                        <a:pt x="1196484" y="775969"/>
                        <a:pt x="1196484" y="672099"/>
                      </a:cubicBezTo>
                      <a:cubicBezTo>
                        <a:pt x="1196484" y="610999"/>
                        <a:pt x="1196484" y="543789"/>
                        <a:pt x="1190374" y="476580"/>
                      </a:cubicBezTo>
                      <a:cubicBezTo>
                        <a:pt x="1178154" y="323830"/>
                        <a:pt x="1123164" y="85540"/>
                        <a:pt x="1104834" y="36660"/>
                      </a:cubicBezTo>
                      <a:cubicBezTo>
                        <a:pt x="1055954" y="73320"/>
                        <a:pt x="835994" y="244400"/>
                        <a:pt x="499944" y="244400"/>
                      </a:cubicBezTo>
                      <a:cubicBezTo>
                        <a:pt x="353304" y="244400"/>
                        <a:pt x="206664" y="213850"/>
                        <a:pt x="53914" y="152750"/>
                      </a:cubicBezTo>
                      <a:cubicBezTo>
                        <a:pt x="47804" y="164970"/>
                        <a:pt x="29474" y="201630"/>
                        <a:pt x="11144" y="232180"/>
                      </a:cubicBezTo>
                      <a:cubicBezTo>
                        <a:pt x="-1076" y="262730"/>
                        <a:pt x="35584" y="281060"/>
                        <a:pt x="35584" y="281060"/>
                      </a:cubicBezTo>
                      <a:lnTo>
                        <a:pt x="41694" y="281060"/>
                      </a:lnTo>
                      <a:lnTo>
                        <a:pt x="41694" y="287169"/>
                      </a:lnTo>
                      <a:cubicBezTo>
                        <a:pt x="41694" y="293280"/>
                        <a:pt x="-56066" y="1118129"/>
                        <a:pt x="47804" y="1655808"/>
                      </a:cubicBezTo>
                      <a:lnTo>
                        <a:pt x="47804" y="1661918"/>
                      </a:lnTo>
                      <a:lnTo>
                        <a:pt x="41694" y="1661918"/>
                      </a:lnTo>
                      <a:cubicBezTo>
                        <a:pt x="23364" y="1674138"/>
                        <a:pt x="-1076" y="1698578"/>
                        <a:pt x="5034" y="1723018"/>
                      </a:cubicBezTo>
                      <a:cubicBezTo>
                        <a:pt x="11144" y="1747458"/>
                        <a:pt x="47804" y="1771898"/>
                        <a:pt x="102794" y="1790228"/>
                      </a:cubicBezTo>
                      <a:cubicBezTo>
                        <a:pt x="139454" y="1802448"/>
                        <a:pt x="237214" y="1814668"/>
                        <a:pt x="334974" y="1814668"/>
                      </a:cubicBezTo>
                      <a:cubicBezTo>
                        <a:pt x="414404" y="1814668"/>
                        <a:pt x="603814" y="1808558"/>
                        <a:pt x="609924" y="1723018"/>
                      </a:cubicBezTo>
                      <a:cubicBezTo>
                        <a:pt x="609924" y="1686358"/>
                        <a:pt x="573264" y="1680248"/>
                        <a:pt x="573264" y="1680248"/>
                      </a:cubicBezTo>
                      <a:lnTo>
                        <a:pt x="567154" y="1680248"/>
                      </a:lnTo>
                      <a:lnTo>
                        <a:pt x="512164" y="1215889"/>
                      </a:lnTo>
                      <a:lnTo>
                        <a:pt x="518274" y="1215889"/>
                      </a:lnTo>
                      <a:cubicBezTo>
                        <a:pt x="518274" y="1215889"/>
                        <a:pt x="536604" y="1209779"/>
                        <a:pt x="542714" y="1191449"/>
                      </a:cubicBezTo>
                      <a:cubicBezTo>
                        <a:pt x="548824" y="1173118"/>
                        <a:pt x="542714" y="1154789"/>
                        <a:pt x="524384" y="1130349"/>
                      </a:cubicBezTo>
                      <a:lnTo>
                        <a:pt x="524384" y="1130349"/>
                      </a:lnTo>
                      <a:lnTo>
                        <a:pt x="524384" y="1130349"/>
                      </a:lnTo>
                      <a:cubicBezTo>
                        <a:pt x="518274" y="928719"/>
                        <a:pt x="554934" y="745419"/>
                        <a:pt x="554934" y="745419"/>
                      </a:cubicBezTo>
                      <a:lnTo>
                        <a:pt x="567154" y="696539"/>
                      </a:lnTo>
                      <a:close/>
                    </a:path>
                  </a:pathLst>
                </a:custGeom>
                <a:solidFill>
                  <a:srgbClr val="CC861F"/>
                </a:solidFill>
                <a:ln w="61038" cap="flat">
                  <a:noFill/>
                  <a:prstDash val="solid"/>
                  <a:miter/>
                </a:ln>
              </p:spPr>
              <p:txBody>
                <a:bodyPr rtlCol="0" anchor="ctr"/>
                <a:lstStyle/>
                <a:p>
                  <a:endParaRPr lang="en-US"/>
                </a:p>
              </p:txBody>
            </p:sp>
          </p:grpSp>
          <p:sp>
            <p:nvSpPr>
              <p:cNvPr id="192" name="Freeform: Shape 191">
                <a:extLst>
                  <a:ext uri="{FF2B5EF4-FFF2-40B4-BE49-F238E27FC236}">
                    <a16:creationId xmlns:a16="http://schemas.microsoft.com/office/drawing/2014/main" xmlns="" id="{50E9C511-9314-413B-81BB-F16FC6DCD51C}"/>
                  </a:ext>
                </a:extLst>
              </p:cNvPr>
              <p:cNvSpPr/>
              <p:nvPr/>
            </p:nvSpPr>
            <p:spPr>
              <a:xfrm>
                <a:off x="925252" y="7776420"/>
                <a:ext cx="1542001" cy="1904426"/>
              </a:xfrm>
              <a:custGeom>
                <a:avLst/>
                <a:gdLst>
                  <a:gd name="connsiteX0" fmla="*/ 1501518 w 1542001"/>
                  <a:gd name="connsiteY0" fmla="*/ 1674138 h 1904426"/>
                  <a:gd name="connsiteX1" fmla="*/ 1232678 w 1542001"/>
                  <a:gd name="connsiteY1" fmla="*/ 977599 h 1904426"/>
                  <a:gd name="connsiteX2" fmla="*/ 1220458 w 1542001"/>
                  <a:gd name="connsiteY2" fmla="*/ 849289 h 1904426"/>
                  <a:gd name="connsiteX3" fmla="*/ 1196017 w 1542001"/>
                  <a:gd name="connsiteY3" fmla="*/ 458249 h 1904426"/>
                  <a:gd name="connsiteX4" fmla="*/ 1110477 w 1542001"/>
                  <a:gd name="connsiteY4" fmla="*/ 0 h 1904426"/>
                  <a:gd name="connsiteX5" fmla="*/ 53447 w 1542001"/>
                  <a:gd name="connsiteY5" fmla="*/ 116090 h 1904426"/>
                  <a:gd name="connsiteX6" fmla="*/ 4567 w 1542001"/>
                  <a:gd name="connsiteY6" fmla="*/ 201630 h 1904426"/>
                  <a:gd name="connsiteX7" fmla="*/ 29007 w 1542001"/>
                  <a:gd name="connsiteY7" fmla="*/ 262730 h 1904426"/>
                  <a:gd name="connsiteX8" fmla="*/ 4567 w 1542001"/>
                  <a:gd name="connsiteY8" fmla="*/ 714869 h 1904426"/>
                  <a:gd name="connsiteX9" fmla="*/ 120657 w 1542001"/>
                  <a:gd name="connsiteY9" fmla="*/ 482689 h 1904426"/>
                  <a:gd name="connsiteX10" fmla="*/ 346727 w 1542001"/>
                  <a:gd name="connsiteY10" fmla="*/ 794299 h 1904426"/>
                  <a:gd name="connsiteX11" fmla="*/ 181757 w 1542001"/>
                  <a:gd name="connsiteY11" fmla="*/ 1057029 h 1904426"/>
                  <a:gd name="connsiteX12" fmla="*/ 273407 w 1542001"/>
                  <a:gd name="connsiteY12" fmla="*/ 1087579 h 1904426"/>
                  <a:gd name="connsiteX13" fmla="*/ 377277 w 1542001"/>
                  <a:gd name="connsiteY13" fmla="*/ 1576378 h 1904426"/>
                  <a:gd name="connsiteX14" fmla="*/ 242857 w 1542001"/>
                  <a:gd name="connsiteY14" fmla="*/ 1655808 h 1904426"/>
                  <a:gd name="connsiteX15" fmla="*/ 383387 w 1542001"/>
                  <a:gd name="connsiteY15" fmla="*/ 1747458 h 1904426"/>
                  <a:gd name="connsiteX16" fmla="*/ 4567 w 1542001"/>
                  <a:gd name="connsiteY16" fmla="*/ 1710798 h 1904426"/>
                  <a:gd name="connsiteX17" fmla="*/ 102327 w 1542001"/>
                  <a:gd name="connsiteY17" fmla="*/ 1771898 h 1904426"/>
                  <a:gd name="connsiteX18" fmla="*/ 615567 w 1542001"/>
                  <a:gd name="connsiteY18" fmla="*/ 1698578 h 1904426"/>
                  <a:gd name="connsiteX19" fmla="*/ 572797 w 1542001"/>
                  <a:gd name="connsiteY19" fmla="*/ 1649698 h 1904426"/>
                  <a:gd name="connsiteX20" fmla="*/ 517807 w 1542001"/>
                  <a:gd name="connsiteY20" fmla="*/ 1197559 h 1904426"/>
                  <a:gd name="connsiteX21" fmla="*/ 530027 w 1542001"/>
                  <a:gd name="connsiteY21" fmla="*/ 1099798 h 1904426"/>
                  <a:gd name="connsiteX22" fmla="*/ 560577 w 1542001"/>
                  <a:gd name="connsiteY22" fmla="*/ 714869 h 1904426"/>
                  <a:gd name="connsiteX23" fmla="*/ 707217 w 1542001"/>
                  <a:gd name="connsiteY23" fmla="*/ 1136459 h 1904426"/>
                  <a:gd name="connsiteX24" fmla="*/ 823307 w 1542001"/>
                  <a:gd name="connsiteY24" fmla="*/ 1356418 h 1904426"/>
                  <a:gd name="connsiteX25" fmla="*/ 908847 w 1542001"/>
                  <a:gd name="connsiteY25" fmla="*/ 1716908 h 1904426"/>
                  <a:gd name="connsiteX26" fmla="*/ 939397 w 1542001"/>
                  <a:gd name="connsiteY26" fmla="*/ 1857437 h 1904426"/>
                  <a:gd name="connsiteX27" fmla="*/ 1501518 w 1542001"/>
                  <a:gd name="connsiteY27" fmla="*/ 1802447 h 1904426"/>
                  <a:gd name="connsiteX28" fmla="*/ 1501518 w 1542001"/>
                  <a:gd name="connsiteY28" fmla="*/ 1674138 h 1904426"/>
                  <a:gd name="connsiteX29" fmla="*/ 261187 w 1542001"/>
                  <a:gd name="connsiteY29" fmla="*/ 439919 h 1904426"/>
                  <a:gd name="connsiteX30" fmla="*/ 157317 w 1542001"/>
                  <a:gd name="connsiteY30" fmla="*/ 323830 h 1904426"/>
                  <a:gd name="connsiteX31" fmla="*/ 145097 w 1542001"/>
                  <a:gd name="connsiteY31" fmla="*/ 238290 h 1904426"/>
                  <a:gd name="connsiteX32" fmla="*/ 780537 w 1542001"/>
                  <a:gd name="connsiteY32" fmla="*/ 250510 h 1904426"/>
                  <a:gd name="connsiteX33" fmla="*/ 847747 w 1542001"/>
                  <a:gd name="connsiteY33" fmla="*/ 287170 h 1904426"/>
                  <a:gd name="connsiteX34" fmla="*/ 719437 w 1542001"/>
                  <a:gd name="connsiteY34" fmla="*/ 427699 h 1904426"/>
                  <a:gd name="connsiteX35" fmla="*/ 835527 w 1542001"/>
                  <a:gd name="connsiteY35" fmla="*/ 372710 h 1904426"/>
                  <a:gd name="connsiteX36" fmla="*/ 578907 w 1542001"/>
                  <a:gd name="connsiteY36" fmla="*/ 568229 h 1904426"/>
                  <a:gd name="connsiteX37" fmla="*/ 261187 w 1542001"/>
                  <a:gd name="connsiteY37" fmla="*/ 439919 h 1904426"/>
                  <a:gd name="connsiteX38" fmla="*/ 1171577 w 1542001"/>
                  <a:gd name="connsiteY38" fmla="*/ 1863547 h 1904426"/>
                  <a:gd name="connsiteX39" fmla="*/ 1012717 w 1542001"/>
                  <a:gd name="connsiteY39" fmla="*/ 1759678 h 1904426"/>
                  <a:gd name="connsiteX40" fmla="*/ 1165467 w 1542001"/>
                  <a:gd name="connsiteY40" fmla="*/ 1723018 h 1904426"/>
                  <a:gd name="connsiteX41" fmla="*/ 939397 w 1542001"/>
                  <a:gd name="connsiteY41" fmla="*/ 1613038 h 1904426"/>
                  <a:gd name="connsiteX42" fmla="*/ 890517 w 1542001"/>
                  <a:gd name="connsiteY42" fmla="*/ 1258659 h 1904426"/>
                  <a:gd name="connsiteX43" fmla="*/ 908847 w 1542001"/>
                  <a:gd name="connsiteY43" fmla="*/ 1179228 h 1904426"/>
                  <a:gd name="connsiteX44" fmla="*/ 682777 w 1542001"/>
                  <a:gd name="connsiteY44" fmla="*/ 855399 h 1904426"/>
                  <a:gd name="connsiteX45" fmla="*/ 866077 w 1542001"/>
                  <a:gd name="connsiteY45" fmla="*/ 476579 h 1904426"/>
                  <a:gd name="connsiteX46" fmla="*/ 1073817 w 1542001"/>
                  <a:gd name="connsiteY46" fmla="*/ 916499 h 1904426"/>
                  <a:gd name="connsiteX47" fmla="*/ 1153247 w 1542001"/>
                  <a:gd name="connsiteY47" fmla="*/ 1063139 h 1904426"/>
                  <a:gd name="connsiteX48" fmla="*/ 1189908 w 1542001"/>
                  <a:gd name="connsiteY48" fmla="*/ 1148679 h 1904426"/>
                  <a:gd name="connsiteX49" fmla="*/ 1379318 w 1542001"/>
                  <a:gd name="connsiteY49" fmla="*/ 1747458 h 1904426"/>
                  <a:gd name="connsiteX50" fmla="*/ 1171577 w 1542001"/>
                  <a:gd name="connsiteY50" fmla="*/ 1863547 h 190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542001" h="1904426">
                    <a:moveTo>
                      <a:pt x="1501518" y="1674138"/>
                    </a:moveTo>
                    <a:cubicBezTo>
                      <a:pt x="1446528" y="1441958"/>
                      <a:pt x="1348768" y="1136459"/>
                      <a:pt x="1232678" y="977599"/>
                    </a:cubicBezTo>
                    <a:cubicBezTo>
                      <a:pt x="1202127" y="922609"/>
                      <a:pt x="1251008" y="885949"/>
                      <a:pt x="1220458" y="849289"/>
                    </a:cubicBezTo>
                    <a:cubicBezTo>
                      <a:pt x="1189908" y="812629"/>
                      <a:pt x="1208238" y="635439"/>
                      <a:pt x="1196017" y="458249"/>
                    </a:cubicBezTo>
                    <a:cubicBezTo>
                      <a:pt x="1183798" y="281060"/>
                      <a:pt x="1110477" y="0"/>
                      <a:pt x="1110477" y="0"/>
                    </a:cubicBezTo>
                    <a:cubicBezTo>
                      <a:pt x="1110477" y="0"/>
                      <a:pt x="694997" y="384929"/>
                      <a:pt x="53447" y="116090"/>
                    </a:cubicBezTo>
                    <a:cubicBezTo>
                      <a:pt x="53447" y="116090"/>
                      <a:pt x="29007" y="158860"/>
                      <a:pt x="4567" y="201630"/>
                    </a:cubicBezTo>
                    <a:cubicBezTo>
                      <a:pt x="-13763" y="238290"/>
                      <a:pt x="29007" y="262730"/>
                      <a:pt x="29007" y="262730"/>
                    </a:cubicBezTo>
                    <a:cubicBezTo>
                      <a:pt x="29007" y="262730"/>
                      <a:pt x="16787" y="458249"/>
                      <a:pt x="4567" y="714869"/>
                    </a:cubicBezTo>
                    <a:cubicBezTo>
                      <a:pt x="16787" y="604889"/>
                      <a:pt x="47337" y="488799"/>
                      <a:pt x="120657" y="482689"/>
                    </a:cubicBezTo>
                    <a:cubicBezTo>
                      <a:pt x="267297" y="458249"/>
                      <a:pt x="371167" y="580449"/>
                      <a:pt x="346727" y="794299"/>
                    </a:cubicBezTo>
                    <a:cubicBezTo>
                      <a:pt x="322287" y="1008148"/>
                      <a:pt x="273407" y="1044809"/>
                      <a:pt x="181757" y="1057029"/>
                    </a:cubicBezTo>
                    <a:cubicBezTo>
                      <a:pt x="90107" y="1069248"/>
                      <a:pt x="175647" y="1099798"/>
                      <a:pt x="273407" y="1087579"/>
                    </a:cubicBezTo>
                    <a:cubicBezTo>
                      <a:pt x="352837" y="1075359"/>
                      <a:pt x="371167" y="1325868"/>
                      <a:pt x="377277" y="1576378"/>
                    </a:cubicBezTo>
                    <a:cubicBezTo>
                      <a:pt x="365057" y="1655808"/>
                      <a:pt x="340617" y="1655808"/>
                      <a:pt x="242857" y="1655808"/>
                    </a:cubicBezTo>
                    <a:cubicBezTo>
                      <a:pt x="371167" y="1692468"/>
                      <a:pt x="377277" y="1698578"/>
                      <a:pt x="383387" y="1747458"/>
                    </a:cubicBezTo>
                    <a:cubicBezTo>
                      <a:pt x="389497" y="1790228"/>
                      <a:pt x="132877" y="1784118"/>
                      <a:pt x="4567" y="1710798"/>
                    </a:cubicBezTo>
                    <a:cubicBezTo>
                      <a:pt x="16787" y="1735238"/>
                      <a:pt x="53447" y="1759678"/>
                      <a:pt x="102327" y="1771898"/>
                    </a:cubicBezTo>
                    <a:cubicBezTo>
                      <a:pt x="193977" y="1796338"/>
                      <a:pt x="609457" y="1826888"/>
                      <a:pt x="615567" y="1698578"/>
                    </a:cubicBezTo>
                    <a:cubicBezTo>
                      <a:pt x="615567" y="1655808"/>
                      <a:pt x="572797" y="1649698"/>
                      <a:pt x="572797" y="1649698"/>
                    </a:cubicBezTo>
                    <a:lnTo>
                      <a:pt x="517807" y="1197559"/>
                    </a:lnTo>
                    <a:cubicBezTo>
                      <a:pt x="517807" y="1197559"/>
                      <a:pt x="585017" y="1173119"/>
                      <a:pt x="530027" y="1099798"/>
                    </a:cubicBezTo>
                    <a:cubicBezTo>
                      <a:pt x="523917" y="898169"/>
                      <a:pt x="560577" y="714869"/>
                      <a:pt x="560577" y="714869"/>
                    </a:cubicBezTo>
                    <a:cubicBezTo>
                      <a:pt x="560577" y="714869"/>
                      <a:pt x="603347" y="873729"/>
                      <a:pt x="707217" y="1136459"/>
                    </a:cubicBezTo>
                    <a:cubicBezTo>
                      <a:pt x="756097" y="1264768"/>
                      <a:pt x="798867" y="1264768"/>
                      <a:pt x="823307" y="1356418"/>
                    </a:cubicBezTo>
                    <a:cubicBezTo>
                      <a:pt x="847747" y="1448068"/>
                      <a:pt x="908847" y="1716908"/>
                      <a:pt x="908847" y="1716908"/>
                    </a:cubicBezTo>
                    <a:cubicBezTo>
                      <a:pt x="908847" y="1716908"/>
                      <a:pt x="817197" y="1790228"/>
                      <a:pt x="939397" y="1857437"/>
                    </a:cubicBezTo>
                    <a:cubicBezTo>
                      <a:pt x="1061597" y="1924647"/>
                      <a:pt x="1342658" y="1930758"/>
                      <a:pt x="1501518" y="1802447"/>
                    </a:cubicBezTo>
                    <a:cubicBezTo>
                      <a:pt x="1574838" y="1729128"/>
                      <a:pt x="1532068" y="1716908"/>
                      <a:pt x="1501518" y="1674138"/>
                    </a:cubicBezTo>
                    <a:close/>
                    <a:moveTo>
                      <a:pt x="261187" y="439919"/>
                    </a:moveTo>
                    <a:cubicBezTo>
                      <a:pt x="114547" y="360489"/>
                      <a:pt x="71777" y="287170"/>
                      <a:pt x="157317" y="323830"/>
                    </a:cubicBezTo>
                    <a:cubicBezTo>
                      <a:pt x="242857" y="360489"/>
                      <a:pt x="-13763" y="140530"/>
                      <a:pt x="145097" y="238290"/>
                    </a:cubicBezTo>
                    <a:cubicBezTo>
                      <a:pt x="145097" y="238290"/>
                      <a:pt x="450597" y="366599"/>
                      <a:pt x="780537" y="250510"/>
                    </a:cubicBezTo>
                    <a:cubicBezTo>
                      <a:pt x="835527" y="219960"/>
                      <a:pt x="847747" y="250510"/>
                      <a:pt x="847747" y="287170"/>
                    </a:cubicBezTo>
                    <a:cubicBezTo>
                      <a:pt x="847747" y="323830"/>
                      <a:pt x="768317" y="384929"/>
                      <a:pt x="719437" y="427699"/>
                    </a:cubicBezTo>
                    <a:cubicBezTo>
                      <a:pt x="670557" y="470469"/>
                      <a:pt x="756097" y="415479"/>
                      <a:pt x="835527" y="372710"/>
                    </a:cubicBezTo>
                    <a:cubicBezTo>
                      <a:pt x="914957" y="336049"/>
                      <a:pt x="676667" y="507129"/>
                      <a:pt x="578907" y="568229"/>
                    </a:cubicBezTo>
                    <a:cubicBezTo>
                      <a:pt x="487257" y="623219"/>
                      <a:pt x="407827" y="519349"/>
                      <a:pt x="261187" y="439919"/>
                    </a:cubicBezTo>
                    <a:close/>
                    <a:moveTo>
                      <a:pt x="1171577" y="1863547"/>
                    </a:moveTo>
                    <a:cubicBezTo>
                      <a:pt x="945507" y="1881878"/>
                      <a:pt x="921067" y="1759678"/>
                      <a:pt x="1012717" y="1759678"/>
                    </a:cubicBezTo>
                    <a:cubicBezTo>
                      <a:pt x="1098257" y="1759678"/>
                      <a:pt x="1165467" y="1771898"/>
                      <a:pt x="1165467" y="1723018"/>
                    </a:cubicBezTo>
                    <a:cubicBezTo>
                      <a:pt x="1024937" y="1741348"/>
                      <a:pt x="969947" y="1747458"/>
                      <a:pt x="939397" y="1613038"/>
                    </a:cubicBezTo>
                    <a:cubicBezTo>
                      <a:pt x="878297" y="1411408"/>
                      <a:pt x="823307" y="1276988"/>
                      <a:pt x="890517" y="1258659"/>
                    </a:cubicBezTo>
                    <a:cubicBezTo>
                      <a:pt x="1000497" y="1209778"/>
                      <a:pt x="939397" y="1154788"/>
                      <a:pt x="908847" y="1179228"/>
                    </a:cubicBezTo>
                    <a:cubicBezTo>
                      <a:pt x="804977" y="1234218"/>
                      <a:pt x="749987" y="1124238"/>
                      <a:pt x="682777" y="855399"/>
                    </a:cubicBezTo>
                    <a:cubicBezTo>
                      <a:pt x="615567" y="592669"/>
                      <a:pt x="866077" y="476579"/>
                      <a:pt x="866077" y="476579"/>
                    </a:cubicBezTo>
                    <a:cubicBezTo>
                      <a:pt x="1079927" y="354380"/>
                      <a:pt x="1079927" y="775969"/>
                      <a:pt x="1073817" y="916499"/>
                    </a:cubicBezTo>
                    <a:cubicBezTo>
                      <a:pt x="1067707" y="1057029"/>
                      <a:pt x="1165467" y="1038698"/>
                      <a:pt x="1153247" y="1063139"/>
                    </a:cubicBezTo>
                    <a:cubicBezTo>
                      <a:pt x="1141027" y="1093688"/>
                      <a:pt x="1128808" y="1075359"/>
                      <a:pt x="1189908" y="1148679"/>
                    </a:cubicBezTo>
                    <a:cubicBezTo>
                      <a:pt x="1360988" y="1423628"/>
                      <a:pt x="1379318" y="1747458"/>
                      <a:pt x="1379318" y="1747458"/>
                    </a:cubicBezTo>
                    <a:cubicBezTo>
                      <a:pt x="1458748" y="1765788"/>
                      <a:pt x="1440418" y="1845218"/>
                      <a:pt x="1171577" y="1863547"/>
                    </a:cubicBezTo>
                    <a:close/>
                  </a:path>
                </a:pathLst>
              </a:custGeom>
              <a:solidFill>
                <a:srgbClr val="FAB548">
                  <a:alpha val="50000"/>
                </a:srgbClr>
              </a:solidFill>
              <a:ln w="61038" cap="flat">
                <a:noFill/>
                <a:prstDash val="solid"/>
                <a:miter/>
              </a:ln>
            </p:spPr>
            <p:txBody>
              <a:bodyPr rtlCol="0" anchor="ctr"/>
              <a:lstStyle/>
              <a:p>
                <a:endParaRPr lang="en-US"/>
              </a:p>
            </p:txBody>
          </p:sp>
          <p:grpSp>
            <p:nvGrpSpPr>
              <p:cNvPr id="193" name="Graphic 16">
                <a:extLst>
                  <a:ext uri="{FF2B5EF4-FFF2-40B4-BE49-F238E27FC236}">
                    <a16:creationId xmlns:a16="http://schemas.microsoft.com/office/drawing/2014/main" xmlns="" id="{74B56963-543C-45CB-BD48-E1C158B4C757}"/>
                  </a:ext>
                </a:extLst>
              </p:cNvPr>
              <p:cNvGrpSpPr/>
              <p:nvPr/>
            </p:nvGrpSpPr>
            <p:grpSpPr>
              <a:xfrm>
                <a:off x="1259759" y="8124689"/>
                <a:ext cx="1093690" cy="1503057"/>
                <a:chOff x="1259759" y="8124689"/>
                <a:chExt cx="1093690" cy="1503057"/>
              </a:xfrm>
              <a:solidFill>
                <a:srgbClr val="CC861F"/>
              </a:solidFill>
            </p:grpSpPr>
            <p:sp>
              <p:nvSpPr>
                <p:cNvPr id="212" name="Freeform: Shape 211">
                  <a:extLst>
                    <a:ext uri="{FF2B5EF4-FFF2-40B4-BE49-F238E27FC236}">
                      <a16:creationId xmlns:a16="http://schemas.microsoft.com/office/drawing/2014/main" xmlns="" id="{34266C99-4CE1-42FF-A926-7EEDC4D9011D}"/>
                    </a:ext>
                  </a:extLst>
                </p:cNvPr>
                <p:cNvSpPr/>
                <p:nvPr/>
              </p:nvSpPr>
              <p:spPr>
                <a:xfrm>
                  <a:off x="1259759" y="8289659"/>
                  <a:ext cx="238290" cy="219959"/>
                </a:xfrm>
                <a:custGeom>
                  <a:avLst/>
                  <a:gdLst>
                    <a:gd name="connsiteX0" fmla="*/ 0 w 238290"/>
                    <a:gd name="connsiteY0" fmla="*/ 0 h 219959"/>
                    <a:gd name="connsiteX1" fmla="*/ 48880 w 238290"/>
                    <a:gd name="connsiteY1" fmla="*/ 18330 h 219959"/>
                    <a:gd name="connsiteX2" fmla="*/ 97760 w 238290"/>
                    <a:gd name="connsiteY2" fmla="*/ 42770 h 219959"/>
                    <a:gd name="connsiteX3" fmla="*/ 152750 w 238290"/>
                    <a:gd name="connsiteY3" fmla="*/ 73320 h 219959"/>
                    <a:gd name="connsiteX4" fmla="*/ 164970 w 238290"/>
                    <a:gd name="connsiteY4" fmla="*/ 85540 h 219959"/>
                    <a:gd name="connsiteX5" fmla="*/ 177190 w 238290"/>
                    <a:gd name="connsiteY5" fmla="*/ 97760 h 219959"/>
                    <a:gd name="connsiteX6" fmla="*/ 195520 w 238290"/>
                    <a:gd name="connsiteY6" fmla="*/ 122200 h 219959"/>
                    <a:gd name="connsiteX7" fmla="*/ 207740 w 238290"/>
                    <a:gd name="connsiteY7" fmla="*/ 146640 h 219959"/>
                    <a:gd name="connsiteX8" fmla="*/ 219960 w 238290"/>
                    <a:gd name="connsiteY8" fmla="*/ 171080 h 219959"/>
                    <a:gd name="connsiteX9" fmla="*/ 232180 w 238290"/>
                    <a:gd name="connsiteY9" fmla="*/ 207740 h 219959"/>
                    <a:gd name="connsiteX10" fmla="*/ 238290 w 238290"/>
                    <a:gd name="connsiteY10" fmla="*/ 219960 h 219959"/>
                    <a:gd name="connsiteX11" fmla="*/ 232180 w 238290"/>
                    <a:gd name="connsiteY11" fmla="*/ 207740 h 219959"/>
                    <a:gd name="connsiteX12" fmla="*/ 213850 w 238290"/>
                    <a:gd name="connsiteY12" fmla="*/ 177190 h 219959"/>
                    <a:gd name="connsiteX13" fmla="*/ 183300 w 238290"/>
                    <a:gd name="connsiteY13" fmla="*/ 134420 h 219959"/>
                    <a:gd name="connsiteX14" fmla="*/ 164970 w 238290"/>
                    <a:gd name="connsiteY14" fmla="*/ 109980 h 219959"/>
                    <a:gd name="connsiteX15" fmla="*/ 152750 w 238290"/>
                    <a:gd name="connsiteY15" fmla="*/ 97760 h 219959"/>
                    <a:gd name="connsiteX16" fmla="*/ 140530 w 238290"/>
                    <a:gd name="connsiteY16" fmla="*/ 85540 h 219959"/>
                    <a:gd name="connsiteX17" fmla="*/ 116090 w 238290"/>
                    <a:gd name="connsiteY17" fmla="*/ 67210 h 219959"/>
                    <a:gd name="connsiteX18" fmla="*/ 91650 w 238290"/>
                    <a:gd name="connsiteY18" fmla="*/ 54990 h 219959"/>
                    <a:gd name="connsiteX19" fmla="*/ 48880 w 238290"/>
                    <a:gd name="connsiteY19" fmla="*/ 30550 h 219959"/>
                    <a:gd name="connsiteX20" fmla="*/ 18330 w 238290"/>
                    <a:gd name="connsiteY20" fmla="*/ 12220 h 219959"/>
                    <a:gd name="connsiteX21" fmla="*/ 0 w 238290"/>
                    <a:gd name="connsiteY21" fmla="*/ 0 h 219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8290" h="219959">
                      <a:moveTo>
                        <a:pt x="0" y="0"/>
                      </a:moveTo>
                      <a:cubicBezTo>
                        <a:pt x="0" y="0"/>
                        <a:pt x="18330" y="6110"/>
                        <a:pt x="48880" y="18330"/>
                      </a:cubicBezTo>
                      <a:cubicBezTo>
                        <a:pt x="61100" y="24440"/>
                        <a:pt x="79430" y="30550"/>
                        <a:pt x="97760" y="42770"/>
                      </a:cubicBezTo>
                      <a:cubicBezTo>
                        <a:pt x="116090" y="48880"/>
                        <a:pt x="134420" y="61100"/>
                        <a:pt x="152750" y="73320"/>
                      </a:cubicBezTo>
                      <a:cubicBezTo>
                        <a:pt x="158860" y="79430"/>
                        <a:pt x="158860" y="79430"/>
                        <a:pt x="164970" y="85540"/>
                      </a:cubicBezTo>
                      <a:cubicBezTo>
                        <a:pt x="171080" y="91650"/>
                        <a:pt x="171080" y="91650"/>
                        <a:pt x="177190" y="97760"/>
                      </a:cubicBezTo>
                      <a:cubicBezTo>
                        <a:pt x="183300" y="103870"/>
                        <a:pt x="189410" y="116090"/>
                        <a:pt x="195520" y="122200"/>
                      </a:cubicBezTo>
                      <a:cubicBezTo>
                        <a:pt x="201630" y="128310"/>
                        <a:pt x="207740" y="140530"/>
                        <a:pt x="207740" y="146640"/>
                      </a:cubicBezTo>
                      <a:cubicBezTo>
                        <a:pt x="213850" y="152750"/>
                        <a:pt x="213850" y="158860"/>
                        <a:pt x="219960" y="171080"/>
                      </a:cubicBezTo>
                      <a:cubicBezTo>
                        <a:pt x="226070" y="183300"/>
                        <a:pt x="232180" y="195520"/>
                        <a:pt x="232180" y="207740"/>
                      </a:cubicBezTo>
                      <a:cubicBezTo>
                        <a:pt x="232180" y="213850"/>
                        <a:pt x="238290" y="219960"/>
                        <a:pt x="238290" y="219960"/>
                      </a:cubicBezTo>
                      <a:cubicBezTo>
                        <a:pt x="238290" y="219960"/>
                        <a:pt x="238290" y="213850"/>
                        <a:pt x="232180" y="207740"/>
                      </a:cubicBezTo>
                      <a:cubicBezTo>
                        <a:pt x="226070" y="201630"/>
                        <a:pt x="219960" y="189410"/>
                        <a:pt x="213850" y="177190"/>
                      </a:cubicBezTo>
                      <a:cubicBezTo>
                        <a:pt x="207740" y="164970"/>
                        <a:pt x="195520" y="146640"/>
                        <a:pt x="183300" y="134420"/>
                      </a:cubicBezTo>
                      <a:cubicBezTo>
                        <a:pt x="177190" y="128310"/>
                        <a:pt x="171080" y="122200"/>
                        <a:pt x="164970" y="109980"/>
                      </a:cubicBezTo>
                      <a:cubicBezTo>
                        <a:pt x="164970" y="103870"/>
                        <a:pt x="158860" y="103870"/>
                        <a:pt x="152750" y="97760"/>
                      </a:cubicBezTo>
                      <a:cubicBezTo>
                        <a:pt x="146640" y="91650"/>
                        <a:pt x="146640" y="91650"/>
                        <a:pt x="140530" y="85540"/>
                      </a:cubicBezTo>
                      <a:cubicBezTo>
                        <a:pt x="134420" y="79430"/>
                        <a:pt x="122200" y="73320"/>
                        <a:pt x="116090" y="67210"/>
                      </a:cubicBezTo>
                      <a:cubicBezTo>
                        <a:pt x="109980" y="61100"/>
                        <a:pt x="97760" y="54990"/>
                        <a:pt x="91650" y="54990"/>
                      </a:cubicBezTo>
                      <a:cubicBezTo>
                        <a:pt x="73320" y="42770"/>
                        <a:pt x="61100" y="36660"/>
                        <a:pt x="48880" y="30550"/>
                      </a:cubicBezTo>
                      <a:cubicBezTo>
                        <a:pt x="36660" y="24440"/>
                        <a:pt x="24440" y="18330"/>
                        <a:pt x="18330" y="12220"/>
                      </a:cubicBezTo>
                      <a:cubicBezTo>
                        <a:pt x="6110" y="6110"/>
                        <a:pt x="0" y="0"/>
                        <a:pt x="0" y="0"/>
                      </a:cubicBezTo>
                      <a:close/>
                    </a:path>
                  </a:pathLst>
                </a:custGeom>
                <a:solidFill>
                  <a:srgbClr val="CC861F"/>
                </a:solidFill>
                <a:ln w="61038" cap="flat">
                  <a:no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xmlns="" id="{900391D0-93AC-43CD-AB99-5FF4450786D2}"/>
                    </a:ext>
                  </a:extLst>
                </p:cNvPr>
                <p:cNvSpPr/>
                <p:nvPr/>
              </p:nvSpPr>
              <p:spPr>
                <a:xfrm>
                  <a:off x="1510269" y="8295769"/>
                  <a:ext cx="134420" cy="128310"/>
                </a:xfrm>
                <a:custGeom>
                  <a:avLst/>
                  <a:gdLst>
                    <a:gd name="connsiteX0" fmla="*/ 0 w 134420"/>
                    <a:gd name="connsiteY0" fmla="*/ 128310 h 128310"/>
                    <a:gd name="connsiteX1" fmla="*/ 18330 w 134420"/>
                    <a:gd name="connsiteY1" fmla="*/ 103870 h 128310"/>
                    <a:gd name="connsiteX2" fmla="*/ 61100 w 134420"/>
                    <a:gd name="connsiteY2" fmla="*/ 54990 h 128310"/>
                    <a:gd name="connsiteX3" fmla="*/ 85540 w 134420"/>
                    <a:gd name="connsiteY3" fmla="*/ 30550 h 128310"/>
                    <a:gd name="connsiteX4" fmla="*/ 109980 w 134420"/>
                    <a:gd name="connsiteY4" fmla="*/ 12220 h 128310"/>
                    <a:gd name="connsiteX5" fmla="*/ 128310 w 134420"/>
                    <a:gd name="connsiteY5" fmla="*/ 0 h 128310"/>
                    <a:gd name="connsiteX6" fmla="*/ 134420 w 134420"/>
                    <a:gd name="connsiteY6" fmla="*/ 0 h 128310"/>
                    <a:gd name="connsiteX7" fmla="*/ 128310 w 134420"/>
                    <a:gd name="connsiteY7" fmla="*/ 6110 h 128310"/>
                    <a:gd name="connsiteX8" fmla="*/ 109980 w 134420"/>
                    <a:gd name="connsiteY8" fmla="*/ 18330 h 128310"/>
                    <a:gd name="connsiteX9" fmla="*/ 85540 w 134420"/>
                    <a:gd name="connsiteY9" fmla="*/ 36660 h 128310"/>
                    <a:gd name="connsiteX10" fmla="*/ 61100 w 134420"/>
                    <a:gd name="connsiteY10" fmla="*/ 61100 h 128310"/>
                    <a:gd name="connsiteX11" fmla="*/ 12220 w 134420"/>
                    <a:gd name="connsiteY11" fmla="*/ 109980 h 128310"/>
                    <a:gd name="connsiteX12" fmla="*/ 0 w 134420"/>
                    <a:gd name="connsiteY12" fmla="*/ 128310 h 128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4420" h="128310">
                      <a:moveTo>
                        <a:pt x="0" y="128310"/>
                      </a:moveTo>
                      <a:cubicBezTo>
                        <a:pt x="0" y="128310"/>
                        <a:pt x="6110" y="116090"/>
                        <a:pt x="18330" y="103870"/>
                      </a:cubicBezTo>
                      <a:cubicBezTo>
                        <a:pt x="30550" y="91650"/>
                        <a:pt x="42770" y="73320"/>
                        <a:pt x="61100" y="54990"/>
                      </a:cubicBezTo>
                      <a:cubicBezTo>
                        <a:pt x="67210" y="48880"/>
                        <a:pt x="79430" y="36660"/>
                        <a:pt x="85540" y="30550"/>
                      </a:cubicBezTo>
                      <a:cubicBezTo>
                        <a:pt x="91650" y="24440"/>
                        <a:pt x="103870" y="18330"/>
                        <a:pt x="109980" y="12220"/>
                      </a:cubicBezTo>
                      <a:cubicBezTo>
                        <a:pt x="116090" y="6110"/>
                        <a:pt x="128310" y="6110"/>
                        <a:pt x="128310" y="0"/>
                      </a:cubicBezTo>
                      <a:cubicBezTo>
                        <a:pt x="134420" y="0"/>
                        <a:pt x="134420" y="0"/>
                        <a:pt x="134420" y="0"/>
                      </a:cubicBezTo>
                      <a:cubicBezTo>
                        <a:pt x="134420" y="0"/>
                        <a:pt x="134420" y="0"/>
                        <a:pt x="128310" y="6110"/>
                      </a:cubicBezTo>
                      <a:cubicBezTo>
                        <a:pt x="122200" y="12220"/>
                        <a:pt x="116090" y="12220"/>
                        <a:pt x="109980" y="18330"/>
                      </a:cubicBezTo>
                      <a:cubicBezTo>
                        <a:pt x="103870" y="24440"/>
                        <a:pt x="97760" y="30550"/>
                        <a:pt x="85540" y="36660"/>
                      </a:cubicBezTo>
                      <a:cubicBezTo>
                        <a:pt x="79430" y="42770"/>
                        <a:pt x="67210" y="54990"/>
                        <a:pt x="61100" y="61100"/>
                      </a:cubicBezTo>
                      <a:cubicBezTo>
                        <a:pt x="42770" y="79430"/>
                        <a:pt x="24440" y="97760"/>
                        <a:pt x="12220" y="109980"/>
                      </a:cubicBezTo>
                      <a:cubicBezTo>
                        <a:pt x="12220" y="122200"/>
                        <a:pt x="0" y="128310"/>
                        <a:pt x="0" y="128310"/>
                      </a:cubicBezTo>
                      <a:close/>
                    </a:path>
                  </a:pathLst>
                </a:custGeom>
                <a:solidFill>
                  <a:srgbClr val="CC861F"/>
                </a:solidFill>
                <a:ln w="61038" cap="flat">
                  <a:noFill/>
                  <a:prstDash val="solid"/>
                  <a:miter/>
                </a:ln>
              </p:spPr>
              <p:txBody>
                <a:bodyPr rtlCol="0" anchor="ctr"/>
                <a:lstStyle/>
                <a:p>
                  <a:endParaRPr lang="en-US"/>
                </a:p>
              </p:txBody>
            </p:sp>
            <p:sp>
              <p:nvSpPr>
                <p:cNvPr id="214" name="Freeform: Shape 213">
                  <a:extLst>
                    <a:ext uri="{FF2B5EF4-FFF2-40B4-BE49-F238E27FC236}">
                      <a16:creationId xmlns:a16="http://schemas.microsoft.com/office/drawing/2014/main" xmlns="" id="{D26E6C85-E62A-448B-AC3A-EB3FC38C5F39}"/>
                    </a:ext>
                  </a:extLst>
                </p:cNvPr>
                <p:cNvSpPr/>
                <p:nvPr/>
              </p:nvSpPr>
              <p:spPr>
                <a:xfrm>
                  <a:off x="1999070" y="8124689"/>
                  <a:ext cx="354380" cy="1503057"/>
                </a:xfrm>
                <a:custGeom>
                  <a:avLst/>
                  <a:gdLst>
                    <a:gd name="connsiteX0" fmla="*/ 0 w 354380"/>
                    <a:gd name="connsiteY0" fmla="*/ 0 h 1503057"/>
                    <a:gd name="connsiteX1" fmla="*/ 6110 w 354380"/>
                    <a:gd name="connsiteY1" fmla="*/ 67210 h 1503057"/>
                    <a:gd name="connsiteX2" fmla="*/ 12220 w 354380"/>
                    <a:gd name="connsiteY2" fmla="*/ 146640 h 1503057"/>
                    <a:gd name="connsiteX3" fmla="*/ 18330 w 354380"/>
                    <a:gd name="connsiteY3" fmla="*/ 250510 h 1503057"/>
                    <a:gd name="connsiteX4" fmla="*/ 24440 w 354380"/>
                    <a:gd name="connsiteY4" fmla="*/ 372709 h 1503057"/>
                    <a:gd name="connsiteX5" fmla="*/ 24440 w 354380"/>
                    <a:gd name="connsiteY5" fmla="*/ 403259 h 1503057"/>
                    <a:gd name="connsiteX6" fmla="*/ 30550 w 354380"/>
                    <a:gd name="connsiteY6" fmla="*/ 439919 h 1503057"/>
                    <a:gd name="connsiteX7" fmla="*/ 36660 w 354380"/>
                    <a:gd name="connsiteY7" fmla="*/ 513239 h 1503057"/>
                    <a:gd name="connsiteX8" fmla="*/ 36660 w 354380"/>
                    <a:gd name="connsiteY8" fmla="*/ 586559 h 1503057"/>
                    <a:gd name="connsiteX9" fmla="*/ 42770 w 354380"/>
                    <a:gd name="connsiteY9" fmla="*/ 617109 h 1503057"/>
                    <a:gd name="connsiteX10" fmla="*/ 54990 w 354380"/>
                    <a:gd name="connsiteY10" fmla="*/ 623219 h 1503057"/>
                    <a:gd name="connsiteX11" fmla="*/ 73320 w 354380"/>
                    <a:gd name="connsiteY11" fmla="*/ 629329 h 1503057"/>
                    <a:gd name="connsiteX12" fmla="*/ 109980 w 354380"/>
                    <a:gd name="connsiteY12" fmla="*/ 641549 h 1503057"/>
                    <a:gd name="connsiteX13" fmla="*/ 128310 w 354380"/>
                    <a:gd name="connsiteY13" fmla="*/ 647659 h 1503057"/>
                    <a:gd name="connsiteX14" fmla="*/ 146640 w 354380"/>
                    <a:gd name="connsiteY14" fmla="*/ 665989 h 1503057"/>
                    <a:gd name="connsiteX15" fmla="*/ 146640 w 354380"/>
                    <a:gd name="connsiteY15" fmla="*/ 672099 h 1503057"/>
                    <a:gd name="connsiteX16" fmla="*/ 146640 w 354380"/>
                    <a:gd name="connsiteY16" fmla="*/ 678209 h 1503057"/>
                    <a:gd name="connsiteX17" fmla="*/ 140530 w 354380"/>
                    <a:gd name="connsiteY17" fmla="*/ 690429 h 1503057"/>
                    <a:gd name="connsiteX18" fmla="*/ 128310 w 354380"/>
                    <a:gd name="connsiteY18" fmla="*/ 708759 h 1503057"/>
                    <a:gd name="connsiteX19" fmla="*/ 116090 w 354380"/>
                    <a:gd name="connsiteY19" fmla="*/ 739309 h 1503057"/>
                    <a:gd name="connsiteX20" fmla="*/ 134420 w 354380"/>
                    <a:gd name="connsiteY20" fmla="*/ 769859 h 1503057"/>
                    <a:gd name="connsiteX21" fmla="*/ 158860 w 354380"/>
                    <a:gd name="connsiteY21" fmla="*/ 800409 h 1503057"/>
                    <a:gd name="connsiteX22" fmla="*/ 195520 w 354380"/>
                    <a:gd name="connsiteY22" fmla="*/ 867619 h 1503057"/>
                    <a:gd name="connsiteX23" fmla="*/ 262730 w 354380"/>
                    <a:gd name="connsiteY23" fmla="*/ 1002039 h 1503057"/>
                    <a:gd name="connsiteX24" fmla="*/ 311610 w 354380"/>
                    <a:gd name="connsiteY24" fmla="*/ 1130349 h 1503057"/>
                    <a:gd name="connsiteX25" fmla="*/ 342160 w 354380"/>
                    <a:gd name="connsiteY25" fmla="*/ 1252548 h 1503057"/>
                    <a:gd name="connsiteX26" fmla="*/ 348270 w 354380"/>
                    <a:gd name="connsiteY26" fmla="*/ 1307538 h 1503057"/>
                    <a:gd name="connsiteX27" fmla="*/ 354380 w 354380"/>
                    <a:gd name="connsiteY27" fmla="*/ 1356418 h 1503057"/>
                    <a:gd name="connsiteX28" fmla="*/ 354380 w 354380"/>
                    <a:gd name="connsiteY28" fmla="*/ 1435848 h 1503057"/>
                    <a:gd name="connsiteX29" fmla="*/ 348270 w 354380"/>
                    <a:gd name="connsiteY29" fmla="*/ 1503058 h 1503057"/>
                    <a:gd name="connsiteX30" fmla="*/ 348270 w 354380"/>
                    <a:gd name="connsiteY30" fmla="*/ 1435848 h 1503057"/>
                    <a:gd name="connsiteX31" fmla="*/ 342160 w 354380"/>
                    <a:gd name="connsiteY31" fmla="*/ 1356418 h 1503057"/>
                    <a:gd name="connsiteX32" fmla="*/ 336050 w 354380"/>
                    <a:gd name="connsiteY32" fmla="*/ 1307538 h 1503057"/>
                    <a:gd name="connsiteX33" fmla="*/ 323830 w 354380"/>
                    <a:gd name="connsiteY33" fmla="*/ 1252548 h 1503057"/>
                    <a:gd name="connsiteX34" fmla="*/ 293280 w 354380"/>
                    <a:gd name="connsiteY34" fmla="*/ 1136458 h 1503057"/>
                    <a:gd name="connsiteX35" fmla="*/ 244400 w 354380"/>
                    <a:gd name="connsiteY35" fmla="*/ 1008149 h 1503057"/>
                    <a:gd name="connsiteX36" fmla="*/ 177190 w 354380"/>
                    <a:gd name="connsiteY36" fmla="*/ 879839 h 1503057"/>
                    <a:gd name="connsiteX37" fmla="*/ 140530 w 354380"/>
                    <a:gd name="connsiteY37" fmla="*/ 812629 h 1503057"/>
                    <a:gd name="connsiteX38" fmla="*/ 122200 w 354380"/>
                    <a:gd name="connsiteY38" fmla="*/ 782079 h 1503057"/>
                    <a:gd name="connsiteX39" fmla="*/ 109980 w 354380"/>
                    <a:gd name="connsiteY39" fmla="*/ 769859 h 1503057"/>
                    <a:gd name="connsiteX40" fmla="*/ 97760 w 354380"/>
                    <a:gd name="connsiteY40" fmla="*/ 751529 h 1503057"/>
                    <a:gd name="connsiteX41" fmla="*/ 97760 w 354380"/>
                    <a:gd name="connsiteY41" fmla="*/ 727089 h 1503057"/>
                    <a:gd name="connsiteX42" fmla="*/ 109980 w 354380"/>
                    <a:gd name="connsiteY42" fmla="*/ 708759 h 1503057"/>
                    <a:gd name="connsiteX43" fmla="*/ 122200 w 354380"/>
                    <a:gd name="connsiteY43" fmla="*/ 690429 h 1503057"/>
                    <a:gd name="connsiteX44" fmla="*/ 128310 w 354380"/>
                    <a:gd name="connsiteY44" fmla="*/ 684319 h 1503057"/>
                    <a:gd name="connsiteX45" fmla="*/ 128310 w 354380"/>
                    <a:gd name="connsiteY45" fmla="*/ 684319 h 1503057"/>
                    <a:gd name="connsiteX46" fmla="*/ 128310 w 354380"/>
                    <a:gd name="connsiteY46" fmla="*/ 678209 h 1503057"/>
                    <a:gd name="connsiteX47" fmla="*/ 122200 w 354380"/>
                    <a:gd name="connsiteY47" fmla="*/ 672099 h 1503057"/>
                    <a:gd name="connsiteX48" fmla="*/ 103870 w 354380"/>
                    <a:gd name="connsiteY48" fmla="*/ 665989 h 1503057"/>
                    <a:gd name="connsiteX49" fmla="*/ 67210 w 354380"/>
                    <a:gd name="connsiteY49" fmla="*/ 653769 h 1503057"/>
                    <a:gd name="connsiteX50" fmla="*/ 48880 w 354380"/>
                    <a:gd name="connsiteY50" fmla="*/ 647659 h 1503057"/>
                    <a:gd name="connsiteX51" fmla="*/ 30550 w 354380"/>
                    <a:gd name="connsiteY51" fmla="*/ 635439 h 1503057"/>
                    <a:gd name="connsiteX52" fmla="*/ 24440 w 354380"/>
                    <a:gd name="connsiteY52" fmla="*/ 598779 h 1503057"/>
                    <a:gd name="connsiteX53" fmla="*/ 24440 w 354380"/>
                    <a:gd name="connsiteY53" fmla="*/ 525459 h 1503057"/>
                    <a:gd name="connsiteX54" fmla="*/ 18330 w 354380"/>
                    <a:gd name="connsiteY54" fmla="*/ 458249 h 1503057"/>
                    <a:gd name="connsiteX55" fmla="*/ 18330 w 354380"/>
                    <a:gd name="connsiteY55" fmla="*/ 421590 h 1503057"/>
                    <a:gd name="connsiteX56" fmla="*/ 18330 w 354380"/>
                    <a:gd name="connsiteY56" fmla="*/ 391040 h 1503057"/>
                    <a:gd name="connsiteX57" fmla="*/ 12220 w 354380"/>
                    <a:gd name="connsiteY57" fmla="*/ 268840 h 1503057"/>
                    <a:gd name="connsiteX58" fmla="*/ 6110 w 354380"/>
                    <a:gd name="connsiteY58" fmla="*/ 164970 h 1503057"/>
                    <a:gd name="connsiteX59" fmla="*/ 0 w 354380"/>
                    <a:gd name="connsiteY59" fmla="*/ 85540 h 1503057"/>
                    <a:gd name="connsiteX60" fmla="*/ 0 w 354380"/>
                    <a:gd name="connsiteY60" fmla="*/ 0 h 1503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54380" h="1503057">
                      <a:moveTo>
                        <a:pt x="0" y="0"/>
                      </a:moveTo>
                      <a:cubicBezTo>
                        <a:pt x="0" y="0"/>
                        <a:pt x="0" y="24440"/>
                        <a:pt x="6110" y="67210"/>
                      </a:cubicBezTo>
                      <a:cubicBezTo>
                        <a:pt x="6110" y="91650"/>
                        <a:pt x="12220" y="116090"/>
                        <a:pt x="12220" y="146640"/>
                      </a:cubicBezTo>
                      <a:cubicBezTo>
                        <a:pt x="12220" y="177190"/>
                        <a:pt x="18330" y="213850"/>
                        <a:pt x="18330" y="250510"/>
                      </a:cubicBezTo>
                      <a:cubicBezTo>
                        <a:pt x="18330" y="287169"/>
                        <a:pt x="24440" y="329940"/>
                        <a:pt x="24440" y="372709"/>
                      </a:cubicBezTo>
                      <a:cubicBezTo>
                        <a:pt x="24440" y="384929"/>
                        <a:pt x="24440" y="397149"/>
                        <a:pt x="24440" y="403259"/>
                      </a:cubicBezTo>
                      <a:cubicBezTo>
                        <a:pt x="24440" y="415479"/>
                        <a:pt x="24440" y="427699"/>
                        <a:pt x="30550" y="439919"/>
                      </a:cubicBezTo>
                      <a:cubicBezTo>
                        <a:pt x="30550" y="464359"/>
                        <a:pt x="36660" y="488799"/>
                        <a:pt x="36660" y="513239"/>
                      </a:cubicBezTo>
                      <a:cubicBezTo>
                        <a:pt x="36660" y="537679"/>
                        <a:pt x="36660" y="562119"/>
                        <a:pt x="36660" y="586559"/>
                      </a:cubicBezTo>
                      <a:cubicBezTo>
                        <a:pt x="36660" y="598779"/>
                        <a:pt x="36660" y="610999"/>
                        <a:pt x="42770" y="617109"/>
                      </a:cubicBezTo>
                      <a:cubicBezTo>
                        <a:pt x="42770" y="623219"/>
                        <a:pt x="48880" y="623219"/>
                        <a:pt x="54990" y="623219"/>
                      </a:cubicBezTo>
                      <a:cubicBezTo>
                        <a:pt x="61100" y="623219"/>
                        <a:pt x="67210" y="629329"/>
                        <a:pt x="73320" y="629329"/>
                      </a:cubicBezTo>
                      <a:cubicBezTo>
                        <a:pt x="85540" y="635439"/>
                        <a:pt x="97760" y="635439"/>
                        <a:pt x="109980" y="641549"/>
                      </a:cubicBezTo>
                      <a:cubicBezTo>
                        <a:pt x="116090" y="641549"/>
                        <a:pt x="122200" y="647659"/>
                        <a:pt x="128310" y="647659"/>
                      </a:cubicBezTo>
                      <a:cubicBezTo>
                        <a:pt x="134420" y="653769"/>
                        <a:pt x="140530" y="653769"/>
                        <a:pt x="146640" y="665989"/>
                      </a:cubicBezTo>
                      <a:cubicBezTo>
                        <a:pt x="146640" y="665989"/>
                        <a:pt x="146640" y="665989"/>
                        <a:pt x="146640" y="672099"/>
                      </a:cubicBezTo>
                      <a:cubicBezTo>
                        <a:pt x="146640" y="672099"/>
                        <a:pt x="146640" y="678209"/>
                        <a:pt x="146640" y="678209"/>
                      </a:cubicBezTo>
                      <a:cubicBezTo>
                        <a:pt x="146640" y="684319"/>
                        <a:pt x="140530" y="684319"/>
                        <a:pt x="140530" y="690429"/>
                      </a:cubicBezTo>
                      <a:lnTo>
                        <a:pt x="128310" y="708759"/>
                      </a:lnTo>
                      <a:cubicBezTo>
                        <a:pt x="122200" y="720979"/>
                        <a:pt x="116090" y="727089"/>
                        <a:pt x="116090" y="739309"/>
                      </a:cubicBezTo>
                      <a:cubicBezTo>
                        <a:pt x="116090" y="745419"/>
                        <a:pt x="128310" y="757639"/>
                        <a:pt x="134420" y="769859"/>
                      </a:cubicBezTo>
                      <a:cubicBezTo>
                        <a:pt x="140530" y="782079"/>
                        <a:pt x="146640" y="788189"/>
                        <a:pt x="158860" y="800409"/>
                      </a:cubicBezTo>
                      <a:cubicBezTo>
                        <a:pt x="171080" y="818739"/>
                        <a:pt x="183300" y="843179"/>
                        <a:pt x="195520" y="867619"/>
                      </a:cubicBezTo>
                      <a:cubicBezTo>
                        <a:pt x="219960" y="910389"/>
                        <a:pt x="238290" y="959269"/>
                        <a:pt x="262730" y="1002039"/>
                      </a:cubicBezTo>
                      <a:cubicBezTo>
                        <a:pt x="281060" y="1044809"/>
                        <a:pt x="299390" y="1087578"/>
                        <a:pt x="311610" y="1130349"/>
                      </a:cubicBezTo>
                      <a:cubicBezTo>
                        <a:pt x="323830" y="1173118"/>
                        <a:pt x="336050" y="1215889"/>
                        <a:pt x="342160" y="1252548"/>
                      </a:cubicBezTo>
                      <a:cubicBezTo>
                        <a:pt x="342160" y="1270878"/>
                        <a:pt x="348270" y="1289208"/>
                        <a:pt x="348270" y="1307538"/>
                      </a:cubicBezTo>
                      <a:cubicBezTo>
                        <a:pt x="348270" y="1325868"/>
                        <a:pt x="354380" y="1344198"/>
                        <a:pt x="354380" y="1356418"/>
                      </a:cubicBezTo>
                      <a:cubicBezTo>
                        <a:pt x="354380" y="1386968"/>
                        <a:pt x="354380" y="1417518"/>
                        <a:pt x="354380" y="1435848"/>
                      </a:cubicBezTo>
                      <a:cubicBezTo>
                        <a:pt x="354380" y="1478618"/>
                        <a:pt x="348270" y="1503058"/>
                        <a:pt x="348270" y="1503058"/>
                      </a:cubicBezTo>
                      <a:cubicBezTo>
                        <a:pt x="348270" y="1503058"/>
                        <a:pt x="348270" y="1478618"/>
                        <a:pt x="348270" y="1435848"/>
                      </a:cubicBezTo>
                      <a:cubicBezTo>
                        <a:pt x="348270" y="1411408"/>
                        <a:pt x="348270" y="1386968"/>
                        <a:pt x="342160" y="1356418"/>
                      </a:cubicBezTo>
                      <a:cubicBezTo>
                        <a:pt x="342160" y="1338088"/>
                        <a:pt x="336050" y="1325868"/>
                        <a:pt x="336050" y="1307538"/>
                      </a:cubicBezTo>
                      <a:cubicBezTo>
                        <a:pt x="336050" y="1289208"/>
                        <a:pt x="329940" y="1270878"/>
                        <a:pt x="323830" y="1252548"/>
                      </a:cubicBezTo>
                      <a:cubicBezTo>
                        <a:pt x="317720" y="1215889"/>
                        <a:pt x="305500" y="1173118"/>
                        <a:pt x="293280" y="1136458"/>
                      </a:cubicBezTo>
                      <a:cubicBezTo>
                        <a:pt x="281060" y="1093689"/>
                        <a:pt x="262730" y="1050919"/>
                        <a:pt x="244400" y="1008149"/>
                      </a:cubicBezTo>
                      <a:cubicBezTo>
                        <a:pt x="226070" y="965378"/>
                        <a:pt x="201630" y="922609"/>
                        <a:pt x="177190" y="879839"/>
                      </a:cubicBezTo>
                      <a:cubicBezTo>
                        <a:pt x="164970" y="855399"/>
                        <a:pt x="152750" y="837069"/>
                        <a:pt x="140530" y="812629"/>
                      </a:cubicBezTo>
                      <a:cubicBezTo>
                        <a:pt x="134420" y="800409"/>
                        <a:pt x="128310" y="794299"/>
                        <a:pt x="122200" y="782079"/>
                      </a:cubicBezTo>
                      <a:cubicBezTo>
                        <a:pt x="116090" y="775969"/>
                        <a:pt x="116090" y="769859"/>
                        <a:pt x="109980" y="769859"/>
                      </a:cubicBezTo>
                      <a:cubicBezTo>
                        <a:pt x="103870" y="763749"/>
                        <a:pt x="97760" y="757639"/>
                        <a:pt x="97760" y="751529"/>
                      </a:cubicBezTo>
                      <a:cubicBezTo>
                        <a:pt x="97760" y="745419"/>
                        <a:pt x="97760" y="733199"/>
                        <a:pt x="97760" y="727089"/>
                      </a:cubicBezTo>
                      <a:cubicBezTo>
                        <a:pt x="97760" y="720979"/>
                        <a:pt x="103870" y="714869"/>
                        <a:pt x="109980" y="708759"/>
                      </a:cubicBezTo>
                      <a:lnTo>
                        <a:pt x="122200" y="690429"/>
                      </a:lnTo>
                      <a:cubicBezTo>
                        <a:pt x="122200" y="690429"/>
                        <a:pt x="128310" y="684319"/>
                        <a:pt x="128310" y="684319"/>
                      </a:cubicBezTo>
                      <a:cubicBezTo>
                        <a:pt x="128310" y="684319"/>
                        <a:pt x="128310" y="684319"/>
                        <a:pt x="128310" y="684319"/>
                      </a:cubicBezTo>
                      <a:cubicBezTo>
                        <a:pt x="128310" y="684319"/>
                        <a:pt x="128310" y="684319"/>
                        <a:pt x="128310" y="678209"/>
                      </a:cubicBezTo>
                      <a:cubicBezTo>
                        <a:pt x="128310" y="678209"/>
                        <a:pt x="122200" y="672099"/>
                        <a:pt x="122200" y="672099"/>
                      </a:cubicBezTo>
                      <a:cubicBezTo>
                        <a:pt x="116090" y="672099"/>
                        <a:pt x="109980" y="665989"/>
                        <a:pt x="103870" y="665989"/>
                      </a:cubicBezTo>
                      <a:cubicBezTo>
                        <a:pt x="91650" y="659879"/>
                        <a:pt x="79430" y="659879"/>
                        <a:pt x="67210" y="653769"/>
                      </a:cubicBezTo>
                      <a:cubicBezTo>
                        <a:pt x="61100" y="653769"/>
                        <a:pt x="54990" y="647659"/>
                        <a:pt x="48880" y="647659"/>
                      </a:cubicBezTo>
                      <a:cubicBezTo>
                        <a:pt x="42770" y="647659"/>
                        <a:pt x="36660" y="641549"/>
                        <a:pt x="30550" y="635439"/>
                      </a:cubicBezTo>
                      <a:cubicBezTo>
                        <a:pt x="24440" y="623219"/>
                        <a:pt x="24440" y="610999"/>
                        <a:pt x="24440" y="598779"/>
                      </a:cubicBezTo>
                      <a:cubicBezTo>
                        <a:pt x="24440" y="574339"/>
                        <a:pt x="24440" y="549899"/>
                        <a:pt x="24440" y="525459"/>
                      </a:cubicBezTo>
                      <a:cubicBezTo>
                        <a:pt x="24440" y="501019"/>
                        <a:pt x="24440" y="476579"/>
                        <a:pt x="18330" y="458249"/>
                      </a:cubicBezTo>
                      <a:cubicBezTo>
                        <a:pt x="18330" y="446029"/>
                        <a:pt x="18330" y="433809"/>
                        <a:pt x="18330" y="421590"/>
                      </a:cubicBezTo>
                      <a:cubicBezTo>
                        <a:pt x="18330" y="409369"/>
                        <a:pt x="18330" y="397149"/>
                        <a:pt x="18330" y="391040"/>
                      </a:cubicBezTo>
                      <a:cubicBezTo>
                        <a:pt x="18330" y="348269"/>
                        <a:pt x="12220" y="305500"/>
                        <a:pt x="12220" y="268840"/>
                      </a:cubicBezTo>
                      <a:cubicBezTo>
                        <a:pt x="12220" y="232179"/>
                        <a:pt x="6110" y="195520"/>
                        <a:pt x="6110" y="164970"/>
                      </a:cubicBezTo>
                      <a:cubicBezTo>
                        <a:pt x="6110" y="134420"/>
                        <a:pt x="6110" y="109980"/>
                        <a:pt x="0" y="85540"/>
                      </a:cubicBezTo>
                      <a:cubicBezTo>
                        <a:pt x="0" y="30550"/>
                        <a:pt x="0" y="0"/>
                        <a:pt x="0" y="0"/>
                      </a:cubicBezTo>
                      <a:close/>
                    </a:path>
                  </a:pathLst>
                </a:custGeom>
                <a:solidFill>
                  <a:srgbClr val="CC861F"/>
                </a:solidFill>
                <a:ln w="61038" cap="flat">
                  <a:noFill/>
                  <a:prstDash val="solid"/>
                  <a:miter/>
                </a:ln>
              </p:spPr>
              <p:txBody>
                <a:bodyPr rtlCol="0" anchor="ctr"/>
                <a:lstStyle/>
                <a:p>
                  <a:endParaRPr lang="en-US"/>
                </a:p>
              </p:txBody>
            </p:sp>
          </p:grpSp>
          <p:grpSp>
            <p:nvGrpSpPr>
              <p:cNvPr id="194" name="Graphic 16">
                <a:extLst>
                  <a:ext uri="{FF2B5EF4-FFF2-40B4-BE49-F238E27FC236}">
                    <a16:creationId xmlns:a16="http://schemas.microsoft.com/office/drawing/2014/main" xmlns="" id="{C2D5B0E0-0ACD-4BE0-9FE2-438E4CDDFDCB}"/>
                  </a:ext>
                </a:extLst>
              </p:cNvPr>
              <p:cNvGrpSpPr/>
              <p:nvPr/>
            </p:nvGrpSpPr>
            <p:grpSpPr>
              <a:xfrm>
                <a:off x="1760779" y="7764200"/>
                <a:ext cx="336050" cy="372709"/>
                <a:chOff x="1760779" y="7764200"/>
                <a:chExt cx="336050" cy="372709"/>
              </a:xfrm>
            </p:grpSpPr>
            <p:sp>
              <p:nvSpPr>
                <p:cNvPr id="210" name="Freeform: Shape 209">
                  <a:extLst>
                    <a:ext uri="{FF2B5EF4-FFF2-40B4-BE49-F238E27FC236}">
                      <a16:creationId xmlns:a16="http://schemas.microsoft.com/office/drawing/2014/main" xmlns="" id="{4932A631-2E8E-4AC6-AB96-DB5CBBD5DD7C}"/>
                    </a:ext>
                  </a:extLst>
                </p:cNvPr>
                <p:cNvSpPr/>
                <p:nvPr/>
              </p:nvSpPr>
              <p:spPr>
                <a:xfrm>
                  <a:off x="1772999" y="7776420"/>
                  <a:ext cx="317720" cy="353997"/>
                </a:xfrm>
                <a:custGeom>
                  <a:avLst/>
                  <a:gdLst>
                    <a:gd name="connsiteX0" fmla="*/ 146640 w 317720"/>
                    <a:gd name="connsiteY0" fmla="*/ 336049 h 353997"/>
                    <a:gd name="connsiteX1" fmla="*/ 317720 w 317720"/>
                    <a:gd name="connsiteY1" fmla="*/ 219960 h 353997"/>
                    <a:gd name="connsiteX2" fmla="*/ 268840 w 317720"/>
                    <a:gd name="connsiteY2" fmla="*/ 0 h 353997"/>
                    <a:gd name="connsiteX3" fmla="*/ 0 w 317720"/>
                    <a:gd name="connsiteY3" fmla="*/ 152750 h 353997"/>
                    <a:gd name="connsiteX4" fmla="*/ 146640 w 317720"/>
                    <a:gd name="connsiteY4" fmla="*/ 336049 h 353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720" h="353997">
                      <a:moveTo>
                        <a:pt x="146640" y="336049"/>
                      </a:moveTo>
                      <a:cubicBezTo>
                        <a:pt x="244400" y="384929"/>
                        <a:pt x="268840" y="329939"/>
                        <a:pt x="317720" y="219960"/>
                      </a:cubicBezTo>
                      <a:cubicBezTo>
                        <a:pt x="293280" y="103870"/>
                        <a:pt x="268840" y="0"/>
                        <a:pt x="268840" y="0"/>
                      </a:cubicBezTo>
                      <a:cubicBezTo>
                        <a:pt x="268840" y="0"/>
                        <a:pt x="171080" y="91650"/>
                        <a:pt x="0" y="152750"/>
                      </a:cubicBezTo>
                      <a:cubicBezTo>
                        <a:pt x="18330" y="201630"/>
                        <a:pt x="61100" y="293280"/>
                        <a:pt x="146640" y="336049"/>
                      </a:cubicBezTo>
                      <a:close/>
                    </a:path>
                  </a:pathLst>
                </a:custGeom>
                <a:solidFill>
                  <a:srgbClr val="FAB548"/>
                </a:solidFill>
                <a:ln w="61038" cap="flat">
                  <a:noFill/>
                  <a:prstDash val="solid"/>
                  <a:miter/>
                </a:ln>
              </p:spPr>
              <p:txBody>
                <a:bodyPr rtlCol="0" anchor="ctr"/>
                <a:lstStyle/>
                <a:p>
                  <a:endParaRPr lang="en-US"/>
                </a:p>
              </p:txBody>
            </p:sp>
            <p:sp>
              <p:nvSpPr>
                <p:cNvPr id="211" name="Freeform: Shape 210">
                  <a:extLst>
                    <a:ext uri="{FF2B5EF4-FFF2-40B4-BE49-F238E27FC236}">
                      <a16:creationId xmlns:a16="http://schemas.microsoft.com/office/drawing/2014/main" xmlns="" id="{0DB61094-5A30-4AAE-87A6-4338DB6CF505}"/>
                    </a:ext>
                  </a:extLst>
                </p:cNvPr>
                <p:cNvSpPr/>
                <p:nvPr/>
              </p:nvSpPr>
              <p:spPr>
                <a:xfrm>
                  <a:off x="1760779" y="7764200"/>
                  <a:ext cx="336050" cy="372709"/>
                </a:xfrm>
                <a:custGeom>
                  <a:avLst/>
                  <a:gdLst>
                    <a:gd name="connsiteX0" fmla="*/ 219960 w 336050"/>
                    <a:gd name="connsiteY0" fmla="*/ 372709 h 372709"/>
                    <a:gd name="connsiteX1" fmla="*/ 219960 w 336050"/>
                    <a:gd name="connsiteY1" fmla="*/ 372709 h 372709"/>
                    <a:gd name="connsiteX2" fmla="*/ 152750 w 336050"/>
                    <a:gd name="connsiteY2" fmla="*/ 354380 h 372709"/>
                    <a:gd name="connsiteX3" fmla="*/ 0 w 336050"/>
                    <a:gd name="connsiteY3" fmla="*/ 164970 h 372709"/>
                    <a:gd name="connsiteX4" fmla="*/ 0 w 336050"/>
                    <a:gd name="connsiteY4" fmla="*/ 158860 h 372709"/>
                    <a:gd name="connsiteX5" fmla="*/ 6110 w 336050"/>
                    <a:gd name="connsiteY5" fmla="*/ 158860 h 372709"/>
                    <a:gd name="connsiteX6" fmla="*/ 274950 w 336050"/>
                    <a:gd name="connsiteY6" fmla="*/ 6110 h 372709"/>
                    <a:gd name="connsiteX7" fmla="*/ 281060 w 336050"/>
                    <a:gd name="connsiteY7" fmla="*/ 0 h 372709"/>
                    <a:gd name="connsiteX8" fmla="*/ 287170 w 336050"/>
                    <a:gd name="connsiteY8" fmla="*/ 12220 h 372709"/>
                    <a:gd name="connsiteX9" fmla="*/ 336050 w 336050"/>
                    <a:gd name="connsiteY9" fmla="*/ 232180 h 372709"/>
                    <a:gd name="connsiteX10" fmla="*/ 336050 w 336050"/>
                    <a:gd name="connsiteY10" fmla="*/ 232180 h 372709"/>
                    <a:gd name="connsiteX11" fmla="*/ 329940 w 336050"/>
                    <a:gd name="connsiteY11" fmla="*/ 250510 h 372709"/>
                    <a:gd name="connsiteX12" fmla="*/ 219960 w 336050"/>
                    <a:gd name="connsiteY12" fmla="*/ 372709 h 372709"/>
                    <a:gd name="connsiteX13" fmla="*/ 18330 w 336050"/>
                    <a:gd name="connsiteY13" fmla="*/ 171080 h 372709"/>
                    <a:gd name="connsiteX14" fmla="*/ 164970 w 336050"/>
                    <a:gd name="connsiteY14" fmla="*/ 342159 h 372709"/>
                    <a:gd name="connsiteX15" fmla="*/ 226070 w 336050"/>
                    <a:gd name="connsiteY15" fmla="*/ 360490 h 372709"/>
                    <a:gd name="connsiteX16" fmla="*/ 226070 w 336050"/>
                    <a:gd name="connsiteY16" fmla="*/ 360490 h 372709"/>
                    <a:gd name="connsiteX17" fmla="*/ 317720 w 336050"/>
                    <a:gd name="connsiteY17" fmla="*/ 244400 h 372709"/>
                    <a:gd name="connsiteX18" fmla="*/ 323830 w 336050"/>
                    <a:gd name="connsiteY18" fmla="*/ 232180 h 372709"/>
                    <a:gd name="connsiteX19" fmla="*/ 274950 w 336050"/>
                    <a:gd name="connsiteY19" fmla="*/ 30550 h 372709"/>
                    <a:gd name="connsiteX20" fmla="*/ 18330 w 336050"/>
                    <a:gd name="connsiteY20" fmla="*/ 171080 h 37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36050" h="372709">
                      <a:moveTo>
                        <a:pt x="219960" y="372709"/>
                      </a:moveTo>
                      <a:lnTo>
                        <a:pt x="219960" y="372709"/>
                      </a:lnTo>
                      <a:cubicBezTo>
                        <a:pt x="201630" y="372709"/>
                        <a:pt x="183300" y="366600"/>
                        <a:pt x="152750" y="354380"/>
                      </a:cubicBezTo>
                      <a:cubicBezTo>
                        <a:pt x="61100" y="311610"/>
                        <a:pt x="18330" y="219960"/>
                        <a:pt x="0" y="164970"/>
                      </a:cubicBezTo>
                      <a:lnTo>
                        <a:pt x="0" y="158860"/>
                      </a:lnTo>
                      <a:lnTo>
                        <a:pt x="6110" y="158860"/>
                      </a:lnTo>
                      <a:cubicBezTo>
                        <a:pt x="177190" y="97760"/>
                        <a:pt x="274950" y="6110"/>
                        <a:pt x="274950" y="6110"/>
                      </a:cubicBezTo>
                      <a:lnTo>
                        <a:pt x="281060" y="0"/>
                      </a:lnTo>
                      <a:lnTo>
                        <a:pt x="287170" y="12220"/>
                      </a:lnTo>
                      <a:cubicBezTo>
                        <a:pt x="287170" y="12220"/>
                        <a:pt x="317720" y="116090"/>
                        <a:pt x="336050" y="232180"/>
                      </a:cubicBezTo>
                      <a:lnTo>
                        <a:pt x="336050" y="232180"/>
                      </a:lnTo>
                      <a:lnTo>
                        <a:pt x="329940" y="250510"/>
                      </a:lnTo>
                      <a:cubicBezTo>
                        <a:pt x="299390" y="323830"/>
                        <a:pt x="274950" y="372709"/>
                        <a:pt x="219960" y="372709"/>
                      </a:cubicBezTo>
                      <a:close/>
                      <a:moveTo>
                        <a:pt x="18330" y="171080"/>
                      </a:moveTo>
                      <a:cubicBezTo>
                        <a:pt x="36660" y="219960"/>
                        <a:pt x="85540" y="305500"/>
                        <a:pt x="164970" y="342159"/>
                      </a:cubicBezTo>
                      <a:cubicBezTo>
                        <a:pt x="189410" y="354380"/>
                        <a:pt x="207740" y="360490"/>
                        <a:pt x="226070" y="360490"/>
                      </a:cubicBezTo>
                      <a:lnTo>
                        <a:pt x="226070" y="360490"/>
                      </a:lnTo>
                      <a:cubicBezTo>
                        <a:pt x="268840" y="360490"/>
                        <a:pt x="287170" y="317719"/>
                        <a:pt x="317720" y="244400"/>
                      </a:cubicBezTo>
                      <a:lnTo>
                        <a:pt x="323830" y="232180"/>
                      </a:lnTo>
                      <a:cubicBezTo>
                        <a:pt x="305500" y="140530"/>
                        <a:pt x="281060" y="54990"/>
                        <a:pt x="274950" y="30550"/>
                      </a:cubicBezTo>
                      <a:cubicBezTo>
                        <a:pt x="244400" y="48880"/>
                        <a:pt x="158860" y="116090"/>
                        <a:pt x="18330" y="171080"/>
                      </a:cubicBezTo>
                      <a:close/>
                    </a:path>
                  </a:pathLst>
                </a:custGeom>
                <a:solidFill>
                  <a:srgbClr val="CC861F"/>
                </a:solidFill>
                <a:ln w="61038" cap="flat">
                  <a:noFill/>
                  <a:prstDash val="solid"/>
                  <a:miter/>
                </a:ln>
              </p:spPr>
              <p:txBody>
                <a:bodyPr rtlCol="0" anchor="ctr"/>
                <a:lstStyle/>
                <a:p>
                  <a:endParaRPr lang="en-US"/>
                </a:p>
              </p:txBody>
            </p:sp>
          </p:grpSp>
          <p:sp>
            <p:nvSpPr>
              <p:cNvPr id="195" name="Freeform: Shape 194">
                <a:extLst>
                  <a:ext uri="{FF2B5EF4-FFF2-40B4-BE49-F238E27FC236}">
                    <a16:creationId xmlns:a16="http://schemas.microsoft.com/office/drawing/2014/main" xmlns="" id="{F5CE5EAC-9396-40D5-B9F0-24606AA51321}"/>
                  </a:ext>
                </a:extLst>
              </p:cNvPr>
              <p:cNvSpPr/>
              <p:nvPr/>
            </p:nvSpPr>
            <p:spPr>
              <a:xfrm>
                <a:off x="1772999" y="7776420"/>
                <a:ext cx="323830" cy="353997"/>
              </a:xfrm>
              <a:custGeom>
                <a:avLst/>
                <a:gdLst>
                  <a:gd name="connsiteX0" fmla="*/ 293280 w 323830"/>
                  <a:gd name="connsiteY0" fmla="*/ 201630 h 353997"/>
                  <a:gd name="connsiteX1" fmla="*/ 268840 w 323830"/>
                  <a:gd name="connsiteY1" fmla="*/ 244399 h 353997"/>
                  <a:gd name="connsiteX2" fmla="*/ 213850 w 323830"/>
                  <a:gd name="connsiteY2" fmla="*/ 293280 h 353997"/>
                  <a:gd name="connsiteX3" fmla="*/ 85540 w 323830"/>
                  <a:gd name="connsiteY3" fmla="*/ 213849 h 353997"/>
                  <a:gd name="connsiteX4" fmla="*/ 250510 w 323830"/>
                  <a:gd name="connsiteY4" fmla="*/ 116090 h 353997"/>
                  <a:gd name="connsiteX5" fmla="*/ 287170 w 323830"/>
                  <a:gd name="connsiteY5" fmla="*/ 79430 h 353997"/>
                  <a:gd name="connsiteX6" fmla="*/ 268840 w 323830"/>
                  <a:gd name="connsiteY6" fmla="*/ 0 h 353997"/>
                  <a:gd name="connsiteX7" fmla="*/ 0 w 323830"/>
                  <a:gd name="connsiteY7" fmla="*/ 152750 h 353997"/>
                  <a:gd name="connsiteX8" fmla="*/ 152750 w 323830"/>
                  <a:gd name="connsiteY8" fmla="*/ 336049 h 353997"/>
                  <a:gd name="connsiteX9" fmla="*/ 323830 w 323830"/>
                  <a:gd name="connsiteY9" fmla="*/ 219960 h 353997"/>
                  <a:gd name="connsiteX10" fmla="*/ 317720 w 323830"/>
                  <a:gd name="connsiteY10" fmla="*/ 177190 h 353997"/>
                  <a:gd name="connsiteX11" fmla="*/ 293280 w 323830"/>
                  <a:gd name="connsiteY11" fmla="*/ 201630 h 353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3830" h="353997">
                    <a:moveTo>
                      <a:pt x="293280" y="201630"/>
                    </a:moveTo>
                    <a:cubicBezTo>
                      <a:pt x="287170" y="213849"/>
                      <a:pt x="281060" y="232180"/>
                      <a:pt x="268840" y="244399"/>
                    </a:cubicBezTo>
                    <a:cubicBezTo>
                      <a:pt x="256620" y="262730"/>
                      <a:pt x="238290" y="281060"/>
                      <a:pt x="213850" y="293280"/>
                    </a:cubicBezTo>
                    <a:cubicBezTo>
                      <a:pt x="164970" y="305499"/>
                      <a:pt x="61100" y="287170"/>
                      <a:pt x="85540" y="213849"/>
                    </a:cubicBezTo>
                    <a:cubicBezTo>
                      <a:pt x="109980" y="146640"/>
                      <a:pt x="207740" y="164970"/>
                      <a:pt x="250510" y="116090"/>
                    </a:cubicBezTo>
                    <a:cubicBezTo>
                      <a:pt x="256620" y="109980"/>
                      <a:pt x="268840" y="91650"/>
                      <a:pt x="287170" y="79430"/>
                    </a:cubicBezTo>
                    <a:cubicBezTo>
                      <a:pt x="274950" y="30550"/>
                      <a:pt x="268840" y="0"/>
                      <a:pt x="268840" y="0"/>
                    </a:cubicBezTo>
                    <a:cubicBezTo>
                      <a:pt x="268840" y="0"/>
                      <a:pt x="171080" y="91650"/>
                      <a:pt x="0" y="152750"/>
                    </a:cubicBezTo>
                    <a:cubicBezTo>
                      <a:pt x="18330" y="201630"/>
                      <a:pt x="67210" y="293280"/>
                      <a:pt x="152750" y="336049"/>
                    </a:cubicBezTo>
                    <a:cubicBezTo>
                      <a:pt x="250510" y="384929"/>
                      <a:pt x="274950" y="329939"/>
                      <a:pt x="323830" y="219960"/>
                    </a:cubicBezTo>
                    <a:cubicBezTo>
                      <a:pt x="323830" y="207740"/>
                      <a:pt x="317720" y="189410"/>
                      <a:pt x="317720" y="177190"/>
                    </a:cubicBezTo>
                    <a:cubicBezTo>
                      <a:pt x="305500" y="183300"/>
                      <a:pt x="299390" y="189410"/>
                      <a:pt x="293280" y="201630"/>
                    </a:cubicBezTo>
                    <a:close/>
                  </a:path>
                </a:pathLst>
              </a:custGeom>
              <a:solidFill>
                <a:srgbClr val="FAB548"/>
              </a:solidFill>
              <a:ln w="61038" cap="flat">
                <a:noFill/>
                <a:prstDash val="solid"/>
                <a:miter/>
              </a:ln>
            </p:spPr>
            <p:txBody>
              <a:bodyPr rtlCol="0" anchor="ctr"/>
              <a:lstStyle/>
              <a:p>
                <a:endParaRPr lang="en-US"/>
              </a:p>
            </p:txBody>
          </p:sp>
          <p:sp>
            <p:nvSpPr>
              <p:cNvPr id="196" name="Freeform: Shape 195">
                <a:extLst>
                  <a:ext uri="{FF2B5EF4-FFF2-40B4-BE49-F238E27FC236}">
                    <a16:creationId xmlns:a16="http://schemas.microsoft.com/office/drawing/2014/main" xmlns="" id="{2DFC6B8E-3AB1-461A-A685-02E73492F595}"/>
                  </a:ext>
                </a:extLst>
              </p:cNvPr>
              <p:cNvSpPr/>
              <p:nvPr/>
            </p:nvSpPr>
            <p:spPr>
              <a:xfrm>
                <a:off x="935929" y="8772348"/>
                <a:ext cx="235667" cy="75424"/>
              </a:xfrm>
              <a:custGeom>
                <a:avLst/>
                <a:gdLst>
                  <a:gd name="connsiteX0" fmla="*/ 0 w 235667"/>
                  <a:gd name="connsiteY0" fmla="*/ 0 h 75424"/>
                  <a:gd name="connsiteX1" fmla="*/ 226070 w 235667"/>
                  <a:gd name="connsiteY1" fmla="*/ 36660 h 75424"/>
                  <a:gd name="connsiteX2" fmla="*/ 0 w 235667"/>
                  <a:gd name="connsiteY2" fmla="*/ 0 h 75424"/>
                </a:gdLst>
                <a:ahLst/>
                <a:cxnLst>
                  <a:cxn ang="0">
                    <a:pos x="connsiteX0" y="connsiteY0"/>
                  </a:cxn>
                  <a:cxn ang="0">
                    <a:pos x="connsiteX1" y="connsiteY1"/>
                  </a:cxn>
                  <a:cxn ang="0">
                    <a:pos x="connsiteX2" y="connsiteY2"/>
                  </a:cxn>
                </a:cxnLst>
                <a:rect l="l" t="t" r="r" b="b"/>
                <a:pathLst>
                  <a:path w="235667" h="75424">
                    <a:moveTo>
                      <a:pt x="0" y="0"/>
                    </a:moveTo>
                    <a:cubicBezTo>
                      <a:pt x="0" y="0"/>
                      <a:pt x="36660" y="61100"/>
                      <a:pt x="226070" y="36660"/>
                    </a:cubicBezTo>
                    <a:cubicBezTo>
                      <a:pt x="281060" y="42770"/>
                      <a:pt x="85540" y="140530"/>
                      <a:pt x="0" y="0"/>
                    </a:cubicBezTo>
                    <a:close/>
                  </a:path>
                </a:pathLst>
              </a:custGeom>
              <a:solidFill>
                <a:srgbClr val="DD942A">
                  <a:alpha val="60000"/>
                </a:srgbClr>
              </a:solidFill>
              <a:ln w="61038" cap="flat">
                <a:noFill/>
                <a:prstDash val="solid"/>
                <a:miter/>
              </a:ln>
            </p:spPr>
            <p:txBody>
              <a:bodyPr rtlCol="0" anchor="ctr"/>
              <a:lstStyle/>
              <a:p>
                <a:endParaRPr lang="en-US"/>
              </a:p>
            </p:txBody>
          </p:sp>
          <p:sp>
            <p:nvSpPr>
              <p:cNvPr id="197" name="Freeform: Shape 196">
                <a:extLst>
                  <a:ext uri="{FF2B5EF4-FFF2-40B4-BE49-F238E27FC236}">
                    <a16:creationId xmlns:a16="http://schemas.microsoft.com/office/drawing/2014/main" xmlns="" id="{F5ECADF6-F907-4DBD-B87D-F4C88D469913}"/>
                  </a:ext>
                </a:extLst>
              </p:cNvPr>
              <p:cNvSpPr/>
              <p:nvPr/>
            </p:nvSpPr>
            <p:spPr>
              <a:xfrm>
                <a:off x="1687459" y="8945698"/>
                <a:ext cx="190508" cy="69151"/>
              </a:xfrm>
              <a:custGeom>
                <a:avLst/>
                <a:gdLst>
                  <a:gd name="connsiteX0" fmla="*/ 0 w 190508"/>
                  <a:gd name="connsiteY0" fmla="*/ 34390 h 69151"/>
                  <a:gd name="connsiteX1" fmla="*/ 177190 w 190508"/>
                  <a:gd name="connsiteY1" fmla="*/ 3840 h 69151"/>
                  <a:gd name="connsiteX2" fmla="*/ 0 w 190508"/>
                  <a:gd name="connsiteY2" fmla="*/ 34390 h 69151"/>
                </a:gdLst>
                <a:ahLst/>
                <a:cxnLst>
                  <a:cxn ang="0">
                    <a:pos x="connsiteX0" y="connsiteY0"/>
                  </a:cxn>
                  <a:cxn ang="0">
                    <a:pos x="connsiteX1" y="connsiteY1"/>
                  </a:cxn>
                  <a:cxn ang="0">
                    <a:pos x="connsiteX2" y="connsiteY2"/>
                  </a:cxn>
                </a:cxnLst>
                <a:rect l="l" t="t" r="r" b="b"/>
                <a:pathLst>
                  <a:path w="190508" h="69151">
                    <a:moveTo>
                      <a:pt x="0" y="34390"/>
                    </a:moveTo>
                    <a:cubicBezTo>
                      <a:pt x="0" y="34390"/>
                      <a:pt x="79430" y="71049"/>
                      <a:pt x="177190" y="3840"/>
                    </a:cubicBezTo>
                    <a:cubicBezTo>
                      <a:pt x="226070" y="-26710"/>
                      <a:pt x="134420" y="138259"/>
                      <a:pt x="0" y="34390"/>
                    </a:cubicBezTo>
                    <a:close/>
                  </a:path>
                </a:pathLst>
              </a:custGeom>
              <a:solidFill>
                <a:srgbClr val="DD942A">
                  <a:alpha val="60000"/>
                </a:srgbClr>
              </a:solidFill>
              <a:ln w="61038" cap="flat">
                <a:noFill/>
                <a:prstDash val="solid"/>
                <a:miter/>
              </a:ln>
            </p:spPr>
            <p:txBody>
              <a:bodyPr rtlCol="0" anchor="ctr"/>
              <a:lstStyle/>
              <a:p>
                <a:endParaRPr lang="en-US"/>
              </a:p>
            </p:txBody>
          </p:sp>
          <p:sp>
            <p:nvSpPr>
              <p:cNvPr id="198" name="Freeform: Shape 197">
                <a:extLst>
                  <a:ext uri="{FF2B5EF4-FFF2-40B4-BE49-F238E27FC236}">
                    <a16:creationId xmlns:a16="http://schemas.microsoft.com/office/drawing/2014/main" xmlns="" id="{48B13736-E600-4C18-8C31-520F029512B8}"/>
                  </a:ext>
                </a:extLst>
              </p:cNvPr>
              <p:cNvSpPr/>
              <p:nvPr/>
            </p:nvSpPr>
            <p:spPr>
              <a:xfrm>
                <a:off x="949863" y="8355554"/>
                <a:ext cx="145313" cy="410399"/>
              </a:xfrm>
              <a:custGeom>
                <a:avLst/>
                <a:gdLst>
                  <a:gd name="connsiteX0" fmla="*/ 22725 w 145313"/>
                  <a:gd name="connsiteY0" fmla="*/ 92965 h 410399"/>
                  <a:gd name="connsiteX1" fmla="*/ 28835 w 145313"/>
                  <a:gd name="connsiteY1" fmla="*/ 398465 h 410399"/>
                  <a:gd name="connsiteX2" fmla="*/ 144926 w 145313"/>
                  <a:gd name="connsiteY2" fmla="*/ 196835 h 410399"/>
                  <a:gd name="connsiteX3" fmla="*/ 22725 w 145313"/>
                  <a:gd name="connsiteY3" fmla="*/ 92965 h 410399"/>
                </a:gdLst>
                <a:ahLst/>
                <a:cxnLst>
                  <a:cxn ang="0">
                    <a:pos x="connsiteX0" y="connsiteY0"/>
                  </a:cxn>
                  <a:cxn ang="0">
                    <a:pos x="connsiteX1" y="connsiteY1"/>
                  </a:cxn>
                  <a:cxn ang="0">
                    <a:pos x="connsiteX2" y="connsiteY2"/>
                  </a:cxn>
                  <a:cxn ang="0">
                    <a:pos x="connsiteX3" y="connsiteY3"/>
                  </a:cxn>
                </a:cxnLst>
                <a:rect l="l" t="t" r="r" b="b"/>
                <a:pathLst>
                  <a:path w="145313" h="410399">
                    <a:moveTo>
                      <a:pt x="22725" y="92965"/>
                    </a:moveTo>
                    <a:cubicBezTo>
                      <a:pt x="22725" y="92965"/>
                      <a:pt x="-32265" y="355695"/>
                      <a:pt x="28835" y="398465"/>
                    </a:cubicBezTo>
                    <a:cubicBezTo>
                      <a:pt x="83826" y="441235"/>
                      <a:pt x="151036" y="367915"/>
                      <a:pt x="144926" y="196835"/>
                    </a:cubicBezTo>
                    <a:cubicBezTo>
                      <a:pt x="138816" y="25755"/>
                      <a:pt x="59386" y="-90335"/>
                      <a:pt x="22725" y="92965"/>
                    </a:cubicBezTo>
                    <a:close/>
                  </a:path>
                </a:pathLst>
              </a:custGeom>
              <a:solidFill>
                <a:srgbClr val="FAB548">
                  <a:alpha val="50000"/>
                </a:srgbClr>
              </a:solidFill>
              <a:ln w="61038" cap="flat">
                <a:no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xmlns="" id="{097BEEF9-F105-4185-B762-A5A6F1C5910E}"/>
                  </a:ext>
                </a:extLst>
              </p:cNvPr>
              <p:cNvSpPr/>
              <p:nvPr/>
            </p:nvSpPr>
            <p:spPr>
              <a:xfrm>
                <a:off x="960369" y="8893266"/>
                <a:ext cx="140762" cy="480452"/>
              </a:xfrm>
              <a:custGeom>
                <a:avLst/>
                <a:gdLst>
                  <a:gd name="connsiteX0" fmla="*/ 0 w 140762"/>
                  <a:gd name="connsiteY0" fmla="*/ 31832 h 480452"/>
                  <a:gd name="connsiteX1" fmla="*/ 18330 w 140762"/>
                  <a:gd name="connsiteY1" fmla="*/ 410652 h 480452"/>
                  <a:gd name="connsiteX2" fmla="*/ 140530 w 140762"/>
                  <a:gd name="connsiteY2" fmla="*/ 392322 h 480452"/>
                  <a:gd name="connsiteX3" fmla="*/ 0 w 140762"/>
                  <a:gd name="connsiteY3" fmla="*/ 31832 h 480452"/>
                </a:gdLst>
                <a:ahLst/>
                <a:cxnLst>
                  <a:cxn ang="0">
                    <a:pos x="connsiteX0" y="connsiteY0"/>
                  </a:cxn>
                  <a:cxn ang="0">
                    <a:pos x="connsiteX1" y="connsiteY1"/>
                  </a:cxn>
                  <a:cxn ang="0">
                    <a:pos x="connsiteX2" y="connsiteY2"/>
                  </a:cxn>
                  <a:cxn ang="0">
                    <a:pos x="connsiteX3" y="connsiteY3"/>
                  </a:cxn>
                </a:cxnLst>
                <a:rect l="l" t="t" r="r" b="b"/>
                <a:pathLst>
                  <a:path w="140762" h="480452">
                    <a:moveTo>
                      <a:pt x="0" y="31832"/>
                    </a:moveTo>
                    <a:cubicBezTo>
                      <a:pt x="0" y="31832"/>
                      <a:pt x="0" y="221242"/>
                      <a:pt x="18330" y="410652"/>
                    </a:cubicBezTo>
                    <a:cubicBezTo>
                      <a:pt x="30550" y="520632"/>
                      <a:pt x="146640" y="490082"/>
                      <a:pt x="140530" y="392322"/>
                    </a:cubicBezTo>
                    <a:cubicBezTo>
                      <a:pt x="128310" y="135702"/>
                      <a:pt x="30550" y="-84258"/>
                      <a:pt x="0" y="31832"/>
                    </a:cubicBezTo>
                    <a:close/>
                  </a:path>
                </a:pathLst>
              </a:custGeom>
              <a:solidFill>
                <a:srgbClr val="FAB548">
                  <a:alpha val="50000"/>
                </a:srgbClr>
              </a:solidFill>
              <a:ln w="61038" cap="flat">
                <a:noFill/>
                <a:prstDash val="solid"/>
                <a:miter/>
              </a:ln>
            </p:spPr>
            <p:txBody>
              <a:bodyPr rtlCol="0" anchor="ctr"/>
              <a:lstStyle/>
              <a:p>
                <a:endParaRPr lang="en-US"/>
              </a:p>
            </p:txBody>
          </p:sp>
          <p:grpSp>
            <p:nvGrpSpPr>
              <p:cNvPr id="200" name="Graphic 16">
                <a:extLst>
                  <a:ext uri="{FF2B5EF4-FFF2-40B4-BE49-F238E27FC236}">
                    <a16:creationId xmlns:a16="http://schemas.microsoft.com/office/drawing/2014/main" xmlns="" id="{91DCB0E8-2D70-4C86-9436-54ECD401A6EB}"/>
                  </a:ext>
                </a:extLst>
              </p:cNvPr>
              <p:cNvGrpSpPr/>
              <p:nvPr/>
            </p:nvGrpSpPr>
            <p:grpSpPr>
              <a:xfrm>
                <a:off x="1023371" y="7989938"/>
                <a:ext cx="1320574" cy="1645792"/>
                <a:chOff x="1023371" y="7989938"/>
                <a:chExt cx="1320574" cy="1645792"/>
              </a:xfrm>
            </p:grpSpPr>
            <p:sp>
              <p:nvSpPr>
                <p:cNvPr id="207" name="Freeform: Shape 206">
                  <a:extLst>
                    <a:ext uri="{FF2B5EF4-FFF2-40B4-BE49-F238E27FC236}">
                      <a16:creationId xmlns:a16="http://schemas.microsoft.com/office/drawing/2014/main" xmlns="" id="{3AC6FA49-023C-4409-BEE7-2174B09B281C}"/>
                    </a:ext>
                  </a:extLst>
                </p:cNvPr>
                <p:cNvSpPr/>
                <p:nvPr/>
              </p:nvSpPr>
              <p:spPr>
                <a:xfrm>
                  <a:off x="1590465" y="8224942"/>
                  <a:ext cx="753480" cy="1410788"/>
                </a:xfrm>
                <a:custGeom>
                  <a:avLst/>
                  <a:gdLst>
                    <a:gd name="connsiteX0" fmla="*/ 707995 w 753480"/>
                    <a:gd name="connsiteY0" fmla="*/ 1292825 h 1410788"/>
                    <a:gd name="connsiteX1" fmla="*/ 518585 w 753480"/>
                    <a:gd name="connsiteY1" fmla="*/ 694046 h 1410788"/>
                    <a:gd name="connsiteX2" fmla="*/ 481925 w 753480"/>
                    <a:gd name="connsiteY2" fmla="*/ 608506 h 1410788"/>
                    <a:gd name="connsiteX3" fmla="*/ 402495 w 753480"/>
                    <a:gd name="connsiteY3" fmla="*/ 461866 h 1410788"/>
                    <a:gd name="connsiteX4" fmla="*/ 194754 w 753480"/>
                    <a:gd name="connsiteY4" fmla="*/ 21947 h 1410788"/>
                    <a:gd name="connsiteX5" fmla="*/ 11454 w 753480"/>
                    <a:gd name="connsiteY5" fmla="*/ 400766 h 1410788"/>
                    <a:gd name="connsiteX6" fmla="*/ 237524 w 753480"/>
                    <a:gd name="connsiteY6" fmla="*/ 724596 h 1410788"/>
                    <a:gd name="connsiteX7" fmla="*/ 219194 w 753480"/>
                    <a:gd name="connsiteY7" fmla="*/ 804026 h 1410788"/>
                    <a:gd name="connsiteX8" fmla="*/ 268074 w 753480"/>
                    <a:gd name="connsiteY8" fmla="*/ 1158406 h 1410788"/>
                    <a:gd name="connsiteX9" fmla="*/ 494145 w 753480"/>
                    <a:gd name="connsiteY9" fmla="*/ 1268386 h 1410788"/>
                    <a:gd name="connsiteX10" fmla="*/ 341395 w 753480"/>
                    <a:gd name="connsiteY10" fmla="*/ 1305045 h 1410788"/>
                    <a:gd name="connsiteX11" fmla="*/ 506365 w 753480"/>
                    <a:gd name="connsiteY11" fmla="*/ 1408915 h 1410788"/>
                    <a:gd name="connsiteX12" fmla="*/ 707995 w 753480"/>
                    <a:gd name="connsiteY12" fmla="*/ 1292825 h 1410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53480" h="1410788">
                      <a:moveTo>
                        <a:pt x="707995" y="1292825"/>
                      </a:moveTo>
                      <a:cubicBezTo>
                        <a:pt x="707995" y="1292825"/>
                        <a:pt x="695775" y="968996"/>
                        <a:pt x="518585" y="694046"/>
                      </a:cubicBezTo>
                      <a:cubicBezTo>
                        <a:pt x="463595" y="620726"/>
                        <a:pt x="469705" y="639056"/>
                        <a:pt x="481925" y="608506"/>
                      </a:cubicBezTo>
                      <a:cubicBezTo>
                        <a:pt x="494145" y="577956"/>
                        <a:pt x="402495" y="596286"/>
                        <a:pt x="402495" y="461866"/>
                      </a:cubicBezTo>
                      <a:cubicBezTo>
                        <a:pt x="408604" y="321337"/>
                        <a:pt x="408604" y="-100253"/>
                        <a:pt x="194754" y="21947"/>
                      </a:cubicBezTo>
                      <a:cubicBezTo>
                        <a:pt x="194754" y="21947"/>
                        <a:pt x="-55756" y="144147"/>
                        <a:pt x="11454" y="400766"/>
                      </a:cubicBezTo>
                      <a:cubicBezTo>
                        <a:pt x="78664" y="663496"/>
                        <a:pt x="133654" y="779586"/>
                        <a:pt x="237524" y="724596"/>
                      </a:cubicBezTo>
                      <a:cubicBezTo>
                        <a:pt x="268074" y="694046"/>
                        <a:pt x="329174" y="749036"/>
                        <a:pt x="219194" y="804026"/>
                      </a:cubicBezTo>
                      <a:cubicBezTo>
                        <a:pt x="145874" y="822356"/>
                        <a:pt x="200864" y="956776"/>
                        <a:pt x="268074" y="1158406"/>
                      </a:cubicBezTo>
                      <a:cubicBezTo>
                        <a:pt x="298624" y="1292825"/>
                        <a:pt x="353614" y="1286715"/>
                        <a:pt x="494145" y="1268386"/>
                      </a:cubicBezTo>
                      <a:cubicBezTo>
                        <a:pt x="494145" y="1317265"/>
                        <a:pt x="426935" y="1305045"/>
                        <a:pt x="341395" y="1305045"/>
                      </a:cubicBezTo>
                      <a:cubicBezTo>
                        <a:pt x="255854" y="1305045"/>
                        <a:pt x="280294" y="1427245"/>
                        <a:pt x="506365" y="1408915"/>
                      </a:cubicBezTo>
                      <a:cubicBezTo>
                        <a:pt x="775205" y="1396695"/>
                        <a:pt x="793535" y="1317265"/>
                        <a:pt x="707995" y="1292825"/>
                      </a:cubicBezTo>
                      <a:close/>
                    </a:path>
                  </a:pathLst>
                </a:custGeom>
                <a:noFill/>
                <a:ln w="61038" cap="flat">
                  <a:noFill/>
                  <a:prstDash val="solid"/>
                  <a:miter/>
                </a:ln>
              </p:spPr>
              <p:txBody>
                <a:bodyPr rtlCol="0" anchor="ctr"/>
                <a:lstStyle/>
                <a:p>
                  <a:endParaRPr lang="en-US"/>
                </a:p>
              </p:txBody>
            </p:sp>
            <p:sp>
              <p:nvSpPr>
                <p:cNvPr id="208" name="Freeform: Shape 207">
                  <a:extLst>
                    <a:ext uri="{FF2B5EF4-FFF2-40B4-BE49-F238E27FC236}">
                      <a16:creationId xmlns:a16="http://schemas.microsoft.com/office/drawing/2014/main" xmlns="" id="{3EF28274-00F0-44A1-B6EA-FB28BE18C147}"/>
                    </a:ext>
                  </a:extLst>
                </p:cNvPr>
                <p:cNvSpPr/>
                <p:nvPr/>
              </p:nvSpPr>
              <p:spPr>
                <a:xfrm>
                  <a:off x="1023371" y="7989938"/>
                  <a:ext cx="759455" cy="372457"/>
                </a:xfrm>
                <a:custGeom>
                  <a:avLst/>
                  <a:gdLst>
                    <a:gd name="connsiteX0" fmla="*/ 743519 w 759455"/>
                    <a:gd name="connsiteY0" fmla="*/ 159191 h 372457"/>
                    <a:gd name="connsiteX1" fmla="*/ 627429 w 759455"/>
                    <a:gd name="connsiteY1" fmla="*/ 214181 h 372457"/>
                    <a:gd name="connsiteX2" fmla="*/ 755739 w 759455"/>
                    <a:gd name="connsiteY2" fmla="*/ 73651 h 372457"/>
                    <a:gd name="connsiteX3" fmla="*/ 688529 w 759455"/>
                    <a:gd name="connsiteY3" fmla="*/ 36991 h 372457"/>
                    <a:gd name="connsiteX4" fmla="*/ 53088 w 759455"/>
                    <a:gd name="connsiteY4" fmla="*/ 24771 h 372457"/>
                    <a:gd name="connsiteX5" fmla="*/ 65308 w 759455"/>
                    <a:gd name="connsiteY5" fmla="*/ 110311 h 372457"/>
                    <a:gd name="connsiteX6" fmla="*/ 163068 w 759455"/>
                    <a:gd name="connsiteY6" fmla="*/ 226401 h 372457"/>
                    <a:gd name="connsiteX7" fmla="*/ 486899 w 759455"/>
                    <a:gd name="connsiteY7" fmla="*/ 354711 h 372457"/>
                    <a:gd name="connsiteX8" fmla="*/ 743519 w 759455"/>
                    <a:gd name="connsiteY8" fmla="*/ 159191 h 37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9455" h="372457">
                      <a:moveTo>
                        <a:pt x="743519" y="159191"/>
                      </a:moveTo>
                      <a:cubicBezTo>
                        <a:pt x="664089" y="195851"/>
                        <a:pt x="578549" y="256951"/>
                        <a:pt x="627429" y="214181"/>
                      </a:cubicBezTo>
                      <a:cubicBezTo>
                        <a:pt x="676309" y="171411"/>
                        <a:pt x="755739" y="110311"/>
                        <a:pt x="755739" y="73651"/>
                      </a:cubicBezTo>
                      <a:cubicBezTo>
                        <a:pt x="755739" y="36991"/>
                        <a:pt x="743519" y="6441"/>
                        <a:pt x="688529" y="36991"/>
                      </a:cubicBezTo>
                      <a:cubicBezTo>
                        <a:pt x="358589" y="153081"/>
                        <a:pt x="53088" y="24771"/>
                        <a:pt x="53088" y="24771"/>
                      </a:cubicBezTo>
                      <a:cubicBezTo>
                        <a:pt x="-105772" y="-72989"/>
                        <a:pt x="150848" y="153081"/>
                        <a:pt x="65308" y="110311"/>
                      </a:cubicBezTo>
                      <a:cubicBezTo>
                        <a:pt x="-20232" y="67541"/>
                        <a:pt x="22538" y="140861"/>
                        <a:pt x="163068" y="226401"/>
                      </a:cubicBezTo>
                      <a:cubicBezTo>
                        <a:pt x="309709" y="305831"/>
                        <a:pt x="389139" y="415811"/>
                        <a:pt x="486899" y="354711"/>
                      </a:cubicBezTo>
                      <a:cubicBezTo>
                        <a:pt x="584659" y="299721"/>
                        <a:pt x="822949" y="122531"/>
                        <a:pt x="743519" y="159191"/>
                      </a:cubicBezTo>
                      <a:close/>
                    </a:path>
                  </a:pathLst>
                </a:custGeom>
                <a:noFill/>
                <a:ln w="61038" cap="flat">
                  <a:noFill/>
                  <a:prstDash val="solid"/>
                  <a:miter/>
                </a:ln>
              </p:spPr>
              <p:txBody>
                <a:bodyPr rtlCol="0" anchor="ctr"/>
                <a:lstStyle/>
                <a:p>
                  <a:endParaRPr lang="en-US"/>
                </a:p>
              </p:txBody>
            </p:sp>
            <p:sp>
              <p:nvSpPr>
                <p:cNvPr id="209" name="Freeform: Shape 208">
                  <a:extLst>
                    <a:ext uri="{FF2B5EF4-FFF2-40B4-BE49-F238E27FC236}">
                      <a16:creationId xmlns:a16="http://schemas.microsoft.com/office/drawing/2014/main" xmlns="" id="{33178D7D-79CA-4CF9-904E-B9D1516DBB0E}"/>
                    </a:ext>
                  </a:extLst>
                </p:cNvPr>
                <p:cNvSpPr/>
                <p:nvPr/>
              </p:nvSpPr>
              <p:spPr>
                <a:xfrm>
                  <a:off x="1223099" y="8289659"/>
                  <a:ext cx="397150" cy="1289208"/>
                </a:xfrm>
                <a:custGeom>
                  <a:avLst/>
                  <a:gdLst>
                    <a:gd name="connsiteX0" fmla="*/ 397150 w 397150"/>
                    <a:gd name="connsiteY0" fmla="*/ 30550 h 1289208"/>
                    <a:gd name="connsiteX1" fmla="*/ 226070 w 397150"/>
                    <a:gd name="connsiteY1" fmla="*/ 134420 h 1289208"/>
                    <a:gd name="connsiteX2" fmla="*/ 0 w 397150"/>
                    <a:gd name="connsiteY2" fmla="*/ 0 h 1289208"/>
                    <a:gd name="connsiteX3" fmla="*/ 152750 w 397150"/>
                    <a:gd name="connsiteY3" fmla="*/ 195520 h 1289208"/>
                    <a:gd name="connsiteX4" fmla="*/ 91650 w 397150"/>
                    <a:gd name="connsiteY4" fmla="*/ 549899 h 1289208"/>
                    <a:gd name="connsiteX5" fmla="*/ 171080 w 397150"/>
                    <a:gd name="connsiteY5" fmla="*/ 904279 h 1289208"/>
                    <a:gd name="connsiteX6" fmla="*/ 122200 w 397150"/>
                    <a:gd name="connsiteY6" fmla="*/ 1160899 h 1289208"/>
                    <a:gd name="connsiteX7" fmla="*/ 201630 w 397150"/>
                    <a:gd name="connsiteY7" fmla="*/ 1228108 h 1289208"/>
                    <a:gd name="connsiteX8" fmla="*/ 146640 w 397150"/>
                    <a:gd name="connsiteY8" fmla="*/ 1289208 h 1289208"/>
                    <a:gd name="connsiteX9" fmla="*/ 317720 w 397150"/>
                    <a:gd name="connsiteY9" fmla="*/ 1197558 h 1289208"/>
                    <a:gd name="connsiteX10" fmla="*/ 274950 w 397150"/>
                    <a:gd name="connsiteY10" fmla="*/ 1148679 h 1289208"/>
                    <a:gd name="connsiteX11" fmla="*/ 219960 w 397150"/>
                    <a:gd name="connsiteY11" fmla="*/ 696539 h 1289208"/>
                    <a:gd name="connsiteX12" fmla="*/ 232180 w 397150"/>
                    <a:gd name="connsiteY12" fmla="*/ 598779 h 1289208"/>
                    <a:gd name="connsiteX13" fmla="*/ 262730 w 397150"/>
                    <a:gd name="connsiteY13" fmla="*/ 232180 h 1289208"/>
                    <a:gd name="connsiteX14" fmla="*/ 397150 w 397150"/>
                    <a:gd name="connsiteY14" fmla="*/ 30550 h 1289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7150" h="1289208">
                      <a:moveTo>
                        <a:pt x="397150" y="30550"/>
                      </a:moveTo>
                      <a:cubicBezTo>
                        <a:pt x="262730" y="116090"/>
                        <a:pt x="256620" y="183300"/>
                        <a:pt x="226070" y="134420"/>
                      </a:cubicBezTo>
                      <a:cubicBezTo>
                        <a:pt x="195520" y="79430"/>
                        <a:pt x="128310" y="54990"/>
                        <a:pt x="0" y="0"/>
                      </a:cubicBezTo>
                      <a:cubicBezTo>
                        <a:pt x="152750" y="85540"/>
                        <a:pt x="164970" y="61100"/>
                        <a:pt x="152750" y="195520"/>
                      </a:cubicBezTo>
                      <a:cubicBezTo>
                        <a:pt x="140530" y="323830"/>
                        <a:pt x="134420" y="507130"/>
                        <a:pt x="91650" y="549899"/>
                      </a:cubicBezTo>
                      <a:cubicBezTo>
                        <a:pt x="171080" y="623219"/>
                        <a:pt x="146640" y="672099"/>
                        <a:pt x="171080" y="904279"/>
                      </a:cubicBezTo>
                      <a:cubicBezTo>
                        <a:pt x="195520" y="1136458"/>
                        <a:pt x="122200" y="1160899"/>
                        <a:pt x="122200" y="1160899"/>
                      </a:cubicBezTo>
                      <a:cubicBezTo>
                        <a:pt x="122200" y="1160899"/>
                        <a:pt x="201630" y="1142569"/>
                        <a:pt x="201630" y="1228108"/>
                      </a:cubicBezTo>
                      <a:cubicBezTo>
                        <a:pt x="201630" y="1252548"/>
                        <a:pt x="177190" y="1276988"/>
                        <a:pt x="146640" y="1289208"/>
                      </a:cubicBezTo>
                      <a:cubicBezTo>
                        <a:pt x="238290" y="1276988"/>
                        <a:pt x="311610" y="1252548"/>
                        <a:pt x="317720" y="1197558"/>
                      </a:cubicBezTo>
                      <a:cubicBezTo>
                        <a:pt x="317720" y="1154789"/>
                        <a:pt x="274950" y="1148679"/>
                        <a:pt x="274950" y="1148679"/>
                      </a:cubicBezTo>
                      <a:lnTo>
                        <a:pt x="219960" y="696539"/>
                      </a:lnTo>
                      <a:cubicBezTo>
                        <a:pt x="219960" y="696539"/>
                        <a:pt x="287170" y="672099"/>
                        <a:pt x="232180" y="598779"/>
                      </a:cubicBezTo>
                      <a:cubicBezTo>
                        <a:pt x="232180" y="427699"/>
                        <a:pt x="256620" y="274950"/>
                        <a:pt x="262730" y="232180"/>
                      </a:cubicBezTo>
                      <a:cubicBezTo>
                        <a:pt x="262730" y="134420"/>
                        <a:pt x="305500" y="134420"/>
                        <a:pt x="397150" y="30550"/>
                      </a:cubicBezTo>
                      <a:close/>
                    </a:path>
                  </a:pathLst>
                </a:custGeom>
                <a:solidFill>
                  <a:srgbClr val="DD942A">
                    <a:alpha val="60000"/>
                  </a:srgbClr>
                </a:solidFill>
                <a:ln w="61038" cap="flat">
                  <a:noFill/>
                  <a:prstDash val="solid"/>
                  <a:miter/>
                </a:ln>
              </p:spPr>
              <p:txBody>
                <a:bodyPr rtlCol="0" anchor="ctr"/>
                <a:lstStyle/>
                <a:p>
                  <a:endParaRPr lang="en-US"/>
                </a:p>
              </p:txBody>
            </p:sp>
          </p:grpSp>
          <p:grpSp>
            <p:nvGrpSpPr>
              <p:cNvPr id="201" name="Graphic 16">
                <a:extLst>
                  <a:ext uri="{FF2B5EF4-FFF2-40B4-BE49-F238E27FC236}">
                    <a16:creationId xmlns:a16="http://schemas.microsoft.com/office/drawing/2014/main" xmlns="" id="{B8B480D8-14D2-4146-B350-588064FDF415}"/>
                  </a:ext>
                </a:extLst>
              </p:cNvPr>
              <p:cNvGrpSpPr/>
              <p:nvPr/>
            </p:nvGrpSpPr>
            <p:grpSpPr>
              <a:xfrm>
                <a:off x="1023371" y="7989938"/>
                <a:ext cx="1445209" cy="1645792"/>
                <a:chOff x="1023371" y="7989938"/>
                <a:chExt cx="1445209" cy="1645792"/>
              </a:xfrm>
            </p:grpSpPr>
            <p:sp>
              <p:nvSpPr>
                <p:cNvPr id="204" name="Freeform: Shape 203">
                  <a:extLst>
                    <a:ext uri="{FF2B5EF4-FFF2-40B4-BE49-F238E27FC236}">
                      <a16:creationId xmlns:a16="http://schemas.microsoft.com/office/drawing/2014/main" xmlns="" id="{32E4835A-B2D8-43D2-92E3-28EC4F0CC3B1}"/>
                    </a:ext>
                  </a:extLst>
                </p:cNvPr>
                <p:cNvSpPr/>
                <p:nvPr/>
              </p:nvSpPr>
              <p:spPr>
                <a:xfrm>
                  <a:off x="1590465" y="8224942"/>
                  <a:ext cx="753480" cy="1410788"/>
                </a:xfrm>
                <a:custGeom>
                  <a:avLst/>
                  <a:gdLst>
                    <a:gd name="connsiteX0" fmla="*/ 707995 w 753480"/>
                    <a:gd name="connsiteY0" fmla="*/ 1292825 h 1410788"/>
                    <a:gd name="connsiteX1" fmla="*/ 518585 w 753480"/>
                    <a:gd name="connsiteY1" fmla="*/ 694046 h 1410788"/>
                    <a:gd name="connsiteX2" fmla="*/ 481925 w 753480"/>
                    <a:gd name="connsiteY2" fmla="*/ 608506 h 1410788"/>
                    <a:gd name="connsiteX3" fmla="*/ 402495 w 753480"/>
                    <a:gd name="connsiteY3" fmla="*/ 461866 h 1410788"/>
                    <a:gd name="connsiteX4" fmla="*/ 194754 w 753480"/>
                    <a:gd name="connsiteY4" fmla="*/ 21947 h 1410788"/>
                    <a:gd name="connsiteX5" fmla="*/ 11454 w 753480"/>
                    <a:gd name="connsiteY5" fmla="*/ 400766 h 1410788"/>
                    <a:gd name="connsiteX6" fmla="*/ 237524 w 753480"/>
                    <a:gd name="connsiteY6" fmla="*/ 724596 h 1410788"/>
                    <a:gd name="connsiteX7" fmla="*/ 219194 w 753480"/>
                    <a:gd name="connsiteY7" fmla="*/ 804026 h 1410788"/>
                    <a:gd name="connsiteX8" fmla="*/ 268074 w 753480"/>
                    <a:gd name="connsiteY8" fmla="*/ 1158406 h 1410788"/>
                    <a:gd name="connsiteX9" fmla="*/ 494145 w 753480"/>
                    <a:gd name="connsiteY9" fmla="*/ 1268386 h 1410788"/>
                    <a:gd name="connsiteX10" fmla="*/ 341395 w 753480"/>
                    <a:gd name="connsiteY10" fmla="*/ 1305045 h 1410788"/>
                    <a:gd name="connsiteX11" fmla="*/ 506365 w 753480"/>
                    <a:gd name="connsiteY11" fmla="*/ 1408915 h 1410788"/>
                    <a:gd name="connsiteX12" fmla="*/ 707995 w 753480"/>
                    <a:gd name="connsiteY12" fmla="*/ 1292825 h 1410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53480" h="1410788">
                      <a:moveTo>
                        <a:pt x="707995" y="1292825"/>
                      </a:moveTo>
                      <a:cubicBezTo>
                        <a:pt x="707995" y="1292825"/>
                        <a:pt x="695775" y="968996"/>
                        <a:pt x="518585" y="694046"/>
                      </a:cubicBezTo>
                      <a:cubicBezTo>
                        <a:pt x="463595" y="620726"/>
                        <a:pt x="469705" y="639056"/>
                        <a:pt x="481925" y="608506"/>
                      </a:cubicBezTo>
                      <a:cubicBezTo>
                        <a:pt x="494145" y="577956"/>
                        <a:pt x="402495" y="596286"/>
                        <a:pt x="402495" y="461866"/>
                      </a:cubicBezTo>
                      <a:cubicBezTo>
                        <a:pt x="408604" y="321337"/>
                        <a:pt x="408604" y="-100253"/>
                        <a:pt x="194754" y="21947"/>
                      </a:cubicBezTo>
                      <a:cubicBezTo>
                        <a:pt x="194754" y="21947"/>
                        <a:pt x="-55756" y="144147"/>
                        <a:pt x="11454" y="400766"/>
                      </a:cubicBezTo>
                      <a:cubicBezTo>
                        <a:pt x="78664" y="663496"/>
                        <a:pt x="133654" y="779586"/>
                        <a:pt x="237524" y="724596"/>
                      </a:cubicBezTo>
                      <a:cubicBezTo>
                        <a:pt x="268074" y="694046"/>
                        <a:pt x="329174" y="749036"/>
                        <a:pt x="219194" y="804026"/>
                      </a:cubicBezTo>
                      <a:cubicBezTo>
                        <a:pt x="145874" y="822356"/>
                        <a:pt x="200864" y="956776"/>
                        <a:pt x="268074" y="1158406"/>
                      </a:cubicBezTo>
                      <a:cubicBezTo>
                        <a:pt x="298624" y="1292825"/>
                        <a:pt x="353614" y="1286715"/>
                        <a:pt x="494145" y="1268386"/>
                      </a:cubicBezTo>
                      <a:cubicBezTo>
                        <a:pt x="494145" y="1317265"/>
                        <a:pt x="426935" y="1305045"/>
                        <a:pt x="341395" y="1305045"/>
                      </a:cubicBezTo>
                      <a:cubicBezTo>
                        <a:pt x="255854" y="1305045"/>
                        <a:pt x="280294" y="1427245"/>
                        <a:pt x="506365" y="1408915"/>
                      </a:cubicBezTo>
                      <a:cubicBezTo>
                        <a:pt x="775205" y="1396695"/>
                        <a:pt x="793535" y="1317265"/>
                        <a:pt x="707995" y="1292825"/>
                      </a:cubicBezTo>
                      <a:close/>
                    </a:path>
                  </a:pathLst>
                </a:custGeom>
                <a:noFill/>
                <a:ln w="61038" cap="flat">
                  <a:noFill/>
                  <a:prstDash val="solid"/>
                  <a:miter/>
                </a:ln>
              </p:spPr>
              <p:txBody>
                <a:bodyPr rtlCol="0" anchor="ctr"/>
                <a:lstStyle/>
                <a:p>
                  <a:endParaRPr lang="en-US"/>
                </a:p>
              </p:txBody>
            </p:sp>
            <p:sp>
              <p:nvSpPr>
                <p:cNvPr id="205" name="Freeform: Shape 204">
                  <a:extLst>
                    <a:ext uri="{FF2B5EF4-FFF2-40B4-BE49-F238E27FC236}">
                      <a16:creationId xmlns:a16="http://schemas.microsoft.com/office/drawing/2014/main" xmlns="" id="{7D729397-AB6F-4E20-B28F-73DF8E0D987A}"/>
                    </a:ext>
                  </a:extLst>
                </p:cNvPr>
                <p:cNvSpPr/>
                <p:nvPr/>
              </p:nvSpPr>
              <p:spPr>
                <a:xfrm>
                  <a:off x="1023371" y="7989938"/>
                  <a:ext cx="759455" cy="372457"/>
                </a:xfrm>
                <a:custGeom>
                  <a:avLst/>
                  <a:gdLst>
                    <a:gd name="connsiteX0" fmla="*/ 743519 w 759455"/>
                    <a:gd name="connsiteY0" fmla="*/ 159191 h 372457"/>
                    <a:gd name="connsiteX1" fmla="*/ 627429 w 759455"/>
                    <a:gd name="connsiteY1" fmla="*/ 214181 h 372457"/>
                    <a:gd name="connsiteX2" fmla="*/ 755739 w 759455"/>
                    <a:gd name="connsiteY2" fmla="*/ 73651 h 372457"/>
                    <a:gd name="connsiteX3" fmla="*/ 688529 w 759455"/>
                    <a:gd name="connsiteY3" fmla="*/ 36991 h 372457"/>
                    <a:gd name="connsiteX4" fmla="*/ 53088 w 759455"/>
                    <a:gd name="connsiteY4" fmla="*/ 24771 h 372457"/>
                    <a:gd name="connsiteX5" fmla="*/ 65308 w 759455"/>
                    <a:gd name="connsiteY5" fmla="*/ 110311 h 372457"/>
                    <a:gd name="connsiteX6" fmla="*/ 163068 w 759455"/>
                    <a:gd name="connsiteY6" fmla="*/ 226401 h 372457"/>
                    <a:gd name="connsiteX7" fmla="*/ 486899 w 759455"/>
                    <a:gd name="connsiteY7" fmla="*/ 354711 h 372457"/>
                    <a:gd name="connsiteX8" fmla="*/ 743519 w 759455"/>
                    <a:gd name="connsiteY8" fmla="*/ 159191 h 37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9455" h="372457">
                      <a:moveTo>
                        <a:pt x="743519" y="159191"/>
                      </a:moveTo>
                      <a:cubicBezTo>
                        <a:pt x="664089" y="195851"/>
                        <a:pt x="578549" y="256951"/>
                        <a:pt x="627429" y="214181"/>
                      </a:cubicBezTo>
                      <a:cubicBezTo>
                        <a:pt x="676309" y="171411"/>
                        <a:pt x="755739" y="110311"/>
                        <a:pt x="755739" y="73651"/>
                      </a:cubicBezTo>
                      <a:cubicBezTo>
                        <a:pt x="755739" y="36991"/>
                        <a:pt x="743519" y="6441"/>
                        <a:pt x="688529" y="36991"/>
                      </a:cubicBezTo>
                      <a:cubicBezTo>
                        <a:pt x="358589" y="153081"/>
                        <a:pt x="53088" y="24771"/>
                        <a:pt x="53088" y="24771"/>
                      </a:cubicBezTo>
                      <a:cubicBezTo>
                        <a:pt x="-105772" y="-72989"/>
                        <a:pt x="150848" y="153081"/>
                        <a:pt x="65308" y="110311"/>
                      </a:cubicBezTo>
                      <a:cubicBezTo>
                        <a:pt x="-20232" y="67541"/>
                        <a:pt x="22538" y="140861"/>
                        <a:pt x="163068" y="226401"/>
                      </a:cubicBezTo>
                      <a:cubicBezTo>
                        <a:pt x="309709" y="305831"/>
                        <a:pt x="389139" y="415811"/>
                        <a:pt x="486899" y="354711"/>
                      </a:cubicBezTo>
                      <a:cubicBezTo>
                        <a:pt x="584659" y="299721"/>
                        <a:pt x="822949" y="122531"/>
                        <a:pt x="743519" y="159191"/>
                      </a:cubicBezTo>
                      <a:close/>
                    </a:path>
                  </a:pathLst>
                </a:custGeom>
                <a:noFill/>
                <a:ln w="61038" cap="flat">
                  <a:noFill/>
                  <a:prstDash val="solid"/>
                  <a:miter/>
                </a:ln>
              </p:spPr>
              <p:txBody>
                <a:bodyPr rtlCol="0" anchor="ctr"/>
                <a:lstStyle/>
                <a:p>
                  <a:endParaRPr lang="en-US"/>
                </a:p>
              </p:txBody>
            </p:sp>
            <p:sp>
              <p:nvSpPr>
                <p:cNvPr id="206" name="Freeform: Shape 205">
                  <a:extLst>
                    <a:ext uri="{FF2B5EF4-FFF2-40B4-BE49-F238E27FC236}">
                      <a16:creationId xmlns:a16="http://schemas.microsoft.com/office/drawing/2014/main" xmlns="" id="{01AE2598-9CCA-4D41-9FA2-8C9A1B975163}"/>
                    </a:ext>
                  </a:extLst>
                </p:cNvPr>
                <p:cNvSpPr/>
                <p:nvPr/>
              </p:nvSpPr>
              <p:spPr>
                <a:xfrm>
                  <a:off x="2017400" y="8002489"/>
                  <a:ext cx="451180" cy="1613037"/>
                </a:xfrm>
                <a:custGeom>
                  <a:avLst/>
                  <a:gdLst>
                    <a:gd name="connsiteX0" fmla="*/ 409370 w 451180"/>
                    <a:gd name="connsiteY0" fmla="*/ 1448068 h 1613037"/>
                    <a:gd name="connsiteX1" fmla="*/ 140530 w 451180"/>
                    <a:gd name="connsiteY1" fmla="*/ 751529 h 1613037"/>
                    <a:gd name="connsiteX2" fmla="*/ 128310 w 451180"/>
                    <a:gd name="connsiteY2" fmla="*/ 623219 h 1613037"/>
                    <a:gd name="connsiteX3" fmla="*/ 103870 w 451180"/>
                    <a:gd name="connsiteY3" fmla="*/ 232179 h 1613037"/>
                    <a:gd name="connsiteX4" fmla="*/ 67210 w 451180"/>
                    <a:gd name="connsiteY4" fmla="*/ 0 h 1613037"/>
                    <a:gd name="connsiteX5" fmla="*/ 0 w 451180"/>
                    <a:gd name="connsiteY5" fmla="*/ 122200 h 1613037"/>
                    <a:gd name="connsiteX6" fmla="*/ 12220 w 451180"/>
                    <a:gd name="connsiteY6" fmla="*/ 543789 h 1613037"/>
                    <a:gd name="connsiteX7" fmla="*/ 42770 w 451180"/>
                    <a:gd name="connsiteY7" fmla="*/ 751529 h 1613037"/>
                    <a:gd name="connsiteX8" fmla="*/ 97760 w 451180"/>
                    <a:gd name="connsiteY8" fmla="*/ 879839 h 1613037"/>
                    <a:gd name="connsiteX9" fmla="*/ 323830 w 451180"/>
                    <a:gd name="connsiteY9" fmla="*/ 1478618 h 1613037"/>
                    <a:gd name="connsiteX10" fmla="*/ 378820 w 451180"/>
                    <a:gd name="connsiteY10" fmla="*/ 1551938 h 1613037"/>
                    <a:gd name="connsiteX11" fmla="*/ 354380 w 451180"/>
                    <a:gd name="connsiteY11" fmla="*/ 1613038 h 1613037"/>
                    <a:gd name="connsiteX12" fmla="*/ 415480 w 451180"/>
                    <a:gd name="connsiteY12" fmla="*/ 1576378 h 1613037"/>
                    <a:gd name="connsiteX13" fmla="*/ 409370 w 451180"/>
                    <a:gd name="connsiteY13" fmla="*/ 1448068 h 1613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1180" h="1613037">
                      <a:moveTo>
                        <a:pt x="409370" y="1448068"/>
                      </a:moveTo>
                      <a:cubicBezTo>
                        <a:pt x="354380" y="1215889"/>
                        <a:pt x="256620" y="910389"/>
                        <a:pt x="140530" y="751529"/>
                      </a:cubicBezTo>
                      <a:cubicBezTo>
                        <a:pt x="109980" y="696539"/>
                        <a:pt x="158860" y="659879"/>
                        <a:pt x="128310" y="623219"/>
                      </a:cubicBezTo>
                      <a:cubicBezTo>
                        <a:pt x="97760" y="586559"/>
                        <a:pt x="116090" y="409369"/>
                        <a:pt x="103870" y="232179"/>
                      </a:cubicBezTo>
                      <a:cubicBezTo>
                        <a:pt x="97760" y="164970"/>
                        <a:pt x="85540" y="79430"/>
                        <a:pt x="67210" y="0"/>
                      </a:cubicBezTo>
                      <a:cubicBezTo>
                        <a:pt x="36660" y="79430"/>
                        <a:pt x="0" y="122200"/>
                        <a:pt x="0" y="122200"/>
                      </a:cubicBezTo>
                      <a:cubicBezTo>
                        <a:pt x="0" y="122200"/>
                        <a:pt x="12220" y="397149"/>
                        <a:pt x="12220" y="543789"/>
                      </a:cubicBezTo>
                      <a:cubicBezTo>
                        <a:pt x="18330" y="690429"/>
                        <a:pt x="12220" y="733199"/>
                        <a:pt x="42770" y="751529"/>
                      </a:cubicBezTo>
                      <a:cubicBezTo>
                        <a:pt x="122200" y="788189"/>
                        <a:pt x="146640" y="794299"/>
                        <a:pt x="97760" y="879839"/>
                      </a:cubicBezTo>
                      <a:cubicBezTo>
                        <a:pt x="268840" y="1099799"/>
                        <a:pt x="323830" y="1478618"/>
                        <a:pt x="323830" y="1478618"/>
                      </a:cubicBezTo>
                      <a:cubicBezTo>
                        <a:pt x="323830" y="1478618"/>
                        <a:pt x="360490" y="1472508"/>
                        <a:pt x="378820" y="1551938"/>
                      </a:cubicBezTo>
                      <a:cubicBezTo>
                        <a:pt x="384930" y="1576378"/>
                        <a:pt x="372710" y="1594708"/>
                        <a:pt x="354380" y="1613038"/>
                      </a:cubicBezTo>
                      <a:cubicBezTo>
                        <a:pt x="372710" y="1600818"/>
                        <a:pt x="397150" y="1588598"/>
                        <a:pt x="415480" y="1576378"/>
                      </a:cubicBezTo>
                      <a:cubicBezTo>
                        <a:pt x="482690" y="1503058"/>
                        <a:pt x="439920" y="1490838"/>
                        <a:pt x="409370" y="1448068"/>
                      </a:cubicBezTo>
                      <a:close/>
                    </a:path>
                  </a:pathLst>
                </a:custGeom>
                <a:solidFill>
                  <a:srgbClr val="FAB548">
                    <a:alpha val="50000"/>
                  </a:srgbClr>
                </a:solidFill>
                <a:ln w="61038" cap="flat">
                  <a:noFill/>
                  <a:prstDash val="solid"/>
                  <a:miter/>
                </a:ln>
              </p:spPr>
              <p:txBody>
                <a:bodyPr rtlCol="0" anchor="ctr"/>
                <a:lstStyle/>
                <a:p>
                  <a:endParaRPr lang="en-US"/>
                </a:p>
              </p:txBody>
            </p:sp>
          </p:grpSp>
          <p:sp>
            <p:nvSpPr>
              <p:cNvPr id="202" name="Freeform: Shape 201">
                <a:extLst>
                  <a:ext uri="{FF2B5EF4-FFF2-40B4-BE49-F238E27FC236}">
                    <a16:creationId xmlns:a16="http://schemas.microsoft.com/office/drawing/2014/main" xmlns="" id="{D0EBD27D-5252-4D5F-9A32-E6B6470FB7D2}"/>
                  </a:ext>
                </a:extLst>
              </p:cNvPr>
              <p:cNvSpPr/>
              <p:nvPr/>
            </p:nvSpPr>
            <p:spPr>
              <a:xfrm>
                <a:off x="1644487" y="8539390"/>
                <a:ext cx="190894" cy="367377"/>
              </a:xfrm>
              <a:custGeom>
                <a:avLst/>
                <a:gdLst>
                  <a:gd name="connsiteX0" fmla="*/ 202 w 190894"/>
                  <a:gd name="connsiteY0" fmla="*/ 92428 h 367377"/>
                  <a:gd name="connsiteX1" fmla="*/ 146842 w 190894"/>
                  <a:gd name="connsiteY1" fmla="*/ 367378 h 367377"/>
                  <a:gd name="connsiteX2" fmla="*/ 146842 w 190894"/>
                  <a:gd name="connsiteY2" fmla="*/ 86318 h 367377"/>
                  <a:gd name="connsiteX3" fmla="*/ 202 w 190894"/>
                  <a:gd name="connsiteY3" fmla="*/ 92428 h 367377"/>
                </a:gdLst>
                <a:ahLst/>
                <a:cxnLst>
                  <a:cxn ang="0">
                    <a:pos x="connsiteX0" y="connsiteY0"/>
                  </a:cxn>
                  <a:cxn ang="0">
                    <a:pos x="connsiteX1" y="connsiteY1"/>
                  </a:cxn>
                  <a:cxn ang="0">
                    <a:pos x="connsiteX2" y="connsiteY2"/>
                  </a:cxn>
                  <a:cxn ang="0">
                    <a:pos x="connsiteX3" y="connsiteY3"/>
                  </a:cxn>
                </a:cxnLst>
                <a:rect l="l" t="t" r="r" b="b"/>
                <a:pathLst>
                  <a:path w="190894" h="367377">
                    <a:moveTo>
                      <a:pt x="202" y="92428"/>
                    </a:moveTo>
                    <a:cubicBezTo>
                      <a:pt x="202" y="92428"/>
                      <a:pt x="61302" y="367378"/>
                      <a:pt x="146842" y="367378"/>
                    </a:cubicBezTo>
                    <a:cubicBezTo>
                      <a:pt x="232382" y="367378"/>
                      <a:pt x="171282" y="196298"/>
                      <a:pt x="146842" y="86318"/>
                    </a:cubicBezTo>
                    <a:cubicBezTo>
                      <a:pt x="128512" y="-23661"/>
                      <a:pt x="-5908" y="-35882"/>
                      <a:pt x="202" y="92428"/>
                    </a:cubicBezTo>
                    <a:close/>
                  </a:path>
                </a:pathLst>
              </a:custGeom>
              <a:solidFill>
                <a:srgbClr val="FAB548">
                  <a:alpha val="50000"/>
                </a:srgbClr>
              </a:solidFill>
              <a:ln w="61038" cap="flat">
                <a:noFill/>
                <a:prstDash val="solid"/>
                <a:miter/>
              </a:ln>
            </p:spPr>
            <p:txBody>
              <a:bodyPr rtlCol="0" anchor="ctr"/>
              <a:lstStyle/>
              <a:p>
                <a:endParaRPr lang="en-US"/>
              </a:p>
            </p:txBody>
          </p:sp>
          <p:sp>
            <p:nvSpPr>
              <p:cNvPr id="203" name="Freeform: Shape 202">
                <a:extLst>
                  <a:ext uri="{FF2B5EF4-FFF2-40B4-BE49-F238E27FC236}">
                    <a16:creationId xmlns:a16="http://schemas.microsoft.com/office/drawing/2014/main" xmlns="" id="{01A33C3E-BB0F-481A-AC43-FAE3F81D3C19}"/>
                  </a:ext>
                </a:extLst>
              </p:cNvPr>
              <p:cNvSpPr/>
              <p:nvPr/>
            </p:nvSpPr>
            <p:spPr>
              <a:xfrm>
                <a:off x="1845856" y="9093075"/>
                <a:ext cx="166817" cy="351991"/>
              </a:xfrm>
              <a:custGeom>
                <a:avLst/>
                <a:gdLst>
                  <a:gd name="connsiteX0" fmla="*/ 464 w 166817"/>
                  <a:gd name="connsiteY0" fmla="*/ 88642 h 351991"/>
                  <a:gd name="connsiteX1" fmla="*/ 104334 w 166817"/>
                  <a:gd name="connsiteY1" fmla="*/ 351372 h 351991"/>
                  <a:gd name="connsiteX2" fmla="*/ 122664 w 166817"/>
                  <a:gd name="connsiteY2" fmla="*/ 131413 h 351991"/>
                  <a:gd name="connsiteX3" fmla="*/ 464 w 166817"/>
                  <a:gd name="connsiteY3" fmla="*/ 88642 h 351991"/>
                </a:gdLst>
                <a:ahLst/>
                <a:cxnLst>
                  <a:cxn ang="0">
                    <a:pos x="connsiteX0" y="connsiteY0"/>
                  </a:cxn>
                  <a:cxn ang="0">
                    <a:pos x="connsiteX1" y="connsiteY1"/>
                  </a:cxn>
                  <a:cxn ang="0">
                    <a:pos x="connsiteX2" y="connsiteY2"/>
                  </a:cxn>
                  <a:cxn ang="0">
                    <a:pos x="connsiteX3" y="connsiteY3"/>
                  </a:cxn>
                </a:cxnLst>
                <a:rect l="l" t="t" r="r" b="b"/>
                <a:pathLst>
                  <a:path w="166817" h="351991">
                    <a:moveTo>
                      <a:pt x="464" y="88642"/>
                    </a:moveTo>
                    <a:cubicBezTo>
                      <a:pt x="464" y="88642"/>
                      <a:pt x="31014" y="345262"/>
                      <a:pt x="104334" y="351372"/>
                    </a:cubicBezTo>
                    <a:cubicBezTo>
                      <a:pt x="177654" y="357482"/>
                      <a:pt x="189874" y="320822"/>
                      <a:pt x="122664" y="131413"/>
                    </a:cubicBezTo>
                    <a:cubicBezTo>
                      <a:pt x="49344" y="-64107"/>
                      <a:pt x="-5646" y="-9117"/>
                      <a:pt x="464" y="88642"/>
                    </a:cubicBezTo>
                    <a:close/>
                  </a:path>
                </a:pathLst>
              </a:custGeom>
              <a:solidFill>
                <a:srgbClr val="FAB548">
                  <a:alpha val="50000"/>
                </a:srgbClr>
              </a:solidFill>
              <a:ln w="61038" cap="flat">
                <a:noFill/>
                <a:prstDash val="solid"/>
                <a:miter/>
              </a:ln>
            </p:spPr>
            <p:txBody>
              <a:bodyPr rtlCol="0" anchor="ctr"/>
              <a:lstStyle/>
              <a:p>
                <a:endParaRPr lang="en-US"/>
              </a:p>
            </p:txBody>
          </p:sp>
        </p:grpSp>
        <p:grpSp>
          <p:nvGrpSpPr>
            <p:cNvPr id="18" name="Graphic 16">
              <a:extLst>
                <a:ext uri="{FF2B5EF4-FFF2-40B4-BE49-F238E27FC236}">
                  <a16:creationId xmlns:a16="http://schemas.microsoft.com/office/drawing/2014/main" xmlns="" id="{FB41A7AE-3442-4ACE-9C93-F181EB2FAA24}"/>
                </a:ext>
              </a:extLst>
            </p:cNvPr>
            <p:cNvGrpSpPr/>
            <p:nvPr/>
          </p:nvGrpSpPr>
          <p:grpSpPr>
            <a:xfrm>
              <a:off x="1522489" y="6450551"/>
              <a:ext cx="293280" cy="336049"/>
              <a:chOff x="1522489" y="6450551"/>
              <a:chExt cx="293280" cy="336049"/>
            </a:xfrm>
          </p:grpSpPr>
          <p:sp>
            <p:nvSpPr>
              <p:cNvPr id="189" name="Freeform: Shape 188">
                <a:extLst>
                  <a:ext uri="{FF2B5EF4-FFF2-40B4-BE49-F238E27FC236}">
                    <a16:creationId xmlns:a16="http://schemas.microsoft.com/office/drawing/2014/main" xmlns="" id="{B1FC5D07-03BA-409B-AC12-025DE6FB81D5}"/>
                  </a:ext>
                </a:extLst>
              </p:cNvPr>
              <p:cNvSpPr/>
              <p:nvPr/>
            </p:nvSpPr>
            <p:spPr>
              <a:xfrm>
                <a:off x="1534709" y="6450551"/>
                <a:ext cx="281060" cy="317719"/>
              </a:xfrm>
              <a:custGeom>
                <a:avLst/>
                <a:gdLst>
                  <a:gd name="connsiteX0" fmla="*/ 0 w 281060"/>
                  <a:gd name="connsiteY0" fmla="*/ 317720 h 317719"/>
                  <a:gd name="connsiteX1" fmla="*/ 281060 w 281060"/>
                  <a:gd name="connsiteY1" fmla="*/ 116090 h 317719"/>
                  <a:gd name="connsiteX2" fmla="*/ 262730 w 281060"/>
                  <a:gd name="connsiteY2" fmla="*/ 0 h 317719"/>
                  <a:gd name="connsiteX3" fmla="*/ 48880 w 281060"/>
                  <a:gd name="connsiteY3" fmla="*/ 30550 h 317719"/>
                  <a:gd name="connsiteX4" fmla="*/ 54990 w 281060"/>
                  <a:gd name="connsiteY4" fmla="*/ 122200 h 317719"/>
                  <a:gd name="connsiteX5" fmla="*/ 54990 w 281060"/>
                  <a:gd name="connsiteY5" fmla="*/ 134420 h 317719"/>
                  <a:gd name="connsiteX6" fmla="*/ 54990 w 281060"/>
                  <a:gd name="connsiteY6" fmla="*/ 134420 h 317719"/>
                  <a:gd name="connsiteX7" fmla="*/ 54990 w 281060"/>
                  <a:gd name="connsiteY7" fmla="*/ 134420 h 317719"/>
                  <a:gd name="connsiteX8" fmla="*/ 54990 w 281060"/>
                  <a:gd name="connsiteY8" fmla="*/ 146640 h 317719"/>
                  <a:gd name="connsiteX9" fmla="*/ 0 w 281060"/>
                  <a:gd name="connsiteY9" fmla="*/ 317720 h 317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1060" h="317719">
                    <a:moveTo>
                      <a:pt x="0" y="317720"/>
                    </a:moveTo>
                    <a:cubicBezTo>
                      <a:pt x="140530" y="195520"/>
                      <a:pt x="281060" y="116090"/>
                      <a:pt x="281060" y="116090"/>
                    </a:cubicBezTo>
                    <a:lnTo>
                      <a:pt x="262730" y="0"/>
                    </a:lnTo>
                    <a:lnTo>
                      <a:pt x="48880" y="30550"/>
                    </a:lnTo>
                    <a:lnTo>
                      <a:pt x="54990" y="122200"/>
                    </a:lnTo>
                    <a:cubicBezTo>
                      <a:pt x="54990" y="128310"/>
                      <a:pt x="54990" y="134420"/>
                      <a:pt x="54990" y="134420"/>
                    </a:cubicBezTo>
                    <a:lnTo>
                      <a:pt x="54990" y="134420"/>
                    </a:lnTo>
                    <a:lnTo>
                      <a:pt x="54990" y="134420"/>
                    </a:lnTo>
                    <a:cubicBezTo>
                      <a:pt x="54990" y="140530"/>
                      <a:pt x="54990" y="140530"/>
                      <a:pt x="54990" y="146640"/>
                    </a:cubicBezTo>
                    <a:cubicBezTo>
                      <a:pt x="48880" y="177190"/>
                      <a:pt x="6110" y="262730"/>
                      <a:pt x="0" y="317720"/>
                    </a:cubicBezTo>
                    <a:close/>
                  </a:path>
                </a:pathLst>
              </a:custGeom>
              <a:solidFill>
                <a:srgbClr val="FFD6B6"/>
              </a:solidFill>
              <a:ln w="61038" cap="flat">
                <a:no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xmlns="" id="{B2C86CFC-0B66-4E42-9E3D-0C82355C4A94}"/>
                  </a:ext>
                </a:extLst>
              </p:cNvPr>
              <p:cNvSpPr/>
              <p:nvPr/>
            </p:nvSpPr>
            <p:spPr>
              <a:xfrm>
                <a:off x="1522489" y="6450551"/>
                <a:ext cx="293280" cy="336049"/>
              </a:xfrm>
              <a:custGeom>
                <a:avLst/>
                <a:gdLst>
                  <a:gd name="connsiteX0" fmla="*/ 0 w 293280"/>
                  <a:gd name="connsiteY0" fmla="*/ 336050 h 336049"/>
                  <a:gd name="connsiteX1" fmla="*/ 0 w 293280"/>
                  <a:gd name="connsiteY1" fmla="*/ 317720 h 336049"/>
                  <a:gd name="connsiteX2" fmla="*/ 36660 w 293280"/>
                  <a:gd name="connsiteY2" fmla="*/ 195520 h 336049"/>
                  <a:gd name="connsiteX3" fmla="*/ 54990 w 293280"/>
                  <a:gd name="connsiteY3" fmla="*/ 146640 h 336049"/>
                  <a:gd name="connsiteX4" fmla="*/ 54990 w 293280"/>
                  <a:gd name="connsiteY4" fmla="*/ 140530 h 336049"/>
                  <a:gd name="connsiteX5" fmla="*/ 54990 w 293280"/>
                  <a:gd name="connsiteY5" fmla="*/ 140530 h 336049"/>
                  <a:gd name="connsiteX6" fmla="*/ 54990 w 293280"/>
                  <a:gd name="connsiteY6" fmla="*/ 128310 h 336049"/>
                  <a:gd name="connsiteX7" fmla="*/ 48880 w 293280"/>
                  <a:gd name="connsiteY7" fmla="*/ 30550 h 336049"/>
                  <a:gd name="connsiteX8" fmla="*/ 274950 w 293280"/>
                  <a:gd name="connsiteY8" fmla="*/ 0 h 336049"/>
                  <a:gd name="connsiteX9" fmla="*/ 293280 w 293280"/>
                  <a:gd name="connsiteY9" fmla="*/ 128310 h 336049"/>
                  <a:gd name="connsiteX10" fmla="*/ 287170 w 293280"/>
                  <a:gd name="connsiteY10" fmla="*/ 128310 h 336049"/>
                  <a:gd name="connsiteX11" fmla="*/ 6110 w 293280"/>
                  <a:gd name="connsiteY11" fmla="*/ 329940 h 336049"/>
                  <a:gd name="connsiteX12" fmla="*/ 0 w 293280"/>
                  <a:gd name="connsiteY12" fmla="*/ 336050 h 336049"/>
                  <a:gd name="connsiteX13" fmla="*/ 73320 w 293280"/>
                  <a:gd name="connsiteY13" fmla="*/ 152750 h 336049"/>
                  <a:gd name="connsiteX14" fmla="*/ 54990 w 293280"/>
                  <a:gd name="connsiteY14" fmla="*/ 195520 h 336049"/>
                  <a:gd name="connsiteX15" fmla="*/ 18330 w 293280"/>
                  <a:gd name="connsiteY15" fmla="*/ 293280 h 336049"/>
                  <a:gd name="connsiteX16" fmla="*/ 281060 w 293280"/>
                  <a:gd name="connsiteY16" fmla="*/ 103870 h 336049"/>
                  <a:gd name="connsiteX17" fmla="*/ 268840 w 293280"/>
                  <a:gd name="connsiteY17" fmla="*/ 0 h 336049"/>
                  <a:gd name="connsiteX18" fmla="*/ 73320 w 293280"/>
                  <a:gd name="connsiteY18" fmla="*/ 30550 h 336049"/>
                  <a:gd name="connsiteX19" fmla="*/ 79430 w 293280"/>
                  <a:gd name="connsiteY19" fmla="*/ 116090 h 336049"/>
                  <a:gd name="connsiteX20" fmla="*/ 79430 w 293280"/>
                  <a:gd name="connsiteY20" fmla="*/ 134420 h 336049"/>
                  <a:gd name="connsiteX21" fmla="*/ 73320 w 293280"/>
                  <a:gd name="connsiteY21" fmla="*/ 152750 h 336049"/>
                  <a:gd name="connsiteX22" fmla="*/ 73320 w 293280"/>
                  <a:gd name="connsiteY22" fmla="*/ 152750 h 336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3280" h="336049">
                    <a:moveTo>
                      <a:pt x="0" y="336050"/>
                    </a:moveTo>
                    <a:lnTo>
                      <a:pt x="0" y="317720"/>
                    </a:lnTo>
                    <a:cubicBezTo>
                      <a:pt x="6110" y="281060"/>
                      <a:pt x="24440" y="232180"/>
                      <a:pt x="36660" y="195520"/>
                    </a:cubicBezTo>
                    <a:cubicBezTo>
                      <a:pt x="42770" y="177190"/>
                      <a:pt x="54990" y="158860"/>
                      <a:pt x="54990" y="146640"/>
                    </a:cubicBezTo>
                    <a:cubicBezTo>
                      <a:pt x="54990" y="146640"/>
                      <a:pt x="54990" y="140530"/>
                      <a:pt x="54990" y="140530"/>
                    </a:cubicBezTo>
                    <a:lnTo>
                      <a:pt x="54990" y="140530"/>
                    </a:lnTo>
                    <a:cubicBezTo>
                      <a:pt x="54990" y="134420"/>
                      <a:pt x="54990" y="134420"/>
                      <a:pt x="54990" y="128310"/>
                    </a:cubicBezTo>
                    <a:lnTo>
                      <a:pt x="48880" y="30550"/>
                    </a:lnTo>
                    <a:lnTo>
                      <a:pt x="274950" y="0"/>
                    </a:lnTo>
                    <a:lnTo>
                      <a:pt x="293280" y="128310"/>
                    </a:lnTo>
                    <a:lnTo>
                      <a:pt x="287170" y="128310"/>
                    </a:lnTo>
                    <a:cubicBezTo>
                      <a:pt x="287170" y="128310"/>
                      <a:pt x="140530" y="213850"/>
                      <a:pt x="6110" y="329940"/>
                    </a:cubicBezTo>
                    <a:lnTo>
                      <a:pt x="0" y="336050"/>
                    </a:lnTo>
                    <a:close/>
                    <a:moveTo>
                      <a:pt x="73320" y="152750"/>
                    </a:moveTo>
                    <a:cubicBezTo>
                      <a:pt x="67210" y="164970"/>
                      <a:pt x="61100" y="177190"/>
                      <a:pt x="54990" y="195520"/>
                    </a:cubicBezTo>
                    <a:cubicBezTo>
                      <a:pt x="42770" y="226070"/>
                      <a:pt x="30550" y="262730"/>
                      <a:pt x="18330" y="293280"/>
                    </a:cubicBezTo>
                    <a:cubicBezTo>
                      <a:pt x="140530" y="195520"/>
                      <a:pt x="256620" y="122200"/>
                      <a:pt x="281060" y="103870"/>
                    </a:cubicBezTo>
                    <a:lnTo>
                      <a:pt x="268840" y="0"/>
                    </a:lnTo>
                    <a:lnTo>
                      <a:pt x="73320" y="30550"/>
                    </a:lnTo>
                    <a:lnTo>
                      <a:pt x="79430" y="116090"/>
                    </a:lnTo>
                    <a:cubicBezTo>
                      <a:pt x="79430" y="122200"/>
                      <a:pt x="79430" y="128310"/>
                      <a:pt x="79430" y="134420"/>
                    </a:cubicBezTo>
                    <a:lnTo>
                      <a:pt x="73320" y="152750"/>
                    </a:lnTo>
                    <a:lnTo>
                      <a:pt x="73320" y="152750"/>
                    </a:lnTo>
                    <a:close/>
                  </a:path>
                </a:pathLst>
              </a:custGeom>
              <a:solidFill>
                <a:srgbClr val="BA8058"/>
              </a:solidFill>
              <a:ln w="61038" cap="flat">
                <a:noFill/>
                <a:prstDash val="solid"/>
                <a:miter/>
              </a:ln>
            </p:spPr>
            <p:txBody>
              <a:bodyPr rtlCol="0" anchor="ctr"/>
              <a:lstStyle/>
              <a:p>
                <a:endParaRPr lang="en-US"/>
              </a:p>
            </p:txBody>
          </p:sp>
        </p:grpSp>
        <p:sp>
          <p:nvSpPr>
            <p:cNvPr id="19" name="Freeform: Shape 18">
              <a:extLst>
                <a:ext uri="{FF2B5EF4-FFF2-40B4-BE49-F238E27FC236}">
                  <a16:creationId xmlns:a16="http://schemas.microsoft.com/office/drawing/2014/main" xmlns="" id="{62D65A9F-4547-41E7-B4DC-9F746E685E81}"/>
                </a:ext>
              </a:extLst>
            </p:cNvPr>
            <p:cNvSpPr/>
            <p:nvPr/>
          </p:nvSpPr>
          <p:spPr>
            <a:xfrm>
              <a:off x="1534709" y="6450551"/>
              <a:ext cx="281060" cy="317719"/>
            </a:xfrm>
            <a:custGeom>
              <a:avLst/>
              <a:gdLst>
                <a:gd name="connsiteX0" fmla="*/ 0 w 281060"/>
                <a:gd name="connsiteY0" fmla="*/ 317720 h 317719"/>
                <a:gd name="connsiteX1" fmla="*/ 281060 w 281060"/>
                <a:gd name="connsiteY1" fmla="*/ 116090 h 317719"/>
                <a:gd name="connsiteX2" fmla="*/ 262730 w 281060"/>
                <a:gd name="connsiteY2" fmla="*/ 0 h 317719"/>
                <a:gd name="connsiteX3" fmla="*/ 48880 w 281060"/>
                <a:gd name="connsiteY3" fmla="*/ 30550 h 317719"/>
                <a:gd name="connsiteX4" fmla="*/ 54990 w 281060"/>
                <a:gd name="connsiteY4" fmla="*/ 122200 h 317719"/>
                <a:gd name="connsiteX5" fmla="*/ 54990 w 281060"/>
                <a:gd name="connsiteY5" fmla="*/ 134420 h 317719"/>
                <a:gd name="connsiteX6" fmla="*/ 54990 w 281060"/>
                <a:gd name="connsiteY6" fmla="*/ 134420 h 317719"/>
                <a:gd name="connsiteX7" fmla="*/ 54990 w 281060"/>
                <a:gd name="connsiteY7" fmla="*/ 134420 h 317719"/>
                <a:gd name="connsiteX8" fmla="*/ 54990 w 281060"/>
                <a:gd name="connsiteY8" fmla="*/ 146640 h 317719"/>
                <a:gd name="connsiteX9" fmla="*/ 0 w 281060"/>
                <a:gd name="connsiteY9" fmla="*/ 317720 h 317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1060" h="317719">
                  <a:moveTo>
                    <a:pt x="0" y="317720"/>
                  </a:moveTo>
                  <a:cubicBezTo>
                    <a:pt x="140530" y="195520"/>
                    <a:pt x="281060" y="116090"/>
                    <a:pt x="281060" y="116090"/>
                  </a:cubicBezTo>
                  <a:lnTo>
                    <a:pt x="262730" y="0"/>
                  </a:lnTo>
                  <a:lnTo>
                    <a:pt x="48880" y="30550"/>
                  </a:lnTo>
                  <a:lnTo>
                    <a:pt x="54990" y="122200"/>
                  </a:lnTo>
                  <a:cubicBezTo>
                    <a:pt x="54990" y="128310"/>
                    <a:pt x="54990" y="134420"/>
                    <a:pt x="54990" y="134420"/>
                  </a:cubicBezTo>
                  <a:lnTo>
                    <a:pt x="54990" y="134420"/>
                  </a:lnTo>
                  <a:lnTo>
                    <a:pt x="54990" y="134420"/>
                  </a:lnTo>
                  <a:cubicBezTo>
                    <a:pt x="54990" y="140530"/>
                    <a:pt x="54990" y="140530"/>
                    <a:pt x="54990" y="146640"/>
                  </a:cubicBezTo>
                  <a:cubicBezTo>
                    <a:pt x="48880" y="177190"/>
                    <a:pt x="6110" y="262730"/>
                    <a:pt x="0" y="317720"/>
                  </a:cubicBezTo>
                  <a:close/>
                </a:path>
              </a:pathLst>
            </a:custGeom>
            <a:solidFill>
              <a:srgbClr val="FFD6B6"/>
            </a:solidFill>
            <a:ln w="61038"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xmlns="" id="{ED68D353-A17E-41DA-9388-4B72AFFA88DB}"/>
                </a:ext>
              </a:extLst>
            </p:cNvPr>
            <p:cNvSpPr/>
            <p:nvPr/>
          </p:nvSpPr>
          <p:spPr>
            <a:xfrm>
              <a:off x="1583589" y="6450551"/>
              <a:ext cx="219960" cy="136085"/>
            </a:xfrm>
            <a:custGeom>
              <a:avLst/>
              <a:gdLst>
                <a:gd name="connsiteX0" fmla="*/ 6110 w 219960"/>
                <a:gd name="connsiteY0" fmla="*/ 134420 h 136085"/>
                <a:gd name="connsiteX1" fmla="*/ 6110 w 219960"/>
                <a:gd name="connsiteY1" fmla="*/ 134420 h 136085"/>
                <a:gd name="connsiteX2" fmla="*/ 6110 w 219960"/>
                <a:gd name="connsiteY2" fmla="*/ 134420 h 136085"/>
                <a:gd name="connsiteX3" fmla="*/ 6110 w 219960"/>
                <a:gd name="connsiteY3" fmla="*/ 134420 h 136085"/>
                <a:gd name="connsiteX4" fmla="*/ 103870 w 219960"/>
                <a:gd name="connsiteY4" fmla="*/ 122200 h 136085"/>
                <a:gd name="connsiteX5" fmla="*/ 219960 w 219960"/>
                <a:gd name="connsiteY5" fmla="*/ 67210 h 136085"/>
                <a:gd name="connsiteX6" fmla="*/ 213850 w 219960"/>
                <a:gd name="connsiteY6" fmla="*/ 0 h 136085"/>
                <a:gd name="connsiteX7" fmla="*/ 0 w 219960"/>
                <a:gd name="connsiteY7" fmla="*/ 30550 h 136085"/>
                <a:gd name="connsiteX8" fmla="*/ 6110 w 219960"/>
                <a:gd name="connsiteY8" fmla="*/ 122200 h 136085"/>
                <a:gd name="connsiteX9" fmla="*/ 6110 w 219960"/>
                <a:gd name="connsiteY9" fmla="*/ 134420 h 136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9960" h="136085">
                  <a:moveTo>
                    <a:pt x="6110" y="134420"/>
                  </a:moveTo>
                  <a:lnTo>
                    <a:pt x="6110" y="134420"/>
                  </a:lnTo>
                  <a:lnTo>
                    <a:pt x="6110" y="134420"/>
                  </a:lnTo>
                  <a:cubicBezTo>
                    <a:pt x="6110" y="134420"/>
                    <a:pt x="6110" y="134420"/>
                    <a:pt x="6110" y="134420"/>
                  </a:cubicBezTo>
                  <a:cubicBezTo>
                    <a:pt x="42770" y="140530"/>
                    <a:pt x="79430" y="128310"/>
                    <a:pt x="103870" y="122200"/>
                  </a:cubicBezTo>
                  <a:cubicBezTo>
                    <a:pt x="146640" y="109980"/>
                    <a:pt x="183300" y="91650"/>
                    <a:pt x="219960" y="67210"/>
                  </a:cubicBezTo>
                  <a:lnTo>
                    <a:pt x="213850" y="0"/>
                  </a:lnTo>
                  <a:lnTo>
                    <a:pt x="0" y="30550"/>
                  </a:lnTo>
                  <a:lnTo>
                    <a:pt x="6110" y="122200"/>
                  </a:lnTo>
                  <a:cubicBezTo>
                    <a:pt x="6110" y="122200"/>
                    <a:pt x="6110" y="128310"/>
                    <a:pt x="6110" y="134420"/>
                  </a:cubicBezTo>
                  <a:close/>
                </a:path>
              </a:pathLst>
            </a:custGeom>
            <a:solidFill>
              <a:srgbClr val="FFD6B6"/>
            </a:solidFill>
            <a:ln w="61038" cap="flat">
              <a:noFill/>
              <a:prstDash val="solid"/>
              <a:miter/>
            </a:ln>
          </p:spPr>
          <p:txBody>
            <a:bodyPr rtlCol="0" anchor="ctr"/>
            <a:lstStyle/>
            <a:p>
              <a:endParaRPr lang="en-US"/>
            </a:p>
          </p:txBody>
        </p:sp>
        <p:grpSp>
          <p:nvGrpSpPr>
            <p:cNvPr id="21" name="Graphic 16">
              <a:extLst>
                <a:ext uri="{FF2B5EF4-FFF2-40B4-BE49-F238E27FC236}">
                  <a16:creationId xmlns:a16="http://schemas.microsoft.com/office/drawing/2014/main" xmlns="" id="{231C24E8-1FA4-46F8-BED2-B0E96304B028}"/>
                </a:ext>
              </a:extLst>
            </p:cNvPr>
            <p:cNvGrpSpPr/>
            <p:nvPr/>
          </p:nvGrpSpPr>
          <p:grpSpPr>
            <a:xfrm>
              <a:off x="649815" y="4037105"/>
              <a:ext cx="2766250" cy="2464399"/>
              <a:chOff x="649815" y="4037105"/>
              <a:chExt cx="2766250" cy="2464399"/>
            </a:xfrm>
          </p:grpSpPr>
          <p:grpSp>
            <p:nvGrpSpPr>
              <p:cNvPr id="58" name="Graphic 16">
                <a:extLst>
                  <a:ext uri="{FF2B5EF4-FFF2-40B4-BE49-F238E27FC236}">
                    <a16:creationId xmlns:a16="http://schemas.microsoft.com/office/drawing/2014/main" xmlns="" id="{EBF8EA76-6679-4299-91BE-E9CF86AED890}"/>
                  </a:ext>
                </a:extLst>
              </p:cNvPr>
              <p:cNvGrpSpPr/>
              <p:nvPr/>
            </p:nvGrpSpPr>
            <p:grpSpPr>
              <a:xfrm>
                <a:off x="685419" y="5002483"/>
                <a:ext cx="580450" cy="244399"/>
                <a:chOff x="685419" y="5002483"/>
                <a:chExt cx="580450" cy="244399"/>
              </a:xfrm>
            </p:grpSpPr>
            <p:grpSp>
              <p:nvGrpSpPr>
                <p:cNvPr id="183" name="Graphic 16">
                  <a:extLst>
                    <a:ext uri="{FF2B5EF4-FFF2-40B4-BE49-F238E27FC236}">
                      <a16:creationId xmlns:a16="http://schemas.microsoft.com/office/drawing/2014/main" xmlns="" id="{478624DA-B912-4F46-9F96-98A06BCDD4E7}"/>
                    </a:ext>
                  </a:extLst>
                </p:cNvPr>
                <p:cNvGrpSpPr/>
                <p:nvPr/>
              </p:nvGrpSpPr>
              <p:grpSpPr>
                <a:xfrm>
                  <a:off x="685419" y="5002483"/>
                  <a:ext cx="580450" cy="244399"/>
                  <a:chOff x="685419" y="5002483"/>
                  <a:chExt cx="580450" cy="244399"/>
                </a:xfrm>
              </p:grpSpPr>
              <p:grpSp>
                <p:nvGrpSpPr>
                  <p:cNvPr id="185" name="Graphic 16">
                    <a:extLst>
                      <a:ext uri="{FF2B5EF4-FFF2-40B4-BE49-F238E27FC236}">
                        <a16:creationId xmlns:a16="http://schemas.microsoft.com/office/drawing/2014/main" xmlns="" id="{6575711A-1976-4C3F-81FC-C422880A4281}"/>
                      </a:ext>
                    </a:extLst>
                  </p:cNvPr>
                  <p:cNvGrpSpPr/>
                  <p:nvPr/>
                </p:nvGrpSpPr>
                <p:grpSpPr>
                  <a:xfrm>
                    <a:off x="685419" y="5002483"/>
                    <a:ext cx="580450" cy="244399"/>
                    <a:chOff x="685419" y="5002483"/>
                    <a:chExt cx="580450" cy="244399"/>
                  </a:xfrm>
                </p:grpSpPr>
                <p:sp>
                  <p:nvSpPr>
                    <p:cNvPr id="187" name="Freeform: Shape 186">
                      <a:extLst>
                        <a:ext uri="{FF2B5EF4-FFF2-40B4-BE49-F238E27FC236}">
                          <a16:creationId xmlns:a16="http://schemas.microsoft.com/office/drawing/2014/main" xmlns="" id="{ECC1B2A1-CFD3-4305-9F65-101F088284FF}"/>
                        </a:ext>
                      </a:extLst>
                    </p:cNvPr>
                    <p:cNvSpPr/>
                    <p:nvPr/>
                  </p:nvSpPr>
                  <p:spPr>
                    <a:xfrm>
                      <a:off x="703749" y="5008593"/>
                      <a:ext cx="549900" cy="226069"/>
                    </a:xfrm>
                    <a:custGeom>
                      <a:avLst/>
                      <a:gdLst>
                        <a:gd name="connsiteX0" fmla="*/ 549900 w 549900"/>
                        <a:gd name="connsiteY0" fmla="*/ 201630 h 226069"/>
                        <a:gd name="connsiteX1" fmla="*/ 262730 w 549900"/>
                        <a:gd name="connsiteY1" fmla="*/ 73320 h 226069"/>
                        <a:gd name="connsiteX2" fmla="*/ 48880 w 549900"/>
                        <a:gd name="connsiteY2" fmla="*/ 0 h 226069"/>
                        <a:gd name="connsiteX3" fmla="*/ 0 w 549900"/>
                        <a:gd name="connsiteY3" fmla="*/ 73320 h 226069"/>
                        <a:gd name="connsiteX4" fmla="*/ 513240 w 549900"/>
                        <a:gd name="connsiteY4" fmla="*/ 226070 h 226069"/>
                        <a:gd name="connsiteX5" fmla="*/ 549900 w 549900"/>
                        <a:gd name="connsiteY5" fmla="*/ 201630 h 226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9900" h="226069">
                          <a:moveTo>
                            <a:pt x="549900" y="201630"/>
                          </a:moveTo>
                          <a:cubicBezTo>
                            <a:pt x="458250" y="152750"/>
                            <a:pt x="336050" y="97760"/>
                            <a:pt x="262730" y="73320"/>
                          </a:cubicBezTo>
                          <a:cubicBezTo>
                            <a:pt x="140530" y="30550"/>
                            <a:pt x="48880" y="0"/>
                            <a:pt x="48880" y="0"/>
                          </a:cubicBezTo>
                          <a:lnTo>
                            <a:pt x="0" y="73320"/>
                          </a:lnTo>
                          <a:lnTo>
                            <a:pt x="513240" y="226070"/>
                          </a:lnTo>
                          <a:cubicBezTo>
                            <a:pt x="525460" y="219960"/>
                            <a:pt x="537680" y="207740"/>
                            <a:pt x="549900" y="201630"/>
                          </a:cubicBezTo>
                          <a:close/>
                        </a:path>
                      </a:pathLst>
                    </a:custGeom>
                    <a:solidFill>
                      <a:srgbClr val="424241"/>
                    </a:solidFill>
                    <a:ln w="61038" cap="flat">
                      <a:noFill/>
                      <a:prstDash val="solid"/>
                      <a:miter/>
                    </a:ln>
                  </p:spPr>
                  <p:txBody>
                    <a:bodyPr rtlCol="0" anchor="ctr"/>
                    <a:lstStyle/>
                    <a:p>
                      <a:endParaRPr lang="en-US"/>
                    </a:p>
                  </p:txBody>
                </p:sp>
                <p:sp>
                  <p:nvSpPr>
                    <p:cNvPr id="188" name="Freeform: Shape 187">
                      <a:extLst>
                        <a:ext uri="{FF2B5EF4-FFF2-40B4-BE49-F238E27FC236}">
                          <a16:creationId xmlns:a16="http://schemas.microsoft.com/office/drawing/2014/main" xmlns="" id="{4BD015C7-BAD5-4459-B7C4-116B997E4E5C}"/>
                        </a:ext>
                      </a:extLst>
                    </p:cNvPr>
                    <p:cNvSpPr/>
                    <p:nvPr/>
                  </p:nvSpPr>
                  <p:spPr>
                    <a:xfrm>
                      <a:off x="685419" y="5002483"/>
                      <a:ext cx="580450" cy="244399"/>
                    </a:xfrm>
                    <a:custGeom>
                      <a:avLst/>
                      <a:gdLst>
                        <a:gd name="connsiteX0" fmla="*/ 531570 w 580450"/>
                        <a:gd name="connsiteY0" fmla="*/ 244400 h 244399"/>
                        <a:gd name="connsiteX1" fmla="*/ 0 w 580450"/>
                        <a:gd name="connsiteY1" fmla="*/ 85540 h 244399"/>
                        <a:gd name="connsiteX2" fmla="*/ 61100 w 580450"/>
                        <a:gd name="connsiteY2" fmla="*/ 0 h 244399"/>
                        <a:gd name="connsiteX3" fmla="*/ 67210 w 580450"/>
                        <a:gd name="connsiteY3" fmla="*/ 0 h 244399"/>
                        <a:gd name="connsiteX4" fmla="*/ 281060 w 580450"/>
                        <a:gd name="connsiteY4" fmla="*/ 73320 h 244399"/>
                        <a:gd name="connsiteX5" fmla="*/ 568230 w 580450"/>
                        <a:gd name="connsiteY5" fmla="*/ 201630 h 244399"/>
                        <a:gd name="connsiteX6" fmla="*/ 580450 w 580450"/>
                        <a:gd name="connsiteY6" fmla="*/ 207740 h 244399"/>
                        <a:gd name="connsiteX7" fmla="*/ 568230 w 580450"/>
                        <a:gd name="connsiteY7" fmla="*/ 213850 h 244399"/>
                        <a:gd name="connsiteX8" fmla="*/ 531570 w 580450"/>
                        <a:gd name="connsiteY8" fmla="*/ 244400 h 244399"/>
                        <a:gd name="connsiteX9" fmla="*/ 531570 w 580450"/>
                        <a:gd name="connsiteY9" fmla="*/ 244400 h 244399"/>
                        <a:gd name="connsiteX10" fmla="*/ 30550 w 580450"/>
                        <a:gd name="connsiteY10" fmla="*/ 73320 h 244399"/>
                        <a:gd name="connsiteX11" fmla="*/ 531570 w 580450"/>
                        <a:gd name="connsiteY11" fmla="*/ 226070 h 244399"/>
                        <a:gd name="connsiteX12" fmla="*/ 556010 w 580450"/>
                        <a:gd name="connsiteY12" fmla="*/ 207740 h 244399"/>
                        <a:gd name="connsiteX13" fmla="*/ 281060 w 580450"/>
                        <a:gd name="connsiteY13" fmla="*/ 85540 h 244399"/>
                        <a:gd name="connsiteX14" fmla="*/ 73320 w 580450"/>
                        <a:gd name="connsiteY14" fmla="*/ 18330 h 244399"/>
                        <a:gd name="connsiteX15" fmla="*/ 30550 w 580450"/>
                        <a:gd name="connsiteY15" fmla="*/ 73320 h 244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0450" h="244399">
                          <a:moveTo>
                            <a:pt x="531570" y="244400"/>
                          </a:moveTo>
                          <a:lnTo>
                            <a:pt x="0" y="85540"/>
                          </a:lnTo>
                          <a:lnTo>
                            <a:pt x="61100" y="0"/>
                          </a:lnTo>
                          <a:lnTo>
                            <a:pt x="67210" y="0"/>
                          </a:lnTo>
                          <a:cubicBezTo>
                            <a:pt x="67210" y="0"/>
                            <a:pt x="164970" y="30550"/>
                            <a:pt x="281060" y="73320"/>
                          </a:cubicBezTo>
                          <a:cubicBezTo>
                            <a:pt x="354380" y="97760"/>
                            <a:pt x="476580" y="146640"/>
                            <a:pt x="568230" y="201630"/>
                          </a:cubicBezTo>
                          <a:lnTo>
                            <a:pt x="580450" y="207740"/>
                          </a:lnTo>
                          <a:lnTo>
                            <a:pt x="568230" y="213850"/>
                          </a:lnTo>
                          <a:cubicBezTo>
                            <a:pt x="562120" y="219960"/>
                            <a:pt x="549900" y="226070"/>
                            <a:pt x="531570" y="244400"/>
                          </a:cubicBezTo>
                          <a:lnTo>
                            <a:pt x="531570" y="244400"/>
                          </a:lnTo>
                          <a:close/>
                          <a:moveTo>
                            <a:pt x="30550" y="73320"/>
                          </a:moveTo>
                          <a:lnTo>
                            <a:pt x="531570" y="226070"/>
                          </a:lnTo>
                          <a:cubicBezTo>
                            <a:pt x="537680" y="219960"/>
                            <a:pt x="549900" y="213850"/>
                            <a:pt x="556010" y="207740"/>
                          </a:cubicBezTo>
                          <a:cubicBezTo>
                            <a:pt x="464360" y="158860"/>
                            <a:pt x="348270" y="109980"/>
                            <a:pt x="281060" y="85540"/>
                          </a:cubicBezTo>
                          <a:cubicBezTo>
                            <a:pt x="177190" y="48880"/>
                            <a:pt x="91650" y="24440"/>
                            <a:pt x="73320" y="18330"/>
                          </a:cubicBezTo>
                          <a:lnTo>
                            <a:pt x="30550" y="73320"/>
                          </a:lnTo>
                          <a:close/>
                        </a:path>
                      </a:pathLst>
                    </a:custGeom>
                    <a:solidFill>
                      <a:srgbClr val="000000"/>
                    </a:solidFill>
                    <a:ln w="61038" cap="flat">
                      <a:noFill/>
                      <a:prstDash val="solid"/>
                      <a:miter/>
                    </a:ln>
                  </p:spPr>
                  <p:txBody>
                    <a:bodyPr rtlCol="0" anchor="ctr"/>
                    <a:lstStyle/>
                    <a:p>
                      <a:endParaRPr lang="en-US"/>
                    </a:p>
                  </p:txBody>
                </p:sp>
              </p:grpSp>
              <p:sp>
                <p:nvSpPr>
                  <p:cNvPr id="186" name="Freeform: Shape 185">
                    <a:extLst>
                      <a:ext uri="{FF2B5EF4-FFF2-40B4-BE49-F238E27FC236}">
                        <a16:creationId xmlns:a16="http://schemas.microsoft.com/office/drawing/2014/main" xmlns="" id="{5786F654-4764-49F6-8A4D-0B6D58DF09D0}"/>
                      </a:ext>
                    </a:extLst>
                  </p:cNvPr>
                  <p:cNvSpPr/>
                  <p:nvPr/>
                </p:nvSpPr>
                <p:spPr>
                  <a:xfrm>
                    <a:off x="703749" y="5014703"/>
                    <a:ext cx="531570" cy="226069"/>
                  </a:xfrm>
                  <a:custGeom>
                    <a:avLst/>
                    <a:gdLst>
                      <a:gd name="connsiteX0" fmla="*/ 531570 w 531570"/>
                      <a:gd name="connsiteY0" fmla="*/ 201630 h 226069"/>
                      <a:gd name="connsiteX1" fmla="*/ 79430 w 531570"/>
                      <a:gd name="connsiteY1" fmla="*/ 54990 h 226069"/>
                      <a:gd name="connsiteX2" fmla="*/ 73320 w 531570"/>
                      <a:gd name="connsiteY2" fmla="*/ 6110 h 226069"/>
                      <a:gd name="connsiteX3" fmla="*/ 48880 w 531570"/>
                      <a:gd name="connsiteY3" fmla="*/ 0 h 226069"/>
                      <a:gd name="connsiteX4" fmla="*/ 0 w 531570"/>
                      <a:gd name="connsiteY4" fmla="*/ 73320 h 226069"/>
                      <a:gd name="connsiteX5" fmla="*/ 513240 w 531570"/>
                      <a:gd name="connsiteY5" fmla="*/ 226070 h 226069"/>
                      <a:gd name="connsiteX6" fmla="*/ 531570 w 531570"/>
                      <a:gd name="connsiteY6" fmla="*/ 201630 h 226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1570" h="226069">
                        <a:moveTo>
                          <a:pt x="531570" y="201630"/>
                        </a:moveTo>
                        <a:cubicBezTo>
                          <a:pt x="397150" y="152750"/>
                          <a:pt x="116090" y="61100"/>
                          <a:pt x="79430" y="54990"/>
                        </a:cubicBezTo>
                        <a:cubicBezTo>
                          <a:pt x="54990" y="48880"/>
                          <a:pt x="61100" y="24440"/>
                          <a:pt x="73320" y="6110"/>
                        </a:cubicBezTo>
                        <a:cubicBezTo>
                          <a:pt x="54990" y="0"/>
                          <a:pt x="48880" y="0"/>
                          <a:pt x="48880" y="0"/>
                        </a:cubicBezTo>
                        <a:lnTo>
                          <a:pt x="0" y="73320"/>
                        </a:lnTo>
                        <a:lnTo>
                          <a:pt x="513240" y="226070"/>
                        </a:lnTo>
                        <a:cubicBezTo>
                          <a:pt x="519350" y="213850"/>
                          <a:pt x="525460" y="207740"/>
                          <a:pt x="531570" y="201630"/>
                        </a:cubicBezTo>
                        <a:close/>
                      </a:path>
                    </a:pathLst>
                  </a:custGeom>
                  <a:solidFill>
                    <a:srgbClr val="424241"/>
                  </a:solidFill>
                  <a:ln w="61038" cap="flat">
                    <a:noFill/>
                    <a:prstDash val="solid"/>
                    <a:miter/>
                  </a:ln>
                </p:spPr>
                <p:txBody>
                  <a:bodyPr rtlCol="0" anchor="ctr"/>
                  <a:lstStyle/>
                  <a:p>
                    <a:endParaRPr lang="en-US"/>
                  </a:p>
                </p:txBody>
              </p:sp>
            </p:grpSp>
            <p:sp>
              <p:nvSpPr>
                <p:cNvPr id="184" name="Freeform: Shape 183">
                  <a:extLst>
                    <a:ext uri="{FF2B5EF4-FFF2-40B4-BE49-F238E27FC236}">
                      <a16:creationId xmlns:a16="http://schemas.microsoft.com/office/drawing/2014/main" xmlns="" id="{BA7D92AE-D12E-446A-B7F4-08B7234D207E}"/>
                    </a:ext>
                  </a:extLst>
                </p:cNvPr>
                <p:cNvSpPr/>
                <p:nvPr/>
              </p:nvSpPr>
              <p:spPr>
                <a:xfrm>
                  <a:off x="834284" y="5049291"/>
                  <a:ext cx="214435" cy="72844"/>
                </a:xfrm>
                <a:custGeom>
                  <a:avLst/>
                  <a:gdLst>
                    <a:gd name="connsiteX0" fmla="*/ 22215 w 214435"/>
                    <a:gd name="connsiteY0" fmla="*/ 2072 h 72844"/>
                    <a:gd name="connsiteX1" fmla="*/ 211625 w 214435"/>
                    <a:gd name="connsiteY1" fmla="*/ 69282 h 72844"/>
                    <a:gd name="connsiteX2" fmla="*/ 22215 w 214435"/>
                    <a:gd name="connsiteY2" fmla="*/ 2072 h 72844"/>
                  </a:gdLst>
                  <a:ahLst/>
                  <a:cxnLst>
                    <a:cxn ang="0">
                      <a:pos x="connsiteX0" y="connsiteY0"/>
                    </a:cxn>
                    <a:cxn ang="0">
                      <a:pos x="connsiteX1" y="connsiteY1"/>
                    </a:cxn>
                    <a:cxn ang="0">
                      <a:pos x="connsiteX2" y="connsiteY2"/>
                    </a:cxn>
                  </a:cxnLst>
                  <a:rect l="l" t="t" r="r" b="b"/>
                  <a:pathLst>
                    <a:path w="214435" h="72844">
                      <a:moveTo>
                        <a:pt x="22215" y="2072"/>
                      </a:moveTo>
                      <a:cubicBezTo>
                        <a:pt x="22215" y="2072"/>
                        <a:pt x="174965" y="50952"/>
                        <a:pt x="211625" y="69282"/>
                      </a:cubicBezTo>
                      <a:cubicBezTo>
                        <a:pt x="248285" y="93722"/>
                        <a:pt x="-87765" y="-16258"/>
                        <a:pt x="22215" y="2072"/>
                      </a:cubicBezTo>
                      <a:close/>
                    </a:path>
                  </a:pathLst>
                </a:custGeom>
                <a:solidFill>
                  <a:srgbClr val="FFFFFF"/>
                </a:solidFill>
                <a:ln w="61038" cap="flat">
                  <a:noFill/>
                  <a:prstDash val="solid"/>
                  <a:miter/>
                </a:ln>
              </p:spPr>
              <p:txBody>
                <a:bodyPr rtlCol="0" anchor="ctr"/>
                <a:lstStyle/>
                <a:p>
                  <a:endParaRPr lang="en-US"/>
                </a:p>
              </p:txBody>
            </p:sp>
          </p:grpSp>
          <p:grpSp>
            <p:nvGrpSpPr>
              <p:cNvPr id="59" name="Graphic 16">
                <a:extLst>
                  <a:ext uri="{FF2B5EF4-FFF2-40B4-BE49-F238E27FC236}">
                    <a16:creationId xmlns:a16="http://schemas.microsoft.com/office/drawing/2014/main" xmlns="" id="{F755C4D2-1B2C-4B7F-8E26-823CBDECD2A3}"/>
                  </a:ext>
                </a:extLst>
              </p:cNvPr>
              <p:cNvGrpSpPr/>
              <p:nvPr/>
            </p:nvGrpSpPr>
            <p:grpSpPr>
              <a:xfrm>
                <a:off x="652558" y="4037105"/>
                <a:ext cx="2763508" cy="2464399"/>
                <a:chOff x="652558" y="4037105"/>
                <a:chExt cx="2763508" cy="2464399"/>
              </a:xfrm>
            </p:grpSpPr>
            <p:sp>
              <p:nvSpPr>
                <p:cNvPr id="171" name="Freeform: Shape 170">
                  <a:extLst>
                    <a:ext uri="{FF2B5EF4-FFF2-40B4-BE49-F238E27FC236}">
                      <a16:creationId xmlns:a16="http://schemas.microsoft.com/office/drawing/2014/main" xmlns="" id="{F9E2C0B0-E102-4A10-87B3-6E587043373A}"/>
                    </a:ext>
                  </a:extLst>
                </p:cNvPr>
                <p:cNvSpPr/>
                <p:nvPr/>
              </p:nvSpPr>
              <p:spPr>
                <a:xfrm>
                  <a:off x="856499" y="5167453"/>
                  <a:ext cx="24440" cy="18329"/>
                </a:xfrm>
                <a:custGeom>
                  <a:avLst/>
                  <a:gdLst>
                    <a:gd name="connsiteX0" fmla="*/ 12220 w 24440"/>
                    <a:gd name="connsiteY0" fmla="*/ 18330 h 18329"/>
                    <a:gd name="connsiteX1" fmla="*/ 0 w 24440"/>
                    <a:gd name="connsiteY1" fmla="*/ 12220 h 18329"/>
                    <a:gd name="connsiteX2" fmla="*/ 6110 w 24440"/>
                    <a:gd name="connsiteY2" fmla="*/ 0 h 18329"/>
                    <a:gd name="connsiteX3" fmla="*/ 24440 w 24440"/>
                    <a:gd name="connsiteY3" fmla="*/ 6110 h 18329"/>
                    <a:gd name="connsiteX4" fmla="*/ 12220 w 24440"/>
                    <a:gd name="connsiteY4" fmla="*/ 18330 h 183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40" h="18329">
                      <a:moveTo>
                        <a:pt x="12220" y="18330"/>
                      </a:moveTo>
                      <a:lnTo>
                        <a:pt x="0" y="12220"/>
                      </a:lnTo>
                      <a:lnTo>
                        <a:pt x="6110" y="0"/>
                      </a:lnTo>
                      <a:lnTo>
                        <a:pt x="24440" y="6110"/>
                      </a:lnTo>
                      <a:cubicBezTo>
                        <a:pt x="18330" y="12220"/>
                        <a:pt x="18330" y="12220"/>
                        <a:pt x="12220" y="18330"/>
                      </a:cubicBezTo>
                      <a:close/>
                    </a:path>
                  </a:pathLst>
                </a:custGeom>
                <a:solidFill>
                  <a:srgbClr val="000000"/>
                </a:solidFill>
                <a:ln w="61038" cap="flat">
                  <a:noFill/>
                  <a:prstDash val="solid"/>
                  <a:miter/>
                </a:ln>
              </p:spPr>
              <p:txBody>
                <a:bodyPr rtlCol="0" anchor="ctr"/>
                <a:lstStyle/>
                <a:p>
                  <a:endParaRPr lang="en-US"/>
                </a:p>
              </p:txBody>
            </p:sp>
            <p:grpSp>
              <p:nvGrpSpPr>
                <p:cNvPr id="172" name="Graphic 16">
                  <a:extLst>
                    <a:ext uri="{FF2B5EF4-FFF2-40B4-BE49-F238E27FC236}">
                      <a16:creationId xmlns:a16="http://schemas.microsoft.com/office/drawing/2014/main" xmlns="" id="{A948CC71-E617-431D-8CC8-F1B3EEA28196}"/>
                    </a:ext>
                  </a:extLst>
                </p:cNvPr>
                <p:cNvGrpSpPr/>
                <p:nvPr/>
              </p:nvGrpSpPr>
              <p:grpSpPr>
                <a:xfrm>
                  <a:off x="748428" y="4037105"/>
                  <a:ext cx="2667637" cy="2292852"/>
                  <a:chOff x="748428" y="4037105"/>
                  <a:chExt cx="2667637" cy="2292852"/>
                </a:xfrm>
              </p:grpSpPr>
              <p:sp>
                <p:nvSpPr>
                  <p:cNvPr id="181" name="Freeform: Shape 180">
                    <a:extLst>
                      <a:ext uri="{FF2B5EF4-FFF2-40B4-BE49-F238E27FC236}">
                        <a16:creationId xmlns:a16="http://schemas.microsoft.com/office/drawing/2014/main" xmlns="" id="{12F7DE8D-FD22-4F5B-BB4D-B9B10211BF56}"/>
                      </a:ext>
                    </a:extLst>
                  </p:cNvPr>
                  <p:cNvSpPr/>
                  <p:nvPr/>
                </p:nvSpPr>
                <p:spPr>
                  <a:xfrm>
                    <a:off x="760307" y="4042327"/>
                    <a:ext cx="2644274" cy="2287629"/>
                  </a:xfrm>
                  <a:custGeom>
                    <a:avLst/>
                    <a:gdLst>
                      <a:gd name="connsiteX0" fmla="*/ 2631843 w 2644274"/>
                      <a:gd name="connsiteY0" fmla="*/ 1351196 h 2287629"/>
                      <a:gd name="connsiteX1" fmla="*/ 2430213 w 2644274"/>
                      <a:gd name="connsiteY1" fmla="*/ 605777 h 2287629"/>
                      <a:gd name="connsiteX2" fmla="*/ 2558524 w 2644274"/>
                      <a:gd name="connsiteY2" fmla="*/ 593557 h 2287629"/>
                      <a:gd name="connsiteX3" fmla="*/ 2332453 w 2644274"/>
                      <a:gd name="connsiteY3" fmla="*/ 550787 h 2287629"/>
                      <a:gd name="connsiteX4" fmla="*/ 2301903 w 2644274"/>
                      <a:gd name="connsiteY4" fmla="*/ 349157 h 2287629"/>
                      <a:gd name="connsiteX5" fmla="*/ 2259133 w 2644274"/>
                      <a:gd name="connsiteY5" fmla="*/ 483577 h 2287629"/>
                      <a:gd name="connsiteX6" fmla="*/ 1330413 w 2644274"/>
                      <a:gd name="connsiteY6" fmla="*/ 888 h 2287629"/>
                      <a:gd name="connsiteX7" fmla="*/ 83972 w 2644274"/>
                      <a:gd name="connsiteY7" fmla="*/ 349157 h 2287629"/>
                      <a:gd name="connsiteX8" fmla="*/ 206172 w 2644274"/>
                      <a:gd name="connsiteY8" fmla="*/ 330827 h 2287629"/>
                      <a:gd name="connsiteX9" fmla="*/ 10652 w 2644274"/>
                      <a:gd name="connsiteY9" fmla="*/ 752417 h 2287629"/>
                      <a:gd name="connsiteX10" fmla="*/ 59532 w 2644274"/>
                      <a:gd name="connsiteY10" fmla="*/ 691317 h 2287629"/>
                      <a:gd name="connsiteX11" fmla="*/ 90082 w 2644274"/>
                      <a:gd name="connsiteY11" fmla="*/ 923496 h 2287629"/>
                      <a:gd name="connsiteX12" fmla="*/ 114522 w 2644274"/>
                      <a:gd name="connsiteY12" fmla="*/ 1131236 h 2287629"/>
                      <a:gd name="connsiteX13" fmla="*/ 224502 w 2644274"/>
                      <a:gd name="connsiteY13" fmla="*/ 721867 h 2287629"/>
                      <a:gd name="connsiteX14" fmla="*/ 267272 w 2644274"/>
                      <a:gd name="connsiteY14" fmla="*/ 734087 h 2287629"/>
                      <a:gd name="connsiteX15" fmla="*/ 743852 w 2644274"/>
                      <a:gd name="connsiteY15" fmla="*/ 544677 h 2287629"/>
                      <a:gd name="connsiteX16" fmla="*/ 371142 w 2644274"/>
                      <a:gd name="connsiteY16" fmla="*/ 752417 h 2287629"/>
                      <a:gd name="connsiteX17" fmla="*/ 694972 w 2644274"/>
                      <a:gd name="connsiteY17" fmla="*/ 886836 h 2287629"/>
                      <a:gd name="connsiteX18" fmla="*/ 963812 w 2644274"/>
                      <a:gd name="connsiteY18" fmla="*/ 715757 h 2287629"/>
                      <a:gd name="connsiteX19" fmla="*/ 762182 w 2644274"/>
                      <a:gd name="connsiteY19" fmla="*/ 917386 h 2287629"/>
                      <a:gd name="connsiteX20" fmla="*/ 976032 w 2644274"/>
                      <a:gd name="connsiteY20" fmla="*/ 996816 h 2287629"/>
                      <a:gd name="connsiteX21" fmla="*/ 1238762 w 2644274"/>
                      <a:gd name="connsiteY21" fmla="*/ 819626 h 2287629"/>
                      <a:gd name="connsiteX22" fmla="*/ 1043242 w 2644274"/>
                      <a:gd name="connsiteY22" fmla="*/ 1027366 h 2287629"/>
                      <a:gd name="connsiteX23" fmla="*/ 1244872 w 2644274"/>
                      <a:gd name="connsiteY23" fmla="*/ 1131236 h 2287629"/>
                      <a:gd name="connsiteX24" fmla="*/ 1495383 w 2644274"/>
                      <a:gd name="connsiteY24" fmla="*/ 984596 h 2287629"/>
                      <a:gd name="connsiteX25" fmla="*/ 1318193 w 2644274"/>
                      <a:gd name="connsiteY25" fmla="*/ 1186226 h 2287629"/>
                      <a:gd name="connsiteX26" fmla="*/ 1458723 w 2644274"/>
                      <a:gd name="connsiteY26" fmla="*/ 1265656 h 2287629"/>
                      <a:gd name="connsiteX27" fmla="*/ 1666463 w 2644274"/>
                      <a:gd name="connsiteY27" fmla="*/ 1112906 h 2287629"/>
                      <a:gd name="connsiteX28" fmla="*/ 1544263 w 2644274"/>
                      <a:gd name="connsiteY28" fmla="*/ 1271766 h 2287629"/>
                      <a:gd name="connsiteX29" fmla="*/ 1709233 w 2644274"/>
                      <a:gd name="connsiteY29" fmla="*/ 1155676 h 2287629"/>
                      <a:gd name="connsiteX30" fmla="*/ 1684793 w 2644274"/>
                      <a:gd name="connsiteY30" fmla="*/ 1326756 h 2287629"/>
                      <a:gd name="connsiteX31" fmla="*/ 1794773 w 2644274"/>
                      <a:gd name="connsiteY31" fmla="*/ 1216776 h 2287629"/>
                      <a:gd name="connsiteX32" fmla="*/ 1642023 w 2644274"/>
                      <a:gd name="connsiteY32" fmla="*/ 1943865 h 2287629"/>
                      <a:gd name="connsiteX33" fmla="*/ 1923083 w 2644274"/>
                      <a:gd name="connsiteY33" fmla="*/ 1858325 h 2287629"/>
                      <a:gd name="connsiteX34" fmla="*/ 1806993 w 2644274"/>
                      <a:gd name="connsiteY34" fmla="*/ 2169935 h 2287629"/>
                      <a:gd name="connsiteX35" fmla="*/ 1654243 w 2644274"/>
                      <a:gd name="connsiteY35" fmla="*/ 2078285 h 2287629"/>
                      <a:gd name="connsiteX36" fmla="*/ 1507603 w 2644274"/>
                      <a:gd name="connsiteY36" fmla="*/ 2286025 h 2287629"/>
                      <a:gd name="connsiteX37" fmla="*/ 2057503 w 2644274"/>
                      <a:gd name="connsiteY37" fmla="*/ 2047735 h 2287629"/>
                      <a:gd name="connsiteX38" fmla="*/ 2039173 w 2644274"/>
                      <a:gd name="connsiteY38" fmla="*/ 2145495 h 2287629"/>
                      <a:gd name="connsiteX39" fmla="*/ 2369113 w 2644274"/>
                      <a:gd name="connsiteY39" fmla="*/ 1797225 h 2287629"/>
                      <a:gd name="connsiteX40" fmla="*/ 2417993 w 2644274"/>
                      <a:gd name="connsiteY40" fmla="*/ 1888875 h 2287629"/>
                      <a:gd name="connsiteX41" fmla="*/ 2472983 w 2644274"/>
                      <a:gd name="connsiteY41" fmla="*/ 1424516 h 2287629"/>
                      <a:gd name="connsiteX42" fmla="*/ 2534083 w 2644274"/>
                      <a:gd name="connsiteY42" fmla="*/ 1510056 h 2287629"/>
                      <a:gd name="connsiteX43" fmla="*/ 2515753 w 2644274"/>
                      <a:gd name="connsiteY43" fmla="*/ 1271766 h 2287629"/>
                      <a:gd name="connsiteX44" fmla="*/ 2631843 w 2644274"/>
                      <a:gd name="connsiteY44" fmla="*/ 1351196 h 2287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644274" h="2287629">
                        <a:moveTo>
                          <a:pt x="2631843" y="1351196"/>
                        </a:moveTo>
                        <a:cubicBezTo>
                          <a:pt x="2705163" y="746307"/>
                          <a:pt x="2430213" y="605777"/>
                          <a:pt x="2430213" y="605777"/>
                        </a:cubicBezTo>
                        <a:cubicBezTo>
                          <a:pt x="2430213" y="605777"/>
                          <a:pt x="2454653" y="593557"/>
                          <a:pt x="2558524" y="593557"/>
                        </a:cubicBezTo>
                        <a:cubicBezTo>
                          <a:pt x="2558524" y="593557"/>
                          <a:pt x="2448543" y="514127"/>
                          <a:pt x="2332453" y="550787"/>
                        </a:cubicBezTo>
                        <a:cubicBezTo>
                          <a:pt x="2344673" y="422477"/>
                          <a:pt x="2301903" y="349157"/>
                          <a:pt x="2301903" y="349157"/>
                        </a:cubicBezTo>
                        <a:cubicBezTo>
                          <a:pt x="2301903" y="349157"/>
                          <a:pt x="2301903" y="349157"/>
                          <a:pt x="2259133" y="483577"/>
                        </a:cubicBezTo>
                        <a:cubicBezTo>
                          <a:pt x="2045283" y="6998"/>
                          <a:pt x="1752003" y="-5222"/>
                          <a:pt x="1330413" y="888"/>
                        </a:cubicBezTo>
                        <a:cubicBezTo>
                          <a:pt x="255052" y="19218"/>
                          <a:pt x="83972" y="349157"/>
                          <a:pt x="83972" y="349157"/>
                        </a:cubicBezTo>
                        <a:cubicBezTo>
                          <a:pt x="83972" y="349157"/>
                          <a:pt x="96192" y="330827"/>
                          <a:pt x="206172" y="330827"/>
                        </a:cubicBezTo>
                        <a:cubicBezTo>
                          <a:pt x="-68778" y="465247"/>
                          <a:pt x="10652" y="752417"/>
                          <a:pt x="10652" y="752417"/>
                        </a:cubicBezTo>
                        <a:lnTo>
                          <a:pt x="59532" y="691317"/>
                        </a:lnTo>
                        <a:cubicBezTo>
                          <a:pt x="59532" y="691317"/>
                          <a:pt x="35092" y="789077"/>
                          <a:pt x="90082" y="923496"/>
                        </a:cubicBezTo>
                        <a:cubicBezTo>
                          <a:pt x="145072" y="1051806"/>
                          <a:pt x="114522" y="1131236"/>
                          <a:pt x="114522" y="1131236"/>
                        </a:cubicBezTo>
                        <a:cubicBezTo>
                          <a:pt x="181732" y="1021256"/>
                          <a:pt x="181732" y="831846"/>
                          <a:pt x="224502" y="721867"/>
                        </a:cubicBezTo>
                        <a:cubicBezTo>
                          <a:pt x="267272" y="734087"/>
                          <a:pt x="267272" y="734087"/>
                          <a:pt x="267272" y="734087"/>
                        </a:cubicBezTo>
                        <a:cubicBezTo>
                          <a:pt x="267272" y="734087"/>
                          <a:pt x="481122" y="526347"/>
                          <a:pt x="743852" y="544677"/>
                        </a:cubicBezTo>
                        <a:cubicBezTo>
                          <a:pt x="456682" y="648547"/>
                          <a:pt x="371142" y="752417"/>
                          <a:pt x="371142" y="752417"/>
                        </a:cubicBezTo>
                        <a:cubicBezTo>
                          <a:pt x="371142" y="752417"/>
                          <a:pt x="621652" y="831846"/>
                          <a:pt x="694972" y="886836"/>
                        </a:cubicBezTo>
                        <a:cubicBezTo>
                          <a:pt x="780512" y="782967"/>
                          <a:pt x="963812" y="715757"/>
                          <a:pt x="963812" y="715757"/>
                        </a:cubicBezTo>
                        <a:cubicBezTo>
                          <a:pt x="963812" y="715757"/>
                          <a:pt x="823282" y="807407"/>
                          <a:pt x="762182" y="917386"/>
                        </a:cubicBezTo>
                        <a:cubicBezTo>
                          <a:pt x="896602" y="941826"/>
                          <a:pt x="976032" y="996816"/>
                          <a:pt x="976032" y="996816"/>
                        </a:cubicBezTo>
                        <a:cubicBezTo>
                          <a:pt x="976032" y="996816"/>
                          <a:pt x="1079902" y="862396"/>
                          <a:pt x="1238762" y="819626"/>
                        </a:cubicBezTo>
                        <a:cubicBezTo>
                          <a:pt x="1110452" y="911276"/>
                          <a:pt x="1043242" y="1027366"/>
                          <a:pt x="1043242" y="1027366"/>
                        </a:cubicBezTo>
                        <a:lnTo>
                          <a:pt x="1244872" y="1131236"/>
                        </a:lnTo>
                        <a:cubicBezTo>
                          <a:pt x="1244872" y="1131236"/>
                          <a:pt x="1367073" y="1039586"/>
                          <a:pt x="1495383" y="984596"/>
                        </a:cubicBezTo>
                        <a:cubicBezTo>
                          <a:pt x="1367073" y="1100686"/>
                          <a:pt x="1318193" y="1186226"/>
                          <a:pt x="1318193" y="1186226"/>
                        </a:cubicBezTo>
                        <a:lnTo>
                          <a:pt x="1458723" y="1265656"/>
                        </a:lnTo>
                        <a:cubicBezTo>
                          <a:pt x="1458723" y="1265656"/>
                          <a:pt x="1587033" y="1198446"/>
                          <a:pt x="1666463" y="1112906"/>
                        </a:cubicBezTo>
                        <a:cubicBezTo>
                          <a:pt x="1574813" y="1235106"/>
                          <a:pt x="1544263" y="1271766"/>
                          <a:pt x="1544263" y="1271766"/>
                        </a:cubicBezTo>
                        <a:lnTo>
                          <a:pt x="1709233" y="1155676"/>
                        </a:lnTo>
                        <a:lnTo>
                          <a:pt x="1684793" y="1326756"/>
                        </a:lnTo>
                        <a:lnTo>
                          <a:pt x="1794773" y="1216776"/>
                        </a:lnTo>
                        <a:cubicBezTo>
                          <a:pt x="1794773" y="1216776"/>
                          <a:pt x="1770333" y="1711685"/>
                          <a:pt x="1642023" y="1943865"/>
                        </a:cubicBezTo>
                        <a:cubicBezTo>
                          <a:pt x="1745893" y="1839995"/>
                          <a:pt x="1868093" y="1803335"/>
                          <a:pt x="1923083" y="1858325"/>
                        </a:cubicBezTo>
                        <a:cubicBezTo>
                          <a:pt x="1984183" y="1919425"/>
                          <a:pt x="1965853" y="2108835"/>
                          <a:pt x="1806993" y="2169935"/>
                        </a:cubicBezTo>
                        <a:cubicBezTo>
                          <a:pt x="1666463" y="2224925"/>
                          <a:pt x="1648133" y="2114945"/>
                          <a:pt x="1654243" y="2078285"/>
                        </a:cubicBezTo>
                        <a:cubicBezTo>
                          <a:pt x="1599253" y="2194375"/>
                          <a:pt x="1507603" y="2286025"/>
                          <a:pt x="1507603" y="2286025"/>
                        </a:cubicBezTo>
                        <a:cubicBezTo>
                          <a:pt x="1916973" y="2310465"/>
                          <a:pt x="2057503" y="2047735"/>
                          <a:pt x="2057503" y="2047735"/>
                        </a:cubicBezTo>
                        <a:cubicBezTo>
                          <a:pt x="2057503" y="2047735"/>
                          <a:pt x="2063613" y="2096615"/>
                          <a:pt x="2039173" y="2145495"/>
                        </a:cubicBezTo>
                        <a:cubicBezTo>
                          <a:pt x="2204143" y="2090505"/>
                          <a:pt x="2369113" y="1901095"/>
                          <a:pt x="2369113" y="1797225"/>
                        </a:cubicBezTo>
                        <a:cubicBezTo>
                          <a:pt x="2405773" y="1839995"/>
                          <a:pt x="2417993" y="1888875"/>
                          <a:pt x="2417993" y="1888875"/>
                        </a:cubicBezTo>
                        <a:cubicBezTo>
                          <a:pt x="2564633" y="1583376"/>
                          <a:pt x="2472983" y="1424516"/>
                          <a:pt x="2472983" y="1424516"/>
                        </a:cubicBezTo>
                        <a:cubicBezTo>
                          <a:pt x="2472983" y="1424516"/>
                          <a:pt x="2527974" y="1473396"/>
                          <a:pt x="2534083" y="1510056"/>
                        </a:cubicBezTo>
                        <a:cubicBezTo>
                          <a:pt x="2576853" y="1338976"/>
                          <a:pt x="2515753" y="1271766"/>
                          <a:pt x="2515753" y="1271766"/>
                        </a:cubicBezTo>
                        <a:cubicBezTo>
                          <a:pt x="2515753" y="1271766"/>
                          <a:pt x="2564633" y="1277876"/>
                          <a:pt x="2631843" y="1351196"/>
                        </a:cubicBezTo>
                        <a:close/>
                      </a:path>
                    </a:pathLst>
                  </a:custGeom>
                  <a:solidFill>
                    <a:srgbClr val="333332"/>
                  </a:solidFill>
                  <a:ln w="61038" cap="flat">
                    <a:no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xmlns="" id="{B48FD475-A694-4F97-ABD2-F73919595928}"/>
                      </a:ext>
                    </a:extLst>
                  </p:cNvPr>
                  <p:cNvSpPr/>
                  <p:nvPr/>
                </p:nvSpPr>
                <p:spPr>
                  <a:xfrm>
                    <a:off x="748428" y="4037105"/>
                    <a:ext cx="2667637" cy="2292528"/>
                  </a:xfrm>
                  <a:custGeom>
                    <a:avLst/>
                    <a:gdLst>
                      <a:gd name="connsiteX0" fmla="*/ 1501152 w 2667637"/>
                      <a:gd name="connsiteY0" fmla="*/ 2291247 h 2292528"/>
                      <a:gd name="connsiteX1" fmla="*/ 1513372 w 2667637"/>
                      <a:gd name="connsiteY1" fmla="*/ 2279027 h 2292528"/>
                      <a:gd name="connsiteX2" fmla="*/ 1660012 w 2667637"/>
                      <a:gd name="connsiteY2" fmla="*/ 2077397 h 2292528"/>
                      <a:gd name="connsiteX3" fmla="*/ 1678342 w 2667637"/>
                      <a:gd name="connsiteY3" fmla="*/ 2040737 h 2292528"/>
                      <a:gd name="connsiteX4" fmla="*/ 1672232 w 2667637"/>
                      <a:gd name="connsiteY4" fmla="*/ 2083507 h 2292528"/>
                      <a:gd name="connsiteX5" fmla="*/ 1684452 w 2667637"/>
                      <a:gd name="connsiteY5" fmla="*/ 2138497 h 2292528"/>
                      <a:gd name="connsiteX6" fmla="*/ 1818872 w 2667637"/>
                      <a:gd name="connsiteY6" fmla="*/ 2169047 h 2292528"/>
                      <a:gd name="connsiteX7" fmla="*/ 1959402 w 2667637"/>
                      <a:gd name="connsiteY7" fmla="*/ 1997967 h 2292528"/>
                      <a:gd name="connsiteX8" fmla="*/ 1934962 w 2667637"/>
                      <a:gd name="connsiteY8" fmla="*/ 1863548 h 2292528"/>
                      <a:gd name="connsiteX9" fmla="*/ 1886082 w 2667637"/>
                      <a:gd name="connsiteY9" fmla="*/ 1839108 h 2292528"/>
                      <a:gd name="connsiteX10" fmla="*/ 1666122 w 2667637"/>
                      <a:gd name="connsiteY10" fmla="*/ 1949087 h 2292528"/>
                      <a:gd name="connsiteX11" fmla="*/ 1635572 w 2667637"/>
                      <a:gd name="connsiteY11" fmla="*/ 1979638 h 2292528"/>
                      <a:gd name="connsiteX12" fmla="*/ 1660012 w 2667637"/>
                      <a:gd name="connsiteY12" fmla="*/ 1936868 h 2292528"/>
                      <a:gd name="connsiteX13" fmla="*/ 1806652 w 2667637"/>
                      <a:gd name="connsiteY13" fmla="*/ 1234218 h 2292528"/>
                      <a:gd name="connsiteX14" fmla="*/ 1696672 w 2667637"/>
                      <a:gd name="connsiteY14" fmla="*/ 1344198 h 2292528"/>
                      <a:gd name="connsiteX15" fmla="*/ 1721112 w 2667637"/>
                      <a:gd name="connsiteY15" fmla="*/ 1167009 h 2292528"/>
                      <a:gd name="connsiteX16" fmla="*/ 1574472 w 2667637"/>
                      <a:gd name="connsiteY16" fmla="*/ 1264768 h 2292528"/>
                      <a:gd name="connsiteX17" fmla="*/ 1562252 w 2667637"/>
                      <a:gd name="connsiteY17" fmla="*/ 1252548 h 2292528"/>
                      <a:gd name="connsiteX18" fmla="*/ 1635572 w 2667637"/>
                      <a:gd name="connsiteY18" fmla="*/ 1160899 h 2292528"/>
                      <a:gd name="connsiteX19" fmla="*/ 1482822 w 2667637"/>
                      <a:gd name="connsiteY19" fmla="*/ 1264768 h 2292528"/>
                      <a:gd name="connsiteX20" fmla="*/ 1476712 w 2667637"/>
                      <a:gd name="connsiteY20" fmla="*/ 1264768 h 2292528"/>
                      <a:gd name="connsiteX21" fmla="*/ 1323962 w 2667637"/>
                      <a:gd name="connsiteY21" fmla="*/ 1179228 h 2292528"/>
                      <a:gd name="connsiteX22" fmla="*/ 1330072 w 2667637"/>
                      <a:gd name="connsiteY22" fmla="*/ 1173119 h 2292528"/>
                      <a:gd name="connsiteX23" fmla="*/ 1470602 w 2667637"/>
                      <a:gd name="connsiteY23" fmla="*/ 1002039 h 2292528"/>
                      <a:gd name="connsiteX24" fmla="*/ 1262862 w 2667637"/>
                      <a:gd name="connsiteY24" fmla="*/ 1130349 h 2292528"/>
                      <a:gd name="connsiteX25" fmla="*/ 1256752 w 2667637"/>
                      <a:gd name="connsiteY25" fmla="*/ 1130349 h 2292528"/>
                      <a:gd name="connsiteX26" fmla="*/ 1049011 w 2667637"/>
                      <a:gd name="connsiteY26" fmla="*/ 1032589 h 2292528"/>
                      <a:gd name="connsiteX27" fmla="*/ 1055121 w 2667637"/>
                      <a:gd name="connsiteY27" fmla="*/ 1026479 h 2292528"/>
                      <a:gd name="connsiteX28" fmla="*/ 1220091 w 2667637"/>
                      <a:gd name="connsiteY28" fmla="*/ 843179 h 2292528"/>
                      <a:gd name="connsiteX29" fmla="*/ 1000131 w 2667637"/>
                      <a:gd name="connsiteY29" fmla="*/ 1002039 h 2292528"/>
                      <a:gd name="connsiteX30" fmla="*/ 994021 w 2667637"/>
                      <a:gd name="connsiteY30" fmla="*/ 1008149 h 2292528"/>
                      <a:gd name="connsiteX31" fmla="*/ 987911 w 2667637"/>
                      <a:gd name="connsiteY31" fmla="*/ 1002039 h 2292528"/>
                      <a:gd name="connsiteX32" fmla="*/ 774061 w 2667637"/>
                      <a:gd name="connsiteY32" fmla="*/ 922609 h 2292528"/>
                      <a:gd name="connsiteX33" fmla="*/ 761841 w 2667637"/>
                      <a:gd name="connsiteY33" fmla="*/ 922609 h 2292528"/>
                      <a:gd name="connsiteX34" fmla="*/ 767951 w 2667637"/>
                      <a:gd name="connsiteY34" fmla="*/ 916499 h 2292528"/>
                      <a:gd name="connsiteX35" fmla="*/ 920701 w 2667637"/>
                      <a:gd name="connsiteY35" fmla="*/ 751529 h 2292528"/>
                      <a:gd name="connsiteX36" fmla="*/ 719071 w 2667637"/>
                      <a:gd name="connsiteY36" fmla="*/ 892059 h 2292528"/>
                      <a:gd name="connsiteX37" fmla="*/ 712961 w 2667637"/>
                      <a:gd name="connsiteY37" fmla="*/ 898169 h 2292528"/>
                      <a:gd name="connsiteX38" fmla="*/ 706851 w 2667637"/>
                      <a:gd name="connsiteY38" fmla="*/ 892059 h 2292528"/>
                      <a:gd name="connsiteX39" fmla="*/ 383021 w 2667637"/>
                      <a:gd name="connsiteY39" fmla="*/ 757639 h 2292528"/>
                      <a:gd name="connsiteX40" fmla="*/ 370801 w 2667637"/>
                      <a:gd name="connsiteY40" fmla="*/ 751529 h 2292528"/>
                      <a:gd name="connsiteX41" fmla="*/ 376911 w 2667637"/>
                      <a:gd name="connsiteY41" fmla="*/ 745419 h 2292528"/>
                      <a:gd name="connsiteX42" fmla="*/ 719071 w 2667637"/>
                      <a:gd name="connsiteY42" fmla="*/ 543789 h 2292528"/>
                      <a:gd name="connsiteX43" fmla="*/ 279151 w 2667637"/>
                      <a:gd name="connsiteY43" fmla="*/ 727089 h 2292528"/>
                      <a:gd name="connsiteX44" fmla="*/ 279151 w 2667637"/>
                      <a:gd name="connsiteY44" fmla="*/ 727089 h 2292528"/>
                      <a:gd name="connsiteX45" fmla="*/ 236381 w 2667637"/>
                      <a:gd name="connsiteY45" fmla="*/ 714869 h 2292528"/>
                      <a:gd name="connsiteX46" fmla="*/ 199721 w 2667637"/>
                      <a:gd name="connsiteY46" fmla="*/ 879839 h 2292528"/>
                      <a:gd name="connsiteX47" fmla="*/ 126401 w 2667637"/>
                      <a:gd name="connsiteY47" fmla="*/ 1124239 h 2292528"/>
                      <a:gd name="connsiteX48" fmla="*/ 89741 w 2667637"/>
                      <a:gd name="connsiteY48" fmla="*/ 1185338 h 2292528"/>
                      <a:gd name="connsiteX49" fmla="*/ 114181 w 2667637"/>
                      <a:gd name="connsiteY49" fmla="*/ 1118129 h 2292528"/>
                      <a:gd name="connsiteX50" fmla="*/ 89741 w 2667637"/>
                      <a:gd name="connsiteY50" fmla="*/ 916499 h 2292528"/>
                      <a:gd name="connsiteX51" fmla="*/ 59191 w 2667637"/>
                      <a:gd name="connsiteY51" fmla="*/ 708759 h 2292528"/>
                      <a:gd name="connsiteX52" fmla="*/ 16421 w 2667637"/>
                      <a:gd name="connsiteY52" fmla="*/ 763749 h 2292528"/>
                      <a:gd name="connsiteX53" fmla="*/ 10311 w 2667637"/>
                      <a:gd name="connsiteY53" fmla="*/ 757639 h 2292528"/>
                      <a:gd name="connsiteX54" fmla="*/ 181391 w 2667637"/>
                      <a:gd name="connsiteY54" fmla="*/ 342160 h 2292528"/>
                      <a:gd name="connsiteX55" fmla="*/ 101961 w 2667637"/>
                      <a:gd name="connsiteY55" fmla="*/ 360490 h 2292528"/>
                      <a:gd name="connsiteX56" fmla="*/ 89741 w 2667637"/>
                      <a:gd name="connsiteY56" fmla="*/ 354380 h 2292528"/>
                      <a:gd name="connsiteX57" fmla="*/ 89741 w 2667637"/>
                      <a:gd name="connsiteY57" fmla="*/ 354380 h 2292528"/>
                      <a:gd name="connsiteX58" fmla="*/ 89741 w 2667637"/>
                      <a:gd name="connsiteY58" fmla="*/ 354380 h 2292528"/>
                      <a:gd name="connsiteX59" fmla="*/ 89741 w 2667637"/>
                      <a:gd name="connsiteY59" fmla="*/ 354380 h 2292528"/>
                      <a:gd name="connsiteX60" fmla="*/ 1348402 w 2667637"/>
                      <a:gd name="connsiteY60" fmla="*/ 0 h 2292528"/>
                      <a:gd name="connsiteX61" fmla="*/ 1666122 w 2667637"/>
                      <a:gd name="connsiteY61" fmla="*/ 12220 h 2292528"/>
                      <a:gd name="connsiteX62" fmla="*/ 2277122 w 2667637"/>
                      <a:gd name="connsiteY62" fmla="*/ 476579 h 2292528"/>
                      <a:gd name="connsiteX63" fmla="*/ 2319892 w 2667637"/>
                      <a:gd name="connsiteY63" fmla="*/ 342160 h 2292528"/>
                      <a:gd name="connsiteX64" fmla="*/ 2326002 w 2667637"/>
                      <a:gd name="connsiteY64" fmla="*/ 354380 h 2292528"/>
                      <a:gd name="connsiteX65" fmla="*/ 2356552 w 2667637"/>
                      <a:gd name="connsiteY65" fmla="*/ 549899 h 2292528"/>
                      <a:gd name="connsiteX66" fmla="*/ 2435982 w 2667637"/>
                      <a:gd name="connsiteY66" fmla="*/ 543789 h 2292528"/>
                      <a:gd name="connsiteX67" fmla="*/ 2576512 w 2667637"/>
                      <a:gd name="connsiteY67" fmla="*/ 592669 h 2292528"/>
                      <a:gd name="connsiteX68" fmla="*/ 2594842 w 2667637"/>
                      <a:gd name="connsiteY68" fmla="*/ 604889 h 2292528"/>
                      <a:gd name="connsiteX69" fmla="*/ 2576512 w 2667637"/>
                      <a:gd name="connsiteY69" fmla="*/ 604889 h 2292528"/>
                      <a:gd name="connsiteX70" fmla="*/ 2466532 w 2667637"/>
                      <a:gd name="connsiteY70" fmla="*/ 617109 h 2292528"/>
                      <a:gd name="connsiteX71" fmla="*/ 2655942 w 2667637"/>
                      <a:gd name="connsiteY71" fmla="*/ 1362528 h 2292528"/>
                      <a:gd name="connsiteX72" fmla="*/ 2655942 w 2667637"/>
                      <a:gd name="connsiteY72" fmla="*/ 1380858 h 2292528"/>
                      <a:gd name="connsiteX73" fmla="*/ 2637613 w 2667637"/>
                      <a:gd name="connsiteY73" fmla="*/ 1362528 h 2292528"/>
                      <a:gd name="connsiteX74" fmla="*/ 2545962 w 2667637"/>
                      <a:gd name="connsiteY74" fmla="*/ 1289208 h 2292528"/>
                      <a:gd name="connsiteX75" fmla="*/ 2552072 w 2667637"/>
                      <a:gd name="connsiteY75" fmla="*/ 1515278 h 2292528"/>
                      <a:gd name="connsiteX76" fmla="*/ 2545962 w 2667637"/>
                      <a:gd name="connsiteY76" fmla="*/ 1545828 h 2292528"/>
                      <a:gd name="connsiteX77" fmla="*/ 2539853 w 2667637"/>
                      <a:gd name="connsiteY77" fmla="*/ 1515278 h 2292528"/>
                      <a:gd name="connsiteX78" fmla="*/ 2503192 w 2667637"/>
                      <a:gd name="connsiteY78" fmla="*/ 1460288 h 2292528"/>
                      <a:gd name="connsiteX79" fmla="*/ 2429872 w 2667637"/>
                      <a:gd name="connsiteY79" fmla="*/ 1900208 h 2292528"/>
                      <a:gd name="connsiteX80" fmla="*/ 2417652 w 2667637"/>
                      <a:gd name="connsiteY80" fmla="*/ 1918538 h 2292528"/>
                      <a:gd name="connsiteX81" fmla="*/ 2423762 w 2667637"/>
                      <a:gd name="connsiteY81" fmla="*/ 1894098 h 2292528"/>
                      <a:gd name="connsiteX82" fmla="*/ 2387102 w 2667637"/>
                      <a:gd name="connsiteY82" fmla="*/ 1820778 h 2292528"/>
                      <a:gd name="connsiteX83" fmla="*/ 2057162 w 2667637"/>
                      <a:gd name="connsiteY83" fmla="*/ 2150717 h 2292528"/>
                      <a:gd name="connsiteX84" fmla="*/ 2038832 w 2667637"/>
                      <a:gd name="connsiteY84" fmla="*/ 2156827 h 2292528"/>
                      <a:gd name="connsiteX85" fmla="*/ 2044942 w 2667637"/>
                      <a:gd name="connsiteY85" fmla="*/ 2138497 h 2292528"/>
                      <a:gd name="connsiteX86" fmla="*/ 2063272 w 2667637"/>
                      <a:gd name="connsiteY86" fmla="*/ 2065177 h 2292528"/>
                      <a:gd name="connsiteX87" fmla="*/ 1519482 w 2667637"/>
                      <a:gd name="connsiteY87" fmla="*/ 2291247 h 2292528"/>
                      <a:gd name="connsiteX88" fmla="*/ 1501152 w 2667637"/>
                      <a:gd name="connsiteY88" fmla="*/ 2291247 h 2292528"/>
                      <a:gd name="connsiteX89" fmla="*/ 1660012 w 2667637"/>
                      <a:gd name="connsiteY89" fmla="*/ 2107947 h 2292528"/>
                      <a:gd name="connsiteX90" fmla="*/ 1531702 w 2667637"/>
                      <a:gd name="connsiteY90" fmla="*/ 2279027 h 2292528"/>
                      <a:gd name="connsiteX91" fmla="*/ 2063272 w 2667637"/>
                      <a:gd name="connsiteY91" fmla="*/ 2040737 h 2292528"/>
                      <a:gd name="connsiteX92" fmla="*/ 2075492 w 2667637"/>
                      <a:gd name="connsiteY92" fmla="*/ 2022407 h 2292528"/>
                      <a:gd name="connsiteX93" fmla="*/ 2081602 w 2667637"/>
                      <a:gd name="connsiteY93" fmla="*/ 2040737 h 2292528"/>
                      <a:gd name="connsiteX94" fmla="*/ 2069382 w 2667637"/>
                      <a:gd name="connsiteY94" fmla="*/ 2132387 h 2292528"/>
                      <a:gd name="connsiteX95" fmla="*/ 2374882 w 2667637"/>
                      <a:gd name="connsiteY95" fmla="*/ 1802448 h 2292528"/>
                      <a:gd name="connsiteX96" fmla="*/ 2374882 w 2667637"/>
                      <a:gd name="connsiteY96" fmla="*/ 1784118 h 2292528"/>
                      <a:gd name="connsiteX97" fmla="*/ 2387102 w 2667637"/>
                      <a:gd name="connsiteY97" fmla="*/ 1802448 h 2292528"/>
                      <a:gd name="connsiteX98" fmla="*/ 2429872 w 2667637"/>
                      <a:gd name="connsiteY98" fmla="*/ 1881878 h 2292528"/>
                      <a:gd name="connsiteX99" fmla="*/ 2478752 w 2667637"/>
                      <a:gd name="connsiteY99" fmla="*/ 1441958 h 2292528"/>
                      <a:gd name="connsiteX100" fmla="*/ 2454312 w 2667637"/>
                      <a:gd name="connsiteY100" fmla="*/ 1399188 h 2292528"/>
                      <a:gd name="connsiteX101" fmla="*/ 2484862 w 2667637"/>
                      <a:gd name="connsiteY101" fmla="*/ 1429738 h 2292528"/>
                      <a:gd name="connsiteX102" fmla="*/ 2539853 w 2667637"/>
                      <a:gd name="connsiteY102" fmla="*/ 1496948 h 2292528"/>
                      <a:gd name="connsiteX103" fmla="*/ 2515412 w 2667637"/>
                      <a:gd name="connsiteY103" fmla="*/ 1283098 h 2292528"/>
                      <a:gd name="connsiteX104" fmla="*/ 2503192 w 2667637"/>
                      <a:gd name="connsiteY104" fmla="*/ 1264768 h 2292528"/>
                      <a:gd name="connsiteX105" fmla="*/ 2527632 w 2667637"/>
                      <a:gd name="connsiteY105" fmla="*/ 1270878 h 2292528"/>
                      <a:gd name="connsiteX106" fmla="*/ 2631503 w 2667637"/>
                      <a:gd name="connsiteY106" fmla="*/ 1350308 h 2292528"/>
                      <a:gd name="connsiteX107" fmla="*/ 2558183 w 2667637"/>
                      <a:gd name="connsiteY107" fmla="*/ 769859 h 2292528"/>
                      <a:gd name="connsiteX108" fmla="*/ 2435982 w 2667637"/>
                      <a:gd name="connsiteY108" fmla="*/ 629329 h 2292528"/>
                      <a:gd name="connsiteX109" fmla="*/ 2429872 w 2667637"/>
                      <a:gd name="connsiteY109" fmla="*/ 610999 h 2292528"/>
                      <a:gd name="connsiteX110" fmla="*/ 2442092 w 2667637"/>
                      <a:gd name="connsiteY110" fmla="*/ 604889 h 2292528"/>
                      <a:gd name="connsiteX111" fmla="*/ 2552072 w 2667637"/>
                      <a:gd name="connsiteY111" fmla="*/ 592669 h 2292528"/>
                      <a:gd name="connsiteX112" fmla="*/ 2442092 w 2667637"/>
                      <a:gd name="connsiteY112" fmla="*/ 556009 h 2292528"/>
                      <a:gd name="connsiteX113" fmla="*/ 2356552 w 2667637"/>
                      <a:gd name="connsiteY113" fmla="*/ 562119 h 2292528"/>
                      <a:gd name="connsiteX114" fmla="*/ 2344332 w 2667637"/>
                      <a:gd name="connsiteY114" fmla="*/ 568229 h 2292528"/>
                      <a:gd name="connsiteX115" fmla="*/ 2344332 w 2667637"/>
                      <a:gd name="connsiteY115" fmla="*/ 556009 h 2292528"/>
                      <a:gd name="connsiteX116" fmla="*/ 2326002 w 2667637"/>
                      <a:gd name="connsiteY116" fmla="*/ 378820 h 2292528"/>
                      <a:gd name="connsiteX117" fmla="*/ 2283232 w 2667637"/>
                      <a:gd name="connsiteY117" fmla="*/ 519349 h 2292528"/>
                      <a:gd name="connsiteX118" fmla="*/ 2271012 w 2667637"/>
                      <a:gd name="connsiteY118" fmla="*/ 494909 h 2292528"/>
                      <a:gd name="connsiteX119" fmla="*/ 1666122 w 2667637"/>
                      <a:gd name="connsiteY119" fmla="*/ 24440 h 2292528"/>
                      <a:gd name="connsiteX120" fmla="*/ 1348402 w 2667637"/>
                      <a:gd name="connsiteY120" fmla="*/ 12220 h 2292528"/>
                      <a:gd name="connsiteX121" fmla="*/ 114181 w 2667637"/>
                      <a:gd name="connsiteY121" fmla="*/ 336050 h 2292528"/>
                      <a:gd name="connsiteX122" fmla="*/ 211941 w 2667637"/>
                      <a:gd name="connsiteY122" fmla="*/ 329940 h 2292528"/>
                      <a:gd name="connsiteX123" fmla="*/ 242491 w 2667637"/>
                      <a:gd name="connsiteY123" fmla="*/ 329940 h 2292528"/>
                      <a:gd name="connsiteX124" fmla="*/ 218051 w 2667637"/>
                      <a:gd name="connsiteY124" fmla="*/ 342160 h 2292528"/>
                      <a:gd name="connsiteX125" fmla="*/ 22531 w 2667637"/>
                      <a:gd name="connsiteY125" fmla="*/ 739309 h 2292528"/>
                      <a:gd name="connsiteX126" fmla="*/ 83631 w 2667637"/>
                      <a:gd name="connsiteY126" fmla="*/ 659879 h 2292528"/>
                      <a:gd name="connsiteX127" fmla="*/ 77521 w 2667637"/>
                      <a:gd name="connsiteY127" fmla="*/ 690429 h 2292528"/>
                      <a:gd name="connsiteX128" fmla="*/ 108071 w 2667637"/>
                      <a:gd name="connsiteY128" fmla="*/ 916499 h 2292528"/>
                      <a:gd name="connsiteX129" fmla="*/ 144731 w 2667637"/>
                      <a:gd name="connsiteY129" fmla="*/ 1081469 h 2292528"/>
                      <a:gd name="connsiteX130" fmla="*/ 193611 w 2667637"/>
                      <a:gd name="connsiteY130" fmla="*/ 885949 h 2292528"/>
                      <a:gd name="connsiteX131" fmla="*/ 236381 w 2667637"/>
                      <a:gd name="connsiteY131" fmla="*/ 708759 h 2292528"/>
                      <a:gd name="connsiteX132" fmla="*/ 236381 w 2667637"/>
                      <a:gd name="connsiteY132" fmla="*/ 702649 h 2292528"/>
                      <a:gd name="connsiteX133" fmla="*/ 279151 w 2667637"/>
                      <a:gd name="connsiteY133" fmla="*/ 714869 h 2292528"/>
                      <a:gd name="connsiteX134" fmla="*/ 761841 w 2667637"/>
                      <a:gd name="connsiteY134" fmla="*/ 531569 h 2292528"/>
                      <a:gd name="connsiteX135" fmla="*/ 792391 w 2667637"/>
                      <a:gd name="connsiteY135" fmla="*/ 531569 h 2292528"/>
                      <a:gd name="connsiteX136" fmla="*/ 761841 w 2667637"/>
                      <a:gd name="connsiteY136" fmla="*/ 549899 h 2292528"/>
                      <a:gd name="connsiteX137" fmla="*/ 401351 w 2667637"/>
                      <a:gd name="connsiteY137" fmla="*/ 751529 h 2292528"/>
                      <a:gd name="connsiteX138" fmla="*/ 712961 w 2667637"/>
                      <a:gd name="connsiteY138" fmla="*/ 879839 h 2292528"/>
                      <a:gd name="connsiteX139" fmla="*/ 981801 w 2667637"/>
                      <a:gd name="connsiteY139" fmla="*/ 708759 h 2292528"/>
                      <a:gd name="connsiteX140" fmla="*/ 987911 w 2667637"/>
                      <a:gd name="connsiteY140" fmla="*/ 720979 h 2292528"/>
                      <a:gd name="connsiteX141" fmla="*/ 792391 w 2667637"/>
                      <a:gd name="connsiteY141" fmla="*/ 910389 h 2292528"/>
                      <a:gd name="connsiteX142" fmla="*/ 994021 w 2667637"/>
                      <a:gd name="connsiteY142" fmla="*/ 983709 h 2292528"/>
                      <a:gd name="connsiteX143" fmla="*/ 1256752 w 2667637"/>
                      <a:gd name="connsiteY143" fmla="*/ 812629 h 2292528"/>
                      <a:gd name="connsiteX144" fmla="*/ 1293412 w 2667637"/>
                      <a:gd name="connsiteY144" fmla="*/ 806519 h 2292528"/>
                      <a:gd name="connsiteX145" fmla="*/ 1262862 w 2667637"/>
                      <a:gd name="connsiteY145" fmla="*/ 830959 h 2292528"/>
                      <a:gd name="connsiteX146" fmla="*/ 1073451 w 2667637"/>
                      <a:gd name="connsiteY146" fmla="*/ 1032589 h 2292528"/>
                      <a:gd name="connsiteX147" fmla="*/ 1262862 w 2667637"/>
                      <a:gd name="connsiteY147" fmla="*/ 1130349 h 2292528"/>
                      <a:gd name="connsiteX148" fmla="*/ 1507262 w 2667637"/>
                      <a:gd name="connsiteY148" fmla="*/ 983709 h 2292528"/>
                      <a:gd name="connsiteX149" fmla="*/ 1550032 w 2667637"/>
                      <a:gd name="connsiteY149" fmla="*/ 965379 h 2292528"/>
                      <a:gd name="connsiteX150" fmla="*/ 1519482 w 2667637"/>
                      <a:gd name="connsiteY150" fmla="*/ 995929 h 2292528"/>
                      <a:gd name="connsiteX151" fmla="*/ 1348402 w 2667637"/>
                      <a:gd name="connsiteY151" fmla="*/ 1185338 h 2292528"/>
                      <a:gd name="connsiteX152" fmla="*/ 1476712 w 2667637"/>
                      <a:gd name="connsiteY152" fmla="*/ 1258658 h 2292528"/>
                      <a:gd name="connsiteX153" fmla="*/ 1678342 w 2667637"/>
                      <a:gd name="connsiteY153" fmla="*/ 1105909 h 2292528"/>
                      <a:gd name="connsiteX154" fmla="*/ 1690562 w 2667637"/>
                      <a:gd name="connsiteY154" fmla="*/ 1112019 h 2292528"/>
                      <a:gd name="connsiteX155" fmla="*/ 1605022 w 2667637"/>
                      <a:gd name="connsiteY155" fmla="*/ 1228108 h 2292528"/>
                      <a:gd name="connsiteX156" fmla="*/ 1727222 w 2667637"/>
                      <a:gd name="connsiteY156" fmla="*/ 1142569 h 2292528"/>
                      <a:gd name="connsiteX157" fmla="*/ 1702782 w 2667637"/>
                      <a:gd name="connsiteY157" fmla="*/ 1307538 h 2292528"/>
                      <a:gd name="connsiteX158" fmla="*/ 1812762 w 2667637"/>
                      <a:gd name="connsiteY158" fmla="*/ 1197559 h 2292528"/>
                      <a:gd name="connsiteX159" fmla="*/ 1812762 w 2667637"/>
                      <a:gd name="connsiteY159" fmla="*/ 1215888 h 2292528"/>
                      <a:gd name="connsiteX160" fmla="*/ 1678342 w 2667637"/>
                      <a:gd name="connsiteY160" fmla="*/ 1912428 h 2292528"/>
                      <a:gd name="connsiteX161" fmla="*/ 1886082 w 2667637"/>
                      <a:gd name="connsiteY161" fmla="*/ 1826888 h 2292528"/>
                      <a:gd name="connsiteX162" fmla="*/ 1947182 w 2667637"/>
                      <a:gd name="connsiteY162" fmla="*/ 1851328 h 2292528"/>
                      <a:gd name="connsiteX163" fmla="*/ 1977732 w 2667637"/>
                      <a:gd name="connsiteY163" fmla="*/ 1997967 h 2292528"/>
                      <a:gd name="connsiteX164" fmla="*/ 1824982 w 2667637"/>
                      <a:gd name="connsiteY164" fmla="*/ 2181267 h 2292528"/>
                      <a:gd name="connsiteX165" fmla="*/ 1672232 w 2667637"/>
                      <a:gd name="connsiteY165" fmla="*/ 2144607 h 2292528"/>
                      <a:gd name="connsiteX166" fmla="*/ 1660012 w 2667637"/>
                      <a:gd name="connsiteY166" fmla="*/ 2107947 h 2292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Lst>
                    <a:rect l="l" t="t" r="r" b="b"/>
                    <a:pathLst>
                      <a:path w="2667637" h="2292528">
                        <a:moveTo>
                          <a:pt x="1501152" y="2291247"/>
                        </a:moveTo>
                        <a:lnTo>
                          <a:pt x="1513372" y="2279027"/>
                        </a:lnTo>
                        <a:cubicBezTo>
                          <a:pt x="1513372" y="2279027"/>
                          <a:pt x="1605022" y="2187377"/>
                          <a:pt x="1660012" y="2077397"/>
                        </a:cubicBezTo>
                        <a:lnTo>
                          <a:pt x="1678342" y="2040737"/>
                        </a:lnTo>
                        <a:lnTo>
                          <a:pt x="1672232" y="2083507"/>
                        </a:lnTo>
                        <a:cubicBezTo>
                          <a:pt x="1672232" y="2095727"/>
                          <a:pt x="1672232" y="2120167"/>
                          <a:pt x="1684452" y="2138497"/>
                        </a:cubicBezTo>
                        <a:cubicBezTo>
                          <a:pt x="1702782" y="2181267"/>
                          <a:pt x="1751662" y="2193487"/>
                          <a:pt x="1818872" y="2169047"/>
                        </a:cubicBezTo>
                        <a:cubicBezTo>
                          <a:pt x="1922742" y="2126277"/>
                          <a:pt x="1953292" y="2034627"/>
                          <a:pt x="1959402" y="1997967"/>
                        </a:cubicBezTo>
                        <a:cubicBezTo>
                          <a:pt x="1971622" y="1942977"/>
                          <a:pt x="1959402" y="1894098"/>
                          <a:pt x="1934962" y="1863548"/>
                        </a:cubicBezTo>
                        <a:cubicBezTo>
                          <a:pt x="1922742" y="1851328"/>
                          <a:pt x="1904412" y="1845218"/>
                          <a:pt x="1886082" y="1839108"/>
                        </a:cubicBezTo>
                        <a:cubicBezTo>
                          <a:pt x="1824982" y="1832998"/>
                          <a:pt x="1739442" y="1875768"/>
                          <a:pt x="1666122" y="1949087"/>
                        </a:cubicBezTo>
                        <a:lnTo>
                          <a:pt x="1635572" y="1979638"/>
                        </a:lnTo>
                        <a:lnTo>
                          <a:pt x="1660012" y="1936868"/>
                        </a:lnTo>
                        <a:cubicBezTo>
                          <a:pt x="1769992" y="1735238"/>
                          <a:pt x="1800542" y="1325868"/>
                          <a:pt x="1806652" y="1234218"/>
                        </a:cubicBezTo>
                        <a:lnTo>
                          <a:pt x="1696672" y="1344198"/>
                        </a:lnTo>
                        <a:lnTo>
                          <a:pt x="1721112" y="1167009"/>
                        </a:lnTo>
                        <a:lnTo>
                          <a:pt x="1574472" y="1264768"/>
                        </a:lnTo>
                        <a:lnTo>
                          <a:pt x="1562252" y="1252548"/>
                        </a:lnTo>
                        <a:cubicBezTo>
                          <a:pt x="1562252" y="1252548"/>
                          <a:pt x="1586692" y="1228108"/>
                          <a:pt x="1635572" y="1160899"/>
                        </a:cubicBezTo>
                        <a:cubicBezTo>
                          <a:pt x="1562252" y="1221998"/>
                          <a:pt x="1482822" y="1264768"/>
                          <a:pt x="1482822" y="1264768"/>
                        </a:cubicBezTo>
                        <a:lnTo>
                          <a:pt x="1476712" y="1264768"/>
                        </a:lnTo>
                        <a:lnTo>
                          <a:pt x="1323962" y="1179228"/>
                        </a:lnTo>
                        <a:lnTo>
                          <a:pt x="1330072" y="1173119"/>
                        </a:lnTo>
                        <a:cubicBezTo>
                          <a:pt x="1330072" y="1167009"/>
                          <a:pt x="1366732" y="1105909"/>
                          <a:pt x="1470602" y="1002039"/>
                        </a:cubicBezTo>
                        <a:cubicBezTo>
                          <a:pt x="1360622" y="1057029"/>
                          <a:pt x="1262862" y="1130349"/>
                          <a:pt x="1262862" y="1130349"/>
                        </a:cubicBezTo>
                        <a:lnTo>
                          <a:pt x="1256752" y="1130349"/>
                        </a:lnTo>
                        <a:lnTo>
                          <a:pt x="1049011" y="1032589"/>
                        </a:lnTo>
                        <a:lnTo>
                          <a:pt x="1055121" y="1026479"/>
                        </a:lnTo>
                        <a:cubicBezTo>
                          <a:pt x="1055121" y="1026479"/>
                          <a:pt x="1110111" y="928719"/>
                          <a:pt x="1220091" y="843179"/>
                        </a:cubicBezTo>
                        <a:cubicBezTo>
                          <a:pt x="1085671" y="892059"/>
                          <a:pt x="1000131" y="1002039"/>
                          <a:pt x="1000131" y="1002039"/>
                        </a:cubicBezTo>
                        <a:lnTo>
                          <a:pt x="994021" y="1008149"/>
                        </a:lnTo>
                        <a:lnTo>
                          <a:pt x="987911" y="1002039"/>
                        </a:lnTo>
                        <a:cubicBezTo>
                          <a:pt x="987911" y="1002039"/>
                          <a:pt x="908481" y="947049"/>
                          <a:pt x="774061" y="922609"/>
                        </a:cubicBezTo>
                        <a:lnTo>
                          <a:pt x="761841" y="922609"/>
                        </a:lnTo>
                        <a:lnTo>
                          <a:pt x="767951" y="916499"/>
                        </a:lnTo>
                        <a:cubicBezTo>
                          <a:pt x="804611" y="849289"/>
                          <a:pt x="871821" y="788189"/>
                          <a:pt x="920701" y="751529"/>
                        </a:cubicBezTo>
                        <a:cubicBezTo>
                          <a:pt x="859601" y="782079"/>
                          <a:pt x="767951" y="830959"/>
                          <a:pt x="719071" y="892059"/>
                        </a:cubicBezTo>
                        <a:lnTo>
                          <a:pt x="712961" y="898169"/>
                        </a:lnTo>
                        <a:lnTo>
                          <a:pt x="706851" y="892059"/>
                        </a:lnTo>
                        <a:cubicBezTo>
                          <a:pt x="639641" y="837069"/>
                          <a:pt x="389131" y="757639"/>
                          <a:pt x="383021" y="757639"/>
                        </a:cubicBezTo>
                        <a:lnTo>
                          <a:pt x="370801" y="751529"/>
                        </a:lnTo>
                        <a:lnTo>
                          <a:pt x="376911" y="745419"/>
                        </a:lnTo>
                        <a:cubicBezTo>
                          <a:pt x="383021" y="739309"/>
                          <a:pt x="456341" y="647659"/>
                          <a:pt x="719071" y="543789"/>
                        </a:cubicBezTo>
                        <a:cubicBezTo>
                          <a:pt x="480781" y="543789"/>
                          <a:pt x="285261" y="727089"/>
                          <a:pt x="279151" y="727089"/>
                        </a:cubicBezTo>
                        <a:lnTo>
                          <a:pt x="279151" y="727089"/>
                        </a:lnTo>
                        <a:lnTo>
                          <a:pt x="236381" y="714869"/>
                        </a:lnTo>
                        <a:cubicBezTo>
                          <a:pt x="218051" y="763749"/>
                          <a:pt x="205831" y="818739"/>
                          <a:pt x="199721" y="879839"/>
                        </a:cubicBezTo>
                        <a:cubicBezTo>
                          <a:pt x="181391" y="965379"/>
                          <a:pt x="169171" y="1057029"/>
                          <a:pt x="126401" y="1124239"/>
                        </a:cubicBezTo>
                        <a:lnTo>
                          <a:pt x="89741" y="1185338"/>
                        </a:lnTo>
                        <a:lnTo>
                          <a:pt x="114181" y="1118129"/>
                        </a:lnTo>
                        <a:cubicBezTo>
                          <a:pt x="114181" y="1118129"/>
                          <a:pt x="138621" y="1044809"/>
                          <a:pt x="89741" y="916499"/>
                        </a:cubicBezTo>
                        <a:cubicBezTo>
                          <a:pt x="53081" y="824849"/>
                          <a:pt x="53081" y="745419"/>
                          <a:pt x="59191" y="708759"/>
                        </a:cubicBezTo>
                        <a:lnTo>
                          <a:pt x="16421" y="763749"/>
                        </a:lnTo>
                        <a:lnTo>
                          <a:pt x="10311" y="757639"/>
                        </a:lnTo>
                        <a:cubicBezTo>
                          <a:pt x="10311" y="757639"/>
                          <a:pt x="-63009" y="488799"/>
                          <a:pt x="181391" y="342160"/>
                        </a:cubicBezTo>
                        <a:cubicBezTo>
                          <a:pt x="114181" y="348270"/>
                          <a:pt x="101961" y="360490"/>
                          <a:pt x="101961" y="360490"/>
                        </a:cubicBezTo>
                        <a:lnTo>
                          <a:pt x="89741" y="354380"/>
                        </a:lnTo>
                        <a:lnTo>
                          <a:pt x="89741" y="354380"/>
                        </a:lnTo>
                        <a:lnTo>
                          <a:pt x="89741" y="354380"/>
                        </a:lnTo>
                        <a:lnTo>
                          <a:pt x="89741" y="354380"/>
                        </a:lnTo>
                        <a:cubicBezTo>
                          <a:pt x="95851" y="336050"/>
                          <a:pt x="279151" y="18330"/>
                          <a:pt x="1348402" y="0"/>
                        </a:cubicBezTo>
                        <a:cubicBezTo>
                          <a:pt x="1464492" y="0"/>
                          <a:pt x="1568362" y="0"/>
                          <a:pt x="1666122" y="12220"/>
                        </a:cubicBezTo>
                        <a:cubicBezTo>
                          <a:pt x="2026612" y="54990"/>
                          <a:pt x="2173252" y="256620"/>
                          <a:pt x="2277122" y="476579"/>
                        </a:cubicBezTo>
                        <a:lnTo>
                          <a:pt x="2319892" y="342160"/>
                        </a:lnTo>
                        <a:lnTo>
                          <a:pt x="2326002" y="354380"/>
                        </a:lnTo>
                        <a:cubicBezTo>
                          <a:pt x="2326002" y="354380"/>
                          <a:pt x="2368772" y="421589"/>
                          <a:pt x="2356552" y="549899"/>
                        </a:cubicBezTo>
                        <a:cubicBezTo>
                          <a:pt x="2380992" y="543789"/>
                          <a:pt x="2411542" y="543789"/>
                          <a:pt x="2435982" y="543789"/>
                        </a:cubicBezTo>
                        <a:cubicBezTo>
                          <a:pt x="2515412" y="549899"/>
                          <a:pt x="2576512" y="592669"/>
                          <a:pt x="2576512" y="592669"/>
                        </a:cubicBezTo>
                        <a:lnTo>
                          <a:pt x="2594842" y="604889"/>
                        </a:lnTo>
                        <a:lnTo>
                          <a:pt x="2576512" y="604889"/>
                        </a:lnTo>
                        <a:cubicBezTo>
                          <a:pt x="2515412" y="604889"/>
                          <a:pt x="2484862" y="610999"/>
                          <a:pt x="2466532" y="617109"/>
                        </a:cubicBezTo>
                        <a:cubicBezTo>
                          <a:pt x="2521522" y="653769"/>
                          <a:pt x="2717043" y="830959"/>
                          <a:pt x="2655942" y="1362528"/>
                        </a:cubicBezTo>
                        <a:lnTo>
                          <a:pt x="2655942" y="1380858"/>
                        </a:lnTo>
                        <a:lnTo>
                          <a:pt x="2637613" y="1362528"/>
                        </a:lnTo>
                        <a:cubicBezTo>
                          <a:pt x="2600953" y="1319758"/>
                          <a:pt x="2564292" y="1295318"/>
                          <a:pt x="2545962" y="1289208"/>
                        </a:cubicBezTo>
                        <a:cubicBezTo>
                          <a:pt x="2564292" y="1319758"/>
                          <a:pt x="2582622" y="1393078"/>
                          <a:pt x="2552072" y="1515278"/>
                        </a:cubicBezTo>
                        <a:lnTo>
                          <a:pt x="2545962" y="1545828"/>
                        </a:lnTo>
                        <a:lnTo>
                          <a:pt x="2539853" y="1515278"/>
                        </a:lnTo>
                        <a:cubicBezTo>
                          <a:pt x="2533742" y="1496948"/>
                          <a:pt x="2521522" y="1472508"/>
                          <a:pt x="2503192" y="1460288"/>
                        </a:cubicBezTo>
                        <a:cubicBezTo>
                          <a:pt x="2521522" y="1521388"/>
                          <a:pt x="2539853" y="1668028"/>
                          <a:pt x="2429872" y="1900208"/>
                        </a:cubicBezTo>
                        <a:lnTo>
                          <a:pt x="2417652" y="1918538"/>
                        </a:lnTo>
                        <a:lnTo>
                          <a:pt x="2423762" y="1894098"/>
                        </a:lnTo>
                        <a:cubicBezTo>
                          <a:pt x="2423762" y="1894098"/>
                          <a:pt x="2417652" y="1857438"/>
                          <a:pt x="2387102" y="1820778"/>
                        </a:cubicBezTo>
                        <a:cubicBezTo>
                          <a:pt x="2374882" y="1930758"/>
                          <a:pt x="2209912" y="2101837"/>
                          <a:pt x="2057162" y="2150717"/>
                        </a:cubicBezTo>
                        <a:lnTo>
                          <a:pt x="2038832" y="2156827"/>
                        </a:lnTo>
                        <a:lnTo>
                          <a:pt x="2044942" y="2138497"/>
                        </a:lnTo>
                        <a:cubicBezTo>
                          <a:pt x="2057162" y="2107947"/>
                          <a:pt x="2063272" y="2083507"/>
                          <a:pt x="2063272" y="2065177"/>
                        </a:cubicBezTo>
                        <a:cubicBezTo>
                          <a:pt x="2020502" y="2126277"/>
                          <a:pt x="1861642" y="2309577"/>
                          <a:pt x="1519482" y="2291247"/>
                        </a:cubicBezTo>
                        <a:lnTo>
                          <a:pt x="1501152" y="2291247"/>
                        </a:lnTo>
                        <a:close/>
                        <a:moveTo>
                          <a:pt x="1660012" y="2107947"/>
                        </a:moveTo>
                        <a:cubicBezTo>
                          <a:pt x="1617242" y="2187377"/>
                          <a:pt x="1556142" y="2254587"/>
                          <a:pt x="1531702" y="2279027"/>
                        </a:cubicBezTo>
                        <a:cubicBezTo>
                          <a:pt x="1916632" y="2291247"/>
                          <a:pt x="2057162" y="2040737"/>
                          <a:pt x="2063272" y="2040737"/>
                        </a:cubicBezTo>
                        <a:lnTo>
                          <a:pt x="2075492" y="2022407"/>
                        </a:lnTo>
                        <a:lnTo>
                          <a:pt x="2081602" y="2040737"/>
                        </a:lnTo>
                        <a:cubicBezTo>
                          <a:pt x="2081602" y="2040737"/>
                          <a:pt x="2087712" y="2083507"/>
                          <a:pt x="2069382" y="2132387"/>
                        </a:cubicBezTo>
                        <a:cubicBezTo>
                          <a:pt x="2209912" y="2077397"/>
                          <a:pt x="2380992" y="1906318"/>
                          <a:pt x="2374882" y="1802448"/>
                        </a:cubicBezTo>
                        <a:lnTo>
                          <a:pt x="2374882" y="1784118"/>
                        </a:lnTo>
                        <a:lnTo>
                          <a:pt x="2387102" y="1802448"/>
                        </a:lnTo>
                        <a:cubicBezTo>
                          <a:pt x="2411542" y="1832998"/>
                          <a:pt x="2423762" y="1863548"/>
                          <a:pt x="2429872" y="1881878"/>
                        </a:cubicBezTo>
                        <a:cubicBezTo>
                          <a:pt x="2558183" y="1594708"/>
                          <a:pt x="2478752" y="1441958"/>
                          <a:pt x="2478752" y="1441958"/>
                        </a:cubicBezTo>
                        <a:lnTo>
                          <a:pt x="2454312" y="1399188"/>
                        </a:lnTo>
                        <a:lnTo>
                          <a:pt x="2484862" y="1429738"/>
                        </a:lnTo>
                        <a:cubicBezTo>
                          <a:pt x="2484862" y="1429738"/>
                          <a:pt x="2521522" y="1466398"/>
                          <a:pt x="2539853" y="1496948"/>
                        </a:cubicBezTo>
                        <a:cubicBezTo>
                          <a:pt x="2570403" y="1350308"/>
                          <a:pt x="2515412" y="1283098"/>
                          <a:pt x="2515412" y="1283098"/>
                        </a:cubicBezTo>
                        <a:lnTo>
                          <a:pt x="2503192" y="1264768"/>
                        </a:lnTo>
                        <a:lnTo>
                          <a:pt x="2527632" y="1270878"/>
                        </a:lnTo>
                        <a:cubicBezTo>
                          <a:pt x="2527632" y="1270878"/>
                          <a:pt x="2576512" y="1283098"/>
                          <a:pt x="2631503" y="1350308"/>
                        </a:cubicBezTo>
                        <a:cubicBezTo>
                          <a:pt x="2668163" y="1050919"/>
                          <a:pt x="2613172" y="867619"/>
                          <a:pt x="2558183" y="769859"/>
                        </a:cubicBezTo>
                        <a:cubicBezTo>
                          <a:pt x="2503192" y="659879"/>
                          <a:pt x="2435982" y="629329"/>
                          <a:pt x="2435982" y="629329"/>
                        </a:cubicBezTo>
                        <a:lnTo>
                          <a:pt x="2429872" y="610999"/>
                        </a:lnTo>
                        <a:lnTo>
                          <a:pt x="2442092" y="604889"/>
                        </a:lnTo>
                        <a:cubicBezTo>
                          <a:pt x="2442092" y="604889"/>
                          <a:pt x="2466532" y="592669"/>
                          <a:pt x="2552072" y="592669"/>
                        </a:cubicBezTo>
                        <a:cubicBezTo>
                          <a:pt x="2527632" y="580449"/>
                          <a:pt x="2490972" y="562119"/>
                          <a:pt x="2442092" y="556009"/>
                        </a:cubicBezTo>
                        <a:cubicBezTo>
                          <a:pt x="2411542" y="549899"/>
                          <a:pt x="2380992" y="556009"/>
                          <a:pt x="2356552" y="562119"/>
                        </a:cubicBezTo>
                        <a:lnTo>
                          <a:pt x="2344332" y="568229"/>
                        </a:lnTo>
                        <a:lnTo>
                          <a:pt x="2344332" y="556009"/>
                        </a:lnTo>
                        <a:cubicBezTo>
                          <a:pt x="2356552" y="464359"/>
                          <a:pt x="2338222" y="403259"/>
                          <a:pt x="2326002" y="378820"/>
                        </a:cubicBezTo>
                        <a:lnTo>
                          <a:pt x="2283232" y="519349"/>
                        </a:lnTo>
                        <a:lnTo>
                          <a:pt x="2271012" y="494909"/>
                        </a:lnTo>
                        <a:cubicBezTo>
                          <a:pt x="2112152" y="140530"/>
                          <a:pt x="1910522" y="54990"/>
                          <a:pt x="1666122" y="24440"/>
                        </a:cubicBezTo>
                        <a:cubicBezTo>
                          <a:pt x="1568362" y="12220"/>
                          <a:pt x="1464492" y="12220"/>
                          <a:pt x="1348402" y="12220"/>
                        </a:cubicBezTo>
                        <a:cubicBezTo>
                          <a:pt x="450231" y="30550"/>
                          <a:pt x="181391" y="262730"/>
                          <a:pt x="114181" y="336050"/>
                        </a:cubicBezTo>
                        <a:cubicBezTo>
                          <a:pt x="132511" y="336050"/>
                          <a:pt x="163061" y="329940"/>
                          <a:pt x="211941" y="329940"/>
                        </a:cubicBezTo>
                        <a:lnTo>
                          <a:pt x="242491" y="329940"/>
                        </a:lnTo>
                        <a:lnTo>
                          <a:pt x="218051" y="342160"/>
                        </a:lnTo>
                        <a:cubicBezTo>
                          <a:pt x="-20239" y="458249"/>
                          <a:pt x="10311" y="684319"/>
                          <a:pt x="22531" y="739309"/>
                        </a:cubicBezTo>
                        <a:lnTo>
                          <a:pt x="83631" y="659879"/>
                        </a:lnTo>
                        <a:lnTo>
                          <a:pt x="77521" y="690429"/>
                        </a:lnTo>
                        <a:cubicBezTo>
                          <a:pt x="77521" y="690429"/>
                          <a:pt x="53081" y="788189"/>
                          <a:pt x="108071" y="916499"/>
                        </a:cubicBezTo>
                        <a:cubicBezTo>
                          <a:pt x="138621" y="989819"/>
                          <a:pt x="144731" y="1044809"/>
                          <a:pt x="144731" y="1081469"/>
                        </a:cubicBezTo>
                        <a:cubicBezTo>
                          <a:pt x="169171" y="1026479"/>
                          <a:pt x="181391" y="953159"/>
                          <a:pt x="193611" y="885949"/>
                        </a:cubicBezTo>
                        <a:cubicBezTo>
                          <a:pt x="205831" y="818739"/>
                          <a:pt x="218051" y="757639"/>
                          <a:pt x="236381" y="708759"/>
                        </a:cubicBezTo>
                        <a:lnTo>
                          <a:pt x="236381" y="702649"/>
                        </a:lnTo>
                        <a:lnTo>
                          <a:pt x="279151" y="714869"/>
                        </a:lnTo>
                        <a:cubicBezTo>
                          <a:pt x="303591" y="690429"/>
                          <a:pt x="517441" y="507129"/>
                          <a:pt x="761841" y="531569"/>
                        </a:cubicBezTo>
                        <a:lnTo>
                          <a:pt x="792391" y="531569"/>
                        </a:lnTo>
                        <a:lnTo>
                          <a:pt x="761841" y="549899"/>
                        </a:lnTo>
                        <a:cubicBezTo>
                          <a:pt x="523551" y="635439"/>
                          <a:pt x="425791" y="720979"/>
                          <a:pt x="401351" y="751529"/>
                        </a:cubicBezTo>
                        <a:cubicBezTo>
                          <a:pt x="450231" y="769859"/>
                          <a:pt x="639641" y="830959"/>
                          <a:pt x="712961" y="879839"/>
                        </a:cubicBezTo>
                        <a:cubicBezTo>
                          <a:pt x="804611" y="782079"/>
                          <a:pt x="975691" y="714869"/>
                          <a:pt x="981801" y="708759"/>
                        </a:cubicBezTo>
                        <a:lnTo>
                          <a:pt x="987911" y="720979"/>
                        </a:lnTo>
                        <a:cubicBezTo>
                          <a:pt x="987911" y="720979"/>
                          <a:pt x="853491" y="806519"/>
                          <a:pt x="792391" y="910389"/>
                        </a:cubicBezTo>
                        <a:cubicBezTo>
                          <a:pt x="902371" y="928719"/>
                          <a:pt x="975691" y="971489"/>
                          <a:pt x="994021" y="983709"/>
                        </a:cubicBezTo>
                        <a:cubicBezTo>
                          <a:pt x="1018461" y="959269"/>
                          <a:pt x="1116221" y="843179"/>
                          <a:pt x="1256752" y="812629"/>
                        </a:cubicBezTo>
                        <a:lnTo>
                          <a:pt x="1293412" y="806519"/>
                        </a:lnTo>
                        <a:lnTo>
                          <a:pt x="1262862" y="830959"/>
                        </a:lnTo>
                        <a:cubicBezTo>
                          <a:pt x="1152882" y="910389"/>
                          <a:pt x="1091781" y="1002039"/>
                          <a:pt x="1073451" y="1032589"/>
                        </a:cubicBezTo>
                        <a:lnTo>
                          <a:pt x="1262862" y="1130349"/>
                        </a:lnTo>
                        <a:cubicBezTo>
                          <a:pt x="1287302" y="1112019"/>
                          <a:pt x="1397282" y="1032589"/>
                          <a:pt x="1507262" y="983709"/>
                        </a:cubicBezTo>
                        <a:lnTo>
                          <a:pt x="1550032" y="965379"/>
                        </a:lnTo>
                        <a:lnTo>
                          <a:pt x="1519482" y="995929"/>
                        </a:lnTo>
                        <a:cubicBezTo>
                          <a:pt x="1415612" y="1093689"/>
                          <a:pt x="1360622" y="1167009"/>
                          <a:pt x="1348402" y="1185338"/>
                        </a:cubicBezTo>
                        <a:lnTo>
                          <a:pt x="1476712" y="1258658"/>
                        </a:lnTo>
                        <a:cubicBezTo>
                          <a:pt x="1495042" y="1246438"/>
                          <a:pt x="1611132" y="1185338"/>
                          <a:pt x="1678342" y="1105909"/>
                        </a:cubicBezTo>
                        <a:lnTo>
                          <a:pt x="1690562" y="1112019"/>
                        </a:lnTo>
                        <a:cubicBezTo>
                          <a:pt x="1653902" y="1167009"/>
                          <a:pt x="1623352" y="1203669"/>
                          <a:pt x="1605022" y="1228108"/>
                        </a:cubicBezTo>
                        <a:lnTo>
                          <a:pt x="1727222" y="1142569"/>
                        </a:lnTo>
                        <a:lnTo>
                          <a:pt x="1702782" y="1307538"/>
                        </a:lnTo>
                        <a:lnTo>
                          <a:pt x="1812762" y="1197559"/>
                        </a:lnTo>
                        <a:lnTo>
                          <a:pt x="1812762" y="1215888"/>
                        </a:lnTo>
                        <a:cubicBezTo>
                          <a:pt x="1812762" y="1221998"/>
                          <a:pt x="1788322" y="1668028"/>
                          <a:pt x="1678342" y="1912428"/>
                        </a:cubicBezTo>
                        <a:cubicBezTo>
                          <a:pt x="1751662" y="1851328"/>
                          <a:pt x="1824982" y="1820778"/>
                          <a:pt x="1886082" y="1826888"/>
                        </a:cubicBezTo>
                        <a:cubicBezTo>
                          <a:pt x="1910522" y="1826888"/>
                          <a:pt x="1928852" y="1839108"/>
                          <a:pt x="1947182" y="1851328"/>
                        </a:cubicBezTo>
                        <a:cubicBezTo>
                          <a:pt x="1977732" y="1881878"/>
                          <a:pt x="1989952" y="1936868"/>
                          <a:pt x="1977732" y="1997967"/>
                        </a:cubicBezTo>
                        <a:cubicBezTo>
                          <a:pt x="1959402" y="2083507"/>
                          <a:pt x="1904412" y="2144607"/>
                          <a:pt x="1824982" y="2181267"/>
                        </a:cubicBezTo>
                        <a:cubicBezTo>
                          <a:pt x="1751662" y="2211817"/>
                          <a:pt x="1696672" y="2193487"/>
                          <a:pt x="1672232" y="2144607"/>
                        </a:cubicBezTo>
                        <a:cubicBezTo>
                          <a:pt x="1666122" y="2132387"/>
                          <a:pt x="1666122" y="2120167"/>
                          <a:pt x="1660012" y="2107947"/>
                        </a:cubicBezTo>
                        <a:close/>
                      </a:path>
                    </a:pathLst>
                  </a:custGeom>
                  <a:solidFill>
                    <a:srgbClr val="0A0A0A"/>
                  </a:solidFill>
                  <a:ln w="61038" cap="flat">
                    <a:noFill/>
                    <a:prstDash val="solid"/>
                    <a:miter/>
                  </a:ln>
                </p:spPr>
                <p:txBody>
                  <a:bodyPr rtlCol="0" anchor="ctr"/>
                  <a:lstStyle/>
                  <a:p>
                    <a:endParaRPr lang="en-US"/>
                  </a:p>
                </p:txBody>
              </p:sp>
            </p:grpSp>
            <p:grpSp>
              <p:nvGrpSpPr>
                <p:cNvPr id="173" name="Graphic 16">
                  <a:extLst>
                    <a:ext uri="{FF2B5EF4-FFF2-40B4-BE49-F238E27FC236}">
                      <a16:creationId xmlns:a16="http://schemas.microsoft.com/office/drawing/2014/main" xmlns="" id="{CC308028-B0FE-43C4-985C-235D1AA7C291}"/>
                    </a:ext>
                  </a:extLst>
                </p:cNvPr>
                <p:cNvGrpSpPr/>
                <p:nvPr/>
              </p:nvGrpSpPr>
              <p:grpSpPr>
                <a:xfrm>
                  <a:off x="652615" y="4572546"/>
                  <a:ext cx="2078227" cy="1928958"/>
                  <a:chOff x="652615" y="4572546"/>
                  <a:chExt cx="2078227" cy="1928958"/>
                </a:xfrm>
              </p:grpSpPr>
              <p:sp>
                <p:nvSpPr>
                  <p:cNvPr id="179" name="Freeform: Shape 178">
                    <a:extLst>
                      <a:ext uri="{FF2B5EF4-FFF2-40B4-BE49-F238E27FC236}">
                        <a16:creationId xmlns:a16="http://schemas.microsoft.com/office/drawing/2014/main" xmlns="" id="{FE872939-6A93-4C11-B289-DB610728079B}"/>
                      </a:ext>
                    </a:extLst>
                  </p:cNvPr>
                  <p:cNvSpPr/>
                  <p:nvPr/>
                </p:nvSpPr>
                <p:spPr>
                  <a:xfrm>
                    <a:off x="660587" y="4578948"/>
                    <a:ext cx="2064001" cy="1919563"/>
                  </a:xfrm>
                  <a:custGeom>
                    <a:avLst/>
                    <a:gdLst>
                      <a:gd name="connsiteX0" fmla="*/ 1912823 w 2064001"/>
                      <a:gd name="connsiteY0" fmla="*/ 1633314 h 1919563"/>
                      <a:gd name="connsiteX1" fmla="*/ 2028913 w 2064001"/>
                      <a:gd name="connsiteY1" fmla="*/ 1321704 h 1919563"/>
                      <a:gd name="connsiteX2" fmla="*/ 1747853 w 2064001"/>
                      <a:gd name="connsiteY2" fmla="*/ 1407244 h 1919563"/>
                      <a:gd name="connsiteX3" fmla="*/ 1900603 w 2064001"/>
                      <a:gd name="connsiteY3" fmla="*/ 680155 h 1919563"/>
                      <a:gd name="connsiteX4" fmla="*/ 1790623 w 2064001"/>
                      <a:gd name="connsiteY4" fmla="*/ 790135 h 1919563"/>
                      <a:gd name="connsiteX5" fmla="*/ 1808953 w 2064001"/>
                      <a:gd name="connsiteY5" fmla="*/ 619055 h 1919563"/>
                      <a:gd name="connsiteX6" fmla="*/ 1650092 w 2064001"/>
                      <a:gd name="connsiteY6" fmla="*/ 729035 h 1919563"/>
                      <a:gd name="connsiteX7" fmla="*/ 1772293 w 2064001"/>
                      <a:gd name="connsiteY7" fmla="*/ 570175 h 1919563"/>
                      <a:gd name="connsiteX8" fmla="*/ 1564552 w 2064001"/>
                      <a:gd name="connsiteY8" fmla="*/ 722925 h 1919563"/>
                      <a:gd name="connsiteX9" fmla="*/ 1424022 w 2064001"/>
                      <a:gd name="connsiteY9" fmla="*/ 643495 h 1919563"/>
                      <a:gd name="connsiteX10" fmla="*/ 1601212 w 2064001"/>
                      <a:gd name="connsiteY10" fmla="*/ 441865 h 1919563"/>
                      <a:gd name="connsiteX11" fmla="*/ 1350702 w 2064001"/>
                      <a:gd name="connsiteY11" fmla="*/ 588505 h 1919563"/>
                      <a:gd name="connsiteX12" fmla="*/ 1149072 w 2064001"/>
                      <a:gd name="connsiteY12" fmla="*/ 484635 h 1919563"/>
                      <a:gd name="connsiteX13" fmla="*/ 1344592 w 2064001"/>
                      <a:gd name="connsiteY13" fmla="*/ 276896 h 1919563"/>
                      <a:gd name="connsiteX14" fmla="*/ 1081862 w 2064001"/>
                      <a:gd name="connsiteY14" fmla="*/ 454085 h 1919563"/>
                      <a:gd name="connsiteX15" fmla="*/ 868012 w 2064001"/>
                      <a:gd name="connsiteY15" fmla="*/ 374655 h 1919563"/>
                      <a:gd name="connsiteX16" fmla="*/ 1069642 w 2064001"/>
                      <a:gd name="connsiteY16" fmla="*/ 173026 h 1919563"/>
                      <a:gd name="connsiteX17" fmla="*/ 800802 w 2064001"/>
                      <a:gd name="connsiteY17" fmla="*/ 344106 h 1919563"/>
                      <a:gd name="connsiteX18" fmla="*/ 476972 w 2064001"/>
                      <a:gd name="connsiteY18" fmla="*/ 209686 h 1919563"/>
                      <a:gd name="connsiteX19" fmla="*/ 849682 w 2064001"/>
                      <a:gd name="connsiteY19" fmla="*/ 1946 h 1919563"/>
                      <a:gd name="connsiteX20" fmla="*/ 373102 w 2064001"/>
                      <a:gd name="connsiteY20" fmla="*/ 191356 h 1919563"/>
                      <a:gd name="connsiteX21" fmla="*/ 330332 w 2064001"/>
                      <a:gd name="connsiteY21" fmla="*/ 179136 h 1919563"/>
                      <a:gd name="connsiteX22" fmla="*/ 220351 w 2064001"/>
                      <a:gd name="connsiteY22" fmla="*/ 588505 h 1919563"/>
                      <a:gd name="connsiteX23" fmla="*/ 214241 w 2064001"/>
                      <a:gd name="connsiteY23" fmla="*/ 600725 h 1919563"/>
                      <a:gd name="connsiteX24" fmla="*/ 61491 w 2064001"/>
                      <a:gd name="connsiteY24" fmla="*/ 1352254 h 1919563"/>
                      <a:gd name="connsiteX25" fmla="*/ 629722 w 2064001"/>
                      <a:gd name="connsiteY25" fmla="*/ 1896044 h 1919563"/>
                      <a:gd name="connsiteX26" fmla="*/ 1607323 w 2064001"/>
                      <a:gd name="connsiteY26" fmla="*/ 1749404 h 1919563"/>
                      <a:gd name="connsiteX27" fmla="*/ 1753962 w 2064001"/>
                      <a:gd name="connsiteY27" fmla="*/ 1541664 h 1919563"/>
                      <a:gd name="connsiteX28" fmla="*/ 1912823 w 2064001"/>
                      <a:gd name="connsiteY28" fmla="*/ 1633314 h 1919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064001" h="1919563">
                        <a:moveTo>
                          <a:pt x="1912823" y="1633314"/>
                        </a:moveTo>
                        <a:cubicBezTo>
                          <a:pt x="2071683" y="1566104"/>
                          <a:pt x="2096123" y="1382804"/>
                          <a:pt x="2028913" y="1321704"/>
                        </a:cubicBezTo>
                        <a:cubicBezTo>
                          <a:pt x="1973923" y="1266714"/>
                          <a:pt x="1851723" y="1303374"/>
                          <a:pt x="1747853" y="1407244"/>
                        </a:cubicBezTo>
                        <a:cubicBezTo>
                          <a:pt x="1870053" y="1175064"/>
                          <a:pt x="1900603" y="680155"/>
                          <a:pt x="1900603" y="680155"/>
                        </a:cubicBezTo>
                        <a:lnTo>
                          <a:pt x="1790623" y="790135"/>
                        </a:lnTo>
                        <a:lnTo>
                          <a:pt x="1808953" y="619055"/>
                        </a:lnTo>
                        <a:lnTo>
                          <a:pt x="1650092" y="729035"/>
                        </a:lnTo>
                        <a:cubicBezTo>
                          <a:pt x="1650092" y="729035"/>
                          <a:pt x="1680642" y="698485"/>
                          <a:pt x="1772293" y="570175"/>
                        </a:cubicBezTo>
                        <a:cubicBezTo>
                          <a:pt x="1686753" y="661825"/>
                          <a:pt x="1564552" y="722925"/>
                          <a:pt x="1564552" y="722925"/>
                        </a:cubicBezTo>
                        <a:lnTo>
                          <a:pt x="1424022" y="643495"/>
                        </a:lnTo>
                        <a:cubicBezTo>
                          <a:pt x="1424022" y="643495"/>
                          <a:pt x="1466792" y="564065"/>
                          <a:pt x="1601212" y="441865"/>
                        </a:cubicBezTo>
                        <a:cubicBezTo>
                          <a:pt x="1472902" y="496855"/>
                          <a:pt x="1350702" y="588505"/>
                          <a:pt x="1350702" y="588505"/>
                        </a:cubicBezTo>
                        <a:lnTo>
                          <a:pt x="1149072" y="484635"/>
                        </a:lnTo>
                        <a:cubicBezTo>
                          <a:pt x="1149072" y="484635"/>
                          <a:pt x="1210172" y="368545"/>
                          <a:pt x="1344592" y="276896"/>
                        </a:cubicBezTo>
                        <a:cubicBezTo>
                          <a:pt x="1185732" y="313556"/>
                          <a:pt x="1081862" y="454085"/>
                          <a:pt x="1081862" y="454085"/>
                        </a:cubicBezTo>
                        <a:cubicBezTo>
                          <a:pt x="1081862" y="454085"/>
                          <a:pt x="1002432" y="399095"/>
                          <a:pt x="868012" y="374655"/>
                        </a:cubicBezTo>
                        <a:cubicBezTo>
                          <a:pt x="929112" y="264676"/>
                          <a:pt x="1069642" y="173026"/>
                          <a:pt x="1069642" y="173026"/>
                        </a:cubicBezTo>
                        <a:cubicBezTo>
                          <a:pt x="1069642" y="173026"/>
                          <a:pt x="886342" y="246346"/>
                          <a:pt x="800802" y="344106"/>
                        </a:cubicBezTo>
                        <a:cubicBezTo>
                          <a:pt x="727482" y="289116"/>
                          <a:pt x="476972" y="209686"/>
                          <a:pt x="476972" y="209686"/>
                        </a:cubicBezTo>
                        <a:cubicBezTo>
                          <a:pt x="476972" y="209686"/>
                          <a:pt x="562512" y="105816"/>
                          <a:pt x="849682" y="1946"/>
                        </a:cubicBezTo>
                        <a:cubicBezTo>
                          <a:pt x="586952" y="-22494"/>
                          <a:pt x="373102" y="191356"/>
                          <a:pt x="373102" y="191356"/>
                        </a:cubicBezTo>
                        <a:cubicBezTo>
                          <a:pt x="373102" y="191356"/>
                          <a:pt x="373102" y="191356"/>
                          <a:pt x="330332" y="179136"/>
                        </a:cubicBezTo>
                        <a:cubicBezTo>
                          <a:pt x="287562" y="295226"/>
                          <a:pt x="287562" y="484635"/>
                          <a:pt x="220351" y="588505"/>
                        </a:cubicBezTo>
                        <a:cubicBezTo>
                          <a:pt x="220351" y="594615"/>
                          <a:pt x="214241" y="594615"/>
                          <a:pt x="214241" y="600725"/>
                        </a:cubicBezTo>
                        <a:cubicBezTo>
                          <a:pt x="-48489" y="973435"/>
                          <a:pt x="-30159" y="1175064"/>
                          <a:pt x="61491" y="1352254"/>
                        </a:cubicBezTo>
                        <a:cubicBezTo>
                          <a:pt x="153141" y="1529444"/>
                          <a:pt x="434202" y="1853274"/>
                          <a:pt x="629722" y="1896044"/>
                        </a:cubicBezTo>
                        <a:cubicBezTo>
                          <a:pt x="935222" y="1957144"/>
                          <a:pt x="1424022" y="1896044"/>
                          <a:pt x="1607323" y="1749404"/>
                        </a:cubicBezTo>
                        <a:cubicBezTo>
                          <a:pt x="1607323" y="1749404"/>
                          <a:pt x="1698973" y="1657754"/>
                          <a:pt x="1753962" y="1541664"/>
                        </a:cubicBezTo>
                        <a:cubicBezTo>
                          <a:pt x="1753962" y="1572214"/>
                          <a:pt x="1772293" y="1682194"/>
                          <a:pt x="1912823" y="1633314"/>
                        </a:cubicBezTo>
                        <a:close/>
                      </a:path>
                    </a:pathLst>
                  </a:custGeom>
                  <a:solidFill>
                    <a:srgbClr val="FFD6B6"/>
                  </a:solidFill>
                  <a:ln w="61038" cap="flat">
                    <a:noFill/>
                    <a:prstDash val="solid"/>
                    <a:miter/>
                  </a:ln>
                </p:spPr>
                <p:txBody>
                  <a:bodyPr rtlCol="0" anchor="ctr"/>
                  <a:lstStyle/>
                  <a:p>
                    <a:endParaRPr lang="en-US"/>
                  </a:p>
                </p:txBody>
              </p:sp>
              <p:sp>
                <p:nvSpPr>
                  <p:cNvPr id="180" name="Freeform: Shape 179">
                    <a:extLst>
                      <a:ext uri="{FF2B5EF4-FFF2-40B4-BE49-F238E27FC236}">
                        <a16:creationId xmlns:a16="http://schemas.microsoft.com/office/drawing/2014/main" xmlns="" id="{F1FB0C12-4850-418D-ACF8-8424653631B0}"/>
                      </a:ext>
                    </a:extLst>
                  </p:cNvPr>
                  <p:cNvSpPr/>
                  <p:nvPr/>
                </p:nvSpPr>
                <p:spPr>
                  <a:xfrm>
                    <a:off x="652615" y="4572546"/>
                    <a:ext cx="2078227" cy="1928958"/>
                  </a:xfrm>
                  <a:custGeom>
                    <a:avLst/>
                    <a:gdLst>
                      <a:gd name="connsiteX0" fmla="*/ 729344 w 2078227"/>
                      <a:gd name="connsiteY0" fmla="*/ 1920775 h 1928958"/>
                      <a:gd name="connsiteX1" fmla="*/ 637694 w 2078227"/>
                      <a:gd name="connsiteY1" fmla="*/ 1908555 h 1928958"/>
                      <a:gd name="connsiteX2" fmla="*/ 63354 w 2078227"/>
                      <a:gd name="connsiteY2" fmla="*/ 1364766 h 1928958"/>
                      <a:gd name="connsiteX3" fmla="*/ 203884 w 2078227"/>
                      <a:gd name="connsiteY3" fmla="*/ 607127 h 1928958"/>
                      <a:gd name="connsiteX4" fmla="*/ 209994 w 2078227"/>
                      <a:gd name="connsiteY4" fmla="*/ 594907 h 1928958"/>
                      <a:gd name="connsiteX5" fmla="*/ 277204 w 2078227"/>
                      <a:gd name="connsiteY5" fmla="*/ 356617 h 1928958"/>
                      <a:gd name="connsiteX6" fmla="*/ 319974 w 2078227"/>
                      <a:gd name="connsiteY6" fmla="*/ 179427 h 1928958"/>
                      <a:gd name="connsiteX7" fmla="*/ 319974 w 2078227"/>
                      <a:gd name="connsiteY7" fmla="*/ 173317 h 1928958"/>
                      <a:gd name="connsiteX8" fmla="*/ 362744 w 2078227"/>
                      <a:gd name="connsiteY8" fmla="*/ 185537 h 1928958"/>
                      <a:gd name="connsiteX9" fmla="*/ 845434 w 2078227"/>
                      <a:gd name="connsiteY9" fmla="*/ 2238 h 1928958"/>
                      <a:gd name="connsiteX10" fmla="*/ 875984 w 2078227"/>
                      <a:gd name="connsiteY10" fmla="*/ 2238 h 1928958"/>
                      <a:gd name="connsiteX11" fmla="*/ 857654 w 2078227"/>
                      <a:gd name="connsiteY11" fmla="*/ 14458 h 1928958"/>
                      <a:gd name="connsiteX12" fmla="*/ 497164 w 2078227"/>
                      <a:gd name="connsiteY12" fmla="*/ 216087 h 1928958"/>
                      <a:gd name="connsiteX13" fmla="*/ 808774 w 2078227"/>
                      <a:gd name="connsiteY13" fmla="*/ 344397 h 1928958"/>
                      <a:gd name="connsiteX14" fmla="*/ 1077614 w 2078227"/>
                      <a:gd name="connsiteY14" fmla="*/ 173317 h 1928958"/>
                      <a:gd name="connsiteX15" fmla="*/ 1083725 w 2078227"/>
                      <a:gd name="connsiteY15" fmla="*/ 185537 h 1928958"/>
                      <a:gd name="connsiteX16" fmla="*/ 888204 w 2078227"/>
                      <a:gd name="connsiteY16" fmla="*/ 374947 h 1928958"/>
                      <a:gd name="connsiteX17" fmla="*/ 1089835 w 2078227"/>
                      <a:gd name="connsiteY17" fmla="*/ 448267 h 1928958"/>
                      <a:gd name="connsiteX18" fmla="*/ 1352565 w 2078227"/>
                      <a:gd name="connsiteY18" fmla="*/ 277187 h 1928958"/>
                      <a:gd name="connsiteX19" fmla="*/ 1389225 w 2078227"/>
                      <a:gd name="connsiteY19" fmla="*/ 271077 h 1928958"/>
                      <a:gd name="connsiteX20" fmla="*/ 1358675 w 2078227"/>
                      <a:gd name="connsiteY20" fmla="*/ 295517 h 1928958"/>
                      <a:gd name="connsiteX21" fmla="*/ 1169265 w 2078227"/>
                      <a:gd name="connsiteY21" fmla="*/ 497147 h 1928958"/>
                      <a:gd name="connsiteX22" fmla="*/ 1358675 w 2078227"/>
                      <a:gd name="connsiteY22" fmla="*/ 594907 h 1928958"/>
                      <a:gd name="connsiteX23" fmla="*/ 1603075 w 2078227"/>
                      <a:gd name="connsiteY23" fmla="*/ 448267 h 1928958"/>
                      <a:gd name="connsiteX24" fmla="*/ 1645845 w 2078227"/>
                      <a:gd name="connsiteY24" fmla="*/ 429937 h 1928958"/>
                      <a:gd name="connsiteX25" fmla="*/ 1615295 w 2078227"/>
                      <a:gd name="connsiteY25" fmla="*/ 460487 h 1928958"/>
                      <a:gd name="connsiteX26" fmla="*/ 1444215 w 2078227"/>
                      <a:gd name="connsiteY26" fmla="*/ 649897 h 1928958"/>
                      <a:gd name="connsiteX27" fmla="*/ 1572525 w 2078227"/>
                      <a:gd name="connsiteY27" fmla="*/ 723217 h 1928958"/>
                      <a:gd name="connsiteX28" fmla="*/ 1774155 w 2078227"/>
                      <a:gd name="connsiteY28" fmla="*/ 570467 h 1928958"/>
                      <a:gd name="connsiteX29" fmla="*/ 1786375 w 2078227"/>
                      <a:gd name="connsiteY29" fmla="*/ 576577 h 1928958"/>
                      <a:gd name="connsiteX30" fmla="*/ 1700835 w 2078227"/>
                      <a:gd name="connsiteY30" fmla="*/ 692667 h 1928958"/>
                      <a:gd name="connsiteX31" fmla="*/ 1823035 w 2078227"/>
                      <a:gd name="connsiteY31" fmla="*/ 607127 h 1928958"/>
                      <a:gd name="connsiteX32" fmla="*/ 1798595 w 2078227"/>
                      <a:gd name="connsiteY32" fmla="*/ 772097 h 1928958"/>
                      <a:gd name="connsiteX33" fmla="*/ 1908575 w 2078227"/>
                      <a:gd name="connsiteY33" fmla="*/ 662117 h 1928958"/>
                      <a:gd name="connsiteX34" fmla="*/ 1908575 w 2078227"/>
                      <a:gd name="connsiteY34" fmla="*/ 680447 h 1928958"/>
                      <a:gd name="connsiteX35" fmla="*/ 1774155 w 2078227"/>
                      <a:gd name="connsiteY35" fmla="*/ 1376986 h 1928958"/>
                      <a:gd name="connsiteX36" fmla="*/ 1981895 w 2078227"/>
                      <a:gd name="connsiteY36" fmla="*/ 1291446 h 1928958"/>
                      <a:gd name="connsiteX37" fmla="*/ 2042995 w 2078227"/>
                      <a:gd name="connsiteY37" fmla="*/ 1315886 h 1928958"/>
                      <a:gd name="connsiteX38" fmla="*/ 2073545 w 2078227"/>
                      <a:gd name="connsiteY38" fmla="*/ 1462526 h 1928958"/>
                      <a:gd name="connsiteX39" fmla="*/ 1920795 w 2078227"/>
                      <a:gd name="connsiteY39" fmla="*/ 1645826 h 1928958"/>
                      <a:gd name="connsiteX40" fmla="*/ 1835255 w 2078227"/>
                      <a:gd name="connsiteY40" fmla="*/ 1658046 h 1928958"/>
                      <a:gd name="connsiteX41" fmla="*/ 1835255 w 2078227"/>
                      <a:gd name="connsiteY41" fmla="*/ 1658046 h 1928958"/>
                      <a:gd name="connsiteX42" fmla="*/ 1755825 w 2078227"/>
                      <a:gd name="connsiteY42" fmla="*/ 1572506 h 1928958"/>
                      <a:gd name="connsiteX43" fmla="*/ 1615295 w 2078227"/>
                      <a:gd name="connsiteY43" fmla="*/ 1755805 h 1928958"/>
                      <a:gd name="connsiteX44" fmla="*/ 729344 w 2078227"/>
                      <a:gd name="connsiteY44" fmla="*/ 1920775 h 1928958"/>
                      <a:gd name="connsiteX45" fmla="*/ 332194 w 2078227"/>
                      <a:gd name="connsiteY45" fmla="*/ 191647 h 1928958"/>
                      <a:gd name="connsiteX46" fmla="*/ 295534 w 2078227"/>
                      <a:gd name="connsiteY46" fmla="*/ 356617 h 1928958"/>
                      <a:gd name="connsiteX47" fmla="*/ 222214 w 2078227"/>
                      <a:gd name="connsiteY47" fmla="*/ 601017 h 1928958"/>
                      <a:gd name="connsiteX48" fmla="*/ 216104 w 2078227"/>
                      <a:gd name="connsiteY48" fmla="*/ 613237 h 1928958"/>
                      <a:gd name="connsiteX49" fmla="*/ 75574 w 2078227"/>
                      <a:gd name="connsiteY49" fmla="*/ 1352546 h 1928958"/>
                      <a:gd name="connsiteX50" fmla="*/ 643804 w 2078227"/>
                      <a:gd name="connsiteY50" fmla="*/ 1890225 h 1928958"/>
                      <a:gd name="connsiteX51" fmla="*/ 735454 w 2078227"/>
                      <a:gd name="connsiteY51" fmla="*/ 1902445 h 1928958"/>
                      <a:gd name="connsiteX52" fmla="*/ 1615295 w 2078227"/>
                      <a:gd name="connsiteY52" fmla="*/ 1743585 h 1928958"/>
                      <a:gd name="connsiteX53" fmla="*/ 1761935 w 2078227"/>
                      <a:gd name="connsiteY53" fmla="*/ 1541956 h 1928958"/>
                      <a:gd name="connsiteX54" fmla="*/ 1780265 w 2078227"/>
                      <a:gd name="connsiteY54" fmla="*/ 1505296 h 1928958"/>
                      <a:gd name="connsiteX55" fmla="*/ 1774155 w 2078227"/>
                      <a:gd name="connsiteY55" fmla="*/ 1548066 h 1928958"/>
                      <a:gd name="connsiteX56" fmla="*/ 1841365 w 2078227"/>
                      <a:gd name="connsiteY56" fmla="*/ 1645826 h 1928958"/>
                      <a:gd name="connsiteX57" fmla="*/ 1841365 w 2078227"/>
                      <a:gd name="connsiteY57" fmla="*/ 1645826 h 1928958"/>
                      <a:gd name="connsiteX58" fmla="*/ 1914685 w 2078227"/>
                      <a:gd name="connsiteY58" fmla="*/ 1633606 h 1928958"/>
                      <a:gd name="connsiteX59" fmla="*/ 2055215 w 2078227"/>
                      <a:gd name="connsiteY59" fmla="*/ 1462526 h 1928958"/>
                      <a:gd name="connsiteX60" fmla="*/ 2030775 w 2078227"/>
                      <a:gd name="connsiteY60" fmla="*/ 1328106 h 1928958"/>
                      <a:gd name="connsiteX61" fmla="*/ 1981895 w 2078227"/>
                      <a:gd name="connsiteY61" fmla="*/ 1303666 h 1928958"/>
                      <a:gd name="connsiteX62" fmla="*/ 1761935 w 2078227"/>
                      <a:gd name="connsiteY62" fmla="*/ 1413646 h 1928958"/>
                      <a:gd name="connsiteX63" fmla="*/ 1731385 w 2078227"/>
                      <a:gd name="connsiteY63" fmla="*/ 1444196 h 1928958"/>
                      <a:gd name="connsiteX64" fmla="*/ 1755825 w 2078227"/>
                      <a:gd name="connsiteY64" fmla="*/ 1401426 h 1928958"/>
                      <a:gd name="connsiteX65" fmla="*/ 1902465 w 2078227"/>
                      <a:gd name="connsiteY65" fmla="*/ 698777 h 1928958"/>
                      <a:gd name="connsiteX66" fmla="*/ 1792485 w 2078227"/>
                      <a:gd name="connsiteY66" fmla="*/ 808757 h 1928958"/>
                      <a:gd name="connsiteX67" fmla="*/ 1816925 w 2078227"/>
                      <a:gd name="connsiteY67" fmla="*/ 631567 h 1928958"/>
                      <a:gd name="connsiteX68" fmla="*/ 1670285 w 2078227"/>
                      <a:gd name="connsiteY68" fmla="*/ 729327 h 1928958"/>
                      <a:gd name="connsiteX69" fmla="*/ 1658065 w 2078227"/>
                      <a:gd name="connsiteY69" fmla="*/ 717107 h 1928958"/>
                      <a:gd name="connsiteX70" fmla="*/ 1731385 w 2078227"/>
                      <a:gd name="connsiteY70" fmla="*/ 625457 h 1928958"/>
                      <a:gd name="connsiteX71" fmla="*/ 1578635 w 2078227"/>
                      <a:gd name="connsiteY71" fmla="*/ 729327 h 1928958"/>
                      <a:gd name="connsiteX72" fmla="*/ 1572525 w 2078227"/>
                      <a:gd name="connsiteY72" fmla="*/ 729327 h 1928958"/>
                      <a:gd name="connsiteX73" fmla="*/ 1419775 w 2078227"/>
                      <a:gd name="connsiteY73" fmla="*/ 643787 h 1928958"/>
                      <a:gd name="connsiteX74" fmla="*/ 1425885 w 2078227"/>
                      <a:gd name="connsiteY74" fmla="*/ 637677 h 1928958"/>
                      <a:gd name="connsiteX75" fmla="*/ 1566415 w 2078227"/>
                      <a:gd name="connsiteY75" fmla="*/ 466597 h 1928958"/>
                      <a:gd name="connsiteX76" fmla="*/ 1358675 w 2078227"/>
                      <a:gd name="connsiteY76" fmla="*/ 594907 h 1928958"/>
                      <a:gd name="connsiteX77" fmla="*/ 1352565 w 2078227"/>
                      <a:gd name="connsiteY77" fmla="*/ 594907 h 1928958"/>
                      <a:gd name="connsiteX78" fmla="*/ 1144825 w 2078227"/>
                      <a:gd name="connsiteY78" fmla="*/ 497147 h 1928958"/>
                      <a:gd name="connsiteX79" fmla="*/ 1150935 w 2078227"/>
                      <a:gd name="connsiteY79" fmla="*/ 491037 h 1928958"/>
                      <a:gd name="connsiteX80" fmla="*/ 1315905 w 2078227"/>
                      <a:gd name="connsiteY80" fmla="*/ 307737 h 1928958"/>
                      <a:gd name="connsiteX81" fmla="*/ 1095945 w 2078227"/>
                      <a:gd name="connsiteY81" fmla="*/ 466597 h 1928958"/>
                      <a:gd name="connsiteX82" fmla="*/ 1089835 w 2078227"/>
                      <a:gd name="connsiteY82" fmla="*/ 472707 h 1928958"/>
                      <a:gd name="connsiteX83" fmla="*/ 1083725 w 2078227"/>
                      <a:gd name="connsiteY83" fmla="*/ 466597 h 1928958"/>
                      <a:gd name="connsiteX84" fmla="*/ 869874 w 2078227"/>
                      <a:gd name="connsiteY84" fmla="*/ 387167 h 1928958"/>
                      <a:gd name="connsiteX85" fmla="*/ 857654 w 2078227"/>
                      <a:gd name="connsiteY85" fmla="*/ 387167 h 1928958"/>
                      <a:gd name="connsiteX86" fmla="*/ 863764 w 2078227"/>
                      <a:gd name="connsiteY86" fmla="*/ 381057 h 1928958"/>
                      <a:gd name="connsiteX87" fmla="*/ 1016514 w 2078227"/>
                      <a:gd name="connsiteY87" fmla="*/ 216087 h 1928958"/>
                      <a:gd name="connsiteX88" fmla="*/ 814884 w 2078227"/>
                      <a:gd name="connsiteY88" fmla="*/ 356617 h 1928958"/>
                      <a:gd name="connsiteX89" fmla="*/ 808774 w 2078227"/>
                      <a:gd name="connsiteY89" fmla="*/ 362727 h 1928958"/>
                      <a:gd name="connsiteX90" fmla="*/ 802664 w 2078227"/>
                      <a:gd name="connsiteY90" fmla="*/ 356617 h 1928958"/>
                      <a:gd name="connsiteX91" fmla="*/ 478834 w 2078227"/>
                      <a:gd name="connsiteY91" fmla="*/ 222197 h 1928958"/>
                      <a:gd name="connsiteX92" fmla="*/ 466614 w 2078227"/>
                      <a:gd name="connsiteY92" fmla="*/ 216087 h 1928958"/>
                      <a:gd name="connsiteX93" fmla="*/ 472724 w 2078227"/>
                      <a:gd name="connsiteY93" fmla="*/ 209977 h 1928958"/>
                      <a:gd name="connsiteX94" fmla="*/ 814884 w 2078227"/>
                      <a:gd name="connsiteY94" fmla="*/ 8348 h 1928958"/>
                      <a:gd name="connsiteX95" fmla="*/ 374964 w 2078227"/>
                      <a:gd name="connsiteY95" fmla="*/ 191647 h 1928958"/>
                      <a:gd name="connsiteX96" fmla="*/ 374964 w 2078227"/>
                      <a:gd name="connsiteY96" fmla="*/ 191647 h 1928958"/>
                      <a:gd name="connsiteX97" fmla="*/ 332194 w 2078227"/>
                      <a:gd name="connsiteY97" fmla="*/ 191647 h 1928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078227" h="1928958">
                        <a:moveTo>
                          <a:pt x="729344" y="1920775"/>
                        </a:moveTo>
                        <a:cubicBezTo>
                          <a:pt x="698794" y="1914665"/>
                          <a:pt x="662134" y="1914665"/>
                          <a:pt x="637694" y="1908555"/>
                        </a:cubicBezTo>
                        <a:cubicBezTo>
                          <a:pt x="429954" y="1865785"/>
                          <a:pt x="148894" y="1523626"/>
                          <a:pt x="63354" y="1364766"/>
                        </a:cubicBezTo>
                        <a:cubicBezTo>
                          <a:pt x="-22186" y="1205906"/>
                          <a:pt x="-58846" y="1004276"/>
                          <a:pt x="203884" y="607127"/>
                        </a:cubicBezTo>
                        <a:cubicBezTo>
                          <a:pt x="203884" y="601017"/>
                          <a:pt x="209994" y="601017"/>
                          <a:pt x="209994" y="594907"/>
                        </a:cubicBezTo>
                        <a:cubicBezTo>
                          <a:pt x="246654" y="533807"/>
                          <a:pt x="264984" y="442157"/>
                          <a:pt x="277204" y="356617"/>
                        </a:cubicBezTo>
                        <a:cubicBezTo>
                          <a:pt x="289424" y="289407"/>
                          <a:pt x="301644" y="228307"/>
                          <a:pt x="319974" y="179427"/>
                        </a:cubicBezTo>
                        <a:lnTo>
                          <a:pt x="319974" y="173317"/>
                        </a:lnTo>
                        <a:lnTo>
                          <a:pt x="362744" y="185537"/>
                        </a:lnTo>
                        <a:cubicBezTo>
                          <a:pt x="387184" y="161097"/>
                          <a:pt x="601034" y="-22202"/>
                          <a:pt x="845434" y="2238"/>
                        </a:cubicBezTo>
                        <a:lnTo>
                          <a:pt x="875984" y="2238"/>
                        </a:lnTo>
                        <a:lnTo>
                          <a:pt x="857654" y="14458"/>
                        </a:lnTo>
                        <a:cubicBezTo>
                          <a:pt x="619364" y="99997"/>
                          <a:pt x="521604" y="185537"/>
                          <a:pt x="497164" y="216087"/>
                        </a:cubicBezTo>
                        <a:cubicBezTo>
                          <a:pt x="546044" y="234417"/>
                          <a:pt x="735454" y="295517"/>
                          <a:pt x="808774" y="344397"/>
                        </a:cubicBezTo>
                        <a:cubicBezTo>
                          <a:pt x="900424" y="246637"/>
                          <a:pt x="1071504" y="179427"/>
                          <a:pt x="1077614" y="173317"/>
                        </a:cubicBezTo>
                        <a:lnTo>
                          <a:pt x="1083725" y="185537"/>
                        </a:lnTo>
                        <a:cubicBezTo>
                          <a:pt x="1083725" y="185537"/>
                          <a:pt x="949304" y="271077"/>
                          <a:pt x="888204" y="374947"/>
                        </a:cubicBezTo>
                        <a:cubicBezTo>
                          <a:pt x="998184" y="393277"/>
                          <a:pt x="1071504" y="436047"/>
                          <a:pt x="1089835" y="448267"/>
                        </a:cubicBezTo>
                        <a:cubicBezTo>
                          <a:pt x="1114275" y="423827"/>
                          <a:pt x="1212035" y="307737"/>
                          <a:pt x="1352565" y="277187"/>
                        </a:cubicBezTo>
                        <a:lnTo>
                          <a:pt x="1389225" y="271077"/>
                        </a:lnTo>
                        <a:lnTo>
                          <a:pt x="1358675" y="295517"/>
                        </a:lnTo>
                        <a:cubicBezTo>
                          <a:pt x="1248695" y="374947"/>
                          <a:pt x="1187595" y="466597"/>
                          <a:pt x="1169265" y="497147"/>
                        </a:cubicBezTo>
                        <a:lnTo>
                          <a:pt x="1358675" y="594907"/>
                        </a:lnTo>
                        <a:cubicBezTo>
                          <a:pt x="1383115" y="576577"/>
                          <a:pt x="1493095" y="497147"/>
                          <a:pt x="1603075" y="448267"/>
                        </a:cubicBezTo>
                        <a:lnTo>
                          <a:pt x="1645845" y="429937"/>
                        </a:lnTo>
                        <a:lnTo>
                          <a:pt x="1615295" y="460487"/>
                        </a:lnTo>
                        <a:cubicBezTo>
                          <a:pt x="1511425" y="558247"/>
                          <a:pt x="1456435" y="631567"/>
                          <a:pt x="1444215" y="649897"/>
                        </a:cubicBezTo>
                        <a:lnTo>
                          <a:pt x="1572525" y="723217"/>
                        </a:lnTo>
                        <a:cubicBezTo>
                          <a:pt x="1590855" y="710997"/>
                          <a:pt x="1706945" y="649897"/>
                          <a:pt x="1774155" y="570467"/>
                        </a:cubicBezTo>
                        <a:lnTo>
                          <a:pt x="1786375" y="576577"/>
                        </a:lnTo>
                        <a:cubicBezTo>
                          <a:pt x="1749715" y="631567"/>
                          <a:pt x="1719165" y="668227"/>
                          <a:pt x="1700835" y="692667"/>
                        </a:cubicBezTo>
                        <a:lnTo>
                          <a:pt x="1823035" y="607127"/>
                        </a:lnTo>
                        <a:lnTo>
                          <a:pt x="1798595" y="772097"/>
                        </a:lnTo>
                        <a:lnTo>
                          <a:pt x="1908575" y="662117"/>
                        </a:lnTo>
                        <a:lnTo>
                          <a:pt x="1908575" y="680447"/>
                        </a:lnTo>
                        <a:cubicBezTo>
                          <a:pt x="1908575" y="686557"/>
                          <a:pt x="1884135" y="1132586"/>
                          <a:pt x="1774155" y="1376986"/>
                        </a:cubicBezTo>
                        <a:cubicBezTo>
                          <a:pt x="1847475" y="1315886"/>
                          <a:pt x="1920795" y="1285336"/>
                          <a:pt x="1981895" y="1291446"/>
                        </a:cubicBezTo>
                        <a:cubicBezTo>
                          <a:pt x="2006335" y="1291446"/>
                          <a:pt x="2024665" y="1303666"/>
                          <a:pt x="2042995" y="1315886"/>
                        </a:cubicBezTo>
                        <a:cubicBezTo>
                          <a:pt x="2073545" y="1346436"/>
                          <a:pt x="2085765" y="1401426"/>
                          <a:pt x="2073545" y="1462526"/>
                        </a:cubicBezTo>
                        <a:cubicBezTo>
                          <a:pt x="2055215" y="1548066"/>
                          <a:pt x="2000225" y="1609165"/>
                          <a:pt x="1920795" y="1645826"/>
                        </a:cubicBezTo>
                        <a:cubicBezTo>
                          <a:pt x="1890245" y="1658046"/>
                          <a:pt x="1859695" y="1664155"/>
                          <a:pt x="1835255" y="1658046"/>
                        </a:cubicBezTo>
                        <a:lnTo>
                          <a:pt x="1835255" y="1658046"/>
                        </a:lnTo>
                        <a:cubicBezTo>
                          <a:pt x="1780265" y="1651935"/>
                          <a:pt x="1761935" y="1609165"/>
                          <a:pt x="1755825" y="1572506"/>
                        </a:cubicBezTo>
                        <a:cubicBezTo>
                          <a:pt x="1700835" y="1676375"/>
                          <a:pt x="1621405" y="1755805"/>
                          <a:pt x="1615295" y="1755805"/>
                        </a:cubicBezTo>
                        <a:cubicBezTo>
                          <a:pt x="1450325" y="1896335"/>
                          <a:pt x="1022624" y="1951325"/>
                          <a:pt x="729344" y="1920775"/>
                        </a:cubicBezTo>
                        <a:close/>
                        <a:moveTo>
                          <a:pt x="332194" y="191647"/>
                        </a:moveTo>
                        <a:cubicBezTo>
                          <a:pt x="313864" y="240527"/>
                          <a:pt x="301644" y="295517"/>
                          <a:pt x="295534" y="356617"/>
                        </a:cubicBezTo>
                        <a:cubicBezTo>
                          <a:pt x="277204" y="442157"/>
                          <a:pt x="264984" y="533807"/>
                          <a:pt x="222214" y="601017"/>
                        </a:cubicBezTo>
                        <a:cubicBezTo>
                          <a:pt x="222214" y="607127"/>
                          <a:pt x="216104" y="607127"/>
                          <a:pt x="216104" y="613237"/>
                        </a:cubicBezTo>
                        <a:cubicBezTo>
                          <a:pt x="-46626" y="1004276"/>
                          <a:pt x="-9966" y="1199796"/>
                          <a:pt x="75574" y="1352546"/>
                        </a:cubicBezTo>
                        <a:cubicBezTo>
                          <a:pt x="173334" y="1541956"/>
                          <a:pt x="448284" y="1853565"/>
                          <a:pt x="643804" y="1890225"/>
                        </a:cubicBezTo>
                        <a:cubicBezTo>
                          <a:pt x="674354" y="1896335"/>
                          <a:pt x="704904" y="1902445"/>
                          <a:pt x="735454" y="1902445"/>
                        </a:cubicBezTo>
                        <a:cubicBezTo>
                          <a:pt x="1022624" y="1932995"/>
                          <a:pt x="1450325" y="1878005"/>
                          <a:pt x="1615295" y="1743585"/>
                        </a:cubicBezTo>
                        <a:cubicBezTo>
                          <a:pt x="1615295" y="1743585"/>
                          <a:pt x="1706945" y="1651935"/>
                          <a:pt x="1761935" y="1541956"/>
                        </a:cubicBezTo>
                        <a:lnTo>
                          <a:pt x="1780265" y="1505296"/>
                        </a:lnTo>
                        <a:lnTo>
                          <a:pt x="1774155" y="1548066"/>
                        </a:lnTo>
                        <a:cubicBezTo>
                          <a:pt x="1774155" y="1572506"/>
                          <a:pt x="1780265" y="1639715"/>
                          <a:pt x="1841365" y="1645826"/>
                        </a:cubicBezTo>
                        <a:lnTo>
                          <a:pt x="1841365" y="1645826"/>
                        </a:lnTo>
                        <a:cubicBezTo>
                          <a:pt x="1859695" y="1645826"/>
                          <a:pt x="1890245" y="1645826"/>
                          <a:pt x="1914685" y="1633606"/>
                        </a:cubicBezTo>
                        <a:cubicBezTo>
                          <a:pt x="2018555" y="1590836"/>
                          <a:pt x="2049105" y="1499186"/>
                          <a:pt x="2055215" y="1462526"/>
                        </a:cubicBezTo>
                        <a:cubicBezTo>
                          <a:pt x="2067435" y="1407536"/>
                          <a:pt x="2055215" y="1358656"/>
                          <a:pt x="2030775" y="1328106"/>
                        </a:cubicBezTo>
                        <a:cubicBezTo>
                          <a:pt x="2018555" y="1315886"/>
                          <a:pt x="2000225" y="1309776"/>
                          <a:pt x="1981895" y="1303666"/>
                        </a:cubicBezTo>
                        <a:cubicBezTo>
                          <a:pt x="1920795" y="1297556"/>
                          <a:pt x="1835255" y="1340326"/>
                          <a:pt x="1761935" y="1413646"/>
                        </a:cubicBezTo>
                        <a:lnTo>
                          <a:pt x="1731385" y="1444196"/>
                        </a:lnTo>
                        <a:lnTo>
                          <a:pt x="1755825" y="1401426"/>
                        </a:lnTo>
                        <a:cubicBezTo>
                          <a:pt x="1865805" y="1199796"/>
                          <a:pt x="1896355" y="790427"/>
                          <a:pt x="1902465" y="698777"/>
                        </a:cubicBezTo>
                        <a:lnTo>
                          <a:pt x="1792485" y="808757"/>
                        </a:lnTo>
                        <a:lnTo>
                          <a:pt x="1816925" y="631567"/>
                        </a:lnTo>
                        <a:lnTo>
                          <a:pt x="1670285" y="729327"/>
                        </a:lnTo>
                        <a:lnTo>
                          <a:pt x="1658065" y="717107"/>
                        </a:lnTo>
                        <a:cubicBezTo>
                          <a:pt x="1658065" y="717107"/>
                          <a:pt x="1682505" y="692667"/>
                          <a:pt x="1731385" y="625457"/>
                        </a:cubicBezTo>
                        <a:cubicBezTo>
                          <a:pt x="1658065" y="686557"/>
                          <a:pt x="1578635" y="729327"/>
                          <a:pt x="1578635" y="729327"/>
                        </a:cubicBezTo>
                        <a:lnTo>
                          <a:pt x="1572525" y="729327"/>
                        </a:lnTo>
                        <a:lnTo>
                          <a:pt x="1419775" y="643787"/>
                        </a:lnTo>
                        <a:lnTo>
                          <a:pt x="1425885" y="637677"/>
                        </a:lnTo>
                        <a:cubicBezTo>
                          <a:pt x="1425885" y="631567"/>
                          <a:pt x="1462545" y="570467"/>
                          <a:pt x="1566415" y="466597"/>
                        </a:cubicBezTo>
                        <a:cubicBezTo>
                          <a:pt x="1456435" y="521587"/>
                          <a:pt x="1358675" y="594907"/>
                          <a:pt x="1358675" y="594907"/>
                        </a:cubicBezTo>
                        <a:lnTo>
                          <a:pt x="1352565" y="594907"/>
                        </a:lnTo>
                        <a:lnTo>
                          <a:pt x="1144825" y="497147"/>
                        </a:lnTo>
                        <a:lnTo>
                          <a:pt x="1150935" y="491037"/>
                        </a:lnTo>
                        <a:cubicBezTo>
                          <a:pt x="1150935" y="491037"/>
                          <a:pt x="1205925" y="393277"/>
                          <a:pt x="1315905" y="307737"/>
                        </a:cubicBezTo>
                        <a:cubicBezTo>
                          <a:pt x="1181485" y="356617"/>
                          <a:pt x="1095945" y="466597"/>
                          <a:pt x="1095945" y="466597"/>
                        </a:cubicBezTo>
                        <a:lnTo>
                          <a:pt x="1089835" y="472707"/>
                        </a:lnTo>
                        <a:lnTo>
                          <a:pt x="1083725" y="466597"/>
                        </a:lnTo>
                        <a:cubicBezTo>
                          <a:pt x="1083725" y="466597"/>
                          <a:pt x="1004294" y="411607"/>
                          <a:pt x="869874" y="387167"/>
                        </a:cubicBezTo>
                        <a:lnTo>
                          <a:pt x="857654" y="387167"/>
                        </a:lnTo>
                        <a:lnTo>
                          <a:pt x="863764" y="381057"/>
                        </a:lnTo>
                        <a:cubicBezTo>
                          <a:pt x="900424" y="313847"/>
                          <a:pt x="967634" y="252747"/>
                          <a:pt x="1016514" y="216087"/>
                        </a:cubicBezTo>
                        <a:cubicBezTo>
                          <a:pt x="955414" y="246637"/>
                          <a:pt x="863764" y="295517"/>
                          <a:pt x="814884" y="356617"/>
                        </a:cubicBezTo>
                        <a:lnTo>
                          <a:pt x="808774" y="362727"/>
                        </a:lnTo>
                        <a:lnTo>
                          <a:pt x="802664" y="356617"/>
                        </a:lnTo>
                        <a:cubicBezTo>
                          <a:pt x="735454" y="301627"/>
                          <a:pt x="484944" y="222197"/>
                          <a:pt x="478834" y="222197"/>
                        </a:cubicBezTo>
                        <a:lnTo>
                          <a:pt x="466614" y="216087"/>
                        </a:lnTo>
                        <a:lnTo>
                          <a:pt x="472724" y="209977"/>
                        </a:lnTo>
                        <a:cubicBezTo>
                          <a:pt x="478834" y="203867"/>
                          <a:pt x="552154" y="112217"/>
                          <a:pt x="814884" y="8348"/>
                        </a:cubicBezTo>
                        <a:cubicBezTo>
                          <a:pt x="576594" y="8348"/>
                          <a:pt x="381074" y="191647"/>
                          <a:pt x="374964" y="191647"/>
                        </a:cubicBezTo>
                        <a:lnTo>
                          <a:pt x="374964" y="191647"/>
                        </a:lnTo>
                        <a:lnTo>
                          <a:pt x="332194" y="191647"/>
                        </a:lnTo>
                        <a:close/>
                      </a:path>
                    </a:pathLst>
                  </a:custGeom>
                  <a:solidFill>
                    <a:srgbClr val="BA8058"/>
                  </a:solidFill>
                  <a:ln w="61038" cap="flat">
                    <a:noFill/>
                    <a:prstDash val="solid"/>
                    <a:miter/>
                  </a:ln>
                </p:spPr>
                <p:txBody>
                  <a:bodyPr rtlCol="0" anchor="ctr"/>
                  <a:lstStyle/>
                  <a:p>
                    <a:endParaRPr lang="en-US"/>
                  </a:p>
                </p:txBody>
              </p:sp>
            </p:grpSp>
            <p:sp>
              <p:nvSpPr>
                <p:cNvPr id="174" name="Freeform: Shape 173">
                  <a:extLst>
                    <a:ext uri="{FF2B5EF4-FFF2-40B4-BE49-F238E27FC236}">
                      <a16:creationId xmlns:a16="http://schemas.microsoft.com/office/drawing/2014/main" xmlns="" id="{021819AE-E7DE-4E28-97EC-8C2DF3D45AC6}"/>
                    </a:ext>
                  </a:extLst>
                </p:cNvPr>
                <p:cNvSpPr/>
                <p:nvPr/>
              </p:nvSpPr>
              <p:spPr>
                <a:xfrm>
                  <a:off x="1724119" y="5671527"/>
                  <a:ext cx="330530" cy="146115"/>
                </a:xfrm>
                <a:custGeom>
                  <a:avLst/>
                  <a:gdLst>
                    <a:gd name="connsiteX0" fmla="*/ 268840 w 330530"/>
                    <a:gd name="connsiteY0" fmla="*/ 9165 h 146115"/>
                    <a:gd name="connsiteX1" fmla="*/ 164970 w 330530"/>
                    <a:gd name="connsiteY1" fmla="*/ 9165 h 146115"/>
                    <a:gd name="connsiteX2" fmla="*/ 128310 w 330530"/>
                    <a:gd name="connsiteY2" fmla="*/ 15275 h 146115"/>
                    <a:gd name="connsiteX3" fmla="*/ 0 w 330530"/>
                    <a:gd name="connsiteY3" fmla="*/ 137475 h 146115"/>
                    <a:gd name="connsiteX4" fmla="*/ 12220 w 330530"/>
                    <a:gd name="connsiteY4" fmla="*/ 143585 h 146115"/>
                    <a:gd name="connsiteX5" fmla="*/ 219960 w 330530"/>
                    <a:gd name="connsiteY5" fmla="*/ 106925 h 146115"/>
                    <a:gd name="connsiteX6" fmla="*/ 329940 w 330530"/>
                    <a:gd name="connsiteY6" fmla="*/ 70265 h 146115"/>
                    <a:gd name="connsiteX7" fmla="*/ 268840 w 330530"/>
                    <a:gd name="connsiteY7" fmla="*/ 9165 h 146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0530" h="146115">
                      <a:moveTo>
                        <a:pt x="268840" y="9165"/>
                      </a:moveTo>
                      <a:cubicBezTo>
                        <a:pt x="232180" y="-3055"/>
                        <a:pt x="195520" y="-3055"/>
                        <a:pt x="164970" y="9165"/>
                      </a:cubicBezTo>
                      <a:cubicBezTo>
                        <a:pt x="152750" y="9165"/>
                        <a:pt x="140530" y="15275"/>
                        <a:pt x="128310" y="15275"/>
                      </a:cubicBezTo>
                      <a:cubicBezTo>
                        <a:pt x="73320" y="33605"/>
                        <a:pt x="18330" y="76375"/>
                        <a:pt x="0" y="137475"/>
                      </a:cubicBezTo>
                      <a:cubicBezTo>
                        <a:pt x="0" y="143585"/>
                        <a:pt x="6110" y="149695"/>
                        <a:pt x="12220" y="143585"/>
                      </a:cubicBezTo>
                      <a:cubicBezTo>
                        <a:pt x="67210" y="94705"/>
                        <a:pt x="152750" y="94705"/>
                        <a:pt x="219960" y="106925"/>
                      </a:cubicBezTo>
                      <a:cubicBezTo>
                        <a:pt x="262730" y="113035"/>
                        <a:pt x="317720" y="119145"/>
                        <a:pt x="329940" y="70265"/>
                      </a:cubicBezTo>
                      <a:cubicBezTo>
                        <a:pt x="336050" y="39715"/>
                        <a:pt x="293280" y="21385"/>
                        <a:pt x="268840" y="9165"/>
                      </a:cubicBezTo>
                      <a:close/>
                    </a:path>
                  </a:pathLst>
                </a:custGeom>
                <a:solidFill>
                  <a:srgbClr val="EEB4CF">
                    <a:alpha val="40000"/>
                  </a:srgbClr>
                </a:solidFill>
                <a:ln w="61038" cap="flat">
                  <a:no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xmlns="" id="{65DC26EC-ACF9-4910-BA30-F4B050A660FF}"/>
                    </a:ext>
                  </a:extLst>
                </p:cNvPr>
                <p:cNvSpPr/>
                <p:nvPr/>
              </p:nvSpPr>
              <p:spPr>
                <a:xfrm>
                  <a:off x="910813" y="5827332"/>
                  <a:ext cx="825526" cy="452244"/>
                </a:xfrm>
                <a:custGeom>
                  <a:avLst/>
                  <a:gdLst>
                    <a:gd name="connsiteX0" fmla="*/ 25116 w 825526"/>
                    <a:gd name="connsiteY0" fmla="*/ 0 h 452244"/>
                    <a:gd name="connsiteX1" fmla="*/ 220636 w 825526"/>
                    <a:gd name="connsiteY1" fmla="*/ 177190 h 452244"/>
                    <a:gd name="connsiteX2" fmla="*/ 733877 w 825526"/>
                    <a:gd name="connsiteY2" fmla="*/ 164970 h 452244"/>
                    <a:gd name="connsiteX3" fmla="*/ 691107 w 825526"/>
                    <a:gd name="connsiteY3" fmla="*/ 146640 h 452244"/>
                    <a:gd name="connsiteX4" fmla="*/ 825527 w 825526"/>
                    <a:gd name="connsiteY4" fmla="*/ 226070 h 452244"/>
                    <a:gd name="connsiteX5" fmla="*/ 764427 w 825526"/>
                    <a:gd name="connsiteY5" fmla="*/ 195520 h 452244"/>
                    <a:gd name="connsiteX6" fmla="*/ 507807 w 825526"/>
                    <a:gd name="connsiteY6" fmla="*/ 452140 h 452244"/>
                    <a:gd name="connsiteX7" fmla="*/ 177866 w 825526"/>
                    <a:gd name="connsiteY7" fmla="*/ 201630 h 452244"/>
                    <a:gd name="connsiteX8" fmla="*/ 25116 w 825526"/>
                    <a:gd name="connsiteY8" fmla="*/ 0 h 452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5526" h="452244">
                      <a:moveTo>
                        <a:pt x="25116" y="0"/>
                      </a:moveTo>
                      <a:cubicBezTo>
                        <a:pt x="25116" y="0"/>
                        <a:pt x="-17654" y="54990"/>
                        <a:pt x="220636" y="177190"/>
                      </a:cubicBezTo>
                      <a:cubicBezTo>
                        <a:pt x="306176" y="219960"/>
                        <a:pt x="562797" y="232180"/>
                        <a:pt x="733877" y="164970"/>
                      </a:cubicBezTo>
                      <a:cubicBezTo>
                        <a:pt x="703327" y="146640"/>
                        <a:pt x="691107" y="146640"/>
                        <a:pt x="691107" y="146640"/>
                      </a:cubicBezTo>
                      <a:cubicBezTo>
                        <a:pt x="691107" y="146640"/>
                        <a:pt x="794977" y="128310"/>
                        <a:pt x="825527" y="226070"/>
                      </a:cubicBezTo>
                      <a:cubicBezTo>
                        <a:pt x="776647" y="195520"/>
                        <a:pt x="764427" y="195520"/>
                        <a:pt x="764427" y="195520"/>
                      </a:cubicBezTo>
                      <a:cubicBezTo>
                        <a:pt x="764427" y="195520"/>
                        <a:pt x="709437" y="458249"/>
                        <a:pt x="507807" y="452140"/>
                      </a:cubicBezTo>
                      <a:cubicBezTo>
                        <a:pt x="324506" y="446029"/>
                        <a:pt x="318396" y="299390"/>
                        <a:pt x="177866" y="201630"/>
                      </a:cubicBezTo>
                      <a:cubicBezTo>
                        <a:pt x="31226" y="97760"/>
                        <a:pt x="-42094" y="42770"/>
                        <a:pt x="25116" y="0"/>
                      </a:cubicBezTo>
                      <a:close/>
                    </a:path>
                  </a:pathLst>
                </a:custGeom>
                <a:solidFill>
                  <a:srgbClr val="FFD6B6"/>
                </a:solidFill>
                <a:ln w="61038" cap="flat">
                  <a:noFill/>
                  <a:prstDash val="solid"/>
                  <a:miter/>
                </a:ln>
              </p:spPr>
              <p:txBody>
                <a:bodyPr rtlCol="0" anchor="ctr"/>
                <a:lstStyle/>
                <a:p>
                  <a:endParaRPr lang="en-US"/>
                </a:p>
              </p:txBody>
            </p:sp>
            <p:sp>
              <p:nvSpPr>
                <p:cNvPr id="176" name="Freeform: Shape 175">
                  <a:extLst>
                    <a:ext uri="{FF2B5EF4-FFF2-40B4-BE49-F238E27FC236}">
                      <a16:creationId xmlns:a16="http://schemas.microsoft.com/office/drawing/2014/main" xmlns="" id="{C0EFA7C1-9605-4338-89CE-46C0869D7E7F}"/>
                    </a:ext>
                  </a:extLst>
                </p:cNvPr>
                <p:cNvSpPr/>
                <p:nvPr/>
              </p:nvSpPr>
              <p:spPr>
                <a:xfrm>
                  <a:off x="734299" y="5279343"/>
                  <a:ext cx="1729131" cy="633528"/>
                </a:xfrm>
                <a:custGeom>
                  <a:avLst/>
                  <a:gdLst>
                    <a:gd name="connsiteX0" fmla="*/ 287170 w 1729131"/>
                    <a:gd name="connsiteY0" fmla="*/ 254709 h 633528"/>
                    <a:gd name="connsiteX1" fmla="*/ 427700 w 1729131"/>
                    <a:gd name="connsiteY1" fmla="*/ 175280 h 633528"/>
                    <a:gd name="connsiteX2" fmla="*/ 525460 w 1729131"/>
                    <a:gd name="connsiteY2" fmla="*/ 89740 h 633528"/>
                    <a:gd name="connsiteX3" fmla="*/ 574340 w 1729131"/>
                    <a:gd name="connsiteY3" fmla="*/ 266929 h 633528"/>
                    <a:gd name="connsiteX4" fmla="*/ 1032591 w 1729131"/>
                    <a:gd name="connsiteY4" fmla="*/ 590759 h 633528"/>
                    <a:gd name="connsiteX5" fmla="*/ 1380861 w 1729131"/>
                    <a:gd name="connsiteY5" fmla="*/ 419679 h 633528"/>
                    <a:gd name="connsiteX6" fmla="*/ 1704691 w 1729131"/>
                    <a:gd name="connsiteY6" fmla="*/ 633529 h 633528"/>
                    <a:gd name="connsiteX7" fmla="*/ 1729131 w 1729131"/>
                    <a:gd name="connsiteY7" fmla="*/ 554099 h 633528"/>
                    <a:gd name="connsiteX8" fmla="*/ 1356421 w 1729131"/>
                    <a:gd name="connsiteY8" fmla="*/ 303589 h 633528"/>
                    <a:gd name="connsiteX9" fmla="*/ 892061 w 1729131"/>
                    <a:gd name="connsiteY9" fmla="*/ 468559 h 633528"/>
                    <a:gd name="connsiteX10" fmla="*/ 665990 w 1729131"/>
                    <a:gd name="connsiteY10" fmla="*/ 126399 h 633528"/>
                    <a:gd name="connsiteX11" fmla="*/ 458250 w 1729131"/>
                    <a:gd name="connsiteY11" fmla="*/ 16420 h 633528"/>
                    <a:gd name="connsiteX12" fmla="*/ 207740 w 1729131"/>
                    <a:gd name="connsiteY12" fmla="*/ 181389 h 633528"/>
                    <a:gd name="connsiteX13" fmla="*/ 24440 w 1729131"/>
                    <a:gd name="connsiteY13" fmla="*/ 77520 h 633528"/>
                    <a:gd name="connsiteX14" fmla="*/ 0 w 1729131"/>
                    <a:gd name="connsiteY14" fmla="*/ 132510 h 633528"/>
                    <a:gd name="connsiteX15" fmla="*/ 287170 w 1729131"/>
                    <a:gd name="connsiteY15" fmla="*/ 254709 h 633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29131" h="633528">
                      <a:moveTo>
                        <a:pt x="287170" y="254709"/>
                      </a:moveTo>
                      <a:cubicBezTo>
                        <a:pt x="366600" y="248599"/>
                        <a:pt x="391040" y="242489"/>
                        <a:pt x="427700" y="175280"/>
                      </a:cubicBezTo>
                      <a:cubicBezTo>
                        <a:pt x="464360" y="108070"/>
                        <a:pt x="452140" y="71410"/>
                        <a:pt x="525460" y="89740"/>
                      </a:cubicBezTo>
                      <a:cubicBezTo>
                        <a:pt x="598780" y="108070"/>
                        <a:pt x="598780" y="132510"/>
                        <a:pt x="574340" y="266929"/>
                      </a:cubicBezTo>
                      <a:cubicBezTo>
                        <a:pt x="549900" y="401349"/>
                        <a:pt x="757641" y="529659"/>
                        <a:pt x="1032591" y="590759"/>
                      </a:cubicBezTo>
                      <a:cubicBezTo>
                        <a:pt x="1307541" y="651859"/>
                        <a:pt x="1380861" y="419679"/>
                        <a:pt x="1380861" y="419679"/>
                      </a:cubicBezTo>
                      <a:lnTo>
                        <a:pt x="1704691" y="633529"/>
                      </a:lnTo>
                      <a:lnTo>
                        <a:pt x="1729131" y="554099"/>
                      </a:lnTo>
                      <a:cubicBezTo>
                        <a:pt x="1729131" y="554099"/>
                        <a:pt x="1710801" y="529659"/>
                        <a:pt x="1356421" y="303589"/>
                      </a:cubicBezTo>
                      <a:cubicBezTo>
                        <a:pt x="1295321" y="474669"/>
                        <a:pt x="1160901" y="572429"/>
                        <a:pt x="892061" y="468559"/>
                      </a:cubicBezTo>
                      <a:cubicBezTo>
                        <a:pt x="623220" y="364689"/>
                        <a:pt x="659880" y="224159"/>
                        <a:pt x="665990" y="126399"/>
                      </a:cubicBezTo>
                      <a:cubicBezTo>
                        <a:pt x="678211" y="34750"/>
                        <a:pt x="482690" y="-32460"/>
                        <a:pt x="458250" y="16420"/>
                      </a:cubicBezTo>
                      <a:cubicBezTo>
                        <a:pt x="397150" y="156949"/>
                        <a:pt x="342160" y="211939"/>
                        <a:pt x="207740" y="181389"/>
                      </a:cubicBezTo>
                      <a:cubicBezTo>
                        <a:pt x="128310" y="163059"/>
                        <a:pt x="61100" y="108070"/>
                        <a:pt x="24440" y="77520"/>
                      </a:cubicBezTo>
                      <a:cubicBezTo>
                        <a:pt x="12220" y="95850"/>
                        <a:pt x="6110" y="114180"/>
                        <a:pt x="0" y="132510"/>
                      </a:cubicBezTo>
                      <a:cubicBezTo>
                        <a:pt x="91650" y="205829"/>
                        <a:pt x="226070" y="254709"/>
                        <a:pt x="287170" y="254709"/>
                      </a:cubicBezTo>
                      <a:close/>
                    </a:path>
                  </a:pathLst>
                </a:custGeom>
                <a:solidFill>
                  <a:srgbClr val="FFD6B6"/>
                </a:solidFill>
                <a:ln w="61038" cap="flat">
                  <a:noFill/>
                  <a:prstDash val="solid"/>
                  <a:miter/>
                </a:ln>
              </p:spPr>
              <p:txBody>
                <a:bodyPr rtlCol="0" anchor="ctr"/>
                <a:lstStyle/>
                <a:p>
                  <a:endParaRPr lang="en-US"/>
                </a:p>
              </p:txBody>
            </p:sp>
            <p:sp>
              <p:nvSpPr>
                <p:cNvPr id="177" name="Freeform: Shape 176">
                  <a:extLst>
                    <a:ext uri="{FF2B5EF4-FFF2-40B4-BE49-F238E27FC236}">
                      <a16:creationId xmlns:a16="http://schemas.microsoft.com/office/drawing/2014/main" xmlns="" id="{85E8DFA7-5339-4940-ADD7-7F5C78574F76}"/>
                    </a:ext>
                  </a:extLst>
                </p:cNvPr>
                <p:cNvSpPr/>
                <p:nvPr/>
              </p:nvSpPr>
              <p:spPr>
                <a:xfrm>
                  <a:off x="1608029" y="5127931"/>
                  <a:ext cx="378820" cy="161721"/>
                </a:xfrm>
                <a:custGeom>
                  <a:avLst/>
                  <a:gdLst>
                    <a:gd name="connsiteX0" fmla="*/ 0 w 378820"/>
                    <a:gd name="connsiteY0" fmla="*/ 70072 h 161721"/>
                    <a:gd name="connsiteX1" fmla="*/ 378820 w 378820"/>
                    <a:gd name="connsiteY1" fmla="*/ 161722 h 161721"/>
                    <a:gd name="connsiteX2" fmla="*/ 0 w 378820"/>
                    <a:gd name="connsiteY2" fmla="*/ 70072 h 161721"/>
                  </a:gdLst>
                  <a:ahLst/>
                  <a:cxnLst>
                    <a:cxn ang="0">
                      <a:pos x="connsiteX0" y="connsiteY0"/>
                    </a:cxn>
                    <a:cxn ang="0">
                      <a:pos x="connsiteX1" y="connsiteY1"/>
                    </a:cxn>
                    <a:cxn ang="0">
                      <a:pos x="connsiteX2" y="connsiteY2"/>
                    </a:cxn>
                  </a:cxnLst>
                  <a:rect l="l" t="t" r="r" b="b"/>
                  <a:pathLst>
                    <a:path w="378820" h="161721">
                      <a:moveTo>
                        <a:pt x="0" y="70072"/>
                      </a:moveTo>
                      <a:cubicBezTo>
                        <a:pt x="0" y="70072"/>
                        <a:pt x="201630" y="-21578"/>
                        <a:pt x="378820" y="161722"/>
                      </a:cubicBezTo>
                      <a:cubicBezTo>
                        <a:pt x="342160" y="57852"/>
                        <a:pt x="195520" y="-88788"/>
                        <a:pt x="0" y="70072"/>
                      </a:cubicBezTo>
                      <a:close/>
                    </a:path>
                  </a:pathLst>
                </a:custGeom>
                <a:solidFill>
                  <a:srgbClr val="FFD6B6"/>
                </a:solidFill>
                <a:ln w="61038"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xmlns="" id="{F4924AB1-9843-41BD-97E8-7C3FE6A179A1}"/>
                    </a:ext>
                  </a:extLst>
                </p:cNvPr>
                <p:cNvSpPr/>
                <p:nvPr/>
              </p:nvSpPr>
              <p:spPr>
                <a:xfrm>
                  <a:off x="652558" y="4578948"/>
                  <a:ext cx="2061382" cy="1913453"/>
                </a:xfrm>
                <a:custGeom>
                  <a:avLst/>
                  <a:gdLst>
                    <a:gd name="connsiteX0" fmla="*/ 1920852 w 2061382"/>
                    <a:gd name="connsiteY0" fmla="*/ 1578324 h 1913453"/>
                    <a:gd name="connsiteX1" fmla="*/ 1951402 w 2061382"/>
                    <a:gd name="connsiteY1" fmla="*/ 1413354 h 1913453"/>
                    <a:gd name="connsiteX2" fmla="*/ 1969732 w 2061382"/>
                    <a:gd name="connsiteY2" fmla="*/ 1333924 h 1913453"/>
                    <a:gd name="connsiteX3" fmla="*/ 2061382 w 2061382"/>
                    <a:gd name="connsiteY3" fmla="*/ 1388914 h 1913453"/>
                    <a:gd name="connsiteX4" fmla="*/ 2030832 w 2061382"/>
                    <a:gd name="connsiteY4" fmla="*/ 1321704 h 1913453"/>
                    <a:gd name="connsiteX5" fmla="*/ 1749772 w 2061382"/>
                    <a:gd name="connsiteY5" fmla="*/ 1407244 h 1913453"/>
                    <a:gd name="connsiteX6" fmla="*/ 1902522 w 2061382"/>
                    <a:gd name="connsiteY6" fmla="*/ 680155 h 1913453"/>
                    <a:gd name="connsiteX7" fmla="*/ 1792542 w 2061382"/>
                    <a:gd name="connsiteY7" fmla="*/ 790135 h 1913453"/>
                    <a:gd name="connsiteX8" fmla="*/ 1816982 w 2061382"/>
                    <a:gd name="connsiteY8" fmla="*/ 619055 h 1913453"/>
                    <a:gd name="connsiteX9" fmla="*/ 1658122 w 2061382"/>
                    <a:gd name="connsiteY9" fmla="*/ 729035 h 1913453"/>
                    <a:gd name="connsiteX10" fmla="*/ 1780322 w 2061382"/>
                    <a:gd name="connsiteY10" fmla="*/ 570175 h 1913453"/>
                    <a:gd name="connsiteX11" fmla="*/ 1572582 w 2061382"/>
                    <a:gd name="connsiteY11" fmla="*/ 722925 h 1913453"/>
                    <a:gd name="connsiteX12" fmla="*/ 1432052 w 2061382"/>
                    <a:gd name="connsiteY12" fmla="*/ 643495 h 1913453"/>
                    <a:gd name="connsiteX13" fmla="*/ 1609242 w 2061382"/>
                    <a:gd name="connsiteY13" fmla="*/ 441865 h 1913453"/>
                    <a:gd name="connsiteX14" fmla="*/ 1358732 w 2061382"/>
                    <a:gd name="connsiteY14" fmla="*/ 588505 h 1913453"/>
                    <a:gd name="connsiteX15" fmla="*/ 1157102 w 2061382"/>
                    <a:gd name="connsiteY15" fmla="*/ 484635 h 1913453"/>
                    <a:gd name="connsiteX16" fmla="*/ 1352622 w 2061382"/>
                    <a:gd name="connsiteY16" fmla="*/ 276896 h 1913453"/>
                    <a:gd name="connsiteX17" fmla="*/ 1089892 w 2061382"/>
                    <a:gd name="connsiteY17" fmla="*/ 454085 h 1913453"/>
                    <a:gd name="connsiteX18" fmla="*/ 876042 w 2061382"/>
                    <a:gd name="connsiteY18" fmla="*/ 374655 h 1913453"/>
                    <a:gd name="connsiteX19" fmla="*/ 1077672 w 2061382"/>
                    <a:gd name="connsiteY19" fmla="*/ 173026 h 1913453"/>
                    <a:gd name="connsiteX20" fmla="*/ 808832 w 2061382"/>
                    <a:gd name="connsiteY20" fmla="*/ 344106 h 1913453"/>
                    <a:gd name="connsiteX21" fmla="*/ 485001 w 2061382"/>
                    <a:gd name="connsiteY21" fmla="*/ 209686 h 1913453"/>
                    <a:gd name="connsiteX22" fmla="*/ 857712 w 2061382"/>
                    <a:gd name="connsiteY22" fmla="*/ 1946 h 1913453"/>
                    <a:gd name="connsiteX23" fmla="*/ 381131 w 2061382"/>
                    <a:gd name="connsiteY23" fmla="*/ 191356 h 1913453"/>
                    <a:gd name="connsiteX24" fmla="*/ 338361 w 2061382"/>
                    <a:gd name="connsiteY24" fmla="*/ 179136 h 1913453"/>
                    <a:gd name="connsiteX25" fmla="*/ 301701 w 2061382"/>
                    <a:gd name="connsiteY25" fmla="*/ 331886 h 1913453"/>
                    <a:gd name="connsiteX26" fmla="*/ 307811 w 2061382"/>
                    <a:gd name="connsiteY26" fmla="*/ 319666 h 1913453"/>
                    <a:gd name="connsiteX27" fmla="*/ 491111 w 2061382"/>
                    <a:gd name="connsiteY27" fmla="*/ 166916 h 1913453"/>
                    <a:gd name="connsiteX28" fmla="*/ 393351 w 2061382"/>
                    <a:gd name="connsiteY28" fmla="*/ 252456 h 1913453"/>
                    <a:gd name="connsiteX29" fmla="*/ 784392 w 2061382"/>
                    <a:gd name="connsiteY29" fmla="*/ 399095 h 1913453"/>
                    <a:gd name="connsiteX30" fmla="*/ 869932 w 2061382"/>
                    <a:gd name="connsiteY30" fmla="*/ 319666 h 1913453"/>
                    <a:gd name="connsiteX31" fmla="*/ 814942 w 2061382"/>
                    <a:gd name="connsiteY31" fmla="*/ 435755 h 1913453"/>
                    <a:gd name="connsiteX32" fmla="*/ 1065452 w 2061382"/>
                    <a:gd name="connsiteY32" fmla="*/ 509075 h 1913453"/>
                    <a:gd name="connsiteX33" fmla="*/ 1150992 w 2061382"/>
                    <a:gd name="connsiteY33" fmla="*/ 447975 h 1913453"/>
                    <a:gd name="connsiteX34" fmla="*/ 1108222 w 2061382"/>
                    <a:gd name="connsiteY34" fmla="*/ 533515 h 1913453"/>
                    <a:gd name="connsiteX35" fmla="*/ 1315962 w 2061382"/>
                    <a:gd name="connsiteY35" fmla="*/ 655715 h 1913453"/>
                    <a:gd name="connsiteX36" fmla="*/ 1438162 w 2061382"/>
                    <a:gd name="connsiteY36" fmla="*/ 582395 h 1913453"/>
                    <a:gd name="connsiteX37" fmla="*/ 1358732 w 2061382"/>
                    <a:gd name="connsiteY37" fmla="*/ 680155 h 1913453"/>
                    <a:gd name="connsiteX38" fmla="*/ 1529812 w 2061382"/>
                    <a:gd name="connsiteY38" fmla="*/ 784025 h 1913453"/>
                    <a:gd name="connsiteX39" fmla="*/ 1627572 w 2061382"/>
                    <a:gd name="connsiteY39" fmla="*/ 753475 h 1913453"/>
                    <a:gd name="connsiteX40" fmla="*/ 1603132 w 2061382"/>
                    <a:gd name="connsiteY40" fmla="*/ 845125 h 1913453"/>
                    <a:gd name="connsiteX41" fmla="*/ 1719222 w 2061382"/>
                    <a:gd name="connsiteY41" fmla="*/ 747365 h 1913453"/>
                    <a:gd name="connsiteX42" fmla="*/ 1707002 w 2061382"/>
                    <a:gd name="connsiteY42" fmla="*/ 1223944 h 1913453"/>
                    <a:gd name="connsiteX43" fmla="*/ 1150992 w 2061382"/>
                    <a:gd name="connsiteY43" fmla="*/ 1834944 h 1913453"/>
                    <a:gd name="connsiteX44" fmla="*/ 228381 w 2061382"/>
                    <a:gd name="connsiteY44" fmla="*/ 1498894 h 1913453"/>
                    <a:gd name="connsiteX45" fmla="*/ 75631 w 2061382"/>
                    <a:gd name="connsiteY45" fmla="*/ 820685 h 1913453"/>
                    <a:gd name="connsiteX46" fmla="*/ 75631 w 2061382"/>
                    <a:gd name="connsiteY46" fmla="*/ 820685 h 1913453"/>
                    <a:gd name="connsiteX47" fmla="*/ 57301 w 2061382"/>
                    <a:gd name="connsiteY47" fmla="*/ 1346144 h 1913453"/>
                    <a:gd name="connsiteX48" fmla="*/ 625531 w 2061382"/>
                    <a:gd name="connsiteY48" fmla="*/ 1889933 h 1913453"/>
                    <a:gd name="connsiteX49" fmla="*/ 1603132 w 2061382"/>
                    <a:gd name="connsiteY49" fmla="*/ 1743294 h 1913453"/>
                    <a:gd name="connsiteX50" fmla="*/ 1749772 w 2061382"/>
                    <a:gd name="connsiteY50" fmla="*/ 1535554 h 1913453"/>
                    <a:gd name="connsiteX51" fmla="*/ 1835312 w 2061382"/>
                    <a:gd name="connsiteY51" fmla="*/ 1645534 h 1913453"/>
                    <a:gd name="connsiteX52" fmla="*/ 1920852 w 2061382"/>
                    <a:gd name="connsiteY52" fmla="*/ 1578324 h 1913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061382" h="1913453">
                      <a:moveTo>
                        <a:pt x="1920852" y="1578324"/>
                      </a:moveTo>
                      <a:cubicBezTo>
                        <a:pt x="2036942" y="1523334"/>
                        <a:pt x="2012502" y="1413354"/>
                        <a:pt x="1951402" y="1413354"/>
                      </a:cubicBezTo>
                      <a:cubicBezTo>
                        <a:pt x="1890302" y="1413354"/>
                        <a:pt x="1896412" y="1346144"/>
                        <a:pt x="1969732" y="1333924"/>
                      </a:cubicBezTo>
                      <a:cubicBezTo>
                        <a:pt x="2018612" y="1327814"/>
                        <a:pt x="2049162" y="1358364"/>
                        <a:pt x="2061382" y="1388914"/>
                      </a:cubicBezTo>
                      <a:cubicBezTo>
                        <a:pt x="2055272" y="1358364"/>
                        <a:pt x="2049162" y="1333924"/>
                        <a:pt x="2030832" y="1321704"/>
                      </a:cubicBezTo>
                      <a:cubicBezTo>
                        <a:pt x="1975842" y="1266714"/>
                        <a:pt x="1853642" y="1303374"/>
                        <a:pt x="1749772" y="1407244"/>
                      </a:cubicBezTo>
                      <a:cubicBezTo>
                        <a:pt x="1871972" y="1175064"/>
                        <a:pt x="1902522" y="680155"/>
                        <a:pt x="1902522" y="680155"/>
                      </a:cubicBezTo>
                      <a:lnTo>
                        <a:pt x="1792542" y="790135"/>
                      </a:lnTo>
                      <a:lnTo>
                        <a:pt x="1816982" y="619055"/>
                      </a:lnTo>
                      <a:lnTo>
                        <a:pt x="1658122" y="729035"/>
                      </a:lnTo>
                      <a:cubicBezTo>
                        <a:pt x="1658122" y="729035"/>
                        <a:pt x="1688672" y="698485"/>
                        <a:pt x="1780322" y="570175"/>
                      </a:cubicBezTo>
                      <a:cubicBezTo>
                        <a:pt x="1694782" y="661825"/>
                        <a:pt x="1572582" y="722925"/>
                        <a:pt x="1572582" y="722925"/>
                      </a:cubicBezTo>
                      <a:lnTo>
                        <a:pt x="1432052" y="643495"/>
                      </a:lnTo>
                      <a:cubicBezTo>
                        <a:pt x="1432052" y="643495"/>
                        <a:pt x="1474822" y="564065"/>
                        <a:pt x="1609242" y="441865"/>
                      </a:cubicBezTo>
                      <a:cubicBezTo>
                        <a:pt x="1480932" y="496855"/>
                        <a:pt x="1358732" y="588505"/>
                        <a:pt x="1358732" y="588505"/>
                      </a:cubicBezTo>
                      <a:lnTo>
                        <a:pt x="1157102" y="484635"/>
                      </a:lnTo>
                      <a:cubicBezTo>
                        <a:pt x="1157102" y="484635"/>
                        <a:pt x="1218202" y="368545"/>
                        <a:pt x="1352622" y="276896"/>
                      </a:cubicBezTo>
                      <a:cubicBezTo>
                        <a:pt x="1193762" y="313556"/>
                        <a:pt x="1089892" y="454085"/>
                        <a:pt x="1089892" y="454085"/>
                      </a:cubicBezTo>
                      <a:cubicBezTo>
                        <a:pt x="1089892" y="454085"/>
                        <a:pt x="1010462" y="399095"/>
                        <a:pt x="876042" y="374655"/>
                      </a:cubicBezTo>
                      <a:cubicBezTo>
                        <a:pt x="937142" y="264676"/>
                        <a:pt x="1077672" y="173026"/>
                        <a:pt x="1077672" y="173026"/>
                      </a:cubicBezTo>
                      <a:cubicBezTo>
                        <a:pt x="1077672" y="173026"/>
                        <a:pt x="894372" y="246346"/>
                        <a:pt x="808832" y="344106"/>
                      </a:cubicBezTo>
                      <a:cubicBezTo>
                        <a:pt x="735511" y="289116"/>
                        <a:pt x="485001" y="209686"/>
                        <a:pt x="485001" y="209686"/>
                      </a:cubicBezTo>
                      <a:cubicBezTo>
                        <a:pt x="485001" y="209686"/>
                        <a:pt x="570541" y="105816"/>
                        <a:pt x="857712" y="1946"/>
                      </a:cubicBezTo>
                      <a:cubicBezTo>
                        <a:pt x="594981" y="-22494"/>
                        <a:pt x="381131" y="191356"/>
                        <a:pt x="381131" y="191356"/>
                      </a:cubicBezTo>
                      <a:cubicBezTo>
                        <a:pt x="381131" y="191356"/>
                        <a:pt x="381131" y="191356"/>
                        <a:pt x="338361" y="179136"/>
                      </a:cubicBezTo>
                      <a:cubicBezTo>
                        <a:pt x="320031" y="221906"/>
                        <a:pt x="307811" y="276896"/>
                        <a:pt x="301701" y="331886"/>
                      </a:cubicBezTo>
                      <a:cubicBezTo>
                        <a:pt x="301701" y="325776"/>
                        <a:pt x="307811" y="325776"/>
                        <a:pt x="307811" y="319666"/>
                      </a:cubicBezTo>
                      <a:cubicBezTo>
                        <a:pt x="362801" y="197466"/>
                        <a:pt x="491111" y="166916"/>
                        <a:pt x="491111" y="166916"/>
                      </a:cubicBezTo>
                      <a:lnTo>
                        <a:pt x="393351" y="252456"/>
                      </a:lnTo>
                      <a:lnTo>
                        <a:pt x="784392" y="399095"/>
                      </a:lnTo>
                      <a:lnTo>
                        <a:pt x="869932" y="319666"/>
                      </a:lnTo>
                      <a:lnTo>
                        <a:pt x="814942" y="435755"/>
                      </a:lnTo>
                      <a:lnTo>
                        <a:pt x="1065452" y="509075"/>
                      </a:lnTo>
                      <a:lnTo>
                        <a:pt x="1150992" y="447975"/>
                      </a:lnTo>
                      <a:lnTo>
                        <a:pt x="1108222" y="533515"/>
                      </a:lnTo>
                      <a:lnTo>
                        <a:pt x="1315962" y="655715"/>
                      </a:lnTo>
                      <a:lnTo>
                        <a:pt x="1438162" y="582395"/>
                      </a:lnTo>
                      <a:lnTo>
                        <a:pt x="1358732" y="680155"/>
                      </a:lnTo>
                      <a:lnTo>
                        <a:pt x="1529812" y="784025"/>
                      </a:lnTo>
                      <a:lnTo>
                        <a:pt x="1627572" y="753475"/>
                      </a:lnTo>
                      <a:lnTo>
                        <a:pt x="1603132" y="845125"/>
                      </a:lnTo>
                      <a:cubicBezTo>
                        <a:pt x="1603132" y="845125"/>
                        <a:pt x="1603132" y="845125"/>
                        <a:pt x="1719222" y="747365"/>
                      </a:cubicBezTo>
                      <a:cubicBezTo>
                        <a:pt x="1700892" y="857345"/>
                        <a:pt x="1792542" y="900115"/>
                        <a:pt x="1707002" y="1223944"/>
                      </a:cubicBezTo>
                      <a:cubicBezTo>
                        <a:pt x="1627572" y="1547774"/>
                        <a:pt x="1487042" y="1773844"/>
                        <a:pt x="1150992" y="1834944"/>
                      </a:cubicBezTo>
                      <a:cubicBezTo>
                        <a:pt x="649971" y="1926594"/>
                        <a:pt x="527771" y="1859384"/>
                        <a:pt x="228381" y="1498894"/>
                      </a:cubicBezTo>
                      <a:cubicBezTo>
                        <a:pt x="-77119" y="1132294"/>
                        <a:pt x="75631" y="820685"/>
                        <a:pt x="75631" y="820685"/>
                      </a:cubicBezTo>
                      <a:lnTo>
                        <a:pt x="75631" y="820685"/>
                      </a:lnTo>
                      <a:cubicBezTo>
                        <a:pt x="-34349" y="1058975"/>
                        <a:pt x="-9909" y="1211724"/>
                        <a:pt x="57301" y="1346144"/>
                      </a:cubicBezTo>
                      <a:cubicBezTo>
                        <a:pt x="148951" y="1523334"/>
                        <a:pt x="430011" y="1847163"/>
                        <a:pt x="625531" y="1889933"/>
                      </a:cubicBezTo>
                      <a:cubicBezTo>
                        <a:pt x="931032" y="1951033"/>
                        <a:pt x="1419832" y="1889933"/>
                        <a:pt x="1603132" y="1743294"/>
                      </a:cubicBezTo>
                      <a:cubicBezTo>
                        <a:pt x="1603132" y="1743294"/>
                        <a:pt x="1694782" y="1651644"/>
                        <a:pt x="1749772" y="1535554"/>
                      </a:cubicBezTo>
                      <a:cubicBezTo>
                        <a:pt x="1743662" y="1566104"/>
                        <a:pt x="1755882" y="1645534"/>
                        <a:pt x="1835312" y="1645534"/>
                      </a:cubicBezTo>
                      <a:cubicBezTo>
                        <a:pt x="1847532" y="1627204"/>
                        <a:pt x="1871972" y="1602764"/>
                        <a:pt x="1920852" y="1578324"/>
                      </a:cubicBezTo>
                      <a:close/>
                    </a:path>
                  </a:pathLst>
                </a:custGeom>
                <a:solidFill>
                  <a:srgbClr val="FFD6B6"/>
                </a:solidFill>
                <a:ln w="61038" cap="flat">
                  <a:noFill/>
                  <a:prstDash val="solid"/>
                  <a:miter/>
                </a:ln>
              </p:spPr>
              <p:txBody>
                <a:bodyPr rtlCol="0" anchor="ctr"/>
                <a:lstStyle/>
                <a:p>
                  <a:endParaRPr lang="en-US"/>
                </a:p>
              </p:txBody>
            </p:sp>
          </p:grpSp>
          <p:sp>
            <p:nvSpPr>
              <p:cNvPr id="60" name="Freeform: Shape 59">
                <a:extLst>
                  <a:ext uri="{FF2B5EF4-FFF2-40B4-BE49-F238E27FC236}">
                    <a16:creationId xmlns:a16="http://schemas.microsoft.com/office/drawing/2014/main" xmlns="" id="{3DBFB149-FB81-40B1-B876-D44C351133BA}"/>
                  </a:ext>
                </a:extLst>
              </p:cNvPr>
              <p:cNvSpPr/>
              <p:nvPr/>
            </p:nvSpPr>
            <p:spPr>
              <a:xfrm>
                <a:off x="972589" y="4906628"/>
                <a:ext cx="201630" cy="169175"/>
              </a:xfrm>
              <a:custGeom>
                <a:avLst/>
                <a:gdLst>
                  <a:gd name="connsiteX0" fmla="*/ 0 w 201630"/>
                  <a:gd name="connsiteY0" fmla="*/ 53086 h 169175"/>
                  <a:gd name="connsiteX1" fmla="*/ 201630 w 201630"/>
                  <a:gd name="connsiteY1" fmla="*/ 169176 h 169175"/>
                  <a:gd name="connsiteX2" fmla="*/ 0 w 201630"/>
                  <a:gd name="connsiteY2" fmla="*/ 53086 h 169175"/>
                </a:gdLst>
                <a:ahLst/>
                <a:cxnLst>
                  <a:cxn ang="0">
                    <a:pos x="connsiteX0" y="connsiteY0"/>
                  </a:cxn>
                  <a:cxn ang="0">
                    <a:pos x="connsiteX1" y="connsiteY1"/>
                  </a:cxn>
                  <a:cxn ang="0">
                    <a:pos x="connsiteX2" y="connsiteY2"/>
                  </a:cxn>
                </a:cxnLst>
                <a:rect l="l" t="t" r="r" b="b"/>
                <a:pathLst>
                  <a:path w="201630" h="169175">
                    <a:moveTo>
                      <a:pt x="0" y="53086"/>
                    </a:moveTo>
                    <a:cubicBezTo>
                      <a:pt x="0" y="53086"/>
                      <a:pt x="146640" y="10316"/>
                      <a:pt x="201630" y="169176"/>
                    </a:cubicBezTo>
                    <a:cubicBezTo>
                      <a:pt x="201630" y="40866"/>
                      <a:pt x="134420" y="-69114"/>
                      <a:pt x="0" y="53086"/>
                    </a:cubicBezTo>
                    <a:close/>
                  </a:path>
                </a:pathLst>
              </a:custGeom>
              <a:solidFill>
                <a:srgbClr val="FFD6B6"/>
              </a:solidFill>
              <a:ln w="61038" cap="flat">
                <a:noFill/>
                <a:prstDash val="solid"/>
                <a:miter/>
              </a:ln>
            </p:spPr>
            <p:txBody>
              <a:bodyPr rtlCol="0" anchor="ctr"/>
              <a:lstStyle/>
              <a:p>
                <a:endParaRPr lang="en-US"/>
              </a:p>
            </p:txBody>
          </p:sp>
          <p:grpSp>
            <p:nvGrpSpPr>
              <p:cNvPr id="61" name="Graphic 16">
                <a:extLst>
                  <a:ext uri="{FF2B5EF4-FFF2-40B4-BE49-F238E27FC236}">
                    <a16:creationId xmlns:a16="http://schemas.microsoft.com/office/drawing/2014/main" xmlns="" id="{DDB329F2-35EF-48C8-A33E-CF2F0E45E485}"/>
                  </a:ext>
                </a:extLst>
              </p:cNvPr>
              <p:cNvGrpSpPr/>
              <p:nvPr/>
            </p:nvGrpSpPr>
            <p:grpSpPr>
              <a:xfrm>
                <a:off x="966479" y="4874173"/>
                <a:ext cx="213850" cy="189409"/>
                <a:chOff x="966479" y="4874173"/>
                <a:chExt cx="213850" cy="189409"/>
              </a:xfrm>
            </p:grpSpPr>
            <p:sp>
              <p:nvSpPr>
                <p:cNvPr id="169" name="Freeform: Shape 168">
                  <a:extLst>
                    <a:ext uri="{FF2B5EF4-FFF2-40B4-BE49-F238E27FC236}">
                      <a16:creationId xmlns:a16="http://schemas.microsoft.com/office/drawing/2014/main" xmlns="" id="{54117040-A784-43FE-921B-94FBECC5CECA}"/>
                    </a:ext>
                  </a:extLst>
                </p:cNvPr>
                <p:cNvSpPr/>
                <p:nvPr/>
              </p:nvSpPr>
              <p:spPr>
                <a:xfrm>
                  <a:off x="997029" y="4878730"/>
                  <a:ext cx="177190" cy="142083"/>
                </a:xfrm>
                <a:custGeom>
                  <a:avLst/>
                  <a:gdLst>
                    <a:gd name="connsiteX0" fmla="*/ 0 w 177190"/>
                    <a:gd name="connsiteY0" fmla="*/ 44323 h 142083"/>
                    <a:gd name="connsiteX1" fmla="*/ 177190 w 177190"/>
                    <a:gd name="connsiteY1" fmla="*/ 142083 h 142083"/>
                    <a:gd name="connsiteX2" fmla="*/ 0 w 177190"/>
                    <a:gd name="connsiteY2" fmla="*/ 44323 h 142083"/>
                  </a:gdLst>
                  <a:ahLst/>
                  <a:cxnLst>
                    <a:cxn ang="0">
                      <a:pos x="connsiteX0" y="connsiteY0"/>
                    </a:cxn>
                    <a:cxn ang="0">
                      <a:pos x="connsiteX1" y="connsiteY1"/>
                    </a:cxn>
                    <a:cxn ang="0">
                      <a:pos x="connsiteX2" y="connsiteY2"/>
                    </a:cxn>
                  </a:cxnLst>
                  <a:rect l="l" t="t" r="r" b="b"/>
                  <a:pathLst>
                    <a:path w="177190" h="142083">
                      <a:moveTo>
                        <a:pt x="0" y="44323"/>
                      </a:moveTo>
                      <a:cubicBezTo>
                        <a:pt x="0" y="44323"/>
                        <a:pt x="128310" y="7663"/>
                        <a:pt x="177190" y="142083"/>
                      </a:cubicBezTo>
                      <a:cubicBezTo>
                        <a:pt x="177190" y="38213"/>
                        <a:pt x="122200" y="-59547"/>
                        <a:pt x="0" y="44323"/>
                      </a:cubicBezTo>
                      <a:close/>
                    </a:path>
                  </a:pathLst>
                </a:custGeom>
                <a:solidFill>
                  <a:srgbClr val="424241"/>
                </a:solidFill>
                <a:ln w="61038"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xmlns="" id="{6B7B335D-5115-4F5E-BA9B-70772CF50FB9}"/>
                    </a:ext>
                  </a:extLst>
                </p:cNvPr>
                <p:cNvSpPr/>
                <p:nvPr/>
              </p:nvSpPr>
              <p:spPr>
                <a:xfrm>
                  <a:off x="966479" y="4874173"/>
                  <a:ext cx="213850" cy="189409"/>
                </a:xfrm>
                <a:custGeom>
                  <a:avLst/>
                  <a:gdLst>
                    <a:gd name="connsiteX0" fmla="*/ 213850 w 213850"/>
                    <a:gd name="connsiteY0" fmla="*/ 189410 h 189409"/>
                    <a:gd name="connsiteX1" fmla="*/ 201630 w 213850"/>
                    <a:gd name="connsiteY1" fmla="*/ 152750 h 189409"/>
                    <a:gd name="connsiteX2" fmla="*/ 85540 w 213850"/>
                    <a:gd name="connsiteY2" fmla="*/ 54990 h 189409"/>
                    <a:gd name="connsiteX3" fmla="*/ 30550 w 213850"/>
                    <a:gd name="connsiteY3" fmla="*/ 61100 h 189409"/>
                    <a:gd name="connsiteX4" fmla="*/ 0 w 213850"/>
                    <a:gd name="connsiteY4" fmla="*/ 73320 h 189409"/>
                    <a:gd name="connsiteX5" fmla="*/ 24440 w 213850"/>
                    <a:gd name="connsiteY5" fmla="*/ 48880 h 189409"/>
                    <a:gd name="connsiteX6" fmla="*/ 128310 w 213850"/>
                    <a:gd name="connsiteY6" fmla="*/ 0 h 189409"/>
                    <a:gd name="connsiteX7" fmla="*/ 207740 w 213850"/>
                    <a:gd name="connsiteY7" fmla="*/ 152750 h 189409"/>
                    <a:gd name="connsiteX8" fmla="*/ 213850 w 213850"/>
                    <a:gd name="connsiteY8" fmla="*/ 189410 h 189409"/>
                    <a:gd name="connsiteX9" fmla="*/ 85540 w 213850"/>
                    <a:gd name="connsiteY9" fmla="*/ 42770 h 189409"/>
                    <a:gd name="connsiteX10" fmla="*/ 195520 w 213850"/>
                    <a:gd name="connsiteY10" fmla="*/ 116090 h 189409"/>
                    <a:gd name="connsiteX11" fmla="*/ 128310 w 213850"/>
                    <a:gd name="connsiteY11" fmla="*/ 12220 h 189409"/>
                    <a:gd name="connsiteX12" fmla="*/ 54990 w 213850"/>
                    <a:gd name="connsiteY12" fmla="*/ 36660 h 189409"/>
                    <a:gd name="connsiteX13" fmla="*/ 85540 w 213850"/>
                    <a:gd name="connsiteY13" fmla="*/ 42770 h 189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3850" h="189409">
                      <a:moveTo>
                        <a:pt x="213850" y="189410"/>
                      </a:moveTo>
                      <a:lnTo>
                        <a:pt x="201630" y="152750"/>
                      </a:lnTo>
                      <a:cubicBezTo>
                        <a:pt x="177190" y="79430"/>
                        <a:pt x="122200" y="54990"/>
                        <a:pt x="85540" y="54990"/>
                      </a:cubicBezTo>
                      <a:cubicBezTo>
                        <a:pt x="54990" y="48880"/>
                        <a:pt x="30550" y="61100"/>
                        <a:pt x="30550" y="61100"/>
                      </a:cubicBezTo>
                      <a:lnTo>
                        <a:pt x="0" y="73320"/>
                      </a:lnTo>
                      <a:lnTo>
                        <a:pt x="24440" y="48880"/>
                      </a:lnTo>
                      <a:cubicBezTo>
                        <a:pt x="61100" y="12220"/>
                        <a:pt x="97760" y="0"/>
                        <a:pt x="128310" y="0"/>
                      </a:cubicBezTo>
                      <a:cubicBezTo>
                        <a:pt x="189410" y="6110"/>
                        <a:pt x="213850" y="79430"/>
                        <a:pt x="207740" y="152750"/>
                      </a:cubicBezTo>
                      <a:lnTo>
                        <a:pt x="213850" y="189410"/>
                      </a:lnTo>
                      <a:close/>
                      <a:moveTo>
                        <a:pt x="85540" y="42770"/>
                      </a:moveTo>
                      <a:cubicBezTo>
                        <a:pt x="122200" y="48880"/>
                        <a:pt x="164970" y="61100"/>
                        <a:pt x="195520" y="116090"/>
                      </a:cubicBezTo>
                      <a:cubicBezTo>
                        <a:pt x="189410" y="67210"/>
                        <a:pt x="171080" y="18330"/>
                        <a:pt x="128310" y="12220"/>
                      </a:cubicBezTo>
                      <a:cubicBezTo>
                        <a:pt x="109980" y="12220"/>
                        <a:pt x="79430" y="18330"/>
                        <a:pt x="54990" y="36660"/>
                      </a:cubicBezTo>
                      <a:cubicBezTo>
                        <a:pt x="67210" y="36660"/>
                        <a:pt x="73320" y="36660"/>
                        <a:pt x="85540" y="42770"/>
                      </a:cubicBezTo>
                      <a:close/>
                    </a:path>
                  </a:pathLst>
                </a:custGeom>
                <a:solidFill>
                  <a:srgbClr val="000000"/>
                </a:solidFill>
                <a:ln w="61038" cap="flat">
                  <a:noFill/>
                  <a:prstDash val="solid"/>
                  <a:miter/>
                </a:ln>
              </p:spPr>
              <p:txBody>
                <a:bodyPr rtlCol="0" anchor="ctr"/>
                <a:lstStyle/>
                <a:p>
                  <a:endParaRPr lang="en-US"/>
                </a:p>
              </p:txBody>
            </p:sp>
          </p:grpSp>
          <p:sp>
            <p:nvSpPr>
              <p:cNvPr id="62" name="Freeform: Shape 61">
                <a:extLst>
                  <a:ext uri="{FF2B5EF4-FFF2-40B4-BE49-F238E27FC236}">
                    <a16:creationId xmlns:a16="http://schemas.microsoft.com/office/drawing/2014/main" xmlns="" id="{4720B7CE-991B-4A08-809D-155E28BF9ABD}"/>
                  </a:ext>
                </a:extLst>
              </p:cNvPr>
              <p:cNvSpPr/>
              <p:nvPr/>
            </p:nvSpPr>
            <p:spPr>
              <a:xfrm>
                <a:off x="997029" y="4903746"/>
                <a:ext cx="177190" cy="117067"/>
              </a:xfrm>
              <a:custGeom>
                <a:avLst/>
                <a:gdLst>
                  <a:gd name="connsiteX0" fmla="*/ 158860 w 177190"/>
                  <a:gd name="connsiteY0" fmla="*/ 37638 h 117067"/>
                  <a:gd name="connsiteX1" fmla="*/ 128310 w 177190"/>
                  <a:gd name="connsiteY1" fmla="*/ 13198 h 117067"/>
                  <a:gd name="connsiteX2" fmla="*/ 24440 w 177190"/>
                  <a:gd name="connsiteY2" fmla="*/ 978 h 117067"/>
                  <a:gd name="connsiteX3" fmla="*/ 0 w 177190"/>
                  <a:gd name="connsiteY3" fmla="*/ 19308 h 117067"/>
                  <a:gd name="connsiteX4" fmla="*/ 177190 w 177190"/>
                  <a:gd name="connsiteY4" fmla="*/ 117067 h 117067"/>
                  <a:gd name="connsiteX5" fmla="*/ 171080 w 177190"/>
                  <a:gd name="connsiteY5" fmla="*/ 37638 h 117067"/>
                  <a:gd name="connsiteX6" fmla="*/ 158860 w 177190"/>
                  <a:gd name="connsiteY6" fmla="*/ 37638 h 11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90" h="117067">
                    <a:moveTo>
                      <a:pt x="158860" y="37638"/>
                    </a:moveTo>
                    <a:cubicBezTo>
                      <a:pt x="146640" y="25418"/>
                      <a:pt x="140530" y="19308"/>
                      <a:pt x="128310" y="13198"/>
                    </a:cubicBezTo>
                    <a:cubicBezTo>
                      <a:pt x="97760" y="-5132"/>
                      <a:pt x="61100" y="978"/>
                      <a:pt x="24440" y="978"/>
                    </a:cubicBezTo>
                    <a:cubicBezTo>
                      <a:pt x="18330" y="7088"/>
                      <a:pt x="6110" y="13198"/>
                      <a:pt x="0" y="19308"/>
                    </a:cubicBezTo>
                    <a:cubicBezTo>
                      <a:pt x="0" y="19308"/>
                      <a:pt x="128310" y="-17352"/>
                      <a:pt x="177190" y="117067"/>
                    </a:cubicBezTo>
                    <a:cubicBezTo>
                      <a:pt x="177190" y="86518"/>
                      <a:pt x="177190" y="62078"/>
                      <a:pt x="171080" y="37638"/>
                    </a:cubicBezTo>
                    <a:cubicBezTo>
                      <a:pt x="164970" y="43748"/>
                      <a:pt x="164970" y="37638"/>
                      <a:pt x="158860" y="37638"/>
                    </a:cubicBezTo>
                    <a:close/>
                  </a:path>
                </a:pathLst>
              </a:custGeom>
              <a:solidFill>
                <a:srgbClr val="424241">
                  <a:alpha val="50000"/>
                </a:srgbClr>
              </a:solidFill>
              <a:ln w="61038"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xmlns="" id="{0D3B6DD8-D0E0-4BF1-B7C2-86FCDFE88B41}"/>
                  </a:ext>
                </a:extLst>
              </p:cNvPr>
              <p:cNvSpPr/>
              <p:nvPr/>
            </p:nvSpPr>
            <p:spPr>
              <a:xfrm>
                <a:off x="1509022" y="5310007"/>
                <a:ext cx="557257" cy="377019"/>
              </a:xfrm>
              <a:custGeom>
                <a:avLst/>
                <a:gdLst>
                  <a:gd name="connsiteX0" fmla="*/ 86788 w 557257"/>
                  <a:gd name="connsiteY0" fmla="*/ 34635 h 377019"/>
                  <a:gd name="connsiteX1" fmla="*/ 31797 w 557257"/>
                  <a:gd name="connsiteY1" fmla="*/ 144615 h 377019"/>
                  <a:gd name="connsiteX2" fmla="*/ 416728 w 557257"/>
                  <a:gd name="connsiteY2" fmla="*/ 46855 h 377019"/>
                  <a:gd name="connsiteX3" fmla="*/ 557258 w 557257"/>
                  <a:gd name="connsiteY3" fmla="*/ 272925 h 377019"/>
                  <a:gd name="connsiteX4" fmla="*/ 202878 w 557257"/>
                  <a:gd name="connsiteY4" fmla="*/ 370685 h 377019"/>
                  <a:gd name="connsiteX5" fmla="*/ 1247 w 557257"/>
                  <a:gd name="connsiteY5" fmla="*/ 205715 h 377019"/>
                  <a:gd name="connsiteX6" fmla="*/ 86788 w 557257"/>
                  <a:gd name="connsiteY6" fmla="*/ 34635 h 377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7257" h="377019">
                    <a:moveTo>
                      <a:pt x="86788" y="34635"/>
                    </a:moveTo>
                    <a:lnTo>
                      <a:pt x="31797" y="144615"/>
                    </a:lnTo>
                    <a:cubicBezTo>
                      <a:pt x="31797" y="144615"/>
                      <a:pt x="135668" y="-99784"/>
                      <a:pt x="416728" y="46855"/>
                    </a:cubicBezTo>
                    <a:cubicBezTo>
                      <a:pt x="538928" y="107955"/>
                      <a:pt x="557258" y="272925"/>
                      <a:pt x="557258" y="272925"/>
                    </a:cubicBezTo>
                    <a:cubicBezTo>
                      <a:pt x="557258" y="272925"/>
                      <a:pt x="410618" y="407345"/>
                      <a:pt x="202878" y="370685"/>
                    </a:cubicBezTo>
                    <a:cubicBezTo>
                      <a:pt x="56238" y="340135"/>
                      <a:pt x="1247" y="205715"/>
                      <a:pt x="1247" y="205715"/>
                    </a:cubicBezTo>
                    <a:cubicBezTo>
                      <a:pt x="1247" y="205715"/>
                      <a:pt x="-17083" y="150725"/>
                      <a:pt x="86788" y="34635"/>
                    </a:cubicBezTo>
                    <a:close/>
                  </a:path>
                </a:pathLst>
              </a:custGeom>
              <a:solidFill>
                <a:srgbClr val="FFD6B6"/>
              </a:solidFill>
              <a:ln w="61038"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xmlns="" id="{7E92D9A1-7128-4334-948A-848AAA895C11}"/>
                  </a:ext>
                </a:extLst>
              </p:cNvPr>
              <p:cNvSpPr/>
              <p:nvPr/>
            </p:nvSpPr>
            <p:spPr>
              <a:xfrm>
                <a:off x="1528599" y="5325135"/>
                <a:ext cx="482690" cy="334346"/>
              </a:xfrm>
              <a:custGeom>
                <a:avLst/>
                <a:gdLst>
                  <a:gd name="connsiteX0" fmla="*/ 0 w 482690"/>
                  <a:gd name="connsiteY0" fmla="*/ 184478 h 334346"/>
                  <a:gd name="connsiteX1" fmla="*/ 250510 w 482690"/>
                  <a:gd name="connsiteY1" fmla="*/ 1178 h 334346"/>
                  <a:gd name="connsiteX2" fmla="*/ 482690 w 482690"/>
                  <a:gd name="connsiteY2" fmla="*/ 245578 h 334346"/>
                  <a:gd name="connsiteX3" fmla="*/ 0 w 482690"/>
                  <a:gd name="connsiteY3" fmla="*/ 184478 h 334346"/>
                </a:gdLst>
                <a:ahLst/>
                <a:cxnLst>
                  <a:cxn ang="0">
                    <a:pos x="connsiteX0" y="connsiteY0"/>
                  </a:cxn>
                  <a:cxn ang="0">
                    <a:pos x="connsiteX1" y="connsiteY1"/>
                  </a:cxn>
                  <a:cxn ang="0">
                    <a:pos x="connsiteX2" y="connsiteY2"/>
                  </a:cxn>
                  <a:cxn ang="0">
                    <a:pos x="connsiteX3" y="connsiteY3"/>
                  </a:cxn>
                </a:cxnLst>
                <a:rect l="l" t="t" r="r" b="b"/>
                <a:pathLst>
                  <a:path w="482690" h="334346">
                    <a:moveTo>
                      <a:pt x="0" y="184478"/>
                    </a:moveTo>
                    <a:cubicBezTo>
                      <a:pt x="0" y="184478"/>
                      <a:pt x="67210" y="-17152"/>
                      <a:pt x="250510" y="1178"/>
                    </a:cubicBezTo>
                    <a:cubicBezTo>
                      <a:pt x="433810" y="19508"/>
                      <a:pt x="482690" y="196698"/>
                      <a:pt x="482690" y="245578"/>
                    </a:cubicBezTo>
                    <a:cubicBezTo>
                      <a:pt x="378820" y="331118"/>
                      <a:pt x="103870" y="416658"/>
                      <a:pt x="0" y="184478"/>
                    </a:cubicBezTo>
                    <a:close/>
                  </a:path>
                </a:pathLst>
              </a:custGeom>
              <a:solidFill>
                <a:srgbClr val="FFFFFF"/>
              </a:solidFill>
              <a:ln w="61038"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xmlns="" id="{1C793DD0-D9BA-426A-94B0-1BF3C4C0DC14}"/>
                  </a:ext>
                </a:extLst>
              </p:cNvPr>
              <p:cNvSpPr/>
              <p:nvPr/>
            </p:nvSpPr>
            <p:spPr>
              <a:xfrm>
                <a:off x="868719" y="4452584"/>
                <a:ext cx="329940" cy="305499"/>
              </a:xfrm>
              <a:custGeom>
                <a:avLst/>
                <a:gdLst>
                  <a:gd name="connsiteX0" fmla="*/ 329940 w 329940"/>
                  <a:gd name="connsiteY0" fmla="*/ 0 h 305499"/>
                  <a:gd name="connsiteX1" fmla="*/ 281060 w 329940"/>
                  <a:gd name="connsiteY1" fmla="*/ 18330 h 305499"/>
                  <a:gd name="connsiteX2" fmla="*/ 256620 w 329940"/>
                  <a:gd name="connsiteY2" fmla="*/ 30550 h 305499"/>
                  <a:gd name="connsiteX3" fmla="*/ 232180 w 329940"/>
                  <a:gd name="connsiteY3" fmla="*/ 42770 h 305499"/>
                  <a:gd name="connsiteX4" fmla="*/ 207740 w 329940"/>
                  <a:gd name="connsiteY4" fmla="*/ 54990 h 305499"/>
                  <a:gd name="connsiteX5" fmla="*/ 183300 w 329940"/>
                  <a:gd name="connsiteY5" fmla="*/ 67210 h 305499"/>
                  <a:gd name="connsiteX6" fmla="*/ 158860 w 329940"/>
                  <a:gd name="connsiteY6" fmla="*/ 79430 h 305499"/>
                  <a:gd name="connsiteX7" fmla="*/ 140530 w 329940"/>
                  <a:gd name="connsiteY7" fmla="*/ 91650 h 305499"/>
                  <a:gd name="connsiteX8" fmla="*/ 122200 w 329940"/>
                  <a:gd name="connsiteY8" fmla="*/ 116090 h 305499"/>
                  <a:gd name="connsiteX9" fmla="*/ 103870 w 329940"/>
                  <a:gd name="connsiteY9" fmla="*/ 134420 h 305499"/>
                  <a:gd name="connsiteX10" fmla="*/ 85540 w 329940"/>
                  <a:gd name="connsiteY10" fmla="*/ 152750 h 305499"/>
                  <a:gd name="connsiteX11" fmla="*/ 67210 w 329940"/>
                  <a:gd name="connsiteY11" fmla="*/ 171080 h 305499"/>
                  <a:gd name="connsiteX12" fmla="*/ 48880 w 329940"/>
                  <a:gd name="connsiteY12" fmla="*/ 189410 h 305499"/>
                  <a:gd name="connsiteX13" fmla="*/ 36660 w 329940"/>
                  <a:gd name="connsiteY13" fmla="*/ 213850 h 305499"/>
                  <a:gd name="connsiteX14" fmla="*/ 24440 w 329940"/>
                  <a:gd name="connsiteY14" fmla="*/ 238290 h 305499"/>
                  <a:gd name="connsiteX15" fmla="*/ 12220 w 329940"/>
                  <a:gd name="connsiteY15" fmla="*/ 256620 h 305499"/>
                  <a:gd name="connsiteX16" fmla="*/ 12220 w 329940"/>
                  <a:gd name="connsiteY16" fmla="*/ 250510 h 305499"/>
                  <a:gd name="connsiteX17" fmla="*/ 36660 w 329940"/>
                  <a:gd name="connsiteY17" fmla="*/ 262730 h 305499"/>
                  <a:gd name="connsiteX18" fmla="*/ 61100 w 329940"/>
                  <a:gd name="connsiteY18" fmla="*/ 274950 h 305499"/>
                  <a:gd name="connsiteX19" fmla="*/ 85540 w 329940"/>
                  <a:gd name="connsiteY19" fmla="*/ 287170 h 305499"/>
                  <a:gd name="connsiteX20" fmla="*/ 109980 w 329940"/>
                  <a:gd name="connsiteY20" fmla="*/ 305500 h 305499"/>
                  <a:gd name="connsiteX21" fmla="*/ 85540 w 329940"/>
                  <a:gd name="connsiteY21" fmla="*/ 293280 h 305499"/>
                  <a:gd name="connsiteX22" fmla="*/ 61100 w 329940"/>
                  <a:gd name="connsiteY22" fmla="*/ 281060 h 305499"/>
                  <a:gd name="connsiteX23" fmla="*/ 36660 w 329940"/>
                  <a:gd name="connsiteY23" fmla="*/ 268840 h 305499"/>
                  <a:gd name="connsiteX24" fmla="*/ 6110 w 329940"/>
                  <a:gd name="connsiteY24" fmla="*/ 262730 h 305499"/>
                  <a:gd name="connsiteX25" fmla="*/ 0 w 329940"/>
                  <a:gd name="connsiteY25" fmla="*/ 262730 h 305499"/>
                  <a:gd name="connsiteX26" fmla="*/ 0 w 329940"/>
                  <a:gd name="connsiteY26" fmla="*/ 256620 h 305499"/>
                  <a:gd name="connsiteX27" fmla="*/ 12220 w 329940"/>
                  <a:gd name="connsiteY27" fmla="*/ 232180 h 305499"/>
                  <a:gd name="connsiteX28" fmla="*/ 18330 w 329940"/>
                  <a:gd name="connsiteY28" fmla="*/ 219960 h 305499"/>
                  <a:gd name="connsiteX29" fmla="*/ 24440 w 329940"/>
                  <a:gd name="connsiteY29" fmla="*/ 207740 h 305499"/>
                  <a:gd name="connsiteX30" fmla="*/ 42770 w 329940"/>
                  <a:gd name="connsiteY30" fmla="*/ 183300 h 305499"/>
                  <a:gd name="connsiteX31" fmla="*/ 61100 w 329940"/>
                  <a:gd name="connsiteY31" fmla="*/ 158860 h 305499"/>
                  <a:gd name="connsiteX32" fmla="*/ 73320 w 329940"/>
                  <a:gd name="connsiteY32" fmla="*/ 140530 h 305499"/>
                  <a:gd name="connsiteX33" fmla="*/ 91650 w 329940"/>
                  <a:gd name="connsiteY33" fmla="*/ 122200 h 305499"/>
                  <a:gd name="connsiteX34" fmla="*/ 109980 w 329940"/>
                  <a:gd name="connsiteY34" fmla="*/ 103870 h 305499"/>
                  <a:gd name="connsiteX35" fmla="*/ 134420 w 329940"/>
                  <a:gd name="connsiteY35" fmla="*/ 85540 h 305499"/>
                  <a:gd name="connsiteX36" fmla="*/ 158860 w 329940"/>
                  <a:gd name="connsiteY36" fmla="*/ 73320 h 305499"/>
                  <a:gd name="connsiteX37" fmla="*/ 183300 w 329940"/>
                  <a:gd name="connsiteY37" fmla="*/ 61100 h 305499"/>
                  <a:gd name="connsiteX38" fmla="*/ 207740 w 329940"/>
                  <a:gd name="connsiteY38" fmla="*/ 48880 h 305499"/>
                  <a:gd name="connsiteX39" fmla="*/ 232180 w 329940"/>
                  <a:gd name="connsiteY39" fmla="*/ 36660 h 305499"/>
                  <a:gd name="connsiteX40" fmla="*/ 281060 w 329940"/>
                  <a:gd name="connsiteY40" fmla="*/ 18330 h 305499"/>
                  <a:gd name="connsiteX41" fmla="*/ 329940 w 329940"/>
                  <a:gd name="connsiteY41" fmla="*/ 0 h 30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29940" h="305499">
                    <a:moveTo>
                      <a:pt x="329940" y="0"/>
                    </a:moveTo>
                    <a:cubicBezTo>
                      <a:pt x="311610" y="6110"/>
                      <a:pt x="299390" y="12220"/>
                      <a:pt x="281060" y="18330"/>
                    </a:cubicBezTo>
                    <a:cubicBezTo>
                      <a:pt x="274950" y="24440"/>
                      <a:pt x="262730" y="24440"/>
                      <a:pt x="256620" y="30550"/>
                    </a:cubicBezTo>
                    <a:cubicBezTo>
                      <a:pt x="250510" y="36660"/>
                      <a:pt x="238290" y="36660"/>
                      <a:pt x="232180" y="42770"/>
                    </a:cubicBezTo>
                    <a:cubicBezTo>
                      <a:pt x="226070" y="48880"/>
                      <a:pt x="213850" y="48880"/>
                      <a:pt x="207740" y="54990"/>
                    </a:cubicBezTo>
                    <a:cubicBezTo>
                      <a:pt x="201630" y="61100"/>
                      <a:pt x="195520" y="61100"/>
                      <a:pt x="183300" y="67210"/>
                    </a:cubicBezTo>
                    <a:cubicBezTo>
                      <a:pt x="177190" y="73320"/>
                      <a:pt x="171080" y="73320"/>
                      <a:pt x="158860" y="79430"/>
                    </a:cubicBezTo>
                    <a:cubicBezTo>
                      <a:pt x="152750" y="85540"/>
                      <a:pt x="146640" y="91650"/>
                      <a:pt x="140530" y="91650"/>
                    </a:cubicBezTo>
                    <a:lnTo>
                      <a:pt x="122200" y="116090"/>
                    </a:lnTo>
                    <a:cubicBezTo>
                      <a:pt x="116090" y="122200"/>
                      <a:pt x="109980" y="128310"/>
                      <a:pt x="103870" y="134420"/>
                    </a:cubicBezTo>
                    <a:cubicBezTo>
                      <a:pt x="97760" y="140530"/>
                      <a:pt x="91650" y="146640"/>
                      <a:pt x="85540" y="152750"/>
                    </a:cubicBezTo>
                    <a:cubicBezTo>
                      <a:pt x="79430" y="158860"/>
                      <a:pt x="73320" y="164970"/>
                      <a:pt x="67210" y="171080"/>
                    </a:cubicBezTo>
                    <a:lnTo>
                      <a:pt x="48880" y="189410"/>
                    </a:lnTo>
                    <a:cubicBezTo>
                      <a:pt x="42770" y="195520"/>
                      <a:pt x="36660" y="201630"/>
                      <a:pt x="36660" y="213850"/>
                    </a:cubicBezTo>
                    <a:cubicBezTo>
                      <a:pt x="30550" y="219960"/>
                      <a:pt x="30550" y="226070"/>
                      <a:pt x="24440" y="238290"/>
                    </a:cubicBezTo>
                    <a:lnTo>
                      <a:pt x="12220" y="256620"/>
                    </a:lnTo>
                    <a:lnTo>
                      <a:pt x="12220" y="250510"/>
                    </a:lnTo>
                    <a:lnTo>
                      <a:pt x="36660" y="262730"/>
                    </a:lnTo>
                    <a:cubicBezTo>
                      <a:pt x="42770" y="268840"/>
                      <a:pt x="54990" y="268840"/>
                      <a:pt x="61100" y="274950"/>
                    </a:cubicBezTo>
                    <a:lnTo>
                      <a:pt x="85540" y="287170"/>
                    </a:lnTo>
                    <a:cubicBezTo>
                      <a:pt x="91650" y="293280"/>
                      <a:pt x="103870" y="299390"/>
                      <a:pt x="109980" y="305500"/>
                    </a:cubicBezTo>
                    <a:cubicBezTo>
                      <a:pt x="103870" y="299390"/>
                      <a:pt x="91650" y="299390"/>
                      <a:pt x="85540" y="293280"/>
                    </a:cubicBezTo>
                    <a:lnTo>
                      <a:pt x="61100" y="281060"/>
                    </a:lnTo>
                    <a:cubicBezTo>
                      <a:pt x="54990" y="274950"/>
                      <a:pt x="42770" y="274950"/>
                      <a:pt x="36660" y="268840"/>
                    </a:cubicBezTo>
                    <a:lnTo>
                      <a:pt x="6110" y="262730"/>
                    </a:lnTo>
                    <a:lnTo>
                      <a:pt x="0" y="262730"/>
                    </a:lnTo>
                    <a:lnTo>
                      <a:pt x="0" y="256620"/>
                    </a:lnTo>
                    <a:lnTo>
                      <a:pt x="12220" y="232180"/>
                    </a:lnTo>
                    <a:cubicBezTo>
                      <a:pt x="12220" y="226070"/>
                      <a:pt x="18330" y="226070"/>
                      <a:pt x="18330" y="219960"/>
                    </a:cubicBezTo>
                    <a:lnTo>
                      <a:pt x="24440" y="207740"/>
                    </a:lnTo>
                    <a:cubicBezTo>
                      <a:pt x="30550" y="195520"/>
                      <a:pt x="36660" y="189410"/>
                      <a:pt x="42770" y="183300"/>
                    </a:cubicBezTo>
                    <a:lnTo>
                      <a:pt x="61100" y="158860"/>
                    </a:lnTo>
                    <a:cubicBezTo>
                      <a:pt x="61100" y="152750"/>
                      <a:pt x="67210" y="146640"/>
                      <a:pt x="73320" y="140530"/>
                    </a:cubicBezTo>
                    <a:cubicBezTo>
                      <a:pt x="79430" y="134420"/>
                      <a:pt x="85540" y="128310"/>
                      <a:pt x="91650" y="122200"/>
                    </a:cubicBezTo>
                    <a:cubicBezTo>
                      <a:pt x="97760" y="116090"/>
                      <a:pt x="103870" y="109980"/>
                      <a:pt x="109980" y="103870"/>
                    </a:cubicBezTo>
                    <a:lnTo>
                      <a:pt x="134420" y="85540"/>
                    </a:lnTo>
                    <a:cubicBezTo>
                      <a:pt x="140530" y="79430"/>
                      <a:pt x="146640" y="73320"/>
                      <a:pt x="158860" y="73320"/>
                    </a:cubicBezTo>
                    <a:cubicBezTo>
                      <a:pt x="164970" y="67210"/>
                      <a:pt x="171080" y="61100"/>
                      <a:pt x="183300" y="61100"/>
                    </a:cubicBezTo>
                    <a:cubicBezTo>
                      <a:pt x="189410" y="54990"/>
                      <a:pt x="201630" y="54990"/>
                      <a:pt x="207740" y="48880"/>
                    </a:cubicBezTo>
                    <a:cubicBezTo>
                      <a:pt x="213850" y="42770"/>
                      <a:pt x="226070" y="42770"/>
                      <a:pt x="232180" y="36660"/>
                    </a:cubicBezTo>
                    <a:cubicBezTo>
                      <a:pt x="250510" y="30550"/>
                      <a:pt x="262730" y="24440"/>
                      <a:pt x="281060" y="18330"/>
                    </a:cubicBezTo>
                    <a:cubicBezTo>
                      <a:pt x="293280" y="6110"/>
                      <a:pt x="311610" y="6110"/>
                      <a:pt x="329940" y="0"/>
                    </a:cubicBezTo>
                    <a:close/>
                  </a:path>
                </a:pathLst>
              </a:custGeom>
              <a:solidFill>
                <a:srgbClr val="000000"/>
              </a:solidFill>
              <a:ln w="61038"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xmlns="" id="{A6117C1E-ADD5-4624-A13A-66F8F022E6C8}"/>
                  </a:ext>
                </a:extLst>
              </p:cNvPr>
              <p:cNvSpPr/>
              <p:nvPr/>
            </p:nvSpPr>
            <p:spPr>
              <a:xfrm>
                <a:off x="2493980" y="6008428"/>
                <a:ext cx="153342" cy="106073"/>
              </a:xfrm>
              <a:custGeom>
                <a:avLst/>
                <a:gdLst>
                  <a:gd name="connsiteX0" fmla="*/ 97760 w 153342"/>
                  <a:gd name="connsiteY0" fmla="*/ 2204 h 106073"/>
                  <a:gd name="connsiteX1" fmla="*/ 0 w 153342"/>
                  <a:gd name="connsiteY1" fmla="*/ 106074 h 106073"/>
                  <a:gd name="connsiteX2" fmla="*/ 0 w 153342"/>
                  <a:gd name="connsiteY2" fmla="*/ 106074 h 106073"/>
                  <a:gd name="connsiteX3" fmla="*/ 36660 w 153342"/>
                  <a:gd name="connsiteY3" fmla="*/ 63304 h 106073"/>
                  <a:gd name="connsiteX4" fmla="*/ 48880 w 153342"/>
                  <a:gd name="connsiteY4" fmla="*/ 75524 h 106073"/>
                  <a:gd name="connsiteX5" fmla="*/ 61100 w 153342"/>
                  <a:gd name="connsiteY5" fmla="*/ 81634 h 106073"/>
                  <a:gd name="connsiteX6" fmla="*/ 79430 w 153342"/>
                  <a:gd name="connsiteY6" fmla="*/ 87744 h 106073"/>
                  <a:gd name="connsiteX7" fmla="*/ 79430 w 153342"/>
                  <a:gd name="connsiteY7" fmla="*/ 87744 h 106073"/>
                  <a:gd name="connsiteX8" fmla="*/ 79430 w 153342"/>
                  <a:gd name="connsiteY8" fmla="*/ 87744 h 106073"/>
                  <a:gd name="connsiteX9" fmla="*/ 79430 w 153342"/>
                  <a:gd name="connsiteY9" fmla="*/ 87744 h 106073"/>
                  <a:gd name="connsiteX10" fmla="*/ 79430 w 153342"/>
                  <a:gd name="connsiteY10" fmla="*/ 87744 h 106073"/>
                  <a:gd name="connsiteX11" fmla="*/ 73320 w 153342"/>
                  <a:gd name="connsiteY11" fmla="*/ 81634 h 106073"/>
                  <a:gd name="connsiteX12" fmla="*/ 61100 w 153342"/>
                  <a:gd name="connsiteY12" fmla="*/ 69414 h 106073"/>
                  <a:gd name="connsiteX13" fmla="*/ 54990 w 153342"/>
                  <a:gd name="connsiteY13" fmla="*/ 57194 h 106073"/>
                  <a:gd name="connsiteX14" fmla="*/ 48880 w 153342"/>
                  <a:gd name="connsiteY14" fmla="*/ 51084 h 106073"/>
                  <a:gd name="connsiteX15" fmla="*/ 61100 w 153342"/>
                  <a:gd name="connsiteY15" fmla="*/ 38864 h 106073"/>
                  <a:gd name="connsiteX16" fmla="*/ 103870 w 153342"/>
                  <a:gd name="connsiteY16" fmla="*/ 8314 h 106073"/>
                  <a:gd name="connsiteX17" fmla="*/ 152750 w 153342"/>
                  <a:gd name="connsiteY17" fmla="*/ 26644 h 106073"/>
                  <a:gd name="connsiteX18" fmla="*/ 152750 w 153342"/>
                  <a:gd name="connsiteY18" fmla="*/ 26644 h 106073"/>
                  <a:gd name="connsiteX19" fmla="*/ 97760 w 153342"/>
                  <a:gd name="connsiteY19" fmla="*/ 2204 h 106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3342" h="106073">
                    <a:moveTo>
                      <a:pt x="97760" y="2204"/>
                    </a:moveTo>
                    <a:cubicBezTo>
                      <a:pt x="54990" y="20534"/>
                      <a:pt x="18330" y="63304"/>
                      <a:pt x="0" y="106074"/>
                    </a:cubicBezTo>
                    <a:cubicBezTo>
                      <a:pt x="0" y="106074"/>
                      <a:pt x="0" y="106074"/>
                      <a:pt x="0" y="106074"/>
                    </a:cubicBezTo>
                    <a:cubicBezTo>
                      <a:pt x="12220" y="93854"/>
                      <a:pt x="24440" y="75524"/>
                      <a:pt x="36660" y="63304"/>
                    </a:cubicBezTo>
                    <a:cubicBezTo>
                      <a:pt x="36660" y="69414"/>
                      <a:pt x="42770" y="75524"/>
                      <a:pt x="48880" y="75524"/>
                    </a:cubicBezTo>
                    <a:cubicBezTo>
                      <a:pt x="54990" y="81634"/>
                      <a:pt x="61100" y="81634"/>
                      <a:pt x="61100" y="81634"/>
                    </a:cubicBezTo>
                    <a:cubicBezTo>
                      <a:pt x="67210" y="81634"/>
                      <a:pt x="73320" y="87744"/>
                      <a:pt x="79430" y="87744"/>
                    </a:cubicBezTo>
                    <a:cubicBezTo>
                      <a:pt x="79430" y="87744"/>
                      <a:pt x="79430" y="87744"/>
                      <a:pt x="79430" y="87744"/>
                    </a:cubicBezTo>
                    <a:cubicBezTo>
                      <a:pt x="79430" y="87744"/>
                      <a:pt x="79430" y="87744"/>
                      <a:pt x="79430" y="87744"/>
                    </a:cubicBezTo>
                    <a:cubicBezTo>
                      <a:pt x="79430" y="87744"/>
                      <a:pt x="79430" y="87744"/>
                      <a:pt x="79430" y="87744"/>
                    </a:cubicBezTo>
                    <a:cubicBezTo>
                      <a:pt x="79430" y="87744"/>
                      <a:pt x="79430" y="87744"/>
                      <a:pt x="79430" y="87744"/>
                    </a:cubicBezTo>
                    <a:cubicBezTo>
                      <a:pt x="79430" y="81634"/>
                      <a:pt x="79430" y="81634"/>
                      <a:pt x="73320" y="81634"/>
                    </a:cubicBezTo>
                    <a:cubicBezTo>
                      <a:pt x="67210" y="75524"/>
                      <a:pt x="67210" y="75524"/>
                      <a:pt x="61100" y="69414"/>
                    </a:cubicBezTo>
                    <a:cubicBezTo>
                      <a:pt x="54990" y="69414"/>
                      <a:pt x="54990" y="63304"/>
                      <a:pt x="54990" y="57194"/>
                    </a:cubicBezTo>
                    <a:cubicBezTo>
                      <a:pt x="54990" y="57194"/>
                      <a:pt x="48880" y="51084"/>
                      <a:pt x="48880" y="51084"/>
                    </a:cubicBezTo>
                    <a:cubicBezTo>
                      <a:pt x="54990" y="44974"/>
                      <a:pt x="54990" y="44974"/>
                      <a:pt x="61100" y="38864"/>
                    </a:cubicBezTo>
                    <a:cubicBezTo>
                      <a:pt x="73320" y="26644"/>
                      <a:pt x="91650" y="14424"/>
                      <a:pt x="103870" y="8314"/>
                    </a:cubicBezTo>
                    <a:cubicBezTo>
                      <a:pt x="122200" y="2204"/>
                      <a:pt x="152750" y="2204"/>
                      <a:pt x="152750" y="26644"/>
                    </a:cubicBezTo>
                    <a:cubicBezTo>
                      <a:pt x="152750" y="26644"/>
                      <a:pt x="152750" y="26644"/>
                      <a:pt x="152750" y="26644"/>
                    </a:cubicBezTo>
                    <a:cubicBezTo>
                      <a:pt x="158860" y="2204"/>
                      <a:pt x="116090" y="-3906"/>
                      <a:pt x="97760" y="2204"/>
                    </a:cubicBezTo>
                    <a:close/>
                  </a:path>
                </a:pathLst>
              </a:custGeom>
              <a:solidFill>
                <a:srgbClr val="BA8058"/>
              </a:solidFill>
              <a:ln w="61038" cap="flat">
                <a:noFill/>
                <a:prstDash val="solid"/>
                <a:miter/>
              </a:ln>
            </p:spPr>
            <p:txBody>
              <a:bodyPr rtlCol="0" anchor="ctr"/>
              <a:lstStyle/>
              <a:p>
                <a:endParaRPr lang="en-US"/>
              </a:p>
            </p:txBody>
          </p:sp>
          <p:grpSp>
            <p:nvGrpSpPr>
              <p:cNvPr id="67" name="Graphic 16">
                <a:extLst>
                  <a:ext uri="{FF2B5EF4-FFF2-40B4-BE49-F238E27FC236}">
                    <a16:creationId xmlns:a16="http://schemas.microsoft.com/office/drawing/2014/main" xmlns="" id="{3825D3E7-043D-4E0C-B6BE-53DDBE4A725A}"/>
                  </a:ext>
                </a:extLst>
              </p:cNvPr>
              <p:cNvGrpSpPr/>
              <p:nvPr/>
            </p:nvGrpSpPr>
            <p:grpSpPr>
              <a:xfrm>
                <a:off x="994498" y="5399633"/>
                <a:ext cx="212474" cy="329199"/>
                <a:chOff x="994498" y="5399633"/>
                <a:chExt cx="212474" cy="329199"/>
              </a:xfrm>
            </p:grpSpPr>
            <p:grpSp>
              <p:nvGrpSpPr>
                <p:cNvPr id="162" name="Graphic 16">
                  <a:extLst>
                    <a:ext uri="{FF2B5EF4-FFF2-40B4-BE49-F238E27FC236}">
                      <a16:creationId xmlns:a16="http://schemas.microsoft.com/office/drawing/2014/main" xmlns="" id="{6D7EAE72-9C7F-43D4-A99D-265E4A58A743}"/>
                    </a:ext>
                  </a:extLst>
                </p:cNvPr>
                <p:cNvGrpSpPr/>
                <p:nvPr/>
              </p:nvGrpSpPr>
              <p:grpSpPr>
                <a:xfrm>
                  <a:off x="994498" y="5399633"/>
                  <a:ext cx="185830" cy="311609"/>
                  <a:chOff x="994498" y="5399633"/>
                  <a:chExt cx="185830" cy="311609"/>
                </a:xfrm>
                <a:solidFill>
                  <a:srgbClr val="BA8058"/>
                </a:solidFill>
              </p:grpSpPr>
              <p:sp>
                <p:nvSpPr>
                  <p:cNvPr id="167" name="Freeform: Shape 166">
                    <a:extLst>
                      <a:ext uri="{FF2B5EF4-FFF2-40B4-BE49-F238E27FC236}">
                        <a16:creationId xmlns:a16="http://schemas.microsoft.com/office/drawing/2014/main" xmlns="" id="{A561493F-EE7D-4782-9A1E-1774F4A22BD7}"/>
                      </a:ext>
                    </a:extLst>
                  </p:cNvPr>
                  <p:cNvSpPr/>
                  <p:nvPr/>
                </p:nvSpPr>
                <p:spPr>
                  <a:xfrm>
                    <a:off x="1143669" y="5399633"/>
                    <a:ext cx="36659" cy="97759"/>
                  </a:xfrm>
                  <a:custGeom>
                    <a:avLst/>
                    <a:gdLst>
                      <a:gd name="connsiteX0" fmla="*/ 36660 w 36659"/>
                      <a:gd name="connsiteY0" fmla="*/ 0 h 97759"/>
                      <a:gd name="connsiteX1" fmla="*/ 36660 w 36659"/>
                      <a:gd name="connsiteY1" fmla="*/ 18330 h 97759"/>
                      <a:gd name="connsiteX2" fmla="*/ 36660 w 36659"/>
                      <a:gd name="connsiteY2" fmla="*/ 36660 h 97759"/>
                      <a:gd name="connsiteX3" fmla="*/ 30550 w 36659"/>
                      <a:gd name="connsiteY3" fmla="*/ 54990 h 97759"/>
                      <a:gd name="connsiteX4" fmla="*/ 24440 w 36659"/>
                      <a:gd name="connsiteY4" fmla="*/ 73320 h 97759"/>
                      <a:gd name="connsiteX5" fmla="*/ 12220 w 36659"/>
                      <a:gd name="connsiteY5" fmla="*/ 85540 h 97759"/>
                      <a:gd name="connsiteX6" fmla="*/ 0 w 36659"/>
                      <a:gd name="connsiteY6" fmla="*/ 97760 h 97759"/>
                      <a:gd name="connsiteX7" fmla="*/ 6110 w 36659"/>
                      <a:gd name="connsiteY7" fmla="*/ 85540 h 97759"/>
                      <a:gd name="connsiteX8" fmla="*/ 12220 w 36659"/>
                      <a:gd name="connsiteY8" fmla="*/ 73320 h 97759"/>
                      <a:gd name="connsiteX9" fmla="*/ 18330 w 36659"/>
                      <a:gd name="connsiteY9" fmla="*/ 54990 h 97759"/>
                      <a:gd name="connsiteX10" fmla="*/ 24440 w 36659"/>
                      <a:gd name="connsiteY10" fmla="*/ 36660 h 97759"/>
                      <a:gd name="connsiteX11" fmla="*/ 30550 w 36659"/>
                      <a:gd name="connsiteY11" fmla="*/ 18330 h 97759"/>
                      <a:gd name="connsiteX12" fmla="*/ 36660 w 36659"/>
                      <a:gd name="connsiteY12" fmla="*/ 0 h 97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659" h="97759">
                        <a:moveTo>
                          <a:pt x="36660" y="0"/>
                        </a:moveTo>
                        <a:cubicBezTo>
                          <a:pt x="36660" y="0"/>
                          <a:pt x="36660" y="6110"/>
                          <a:pt x="36660" y="18330"/>
                        </a:cubicBezTo>
                        <a:cubicBezTo>
                          <a:pt x="36660" y="24440"/>
                          <a:pt x="36660" y="30550"/>
                          <a:pt x="36660" y="36660"/>
                        </a:cubicBezTo>
                        <a:cubicBezTo>
                          <a:pt x="36660" y="42770"/>
                          <a:pt x="30550" y="48880"/>
                          <a:pt x="30550" y="54990"/>
                        </a:cubicBezTo>
                        <a:cubicBezTo>
                          <a:pt x="30550" y="61100"/>
                          <a:pt x="24440" y="67210"/>
                          <a:pt x="24440" y="73320"/>
                        </a:cubicBezTo>
                        <a:cubicBezTo>
                          <a:pt x="18330" y="79430"/>
                          <a:pt x="18330" y="85540"/>
                          <a:pt x="12220" y="85540"/>
                        </a:cubicBezTo>
                        <a:cubicBezTo>
                          <a:pt x="6110" y="91650"/>
                          <a:pt x="0" y="97760"/>
                          <a:pt x="0" y="97760"/>
                        </a:cubicBezTo>
                        <a:cubicBezTo>
                          <a:pt x="0" y="97760"/>
                          <a:pt x="0" y="91650"/>
                          <a:pt x="6110" y="85540"/>
                        </a:cubicBezTo>
                        <a:cubicBezTo>
                          <a:pt x="6110" y="79430"/>
                          <a:pt x="12220" y="73320"/>
                          <a:pt x="12220" y="73320"/>
                        </a:cubicBezTo>
                        <a:cubicBezTo>
                          <a:pt x="12220" y="67210"/>
                          <a:pt x="18330" y="61100"/>
                          <a:pt x="18330" y="54990"/>
                        </a:cubicBezTo>
                        <a:cubicBezTo>
                          <a:pt x="18330" y="48880"/>
                          <a:pt x="24440" y="42770"/>
                          <a:pt x="24440" y="36660"/>
                        </a:cubicBezTo>
                        <a:cubicBezTo>
                          <a:pt x="24440" y="30550"/>
                          <a:pt x="30550" y="24440"/>
                          <a:pt x="30550" y="18330"/>
                        </a:cubicBezTo>
                        <a:cubicBezTo>
                          <a:pt x="36660" y="6110"/>
                          <a:pt x="36660" y="0"/>
                          <a:pt x="36660" y="0"/>
                        </a:cubicBezTo>
                        <a:close/>
                      </a:path>
                    </a:pathLst>
                  </a:custGeom>
                  <a:solidFill>
                    <a:srgbClr val="BA8058"/>
                  </a:solidFill>
                  <a:ln w="61038"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xmlns="" id="{8A2B1020-0DF1-48AE-9AE1-A8070A994A67}"/>
                      </a:ext>
                    </a:extLst>
                  </p:cNvPr>
                  <p:cNvSpPr/>
                  <p:nvPr/>
                </p:nvSpPr>
                <p:spPr>
                  <a:xfrm>
                    <a:off x="994498" y="5521833"/>
                    <a:ext cx="143060" cy="189409"/>
                  </a:xfrm>
                  <a:custGeom>
                    <a:avLst/>
                    <a:gdLst>
                      <a:gd name="connsiteX0" fmla="*/ 112511 w 143060"/>
                      <a:gd name="connsiteY0" fmla="*/ 0 h 189409"/>
                      <a:gd name="connsiteX1" fmla="*/ 100291 w 143060"/>
                      <a:gd name="connsiteY1" fmla="*/ 6110 h 189409"/>
                      <a:gd name="connsiteX2" fmla="*/ 81961 w 143060"/>
                      <a:gd name="connsiteY2" fmla="*/ 12220 h 189409"/>
                      <a:gd name="connsiteX3" fmla="*/ 57521 w 143060"/>
                      <a:gd name="connsiteY3" fmla="*/ 18330 h 189409"/>
                      <a:gd name="connsiteX4" fmla="*/ 45301 w 143060"/>
                      <a:gd name="connsiteY4" fmla="*/ 18330 h 189409"/>
                      <a:gd name="connsiteX5" fmla="*/ 33081 w 143060"/>
                      <a:gd name="connsiteY5" fmla="*/ 18330 h 189409"/>
                      <a:gd name="connsiteX6" fmla="*/ 20861 w 143060"/>
                      <a:gd name="connsiteY6" fmla="*/ 36660 h 189409"/>
                      <a:gd name="connsiteX7" fmla="*/ 14751 w 143060"/>
                      <a:gd name="connsiteY7" fmla="*/ 91650 h 189409"/>
                      <a:gd name="connsiteX8" fmla="*/ 45301 w 143060"/>
                      <a:gd name="connsiteY8" fmla="*/ 140530 h 189409"/>
                      <a:gd name="connsiteX9" fmla="*/ 69741 w 143060"/>
                      <a:gd name="connsiteY9" fmla="*/ 158860 h 189409"/>
                      <a:gd name="connsiteX10" fmla="*/ 94181 w 143060"/>
                      <a:gd name="connsiteY10" fmla="*/ 171080 h 189409"/>
                      <a:gd name="connsiteX11" fmla="*/ 112511 w 143060"/>
                      <a:gd name="connsiteY11" fmla="*/ 177190 h 189409"/>
                      <a:gd name="connsiteX12" fmla="*/ 130841 w 143060"/>
                      <a:gd name="connsiteY12" fmla="*/ 183300 h 189409"/>
                      <a:gd name="connsiteX13" fmla="*/ 143061 w 143060"/>
                      <a:gd name="connsiteY13" fmla="*/ 189410 h 189409"/>
                      <a:gd name="connsiteX14" fmla="*/ 130841 w 143060"/>
                      <a:gd name="connsiteY14" fmla="*/ 189410 h 189409"/>
                      <a:gd name="connsiteX15" fmla="*/ 112511 w 143060"/>
                      <a:gd name="connsiteY15" fmla="*/ 189410 h 189409"/>
                      <a:gd name="connsiteX16" fmla="*/ 88071 w 143060"/>
                      <a:gd name="connsiteY16" fmla="*/ 183300 h 189409"/>
                      <a:gd name="connsiteX17" fmla="*/ 39191 w 143060"/>
                      <a:gd name="connsiteY17" fmla="*/ 158860 h 189409"/>
                      <a:gd name="connsiteX18" fmla="*/ 2531 w 143060"/>
                      <a:gd name="connsiteY18" fmla="*/ 103870 h 189409"/>
                      <a:gd name="connsiteX19" fmla="*/ 8641 w 143060"/>
                      <a:gd name="connsiteY19" fmla="*/ 36660 h 189409"/>
                      <a:gd name="connsiteX20" fmla="*/ 33081 w 143060"/>
                      <a:gd name="connsiteY20" fmla="*/ 12220 h 189409"/>
                      <a:gd name="connsiteX21" fmla="*/ 45301 w 143060"/>
                      <a:gd name="connsiteY21" fmla="*/ 12220 h 189409"/>
                      <a:gd name="connsiteX22" fmla="*/ 57521 w 143060"/>
                      <a:gd name="connsiteY22" fmla="*/ 12220 h 189409"/>
                      <a:gd name="connsiteX23" fmla="*/ 81961 w 143060"/>
                      <a:gd name="connsiteY23" fmla="*/ 12220 h 189409"/>
                      <a:gd name="connsiteX24" fmla="*/ 100291 w 143060"/>
                      <a:gd name="connsiteY24" fmla="*/ 6110 h 189409"/>
                      <a:gd name="connsiteX25" fmla="*/ 112511 w 143060"/>
                      <a:gd name="connsiteY25" fmla="*/ 0 h 189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3060" h="189409">
                        <a:moveTo>
                          <a:pt x="112511" y="0"/>
                        </a:moveTo>
                        <a:cubicBezTo>
                          <a:pt x="112511" y="0"/>
                          <a:pt x="106401" y="0"/>
                          <a:pt x="100291" y="6110"/>
                        </a:cubicBezTo>
                        <a:cubicBezTo>
                          <a:pt x="94181" y="6110"/>
                          <a:pt x="88071" y="12220"/>
                          <a:pt x="81961" y="12220"/>
                        </a:cubicBezTo>
                        <a:cubicBezTo>
                          <a:pt x="75851" y="12220"/>
                          <a:pt x="69741" y="18330"/>
                          <a:pt x="57521" y="18330"/>
                        </a:cubicBezTo>
                        <a:cubicBezTo>
                          <a:pt x="51411" y="18330"/>
                          <a:pt x="51411" y="18330"/>
                          <a:pt x="45301" y="18330"/>
                        </a:cubicBezTo>
                        <a:cubicBezTo>
                          <a:pt x="39191" y="18330"/>
                          <a:pt x="33081" y="18330"/>
                          <a:pt x="33081" y="18330"/>
                        </a:cubicBezTo>
                        <a:cubicBezTo>
                          <a:pt x="26971" y="24440"/>
                          <a:pt x="20861" y="30550"/>
                          <a:pt x="20861" y="36660"/>
                        </a:cubicBezTo>
                        <a:cubicBezTo>
                          <a:pt x="14751" y="54990"/>
                          <a:pt x="8641" y="73320"/>
                          <a:pt x="14751" y="91650"/>
                        </a:cubicBezTo>
                        <a:cubicBezTo>
                          <a:pt x="20861" y="109980"/>
                          <a:pt x="33081" y="128310"/>
                          <a:pt x="45301" y="140530"/>
                        </a:cubicBezTo>
                        <a:cubicBezTo>
                          <a:pt x="51411" y="146640"/>
                          <a:pt x="57521" y="152750"/>
                          <a:pt x="69741" y="158860"/>
                        </a:cubicBezTo>
                        <a:cubicBezTo>
                          <a:pt x="75851" y="164970"/>
                          <a:pt x="88071" y="164970"/>
                          <a:pt x="94181" y="171080"/>
                        </a:cubicBezTo>
                        <a:cubicBezTo>
                          <a:pt x="100291" y="171080"/>
                          <a:pt x="106401" y="177190"/>
                          <a:pt x="112511" y="177190"/>
                        </a:cubicBezTo>
                        <a:cubicBezTo>
                          <a:pt x="118621" y="177190"/>
                          <a:pt x="124731" y="183300"/>
                          <a:pt x="130841" y="183300"/>
                        </a:cubicBezTo>
                        <a:cubicBezTo>
                          <a:pt x="143061" y="183300"/>
                          <a:pt x="143061" y="189410"/>
                          <a:pt x="143061" y="189410"/>
                        </a:cubicBezTo>
                        <a:cubicBezTo>
                          <a:pt x="143061" y="189410"/>
                          <a:pt x="136951" y="189410"/>
                          <a:pt x="130841" y="189410"/>
                        </a:cubicBezTo>
                        <a:cubicBezTo>
                          <a:pt x="124731" y="189410"/>
                          <a:pt x="118621" y="189410"/>
                          <a:pt x="112511" y="189410"/>
                        </a:cubicBezTo>
                        <a:cubicBezTo>
                          <a:pt x="106401" y="189410"/>
                          <a:pt x="100291" y="189410"/>
                          <a:pt x="88071" y="183300"/>
                        </a:cubicBezTo>
                        <a:cubicBezTo>
                          <a:pt x="69741" y="177190"/>
                          <a:pt x="51411" y="171080"/>
                          <a:pt x="39191" y="158860"/>
                        </a:cubicBezTo>
                        <a:cubicBezTo>
                          <a:pt x="20861" y="146640"/>
                          <a:pt x="8641" y="128310"/>
                          <a:pt x="2531" y="103870"/>
                        </a:cubicBezTo>
                        <a:cubicBezTo>
                          <a:pt x="-3579" y="79430"/>
                          <a:pt x="2531" y="54990"/>
                          <a:pt x="8641" y="36660"/>
                        </a:cubicBezTo>
                        <a:cubicBezTo>
                          <a:pt x="14751" y="24440"/>
                          <a:pt x="20861" y="18330"/>
                          <a:pt x="33081" y="12220"/>
                        </a:cubicBezTo>
                        <a:cubicBezTo>
                          <a:pt x="39191" y="12220"/>
                          <a:pt x="45301" y="12220"/>
                          <a:pt x="45301" y="12220"/>
                        </a:cubicBezTo>
                        <a:cubicBezTo>
                          <a:pt x="51411" y="12220"/>
                          <a:pt x="51411" y="12220"/>
                          <a:pt x="57521" y="12220"/>
                        </a:cubicBezTo>
                        <a:cubicBezTo>
                          <a:pt x="63631" y="12220"/>
                          <a:pt x="69741" y="12220"/>
                          <a:pt x="81961" y="12220"/>
                        </a:cubicBezTo>
                        <a:cubicBezTo>
                          <a:pt x="88071" y="12220"/>
                          <a:pt x="94181" y="12220"/>
                          <a:pt x="100291" y="6110"/>
                        </a:cubicBezTo>
                        <a:cubicBezTo>
                          <a:pt x="106401" y="0"/>
                          <a:pt x="112511" y="0"/>
                          <a:pt x="112511" y="0"/>
                        </a:cubicBezTo>
                        <a:close/>
                      </a:path>
                    </a:pathLst>
                  </a:custGeom>
                  <a:solidFill>
                    <a:srgbClr val="BA8058"/>
                  </a:solidFill>
                  <a:ln w="61038" cap="flat">
                    <a:noFill/>
                    <a:prstDash val="solid"/>
                    <a:miter/>
                  </a:ln>
                </p:spPr>
                <p:txBody>
                  <a:bodyPr rtlCol="0" anchor="ctr"/>
                  <a:lstStyle/>
                  <a:p>
                    <a:endParaRPr lang="en-US"/>
                  </a:p>
                </p:txBody>
              </p:sp>
            </p:grpSp>
            <p:sp>
              <p:nvSpPr>
                <p:cNvPr id="163" name="Freeform: Shape 162">
                  <a:extLst>
                    <a:ext uri="{FF2B5EF4-FFF2-40B4-BE49-F238E27FC236}">
                      <a16:creationId xmlns:a16="http://schemas.microsoft.com/office/drawing/2014/main" xmlns="" id="{5878AAC7-918F-41E6-A629-92763F12E2CF}"/>
                    </a:ext>
                  </a:extLst>
                </p:cNvPr>
                <p:cNvSpPr/>
                <p:nvPr/>
              </p:nvSpPr>
              <p:spPr>
                <a:xfrm>
                  <a:off x="1001589" y="5552382"/>
                  <a:ext cx="205383" cy="176450"/>
                </a:xfrm>
                <a:custGeom>
                  <a:avLst/>
                  <a:gdLst>
                    <a:gd name="connsiteX0" fmla="*/ 19880 w 205383"/>
                    <a:gd name="connsiteY0" fmla="*/ 0 h 176450"/>
                    <a:gd name="connsiteX1" fmla="*/ 178740 w 205383"/>
                    <a:gd name="connsiteY1" fmla="*/ 128310 h 176450"/>
                    <a:gd name="connsiteX2" fmla="*/ 68760 w 205383"/>
                    <a:gd name="connsiteY2" fmla="*/ 158860 h 176450"/>
                    <a:gd name="connsiteX3" fmla="*/ 19880 w 205383"/>
                    <a:gd name="connsiteY3" fmla="*/ 0 h 176450"/>
                  </a:gdLst>
                  <a:ahLst/>
                  <a:cxnLst>
                    <a:cxn ang="0">
                      <a:pos x="connsiteX0" y="connsiteY0"/>
                    </a:cxn>
                    <a:cxn ang="0">
                      <a:pos x="connsiteX1" y="connsiteY1"/>
                    </a:cxn>
                    <a:cxn ang="0">
                      <a:pos x="connsiteX2" y="connsiteY2"/>
                    </a:cxn>
                    <a:cxn ang="0">
                      <a:pos x="connsiteX3" y="connsiteY3"/>
                    </a:cxn>
                  </a:cxnLst>
                  <a:rect l="l" t="t" r="r" b="b"/>
                  <a:pathLst>
                    <a:path w="205383" h="176450">
                      <a:moveTo>
                        <a:pt x="19880" y="0"/>
                      </a:moveTo>
                      <a:cubicBezTo>
                        <a:pt x="19880" y="0"/>
                        <a:pt x="-4560" y="97760"/>
                        <a:pt x="178740" y="128310"/>
                      </a:cubicBezTo>
                      <a:cubicBezTo>
                        <a:pt x="252060" y="140530"/>
                        <a:pt x="160410" y="207740"/>
                        <a:pt x="68760" y="158860"/>
                      </a:cubicBezTo>
                      <a:cubicBezTo>
                        <a:pt x="-22890" y="109980"/>
                        <a:pt x="-4560" y="24440"/>
                        <a:pt x="19880" y="0"/>
                      </a:cubicBezTo>
                      <a:close/>
                    </a:path>
                  </a:pathLst>
                </a:custGeom>
                <a:solidFill>
                  <a:srgbClr val="FFD6B6"/>
                </a:solidFill>
                <a:ln w="61038" cap="flat">
                  <a:noFill/>
                  <a:prstDash val="solid"/>
                  <a:miter/>
                </a:ln>
              </p:spPr>
              <p:txBody>
                <a:bodyPr rtlCol="0" anchor="ctr"/>
                <a:lstStyle/>
                <a:p>
                  <a:endParaRPr lang="en-US"/>
                </a:p>
              </p:txBody>
            </p:sp>
            <p:grpSp>
              <p:nvGrpSpPr>
                <p:cNvPr id="164" name="Graphic 16">
                  <a:extLst>
                    <a:ext uri="{FF2B5EF4-FFF2-40B4-BE49-F238E27FC236}">
                      <a16:creationId xmlns:a16="http://schemas.microsoft.com/office/drawing/2014/main" xmlns="" id="{2E15C03E-9E94-4F2A-B596-B48566543142}"/>
                    </a:ext>
                  </a:extLst>
                </p:cNvPr>
                <p:cNvGrpSpPr/>
                <p:nvPr/>
              </p:nvGrpSpPr>
              <p:grpSpPr>
                <a:xfrm>
                  <a:off x="1038033" y="5527604"/>
                  <a:ext cx="130075" cy="100456"/>
                  <a:chOff x="1038033" y="5527604"/>
                  <a:chExt cx="130075" cy="100456"/>
                </a:xfrm>
                <a:solidFill>
                  <a:srgbClr val="FFD6B6">
                    <a:alpha val="40000"/>
                  </a:srgbClr>
                </a:solidFill>
              </p:grpSpPr>
              <p:sp>
                <p:nvSpPr>
                  <p:cNvPr id="165" name="Freeform: Shape 164">
                    <a:extLst>
                      <a:ext uri="{FF2B5EF4-FFF2-40B4-BE49-F238E27FC236}">
                        <a16:creationId xmlns:a16="http://schemas.microsoft.com/office/drawing/2014/main" xmlns="" id="{655ED5E8-A16E-488A-8E22-2C55996429FC}"/>
                      </a:ext>
                    </a:extLst>
                  </p:cNvPr>
                  <p:cNvSpPr/>
                  <p:nvPr/>
                </p:nvSpPr>
                <p:spPr>
                  <a:xfrm rot="1716765">
                    <a:off x="1046694" y="5547282"/>
                    <a:ext cx="97762" cy="61101"/>
                  </a:xfrm>
                  <a:custGeom>
                    <a:avLst/>
                    <a:gdLst>
                      <a:gd name="connsiteX0" fmla="*/ 97763 w 97762"/>
                      <a:gd name="connsiteY0" fmla="*/ 30551 h 61101"/>
                      <a:gd name="connsiteX1" fmla="*/ 48881 w 97762"/>
                      <a:gd name="connsiteY1" fmla="*/ 61102 h 61101"/>
                      <a:gd name="connsiteX2" fmla="*/ 0 w 97762"/>
                      <a:gd name="connsiteY2" fmla="*/ 30551 h 61101"/>
                      <a:gd name="connsiteX3" fmla="*/ 48881 w 97762"/>
                      <a:gd name="connsiteY3" fmla="*/ 0 h 61101"/>
                      <a:gd name="connsiteX4" fmla="*/ 97763 w 97762"/>
                      <a:gd name="connsiteY4" fmla="*/ 30551 h 611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762" h="61101">
                        <a:moveTo>
                          <a:pt x="97763" y="30551"/>
                        </a:moveTo>
                        <a:cubicBezTo>
                          <a:pt x="97763" y="47424"/>
                          <a:pt x="75878" y="61102"/>
                          <a:pt x="48881" y="61102"/>
                        </a:cubicBezTo>
                        <a:cubicBezTo>
                          <a:pt x="21885" y="61102"/>
                          <a:pt x="0" y="47424"/>
                          <a:pt x="0" y="30551"/>
                        </a:cubicBezTo>
                        <a:cubicBezTo>
                          <a:pt x="0" y="13678"/>
                          <a:pt x="21885" y="0"/>
                          <a:pt x="48881" y="0"/>
                        </a:cubicBezTo>
                        <a:cubicBezTo>
                          <a:pt x="75878" y="0"/>
                          <a:pt x="97763" y="13678"/>
                          <a:pt x="97763" y="30551"/>
                        </a:cubicBezTo>
                        <a:close/>
                      </a:path>
                    </a:pathLst>
                  </a:custGeom>
                  <a:solidFill>
                    <a:srgbClr val="FFD6B6">
                      <a:alpha val="40000"/>
                    </a:srgbClr>
                  </a:solidFill>
                  <a:ln w="61040"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xmlns="" id="{FC3B18B7-2439-4FD3-A789-ABF7DEE1A574}"/>
                      </a:ext>
                    </a:extLst>
                  </p:cNvPr>
                  <p:cNvSpPr/>
                  <p:nvPr/>
                </p:nvSpPr>
                <p:spPr>
                  <a:xfrm>
                    <a:off x="1143669" y="5607372"/>
                    <a:ext cx="24439" cy="18329"/>
                  </a:xfrm>
                  <a:custGeom>
                    <a:avLst/>
                    <a:gdLst>
                      <a:gd name="connsiteX0" fmla="*/ 24440 w 24439"/>
                      <a:gd name="connsiteY0" fmla="*/ 12220 h 18329"/>
                      <a:gd name="connsiteX1" fmla="*/ 12220 w 24439"/>
                      <a:gd name="connsiteY1" fmla="*/ 18330 h 18329"/>
                      <a:gd name="connsiteX2" fmla="*/ 0 w 24439"/>
                      <a:gd name="connsiteY2" fmla="*/ 6110 h 18329"/>
                      <a:gd name="connsiteX3" fmla="*/ 12220 w 24439"/>
                      <a:gd name="connsiteY3" fmla="*/ 0 h 18329"/>
                      <a:gd name="connsiteX4" fmla="*/ 24440 w 24439"/>
                      <a:gd name="connsiteY4" fmla="*/ 12220 h 183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39" h="18329">
                        <a:moveTo>
                          <a:pt x="24440" y="12220"/>
                        </a:moveTo>
                        <a:cubicBezTo>
                          <a:pt x="24440" y="18330"/>
                          <a:pt x="18330" y="18330"/>
                          <a:pt x="12220" y="18330"/>
                        </a:cubicBezTo>
                        <a:cubicBezTo>
                          <a:pt x="6110" y="18330"/>
                          <a:pt x="0" y="12220"/>
                          <a:pt x="0" y="6110"/>
                        </a:cubicBezTo>
                        <a:cubicBezTo>
                          <a:pt x="0" y="0"/>
                          <a:pt x="6110" y="0"/>
                          <a:pt x="12220" y="0"/>
                        </a:cubicBezTo>
                        <a:cubicBezTo>
                          <a:pt x="18330" y="0"/>
                          <a:pt x="24440" y="6110"/>
                          <a:pt x="24440" y="12220"/>
                        </a:cubicBezTo>
                        <a:close/>
                      </a:path>
                    </a:pathLst>
                  </a:custGeom>
                  <a:solidFill>
                    <a:srgbClr val="FFD6B6">
                      <a:alpha val="40000"/>
                    </a:srgbClr>
                  </a:solidFill>
                  <a:ln w="61038" cap="flat">
                    <a:noFill/>
                    <a:prstDash val="solid"/>
                    <a:miter/>
                  </a:ln>
                </p:spPr>
                <p:txBody>
                  <a:bodyPr rtlCol="0" anchor="ctr"/>
                  <a:lstStyle/>
                  <a:p>
                    <a:endParaRPr lang="en-US"/>
                  </a:p>
                </p:txBody>
              </p:sp>
            </p:grpSp>
          </p:grpSp>
          <p:sp>
            <p:nvSpPr>
              <p:cNvPr id="68" name="Freeform: Shape 67">
                <a:extLst>
                  <a:ext uri="{FF2B5EF4-FFF2-40B4-BE49-F238E27FC236}">
                    <a16:creationId xmlns:a16="http://schemas.microsoft.com/office/drawing/2014/main" xmlns="" id="{C45A73DE-69B5-4D16-B1AE-07FFB31B954A}"/>
                  </a:ext>
                </a:extLst>
              </p:cNvPr>
              <p:cNvSpPr/>
              <p:nvPr/>
            </p:nvSpPr>
            <p:spPr>
              <a:xfrm>
                <a:off x="1131449" y="5998412"/>
                <a:ext cx="537680" cy="250681"/>
              </a:xfrm>
              <a:custGeom>
                <a:avLst/>
                <a:gdLst>
                  <a:gd name="connsiteX0" fmla="*/ 0 w 537680"/>
                  <a:gd name="connsiteY0" fmla="*/ 24440 h 250681"/>
                  <a:gd name="connsiteX1" fmla="*/ 537680 w 537680"/>
                  <a:gd name="connsiteY1" fmla="*/ 0 h 250681"/>
                  <a:gd name="connsiteX2" fmla="*/ 293280 w 537680"/>
                  <a:gd name="connsiteY2" fmla="*/ 250510 h 250681"/>
                  <a:gd name="connsiteX3" fmla="*/ 0 w 537680"/>
                  <a:gd name="connsiteY3" fmla="*/ 24440 h 250681"/>
                </a:gdLst>
                <a:ahLst/>
                <a:cxnLst>
                  <a:cxn ang="0">
                    <a:pos x="connsiteX0" y="connsiteY0"/>
                  </a:cxn>
                  <a:cxn ang="0">
                    <a:pos x="connsiteX1" y="connsiteY1"/>
                  </a:cxn>
                  <a:cxn ang="0">
                    <a:pos x="connsiteX2" y="connsiteY2"/>
                  </a:cxn>
                  <a:cxn ang="0">
                    <a:pos x="connsiteX3" y="connsiteY3"/>
                  </a:cxn>
                </a:cxnLst>
                <a:rect l="l" t="t" r="r" b="b"/>
                <a:pathLst>
                  <a:path w="537680" h="250681">
                    <a:moveTo>
                      <a:pt x="0" y="24440"/>
                    </a:moveTo>
                    <a:cubicBezTo>
                      <a:pt x="0" y="24440"/>
                      <a:pt x="299390" y="109980"/>
                      <a:pt x="537680" y="0"/>
                    </a:cubicBezTo>
                    <a:cubicBezTo>
                      <a:pt x="476580" y="134420"/>
                      <a:pt x="446030" y="244400"/>
                      <a:pt x="293280" y="250510"/>
                    </a:cubicBezTo>
                    <a:cubicBezTo>
                      <a:pt x="134420" y="256620"/>
                      <a:pt x="73320" y="97760"/>
                      <a:pt x="0" y="24440"/>
                    </a:cubicBezTo>
                    <a:close/>
                  </a:path>
                </a:pathLst>
              </a:custGeom>
              <a:solidFill>
                <a:srgbClr val="A33044"/>
              </a:solidFill>
              <a:ln w="61038"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xmlns="" id="{BB5C6FB4-37CC-46D2-84A0-D89945AB3F79}"/>
                  </a:ext>
                </a:extLst>
              </p:cNvPr>
              <p:cNvSpPr/>
              <p:nvPr/>
            </p:nvSpPr>
            <p:spPr>
              <a:xfrm>
                <a:off x="1241429" y="6004522"/>
                <a:ext cx="421590" cy="158859"/>
              </a:xfrm>
              <a:custGeom>
                <a:avLst/>
                <a:gdLst>
                  <a:gd name="connsiteX0" fmla="*/ 128310 w 421590"/>
                  <a:gd name="connsiteY0" fmla="*/ 158860 h 158859"/>
                  <a:gd name="connsiteX1" fmla="*/ 372710 w 421590"/>
                  <a:gd name="connsiteY1" fmla="*/ 109980 h 158859"/>
                  <a:gd name="connsiteX2" fmla="*/ 421590 w 421590"/>
                  <a:gd name="connsiteY2" fmla="*/ 0 h 158859"/>
                  <a:gd name="connsiteX3" fmla="*/ 0 w 421590"/>
                  <a:gd name="connsiteY3" fmla="*/ 48880 h 158859"/>
                  <a:gd name="connsiteX4" fmla="*/ 128310 w 421590"/>
                  <a:gd name="connsiteY4" fmla="*/ 158860 h 158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1590" h="158859">
                    <a:moveTo>
                      <a:pt x="128310" y="158860"/>
                    </a:moveTo>
                    <a:cubicBezTo>
                      <a:pt x="189410" y="158860"/>
                      <a:pt x="287170" y="146640"/>
                      <a:pt x="372710" y="109980"/>
                    </a:cubicBezTo>
                    <a:cubicBezTo>
                      <a:pt x="391040" y="73320"/>
                      <a:pt x="403260" y="36660"/>
                      <a:pt x="421590" y="0"/>
                    </a:cubicBezTo>
                    <a:cubicBezTo>
                      <a:pt x="274950" y="67210"/>
                      <a:pt x="109980" y="61100"/>
                      <a:pt x="0" y="48880"/>
                    </a:cubicBezTo>
                    <a:cubicBezTo>
                      <a:pt x="30550" y="79430"/>
                      <a:pt x="79430" y="152750"/>
                      <a:pt x="128310" y="158860"/>
                    </a:cubicBezTo>
                    <a:close/>
                  </a:path>
                </a:pathLst>
              </a:custGeom>
              <a:solidFill>
                <a:srgbClr val="FFFFFF"/>
              </a:solidFill>
              <a:ln w="61038" cap="flat">
                <a:noFill/>
                <a:prstDash val="solid"/>
                <a:miter/>
              </a:ln>
            </p:spPr>
            <p:txBody>
              <a:bodyPr rtlCol="0" anchor="ctr"/>
              <a:lstStyle/>
              <a:p>
                <a:endParaRPr lang="en-US"/>
              </a:p>
            </p:txBody>
          </p:sp>
          <p:grpSp>
            <p:nvGrpSpPr>
              <p:cNvPr id="70" name="Graphic 16">
                <a:extLst>
                  <a:ext uri="{FF2B5EF4-FFF2-40B4-BE49-F238E27FC236}">
                    <a16:creationId xmlns:a16="http://schemas.microsoft.com/office/drawing/2014/main" xmlns="" id="{4B90914D-2550-405A-A956-8DB860269689}"/>
                  </a:ext>
                </a:extLst>
              </p:cNvPr>
              <p:cNvGrpSpPr/>
              <p:nvPr/>
            </p:nvGrpSpPr>
            <p:grpSpPr>
              <a:xfrm>
                <a:off x="1694945" y="5359125"/>
                <a:ext cx="243024" cy="288755"/>
                <a:chOff x="1694945" y="5359125"/>
                <a:chExt cx="243024" cy="288755"/>
              </a:xfrm>
            </p:grpSpPr>
            <p:sp>
              <p:nvSpPr>
                <p:cNvPr id="155" name="Freeform: Shape 154">
                  <a:extLst>
                    <a:ext uri="{FF2B5EF4-FFF2-40B4-BE49-F238E27FC236}">
                      <a16:creationId xmlns:a16="http://schemas.microsoft.com/office/drawing/2014/main" xmlns="" id="{68371191-7BE3-461E-A348-BC4587716CE6}"/>
                    </a:ext>
                  </a:extLst>
                </p:cNvPr>
                <p:cNvSpPr/>
                <p:nvPr/>
              </p:nvSpPr>
              <p:spPr>
                <a:xfrm>
                  <a:off x="1694945" y="5359125"/>
                  <a:ext cx="238401" cy="288755"/>
                </a:xfrm>
                <a:custGeom>
                  <a:avLst/>
                  <a:gdLst>
                    <a:gd name="connsiteX0" fmla="*/ 230805 w 238401"/>
                    <a:gd name="connsiteY0" fmla="*/ 174928 h 288755"/>
                    <a:gd name="connsiteX1" fmla="*/ 84165 w 238401"/>
                    <a:gd name="connsiteY1" fmla="*/ 284907 h 288755"/>
                    <a:gd name="connsiteX2" fmla="*/ 4735 w 238401"/>
                    <a:gd name="connsiteY2" fmla="*/ 113828 h 288755"/>
                    <a:gd name="connsiteX3" fmla="*/ 151375 w 238401"/>
                    <a:gd name="connsiteY3" fmla="*/ 3848 h 288755"/>
                    <a:gd name="connsiteX4" fmla="*/ 230805 w 238401"/>
                    <a:gd name="connsiteY4" fmla="*/ 174928 h 28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401" h="288755">
                      <a:moveTo>
                        <a:pt x="230805" y="174928"/>
                      </a:moveTo>
                      <a:cubicBezTo>
                        <a:pt x="212475" y="254357"/>
                        <a:pt x="145265" y="303238"/>
                        <a:pt x="84165" y="284907"/>
                      </a:cubicBezTo>
                      <a:cubicBezTo>
                        <a:pt x="23065" y="266578"/>
                        <a:pt x="-13595" y="193258"/>
                        <a:pt x="4735" y="113828"/>
                      </a:cubicBezTo>
                      <a:cubicBezTo>
                        <a:pt x="23065" y="34398"/>
                        <a:pt x="90275" y="-14482"/>
                        <a:pt x="151375" y="3848"/>
                      </a:cubicBezTo>
                      <a:cubicBezTo>
                        <a:pt x="218585" y="16068"/>
                        <a:pt x="255245" y="95498"/>
                        <a:pt x="230805" y="174928"/>
                      </a:cubicBezTo>
                      <a:close/>
                    </a:path>
                  </a:pathLst>
                </a:custGeom>
                <a:solidFill>
                  <a:srgbClr val="52C1C5"/>
                </a:solidFill>
                <a:ln w="61038"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xmlns="" id="{31799E4E-E787-4D37-AAE5-0687174B8F68}"/>
                    </a:ext>
                  </a:extLst>
                </p:cNvPr>
                <p:cNvSpPr/>
                <p:nvPr/>
              </p:nvSpPr>
              <p:spPr>
                <a:xfrm>
                  <a:off x="1694945" y="5359125"/>
                  <a:ext cx="238401" cy="288755"/>
                </a:xfrm>
                <a:custGeom>
                  <a:avLst/>
                  <a:gdLst>
                    <a:gd name="connsiteX0" fmla="*/ 230805 w 238401"/>
                    <a:gd name="connsiteY0" fmla="*/ 174928 h 288755"/>
                    <a:gd name="connsiteX1" fmla="*/ 84165 w 238401"/>
                    <a:gd name="connsiteY1" fmla="*/ 284907 h 288755"/>
                    <a:gd name="connsiteX2" fmla="*/ 4735 w 238401"/>
                    <a:gd name="connsiteY2" fmla="*/ 113828 h 288755"/>
                    <a:gd name="connsiteX3" fmla="*/ 151375 w 238401"/>
                    <a:gd name="connsiteY3" fmla="*/ 3848 h 288755"/>
                    <a:gd name="connsiteX4" fmla="*/ 230805 w 238401"/>
                    <a:gd name="connsiteY4" fmla="*/ 174928 h 28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401" h="288755">
                      <a:moveTo>
                        <a:pt x="230805" y="174928"/>
                      </a:moveTo>
                      <a:cubicBezTo>
                        <a:pt x="212475" y="254357"/>
                        <a:pt x="145265" y="303238"/>
                        <a:pt x="84165" y="284907"/>
                      </a:cubicBezTo>
                      <a:cubicBezTo>
                        <a:pt x="23065" y="266578"/>
                        <a:pt x="-13595" y="193258"/>
                        <a:pt x="4735" y="113828"/>
                      </a:cubicBezTo>
                      <a:cubicBezTo>
                        <a:pt x="23065" y="34398"/>
                        <a:pt x="90275" y="-14482"/>
                        <a:pt x="151375" y="3848"/>
                      </a:cubicBezTo>
                      <a:cubicBezTo>
                        <a:pt x="218585" y="16068"/>
                        <a:pt x="255245" y="95498"/>
                        <a:pt x="230805" y="174928"/>
                      </a:cubicBezTo>
                      <a:close/>
                    </a:path>
                  </a:pathLst>
                </a:custGeom>
                <a:solidFill>
                  <a:srgbClr val="333332"/>
                </a:solidFill>
                <a:ln w="61038"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xmlns="" id="{781ECBF2-9A8F-4A5D-8762-5146EAD9152E}"/>
                    </a:ext>
                  </a:extLst>
                </p:cNvPr>
                <p:cNvSpPr/>
                <p:nvPr/>
              </p:nvSpPr>
              <p:spPr>
                <a:xfrm>
                  <a:off x="1727115" y="5403401"/>
                  <a:ext cx="177308" cy="218532"/>
                </a:xfrm>
                <a:custGeom>
                  <a:avLst/>
                  <a:gdLst>
                    <a:gd name="connsiteX0" fmla="*/ 174194 w 177308"/>
                    <a:gd name="connsiteY0" fmla="*/ 130651 h 218532"/>
                    <a:gd name="connsiteX1" fmla="*/ 64214 w 177308"/>
                    <a:gd name="connsiteY1" fmla="*/ 216191 h 218532"/>
                    <a:gd name="connsiteX2" fmla="*/ 3114 w 177308"/>
                    <a:gd name="connsiteY2" fmla="*/ 87881 h 218532"/>
                    <a:gd name="connsiteX3" fmla="*/ 113094 w 177308"/>
                    <a:gd name="connsiteY3" fmla="*/ 2341 h 218532"/>
                    <a:gd name="connsiteX4" fmla="*/ 174194 w 177308"/>
                    <a:gd name="connsiteY4" fmla="*/ 130651 h 218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308" h="218532">
                      <a:moveTo>
                        <a:pt x="174194" y="130651"/>
                      </a:moveTo>
                      <a:cubicBezTo>
                        <a:pt x="161974" y="191751"/>
                        <a:pt x="106984" y="228411"/>
                        <a:pt x="64214" y="216191"/>
                      </a:cubicBezTo>
                      <a:cubicBezTo>
                        <a:pt x="15334" y="203971"/>
                        <a:pt x="-9106" y="142871"/>
                        <a:pt x="3114" y="87881"/>
                      </a:cubicBezTo>
                      <a:cubicBezTo>
                        <a:pt x="15334" y="26781"/>
                        <a:pt x="70324" y="-9879"/>
                        <a:pt x="113094" y="2341"/>
                      </a:cubicBezTo>
                      <a:cubicBezTo>
                        <a:pt x="161974" y="8451"/>
                        <a:pt x="186414" y="69551"/>
                        <a:pt x="174194" y="130651"/>
                      </a:cubicBezTo>
                      <a:close/>
                    </a:path>
                  </a:pathLst>
                </a:custGeom>
                <a:solidFill>
                  <a:srgbClr val="333332"/>
                </a:solidFill>
                <a:ln w="61038"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xmlns="" id="{D996E3C2-404E-4EAA-93F5-B9449F52BBF5}"/>
                    </a:ext>
                  </a:extLst>
                </p:cNvPr>
                <p:cNvSpPr/>
                <p:nvPr/>
              </p:nvSpPr>
              <p:spPr>
                <a:xfrm>
                  <a:off x="1747402" y="5415268"/>
                  <a:ext cx="144866" cy="176468"/>
                </a:xfrm>
                <a:custGeom>
                  <a:avLst/>
                  <a:gdLst>
                    <a:gd name="connsiteX0" fmla="*/ 141688 w 144866"/>
                    <a:gd name="connsiteY0" fmla="*/ 106564 h 176468"/>
                    <a:gd name="connsiteX1" fmla="*/ 50038 w 144866"/>
                    <a:gd name="connsiteY1" fmla="*/ 173774 h 176468"/>
                    <a:gd name="connsiteX2" fmla="*/ 1158 w 144866"/>
                    <a:gd name="connsiteY2" fmla="*/ 69905 h 176468"/>
                    <a:gd name="connsiteX3" fmla="*/ 92808 w 144866"/>
                    <a:gd name="connsiteY3" fmla="*/ 2695 h 176468"/>
                    <a:gd name="connsiteX4" fmla="*/ 141688 w 144866"/>
                    <a:gd name="connsiteY4" fmla="*/ 106564 h 176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866" h="176468">
                      <a:moveTo>
                        <a:pt x="141688" y="106564"/>
                      </a:moveTo>
                      <a:cubicBezTo>
                        <a:pt x="129468" y="155444"/>
                        <a:pt x="92808" y="185994"/>
                        <a:pt x="50038" y="173774"/>
                      </a:cubicBezTo>
                      <a:cubicBezTo>
                        <a:pt x="13378" y="161554"/>
                        <a:pt x="-4952" y="118784"/>
                        <a:pt x="1158" y="69905"/>
                      </a:cubicBezTo>
                      <a:cubicBezTo>
                        <a:pt x="13378" y="21025"/>
                        <a:pt x="50038" y="-9525"/>
                        <a:pt x="92808" y="2695"/>
                      </a:cubicBezTo>
                      <a:cubicBezTo>
                        <a:pt x="129468" y="14915"/>
                        <a:pt x="153908" y="57685"/>
                        <a:pt x="141688" y="106564"/>
                      </a:cubicBezTo>
                      <a:close/>
                    </a:path>
                  </a:pathLst>
                </a:custGeom>
                <a:solidFill>
                  <a:srgbClr val="0A0A0A"/>
                </a:solidFill>
                <a:ln w="61038"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xmlns="" id="{2C338085-DFF4-45AF-81A5-B89D9AB56D0E}"/>
                    </a:ext>
                  </a:extLst>
                </p:cNvPr>
                <p:cNvSpPr/>
                <p:nvPr/>
              </p:nvSpPr>
              <p:spPr>
                <a:xfrm>
                  <a:off x="1700551" y="5448513"/>
                  <a:ext cx="237418" cy="199367"/>
                </a:xfrm>
                <a:custGeom>
                  <a:avLst/>
                  <a:gdLst>
                    <a:gd name="connsiteX0" fmla="*/ 11349 w 237418"/>
                    <a:gd name="connsiteY0" fmla="*/ 0 h 199367"/>
                    <a:gd name="connsiteX1" fmla="*/ 5239 w 237418"/>
                    <a:gd name="connsiteY1" fmla="*/ 24440 h 199367"/>
                    <a:gd name="connsiteX2" fmla="*/ 84669 w 237418"/>
                    <a:gd name="connsiteY2" fmla="*/ 195520 h 199367"/>
                    <a:gd name="connsiteX3" fmla="*/ 231309 w 237418"/>
                    <a:gd name="connsiteY3" fmla="*/ 85540 h 199367"/>
                    <a:gd name="connsiteX4" fmla="*/ 237419 w 237418"/>
                    <a:gd name="connsiteY4" fmla="*/ 61100 h 199367"/>
                    <a:gd name="connsiteX5" fmla="*/ 11349 w 237418"/>
                    <a:gd name="connsiteY5" fmla="*/ 0 h 199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7418" h="199367">
                      <a:moveTo>
                        <a:pt x="11349" y="0"/>
                      </a:moveTo>
                      <a:cubicBezTo>
                        <a:pt x="11349" y="6110"/>
                        <a:pt x="5239" y="12220"/>
                        <a:pt x="5239" y="24440"/>
                      </a:cubicBezTo>
                      <a:cubicBezTo>
                        <a:pt x="-13091" y="103870"/>
                        <a:pt x="17459" y="177190"/>
                        <a:pt x="84669" y="195520"/>
                      </a:cubicBezTo>
                      <a:cubicBezTo>
                        <a:pt x="145769" y="213850"/>
                        <a:pt x="212979" y="164970"/>
                        <a:pt x="231309" y="85540"/>
                      </a:cubicBezTo>
                      <a:cubicBezTo>
                        <a:pt x="231309" y="79430"/>
                        <a:pt x="231309" y="73320"/>
                        <a:pt x="237419" y="61100"/>
                      </a:cubicBezTo>
                      <a:cubicBezTo>
                        <a:pt x="151879" y="85540"/>
                        <a:pt x="54119" y="73320"/>
                        <a:pt x="11349" y="0"/>
                      </a:cubicBezTo>
                      <a:close/>
                    </a:path>
                  </a:pathLst>
                </a:custGeom>
                <a:solidFill>
                  <a:srgbClr val="333332">
                    <a:alpha val="40000"/>
                  </a:srgbClr>
                </a:solidFill>
                <a:ln w="61038"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xmlns="" id="{E37E8BBA-4C2E-4323-856A-22968DEE6B78}"/>
                    </a:ext>
                  </a:extLst>
                </p:cNvPr>
                <p:cNvSpPr/>
                <p:nvPr/>
              </p:nvSpPr>
              <p:spPr>
                <a:xfrm rot="1206887">
                  <a:off x="1735534" y="5411104"/>
                  <a:ext cx="73319" cy="85539"/>
                </a:xfrm>
                <a:custGeom>
                  <a:avLst/>
                  <a:gdLst>
                    <a:gd name="connsiteX0" fmla="*/ 73320 w 73319"/>
                    <a:gd name="connsiteY0" fmla="*/ 42770 h 85539"/>
                    <a:gd name="connsiteX1" fmla="*/ 36660 w 73319"/>
                    <a:gd name="connsiteY1" fmla="*/ 85539 h 85539"/>
                    <a:gd name="connsiteX2" fmla="*/ 0 w 73319"/>
                    <a:gd name="connsiteY2" fmla="*/ 42770 h 85539"/>
                    <a:gd name="connsiteX3" fmla="*/ 36660 w 73319"/>
                    <a:gd name="connsiteY3" fmla="*/ 0 h 85539"/>
                    <a:gd name="connsiteX4" fmla="*/ 73320 w 73319"/>
                    <a:gd name="connsiteY4" fmla="*/ 42770 h 85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9" h="85539">
                      <a:moveTo>
                        <a:pt x="73320" y="42770"/>
                      </a:moveTo>
                      <a:cubicBezTo>
                        <a:pt x="73320" y="66391"/>
                        <a:pt x="56907" y="85539"/>
                        <a:pt x="36660" y="85539"/>
                      </a:cubicBezTo>
                      <a:cubicBezTo>
                        <a:pt x="16413" y="85539"/>
                        <a:pt x="0" y="66391"/>
                        <a:pt x="0" y="42770"/>
                      </a:cubicBezTo>
                      <a:cubicBezTo>
                        <a:pt x="0" y="19149"/>
                        <a:pt x="16413" y="0"/>
                        <a:pt x="36660" y="0"/>
                      </a:cubicBezTo>
                      <a:cubicBezTo>
                        <a:pt x="56907" y="0"/>
                        <a:pt x="73320" y="19149"/>
                        <a:pt x="73320" y="42770"/>
                      </a:cubicBezTo>
                      <a:close/>
                    </a:path>
                  </a:pathLst>
                </a:custGeom>
                <a:solidFill>
                  <a:srgbClr val="FFFFFF"/>
                </a:solidFill>
                <a:ln w="61038"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xmlns="" id="{2CDE5075-4203-4F17-89AC-10CEA25D628C}"/>
                    </a:ext>
                  </a:extLst>
                </p:cNvPr>
                <p:cNvSpPr/>
                <p:nvPr/>
              </p:nvSpPr>
              <p:spPr>
                <a:xfrm rot="1207974">
                  <a:off x="1736400" y="5504347"/>
                  <a:ext cx="36660" cy="48880"/>
                </a:xfrm>
                <a:custGeom>
                  <a:avLst/>
                  <a:gdLst>
                    <a:gd name="connsiteX0" fmla="*/ 36660 w 36660"/>
                    <a:gd name="connsiteY0" fmla="*/ 24440 h 48880"/>
                    <a:gd name="connsiteX1" fmla="*/ 18330 w 36660"/>
                    <a:gd name="connsiteY1" fmla="*/ 48880 h 48880"/>
                    <a:gd name="connsiteX2" fmla="*/ 0 w 36660"/>
                    <a:gd name="connsiteY2" fmla="*/ 24440 h 48880"/>
                    <a:gd name="connsiteX3" fmla="*/ 18330 w 36660"/>
                    <a:gd name="connsiteY3" fmla="*/ 0 h 48880"/>
                    <a:gd name="connsiteX4" fmla="*/ 36660 w 36660"/>
                    <a:gd name="connsiteY4" fmla="*/ 24440 h 488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60" h="48880">
                      <a:moveTo>
                        <a:pt x="36660" y="24440"/>
                      </a:moveTo>
                      <a:cubicBezTo>
                        <a:pt x="36660" y="37938"/>
                        <a:pt x="28453" y="48880"/>
                        <a:pt x="18330" y="48880"/>
                      </a:cubicBezTo>
                      <a:cubicBezTo>
                        <a:pt x="8207" y="48880"/>
                        <a:pt x="0" y="37938"/>
                        <a:pt x="0" y="24440"/>
                      </a:cubicBezTo>
                      <a:cubicBezTo>
                        <a:pt x="0" y="10942"/>
                        <a:pt x="8207" y="0"/>
                        <a:pt x="18330" y="0"/>
                      </a:cubicBezTo>
                      <a:cubicBezTo>
                        <a:pt x="28454" y="0"/>
                        <a:pt x="36660" y="10942"/>
                        <a:pt x="36660" y="24440"/>
                      </a:cubicBezTo>
                      <a:close/>
                    </a:path>
                  </a:pathLst>
                </a:custGeom>
                <a:solidFill>
                  <a:srgbClr val="FFFFFF"/>
                </a:solidFill>
                <a:ln w="61038" cap="flat">
                  <a:noFill/>
                  <a:prstDash val="solid"/>
                  <a:miter/>
                </a:ln>
              </p:spPr>
              <p:txBody>
                <a:bodyPr rtlCol="0" anchor="ctr"/>
                <a:lstStyle/>
                <a:p>
                  <a:endParaRPr lang="en-US"/>
                </a:p>
              </p:txBody>
            </p:sp>
          </p:grpSp>
          <p:sp>
            <p:nvSpPr>
              <p:cNvPr id="71" name="Freeform: Shape 70">
                <a:extLst>
                  <a:ext uri="{FF2B5EF4-FFF2-40B4-BE49-F238E27FC236}">
                    <a16:creationId xmlns:a16="http://schemas.microsoft.com/office/drawing/2014/main" xmlns="" id="{D8B092CC-2BFD-4AA0-B1EA-B0BAF8A636EF}"/>
                  </a:ext>
                </a:extLst>
              </p:cNvPr>
              <p:cNvSpPr/>
              <p:nvPr/>
            </p:nvSpPr>
            <p:spPr>
              <a:xfrm>
                <a:off x="1528599" y="5326313"/>
                <a:ext cx="482690" cy="256619"/>
              </a:xfrm>
              <a:custGeom>
                <a:avLst/>
                <a:gdLst>
                  <a:gd name="connsiteX0" fmla="*/ 0 w 482690"/>
                  <a:gd name="connsiteY0" fmla="*/ 183300 h 256619"/>
                  <a:gd name="connsiteX1" fmla="*/ 12220 w 482690"/>
                  <a:gd name="connsiteY1" fmla="*/ 152750 h 256619"/>
                  <a:gd name="connsiteX2" fmla="*/ 30550 w 482690"/>
                  <a:gd name="connsiteY2" fmla="*/ 122200 h 256619"/>
                  <a:gd name="connsiteX3" fmla="*/ 54990 w 482690"/>
                  <a:gd name="connsiteY3" fmla="*/ 85540 h 256619"/>
                  <a:gd name="connsiteX4" fmla="*/ 73320 w 482690"/>
                  <a:gd name="connsiteY4" fmla="*/ 67210 h 256619"/>
                  <a:gd name="connsiteX5" fmla="*/ 91650 w 482690"/>
                  <a:gd name="connsiteY5" fmla="*/ 48880 h 256619"/>
                  <a:gd name="connsiteX6" fmla="*/ 116090 w 482690"/>
                  <a:gd name="connsiteY6" fmla="*/ 30550 h 256619"/>
                  <a:gd name="connsiteX7" fmla="*/ 128310 w 482690"/>
                  <a:gd name="connsiteY7" fmla="*/ 24440 h 256619"/>
                  <a:gd name="connsiteX8" fmla="*/ 140530 w 482690"/>
                  <a:gd name="connsiteY8" fmla="*/ 18330 h 256619"/>
                  <a:gd name="connsiteX9" fmla="*/ 201630 w 482690"/>
                  <a:gd name="connsiteY9" fmla="*/ 0 h 256619"/>
                  <a:gd name="connsiteX10" fmla="*/ 238290 w 482690"/>
                  <a:gd name="connsiteY10" fmla="*/ 0 h 256619"/>
                  <a:gd name="connsiteX11" fmla="*/ 268840 w 482690"/>
                  <a:gd name="connsiteY11" fmla="*/ 6110 h 256619"/>
                  <a:gd name="connsiteX12" fmla="*/ 336050 w 482690"/>
                  <a:gd name="connsiteY12" fmla="*/ 24440 h 256619"/>
                  <a:gd name="connsiteX13" fmla="*/ 391040 w 482690"/>
                  <a:gd name="connsiteY13" fmla="*/ 54990 h 256619"/>
                  <a:gd name="connsiteX14" fmla="*/ 433810 w 482690"/>
                  <a:gd name="connsiteY14" fmla="*/ 97760 h 256619"/>
                  <a:gd name="connsiteX15" fmla="*/ 464360 w 482690"/>
                  <a:gd name="connsiteY15" fmla="*/ 146640 h 256619"/>
                  <a:gd name="connsiteX16" fmla="*/ 470470 w 482690"/>
                  <a:gd name="connsiteY16" fmla="*/ 171080 h 256619"/>
                  <a:gd name="connsiteX17" fmla="*/ 476580 w 482690"/>
                  <a:gd name="connsiteY17" fmla="*/ 189410 h 256619"/>
                  <a:gd name="connsiteX18" fmla="*/ 482690 w 482690"/>
                  <a:gd name="connsiteY18" fmla="*/ 226070 h 256619"/>
                  <a:gd name="connsiteX19" fmla="*/ 482690 w 482690"/>
                  <a:gd name="connsiteY19" fmla="*/ 250510 h 256619"/>
                  <a:gd name="connsiteX20" fmla="*/ 482690 w 482690"/>
                  <a:gd name="connsiteY20" fmla="*/ 256620 h 256619"/>
                  <a:gd name="connsiteX21" fmla="*/ 482690 w 482690"/>
                  <a:gd name="connsiteY21" fmla="*/ 250510 h 256619"/>
                  <a:gd name="connsiteX22" fmla="*/ 476580 w 482690"/>
                  <a:gd name="connsiteY22" fmla="*/ 226070 h 256619"/>
                  <a:gd name="connsiteX23" fmla="*/ 470470 w 482690"/>
                  <a:gd name="connsiteY23" fmla="*/ 195520 h 256619"/>
                  <a:gd name="connsiteX24" fmla="*/ 464360 w 482690"/>
                  <a:gd name="connsiteY24" fmla="*/ 177190 h 256619"/>
                  <a:gd name="connsiteX25" fmla="*/ 452140 w 482690"/>
                  <a:gd name="connsiteY25" fmla="*/ 158860 h 256619"/>
                  <a:gd name="connsiteX26" fmla="*/ 421590 w 482690"/>
                  <a:gd name="connsiteY26" fmla="*/ 116090 h 256619"/>
                  <a:gd name="connsiteX27" fmla="*/ 378820 w 482690"/>
                  <a:gd name="connsiteY27" fmla="*/ 73320 h 256619"/>
                  <a:gd name="connsiteX28" fmla="*/ 323830 w 482690"/>
                  <a:gd name="connsiteY28" fmla="*/ 42770 h 256619"/>
                  <a:gd name="connsiteX29" fmla="*/ 262730 w 482690"/>
                  <a:gd name="connsiteY29" fmla="*/ 24440 h 256619"/>
                  <a:gd name="connsiteX30" fmla="*/ 232180 w 482690"/>
                  <a:gd name="connsiteY30" fmla="*/ 18330 h 256619"/>
                  <a:gd name="connsiteX31" fmla="*/ 201630 w 482690"/>
                  <a:gd name="connsiteY31" fmla="*/ 18330 h 256619"/>
                  <a:gd name="connsiteX32" fmla="*/ 140530 w 482690"/>
                  <a:gd name="connsiteY32" fmla="*/ 36660 h 256619"/>
                  <a:gd name="connsiteX33" fmla="*/ 128310 w 482690"/>
                  <a:gd name="connsiteY33" fmla="*/ 42770 h 256619"/>
                  <a:gd name="connsiteX34" fmla="*/ 116090 w 482690"/>
                  <a:gd name="connsiteY34" fmla="*/ 48880 h 256619"/>
                  <a:gd name="connsiteX35" fmla="*/ 91650 w 482690"/>
                  <a:gd name="connsiteY35" fmla="*/ 67210 h 256619"/>
                  <a:gd name="connsiteX36" fmla="*/ 73320 w 482690"/>
                  <a:gd name="connsiteY36" fmla="*/ 85540 h 256619"/>
                  <a:gd name="connsiteX37" fmla="*/ 54990 w 482690"/>
                  <a:gd name="connsiteY37" fmla="*/ 103870 h 256619"/>
                  <a:gd name="connsiteX38" fmla="*/ 30550 w 482690"/>
                  <a:gd name="connsiteY38" fmla="*/ 140530 h 256619"/>
                  <a:gd name="connsiteX39" fmla="*/ 12220 w 482690"/>
                  <a:gd name="connsiteY39" fmla="*/ 171080 h 256619"/>
                  <a:gd name="connsiteX40" fmla="*/ 0 w 482690"/>
                  <a:gd name="connsiteY40" fmla="*/ 183300 h 25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82690" h="256619">
                    <a:moveTo>
                      <a:pt x="0" y="183300"/>
                    </a:moveTo>
                    <a:cubicBezTo>
                      <a:pt x="0" y="183300"/>
                      <a:pt x="6110" y="171080"/>
                      <a:pt x="12220" y="152750"/>
                    </a:cubicBezTo>
                    <a:cubicBezTo>
                      <a:pt x="18330" y="146640"/>
                      <a:pt x="24440" y="134420"/>
                      <a:pt x="30550" y="122200"/>
                    </a:cubicBezTo>
                    <a:cubicBezTo>
                      <a:pt x="36660" y="109980"/>
                      <a:pt x="42770" y="97760"/>
                      <a:pt x="54990" y="85540"/>
                    </a:cubicBezTo>
                    <a:cubicBezTo>
                      <a:pt x="61100" y="79430"/>
                      <a:pt x="67210" y="73320"/>
                      <a:pt x="73320" y="67210"/>
                    </a:cubicBezTo>
                    <a:cubicBezTo>
                      <a:pt x="79430" y="61100"/>
                      <a:pt x="85540" y="54990"/>
                      <a:pt x="91650" y="48880"/>
                    </a:cubicBezTo>
                    <a:cubicBezTo>
                      <a:pt x="97760" y="42770"/>
                      <a:pt x="103870" y="36660"/>
                      <a:pt x="116090" y="30550"/>
                    </a:cubicBezTo>
                    <a:cubicBezTo>
                      <a:pt x="122200" y="30550"/>
                      <a:pt x="122200" y="24440"/>
                      <a:pt x="128310" y="24440"/>
                    </a:cubicBezTo>
                    <a:cubicBezTo>
                      <a:pt x="134420" y="24440"/>
                      <a:pt x="140530" y="18330"/>
                      <a:pt x="140530" y="18330"/>
                    </a:cubicBezTo>
                    <a:cubicBezTo>
                      <a:pt x="158860" y="6110"/>
                      <a:pt x="183300" y="6110"/>
                      <a:pt x="201630" y="0"/>
                    </a:cubicBezTo>
                    <a:cubicBezTo>
                      <a:pt x="213850" y="0"/>
                      <a:pt x="226070" y="0"/>
                      <a:pt x="238290" y="0"/>
                    </a:cubicBezTo>
                    <a:cubicBezTo>
                      <a:pt x="250510" y="0"/>
                      <a:pt x="262730" y="0"/>
                      <a:pt x="268840" y="6110"/>
                    </a:cubicBezTo>
                    <a:cubicBezTo>
                      <a:pt x="293280" y="12220"/>
                      <a:pt x="311610" y="18330"/>
                      <a:pt x="336050" y="24440"/>
                    </a:cubicBezTo>
                    <a:cubicBezTo>
                      <a:pt x="354380" y="30550"/>
                      <a:pt x="372710" y="42770"/>
                      <a:pt x="391040" y="54990"/>
                    </a:cubicBezTo>
                    <a:cubicBezTo>
                      <a:pt x="409370" y="67210"/>
                      <a:pt x="421590" y="85540"/>
                      <a:pt x="433810" y="97760"/>
                    </a:cubicBezTo>
                    <a:cubicBezTo>
                      <a:pt x="446030" y="109980"/>
                      <a:pt x="452140" y="128310"/>
                      <a:pt x="464360" y="146640"/>
                    </a:cubicBezTo>
                    <a:cubicBezTo>
                      <a:pt x="470470" y="152750"/>
                      <a:pt x="470470" y="158860"/>
                      <a:pt x="470470" y="171080"/>
                    </a:cubicBezTo>
                    <a:cubicBezTo>
                      <a:pt x="470470" y="177190"/>
                      <a:pt x="476580" y="183300"/>
                      <a:pt x="476580" y="189410"/>
                    </a:cubicBezTo>
                    <a:cubicBezTo>
                      <a:pt x="476580" y="201630"/>
                      <a:pt x="482690" y="213850"/>
                      <a:pt x="482690" y="226070"/>
                    </a:cubicBezTo>
                    <a:cubicBezTo>
                      <a:pt x="482690" y="238290"/>
                      <a:pt x="482690" y="244400"/>
                      <a:pt x="482690" y="250510"/>
                    </a:cubicBezTo>
                    <a:cubicBezTo>
                      <a:pt x="482690" y="256620"/>
                      <a:pt x="482690" y="256620"/>
                      <a:pt x="482690" y="256620"/>
                    </a:cubicBezTo>
                    <a:cubicBezTo>
                      <a:pt x="482690" y="256620"/>
                      <a:pt x="482690" y="256620"/>
                      <a:pt x="482690" y="250510"/>
                    </a:cubicBezTo>
                    <a:cubicBezTo>
                      <a:pt x="482690" y="244400"/>
                      <a:pt x="482690" y="238290"/>
                      <a:pt x="476580" y="226070"/>
                    </a:cubicBezTo>
                    <a:cubicBezTo>
                      <a:pt x="476580" y="213850"/>
                      <a:pt x="470470" y="207740"/>
                      <a:pt x="470470" y="195520"/>
                    </a:cubicBezTo>
                    <a:cubicBezTo>
                      <a:pt x="470470" y="189410"/>
                      <a:pt x="464360" y="183300"/>
                      <a:pt x="464360" y="177190"/>
                    </a:cubicBezTo>
                    <a:cubicBezTo>
                      <a:pt x="458250" y="171080"/>
                      <a:pt x="458250" y="164970"/>
                      <a:pt x="452140" y="158860"/>
                    </a:cubicBezTo>
                    <a:cubicBezTo>
                      <a:pt x="446030" y="146640"/>
                      <a:pt x="433810" y="128310"/>
                      <a:pt x="421590" y="116090"/>
                    </a:cubicBezTo>
                    <a:cubicBezTo>
                      <a:pt x="409370" y="103870"/>
                      <a:pt x="397150" y="91650"/>
                      <a:pt x="378820" y="73320"/>
                    </a:cubicBezTo>
                    <a:cubicBezTo>
                      <a:pt x="360490" y="61100"/>
                      <a:pt x="342160" y="48880"/>
                      <a:pt x="323830" y="42770"/>
                    </a:cubicBezTo>
                    <a:cubicBezTo>
                      <a:pt x="305500" y="36660"/>
                      <a:pt x="281060" y="30550"/>
                      <a:pt x="262730" y="24440"/>
                    </a:cubicBezTo>
                    <a:cubicBezTo>
                      <a:pt x="250510" y="24440"/>
                      <a:pt x="238290" y="24440"/>
                      <a:pt x="232180" y="18330"/>
                    </a:cubicBezTo>
                    <a:cubicBezTo>
                      <a:pt x="219960" y="18330"/>
                      <a:pt x="213850" y="18330"/>
                      <a:pt x="201630" y="18330"/>
                    </a:cubicBezTo>
                    <a:cubicBezTo>
                      <a:pt x="183300" y="18330"/>
                      <a:pt x="158860" y="24440"/>
                      <a:pt x="140530" y="36660"/>
                    </a:cubicBezTo>
                    <a:cubicBezTo>
                      <a:pt x="134420" y="36660"/>
                      <a:pt x="134420" y="42770"/>
                      <a:pt x="128310" y="42770"/>
                    </a:cubicBezTo>
                    <a:cubicBezTo>
                      <a:pt x="122200" y="42770"/>
                      <a:pt x="122200" y="48880"/>
                      <a:pt x="116090" y="48880"/>
                    </a:cubicBezTo>
                    <a:cubicBezTo>
                      <a:pt x="109980" y="54990"/>
                      <a:pt x="97760" y="61100"/>
                      <a:pt x="91650" y="67210"/>
                    </a:cubicBezTo>
                    <a:cubicBezTo>
                      <a:pt x="85540" y="73320"/>
                      <a:pt x="79430" y="79430"/>
                      <a:pt x="73320" y="85540"/>
                    </a:cubicBezTo>
                    <a:cubicBezTo>
                      <a:pt x="67210" y="91650"/>
                      <a:pt x="61100" y="97760"/>
                      <a:pt x="54990" y="103870"/>
                    </a:cubicBezTo>
                    <a:cubicBezTo>
                      <a:pt x="42770" y="116090"/>
                      <a:pt x="36660" y="128310"/>
                      <a:pt x="30550" y="140530"/>
                    </a:cubicBezTo>
                    <a:cubicBezTo>
                      <a:pt x="24440" y="152750"/>
                      <a:pt x="18330" y="158860"/>
                      <a:pt x="12220" y="171080"/>
                    </a:cubicBezTo>
                    <a:cubicBezTo>
                      <a:pt x="6110" y="177190"/>
                      <a:pt x="0" y="183300"/>
                      <a:pt x="0" y="183300"/>
                    </a:cubicBezTo>
                    <a:close/>
                  </a:path>
                </a:pathLst>
              </a:custGeom>
              <a:solidFill>
                <a:srgbClr val="1D1D1B"/>
              </a:solidFill>
              <a:ln w="61038"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xmlns="" id="{544CB835-11E3-41AB-B17E-FBFA32CEB7C2}"/>
                  </a:ext>
                </a:extLst>
              </p:cNvPr>
              <p:cNvSpPr/>
              <p:nvPr/>
            </p:nvSpPr>
            <p:spPr>
              <a:xfrm>
                <a:off x="1546929" y="5546273"/>
                <a:ext cx="439920" cy="134419"/>
              </a:xfrm>
              <a:custGeom>
                <a:avLst/>
                <a:gdLst>
                  <a:gd name="connsiteX0" fmla="*/ 0 w 439920"/>
                  <a:gd name="connsiteY0" fmla="*/ 0 h 134419"/>
                  <a:gd name="connsiteX1" fmla="*/ 12220 w 439920"/>
                  <a:gd name="connsiteY1" fmla="*/ 18330 h 134419"/>
                  <a:gd name="connsiteX2" fmla="*/ 30550 w 439920"/>
                  <a:gd name="connsiteY2" fmla="*/ 36660 h 134419"/>
                  <a:gd name="connsiteX3" fmla="*/ 54990 w 439920"/>
                  <a:gd name="connsiteY3" fmla="*/ 54990 h 134419"/>
                  <a:gd name="connsiteX4" fmla="*/ 67210 w 439920"/>
                  <a:gd name="connsiteY4" fmla="*/ 67210 h 134419"/>
                  <a:gd name="connsiteX5" fmla="*/ 85540 w 439920"/>
                  <a:gd name="connsiteY5" fmla="*/ 79430 h 134419"/>
                  <a:gd name="connsiteX6" fmla="*/ 103870 w 439920"/>
                  <a:gd name="connsiteY6" fmla="*/ 91650 h 134419"/>
                  <a:gd name="connsiteX7" fmla="*/ 122200 w 439920"/>
                  <a:gd name="connsiteY7" fmla="*/ 97760 h 134419"/>
                  <a:gd name="connsiteX8" fmla="*/ 140530 w 439920"/>
                  <a:gd name="connsiteY8" fmla="*/ 103870 h 134419"/>
                  <a:gd name="connsiteX9" fmla="*/ 158860 w 439920"/>
                  <a:gd name="connsiteY9" fmla="*/ 109980 h 134419"/>
                  <a:gd name="connsiteX10" fmla="*/ 183300 w 439920"/>
                  <a:gd name="connsiteY10" fmla="*/ 116090 h 134419"/>
                  <a:gd name="connsiteX11" fmla="*/ 195520 w 439920"/>
                  <a:gd name="connsiteY11" fmla="*/ 116090 h 134419"/>
                  <a:gd name="connsiteX12" fmla="*/ 207740 w 439920"/>
                  <a:gd name="connsiteY12" fmla="*/ 116090 h 134419"/>
                  <a:gd name="connsiteX13" fmla="*/ 250510 w 439920"/>
                  <a:gd name="connsiteY13" fmla="*/ 116090 h 134419"/>
                  <a:gd name="connsiteX14" fmla="*/ 293280 w 439920"/>
                  <a:gd name="connsiteY14" fmla="*/ 109980 h 134419"/>
                  <a:gd name="connsiteX15" fmla="*/ 329940 w 439920"/>
                  <a:gd name="connsiteY15" fmla="*/ 103870 h 134419"/>
                  <a:gd name="connsiteX16" fmla="*/ 366600 w 439920"/>
                  <a:gd name="connsiteY16" fmla="*/ 91650 h 134419"/>
                  <a:gd name="connsiteX17" fmla="*/ 397150 w 439920"/>
                  <a:gd name="connsiteY17" fmla="*/ 79430 h 134419"/>
                  <a:gd name="connsiteX18" fmla="*/ 421590 w 439920"/>
                  <a:gd name="connsiteY18" fmla="*/ 73320 h 134419"/>
                  <a:gd name="connsiteX19" fmla="*/ 439920 w 439920"/>
                  <a:gd name="connsiteY19" fmla="*/ 67210 h 134419"/>
                  <a:gd name="connsiteX20" fmla="*/ 421590 w 439920"/>
                  <a:gd name="connsiteY20" fmla="*/ 79430 h 134419"/>
                  <a:gd name="connsiteX21" fmla="*/ 403260 w 439920"/>
                  <a:gd name="connsiteY21" fmla="*/ 91650 h 134419"/>
                  <a:gd name="connsiteX22" fmla="*/ 372710 w 439920"/>
                  <a:gd name="connsiteY22" fmla="*/ 103870 h 134419"/>
                  <a:gd name="connsiteX23" fmla="*/ 336050 w 439920"/>
                  <a:gd name="connsiteY23" fmla="*/ 116090 h 134419"/>
                  <a:gd name="connsiteX24" fmla="*/ 299390 w 439920"/>
                  <a:gd name="connsiteY24" fmla="*/ 128310 h 134419"/>
                  <a:gd name="connsiteX25" fmla="*/ 256620 w 439920"/>
                  <a:gd name="connsiteY25" fmla="*/ 134420 h 134419"/>
                  <a:gd name="connsiteX26" fmla="*/ 213850 w 439920"/>
                  <a:gd name="connsiteY26" fmla="*/ 134420 h 134419"/>
                  <a:gd name="connsiteX27" fmla="*/ 201630 w 439920"/>
                  <a:gd name="connsiteY27" fmla="*/ 134420 h 134419"/>
                  <a:gd name="connsiteX28" fmla="*/ 189410 w 439920"/>
                  <a:gd name="connsiteY28" fmla="*/ 134420 h 134419"/>
                  <a:gd name="connsiteX29" fmla="*/ 164970 w 439920"/>
                  <a:gd name="connsiteY29" fmla="*/ 128310 h 134419"/>
                  <a:gd name="connsiteX30" fmla="*/ 140530 w 439920"/>
                  <a:gd name="connsiteY30" fmla="*/ 122200 h 134419"/>
                  <a:gd name="connsiteX31" fmla="*/ 122200 w 439920"/>
                  <a:gd name="connsiteY31" fmla="*/ 116090 h 134419"/>
                  <a:gd name="connsiteX32" fmla="*/ 103870 w 439920"/>
                  <a:gd name="connsiteY32" fmla="*/ 109980 h 134419"/>
                  <a:gd name="connsiteX33" fmla="*/ 85540 w 439920"/>
                  <a:gd name="connsiteY33" fmla="*/ 97760 h 134419"/>
                  <a:gd name="connsiteX34" fmla="*/ 67210 w 439920"/>
                  <a:gd name="connsiteY34" fmla="*/ 85540 h 134419"/>
                  <a:gd name="connsiteX35" fmla="*/ 54990 w 439920"/>
                  <a:gd name="connsiteY35" fmla="*/ 73320 h 134419"/>
                  <a:gd name="connsiteX36" fmla="*/ 42770 w 439920"/>
                  <a:gd name="connsiteY36" fmla="*/ 61100 h 134419"/>
                  <a:gd name="connsiteX37" fmla="*/ 30550 w 439920"/>
                  <a:gd name="connsiteY37" fmla="*/ 48880 h 134419"/>
                  <a:gd name="connsiteX38" fmla="*/ 6110 w 439920"/>
                  <a:gd name="connsiteY38" fmla="*/ 18330 h 134419"/>
                  <a:gd name="connsiteX39" fmla="*/ 0 w 439920"/>
                  <a:gd name="connsiteY39" fmla="*/ 0 h 13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439920" h="134419">
                    <a:moveTo>
                      <a:pt x="0" y="0"/>
                    </a:moveTo>
                    <a:cubicBezTo>
                      <a:pt x="0" y="0"/>
                      <a:pt x="6110" y="6110"/>
                      <a:pt x="12220" y="18330"/>
                    </a:cubicBezTo>
                    <a:cubicBezTo>
                      <a:pt x="18330" y="24440"/>
                      <a:pt x="18330" y="30550"/>
                      <a:pt x="30550" y="36660"/>
                    </a:cubicBezTo>
                    <a:cubicBezTo>
                      <a:pt x="36660" y="42770"/>
                      <a:pt x="42770" y="48880"/>
                      <a:pt x="54990" y="54990"/>
                    </a:cubicBezTo>
                    <a:cubicBezTo>
                      <a:pt x="61100" y="61100"/>
                      <a:pt x="61100" y="61100"/>
                      <a:pt x="67210" y="67210"/>
                    </a:cubicBezTo>
                    <a:cubicBezTo>
                      <a:pt x="73320" y="73320"/>
                      <a:pt x="79430" y="73320"/>
                      <a:pt x="85540" y="79430"/>
                    </a:cubicBezTo>
                    <a:cubicBezTo>
                      <a:pt x="91650" y="85540"/>
                      <a:pt x="97760" y="85540"/>
                      <a:pt x="103870" y="91650"/>
                    </a:cubicBezTo>
                    <a:cubicBezTo>
                      <a:pt x="109980" y="91650"/>
                      <a:pt x="116090" y="97760"/>
                      <a:pt x="122200" y="97760"/>
                    </a:cubicBezTo>
                    <a:cubicBezTo>
                      <a:pt x="128310" y="103870"/>
                      <a:pt x="134420" y="103870"/>
                      <a:pt x="140530" y="103870"/>
                    </a:cubicBezTo>
                    <a:cubicBezTo>
                      <a:pt x="146640" y="103870"/>
                      <a:pt x="152750" y="109980"/>
                      <a:pt x="158860" y="109980"/>
                    </a:cubicBezTo>
                    <a:cubicBezTo>
                      <a:pt x="164970" y="109980"/>
                      <a:pt x="171080" y="109980"/>
                      <a:pt x="183300" y="116090"/>
                    </a:cubicBezTo>
                    <a:lnTo>
                      <a:pt x="195520" y="116090"/>
                    </a:lnTo>
                    <a:lnTo>
                      <a:pt x="207740" y="116090"/>
                    </a:lnTo>
                    <a:cubicBezTo>
                      <a:pt x="219960" y="116090"/>
                      <a:pt x="238290" y="116090"/>
                      <a:pt x="250510" y="116090"/>
                    </a:cubicBezTo>
                    <a:cubicBezTo>
                      <a:pt x="262730" y="116090"/>
                      <a:pt x="281060" y="116090"/>
                      <a:pt x="293280" y="109980"/>
                    </a:cubicBezTo>
                    <a:cubicBezTo>
                      <a:pt x="305500" y="103870"/>
                      <a:pt x="317720" y="103870"/>
                      <a:pt x="329940" y="103870"/>
                    </a:cubicBezTo>
                    <a:cubicBezTo>
                      <a:pt x="342160" y="97760"/>
                      <a:pt x="354380" y="97760"/>
                      <a:pt x="366600" y="91650"/>
                    </a:cubicBezTo>
                    <a:cubicBezTo>
                      <a:pt x="378820" y="91650"/>
                      <a:pt x="384930" y="85540"/>
                      <a:pt x="397150" y="79430"/>
                    </a:cubicBezTo>
                    <a:cubicBezTo>
                      <a:pt x="403260" y="73320"/>
                      <a:pt x="415480" y="73320"/>
                      <a:pt x="421590" y="73320"/>
                    </a:cubicBezTo>
                    <a:cubicBezTo>
                      <a:pt x="433810" y="67210"/>
                      <a:pt x="439920" y="67210"/>
                      <a:pt x="439920" y="67210"/>
                    </a:cubicBezTo>
                    <a:cubicBezTo>
                      <a:pt x="439920" y="67210"/>
                      <a:pt x="433810" y="73320"/>
                      <a:pt x="421590" y="79430"/>
                    </a:cubicBezTo>
                    <a:cubicBezTo>
                      <a:pt x="415480" y="85540"/>
                      <a:pt x="409370" y="85540"/>
                      <a:pt x="403260" y="91650"/>
                    </a:cubicBezTo>
                    <a:cubicBezTo>
                      <a:pt x="397150" y="97760"/>
                      <a:pt x="384930" y="103870"/>
                      <a:pt x="372710" y="103870"/>
                    </a:cubicBezTo>
                    <a:cubicBezTo>
                      <a:pt x="360490" y="109980"/>
                      <a:pt x="348270" y="109980"/>
                      <a:pt x="336050" y="116090"/>
                    </a:cubicBezTo>
                    <a:cubicBezTo>
                      <a:pt x="323830" y="122200"/>
                      <a:pt x="311610" y="122200"/>
                      <a:pt x="299390" y="128310"/>
                    </a:cubicBezTo>
                    <a:cubicBezTo>
                      <a:pt x="287170" y="134420"/>
                      <a:pt x="268840" y="134420"/>
                      <a:pt x="256620" y="134420"/>
                    </a:cubicBezTo>
                    <a:cubicBezTo>
                      <a:pt x="244400" y="134420"/>
                      <a:pt x="226070" y="134420"/>
                      <a:pt x="213850" y="134420"/>
                    </a:cubicBezTo>
                    <a:lnTo>
                      <a:pt x="201630" y="134420"/>
                    </a:lnTo>
                    <a:lnTo>
                      <a:pt x="189410" y="134420"/>
                    </a:lnTo>
                    <a:cubicBezTo>
                      <a:pt x="183300" y="134420"/>
                      <a:pt x="171080" y="134420"/>
                      <a:pt x="164970" y="128310"/>
                    </a:cubicBezTo>
                    <a:cubicBezTo>
                      <a:pt x="158860" y="128310"/>
                      <a:pt x="152750" y="122200"/>
                      <a:pt x="140530" y="122200"/>
                    </a:cubicBezTo>
                    <a:cubicBezTo>
                      <a:pt x="134420" y="122200"/>
                      <a:pt x="128310" y="116090"/>
                      <a:pt x="122200" y="116090"/>
                    </a:cubicBezTo>
                    <a:cubicBezTo>
                      <a:pt x="116090" y="116090"/>
                      <a:pt x="109980" y="109980"/>
                      <a:pt x="103870" y="109980"/>
                    </a:cubicBezTo>
                    <a:cubicBezTo>
                      <a:pt x="97760" y="103870"/>
                      <a:pt x="91650" y="103870"/>
                      <a:pt x="85540" y="97760"/>
                    </a:cubicBezTo>
                    <a:cubicBezTo>
                      <a:pt x="79430" y="91650"/>
                      <a:pt x="73320" y="91650"/>
                      <a:pt x="67210" y="85540"/>
                    </a:cubicBezTo>
                    <a:cubicBezTo>
                      <a:pt x="61100" y="79430"/>
                      <a:pt x="54990" y="79430"/>
                      <a:pt x="54990" y="73320"/>
                    </a:cubicBezTo>
                    <a:cubicBezTo>
                      <a:pt x="48880" y="67210"/>
                      <a:pt x="48880" y="67210"/>
                      <a:pt x="42770" y="61100"/>
                    </a:cubicBezTo>
                    <a:cubicBezTo>
                      <a:pt x="36660" y="54990"/>
                      <a:pt x="36660" y="54990"/>
                      <a:pt x="30550" y="48880"/>
                    </a:cubicBezTo>
                    <a:cubicBezTo>
                      <a:pt x="12220" y="30550"/>
                      <a:pt x="12220" y="18330"/>
                      <a:pt x="6110" y="18330"/>
                    </a:cubicBezTo>
                    <a:cubicBezTo>
                      <a:pt x="0" y="6110"/>
                      <a:pt x="0" y="0"/>
                      <a:pt x="0" y="0"/>
                    </a:cubicBezTo>
                    <a:close/>
                  </a:path>
                </a:pathLst>
              </a:custGeom>
              <a:solidFill>
                <a:srgbClr val="1D1D1B"/>
              </a:solidFill>
              <a:ln w="61038"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xmlns="" id="{42B15F66-0644-4060-BD7A-CB8B35334D13}"/>
                  </a:ext>
                </a:extLst>
              </p:cNvPr>
              <p:cNvSpPr/>
              <p:nvPr/>
            </p:nvSpPr>
            <p:spPr>
              <a:xfrm>
                <a:off x="1730229" y="5320203"/>
                <a:ext cx="299390" cy="189409"/>
              </a:xfrm>
              <a:custGeom>
                <a:avLst/>
                <a:gdLst>
                  <a:gd name="connsiteX0" fmla="*/ 0 w 299390"/>
                  <a:gd name="connsiteY0" fmla="*/ 12220 h 189409"/>
                  <a:gd name="connsiteX1" fmla="*/ 18330 w 299390"/>
                  <a:gd name="connsiteY1" fmla="*/ 6110 h 189409"/>
                  <a:gd name="connsiteX2" fmla="*/ 61100 w 299390"/>
                  <a:gd name="connsiteY2" fmla="*/ 0 h 189409"/>
                  <a:gd name="connsiteX3" fmla="*/ 91650 w 299390"/>
                  <a:gd name="connsiteY3" fmla="*/ 0 h 189409"/>
                  <a:gd name="connsiteX4" fmla="*/ 122200 w 299390"/>
                  <a:gd name="connsiteY4" fmla="*/ 6110 h 189409"/>
                  <a:gd name="connsiteX5" fmla="*/ 158860 w 299390"/>
                  <a:gd name="connsiteY5" fmla="*/ 18330 h 189409"/>
                  <a:gd name="connsiteX6" fmla="*/ 189410 w 299390"/>
                  <a:gd name="connsiteY6" fmla="*/ 36660 h 189409"/>
                  <a:gd name="connsiteX7" fmla="*/ 219960 w 299390"/>
                  <a:gd name="connsiteY7" fmla="*/ 54990 h 189409"/>
                  <a:gd name="connsiteX8" fmla="*/ 244400 w 299390"/>
                  <a:gd name="connsiteY8" fmla="*/ 79430 h 189409"/>
                  <a:gd name="connsiteX9" fmla="*/ 262730 w 299390"/>
                  <a:gd name="connsiteY9" fmla="*/ 103870 h 189409"/>
                  <a:gd name="connsiteX10" fmla="*/ 274950 w 299390"/>
                  <a:gd name="connsiteY10" fmla="*/ 128310 h 189409"/>
                  <a:gd name="connsiteX11" fmla="*/ 287170 w 299390"/>
                  <a:gd name="connsiteY11" fmla="*/ 152750 h 189409"/>
                  <a:gd name="connsiteX12" fmla="*/ 293280 w 299390"/>
                  <a:gd name="connsiteY12" fmla="*/ 171080 h 189409"/>
                  <a:gd name="connsiteX13" fmla="*/ 299390 w 299390"/>
                  <a:gd name="connsiteY13" fmla="*/ 189410 h 189409"/>
                  <a:gd name="connsiteX14" fmla="*/ 293280 w 299390"/>
                  <a:gd name="connsiteY14" fmla="*/ 177190 h 189409"/>
                  <a:gd name="connsiteX15" fmla="*/ 281060 w 299390"/>
                  <a:gd name="connsiteY15" fmla="*/ 158860 h 189409"/>
                  <a:gd name="connsiteX16" fmla="*/ 268840 w 299390"/>
                  <a:gd name="connsiteY16" fmla="*/ 140530 h 189409"/>
                  <a:gd name="connsiteX17" fmla="*/ 250510 w 299390"/>
                  <a:gd name="connsiteY17" fmla="*/ 116090 h 189409"/>
                  <a:gd name="connsiteX18" fmla="*/ 232180 w 299390"/>
                  <a:gd name="connsiteY18" fmla="*/ 91650 h 189409"/>
                  <a:gd name="connsiteX19" fmla="*/ 207740 w 299390"/>
                  <a:gd name="connsiteY19" fmla="*/ 67210 h 189409"/>
                  <a:gd name="connsiteX20" fmla="*/ 177190 w 299390"/>
                  <a:gd name="connsiteY20" fmla="*/ 48880 h 189409"/>
                  <a:gd name="connsiteX21" fmla="*/ 146640 w 299390"/>
                  <a:gd name="connsiteY21" fmla="*/ 30550 h 189409"/>
                  <a:gd name="connsiteX22" fmla="*/ 116090 w 299390"/>
                  <a:gd name="connsiteY22" fmla="*/ 18330 h 189409"/>
                  <a:gd name="connsiteX23" fmla="*/ 85540 w 299390"/>
                  <a:gd name="connsiteY23" fmla="*/ 12220 h 189409"/>
                  <a:gd name="connsiteX24" fmla="*/ 54990 w 299390"/>
                  <a:gd name="connsiteY24" fmla="*/ 6110 h 189409"/>
                  <a:gd name="connsiteX25" fmla="*/ 12220 w 299390"/>
                  <a:gd name="connsiteY25" fmla="*/ 6110 h 189409"/>
                  <a:gd name="connsiteX26" fmla="*/ 0 w 299390"/>
                  <a:gd name="connsiteY26" fmla="*/ 12220 h 189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9390" h="189409">
                    <a:moveTo>
                      <a:pt x="0" y="12220"/>
                    </a:moveTo>
                    <a:cubicBezTo>
                      <a:pt x="0" y="12220"/>
                      <a:pt x="6110" y="12220"/>
                      <a:pt x="18330" y="6110"/>
                    </a:cubicBezTo>
                    <a:cubicBezTo>
                      <a:pt x="30550" y="6110"/>
                      <a:pt x="42770" y="0"/>
                      <a:pt x="61100" y="0"/>
                    </a:cubicBezTo>
                    <a:cubicBezTo>
                      <a:pt x="67210" y="0"/>
                      <a:pt x="79430" y="0"/>
                      <a:pt x="91650" y="0"/>
                    </a:cubicBezTo>
                    <a:cubicBezTo>
                      <a:pt x="103870" y="0"/>
                      <a:pt x="116090" y="0"/>
                      <a:pt x="122200" y="6110"/>
                    </a:cubicBezTo>
                    <a:cubicBezTo>
                      <a:pt x="134420" y="6110"/>
                      <a:pt x="146640" y="12220"/>
                      <a:pt x="158860" y="18330"/>
                    </a:cubicBezTo>
                    <a:cubicBezTo>
                      <a:pt x="171080" y="24440"/>
                      <a:pt x="183300" y="30550"/>
                      <a:pt x="189410" y="36660"/>
                    </a:cubicBezTo>
                    <a:cubicBezTo>
                      <a:pt x="201630" y="42770"/>
                      <a:pt x="207740" y="48880"/>
                      <a:pt x="219960" y="54990"/>
                    </a:cubicBezTo>
                    <a:cubicBezTo>
                      <a:pt x="226070" y="61100"/>
                      <a:pt x="238290" y="73320"/>
                      <a:pt x="244400" y="79430"/>
                    </a:cubicBezTo>
                    <a:cubicBezTo>
                      <a:pt x="250510" y="85540"/>
                      <a:pt x="256620" y="97760"/>
                      <a:pt x="262730" y="103870"/>
                    </a:cubicBezTo>
                    <a:cubicBezTo>
                      <a:pt x="268840" y="109980"/>
                      <a:pt x="274950" y="122200"/>
                      <a:pt x="274950" y="128310"/>
                    </a:cubicBezTo>
                    <a:cubicBezTo>
                      <a:pt x="281060" y="134420"/>
                      <a:pt x="281060" y="140530"/>
                      <a:pt x="287170" y="152750"/>
                    </a:cubicBezTo>
                    <a:cubicBezTo>
                      <a:pt x="287170" y="158860"/>
                      <a:pt x="293280" y="164970"/>
                      <a:pt x="293280" y="171080"/>
                    </a:cubicBezTo>
                    <a:cubicBezTo>
                      <a:pt x="299390" y="183300"/>
                      <a:pt x="299390" y="189410"/>
                      <a:pt x="299390" y="189410"/>
                    </a:cubicBezTo>
                    <a:cubicBezTo>
                      <a:pt x="299390" y="189410"/>
                      <a:pt x="293280" y="183300"/>
                      <a:pt x="293280" y="177190"/>
                    </a:cubicBezTo>
                    <a:cubicBezTo>
                      <a:pt x="293280" y="171080"/>
                      <a:pt x="287170" y="164970"/>
                      <a:pt x="281060" y="158860"/>
                    </a:cubicBezTo>
                    <a:cubicBezTo>
                      <a:pt x="274950" y="152750"/>
                      <a:pt x="274950" y="146640"/>
                      <a:pt x="268840" y="140530"/>
                    </a:cubicBezTo>
                    <a:cubicBezTo>
                      <a:pt x="262730" y="134420"/>
                      <a:pt x="256620" y="122200"/>
                      <a:pt x="250510" y="116090"/>
                    </a:cubicBezTo>
                    <a:cubicBezTo>
                      <a:pt x="244400" y="109980"/>
                      <a:pt x="238290" y="97760"/>
                      <a:pt x="232180" y="91650"/>
                    </a:cubicBezTo>
                    <a:cubicBezTo>
                      <a:pt x="226070" y="85540"/>
                      <a:pt x="213850" y="79430"/>
                      <a:pt x="207740" y="67210"/>
                    </a:cubicBezTo>
                    <a:cubicBezTo>
                      <a:pt x="195520" y="61100"/>
                      <a:pt x="189410" y="54990"/>
                      <a:pt x="177190" y="48880"/>
                    </a:cubicBezTo>
                    <a:cubicBezTo>
                      <a:pt x="164970" y="42770"/>
                      <a:pt x="158860" y="36660"/>
                      <a:pt x="146640" y="30550"/>
                    </a:cubicBezTo>
                    <a:cubicBezTo>
                      <a:pt x="134420" y="24440"/>
                      <a:pt x="128310" y="24440"/>
                      <a:pt x="116090" y="18330"/>
                    </a:cubicBezTo>
                    <a:cubicBezTo>
                      <a:pt x="103870" y="18330"/>
                      <a:pt x="97760" y="12220"/>
                      <a:pt x="85540" y="12220"/>
                    </a:cubicBezTo>
                    <a:cubicBezTo>
                      <a:pt x="73320" y="12220"/>
                      <a:pt x="67210" y="12220"/>
                      <a:pt x="54990" y="6110"/>
                    </a:cubicBezTo>
                    <a:cubicBezTo>
                      <a:pt x="36660" y="6110"/>
                      <a:pt x="24440" y="6110"/>
                      <a:pt x="12220" y="6110"/>
                    </a:cubicBezTo>
                    <a:cubicBezTo>
                      <a:pt x="6110" y="12220"/>
                      <a:pt x="0" y="12220"/>
                      <a:pt x="0" y="12220"/>
                    </a:cubicBezTo>
                    <a:close/>
                  </a:path>
                </a:pathLst>
              </a:custGeom>
              <a:solidFill>
                <a:srgbClr val="1D1D1B"/>
              </a:solidFill>
              <a:ln w="61038"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xmlns="" id="{76A61A60-A3F3-4725-87AC-1448A786DEE0}"/>
                  </a:ext>
                </a:extLst>
              </p:cNvPr>
              <p:cNvSpPr/>
              <p:nvPr/>
            </p:nvSpPr>
            <p:spPr>
              <a:xfrm>
                <a:off x="1522489" y="5362973"/>
                <a:ext cx="483578" cy="308728"/>
              </a:xfrm>
              <a:custGeom>
                <a:avLst/>
                <a:gdLst>
                  <a:gd name="connsiteX0" fmla="*/ 378820 w 483578"/>
                  <a:gd name="connsiteY0" fmla="*/ 12220 h 308728"/>
                  <a:gd name="connsiteX1" fmla="*/ 384930 w 483578"/>
                  <a:gd name="connsiteY1" fmla="*/ 18330 h 308728"/>
                  <a:gd name="connsiteX2" fmla="*/ 348270 w 483578"/>
                  <a:gd name="connsiteY2" fmla="*/ 262730 h 308728"/>
                  <a:gd name="connsiteX3" fmla="*/ 48880 w 483578"/>
                  <a:gd name="connsiteY3" fmla="*/ 140530 h 308728"/>
                  <a:gd name="connsiteX4" fmla="*/ 134420 w 483578"/>
                  <a:gd name="connsiteY4" fmla="*/ 0 h 308728"/>
                  <a:gd name="connsiteX5" fmla="*/ 128310 w 483578"/>
                  <a:gd name="connsiteY5" fmla="*/ 0 h 308728"/>
                  <a:gd name="connsiteX6" fmla="*/ 0 w 483578"/>
                  <a:gd name="connsiteY6" fmla="*/ 158860 h 308728"/>
                  <a:gd name="connsiteX7" fmla="*/ 482690 w 483578"/>
                  <a:gd name="connsiteY7" fmla="*/ 219960 h 308728"/>
                  <a:gd name="connsiteX8" fmla="*/ 378820 w 483578"/>
                  <a:gd name="connsiteY8" fmla="*/ 12220 h 30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3578" h="308728">
                    <a:moveTo>
                      <a:pt x="378820" y="12220"/>
                    </a:moveTo>
                    <a:cubicBezTo>
                      <a:pt x="378820" y="12220"/>
                      <a:pt x="384930" y="18330"/>
                      <a:pt x="384930" y="18330"/>
                    </a:cubicBezTo>
                    <a:cubicBezTo>
                      <a:pt x="415480" y="48880"/>
                      <a:pt x="549900" y="201630"/>
                      <a:pt x="348270" y="262730"/>
                    </a:cubicBezTo>
                    <a:cubicBezTo>
                      <a:pt x="140530" y="317720"/>
                      <a:pt x="36660" y="207740"/>
                      <a:pt x="48880" y="140530"/>
                    </a:cubicBezTo>
                    <a:cubicBezTo>
                      <a:pt x="67210" y="73320"/>
                      <a:pt x="134420" y="0"/>
                      <a:pt x="134420" y="0"/>
                    </a:cubicBezTo>
                    <a:lnTo>
                      <a:pt x="128310" y="0"/>
                    </a:lnTo>
                    <a:cubicBezTo>
                      <a:pt x="36660" y="48880"/>
                      <a:pt x="0" y="158860"/>
                      <a:pt x="0" y="158860"/>
                    </a:cubicBezTo>
                    <a:cubicBezTo>
                      <a:pt x="103870" y="391039"/>
                      <a:pt x="378820" y="305500"/>
                      <a:pt x="482690" y="219960"/>
                    </a:cubicBezTo>
                    <a:cubicBezTo>
                      <a:pt x="488800" y="177190"/>
                      <a:pt x="464360" y="67210"/>
                      <a:pt x="378820" y="12220"/>
                    </a:cubicBezTo>
                    <a:close/>
                  </a:path>
                </a:pathLst>
              </a:custGeom>
              <a:solidFill>
                <a:srgbClr val="D8D8D8"/>
              </a:solidFill>
              <a:ln w="61038" cap="flat">
                <a:noFill/>
                <a:prstDash val="solid"/>
                <a:miter/>
              </a:ln>
            </p:spPr>
            <p:txBody>
              <a:bodyPr rtlCol="0" anchor="ctr"/>
              <a:lstStyle/>
              <a:p>
                <a:endParaRPr lang="en-US"/>
              </a:p>
            </p:txBody>
          </p:sp>
          <p:grpSp>
            <p:nvGrpSpPr>
              <p:cNvPr id="75" name="Graphic 16">
                <a:extLst>
                  <a:ext uri="{FF2B5EF4-FFF2-40B4-BE49-F238E27FC236}">
                    <a16:creationId xmlns:a16="http://schemas.microsoft.com/office/drawing/2014/main" xmlns="" id="{DEACF6F2-CDED-4141-BC6B-939B21274B85}"/>
                  </a:ext>
                </a:extLst>
              </p:cNvPr>
              <p:cNvGrpSpPr/>
              <p:nvPr/>
            </p:nvGrpSpPr>
            <p:grpSpPr>
              <a:xfrm>
                <a:off x="1571369" y="5097129"/>
                <a:ext cx="415480" cy="180303"/>
                <a:chOff x="1571369" y="5097129"/>
                <a:chExt cx="415480" cy="180303"/>
              </a:xfrm>
            </p:grpSpPr>
            <p:sp>
              <p:nvSpPr>
                <p:cNvPr id="153" name="Freeform: Shape 152">
                  <a:extLst>
                    <a:ext uri="{FF2B5EF4-FFF2-40B4-BE49-F238E27FC236}">
                      <a16:creationId xmlns:a16="http://schemas.microsoft.com/office/drawing/2014/main" xmlns="" id="{145FBB79-DCF2-4CE0-BDBC-E22B5A60D421}"/>
                    </a:ext>
                  </a:extLst>
                </p:cNvPr>
                <p:cNvSpPr/>
                <p:nvPr/>
              </p:nvSpPr>
              <p:spPr>
                <a:xfrm>
                  <a:off x="1620249" y="5102607"/>
                  <a:ext cx="348270" cy="150385"/>
                </a:xfrm>
                <a:custGeom>
                  <a:avLst/>
                  <a:gdLst>
                    <a:gd name="connsiteX0" fmla="*/ 0 w 348270"/>
                    <a:gd name="connsiteY0" fmla="*/ 64846 h 150385"/>
                    <a:gd name="connsiteX1" fmla="*/ 348270 w 348270"/>
                    <a:gd name="connsiteY1" fmla="*/ 150386 h 150385"/>
                    <a:gd name="connsiteX2" fmla="*/ 0 w 348270"/>
                    <a:gd name="connsiteY2" fmla="*/ 64846 h 150385"/>
                  </a:gdLst>
                  <a:ahLst/>
                  <a:cxnLst>
                    <a:cxn ang="0">
                      <a:pos x="connsiteX0" y="connsiteY0"/>
                    </a:cxn>
                    <a:cxn ang="0">
                      <a:pos x="connsiteX1" y="connsiteY1"/>
                    </a:cxn>
                    <a:cxn ang="0">
                      <a:pos x="connsiteX2" y="connsiteY2"/>
                    </a:cxn>
                  </a:cxnLst>
                  <a:rect l="l" t="t" r="r" b="b"/>
                  <a:pathLst>
                    <a:path w="348270" h="150385">
                      <a:moveTo>
                        <a:pt x="0" y="64846"/>
                      </a:moveTo>
                      <a:cubicBezTo>
                        <a:pt x="0" y="64846"/>
                        <a:pt x="183300" y="-14584"/>
                        <a:pt x="348270" y="150386"/>
                      </a:cubicBezTo>
                      <a:cubicBezTo>
                        <a:pt x="317720" y="52626"/>
                        <a:pt x="183300" y="-81794"/>
                        <a:pt x="0" y="64846"/>
                      </a:cubicBezTo>
                      <a:close/>
                    </a:path>
                  </a:pathLst>
                </a:custGeom>
                <a:solidFill>
                  <a:srgbClr val="424241"/>
                </a:solidFill>
                <a:ln w="61038"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xmlns="" id="{9BB83340-27BC-4636-95E3-851FE229031D}"/>
                    </a:ext>
                  </a:extLst>
                </p:cNvPr>
                <p:cNvSpPr/>
                <p:nvPr/>
              </p:nvSpPr>
              <p:spPr>
                <a:xfrm>
                  <a:off x="1571369" y="5097129"/>
                  <a:ext cx="415480" cy="180303"/>
                </a:xfrm>
                <a:custGeom>
                  <a:avLst/>
                  <a:gdLst>
                    <a:gd name="connsiteX0" fmla="*/ 415480 w 415480"/>
                    <a:gd name="connsiteY0" fmla="*/ 180304 h 180303"/>
                    <a:gd name="connsiteX1" fmla="*/ 391040 w 415480"/>
                    <a:gd name="connsiteY1" fmla="*/ 161974 h 180303"/>
                    <a:gd name="connsiteX2" fmla="*/ 195520 w 415480"/>
                    <a:gd name="connsiteY2" fmla="*/ 58104 h 180303"/>
                    <a:gd name="connsiteX3" fmla="*/ 54990 w 415480"/>
                    <a:gd name="connsiteY3" fmla="*/ 76434 h 180303"/>
                    <a:gd name="connsiteX4" fmla="*/ 0 w 415480"/>
                    <a:gd name="connsiteY4" fmla="*/ 100874 h 180303"/>
                    <a:gd name="connsiteX5" fmla="*/ 42770 w 415480"/>
                    <a:gd name="connsiteY5" fmla="*/ 64214 h 180303"/>
                    <a:gd name="connsiteX6" fmla="*/ 226070 w 415480"/>
                    <a:gd name="connsiteY6" fmla="*/ 3114 h 180303"/>
                    <a:gd name="connsiteX7" fmla="*/ 403260 w 415480"/>
                    <a:gd name="connsiteY7" fmla="*/ 155864 h 180303"/>
                    <a:gd name="connsiteX8" fmla="*/ 415480 w 415480"/>
                    <a:gd name="connsiteY8" fmla="*/ 180304 h 180303"/>
                    <a:gd name="connsiteX9" fmla="*/ 195520 w 415480"/>
                    <a:gd name="connsiteY9" fmla="*/ 45884 h 180303"/>
                    <a:gd name="connsiteX10" fmla="*/ 372710 w 415480"/>
                    <a:gd name="connsiteY10" fmla="*/ 125314 h 180303"/>
                    <a:gd name="connsiteX11" fmla="*/ 219960 w 415480"/>
                    <a:gd name="connsiteY11" fmla="*/ 15334 h 180303"/>
                    <a:gd name="connsiteX12" fmla="*/ 85540 w 415480"/>
                    <a:gd name="connsiteY12" fmla="*/ 51994 h 180303"/>
                    <a:gd name="connsiteX13" fmla="*/ 195520 w 415480"/>
                    <a:gd name="connsiteY13" fmla="*/ 45884 h 180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5480" h="180303">
                      <a:moveTo>
                        <a:pt x="415480" y="180304"/>
                      </a:moveTo>
                      <a:lnTo>
                        <a:pt x="391040" y="161974"/>
                      </a:lnTo>
                      <a:cubicBezTo>
                        <a:pt x="336050" y="100874"/>
                        <a:pt x="268840" y="70324"/>
                        <a:pt x="195520" y="58104"/>
                      </a:cubicBezTo>
                      <a:cubicBezTo>
                        <a:pt x="116090" y="51994"/>
                        <a:pt x="54990" y="76434"/>
                        <a:pt x="54990" y="76434"/>
                      </a:cubicBezTo>
                      <a:lnTo>
                        <a:pt x="0" y="100874"/>
                      </a:lnTo>
                      <a:lnTo>
                        <a:pt x="42770" y="64214"/>
                      </a:lnTo>
                      <a:cubicBezTo>
                        <a:pt x="103870" y="15334"/>
                        <a:pt x="164970" y="-9106"/>
                        <a:pt x="226070" y="3114"/>
                      </a:cubicBezTo>
                      <a:cubicBezTo>
                        <a:pt x="317720" y="15334"/>
                        <a:pt x="378820" y="88654"/>
                        <a:pt x="403260" y="155864"/>
                      </a:cubicBezTo>
                      <a:lnTo>
                        <a:pt x="415480" y="180304"/>
                      </a:lnTo>
                      <a:close/>
                      <a:moveTo>
                        <a:pt x="195520" y="45884"/>
                      </a:moveTo>
                      <a:cubicBezTo>
                        <a:pt x="262730" y="51994"/>
                        <a:pt x="323830" y="82544"/>
                        <a:pt x="372710" y="125314"/>
                      </a:cubicBezTo>
                      <a:cubicBezTo>
                        <a:pt x="342160" y="70324"/>
                        <a:pt x="287170" y="21444"/>
                        <a:pt x="219960" y="15334"/>
                      </a:cubicBezTo>
                      <a:cubicBezTo>
                        <a:pt x="177190" y="9224"/>
                        <a:pt x="134420" y="21444"/>
                        <a:pt x="85540" y="51994"/>
                      </a:cubicBezTo>
                      <a:cubicBezTo>
                        <a:pt x="116090" y="45884"/>
                        <a:pt x="152750" y="39774"/>
                        <a:pt x="195520" y="45884"/>
                      </a:cubicBezTo>
                      <a:close/>
                    </a:path>
                  </a:pathLst>
                </a:custGeom>
                <a:solidFill>
                  <a:srgbClr val="000000"/>
                </a:solidFill>
                <a:ln w="61038" cap="flat">
                  <a:noFill/>
                  <a:prstDash val="solid"/>
                  <a:miter/>
                </a:ln>
              </p:spPr>
              <p:txBody>
                <a:bodyPr rtlCol="0" anchor="ctr"/>
                <a:lstStyle/>
                <a:p>
                  <a:endParaRPr lang="en-US"/>
                </a:p>
              </p:txBody>
            </p:sp>
          </p:grpSp>
          <p:sp>
            <p:nvSpPr>
              <p:cNvPr id="76" name="Freeform: Shape 75">
                <a:extLst>
                  <a:ext uri="{FF2B5EF4-FFF2-40B4-BE49-F238E27FC236}">
                    <a16:creationId xmlns:a16="http://schemas.microsoft.com/office/drawing/2014/main" xmlns="" id="{F3A41F42-EAD0-4803-AD7F-960781090041}"/>
                  </a:ext>
                </a:extLst>
              </p:cNvPr>
              <p:cNvSpPr/>
              <p:nvPr/>
            </p:nvSpPr>
            <p:spPr>
              <a:xfrm>
                <a:off x="1620249" y="5122392"/>
                <a:ext cx="348270" cy="130601"/>
              </a:xfrm>
              <a:custGeom>
                <a:avLst/>
                <a:gdLst>
                  <a:gd name="connsiteX0" fmla="*/ 293280 w 348270"/>
                  <a:gd name="connsiteY0" fmla="*/ 45061 h 130601"/>
                  <a:gd name="connsiteX1" fmla="*/ 232180 w 348270"/>
                  <a:gd name="connsiteY1" fmla="*/ 20621 h 130601"/>
                  <a:gd name="connsiteX2" fmla="*/ 67210 w 348270"/>
                  <a:gd name="connsiteY2" fmla="*/ 2291 h 130601"/>
                  <a:gd name="connsiteX3" fmla="*/ 0 w 348270"/>
                  <a:gd name="connsiteY3" fmla="*/ 45061 h 130601"/>
                  <a:gd name="connsiteX4" fmla="*/ 348270 w 348270"/>
                  <a:gd name="connsiteY4" fmla="*/ 130601 h 130601"/>
                  <a:gd name="connsiteX5" fmla="*/ 293280 w 348270"/>
                  <a:gd name="connsiteY5" fmla="*/ 45061 h 13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270" h="130601">
                    <a:moveTo>
                      <a:pt x="293280" y="45061"/>
                    </a:moveTo>
                    <a:cubicBezTo>
                      <a:pt x="274950" y="32841"/>
                      <a:pt x="256620" y="26731"/>
                      <a:pt x="232180" y="20621"/>
                    </a:cubicBezTo>
                    <a:cubicBezTo>
                      <a:pt x="177190" y="2291"/>
                      <a:pt x="122200" y="-3819"/>
                      <a:pt x="67210" y="2291"/>
                    </a:cubicBezTo>
                    <a:cubicBezTo>
                      <a:pt x="42770" y="14511"/>
                      <a:pt x="24440" y="26731"/>
                      <a:pt x="0" y="45061"/>
                    </a:cubicBezTo>
                    <a:cubicBezTo>
                      <a:pt x="0" y="45061"/>
                      <a:pt x="183300" y="-34369"/>
                      <a:pt x="348270" y="130601"/>
                    </a:cubicBezTo>
                    <a:cubicBezTo>
                      <a:pt x="336050" y="100051"/>
                      <a:pt x="317720" y="69501"/>
                      <a:pt x="293280" y="45061"/>
                    </a:cubicBezTo>
                    <a:close/>
                  </a:path>
                </a:pathLst>
              </a:custGeom>
              <a:solidFill>
                <a:srgbClr val="424241">
                  <a:alpha val="50000"/>
                </a:srgbClr>
              </a:solidFill>
              <a:ln w="61038" cap="flat">
                <a:noFill/>
                <a:prstDash val="solid"/>
                <a:miter/>
              </a:ln>
            </p:spPr>
            <p:txBody>
              <a:bodyPr rtlCol="0" anchor="ctr"/>
              <a:lstStyle/>
              <a:p>
                <a:endParaRPr lang="en-US"/>
              </a:p>
            </p:txBody>
          </p:sp>
          <p:grpSp>
            <p:nvGrpSpPr>
              <p:cNvPr id="77" name="Graphic 16">
                <a:extLst>
                  <a:ext uri="{FF2B5EF4-FFF2-40B4-BE49-F238E27FC236}">
                    <a16:creationId xmlns:a16="http://schemas.microsoft.com/office/drawing/2014/main" xmlns="" id="{DC656B83-92AE-4689-B928-9F9064D207B9}"/>
                  </a:ext>
                </a:extLst>
              </p:cNvPr>
              <p:cNvGrpSpPr/>
              <p:nvPr/>
            </p:nvGrpSpPr>
            <p:grpSpPr>
              <a:xfrm>
                <a:off x="917599" y="5839552"/>
                <a:ext cx="806520" cy="507129"/>
                <a:chOff x="917599" y="5839552"/>
                <a:chExt cx="806520" cy="507129"/>
              </a:xfrm>
              <a:solidFill>
                <a:srgbClr val="BA8058"/>
              </a:solidFill>
            </p:grpSpPr>
            <p:grpSp>
              <p:nvGrpSpPr>
                <p:cNvPr id="148" name="Graphic 16">
                  <a:extLst>
                    <a:ext uri="{FF2B5EF4-FFF2-40B4-BE49-F238E27FC236}">
                      <a16:creationId xmlns:a16="http://schemas.microsoft.com/office/drawing/2014/main" xmlns="" id="{9C84C262-E9D6-43AF-9623-AF6BB329038A}"/>
                    </a:ext>
                  </a:extLst>
                </p:cNvPr>
                <p:cNvGrpSpPr/>
                <p:nvPr/>
              </p:nvGrpSpPr>
              <p:grpSpPr>
                <a:xfrm>
                  <a:off x="917599" y="5839552"/>
                  <a:ext cx="806520" cy="507129"/>
                  <a:chOff x="917599" y="5839552"/>
                  <a:chExt cx="806520" cy="507129"/>
                </a:xfrm>
                <a:solidFill>
                  <a:srgbClr val="BA8058"/>
                </a:solidFill>
              </p:grpSpPr>
              <p:sp>
                <p:nvSpPr>
                  <p:cNvPr id="150" name="Freeform: Shape 149">
                    <a:extLst>
                      <a:ext uri="{FF2B5EF4-FFF2-40B4-BE49-F238E27FC236}">
                        <a16:creationId xmlns:a16="http://schemas.microsoft.com/office/drawing/2014/main" xmlns="" id="{BDA445CE-C949-45B9-BC2A-BBB71561A6C4}"/>
                      </a:ext>
                    </a:extLst>
                  </p:cNvPr>
                  <p:cNvSpPr/>
                  <p:nvPr/>
                </p:nvSpPr>
                <p:spPr>
                  <a:xfrm>
                    <a:off x="1388069" y="6316131"/>
                    <a:ext cx="116090" cy="30549"/>
                  </a:xfrm>
                  <a:custGeom>
                    <a:avLst/>
                    <a:gdLst>
                      <a:gd name="connsiteX0" fmla="*/ 0 w 116090"/>
                      <a:gd name="connsiteY0" fmla="*/ 12220 h 30549"/>
                      <a:gd name="connsiteX1" fmla="*/ 0 w 116090"/>
                      <a:gd name="connsiteY1" fmla="*/ 12220 h 30549"/>
                      <a:gd name="connsiteX2" fmla="*/ 18330 w 116090"/>
                      <a:gd name="connsiteY2" fmla="*/ 12220 h 30549"/>
                      <a:gd name="connsiteX3" fmla="*/ 24440 w 116090"/>
                      <a:gd name="connsiteY3" fmla="*/ 12220 h 30549"/>
                      <a:gd name="connsiteX4" fmla="*/ 36660 w 116090"/>
                      <a:gd name="connsiteY4" fmla="*/ 12220 h 30549"/>
                      <a:gd name="connsiteX5" fmla="*/ 48880 w 116090"/>
                      <a:gd name="connsiteY5" fmla="*/ 12220 h 30549"/>
                      <a:gd name="connsiteX6" fmla="*/ 61100 w 116090"/>
                      <a:gd name="connsiteY6" fmla="*/ 12220 h 30549"/>
                      <a:gd name="connsiteX7" fmla="*/ 73320 w 116090"/>
                      <a:gd name="connsiteY7" fmla="*/ 12220 h 30549"/>
                      <a:gd name="connsiteX8" fmla="*/ 85540 w 116090"/>
                      <a:gd name="connsiteY8" fmla="*/ 6110 h 30549"/>
                      <a:gd name="connsiteX9" fmla="*/ 91650 w 116090"/>
                      <a:gd name="connsiteY9" fmla="*/ 6110 h 30549"/>
                      <a:gd name="connsiteX10" fmla="*/ 97760 w 116090"/>
                      <a:gd name="connsiteY10" fmla="*/ 6110 h 30549"/>
                      <a:gd name="connsiteX11" fmla="*/ 116090 w 116090"/>
                      <a:gd name="connsiteY11" fmla="*/ 0 h 30549"/>
                      <a:gd name="connsiteX12" fmla="*/ 103870 w 116090"/>
                      <a:gd name="connsiteY12" fmla="*/ 12220 h 30549"/>
                      <a:gd name="connsiteX13" fmla="*/ 97760 w 116090"/>
                      <a:gd name="connsiteY13" fmla="*/ 18330 h 30549"/>
                      <a:gd name="connsiteX14" fmla="*/ 91650 w 116090"/>
                      <a:gd name="connsiteY14" fmla="*/ 24440 h 30549"/>
                      <a:gd name="connsiteX15" fmla="*/ 79430 w 116090"/>
                      <a:gd name="connsiteY15" fmla="*/ 30550 h 30549"/>
                      <a:gd name="connsiteX16" fmla="*/ 67210 w 116090"/>
                      <a:gd name="connsiteY16" fmla="*/ 30550 h 30549"/>
                      <a:gd name="connsiteX17" fmla="*/ 54990 w 116090"/>
                      <a:gd name="connsiteY17" fmla="*/ 30550 h 30549"/>
                      <a:gd name="connsiteX18" fmla="*/ 42770 w 116090"/>
                      <a:gd name="connsiteY18" fmla="*/ 30550 h 30549"/>
                      <a:gd name="connsiteX19" fmla="*/ 30550 w 116090"/>
                      <a:gd name="connsiteY19" fmla="*/ 30550 h 30549"/>
                      <a:gd name="connsiteX20" fmla="*/ 24440 w 116090"/>
                      <a:gd name="connsiteY20" fmla="*/ 30550 h 30549"/>
                      <a:gd name="connsiteX21" fmla="*/ 0 w 116090"/>
                      <a:gd name="connsiteY21" fmla="*/ 12220 h 30549"/>
                      <a:gd name="connsiteX22" fmla="*/ 0 w 116090"/>
                      <a:gd name="connsiteY22" fmla="*/ 12220 h 30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6090" h="30549">
                        <a:moveTo>
                          <a:pt x="0" y="12220"/>
                        </a:moveTo>
                        <a:cubicBezTo>
                          <a:pt x="0" y="12220"/>
                          <a:pt x="0" y="12220"/>
                          <a:pt x="0" y="12220"/>
                        </a:cubicBezTo>
                        <a:cubicBezTo>
                          <a:pt x="6110" y="12220"/>
                          <a:pt x="12220" y="12220"/>
                          <a:pt x="18330" y="12220"/>
                        </a:cubicBezTo>
                        <a:cubicBezTo>
                          <a:pt x="18330" y="12220"/>
                          <a:pt x="24440" y="12220"/>
                          <a:pt x="24440" y="12220"/>
                        </a:cubicBezTo>
                        <a:cubicBezTo>
                          <a:pt x="24440" y="12220"/>
                          <a:pt x="30550" y="12220"/>
                          <a:pt x="36660" y="12220"/>
                        </a:cubicBezTo>
                        <a:cubicBezTo>
                          <a:pt x="42770" y="12220"/>
                          <a:pt x="42770" y="12220"/>
                          <a:pt x="48880" y="12220"/>
                        </a:cubicBezTo>
                        <a:cubicBezTo>
                          <a:pt x="54990" y="12220"/>
                          <a:pt x="54990" y="12220"/>
                          <a:pt x="61100" y="12220"/>
                        </a:cubicBezTo>
                        <a:cubicBezTo>
                          <a:pt x="67210" y="12220"/>
                          <a:pt x="67210" y="12220"/>
                          <a:pt x="73320" y="12220"/>
                        </a:cubicBezTo>
                        <a:cubicBezTo>
                          <a:pt x="79430" y="12220"/>
                          <a:pt x="79430" y="12220"/>
                          <a:pt x="85540" y="6110"/>
                        </a:cubicBezTo>
                        <a:cubicBezTo>
                          <a:pt x="91650" y="6110"/>
                          <a:pt x="91650" y="6110"/>
                          <a:pt x="91650" y="6110"/>
                        </a:cubicBezTo>
                        <a:cubicBezTo>
                          <a:pt x="91650" y="6110"/>
                          <a:pt x="97760" y="6110"/>
                          <a:pt x="97760" y="6110"/>
                        </a:cubicBezTo>
                        <a:cubicBezTo>
                          <a:pt x="109980" y="0"/>
                          <a:pt x="116090" y="0"/>
                          <a:pt x="116090" y="0"/>
                        </a:cubicBezTo>
                        <a:cubicBezTo>
                          <a:pt x="116090" y="0"/>
                          <a:pt x="109980" y="6110"/>
                          <a:pt x="103870" y="12220"/>
                        </a:cubicBezTo>
                        <a:cubicBezTo>
                          <a:pt x="103870" y="12220"/>
                          <a:pt x="97760" y="18330"/>
                          <a:pt x="97760" y="18330"/>
                        </a:cubicBezTo>
                        <a:cubicBezTo>
                          <a:pt x="97760" y="18330"/>
                          <a:pt x="91650" y="24440"/>
                          <a:pt x="91650" y="24440"/>
                        </a:cubicBezTo>
                        <a:cubicBezTo>
                          <a:pt x="85540" y="24440"/>
                          <a:pt x="85540" y="30550"/>
                          <a:pt x="79430" y="30550"/>
                        </a:cubicBezTo>
                        <a:cubicBezTo>
                          <a:pt x="73320" y="30550"/>
                          <a:pt x="73320" y="30550"/>
                          <a:pt x="67210" y="30550"/>
                        </a:cubicBezTo>
                        <a:cubicBezTo>
                          <a:pt x="61100" y="30550"/>
                          <a:pt x="61100" y="30550"/>
                          <a:pt x="54990" y="30550"/>
                        </a:cubicBezTo>
                        <a:cubicBezTo>
                          <a:pt x="48880" y="30550"/>
                          <a:pt x="48880" y="30550"/>
                          <a:pt x="42770" y="30550"/>
                        </a:cubicBezTo>
                        <a:cubicBezTo>
                          <a:pt x="36660" y="30550"/>
                          <a:pt x="36660" y="30550"/>
                          <a:pt x="30550" y="30550"/>
                        </a:cubicBezTo>
                        <a:cubicBezTo>
                          <a:pt x="24440" y="30550"/>
                          <a:pt x="24440" y="30550"/>
                          <a:pt x="24440" y="30550"/>
                        </a:cubicBezTo>
                        <a:cubicBezTo>
                          <a:pt x="12220" y="18330"/>
                          <a:pt x="6110" y="18330"/>
                          <a:pt x="0" y="12220"/>
                        </a:cubicBezTo>
                        <a:cubicBezTo>
                          <a:pt x="0" y="12220"/>
                          <a:pt x="0" y="12220"/>
                          <a:pt x="0" y="12220"/>
                        </a:cubicBezTo>
                        <a:close/>
                      </a:path>
                    </a:pathLst>
                  </a:custGeom>
                  <a:solidFill>
                    <a:srgbClr val="BA8058"/>
                  </a:solidFill>
                  <a:ln w="61038"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xmlns="" id="{7F0385EA-D4C9-42D8-82A5-B5A1B6B7201A}"/>
                      </a:ext>
                    </a:extLst>
                  </p:cNvPr>
                  <p:cNvSpPr/>
                  <p:nvPr/>
                </p:nvSpPr>
                <p:spPr>
                  <a:xfrm>
                    <a:off x="917599" y="5839552"/>
                    <a:ext cx="213850" cy="183299"/>
                  </a:xfrm>
                  <a:custGeom>
                    <a:avLst/>
                    <a:gdLst>
                      <a:gd name="connsiteX0" fmla="*/ 213850 w 213850"/>
                      <a:gd name="connsiteY0" fmla="*/ 183300 h 183299"/>
                      <a:gd name="connsiteX1" fmla="*/ 171080 w 213850"/>
                      <a:gd name="connsiteY1" fmla="*/ 164970 h 183299"/>
                      <a:gd name="connsiteX2" fmla="*/ 128310 w 213850"/>
                      <a:gd name="connsiteY2" fmla="*/ 146640 h 183299"/>
                      <a:gd name="connsiteX3" fmla="*/ 79430 w 213850"/>
                      <a:gd name="connsiteY3" fmla="*/ 116090 h 183299"/>
                      <a:gd name="connsiteX4" fmla="*/ 6110 w 213850"/>
                      <a:gd name="connsiteY4" fmla="*/ 42770 h 183299"/>
                      <a:gd name="connsiteX5" fmla="*/ 0 w 213850"/>
                      <a:gd name="connsiteY5" fmla="*/ 24440 h 183299"/>
                      <a:gd name="connsiteX6" fmla="*/ 0 w 213850"/>
                      <a:gd name="connsiteY6" fmla="*/ 6110 h 183299"/>
                      <a:gd name="connsiteX7" fmla="*/ 6110 w 213850"/>
                      <a:gd name="connsiteY7" fmla="*/ 0 h 183299"/>
                      <a:gd name="connsiteX8" fmla="*/ 6110 w 213850"/>
                      <a:gd name="connsiteY8" fmla="*/ 0 h 183299"/>
                      <a:gd name="connsiteX9" fmla="*/ 6110 w 213850"/>
                      <a:gd name="connsiteY9" fmla="*/ 0 h 183299"/>
                      <a:gd name="connsiteX10" fmla="*/ 6110 w 213850"/>
                      <a:gd name="connsiteY10" fmla="*/ 6110 h 183299"/>
                      <a:gd name="connsiteX11" fmla="*/ 6110 w 213850"/>
                      <a:gd name="connsiteY11" fmla="*/ 12220 h 183299"/>
                      <a:gd name="connsiteX12" fmla="*/ 6110 w 213850"/>
                      <a:gd name="connsiteY12" fmla="*/ 24440 h 183299"/>
                      <a:gd name="connsiteX13" fmla="*/ 12220 w 213850"/>
                      <a:gd name="connsiteY13" fmla="*/ 42770 h 183299"/>
                      <a:gd name="connsiteX14" fmla="*/ 42770 w 213850"/>
                      <a:gd name="connsiteY14" fmla="*/ 73320 h 183299"/>
                      <a:gd name="connsiteX15" fmla="*/ 85540 w 213850"/>
                      <a:gd name="connsiteY15" fmla="*/ 103870 h 183299"/>
                      <a:gd name="connsiteX16" fmla="*/ 134420 w 213850"/>
                      <a:gd name="connsiteY16" fmla="*/ 134420 h 183299"/>
                      <a:gd name="connsiteX17" fmla="*/ 177190 w 213850"/>
                      <a:gd name="connsiteY17" fmla="*/ 158860 h 183299"/>
                      <a:gd name="connsiteX18" fmla="*/ 207740 w 213850"/>
                      <a:gd name="connsiteY18" fmla="*/ 177190 h 183299"/>
                      <a:gd name="connsiteX19" fmla="*/ 213850 w 213850"/>
                      <a:gd name="connsiteY19" fmla="*/ 183300 h 183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3850" h="183299">
                        <a:moveTo>
                          <a:pt x="213850" y="183300"/>
                        </a:moveTo>
                        <a:cubicBezTo>
                          <a:pt x="213850" y="183300"/>
                          <a:pt x="195520" y="177190"/>
                          <a:pt x="171080" y="164970"/>
                        </a:cubicBezTo>
                        <a:cubicBezTo>
                          <a:pt x="158860" y="158860"/>
                          <a:pt x="140530" y="152750"/>
                          <a:pt x="128310" y="146640"/>
                        </a:cubicBezTo>
                        <a:cubicBezTo>
                          <a:pt x="109980" y="140530"/>
                          <a:pt x="97760" y="128310"/>
                          <a:pt x="79430" y="116090"/>
                        </a:cubicBezTo>
                        <a:cubicBezTo>
                          <a:pt x="48880" y="97760"/>
                          <a:pt x="18330" y="67210"/>
                          <a:pt x="6110" y="42770"/>
                        </a:cubicBezTo>
                        <a:cubicBezTo>
                          <a:pt x="0" y="36660"/>
                          <a:pt x="0" y="30550"/>
                          <a:pt x="0" y="24440"/>
                        </a:cubicBezTo>
                        <a:cubicBezTo>
                          <a:pt x="0" y="18330"/>
                          <a:pt x="0" y="12220"/>
                          <a:pt x="0" y="6110"/>
                        </a:cubicBezTo>
                        <a:cubicBezTo>
                          <a:pt x="0" y="0"/>
                          <a:pt x="6110" y="0"/>
                          <a:pt x="6110" y="0"/>
                        </a:cubicBezTo>
                        <a:cubicBezTo>
                          <a:pt x="6110" y="0"/>
                          <a:pt x="6110" y="0"/>
                          <a:pt x="6110" y="0"/>
                        </a:cubicBezTo>
                        <a:cubicBezTo>
                          <a:pt x="6110" y="0"/>
                          <a:pt x="6110" y="0"/>
                          <a:pt x="6110" y="0"/>
                        </a:cubicBezTo>
                        <a:cubicBezTo>
                          <a:pt x="6110" y="0"/>
                          <a:pt x="6110" y="0"/>
                          <a:pt x="6110" y="6110"/>
                        </a:cubicBezTo>
                        <a:cubicBezTo>
                          <a:pt x="6110" y="6110"/>
                          <a:pt x="6110" y="12220"/>
                          <a:pt x="6110" y="12220"/>
                        </a:cubicBezTo>
                        <a:cubicBezTo>
                          <a:pt x="6110" y="18330"/>
                          <a:pt x="6110" y="18330"/>
                          <a:pt x="6110" y="24440"/>
                        </a:cubicBezTo>
                        <a:cubicBezTo>
                          <a:pt x="6110" y="30550"/>
                          <a:pt x="12220" y="36660"/>
                          <a:pt x="12220" y="42770"/>
                        </a:cubicBezTo>
                        <a:cubicBezTo>
                          <a:pt x="18330" y="54990"/>
                          <a:pt x="30550" y="67210"/>
                          <a:pt x="42770" y="73320"/>
                        </a:cubicBezTo>
                        <a:cubicBezTo>
                          <a:pt x="54990" y="85540"/>
                          <a:pt x="73320" y="97760"/>
                          <a:pt x="85540" y="103870"/>
                        </a:cubicBezTo>
                        <a:cubicBezTo>
                          <a:pt x="103870" y="116090"/>
                          <a:pt x="116090" y="122200"/>
                          <a:pt x="134420" y="134420"/>
                        </a:cubicBezTo>
                        <a:cubicBezTo>
                          <a:pt x="146640" y="146640"/>
                          <a:pt x="164970" y="152750"/>
                          <a:pt x="177190" y="158860"/>
                        </a:cubicBezTo>
                        <a:cubicBezTo>
                          <a:pt x="189410" y="164970"/>
                          <a:pt x="201630" y="171080"/>
                          <a:pt x="207740" y="177190"/>
                        </a:cubicBezTo>
                        <a:cubicBezTo>
                          <a:pt x="207740" y="183300"/>
                          <a:pt x="213850" y="183300"/>
                          <a:pt x="213850" y="183300"/>
                        </a:cubicBezTo>
                        <a:close/>
                      </a:path>
                    </a:pathLst>
                  </a:custGeom>
                  <a:solidFill>
                    <a:srgbClr val="BA8058"/>
                  </a:solidFill>
                  <a:ln w="61038"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xmlns="" id="{0FF51BB7-C05B-4BD4-A13D-175D6EA4B897}"/>
                      </a:ext>
                    </a:extLst>
                  </p:cNvPr>
                  <p:cNvSpPr/>
                  <p:nvPr/>
                </p:nvSpPr>
                <p:spPr>
                  <a:xfrm>
                    <a:off x="1626359" y="5980082"/>
                    <a:ext cx="97759" cy="54990"/>
                  </a:xfrm>
                  <a:custGeom>
                    <a:avLst/>
                    <a:gdLst>
                      <a:gd name="connsiteX0" fmla="*/ 0 w 97759"/>
                      <a:gd name="connsiteY0" fmla="*/ 0 h 54990"/>
                      <a:gd name="connsiteX1" fmla="*/ 18330 w 97759"/>
                      <a:gd name="connsiteY1" fmla="*/ 0 h 54990"/>
                      <a:gd name="connsiteX2" fmla="*/ 61100 w 97759"/>
                      <a:gd name="connsiteY2" fmla="*/ 12220 h 54990"/>
                      <a:gd name="connsiteX3" fmla="*/ 79430 w 97759"/>
                      <a:gd name="connsiteY3" fmla="*/ 24440 h 54990"/>
                      <a:gd name="connsiteX4" fmla="*/ 91650 w 97759"/>
                      <a:gd name="connsiteY4" fmla="*/ 36660 h 54990"/>
                      <a:gd name="connsiteX5" fmla="*/ 97760 w 97759"/>
                      <a:gd name="connsiteY5" fmla="*/ 48880 h 54990"/>
                      <a:gd name="connsiteX6" fmla="*/ 97760 w 97759"/>
                      <a:gd name="connsiteY6" fmla="*/ 54990 h 54990"/>
                      <a:gd name="connsiteX7" fmla="*/ 91650 w 97759"/>
                      <a:gd name="connsiteY7" fmla="*/ 48880 h 54990"/>
                      <a:gd name="connsiteX8" fmla="*/ 79430 w 97759"/>
                      <a:gd name="connsiteY8" fmla="*/ 42770 h 54990"/>
                      <a:gd name="connsiteX9" fmla="*/ 67210 w 97759"/>
                      <a:gd name="connsiteY9" fmla="*/ 30550 h 54990"/>
                      <a:gd name="connsiteX10" fmla="*/ 48880 w 97759"/>
                      <a:gd name="connsiteY10" fmla="*/ 18330 h 54990"/>
                      <a:gd name="connsiteX11" fmla="*/ 12220 w 97759"/>
                      <a:gd name="connsiteY11" fmla="*/ 0 h 54990"/>
                      <a:gd name="connsiteX12" fmla="*/ 0 w 97759"/>
                      <a:gd name="connsiteY12" fmla="*/ 0 h 54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759" h="54990">
                        <a:moveTo>
                          <a:pt x="0" y="0"/>
                        </a:moveTo>
                        <a:cubicBezTo>
                          <a:pt x="0" y="0"/>
                          <a:pt x="6110" y="0"/>
                          <a:pt x="18330" y="0"/>
                        </a:cubicBezTo>
                        <a:cubicBezTo>
                          <a:pt x="30550" y="0"/>
                          <a:pt x="42770" y="6110"/>
                          <a:pt x="61100" y="12220"/>
                        </a:cubicBezTo>
                        <a:cubicBezTo>
                          <a:pt x="67210" y="18330"/>
                          <a:pt x="73320" y="18330"/>
                          <a:pt x="79430" y="24440"/>
                        </a:cubicBezTo>
                        <a:cubicBezTo>
                          <a:pt x="85540" y="30550"/>
                          <a:pt x="91650" y="36660"/>
                          <a:pt x="91650" y="36660"/>
                        </a:cubicBezTo>
                        <a:cubicBezTo>
                          <a:pt x="97760" y="42770"/>
                          <a:pt x="97760" y="48880"/>
                          <a:pt x="97760" y="48880"/>
                        </a:cubicBezTo>
                        <a:cubicBezTo>
                          <a:pt x="97760" y="54990"/>
                          <a:pt x="97760" y="54990"/>
                          <a:pt x="97760" y="54990"/>
                        </a:cubicBezTo>
                        <a:cubicBezTo>
                          <a:pt x="97760" y="54990"/>
                          <a:pt x="97760" y="54990"/>
                          <a:pt x="91650" y="48880"/>
                        </a:cubicBezTo>
                        <a:cubicBezTo>
                          <a:pt x="91650" y="48880"/>
                          <a:pt x="85540" y="42770"/>
                          <a:pt x="79430" y="42770"/>
                        </a:cubicBezTo>
                        <a:cubicBezTo>
                          <a:pt x="73320" y="36660"/>
                          <a:pt x="67210" y="36660"/>
                          <a:pt x="67210" y="30550"/>
                        </a:cubicBezTo>
                        <a:cubicBezTo>
                          <a:pt x="61100" y="24440"/>
                          <a:pt x="54990" y="24440"/>
                          <a:pt x="48880" y="18330"/>
                        </a:cubicBezTo>
                        <a:cubicBezTo>
                          <a:pt x="36660" y="12220"/>
                          <a:pt x="24440" y="6110"/>
                          <a:pt x="12220" y="0"/>
                        </a:cubicBezTo>
                        <a:cubicBezTo>
                          <a:pt x="6110" y="0"/>
                          <a:pt x="0" y="0"/>
                          <a:pt x="0" y="0"/>
                        </a:cubicBezTo>
                        <a:close/>
                      </a:path>
                    </a:pathLst>
                  </a:custGeom>
                  <a:solidFill>
                    <a:srgbClr val="BA8058"/>
                  </a:solidFill>
                  <a:ln w="61038" cap="flat">
                    <a:noFill/>
                    <a:prstDash val="solid"/>
                    <a:miter/>
                  </a:ln>
                </p:spPr>
                <p:txBody>
                  <a:bodyPr rtlCol="0" anchor="ctr"/>
                  <a:lstStyle/>
                  <a:p>
                    <a:endParaRPr lang="en-US"/>
                  </a:p>
                </p:txBody>
              </p:sp>
            </p:grpSp>
            <p:sp>
              <p:nvSpPr>
                <p:cNvPr id="149" name="Freeform: Shape 148">
                  <a:extLst>
                    <a:ext uri="{FF2B5EF4-FFF2-40B4-BE49-F238E27FC236}">
                      <a16:creationId xmlns:a16="http://schemas.microsoft.com/office/drawing/2014/main" xmlns="" id="{C3771C6D-7C6C-4F81-92A7-40FFAC7D94A9}"/>
                    </a:ext>
                  </a:extLst>
                </p:cNvPr>
                <p:cNvSpPr/>
                <p:nvPr/>
              </p:nvSpPr>
              <p:spPr>
                <a:xfrm>
                  <a:off x="1107009" y="5986192"/>
                  <a:ext cx="568230" cy="268839"/>
                </a:xfrm>
                <a:custGeom>
                  <a:avLst/>
                  <a:gdLst>
                    <a:gd name="connsiteX0" fmla="*/ 281060 w 568230"/>
                    <a:gd name="connsiteY0" fmla="*/ 268840 h 268839"/>
                    <a:gd name="connsiteX1" fmla="*/ 73320 w 568230"/>
                    <a:gd name="connsiteY1" fmla="*/ 109980 h 268839"/>
                    <a:gd name="connsiteX2" fmla="*/ 18330 w 568230"/>
                    <a:gd name="connsiteY2" fmla="*/ 42770 h 268839"/>
                    <a:gd name="connsiteX3" fmla="*/ 0 w 568230"/>
                    <a:gd name="connsiteY3" fmla="*/ 24440 h 268839"/>
                    <a:gd name="connsiteX4" fmla="*/ 24440 w 568230"/>
                    <a:gd name="connsiteY4" fmla="*/ 30550 h 268839"/>
                    <a:gd name="connsiteX5" fmla="*/ 158860 w 568230"/>
                    <a:gd name="connsiteY5" fmla="*/ 54990 h 268839"/>
                    <a:gd name="connsiteX6" fmla="*/ 549900 w 568230"/>
                    <a:gd name="connsiteY6" fmla="*/ 6110 h 268839"/>
                    <a:gd name="connsiteX7" fmla="*/ 568230 w 568230"/>
                    <a:gd name="connsiteY7" fmla="*/ 0 h 268839"/>
                    <a:gd name="connsiteX8" fmla="*/ 568230 w 568230"/>
                    <a:gd name="connsiteY8" fmla="*/ 12220 h 268839"/>
                    <a:gd name="connsiteX9" fmla="*/ 549900 w 568230"/>
                    <a:gd name="connsiteY9" fmla="*/ 54990 h 268839"/>
                    <a:gd name="connsiteX10" fmla="*/ 317720 w 568230"/>
                    <a:gd name="connsiteY10" fmla="*/ 268840 h 268839"/>
                    <a:gd name="connsiteX11" fmla="*/ 281060 w 568230"/>
                    <a:gd name="connsiteY11" fmla="*/ 268840 h 268839"/>
                    <a:gd name="connsiteX12" fmla="*/ 48880 w 568230"/>
                    <a:gd name="connsiteY12" fmla="*/ 48880 h 268839"/>
                    <a:gd name="connsiteX13" fmla="*/ 85540 w 568230"/>
                    <a:gd name="connsiteY13" fmla="*/ 97760 h 268839"/>
                    <a:gd name="connsiteX14" fmla="*/ 281060 w 568230"/>
                    <a:gd name="connsiteY14" fmla="*/ 250510 h 268839"/>
                    <a:gd name="connsiteX15" fmla="*/ 311610 w 568230"/>
                    <a:gd name="connsiteY15" fmla="*/ 250510 h 268839"/>
                    <a:gd name="connsiteX16" fmla="*/ 531570 w 568230"/>
                    <a:gd name="connsiteY16" fmla="*/ 42770 h 268839"/>
                    <a:gd name="connsiteX17" fmla="*/ 543790 w 568230"/>
                    <a:gd name="connsiteY17" fmla="*/ 18330 h 268839"/>
                    <a:gd name="connsiteX18" fmla="*/ 158860 w 568230"/>
                    <a:gd name="connsiteY18" fmla="*/ 61100 h 268839"/>
                    <a:gd name="connsiteX19" fmla="*/ 48880 w 568230"/>
                    <a:gd name="connsiteY19" fmla="*/ 48880 h 26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68230" h="268839">
                      <a:moveTo>
                        <a:pt x="281060" y="268840"/>
                      </a:moveTo>
                      <a:cubicBezTo>
                        <a:pt x="183300" y="256620"/>
                        <a:pt x="122200" y="177190"/>
                        <a:pt x="73320" y="109980"/>
                      </a:cubicBezTo>
                      <a:cubicBezTo>
                        <a:pt x="54990" y="85540"/>
                        <a:pt x="36660" y="61100"/>
                        <a:pt x="18330" y="42770"/>
                      </a:cubicBezTo>
                      <a:lnTo>
                        <a:pt x="0" y="24440"/>
                      </a:lnTo>
                      <a:lnTo>
                        <a:pt x="24440" y="30550"/>
                      </a:lnTo>
                      <a:cubicBezTo>
                        <a:pt x="24440" y="30550"/>
                        <a:pt x="79430" y="48880"/>
                        <a:pt x="158860" y="54990"/>
                      </a:cubicBezTo>
                      <a:cubicBezTo>
                        <a:pt x="262730" y="67210"/>
                        <a:pt x="421590" y="67210"/>
                        <a:pt x="549900" y="6110"/>
                      </a:cubicBezTo>
                      <a:lnTo>
                        <a:pt x="568230" y="0"/>
                      </a:lnTo>
                      <a:lnTo>
                        <a:pt x="568230" y="12220"/>
                      </a:lnTo>
                      <a:cubicBezTo>
                        <a:pt x="562120" y="24440"/>
                        <a:pt x="556010" y="42770"/>
                        <a:pt x="549900" y="54990"/>
                      </a:cubicBezTo>
                      <a:cubicBezTo>
                        <a:pt x="501020" y="164970"/>
                        <a:pt x="458250" y="262730"/>
                        <a:pt x="317720" y="268840"/>
                      </a:cubicBezTo>
                      <a:cubicBezTo>
                        <a:pt x="305500" y="268840"/>
                        <a:pt x="293280" y="268840"/>
                        <a:pt x="281060" y="268840"/>
                      </a:cubicBezTo>
                      <a:close/>
                      <a:moveTo>
                        <a:pt x="48880" y="48880"/>
                      </a:moveTo>
                      <a:cubicBezTo>
                        <a:pt x="61100" y="67210"/>
                        <a:pt x="73320" y="79430"/>
                        <a:pt x="85540" y="97760"/>
                      </a:cubicBezTo>
                      <a:cubicBezTo>
                        <a:pt x="134420" y="164970"/>
                        <a:pt x="189410" y="244400"/>
                        <a:pt x="281060" y="250510"/>
                      </a:cubicBezTo>
                      <a:cubicBezTo>
                        <a:pt x="293280" y="250510"/>
                        <a:pt x="299390" y="250510"/>
                        <a:pt x="311610" y="250510"/>
                      </a:cubicBezTo>
                      <a:cubicBezTo>
                        <a:pt x="446030" y="244400"/>
                        <a:pt x="482690" y="158860"/>
                        <a:pt x="531570" y="42770"/>
                      </a:cubicBezTo>
                      <a:cubicBezTo>
                        <a:pt x="537680" y="36660"/>
                        <a:pt x="537680" y="24440"/>
                        <a:pt x="543790" y="18330"/>
                      </a:cubicBezTo>
                      <a:cubicBezTo>
                        <a:pt x="409370" y="73320"/>
                        <a:pt x="262730" y="73320"/>
                        <a:pt x="158860" y="61100"/>
                      </a:cubicBezTo>
                      <a:cubicBezTo>
                        <a:pt x="109980" y="61100"/>
                        <a:pt x="73320" y="54990"/>
                        <a:pt x="48880" y="48880"/>
                      </a:cubicBezTo>
                      <a:close/>
                    </a:path>
                  </a:pathLst>
                </a:custGeom>
                <a:solidFill>
                  <a:srgbClr val="BA8058"/>
                </a:solidFill>
                <a:ln w="61038" cap="flat">
                  <a:noFill/>
                  <a:prstDash val="solid"/>
                  <a:miter/>
                </a:ln>
              </p:spPr>
              <p:txBody>
                <a:bodyPr rtlCol="0" anchor="ctr"/>
                <a:lstStyle/>
                <a:p>
                  <a:endParaRPr lang="en-US"/>
                </a:p>
              </p:txBody>
            </p:sp>
          </p:grpSp>
          <p:grpSp>
            <p:nvGrpSpPr>
              <p:cNvPr id="78" name="Graphic 16">
                <a:extLst>
                  <a:ext uri="{FF2B5EF4-FFF2-40B4-BE49-F238E27FC236}">
                    <a16:creationId xmlns:a16="http://schemas.microsoft.com/office/drawing/2014/main" xmlns="" id="{732E306F-922D-48E3-AE84-E0107F034282}"/>
                  </a:ext>
                </a:extLst>
              </p:cNvPr>
              <p:cNvGrpSpPr/>
              <p:nvPr/>
            </p:nvGrpSpPr>
            <p:grpSpPr>
              <a:xfrm>
                <a:off x="836361" y="5068107"/>
                <a:ext cx="255181" cy="386515"/>
                <a:chOff x="836361" y="5068107"/>
                <a:chExt cx="255181" cy="386515"/>
              </a:xfrm>
            </p:grpSpPr>
            <p:sp>
              <p:nvSpPr>
                <p:cNvPr id="133" name="Freeform: Shape 132">
                  <a:extLst>
                    <a:ext uri="{FF2B5EF4-FFF2-40B4-BE49-F238E27FC236}">
                      <a16:creationId xmlns:a16="http://schemas.microsoft.com/office/drawing/2014/main" xmlns="" id="{F7398F23-E226-4914-B6EA-1521ADF9AA9E}"/>
                    </a:ext>
                  </a:extLst>
                </p:cNvPr>
                <p:cNvSpPr/>
                <p:nvPr/>
              </p:nvSpPr>
              <p:spPr>
                <a:xfrm>
                  <a:off x="836361" y="5068107"/>
                  <a:ext cx="255181" cy="386515"/>
                </a:xfrm>
                <a:custGeom>
                  <a:avLst/>
                  <a:gdLst>
                    <a:gd name="connsiteX0" fmla="*/ 252318 w 255181"/>
                    <a:gd name="connsiteY0" fmla="*/ 105456 h 386515"/>
                    <a:gd name="connsiteX1" fmla="*/ 197328 w 255181"/>
                    <a:gd name="connsiteY1" fmla="*/ 282645 h 386515"/>
                    <a:gd name="connsiteX2" fmla="*/ 142338 w 255181"/>
                    <a:gd name="connsiteY2" fmla="*/ 1586 h 386515"/>
                    <a:gd name="connsiteX3" fmla="*/ 20138 w 255181"/>
                    <a:gd name="connsiteY3" fmla="*/ 129895 h 386515"/>
                    <a:gd name="connsiteX4" fmla="*/ 136228 w 255181"/>
                    <a:gd name="connsiteY4" fmla="*/ 386515 h 386515"/>
                    <a:gd name="connsiteX5" fmla="*/ 252318 w 255181"/>
                    <a:gd name="connsiteY5" fmla="*/ 105456 h 38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181" h="386515">
                      <a:moveTo>
                        <a:pt x="252318" y="105456"/>
                      </a:moveTo>
                      <a:cubicBezTo>
                        <a:pt x="252318" y="105456"/>
                        <a:pt x="233988" y="221545"/>
                        <a:pt x="197328" y="282645"/>
                      </a:cubicBezTo>
                      <a:cubicBezTo>
                        <a:pt x="240098" y="166555"/>
                        <a:pt x="246208" y="32136"/>
                        <a:pt x="142338" y="1586"/>
                      </a:cubicBezTo>
                      <a:cubicBezTo>
                        <a:pt x="69018" y="-16744"/>
                        <a:pt x="20138" y="129895"/>
                        <a:pt x="20138" y="129895"/>
                      </a:cubicBezTo>
                      <a:cubicBezTo>
                        <a:pt x="20138" y="129895"/>
                        <a:pt x="-71512" y="276535"/>
                        <a:pt x="136228" y="386515"/>
                      </a:cubicBezTo>
                      <a:cubicBezTo>
                        <a:pt x="197328" y="331525"/>
                        <a:pt x="270648" y="221545"/>
                        <a:pt x="252318" y="105456"/>
                      </a:cubicBezTo>
                      <a:close/>
                    </a:path>
                  </a:pathLst>
                </a:custGeom>
                <a:solidFill>
                  <a:srgbClr val="FFD6B6"/>
                </a:solidFill>
                <a:ln w="61038" cap="flat">
                  <a:noFill/>
                  <a:prstDash val="solid"/>
                  <a:miter/>
                </a:ln>
              </p:spPr>
              <p:txBody>
                <a:bodyPr rtlCol="0" anchor="ctr"/>
                <a:lstStyle/>
                <a:p>
                  <a:endParaRPr lang="en-US"/>
                </a:p>
              </p:txBody>
            </p:sp>
            <p:grpSp>
              <p:nvGrpSpPr>
                <p:cNvPr id="134" name="Graphic 16">
                  <a:extLst>
                    <a:ext uri="{FF2B5EF4-FFF2-40B4-BE49-F238E27FC236}">
                      <a16:creationId xmlns:a16="http://schemas.microsoft.com/office/drawing/2014/main" xmlns="" id="{17954E22-F555-41AE-8451-DEF2FAAE2CA8}"/>
                    </a:ext>
                  </a:extLst>
                </p:cNvPr>
                <p:cNvGrpSpPr/>
                <p:nvPr/>
              </p:nvGrpSpPr>
              <p:grpSpPr>
                <a:xfrm>
                  <a:off x="847673" y="5069693"/>
                  <a:ext cx="216565" cy="366599"/>
                  <a:chOff x="847673" y="5069693"/>
                  <a:chExt cx="216565" cy="366599"/>
                </a:xfrm>
              </p:grpSpPr>
              <p:sp>
                <p:nvSpPr>
                  <p:cNvPr id="135" name="Freeform: Shape 134">
                    <a:extLst>
                      <a:ext uri="{FF2B5EF4-FFF2-40B4-BE49-F238E27FC236}">
                        <a16:creationId xmlns:a16="http://schemas.microsoft.com/office/drawing/2014/main" xmlns="" id="{744B2997-0D91-41EA-BEE1-EAADED77E033}"/>
                      </a:ext>
                    </a:extLst>
                  </p:cNvPr>
                  <p:cNvSpPr/>
                  <p:nvPr/>
                </p:nvSpPr>
                <p:spPr>
                  <a:xfrm>
                    <a:off x="849597" y="5096951"/>
                    <a:ext cx="180736" cy="339342"/>
                  </a:xfrm>
                  <a:custGeom>
                    <a:avLst/>
                    <a:gdLst>
                      <a:gd name="connsiteX0" fmla="*/ 13012 w 180736"/>
                      <a:gd name="connsiteY0" fmla="*/ 107162 h 339342"/>
                      <a:gd name="connsiteX1" fmla="*/ 116882 w 180736"/>
                      <a:gd name="connsiteY1" fmla="*/ 339342 h 339342"/>
                      <a:gd name="connsiteX2" fmla="*/ 147432 w 180736"/>
                      <a:gd name="connsiteY2" fmla="*/ 21623 h 339342"/>
                      <a:gd name="connsiteX3" fmla="*/ 13012 w 180736"/>
                      <a:gd name="connsiteY3" fmla="*/ 107162 h 339342"/>
                    </a:gdLst>
                    <a:ahLst/>
                    <a:cxnLst>
                      <a:cxn ang="0">
                        <a:pos x="connsiteX0" y="connsiteY0"/>
                      </a:cxn>
                      <a:cxn ang="0">
                        <a:pos x="connsiteX1" y="connsiteY1"/>
                      </a:cxn>
                      <a:cxn ang="0">
                        <a:pos x="connsiteX2" y="connsiteY2"/>
                      </a:cxn>
                      <a:cxn ang="0">
                        <a:pos x="connsiteX3" y="connsiteY3"/>
                      </a:cxn>
                    </a:cxnLst>
                    <a:rect l="l" t="t" r="r" b="b"/>
                    <a:pathLst>
                      <a:path w="180736" h="339342">
                        <a:moveTo>
                          <a:pt x="13012" y="107162"/>
                        </a:moveTo>
                        <a:cubicBezTo>
                          <a:pt x="13012" y="107162"/>
                          <a:pt x="-54198" y="241582"/>
                          <a:pt x="116882" y="339342"/>
                        </a:cubicBezTo>
                        <a:cubicBezTo>
                          <a:pt x="177982" y="247692"/>
                          <a:pt x="208532" y="101052"/>
                          <a:pt x="147432" y="21623"/>
                        </a:cubicBezTo>
                        <a:cubicBezTo>
                          <a:pt x="92442" y="-57807"/>
                          <a:pt x="13012" y="107162"/>
                          <a:pt x="13012" y="107162"/>
                        </a:cubicBezTo>
                        <a:close/>
                      </a:path>
                    </a:pathLst>
                  </a:custGeom>
                  <a:solidFill>
                    <a:srgbClr val="FFFFFF"/>
                  </a:solidFill>
                  <a:ln w="61038" cap="flat">
                    <a:noFill/>
                    <a:prstDash val="solid"/>
                    <a:miter/>
                  </a:ln>
                </p:spPr>
                <p:txBody>
                  <a:bodyPr rtlCol="0" anchor="ctr"/>
                  <a:lstStyle/>
                  <a:p>
                    <a:endParaRPr lang="en-US"/>
                  </a:p>
                </p:txBody>
              </p:sp>
              <p:grpSp>
                <p:nvGrpSpPr>
                  <p:cNvPr id="136" name="Graphic 16">
                    <a:extLst>
                      <a:ext uri="{FF2B5EF4-FFF2-40B4-BE49-F238E27FC236}">
                        <a16:creationId xmlns:a16="http://schemas.microsoft.com/office/drawing/2014/main" xmlns="" id="{7A21DE61-2549-4A18-82D6-973C4E2D6480}"/>
                      </a:ext>
                    </a:extLst>
                  </p:cNvPr>
                  <p:cNvGrpSpPr/>
                  <p:nvPr/>
                </p:nvGrpSpPr>
                <p:grpSpPr>
                  <a:xfrm>
                    <a:off x="907661" y="5140672"/>
                    <a:ext cx="135965" cy="224400"/>
                    <a:chOff x="907661" y="5140672"/>
                    <a:chExt cx="135965" cy="224400"/>
                  </a:xfrm>
                </p:grpSpPr>
                <p:sp>
                  <p:nvSpPr>
                    <p:cNvPr id="141" name="Freeform: Shape 140">
                      <a:extLst>
                        <a:ext uri="{FF2B5EF4-FFF2-40B4-BE49-F238E27FC236}">
                          <a16:creationId xmlns:a16="http://schemas.microsoft.com/office/drawing/2014/main" xmlns="" id="{132C284D-3307-4139-890F-A17DA5283256}"/>
                        </a:ext>
                      </a:extLst>
                    </p:cNvPr>
                    <p:cNvSpPr/>
                    <p:nvPr/>
                  </p:nvSpPr>
                  <p:spPr>
                    <a:xfrm>
                      <a:off x="910408" y="5140672"/>
                      <a:ext cx="133218" cy="218532"/>
                    </a:xfrm>
                    <a:custGeom>
                      <a:avLst/>
                      <a:gdLst>
                        <a:gd name="connsiteX0" fmla="*/ 129391 w 133218"/>
                        <a:gd name="connsiteY0" fmla="*/ 130651 h 218532"/>
                        <a:gd name="connsiteX1" fmla="*/ 43851 w 133218"/>
                        <a:gd name="connsiteY1" fmla="*/ 216191 h 218532"/>
                        <a:gd name="connsiteX2" fmla="*/ 7191 w 133218"/>
                        <a:gd name="connsiteY2" fmla="*/ 87881 h 218532"/>
                        <a:gd name="connsiteX3" fmla="*/ 92731 w 133218"/>
                        <a:gd name="connsiteY3" fmla="*/ 2341 h 218532"/>
                        <a:gd name="connsiteX4" fmla="*/ 129391 w 133218"/>
                        <a:gd name="connsiteY4" fmla="*/ 130651 h 218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218" h="218532">
                          <a:moveTo>
                            <a:pt x="129391" y="130651"/>
                          </a:moveTo>
                          <a:cubicBezTo>
                            <a:pt x="117171" y="191751"/>
                            <a:pt x="80511" y="228411"/>
                            <a:pt x="43851" y="216191"/>
                          </a:cubicBezTo>
                          <a:cubicBezTo>
                            <a:pt x="7191" y="203971"/>
                            <a:pt x="-11139" y="148981"/>
                            <a:pt x="7191" y="87881"/>
                          </a:cubicBezTo>
                          <a:cubicBezTo>
                            <a:pt x="19411" y="26781"/>
                            <a:pt x="56071" y="-9879"/>
                            <a:pt x="92731" y="2341"/>
                          </a:cubicBezTo>
                          <a:cubicBezTo>
                            <a:pt x="123281" y="14561"/>
                            <a:pt x="141611" y="69551"/>
                            <a:pt x="129391" y="130651"/>
                          </a:cubicBezTo>
                          <a:close/>
                        </a:path>
                      </a:pathLst>
                    </a:custGeom>
                    <a:solidFill>
                      <a:srgbClr val="52C1C5"/>
                    </a:solidFill>
                    <a:ln w="61038"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xmlns="" id="{B9A6E730-0620-4425-BD88-1DCA1A61A98C}"/>
                        </a:ext>
                      </a:extLst>
                    </p:cNvPr>
                    <p:cNvSpPr/>
                    <p:nvPr/>
                  </p:nvSpPr>
                  <p:spPr>
                    <a:xfrm>
                      <a:off x="910408" y="5140672"/>
                      <a:ext cx="133218" cy="218532"/>
                    </a:xfrm>
                    <a:custGeom>
                      <a:avLst/>
                      <a:gdLst>
                        <a:gd name="connsiteX0" fmla="*/ 129391 w 133218"/>
                        <a:gd name="connsiteY0" fmla="*/ 130651 h 218532"/>
                        <a:gd name="connsiteX1" fmla="*/ 43851 w 133218"/>
                        <a:gd name="connsiteY1" fmla="*/ 216191 h 218532"/>
                        <a:gd name="connsiteX2" fmla="*/ 7191 w 133218"/>
                        <a:gd name="connsiteY2" fmla="*/ 87881 h 218532"/>
                        <a:gd name="connsiteX3" fmla="*/ 92731 w 133218"/>
                        <a:gd name="connsiteY3" fmla="*/ 2341 h 218532"/>
                        <a:gd name="connsiteX4" fmla="*/ 129391 w 133218"/>
                        <a:gd name="connsiteY4" fmla="*/ 130651 h 218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218" h="218532">
                          <a:moveTo>
                            <a:pt x="129391" y="130651"/>
                          </a:moveTo>
                          <a:cubicBezTo>
                            <a:pt x="117171" y="191751"/>
                            <a:pt x="80511" y="228411"/>
                            <a:pt x="43851" y="216191"/>
                          </a:cubicBezTo>
                          <a:cubicBezTo>
                            <a:pt x="7191" y="203971"/>
                            <a:pt x="-11139" y="148981"/>
                            <a:pt x="7191" y="87881"/>
                          </a:cubicBezTo>
                          <a:cubicBezTo>
                            <a:pt x="19411" y="26781"/>
                            <a:pt x="56071" y="-9879"/>
                            <a:pt x="92731" y="2341"/>
                          </a:cubicBezTo>
                          <a:cubicBezTo>
                            <a:pt x="123281" y="14561"/>
                            <a:pt x="141611" y="69551"/>
                            <a:pt x="129391" y="130651"/>
                          </a:cubicBezTo>
                          <a:close/>
                        </a:path>
                      </a:pathLst>
                    </a:custGeom>
                    <a:solidFill>
                      <a:srgbClr val="333332"/>
                    </a:solidFill>
                    <a:ln w="61038"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xmlns="" id="{9BF327A4-F7DD-46FC-BE60-DB80B6F41510}"/>
                        </a:ext>
                      </a:extLst>
                    </p:cNvPr>
                    <p:cNvSpPr/>
                    <p:nvPr/>
                  </p:nvSpPr>
                  <p:spPr>
                    <a:xfrm>
                      <a:off x="919819" y="5172785"/>
                      <a:ext cx="106332" cy="166526"/>
                    </a:xfrm>
                    <a:custGeom>
                      <a:avLst/>
                      <a:gdLst>
                        <a:gd name="connsiteX0" fmla="*/ 101650 w 106332"/>
                        <a:gd name="connsiteY0" fmla="*/ 98538 h 166526"/>
                        <a:gd name="connsiteX1" fmla="*/ 34440 w 106332"/>
                        <a:gd name="connsiteY1" fmla="*/ 165748 h 166526"/>
                        <a:gd name="connsiteX2" fmla="*/ 3890 w 106332"/>
                        <a:gd name="connsiteY2" fmla="*/ 67988 h 166526"/>
                        <a:gd name="connsiteX3" fmla="*/ 71100 w 106332"/>
                        <a:gd name="connsiteY3" fmla="*/ 779 h 166526"/>
                        <a:gd name="connsiteX4" fmla="*/ 101650 w 106332"/>
                        <a:gd name="connsiteY4" fmla="*/ 98538 h 166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332" h="166526">
                          <a:moveTo>
                            <a:pt x="101650" y="98538"/>
                          </a:moveTo>
                          <a:cubicBezTo>
                            <a:pt x="89430" y="141308"/>
                            <a:pt x="64990" y="171858"/>
                            <a:pt x="34440" y="165748"/>
                          </a:cubicBezTo>
                          <a:cubicBezTo>
                            <a:pt x="10000" y="159638"/>
                            <a:pt x="-8330" y="116868"/>
                            <a:pt x="3890" y="67988"/>
                          </a:cubicBezTo>
                          <a:cubicBezTo>
                            <a:pt x="16110" y="25218"/>
                            <a:pt x="40550" y="-5331"/>
                            <a:pt x="71100" y="779"/>
                          </a:cubicBezTo>
                          <a:cubicBezTo>
                            <a:pt x="101650" y="12998"/>
                            <a:pt x="113870" y="55768"/>
                            <a:pt x="101650" y="98538"/>
                          </a:cubicBezTo>
                          <a:close/>
                        </a:path>
                      </a:pathLst>
                    </a:custGeom>
                    <a:solidFill>
                      <a:srgbClr val="333332"/>
                    </a:solidFill>
                    <a:ln w="61038"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xmlns="" id="{629E4B4B-0788-4C29-B9AF-AD35BA9C67A9}"/>
                        </a:ext>
                      </a:extLst>
                    </p:cNvPr>
                    <p:cNvSpPr/>
                    <p:nvPr/>
                  </p:nvSpPr>
                  <p:spPr>
                    <a:xfrm>
                      <a:off x="940449" y="5184847"/>
                      <a:ext cx="79703" cy="136291"/>
                    </a:xfrm>
                    <a:custGeom>
                      <a:avLst/>
                      <a:gdLst>
                        <a:gd name="connsiteX0" fmla="*/ 74909 w 79703"/>
                        <a:gd name="connsiteY0" fmla="*/ 80366 h 136291"/>
                        <a:gd name="connsiteX1" fmla="*/ 26029 w 79703"/>
                        <a:gd name="connsiteY1" fmla="*/ 135356 h 136291"/>
                        <a:gd name="connsiteX2" fmla="*/ 1589 w 79703"/>
                        <a:gd name="connsiteY2" fmla="*/ 55926 h 136291"/>
                        <a:gd name="connsiteX3" fmla="*/ 50469 w 79703"/>
                        <a:gd name="connsiteY3" fmla="*/ 936 h 136291"/>
                        <a:gd name="connsiteX4" fmla="*/ 74909 w 79703"/>
                        <a:gd name="connsiteY4" fmla="*/ 80366 h 1362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703" h="136291">
                          <a:moveTo>
                            <a:pt x="74909" y="80366"/>
                          </a:moveTo>
                          <a:cubicBezTo>
                            <a:pt x="68799" y="117026"/>
                            <a:pt x="44359" y="141466"/>
                            <a:pt x="26029" y="135356"/>
                          </a:cubicBezTo>
                          <a:cubicBezTo>
                            <a:pt x="7699" y="129246"/>
                            <a:pt x="-4521" y="92586"/>
                            <a:pt x="1589" y="55926"/>
                          </a:cubicBezTo>
                          <a:cubicBezTo>
                            <a:pt x="7699" y="19266"/>
                            <a:pt x="32139" y="-5174"/>
                            <a:pt x="50469" y="936"/>
                          </a:cubicBezTo>
                          <a:cubicBezTo>
                            <a:pt x="74909" y="7046"/>
                            <a:pt x="87129" y="43706"/>
                            <a:pt x="74909" y="80366"/>
                          </a:cubicBezTo>
                          <a:close/>
                        </a:path>
                      </a:pathLst>
                    </a:custGeom>
                    <a:solidFill>
                      <a:srgbClr val="0A0A0A"/>
                    </a:solidFill>
                    <a:ln w="61038"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xmlns="" id="{D6FFAE29-B6DE-4B65-BF92-3FD889143E3F}"/>
                        </a:ext>
                      </a:extLst>
                    </p:cNvPr>
                    <p:cNvSpPr/>
                    <p:nvPr/>
                  </p:nvSpPr>
                  <p:spPr>
                    <a:xfrm>
                      <a:off x="907661" y="5216333"/>
                      <a:ext cx="126027" cy="148739"/>
                    </a:xfrm>
                    <a:custGeom>
                      <a:avLst/>
                      <a:gdLst>
                        <a:gd name="connsiteX0" fmla="*/ 9938 w 126027"/>
                        <a:gd name="connsiteY0" fmla="*/ 0 h 148739"/>
                        <a:gd name="connsiteX1" fmla="*/ 3828 w 126027"/>
                        <a:gd name="connsiteY1" fmla="*/ 18330 h 148739"/>
                        <a:gd name="connsiteX2" fmla="*/ 40488 w 126027"/>
                        <a:gd name="connsiteY2" fmla="*/ 146640 h 148739"/>
                        <a:gd name="connsiteX3" fmla="*/ 126028 w 126027"/>
                        <a:gd name="connsiteY3" fmla="*/ 61100 h 148739"/>
                        <a:gd name="connsiteX4" fmla="*/ 126028 w 126027"/>
                        <a:gd name="connsiteY4" fmla="*/ 42770 h 148739"/>
                        <a:gd name="connsiteX5" fmla="*/ 9938 w 126027"/>
                        <a:gd name="connsiteY5" fmla="*/ 0 h 148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027" h="148739">
                          <a:moveTo>
                            <a:pt x="9938" y="0"/>
                          </a:moveTo>
                          <a:cubicBezTo>
                            <a:pt x="9938" y="6110"/>
                            <a:pt x="3828" y="12220"/>
                            <a:pt x="3828" y="18330"/>
                          </a:cubicBezTo>
                          <a:cubicBezTo>
                            <a:pt x="-8392" y="79430"/>
                            <a:pt x="9938" y="134420"/>
                            <a:pt x="40488" y="146640"/>
                          </a:cubicBezTo>
                          <a:cubicBezTo>
                            <a:pt x="77148" y="158860"/>
                            <a:pt x="113808" y="116090"/>
                            <a:pt x="126028" y="61100"/>
                          </a:cubicBezTo>
                          <a:cubicBezTo>
                            <a:pt x="126028" y="54990"/>
                            <a:pt x="126028" y="48880"/>
                            <a:pt x="126028" y="42770"/>
                          </a:cubicBezTo>
                          <a:cubicBezTo>
                            <a:pt x="89368" y="61100"/>
                            <a:pt x="34378" y="48880"/>
                            <a:pt x="9938" y="0"/>
                          </a:cubicBezTo>
                          <a:close/>
                        </a:path>
                      </a:pathLst>
                    </a:custGeom>
                    <a:solidFill>
                      <a:srgbClr val="333332">
                        <a:alpha val="40000"/>
                      </a:srgbClr>
                    </a:solidFill>
                    <a:ln w="61038"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xmlns="" id="{0905B04D-ADB0-4708-891E-F767D31DED3B}"/>
                        </a:ext>
                      </a:extLst>
                    </p:cNvPr>
                    <p:cNvSpPr/>
                    <p:nvPr/>
                  </p:nvSpPr>
                  <p:spPr>
                    <a:xfrm>
                      <a:off x="929819" y="5178084"/>
                      <a:ext cx="45167" cy="70388"/>
                    </a:xfrm>
                    <a:custGeom>
                      <a:avLst/>
                      <a:gdLst>
                        <a:gd name="connsiteX0" fmla="*/ 42770 w 45167"/>
                        <a:gd name="connsiteY0" fmla="*/ 44359 h 70388"/>
                        <a:gd name="connsiteX1" fmla="*/ 12220 w 45167"/>
                        <a:gd name="connsiteY1" fmla="*/ 68799 h 70388"/>
                        <a:gd name="connsiteX2" fmla="*/ 0 w 45167"/>
                        <a:gd name="connsiteY2" fmla="*/ 26029 h 70388"/>
                        <a:gd name="connsiteX3" fmla="*/ 30550 w 45167"/>
                        <a:gd name="connsiteY3" fmla="*/ 1589 h 70388"/>
                        <a:gd name="connsiteX4" fmla="*/ 42770 w 45167"/>
                        <a:gd name="connsiteY4" fmla="*/ 44359 h 70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167" h="70388">
                          <a:moveTo>
                            <a:pt x="42770" y="44359"/>
                          </a:moveTo>
                          <a:cubicBezTo>
                            <a:pt x="36660" y="62689"/>
                            <a:pt x="24440" y="74909"/>
                            <a:pt x="12220" y="68799"/>
                          </a:cubicBezTo>
                          <a:cubicBezTo>
                            <a:pt x="0" y="62689"/>
                            <a:pt x="0" y="44359"/>
                            <a:pt x="0" y="26029"/>
                          </a:cubicBezTo>
                          <a:cubicBezTo>
                            <a:pt x="6110" y="7699"/>
                            <a:pt x="18330" y="-4521"/>
                            <a:pt x="30550" y="1589"/>
                          </a:cubicBezTo>
                          <a:cubicBezTo>
                            <a:pt x="42770" y="7699"/>
                            <a:pt x="48880" y="26029"/>
                            <a:pt x="42770" y="44359"/>
                          </a:cubicBezTo>
                          <a:close/>
                        </a:path>
                      </a:pathLst>
                    </a:custGeom>
                    <a:solidFill>
                      <a:srgbClr val="FFFFFF"/>
                    </a:solidFill>
                    <a:ln w="61038"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xmlns="" id="{CC181278-4507-4123-9DA8-D3C86094715F}"/>
                        </a:ext>
                      </a:extLst>
                    </p:cNvPr>
                    <p:cNvSpPr/>
                    <p:nvPr/>
                  </p:nvSpPr>
                  <p:spPr>
                    <a:xfrm>
                      <a:off x="929819" y="5256706"/>
                      <a:ext cx="21045" cy="32946"/>
                    </a:xfrm>
                    <a:custGeom>
                      <a:avLst/>
                      <a:gdLst>
                        <a:gd name="connsiteX0" fmla="*/ 18330 w 21045"/>
                        <a:gd name="connsiteY0" fmla="*/ 20727 h 32946"/>
                        <a:gd name="connsiteX1" fmla="*/ 6110 w 21045"/>
                        <a:gd name="connsiteY1" fmla="*/ 32947 h 32946"/>
                        <a:gd name="connsiteX2" fmla="*/ 0 w 21045"/>
                        <a:gd name="connsiteY2" fmla="*/ 14617 h 32946"/>
                        <a:gd name="connsiteX3" fmla="*/ 18330 w 21045"/>
                        <a:gd name="connsiteY3" fmla="*/ 2397 h 32946"/>
                        <a:gd name="connsiteX4" fmla="*/ 18330 w 21045"/>
                        <a:gd name="connsiteY4" fmla="*/ 20727 h 32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45" h="32946">
                          <a:moveTo>
                            <a:pt x="18330" y="20727"/>
                          </a:moveTo>
                          <a:cubicBezTo>
                            <a:pt x="18330" y="26837"/>
                            <a:pt x="12220" y="32947"/>
                            <a:pt x="6110" y="32947"/>
                          </a:cubicBezTo>
                          <a:cubicBezTo>
                            <a:pt x="0" y="32947"/>
                            <a:pt x="0" y="20727"/>
                            <a:pt x="0" y="14617"/>
                          </a:cubicBezTo>
                          <a:cubicBezTo>
                            <a:pt x="6110" y="2397"/>
                            <a:pt x="12220" y="-3713"/>
                            <a:pt x="18330" y="2397"/>
                          </a:cubicBezTo>
                          <a:cubicBezTo>
                            <a:pt x="18330" y="2397"/>
                            <a:pt x="24440" y="14617"/>
                            <a:pt x="18330" y="20727"/>
                          </a:cubicBezTo>
                          <a:close/>
                        </a:path>
                      </a:pathLst>
                    </a:custGeom>
                    <a:solidFill>
                      <a:srgbClr val="FFFFFF"/>
                    </a:solidFill>
                    <a:ln w="61038" cap="flat">
                      <a:noFill/>
                      <a:prstDash val="solid"/>
                      <a:miter/>
                    </a:ln>
                  </p:spPr>
                  <p:txBody>
                    <a:bodyPr rtlCol="0" anchor="ctr"/>
                    <a:lstStyle/>
                    <a:p>
                      <a:endParaRPr lang="en-US"/>
                    </a:p>
                  </p:txBody>
                </p:sp>
              </p:grpSp>
              <p:sp>
                <p:nvSpPr>
                  <p:cNvPr id="137" name="Freeform: Shape 136">
                    <a:extLst>
                      <a:ext uri="{FF2B5EF4-FFF2-40B4-BE49-F238E27FC236}">
                        <a16:creationId xmlns:a16="http://schemas.microsoft.com/office/drawing/2014/main" xmlns="" id="{5DE64016-9602-4CEE-82D3-51232FEBA853}"/>
                      </a:ext>
                    </a:extLst>
                  </p:cNvPr>
                  <p:cNvSpPr/>
                  <p:nvPr/>
                </p:nvSpPr>
                <p:spPr>
                  <a:xfrm>
                    <a:off x="847673" y="5222443"/>
                    <a:ext cx="94365" cy="195519"/>
                  </a:xfrm>
                  <a:custGeom>
                    <a:avLst/>
                    <a:gdLst>
                      <a:gd name="connsiteX0" fmla="*/ 8826 w 94365"/>
                      <a:gd name="connsiteY0" fmla="*/ 0 h 195519"/>
                      <a:gd name="connsiteX1" fmla="*/ 8826 w 94365"/>
                      <a:gd name="connsiteY1" fmla="*/ 36660 h 195519"/>
                      <a:gd name="connsiteX2" fmla="*/ 14936 w 94365"/>
                      <a:gd name="connsiteY2" fmla="*/ 73320 h 195519"/>
                      <a:gd name="connsiteX3" fmla="*/ 21046 w 94365"/>
                      <a:gd name="connsiteY3" fmla="*/ 91650 h 195519"/>
                      <a:gd name="connsiteX4" fmla="*/ 27156 w 94365"/>
                      <a:gd name="connsiteY4" fmla="*/ 109980 h 195519"/>
                      <a:gd name="connsiteX5" fmla="*/ 39376 w 94365"/>
                      <a:gd name="connsiteY5" fmla="*/ 122200 h 195519"/>
                      <a:gd name="connsiteX6" fmla="*/ 51596 w 94365"/>
                      <a:gd name="connsiteY6" fmla="*/ 140530 h 195519"/>
                      <a:gd name="connsiteX7" fmla="*/ 63816 w 94365"/>
                      <a:gd name="connsiteY7" fmla="*/ 152750 h 195519"/>
                      <a:gd name="connsiteX8" fmla="*/ 76036 w 94365"/>
                      <a:gd name="connsiteY8" fmla="*/ 164970 h 195519"/>
                      <a:gd name="connsiteX9" fmla="*/ 94366 w 94365"/>
                      <a:gd name="connsiteY9" fmla="*/ 183300 h 195519"/>
                      <a:gd name="connsiteX10" fmla="*/ 94366 w 94365"/>
                      <a:gd name="connsiteY10" fmla="*/ 195520 h 195519"/>
                      <a:gd name="connsiteX11" fmla="*/ 88256 w 94365"/>
                      <a:gd name="connsiteY11" fmla="*/ 189410 h 195519"/>
                      <a:gd name="connsiteX12" fmla="*/ 63816 w 94365"/>
                      <a:gd name="connsiteY12" fmla="*/ 177190 h 195519"/>
                      <a:gd name="connsiteX13" fmla="*/ 51596 w 94365"/>
                      <a:gd name="connsiteY13" fmla="*/ 164970 h 195519"/>
                      <a:gd name="connsiteX14" fmla="*/ 39376 w 94365"/>
                      <a:gd name="connsiteY14" fmla="*/ 152750 h 195519"/>
                      <a:gd name="connsiteX15" fmla="*/ 27156 w 94365"/>
                      <a:gd name="connsiteY15" fmla="*/ 134420 h 195519"/>
                      <a:gd name="connsiteX16" fmla="*/ 14936 w 94365"/>
                      <a:gd name="connsiteY16" fmla="*/ 116090 h 195519"/>
                      <a:gd name="connsiteX17" fmla="*/ 8826 w 94365"/>
                      <a:gd name="connsiteY17" fmla="*/ 97760 h 195519"/>
                      <a:gd name="connsiteX18" fmla="*/ 2716 w 94365"/>
                      <a:gd name="connsiteY18" fmla="*/ 79430 h 195519"/>
                      <a:gd name="connsiteX19" fmla="*/ 2716 w 94365"/>
                      <a:gd name="connsiteY19" fmla="*/ 42770 h 195519"/>
                      <a:gd name="connsiteX20" fmla="*/ 8826 w 94365"/>
                      <a:gd name="connsiteY20" fmla="*/ 0 h 195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4365" h="195519">
                        <a:moveTo>
                          <a:pt x="8826" y="0"/>
                        </a:moveTo>
                        <a:cubicBezTo>
                          <a:pt x="8826" y="0"/>
                          <a:pt x="8826" y="12220"/>
                          <a:pt x="8826" y="36660"/>
                        </a:cubicBezTo>
                        <a:cubicBezTo>
                          <a:pt x="8826" y="48880"/>
                          <a:pt x="8826" y="61100"/>
                          <a:pt x="14936" y="73320"/>
                        </a:cubicBezTo>
                        <a:cubicBezTo>
                          <a:pt x="14936" y="79430"/>
                          <a:pt x="21046" y="85540"/>
                          <a:pt x="21046" y="91650"/>
                        </a:cubicBezTo>
                        <a:cubicBezTo>
                          <a:pt x="21046" y="97760"/>
                          <a:pt x="27156" y="103870"/>
                          <a:pt x="27156" y="109980"/>
                        </a:cubicBezTo>
                        <a:cubicBezTo>
                          <a:pt x="33266" y="109980"/>
                          <a:pt x="33266" y="116090"/>
                          <a:pt x="39376" y="122200"/>
                        </a:cubicBezTo>
                        <a:cubicBezTo>
                          <a:pt x="45486" y="128310"/>
                          <a:pt x="45486" y="134420"/>
                          <a:pt x="51596" y="140530"/>
                        </a:cubicBezTo>
                        <a:cubicBezTo>
                          <a:pt x="57706" y="146640"/>
                          <a:pt x="57706" y="152750"/>
                          <a:pt x="63816" y="152750"/>
                        </a:cubicBezTo>
                        <a:cubicBezTo>
                          <a:pt x="69926" y="158860"/>
                          <a:pt x="69926" y="158860"/>
                          <a:pt x="76036" y="164970"/>
                        </a:cubicBezTo>
                        <a:cubicBezTo>
                          <a:pt x="82146" y="171080"/>
                          <a:pt x="88256" y="177190"/>
                          <a:pt x="94366" y="183300"/>
                        </a:cubicBezTo>
                        <a:cubicBezTo>
                          <a:pt x="94366" y="189410"/>
                          <a:pt x="94366" y="195520"/>
                          <a:pt x="94366" y="195520"/>
                        </a:cubicBezTo>
                        <a:cubicBezTo>
                          <a:pt x="94366" y="195520"/>
                          <a:pt x="88256" y="195520"/>
                          <a:pt x="88256" y="189410"/>
                        </a:cubicBezTo>
                        <a:cubicBezTo>
                          <a:pt x="82146" y="183300"/>
                          <a:pt x="76036" y="183300"/>
                          <a:pt x="63816" y="177190"/>
                        </a:cubicBezTo>
                        <a:cubicBezTo>
                          <a:pt x="57706" y="171080"/>
                          <a:pt x="57706" y="171080"/>
                          <a:pt x="51596" y="164970"/>
                        </a:cubicBezTo>
                        <a:cubicBezTo>
                          <a:pt x="45486" y="158860"/>
                          <a:pt x="45486" y="152750"/>
                          <a:pt x="39376" y="152750"/>
                        </a:cubicBezTo>
                        <a:cubicBezTo>
                          <a:pt x="33266" y="146640"/>
                          <a:pt x="33266" y="140530"/>
                          <a:pt x="27156" y="134420"/>
                        </a:cubicBezTo>
                        <a:cubicBezTo>
                          <a:pt x="21046" y="128310"/>
                          <a:pt x="21046" y="122200"/>
                          <a:pt x="14936" y="116090"/>
                        </a:cubicBezTo>
                        <a:cubicBezTo>
                          <a:pt x="14936" y="109980"/>
                          <a:pt x="8826" y="103870"/>
                          <a:pt x="8826" y="97760"/>
                        </a:cubicBezTo>
                        <a:cubicBezTo>
                          <a:pt x="8826" y="91650"/>
                          <a:pt x="2716" y="85540"/>
                          <a:pt x="2716" y="79430"/>
                        </a:cubicBezTo>
                        <a:cubicBezTo>
                          <a:pt x="2716" y="67210"/>
                          <a:pt x="-3394" y="54990"/>
                          <a:pt x="2716" y="42770"/>
                        </a:cubicBezTo>
                        <a:cubicBezTo>
                          <a:pt x="2716" y="12220"/>
                          <a:pt x="8826" y="0"/>
                          <a:pt x="8826" y="0"/>
                        </a:cubicBezTo>
                        <a:close/>
                      </a:path>
                    </a:pathLst>
                  </a:custGeom>
                  <a:solidFill>
                    <a:srgbClr val="1D1D1B"/>
                  </a:solidFill>
                  <a:ln w="61038"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xmlns="" id="{066C6A1D-CB51-49E2-A2E9-B4294C26A0FC}"/>
                      </a:ext>
                    </a:extLst>
                  </p:cNvPr>
                  <p:cNvSpPr/>
                  <p:nvPr/>
                </p:nvSpPr>
                <p:spPr>
                  <a:xfrm>
                    <a:off x="855707" y="5100243"/>
                    <a:ext cx="177981" cy="336049"/>
                  </a:xfrm>
                  <a:custGeom>
                    <a:avLst/>
                    <a:gdLst>
                      <a:gd name="connsiteX0" fmla="*/ 177982 w 177981"/>
                      <a:gd name="connsiteY0" fmla="*/ 128310 h 336049"/>
                      <a:gd name="connsiteX1" fmla="*/ 25232 w 177981"/>
                      <a:gd name="connsiteY1" fmla="*/ 213850 h 336049"/>
                      <a:gd name="connsiteX2" fmla="*/ 98552 w 177981"/>
                      <a:gd name="connsiteY2" fmla="*/ 0 h 336049"/>
                      <a:gd name="connsiteX3" fmla="*/ 13012 w 177981"/>
                      <a:gd name="connsiteY3" fmla="*/ 103870 h 336049"/>
                      <a:gd name="connsiteX4" fmla="*/ 116882 w 177981"/>
                      <a:gd name="connsiteY4" fmla="*/ 336050 h 336049"/>
                      <a:gd name="connsiteX5" fmla="*/ 177982 w 177981"/>
                      <a:gd name="connsiteY5" fmla="*/ 128310 h 336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7981" h="336049">
                        <a:moveTo>
                          <a:pt x="177982" y="128310"/>
                        </a:moveTo>
                        <a:cubicBezTo>
                          <a:pt x="147432" y="329940"/>
                          <a:pt x="68002" y="305500"/>
                          <a:pt x="25232" y="213850"/>
                        </a:cubicBezTo>
                        <a:cubicBezTo>
                          <a:pt x="-17538" y="103870"/>
                          <a:pt x="55782" y="30550"/>
                          <a:pt x="98552" y="0"/>
                        </a:cubicBezTo>
                        <a:cubicBezTo>
                          <a:pt x="49672" y="18330"/>
                          <a:pt x="13012" y="103870"/>
                          <a:pt x="13012" y="103870"/>
                        </a:cubicBezTo>
                        <a:cubicBezTo>
                          <a:pt x="13012" y="103870"/>
                          <a:pt x="-54198" y="238290"/>
                          <a:pt x="116882" y="336050"/>
                        </a:cubicBezTo>
                        <a:cubicBezTo>
                          <a:pt x="153542" y="274950"/>
                          <a:pt x="177982" y="195520"/>
                          <a:pt x="177982" y="128310"/>
                        </a:cubicBezTo>
                        <a:close/>
                      </a:path>
                    </a:pathLst>
                  </a:custGeom>
                  <a:solidFill>
                    <a:srgbClr val="D8D8D8"/>
                  </a:solidFill>
                  <a:ln w="61038"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xmlns="" id="{F0D888E6-A494-4353-A1D7-1259D68EE850}"/>
                      </a:ext>
                    </a:extLst>
                  </p:cNvPr>
                  <p:cNvSpPr/>
                  <p:nvPr/>
                </p:nvSpPr>
                <p:spPr>
                  <a:xfrm>
                    <a:off x="972589" y="5069693"/>
                    <a:ext cx="91650" cy="232179"/>
                  </a:xfrm>
                  <a:custGeom>
                    <a:avLst/>
                    <a:gdLst>
                      <a:gd name="connsiteX0" fmla="*/ 0 w 91650"/>
                      <a:gd name="connsiteY0" fmla="*/ 6110 h 232179"/>
                      <a:gd name="connsiteX1" fmla="*/ 12220 w 91650"/>
                      <a:gd name="connsiteY1" fmla="*/ 6110 h 232179"/>
                      <a:gd name="connsiteX2" fmla="*/ 24440 w 91650"/>
                      <a:gd name="connsiteY2" fmla="*/ 12220 h 232179"/>
                      <a:gd name="connsiteX3" fmla="*/ 42770 w 91650"/>
                      <a:gd name="connsiteY3" fmla="*/ 18330 h 232179"/>
                      <a:gd name="connsiteX4" fmla="*/ 61100 w 91650"/>
                      <a:gd name="connsiteY4" fmla="*/ 30550 h 232179"/>
                      <a:gd name="connsiteX5" fmla="*/ 73320 w 91650"/>
                      <a:gd name="connsiteY5" fmla="*/ 48880 h 232179"/>
                      <a:gd name="connsiteX6" fmla="*/ 85540 w 91650"/>
                      <a:gd name="connsiteY6" fmla="*/ 73320 h 232179"/>
                      <a:gd name="connsiteX7" fmla="*/ 91650 w 91650"/>
                      <a:gd name="connsiteY7" fmla="*/ 97760 h 232179"/>
                      <a:gd name="connsiteX8" fmla="*/ 91650 w 91650"/>
                      <a:gd name="connsiteY8" fmla="*/ 122200 h 232179"/>
                      <a:gd name="connsiteX9" fmla="*/ 91650 w 91650"/>
                      <a:gd name="connsiteY9" fmla="*/ 146640 h 232179"/>
                      <a:gd name="connsiteX10" fmla="*/ 85540 w 91650"/>
                      <a:gd name="connsiteY10" fmla="*/ 189410 h 232179"/>
                      <a:gd name="connsiteX11" fmla="*/ 79430 w 91650"/>
                      <a:gd name="connsiteY11" fmla="*/ 219960 h 232179"/>
                      <a:gd name="connsiteX12" fmla="*/ 73320 w 91650"/>
                      <a:gd name="connsiteY12" fmla="*/ 232180 h 232179"/>
                      <a:gd name="connsiteX13" fmla="*/ 79430 w 91650"/>
                      <a:gd name="connsiteY13" fmla="*/ 189410 h 232179"/>
                      <a:gd name="connsiteX14" fmla="*/ 79430 w 91650"/>
                      <a:gd name="connsiteY14" fmla="*/ 146640 h 232179"/>
                      <a:gd name="connsiteX15" fmla="*/ 79430 w 91650"/>
                      <a:gd name="connsiteY15" fmla="*/ 122200 h 232179"/>
                      <a:gd name="connsiteX16" fmla="*/ 79430 w 91650"/>
                      <a:gd name="connsiteY16" fmla="*/ 97760 h 232179"/>
                      <a:gd name="connsiteX17" fmla="*/ 73320 w 91650"/>
                      <a:gd name="connsiteY17" fmla="*/ 73320 h 232179"/>
                      <a:gd name="connsiteX18" fmla="*/ 67210 w 91650"/>
                      <a:gd name="connsiteY18" fmla="*/ 48880 h 232179"/>
                      <a:gd name="connsiteX19" fmla="*/ 54990 w 91650"/>
                      <a:gd name="connsiteY19" fmla="*/ 30550 h 232179"/>
                      <a:gd name="connsiteX20" fmla="*/ 42770 w 91650"/>
                      <a:gd name="connsiteY20" fmla="*/ 18330 h 232179"/>
                      <a:gd name="connsiteX21" fmla="*/ 30550 w 91650"/>
                      <a:gd name="connsiteY21" fmla="*/ 6110 h 232179"/>
                      <a:gd name="connsiteX22" fmla="*/ 18330 w 91650"/>
                      <a:gd name="connsiteY22" fmla="*/ 0 h 232179"/>
                      <a:gd name="connsiteX23" fmla="*/ 0 w 91650"/>
                      <a:gd name="connsiteY23" fmla="*/ 6110 h 232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1650" h="232179">
                        <a:moveTo>
                          <a:pt x="0" y="6110"/>
                        </a:moveTo>
                        <a:cubicBezTo>
                          <a:pt x="0" y="6110"/>
                          <a:pt x="6110" y="6110"/>
                          <a:pt x="12220" y="6110"/>
                        </a:cubicBezTo>
                        <a:cubicBezTo>
                          <a:pt x="18330" y="6110"/>
                          <a:pt x="18330" y="6110"/>
                          <a:pt x="24440" y="12220"/>
                        </a:cubicBezTo>
                        <a:cubicBezTo>
                          <a:pt x="30550" y="12220"/>
                          <a:pt x="36660" y="18330"/>
                          <a:pt x="42770" y="18330"/>
                        </a:cubicBezTo>
                        <a:cubicBezTo>
                          <a:pt x="48880" y="24440"/>
                          <a:pt x="54990" y="24440"/>
                          <a:pt x="61100" y="30550"/>
                        </a:cubicBezTo>
                        <a:cubicBezTo>
                          <a:pt x="67210" y="36660"/>
                          <a:pt x="73320" y="42770"/>
                          <a:pt x="73320" y="48880"/>
                        </a:cubicBezTo>
                        <a:cubicBezTo>
                          <a:pt x="79430" y="54990"/>
                          <a:pt x="79430" y="67210"/>
                          <a:pt x="85540" y="73320"/>
                        </a:cubicBezTo>
                        <a:cubicBezTo>
                          <a:pt x="85540" y="79430"/>
                          <a:pt x="91650" y="91650"/>
                          <a:pt x="91650" y="97760"/>
                        </a:cubicBezTo>
                        <a:cubicBezTo>
                          <a:pt x="91650" y="103870"/>
                          <a:pt x="91650" y="116090"/>
                          <a:pt x="91650" y="122200"/>
                        </a:cubicBezTo>
                        <a:cubicBezTo>
                          <a:pt x="91650" y="128310"/>
                          <a:pt x="91650" y="140530"/>
                          <a:pt x="91650" y="146640"/>
                        </a:cubicBezTo>
                        <a:cubicBezTo>
                          <a:pt x="91650" y="164970"/>
                          <a:pt x="85540" y="177190"/>
                          <a:pt x="85540" y="189410"/>
                        </a:cubicBezTo>
                        <a:cubicBezTo>
                          <a:pt x="85540" y="201630"/>
                          <a:pt x="79430" y="213850"/>
                          <a:pt x="79430" y="219960"/>
                        </a:cubicBezTo>
                        <a:cubicBezTo>
                          <a:pt x="79430" y="226070"/>
                          <a:pt x="73320" y="232180"/>
                          <a:pt x="73320" y="232180"/>
                        </a:cubicBezTo>
                        <a:cubicBezTo>
                          <a:pt x="73320" y="232180"/>
                          <a:pt x="73320" y="213850"/>
                          <a:pt x="79430" y="189410"/>
                        </a:cubicBezTo>
                        <a:cubicBezTo>
                          <a:pt x="79430" y="177190"/>
                          <a:pt x="79430" y="158860"/>
                          <a:pt x="79430" y="146640"/>
                        </a:cubicBezTo>
                        <a:cubicBezTo>
                          <a:pt x="79430" y="140530"/>
                          <a:pt x="79430" y="128310"/>
                          <a:pt x="79430" y="122200"/>
                        </a:cubicBezTo>
                        <a:cubicBezTo>
                          <a:pt x="79430" y="116090"/>
                          <a:pt x="79430" y="103870"/>
                          <a:pt x="79430" y="97760"/>
                        </a:cubicBezTo>
                        <a:cubicBezTo>
                          <a:pt x="79430" y="91650"/>
                          <a:pt x="79430" y="79430"/>
                          <a:pt x="73320" y="73320"/>
                        </a:cubicBezTo>
                        <a:cubicBezTo>
                          <a:pt x="73320" y="67210"/>
                          <a:pt x="67210" y="54990"/>
                          <a:pt x="67210" y="48880"/>
                        </a:cubicBezTo>
                        <a:cubicBezTo>
                          <a:pt x="67210" y="42770"/>
                          <a:pt x="61100" y="36660"/>
                          <a:pt x="54990" y="30550"/>
                        </a:cubicBezTo>
                        <a:cubicBezTo>
                          <a:pt x="48880" y="24440"/>
                          <a:pt x="48880" y="18330"/>
                          <a:pt x="42770" y="18330"/>
                        </a:cubicBezTo>
                        <a:cubicBezTo>
                          <a:pt x="36660" y="12220"/>
                          <a:pt x="30550" y="12220"/>
                          <a:pt x="30550" y="6110"/>
                        </a:cubicBezTo>
                        <a:cubicBezTo>
                          <a:pt x="24440" y="6110"/>
                          <a:pt x="24440" y="0"/>
                          <a:pt x="18330" y="0"/>
                        </a:cubicBezTo>
                        <a:cubicBezTo>
                          <a:pt x="6110" y="6110"/>
                          <a:pt x="0" y="6110"/>
                          <a:pt x="0" y="6110"/>
                        </a:cubicBezTo>
                        <a:close/>
                      </a:path>
                    </a:pathLst>
                  </a:custGeom>
                  <a:solidFill>
                    <a:srgbClr val="1D1D1B"/>
                  </a:solidFill>
                  <a:ln w="61038"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xmlns="" id="{3A79EAA4-6C83-460A-A90E-01A98B227FFD}"/>
                      </a:ext>
                    </a:extLst>
                  </p:cNvPr>
                  <p:cNvSpPr/>
                  <p:nvPr/>
                </p:nvSpPr>
                <p:spPr>
                  <a:xfrm>
                    <a:off x="874829" y="5088023"/>
                    <a:ext cx="179720" cy="348269"/>
                  </a:xfrm>
                  <a:custGeom>
                    <a:avLst/>
                    <a:gdLst>
                      <a:gd name="connsiteX0" fmla="*/ 0 w 179720"/>
                      <a:gd name="connsiteY0" fmla="*/ 79430 h 348269"/>
                      <a:gd name="connsiteX1" fmla="*/ 12220 w 179720"/>
                      <a:gd name="connsiteY1" fmla="*/ 61100 h 348269"/>
                      <a:gd name="connsiteX2" fmla="*/ 54990 w 179720"/>
                      <a:gd name="connsiteY2" fmla="*/ 18330 h 348269"/>
                      <a:gd name="connsiteX3" fmla="*/ 91650 w 179720"/>
                      <a:gd name="connsiteY3" fmla="*/ 0 h 348269"/>
                      <a:gd name="connsiteX4" fmla="*/ 116090 w 179720"/>
                      <a:gd name="connsiteY4" fmla="*/ 0 h 348269"/>
                      <a:gd name="connsiteX5" fmla="*/ 128310 w 179720"/>
                      <a:gd name="connsiteY5" fmla="*/ 6110 h 348269"/>
                      <a:gd name="connsiteX6" fmla="*/ 134420 w 179720"/>
                      <a:gd name="connsiteY6" fmla="*/ 12220 h 348269"/>
                      <a:gd name="connsiteX7" fmla="*/ 140530 w 179720"/>
                      <a:gd name="connsiteY7" fmla="*/ 18330 h 348269"/>
                      <a:gd name="connsiteX8" fmla="*/ 152750 w 179720"/>
                      <a:gd name="connsiteY8" fmla="*/ 36660 h 348269"/>
                      <a:gd name="connsiteX9" fmla="*/ 164970 w 179720"/>
                      <a:gd name="connsiteY9" fmla="*/ 61100 h 348269"/>
                      <a:gd name="connsiteX10" fmla="*/ 177190 w 179720"/>
                      <a:gd name="connsiteY10" fmla="*/ 109980 h 348269"/>
                      <a:gd name="connsiteX11" fmla="*/ 171080 w 179720"/>
                      <a:gd name="connsiteY11" fmla="*/ 201630 h 348269"/>
                      <a:gd name="connsiteX12" fmla="*/ 158860 w 179720"/>
                      <a:gd name="connsiteY12" fmla="*/ 244400 h 348269"/>
                      <a:gd name="connsiteX13" fmla="*/ 146640 w 179720"/>
                      <a:gd name="connsiteY13" fmla="*/ 281060 h 348269"/>
                      <a:gd name="connsiteX14" fmla="*/ 134420 w 179720"/>
                      <a:gd name="connsiteY14" fmla="*/ 311610 h 348269"/>
                      <a:gd name="connsiteX15" fmla="*/ 122200 w 179720"/>
                      <a:gd name="connsiteY15" fmla="*/ 329940 h 348269"/>
                      <a:gd name="connsiteX16" fmla="*/ 109980 w 179720"/>
                      <a:gd name="connsiteY16" fmla="*/ 348269 h 348269"/>
                      <a:gd name="connsiteX17" fmla="*/ 122200 w 179720"/>
                      <a:gd name="connsiteY17" fmla="*/ 329940 h 348269"/>
                      <a:gd name="connsiteX18" fmla="*/ 134420 w 179720"/>
                      <a:gd name="connsiteY18" fmla="*/ 305500 h 348269"/>
                      <a:gd name="connsiteX19" fmla="*/ 146640 w 179720"/>
                      <a:gd name="connsiteY19" fmla="*/ 274950 h 348269"/>
                      <a:gd name="connsiteX20" fmla="*/ 158860 w 179720"/>
                      <a:gd name="connsiteY20" fmla="*/ 238290 h 348269"/>
                      <a:gd name="connsiteX21" fmla="*/ 164970 w 179720"/>
                      <a:gd name="connsiteY21" fmla="*/ 195520 h 348269"/>
                      <a:gd name="connsiteX22" fmla="*/ 164970 w 179720"/>
                      <a:gd name="connsiteY22" fmla="*/ 103870 h 348269"/>
                      <a:gd name="connsiteX23" fmla="*/ 152750 w 179720"/>
                      <a:gd name="connsiteY23" fmla="*/ 61100 h 348269"/>
                      <a:gd name="connsiteX24" fmla="*/ 146640 w 179720"/>
                      <a:gd name="connsiteY24" fmla="*/ 42770 h 348269"/>
                      <a:gd name="connsiteX25" fmla="*/ 140530 w 179720"/>
                      <a:gd name="connsiteY25" fmla="*/ 36660 h 348269"/>
                      <a:gd name="connsiteX26" fmla="*/ 134420 w 179720"/>
                      <a:gd name="connsiteY26" fmla="*/ 30550 h 348269"/>
                      <a:gd name="connsiteX27" fmla="*/ 103870 w 179720"/>
                      <a:gd name="connsiteY27" fmla="*/ 18330 h 348269"/>
                      <a:gd name="connsiteX28" fmla="*/ 73320 w 179720"/>
                      <a:gd name="connsiteY28" fmla="*/ 30550 h 348269"/>
                      <a:gd name="connsiteX29" fmla="*/ 30550 w 179720"/>
                      <a:gd name="connsiteY29" fmla="*/ 67210 h 348269"/>
                      <a:gd name="connsiteX30" fmla="*/ 0 w 179720"/>
                      <a:gd name="connsiteY30" fmla="*/ 79430 h 34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79720" h="348269">
                        <a:moveTo>
                          <a:pt x="0" y="79430"/>
                        </a:moveTo>
                        <a:cubicBezTo>
                          <a:pt x="0" y="79430"/>
                          <a:pt x="6110" y="73320"/>
                          <a:pt x="12220" y="61100"/>
                        </a:cubicBezTo>
                        <a:cubicBezTo>
                          <a:pt x="18330" y="48880"/>
                          <a:pt x="30550" y="36660"/>
                          <a:pt x="54990" y="18330"/>
                        </a:cubicBezTo>
                        <a:cubicBezTo>
                          <a:pt x="67210" y="12220"/>
                          <a:pt x="73320" y="6110"/>
                          <a:pt x="91650" y="0"/>
                        </a:cubicBezTo>
                        <a:cubicBezTo>
                          <a:pt x="97760" y="0"/>
                          <a:pt x="109980" y="0"/>
                          <a:pt x="116090" y="0"/>
                        </a:cubicBezTo>
                        <a:cubicBezTo>
                          <a:pt x="122200" y="0"/>
                          <a:pt x="122200" y="6110"/>
                          <a:pt x="128310" y="6110"/>
                        </a:cubicBezTo>
                        <a:cubicBezTo>
                          <a:pt x="128310" y="6110"/>
                          <a:pt x="134420" y="6110"/>
                          <a:pt x="134420" y="12220"/>
                        </a:cubicBezTo>
                        <a:lnTo>
                          <a:pt x="140530" y="18330"/>
                        </a:lnTo>
                        <a:cubicBezTo>
                          <a:pt x="146640" y="24440"/>
                          <a:pt x="152750" y="30550"/>
                          <a:pt x="152750" y="36660"/>
                        </a:cubicBezTo>
                        <a:cubicBezTo>
                          <a:pt x="158860" y="42770"/>
                          <a:pt x="158860" y="48880"/>
                          <a:pt x="164970" y="61100"/>
                        </a:cubicBezTo>
                        <a:cubicBezTo>
                          <a:pt x="171080" y="73320"/>
                          <a:pt x="177190" y="91650"/>
                          <a:pt x="177190" y="109980"/>
                        </a:cubicBezTo>
                        <a:cubicBezTo>
                          <a:pt x="183300" y="140530"/>
                          <a:pt x="177190" y="177190"/>
                          <a:pt x="171080" y="201630"/>
                        </a:cubicBezTo>
                        <a:cubicBezTo>
                          <a:pt x="171080" y="213850"/>
                          <a:pt x="164970" y="232180"/>
                          <a:pt x="158860" y="244400"/>
                        </a:cubicBezTo>
                        <a:cubicBezTo>
                          <a:pt x="152750" y="256620"/>
                          <a:pt x="152750" y="268840"/>
                          <a:pt x="146640" y="281060"/>
                        </a:cubicBezTo>
                        <a:cubicBezTo>
                          <a:pt x="140530" y="293280"/>
                          <a:pt x="134420" y="299390"/>
                          <a:pt x="134420" y="311610"/>
                        </a:cubicBezTo>
                        <a:cubicBezTo>
                          <a:pt x="128310" y="317720"/>
                          <a:pt x="122200" y="329940"/>
                          <a:pt x="122200" y="329940"/>
                        </a:cubicBezTo>
                        <a:cubicBezTo>
                          <a:pt x="116090" y="342159"/>
                          <a:pt x="109980" y="348269"/>
                          <a:pt x="109980" y="348269"/>
                        </a:cubicBezTo>
                        <a:cubicBezTo>
                          <a:pt x="109980" y="348269"/>
                          <a:pt x="116090" y="342159"/>
                          <a:pt x="122200" y="329940"/>
                        </a:cubicBezTo>
                        <a:cubicBezTo>
                          <a:pt x="128310" y="323830"/>
                          <a:pt x="128310" y="317720"/>
                          <a:pt x="134420" y="305500"/>
                        </a:cubicBezTo>
                        <a:cubicBezTo>
                          <a:pt x="140530" y="299390"/>
                          <a:pt x="140530" y="287170"/>
                          <a:pt x="146640" y="274950"/>
                        </a:cubicBezTo>
                        <a:cubicBezTo>
                          <a:pt x="152750" y="262730"/>
                          <a:pt x="152750" y="250510"/>
                          <a:pt x="158860" y="238290"/>
                        </a:cubicBezTo>
                        <a:cubicBezTo>
                          <a:pt x="164970" y="226070"/>
                          <a:pt x="164970" y="213850"/>
                          <a:pt x="164970" y="195520"/>
                        </a:cubicBezTo>
                        <a:cubicBezTo>
                          <a:pt x="171080" y="164970"/>
                          <a:pt x="171080" y="134420"/>
                          <a:pt x="164970" y="103870"/>
                        </a:cubicBezTo>
                        <a:cubicBezTo>
                          <a:pt x="164970" y="91650"/>
                          <a:pt x="158860" y="73320"/>
                          <a:pt x="152750" y="61100"/>
                        </a:cubicBezTo>
                        <a:cubicBezTo>
                          <a:pt x="152750" y="54990"/>
                          <a:pt x="146640" y="48880"/>
                          <a:pt x="146640" y="42770"/>
                        </a:cubicBezTo>
                        <a:cubicBezTo>
                          <a:pt x="146640" y="36660"/>
                          <a:pt x="140530" y="36660"/>
                          <a:pt x="140530" y="36660"/>
                        </a:cubicBezTo>
                        <a:cubicBezTo>
                          <a:pt x="140530" y="36660"/>
                          <a:pt x="134420" y="30550"/>
                          <a:pt x="134420" y="30550"/>
                        </a:cubicBezTo>
                        <a:cubicBezTo>
                          <a:pt x="122200" y="18330"/>
                          <a:pt x="116090" y="18330"/>
                          <a:pt x="103870" y="18330"/>
                        </a:cubicBezTo>
                        <a:cubicBezTo>
                          <a:pt x="91650" y="18330"/>
                          <a:pt x="79430" y="24440"/>
                          <a:pt x="73320" y="30550"/>
                        </a:cubicBezTo>
                        <a:cubicBezTo>
                          <a:pt x="54990" y="42770"/>
                          <a:pt x="42770" y="54990"/>
                          <a:pt x="30550" y="67210"/>
                        </a:cubicBezTo>
                        <a:cubicBezTo>
                          <a:pt x="0" y="73320"/>
                          <a:pt x="0" y="79430"/>
                          <a:pt x="0" y="79430"/>
                        </a:cubicBezTo>
                        <a:close/>
                      </a:path>
                    </a:pathLst>
                  </a:custGeom>
                  <a:solidFill>
                    <a:srgbClr val="1D1D1B"/>
                  </a:solidFill>
                  <a:ln w="61038" cap="flat">
                    <a:noFill/>
                    <a:prstDash val="solid"/>
                    <a:miter/>
                  </a:ln>
                </p:spPr>
                <p:txBody>
                  <a:bodyPr rtlCol="0" anchor="ctr"/>
                  <a:lstStyle/>
                  <a:p>
                    <a:endParaRPr lang="en-US"/>
                  </a:p>
                </p:txBody>
              </p:sp>
            </p:grpSp>
          </p:grpSp>
          <p:sp>
            <p:nvSpPr>
              <p:cNvPr id="79" name="Freeform: Shape 78">
                <a:extLst>
                  <a:ext uri="{FF2B5EF4-FFF2-40B4-BE49-F238E27FC236}">
                    <a16:creationId xmlns:a16="http://schemas.microsoft.com/office/drawing/2014/main" xmlns="" id="{26FD45A3-F8FB-4ECE-BE62-EA2AF9646C60}"/>
                  </a:ext>
                </a:extLst>
              </p:cNvPr>
              <p:cNvSpPr/>
              <p:nvPr/>
            </p:nvSpPr>
            <p:spPr>
              <a:xfrm>
                <a:off x="2511387" y="5906762"/>
                <a:ext cx="216785" cy="311609"/>
              </a:xfrm>
              <a:custGeom>
                <a:avLst/>
                <a:gdLst>
                  <a:gd name="connsiteX0" fmla="*/ 117013 w 216785"/>
                  <a:gd name="connsiteY0" fmla="*/ 0 h 311609"/>
                  <a:gd name="connsiteX1" fmla="*/ 98683 w 216785"/>
                  <a:gd name="connsiteY1" fmla="*/ 79430 h 311609"/>
                  <a:gd name="connsiteX2" fmla="*/ 68133 w 216785"/>
                  <a:gd name="connsiteY2" fmla="*/ 244400 h 311609"/>
                  <a:gd name="connsiteX3" fmla="*/ 923 w 216785"/>
                  <a:gd name="connsiteY3" fmla="*/ 311610 h 311609"/>
                  <a:gd name="connsiteX4" fmla="*/ 68133 w 216785"/>
                  <a:gd name="connsiteY4" fmla="*/ 299390 h 311609"/>
                  <a:gd name="connsiteX5" fmla="*/ 214773 w 216785"/>
                  <a:gd name="connsiteY5" fmla="*/ 54990 h 311609"/>
                  <a:gd name="connsiteX6" fmla="*/ 117013 w 216785"/>
                  <a:gd name="connsiteY6" fmla="*/ 0 h 31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785" h="311609">
                    <a:moveTo>
                      <a:pt x="117013" y="0"/>
                    </a:moveTo>
                    <a:cubicBezTo>
                      <a:pt x="43693" y="12220"/>
                      <a:pt x="43693" y="79430"/>
                      <a:pt x="98683" y="79430"/>
                    </a:cubicBezTo>
                    <a:cubicBezTo>
                      <a:pt x="153673" y="79430"/>
                      <a:pt x="178113" y="189410"/>
                      <a:pt x="68133" y="244400"/>
                    </a:cubicBezTo>
                    <a:cubicBezTo>
                      <a:pt x="19253" y="262730"/>
                      <a:pt x="-5187" y="293280"/>
                      <a:pt x="923" y="311610"/>
                    </a:cubicBezTo>
                    <a:cubicBezTo>
                      <a:pt x="19253" y="311610"/>
                      <a:pt x="43693" y="305499"/>
                      <a:pt x="68133" y="299390"/>
                    </a:cubicBezTo>
                    <a:cubicBezTo>
                      <a:pt x="184223" y="250510"/>
                      <a:pt x="226993" y="134420"/>
                      <a:pt x="214773" y="54990"/>
                    </a:cubicBezTo>
                    <a:cubicBezTo>
                      <a:pt x="196443" y="24440"/>
                      <a:pt x="165893" y="0"/>
                      <a:pt x="117013" y="0"/>
                    </a:cubicBezTo>
                    <a:close/>
                  </a:path>
                </a:pathLst>
              </a:custGeom>
              <a:solidFill>
                <a:srgbClr val="FFD6B6"/>
              </a:solidFill>
              <a:ln w="61038" cap="flat">
                <a:noFill/>
                <a:prstDash val="solid"/>
                <a:miter/>
              </a:ln>
            </p:spPr>
            <p:txBody>
              <a:bodyPr rtlCol="0" anchor="ctr"/>
              <a:lstStyle/>
              <a:p>
                <a:endParaRPr lang="en-US"/>
              </a:p>
            </p:txBody>
          </p:sp>
          <p:grpSp>
            <p:nvGrpSpPr>
              <p:cNvPr id="80" name="Graphic 16">
                <a:extLst>
                  <a:ext uri="{FF2B5EF4-FFF2-40B4-BE49-F238E27FC236}">
                    <a16:creationId xmlns:a16="http://schemas.microsoft.com/office/drawing/2014/main" xmlns="" id="{DCC9F497-D032-4FC1-9012-51AC71864FCC}"/>
                  </a:ext>
                </a:extLst>
              </p:cNvPr>
              <p:cNvGrpSpPr/>
              <p:nvPr/>
            </p:nvGrpSpPr>
            <p:grpSpPr>
              <a:xfrm>
                <a:off x="760307" y="4042327"/>
                <a:ext cx="2644274" cy="2287629"/>
                <a:chOff x="760307" y="4042327"/>
                <a:chExt cx="2644274" cy="2287629"/>
              </a:xfrm>
              <a:solidFill>
                <a:srgbClr val="333332"/>
              </a:solidFill>
            </p:grpSpPr>
            <p:sp>
              <p:nvSpPr>
                <p:cNvPr id="130" name="Freeform: Shape 129">
                  <a:extLst>
                    <a:ext uri="{FF2B5EF4-FFF2-40B4-BE49-F238E27FC236}">
                      <a16:creationId xmlns:a16="http://schemas.microsoft.com/office/drawing/2014/main" xmlns="" id="{DACF287F-B670-4285-9481-8A331537E9EE}"/>
                    </a:ext>
                  </a:extLst>
                </p:cNvPr>
                <p:cNvSpPr/>
                <p:nvPr/>
              </p:nvSpPr>
              <p:spPr>
                <a:xfrm>
                  <a:off x="760307" y="4122644"/>
                  <a:ext cx="1739782" cy="1185338"/>
                </a:xfrm>
                <a:custGeom>
                  <a:avLst/>
                  <a:gdLst>
                    <a:gd name="connsiteX0" fmla="*/ 1739783 w 1739782"/>
                    <a:gd name="connsiteY0" fmla="*/ 910389 h 1185338"/>
                    <a:gd name="connsiteX1" fmla="*/ 1483163 w 1739782"/>
                    <a:gd name="connsiteY1" fmla="*/ 1105909 h 1185338"/>
                    <a:gd name="connsiteX2" fmla="*/ 1415953 w 1739782"/>
                    <a:gd name="connsiteY2" fmla="*/ 1063139 h 1185338"/>
                    <a:gd name="connsiteX3" fmla="*/ 1605363 w 1739782"/>
                    <a:gd name="connsiteY3" fmla="*/ 806519 h 1185338"/>
                    <a:gd name="connsiteX4" fmla="*/ 1257093 w 1739782"/>
                    <a:gd name="connsiteY4" fmla="*/ 971489 h 1185338"/>
                    <a:gd name="connsiteX5" fmla="*/ 1153222 w 1739782"/>
                    <a:gd name="connsiteY5" fmla="*/ 910389 h 1185338"/>
                    <a:gd name="connsiteX6" fmla="*/ 1385403 w 1739782"/>
                    <a:gd name="connsiteY6" fmla="*/ 678209 h 1185338"/>
                    <a:gd name="connsiteX7" fmla="*/ 982142 w 1739782"/>
                    <a:gd name="connsiteY7" fmla="*/ 830959 h 1185338"/>
                    <a:gd name="connsiteX8" fmla="*/ 859942 w 1739782"/>
                    <a:gd name="connsiteY8" fmla="*/ 775969 h 1185338"/>
                    <a:gd name="connsiteX9" fmla="*/ 1147112 w 1739782"/>
                    <a:gd name="connsiteY9" fmla="*/ 562119 h 1185338"/>
                    <a:gd name="connsiteX10" fmla="*/ 701082 w 1739782"/>
                    <a:gd name="connsiteY10" fmla="*/ 714869 h 1185338"/>
                    <a:gd name="connsiteX11" fmla="*/ 523892 w 1739782"/>
                    <a:gd name="connsiteY11" fmla="*/ 617109 h 1185338"/>
                    <a:gd name="connsiteX12" fmla="*/ 921042 w 1739782"/>
                    <a:gd name="connsiteY12" fmla="*/ 427699 h 1185338"/>
                    <a:gd name="connsiteX13" fmla="*/ 261162 w 1739782"/>
                    <a:gd name="connsiteY13" fmla="*/ 537679 h 1185338"/>
                    <a:gd name="connsiteX14" fmla="*/ 200062 w 1739782"/>
                    <a:gd name="connsiteY14" fmla="*/ 501019 h 1185338"/>
                    <a:gd name="connsiteX15" fmla="*/ 560552 w 1739782"/>
                    <a:gd name="connsiteY15" fmla="*/ 281060 h 1185338"/>
                    <a:gd name="connsiteX16" fmla="*/ 169512 w 1739782"/>
                    <a:gd name="connsiteY16" fmla="*/ 403259 h 1185338"/>
                    <a:gd name="connsiteX17" fmla="*/ 548332 w 1739782"/>
                    <a:gd name="connsiteY17" fmla="*/ 109980 h 1185338"/>
                    <a:gd name="connsiteX18" fmla="*/ 267272 w 1739782"/>
                    <a:gd name="connsiteY18" fmla="*/ 171080 h 1185338"/>
                    <a:gd name="connsiteX19" fmla="*/ 603322 w 1739782"/>
                    <a:gd name="connsiteY19" fmla="*/ 6110 h 1185338"/>
                    <a:gd name="connsiteX20" fmla="*/ 603322 w 1739782"/>
                    <a:gd name="connsiteY20" fmla="*/ 0 h 1185338"/>
                    <a:gd name="connsiteX21" fmla="*/ 83972 w 1739782"/>
                    <a:gd name="connsiteY21" fmla="*/ 268840 h 1185338"/>
                    <a:gd name="connsiteX22" fmla="*/ 206172 w 1739782"/>
                    <a:gd name="connsiteY22" fmla="*/ 250510 h 1185338"/>
                    <a:gd name="connsiteX23" fmla="*/ 10652 w 1739782"/>
                    <a:gd name="connsiteY23" fmla="*/ 672099 h 1185338"/>
                    <a:gd name="connsiteX24" fmla="*/ 59532 w 1739782"/>
                    <a:gd name="connsiteY24" fmla="*/ 610999 h 1185338"/>
                    <a:gd name="connsiteX25" fmla="*/ 90082 w 1739782"/>
                    <a:gd name="connsiteY25" fmla="*/ 843179 h 1185338"/>
                    <a:gd name="connsiteX26" fmla="*/ 114522 w 1739782"/>
                    <a:gd name="connsiteY26" fmla="*/ 1050919 h 1185338"/>
                    <a:gd name="connsiteX27" fmla="*/ 224502 w 1739782"/>
                    <a:gd name="connsiteY27" fmla="*/ 641549 h 1185338"/>
                    <a:gd name="connsiteX28" fmla="*/ 267272 w 1739782"/>
                    <a:gd name="connsiteY28" fmla="*/ 653769 h 1185338"/>
                    <a:gd name="connsiteX29" fmla="*/ 743852 w 1739782"/>
                    <a:gd name="connsiteY29" fmla="*/ 464359 h 1185338"/>
                    <a:gd name="connsiteX30" fmla="*/ 371142 w 1739782"/>
                    <a:gd name="connsiteY30" fmla="*/ 672099 h 1185338"/>
                    <a:gd name="connsiteX31" fmla="*/ 694972 w 1739782"/>
                    <a:gd name="connsiteY31" fmla="*/ 806519 h 1185338"/>
                    <a:gd name="connsiteX32" fmla="*/ 963812 w 1739782"/>
                    <a:gd name="connsiteY32" fmla="*/ 635439 h 1185338"/>
                    <a:gd name="connsiteX33" fmla="*/ 762182 w 1739782"/>
                    <a:gd name="connsiteY33" fmla="*/ 837069 h 1185338"/>
                    <a:gd name="connsiteX34" fmla="*/ 976032 w 1739782"/>
                    <a:gd name="connsiteY34" fmla="*/ 916499 h 1185338"/>
                    <a:gd name="connsiteX35" fmla="*/ 1238762 w 1739782"/>
                    <a:gd name="connsiteY35" fmla="*/ 739309 h 1185338"/>
                    <a:gd name="connsiteX36" fmla="*/ 1043242 w 1739782"/>
                    <a:gd name="connsiteY36" fmla="*/ 947049 h 1185338"/>
                    <a:gd name="connsiteX37" fmla="*/ 1244872 w 1739782"/>
                    <a:gd name="connsiteY37" fmla="*/ 1050919 h 1185338"/>
                    <a:gd name="connsiteX38" fmla="*/ 1495383 w 1739782"/>
                    <a:gd name="connsiteY38" fmla="*/ 904279 h 1185338"/>
                    <a:gd name="connsiteX39" fmla="*/ 1318193 w 1739782"/>
                    <a:gd name="connsiteY39" fmla="*/ 1105909 h 1185338"/>
                    <a:gd name="connsiteX40" fmla="*/ 1458723 w 1739782"/>
                    <a:gd name="connsiteY40" fmla="*/ 1185338 h 1185338"/>
                    <a:gd name="connsiteX41" fmla="*/ 1666463 w 1739782"/>
                    <a:gd name="connsiteY41" fmla="*/ 1032589 h 1185338"/>
                    <a:gd name="connsiteX42" fmla="*/ 1678683 w 1739782"/>
                    <a:gd name="connsiteY42" fmla="*/ 1026479 h 1185338"/>
                    <a:gd name="connsiteX43" fmla="*/ 1739783 w 1739782"/>
                    <a:gd name="connsiteY43" fmla="*/ 910389 h 1185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739782" h="1185338">
                      <a:moveTo>
                        <a:pt x="1739783" y="910389"/>
                      </a:moveTo>
                      <a:cubicBezTo>
                        <a:pt x="1642023" y="1032589"/>
                        <a:pt x="1483163" y="1105909"/>
                        <a:pt x="1483163" y="1105909"/>
                      </a:cubicBezTo>
                      <a:lnTo>
                        <a:pt x="1415953" y="1063139"/>
                      </a:lnTo>
                      <a:lnTo>
                        <a:pt x="1605363" y="806519"/>
                      </a:lnTo>
                      <a:lnTo>
                        <a:pt x="1257093" y="971489"/>
                      </a:lnTo>
                      <a:lnTo>
                        <a:pt x="1153222" y="910389"/>
                      </a:lnTo>
                      <a:cubicBezTo>
                        <a:pt x="1153222" y="910389"/>
                        <a:pt x="1269312" y="757639"/>
                        <a:pt x="1385403" y="678209"/>
                      </a:cubicBezTo>
                      <a:cubicBezTo>
                        <a:pt x="1134892" y="647659"/>
                        <a:pt x="982142" y="830959"/>
                        <a:pt x="982142" y="830959"/>
                      </a:cubicBezTo>
                      <a:lnTo>
                        <a:pt x="859942" y="775969"/>
                      </a:lnTo>
                      <a:cubicBezTo>
                        <a:pt x="859942" y="775969"/>
                        <a:pt x="976032" y="641549"/>
                        <a:pt x="1147112" y="562119"/>
                      </a:cubicBezTo>
                      <a:cubicBezTo>
                        <a:pt x="908822" y="562119"/>
                        <a:pt x="701082" y="714869"/>
                        <a:pt x="701082" y="714869"/>
                      </a:cubicBezTo>
                      <a:lnTo>
                        <a:pt x="523892" y="617109"/>
                      </a:lnTo>
                      <a:cubicBezTo>
                        <a:pt x="523892" y="617109"/>
                        <a:pt x="676642" y="488799"/>
                        <a:pt x="921042" y="427699"/>
                      </a:cubicBezTo>
                      <a:cubicBezTo>
                        <a:pt x="664422" y="317720"/>
                        <a:pt x="261162" y="537679"/>
                        <a:pt x="261162" y="537679"/>
                      </a:cubicBezTo>
                      <a:cubicBezTo>
                        <a:pt x="261162" y="537679"/>
                        <a:pt x="261162" y="537679"/>
                        <a:pt x="200062" y="501019"/>
                      </a:cubicBezTo>
                      <a:cubicBezTo>
                        <a:pt x="310042" y="366600"/>
                        <a:pt x="560552" y="281060"/>
                        <a:pt x="560552" y="281060"/>
                      </a:cubicBezTo>
                      <a:cubicBezTo>
                        <a:pt x="560552" y="281060"/>
                        <a:pt x="328372" y="268840"/>
                        <a:pt x="169512" y="403259"/>
                      </a:cubicBezTo>
                      <a:cubicBezTo>
                        <a:pt x="291712" y="189410"/>
                        <a:pt x="548332" y="109980"/>
                        <a:pt x="548332" y="109980"/>
                      </a:cubicBezTo>
                      <a:cubicBezTo>
                        <a:pt x="548332" y="109980"/>
                        <a:pt x="450572" y="85540"/>
                        <a:pt x="267272" y="171080"/>
                      </a:cubicBezTo>
                      <a:cubicBezTo>
                        <a:pt x="395582" y="67210"/>
                        <a:pt x="603322" y="6110"/>
                        <a:pt x="603322" y="6110"/>
                      </a:cubicBezTo>
                      <a:lnTo>
                        <a:pt x="603322" y="0"/>
                      </a:lnTo>
                      <a:cubicBezTo>
                        <a:pt x="169512" y="109980"/>
                        <a:pt x="83972" y="268840"/>
                        <a:pt x="83972" y="268840"/>
                      </a:cubicBezTo>
                      <a:cubicBezTo>
                        <a:pt x="83972" y="268840"/>
                        <a:pt x="96192" y="250510"/>
                        <a:pt x="206172" y="250510"/>
                      </a:cubicBezTo>
                      <a:cubicBezTo>
                        <a:pt x="-68778" y="384930"/>
                        <a:pt x="10652" y="672099"/>
                        <a:pt x="10652" y="672099"/>
                      </a:cubicBezTo>
                      <a:lnTo>
                        <a:pt x="59532" y="610999"/>
                      </a:lnTo>
                      <a:cubicBezTo>
                        <a:pt x="59532" y="610999"/>
                        <a:pt x="35092" y="708759"/>
                        <a:pt x="90082" y="843179"/>
                      </a:cubicBezTo>
                      <a:cubicBezTo>
                        <a:pt x="145072" y="971489"/>
                        <a:pt x="114522" y="1050919"/>
                        <a:pt x="114522" y="1050919"/>
                      </a:cubicBezTo>
                      <a:cubicBezTo>
                        <a:pt x="181732" y="940939"/>
                        <a:pt x="181732" y="751529"/>
                        <a:pt x="224502" y="641549"/>
                      </a:cubicBezTo>
                      <a:cubicBezTo>
                        <a:pt x="267272" y="653769"/>
                        <a:pt x="267272" y="653769"/>
                        <a:pt x="267272" y="653769"/>
                      </a:cubicBezTo>
                      <a:cubicBezTo>
                        <a:pt x="267272" y="653769"/>
                        <a:pt x="481122" y="446029"/>
                        <a:pt x="743852" y="464359"/>
                      </a:cubicBezTo>
                      <a:cubicBezTo>
                        <a:pt x="456682" y="568229"/>
                        <a:pt x="371142" y="672099"/>
                        <a:pt x="371142" y="672099"/>
                      </a:cubicBezTo>
                      <a:cubicBezTo>
                        <a:pt x="371142" y="672099"/>
                        <a:pt x="621652" y="751529"/>
                        <a:pt x="694972" y="806519"/>
                      </a:cubicBezTo>
                      <a:cubicBezTo>
                        <a:pt x="780512" y="702649"/>
                        <a:pt x="963812" y="635439"/>
                        <a:pt x="963812" y="635439"/>
                      </a:cubicBezTo>
                      <a:cubicBezTo>
                        <a:pt x="963812" y="635439"/>
                        <a:pt x="823282" y="727089"/>
                        <a:pt x="762182" y="837069"/>
                      </a:cubicBezTo>
                      <a:cubicBezTo>
                        <a:pt x="896602" y="861509"/>
                        <a:pt x="976032" y="916499"/>
                        <a:pt x="976032" y="916499"/>
                      </a:cubicBezTo>
                      <a:cubicBezTo>
                        <a:pt x="976032" y="916499"/>
                        <a:pt x="1079902" y="782079"/>
                        <a:pt x="1238762" y="739309"/>
                      </a:cubicBezTo>
                      <a:cubicBezTo>
                        <a:pt x="1110452" y="830959"/>
                        <a:pt x="1043242" y="947049"/>
                        <a:pt x="1043242" y="947049"/>
                      </a:cubicBezTo>
                      <a:lnTo>
                        <a:pt x="1244872" y="1050919"/>
                      </a:lnTo>
                      <a:cubicBezTo>
                        <a:pt x="1244872" y="1050919"/>
                        <a:pt x="1367073" y="959269"/>
                        <a:pt x="1495383" y="904279"/>
                      </a:cubicBezTo>
                      <a:cubicBezTo>
                        <a:pt x="1367073" y="1020369"/>
                        <a:pt x="1318193" y="1105909"/>
                        <a:pt x="1318193" y="1105909"/>
                      </a:cubicBezTo>
                      <a:lnTo>
                        <a:pt x="1458723" y="1185338"/>
                      </a:lnTo>
                      <a:cubicBezTo>
                        <a:pt x="1458723" y="1185338"/>
                        <a:pt x="1587033" y="1118129"/>
                        <a:pt x="1666463" y="1032589"/>
                      </a:cubicBezTo>
                      <a:lnTo>
                        <a:pt x="1678683" y="1026479"/>
                      </a:lnTo>
                      <a:cubicBezTo>
                        <a:pt x="1697013" y="1008149"/>
                        <a:pt x="1709233" y="977599"/>
                        <a:pt x="1739783" y="910389"/>
                      </a:cubicBezTo>
                      <a:close/>
                    </a:path>
                  </a:pathLst>
                </a:custGeom>
                <a:solidFill>
                  <a:srgbClr val="333332"/>
                </a:solidFill>
                <a:ln w="61038"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xmlns="" id="{9BA4E839-DF33-4BAB-AAF3-85C5A95753A2}"/>
                    </a:ext>
                  </a:extLst>
                </p:cNvPr>
                <p:cNvSpPr/>
                <p:nvPr/>
              </p:nvSpPr>
              <p:spPr>
                <a:xfrm>
                  <a:off x="2017400" y="4042327"/>
                  <a:ext cx="1387182" cy="2287629"/>
                </a:xfrm>
                <a:custGeom>
                  <a:avLst/>
                  <a:gdLst>
                    <a:gd name="connsiteX0" fmla="*/ 1374751 w 1387182"/>
                    <a:gd name="connsiteY0" fmla="*/ 1351196 h 2287629"/>
                    <a:gd name="connsiteX1" fmla="*/ 1173121 w 1387182"/>
                    <a:gd name="connsiteY1" fmla="*/ 605777 h 2287629"/>
                    <a:gd name="connsiteX2" fmla="*/ 1301431 w 1387182"/>
                    <a:gd name="connsiteY2" fmla="*/ 593557 h 2287629"/>
                    <a:gd name="connsiteX3" fmla="*/ 1075361 w 1387182"/>
                    <a:gd name="connsiteY3" fmla="*/ 550787 h 2287629"/>
                    <a:gd name="connsiteX4" fmla="*/ 1044811 w 1387182"/>
                    <a:gd name="connsiteY4" fmla="*/ 349157 h 2287629"/>
                    <a:gd name="connsiteX5" fmla="*/ 1002041 w 1387182"/>
                    <a:gd name="connsiteY5" fmla="*/ 483577 h 2287629"/>
                    <a:gd name="connsiteX6" fmla="*/ 73320 w 1387182"/>
                    <a:gd name="connsiteY6" fmla="*/ 888 h 2287629"/>
                    <a:gd name="connsiteX7" fmla="*/ 0 w 1387182"/>
                    <a:gd name="connsiteY7" fmla="*/ 888 h 2287629"/>
                    <a:gd name="connsiteX8" fmla="*/ 6110 w 1387182"/>
                    <a:gd name="connsiteY8" fmla="*/ 888 h 2287629"/>
                    <a:gd name="connsiteX9" fmla="*/ 922611 w 1387182"/>
                    <a:gd name="connsiteY9" fmla="*/ 538567 h 2287629"/>
                    <a:gd name="connsiteX10" fmla="*/ 476580 w 1387182"/>
                    <a:gd name="connsiteY10" fmla="*/ 294167 h 2287629"/>
                    <a:gd name="connsiteX11" fmla="*/ 812631 w 1387182"/>
                    <a:gd name="connsiteY11" fmla="*/ 685207 h 2287629"/>
                    <a:gd name="connsiteX12" fmla="*/ 1160901 w 1387182"/>
                    <a:gd name="connsiteY12" fmla="*/ 837956 h 2287629"/>
                    <a:gd name="connsiteX13" fmla="*/ 1069251 w 1387182"/>
                    <a:gd name="connsiteY13" fmla="*/ 617997 h 2287629"/>
                    <a:gd name="connsiteX14" fmla="*/ 1283101 w 1387182"/>
                    <a:gd name="connsiteY14" fmla="*/ 1186226 h 2287629"/>
                    <a:gd name="connsiteX15" fmla="*/ 1148681 w 1387182"/>
                    <a:gd name="connsiteY15" fmla="*/ 1039586 h 2287629"/>
                    <a:gd name="connsiteX16" fmla="*/ 1203671 w 1387182"/>
                    <a:gd name="connsiteY16" fmla="*/ 1320646 h 2287629"/>
                    <a:gd name="connsiteX17" fmla="*/ 1105911 w 1387182"/>
                    <a:gd name="connsiteY17" fmla="*/ 1094576 h 2287629"/>
                    <a:gd name="connsiteX18" fmla="*/ 1112021 w 1387182"/>
                    <a:gd name="connsiteY18" fmla="*/ 1595596 h 2287629"/>
                    <a:gd name="connsiteX19" fmla="*/ 965381 w 1387182"/>
                    <a:gd name="connsiteY19" fmla="*/ 1265656 h 2287629"/>
                    <a:gd name="connsiteX20" fmla="*/ 879841 w 1387182"/>
                    <a:gd name="connsiteY20" fmla="*/ 1723905 h 2287629"/>
                    <a:gd name="connsiteX21" fmla="*/ 788191 w 1387182"/>
                    <a:gd name="connsiteY21" fmla="*/ 1387856 h 2287629"/>
                    <a:gd name="connsiteX22" fmla="*/ 727090 w 1387182"/>
                    <a:gd name="connsiteY22" fmla="*/ 1595596 h 2287629"/>
                    <a:gd name="connsiteX23" fmla="*/ 702650 w 1387182"/>
                    <a:gd name="connsiteY23" fmla="*/ 1296206 h 2287629"/>
                    <a:gd name="connsiteX24" fmla="*/ 568230 w 1387182"/>
                    <a:gd name="connsiteY24" fmla="*/ 1693355 h 2287629"/>
                    <a:gd name="connsiteX25" fmla="*/ 623220 w 1387182"/>
                    <a:gd name="connsiteY25" fmla="*/ 1051806 h 2287629"/>
                    <a:gd name="connsiteX26" fmla="*/ 507130 w 1387182"/>
                    <a:gd name="connsiteY26" fmla="*/ 1210666 h 2287629"/>
                    <a:gd name="connsiteX27" fmla="*/ 549900 w 1387182"/>
                    <a:gd name="connsiteY27" fmla="*/ 1002926 h 2287629"/>
                    <a:gd name="connsiteX28" fmla="*/ 427700 w 1387182"/>
                    <a:gd name="connsiteY28" fmla="*/ 1094576 h 2287629"/>
                    <a:gd name="connsiteX29" fmla="*/ 415480 w 1387182"/>
                    <a:gd name="connsiteY29" fmla="*/ 1100686 h 2287629"/>
                    <a:gd name="connsiteX30" fmla="*/ 293280 w 1387182"/>
                    <a:gd name="connsiteY30" fmla="*/ 1259546 h 2287629"/>
                    <a:gd name="connsiteX31" fmla="*/ 452140 w 1387182"/>
                    <a:gd name="connsiteY31" fmla="*/ 1155676 h 2287629"/>
                    <a:gd name="connsiteX32" fmla="*/ 427700 w 1387182"/>
                    <a:gd name="connsiteY32" fmla="*/ 1326756 h 2287629"/>
                    <a:gd name="connsiteX33" fmla="*/ 537680 w 1387182"/>
                    <a:gd name="connsiteY33" fmla="*/ 1216776 h 2287629"/>
                    <a:gd name="connsiteX34" fmla="*/ 384930 w 1387182"/>
                    <a:gd name="connsiteY34" fmla="*/ 1943865 h 2287629"/>
                    <a:gd name="connsiteX35" fmla="*/ 665990 w 1387182"/>
                    <a:gd name="connsiteY35" fmla="*/ 1858325 h 2287629"/>
                    <a:gd name="connsiteX36" fmla="*/ 549900 w 1387182"/>
                    <a:gd name="connsiteY36" fmla="*/ 2169935 h 2287629"/>
                    <a:gd name="connsiteX37" fmla="*/ 397150 w 1387182"/>
                    <a:gd name="connsiteY37" fmla="*/ 2078285 h 2287629"/>
                    <a:gd name="connsiteX38" fmla="*/ 250510 w 1387182"/>
                    <a:gd name="connsiteY38" fmla="*/ 2286025 h 2287629"/>
                    <a:gd name="connsiteX39" fmla="*/ 800411 w 1387182"/>
                    <a:gd name="connsiteY39" fmla="*/ 2047735 h 2287629"/>
                    <a:gd name="connsiteX40" fmla="*/ 782081 w 1387182"/>
                    <a:gd name="connsiteY40" fmla="*/ 2145495 h 2287629"/>
                    <a:gd name="connsiteX41" fmla="*/ 1112021 w 1387182"/>
                    <a:gd name="connsiteY41" fmla="*/ 1797225 h 2287629"/>
                    <a:gd name="connsiteX42" fmla="*/ 1160901 w 1387182"/>
                    <a:gd name="connsiteY42" fmla="*/ 1888875 h 2287629"/>
                    <a:gd name="connsiteX43" fmla="*/ 1215891 w 1387182"/>
                    <a:gd name="connsiteY43" fmla="*/ 1424516 h 2287629"/>
                    <a:gd name="connsiteX44" fmla="*/ 1276991 w 1387182"/>
                    <a:gd name="connsiteY44" fmla="*/ 1510056 h 2287629"/>
                    <a:gd name="connsiteX45" fmla="*/ 1258661 w 1387182"/>
                    <a:gd name="connsiteY45" fmla="*/ 1271766 h 2287629"/>
                    <a:gd name="connsiteX46" fmla="*/ 1374751 w 1387182"/>
                    <a:gd name="connsiteY46" fmla="*/ 1351196 h 2287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387182" h="2287629">
                      <a:moveTo>
                        <a:pt x="1374751" y="1351196"/>
                      </a:moveTo>
                      <a:cubicBezTo>
                        <a:pt x="1448071" y="746307"/>
                        <a:pt x="1173121" y="605777"/>
                        <a:pt x="1173121" y="605777"/>
                      </a:cubicBezTo>
                      <a:cubicBezTo>
                        <a:pt x="1173121" y="605777"/>
                        <a:pt x="1197561" y="593557"/>
                        <a:pt x="1301431" y="593557"/>
                      </a:cubicBezTo>
                      <a:cubicBezTo>
                        <a:pt x="1301431" y="593557"/>
                        <a:pt x="1191451" y="514127"/>
                        <a:pt x="1075361" y="550787"/>
                      </a:cubicBezTo>
                      <a:cubicBezTo>
                        <a:pt x="1087581" y="422477"/>
                        <a:pt x="1044811" y="349157"/>
                        <a:pt x="1044811" y="349157"/>
                      </a:cubicBezTo>
                      <a:cubicBezTo>
                        <a:pt x="1044811" y="349157"/>
                        <a:pt x="1044811" y="349157"/>
                        <a:pt x="1002041" y="483577"/>
                      </a:cubicBezTo>
                      <a:cubicBezTo>
                        <a:pt x="788191" y="6998"/>
                        <a:pt x="494910" y="-5222"/>
                        <a:pt x="73320" y="888"/>
                      </a:cubicBezTo>
                      <a:cubicBezTo>
                        <a:pt x="48880" y="888"/>
                        <a:pt x="24440" y="888"/>
                        <a:pt x="0" y="888"/>
                      </a:cubicBezTo>
                      <a:cubicBezTo>
                        <a:pt x="0" y="888"/>
                        <a:pt x="6110" y="888"/>
                        <a:pt x="6110" y="888"/>
                      </a:cubicBezTo>
                      <a:cubicBezTo>
                        <a:pt x="775970" y="19218"/>
                        <a:pt x="959271" y="385817"/>
                        <a:pt x="922611" y="538567"/>
                      </a:cubicBezTo>
                      <a:cubicBezTo>
                        <a:pt x="904281" y="324717"/>
                        <a:pt x="617110" y="220847"/>
                        <a:pt x="476580" y="294167"/>
                      </a:cubicBezTo>
                      <a:cubicBezTo>
                        <a:pt x="769861" y="300277"/>
                        <a:pt x="965381" y="544677"/>
                        <a:pt x="812631" y="685207"/>
                      </a:cubicBezTo>
                      <a:cubicBezTo>
                        <a:pt x="1081471" y="556897"/>
                        <a:pt x="1160901" y="837956"/>
                        <a:pt x="1160901" y="837956"/>
                      </a:cubicBezTo>
                      <a:cubicBezTo>
                        <a:pt x="1160901" y="837956"/>
                        <a:pt x="1185341" y="727977"/>
                        <a:pt x="1069251" y="617997"/>
                      </a:cubicBezTo>
                      <a:cubicBezTo>
                        <a:pt x="1283101" y="721867"/>
                        <a:pt x="1270881" y="923496"/>
                        <a:pt x="1283101" y="1186226"/>
                      </a:cubicBezTo>
                      <a:cubicBezTo>
                        <a:pt x="1234221" y="1094576"/>
                        <a:pt x="1148681" y="1039586"/>
                        <a:pt x="1148681" y="1039586"/>
                      </a:cubicBezTo>
                      <a:lnTo>
                        <a:pt x="1203671" y="1320646"/>
                      </a:lnTo>
                      <a:lnTo>
                        <a:pt x="1105911" y="1094576"/>
                      </a:lnTo>
                      <a:cubicBezTo>
                        <a:pt x="1105911" y="1094576"/>
                        <a:pt x="1154791" y="1296206"/>
                        <a:pt x="1112021" y="1595596"/>
                      </a:cubicBezTo>
                      <a:cubicBezTo>
                        <a:pt x="1124241" y="1424516"/>
                        <a:pt x="965381" y="1265656"/>
                        <a:pt x="965381" y="1265656"/>
                      </a:cubicBezTo>
                      <a:cubicBezTo>
                        <a:pt x="965381" y="1265656"/>
                        <a:pt x="947051" y="1503946"/>
                        <a:pt x="879841" y="1723905"/>
                      </a:cubicBezTo>
                      <a:cubicBezTo>
                        <a:pt x="892061" y="1528386"/>
                        <a:pt x="788191" y="1387856"/>
                        <a:pt x="788191" y="1387856"/>
                      </a:cubicBezTo>
                      <a:lnTo>
                        <a:pt x="727090" y="1595596"/>
                      </a:lnTo>
                      <a:lnTo>
                        <a:pt x="702650" y="1296206"/>
                      </a:lnTo>
                      <a:cubicBezTo>
                        <a:pt x="702650" y="1296206"/>
                        <a:pt x="665990" y="1479506"/>
                        <a:pt x="568230" y="1693355"/>
                      </a:cubicBezTo>
                      <a:cubicBezTo>
                        <a:pt x="635440" y="1412296"/>
                        <a:pt x="623220" y="1051806"/>
                        <a:pt x="623220" y="1051806"/>
                      </a:cubicBezTo>
                      <a:lnTo>
                        <a:pt x="507130" y="1210666"/>
                      </a:lnTo>
                      <a:lnTo>
                        <a:pt x="549900" y="1002926"/>
                      </a:lnTo>
                      <a:lnTo>
                        <a:pt x="427700" y="1094576"/>
                      </a:lnTo>
                      <a:cubicBezTo>
                        <a:pt x="421590" y="1100686"/>
                        <a:pt x="415480" y="1100686"/>
                        <a:pt x="415480" y="1100686"/>
                      </a:cubicBezTo>
                      <a:cubicBezTo>
                        <a:pt x="323830" y="1222886"/>
                        <a:pt x="293280" y="1259546"/>
                        <a:pt x="293280" y="1259546"/>
                      </a:cubicBezTo>
                      <a:lnTo>
                        <a:pt x="452140" y="1155676"/>
                      </a:lnTo>
                      <a:lnTo>
                        <a:pt x="427700" y="1326756"/>
                      </a:lnTo>
                      <a:lnTo>
                        <a:pt x="537680" y="1216776"/>
                      </a:lnTo>
                      <a:cubicBezTo>
                        <a:pt x="537680" y="1216776"/>
                        <a:pt x="513240" y="1711685"/>
                        <a:pt x="384930" y="1943865"/>
                      </a:cubicBezTo>
                      <a:cubicBezTo>
                        <a:pt x="488800" y="1839995"/>
                        <a:pt x="611000" y="1803335"/>
                        <a:pt x="665990" y="1858325"/>
                      </a:cubicBezTo>
                      <a:cubicBezTo>
                        <a:pt x="727090" y="1919425"/>
                        <a:pt x="708761" y="2108835"/>
                        <a:pt x="549900" y="2169935"/>
                      </a:cubicBezTo>
                      <a:cubicBezTo>
                        <a:pt x="409370" y="2224925"/>
                        <a:pt x="391040" y="2114945"/>
                        <a:pt x="397150" y="2078285"/>
                      </a:cubicBezTo>
                      <a:cubicBezTo>
                        <a:pt x="342160" y="2194375"/>
                        <a:pt x="250510" y="2286025"/>
                        <a:pt x="250510" y="2286025"/>
                      </a:cubicBezTo>
                      <a:cubicBezTo>
                        <a:pt x="659881" y="2310465"/>
                        <a:pt x="800411" y="2047735"/>
                        <a:pt x="800411" y="2047735"/>
                      </a:cubicBezTo>
                      <a:cubicBezTo>
                        <a:pt x="800411" y="2047735"/>
                        <a:pt x="806521" y="2096615"/>
                        <a:pt x="782081" y="2145495"/>
                      </a:cubicBezTo>
                      <a:cubicBezTo>
                        <a:pt x="947051" y="2090505"/>
                        <a:pt x="1112021" y="1901095"/>
                        <a:pt x="1112021" y="1797225"/>
                      </a:cubicBezTo>
                      <a:cubicBezTo>
                        <a:pt x="1148681" y="1839995"/>
                        <a:pt x="1160901" y="1888875"/>
                        <a:pt x="1160901" y="1888875"/>
                      </a:cubicBezTo>
                      <a:cubicBezTo>
                        <a:pt x="1307541" y="1583376"/>
                        <a:pt x="1215891" y="1424516"/>
                        <a:pt x="1215891" y="1424516"/>
                      </a:cubicBezTo>
                      <a:cubicBezTo>
                        <a:pt x="1215891" y="1424516"/>
                        <a:pt x="1270881" y="1473396"/>
                        <a:pt x="1276991" y="1510056"/>
                      </a:cubicBezTo>
                      <a:cubicBezTo>
                        <a:pt x="1319761" y="1338976"/>
                        <a:pt x="1258661" y="1271766"/>
                        <a:pt x="1258661" y="1271766"/>
                      </a:cubicBezTo>
                      <a:cubicBezTo>
                        <a:pt x="1258661" y="1271766"/>
                        <a:pt x="1307541" y="1277876"/>
                        <a:pt x="1374751" y="1351196"/>
                      </a:cubicBezTo>
                      <a:close/>
                    </a:path>
                  </a:pathLst>
                </a:custGeom>
                <a:solidFill>
                  <a:srgbClr val="333332"/>
                </a:solidFill>
                <a:ln w="61038"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xmlns="" id="{344FBF94-B064-4C57-83E2-AC7E4822192D}"/>
                    </a:ext>
                  </a:extLst>
                </p:cNvPr>
                <p:cNvSpPr/>
                <p:nvPr/>
              </p:nvSpPr>
              <p:spPr>
                <a:xfrm>
                  <a:off x="2432880" y="5136903"/>
                  <a:ext cx="12219" cy="10123"/>
                </a:xfrm>
                <a:custGeom>
                  <a:avLst/>
                  <a:gdLst>
                    <a:gd name="connsiteX0" fmla="*/ 12220 w 12219"/>
                    <a:gd name="connsiteY0" fmla="*/ 0 h 10123"/>
                    <a:gd name="connsiteX1" fmla="*/ 0 w 12219"/>
                    <a:gd name="connsiteY1" fmla="*/ 6110 h 10123"/>
                    <a:gd name="connsiteX2" fmla="*/ 12220 w 12219"/>
                    <a:gd name="connsiteY2" fmla="*/ 0 h 10123"/>
                  </a:gdLst>
                  <a:ahLst/>
                  <a:cxnLst>
                    <a:cxn ang="0">
                      <a:pos x="connsiteX0" y="connsiteY0"/>
                    </a:cxn>
                    <a:cxn ang="0">
                      <a:pos x="connsiteX1" y="connsiteY1"/>
                    </a:cxn>
                    <a:cxn ang="0">
                      <a:pos x="connsiteX2" y="connsiteY2"/>
                    </a:cxn>
                  </a:cxnLst>
                  <a:rect l="l" t="t" r="r" b="b"/>
                  <a:pathLst>
                    <a:path w="12219" h="10123">
                      <a:moveTo>
                        <a:pt x="12220" y="0"/>
                      </a:moveTo>
                      <a:lnTo>
                        <a:pt x="0" y="6110"/>
                      </a:lnTo>
                      <a:cubicBezTo>
                        <a:pt x="0" y="12220"/>
                        <a:pt x="6110" y="12220"/>
                        <a:pt x="12220" y="0"/>
                      </a:cubicBezTo>
                      <a:close/>
                    </a:path>
                  </a:pathLst>
                </a:custGeom>
                <a:solidFill>
                  <a:srgbClr val="333332"/>
                </a:solidFill>
                <a:ln w="61038" cap="flat">
                  <a:noFill/>
                  <a:prstDash val="solid"/>
                  <a:miter/>
                </a:ln>
              </p:spPr>
              <p:txBody>
                <a:bodyPr rtlCol="0" anchor="ctr"/>
                <a:lstStyle/>
                <a:p>
                  <a:endParaRPr lang="en-US"/>
                </a:p>
              </p:txBody>
            </p:sp>
          </p:grpSp>
          <p:sp>
            <p:nvSpPr>
              <p:cNvPr id="81" name="Freeform: Shape 80">
                <a:extLst>
                  <a:ext uri="{FF2B5EF4-FFF2-40B4-BE49-F238E27FC236}">
                    <a16:creationId xmlns:a16="http://schemas.microsoft.com/office/drawing/2014/main" xmlns="" id="{AB608B92-8B1B-4A76-A5BF-CEA52B0E1521}"/>
                  </a:ext>
                </a:extLst>
              </p:cNvPr>
              <p:cNvSpPr/>
              <p:nvPr/>
            </p:nvSpPr>
            <p:spPr>
              <a:xfrm>
                <a:off x="1880485" y="4420375"/>
                <a:ext cx="925104" cy="670300"/>
              </a:xfrm>
              <a:custGeom>
                <a:avLst/>
                <a:gdLst>
                  <a:gd name="connsiteX0" fmla="*/ 925105 w 925104"/>
                  <a:gd name="connsiteY0" fmla="*/ 246059 h 670300"/>
                  <a:gd name="connsiteX1" fmla="*/ 521845 w 925104"/>
                  <a:gd name="connsiteY1" fmla="*/ 630988 h 670300"/>
                  <a:gd name="connsiteX2" fmla="*/ 589055 w 925104"/>
                  <a:gd name="connsiteY2" fmla="*/ 447688 h 670300"/>
                  <a:gd name="connsiteX3" fmla="*/ 503514 w 925104"/>
                  <a:gd name="connsiteY3" fmla="*/ 362148 h 670300"/>
                  <a:gd name="connsiteX4" fmla="*/ 399644 w 925104"/>
                  <a:gd name="connsiteY4" fmla="*/ 270499 h 670300"/>
                  <a:gd name="connsiteX5" fmla="*/ 39154 w 925104"/>
                  <a:gd name="connsiteY5" fmla="*/ 337709 h 670300"/>
                  <a:gd name="connsiteX6" fmla="*/ 656265 w 925104"/>
                  <a:gd name="connsiteY6" fmla="*/ 1659 h 670300"/>
                  <a:gd name="connsiteX7" fmla="*/ 637935 w 925104"/>
                  <a:gd name="connsiteY7" fmla="*/ 81089 h 670300"/>
                  <a:gd name="connsiteX8" fmla="*/ 711255 w 925104"/>
                  <a:gd name="connsiteY8" fmla="*/ 172739 h 670300"/>
                  <a:gd name="connsiteX9" fmla="*/ 925105 w 925104"/>
                  <a:gd name="connsiteY9" fmla="*/ 246059 h 67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5104" h="670300">
                    <a:moveTo>
                      <a:pt x="925105" y="246059"/>
                    </a:moveTo>
                    <a:cubicBezTo>
                      <a:pt x="925105" y="246059"/>
                      <a:pt x="772355" y="417138"/>
                      <a:pt x="521845" y="630988"/>
                    </a:cubicBezTo>
                    <a:cubicBezTo>
                      <a:pt x="393534" y="734858"/>
                      <a:pt x="491295" y="618768"/>
                      <a:pt x="589055" y="447688"/>
                    </a:cubicBezTo>
                    <a:cubicBezTo>
                      <a:pt x="692925" y="276609"/>
                      <a:pt x="417975" y="514898"/>
                      <a:pt x="503514" y="362148"/>
                    </a:cubicBezTo>
                    <a:cubicBezTo>
                      <a:pt x="589055" y="209399"/>
                      <a:pt x="320214" y="417138"/>
                      <a:pt x="399644" y="270499"/>
                    </a:cubicBezTo>
                    <a:cubicBezTo>
                      <a:pt x="479075" y="129969"/>
                      <a:pt x="198014" y="258279"/>
                      <a:pt x="39154" y="337709"/>
                    </a:cubicBezTo>
                    <a:cubicBezTo>
                      <a:pt x="-119706" y="417138"/>
                      <a:pt x="228564" y="87199"/>
                      <a:pt x="656265" y="1659"/>
                    </a:cubicBezTo>
                    <a:cubicBezTo>
                      <a:pt x="784575" y="-16671"/>
                      <a:pt x="485185" y="123859"/>
                      <a:pt x="637935" y="81089"/>
                    </a:cubicBezTo>
                    <a:cubicBezTo>
                      <a:pt x="790685" y="38319"/>
                      <a:pt x="454634" y="301049"/>
                      <a:pt x="711255" y="172739"/>
                    </a:cubicBezTo>
                    <a:cubicBezTo>
                      <a:pt x="973985" y="50539"/>
                      <a:pt x="430195" y="551558"/>
                      <a:pt x="925105" y="246059"/>
                    </a:cubicBezTo>
                    <a:close/>
                  </a:path>
                </a:pathLst>
              </a:custGeom>
              <a:solidFill>
                <a:srgbClr val="333332">
                  <a:alpha val="70000"/>
                </a:srgbClr>
              </a:solidFill>
              <a:ln w="61038"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xmlns="" id="{3809956F-5961-449A-80EE-88C5CFD4EA13}"/>
                  </a:ext>
                </a:extLst>
              </p:cNvPr>
              <p:cNvSpPr/>
              <p:nvPr/>
            </p:nvSpPr>
            <p:spPr>
              <a:xfrm>
                <a:off x="2688004" y="4782524"/>
                <a:ext cx="392734" cy="505395"/>
              </a:xfrm>
              <a:custGeom>
                <a:avLst/>
                <a:gdLst>
                  <a:gd name="connsiteX0" fmla="*/ 178686 w 392734"/>
                  <a:gd name="connsiteY0" fmla="*/ 0 h 505395"/>
                  <a:gd name="connsiteX1" fmla="*/ 7606 w 392734"/>
                  <a:gd name="connsiteY1" fmla="*/ 427700 h 505395"/>
                  <a:gd name="connsiteX2" fmla="*/ 148136 w 392734"/>
                  <a:gd name="connsiteY2" fmla="*/ 226070 h 505395"/>
                  <a:gd name="connsiteX3" fmla="*/ 209236 w 392734"/>
                  <a:gd name="connsiteY3" fmla="*/ 317720 h 505395"/>
                  <a:gd name="connsiteX4" fmla="*/ 349767 w 392734"/>
                  <a:gd name="connsiteY4" fmla="*/ 421589 h 505395"/>
                  <a:gd name="connsiteX5" fmla="*/ 380317 w 392734"/>
                  <a:gd name="connsiteY5" fmla="*/ 164970 h 505395"/>
                  <a:gd name="connsiteX6" fmla="*/ 270337 w 392734"/>
                  <a:gd name="connsiteY6" fmla="*/ 103870 h 505395"/>
                  <a:gd name="connsiteX7" fmla="*/ 178686 w 392734"/>
                  <a:gd name="connsiteY7" fmla="*/ 0 h 505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734" h="505395">
                    <a:moveTo>
                      <a:pt x="178686" y="0"/>
                    </a:moveTo>
                    <a:cubicBezTo>
                      <a:pt x="178686" y="0"/>
                      <a:pt x="93146" y="67210"/>
                      <a:pt x="7606" y="427700"/>
                    </a:cubicBezTo>
                    <a:cubicBezTo>
                      <a:pt x="-29054" y="635439"/>
                      <a:pt x="74816" y="348270"/>
                      <a:pt x="148136" y="226070"/>
                    </a:cubicBezTo>
                    <a:cubicBezTo>
                      <a:pt x="221457" y="103870"/>
                      <a:pt x="87036" y="531569"/>
                      <a:pt x="209236" y="317720"/>
                    </a:cubicBezTo>
                    <a:cubicBezTo>
                      <a:pt x="337546" y="103870"/>
                      <a:pt x="288666" y="195520"/>
                      <a:pt x="349767" y="421589"/>
                    </a:cubicBezTo>
                    <a:cubicBezTo>
                      <a:pt x="410867" y="647659"/>
                      <a:pt x="392537" y="366600"/>
                      <a:pt x="380317" y="164970"/>
                    </a:cubicBezTo>
                    <a:cubicBezTo>
                      <a:pt x="368096" y="-42770"/>
                      <a:pt x="264227" y="336050"/>
                      <a:pt x="270337" y="103870"/>
                    </a:cubicBezTo>
                    <a:cubicBezTo>
                      <a:pt x="270337" y="-134420"/>
                      <a:pt x="50376" y="281060"/>
                      <a:pt x="178686" y="0"/>
                    </a:cubicBezTo>
                    <a:close/>
                  </a:path>
                </a:pathLst>
              </a:custGeom>
              <a:solidFill>
                <a:srgbClr val="333332">
                  <a:alpha val="70000"/>
                </a:srgbClr>
              </a:solidFill>
              <a:ln w="61038"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xmlns="" id="{7D6D3F2F-3D3B-49EE-B0C2-C1A9EEBA53F8}"/>
                  </a:ext>
                </a:extLst>
              </p:cNvPr>
              <p:cNvSpPr/>
              <p:nvPr/>
            </p:nvSpPr>
            <p:spPr>
              <a:xfrm>
                <a:off x="1233565" y="4098204"/>
                <a:ext cx="1262815" cy="518137"/>
              </a:xfrm>
              <a:custGeom>
                <a:avLst/>
                <a:gdLst>
                  <a:gd name="connsiteX0" fmla="*/ 1003795 w 1262815"/>
                  <a:gd name="connsiteY0" fmla="*/ 317720 h 518137"/>
                  <a:gd name="connsiteX1" fmla="*/ 618865 w 1262815"/>
                  <a:gd name="connsiteY1" fmla="*/ 482689 h 518137"/>
                  <a:gd name="connsiteX2" fmla="*/ 692185 w 1262815"/>
                  <a:gd name="connsiteY2" fmla="*/ 372710 h 518137"/>
                  <a:gd name="connsiteX3" fmla="*/ 484445 w 1262815"/>
                  <a:gd name="connsiteY3" fmla="*/ 293280 h 518137"/>
                  <a:gd name="connsiteX4" fmla="*/ 148395 w 1262815"/>
                  <a:gd name="connsiteY4" fmla="*/ 195520 h 518137"/>
                  <a:gd name="connsiteX5" fmla="*/ 820495 w 1262815"/>
                  <a:gd name="connsiteY5" fmla="*/ 0 h 518137"/>
                  <a:gd name="connsiteX6" fmla="*/ 979355 w 1262815"/>
                  <a:gd name="connsiteY6" fmla="*/ 91650 h 518137"/>
                  <a:gd name="connsiteX7" fmla="*/ 1052675 w 1262815"/>
                  <a:gd name="connsiteY7" fmla="*/ 195520 h 518137"/>
                  <a:gd name="connsiteX8" fmla="*/ 1003795 w 1262815"/>
                  <a:gd name="connsiteY8" fmla="*/ 317720 h 518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62815" h="518137">
                    <a:moveTo>
                      <a:pt x="1003795" y="317720"/>
                    </a:moveTo>
                    <a:cubicBezTo>
                      <a:pt x="1003795" y="317720"/>
                      <a:pt x="948805" y="317720"/>
                      <a:pt x="618865" y="482689"/>
                    </a:cubicBezTo>
                    <a:cubicBezTo>
                      <a:pt x="392795" y="574339"/>
                      <a:pt x="521105" y="470469"/>
                      <a:pt x="692185" y="372710"/>
                    </a:cubicBezTo>
                    <a:cubicBezTo>
                      <a:pt x="863265" y="274950"/>
                      <a:pt x="350025" y="397149"/>
                      <a:pt x="484445" y="293280"/>
                    </a:cubicBezTo>
                    <a:cubicBezTo>
                      <a:pt x="618865" y="183300"/>
                      <a:pt x="490555" y="146640"/>
                      <a:pt x="148395" y="195520"/>
                    </a:cubicBezTo>
                    <a:cubicBezTo>
                      <a:pt x="-199876" y="244400"/>
                      <a:pt x="81185" y="36660"/>
                      <a:pt x="820495" y="0"/>
                    </a:cubicBezTo>
                    <a:cubicBezTo>
                      <a:pt x="1413166" y="18330"/>
                      <a:pt x="545545" y="54990"/>
                      <a:pt x="979355" y="91650"/>
                    </a:cubicBezTo>
                    <a:cubicBezTo>
                      <a:pt x="1413166" y="128310"/>
                      <a:pt x="624975" y="262730"/>
                      <a:pt x="1052675" y="195520"/>
                    </a:cubicBezTo>
                    <a:cubicBezTo>
                      <a:pt x="1474266" y="128310"/>
                      <a:pt x="1156545" y="256620"/>
                      <a:pt x="1003795" y="317720"/>
                    </a:cubicBezTo>
                    <a:close/>
                  </a:path>
                </a:pathLst>
              </a:custGeom>
              <a:solidFill>
                <a:srgbClr val="333332">
                  <a:alpha val="70000"/>
                </a:srgbClr>
              </a:solidFill>
              <a:ln w="61038" cap="flat">
                <a:noFill/>
                <a:prstDash val="solid"/>
                <a:miter/>
              </a:ln>
            </p:spPr>
            <p:txBody>
              <a:bodyPr rtlCol="0" anchor="ctr"/>
              <a:lstStyle/>
              <a:p>
                <a:endParaRPr lang="en-US"/>
              </a:p>
            </p:txBody>
          </p:sp>
          <p:grpSp>
            <p:nvGrpSpPr>
              <p:cNvPr id="84" name="Graphic 16">
                <a:extLst>
                  <a:ext uri="{FF2B5EF4-FFF2-40B4-BE49-F238E27FC236}">
                    <a16:creationId xmlns:a16="http://schemas.microsoft.com/office/drawing/2014/main" xmlns="" id="{C83E55C3-F015-4AAE-93E3-B679CBD5C7AB}"/>
                  </a:ext>
                </a:extLst>
              </p:cNvPr>
              <p:cNvGrpSpPr/>
              <p:nvPr/>
            </p:nvGrpSpPr>
            <p:grpSpPr>
              <a:xfrm>
                <a:off x="1125339" y="5207826"/>
                <a:ext cx="323830" cy="259016"/>
                <a:chOff x="1125339" y="5207826"/>
                <a:chExt cx="323830" cy="259016"/>
              </a:xfrm>
            </p:grpSpPr>
            <p:grpSp>
              <p:nvGrpSpPr>
                <p:cNvPr id="124" name="Graphic 16">
                  <a:extLst>
                    <a:ext uri="{FF2B5EF4-FFF2-40B4-BE49-F238E27FC236}">
                      <a16:creationId xmlns:a16="http://schemas.microsoft.com/office/drawing/2014/main" xmlns="" id="{9C5758E7-DF6B-4455-B9DB-AB6D33179135}"/>
                    </a:ext>
                  </a:extLst>
                </p:cNvPr>
                <p:cNvGrpSpPr/>
                <p:nvPr/>
              </p:nvGrpSpPr>
              <p:grpSpPr>
                <a:xfrm>
                  <a:off x="1125339" y="5207826"/>
                  <a:ext cx="323830" cy="259016"/>
                  <a:chOff x="1125339" y="5207826"/>
                  <a:chExt cx="323830" cy="259016"/>
                </a:xfrm>
              </p:grpSpPr>
              <p:sp>
                <p:nvSpPr>
                  <p:cNvPr id="128" name="Freeform: Shape 127">
                    <a:extLst>
                      <a:ext uri="{FF2B5EF4-FFF2-40B4-BE49-F238E27FC236}">
                        <a16:creationId xmlns:a16="http://schemas.microsoft.com/office/drawing/2014/main" xmlns="" id="{9CA162D2-F3F0-4EF5-8C8A-BE4BC7F149A8}"/>
                      </a:ext>
                    </a:extLst>
                  </p:cNvPr>
                  <p:cNvSpPr/>
                  <p:nvPr/>
                </p:nvSpPr>
                <p:spPr>
                  <a:xfrm>
                    <a:off x="1137559" y="5218564"/>
                    <a:ext cx="293280" cy="223838"/>
                  </a:xfrm>
                  <a:custGeom>
                    <a:avLst/>
                    <a:gdLst>
                      <a:gd name="connsiteX0" fmla="*/ 0 w 293280"/>
                      <a:gd name="connsiteY0" fmla="*/ 113858 h 223838"/>
                      <a:gd name="connsiteX1" fmla="*/ 262730 w 293280"/>
                      <a:gd name="connsiteY1" fmla="*/ 223838 h 223838"/>
                      <a:gd name="connsiteX2" fmla="*/ 293280 w 293280"/>
                      <a:gd name="connsiteY2" fmla="*/ 113858 h 223838"/>
                      <a:gd name="connsiteX3" fmla="*/ 36660 w 293280"/>
                      <a:gd name="connsiteY3" fmla="*/ 16099 h 223838"/>
                      <a:gd name="connsiteX4" fmla="*/ 0 w 293280"/>
                      <a:gd name="connsiteY4" fmla="*/ 113858 h 223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280" h="223838">
                        <a:moveTo>
                          <a:pt x="0" y="113858"/>
                        </a:moveTo>
                        <a:cubicBezTo>
                          <a:pt x="0" y="113858"/>
                          <a:pt x="158860" y="3879"/>
                          <a:pt x="262730" y="223838"/>
                        </a:cubicBezTo>
                        <a:cubicBezTo>
                          <a:pt x="293280" y="113858"/>
                          <a:pt x="293280" y="113858"/>
                          <a:pt x="293280" y="113858"/>
                        </a:cubicBezTo>
                        <a:cubicBezTo>
                          <a:pt x="293280" y="113858"/>
                          <a:pt x="232180" y="-51111"/>
                          <a:pt x="36660" y="16099"/>
                        </a:cubicBezTo>
                        <a:cubicBezTo>
                          <a:pt x="18330" y="64978"/>
                          <a:pt x="0" y="113858"/>
                          <a:pt x="0" y="113858"/>
                        </a:cubicBezTo>
                        <a:close/>
                      </a:path>
                    </a:pathLst>
                  </a:custGeom>
                  <a:solidFill>
                    <a:srgbClr val="424241"/>
                  </a:solidFill>
                  <a:ln w="61038"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xmlns="" id="{E95A0586-1C97-46F3-B844-684ADB741D6C}"/>
                      </a:ext>
                    </a:extLst>
                  </p:cNvPr>
                  <p:cNvSpPr/>
                  <p:nvPr/>
                </p:nvSpPr>
                <p:spPr>
                  <a:xfrm>
                    <a:off x="1125339" y="5207826"/>
                    <a:ext cx="323830" cy="259016"/>
                  </a:xfrm>
                  <a:custGeom>
                    <a:avLst/>
                    <a:gdLst>
                      <a:gd name="connsiteX0" fmla="*/ 274950 w 323830"/>
                      <a:gd name="connsiteY0" fmla="*/ 259017 h 259016"/>
                      <a:gd name="connsiteX1" fmla="*/ 268840 w 323830"/>
                      <a:gd name="connsiteY1" fmla="*/ 240687 h 259016"/>
                      <a:gd name="connsiteX2" fmla="*/ 122200 w 323830"/>
                      <a:gd name="connsiteY2" fmla="*/ 106267 h 259016"/>
                      <a:gd name="connsiteX3" fmla="*/ 18330 w 323830"/>
                      <a:gd name="connsiteY3" fmla="*/ 130707 h 259016"/>
                      <a:gd name="connsiteX4" fmla="*/ 0 w 323830"/>
                      <a:gd name="connsiteY4" fmla="*/ 142927 h 259016"/>
                      <a:gd name="connsiteX5" fmla="*/ 12220 w 323830"/>
                      <a:gd name="connsiteY5" fmla="*/ 118487 h 259016"/>
                      <a:gd name="connsiteX6" fmla="*/ 48880 w 323830"/>
                      <a:gd name="connsiteY6" fmla="*/ 20727 h 259016"/>
                      <a:gd name="connsiteX7" fmla="*/ 48880 w 323830"/>
                      <a:gd name="connsiteY7" fmla="*/ 14617 h 259016"/>
                      <a:gd name="connsiteX8" fmla="*/ 54990 w 323830"/>
                      <a:gd name="connsiteY8" fmla="*/ 14617 h 259016"/>
                      <a:gd name="connsiteX9" fmla="*/ 171080 w 323830"/>
                      <a:gd name="connsiteY9" fmla="*/ 2397 h 259016"/>
                      <a:gd name="connsiteX10" fmla="*/ 323830 w 323830"/>
                      <a:gd name="connsiteY10" fmla="*/ 118487 h 259016"/>
                      <a:gd name="connsiteX11" fmla="*/ 323830 w 323830"/>
                      <a:gd name="connsiteY11" fmla="*/ 118487 h 259016"/>
                      <a:gd name="connsiteX12" fmla="*/ 274950 w 323830"/>
                      <a:gd name="connsiteY12" fmla="*/ 259017 h 259016"/>
                      <a:gd name="connsiteX13" fmla="*/ 122200 w 323830"/>
                      <a:gd name="connsiteY13" fmla="*/ 94047 h 259016"/>
                      <a:gd name="connsiteX14" fmla="*/ 274950 w 323830"/>
                      <a:gd name="connsiteY14" fmla="*/ 222357 h 259016"/>
                      <a:gd name="connsiteX15" fmla="*/ 299390 w 323830"/>
                      <a:gd name="connsiteY15" fmla="*/ 130707 h 259016"/>
                      <a:gd name="connsiteX16" fmla="*/ 158860 w 323830"/>
                      <a:gd name="connsiteY16" fmla="*/ 26837 h 259016"/>
                      <a:gd name="connsiteX17" fmla="*/ 54990 w 323830"/>
                      <a:gd name="connsiteY17" fmla="*/ 39057 h 259016"/>
                      <a:gd name="connsiteX18" fmla="*/ 24440 w 323830"/>
                      <a:gd name="connsiteY18" fmla="*/ 118487 h 259016"/>
                      <a:gd name="connsiteX19" fmla="*/ 122200 w 323830"/>
                      <a:gd name="connsiteY19" fmla="*/ 94047 h 259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23830" h="259016">
                        <a:moveTo>
                          <a:pt x="274950" y="259017"/>
                        </a:moveTo>
                        <a:lnTo>
                          <a:pt x="268840" y="240687"/>
                        </a:lnTo>
                        <a:cubicBezTo>
                          <a:pt x="232180" y="161257"/>
                          <a:pt x="183300" y="112377"/>
                          <a:pt x="122200" y="106267"/>
                        </a:cubicBezTo>
                        <a:cubicBezTo>
                          <a:pt x="67210" y="100157"/>
                          <a:pt x="18330" y="130707"/>
                          <a:pt x="18330" y="130707"/>
                        </a:cubicBezTo>
                        <a:lnTo>
                          <a:pt x="0" y="142927"/>
                        </a:lnTo>
                        <a:lnTo>
                          <a:pt x="12220" y="118487"/>
                        </a:lnTo>
                        <a:cubicBezTo>
                          <a:pt x="12220" y="118487"/>
                          <a:pt x="30550" y="69607"/>
                          <a:pt x="48880" y="20727"/>
                        </a:cubicBezTo>
                        <a:lnTo>
                          <a:pt x="48880" y="14617"/>
                        </a:lnTo>
                        <a:lnTo>
                          <a:pt x="54990" y="14617"/>
                        </a:lnTo>
                        <a:cubicBezTo>
                          <a:pt x="97760" y="2397"/>
                          <a:pt x="134420" y="-3713"/>
                          <a:pt x="171080" y="2397"/>
                        </a:cubicBezTo>
                        <a:cubicBezTo>
                          <a:pt x="287170" y="14617"/>
                          <a:pt x="323830" y="118487"/>
                          <a:pt x="323830" y="118487"/>
                        </a:cubicBezTo>
                        <a:lnTo>
                          <a:pt x="323830" y="118487"/>
                        </a:lnTo>
                        <a:lnTo>
                          <a:pt x="274950" y="259017"/>
                        </a:lnTo>
                        <a:close/>
                        <a:moveTo>
                          <a:pt x="122200" y="94047"/>
                        </a:moveTo>
                        <a:cubicBezTo>
                          <a:pt x="183300" y="100157"/>
                          <a:pt x="232180" y="142927"/>
                          <a:pt x="274950" y="222357"/>
                        </a:cubicBezTo>
                        <a:lnTo>
                          <a:pt x="299390" y="130707"/>
                        </a:lnTo>
                        <a:cubicBezTo>
                          <a:pt x="293280" y="118487"/>
                          <a:pt x="256620" y="32947"/>
                          <a:pt x="158860" y="26837"/>
                        </a:cubicBezTo>
                        <a:cubicBezTo>
                          <a:pt x="128310" y="20727"/>
                          <a:pt x="91650" y="26837"/>
                          <a:pt x="54990" y="39057"/>
                        </a:cubicBezTo>
                        <a:cubicBezTo>
                          <a:pt x="42770" y="69607"/>
                          <a:pt x="30550" y="100157"/>
                          <a:pt x="24440" y="118487"/>
                        </a:cubicBezTo>
                        <a:cubicBezTo>
                          <a:pt x="48880" y="100157"/>
                          <a:pt x="79430" y="87937"/>
                          <a:pt x="122200" y="94047"/>
                        </a:cubicBezTo>
                        <a:close/>
                      </a:path>
                    </a:pathLst>
                  </a:custGeom>
                  <a:solidFill>
                    <a:srgbClr val="000000"/>
                  </a:solidFill>
                  <a:ln w="61038" cap="flat">
                    <a:noFill/>
                    <a:prstDash val="solid"/>
                    <a:miter/>
                  </a:ln>
                </p:spPr>
                <p:txBody>
                  <a:bodyPr rtlCol="0" anchor="ctr"/>
                  <a:lstStyle/>
                  <a:p>
                    <a:endParaRPr lang="en-US"/>
                  </a:p>
                </p:txBody>
              </p:sp>
            </p:grpSp>
            <p:sp>
              <p:nvSpPr>
                <p:cNvPr id="125" name="Freeform: Shape 124">
                  <a:extLst>
                    <a:ext uri="{FF2B5EF4-FFF2-40B4-BE49-F238E27FC236}">
                      <a16:creationId xmlns:a16="http://schemas.microsoft.com/office/drawing/2014/main" xmlns="" id="{7A1D0468-C631-442B-ACC3-C76588CD8A8E}"/>
                    </a:ext>
                  </a:extLst>
                </p:cNvPr>
                <p:cNvSpPr/>
                <p:nvPr/>
              </p:nvSpPr>
              <p:spPr>
                <a:xfrm>
                  <a:off x="1137559" y="5222443"/>
                  <a:ext cx="293280" cy="213849"/>
                </a:xfrm>
                <a:custGeom>
                  <a:avLst/>
                  <a:gdLst>
                    <a:gd name="connsiteX0" fmla="*/ 293280 w 293280"/>
                    <a:gd name="connsiteY0" fmla="*/ 109980 h 213849"/>
                    <a:gd name="connsiteX1" fmla="*/ 226070 w 293280"/>
                    <a:gd name="connsiteY1" fmla="*/ 24440 h 213849"/>
                    <a:gd name="connsiteX2" fmla="*/ 232180 w 293280"/>
                    <a:gd name="connsiteY2" fmla="*/ 24440 h 213849"/>
                    <a:gd name="connsiteX3" fmla="*/ 226070 w 293280"/>
                    <a:gd name="connsiteY3" fmla="*/ 116090 h 213849"/>
                    <a:gd name="connsiteX4" fmla="*/ 61100 w 293280"/>
                    <a:gd name="connsiteY4" fmla="*/ 48880 h 213849"/>
                    <a:gd name="connsiteX5" fmla="*/ 61100 w 293280"/>
                    <a:gd name="connsiteY5" fmla="*/ 0 h 213849"/>
                    <a:gd name="connsiteX6" fmla="*/ 36660 w 293280"/>
                    <a:gd name="connsiteY6" fmla="*/ 6110 h 213849"/>
                    <a:gd name="connsiteX7" fmla="*/ 0 w 293280"/>
                    <a:gd name="connsiteY7" fmla="*/ 103870 h 213849"/>
                    <a:gd name="connsiteX8" fmla="*/ 262730 w 293280"/>
                    <a:gd name="connsiteY8" fmla="*/ 213850 h 213849"/>
                    <a:gd name="connsiteX9" fmla="*/ 293280 w 293280"/>
                    <a:gd name="connsiteY9" fmla="*/ 109980 h 213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3280" h="213849">
                      <a:moveTo>
                        <a:pt x="293280" y="109980"/>
                      </a:moveTo>
                      <a:cubicBezTo>
                        <a:pt x="293280" y="109980"/>
                        <a:pt x="274950" y="61100"/>
                        <a:pt x="226070" y="24440"/>
                      </a:cubicBezTo>
                      <a:cubicBezTo>
                        <a:pt x="226070" y="24440"/>
                        <a:pt x="226070" y="24440"/>
                        <a:pt x="232180" y="24440"/>
                      </a:cubicBezTo>
                      <a:cubicBezTo>
                        <a:pt x="299390" y="79430"/>
                        <a:pt x="268840" y="189410"/>
                        <a:pt x="226070" y="116090"/>
                      </a:cubicBezTo>
                      <a:cubicBezTo>
                        <a:pt x="183300" y="48880"/>
                        <a:pt x="97760" y="36660"/>
                        <a:pt x="61100" y="48880"/>
                      </a:cubicBezTo>
                      <a:cubicBezTo>
                        <a:pt x="36660" y="54990"/>
                        <a:pt x="48880" y="24440"/>
                        <a:pt x="61100" y="0"/>
                      </a:cubicBezTo>
                      <a:cubicBezTo>
                        <a:pt x="54990" y="0"/>
                        <a:pt x="48880" y="6110"/>
                        <a:pt x="36660" y="6110"/>
                      </a:cubicBezTo>
                      <a:cubicBezTo>
                        <a:pt x="18330" y="54990"/>
                        <a:pt x="0" y="103870"/>
                        <a:pt x="0" y="103870"/>
                      </a:cubicBezTo>
                      <a:cubicBezTo>
                        <a:pt x="0" y="103870"/>
                        <a:pt x="158860" y="-6110"/>
                        <a:pt x="262730" y="213850"/>
                      </a:cubicBezTo>
                      <a:cubicBezTo>
                        <a:pt x="293280" y="109980"/>
                        <a:pt x="293280" y="109980"/>
                        <a:pt x="293280" y="109980"/>
                      </a:cubicBezTo>
                      <a:close/>
                    </a:path>
                  </a:pathLst>
                </a:custGeom>
                <a:solidFill>
                  <a:srgbClr val="424241"/>
                </a:solidFill>
                <a:ln w="61038"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xmlns="" id="{F6CA7BD1-0884-4AA7-AFBF-19CFB318BF3F}"/>
                    </a:ext>
                  </a:extLst>
                </p:cNvPr>
                <p:cNvSpPr/>
                <p:nvPr/>
              </p:nvSpPr>
              <p:spPr>
                <a:xfrm>
                  <a:off x="1213675" y="5228806"/>
                  <a:ext cx="148732" cy="62620"/>
                </a:xfrm>
                <a:custGeom>
                  <a:avLst/>
                  <a:gdLst>
                    <a:gd name="connsiteX0" fmla="*/ 15534 w 148732"/>
                    <a:gd name="connsiteY0" fmla="*/ 18077 h 62620"/>
                    <a:gd name="connsiteX1" fmla="*/ 119404 w 148732"/>
                    <a:gd name="connsiteY1" fmla="*/ 48627 h 62620"/>
                    <a:gd name="connsiteX2" fmla="*/ 82744 w 148732"/>
                    <a:gd name="connsiteY2" fmla="*/ 5857 h 62620"/>
                    <a:gd name="connsiteX3" fmla="*/ 15534 w 148732"/>
                    <a:gd name="connsiteY3" fmla="*/ 18077 h 62620"/>
                  </a:gdLst>
                  <a:ahLst/>
                  <a:cxnLst>
                    <a:cxn ang="0">
                      <a:pos x="connsiteX0" y="connsiteY0"/>
                    </a:cxn>
                    <a:cxn ang="0">
                      <a:pos x="connsiteX1" y="connsiteY1"/>
                    </a:cxn>
                    <a:cxn ang="0">
                      <a:pos x="connsiteX2" y="connsiteY2"/>
                    </a:cxn>
                    <a:cxn ang="0">
                      <a:pos x="connsiteX3" y="connsiteY3"/>
                    </a:cxn>
                  </a:cxnLst>
                  <a:rect l="l" t="t" r="r" b="b"/>
                  <a:pathLst>
                    <a:path w="148732" h="62620">
                      <a:moveTo>
                        <a:pt x="15534" y="18077"/>
                      </a:moveTo>
                      <a:cubicBezTo>
                        <a:pt x="15534" y="18077"/>
                        <a:pt x="70524" y="5857"/>
                        <a:pt x="119404" y="48627"/>
                      </a:cubicBezTo>
                      <a:cubicBezTo>
                        <a:pt x="168284" y="91397"/>
                        <a:pt x="156064" y="24187"/>
                        <a:pt x="82744" y="5857"/>
                      </a:cubicBezTo>
                      <a:cubicBezTo>
                        <a:pt x="9424" y="-12473"/>
                        <a:pt x="-21126" y="18077"/>
                        <a:pt x="15534" y="18077"/>
                      </a:cubicBezTo>
                      <a:close/>
                    </a:path>
                  </a:pathLst>
                </a:custGeom>
                <a:solidFill>
                  <a:srgbClr val="FFFFFF"/>
                </a:solidFill>
                <a:ln w="61038"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xmlns="" id="{4ECF31D3-51A2-4F25-9C35-7BF3E9C51275}"/>
                    </a:ext>
                  </a:extLst>
                </p:cNvPr>
                <p:cNvSpPr/>
                <p:nvPr/>
              </p:nvSpPr>
              <p:spPr>
                <a:xfrm rot="2234265">
                  <a:off x="1375328" y="5290715"/>
                  <a:ext cx="12219" cy="12219"/>
                </a:xfrm>
                <a:custGeom>
                  <a:avLst/>
                  <a:gdLst>
                    <a:gd name="connsiteX0" fmla="*/ 12219 w 12219"/>
                    <a:gd name="connsiteY0" fmla="*/ 6110 h 12219"/>
                    <a:gd name="connsiteX1" fmla="*/ 6110 w 12219"/>
                    <a:gd name="connsiteY1" fmla="*/ 12220 h 12219"/>
                    <a:gd name="connsiteX2" fmla="*/ 0 w 12219"/>
                    <a:gd name="connsiteY2" fmla="*/ 6110 h 12219"/>
                    <a:gd name="connsiteX3" fmla="*/ 6110 w 12219"/>
                    <a:gd name="connsiteY3" fmla="*/ 0 h 12219"/>
                    <a:gd name="connsiteX4" fmla="*/ 12219 w 12219"/>
                    <a:gd name="connsiteY4" fmla="*/ 6110 h 122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19" h="12219">
                      <a:moveTo>
                        <a:pt x="12219" y="6110"/>
                      </a:moveTo>
                      <a:cubicBezTo>
                        <a:pt x="12219" y="9484"/>
                        <a:pt x="9484" y="12220"/>
                        <a:pt x="6110" y="12220"/>
                      </a:cubicBezTo>
                      <a:cubicBezTo>
                        <a:pt x="2735" y="12220"/>
                        <a:pt x="0" y="9484"/>
                        <a:pt x="0" y="6110"/>
                      </a:cubicBezTo>
                      <a:cubicBezTo>
                        <a:pt x="0" y="2735"/>
                        <a:pt x="2735" y="0"/>
                        <a:pt x="6110" y="0"/>
                      </a:cubicBezTo>
                      <a:cubicBezTo>
                        <a:pt x="9484" y="0"/>
                        <a:pt x="12219" y="2735"/>
                        <a:pt x="12219" y="6110"/>
                      </a:cubicBezTo>
                      <a:close/>
                    </a:path>
                  </a:pathLst>
                </a:custGeom>
                <a:solidFill>
                  <a:srgbClr val="FFFFFF"/>
                </a:solidFill>
                <a:ln w="61036" cap="flat">
                  <a:noFill/>
                  <a:prstDash val="solid"/>
                  <a:miter/>
                </a:ln>
              </p:spPr>
              <p:txBody>
                <a:bodyPr rtlCol="0" anchor="ctr"/>
                <a:lstStyle/>
                <a:p>
                  <a:endParaRPr lang="en-US"/>
                </a:p>
              </p:txBody>
            </p:sp>
          </p:grpSp>
          <p:grpSp>
            <p:nvGrpSpPr>
              <p:cNvPr id="85" name="Graphic 16">
                <a:extLst>
                  <a:ext uri="{FF2B5EF4-FFF2-40B4-BE49-F238E27FC236}">
                    <a16:creationId xmlns:a16="http://schemas.microsoft.com/office/drawing/2014/main" xmlns="" id="{333CF990-CF06-4843-888D-A6304A3CF278}"/>
                  </a:ext>
                </a:extLst>
              </p:cNvPr>
              <p:cNvGrpSpPr/>
              <p:nvPr/>
            </p:nvGrpSpPr>
            <p:grpSpPr>
              <a:xfrm>
                <a:off x="2060170" y="5534053"/>
                <a:ext cx="513240" cy="366599"/>
                <a:chOff x="2060170" y="5534053"/>
                <a:chExt cx="513240" cy="366599"/>
              </a:xfrm>
            </p:grpSpPr>
            <p:grpSp>
              <p:nvGrpSpPr>
                <p:cNvPr id="118" name="Graphic 16">
                  <a:extLst>
                    <a:ext uri="{FF2B5EF4-FFF2-40B4-BE49-F238E27FC236}">
                      <a16:creationId xmlns:a16="http://schemas.microsoft.com/office/drawing/2014/main" xmlns="" id="{B778A01A-0586-4917-A371-24F38497E306}"/>
                    </a:ext>
                  </a:extLst>
                </p:cNvPr>
                <p:cNvGrpSpPr/>
                <p:nvPr/>
              </p:nvGrpSpPr>
              <p:grpSpPr>
                <a:xfrm>
                  <a:off x="2060170" y="5534053"/>
                  <a:ext cx="513240" cy="366599"/>
                  <a:chOff x="2060170" y="5534053"/>
                  <a:chExt cx="513240" cy="366599"/>
                </a:xfrm>
              </p:grpSpPr>
              <p:grpSp>
                <p:nvGrpSpPr>
                  <p:cNvPr id="120" name="Graphic 16">
                    <a:extLst>
                      <a:ext uri="{FF2B5EF4-FFF2-40B4-BE49-F238E27FC236}">
                        <a16:creationId xmlns:a16="http://schemas.microsoft.com/office/drawing/2014/main" xmlns="" id="{0E3C339D-4637-4F18-B850-059F43F30BB6}"/>
                      </a:ext>
                    </a:extLst>
                  </p:cNvPr>
                  <p:cNvGrpSpPr/>
                  <p:nvPr/>
                </p:nvGrpSpPr>
                <p:grpSpPr>
                  <a:xfrm>
                    <a:off x="2060170" y="5534053"/>
                    <a:ext cx="513240" cy="366599"/>
                    <a:chOff x="2060170" y="5534053"/>
                    <a:chExt cx="513240" cy="366599"/>
                  </a:xfrm>
                </p:grpSpPr>
                <p:sp>
                  <p:nvSpPr>
                    <p:cNvPr id="122" name="Freeform: Shape 121">
                      <a:extLst>
                        <a:ext uri="{FF2B5EF4-FFF2-40B4-BE49-F238E27FC236}">
                          <a16:creationId xmlns:a16="http://schemas.microsoft.com/office/drawing/2014/main" xmlns="" id="{DEF212F7-8FE5-4FF8-8ADA-2FF312ED30F8}"/>
                        </a:ext>
                      </a:extLst>
                    </p:cNvPr>
                    <p:cNvSpPr/>
                    <p:nvPr/>
                  </p:nvSpPr>
                  <p:spPr>
                    <a:xfrm>
                      <a:off x="2072390" y="5540163"/>
                      <a:ext cx="488800" cy="348269"/>
                    </a:xfrm>
                    <a:custGeom>
                      <a:avLst/>
                      <a:gdLst>
                        <a:gd name="connsiteX0" fmla="*/ 488800 w 488800"/>
                        <a:gd name="connsiteY0" fmla="*/ 329940 h 348269"/>
                        <a:gd name="connsiteX1" fmla="*/ 250510 w 488800"/>
                        <a:gd name="connsiteY1" fmla="*/ 128310 h 348269"/>
                        <a:gd name="connsiteX2" fmla="*/ 67210 w 488800"/>
                        <a:gd name="connsiteY2" fmla="*/ 0 h 348269"/>
                        <a:gd name="connsiteX3" fmla="*/ 0 w 488800"/>
                        <a:gd name="connsiteY3" fmla="*/ 54990 h 348269"/>
                        <a:gd name="connsiteX4" fmla="*/ 452140 w 488800"/>
                        <a:gd name="connsiteY4" fmla="*/ 348269 h 348269"/>
                        <a:gd name="connsiteX5" fmla="*/ 488800 w 488800"/>
                        <a:gd name="connsiteY5" fmla="*/ 329940 h 34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800" h="348269">
                          <a:moveTo>
                            <a:pt x="488800" y="329940"/>
                          </a:moveTo>
                          <a:cubicBezTo>
                            <a:pt x="415480" y="256620"/>
                            <a:pt x="311610" y="171080"/>
                            <a:pt x="250510" y="128310"/>
                          </a:cubicBezTo>
                          <a:cubicBezTo>
                            <a:pt x="146640" y="54990"/>
                            <a:pt x="67210" y="0"/>
                            <a:pt x="67210" y="0"/>
                          </a:cubicBezTo>
                          <a:lnTo>
                            <a:pt x="0" y="54990"/>
                          </a:lnTo>
                          <a:lnTo>
                            <a:pt x="452140" y="348269"/>
                          </a:lnTo>
                          <a:cubicBezTo>
                            <a:pt x="464360" y="342160"/>
                            <a:pt x="476580" y="336050"/>
                            <a:pt x="488800" y="329940"/>
                          </a:cubicBezTo>
                          <a:close/>
                        </a:path>
                      </a:pathLst>
                    </a:custGeom>
                    <a:solidFill>
                      <a:srgbClr val="424241"/>
                    </a:solidFill>
                    <a:ln w="61038"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xmlns="" id="{B89AA629-559C-4E2C-9391-78F1BE5996A2}"/>
                        </a:ext>
                      </a:extLst>
                    </p:cNvPr>
                    <p:cNvSpPr/>
                    <p:nvPr/>
                  </p:nvSpPr>
                  <p:spPr>
                    <a:xfrm>
                      <a:off x="2060170" y="5534053"/>
                      <a:ext cx="513240" cy="366599"/>
                    </a:xfrm>
                    <a:custGeom>
                      <a:avLst/>
                      <a:gdLst>
                        <a:gd name="connsiteX0" fmla="*/ 464360 w 513240"/>
                        <a:gd name="connsiteY0" fmla="*/ 366600 h 366599"/>
                        <a:gd name="connsiteX1" fmla="*/ 0 w 513240"/>
                        <a:gd name="connsiteY1" fmla="*/ 67210 h 366599"/>
                        <a:gd name="connsiteX2" fmla="*/ 79430 w 513240"/>
                        <a:gd name="connsiteY2" fmla="*/ 0 h 366599"/>
                        <a:gd name="connsiteX3" fmla="*/ 85540 w 513240"/>
                        <a:gd name="connsiteY3" fmla="*/ 0 h 366599"/>
                        <a:gd name="connsiteX4" fmla="*/ 268840 w 513240"/>
                        <a:gd name="connsiteY4" fmla="*/ 128310 h 366599"/>
                        <a:gd name="connsiteX5" fmla="*/ 507130 w 513240"/>
                        <a:gd name="connsiteY5" fmla="*/ 329940 h 366599"/>
                        <a:gd name="connsiteX6" fmla="*/ 513240 w 513240"/>
                        <a:gd name="connsiteY6" fmla="*/ 336050 h 366599"/>
                        <a:gd name="connsiteX7" fmla="*/ 501020 w 513240"/>
                        <a:gd name="connsiteY7" fmla="*/ 342160 h 366599"/>
                        <a:gd name="connsiteX8" fmla="*/ 464360 w 513240"/>
                        <a:gd name="connsiteY8" fmla="*/ 366600 h 366599"/>
                        <a:gd name="connsiteX9" fmla="*/ 464360 w 513240"/>
                        <a:gd name="connsiteY9" fmla="*/ 366600 h 366599"/>
                        <a:gd name="connsiteX10" fmla="*/ 24440 w 513240"/>
                        <a:gd name="connsiteY10" fmla="*/ 61100 h 366599"/>
                        <a:gd name="connsiteX11" fmla="*/ 464360 w 513240"/>
                        <a:gd name="connsiteY11" fmla="*/ 348270 h 366599"/>
                        <a:gd name="connsiteX12" fmla="*/ 494910 w 513240"/>
                        <a:gd name="connsiteY12" fmla="*/ 336050 h 366599"/>
                        <a:gd name="connsiteX13" fmla="*/ 268840 w 513240"/>
                        <a:gd name="connsiteY13" fmla="*/ 146640 h 366599"/>
                        <a:gd name="connsiteX14" fmla="*/ 85540 w 513240"/>
                        <a:gd name="connsiteY14" fmla="*/ 18330 h 366599"/>
                        <a:gd name="connsiteX15" fmla="*/ 24440 w 513240"/>
                        <a:gd name="connsiteY15" fmla="*/ 61100 h 366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3240" h="366599">
                          <a:moveTo>
                            <a:pt x="464360" y="366600"/>
                          </a:moveTo>
                          <a:lnTo>
                            <a:pt x="0" y="67210"/>
                          </a:lnTo>
                          <a:lnTo>
                            <a:pt x="79430" y="0"/>
                          </a:lnTo>
                          <a:lnTo>
                            <a:pt x="85540" y="0"/>
                          </a:lnTo>
                          <a:cubicBezTo>
                            <a:pt x="85540" y="0"/>
                            <a:pt x="171080" y="54990"/>
                            <a:pt x="268840" y="128310"/>
                          </a:cubicBezTo>
                          <a:cubicBezTo>
                            <a:pt x="329940" y="171080"/>
                            <a:pt x="433810" y="256620"/>
                            <a:pt x="507130" y="329940"/>
                          </a:cubicBezTo>
                          <a:lnTo>
                            <a:pt x="513240" y="336050"/>
                          </a:lnTo>
                          <a:lnTo>
                            <a:pt x="501020" y="342160"/>
                          </a:lnTo>
                          <a:cubicBezTo>
                            <a:pt x="494910" y="348270"/>
                            <a:pt x="476580" y="354380"/>
                            <a:pt x="464360" y="366600"/>
                          </a:cubicBezTo>
                          <a:lnTo>
                            <a:pt x="464360" y="366600"/>
                          </a:lnTo>
                          <a:close/>
                          <a:moveTo>
                            <a:pt x="24440" y="61100"/>
                          </a:moveTo>
                          <a:lnTo>
                            <a:pt x="464360" y="348270"/>
                          </a:lnTo>
                          <a:cubicBezTo>
                            <a:pt x="476580" y="342160"/>
                            <a:pt x="482690" y="336050"/>
                            <a:pt x="494910" y="336050"/>
                          </a:cubicBezTo>
                          <a:cubicBezTo>
                            <a:pt x="421590" y="262730"/>
                            <a:pt x="323830" y="183300"/>
                            <a:pt x="268840" y="146640"/>
                          </a:cubicBezTo>
                          <a:cubicBezTo>
                            <a:pt x="177190" y="85540"/>
                            <a:pt x="103870" y="30550"/>
                            <a:pt x="85540" y="18330"/>
                          </a:cubicBezTo>
                          <a:lnTo>
                            <a:pt x="24440" y="61100"/>
                          </a:lnTo>
                          <a:close/>
                        </a:path>
                      </a:pathLst>
                    </a:custGeom>
                    <a:solidFill>
                      <a:srgbClr val="000000"/>
                    </a:solidFill>
                    <a:ln w="61038" cap="flat">
                      <a:noFill/>
                      <a:prstDash val="solid"/>
                      <a:miter/>
                    </a:ln>
                  </p:spPr>
                  <p:txBody>
                    <a:bodyPr rtlCol="0" anchor="ctr"/>
                    <a:lstStyle/>
                    <a:p>
                      <a:endParaRPr lang="en-US"/>
                    </a:p>
                  </p:txBody>
                </p:sp>
              </p:grpSp>
              <p:sp>
                <p:nvSpPr>
                  <p:cNvPr id="121" name="Freeform: Shape 120">
                    <a:extLst>
                      <a:ext uri="{FF2B5EF4-FFF2-40B4-BE49-F238E27FC236}">
                        <a16:creationId xmlns:a16="http://schemas.microsoft.com/office/drawing/2014/main" xmlns="" id="{D5F3B665-E9F3-407F-9F72-B8C7BE4653D3}"/>
                      </a:ext>
                    </a:extLst>
                  </p:cNvPr>
                  <p:cNvSpPr/>
                  <p:nvPr/>
                </p:nvSpPr>
                <p:spPr>
                  <a:xfrm>
                    <a:off x="2072390" y="5540163"/>
                    <a:ext cx="476580" cy="348269"/>
                  </a:xfrm>
                  <a:custGeom>
                    <a:avLst/>
                    <a:gdLst>
                      <a:gd name="connsiteX0" fmla="*/ 476580 w 476580"/>
                      <a:gd name="connsiteY0" fmla="*/ 336050 h 348269"/>
                      <a:gd name="connsiteX1" fmla="*/ 85540 w 476580"/>
                      <a:gd name="connsiteY1" fmla="*/ 67210 h 348269"/>
                      <a:gd name="connsiteX2" fmla="*/ 91650 w 476580"/>
                      <a:gd name="connsiteY2" fmla="*/ 18330 h 348269"/>
                      <a:gd name="connsiteX3" fmla="*/ 67210 w 476580"/>
                      <a:gd name="connsiteY3" fmla="*/ 0 h 348269"/>
                      <a:gd name="connsiteX4" fmla="*/ 0 w 476580"/>
                      <a:gd name="connsiteY4" fmla="*/ 54990 h 348269"/>
                      <a:gd name="connsiteX5" fmla="*/ 452140 w 476580"/>
                      <a:gd name="connsiteY5" fmla="*/ 348269 h 348269"/>
                      <a:gd name="connsiteX6" fmla="*/ 476580 w 476580"/>
                      <a:gd name="connsiteY6" fmla="*/ 336050 h 34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6580" h="348269">
                        <a:moveTo>
                          <a:pt x="476580" y="336050"/>
                        </a:moveTo>
                        <a:cubicBezTo>
                          <a:pt x="360490" y="250510"/>
                          <a:pt x="116090" y="79430"/>
                          <a:pt x="85540" y="67210"/>
                        </a:cubicBezTo>
                        <a:cubicBezTo>
                          <a:pt x="67210" y="54990"/>
                          <a:pt x="79430" y="36660"/>
                          <a:pt x="91650" y="18330"/>
                        </a:cubicBezTo>
                        <a:cubicBezTo>
                          <a:pt x="79430" y="6110"/>
                          <a:pt x="67210" y="0"/>
                          <a:pt x="67210" y="0"/>
                        </a:cubicBezTo>
                        <a:lnTo>
                          <a:pt x="0" y="54990"/>
                        </a:lnTo>
                        <a:lnTo>
                          <a:pt x="452140" y="348269"/>
                        </a:lnTo>
                        <a:cubicBezTo>
                          <a:pt x="458250" y="348269"/>
                          <a:pt x="464360" y="342160"/>
                          <a:pt x="476580" y="336050"/>
                        </a:cubicBezTo>
                        <a:close/>
                      </a:path>
                    </a:pathLst>
                  </a:custGeom>
                  <a:solidFill>
                    <a:srgbClr val="424241"/>
                  </a:solidFill>
                  <a:ln w="61038" cap="flat">
                    <a:noFill/>
                    <a:prstDash val="solid"/>
                    <a:miter/>
                  </a:ln>
                </p:spPr>
                <p:txBody>
                  <a:bodyPr rtlCol="0" anchor="ctr"/>
                  <a:lstStyle/>
                  <a:p>
                    <a:endParaRPr lang="en-US"/>
                  </a:p>
                </p:txBody>
              </p:sp>
            </p:grpSp>
            <p:sp>
              <p:nvSpPr>
                <p:cNvPr id="119" name="Freeform: Shape 118">
                  <a:extLst>
                    <a:ext uri="{FF2B5EF4-FFF2-40B4-BE49-F238E27FC236}">
                      <a16:creationId xmlns:a16="http://schemas.microsoft.com/office/drawing/2014/main" xmlns="" id="{3FD9423E-9010-4905-B0B5-952D3E4DADEF}"/>
                    </a:ext>
                  </a:extLst>
                </p:cNvPr>
                <p:cNvSpPr/>
                <p:nvPr/>
              </p:nvSpPr>
              <p:spPr>
                <a:xfrm>
                  <a:off x="2204768" y="5601226"/>
                  <a:ext cx="186824" cy="131603"/>
                </a:xfrm>
                <a:custGeom>
                  <a:avLst/>
                  <a:gdLst>
                    <a:gd name="connsiteX0" fmla="*/ 20371 w 186824"/>
                    <a:gd name="connsiteY0" fmla="*/ 6147 h 131603"/>
                    <a:gd name="connsiteX1" fmla="*/ 185341 w 186824"/>
                    <a:gd name="connsiteY1" fmla="*/ 128347 h 131603"/>
                    <a:gd name="connsiteX2" fmla="*/ 20371 w 186824"/>
                    <a:gd name="connsiteY2" fmla="*/ 6147 h 131603"/>
                  </a:gdLst>
                  <a:ahLst/>
                  <a:cxnLst>
                    <a:cxn ang="0">
                      <a:pos x="connsiteX0" y="connsiteY0"/>
                    </a:cxn>
                    <a:cxn ang="0">
                      <a:pos x="connsiteX1" y="connsiteY1"/>
                    </a:cxn>
                    <a:cxn ang="0">
                      <a:pos x="connsiteX2" y="connsiteY2"/>
                    </a:cxn>
                  </a:cxnLst>
                  <a:rect l="l" t="t" r="r" b="b"/>
                  <a:pathLst>
                    <a:path w="186824" h="131603">
                      <a:moveTo>
                        <a:pt x="20371" y="6147"/>
                      </a:moveTo>
                      <a:cubicBezTo>
                        <a:pt x="20371" y="6147"/>
                        <a:pt x="154791" y="97797"/>
                        <a:pt x="185341" y="128347"/>
                      </a:cubicBezTo>
                      <a:cubicBezTo>
                        <a:pt x="209781" y="158897"/>
                        <a:pt x="-77389" y="-36623"/>
                        <a:pt x="20371" y="6147"/>
                      </a:cubicBezTo>
                      <a:close/>
                    </a:path>
                  </a:pathLst>
                </a:custGeom>
                <a:solidFill>
                  <a:srgbClr val="FFFFFF"/>
                </a:solidFill>
                <a:ln w="61038" cap="flat">
                  <a:noFill/>
                  <a:prstDash val="solid"/>
                  <a:miter/>
                </a:ln>
              </p:spPr>
              <p:txBody>
                <a:bodyPr rtlCol="0" anchor="ctr"/>
                <a:lstStyle/>
                <a:p>
                  <a:endParaRPr lang="en-US"/>
                </a:p>
              </p:txBody>
            </p:sp>
          </p:grpSp>
          <p:grpSp>
            <p:nvGrpSpPr>
              <p:cNvPr id="86" name="Graphic 16">
                <a:extLst>
                  <a:ext uri="{FF2B5EF4-FFF2-40B4-BE49-F238E27FC236}">
                    <a16:creationId xmlns:a16="http://schemas.microsoft.com/office/drawing/2014/main" xmlns="" id="{8359E1F5-37D4-41E3-BAA7-E85665D6D57E}"/>
                  </a:ext>
                </a:extLst>
              </p:cNvPr>
              <p:cNvGrpSpPr/>
              <p:nvPr/>
            </p:nvGrpSpPr>
            <p:grpSpPr>
              <a:xfrm>
                <a:off x="1367778" y="5166200"/>
                <a:ext cx="796895" cy="657131"/>
                <a:chOff x="1367778" y="5166200"/>
                <a:chExt cx="796895" cy="657131"/>
              </a:xfrm>
            </p:grpSpPr>
            <p:grpSp>
              <p:nvGrpSpPr>
                <p:cNvPr id="103" name="Graphic 16">
                  <a:extLst>
                    <a:ext uri="{FF2B5EF4-FFF2-40B4-BE49-F238E27FC236}">
                      <a16:creationId xmlns:a16="http://schemas.microsoft.com/office/drawing/2014/main" xmlns="" id="{87EA0B38-7DA8-4D46-90A3-67912EF6DD11}"/>
                    </a:ext>
                  </a:extLst>
                </p:cNvPr>
                <p:cNvGrpSpPr/>
                <p:nvPr/>
              </p:nvGrpSpPr>
              <p:grpSpPr>
                <a:xfrm>
                  <a:off x="1367778" y="5166200"/>
                  <a:ext cx="796895" cy="657131"/>
                  <a:chOff x="1367778" y="5166200"/>
                  <a:chExt cx="796895" cy="657131"/>
                </a:xfrm>
              </p:grpSpPr>
              <p:grpSp>
                <p:nvGrpSpPr>
                  <p:cNvPr id="113" name="Graphic 16">
                    <a:extLst>
                      <a:ext uri="{FF2B5EF4-FFF2-40B4-BE49-F238E27FC236}">
                        <a16:creationId xmlns:a16="http://schemas.microsoft.com/office/drawing/2014/main" xmlns="" id="{0F155254-E3BB-4E56-97B0-D5894BBC6406}"/>
                      </a:ext>
                    </a:extLst>
                  </p:cNvPr>
                  <p:cNvGrpSpPr/>
                  <p:nvPr/>
                </p:nvGrpSpPr>
                <p:grpSpPr>
                  <a:xfrm>
                    <a:off x="1367778" y="5166200"/>
                    <a:ext cx="796895" cy="657131"/>
                    <a:chOff x="1367778" y="5166200"/>
                    <a:chExt cx="796895" cy="657131"/>
                  </a:xfrm>
                </p:grpSpPr>
                <p:sp>
                  <p:nvSpPr>
                    <p:cNvPr id="116" name="Freeform: Shape 115">
                      <a:extLst>
                        <a:ext uri="{FF2B5EF4-FFF2-40B4-BE49-F238E27FC236}">
                          <a16:creationId xmlns:a16="http://schemas.microsoft.com/office/drawing/2014/main" xmlns="" id="{06214ADC-5DB9-4DA8-B815-BB6C55C5C65E}"/>
                        </a:ext>
                      </a:extLst>
                    </p:cNvPr>
                    <p:cNvSpPr/>
                    <p:nvPr/>
                  </p:nvSpPr>
                  <p:spPr>
                    <a:xfrm>
                      <a:off x="1379998" y="5175538"/>
                      <a:ext cx="784675" cy="646276"/>
                    </a:xfrm>
                    <a:custGeom>
                      <a:avLst/>
                      <a:gdLst>
                        <a:gd name="connsiteX0" fmla="*/ 771822 w 784675"/>
                        <a:gd name="connsiteY0" fmla="*/ 334074 h 646276"/>
                        <a:gd name="connsiteX1" fmla="*/ 655732 w 784675"/>
                        <a:gd name="connsiteY1" fmla="*/ 120225 h 646276"/>
                        <a:gd name="connsiteX2" fmla="*/ 240251 w 784675"/>
                        <a:gd name="connsiteY2" fmla="*/ 4135 h 646276"/>
                        <a:gd name="connsiteX3" fmla="*/ 38621 w 784675"/>
                        <a:gd name="connsiteY3" fmla="*/ 126335 h 646276"/>
                        <a:gd name="connsiteX4" fmla="*/ 1961 w 784675"/>
                        <a:gd name="connsiteY4" fmla="*/ 376844 h 646276"/>
                        <a:gd name="connsiteX5" fmla="*/ 331901 w 784675"/>
                        <a:gd name="connsiteY5" fmla="*/ 627354 h 646276"/>
                        <a:gd name="connsiteX6" fmla="*/ 655732 w 784675"/>
                        <a:gd name="connsiteY6" fmla="*/ 566254 h 646276"/>
                        <a:gd name="connsiteX7" fmla="*/ 771822 w 784675"/>
                        <a:gd name="connsiteY7" fmla="*/ 334074 h 646276"/>
                        <a:gd name="connsiteX8" fmla="*/ 606852 w 784675"/>
                        <a:gd name="connsiteY8" fmla="*/ 529594 h 646276"/>
                        <a:gd name="connsiteX9" fmla="*/ 331901 w 784675"/>
                        <a:gd name="connsiteY9" fmla="*/ 578474 h 646276"/>
                        <a:gd name="connsiteX10" fmla="*/ 50841 w 784675"/>
                        <a:gd name="connsiteY10" fmla="*/ 364624 h 646276"/>
                        <a:gd name="connsiteX11" fmla="*/ 81391 w 784675"/>
                        <a:gd name="connsiteY11" fmla="*/ 150775 h 646276"/>
                        <a:gd name="connsiteX12" fmla="*/ 252471 w 784675"/>
                        <a:gd name="connsiteY12" fmla="*/ 46905 h 646276"/>
                        <a:gd name="connsiteX13" fmla="*/ 606852 w 784675"/>
                        <a:gd name="connsiteY13" fmla="*/ 144665 h 646276"/>
                        <a:gd name="connsiteX14" fmla="*/ 704612 w 784675"/>
                        <a:gd name="connsiteY14" fmla="*/ 327964 h 646276"/>
                        <a:gd name="connsiteX15" fmla="*/ 606852 w 784675"/>
                        <a:gd name="connsiteY15" fmla="*/ 529594 h 64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84675" h="646276">
                          <a:moveTo>
                            <a:pt x="771822" y="334074"/>
                          </a:moveTo>
                          <a:cubicBezTo>
                            <a:pt x="802372" y="260755"/>
                            <a:pt x="784042" y="175215"/>
                            <a:pt x="655732" y="120225"/>
                          </a:cubicBezTo>
                          <a:cubicBezTo>
                            <a:pt x="527422" y="65235"/>
                            <a:pt x="295241" y="10245"/>
                            <a:pt x="240251" y="4135"/>
                          </a:cubicBezTo>
                          <a:cubicBezTo>
                            <a:pt x="185261" y="-1975"/>
                            <a:pt x="93611" y="-20305"/>
                            <a:pt x="38621" y="126335"/>
                          </a:cubicBezTo>
                          <a:cubicBezTo>
                            <a:pt x="38621" y="126335"/>
                            <a:pt x="-10259" y="236315"/>
                            <a:pt x="1961" y="376844"/>
                          </a:cubicBezTo>
                          <a:cubicBezTo>
                            <a:pt x="8071" y="474604"/>
                            <a:pt x="118051" y="547924"/>
                            <a:pt x="331901" y="627354"/>
                          </a:cubicBezTo>
                          <a:cubicBezTo>
                            <a:pt x="496872" y="676234"/>
                            <a:pt x="619072" y="621244"/>
                            <a:pt x="655732" y="566254"/>
                          </a:cubicBezTo>
                          <a:cubicBezTo>
                            <a:pt x="698502" y="480714"/>
                            <a:pt x="741272" y="407394"/>
                            <a:pt x="771822" y="334074"/>
                          </a:cubicBezTo>
                          <a:close/>
                          <a:moveTo>
                            <a:pt x="606852" y="529594"/>
                          </a:moveTo>
                          <a:cubicBezTo>
                            <a:pt x="582412" y="578474"/>
                            <a:pt x="472432" y="621244"/>
                            <a:pt x="331901" y="578474"/>
                          </a:cubicBezTo>
                          <a:cubicBezTo>
                            <a:pt x="148601" y="511264"/>
                            <a:pt x="56951" y="450164"/>
                            <a:pt x="50841" y="364624"/>
                          </a:cubicBezTo>
                          <a:cubicBezTo>
                            <a:pt x="44731" y="242425"/>
                            <a:pt x="81391" y="150775"/>
                            <a:pt x="81391" y="150775"/>
                          </a:cubicBezTo>
                          <a:cubicBezTo>
                            <a:pt x="130271" y="28575"/>
                            <a:pt x="203591" y="40795"/>
                            <a:pt x="252471" y="46905"/>
                          </a:cubicBezTo>
                          <a:cubicBezTo>
                            <a:pt x="301351" y="53015"/>
                            <a:pt x="496872" y="95785"/>
                            <a:pt x="606852" y="144665"/>
                          </a:cubicBezTo>
                          <a:cubicBezTo>
                            <a:pt x="716832" y="193545"/>
                            <a:pt x="735162" y="266865"/>
                            <a:pt x="704612" y="327964"/>
                          </a:cubicBezTo>
                          <a:cubicBezTo>
                            <a:pt x="680172" y="395174"/>
                            <a:pt x="649622" y="456274"/>
                            <a:pt x="606852" y="529594"/>
                          </a:cubicBezTo>
                          <a:close/>
                        </a:path>
                      </a:pathLst>
                    </a:custGeom>
                    <a:solidFill>
                      <a:srgbClr val="424241"/>
                    </a:solidFill>
                    <a:ln w="61038"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xmlns="" id="{136E9048-19A1-4FB9-97DB-59E66D26E29E}"/>
                        </a:ext>
                      </a:extLst>
                    </p:cNvPr>
                    <p:cNvSpPr/>
                    <p:nvPr/>
                  </p:nvSpPr>
                  <p:spPr>
                    <a:xfrm>
                      <a:off x="1367778" y="5166200"/>
                      <a:ext cx="791062" cy="657131"/>
                    </a:xfrm>
                    <a:custGeom>
                      <a:avLst/>
                      <a:gdLst>
                        <a:gd name="connsiteX0" fmla="*/ 417441 w 791062"/>
                        <a:gd name="connsiteY0" fmla="*/ 655022 h 657131"/>
                        <a:gd name="connsiteX1" fmla="*/ 417441 w 791062"/>
                        <a:gd name="connsiteY1" fmla="*/ 655022 h 657131"/>
                        <a:gd name="connsiteX2" fmla="*/ 338011 w 791062"/>
                        <a:gd name="connsiteY2" fmla="*/ 636692 h 657131"/>
                        <a:gd name="connsiteX3" fmla="*/ 1961 w 791062"/>
                        <a:gd name="connsiteY3" fmla="*/ 380073 h 657131"/>
                        <a:gd name="connsiteX4" fmla="*/ 38621 w 791062"/>
                        <a:gd name="connsiteY4" fmla="*/ 129563 h 657131"/>
                        <a:gd name="connsiteX5" fmla="*/ 221921 w 791062"/>
                        <a:gd name="connsiteY5" fmla="*/ 1253 h 657131"/>
                        <a:gd name="connsiteX6" fmla="*/ 234141 w 791062"/>
                        <a:gd name="connsiteY6" fmla="*/ 1253 h 657131"/>
                        <a:gd name="connsiteX7" fmla="*/ 240251 w 791062"/>
                        <a:gd name="connsiteY7" fmla="*/ 1253 h 657131"/>
                        <a:gd name="connsiteX8" fmla="*/ 655732 w 791062"/>
                        <a:gd name="connsiteY8" fmla="*/ 117343 h 657131"/>
                        <a:gd name="connsiteX9" fmla="*/ 777932 w 791062"/>
                        <a:gd name="connsiteY9" fmla="*/ 343413 h 657131"/>
                        <a:gd name="connsiteX10" fmla="*/ 655732 w 791062"/>
                        <a:gd name="connsiteY10" fmla="*/ 575593 h 657131"/>
                        <a:gd name="connsiteX11" fmla="*/ 417441 w 791062"/>
                        <a:gd name="connsiteY11" fmla="*/ 655022 h 657131"/>
                        <a:gd name="connsiteX12" fmla="*/ 228031 w 791062"/>
                        <a:gd name="connsiteY12" fmla="*/ 13473 h 657131"/>
                        <a:gd name="connsiteX13" fmla="*/ 56951 w 791062"/>
                        <a:gd name="connsiteY13" fmla="*/ 135673 h 657131"/>
                        <a:gd name="connsiteX14" fmla="*/ 20291 w 791062"/>
                        <a:gd name="connsiteY14" fmla="*/ 380073 h 657131"/>
                        <a:gd name="connsiteX15" fmla="*/ 344121 w 791062"/>
                        <a:gd name="connsiteY15" fmla="*/ 624473 h 657131"/>
                        <a:gd name="connsiteX16" fmla="*/ 423552 w 791062"/>
                        <a:gd name="connsiteY16" fmla="*/ 642802 h 657131"/>
                        <a:gd name="connsiteX17" fmla="*/ 661842 w 791062"/>
                        <a:gd name="connsiteY17" fmla="*/ 569483 h 657131"/>
                        <a:gd name="connsiteX18" fmla="*/ 777932 w 791062"/>
                        <a:gd name="connsiteY18" fmla="*/ 343413 h 657131"/>
                        <a:gd name="connsiteX19" fmla="*/ 661842 w 791062"/>
                        <a:gd name="connsiteY19" fmla="*/ 135673 h 657131"/>
                        <a:gd name="connsiteX20" fmla="*/ 246361 w 791062"/>
                        <a:gd name="connsiteY20" fmla="*/ 19583 h 657131"/>
                        <a:gd name="connsiteX21" fmla="*/ 240251 w 791062"/>
                        <a:gd name="connsiteY21" fmla="*/ 19583 h 657131"/>
                        <a:gd name="connsiteX22" fmla="*/ 228031 w 791062"/>
                        <a:gd name="connsiteY22" fmla="*/ 13473 h 657131"/>
                        <a:gd name="connsiteX23" fmla="*/ 411332 w 791062"/>
                        <a:gd name="connsiteY23" fmla="*/ 606142 h 657131"/>
                        <a:gd name="connsiteX24" fmla="*/ 344121 w 791062"/>
                        <a:gd name="connsiteY24" fmla="*/ 593923 h 657131"/>
                        <a:gd name="connsiteX25" fmla="*/ 56951 w 791062"/>
                        <a:gd name="connsiteY25" fmla="*/ 373963 h 657131"/>
                        <a:gd name="connsiteX26" fmla="*/ 87501 w 791062"/>
                        <a:gd name="connsiteY26" fmla="*/ 160113 h 657131"/>
                        <a:gd name="connsiteX27" fmla="*/ 246361 w 791062"/>
                        <a:gd name="connsiteY27" fmla="*/ 50133 h 657131"/>
                        <a:gd name="connsiteX28" fmla="*/ 258581 w 791062"/>
                        <a:gd name="connsiteY28" fmla="*/ 50133 h 657131"/>
                        <a:gd name="connsiteX29" fmla="*/ 264691 w 791062"/>
                        <a:gd name="connsiteY29" fmla="*/ 50133 h 657131"/>
                        <a:gd name="connsiteX30" fmla="*/ 619072 w 791062"/>
                        <a:gd name="connsiteY30" fmla="*/ 147893 h 657131"/>
                        <a:gd name="connsiteX31" fmla="*/ 722942 w 791062"/>
                        <a:gd name="connsiteY31" fmla="*/ 337303 h 657131"/>
                        <a:gd name="connsiteX32" fmla="*/ 619072 w 791062"/>
                        <a:gd name="connsiteY32" fmla="*/ 532823 h 657131"/>
                        <a:gd name="connsiteX33" fmla="*/ 411332 w 791062"/>
                        <a:gd name="connsiteY33" fmla="*/ 606142 h 657131"/>
                        <a:gd name="connsiteX34" fmla="*/ 246361 w 791062"/>
                        <a:gd name="connsiteY34" fmla="*/ 62353 h 657131"/>
                        <a:gd name="connsiteX35" fmla="*/ 99721 w 791062"/>
                        <a:gd name="connsiteY35" fmla="*/ 166223 h 657131"/>
                        <a:gd name="connsiteX36" fmla="*/ 69171 w 791062"/>
                        <a:gd name="connsiteY36" fmla="*/ 373963 h 657131"/>
                        <a:gd name="connsiteX37" fmla="*/ 344121 w 791062"/>
                        <a:gd name="connsiteY37" fmla="*/ 581703 h 657131"/>
                        <a:gd name="connsiteX38" fmla="*/ 411332 w 791062"/>
                        <a:gd name="connsiteY38" fmla="*/ 593923 h 657131"/>
                        <a:gd name="connsiteX39" fmla="*/ 612962 w 791062"/>
                        <a:gd name="connsiteY39" fmla="*/ 532823 h 657131"/>
                        <a:gd name="connsiteX40" fmla="*/ 716832 w 791062"/>
                        <a:gd name="connsiteY40" fmla="*/ 337303 h 657131"/>
                        <a:gd name="connsiteX41" fmla="*/ 619072 w 791062"/>
                        <a:gd name="connsiteY41" fmla="*/ 160113 h 657131"/>
                        <a:gd name="connsiteX42" fmla="*/ 270801 w 791062"/>
                        <a:gd name="connsiteY42" fmla="*/ 62353 h 657131"/>
                        <a:gd name="connsiteX43" fmla="*/ 264691 w 791062"/>
                        <a:gd name="connsiteY43" fmla="*/ 62353 h 657131"/>
                        <a:gd name="connsiteX44" fmla="*/ 246361 w 791062"/>
                        <a:gd name="connsiteY44" fmla="*/ 62353 h 65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791062" h="657131">
                          <a:moveTo>
                            <a:pt x="417441" y="655022"/>
                          </a:moveTo>
                          <a:lnTo>
                            <a:pt x="417441" y="655022"/>
                          </a:lnTo>
                          <a:cubicBezTo>
                            <a:pt x="393001" y="655022"/>
                            <a:pt x="362451" y="648912"/>
                            <a:pt x="338011" y="636692"/>
                          </a:cubicBezTo>
                          <a:cubicBezTo>
                            <a:pt x="111941" y="551153"/>
                            <a:pt x="8071" y="477833"/>
                            <a:pt x="1961" y="380073"/>
                          </a:cubicBezTo>
                          <a:cubicBezTo>
                            <a:pt x="-10259" y="239543"/>
                            <a:pt x="38621" y="129563"/>
                            <a:pt x="38621" y="129563"/>
                          </a:cubicBezTo>
                          <a:cubicBezTo>
                            <a:pt x="87501" y="7363"/>
                            <a:pt x="154711" y="-4857"/>
                            <a:pt x="221921" y="1253"/>
                          </a:cubicBezTo>
                          <a:cubicBezTo>
                            <a:pt x="228031" y="1253"/>
                            <a:pt x="234141" y="1253"/>
                            <a:pt x="234141" y="1253"/>
                          </a:cubicBezTo>
                          <a:lnTo>
                            <a:pt x="240251" y="1253"/>
                          </a:lnTo>
                          <a:cubicBezTo>
                            <a:pt x="301351" y="7363"/>
                            <a:pt x="527422" y="62353"/>
                            <a:pt x="655732" y="117343"/>
                          </a:cubicBezTo>
                          <a:cubicBezTo>
                            <a:pt x="820702" y="190663"/>
                            <a:pt x="796262" y="294533"/>
                            <a:pt x="777932" y="343413"/>
                          </a:cubicBezTo>
                          <a:cubicBezTo>
                            <a:pt x="747382" y="416733"/>
                            <a:pt x="710722" y="490053"/>
                            <a:pt x="655732" y="575593"/>
                          </a:cubicBezTo>
                          <a:cubicBezTo>
                            <a:pt x="637402" y="624473"/>
                            <a:pt x="545752" y="667242"/>
                            <a:pt x="417441" y="655022"/>
                          </a:cubicBezTo>
                          <a:close/>
                          <a:moveTo>
                            <a:pt x="228031" y="13473"/>
                          </a:moveTo>
                          <a:cubicBezTo>
                            <a:pt x="166931" y="7363"/>
                            <a:pt x="99721" y="13473"/>
                            <a:pt x="56951" y="135673"/>
                          </a:cubicBezTo>
                          <a:cubicBezTo>
                            <a:pt x="56951" y="135673"/>
                            <a:pt x="8071" y="245653"/>
                            <a:pt x="20291" y="380073"/>
                          </a:cubicBezTo>
                          <a:cubicBezTo>
                            <a:pt x="26401" y="471723"/>
                            <a:pt x="124161" y="545043"/>
                            <a:pt x="344121" y="624473"/>
                          </a:cubicBezTo>
                          <a:cubicBezTo>
                            <a:pt x="368561" y="630582"/>
                            <a:pt x="393001" y="636692"/>
                            <a:pt x="423552" y="642802"/>
                          </a:cubicBezTo>
                          <a:cubicBezTo>
                            <a:pt x="539642" y="655022"/>
                            <a:pt x="631292" y="612252"/>
                            <a:pt x="661842" y="569483"/>
                          </a:cubicBezTo>
                          <a:cubicBezTo>
                            <a:pt x="710722" y="483943"/>
                            <a:pt x="753492" y="410623"/>
                            <a:pt x="777932" y="343413"/>
                          </a:cubicBezTo>
                          <a:cubicBezTo>
                            <a:pt x="814592" y="257873"/>
                            <a:pt x="771822" y="184553"/>
                            <a:pt x="661842" y="135673"/>
                          </a:cubicBezTo>
                          <a:cubicBezTo>
                            <a:pt x="533532" y="80683"/>
                            <a:pt x="307461" y="25693"/>
                            <a:pt x="246361" y="19583"/>
                          </a:cubicBezTo>
                          <a:lnTo>
                            <a:pt x="240251" y="19583"/>
                          </a:lnTo>
                          <a:cubicBezTo>
                            <a:pt x="234141" y="19583"/>
                            <a:pt x="228031" y="13473"/>
                            <a:pt x="228031" y="13473"/>
                          </a:cubicBezTo>
                          <a:close/>
                          <a:moveTo>
                            <a:pt x="411332" y="606142"/>
                          </a:moveTo>
                          <a:cubicBezTo>
                            <a:pt x="386891" y="606142"/>
                            <a:pt x="368561" y="600032"/>
                            <a:pt x="344121" y="593923"/>
                          </a:cubicBezTo>
                          <a:cubicBezTo>
                            <a:pt x="148601" y="520603"/>
                            <a:pt x="63061" y="453393"/>
                            <a:pt x="56951" y="373963"/>
                          </a:cubicBezTo>
                          <a:cubicBezTo>
                            <a:pt x="50841" y="251763"/>
                            <a:pt x="87501" y="160113"/>
                            <a:pt x="87501" y="160113"/>
                          </a:cubicBezTo>
                          <a:cubicBezTo>
                            <a:pt x="124161" y="56243"/>
                            <a:pt x="191371" y="44023"/>
                            <a:pt x="246361" y="50133"/>
                          </a:cubicBezTo>
                          <a:cubicBezTo>
                            <a:pt x="252471" y="50133"/>
                            <a:pt x="252471" y="50133"/>
                            <a:pt x="258581" y="50133"/>
                          </a:cubicBezTo>
                          <a:lnTo>
                            <a:pt x="264691" y="50133"/>
                          </a:lnTo>
                          <a:cubicBezTo>
                            <a:pt x="313571" y="56243"/>
                            <a:pt x="509092" y="99013"/>
                            <a:pt x="619072" y="147893"/>
                          </a:cubicBezTo>
                          <a:cubicBezTo>
                            <a:pt x="759602" y="208993"/>
                            <a:pt x="741272" y="300643"/>
                            <a:pt x="722942" y="337303"/>
                          </a:cubicBezTo>
                          <a:cubicBezTo>
                            <a:pt x="698502" y="398403"/>
                            <a:pt x="661842" y="459503"/>
                            <a:pt x="619072" y="532823"/>
                          </a:cubicBezTo>
                          <a:cubicBezTo>
                            <a:pt x="600742" y="581703"/>
                            <a:pt x="521312" y="618363"/>
                            <a:pt x="411332" y="606142"/>
                          </a:cubicBezTo>
                          <a:close/>
                          <a:moveTo>
                            <a:pt x="246361" y="62353"/>
                          </a:moveTo>
                          <a:cubicBezTo>
                            <a:pt x="191371" y="56243"/>
                            <a:pt x="136381" y="62353"/>
                            <a:pt x="99721" y="166223"/>
                          </a:cubicBezTo>
                          <a:cubicBezTo>
                            <a:pt x="99721" y="166223"/>
                            <a:pt x="56951" y="257873"/>
                            <a:pt x="69171" y="373963"/>
                          </a:cubicBezTo>
                          <a:cubicBezTo>
                            <a:pt x="75281" y="447283"/>
                            <a:pt x="154711" y="508383"/>
                            <a:pt x="344121" y="581703"/>
                          </a:cubicBezTo>
                          <a:cubicBezTo>
                            <a:pt x="368561" y="587813"/>
                            <a:pt x="386891" y="593923"/>
                            <a:pt x="411332" y="593923"/>
                          </a:cubicBezTo>
                          <a:cubicBezTo>
                            <a:pt x="509092" y="606142"/>
                            <a:pt x="588522" y="569483"/>
                            <a:pt x="612962" y="532823"/>
                          </a:cubicBezTo>
                          <a:cubicBezTo>
                            <a:pt x="655732" y="459503"/>
                            <a:pt x="686282" y="398403"/>
                            <a:pt x="716832" y="337303"/>
                          </a:cubicBezTo>
                          <a:cubicBezTo>
                            <a:pt x="747382" y="263983"/>
                            <a:pt x="710722" y="202883"/>
                            <a:pt x="619072" y="160113"/>
                          </a:cubicBezTo>
                          <a:cubicBezTo>
                            <a:pt x="509092" y="111233"/>
                            <a:pt x="319682" y="68463"/>
                            <a:pt x="270801" y="62353"/>
                          </a:cubicBezTo>
                          <a:lnTo>
                            <a:pt x="264691" y="62353"/>
                          </a:lnTo>
                          <a:cubicBezTo>
                            <a:pt x="258581" y="62353"/>
                            <a:pt x="252471" y="62353"/>
                            <a:pt x="246361" y="62353"/>
                          </a:cubicBezTo>
                          <a:close/>
                        </a:path>
                      </a:pathLst>
                    </a:custGeom>
                    <a:solidFill>
                      <a:srgbClr val="000000"/>
                    </a:solidFill>
                    <a:ln w="61038" cap="flat">
                      <a:noFill/>
                      <a:prstDash val="solid"/>
                      <a:miter/>
                    </a:ln>
                  </p:spPr>
                  <p:txBody>
                    <a:bodyPr rtlCol="0" anchor="ctr"/>
                    <a:lstStyle/>
                    <a:p>
                      <a:endParaRPr lang="en-US"/>
                    </a:p>
                  </p:txBody>
                </p:sp>
              </p:grpSp>
              <p:sp>
                <p:nvSpPr>
                  <p:cNvPr id="114" name="Freeform: Shape 113">
                    <a:extLst>
                      <a:ext uri="{FF2B5EF4-FFF2-40B4-BE49-F238E27FC236}">
                        <a16:creationId xmlns:a16="http://schemas.microsoft.com/office/drawing/2014/main" xmlns="" id="{C048F3D3-4FBD-4D8B-9105-A7D3879DD497}"/>
                      </a:ext>
                    </a:extLst>
                  </p:cNvPr>
                  <p:cNvSpPr/>
                  <p:nvPr/>
                </p:nvSpPr>
                <p:spPr>
                  <a:xfrm>
                    <a:off x="1428643" y="5224028"/>
                    <a:ext cx="671623" cy="552620"/>
                  </a:xfrm>
                  <a:custGeom>
                    <a:avLst/>
                    <a:gdLst>
                      <a:gd name="connsiteX0" fmla="*/ 558206 w 671623"/>
                      <a:gd name="connsiteY0" fmla="*/ 102285 h 552620"/>
                      <a:gd name="connsiteX1" fmla="*/ 203826 w 671623"/>
                      <a:gd name="connsiteY1" fmla="*/ 4525 h 552620"/>
                      <a:gd name="connsiteX2" fmla="*/ 32746 w 671623"/>
                      <a:gd name="connsiteY2" fmla="*/ 108395 h 552620"/>
                      <a:gd name="connsiteX3" fmla="*/ 2196 w 671623"/>
                      <a:gd name="connsiteY3" fmla="*/ 322245 h 552620"/>
                      <a:gd name="connsiteX4" fmla="*/ 283256 w 671623"/>
                      <a:gd name="connsiteY4" fmla="*/ 536094 h 552620"/>
                      <a:gd name="connsiteX5" fmla="*/ 558206 w 671623"/>
                      <a:gd name="connsiteY5" fmla="*/ 487214 h 552620"/>
                      <a:gd name="connsiteX6" fmla="*/ 662076 w 671623"/>
                      <a:gd name="connsiteY6" fmla="*/ 291695 h 552620"/>
                      <a:gd name="connsiteX7" fmla="*/ 558206 w 671623"/>
                      <a:gd name="connsiteY7" fmla="*/ 102285 h 552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1623" h="552620">
                        <a:moveTo>
                          <a:pt x="558206" y="102285"/>
                        </a:moveTo>
                        <a:cubicBezTo>
                          <a:pt x="448226" y="53405"/>
                          <a:pt x="252706" y="10635"/>
                          <a:pt x="203826" y="4525"/>
                        </a:cubicBezTo>
                        <a:cubicBezTo>
                          <a:pt x="154946" y="-1585"/>
                          <a:pt x="81626" y="-19915"/>
                          <a:pt x="32746" y="108395"/>
                        </a:cubicBezTo>
                        <a:cubicBezTo>
                          <a:pt x="32746" y="108395"/>
                          <a:pt x="-10024" y="200045"/>
                          <a:pt x="2196" y="322245"/>
                        </a:cubicBezTo>
                        <a:cubicBezTo>
                          <a:pt x="8306" y="401674"/>
                          <a:pt x="99956" y="468884"/>
                          <a:pt x="283256" y="536094"/>
                        </a:cubicBezTo>
                        <a:cubicBezTo>
                          <a:pt x="423786" y="578864"/>
                          <a:pt x="527656" y="529984"/>
                          <a:pt x="558206" y="487214"/>
                        </a:cubicBezTo>
                        <a:cubicBezTo>
                          <a:pt x="600976" y="420004"/>
                          <a:pt x="631526" y="352795"/>
                          <a:pt x="662076" y="291695"/>
                        </a:cubicBezTo>
                        <a:cubicBezTo>
                          <a:pt x="686516" y="218375"/>
                          <a:pt x="668186" y="145055"/>
                          <a:pt x="558206" y="102285"/>
                        </a:cubicBezTo>
                        <a:close/>
                      </a:path>
                    </a:pathLst>
                  </a:custGeom>
                  <a:solidFill>
                    <a:srgbClr val="FFFFFF">
                      <a:alpha val="50000"/>
                    </a:srgbClr>
                  </a:solidFill>
                  <a:ln w="61038"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xmlns="" id="{D969AA43-BFC7-496F-BFBC-D8B8489B3880}"/>
                      </a:ext>
                    </a:extLst>
                  </p:cNvPr>
                  <p:cNvSpPr/>
                  <p:nvPr/>
                </p:nvSpPr>
                <p:spPr>
                  <a:xfrm>
                    <a:off x="1434753" y="5224028"/>
                    <a:ext cx="666542" cy="552620"/>
                  </a:xfrm>
                  <a:custGeom>
                    <a:avLst/>
                    <a:gdLst>
                      <a:gd name="connsiteX0" fmla="*/ 655966 w 666542"/>
                      <a:gd name="connsiteY0" fmla="*/ 285585 h 552620"/>
                      <a:gd name="connsiteX1" fmla="*/ 558206 w 666542"/>
                      <a:gd name="connsiteY1" fmla="*/ 102285 h 552620"/>
                      <a:gd name="connsiteX2" fmla="*/ 203826 w 666542"/>
                      <a:gd name="connsiteY2" fmla="*/ 4525 h 552620"/>
                      <a:gd name="connsiteX3" fmla="*/ 32746 w 666542"/>
                      <a:gd name="connsiteY3" fmla="*/ 108395 h 552620"/>
                      <a:gd name="connsiteX4" fmla="*/ 2196 w 666542"/>
                      <a:gd name="connsiteY4" fmla="*/ 322245 h 552620"/>
                      <a:gd name="connsiteX5" fmla="*/ 283256 w 666542"/>
                      <a:gd name="connsiteY5" fmla="*/ 536094 h 552620"/>
                      <a:gd name="connsiteX6" fmla="*/ 558206 w 666542"/>
                      <a:gd name="connsiteY6" fmla="*/ 487214 h 552620"/>
                      <a:gd name="connsiteX7" fmla="*/ 655966 w 666542"/>
                      <a:gd name="connsiteY7" fmla="*/ 285585 h 552620"/>
                      <a:gd name="connsiteX8" fmla="*/ 521546 w 666542"/>
                      <a:gd name="connsiteY8" fmla="*/ 450554 h 552620"/>
                      <a:gd name="connsiteX9" fmla="*/ 283256 w 666542"/>
                      <a:gd name="connsiteY9" fmla="*/ 493324 h 552620"/>
                      <a:gd name="connsiteX10" fmla="*/ 38856 w 666542"/>
                      <a:gd name="connsiteY10" fmla="*/ 310025 h 552620"/>
                      <a:gd name="connsiteX11" fmla="*/ 69406 w 666542"/>
                      <a:gd name="connsiteY11" fmla="*/ 126725 h 552620"/>
                      <a:gd name="connsiteX12" fmla="*/ 216046 w 666542"/>
                      <a:gd name="connsiteY12" fmla="*/ 35075 h 552620"/>
                      <a:gd name="connsiteX13" fmla="*/ 521546 w 666542"/>
                      <a:gd name="connsiteY13" fmla="*/ 120615 h 552620"/>
                      <a:gd name="connsiteX14" fmla="*/ 607086 w 666542"/>
                      <a:gd name="connsiteY14" fmla="*/ 279475 h 552620"/>
                      <a:gd name="connsiteX15" fmla="*/ 521546 w 666542"/>
                      <a:gd name="connsiteY15" fmla="*/ 450554 h 552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66542" h="552620">
                        <a:moveTo>
                          <a:pt x="655966" y="285585"/>
                        </a:moveTo>
                        <a:cubicBezTo>
                          <a:pt x="680406" y="224485"/>
                          <a:pt x="668186" y="151165"/>
                          <a:pt x="558206" y="102285"/>
                        </a:cubicBezTo>
                        <a:cubicBezTo>
                          <a:pt x="448226" y="53405"/>
                          <a:pt x="252706" y="10635"/>
                          <a:pt x="203826" y="4525"/>
                        </a:cubicBezTo>
                        <a:cubicBezTo>
                          <a:pt x="154946" y="-1585"/>
                          <a:pt x="81626" y="-19915"/>
                          <a:pt x="32746" y="108395"/>
                        </a:cubicBezTo>
                        <a:cubicBezTo>
                          <a:pt x="32746" y="108395"/>
                          <a:pt x="-10024" y="200045"/>
                          <a:pt x="2196" y="322245"/>
                        </a:cubicBezTo>
                        <a:cubicBezTo>
                          <a:pt x="8306" y="401674"/>
                          <a:pt x="99956" y="468884"/>
                          <a:pt x="283256" y="536094"/>
                        </a:cubicBezTo>
                        <a:cubicBezTo>
                          <a:pt x="423786" y="578864"/>
                          <a:pt x="527656" y="529984"/>
                          <a:pt x="558206" y="487214"/>
                        </a:cubicBezTo>
                        <a:cubicBezTo>
                          <a:pt x="594866" y="407784"/>
                          <a:pt x="625416" y="346685"/>
                          <a:pt x="655966" y="285585"/>
                        </a:cubicBezTo>
                        <a:close/>
                        <a:moveTo>
                          <a:pt x="521546" y="450554"/>
                        </a:moveTo>
                        <a:cubicBezTo>
                          <a:pt x="497106" y="493324"/>
                          <a:pt x="405456" y="529984"/>
                          <a:pt x="283256" y="493324"/>
                        </a:cubicBezTo>
                        <a:cubicBezTo>
                          <a:pt x="124396" y="432224"/>
                          <a:pt x="44966" y="377235"/>
                          <a:pt x="38856" y="310025"/>
                        </a:cubicBezTo>
                        <a:cubicBezTo>
                          <a:pt x="32746" y="206155"/>
                          <a:pt x="69406" y="126725"/>
                          <a:pt x="69406" y="126725"/>
                        </a:cubicBezTo>
                        <a:cubicBezTo>
                          <a:pt x="112176" y="16745"/>
                          <a:pt x="173276" y="28965"/>
                          <a:pt x="216046" y="35075"/>
                        </a:cubicBezTo>
                        <a:cubicBezTo>
                          <a:pt x="258816" y="41185"/>
                          <a:pt x="429896" y="77845"/>
                          <a:pt x="521546" y="120615"/>
                        </a:cubicBezTo>
                        <a:cubicBezTo>
                          <a:pt x="619306" y="163385"/>
                          <a:pt x="631526" y="224485"/>
                          <a:pt x="607086" y="279475"/>
                        </a:cubicBezTo>
                        <a:cubicBezTo>
                          <a:pt x="588756" y="334465"/>
                          <a:pt x="558206" y="389454"/>
                          <a:pt x="521546" y="450554"/>
                        </a:cubicBezTo>
                        <a:close/>
                      </a:path>
                    </a:pathLst>
                  </a:custGeom>
                  <a:solidFill>
                    <a:srgbClr val="72706F">
                      <a:alpha val="50000"/>
                    </a:srgbClr>
                  </a:solidFill>
                  <a:ln w="61038" cap="flat">
                    <a:noFill/>
                    <a:prstDash val="solid"/>
                    <a:miter/>
                  </a:ln>
                </p:spPr>
                <p:txBody>
                  <a:bodyPr rtlCol="0" anchor="ctr"/>
                  <a:lstStyle/>
                  <a:p>
                    <a:endParaRPr lang="en-US"/>
                  </a:p>
                </p:txBody>
              </p:sp>
            </p:grpSp>
            <p:grpSp>
              <p:nvGrpSpPr>
                <p:cNvPr id="104" name="Graphic 16">
                  <a:extLst>
                    <a:ext uri="{FF2B5EF4-FFF2-40B4-BE49-F238E27FC236}">
                      <a16:creationId xmlns:a16="http://schemas.microsoft.com/office/drawing/2014/main" xmlns="" id="{125F64D9-45DC-42AA-9F43-0A460FAB5F33}"/>
                    </a:ext>
                  </a:extLst>
                </p:cNvPr>
                <p:cNvGrpSpPr/>
                <p:nvPr/>
              </p:nvGrpSpPr>
              <p:grpSpPr>
                <a:xfrm>
                  <a:off x="1430839" y="5224014"/>
                  <a:ext cx="623220" cy="523888"/>
                  <a:chOff x="1430839" y="5224014"/>
                  <a:chExt cx="623220" cy="523888"/>
                </a:xfrm>
                <a:solidFill>
                  <a:srgbClr val="E6FFFF">
                    <a:alpha val="50000"/>
                  </a:srgbClr>
                </a:solidFill>
              </p:grpSpPr>
              <p:sp>
                <p:nvSpPr>
                  <p:cNvPr id="110" name="Freeform: Shape 109">
                    <a:extLst>
                      <a:ext uri="{FF2B5EF4-FFF2-40B4-BE49-F238E27FC236}">
                        <a16:creationId xmlns:a16="http://schemas.microsoft.com/office/drawing/2014/main" xmlns="" id="{FEACB9A9-CE22-48E7-8A07-F3B81AC3A78F}"/>
                      </a:ext>
                    </a:extLst>
                  </p:cNvPr>
                  <p:cNvSpPr/>
                  <p:nvPr/>
                </p:nvSpPr>
                <p:spPr>
                  <a:xfrm>
                    <a:off x="1485829" y="5224014"/>
                    <a:ext cx="201630" cy="65639"/>
                  </a:xfrm>
                  <a:custGeom>
                    <a:avLst/>
                    <a:gdLst>
                      <a:gd name="connsiteX0" fmla="*/ 152750 w 201630"/>
                      <a:gd name="connsiteY0" fmla="*/ 4539 h 65639"/>
                      <a:gd name="connsiteX1" fmla="*/ 0 w 201630"/>
                      <a:gd name="connsiteY1" fmla="*/ 65639 h 65639"/>
                      <a:gd name="connsiteX2" fmla="*/ 201630 w 201630"/>
                      <a:gd name="connsiteY2" fmla="*/ 10649 h 65639"/>
                      <a:gd name="connsiteX3" fmla="*/ 152750 w 201630"/>
                      <a:gd name="connsiteY3" fmla="*/ 4539 h 65639"/>
                    </a:gdLst>
                    <a:ahLst/>
                    <a:cxnLst>
                      <a:cxn ang="0">
                        <a:pos x="connsiteX0" y="connsiteY0"/>
                      </a:cxn>
                      <a:cxn ang="0">
                        <a:pos x="connsiteX1" y="connsiteY1"/>
                      </a:cxn>
                      <a:cxn ang="0">
                        <a:pos x="connsiteX2" y="connsiteY2"/>
                      </a:cxn>
                      <a:cxn ang="0">
                        <a:pos x="connsiteX3" y="connsiteY3"/>
                      </a:cxn>
                    </a:cxnLst>
                    <a:rect l="l" t="t" r="r" b="b"/>
                    <a:pathLst>
                      <a:path w="201630" h="65639">
                        <a:moveTo>
                          <a:pt x="152750" y="4539"/>
                        </a:moveTo>
                        <a:cubicBezTo>
                          <a:pt x="109980" y="-1571"/>
                          <a:pt x="48880" y="-13791"/>
                          <a:pt x="0" y="65639"/>
                        </a:cubicBezTo>
                        <a:lnTo>
                          <a:pt x="201630" y="10649"/>
                        </a:lnTo>
                        <a:cubicBezTo>
                          <a:pt x="177190" y="4539"/>
                          <a:pt x="158860" y="4539"/>
                          <a:pt x="152750" y="4539"/>
                        </a:cubicBezTo>
                        <a:close/>
                      </a:path>
                    </a:pathLst>
                  </a:custGeom>
                  <a:solidFill>
                    <a:srgbClr val="E6FFFF">
                      <a:alpha val="50000"/>
                    </a:srgbClr>
                  </a:solidFill>
                  <a:ln w="61038"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xmlns="" id="{D7C60D93-450A-406C-AE8A-0E8D9DB98C25}"/>
                      </a:ext>
                    </a:extLst>
                  </p:cNvPr>
                  <p:cNvSpPr/>
                  <p:nvPr/>
                </p:nvSpPr>
                <p:spPr>
                  <a:xfrm>
                    <a:off x="1430839" y="5265213"/>
                    <a:ext cx="598780" cy="244399"/>
                  </a:xfrm>
                  <a:custGeom>
                    <a:avLst/>
                    <a:gdLst>
                      <a:gd name="connsiteX0" fmla="*/ 556010 w 598780"/>
                      <a:gd name="connsiteY0" fmla="*/ 61100 h 244399"/>
                      <a:gd name="connsiteX1" fmla="*/ 372710 w 598780"/>
                      <a:gd name="connsiteY1" fmla="*/ 0 h 244399"/>
                      <a:gd name="connsiteX2" fmla="*/ 24440 w 598780"/>
                      <a:gd name="connsiteY2" fmla="*/ 91650 h 244399"/>
                      <a:gd name="connsiteX3" fmla="*/ 0 w 598780"/>
                      <a:gd name="connsiteY3" fmla="*/ 244400 h 244399"/>
                      <a:gd name="connsiteX4" fmla="*/ 598780 w 598780"/>
                      <a:gd name="connsiteY4" fmla="*/ 85540 h 244399"/>
                      <a:gd name="connsiteX5" fmla="*/ 556010 w 598780"/>
                      <a:gd name="connsiteY5" fmla="*/ 61100 h 244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8780" h="244399">
                        <a:moveTo>
                          <a:pt x="556010" y="61100"/>
                        </a:moveTo>
                        <a:cubicBezTo>
                          <a:pt x="507130" y="36660"/>
                          <a:pt x="433810" y="18330"/>
                          <a:pt x="372710" y="0"/>
                        </a:cubicBezTo>
                        <a:lnTo>
                          <a:pt x="24440" y="91650"/>
                        </a:lnTo>
                        <a:cubicBezTo>
                          <a:pt x="18330" y="122200"/>
                          <a:pt x="0" y="177190"/>
                          <a:pt x="0" y="244400"/>
                        </a:cubicBezTo>
                        <a:lnTo>
                          <a:pt x="598780" y="85540"/>
                        </a:lnTo>
                        <a:cubicBezTo>
                          <a:pt x="592670" y="73320"/>
                          <a:pt x="574340" y="67210"/>
                          <a:pt x="556010" y="61100"/>
                        </a:cubicBezTo>
                        <a:close/>
                      </a:path>
                    </a:pathLst>
                  </a:custGeom>
                  <a:solidFill>
                    <a:srgbClr val="E6FFFF">
                      <a:alpha val="50000"/>
                    </a:srgbClr>
                  </a:solidFill>
                  <a:ln w="61038"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xmlns="" id="{3545F330-BDBE-4C78-9B83-C4BED94392D7}"/>
                      </a:ext>
                    </a:extLst>
                  </p:cNvPr>
                  <p:cNvSpPr/>
                  <p:nvPr/>
                </p:nvSpPr>
                <p:spPr>
                  <a:xfrm>
                    <a:off x="1589699" y="5576823"/>
                    <a:ext cx="464360" cy="171079"/>
                  </a:xfrm>
                  <a:custGeom>
                    <a:avLst/>
                    <a:gdLst>
                      <a:gd name="connsiteX0" fmla="*/ 0 w 464360"/>
                      <a:gd name="connsiteY0" fmla="*/ 122200 h 171079"/>
                      <a:gd name="connsiteX1" fmla="*/ 109980 w 464360"/>
                      <a:gd name="connsiteY1" fmla="*/ 171080 h 171079"/>
                      <a:gd name="connsiteX2" fmla="*/ 415480 w 464360"/>
                      <a:gd name="connsiteY2" fmla="*/ 91650 h 171079"/>
                      <a:gd name="connsiteX3" fmla="*/ 464360 w 464360"/>
                      <a:gd name="connsiteY3" fmla="*/ 0 h 171079"/>
                      <a:gd name="connsiteX4" fmla="*/ 0 w 464360"/>
                      <a:gd name="connsiteY4" fmla="*/ 122200 h 171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360" h="171079">
                        <a:moveTo>
                          <a:pt x="0" y="122200"/>
                        </a:moveTo>
                        <a:cubicBezTo>
                          <a:pt x="30550" y="140530"/>
                          <a:pt x="67210" y="152750"/>
                          <a:pt x="109980" y="171080"/>
                        </a:cubicBezTo>
                        <a:lnTo>
                          <a:pt x="415480" y="91650"/>
                        </a:lnTo>
                        <a:cubicBezTo>
                          <a:pt x="433810" y="61100"/>
                          <a:pt x="452140" y="30550"/>
                          <a:pt x="464360" y="0"/>
                        </a:cubicBezTo>
                        <a:cubicBezTo>
                          <a:pt x="317720" y="48880"/>
                          <a:pt x="158860" y="85540"/>
                          <a:pt x="0" y="122200"/>
                        </a:cubicBezTo>
                        <a:close/>
                      </a:path>
                    </a:pathLst>
                  </a:custGeom>
                  <a:solidFill>
                    <a:srgbClr val="E6FFFF">
                      <a:alpha val="50000"/>
                    </a:srgbClr>
                  </a:solidFill>
                  <a:ln w="61038" cap="flat">
                    <a:noFill/>
                    <a:prstDash val="solid"/>
                    <a:miter/>
                  </a:ln>
                </p:spPr>
                <p:txBody>
                  <a:bodyPr rtlCol="0" anchor="ctr"/>
                  <a:lstStyle/>
                  <a:p>
                    <a:endParaRPr lang="en-US"/>
                  </a:p>
                </p:txBody>
              </p:sp>
            </p:grpSp>
            <p:grpSp>
              <p:nvGrpSpPr>
                <p:cNvPr id="105" name="Graphic 16">
                  <a:extLst>
                    <a:ext uri="{FF2B5EF4-FFF2-40B4-BE49-F238E27FC236}">
                      <a16:creationId xmlns:a16="http://schemas.microsoft.com/office/drawing/2014/main" xmlns="" id="{A5D12924-4159-443B-9EFB-40BA061A7551}"/>
                    </a:ext>
                  </a:extLst>
                </p:cNvPr>
                <p:cNvGrpSpPr/>
                <p:nvPr/>
              </p:nvGrpSpPr>
              <p:grpSpPr>
                <a:xfrm>
                  <a:off x="1379775" y="5224028"/>
                  <a:ext cx="784898" cy="591676"/>
                  <a:chOff x="1379775" y="5224028"/>
                  <a:chExt cx="784898" cy="591676"/>
                </a:xfrm>
              </p:grpSpPr>
              <p:sp>
                <p:nvSpPr>
                  <p:cNvPr id="108" name="Freeform: Shape 107">
                    <a:extLst>
                      <a:ext uri="{FF2B5EF4-FFF2-40B4-BE49-F238E27FC236}">
                        <a16:creationId xmlns:a16="http://schemas.microsoft.com/office/drawing/2014/main" xmlns="" id="{A784EC93-A6D6-44E0-A9D3-A69F431E86BE}"/>
                      </a:ext>
                    </a:extLst>
                  </p:cNvPr>
                  <p:cNvSpPr/>
                  <p:nvPr/>
                </p:nvSpPr>
                <p:spPr>
                  <a:xfrm>
                    <a:off x="1430242" y="5224028"/>
                    <a:ext cx="671054" cy="546510"/>
                  </a:xfrm>
                  <a:custGeom>
                    <a:avLst/>
                    <a:gdLst>
                      <a:gd name="connsiteX0" fmla="*/ 597 w 671054"/>
                      <a:gd name="connsiteY0" fmla="*/ 316135 h 546510"/>
                      <a:gd name="connsiteX1" fmla="*/ 281658 w 671054"/>
                      <a:gd name="connsiteY1" fmla="*/ 529984 h 546510"/>
                      <a:gd name="connsiteX2" fmla="*/ 556608 w 671054"/>
                      <a:gd name="connsiteY2" fmla="*/ 481104 h 546510"/>
                      <a:gd name="connsiteX3" fmla="*/ 660478 w 671054"/>
                      <a:gd name="connsiteY3" fmla="*/ 285585 h 546510"/>
                      <a:gd name="connsiteX4" fmla="*/ 562718 w 671054"/>
                      <a:gd name="connsiteY4" fmla="*/ 102285 h 546510"/>
                      <a:gd name="connsiteX5" fmla="*/ 208338 w 671054"/>
                      <a:gd name="connsiteY5" fmla="*/ 4525 h 546510"/>
                      <a:gd name="connsiteX6" fmla="*/ 37257 w 671054"/>
                      <a:gd name="connsiteY6" fmla="*/ 108395 h 546510"/>
                      <a:gd name="connsiteX7" fmla="*/ 597 w 671054"/>
                      <a:gd name="connsiteY7" fmla="*/ 316135 h 546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1054" h="546510">
                        <a:moveTo>
                          <a:pt x="597" y="316135"/>
                        </a:moveTo>
                        <a:cubicBezTo>
                          <a:pt x="6707" y="395564"/>
                          <a:pt x="98358" y="462774"/>
                          <a:pt x="281658" y="529984"/>
                        </a:cubicBezTo>
                        <a:cubicBezTo>
                          <a:pt x="422188" y="572754"/>
                          <a:pt x="526058" y="523874"/>
                          <a:pt x="556608" y="481104"/>
                        </a:cubicBezTo>
                        <a:cubicBezTo>
                          <a:pt x="599378" y="413894"/>
                          <a:pt x="629928" y="346685"/>
                          <a:pt x="660478" y="285585"/>
                        </a:cubicBezTo>
                        <a:cubicBezTo>
                          <a:pt x="684918" y="224485"/>
                          <a:pt x="672698" y="151165"/>
                          <a:pt x="562718" y="102285"/>
                        </a:cubicBezTo>
                        <a:cubicBezTo>
                          <a:pt x="452738" y="53405"/>
                          <a:pt x="257218" y="10635"/>
                          <a:pt x="208338" y="4525"/>
                        </a:cubicBezTo>
                        <a:cubicBezTo>
                          <a:pt x="159458" y="-1585"/>
                          <a:pt x="86137" y="-19915"/>
                          <a:pt x="37257" y="108395"/>
                        </a:cubicBezTo>
                        <a:cubicBezTo>
                          <a:pt x="37257" y="102285"/>
                          <a:pt x="-5513" y="200045"/>
                          <a:pt x="597" y="316135"/>
                        </a:cubicBezTo>
                        <a:close/>
                      </a:path>
                    </a:pathLst>
                  </a:custGeom>
                  <a:noFill/>
                  <a:ln w="61038"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xmlns="" id="{735F358C-5DFC-4370-A5AF-CD06358C14D4}"/>
                      </a:ext>
                    </a:extLst>
                  </p:cNvPr>
                  <p:cNvSpPr/>
                  <p:nvPr/>
                </p:nvSpPr>
                <p:spPr>
                  <a:xfrm>
                    <a:off x="1379775" y="5240773"/>
                    <a:ext cx="784898" cy="574931"/>
                  </a:xfrm>
                  <a:custGeom>
                    <a:avLst/>
                    <a:gdLst>
                      <a:gd name="connsiteX0" fmla="*/ 772044 w 784898"/>
                      <a:gd name="connsiteY0" fmla="*/ 268840 h 574931"/>
                      <a:gd name="connsiteX1" fmla="*/ 655954 w 784898"/>
                      <a:gd name="connsiteY1" fmla="*/ 54990 h 574931"/>
                      <a:gd name="connsiteX2" fmla="*/ 490984 w 784898"/>
                      <a:gd name="connsiteY2" fmla="*/ 0 h 574931"/>
                      <a:gd name="connsiteX3" fmla="*/ 717054 w 784898"/>
                      <a:gd name="connsiteY3" fmla="*/ 116090 h 574931"/>
                      <a:gd name="connsiteX4" fmla="*/ 649844 w 784898"/>
                      <a:gd name="connsiteY4" fmla="*/ 458249 h 574931"/>
                      <a:gd name="connsiteX5" fmla="*/ 240474 w 784898"/>
                      <a:gd name="connsiteY5" fmla="*/ 507129 h 574931"/>
                      <a:gd name="connsiteX6" fmla="*/ 32734 w 784898"/>
                      <a:gd name="connsiteY6" fmla="*/ 79430 h 574931"/>
                      <a:gd name="connsiteX7" fmla="*/ 38844 w 784898"/>
                      <a:gd name="connsiteY7" fmla="*/ 61100 h 574931"/>
                      <a:gd name="connsiteX8" fmla="*/ 2184 w 784898"/>
                      <a:gd name="connsiteY8" fmla="*/ 305500 h 574931"/>
                      <a:gd name="connsiteX9" fmla="*/ 332124 w 784898"/>
                      <a:gd name="connsiteY9" fmla="*/ 556009 h 574931"/>
                      <a:gd name="connsiteX10" fmla="*/ 655954 w 784898"/>
                      <a:gd name="connsiteY10" fmla="*/ 494909 h 574931"/>
                      <a:gd name="connsiteX11" fmla="*/ 772044 w 784898"/>
                      <a:gd name="connsiteY11" fmla="*/ 268840 h 574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4898" h="574931">
                        <a:moveTo>
                          <a:pt x="772044" y="268840"/>
                        </a:moveTo>
                        <a:cubicBezTo>
                          <a:pt x="802594" y="195520"/>
                          <a:pt x="784265" y="109980"/>
                          <a:pt x="655954" y="54990"/>
                        </a:cubicBezTo>
                        <a:cubicBezTo>
                          <a:pt x="607074" y="36660"/>
                          <a:pt x="552084" y="18330"/>
                          <a:pt x="490984" y="0"/>
                        </a:cubicBezTo>
                        <a:cubicBezTo>
                          <a:pt x="539864" y="18330"/>
                          <a:pt x="643734" y="67210"/>
                          <a:pt x="717054" y="116090"/>
                        </a:cubicBezTo>
                        <a:cubicBezTo>
                          <a:pt x="820925" y="183300"/>
                          <a:pt x="698724" y="360490"/>
                          <a:pt x="649844" y="458249"/>
                        </a:cubicBezTo>
                        <a:cubicBezTo>
                          <a:pt x="607074" y="549899"/>
                          <a:pt x="454324" y="586559"/>
                          <a:pt x="240474" y="507129"/>
                        </a:cubicBezTo>
                        <a:cubicBezTo>
                          <a:pt x="-58916" y="403259"/>
                          <a:pt x="8294" y="164970"/>
                          <a:pt x="32734" y="79430"/>
                        </a:cubicBezTo>
                        <a:cubicBezTo>
                          <a:pt x="32734" y="73320"/>
                          <a:pt x="32734" y="67210"/>
                          <a:pt x="38844" y="61100"/>
                        </a:cubicBezTo>
                        <a:cubicBezTo>
                          <a:pt x="32734" y="79430"/>
                          <a:pt x="-10036" y="177190"/>
                          <a:pt x="2184" y="305500"/>
                        </a:cubicBezTo>
                        <a:cubicBezTo>
                          <a:pt x="8294" y="403259"/>
                          <a:pt x="118274" y="476579"/>
                          <a:pt x="332124" y="556009"/>
                        </a:cubicBezTo>
                        <a:cubicBezTo>
                          <a:pt x="497094" y="604889"/>
                          <a:pt x="619294" y="549899"/>
                          <a:pt x="655954" y="494909"/>
                        </a:cubicBezTo>
                        <a:cubicBezTo>
                          <a:pt x="698724" y="415479"/>
                          <a:pt x="741494" y="342159"/>
                          <a:pt x="772044" y="268840"/>
                        </a:cubicBezTo>
                        <a:close/>
                      </a:path>
                    </a:pathLst>
                  </a:custGeom>
                  <a:solidFill>
                    <a:srgbClr val="424241">
                      <a:alpha val="50000"/>
                    </a:srgbClr>
                  </a:solidFill>
                  <a:ln w="61038" cap="flat">
                    <a:noFill/>
                    <a:prstDash val="solid"/>
                    <a:miter/>
                  </a:ln>
                </p:spPr>
                <p:txBody>
                  <a:bodyPr rtlCol="0" anchor="ctr"/>
                  <a:lstStyle/>
                  <a:p>
                    <a:endParaRPr lang="en-US"/>
                  </a:p>
                </p:txBody>
              </p:sp>
            </p:grpSp>
            <p:sp>
              <p:nvSpPr>
                <p:cNvPr id="106" name="Freeform: Shape 105">
                  <a:extLst>
                    <a:ext uri="{FF2B5EF4-FFF2-40B4-BE49-F238E27FC236}">
                      <a16:creationId xmlns:a16="http://schemas.microsoft.com/office/drawing/2014/main" xmlns="" id="{EF0B8491-F69D-446D-8C93-30D4616D99CA}"/>
                    </a:ext>
                  </a:extLst>
                </p:cNvPr>
                <p:cNvSpPr/>
                <p:nvPr/>
              </p:nvSpPr>
              <p:spPr>
                <a:xfrm>
                  <a:off x="1449169" y="5186793"/>
                  <a:ext cx="232180" cy="121189"/>
                </a:xfrm>
                <a:custGeom>
                  <a:avLst/>
                  <a:gdLst>
                    <a:gd name="connsiteX0" fmla="*/ 0 w 232180"/>
                    <a:gd name="connsiteY0" fmla="*/ 121189 h 121189"/>
                    <a:gd name="connsiteX1" fmla="*/ 232180 w 232180"/>
                    <a:gd name="connsiteY1" fmla="*/ 29540 h 121189"/>
                    <a:gd name="connsiteX2" fmla="*/ 0 w 232180"/>
                    <a:gd name="connsiteY2" fmla="*/ 121189 h 121189"/>
                  </a:gdLst>
                  <a:ahLst/>
                  <a:cxnLst>
                    <a:cxn ang="0">
                      <a:pos x="connsiteX0" y="connsiteY0"/>
                    </a:cxn>
                    <a:cxn ang="0">
                      <a:pos x="connsiteX1" y="connsiteY1"/>
                    </a:cxn>
                    <a:cxn ang="0">
                      <a:pos x="connsiteX2" y="connsiteY2"/>
                    </a:cxn>
                  </a:cxnLst>
                  <a:rect l="l" t="t" r="r" b="b"/>
                  <a:pathLst>
                    <a:path w="232180" h="121189">
                      <a:moveTo>
                        <a:pt x="0" y="121189"/>
                      </a:moveTo>
                      <a:cubicBezTo>
                        <a:pt x="0" y="121189"/>
                        <a:pt x="36660" y="-25450"/>
                        <a:pt x="232180" y="29540"/>
                      </a:cubicBezTo>
                      <a:cubicBezTo>
                        <a:pt x="152750" y="-19340"/>
                        <a:pt x="12220" y="-19340"/>
                        <a:pt x="0" y="121189"/>
                      </a:cubicBezTo>
                      <a:close/>
                    </a:path>
                  </a:pathLst>
                </a:custGeom>
                <a:solidFill>
                  <a:srgbClr val="FFFFFF"/>
                </a:solidFill>
                <a:ln w="61038"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xmlns="" id="{2BC0899D-F41A-4D74-A9FF-6951CC04948E}"/>
                    </a:ext>
                  </a:extLst>
                </p:cNvPr>
                <p:cNvSpPr/>
                <p:nvPr/>
              </p:nvSpPr>
              <p:spPr>
                <a:xfrm rot="885366">
                  <a:off x="1706376" y="5209823"/>
                  <a:ext cx="36659" cy="12219"/>
                </a:xfrm>
                <a:custGeom>
                  <a:avLst/>
                  <a:gdLst>
                    <a:gd name="connsiteX0" fmla="*/ 36659 w 36659"/>
                    <a:gd name="connsiteY0" fmla="*/ 6110 h 12219"/>
                    <a:gd name="connsiteX1" fmla="*/ 18330 w 36659"/>
                    <a:gd name="connsiteY1" fmla="*/ 12220 h 12219"/>
                    <a:gd name="connsiteX2" fmla="*/ 0 w 36659"/>
                    <a:gd name="connsiteY2" fmla="*/ 6110 h 12219"/>
                    <a:gd name="connsiteX3" fmla="*/ 18330 w 36659"/>
                    <a:gd name="connsiteY3" fmla="*/ 0 h 12219"/>
                    <a:gd name="connsiteX4" fmla="*/ 36659 w 36659"/>
                    <a:gd name="connsiteY4" fmla="*/ 6110 h 122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59" h="12219">
                      <a:moveTo>
                        <a:pt x="36659" y="6110"/>
                      </a:moveTo>
                      <a:cubicBezTo>
                        <a:pt x="36659" y="9484"/>
                        <a:pt x="28453" y="12220"/>
                        <a:pt x="18330" y="12220"/>
                      </a:cubicBezTo>
                      <a:cubicBezTo>
                        <a:pt x="8207" y="12220"/>
                        <a:pt x="0" y="9484"/>
                        <a:pt x="0" y="6110"/>
                      </a:cubicBezTo>
                      <a:cubicBezTo>
                        <a:pt x="0" y="2735"/>
                        <a:pt x="8207" y="0"/>
                        <a:pt x="18330" y="0"/>
                      </a:cubicBezTo>
                      <a:cubicBezTo>
                        <a:pt x="28453" y="0"/>
                        <a:pt x="36659" y="2735"/>
                        <a:pt x="36659" y="6110"/>
                      </a:cubicBezTo>
                      <a:close/>
                    </a:path>
                  </a:pathLst>
                </a:custGeom>
                <a:solidFill>
                  <a:srgbClr val="FFFFFF"/>
                </a:solidFill>
                <a:ln w="61037" cap="flat">
                  <a:noFill/>
                  <a:prstDash val="solid"/>
                  <a:miter/>
                </a:ln>
              </p:spPr>
              <p:txBody>
                <a:bodyPr rtlCol="0" anchor="ctr"/>
                <a:lstStyle/>
                <a:p>
                  <a:endParaRPr lang="en-US"/>
                </a:p>
              </p:txBody>
            </p:sp>
          </p:grpSp>
          <p:grpSp>
            <p:nvGrpSpPr>
              <p:cNvPr id="87" name="Graphic 16">
                <a:extLst>
                  <a:ext uri="{FF2B5EF4-FFF2-40B4-BE49-F238E27FC236}">
                    <a16:creationId xmlns:a16="http://schemas.microsoft.com/office/drawing/2014/main" xmlns="" id="{2044B239-8875-466E-BEA6-D79703977021}"/>
                  </a:ext>
                </a:extLst>
              </p:cNvPr>
              <p:cNvGrpSpPr/>
              <p:nvPr/>
            </p:nvGrpSpPr>
            <p:grpSpPr>
              <a:xfrm>
                <a:off x="649815" y="4900141"/>
                <a:ext cx="601733" cy="608443"/>
                <a:chOff x="649815" y="4900141"/>
                <a:chExt cx="601733" cy="608443"/>
              </a:xfrm>
            </p:grpSpPr>
            <p:grpSp>
              <p:nvGrpSpPr>
                <p:cNvPr id="88" name="Graphic 16">
                  <a:extLst>
                    <a:ext uri="{FF2B5EF4-FFF2-40B4-BE49-F238E27FC236}">
                      <a16:creationId xmlns:a16="http://schemas.microsoft.com/office/drawing/2014/main" xmlns="" id="{DA340C65-D1D9-4249-A197-D4529B45E3A7}"/>
                    </a:ext>
                  </a:extLst>
                </p:cNvPr>
                <p:cNvGrpSpPr/>
                <p:nvPr/>
              </p:nvGrpSpPr>
              <p:grpSpPr>
                <a:xfrm>
                  <a:off x="649815" y="4900141"/>
                  <a:ext cx="601733" cy="605390"/>
                  <a:chOff x="649815" y="4900141"/>
                  <a:chExt cx="601733" cy="605390"/>
                </a:xfrm>
              </p:grpSpPr>
              <p:grpSp>
                <p:nvGrpSpPr>
                  <p:cNvPr id="98" name="Graphic 16">
                    <a:extLst>
                      <a:ext uri="{FF2B5EF4-FFF2-40B4-BE49-F238E27FC236}">
                        <a16:creationId xmlns:a16="http://schemas.microsoft.com/office/drawing/2014/main" xmlns="" id="{8BDD0EA8-654C-494D-A54A-43EA7369421B}"/>
                      </a:ext>
                    </a:extLst>
                  </p:cNvPr>
                  <p:cNvGrpSpPr/>
                  <p:nvPr/>
                </p:nvGrpSpPr>
                <p:grpSpPr>
                  <a:xfrm>
                    <a:off x="649815" y="4900141"/>
                    <a:ext cx="601733" cy="605390"/>
                    <a:chOff x="649815" y="4900141"/>
                    <a:chExt cx="601733" cy="605390"/>
                  </a:xfrm>
                </p:grpSpPr>
                <p:sp>
                  <p:nvSpPr>
                    <p:cNvPr id="101" name="Freeform: Shape 100">
                      <a:extLst>
                        <a:ext uri="{FF2B5EF4-FFF2-40B4-BE49-F238E27FC236}">
                          <a16:creationId xmlns:a16="http://schemas.microsoft.com/office/drawing/2014/main" xmlns="" id="{9C78E54F-55BE-42E6-B530-3D0B397445FB}"/>
                        </a:ext>
                      </a:extLst>
                    </p:cNvPr>
                    <p:cNvSpPr/>
                    <p:nvPr/>
                  </p:nvSpPr>
                  <p:spPr>
                    <a:xfrm>
                      <a:off x="657299" y="4908169"/>
                      <a:ext cx="588140" cy="594305"/>
                    </a:xfrm>
                    <a:custGeom>
                      <a:avLst/>
                      <a:gdLst>
                        <a:gd name="connsiteX0" fmla="*/ 535250 w 588140"/>
                        <a:gd name="connsiteY0" fmla="*/ 143194 h 594305"/>
                        <a:gd name="connsiteX1" fmla="*/ 174760 w 588140"/>
                        <a:gd name="connsiteY1" fmla="*/ 2664 h 594305"/>
                        <a:gd name="connsiteX2" fmla="*/ 58670 w 588140"/>
                        <a:gd name="connsiteY2" fmla="*/ 118754 h 594305"/>
                        <a:gd name="connsiteX3" fmla="*/ 9790 w 588140"/>
                        <a:gd name="connsiteY3" fmla="*/ 259284 h 594305"/>
                        <a:gd name="connsiteX4" fmla="*/ 180870 w 588140"/>
                        <a:gd name="connsiteY4" fmla="*/ 534234 h 594305"/>
                        <a:gd name="connsiteX5" fmla="*/ 516920 w 588140"/>
                        <a:gd name="connsiteY5" fmla="*/ 460914 h 594305"/>
                        <a:gd name="connsiteX6" fmla="*/ 535250 w 588140"/>
                        <a:gd name="connsiteY6" fmla="*/ 143194 h 594305"/>
                        <a:gd name="connsiteX7" fmla="*/ 199200 w 588140"/>
                        <a:gd name="connsiteY7" fmla="*/ 485354 h 594305"/>
                        <a:gd name="connsiteX8" fmla="*/ 58670 w 588140"/>
                        <a:gd name="connsiteY8" fmla="*/ 259284 h 594305"/>
                        <a:gd name="connsiteX9" fmla="*/ 101440 w 588140"/>
                        <a:gd name="connsiteY9" fmla="*/ 149304 h 594305"/>
                        <a:gd name="connsiteX10" fmla="*/ 199200 w 588140"/>
                        <a:gd name="connsiteY10" fmla="*/ 51544 h 594305"/>
                        <a:gd name="connsiteX11" fmla="*/ 498590 w 588140"/>
                        <a:gd name="connsiteY11" fmla="*/ 167634 h 594305"/>
                        <a:gd name="connsiteX12" fmla="*/ 480260 w 588140"/>
                        <a:gd name="connsiteY12" fmla="*/ 430364 h 594305"/>
                        <a:gd name="connsiteX13" fmla="*/ 199200 w 588140"/>
                        <a:gd name="connsiteY13" fmla="*/ 485354 h 594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8140" h="594305">
                          <a:moveTo>
                            <a:pt x="535250" y="143194"/>
                          </a:moveTo>
                          <a:cubicBezTo>
                            <a:pt x="461930" y="63764"/>
                            <a:pt x="296960" y="-15666"/>
                            <a:pt x="174760" y="2664"/>
                          </a:cubicBezTo>
                          <a:cubicBezTo>
                            <a:pt x="119770" y="14884"/>
                            <a:pt x="83110" y="51544"/>
                            <a:pt x="58670" y="118754"/>
                          </a:cubicBezTo>
                          <a:cubicBezTo>
                            <a:pt x="58670" y="118754"/>
                            <a:pt x="40340" y="161524"/>
                            <a:pt x="9790" y="259284"/>
                          </a:cubicBezTo>
                          <a:cubicBezTo>
                            <a:pt x="-20760" y="357044"/>
                            <a:pt x="15900" y="430364"/>
                            <a:pt x="180870" y="534234"/>
                          </a:cubicBezTo>
                          <a:cubicBezTo>
                            <a:pt x="333620" y="607554"/>
                            <a:pt x="431380" y="644214"/>
                            <a:pt x="516920" y="460914"/>
                          </a:cubicBezTo>
                          <a:cubicBezTo>
                            <a:pt x="608571" y="283724"/>
                            <a:pt x="608571" y="222624"/>
                            <a:pt x="535250" y="143194"/>
                          </a:cubicBezTo>
                          <a:close/>
                          <a:moveTo>
                            <a:pt x="199200" y="485354"/>
                          </a:moveTo>
                          <a:cubicBezTo>
                            <a:pt x="64780" y="399814"/>
                            <a:pt x="34230" y="338714"/>
                            <a:pt x="58670" y="259284"/>
                          </a:cubicBezTo>
                          <a:cubicBezTo>
                            <a:pt x="83110" y="185964"/>
                            <a:pt x="101440" y="149304"/>
                            <a:pt x="101440" y="149304"/>
                          </a:cubicBezTo>
                          <a:cubicBezTo>
                            <a:pt x="125880" y="94314"/>
                            <a:pt x="150320" y="63764"/>
                            <a:pt x="199200" y="51544"/>
                          </a:cubicBezTo>
                          <a:cubicBezTo>
                            <a:pt x="303070" y="39324"/>
                            <a:pt x="437490" y="100424"/>
                            <a:pt x="498590" y="167634"/>
                          </a:cubicBezTo>
                          <a:cubicBezTo>
                            <a:pt x="559690" y="234844"/>
                            <a:pt x="553580" y="283724"/>
                            <a:pt x="480260" y="430364"/>
                          </a:cubicBezTo>
                          <a:cubicBezTo>
                            <a:pt x="406940" y="577004"/>
                            <a:pt x="327510" y="552564"/>
                            <a:pt x="199200" y="485354"/>
                          </a:cubicBezTo>
                          <a:close/>
                        </a:path>
                      </a:pathLst>
                    </a:custGeom>
                    <a:solidFill>
                      <a:srgbClr val="424241"/>
                    </a:solidFill>
                    <a:ln w="61038"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xmlns="" id="{7BA41C2A-662C-42F2-AF02-E5E6EB6F7632}"/>
                        </a:ext>
                      </a:extLst>
                    </p:cNvPr>
                    <p:cNvSpPr/>
                    <p:nvPr/>
                  </p:nvSpPr>
                  <p:spPr>
                    <a:xfrm>
                      <a:off x="649815" y="4900141"/>
                      <a:ext cx="601733" cy="605390"/>
                    </a:xfrm>
                    <a:custGeom>
                      <a:avLst/>
                      <a:gdLst>
                        <a:gd name="connsiteX0" fmla="*/ 347213 w 601733"/>
                        <a:gd name="connsiteY0" fmla="*/ 603362 h 605390"/>
                        <a:gd name="connsiteX1" fmla="*/ 347213 w 601733"/>
                        <a:gd name="connsiteY1" fmla="*/ 603362 h 605390"/>
                        <a:gd name="connsiteX2" fmla="*/ 182243 w 601733"/>
                        <a:gd name="connsiteY2" fmla="*/ 542262 h 605390"/>
                        <a:gd name="connsiteX3" fmla="*/ 11163 w 601733"/>
                        <a:gd name="connsiteY3" fmla="*/ 261202 h 605390"/>
                        <a:gd name="connsiteX4" fmla="*/ 60043 w 601733"/>
                        <a:gd name="connsiteY4" fmla="*/ 120672 h 605390"/>
                        <a:gd name="connsiteX5" fmla="*/ 182243 w 601733"/>
                        <a:gd name="connsiteY5" fmla="*/ 4582 h 605390"/>
                        <a:gd name="connsiteX6" fmla="*/ 255563 w 601733"/>
                        <a:gd name="connsiteY6" fmla="*/ 4582 h 605390"/>
                        <a:gd name="connsiteX7" fmla="*/ 548844 w 601733"/>
                        <a:gd name="connsiteY7" fmla="*/ 145112 h 605390"/>
                        <a:gd name="connsiteX8" fmla="*/ 530514 w 601733"/>
                        <a:gd name="connsiteY8" fmla="*/ 468942 h 605390"/>
                        <a:gd name="connsiteX9" fmla="*/ 347213 w 601733"/>
                        <a:gd name="connsiteY9" fmla="*/ 603362 h 605390"/>
                        <a:gd name="connsiteX10" fmla="*/ 255563 w 601733"/>
                        <a:gd name="connsiteY10" fmla="*/ 16802 h 605390"/>
                        <a:gd name="connsiteX11" fmla="*/ 182243 w 601733"/>
                        <a:gd name="connsiteY11" fmla="*/ 16802 h 605390"/>
                        <a:gd name="connsiteX12" fmla="*/ 72263 w 601733"/>
                        <a:gd name="connsiteY12" fmla="*/ 126782 h 605390"/>
                        <a:gd name="connsiteX13" fmla="*/ 23383 w 601733"/>
                        <a:gd name="connsiteY13" fmla="*/ 267312 h 605390"/>
                        <a:gd name="connsiteX14" fmla="*/ 194463 w 601733"/>
                        <a:gd name="connsiteY14" fmla="*/ 536152 h 605390"/>
                        <a:gd name="connsiteX15" fmla="*/ 353323 w 601733"/>
                        <a:gd name="connsiteY15" fmla="*/ 597252 h 605390"/>
                        <a:gd name="connsiteX16" fmla="*/ 353323 w 601733"/>
                        <a:gd name="connsiteY16" fmla="*/ 597252 h 605390"/>
                        <a:gd name="connsiteX17" fmla="*/ 524404 w 601733"/>
                        <a:gd name="connsiteY17" fmla="*/ 468942 h 605390"/>
                        <a:gd name="connsiteX18" fmla="*/ 542734 w 601733"/>
                        <a:gd name="connsiteY18" fmla="*/ 157332 h 605390"/>
                        <a:gd name="connsiteX19" fmla="*/ 255563 w 601733"/>
                        <a:gd name="connsiteY19" fmla="*/ 16802 h 605390"/>
                        <a:gd name="connsiteX20" fmla="*/ 341103 w 601733"/>
                        <a:gd name="connsiteY20" fmla="*/ 548372 h 605390"/>
                        <a:gd name="connsiteX21" fmla="*/ 206683 w 601733"/>
                        <a:gd name="connsiteY21" fmla="*/ 499492 h 605390"/>
                        <a:gd name="connsiteX22" fmla="*/ 66153 w 601733"/>
                        <a:gd name="connsiteY22" fmla="*/ 273422 h 605390"/>
                        <a:gd name="connsiteX23" fmla="*/ 108923 w 601733"/>
                        <a:gd name="connsiteY23" fmla="*/ 157332 h 605390"/>
                        <a:gd name="connsiteX24" fmla="*/ 206683 w 601733"/>
                        <a:gd name="connsiteY24" fmla="*/ 59572 h 605390"/>
                        <a:gd name="connsiteX25" fmla="*/ 267783 w 601733"/>
                        <a:gd name="connsiteY25" fmla="*/ 59572 h 605390"/>
                        <a:gd name="connsiteX26" fmla="*/ 506074 w 601733"/>
                        <a:gd name="connsiteY26" fmla="*/ 175662 h 605390"/>
                        <a:gd name="connsiteX27" fmla="*/ 493854 w 601733"/>
                        <a:gd name="connsiteY27" fmla="*/ 444502 h 605390"/>
                        <a:gd name="connsiteX28" fmla="*/ 341103 w 601733"/>
                        <a:gd name="connsiteY28" fmla="*/ 548372 h 605390"/>
                        <a:gd name="connsiteX29" fmla="*/ 261673 w 601733"/>
                        <a:gd name="connsiteY29" fmla="*/ 65682 h 605390"/>
                        <a:gd name="connsiteX30" fmla="*/ 200573 w 601733"/>
                        <a:gd name="connsiteY30" fmla="*/ 65682 h 605390"/>
                        <a:gd name="connsiteX31" fmla="*/ 108923 w 601733"/>
                        <a:gd name="connsiteY31" fmla="*/ 157332 h 605390"/>
                        <a:gd name="connsiteX32" fmla="*/ 72263 w 601733"/>
                        <a:gd name="connsiteY32" fmla="*/ 273422 h 605390"/>
                        <a:gd name="connsiteX33" fmla="*/ 212793 w 601733"/>
                        <a:gd name="connsiteY33" fmla="*/ 493382 h 605390"/>
                        <a:gd name="connsiteX34" fmla="*/ 341103 w 601733"/>
                        <a:gd name="connsiteY34" fmla="*/ 542262 h 605390"/>
                        <a:gd name="connsiteX35" fmla="*/ 481634 w 601733"/>
                        <a:gd name="connsiteY35" fmla="*/ 438392 h 605390"/>
                        <a:gd name="connsiteX36" fmla="*/ 499964 w 601733"/>
                        <a:gd name="connsiteY36" fmla="*/ 181772 h 605390"/>
                        <a:gd name="connsiteX37" fmla="*/ 261673 w 601733"/>
                        <a:gd name="connsiteY37" fmla="*/ 65682 h 605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601733" h="605390">
                          <a:moveTo>
                            <a:pt x="347213" y="603362"/>
                          </a:moveTo>
                          <a:lnTo>
                            <a:pt x="347213" y="603362"/>
                          </a:lnTo>
                          <a:cubicBezTo>
                            <a:pt x="298333" y="597252"/>
                            <a:pt x="249453" y="572812"/>
                            <a:pt x="182243" y="542262"/>
                          </a:cubicBezTo>
                          <a:cubicBezTo>
                            <a:pt x="5053" y="432282"/>
                            <a:pt x="-19387" y="352852"/>
                            <a:pt x="11163" y="261202"/>
                          </a:cubicBezTo>
                          <a:cubicBezTo>
                            <a:pt x="41713" y="163442"/>
                            <a:pt x="60043" y="120672"/>
                            <a:pt x="60043" y="120672"/>
                          </a:cubicBezTo>
                          <a:cubicBezTo>
                            <a:pt x="90593" y="47352"/>
                            <a:pt x="127253" y="10692"/>
                            <a:pt x="182243" y="4582"/>
                          </a:cubicBezTo>
                          <a:cubicBezTo>
                            <a:pt x="206683" y="-1527"/>
                            <a:pt x="231123" y="-1527"/>
                            <a:pt x="255563" y="4582"/>
                          </a:cubicBezTo>
                          <a:cubicBezTo>
                            <a:pt x="359433" y="16802"/>
                            <a:pt x="481634" y="77902"/>
                            <a:pt x="548844" y="145112"/>
                          </a:cubicBezTo>
                          <a:cubicBezTo>
                            <a:pt x="622164" y="224542"/>
                            <a:pt x="622164" y="285642"/>
                            <a:pt x="530514" y="468942"/>
                          </a:cubicBezTo>
                          <a:cubicBezTo>
                            <a:pt x="481634" y="572812"/>
                            <a:pt x="426643" y="615582"/>
                            <a:pt x="347213" y="603362"/>
                          </a:cubicBezTo>
                          <a:close/>
                          <a:moveTo>
                            <a:pt x="255563" y="16802"/>
                          </a:moveTo>
                          <a:cubicBezTo>
                            <a:pt x="231123" y="16802"/>
                            <a:pt x="206683" y="16802"/>
                            <a:pt x="182243" y="16802"/>
                          </a:cubicBezTo>
                          <a:cubicBezTo>
                            <a:pt x="133363" y="29022"/>
                            <a:pt x="102813" y="59572"/>
                            <a:pt x="72263" y="126782"/>
                          </a:cubicBezTo>
                          <a:cubicBezTo>
                            <a:pt x="72263" y="126782"/>
                            <a:pt x="53933" y="175662"/>
                            <a:pt x="23383" y="267312"/>
                          </a:cubicBezTo>
                          <a:cubicBezTo>
                            <a:pt x="-1057" y="352852"/>
                            <a:pt x="17273" y="426172"/>
                            <a:pt x="194463" y="536152"/>
                          </a:cubicBezTo>
                          <a:cubicBezTo>
                            <a:pt x="255563" y="566702"/>
                            <a:pt x="310553" y="591142"/>
                            <a:pt x="353323" y="597252"/>
                          </a:cubicBezTo>
                          <a:lnTo>
                            <a:pt x="353323" y="597252"/>
                          </a:lnTo>
                          <a:cubicBezTo>
                            <a:pt x="426643" y="603362"/>
                            <a:pt x="475524" y="566702"/>
                            <a:pt x="524404" y="468942"/>
                          </a:cubicBezTo>
                          <a:cubicBezTo>
                            <a:pt x="609944" y="291752"/>
                            <a:pt x="616054" y="236762"/>
                            <a:pt x="542734" y="157332"/>
                          </a:cubicBezTo>
                          <a:cubicBezTo>
                            <a:pt x="481634" y="84012"/>
                            <a:pt x="359433" y="22912"/>
                            <a:pt x="255563" y="16802"/>
                          </a:cubicBezTo>
                          <a:close/>
                          <a:moveTo>
                            <a:pt x="341103" y="548372"/>
                          </a:moveTo>
                          <a:cubicBezTo>
                            <a:pt x="304443" y="542262"/>
                            <a:pt x="261673" y="523932"/>
                            <a:pt x="206683" y="499492"/>
                          </a:cubicBezTo>
                          <a:cubicBezTo>
                            <a:pt x="78373" y="420062"/>
                            <a:pt x="41713" y="358962"/>
                            <a:pt x="66153" y="273422"/>
                          </a:cubicBezTo>
                          <a:cubicBezTo>
                            <a:pt x="90593" y="193992"/>
                            <a:pt x="102813" y="157332"/>
                            <a:pt x="108923" y="157332"/>
                          </a:cubicBezTo>
                          <a:cubicBezTo>
                            <a:pt x="133363" y="96232"/>
                            <a:pt x="163913" y="65682"/>
                            <a:pt x="206683" y="59572"/>
                          </a:cubicBezTo>
                          <a:cubicBezTo>
                            <a:pt x="225013" y="59572"/>
                            <a:pt x="249453" y="59572"/>
                            <a:pt x="267783" y="59572"/>
                          </a:cubicBezTo>
                          <a:cubicBezTo>
                            <a:pt x="353323" y="71792"/>
                            <a:pt x="457194" y="120672"/>
                            <a:pt x="506074" y="175662"/>
                          </a:cubicBezTo>
                          <a:cubicBezTo>
                            <a:pt x="567174" y="242872"/>
                            <a:pt x="567174" y="291752"/>
                            <a:pt x="493854" y="444502"/>
                          </a:cubicBezTo>
                          <a:cubicBezTo>
                            <a:pt x="451084" y="523932"/>
                            <a:pt x="402203" y="554482"/>
                            <a:pt x="341103" y="548372"/>
                          </a:cubicBezTo>
                          <a:close/>
                          <a:moveTo>
                            <a:pt x="261673" y="65682"/>
                          </a:moveTo>
                          <a:cubicBezTo>
                            <a:pt x="243343" y="65682"/>
                            <a:pt x="218903" y="65682"/>
                            <a:pt x="200573" y="65682"/>
                          </a:cubicBezTo>
                          <a:cubicBezTo>
                            <a:pt x="157803" y="71792"/>
                            <a:pt x="133363" y="102342"/>
                            <a:pt x="108923" y="157332"/>
                          </a:cubicBezTo>
                          <a:cubicBezTo>
                            <a:pt x="108923" y="157332"/>
                            <a:pt x="90593" y="193992"/>
                            <a:pt x="72263" y="273422"/>
                          </a:cubicBezTo>
                          <a:cubicBezTo>
                            <a:pt x="53933" y="346742"/>
                            <a:pt x="66153" y="401732"/>
                            <a:pt x="212793" y="493382"/>
                          </a:cubicBezTo>
                          <a:cubicBezTo>
                            <a:pt x="261673" y="517822"/>
                            <a:pt x="304443" y="536152"/>
                            <a:pt x="341103" y="542262"/>
                          </a:cubicBezTo>
                          <a:cubicBezTo>
                            <a:pt x="402203" y="548372"/>
                            <a:pt x="444974" y="517822"/>
                            <a:pt x="481634" y="438392"/>
                          </a:cubicBezTo>
                          <a:cubicBezTo>
                            <a:pt x="554954" y="291752"/>
                            <a:pt x="554954" y="248982"/>
                            <a:pt x="499964" y="181772"/>
                          </a:cubicBezTo>
                          <a:cubicBezTo>
                            <a:pt x="444974" y="120672"/>
                            <a:pt x="347213" y="77902"/>
                            <a:pt x="261673" y="65682"/>
                          </a:cubicBezTo>
                          <a:close/>
                        </a:path>
                      </a:pathLst>
                    </a:custGeom>
                    <a:solidFill>
                      <a:srgbClr val="000000"/>
                    </a:solidFill>
                    <a:ln w="61038" cap="flat">
                      <a:noFill/>
                      <a:prstDash val="solid"/>
                      <a:miter/>
                    </a:ln>
                  </p:spPr>
                  <p:txBody>
                    <a:bodyPr rtlCol="0" anchor="ctr"/>
                    <a:lstStyle/>
                    <a:p>
                      <a:endParaRPr lang="en-US"/>
                    </a:p>
                  </p:txBody>
                </p:sp>
              </p:grpSp>
              <p:sp>
                <p:nvSpPr>
                  <p:cNvPr id="99" name="Freeform: Shape 98">
                    <a:extLst>
                      <a:ext uri="{FF2B5EF4-FFF2-40B4-BE49-F238E27FC236}">
                        <a16:creationId xmlns:a16="http://schemas.microsoft.com/office/drawing/2014/main" xmlns="" id="{6DF5D45B-3CC5-4AF8-BEAA-4754902775AB}"/>
                      </a:ext>
                    </a:extLst>
                  </p:cNvPr>
                  <p:cNvSpPr/>
                  <p:nvPr/>
                </p:nvSpPr>
                <p:spPr>
                  <a:xfrm>
                    <a:off x="708292" y="4958144"/>
                    <a:ext cx="483146" cy="492169"/>
                  </a:xfrm>
                  <a:custGeom>
                    <a:avLst/>
                    <a:gdLst>
                      <a:gd name="connsiteX0" fmla="*/ 441487 w 483146"/>
                      <a:gd name="connsiteY0" fmla="*/ 117659 h 492169"/>
                      <a:gd name="connsiteX1" fmla="*/ 142097 w 483146"/>
                      <a:gd name="connsiteY1" fmla="*/ 1569 h 492169"/>
                      <a:gd name="connsiteX2" fmla="*/ 44337 w 483146"/>
                      <a:gd name="connsiteY2" fmla="*/ 99329 h 492169"/>
                      <a:gd name="connsiteX3" fmla="*/ 7677 w 483146"/>
                      <a:gd name="connsiteY3" fmla="*/ 215419 h 492169"/>
                      <a:gd name="connsiteX4" fmla="*/ 148207 w 483146"/>
                      <a:gd name="connsiteY4" fmla="*/ 441488 h 492169"/>
                      <a:gd name="connsiteX5" fmla="*/ 423157 w 483146"/>
                      <a:gd name="connsiteY5" fmla="*/ 386498 h 492169"/>
                      <a:gd name="connsiteX6" fmla="*/ 441487 w 483146"/>
                      <a:gd name="connsiteY6" fmla="*/ 117659 h 492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3146" h="492169">
                        <a:moveTo>
                          <a:pt x="441487" y="117659"/>
                        </a:moveTo>
                        <a:cubicBezTo>
                          <a:pt x="380387" y="50449"/>
                          <a:pt x="245967" y="-10651"/>
                          <a:pt x="142097" y="1569"/>
                        </a:cubicBezTo>
                        <a:cubicBezTo>
                          <a:pt x="93217" y="7679"/>
                          <a:pt x="68777" y="44339"/>
                          <a:pt x="44337" y="99329"/>
                        </a:cubicBezTo>
                        <a:cubicBezTo>
                          <a:pt x="44337" y="99329"/>
                          <a:pt x="26007" y="135989"/>
                          <a:pt x="7677" y="215419"/>
                        </a:cubicBezTo>
                        <a:cubicBezTo>
                          <a:pt x="-16763" y="294848"/>
                          <a:pt x="13787" y="355948"/>
                          <a:pt x="148207" y="441488"/>
                        </a:cubicBezTo>
                        <a:cubicBezTo>
                          <a:pt x="270407" y="502588"/>
                          <a:pt x="355947" y="533138"/>
                          <a:pt x="423157" y="386498"/>
                        </a:cubicBezTo>
                        <a:cubicBezTo>
                          <a:pt x="496477" y="233748"/>
                          <a:pt x="502587" y="184869"/>
                          <a:pt x="441487" y="117659"/>
                        </a:cubicBezTo>
                        <a:close/>
                      </a:path>
                    </a:pathLst>
                  </a:custGeom>
                  <a:solidFill>
                    <a:srgbClr val="FFFFFF">
                      <a:alpha val="50000"/>
                    </a:srgbClr>
                  </a:solidFill>
                  <a:ln w="61038"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xmlns="" id="{1E756DCF-7D98-4BD9-BBA2-423BA6DF4786}"/>
                      </a:ext>
                    </a:extLst>
                  </p:cNvPr>
                  <p:cNvSpPr/>
                  <p:nvPr/>
                </p:nvSpPr>
                <p:spPr>
                  <a:xfrm>
                    <a:off x="708292" y="4958144"/>
                    <a:ext cx="483146" cy="492169"/>
                  </a:xfrm>
                  <a:custGeom>
                    <a:avLst/>
                    <a:gdLst>
                      <a:gd name="connsiteX0" fmla="*/ 441487 w 483146"/>
                      <a:gd name="connsiteY0" fmla="*/ 117659 h 492169"/>
                      <a:gd name="connsiteX1" fmla="*/ 142097 w 483146"/>
                      <a:gd name="connsiteY1" fmla="*/ 1569 h 492169"/>
                      <a:gd name="connsiteX2" fmla="*/ 44337 w 483146"/>
                      <a:gd name="connsiteY2" fmla="*/ 99329 h 492169"/>
                      <a:gd name="connsiteX3" fmla="*/ 7677 w 483146"/>
                      <a:gd name="connsiteY3" fmla="*/ 215419 h 492169"/>
                      <a:gd name="connsiteX4" fmla="*/ 148207 w 483146"/>
                      <a:gd name="connsiteY4" fmla="*/ 441488 h 492169"/>
                      <a:gd name="connsiteX5" fmla="*/ 423157 w 483146"/>
                      <a:gd name="connsiteY5" fmla="*/ 386498 h 492169"/>
                      <a:gd name="connsiteX6" fmla="*/ 441487 w 483146"/>
                      <a:gd name="connsiteY6" fmla="*/ 117659 h 492169"/>
                      <a:gd name="connsiteX7" fmla="*/ 160427 w 483146"/>
                      <a:gd name="connsiteY7" fmla="*/ 410938 h 492169"/>
                      <a:gd name="connsiteX8" fmla="*/ 38227 w 483146"/>
                      <a:gd name="connsiteY8" fmla="*/ 215419 h 492169"/>
                      <a:gd name="connsiteX9" fmla="*/ 74887 w 483146"/>
                      <a:gd name="connsiteY9" fmla="*/ 117659 h 492169"/>
                      <a:gd name="connsiteX10" fmla="*/ 154317 w 483146"/>
                      <a:gd name="connsiteY10" fmla="*/ 38229 h 492169"/>
                      <a:gd name="connsiteX11" fmla="*/ 410937 w 483146"/>
                      <a:gd name="connsiteY11" fmla="*/ 135989 h 492169"/>
                      <a:gd name="connsiteX12" fmla="*/ 398717 w 483146"/>
                      <a:gd name="connsiteY12" fmla="*/ 362058 h 492169"/>
                      <a:gd name="connsiteX13" fmla="*/ 160427 w 483146"/>
                      <a:gd name="connsiteY13" fmla="*/ 410938 h 492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3146" h="492169">
                        <a:moveTo>
                          <a:pt x="441487" y="117659"/>
                        </a:moveTo>
                        <a:cubicBezTo>
                          <a:pt x="380387" y="50449"/>
                          <a:pt x="245967" y="-10651"/>
                          <a:pt x="142097" y="1569"/>
                        </a:cubicBezTo>
                        <a:cubicBezTo>
                          <a:pt x="93217" y="7679"/>
                          <a:pt x="68777" y="44339"/>
                          <a:pt x="44337" y="99329"/>
                        </a:cubicBezTo>
                        <a:cubicBezTo>
                          <a:pt x="44337" y="99329"/>
                          <a:pt x="26007" y="135989"/>
                          <a:pt x="7677" y="215419"/>
                        </a:cubicBezTo>
                        <a:cubicBezTo>
                          <a:pt x="-16763" y="294848"/>
                          <a:pt x="13787" y="355948"/>
                          <a:pt x="148207" y="441488"/>
                        </a:cubicBezTo>
                        <a:cubicBezTo>
                          <a:pt x="270407" y="502588"/>
                          <a:pt x="355947" y="533138"/>
                          <a:pt x="423157" y="386498"/>
                        </a:cubicBezTo>
                        <a:cubicBezTo>
                          <a:pt x="496477" y="233748"/>
                          <a:pt x="502587" y="184869"/>
                          <a:pt x="441487" y="117659"/>
                        </a:cubicBezTo>
                        <a:close/>
                        <a:moveTo>
                          <a:pt x="160427" y="410938"/>
                        </a:moveTo>
                        <a:cubicBezTo>
                          <a:pt x="44337" y="337618"/>
                          <a:pt x="19897" y="288738"/>
                          <a:pt x="38227" y="215419"/>
                        </a:cubicBezTo>
                        <a:cubicBezTo>
                          <a:pt x="62667" y="148209"/>
                          <a:pt x="74887" y="117659"/>
                          <a:pt x="74887" y="117659"/>
                        </a:cubicBezTo>
                        <a:cubicBezTo>
                          <a:pt x="93217" y="68779"/>
                          <a:pt x="117657" y="44339"/>
                          <a:pt x="154317" y="38229"/>
                        </a:cubicBezTo>
                        <a:cubicBezTo>
                          <a:pt x="239857" y="26009"/>
                          <a:pt x="362057" y="80999"/>
                          <a:pt x="410937" y="135989"/>
                        </a:cubicBezTo>
                        <a:cubicBezTo>
                          <a:pt x="459817" y="190979"/>
                          <a:pt x="459817" y="233748"/>
                          <a:pt x="398717" y="362058"/>
                        </a:cubicBezTo>
                        <a:cubicBezTo>
                          <a:pt x="337617" y="484258"/>
                          <a:pt x="270407" y="465928"/>
                          <a:pt x="160427" y="410938"/>
                        </a:cubicBezTo>
                        <a:close/>
                      </a:path>
                    </a:pathLst>
                  </a:custGeom>
                  <a:solidFill>
                    <a:srgbClr val="72706F">
                      <a:alpha val="50000"/>
                    </a:srgbClr>
                  </a:solidFill>
                  <a:ln w="61038" cap="flat">
                    <a:noFill/>
                    <a:prstDash val="solid"/>
                    <a:miter/>
                  </a:ln>
                </p:spPr>
                <p:txBody>
                  <a:bodyPr rtlCol="0" anchor="ctr"/>
                  <a:lstStyle/>
                  <a:p>
                    <a:endParaRPr lang="en-US"/>
                  </a:p>
                </p:txBody>
              </p:sp>
            </p:grpSp>
            <p:grpSp>
              <p:nvGrpSpPr>
                <p:cNvPr id="89" name="Graphic 16">
                  <a:extLst>
                    <a:ext uri="{FF2B5EF4-FFF2-40B4-BE49-F238E27FC236}">
                      <a16:creationId xmlns:a16="http://schemas.microsoft.com/office/drawing/2014/main" xmlns="" id="{4DEB89A4-1390-4B33-B562-530CB6D3CC4E}"/>
                    </a:ext>
                  </a:extLst>
                </p:cNvPr>
                <p:cNvGrpSpPr/>
                <p:nvPr/>
              </p:nvGrpSpPr>
              <p:grpSpPr>
                <a:xfrm>
                  <a:off x="713765" y="4958156"/>
                  <a:ext cx="472674" cy="488480"/>
                  <a:chOff x="713765" y="4958156"/>
                  <a:chExt cx="472674" cy="488480"/>
                </a:xfrm>
                <a:solidFill>
                  <a:srgbClr val="E6FFFF">
                    <a:alpha val="50000"/>
                  </a:srgbClr>
                </a:solidFill>
              </p:grpSpPr>
              <p:sp>
                <p:nvSpPr>
                  <p:cNvPr id="95" name="Freeform: Shape 94">
                    <a:extLst>
                      <a:ext uri="{FF2B5EF4-FFF2-40B4-BE49-F238E27FC236}">
                        <a16:creationId xmlns:a16="http://schemas.microsoft.com/office/drawing/2014/main" xmlns="" id="{45724B04-CA0E-4715-A791-01E08C747CA5}"/>
                      </a:ext>
                    </a:extLst>
                  </p:cNvPr>
                  <p:cNvSpPr/>
                  <p:nvPr/>
                </p:nvSpPr>
                <p:spPr>
                  <a:xfrm>
                    <a:off x="752629" y="4958156"/>
                    <a:ext cx="262730" cy="123756"/>
                  </a:xfrm>
                  <a:custGeom>
                    <a:avLst/>
                    <a:gdLst>
                      <a:gd name="connsiteX0" fmla="*/ 103870 w 262730"/>
                      <a:gd name="connsiteY0" fmla="*/ 1557 h 123756"/>
                      <a:gd name="connsiteX1" fmla="*/ 6110 w 262730"/>
                      <a:gd name="connsiteY1" fmla="*/ 99317 h 123756"/>
                      <a:gd name="connsiteX2" fmla="*/ 0 w 262730"/>
                      <a:gd name="connsiteY2" fmla="*/ 123757 h 123756"/>
                      <a:gd name="connsiteX3" fmla="*/ 262730 w 262730"/>
                      <a:gd name="connsiteY3" fmla="*/ 32107 h 123756"/>
                      <a:gd name="connsiteX4" fmla="*/ 103870 w 262730"/>
                      <a:gd name="connsiteY4" fmla="*/ 1557 h 123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730" h="123756">
                        <a:moveTo>
                          <a:pt x="103870" y="1557"/>
                        </a:moveTo>
                        <a:cubicBezTo>
                          <a:pt x="54990" y="7667"/>
                          <a:pt x="30550" y="44327"/>
                          <a:pt x="6110" y="99317"/>
                        </a:cubicBezTo>
                        <a:cubicBezTo>
                          <a:pt x="6110" y="99317"/>
                          <a:pt x="0" y="105427"/>
                          <a:pt x="0" y="123757"/>
                        </a:cubicBezTo>
                        <a:lnTo>
                          <a:pt x="262730" y="32107"/>
                        </a:lnTo>
                        <a:cubicBezTo>
                          <a:pt x="207740" y="7667"/>
                          <a:pt x="152750" y="-4553"/>
                          <a:pt x="103870" y="1557"/>
                        </a:cubicBezTo>
                        <a:close/>
                      </a:path>
                    </a:pathLst>
                  </a:custGeom>
                  <a:solidFill>
                    <a:srgbClr val="E6FFFF">
                      <a:alpha val="50000"/>
                    </a:srgbClr>
                  </a:solidFill>
                  <a:ln w="61038"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xmlns="" id="{B5342C0F-EA34-42FD-A96A-936CEC0C32B2}"/>
                      </a:ext>
                    </a:extLst>
                  </p:cNvPr>
                  <p:cNvSpPr/>
                  <p:nvPr/>
                </p:nvSpPr>
                <p:spPr>
                  <a:xfrm>
                    <a:off x="713765" y="5051363"/>
                    <a:ext cx="472674" cy="238289"/>
                  </a:xfrm>
                  <a:custGeom>
                    <a:avLst/>
                    <a:gdLst>
                      <a:gd name="connsiteX0" fmla="*/ 436014 w 472674"/>
                      <a:gd name="connsiteY0" fmla="*/ 24440 h 238289"/>
                      <a:gd name="connsiteX1" fmla="*/ 411574 w 472674"/>
                      <a:gd name="connsiteY1" fmla="*/ 0 h 238289"/>
                      <a:gd name="connsiteX2" fmla="*/ 2204 w 472674"/>
                      <a:gd name="connsiteY2" fmla="*/ 140530 h 238289"/>
                      <a:gd name="connsiteX3" fmla="*/ 26644 w 472674"/>
                      <a:gd name="connsiteY3" fmla="*/ 238290 h 238289"/>
                      <a:gd name="connsiteX4" fmla="*/ 472674 w 472674"/>
                      <a:gd name="connsiteY4" fmla="*/ 85540 h 238289"/>
                      <a:gd name="connsiteX5" fmla="*/ 436014 w 472674"/>
                      <a:gd name="connsiteY5" fmla="*/ 24440 h 238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2674" h="238289">
                        <a:moveTo>
                          <a:pt x="436014" y="24440"/>
                        </a:moveTo>
                        <a:cubicBezTo>
                          <a:pt x="429904" y="18330"/>
                          <a:pt x="417684" y="6110"/>
                          <a:pt x="411574" y="0"/>
                        </a:cubicBezTo>
                        <a:cubicBezTo>
                          <a:pt x="277154" y="54990"/>
                          <a:pt x="136624" y="97760"/>
                          <a:pt x="2204" y="140530"/>
                        </a:cubicBezTo>
                        <a:cubicBezTo>
                          <a:pt x="-3906" y="177190"/>
                          <a:pt x="2204" y="207740"/>
                          <a:pt x="26644" y="238290"/>
                        </a:cubicBezTo>
                        <a:lnTo>
                          <a:pt x="472674" y="85540"/>
                        </a:lnTo>
                        <a:cubicBezTo>
                          <a:pt x="466564" y="61100"/>
                          <a:pt x="454344" y="42770"/>
                          <a:pt x="436014" y="24440"/>
                        </a:cubicBezTo>
                        <a:close/>
                      </a:path>
                    </a:pathLst>
                  </a:custGeom>
                  <a:solidFill>
                    <a:srgbClr val="E6FFFF">
                      <a:alpha val="50000"/>
                    </a:srgbClr>
                  </a:solidFill>
                  <a:ln w="61038"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xmlns="" id="{74AF1047-12D2-43E3-B2C0-875B054CE757}"/>
                      </a:ext>
                    </a:extLst>
                  </p:cNvPr>
                  <p:cNvSpPr/>
                  <p:nvPr/>
                </p:nvSpPr>
                <p:spPr>
                  <a:xfrm>
                    <a:off x="856499" y="5289653"/>
                    <a:ext cx="305500" cy="156983"/>
                  </a:xfrm>
                  <a:custGeom>
                    <a:avLst/>
                    <a:gdLst>
                      <a:gd name="connsiteX0" fmla="*/ 0 w 305500"/>
                      <a:gd name="connsiteY0" fmla="*/ 103870 h 156983"/>
                      <a:gd name="connsiteX1" fmla="*/ 0 w 305500"/>
                      <a:gd name="connsiteY1" fmla="*/ 103870 h 156983"/>
                      <a:gd name="connsiteX2" fmla="*/ 281060 w 305500"/>
                      <a:gd name="connsiteY2" fmla="*/ 48880 h 156983"/>
                      <a:gd name="connsiteX3" fmla="*/ 305500 w 305500"/>
                      <a:gd name="connsiteY3" fmla="*/ 0 h 156983"/>
                      <a:gd name="connsiteX4" fmla="*/ 0 w 305500"/>
                      <a:gd name="connsiteY4" fmla="*/ 103870 h 156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500" h="156983">
                        <a:moveTo>
                          <a:pt x="0" y="103870"/>
                        </a:moveTo>
                        <a:cubicBezTo>
                          <a:pt x="0" y="103870"/>
                          <a:pt x="0" y="103870"/>
                          <a:pt x="0" y="103870"/>
                        </a:cubicBezTo>
                        <a:cubicBezTo>
                          <a:pt x="128310" y="171080"/>
                          <a:pt x="207740" y="195520"/>
                          <a:pt x="281060" y="48880"/>
                        </a:cubicBezTo>
                        <a:cubicBezTo>
                          <a:pt x="287170" y="30550"/>
                          <a:pt x="299390" y="12220"/>
                          <a:pt x="305500" y="0"/>
                        </a:cubicBezTo>
                        <a:lnTo>
                          <a:pt x="0" y="103870"/>
                        </a:lnTo>
                        <a:close/>
                      </a:path>
                    </a:pathLst>
                  </a:custGeom>
                  <a:solidFill>
                    <a:srgbClr val="E6FFFF">
                      <a:alpha val="50000"/>
                    </a:srgbClr>
                  </a:solidFill>
                  <a:ln w="61038" cap="flat">
                    <a:noFill/>
                    <a:prstDash val="solid"/>
                    <a:miter/>
                  </a:ln>
                </p:spPr>
                <p:txBody>
                  <a:bodyPr rtlCol="0" anchor="ctr"/>
                  <a:lstStyle/>
                  <a:p>
                    <a:endParaRPr lang="en-US"/>
                  </a:p>
                </p:txBody>
              </p:sp>
            </p:grpSp>
            <p:grpSp>
              <p:nvGrpSpPr>
                <p:cNvPr id="90" name="Graphic 16">
                  <a:extLst>
                    <a:ext uri="{FF2B5EF4-FFF2-40B4-BE49-F238E27FC236}">
                      <a16:creationId xmlns:a16="http://schemas.microsoft.com/office/drawing/2014/main" xmlns="" id="{997D8691-6547-4700-A3EC-B558342107AA}"/>
                    </a:ext>
                  </a:extLst>
                </p:cNvPr>
                <p:cNvGrpSpPr/>
                <p:nvPr/>
              </p:nvGrpSpPr>
              <p:grpSpPr>
                <a:xfrm>
                  <a:off x="657299" y="4958144"/>
                  <a:ext cx="588140" cy="550440"/>
                  <a:chOff x="657299" y="4958144"/>
                  <a:chExt cx="588140" cy="550440"/>
                </a:xfrm>
              </p:grpSpPr>
              <p:sp>
                <p:nvSpPr>
                  <p:cNvPr id="93" name="Freeform: Shape 92">
                    <a:extLst>
                      <a:ext uri="{FF2B5EF4-FFF2-40B4-BE49-F238E27FC236}">
                        <a16:creationId xmlns:a16="http://schemas.microsoft.com/office/drawing/2014/main" xmlns="" id="{936067F8-ECBB-4D30-9803-9021A685B61A}"/>
                      </a:ext>
                    </a:extLst>
                  </p:cNvPr>
                  <p:cNvSpPr/>
                  <p:nvPr/>
                </p:nvSpPr>
                <p:spPr>
                  <a:xfrm>
                    <a:off x="710612" y="4958144"/>
                    <a:ext cx="478364" cy="486059"/>
                  </a:xfrm>
                  <a:custGeom>
                    <a:avLst/>
                    <a:gdLst>
                      <a:gd name="connsiteX0" fmla="*/ 145887 w 478364"/>
                      <a:gd name="connsiteY0" fmla="*/ 435378 h 486059"/>
                      <a:gd name="connsiteX1" fmla="*/ 420837 w 478364"/>
                      <a:gd name="connsiteY1" fmla="*/ 380388 h 486059"/>
                      <a:gd name="connsiteX2" fmla="*/ 439167 w 478364"/>
                      <a:gd name="connsiteY2" fmla="*/ 117659 h 486059"/>
                      <a:gd name="connsiteX3" fmla="*/ 139777 w 478364"/>
                      <a:gd name="connsiteY3" fmla="*/ 1569 h 486059"/>
                      <a:gd name="connsiteX4" fmla="*/ 42017 w 478364"/>
                      <a:gd name="connsiteY4" fmla="*/ 99329 h 486059"/>
                      <a:gd name="connsiteX5" fmla="*/ 5357 w 478364"/>
                      <a:gd name="connsiteY5" fmla="*/ 215419 h 486059"/>
                      <a:gd name="connsiteX6" fmla="*/ 145887 w 478364"/>
                      <a:gd name="connsiteY6" fmla="*/ 435378 h 48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8364" h="486059">
                        <a:moveTo>
                          <a:pt x="145887" y="435378"/>
                        </a:moveTo>
                        <a:cubicBezTo>
                          <a:pt x="268087" y="496478"/>
                          <a:pt x="353627" y="527028"/>
                          <a:pt x="420837" y="380388"/>
                        </a:cubicBezTo>
                        <a:cubicBezTo>
                          <a:pt x="494157" y="233748"/>
                          <a:pt x="494157" y="184869"/>
                          <a:pt x="439167" y="117659"/>
                        </a:cubicBezTo>
                        <a:cubicBezTo>
                          <a:pt x="378067" y="50449"/>
                          <a:pt x="243647" y="-10651"/>
                          <a:pt x="139777" y="1569"/>
                        </a:cubicBezTo>
                        <a:cubicBezTo>
                          <a:pt x="90897" y="7679"/>
                          <a:pt x="66457" y="44339"/>
                          <a:pt x="42017" y="99329"/>
                        </a:cubicBezTo>
                        <a:cubicBezTo>
                          <a:pt x="42017" y="99329"/>
                          <a:pt x="23687" y="135989"/>
                          <a:pt x="5357" y="215419"/>
                        </a:cubicBezTo>
                        <a:cubicBezTo>
                          <a:pt x="-12973" y="294848"/>
                          <a:pt x="11467" y="349838"/>
                          <a:pt x="145887" y="435378"/>
                        </a:cubicBezTo>
                        <a:close/>
                      </a:path>
                    </a:pathLst>
                  </a:custGeom>
                  <a:noFill/>
                  <a:ln w="61038"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xmlns="" id="{3932853F-242B-49DE-B4C9-2E048BFA6D41}"/>
                      </a:ext>
                    </a:extLst>
                  </p:cNvPr>
                  <p:cNvSpPr/>
                  <p:nvPr/>
                </p:nvSpPr>
                <p:spPr>
                  <a:xfrm>
                    <a:off x="657299" y="5026923"/>
                    <a:ext cx="588140" cy="481661"/>
                  </a:xfrm>
                  <a:custGeom>
                    <a:avLst/>
                    <a:gdLst>
                      <a:gd name="connsiteX0" fmla="*/ 535250 w 588140"/>
                      <a:gd name="connsiteY0" fmla="*/ 24440 h 481661"/>
                      <a:gd name="connsiteX1" fmla="*/ 510810 w 588140"/>
                      <a:gd name="connsiteY1" fmla="*/ 0 h 481661"/>
                      <a:gd name="connsiteX2" fmla="*/ 480260 w 588140"/>
                      <a:gd name="connsiteY2" fmla="*/ 354380 h 481661"/>
                      <a:gd name="connsiteX3" fmla="*/ 101440 w 588140"/>
                      <a:gd name="connsiteY3" fmla="*/ 342159 h 481661"/>
                      <a:gd name="connsiteX4" fmla="*/ 22010 w 588140"/>
                      <a:gd name="connsiteY4" fmla="*/ 97760 h 481661"/>
                      <a:gd name="connsiteX5" fmla="*/ 9790 w 588140"/>
                      <a:gd name="connsiteY5" fmla="*/ 146640 h 481661"/>
                      <a:gd name="connsiteX6" fmla="*/ 180870 w 588140"/>
                      <a:gd name="connsiteY6" fmla="*/ 421589 h 481661"/>
                      <a:gd name="connsiteX7" fmla="*/ 516920 w 588140"/>
                      <a:gd name="connsiteY7" fmla="*/ 348269 h 481661"/>
                      <a:gd name="connsiteX8" fmla="*/ 535250 w 588140"/>
                      <a:gd name="connsiteY8" fmla="*/ 24440 h 481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8140" h="481661">
                        <a:moveTo>
                          <a:pt x="535250" y="24440"/>
                        </a:moveTo>
                        <a:cubicBezTo>
                          <a:pt x="529140" y="18330"/>
                          <a:pt x="523030" y="12220"/>
                          <a:pt x="510810" y="0"/>
                        </a:cubicBezTo>
                        <a:cubicBezTo>
                          <a:pt x="614680" y="103870"/>
                          <a:pt x="553580" y="207740"/>
                          <a:pt x="480260" y="354380"/>
                        </a:cubicBezTo>
                        <a:cubicBezTo>
                          <a:pt x="400830" y="525459"/>
                          <a:pt x="254190" y="452139"/>
                          <a:pt x="101440" y="342159"/>
                        </a:cubicBezTo>
                        <a:cubicBezTo>
                          <a:pt x="-2430" y="262730"/>
                          <a:pt x="3680" y="152750"/>
                          <a:pt x="22010" y="97760"/>
                        </a:cubicBezTo>
                        <a:cubicBezTo>
                          <a:pt x="15900" y="109980"/>
                          <a:pt x="9790" y="128310"/>
                          <a:pt x="9790" y="146640"/>
                        </a:cubicBezTo>
                        <a:cubicBezTo>
                          <a:pt x="-20760" y="244400"/>
                          <a:pt x="15900" y="317720"/>
                          <a:pt x="180870" y="421589"/>
                        </a:cubicBezTo>
                        <a:cubicBezTo>
                          <a:pt x="333620" y="494909"/>
                          <a:pt x="431380" y="531569"/>
                          <a:pt x="516920" y="348269"/>
                        </a:cubicBezTo>
                        <a:cubicBezTo>
                          <a:pt x="608571" y="164970"/>
                          <a:pt x="608571" y="103870"/>
                          <a:pt x="535250" y="24440"/>
                        </a:cubicBezTo>
                        <a:close/>
                      </a:path>
                    </a:pathLst>
                  </a:custGeom>
                  <a:solidFill>
                    <a:srgbClr val="424241">
                      <a:alpha val="50000"/>
                    </a:srgbClr>
                  </a:solidFill>
                  <a:ln w="61038" cap="flat">
                    <a:noFill/>
                    <a:prstDash val="solid"/>
                    <a:miter/>
                  </a:ln>
                </p:spPr>
                <p:txBody>
                  <a:bodyPr rtlCol="0" anchor="ctr"/>
                  <a:lstStyle/>
                  <a:p>
                    <a:endParaRPr lang="en-US"/>
                  </a:p>
                </p:txBody>
              </p:sp>
            </p:grpSp>
            <p:sp>
              <p:nvSpPr>
                <p:cNvPr id="91" name="Freeform: Shape 90">
                  <a:extLst>
                    <a:ext uri="{FF2B5EF4-FFF2-40B4-BE49-F238E27FC236}">
                      <a16:creationId xmlns:a16="http://schemas.microsoft.com/office/drawing/2014/main" xmlns="" id="{9C0E4147-461A-402A-B27B-41690DADACE2}"/>
                    </a:ext>
                  </a:extLst>
                </p:cNvPr>
                <p:cNvSpPr/>
                <p:nvPr/>
              </p:nvSpPr>
              <p:spPr>
                <a:xfrm>
                  <a:off x="734299" y="4918405"/>
                  <a:ext cx="211826" cy="132958"/>
                </a:xfrm>
                <a:custGeom>
                  <a:avLst/>
                  <a:gdLst>
                    <a:gd name="connsiteX0" fmla="*/ 0 w 211826"/>
                    <a:gd name="connsiteY0" fmla="*/ 132958 h 132958"/>
                    <a:gd name="connsiteX1" fmla="*/ 201630 w 211826"/>
                    <a:gd name="connsiteY1" fmla="*/ 22978 h 132958"/>
                    <a:gd name="connsiteX2" fmla="*/ 0 w 211826"/>
                    <a:gd name="connsiteY2" fmla="*/ 132958 h 132958"/>
                  </a:gdLst>
                  <a:ahLst/>
                  <a:cxnLst>
                    <a:cxn ang="0">
                      <a:pos x="connsiteX0" y="connsiteY0"/>
                    </a:cxn>
                    <a:cxn ang="0">
                      <a:pos x="connsiteX1" y="connsiteY1"/>
                    </a:cxn>
                    <a:cxn ang="0">
                      <a:pos x="connsiteX2" y="connsiteY2"/>
                    </a:cxn>
                  </a:cxnLst>
                  <a:rect l="l" t="t" r="r" b="b"/>
                  <a:pathLst>
                    <a:path w="211826" h="132958">
                      <a:moveTo>
                        <a:pt x="0" y="132958"/>
                      </a:moveTo>
                      <a:cubicBezTo>
                        <a:pt x="0" y="132958"/>
                        <a:pt x="36660" y="-19792"/>
                        <a:pt x="201630" y="22978"/>
                      </a:cubicBezTo>
                      <a:cubicBezTo>
                        <a:pt x="262730" y="35198"/>
                        <a:pt x="30550" y="-87001"/>
                        <a:pt x="0" y="132958"/>
                      </a:cubicBezTo>
                      <a:close/>
                    </a:path>
                  </a:pathLst>
                </a:custGeom>
                <a:solidFill>
                  <a:srgbClr val="FFFFFF"/>
                </a:solidFill>
                <a:ln w="61038"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xmlns="" id="{991A9E0E-FFC1-46BC-9AF5-6CEE4E160AC9}"/>
                    </a:ext>
                  </a:extLst>
                </p:cNvPr>
                <p:cNvSpPr/>
                <p:nvPr/>
              </p:nvSpPr>
              <p:spPr>
                <a:xfrm>
                  <a:off x="966479" y="4941383"/>
                  <a:ext cx="30550" cy="12219"/>
                </a:xfrm>
                <a:custGeom>
                  <a:avLst/>
                  <a:gdLst>
                    <a:gd name="connsiteX0" fmla="*/ 30550 w 30550"/>
                    <a:gd name="connsiteY0" fmla="*/ 12220 h 12219"/>
                    <a:gd name="connsiteX1" fmla="*/ 12220 w 30550"/>
                    <a:gd name="connsiteY1" fmla="*/ 12220 h 12219"/>
                    <a:gd name="connsiteX2" fmla="*/ 0 w 30550"/>
                    <a:gd name="connsiteY2" fmla="*/ 0 h 12219"/>
                    <a:gd name="connsiteX3" fmla="*/ 18330 w 30550"/>
                    <a:gd name="connsiteY3" fmla="*/ 0 h 12219"/>
                    <a:gd name="connsiteX4" fmla="*/ 30550 w 30550"/>
                    <a:gd name="connsiteY4" fmla="*/ 12220 h 122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50" h="12219">
                      <a:moveTo>
                        <a:pt x="30550" y="12220"/>
                      </a:moveTo>
                      <a:cubicBezTo>
                        <a:pt x="30550" y="12220"/>
                        <a:pt x="24440" y="12220"/>
                        <a:pt x="12220" y="12220"/>
                      </a:cubicBezTo>
                      <a:cubicBezTo>
                        <a:pt x="6110" y="12220"/>
                        <a:pt x="0" y="6110"/>
                        <a:pt x="0" y="0"/>
                      </a:cubicBezTo>
                      <a:cubicBezTo>
                        <a:pt x="0" y="0"/>
                        <a:pt x="6110" y="0"/>
                        <a:pt x="18330" y="0"/>
                      </a:cubicBezTo>
                      <a:cubicBezTo>
                        <a:pt x="24440" y="6110"/>
                        <a:pt x="30550" y="12220"/>
                        <a:pt x="30550" y="12220"/>
                      </a:cubicBezTo>
                      <a:close/>
                    </a:path>
                  </a:pathLst>
                </a:custGeom>
                <a:solidFill>
                  <a:srgbClr val="FFFFFF"/>
                </a:solidFill>
                <a:ln w="61038" cap="flat">
                  <a:noFill/>
                  <a:prstDash val="solid"/>
                  <a:miter/>
                </a:ln>
              </p:spPr>
              <p:txBody>
                <a:bodyPr rtlCol="0" anchor="ctr"/>
                <a:lstStyle/>
                <a:p>
                  <a:endParaRPr lang="en-US"/>
                </a:p>
              </p:txBody>
            </p:sp>
          </p:grpSp>
        </p:grpSp>
        <p:grpSp>
          <p:nvGrpSpPr>
            <p:cNvPr id="22" name="Graphic 16">
              <a:extLst>
                <a:ext uri="{FF2B5EF4-FFF2-40B4-BE49-F238E27FC236}">
                  <a16:creationId xmlns:a16="http://schemas.microsoft.com/office/drawing/2014/main" xmlns="" id="{BBDCD6EE-D154-4DEC-AABD-AABD16CC25FE}"/>
                </a:ext>
              </a:extLst>
            </p:cNvPr>
            <p:cNvGrpSpPr/>
            <p:nvPr/>
          </p:nvGrpSpPr>
          <p:grpSpPr>
            <a:xfrm>
              <a:off x="908434" y="6539910"/>
              <a:ext cx="1184208" cy="1487019"/>
              <a:chOff x="908434" y="6539910"/>
              <a:chExt cx="1184208" cy="1487019"/>
            </a:xfrm>
          </p:grpSpPr>
          <p:sp>
            <p:nvSpPr>
              <p:cNvPr id="53" name="Freeform: Shape 52">
                <a:extLst>
                  <a:ext uri="{FF2B5EF4-FFF2-40B4-BE49-F238E27FC236}">
                    <a16:creationId xmlns:a16="http://schemas.microsoft.com/office/drawing/2014/main" xmlns="" id="{4FA30AD9-E002-466E-95A6-056324D3D411}"/>
                  </a:ext>
                </a:extLst>
              </p:cNvPr>
              <p:cNvSpPr/>
              <p:nvPr/>
            </p:nvSpPr>
            <p:spPr>
              <a:xfrm>
                <a:off x="1589699" y="6584971"/>
                <a:ext cx="61100" cy="61099"/>
              </a:xfrm>
              <a:custGeom>
                <a:avLst/>
                <a:gdLst>
                  <a:gd name="connsiteX0" fmla="*/ 0 w 61100"/>
                  <a:gd name="connsiteY0" fmla="*/ 0 h 61099"/>
                  <a:gd name="connsiteX1" fmla="*/ 0 w 61100"/>
                  <a:gd name="connsiteY1" fmla="*/ 0 h 61099"/>
                  <a:gd name="connsiteX2" fmla="*/ 0 w 61100"/>
                  <a:gd name="connsiteY2" fmla="*/ 0 h 61099"/>
                </a:gdLst>
                <a:ahLst/>
                <a:cxnLst>
                  <a:cxn ang="0">
                    <a:pos x="connsiteX0" y="connsiteY0"/>
                  </a:cxn>
                  <a:cxn ang="0">
                    <a:pos x="connsiteX1" y="connsiteY1"/>
                  </a:cxn>
                  <a:cxn ang="0">
                    <a:pos x="connsiteX2" y="connsiteY2"/>
                  </a:cxn>
                </a:cxnLst>
                <a:rect l="l" t="t" r="r" b="b"/>
                <a:pathLst>
                  <a:path w="61100" h="61099">
                    <a:moveTo>
                      <a:pt x="0" y="0"/>
                    </a:moveTo>
                    <a:lnTo>
                      <a:pt x="0" y="0"/>
                    </a:lnTo>
                    <a:lnTo>
                      <a:pt x="0" y="0"/>
                    </a:lnTo>
                    <a:close/>
                  </a:path>
                </a:pathLst>
              </a:custGeom>
              <a:noFill/>
              <a:ln w="61038"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xmlns="" id="{1D0D5FE1-158A-49D1-B427-363EF77DB126}"/>
                  </a:ext>
                </a:extLst>
              </p:cNvPr>
              <p:cNvSpPr/>
              <p:nvPr/>
            </p:nvSpPr>
            <p:spPr>
              <a:xfrm>
                <a:off x="1583589" y="6572751"/>
                <a:ext cx="12220" cy="12220"/>
              </a:xfrm>
              <a:custGeom>
                <a:avLst/>
                <a:gdLst>
                  <a:gd name="connsiteX0" fmla="*/ 12220 w 12220"/>
                  <a:gd name="connsiteY0" fmla="*/ 12220 h 12220"/>
                  <a:gd name="connsiteX1" fmla="*/ 0 w 12220"/>
                  <a:gd name="connsiteY1" fmla="*/ 12220 h 12220"/>
                  <a:gd name="connsiteX2" fmla="*/ 0 w 12220"/>
                  <a:gd name="connsiteY2" fmla="*/ 0 h 12220"/>
                  <a:gd name="connsiteX3" fmla="*/ 12220 w 12220"/>
                  <a:gd name="connsiteY3" fmla="*/ 0 h 12220"/>
                  <a:gd name="connsiteX4" fmla="*/ 12220 w 12220"/>
                  <a:gd name="connsiteY4" fmla="*/ 12220 h 12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20" h="12220">
                    <a:moveTo>
                      <a:pt x="12220" y="12220"/>
                    </a:moveTo>
                    <a:lnTo>
                      <a:pt x="0" y="12220"/>
                    </a:lnTo>
                    <a:lnTo>
                      <a:pt x="0" y="0"/>
                    </a:lnTo>
                    <a:lnTo>
                      <a:pt x="12220" y="0"/>
                    </a:lnTo>
                    <a:cubicBezTo>
                      <a:pt x="12220" y="0"/>
                      <a:pt x="12220" y="6110"/>
                      <a:pt x="12220" y="12220"/>
                    </a:cubicBezTo>
                    <a:close/>
                  </a:path>
                </a:pathLst>
              </a:custGeom>
              <a:solidFill>
                <a:srgbClr val="EEB4CF"/>
              </a:solidFill>
              <a:ln w="61038" cap="flat">
                <a:noFill/>
                <a:prstDash val="solid"/>
                <a:miter/>
              </a:ln>
            </p:spPr>
            <p:txBody>
              <a:bodyPr rtlCol="0" anchor="ctr"/>
              <a:lstStyle/>
              <a:p>
                <a:endParaRPr lang="en-US"/>
              </a:p>
            </p:txBody>
          </p:sp>
          <p:grpSp>
            <p:nvGrpSpPr>
              <p:cNvPr id="55" name="Graphic 16">
                <a:extLst>
                  <a:ext uri="{FF2B5EF4-FFF2-40B4-BE49-F238E27FC236}">
                    <a16:creationId xmlns:a16="http://schemas.microsoft.com/office/drawing/2014/main" xmlns="" id="{2D3F9CCE-538E-4982-AAFC-E1344C0D51D0}"/>
                  </a:ext>
                </a:extLst>
              </p:cNvPr>
              <p:cNvGrpSpPr/>
              <p:nvPr/>
            </p:nvGrpSpPr>
            <p:grpSpPr>
              <a:xfrm>
                <a:off x="908434" y="6539910"/>
                <a:ext cx="1184208" cy="1487019"/>
                <a:chOff x="908434" y="6539910"/>
                <a:chExt cx="1184208" cy="1487019"/>
              </a:xfrm>
            </p:grpSpPr>
            <p:sp>
              <p:nvSpPr>
                <p:cNvPr id="56" name="Freeform: Shape 55">
                  <a:extLst>
                    <a:ext uri="{FF2B5EF4-FFF2-40B4-BE49-F238E27FC236}">
                      <a16:creationId xmlns:a16="http://schemas.microsoft.com/office/drawing/2014/main" xmlns="" id="{DBD7CE65-8960-458C-B73E-528A2B14F3AC}"/>
                    </a:ext>
                  </a:extLst>
                </p:cNvPr>
                <p:cNvSpPr/>
                <p:nvPr/>
              </p:nvSpPr>
              <p:spPr>
                <a:xfrm>
                  <a:off x="919484" y="6546161"/>
                  <a:ext cx="1160533" cy="1473242"/>
                </a:xfrm>
                <a:custGeom>
                  <a:avLst/>
                  <a:gdLst>
                    <a:gd name="connsiteX0" fmla="*/ 1091806 w 1160533"/>
                    <a:gd name="connsiteY0" fmla="*/ 1022519 h 1473242"/>
                    <a:gd name="connsiteX1" fmla="*/ 1122356 w 1160533"/>
                    <a:gd name="connsiteY1" fmla="*/ 576490 h 1473242"/>
                    <a:gd name="connsiteX2" fmla="*/ 975716 w 1160533"/>
                    <a:gd name="connsiteY2" fmla="*/ 57140 h 1473242"/>
                    <a:gd name="connsiteX3" fmla="*/ 945166 w 1160533"/>
                    <a:gd name="connsiteY3" fmla="*/ 2150 h 1473242"/>
                    <a:gd name="connsiteX4" fmla="*/ 896285 w 1160533"/>
                    <a:gd name="connsiteY4" fmla="*/ 20481 h 1473242"/>
                    <a:gd name="connsiteX5" fmla="*/ 615225 w 1160533"/>
                    <a:gd name="connsiteY5" fmla="*/ 222110 h 1473242"/>
                    <a:gd name="connsiteX6" fmla="*/ 670215 w 1160533"/>
                    <a:gd name="connsiteY6" fmla="*/ 51030 h 1473242"/>
                    <a:gd name="connsiteX7" fmla="*/ 670215 w 1160533"/>
                    <a:gd name="connsiteY7" fmla="*/ 38810 h 1473242"/>
                    <a:gd name="connsiteX8" fmla="*/ 621335 w 1160533"/>
                    <a:gd name="connsiteY8" fmla="*/ 14370 h 1473242"/>
                    <a:gd name="connsiteX9" fmla="*/ 566345 w 1160533"/>
                    <a:gd name="connsiteY9" fmla="*/ 57140 h 1473242"/>
                    <a:gd name="connsiteX10" fmla="*/ 224185 w 1160533"/>
                    <a:gd name="connsiteY10" fmla="*/ 222110 h 1473242"/>
                    <a:gd name="connsiteX11" fmla="*/ 114205 w 1160533"/>
                    <a:gd name="connsiteY11" fmla="*/ 270990 h 1473242"/>
                    <a:gd name="connsiteX12" fmla="*/ 242515 w 1160533"/>
                    <a:gd name="connsiteY12" fmla="*/ 405410 h 1473242"/>
                    <a:gd name="connsiteX13" fmla="*/ 77545 w 1160533"/>
                    <a:gd name="connsiteY13" fmla="*/ 1144719 h 1473242"/>
                    <a:gd name="connsiteX14" fmla="*/ 83655 w 1160533"/>
                    <a:gd name="connsiteY14" fmla="*/ 1376899 h 1473242"/>
                    <a:gd name="connsiteX15" fmla="*/ 1024596 w 1160533"/>
                    <a:gd name="connsiteY15" fmla="*/ 1334129 h 1473242"/>
                    <a:gd name="connsiteX16" fmla="*/ 1091806 w 1160533"/>
                    <a:gd name="connsiteY16" fmla="*/ 1022519 h 1473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60533" h="1473242">
                      <a:moveTo>
                        <a:pt x="1091806" y="1022519"/>
                      </a:moveTo>
                      <a:cubicBezTo>
                        <a:pt x="1067366" y="967529"/>
                        <a:pt x="1116246" y="747569"/>
                        <a:pt x="1122356" y="576490"/>
                      </a:cubicBezTo>
                      <a:cubicBezTo>
                        <a:pt x="1159016" y="368750"/>
                        <a:pt x="1152906" y="234330"/>
                        <a:pt x="975716" y="57140"/>
                      </a:cubicBezTo>
                      <a:cubicBezTo>
                        <a:pt x="994046" y="32700"/>
                        <a:pt x="975716" y="-10069"/>
                        <a:pt x="945166" y="2150"/>
                      </a:cubicBezTo>
                      <a:cubicBezTo>
                        <a:pt x="914616" y="14370"/>
                        <a:pt x="896285" y="20481"/>
                        <a:pt x="896285" y="20481"/>
                      </a:cubicBezTo>
                      <a:cubicBezTo>
                        <a:pt x="896285" y="20481"/>
                        <a:pt x="755755" y="99910"/>
                        <a:pt x="615225" y="222110"/>
                      </a:cubicBezTo>
                      <a:cubicBezTo>
                        <a:pt x="621335" y="167120"/>
                        <a:pt x="664105" y="81580"/>
                        <a:pt x="670215" y="51030"/>
                      </a:cubicBezTo>
                      <a:cubicBezTo>
                        <a:pt x="670215" y="51030"/>
                        <a:pt x="670215" y="44920"/>
                        <a:pt x="670215" y="38810"/>
                      </a:cubicBezTo>
                      <a:cubicBezTo>
                        <a:pt x="670215" y="38810"/>
                        <a:pt x="645775" y="-10069"/>
                        <a:pt x="621335" y="14370"/>
                      </a:cubicBezTo>
                      <a:cubicBezTo>
                        <a:pt x="578565" y="51030"/>
                        <a:pt x="566345" y="57140"/>
                        <a:pt x="566345" y="57140"/>
                      </a:cubicBezTo>
                      <a:cubicBezTo>
                        <a:pt x="566345" y="57140"/>
                        <a:pt x="358605" y="130460"/>
                        <a:pt x="224185" y="222110"/>
                      </a:cubicBezTo>
                      <a:cubicBezTo>
                        <a:pt x="175305" y="252660"/>
                        <a:pt x="114205" y="228220"/>
                        <a:pt x="114205" y="270990"/>
                      </a:cubicBezTo>
                      <a:cubicBezTo>
                        <a:pt x="108095" y="313760"/>
                        <a:pt x="242515" y="405410"/>
                        <a:pt x="242515" y="405410"/>
                      </a:cubicBezTo>
                      <a:cubicBezTo>
                        <a:pt x="242515" y="405410"/>
                        <a:pt x="59215" y="790339"/>
                        <a:pt x="77545" y="1144719"/>
                      </a:cubicBezTo>
                      <a:cubicBezTo>
                        <a:pt x="-38545" y="1260809"/>
                        <a:pt x="-14105" y="1340239"/>
                        <a:pt x="83655" y="1376899"/>
                      </a:cubicBezTo>
                      <a:cubicBezTo>
                        <a:pt x="181415" y="1413558"/>
                        <a:pt x="572455" y="1596858"/>
                        <a:pt x="1024596" y="1334129"/>
                      </a:cubicBezTo>
                      <a:cubicBezTo>
                        <a:pt x="1171236" y="1230259"/>
                        <a:pt x="1207896" y="1211929"/>
                        <a:pt x="1091806" y="1022519"/>
                      </a:cubicBezTo>
                      <a:close/>
                    </a:path>
                  </a:pathLst>
                </a:custGeom>
                <a:solidFill>
                  <a:srgbClr val="FFFFFF"/>
                </a:solidFill>
                <a:ln w="61038"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xmlns="" id="{D878F564-E479-4E54-9109-7A1C3BEA0E4A}"/>
                    </a:ext>
                  </a:extLst>
                </p:cNvPr>
                <p:cNvSpPr/>
                <p:nvPr/>
              </p:nvSpPr>
              <p:spPr>
                <a:xfrm>
                  <a:off x="908434" y="6539910"/>
                  <a:ext cx="1184208" cy="1487019"/>
                </a:xfrm>
                <a:custGeom>
                  <a:avLst/>
                  <a:gdLst>
                    <a:gd name="connsiteX0" fmla="*/ 540735 w 1184208"/>
                    <a:gd name="connsiteY0" fmla="*/ 1487020 h 1487019"/>
                    <a:gd name="connsiteX1" fmla="*/ 540735 w 1184208"/>
                    <a:gd name="connsiteY1" fmla="*/ 1487020 h 1487019"/>
                    <a:gd name="connsiteX2" fmla="*/ 113035 w 1184208"/>
                    <a:gd name="connsiteY2" fmla="*/ 1395369 h 1487019"/>
                    <a:gd name="connsiteX3" fmla="*/ 88595 w 1184208"/>
                    <a:gd name="connsiteY3" fmla="*/ 1389260 h 1487019"/>
                    <a:gd name="connsiteX4" fmla="*/ 3055 w 1184208"/>
                    <a:gd name="connsiteY4" fmla="*/ 1309830 h 1487019"/>
                    <a:gd name="connsiteX5" fmla="*/ 76375 w 1184208"/>
                    <a:gd name="connsiteY5" fmla="*/ 1144860 h 1487019"/>
                    <a:gd name="connsiteX6" fmla="*/ 241345 w 1184208"/>
                    <a:gd name="connsiteY6" fmla="*/ 411661 h 1487019"/>
                    <a:gd name="connsiteX7" fmla="*/ 113035 w 1184208"/>
                    <a:gd name="connsiteY7" fmla="*/ 277241 h 1487019"/>
                    <a:gd name="connsiteX8" fmla="*/ 168025 w 1184208"/>
                    <a:gd name="connsiteY8" fmla="*/ 240581 h 1487019"/>
                    <a:gd name="connsiteX9" fmla="*/ 229125 w 1184208"/>
                    <a:gd name="connsiteY9" fmla="*/ 222251 h 1487019"/>
                    <a:gd name="connsiteX10" fmla="*/ 571285 w 1184208"/>
                    <a:gd name="connsiteY10" fmla="*/ 57281 h 1487019"/>
                    <a:gd name="connsiteX11" fmla="*/ 626275 w 1184208"/>
                    <a:gd name="connsiteY11" fmla="*/ 14511 h 1487019"/>
                    <a:gd name="connsiteX12" fmla="*/ 644605 w 1184208"/>
                    <a:gd name="connsiteY12" fmla="*/ 8401 h 1487019"/>
                    <a:gd name="connsiteX13" fmla="*/ 687376 w 1184208"/>
                    <a:gd name="connsiteY13" fmla="*/ 45061 h 1487019"/>
                    <a:gd name="connsiteX14" fmla="*/ 687376 w 1184208"/>
                    <a:gd name="connsiteY14" fmla="*/ 45061 h 1487019"/>
                    <a:gd name="connsiteX15" fmla="*/ 687376 w 1184208"/>
                    <a:gd name="connsiteY15" fmla="*/ 45061 h 1487019"/>
                    <a:gd name="connsiteX16" fmla="*/ 687376 w 1184208"/>
                    <a:gd name="connsiteY16" fmla="*/ 57281 h 1487019"/>
                    <a:gd name="connsiteX17" fmla="*/ 669045 w 1184208"/>
                    <a:gd name="connsiteY17" fmla="*/ 112271 h 1487019"/>
                    <a:gd name="connsiteX18" fmla="*/ 632385 w 1184208"/>
                    <a:gd name="connsiteY18" fmla="*/ 210031 h 1487019"/>
                    <a:gd name="connsiteX19" fmla="*/ 901226 w 1184208"/>
                    <a:gd name="connsiteY19" fmla="*/ 20621 h 1487019"/>
                    <a:gd name="connsiteX20" fmla="*/ 901226 w 1184208"/>
                    <a:gd name="connsiteY20" fmla="*/ 20621 h 1487019"/>
                    <a:gd name="connsiteX21" fmla="*/ 950106 w 1184208"/>
                    <a:gd name="connsiteY21" fmla="*/ 2291 h 1487019"/>
                    <a:gd name="connsiteX22" fmla="*/ 992876 w 1184208"/>
                    <a:gd name="connsiteY22" fmla="*/ 20621 h 1487019"/>
                    <a:gd name="connsiteX23" fmla="*/ 992876 w 1184208"/>
                    <a:gd name="connsiteY23" fmla="*/ 63391 h 1487019"/>
                    <a:gd name="connsiteX24" fmla="*/ 1139516 w 1184208"/>
                    <a:gd name="connsiteY24" fmla="*/ 588850 h 1487019"/>
                    <a:gd name="connsiteX25" fmla="*/ 1121186 w 1184208"/>
                    <a:gd name="connsiteY25" fmla="*/ 814920 h 1487019"/>
                    <a:gd name="connsiteX26" fmla="*/ 1115076 w 1184208"/>
                    <a:gd name="connsiteY26" fmla="*/ 1028770 h 1487019"/>
                    <a:gd name="connsiteX27" fmla="*/ 1053976 w 1184208"/>
                    <a:gd name="connsiteY27" fmla="*/ 1346490 h 1487019"/>
                    <a:gd name="connsiteX28" fmla="*/ 1041756 w 1184208"/>
                    <a:gd name="connsiteY28" fmla="*/ 1352599 h 1487019"/>
                    <a:gd name="connsiteX29" fmla="*/ 540735 w 1184208"/>
                    <a:gd name="connsiteY29" fmla="*/ 1487020 h 1487019"/>
                    <a:gd name="connsiteX30" fmla="*/ 650715 w 1184208"/>
                    <a:gd name="connsiteY30" fmla="*/ 20621 h 1487019"/>
                    <a:gd name="connsiteX31" fmla="*/ 638495 w 1184208"/>
                    <a:gd name="connsiteY31" fmla="*/ 26731 h 1487019"/>
                    <a:gd name="connsiteX32" fmla="*/ 583505 w 1184208"/>
                    <a:gd name="connsiteY32" fmla="*/ 69501 h 1487019"/>
                    <a:gd name="connsiteX33" fmla="*/ 583505 w 1184208"/>
                    <a:gd name="connsiteY33" fmla="*/ 69501 h 1487019"/>
                    <a:gd name="connsiteX34" fmla="*/ 241345 w 1184208"/>
                    <a:gd name="connsiteY34" fmla="*/ 234471 h 1487019"/>
                    <a:gd name="connsiteX35" fmla="*/ 174135 w 1184208"/>
                    <a:gd name="connsiteY35" fmla="*/ 252801 h 1487019"/>
                    <a:gd name="connsiteX36" fmla="*/ 131365 w 1184208"/>
                    <a:gd name="connsiteY36" fmla="*/ 277241 h 1487019"/>
                    <a:gd name="connsiteX37" fmla="*/ 259675 w 1184208"/>
                    <a:gd name="connsiteY37" fmla="*/ 405551 h 1487019"/>
                    <a:gd name="connsiteX38" fmla="*/ 265785 w 1184208"/>
                    <a:gd name="connsiteY38" fmla="*/ 411661 h 1487019"/>
                    <a:gd name="connsiteX39" fmla="*/ 265785 w 1184208"/>
                    <a:gd name="connsiteY39" fmla="*/ 417771 h 1487019"/>
                    <a:gd name="connsiteX40" fmla="*/ 100815 w 1184208"/>
                    <a:gd name="connsiteY40" fmla="*/ 1150970 h 1487019"/>
                    <a:gd name="connsiteX41" fmla="*/ 100815 w 1184208"/>
                    <a:gd name="connsiteY41" fmla="*/ 1157080 h 1487019"/>
                    <a:gd name="connsiteX42" fmla="*/ 100815 w 1184208"/>
                    <a:gd name="connsiteY42" fmla="*/ 1157080 h 1487019"/>
                    <a:gd name="connsiteX43" fmla="*/ 27495 w 1184208"/>
                    <a:gd name="connsiteY43" fmla="*/ 1309830 h 1487019"/>
                    <a:gd name="connsiteX44" fmla="*/ 100815 w 1184208"/>
                    <a:gd name="connsiteY44" fmla="*/ 1383149 h 1487019"/>
                    <a:gd name="connsiteX45" fmla="*/ 125255 w 1184208"/>
                    <a:gd name="connsiteY45" fmla="*/ 1389260 h 1487019"/>
                    <a:gd name="connsiteX46" fmla="*/ 546845 w 1184208"/>
                    <a:gd name="connsiteY46" fmla="*/ 1474799 h 1487019"/>
                    <a:gd name="connsiteX47" fmla="*/ 1035646 w 1184208"/>
                    <a:gd name="connsiteY47" fmla="*/ 1340380 h 1487019"/>
                    <a:gd name="connsiteX48" fmla="*/ 1041756 w 1184208"/>
                    <a:gd name="connsiteY48" fmla="*/ 1334269 h 1487019"/>
                    <a:gd name="connsiteX49" fmla="*/ 1163956 w 1184208"/>
                    <a:gd name="connsiteY49" fmla="*/ 1212070 h 1487019"/>
                    <a:gd name="connsiteX50" fmla="*/ 1096746 w 1184208"/>
                    <a:gd name="connsiteY50" fmla="*/ 1034880 h 1487019"/>
                    <a:gd name="connsiteX51" fmla="*/ 1102856 w 1184208"/>
                    <a:gd name="connsiteY51" fmla="*/ 808810 h 1487019"/>
                    <a:gd name="connsiteX52" fmla="*/ 1121186 w 1184208"/>
                    <a:gd name="connsiteY52" fmla="*/ 582740 h 1487019"/>
                    <a:gd name="connsiteX53" fmla="*/ 974546 w 1184208"/>
                    <a:gd name="connsiteY53" fmla="*/ 63391 h 1487019"/>
                    <a:gd name="connsiteX54" fmla="*/ 974546 w 1184208"/>
                    <a:gd name="connsiteY54" fmla="*/ 63391 h 1487019"/>
                    <a:gd name="connsiteX55" fmla="*/ 980656 w 1184208"/>
                    <a:gd name="connsiteY55" fmla="*/ 57281 h 1487019"/>
                    <a:gd name="connsiteX56" fmla="*/ 980656 w 1184208"/>
                    <a:gd name="connsiteY56" fmla="*/ 26731 h 1487019"/>
                    <a:gd name="connsiteX57" fmla="*/ 956216 w 1184208"/>
                    <a:gd name="connsiteY57" fmla="*/ 14511 h 1487019"/>
                    <a:gd name="connsiteX58" fmla="*/ 907336 w 1184208"/>
                    <a:gd name="connsiteY58" fmla="*/ 32841 h 1487019"/>
                    <a:gd name="connsiteX59" fmla="*/ 626275 w 1184208"/>
                    <a:gd name="connsiteY59" fmla="*/ 234471 h 1487019"/>
                    <a:gd name="connsiteX60" fmla="*/ 614055 w 1184208"/>
                    <a:gd name="connsiteY60" fmla="*/ 246691 h 1487019"/>
                    <a:gd name="connsiteX61" fmla="*/ 614055 w 1184208"/>
                    <a:gd name="connsiteY61" fmla="*/ 228361 h 1487019"/>
                    <a:gd name="connsiteX62" fmla="*/ 650715 w 1184208"/>
                    <a:gd name="connsiteY62" fmla="*/ 106161 h 1487019"/>
                    <a:gd name="connsiteX63" fmla="*/ 669045 w 1184208"/>
                    <a:gd name="connsiteY63" fmla="*/ 57281 h 1487019"/>
                    <a:gd name="connsiteX64" fmla="*/ 669045 w 1184208"/>
                    <a:gd name="connsiteY64" fmla="*/ 51171 h 1487019"/>
                    <a:gd name="connsiteX65" fmla="*/ 650715 w 1184208"/>
                    <a:gd name="connsiteY65" fmla="*/ 20621 h 1487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184208" h="1487019">
                      <a:moveTo>
                        <a:pt x="540735" y="1487020"/>
                      </a:moveTo>
                      <a:lnTo>
                        <a:pt x="540735" y="1487020"/>
                      </a:lnTo>
                      <a:cubicBezTo>
                        <a:pt x="345215" y="1487020"/>
                        <a:pt x="186355" y="1425920"/>
                        <a:pt x="113035" y="1395369"/>
                      </a:cubicBezTo>
                      <a:cubicBezTo>
                        <a:pt x="106925" y="1389260"/>
                        <a:pt x="94705" y="1389260"/>
                        <a:pt x="88595" y="1389260"/>
                      </a:cubicBezTo>
                      <a:cubicBezTo>
                        <a:pt x="39715" y="1370930"/>
                        <a:pt x="9165" y="1346490"/>
                        <a:pt x="3055" y="1309830"/>
                      </a:cubicBezTo>
                      <a:cubicBezTo>
                        <a:pt x="-9165" y="1260950"/>
                        <a:pt x="15275" y="1205960"/>
                        <a:pt x="76375" y="1144860"/>
                      </a:cubicBezTo>
                      <a:cubicBezTo>
                        <a:pt x="64155" y="814920"/>
                        <a:pt x="216905" y="460541"/>
                        <a:pt x="241345" y="411661"/>
                      </a:cubicBezTo>
                      <a:cubicBezTo>
                        <a:pt x="216905" y="393331"/>
                        <a:pt x="106925" y="320011"/>
                        <a:pt x="113035" y="277241"/>
                      </a:cubicBezTo>
                      <a:cubicBezTo>
                        <a:pt x="113035" y="246691"/>
                        <a:pt x="143585" y="240581"/>
                        <a:pt x="168025" y="240581"/>
                      </a:cubicBezTo>
                      <a:cubicBezTo>
                        <a:pt x="186355" y="240581"/>
                        <a:pt x="210795" y="234471"/>
                        <a:pt x="229125" y="222251"/>
                      </a:cubicBezTo>
                      <a:cubicBezTo>
                        <a:pt x="357435" y="130601"/>
                        <a:pt x="559065" y="63391"/>
                        <a:pt x="571285" y="57281"/>
                      </a:cubicBezTo>
                      <a:cubicBezTo>
                        <a:pt x="577395" y="57281"/>
                        <a:pt x="583505" y="45061"/>
                        <a:pt x="626275" y="14511"/>
                      </a:cubicBezTo>
                      <a:cubicBezTo>
                        <a:pt x="632385" y="8401"/>
                        <a:pt x="638495" y="8401"/>
                        <a:pt x="644605" y="8401"/>
                      </a:cubicBezTo>
                      <a:cubicBezTo>
                        <a:pt x="669045" y="8401"/>
                        <a:pt x="687376" y="45061"/>
                        <a:pt x="687376" y="45061"/>
                      </a:cubicBezTo>
                      <a:lnTo>
                        <a:pt x="687376" y="45061"/>
                      </a:lnTo>
                      <a:lnTo>
                        <a:pt x="687376" y="45061"/>
                      </a:lnTo>
                      <a:cubicBezTo>
                        <a:pt x="687376" y="51171"/>
                        <a:pt x="687376" y="51171"/>
                        <a:pt x="687376" y="57281"/>
                      </a:cubicBezTo>
                      <a:cubicBezTo>
                        <a:pt x="681266" y="69501"/>
                        <a:pt x="675155" y="87831"/>
                        <a:pt x="669045" y="112271"/>
                      </a:cubicBezTo>
                      <a:cubicBezTo>
                        <a:pt x="656826" y="142821"/>
                        <a:pt x="644605" y="179481"/>
                        <a:pt x="632385" y="210031"/>
                      </a:cubicBezTo>
                      <a:cubicBezTo>
                        <a:pt x="766806" y="100051"/>
                        <a:pt x="901226" y="20621"/>
                        <a:pt x="901226" y="20621"/>
                      </a:cubicBezTo>
                      <a:lnTo>
                        <a:pt x="901226" y="20621"/>
                      </a:lnTo>
                      <a:cubicBezTo>
                        <a:pt x="901226" y="20621"/>
                        <a:pt x="919556" y="14511"/>
                        <a:pt x="950106" y="2291"/>
                      </a:cubicBezTo>
                      <a:cubicBezTo>
                        <a:pt x="968436" y="-3819"/>
                        <a:pt x="986766" y="2291"/>
                        <a:pt x="992876" y="20621"/>
                      </a:cubicBezTo>
                      <a:cubicBezTo>
                        <a:pt x="998986" y="32841"/>
                        <a:pt x="998986" y="51171"/>
                        <a:pt x="992876" y="63391"/>
                      </a:cubicBezTo>
                      <a:cubicBezTo>
                        <a:pt x="1163956" y="240581"/>
                        <a:pt x="1176176" y="368891"/>
                        <a:pt x="1139516" y="588850"/>
                      </a:cubicBezTo>
                      <a:cubicBezTo>
                        <a:pt x="1139516" y="662170"/>
                        <a:pt x="1127296" y="741600"/>
                        <a:pt x="1121186" y="814920"/>
                      </a:cubicBezTo>
                      <a:cubicBezTo>
                        <a:pt x="1108966" y="912680"/>
                        <a:pt x="1096746" y="998220"/>
                        <a:pt x="1115076" y="1028770"/>
                      </a:cubicBezTo>
                      <a:cubicBezTo>
                        <a:pt x="1231166" y="1218180"/>
                        <a:pt x="1194506" y="1242620"/>
                        <a:pt x="1053976" y="1346490"/>
                      </a:cubicBezTo>
                      <a:lnTo>
                        <a:pt x="1041756" y="1352599"/>
                      </a:lnTo>
                      <a:cubicBezTo>
                        <a:pt x="876786" y="1444249"/>
                        <a:pt x="711816" y="1487020"/>
                        <a:pt x="540735" y="1487020"/>
                      </a:cubicBezTo>
                      <a:close/>
                      <a:moveTo>
                        <a:pt x="650715" y="20621"/>
                      </a:moveTo>
                      <a:cubicBezTo>
                        <a:pt x="644605" y="20621"/>
                        <a:pt x="644605" y="20621"/>
                        <a:pt x="638495" y="26731"/>
                      </a:cubicBezTo>
                      <a:cubicBezTo>
                        <a:pt x="589615" y="63391"/>
                        <a:pt x="583505" y="69501"/>
                        <a:pt x="583505" y="69501"/>
                      </a:cubicBezTo>
                      <a:lnTo>
                        <a:pt x="583505" y="69501"/>
                      </a:lnTo>
                      <a:cubicBezTo>
                        <a:pt x="583505" y="69501"/>
                        <a:pt x="375765" y="142821"/>
                        <a:pt x="241345" y="234471"/>
                      </a:cubicBezTo>
                      <a:cubicBezTo>
                        <a:pt x="216905" y="246691"/>
                        <a:pt x="198575" y="252801"/>
                        <a:pt x="174135" y="252801"/>
                      </a:cubicBezTo>
                      <a:cubicBezTo>
                        <a:pt x="143585" y="258911"/>
                        <a:pt x="131365" y="258911"/>
                        <a:pt x="131365" y="277241"/>
                      </a:cubicBezTo>
                      <a:cubicBezTo>
                        <a:pt x="131365" y="307791"/>
                        <a:pt x="210795" y="368891"/>
                        <a:pt x="259675" y="405551"/>
                      </a:cubicBezTo>
                      <a:lnTo>
                        <a:pt x="265785" y="411661"/>
                      </a:lnTo>
                      <a:lnTo>
                        <a:pt x="265785" y="417771"/>
                      </a:lnTo>
                      <a:cubicBezTo>
                        <a:pt x="265785" y="423881"/>
                        <a:pt x="88595" y="802700"/>
                        <a:pt x="100815" y="1150970"/>
                      </a:cubicBezTo>
                      <a:lnTo>
                        <a:pt x="100815" y="1157080"/>
                      </a:lnTo>
                      <a:lnTo>
                        <a:pt x="100815" y="1157080"/>
                      </a:lnTo>
                      <a:cubicBezTo>
                        <a:pt x="45825" y="1212070"/>
                        <a:pt x="21385" y="1267060"/>
                        <a:pt x="27495" y="1309830"/>
                      </a:cubicBezTo>
                      <a:cubicBezTo>
                        <a:pt x="33605" y="1340380"/>
                        <a:pt x="58045" y="1364819"/>
                        <a:pt x="100815" y="1383149"/>
                      </a:cubicBezTo>
                      <a:cubicBezTo>
                        <a:pt x="106925" y="1383149"/>
                        <a:pt x="113035" y="1389260"/>
                        <a:pt x="125255" y="1389260"/>
                      </a:cubicBezTo>
                      <a:cubicBezTo>
                        <a:pt x="198575" y="1419809"/>
                        <a:pt x="351325" y="1474799"/>
                        <a:pt x="546845" y="1474799"/>
                      </a:cubicBezTo>
                      <a:cubicBezTo>
                        <a:pt x="717926" y="1474799"/>
                        <a:pt x="882896" y="1432029"/>
                        <a:pt x="1035646" y="1340380"/>
                      </a:cubicBezTo>
                      <a:lnTo>
                        <a:pt x="1041756" y="1334269"/>
                      </a:lnTo>
                      <a:cubicBezTo>
                        <a:pt x="1115076" y="1285390"/>
                        <a:pt x="1151736" y="1248730"/>
                        <a:pt x="1163956" y="1212070"/>
                      </a:cubicBezTo>
                      <a:cubicBezTo>
                        <a:pt x="1176176" y="1175410"/>
                        <a:pt x="1157846" y="1126530"/>
                        <a:pt x="1096746" y="1034880"/>
                      </a:cubicBezTo>
                      <a:cubicBezTo>
                        <a:pt x="1078416" y="998220"/>
                        <a:pt x="1090636" y="912680"/>
                        <a:pt x="1102856" y="808810"/>
                      </a:cubicBezTo>
                      <a:cubicBezTo>
                        <a:pt x="1108966" y="735490"/>
                        <a:pt x="1121186" y="656060"/>
                        <a:pt x="1121186" y="582740"/>
                      </a:cubicBezTo>
                      <a:cubicBezTo>
                        <a:pt x="1157846" y="362781"/>
                        <a:pt x="1145626" y="240581"/>
                        <a:pt x="974546" y="63391"/>
                      </a:cubicBezTo>
                      <a:lnTo>
                        <a:pt x="974546" y="63391"/>
                      </a:lnTo>
                      <a:lnTo>
                        <a:pt x="980656" y="57281"/>
                      </a:lnTo>
                      <a:cubicBezTo>
                        <a:pt x="986766" y="51171"/>
                        <a:pt x="986766" y="32841"/>
                        <a:pt x="980656" y="26731"/>
                      </a:cubicBezTo>
                      <a:cubicBezTo>
                        <a:pt x="974546" y="20621"/>
                        <a:pt x="968436" y="8401"/>
                        <a:pt x="956216" y="14511"/>
                      </a:cubicBezTo>
                      <a:cubicBezTo>
                        <a:pt x="931776" y="26731"/>
                        <a:pt x="913446" y="32841"/>
                        <a:pt x="907336" y="32841"/>
                      </a:cubicBezTo>
                      <a:cubicBezTo>
                        <a:pt x="895116" y="38951"/>
                        <a:pt x="760696" y="118381"/>
                        <a:pt x="626275" y="234471"/>
                      </a:cubicBezTo>
                      <a:lnTo>
                        <a:pt x="614055" y="246691"/>
                      </a:lnTo>
                      <a:lnTo>
                        <a:pt x="614055" y="228361"/>
                      </a:lnTo>
                      <a:cubicBezTo>
                        <a:pt x="620165" y="191701"/>
                        <a:pt x="638495" y="142821"/>
                        <a:pt x="650715" y="106161"/>
                      </a:cubicBezTo>
                      <a:cubicBezTo>
                        <a:pt x="656826" y="87831"/>
                        <a:pt x="669045" y="69501"/>
                        <a:pt x="669045" y="57281"/>
                      </a:cubicBezTo>
                      <a:cubicBezTo>
                        <a:pt x="669045" y="57281"/>
                        <a:pt x="669045" y="51171"/>
                        <a:pt x="669045" y="51171"/>
                      </a:cubicBezTo>
                      <a:cubicBezTo>
                        <a:pt x="669045" y="38951"/>
                        <a:pt x="662935" y="20621"/>
                        <a:pt x="650715" y="20621"/>
                      </a:cubicBezTo>
                      <a:close/>
                    </a:path>
                  </a:pathLst>
                </a:custGeom>
                <a:solidFill>
                  <a:srgbClr val="ADACA8"/>
                </a:solidFill>
                <a:ln w="61038" cap="flat">
                  <a:noFill/>
                  <a:prstDash val="solid"/>
                  <a:miter/>
                </a:ln>
              </p:spPr>
              <p:txBody>
                <a:bodyPr rtlCol="0" anchor="ctr"/>
                <a:lstStyle/>
                <a:p>
                  <a:endParaRPr lang="en-US"/>
                </a:p>
              </p:txBody>
            </p:sp>
          </p:grpSp>
        </p:grpSp>
        <p:grpSp>
          <p:nvGrpSpPr>
            <p:cNvPr id="23" name="Graphic 16">
              <a:extLst>
                <a:ext uri="{FF2B5EF4-FFF2-40B4-BE49-F238E27FC236}">
                  <a16:creationId xmlns:a16="http://schemas.microsoft.com/office/drawing/2014/main" xmlns="" id="{B6ACCEB7-C0A0-4199-9869-D23407575F5E}"/>
                </a:ext>
              </a:extLst>
            </p:cNvPr>
            <p:cNvGrpSpPr/>
            <p:nvPr/>
          </p:nvGrpSpPr>
          <p:grpSpPr>
            <a:xfrm>
              <a:off x="1027334" y="6539910"/>
              <a:ext cx="1043613" cy="1034879"/>
              <a:chOff x="1027334" y="6539910"/>
              <a:chExt cx="1043613" cy="1034879"/>
            </a:xfrm>
          </p:grpSpPr>
          <p:sp>
            <p:nvSpPr>
              <p:cNvPr id="48" name="Freeform: Shape 47">
                <a:extLst>
                  <a:ext uri="{FF2B5EF4-FFF2-40B4-BE49-F238E27FC236}">
                    <a16:creationId xmlns:a16="http://schemas.microsoft.com/office/drawing/2014/main" xmlns="" id="{D088157B-1D50-427E-A0A1-0F5046B494E4}"/>
                  </a:ext>
                </a:extLst>
              </p:cNvPr>
              <p:cNvSpPr/>
              <p:nvPr/>
            </p:nvSpPr>
            <p:spPr>
              <a:xfrm>
                <a:off x="1589699" y="6584971"/>
                <a:ext cx="61100" cy="61099"/>
              </a:xfrm>
              <a:custGeom>
                <a:avLst/>
                <a:gdLst>
                  <a:gd name="connsiteX0" fmla="*/ 0 w 61100"/>
                  <a:gd name="connsiteY0" fmla="*/ 0 h 61099"/>
                  <a:gd name="connsiteX1" fmla="*/ 0 w 61100"/>
                  <a:gd name="connsiteY1" fmla="*/ 0 h 61099"/>
                  <a:gd name="connsiteX2" fmla="*/ 0 w 61100"/>
                  <a:gd name="connsiteY2" fmla="*/ 0 h 61099"/>
                </a:gdLst>
                <a:ahLst/>
                <a:cxnLst>
                  <a:cxn ang="0">
                    <a:pos x="connsiteX0" y="connsiteY0"/>
                  </a:cxn>
                  <a:cxn ang="0">
                    <a:pos x="connsiteX1" y="connsiteY1"/>
                  </a:cxn>
                  <a:cxn ang="0">
                    <a:pos x="connsiteX2" y="connsiteY2"/>
                  </a:cxn>
                </a:cxnLst>
                <a:rect l="l" t="t" r="r" b="b"/>
                <a:pathLst>
                  <a:path w="61100" h="61099">
                    <a:moveTo>
                      <a:pt x="0" y="0"/>
                    </a:moveTo>
                    <a:lnTo>
                      <a:pt x="0" y="0"/>
                    </a:lnTo>
                    <a:lnTo>
                      <a:pt x="0" y="0"/>
                    </a:lnTo>
                    <a:close/>
                  </a:path>
                </a:pathLst>
              </a:custGeom>
              <a:noFill/>
              <a:ln w="61038"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xmlns="" id="{27FBB1A3-C08C-43EB-9A43-58102BD1A0D9}"/>
                  </a:ext>
                </a:extLst>
              </p:cNvPr>
              <p:cNvSpPr/>
              <p:nvPr/>
            </p:nvSpPr>
            <p:spPr>
              <a:xfrm>
                <a:off x="1583589" y="6572751"/>
                <a:ext cx="12220" cy="12220"/>
              </a:xfrm>
              <a:custGeom>
                <a:avLst/>
                <a:gdLst>
                  <a:gd name="connsiteX0" fmla="*/ 12220 w 12220"/>
                  <a:gd name="connsiteY0" fmla="*/ 12220 h 12220"/>
                  <a:gd name="connsiteX1" fmla="*/ 0 w 12220"/>
                  <a:gd name="connsiteY1" fmla="*/ 12220 h 12220"/>
                  <a:gd name="connsiteX2" fmla="*/ 0 w 12220"/>
                  <a:gd name="connsiteY2" fmla="*/ 0 h 12220"/>
                  <a:gd name="connsiteX3" fmla="*/ 12220 w 12220"/>
                  <a:gd name="connsiteY3" fmla="*/ 0 h 12220"/>
                  <a:gd name="connsiteX4" fmla="*/ 12220 w 12220"/>
                  <a:gd name="connsiteY4" fmla="*/ 12220 h 12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20" h="12220">
                    <a:moveTo>
                      <a:pt x="12220" y="12220"/>
                    </a:moveTo>
                    <a:lnTo>
                      <a:pt x="0" y="12220"/>
                    </a:lnTo>
                    <a:lnTo>
                      <a:pt x="0" y="0"/>
                    </a:lnTo>
                    <a:lnTo>
                      <a:pt x="12220" y="0"/>
                    </a:lnTo>
                    <a:cubicBezTo>
                      <a:pt x="12220" y="0"/>
                      <a:pt x="12220" y="6110"/>
                      <a:pt x="12220" y="12220"/>
                    </a:cubicBezTo>
                    <a:close/>
                  </a:path>
                </a:pathLst>
              </a:custGeom>
              <a:solidFill>
                <a:srgbClr val="EEB4CF"/>
              </a:solidFill>
              <a:ln w="61038" cap="flat">
                <a:noFill/>
                <a:prstDash val="solid"/>
                <a:miter/>
              </a:ln>
            </p:spPr>
            <p:txBody>
              <a:bodyPr rtlCol="0" anchor="ctr"/>
              <a:lstStyle/>
              <a:p>
                <a:endParaRPr lang="en-US"/>
              </a:p>
            </p:txBody>
          </p:sp>
          <p:grpSp>
            <p:nvGrpSpPr>
              <p:cNvPr id="50" name="Graphic 16">
                <a:extLst>
                  <a:ext uri="{FF2B5EF4-FFF2-40B4-BE49-F238E27FC236}">
                    <a16:creationId xmlns:a16="http://schemas.microsoft.com/office/drawing/2014/main" xmlns="" id="{120F726C-D5B6-4440-B2B3-EF93BB70C161}"/>
                  </a:ext>
                </a:extLst>
              </p:cNvPr>
              <p:cNvGrpSpPr/>
              <p:nvPr/>
            </p:nvGrpSpPr>
            <p:grpSpPr>
              <a:xfrm>
                <a:off x="1027334" y="6539910"/>
                <a:ext cx="1043613" cy="1034879"/>
                <a:chOff x="1027334" y="6539910"/>
                <a:chExt cx="1043613" cy="1034879"/>
              </a:xfrm>
            </p:grpSpPr>
            <p:sp>
              <p:nvSpPr>
                <p:cNvPr id="51" name="Freeform: Shape 50">
                  <a:extLst>
                    <a:ext uri="{FF2B5EF4-FFF2-40B4-BE49-F238E27FC236}">
                      <a16:creationId xmlns:a16="http://schemas.microsoft.com/office/drawing/2014/main" xmlns="" id="{6BF0625F-8B53-4FB5-9A5B-8F21ECE977CC}"/>
                    </a:ext>
                  </a:extLst>
                </p:cNvPr>
                <p:cNvSpPr/>
                <p:nvPr/>
              </p:nvSpPr>
              <p:spPr>
                <a:xfrm>
                  <a:off x="1027579" y="6552271"/>
                  <a:ext cx="1032245" cy="1020491"/>
                </a:xfrm>
                <a:custGeom>
                  <a:avLst/>
                  <a:gdLst>
                    <a:gd name="connsiteX0" fmla="*/ 219960 w 1032245"/>
                    <a:gd name="connsiteY0" fmla="*/ 869769 h 1020491"/>
                    <a:gd name="connsiteX1" fmla="*/ 977601 w 1032245"/>
                    <a:gd name="connsiteY1" fmla="*/ 973639 h 1020491"/>
                    <a:gd name="connsiteX2" fmla="*/ 1014261 w 1032245"/>
                    <a:gd name="connsiteY2" fmla="*/ 576490 h 1020491"/>
                    <a:gd name="connsiteX3" fmla="*/ 867621 w 1032245"/>
                    <a:gd name="connsiteY3" fmla="*/ 57140 h 1020491"/>
                    <a:gd name="connsiteX4" fmla="*/ 837071 w 1032245"/>
                    <a:gd name="connsiteY4" fmla="*/ 2150 h 1020491"/>
                    <a:gd name="connsiteX5" fmla="*/ 788191 w 1032245"/>
                    <a:gd name="connsiteY5" fmla="*/ 20480 h 1020491"/>
                    <a:gd name="connsiteX6" fmla="*/ 507130 w 1032245"/>
                    <a:gd name="connsiteY6" fmla="*/ 222110 h 1020491"/>
                    <a:gd name="connsiteX7" fmla="*/ 562120 w 1032245"/>
                    <a:gd name="connsiteY7" fmla="*/ 51030 h 1020491"/>
                    <a:gd name="connsiteX8" fmla="*/ 562120 w 1032245"/>
                    <a:gd name="connsiteY8" fmla="*/ 38810 h 1020491"/>
                    <a:gd name="connsiteX9" fmla="*/ 513240 w 1032245"/>
                    <a:gd name="connsiteY9" fmla="*/ 14370 h 1020491"/>
                    <a:gd name="connsiteX10" fmla="*/ 458250 w 1032245"/>
                    <a:gd name="connsiteY10" fmla="*/ 57140 h 1020491"/>
                    <a:gd name="connsiteX11" fmla="*/ 116090 w 1032245"/>
                    <a:gd name="connsiteY11" fmla="*/ 222110 h 1020491"/>
                    <a:gd name="connsiteX12" fmla="*/ 6110 w 1032245"/>
                    <a:gd name="connsiteY12" fmla="*/ 270990 h 1020491"/>
                    <a:gd name="connsiteX13" fmla="*/ 134420 w 1032245"/>
                    <a:gd name="connsiteY13" fmla="*/ 405410 h 1020491"/>
                    <a:gd name="connsiteX14" fmla="*/ 0 w 1032245"/>
                    <a:gd name="connsiteY14" fmla="*/ 808669 h 1020491"/>
                    <a:gd name="connsiteX15" fmla="*/ 219960 w 1032245"/>
                    <a:gd name="connsiteY15" fmla="*/ 869769 h 102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32245" h="1020491">
                      <a:moveTo>
                        <a:pt x="219960" y="869769"/>
                      </a:moveTo>
                      <a:cubicBezTo>
                        <a:pt x="446030" y="979749"/>
                        <a:pt x="733201" y="1083619"/>
                        <a:pt x="977601" y="973639"/>
                      </a:cubicBezTo>
                      <a:cubicBezTo>
                        <a:pt x="977601" y="881989"/>
                        <a:pt x="1008151" y="717020"/>
                        <a:pt x="1014261" y="576490"/>
                      </a:cubicBezTo>
                      <a:cubicBezTo>
                        <a:pt x="1050921" y="368750"/>
                        <a:pt x="1044811" y="234330"/>
                        <a:pt x="867621" y="57140"/>
                      </a:cubicBezTo>
                      <a:cubicBezTo>
                        <a:pt x="885951" y="32700"/>
                        <a:pt x="867621" y="-10070"/>
                        <a:pt x="837071" y="2150"/>
                      </a:cubicBezTo>
                      <a:cubicBezTo>
                        <a:pt x="806521" y="14370"/>
                        <a:pt x="788191" y="20480"/>
                        <a:pt x="788191" y="20480"/>
                      </a:cubicBezTo>
                      <a:cubicBezTo>
                        <a:pt x="788191" y="20480"/>
                        <a:pt x="647660" y="99910"/>
                        <a:pt x="507130" y="222110"/>
                      </a:cubicBezTo>
                      <a:cubicBezTo>
                        <a:pt x="513240" y="167120"/>
                        <a:pt x="556010" y="81580"/>
                        <a:pt x="562120" y="51030"/>
                      </a:cubicBezTo>
                      <a:cubicBezTo>
                        <a:pt x="562120" y="51030"/>
                        <a:pt x="562120" y="44920"/>
                        <a:pt x="562120" y="38810"/>
                      </a:cubicBezTo>
                      <a:cubicBezTo>
                        <a:pt x="562120" y="38810"/>
                        <a:pt x="537680" y="-10070"/>
                        <a:pt x="513240" y="14370"/>
                      </a:cubicBezTo>
                      <a:cubicBezTo>
                        <a:pt x="470470" y="51030"/>
                        <a:pt x="458250" y="57140"/>
                        <a:pt x="458250" y="57140"/>
                      </a:cubicBezTo>
                      <a:cubicBezTo>
                        <a:pt x="458250" y="57140"/>
                        <a:pt x="250510" y="130460"/>
                        <a:pt x="116090" y="222110"/>
                      </a:cubicBezTo>
                      <a:cubicBezTo>
                        <a:pt x="67210" y="252660"/>
                        <a:pt x="6110" y="228220"/>
                        <a:pt x="6110" y="270990"/>
                      </a:cubicBezTo>
                      <a:cubicBezTo>
                        <a:pt x="0" y="313760"/>
                        <a:pt x="134420" y="405410"/>
                        <a:pt x="134420" y="405410"/>
                      </a:cubicBezTo>
                      <a:cubicBezTo>
                        <a:pt x="134420" y="405410"/>
                        <a:pt x="48880" y="582600"/>
                        <a:pt x="0" y="808669"/>
                      </a:cubicBezTo>
                      <a:cubicBezTo>
                        <a:pt x="42770" y="802559"/>
                        <a:pt x="109980" y="814779"/>
                        <a:pt x="219960" y="869769"/>
                      </a:cubicBezTo>
                      <a:close/>
                    </a:path>
                  </a:pathLst>
                </a:custGeom>
                <a:solidFill>
                  <a:srgbClr val="FE0000"/>
                </a:solidFill>
                <a:ln w="61038"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xmlns="" id="{0996CC30-0EA9-49C0-BCC3-E49FADE32439}"/>
                    </a:ext>
                  </a:extLst>
                </p:cNvPr>
                <p:cNvSpPr/>
                <p:nvPr/>
              </p:nvSpPr>
              <p:spPr>
                <a:xfrm>
                  <a:off x="1027334" y="6539910"/>
                  <a:ext cx="1043613" cy="1034879"/>
                </a:xfrm>
                <a:custGeom>
                  <a:avLst/>
                  <a:gdLst>
                    <a:gd name="connsiteX0" fmla="*/ 745666 w 1043613"/>
                    <a:gd name="connsiteY0" fmla="*/ 1034880 h 1034879"/>
                    <a:gd name="connsiteX1" fmla="*/ 220205 w 1043613"/>
                    <a:gd name="connsiteY1" fmla="*/ 882130 h 1034879"/>
                    <a:gd name="connsiteX2" fmla="*/ 12465 w 1043613"/>
                    <a:gd name="connsiteY2" fmla="*/ 814920 h 1034879"/>
                    <a:gd name="connsiteX3" fmla="*/ 245 w 1043613"/>
                    <a:gd name="connsiteY3" fmla="*/ 814920 h 1034879"/>
                    <a:gd name="connsiteX4" fmla="*/ 245 w 1043613"/>
                    <a:gd name="connsiteY4" fmla="*/ 808810 h 1034879"/>
                    <a:gd name="connsiteX5" fmla="*/ 128555 w 1043613"/>
                    <a:gd name="connsiteY5" fmla="*/ 411661 h 1034879"/>
                    <a:gd name="connsiteX6" fmla="*/ 245 w 1043613"/>
                    <a:gd name="connsiteY6" fmla="*/ 277241 h 1034879"/>
                    <a:gd name="connsiteX7" fmla="*/ 55235 w 1043613"/>
                    <a:gd name="connsiteY7" fmla="*/ 240581 h 1034879"/>
                    <a:gd name="connsiteX8" fmla="*/ 116335 w 1043613"/>
                    <a:gd name="connsiteY8" fmla="*/ 222251 h 1034879"/>
                    <a:gd name="connsiteX9" fmla="*/ 458495 w 1043613"/>
                    <a:gd name="connsiteY9" fmla="*/ 57281 h 1034879"/>
                    <a:gd name="connsiteX10" fmla="*/ 513485 w 1043613"/>
                    <a:gd name="connsiteY10" fmla="*/ 14511 h 1034879"/>
                    <a:gd name="connsiteX11" fmla="*/ 531815 w 1043613"/>
                    <a:gd name="connsiteY11" fmla="*/ 8401 h 1034879"/>
                    <a:gd name="connsiteX12" fmla="*/ 574585 w 1043613"/>
                    <a:gd name="connsiteY12" fmla="*/ 45061 h 1034879"/>
                    <a:gd name="connsiteX13" fmla="*/ 574585 w 1043613"/>
                    <a:gd name="connsiteY13" fmla="*/ 45061 h 1034879"/>
                    <a:gd name="connsiteX14" fmla="*/ 574585 w 1043613"/>
                    <a:gd name="connsiteY14" fmla="*/ 45061 h 1034879"/>
                    <a:gd name="connsiteX15" fmla="*/ 574585 w 1043613"/>
                    <a:gd name="connsiteY15" fmla="*/ 57281 h 1034879"/>
                    <a:gd name="connsiteX16" fmla="*/ 556255 w 1043613"/>
                    <a:gd name="connsiteY16" fmla="*/ 112271 h 1034879"/>
                    <a:gd name="connsiteX17" fmla="*/ 519595 w 1043613"/>
                    <a:gd name="connsiteY17" fmla="*/ 210031 h 1034879"/>
                    <a:gd name="connsiteX18" fmla="*/ 788436 w 1043613"/>
                    <a:gd name="connsiteY18" fmla="*/ 20621 h 1034879"/>
                    <a:gd name="connsiteX19" fmla="*/ 788436 w 1043613"/>
                    <a:gd name="connsiteY19" fmla="*/ 20621 h 1034879"/>
                    <a:gd name="connsiteX20" fmla="*/ 837316 w 1043613"/>
                    <a:gd name="connsiteY20" fmla="*/ 2291 h 1034879"/>
                    <a:gd name="connsiteX21" fmla="*/ 880086 w 1043613"/>
                    <a:gd name="connsiteY21" fmla="*/ 20621 h 1034879"/>
                    <a:gd name="connsiteX22" fmla="*/ 880086 w 1043613"/>
                    <a:gd name="connsiteY22" fmla="*/ 63391 h 1034879"/>
                    <a:gd name="connsiteX23" fmla="*/ 1026726 w 1043613"/>
                    <a:gd name="connsiteY23" fmla="*/ 588850 h 1034879"/>
                    <a:gd name="connsiteX24" fmla="*/ 1008396 w 1043613"/>
                    <a:gd name="connsiteY24" fmla="*/ 814920 h 1034879"/>
                    <a:gd name="connsiteX25" fmla="*/ 990066 w 1043613"/>
                    <a:gd name="connsiteY25" fmla="*/ 986000 h 1034879"/>
                    <a:gd name="connsiteX26" fmla="*/ 990066 w 1043613"/>
                    <a:gd name="connsiteY26" fmla="*/ 992110 h 1034879"/>
                    <a:gd name="connsiteX27" fmla="*/ 983956 w 1043613"/>
                    <a:gd name="connsiteY27" fmla="*/ 992110 h 1034879"/>
                    <a:gd name="connsiteX28" fmla="*/ 745666 w 1043613"/>
                    <a:gd name="connsiteY28" fmla="*/ 1034880 h 1034879"/>
                    <a:gd name="connsiteX29" fmla="*/ 12465 w 1043613"/>
                    <a:gd name="connsiteY29" fmla="*/ 808810 h 1034879"/>
                    <a:gd name="connsiteX30" fmla="*/ 226315 w 1043613"/>
                    <a:gd name="connsiteY30" fmla="*/ 876020 h 1034879"/>
                    <a:gd name="connsiteX31" fmla="*/ 745666 w 1043613"/>
                    <a:gd name="connsiteY31" fmla="*/ 1028770 h 1034879"/>
                    <a:gd name="connsiteX32" fmla="*/ 971736 w 1043613"/>
                    <a:gd name="connsiteY32" fmla="*/ 979890 h 1034879"/>
                    <a:gd name="connsiteX33" fmla="*/ 990066 w 1043613"/>
                    <a:gd name="connsiteY33" fmla="*/ 808810 h 1034879"/>
                    <a:gd name="connsiteX34" fmla="*/ 1008396 w 1043613"/>
                    <a:gd name="connsiteY34" fmla="*/ 582740 h 1034879"/>
                    <a:gd name="connsiteX35" fmla="*/ 861756 w 1043613"/>
                    <a:gd name="connsiteY35" fmla="*/ 63391 h 1034879"/>
                    <a:gd name="connsiteX36" fmla="*/ 855646 w 1043613"/>
                    <a:gd name="connsiteY36" fmla="*/ 63391 h 1034879"/>
                    <a:gd name="connsiteX37" fmla="*/ 861756 w 1043613"/>
                    <a:gd name="connsiteY37" fmla="*/ 57281 h 1034879"/>
                    <a:gd name="connsiteX38" fmla="*/ 861756 w 1043613"/>
                    <a:gd name="connsiteY38" fmla="*/ 26731 h 1034879"/>
                    <a:gd name="connsiteX39" fmla="*/ 837316 w 1043613"/>
                    <a:gd name="connsiteY39" fmla="*/ 14511 h 1034879"/>
                    <a:gd name="connsiteX40" fmla="*/ 788436 w 1043613"/>
                    <a:gd name="connsiteY40" fmla="*/ 32841 h 1034879"/>
                    <a:gd name="connsiteX41" fmla="*/ 507375 w 1043613"/>
                    <a:gd name="connsiteY41" fmla="*/ 234471 h 1034879"/>
                    <a:gd name="connsiteX42" fmla="*/ 495155 w 1043613"/>
                    <a:gd name="connsiteY42" fmla="*/ 246691 h 1034879"/>
                    <a:gd name="connsiteX43" fmla="*/ 495155 w 1043613"/>
                    <a:gd name="connsiteY43" fmla="*/ 228361 h 1034879"/>
                    <a:gd name="connsiteX44" fmla="*/ 531815 w 1043613"/>
                    <a:gd name="connsiteY44" fmla="*/ 106161 h 1034879"/>
                    <a:gd name="connsiteX45" fmla="*/ 550145 w 1043613"/>
                    <a:gd name="connsiteY45" fmla="*/ 57281 h 1034879"/>
                    <a:gd name="connsiteX46" fmla="*/ 550145 w 1043613"/>
                    <a:gd name="connsiteY46" fmla="*/ 51171 h 1034879"/>
                    <a:gd name="connsiteX47" fmla="*/ 525705 w 1043613"/>
                    <a:gd name="connsiteY47" fmla="*/ 26731 h 1034879"/>
                    <a:gd name="connsiteX48" fmla="*/ 513485 w 1043613"/>
                    <a:gd name="connsiteY48" fmla="*/ 32841 h 1034879"/>
                    <a:gd name="connsiteX49" fmla="*/ 464605 w 1043613"/>
                    <a:gd name="connsiteY49" fmla="*/ 69501 h 1034879"/>
                    <a:gd name="connsiteX50" fmla="*/ 464605 w 1043613"/>
                    <a:gd name="connsiteY50" fmla="*/ 69501 h 1034879"/>
                    <a:gd name="connsiteX51" fmla="*/ 122445 w 1043613"/>
                    <a:gd name="connsiteY51" fmla="*/ 234471 h 1034879"/>
                    <a:gd name="connsiteX52" fmla="*/ 55235 w 1043613"/>
                    <a:gd name="connsiteY52" fmla="*/ 252801 h 1034879"/>
                    <a:gd name="connsiteX53" fmla="*/ 12465 w 1043613"/>
                    <a:gd name="connsiteY53" fmla="*/ 277241 h 1034879"/>
                    <a:gd name="connsiteX54" fmla="*/ 140775 w 1043613"/>
                    <a:gd name="connsiteY54" fmla="*/ 405551 h 1034879"/>
                    <a:gd name="connsiteX55" fmla="*/ 146885 w 1043613"/>
                    <a:gd name="connsiteY55" fmla="*/ 411661 h 1034879"/>
                    <a:gd name="connsiteX56" fmla="*/ 146885 w 1043613"/>
                    <a:gd name="connsiteY56" fmla="*/ 417771 h 1034879"/>
                    <a:gd name="connsiteX57" fmla="*/ 12465 w 1043613"/>
                    <a:gd name="connsiteY57" fmla="*/ 808810 h 1034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043613" h="1034879">
                      <a:moveTo>
                        <a:pt x="745666" y="1034880"/>
                      </a:moveTo>
                      <a:cubicBezTo>
                        <a:pt x="550145" y="1034880"/>
                        <a:pt x="348515" y="949340"/>
                        <a:pt x="220205" y="882130"/>
                      </a:cubicBezTo>
                      <a:cubicBezTo>
                        <a:pt x="134665" y="839360"/>
                        <a:pt x="61345" y="814920"/>
                        <a:pt x="12465" y="814920"/>
                      </a:cubicBezTo>
                      <a:lnTo>
                        <a:pt x="245" y="814920"/>
                      </a:lnTo>
                      <a:lnTo>
                        <a:pt x="245" y="808810"/>
                      </a:lnTo>
                      <a:cubicBezTo>
                        <a:pt x="43015" y="607181"/>
                        <a:pt x="116335" y="442211"/>
                        <a:pt x="128555" y="411661"/>
                      </a:cubicBezTo>
                      <a:cubicBezTo>
                        <a:pt x="104115" y="393331"/>
                        <a:pt x="-5865" y="320011"/>
                        <a:pt x="245" y="277241"/>
                      </a:cubicBezTo>
                      <a:cubicBezTo>
                        <a:pt x="245" y="246691"/>
                        <a:pt x="30795" y="240581"/>
                        <a:pt x="55235" y="240581"/>
                      </a:cubicBezTo>
                      <a:cubicBezTo>
                        <a:pt x="73565" y="240581"/>
                        <a:pt x="98005" y="234471"/>
                        <a:pt x="116335" y="222251"/>
                      </a:cubicBezTo>
                      <a:cubicBezTo>
                        <a:pt x="244645" y="130601"/>
                        <a:pt x="446275" y="63391"/>
                        <a:pt x="458495" y="57281"/>
                      </a:cubicBezTo>
                      <a:cubicBezTo>
                        <a:pt x="464605" y="57281"/>
                        <a:pt x="470715" y="45061"/>
                        <a:pt x="513485" y="14511"/>
                      </a:cubicBezTo>
                      <a:cubicBezTo>
                        <a:pt x="519595" y="8401"/>
                        <a:pt x="525705" y="8401"/>
                        <a:pt x="531815" y="8401"/>
                      </a:cubicBezTo>
                      <a:cubicBezTo>
                        <a:pt x="556255" y="8401"/>
                        <a:pt x="574585" y="45061"/>
                        <a:pt x="574585" y="45061"/>
                      </a:cubicBezTo>
                      <a:lnTo>
                        <a:pt x="574585" y="45061"/>
                      </a:lnTo>
                      <a:lnTo>
                        <a:pt x="574585" y="45061"/>
                      </a:lnTo>
                      <a:cubicBezTo>
                        <a:pt x="574585" y="51171"/>
                        <a:pt x="574585" y="51171"/>
                        <a:pt x="574585" y="57281"/>
                      </a:cubicBezTo>
                      <a:cubicBezTo>
                        <a:pt x="568475" y="69501"/>
                        <a:pt x="562365" y="87831"/>
                        <a:pt x="556255" y="112271"/>
                      </a:cubicBezTo>
                      <a:cubicBezTo>
                        <a:pt x="544035" y="142821"/>
                        <a:pt x="531815" y="179481"/>
                        <a:pt x="519595" y="210031"/>
                      </a:cubicBezTo>
                      <a:cubicBezTo>
                        <a:pt x="654016" y="100051"/>
                        <a:pt x="788436" y="20621"/>
                        <a:pt x="788436" y="20621"/>
                      </a:cubicBezTo>
                      <a:lnTo>
                        <a:pt x="788436" y="20621"/>
                      </a:lnTo>
                      <a:cubicBezTo>
                        <a:pt x="788436" y="20621"/>
                        <a:pt x="806766" y="14511"/>
                        <a:pt x="837316" y="2291"/>
                      </a:cubicBezTo>
                      <a:cubicBezTo>
                        <a:pt x="855646" y="-3819"/>
                        <a:pt x="873976" y="2291"/>
                        <a:pt x="880086" y="20621"/>
                      </a:cubicBezTo>
                      <a:cubicBezTo>
                        <a:pt x="886196" y="32841"/>
                        <a:pt x="886196" y="51171"/>
                        <a:pt x="880086" y="63391"/>
                      </a:cubicBezTo>
                      <a:cubicBezTo>
                        <a:pt x="1051166" y="240581"/>
                        <a:pt x="1063386" y="368891"/>
                        <a:pt x="1026726" y="588850"/>
                      </a:cubicBezTo>
                      <a:cubicBezTo>
                        <a:pt x="1026726" y="662170"/>
                        <a:pt x="1014506" y="741600"/>
                        <a:pt x="1008396" y="814920"/>
                      </a:cubicBezTo>
                      <a:cubicBezTo>
                        <a:pt x="1002286" y="882130"/>
                        <a:pt x="990066" y="943230"/>
                        <a:pt x="990066" y="986000"/>
                      </a:cubicBezTo>
                      <a:lnTo>
                        <a:pt x="990066" y="992110"/>
                      </a:lnTo>
                      <a:lnTo>
                        <a:pt x="983956" y="992110"/>
                      </a:lnTo>
                      <a:cubicBezTo>
                        <a:pt x="910636" y="1022660"/>
                        <a:pt x="831206" y="1034880"/>
                        <a:pt x="745666" y="1034880"/>
                      </a:cubicBezTo>
                      <a:close/>
                      <a:moveTo>
                        <a:pt x="12465" y="808810"/>
                      </a:moveTo>
                      <a:cubicBezTo>
                        <a:pt x="67455" y="808810"/>
                        <a:pt x="134665" y="833250"/>
                        <a:pt x="226315" y="876020"/>
                      </a:cubicBezTo>
                      <a:cubicBezTo>
                        <a:pt x="354625" y="943230"/>
                        <a:pt x="556255" y="1028770"/>
                        <a:pt x="745666" y="1028770"/>
                      </a:cubicBezTo>
                      <a:cubicBezTo>
                        <a:pt x="825096" y="1028770"/>
                        <a:pt x="904526" y="1010440"/>
                        <a:pt x="971736" y="979890"/>
                      </a:cubicBezTo>
                      <a:cubicBezTo>
                        <a:pt x="971736" y="937120"/>
                        <a:pt x="977846" y="876020"/>
                        <a:pt x="990066" y="808810"/>
                      </a:cubicBezTo>
                      <a:cubicBezTo>
                        <a:pt x="996176" y="735490"/>
                        <a:pt x="1008396" y="656060"/>
                        <a:pt x="1008396" y="582740"/>
                      </a:cubicBezTo>
                      <a:cubicBezTo>
                        <a:pt x="1045056" y="362781"/>
                        <a:pt x="1032836" y="240581"/>
                        <a:pt x="861756" y="63391"/>
                      </a:cubicBezTo>
                      <a:lnTo>
                        <a:pt x="855646" y="63391"/>
                      </a:lnTo>
                      <a:lnTo>
                        <a:pt x="861756" y="57281"/>
                      </a:lnTo>
                      <a:cubicBezTo>
                        <a:pt x="867866" y="51171"/>
                        <a:pt x="867866" y="32841"/>
                        <a:pt x="861756" y="26731"/>
                      </a:cubicBezTo>
                      <a:cubicBezTo>
                        <a:pt x="855646" y="20621"/>
                        <a:pt x="849536" y="8401"/>
                        <a:pt x="837316" y="14511"/>
                      </a:cubicBezTo>
                      <a:cubicBezTo>
                        <a:pt x="812876" y="26731"/>
                        <a:pt x="794546" y="32841"/>
                        <a:pt x="788436" y="32841"/>
                      </a:cubicBezTo>
                      <a:cubicBezTo>
                        <a:pt x="776216" y="38951"/>
                        <a:pt x="641795" y="118381"/>
                        <a:pt x="507375" y="234471"/>
                      </a:cubicBezTo>
                      <a:lnTo>
                        <a:pt x="495155" y="246691"/>
                      </a:lnTo>
                      <a:lnTo>
                        <a:pt x="495155" y="228361"/>
                      </a:lnTo>
                      <a:cubicBezTo>
                        <a:pt x="501265" y="191701"/>
                        <a:pt x="519595" y="142821"/>
                        <a:pt x="531815" y="106161"/>
                      </a:cubicBezTo>
                      <a:cubicBezTo>
                        <a:pt x="537925" y="87831"/>
                        <a:pt x="550145" y="69501"/>
                        <a:pt x="550145" y="57281"/>
                      </a:cubicBezTo>
                      <a:cubicBezTo>
                        <a:pt x="550145" y="57281"/>
                        <a:pt x="550145" y="51171"/>
                        <a:pt x="550145" y="51171"/>
                      </a:cubicBezTo>
                      <a:cubicBezTo>
                        <a:pt x="544035" y="45061"/>
                        <a:pt x="537925" y="26731"/>
                        <a:pt x="525705" y="26731"/>
                      </a:cubicBezTo>
                      <a:cubicBezTo>
                        <a:pt x="519595" y="26731"/>
                        <a:pt x="519595" y="26731"/>
                        <a:pt x="513485" y="32841"/>
                      </a:cubicBezTo>
                      <a:cubicBezTo>
                        <a:pt x="470715" y="63391"/>
                        <a:pt x="464605" y="69501"/>
                        <a:pt x="464605" y="69501"/>
                      </a:cubicBezTo>
                      <a:lnTo>
                        <a:pt x="464605" y="69501"/>
                      </a:lnTo>
                      <a:cubicBezTo>
                        <a:pt x="464605" y="69501"/>
                        <a:pt x="256865" y="142821"/>
                        <a:pt x="122445" y="234471"/>
                      </a:cubicBezTo>
                      <a:cubicBezTo>
                        <a:pt x="98005" y="246691"/>
                        <a:pt x="79675" y="252801"/>
                        <a:pt x="55235" y="252801"/>
                      </a:cubicBezTo>
                      <a:cubicBezTo>
                        <a:pt x="24685" y="258911"/>
                        <a:pt x="12465" y="258911"/>
                        <a:pt x="12465" y="277241"/>
                      </a:cubicBezTo>
                      <a:cubicBezTo>
                        <a:pt x="12465" y="307791"/>
                        <a:pt x="91895" y="368891"/>
                        <a:pt x="140775" y="405551"/>
                      </a:cubicBezTo>
                      <a:lnTo>
                        <a:pt x="146885" y="411661"/>
                      </a:lnTo>
                      <a:lnTo>
                        <a:pt x="146885" y="417771"/>
                      </a:lnTo>
                      <a:cubicBezTo>
                        <a:pt x="140775" y="417771"/>
                        <a:pt x="61345" y="588850"/>
                        <a:pt x="12465" y="808810"/>
                      </a:cubicBezTo>
                      <a:close/>
                    </a:path>
                  </a:pathLst>
                </a:custGeom>
                <a:solidFill>
                  <a:srgbClr val="7A0000"/>
                </a:solidFill>
                <a:ln w="61038" cap="flat">
                  <a:noFill/>
                  <a:prstDash val="solid"/>
                  <a:miter/>
                </a:ln>
              </p:spPr>
              <p:txBody>
                <a:bodyPr rtlCol="0" anchor="ctr"/>
                <a:lstStyle/>
                <a:p>
                  <a:endParaRPr lang="en-US"/>
                </a:p>
              </p:txBody>
            </p:sp>
          </p:grpSp>
        </p:grpSp>
        <p:grpSp>
          <p:nvGrpSpPr>
            <p:cNvPr id="24" name="Graphic 16">
              <a:extLst>
                <a:ext uri="{FF2B5EF4-FFF2-40B4-BE49-F238E27FC236}">
                  <a16:creationId xmlns:a16="http://schemas.microsoft.com/office/drawing/2014/main" xmlns="" id="{3DB3F6A7-8C8B-4311-9FC8-4AB9A08FEB48}"/>
                </a:ext>
              </a:extLst>
            </p:cNvPr>
            <p:cNvGrpSpPr/>
            <p:nvPr/>
          </p:nvGrpSpPr>
          <p:grpSpPr>
            <a:xfrm>
              <a:off x="997029" y="6780491"/>
              <a:ext cx="1032590" cy="995928"/>
              <a:chOff x="997029" y="6780491"/>
              <a:chExt cx="1032590" cy="995928"/>
            </a:xfrm>
          </p:grpSpPr>
          <p:sp>
            <p:nvSpPr>
              <p:cNvPr id="43" name="Freeform: Shape 42">
                <a:extLst>
                  <a:ext uri="{FF2B5EF4-FFF2-40B4-BE49-F238E27FC236}">
                    <a16:creationId xmlns:a16="http://schemas.microsoft.com/office/drawing/2014/main" xmlns="" id="{0806254B-3DB4-424E-BFA1-2DBD22120E26}"/>
                  </a:ext>
                </a:extLst>
              </p:cNvPr>
              <p:cNvSpPr/>
              <p:nvPr/>
            </p:nvSpPr>
            <p:spPr>
              <a:xfrm>
                <a:off x="1779109" y="6792711"/>
                <a:ext cx="24439" cy="73319"/>
              </a:xfrm>
              <a:custGeom>
                <a:avLst/>
                <a:gdLst>
                  <a:gd name="connsiteX0" fmla="*/ 0 w 24439"/>
                  <a:gd name="connsiteY0" fmla="*/ 0 h 73319"/>
                  <a:gd name="connsiteX1" fmla="*/ 0 w 24439"/>
                  <a:gd name="connsiteY1" fmla="*/ 0 h 73319"/>
                  <a:gd name="connsiteX2" fmla="*/ 6110 w 24439"/>
                  <a:gd name="connsiteY2" fmla="*/ 12220 h 73319"/>
                  <a:gd name="connsiteX3" fmla="*/ 12220 w 24439"/>
                  <a:gd name="connsiteY3" fmla="*/ 24440 h 73319"/>
                  <a:gd name="connsiteX4" fmla="*/ 18330 w 24439"/>
                  <a:gd name="connsiteY4" fmla="*/ 36660 h 73319"/>
                  <a:gd name="connsiteX5" fmla="*/ 24440 w 24439"/>
                  <a:gd name="connsiteY5" fmla="*/ 61100 h 73319"/>
                  <a:gd name="connsiteX6" fmla="*/ 24440 w 24439"/>
                  <a:gd name="connsiteY6" fmla="*/ 73320 h 73319"/>
                  <a:gd name="connsiteX7" fmla="*/ 18330 w 24439"/>
                  <a:gd name="connsiteY7" fmla="*/ 67210 h 73319"/>
                  <a:gd name="connsiteX8" fmla="*/ 12220 w 24439"/>
                  <a:gd name="connsiteY8" fmla="*/ 54990 h 73319"/>
                  <a:gd name="connsiteX9" fmla="*/ 6110 w 24439"/>
                  <a:gd name="connsiteY9" fmla="*/ 48880 h 73319"/>
                  <a:gd name="connsiteX10" fmla="*/ 6110 w 24439"/>
                  <a:gd name="connsiteY10" fmla="*/ 42770 h 73319"/>
                  <a:gd name="connsiteX11" fmla="*/ 6110 w 24439"/>
                  <a:gd name="connsiteY11" fmla="*/ 30550 h 73319"/>
                  <a:gd name="connsiteX12" fmla="*/ 6110 w 24439"/>
                  <a:gd name="connsiteY12" fmla="*/ 24440 h 73319"/>
                  <a:gd name="connsiteX13" fmla="*/ 6110 w 24439"/>
                  <a:gd name="connsiteY13" fmla="*/ 18330 h 73319"/>
                  <a:gd name="connsiteX14" fmla="*/ 0 w 24439"/>
                  <a:gd name="connsiteY14" fmla="*/ 0 h 73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439" h="73319">
                    <a:moveTo>
                      <a:pt x="0" y="0"/>
                    </a:moveTo>
                    <a:cubicBezTo>
                      <a:pt x="0" y="0"/>
                      <a:pt x="6110" y="0"/>
                      <a:pt x="0" y="0"/>
                    </a:cubicBezTo>
                    <a:cubicBezTo>
                      <a:pt x="0" y="6110"/>
                      <a:pt x="6110" y="6110"/>
                      <a:pt x="6110" y="12220"/>
                    </a:cubicBezTo>
                    <a:cubicBezTo>
                      <a:pt x="6110" y="18330"/>
                      <a:pt x="6110" y="18330"/>
                      <a:pt x="12220" y="24440"/>
                    </a:cubicBezTo>
                    <a:cubicBezTo>
                      <a:pt x="12220" y="30550"/>
                      <a:pt x="12220" y="30550"/>
                      <a:pt x="18330" y="36660"/>
                    </a:cubicBezTo>
                    <a:cubicBezTo>
                      <a:pt x="18330" y="42770"/>
                      <a:pt x="24440" y="54990"/>
                      <a:pt x="24440" y="61100"/>
                    </a:cubicBezTo>
                    <a:cubicBezTo>
                      <a:pt x="24440" y="67210"/>
                      <a:pt x="24440" y="73320"/>
                      <a:pt x="24440" y="73320"/>
                    </a:cubicBezTo>
                    <a:cubicBezTo>
                      <a:pt x="24440" y="73320"/>
                      <a:pt x="18330" y="67210"/>
                      <a:pt x="18330" y="67210"/>
                    </a:cubicBezTo>
                    <a:cubicBezTo>
                      <a:pt x="18330" y="67210"/>
                      <a:pt x="12220" y="61100"/>
                      <a:pt x="12220" y="54990"/>
                    </a:cubicBezTo>
                    <a:cubicBezTo>
                      <a:pt x="12220" y="54990"/>
                      <a:pt x="12220" y="48880"/>
                      <a:pt x="6110" y="48880"/>
                    </a:cubicBezTo>
                    <a:lnTo>
                      <a:pt x="6110" y="42770"/>
                    </a:lnTo>
                    <a:cubicBezTo>
                      <a:pt x="6110" y="36660"/>
                      <a:pt x="6110" y="30550"/>
                      <a:pt x="6110" y="30550"/>
                    </a:cubicBezTo>
                    <a:cubicBezTo>
                      <a:pt x="6110" y="30550"/>
                      <a:pt x="6110" y="24440"/>
                      <a:pt x="6110" y="24440"/>
                    </a:cubicBezTo>
                    <a:cubicBezTo>
                      <a:pt x="6110" y="24440"/>
                      <a:pt x="6110" y="18330"/>
                      <a:pt x="6110" y="18330"/>
                    </a:cubicBezTo>
                    <a:cubicBezTo>
                      <a:pt x="0" y="0"/>
                      <a:pt x="0" y="0"/>
                      <a:pt x="0" y="0"/>
                    </a:cubicBezTo>
                    <a:close/>
                  </a:path>
                </a:pathLst>
              </a:custGeom>
              <a:solidFill>
                <a:srgbClr val="7A0000"/>
              </a:solidFill>
              <a:ln w="61038"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xmlns="" id="{EB3F8FAE-9402-46E4-AD12-529A461D93F9}"/>
                  </a:ext>
                </a:extLst>
              </p:cNvPr>
              <p:cNvSpPr/>
              <p:nvPr/>
            </p:nvSpPr>
            <p:spPr>
              <a:xfrm>
                <a:off x="1632469" y="6780491"/>
                <a:ext cx="238290" cy="403259"/>
              </a:xfrm>
              <a:custGeom>
                <a:avLst/>
                <a:gdLst>
                  <a:gd name="connsiteX0" fmla="*/ 238290 w 238290"/>
                  <a:gd name="connsiteY0" fmla="*/ 0 h 403259"/>
                  <a:gd name="connsiteX1" fmla="*/ 183300 w 238290"/>
                  <a:gd name="connsiteY1" fmla="*/ 61100 h 403259"/>
                  <a:gd name="connsiteX2" fmla="*/ 158860 w 238290"/>
                  <a:gd name="connsiteY2" fmla="*/ 91650 h 403259"/>
                  <a:gd name="connsiteX3" fmla="*/ 146640 w 238290"/>
                  <a:gd name="connsiteY3" fmla="*/ 109980 h 403259"/>
                  <a:gd name="connsiteX4" fmla="*/ 134420 w 238290"/>
                  <a:gd name="connsiteY4" fmla="*/ 128310 h 403259"/>
                  <a:gd name="connsiteX5" fmla="*/ 116090 w 238290"/>
                  <a:gd name="connsiteY5" fmla="*/ 164970 h 403259"/>
                  <a:gd name="connsiteX6" fmla="*/ 109980 w 238290"/>
                  <a:gd name="connsiteY6" fmla="*/ 183300 h 403259"/>
                  <a:gd name="connsiteX7" fmla="*/ 103870 w 238290"/>
                  <a:gd name="connsiteY7" fmla="*/ 201630 h 403259"/>
                  <a:gd name="connsiteX8" fmla="*/ 97760 w 238290"/>
                  <a:gd name="connsiteY8" fmla="*/ 219960 h 403259"/>
                  <a:gd name="connsiteX9" fmla="*/ 91650 w 238290"/>
                  <a:gd name="connsiteY9" fmla="*/ 238290 h 403259"/>
                  <a:gd name="connsiteX10" fmla="*/ 85540 w 238290"/>
                  <a:gd name="connsiteY10" fmla="*/ 274950 h 403259"/>
                  <a:gd name="connsiteX11" fmla="*/ 85540 w 238290"/>
                  <a:gd name="connsiteY11" fmla="*/ 281060 h 403259"/>
                  <a:gd name="connsiteX12" fmla="*/ 79430 w 238290"/>
                  <a:gd name="connsiteY12" fmla="*/ 281060 h 403259"/>
                  <a:gd name="connsiteX13" fmla="*/ 67210 w 238290"/>
                  <a:gd name="connsiteY13" fmla="*/ 287169 h 403259"/>
                  <a:gd name="connsiteX14" fmla="*/ 61100 w 238290"/>
                  <a:gd name="connsiteY14" fmla="*/ 293280 h 403259"/>
                  <a:gd name="connsiteX15" fmla="*/ 42770 w 238290"/>
                  <a:gd name="connsiteY15" fmla="*/ 305500 h 403259"/>
                  <a:gd name="connsiteX16" fmla="*/ 24440 w 238290"/>
                  <a:gd name="connsiteY16" fmla="*/ 317719 h 403259"/>
                  <a:gd name="connsiteX17" fmla="*/ 12220 w 238290"/>
                  <a:gd name="connsiteY17" fmla="*/ 336050 h 403259"/>
                  <a:gd name="connsiteX18" fmla="*/ 6110 w 238290"/>
                  <a:gd name="connsiteY18" fmla="*/ 354380 h 403259"/>
                  <a:gd name="connsiteX19" fmla="*/ 6110 w 238290"/>
                  <a:gd name="connsiteY19" fmla="*/ 366600 h 403259"/>
                  <a:gd name="connsiteX20" fmla="*/ 6110 w 238290"/>
                  <a:gd name="connsiteY20" fmla="*/ 378819 h 403259"/>
                  <a:gd name="connsiteX21" fmla="*/ 12220 w 238290"/>
                  <a:gd name="connsiteY21" fmla="*/ 384929 h 403259"/>
                  <a:gd name="connsiteX22" fmla="*/ 18330 w 238290"/>
                  <a:gd name="connsiteY22" fmla="*/ 391039 h 403259"/>
                  <a:gd name="connsiteX23" fmla="*/ 24440 w 238290"/>
                  <a:gd name="connsiteY23" fmla="*/ 397149 h 403259"/>
                  <a:gd name="connsiteX24" fmla="*/ 36660 w 238290"/>
                  <a:gd name="connsiteY24" fmla="*/ 403259 h 403259"/>
                  <a:gd name="connsiteX25" fmla="*/ 24440 w 238290"/>
                  <a:gd name="connsiteY25" fmla="*/ 403259 h 403259"/>
                  <a:gd name="connsiteX26" fmla="*/ 12220 w 238290"/>
                  <a:gd name="connsiteY26" fmla="*/ 397149 h 403259"/>
                  <a:gd name="connsiteX27" fmla="*/ 6110 w 238290"/>
                  <a:gd name="connsiteY27" fmla="*/ 391039 h 403259"/>
                  <a:gd name="connsiteX28" fmla="*/ 0 w 238290"/>
                  <a:gd name="connsiteY28" fmla="*/ 378819 h 403259"/>
                  <a:gd name="connsiteX29" fmla="*/ 0 w 238290"/>
                  <a:gd name="connsiteY29" fmla="*/ 366600 h 403259"/>
                  <a:gd name="connsiteX30" fmla="*/ 0 w 238290"/>
                  <a:gd name="connsiteY30" fmla="*/ 354380 h 403259"/>
                  <a:gd name="connsiteX31" fmla="*/ 0 w 238290"/>
                  <a:gd name="connsiteY31" fmla="*/ 342159 h 403259"/>
                  <a:gd name="connsiteX32" fmla="*/ 6110 w 238290"/>
                  <a:gd name="connsiteY32" fmla="*/ 329939 h 403259"/>
                  <a:gd name="connsiteX33" fmla="*/ 18330 w 238290"/>
                  <a:gd name="connsiteY33" fmla="*/ 311610 h 403259"/>
                  <a:gd name="connsiteX34" fmla="*/ 36660 w 238290"/>
                  <a:gd name="connsiteY34" fmla="*/ 299389 h 403259"/>
                  <a:gd name="connsiteX35" fmla="*/ 54990 w 238290"/>
                  <a:gd name="connsiteY35" fmla="*/ 287169 h 403259"/>
                  <a:gd name="connsiteX36" fmla="*/ 67210 w 238290"/>
                  <a:gd name="connsiteY36" fmla="*/ 281060 h 403259"/>
                  <a:gd name="connsiteX37" fmla="*/ 79430 w 238290"/>
                  <a:gd name="connsiteY37" fmla="*/ 274950 h 403259"/>
                  <a:gd name="connsiteX38" fmla="*/ 73320 w 238290"/>
                  <a:gd name="connsiteY38" fmla="*/ 281060 h 403259"/>
                  <a:gd name="connsiteX39" fmla="*/ 79430 w 238290"/>
                  <a:gd name="connsiteY39" fmla="*/ 238290 h 403259"/>
                  <a:gd name="connsiteX40" fmla="*/ 91650 w 238290"/>
                  <a:gd name="connsiteY40" fmla="*/ 195520 h 403259"/>
                  <a:gd name="connsiteX41" fmla="*/ 97760 w 238290"/>
                  <a:gd name="connsiteY41" fmla="*/ 177190 h 403259"/>
                  <a:gd name="connsiteX42" fmla="*/ 103870 w 238290"/>
                  <a:gd name="connsiteY42" fmla="*/ 158860 h 403259"/>
                  <a:gd name="connsiteX43" fmla="*/ 122200 w 238290"/>
                  <a:gd name="connsiteY43" fmla="*/ 122200 h 403259"/>
                  <a:gd name="connsiteX44" fmla="*/ 171080 w 238290"/>
                  <a:gd name="connsiteY44" fmla="*/ 54990 h 403259"/>
                  <a:gd name="connsiteX45" fmla="*/ 238290 w 238290"/>
                  <a:gd name="connsiteY45" fmla="*/ 0 h 403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38290" h="403259">
                    <a:moveTo>
                      <a:pt x="238290" y="0"/>
                    </a:moveTo>
                    <a:cubicBezTo>
                      <a:pt x="219960" y="18330"/>
                      <a:pt x="201630" y="42770"/>
                      <a:pt x="183300" y="61100"/>
                    </a:cubicBezTo>
                    <a:cubicBezTo>
                      <a:pt x="177190" y="73320"/>
                      <a:pt x="164970" y="85540"/>
                      <a:pt x="158860" y="91650"/>
                    </a:cubicBezTo>
                    <a:cubicBezTo>
                      <a:pt x="152750" y="97760"/>
                      <a:pt x="152750" y="103870"/>
                      <a:pt x="146640" y="109980"/>
                    </a:cubicBezTo>
                    <a:cubicBezTo>
                      <a:pt x="140530" y="116090"/>
                      <a:pt x="140530" y="122200"/>
                      <a:pt x="134420" y="128310"/>
                    </a:cubicBezTo>
                    <a:cubicBezTo>
                      <a:pt x="128310" y="140530"/>
                      <a:pt x="122200" y="152750"/>
                      <a:pt x="116090" y="164970"/>
                    </a:cubicBezTo>
                    <a:cubicBezTo>
                      <a:pt x="109980" y="171080"/>
                      <a:pt x="109980" y="177190"/>
                      <a:pt x="109980" y="183300"/>
                    </a:cubicBezTo>
                    <a:cubicBezTo>
                      <a:pt x="109980" y="189410"/>
                      <a:pt x="103870" y="195520"/>
                      <a:pt x="103870" y="201630"/>
                    </a:cubicBezTo>
                    <a:lnTo>
                      <a:pt x="97760" y="219960"/>
                    </a:lnTo>
                    <a:cubicBezTo>
                      <a:pt x="97760" y="226070"/>
                      <a:pt x="91650" y="232180"/>
                      <a:pt x="91650" y="238290"/>
                    </a:cubicBezTo>
                    <a:cubicBezTo>
                      <a:pt x="85540" y="250510"/>
                      <a:pt x="85540" y="262730"/>
                      <a:pt x="85540" y="274950"/>
                    </a:cubicBezTo>
                    <a:lnTo>
                      <a:pt x="85540" y="281060"/>
                    </a:lnTo>
                    <a:lnTo>
                      <a:pt x="79430" y="281060"/>
                    </a:lnTo>
                    <a:lnTo>
                      <a:pt x="67210" y="287169"/>
                    </a:lnTo>
                    <a:cubicBezTo>
                      <a:pt x="61100" y="287169"/>
                      <a:pt x="61100" y="287169"/>
                      <a:pt x="61100" y="293280"/>
                    </a:cubicBezTo>
                    <a:cubicBezTo>
                      <a:pt x="54990" y="293280"/>
                      <a:pt x="48880" y="299389"/>
                      <a:pt x="42770" y="305500"/>
                    </a:cubicBezTo>
                    <a:cubicBezTo>
                      <a:pt x="36660" y="311610"/>
                      <a:pt x="30550" y="311610"/>
                      <a:pt x="24440" y="317719"/>
                    </a:cubicBezTo>
                    <a:cubicBezTo>
                      <a:pt x="18330" y="323830"/>
                      <a:pt x="18330" y="329939"/>
                      <a:pt x="12220" y="336050"/>
                    </a:cubicBezTo>
                    <a:cubicBezTo>
                      <a:pt x="6110" y="342159"/>
                      <a:pt x="6110" y="348269"/>
                      <a:pt x="6110" y="354380"/>
                    </a:cubicBezTo>
                    <a:cubicBezTo>
                      <a:pt x="6110" y="354380"/>
                      <a:pt x="6110" y="360489"/>
                      <a:pt x="6110" y="366600"/>
                    </a:cubicBezTo>
                    <a:cubicBezTo>
                      <a:pt x="6110" y="372709"/>
                      <a:pt x="6110" y="372709"/>
                      <a:pt x="6110" y="378819"/>
                    </a:cubicBezTo>
                    <a:cubicBezTo>
                      <a:pt x="6110" y="384929"/>
                      <a:pt x="6110" y="384929"/>
                      <a:pt x="12220" y="384929"/>
                    </a:cubicBezTo>
                    <a:cubicBezTo>
                      <a:pt x="12220" y="384929"/>
                      <a:pt x="18330" y="391039"/>
                      <a:pt x="18330" y="391039"/>
                    </a:cubicBezTo>
                    <a:cubicBezTo>
                      <a:pt x="18330" y="391039"/>
                      <a:pt x="24440" y="397149"/>
                      <a:pt x="24440" y="397149"/>
                    </a:cubicBezTo>
                    <a:lnTo>
                      <a:pt x="36660" y="403259"/>
                    </a:lnTo>
                    <a:lnTo>
                      <a:pt x="24440" y="403259"/>
                    </a:lnTo>
                    <a:cubicBezTo>
                      <a:pt x="18330" y="403259"/>
                      <a:pt x="18330" y="403259"/>
                      <a:pt x="12220" y="397149"/>
                    </a:cubicBezTo>
                    <a:cubicBezTo>
                      <a:pt x="6110" y="397149"/>
                      <a:pt x="6110" y="391039"/>
                      <a:pt x="6110" y="391039"/>
                    </a:cubicBezTo>
                    <a:cubicBezTo>
                      <a:pt x="6110" y="391039"/>
                      <a:pt x="0" y="384929"/>
                      <a:pt x="0" y="378819"/>
                    </a:cubicBezTo>
                    <a:cubicBezTo>
                      <a:pt x="0" y="372709"/>
                      <a:pt x="0" y="372709"/>
                      <a:pt x="0" y="366600"/>
                    </a:cubicBezTo>
                    <a:cubicBezTo>
                      <a:pt x="0" y="360489"/>
                      <a:pt x="0" y="360489"/>
                      <a:pt x="0" y="354380"/>
                    </a:cubicBezTo>
                    <a:cubicBezTo>
                      <a:pt x="0" y="348269"/>
                      <a:pt x="0" y="348269"/>
                      <a:pt x="0" y="342159"/>
                    </a:cubicBezTo>
                    <a:cubicBezTo>
                      <a:pt x="0" y="336050"/>
                      <a:pt x="0" y="336050"/>
                      <a:pt x="6110" y="329939"/>
                    </a:cubicBezTo>
                    <a:cubicBezTo>
                      <a:pt x="12220" y="323830"/>
                      <a:pt x="12220" y="317719"/>
                      <a:pt x="18330" y="311610"/>
                    </a:cubicBezTo>
                    <a:cubicBezTo>
                      <a:pt x="24440" y="305500"/>
                      <a:pt x="30550" y="299389"/>
                      <a:pt x="36660" y="299389"/>
                    </a:cubicBezTo>
                    <a:cubicBezTo>
                      <a:pt x="42770" y="293280"/>
                      <a:pt x="48880" y="293280"/>
                      <a:pt x="54990" y="287169"/>
                    </a:cubicBezTo>
                    <a:cubicBezTo>
                      <a:pt x="61100" y="287169"/>
                      <a:pt x="61100" y="281060"/>
                      <a:pt x="67210" y="281060"/>
                    </a:cubicBezTo>
                    <a:lnTo>
                      <a:pt x="79430" y="274950"/>
                    </a:lnTo>
                    <a:lnTo>
                      <a:pt x="73320" y="281060"/>
                    </a:lnTo>
                    <a:cubicBezTo>
                      <a:pt x="73320" y="268840"/>
                      <a:pt x="79430" y="250510"/>
                      <a:pt x="79430" y="238290"/>
                    </a:cubicBezTo>
                    <a:cubicBezTo>
                      <a:pt x="85540" y="226070"/>
                      <a:pt x="85540" y="213850"/>
                      <a:pt x="91650" y="195520"/>
                    </a:cubicBezTo>
                    <a:cubicBezTo>
                      <a:pt x="91650" y="189410"/>
                      <a:pt x="97760" y="183300"/>
                      <a:pt x="97760" y="177190"/>
                    </a:cubicBezTo>
                    <a:cubicBezTo>
                      <a:pt x="97760" y="171080"/>
                      <a:pt x="103870" y="164970"/>
                      <a:pt x="103870" y="158860"/>
                    </a:cubicBezTo>
                    <a:cubicBezTo>
                      <a:pt x="109980" y="146640"/>
                      <a:pt x="116090" y="134420"/>
                      <a:pt x="122200" y="122200"/>
                    </a:cubicBezTo>
                    <a:cubicBezTo>
                      <a:pt x="134420" y="97760"/>
                      <a:pt x="152750" y="73320"/>
                      <a:pt x="171080" y="54990"/>
                    </a:cubicBezTo>
                    <a:cubicBezTo>
                      <a:pt x="195520" y="36660"/>
                      <a:pt x="213850" y="12220"/>
                      <a:pt x="238290" y="0"/>
                    </a:cubicBezTo>
                    <a:close/>
                  </a:path>
                </a:pathLst>
              </a:custGeom>
              <a:solidFill>
                <a:srgbClr val="7A0000"/>
              </a:solidFill>
              <a:ln w="61038"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xmlns="" id="{C4E0E008-D709-4691-8B73-93F9556B5DDA}"/>
                  </a:ext>
                </a:extLst>
              </p:cNvPr>
              <p:cNvSpPr/>
              <p:nvPr/>
            </p:nvSpPr>
            <p:spPr>
              <a:xfrm>
                <a:off x="1650799" y="7140980"/>
                <a:ext cx="378820" cy="171079"/>
              </a:xfrm>
              <a:custGeom>
                <a:avLst/>
                <a:gdLst>
                  <a:gd name="connsiteX0" fmla="*/ 378820 w 378820"/>
                  <a:gd name="connsiteY0" fmla="*/ 48880 h 171079"/>
                  <a:gd name="connsiteX1" fmla="*/ 366600 w 378820"/>
                  <a:gd name="connsiteY1" fmla="*/ 103870 h 171079"/>
                  <a:gd name="connsiteX2" fmla="*/ 354380 w 378820"/>
                  <a:gd name="connsiteY2" fmla="*/ 128310 h 171079"/>
                  <a:gd name="connsiteX3" fmla="*/ 342160 w 378820"/>
                  <a:gd name="connsiteY3" fmla="*/ 152750 h 171079"/>
                  <a:gd name="connsiteX4" fmla="*/ 329940 w 378820"/>
                  <a:gd name="connsiteY4" fmla="*/ 164970 h 171079"/>
                  <a:gd name="connsiteX5" fmla="*/ 317720 w 378820"/>
                  <a:gd name="connsiteY5" fmla="*/ 171080 h 171079"/>
                  <a:gd name="connsiteX6" fmla="*/ 299390 w 378820"/>
                  <a:gd name="connsiteY6" fmla="*/ 171080 h 171079"/>
                  <a:gd name="connsiteX7" fmla="*/ 287170 w 378820"/>
                  <a:gd name="connsiteY7" fmla="*/ 164970 h 171079"/>
                  <a:gd name="connsiteX8" fmla="*/ 268840 w 378820"/>
                  <a:gd name="connsiteY8" fmla="*/ 140530 h 171079"/>
                  <a:gd name="connsiteX9" fmla="*/ 256620 w 378820"/>
                  <a:gd name="connsiteY9" fmla="*/ 109980 h 171079"/>
                  <a:gd name="connsiteX10" fmla="*/ 256620 w 378820"/>
                  <a:gd name="connsiteY10" fmla="*/ 116090 h 171079"/>
                  <a:gd name="connsiteX11" fmla="*/ 244400 w 378820"/>
                  <a:gd name="connsiteY11" fmla="*/ 103870 h 171079"/>
                  <a:gd name="connsiteX12" fmla="*/ 232180 w 378820"/>
                  <a:gd name="connsiteY12" fmla="*/ 91650 h 171079"/>
                  <a:gd name="connsiteX13" fmla="*/ 219960 w 378820"/>
                  <a:gd name="connsiteY13" fmla="*/ 79430 h 171079"/>
                  <a:gd name="connsiteX14" fmla="*/ 207740 w 378820"/>
                  <a:gd name="connsiteY14" fmla="*/ 73320 h 171079"/>
                  <a:gd name="connsiteX15" fmla="*/ 177190 w 378820"/>
                  <a:gd name="connsiteY15" fmla="*/ 54990 h 171079"/>
                  <a:gd name="connsiteX16" fmla="*/ 158860 w 378820"/>
                  <a:gd name="connsiteY16" fmla="*/ 48880 h 171079"/>
                  <a:gd name="connsiteX17" fmla="*/ 140530 w 378820"/>
                  <a:gd name="connsiteY17" fmla="*/ 42770 h 171079"/>
                  <a:gd name="connsiteX18" fmla="*/ 103870 w 378820"/>
                  <a:gd name="connsiteY18" fmla="*/ 30550 h 171079"/>
                  <a:gd name="connsiteX19" fmla="*/ 67210 w 378820"/>
                  <a:gd name="connsiteY19" fmla="*/ 18330 h 171079"/>
                  <a:gd name="connsiteX20" fmla="*/ 0 w 378820"/>
                  <a:gd name="connsiteY20" fmla="*/ 0 h 171079"/>
                  <a:gd name="connsiteX21" fmla="*/ 36660 w 378820"/>
                  <a:gd name="connsiteY21" fmla="*/ 6110 h 171079"/>
                  <a:gd name="connsiteX22" fmla="*/ 54990 w 378820"/>
                  <a:gd name="connsiteY22" fmla="*/ 12220 h 171079"/>
                  <a:gd name="connsiteX23" fmla="*/ 73320 w 378820"/>
                  <a:gd name="connsiteY23" fmla="*/ 18330 h 171079"/>
                  <a:gd name="connsiteX24" fmla="*/ 109980 w 378820"/>
                  <a:gd name="connsiteY24" fmla="*/ 30550 h 171079"/>
                  <a:gd name="connsiteX25" fmla="*/ 146640 w 378820"/>
                  <a:gd name="connsiteY25" fmla="*/ 42770 h 171079"/>
                  <a:gd name="connsiteX26" fmla="*/ 164970 w 378820"/>
                  <a:gd name="connsiteY26" fmla="*/ 48880 h 171079"/>
                  <a:gd name="connsiteX27" fmla="*/ 183300 w 378820"/>
                  <a:gd name="connsiteY27" fmla="*/ 54990 h 171079"/>
                  <a:gd name="connsiteX28" fmla="*/ 213850 w 378820"/>
                  <a:gd name="connsiteY28" fmla="*/ 73320 h 171079"/>
                  <a:gd name="connsiteX29" fmla="*/ 232180 w 378820"/>
                  <a:gd name="connsiteY29" fmla="*/ 85540 h 171079"/>
                  <a:gd name="connsiteX30" fmla="*/ 250510 w 378820"/>
                  <a:gd name="connsiteY30" fmla="*/ 97760 h 171079"/>
                  <a:gd name="connsiteX31" fmla="*/ 262730 w 378820"/>
                  <a:gd name="connsiteY31" fmla="*/ 109980 h 171079"/>
                  <a:gd name="connsiteX32" fmla="*/ 274950 w 378820"/>
                  <a:gd name="connsiteY32" fmla="*/ 122200 h 171079"/>
                  <a:gd name="connsiteX33" fmla="*/ 274950 w 378820"/>
                  <a:gd name="connsiteY33" fmla="*/ 122200 h 171079"/>
                  <a:gd name="connsiteX34" fmla="*/ 274950 w 378820"/>
                  <a:gd name="connsiteY34" fmla="*/ 122200 h 171079"/>
                  <a:gd name="connsiteX35" fmla="*/ 281060 w 378820"/>
                  <a:gd name="connsiteY35" fmla="*/ 146640 h 171079"/>
                  <a:gd name="connsiteX36" fmla="*/ 293280 w 378820"/>
                  <a:gd name="connsiteY36" fmla="*/ 164970 h 171079"/>
                  <a:gd name="connsiteX37" fmla="*/ 305500 w 378820"/>
                  <a:gd name="connsiteY37" fmla="*/ 171080 h 171079"/>
                  <a:gd name="connsiteX38" fmla="*/ 317720 w 378820"/>
                  <a:gd name="connsiteY38" fmla="*/ 171080 h 171079"/>
                  <a:gd name="connsiteX39" fmla="*/ 329940 w 378820"/>
                  <a:gd name="connsiteY39" fmla="*/ 164970 h 171079"/>
                  <a:gd name="connsiteX40" fmla="*/ 342160 w 378820"/>
                  <a:gd name="connsiteY40" fmla="*/ 158860 h 171079"/>
                  <a:gd name="connsiteX41" fmla="*/ 354380 w 378820"/>
                  <a:gd name="connsiteY41" fmla="*/ 134420 h 171079"/>
                  <a:gd name="connsiteX42" fmla="*/ 366600 w 378820"/>
                  <a:gd name="connsiteY42" fmla="*/ 109980 h 171079"/>
                  <a:gd name="connsiteX43" fmla="*/ 378820 w 378820"/>
                  <a:gd name="connsiteY43" fmla="*/ 48880 h 171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78820" h="171079">
                    <a:moveTo>
                      <a:pt x="378820" y="48880"/>
                    </a:moveTo>
                    <a:cubicBezTo>
                      <a:pt x="378820" y="67210"/>
                      <a:pt x="372710" y="85540"/>
                      <a:pt x="366600" y="103870"/>
                    </a:cubicBezTo>
                    <a:cubicBezTo>
                      <a:pt x="366600" y="109980"/>
                      <a:pt x="360490" y="122200"/>
                      <a:pt x="354380" y="128310"/>
                    </a:cubicBezTo>
                    <a:cubicBezTo>
                      <a:pt x="348270" y="134420"/>
                      <a:pt x="348270" y="146640"/>
                      <a:pt x="342160" y="152750"/>
                    </a:cubicBezTo>
                    <a:cubicBezTo>
                      <a:pt x="336050" y="158860"/>
                      <a:pt x="336050" y="158860"/>
                      <a:pt x="329940" y="164970"/>
                    </a:cubicBezTo>
                    <a:cubicBezTo>
                      <a:pt x="323830" y="171080"/>
                      <a:pt x="323830" y="171080"/>
                      <a:pt x="317720" y="171080"/>
                    </a:cubicBezTo>
                    <a:cubicBezTo>
                      <a:pt x="311610" y="171080"/>
                      <a:pt x="305500" y="171080"/>
                      <a:pt x="299390" y="171080"/>
                    </a:cubicBezTo>
                    <a:cubicBezTo>
                      <a:pt x="293280" y="171080"/>
                      <a:pt x="287170" y="164970"/>
                      <a:pt x="287170" y="164970"/>
                    </a:cubicBezTo>
                    <a:cubicBezTo>
                      <a:pt x="281060" y="158860"/>
                      <a:pt x="274950" y="146640"/>
                      <a:pt x="268840" y="140530"/>
                    </a:cubicBezTo>
                    <a:cubicBezTo>
                      <a:pt x="262730" y="134420"/>
                      <a:pt x="262730" y="122200"/>
                      <a:pt x="256620" y="109980"/>
                    </a:cubicBezTo>
                    <a:lnTo>
                      <a:pt x="256620" y="116090"/>
                    </a:lnTo>
                    <a:cubicBezTo>
                      <a:pt x="250510" y="109980"/>
                      <a:pt x="250510" y="109980"/>
                      <a:pt x="244400" y="103870"/>
                    </a:cubicBezTo>
                    <a:lnTo>
                      <a:pt x="232180" y="91650"/>
                    </a:lnTo>
                    <a:cubicBezTo>
                      <a:pt x="226070" y="85540"/>
                      <a:pt x="219960" y="85540"/>
                      <a:pt x="219960" y="79430"/>
                    </a:cubicBezTo>
                    <a:lnTo>
                      <a:pt x="207740" y="73320"/>
                    </a:lnTo>
                    <a:lnTo>
                      <a:pt x="177190" y="54990"/>
                    </a:lnTo>
                    <a:cubicBezTo>
                      <a:pt x="171080" y="54990"/>
                      <a:pt x="164970" y="48880"/>
                      <a:pt x="158860" y="48880"/>
                    </a:cubicBezTo>
                    <a:lnTo>
                      <a:pt x="140530" y="42770"/>
                    </a:lnTo>
                    <a:cubicBezTo>
                      <a:pt x="128310" y="36660"/>
                      <a:pt x="116090" y="30550"/>
                      <a:pt x="103870" y="30550"/>
                    </a:cubicBezTo>
                    <a:lnTo>
                      <a:pt x="67210" y="18330"/>
                    </a:lnTo>
                    <a:cubicBezTo>
                      <a:pt x="42770" y="12220"/>
                      <a:pt x="18330" y="6110"/>
                      <a:pt x="0" y="0"/>
                    </a:cubicBezTo>
                    <a:cubicBezTo>
                      <a:pt x="12220" y="0"/>
                      <a:pt x="24440" y="6110"/>
                      <a:pt x="36660" y="6110"/>
                    </a:cubicBezTo>
                    <a:lnTo>
                      <a:pt x="54990" y="12220"/>
                    </a:lnTo>
                    <a:cubicBezTo>
                      <a:pt x="61100" y="12220"/>
                      <a:pt x="67210" y="12220"/>
                      <a:pt x="73320" y="18330"/>
                    </a:cubicBezTo>
                    <a:lnTo>
                      <a:pt x="109980" y="30550"/>
                    </a:lnTo>
                    <a:cubicBezTo>
                      <a:pt x="122200" y="36660"/>
                      <a:pt x="134420" y="36660"/>
                      <a:pt x="146640" y="42770"/>
                    </a:cubicBezTo>
                    <a:lnTo>
                      <a:pt x="164970" y="48880"/>
                    </a:lnTo>
                    <a:cubicBezTo>
                      <a:pt x="171080" y="48880"/>
                      <a:pt x="177190" y="54990"/>
                      <a:pt x="183300" y="54990"/>
                    </a:cubicBezTo>
                    <a:lnTo>
                      <a:pt x="213850" y="73320"/>
                    </a:lnTo>
                    <a:lnTo>
                      <a:pt x="232180" y="85540"/>
                    </a:lnTo>
                    <a:cubicBezTo>
                      <a:pt x="238290" y="91650"/>
                      <a:pt x="244400" y="91650"/>
                      <a:pt x="250510" y="97760"/>
                    </a:cubicBezTo>
                    <a:lnTo>
                      <a:pt x="262730" y="109980"/>
                    </a:lnTo>
                    <a:cubicBezTo>
                      <a:pt x="268840" y="116090"/>
                      <a:pt x="274950" y="116090"/>
                      <a:pt x="274950" y="122200"/>
                    </a:cubicBezTo>
                    <a:lnTo>
                      <a:pt x="274950" y="122200"/>
                    </a:lnTo>
                    <a:lnTo>
                      <a:pt x="274950" y="122200"/>
                    </a:lnTo>
                    <a:cubicBezTo>
                      <a:pt x="274950" y="128310"/>
                      <a:pt x="281060" y="140530"/>
                      <a:pt x="281060" y="146640"/>
                    </a:cubicBezTo>
                    <a:cubicBezTo>
                      <a:pt x="287170" y="152750"/>
                      <a:pt x="287170" y="164970"/>
                      <a:pt x="293280" y="164970"/>
                    </a:cubicBezTo>
                    <a:cubicBezTo>
                      <a:pt x="293280" y="164970"/>
                      <a:pt x="299390" y="171080"/>
                      <a:pt x="305500" y="171080"/>
                    </a:cubicBezTo>
                    <a:cubicBezTo>
                      <a:pt x="311610" y="171080"/>
                      <a:pt x="311610" y="171080"/>
                      <a:pt x="317720" y="171080"/>
                    </a:cubicBezTo>
                    <a:cubicBezTo>
                      <a:pt x="317720" y="171080"/>
                      <a:pt x="323830" y="171080"/>
                      <a:pt x="329940" y="164970"/>
                    </a:cubicBezTo>
                    <a:cubicBezTo>
                      <a:pt x="336050" y="164970"/>
                      <a:pt x="336050" y="158860"/>
                      <a:pt x="342160" y="158860"/>
                    </a:cubicBezTo>
                    <a:cubicBezTo>
                      <a:pt x="348270" y="152750"/>
                      <a:pt x="354380" y="146640"/>
                      <a:pt x="354380" y="134420"/>
                    </a:cubicBezTo>
                    <a:cubicBezTo>
                      <a:pt x="360490" y="128310"/>
                      <a:pt x="360490" y="116090"/>
                      <a:pt x="366600" y="109980"/>
                    </a:cubicBezTo>
                    <a:cubicBezTo>
                      <a:pt x="366600" y="85540"/>
                      <a:pt x="372710" y="67210"/>
                      <a:pt x="378820" y="48880"/>
                    </a:cubicBezTo>
                    <a:close/>
                  </a:path>
                </a:pathLst>
              </a:custGeom>
              <a:solidFill>
                <a:srgbClr val="7A0000"/>
              </a:solidFill>
              <a:ln w="61038"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xmlns="" id="{13292B56-0FF2-4AEA-BEA5-E307D34D6483}"/>
                  </a:ext>
                </a:extLst>
              </p:cNvPr>
              <p:cNvSpPr/>
              <p:nvPr/>
            </p:nvSpPr>
            <p:spPr>
              <a:xfrm>
                <a:off x="1204769" y="6835481"/>
                <a:ext cx="54990" cy="91649"/>
              </a:xfrm>
              <a:custGeom>
                <a:avLst/>
                <a:gdLst>
                  <a:gd name="connsiteX0" fmla="*/ 54990 w 54990"/>
                  <a:gd name="connsiteY0" fmla="*/ 0 h 91649"/>
                  <a:gd name="connsiteX1" fmla="*/ 48880 w 54990"/>
                  <a:gd name="connsiteY1" fmla="*/ 18330 h 91649"/>
                  <a:gd name="connsiteX2" fmla="*/ 30550 w 54990"/>
                  <a:gd name="connsiteY2" fmla="*/ 48880 h 91649"/>
                  <a:gd name="connsiteX3" fmla="*/ 12220 w 54990"/>
                  <a:gd name="connsiteY3" fmla="*/ 79430 h 91649"/>
                  <a:gd name="connsiteX4" fmla="*/ 0 w 54990"/>
                  <a:gd name="connsiteY4" fmla="*/ 91650 h 91649"/>
                  <a:gd name="connsiteX5" fmla="*/ 6110 w 54990"/>
                  <a:gd name="connsiteY5" fmla="*/ 73320 h 91649"/>
                  <a:gd name="connsiteX6" fmla="*/ 24440 w 54990"/>
                  <a:gd name="connsiteY6" fmla="*/ 42770 h 91649"/>
                  <a:gd name="connsiteX7" fmla="*/ 36660 w 54990"/>
                  <a:gd name="connsiteY7" fmla="*/ 24440 h 91649"/>
                  <a:gd name="connsiteX8" fmla="*/ 48880 w 54990"/>
                  <a:gd name="connsiteY8" fmla="*/ 12220 h 91649"/>
                  <a:gd name="connsiteX9" fmla="*/ 54990 w 54990"/>
                  <a:gd name="connsiteY9" fmla="*/ 0 h 91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990" h="91649">
                    <a:moveTo>
                      <a:pt x="54990" y="0"/>
                    </a:moveTo>
                    <a:cubicBezTo>
                      <a:pt x="54990" y="0"/>
                      <a:pt x="54990" y="6110"/>
                      <a:pt x="48880" y="18330"/>
                    </a:cubicBezTo>
                    <a:cubicBezTo>
                      <a:pt x="42770" y="24440"/>
                      <a:pt x="36660" y="36660"/>
                      <a:pt x="30550" y="48880"/>
                    </a:cubicBezTo>
                    <a:cubicBezTo>
                      <a:pt x="24440" y="61100"/>
                      <a:pt x="18330" y="67210"/>
                      <a:pt x="12220" y="79430"/>
                    </a:cubicBezTo>
                    <a:cubicBezTo>
                      <a:pt x="6110" y="91650"/>
                      <a:pt x="0" y="91650"/>
                      <a:pt x="0" y="91650"/>
                    </a:cubicBezTo>
                    <a:cubicBezTo>
                      <a:pt x="0" y="91650"/>
                      <a:pt x="0" y="85540"/>
                      <a:pt x="6110" y="73320"/>
                    </a:cubicBezTo>
                    <a:cubicBezTo>
                      <a:pt x="12220" y="61100"/>
                      <a:pt x="12220" y="54990"/>
                      <a:pt x="24440" y="42770"/>
                    </a:cubicBezTo>
                    <a:cubicBezTo>
                      <a:pt x="30550" y="36660"/>
                      <a:pt x="30550" y="30550"/>
                      <a:pt x="36660" y="24440"/>
                    </a:cubicBezTo>
                    <a:cubicBezTo>
                      <a:pt x="42770" y="18330"/>
                      <a:pt x="42770" y="18330"/>
                      <a:pt x="48880" y="12220"/>
                    </a:cubicBezTo>
                    <a:cubicBezTo>
                      <a:pt x="48880" y="6110"/>
                      <a:pt x="54990" y="0"/>
                      <a:pt x="54990" y="0"/>
                    </a:cubicBezTo>
                    <a:close/>
                  </a:path>
                </a:pathLst>
              </a:custGeom>
              <a:solidFill>
                <a:srgbClr val="7A0000"/>
              </a:solidFill>
              <a:ln w="61038"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xmlns="" id="{904299F4-560B-40BE-9A1C-C32EEC7D70A1}"/>
                  </a:ext>
                </a:extLst>
              </p:cNvPr>
              <p:cNvSpPr/>
              <p:nvPr/>
            </p:nvSpPr>
            <p:spPr>
              <a:xfrm>
                <a:off x="997029" y="7690880"/>
                <a:ext cx="36660" cy="85539"/>
              </a:xfrm>
              <a:custGeom>
                <a:avLst/>
                <a:gdLst>
                  <a:gd name="connsiteX0" fmla="*/ 0 w 36660"/>
                  <a:gd name="connsiteY0" fmla="*/ 0 h 85539"/>
                  <a:gd name="connsiteX1" fmla="*/ 6110 w 36660"/>
                  <a:gd name="connsiteY1" fmla="*/ 12220 h 85539"/>
                  <a:gd name="connsiteX2" fmla="*/ 12220 w 36660"/>
                  <a:gd name="connsiteY2" fmla="*/ 30550 h 85539"/>
                  <a:gd name="connsiteX3" fmla="*/ 18330 w 36660"/>
                  <a:gd name="connsiteY3" fmla="*/ 48880 h 85539"/>
                  <a:gd name="connsiteX4" fmla="*/ 24440 w 36660"/>
                  <a:gd name="connsiteY4" fmla="*/ 54990 h 85539"/>
                  <a:gd name="connsiteX5" fmla="*/ 24440 w 36660"/>
                  <a:gd name="connsiteY5" fmla="*/ 61100 h 85539"/>
                  <a:gd name="connsiteX6" fmla="*/ 30550 w 36660"/>
                  <a:gd name="connsiteY6" fmla="*/ 73320 h 85539"/>
                  <a:gd name="connsiteX7" fmla="*/ 36660 w 36660"/>
                  <a:gd name="connsiteY7" fmla="*/ 85540 h 85539"/>
                  <a:gd name="connsiteX8" fmla="*/ 24440 w 36660"/>
                  <a:gd name="connsiteY8" fmla="*/ 73320 h 85539"/>
                  <a:gd name="connsiteX9" fmla="*/ 12220 w 36660"/>
                  <a:gd name="connsiteY9" fmla="*/ 61100 h 85539"/>
                  <a:gd name="connsiteX10" fmla="*/ 6110 w 36660"/>
                  <a:gd name="connsiteY10" fmla="*/ 48880 h 85539"/>
                  <a:gd name="connsiteX11" fmla="*/ 0 w 36660"/>
                  <a:gd name="connsiteY11" fmla="*/ 30550 h 85539"/>
                  <a:gd name="connsiteX12" fmla="*/ 0 w 36660"/>
                  <a:gd name="connsiteY12" fmla="*/ 12220 h 85539"/>
                  <a:gd name="connsiteX13" fmla="*/ 0 w 36660"/>
                  <a:gd name="connsiteY13" fmla="*/ 0 h 85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660" h="85539">
                    <a:moveTo>
                      <a:pt x="0" y="0"/>
                    </a:moveTo>
                    <a:cubicBezTo>
                      <a:pt x="0" y="0"/>
                      <a:pt x="0" y="6110"/>
                      <a:pt x="6110" y="12220"/>
                    </a:cubicBezTo>
                    <a:cubicBezTo>
                      <a:pt x="6110" y="18330"/>
                      <a:pt x="12220" y="24440"/>
                      <a:pt x="12220" y="30550"/>
                    </a:cubicBezTo>
                    <a:cubicBezTo>
                      <a:pt x="12220" y="36660"/>
                      <a:pt x="18330" y="42770"/>
                      <a:pt x="18330" y="48880"/>
                    </a:cubicBezTo>
                    <a:cubicBezTo>
                      <a:pt x="18330" y="48880"/>
                      <a:pt x="18330" y="54990"/>
                      <a:pt x="24440" y="54990"/>
                    </a:cubicBezTo>
                    <a:cubicBezTo>
                      <a:pt x="24440" y="54990"/>
                      <a:pt x="24440" y="61100"/>
                      <a:pt x="24440" y="61100"/>
                    </a:cubicBezTo>
                    <a:cubicBezTo>
                      <a:pt x="24440" y="67210"/>
                      <a:pt x="30550" y="73320"/>
                      <a:pt x="30550" y="73320"/>
                    </a:cubicBezTo>
                    <a:cubicBezTo>
                      <a:pt x="36660" y="79430"/>
                      <a:pt x="36660" y="85540"/>
                      <a:pt x="36660" y="85540"/>
                    </a:cubicBezTo>
                    <a:cubicBezTo>
                      <a:pt x="36660" y="85540"/>
                      <a:pt x="30550" y="79430"/>
                      <a:pt x="24440" y="73320"/>
                    </a:cubicBezTo>
                    <a:cubicBezTo>
                      <a:pt x="18330" y="67210"/>
                      <a:pt x="18330" y="67210"/>
                      <a:pt x="12220" y="61100"/>
                    </a:cubicBezTo>
                    <a:cubicBezTo>
                      <a:pt x="6110" y="61100"/>
                      <a:pt x="6110" y="54990"/>
                      <a:pt x="6110" y="48880"/>
                    </a:cubicBezTo>
                    <a:cubicBezTo>
                      <a:pt x="6110" y="42770"/>
                      <a:pt x="0" y="36660"/>
                      <a:pt x="0" y="30550"/>
                    </a:cubicBezTo>
                    <a:cubicBezTo>
                      <a:pt x="0" y="24440"/>
                      <a:pt x="0" y="18330"/>
                      <a:pt x="0" y="12220"/>
                    </a:cubicBezTo>
                    <a:cubicBezTo>
                      <a:pt x="0" y="6110"/>
                      <a:pt x="0" y="0"/>
                      <a:pt x="0" y="0"/>
                    </a:cubicBezTo>
                    <a:close/>
                  </a:path>
                </a:pathLst>
              </a:custGeom>
              <a:solidFill>
                <a:srgbClr val="ADACA8"/>
              </a:solidFill>
              <a:ln w="61038" cap="flat">
                <a:noFill/>
                <a:prstDash val="solid"/>
                <a:miter/>
              </a:ln>
            </p:spPr>
            <p:txBody>
              <a:bodyPr rtlCol="0" anchor="ctr"/>
              <a:lstStyle/>
              <a:p>
                <a:endParaRPr lang="en-US"/>
              </a:p>
            </p:txBody>
          </p:sp>
        </p:grpSp>
        <p:grpSp>
          <p:nvGrpSpPr>
            <p:cNvPr id="25" name="Graphic 16">
              <a:extLst>
                <a:ext uri="{FF2B5EF4-FFF2-40B4-BE49-F238E27FC236}">
                  <a16:creationId xmlns:a16="http://schemas.microsoft.com/office/drawing/2014/main" xmlns="" id="{4DBCD382-08A8-4B17-AED2-A9A3CAF4F391}"/>
                </a:ext>
              </a:extLst>
            </p:cNvPr>
            <p:cNvGrpSpPr/>
            <p:nvPr/>
          </p:nvGrpSpPr>
          <p:grpSpPr>
            <a:xfrm>
              <a:off x="918525" y="6540051"/>
              <a:ext cx="1163289" cy="1479352"/>
              <a:chOff x="918525" y="6540051"/>
              <a:chExt cx="1163289" cy="1479352"/>
            </a:xfrm>
          </p:grpSpPr>
          <p:sp>
            <p:nvSpPr>
              <p:cNvPr id="41" name="Freeform: Shape 40">
                <a:extLst>
                  <a:ext uri="{FF2B5EF4-FFF2-40B4-BE49-F238E27FC236}">
                    <a16:creationId xmlns:a16="http://schemas.microsoft.com/office/drawing/2014/main" xmlns="" id="{7A9435CA-FC1E-401E-9A8E-F52EBC7E05B3}"/>
                  </a:ext>
                </a:extLst>
              </p:cNvPr>
              <p:cNvSpPr/>
              <p:nvPr/>
            </p:nvSpPr>
            <p:spPr>
              <a:xfrm>
                <a:off x="1302529" y="6540051"/>
                <a:ext cx="665990" cy="277100"/>
              </a:xfrm>
              <a:custGeom>
                <a:avLst/>
                <a:gdLst>
                  <a:gd name="connsiteX0" fmla="*/ 152750 w 665990"/>
                  <a:gd name="connsiteY0" fmla="*/ 99910 h 277100"/>
                  <a:gd name="connsiteX1" fmla="*/ 177190 w 665990"/>
                  <a:gd name="connsiteY1" fmla="*/ 130460 h 277100"/>
                  <a:gd name="connsiteX2" fmla="*/ 238290 w 665990"/>
                  <a:gd name="connsiteY2" fmla="*/ 81580 h 277100"/>
                  <a:gd name="connsiteX3" fmla="*/ 201630 w 665990"/>
                  <a:gd name="connsiteY3" fmla="*/ 277100 h 277100"/>
                  <a:gd name="connsiteX4" fmla="*/ 525460 w 665990"/>
                  <a:gd name="connsiteY4" fmla="*/ 99910 h 277100"/>
                  <a:gd name="connsiteX5" fmla="*/ 665990 w 665990"/>
                  <a:gd name="connsiteY5" fmla="*/ 142680 h 277100"/>
                  <a:gd name="connsiteX6" fmla="*/ 592670 w 665990"/>
                  <a:gd name="connsiteY6" fmla="*/ 57140 h 277100"/>
                  <a:gd name="connsiteX7" fmla="*/ 562120 w 665990"/>
                  <a:gd name="connsiteY7" fmla="*/ 2150 h 277100"/>
                  <a:gd name="connsiteX8" fmla="*/ 513240 w 665990"/>
                  <a:gd name="connsiteY8" fmla="*/ 20480 h 277100"/>
                  <a:gd name="connsiteX9" fmla="*/ 232180 w 665990"/>
                  <a:gd name="connsiteY9" fmla="*/ 222110 h 277100"/>
                  <a:gd name="connsiteX10" fmla="*/ 287170 w 665990"/>
                  <a:gd name="connsiteY10" fmla="*/ 51030 h 277100"/>
                  <a:gd name="connsiteX11" fmla="*/ 287170 w 665990"/>
                  <a:gd name="connsiteY11" fmla="*/ 38810 h 277100"/>
                  <a:gd name="connsiteX12" fmla="*/ 238290 w 665990"/>
                  <a:gd name="connsiteY12" fmla="*/ 14370 h 277100"/>
                  <a:gd name="connsiteX13" fmla="*/ 183300 w 665990"/>
                  <a:gd name="connsiteY13" fmla="*/ 57140 h 277100"/>
                  <a:gd name="connsiteX14" fmla="*/ 0 w 665990"/>
                  <a:gd name="connsiteY14" fmla="*/ 130460 h 277100"/>
                  <a:gd name="connsiteX15" fmla="*/ 0 w 665990"/>
                  <a:gd name="connsiteY15" fmla="*/ 130460 h 277100"/>
                  <a:gd name="connsiteX16" fmla="*/ 152750 w 665990"/>
                  <a:gd name="connsiteY16" fmla="*/ 99910 h 27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65990" h="277100">
                    <a:moveTo>
                      <a:pt x="152750" y="99910"/>
                    </a:moveTo>
                    <a:cubicBezTo>
                      <a:pt x="152750" y="99910"/>
                      <a:pt x="177190" y="93800"/>
                      <a:pt x="177190" y="130460"/>
                    </a:cubicBezTo>
                    <a:cubicBezTo>
                      <a:pt x="195520" y="81580"/>
                      <a:pt x="219960" y="75470"/>
                      <a:pt x="238290" y="81580"/>
                    </a:cubicBezTo>
                    <a:cubicBezTo>
                      <a:pt x="256620" y="87690"/>
                      <a:pt x="201630" y="185450"/>
                      <a:pt x="201630" y="277100"/>
                    </a:cubicBezTo>
                    <a:cubicBezTo>
                      <a:pt x="201630" y="277100"/>
                      <a:pt x="562120" y="26591"/>
                      <a:pt x="525460" y="99910"/>
                    </a:cubicBezTo>
                    <a:cubicBezTo>
                      <a:pt x="549900" y="93800"/>
                      <a:pt x="611000" y="99910"/>
                      <a:pt x="665990" y="142680"/>
                    </a:cubicBezTo>
                    <a:cubicBezTo>
                      <a:pt x="647660" y="118240"/>
                      <a:pt x="623220" y="87690"/>
                      <a:pt x="592670" y="57140"/>
                    </a:cubicBezTo>
                    <a:cubicBezTo>
                      <a:pt x="611000" y="32700"/>
                      <a:pt x="592670" y="-10070"/>
                      <a:pt x="562120" y="2150"/>
                    </a:cubicBezTo>
                    <a:cubicBezTo>
                      <a:pt x="531570" y="14370"/>
                      <a:pt x="513240" y="20480"/>
                      <a:pt x="513240" y="20480"/>
                    </a:cubicBezTo>
                    <a:cubicBezTo>
                      <a:pt x="513240" y="20480"/>
                      <a:pt x="372710" y="99910"/>
                      <a:pt x="232180" y="222110"/>
                    </a:cubicBezTo>
                    <a:cubicBezTo>
                      <a:pt x="238290" y="167120"/>
                      <a:pt x="281060" y="81580"/>
                      <a:pt x="287170" y="51030"/>
                    </a:cubicBezTo>
                    <a:cubicBezTo>
                      <a:pt x="287170" y="51030"/>
                      <a:pt x="287170" y="44920"/>
                      <a:pt x="287170" y="38810"/>
                    </a:cubicBezTo>
                    <a:cubicBezTo>
                      <a:pt x="287170" y="38810"/>
                      <a:pt x="262730" y="-10070"/>
                      <a:pt x="238290" y="14370"/>
                    </a:cubicBezTo>
                    <a:cubicBezTo>
                      <a:pt x="195520" y="51030"/>
                      <a:pt x="183300" y="57140"/>
                      <a:pt x="183300" y="57140"/>
                    </a:cubicBezTo>
                    <a:cubicBezTo>
                      <a:pt x="183300" y="57140"/>
                      <a:pt x="97760" y="87690"/>
                      <a:pt x="0" y="130460"/>
                    </a:cubicBezTo>
                    <a:lnTo>
                      <a:pt x="0" y="130460"/>
                    </a:lnTo>
                    <a:lnTo>
                      <a:pt x="152750" y="99910"/>
                    </a:lnTo>
                    <a:close/>
                  </a:path>
                </a:pathLst>
              </a:custGeom>
              <a:solidFill>
                <a:srgbClr val="D6D3C9"/>
              </a:solidFill>
              <a:ln w="61038"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xmlns="" id="{1766EAE5-0D17-4830-A2BA-8F19BECFCF12}"/>
                  </a:ext>
                </a:extLst>
              </p:cNvPr>
              <p:cNvSpPr/>
              <p:nvPr/>
            </p:nvSpPr>
            <p:spPr>
              <a:xfrm>
                <a:off x="918525" y="6756051"/>
                <a:ext cx="1163289" cy="1263352"/>
              </a:xfrm>
              <a:custGeom>
                <a:avLst/>
                <a:gdLst>
                  <a:gd name="connsiteX0" fmla="*/ 1025555 w 1163289"/>
                  <a:gd name="connsiteY0" fmla="*/ 476579 h 1263352"/>
                  <a:gd name="connsiteX1" fmla="*/ 848364 w 1163289"/>
                  <a:gd name="connsiteY1" fmla="*/ 360490 h 1263352"/>
                  <a:gd name="connsiteX2" fmla="*/ 1007225 w 1163289"/>
                  <a:gd name="connsiteY2" fmla="*/ 397149 h 1263352"/>
                  <a:gd name="connsiteX3" fmla="*/ 885025 w 1163289"/>
                  <a:gd name="connsiteY3" fmla="*/ 323830 h 1263352"/>
                  <a:gd name="connsiteX4" fmla="*/ 976675 w 1163289"/>
                  <a:gd name="connsiteY4" fmla="*/ 0 h 1263352"/>
                  <a:gd name="connsiteX5" fmla="*/ 793374 w 1163289"/>
                  <a:gd name="connsiteY5" fmla="*/ 299390 h 1263352"/>
                  <a:gd name="connsiteX6" fmla="*/ 768934 w 1163289"/>
                  <a:gd name="connsiteY6" fmla="*/ 415479 h 1263352"/>
                  <a:gd name="connsiteX7" fmla="*/ 377894 w 1163289"/>
                  <a:gd name="connsiteY7" fmla="*/ 1057029 h 1263352"/>
                  <a:gd name="connsiteX8" fmla="*/ 109054 w 1163289"/>
                  <a:gd name="connsiteY8" fmla="*/ 574339 h 1263352"/>
                  <a:gd name="connsiteX9" fmla="*/ 72394 w 1163289"/>
                  <a:gd name="connsiteY9" fmla="*/ 928719 h 1263352"/>
                  <a:gd name="connsiteX10" fmla="*/ 84614 w 1163289"/>
                  <a:gd name="connsiteY10" fmla="*/ 1167008 h 1263352"/>
                  <a:gd name="connsiteX11" fmla="*/ 1025555 w 1163289"/>
                  <a:gd name="connsiteY11" fmla="*/ 1124239 h 1263352"/>
                  <a:gd name="connsiteX12" fmla="*/ 1092765 w 1163289"/>
                  <a:gd name="connsiteY12" fmla="*/ 806519 h 1263352"/>
                  <a:gd name="connsiteX13" fmla="*/ 1123315 w 1163289"/>
                  <a:gd name="connsiteY13" fmla="*/ 360490 h 1263352"/>
                  <a:gd name="connsiteX14" fmla="*/ 1129425 w 1163289"/>
                  <a:gd name="connsiteY14" fmla="*/ 91650 h 1263352"/>
                  <a:gd name="connsiteX15" fmla="*/ 1025555 w 1163289"/>
                  <a:gd name="connsiteY15" fmla="*/ 476579 h 1263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63289" h="1263352">
                    <a:moveTo>
                      <a:pt x="1025555" y="476579"/>
                    </a:moveTo>
                    <a:cubicBezTo>
                      <a:pt x="940015" y="391040"/>
                      <a:pt x="817814" y="403259"/>
                      <a:pt x="848364" y="360490"/>
                    </a:cubicBezTo>
                    <a:cubicBezTo>
                      <a:pt x="878914" y="317720"/>
                      <a:pt x="1007225" y="397149"/>
                      <a:pt x="1007225" y="397149"/>
                    </a:cubicBezTo>
                    <a:cubicBezTo>
                      <a:pt x="1007225" y="397149"/>
                      <a:pt x="970565" y="342159"/>
                      <a:pt x="885025" y="323830"/>
                    </a:cubicBezTo>
                    <a:cubicBezTo>
                      <a:pt x="793374" y="305500"/>
                      <a:pt x="854474" y="183300"/>
                      <a:pt x="976675" y="0"/>
                    </a:cubicBezTo>
                    <a:cubicBezTo>
                      <a:pt x="952235" y="18330"/>
                      <a:pt x="842254" y="128310"/>
                      <a:pt x="793374" y="299390"/>
                    </a:cubicBezTo>
                    <a:cubicBezTo>
                      <a:pt x="677284" y="360490"/>
                      <a:pt x="713944" y="403259"/>
                      <a:pt x="768934" y="415479"/>
                    </a:cubicBezTo>
                    <a:cubicBezTo>
                      <a:pt x="768934" y="415479"/>
                      <a:pt x="762824" y="1087579"/>
                      <a:pt x="377894" y="1057029"/>
                    </a:cubicBezTo>
                    <a:cubicBezTo>
                      <a:pt x="78504" y="1032589"/>
                      <a:pt x="90724" y="708759"/>
                      <a:pt x="109054" y="574339"/>
                    </a:cubicBezTo>
                    <a:cubicBezTo>
                      <a:pt x="84614" y="684319"/>
                      <a:pt x="66284" y="812629"/>
                      <a:pt x="72394" y="928719"/>
                    </a:cubicBezTo>
                    <a:cubicBezTo>
                      <a:pt x="-37586" y="1050919"/>
                      <a:pt x="-13146" y="1130349"/>
                      <a:pt x="84614" y="1167008"/>
                    </a:cubicBezTo>
                    <a:cubicBezTo>
                      <a:pt x="182374" y="1203668"/>
                      <a:pt x="573414" y="1386968"/>
                      <a:pt x="1025555" y="1124239"/>
                    </a:cubicBezTo>
                    <a:cubicBezTo>
                      <a:pt x="1178305" y="1014259"/>
                      <a:pt x="1208855" y="995929"/>
                      <a:pt x="1092765" y="806519"/>
                    </a:cubicBezTo>
                    <a:cubicBezTo>
                      <a:pt x="1068325" y="751529"/>
                      <a:pt x="1117205" y="531569"/>
                      <a:pt x="1123315" y="360490"/>
                    </a:cubicBezTo>
                    <a:cubicBezTo>
                      <a:pt x="1141645" y="256620"/>
                      <a:pt x="1147755" y="171080"/>
                      <a:pt x="1129425" y="91650"/>
                    </a:cubicBezTo>
                    <a:cubicBezTo>
                      <a:pt x="1153865" y="323830"/>
                      <a:pt x="1043885" y="507129"/>
                      <a:pt x="1025555" y="476579"/>
                    </a:cubicBezTo>
                    <a:close/>
                  </a:path>
                </a:pathLst>
              </a:custGeom>
              <a:solidFill>
                <a:srgbClr val="F88A71">
                  <a:alpha val="50000"/>
                </a:srgbClr>
              </a:solidFill>
              <a:ln w="61038" cap="flat">
                <a:noFill/>
                <a:prstDash val="solid"/>
                <a:miter/>
              </a:ln>
            </p:spPr>
            <p:txBody>
              <a:bodyPr rtlCol="0" anchor="ctr"/>
              <a:lstStyle/>
              <a:p>
                <a:endParaRPr lang="en-US"/>
              </a:p>
            </p:txBody>
          </p:sp>
        </p:grpSp>
        <p:sp>
          <p:nvSpPr>
            <p:cNvPr id="26" name="Freeform: Shape 25">
              <a:extLst>
                <a:ext uri="{FF2B5EF4-FFF2-40B4-BE49-F238E27FC236}">
                  <a16:creationId xmlns:a16="http://schemas.microsoft.com/office/drawing/2014/main" xmlns="" id="{E67BBBB0-705F-488A-812F-BE5020A1D282}"/>
                </a:ext>
              </a:extLst>
            </p:cNvPr>
            <p:cNvSpPr/>
            <p:nvPr/>
          </p:nvSpPr>
          <p:spPr>
            <a:xfrm>
              <a:off x="1033487" y="6701061"/>
              <a:ext cx="256822" cy="409369"/>
            </a:xfrm>
            <a:custGeom>
              <a:avLst/>
              <a:gdLst>
                <a:gd name="connsiteX0" fmla="*/ 152952 w 256822"/>
                <a:gd name="connsiteY0" fmla="*/ 103870 h 409369"/>
                <a:gd name="connsiteX1" fmla="*/ 238492 w 256822"/>
                <a:gd name="connsiteY1" fmla="*/ 0 h 409369"/>
                <a:gd name="connsiteX2" fmla="*/ 238492 w 256822"/>
                <a:gd name="connsiteY2" fmla="*/ 0 h 409369"/>
                <a:gd name="connsiteX3" fmla="*/ 110182 w 256822"/>
                <a:gd name="connsiteY3" fmla="*/ 73320 h 409369"/>
                <a:gd name="connsiteX4" fmla="*/ 202 w 256822"/>
                <a:gd name="connsiteY4" fmla="*/ 122200 h 409369"/>
                <a:gd name="connsiteX5" fmla="*/ 128512 w 256822"/>
                <a:gd name="connsiteY5" fmla="*/ 256620 h 409369"/>
                <a:gd name="connsiteX6" fmla="*/ 67412 w 256822"/>
                <a:gd name="connsiteY6" fmla="*/ 409370 h 409369"/>
                <a:gd name="connsiteX7" fmla="*/ 256822 w 256822"/>
                <a:gd name="connsiteY7" fmla="*/ 79430 h 409369"/>
                <a:gd name="connsiteX8" fmla="*/ 152952 w 256822"/>
                <a:gd name="connsiteY8" fmla="*/ 103870 h 409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822" h="409369">
                  <a:moveTo>
                    <a:pt x="152952" y="103870"/>
                  </a:moveTo>
                  <a:cubicBezTo>
                    <a:pt x="140732" y="48880"/>
                    <a:pt x="238492" y="0"/>
                    <a:pt x="238492" y="0"/>
                  </a:cubicBezTo>
                  <a:lnTo>
                    <a:pt x="238492" y="0"/>
                  </a:lnTo>
                  <a:cubicBezTo>
                    <a:pt x="195722" y="24440"/>
                    <a:pt x="152952" y="48880"/>
                    <a:pt x="110182" y="73320"/>
                  </a:cubicBezTo>
                  <a:cubicBezTo>
                    <a:pt x="61302" y="103870"/>
                    <a:pt x="202" y="79430"/>
                    <a:pt x="202" y="122200"/>
                  </a:cubicBezTo>
                  <a:cubicBezTo>
                    <a:pt x="-5908" y="164970"/>
                    <a:pt x="128512" y="256620"/>
                    <a:pt x="128512" y="256620"/>
                  </a:cubicBezTo>
                  <a:cubicBezTo>
                    <a:pt x="128512" y="256620"/>
                    <a:pt x="97962" y="317720"/>
                    <a:pt x="67412" y="409370"/>
                  </a:cubicBezTo>
                  <a:cubicBezTo>
                    <a:pt x="128512" y="299390"/>
                    <a:pt x="207942" y="164970"/>
                    <a:pt x="256822" y="79430"/>
                  </a:cubicBezTo>
                  <a:cubicBezTo>
                    <a:pt x="183502" y="152750"/>
                    <a:pt x="165172" y="158860"/>
                    <a:pt x="152952" y="103870"/>
                  </a:cubicBezTo>
                  <a:close/>
                </a:path>
              </a:pathLst>
            </a:custGeom>
            <a:solidFill>
              <a:srgbClr val="D6D3C9"/>
            </a:solidFill>
            <a:ln w="61038"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xmlns="" id="{18469C59-D07C-4DB2-A94D-6F95629C4719}"/>
                </a:ext>
              </a:extLst>
            </p:cNvPr>
            <p:cNvSpPr/>
            <p:nvPr/>
          </p:nvSpPr>
          <p:spPr>
            <a:xfrm>
              <a:off x="917520" y="7409820"/>
              <a:ext cx="1164294" cy="609583"/>
            </a:xfrm>
            <a:custGeom>
              <a:avLst/>
              <a:gdLst>
                <a:gd name="connsiteX0" fmla="*/ 953239 w 1164294"/>
                <a:gd name="connsiteY0" fmla="*/ 262730 h 609583"/>
                <a:gd name="connsiteX1" fmla="*/ 1087660 w 1164294"/>
                <a:gd name="connsiteY1" fmla="*/ 256620 h 609583"/>
                <a:gd name="connsiteX2" fmla="*/ 464439 w 1164294"/>
                <a:gd name="connsiteY2" fmla="*/ 562119 h 609583"/>
                <a:gd name="connsiteX3" fmla="*/ 55069 w 1164294"/>
                <a:gd name="connsiteY3" fmla="*/ 354380 h 609583"/>
                <a:gd name="connsiteX4" fmla="*/ 146719 w 1164294"/>
                <a:gd name="connsiteY4" fmla="*/ 409370 h 609583"/>
                <a:gd name="connsiteX5" fmla="*/ 67289 w 1164294"/>
                <a:gd name="connsiteY5" fmla="*/ 244400 h 609583"/>
                <a:gd name="connsiteX6" fmla="*/ 67289 w 1164294"/>
                <a:gd name="connsiteY6" fmla="*/ 281060 h 609583"/>
                <a:gd name="connsiteX7" fmla="*/ 85619 w 1164294"/>
                <a:gd name="connsiteY7" fmla="*/ 513239 h 609583"/>
                <a:gd name="connsiteX8" fmla="*/ 1026559 w 1164294"/>
                <a:gd name="connsiteY8" fmla="*/ 470469 h 609583"/>
                <a:gd name="connsiteX9" fmla="*/ 1093770 w 1164294"/>
                <a:gd name="connsiteY9" fmla="*/ 152750 h 609583"/>
                <a:gd name="connsiteX10" fmla="*/ 1093770 w 1164294"/>
                <a:gd name="connsiteY10" fmla="*/ 0 h 609583"/>
                <a:gd name="connsiteX11" fmla="*/ 953239 w 1164294"/>
                <a:gd name="connsiteY11" fmla="*/ 262730 h 609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64294" h="609583">
                  <a:moveTo>
                    <a:pt x="953239" y="262730"/>
                  </a:moveTo>
                  <a:cubicBezTo>
                    <a:pt x="1020449" y="250510"/>
                    <a:pt x="1069330" y="183300"/>
                    <a:pt x="1087660" y="256620"/>
                  </a:cubicBezTo>
                  <a:cubicBezTo>
                    <a:pt x="1136540" y="397149"/>
                    <a:pt x="855479" y="568229"/>
                    <a:pt x="464439" y="562119"/>
                  </a:cubicBezTo>
                  <a:cubicBezTo>
                    <a:pt x="79509" y="556009"/>
                    <a:pt x="30629" y="397149"/>
                    <a:pt x="55069" y="354380"/>
                  </a:cubicBezTo>
                  <a:cubicBezTo>
                    <a:pt x="79509" y="311610"/>
                    <a:pt x="85619" y="378820"/>
                    <a:pt x="146719" y="409370"/>
                  </a:cubicBezTo>
                  <a:cubicBezTo>
                    <a:pt x="103949" y="360489"/>
                    <a:pt x="79509" y="299389"/>
                    <a:pt x="67289" y="244400"/>
                  </a:cubicBezTo>
                  <a:cubicBezTo>
                    <a:pt x="67289" y="256620"/>
                    <a:pt x="67289" y="268840"/>
                    <a:pt x="67289" y="281060"/>
                  </a:cubicBezTo>
                  <a:cubicBezTo>
                    <a:pt x="-36581" y="397149"/>
                    <a:pt x="-12141" y="476579"/>
                    <a:pt x="85619" y="513239"/>
                  </a:cubicBezTo>
                  <a:cubicBezTo>
                    <a:pt x="183379" y="549899"/>
                    <a:pt x="574419" y="733199"/>
                    <a:pt x="1026559" y="470469"/>
                  </a:cubicBezTo>
                  <a:cubicBezTo>
                    <a:pt x="1179310" y="360489"/>
                    <a:pt x="1209860" y="342159"/>
                    <a:pt x="1093770" y="152750"/>
                  </a:cubicBezTo>
                  <a:cubicBezTo>
                    <a:pt x="1081550" y="128310"/>
                    <a:pt x="1087660" y="73320"/>
                    <a:pt x="1093770" y="0"/>
                  </a:cubicBezTo>
                  <a:cubicBezTo>
                    <a:pt x="1044890" y="238290"/>
                    <a:pt x="892139" y="274950"/>
                    <a:pt x="953239" y="262730"/>
                  </a:cubicBezTo>
                  <a:close/>
                </a:path>
              </a:pathLst>
            </a:custGeom>
            <a:solidFill>
              <a:srgbClr val="D6D3C9"/>
            </a:solidFill>
            <a:ln w="61038"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xmlns="" id="{B05EE427-378C-438A-A8D7-924277DCF62E}"/>
                </a:ext>
              </a:extLst>
            </p:cNvPr>
            <p:cNvSpPr/>
            <p:nvPr/>
          </p:nvSpPr>
          <p:spPr>
            <a:xfrm>
              <a:off x="1045909" y="7214090"/>
              <a:ext cx="843180" cy="342369"/>
            </a:xfrm>
            <a:custGeom>
              <a:avLst/>
              <a:gdLst>
                <a:gd name="connsiteX0" fmla="*/ 122200 w 843180"/>
                <a:gd name="connsiteY0" fmla="*/ 61310 h 342369"/>
                <a:gd name="connsiteX1" fmla="*/ 665991 w 843180"/>
                <a:gd name="connsiteY1" fmla="*/ 342370 h 342369"/>
                <a:gd name="connsiteX2" fmla="*/ 843181 w 843180"/>
                <a:gd name="connsiteY2" fmla="*/ 116300 h 342369"/>
                <a:gd name="connsiteX3" fmla="*/ 525460 w 843180"/>
                <a:gd name="connsiteY3" fmla="*/ 214060 h 342369"/>
                <a:gd name="connsiteX4" fmla="*/ 103870 w 843180"/>
                <a:gd name="connsiteY4" fmla="*/ 210 h 342369"/>
                <a:gd name="connsiteX5" fmla="*/ 18330 w 843180"/>
                <a:gd name="connsiteY5" fmla="*/ 12430 h 342369"/>
                <a:gd name="connsiteX6" fmla="*/ 0 w 843180"/>
                <a:gd name="connsiteY6" fmla="*/ 79640 h 342369"/>
                <a:gd name="connsiteX7" fmla="*/ 122200 w 843180"/>
                <a:gd name="connsiteY7" fmla="*/ 61310 h 34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3180" h="342369">
                  <a:moveTo>
                    <a:pt x="122200" y="61310"/>
                  </a:moveTo>
                  <a:cubicBezTo>
                    <a:pt x="274950" y="171290"/>
                    <a:pt x="574340" y="336260"/>
                    <a:pt x="665991" y="342370"/>
                  </a:cubicBezTo>
                  <a:cubicBezTo>
                    <a:pt x="757641" y="342370"/>
                    <a:pt x="843181" y="116300"/>
                    <a:pt x="843181" y="116300"/>
                  </a:cubicBezTo>
                  <a:cubicBezTo>
                    <a:pt x="843181" y="116300"/>
                    <a:pt x="751531" y="299600"/>
                    <a:pt x="525460" y="214060"/>
                  </a:cubicBezTo>
                  <a:cubicBezTo>
                    <a:pt x="305500" y="122410"/>
                    <a:pt x="219960" y="-5900"/>
                    <a:pt x="103870" y="210"/>
                  </a:cubicBezTo>
                  <a:cubicBezTo>
                    <a:pt x="73320" y="210"/>
                    <a:pt x="42770" y="6320"/>
                    <a:pt x="18330" y="12430"/>
                  </a:cubicBezTo>
                  <a:cubicBezTo>
                    <a:pt x="12220" y="30760"/>
                    <a:pt x="6110" y="55200"/>
                    <a:pt x="0" y="79640"/>
                  </a:cubicBezTo>
                  <a:cubicBezTo>
                    <a:pt x="24440" y="73530"/>
                    <a:pt x="67210" y="73530"/>
                    <a:pt x="122200" y="61310"/>
                  </a:cubicBezTo>
                  <a:close/>
                </a:path>
              </a:pathLst>
            </a:custGeom>
            <a:solidFill>
              <a:srgbClr val="D6D3C9"/>
            </a:solidFill>
            <a:ln w="61038" cap="flat">
              <a:noFill/>
              <a:prstDash val="solid"/>
              <a:miter/>
            </a:ln>
          </p:spPr>
          <p:txBody>
            <a:bodyPr rtlCol="0" anchor="ctr"/>
            <a:lstStyle/>
            <a:p>
              <a:endParaRPr lang="en-US"/>
            </a:p>
          </p:txBody>
        </p:sp>
        <p:grpSp>
          <p:nvGrpSpPr>
            <p:cNvPr id="29" name="Graphic 16">
              <a:extLst>
                <a:ext uri="{FF2B5EF4-FFF2-40B4-BE49-F238E27FC236}">
                  <a16:creationId xmlns:a16="http://schemas.microsoft.com/office/drawing/2014/main" xmlns="" id="{C62CCE8C-8930-4F6D-A5C7-1194DF6BA8A7}"/>
                </a:ext>
              </a:extLst>
            </p:cNvPr>
            <p:cNvGrpSpPr/>
            <p:nvPr/>
          </p:nvGrpSpPr>
          <p:grpSpPr>
            <a:xfrm>
              <a:off x="660979" y="6479056"/>
              <a:ext cx="1283100" cy="1052964"/>
              <a:chOff x="660979" y="6479056"/>
              <a:chExt cx="1283100" cy="1052964"/>
            </a:xfrm>
          </p:grpSpPr>
          <p:grpSp>
            <p:nvGrpSpPr>
              <p:cNvPr id="30" name="Graphic 16">
                <a:extLst>
                  <a:ext uri="{FF2B5EF4-FFF2-40B4-BE49-F238E27FC236}">
                    <a16:creationId xmlns:a16="http://schemas.microsoft.com/office/drawing/2014/main" xmlns="" id="{77853F02-FF63-460C-8FDF-7276F03F550E}"/>
                  </a:ext>
                </a:extLst>
              </p:cNvPr>
              <p:cNvGrpSpPr/>
              <p:nvPr/>
            </p:nvGrpSpPr>
            <p:grpSpPr>
              <a:xfrm>
                <a:off x="660979" y="6479056"/>
                <a:ext cx="1283100" cy="1052964"/>
                <a:chOff x="660979" y="6479056"/>
                <a:chExt cx="1283100" cy="1052964"/>
              </a:xfrm>
            </p:grpSpPr>
            <p:sp>
              <p:nvSpPr>
                <p:cNvPr id="39" name="Freeform: Shape 38">
                  <a:extLst>
                    <a:ext uri="{FF2B5EF4-FFF2-40B4-BE49-F238E27FC236}">
                      <a16:creationId xmlns:a16="http://schemas.microsoft.com/office/drawing/2014/main" xmlns="" id="{A1A0C645-5D3D-40C9-A0DC-00E6FCD5FF1F}"/>
                    </a:ext>
                  </a:extLst>
                </p:cNvPr>
                <p:cNvSpPr/>
                <p:nvPr/>
              </p:nvSpPr>
              <p:spPr>
                <a:xfrm>
                  <a:off x="660979" y="6479056"/>
                  <a:ext cx="1264770" cy="1047109"/>
                </a:xfrm>
                <a:custGeom>
                  <a:avLst/>
                  <a:gdLst>
                    <a:gd name="connsiteX0" fmla="*/ 1026481 w 1264770"/>
                    <a:gd name="connsiteY0" fmla="*/ 680254 h 1047109"/>
                    <a:gd name="connsiteX1" fmla="*/ 983711 w 1264770"/>
                    <a:gd name="connsiteY1" fmla="*/ 790234 h 1047109"/>
                    <a:gd name="connsiteX2" fmla="*/ 647660 w 1264770"/>
                    <a:gd name="connsiteY2" fmla="*/ 606935 h 1047109"/>
                    <a:gd name="connsiteX3" fmla="*/ 513240 w 1264770"/>
                    <a:gd name="connsiteY3" fmla="*/ 344205 h 1047109"/>
                    <a:gd name="connsiteX4" fmla="*/ 207740 w 1264770"/>
                    <a:gd name="connsiteY4" fmla="*/ 57035 h 1047109"/>
                    <a:gd name="connsiteX5" fmla="*/ 0 w 1264770"/>
                    <a:gd name="connsiteY5" fmla="*/ 26485 h 1047109"/>
                    <a:gd name="connsiteX6" fmla="*/ 183300 w 1264770"/>
                    <a:gd name="connsiteY6" fmla="*/ 148685 h 1047109"/>
                    <a:gd name="connsiteX7" fmla="*/ 299390 w 1264770"/>
                    <a:gd name="connsiteY7" fmla="*/ 246445 h 1047109"/>
                    <a:gd name="connsiteX8" fmla="*/ 219960 w 1264770"/>
                    <a:gd name="connsiteY8" fmla="*/ 338095 h 1047109"/>
                    <a:gd name="connsiteX9" fmla="*/ 158860 w 1264770"/>
                    <a:gd name="connsiteY9" fmla="*/ 448075 h 1047109"/>
                    <a:gd name="connsiteX10" fmla="*/ 146640 w 1264770"/>
                    <a:gd name="connsiteY10" fmla="*/ 539725 h 1047109"/>
                    <a:gd name="connsiteX11" fmla="*/ 262730 w 1264770"/>
                    <a:gd name="connsiteY11" fmla="*/ 698585 h 1047109"/>
                    <a:gd name="connsiteX12" fmla="*/ 262730 w 1264770"/>
                    <a:gd name="connsiteY12" fmla="*/ 619154 h 1047109"/>
                    <a:gd name="connsiteX13" fmla="*/ 293280 w 1264770"/>
                    <a:gd name="connsiteY13" fmla="*/ 619154 h 1047109"/>
                    <a:gd name="connsiteX14" fmla="*/ 531570 w 1264770"/>
                    <a:gd name="connsiteY14" fmla="*/ 759684 h 1047109"/>
                    <a:gd name="connsiteX15" fmla="*/ 1075361 w 1264770"/>
                    <a:gd name="connsiteY15" fmla="*/ 1046854 h 1047109"/>
                    <a:gd name="connsiteX16" fmla="*/ 1264771 w 1264770"/>
                    <a:gd name="connsiteY16" fmla="*/ 778014 h 1047109"/>
                    <a:gd name="connsiteX17" fmla="*/ 1026481 w 1264770"/>
                    <a:gd name="connsiteY17" fmla="*/ 680254 h 1047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64770" h="1047109">
                      <a:moveTo>
                        <a:pt x="1026481" y="680254"/>
                      </a:moveTo>
                      <a:lnTo>
                        <a:pt x="983711" y="790234"/>
                      </a:lnTo>
                      <a:cubicBezTo>
                        <a:pt x="983711" y="790234"/>
                        <a:pt x="824851" y="704694"/>
                        <a:pt x="647660" y="606935"/>
                      </a:cubicBezTo>
                      <a:cubicBezTo>
                        <a:pt x="580450" y="558055"/>
                        <a:pt x="549900" y="466405"/>
                        <a:pt x="513240" y="344205"/>
                      </a:cubicBezTo>
                      <a:cubicBezTo>
                        <a:pt x="470470" y="222005"/>
                        <a:pt x="403260" y="142575"/>
                        <a:pt x="207740" y="57035"/>
                      </a:cubicBezTo>
                      <a:cubicBezTo>
                        <a:pt x="30550" y="-16285"/>
                        <a:pt x="0" y="-10175"/>
                        <a:pt x="0" y="26485"/>
                      </a:cubicBezTo>
                      <a:cubicBezTo>
                        <a:pt x="0" y="63145"/>
                        <a:pt x="79430" y="81475"/>
                        <a:pt x="183300" y="148685"/>
                      </a:cubicBezTo>
                      <a:cubicBezTo>
                        <a:pt x="287170" y="215895"/>
                        <a:pt x="299390" y="246445"/>
                        <a:pt x="299390" y="246445"/>
                      </a:cubicBezTo>
                      <a:cubicBezTo>
                        <a:pt x="299390" y="246445"/>
                        <a:pt x="207740" y="283105"/>
                        <a:pt x="219960" y="338095"/>
                      </a:cubicBezTo>
                      <a:cubicBezTo>
                        <a:pt x="164970" y="350315"/>
                        <a:pt x="140530" y="417525"/>
                        <a:pt x="158860" y="448075"/>
                      </a:cubicBezTo>
                      <a:cubicBezTo>
                        <a:pt x="116090" y="503065"/>
                        <a:pt x="146640" y="539725"/>
                        <a:pt x="146640" y="539725"/>
                      </a:cubicBezTo>
                      <a:cubicBezTo>
                        <a:pt x="140530" y="619154"/>
                        <a:pt x="207740" y="704694"/>
                        <a:pt x="262730" y="698585"/>
                      </a:cubicBezTo>
                      <a:cubicBezTo>
                        <a:pt x="317720" y="692474"/>
                        <a:pt x="293280" y="631375"/>
                        <a:pt x="262730" y="619154"/>
                      </a:cubicBezTo>
                      <a:cubicBezTo>
                        <a:pt x="293280" y="619154"/>
                        <a:pt x="293280" y="619154"/>
                        <a:pt x="293280" y="619154"/>
                      </a:cubicBezTo>
                      <a:cubicBezTo>
                        <a:pt x="293280" y="619154"/>
                        <a:pt x="336050" y="808564"/>
                        <a:pt x="531570" y="759684"/>
                      </a:cubicBezTo>
                      <a:cubicBezTo>
                        <a:pt x="806521" y="949094"/>
                        <a:pt x="1014261" y="1052964"/>
                        <a:pt x="1075361" y="1046854"/>
                      </a:cubicBezTo>
                      <a:cubicBezTo>
                        <a:pt x="1136461" y="1040744"/>
                        <a:pt x="1264771" y="778014"/>
                        <a:pt x="1264771" y="778014"/>
                      </a:cubicBezTo>
                      <a:cubicBezTo>
                        <a:pt x="1264771" y="778014"/>
                        <a:pt x="1154791" y="680254"/>
                        <a:pt x="1026481" y="680254"/>
                      </a:cubicBezTo>
                      <a:close/>
                    </a:path>
                  </a:pathLst>
                </a:custGeom>
                <a:solidFill>
                  <a:srgbClr val="FFD6B6"/>
                </a:solidFill>
                <a:ln w="61038"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xmlns="" id="{C99B59AF-FA58-4930-B1AB-9D162E60B3EA}"/>
                    </a:ext>
                  </a:extLst>
                </p:cNvPr>
                <p:cNvSpPr/>
                <p:nvPr/>
              </p:nvSpPr>
              <p:spPr>
                <a:xfrm>
                  <a:off x="660979" y="6482700"/>
                  <a:ext cx="1283100" cy="1049320"/>
                </a:xfrm>
                <a:custGeom>
                  <a:avLst/>
                  <a:gdLst>
                    <a:gd name="connsiteX0" fmla="*/ 1069251 w 1283100"/>
                    <a:gd name="connsiteY0" fmla="*/ 1049320 h 1049320"/>
                    <a:gd name="connsiteX1" fmla="*/ 1069251 w 1283100"/>
                    <a:gd name="connsiteY1" fmla="*/ 1049320 h 1049320"/>
                    <a:gd name="connsiteX2" fmla="*/ 531570 w 1283100"/>
                    <a:gd name="connsiteY2" fmla="*/ 762150 h 1049320"/>
                    <a:gd name="connsiteX3" fmla="*/ 476580 w 1283100"/>
                    <a:gd name="connsiteY3" fmla="*/ 768260 h 1049320"/>
                    <a:gd name="connsiteX4" fmla="*/ 305500 w 1283100"/>
                    <a:gd name="connsiteY4" fmla="*/ 658280 h 1049320"/>
                    <a:gd name="connsiteX5" fmla="*/ 305500 w 1283100"/>
                    <a:gd name="connsiteY5" fmla="*/ 670501 h 1049320"/>
                    <a:gd name="connsiteX6" fmla="*/ 268840 w 1283100"/>
                    <a:gd name="connsiteY6" fmla="*/ 701050 h 1049320"/>
                    <a:gd name="connsiteX7" fmla="*/ 195520 w 1283100"/>
                    <a:gd name="connsiteY7" fmla="*/ 664391 h 1049320"/>
                    <a:gd name="connsiteX8" fmla="*/ 146640 w 1283100"/>
                    <a:gd name="connsiteY8" fmla="*/ 536081 h 1049320"/>
                    <a:gd name="connsiteX9" fmla="*/ 158860 w 1283100"/>
                    <a:gd name="connsiteY9" fmla="*/ 444431 h 1049320"/>
                    <a:gd name="connsiteX10" fmla="*/ 164970 w 1283100"/>
                    <a:gd name="connsiteY10" fmla="*/ 383331 h 1049320"/>
                    <a:gd name="connsiteX11" fmla="*/ 219960 w 1283100"/>
                    <a:gd name="connsiteY11" fmla="*/ 334451 h 1049320"/>
                    <a:gd name="connsiteX12" fmla="*/ 293280 w 1283100"/>
                    <a:gd name="connsiteY12" fmla="*/ 255021 h 1049320"/>
                    <a:gd name="connsiteX13" fmla="*/ 183300 w 1283100"/>
                    <a:gd name="connsiteY13" fmla="*/ 163371 h 1049320"/>
                    <a:gd name="connsiteX14" fmla="*/ 85540 w 1283100"/>
                    <a:gd name="connsiteY14" fmla="*/ 108381 h 1049320"/>
                    <a:gd name="connsiteX15" fmla="*/ 0 w 1283100"/>
                    <a:gd name="connsiteY15" fmla="*/ 35061 h 1049320"/>
                    <a:gd name="connsiteX16" fmla="*/ 6110 w 1283100"/>
                    <a:gd name="connsiteY16" fmla="*/ 10621 h 1049320"/>
                    <a:gd name="connsiteX17" fmla="*/ 213850 w 1283100"/>
                    <a:gd name="connsiteY17" fmla="*/ 59501 h 1049320"/>
                    <a:gd name="connsiteX18" fmla="*/ 525460 w 1283100"/>
                    <a:gd name="connsiteY18" fmla="*/ 346671 h 1049320"/>
                    <a:gd name="connsiteX19" fmla="*/ 537680 w 1283100"/>
                    <a:gd name="connsiteY19" fmla="*/ 389441 h 1049320"/>
                    <a:gd name="connsiteX20" fmla="*/ 659880 w 1283100"/>
                    <a:gd name="connsiteY20" fmla="*/ 609401 h 1049320"/>
                    <a:gd name="connsiteX21" fmla="*/ 989821 w 1283100"/>
                    <a:gd name="connsiteY21" fmla="*/ 786590 h 1049320"/>
                    <a:gd name="connsiteX22" fmla="*/ 1032591 w 1283100"/>
                    <a:gd name="connsiteY22" fmla="*/ 676610 h 1049320"/>
                    <a:gd name="connsiteX23" fmla="*/ 1038701 w 1283100"/>
                    <a:gd name="connsiteY23" fmla="*/ 676610 h 1049320"/>
                    <a:gd name="connsiteX24" fmla="*/ 1276991 w 1283100"/>
                    <a:gd name="connsiteY24" fmla="*/ 774370 h 1049320"/>
                    <a:gd name="connsiteX25" fmla="*/ 1283101 w 1283100"/>
                    <a:gd name="connsiteY25" fmla="*/ 780480 h 1049320"/>
                    <a:gd name="connsiteX26" fmla="*/ 1283101 w 1283100"/>
                    <a:gd name="connsiteY26" fmla="*/ 786590 h 1049320"/>
                    <a:gd name="connsiteX27" fmla="*/ 1075361 w 1283100"/>
                    <a:gd name="connsiteY27" fmla="*/ 1049320 h 1049320"/>
                    <a:gd name="connsiteX28" fmla="*/ 1069251 w 1283100"/>
                    <a:gd name="connsiteY28" fmla="*/ 1049320 h 1049320"/>
                    <a:gd name="connsiteX29" fmla="*/ 531570 w 1283100"/>
                    <a:gd name="connsiteY29" fmla="*/ 749930 h 1049320"/>
                    <a:gd name="connsiteX30" fmla="*/ 531570 w 1283100"/>
                    <a:gd name="connsiteY30" fmla="*/ 749930 h 1049320"/>
                    <a:gd name="connsiteX31" fmla="*/ 1069251 w 1283100"/>
                    <a:gd name="connsiteY31" fmla="*/ 1037100 h 1049320"/>
                    <a:gd name="connsiteX32" fmla="*/ 1069251 w 1283100"/>
                    <a:gd name="connsiteY32" fmla="*/ 1037100 h 1049320"/>
                    <a:gd name="connsiteX33" fmla="*/ 1075361 w 1283100"/>
                    <a:gd name="connsiteY33" fmla="*/ 1037100 h 1049320"/>
                    <a:gd name="connsiteX34" fmla="*/ 1252551 w 1283100"/>
                    <a:gd name="connsiteY34" fmla="*/ 774370 h 1049320"/>
                    <a:gd name="connsiteX35" fmla="*/ 1032591 w 1283100"/>
                    <a:gd name="connsiteY35" fmla="*/ 682721 h 1049320"/>
                    <a:gd name="connsiteX36" fmla="*/ 983711 w 1283100"/>
                    <a:gd name="connsiteY36" fmla="*/ 798810 h 1049320"/>
                    <a:gd name="connsiteX37" fmla="*/ 983711 w 1283100"/>
                    <a:gd name="connsiteY37" fmla="*/ 792700 h 1049320"/>
                    <a:gd name="connsiteX38" fmla="*/ 647660 w 1283100"/>
                    <a:gd name="connsiteY38" fmla="*/ 609401 h 1049320"/>
                    <a:gd name="connsiteX39" fmla="*/ 519350 w 1283100"/>
                    <a:gd name="connsiteY39" fmla="*/ 383331 h 1049320"/>
                    <a:gd name="connsiteX40" fmla="*/ 507130 w 1283100"/>
                    <a:gd name="connsiteY40" fmla="*/ 340561 h 1049320"/>
                    <a:gd name="connsiteX41" fmla="*/ 201630 w 1283100"/>
                    <a:gd name="connsiteY41" fmla="*/ 59501 h 1049320"/>
                    <a:gd name="connsiteX42" fmla="*/ 24440 w 1283100"/>
                    <a:gd name="connsiteY42" fmla="*/ 4511 h 1049320"/>
                    <a:gd name="connsiteX43" fmla="*/ 6110 w 1283100"/>
                    <a:gd name="connsiteY43" fmla="*/ 10621 h 1049320"/>
                    <a:gd name="connsiteX44" fmla="*/ 0 w 1283100"/>
                    <a:gd name="connsiteY44" fmla="*/ 22841 h 1049320"/>
                    <a:gd name="connsiteX45" fmla="*/ 79430 w 1283100"/>
                    <a:gd name="connsiteY45" fmla="*/ 83941 h 1049320"/>
                    <a:gd name="connsiteX46" fmla="*/ 183300 w 1283100"/>
                    <a:gd name="connsiteY46" fmla="*/ 138931 h 1049320"/>
                    <a:gd name="connsiteX47" fmla="*/ 299390 w 1283100"/>
                    <a:gd name="connsiteY47" fmla="*/ 242801 h 1049320"/>
                    <a:gd name="connsiteX48" fmla="*/ 299390 w 1283100"/>
                    <a:gd name="connsiteY48" fmla="*/ 248911 h 1049320"/>
                    <a:gd name="connsiteX49" fmla="*/ 293280 w 1283100"/>
                    <a:gd name="connsiteY49" fmla="*/ 248911 h 1049320"/>
                    <a:gd name="connsiteX50" fmla="*/ 226070 w 1283100"/>
                    <a:gd name="connsiteY50" fmla="*/ 322231 h 1049320"/>
                    <a:gd name="connsiteX51" fmla="*/ 226070 w 1283100"/>
                    <a:gd name="connsiteY51" fmla="*/ 328341 h 1049320"/>
                    <a:gd name="connsiteX52" fmla="*/ 219960 w 1283100"/>
                    <a:gd name="connsiteY52" fmla="*/ 328341 h 1049320"/>
                    <a:gd name="connsiteX53" fmla="*/ 164970 w 1283100"/>
                    <a:gd name="connsiteY53" fmla="*/ 371111 h 1049320"/>
                    <a:gd name="connsiteX54" fmla="*/ 164970 w 1283100"/>
                    <a:gd name="connsiteY54" fmla="*/ 438321 h 1049320"/>
                    <a:gd name="connsiteX55" fmla="*/ 164970 w 1283100"/>
                    <a:gd name="connsiteY55" fmla="*/ 444431 h 1049320"/>
                    <a:gd name="connsiteX56" fmla="*/ 164970 w 1283100"/>
                    <a:gd name="connsiteY56" fmla="*/ 450541 h 1049320"/>
                    <a:gd name="connsiteX57" fmla="*/ 152750 w 1283100"/>
                    <a:gd name="connsiteY57" fmla="*/ 529971 h 1049320"/>
                    <a:gd name="connsiteX58" fmla="*/ 152750 w 1283100"/>
                    <a:gd name="connsiteY58" fmla="*/ 529971 h 1049320"/>
                    <a:gd name="connsiteX59" fmla="*/ 152750 w 1283100"/>
                    <a:gd name="connsiteY59" fmla="*/ 536081 h 1049320"/>
                    <a:gd name="connsiteX60" fmla="*/ 195520 w 1283100"/>
                    <a:gd name="connsiteY60" fmla="*/ 652171 h 1049320"/>
                    <a:gd name="connsiteX61" fmla="*/ 256620 w 1283100"/>
                    <a:gd name="connsiteY61" fmla="*/ 688830 h 1049320"/>
                    <a:gd name="connsiteX62" fmla="*/ 281060 w 1283100"/>
                    <a:gd name="connsiteY62" fmla="*/ 670501 h 1049320"/>
                    <a:gd name="connsiteX63" fmla="*/ 250510 w 1283100"/>
                    <a:gd name="connsiteY63" fmla="*/ 621621 h 1049320"/>
                    <a:gd name="connsiteX64" fmla="*/ 213850 w 1283100"/>
                    <a:gd name="connsiteY64" fmla="*/ 603291 h 1049320"/>
                    <a:gd name="connsiteX65" fmla="*/ 287170 w 1283100"/>
                    <a:gd name="connsiteY65" fmla="*/ 609401 h 1049320"/>
                    <a:gd name="connsiteX66" fmla="*/ 287170 w 1283100"/>
                    <a:gd name="connsiteY66" fmla="*/ 615510 h 1049320"/>
                    <a:gd name="connsiteX67" fmla="*/ 458250 w 1283100"/>
                    <a:gd name="connsiteY67" fmla="*/ 762150 h 1049320"/>
                    <a:gd name="connsiteX68" fmla="*/ 531570 w 1283100"/>
                    <a:gd name="connsiteY68" fmla="*/ 749930 h 1049320"/>
                    <a:gd name="connsiteX69" fmla="*/ 531570 w 1283100"/>
                    <a:gd name="connsiteY69" fmla="*/ 749930 h 1049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283100" h="1049320">
                      <a:moveTo>
                        <a:pt x="1069251" y="1049320"/>
                      </a:moveTo>
                      <a:lnTo>
                        <a:pt x="1069251" y="1049320"/>
                      </a:lnTo>
                      <a:cubicBezTo>
                        <a:pt x="989821" y="1049320"/>
                        <a:pt x="769861" y="933230"/>
                        <a:pt x="531570" y="762150"/>
                      </a:cubicBezTo>
                      <a:cubicBezTo>
                        <a:pt x="513240" y="768260"/>
                        <a:pt x="494910" y="768260"/>
                        <a:pt x="476580" y="768260"/>
                      </a:cubicBezTo>
                      <a:cubicBezTo>
                        <a:pt x="378820" y="768260"/>
                        <a:pt x="329940" y="701050"/>
                        <a:pt x="305500" y="658280"/>
                      </a:cubicBezTo>
                      <a:cubicBezTo>
                        <a:pt x="305500" y="664391"/>
                        <a:pt x="305500" y="664391"/>
                        <a:pt x="305500" y="670501"/>
                      </a:cubicBezTo>
                      <a:cubicBezTo>
                        <a:pt x="305500" y="682721"/>
                        <a:pt x="299390" y="694941"/>
                        <a:pt x="268840" y="701050"/>
                      </a:cubicBezTo>
                      <a:cubicBezTo>
                        <a:pt x="244400" y="701050"/>
                        <a:pt x="219960" y="688830"/>
                        <a:pt x="195520" y="664391"/>
                      </a:cubicBezTo>
                      <a:cubicBezTo>
                        <a:pt x="171080" y="633841"/>
                        <a:pt x="146640" y="591071"/>
                        <a:pt x="146640" y="536081"/>
                      </a:cubicBezTo>
                      <a:cubicBezTo>
                        <a:pt x="140530" y="523861"/>
                        <a:pt x="122200" y="493311"/>
                        <a:pt x="158860" y="444431"/>
                      </a:cubicBezTo>
                      <a:cubicBezTo>
                        <a:pt x="152750" y="426101"/>
                        <a:pt x="152750" y="401661"/>
                        <a:pt x="164970" y="383331"/>
                      </a:cubicBezTo>
                      <a:cubicBezTo>
                        <a:pt x="177190" y="358891"/>
                        <a:pt x="195520" y="340561"/>
                        <a:pt x="219960" y="334451"/>
                      </a:cubicBezTo>
                      <a:cubicBezTo>
                        <a:pt x="213850" y="291681"/>
                        <a:pt x="268840" y="261131"/>
                        <a:pt x="293280" y="255021"/>
                      </a:cubicBezTo>
                      <a:cubicBezTo>
                        <a:pt x="287170" y="242801"/>
                        <a:pt x="256620" y="212251"/>
                        <a:pt x="183300" y="163371"/>
                      </a:cubicBezTo>
                      <a:cubicBezTo>
                        <a:pt x="146640" y="138931"/>
                        <a:pt x="109980" y="120601"/>
                        <a:pt x="85540" y="108381"/>
                      </a:cubicBezTo>
                      <a:cubicBezTo>
                        <a:pt x="36660" y="83941"/>
                        <a:pt x="0" y="65611"/>
                        <a:pt x="0" y="35061"/>
                      </a:cubicBezTo>
                      <a:cubicBezTo>
                        <a:pt x="0" y="22841"/>
                        <a:pt x="0" y="16731"/>
                        <a:pt x="6110" y="10621"/>
                      </a:cubicBezTo>
                      <a:cubicBezTo>
                        <a:pt x="24440" y="-13819"/>
                        <a:pt x="85540" y="4511"/>
                        <a:pt x="213850" y="59501"/>
                      </a:cubicBezTo>
                      <a:cubicBezTo>
                        <a:pt x="421590" y="145041"/>
                        <a:pt x="482690" y="230581"/>
                        <a:pt x="525460" y="346671"/>
                      </a:cubicBezTo>
                      <a:cubicBezTo>
                        <a:pt x="531570" y="358891"/>
                        <a:pt x="537680" y="377221"/>
                        <a:pt x="537680" y="389441"/>
                      </a:cubicBezTo>
                      <a:cubicBezTo>
                        <a:pt x="574340" y="487201"/>
                        <a:pt x="598780" y="566631"/>
                        <a:pt x="659880" y="609401"/>
                      </a:cubicBezTo>
                      <a:cubicBezTo>
                        <a:pt x="812631" y="688830"/>
                        <a:pt x="953161" y="768260"/>
                        <a:pt x="989821" y="786590"/>
                      </a:cubicBezTo>
                      <a:lnTo>
                        <a:pt x="1032591" y="676610"/>
                      </a:lnTo>
                      <a:lnTo>
                        <a:pt x="1038701" y="676610"/>
                      </a:lnTo>
                      <a:cubicBezTo>
                        <a:pt x="1167011" y="676610"/>
                        <a:pt x="1270881" y="768260"/>
                        <a:pt x="1276991" y="774370"/>
                      </a:cubicBezTo>
                      <a:lnTo>
                        <a:pt x="1283101" y="780480"/>
                      </a:lnTo>
                      <a:lnTo>
                        <a:pt x="1283101" y="786590"/>
                      </a:lnTo>
                      <a:cubicBezTo>
                        <a:pt x="1252551" y="798810"/>
                        <a:pt x="1136461" y="1037100"/>
                        <a:pt x="1075361" y="1049320"/>
                      </a:cubicBezTo>
                      <a:cubicBezTo>
                        <a:pt x="1075361" y="1049320"/>
                        <a:pt x="1069251" y="1049320"/>
                        <a:pt x="1069251" y="1049320"/>
                      </a:cubicBezTo>
                      <a:close/>
                      <a:moveTo>
                        <a:pt x="531570" y="749930"/>
                      </a:moveTo>
                      <a:lnTo>
                        <a:pt x="531570" y="749930"/>
                      </a:lnTo>
                      <a:cubicBezTo>
                        <a:pt x="800411" y="939340"/>
                        <a:pt x="1002041" y="1037100"/>
                        <a:pt x="1069251" y="1037100"/>
                      </a:cubicBezTo>
                      <a:lnTo>
                        <a:pt x="1069251" y="1037100"/>
                      </a:lnTo>
                      <a:cubicBezTo>
                        <a:pt x="1069251" y="1037100"/>
                        <a:pt x="1075361" y="1037100"/>
                        <a:pt x="1075361" y="1037100"/>
                      </a:cubicBezTo>
                      <a:cubicBezTo>
                        <a:pt x="1118131" y="1030990"/>
                        <a:pt x="1203671" y="878240"/>
                        <a:pt x="1252551" y="774370"/>
                      </a:cubicBezTo>
                      <a:cubicBezTo>
                        <a:pt x="1234221" y="756040"/>
                        <a:pt x="1142571" y="688830"/>
                        <a:pt x="1032591" y="682721"/>
                      </a:cubicBezTo>
                      <a:lnTo>
                        <a:pt x="983711" y="798810"/>
                      </a:lnTo>
                      <a:lnTo>
                        <a:pt x="983711" y="792700"/>
                      </a:lnTo>
                      <a:cubicBezTo>
                        <a:pt x="983711" y="792700"/>
                        <a:pt x="824851" y="707160"/>
                        <a:pt x="647660" y="609401"/>
                      </a:cubicBezTo>
                      <a:cubicBezTo>
                        <a:pt x="580450" y="560521"/>
                        <a:pt x="556010" y="487201"/>
                        <a:pt x="519350" y="383331"/>
                      </a:cubicBezTo>
                      <a:cubicBezTo>
                        <a:pt x="513240" y="371111"/>
                        <a:pt x="507130" y="358891"/>
                        <a:pt x="507130" y="340561"/>
                      </a:cubicBezTo>
                      <a:cubicBezTo>
                        <a:pt x="464360" y="224471"/>
                        <a:pt x="403260" y="145041"/>
                        <a:pt x="201630" y="59501"/>
                      </a:cubicBezTo>
                      <a:cubicBezTo>
                        <a:pt x="116090" y="22841"/>
                        <a:pt x="54990" y="4511"/>
                        <a:pt x="24440" y="4511"/>
                      </a:cubicBezTo>
                      <a:cubicBezTo>
                        <a:pt x="12220" y="4511"/>
                        <a:pt x="6110" y="4511"/>
                        <a:pt x="6110" y="10621"/>
                      </a:cubicBezTo>
                      <a:cubicBezTo>
                        <a:pt x="6110" y="10621"/>
                        <a:pt x="0" y="16731"/>
                        <a:pt x="0" y="22841"/>
                      </a:cubicBezTo>
                      <a:cubicBezTo>
                        <a:pt x="0" y="41171"/>
                        <a:pt x="36660" y="59501"/>
                        <a:pt x="79430" y="83941"/>
                      </a:cubicBezTo>
                      <a:cubicBezTo>
                        <a:pt x="109980" y="96161"/>
                        <a:pt x="140530" y="114491"/>
                        <a:pt x="183300" y="138931"/>
                      </a:cubicBezTo>
                      <a:cubicBezTo>
                        <a:pt x="287170" y="206141"/>
                        <a:pt x="299390" y="242801"/>
                        <a:pt x="299390" y="242801"/>
                      </a:cubicBezTo>
                      <a:lnTo>
                        <a:pt x="299390" y="248911"/>
                      </a:lnTo>
                      <a:lnTo>
                        <a:pt x="293280" y="248911"/>
                      </a:lnTo>
                      <a:cubicBezTo>
                        <a:pt x="293280" y="248911"/>
                        <a:pt x="213850" y="279461"/>
                        <a:pt x="226070" y="322231"/>
                      </a:cubicBezTo>
                      <a:lnTo>
                        <a:pt x="226070" y="328341"/>
                      </a:lnTo>
                      <a:lnTo>
                        <a:pt x="219960" y="328341"/>
                      </a:lnTo>
                      <a:cubicBezTo>
                        <a:pt x="195520" y="334451"/>
                        <a:pt x="177190" y="352781"/>
                        <a:pt x="164970" y="371111"/>
                      </a:cubicBezTo>
                      <a:cubicBezTo>
                        <a:pt x="164970" y="401661"/>
                        <a:pt x="158860" y="426101"/>
                        <a:pt x="164970" y="438321"/>
                      </a:cubicBezTo>
                      <a:lnTo>
                        <a:pt x="164970" y="444431"/>
                      </a:lnTo>
                      <a:lnTo>
                        <a:pt x="164970" y="450541"/>
                      </a:lnTo>
                      <a:cubicBezTo>
                        <a:pt x="128310" y="499421"/>
                        <a:pt x="152750" y="529971"/>
                        <a:pt x="152750" y="529971"/>
                      </a:cubicBezTo>
                      <a:lnTo>
                        <a:pt x="152750" y="529971"/>
                      </a:lnTo>
                      <a:lnTo>
                        <a:pt x="152750" y="536081"/>
                      </a:lnTo>
                      <a:cubicBezTo>
                        <a:pt x="146640" y="572741"/>
                        <a:pt x="164970" y="621621"/>
                        <a:pt x="195520" y="652171"/>
                      </a:cubicBezTo>
                      <a:cubicBezTo>
                        <a:pt x="213850" y="676610"/>
                        <a:pt x="238290" y="688830"/>
                        <a:pt x="256620" y="688830"/>
                      </a:cubicBezTo>
                      <a:cubicBezTo>
                        <a:pt x="268840" y="688830"/>
                        <a:pt x="281060" y="682721"/>
                        <a:pt x="281060" y="670501"/>
                      </a:cubicBezTo>
                      <a:cubicBezTo>
                        <a:pt x="287170" y="652171"/>
                        <a:pt x="268840" y="627731"/>
                        <a:pt x="250510" y="621621"/>
                      </a:cubicBezTo>
                      <a:lnTo>
                        <a:pt x="213850" y="603291"/>
                      </a:lnTo>
                      <a:lnTo>
                        <a:pt x="287170" y="609401"/>
                      </a:lnTo>
                      <a:lnTo>
                        <a:pt x="287170" y="615510"/>
                      </a:lnTo>
                      <a:cubicBezTo>
                        <a:pt x="287170" y="621621"/>
                        <a:pt x="323830" y="762150"/>
                        <a:pt x="458250" y="762150"/>
                      </a:cubicBezTo>
                      <a:cubicBezTo>
                        <a:pt x="488800" y="756040"/>
                        <a:pt x="507130" y="749930"/>
                        <a:pt x="531570" y="749930"/>
                      </a:cubicBezTo>
                      <a:lnTo>
                        <a:pt x="531570" y="749930"/>
                      </a:lnTo>
                      <a:close/>
                    </a:path>
                  </a:pathLst>
                </a:custGeom>
                <a:solidFill>
                  <a:srgbClr val="BA8058"/>
                </a:solidFill>
                <a:ln w="61038" cap="flat">
                  <a:noFill/>
                  <a:prstDash val="solid"/>
                  <a:miter/>
                </a:ln>
              </p:spPr>
              <p:txBody>
                <a:bodyPr rtlCol="0" anchor="ctr"/>
                <a:lstStyle/>
                <a:p>
                  <a:endParaRPr lang="en-US"/>
                </a:p>
              </p:txBody>
            </p:sp>
          </p:grpSp>
          <p:grpSp>
            <p:nvGrpSpPr>
              <p:cNvPr id="31" name="Graphic 16">
                <a:extLst>
                  <a:ext uri="{FF2B5EF4-FFF2-40B4-BE49-F238E27FC236}">
                    <a16:creationId xmlns:a16="http://schemas.microsoft.com/office/drawing/2014/main" xmlns="" id="{1C3EA2DD-642B-4040-A6A8-E16B8487FDA2}"/>
                  </a:ext>
                </a:extLst>
              </p:cNvPr>
              <p:cNvGrpSpPr/>
              <p:nvPr/>
            </p:nvGrpSpPr>
            <p:grpSpPr>
              <a:xfrm>
                <a:off x="813729" y="6731611"/>
                <a:ext cx="885950" cy="586559"/>
                <a:chOff x="813729" y="6731611"/>
                <a:chExt cx="885950" cy="586559"/>
              </a:xfrm>
              <a:solidFill>
                <a:srgbClr val="BA8058"/>
              </a:solidFill>
            </p:grpSpPr>
            <p:sp>
              <p:nvSpPr>
                <p:cNvPr id="33" name="Freeform: Shape 32">
                  <a:extLst>
                    <a:ext uri="{FF2B5EF4-FFF2-40B4-BE49-F238E27FC236}">
                      <a16:creationId xmlns:a16="http://schemas.microsoft.com/office/drawing/2014/main" xmlns="" id="{BB80A26A-3A79-47FD-B3FA-C786FAFA24B7}"/>
                    </a:ext>
                  </a:extLst>
                </p:cNvPr>
                <p:cNvSpPr/>
                <p:nvPr/>
              </p:nvSpPr>
              <p:spPr>
                <a:xfrm>
                  <a:off x="1644689" y="7269290"/>
                  <a:ext cx="54990" cy="48879"/>
                </a:xfrm>
                <a:custGeom>
                  <a:avLst/>
                  <a:gdLst>
                    <a:gd name="connsiteX0" fmla="*/ 0 w 54990"/>
                    <a:gd name="connsiteY0" fmla="*/ 0 h 48879"/>
                    <a:gd name="connsiteX1" fmla="*/ 12220 w 54990"/>
                    <a:gd name="connsiteY1" fmla="*/ 0 h 48879"/>
                    <a:gd name="connsiteX2" fmla="*/ 36660 w 54990"/>
                    <a:gd name="connsiteY2" fmla="*/ 12220 h 48879"/>
                    <a:gd name="connsiteX3" fmla="*/ 48880 w 54990"/>
                    <a:gd name="connsiteY3" fmla="*/ 24440 h 48879"/>
                    <a:gd name="connsiteX4" fmla="*/ 54990 w 54990"/>
                    <a:gd name="connsiteY4" fmla="*/ 36660 h 48879"/>
                    <a:gd name="connsiteX5" fmla="*/ 54990 w 54990"/>
                    <a:gd name="connsiteY5" fmla="*/ 48880 h 48879"/>
                    <a:gd name="connsiteX6" fmla="*/ 42770 w 54990"/>
                    <a:gd name="connsiteY6" fmla="*/ 42770 h 48879"/>
                    <a:gd name="connsiteX7" fmla="*/ 36660 w 54990"/>
                    <a:gd name="connsiteY7" fmla="*/ 36660 h 48879"/>
                    <a:gd name="connsiteX8" fmla="*/ 24440 w 54990"/>
                    <a:gd name="connsiteY8" fmla="*/ 30550 h 48879"/>
                    <a:gd name="connsiteX9" fmla="*/ 12220 w 54990"/>
                    <a:gd name="connsiteY9" fmla="*/ 24440 h 48879"/>
                    <a:gd name="connsiteX10" fmla="*/ 6110 w 54990"/>
                    <a:gd name="connsiteY10" fmla="*/ 18330 h 48879"/>
                    <a:gd name="connsiteX11" fmla="*/ 0 w 54990"/>
                    <a:gd name="connsiteY11" fmla="*/ 0 h 48879"/>
                    <a:gd name="connsiteX12" fmla="*/ 0 w 54990"/>
                    <a:gd name="connsiteY12" fmla="*/ 0 h 4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990" h="48879">
                      <a:moveTo>
                        <a:pt x="0" y="0"/>
                      </a:moveTo>
                      <a:cubicBezTo>
                        <a:pt x="0" y="0"/>
                        <a:pt x="6110" y="0"/>
                        <a:pt x="12220" y="0"/>
                      </a:cubicBezTo>
                      <a:cubicBezTo>
                        <a:pt x="18330" y="0"/>
                        <a:pt x="30550" y="6110"/>
                        <a:pt x="36660" y="12220"/>
                      </a:cubicBezTo>
                      <a:cubicBezTo>
                        <a:pt x="42770" y="18330"/>
                        <a:pt x="42770" y="18330"/>
                        <a:pt x="48880" y="24440"/>
                      </a:cubicBezTo>
                      <a:cubicBezTo>
                        <a:pt x="48880" y="30550"/>
                        <a:pt x="54990" y="30550"/>
                        <a:pt x="54990" y="36660"/>
                      </a:cubicBezTo>
                      <a:cubicBezTo>
                        <a:pt x="54990" y="42770"/>
                        <a:pt x="54990" y="48880"/>
                        <a:pt x="54990" y="48880"/>
                      </a:cubicBezTo>
                      <a:cubicBezTo>
                        <a:pt x="54990" y="48880"/>
                        <a:pt x="48880" y="48880"/>
                        <a:pt x="42770" y="42770"/>
                      </a:cubicBezTo>
                      <a:cubicBezTo>
                        <a:pt x="42770" y="42770"/>
                        <a:pt x="36660" y="36660"/>
                        <a:pt x="36660" y="36660"/>
                      </a:cubicBezTo>
                      <a:cubicBezTo>
                        <a:pt x="36660" y="36660"/>
                        <a:pt x="30550" y="30550"/>
                        <a:pt x="24440" y="30550"/>
                      </a:cubicBezTo>
                      <a:cubicBezTo>
                        <a:pt x="18330" y="24440"/>
                        <a:pt x="18330" y="24440"/>
                        <a:pt x="12220" y="24440"/>
                      </a:cubicBezTo>
                      <a:cubicBezTo>
                        <a:pt x="6110" y="24440"/>
                        <a:pt x="6110" y="18330"/>
                        <a:pt x="6110" y="18330"/>
                      </a:cubicBezTo>
                      <a:cubicBezTo>
                        <a:pt x="6110" y="6110"/>
                        <a:pt x="6110" y="6110"/>
                        <a:pt x="0" y="0"/>
                      </a:cubicBezTo>
                      <a:cubicBezTo>
                        <a:pt x="0" y="0"/>
                        <a:pt x="0" y="0"/>
                        <a:pt x="0" y="0"/>
                      </a:cubicBezTo>
                      <a:close/>
                    </a:path>
                  </a:pathLst>
                </a:custGeom>
                <a:solidFill>
                  <a:srgbClr val="BA8058"/>
                </a:solidFill>
                <a:ln w="61038" cap="flat">
                  <a:noFill/>
                  <a:prstDash val="solid"/>
                  <a:miter/>
                </a:ln>
              </p:spPr>
              <p:txBody>
                <a:bodyPr rtlCol="0" anchor="ctr"/>
                <a:lstStyle/>
                <a:p>
                  <a:endParaRPr lang="en-US"/>
                </a:p>
              </p:txBody>
            </p:sp>
            <p:grpSp>
              <p:nvGrpSpPr>
                <p:cNvPr id="34" name="Graphic 16">
                  <a:extLst>
                    <a:ext uri="{FF2B5EF4-FFF2-40B4-BE49-F238E27FC236}">
                      <a16:creationId xmlns:a16="http://schemas.microsoft.com/office/drawing/2014/main" xmlns="" id="{FA58EC41-9D2D-4313-9D5D-60FA165ABBA5}"/>
                    </a:ext>
                  </a:extLst>
                </p:cNvPr>
                <p:cNvGrpSpPr/>
                <p:nvPr/>
              </p:nvGrpSpPr>
              <p:grpSpPr>
                <a:xfrm>
                  <a:off x="813729" y="6731611"/>
                  <a:ext cx="183300" cy="281059"/>
                  <a:chOff x="813729" y="6731611"/>
                  <a:chExt cx="183300" cy="281059"/>
                </a:xfrm>
                <a:solidFill>
                  <a:srgbClr val="BA8058"/>
                </a:solidFill>
              </p:grpSpPr>
              <p:sp>
                <p:nvSpPr>
                  <p:cNvPr id="35" name="Freeform: Shape 34">
                    <a:extLst>
                      <a:ext uri="{FF2B5EF4-FFF2-40B4-BE49-F238E27FC236}">
                        <a16:creationId xmlns:a16="http://schemas.microsoft.com/office/drawing/2014/main" xmlns="" id="{DE1E3050-F868-46B8-8128-28AB50ADD4EB}"/>
                      </a:ext>
                    </a:extLst>
                  </p:cNvPr>
                  <p:cNvSpPr/>
                  <p:nvPr/>
                </p:nvSpPr>
                <p:spPr>
                  <a:xfrm>
                    <a:off x="954259" y="6731611"/>
                    <a:ext cx="42770" cy="103869"/>
                  </a:xfrm>
                  <a:custGeom>
                    <a:avLst/>
                    <a:gdLst>
                      <a:gd name="connsiteX0" fmla="*/ 0 w 42770"/>
                      <a:gd name="connsiteY0" fmla="*/ 0 h 103869"/>
                      <a:gd name="connsiteX1" fmla="*/ 12220 w 42770"/>
                      <a:gd name="connsiteY1" fmla="*/ 12220 h 103869"/>
                      <a:gd name="connsiteX2" fmla="*/ 18330 w 42770"/>
                      <a:gd name="connsiteY2" fmla="*/ 18330 h 103869"/>
                      <a:gd name="connsiteX3" fmla="*/ 24440 w 42770"/>
                      <a:gd name="connsiteY3" fmla="*/ 24440 h 103869"/>
                      <a:gd name="connsiteX4" fmla="*/ 36660 w 42770"/>
                      <a:gd name="connsiteY4" fmla="*/ 42770 h 103869"/>
                      <a:gd name="connsiteX5" fmla="*/ 42770 w 42770"/>
                      <a:gd name="connsiteY5" fmla="*/ 54990 h 103869"/>
                      <a:gd name="connsiteX6" fmla="*/ 42770 w 42770"/>
                      <a:gd name="connsiteY6" fmla="*/ 67210 h 103869"/>
                      <a:gd name="connsiteX7" fmla="*/ 42770 w 42770"/>
                      <a:gd name="connsiteY7" fmla="*/ 85540 h 103869"/>
                      <a:gd name="connsiteX8" fmla="*/ 42770 w 42770"/>
                      <a:gd name="connsiteY8" fmla="*/ 103870 h 103869"/>
                      <a:gd name="connsiteX9" fmla="*/ 36660 w 42770"/>
                      <a:gd name="connsiteY9" fmla="*/ 85540 h 103869"/>
                      <a:gd name="connsiteX10" fmla="*/ 30550 w 42770"/>
                      <a:gd name="connsiteY10" fmla="*/ 67210 h 103869"/>
                      <a:gd name="connsiteX11" fmla="*/ 24440 w 42770"/>
                      <a:gd name="connsiteY11" fmla="*/ 48880 h 103869"/>
                      <a:gd name="connsiteX12" fmla="*/ 18330 w 42770"/>
                      <a:gd name="connsiteY12" fmla="*/ 30550 h 103869"/>
                      <a:gd name="connsiteX13" fmla="*/ 12220 w 42770"/>
                      <a:gd name="connsiteY13" fmla="*/ 12220 h 103869"/>
                      <a:gd name="connsiteX14" fmla="*/ 0 w 42770"/>
                      <a:gd name="connsiteY14" fmla="*/ 0 h 103869"/>
                      <a:gd name="connsiteX15" fmla="*/ 0 w 42770"/>
                      <a:gd name="connsiteY15" fmla="*/ 0 h 103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770" h="103869">
                        <a:moveTo>
                          <a:pt x="0" y="0"/>
                        </a:moveTo>
                        <a:cubicBezTo>
                          <a:pt x="0" y="0"/>
                          <a:pt x="6110" y="6110"/>
                          <a:pt x="12220" y="12220"/>
                        </a:cubicBezTo>
                        <a:cubicBezTo>
                          <a:pt x="12220" y="12220"/>
                          <a:pt x="18330" y="18330"/>
                          <a:pt x="18330" y="18330"/>
                        </a:cubicBezTo>
                        <a:cubicBezTo>
                          <a:pt x="18330" y="18330"/>
                          <a:pt x="24440" y="24440"/>
                          <a:pt x="24440" y="24440"/>
                        </a:cubicBezTo>
                        <a:cubicBezTo>
                          <a:pt x="30550" y="30550"/>
                          <a:pt x="30550" y="36660"/>
                          <a:pt x="36660" y="42770"/>
                        </a:cubicBezTo>
                        <a:cubicBezTo>
                          <a:pt x="36660" y="48880"/>
                          <a:pt x="36660" y="48880"/>
                          <a:pt x="42770" y="54990"/>
                        </a:cubicBezTo>
                        <a:cubicBezTo>
                          <a:pt x="42770" y="61100"/>
                          <a:pt x="42770" y="61100"/>
                          <a:pt x="42770" y="67210"/>
                        </a:cubicBezTo>
                        <a:cubicBezTo>
                          <a:pt x="42770" y="73320"/>
                          <a:pt x="42770" y="79430"/>
                          <a:pt x="42770" y="85540"/>
                        </a:cubicBezTo>
                        <a:cubicBezTo>
                          <a:pt x="42770" y="97760"/>
                          <a:pt x="42770" y="103870"/>
                          <a:pt x="42770" y="103870"/>
                        </a:cubicBezTo>
                        <a:cubicBezTo>
                          <a:pt x="42770" y="103870"/>
                          <a:pt x="42770" y="97760"/>
                          <a:pt x="36660" y="85540"/>
                        </a:cubicBezTo>
                        <a:cubicBezTo>
                          <a:pt x="36660" y="79430"/>
                          <a:pt x="30550" y="73320"/>
                          <a:pt x="30550" y="67210"/>
                        </a:cubicBezTo>
                        <a:cubicBezTo>
                          <a:pt x="30550" y="61100"/>
                          <a:pt x="24440" y="54990"/>
                          <a:pt x="24440" y="48880"/>
                        </a:cubicBezTo>
                        <a:cubicBezTo>
                          <a:pt x="24440" y="42770"/>
                          <a:pt x="18330" y="36660"/>
                          <a:pt x="18330" y="30550"/>
                        </a:cubicBezTo>
                        <a:cubicBezTo>
                          <a:pt x="18330" y="24440"/>
                          <a:pt x="12220" y="18330"/>
                          <a:pt x="12220" y="12220"/>
                        </a:cubicBezTo>
                        <a:cubicBezTo>
                          <a:pt x="6110" y="6110"/>
                          <a:pt x="6110" y="6110"/>
                          <a:pt x="0" y="0"/>
                        </a:cubicBezTo>
                        <a:cubicBezTo>
                          <a:pt x="0" y="0"/>
                          <a:pt x="0" y="0"/>
                          <a:pt x="0" y="0"/>
                        </a:cubicBezTo>
                        <a:close/>
                      </a:path>
                    </a:pathLst>
                  </a:custGeom>
                  <a:solidFill>
                    <a:srgbClr val="BA8058"/>
                  </a:solidFill>
                  <a:ln w="61038"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xmlns="" id="{9558A993-4ECF-438E-B9FF-38709B433B45}"/>
                      </a:ext>
                    </a:extLst>
                  </p:cNvPr>
                  <p:cNvSpPr/>
                  <p:nvPr/>
                </p:nvSpPr>
                <p:spPr>
                  <a:xfrm>
                    <a:off x="880939" y="6811041"/>
                    <a:ext cx="103870" cy="24439"/>
                  </a:xfrm>
                  <a:custGeom>
                    <a:avLst/>
                    <a:gdLst>
                      <a:gd name="connsiteX0" fmla="*/ 0 w 103870"/>
                      <a:gd name="connsiteY0" fmla="*/ 6110 h 24439"/>
                      <a:gd name="connsiteX1" fmla="*/ 18330 w 103870"/>
                      <a:gd name="connsiteY1" fmla="*/ 0 h 24439"/>
                      <a:gd name="connsiteX2" fmla="*/ 54990 w 103870"/>
                      <a:gd name="connsiteY2" fmla="*/ 0 h 24439"/>
                      <a:gd name="connsiteX3" fmla="*/ 73320 w 103870"/>
                      <a:gd name="connsiteY3" fmla="*/ 6110 h 24439"/>
                      <a:gd name="connsiteX4" fmla="*/ 91650 w 103870"/>
                      <a:gd name="connsiteY4" fmla="*/ 12220 h 24439"/>
                      <a:gd name="connsiteX5" fmla="*/ 103870 w 103870"/>
                      <a:gd name="connsiteY5" fmla="*/ 24440 h 24439"/>
                      <a:gd name="connsiteX6" fmla="*/ 85540 w 103870"/>
                      <a:gd name="connsiteY6" fmla="*/ 18330 h 24439"/>
                      <a:gd name="connsiteX7" fmla="*/ 67210 w 103870"/>
                      <a:gd name="connsiteY7" fmla="*/ 12220 h 24439"/>
                      <a:gd name="connsiteX8" fmla="*/ 48880 w 103870"/>
                      <a:gd name="connsiteY8" fmla="*/ 6110 h 24439"/>
                      <a:gd name="connsiteX9" fmla="*/ 12220 w 103870"/>
                      <a:gd name="connsiteY9" fmla="*/ 0 h 24439"/>
                      <a:gd name="connsiteX10" fmla="*/ 0 w 103870"/>
                      <a:gd name="connsiteY10" fmla="*/ 6110 h 24439"/>
                      <a:gd name="connsiteX11" fmla="*/ 0 w 103870"/>
                      <a:gd name="connsiteY11" fmla="*/ 6110 h 24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870" h="24439">
                        <a:moveTo>
                          <a:pt x="0" y="6110"/>
                        </a:moveTo>
                        <a:cubicBezTo>
                          <a:pt x="0" y="6110"/>
                          <a:pt x="6110" y="6110"/>
                          <a:pt x="18330" y="0"/>
                        </a:cubicBezTo>
                        <a:cubicBezTo>
                          <a:pt x="30550" y="0"/>
                          <a:pt x="42770" y="0"/>
                          <a:pt x="54990" y="0"/>
                        </a:cubicBezTo>
                        <a:cubicBezTo>
                          <a:pt x="61100" y="0"/>
                          <a:pt x="67210" y="6110"/>
                          <a:pt x="73320" y="6110"/>
                        </a:cubicBezTo>
                        <a:cubicBezTo>
                          <a:pt x="79430" y="6110"/>
                          <a:pt x="85540" y="12220"/>
                          <a:pt x="91650" y="12220"/>
                        </a:cubicBezTo>
                        <a:cubicBezTo>
                          <a:pt x="97760" y="18330"/>
                          <a:pt x="103870" y="24440"/>
                          <a:pt x="103870" y="24440"/>
                        </a:cubicBezTo>
                        <a:cubicBezTo>
                          <a:pt x="103870" y="24440"/>
                          <a:pt x="97760" y="24440"/>
                          <a:pt x="85540" y="18330"/>
                        </a:cubicBezTo>
                        <a:cubicBezTo>
                          <a:pt x="79430" y="18330"/>
                          <a:pt x="73320" y="18330"/>
                          <a:pt x="67210" y="12220"/>
                        </a:cubicBezTo>
                        <a:cubicBezTo>
                          <a:pt x="61100" y="12220"/>
                          <a:pt x="54990" y="12220"/>
                          <a:pt x="48880" y="6110"/>
                        </a:cubicBezTo>
                        <a:cubicBezTo>
                          <a:pt x="36660" y="6110"/>
                          <a:pt x="24440" y="0"/>
                          <a:pt x="12220" y="0"/>
                        </a:cubicBezTo>
                        <a:cubicBezTo>
                          <a:pt x="12220" y="6110"/>
                          <a:pt x="12220" y="6110"/>
                          <a:pt x="0" y="6110"/>
                        </a:cubicBezTo>
                        <a:cubicBezTo>
                          <a:pt x="6110" y="6110"/>
                          <a:pt x="0" y="6110"/>
                          <a:pt x="0" y="6110"/>
                        </a:cubicBezTo>
                        <a:close/>
                      </a:path>
                    </a:pathLst>
                  </a:custGeom>
                  <a:solidFill>
                    <a:srgbClr val="BA8058"/>
                  </a:solidFill>
                  <a:ln w="61038"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xmlns="" id="{A60F2B91-E5CC-495E-B3CD-B29CB9B1663E}"/>
                      </a:ext>
                    </a:extLst>
                  </p:cNvPr>
                  <p:cNvSpPr/>
                  <p:nvPr/>
                </p:nvSpPr>
                <p:spPr>
                  <a:xfrm>
                    <a:off x="819839" y="6902691"/>
                    <a:ext cx="134420" cy="24439"/>
                  </a:xfrm>
                  <a:custGeom>
                    <a:avLst/>
                    <a:gdLst>
                      <a:gd name="connsiteX0" fmla="*/ 0 w 134420"/>
                      <a:gd name="connsiteY0" fmla="*/ 24440 h 24439"/>
                      <a:gd name="connsiteX1" fmla="*/ 18330 w 134420"/>
                      <a:gd name="connsiteY1" fmla="*/ 12220 h 24439"/>
                      <a:gd name="connsiteX2" fmla="*/ 42770 w 134420"/>
                      <a:gd name="connsiteY2" fmla="*/ 6110 h 24439"/>
                      <a:gd name="connsiteX3" fmla="*/ 67210 w 134420"/>
                      <a:gd name="connsiteY3" fmla="*/ 0 h 24439"/>
                      <a:gd name="connsiteX4" fmla="*/ 79430 w 134420"/>
                      <a:gd name="connsiteY4" fmla="*/ 0 h 24439"/>
                      <a:gd name="connsiteX5" fmla="*/ 91650 w 134420"/>
                      <a:gd name="connsiteY5" fmla="*/ 0 h 24439"/>
                      <a:gd name="connsiteX6" fmla="*/ 103870 w 134420"/>
                      <a:gd name="connsiteY6" fmla="*/ 0 h 24439"/>
                      <a:gd name="connsiteX7" fmla="*/ 116090 w 134420"/>
                      <a:gd name="connsiteY7" fmla="*/ 6110 h 24439"/>
                      <a:gd name="connsiteX8" fmla="*/ 134420 w 134420"/>
                      <a:gd name="connsiteY8" fmla="*/ 18330 h 24439"/>
                      <a:gd name="connsiteX9" fmla="*/ 116090 w 134420"/>
                      <a:gd name="connsiteY9" fmla="*/ 18330 h 24439"/>
                      <a:gd name="connsiteX10" fmla="*/ 97760 w 134420"/>
                      <a:gd name="connsiteY10" fmla="*/ 18330 h 24439"/>
                      <a:gd name="connsiteX11" fmla="*/ 73320 w 134420"/>
                      <a:gd name="connsiteY11" fmla="*/ 18330 h 24439"/>
                      <a:gd name="connsiteX12" fmla="*/ 61100 w 134420"/>
                      <a:gd name="connsiteY12" fmla="*/ 18330 h 24439"/>
                      <a:gd name="connsiteX13" fmla="*/ 48880 w 134420"/>
                      <a:gd name="connsiteY13" fmla="*/ 18330 h 24439"/>
                      <a:gd name="connsiteX14" fmla="*/ 30550 w 134420"/>
                      <a:gd name="connsiteY14" fmla="*/ 24440 h 24439"/>
                      <a:gd name="connsiteX15" fmla="*/ 0 w 134420"/>
                      <a:gd name="connsiteY15" fmla="*/ 24440 h 24439"/>
                      <a:gd name="connsiteX16" fmla="*/ 0 w 134420"/>
                      <a:gd name="connsiteY16" fmla="*/ 24440 h 24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4420" h="24439">
                        <a:moveTo>
                          <a:pt x="0" y="24440"/>
                        </a:moveTo>
                        <a:cubicBezTo>
                          <a:pt x="0" y="24440"/>
                          <a:pt x="6110" y="18330"/>
                          <a:pt x="18330" y="12220"/>
                        </a:cubicBezTo>
                        <a:cubicBezTo>
                          <a:pt x="24440" y="6110"/>
                          <a:pt x="30550" y="6110"/>
                          <a:pt x="42770" y="6110"/>
                        </a:cubicBezTo>
                        <a:cubicBezTo>
                          <a:pt x="48880" y="6110"/>
                          <a:pt x="61100" y="0"/>
                          <a:pt x="67210" y="0"/>
                        </a:cubicBezTo>
                        <a:cubicBezTo>
                          <a:pt x="73320" y="0"/>
                          <a:pt x="73320" y="0"/>
                          <a:pt x="79430" y="0"/>
                        </a:cubicBezTo>
                        <a:cubicBezTo>
                          <a:pt x="85540" y="0"/>
                          <a:pt x="85540" y="0"/>
                          <a:pt x="91650" y="0"/>
                        </a:cubicBezTo>
                        <a:cubicBezTo>
                          <a:pt x="97760" y="0"/>
                          <a:pt x="97760" y="0"/>
                          <a:pt x="103870" y="0"/>
                        </a:cubicBezTo>
                        <a:cubicBezTo>
                          <a:pt x="109980" y="0"/>
                          <a:pt x="109980" y="0"/>
                          <a:pt x="116090" y="6110"/>
                        </a:cubicBezTo>
                        <a:cubicBezTo>
                          <a:pt x="128310" y="12220"/>
                          <a:pt x="134420" y="18330"/>
                          <a:pt x="134420" y="18330"/>
                        </a:cubicBezTo>
                        <a:cubicBezTo>
                          <a:pt x="134420" y="18330"/>
                          <a:pt x="128310" y="18330"/>
                          <a:pt x="116090" y="18330"/>
                        </a:cubicBezTo>
                        <a:cubicBezTo>
                          <a:pt x="109980" y="18330"/>
                          <a:pt x="103870" y="18330"/>
                          <a:pt x="97760" y="18330"/>
                        </a:cubicBezTo>
                        <a:cubicBezTo>
                          <a:pt x="91650" y="18330"/>
                          <a:pt x="79430" y="18330"/>
                          <a:pt x="73320" y="18330"/>
                        </a:cubicBezTo>
                        <a:cubicBezTo>
                          <a:pt x="67210" y="18330"/>
                          <a:pt x="67210" y="18330"/>
                          <a:pt x="61100" y="18330"/>
                        </a:cubicBezTo>
                        <a:cubicBezTo>
                          <a:pt x="54990" y="18330"/>
                          <a:pt x="54990" y="18330"/>
                          <a:pt x="48880" y="18330"/>
                        </a:cubicBezTo>
                        <a:cubicBezTo>
                          <a:pt x="42770" y="18330"/>
                          <a:pt x="36660" y="18330"/>
                          <a:pt x="30550" y="24440"/>
                        </a:cubicBezTo>
                        <a:cubicBezTo>
                          <a:pt x="18330" y="18330"/>
                          <a:pt x="12220" y="18330"/>
                          <a:pt x="0" y="24440"/>
                        </a:cubicBezTo>
                        <a:cubicBezTo>
                          <a:pt x="6110" y="24440"/>
                          <a:pt x="0" y="24440"/>
                          <a:pt x="0" y="24440"/>
                        </a:cubicBezTo>
                        <a:close/>
                      </a:path>
                    </a:pathLst>
                  </a:custGeom>
                  <a:solidFill>
                    <a:srgbClr val="BA8058"/>
                  </a:solidFill>
                  <a:ln w="61038"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xmlns="" id="{6C1781B6-95D7-4E7A-9166-EFE2023D28A1}"/>
                      </a:ext>
                    </a:extLst>
                  </p:cNvPr>
                  <p:cNvSpPr/>
                  <p:nvPr/>
                </p:nvSpPr>
                <p:spPr>
                  <a:xfrm>
                    <a:off x="813729" y="6976011"/>
                    <a:ext cx="116090" cy="36660"/>
                  </a:xfrm>
                  <a:custGeom>
                    <a:avLst/>
                    <a:gdLst>
                      <a:gd name="connsiteX0" fmla="*/ 0 w 116090"/>
                      <a:gd name="connsiteY0" fmla="*/ 36660 h 36660"/>
                      <a:gd name="connsiteX1" fmla="*/ 0 w 116090"/>
                      <a:gd name="connsiteY1" fmla="*/ 36660 h 36660"/>
                      <a:gd name="connsiteX2" fmla="*/ 12220 w 116090"/>
                      <a:gd name="connsiteY2" fmla="*/ 18330 h 36660"/>
                      <a:gd name="connsiteX3" fmla="*/ 30550 w 116090"/>
                      <a:gd name="connsiteY3" fmla="*/ 6110 h 36660"/>
                      <a:gd name="connsiteX4" fmla="*/ 42770 w 116090"/>
                      <a:gd name="connsiteY4" fmla="*/ 0 h 36660"/>
                      <a:gd name="connsiteX5" fmla="*/ 54990 w 116090"/>
                      <a:gd name="connsiteY5" fmla="*/ 0 h 36660"/>
                      <a:gd name="connsiteX6" fmla="*/ 67210 w 116090"/>
                      <a:gd name="connsiteY6" fmla="*/ 0 h 36660"/>
                      <a:gd name="connsiteX7" fmla="*/ 79430 w 116090"/>
                      <a:gd name="connsiteY7" fmla="*/ 0 h 36660"/>
                      <a:gd name="connsiteX8" fmla="*/ 97760 w 116090"/>
                      <a:gd name="connsiteY8" fmla="*/ 6110 h 36660"/>
                      <a:gd name="connsiteX9" fmla="*/ 116090 w 116090"/>
                      <a:gd name="connsiteY9" fmla="*/ 18330 h 36660"/>
                      <a:gd name="connsiteX10" fmla="*/ 97760 w 116090"/>
                      <a:gd name="connsiteY10" fmla="*/ 18330 h 36660"/>
                      <a:gd name="connsiteX11" fmla="*/ 85540 w 116090"/>
                      <a:gd name="connsiteY11" fmla="*/ 18330 h 36660"/>
                      <a:gd name="connsiteX12" fmla="*/ 73320 w 116090"/>
                      <a:gd name="connsiteY12" fmla="*/ 18330 h 36660"/>
                      <a:gd name="connsiteX13" fmla="*/ 61100 w 116090"/>
                      <a:gd name="connsiteY13" fmla="*/ 18330 h 36660"/>
                      <a:gd name="connsiteX14" fmla="*/ 48880 w 116090"/>
                      <a:gd name="connsiteY14" fmla="*/ 18330 h 36660"/>
                      <a:gd name="connsiteX15" fmla="*/ 36660 w 116090"/>
                      <a:gd name="connsiteY15" fmla="*/ 18330 h 36660"/>
                      <a:gd name="connsiteX16" fmla="*/ 24440 w 116090"/>
                      <a:gd name="connsiteY16" fmla="*/ 18330 h 36660"/>
                      <a:gd name="connsiteX17" fmla="*/ 12220 w 116090"/>
                      <a:gd name="connsiteY17" fmla="*/ 18330 h 36660"/>
                      <a:gd name="connsiteX18" fmla="*/ 6110 w 116090"/>
                      <a:gd name="connsiteY18" fmla="*/ 18330 h 36660"/>
                      <a:gd name="connsiteX19" fmla="*/ 0 w 116090"/>
                      <a:gd name="connsiteY19" fmla="*/ 36660 h 36660"/>
                      <a:gd name="connsiteX20" fmla="*/ 0 w 116090"/>
                      <a:gd name="connsiteY20" fmla="*/ 36660 h 36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6090" h="36660">
                        <a:moveTo>
                          <a:pt x="0" y="36660"/>
                        </a:moveTo>
                        <a:cubicBezTo>
                          <a:pt x="0" y="36660"/>
                          <a:pt x="0" y="36660"/>
                          <a:pt x="0" y="36660"/>
                        </a:cubicBezTo>
                        <a:cubicBezTo>
                          <a:pt x="6110" y="30550"/>
                          <a:pt x="12220" y="24440"/>
                          <a:pt x="12220" y="18330"/>
                        </a:cubicBezTo>
                        <a:cubicBezTo>
                          <a:pt x="18330" y="18330"/>
                          <a:pt x="24440" y="12220"/>
                          <a:pt x="30550" y="6110"/>
                        </a:cubicBezTo>
                        <a:cubicBezTo>
                          <a:pt x="36660" y="6110"/>
                          <a:pt x="36660" y="6110"/>
                          <a:pt x="42770" y="0"/>
                        </a:cubicBezTo>
                        <a:cubicBezTo>
                          <a:pt x="48880" y="0"/>
                          <a:pt x="48880" y="0"/>
                          <a:pt x="54990" y="0"/>
                        </a:cubicBezTo>
                        <a:cubicBezTo>
                          <a:pt x="61100" y="0"/>
                          <a:pt x="61100" y="0"/>
                          <a:pt x="67210" y="0"/>
                        </a:cubicBezTo>
                        <a:cubicBezTo>
                          <a:pt x="73320" y="0"/>
                          <a:pt x="73320" y="0"/>
                          <a:pt x="79430" y="0"/>
                        </a:cubicBezTo>
                        <a:cubicBezTo>
                          <a:pt x="85540" y="0"/>
                          <a:pt x="91650" y="6110"/>
                          <a:pt x="97760" y="6110"/>
                        </a:cubicBezTo>
                        <a:cubicBezTo>
                          <a:pt x="109980" y="12220"/>
                          <a:pt x="116090" y="18330"/>
                          <a:pt x="116090" y="18330"/>
                        </a:cubicBezTo>
                        <a:cubicBezTo>
                          <a:pt x="116090" y="18330"/>
                          <a:pt x="109980" y="18330"/>
                          <a:pt x="97760" y="18330"/>
                        </a:cubicBezTo>
                        <a:cubicBezTo>
                          <a:pt x="97760" y="18330"/>
                          <a:pt x="91650" y="18330"/>
                          <a:pt x="85540" y="18330"/>
                        </a:cubicBezTo>
                        <a:cubicBezTo>
                          <a:pt x="79430" y="18330"/>
                          <a:pt x="79430" y="18330"/>
                          <a:pt x="73320" y="18330"/>
                        </a:cubicBezTo>
                        <a:cubicBezTo>
                          <a:pt x="67210" y="18330"/>
                          <a:pt x="67210" y="18330"/>
                          <a:pt x="61100" y="18330"/>
                        </a:cubicBezTo>
                        <a:cubicBezTo>
                          <a:pt x="54990" y="18330"/>
                          <a:pt x="54990" y="18330"/>
                          <a:pt x="48880" y="18330"/>
                        </a:cubicBezTo>
                        <a:cubicBezTo>
                          <a:pt x="42770" y="18330"/>
                          <a:pt x="42770" y="18330"/>
                          <a:pt x="36660" y="18330"/>
                        </a:cubicBezTo>
                        <a:cubicBezTo>
                          <a:pt x="30550" y="18330"/>
                          <a:pt x="30550" y="18330"/>
                          <a:pt x="24440" y="18330"/>
                        </a:cubicBezTo>
                        <a:cubicBezTo>
                          <a:pt x="18330" y="18330"/>
                          <a:pt x="18330" y="18330"/>
                          <a:pt x="12220" y="18330"/>
                        </a:cubicBezTo>
                        <a:cubicBezTo>
                          <a:pt x="6110" y="18330"/>
                          <a:pt x="6110" y="18330"/>
                          <a:pt x="6110" y="18330"/>
                        </a:cubicBezTo>
                        <a:cubicBezTo>
                          <a:pt x="12220" y="30550"/>
                          <a:pt x="6110" y="36660"/>
                          <a:pt x="0" y="36660"/>
                        </a:cubicBezTo>
                        <a:cubicBezTo>
                          <a:pt x="0" y="36660"/>
                          <a:pt x="0" y="36660"/>
                          <a:pt x="0" y="36660"/>
                        </a:cubicBezTo>
                        <a:close/>
                      </a:path>
                    </a:pathLst>
                  </a:custGeom>
                  <a:solidFill>
                    <a:srgbClr val="BA8058"/>
                  </a:solidFill>
                  <a:ln w="61038" cap="flat">
                    <a:noFill/>
                    <a:prstDash val="solid"/>
                    <a:miter/>
                  </a:ln>
                </p:spPr>
                <p:txBody>
                  <a:bodyPr rtlCol="0" anchor="ctr"/>
                  <a:lstStyle/>
                  <a:p>
                    <a:endParaRPr lang="en-US"/>
                  </a:p>
                </p:txBody>
              </p:sp>
            </p:grpSp>
          </p:grpSp>
          <p:sp>
            <p:nvSpPr>
              <p:cNvPr id="32" name="Freeform: Shape 31">
                <a:extLst>
                  <a:ext uri="{FF2B5EF4-FFF2-40B4-BE49-F238E27FC236}">
                    <a16:creationId xmlns:a16="http://schemas.microsoft.com/office/drawing/2014/main" xmlns="" id="{42F23AFD-58ED-48E8-A2D9-4120565B9C77}"/>
                  </a:ext>
                </a:extLst>
              </p:cNvPr>
              <p:cNvSpPr/>
              <p:nvPr/>
            </p:nvSpPr>
            <p:spPr>
              <a:xfrm>
                <a:off x="660979" y="6493321"/>
                <a:ext cx="1264770" cy="1032843"/>
              </a:xfrm>
              <a:custGeom>
                <a:avLst/>
                <a:gdLst>
                  <a:gd name="connsiteX0" fmla="*/ 1026481 w 1264770"/>
                  <a:gd name="connsiteY0" fmla="*/ 665989 h 1032843"/>
                  <a:gd name="connsiteX1" fmla="*/ 1020371 w 1264770"/>
                  <a:gd name="connsiteY1" fmla="*/ 672099 h 1032843"/>
                  <a:gd name="connsiteX2" fmla="*/ 1124241 w 1264770"/>
                  <a:gd name="connsiteY2" fmla="*/ 702649 h 1032843"/>
                  <a:gd name="connsiteX3" fmla="*/ 1075361 w 1264770"/>
                  <a:gd name="connsiteY3" fmla="*/ 806519 h 1032843"/>
                  <a:gd name="connsiteX4" fmla="*/ 977601 w 1264770"/>
                  <a:gd name="connsiteY4" fmla="*/ 757639 h 1032843"/>
                  <a:gd name="connsiteX5" fmla="*/ 971491 w 1264770"/>
                  <a:gd name="connsiteY5" fmla="*/ 769859 h 1032843"/>
                  <a:gd name="connsiteX6" fmla="*/ 635440 w 1264770"/>
                  <a:gd name="connsiteY6" fmla="*/ 586559 h 1032843"/>
                  <a:gd name="connsiteX7" fmla="*/ 562120 w 1264770"/>
                  <a:gd name="connsiteY7" fmla="*/ 494909 h 1032843"/>
                  <a:gd name="connsiteX8" fmla="*/ 568230 w 1264770"/>
                  <a:gd name="connsiteY8" fmla="*/ 513239 h 1032843"/>
                  <a:gd name="connsiteX9" fmla="*/ 916501 w 1264770"/>
                  <a:gd name="connsiteY9" fmla="*/ 739309 h 1032843"/>
                  <a:gd name="connsiteX10" fmla="*/ 830961 w 1264770"/>
                  <a:gd name="connsiteY10" fmla="*/ 855399 h 1032843"/>
                  <a:gd name="connsiteX11" fmla="*/ 494910 w 1264770"/>
                  <a:gd name="connsiteY11" fmla="*/ 690429 h 1032843"/>
                  <a:gd name="connsiteX12" fmla="*/ 323830 w 1264770"/>
                  <a:gd name="connsiteY12" fmla="*/ 574339 h 1032843"/>
                  <a:gd name="connsiteX13" fmla="*/ 171080 w 1264770"/>
                  <a:gd name="connsiteY13" fmla="*/ 531569 h 1032843"/>
                  <a:gd name="connsiteX14" fmla="*/ 311610 w 1264770"/>
                  <a:gd name="connsiteY14" fmla="*/ 507129 h 1032843"/>
                  <a:gd name="connsiteX15" fmla="*/ 177190 w 1264770"/>
                  <a:gd name="connsiteY15" fmla="*/ 446029 h 1032843"/>
                  <a:gd name="connsiteX16" fmla="*/ 323830 w 1264770"/>
                  <a:gd name="connsiteY16" fmla="*/ 421589 h 1032843"/>
                  <a:gd name="connsiteX17" fmla="*/ 189410 w 1264770"/>
                  <a:gd name="connsiteY17" fmla="*/ 366600 h 1032843"/>
                  <a:gd name="connsiteX18" fmla="*/ 268840 w 1264770"/>
                  <a:gd name="connsiteY18" fmla="*/ 336050 h 1032843"/>
                  <a:gd name="connsiteX19" fmla="*/ 360490 w 1264770"/>
                  <a:gd name="connsiteY19" fmla="*/ 311610 h 1032843"/>
                  <a:gd name="connsiteX20" fmla="*/ 61100 w 1264770"/>
                  <a:gd name="connsiteY20" fmla="*/ 42770 h 1032843"/>
                  <a:gd name="connsiteX21" fmla="*/ 6110 w 1264770"/>
                  <a:gd name="connsiteY21" fmla="*/ 0 h 1032843"/>
                  <a:gd name="connsiteX22" fmla="*/ 0 w 1264770"/>
                  <a:gd name="connsiteY22" fmla="*/ 18330 h 1032843"/>
                  <a:gd name="connsiteX23" fmla="*/ 183300 w 1264770"/>
                  <a:gd name="connsiteY23" fmla="*/ 140530 h 1032843"/>
                  <a:gd name="connsiteX24" fmla="*/ 299390 w 1264770"/>
                  <a:gd name="connsiteY24" fmla="*/ 238290 h 1032843"/>
                  <a:gd name="connsiteX25" fmla="*/ 219960 w 1264770"/>
                  <a:gd name="connsiteY25" fmla="*/ 323830 h 1032843"/>
                  <a:gd name="connsiteX26" fmla="*/ 158860 w 1264770"/>
                  <a:gd name="connsiteY26" fmla="*/ 433809 h 1032843"/>
                  <a:gd name="connsiteX27" fmla="*/ 146640 w 1264770"/>
                  <a:gd name="connsiteY27" fmla="*/ 525459 h 1032843"/>
                  <a:gd name="connsiteX28" fmla="*/ 262730 w 1264770"/>
                  <a:gd name="connsiteY28" fmla="*/ 684319 h 1032843"/>
                  <a:gd name="connsiteX29" fmla="*/ 262730 w 1264770"/>
                  <a:gd name="connsiteY29" fmla="*/ 604889 h 1032843"/>
                  <a:gd name="connsiteX30" fmla="*/ 293280 w 1264770"/>
                  <a:gd name="connsiteY30" fmla="*/ 604889 h 1032843"/>
                  <a:gd name="connsiteX31" fmla="*/ 531570 w 1264770"/>
                  <a:gd name="connsiteY31" fmla="*/ 745419 h 1032843"/>
                  <a:gd name="connsiteX32" fmla="*/ 1075361 w 1264770"/>
                  <a:gd name="connsiteY32" fmla="*/ 1032589 h 1032843"/>
                  <a:gd name="connsiteX33" fmla="*/ 1264771 w 1264770"/>
                  <a:gd name="connsiteY33" fmla="*/ 763749 h 1032843"/>
                  <a:gd name="connsiteX34" fmla="*/ 1026481 w 1264770"/>
                  <a:gd name="connsiteY34" fmla="*/ 665989 h 1032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64770" h="1032843">
                    <a:moveTo>
                      <a:pt x="1026481" y="665989"/>
                    </a:moveTo>
                    <a:lnTo>
                      <a:pt x="1020371" y="672099"/>
                    </a:lnTo>
                    <a:cubicBezTo>
                      <a:pt x="1044811" y="678209"/>
                      <a:pt x="1087581" y="684319"/>
                      <a:pt x="1124241" y="702649"/>
                    </a:cubicBezTo>
                    <a:cubicBezTo>
                      <a:pt x="1154791" y="720979"/>
                      <a:pt x="1087581" y="794299"/>
                      <a:pt x="1075361" y="806519"/>
                    </a:cubicBezTo>
                    <a:cubicBezTo>
                      <a:pt x="1069251" y="824849"/>
                      <a:pt x="1050921" y="794299"/>
                      <a:pt x="977601" y="757639"/>
                    </a:cubicBezTo>
                    <a:lnTo>
                      <a:pt x="971491" y="769859"/>
                    </a:lnTo>
                    <a:cubicBezTo>
                      <a:pt x="971491" y="769859"/>
                      <a:pt x="812631" y="684319"/>
                      <a:pt x="635440" y="586559"/>
                    </a:cubicBezTo>
                    <a:cubicBezTo>
                      <a:pt x="604890" y="562119"/>
                      <a:pt x="580450" y="531569"/>
                      <a:pt x="562120" y="494909"/>
                    </a:cubicBezTo>
                    <a:cubicBezTo>
                      <a:pt x="562120" y="501019"/>
                      <a:pt x="562120" y="507129"/>
                      <a:pt x="568230" y="513239"/>
                    </a:cubicBezTo>
                    <a:cubicBezTo>
                      <a:pt x="598780" y="653769"/>
                      <a:pt x="678210" y="604889"/>
                      <a:pt x="916501" y="739309"/>
                    </a:cubicBezTo>
                    <a:cubicBezTo>
                      <a:pt x="1154791" y="873729"/>
                      <a:pt x="1032591" y="959269"/>
                      <a:pt x="830961" y="855399"/>
                    </a:cubicBezTo>
                    <a:cubicBezTo>
                      <a:pt x="629330" y="751529"/>
                      <a:pt x="537680" y="678209"/>
                      <a:pt x="494910" y="690429"/>
                    </a:cubicBezTo>
                    <a:cubicBezTo>
                      <a:pt x="403260" y="708759"/>
                      <a:pt x="348270" y="580449"/>
                      <a:pt x="323830" y="574339"/>
                    </a:cubicBezTo>
                    <a:cubicBezTo>
                      <a:pt x="262730" y="568229"/>
                      <a:pt x="177190" y="562119"/>
                      <a:pt x="171080" y="531569"/>
                    </a:cubicBezTo>
                    <a:cubicBezTo>
                      <a:pt x="171080" y="501019"/>
                      <a:pt x="177190" y="482689"/>
                      <a:pt x="311610" y="507129"/>
                    </a:cubicBezTo>
                    <a:cubicBezTo>
                      <a:pt x="244400" y="452139"/>
                      <a:pt x="171080" y="476579"/>
                      <a:pt x="177190" y="446029"/>
                    </a:cubicBezTo>
                    <a:cubicBezTo>
                      <a:pt x="183300" y="421589"/>
                      <a:pt x="219960" y="415479"/>
                      <a:pt x="323830" y="421589"/>
                    </a:cubicBezTo>
                    <a:cubicBezTo>
                      <a:pt x="250510" y="372709"/>
                      <a:pt x="183300" y="397149"/>
                      <a:pt x="189410" y="366600"/>
                    </a:cubicBezTo>
                    <a:cubicBezTo>
                      <a:pt x="195520" y="342159"/>
                      <a:pt x="219960" y="323830"/>
                      <a:pt x="268840" y="336050"/>
                    </a:cubicBezTo>
                    <a:cubicBezTo>
                      <a:pt x="317720" y="342159"/>
                      <a:pt x="366600" y="372709"/>
                      <a:pt x="360490" y="311610"/>
                    </a:cubicBezTo>
                    <a:cubicBezTo>
                      <a:pt x="329940" y="158860"/>
                      <a:pt x="177190" y="91650"/>
                      <a:pt x="61100" y="42770"/>
                    </a:cubicBezTo>
                    <a:cubicBezTo>
                      <a:pt x="18330" y="24440"/>
                      <a:pt x="6110" y="12220"/>
                      <a:pt x="6110" y="0"/>
                    </a:cubicBezTo>
                    <a:cubicBezTo>
                      <a:pt x="0" y="6110"/>
                      <a:pt x="0" y="12220"/>
                      <a:pt x="0" y="18330"/>
                    </a:cubicBezTo>
                    <a:cubicBezTo>
                      <a:pt x="0" y="54990"/>
                      <a:pt x="79430" y="73320"/>
                      <a:pt x="183300" y="140530"/>
                    </a:cubicBezTo>
                    <a:cubicBezTo>
                      <a:pt x="287170" y="207740"/>
                      <a:pt x="299390" y="238290"/>
                      <a:pt x="299390" y="238290"/>
                    </a:cubicBezTo>
                    <a:cubicBezTo>
                      <a:pt x="299390" y="238290"/>
                      <a:pt x="207740" y="268840"/>
                      <a:pt x="219960" y="323830"/>
                    </a:cubicBezTo>
                    <a:cubicBezTo>
                      <a:pt x="164970" y="336050"/>
                      <a:pt x="140530" y="403259"/>
                      <a:pt x="158860" y="433809"/>
                    </a:cubicBezTo>
                    <a:cubicBezTo>
                      <a:pt x="116090" y="488799"/>
                      <a:pt x="146640" y="525459"/>
                      <a:pt x="146640" y="525459"/>
                    </a:cubicBezTo>
                    <a:cubicBezTo>
                      <a:pt x="140530" y="604889"/>
                      <a:pt x="207740" y="690429"/>
                      <a:pt x="262730" y="684319"/>
                    </a:cubicBezTo>
                    <a:cubicBezTo>
                      <a:pt x="317720" y="678209"/>
                      <a:pt x="293280" y="617109"/>
                      <a:pt x="262730" y="604889"/>
                    </a:cubicBezTo>
                    <a:cubicBezTo>
                      <a:pt x="293280" y="604889"/>
                      <a:pt x="293280" y="604889"/>
                      <a:pt x="293280" y="604889"/>
                    </a:cubicBezTo>
                    <a:cubicBezTo>
                      <a:pt x="293280" y="604889"/>
                      <a:pt x="336050" y="794299"/>
                      <a:pt x="531570" y="745419"/>
                    </a:cubicBezTo>
                    <a:cubicBezTo>
                      <a:pt x="806521" y="934829"/>
                      <a:pt x="1014261" y="1038699"/>
                      <a:pt x="1075361" y="1032589"/>
                    </a:cubicBezTo>
                    <a:cubicBezTo>
                      <a:pt x="1136461" y="1026479"/>
                      <a:pt x="1264771" y="763749"/>
                      <a:pt x="1264771" y="763749"/>
                    </a:cubicBezTo>
                    <a:cubicBezTo>
                      <a:pt x="1264771" y="763749"/>
                      <a:pt x="1154791" y="665989"/>
                      <a:pt x="1026481" y="665989"/>
                    </a:cubicBezTo>
                    <a:close/>
                  </a:path>
                </a:pathLst>
              </a:custGeom>
              <a:solidFill>
                <a:srgbClr val="FFD6B6"/>
              </a:solidFill>
              <a:ln w="61038"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570480942"/>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repeatCount="indefinite" fill="remove"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repeatCount="indefinite" fill="remove"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3" fill="hold" nodeType="click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500" fill="hold"/>
                                        <p:tgtEl>
                                          <p:spTgt spid="12"/>
                                        </p:tgtEl>
                                        <p:attrNameLst>
                                          <p:attrName>ppt_x</p:attrName>
                                        </p:attrNameLst>
                                      </p:cBhvr>
                                      <p:tavLst>
                                        <p:tav tm="0">
                                          <p:val>
                                            <p:strVal val="1+#ppt_w/2"/>
                                          </p:val>
                                        </p:tav>
                                        <p:tav tm="100000">
                                          <p:val>
                                            <p:strVal val="#ppt_x"/>
                                          </p:val>
                                        </p:tav>
                                      </p:tavLst>
                                    </p:anim>
                                    <p:anim calcmode="lin" valueType="num">
                                      <p:cBhvr additive="base">
                                        <p:cTn id="16" dur="500" fill="hold"/>
                                        <p:tgtEl>
                                          <p:spTgt spid="12"/>
                                        </p:tgtEl>
                                        <p:attrNameLst>
                                          <p:attrName>ppt_y</p:attrName>
                                        </p:attrNameLst>
                                      </p:cBhvr>
                                      <p:tavLst>
                                        <p:tav tm="0">
                                          <p:val>
                                            <p:strVal val="0-#ppt_h/2"/>
                                          </p:val>
                                        </p:tav>
                                        <p:tav tm="100000">
                                          <p:val>
                                            <p:strVal val="#ppt_y"/>
                                          </p:val>
                                        </p:tav>
                                      </p:tavLst>
                                    </p:anim>
                                  </p:childTnLst>
                                </p:cTn>
                              </p:par>
                              <p:par>
                                <p:cTn id="17" presetID="2" presetClass="entr" presetSubtype="2" fill="hold" nodeType="with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500" fill="hold"/>
                                        <p:tgtEl>
                                          <p:spTgt spid="13"/>
                                        </p:tgtEl>
                                        <p:attrNameLst>
                                          <p:attrName>ppt_x</p:attrName>
                                        </p:attrNameLst>
                                      </p:cBhvr>
                                      <p:tavLst>
                                        <p:tav tm="0">
                                          <p:val>
                                            <p:strVal val="1+#ppt_w/2"/>
                                          </p:val>
                                        </p:tav>
                                        <p:tav tm="100000">
                                          <p:val>
                                            <p:strVal val="#ppt_x"/>
                                          </p:val>
                                        </p:tav>
                                      </p:tavLst>
                                    </p:anim>
                                    <p:anim calcmode="lin" valueType="num">
                                      <p:cBhvr additive="base">
                                        <p:cTn id="20" dur="500" fill="hold"/>
                                        <p:tgtEl>
                                          <p:spTgt spid="13"/>
                                        </p:tgtEl>
                                        <p:attrNameLst>
                                          <p:attrName>ppt_y</p:attrName>
                                        </p:attrNameLst>
                                      </p:cBhvr>
                                      <p:tavLst>
                                        <p:tav tm="0">
                                          <p:val>
                                            <p:strVal val="#ppt_y"/>
                                          </p:val>
                                        </p:tav>
                                        <p:tav tm="100000">
                                          <p:val>
                                            <p:strVal val="#ppt_y"/>
                                          </p:val>
                                        </p:tav>
                                      </p:tavLst>
                                    </p:anim>
                                  </p:childTnLst>
                                </p:cTn>
                              </p:par>
                              <p:par>
                                <p:cTn id="21" presetID="2" presetClass="entr" presetSubtype="12" fill="hold" nodeType="withEffect">
                                  <p:stCondLst>
                                    <p:cond delay="0"/>
                                  </p:stCondLst>
                                  <p:childTnLst>
                                    <p:set>
                                      <p:cBhvr>
                                        <p:cTn id="22" dur="1" fill="hold">
                                          <p:stCondLst>
                                            <p:cond delay="0"/>
                                          </p:stCondLst>
                                        </p:cTn>
                                        <p:tgtEl>
                                          <p:spTgt spid="14"/>
                                        </p:tgtEl>
                                        <p:attrNameLst>
                                          <p:attrName>style.visibility</p:attrName>
                                        </p:attrNameLst>
                                      </p:cBhvr>
                                      <p:to>
                                        <p:strVal val="visible"/>
                                      </p:to>
                                    </p:set>
                                    <p:anim calcmode="lin" valueType="num">
                                      <p:cBhvr additive="base">
                                        <p:cTn id="23" dur="500" fill="hold"/>
                                        <p:tgtEl>
                                          <p:spTgt spid="14"/>
                                        </p:tgtEl>
                                        <p:attrNameLst>
                                          <p:attrName>ppt_x</p:attrName>
                                        </p:attrNameLst>
                                      </p:cBhvr>
                                      <p:tavLst>
                                        <p:tav tm="0">
                                          <p:val>
                                            <p:strVal val="0-#ppt_w/2"/>
                                          </p:val>
                                        </p:tav>
                                        <p:tav tm="100000">
                                          <p:val>
                                            <p:strVal val="#ppt_x"/>
                                          </p:val>
                                        </p:tav>
                                      </p:tavLst>
                                    </p:anim>
                                    <p:anim calcmode="lin" valueType="num">
                                      <p:cBhvr additive="base">
                                        <p:cTn id="24"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53" presetClass="entr" presetSubtype="16" fill="hold" nodeType="clickEffect">
                                  <p:stCondLst>
                                    <p:cond delay="0"/>
                                  </p:stCondLst>
                                  <p:childTnLst>
                                    <p:set>
                                      <p:cBhvr>
                                        <p:cTn id="28" dur="1" fill="hold">
                                          <p:stCondLst>
                                            <p:cond delay="0"/>
                                          </p:stCondLst>
                                        </p:cTn>
                                        <p:tgtEl>
                                          <p:spTgt spid="3"/>
                                        </p:tgtEl>
                                        <p:attrNameLst>
                                          <p:attrName>style.visibility</p:attrName>
                                        </p:attrNameLst>
                                      </p:cBhvr>
                                      <p:to>
                                        <p:strVal val="visible"/>
                                      </p:to>
                                    </p:set>
                                    <p:anim calcmode="lin" valueType="num">
                                      <p:cBhvr>
                                        <p:cTn id="29" dur="500" fill="hold"/>
                                        <p:tgtEl>
                                          <p:spTgt spid="3"/>
                                        </p:tgtEl>
                                        <p:attrNameLst>
                                          <p:attrName>ppt_w</p:attrName>
                                        </p:attrNameLst>
                                      </p:cBhvr>
                                      <p:tavLst>
                                        <p:tav tm="0">
                                          <p:val>
                                            <p:fltVal val="0"/>
                                          </p:val>
                                        </p:tav>
                                        <p:tav tm="100000">
                                          <p:val>
                                            <p:strVal val="#ppt_w"/>
                                          </p:val>
                                        </p:tav>
                                      </p:tavLst>
                                    </p:anim>
                                    <p:anim calcmode="lin" valueType="num">
                                      <p:cBhvr>
                                        <p:cTn id="30" dur="500" fill="hold"/>
                                        <p:tgtEl>
                                          <p:spTgt spid="3"/>
                                        </p:tgtEl>
                                        <p:attrNameLst>
                                          <p:attrName>ppt_h</p:attrName>
                                        </p:attrNameLst>
                                      </p:cBhvr>
                                      <p:tavLst>
                                        <p:tav tm="0">
                                          <p:val>
                                            <p:fltVal val="0"/>
                                          </p:val>
                                        </p:tav>
                                        <p:tav tm="100000">
                                          <p:val>
                                            <p:strVal val="#ppt_h"/>
                                          </p:val>
                                        </p:tav>
                                      </p:tavLst>
                                    </p:anim>
                                    <p:animEffect transition="in" filter="fade">
                                      <p:cBhvr>
                                        <p:cTn id="31" dur="500"/>
                                        <p:tgtEl>
                                          <p:spTgt spid="3"/>
                                        </p:tgtEl>
                                      </p:cBhvr>
                                    </p:animEffect>
                                  </p:childTnLst>
                                </p:cTn>
                              </p:par>
                              <p:par>
                                <p:cTn id="32" presetID="53" presetClass="entr" presetSubtype="16" fill="hold" nodeType="withEffect">
                                  <p:stCondLst>
                                    <p:cond delay="0"/>
                                  </p:stCondLst>
                                  <p:childTnLst>
                                    <p:set>
                                      <p:cBhvr>
                                        <p:cTn id="33" dur="1" fill="hold">
                                          <p:stCondLst>
                                            <p:cond delay="0"/>
                                          </p:stCondLst>
                                        </p:cTn>
                                        <p:tgtEl>
                                          <p:spTgt spid="2"/>
                                        </p:tgtEl>
                                        <p:attrNameLst>
                                          <p:attrName>style.visibility</p:attrName>
                                        </p:attrNameLst>
                                      </p:cBhvr>
                                      <p:to>
                                        <p:strVal val="visible"/>
                                      </p:to>
                                    </p:set>
                                    <p:anim calcmode="lin" valueType="num">
                                      <p:cBhvr>
                                        <p:cTn id="34" dur="500" fill="hold"/>
                                        <p:tgtEl>
                                          <p:spTgt spid="2"/>
                                        </p:tgtEl>
                                        <p:attrNameLst>
                                          <p:attrName>ppt_w</p:attrName>
                                        </p:attrNameLst>
                                      </p:cBhvr>
                                      <p:tavLst>
                                        <p:tav tm="0">
                                          <p:val>
                                            <p:fltVal val="0"/>
                                          </p:val>
                                        </p:tav>
                                        <p:tav tm="100000">
                                          <p:val>
                                            <p:strVal val="#ppt_w"/>
                                          </p:val>
                                        </p:tav>
                                      </p:tavLst>
                                    </p:anim>
                                    <p:anim calcmode="lin" valueType="num">
                                      <p:cBhvr>
                                        <p:cTn id="35" dur="500" fill="hold"/>
                                        <p:tgtEl>
                                          <p:spTgt spid="2"/>
                                        </p:tgtEl>
                                        <p:attrNameLst>
                                          <p:attrName>ppt_h</p:attrName>
                                        </p:attrNameLst>
                                      </p:cBhvr>
                                      <p:tavLst>
                                        <p:tav tm="0">
                                          <p:val>
                                            <p:fltVal val="0"/>
                                          </p:val>
                                        </p:tav>
                                        <p:tav tm="100000">
                                          <p:val>
                                            <p:strVal val="#ppt_h"/>
                                          </p:val>
                                        </p:tav>
                                      </p:tavLst>
                                    </p:anim>
                                    <p:animEffect transition="in" filter="fade">
                                      <p:cBhvr>
                                        <p:cTn id="36"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FFF3E4"/>
        </a:solidFill>
        <a:effectLst/>
      </p:bgPr>
    </p:bg>
    <p:spTree>
      <p:nvGrpSpPr>
        <p:cNvPr id="1" name=""/>
        <p:cNvGrpSpPr/>
        <p:nvPr/>
      </p:nvGrpSpPr>
      <p:grpSpPr>
        <a:xfrm>
          <a:off x="0" y="0"/>
          <a:ext cx="0" cy="0"/>
          <a:chOff x="0" y="0"/>
          <a:chExt cx="0" cy="0"/>
        </a:xfrm>
      </p:grpSpPr>
      <p:pic>
        <p:nvPicPr>
          <p:cNvPr id="514" name="Picture 2">
            <a:extLst>
              <a:ext uri="{FF2B5EF4-FFF2-40B4-BE49-F238E27FC236}">
                <a16:creationId xmlns:a16="http://schemas.microsoft.com/office/drawing/2014/main" xmlns="" id="{11C3F0CC-A846-4AAA-A6E7-B5D4EDB81CB0}"/>
              </a:ext>
            </a:extLst>
          </p:cNvPr>
          <p:cNvPicPr>
            <a:picLocks noChangeAspect="1"/>
          </p:cNvPicPr>
          <p:nvPr/>
        </p:nvPicPr>
        <p:blipFill>
          <a:blip r:embed="rId2">
            <a:alphaModFix amt="19999"/>
            <a:extLst>
              <a:ext uri="{28A0092B-C50C-407E-A947-70E740481C1C}">
                <a14:useLocalDpi xmlns:a14="http://schemas.microsoft.com/office/drawing/2010/main" val="0"/>
              </a:ext>
              <a:ext uri="{96DAC541-7B7A-43D3-8B79-37D633B846F1}">
                <asvg:svgBlip xmlns:asvg="http://schemas.microsoft.com/office/drawing/2016/SVG/main" xmlns="" r:embed="rId3"/>
              </a:ext>
            </a:extLst>
          </a:blip>
          <a:srcRect b="43786"/>
          <a:stretch>
            <a:fillRect/>
          </a:stretch>
        </p:blipFill>
        <p:spPr>
          <a:xfrm>
            <a:off x="0" y="6607"/>
            <a:ext cx="18288000" cy="10280393"/>
          </a:xfrm>
          <a:prstGeom prst="rect">
            <a:avLst/>
          </a:prstGeom>
        </p:spPr>
      </p:pic>
      <p:pic>
        <p:nvPicPr>
          <p:cNvPr id="2" name="Picture 2"/>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xmlns="" r:embed="rId5"/>
              </a:ext>
            </a:extLst>
          </a:blip>
          <a:srcRect/>
          <a:stretch>
            <a:fillRect/>
          </a:stretch>
        </p:blipFill>
        <p:spPr>
          <a:xfrm flipH="1">
            <a:off x="5206380" y="1428586"/>
            <a:ext cx="7866876" cy="7429828"/>
          </a:xfrm>
          <a:prstGeom prst="rect">
            <a:avLst/>
          </a:prstGeom>
        </p:spPr>
      </p:pic>
      <p:grpSp>
        <p:nvGrpSpPr>
          <p:cNvPr id="3" name="Group 3"/>
          <p:cNvGrpSpPr/>
          <p:nvPr/>
        </p:nvGrpSpPr>
        <p:grpSpPr>
          <a:xfrm>
            <a:off x="5970660" y="3067562"/>
            <a:ext cx="6338316" cy="2737525"/>
            <a:chOff x="-12978" y="200025"/>
            <a:chExt cx="7582670" cy="3197056"/>
          </a:xfrm>
        </p:grpSpPr>
        <p:sp>
          <p:nvSpPr>
            <p:cNvPr id="4" name="TextBox 4"/>
            <p:cNvSpPr txBox="1"/>
            <p:nvPr/>
          </p:nvSpPr>
          <p:spPr>
            <a:xfrm>
              <a:off x="1" y="200025"/>
              <a:ext cx="7546706" cy="970491"/>
            </a:xfrm>
            <a:prstGeom prst="rect">
              <a:avLst/>
            </a:prstGeom>
          </p:spPr>
          <p:txBody>
            <a:bodyPr lIns="0" tIns="0" rIns="0" bIns="0" rtlCol="0" anchor="t">
              <a:spAutoFit/>
            </a:bodyPr>
            <a:lstStyle/>
            <a:p>
              <a:pPr marR="0" algn="ctr" fontAlgn="auto">
                <a:spcBef>
                  <a:spcPct val="0"/>
                </a:spcBef>
                <a:spcAft>
                  <a:spcPts val="0"/>
                </a:spcAft>
                <a:buClrTx/>
                <a:buSzTx/>
                <a:buFontTx/>
                <a:buNone/>
                <a:tabLst/>
                <a:defRPr/>
              </a:pPr>
              <a:r>
                <a:rPr lang="en-US" sz="5400">
                  <a:solidFill>
                    <a:srgbClr val="272626"/>
                  </a:solidFill>
                  <a:latin typeface="#9Slide03 Arima Madurai ExtraBo" panose="00000900000000000000" pitchFamily="2" charset="0"/>
                  <a:cs typeface="#9Slide03 Arima Madurai ExtraBo" panose="00000900000000000000" pitchFamily="2" charset="0"/>
                </a:rPr>
                <a:t>4</a:t>
              </a:r>
            </a:p>
          </p:txBody>
        </p:sp>
        <p:sp>
          <p:nvSpPr>
            <p:cNvPr id="5" name="TextBox 5"/>
            <p:cNvSpPr txBox="1"/>
            <p:nvPr/>
          </p:nvSpPr>
          <p:spPr>
            <a:xfrm>
              <a:off x="-12978" y="1456100"/>
              <a:ext cx="7582670" cy="1940981"/>
            </a:xfrm>
            <a:prstGeom prst="rect">
              <a:avLst/>
            </a:prstGeom>
          </p:spPr>
          <p:txBody>
            <a:bodyPr wrap="square" lIns="0" tIns="0" rIns="0" bIns="0" rtlCol="0" anchor="t">
              <a:spAutoFit/>
            </a:bodyPr>
            <a:lstStyle/>
            <a:p>
              <a:pPr marL="0" lvl="0" indent="0" algn="ctr">
                <a:spcBef>
                  <a:spcPct val="0"/>
                </a:spcBef>
              </a:pPr>
              <a:r>
                <a:rPr lang="en-US" sz="5400" u="none">
                  <a:solidFill>
                    <a:srgbClr val="272626"/>
                  </a:solidFill>
                  <a:latin typeface="#9Slide03 Arima Madurai ExtraBo" panose="00000900000000000000" pitchFamily="2" charset="0"/>
                  <a:cs typeface="#9Slide03 Arima Madurai ExtraBo" panose="00000900000000000000" pitchFamily="2" charset="0"/>
                </a:rPr>
                <a:t>Tác hại của rượu, bia, thuốc lá, ma túy</a:t>
              </a:r>
            </a:p>
          </p:txBody>
        </p:sp>
      </p:grpSp>
      <p:grpSp>
        <p:nvGrpSpPr>
          <p:cNvPr id="30" name="Group 29">
            <a:extLst>
              <a:ext uri="{FF2B5EF4-FFF2-40B4-BE49-F238E27FC236}">
                <a16:creationId xmlns:a16="http://schemas.microsoft.com/office/drawing/2014/main" xmlns="" id="{A8B7C403-2698-4507-B228-A9A2C71D4955}"/>
              </a:ext>
            </a:extLst>
          </p:cNvPr>
          <p:cNvGrpSpPr/>
          <p:nvPr/>
        </p:nvGrpSpPr>
        <p:grpSpPr>
          <a:xfrm flipH="1">
            <a:off x="614243" y="739923"/>
            <a:ext cx="4553576" cy="9163468"/>
            <a:chOff x="391588" y="4037105"/>
            <a:chExt cx="3024477" cy="6109991"/>
          </a:xfrm>
        </p:grpSpPr>
        <p:grpSp>
          <p:nvGrpSpPr>
            <p:cNvPr id="31" name="Graphic 16">
              <a:extLst>
                <a:ext uri="{FF2B5EF4-FFF2-40B4-BE49-F238E27FC236}">
                  <a16:creationId xmlns:a16="http://schemas.microsoft.com/office/drawing/2014/main" xmlns="" id="{575D665B-AA3C-4EBD-861B-0A20766EDA50}"/>
                </a:ext>
              </a:extLst>
            </p:cNvPr>
            <p:cNvGrpSpPr/>
            <p:nvPr/>
          </p:nvGrpSpPr>
          <p:grpSpPr>
            <a:xfrm>
              <a:off x="391588" y="9462778"/>
              <a:ext cx="1106461" cy="439919"/>
              <a:chOff x="391588" y="9462778"/>
              <a:chExt cx="1106461" cy="439919"/>
            </a:xfrm>
          </p:grpSpPr>
          <p:grpSp>
            <p:nvGrpSpPr>
              <p:cNvPr id="258" name="Graphic 16">
                <a:extLst>
                  <a:ext uri="{FF2B5EF4-FFF2-40B4-BE49-F238E27FC236}">
                    <a16:creationId xmlns:a16="http://schemas.microsoft.com/office/drawing/2014/main" xmlns="" id="{5E025AA1-E4AB-4D65-9441-DCA6FBE8F965}"/>
                  </a:ext>
                </a:extLst>
              </p:cNvPr>
              <p:cNvGrpSpPr/>
              <p:nvPr/>
            </p:nvGrpSpPr>
            <p:grpSpPr>
              <a:xfrm>
                <a:off x="391588" y="9707177"/>
                <a:ext cx="1106461" cy="195519"/>
                <a:chOff x="391588" y="9707177"/>
                <a:chExt cx="1106461" cy="195519"/>
              </a:xfrm>
            </p:grpSpPr>
            <p:sp>
              <p:nvSpPr>
                <p:cNvPr id="281" name="Freeform: Shape 280">
                  <a:extLst>
                    <a:ext uri="{FF2B5EF4-FFF2-40B4-BE49-F238E27FC236}">
                      <a16:creationId xmlns:a16="http://schemas.microsoft.com/office/drawing/2014/main" xmlns="" id="{99598A9E-F068-4EA4-BE4D-F6F96658189F}"/>
                    </a:ext>
                  </a:extLst>
                </p:cNvPr>
                <p:cNvSpPr/>
                <p:nvPr/>
              </p:nvSpPr>
              <p:spPr>
                <a:xfrm>
                  <a:off x="401056" y="9731617"/>
                  <a:ext cx="1084773" cy="159504"/>
                </a:xfrm>
                <a:custGeom>
                  <a:avLst/>
                  <a:gdLst>
                    <a:gd name="connsiteX0" fmla="*/ 9412 w 1084773"/>
                    <a:gd name="connsiteY0" fmla="*/ 0 h 159504"/>
                    <a:gd name="connsiteX1" fmla="*/ 3302 w 1084773"/>
                    <a:gd name="connsiteY1" fmla="*/ 18330 h 159504"/>
                    <a:gd name="connsiteX2" fmla="*/ 510433 w 1084773"/>
                    <a:gd name="connsiteY2" fmla="*/ 158860 h 159504"/>
                    <a:gd name="connsiteX3" fmla="*/ 1084773 w 1084773"/>
                    <a:gd name="connsiteY3" fmla="*/ 42770 h 159504"/>
                    <a:gd name="connsiteX4" fmla="*/ 1084773 w 1084773"/>
                    <a:gd name="connsiteY4" fmla="*/ 36660 h 159504"/>
                    <a:gd name="connsiteX5" fmla="*/ 559313 w 1084773"/>
                    <a:gd name="connsiteY5" fmla="*/ 109980 h 159504"/>
                    <a:gd name="connsiteX6" fmla="*/ 9412 w 1084773"/>
                    <a:gd name="connsiteY6" fmla="*/ 0 h 15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4773" h="159504">
                      <a:moveTo>
                        <a:pt x="9412" y="0"/>
                      </a:moveTo>
                      <a:cubicBezTo>
                        <a:pt x="9412" y="6110"/>
                        <a:pt x="3302" y="12220"/>
                        <a:pt x="3302" y="18330"/>
                      </a:cubicBezTo>
                      <a:cubicBezTo>
                        <a:pt x="-33358" y="128310"/>
                        <a:pt x="241593" y="164970"/>
                        <a:pt x="510433" y="158860"/>
                      </a:cubicBezTo>
                      <a:cubicBezTo>
                        <a:pt x="779273" y="152750"/>
                        <a:pt x="1078663" y="140530"/>
                        <a:pt x="1084773" y="42770"/>
                      </a:cubicBezTo>
                      <a:cubicBezTo>
                        <a:pt x="1084773" y="42770"/>
                        <a:pt x="1084773" y="42770"/>
                        <a:pt x="1084773" y="36660"/>
                      </a:cubicBezTo>
                      <a:cubicBezTo>
                        <a:pt x="1023673" y="73320"/>
                        <a:pt x="864813" y="91650"/>
                        <a:pt x="559313" y="109980"/>
                      </a:cubicBezTo>
                      <a:cubicBezTo>
                        <a:pt x="82733" y="134420"/>
                        <a:pt x="9412" y="12220"/>
                        <a:pt x="9412" y="0"/>
                      </a:cubicBezTo>
                      <a:close/>
                    </a:path>
                  </a:pathLst>
                </a:custGeom>
                <a:solidFill>
                  <a:srgbClr val="FFFFFF"/>
                </a:solidFill>
                <a:ln w="61038" cap="flat">
                  <a:noFill/>
                  <a:prstDash val="solid"/>
                  <a:miter/>
                </a:ln>
              </p:spPr>
              <p:txBody>
                <a:bodyPr rtlCol="0" anchor="ctr"/>
                <a:lstStyle/>
                <a:p>
                  <a:endParaRPr lang="en-US"/>
                </a:p>
              </p:txBody>
            </p:sp>
            <p:sp>
              <p:nvSpPr>
                <p:cNvPr id="282" name="Freeform: Shape 281">
                  <a:extLst>
                    <a:ext uri="{FF2B5EF4-FFF2-40B4-BE49-F238E27FC236}">
                      <a16:creationId xmlns:a16="http://schemas.microsoft.com/office/drawing/2014/main" xmlns="" id="{D9A2768B-D87F-4634-8C95-D7568091361F}"/>
                    </a:ext>
                  </a:extLst>
                </p:cNvPr>
                <p:cNvSpPr/>
                <p:nvPr/>
              </p:nvSpPr>
              <p:spPr>
                <a:xfrm>
                  <a:off x="391588" y="9707177"/>
                  <a:ext cx="1106461" cy="195519"/>
                </a:xfrm>
                <a:custGeom>
                  <a:avLst/>
                  <a:gdLst>
                    <a:gd name="connsiteX0" fmla="*/ 458801 w 1106461"/>
                    <a:gd name="connsiteY0" fmla="*/ 189410 h 195519"/>
                    <a:gd name="connsiteX1" fmla="*/ 12771 w 1106461"/>
                    <a:gd name="connsiteY1" fmla="*/ 97760 h 195519"/>
                    <a:gd name="connsiteX2" fmla="*/ 6661 w 1106461"/>
                    <a:gd name="connsiteY2" fmla="*/ 36660 h 195519"/>
                    <a:gd name="connsiteX3" fmla="*/ 12771 w 1106461"/>
                    <a:gd name="connsiteY3" fmla="*/ 18330 h 195519"/>
                    <a:gd name="connsiteX4" fmla="*/ 18881 w 1106461"/>
                    <a:gd name="connsiteY4" fmla="*/ 0 h 195519"/>
                    <a:gd name="connsiteX5" fmla="*/ 24991 w 1106461"/>
                    <a:gd name="connsiteY5" fmla="*/ 18330 h 195519"/>
                    <a:gd name="connsiteX6" fmla="*/ 458801 w 1106461"/>
                    <a:gd name="connsiteY6" fmla="*/ 128310 h 195519"/>
                    <a:gd name="connsiteX7" fmla="*/ 574891 w 1106461"/>
                    <a:gd name="connsiteY7" fmla="*/ 128310 h 195519"/>
                    <a:gd name="connsiteX8" fmla="*/ 1094242 w 1106461"/>
                    <a:gd name="connsiteY8" fmla="*/ 54990 h 195519"/>
                    <a:gd name="connsiteX9" fmla="*/ 1106462 w 1106461"/>
                    <a:gd name="connsiteY9" fmla="*/ 48880 h 195519"/>
                    <a:gd name="connsiteX10" fmla="*/ 1106462 w 1106461"/>
                    <a:gd name="connsiteY10" fmla="*/ 67210 h 195519"/>
                    <a:gd name="connsiteX11" fmla="*/ 519901 w 1106461"/>
                    <a:gd name="connsiteY11" fmla="*/ 195520 h 195519"/>
                    <a:gd name="connsiteX12" fmla="*/ 458801 w 1106461"/>
                    <a:gd name="connsiteY12" fmla="*/ 189410 h 195519"/>
                    <a:gd name="connsiteX13" fmla="*/ 18881 w 1106461"/>
                    <a:gd name="connsiteY13" fmla="*/ 42770 h 195519"/>
                    <a:gd name="connsiteX14" fmla="*/ 18881 w 1106461"/>
                    <a:gd name="connsiteY14" fmla="*/ 42770 h 195519"/>
                    <a:gd name="connsiteX15" fmla="*/ 24991 w 1106461"/>
                    <a:gd name="connsiteY15" fmla="*/ 91650 h 195519"/>
                    <a:gd name="connsiteX16" fmla="*/ 458801 w 1106461"/>
                    <a:gd name="connsiteY16" fmla="*/ 177189 h 195519"/>
                    <a:gd name="connsiteX17" fmla="*/ 519901 w 1106461"/>
                    <a:gd name="connsiteY17" fmla="*/ 177189 h 195519"/>
                    <a:gd name="connsiteX18" fmla="*/ 1088132 w 1106461"/>
                    <a:gd name="connsiteY18" fmla="*/ 73320 h 195519"/>
                    <a:gd name="connsiteX19" fmla="*/ 574891 w 1106461"/>
                    <a:gd name="connsiteY19" fmla="*/ 140530 h 195519"/>
                    <a:gd name="connsiteX20" fmla="*/ 458801 w 1106461"/>
                    <a:gd name="connsiteY20" fmla="*/ 140530 h 195519"/>
                    <a:gd name="connsiteX21" fmla="*/ 18881 w 1106461"/>
                    <a:gd name="connsiteY21" fmla="*/ 42770 h 195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06461" h="195519">
                      <a:moveTo>
                        <a:pt x="458801" y="189410"/>
                      </a:moveTo>
                      <a:cubicBezTo>
                        <a:pt x="342711" y="189410"/>
                        <a:pt x="73871" y="183300"/>
                        <a:pt x="12771" y="97760"/>
                      </a:cubicBezTo>
                      <a:cubicBezTo>
                        <a:pt x="551" y="79430"/>
                        <a:pt x="-5559" y="61100"/>
                        <a:pt x="6661" y="36660"/>
                      </a:cubicBezTo>
                      <a:cubicBezTo>
                        <a:pt x="6661" y="30550"/>
                        <a:pt x="12771" y="24440"/>
                        <a:pt x="12771" y="18330"/>
                      </a:cubicBezTo>
                      <a:lnTo>
                        <a:pt x="18881" y="0"/>
                      </a:lnTo>
                      <a:lnTo>
                        <a:pt x="24991" y="18330"/>
                      </a:lnTo>
                      <a:cubicBezTo>
                        <a:pt x="24991" y="24440"/>
                        <a:pt x="79981" y="128310"/>
                        <a:pt x="458801" y="128310"/>
                      </a:cubicBezTo>
                      <a:cubicBezTo>
                        <a:pt x="495461" y="128310"/>
                        <a:pt x="532121" y="128310"/>
                        <a:pt x="574891" y="128310"/>
                      </a:cubicBezTo>
                      <a:cubicBezTo>
                        <a:pt x="892612" y="109980"/>
                        <a:pt x="1039252" y="91650"/>
                        <a:pt x="1094242" y="54990"/>
                      </a:cubicBezTo>
                      <a:lnTo>
                        <a:pt x="1106462" y="48880"/>
                      </a:lnTo>
                      <a:lnTo>
                        <a:pt x="1106462" y="67210"/>
                      </a:lnTo>
                      <a:cubicBezTo>
                        <a:pt x="1100352" y="171080"/>
                        <a:pt x="837622" y="183300"/>
                        <a:pt x="519901" y="195520"/>
                      </a:cubicBezTo>
                      <a:cubicBezTo>
                        <a:pt x="501571" y="189410"/>
                        <a:pt x="477131" y="189410"/>
                        <a:pt x="458801" y="189410"/>
                      </a:cubicBezTo>
                      <a:close/>
                      <a:moveTo>
                        <a:pt x="18881" y="42770"/>
                      </a:moveTo>
                      <a:cubicBezTo>
                        <a:pt x="18881" y="42770"/>
                        <a:pt x="18881" y="42770"/>
                        <a:pt x="18881" y="42770"/>
                      </a:cubicBezTo>
                      <a:cubicBezTo>
                        <a:pt x="12771" y="61100"/>
                        <a:pt x="12771" y="79430"/>
                        <a:pt x="24991" y="91650"/>
                      </a:cubicBezTo>
                      <a:cubicBezTo>
                        <a:pt x="67761" y="146639"/>
                        <a:pt x="226621" y="177189"/>
                        <a:pt x="458801" y="177189"/>
                      </a:cubicBezTo>
                      <a:cubicBezTo>
                        <a:pt x="477131" y="177189"/>
                        <a:pt x="501571" y="177189"/>
                        <a:pt x="519901" y="177189"/>
                      </a:cubicBezTo>
                      <a:cubicBezTo>
                        <a:pt x="752081" y="171080"/>
                        <a:pt x="1063692" y="164970"/>
                        <a:pt x="1088132" y="73320"/>
                      </a:cubicBezTo>
                      <a:cubicBezTo>
                        <a:pt x="1020922" y="103870"/>
                        <a:pt x="874282" y="122200"/>
                        <a:pt x="574891" y="140530"/>
                      </a:cubicBezTo>
                      <a:cubicBezTo>
                        <a:pt x="532121" y="140530"/>
                        <a:pt x="495461" y="140530"/>
                        <a:pt x="458801" y="140530"/>
                      </a:cubicBezTo>
                      <a:cubicBezTo>
                        <a:pt x="141081" y="146639"/>
                        <a:pt x="43321" y="73320"/>
                        <a:pt x="18881" y="42770"/>
                      </a:cubicBezTo>
                      <a:close/>
                    </a:path>
                  </a:pathLst>
                </a:custGeom>
                <a:solidFill>
                  <a:srgbClr val="ADACA8"/>
                </a:solidFill>
                <a:ln w="61038" cap="flat">
                  <a:noFill/>
                  <a:prstDash val="solid"/>
                  <a:miter/>
                </a:ln>
              </p:spPr>
              <p:txBody>
                <a:bodyPr rtlCol="0" anchor="ctr"/>
                <a:lstStyle/>
                <a:p>
                  <a:endParaRPr lang="en-US"/>
                </a:p>
              </p:txBody>
            </p:sp>
          </p:grpSp>
          <p:sp>
            <p:nvSpPr>
              <p:cNvPr id="259" name="Freeform: Shape 258">
                <a:extLst>
                  <a:ext uri="{FF2B5EF4-FFF2-40B4-BE49-F238E27FC236}">
                    <a16:creationId xmlns:a16="http://schemas.microsoft.com/office/drawing/2014/main" xmlns="" id="{35EBDEB2-B6BE-415E-8DDC-6BF93301DAA8}"/>
                  </a:ext>
                </a:extLst>
              </p:cNvPr>
              <p:cNvSpPr/>
              <p:nvPr/>
            </p:nvSpPr>
            <p:spPr>
              <a:xfrm>
                <a:off x="660979" y="9768277"/>
                <a:ext cx="830960" cy="124730"/>
              </a:xfrm>
              <a:custGeom>
                <a:avLst/>
                <a:gdLst>
                  <a:gd name="connsiteX0" fmla="*/ 305500 w 830960"/>
                  <a:gd name="connsiteY0" fmla="*/ 73320 h 124730"/>
                  <a:gd name="connsiteX1" fmla="*/ 0 w 830960"/>
                  <a:gd name="connsiteY1" fmla="*/ 67210 h 124730"/>
                  <a:gd name="connsiteX2" fmla="*/ 0 w 830960"/>
                  <a:gd name="connsiteY2" fmla="*/ 116089 h 124730"/>
                  <a:gd name="connsiteX3" fmla="*/ 256620 w 830960"/>
                  <a:gd name="connsiteY3" fmla="*/ 122200 h 124730"/>
                  <a:gd name="connsiteX4" fmla="*/ 830961 w 830960"/>
                  <a:gd name="connsiteY4" fmla="*/ 6110 h 124730"/>
                  <a:gd name="connsiteX5" fmla="*/ 830961 w 830960"/>
                  <a:gd name="connsiteY5" fmla="*/ 0 h 124730"/>
                  <a:gd name="connsiteX6" fmla="*/ 305500 w 830960"/>
                  <a:gd name="connsiteY6" fmla="*/ 73320 h 124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0960" h="124730">
                    <a:moveTo>
                      <a:pt x="305500" y="73320"/>
                    </a:moveTo>
                    <a:cubicBezTo>
                      <a:pt x="177190" y="79430"/>
                      <a:pt x="73320" y="73320"/>
                      <a:pt x="0" y="67210"/>
                    </a:cubicBezTo>
                    <a:cubicBezTo>
                      <a:pt x="0" y="85540"/>
                      <a:pt x="0" y="97760"/>
                      <a:pt x="0" y="116089"/>
                    </a:cubicBezTo>
                    <a:cubicBezTo>
                      <a:pt x="79430" y="122200"/>
                      <a:pt x="164970" y="128310"/>
                      <a:pt x="256620" y="122200"/>
                    </a:cubicBezTo>
                    <a:cubicBezTo>
                      <a:pt x="525460" y="116089"/>
                      <a:pt x="824851" y="103870"/>
                      <a:pt x="830961" y="6110"/>
                    </a:cubicBezTo>
                    <a:cubicBezTo>
                      <a:pt x="830961" y="6110"/>
                      <a:pt x="830961" y="6110"/>
                      <a:pt x="830961" y="0"/>
                    </a:cubicBezTo>
                    <a:cubicBezTo>
                      <a:pt x="763751" y="36660"/>
                      <a:pt x="604890" y="54990"/>
                      <a:pt x="305500" y="73320"/>
                    </a:cubicBezTo>
                    <a:close/>
                  </a:path>
                </a:pathLst>
              </a:custGeom>
              <a:solidFill>
                <a:srgbClr val="D6D3C9"/>
              </a:solidFill>
              <a:ln w="61038" cap="flat">
                <a:no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xmlns="" id="{637E1BC1-420D-418F-94A9-3272CABCDB4A}"/>
                  </a:ext>
                </a:extLst>
              </p:cNvPr>
              <p:cNvSpPr/>
              <p:nvPr/>
            </p:nvSpPr>
            <p:spPr>
              <a:xfrm>
                <a:off x="1168109" y="9768277"/>
                <a:ext cx="317720" cy="116089"/>
              </a:xfrm>
              <a:custGeom>
                <a:avLst/>
                <a:gdLst>
                  <a:gd name="connsiteX0" fmla="*/ 0 w 317720"/>
                  <a:gd name="connsiteY0" fmla="*/ 61100 h 116089"/>
                  <a:gd name="connsiteX1" fmla="*/ 0 w 317720"/>
                  <a:gd name="connsiteY1" fmla="*/ 116089 h 116089"/>
                  <a:gd name="connsiteX2" fmla="*/ 317720 w 317720"/>
                  <a:gd name="connsiteY2" fmla="*/ 6110 h 116089"/>
                  <a:gd name="connsiteX3" fmla="*/ 317720 w 317720"/>
                  <a:gd name="connsiteY3" fmla="*/ 0 h 116089"/>
                  <a:gd name="connsiteX4" fmla="*/ 0 w 317720"/>
                  <a:gd name="connsiteY4" fmla="*/ 61100 h 116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720" h="116089">
                    <a:moveTo>
                      <a:pt x="0" y="61100"/>
                    </a:moveTo>
                    <a:lnTo>
                      <a:pt x="0" y="116089"/>
                    </a:lnTo>
                    <a:cubicBezTo>
                      <a:pt x="171080" y="103870"/>
                      <a:pt x="311610" y="79430"/>
                      <a:pt x="317720" y="6110"/>
                    </a:cubicBezTo>
                    <a:cubicBezTo>
                      <a:pt x="317720" y="6110"/>
                      <a:pt x="317720" y="6110"/>
                      <a:pt x="317720" y="0"/>
                    </a:cubicBezTo>
                    <a:cubicBezTo>
                      <a:pt x="274950" y="24440"/>
                      <a:pt x="171080" y="42770"/>
                      <a:pt x="0" y="61100"/>
                    </a:cubicBezTo>
                    <a:close/>
                  </a:path>
                </a:pathLst>
              </a:custGeom>
              <a:solidFill>
                <a:srgbClr val="D6D3C9"/>
              </a:solidFill>
              <a:ln w="61038" cap="flat">
                <a:noFill/>
                <a:prstDash val="solid"/>
                <a:miter/>
              </a:ln>
            </p:spPr>
            <p:txBody>
              <a:bodyPr rtlCol="0" anchor="ctr"/>
              <a:lstStyle/>
              <a:p>
                <a:endParaRPr lang="en-US"/>
              </a:p>
            </p:txBody>
          </p:sp>
          <p:grpSp>
            <p:nvGrpSpPr>
              <p:cNvPr id="261" name="Graphic 16">
                <a:extLst>
                  <a:ext uri="{FF2B5EF4-FFF2-40B4-BE49-F238E27FC236}">
                    <a16:creationId xmlns:a16="http://schemas.microsoft.com/office/drawing/2014/main" xmlns="" id="{D3FEB84C-DBB5-4E06-92C0-CD9107E83906}"/>
                  </a:ext>
                </a:extLst>
              </p:cNvPr>
              <p:cNvGrpSpPr/>
              <p:nvPr/>
            </p:nvGrpSpPr>
            <p:grpSpPr>
              <a:xfrm>
                <a:off x="398249" y="9462778"/>
                <a:ext cx="1094377" cy="391039"/>
                <a:chOff x="398249" y="9462778"/>
                <a:chExt cx="1094377" cy="391039"/>
              </a:xfrm>
            </p:grpSpPr>
            <p:grpSp>
              <p:nvGrpSpPr>
                <p:cNvPr id="272" name="Graphic 16">
                  <a:extLst>
                    <a:ext uri="{FF2B5EF4-FFF2-40B4-BE49-F238E27FC236}">
                      <a16:creationId xmlns:a16="http://schemas.microsoft.com/office/drawing/2014/main" xmlns="" id="{B4F4B84B-5A7C-4811-995F-F08D6C61068B}"/>
                    </a:ext>
                  </a:extLst>
                </p:cNvPr>
                <p:cNvGrpSpPr/>
                <p:nvPr/>
              </p:nvGrpSpPr>
              <p:grpSpPr>
                <a:xfrm>
                  <a:off x="398249" y="9572757"/>
                  <a:ext cx="441401" cy="281059"/>
                  <a:chOff x="398249" y="9572757"/>
                  <a:chExt cx="441401" cy="281059"/>
                </a:xfrm>
              </p:grpSpPr>
              <p:sp>
                <p:nvSpPr>
                  <p:cNvPr id="279" name="Freeform: Shape 278">
                    <a:extLst>
                      <a:ext uri="{FF2B5EF4-FFF2-40B4-BE49-F238E27FC236}">
                        <a16:creationId xmlns:a16="http://schemas.microsoft.com/office/drawing/2014/main" xmlns="" id="{808E893A-E07F-4B32-A7A2-0C01E8B693A8}"/>
                      </a:ext>
                    </a:extLst>
                  </p:cNvPr>
                  <p:cNvSpPr/>
                  <p:nvPr/>
                </p:nvSpPr>
                <p:spPr>
                  <a:xfrm>
                    <a:off x="404359" y="9578867"/>
                    <a:ext cx="428418" cy="268839"/>
                  </a:xfrm>
                  <a:custGeom>
                    <a:avLst/>
                    <a:gdLst>
                      <a:gd name="connsiteX0" fmla="*/ 354380 w 428418"/>
                      <a:gd name="connsiteY0" fmla="*/ 0 h 268839"/>
                      <a:gd name="connsiteX1" fmla="*/ 305500 w 428418"/>
                      <a:gd name="connsiteY1" fmla="*/ 6110 h 268839"/>
                      <a:gd name="connsiteX2" fmla="*/ 0 w 428418"/>
                      <a:gd name="connsiteY2" fmla="*/ 158860 h 268839"/>
                      <a:gd name="connsiteX3" fmla="*/ 409370 w 428418"/>
                      <a:gd name="connsiteY3" fmla="*/ 268840 h 268839"/>
                      <a:gd name="connsiteX4" fmla="*/ 354380 w 428418"/>
                      <a:gd name="connsiteY4" fmla="*/ 0 h 268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418" h="268839">
                        <a:moveTo>
                          <a:pt x="354380" y="0"/>
                        </a:moveTo>
                        <a:cubicBezTo>
                          <a:pt x="342160" y="0"/>
                          <a:pt x="323830" y="6110"/>
                          <a:pt x="305500" y="6110"/>
                        </a:cubicBezTo>
                        <a:cubicBezTo>
                          <a:pt x="73320" y="24440"/>
                          <a:pt x="30550" y="61100"/>
                          <a:pt x="0" y="158860"/>
                        </a:cubicBezTo>
                        <a:cubicBezTo>
                          <a:pt x="6110" y="164970"/>
                          <a:pt x="61100" y="262730"/>
                          <a:pt x="409370" y="268840"/>
                        </a:cubicBezTo>
                        <a:cubicBezTo>
                          <a:pt x="458250" y="116090"/>
                          <a:pt x="403260" y="36660"/>
                          <a:pt x="354380" y="0"/>
                        </a:cubicBezTo>
                        <a:close/>
                      </a:path>
                    </a:pathLst>
                  </a:custGeom>
                  <a:solidFill>
                    <a:srgbClr val="FFFFFF"/>
                  </a:solidFill>
                  <a:ln w="61038" cap="flat">
                    <a:noFill/>
                    <a:prstDash val="solid"/>
                    <a:miter/>
                  </a:ln>
                </p:spPr>
                <p:txBody>
                  <a:bodyPr rtlCol="0" anchor="ctr"/>
                  <a:lstStyle/>
                  <a:p>
                    <a:endParaRPr lang="en-US"/>
                  </a:p>
                </p:txBody>
              </p:sp>
              <p:sp>
                <p:nvSpPr>
                  <p:cNvPr id="280" name="Freeform: Shape 279">
                    <a:extLst>
                      <a:ext uri="{FF2B5EF4-FFF2-40B4-BE49-F238E27FC236}">
                        <a16:creationId xmlns:a16="http://schemas.microsoft.com/office/drawing/2014/main" xmlns="" id="{332CAC8A-AC5C-4431-9C55-9A79C0D23A7F}"/>
                      </a:ext>
                    </a:extLst>
                  </p:cNvPr>
                  <p:cNvSpPr/>
                  <p:nvPr/>
                </p:nvSpPr>
                <p:spPr>
                  <a:xfrm>
                    <a:off x="398249" y="9572757"/>
                    <a:ext cx="441401" cy="281059"/>
                  </a:xfrm>
                  <a:custGeom>
                    <a:avLst/>
                    <a:gdLst>
                      <a:gd name="connsiteX0" fmla="*/ 421590 w 441401"/>
                      <a:gd name="connsiteY0" fmla="*/ 281060 h 281059"/>
                      <a:gd name="connsiteX1" fmla="*/ 421590 w 441401"/>
                      <a:gd name="connsiteY1" fmla="*/ 281060 h 281059"/>
                      <a:gd name="connsiteX2" fmla="*/ 0 w 441401"/>
                      <a:gd name="connsiteY2" fmla="*/ 164970 h 281059"/>
                      <a:gd name="connsiteX3" fmla="*/ 0 w 441401"/>
                      <a:gd name="connsiteY3" fmla="*/ 164970 h 281059"/>
                      <a:gd name="connsiteX4" fmla="*/ 0 w 441401"/>
                      <a:gd name="connsiteY4" fmla="*/ 164970 h 281059"/>
                      <a:gd name="connsiteX5" fmla="*/ 311610 w 441401"/>
                      <a:gd name="connsiteY5" fmla="*/ 6110 h 281059"/>
                      <a:gd name="connsiteX6" fmla="*/ 354380 w 441401"/>
                      <a:gd name="connsiteY6" fmla="*/ 0 h 281059"/>
                      <a:gd name="connsiteX7" fmla="*/ 354380 w 441401"/>
                      <a:gd name="connsiteY7" fmla="*/ 0 h 281059"/>
                      <a:gd name="connsiteX8" fmla="*/ 354380 w 441401"/>
                      <a:gd name="connsiteY8" fmla="*/ 0 h 281059"/>
                      <a:gd name="connsiteX9" fmla="*/ 421590 w 441401"/>
                      <a:gd name="connsiteY9" fmla="*/ 281060 h 281059"/>
                      <a:gd name="connsiteX10" fmla="*/ 421590 w 441401"/>
                      <a:gd name="connsiteY10" fmla="*/ 281060 h 281059"/>
                      <a:gd name="connsiteX11" fmla="*/ 18330 w 441401"/>
                      <a:gd name="connsiteY11" fmla="*/ 158860 h 281059"/>
                      <a:gd name="connsiteX12" fmla="*/ 415480 w 441401"/>
                      <a:gd name="connsiteY12" fmla="*/ 262730 h 281059"/>
                      <a:gd name="connsiteX13" fmla="*/ 360490 w 441401"/>
                      <a:gd name="connsiteY13" fmla="*/ 12220 h 281059"/>
                      <a:gd name="connsiteX14" fmla="*/ 317720 w 441401"/>
                      <a:gd name="connsiteY14" fmla="*/ 18330 h 281059"/>
                      <a:gd name="connsiteX15" fmla="*/ 18330 w 441401"/>
                      <a:gd name="connsiteY15" fmla="*/ 158860 h 281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1401" h="281059">
                        <a:moveTo>
                          <a:pt x="421590" y="281060"/>
                        </a:moveTo>
                        <a:lnTo>
                          <a:pt x="421590" y="281060"/>
                        </a:lnTo>
                        <a:cubicBezTo>
                          <a:pt x="67210" y="274950"/>
                          <a:pt x="6110" y="177190"/>
                          <a:pt x="0" y="164970"/>
                        </a:cubicBezTo>
                        <a:lnTo>
                          <a:pt x="0" y="164970"/>
                        </a:lnTo>
                        <a:lnTo>
                          <a:pt x="0" y="164970"/>
                        </a:lnTo>
                        <a:cubicBezTo>
                          <a:pt x="36660" y="54990"/>
                          <a:pt x="85540" y="24440"/>
                          <a:pt x="311610" y="6110"/>
                        </a:cubicBezTo>
                        <a:cubicBezTo>
                          <a:pt x="329940" y="6110"/>
                          <a:pt x="342160" y="6110"/>
                          <a:pt x="354380" y="0"/>
                        </a:cubicBezTo>
                        <a:lnTo>
                          <a:pt x="354380" y="0"/>
                        </a:lnTo>
                        <a:lnTo>
                          <a:pt x="354380" y="0"/>
                        </a:lnTo>
                        <a:cubicBezTo>
                          <a:pt x="421590" y="36660"/>
                          <a:pt x="470470" y="122200"/>
                          <a:pt x="421590" y="281060"/>
                        </a:cubicBezTo>
                        <a:lnTo>
                          <a:pt x="421590" y="281060"/>
                        </a:lnTo>
                        <a:close/>
                        <a:moveTo>
                          <a:pt x="18330" y="158860"/>
                        </a:moveTo>
                        <a:cubicBezTo>
                          <a:pt x="30550" y="177190"/>
                          <a:pt x="97760" y="256620"/>
                          <a:pt x="415480" y="262730"/>
                        </a:cubicBezTo>
                        <a:cubicBezTo>
                          <a:pt x="452140" y="122200"/>
                          <a:pt x="409370" y="48880"/>
                          <a:pt x="360490" y="12220"/>
                        </a:cubicBezTo>
                        <a:cubicBezTo>
                          <a:pt x="348270" y="12220"/>
                          <a:pt x="329940" y="12220"/>
                          <a:pt x="317720" y="18330"/>
                        </a:cubicBezTo>
                        <a:cubicBezTo>
                          <a:pt x="85540" y="30550"/>
                          <a:pt x="48880" y="67210"/>
                          <a:pt x="18330" y="158860"/>
                        </a:cubicBezTo>
                        <a:close/>
                      </a:path>
                    </a:pathLst>
                  </a:custGeom>
                  <a:solidFill>
                    <a:srgbClr val="ADACA8"/>
                  </a:solidFill>
                  <a:ln w="61038" cap="flat">
                    <a:noFill/>
                    <a:prstDash val="solid"/>
                    <a:miter/>
                  </a:ln>
                </p:spPr>
                <p:txBody>
                  <a:bodyPr rtlCol="0" anchor="ctr"/>
                  <a:lstStyle/>
                  <a:p>
                    <a:endParaRPr lang="en-US"/>
                  </a:p>
                </p:txBody>
              </p:sp>
            </p:grpSp>
            <p:sp>
              <p:nvSpPr>
                <p:cNvPr id="273" name="Freeform: Shape 272">
                  <a:extLst>
                    <a:ext uri="{FF2B5EF4-FFF2-40B4-BE49-F238E27FC236}">
                      <a16:creationId xmlns:a16="http://schemas.microsoft.com/office/drawing/2014/main" xmlns="" id="{79EE161D-053F-41FF-93CD-6C29BB946F35}"/>
                    </a:ext>
                  </a:extLst>
                </p:cNvPr>
                <p:cNvSpPr/>
                <p:nvPr/>
              </p:nvSpPr>
              <p:spPr>
                <a:xfrm>
                  <a:off x="404359" y="9578867"/>
                  <a:ext cx="428418" cy="262729"/>
                </a:xfrm>
                <a:custGeom>
                  <a:avLst/>
                  <a:gdLst>
                    <a:gd name="connsiteX0" fmla="*/ 354380 w 428418"/>
                    <a:gd name="connsiteY0" fmla="*/ 0 h 262729"/>
                    <a:gd name="connsiteX1" fmla="*/ 336050 w 428418"/>
                    <a:gd name="connsiteY1" fmla="*/ 0 h 262729"/>
                    <a:gd name="connsiteX2" fmla="*/ 329940 w 428418"/>
                    <a:gd name="connsiteY2" fmla="*/ 146640 h 262729"/>
                    <a:gd name="connsiteX3" fmla="*/ 183300 w 428418"/>
                    <a:gd name="connsiteY3" fmla="*/ 189410 h 262729"/>
                    <a:gd name="connsiteX4" fmla="*/ 6110 w 428418"/>
                    <a:gd name="connsiteY4" fmla="*/ 140530 h 262729"/>
                    <a:gd name="connsiteX5" fmla="*/ 0 w 428418"/>
                    <a:gd name="connsiteY5" fmla="*/ 152750 h 262729"/>
                    <a:gd name="connsiteX6" fmla="*/ 409370 w 428418"/>
                    <a:gd name="connsiteY6" fmla="*/ 262730 h 262729"/>
                    <a:gd name="connsiteX7" fmla="*/ 354380 w 428418"/>
                    <a:gd name="connsiteY7" fmla="*/ 0 h 262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8418" h="262729">
                      <a:moveTo>
                        <a:pt x="354380" y="0"/>
                      </a:moveTo>
                      <a:cubicBezTo>
                        <a:pt x="348270" y="0"/>
                        <a:pt x="342160" y="0"/>
                        <a:pt x="336050" y="0"/>
                      </a:cubicBezTo>
                      <a:cubicBezTo>
                        <a:pt x="360490" y="48880"/>
                        <a:pt x="366600" y="109980"/>
                        <a:pt x="329940" y="146640"/>
                      </a:cubicBezTo>
                      <a:cubicBezTo>
                        <a:pt x="293280" y="183300"/>
                        <a:pt x="232180" y="195520"/>
                        <a:pt x="183300" y="189410"/>
                      </a:cubicBezTo>
                      <a:cubicBezTo>
                        <a:pt x="122200" y="183300"/>
                        <a:pt x="61100" y="164970"/>
                        <a:pt x="6110" y="140530"/>
                      </a:cubicBezTo>
                      <a:cubicBezTo>
                        <a:pt x="6110" y="146640"/>
                        <a:pt x="0" y="146640"/>
                        <a:pt x="0" y="152750"/>
                      </a:cubicBezTo>
                      <a:cubicBezTo>
                        <a:pt x="6110" y="158860"/>
                        <a:pt x="61100" y="256620"/>
                        <a:pt x="409370" y="262730"/>
                      </a:cubicBezTo>
                      <a:cubicBezTo>
                        <a:pt x="458250" y="116090"/>
                        <a:pt x="403260" y="36660"/>
                        <a:pt x="354380" y="0"/>
                      </a:cubicBezTo>
                      <a:close/>
                    </a:path>
                  </a:pathLst>
                </a:custGeom>
                <a:solidFill>
                  <a:srgbClr val="D6D3C9"/>
                </a:solidFill>
                <a:ln w="61038" cap="flat">
                  <a:noFill/>
                  <a:prstDash val="solid"/>
                  <a:miter/>
                </a:ln>
              </p:spPr>
              <p:txBody>
                <a:bodyPr rtlCol="0" anchor="ctr"/>
                <a:lstStyle/>
                <a:p>
                  <a:endParaRPr lang="en-US"/>
                </a:p>
              </p:txBody>
            </p:sp>
            <p:sp>
              <p:nvSpPr>
                <p:cNvPr id="274" name="Freeform: Shape 273">
                  <a:extLst>
                    <a:ext uri="{FF2B5EF4-FFF2-40B4-BE49-F238E27FC236}">
                      <a16:creationId xmlns:a16="http://schemas.microsoft.com/office/drawing/2014/main" xmlns="" id="{F49C223B-E513-4CAD-ABB7-21D2AD34B872}"/>
                    </a:ext>
                  </a:extLst>
                </p:cNvPr>
                <p:cNvSpPr/>
                <p:nvPr/>
              </p:nvSpPr>
              <p:spPr>
                <a:xfrm>
                  <a:off x="618209" y="9688847"/>
                  <a:ext cx="217504" cy="152749"/>
                </a:xfrm>
                <a:custGeom>
                  <a:avLst/>
                  <a:gdLst>
                    <a:gd name="connsiteX0" fmla="*/ 177190 w 217504"/>
                    <a:gd name="connsiteY0" fmla="*/ 67210 h 152749"/>
                    <a:gd name="connsiteX1" fmla="*/ 42770 w 217504"/>
                    <a:gd name="connsiteY1" fmla="*/ 134420 h 152749"/>
                    <a:gd name="connsiteX2" fmla="*/ 0 w 217504"/>
                    <a:gd name="connsiteY2" fmla="*/ 140530 h 152749"/>
                    <a:gd name="connsiteX3" fmla="*/ 201630 w 217504"/>
                    <a:gd name="connsiteY3" fmla="*/ 152750 h 152749"/>
                    <a:gd name="connsiteX4" fmla="*/ 213850 w 217504"/>
                    <a:gd name="connsiteY4" fmla="*/ 0 h 152749"/>
                    <a:gd name="connsiteX5" fmla="*/ 177190 w 217504"/>
                    <a:gd name="connsiteY5" fmla="*/ 67210 h 152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504" h="152749">
                      <a:moveTo>
                        <a:pt x="177190" y="67210"/>
                      </a:moveTo>
                      <a:cubicBezTo>
                        <a:pt x="140530" y="109980"/>
                        <a:pt x="91650" y="122200"/>
                        <a:pt x="42770" y="134420"/>
                      </a:cubicBezTo>
                      <a:cubicBezTo>
                        <a:pt x="30550" y="134420"/>
                        <a:pt x="12220" y="140530"/>
                        <a:pt x="0" y="140530"/>
                      </a:cubicBezTo>
                      <a:cubicBezTo>
                        <a:pt x="54990" y="146640"/>
                        <a:pt x="116090" y="152750"/>
                        <a:pt x="201630" y="152750"/>
                      </a:cubicBezTo>
                      <a:cubicBezTo>
                        <a:pt x="219960" y="91650"/>
                        <a:pt x="219960" y="42770"/>
                        <a:pt x="213850" y="0"/>
                      </a:cubicBezTo>
                      <a:cubicBezTo>
                        <a:pt x="207740" y="30550"/>
                        <a:pt x="195520" y="48880"/>
                        <a:pt x="177190" y="67210"/>
                      </a:cubicBezTo>
                      <a:close/>
                    </a:path>
                  </a:pathLst>
                </a:custGeom>
                <a:solidFill>
                  <a:srgbClr val="D6D3C9"/>
                </a:solidFill>
                <a:ln w="61038" cap="flat">
                  <a:noFill/>
                  <a:prstDash val="solid"/>
                  <a:miter/>
                </a:ln>
              </p:spPr>
              <p:txBody>
                <a:bodyPr rtlCol="0" anchor="ctr"/>
                <a:lstStyle/>
                <a:p>
                  <a:endParaRPr lang="en-US"/>
                </a:p>
              </p:txBody>
            </p:sp>
            <p:grpSp>
              <p:nvGrpSpPr>
                <p:cNvPr id="275" name="Graphic 16">
                  <a:extLst>
                    <a:ext uri="{FF2B5EF4-FFF2-40B4-BE49-F238E27FC236}">
                      <a16:creationId xmlns:a16="http://schemas.microsoft.com/office/drawing/2014/main" xmlns="" id="{0F7AB031-2DEF-4575-9B86-4324ECB70FA8}"/>
                    </a:ext>
                  </a:extLst>
                </p:cNvPr>
                <p:cNvGrpSpPr/>
                <p:nvPr/>
              </p:nvGrpSpPr>
              <p:grpSpPr>
                <a:xfrm>
                  <a:off x="756023" y="9462778"/>
                  <a:ext cx="736602" cy="391039"/>
                  <a:chOff x="756023" y="9462778"/>
                  <a:chExt cx="736602" cy="391039"/>
                </a:xfrm>
              </p:grpSpPr>
              <p:sp>
                <p:nvSpPr>
                  <p:cNvPr id="277" name="Freeform: Shape 276">
                    <a:extLst>
                      <a:ext uri="{FF2B5EF4-FFF2-40B4-BE49-F238E27FC236}">
                        <a16:creationId xmlns:a16="http://schemas.microsoft.com/office/drawing/2014/main" xmlns="" id="{DF478EF0-2DD9-4D52-AC46-897D80867ADB}"/>
                      </a:ext>
                    </a:extLst>
                  </p:cNvPr>
                  <p:cNvSpPr/>
                  <p:nvPr/>
                </p:nvSpPr>
                <p:spPr>
                  <a:xfrm>
                    <a:off x="764849" y="9468887"/>
                    <a:ext cx="727090" cy="372709"/>
                  </a:xfrm>
                  <a:custGeom>
                    <a:avLst/>
                    <a:gdLst>
                      <a:gd name="connsiteX0" fmla="*/ 690430 w 727090"/>
                      <a:gd name="connsiteY0" fmla="*/ 54990 h 372709"/>
                      <a:gd name="connsiteX1" fmla="*/ 238290 w 727090"/>
                      <a:gd name="connsiteY1" fmla="*/ 0 h 372709"/>
                      <a:gd name="connsiteX2" fmla="*/ 0 w 727090"/>
                      <a:gd name="connsiteY2" fmla="*/ 109980 h 372709"/>
                      <a:gd name="connsiteX3" fmla="*/ 54990 w 727090"/>
                      <a:gd name="connsiteY3" fmla="*/ 372709 h 372709"/>
                      <a:gd name="connsiteX4" fmla="*/ 201630 w 727090"/>
                      <a:gd name="connsiteY4" fmla="*/ 372709 h 372709"/>
                      <a:gd name="connsiteX5" fmla="*/ 727091 w 727090"/>
                      <a:gd name="connsiteY5" fmla="*/ 299390 h 372709"/>
                      <a:gd name="connsiteX6" fmla="*/ 690430 w 727090"/>
                      <a:gd name="connsiteY6" fmla="*/ 54990 h 37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7090" h="372709">
                        <a:moveTo>
                          <a:pt x="690430" y="54990"/>
                        </a:moveTo>
                        <a:lnTo>
                          <a:pt x="238290" y="0"/>
                        </a:lnTo>
                        <a:cubicBezTo>
                          <a:pt x="238290" y="0"/>
                          <a:pt x="201630" y="85540"/>
                          <a:pt x="0" y="109980"/>
                        </a:cubicBezTo>
                        <a:cubicBezTo>
                          <a:pt x="42770" y="146640"/>
                          <a:pt x="97760" y="226070"/>
                          <a:pt x="54990" y="372709"/>
                        </a:cubicBezTo>
                        <a:cubicBezTo>
                          <a:pt x="97760" y="372709"/>
                          <a:pt x="146640" y="372709"/>
                          <a:pt x="201630" y="372709"/>
                        </a:cubicBezTo>
                        <a:cubicBezTo>
                          <a:pt x="501020" y="354379"/>
                          <a:pt x="665990" y="336050"/>
                          <a:pt x="727091" y="299390"/>
                        </a:cubicBezTo>
                        <a:cubicBezTo>
                          <a:pt x="727091" y="195520"/>
                          <a:pt x="690430" y="54990"/>
                          <a:pt x="690430" y="54990"/>
                        </a:cubicBezTo>
                        <a:close/>
                      </a:path>
                    </a:pathLst>
                  </a:custGeom>
                  <a:solidFill>
                    <a:srgbClr val="68AB29"/>
                  </a:solidFill>
                  <a:ln w="61038" cap="flat">
                    <a:noFill/>
                    <a:prstDash val="solid"/>
                    <a:miter/>
                  </a:ln>
                </p:spPr>
                <p:txBody>
                  <a:bodyPr rtlCol="0" anchor="ctr"/>
                  <a:lstStyle/>
                  <a:p>
                    <a:endParaRPr lang="en-US"/>
                  </a:p>
                </p:txBody>
              </p:sp>
              <p:sp>
                <p:nvSpPr>
                  <p:cNvPr id="278" name="Freeform: Shape 277">
                    <a:extLst>
                      <a:ext uri="{FF2B5EF4-FFF2-40B4-BE49-F238E27FC236}">
                        <a16:creationId xmlns:a16="http://schemas.microsoft.com/office/drawing/2014/main" xmlns="" id="{206D3608-65C7-4108-BFA2-780C57E36B93}"/>
                      </a:ext>
                    </a:extLst>
                  </p:cNvPr>
                  <p:cNvSpPr/>
                  <p:nvPr/>
                </p:nvSpPr>
                <p:spPr>
                  <a:xfrm>
                    <a:off x="756023" y="9462778"/>
                    <a:ext cx="736602" cy="391039"/>
                  </a:xfrm>
                  <a:custGeom>
                    <a:avLst/>
                    <a:gdLst>
                      <a:gd name="connsiteX0" fmla="*/ 94366 w 736602"/>
                      <a:gd name="connsiteY0" fmla="*/ 391039 h 391039"/>
                      <a:gd name="connsiteX1" fmla="*/ 94366 w 736602"/>
                      <a:gd name="connsiteY1" fmla="*/ 391039 h 391039"/>
                      <a:gd name="connsiteX2" fmla="*/ 63816 w 736602"/>
                      <a:gd name="connsiteY2" fmla="*/ 391039 h 391039"/>
                      <a:gd name="connsiteX3" fmla="*/ 57706 w 736602"/>
                      <a:gd name="connsiteY3" fmla="*/ 384929 h 391039"/>
                      <a:gd name="connsiteX4" fmla="*/ 57706 w 736602"/>
                      <a:gd name="connsiteY4" fmla="*/ 378819 h 391039"/>
                      <a:gd name="connsiteX5" fmla="*/ 2716 w 736602"/>
                      <a:gd name="connsiteY5" fmla="*/ 122200 h 391039"/>
                      <a:gd name="connsiteX6" fmla="*/ 2716 w 736602"/>
                      <a:gd name="connsiteY6" fmla="*/ 116089 h 391039"/>
                      <a:gd name="connsiteX7" fmla="*/ 8826 w 736602"/>
                      <a:gd name="connsiteY7" fmla="*/ 109980 h 391039"/>
                      <a:gd name="connsiteX8" fmla="*/ 241006 w 736602"/>
                      <a:gd name="connsiteY8" fmla="*/ 6110 h 391039"/>
                      <a:gd name="connsiteX9" fmla="*/ 247116 w 736602"/>
                      <a:gd name="connsiteY9" fmla="*/ 0 h 391039"/>
                      <a:gd name="connsiteX10" fmla="*/ 699256 w 736602"/>
                      <a:gd name="connsiteY10" fmla="*/ 54990 h 391039"/>
                      <a:gd name="connsiteX11" fmla="*/ 705366 w 736602"/>
                      <a:gd name="connsiteY11" fmla="*/ 61100 h 391039"/>
                      <a:gd name="connsiteX12" fmla="*/ 735916 w 736602"/>
                      <a:gd name="connsiteY12" fmla="*/ 311610 h 391039"/>
                      <a:gd name="connsiteX13" fmla="*/ 729806 w 736602"/>
                      <a:gd name="connsiteY13" fmla="*/ 317719 h 391039"/>
                      <a:gd name="connsiteX14" fmla="*/ 204346 w 736602"/>
                      <a:gd name="connsiteY14" fmla="*/ 391039 h 391039"/>
                      <a:gd name="connsiteX15" fmla="*/ 94366 w 736602"/>
                      <a:gd name="connsiteY15" fmla="*/ 391039 h 391039"/>
                      <a:gd name="connsiteX16" fmla="*/ 69926 w 736602"/>
                      <a:gd name="connsiteY16" fmla="*/ 372709 h 391039"/>
                      <a:gd name="connsiteX17" fmla="*/ 94366 w 736602"/>
                      <a:gd name="connsiteY17" fmla="*/ 372709 h 391039"/>
                      <a:gd name="connsiteX18" fmla="*/ 94366 w 736602"/>
                      <a:gd name="connsiteY18" fmla="*/ 372709 h 391039"/>
                      <a:gd name="connsiteX19" fmla="*/ 210456 w 736602"/>
                      <a:gd name="connsiteY19" fmla="*/ 372709 h 391039"/>
                      <a:gd name="connsiteX20" fmla="*/ 723696 w 736602"/>
                      <a:gd name="connsiteY20" fmla="*/ 305500 h 391039"/>
                      <a:gd name="connsiteX21" fmla="*/ 693146 w 736602"/>
                      <a:gd name="connsiteY21" fmla="*/ 73320 h 391039"/>
                      <a:gd name="connsiteX22" fmla="*/ 253226 w 736602"/>
                      <a:gd name="connsiteY22" fmla="*/ 12220 h 391039"/>
                      <a:gd name="connsiteX23" fmla="*/ 27156 w 736602"/>
                      <a:gd name="connsiteY23" fmla="*/ 116089 h 391039"/>
                      <a:gd name="connsiteX24" fmla="*/ 69926 w 736602"/>
                      <a:gd name="connsiteY24" fmla="*/ 372709 h 391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36602" h="391039">
                        <a:moveTo>
                          <a:pt x="94366" y="391039"/>
                        </a:moveTo>
                        <a:lnTo>
                          <a:pt x="94366" y="391039"/>
                        </a:lnTo>
                        <a:cubicBezTo>
                          <a:pt x="82146" y="391039"/>
                          <a:pt x="69926" y="391039"/>
                          <a:pt x="63816" y="391039"/>
                        </a:cubicBezTo>
                        <a:cubicBezTo>
                          <a:pt x="63816" y="391039"/>
                          <a:pt x="57706" y="391039"/>
                          <a:pt x="57706" y="384929"/>
                        </a:cubicBezTo>
                        <a:cubicBezTo>
                          <a:pt x="57706" y="384929"/>
                          <a:pt x="57706" y="378819"/>
                          <a:pt x="57706" y="378819"/>
                        </a:cubicBezTo>
                        <a:cubicBezTo>
                          <a:pt x="100476" y="232179"/>
                          <a:pt x="51596" y="158860"/>
                          <a:pt x="2716" y="122200"/>
                        </a:cubicBezTo>
                        <a:cubicBezTo>
                          <a:pt x="2716" y="122200"/>
                          <a:pt x="-3394" y="116089"/>
                          <a:pt x="2716" y="116089"/>
                        </a:cubicBezTo>
                        <a:cubicBezTo>
                          <a:pt x="2716" y="109980"/>
                          <a:pt x="8826" y="109980"/>
                          <a:pt x="8826" y="109980"/>
                        </a:cubicBezTo>
                        <a:cubicBezTo>
                          <a:pt x="204346" y="85540"/>
                          <a:pt x="241006" y="6110"/>
                          <a:pt x="241006" y="6110"/>
                        </a:cubicBezTo>
                        <a:cubicBezTo>
                          <a:pt x="241006" y="0"/>
                          <a:pt x="247116" y="0"/>
                          <a:pt x="247116" y="0"/>
                        </a:cubicBezTo>
                        <a:lnTo>
                          <a:pt x="699256" y="54990"/>
                        </a:lnTo>
                        <a:cubicBezTo>
                          <a:pt x="705366" y="54990"/>
                          <a:pt x="705366" y="54990"/>
                          <a:pt x="705366" y="61100"/>
                        </a:cubicBezTo>
                        <a:cubicBezTo>
                          <a:pt x="705366" y="67210"/>
                          <a:pt x="742026" y="207739"/>
                          <a:pt x="735916" y="311610"/>
                        </a:cubicBezTo>
                        <a:cubicBezTo>
                          <a:pt x="735916" y="311610"/>
                          <a:pt x="735916" y="317719"/>
                          <a:pt x="729806" y="317719"/>
                        </a:cubicBezTo>
                        <a:cubicBezTo>
                          <a:pt x="668706" y="354379"/>
                          <a:pt x="522066" y="372709"/>
                          <a:pt x="204346" y="391039"/>
                        </a:cubicBezTo>
                        <a:cubicBezTo>
                          <a:pt x="167686" y="391039"/>
                          <a:pt x="131026" y="391039"/>
                          <a:pt x="94366" y="391039"/>
                        </a:cubicBezTo>
                        <a:close/>
                        <a:moveTo>
                          <a:pt x="69926" y="372709"/>
                        </a:moveTo>
                        <a:cubicBezTo>
                          <a:pt x="76036" y="372709"/>
                          <a:pt x="82146" y="372709"/>
                          <a:pt x="94366" y="372709"/>
                        </a:cubicBezTo>
                        <a:lnTo>
                          <a:pt x="94366" y="372709"/>
                        </a:lnTo>
                        <a:cubicBezTo>
                          <a:pt x="131026" y="372709"/>
                          <a:pt x="167686" y="372709"/>
                          <a:pt x="210456" y="372709"/>
                        </a:cubicBezTo>
                        <a:cubicBezTo>
                          <a:pt x="522066" y="354379"/>
                          <a:pt x="668706" y="336050"/>
                          <a:pt x="723696" y="305500"/>
                        </a:cubicBezTo>
                        <a:cubicBezTo>
                          <a:pt x="729806" y="219960"/>
                          <a:pt x="699256" y="97760"/>
                          <a:pt x="693146" y="73320"/>
                        </a:cubicBezTo>
                        <a:lnTo>
                          <a:pt x="253226" y="12220"/>
                        </a:lnTo>
                        <a:cubicBezTo>
                          <a:pt x="241006" y="30550"/>
                          <a:pt x="192126" y="91650"/>
                          <a:pt x="27156" y="116089"/>
                        </a:cubicBezTo>
                        <a:cubicBezTo>
                          <a:pt x="69926" y="164970"/>
                          <a:pt x="106586" y="238289"/>
                          <a:pt x="69926" y="372709"/>
                        </a:cubicBezTo>
                        <a:close/>
                      </a:path>
                    </a:pathLst>
                  </a:custGeom>
                  <a:solidFill>
                    <a:srgbClr val="3D7205"/>
                  </a:solidFill>
                  <a:ln w="61038" cap="flat">
                    <a:noFill/>
                    <a:prstDash val="solid"/>
                    <a:miter/>
                  </a:ln>
                </p:spPr>
                <p:txBody>
                  <a:bodyPr rtlCol="0" anchor="ctr"/>
                  <a:lstStyle/>
                  <a:p>
                    <a:endParaRPr lang="en-US"/>
                  </a:p>
                </p:txBody>
              </p:sp>
            </p:grpSp>
            <p:sp>
              <p:nvSpPr>
                <p:cNvPr id="276" name="Freeform: Shape 275">
                  <a:extLst>
                    <a:ext uri="{FF2B5EF4-FFF2-40B4-BE49-F238E27FC236}">
                      <a16:creationId xmlns:a16="http://schemas.microsoft.com/office/drawing/2014/main" xmlns="" id="{B869F989-F153-4A33-82D7-2254184A11E1}"/>
                    </a:ext>
                  </a:extLst>
                </p:cNvPr>
                <p:cNvSpPr/>
                <p:nvPr/>
              </p:nvSpPr>
              <p:spPr>
                <a:xfrm>
                  <a:off x="764849" y="9468887"/>
                  <a:ext cx="720980" cy="372709"/>
                </a:xfrm>
                <a:custGeom>
                  <a:avLst/>
                  <a:gdLst>
                    <a:gd name="connsiteX0" fmla="*/ 238290 w 720980"/>
                    <a:gd name="connsiteY0" fmla="*/ 0 h 372709"/>
                    <a:gd name="connsiteX1" fmla="*/ 0 w 720980"/>
                    <a:gd name="connsiteY1" fmla="*/ 109980 h 372709"/>
                    <a:gd name="connsiteX2" fmla="*/ 54990 w 720980"/>
                    <a:gd name="connsiteY2" fmla="*/ 372709 h 372709"/>
                    <a:gd name="connsiteX3" fmla="*/ 201630 w 720980"/>
                    <a:gd name="connsiteY3" fmla="*/ 372709 h 372709"/>
                    <a:gd name="connsiteX4" fmla="*/ 629330 w 720980"/>
                    <a:gd name="connsiteY4" fmla="*/ 329940 h 372709"/>
                    <a:gd name="connsiteX5" fmla="*/ 629330 w 720980"/>
                    <a:gd name="connsiteY5" fmla="*/ 323829 h 372709"/>
                    <a:gd name="connsiteX6" fmla="*/ 152750 w 720980"/>
                    <a:gd name="connsiteY6" fmla="*/ 274950 h 372709"/>
                    <a:gd name="connsiteX7" fmla="*/ 262730 w 720980"/>
                    <a:gd name="connsiteY7" fmla="*/ 226070 h 372709"/>
                    <a:gd name="connsiteX8" fmla="*/ 329940 w 720980"/>
                    <a:gd name="connsiteY8" fmla="*/ 189410 h 372709"/>
                    <a:gd name="connsiteX9" fmla="*/ 378820 w 720980"/>
                    <a:gd name="connsiteY9" fmla="*/ 134420 h 372709"/>
                    <a:gd name="connsiteX10" fmla="*/ 629330 w 720980"/>
                    <a:gd name="connsiteY10" fmla="*/ 128310 h 372709"/>
                    <a:gd name="connsiteX11" fmla="*/ 720980 w 720980"/>
                    <a:gd name="connsiteY11" fmla="*/ 238290 h 372709"/>
                    <a:gd name="connsiteX12" fmla="*/ 690430 w 720980"/>
                    <a:gd name="connsiteY12" fmla="*/ 48880 h 372709"/>
                    <a:gd name="connsiteX13" fmla="*/ 238290 w 720980"/>
                    <a:gd name="connsiteY13" fmla="*/ 0 h 37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20980" h="372709">
                      <a:moveTo>
                        <a:pt x="238290" y="0"/>
                      </a:moveTo>
                      <a:cubicBezTo>
                        <a:pt x="238290" y="0"/>
                        <a:pt x="201630" y="85540"/>
                        <a:pt x="0" y="109980"/>
                      </a:cubicBezTo>
                      <a:cubicBezTo>
                        <a:pt x="42770" y="146640"/>
                        <a:pt x="97760" y="226070"/>
                        <a:pt x="54990" y="372709"/>
                      </a:cubicBezTo>
                      <a:cubicBezTo>
                        <a:pt x="97760" y="372709"/>
                        <a:pt x="146640" y="372709"/>
                        <a:pt x="201630" y="372709"/>
                      </a:cubicBezTo>
                      <a:cubicBezTo>
                        <a:pt x="403260" y="360490"/>
                        <a:pt x="537680" y="348269"/>
                        <a:pt x="629330" y="329940"/>
                      </a:cubicBezTo>
                      <a:cubicBezTo>
                        <a:pt x="629330" y="329940"/>
                        <a:pt x="629330" y="323829"/>
                        <a:pt x="629330" y="323829"/>
                      </a:cubicBezTo>
                      <a:cubicBezTo>
                        <a:pt x="116090" y="397149"/>
                        <a:pt x="85540" y="281060"/>
                        <a:pt x="152750" y="274950"/>
                      </a:cubicBezTo>
                      <a:cubicBezTo>
                        <a:pt x="226070" y="268840"/>
                        <a:pt x="262730" y="268840"/>
                        <a:pt x="262730" y="226070"/>
                      </a:cubicBezTo>
                      <a:cubicBezTo>
                        <a:pt x="262730" y="183300"/>
                        <a:pt x="287170" y="195520"/>
                        <a:pt x="329940" y="189410"/>
                      </a:cubicBezTo>
                      <a:cubicBezTo>
                        <a:pt x="372710" y="183300"/>
                        <a:pt x="336050" y="116090"/>
                        <a:pt x="378820" y="134420"/>
                      </a:cubicBezTo>
                      <a:cubicBezTo>
                        <a:pt x="433810" y="152750"/>
                        <a:pt x="507130" y="152750"/>
                        <a:pt x="629330" y="128310"/>
                      </a:cubicBezTo>
                      <a:cubicBezTo>
                        <a:pt x="690430" y="116090"/>
                        <a:pt x="714870" y="177190"/>
                        <a:pt x="720980" y="238290"/>
                      </a:cubicBezTo>
                      <a:cubicBezTo>
                        <a:pt x="714870" y="146640"/>
                        <a:pt x="690430" y="48880"/>
                        <a:pt x="690430" y="48880"/>
                      </a:cubicBezTo>
                      <a:lnTo>
                        <a:pt x="238290" y="0"/>
                      </a:lnTo>
                      <a:close/>
                    </a:path>
                  </a:pathLst>
                </a:custGeom>
                <a:solidFill>
                  <a:srgbClr val="68AB29"/>
                </a:solidFill>
                <a:ln w="61038" cap="flat">
                  <a:noFill/>
                  <a:prstDash val="solid"/>
                  <a:miter/>
                </a:ln>
              </p:spPr>
              <p:txBody>
                <a:bodyPr rtlCol="0" anchor="ctr"/>
                <a:lstStyle/>
                <a:p>
                  <a:endParaRPr lang="en-US"/>
                </a:p>
              </p:txBody>
            </p:sp>
          </p:grpSp>
          <p:grpSp>
            <p:nvGrpSpPr>
              <p:cNvPr id="262" name="Graphic 16">
                <a:extLst>
                  <a:ext uri="{FF2B5EF4-FFF2-40B4-BE49-F238E27FC236}">
                    <a16:creationId xmlns:a16="http://schemas.microsoft.com/office/drawing/2014/main" xmlns="" id="{EAD45D1B-34E0-4500-AFF3-E28A075B656C}"/>
                  </a:ext>
                </a:extLst>
              </p:cNvPr>
              <p:cNvGrpSpPr/>
              <p:nvPr/>
            </p:nvGrpSpPr>
            <p:grpSpPr>
              <a:xfrm>
                <a:off x="801509" y="9517767"/>
                <a:ext cx="268840" cy="195520"/>
                <a:chOff x="801509" y="9517767"/>
                <a:chExt cx="268840" cy="195520"/>
              </a:xfrm>
            </p:grpSpPr>
            <p:grpSp>
              <p:nvGrpSpPr>
                <p:cNvPr id="263" name="Graphic 16">
                  <a:extLst>
                    <a:ext uri="{FF2B5EF4-FFF2-40B4-BE49-F238E27FC236}">
                      <a16:creationId xmlns:a16="http://schemas.microsoft.com/office/drawing/2014/main" xmlns="" id="{78CAE2E8-3A16-49E2-B8C6-B08707BD242A}"/>
                    </a:ext>
                  </a:extLst>
                </p:cNvPr>
                <p:cNvGrpSpPr/>
                <p:nvPr/>
              </p:nvGrpSpPr>
              <p:grpSpPr>
                <a:xfrm>
                  <a:off x="801509" y="9554427"/>
                  <a:ext cx="183300" cy="128309"/>
                  <a:chOff x="801509" y="9554427"/>
                  <a:chExt cx="183300" cy="128309"/>
                </a:xfrm>
              </p:grpSpPr>
              <p:sp>
                <p:nvSpPr>
                  <p:cNvPr id="270" name="Freeform: Shape 269">
                    <a:extLst>
                      <a:ext uri="{FF2B5EF4-FFF2-40B4-BE49-F238E27FC236}">
                        <a16:creationId xmlns:a16="http://schemas.microsoft.com/office/drawing/2014/main" xmlns="" id="{EC9A5731-16A8-42EC-B885-7F28C5A6E0C6}"/>
                      </a:ext>
                    </a:extLst>
                  </p:cNvPr>
                  <p:cNvSpPr/>
                  <p:nvPr/>
                </p:nvSpPr>
                <p:spPr>
                  <a:xfrm>
                    <a:off x="807619" y="9560537"/>
                    <a:ext cx="171080" cy="116089"/>
                  </a:xfrm>
                  <a:custGeom>
                    <a:avLst/>
                    <a:gdLst>
                      <a:gd name="connsiteX0" fmla="*/ 0 w 171080"/>
                      <a:gd name="connsiteY0" fmla="*/ 18330 h 116089"/>
                      <a:gd name="connsiteX1" fmla="*/ 0 w 171080"/>
                      <a:gd name="connsiteY1" fmla="*/ 18330 h 116089"/>
                      <a:gd name="connsiteX2" fmla="*/ 12220 w 171080"/>
                      <a:gd name="connsiteY2" fmla="*/ 0 h 116089"/>
                      <a:gd name="connsiteX3" fmla="*/ 171080 w 171080"/>
                      <a:gd name="connsiteY3" fmla="*/ 97760 h 116089"/>
                      <a:gd name="connsiteX4" fmla="*/ 171080 w 171080"/>
                      <a:gd name="connsiteY4" fmla="*/ 97760 h 116089"/>
                      <a:gd name="connsiteX5" fmla="*/ 164970 w 171080"/>
                      <a:gd name="connsiteY5" fmla="*/ 116090 h 116089"/>
                      <a:gd name="connsiteX6" fmla="*/ 146640 w 171080"/>
                      <a:gd name="connsiteY6" fmla="*/ 109980 h 116089"/>
                      <a:gd name="connsiteX7" fmla="*/ 6110 w 171080"/>
                      <a:gd name="connsiteY7" fmla="*/ 24440 h 116089"/>
                      <a:gd name="connsiteX8" fmla="*/ 0 w 171080"/>
                      <a:gd name="connsiteY8" fmla="*/ 18330 h 116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1080" h="116089">
                        <a:moveTo>
                          <a:pt x="0" y="18330"/>
                        </a:moveTo>
                        <a:cubicBezTo>
                          <a:pt x="0" y="12220"/>
                          <a:pt x="0" y="12220"/>
                          <a:pt x="0" y="18330"/>
                        </a:cubicBezTo>
                        <a:cubicBezTo>
                          <a:pt x="0" y="6110"/>
                          <a:pt x="6110" y="0"/>
                          <a:pt x="12220" y="0"/>
                        </a:cubicBezTo>
                        <a:cubicBezTo>
                          <a:pt x="18330" y="0"/>
                          <a:pt x="134420" y="12220"/>
                          <a:pt x="171080" y="97760"/>
                        </a:cubicBezTo>
                        <a:cubicBezTo>
                          <a:pt x="171080" y="97760"/>
                          <a:pt x="171080" y="97760"/>
                          <a:pt x="171080" y="97760"/>
                        </a:cubicBezTo>
                        <a:cubicBezTo>
                          <a:pt x="171080" y="103870"/>
                          <a:pt x="171080" y="109980"/>
                          <a:pt x="164970" y="116090"/>
                        </a:cubicBezTo>
                        <a:cubicBezTo>
                          <a:pt x="158860" y="116090"/>
                          <a:pt x="152750" y="116090"/>
                          <a:pt x="146640" y="109980"/>
                        </a:cubicBezTo>
                        <a:cubicBezTo>
                          <a:pt x="122200" y="36660"/>
                          <a:pt x="12220" y="24440"/>
                          <a:pt x="6110" y="24440"/>
                        </a:cubicBezTo>
                        <a:cubicBezTo>
                          <a:pt x="6110" y="24440"/>
                          <a:pt x="0" y="18330"/>
                          <a:pt x="0" y="18330"/>
                        </a:cubicBezTo>
                        <a:close/>
                      </a:path>
                    </a:pathLst>
                  </a:custGeom>
                  <a:solidFill>
                    <a:srgbClr val="FFFFFF"/>
                  </a:solidFill>
                  <a:ln w="61038" cap="flat">
                    <a:noFill/>
                    <a:prstDash val="solid"/>
                    <a:miter/>
                  </a:ln>
                </p:spPr>
                <p:txBody>
                  <a:bodyPr rtlCol="0" anchor="ctr"/>
                  <a:lstStyle/>
                  <a:p>
                    <a:endParaRPr lang="en-US"/>
                  </a:p>
                </p:txBody>
              </p:sp>
              <p:sp>
                <p:nvSpPr>
                  <p:cNvPr id="271" name="Freeform: Shape 270">
                    <a:extLst>
                      <a:ext uri="{FF2B5EF4-FFF2-40B4-BE49-F238E27FC236}">
                        <a16:creationId xmlns:a16="http://schemas.microsoft.com/office/drawing/2014/main" xmlns="" id="{30518A34-531D-4EFA-995E-8B3FC12341D2}"/>
                      </a:ext>
                    </a:extLst>
                  </p:cNvPr>
                  <p:cNvSpPr/>
                  <p:nvPr/>
                </p:nvSpPr>
                <p:spPr>
                  <a:xfrm>
                    <a:off x="801509" y="9554427"/>
                    <a:ext cx="183300" cy="128309"/>
                  </a:xfrm>
                  <a:custGeom>
                    <a:avLst/>
                    <a:gdLst>
                      <a:gd name="connsiteX0" fmla="*/ 164970 w 183300"/>
                      <a:gd name="connsiteY0" fmla="*/ 128310 h 128309"/>
                      <a:gd name="connsiteX1" fmla="*/ 146640 w 183300"/>
                      <a:gd name="connsiteY1" fmla="*/ 116089 h 128309"/>
                      <a:gd name="connsiteX2" fmla="*/ 12220 w 183300"/>
                      <a:gd name="connsiteY2" fmla="*/ 36660 h 128309"/>
                      <a:gd name="connsiteX3" fmla="*/ 0 w 183300"/>
                      <a:gd name="connsiteY3" fmla="*/ 24440 h 128309"/>
                      <a:gd name="connsiteX4" fmla="*/ 0 w 183300"/>
                      <a:gd name="connsiteY4" fmla="*/ 18330 h 128309"/>
                      <a:gd name="connsiteX5" fmla="*/ 18330 w 183300"/>
                      <a:gd name="connsiteY5" fmla="*/ 0 h 128309"/>
                      <a:gd name="connsiteX6" fmla="*/ 18330 w 183300"/>
                      <a:gd name="connsiteY6" fmla="*/ 0 h 128309"/>
                      <a:gd name="connsiteX7" fmla="*/ 183300 w 183300"/>
                      <a:gd name="connsiteY7" fmla="*/ 103870 h 128309"/>
                      <a:gd name="connsiteX8" fmla="*/ 183300 w 183300"/>
                      <a:gd name="connsiteY8" fmla="*/ 103870 h 128309"/>
                      <a:gd name="connsiteX9" fmla="*/ 183300 w 183300"/>
                      <a:gd name="connsiteY9" fmla="*/ 116089 h 128309"/>
                      <a:gd name="connsiteX10" fmla="*/ 171080 w 183300"/>
                      <a:gd name="connsiteY10" fmla="*/ 128310 h 128309"/>
                      <a:gd name="connsiteX11" fmla="*/ 164970 w 183300"/>
                      <a:gd name="connsiteY11" fmla="*/ 128310 h 128309"/>
                      <a:gd name="connsiteX12" fmla="*/ 18330 w 183300"/>
                      <a:gd name="connsiteY12" fmla="*/ 12220 h 128309"/>
                      <a:gd name="connsiteX13" fmla="*/ 12220 w 183300"/>
                      <a:gd name="connsiteY13" fmla="*/ 18330 h 128309"/>
                      <a:gd name="connsiteX14" fmla="*/ 12220 w 183300"/>
                      <a:gd name="connsiteY14" fmla="*/ 18330 h 128309"/>
                      <a:gd name="connsiteX15" fmla="*/ 18330 w 183300"/>
                      <a:gd name="connsiteY15" fmla="*/ 24440 h 128309"/>
                      <a:gd name="connsiteX16" fmla="*/ 164970 w 183300"/>
                      <a:gd name="connsiteY16" fmla="*/ 116089 h 128309"/>
                      <a:gd name="connsiteX17" fmla="*/ 171080 w 183300"/>
                      <a:gd name="connsiteY17" fmla="*/ 122200 h 128309"/>
                      <a:gd name="connsiteX18" fmla="*/ 177190 w 183300"/>
                      <a:gd name="connsiteY18" fmla="*/ 116089 h 128309"/>
                      <a:gd name="connsiteX19" fmla="*/ 177190 w 183300"/>
                      <a:gd name="connsiteY19" fmla="*/ 109980 h 128309"/>
                      <a:gd name="connsiteX20" fmla="*/ 177190 w 183300"/>
                      <a:gd name="connsiteY20" fmla="*/ 103870 h 128309"/>
                      <a:gd name="connsiteX21" fmla="*/ 171080 w 183300"/>
                      <a:gd name="connsiteY21" fmla="*/ 103870 h 128309"/>
                      <a:gd name="connsiteX22" fmla="*/ 18330 w 183300"/>
                      <a:gd name="connsiteY22" fmla="*/ 12220 h 128309"/>
                      <a:gd name="connsiteX23" fmla="*/ 18330 w 183300"/>
                      <a:gd name="connsiteY23" fmla="*/ 12220 h 128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3300" h="128309">
                        <a:moveTo>
                          <a:pt x="164970" y="128310"/>
                        </a:moveTo>
                        <a:cubicBezTo>
                          <a:pt x="158860" y="128310"/>
                          <a:pt x="152750" y="122200"/>
                          <a:pt x="146640" y="116089"/>
                        </a:cubicBezTo>
                        <a:cubicBezTo>
                          <a:pt x="122200" y="48880"/>
                          <a:pt x="12220" y="36660"/>
                          <a:pt x="12220" y="36660"/>
                        </a:cubicBezTo>
                        <a:cubicBezTo>
                          <a:pt x="6110" y="36660"/>
                          <a:pt x="0" y="30550"/>
                          <a:pt x="0" y="24440"/>
                        </a:cubicBezTo>
                        <a:cubicBezTo>
                          <a:pt x="0" y="24440"/>
                          <a:pt x="0" y="18330"/>
                          <a:pt x="0" y="18330"/>
                        </a:cubicBezTo>
                        <a:cubicBezTo>
                          <a:pt x="0" y="6110"/>
                          <a:pt x="6110" y="0"/>
                          <a:pt x="18330" y="0"/>
                        </a:cubicBezTo>
                        <a:lnTo>
                          <a:pt x="18330" y="0"/>
                        </a:lnTo>
                        <a:cubicBezTo>
                          <a:pt x="24440" y="0"/>
                          <a:pt x="146640" y="12220"/>
                          <a:pt x="183300" y="103870"/>
                        </a:cubicBezTo>
                        <a:lnTo>
                          <a:pt x="183300" y="103870"/>
                        </a:lnTo>
                        <a:cubicBezTo>
                          <a:pt x="183300" y="109980"/>
                          <a:pt x="183300" y="116089"/>
                          <a:pt x="183300" y="116089"/>
                        </a:cubicBezTo>
                        <a:cubicBezTo>
                          <a:pt x="183300" y="122200"/>
                          <a:pt x="177190" y="122200"/>
                          <a:pt x="171080" y="128310"/>
                        </a:cubicBezTo>
                        <a:cubicBezTo>
                          <a:pt x="171080" y="128310"/>
                          <a:pt x="164970" y="128310"/>
                          <a:pt x="164970" y="128310"/>
                        </a:cubicBezTo>
                        <a:close/>
                        <a:moveTo>
                          <a:pt x="18330" y="12220"/>
                        </a:moveTo>
                        <a:cubicBezTo>
                          <a:pt x="12220" y="12220"/>
                          <a:pt x="12220" y="12220"/>
                          <a:pt x="12220" y="18330"/>
                        </a:cubicBezTo>
                        <a:cubicBezTo>
                          <a:pt x="12220" y="18330"/>
                          <a:pt x="12220" y="18330"/>
                          <a:pt x="12220" y="18330"/>
                        </a:cubicBezTo>
                        <a:cubicBezTo>
                          <a:pt x="12220" y="18330"/>
                          <a:pt x="12220" y="24440"/>
                          <a:pt x="18330" y="24440"/>
                        </a:cubicBezTo>
                        <a:cubicBezTo>
                          <a:pt x="24440" y="24440"/>
                          <a:pt x="134420" y="36660"/>
                          <a:pt x="164970" y="116089"/>
                        </a:cubicBezTo>
                        <a:cubicBezTo>
                          <a:pt x="164970" y="122200"/>
                          <a:pt x="171080" y="122200"/>
                          <a:pt x="171080" y="122200"/>
                        </a:cubicBezTo>
                        <a:cubicBezTo>
                          <a:pt x="171080" y="122200"/>
                          <a:pt x="171080" y="122200"/>
                          <a:pt x="177190" y="116089"/>
                        </a:cubicBezTo>
                        <a:cubicBezTo>
                          <a:pt x="177190" y="116089"/>
                          <a:pt x="177190" y="109980"/>
                          <a:pt x="177190" y="109980"/>
                        </a:cubicBezTo>
                        <a:lnTo>
                          <a:pt x="177190" y="103870"/>
                        </a:lnTo>
                        <a:lnTo>
                          <a:pt x="171080" y="103870"/>
                        </a:lnTo>
                        <a:cubicBezTo>
                          <a:pt x="134420" y="24440"/>
                          <a:pt x="18330" y="12220"/>
                          <a:pt x="18330" y="12220"/>
                        </a:cubicBezTo>
                        <a:lnTo>
                          <a:pt x="18330" y="12220"/>
                        </a:lnTo>
                        <a:close/>
                      </a:path>
                    </a:pathLst>
                  </a:custGeom>
                  <a:solidFill>
                    <a:srgbClr val="ADACA8"/>
                  </a:solidFill>
                  <a:ln w="61038" cap="flat">
                    <a:noFill/>
                    <a:prstDash val="solid"/>
                    <a:miter/>
                  </a:ln>
                </p:spPr>
                <p:txBody>
                  <a:bodyPr rtlCol="0" anchor="ctr"/>
                  <a:lstStyle/>
                  <a:p>
                    <a:endParaRPr lang="en-US"/>
                  </a:p>
                </p:txBody>
              </p:sp>
            </p:grpSp>
            <p:grpSp>
              <p:nvGrpSpPr>
                <p:cNvPr id="264" name="Graphic 16">
                  <a:extLst>
                    <a:ext uri="{FF2B5EF4-FFF2-40B4-BE49-F238E27FC236}">
                      <a16:creationId xmlns:a16="http://schemas.microsoft.com/office/drawing/2014/main" xmlns="" id="{4E50BBFC-0C45-42DF-9484-84F3FB0AEC00}"/>
                    </a:ext>
                  </a:extLst>
                </p:cNvPr>
                <p:cNvGrpSpPr/>
                <p:nvPr/>
              </p:nvGrpSpPr>
              <p:grpSpPr>
                <a:xfrm>
                  <a:off x="868719" y="9533700"/>
                  <a:ext cx="57403" cy="179586"/>
                  <a:chOff x="868719" y="9533700"/>
                  <a:chExt cx="57403" cy="179586"/>
                </a:xfrm>
              </p:grpSpPr>
              <p:sp>
                <p:nvSpPr>
                  <p:cNvPr id="268" name="Freeform: Shape 267">
                    <a:extLst>
                      <a:ext uri="{FF2B5EF4-FFF2-40B4-BE49-F238E27FC236}">
                        <a16:creationId xmlns:a16="http://schemas.microsoft.com/office/drawing/2014/main" xmlns="" id="{5618E0A7-F38E-4515-90C0-66E90CF1DF38}"/>
                      </a:ext>
                    </a:extLst>
                  </p:cNvPr>
                  <p:cNvSpPr/>
                  <p:nvPr/>
                </p:nvSpPr>
                <p:spPr>
                  <a:xfrm>
                    <a:off x="874829" y="9536097"/>
                    <a:ext cx="45183" cy="171079"/>
                  </a:xfrm>
                  <a:custGeom>
                    <a:avLst/>
                    <a:gdLst>
                      <a:gd name="connsiteX0" fmla="*/ 18330 w 45183"/>
                      <a:gd name="connsiteY0" fmla="*/ 164970 h 171079"/>
                      <a:gd name="connsiteX1" fmla="*/ 18330 w 45183"/>
                      <a:gd name="connsiteY1" fmla="*/ 158860 h 171079"/>
                      <a:gd name="connsiteX2" fmla="*/ 0 w 45183"/>
                      <a:gd name="connsiteY2" fmla="*/ 18330 h 171079"/>
                      <a:gd name="connsiteX3" fmla="*/ 6110 w 45183"/>
                      <a:gd name="connsiteY3" fmla="*/ 0 h 171079"/>
                      <a:gd name="connsiteX4" fmla="*/ 24440 w 45183"/>
                      <a:gd name="connsiteY4" fmla="*/ 6110 h 171079"/>
                      <a:gd name="connsiteX5" fmla="*/ 42770 w 45183"/>
                      <a:gd name="connsiteY5" fmla="*/ 158860 h 171079"/>
                      <a:gd name="connsiteX6" fmla="*/ 30550 w 45183"/>
                      <a:gd name="connsiteY6" fmla="*/ 171080 h 171079"/>
                      <a:gd name="connsiteX7" fmla="*/ 18330 w 45183"/>
                      <a:gd name="connsiteY7" fmla="*/ 164970 h 171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183" h="171079">
                        <a:moveTo>
                          <a:pt x="18330" y="164970"/>
                        </a:moveTo>
                        <a:cubicBezTo>
                          <a:pt x="18330" y="164970"/>
                          <a:pt x="18330" y="158860"/>
                          <a:pt x="18330" y="158860"/>
                        </a:cubicBezTo>
                        <a:cubicBezTo>
                          <a:pt x="18330" y="158860"/>
                          <a:pt x="30550" y="97760"/>
                          <a:pt x="0" y="18330"/>
                        </a:cubicBezTo>
                        <a:cubicBezTo>
                          <a:pt x="0" y="12220"/>
                          <a:pt x="0" y="6110"/>
                          <a:pt x="6110" y="0"/>
                        </a:cubicBezTo>
                        <a:cubicBezTo>
                          <a:pt x="12220" y="0"/>
                          <a:pt x="18330" y="0"/>
                          <a:pt x="24440" y="6110"/>
                        </a:cubicBezTo>
                        <a:cubicBezTo>
                          <a:pt x="54990" y="85540"/>
                          <a:pt x="42770" y="152750"/>
                          <a:pt x="42770" y="158860"/>
                        </a:cubicBezTo>
                        <a:cubicBezTo>
                          <a:pt x="42770" y="164970"/>
                          <a:pt x="36660" y="171080"/>
                          <a:pt x="30550" y="171080"/>
                        </a:cubicBezTo>
                        <a:cubicBezTo>
                          <a:pt x="24440" y="171080"/>
                          <a:pt x="18330" y="164970"/>
                          <a:pt x="18330" y="164970"/>
                        </a:cubicBezTo>
                        <a:close/>
                      </a:path>
                    </a:pathLst>
                  </a:custGeom>
                  <a:solidFill>
                    <a:srgbClr val="FFFFFF"/>
                  </a:solidFill>
                  <a:ln w="61038" cap="flat">
                    <a:noFill/>
                    <a:prstDash val="solid"/>
                    <a:miter/>
                  </a:ln>
                </p:spPr>
                <p:txBody>
                  <a:bodyPr rtlCol="0" anchor="ctr"/>
                  <a:lstStyle/>
                  <a:p>
                    <a:endParaRPr lang="en-US"/>
                  </a:p>
                </p:txBody>
              </p:sp>
              <p:sp>
                <p:nvSpPr>
                  <p:cNvPr id="269" name="Freeform: Shape 268">
                    <a:extLst>
                      <a:ext uri="{FF2B5EF4-FFF2-40B4-BE49-F238E27FC236}">
                        <a16:creationId xmlns:a16="http://schemas.microsoft.com/office/drawing/2014/main" xmlns="" id="{F9FBFCA9-3593-4D74-9963-FAECF6C75E3D}"/>
                      </a:ext>
                    </a:extLst>
                  </p:cNvPr>
                  <p:cNvSpPr/>
                  <p:nvPr/>
                </p:nvSpPr>
                <p:spPr>
                  <a:xfrm>
                    <a:off x="868719" y="9533700"/>
                    <a:ext cx="57403" cy="179586"/>
                  </a:xfrm>
                  <a:custGeom>
                    <a:avLst/>
                    <a:gdLst>
                      <a:gd name="connsiteX0" fmla="*/ 36660 w 57403"/>
                      <a:gd name="connsiteY0" fmla="*/ 179587 h 179586"/>
                      <a:gd name="connsiteX1" fmla="*/ 36660 w 57403"/>
                      <a:gd name="connsiteY1" fmla="*/ 179587 h 179586"/>
                      <a:gd name="connsiteX2" fmla="*/ 18330 w 57403"/>
                      <a:gd name="connsiteY2" fmla="*/ 167367 h 179586"/>
                      <a:gd name="connsiteX3" fmla="*/ 18330 w 57403"/>
                      <a:gd name="connsiteY3" fmla="*/ 155147 h 179586"/>
                      <a:gd name="connsiteX4" fmla="*/ 0 w 57403"/>
                      <a:gd name="connsiteY4" fmla="*/ 20727 h 179586"/>
                      <a:gd name="connsiteX5" fmla="*/ 0 w 57403"/>
                      <a:gd name="connsiteY5" fmla="*/ 8507 h 179586"/>
                      <a:gd name="connsiteX6" fmla="*/ 12220 w 57403"/>
                      <a:gd name="connsiteY6" fmla="*/ 2397 h 179586"/>
                      <a:gd name="connsiteX7" fmla="*/ 36660 w 57403"/>
                      <a:gd name="connsiteY7" fmla="*/ 14617 h 179586"/>
                      <a:gd name="connsiteX8" fmla="*/ 54990 w 57403"/>
                      <a:gd name="connsiteY8" fmla="*/ 167367 h 179586"/>
                      <a:gd name="connsiteX9" fmla="*/ 36660 w 57403"/>
                      <a:gd name="connsiteY9" fmla="*/ 179587 h 179586"/>
                      <a:gd name="connsiteX10" fmla="*/ 18330 w 57403"/>
                      <a:gd name="connsiteY10" fmla="*/ 8507 h 179586"/>
                      <a:gd name="connsiteX11" fmla="*/ 18330 w 57403"/>
                      <a:gd name="connsiteY11" fmla="*/ 8507 h 179586"/>
                      <a:gd name="connsiteX12" fmla="*/ 18330 w 57403"/>
                      <a:gd name="connsiteY12" fmla="*/ 8507 h 179586"/>
                      <a:gd name="connsiteX13" fmla="*/ 12220 w 57403"/>
                      <a:gd name="connsiteY13" fmla="*/ 20727 h 179586"/>
                      <a:gd name="connsiteX14" fmla="*/ 30550 w 57403"/>
                      <a:gd name="connsiteY14" fmla="*/ 161257 h 179586"/>
                      <a:gd name="connsiteX15" fmla="*/ 30550 w 57403"/>
                      <a:gd name="connsiteY15" fmla="*/ 167367 h 179586"/>
                      <a:gd name="connsiteX16" fmla="*/ 36660 w 57403"/>
                      <a:gd name="connsiteY16" fmla="*/ 173477 h 179586"/>
                      <a:gd name="connsiteX17" fmla="*/ 36660 w 57403"/>
                      <a:gd name="connsiteY17" fmla="*/ 173477 h 179586"/>
                      <a:gd name="connsiteX18" fmla="*/ 42770 w 57403"/>
                      <a:gd name="connsiteY18" fmla="*/ 167367 h 179586"/>
                      <a:gd name="connsiteX19" fmla="*/ 18330 w 57403"/>
                      <a:gd name="connsiteY19" fmla="*/ 8507 h 179586"/>
                      <a:gd name="connsiteX20" fmla="*/ 18330 w 57403"/>
                      <a:gd name="connsiteY20" fmla="*/ 8507 h 179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7403" h="179586">
                        <a:moveTo>
                          <a:pt x="36660" y="179587"/>
                        </a:moveTo>
                        <a:cubicBezTo>
                          <a:pt x="36660" y="179587"/>
                          <a:pt x="36660" y="179587"/>
                          <a:pt x="36660" y="179587"/>
                        </a:cubicBezTo>
                        <a:cubicBezTo>
                          <a:pt x="24440" y="179587"/>
                          <a:pt x="24440" y="173477"/>
                          <a:pt x="18330" y="167367"/>
                        </a:cubicBezTo>
                        <a:cubicBezTo>
                          <a:pt x="18330" y="161257"/>
                          <a:pt x="18330" y="161257"/>
                          <a:pt x="18330" y="155147"/>
                        </a:cubicBezTo>
                        <a:cubicBezTo>
                          <a:pt x="18330" y="155147"/>
                          <a:pt x="30550" y="94047"/>
                          <a:pt x="0" y="20727"/>
                        </a:cubicBezTo>
                        <a:cubicBezTo>
                          <a:pt x="0" y="14617"/>
                          <a:pt x="0" y="8507"/>
                          <a:pt x="0" y="8507"/>
                        </a:cubicBezTo>
                        <a:cubicBezTo>
                          <a:pt x="6110" y="2397"/>
                          <a:pt x="6110" y="2397"/>
                          <a:pt x="12220" y="2397"/>
                        </a:cubicBezTo>
                        <a:cubicBezTo>
                          <a:pt x="24440" y="-3713"/>
                          <a:pt x="30550" y="2397"/>
                          <a:pt x="36660" y="14617"/>
                        </a:cubicBezTo>
                        <a:cubicBezTo>
                          <a:pt x="67210" y="100157"/>
                          <a:pt x="54990" y="167367"/>
                          <a:pt x="54990" y="167367"/>
                        </a:cubicBezTo>
                        <a:cubicBezTo>
                          <a:pt x="54990" y="173477"/>
                          <a:pt x="42770" y="179587"/>
                          <a:pt x="36660" y="179587"/>
                        </a:cubicBezTo>
                        <a:close/>
                        <a:moveTo>
                          <a:pt x="18330" y="8507"/>
                        </a:moveTo>
                        <a:cubicBezTo>
                          <a:pt x="18330" y="8507"/>
                          <a:pt x="18330" y="8507"/>
                          <a:pt x="18330" y="8507"/>
                        </a:cubicBezTo>
                        <a:cubicBezTo>
                          <a:pt x="18330" y="8507"/>
                          <a:pt x="12220" y="14617"/>
                          <a:pt x="18330" y="8507"/>
                        </a:cubicBezTo>
                        <a:cubicBezTo>
                          <a:pt x="12220" y="14617"/>
                          <a:pt x="12220" y="14617"/>
                          <a:pt x="12220" y="20727"/>
                        </a:cubicBezTo>
                        <a:cubicBezTo>
                          <a:pt x="42770" y="100157"/>
                          <a:pt x="30550" y="161257"/>
                          <a:pt x="30550" y="161257"/>
                        </a:cubicBezTo>
                        <a:cubicBezTo>
                          <a:pt x="30550" y="161257"/>
                          <a:pt x="30550" y="161257"/>
                          <a:pt x="30550" y="167367"/>
                        </a:cubicBezTo>
                        <a:cubicBezTo>
                          <a:pt x="30550" y="167367"/>
                          <a:pt x="30550" y="173477"/>
                          <a:pt x="36660" y="173477"/>
                        </a:cubicBezTo>
                        <a:lnTo>
                          <a:pt x="36660" y="173477"/>
                        </a:lnTo>
                        <a:cubicBezTo>
                          <a:pt x="36660" y="173477"/>
                          <a:pt x="42770" y="173477"/>
                          <a:pt x="42770" y="167367"/>
                        </a:cubicBezTo>
                        <a:cubicBezTo>
                          <a:pt x="42770" y="161257"/>
                          <a:pt x="54990" y="94047"/>
                          <a:pt x="18330" y="8507"/>
                        </a:cubicBezTo>
                        <a:cubicBezTo>
                          <a:pt x="24440" y="14617"/>
                          <a:pt x="24440" y="8507"/>
                          <a:pt x="18330" y="8507"/>
                        </a:cubicBezTo>
                        <a:close/>
                      </a:path>
                    </a:pathLst>
                  </a:custGeom>
                  <a:solidFill>
                    <a:srgbClr val="ADACA8"/>
                  </a:solidFill>
                  <a:ln w="61038" cap="flat">
                    <a:noFill/>
                    <a:prstDash val="solid"/>
                    <a:miter/>
                  </a:ln>
                </p:spPr>
                <p:txBody>
                  <a:bodyPr rtlCol="0" anchor="ctr"/>
                  <a:lstStyle/>
                  <a:p>
                    <a:endParaRPr lang="en-US"/>
                  </a:p>
                </p:txBody>
              </p:sp>
            </p:grpSp>
            <p:grpSp>
              <p:nvGrpSpPr>
                <p:cNvPr id="265" name="Graphic 16">
                  <a:extLst>
                    <a:ext uri="{FF2B5EF4-FFF2-40B4-BE49-F238E27FC236}">
                      <a16:creationId xmlns:a16="http://schemas.microsoft.com/office/drawing/2014/main" xmlns="" id="{1AE887D2-41DA-459F-96FA-166EA0DD5834}"/>
                    </a:ext>
                  </a:extLst>
                </p:cNvPr>
                <p:cNvGrpSpPr/>
                <p:nvPr/>
              </p:nvGrpSpPr>
              <p:grpSpPr>
                <a:xfrm>
                  <a:off x="899269" y="9517767"/>
                  <a:ext cx="171080" cy="97760"/>
                  <a:chOff x="899269" y="9517767"/>
                  <a:chExt cx="171080" cy="97760"/>
                </a:xfrm>
              </p:grpSpPr>
              <p:sp>
                <p:nvSpPr>
                  <p:cNvPr id="266" name="Freeform: Shape 265">
                    <a:extLst>
                      <a:ext uri="{FF2B5EF4-FFF2-40B4-BE49-F238E27FC236}">
                        <a16:creationId xmlns:a16="http://schemas.microsoft.com/office/drawing/2014/main" xmlns="" id="{88734076-C804-4A4D-9A91-7140D52855AC}"/>
                      </a:ext>
                    </a:extLst>
                  </p:cNvPr>
                  <p:cNvSpPr/>
                  <p:nvPr/>
                </p:nvSpPr>
                <p:spPr>
                  <a:xfrm>
                    <a:off x="902663" y="9523878"/>
                    <a:ext cx="166158" cy="90122"/>
                  </a:xfrm>
                  <a:custGeom>
                    <a:avLst/>
                    <a:gdLst>
                      <a:gd name="connsiteX0" fmla="*/ 2716 w 166158"/>
                      <a:gd name="connsiteY0" fmla="*/ 18330 h 90122"/>
                      <a:gd name="connsiteX1" fmla="*/ 2716 w 166158"/>
                      <a:gd name="connsiteY1" fmla="*/ 18330 h 90122"/>
                      <a:gd name="connsiteX2" fmla="*/ 14936 w 166158"/>
                      <a:gd name="connsiteY2" fmla="*/ 0 h 90122"/>
                      <a:gd name="connsiteX3" fmla="*/ 161576 w 166158"/>
                      <a:gd name="connsiteY3" fmla="*/ 67210 h 90122"/>
                      <a:gd name="connsiteX4" fmla="*/ 161576 w 166158"/>
                      <a:gd name="connsiteY4" fmla="*/ 85540 h 90122"/>
                      <a:gd name="connsiteX5" fmla="*/ 143246 w 166158"/>
                      <a:gd name="connsiteY5" fmla="*/ 85540 h 90122"/>
                      <a:gd name="connsiteX6" fmla="*/ 14936 w 166158"/>
                      <a:gd name="connsiteY6" fmla="*/ 30550 h 90122"/>
                      <a:gd name="connsiteX7" fmla="*/ 2716 w 166158"/>
                      <a:gd name="connsiteY7" fmla="*/ 18330 h 90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6158" h="90122">
                        <a:moveTo>
                          <a:pt x="2716" y="18330"/>
                        </a:moveTo>
                        <a:cubicBezTo>
                          <a:pt x="2716" y="18330"/>
                          <a:pt x="-3394" y="18330"/>
                          <a:pt x="2716" y="18330"/>
                        </a:cubicBezTo>
                        <a:cubicBezTo>
                          <a:pt x="2716" y="6110"/>
                          <a:pt x="8826" y="0"/>
                          <a:pt x="14936" y="0"/>
                        </a:cubicBezTo>
                        <a:cubicBezTo>
                          <a:pt x="21046" y="0"/>
                          <a:pt x="106586" y="0"/>
                          <a:pt x="161576" y="67210"/>
                        </a:cubicBezTo>
                        <a:cubicBezTo>
                          <a:pt x="167686" y="73320"/>
                          <a:pt x="167686" y="79430"/>
                          <a:pt x="161576" y="85540"/>
                        </a:cubicBezTo>
                        <a:cubicBezTo>
                          <a:pt x="155466" y="91650"/>
                          <a:pt x="149356" y="91650"/>
                          <a:pt x="143246" y="85540"/>
                        </a:cubicBezTo>
                        <a:cubicBezTo>
                          <a:pt x="94366" y="30550"/>
                          <a:pt x="21046" y="30550"/>
                          <a:pt x="14936" y="30550"/>
                        </a:cubicBezTo>
                        <a:cubicBezTo>
                          <a:pt x="8826" y="24440"/>
                          <a:pt x="2716" y="24440"/>
                          <a:pt x="2716" y="18330"/>
                        </a:cubicBezTo>
                        <a:close/>
                      </a:path>
                    </a:pathLst>
                  </a:custGeom>
                  <a:solidFill>
                    <a:srgbClr val="FFFFFF"/>
                  </a:solidFill>
                  <a:ln w="61038" cap="flat">
                    <a:no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xmlns="" id="{AD2086F7-0448-4C6B-BE73-097579B46C01}"/>
                      </a:ext>
                    </a:extLst>
                  </p:cNvPr>
                  <p:cNvSpPr/>
                  <p:nvPr/>
                </p:nvSpPr>
                <p:spPr>
                  <a:xfrm>
                    <a:off x="899269" y="9517767"/>
                    <a:ext cx="171080" cy="97760"/>
                  </a:xfrm>
                  <a:custGeom>
                    <a:avLst/>
                    <a:gdLst>
                      <a:gd name="connsiteX0" fmla="*/ 152750 w 171080"/>
                      <a:gd name="connsiteY0" fmla="*/ 97760 h 97760"/>
                      <a:gd name="connsiteX1" fmla="*/ 140530 w 171080"/>
                      <a:gd name="connsiteY1" fmla="*/ 91650 h 97760"/>
                      <a:gd name="connsiteX2" fmla="*/ 18330 w 171080"/>
                      <a:gd name="connsiteY2" fmla="*/ 36660 h 97760"/>
                      <a:gd name="connsiteX3" fmla="*/ 0 w 171080"/>
                      <a:gd name="connsiteY3" fmla="*/ 24440 h 97760"/>
                      <a:gd name="connsiteX4" fmla="*/ 0 w 171080"/>
                      <a:gd name="connsiteY4" fmla="*/ 18330 h 97760"/>
                      <a:gd name="connsiteX5" fmla="*/ 18330 w 171080"/>
                      <a:gd name="connsiteY5" fmla="*/ 0 h 97760"/>
                      <a:gd name="connsiteX6" fmla="*/ 164970 w 171080"/>
                      <a:gd name="connsiteY6" fmla="*/ 67210 h 97760"/>
                      <a:gd name="connsiteX7" fmla="*/ 171080 w 171080"/>
                      <a:gd name="connsiteY7" fmla="*/ 79430 h 97760"/>
                      <a:gd name="connsiteX8" fmla="*/ 164970 w 171080"/>
                      <a:gd name="connsiteY8" fmla="*/ 91650 h 97760"/>
                      <a:gd name="connsiteX9" fmla="*/ 152750 w 171080"/>
                      <a:gd name="connsiteY9" fmla="*/ 97760 h 97760"/>
                      <a:gd name="connsiteX10" fmla="*/ 12220 w 171080"/>
                      <a:gd name="connsiteY10" fmla="*/ 12220 h 97760"/>
                      <a:gd name="connsiteX11" fmla="*/ 6110 w 171080"/>
                      <a:gd name="connsiteY11" fmla="*/ 18330 h 97760"/>
                      <a:gd name="connsiteX12" fmla="*/ 6110 w 171080"/>
                      <a:gd name="connsiteY12" fmla="*/ 18330 h 97760"/>
                      <a:gd name="connsiteX13" fmla="*/ 12220 w 171080"/>
                      <a:gd name="connsiteY13" fmla="*/ 24440 h 97760"/>
                      <a:gd name="connsiteX14" fmla="*/ 140530 w 171080"/>
                      <a:gd name="connsiteY14" fmla="*/ 85540 h 97760"/>
                      <a:gd name="connsiteX15" fmla="*/ 146640 w 171080"/>
                      <a:gd name="connsiteY15" fmla="*/ 85540 h 97760"/>
                      <a:gd name="connsiteX16" fmla="*/ 146640 w 171080"/>
                      <a:gd name="connsiteY16" fmla="*/ 79430 h 97760"/>
                      <a:gd name="connsiteX17" fmla="*/ 146640 w 171080"/>
                      <a:gd name="connsiteY17" fmla="*/ 73320 h 97760"/>
                      <a:gd name="connsiteX18" fmla="*/ 12220 w 171080"/>
                      <a:gd name="connsiteY18" fmla="*/ 12220 h 9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1080" h="97760">
                        <a:moveTo>
                          <a:pt x="152750" y="97760"/>
                        </a:moveTo>
                        <a:cubicBezTo>
                          <a:pt x="146640" y="97760"/>
                          <a:pt x="140530" y="97760"/>
                          <a:pt x="140530" y="91650"/>
                        </a:cubicBezTo>
                        <a:cubicBezTo>
                          <a:pt x="97760" y="36660"/>
                          <a:pt x="18330" y="36660"/>
                          <a:pt x="18330" y="36660"/>
                        </a:cubicBezTo>
                        <a:cubicBezTo>
                          <a:pt x="12220" y="36660"/>
                          <a:pt x="6110" y="30550"/>
                          <a:pt x="0" y="24440"/>
                        </a:cubicBezTo>
                        <a:cubicBezTo>
                          <a:pt x="0" y="24440"/>
                          <a:pt x="0" y="18330"/>
                          <a:pt x="0" y="18330"/>
                        </a:cubicBezTo>
                        <a:cubicBezTo>
                          <a:pt x="0" y="6110"/>
                          <a:pt x="6110" y="0"/>
                          <a:pt x="18330" y="0"/>
                        </a:cubicBezTo>
                        <a:cubicBezTo>
                          <a:pt x="24440" y="0"/>
                          <a:pt x="109980" y="0"/>
                          <a:pt x="164970" y="67210"/>
                        </a:cubicBezTo>
                        <a:cubicBezTo>
                          <a:pt x="171080" y="73320"/>
                          <a:pt x="171080" y="73320"/>
                          <a:pt x="171080" y="79430"/>
                        </a:cubicBezTo>
                        <a:cubicBezTo>
                          <a:pt x="171080" y="85540"/>
                          <a:pt x="171080" y="91650"/>
                          <a:pt x="164970" y="91650"/>
                        </a:cubicBezTo>
                        <a:cubicBezTo>
                          <a:pt x="158860" y="97760"/>
                          <a:pt x="152750" y="97760"/>
                          <a:pt x="152750" y="97760"/>
                        </a:cubicBezTo>
                        <a:close/>
                        <a:moveTo>
                          <a:pt x="12220" y="12220"/>
                        </a:moveTo>
                        <a:cubicBezTo>
                          <a:pt x="6110" y="12220"/>
                          <a:pt x="6110" y="12220"/>
                          <a:pt x="6110" y="18330"/>
                        </a:cubicBezTo>
                        <a:cubicBezTo>
                          <a:pt x="6110" y="18330"/>
                          <a:pt x="6110" y="18330"/>
                          <a:pt x="6110" y="18330"/>
                        </a:cubicBezTo>
                        <a:cubicBezTo>
                          <a:pt x="6110" y="18330"/>
                          <a:pt x="12220" y="24440"/>
                          <a:pt x="12220" y="24440"/>
                        </a:cubicBezTo>
                        <a:cubicBezTo>
                          <a:pt x="12220" y="24440"/>
                          <a:pt x="91650" y="24440"/>
                          <a:pt x="140530" y="85540"/>
                        </a:cubicBezTo>
                        <a:cubicBezTo>
                          <a:pt x="140530" y="85540"/>
                          <a:pt x="146640" y="91650"/>
                          <a:pt x="146640" y="85540"/>
                        </a:cubicBezTo>
                        <a:cubicBezTo>
                          <a:pt x="146640" y="85540"/>
                          <a:pt x="146640" y="85540"/>
                          <a:pt x="146640" y="79430"/>
                        </a:cubicBezTo>
                        <a:cubicBezTo>
                          <a:pt x="146640" y="79430"/>
                          <a:pt x="146640" y="73320"/>
                          <a:pt x="146640" y="73320"/>
                        </a:cubicBezTo>
                        <a:cubicBezTo>
                          <a:pt x="103870" y="12220"/>
                          <a:pt x="18330" y="12220"/>
                          <a:pt x="12220" y="12220"/>
                        </a:cubicBezTo>
                        <a:close/>
                      </a:path>
                    </a:pathLst>
                  </a:custGeom>
                  <a:solidFill>
                    <a:srgbClr val="ADACA8"/>
                  </a:solidFill>
                  <a:ln w="61038" cap="flat">
                    <a:noFill/>
                    <a:prstDash val="solid"/>
                    <a:miter/>
                  </a:ln>
                </p:spPr>
                <p:txBody>
                  <a:bodyPr rtlCol="0" anchor="ctr"/>
                  <a:lstStyle/>
                  <a:p>
                    <a:endParaRPr lang="en-US"/>
                  </a:p>
                </p:txBody>
              </p:sp>
            </p:grpSp>
          </p:grpSp>
        </p:grpSp>
        <p:grpSp>
          <p:nvGrpSpPr>
            <p:cNvPr id="32" name="Graphic 16">
              <a:extLst>
                <a:ext uri="{FF2B5EF4-FFF2-40B4-BE49-F238E27FC236}">
                  <a16:creationId xmlns:a16="http://schemas.microsoft.com/office/drawing/2014/main" xmlns="" id="{83B03D20-D134-4FAB-8621-C3C375A0D7BB}"/>
                </a:ext>
              </a:extLst>
            </p:cNvPr>
            <p:cNvGrpSpPr/>
            <p:nvPr/>
          </p:nvGrpSpPr>
          <p:grpSpPr>
            <a:xfrm>
              <a:off x="1546929" y="9529987"/>
              <a:ext cx="947050" cy="617109"/>
              <a:chOff x="1546929" y="9529987"/>
              <a:chExt cx="947050" cy="617109"/>
            </a:xfrm>
          </p:grpSpPr>
          <p:grpSp>
            <p:nvGrpSpPr>
              <p:cNvPr id="233" name="Graphic 16">
                <a:extLst>
                  <a:ext uri="{FF2B5EF4-FFF2-40B4-BE49-F238E27FC236}">
                    <a16:creationId xmlns:a16="http://schemas.microsoft.com/office/drawing/2014/main" xmlns="" id="{437FE6B7-74AA-40F1-B902-C1E5D84B7FDC}"/>
                  </a:ext>
                </a:extLst>
              </p:cNvPr>
              <p:cNvGrpSpPr/>
              <p:nvPr/>
            </p:nvGrpSpPr>
            <p:grpSpPr>
              <a:xfrm>
                <a:off x="1553039" y="9529987"/>
                <a:ext cx="940940" cy="568228"/>
                <a:chOff x="1553039" y="9529987"/>
                <a:chExt cx="940940" cy="568228"/>
              </a:xfrm>
            </p:grpSpPr>
            <p:grpSp>
              <p:nvGrpSpPr>
                <p:cNvPr id="251" name="Graphic 16">
                  <a:extLst>
                    <a:ext uri="{FF2B5EF4-FFF2-40B4-BE49-F238E27FC236}">
                      <a16:creationId xmlns:a16="http://schemas.microsoft.com/office/drawing/2014/main" xmlns="" id="{818B3BE3-D9E0-4B94-B9AF-638E0568DC0E}"/>
                    </a:ext>
                  </a:extLst>
                </p:cNvPr>
                <p:cNvGrpSpPr/>
                <p:nvPr/>
              </p:nvGrpSpPr>
              <p:grpSpPr>
                <a:xfrm>
                  <a:off x="1699679" y="9529987"/>
                  <a:ext cx="794300" cy="482689"/>
                  <a:chOff x="1699679" y="9529987"/>
                  <a:chExt cx="794300" cy="482689"/>
                </a:xfrm>
              </p:grpSpPr>
              <p:sp>
                <p:nvSpPr>
                  <p:cNvPr id="256" name="Freeform: Shape 255">
                    <a:extLst>
                      <a:ext uri="{FF2B5EF4-FFF2-40B4-BE49-F238E27FC236}">
                        <a16:creationId xmlns:a16="http://schemas.microsoft.com/office/drawing/2014/main" xmlns="" id="{C8ED472F-0EBE-45AE-870C-260F5D63D70F}"/>
                      </a:ext>
                    </a:extLst>
                  </p:cNvPr>
                  <p:cNvSpPr/>
                  <p:nvPr/>
                </p:nvSpPr>
                <p:spPr>
                  <a:xfrm>
                    <a:off x="1705789" y="9529987"/>
                    <a:ext cx="769860" cy="470469"/>
                  </a:xfrm>
                  <a:custGeom>
                    <a:avLst/>
                    <a:gdLst>
                      <a:gd name="connsiteX0" fmla="*/ 769860 w 769860"/>
                      <a:gd name="connsiteY0" fmla="*/ 195520 h 470469"/>
                      <a:gd name="connsiteX1" fmla="*/ 769860 w 769860"/>
                      <a:gd name="connsiteY1" fmla="*/ 171080 h 470469"/>
                      <a:gd name="connsiteX2" fmla="*/ 727091 w 769860"/>
                      <a:gd name="connsiteY2" fmla="*/ 0 h 470469"/>
                      <a:gd name="connsiteX3" fmla="*/ 232180 w 769860"/>
                      <a:gd name="connsiteY3" fmla="*/ 85540 h 470469"/>
                      <a:gd name="connsiteX4" fmla="*/ 85540 w 769860"/>
                      <a:gd name="connsiteY4" fmla="*/ 274950 h 470469"/>
                      <a:gd name="connsiteX5" fmla="*/ 0 w 769860"/>
                      <a:gd name="connsiteY5" fmla="*/ 311610 h 470469"/>
                      <a:gd name="connsiteX6" fmla="*/ 476580 w 769860"/>
                      <a:gd name="connsiteY6" fmla="*/ 470469 h 470469"/>
                      <a:gd name="connsiteX7" fmla="*/ 769860 w 769860"/>
                      <a:gd name="connsiteY7" fmla="*/ 195520 h 47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9860" h="470469">
                        <a:moveTo>
                          <a:pt x="769860" y="195520"/>
                        </a:moveTo>
                        <a:cubicBezTo>
                          <a:pt x="769860" y="189410"/>
                          <a:pt x="769860" y="177190"/>
                          <a:pt x="769860" y="171080"/>
                        </a:cubicBezTo>
                        <a:cubicBezTo>
                          <a:pt x="745421" y="54990"/>
                          <a:pt x="727091" y="0"/>
                          <a:pt x="727091" y="0"/>
                        </a:cubicBezTo>
                        <a:lnTo>
                          <a:pt x="232180" y="85540"/>
                        </a:lnTo>
                        <a:cubicBezTo>
                          <a:pt x="232180" y="85540"/>
                          <a:pt x="238290" y="201629"/>
                          <a:pt x="85540" y="274950"/>
                        </a:cubicBezTo>
                        <a:cubicBezTo>
                          <a:pt x="54990" y="287169"/>
                          <a:pt x="24440" y="299390"/>
                          <a:pt x="0" y="311610"/>
                        </a:cubicBezTo>
                        <a:cubicBezTo>
                          <a:pt x="122200" y="274950"/>
                          <a:pt x="427700" y="201629"/>
                          <a:pt x="476580" y="470469"/>
                        </a:cubicBezTo>
                        <a:cubicBezTo>
                          <a:pt x="586560" y="415479"/>
                          <a:pt x="690430" y="323829"/>
                          <a:pt x="769860" y="195520"/>
                        </a:cubicBezTo>
                        <a:close/>
                      </a:path>
                    </a:pathLst>
                  </a:custGeom>
                  <a:solidFill>
                    <a:srgbClr val="68AB29"/>
                  </a:solidFill>
                  <a:ln w="61038" cap="flat">
                    <a:noFill/>
                    <a:prstDash val="solid"/>
                    <a:miter/>
                  </a:ln>
                </p:spPr>
                <p:txBody>
                  <a:bodyPr rtlCol="0" anchor="ctr"/>
                  <a:lstStyle/>
                  <a:p>
                    <a:endParaRPr lang="en-US"/>
                  </a:p>
                </p:txBody>
              </p:sp>
              <p:sp>
                <p:nvSpPr>
                  <p:cNvPr id="257" name="Freeform: Shape 256">
                    <a:extLst>
                      <a:ext uri="{FF2B5EF4-FFF2-40B4-BE49-F238E27FC236}">
                        <a16:creationId xmlns:a16="http://schemas.microsoft.com/office/drawing/2014/main" xmlns="" id="{5BC8DA78-F119-4180-9C7F-833EAB247B53}"/>
                      </a:ext>
                    </a:extLst>
                  </p:cNvPr>
                  <p:cNvSpPr/>
                  <p:nvPr/>
                </p:nvSpPr>
                <p:spPr>
                  <a:xfrm>
                    <a:off x="1699679" y="9529987"/>
                    <a:ext cx="794300" cy="482689"/>
                  </a:xfrm>
                  <a:custGeom>
                    <a:avLst/>
                    <a:gdLst>
                      <a:gd name="connsiteX0" fmla="*/ 482690 w 794300"/>
                      <a:gd name="connsiteY0" fmla="*/ 482689 h 482689"/>
                      <a:gd name="connsiteX1" fmla="*/ 482690 w 794300"/>
                      <a:gd name="connsiteY1" fmla="*/ 482689 h 482689"/>
                      <a:gd name="connsiteX2" fmla="*/ 476580 w 794300"/>
                      <a:gd name="connsiteY2" fmla="*/ 476579 h 482689"/>
                      <a:gd name="connsiteX3" fmla="*/ 226070 w 794300"/>
                      <a:gd name="connsiteY3" fmla="*/ 287169 h 482689"/>
                      <a:gd name="connsiteX4" fmla="*/ 12220 w 794300"/>
                      <a:gd name="connsiteY4" fmla="*/ 323829 h 482689"/>
                      <a:gd name="connsiteX5" fmla="*/ 0 w 794300"/>
                      <a:gd name="connsiteY5" fmla="*/ 317719 h 482689"/>
                      <a:gd name="connsiteX6" fmla="*/ 6110 w 794300"/>
                      <a:gd name="connsiteY6" fmla="*/ 305500 h 482689"/>
                      <a:gd name="connsiteX7" fmla="*/ 24440 w 794300"/>
                      <a:gd name="connsiteY7" fmla="*/ 299390 h 482689"/>
                      <a:gd name="connsiteX8" fmla="*/ 97760 w 794300"/>
                      <a:gd name="connsiteY8" fmla="*/ 268840 h 482689"/>
                      <a:gd name="connsiteX9" fmla="*/ 238290 w 794300"/>
                      <a:gd name="connsiteY9" fmla="*/ 91650 h 482689"/>
                      <a:gd name="connsiteX10" fmla="*/ 244400 w 794300"/>
                      <a:gd name="connsiteY10" fmla="*/ 85540 h 482689"/>
                      <a:gd name="connsiteX11" fmla="*/ 739311 w 794300"/>
                      <a:gd name="connsiteY11" fmla="*/ 0 h 482689"/>
                      <a:gd name="connsiteX12" fmla="*/ 751531 w 794300"/>
                      <a:gd name="connsiteY12" fmla="*/ 6110 h 482689"/>
                      <a:gd name="connsiteX13" fmla="*/ 794301 w 794300"/>
                      <a:gd name="connsiteY13" fmla="*/ 177190 h 482689"/>
                      <a:gd name="connsiteX14" fmla="*/ 794301 w 794300"/>
                      <a:gd name="connsiteY14" fmla="*/ 201629 h 482689"/>
                      <a:gd name="connsiteX15" fmla="*/ 794301 w 794300"/>
                      <a:gd name="connsiteY15" fmla="*/ 207740 h 482689"/>
                      <a:gd name="connsiteX16" fmla="*/ 482690 w 794300"/>
                      <a:gd name="connsiteY16" fmla="*/ 482689 h 482689"/>
                      <a:gd name="connsiteX17" fmla="*/ 482690 w 794300"/>
                      <a:gd name="connsiteY17" fmla="*/ 482689 h 482689"/>
                      <a:gd name="connsiteX18" fmla="*/ 219960 w 794300"/>
                      <a:gd name="connsiteY18" fmla="*/ 268840 h 482689"/>
                      <a:gd name="connsiteX19" fmla="*/ 488800 w 794300"/>
                      <a:gd name="connsiteY19" fmla="*/ 458249 h 482689"/>
                      <a:gd name="connsiteX20" fmla="*/ 769861 w 794300"/>
                      <a:gd name="connsiteY20" fmla="*/ 189410 h 482689"/>
                      <a:gd name="connsiteX21" fmla="*/ 769861 w 794300"/>
                      <a:gd name="connsiteY21" fmla="*/ 171080 h 482689"/>
                      <a:gd name="connsiteX22" fmla="*/ 733201 w 794300"/>
                      <a:gd name="connsiteY22" fmla="*/ 12220 h 482689"/>
                      <a:gd name="connsiteX23" fmla="*/ 250510 w 794300"/>
                      <a:gd name="connsiteY23" fmla="*/ 97760 h 482689"/>
                      <a:gd name="connsiteX24" fmla="*/ 109980 w 794300"/>
                      <a:gd name="connsiteY24" fmla="*/ 281060 h 482689"/>
                      <a:gd name="connsiteX25" fmla="*/ 219960 w 794300"/>
                      <a:gd name="connsiteY25" fmla="*/ 268840 h 482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94300" h="482689">
                        <a:moveTo>
                          <a:pt x="482690" y="482689"/>
                        </a:moveTo>
                        <a:cubicBezTo>
                          <a:pt x="476580" y="482689"/>
                          <a:pt x="476580" y="482689"/>
                          <a:pt x="482690" y="482689"/>
                        </a:cubicBezTo>
                        <a:cubicBezTo>
                          <a:pt x="476580" y="482689"/>
                          <a:pt x="476580" y="476579"/>
                          <a:pt x="476580" y="476579"/>
                        </a:cubicBezTo>
                        <a:cubicBezTo>
                          <a:pt x="452140" y="348269"/>
                          <a:pt x="366600" y="287169"/>
                          <a:pt x="226070" y="287169"/>
                        </a:cubicBezTo>
                        <a:cubicBezTo>
                          <a:pt x="146640" y="287169"/>
                          <a:pt x="61100" y="305500"/>
                          <a:pt x="12220" y="323829"/>
                        </a:cubicBezTo>
                        <a:cubicBezTo>
                          <a:pt x="6110" y="323829"/>
                          <a:pt x="6110" y="323829"/>
                          <a:pt x="0" y="317719"/>
                        </a:cubicBezTo>
                        <a:cubicBezTo>
                          <a:pt x="0" y="311610"/>
                          <a:pt x="0" y="311610"/>
                          <a:pt x="6110" y="305500"/>
                        </a:cubicBezTo>
                        <a:lnTo>
                          <a:pt x="24440" y="299390"/>
                        </a:lnTo>
                        <a:cubicBezTo>
                          <a:pt x="42770" y="293279"/>
                          <a:pt x="67210" y="281060"/>
                          <a:pt x="97760" y="268840"/>
                        </a:cubicBezTo>
                        <a:cubicBezTo>
                          <a:pt x="238290" y="201629"/>
                          <a:pt x="238290" y="97760"/>
                          <a:pt x="238290" y="91650"/>
                        </a:cubicBezTo>
                        <a:cubicBezTo>
                          <a:pt x="238290" y="85540"/>
                          <a:pt x="238290" y="85540"/>
                          <a:pt x="244400" y="85540"/>
                        </a:cubicBezTo>
                        <a:lnTo>
                          <a:pt x="739311" y="0"/>
                        </a:lnTo>
                        <a:cubicBezTo>
                          <a:pt x="745420" y="0"/>
                          <a:pt x="745420" y="0"/>
                          <a:pt x="751531" y="6110"/>
                        </a:cubicBezTo>
                        <a:cubicBezTo>
                          <a:pt x="751531" y="6110"/>
                          <a:pt x="763751" y="54990"/>
                          <a:pt x="794301" y="177190"/>
                        </a:cubicBezTo>
                        <a:cubicBezTo>
                          <a:pt x="794301" y="183300"/>
                          <a:pt x="794301" y="195520"/>
                          <a:pt x="794301" y="201629"/>
                        </a:cubicBezTo>
                        <a:cubicBezTo>
                          <a:pt x="794301" y="201629"/>
                          <a:pt x="794301" y="207740"/>
                          <a:pt x="794301" y="207740"/>
                        </a:cubicBezTo>
                        <a:cubicBezTo>
                          <a:pt x="708761" y="323829"/>
                          <a:pt x="604890" y="415479"/>
                          <a:pt x="482690" y="482689"/>
                        </a:cubicBezTo>
                        <a:cubicBezTo>
                          <a:pt x="482690" y="482689"/>
                          <a:pt x="482690" y="482689"/>
                          <a:pt x="482690" y="482689"/>
                        </a:cubicBezTo>
                        <a:close/>
                        <a:moveTo>
                          <a:pt x="219960" y="268840"/>
                        </a:moveTo>
                        <a:cubicBezTo>
                          <a:pt x="366600" y="268840"/>
                          <a:pt x="458250" y="336050"/>
                          <a:pt x="488800" y="458249"/>
                        </a:cubicBezTo>
                        <a:cubicBezTo>
                          <a:pt x="604890" y="397149"/>
                          <a:pt x="696540" y="305500"/>
                          <a:pt x="769861" y="189410"/>
                        </a:cubicBezTo>
                        <a:cubicBezTo>
                          <a:pt x="769861" y="183300"/>
                          <a:pt x="769861" y="177190"/>
                          <a:pt x="769861" y="171080"/>
                        </a:cubicBezTo>
                        <a:cubicBezTo>
                          <a:pt x="751531" y="79430"/>
                          <a:pt x="733201" y="30550"/>
                          <a:pt x="733201" y="12220"/>
                        </a:cubicBezTo>
                        <a:lnTo>
                          <a:pt x="250510" y="97760"/>
                        </a:lnTo>
                        <a:cubicBezTo>
                          <a:pt x="250510" y="122200"/>
                          <a:pt x="232180" y="219960"/>
                          <a:pt x="109980" y="281060"/>
                        </a:cubicBezTo>
                        <a:cubicBezTo>
                          <a:pt x="134420" y="274950"/>
                          <a:pt x="177190" y="268840"/>
                          <a:pt x="219960" y="268840"/>
                        </a:cubicBezTo>
                        <a:close/>
                      </a:path>
                    </a:pathLst>
                  </a:custGeom>
                  <a:solidFill>
                    <a:srgbClr val="3D7205"/>
                  </a:solidFill>
                  <a:ln w="61038" cap="flat">
                    <a:noFill/>
                    <a:prstDash val="solid"/>
                    <a:miter/>
                  </a:ln>
                </p:spPr>
                <p:txBody>
                  <a:bodyPr rtlCol="0" anchor="ctr"/>
                  <a:lstStyle/>
                  <a:p>
                    <a:endParaRPr lang="en-US"/>
                  </a:p>
                </p:txBody>
              </p:sp>
            </p:grpSp>
            <p:grpSp>
              <p:nvGrpSpPr>
                <p:cNvPr id="252" name="Graphic 16">
                  <a:extLst>
                    <a:ext uri="{FF2B5EF4-FFF2-40B4-BE49-F238E27FC236}">
                      <a16:creationId xmlns:a16="http://schemas.microsoft.com/office/drawing/2014/main" xmlns="" id="{B69BEA3A-29F1-4A3B-8B9A-125D57C129B5}"/>
                    </a:ext>
                  </a:extLst>
                </p:cNvPr>
                <p:cNvGrpSpPr/>
                <p:nvPr/>
              </p:nvGrpSpPr>
              <p:grpSpPr>
                <a:xfrm>
                  <a:off x="1553039" y="9810178"/>
                  <a:ext cx="635440" cy="288037"/>
                  <a:chOff x="1553039" y="9810178"/>
                  <a:chExt cx="635440" cy="288037"/>
                </a:xfrm>
              </p:grpSpPr>
              <p:sp>
                <p:nvSpPr>
                  <p:cNvPr id="254" name="Freeform: Shape 253">
                    <a:extLst>
                      <a:ext uri="{FF2B5EF4-FFF2-40B4-BE49-F238E27FC236}">
                        <a16:creationId xmlns:a16="http://schemas.microsoft.com/office/drawing/2014/main" xmlns="" id="{48144C77-7F78-4598-A79A-D96345548D69}"/>
                      </a:ext>
                    </a:extLst>
                  </p:cNvPr>
                  <p:cNvSpPr/>
                  <p:nvPr/>
                </p:nvSpPr>
                <p:spPr>
                  <a:xfrm>
                    <a:off x="1559149" y="9810178"/>
                    <a:ext cx="623220" cy="282832"/>
                  </a:xfrm>
                  <a:custGeom>
                    <a:avLst/>
                    <a:gdLst>
                      <a:gd name="connsiteX0" fmla="*/ 140530 w 623220"/>
                      <a:gd name="connsiteY0" fmla="*/ 37528 h 282832"/>
                      <a:gd name="connsiteX1" fmla="*/ 0 w 623220"/>
                      <a:gd name="connsiteY1" fmla="*/ 184168 h 282832"/>
                      <a:gd name="connsiteX2" fmla="*/ 238290 w 623220"/>
                      <a:gd name="connsiteY2" fmla="*/ 281928 h 282832"/>
                      <a:gd name="connsiteX3" fmla="*/ 623220 w 623220"/>
                      <a:gd name="connsiteY3" fmla="*/ 196388 h 282832"/>
                      <a:gd name="connsiteX4" fmla="*/ 140530 w 623220"/>
                      <a:gd name="connsiteY4" fmla="*/ 37528 h 282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3220" h="282832">
                        <a:moveTo>
                          <a:pt x="140530" y="37528"/>
                        </a:moveTo>
                        <a:cubicBezTo>
                          <a:pt x="48880" y="74188"/>
                          <a:pt x="0" y="98628"/>
                          <a:pt x="0" y="184168"/>
                        </a:cubicBezTo>
                        <a:cubicBezTo>
                          <a:pt x="30550" y="220828"/>
                          <a:pt x="97760" y="269708"/>
                          <a:pt x="238290" y="281928"/>
                        </a:cubicBezTo>
                        <a:cubicBezTo>
                          <a:pt x="354380" y="288038"/>
                          <a:pt x="494910" y="263598"/>
                          <a:pt x="623220" y="196388"/>
                        </a:cubicBezTo>
                        <a:cubicBezTo>
                          <a:pt x="568230" y="-72451"/>
                          <a:pt x="262730" y="868"/>
                          <a:pt x="140530" y="37528"/>
                        </a:cubicBezTo>
                        <a:close/>
                      </a:path>
                    </a:pathLst>
                  </a:custGeom>
                  <a:solidFill>
                    <a:srgbClr val="FFFFFF"/>
                  </a:solidFill>
                  <a:ln w="61038" cap="flat">
                    <a:noFill/>
                    <a:prstDash val="solid"/>
                    <a:miter/>
                  </a:ln>
                </p:spPr>
                <p:txBody>
                  <a:bodyPr rtlCol="0" anchor="ctr"/>
                  <a:lstStyle/>
                  <a:p>
                    <a:endParaRPr lang="en-US"/>
                  </a:p>
                </p:txBody>
              </p:sp>
              <p:sp>
                <p:nvSpPr>
                  <p:cNvPr id="255" name="Freeform: Shape 254">
                    <a:extLst>
                      <a:ext uri="{FF2B5EF4-FFF2-40B4-BE49-F238E27FC236}">
                        <a16:creationId xmlns:a16="http://schemas.microsoft.com/office/drawing/2014/main" xmlns="" id="{7115F594-9554-4EE7-AE1F-8BE2C5DD3FCA}"/>
                      </a:ext>
                    </a:extLst>
                  </p:cNvPr>
                  <p:cNvSpPr/>
                  <p:nvPr/>
                </p:nvSpPr>
                <p:spPr>
                  <a:xfrm>
                    <a:off x="1553039" y="9811047"/>
                    <a:ext cx="635440" cy="287169"/>
                  </a:xfrm>
                  <a:custGeom>
                    <a:avLst/>
                    <a:gdLst>
                      <a:gd name="connsiteX0" fmla="*/ 281060 w 635440"/>
                      <a:gd name="connsiteY0" fmla="*/ 287169 h 287169"/>
                      <a:gd name="connsiteX1" fmla="*/ 281060 w 635440"/>
                      <a:gd name="connsiteY1" fmla="*/ 287169 h 287169"/>
                      <a:gd name="connsiteX2" fmla="*/ 244400 w 635440"/>
                      <a:gd name="connsiteY2" fmla="*/ 287169 h 287169"/>
                      <a:gd name="connsiteX3" fmla="*/ 0 w 635440"/>
                      <a:gd name="connsiteY3" fmla="*/ 189410 h 287169"/>
                      <a:gd name="connsiteX4" fmla="*/ 0 w 635440"/>
                      <a:gd name="connsiteY4" fmla="*/ 189410 h 287169"/>
                      <a:gd name="connsiteX5" fmla="*/ 0 w 635440"/>
                      <a:gd name="connsiteY5" fmla="*/ 189410 h 287169"/>
                      <a:gd name="connsiteX6" fmla="*/ 146640 w 635440"/>
                      <a:gd name="connsiteY6" fmla="*/ 36660 h 287169"/>
                      <a:gd name="connsiteX7" fmla="*/ 366600 w 635440"/>
                      <a:gd name="connsiteY7" fmla="*/ 0 h 287169"/>
                      <a:gd name="connsiteX8" fmla="*/ 635440 w 635440"/>
                      <a:gd name="connsiteY8" fmla="*/ 201630 h 287169"/>
                      <a:gd name="connsiteX9" fmla="*/ 635440 w 635440"/>
                      <a:gd name="connsiteY9" fmla="*/ 207740 h 287169"/>
                      <a:gd name="connsiteX10" fmla="*/ 629330 w 635440"/>
                      <a:gd name="connsiteY10" fmla="*/ 207740 h 287169"/>
                      <a:gd name="connsiteX11" fmla="*/ 281060 w 635440"/>
                      <a:gd name="connsiteY11" fmla="*/ 287169 h 287169"/>
                      <a:gd name="connsiteX12" fmla="*/ 12220 w 635440"/>
                      <a:gd name="connsiteY12" fmla="*/ 183300 h 287169"/>
                      <a:gd name="connsiteX13" fmla="*/ 244400 w 635440"/>
                      <a:gd name="connsiteY13" fmla="*/ 274950 h 287169"/>
                      <a:gd name="connsiteX14" fmla="*/ 281060 w 635440"/>
                      <a:gd name="connsiteY14" fmla="*/ 274950 h 287169"/>
                      <a:gd name="connsiteX15" fmla="*/ 623220 w 635440"/>
                      <a:gd name="connsiteY15" fmla="*/ 189410 h 287169"/>
                      <a:gd name="connsiteX16" fmla="*/ 372710 w 635440"/>
                      <a:gd name="connsiteY16" fmla="*/ 6110 h 287169"/>
                      <a:gd name="connsiteX17" fmla="*/ 158860 w 635440"/>
                      <a:gd name="connsiteY17" fmla="*/ 42770 h 287169"/>
                      <a:gd name="connsiteX18" fmla="*/ 12220 w 635440"/>
                      <a:gd name="connsiteY18" fmla="*/ 183300 h 287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35440" h="287169">
                        <a:moveTo>
                          <a:pt x="281060" y="287169"/>
                        </a:moveTo>
                        <a:lnTo>
                          <a:pt x="281060" y="287169"/>
                        </a:lnTo>
                        <a:cubicBezTo>
                          <a:pt x="268840" y="287169"/>
                          <a:pt x="256620" y="287169"/>
                          <a:pt x="244400" y="287169"/>
                        </a:cubicBezTo>
                        <a:cubicBezTo>
                          <a:pt x="103870" y="281060"/>
                          <a:pt x="36660" y="226070"/>
                          <a:pt x="0" y="189410"/>
                        </a:cubicBezTo>
                        <a:lnTo>
                          <a:pt x="0" y="189410"/>
                        </a:lnTo>
                        <a:lnTo>
                          <a:pt x="0" y="189410"/>
                        </a:lnTo>
                        <a:cubicBezTo>
                          <a:pt x="6110" y="97760"/>
                          <a:pt x="54990" y="73320"/>
                          <a:pt x="146640" y="36660"/>
                        </a:cubicBezTo>
                        <a:cubicBezTo>
                          <a:pt x="201630" y="18330"/>
                          <a:pt x="287170" y="0"/>
                          <a:pt x="366600" y="0"/>
                        </a:cubicBezTo>
                        <a:cubicBezTo>
                          <a:pt x="519350" y="0"/>
                          <a:pt x="611000" y="67210"/>
                          <a:pt x="635440" y="201630"/>
                        </a:cubicBezTo>
                        <a:lnTo>
                          <a:pt x="635440" y="207740"/>
                        </a:lnTo>
                        <a:lnTo>
                          <a:pt x="629330" y="207740"/>
                        </a:lnTo>
                        <a:cubicBezTo>
                          <a:pt x="519350" y="256619"/>
                          <a:pt x="397150" y="287169"/>
                          <a:pt x="281060" y="287169"/>
                        </a:cubicBezTo>
                        <a:close/>
                        <a:moveTo>
                          <a:pt x="12220" y="183300"/>
                        </a:moveTo>
                        <a:cubicBezTo>
                          <a:pt x="42770" y="219960"/>
                          <a:pt x="109980" y="268840"/>
                          <a:pt x="244400" y="274950"/>
                        </a:cubicBezTo>
                        <a:cubicBezTo>
                          <a:pt x="256620" y="274950"/>
                          <a:pt x="268840" y="274950"/>
                          <a:pt x="281060" y="274950"/>
                        </a:cubicBezTo>
                        <a:cubicBezTo>
                          <a:pt x="397150" y="274950"/>
                          <a:pt x="513240" y="244400"/>
                          <a:pt x="623220" y="189410"/>
                        </a:cubicBezTo>
                        <a:cubicBezTo>
                          <a:pt x="598780" y="67210"/>
                          <a:pt x="513240" y="6110"/>
                          <a:pt x="372710" y="6110"/>
                        </a:cubicBezTo>
                        <a:cubicBezTo>
                          <a:pt x="293280" y="6110"/>
                          <a:pt x="207740" y="24440"/>
                          <a:pt x="158860" y="42770"/>
                        </a:cubicBezTo>
                        <a:cubicBezTo>
                          <a:pt x="61100" y="79430"/>
                          <a:pt x="18330" y="103870"/>
                          <a:pt x="12220" y="183300"/>
                        </a:cubicBezTo>
                        <a:close/>
                      </a:path>
                    </a:pathLst>
                  </a:custGeom>
                  <a:solidFill>
                    <a:srgbClr val="ADACA8"/>
                  </a:solidFill>
                  <a:ln w="61038" cap="flat">
                    <a:noFill/>
                    <a:prstDash val="solid"/>
                    <a:miter/>
                  </a:ln>
                </p:spPr>
                <p:txBody>
                  <a:bodyPr rtlCol="0" anchor="ctr"/>
                  <a:lstStyle/>
                  <a:p>
                    <a:endParaRPr lang="en-US"/>
                  </a:p>
                </p:txBody>
              </p:sp>
            </p:grpSp>
            <p:sp>
              <p:nvSpPr>
                <p:cNvPr id="253" name="Freeform: Shape 252">
                  <a:extLst>
                    <a:ext uri="{FF2B5EF4-FFF2-40B4-BE49-F238E27FC236}">
                      <a16:creationId xmlns:a16="http://schemas.microsoft.com/office/drawing/2014/main" xmlns="" id="{3972EED1-5EB5-4353-92E5-040C096BD18A}"/>
                    </a:ext>
                  </a:extLst>
                </p:cNvPr>
                <p:cNvSpPr/>
                <p:nvPr/>
              </p:nvSpPr>
              <p:spPr>
                <a:xfrm>
                  <a:off x="1705789" y="9529987"/>
                  <a:ext cx="757640" cy="470469"/>
                </a:xfrm>
                <a:custGeom>
                  <a:avLst/>
                  <a:gdLst>
                    <a:gd name="connsiteX0" fmla="*/ 464360 w 757640"/>
                    <a:gd name="connsiteY0" fmla="*/ 311610 h 470469"/>
                    <a:gd name="connsiteX1" fmla="*/ 507130 w 757640"/>
                    <a:gd name="connsiteY1" fmla="*/ 238290 h 470469"/>
                    <a:gd name="connsiteX2" fmla="*/ 507130 w 757640"/>
                    <a:gd name="connsiteY2" fmla="*/ 183300 h 470469"/>
                    <a:gd name="connsiteX3" fmla="*/ 696541 w 757640"/>
                    <a:gd name="connsiteY3" fmla="*/ 109980 h 470469"/>
                    <a:gd name="connsiteX4" fmla="*/ 757641 w 757640"/>
                    <a:gd name="connsiteY4" fmla="*/ 116090 h 470469"/>
                    <a:gd name="connsiteX5" fmla="*/ 727091 w 757640"/>
                    <a:gd name="connsiteY5" fmla="*/ 0 h 470469"/>
                    <a:gd name="connsiteX6" fmla="*/ 232180 w 757640"/>
                    <a:gd name="connsiteY6" fmla="*/ 85540 h 470469"/>
                    <a:gd name="connsiteX7" fmla="*/ 85540 w 757640"/>
                    <a:gd name="connsiteY7" fmla="*/ 274950 h 470469"/>
                    <a:gd name="connsiteX8" fmla="*/ 0 w 757640"/>
                    <a:gd name="connsiteY8" fmla="*/ 311610 h 470469"/>
                    <a:gd name="connsiteX9" fmla="*/ 476580 w 757640"/>
                    <a:gd name="connsiteY9" fmla="*/ 470469 h 470469"/>
                    <a:gd name="connsiteX10" fmla="*/ 696541 w 757640"/>
                    <a:gd name="connsiteY10" fmla="*/ 293279 h 470469"/>
                    <a:gd name="connsiteX11" fmla="*/ 678210 w 757640"/>
                    <a:gd name="connsiteY11" fmla="*/ 305500 h 470469"/>
                    <a:gd name="connsiteX12" fmla="*/ 464360 w 757640"/>
                    <a:gd name="connsiteY12" fmla="*/ 311610 h 47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57640" h="470469">
                      <a:moveTo>
                        <a:pt x="464360" y="311610"/>
                      </a:moveTo>
                      <a:cubicBezTo>
                        <a:pt x="501020" y="281060"/>
                        <a:pt x="556010" y="262729"/>
                        <a:pt x="507130" y="238290"/>
                      </a:cubicBezTo>
                      <a:cubicBezTo>
                        <a:pt x="458250" y="213850"/>
                        <a:pt x="452140" y="189410"/>
                        <a:pt x="507130" y="183300"/>
                      </a:cubicBezTo>
                      <a:cubicBezTo>
                        <a:pt x="562120" y="177190"/>
                        <a:pt x="598780" y="177190"/>
                        <a:pt x="696541" y="109980"/>
                      </a:cubicBezTo>
                      <a:cubicBezTo>
                        <a:pt x="720980" y="91650"/>
                        <a:pt x="739310" y="97760"/>
                        <a:pt x="757641" y="116090"/>
                      </a:cubicBezTo>
                      <a:cubicBezTo>
                        <a:pt x="739310" y="36660"/>
                        <a:pt x="727091" y="0"/>
                        <a:pt x="727091" y="0"/>
                      </a:cubicBezTo>
                      <a:lnTo>
                        <a:pt x="232180" y="85540"/>
                      </a:lnTo>
                      <a:cubicBezTo>
                        <a:pt x="232180" y="85540"/>
                        <a:pt x="238290" y="201629"/>
                        <a:pt x="85540" y="274950"/>
                      </a:cubicBezTo>
                      <a:cubicBezTo>
                        <a:pt x="54990" y="287169"/>
                        <a:pt x="24440" y="299390"/>
                        <a:pt x="0" y="311610"/>
                      </a:cubicBezTo>
                      <a:cubicBezTo>
                        <a:pt x="122200" y="274950"/>
                        <a:pt x="427700" y="201629"/>
                        <a:pt x="476580" y="470469"/>
                      </a:cubicBezTo>
                      <a:cubicBezTo>
                        <a:pt x="556010" y="427699"/>
                        <a:pt x="635440" y="366600"/>
                        <a:pt x="696541" y="293279"/>
                      </a:cubicBezTo>
                      <a:cubicBezTo>
                        <a:pt x="690430" y="299390"/>
                        <a:pt x="684321" y="299390"/>
                        <a:pt x="678210" y="305500"/>
                      </a:cubicBezTo>
                      <a:cubicBezTo>
                        <a:pt x="507130" y="433809"/>
                        <a:pt x="427700" y="342159"/>
                        <a:pt x="464360" y="311610"/>
                      </a:cubicBezTo>
                      <a:close/>
                    </a:path>
                  </a:pathLst>
                </a:custGeom>
                <a:solidFill>
                  <a:srgbClr val="68AB29"/>
                </a:solidFill>
                <a:ln w="61038" cap="flat">
                  <a:noFill/>
                  <a:prstDash val="solid"/>
                  <a:miter/>
                </a:ln>
              </p:spPr>
              <p:txBody>
                <a:bodyPr rtlCol="0" anchor="ctr"/>
                <a:lstStyle/>
                <a:p>
                  <a:endParaRPr lang="en-US"/>
                </a:p>
              </p:txBody>
            </p:sp>
          </p:grpSp>
          <p:grpSp>
            <p:nvGrpSpPr>
              <p:cNvPr id="234" name="Graphic 16">
                <a:extLst>
                  <a:ext uri="{FF2B5EF4-FFF2-40B4-BE49-F238E27FC236}">
                    <a16:creationId xmlns:a16="http://schemas.microsoft.com/office/drawing/2014/main" xmlns="" id="{01F29732-8E27-4377-95A5-677E721799C8}"/>
                  </a:ext>
                </a:extLst>
              </p:cNvPr>
              <p:cNvGrpSpPr/>
              <p:nvPr/>
            </p:nvGrpSpPr>
            <p:grpSpPr>
              <a:xfrm>
                <a:off x="1876869" y="9615527"/>
                <a:ext cx="262730" cy="232179"/>
                <a:chOff x="1876869" y="9615527"/>
                <a:chExt cx="262730" cy="232179"/>
              </a:xfrm>
            </p:grpSpPr>
            <p:grpSp>
              <p:nvGrpSpPr>
                <p:cNvPr id="242" name="Graphic 16">
                  <a:extLst>
                    <a:ext uri="{FF2B5EF4-FFF2-40B4-BE49-F238E27FC236}">
                      <a16:creationId xmlns:a16="http://schemas.microsoft.com/office/drawing/2014/main" xmlns="" id="{FC578127-F0F1-4342-B71F-B82493D4E4C4}"/>
                    </a:ext>
                  </a:extLst>
                </p:cNvPr>
                <p:cNvGrpSpPr/>
                <p:nvPr/>
              </p:nvGrpSpPr>
              <p:grpSpPr>
                <a:xfrm>
                  <a:off x="1876869" y="9713287"/>
                  <a:ext cx="256620" cy="73319"/>
                  <a:chOff x="1876869" y="9713287"/>
                  <a:chExt cx="256620" cy="73319"/>
                </a:xfrm>
              </p:grpSpPr>
              <p:sp>
                <p:nvSpPr>
                  <p:cNvPr id="249" name="Freeform: Shape 248">
                    <a:extLst>
                      <a:ext uri="{FF2B5EF4-FFF2-40B4-BE49-F238E27FC236}">
                        <a16:creationId xmlns:a16="http://schemas.microsoft.com/office/drawing/2014/main" xmlns="" id="{B7C934BF-D823-4154-B334-3CEE1FA91DC9}"/>
                      </a:ext>
                    </a:extLst>
                  </p:cNvPr>
                  <p:cNvSpPr/>
                  <p:nvPr/>
                </p:nvSpPr>
                <p:spPr>
                  <a:xfrm>
                    <a:off x="1884507" y="9713803"/>
                    <a:ext cx="248982" cy="64597"/>
                  </a:xfrm>
                  <a:custGeom>
                    <a:avLst/>
                    <a:gdLst>
                      <a:gd name="connsiteX0" fmla="*/ 10693 w 248982"/>
                      <a:gd name="connsiteY0" fmla="*/ 60584 h 64597"/>
                      <a:gd name="connsiteX1" fmla="*/ 4583 w 248982"/>
                      <a:gd name="connsiteY1" fmla="*/ 54474 h 64597"/>
                      <a:gd name="connsiteX2" fmla="*/ 4583 w 248982"/>
                      <a:gd name="connsiteY2" fmla="*/ 36144 h 64597"/>
                      <a:gd name="connsiteX3" fmla="*/ 236763 w 248982"/>
                      <a:gd name="connsiteY3" fmla="*/ 17814 h 64597"/>
                      <a:gd name="connsiteX4" fmla="*/ 236763 w 248982"/>
                      <a:gd name="connsiteY4" fmla="*/ 17814 h 64597"/>
                      <a:gd name="connsiteX5" fmla="*/ 248983 w 248982"/>
                      <a:gd name="connsiteY5" fmla="*/ 36144 h 64597"/>
                      <a:gd name="connsiteX6" fmla="*/ 230653 w 248982"/>
                      <a:gd name="connsiteY6" fmla="*/ 42254 h 64597"/>
                      <a:gd name="connsiteX7" fmla="*/ 29023 w 248982"/>
                      <a:gd name="connsiteY7" fmla="*/ 54474 h 64597"/>
                      <a:gd name="connsiteX8" fmla="*/ 10693 w 248982"/>
                      <a:gd name="connsiteY8" fmla="*/ 60584 h 64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8982" h="64597">
                        <a:moveTo>
                          <a:pt x="10693" y="60584"/>
                        </a:moveTo>
                        <a:cubicBezTo>
                          <a:pt x="10693" y="60584"/>
                          <a:pt x="4583" y="60584"/>
                          <a:pt x="4583" y="54474"/>
                        </a:cubicBezTo>
                        <a:cubicBezTo>
                          <a:pt x="-1528" y="48364"/>
                          <a:pt x="-1528" y="42254"/>
                          <a:pt x="4583" y="36144"/>
                        </a:cubicBezTo>
                        <a:cubicBezTo>
                          <a:pt x="10693" y="36144"/>
                          <a:pt x="120673" y="-31066"/>
                          <a:pt x="236763" y="17814"/>
                        </a:cubicBezTo>
                        <a:cubicBezTo>
                          <a:pt x="236763" y="17814"/>
                          <a:pt x="236763" y="17814"/>
                          <a:pt x="236763" y="17814"/>
                        </a:cubicBezTo>
                        <a:cubicBezTo>
                          <a:pt x="242873" y="23924"/>
                          <a:pt x="248983" y="30034"/>
                          <a:pt x="248983" y="36144"/>
                        </a:cubicBezTo>
                        <a:cubicBezTo>
                          <a:pt x="248983" y="42254"/>
                          <a:pt x="236763" y="42254"/>
                          <a:pt x="230653" y="42254"/>
                        </a:cubicBezTo>
                        <a:cubicBezTo>
                          <a:pt x="132893" y="-516"/>
                          <a:pt x="29023" y="54474"/>
                          <a:pt x="29023" y="54474"/>
                        </a:cubicBezTo>
                        <a:cubicBezTo>
                          <a:pt x="22912" y="66694"/>
                          <a:pt x="16803" y="66694"/>
                          <a:pt x="10693" y="60584"/>
                        </a:cubicBezTo>
                        <a:close/>
                      </a:path>
                    </a:pathLst>
                  </a:custGeom>
                  <a:solidFill>
                    <a:srgbClr val="FFFFFF"/>
                  </a:solidFill>
                  <a:ln w="61038" cap="flat">
                    <a:no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xmlns="" id="{0248DEAD-F881-46C2-8143-B85407D543A4}"/>
                      </a:ext>
                    </a:extLst>
                  </p:cNvPr>
                  <p:cNvSpPr/>
                  <p:nvPr/>
                </p:nvSpPr>
                <p:spPr>
                  <a:xfrm>
                    <a:off x="1876869" y="9713287"/>
                    <a:ext cx="256620" cy="73319"/>
                  </a:xfrm>
                  <a:custGeom>
                    <a:avLst/>
                    <a:gdLst>
                      <a:gd name="connsiteX0" fmla="*/ 24440 w 256620"/>
                      <a:gd name="connsiteY0" fmla="*/ 73320 h 73319"/>
                      <a:gd name="connsiteX1" fmla="*/ 12220 w 256620"/>
                      <a:gd name="connsiteY1" fmla="*/ 73320 h 73319"/>
                      <a:gd name="connsiteX2" fmla="*/ 6110 w 256620"/>
                      <a:gd name="connsiteY2" fmla="*/ 67210 h 73319"/>
                      <a:gd name="connsiteX3" fmla="*/ 0 w 256620"/>
                      <a:gd name="connsiteY3" fmla="*/ 48880 h 73319"/>
                      <a:gd name="connsiteX4" fmla="*/ 6110 w 256620"/>
                      <a:gd name="connsiteY4" fmla="*/ 36660 h 73319"/>
                      <a:gd name="connsiteX5" fmla="*/ 146640 w 256620"/>
                      <a:gd name="connsiteY5" fmla="*/ 0 h 73319"/>
                      <a:gd name="connsiteX6" fmla="*/ 244400 w 256620"/>
                      <a:gd name="connsiteY6" fmla="*/ 18330 h 73319"/>
                      <a:gd name="connsiteX7" fmla="*/ 244400 w 256620"/>
                      <a:gd name="connsiteY7" fmla="*/ 18330 h 73319"/>
                      <a:gd name="connsiteX8" fmla="*/ 256620 w 256620"/>
                      <a:gd name="connsiteY8" fmla="*/ 30550 h 73319"/>
                      <a:gd name="connsiteX9" fmla="*/ 256620 w 256620"/>
                      <a:gd name="connsiteY9" fmla="*/ 42770 h 73319"/>
                      <a:gd name="connsiteX10" fmla="*/ 226070 w 256620"/>
                      <a:gd name="connsiteY10" fmla="*/ 48880 h 73319"/>
                      <a:gd name="connsiteX11" fmla="*/ 152750 w 256620"/>
                      <a:gd name="connsiteY11" fmla="*/ 30550 h 73319"/>
                      <a:gd name="connsiteX12" fmla="*/ 30550 w 256620"/>
                      <a:gd name="connsiteY12" fmla="*/ 61100 h 73319"/>
                      <a:gd name="connsiteX13" fmla="*/ 24440 w 256620"/>
                      <a:gd name="connsiteY13" fmla="*/ 73320 h 73319"/>
                      <a:gd name="connsiteX14" fmla="*/ 146640 w 256620"/>
                      <a:gd name="connsiteY14" fmla="*/ 12220 h 73319"/>
                      <a:gd name="connsiteX15" fmla="*/ 12220 w 256620"/>
                      <a:gd name="connsiteY15" fmla="*/ 48880 h 73319"/>
                      <a:gd name="connsiteX16" fmla="*/ 12220 w 256620"/>
                      <a:gd name="connsiteY16" fmla="*/ 48880 h 73319"/>
                      <a:gd name="connsiteX17" fmla="*/ 12220 w 256620"/>
                      <a:gd name="connsiteY17" fmla="*/ 54990 h 73319"/>
                      <a:gd name="connsiteX18" fmla="*/ 18330 w 256620"/>
                      <a:gd name="connsiteY18" fmla="*/ 54990 h 73319"/>
                      <a:gd name="connsiteX19" fmla="*/ 30550 w 256620"/>
                      <a:gd name="connsiteY19" fmla="*/ 54990 h 73319"/>
                      <a:gd name="connsiteX20" fmla="*/ 158860 w 256620"/>
                      <a:gd name="connsiteY20" fmla="*/ 24440 h 73319"/>
                      <a:gd name="connsiteX21" fmla="*/ 238290 w 256620"/>
                      <a:gd name="connsiteY21" fmla="*/ 42770 h 73319"/>
                      <a:gd name="connsiteX22" fmla="*/ 250510 w 256620"/>
                      <a:gd name="connsiteY22" fmla="*/ 42770 h 73319"/>
                      <a:gd name="connsiteX23" fmla="*/ 250510 w 256620"/>
                      <a:gd name="connsiteY23" fmla="*/ 42770 h 73319"/>
                      <a:gd name="connsiteX24" fmla="*/ 244400 w 256620"/>
                      <a:gd name="connsiteY24" fmla="*/ 36660 h 73319"/>
                      <a:gd name="connsiteX25" fmla="*/ 244400 w 256620"/>
                      <a:gd name="connsiteY25" fmla="*/ 30550 h 73319"/>
                      <a:gd name="connsiteX26" fmla="*/ 244400 w 256620"/>
                      <a:gd name="connsiteY26" fmla="*/ 36660 h 73319"/>
                      <a:gd name="connsiteX27" fmla="*/ 146640 w 256620"/>
                      <a:gd name="connsiteY27" fmla="*/ 12220 h 73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56620" h="73319">
                        <a:moveTo>
                          <a:pt x="24440" y="73320"/>
                        </a:moveTo>
                        <a:cubicBezTo>
                          <a:pt x="18330" y="73320"/>
                          <a:pt x="18330" y="73320"/>
                          <a:pt x="12220" y="73320"/>
                        </a:cubicBezTo>
                        <a:cubicBezTo>
                          <a:pt x="6110" y="73320"/>
                          <a:pt x="6110" y="67210"/>
                          <a:pt x="6110" y="67210"/>
                        </a:cubicBezTo>
                        <a:cubicBezTo>
                          <a:pt x="0" y="61100"/>
                          <a:pt x="0" y="54990"/>
                          <a:pt x="0" y="48880"/>
                        </a:cubicBezTo>
                        <a:cubicBezTo>
                          <a:pt x="0" y="42770"/>
                          <a:pt x="6110" y="36660"/>
                          <a:pt x="6110" y="36660"/>
                        </a:cubicBezTo>
                        <a:cubicBezTo>
                          <a:pt x="12220" y="30550"/>
                          <a:pt x="73320" y="0"/>
                          <a:pt x="146640" y="0"/>
                        </a:cubicBezTo>
                        <a:cubicBezTo>
                          <a:pt x="183300" y="0"/>
                          <a:pt x="213850" y="6110"/>
                          <a:pt x="244400" y="18330"/>
                        </a:cubicBezTo>
                        <a:lnTo>
                          <a:pt x="244400" y="18330"/>
                        </a:lnTo>
                        <a:cubicBezTo>
                          <a:pt x="250510" y="18330"/>
                          <a:pt x="256620" y="24440"/>
                          <a:pt x="256620" y="30550"/>
                        </a:cubicBezTo>
                        <a:cubicBezTo>
                          <a:pt x="256620" y="36660"/>
                          <a:pt x="256620" y="42770"/>
                          <a:pt x="256620" y="42770"/>
                        </a:cubicBezTo>
                        <a:cubicBezTo>
                          <a:pt x="250510" y="54990"/>
                          <a:pt x="238290" y="54990"/>
                          <a:pt x="226070" y="48880"/>
                        </a:cubicBezTo>
                        <a:cubicBezTo>
                          <a:pt x="201630" y="36660"/>
                          <a:pt x="177190" y="30550"/>
                          <a:pt x="152750" y="30550"/>
                        </a:cubicBezTo>
                        <a:cubicBezTo>
                          <a:pt x="91650" y="30550"/>
                          <a:pt x="36660" y="61100"/>
                          <a:pt x="30550" y="61100"/>
                        </a:cubicBezTo>
                        <a:cubicBezTo>
                          <a:pt x="30550" y="67210"/>
                          <a:pt x="30550" y="73320"/>
                          <a:pt x="24440" y="73320"/>
                        </a:cubicBezTo>
                        <a:close/>
                        <a:moveTo>
                          <a:pt x="146640" y="12220"/>
                        </a:moveTo>
                        <a:cubicBezTo>
                          <a:pt x="73320" y="12220"/>
                          <a:pt x="12220" y="42770"/>
                          <a:pt x="12220" y="48880"/>
                        </a:cubicBezTo>
                        <a:cubicBezTo>
                          <a:pt x="12220" y="48880"/>
                          <a:pt x="12220" y="48880"/>
                          <a:pt x="12220" y="48880"/>
                        </a:cubicBezTo>
                        <a:cubicBezTo>
                          <a:pt x="12220" y="48880"/>
                          <a:pt x="12220" y="48880"/>
                          <a:pt x="12220" y="54990"/>
                        </a:cubicBezTo>
                        <a:cubicBezTo>
                          <a:pt x="12220" y="54990"/>
                          <a:pt x="12220" y="54990"/>
                          <a:pt x="18330" y="54990"/>
                        </a:cubicBezTo>
                        <a:cubicBezTo>
                          <a:pt x="24440" y="54990"/>
                          <a:pt x="24440" y="54990"/>
                          <a:pt x="30550" y="54990"/>
                        </a:cubicBezTo>
                        <a:cubicBezTo>
                          <a:pt x="36660" y="48880"/>
                          <a:pt x="91650" y="24440"/>
                          <a:pt x="158860" y="24440"/>
                        </a:cubicBezTo>
                        <a:cubicBezTo>
                          <a:pt x="189410" y="24440"/>
                          <a:pt x="213850" y="30550"/>
                          <a:pt x="238290" y="42770"/>
                        </a:cubicBezTo>
                        <a:cubicBezTo>
                          <a:pt x="244400" y="42770"/>
                          <a:pt x="250510" y="42770"/>
                          <a:pt x="250510" y="42770"/>
                        </a:cubicBezTo>
                        <a:cubicBezTo>
                          <a:pt x="250510" y="42770"/>
                          <a:pt x="250510" y="42770"/>
                          <a:pt x="250510" y="42770"/>
                        </a:cubicBezTo>
                        <a:cubicBezTo>
                          <a:pt x="250510" y="42770"/>
                          <a:pt x="250510" y="36660"/>
                          <a:pt x="244400" y="36660"/>
                        </a:cubicBezTo>
                        <a:lnTo>
                          <a:pt x="244400" y="30550"/>
                        </a:lnTo>
                        <a:lnTo>
                          <a:pt x="244400" y="36660"/>
                        </a:lnTo>
                        <a:cubicBezTo>
                          <a:pt x="207740" y="18330"/>
                          <a:pt x="183300" y="12220"/>
                          <a:pt x="146640" y="12220"/>
                        </a:cubicBezTo>
                        <a:close/>
                      </a:path>
                    </a:pathLst>
                  </a:custGeom>
                  <a:solidFill>
                    <a:srgbClr val="ADACA8"/>
                  </a:solidFill>
                  <a:ln w="61038" cap="flat">
                    <a:noFill/>
                    <a:prstDash val="solid"/>
                    <a:miter/>
                  </a:ln>
                </p:spPr>
                <p:txBody>
                  <a:bodyPr rtlCol="0" anchor="ctr"/>
                  <a:lstStyle/>
                  <a:p>
                    <a:endParaRPr lang="en-US"/>
                  </a:p>
                </p:txBody>
              </p:sp>
            </p:grpSp>
            <p:grpSp>
              <p:nvGrpSpPr>
                <p:cNvPr id="243" name="Graphic 16">
                  <a:extLst>
                    <a:ext uri="{FF2B5EF4-FFF2-40B4-BE49-F238E27FC236}">
                      <a16:creationId xmlns:a16="http://schemas.microsoft.com/office/drawing/2014/main" xmlns="" id="{016E207C-144C-4A6D-AF07-AA3B51422540}"/>
                    </a:ext>
                  </a:extLst>
                </p:cNvPr>
                <p:cNvGrpSpPr/>
                <p:nvPr/>
              </p:nvGrpSpPr>
              <p:grpSpPr>
                <a:xfrm>
                  <a:off x="1913529" y="9682737"/>
                  <a:ext cx="201630" cy="164969"/>
                  <a:chOff x="1913529" y="9682737"/>
                  <a:chExt cx="201630" cy="164969"/>
                </a:xfrm>
              </p:grpSpPr>
              <p:sp>
                <p:nvSpPr>
                  <p:cNvPr id="247" name="Freeform: Shape 246">
                    <a:extLst>
                      <a:ext uri="{FF2B5EF4-FFF2-40B4-BE49-F238E27FC236}">
                        <a16:creationId xmlns:a16="http://schemas.microsoft.com/office/drawing/2014/main" xmlns="" id="{CE070BB8-5B43-4525-847C-B73439462FED}"/>
                      </a:ext>
                    </a:extLst>
                  </p:cNvPr>
                  <p:cNvSpPr/>
                  <p:nvPr/>
                </p:nvSpPr>
                <p:spPr>
                  <a:xfrm>
                    <a:off x="1929329" y="9682737"/>
                    <a:ext cx="184303" cy="144543"/>
                  </a:xfrm>
                  <a:custGeom>
                    <a:avLst/>
                    <a:gdLst>
                      <a:gd name="connsiteX0" fmla="*/ 161391 w 184303"/>
                      <a:gd name="connsiteY0" fmla="*/ 140530 h 144543"/>
                      <a:gd name="connsiteX1" fmla="*/ 155281 w 184303"/>
                      <a:gd name="connsiteY1" fmla="*/ 134420 h 144543"/>
                      <a:gd name="connsiteX2" fmla="*/ 8641 w 184303"/>
                      <a:gd name="connsiteY2" fmla="*/ 24440 h 144543"/>
                      <a:gd name="connsiteX3" fmla="*/ 2531 w 184303"/>
                      <a:gd name="connsiteY3" fmla="*/ 6110 h 144543"/>
                      <a:gd name="connsiteX4" fmla="*/ 20861 w 184303"/>
                      <a:gd name="connsiteY4" fmla="*/ 0 h 144543"/>
                      <a:gd name="connsiteX5" fmla="*/ 179721 w 184303"/>
                      <a:gd name="connsiteY5" fmla="*/ 116090 h 144543"/>
                      <a:gd name="connsiteX6" fmla="*/ 179721 w 184303"/>
                      <a:gd name="connsiteY6" fmla="*/ 134420 h 144543"/>
                      <a:gd name="connsiteX7" fmla="*/ 161391 w 184303"/>
                      <a:gd name="connsiteY7" fmla="*/ 140530 h 144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303" h="144543">
                        <a:moveTo>
                          <a:pt x="161391" y="140530"/>
                        </a:moveTo>
                        <a:cubicBezTo>
                          <a:pt x="161391" y="140530"/>
                          <a:pt x="155281" y="134420"/>
                          <a:pt x="155281" y="134420"/>
                        </a:cubicBezTo>
                        <a:cubicBezTo>
                          <a:pt x="155281" y="134420"/>
                          <a:pt x="106401" y="73320"/>
                          <a:pt x="8641" y="24440"/>
                        </a:cubicBezTo>
                        <a:cubicBezTo>
                          <a:pt x="2531" y="18330"/>
                          <a:pt x="-3579" y="12220"/>
                          <a:pt x="2531" y="6110"/>
                        </a:cubicBezTo>
                        <a:cubicBezTo>
                          <a:pt x="8641" y="0"/>
                          <a:pt x="14751" y="0"/>
                          <a:pt x="20861" y="0"/>
                        </a:cubicBezTo>
                        <a:cubicBezTo>
                          <a:pt x="124731" y="48880"/>
                          <a:pt x="179721" y="116090"/>
                          <a:pt x="179721" y="116090"/>
                        </a:cubicBezTo>
                        <a:cubicBezTo>
                          <a:pt x="185831" y="122200"/>
                          <a:pt x="185831" y="128310"/>
                          <a:pt x="179721" y="134420"/>
                        </a:cubicBezTo>
                        <a:cubicBezTo>
                          <a:pt x="167501" y="146640"/>
                          <a:pt x="161391" y="146640"/>
                          <a:pt x="161391" y="140530"/>
                        </a:cubicBezTo>
                        <a:close/>
                      </a:path>
                    </a:pathLst>
                  </a:custGeom>
                  <a:solidFill>
                    <a:srgbClr val="FFFFFF"/>
                  </a:solidFill>
                  <a:ln w="61038"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xmlns="" id="{E55A3EE6-4A39-4BE5-A076-304EA9C14046}"/>
                      </a:ext>
                    </a:extLst>
                  </p:cNvPr>
                  <p:cNvSpPr/>
                  <p:nvPr/>
                </p:nvSpPr>
                <p:spPr>
                  <a:xfrm>
                    <a:off x="1913529" y="9690944"/>
                    <a:ext cx="201630" cy="156763"/>
                  </a:xfrm>
                  <a:custGeom>
                    <a:avLst/>
                    <a:gdLst>
                      <a:gd name="connsiteX0" fmla="*/ 183300 w 201630"/>
                      <a:gd name="connsiteY0" fmla="*/ 144543 h 156763"/>
                      <a:gd name="connsiteX1" fmla="*/ 171080 w 201630"/>
                      <a:gd name="connsiteY1" fmla="*/ 144543 h 156763"/>
                      <a:gd name="connsiteX2" fmla="*/ 158860 w 201630"/>
                      <a:gd name="connsiteY2" fmla="*/ 138433 h 156763"/>
                      <a:gd name="connsiteX3" fmla="*/ 12220 w 201630"/>
                      <a:gd name="connsiteY3" fmla="*/ 34563 h 156763"/>
                      <a:gd name="connsiteX4" fmla="*/ 0 w 201630"/>
                      <a:gd name="connsiteY4" fmla="*/ 22343 h 156763"/>
                      <a:gd name="connsiteX5" fmla="*/ 0 w 201630"/>
                      <a:gd name="connsiteY5" fmla="*/ 10123 h 156763"/>
                      <a:gd name="connsiteX6" fmla="*/ 30550 w 201630"/>
                      <a:gd name="connsiteY6" fmla="*/ 4013 h 156763"/>
                      <a:gd name="connsiteX7" fmla="*/ 195520 w 201630"/>
                      <a:gd name="connsiteY7" fmla="*/ 126213 h 156763"/>
                      <a:gd name="connsiteX8" fmla="*/ 201630 w 201630"/>
                      <a:gd name="connsiteY8" fmla="*/ 144543 h 156763"/>
                      <a:gd name="connsiteX9" fmla="*/ 189410 w 201630"/>
                      <a:gd name="connsiteY9" fmla="*/ 156763 h 156763"/>
                      <a:gd name="connsiteX10" fmla="*/ 183300 w 201630"/>
                      <a:gd name="connsiteY10" fmla="*/ 144543 h 156763"/>
                      <a:gd name="connsiteX11" fmla="*/ 24440 w 201630"/>
                      <a:gd name="connsiteY11" fmla="*/ 4013 h 156763"/>
                      <a:gd name="connsiteX12" fmla="*/ 24440 w 201630"/>
                      <a:gd name="connsiteY12" fmla="*/ 4013 h 156763"/>
                      <a:gd name="connsiteX13" fmla="*/ 24440 w 201630"/>
                      <a:gd name="connsiteY13" fmla="*/ 4013 h 156763"/>
                      <a:gd name="connsiteX14" fmla="*/ 24440 w 201630"/>
                      <a:gd name="connsiteY14" fmla="*/ 16234 h 156763"/>
                      <a:gd name="connsiteX15" fmla="*/ 177190 w 201630"/>
                      <a:gd name="connsiteY15" fmla="*/ 126213 h 156763"/>
                      <a:gd name="connsiteX16" fmla="*/ 183300 w 201630"/>
                      <a:gd name="connsiteY16" fmla="*/ 132323 h 156763"/>
                      <a:gd name="connsiteX17" fmla="*/ 189410 w 201630"/>
                      <a:gd name="connsiteY17" fmla="*/ 132323 h 156763"/>
                      <a:gd name="connsiteX18" fmla="*/ 189410 w 201630"/>
                      <a:gd name="connsiteY18" fmla="*/ 132323 h 156763"/>
                      <a:gd name="connsiteX19" fmla="*/ 189410 w 201630"/>
                      <a:gd name="connsiteY19" fmla="*/ 126213 h 156763"/>
                      <a:gd name="connsiteX20" fmla="*/ 24440 w 201630"/>
                      <a:gd name="connsiteY20" fmla="*/ 4013 h 156763"/>
                      <a:gd name="connsiteX21" fmla="*/ 24440 w 201630"/>
                      <a:gd name="connsiteY21" fmla="*/ 4013 h 15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1630" h="156763">
                        <a:moveTo>
                          <a:pt x="183300" y="144543"/>
                        </a:moveTo>
                        <a:cubicBezTo>
                          <a:pt x="177190" y="144543"/>
                          <a:pt x="177190" y="144543"/>
                          <a:pt x="171080" y="144543"/>
                        </a:cubicBezTo>
                        <a:cubicBezTo>
                          <a:pt x="164970" y="144543"/>
                          <a:pt x="164970" y="138433"/>
                          <a:pt x="158860" y="138433"/>
                        </a:cubicBezTo>
                        <a:cubicBezTo>
                          <a:pt x="158860" y="138433"/>
                          <a:pt x="109980" y="77334"/>
                          <a:pt x="12220" y="34563"/>
                        </a:cubicBezTo>
                        <a:cubicBezTo>
                          <a:pt x="6110" y="28453"/>
                          <a:pt x="0" y="28453"/>
                          <a:pt x="0" y="22343"/>
                        </a:cubicBezTo>
                        <a:cubicBezTo>
                          <a:pt x="0" y="16234"/>
                          <a:pt x="0" y="10123"/>
                          <a:pt x="0" y="10123"/>
                        </a:cubicBezTo>
                        <a:cubicBezTo>
                          <a:pt x="6110" y="-2097"/>
                          <a:pt x="18330" y="-2097"/>
                          <a:pt x="30550" y="4013"/>
                        </a:cubicBezTo>
                        <a:cubicBezTo>
                          <a:pt x="134420" y="52893"/>
                          <a:pt x="189410" y="113993"/>
                          <a:pt x="195520" y="126213"/>
                        </a:cubicBezTo>
                        <a:cubicBezTo>
                          <a:pt x="201630" y="132323"/>
                          <a:pt x="201630" y="138433"/>
                          <a:pt x="201630" y="144543"/>
                        </a:cubicBezTo>
                        <a:cubicBezTo>
                          <a:pt x="201630" y="150653"/>
                          <a:pt x="195520" y="156763"/>
                          <a:pt x="189410" y="156763"/>
                        </a:cubicBezTo>
                        <a:cubicBezTo>
                          <a:pt x="189410" y="144543"/>
                          <a:pt x="183300" y="144543"/>
                          <a:pt x="183300" y="144543"/>
                        </a:cubicBezTo>
                        <a:close/>
                        <a:moveTo>
                          <a:pt x="24440" y="4013"/>
                        </a:moveTo>
                        <a:cubicBezTo>
                          <a:pt x="18330" y="4013"/>
                          <a:pt x="18330" y="4013"/>
                          <a:pt x="24440" y="4013"/>
                        </a:cubicBezTo>
                        <a:cubicBezTo>
                          <a:pt x="18330" y="10123"/>
                          <a:pt x="18330" y="10123"/>
                          <a:pt x="24440" y="4013"/>
                        </a:cubicBezTo>
                        <a:cubicBezTo>
                          <a:pt x="18330" y="10123"/>
                          <a:pt x="24440" y="10123"/>
                          <a:pt x="24440" y="16234"/>
                        </a:cubicBezTo>
                        <a:cubicBezTo>
                          <a:pt x="122200" y="65113"/>
                          <a:pt x="171080" y="126213"/>
                          <a:pt x="177190" y="126213"/>
                        </a:cubicBezTo>
                        <a:cubicBezTo>
                          <a:pt x="177190" y="126213"/>
                          <a:pt x="177190" y="126213"/>
                          <a:pt x="183300" y="132323"/>
                        </a:cubicBezTo>
                        <a:cubicBezTo>
                          <a:pt x="189410" y="132323"/>
                          <a:pt x="189410" y="132323"/>
                          <a:pt x="189410" y="132323"/>
                        </a:cubicBezTo>
                        <a:cubicBezTo>
                          <a:pt x="189410" y="132323"/>
                          <a:pt x="189410" y="132323"/>
                          <a:pt x="189410" y="132323"/>
                        </a:cubicBezTo>
                        <a:cubicBezTo>
                          <a:pt x="189410" y="132323"/>
                          <a:pt x="189410" y="132323"/>
                          <a:pt x="189410" y="126213"/>
                        </a:cubicBezTo>
                        <a:cubicBezTo>
                          <a:pt x="183300" y="120103"/>
                          <a:pt x="128310" y="52893"/>
                          <a:pt x="24440" y="4013"/>
                        </a:cubicBezTo>
                        <a:cubicBezTo>
                          <a:pt x="24440" y="4013"/>
                          <a:pt x="24440" y="4013"/>
                          <a:pt x="24440" y="4013"/>
                        </a:cubicBezTo>
                        <a:close/>
                      </a:path>
                    </a:pathLst>
                  </a:custGeom>
                  <a:solidFill>
                    <a:srgbClr val="ADACA8"/>
                  </a:solidFill>
                  <a:ln w="61038" cap="flat">
                    <a:noFill/>
                    <a:prstDash val="solid"/>
                    <a:miter/>
                  </a:ln>
                </p:spPr>
                <p:txBody>
                  <a:bodyPr rtlCol="0" anchor="ctr"/>
                  <a:lstStyle/>
                  <a:p>
                    <a:endParaRPr lang="en-US"/>
                  </a:p>
                </p:txBody>
              </p:sp>
            </p:grpSp>
            <p:grpSp>
              <p:nvGrpSpPr>
                <p:cNvPr id="244" name="Graphic 16">
                  <a:extLst>
                    <a:ext uri="{FF2B5EF4-FFF2-40B4-BE49-F238E27FC236}">
                      <a16:creationId xmlns:a16="http://schemas.microsoft.com/office/drawing/2014/main" xmlns="" id="{3ED9D2C0-9906-443C-A94B-7538D2199C4D}"/>
                    </a:ext>
                  </a:extLst>
                </p:cNvPr>
                <p:cNvGrpSpPr/>
                <p:nvPr/>
              </p:nvGrpSpPr>
              <p:grpSpPr>
                <a:xfrm>
                  <a:off x="1925750" y="9615527"/>
                  <a:ext cx="213850" cy="79429"/>
                  <a:chOff x="1925750" y="9615527"/>
                  <a:chExt cx="213850" cy="79429"/>
                </a:xfrm>
              </p:grpSpPr>
              <p:sp>
                <p:nvSpPr>
                  <p:cNvPr id="245" name="Freeform: Shape 244">
                    <a:extLst>
                      <a:ext uri="{FF2B5EF4-FFF2-40B4-BE49-F238E27FC236}">
                        <a16:creationId xmlns:a16="http://schemas.microsoft.com/office/drawing/2014/main" xmlns="" id="{0A06F8A7-D5E3-4D50-B7A9-3AEECECC5F30}"/>
                      </a:ext>
                    </a:extLst>
                  </p:cNvPr>
                  <p:cNvSpPr/>
                  <p:nvPr/>
                </p:nvSpPr>
                <p:spPr>
                  <a:xfrm>
                    <a:off x="1933956" y="9617896"/>
                    <a:ext cx="205643" cy="69423"/>
                  </a:xfrm>
                  <a:custGeom>
                    <a:avLst/>
                    <a:gdLst>
                      <a:gd name="connsiteX0" fmla="*/ 10123 w 205643"/>
                      <a:gd name="connsiteY0" fmla="*/ 64841 h 69423"/>
                      <a:gd name="connsiteX1" fmla="*/ 10123 w 205643"/>
                      <a:gd name="connsiteY1" fmla="*/ 64841 h 69423"/>
                      <a:gd name="connsiteX2" fmla="*/ 4013 w 205643"/>
                      <a:gd name="connsiteY2" fmla="*/ 40401 h 69423"/>
                      <a:gd name="connsiteX3" fmla="*/ 187313 w 205643"/>
                      <a:gd name="connsiteY3" fmla="*/ 3741 h 69423"/>
                      <a:gd name="connsiteX4" fmla="*/ 205644 w 205643"/>
                      <a:gd name="connsiteY4" fmla="*/ 22071 h 69423"/>
                      <a:gd name="connsiteX5" fmla="*/ 187313 w 205643"/>
                      <a:gd name="connsiteY5" fmla="*/ 34291 h 69423"/>
                      <a:gd name="connsiteX6" fmla="*/ 28453 w 205643"/>
                      <a:gd name="connsiteY6" fmla="*/ 64841 h 69423"/>
                      <a:gd name="connsiteX7" fmla="*/ 10123 w 205643"/>
                      <a:gd name="connsiteY7" fmla="*/ 64841 h 6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5643" h="69423">
                        <a:moveTo>
                          <a:pt x="10123" y="64841"/>
                        </a:moveTo>
                        <a:cubicBezTo>
                          <a:pt x="10123" y="64841"/>
                          <a:pt x="4013" y="64841"/>
                          <a:pt x="10123" y="64841"/>
                        </a:cubicBezTo>
                        <a:cubicBezTo>
                          <a:pt x="-2097" y="58731"/>
                          <a:pt x="-2097" y="46511"/>
                          <a:pt x="4013" y="40401"/>
                        </a:cubicBezTo>
                        <a:cubicBezTo>
                          <a:pt x="10123" y="40401"/>
                          <a:pt x="83443" y="-14589"/>
                          <a:pt x="187313" y="3741"/>
                        </a:cubicBezTo>
                        <a:cubicBezTo>
                          <a:pt x="193423" y="3741"/>
                          <a:pt x="205644" y="9851"/>
                          <a:pt x="205644" y="22071"/>
                        </a:cubicBezTo>
                        <a:cubicBezTo>
                          <a:pt x="205644" y="28181"/>
                          <a:pt x="199533" y="34291"/>
                          <a:pt x="187313" y="34291"/>
                        </a:cubicBezTo>
                        <a:cubicBezTo>
                          <a:pt x="95663" y="15961"/>
                          <a:pt x="28453" y="64841"/>
                          <a:pt x="28453" y="64841"/>
                        </a:cubicBezTo>
                        <a:cubicBezTo>
                          <a:pt x="22343" y="70951"/>
                          <a:pt x="16233" y="70951"/>
                          <a:pt x="10123" y="64841"/>
                        </a:cubicBezTo>
                        <a:close/>
                      </a:path>
                    </a:pathLst>
                  </a:custGeom>
                  <a:solidFill>
                    <a:srgbClr val="FFFFFF"/>
                  </a:solidFill>
                  <a:ln w="61038" cap="flat">
                    <a:noFill/>
                    <a:prstDash val="solid"/>
                    <a:miter/>
                  </a:ln>
                </p:spPr>
                <p:txBody>
                  <a:bodyPr rtlCol="0" anchor="ctr"/>
                  <a:lstStyle/>
                  <a:p>
                    <a:endParaRPr lang="en-US"/>
                  </a:p>
                </p:txBody>
              </p:sp>
              <p:sp>
                <p:nvSpPr>
                  <p:cNvPr id="246" name="Freeform: Shape 245">
                    <a:extLst>
                      <a:ext uri="{FF2B5EF4-FFF2-40B4-BE49-F238E27FC236}">
                        <a16:creationId xmlns:a16="http://schemas.microsoft.com/office/drawing/2014/main" xmlns="" id="{1F0B30C7-FCC8-4A74-97F6-A79CB5A6B524}"/>
                      </a:ext>
                    </a:extLst>
                  </p:cNvPr>
                  <p:cNvSpPr/>
                  <p:nvPr/>
                </p:nvSpPr>
                <p:spPr>
                  <a:xfrm>
                    <a:off x="1925750" y="9615527"/>
                    <a:ext cx="213850" cy="79429"/>
                  </a:xfrm>
                  <a:custGeom>
                    <a:avLst/>
                    <a:gdLst>
                      <a:gd name="connsiteX0" fmla="*/ 24440 w 213850"/>
                      <a:gd name="connsiteY0" fmla="*/ 79430 h 79429"/>
                      <a:gd name="connsiteX1" fmla="*/ 12220 w 213850"/>
                      <a:gd name="connsiteY1" fmla="*/ 79430 h 79429"/>
                      <a:gd name="connsiteX2" fmla="*/ 6110 w 213850"/>
                      <a:gd name="connsiteY2" fmla="*/ 73320 h 79429"/>
                      <a:gd name="connsiteX3" fmla="*/ 0 w 213850"/>
                      <a:gd name="connsiteY3" fmla="*/ 54990 h 79429"/>
                      <a:gd name="connsiteX4" fmla="*/ 6110 w 213850"/>
                      <a:gd name="connsiteY4" fmla="*/ 42770 h 79429"/>
                      <a:gd name="connsiteX5" fmla="*/ 146640 w 213850"/>
                      <a:gd name="connsiteY5" fmla="*/ 0 h 79429"/>
                      <a:gd name="connsiteX6" fmla="*/ 195520 w 213850"/>
                      <a:gd name="connsiteY6" fmla="*/ 6110 h 79429"/>
                      <a:gd name="connsiteX7" fmla="*/ 213850 w 213850"/>
                      <a:gd name="connsiteY7" fmla="*/ 30550 h 79429"/>
                      <a:gd name="connsiteX8" fmla="*/ 189410 w 213850"/>
                      <a:gd name="connsiteY8" fmla="*/ 48880 h 79429"/>
                      <a:gd name="connsiteX9" fmla="*/ 146640 w 213850"/>
                      <a:gd name="connsiteY9" fmla="*/ 42770 h 79429"/>
                      <a:gd name="connsiteX10" fmla="*/ 30550 w 213850"/>
                      <a:gd name="connsiteY10" fmla="*/ 79430 h 79429"/>
                      <a:gd name="connsiteX11" fmla="*/ 24440 w 213850"/>
                      <a:gd name="connsiteY11" fmla="*/ 79430 h 79429"/>
                      <a:gd name="connsiteX12" fmla="*/ 146640 w 213850"/>
                      <a:gd name="connsiteY12" fmla="*/ 12220 h 79429"/>
                      <a:gd name="connsiteX13" fmla="*/ 18330 w 213850"/>
                      <a:gd name="connsiteY13" fmla="*/ 48880 h 79429"/>
                      <a:gd name="connsiteX14" fmla="*/ 18330 w 213850"/>
                      <a:gd name="connsiteY14" fmla="*/ 48880 h 79429"/>
                      <a:gd name="connsiteX15" fmla="*/ 18330 w 213850"/>
                      <a:gd name="connsiteY15" fmla="*/ 54990 h 79429"/>
                      <a:gd name="connsiteX16" fmla="*/ 24440 w 213850"/>
                      <a:gd name="connsiteY16" fmla="*/ 54990 h 79429"/>
                      <a:gd name="connsiteX17" fmla="*/ 36660 w 213850"/>
                      <a:gd name="connsiteY17" fmla="*/ 54990 h 79429"/>
                      <a:gd name="connsiteX18" fmla="*/ 158860 w 213850"/>
                      <a:gd name="connsiteY18" fmla="*/ 18330 h 79429"/>
                      <a:gd name="connsiteX19" fmla="*/ 201630 w 213850"/>
                      <a:gd name="connsiteY19" fmla="*/ 24440 h 79429"/>
                      <a:gd name="connsiteX20" fmla="*/ 201630 w 213850"/>
                      <a:gd name="connsiteY20" fmla="*/ 24440 h 79429"/>
                      <a:gd name="connsiteX21" fmla="*/ 207740 w 213850"/>
                      <a:gd name="connsiteY21" fmla="*/ 18330 h 79429"/>
                      <a:gd name="connsiteX22" fmla="*/ 195520 w 213850"/>
                      <a:gd name="connsiteY22" fmla="*/ 12220 h 79429"/>
                      <a:gd name="connsiteX23" fmla="*/ 146640 w 213850"/>
                      <a:gd name="connsiteY23" fmla="*/ 12220 h 79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13850" h="79429">
                        <a:moveTo>
                          <a:pt x="24440" y="79430"/>
                        </a:moveTo>
                        <a:cubicBezTo>
                          <a:pt x="18330" y="79430"/>
                          <a:pt x="18330" y="79430"/>
                          <a:pt x="12220" y="79430"/>
                        </a:cubicBezTo>
                        <a:cubicBezTo>
                          <a:pt x="12220" y="79430"/>
                          <a:pt x="6110" y="79430"/>
                          <a:pt x="6110" y="73320"/>
                        </a:cubicBezTo>
                        <a:cubicBezTo>
                          <a:pt x="0" y="67210"/>
                          <a:pt x="0" y="61100"/>
                          <a:pt x="0" y="54990"/>
                        </a:cubicBezTo>
                        <a:cubicBezTo>
                          <a:pt x="0" y="48880"/>
                          <a:pt x="0" y="42770"/>
                          <a:pt x="6110" y="42770"/>
                        </a:cubicBezTo>
                        <a:cubicBezTo>
                          <a:pt x="6110" y="42770"/>
                          <a:pt x="61100" y="0"/>
                          <a:pt x="146640" y="0"/>
                        </a:cubicBezTo>
                        <a:cubicBezTo>
                          <a:pt x="164970" y="0"/>
                          <a:pt x="183300" y="0"/>
                          <a:pt x="195520" y="6110"/>
                        </a:cubicBezTo>
                        <a:cubicBezTo>
                          <a:pt x="207740" y="6110"/>
                          <a:pt x="213850" y="18330"/>
                          <a:pt x="213850" y="30550"/>
                        </a:cubicBezTo>
                        <a:cubicBezTo>
                          <a:pt x="213850" y="42770"/>
                          <a:pt x="201630" y="48880"/>
                          <a:pt x="189410" y="48880"/>
                        </a:cubicBezTo>
                        <a:cubicBezTo>
                          <a:pt x="177190" y="48880"/>
                          <a:pt x="164970" y="42770"/>
                          <a:pt x="146640" y="42770"/>
                        </a:cubicBezTo>
                        <a:cubicBezTo>
                          <a:pt x="79430" y="42770"/>
                          <a:pt x="30550" y="73320"/>
                          <a:pt x="30550" y="79430"/>
                        </a:cubicBezTo>
                        <a:cubicBezTo>
                          <a:pt x="36660" y="79430"/>
                          <a:pt x="30550" y="79430"/>
                          <a:pt x="24440" y="79430"/>
                        </a:cubicBezTo>
                        <a:close/>
                        <a:moveTo>
                          <a:pt x="146640" y="12220"/>
                        </a:moveTo>
                        <a:cubicBezTo>
                          <a:pt x="67210" y="12220"/>
                          <a:pt x="18330" y="48880"/>
                          <a:pt x="18330" y="48880"/>
                        </a:cubicBezTo>
                        <a:cubicBezTo>
                          <a:pt x="18330" y="48880"/>
                          <a:pt x="18330" y="48880"/>
                          <a:pt x="18330" y="48880"/>
                        </a:cubicBezTo>
                        <a:cubicBezTo>
                          <a:pt x="18330" y="48880"/>
                          <a:pt x="18330" y="54990"/>
                          <a:pt x="18330" y="54990"/>
                        </a:cubicBezTo>
                        <a:cubicBezTo>
                          <a:pt x="18330" y="54990"/>
                          <a:pt x="18330" y="54990"/>
                          <a:pt x="24440" y="54990"/>
                        </a:cubicBezTo>
                        <a:cubicBezTo>
                          <a:pt x="30550" y="54990"/>
                          <a:pt x="30550" y="54990"/>
                          <a:pt x="36660" y="54990"/>
                        </a:cubicBezTo>
                        <a:cubicBezTo>
                          <a:pt x="36660" y="54990"/>
                          <a:pt x="85540" y="18330"/>
                          <a:pt x="158860" y="18330"/>
                        </a:cubicBezTo>
                        <a:cubicBezTo>
                          <a:pt x="171080" y="18330"/>
                          <a:pt x="189410" y="18330"/>
                          <a:pt x="201630" y="24440"/>
                        </a:cubicBezTo>
                        <a:cubicBezTo>
                          <a:pt x="201630" y="24440"/>
                          <a:pt x="201630" y="24440"/>
                          <a:pt x="201630" y="24440"/>
                        </a:cubicBezTo>
                        <a:cubicBezTo>
                          <a:pt x="201630" y="24440"/>
                          <a:pt x="207740" y="24440"/>
                          <a:pt x="207740" y="18330"/>
                        </a:cubicBezTo>
                        <a:cubicBezTo>
                          <a:pt x="207740" y="18330"/>
                          <a:pt x="201630" y="12220"/>
                          <a:pt x="195520" y="12220"/>
                        </a:cubicBezTo>
                        <a:cubicBezTo>
                          <a:pt x="177190" y="18330"/>
                          <a:pt x="164970" y="12220"/>
                          <a:pt x="146640" y="12220"/>
                        </a:cubicBezTo>
                        <a:close/>
                      </a:path>
                    </a:pathLst>
                  </a:custGeom>
                  <a:solidFill>
                    <a:srgbClr val="ADACA8"/>
                  </a:solidFill>
                  <a:ln w="61038" cap="flat">
                    <a:noFill/>
                    <a:prstDash val="solid"/>
                    <a:miter/>
                  </a:ln>
                </p:spPr>
                <p:txBody>
                  <a:bodyPr rtlCol="0" anchor="ctr"/>
                  <a:lstStyle/>
                  <a:p>
                    <a:endParaRPr lang="en-US"/>
                  </a:p>
                </p:txBody>
              </p:sp>
            </p:grpSp>
          </p:grpSp>
          <p:grpSp>
            <p:nvGrpSpPr>
              <p:cNvPr id="235" name="Graphic 16">
                <a:extLst>
                  <a:ext uri="{FF2B5EF4-FFF2-40B4-BE49-F238E27FC236}">
                    <a16:creationId xmlns:a16="http://schemas.microsoft.com/office/drawing/2014/main" xmlns="" id="{339AEB89-D67B-4142-818E-F04D89CB1F21}"/>
                  </a:ext>
                </a:extLst>
              </p:cNvPr>
              <p:cNvGrpSpPr/>
              <p:nvPr/>
            </p:nvGrpSpPr>
            <p:grpSpPr>
              <a:xfrm>
                <a:off x="1546929" y="9701067"/>
                <a:ext cx="928720" cy="446029"/>
                <a:chOff x="1546929" y="9701067"/>
                <a:chExt cx="928720" cy="446029"/>
              </a:xfrm>
            </p:grpSpPr>
            <p:sp>
              <p:nvSpPr>
                <p:cNvPr id="240" name="Freeform: Shape 239">
                  <a:extLst>
                    <a:ext uri="{FF2B5EF4-FFF2-40B4-BE49-F238E27FC236}">
                      <a16:creationId xmlns:a16="http://schemas.microsoft.com/office/drawing/2014/main" xmlns="" id="{85394B16-3996-4D25-9028-A2188B1688AD}"/>
                    </a:ext>
                  </a:extLst>
                </p:cNvPr>
                <p:cNvSpPr/>
                <p:nvPr/>
              </p:nvSpPr>
              <p:spPr>
                <a:xfrm>
                  <a:off x="1552935" y="9731617"/>
                  <a:ext cx="916605" cy="409389"/>
                </a:xfrm>
                <a:custGeom>
                  <a:avLst/>
                  <a:gdLst>
                    <a:gd name="connsiteX0" fmla="*/ 238395 w 916605"/>
                    <a:gd name="connsiteY0" fmla="*/ 360490 h 409389"/>
                    <a:gd name="connsiteX1" fmla="*/ 105 w 916605"/>
                    <a:gd name="connsiteY1" fmla="*/ 262730 h 409389"/>
                    <a:gd name="connsiteX2" fmla="*/ 105 w 916605"/>
                    <a:gd name="connsiteY2" fmla="*/ 268840 h 409389"/>
                    <a:gd name="connsiteX3" fmla="*/ 507235 w 916605"/>
                    <a:gd name="connsiteY3" fmla="*/ 378820 h 409389"/>
                    <a:gd name="connsiteX4" fmla="*/ 916605 w 916605"/>
                    <a:gd name="connsiteY4" fmla="*/ 0 h 409389"/>
                    <a:gd name="connsiteX5" fmla="*/ 238395 w 916605"/>
                    <a:gd name="connsiteY5" fmla="*/ 360490 h 409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6605" h="409389">
                      <a:moveTo>
                        <a:pt x="238395" y="360490"/>
                      </a:moveTo>
                      <a:cubicBezTo>
                        <a:pt x="97865" y="354380"/>
                        <a:pt x="30655" y="299390"/>
                        <a:pt x="105" y="262730"/>
                      </a:cubicBezTo>
                      <a:cubicBezTo>
                        <a:pt x="105" y="262730"/>
                        <a:pt x="105" y="268840"/>
                        <a:pt x="105" y="268840"/>
                      </a:cubicBezTo>
                      <a:cubicBezTo>
                        <a:pt x="-6005" y="384930"/>
                        <a:pt x="256725" y="452140"/>
                        <a:pt x="507235" y="378820"/>
                      </a:cubicBezTo>
                      <a:cubicBezTo>
                        <a:pt x="745525" y="311610"/>
                        <a:pt x="916605" y="116090"/>
                        <a:pt x="916605" y="0"/>
                      </a:cubicBezTo>
                      <a:cubicBezTo>
                        <a:pt x="751635" y="274950"/>
                        <a:pt x="458355" y="372710"/>
                        <a:pt x="238395" y="360490"/>
                      </a:cubicBezTo>
                      <a:close/>
                    </a:path>
                  </a:pathLst>
                </a:custGeom>
                <a:solidFill>
                  <a:srgbClr val="FFFFFF"/>
                </a:solidFill>
                <a:ln w="61038"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xmlns="" id="{8C472959-F1AB-422E-91B6-329F02BAB7A1}"/>
                    </a:ext>
                  </a:extLst>
                </p:cNvPr>
                <p:cNvSpPr/>
                <p:nvPr/>
              </p:nvSpPr>
              <p:spPr>
                <a:xfrm>
                  <a:off x="1546929" y="9701067"/>
                  <a:ext cx="928720" cy="446029"/>
                </a:xfrm>
                <a:custGeom>
                  <a:avLst/>
                  <a:gdLst>
                    <a:gd name="connsiteX0" fmla="*/ 305500 w 928720"/>
                    <a:gd name="connsiteY0" fmla="*/ 446030 h 446029"/>
                    <a:gd name="connsiteX1" fmla="*/ 30550 w 928720"/>
                    <a:gd name="connsiteY1" fmla="*/ 366600 h 446029"/>
                    <a:gd name="connsiteX2" fmla="*/ 0 w 928720"/>
                    <a:gd name="connsiteY2" fmla="*/ 299390 h 446029"/>
                    <a:gd name="connsiteX3" fmla="*/ 0 w 928720"/>
                    <a:gd name="connsiteY3" fmla="*/ 293280 h 446029"/>
                    <a:gd name="connsiteX4" fmla="*/ 0 w 928720"/>
                    <a:gd name="connsiteY4" fmla="*/ 274950 h 446029"/>
                    <a:gd name="connsiteX5" fmla="*/ 12220 w 928720"/>
                    <a:gd name="connsiteY5" fmla="*/ 287170 h 446029"/>
                    <a:gd name="connsiteX6" fmla="*/ 244400 w 928720"/>
                    <a:gd name="connsiteY6" fmla="*/ 378820 h 446029"/>
                    <a:gd name="connsiteX7" fmla="*/ 281060 w 928720"/>
                    <a:gd name="connsiteY7" fmla="*/ 378820 h 446029"/>
                    <a:gd name="connsiteX8" fmla="*/ 916501 w 928720"/>
                    <a:gd name="connsiteY8" fmla="*/ 18330 h 446029"/>
                    <a:gd name="connsiteX9" fmla="*/ 928721 w 928720"/>
                    <a:gd name="connsiteY9" fmla="*/ 0 h 446029"/>
                    <a:gd name="connsiteX10" fmla="*/ 928721 w 928720"/>
                    <a:gd name="connsiteY10" fmla="*/ 24440 h 446029"/>
                    <a:gd name="connsiteX11" fmla="*/ 513240 w 928720"/>
                    <a:gd name="connsiteY11" fmla="*/ 415480 h 446029"/>
                    <a:gd name="connsiteX12" fmla="*/ 305500 w 928720"/>
                    <a:gd name="connsiteY12" fmla="*/ 446030 h 446029"/>
                    <a:gd name="connsiteX13" fmla="*/ 18330 w 928720"/>
                    <a:gd name="connsiteY13" fmla="*/ 311610 h 446029"/>
                    <a:gd name="connsiteX14" fmla="*/ 42770 w 928720"/>
                    <a:gd name="connsiteY14" fmla="*/ 354380 h 446029"/>
                    <a:gd name="connsiteX15" fmla="*/ 305500 w 928720"/>
                    <a:gd name="connsiteY15" fmla="*/ 427699 h 446029"/>
                    <a:gd name="connsiteX16" fmla="*/ 519350 w 928720"/>
                    <a:gd name="connsiteY16" fmla="*/ 397149 h 446029"/>
                    <a:gd name="connsiteX17" fmla="*/ 922611 w 928720"/>
                    <a:gd name="connsiteY17" fmla="*/ 48880 h 446029"/>
                    <a:gd name="connsiteX18" fmla="*/ 287170 w 928720"/>
                    <a:gd name="connsiteY18" fmla="*/ 391040 h 446029"/>
                    <a:gd name="connsiteX19" fmla="*/ 250510 w 928720"/>
                    <a:gd name="connsiteY19" fmla="*/ 391040 h 446029"/>
                    <a:gd name="connsiteX20" fmla="*/ 18330 w 928720"/>
                    <a:gd name="connsiteY20" fmla="*/ 311610 h 446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28720" h="446029">
                      <a:moveTo>
                        <a:pt x="305500" y="446030"/>
                      </a:moveTo>
                      <a:cubicBezTo>
                        <a:pt x="183300" y="446030"/>
                        <a:pt x="79430" y="415480"/>
                        <a:pt x="30550" y="366600"/>
                      </a:cubicBezTo>
                      <a:cubicBezTo>
                        <a:pt x="12220" y="348270"/>
                        <a:pt x="0" y="323830"/>
                        <a:pt x="0" y="299390"/>
                      </a:cubicBezTo>
                      <a:cubicBezTo>
                        <a:pt x="0" y="299390"/>
                        <a:pt x="0" y="299390"/>
                        <a:pt x="0" y="293280"/>
                      </a:cubicBezTo>
                      <a:lnTo>
                        <a:pt x="0" y="274950"/>
                      </a:lnTo>
                      <a:lnTo>
                        <a:pt x="12220" y="287170"/>
                      </a:lnTo>
                      <a:cubicBezTo>
                        <a:pt x="42770" y="323830"/>
                        <a:pt x="109980" y="372710"/>
                        <a:pt x="244400" y="378820"/>
                      </a:cubicBezTo>
                      <a:cubicBezTo>
                        <a:pt x="256620" y="378820"/>
                        <a:pt x="268840" y="378820"/>
                        <a:pt x="281060" y="378820"/>
                      </a:cubicBezTo>
                      <a:cubicBezTo>
                        <a:pt x="482690" y="378820"/>
                        <a:pt x="751531" y="281060"/>
                        <a:pt x="916501" y="18330"/>
                      </a:cubicBezTo>
                      <a:lnTo>
                        <a:pt x="928721" y="0"/>
                      </a:lnTo>
                      <a:lnTo>
                        <a:pt x="928721" y="24440"/>
                      </a:lnTo>
                      <a:cubicBezTo>
                        <a:pt x="928721" y="152750"/>
                        <a:pt x="751531" y="342160"/>
                        <a:pt x="513240" y="415480"/>
                      </a:cubicBezTo>
                      <a:cubicBezTo>
                        <a:pt x="452140" y="433810"/>
                        <a:pt x="378820" y="446030"/>
                        <a:pt x="305500" y="446030"/>
                      </a:cubicBezTo>
                      <a:close/>
                      <a:moveTo>
                        <a:pt x="18330" y="311610"/>
                      </a:moveTo>
                      <a:cubicBezTo>
                        <a:pt x="18330" y="323830"/>
                        <a:pt x="30550" y="342160"/>
                        <a:pt x="42770" y="354380"/>
                      </a:cubicBezTo>
                      <a:cubicBezTo>
                        <a:pt x="85540" y="403260"/>
                        <a:pt x="189410" y="427699"/>
                        <a:pt x="305500" y="427699"/>
                      </a:cubicBezTo>
                      <a:cubicBezTo>
                        <a:pt x="372710" y="427699"/>
                        <a:pt x="446030" y="415480"/>
                        <a:pt x="519350" y="397149"/>
                      </a:cubicBezTo>
                      <a:cubicBezTo>
                        <a:pt x="733201" y="336050"/>
                        <a:pt x="898171" y="171080"/>
                        <a:pt x="922611" y="48880"/>
                      </a:cubicBezTo>
                      <a:cubicBezTo>
                        <a:pt x="751531" y="299390"/>
                        <a:pt x="488800" y="391040"/>
                        <a:pt x="287170" y="391040"/>
                      </a:cubicBezTo>
                      <a:cubicBezTo>
                        <a:pt x="274950" y="391040"/>
                        <a:pt x="262730" y="391040"/>
                        <a:pt x="250510" y="391040"/>
                      </a:cubicBezTo>
                      <a:cubicBezTo>
                        <a:pt x="122200" y="391040"/>
                        <a:pt x="54990" y="348270"/>
                        <a:pt x="18330" y="311610"/>
                      </a:cubicBezTo>
                      <a:close/>
                    </a:path>
                  </a:pathLst>
                </a:custGeom>
                <a:solidFill>
                  <a:srgbClr val="ADACA8"/>
                </a:solidFill>
                <a:ln w="61038" cap="flat">
                  <a:noFill/>
                  <a:prstDash val="solid"/>
                  <a:miter/>
                </a:ln>
              </p:spPr>
              <p:txBody>
                <a:bodyPr rtlCol="0" anchor="ctr"/>
                <a:lstStyle/>
                <a:p>
                  <a:endParaRPr lang="en-US"/>
                </a:p>
              </p:txBody>
            </p:sp>
          </p:grpSp>
          <p:sp>
            <p:nvSpPr>
              <p:cNvPr id="236" name="Freeform: Shape 235">
                <a:extLst>
                  <a:ext uri="{FF2B5EF4-FFF2-40B4-BE49-F238E27FC236}">
                    <a16:creationId xmlns:a16="http://schemas.microsoft.com/office/drawing/2014/main" xmlns="" id="{EBF7152D-B53B-433B-92E7-E78FAC580EBF}"/>
                  </a:ext>
                </a:extLst>
              </p:cNvPr>
              <p:cNvSpPr/>
              <p:nvPr/>
            </p:nvSpPr>
            <p:spPr>
              <a:xfrm>
                <a:off x="1974630" y="9731617"/>
                <a:ext cx="494910" cy="397149"/>
              </a:xfrm>
              <a:custGeom>
                <a:avLst/>
                <a:gdLst>
                  <a:gd name="connsiteX0" fmla="*/ 0 w 494910"/>
                  <a:gd name="connsiteY0" fmla="*/ 348270 h 397149"/>
                  <a:gd name="connsiteX1" fmla="*/ 0 w 494910"/>
                  <a:gd name="connsiteY1" fmla="*/ 397149 h 397149"/>
                  <a:gd name="connsiteX2" fmla="*/ 85540 w 494910"/>
                  <a:gd name="connsiteY2" fmla="*/ 378820 h 397149"/>
                  <a:gd name="connsiteX3" fmla="*/ 494910 w 494910"/>
                  <a:gd name="connsiteY3" fmla="*/ 0 h 397149"/>
                  <a:gd name="connsiteX4" fmla="*/ 0 w 494910"/>
                  <a:gd name="connsiteY4" fmla="*/ 348270 h 397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4910" h="397149">
                    <a:moveTo>
                      <a:pt x="0" y="348270"/>
                    </a:moveTo>
                    <a:cubicBezTo>
                      <a:pt x="0" y="366600"/>
                      <a:pt x="0" y="384930"/>
                      <a:pt x="0" y="397149"/>
                    </a:cubicBezTo>
                    <a:cubicBezTo>
                      <a:pt x="30550" y="391040"/>
                      <a:pt x="61100" y="384930"/>
                      <a:pt x="85540" y="378820"/>
                    </a:cubicBezTo>
                    <a:cubicBezTo>
                      <a:pt x="323830" y="311610"/>
                      <a:pt x="494910" y="116090"/>
                      <a:pt x="494910" y="0"/>
                    </a:cubicBezTo>
                    <a:cubicBezTo>
                      <a:pt x="372710" y="201630"/>
                      <a:pt x="183300" y="311610"/>
                      <a:pt x="0" y="348270"/>
                    </a:cubicBezTo>
                    <a:close/>
                  </a:path>
                </a:pathLst>
              </a:custGeom>
              <a:solidFill>
                <a:srgbClr val="D6D3C9"/>
              </a:solidFill>
              <a:ln w="61038" cap="flat">
                <a:no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xmlns="" id="{804BBCD5-F8A4-461C-B78A-F669F35D3B48}"/>
                  </a:ext>
                </a:extLst>
              </p:cNvPr>
              <p:cNvSpPr/>
              <p:nvPr/>
            </p:nvSpPr>
            <p:spPr>
              <a:xfrm>
                <a:off x="2292350" y="9725507"/>
                <a:ext cx="183300" cy="268839"/>
              </a:xfrm>
              <a:custGeom>
                <a:avLst/>
                <a:gdLst>
                  <a:gd name="connsiteX0" fmla="*/ 0 w 183300"/>
                  <a:gd name="connsiteY0" fmla="*/ 207740 h 268839"/>
                  <a:gd name="connsiteX1" fmla="*/ 6110 w 183300"/>
                  <a:gd name="connsiteY1" fmla="*/ 268840 h 268839"/>
                  <a:gd name="connsiteX2" fmla="*/ 183300 w 183300"/>
                  <a:gd name="connsiteY2" fmla="*/ 0 h 268839"/>
                  <a:gd name="connsiteX3" fmla="*/ 0 w 183300"/>
                  <a:gd name="connsiteY3" fmla="*/ 207740 h 268839"/>
                </a:gdLst>
                <a:ahLst/>
                <a:cxnLst>
                  <a:cxn ang="0">
                    <a:pos x="connsiteX0" y="connsiteY0"/>
                  </a:cxn>
                  <a:cxn ang="0">
                    <a:pos x="connsiteX1" y="connsiteY1"/>
                  </a:cxn>
                  <a:cxn ang="0">
                    <a:pos x="connsiteX2" y="connsiteY2"/>
                  </a:cxn>
                  <a:cxn ang="0">
                    <a:pos x="connsiteX3" y="connsiteY3"/>
                  </a:cxn>
                </a:cxnLst>
                <a:rect l="l" t="t" r="r" b="b"/>
                <a:pathLst>
                  <a:path w="183300" h="268839">
                    <a:moveTo>
                      <a:pt x="0" y="207740"/>
                    </a:moveTo>
                    <a:cubicBezTo>
                      <a:pt x="0" y="226070"/>
                      <a:pt x="6110" y="250510"/>
                      <a:pt x="6110" y="268840"/>
                    </a:cubicBezTo>
                    <a:cubicBezTo>
                      <a:pt x="116090" y="183300"/>
                      <a:pt x="183300" y="79430"/>
                      <a:pt x="183300" y="0"/>
                    </a:cubicBezTo>
                    <a:cubicBezTo>
                      <a:pt x="128310" y="85540"/>
                      <a:pt x="67210" y="152750"/>
                      <a:pt x="0" y="207740"/>
                    </a:cubicBezTo>
                    <a:close/>
                  </a:path>
                </a:pathLst>
              </a:custGeom>
              <a:solidFill>
                <a:srgbClr val="D6D3C9"/>
              </a:solidFill>
              <a:ln w="61038" cap="flat">
                <a:noFill/>
                <a:prstDash val="solid"/>
                <a:miter/>
              </a:ln>
            </p:spPr>
            <p:txBody>
              <a:bodyPr rtlCol="0" anchor="ctr"/>
              <a:lstStyle/>
              <a:p>
                <a:endParaRPr lang="en-US"/>
              </a:p>
            </p:txBody>
          </p:sp>
          <p:sp>
            <p:nvSpPr>
              <p:cNvPr id="238" name="Freeform: Shape 237">
                <a:extLst>
                  <a:ext uri="{FF2B5EF4-FFF2-40B4-BE49-F238E27FC236}">
                    <a16:creationId xmlns:a16="http://schemas.microsoft.com/office/drawing/2014/main" xmlns="" id="{DED46B65-0C99-4AF1-875F-4581D59858A3}"/>
                  </a:ext>
                </a:extLst>
              </p:cNvPr>
              <p:cNvSpPr/>
              <p:nvPr/>
            </p:nvSpPr>
            <p:spPr>
              <a:xfrm>
                <a:off x="1559149" y="9811047"/>
                <a:ext cx="623220" cy="281964"/>
              </a:xfrm>
              <a:custGeom>
                <a:avLst/>
                <a:gdLst>
                  <a:gd name="connsiteX0" fmla="*/ 378820 w 623220"/>
                  <a:gd name="connsiteY0" fmla="*/ 0 h 281964"/>
                  <a:gd name="connsiteX1" fmla="*/ 403260 w 623220"/>
                  <a:gd name="connsiteY1" fmla="*/ 6110 h 281964"/>
                  <a:gd name="connsiteX2" fmla="*/ 177190 w 623220"/>
                  <a:gd name="connsiteY2" fmla="*/ 177190 h 281964"/>
                  <a:gd name="connsiteX3" fmla="*/ 79430 w 623220"/>
                  <a:gd name="connsiteY3" fmla="*/ 67210 h 281964"/>
                  <a:gd name="connsiteX4" fmla="*/ 79430 w 623220"/>
                  <a:gd name="connsiteY4" fmla="*/ 67210 h 281964"/>
                  <a:gd name="connsiteX5" fmla="*/ 0 w 623220"/>
                  <a:gd name="connsiteY5" fmla="*/ 183300 h 281964"/>
                  <a:gd name="connsiteX6" fmla="*/ 238290 w 623220"/>
                  <a:gd name="connsiteY6" fmla="*/ 281060 h 281964"/>
                  <a:gd name="connsiteX7" fmla="*/ 623220 w 623220"/>
                  <a:gd name="connsiteY7" fmla="*/ 195520 h 281964"/>
                  <a:gd name="connsiteX8" fmla="*/ 378820 w 623220"/>
                  <a:gd name="connsiteY8" fmla="*/ 0 h 281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3220" h="281964">
                    <a:moveTo>
                      <a:pt x="378820" y="0"/>
                    </a:moveTo>
                    <a:cubicBezTo>
                      <a:pt x="384930" y="0"/>
                      <a:pt x="391040" y="0"/>
                      <a:pt x="403260" y="6110"/>
                    </a:cubicBezTo>
                    <a:cubicBezTo>
                      <a:pt x="629330" y="42770"/>
                      <a:pt x="384930" y="219960"/>
                      <a:pt x="177190" y="177190"/>
                    </a:cubicBezTo>
                    <a:cubicBezTo>
                      <a:pt x="-30550" y="134420"/>
                      <a:pt x="79430" y="67210"/>
                      <a:pt x="79430" y="67210"/>
                    </a:cubicBezTo>
                    <a:lnTo>
                      <a:pt x="79430" y="67210"/>
                    </a:lnTo>
                    <a:cubicBezTo>
                      <a:pt x="30550" y="91650"/>
                      <a:pt x="0" y="122200"/>
                      <a:pt x="0" y="183300"/>
                    </a:cubicBezTo>
                    <a:cubicBezTo>
                      <a:pt x="30550" y="219960"/>
                      <a:pt x="97760" y="268840"/>
                      <a:pt x="238290" y="281060"/>
                    </a:cubicBezTo>
                    <a:cubicBezTo>
                      <a:pt x="354380" y="287169"/>
                      <a:pt x="494910" y="262730"/>
                      <a:pt x="623220" y="195520"/>
                    </a:cubicBezTo>
                    <a:cubicBezTo>
                      <a:pt x="592670" y="48880"/>
                      <a:pt x="488800" y="6110"/>
                      <a:pt x="378820" y="0"/>
                    </a:cubicBezTo>
                    <a:close/>
                  </a:path>
                </a:pathLst>
              </a:custGeom>
              <a:solidFill>
                <a:srgbClr val="D6D3C9"/>
              </a:solidFill>
              <a:ln w="61038"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xmlns="" id="{D08A2565-127E-40F1-BDE1-F5D964DBF168}"/>
                  </a:ext>
                </a:extLst>
              </p:cNvPr>
              <p:cNvSpPr/>
              <p:nvPr/>
            </p:nvSpPr>
            <p:spPr>
              <a:xfrm>
                <a:off x="1632469" y="9908807"/>
                <a:ext cx="543790" cy="178094"/>
              </a:xfrm>
              <a:custGeom>
                <a:avLst/>
                <a:gdLst>
                  <a:gd name="connsiteX0" fmla="*/ 513240 w 543790"/>
                  <a:gd name="connsiteY0" fmla="*/ 0 h 178094"/>
                  <a:gd name="connsiteX1" fmla="*/ 0 w 543790"/>
                  <a:gd name="connsiteY1" fmla="*/ 140530 h 178094"/>
                  <a:gd name="connsiteX2" fmla="*/ 158860 w 543790"/>
                  <a:gd name="connsiteY2" fmla="*/ 177190 h 178094"/>
                  <a:gd name="connsiteX3" fmla="*/ 543790 w 543790"/>
                  <a:gd name="connsiteY3" fmla="*/ 91650 h 178094"/>
                  <a:gd name="connsiteX4" fmla="*/ 513240 w 543790"/>
                  <a:gd name="connsiteY4" fmla="*/ 0 h 178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3790" h="178094">
                    <a:moveTo>
                      <a:pt x="513240" y="0"/>
                    </a:moveTo>
                    <a:cubicBezTo>
                      <a:pt x="482690" y="79430"/>
                      <a:pt x="372710" y="213850"/>
                      <a:pt x="0" y="140530"/>
                    </a:cubicBezTo>
                    <a:cubicBezTo>
                      <a:pt x="36660" y="158860"/>
                      <a:pt x="91650" y="177190"/>
                      <a:pt x="158860" y="177190"/>
                    </a:cubicBezTo>
                    <a:cubicBezTo>
                      <a:pt x="274950" y="183300"/>
                      <a:pt x="415480" y="158860"/>
                      <a:pt x="543790" y="91650"/>
                    </a:cubicBezTo>
                    <a:cubicBezTo>
                      <a:pt x="537680" y="61100"/>
                      <a:pt x="525460" y="24440"/>
                      <a:pt x="513240" y="0"/>
                    </a:cubicBezTo>
                    <a:close/>
                  </a:path>
                </a:pathLst>
              </a:custGeom>
              <a:solidFill>
                <a:srgbClr val="D6D3C9"/>
              </a:solidFill>
              <a:ln w="61038" cap="flat">
                <a:noFill/>
                <a:prstDash val="solid"/>
                <a:miter/>
              </a:ln>
            </p:spPr>
            <p:txBody>
              <a:bodyPr rtlCol="0" anchor="ctr"/>
              <a:lstStyle/>
              <a:p>
                <a:endParaRPr lang="en-US"/>
              </a:p>
            </p:txBody>
          </p:sp>
        </p:grpSp>
        <p:grpSp>
          <p:nvGrpSpPr>
            <p:cNvPr id="33" name="Graphic 16">
              <a:extLst>
                <a:ext uri="{FF2B5EF4-FFF2-40B4-BE49-F238E27FC236}">
                  <a16:creationId xmlns:a16="http://schemas.microsoft.com/office/drawing/2014/main" xmlns="" id="{9E8B1467-62A7-4F9C-9CA5-0EE61729E106}"/>
                </a:ext>
              </a:extLst>
            </p:cNvPr>
            <p:cNvGrpSpPr/>
            <p:nvPr/>
          </p:nvGrpSpPr>
          <p:grpSpPr>
            <a:xfrm>
              <a:off x="918675" y="7764200"/>
              <a:ext cx="1562364" cy="1924647"/>
              <a:chOff x="918675" y="7764200"/>
              <a:chExt cx="1562364" cy="1924647"/>
            </a:xfrm>
          </p:grpSpPr>
          <p:grpSp>
            <p:nvGrpSpPr>
              <p:cNvPr id="207" name="Graphic 16">
                <a:extLst>
                  <a:ext uri="{FF2B5EF4-FFF2-40B4-BE49-F238E27FC236}">
                    <a16:creationId xmlns:a16="http://schemas.microsoft.com/office/drawing/2014/main" xmlns="" id="{9FB8957A-33BD-4AAB-AF6E-5274373C73D5}"/>
                  </a:ext>
                </a:extLst>
              </p:cNvPr>
              <p:cNvGrpSpPr/>
              <p:nvPr/>
            </p:nvGrpSpPr>
            <p:grpSpPr>
              <a:xfrm>
                <a:off x="918675" y="7764200"/>
                <a:ext cx="1562364" cy="1924647"/>
                <a:chOff x="918675" y="7764200"/>
                <a:chExt cx="1562364" cy="1924647"/>
              </a:xfrm>
            </p:grpSpPr>
            <p:sp>
              <p:nvSpPr>
                <p:cNvPr id="231" name="Freeform: Shape 230">
                  <a:extLst>
                    <a:ext uri="{FF2B5EF4-FFF2-40B4-BE49-F238E27FC236}">
                      <a16:creationId xmlns:a16="http://schemas.microsoft.com/office/drawing/2014/main" xmlns="" id="{F4033EBA-1287-42D9-B1FD-164673F4FF40}"/>
                    </a:ext>
                  </a:extLst>
                </p:cNvPr>
                <p:cNvSpPr/>
                <p:nvPr/>
              </p:nvSpPr>
              <p:spPr>
                <a:xfrm>
                  <a:off x="918675" y="7776420"/>
                  <a:ext cx="1536031" cy="1904426"/>
                </a:xfrm>
                <a:custGeom>
                  <a:avLst/>
                  <a:gdLst>
                    <a:gd name="connsiteX0" fmla="*/ 66134 w 1536031"/>
                    <a:gd name="connsiteY0" fmla="*/ 116090 h 1904426"/>
                    <a:gd name="connsiteX1" fmla="*/ 17254 w 1536031"/>
                    <a:gd name="connsiteY1" fmla="*/ 201630 h 1904426"/>
                    <a:gd name="connsiteX2" fmla="*/ 41694 w 1536031"/>
                    <a:gd name="connsiteY2" fmla="*/ 262730 h 1904426"/>
                    <a:gd name="connsiteX3" fmla="*/ 47804 w 1536031"/>
                    <a:gd name="connsiteY3" fmla="*/ 1637478 h 1904426"/>
                    <a:gd name="connsiteX4" fmla="*/ 102794 w 1536031"/>
                    <a:gd name="connsiteY4" fmla="*/ 1771898 h 1904426"/>
                    <a:gd name="connsiteX5" fmla="*/ 616034 w 1536031"/>
                    <a:gd name="connsiteY5" fmla="*/ 1698578 h 1904426"/>
                    <a:gd name="connsiteX6" fmla="*/ 573264 w 1536031"/>
                    <a:gd name="connsiteY6" fmla="*/ 1649698 h 1904426"/>
                    <a:gd name="connsiteX7" fmla="*/ 518274 w 1536031"/>
                    <a:gd name="connsiteY7" fmla="*/ 1197559 h 1904426"/>
                    <a:gd name="connsiteX8" fmla="*/ 530494 w 1536031"/>
                    <a:gd name="connsiteY8" fmla="*/ 1099798 h 1904426"/>
                    <a:gd name="connsiteX9" fmla="*/ 561044 w 1536031"/>
                    <a:gd name="connsiteY9" fmla="*/ 714869 h 1904426"/>
                    <a:gd name="connsiteX10" fmla="*/ 707684 w 1536031"/>
                    <a:gd name="connsiteY10" fmla="*/ 1136459 h 1904426"/>
                    <a:gd name="connsiteX11" fmla="*/ 823774 w 1536031"/>
                    <a:gd name="connsiteY11" fmla="*/ 1356418 h 1904426"/>
                    <a:gd name="connsiteX12" fmla="*/ 909314 w 1536031"/>
                    <a:gd name="connsiteY12" fmla="*/ 1716908 h 1904426"/>
                    <a:gd name="connsiteX13" fmla="*/ 939864 w 1536031"/>
                    <a:gd name="connsiteY13" fmla="*/ 1857437 h 1904426"/>
                    <a:gd name="connsiteX14" fmla="*/ 1501985 w 1536031"/>
                    <a:gd name="connsiteY14" fmla="*/ 1802447 h 1904426"/>
                    <a:gd name="connsiteX15" fmla="*/ 1495875 w 1536031"/>
                    <a:gd name="connsiteY15" fmla="*/ 1674138 h 1904426"/>
                    <a:gd name="connsiteX16" fmla="*/ 1227034 w 1536031"/>
                    <a:gd name="connsiteY16" fmla="*/ 977599 h 1904426"/>
                    <a:gd name="connsiteX17" fmla="*/ 1214814 w 1536031"/>
                    <a:gd name="connsiteY17" fmla="*/ 849289 h 1904426"/>
                    <a:gd name="connsiteX18" fmla="*/ 1190374 w 1536031"/>
                    <a:gd name="connsiteY18" fmla="*/ 458249 h 1904426"/>
                    <a:gd name="connsiteX19" fmla="*/ 1104834 w 1536031"/>
                    <a:gd name="connsiteY19" fmla="*/ 0 h 1904426"/>
                    <a:gd name="connsiteX20" fmla="*/ 66134 w 1536031"/>
                    <a:gd name="connsiteY20" fmla="*/ 116090 h 190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36031" h="1904426">
                      <a:moveTo>
                        <a:pt x="66134" y="116090"/>
                      </a:moveTo>
                      <a:cubicBezTo>
                        <a:pt x="66134" y="116090"/>
                        <a:pt x="41694" y="158860"/>
                        <a:pt x="17254" y="201630"/>
                      </a:cubicBezTo>
                      <a:cubicBezTo>
                        <a:pt x="-1076" y="238290"/>
                        <a:pt x="41694" y="262730"/>
                        <a:pt x="41694" y="262730"/>
                      </a:cubicBezTo>
                      <a:cubicBezTo>
                        <a:pt x="41694" y="262730"/>
                        <a:pt x="-56066" y="1093688"/>
                        <a:pt x="47804" y="1637478"/>
                      </a:cubicBezTo>
                      <a:cubicBezTo>
                        <a:pt x="-37736" y="1692468"/>
                        <a:pt x="11144" y="1747458"/>
                        <a:pt x="102794" y="1771898"/>
                      </a:cubicBezTo>
                      <a:cubicBezTo>
                        <a:pt x="194444" y="1796338"/>
                        <a:pt x="609924" y="1826888"/>
                        <a:pt x="616034" y="1698578"/>
                      </a:cubicBezTo>
                      <a:cubicBezTo>
                        <a:pt x="616034" y="1655808"/>
                        <a:pt x="573264" y="1649698"/>
                        <a:pt x="573264" y="1649698"/>
                      </a:cubicBezTo>
                      <a:lnTo>
                        <a:pt x="518274" y="1197559"/>
                      </a:lnTo>
                      <a:cubicBezTo>
                        <a:pt x="518274" y="1197559"/>
                        <a:pt x="585484" y="1173119"/>
                        <a:pt x="530494" y="1099798"/>
                      </a:cubicBezTo>
                      <a:cubicBezTo>
                        <a:pt x="524384" y="898169"/>
                        <a:pt x="561044" y="714869"/>
                        <a:pt x="561044" y="714869"/>
                      </a:cubicBezTo>
                      <a:cubicBezTo>
                        <a:pt x="561044" y="714869"/>
                        <a:pt x="603814" y="873729"/>
                        <a:pt x="707684" y="1136459"/>
                      </a:cubicBezTo>
                      <a:cubicBezTo>
                        <a:pt x="756564" y="1264768"/>
                        <a:pt x="799334" y="1264768"/>
                        <a:pt x="823774" y="1356418"/>
                      </a:cubicBezTo>
                      <a:cubicBezTo>
                        <a:pt x="848214" y="1448068"/>
                        <a:pt x="909314" y="1716908"/>
                        <a:pt x="909314" y="1716908"/>
                      </a:cubicBezTo>
                      <a:cubicBezTo>
                        <a:pt x="909314" y="1716908"/>
                        <a:pt x="817664" y="1790228"/>
                        <a:pt x="939864" y="1857437"/>
                      </a:cubicBezTo>
                      <a:cubicBezTo>
                        <a:pt x="1062064" y="1924647"/>
                        <a:pt x="1343125" y="1930758"/>
                        <a:pt x="1501985" y="1802447"/>
                      </a:cubicBezTo>
                      <a:cubicBezTo>
                        <a:pt x="1569195" y="1729128"/>
                        <a:pt x="1520315" y="1716908"/>
                        <a:pt x="1495875" y="1674138"/>
                      </a:cubicBezTo>
                      <a:cubicBezTo>
                        <a:pt x="1440885" y="1441958"/>
                        <a:pt x="1343125" y="1136459"/>
                        <a:pt x="1227034" y="977599"/>
                      </a:cubicBezTo>
                      <a:cubicBezTo>
                        <a:pt x="1196484" y="922609"/>
                        <a:pt x="1245364" y="885949"/>
                        <a:pt x="1214814" y="849289"/>
                      </a:cubicBezTo>
                      <a:cubicBezTo>
                        <a:pt x="1184264" y="812629"/>
                        <a:pt x="1202594" y="635439"/>
                        <a:pt x="1190374" y="458249"/>
                      </a:cubicBezTo>
                      <a:cubicBezTo>
                        <a:pt x="1178154" y="281060"/>
                        <a:pt x="1104834" y="0"/>
                        <a:pt x="1104834" y="0"/>
                      </a:cubicBezTo>
                      <a:cubicBezTo>
                        <a:pt x="1104834" y="0"/>
                        <a:pt x="707684" y="384929"/>
                        <a:pt x="66134" y="116090"/>
                      </a:cubicBezTo>
                      <a:close/>
                    </a:path>
                  </a:pathLst>
                </a:custGeom>
                <a:solidFill>
                  <a:srgbClr val="FAB548"/>
                </a:solidFill>
                <a:ln w="61038"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xmlns="" id="{4F957E70-CC47-43CB-84AD-8ABE4DD5F236}"/>
                    </a:ext>
                  </a:extLst>
                </p:cNvPr>
                <p:cNvSpPr/>
                <p:nvPr/>
              </p:nvSpPr>
              <p:spPr>
                <a:xfrm>
                  <a:off x="918675" y="7764200"/>
                  <a:ext cx="1562364" cy="1924647"/>
                </a:xfrm>
                <a:custGeom>
                  <a:avLst/>
                  <a:gdLst>
                    <a:gd name="connsiteX0" fmla="*/ 1184264 w 1562364"/>
                    <a:gd name="connsiteY0" fmla="*/ 1924648 h 1924647"/>
                    <a:gd name="connsiteX1" fmla="*/ 952084 w 1562364"/>
                    <a:gd name="connsiteY1" fmla="*/ 1875767 h 1924647"/>
                    <a:gd name="connsiteX2" fmla="*/ 884874 w 1562364"/>
                    <a:gd name="connsiteY2" fmla="*/ 1796338 h 1924647"/>
                    <a:gd name="connsiteX3" fmla="*/ 915424 w 1562364"/>
                    <a:gd name="connsiteY3" fmla="*/ 1729128 h 1924647"/>
                    <a:gd name="connsiteX4" fmla="*/ 829884 w 1562364"/>
                    <a:gd name="connsiteY4" fmla="*/ 1374748 h 1924647"/>
                    <a:gd name="connsiteX5" fmla="*/ 781004 w 1562364"/>
                    <a:gd name="connsiteY5" fmla="*/ 1276988 h 1924647"/>
                    <a:gd name="connsiteX6" fmla="*/ 713794 w 1562364"/>
                    <a:gd name="connsiteY6" fmla="*/ 1154789 h 1924647"/>
                    <a:gd name="connsiteX7" fmla="*/ 573264 w 1562364"/>
                    <a:gd name="connsiteY7" fmla="*/ 763749 h 1924647"/>
                    <a:gd name="connsiteX8" fmla="*/ 548824 w 1562364"/>
                    <a:gd name="connsiteY8" fmla="*/ 1112018 h 1924647"/>
                    <a:gd name="connsiteX9" fmla="*/ 567154 w 1562364"/>
                    <a:gd name="connsiteY9" fmla="*/ 1185339 h 1924647"/>
                    <a:gd name="connsiteX10" fmla="*/ 536604 w 1562364"/>
                    <a:gd name="connsiteY10" fmla="*/ 1215889 h 1924647"/>
                    <a:gd name="connsiteX11" fmla="*/ 591594 w 1562364"/>
                    <a:gd name="connsiteY11" fmla="*/ 1655808 h 1924647"/>
                    <a:gd name="connsiteX12" fmla="*/ 634364 w 1562364"/>
                    <a:gd name="connsiteY12" fmla="*/ 1710798 h 1924647"/>
                    <a:gd name="connsiteX13" fmla="*/ 347194 w 1562364"/>
                    <a:gd name="connsiteY13" fmla="*/ 1814668 h 1924647"/>
                    <a:gd name="connsiteX14" fmla="*/ 115014 w 1562364"/>
                    <a:gd name="connsiteY14" fmla="*/ 1790228 h 1924647"/>
                    <a:gd name="connsiteX15" fmla="*/ 11144 w 1562364"/>
                    <a:gd name="connsiteY15" fmla="*/ 1716908 h 1924647"/>
                    <a:gd name="connsiteX16" fmla="*/ 53914 w 1562364"/>
                    <a:gd name="connsiteY16" fmla="*/ 1643588 h 1924647"/>
                    <a:gd name="connsiteX17" fmla="*/ 47804 w 1562364"/>
                    <a:gd name="connsiteY17" fmla="*/ 274950 h 1924647"/>
                    <a:gd name="connsiteX18" fmla="*/ 23364 w 1562364"/>
                    <a:gd name="connsiteY18" fmla="*/ 207740 h 1924647"/>
                    <a:gd name="connsiteX19" fmla="*/ 72244 w 1562364"/>
                    <a:gd name="connsiteY19" fmla="*/ 122200 h 1924647"/>
                    <a:gd name="connsiteX20" fmla="*/ 66134 w 1562364"/>
                    <a:gd name="connsiteY20" fmla="*/ 122200 h 1924647"/>
                    <a:gd name="connsiteX21" fmla="*/ 72244 w 1562364"/>
                    <a:gd name="connsiteY21" fmla="*/ 122200 h 1924647"/>
                    <a:gd name="connsiteX22" fmla="*/ 518274 w 1562364"/>
                    <a:gd name="connsiteY22" fmla="*/ 213850 h 1924647"/>
                    <a:gd name="connsiteX23" fmla="*/ 1123164 w 1562364"/>
                    <a:gd name="connsiteY23" fmla="*/ 6110 h 1924647"/>
                    <a:gd name="connsiteX24" fmla="*/ 1123164 w 1562364"/>
                    <a:gd name="connsiteY24" fmla="*/ 0 h 1924647"/>
                    <a:gd name="connsiteX25" fmla="*/ 1129274 w 1562364"/>
                    <a:gd name="connsiteY25" fmla="*/ 12220 h 1924647"/>
                    <a:gd name="connsiteX26" fmla="*/ 1214814 w 1562364"/>
                    <a:gd name="connsiteY26" fmla="*/ 470469 h 1924647"/>
                    <a:gd name="connsiteX27" fmla="*/ 1220924 w 1562364"/>
                    <a:gd name="connsiteY27" fmla="*/ 665989 h 1924647"/>
                    <a:gd name="connsiteX28" fmla="*/ 1239254 w 1562364"/>
                    <a:gd name="connsiteY28" fmla="*/ 855399 h 1924647"/>
                    <a:gd name="connsiteX29" fmla="*/ 1245364 w 1562364"/>
                    <a:gd name="connsiteY29" fmla="*/ 916499 h 1924647"/>
                    <a:gd name="connsiteX30" fmla="*/ 1251474 w 1562364"/>
                    <a:gd name="connsiteY30" fmla="*/ 983709 h 1924647"/>
                    <a:gd name="connsiteX31" fmla="*/ 1520315 w 1562364"/>
                    <a:gd name="connsiteY31" fmla="*/ 1680248 h 1924647"/>
                    <a:gd name="connsiteX32" fmla="*/ 1538645 w 1562364"/>
                    <a:gd name="connsiteY32" fmla="*/ 1698578 h 1924647"/>
                    <a:gd name="connsiteX33" fmla="*/ 1526425 w 1562364"/>
                    <a:gd name="connsiteY33" fmla="*/ 1814668 h 1924647"/>
                    <a:gd name="connsiteX34" fmla="*/ 1184264 w 1562364"/>
                    <a:gd name="connsiteY34" fmla="*/ 1924648 h 1924647"/>
                    <a:gd name="connsiteX35" fmla="*/ 567154 w 1562364"/>
                    <a:gd name="connsiteY35" fmla="*/ 696539 h 1924647"/>
                    <a:gd name="connsiteX36" fmla="*/ 573264 w 1562364"/>
                    <a:gd name="connsiteY36" fmla="*/ 727089 h 1924647"/>
                    <a:gd name="connsiteX37" fmla="*/ 719904 w 1562364"/>
                    <a:gd name="connsiteY37" fmla="*/ 1148679 h 1924647"/>
                    <a:gd name="connsiteX38" fmla="*/ 787114 w 1562364"/>
                    <a:gd name="connsiteY38" fmla="*/ 1270879 h 1924647"/>
                    <a:gd name="connsiteX39" fmla="*/ 835994 w 1562364"/>
                    <a:gd name="connsiteY39" fmla="*/ 1374748 h 1924647"/>
                    <a:gd name="connsiteX40" fmla="*/ 921534 w 1562364"/>
                    <a:gd name="connsiteY40" fmla="*/ 1735238 h 1924647"/>
                    <a:gd name="connsiteX41" fmla="*/ 921534 w 1562364"/>
                    <a:gd name="connsiteY41" fmla="*/ 1741348 h 1924647"/>
                    <a:gd name="connsiteX42" fmla="*/ 915424 w 1562364"/>
                    <a:gd name="connsiteY42" fmla="*/ 1741348 h 1924647"/>
                    <a:gd name="connsiteX43" fmla="*/ 884874 w 1562364"/>
                    <a:gd name="connsiteY43" fmla="*/ 1802448 h 1924647"/>
                    <a:gd name="connsiteX44" fmla="*/ 945974 w 1562364"/>
                    <a:gd name="connsiteY44" fmla="*/ 1869658 h 1924647"/>
                    <a:gd name="connsiteX45" fmla="*/ 1172044 w 1562364"/>
                    <a:gd name="connsiteY45" fmla="*/ 1918538 h 1924647"/>
                    <a:gd name="connsiteX46" fmla="*/ 1501985 w 1562364"/>
                    <a:gd name="connsiteY46" fmla="*/ 1814668 h 1924647"/>
                    <a:gd name="connsiteX47" fmla="*/ 1514205 w 1562364"/>
                    <a:gd name="connsiteY47" fmla="*/ 1723018 h 1924647"/>
                    <a:gd name="connsiteX48" fmla="*/ 1495875 w 1562364"/>
                    <a:gd name="connsiteY48" fmla="*/ 1698578 h 1924647"/>
                    <a:gd name="connsiteX49" fmla="*/ 1495875 w 1562364"/>
                    <a:gd name="connsiteY49" fmla="*/ 1698578 h 1924647"/>
                    <a:gd name="connsiteX50" fmla="*/ 1227034 w 1562364"/>
                    <a:gd name="connsiteY50" fmla="*/ 1002039 h 1924647"/>
                    <a:gd name="connsiteX51" fmla="*/ 1220924 w 1562364"/>
                    <a:gd name="connsiteY51" fmla="*/ 922609 h 1924647"/>
                    <a:gd name="connsiteX52" fmla="*/ 1214814 w 1562364"/>
                    <a:gd name="connsiteY52" fmla="*/ 873729 h 1924647"/>
                    <a:gd name="connsiteX53" fmla="*/ 1196484 w 1562364"/>
                    <a:gd name="connsiteY53" fmla="*/ 672099 h 1924647"/>
                    <a:gd name="connsiteX54" fmla="*/ 1190374 w 1562364"/>
                    <a:gd name="connsiteY54" fmla="*/ 476580 h 1924647"/>
                    <a:gd name="connsiteX55" fmla="*/ 1104834 w 1562364"/>
                    <a:gd name="connsiteY55" fmla="*/ 36660 h 1924647"/>
                    <a:gd name="connsiteX56" fmla="*/ 499944 w 1562364"/>
                    <a:gd name="connsiteY56" fmla="*/ 244400 h 1924647"/>
                    <a:gd name="connsiteX57" fmla="*/ 53914 w 1562364"/>
                    <a:gd name="connsiteY57" fmla="*/ 152750 h 1924647"/>
                    <a:gd name="connsiteX58" fmla="*/ 11144 w 1562364"/>
                    <a:gd name="connsiteY58" fmla="*/ 232180 h 1924647"/>
                    <a:gd name="connsiteX59" fmla="*/ 35584 w 1562364"/>
                    <a:gd name="connsiteY59" fmla="*/ 281060 h 1924647"/>
                    <a:gd name="connsiteX60" fmla="*/ 41694 w 1562364"/>
                    <a:gd name="connsiteY60" fmla="*/ 281060 h 1924647"/>
                    <a:gd name="connsiteX61" fmla="*/ 41694 w 1562364"/>
                    <a:gd name="connsiteY61" fmla="*/ 287169 h 1924647"/>
                    <a:gd name="connsiteX62" fmla="*/ 47804 w 1562364"/>
                    <a:gd name="connsiteY62" fmla="*/ 1655808 h 1924647"/>
                    <a:gd name="connsiteX63" fmla="*/ 47804 w 1562364"/>
                    <a:gd name="connsiteY63" fmla="*/ 1661918 h 1924647"/>
                    <a:gd name="connsiteX64" fmla="*/ 41694 w 1562364"/>
                    <a:gd name="connsiteY64" fmla="*/ 1661918 h 1924647"/>
                    <a:gd name="connsiteX65" fmla="*/ 5034 w 1562364"/>
                    <a:gd name="connsiteY65" fmla="*/ 1723018 h 1924647"/>
                    <a:gd name="connsiteX66" fmla="*/ 102794 w 1562364"/>
                    <a:gd name="connsiteY66" fmla="*/ 1790228 h 1924647"/>
                    <a:gd name="connsiteX67" fmla="*/ 334974 w 1562364"/>
                    <a:gd name="connsiteY67" fmla="*/ 1814668 h 1924647"/>
                    <a:gd name="connsiteX68" fmla="*/ 609924 w 1562364"/>
                    <a:gd name="connsiteY68" fmla="*/ 1723018 h 1924647"/>
                    <a:gd name="connsiteX69" fmla="*/ 573264 w 1562364"/>
                    <a:gd name="connsiteY69" fmla="*/ 1680248 h 1924647"/>
                    <a:gd name="connsiteX70" fmla="*/ 567154 w 1562364"/>
                    <a:gd name="connsiteY70" fmla="*/ 1680248 h 1924647"/>
                    <a:gd name="connsiteX71" fmla="*/ 512164 w 1562364"/>
                    <a:gd name="connsiteY71" fmla="*/ 1215889 h 1924647"/>
                    <a:gd name="connsiteX72" fmla="*/ 518274 w 1562364"/>
                    <a:gd name="connsiteY72" fmla="*/ 1215889 h 1924647"/>
                    <a:gd name="connsiteX73" fmla="*/ 542714 w 1562364"/>
                    <a:gd name="connsiteY73" fmla="*/ 1191449 h 1924647"/>
                    <a:gd name="connsiteX74" fmla="*/ 524384 w 1562364"/>
                    <a:gd name="connsiteY74" fmla="*/ 1130349 h 1924647"/>
                    <a:gd name="connsiteX75" fmla="*/ 524384 w 1562364"/>
                    <a:gd name="connsiteY75" fmla="*/ 1130349 h 1924647"/>
                    <a:gd name="connsiteX76" fmla="*/ 524384 w 1562364"/>
                    <a:gd name="connsiteY76" fmla="*/ 1130349 h 1924647"/>
                    <a:gd name="connsiteX77" fmla="*/ 554934 w 1562364"/>
                    <a:gd name="connsiteY77" fmla="*/ 745419 h 1924647"/>
                    <a:gd name="connsiteX78" fmla="*/ 567154 w 1562364"/>
                    <a:gd name="connsiteY78" fmla="*/ 696539 h 1924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562364" h="1924647">
                      <a:moveTo>
                        <a:pt x="1184264" y="1924648"/>
                      </a:moveTo>
                      <a:cubicBezTo>
                        <a:pt x="1092614" y="1924648"/>
                        <a:pt x="1007074" y="1906317"/>
                        <a:pt x="952084" y="1875767"/>
                      </a:cubicBezTo>
                      <a:cubicBezTo>
                        <a:pt x="909314" y="1851328"/>
                        <a:pt x="884874" y="1826888"/>
                        <a:pt x="884874" y="1796338"/>
                      </a:cubicBezTo>
                      <a:cubicBezTo>
                        <a:pt x="884874" y="1759678"/>
                        <a:pt x="909314" y="1735238"/>
                        <a:pt x="915424" y="1729128"/>
                      </a:cubicBezTo>
                      <a:cubicBezTo>
                        <a:pt x="909314" y="1692468"/>
                        <a:pt x="848214" y="1460288"/>
                        <a:pt x="829884" y="1374748"/>
                      </a:cubicBezTo>
                      <a:cubicBezTo>
                        <a:pt x="817664" y="1331979"/>
                        <a:pt x="805444" y="1307538"/>
                        <a:pt x="781004" y="1276988"/>
                      </a:cubicBezTo>
                      <a:cubicBezTo>
                        <a:pt x="762674" y="1252548"/>
                        <a:pt x="738234" y="1215889"/>
                        <a:pt x="713794" y="1154789"/>
                      </a:cubicBezTo>
                      <a:cubicBezTo>
                        <a:pt x="634364" y="959269"/>
                        <a:pt x="591594" y="824849"/>
                        <a:pt x="573264" y="763749"/>
                      </a:cubicBezTo>
                      <a:cubicBezTo>
                        <a:pt x="561044" y="824849"/>
                        <a:pt x="542714" y="965379"/>
                        <a:pt x="548824" y="1112018"/>
                      </a:cubicBezTo>
                      <a:cubicBezTo>
                        <a:pt x="567154" y="1136458"/>
                        <a:pt x="573264" y="1160899"/>
                        <a:pt x="567154" y="1185339"/>
                      </a:cubicBezTo>
                      <a:cubicBezTo>
                        <a:pt x="561044" y="1203668"/>
                        <a:pt x="542714" y="1215889"/>
                        <a:pt x="536604" y="1215889"/>
                      </a:cubicBezTo>
                      <a:lnTo>
                        <a:pt x="591594" y="1655808"/>
                      </a:lnTo>
                      <a:cubicBezTo>
                        <a:pt x="609924" y="1661918"/>
                        <a:pt x="634364" y="1680248"/>
                        <a:pt x="634364" y="1710798"/>
                      </a:cubicBezTo>
                      <a:cubicBezTo>
                        <a:pt x="634364" y="1802448"/>
                        <a:pt x="451064" y="1814668"/>
                        <a:pt x="347194" y="1814668"/>
                      </a:cubicBezTo>
                      <a:cubicBezTo>
                        <a:pt x="249434" y="1814668"/>
                        <a:pt x="151674" y="1802448"/>
                        <a:pt x="115014" y="1790228"/>
                      </a:cubicBezTo>
                      <a:cubicBezTo>
                        <a:pt x="53914" y="1771898"/>
                        <a:pt x="17254" y="1747458"/>
                        <a:pt x="11144" y="1716908"/>
                      </a:cubicBezTo>
                      <a:cubicBezTo>
                        <a:pt x="5034" y="1692468"/>
                        <a:pt x="23364" y="1668028"/>
                        <a:pt x="53914" y="1643588"/>
                      </a:cubicBezTo>
                      <a:cubicBezTo>
                        <a:pt x="-49956" y="1124239"/>
                        <a:pt x="41694" y="342159"/>
                        <a:pt x="47804" y="274950"/>
                      </a:cubicBezTo>
                      <a:cubicBezTo>
                        <a:pt x="29474" y="262730"/>
                        <a:pt x="11144" y="238290"/>
                        <a:pt x="23364" y="207740"/>
                      </a:cubicBezTo>
                      <a:cubicBezTo>
                        <a:pt x="47804" y="164970"/>
                        <a:pt x="72244" y="122200"/>
                        <a:pt x="72244" y="122200"/>
                      </a:cubicBezTo>
                      <a:lnTo>
                        <a:pt x="66134" y="122200"/>
                      </a:lnTo>
                      <a:lnTo>
                        <a:pt x="72244" y="122200"/>
                      </a:lnTo>
                      <a:cubicBezTo>
                        <a:pt x="218884" y="183300"/>
                        <a:pt x="371634" y="213850"/>
                        <a:pt x="518274" y="213850"/>
                      </a:cubicBezTo>
                      <a:cubicBezTo>
                        <a:pt x="890984" y="213850"/>
                        <a:pt x="1117054" y="6110"/>
                        <a:pt x="1123164" y="6110"/>
                      </a:cubicBezTo>
                      <a:lnTo>
                        <a:pt x="1123164" y="0"/>
                      </a:lnTo>
                      <a:lnTo>
                        <a:pt x="1129274" y="12220"/>
                      </a:lnTo>
                      <a:cubicBezTo>
                        <a:pt x="1129274" y="12220"/>
                        <a:pt x="1202594" y="293280"/>
                        <a:pt x="1214814" y="470469"/>
                      </a:cubicBezTo>
                      <a:cubicBezTo>
                        <a:pt x="1220924" y="537680"/>
                        <a:pt x="1220924" y="604889"/>
                        <a:pt x="1220924" y="665989"/>
                      </a:cubicBezTo>
                      <a:cubicBezTo>
                        <a:pt x="1220924" y="757639"/>
                        <a:pt x="1220924" y="837069"/>
                        <a:pt x="1239254" y="855399"/>
                      </a:cubicBezTo>
                      <a:cubicBezTo>
                        <a:pt x="1257585" y="873729"/>
                        <a:pt x="1251474" y="898169"/>
                        <a:pt x="1245364" y="916499"/>
                      </a:cubicBezTo>
                      <a:cubicBezTo>
                        <a:pt x="1239254" y="934829"/>
                        <a:pt x="1233144" y="959269"/>
                        <a:pt x="1251474" y="983709"/>
                      </a:cubicBezTo>
                      <a:cubicBezTo>
                        <a:pt x="1373675" y="1142568"/>
                        <a:pt x="1465325" y="1454178"/>
                        <a:pt x="1520315" y="1680248"/>
                      </a:cubicBezTo>
                      <a:cubicBezTo>
                        <a:pt x="1526425" y="1686358"/>
                        <a:pt x="1532535" y="1692468"/>
                        <a:pt x="1538645" y="1698578"/>
                      </a:cubicBezTo>
                      <a:cubicBezTo>
                        <a:pt x="1563085" y="1723018"/>
                        <a:pt x="1581415" y="1747458"/>
                        <a:pt x="1526425" y="1814668"/>
                      </a:cubicBezTo>
                      <a:cubicBezTo>
                        <a:pt x="1440885" y="1887988"/>
                        <a:pt x="1318685" y="1924648"/>
                        <a:pt x="1184264" y="1924648"/>
                      </a:cubicBezTo>
                      <a:close/>
                      <a:moveTo>
                        <a:pt x="567154" y="696539"/>
                      </a:moveTo>
                      <a:lnTo>
                        <a:pt x="573264" y="727089"/>
                      </a:lnTo>
                      <a:cubicBezTo>
                        <a:pt x="573264" y="727089"/>
                        <a:pt x="616034" y="885949"/>
                        <a:pt x="719904" y="1148679"/>
                      </a:cubicBezTo>
                      <a:cubicBezTo>
                        <a:pt x="744344" y="1209779"/>
                        <a:pt x="768784" y="1240329"/>
                        <a:pt x="787114" y="1270879"/>
                      </a:cubicBezTo>
                      <a:cubicBezTo>
                        <a:pt x="805444" y="1301429"/>
                        <a:pt x="823774" y="1325868"/>
                        <a:pt x="835994" y="1374748"/>
                      </a:cubicBezTo>
                      <a:cubicBezTo>
                        <a:pt x="860434" y="1466398"/>
                        <a:pt x="921534" y="1735238"/>
                        <a:pt x="921534" y="1735238"/>
                      </a:cubicBezTo>
                      <a:lnTo>
                        <a:pt x="921534" y="1741348"/>
                      </a:lnTo>
                      <a:lnTo>
                        <a:pt x="915424" y="1741348"/>
                      </a:lnTo>
                      <a:cubicBezTo>
                        <a:pt x="915424" y="1741348"/>
                        <a:pt x="884874" y="1765788"/>
                        <a:pt x="884874" y="1802448"/>
                      </a:cubicBezTo>
                      <a:cubicBezTo>
                        <a:pt x="884874" y="1826888"/>
                        <a:pt x="909314" y="1851328"/>
                        <a:pt x="945974" y="1869658"/>
                      </a:cubicBezTo>
                      <a:cubicBezTo>
                        <a:pt x="1000964" y="1900207"/>
                        <a:pt x="1086504" y="1918538"/>
                        <a:pt x="1172044" y="1918538"/>
                      </a:cubicBezTo>
                      <a:cubicBezTo>
                        <a:pt x="1300354" y="1918538"/>
                        <a:pt x="1422555" y="1881878"/>
                        <a:pt x="1501985" y="1814668"/>
                      </a:cubicBezTo>
                      <a:cubicBezTo>
                        <a:pt x="1550865" y="1765788"/>
                        <a:pt x="1532535" y="1747458"/>
                        <a:pt x="1514205" y="1723018"/>
                      </a:cubicBezTo>
                      <a:cubicBezTo>
                        <a:pt x="1508095" y="1716908"/>
                        <a:pt x="1501985" y="1710798"/>
                        <a:pt x="1495875" y="1698578"/>
                      </a:cubicBezTo>
                      <a:lnTo>
                        <a:pt x="1495875" y="1698578"/>
                      </a:lnTo>
                      <a:cubicBezTo>
                        <a:pt x="1440885" y="1466398"/>
                        <a:pt x="1343125" y="1160899"/>
                        <a:pt x="1227034" y="1002039"/>
                      </a:cubicBezTo>
                      <a:cubicBezTo>
                        <a:pt x="1208704" y="971489"/>
                        <a:pt x="1214814" y="947049"/>
                        <a:pt x="1220924" y="922609"/>
                      </a:cubicBezTo>
                      <a:cubicBezTo>
                        <a:pt x="1227034" y="904279"/>
                        <a:pt x="1227034" y="885949"/>
                        <a:pt x="1214814" y="873729"/>
                      </a:cubicBezTo>
                      <a:cubicBezTo>
                        <a:pt x="1196484" y="849289"/>
                        <a:pt x="1196484" y="775969"/>
                        <a:pt x="1196484" y="672099"/>
                      </a:cubicBezTo>
                      <a:cubicBezTo>
                        <a:pt x="1196484" y="610999"/>
                        <a:pt x="1196484" y="543789"/>
                        <a:pt x="1190374" y="476580"/>
                      </a:cubicBezTo>
                      <a:cubicBezTo>
                        <a:pt x="1178154" y="323830"/>
                        <a:pt x="1123164" y="85540"/>
                        <a:pt x="1104834" y="36660"/>
                      </a:cubicBezTo>
                      <a:cubicBezTo>
                        <a:pt x="1055954" y="73320"/>
                        <a:pt x="835994" y="244400"/>
                        <a:pt x="499944" y="244400"/>
                      </a:cubicBezTo>
                      <a:cubicBezTo>
                        <a:pt x="353304" y="244400"/>
                        <a:pt x="206664" y="213850"/>
                        <a:pt x="53914" y="152750"/>
                      </a:cubicBezTo>
                      <a:cubicBezTo>
                        <a:pt x="47804" y="164970"/>
                        <a:pt x="29474" y="201630"/>
                        <a:pt x="11144" y="232180"/>
                      </a:cubicBezTo>
                      <a:cubicBezTo>
                        <a:pt x="-1076" y="262730"/>
                        <a:pt x="35584" y="281060"/>
                        <a:pt x="35584" y="281060"/>
                      </a:cubicBezTo>
                      <a:lnTo>
                        <a:pt x="41694" y="281060"/>
                      </a:lnTo>
                      <a:lnTo>
                        <a:pt x="41694" y="287169"/>
                      </a:lnTo>
                      <a:cubicBezTo>
                        <a:pt x="41694" y="293280"/>
                        <a:pt x="-56066" y="1118129"/>
                        <a:pt x="47804" y="1655808"/>
                      </a:cubicBezTo>
                      <a:lnTo>
                        <a:pt x="47804" y="1661918"/>
                      </a:lnTo>
                      <a:lnTo>
                        <a:pt x="41694" y="1661918"/>
                      </a:lnTo>
                      <a:cubicBezTo>
                        <a:pt x="23364" y="1674138"/>
                        <a:pt x="-1076" y="1698578"/>
                        <a:pt x="5034" y="1723018"/>
                      </a:cubicBezTo>
                      <a:cubicBezTo>
                        <a:pt x="11144" y="1747458"/>
                        <a:pt x="47804" y="1771898"/>
                        <a:pt x="102794" y="1790228"/>
                      </a:cubicBezTo>
                      <a:cubicBezTo>
                        <a:pt x="139454" y="1802448"/>
                        <a:pt x="237214" y="1814668"/>
                        <a:pt x="334974" y="1814668"/>
                      </a:cubicBezTo>
                      <a:cubicBezTo>
                        <a:pt x="414404" y="1814668"/>
                        <a:pt x="603814" y="1808558"/>
                        <a:pt x="609924" y="1723018"/>
                      </a:cubicBezTo>
                      <a:cubicBezTo>
                        <a:pt x="609924" y="1686358"/>
                        <a:pt x="573264" y="1680248"/>
                        <a:pt x="573264" y="1680248"/>
                      </a:cubicBezTo>
                      <a:lnTo>
                        <a:pt x="567154" y="1680248"/>
                      </a:lnTo>
                      <a:lnTo>
                        <a:pt x="512164" y="1215889"/>
                      </a:lnTo>
                      <a:lnTo>
                        <a:pt x="518274" y="1215889"/>
                      </a:lnTo>
                      <a:cubicBezTo>
                        <a:pt x="518274" y="1215889"/>
                        <a:pt x="536604" y="1209779"/>
                        <a:pt x="542714" y="1191449"/>
                      </a:cubicBezTo>
                      <a:cubicBezTo>
                        <a:pt x="548824" y="1173118"/>
                        <a:pt x="542714" y="1154789"/>
                        <a:pt x="524384" y="1130349"/>
                      </a:cubicBezTo>
                      <a:lnTo>
                        <a:pt x="524384" y="1130349"/>
                      </a:lnTo>
                      <a:lnTo>
                        <a:pt x="524384" y="1130349"/>
                      </a:lnTo>
                      <a:cubicBezTo>
                        <a:pt x="518274" y="928719"/>
                        <a:pt x="554934" y="745419"/>
                        <a:pt x="554934" y="745419"/>
                      </a:cubicBezTo>
                      <a:lnTo>
                        <a:pt x="567154" y="696539"/>
                      </a:lnTo>
                      <a:close/>
                    </a:path>
                  </a:pathLst>
                </a:custGeom>
                <a:solidFill>
                  <a:srgbClr val="CC861F"/>
                </a:solidFill>
                <a:ln w="61038" cap="flat">
                  <a:noFill/>
                  <a:prstDash val="solid"/>
                  <a:miter/>
                </a:ln>
              </p:spPr>
              <p:txBody>
                <a:bodyPr rtlCol="0" anchor="ctr"/>
                <a:lstStyle/>
                <a:p>
                  <a:endParaRPr lang="en-US"/>
                </a:p>
              </p:txBody>
            </p:sp>
          </p:grpSp>
          <p:sp>
            <p:nvSpPr>
              <p:cNvPr id="208" name="Freeform: Shape 207">
                <a:extLst>
                  <a:ext uri="{FF2B5EF4-FFF2-40B4-BE49-F238E27FC236}">
                    <a16:creationId xmlns:a16="http://schemas.microsoft.com/office/drawing/2014/main" xmlns="" id="{70E775D8-83BE-4738-9595-408D55D15B96}"/>
                  </a:ext>
                </a:extLst>
              </p:cNvPr>
              <p:cNvSpPr/>
              <p:nvPr/>
            </p:nvSpPr>
            <p:spPr>
              <a:xfrm>
                <a:off x="925252" y="7776420"/>
                <a:ext cx="1542001" cy="1904426"/>
              </a:xfrm>
              <a:custGeom>
                <a:avLst/>
                <a:gdLst>
                  <a:gd name="connsiteX0" fmla="*/ 1501518 w 1542001"/>
                  <a:gd name="connsiteY0" fmla="*/ 1674138 h 1904426"/>
                  <a:gd name="connsiteX1" fmla="*/ 1232678 w 1542001"/>
                  <a:gd name="connsiteY1" fmla="*/ 977599 h 1904426"/>
                  <a:gd name="connsiteX2" fmla="*/ 1220458 w 1542001"/>
                  <a:gd name="connsiteY2" fmla="*/ 849289 h 1904426"/>
                  <a:gd name="connsiteX3" fmla="*/ 1196017 w 1542001"/>
                  <a:gd name="connsiteY3" fmla="*/ 458249 h 1904426"/>
                  <a:gd name="connsiteX4" fmla="*/ 1110477 w 1542001"/>
                  <a:gd name="connsiteY4" fmla="*/ 0 h 1904426"/>
                  <a:gd name="connsiteX5" fmla="*/ 53447 w 1542001"/>
                  <a:gd name="connsiteY5" fmla="*/ 116090 h 1904426"/>
                  <a:gd name="connsiteX6" fmla="*/ 4567 w 1542001"/>
                  <a:gd name="connsiteY6" fmla="*/ 201630 h 1904426"/>
                  <a:gd name="connsiteX7" fmla="*/ 29007 w 1542001"/>
                  <a:gd name="connsiteY7" fmla="*/ 262730 h 1904426"/>
                  <a:gd name="connsiteX8" fmla="*/ 4567 w 1542001"/>
                  <a:gd name="connsiteY8" fmla="*/ 714869 h 1904426"/>
                  <a:gd name="connsiteX9" fmla="*/ 120657 w 1542001"/>
                  <a:gd name="connsiteY9" fmla="*/ 482689 h 1904426"/>
                  <a:gd name="connsiteX10" fmla="*/ 346727 w 1542001"/>
                  <a:gd name="connsiteY10" fmla="*/ 794299 h 1904426"/>
                  <a:gd name="connsiteX11" fmla="*/ 181757 w 1542001"/>
                  <a:gd name="connsiteY11" fmla="*/ 1057029 h 1904426"/>
                  <a:gd name="connsiteX12" fmla="*/ 273407 w 1542001"/>
                  <a:gd name="connsiteY12" fmla="*/ 1087579 h 1904426"/>
                  <a:gd name="connsiteX13" fmla="*/ 377277 w 1542001"/>
                  <a:gd name="connsiteY13" fmla="*/ 1576378 h 1904426"/>
                  <a:gd name="connsiteX14" fmla="*/ 242857 w 1542001"/>
                  <a:gd name="connsiteY14" fmla="*/ 1655808 h 1904426"/>
                  <a:gd name="connsiteX15" fmla="*/ 383387 w 1542001"/>
                  <a:gd name="connsiteY15" fmla="*/ 1747458 h 1904426"/>
                  <a:gd name="connsiteX16" fmla="*/ 4567 w 1542001"/>
                  <a:gd name="connsiteY16" fmla="*/ 1710798 h 1904426"/>
                  <a:gd name="connsiteX17" fmla="*/ 102327 w 1542001"/>
                  <a:gd name="connsiteY17" fmla="*/ 1771898 h 1904426"/>
                  <a:gd name="connsiteX18" fmla="*/ 615567 w 1542001"/>
                  <a:gd name="connsiteY18" fmla="*/ 1698578 h 1904426"/>
                  <a:gd name="connsiteX19" fmla="*/ 572797 w 1542001"/>
                  <a:gd name="connsiteY19" fmla="*/ 1649698 h 1904426"/>
                  <a:gd name="connsiteX20" fmla="*/ 517807 w 1542001"/>
                  <a:gd name="connsiteY20" fmla="*/ 1197559 h 1904426"/>
                  <a:gd name="connsiteX21" fmla="*/ 530027 w 1542001"/>
                  <a:gd name="connsiteY21" fmla="*/ 1099798 h 1904426"/>
                  <a:gd name="connsiteX22" fmla="*/ 560577 w 1542001"/>
                  <a:gd name="connsiteY22" fmla="*/ 714869 h 1904426"/>
                  <a:gd name="connsiteX23" fmla="*/ 707217 w 1542001"/>
                  <a:gd name="connsiteY23" fmla="*/ 1136459 h 1904426"/>
                  <a:gd name="connsiteX24" fmla="*/ 823307 w 1542001"/>
                  <a:gd name="connsiteY24" fmla="*/ 1356418 h 1904426"/>
                  <a:gd name="connsiteX25" fmla="*/ 908847 w 1542001"/>
                  <a:gd name="connsiteY25" fmla="*/ 1716908 h 1904426"/>
                  <a:gd name="connsiteX26" fmla="*/ 939397 w 1542001"/>
                  <a:gd name="connsiteY26" fmla="*/ 1857437 h 1904426"/>
                  <a:gd name="connsiteX27" fmla="*/ 1501518 w 1542001"/>
                  <a:gd name="connsiteY27" fmla="*/ 1802447 h 1904426"/>
                  <a:gd name="connsiteX28" fmla="*/ 1501518 w 1542001"/>
                  <a:gd name="connsiteY28" fmla="*/ 1674138 h 1904426"/>
                  <a:gd name="connsiteX29" fmla="*/ 261187 w 1542001"/>
                  <a:gd name="connsiteY29" fmla="*/ 439919 h 1904426"/>
                  <a:gd name="connsiteX30" fmla="*/ 157317 w 1542001"/>
                  <a:gd name="connsiteY30" fmla="*/ 323830 h 1904426"/>
                  <a:gd name="connsiteX31" fmla="*/ 145097 w 1542001"/>
                  <a:gd name="connsiteY31" fmla="*/ 238290 h 1904426"/>
                  <a:gd name="connsiteX32" fmla="*/ 780537 w 1542001"/>
                  <a:gd name="connsiteY32" fmla="*/ 250510 h 1904426"/>
                  <a:gd name="connsiteX33" fmla="*/ 847747 w 1542001"/>
                  <a:gd name="connsiteY33" fmla="*/ 287170 h 1904426"/>
                  <a:gd name="connsiteX34" fmla="*/ 719437 w 1542001"/>
                  <a:gd name="connsiteY34" fmla="*/ 427699 h 1904426"/>
                  <a:gd name="connsiteX35" fmla="*/ 835527 w 1542001"/>
                  <a:gd name="connsiteY35" fmla="*/ 372710 h 1904426"/>
                  <a:gd name="connsiteX36" fmla="*/ 578907 w 1542001"/>
                  <a:gd name="connsiteY36" fmla="*/ 568229 h 1904426"/>
                  <a:gd name="connsiteX37" fmla="*/ 261187 w 1542001"/>
                  <a:gd name="connsiteY37" fmla="*/ 439919 h 1904426"/>
                  <a:gd name="connsiteX38" fmla="*/ 1171577 w 1542001"/>
                  <a:gd name="connsiteY38" fmla="*/ 1863547 h 1904426"/>
                  <a:gd name="connsiteX39" fmla="*/ 1012717 w 1542001"/>
                  <a:gd name="connsiteY39" fmla="*/ 1759678 h 1904426"/>
                  <a:gd name="connsiteX40" fmla="*/ 1165467 w 1542001"/>
                  <a:gd name="connsiteY40" fmla="*/ 1723018 h 1904426"/>
                  <a:gd name="connsiteX41" fmla="*/ 939397 w 1542001"/>
                  <a:gd name="connsiteY41" fmla="*/ 1613038 h 1904426"/>
                  <a:gd name="connsiteX42" fmla="*/ 890517 w 1542001"/>
                  <a:gd name="connsiteY42" fmla="*/ 1258659 h 1904426"/>
                  <a:gd name="connsiteX43" fmla="*/ 908847 w 1542001"/>
                  <a:gd name="connsiteY43" fmla="*/ 1179228 h 1904426"/>
                  <a:gd name="connsiteX44" fmla="*/ 682777 w 1542001"/>
                  <a:gd name="connsiteY44" fmla="*/ 855399 h 1904426"/>
                  <a:gd name="connsiteX45" fmla="*/ 866077 w 1542001"/>
                  <a:gd name="connsiteY45" fmla="*/ 476579 h 1904426"/>
                  <a:gd name="connsiteX46" fmla="*/ 1073817 w 1542001"/>
                  <a:gd name="connsiteY46" fmla="*/ 916499 h 1904426"/>
                  <a:gd name="connsiteX47" fmla="*/ 1153247 w 1542001"/>
                  <a:gd name="connsiteY47" fmla="*/ 1063139 h 1904426"/>
                  <a:gd name="connsiteX48" fmla="*/ 1189908 w 1542001"/>
                  <a:gd name="connsiteY48" fmla="*/ 1148679 h 1904426"/>
                  <a:gd name="connsiteX49" fmla="*/ 1379318 w 1542001"/>
                  <a:gd name="connsiteY49" fmla="*/ 1747458 h 1904426"/>
                  <a:gd name="connsiteX50" fmla="*/ 1171577 w 1542001"/>
                  <a:gd name="connsiteY50" fmla="*/ 1863547 h 190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542001" h="1904426">
                    <a:moveTo>
                      <a:pt x="1501518" y="1674138"/>
                    </a:moveTo>
                    <a:cubicBezTo>
                      <a:pt x="1446528" y="1441958"/>
                      <a:pt x="1348768" y="1136459"/>
                      <a:pt x="1232678" y="977599"/>
                    </a:cubicBezTo>
                    <a:cubicBezTo>
                      <a:pt x="1202127" y="922609"/>
                      <a:pt x="1251008" y="885949"/>
                      <a:pt x="1220458" y="849289"/>
                    </a:cubicBezTo>
                    <a:cubicBezTo>
                      <a:pt x="1189908" y="812629"/>
                      <a:pt x="1208238" y="635439"/>
                      <a:pt x="1196017" y="458249"/>
                    </a:cubicBezTo>
                    <a:cubicBezTo>
                      <a:pt x="1183798" y="281060"/>
                      <a:pt x="1110477" y="0"/>
                      <a:pt x="1110477" y="0"/>
                    </a:cubicBezTo>
                    <a:cubicBezTo>
                      <a:pt x="1110477" y="0"/>
                      <a:pt x="694997" y="384929"/>
                      <a:pt x="53447" y="116090"/>
                    </a:cubicBezTo>
                    <a:cubicBezTo>
                      <a:pt x="53447" y="116090"/>
                      <a:pt x="29007" y="158860"/>
                      <a:pt x="4567" y="201630"/>
                    </a:cubicBezTo>
                    <a:cubicBezTo>
                      <a:pt x="-13763" y="238290"/>
                      <a:pt x="29007" y="262730"/>
                      <a:pt x="29007" y="262730"/>
                    </a:cubicBezTo>
                    <a:cubicBezTo>
                      <a:pt x="29007" y="262730"/>
                      <a:pt x="16787" y="458249"/>
                      <a:pt x="4567" y="714869"/>
                    </a:cubicBezTo>
                    <a:cubicBezTo>
                      <a:pt x="16787" y="604889"/>
                      <a:pt x="47337" y="488799"/>
                      <a:pt x="120657" y="482689"/>
                    </a:cubicBezTo>
                    <a:cubicBezTo>
                      <a:pt x="267297" y="458249"/>
                      <a:pt x="371167" y="580449"/>
                      <a:pt x="346727" y="794299"/>
                    </a:cubicBezTo>
                    <a:cubicBezTo>
                      <a:pt x="322287" y="1008148"/>
                      <a:pt x="273407" y="1044809"/>
                      <a:pt x="181757" y="1057029"/>
                    </a:cubicBezTo>
                    <a:cubicBezTo>
                      <a:pt x="90107" y="1069248"/>
                      <a:pt x="175647" y="1099798"/>
                      <a:pt x="273407" y="1087579"/>
                    </a:cubicBezTo>
                    <a:cubicBezTo>
                      <a:pt x="352837" y="1075359"/>
                      <a:pt x="371167" y="1325868"/>
                      <a:pt x="377277" y="1576378"/>
                    </a:cubicBezTo>
                    <a:cubicBezTo>
                      <a:pt x="365057" y="1655808"/>
                      <a:pt x="340617" y="1655808"/>
                      <a:pt x="242857" y="1655808"/>
                    </a:cubicBezTo>
                    <a:cubicBezTo>
                      <a:pt x="371167" y="1692468"/>
                      <a:pt x="377277" y="1698578"/>
                      <a:pt x="383387" y="1747458"/>
                    </a:cubicBezTo>
                    <a:cubicBezTo>
                      <a:pt x="389497" y="1790228"/>
                      <a:pt x="132877" y="1784118"/>
                      <a:pt x="4567" y="1710798"/>
                    </a:cubicBezTo>
                    <a:cubicBezTo>
                      <a:pt x="16787" y="1735238"/>
                      <a:pt x="53447" y="1759678"/>
                      <a:pt x="102327" y="1771898"/>
                    </a:cubicBezTo>
                    <a:cubicBezTo>
                      <a:pt x="193977" y="1796338"/>
                      <a:pt x="609457" y="1826888"/>
                      <a:pt x="615567" y="1698578"/>
                    </a:cubicBezTo>
                    <a:cubicBezTo>
                      <a:pt x="615567" y="1655808"/>
                      <a:pt x="572797" y="1649698"/>
                      <a:pt x="572797" y="1649698"/>
                    </a:cubicBezTo>
                    <a:lnTo>
                      <a:pt x="517807" y="1197559"/>
                    </a:lnTo>
                    <a:cubicBezTo>
                      <a:pt x="517807" y="1197559"/>
                      <a:pt x="585017" y="1173119"/>
                      <a:pt x="530027" y="1099798"/>
                    </a:cubicBezTo>
                    <a:cubicBezTo>
                      <a:pt x="523917" y="898169"/>
                      <a:pt x="560577" y="714869"/>
                      <a:pt x="560577" y="714869"/>
                    </a:cubicBezTo>
                    <a:cubicBezTo>
                      <a:pt x="560577" y="714869"/>
                      <a:pt x="603347" y="873729"/>
                      <a:pt x="707217" y="1136459"/>
                    </a:cubicBezTo>
                    <a:cubicBezTo>
                      <a:pt x="756097" y="1264768"/>
                      <a:pt x="798867" y="1264768"/>
                      <a:pt x="823307" y="1356418"/>
                    </a:cubicBezTo>
                    <a:cubicBezTo>
                      <a:pt x="847747" y="1448068"/>
                      <a:pt x="908847" y="1716908"/>
                      <a:pt x="908847" y="1716908"/>
                    </a:cubicBezTo>
                    <a:cubicBezTo>
                      <a:pt x="908847" y="1716908"/>
                      <a:pt x="817197" y="1790228"/>
                      <a:pt x="939397" y="1857437"/>
                    </a:cubicBezTo>
                    <a:cubicBezTo>
                      <a:pt x="1061597" y="1924647"/>
                      <a:pt x="1342658" y="1930758"/>
                      <a:pt x="1501518" y="1802447"/>
                    </a:cubicBezTo>
                    <a:cubicBezTo>
                      <a:pt x="1574838" y="1729128"/>
                      <a:pt x="1532068" y="1716908"/>
                      <a:pt x="1501518" y="1674138"/>
                    </a:cubicBezTo>
                    <a:close/>
                    <a:moveTo>
                      <a:pt x="261187" y="439919"/>
                    </a:moveTo>
                    <a:cubicBezTo>
                      <a:pt x="114547" y="360489"/>
                      <a:pt x="71777" y="287170"/>
                      <a:pt x="157317" y="323830"/>
                    </a:cubicBezTo>
                    <a:cubicBezTo>
                      <a:pt x="242857" y="360489"/>
                      <a:pt x="-13763" y="140530"/>
                      <a:pt x="145097" y="238290"/>
                    </a:cubicBezTo>
                    <a:cubicBezTo>
                      <a:pt x="145097" y="238290"/>
                      <a:pt x="450597" y="366599"/>
                      <a:pt x="780537" y="250510"/>
                    </a:cubicBezTo>
                    <a:cubicBezTo>
                      <a:pt x="835527" y="219960"/>
                      <a:pt x="847747" y="250510"/>
                      <a:pt x="847747" y="287170"/>
                    </a:cubicBezTo>
                    <a:cubicBezTo>
                      <a:pt x="847747" y="323830"/>
                      <a:pt x="768317" y="384929"/>
                      <a:pt x="719437" y="427699"/>
                    </a:cubicBezTo>
                    <a:cubicBezTo>
                      <a:pt x="670557" y="470469"/>
                      <a:pt x="756097" y="415479"/>
                      <a:pt x="835527" y="372710"/>
                    </a:cubicBezTo>
                    <a:cubicBezTo>
                      <a:pt x="914957" y="336049"/>
                      <a:pt x="676667" y="507129"/>
                      <a:pt x="578907" y="568229"/>
                    </a:cubicBezTo>
                    <a:cubicBezTo>
                      <a:pt x="487257" y="623219"/>
                      <a:pt x="407827" y="519349"/>
                      <a:pt x="261187" y="439919"/>
                    </a:cubicBezTo>
                    <a:close/>
                    <a:moveTo>
                      <a:pt x="1171577" y="1863547"/>
                    </a:moveTo>
                    <a:cubicBezTo>
                      <a:pt x="945507" y="1881878"/>
                      <a:pt x="921067" y="1759678"/>
                      <a:pt x="1012717" y="1759678"/>
                    </a:cubicBezTo>
                    <a:cubicBezTo>
                      <a:pt x="1098257" y="1759678"/>
                      <a:pt x="1165467" y="1771898"/>
                      <a:pt x="1165467" y="1723018"/>
                    </a:cubicBezTo>
                    <a:cubicBezTo>
                      <a:pt x="1024937" y="1741348"/>
                      <a:pt x="969947" y="1747458"/>
                      <a:pt x="939397" y="1613038"/>
                    </a:cubicBezTo>
                    <a:cubicBezTo>
                      <a:pt x="878297" y="1411408"/>
                      <a:pt x="823307" y="1276988"/>
                      <a:pt x="890517" y="1258659"/>
                    </a:cubicBezTo>
                    <a:cubicBezTo>
                      <a:pt x="1000497" y="1209778"/>
                      <a:pt x="939397" y="1154788"/>
                      <a:pt x="908847" y="1179228"/>
                    </a:cubicBezTo>
                    <a:cubicBezTo>
                      <a:pt x="804977" y="1234218"/>
                      <a:pt x="749987" y="1124238"/>
                      <a:pt x="682777" y="855399"/>
                    </a:cubicBezTo>
                    <a:cubicBezTo>
                      <a:pt x="615567" y="592669"/>
                      <a:pt x="866077" y="476579"/>
                      <a:pt x="866077" y="476579"/>
                    </a:cubicBezTo>
                    <a:cubicBezTo>
                      <a:pt x="1079927" y="354380"/>
                      <a:pt x="1079927" y="775969"/>
                      <a:pt x="1073817" y="916499"/>
                    </a:cubicBezTo>
                    <a:cubicBezTo>
                      <a:pt x="1067707" y="1057029"/>
                      <a:pt x="1165467" y="1038698"/>
                      <a:pt x="1153247" y="1063139"/>
                    </a:cubicBezTo>
                    <a:cubicBezTo>
                      <a:pt x="1141027" y="1093688"/>
                      <a:pt x="1128808" y="1075359"/>
                      <a:pt x="1189908" y="1148679"/>
                    </a:cubicBezTo>
                    <a:cubicBezTo>
                      <a:pt x="1360988" y="1423628"/>
                      <a:pt x="1379318" y="1747458"/>
                      <a:pt x="1379318" y="1747458"/>
                    </a:cubicBezTo>
                    <a:cubicBezTo>
                      <a:pt x="1458748" y="1765788"/>
                      <a:pt x="1440418" y="1845218"/>
                      <a:pt x="1171577" y="1863547"/>
                    </a:cubicBezTo>
                    <a:close/>
                  </a:path>
                </a:pathLst>
              </a:custGeom>
              <a:solidFill>
                <a:srgbClr val="FAB548">
                  <a:alpha val="50000"/>
                </a:srgbClr>
              </a:solidFill>
              <a:ln w="61038" cap="flat">
                <a:noFill/>
                <a:prstDash val="solid"/>
                <a:miter/>
              </a:ln>
            </p:spPr>
            <p:txBody>
              <a:bodyPr rtlCol="0" anchor="ctr"/>
              <a:lstStyle/>
              <a:p>
                <a:endParaRPr lang="en-US"/>
              </a:p>
            </p:txBody>
          </p:sp>
          <p:grpSp>
            <p:nvGrpSpPr>
              <p:cNvPr id="209" name="Graphic 16">
                <a:extLst>
                  <a:ext uri="{FF2B5EF4-FFF2-40B4-BE49-F238E27FC236}">
                    <a16:creationId xmlns:a16="http://schemas.microsoft.com/office/drawing/2014/main" xmlns="" id="{295B5BB9-5D67-4BE3-BB4B-D8E4DAC6C87F}"/>
                  </a:ext>
                </a:extLst>
              </p:cNvPr>
              <p:cNvGrpSpPr/>
              <p:nvPr/>
            </p:nvGrpSpPr>
            <p:grpSpPr>
              <a:xfrm>
                <a:off x="1259759" y="8124689"/>
                <a:ext cx="1093690" cy="1503057"/>
                <a:chOff x="1259759" y="8124689"/>
                <a:chExt cx="1093690" cy="1503057"/>
              </a:xfrm>
              <a:solidFill>
                <a:srgbClr val="CC861F"/>
              </a:solidFill>
            </p:grpSpPr>
            <p:sp>
              <p:nvSpPr>
                <p:cNvPr id="228" name="Freeform: Shape 227">
                  <a:extLst>
                    <a:ext uri="{FF2B5EF4-FFF2-40B4-BE49-F238E27FC236}">
                      <a16:creationId xmlns:a16="http://schemas.microsoft.com/office/drawing/2014/main" xmlns="" id="{200A851A-E870-4312-AE17-EA5E28C0C0FC}"/>
                    </a:ext>
                  </a:extLst>
                </p:cNvPr>
                <p:cNvSpPr/>
                <p:nvPr/>
              </p:nvSpPr>
              <p:spPr>
                <a:xfrm>
                  <a:off x="1259759" y="8289659"/>
                  <a:ext cx="238290" cy="219959"/>
                </a:xfrm>
                <a:custGeom>
                  <a:avLst/>
                  <a:gdLst>
                    <a:gd name="connsiteX0" fmla="*/ 0 w 238290"/>
                    <a:gd name="connsiteY0" fmla="*/ 0 h 219959"/>
                    <a:gd name="connsiteX1" fmla="*/ 48880 w 238290"/>
                    <a:gd name="connsiteY1" fmla="*/ 18330 h 219959"/>
                    <a:gd name="connsiteX2" fmla="*/ 97760 w 238290"/>
                    <a:gd name="connsiteY2" fmla="*/ 42770 h 219959"/>
                    <a:gd name="connsiteX3" fmla="*/ 152750 w 238290"/>
                    <a:gd name="connsiteY3" fmla="*/ 73320 h 219959"/>
                    <a:gd name="connsiteX4" fmla="*/ 164970 w 238290"/>
                    <a:gd name="connsiteY4" fmla="*/ 85540 h 219959"/>
                    <a:gd name="connsiteX5" fmla="*/ 177190 w 238290"/>
                    <a:gd name="connsiteY5" fmla="*/ 97760 h 219959"/>
                    <a:gd name="connsiteX6" fmla="*/ 195520 w 238290"/>
                    <a:gd name="connsiteY6" fmla="*/ 122200 h 219959"/>
                    <a:gd name="connsiteX7" fmla="*/ 207740 w 238290"/>
                    <a:gd name="connsiteY7" fmla="*/ 146640 h 219959"/>
                    <a:gd name="connsiteX8" fmla="*/ 219960 w 238290"/>
                    <a:gd name="connsiteY8" fmla="*/ 171080 h 219959"/>
                    <a:gd name="connsiteX9" fmla="*/ 232180 w 238290"/>
                    <a:gd name="connsiteY9" fmla="*/ 207740 h 219959"/>
                    <a:gd name="connsiteX10" fmla="*/ 238290 w 238290"/>
                    <a:gd name="connsiteY10" fmla="*/ 219960 h 219959"/>
                    <a:gd name="connsiteX11" fmla="*/ 232180 w 238290"/>
                    <a:gd name="connsiteY11" fmla="*/ 207740 h 219959"/>
                    <a:gd name="connsiteX12" fmla="*/ 213850 w 238290"/>
                    <a:gd name="connsiteY12" fmla="*/ 177190 h 219959"/>
                    <a:gd name="connsiteX13" fmla="*/ 183300 w 238290"/>
                    <a:gd name="connsiteY13" fmla="*/ 134420 h 219959"/>
                    <a:gd name="connsiteX14" fmla="*/ 164970 w 238290"/>
                    <a:gd name="connsiteY14" fmla="*/ 109980 h 219959"/>
                    <a:gd name="connsiteX15" fmla="*/ 152750 w 238290"/>
                    <a:gd name="connsiteY15" fmla="*/ 97760 h 219959"/>
                    <a:gd name="connsiteX16" fmla="*/ 140530 w 238290"/>
                    <a:gd name="connsiteY16" fmla="*/ 85540 h 219959"/>
                    <a:gd name="connsiteX17" fmla="*/ 116090 w 238290"/>
                    <a:gd name="connsiteY17" fmla="*/ 67210 h 219959"/>
                    <a:gd name="connsiteX18" fmla="*/ 91650 w 238290"/>
                    <a:gd name="connsiteY18" fmla="*/ 54990 h 219959"/>
                    <a:gd name="connsiteX19" fmla="*/ 48880 w 238290"/>
                    <a:gd name="connsiteY19" fmla="*/ 30550 h 219959"/>
                    <a:gd name="connsiteX20" fmla="*/ 18330 w 238290"/>
                    <a:gd name="connsiteY20" fmla="*/ 12220 h 219959"/>
                    <a:gd name="connsiteX21" fmla="*/ 0 w 238290"/>
                    <a:gd name="connsiteY21" fmla="*/ 0 h 219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8290" h="219959">
                      <a:moveTo>
                        <a:pt x="0" y="0"/>
                      </a:moveTo>
                      <a:cubicBezTo>
                        <a:pt x="0" y="0"/>
                        <a:pt x="18330" y="6110"/>
                        <a:pt x="48880" y="18330"/>
                      </a:cubicBezTo>
                      <a:cubicBezTo>
                        <a:pt x="61100" y="24440"/>
                        <a:pt x="79430" y="30550"/>
                        <a:pt x="97760" y="42770"/>
                      </a:cubicBezTo>
                      <a:cubicBezTo>
                        <a:pt x="116090" y="48880"/>
                        <a:pt x="134420" y="61100"/>
                        <a:pt x="152750" y="73320"/>
                      </a:cubicBezTo>
                      <a:cubicBezTo>
                        <a:pt x="158860" y="79430"/>
                        <a:pt x="158860" y="79430"/>
                        <a:pt x="164970" y="85540"/>
                      </a:cubicBezTo>
                      <a:cubicBezTo>
                        <a:pt x="171080" y="91650"/>
                        <a:pt x="171080" y="91650"/>
                        <a:pt x="177190" y="97760"/>
                      </a:cubicBezTo>
                      <a:cubicBezTo>
                        <a:pt x="183300" y="103870"/>
                        <a:pt x="189410" y="116090"/>
                        <a:pt x="195520" y="122200"/>
                      </a:cubicBezTo>
                      <a:cubicBezTo>
                        <a:pt x="201630" y="128310"/>
                        <a:pt x="207740" y="140530"/>
                        <a:pt x="207740" y="146640"/>
                      </a:cubicBezTo>
                      <a:cubicBezTo>
                        <a:pt x="213850" y="152750"/>
                        <a:pt x="213850" y="158860"/>
                        <a:pt x="219960" y="171080"/>
                      </a:cubicBezTo>
                      <a:cubicBezTo>
                        <a:pt x="226070" y="183300"/>
                        <a:pt x="232180" y="195520"/>
                        <a:pt x="232180" y="207740"/>
                      </a:cubicBezTo>
                      <a:cubicBezTo>
                        <a:pt x="232180" y="213850"/>
                        <a:pt x="238290" y="219960"/>
                        <a:pt x="238290" y="219960"/>
                      </a:cubicBezTo>
                      <a:cubicBezTo>
                        <a:pt x="238290" y="219960"/>
                        <a:pt x="238290" y="213850"/>
                        <a:pt x="232180" y="207740"/>
                      </a:cubicBezTo>
                      <a:cubicBezTo>
                        <a:pt x="226070" y="201630"/>
                        <a:pt x="219960" y="189410"/>
                        <a:pt x="213850" y="177190"/>
                      </a:cubicBezTo>
                      <a:cubicBezTo>
                        <a:pt x="207740" y="164970"/>
                        <a:pt x="195520" y="146640"/>
                        <a:pt x="183300" y="134420"/>
                      </a:cubicBezTo>
                      <a:cubicBezTo>
                        <a:pt x="177190" y="128310"/>
                        <a:pt x="171080" y="122200"/>
                        <a:pt x="164970" y="109980"/>
                      </a:cubicBezTo>
                      <a:cubicBezTo>
                        <a:pt x="164970" y="103870"/>
                        <a:pt x="158860" y="103870"/>
                        <a:pt x="152750" y="97760"/>
                      </a:cubicBezTo>
                      <a:cubicBezTo>
                        <a:pt x="146640" y="91650"/>
                        <a:pt x="146640" y="91650"/>
                        <a:pt x="140530" y="85540"/>
                      </a:cubicBezTo>
                      <a:cubicBezTo>
                        <a:pt x="134420" y="79430"/>
                        <a:pt x="122200" y="73320"/>
                        <a:pt x="116090" y="67210"/>
                      </a:cubicBezTo>
                      <a:cubicBezTo>
                        <a:pt x="109980" y="61100"/>
                        <a:pt x="97760" y="54990"/>
                        <a:pt x="91650" y="54990"/>
                      </a:cubicBezTo>
                      <a:cubicBezTo>
                        <a:pt x="73320" y="42770"/>
                        <a:pt x="61100" y="36660"/>
                        <a:pt x="48880" y="30550"/>
                      </a:cubicBezTo>
                      <a:cubicBezTo>
                        <a:pt x="36660" y="24440"/>
                        <a:pt x="24440" y="18330"/>
                        <a:pt x="18330" y="12220"/>
                      </a:cubicBezTo>
                      <a:cubicBezTo>
                        <a:pt x="6110" y="6110"/>
                        <a:pt x="0" y="0"/>
                        <a:pt x="0" y="0"/>
                      </a:cubicBezTo>
                      <a:close/>
                    </a:path>
                  </a:pathLst>
                </a:custGeom>
                <a:solidFill>
                  <a:srgbClr val="CC861F"/>
                </a:solidFill>
                <a:ln w="61038" cap="flat">
                  <a:no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xmlns="" id="{73CC7A9C-F1BD-4365-99FB-F0B7E04A973E}"/>
                    </a:ext>
                  </a:extLst>
                </p:cNvPr>
                <p:cNvSpPr/>
                <p:nvPr/>
              </p:nvSpPr>
              <p:spPr>
                <a:xfrm>
                  <a:off x="1510269" y="8295769"/>
                  <a:ext cx="134420" cy="128310"/>
                </a:xfrm>
                <a:custGeom>
                  <a:avLst/>
                  <a:gdLst>
                    <a:gd name="connsiteX0" fmla="*/ 0 w 134420"/>
                    <a:gd name="connsiteY0" fmla="*/ 128310 h 128310"/>
                    <a:gd name="connsiteX1" fmla="*/ 18330 w 134420"/>
                    <a:gd name="connsiteY1" fmla="*/ 103870 h 128310"/>
                    <a:gd name="connsiteX2" fmla="*/ 61100 w 134420"/>
                    <a:gd name="connsiteY2" fmla="*/ 54990 h 128310"/>
                    <a:gd name="connsiteX3" fmla="*/ 85540 w 134420"/>
                    <a:gd name="connsiteY3" fmla="*/ 30550 h 128310"/>
                    <a:gd name="connsiteX4" fmla="*/ 109980 w 134420"/>
                    <a:gd name="connsiteY4" fmla="*/ 12220 h 128310"/>
                    <a:gd name="connsiteX5" fmla="*/ 128310 w 134420"/>
                    <a:gd name="connsiteY5" fmla="*/ 0 h 128310"/>
                    <a:gd name="connsiteX6" fmla="*/ 134420 w 134420"/>
                    <a:gd name="connsiteY6" fmla="*/ 0 h 128310"/>
                    <a:gd name="connsiteX7" fmla="*/ 128310 w 134420"/>
                    <a:gd name="connsiteY7" fmla="*/ 6110 h 128310"/>
                    <a:gd name="connsiteX8" fmla="*/ 109980 w 134420"/>
                    <a:gd name="connsiteY8" fmla="*/ 18330 h 128310"/>
                    <a:gd name="connsiteX9" fmla="*/ 85540 w 134420"/>
                    <a:gd name="connsiteY9" fmla="*/ 36660 h 128310"/>
                    <a:gd name="connsiteX10" fmla="*/ 61100 w 134420"/>
                    <a:gd name="connsiteY10" fmla="*/ 61100 h 128310"/>
                    <a:gd name="connsiteX11" fmla="*/ 12220 w 134420"/>
                    <a:gd name="connsiteY11" fmla="*/ 109980 h 128310"/>
                    <a:gd name="connsiteX12" fmla="*/ 0 w 134420"/>
                    <a:gd name="connsiteY12" fmla="*/ 128310 h 128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4420" h="128310">
                      <a:moveTo>
                        <a:pt x="0" y="128310"/>
                      </a:moveTo>
                      <a:cubicBezTo>
                        <a:pt x="0" y="128310"/>
                        <a:pt x="6110" y="116090"/>
                        <a:pt x="18330" y="103870"/>
                      </a:cubicBezTo>
                      <a:cubicBezTo>
                        <a:pt x="30550" y="91650"/>
                        <a:pt x="42770" y="73320"/>
                        <a:pt x="61100" y="54990"/>
                      </a:cubicBezTo>
                      <a:cubicBezTo>
                        <a:pt x="67210" y="48880"/>
                        <a:pt x="79430" y="36660"/>
                        <a:pt x="85540" y="30550"/>
                      </a:cubicBezTo>
                      <a:cubicBezTo>
                        <a:pt x="91650" y="24440"/>
                        <a:pt x="103870" y="18330"/>
                        <a:pt x="109980" y="12220"/>
                      </a:cubicBezTo>
                      <a:cubicBezTo>
                        <a:pt x="116090" y="6110"/>
                        <a:pt x="128310" y="6110"/>
                        <a:pt x="128310" y="0"/>
                      </a:cubicBezTo>
                      <a:cubicBezTo>
                        <a:pt x="134420" y="0"/>
                        <a:pt x="134420" y="0"/>
                        <a:pt x="134420" y="0"/>
                      </a:cubicBezTo>
                      <a:cubicBezTo>
                        <a:pt x="134420" y="0"/>
                        <a:pt x="134420" y="0"/>
                        <a:pt x="128310" y="6110"/>
                      </a:cubicBezTo>
                      <a:cubicBezTo>
                        <a:pt x="122200" y="12220"/>
                        <a:pt x="116090" y="12220"/>
                        <a:pt x="109980" y="18330"/>
                      </a:cubicBezTo>
                      <a:cubicBezTo>
                        <a:pt x="103870" y="24440"/>
                        <a:pt x="97760" y="30550"/>
                        <a:pt x="85540" y="36660"/>
                      </a:cubicBezTo>
                      <a:cubicBezTo>
                        <a:pt x="79430" y="42770"/>
                        <a:pt x="67210" y="54990"/>
                        <a:pt x="61100" y="61100"/>
                      </a:cubicBezTo>
                      <a:cubicBezTo>
                        <a:pt x="42770" y="79430"/>
                        <a:pt x="24440" y="97760"/>
                        <a:pt x="12220" y="109980"/>
                      </a:cubicBezTo>
                      <a:cubicBezTo>
                        <a:pt x="12220" y="122200"/>
                        <a:pt x="0" y="128310"/>
                        <a:pt x="0" y="128310"/>
                      </a:cubicBezTo>
                      <a:close/>
                    </a:path>
                  </a:pathLst>
                </a:custGeom>
                <a:solidFill>
                  <a:srgbClr val="CC861F"/>
                </a:solidFill>
                <a:ln w="61038"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xmlns="" id="{7C8CB27E-E736-4595-8576-0D4603EC70E8}"/>
                    </a:ext>
                  </a:extLst>
                </p:cNvPr>
                <p:cNvSpPr/>
                <p:nvPr/>
              </p:nvSpPr>
              <p:spPr>
                <a:xfrm>
                  <a:off x="1999070" y="8124689"/>
                  <a:ext cx="354380" cy="1503057"/>
                </a:xfrm>
                <a:custGeom>
                  <a:avLst/>
                  <a:gdLst>
                    <a:gd name="connsiteX0" fmla="*/ 0 w 354380"/>
                    <a:gd name="connsiteY0" fmla="*/ 0 h 1503057"/>
                    <a:gd name="connsiteX1" fmla="*/ 6110 w 354380"/>
                    <a:gd name="connsiteY1" fmla="*/ 67210 h 1503057"/>
                    <a:gd name="connsiteX2" fmla="*/ 12220 w 354380"/>
                    <a:gd name="connsiteY2" fmla="*/ 146640 h 1503057"/>
                    <a:gd name="connsiteX3" fmla="*/ 18330 w 354380"/>
                    <a:gd name="connsiteY3" fmla="*/ 250510 h 1503057"/>
                    <a:gd name="connsiteX4" fmla="*/ 24440 w 354380"/>
                    <a:gd name="connsiteY4" fmla="*/ 372709 h 1503057"/>
                    <a:gd name="connsiteX5" fmla="*/ 24440 w 354380"/>
                    <a:gd name="connsiteY5" fmla="*/ 403259 h 1503057"/>
                    <a:gd name="connsiteX6" fmla="*/ 30550 w 354380"/>
                    <a:gd name="connsiteY6" fmla="*/ 439919 h 1503057"/>
                    <a:gd name="connsiteX7" fmla="*/ 36660 w 354380"/>
                    <a:gd name="connsiteY7" fmla="*/ 513239 h 1503057"/>
                    <a:gd name="connsiteX8" fmla="*/ 36660 w 354380"/>
                    <a:gd name="connsiteY8" fmla="*/ 586559 h 1503057"/>
                    <a:gd name="connsiteX9" fmla="*/ 42770 w 354380"/>
                    <a:gd name="connsiteY9" fmla="*/ 617109 h 1503057"/>
                    <a:gd name="connsiteX10" fmla="*/ 54990 w 354380"/>
                    <a:gd name="connsiteY10" fmla="*/ 623219 h 1503057"/>
                    <a:gd name="connsiteX11" fmla="*/ 73320 w 354380"/>
                    <a:gd name="connsiteY11" fmla="*/ 629329 h 1503057"/>
                    <a:gd name="connsiteX12" fmla="*/ 109980 w 354380"/>
                    <a:gd name="connsiteY12" fmla="*/ 641549 h 1503057"/>
                    <a:gd name="connsiteX13" fmla="*/ 128310 w 354380"/>
                    <a:gd name="connsiteY13" fmla="*/ 647659 h 1503057"/>
                    <a:gd name="connsiteX14" fmla="*/ 146640 w 354380"/>
                    <a:gd name="connsiteY14" fmla="*/ 665989 h 1503057"/>
                    <a:gd name="connsiteX15" fmla="*/ 146640 w 354380"/>
                    <a:gd name="connsiteY15" fmla="*/ 672099 h 1503057"/>
                    <a:gd name="connsiteX16" fmla="*/ 146640 w 354380"/>
                    <a:gd name="connsiteY16" fmla="*/ 678209 h 1503057"/>
                    <a:gd name="connsiteX17" fmla="*/ 140530 w 354380"/>
                    <a:gd name="connsiteY17" fmla="*/ 690429 h 1503057"/>
                    <a:gd name="connsiteX18" fmla="*/ 128310 w 354380"/>
                    <a:gd name="connsiteY18" fmla="*/ 708759 h 1503057"/>
                    <a:gd name="connsiteX19" fmla="*/ 116090 w 354380"/>
                    <a:gd name="connsiteY19" fmla="*/ 739309 h 1503057"/>
                    <a:gd name="connsiteX20" fmla="*/ 134420 w 354380"/>
                    <a:gd name="connsiteY20" fmla="*/ 769859 h 1503057"/>
                    <a:gd name="connsiteX21" fmla="*/ 158860 w 354380"/>
                    <a:gd name="connsiteY21" fmla="*/ 800409 h 1503057"/>
                    <a:gd name="connsiteX22" fmla="*/ 195520 w 354380"/>
                    <a:gd name="connsiteY22" fmla="*/ 867619 h 1503057"/>
                    <a:gd name="connsiteX23" fmla="*/ 262730 w 354380"/>
                    <a:gd name="connsiteY23" fmla="*/ 1002039 h 1503057"/>
                    <a:gd name="connsiteX24" fmla="*/ 311610 w 354380"/>
                    <a:gd name="connsiteY24" fmla="*/ 1130349 h 1503057"/>
                    <a:gd name="connsiteX25" fmla="*/ 342160 w 354380"/>
                    <a:gd name="connsiteY25" fmla="*/ 1252548 h 1503057"/>
                    <a:gd name="connsiteX26" fmla="*/ 348270 w 354380"/>
                    <a:gd name="connsiteY26" fmla="*/ 1307538 h 1503057"/>
                    <a:gd name="connsiteX27" fmla="*/ 354380 w 354380"/>
                    <a:gd name="connsiteY27" fmla="*/ 1356418 h 1503057"/>
                    <a:gd name="connsiteX28" fmla="*/ 354380 w 354380"/>
                    <a:gd name="connsiteY28" fmla="*/ 1435848 h 1503057"/>
                    <a:gd name="connsiteX29" fmla="*/ 348270 w 354380"/>
                    <a:gd name="connsiteY29" fmla="*/ 1503058 h 1503057"/>
                    <a:gd name="connsiteX30" fmla="*/ 348270 w 354380"/>
                    <a:gd name="connsiteY30" fmla="*/ 1435848 h 1503057"/>
                    <a:gd name="connsiteX31" fmla="*/ 342160 w 354380"/>
                    <a:gd name="connsiteY31" fmla="*/ 1356418 h 1503057"/>
                    <a:gd name="connsiteX32" fmla="*/ 336050 w 354380"/>
                    <a:gd name="connsiteY32" fmla="*/ 1307538 h 1503057"/>
                    <a:gd name="connsiteX33" fmla="*/ 323830 w 354380"/>
                    <a:gd name="connsiteY33" fmla="*/ 1252548 h 1503057"/>
                    <a:gd name="connsiteX34" fmla="*/ 293280 w 354380"/>
                    <a:gd name="connsiteY34" fmla="*/ 1136458 h 1503057"/>
                    <a:gd name="connsiteX35" fmla="*/ 244400 w 354380"/>
                    <a:gd name="connsiteY35" fmla="*/ 1008149 h 1503057"/>
                    <a:gd name="connsiteX36" fmla="*/ 177190 w 354380"/>
                    <a:gd name="connsiteY36" fmla="*/ 879839 h 1503057"/>
                    <a:gd name="connsiteX37" fmla="*/ 140530 w 354380"/>
                    <a:gd name="connsiteY37" fmla="*/ 812629 h 1503057"/>
                    <a:gd name="connsiteX38" fmla="*/ 122200 w 354380"/>
                    <a:gd name="connsiteY38" fmla="*/ 782079 h 1503057"/>
                    <a:gd name="connsiteX39" fmla="*/ 109980 w 354380"/>
                    <a:gd name="connsiteY39" fmla="*/ 769859 h 1503057"/>
                    <a:gd name="connsiteX40" fmla="*/ 97760 w 354380"/>
                    <a:gd name="connsiteY40" fmla="*/ 751529 h 1503057"/>
                    <a:gd name="connsiteX41" fmla="*/ 97760 w 354380"/>
                    <a:gd name="connsiteY41" fmla="*/ 727089 h 1503057"/>
                    <a:gd name="connsiteX42" fmla="*/ 109980 w 354380"/>
                    <a:gd name="connsiteY42" fmla="*/ 708759 h 1503057"/>
                    <a:gd name="connsiteX43" fmla="*/ 122200 w 354380"/>
                    <a:gd name="connsiteY43" fmla="*/ 690429 h 1503057"/>
                    <a:gd name="connsiteX44" fmla="*/ 128310 w 354380"/>
                    <a:gd name="connsiteY44" fmla="*/ 684319 h 1503057"/>
                    <a:gd name="connsiteX45" fmla="*/ 128310 w 354380"/>
                    <a:gd name="connsiteY45" fmla="*/ 684319 h 1503057"/>
                    <a:gd name="connsiteX46" fmla="*/ 128310 w 354380"/>
                    <a:gd name="connsiteY46" fmla="*/ 678209 h 1503057"/>
                    <a:gd name="connsiteX47" fmla="*/ 122200 w 354380"/>
                    <a:gd name="connsiteY47" fmla="*/ 672099 h 1503057"/>
                    <a:gd name="connsiteX48" fmla="*/ 103870 w 354380"/>
                    <a:gd name="connsiteY48" fmla="*/ 665989 h 1503057"/>
                    <a:gd name="connsiteX49" fmla="*/ 67210 w 354380"/>
                    <a:gd name="connsiteY49" fmla="*/ 653769 h 1503057"/>
                    <a:gd name="connsiteX50" fmla="*/ 48880 w 354380"/>
                    <a:gd name="connsiteY50" fmla="*/ 647659 h 1503057"/>
                    <a:gd name="connsiteX51" fmla="*/ 30550 w 354380"/>
                    <a:gd name="connsiteY51" fmla="*/ 635439 h 1503057"/>
                    <a:gd name="connsiteX52" fmla="*/ 24440 w 354380"/>
                    <a:gd name="connsiteY52" fmla="*/ 598779 h 1503057"/>
                    <a:gd name="connsiteX53" fmla="*/ 24440 w 354380"/>
                    <a:gd name="connsiteY53" fmla="*/ 525459 h 1503057"/>
                    <a:gd name="connsiteX54" fmla="*/ 18330 w 354380"/>
                    <a:gd name="connsiteY54" fmla="*/ 458249 h 1503057"/>
                    <a:gd name="connsiteX55" fmla="*/ 18330 w 354380"/>
                    <a:gd name="connsiteY55" fmla="*/ 421590 h 1503057"/>
                    <a:gd name="connsiteX56" fmla="*/ 18330 w 354380"/>
                    <a:gd name="connsiteY56" fmla="*/ 391040 h 1503057"/>
                    <a:gd name="connsiteX57" fmla="*/ 12220 w 354380"/>
                    <a:gd name="connsiteY57" fmla="*/ 268840 h 1503057"/>
                    <a:gd name="connsiteX58" fmla="*/ 6110 w 354380"/>
                    <a:gd name="connsiteY58" fmla="*/ 164970 h 1503057"/>
                    <a:gd name="connsiteX59" fmla="*/ 0 w 354380"/>
                    <a:gd name="connsiteY59" fmla="*/ 85540 h 1503057"/>
                    <a:gd name="connsiteX60" fmla="*/ 0 w 354380"/>
                    <a:gd name="connsiteY60" fmla="*/ 0 h 1503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54380" h="1503057">
                      <a:moveTo>
                        <a:pt x="0" y="0"/>
                      </a:moveTo>
                      <a:cubicBezTo>
                        <a:pt x="0" y="0"/>
                        <a:pt x="0" y="24440"/>
                        <a:pt x="6110" y="67210"/>
                      </a:cubicBezTo>
                      <a:cubicBezTo>
                        <a:pt x="6110" y="91650"/>
                        <a:pt x="12220" y="116090"/>
                        <a:pt x="12220" y="146640"/>
                      </a:cubicBezTo>
                      <a:cubicBezTo>
                        <a:pt x="12220" y="177190"/>
                        <a:pt x="18330" y="213850"/>
                        <a:pt x="18330" y="250510"/>
                      </a:cubicBezTo>
                      <a:cubicBezTo>
                        <a:pt x="18330" y="287169"/>
                        <a:pt x="24440" y="329940"/>
                        <a:pt x="24440" y="372709"/>
                      </a:cubicBezTo>
                      <a:cubicBezTo>
                        <a:pt x="24440" y="384929"/>
                        <a:pt x="24440" y="397149"/>
                        <a:pt x="24440" y="403259"/>
                      </a:cubicBezTo>
                      <a:cubicBezTo>
                        <a:pt x="24440" y="415479"/>
                        <a:pt x="24440" y="427699"/>
                        <a:pt x="30550" y="439919"/>
                      </a:cubicBezTo>
                      <a:cubicBezTo>
                        <a:pt x="30550" y="464359"/>
                        <a:pt x="36660" y="488799"/>
                        <a:pt x="36660" y="513239"/>
                      </a:cubicBezTo>
                      <a:cubicBezTo>
                        <a:pt x="36660" y="537679"/>
                        <a:pt x="36660" y="562119"/>
                        <a:pt x="36660" y="586559"/>
                      </a:cubicBezTo>
                      <a:cubicBezTo>
                        <a:pt x="36660" y="598779"/>
                        <a:pt x="36660" y="610999"/>
                        <a:pt x="42770" y="617109"/>
                      </a:cubicBezTo>
                      <a:cubicBezTo>
                        <a:pt x="42770" y="623219"/>
                        <a:pt x="48880" y="623219"/>
                        <a:pt x="54990" y="623219"/>
                      </a:cubicBezTo>
                      <a:cubicBezTo>
                        <a:pt x="61100" y="623219"/>
                        <a:pt x="67210" y="629329"/>
                        <a:pt x="73320" y="629329"/>
                      </a:cubicBezTo>
                      <a:cubicBezTo>
                        <a:pt x="85540" y="635439"/>
                        <a:pt x="97760" y="635439"/>
                        <a:pt x="109980" y="641549"/>
                      </a:cubicBezTo>
                      <a:cubicBezTo>
                        <a:pt x="116090" y="641549"/>
                        <a:pt x="122200" y="647659"/>
                        <a:pt x="128310" y="647659"/>
                      </a:cubicBezTo>
                      <a:cubicBezTo>
                        <a:pt x="134420" y="653769"/>
                        <a:pt x="140530" y="653769"/>
                        <a:pt x="146640" y="665989"/>
                      </a:cubicBezTo>
                      <a:cubicBezTo>
                        <a:pt x="146640" y="665989"/>
                        <a:pt x="146640" y="665989"/>
                        <a:pt x="146640" y="672099"/>
                      </a:cubicBezTo>
                      <a:cubicBezTo>
                        <a:pt x="146640" y="672099"/>
                        <a:pt x="146640" y="678209"/>
                        <a:pt x="146640" y="678209"/>
                      </a:cubicBezTo>
                      <a:cubicBezTo>
                        <a:pt x="146640" y="684319"/>
                        <a:pt x="140530" y="684319"/>
                        <a:pt x="140530" y="690429"/>
                      </a:cubicBezTo>
                      <a:lnTo>
                        <a:pt x="128310" y="708759"/>
                      </a:lnTo>
                      <a:cubicBezTo>
                        <a:pt x="122200" y="720979"/>
                        <a:pt x="116090" y="727089"/>
                        <a:pt x="116090" y="739309"/>
                      </a:cubicBezTo>
                      <a:cubicBezTo>
                        <a:pt x="116090" y="745419"/>
                        <a:pt x="128310" y="757639"/>
                        <a:pt x="134420" y="769859"/>
                      </a:cubicBezTo>
                      <a:cubicBezTo>
                        <a:pt x="140530" y="782079"/>
                        <a:pt x="146640" y="788189"/>
                        <a:pt x="158860" y="800409"/>
                      </a:cubicBezTo>
                      <a:cubicBezTo>
                        <a:pt x="171080" y="818739"/>
                        <a:pt x="183300" y="843179"/>
                        <a:pt x="195520" y="867619"/>
                      </a:cubicBezTo>
                      <a:cubicBezTo>
                        <a:pt x="219960" y="910389"/>
                        <a:pt x="238290" y="959269"/>
                        <a:pt x="262730" y="1002039"/>
                      </a:cubicBezTo>
                      <a:cubicBezTo>
                        <a:pt x="281060" y="1044809"/>
                        <a:pt x="299390" y="1087578"/>
                        <a:pt x="311610" y="1130349"/>
                      </a:cubicBezTo>
                      <a:cubicBezTo>
                        <a:pt x="323830" y="1173118"/>
                        <a:pt x="336050" y="1215889"/>
                        <a:pt x="342160" y="1252548"/>
                      </a:cubicBezTo>
                      <a:cubicBezTo>
                        <a:pt x="342160" y="1270878"/>
                        <a:pt x="348270" y="1289208"/>
                        <a:pt x="348270" y="1307538"/>
                      </a:cubicBezTo>
                      <a:cubicBezTo>
                        <a:pt x="348270" y="1325868"/>
                        <a:pt x="354380" y="1344198"/>
                        <a:pt x="354380" y="1356418"/>
                      </a:cubicBezTo>
                      <a:cubicBezTo>
                        <a:pt x="354380" y="1386968"/>
                        <a:pt x="354380" y="1417518"/>
                        <a:pt x="354380" y="1435848"/>
                      </a:cubicBezTo>
                      <a:cubicBezTo>
                        <a:pt x="354380" y="1478618"/>
                        <a:pt x="348270" y="1503058"/>
                        <a:pt x="348270" y="1503058"/>
                      </a:cubicBezTo>
                      <a:cubicBezTo>
                        <a:pt x="348270" y="1503058"/>
                        <a:pt x="348270" y="1478618"/>
                        <a:pt x="348270" y="1435848"/>
                      </a:cubicBezTo>
                      <a:cubicBezTo>
                        <a:pt x="348270" y="1411408"/>
                        <a:pt x="348270" y="1386968"/>
                        <a:pt x="342160" y="1356418"/>
                      </a:cubicBezTo>
                      <a:cubicBezTo>
                        <a:pt x="342160" y="1338088"/>
                        <a:pt x="336050" y="1325868"/>
                        <a:pt x="336050" y="1307538"/>
                      </a:cubicBezTo>
                      <a:cubicBezTo>
                        <a:pt x="336050" y="1289208"/>
                        <a:pt x="329940" y="1270878"/>
                        <a:pt x="323830" y="1252548"/>
                      </a:cubicBezTo>
                      <a:cubicBezTo>
                        <a:pt x="317720" y="1215889"/>
                        <a:pt x="305500" y="1173118"/>
                        <a:pt x="293280" y="1136458"/>
                      </a:cubicBezTo>
                      <a:cubicBezTo>
                        <a:pt x="281060" y="1093689"/>
                        <a:pt x="262730" y="1050919"/>
                        <a:pt x="244400" y="1008149"/>
                      </a:cubicBezTo>
                      <a:cubicBezTo>
                        <a:pt x="226070" y="965378"/>
                        <a:pt x="201630" y="922609"/>
                        <a:pt x="177190" y="879839"/>
                      </a:cubicBezTo>
                      <a:cubicBezTo>
                        <a:pt x="164970" y="855399"/>
                        <a:pt x="152750" y="837069"/>
                        <a:pt x="140530" y="812629"/>
                      </a:cubicBezTo>
                      <a:cubicBezTo>
                        <a:pt x="134420" y="800409"/>
                        <a:pt x="128310" y="794299"/>
                        <a:pt x="122200" y="782079"/>
                      </a:cubicBezTo>
                      <a:cubicBezTo>
                        <a:pt x="116090" y="775969"/>
                        <a:pt x="116090" y="769859"/>
                        <a:pt x="109980" y="769859"/>
                      </a:cubicBezTo>
                      <a:cubicBezTo>
                        <a:pt x="103870" y="763749"/>
                        <a:pt x="97760" y="757639"/>
                        <a:pt x="97760" y="751529"/>
                      </a:cubicBezTo>
                      <a:cubicBezTo>
                        <a:pt x="97760" y="745419"/>
                        <a:pt x="97760" y="733199"/>
                        <a:pt x="97760" y="727089"/>
                      </a:cubicBezTo>
                      <a:cubicBezTo>
                        <a:pt x="97760" y="720979"/>
                        <a:pt x="103870" y="714869"/>
                        <a:pt x="109980" y="708759"/>
                      </a:cubicBezTo>
                      <a:lnTo>
                        <a:pt x="122200" y="690429"/>
                      </a:lnTo>
                      <a:cubicBezTo>
                        <a:pt x="122200" y="690429"/>
                        <a:pt x="128310" y="684319"/>
                        <a:pt x="128310" y="684319"/>
                      </a:cubicBezTo>
                      <a:cubicBezTo>
                        <a:pt x="128310" y="684319"/>
                        <a:pt x="128310" y="684319"/>
                        <a:pt x="128310" y="684319"/>
                      </a:cubicBezTo>
                      <a:cubicBezTo>
                        <a:pt x="128310" y="684319"/>
                        <a:pt x="128310" y="684319"/>
                        <a:pt x="128310" y="678209"/>
                      </a:cubicBezTo>
                      <a:cubicBezTo>
                        <a:pt x="128310" y="678209"/>
                        <a:pt x="122200" y="672099"/>
                        <a:pt x="122200" y="672099"/>
                      </a:cubicBezTo>
                      <a:cubicBezTo>
                        <a:pt x="116090" y="672099"/>
                        <a:pt x="109980" y="665989"/>
                        <a:pt x="103870" y="665989"/>
                      </a:cubicBezTo>
                      <a:cubicBezTo>
                        <a:pt x="91650" y="659879"/>
                        <a:pt x="79430" y="659879"/>
                        <a:pt x="67210" y="653769"/>
                      </a:cubicBezTo>
                      <a:cubicBezTo>
                        <a:pt x="61100" y="653769"/>
                        <a:pt x="54990" y="647659"/>
                        <a:pt x="48880" y="647659"/>
                      </a:cubicBezTo>
                      <a:cubicBezTo>
                        <a:pt x="42770" y="647659"/>
                        <a:pt x="36660" y="641549"/>
                        <a:pt x="30550" y="635439"/>
                      </a:cubicBezTo>
                      <a:cubicBezTo>
                        <a:pt x="24440" y="623219"/>
                        <a:pt x="24440" y="610999"/>
                        <a:pt x="24440" y="598779"/>
                      </a:cubicBezTo>
                      <a:cubicBezTo>
                        <a:pt x="24440" y="574339"/>
                        <a:pt x="24440" y="549899"/>
                        <a:pt x="24440" y="525459"/>
                      </a:cubicBezTo>
                      <a:cubicBezTo>
                        <a:pt x="24440" y="501019"/>
                        <a:pt x="24440" y="476579"/>
                        <a:pt x="18330" y="458249"/>
                      </a:cubicBezTo>
                      <a:cubicBezTo>
                        <a:pt x="18330" y="446029"/>
                        <a:pt x="18330" y="433809"/>
                        <a:pt x="18330" y="421590"/>
                      </a:cubicBezTo>
                      <a:cubicBezTo>
                        <a:pt x="18330" y="409369"/>
                        <a:pt x="18330" y="397149"/>
                        <a:pt x="18330" y="391040"/>
                      </a:cubicBezTo>
                      <a:cubicBezTo>
                        <a:pt x="18330" y="348269"/>
                        <a:pt x="12220" y="305500"/>
                        <a:pt x="12220" y="268840"/>
                      </a:cubicBezTo>
                      <a:cubicBezTo>
                        <a:pt x="12220" y="232179"/>
                        <a:pt x="6110" y="195520"/>
                        <a:pt x="6110" y="164970"/>
                      </a:cubicBezTo>
                      <a:cubicBezTo>
                        <a:pt x="6110" y="134420"/>
                        <a:pt x="6110" y="109980"/>
                        <a:pt x="0" y="85540"/>
                      </a:cubicBezTo>
                      <a:cubicBezTo>
                        <a:pt x="0" y="30550"/>
                        <a:pt x="0" y="0"/>
                        <a:pt x="0" y="0"/>
                      </a:cubicBezTo>
                      <a:close/>
                    </a:path>
                  </a:pathLst>
                </a:custGeom>
                <a:solidFill>
                  <a:srgbClr val="CC861F"/>
                </a:solidFill>
                <a:ln w="61038" cap="flat">
                  <a:noFill/>
                  <a:prstDash val="solid"/>
                  <a:miter/>
                </a:ln>
              </p:spPr>
              <p:txBody>
                <a:bodyPr rtlCol="0" anchor="ctr"/>
                <a:lstStyle/>
                <a:p>
                  <a:endParaRPr lang="en-US"/>
                </a:p>
              </p:txBody>
            </p:sp>
          </p:grpSp>
          <p:grpSp>
            <p:nvGrpSpPr>
              <p:cNvPr id="210" name="Graphic 16">
                <a:extLst>
                  <a:ext uri="{FF2B5EF4-FFF2-40B4-BE49-F238E27FC236}">
                    <a16:creationId xmlns:a16="http://schemas.microsoft.com/office/drawing/2014/main" xmlns="" id="{6718B41C-3DA6-4250-B6E6-7ACBBF5854C6}"/>
                  </a:ext>
                </a:extLst>
              </p:cNvPr>
              <p:cNvGrpSpPr/>
              <p:nvPr/>
            </p:nvGrpSpPr>
            <p:grpSpPr>
              <a:xfrm>
                <a:off x="1760779" y="7764200"/>
                <a:ext cx="336050" cy="372709"/>
                <a:chOff x="1760779" y="7764200"/>
                <a:chExt cx="336050" cy="372709"/>
              </a:xfrm>
            </p:grpSpPr>
            <p:sp>
              <p:nvSpPr>
                <p:cNvPr id="226" name="Freeform: Shape 225">
                  <a:extLst>
                    <a:ext uri="{FF2B5EF4-FFF2-40B4-BE49-F238E27FC236}">
                      <a16:creationId xmlns:a16="http://schemas.microsoft.com/office/drawing/2014/main" xmlns="" id="{C15C8028-52B9-48BA-898F-DDE18C807955}"/>
                    </a:ext>
                  </a:extLst>
                </p:cNvPr>
                <p:cNvSpPr/>
                <p:nvPr/>
              </p:nvSpPr>
              <p:spPr>
                <a:xfrm>
                  <a:off x="1772999" y="7776420"/>
                  <a:ext cx="317720" cy="353997"/>
                </a:xfrm>
                <a:custGeom>
                  <a:avLst/>
                  <a:gdLst>
                    <a:gd name="connsiteX0" fmla="*/ 146640 w 317720"/>
                    <a:gd name="connsiteY0" fmla="*/ 336049 h 353997"/>
                    <a:gd name="connsiteX1" fmla="*/ 317720 w 317720"/>
                    <a:gd name="connsiteY1" fmla="*/ 219960 h 353997"/>
                    <a:gd name="connsiteX2" fmla="*/ 268840 w 317720"/>
                    <a:gd name="connsiteY2" fmla="*/ 0 h 353997"/>
                    <a:gd name="connsiteX3" fmla="*/ 0 w 317720"/>
                    <a:gd name="connsiteY3" fmla="*/ 152750 h 353997"/>
                    <a:gd name="connsiteX4" fmla="*/ 146640 w 317720"/>
                    <a:gd name="connsiteY4" fmla="*/ 336049 h 353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720" h="353997">
                      <a:moveTo>
                        <a:pt x="146640" y="336049"/>
                      </a:moveTo>
                      <a:cubicBezTo>
                        <a:pt x="244400" y="384929"/>
                        <a:pt x="268840" y="329939"/>
                        <a:pt x="317720" y="219960"/>
                      </a:cubicBezTo>
                      <a:cubicBezTo>
                        <a:pt x="293280" y="103870"/>
                        <a:pt x="268840" y="0"/>
                        <a:pt x="268840" y="0"/>
                      </a:cubicBezTo>
                      <a:cubicBezTo>
                        <a:pt x="268840" y="0"/>
                        <a:pt x="171080" y="91650"/>
                        <a:pt x="0" y="152750"/>
                      </a:cubicBezTo>
                      <a:cubicBezTo>
                        <a:pt x="18330" y="201630"/>
                        <a:pt x="61100" y="293280"/>
                        <a:pt x="146640" y="336049"/>
                      </a:cubicBezTo>
                      <a:close/>
                    </a:path>
                  </a:pathLst>
                </a:custGeom>
                <a:solidFill>
                  <a:srgbClr val="FAB548"/>
                </a:solidFill>
                <a:ln w="61038" cap="flat">
                  <a:noFill/>
                  <a:prstDash val="solid"/>
                  <a:miter/>
                </a:ln>
              </p:spPr>
              <p:txBody>
                <a:bodyPr rtlCol="0" anchor="ctr"/>
                <a:lstStyle/>
                <a:p>
                  <a:endParaRPr lang="en-US"/>
                </a:p>
              </p:txBody>
            </p:sp>
            <p:sp>
              <p:nvSpPr>
                <p:cNvPr id="227" name="Freeform: Shape 226">
                  <a:extLst>
                    <a:ext uri="{FF2B5EF4-FFF2-40B4-BE49-F238E27FC236}">
                      <a16:creationId xmlns:a16="http://schemas.microsoft.com/office/drawing/2014/main" xmlns="" id="{244B7D07-4C06-4A5E-9906-1042F3C1DFF1}"/>
                    </a:ext>
                  </a:extLst>
                </p:cNvPr>
                <p:cNvSpPr/>
                <p:nvPr/>
              </p:nvSpPr>
              <p:spPr>
                <a:xfrm>
                  <a:off x="1760779" y="7764200"/>
                  <a:ext cx="336050" cy="372709"/>
                </a:xfrm>
                <a:custGeom>
                  <a:avLst/>
                  <a:gdLst>
                    <a:gd name="connsiteX0" fmla="*/ 219960 w 336050"/>
                    <a:gd name="connsiteY0" fmla="*/ 372709 h 372709"/>
                    <a:gd name="connsiteX1" fmla="*/ 219960 w 336050"/>
                    <a:gd name="connsiteY1" fmla="*/ 372709 h 372709"/>
                    <a:gd name="connsiteX2" fmla="*/ 152750 w 336050"/>
                    <a:gd name="connsiteY2" fmla="*/ 354380 h 372709"/>
                    <a:gd name="connsiteX3" fmla="*/ 0 w 336050"/>
                    <a:gd name="connsiteY3" fmla="*/ 164970 h 372709"/>
                    <a:gd name="connsiteX4" fmla="*/ 0 w 336050"/>
                    <a:gd name="connsiteY4" fmla="*/ 158860 h 372709"/>
                    <a:gd name="connsiteX5" fmla="*/ 6110 w 336050"/>
                    <a:gd name="connsiteY5" fmla="*/ 158860 h 372709"/>
                    <a:gd name="connsiteX6" fmla="*/ 274950 w 336050"/>
                    <a:gd name="connsiteY6" fmla="*/ 6110 h 372709"/>
                    <a:gd name="connsiteX7" fmla="*/ 281060 w 336050"/>
                    <a:gd name="connsiteY7" fmla="*/ 0 h 372709"/>
                    <a:gd name="connsiteX8" fmla="*/ 287170 w 336050"/>
                    <a:gd name="connsiteY8" fmla="*/ 12220 h 372709"/>
                    <a:gd name="connsiteX9" fmla="*/ 336050 w 336050"/>
                    <a:gd name="connsiteY9" fmla="*/ 232180 h 372709"/>
                    <a:gd name="connsiteX10" fmla="*/ 336050 w 336050"/>
                    <a:gd name="connsiteY10" fmla="*/ 232180 h 372709"/>
                    <a:gd name="connsiteX11" fmla="*/ 329940 w 336050"/>
                    <a:gd name="connsiteY11" fmla="*/ 250510 h 372709"/>
                    <a:gd name="connsiteX12" fmla="*/ 219960 w 336050"/>
                    <a:gd name="connsiteY12" fmla="*/ 372709 h 372709"/>
                    <a:gd name="connsiteX13" fmla="*/ 18330 w 336050"/>
                    <a:gd name="connsiteY13" fmla="*/ 171080 h 372709"/>
                    <a:gd name="connsiteX14" fmla="*/ 164970 w 336050"/>
                    <a:gd name="connsiteY14" fmla="*/ 342159 h 372709"/>
                    <a:gd name="connsiteX15" fmla="*/ 226070 w 336050"/>
                    <a:gd name="connsiteY15" fmla="*/ 360490 h 372709"/>
                    <a:gd name="connsiteX16" fmla="*/ 226070 w 336050"/>
                    <a:gd name="connsiteY16" fmla="*/ 360490 h 372709"/>
                    <a:gd name="connsiteX17" fmla="*/ 317720 w 336050"/>
                    <a:gd name="connsiteY17" fmla="*/ 244400 h 372709"/>
                    <a:gd name="connsiteX18" fmla="*/ 323830 w 336050"/>
                    <a:gd name="connsiteY18" fmla="*/ 232180 h 372709"/>
                    <a:gd name="connsiteX19" fmla="*/ 274950 w 336050"/>
                    <a:gd name="connsiteY19" fmla="*/ 30550 h 372709"/>
                    <a:gd name="connsiteX20" fmla="*/ 18330 w 336050"/>
                    <a:gd name="connsiteY20" fmla="*/ 171080 h 37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36050" h="372709">
                      <a:moveTo>
                        <a:pt x="219960" y="372709"/>
                      </a:moveTo>
                      <a:lnTo>
                        <a:pt x="219960" y="372709"/>
                      </a:lnTo>
                      <a:cubicBezTo>
                        <a:pt x="201630" y="372709"/>
                        <a:pt x="183300" y="366600"/>
                        <a:pt x="152750" y="354380"/>
                      </a:cubicBezTo>
                      <a:cubicBezTo>
                        <a:pt x="61100" y="311610"/>
                        <a:pt x="18330" y="219960"/>
                        <a:pt x="0" y="164970"/>
                      </a:cubicBezTo>
                      <a:lnTo>
                        <a:pt x="0" y="158860"/>
                      </a:lnTo>
                      <a:lnTo>
                        <a:pt x="6110" y="158860"/>
                      </a:lnTo>
                      <a:cubicBezTo>
                        <a:pt x="177190" y="97760"/>
                        <a:pt x="274950" y="6110"/>
                        <a:pt x="274950" y="6110"/>
                      </a:cubicBezTo>
                      <a:lnTo>
                        <a:pt x="281060" y="0"/>
                      </a:lnTo>
                      <a:lnTo>
                        <a:pt x="287170" y="12220"/>
                      </a:lnTo>
                      <a:cubicBezTo>
                        <a:pt x="287170" y="12220"/>
                        <a:pt x="317720" y="116090"/>
                        <a:pt x="336050" y="232180"/>
                      </a:cubicBezTo>
                      <a:lnTo>
                        <a:pt x="336050" y="232180"/>
                      </a:lnTo>
                      <a:lnTo>
                        <a:pt x="329940" y="250510"/>
                      </a:lnTo>
                      <a:cubicBezTo>
                        <a:pt x="299390" y="323830"/>
                        <a:pt x="274950" y="372709"/>
                        <a:pt x="219960" y="372709"/>
                      </a:cubicBezTo>
                      <a:close/>
                      <a:moveTo>
                        <a:pt x="18330" y="171080"/>
                      </a:moveTo>
                      <a:cubicBezTo>
                        <a:pt x="36660" y="219960"/>
                        <a:pt x="85540" y="305500"/>
                        <a:pt x="164970" y="342159"/>
                      </a:cubicBezTo>
                      <a:cubicBezTo>
                        <a:pt x="189410" y="354380"/>
                        <a:pt x="207740" y="360490"/>
                        <a:pt x="226070" y="360490"/>
                      </a:cubicBezTo>
                      <a:lnTo>
                        <a:pt x="226070" y="360490"/>
                      </a:lnTo>
                      <a:cubicBezTo>
                        <a:pt x="268840" y="360490"/>
                        <a:pt x="287170" y="317719"/>
                        <a:pt x="317720" y="244400"/>
                      </a:cubicBezTo>
                      <a:lnTo>
                        <a:pt x="323830" y="232180"/>
                      </a:lnTo>
                      <a:cubicBezTo>
                        <a:pt x="305500" y="140530"/>
                        <a:pt x="281060" y="54990"/>
                        <a:pt x="274950" y="30550"/>
                      </a:cubicBezTo>
                      <a:cubicBezTo>
                        <a:pt x="244400" y="48880"/>
                        <a:pt x="158860" y="116090"/>
                        <a:pt x="18330" y="171080"/>
                      </a:cubicBezTo>
                      <a:close/>
                    </a:path>
                  </a:pathLst>
                </a:custGeom>
                <a:solidFill>
                  <a:srgbClr val="CC861F"/>
                </a:solidFill>
                <a:ln w="61038" cap="flat">
                  <a:noFill/>
                  <a:prstDash val="solid"/>
                  <a:miter/>
                </a:ln>
              </p:spPr>
              <p:txBody>
                <a:bodyPr rtlCol="0" anchor="ctr"/>
                <a:lstStyle/>
                <a:p>
                  <a:endParaRPr lang="en-US"/>
                </a:p>
              </p:txBody>
            </p:sp>
          </p:grpSp>
          <p:sp>
            <p:nvSpPr>
              <p:cNvPr id="211" name="Freeform: Shape 210">
                <a:extLst>
                  <a:ext uri="{FF2B5EF4-FFF2-40B4-BE49-F238E27FC236}">
                    <a16:creationId xmlns:a16="http://schemas.microsoft.com/office/drawing/2014/main" xmlns="" id="{0EA9332B-9A63-43BB-8C15-FCFC746BFFFC}"/>
                  </a:ext>
                </a:extLst>
              </p:cNvPr>
              <p:cNvSpPr/>
              <p:nvPr/>
            </p:nvSpPr>
            <p:spPr>
              <a:xfrm>
                <a:off x="1772999" y="7776420"/>
                <a:ext cx="323830" cy="353997"/>
              </a:xfrm>
              <a:custGeom>
                <a:avLst/>
                <a:gdLst>
                  <a:gd name="connsiteX0" fmla="*/ 293280 w 323830"/>
                  <a:gd name="connsiteY0" fmla="*/ 201630 h 353997"/>
                  <a:gd name="connsiteX1" fmla="*/ 268840 w 323830"/>
                  <a:gd name="connsiteY1" fmla="*/ 244399 h 353997"/>
                  <a:gd name="connsiteX2" fmla="*/ 213850 w 323830"/>
                  <a:gd name="connsiteY2" fmla="*/ 293280 h 353997"/>
                  <a:gd name="connsiteX3" fmla="*/ 85540 w 323830"/>
                  <a:gd name="connsiteY3" fmla="*/ 213849 h 353997"/>
                  <a:gd name="connsiteX4" fmla="*/ 250510 w 323830"/>
                  <a:gd name="connsiteY4" fmla="*/ 116090 h 353997"/>
                  <a:gd name="connsiteX5" fmla="*/ 287170 w 323830"/>
                  <a:gd name="connsiteY5" fmla="*/ 79430 h 353997"/>
                  <a:gd name="connsiteX6" fmla="*/ 268840 w 323830"/>
                  <a:gd name="connsiteY6" fmla="*/ 0 h 353997"/>
                  <a:gd name="connsiteX7" fmla="*/ 0 w 323830"/>
                  <a:gd name="connsiteY7" fmla="*/ 152750 h 353997"/>
                  <a:gd name="connsiteX8" fmla="*/ 152750 w 323830"/>
                  <a:gd name="connsiteY8" fmla="*/ 336049 h 353997"/>
                  <a:gd name="connsiteX9" fmla="*/ 323830 w 323830"/>
                  <a:gd name="connsiteY9" fmla="*/ 219960 h 353997"/>
                  <a:gd name="connsiteX10" fmla="*/ 317720 w 323830"/>
                  <a:gd name="connsiteY10" fmla="*/ 177190 h 353997"/>
                  <a:gd name="connsiteX11" fmla="*/ 293280 w 323830"/>
                  <a:gd name="connsiteY11" fmla="*/ 201630 h 353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3830" h="353997">
                    <a:moveTo>
                      <a:pt x="293280" y="201630"/>
                    </a:moveTo>
                    <a:cubicBezTo>
                      <a:pt x="287170" y="213849"/>
                      <a:pt x="281060" y="232180"/>
                      <a:pt x="268840" y="244399"/>
                    </a:cubicBezTo>
                    <a:cubicBezTo>
                      <a:pt x="256620" y="262730"/>
                      <a:pt x="238290" y="281060"/>
                      <a:pt x="213850" y="293280"/>
                    </a:cubicBezTo>
                    <a:cubicBezTo>
                      <a:pt x="164970" y="305499"/>
                      <a:pt x="61100" y="287170"/>
                      <a:pt x="85540" y="213849"/>
                    </a:cubicBezTo>
                    <a:cubicBezTo>
                      <a:pt x="109980" y="146640"/>
                      <a:pt x="207740" y="164970"/>
                      <a:pt x="250510" y="116090"/>
                    </a:cubicBezTo>
                    <a:cubicBezTo>
                      <a:pt x="256620" y="109980"/>
                      <a:pt x="268840" y="91650"/>
                      <a:pt x="287170" y="79430"/>
                    </a:cubicBezTo>
                    <a:cubicBezTo>
                      <a:pt x="274950" y="30550"/>
                      <a:pt x="268840" y="0"/>
                      <a:pt x="268840" y="0"/>
                    </a:cubicBezTo>
                    <a:cubicBezTo>
                      <a:pt x="268840" y="0"/>
                      <a:pt x="171080" y="91650"/>
                      <a:pt x="0" y="152750"/>
                    </a:cubicBezTo>
                    <a:cubicBezTo>
                      <a:pt x="18330" y="201630"/>
                      <a:pt x="67210" y="293280"/>
                      <a:pt x="152750" y="336049"/>
                    </a:cubicBezTo>
                    <a:cubicBezTo>
                      <a:pt x="250510" y="384929"/>
                      <a:pt x="274950" y="329939"/>
                      <a:pt x="323830" y="219960"/>
                    </a:cubicBezTo>
                    <a:cubicBezTo>
                      <a:pt x="323830" y="207740"/>
                      <a:pt x="317720" y="189410"/>
                      <a:pt x="317720" y="177190"/>
                    </a:cubicBezTo>
                    <a:cubicBezTo>
                      <a:pt x="305500" y="183300"/>
                      <a:pt x="299390" y="189410"/>
                      <a:pt x="293280" y="201630"/>
                    </a:cubicBezTo>
                    <a:close/>
                  </a:path>
                </a:pathLst>
              </a:custGeom>
              <a:solidFill>
                <a:srgbClr val="FAB548"/>
              </a:solidFill>
              <a:ln w="61038" cap="flat">
                <a:noFill/>
                <a:prstDash val="solid"/>
                <a:miter/>
              </a:ln>
            </p:spPr>
            <p:txBody>
              <a:bodyPr rtlCol="0" anchor="ctr"/>
              <a:lstStyle/>
              <a:p>
                <a:endParaRPr lang="en-US"/>
              </a:p>
            </p:txBody>
          </p:sp>
          <p:sp>
            <p:nvSpPr>
              <p:cNvPr id="212" name="Freeform: Shape 211">
                <a:extLst>
                  <a:ext uri="{FF2B5EF4-FFF2-40B4-BE49-F238E27FC236}">
                    <a16:creationId xmlns:a16="http://schemas.microsoft.com/office/drawing/2014/main" xmlns="" id="{F96ECC14-F5A8-4CAC-9DFC-21E6FC3181EF}"/>
                  </a:ext>
                </a:extLst>
              </p:cNvPr>
              <p:cNvSpPr/>
              <p:nvPr/>
            </p:nvSpPr>
            <p:spPr>
              <a:xfrm>
                <a:off x="935929" y="8772348"/>
                <a:ext cx="235667" cy="75424"/>
              </a:xfrm>
              <a:custGeom>
                <a:avLst/>
                <a:gdLst>
                  <a:gd name="connsiteX0" fmla="*/ 0 w 235667"/>
                  <a:gd name="connsiteY0" fmla="*/ 0 h 75424"/>
                  <a:gd name="connsiteX1" fmla="*/ 226070 w 235667"/>
                  <a:gd name="connsiteY1" fmla="*/ 36660 h 75424"/>
                  <a:gd name="connsiteX2" fmla="*/ 0 w 235667"/>
                  <a:gd name="connsiteY2" fmla="*/ 0 h 75424"/>
                </a:gdLst>
                <a:ahLst/>
                <a:cxnLst>
                  <a:cxn ang="0">
                    <a:pos x="connsiteX0" y="connsiteY0"/>
                  </a:cxn>
                  <a:cxn ang="0">
                    <a:pos x="connsiteX1" y="connsiteY1"/>
                  </a:cxn>
                  <a:cxn ang="0">
                    <a:pos x="connsiteX2" y="connsiteY2"/>
                  </a:cxn>
                </a:cxnLst>
                <a:rect l="l" t="t" r="r" b="b"/>
                <a:pathLst>
                  <a:path w="235667" h="75424">
                    <a:moveTo>
                      <a:pt x="0" y="0"/>
                    </a:moveTo>
                    <a:cubicBezTo>
                      <a:pt x="0" y="0"/>
                      <a:pt x="36660" y="61100"/>
                      <a:pt x="226070" y="36660"/>
                    </a:cubicBezTo>
                    <a:cubicBezTo>
                      <a:pt x="281060" y="42770"/>
                      <a:pt x="85540" y="140530"/>
                      <a:pt x="0" y="0"/>
                    </a:cubicBezTo>
                    <a:close/>
                  </a:path>
                </a:pathLst>
              </a:custGeom>
              <a:solidFill>
                <a:srgbClr val="DD942A">
                  <a:alpha val="60000"/>
                </a:srgbClr>
              </a:solidFill>
              <a:ln w="61038" cap="flat">
                <a:no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xmlns="" id="{3FDDB51D-372C-4261-B4E1-75765CE01B40}"/>
                  </a:ext>
                </a:extLst>
              </p:cNvPr>
              <p:cNvSpPr/>
              <p:nvPr/>
            </p:nvSpPr>
            <p:spPr>
              <a:xfrm>
                <a:off x="1687459" y="8945698"/>
                <a:ext cx="190508" cy="69151"/>
              </a:xfrm>
              <a:custGeom>
                <a:avLst/>
                <a:gdLst>
                  <a:gd name="connsiteX0" fmla="*/ 0 w 190508"/>
                  <a:gd name="connsiteY0" fmla="*/ 34390 h 69151"/>
                  <a:gd name="connsiteX1" fmla="*/ 177190 w 190508"/>
                  <a:gd name="connsiteY1" fmla="*/ 3840 h 69151"/>
                  <a:gd name="connsiteX2" fmla="*/ 0 w 190508"/>
                  <a:gd name="connsiteY2" fmla="*/ 34390 h 69151"/>
                </a:gdLst>
                <a:ahLst/>
                <a:cxnLst>
                  <a:cxn ang="0">
                    <a:pos x="connsiteX0" y="connsiteY0"/>
                  </a:cxn>
                  <a:cxn ang="0">
                    <a:pos x="connsiteX1" y="connsiteY1"/>
                  </a:cxn>
                  <a:cxn ang="0">
                    <a:pos x="connsiteX2" y="connsiteY2"/>
                  </a:cxn>
                </a:cxnLst>
                <a:rect l="l" t="t" r="r" b="b"/>
                <a:pathLst>
                  <a:path w="190508" h="69151">
                    <a:moveTo>
                      <a:pt x="0" y="34390"/>
                    </a:moveTo>
                    <a:cubicBezTo>
                      <a:pt x="0" y="34390"/>
                      <a:pt x="79430" y="71049"/>
                      <a:pt x="177190" y="3840"/>
                    </a:cubicBezTo>
                    <a:cubicBezTo>
                      <a:pt x="226070" y="-26710"/>
                      <a:pt x="134420" y="138259"/>
                      <a:pt x="0" y="34390"/>
                    </a:cubicBezTo>
                    <a:close/>
                  </a:path>
                </a:pathLst>
              </a:custGeom>
              <a:solidFill>
                <a:srgbClr val="DD942A">
                  <a:alpha val="60000"/>
                </a:srgbClr>
              </a:solidFill>
              <a:ln w="61038" cap="flat">
                <a:noFill/>
                <a:prstDash val="solid"/>
                <a:miter/>
              </a:ln>
            </p:spPr>
            <p:txBody>
              <a:bodyPr rtlCol="0" anchor="ctr"/>
              <a:lstStyle/>
              <a:p>
                <a:endParaRPr lang="en-US"/>
              </a:p>
            </p:txBody>
          </p:sp>
          <p:sp>
            <p:nvSpPr>
              <p:cNvPr id="214" name="Freeform: Shape 213">
                <a:extLst>
                  <a:ext uri="{FF2B5EF4-FFF2-40B4-BE49-F238E27FC236}">
                    <a16:creationId xmlns:a16="http://schemas.microsoft.com/office/drawing/2014/main" xmlns="" id="{40C60CF0-4792-4820-986F-23B1947713B2}"/>
                  </a:ext>
                </a:extLst>
              </p:cNvPr>
              <p:cNvSpPr/>
              <p:nvPr/>
            </p:nvSpPr>
            <p:spPr>
              <a:xfrm>
                <a:off x="949863" y="8355554"/>
                <a:ext cx="145313" cy="410399"/>
              </a:xfrm>
              <a:custGeom>
                <a:avLst/>
                <a:gdLst>
                  <a:gd name="connsiteX0" fmla="*/ 22725 w 145313"/>
                  <a:gd name="connsiteY0" fmla="*/ 92965 h 410399"/>
                  <a:gd name="connsiteX1" fmla="*/ 28835 w 145313"/>
                  <a:gd name="connsiteY1" fmla="*/ 398465 h 410399"/>
                  <a:gd name="connsiteX2" fmla="*/ 144926 w 145313"/>
                  <a:gd name="connsiteY2" fmla="*/ 196835 h 410399"/>
                  <a:gd name="connsiteX3" fmla="*/ 22725 w 145313"/>
                  <a:gd name="connsiteY3" fmla="*/ 92965 h 410399"/>
                </a:gdLst>
                <a:ahLst/>
                <a:cxnLst>
                  <a:cxn ang="0">
                    <a:pos x="connsiteX0" y="connsiteY0"/>
                  </a:cxn>
                  <a:cxn ang="0">
                    <a:pos x="connsiteX1" y="connsiteY1"/>
                  </a:cxn>
                  <a:cxn ang="0">
                    <a:pos x="connsiteX2" y="connsiteY2"/>
                  </a:cxn>
                  <a:cxn ang="0">
                    <a:pos x="connsiteX3" y="connsiteY3"/>
                  </a:cxn>
                </a:cxnLst>
                <a:rect l="l" t="t" r="r" b="b"/>
                <a:pathLst>
                  <a:path w="145313" h="410399">
                    <a:moveTo>
                      <a:pt x="22725" y="92965"/>
                    </a:moveTo>
                    <a:cubicBezTo>
                      <a:pt x="22725" y="92965"/>
                      <a:pt x="-32265" y="355695"/>
                      <a:pt x="28835" y="398465"/>
                    </a:cubicBezTo>
                    <a:cubicBezTo>
                      <a:pt x="83826" y="441235"/>
                      <a:pt x="151036" y="367915"/>
                      <a:pt x="144926" y="196835"/>
                    </a:cubicBezTo>
                    <a:cubicBezTo>
                      <a:pt x="138816" y="25755"/>
                      <a:pt x="59386" y="-90335"/>
                      <a:pt x="22725" y="92965"/>
                    </a:cubicBezTo>
                    <a:close/>
                  </a:path>
                </a:pathLst>
              </a:custGeom>
              <a:solidFill>
                <a:srgbClr val="FAB548">
                  <a:alpha val="50000"/>
                </a:srgbClr>
              </a:solidFill>
              <a:ln w="61038" cap="flat">
                <a:noFill/>
                <a:prstDash val="solid"/>
                <a:miter/>
              </a:ln>
            </p:spPr>
            <p:txBody>
              <a:bodyPr rtlCol="0" anchor="ctr"/>
              <a:lstStyle/>
              <a:p>
                <a:endParaRPr lang="en-US"/>
              </a:p>
            </p:txBody>
          </p:sp>
          <p:sp>
            <p:nvSpPr>
              <p:cNvPr id="215" name="Freeform: Shape 214">
                <a:extLst>
                  <a:ext uri="{FF2B5EF4-FFF2-40B4-BE49-F238E27FC236}">
                    <a16:creationId xmlns:a16="http://schemas.microsoft.com/office/drawing/2014/main" xmlns="" id="{65CE06E0-7ED0-41D1-9727-9E54013A692F}"/>
                  </a:ext>
                </a:extLst>
              </p:cNvPr>
              <p:cNvSpPr/>
              <p:nvPr/>
            </p:nvSpPr>
            <p:spPr>
              <a:xfrm>
                <a:off x="960369" y="8893266"/>
                <a:ext cx="140762" cy="480452"/>
              </a:xfrm>
              <a:custGeom>
                <a:avLst/>
                <a:gdLst>
                  <a:gd name="connsiteX0" fmla="*/ 0 w 140762"/>
                  <a:gd name="connsiteY0" fmla="*/ 31832 h 480452"/>
                  <a:gd name="connsiteX1" fmla="*/ 18330 w 140762"/>
                  <a:gd name="connsiteY1" fmla="*/ 410652 h 480452"/>
                  <a:gd name="connsiteX2" fmla="*/ 140530 w 140762"/>
                  <a:gd name="connsiteY2" fmla="*/ 392322 h 480452"/>
                  <a:gd name="connsiteX3" fmla="*/ 0 w 140762"/>
                  <a:gd name="connsiteY3" fmla="*/ 31832 h 480452"/>
                </a:gdLst>
                <a:ahLst/>
                <a:cxnLst>
                  <a:cxn ang="0">
                    <a:pos x="connsiteX0" y="connsiteY0"/>
                  </a:cxn>
                  <a:cxn ang="0">
                    <a:pos x="connsiteX1" y="connsiteY1"/>
                  </a:cxn>
                  <a:cxn ang="0">
                    <a:pos x="connsiteX2" y="connsiteY2"/>
                  </a:cxn>
                  <a:cxn ang="0">
                    <a:pos x="connsiteX3" y="connsiteY3"/>
                  </a:cxn>
                </a:cxnLst>
                <a:rect l="l" t="t" r="r" b="b"/>
                <a:pathLst>
                  <a:path w="140762" h="480452">
                    <a:moveTo>
                      <a:pt x="0" y="31832"/>
                    </a:moveTo>
                    <a:cubicBezTo>
                      <a:pt x="0" y="31832"/>
                      <a:pt x="0" y="221242"/>
                      <a:pt x="18330" y="410652"/>
                    </a:cubicBezTo>
                    <a:cubicBezTo>
                      <a:pt x="30550" y="520632"/>
                      <a:pt x="146640" y="490082"/>
                      <a:pt x="140530" y="392322"/>
                    </a:cubicBezTo>
                    <a:cubicBezTo>
                      <a:pt x="128310" y="135702"/>
                      <a:pt x="30550" y="-84258"/>
                      <a:pt x="0" y="31832"/>
                    </a:cubicBezTo>
                    <a:close/>
                  </a:path>
                </a:pathLst>
              </a:custGeom>
              <a:solidFill>
                <a:srgbClr val="FAB548">
                  <a:alpha val="50000"/>
                </a:srgbClr>
              </a:solidFill>
              <a:ln w="61038" cap="flat">
                <a:noFill/>
                <a:prstDash val="solid"/>
                <a:miter/>
              </a:ln>
            </p:spPr>
            <p:txBody>
              <a:bodyPr rtlCol="0" anchor="ctr"/>
              <a:lstStyle/>
              <a:p>
                <a:endParaRPr lang="en-US"/>
              </a:p>
            </p:txBody>
          </p:sp>
          <p:grpSp>
            <p:nvGrpSpPr>
              <p:cNvPr id="216" name="Graphic 16">
                <a:extLst>
                  <a:ext uri="{FF2B5EF4-FFF2-40B4-BE49-F238E27FC236}">
                    <a16:creationId xmlns:a16="http://schemas.microsoft.com/office/drawing/2014/main" xmlns="" id="{EBD2EC65-89C2-49DD-BDBB-40B5FDEEA713}"/>
                  </a:ext>
                </a:extLst>
              </p:cNvPr>
              <p:cNvGrpSpPr/>
              <p:nvPr/>
            </p:nvGrpSpPr>
            <p:grpSpPr>
              <a:xfrm>
                <a:off x="1023371" y="7989938"/>
                <a:ext cx="1320574" cy="1645792"/>
                <a:chOff x="1023371" y="7989938"/>
                <a:chExt cx="1320574" cy="1645792"/>
              </a:xfrm>
            </p:grpSpPr>
            <p:sp>
              <p:nvSpPr>
                <p:cNvPr id="223" name="Freeform: Shape 222">
                  <a:extLst>
                    <a:ext uri="{FF2B5EF4-FFF2-40B4-BE49-F238E27FC236}">
                      <a16:creationId xmlns:a16="http://schemas.microsoft.com/office/drawing/2014/main" xmlns="" id="{966C33DC-7FFE-4A7E-96F8-69FB6E6931D2}"/>
                    </a:ext>
                  </a:extLst>
                </p:cNvPr>
                <p:cNvSpPr/>
                <p:nvPr/>
              </p:nvSpPr>
              <p:spPr>
                <a:xfrm>
                  <a:off x="1590465" y="8224942"/>
                  <a:ext cx="753480" cy="1410788"/>
                </a:xfrm>
                <a:custGeom>
                  <a:avLst/>
                  <a:gdLst>
                    <a:gd name="connsiteX0" fmla="*/ 707995 w 753480"/>
                    <a:gd name="connsiteY0" fmla="*/ 1292825 h 1410788"/>
                    <a:gd name="connsiteX1" fmla="*/ 518585 w 753480"/>
                    <a:gd name="connsiteY1" fmla="*/ 694046 h 1410788"/>
                    <a:gd name="connsiteX2" fmla="*/ 481925 w 753480"/>
                    <a:gd name="connsiteY2" fmla="*/ 608506 h 1410788"/>
                    <a:gd name="connsiteX3" fmla="*/ 402495 w 753480"/>
                    <a:gd name="connsiteY3" fmla="*/ 461866 h 1410788"/>
                    <a:gd name="connsiteX4" fmla="*/ 194754 w 753480"/>
                    <a:gd name="connsiteY4" fmla="*/ 21947 h 1410788"/>
                    <a:gd name="connsiteX5" fmla="*/ 11454 w 753480"/>
                    <a:gd name="connsiteY5" fmla="*/ 400766 h 1410788"/>
                    <a:gd name="connsiteX6" fmla="*/ 237524 w 753480"/>
                    <a:gd name="connsiteY6" fmla="*/ 724596 h 1410788"/>
                    <a:gd name="connsiteX7" fmla="*/ 219194 w 753480"/>
                    <a:gd name="connsiteY7" fmla="*/ 804026 h 1410788"/>
                    <a:gd name="connsiteX8" fmla="*/ 268074 w 753480"/>
                    <a:gd name="connsiteY8" fmla="*/ 1158406 h 1410788"/>
                    <a:gd name="connsiteX9" fmla="*/ 494145 w 753480"/>
                    <a:gd name="connsiteY9" fmla="*/ 1268386 h 1410788"/>
                    <a:gd name="connsiteX10" fmla="*/ 341395 w 753480"/>
                    <a:gd name="connsiteY10" fmla="*/ 1305045 h 1410788"/>
                    <a:gd name="connsiteX11" fmla="*/ 506365 w 753480"/>
                    <a:gd name="connsiteY11" fmla="*/ 1408915 h 1410788"/>
                    <a:gd name="connsiteX12" fmla="*/ 707995 w 753480"/>
                    <a:gd name="connsiteY12" fmla="*/ 1292825 h 1410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53480" h="1410788">
                      <a:moveTo>
                        <a:pt x="707995" y="1292825"/>
                      </a:moveTo>
                      <a:cubicBezTo>
                        <a:pt x="707995" y="1292825"/>
                        <a:pt x="695775" y="968996"/>
                        <a:pt x="518585" y="694046"/>
                      </a:cubicBezTo>
                      <a:cubicBezTo>
                        <a:pt x="463595" y="620726"/>
                        <a:pt x="469705" y="639056"/>
                        <a:pt x="481925" y="608506"/>
                      </a:cubicBezTo>
                      <a:cubicBezTo>
                        <a:pt x="494145" y="577956"/>
                        <a:pt x="402495" y="596286"/>
                        <a:pt x="402495" y="461866"/>
                      </a:cubicBezTo>
                      <a:cubicBezTo>
                        <a:pt x="408604" y="321337"/>
                        <a:pt x="408604" y="-100253"/>
                        <a:pt x="194754" y="21947"/>
                      </a:cubicBezTo>
                      <a:cubicBezTo>
                        <a:pt x="194754" y="21947"/>
                        <a:pt x="-55756" y="144147"/>
                        <a:pt x="11454" y="400766"/>
                      </a:cubicBezTo>
                      <a:cubicBezTo>
                        <a:pt x="78664" y="663496"/>
                        <a:pt x="133654" y="779586"/>
                        <a:pt x="237524" y="724596"/>
                      </a:cubicBezTo>
                      <a:cubicBezTo>
                        <a:pt x="268074" y="694046"/>
                        <a:pt x="329174" y="749036"/>
                        <a:pt x="219194" y="804026"/>
                      </a:cubicBezTo>
                      <a:cubicBezTo>
                        <a:pt x="145874" y="822356"/>
                        <a:pt x="200864" y="956776"/>
                        <a:pt x="268074" y="1158406"/>
                      </a:cubicBezTo>
                      <a:cubicBezTo>
                        <a:pt x="298624" y="1292825"/>
                        <a:pt x="353614" y="1286715"/>
                        <a:pt x="494145" y="1268386"/>
                      </a:cubicBezTo>
                      <a:cubicBezTo>
                        <a:pt x="494145" y="1317265"/>
                        <a:pt x="426935" y="1305045"/>
                        <a:pt x="341395" y="1305045"/>
                      </a:cubicBezTo>
                      <a:cubicBezTo>
                        <a:pt x="255854" y="1305045"/>
                        <a:pt x="280294" y="1427245"/>
                        <a:pt x="506365" y="1408915"/>
                      </a:cubicBezTo>
                      <a:cubicBezTo>
                        <a:pt x="775205" y="1396695"/>
                        <a:pt x="793535" y="1317265"/>
                        <a:pt x="707995" y="1292825"/>
                      </a:cubicBezTo>
                      <a:close/>
                    </a:path>
                  </a:pathLst>
                </a:custGeom>
                <a:noFill/>
                <a:ln w="61038"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xmlns="" id="{6D8E1A6E-E243-489E-B7AE-5A08443AD4E6}"/>
                    </a:ext>
                  </a:extLst>
                </p:cNvPr>
                <p:cNvSpPr/>
                <p:nvPr/>
              </p:nvSpPr>
              <p:spPr>
                <a:xfrm>
                  <a:off x="1023371" y="7989938"/>
                  <a:ext cx="759455" cy="372457"/>
                </a:xfrm>
                <a:custGeom>
                  <a:avLst/>
                  <a:gdLst>
                    <a:gd name="connsiteX0" fmla="*/ 743519 w 759455"/>
                    <a:gd name="connsiteY0" fmla="*/ 159191 h 372457"/>
                    <a:gd name="connsiteX1" fmla="*/ 627429 w 759455"/>
                    <a:gd name="connsiteY1" fmla="*/ 214181 h 372457"/>
                    <a:gd name="connsiteX2" fmla="*/ 755739 w 759455"/>
                    <a:gd name="connsiteY2" fmla="*/ 73651 h 372457"/>
                    <a:gd name="connsiteX3" fmla="*/ 688529 w 759455"/>
                    <a:gd name="connsiteY3" fmla="*/ 36991 h 372457"/>
                    <a:gd name="connsiteX4" fmla="*/ 53088 w 759455"/>
                    <a:gd name="connsiteY4" fmla="*/ 24771 h 372457"/>
                    <a:gd name="connsiteX5" fmla="*/ 65308 w 759455"/>
                    <a:gd name="connsiteY5" fmla="*/ 110311 h 372457"/>
                    <a:gd name="connsiteX6" fmla="*/ 163068 w 759455"/>
                    <a:gd name="connsiteY6" fmla="*/ 226401 h 372457"/>
                    <a:gd name="connsiteX7" fmla="*/ 486899 w 759455"/>
                    <a:gd name="connsiteY7" fmla="*/ 354711 h 372457"/>
                    <a:gd name="connsiteX8" fmla="*/ 743519 w 759455"/>
                    <a:gd name="connsiteY8" fmla="*/ 159191 h 37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9455" h="372457">
                      <a:moveTo>
                        <a:pt x="743519" y="159191"/>
                      </a:moveTo>
                      <a:cubicBezTo>
                        <a:pt x="664089" y="195851"/>
                        <a:pt x="578549" y="256951"/>
                        <a:pt x="627429" y="214181"/>
                      </a:cubicBezTo>
                      <a:cubicBezTo>
                        <a:pt x="676309" y="171411"/>
                        <a:pt x="755739" y="110311"/>
                        <a:pt x="755739" y="73651"/>
                      </a:cubicBezTo>
                      <a:cubicBezTo>
                        <a:pt x="755739" y="36991"/>
                        <a:pt x="743519" y="6441"/>
                        <a:pt x="688529" y="36991"/>
                      </a:cubicBezTo>
                      <a:cubicBezTo>
                        <a:pt x="358589" y="153081"/>
                        <a:pt x="53088" y="24771"/>
                        <a:pt x="53088" y="24771"/>
                      </a:cubicBezTo>
                      <a:cubicBezTo>
                        <a:pt x="-105772" y="-72989"/>
                        <a:pt x="150848" y="153081"/>
                        <a:pt x="65308" y="110311"/>
                      </a:cubicBezTo>
                      <a:cubicBezTo>
                        <a:pt x="-20232" y="67541"/>
                        <a:pt x="22538" y="140861"/>
                        <a:pt x="163068" y="226401"/>
                      </a:cubicBezTo>
                      <a:cubicBezTo>
                        <a:pt x="309709" y="305831"/>
                        <a:pt x="389139" y="415811"/>
                        <a:pt x="486899" y="354711"/>
                      </a:cubicBezTo>
                      <a:cubicBezTo>
                        <a:pt x="584659" y="299721"/>
                        <a:pt x="822949" y="122531"/>
                        <a:pt x="743519" y="159191"/>
                      </a:cubicBezTo>
                      <a:close/>
                    </a:path>
                  </a:pathLst>
                </a:custGeom>
                <a:noFill/>
                <a:ln w="61038" cap="flat">
                  <a:noFill/>
                  <a:prstDash val="solid"/>
                  <a:miter/>
                </a:ln>
              </p:spPr>
              <p:txBody>
                <a:bodyPr rtlCol="0" anchor="ctr"/>
                <a:lstStyle/>
                <a:p>
                  <a:endParaRPr lang="en-US"/>
                </a:p>
              </p:txBody>
            </p:sp>
            <p:sp>
              <p:nvSpPr>
                <p:cNvPr id="225" name="Freeform: Shape 224">
                  <a:extLst>
                    <a:ext uri="{FF2B5EF4-FFF2-40B4-BE49-F238E27FC236}">
                      <a16:creationId xmlns:a16="http://schemas.microsoft.com/office/drawing/2014/main" xmlns="" id="{10EF53C7-7937-4EE7-B2B8-2081D61CDF27}"/>
                    </a:ext>
                  </a:extLst>
                </p:cNvPr>
                <p:cNvSpPr/>
                <p:nvPr/>
              </p:nvSpPr>
              <p:spPr>
                <a:xfrm>
                  <a:off x="1223099" y="8289659"/>
                  <a:ext cx="397150" cy="1289208"/>
                </a:xfrm>
                <a:custGeom>
                  <a:avLst/>
                  <a:gdLst>
                    <a:gd name="connsiteX0" fmla="*/ 397150 w 397150"/>
                    <a:gd name="connsiteY0" fmla="*/ 30550 h 1289208"/>
                    <a:gd name="connsiteX1" fmla="*/ 226070 w 397150"/>
                    <a:gd name="connsiteY1" fmla="*/ 134420 h 1289208"/>
                    <a:gd name="connsiteX2" fmla="*/ 0 w 397150"/>
                    <a:gd name="connsiteY2" fmla="*/ 0 h 1289208"/>
                    <a:gd name="connsiteX3" fmla="*/ 152750 w 397150"/>
                    <a:gd name="connsiteY3" fmla="*/ 195520 h 1289208"/>
                    <a:gd name="connsiteX4" fmla="*/ 91650 w 397150"/>
                    <a:gd name="connsiteY4" fmla="*/ 549899 h 1289208"/>
                    <a:gd name="connsiteX5" fmla="*/ 171080 w 397150"/>
                    <a:gd name="connsiteY5" fmla="*/ 904279 h 1289208"/>
                    <a:gd name="connsiteX6" fmla="*/ 122200 w 397150"/>
                    <a:gd name="connsiteY6" fmla="*/ 1160899 h 1289208"/>
                    <a:gd name="connsiteX7" fmla="*/ 201630 w 397150"/>
                    <a:gd name="connsiteY7" fmla="*/ 1228108 h 1289208"/>
                    <a:gd name="connsiteX8" fmla="*/ 146640 w 397150"/>
                    <a:gd name="connsiteY8" fmla="*/ 1289208 h 1289208"/>
                    <a:gd name="connsiteX9" fmla="*/ 317720 w 397150"/>
                    <a:gd name="connsiteY9" fmla="*/ 1197558 h 1289208"/>
                    <a:gd name="connsiteX10" fmla="*/ 274950 w 397150"/>
                    <a:gd name="connsiteY10" fmla="*/ 1148679 h 1289208"/>
                    <a:gd name="connsiteX11" fmla="*/ 219960 w 397150"/>
                    <a:gd name="connsiteY11" fmla="*/ 696539 h 1289208"/>
                    <a:gd name="connsiteX12" fmla="*/ 232180 w 397150"/>
                    <a:gd name="connsiteY12" fmla="*/ 598779 h 1289208"/>
                    <a:gd name="connsiteX13" fmla="*/ 262730 w 397150"/>
                    <a:gd name="connsiteY13" fmla="*/ 232180 h 1289208"/>
                    <a:gd name="connsiteX14" fmla="*/ 397150 w 397150"/>
                    <a:gd name="connsiteY14" fmla="*/ 30550 h 1289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7150" h="1289208">
                      <a:moveTo>
                        <a:pt x="397150" y="30550"/>
                      </a:moveTo>
                      <a:cubicBezTo>
                        <a:pt x="262730" y="116090"/>
                        <a:pt x="256620" y="183300"/>
                        <a:pt x="226070" y="134420"/>
                      </a:cubicBezTo>
                      <a:cubicBezTo>
                        <a:pt x="195520" y="79430"/>
                        <a:pt x="128310" y="54990"/>
                        <a:pt x="0" y="0"/>
                      </a:cubicBezTo>
                      <a:cubicBezTo>
                        <a:pt x="152750" y="85540"/>
                        <a:pt x="164970" y="61100"/>
                        <a:pt x="152750" y="195520"/>
                      </a:cubicBezTo>
                      <a:cubicBezTo>
                        <a:pt x="140530" y="323830"/>
                        <a:pt x="134420" y="507130"/>
                        <a:pt x="91650" y="549899"/>
                      </a:cubicBezTo>
                      <a:cubicBezTo>
                        <a:pt x="171080" y="623219"/>
                        <a:pt x="146640" y="672099"/>
                        <a:pt x="171080" y="904279"/>
                      </a:cubicBezTo>
                      <a:cubicBezTo>
                        <a:pt x="195520" y="1136458"/>
                        <a:pt x="122200" y="1160899"/>
                        <a:pt x="122200" y="1160899"/>
                      </a:cubicBezTo>
                      <a:cubicBezTo>
                        <a:pt x="122200" y="1160899"/>
                        <a:pt x="201630" y="1142569"/>
                        <a:pt x="201630" y="1228108"/>
                      </a:cubicBezTo>
                      <a:cubicBezTo>
                        <a:pt x="201630" y="1252548"/>
                        <a:pt x="177190" y="1276988"/>
                        <a:pt x="146640" y="1289208"/>
                      </a:cubicBezTo>
                      <a:cubicBezTo>
                        <a:pt x="238290" y="1276988"/>
                        <a:pt x="311610" y="1252548"/>
                        <a:pt x="317720" y="1197558"/>
                      </a:cubicBezTo>
                      <a:cubicBezTo>
                        <a:pt x="317720" y="1154789"/>
                        <a:pt x="274950" y="1148679"/>
                        <a:pt x="274950" y="1148679"/>
                      </a:cubicBezTo>
                      <a:lnTo>
                        <a:pt x="219960" y="696539"/>
                      </a:lnTo>
                      <a:cubicBezTo>
                        <a:pt x="219960" y="696539"/>
                        <a:pt x="287170" y="672099"/>
                        <a:pt x="232180" y="598779"/>
                      </a:cubicBezTo>
                      <a:cubicBezTo>
                        <a:pt x="232180" y="427699"/>
                        <a:pt x="256620" y="274950"/>
                        <a:pt x="262730" y="232180"/>
                      </a:cubicBezTo>
                      <a:cubicBezTo>
                        <a:pt x="262730" y="134420"/>
                        <a:pt x="305500" y="134420"/>
                        <a:pt x="397150" y="30550"/>
                      </a:cubicBezTo>
                      <a:close/>
                    </a:path>
                  </a:pathLst>
                </a:custGeom>
                <a:solidFill>
                  <a:srgbClr val="DD942A">
                    <a:alpha val="60000"/>
                  </a:srgbClr>
                </a:solidFill>
                <a:ln w="61038" cap="flat">
                  <a:noFill/>
                  <a:prstDash val="solid"/>
                  <a:miter/>
                </a:ln>
              </p:spPr>
              <p:txBody>
                <a:bodyPr rtlCol="0" anchor="ctr"/>
                <a:lstStyle/>
                <a:p>
                  <a:endParaRPr lang="en-US"/>
                </a:p>
              </p:txBody>
            </p:sp>
          </p:grpSp>
          <p:grpSp>
            <p:nvGrpSpPr>
              <p:cNvPr id="217" name="Graphic 16">
                <a:extLst>
                  <a:ext uri="{FF2B5EF4-FFF2-40B4-BE49-F238E27FC236}">
                    <a16:creationId xmlns:a16="http://schemas.microsoft.com/office/drawing/2014/main" xmlns="" id="{B4DE2503-1C75-4209-8494-CF685D272A32}"/>
                  </a:ext>
                </a:extLst>
              </p:cNvPr>
              <p:cNvGrpSpPr/>
              <p:nvPr/>
            </p:nvGrpSpPr>
            <p:grpSpPr>
              <a:xfrm>
                <a:off x="1023371" y="7989938"/>
                <a:ext cx="1445209" cy="1645792"/>
                <a:chOff x="1023371" y="7989938"/>
                <a:chExt cx="1445209" cy="1645792"/>
              </a:xfrm>
            </p:grpSpPr>
            <p:sp>
              <p:nvSpPr>
                <p:cNvPr id="220" name="Freeform: Shape 219">
                  <a:extLst>
                    <a:ext uri="{FF2B5EF4-FFF2-40B4-BE49-F238E27FC236}">
                      <a16:creationId xmlns:a16="http://schemas.microsoft.com/office/drawing/2014/main" xmlns="" id="{BE29C167-52C6-4257-93C3-39781A9080B1}"/>
                    </a:ext>
                  </a:extLst>
                </p:cNvPr>
                <p:cNvSpPr/>
                <p:nvPr/>
              </p:nvSpPr>
              <p:spPr>
                <a:xfrm>
                  <a:off x="1590465" y="8224942"/>
                  <a:ext cx="753480" cy="1410788"/>
                </a:xfrm>
                <a:custGeom>
                  <a:avLst/>
                  <a:gdLst>
                    <a:gd name="connsiteX0" fmla="*/ 707995 w 753480"/>
                    <a:gd name="connsiteY0" fmla="*/ 1292825 h 1410788"/>
                    <a:gd name="connsiteX1" fmla="*/ 518585 w 753480"/>
                    <a:gd name="connsiteY1" fmla="*/ 694046 h 1410788"/>
                    <a:gd name="connsiteX2" fmla="*/ 481925 w 753480"/>
                    <a:gd name="connsiteY2" fmla="*/ 608506 h 1410788"/>
                    <a:gd name="connsiteX3" fmla="*/ 402495 w 753480"/>
                    <a:gd name="connsiteY3" fmla="*/ 461866 h 1410788"/>
                    <a:gd name="connsiteX4" fmla="*/ 194754 w 753480"/>
                    <a:gd name="connsiteY4" fmla="*/ 21947 h 1410788"/>
                    <a:gd name="connsiteX5" fmla="*/ 11454 w 753480"/>
                    <a:gd name="connsiteY5" fmla="*/ 400766 h 1410788"/>
                    <a:gd name="connsiteX6" fmla="*/ 237524 w 753480"/>
                    <a:gd name="connsiteY6" fmla="*/ 724596 h 1410788"/>
                    <a:gd name="connsiteX7" fmla="*/ 219194 w 753480"/>
                    <a:gd name="connsiteY7" fmla="*/ 804026 h 1410788"/>
                    <a:gd name="connsiteX8" fmla="*/ 268074 w 753480"/>
                    <a:gd name="connsiteY8" fmla="*/ 1158406 h 1410788"/>
                    <a:gd name="connsiteX9" fmla="*/ 494145 w 753480"/>
                    <a:gd name="connsiteY9" fmla="*/ 1268386 h 1410788"/>
                    <a:gd name="connsiteX10" fmla="*/ 341395 w 753480"/>
                    <a:gd name="connsiteY10" fmla="*/ 1305045 h 1410788"/>
                    <a:gd name="connsiteX11" fmla="*/ 506365 w 753480"/>
                    <a:gd name="connsiteY11" fmla="*/ 1408915 h 1410788"/>
                    <a:gd name="connsiteX12" fmla="*/ 707995 w 753480"/>
                    <a:gd name="connsiteY12" fmla="*/ 1292825 h 1410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53480" h="1410788">
                      <a:moveTo>
                        <a:pt x="707995" y="1292825"/>
                      </a:moveTo>
                      <a:cubicBezTo>
                        <a:pt x="707995" y="1292825"/>
                        <a:pt x="695775" y="968996"/>
                        <a:pt x="518585" y="694046"/>
                      </a:cubicBezTo>
                      <a:cubicBezTo>
                        <a:pt x="463595" y="620726"/>
                        <a:pt x="469705" y="639056"/>
                        <a:pt x="481925" y="608506"/>
                      </a:cubicBezTo>
                      <a:cubicBezTo>
                        <a:pt x="494145" y="577956"/>
                        <a:pt x="402495" y="596286"/>
                        <a:pt x="402495" y="461866"/>
                      </a:cubicBezTo>
                      <a:cubicBezTo>
                        <a:pt x="408604" y="321337"/>
                        <a:pt x="408604" y="-100253"/>
                        <a:pt x="194754" y="21947"/>
                      </a:cubicBezTo>
                      <a:cubicBezTo>
                        <a:pt x="194754" y="21947"/>
                        <a:pt x="-55756" y="144147"/>
                        <a:pt x="11454" y="400766"/>
                      </a:cubicBezTo>
                      <a:cubicBezTo>
                        <a:pt x="78664" y="663496"/>
                        <a:pt x="133654" y="779586"/>
                        <a:pt x="237524" y="724596"/>
                      </a:cubicBezTo>
                      <a:cubicBezTo>
                        <a:pt x="268074" y="694046"/>
                        <a:pt x="329174" y="749036"/>
                        <a:pt x="219194" y="804026"/>
                      </a:cubicBezTo>
                      <a:cubicBezTo>
                        <a:pt x="145874" y="822356"/>
                        <a:pt x="200864" y="956776"/>
                        <a:pt x="268074" y="1158406"/>
                      </a:cubicBezTo>
                      <a:cubicBezTo>
                        <a:pt x="298624" y="1292825"/>
                        <a:pt x="353614" y="1286715"/>
                        <a:pt x="494145" y="1268386"/>
                      </a:cubicBezTo>
                      <a:cubicBezTo>
                        <a:pt x="494145" y="1317265"/>
                        <a:pt x="426935" y="1305045"/>
                        <a:pt x="341395" y="1305045"/>
                      </a:cubicBezTo>
                      <a:cubicBezTo>
                        <a:pt x="255854" y="1305045"/>
                        <a:pt x="280294" y="1427245"/>
                        <a:pt x="506365" y="1408915"/>
                      </a:cubicBezTo>
                      <a:cubicBezTo>
                        <a:pt x="775205" y="1396695"/>
                        <a:pt x="793535" y="1317265"/>
                        <a:pt x="707995" y="1292825"/>
                      </a:cubicBezTo>
                      <a:close/>
                    </a:path>
                  </a:pathLst>
                </a:custGeom>
                <a:noFill/>
                <a:ln w="61038" cap="flat">
                  <a:no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xmlns="" id="{6D56558A-D0E0-4452-B1B2-8BF5AD446515}"/>
                    </a:ext>
                  </a:extLst>
                </p:cNvPr>
                <p:cNvSpPr/>
                <p:nvPr/>
              </p:nvSpPr>
              <p:spPr>
                <a:xfrm>
                  <a:off x="1023371" y="7989938"/>
                  <a:ext cx="759455" cy="372457"/>
                </a:xfrm>
                <a:custGeom>
                  <a:avLst/>
                  <a:gdLst>
                    <a:gd name="connsiteX0" fmla="*/ 743519 w 759455"/>
                    <a:gd name="connsiteY0" fmla="*/ 159191 h 372457"/>
                    <a:gd name="connsiteX1" fmla="*/ 627429 w 759455"/>
                    <a:gd name="connsiteY1" fmla="*/ 214181 h 372457"/>
                    <a:gd name="connsiteX2" fmla="*/ 755739 w 759455"/>
                    <a:gd name="connsiteY2" fmla="*/ 73651 h 372457"/>
                    <a:gd name="connsiteX3" fmla="*/ 688529 w 759455"/>
                    <a:gd name="connsiteY3" fmla="*/ 36991 h 372457"/>
                    <a:gd name="connsiteX4" fmla="*/ 53088 w 759455"/>
                    <a:gd name="connsiteY4" fmla="*/ 24771 h 372457"/>
                    <a:gd name="connsiteX5" fmla="*/ 65308 w 759455"/>
                    <a:gd name="connsiteY5" fmla="*/ 110311 h 372457"/>
                    <a:gd name="connsiteX6" fmla="*/ 163068 w 759455"/>
                    <a:gd name="connsiteY6" fmla="*/ 226401 h 372457"/>
                    <a:gd name="connsiteX7" fmla="*/ 486899 w 759455"/>
                    <a:gd name="connsiteY7" fmla="*/ 354711 h 372457"/>
                    <a:gd name="connsiteX8" fmla="*/ 743519 w 759455"/>
                    <a:gd name="connsiteY8" fmla="*/ 159191 h 37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9455" h="372457">
                      <a:moveTo>
                        <a:pt x="743519" y="159191"/>
                      </a:moveTo>
                      <a:cubicBezTo>
                        <a:pt x="664089" y="195851"/>
                        <a:pt x="578549" y="256951"/>
                        <a:pt x="627429" y="214181"/>
                      </a:cubicBezTo>
                      <a:cubicBezTo>
                        <a:pt x="676309" y="171411"/>
                        <a:pt x="755739" y="110311"/>
                        <a:pt x="755739" y="73651"/>
                      </a:cubicBezTo>
                      <a:cubicBezTo>
                        <a:pt x="755739" y="36991"/>
                        <a:pt x="743519" y="6441"/>
                        <a:pt x="688529" y="36991"/>
                      </a:cubicBezTo>
                      <a:cubicBezTo>
                        <a:pt x="358589" y="153081"/>
                        <a:pt x="53088" y="24771"/>
                        <a:pt x="53088" y="24771"/>
                      </a:cubicBezTo>
                      <a:cubicBezTo>
                        <a:pt x="-105772" y="-72989"/>
                        <a:pt x="150848" y="153081"/>
                        <a:pt x="65308" y="110311"/>
                      </a:cubicBezTo>
                      <a:cubicBezTo>
                        <a:pt x="-20232" y="67541"/>
                        <a:pt x="22538" y="140861"/>
                        <a:pt x="163068" y="226401"/>
                      </a:cubicBezTo>
                      <a:cubicBezTo>
                        <a:pt x="309709" y="305831"/>
                        <a:pt x="389139" y="415811"/>
                        <a:pt x="486899" y="354711"/>
                      </a:cubicBezTo>
                      <a:cubicBezTo>
                        <a:pt x="584659" y="299721"/>
                        <a:pt x="822949" y="122531"/>
                        <a:pt x="743519" y="159191"/>
                      </a:cubicBezTo>
                      <a:close/>
                    </a:path>
                  </a:pathLst>
                </a:custGeom>
                <a:noFill/>
                <a:ln w="61038"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xmlns="" id="{0DE6AB32-A609-486F-9DB1-FCF1A5B7F077}"/>
                    </a:ext>
                  </a:extLst>
                </p:cNvPr>
                <p:cNvSpPr/>
                <p:nvPr/>
              </p:nvSpPr>
              <p:spPr>
                <a:xfrm>
                  <a:off x="2017400" y="8002489"/>
                  <a:ext cx="451180" cy="1613037"/>
                </a:xfrm>
                <a:custGeom>
                  <a:avLst/>
                  <a:gdLst>
                    <a:gd name="connsiteX0" fmla="*/ 409370 w 451180"/>
                    <a:gd name="connsiteY0" fmla="*/ 1448068 h 1613037"/>
                    <a:gd name="connsiteX1" fmla="*/ 140530 w 451180"/>
                    <a:gd name="connsiteY1" fmla="*/ 751529 h 1613037"/>
                    <a:gd name="connsiteX2" fmla="*/ 128310 w 451180"/>
                    <a:gd name="connsiteY2" fmla="*/ 623219 h 1613037"/>
                    <a:gd name="connsiteX3" fmla="*/ 103870 w 451180"/>
                    <a:gd name="connsiteY3" fmla="*/ 232179 h 1613037"/>
                    <a:gd name="connsiteX4" fmla="*/ 67210 w 451180"/>
                    <a:gd name="connsiteY4" fmla="*/ 0 h 1613037"/>
                    <a:gd name="connsiteX5" fmla="*/ 0 w 451180"/>
                    <a:gd name="connsiteY5" fmla="*/ 122200 h 1613037"/>
                    <a:gd name="connsiteX6" fmla="*/ 12220 w 451180"/>
                    <a:gd name="connsiteY6" fmla="*/ 543789 h 1613037"/>
                    <a:gd name="connsiteX7" fmla="*/ 42770 w 451180"/>
                    <a:gd name="connsiteY7" fmla="*/ 751529 h 1613037"/>
                    <a:gd name="connsiteX8" fmla="*/ 97760 w 451180"/>
                    <a:gd name="connsiteY8" fmla="*/ 879839 h 1613037"/>
                    <a:gd name="connsiteX9" fmla="*/ 323830 w 451180"/>
                    <a:gd name="connsiteY9" fmla="*/ 1478618 h 1613037"/>
                    <a:gd name="connsiteX10" fmla="*/ 378820 w 451180"/>
                    <a:gd name="connsiteY10" fmla="*/ 1551938 h 1613037"/>
                    <a:gd name="connsiteX11" fmla="*/ 354380 w 451180"/>
                    <a:gd name="connsiteY11" fmla="*/ 1613038 h 1613037"/>
                    <a:gd name="connsiteX12" fmla="*/ 415480 w 451180"/>
                    <a:gd name="connsiteY12" fmla="*/ 1576378 h 1613037"/>
                    <a:gd name="connsiteX13" fmla="*/ 409370 w 451180"/>
                    <a:gd name="connsiteY13" fmla="*/ 1448068 h 1613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1180" h="1613037">
                      <a:moveTo>
                        <a:pt x="409370" y="1448068"/>
                      </a:moveTo>
                      <a:cubicBezTo>
                        <a:pt x="354380" y="1215889"/>
                        <a:pt x="256620" y="910389"/>
                        <a:pt x="140530" y="751529"/>
                      </a:cubicBezTo>
                      <a:cubicBezTo>
                        <a:pt x="109980" y="696539"/>
                        <a:pt x="158860" y="659879"/>
                        <a:pt x="128310" y="623219"/>
                      </a:cubicBezTo>
                      <a:cubicBezTo>
                        <a:pt x="97760" y="586559"/>
                        <a:pt x="116090" y="409369"/>
                        <a:pt x="103870" y="232179"/>
                      </a:cubicBezTo>
                      <a:cubicBezTo>
                        <a:pt x="97760" y="164970"/>
                        <a:pt x="85540" y="79430"/>
                        <a:pt x="67210" y="0"/>
                      </a:cubicBezTo>
                      <a:cubicBezTo>
                        <a:pt x="36660" y="79430"/>
                        <a:pt x="0" y="122200"/>
                        <a:pt x="0" y="122200"/>
                      </a:cubicBezTo>
                      <a:cubicBezTo>
                        <a:pt x="0" y="122200"/>
                        <a:pt x="12220" y="397149"/>
                        <a:pt x="12220" y="543789"/>
                      </a:cubicBezTo>
                      <a:cubicBezTo>
                        <a:pt x="18330" y="690429"/>
                        <a:pt x="12220" y="733199"/>
                        <a:pt x="42770" y="751529"/>
                      </a:cubicBezTo>
                      <a:cubicBezTo>
                        <a:pt x="122200" y="788189"/>
                        <a:pt x="146640" y="794299"/>
                        <a:pt x="97760" y="879839"/>
                      </a:cubicBezTo>
                      <a:cubicBezTo>
                        <a:pt x="268840" y="1099799"/>
                        <a:pt x="323830" y="1478618"/>
                        <a:pt x="323830" y="1478618"/>
                      </a:cubicBezTo>
                      <a:cubicBezTo>
                        <a:pt x="323830" y="1478618"/>
                        <a:pt x="360490" y="1472508"/>
                        <a:pt x="378820" y="1551938"/>
                      </a:cubicBezTo>
                      <a:cubicBezTo>
                        <a:pt x="384930" y="1576378"/>
                        <a:pt x="372710" y="1594708"/>
                        <a:pt x="354380" y="1613038"/>
                      </a:cubicBezTo>
                      <a:cubicBezTo>
                        <a:pt x="372710" y="1600818"/>
                        <a:pt x="397150" y="1588598"/>
                        <a:pt x="415480" y="1576378"/>
                      </a:cubicBezTo>
                      <a:cubicBezTo>
                        <a:pt x="482690" y="1503058"/>
                        <a:pt x="439920" y="1490838"/>
                        <a:pt x="409370" y="1448068"/>
                      </a:cubicBezTo>
                      <a:close/>
                    </a:path>
                  </a:pathLst>
                </a:custGeom>
                <a:solidFill>
                  <a:srgbClr val="FAB548">
                    <a:alpha val="50000"/>
                  </a:srgbClr>
                </a:solidFill>
                <a:ln w="61038" cap="flat">
                  <a:noFill/>
                  <a:prstDash val="solid"/>
                  <a:miter/>
                </a:ln>
              </p:spPr>
              <p:txBody>
                <a:bodyPr rtlCol="0" anchor="ctr"/>
                <a:lstStyle/>
                <a:p>
                  <a:endParaRPr lang="en-US"/>
                </a:p>
              </p:txBody>
            </p:sp>
          </p:grpSp>
          <p:sp>
            <p:nvSpPr>
              <p:cNvPr id="218" name="Freeform: Shape 217">
                <a:extLst>
                  <a:ext uri="{FF2B5EF4-FFF2-40B4-BE49-F238E27FC236}">
                    <a16:creationId xmlns:a16="http://schemas.microsoft.com/office/drawing/2014/main" xmlns="" id="{F485BF79-C937-4CEB-8D4D-EFEA6BF01340}"/>
                  </a:ext>
                </a:extLst>
              </p:cNvPr>
              <p:cNvSpPr/>
              <p:nvPr/>
            </p:nvSpPr>
            <p:spPr>
              <a:xfrm>
                <a:off x="1644487" y="8539390"/>
                <a:ext cx="190894" cy="367377"/>
              </a:xfrm>
              <a:custGeom>
                <a:avLst/>
                <a:gdLst>
                  <a:gd name="connsiteX0" fmla="*/ 202 w 190894"/>
                  <a:gd name="connsiteY0" fmla="*/ 92428 h 367377"/>
                  <a:gd name="connsiteX1" fmla="*/ 146842 w 190894"/>
                  <a:gd name="connsiteY1" fmla="*/ 367378 h 367377"/>
                  <a:gd name="connsiteX2" fmla="*/ 146842 w 190894"/>
                  <a:gd name="connsiteY2" fmla="*/ 86318 h 367377"/>
                  <a:gd name="connsiteX3" fmla="*/ 202 w 190894"/>
                  <a:gd name="connsiteY3" fmla="*/ 92428 h 367377"/>
                </a:gdLst>
                <a:ahLst/>
                <a:cxnLst>
                  <a:cxn ang="0">
                    <a:pos x="connsiteX0" y="connsiteY0"/>
                  </a:cxn>
                  <a:cxn ang="0">
                    <a:pos x="connsiteX1" y="connsiteY1"/>
                  </a:cxn>
                  <a:cxn ang="0">
                    <a:pos x="connsiteX2" y="connsiteY2"/>
                  </a:cxn>
                  <a:cxn ang="0">
                    <a:pos x="connsiteX3" y="connsiteY3"/>
                  </a:cxn>
                </a:cxnLst>
                <a:rect l="l" t="t" r="r" b="b"/>
                <a:pathLst>
                  <a:path w="190894" h="367377">
                    <a:moveTo>
                      <a:pt x="202" y="92428"/>
                    </a:moveTo>
                    <a:cubicBezTo>
                      <a:pt x="202" y="92428"/>
                      <a:pt x="61302" y="367378"/>
                      <a:pt x="146842" y="367378"/>
                    </a:cubicBezTo>
                    <a:cubicBezTo>
                      <a:pt x="232382" y="367378"/>
                      <a:pt x="171282" y="196298"/>
                      <a:pt x="146842" y="86318"/>
                    </a:cubicBezTo>
                    <a:cubicBezTo>
                      <a:pt x="128512" y="-23661"/>
                      <a:pt x="-5908" y="-35882"/>
                      <a:pt x="202" y="92428"/>
                    </a:cubicBezTo>
                    <a:close/>
                  </a:path>
                </a:pathLst>
              </a:custGeom>
              <a:solidFill>
                <a:srgbClr val="FAB548">
                  <a:alpha val="50000"/>
                </a:srgbClr>
              </a:solidFill>
              <a:ln w="61038" cap="flat">
                <a:noFill/>
                <a:prstDash val="solid"/>
                <a:miter/>
              </a:ln>
            </p:spPr>
            <p:txBody>
              <a:bodyPr rtlCol="0" anchor="ctr"/>
              <a:lstStyle/>
              <a:p>
                <a:endParaRPr lang="en-US"/>
              </a:p>
            </p:txBody>
          </p:sp>
          <p:sp>
            <p:nvSpPr>
              <p:cNvPr id="219" name="Freeform: Shape 218">
                <a:extLst>
                  <a:ext uri="{FF2B5EF4-FFF2-40B4-BE49-F238E27FC236}">
                    <a16:creationId xmlns:a16="http://schemas.microsoft.com/office/drawing/2014/main" xmlns="" id="{DB69F479-B9AD-44E7-B45D-D765F7A9C383}"/>
                  </a:ext>
                </a:extLst>
              </p:cNvPr>
              <p:cNvSpPr/>
              <p:nvPr/>
            </p:nvSpPr>
            <p:spPr>
              <a:xfrm>
                <a:off x="1845856" y="9093075"/>
                <a:ext cx="166817" cy="351991"/>
              </a:xfrm>
              <a:custGeom>
                <a:avLst/>
                <a:gdLst>
                  <a:gd name="connsiteX0" fmla="*/ 464 w 166817"/>
                  <a:gd name="connsiteY0" fmla="*/ 88642 h 351991"/>
                  <a:gd name="connsiteX1" fmla="*/ 104334 w 166817"/>
                  <a:gd name="connsiteY1" fmla="*/ 351372 h 351991"/>
                  <a:gd name="connsiteX2" fmla="*/ 122664 w 166817"/>
                  <a:gd name="connsiteY2" fmla="*/ 131413 h 351991"/>
                  <a:gd name="connsiteX3" fmla="*/ 464 w 166817"/>
                  <a:gd name="connsiteY3" fmla="*/ 88642 h 351991"/>
                </a:gdLst>
                <a:ahLst/>
                <a:cxnLst>
                  <a:cxn ang="0">
                    <a:pos x="connsiteX0" y="connsiteY0"/>
                  </a:cxn>
                  <a:cxn ang="0">
                    <a:pos x="connsiteX1" y="connsiteY1"/>
                  </a:cxn>
                  <a:cxn ang="0">
                    <a:pos x="connsiteX2" y="connsiteY2"/>
                  </a:cxn>
                  <a:cxn ang="0">
                    <a:pos x="connsiteX3" y="connsiteY3"/>
                  </a:cxn>
                </a:cxnLst>
                <a:rect l="l" t="t" r="r" b="b"/>
                <a:pathLst>
                  <a:path w="166817" h="351991">
                    <a:moveTo>
                      <a:pt x="464" y="88642"/>
                    </a:moveTo>
                    <a:cubicBezTo>
                      <a:pt x="464" y="88642"/>
                      <a:pt x="31014" y="345262"/>
                      <a:pt x="104334" y="351372"/>
                    </a:cubicBezTo>
                    <a:cubicBezTo>
                      <a:pt x="177654" y="357482"/>
                      <a:pt x="189874" y="320822"/>
                      <a:pt x="122664" y="131413"/>
                    </a:cubicBezTo>
                    <a:cubicBezTo>
                      <a:pt x="49344" y="-64107"/>
                      <a:pt x="-5646" y="-9117"/>
                      <a:pt x="464" y="88642"/>
                    </a:cubicBezTo>
                    <a:close/>
                  </a:path>
                </a:pathLst>
              </a:custGeom>
              <a:solidFill>
                <a:srgbClr val="FAB548">
                  <a:alpha val="50000"/>
                </a:srgbClr>
              </a:solidFill>
              <a:ln w="61038" cap="flat">
                <a:noFill/>
                <a:prstDash val="solid"/>
                <a:miter/>
              </a:ln>
            </p:spPr>
            <p:txBody>
              <a:bodyPr rtlCol="0" anchor="ctr"/>
              <a:lstStyle/>
              <a:p>
                <a:endParaRPr lang="en-US"/>
              </a:p>
            </p:txBody>
          </p:sp>
        </p:grpSp>
        <p:grpSp>
          <p:nvGrpSpPr>
            <p:cNvPr id="34" name="Graphic 16">
              <a:extLst>
                <a:ext uri="{FF2B5EF4-FFF2-40B4-BE49-F238E27FC236}">
                  <a16:creationId xmlns:a16="http://schemas.microsoft.com/office/drawing/2014/main" xmlns="" id="{7B88F614-2729-4482-AEBA-7F509A0261A5}"/>
                </a:ext>
              </a:extLst>
            </p:cNvPr>
            <p:cNvGrpSpPr/>
            <p:nvPr/>
          </p:nvGrpSpPr>
          <p:grpSpPr>
            <a:xfrm>
              <a:off x="1522489" y="6450551"/>
              <a:ext cx="293280" cy="336049"/>
              <a:chOff x="1522489" y="6450551"/>
              <a:chExt cx="293280" cy="336049"/>
            </a:xfrm>
          </p:grpSpPr>
          <p:sp>
            <p:nvSpPr>
              <p:cNvPr id="205" name="Freeform: Shape 204">
                <a:extLst>
                  <a:ext uri="{FF2B5EF4-FFF2-40B4-BE49-F238E27FC236}">
                    <a16:creationId xmlns:a16="http://schemas.microsoft.com/office/drawing/2014/main" xmlns="" id="{1C1BB25D-690E-4D2F-B081-FC6AAE70387B}"/>
                  </a:ext>
                </a:extLst>
              </p:cNvPr>
              <p:cNvSpPr/>
              <p:nvPr/>
            </p:nvSpPr>
            <p:spPr>
              <a:xfrm>
                <a:off x="1534709" y="6450551"/>
                <a:ext cx="281060" cy="317719"/>
              </a:xfrm>
              <a:custGeom>
                <a:avLst/>
                <a:gdLst>
                  <a:gd name="connsiteX0" fmla="*/ 0 w 281060"/>
                  <a:gd name="connsiteY0" fmla="*/ 317720 h 317719"/>
                  <a:gd name="connsiteX1" fmla="*/ 281060 w 281060"/>
                  <a:gd name="connsiteY1" fmla="*/ 116090 h 317719"/>
                  <a:gd name="connsiteX2" fmla="*/ 262730 w 281060"/>
                  <a:gd name="connsiteY2" fmla="*/ 0 h 317719"/>
                  <a:gd name="connsiteX3" fmla="*/ 48880 w 281060"/>
                  <a:gd name="connsiteY3" fmla="*/ 30550 h 317719"/>
                  <a:gd name="connsiteX4" fmla="*/ 54990 w 281060"/>
                  <a:gd name="connsiteY4" fmla="*/ 122200 h 317719"/>
                  <a:gd name="connsiteX5" fmla="*/ 54990 w 281060"/>
                  <a:gd name="connsiteY5" fmla="*/ 134420 h 317719"/>
                  <a:gd name="connsiteX6" fmla="*/ 54990 w 281060"/>
                  <a:gd name="connsiteY6" fmla="*/ 134420 h 317719"/>
                  <a:gd name="connsiteX7" fmla="*/ 54990 w 281060"/>
                  <a:gd name="connsiteY7" fmla="*/ 134420 h 317719"/>
                  <a:gd name="connsiteX8" fmla="*/ 54990 w 281060"/>
                  <a:gd name="connsiteY8" fmla="*/ 146640 h 317719"/>
                  <a:gd name="connsiteX9" fmla="*/ 0 w 281060"/>
                  <a:gd name="connsiteY9" fmla="*/ 317720 h 317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1060" h="317719">
                    <a:moveTo>
                      <a:pt x="0" y="317720"/>
                    </a:moveTo>
                    <a:cubicBezTo>
                      <a:pt x="140530" y="195520"/>
                      <a:pt x="281060" y="116090"/>
                      <a:pt x="281060" y="116090"/>
                    </a:cubicBezTo>
                    <a:lnTo>
                      <a:pt x="262730" y="0"/>
                    </a:lnTo>
                    <a:lnTo>
                      <a:pt x="48880" y="30550"/>
                    </a:lnTo>
                    <a:lnTo>
                      <a:pt x="54990" y="122200"/>
                    </a:lnTo>
                    <a:cubicBezTo>
                      <a:pt x="54990" y="128310"/>
                      <a:pt x="54990" y="134420"/>
                      <a:pt x="54990" y="134420"/>
                    </a:cubicBezTo>
                    <a:lnTo>
                      <a:pt x="54990" y="134420"/>
                    </a:lnTo>
                    <a:lnTo>
                      <a:pt x="54990" y="134420"/>
                    </a:lnTo>
                    <a:cubicBezTo>
                      <a:pt x="54990" y="140530"/>
                      <a:pt x="54990" y="140530"/>
                      <a:pt x="54990" y="146640"/>
                    </a:cubicBezTo>
                    <a:cubicBezTo>
                      <a:pt x="48880" y="177190"/>
                      <a:pt x="6110" y="262730"/>
                      <a:pt x="0" y="317720"/>
                    </a:cubicBezTo>
                    <a:close/>
                  </a:path>
                </a:pathLst>
              </a:custGeom>
              <a:solidFill>
                <a:srgbClr val="FFD6B6"/>
              </a:solidFill>
              <a:ln w="61038" cap="flat">
                <a:noFill/>
                <a:prstDash val="solid"/>
                <a:miter/>
              </a:ln>
            </p:spPr>
            <p:txBody>
              <a:bodyPr rtlCol="0" anchor="ctr"/>
              <a:lstStyle/>
              <a:p>
                <a:endParaRPr lang="en-US"/>
              </a:p>
            </p:txBody>
          </p:sp>
          <p:sp>
            <p:nvSpPr>
              <p:cNvPr id="206" name="Freeform: Shape 205">
                <a:extLst>
                  <a:ext uri="{FF2B5EF4-FFF2-40B4-BE49-F238E27FC236}">
                    <a16:creationId xmlns:a16="http://schemas.microsoft.com/office/drawing/2014/main" xmlns="" id="{0D325D32-FE30-40A6-BA8E-0355CFFAB676}"/>
                  </a:ext>
                </a:extLst>
              </p:cNvPr>
              <p:cNvSpPr/>
              <p:nvPr/>
            </p:nvSpPr>
            <p:spPr>
              <a:xfrm>
                <a:off x="1522489" y="6450551"/>
                <a:ext cx="293280" cy="336049"/>
              </a:xfrm>
              <a:custGeom>
                <a:avLst/>
                <a:gdLst>
                  <a:gd name="connsiteX0" fmla="*/ 0 w 293280"/>
                  <a:gd name="connsiteY0" fmla="*/ 336050 h 336049"/>
                  <a:gd name="connsiteX1" fmla="*/ 0 w 293280"/>
                  <a:gd name="connsiteY1" fmla="*/ 317720 h 336049"/>
                  <a:gd name="connsiteX2" fmla="*/ 36660 w 293280"/>
                  <a:gd name="connsiteY2" fmla="*/ 195520 h 336049"/>
                  <a:gd name="connsiteX3" fmla="*/ 54990 w 293280"/>
                  <a:gd name="connsiteY3" fmla="*/ 146640 h 336049"/>
                  <a:gd name="connsiteX4" fmla="*/ 54990 w 293280"/>
                  <a:gd name="connsiteY4" fmla="*/ 140530 h 336049"/>
                  <a:gd name="connsiteX5" fmla="*/ 54990 w 293280"/>
                  <a:gd name="connsiteY5" fmla="*/ 140530 h 336049"/>
                  <a:gd name="connsiteX6" fmla="*/ 54990 w 293280"/>
                  <a:gd name="connsiteY6" fmla="*/ 128310 h 336049"/>
                  <a:gd name="connsiteX7" fmla="*/ 48880 w 293280"/>
                  <a:gd name="connsiteY7" fmla="*/ 30550 h 336049"/>
                  <a:gd name="connsiteX8" fmla="*/ 274950 w 293280"/>
                  <a:gd name="connsiteY8" fmla="*/ 0 h 336049"/>
                  <a:gd name="connsiteX9" fmla="*/ 293280 w 293280"/>
                  <a:gd name="connsiteY9" fmla="*/ 128310 h 336049"/>
                  <a:gd name="connsiteX10" fmla="*/ 287170 w 293280"/>
                  <a:gd name="connsiteY10" fmla="*/ 128310 h 336049"/>
                  <a:gd name="connsiteX11" fmla="*/ 6110 w 293280"/>
                  <a:gd name="connsiteY11" fmla="*/ 329940 h 336049"/>
                  <a:gd name="connsiteX12" fmla="*/ 0 w 293280"/>
                  <a:gd name="connsiteY12" fmla="*/ 336050 h 336049"/>
                  <a:gd name="connsiteX13" fmla="*/ 73320 w 293280"/>
                  <a:gd name="connsiteY13" fmla="*/ 152750 h 336049"/>
                  <a:gd name="connsiteX14" fmla="*/ 54990 w 293280"/>
                  <a:gd name="connsiteY14" fmla="*/ 195520 h 336049"/>
                  <a:gd name="connsiteX15" fmla="*/ 18330 w 293280"/>
                  <a:gd name="connsiteY15" fmla="*/ 293280 h 336049"/>
                  <a:gd name="connsiteX16" fmla="*/ 281060 w 293280"/>
                  <a:gd name="connsiteY16" fmla="*/ 103870 h 336049"/>
                  <a:gd name="connsiteX17" fmla="*/ 268840 w 293280"/>
                  <a:gd name="connsiteY17" fmla="*/ 0 h 336049"/>
                  <a:gd name="connsiteX18" fmla="*/ 73320 w 293280"/>
                  <a:gd name="connsiteY18" fmla="*/ 30550 h 336049"/>
                  <a:gd name="connsiteX19" fmla="*/ 79430 w 293280"/>
                  <a:gd name="connsiteY19" fmla="*/ 116090 h 336049"/>
                  <a:gd name="connsiteX20" fmla="*/ 79430 w 293280"/>
                  <a:gd name="connsiteY20" fmla="*/ 134420 h 336049"/>
                  <a:gd name="connsiteX21" fmla="*/ 73320 w 293280"/>
                  <a:gd name="connsiteY21" fmla="*/ 152750 h 336049"/>
                  <a:gd name="connsiteX22" fmla="*/ 73320 w 293280"/>
                  <a:gd name="connsiteY22" fmla="*/ 152750 h 336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3280" h="336049">
                    <a:moveTo>
                      <a:pt x="0" y="336050"/>
                    </a:moveTo>
                    <a:lnTo>
                      <a:pt x="0" y="317720"/>
                    </a:lnTo>
                    <a:cubicBezTo>
                      <a:pt x="6110" y="281060"/>
                      <a:pt x="24440" y="232180"/>
                      <a:pt x="36660" y="195520"/>
                    </a:cubicBezTo>
                    <a:cubicBezTo>
                      <a:pt x="42770" y="177190"/>
                      <a:pt x="54990" y="158860"/>
                      <a:pt x="54990" y="146640"/>
                    </a:cubicBezTo>
                    <a:cubicBezTo>
                      <a:pt x="54990" y="146640"/>
                      <a:pt x="54990" y="140530"/>
                      <a:pt x="54990" y="140530"/>
                    </a:cubicBezTo>
                    <a:lnTo>
                      <a:pt x="54990" y="140530"/>
                    </a:lnTo>
                    <a:cubicBezTo>
                      <a:pt x="54990" y="134420"/>
                      <a:pt x="54990" y="134420"/>
                      <a:pt x="54990" y="128310"/>
                    </a:cubicBezTo>
                    <a:lnTo>
                      <a:pt x="48880" y="30550"/>
                    </a:lnTo>
                    <a:lnTo>
                      <a:pt x="274950" y="0"/>
                    </a:lnTo>
                    <a:lnTo>
                      <a:pt x="293280" y="128310"/>
                    </a:lnTo>
                    <a:lnTo>
                      <a:pt x="287170" y="128310"/>
                    </a:lnTo>
                    <a:cubicBezTo>
                      <a:pt x="287170" y="128310"/>
                      <a:pt x="140530" y="213850"/>
                      <a:pt x="6110" y="329940"/>
                    </a:cubicBezTo>
                    <a:lnTo>
                      <a:pt x="0" y="336050"/>
                    </a:lnTo>
                    <a:close/>
                    <a:moveTo>
                      <a:pt x="73320" y="152750"/>
                    </a:moveTo>
                    <a:cubicBezTo>
                      <a:pt x="67210" y="164970"/>
                      <a:pt x="61100" y="177190"/>
                      <a:pt x="54990" y="195520"/>
                    </a:cubicBezTo>
                    <a:cubicBezTo>
                      <a:pt x="42770" y="226070"/>
                      <a:pt x="30550" y="262730"/>
                      <a:pt x="18330" y="293280"/>
                    </a:cubicBezTo>
                    <a:cubicBezTo>
                      <a:pt x="140530" y="195520"/>
                      <a:pt x="256620" y="122200"/>
                      <a:pt x="281060" y="103870"/>
                    </a:cubicBezTo>
                    <a:lnTo>
                      <a:pt x="268840" y="0"/>
                    </a:lnTo>
                    <a:lnTo>
                      <a:pt x="73320" y="30550"/>
                    </a:lnTo>
                    <a:lnTo>
                      <a:pt x="79430" y="116090"/>
                    </a:lnTo>
                    <a:cubicBezTo>
                      <a:pt x="79430" y="122200"/>
                      <a:pt x="79430" y="128310"/>
                      <a:pt x="79430" y="134420"/>
                    </a:cubicBezTo>
                    <a:lnTo>
                      <a:pt x="73320" y="152750"/>
                    </a:lnTo>
                    <a:lnTo>
                      <a:pt x="73320" y="152750"/>
                    </a:lnTo>
                    <a:close/>
                  </a:path>
                </a:pathLst>
              </a:custGeom>
              <a:solidFill>
                <a:srgbClr val="BA8058"/>
              </a:solidFill>
              <a:ln w="61038" cap="flat">
                <a:noFill/>
                <a:prstDash val="solid"/>
                <a:miter/>
              </a:ln>
            </p:spPr>
            <p:txBody>
              <a:bodyPr rtlCol="0" anchor="ctr"/>
              <a:lstStyle/>
              <a:p>
                <a:endParaRPr lang="en-US"/>
              </a:p>
            </p:txBody>
          </p:sp>
        </p:grpSp>
        <p:sp>
          <p:nvSpPr>
            <p:cNvPr id="35" name="Freeform: Shape 34">
              <a:extLst>
                <a:ext uri="{FF2B5EF4-FFF2-40B4-BE49-F238E27FC236}">
                  <a16:creationId xmlns:a16="http://schemas.microsoft.com/office/drawing/2014/main" xmlns="" id="{1B204753-E67B-4170-9C6E-2363C7C5C308}"/>
                </a:ext>
              </a:extLst>
            </p:cNvPr>
            <p:cNvSpPr/>
            <p:nvPr/>
          </p:nvSpPr>
          <p:spPr>
            <a:xfrm>
              <a:off x="1534709" y="6450551"/>
              <a:ext cx="281060" cy="317719"/>
            </a:xfrm>
            <a:custGeom>
              <a:avLst/>
              <a:gdLst>
                <a:gd name="connsiteX0" fmla="*/ 0 w 281060"/>
                <a:gd name="connsiteY0" fmla="*/ 317720 h 317719"/>
                <a:gd name="connsiteX1" fmla="*/ 281060 w 281060"/>
                <a:gd name="connsiteY1" fmla="*/ 116090 h 317719"/>
                <a:gd name="connsiteX2" fmla="*/ 262730 w 281060"/>
                <a:gd name="connsiteY2" fmla="*/ 0 h 317719"/>
                <a:gd name="connsiteX3" fmla="*/ 48880 w 281060"/>
                <a:gd name="connsiteY3" fmla="*/ 30550 h 317719"/>
                <a:gd name="connsiteX4" fmla="*/ 54990 w 281060"/>
                <a:gd name="connsiteY4" fmla="*/ 122200 h 317719"/>
                <a:gd name="connsiteX5" fmla="*/ 54990 w 281060"/>
                <a:gd name="connsiteY5" fmla="*/ 134420 h 317719"/>
                <a:gd name="connsiteX6" fmla="*/ 54990 w 281060"/>
                <a:gd name="connsiteY6" fmla="*/ 134420 h 317719"/>
                <a:gd name="connsiteX7" fmla="*/ 54990 w 281060"/>
                <a:gd name="connsiteY7" fmla="*/ 134420 h 317719"/>
                <a:gd name="connsiteX8" fmla="*/ 54990 w 281060"/>
                <a:gd name="connsiteY8" fmla="*/ 146640 h 317719"/>
                <a:gd name="connsiteX9" fmla="*/ 0 w 281060"/>
                <a:gd name="connsiteY9" fmla="*/ 317720 h 317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1060" h="317719">
                  <a:moveTo>
                    <a:pt x="0" y="317720"/>
                  </a:moveTo>
                  <a:cubicBezTo>
                    <a:pt x="140530" y="195520"/>
                    <a:pt x="281060" y="116090"/>
                    <a:pt x="281060" y="116090"/>
                  </a:cubicBezTo>
                  <a:lnTo>
                    <a:pt x="262730" y="0"/>
                  </a:lnTo>
                  <a:lnTo>
                    <a:pt x="48880" y="30550"/>
                  </a:lnTo>
                  <a:lnTo>
                    <a:pt x="54990" y="122200"/>
                  </a:lnTo>
                  <a:cubicBezTo>
                    <a:pt x="54990" y="128310"/>
                    <a:pt x="54990" y="134420"/>
                    <a:pt x="54990" y="134420"/>
                  </a:cubicBezTo>
                  <a:lnTo>
                    <a:pt x="54990" y="134420"/>
                  </a:lnTo>
                  <a:lnTo>
                    <a:pt x="54990" y="134420"/>
                  </a:lnTo>
                  <a:cubicBezTo>
                    <a:pt x="54990" y="140530"/>
                    <a:pt x="54990" y="140530"/>
                    <a:pt x="54990" y="146640"/>
                  </a:cubicBezTo>
                  <a:cubicBezTo>
                    <a:pt x="48880" y="177190"/>
                    <a:pt x="6110" y="262730"/>
                    <a:pt x="0" y="317720"/>
                  </a:cubicBezTo>
                  <a:close/>
                </a:path>
              </a:pathLst>
            </a:custGeom>
            <a:solidFill>
              <a:srgbClr val="FFD6B6"/>
            </a:solidFill>
            <a:ln w="61038"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xmlns="" id="{6112AE41-4128-4A03-A377-ED4EF194E492}"/>
                </a:ext>
              </a:extLst>
            </p:cNvPr>
            <p:cNvSpPr/>
            <p:nvPr/>
          </p:nvSpPr>
          <p:spPr>
            <a:xfrm>
              <a:off x="1583589" y="6450551"/>
              <a:ext cx="219960" cy="136085"/>
            </a:xfrm>
            <a:custGeom>
              <a:avLst/>
              <a:gdLst>
                <a:gd name="connsiteX0" fmla="*/ 6110 w 219960"/>
                <a:gd name="connsiteY0" fmla="*/ 134420 h 136085"/>
                <a:gd name="connsiteX1" fmla="*/ 6110 w 219960"/>
                <a:gd name="connsiteY1" fmla="*/ 134420 h 136085"/>
                <a:gd name="connsiteX2" fmla="*/ 6110 w 219960"/>
                <a:gd name="connsiteY2" fmla="*/ 134420 h 136085"/>
                <a:gd name="connsiteX3" fmla="*/ 6110 w 219960"/>
                <a:gd name="connsiteY3" fmla="*/ 134420 h 136085"/>
                <a:gd name="connsiteX4" fmla="*/ 103870 w 219960"/>
                <a:gd name="connsiteY4" fmla="*/ 122200 h 136085"/>
                <a:gd name="connsiteX5" fmla="*/ 219960 w 219960"/>
                <a:gd name="connsiteY5" fmla="*/ 67210 h 136085"/>
                <a:gd name="connsiteX6" fmla="*/ 213850 w 219960"/>
                <a:gd name="connsiteY6" fmla="*/ 0 h 136085"/>
                <a:gd name="connsiteX7" fmla="*/ 0 w 219960"/>
                <a:gd name="connsiteY7" fmla="*/ 30550 h 136085"/>
                <a:gd name="connsiteX8" fmla="*/ 6110 w 219960"/>
                <a:gd name="connsiteY8" fmla="*/ 122200 h 136085"/>
                <a:gd name="connsiteX9" fmla="*/ 6110 w 219960"/>
                <a:gd name="connsiteY9" fmla="*/ 134420 h 136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9960" h="136085">
                  <a:moveTo>
                    <a:pt x="6110" y="134420"/>
                  </a:moveTo>
                  <a:lnTo>
                    <a:pt x="6110" y="134420"/>
                  </a:lnTo>
                  <a:lnTo>
                    <a:pt x="6110" y="134420"/>
                  </a:lnTo>
                  <a:cubicBezTo>
                    <a:pt x="6110" y="134420"/>
                    <a:pt x="6110" y="134420"/>
                    <a:pt x="6110" y="134420"/>
                  </a:cubicBezTo>
                  <a:cubicBezTo>
                    <a:pt x="42770" y="140530"/>
                    <a:pt x="79430" y="128310"/>
                    <a:pt x="103870" y="122200"/>
                  </a:cubicBezTo>
                  <a:cubicBezTo>
                    <a:pt x="146640" y="109980"/>
                    <a:pt x="183300" y="91650"/>
                    <a:pt x="219960" y="67210"/>
                  </a:cubicBezTo>
                  <a:lnTo>
                    <a:pt x="213850" y="0"/>
                  </a:lnTo>
                  <a:lnTo>
                    <a:pt x="0" y="30550"/>
                  </a:lnTo>
                  <a:lnTo>
                    <a:pt x="6110" y="122200"/>
                  </a:lnTo>
                  <a:cubicBezTo>
                    <a:pt x="6110" y="122200"/>
                    <a:pt x="6110" y="128310"/>
                    <a:pt x="6110" y="134420"/>
                  </a:cubicBezTo>
                  <a:close/>
                </a:path>
              </a:pathLst>
            </a:custGeom>
            <a:solidFill>
              <a:srgbClr val="FFD6B6"/>
            </a:solidFill>
            <a:ln w="61038" cap="flat">
              <a:noFill/>
              <a:prstDash val="solid"/>
              <a:miter/>
            </a:ln>
          </p:spPr>
          <p:txBody>
            <a:bodyPr rtlCol="0" anchor="ctr"/>
            <a:lstStyle/>
            <a:p>
              <a:endParaRPr lang="en-US"/>
            </a:p>
          </p:txBody>
        </p:sp>
        <p:grpSp>
          <p:nvGrpSpPr>
            <p:cNvPr id="37" name="Graphic 16">
              <a:extLst>
                <a:ext uri="{FF2B5EF4-FFF2-40B4-BE49-F238E27FC236}">
                  <a16:creationId xmlns:a16="http://schemas.microsoft.com/office/drawing/2014/main" xmlns="" id="{F691146A-5C18-47E4-91C5-0E46ADC09707}"/>
                </a:ext>
              </a:extLst>
            </p:cNvPr>
            <p:cNvGrpSpPr/>
            <p:nvPr/>
          </p:nvGrpSpPr>
          <p:grpSpPr>
            <a:xfrm>
              <a:off x="649815" y="4037105"/>
              <a:ext cx="2766250" cy="2464399"/>
              <a:chOff x="649815" y="4037105"/>
              <a:chExt cx="2766250" cy="2464399"/>
            </a:xfrm>
          </p:grpSpPr>
          <p:grpSp>
            <p:nvGrpSpPr>
              <p:cNvPr id="74" name="Graphic 16">
                <a:extLst>
                  <a:ext uri="{FF2B5EF4-FFF2-40B4-BE49-F238E27FC236}">
                    <a16:creationId xmlns:a16="http://schemas.microsoft.com/office/drawing/2014/main" xmlns="" id="{0F3B28DA-2DCF-4560-8CD6-8BAA3AC4FABE}"/>
                  </a:ext>
                </a:extLst>
              </p:cNvPr>
              <p:cNvGrpSpPr/>
              <p:nvPr/>
            </p:nvGrpSpPr>
            <p:grpSpPr>
              <a:xfrm>
                <a:off x="685419" y="5002483"/>
                <a:ext cx="580450" cy="244399"/>
                <a:chOff x="685419" y="5002483"/>
                <a:chExt cx="580450" cy="244399"/>
              </a:xfrm>
            </p:grpSpPr>
            <p:grpSp>
              <p:nvGrpSpPr>
                <p:cNvPr id="199" name="Graphic 16">
                  <a:extLst>
                    <a:ext uri="{FF2B5EF4-FFF2-40B4-BE49-F238E27FC236}">
                      <a16:creationId xmlns:a16="http://schemas.microsoft.com/office/drawing/2014/main" xmlns="" id="{42C35050-6153-48B6-A3FD-79B60E74DD4E}"/>
                    </a:ext>
                  </a:extLst>
                </p:cNvPr>
                <p:cNvGrpSpPr/>
                <p:nvPr/>
              </p:nvGrpSpPr>
              <p:grpSpPr>
                <a:xfrm>
                  <a:off x="685419" y="5002483"/>
                  <a:ext cx="580450" cy="244399"/>
                  <a:chOff x="685419" y="5002483"/>
                  <a:chExt cx="580450" cy="244399"/>
                </a:xfrm>
              </p:grpSpPr>
              <p:grpSp>
                <p:nvGrpSpPr>
                  <p:cNvPr id="201" name="Graphic 16">
                    <a:extLst>
                      <a:ext uri="{FF2B5EF4-FFF2-40B4-BE49-F238E27FC236}">
                        <a16:creationId xmlns:a16="http://schemas.microsoft.com/office/drawing/2014/main" xmlns="" id="{884856DF-253F-454C-809F-6698C2C1C46C}"/>
                      </a:ext>
                    </a:extLst>
                  </p:cNvPr>
                  <p:cNvGrpSpPr/>
                  <p:nvPr/>
                </p:nvGrpSpPr>
                <p:grpSpPr>
                  <a:xfrm>
                    <a:off x="685419" y="5002483"/>
                    <a:ext cx="580450" cy="244399"/>
                    <a:chOff x="685419" y="5002483"/>
                    <a:chExt cx="580450" cy="244399"/>
                  </a:xfrm>
                </p:grpSpPr>
                <p:sp>
                  <p:nvSpPr>
                    <p:cNvPr id="203" name="Freeform: Shape 202">
                      <a:extLst>
                        <a:ext uri="{FF2B5EF4-FFF2-40B4-BE49-F238E27FC236}">
                          <a16:creationId xmlns:a16="http://schemas.microsoft.com/office/drawing/2014/main" xmlns="" id="{A8C9619D-2EA2-4501-AA09-1F4525F28F6C}"/>
                        </a:ext>
                      </a:extLst>
                    </p:cNvPr>
                    <p:cNvSpPr/>
                    <p:nvPr/>
                  </p:nvSpPr>
                  <p:spPr>
                    <a:xfrm>
                      <a:off x="703749" y="5008593"/>
                      <a:ext cx="549900" cy="226069"/>
                    </a:xfrm>
                    <a:custGeom>
                      <a:avLst/>
                      <a:gdLst>
                        <a:gd name="connsiteX0" fmla="*/ 549900 w 549900"/>
                        <a:gd name="connsiteY0" fmla="*/ 201630 h 226069"/>
                        <a:gd name="connsiteX1" fmla="*/ 262730 w 549900"/>
                        <a:gd name="connsiteY1" fmla="*/ 73320 h 226069"/>
                        <a:gd name="connsiteX2" fmla="*/ 48880 w 549900"/>
                        <a:gd name="connsiteY2" fmla="*/ 0 h 226069"/>
                        <a:gd name="connsiteX3" fmla="*/ 0 w 549900"/>
                        <a:gd name="connsiteY3" fmla="*/ 73320 h 226069"/>
                        <a:gd name="connsiteX4" fmla="*/ 513240 w 549900"/>
                        <a:gd name="connsiteY4" fmla="*/ 226070 h 226069"/>
                        <a:gd name="connsiteX5" fmla="*/ 549900 w 549900"/>
                        <a:gd name="connsiteY5" fmla="*/ 201630 h 226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9900" h="226069">
                          <a:moveTo>
                            <a:pt x="549900" y="201630"/>
                          </a:moveTo>
                          <a:cubicBezTo>
                            <a:pt x="458250" y="152750"/>
                            <a:pt x="336050" y="97760"/>
                            <a:pt x="262730" y="73320"/>
                          </a:cubicBezTo>
                          <a:cubicBezTo>
                            <a:pt x="140530" y="30550"/>
                            <a:pt x="48880" y="0"/>
                            <a:pt x="48880" y="0"/>
                          </a:cubicBezTo>
                          <a:lnTo>
                            <a:pt x="0" y="73320"/>
                          </a:lnTo>
                          <a:lnTo>
                            <a:pt x="513240" y="226070"/>
                          </a:lnTo>
                          <a:cubicBezTo>
                            <a:pt x="525460" y="219960"/>
                            <a:pt x="537680" y="207740"/>
                            <a:pt x="549900" y="201630"/>
                          </a:cubicBezTo>
                          <a:close/>
                        </a:path>
                      </a:pathLst>
                    </a:custGeom>
                    <a:solidFill>
                      <a:srgbClr val="424241"/>
                    </a:solidFill>
                    <a:ln w="61038" cap="flat">
                      <a:noFill/>
                      <a:prstDash val="solid"/>
                      <a:miter/>
                    </a:ln>
                  </p:spPr>
                  <p:txBody>
                    <a:bodyPr rtlCol="0" anchor="ctr"/>
                    <a:lstStyle/>
                    <a:p>
                      <a:endParaRPr lang="en-US"/>
                    </a:p>
                  </p:txBody>
                </p:sp>
                <p:sp>
                  <p:nvSpPr>
                    <p:cNvPr id="204" name="Freeform: Shape 203">
                      <a:extLst>
                        <a:ext uri="{FF2B5EF4-FFF2-40B4-BE49-F238E27FC236}">
                          <a16:creationId xmlns:a16="http://schemas.microsoft.com/office/drawing/2014/main" xmlns="" id="{6E03E8C0-BF5C-4385-8618-92FF8A8E589A}"/>
                        </a:ext>
                      </a:extLst>
                    </p:cNvPr>
                    <p:cNvSpPr/>
                    <p:nvPr/>
                  </p:nvSpPr>
                  <p:spPr>
                    <a:xfrm>
                      <a:off x="685419" y="5002483"/>
                      <a:ext cx="580450" cy="244399"/>
                    </a:xfrm>
                    <a:custGeom>
                      <a:avLst/>
                      <a:gdLst>
                        <a:gd name="connsiteX0" fmla="*/ 531570 w 580450"/>
                        <a:gd name="connsiteY0" fmla="*/ 244400 h 244399"/>
                        <a:gd name="connsiteX1" fmla="*/ 0 w 580450"/>
                        <a:gd name="connsiteY1" fmla="*/ 85540 h 244399"/>
                        <a:gd name="connsiteX2" fmla="*/ 61100 w 580450"/>
                        <a:gd name="connsiteY2" fmla="*/ 0 h 244399"/>
                        <a:gd name="connsiteX3" fmla="*/ 67210 w 580450"/>
                        <a:gd name="connsiteY3" fmla="*/ 0 h 244399"/>
                        <a:gd name="connsiteX4" fmla="*/ 281060 w 580450"/>
                        <a:gd name="connsiteY4" fmla="*/ 73320 h 244399"/>
                        <a:gd name="connsiteX5" fmla="*/ 568230 w 580450"/>
                        <a:gd name="connsiteY5" fmla="*/ 201630 h 244399"/>
                        <a:gd name="connsiteX6" fmla="*/ 580450 w 580450"/>
                        <a:gd name="connsiteY6" fmla="*/ 207740 h 244399"/>
                        <a:gd name="connsiteX7" fmla="*/ 568230 w 580450"/>
                        <a:gd name="connsiteY7" fmla="*/ 213850 h 244399"/>
                        <a:gd name="connsiteX8" fmla="*/ 531570 w 580450"/>
                        <a:gd name="connsiteY8" fmla="*/ 244400 h 244399"/>
                        <a:gd name="connsiteX9" fmla="*/ 531570 w 580450"/>
                        <a:gd name="connsiteY9" fmla="*/ 244400 h 244399"/>
                        <a:gd name="connsiteX10" fmla="*/ 30550 w 580450"/>
                        <a:gd name="connsiteY10" fmla="*/ 73320 h 244399"/>
                        <a:gd name="connsiteX11" fmla="*/ 531570 w 580450"/>
                        <a:gd name="connsiteY11" fmla="*/ 226070 h 244399"/>
                        <a:gd name="connsiteX12" fmla="*/ 556010 w 580450"/>
                        <a:gd name="connsiteY12" fmla="*/ 207740 h 244399"/>
                        <a:gd name="connsiteX13" fmla="*/ 281060 w 580450"/>
                        <a:gd name="connsiteY13" fmla="*/ 85540 h 244399"/>
                        <a:gd name="connsiteX14" fmla="*/ 73320 w 580450"/>
                        <a:gd name="connsiteY14" fmla="*/ 18330 h 244399"/>
                        <a:gd name="connsiteX15" fmla="*/ 30550 w 580450"/>
                        <a:gd name="connsiteY15" fmla="*/ 73320 h 244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0450" h="244399">
                          <a:moveTo>
                            <a:pt x="531570" y="244400"/>
                          </a:moveTo>
                          <a:lnTo>
                            <a:pt x="0" y="85540"/>
                          </a:lnTo>
                          <a:lnTo>
                            <a:pt x="61100" y="0"/>
                          </a:lnTo>
                          <a:lnTo>
                            <a:pt x="67210" y="0"/>
                          </a:lnTo>
                          <a:cubicBezTo>
                            <a:pt x="67210" y="0"/>
                            <a:pt x="164970" y="30550"/>
                            <a:pt x="281060" y="73320"/>
                          </a:cubicBezTo>
                          <a:cubicBezTo>
                            <a:pt x="354380" y="97760"/>
                            <a:pt x="476580" y="146640"/>
                            <a:pt x="568230" y="201630"/>
                          </a:cubicBezTo>
                          <a:lnTo>
                            <a:pt x="580450" y="207740"/>
                          </a:lnTo>
                          <a:lnTo>
                            <a:pt x="568230" y="213850"/>
                          </a:lnTo>
                          <a:cubicBezTo>
                            <a:pt x="562120" y="219960"/>
                            <a:pt x="549900" y="226070"/>
                            <a:pt x="531570" y="244400"/>
                          </a:cubicBezTo>
                          <a:lnTo>
                            <a:pt x="531570" y="244400"/>
                          </a:lnTo>
                          <a:close/>
                          <a:moveTo>
                            <a:pt x="30550" y="73320"/>
                          </a:moveTo>
                          <a:lnTo>
                            <a:pt x="531570" y="226070"/>
                          </a:lnTo>
                          <a:cubicBezTo>
                            <a:pt x="537680" y="219960"/>
                            <a:pt x="549900" y="213850"/>
                            <a:pt x="556010" y="207740"/>
                          </a:cubicBezTo>
                          <a:cubicBezTo>
                            <a:pt x="464360" y="158860"/>
                            <a:pt x="348270" y="109980"/>
                            <a:pt x="281060" y="85540"/>
                          </a:cubicBezTo>
                          <a:cubicBezTo>
                            <a:pt x="177190" y="48880"/>
                            <a:pt x="91650" y="24440"/>
                            <a:pt x="73320" y="18330"/>
                          </a:cubicBezTo>
                          <a:lnTo>
                            <a:pt x="30550" y="73320"/>
                          </a:lnTo>
                          <a:close/>
                        </a:path>
                      </a:pathLst>
                    </a:custGeom>
                    <a:solidFill>
                      <a:srgbClr val="000000"/>
                    </a:solidFill>
                    <a:ln w="61038" cap="flat">
                      <a:noFill/>
                      <a:prstDash val="solid"/>
                      <a:miter/>
                    </a:ln>
                  </p:spPr>
                  <p:txBody>
                    <a:bodyPr rtlCol="0" anchor="ctr"/>
                    <a:lstStyle/>
                    <a:p>
                      <a:endParaRPr lang="en-US"/>
                    </a:p>
                  </p:txBody>
                </p:sp>
              </p:grpSp>
              <p:sp>
                <p:nvSpPr>
                  <p:cNvPr id="202" name="Freeform: Shape 201">
                    <a:extLst>
                      <a:ext uri="{FF2B5EF4-FFF2-40B4-BE49-F238E27FC236}">
                        <a16:creationId xmlns:a16="http://schemas.microsoft.com/office/drawing/2014/main" xmlns="" id="{5F5CA567-C66B-474B-89B7-AC1117C038A1}"/>
                      </a:ext>
                    </a:extLst>
                  </p:cNvPr>
                  <p:cNvSpPr/>
                  <p:nvPr/>
                </p:nvSpPr>
                <p:spPr>
                  <a:xfrm>
                    <a:off x="703749" y="5014703"/>
                    <a:ext cx="531570" cy="226069"/>
                  </a:xfrm>
                  <a:custGeom>
                    <a:avLst/>
                    <a:gdLst>
                      <a:gd name="connsiteX0" fmla="*/ 531570 w 531570"/>
                      <a:gd name="connsiteY0" fmla="*/ 201630 h 226069"/>
                      <a:gd name="connsiteX1" fmla="*/ 79430 w 531570"/>
                      <a:gd name="connsiteY1" fmla="*/ 54990 h 226069"/>
                      <a:gd name="connsiteX2" fmla="*/ 73320 w 531570"/>
                      <a:gd name="connsiteY2" fmla="*/ 6110 h 226069"/>
                      <a:gd name="connsiteX3" fmla="*/ 48880 w 531570"/>
                      <a:gd name="connsiteY3" fmla="*/ 0 h 226069"/>
                      <a:gd name="connsiteX4" fmla="*/ 0 w 531570"/>
                      <a:gd name="connsiteY4" fmla="*/ 73320 h 226069"/>
                      <a:gd name="connsiteX5" fmla="*/ 513240 w 531570"/>
                      <a:gd name="connsiteY5" fmla="*/ 226070 h 226069"/>
                      <a:gd name="connsiteX6" fmla="*/ 531570 w 531570"/>
                      <a:gd name="connsiteY6" fmla="*/ 201630 h 226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1570" h="226069">
                        <a:moveTo>
                          <a:pt x="531570" y="201630"/>
                        </a:moveTo>
                        <a:cubicBezTo>
                          <a:pt x="397150" y="152750"/>
                          <a:pt x="116090" y="61100"/>
                          <a:pt x="79430" y="54990"/>
                        </a:cubicBezTo>
                        <a:cubicBezTo>
                          <a:pt x="54990" y="48880"/>
                          <a:pt x="61100" y="24440"/>
                          <a:pt x="73320" y="6110"/>
                        </a:cubicBezTo>
                        <a:cubicBezTo>
                          <a:pt x="54990" y="0"/>
                          <a:pt x="48880" y="0"/>
                          <a:pt x="48880" y="0"/>
                        </a:cubicBezTo>
                        <a:lnTo>
                          <a:pt x="0" y="73320"/>
                        </a:lnTo>
                        <a:lnTo>
                          <a:pt x="513240" y="226070"/>
                        </a:lnTo>
                        <a:cubicBezTo>
                          <a:pt x="519350" y="213850"/>
                          <a:pt x="525460" y="207740"/>
                          <a:pt x="531570" y="201630"/>
                        </a:cubicBezTo>
                        <a:close/>
                      </a:path>
                    </a:pathLst>
                  </a:custGeom>
                  <a:solidFill>
                    <a:srgbClr val="424241"/>
                  </a:solidFill>
                  <a:ln w="61038" cap="flat">
                    <a:noFill/>
                    <a:prstDash val="solid"/>
                    <a:miter/>
                  </a:ln>
                </p:spPr>
                <p:txBody>
                  <a:bodyPr rtlCol="0" anchor="ctr"/>
                  <a:lstStyle/>
                  <a:p>
                    <a:endParaRPr lang="en-US"/>
                  </a:p>
                </p:txBody>
              </p:sp>
            </p:grpSp>
            <p:sp>
              <p:nvSpPr>
                <p:cNvPr id="200" name="Freeform: Shape 199">
                  <a:extLst>
                    <a:ext uri="{FF2B5EF4-FFF2-40B4-BE49-F238E27FC236}">
                      <a16:creationId xmlns:a16="http://schemas.microsoft.com/office/drawing/2014/main" xmlns="" id="{E2154772-7282-4A6D-95C9-B930193D4A0A}"/>
                    </a:ext>
                  </a:extLst>
                </p:cNvPr>
                <p:cNvSpPr/>
                <p:nvPr/>
              </p:nvSpPr>
              <p:spPr>
                <a:xfrm>
                  <a:off x="834284" y="5049291"/>
                  <a:ext cx="214435" cy="72844"/>
                </a:xfrm>
                <a:custGeom>
                  <a:avLst/>
                  <a:gdLst>
                    <a:gd name="connsiteX0" fmla="*/ 22215 w 214435"/>
                    <a:gd name="connsiteY0" fmla="*/ 2072 h 72844"/>
                    <a:gd name="connsiteX1" fmla="*/ 211625 w 214435"/>
                    <a:gd name="connsiteY1" fmla="*/ 69282 h 72844"/>
                    <a:gd name="connsiteX2" fmla="*/ 22215 w 214435"/>
                    <a:gd name="connsiteY2" fmla="*/ 2072 h 72844"/>
                  </a:gdLst>
                  <a:ahLst/>
                  <a:cxnLst>
                    <a:cxn ang="0">
                      <a:pos x="connsiteX0" y="connsiteY0"/>
                    </a:cxn>
                    <a:cxn ang="0">
                      <a:pos x="connsiteX1" y="connsiteY1"/>
                    </a:cxn>
                    <a:cxn ang="0">
                      <a:pos x="connsiteX2" y="connsiteY2"/>
                    </a:cxn>
                  </a:cxnLst>
                  <a:rect l="l" t="t" r="r" b="b"/>
                  <a:pathLst>
                    <a:path w="214435" h="72844">
                      <a:moveTo>
                        <a:pt x="22215" y="2072"/>
                      </a:moveTo>
                      <a:cubicBezTo>
                        <a:pt x="22215" y="2072"/>
                        <a:pt x="174965" y="50952"/>
                        <a:pt x="211625" y="69282"/>
                      </a:cubicBezTo>
                      <a:cubicBezTo>
                        <a:pt x="248285" y="93722"/>
                        <a:pt x="-87765" y="-16258"/>
                        <a:pt x="22215" y="2072"/>
                      </a:cubicBezTo>
                      <a:close/>
                    </a:path>
                  </a:pathLst>
                </a:custGeom>
                <a:solidFill>
                  <a:srgbClr val="FFFFFF"/>
                </a:solidFill>
                <a:ln w="61038" cap="flat">
                  <a:noFill/>
                  <a:prstDash val="solid"/>
                  <a:miter/>
                </a:ln>
              </p:spPr>
              <p:txBody>
                <a:bodyPr rtlCol="0" anchor="ctr"/>
                <a:lstStyle/>
                <a:p>
                  <a:endParaRPr lang="en-US"/>
                </a:p>
              </p:txBody>
            </p:sp>
          </p:grpSp>
          <p:grpSp>
            <p:nvGrpSpPr>
              <p:cNvPr id="75" name="Graphic 16">
                <a:extLst>
                  <a:ext uri="{FF2B5EF4-FFF2-40B4-BE49-F238E27FC236}">
                    <a16:creationId xmlns:a16="http://schemas.microsoft.com/office/drawing/2014/main" xmlns="" id="{B1454998-01E7-45C4-8164-3F7517CE8E6C}"/>
                  </a:ext>
                </a:extLst>
              </p:cNvPr>
              <p:cNvGrpSpPr/>
              <p:nvPr/>
            </p:nvGrpSpPr>
            <p:grpSpPr>
              <a:xfrm>
                <a:off x="652558" y="4037105"/>
                <a:ext cx="2763508" cy="2464399"/>
                <a:chOff x="652558" y="4037105"/>
                <a:chExt cx="2763508" cy="2464399"/>
              </a:xfrm>
            </p:grpSpPr>
            <p:sp>
              <p:nvSpPr>
                <p:cNvPr id="187" name="Freeform: Shape 186">
                  <a:extLst>
                    <a:ext uri="{FF2B5EF4-FFF2-40B4-BE49-F238E27FC236}">
                      <a16:creationId xmlns:a16="http://schemas.microsoft.com/office/drawing/2014/main" xmlns="" id="{1436875B-093F-4DFD-94B3-579027675513}"/>
                    </a:ext>
                  </a:extLst>
                </p:cNvPr>
                <p:cNvSpPr/>
                <p:nvPr/>
              </p:nvSpPr>
              <p:spPr>
                <a:xfrm>
                  <a:off x="856499" y="5167453"/>
                  <a:ext cx="24440" cy="18329"/>
                </a:xfrm>
                <a:custGeom>
                  <a:avLst/>
                  <a:gdLst>
                    <a:gd name="connsiteX0" fmla="*/ 12220 w 24440"/>
                    <a:gd name="connsiteY0" fmla="*/ 18330 h 18329"/>
                    <a:gd name="connsiteX1" fmla="*/ 0 w 24440"/>
                    <a:gd name="connsiteY1" fmla="*/ 12220 h 18329"/>
                    <a:gd name="connsiteX2" fmla="*/ 6110 w 24440"/>
                    <a:gd name="connsiteY2" fmla="*/ 0 h 18329"/>
                    <a:gd name="connsiteX3" fmla="*/ 24440 w 24440"/>
                    <a:gd name="connsiteY3" fmla="*/ 6110 h 18329"/>
                    <a:gd name="connsiteX4" fmla="*/ 12220 w 24440"/>
                    <a:gd name="connsiteY4" fmla="*/ 18330 h 183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40" h="18329">
                      <a:moveTo>
                        <a:pt x="12220" y="18330"/>
                      </a:moveTo>
                      <a:lnTo>
                        <a:pt x="0" y="12220"/>
                      </a:lnTo>
                      <a:lnTo>
                        <a:pt x="6110" y="0"/>
                      </a:lnTo>
                      <a:lnTo>
                        <a:pt x="24440" y="6110"/>
                      </a:lnTo>
                      <a:cubicBezTo>
                        <a:pt x="18330" y="12220"/>
                        <a:pt x="18330" y="12220"/>
                        <a:pt x="12220" y="18330"/>
                      </a:cubicBezTo>
                      <a:close/>
                    </a:path>
                  </a:pathLst>
                </a:custGeom>
                <a:solidFill>
                  <a:srgbClr val="000000"/>
                </a:solidFill>
                <a:ln w="61038" cap="flat">
                  <a:noFill/>
                  <a:prstDash val="solid"/>
                  <a:miter/>
                </a:ln>
              </p:spPr>
              <p:txBody>
                <a:bodyPr rtlCol="0" anchor="ctr"/>
                <a:lstStyle/>
                <a:p>
                  <a:endParaRPr lang="en-US"/>
                </a:p>
              </p:txBody>
            </p:sp>
            <p:grpSp>
              <p:nvGrpSpPr>
                <p:cNvPr id="188" name="Graphic 16">
                  <a:extLst>
                    <a:ext uri="{FF2B5EF4-FFF2-40B4-BE49-F238E27FC236}">
                      <a16:creationId xmlns:a16="http://schemas.microsoft.com/office/drawing/2014/main" xmlns="" id="{42738B57-C697-4C4C-8E2B-35F8B5DB1FED}"/>
                    </a:ext>
                  </a:extLst>
                </p:cNvPr>
                <p:cNvGrpSpPr/>
                <p:nvPr/>
              </p:nvGrpSpPr>
              <p:grpSpPr>
                <a:xfrm>
                  <a:off x="748428" y="4037105"/>
                  <a:ext cx="2667637" cy="2292852"/>
                  <a:chOff x="748428" y="4037105"/>
                  <a:chExt cx="2667637" cy="2292852"/>
                </a:xfrm>
              </p:grpSpPr>
              <p:sp>
                <p:nvSpPr>
                  <p:cNvPr id="197" name="Freeform: Shape 196">
                    <a:extLst>
                      <a:ext uri="{FF2B5EF4-FFF2-40B4-BE49-F238E27FC236}">
                        <a16:creationId xmlns:a16="http://schemas.microsoft.com/office/drawing/2014/main" xmlns="" id="{9B81E006-2762-4E21-BD89-8149FEC5F45D}"/>
                      </a:ext>
                    </a:extLst>
                  </p:cNvPr>
                  <p:cNvSpPr/>
                  <p:nvPr/>
                </p:nvSpPr>
                <p:spPr>
                  <a:xfrm>
                    <a:off x="760307" y="4042327"/>
                    <a:ext cx="2644274" cy="2287629"/>
                  </a:xfrm>
                  <a:custGeom>
                    <a:avLst/>
                    <a:gdLst>
                      <a:gd name="connsiteX0" fmla="*/ 2631843 w 2644274"/>
                      <a:gd name="connsiteY0" fmla="*/ 1351196 h 2287629"/>
                      <a:gd name="connsiteX1" fmla="*/ 2430213 w 2644274"/>
                      <a:gd name="connsiteY1" fmla="*/ 605777 h 2287629"/>
                      <a:gd name="connsiteX2" fmla="*/ 2558524 w 2644274"/>
                      <a:gd name="connsiteY2" fmla="*/ 593557 h 2287629"/>
                      <a:gd name="connsiteX3" fmla="*/ 2332453 w 2644274"/>
                      <a:gd name="connsiteY3" fmla="*/ 550787 h 2287629"/>
                      <a:gd name="connsiteX4" fmla="*/ 2301903 w 2644274"/>
                      <a:gd name="connsiteY4" fmla="*/ 349157 h 2287629"/>
                      <a:gd name="connsiteX5" fmla="*/ 2259133 w 2644274"/>
                      <a:gd name="connsiteY5" fmla="*/ 483577 h 2287629"/>
                      <a:gd name="connsiteX6" fmla="*/ 1330413 w 2644274"/>
                      <a:gd name="connsiteY6" fmla="*/ 888 h 2287629"/>
                      <a:gd name="connsiteX7" fmla="*/ 83972 w 2644274"/>
                      <a:gd name="connsiteY7" fmla="*/ 349157 h 2287629"/>
                      <a:gd name="connsiteX8" fmla="*/ 206172 w 2644274"/>
                      <a:gd name="connsiteY8" fmla="*/ 330827 h 2287629"/>
                      <a:gd name="connsiteX9" fmla="*/ 10652 w 2644274"/>
                      <a:gd name="connsiteY9" fmla="*/ 752417 h 2287629"/>
                      <a:gd name="connsiteX10" fmla="*/ 59532 w 2644274"/>
                      <a:gd name="connsiteY10" fmla="*/ 691317 h 2287629"/>
                      <a:gd name="connsiteX11" fmla="*/ 90082 w 2644274"/>
                      <a:gd name="connsiteY11" fmla="*/ 923496 h 2287629"/>
                      <a:gd name="connsiteX12" fmla="*/ 114522 w 2644274"/>
                      <a:gd name="connsiteY12" fmla="*/ 1131236 h 2287629"/>
                      <a:gd name="connsiteX13" fmla="*/ 224502 w 2644274"/>
                      <a:gd name="connsiteY13" fmla="*/ 721867 h 2287629"/>
                      <a:gd name="connsiteX14" fmla="*/ 267272 w 2644274"/>
                      <a:gd name="connsiteY14" fmla="*/ 734087 h 2287629"/>
                      <a:gd name="connsiteX15" fmla="*/ 743852 w 2644274"/>
                      <a:gd name="connsiteY15" fmla="*/ 544677 h 2287629"/>
                      <a:gd name="connsiteX16" fmla="*/ 371142 w 2644274"/>
                      <a:gd name="connsiteY16" fmla="*/ 752417 h 2287629"/>
                      <a:gd name="connsiteX17" fmla="*/ 694972 w 2644274"/>
                      <a:gd name="connsiteY17" fmla="*/ 886836 h 2287629"/>
                      <a:gd name="connsiteX18" fmla="*/ 963812 w 2644274"/>
                      <a:gd name="connsiteY18" fmla="*/ 715757 h 2287629"/>
                      <a:gd name="connsiteX19" fmla="*/ 762182 w 2644274"/>
                      <a:gd name="connsiteY19" fmla="*/ 917386 h 2287629"/>
                      <a:gd name="connsiteX20" fmla="*/ 976032 w 2644274"/>
                      <a:gd name="connsiteY20" fmla="*/ 996816 h 2287629"/>
                      <a:gd name="connsiteX21" fmla="*/ 1238762 w 2644274"/>
                      <a:gd name="connsiteY21" fmla="*/ 819626 h 2287629"/>
                      <a:gd name="connsiteX22" fmla="*/ 1043242 w 2644274"/>
                      <a:gd name="connsiteY22" fmla="*/ 1027366 h 2287629"/>
                      <a:gd name="connsiteX23" fmla="*/ 1244872 w 2644274"/>
                      <a:gd name="connsiteY23" fmla="*/ 1131236 h 2287629"/>
                      <a:gd name="connsiteX24" fmla="*/ 1495383 w 2644274"/>
                      <a:gd name="connsiteY24" fmla="*/ 984596 h 2287629"/>
                      <a:gd name="connsiteX25" fmla="*/ 1318193 w 2644274"/>
                      <a:gd name="connsiteY25" fmla="*/ 1186226 h 2287629"/>
                      <a:gd name="connsiteX26" fmla="*/ 1458723 w 2644274"/>
                      <a:gd name="connsiteY26" fmla="*/ 1265656 h 2287629"/>
                      <a:gd name="connsiteX27" fmla="*/ 1666463 w 2644274"/>
                      <a:gd name="connsiteY27" fmla="*/ 1112906 h 2287629"/>
                      <a:gd name="connsiteX28" fmla="*/ 1544263 w 2644274"/>
                      <a:gd name="connsiteY28" fmla="*/ 1271766 h 2287629"/>
                      <a:gd name="connsiteX29" fmla="*/ 1709233 w 2644274"/>
                      <a:gd name="connsiteY29" fmla="*/ 1155676 h 2287629"/>
                      <a:gd name="connsiteX30" fmla="*/ 1684793 w 2644274"/>
                      <a:gd name="connsiteY30" fmla="*/ 1326756 h 2287629"/>
                      <a:gd name="connsiteX31" fmla="*/ 1794773 w 2644274"/>
                      <a:gd name="connsiteY31" fmla="*/ 1216776 h 2287629"/>
                      <a:gd name="connsiteX32" fmla="*/ 1642023 w 2644274"/>
                      <a:gd name="connsiteY32" fmla="*/ 1943865 h 2287629"/>
                      <a:gd name="connsiteX33" fmla="*/ 1923083 w 2644274"/>
                      <a:gd name="connsiteY33" fmla="*/ 1858325 h 2287629"/>
                      <a:gd name="connsiteX34" fmla="*/ 1806993 w 2644274"/>
                      <a:gd name="connsiteY34" fmla="*/ 2169935 h 2287629"/>
                      <a:gd name="connsiteX35" fmla="*/ 1654243 w 2644274"/>
                      <a:gd name="connsiteY35" fmla="*/ 2078285 h 2287629"/>
                      <a:gd name="connsiteX36" fmla="*/ 1507603 w 2644274"/>
                      <a:gd name="connsiteY36" fmla="*/ 2286025 h 2287629"/>
                      <a:gd name="connsiteX37" fmla="*/ 2057503 w 2644274"/>
                      <a:gd name="connsiteY37" fmla="*/ 2047735 h 2287629"/>
                      <a:gd name="connsiteX38" fmla="*/ 2039173 w 2644274"/>
                      <a:gd name="connsiteY38" fmla="*/ 2145495 h 2287629"/>
                      <a:gd name="connsiteX39" fmla="*/ 2369113 w 2644274"/>
                      <a:gd name="connsiteY39" fmla="*/ 1797225 h 2287629"/>
                      <a:gd name="connsiteX40" fmla="*/ 2417993 w 2644274"/>
                      <a:gd name="connsiteY40" fmla="*/ 1888875 h 2287629"/>
                      <a:gd name="connsiteX41" fmla="*/ 2472983 w 2644274"/>
                      <a:gd name="connsiteY41" fmla="*/ 1424516 h 2287629"/>
                      <a:gd name="connsiteX42" fmla="*/ 2534083 w 2644274"/>
                      <a:gd name="connsiteY42" fmla="*/ 1510056 h 2287629"/>
                      <a:gd name="connsiteX43" fmla="*/ 2515753 w 2644274"/>
                      <a:gd name="connsiteY43" fmla="*/ 1271766 h 2287629"/>
                      <a:gd name="connsiteX44" fmla="*/ 2631843 w 2644274"/>
                      <a:gd name="connsiteY44" fmla="*/ 1351196 h 2287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644274" h="2287629">
                        <a:moveTo>
                          <a:pt x="2631843" y="1351196"/>
                        </a:moveTo>
                        <a:cubicBezTo>
                          <a:pt x="2705163" y="746307"/>
                          <a:pt x="2430213" y="605777"/>
                          <a:pt x="2430213" y="605777"/>
                        </a:cubicBezTo>
                        <a:cubicBezTo>
                          <a:pt x="2430213" y="605777"/>
                          <a:pt x="2454653" y="593557"/>
                          <a:pt x="2558524" y="593557"/>
                        </a:cubicBezTo>
                        <a:cubicBezTo>
                          <a:pt x="2558524" y="593557"/>
                          <a:pt x="2448543" y="514127"/>
                          <a:pt x="2332453" y="550787"/>
                        </a:cubicBezTo>
                        <a:cubicBezTo>
                          <a:pt x="2344673" y="422477"/>
                          <a:pt x="2301903" y="349157"/>
                          <a:pt x="2301903" y="349157"/>
                        </a:cubicBezTo>
                        <a:cubicBezTo>
                          <a:pt x="2301903" y="349157"/>
                          <a:pt x="2301903" y="349157"/>
                          <a:pt x="2259133" y="483577"/>
                        </a:cubicBezTo>
                        <a:cubicBezTo>
                          <a:pt x="2045283" y="6998"/>
                          <a:pt x="1752003" y="-5222"/>
                          <a:pt x="1330413" y="888"/>
                        </a:cubicBezTo>
                        <a:cubicBezTo>
                          <a:pt x="255052" y="19218"/>
                          <a:pt x="83972" y="349157"/>
                          <a:pt x="83972" y="349157"/>
                        </a:cubicBezTo>
                        <a:cubicBezTo>
                          <a:pt x="83972" y="349157"/>
                          <a:pt x="96192" y="330827"/>
                          <a:pt x="206172" y="330827"/>
                        </a:cubicBezTo>
                        <a:cubicBezTo>
                          <a:pt x="-68778" y="465247"/>
                          <a:pt x="10652" y="752417"/>
                          <a:pt x="10652" y="752417"/>
                        </a:cubicBezTo>
                        <a:lnTo>
                          <a:pt x="59532" y="691317"/>
                        </a:lnTo>
                        <a:cubicBezTo>
                          <a:pt x="59532" y="691317"/>
                          <a:pt x="35092" y="789077"/>
                          <a:pt x="90082" y="923496"/>
                        </a:cubicBezTo>
                        <a:cubicBezTo>
                          <a:pt x="145072" y="1051806"/>
                          <a:pt x="114522" y="1131236"/>
                          <a:pt x="114522" y="1131236"/>
                        </a:cubicBezTo>
                        <a:cubicBezTo>
                          <a:pt x="181732" y="1021256"/>
                          <a:pt x="181732" y="831846"/>
                          <a:pt x="224502" y="721867"/>
                        </a:cubicBezTo>
                        <a:cubicBezTo>
                          <a:pt x="267272" y="734087"/>
                          <a:pt x="267272" y="734087"/>
                          <a:pt x="267272" y="734087"/>
                        </a:cubicBezTo>
                        <a:cubicBezTo>
                          <a:pt x="267272" y="734087"/>
                          <a:pt x="481122" y="526347"/>
                          <a:pt x="743852" y="544677"/>
                        </a:cubicBezTo>
                        <a:cubicBezTo>
                          <a:pt x="456682" y="648547"/>
                          <a:pt x="371142" y="752417"/>
                          <a:pt x="371142" y="752417"/>
                        </a:cubicBezTo>
                        <a:cubicBezTo>
                          <a:pt x="371142" y="752417"/>
                          <a:pt x="621652" y="831846"/>
                          <a:pt x="694972" y="886836"/>
                        </a:cubicBezTo>
                        <a:cubicBezTo>
                          <a:pt x="780512" y="782967"/>
                          <a:pt x="963812" y="715757"/>
                          <a:pt x="963812" y="715757"/>
                        </a:cubicBezTo>
                        <a:cubicBezTo>
                          <a:pt x="963812" y="715757"/>
                          <a:pt x="823282" y="807407"/>
                          <a:pt x="762182" y="917386"/>
                        </a:cubicBezTo>
                        <a:cubicBezTo>
                          <a:pt x="896602" y="941826"/>
                          <a:pt x="976032" y="996816"/>
                          <a:pt x="976032" y="996816"/>
                        </a:cubicBezTo>
                        <a:cubicBezTo>
                          <a:pt x="976032" y="996816"/>
                          <a:pt x="1079902" y="862396"/>
                          <a:pt x="1238762" y="819626"/>
                        </a:cubicBezTo>
                        <a:cubicBezTo>
                          <a:pt x="1110452" y="911276"/>
                          <a:pt x="1043242" y="1027366"/>
                          <a:pt x="1043242" y="1027366"/>
                        </a:cubicBezTo>
                        <a:lnTo>
                          <a:pt x="1244872" y="1131236"/>
                        </a:lnTo>
                        <a:cubicBezTo>
                          <a:pt x="1244872" y="1131236"/>
                          <a:pt x="1367073" y="1039586"/>
                          <a:pt x="1495383" y="984596"/>
                        </a:cubicBezTo>
                        <a:cubicBezTo>
                          <a:pt x="1367073" y="1100686"/>
                          <a:pt x="1318193" y="1186226"/>
                          <a:pt x="1318193" y="1186226"/>
                        </a:cubicBezTo>
                        <a:lnTo>
                          <a:pt x="1458723" y="1265656"/>
                        </a:lnTo>
                        <a:cubicBezTo>
                          <a:pt x="1458723" y="1265656"/>
                          <a:pt x="1587033" y="1198446"/>
                          <a:pt x="1666463" y="1112906"/>
                        </a:cubicBezTo>
                        <a:cubicBezTo>
                          <a:pt x="1574813" y="1235106"/>
                          <a:pt x="1544263" y="1271766"/>
                          <a:pt x="1544263" y="1271766"/>
                        </a:cubicBezTo>
                        <a:lnTo>
                          <a:pt x="1709233" y="1155676"/>
                        </a:lnTo>
                        <a:lnTo>
                          <a:pt x="1684793" y="1326756"/>
                        </a:lnTo>
                        <a:lnTo>
                          <a:pt x="1794773" y="1216776"/>
                        </a:lnTo>
                        <a:cubicBezTo>
                          <a:pt x="1794773" y="1216776"/>
                          <a:pt x="1770333" y="1711685"/>
                          <a:pt x="1642023" y="1943865"/>
                        </a:cubicBezTo>
                        <a:cubicBezTo>
                          <a:pt x="1745893" y="1839995"/>
                          <a:pt x="1868093" y="1803335"/>
                          <a:pt x="1923083" y="1858325"/>
                        </a:cubicBezTo>
                        <a:cubicBezTo>
                          <a:pt x="1984183" y="1919425"/>
                          <a:pt x="1965853" y="2108835"/>
                          <a:pt x="1806993" y="2169935"/>
                        </a:cubicBezTo>
                        <a:cubicBezTo>
                          <a:pt x="1666463" y="2224925"/>
                          <a:pt x="1648133" y="2114945"/>
                          <a:pt x="1654243" y="2078285"/>
                        </a:cubicBezTo>
                        <a:cubicBezTo>
                          <a:pt x="1599253" y="2194375"/>
                          <a:pt x="1507603" y="2286025"/>
                          <a:pt x="1507603" y="2286025"/>
                        </a:cubicBezTo>
                        <a:cubicBezTo>
                          <a:pt x="1916973" y="2310465"/>
                          <a:pt x="2057503" y="2047735"/>
                          <a:pt x="2057503" y="2047735"/>
                        </a:cubicBezTo>
                        <a:cubicBezTo>
                          <a:pt x="2057503" y="2047735"/>
                          <a:pt x="2063613" y="2096615"/>
                          <a:pt x="2039173" y="2145495"/>
                        </a:cubicBezTo>
                        <a:cubicBezTo>
                          <a:pt x="2204143" y="2090505"/>
                          <a:pt x="2369113" y="1901095"/>
                          <a:pt x="2369113" y="1797225"/>
                        </a:cubicBezTo>
                        <a:cubicBezTo>
                          <a:pt x="2405773" y="1839995"/>
                          <a:pt x="2417993" y="1888875"/>
                          <a:pt x="2417993" y="1888875"/>
                        </a:cubicBezTo>
                        <a:cubicBezTo>
                          <a:pt x="2564633" y="1583376"/>
                          <a:pt x="2472983" y="1424516"/>
                          <a:pt x="2472983" y="1424516"/>
                        </a:cubicBezTo>
                        <a:cubicBezTo>
                          <a:pt x="2472983" y="1424516"/>
                          <a:pt x="2527974" y="1473396"/>
                          <a:pt x="2534083" y="1510056"/>
                        </a:cubicBezTo>
                        <a:cubicBezTo>
                          <a:pt x="2576853" y="1338976"/>
                          <a:pt x="2515753" y="1271766"/>
                          <a:pt x="2515753" y="1271766"/>
                        </a:cubicBezTo>
                        <a:cubicBezTo>
                          <a:pt x="2515753" y="1271766"/>
                          <a:pt x="2564633" y="1277876"/>
                          <a:pt x="2631843" y="1351196"/>
                        </a:cubicBezTo>
                        <a:close/>
                      </a:path>
                    </a:pathLst>
                  </a:custGeom>
                  <a:solidFill>
                    <a:srgbClr val="333332"/>
                  </a:solidFill>
                  <a:ln w="61038" cap="flat">
                    <a:noFill/>
                    <a:prstDash val="solid"/>
                    <a:miter/>
                  </a:ln>
                </p:spPr>
                <p:txBody>
                  <a:bodyPr rtlCol="0" anchor="ctr"/>
                  <a:lstStyle/>
                  <a:p>
                    <a:endParaRPr lang="en-US"/>
                  </a:p>
                </p:txBody>
              </p:sp>
              <p:sp>
                <p:nvSpPr>
                  <p:cNvPr id="198" name="Freeform: Shape 197">
                    <a:extLst>
                      <a:ext uri="{FF2B5EF4-FFF2-40B4-BE49-F238E27FC236}">
                        <a16:creationId xmlns:a16="http://schemas.microsoft.com/office/drawing/2014/main" xmlns="" id="{00EABA78-F42A-46C7-B20D-0C939502CB2C}"/>
                      </a:ext>
                    </a:extLst>
                  </p:cNvPr>
                  <p:cNvSpPr/>
                  <p:nvPr/>
                </p:nvSpPr>
                <p:spPr>
                  <a:xfrm>
                    <a:off x="748428" y="4037105"/>
                    <a:ext cx="2667637" cy="2292528"/>
                  </a:xfrm>
                  <a:custGeom>
                    <a:avLst/>
                    <a:gdLst>
                      <a:gd name="connsiteX0" fmla="*/ 1501152 w 2667637"/>
                      <a:gd name="connsiteY0" fmla="*/ 2291247 h 2292528"/>
                      <a:gd name="connsiteX1" fmla="*/ 1513372 w 2667637"/>
                      <a:gd name="connsiteY1" fmla="*/ 2279027 h 2292528"/>
                      <a:gd name="connsiteX2" fmla="*/ 1660012 w 2667637"/>
                      <a:gd name="connsiteY2" fmla="*/ 2077397 h 2292528"/>
                      <a:gd name="connsiteX3" fmla="*/ 1678342 w 2667637"/>
                      <a:gd name="connsiteY3" fmla="*/ 2040737 h 2292528"/>
                      <a:gd name="connsiteX4" fmla="*/ 1672232 w 2667637"/>
                      <a:gd name="connsiteY4" fmla="*/ 2083507 h 2292528"/>
                      <a:gd name="connsiteX5" fmla="*/ 1684452 w 2667637"/>
                      <a:gd name="connsiteY5" fmla="*/ 2138497 h 2292528"/>
                      <a:gd name="connsiteX6" fmla="*/ 1818872 w 2667637"/>
                      <a:gd name="connsiteY6" fmla="*/ 2169047 h 2292528"/>
                      <a:gd name="connsiteX7" fmla="*/ 1959402 w 2667637"/>
                      <a:gd name="connsiteY7" fmla="*/ 1997967 h 2292528"/>
                      <a:gd name="connsiteX8" fmla="*/ 1934962 w 2667637"/>
                      <a:gd name="connsiteY8" fmla="*/ 1863548 h 2292528"/>
                      <a:gd name="connsiteX9" fmla="*/ 1886082 w 2667637"/>
                      <a:gd name="connsiteY9" fmla="*/ 1839108 h 2292528"/>
                      <a:gd name="connsiteX10" fmla="*/ 1666122 w 2667637"/>
                      <a:gd name="connsiteY10" fmla="*/ 1949087 h 2292528"/>
                      <a:gd name="connsiteX11" fmla="*/ 1635572 w 2667637"/>
                      <a:gd name="connsiteY11" fmla="*/ 1979638 h 2292528"/>
                      <a:gd name="connsiteX12" fmla="*/ 1660012 w 2667637"/>
                      <a:gd name="connsiteY12" fmla="*/ 1936868 h 2292528"/>
                      <a:gd name="connsiteX13" fmla="*/ 1806652 w 2667637"/>
                      <a:gd name="connsiteY13" fmla="*/ 1234218 h 2292528"/>
                      <a:gd name="connsiteX14" fmla="*/ 1696672 w 2667637"/>
                      <a:gd name="connsiteY14" fmla="*/ 1344198 h 2292528"/>
                      <a:gd name="connsiteX15" fmla="*/ 1721112 w 2667637"/>
                      <a:gd name="connsiteY15" fmla="*/ 1167009 h 2292528"/>
                      <a:gd name="connsiteX16" fmla="*/ 1574472 w 2667637"/>
                      <a:gd name="connsiteY16" fmla="*/ 1264768 h 2292528"/>
                      <a:gd name="connsiteX17" fmla="*/ 1562252 w 2667637"/>
                      <a:gd name="connsiteY17" fmla="*/ 1252548 h 2292528"/>
                      <a:gd name="connsiteX18" fmla="*/ 1635572 w 2667637"/>
                      <a:gd name="connsiteY18" fmla="*/ 1160899 h 2292528"/>
                      <a:gd name="connsiteX19" fmla="*/ 1482822 w 2667637"/>
                      <a:gd name="connsiteY19" fmla="*/ 1264768 h 2292528"/>
                      <a:gd name="connsiteX20" fmla="*/ 1476712 w 2667637"/>
                      <a:gd name="connsiteY20" fmla="*/ 1264768 h 2292528"/>
                      <a:gd name="connsiteX21" fmla="*/ 1323962 w 2667637"/>
                      <a:gd name="connsiteY21" fmla="*/ 1179228 h 2292528"/>
                      <a:gd name="connsiteX22" fmla="*/ 1330072 w 2667637"/>
                      <a:gd name="connsiteY22" fmla="*/ 1173119 h 2292528"/>
                      <a:gd name="connsiteX23" fmla="*/ 1470602 w 2667637"/>
                      <a:gd name="connsiteY23" fmla="*/ 1002039 h 2292528"/>
                      <a:gd name="connsiteX24" fmla="*/ 1262862 w 2667637"/>
                      <a:gd name="connsiteY24" fmla="*/ 1130349 h 2292528"/>
                      <a:gd name="connsiteX25" fmla="*/ 1256752 w 2667637"/>
                      <a:gd name="connsiteY25" fmla="*/ 1130349 h 2292528"/>
                      <a:gd name="connsiteX26" fmla="*/ 1049011 w 2667637"/>
                      <a:gd name="connsiteY26" fmla="*/ 1032589 h 2292528"/>
                      <a:gd name="connsiteX27" fmla="*/ 1055121 w 2667637"/>
                      <a:gd name="connsiteY27" fmla="*/ 1026479 h 2292528"/>
                      <a:gd name="connsiteX28" fmla="*/ 1220091 w 2667637"/>
                      <a:gd name="connsiteY28" fmla="*/ 843179 h 2292528"/>
                      <a:gd name="connsiteX29" fmla="*/ 1000131 w 2667637"/>
                      <a:gd name="connsiteY29" fmla="*/ 1002039 h 2292528"/>
                      <a:gd name="connsiteX30" fmla="*/ 994021 w 2667637"/>
                      <a:gd name="connsiteY30" fmla="*/ 1008149 h 2292528"/>
                      <a:gd name="connsiteX31" fmla="*/ 987911 w 2667637"/>
                      <a:gd name="connsiteY31" fmla="*/ 1002039 h 2292528"/>
                      <a:gd name="connsiteX32" fmla="*/ 774061 w 2667637"/>
                      <a:gd name="connsiteY32" fmla="*/ 922609 h 2292528"/>
                      <a:gd name="connsiteX33" fmla="*/ 761841 w 2667637"/>
                      <a:gd name="connsiteY33" fmla="*/ 922609 h 2292528"/>
                      <a:gd name="connsiteX34" fmla="*/ 767951 w 2667637"/>
                      <a:gd name="connsiteY34" fmla="*/ 916499 h 2292528"/>
                      <a:gd name="connsiteX35" fmla="*/ 920701 w 2667637"/>
                      <a:gd name="connsiteY35" fmla="*/ 751529 h 2292528"/>
                      <a:gd name="connsiteX36" fmla="*/ 719071 w 2667637"/>
                      <a:gd name="connsiteY36" fmla="*/ 892059 h 2292528"/>
                      <a:gd name="connsiteX37" fmla="*/ 712961 w 2667637"/>
                      <a:gd name="connsiteY37" fmla="*/ 898169 h 2292528"/>
                      <a:gd name="connsiteX38" fmla="*/ 706851 w 2667637"/>
                      <a:gd name="connsiteY38" fmla="*/ 892059 h 2292528"/>
                      <a:gd name="connsiteX39" fmla="*/ 383021 w 2667637"/>
                      <a:gd name="connsiteY39" fmla="*/ 757639 h 2292528"/>
                      <a:gd name="connsiteX40" fmla="*/ 370801 w 2667637"/>
                      <a:gd name="connsiteY40" fmla="*/ 751529 h 2292528"/>
                      <a:gd name="connsiteX41" fmla="*/ 376911 w 2667637"/>
                      <a:gd name="connsiteY41" fmla="*/ 745419 h 2292528"/>
                      <a:gd name="connsiteX42" fmla="*/ 719071 w 2667637"/>
                      <a:gd name="connsiteY42" fmla="*/ 543789 h 2292528"/>
                      <a:gd name="connsiteX43" fmla="*/ 279151 w 2667637"/>
                      <a:gd name="connsiteY43" fmla="*/ 727089 h 2292528"/>
                      <a:gd name="connsiteX44" fmla="*/ 279151 w 2667637"/>
                      <a:gd name="connsiteY44" fmla="*/ 727089 h 2292528"/>
                      <a:gd name="connsiteX45" fmla="*/ 236381 w 2667637"/>
                      <a:gd name="connsiteY45" fmla="*/ 714869 h 2292528"/>
                      <a:gd name="connsiteX46" fmla="*/ 199721 w 2667637"/>
                      <a:gd name="connsiteY46" fmla="*/ 879839 h 2292528"/>
                      <a:gd name="connsiteX47" fmla="*/ 126401 w 2667637"/>
                      <a:gd name="connsiteY47" fmla="*/ 1124239 h 2292528"/>
                      <a:gd name="connsiteX48" fmla="*/ 89741 w 2667637"/>
                      <a:gd name="connsiteY48" fmla="*/ 1185338 h 2292528"/>
                      <a:gd name="connsiteX49" fmla="*/ 114181 w 2667637"/>
                      <a:gd name="connsiteY49" fmla="*/ 1118129 h 2292528"/>
                      <a:gd name="connsiteX50" fmla="*/ 89741 w 2667637"/>
                      <a:gd name="connsiteY50" fmla="*/ 916499 h 2292528"/>
                      <a:gd name="connsiteX51" fmla="*/ 59191 w 2667637"/>
                      <a:gd name="connsiteY51" fmla="*/ 708759 h 2292528"/>
                      <a:gd name="connsiteX52" fmla="*/ 16421 w 2667637"/>
                      <a:gd name="connsiteY52" fmla="*/ 763749 h 2292528"/>
                      <a:gd name="connsiteX53" fmla="*/ 10311 w 2667637"/>
                      <a:gd name="connsiteY53" fmla="*/ 757639 h 2292528"/>
                      <a:gd name="connsiteX54" fmla="*/ 181391 w 2667637"/>
                      <a:gd name="connsiteY54" fmla="*/ 342160 h 2292528"/>
                      <a:gd name="connsiteX55" fmla="*/ 101961 w 2667637"/>
                      <a:gd name="connsiteY55" fmla="*/ 360490 h 2292528"/>
                      <a:gd name="connsiteX56" fmla="*/ 89741 w 2667637"/>
                      <a:gd name="connsiteY56" fmla="*/ 354380 h 2292528"/>
                      <a:gd name="connsiteX57" fmla="*/ 89741 w 2667637"/>
                      <a:gd name="connsiteY57" fmla="*/ 354380 h 2292528"/>
                      <a:gd name="connsiteX58" fmla="*/ 89741 w 2667637"/>
                      <a:gd name="connsiteY58" fmla="*/ 354380 h 2292528"/>
                      <a:gd name="connsiteX59" fmla="*/ 89741 w 2667637"/>
                      <a:gd name="connsiteY59" fmla="*/ 354380 h 2292528"/>
                      <a:gd name="connsiteX60" fmla="*/ 1348402 w 2667637"/>
                      <a:gd name="connsiteY60" fmla="*/ 0 h 2292528"/>
                      <a:gd name="connsiteX61" fmla="*/ 1666122 w 2667637"/>
                      <a:gd name="connsiteY61" fmla="*/ 12220 h 2292528"/>
                      <a:gd name="connsiteX62" fmla="*/ 2277122 w 2667637"/>
                      <a:gd name="connsiteY62" fmla="*/ 476579 h 2292528"/>
                      <a:gd name="connsiteX63" fmla="*/ 2319892 w 2667637"/>
                      <a:gd name="connsiteY63" fmla="*/ 342160 h 2292528"/>
                      <a:gd name="connsiteX64" fmla="*/ 2326002 w 2667637"/>
                      <a:gd name="connsiteY64" fmla="*/ 354380 h 2292528"/>
                      <a:gd name="connsiteX65" fmla="*/ 2356552 w 2667637"/>
                      <a:gd name="connsiteY65" fmla="*/ 549899 h 2292528"/>
                      <a:gd name="connsiteX66" fmla="*/ 2435982 w 2667637"/>
                      <a:gd name="connsiteY66" fmla="*/ 543789 h 2292528"/>
                      <a:gd name="connsiteX67" fmla="*/ 2576512 w 2667637"/>
                      <a:gd name="connsiteY67" fmla="*/ 592669 h 2292528"/>
                      <a:gd name="connsiteX68" fmla="*/ 2594842 w 2667637"/>
                      <a:gd name="connsiteY68" fmla="*/ 604889 h 2292528"/>
                      <a:gd name="connsiteX69" fmla="*/ 2576512 w 2667637"/>
                      <a:gd name="connsiteY69" fmla="*/ 604889 h 2292528"/>
                      <a:gd name="connsiteX70" fmla="*/ 2466532 w 2667637"/>
                      <a:gd name="connsiteY70" fmla="*/ 617109 h 2292528"/>
                      <a:gd name="connsiteX71" fmla="*/ 2655942 w 2667637"/>
                      <a:gd name="connsiteY71" fmla="*/ 1362528 h 2292528"/>
                      <a:gd name="connsiteX72" fmla="*/ 2655942 w 2667637"/>
                      <a:gd name="connsiteY72" fmla="*/ 1380858 h 2292528"/>
                      <a:gd name="connsiteX73" fmla="*/ 2637613 w 2667637"/>
                      <a:gd name="connsiteY73" fmla="*/ 1362528 h 2292528"/>
                      <a:gd name="connsiteX74" fmla="*/ 2545962 w 2667637"/>
                      <a:gd name="connsiteY74" fmla="*/ 1289208 h 2292528"/>
                      <a:gd name="connsiteX75" fmla="*/ 2552072 w 2667637"/>
                      <a:gd name="connsiteY75" fmla="*/ 1515278 h 2292528"/>
                      <a:gd name="connsiteX76" fmla="*/ 2545962 w 2667637"/>
                      <a:gd name="connsiteY76" fmla="*/ 1545828 h 2292528"/>
                      <a:gd name="connsiteX77" fmla="*/ 2539853 w 2667637"/>
                      <a:gd name="connsiteY77" fmla="*/ 1515278 h 2292528"/>
                      <a:gd name="connsiteX78" fmla="*/ 2503192 w 2667637"/>
                      <a:gd name="connsiteY78" fmla="*/ 1460288 h 2292528"/>
                      <a:gd name="connsiteX79" fmla="*/ 2429872 w 2667637"/>
                      <a:gd name="connsiteY79" fmla="*/ 1900208 h 2292528"/>
                      <a:gd name="connsiteX80" fmla="*/ 2417652 w 2667637"/>
                      <a:gd name="connsiteY80" fmla="*/ 1918538 h 2292528"/>
                      <a:gd name="connsiteX81" fmla="*/ 2423762 w 2667637"/>
                      <a:gd name="connsiteY81" fmla="*/ 1894098 h 2292528"/>
                      <a:gd name="connsiteX82" fmla="*/ 2387102 w 2667637"/>
                      <a:gd name="connsiteY82" fmla="*/ 1820778 h 2292528"/>
                      <a:gd name="connsiteX83" fmla="*/ 2057162 w 2667637"/>
                      <a:gd name="connsiteY83" fmla="*/ 2150717 h 2292528"/>
                      <a:gd name="connsiteX84" fmla="*/ 2038832 w 2667637"/>
                      <a:gd name="connsiteY84" fmla="*/ 2156827 h 2292528"/>
                      <a:gd name="connsiteX85" fmla="*/ 2044942 w 2667637"/>
                      <a:gd name="connsiteY85" fmla="*/ 2138497 h 2292528"/>
                      <a:gd name="connsiteX86" fmla="*/ 2063272 w 2667637"/>
                      <a:gd name="connsiteY86" fmla="*/ 2065177 h 2292528"/>
                      <a:gd name="connsiteX87" fmla="*/ 1519482 w 2667637"/>
                      <a:gd name="connsiteY87" fmla="*/ 2291247 h 2292528"/>
                      <a:gd name="connsiteX88" fmla="*/ 1501152 w 2667637"/>
                      <a:gd name="connsiteY88" fmla="*/ 2291247 h 2292528"/>
                      <a:gd name="connsiteX89" fmla="*/ 1660012 w 2667637"/>
                      <a:gd name="connsiteY89" fmla="*/ 2107947 h 2292528"/>
                      <a:gd name="connsiteX90" fmla="*/ 1531702 w 2667637"/>
                      <a:gd name="connsiteY90" fmla="*/ 2279027 h 2292528"/>
                      <a:gd name="connsiteX91" fmla="*/ 2063272 w 2667637"/>
                      <a:gd name="connsiteY91" fmla="*/ 2040737 h 2292528"/>
                      <a:gd name="connsiteX92" fmla="*/ 2075492 w 2667637"/>
                      <a:gd name="connsiteY92" fmla="*/ 2022407 h 2292528"/>
                      <a:gd name="connsiteX93" fmla="*/ 2081602 w 2667637"/>
                      <a:gd name="connsiteY93" fmla="*/ 2040737 h 2292528"/>
                      <a:gd name="connsiteX94" fmla="*/ 2069382 w 2667637"/>
                      <a:gd name="connsiteY94" fmla="*/ 2132387 h 2292528"/>
                      <a:gd name="connsiteX95" fmla="*/ 2374882 w 2667637"/>
                      <a:gd name="connsiteY95" fmla="*/ 1802448 h 2292528"/>
                      <a:gd name="connsiteX96" fmla="*/ 2374882 w 2667637"/>
                      <a:gd name="connsiteY96" fmla="*/ 1784118 h 2292528"/>
                      <a:gd name="connsiteX97" fmla="*/ 2387102 w 2667637"/>
                      <a:gd name="connsiteY97" fmla="*/ 1802448 h 2292528"/>
                      <a:gd name="connsiteX98" fmla="*/ 2429872 w 2667637"/>
                      <a:gd name="connsiteY98" fmla="*/ 1881878 h 2292528"/>
                      <a:gd name="connsiteX99" fmla="*/ 2478752 w 2667637"/>
                      <a:gd name="connsiteY99" fmla="*/ 1441958 h 2292528"/>
                      <a:gd name="connsiteX100" fmla="*/ 2454312 w 2667637"/>
                      <a:gd name="connsiteY100" fmla="*/ 1399188 h 2292528"/>
                      <a:gd name="connsiteX101" fmla="*/ 2484862 w 2667637"/>
                      <a:gd name="connsiteY101" fmla="*/ 1429738 h 2292528"/>
                      <a:gd name="connsiteX102" fmla="*/ 2539853 w 2667637"/>
                      <a:gd name="connsiteY102" fmla="*/ 1496948 h 2292528"/>
                      <a:gd name="connsiteX103" fmla="*/ 2515412 w 2667637"/>
                      <a:gd name="connsiteY103" fmla="*/ 1283098 h 2292528"/>
                      <a:gd name="connsiteX104" fmla="*/ 2503192 w 2667637"/>
                      <a:gd name="connsiteY104" fmla="*/ 1264768 h 2292528"/>
                      <a:gd name="connsiteX105" fmla="*/ 2527632 w 2667637"/>
                      <a:gd name="connsiteY105" fmla="*/ 1270878 h 2292528"/>
                      <a:gd name="connsiteX106" fmla="*/ 2631503 w 2667637"/>
                      <a:gd name="connsiteY106" fmla="*/ 1350308 h 2292528"/>
                      <a:gd name="connsiteX107" fmla="*/ 2558183 w 2667637"/>
                      <a:gd name="connsiteY107" fmla="*/ 769859 h 2292528"/>
                      <a:gd name="connsiteX108" fmla="*/ 2435982 w 2667637"/>
                      <a:gd name="connsiteY108" fmla="*/ 629329 h 2292528"/>
                      <a:gd name="connsiteX109" fmla="*/ 2429872 w 2667637"/>
                      <a:gd name="connsiteY109" fmla="*/ 610999 h 2292528"/>
                      <a:gd name="connsiteX110" fmla="*/ 2442092 w 2667637"/>
                      <a:gd name="connsiteY110" fmla="*/ 604889 h 2292528"/>
                      <a:gd name="connsiteX111" fmla="*/ 2552072 w 2667637"/>
                      <a:gd name="connsiteY111" fmla="*/ 592669 h 2292528"/>
                      <a:gd name="connsiteX112" fmla="*/ 2442092 w 2667637"/>
                      <a:gd name="connsiteY112" fmla="*/ 556009 h 2292528"/>
                      <a:gd name="connsiteX113" fmla="*/ 2356552 w 2667637"/>
                      <a:gd name="connsiteY113" fmla="*/ 562119 h 2292528"/>
                      <a:gd name="connsiteX114" fmla="*/ 2344332 w 2667637"/>
                      <a:gd name="connsiteY114" fmla="*/ 568229 h 2292528"/>
                      <a:gd name="connsiteX115" fmla="*/ 2344332 w 2667637"/>
                      <a:gd name="connsiteY115" fmla="*/ 556009 h 2292528"/>
                      <a:gd name="connsiteX116" fmla="*/ 2326002 w 2667637"/>
                      <a:gd name="connsiteY116" fmla="*/ 378820 h 2292528"/>
                      <a:gd name="connsiteX117" fmla="*/ 2283232 w 2667637"/>
                      <a:gd name="connsiteY117" fmla="*/ 519349 h 2292528"/>
                      <a:gd name="connsiteX118" fmla="*/ 2271012 w 2667637"/>
                      <a:gd name="connsiteY118" fmla="*/ 494909 h 2292528"/>
                      <a:gd name="connsiteX119" fmla="*/ 1666122 w 2667637"/>
                      <a:gd name="connsiteY119" fmla="*/ 24440 h 2292528"/>
                      <a:gd name="connsiteX120" fmla="*/ 1348402 w 2667637"/>
                      <a:gd name="connsiteY120" fmla="*/ 12220 h 2292528"/>
                      <a:gd name="connsiteX121" fmla="*/ 114181 w 2667637"/>
                      <a:gd name="connsiteY121" fmla="*/ 336050 h 2292528"/>
                      <a:gd name="connsiteX122" fmla="*/ 211941 w 2667637"/>
                      <a:gd name="connsiteY122" fmla="*/ 329940 h 2292528"/>
                      <a:gd name="connsiteX123" fmla="*/ 242491 w 2667637"/>
                      <a:gd name="connsiteY123" fmla="*/ 329940 h 2292528"/>
                      <a:gd name="connsiteX124" fmla="*/ 218051 w 2667637"/>
                      <a:gd name="connsiteY124" fmla="*/ 342160 h 2292528"/>
                      <a:gd name="connsiteX125" fmla="*/ 22531 w 2667637"/>
                      <a:gd name="connsiteY125" fmla="*/ 739309 h 2292528"/>
                      <a:gd name="connsiteX126" fmla="*/ 83631 w 2667637"/>
                      <a:gd name="connsiteY126" fmla="*/ 659879 h 2292528"/>
                      <a:gd name="connsiteX127" fmla="*/ 77521 w 2667637"/>
                      <a:gd name="connsiteY127" fmla="*/ 690429 h 2292528"/>
                      <a:gd name="connsiteX128" fmla="*/ 108071 w 2667637"/>
                      <a:gd name="connsiteY128" fmla="*/ 916499 h 2292528"/>
                      <a:gd name="connsiteX129" fmla="*/ 144731 w 2667637"/>
                      <a:gd name="connsiteY129" fmla="*/ 1081469 h 2292528"/>
                      <a:gd name="connsiteX130" fmla="*/ 193611 w 2667637"/>
                      <a:gd name="connsiteY130" fmla="*/ 885949 h 2292528"/>
                      <a:gd name="connsiteX131" fmla="*/ 236381 w 2667637"/>
                      <a:gd name="connsiteY131" fmla="*/ 708759 h 2292528"/>
                      <a:gd name="connsiteX132" fmla="*/ 236381 w 2667637"/>
                      <a:gd name="connsiteY132" fmla="*/ 702649 h 2292528"/>
                      <a:gd name="connsiteX133" fmla="*/ 279151 w 2667637"/>
                      <a:gd name="connsiteY133" fmla="*/ 714869 h 2292528"/>
                      <a:gd name="connsiteX134" fmla="*/ 761841 w 2667637"/>
                      <a:gd name="connsiteY134" fmla="*/ 531569 h 2292528"/>
                      <a:gd name="connsiteX135" fmla="*/ 792391 w 2667637"/>
                      <a:gd name="connsiteY135" fmla="*/ 531569 h 2292528"/>
                      <a:gd name="connsiteX136" fmla="*/ 761841 w 2667637"/>
                      <a:gd name="connsiteY136" fmla="*/ 549899 h 2292528"/>
                      <a:gd name="connsiteX137" fmla="*/ 401351 w 2667637"/>
                      <a:gd name="connsiteY137" fmla="*/ 751529 h 2292528"/>
                      <a:gd name="connsiteX138" fmla="*/ 712961 w 2667637"/>
                      <a:gd name="connsiteY138" fmla="*/ 879839 h 2292528"/>
                      <a:gd name="connsiteX139" fmla="*/ 981801 w 2667637"/>
                      <a:gd name="connsiteY139" fmla="*/ 708759 h 2292528"/>
                      <a:gd name="connsiteX140" fmla="*/ 987911 w 2667637"/>
                      <a:gd name="connsiteY140" fmla="*/ 720979 h 2292528"/>
                      <a:gd name="connsiteX141" fmla="*/ 792391 w 2667637"/>
                      <a:gd name="connsiteY141" fmla="*/ 910389 h 2292528"/>
                      <a:gd name="connsiteX142" fmla="*/ 994021 w 2667637"/>
                      <a:gd name="connsiteY142" fmla="*/ 983709 h 2292528"/>
                      <a:gd name="connsiteX143" fmla="*/ 1256752 w 2667637"/>
                      <a:gd name="connsiteY143" fmla="*/ 812629 h 2292528"/>
                      <a:gd name="connsiteX144" fmla="*/ 1293412 w 2667637"/>
                      <a:gd name="connsiteY144" fmla="*/ 806519 h 2292528"/>
                      <a:gd name="connsiteX145" fmla="*/ 1262862 w 2667637"/>
                      <a:gd name="connsiteY145" fmla="*/ 830959 h 2292528"/>
                      <a:gd name="connsiteX146" fmla="*/ 1073451 w 2667637"/>
                      <a:gd name="connsiteY146" fmla="*/ 1032589 h 2292528"/>
                      <a:gd name="connsiteX147" fmla="*/ 1262862 w 2667637"/>
                      <a:gd name="connsiteY147" fmla="*/ 1130349 h 2292528"/>
                      <a:gd name="connsiteX148" fmla="*/ 1507262 w 2667637"/>
                      <a:gd name="connsiteY148" fmla="*/ 983709 h 2292528"/>
                      <a:gd name="connsiteX149" fmla="*/ 1550032 w 2667637"/>
                      <a:gd name="connsiteY149" fmla="*/ 965379 h 2292528"/>
                      <a:gd name="connsiteX150" fmla="*/ 1519482 w 2667637"/>
                      <a:gd name="connsiteY150" fmla="*/ 995929 h 2292528"/>
                      <a:gd name="connsiteX151" fmla="*/ 1348402 w 2667637"/>
                      <a:gd name="connsiteY151" fmla="*/ 1185338 h 2292528"/>
                      <a:gd name="connsiteX152" fmla="*/ 1476712 w 2667637"/>
                      <a:gd name="connsiteY152" fmla="*/ 1258658 h 2292528"/>
                      <a:gd name="connsiteX153" fmla="*/ 1678342 w 2667637"/>
                      <a:gd name="connsiteY153" fmla="*/ 1105909 h 2292528"/>
                      <a:gd name="connsiteX154" fmla="*/ 1690562 w 2667637"/>
                      <a:gd name="connsiteY154" fmla="*/ 1112019 h 2292528"/>
                      <a:gd name="connsiteX155" fmla="*/ 1605022 w 2667637"/>
                      <a:gd name="connsiteY155" fmla="*/ 1228108 h 2292528"/>
                      <a:gd name="connsiteX156" fmla="*/ 1727222 w 2667637"/>
                      <a:gd name="connsiteY156" fmla="*/ 1142569 h 2292528"/>
                      <a:gd name="connsiteX157" fmla="*/ 1702782 w 2667637"/>
                      <a:gd name="connsiteY157" fmla="*/ 1307538 h 2292528"/>
                      <a:gd name="connsiteX158" fmla="*/ 1812762 w 2667637"/>
                      <a:gd name="connsiteY158" fmla="*/ 1197559 h 2292528"/>
                      <a:gd name="connsiteX159" fmla="*/ 1812762 w 2667637"/>
                      <a:gd name="connsiteY159" fmla="*/ 1215888 h 2292528"/>
                      <a:gd name="connsiteX160" fmla="*/ 1678342 w 2667637"/>
                      <a:gd name="connsiteY160" fmla="*/ 1912428 h 2292528"/>
                      <a:gd name="connsiteX161" fmla="*/ 1886082 w 2667637"/>
                      <a:gd name="connsiteY161" fmla="*/ 1826888 h 2292528"/>
                      <a:gd name="connsiteX162" fmla="*/ 1947182 w 2667637"/>
                      <a:gd name="connsiteY162" fmla="*/ 1851328 h 2292528"/>
                      <a:gd name="connsiteX163" fmla="*/ 1977732 w 2667637"/>
                      <a:gd name="connsiteY163" fmla="*/ 1997967 h 2292528"/>
                      <a:gd name="connsiteX164" fmla="*/ 1824982 w 2667637"/>
                      <a:gd name="connsiteY164" fmla="*/ 2181267 h 2292528"/>
                      <a:gd name="connsiteX165" fmla="*/ 1672232 w 2667637"/>
                      <a:gd name="connsiteY165" fmla="*/ 2144607 h 2292528"/>
                      <a:gd name="connsiteX166" fmla="*/ 1660012 w 2667637"/>
                      <a:gd name="connsiteY166" fmla="*/ 2107947 h 2292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Lst>
                    <a:rect l="l" t="t" r="r" b="b"/>
                    <a:pathLst>
                      <a:path w="2667637" h="2292528">
                        <a:moveTo>
                          <a:pt x="1501152" y="2291247"/>
                        </a:moveTo>
                        <a:lnTo>
                          <a:pt x="1513372" y="2279027"/>
                        </a:lnTo>
                        <a:cubicBezTo>
                          <a:pt x="1513372" y="2279027"/>
                          <a:pt x="1605022" y="2187377"/>
                          <a:pt x="1660012" y="2077397"/>
                        </a:cubicBezTo>
                        <a:lnTo>
                          <a:pt x="1678342" y="2040737"/>
                        </a:lnTo>
                        <a:lnTo>
                          <a:pt x="1672232" y="2083507"/>
                        </a:lnTo>
                        <a:cubicBezTo>
                          <a:pt x="1672232" y="2095727"/>
                          <a:pt x="1672232" y="2120167"/>
                          <a:pt x="1684452" y="2138497"/>
                        </a:cubicBezTo>
                        <a:cubicBezTo>
                          <a:pt x="1702782" y="2181267"/>
                          <a:pt x="1751662" y="2193487"/>
                          <a:pt x="1818872" y="2169047"/>
                        </a:cubicBezTo>
                        <a:cubicBezTo>
                          <a:pt x="1922742" y="2126277"/>
                          <a:pt x="1953292" y="2034627"/>
                          <a:pt x="1959402" y="1997967"/>
                        </a:cubicBezTo>
                        <a:cubicBezTo>
                          <a:pt x="1971622" y="1942977"/>
                          <a:pt x="1959402" y="1894098"/>
                          <a:pt x="1934962" y="1863548"/>
                        </a:cubicBezTo>
                        <a:cubicBezTo>
                          <a:pt x="1922742" y="1851328"/>
                          <a:pt x="1904412" y="1845218"/>
                          <a:pt x="1886082" y="1839108"/>
                        </a:cubicBezTo>
                        <a:cubicBezTo>
                          <a:pt x="1824982" y="1832998"/>
                          <a:pt x="1739442" y="1875768"/>
                          <a:pt x="1666122" y="1949087"/>
                        </a:cubicBezTo>
                        <a:lnTo>
                          <a:pt x="1635572" y="1979638"/>
                        </a:lnTo>
                        <a:lnTo>
                          <a:pt x="1660012" y="1936868"/>
                        </a:lnTo>
                        <a:cubicBezTo>
                          <a:pt x="1769992" y="1735238"/>
                          <a:pt x="1800542" y="1325868"/>
                          <a:pt x="1806652" y="1234218"/>
                        </a:cubicBezTo>
                        <a:lnTo>
                          <a:pt x="1696672" y="1344198"/>
                        </a:lnTo>
                        <a:lnTo>
                          <a:pt x="1721112" y="1167009"/>
                        </a:lnTo>
                        <a:lnTo>
                          <a:pt x="1574472" y="1264768"/>
                        </a:lnTo>
                        <a:lnTo>
                          <a:pt x="1562252" y="1252548"/>
                        </a:lnTo>
                        <a:cubicBezTo>
                          <a:pt x="1562252" y="1252548"/>
                          <a:pt x="1586692" y="1228108"/>
                          <a:pt x="1635572" y="1160899"/>
                        </a:cubicBezTo>
                        <a:cubicBezTo>
                          <a:pt x="1562252" y="1221998"/>
                          <a:pt x="1482822" y="1264768"/>
                          <a:pt x="1482822" y="1264768"/>
                        </a:cubicBezTo>
                        <a:lnTo>
                          <a:pt x="1476712" y="1264768"/>
                        </a:lnTo>
                        <a:lnTo>
                          <a:pt x="1323962" y="1179228"/>
                        </a:lnTo>
                        <a:lnTo>
                          <a:pt x="1330072" y="1173119"/>
                        </a:lnTo>
                        <a:cubicBezTo>
                          <a:pt x="1330072" y="1167009"/>
                          <a:pt x="1366732" y="1105909"/>
                          <a:pt x="1470602" y="1002039"/>
                        </a:cubicBezTo>
                        <a:cubicBezTo>
                          <a:pt x="1360622" y="1057029"/>
                          <a:pt x="1262862" y="1130349"/>
                          <a:pt x="1262862" y="1130349"/>
                        </a:cubicBezTo>
                        <a:lnTo>
                          <a:pt x="1256752" y="1130349"/>
                        </a:lnTo>
                        <a:lnTo>
                          <a:pt x="1049011" y="1032589"/>
                        </a:lnTo>
                        <a:lnTo>
                          <a:pt x="1055121" y="1026479"/>
                        </a:lnTo>
                        <a:cubicBezTo>
                          <a:pt x="1055121" y="1026479"/>
                          <a:pt x="1110111" y="928719"/>
                          <a:pt x="1220091" y="843179"/>
                        </a:cubicBezTo>
                        <a:cubicBezTo>
                          <a:pt x="1085671" y="892059"/>
                          <a:pt x="1000131" y="1002039"/>
                          <a:pt x="1000131" y="1002039"/>
                        </a:cubicBezTo>
                        <a:lnTo>
                          <a:pt x="994021" y="1008149"/>
                        </a:lnTo>
                        <a:lnTo>
                          <a:pt x="987911" y="1002039"/>
                        </a:lnTo>
                        <a:cubicBezTo>
                          <a:pt x="987911" y="1002039"/>
                          <a:pt x="908481" y="947049"/>
                          <a:pt x="774061" y="922609"/>
                        </a:cubicBezTo>
                        <a:lnTo>
                          <a:pt x="761841" y="922609"/>
                        </a:lnTo>
                        <a:lnTo>
                          <a:pt x="767951" y="916499"/>
                        </a:lnTo>
                        <a:cubicBezTo>
                          <a:pt x="804611" y="849289"/>
                          <a:pt x="871821" y="788189"/>
                          <a:pt x="920701" y="751529"/>
                        </a:cubicBezTo>
                        <a:cubicBezTo>
                          <a:pt x="859601" y="782079"/>
                          <a:pt x="767951" y="830959"/>
                          <a:pt x="719071" y="892059"/>
                        </a:cubicBezTo>
                        <a:lnTo>
                          <a:pt x="712961" y="898169"/>
                        </a:lnTo>
                        <a:lnTo>
                          <a:pt x="706851" y="892059"/>
                        </a:lnTo>
                        <a:cubicBezTo>
                          <a:pt x="639641" y="837069"/>
                          <a:pt x="389131" y="757639"/>
                          <a:pt x="383021" y="757639"/>
                        </a:cubicBezTo>
                        <a:lnTo>
                          <a:pt x="370801" y="751529"/>
                        </a:lnTo>
                        <a:lnTo>
                          <a:pt x="376911" y="745419"/>
                        </a:lnTo>
                        <a:cubicBezTo>
                          <a:pt x="383021" y="739309"/>
                          <a:pt x="456341" y="647659"/>
                          <a:pt x="719071" y="543789"/>
                        </a:cubicBezTo>
                        <a:cubicBezTo>
                          <a:pt x="480781" y="543789"/>
                          <a:pt x="285261" y="727089"/>
                          <a:pt x="279151" y="727089"/>
                        </a:cubicBezTo>
                        <a:lnTo>
                          <a:pt x="279151" y="727089"/>
                        </a:lnTo>
                        <a:lnTo>
                          <a:pt x="236381" y="714869"/>
                        </a:lnTo>
                        <a:cubicBezTo>
                          <a:pt x="218051" y="763749"/>
                          <a:pt x="205831" y="818739"/>
                          <a:pt x="199721" y="879839"/>
                        </a:cubicBezTo>
                        <a:cubicBezTo>
                          <a:pt x="181391" y="965379"/>
                          <a:pt x="169171" y="1057029"/>
                          <a:pt x="126401" y="1124239"/>
                        </a:cubicBezTo>
                        <a:lnTo>
                          <a:pt x="89741" y="1185338"/>
                        </a:lnTo>
                        <a:lnTo>
                          <a:pt x="114181" y="1118129"/>
                        </a:lnTo>
                        <a:cubicBezTo>
                          <a:pt x="114181" y="1118129"/>
                          <a:pt x="138621" y="1044809"/>
                          <a:pt x="89741" y="916499"/>
                        </a:cubicBezTo>
                        <a:cubicBezTo>
                          <a:pt x="53081" y="824849"/>
                          <a:pt x="53081" y="745419"/>
                          <a:pt x="59191" y="708759"/>
                        </a:cubicBezTo>
                        <a:lnTo>
                          <a:pt x="16421" y="763749"/>
                        </a:lnTo>
                        <a:lnTo>
                          <a:pt x="10311" y="757639"/>
                        </a:lnTo>
                        <a:cubicBezTo>
                          <a:pt x="10311" y="757639"/>
                          <a:pt x="-63009" y="488799"/>
                          <a:pt x="181391" y="342160"/>
                        </a:cubicBezTo>
                        <a:cubicBezTo>
                          <a:pt x="114181" y="348270"/>
                          <a:pt x="101961" y="360490"/>
                          <a:pt x="101961" y="360490"/>
                        </a:cubicBezTo>
                        <a:lnTo>
                          <a:pt x="89741" y="354380"/>
                        </a:lnTo>
                        <a:lnTo>
                          <a:pt x="89741" y="354380"/>
                        </a:lnTo>
                        <a:lnTo>
                          <a:pt x="89741" y="354380"/>
                        </a:lnTo>
                        <a:lnTo>
                          <a:pt x="89741" y="354380"/>
                        </a:lnTo>
                        <a:cubicBezTo>
                          <a:pt x="95851" y="336050"/>
                          <a:pt x="279151" y="18330"/>
                          <a:pt x="1348402" y="0"/>
                        </a:cubicBezTo>
                        <a:cubicBezTo>
                          <a:pt x="1464492" y="0"/>
                          <a:pt x="1568362" y="0"/>
                          <a:pt x="1666122" y="12220"/>
                        </a:cubicBezTo>
                        <a:cubicBezTo>
                          <a:pt x="2026612" y="54990"/>
                          <a:pt x="2173252" y="256620"/>
                          <a:pt x="2277122" y="476579"/>
                        </a:cubicBezTo>
                        <a:lnTo>
                          <a:pt x="2319892" y="342160"/>
                        </a:lnTo>
                        <a:lnTo>
                          <a:pt x="2326002" y="354380"/>
                        </a:lnTo>
                        <a:cubicBezTo>
                          <a:pt x="2326002" y="354380"/>
                          <a:pt x="2368772" y="421589"/>
                          <a:pt x="2356552" y="549899"/>
                        </a:cubicBezTo>
                        <a:cubicBezTo>
                          <a:pt x="2380992" y="543789"/>
                          <a:pt x="2411542" y="543789"/>
                          <a:pt x="2435982" y="543789"/>
                        </a:cubicBezTo>
                        <a:cubicBezTo>
                          <a:pt x="2515412" y="549899"/>
                          <a:pt x="2576512" y="592669"/>
                          <a:pt x="2576512" y="592669"/>
                        </a:cubicBezTo>
                        <a:lnTo>
                          <a:pt x="2594842" y="604889"/>
                        </a:lnTo>
                        <a:lnTo>
                          <a:pt x="2576512" y="604889"/>
                        </a:lnTo>
                        <a:cubicBezTo>
                          <a:pt x="2515412" y="604889"/>
                          <a:pt x="2484862" y="610999"/>
                          <a:pt x="2466532" y="617109"/>
                        </a:cubicBezTo>
                        <a:cubicBezTo>
                          <a:pt x="2521522" y="653769"/>
                          <a:pt x="2717043" y="830959"/>
                          <a:pt x="2655942" y="1362528"/>
                        </a:cubicBezTo>
                        <a:lnTo>
                          <a:pt x="2655942" y="1380858"/>
                        </a:lnTo>
                        <a:lnTo>
                          <a:pt x="2637613" y="1362528"/>
                        </a:lnTo>
                        <a:cubicBezTo>
                          <a:pt x="2600953" y="1319758"/>
                          <a:pt x="2564292" y="1295318"/>
                          <a:pt x="2545962" y="1289208"/>
                        </a:cubicBezTo>
                        <a:cubicBezTo>
                          <a:pt x="2564292" y="1319758"/>
                          <a:pt x="2582622" y="1393078"/>
                          <a:pt x="2552072" y="1515278"/>
                        </a:cubicBezTo>
                        <a:lnTo>
                          <a:pt x="2545962" y="1545828"/>
                        </a:lnTo>
                        <a:lnTo>
                          <a:pt x="2539853" y="1515278"/>
                        </a:lnTo>
                        <a:cubicBezTo>
                          <a:pt x="2533742" y="1496948"/>
                          <a:pt x="2521522" y="1472508"/>
                          <a:pt x="2503192" y="1460288"/>
                        </a:cubicBezTo>
                        <a:cubicBezTo>
                          <a:pt x="2521522" y="1521388"/>
                          <a:pt x="2539853" y="1668028"/>
                          <a:pt x="2429872" y="1900208"/>
                        </a:cubicBezTo>
                        <a:lnTo>
                          <a:pt x="2417652" y="1918538"/>
                        </a:lnTo>
                        <a:lnTo>
                          <a:pt x="2423762" y="1894098"/>
                        </a:lnTo>
                        <a:cubicBezTo>
                          <a:pt x="2423762" y="1894098"/>
                          <a:pt x="2417652" y="1857438"/>
                          <a:pt x="2387102" y="1820778"/>
                        </a:cubicBezTo>
                        <a:cubicBezTo>
                          <a:pt x="2374882" y="1930758"/>
                          <a:pt x="2209912" y="2101837"/>
                          <a:pt x="2057162" y="2150717"/>
                        </a:cubicBezTo>
                        <a:lnTo>
                          <a:pt x="2038832" y="2156827"/>
                        </a:lnTo>
                        <a:lnTo>
                          <a:pt x="2044942" y="2138497"/>
                        </a:lnTo>
                        <a:cubicBezTo>
                          <a:pt x="2057162" y="2107947"/>
                          <a:pt x="2063272" y="2083507"/>
                          <a:pt x="2063272" y="2065177"/>
                        </a:cubicBezTo>
                        <a:cubicBezTo>
                          <a:pt x="2020502" y="2126277"/>
                          <a:pt x="1861642" y="2309577"/>
                          <a:pt x="1519482" y="2291247"/>
                        </a:cubicBezTo>
                        <a:lnTo>
                          <a:pt x="1501152" y="2291247"/>
                        </a:lnTo>
                        <a:close/>
                        <a:moveTo>
                          <a:pt x="1660012" y="2107947"/>
                        </a:moveTo>
                        <a:cubicBezTo>
                          <a:pt x="1617242" y="2187377"/>
                          <a:pt x="1556142" y="2254587"/>
                          <a:pt x="1531702" y="2279027"/>
                        </a:cubicBezTo>
                        <a:cubicBezTo>
                          <a:pt x="1916632" y="2291247"/>
                          <a:pt x="2057162" y="2040737"/>
                          <a:pt x="2063272" y="2040737"/>
                        </a:cubicBezTo>
                        <a:lnTo>
                          <a:pt x="2075492" y="2022407"/>
                        </a:lnTo>
                        <a:lnTo>
                          <a:pt x="2081602" y="2040737"/>
                        </a:lnTo>
                        <a:cubicBezTo>
                          <a:pt x="2081602" y="2040737"/>
                          <a:pt x="2087712" y="2083507"/>
                          <a:pt x="2069382" y="2132387"/>
                        </a:cubicBezTo>
                        <a:cubicBezTo>
                          <a:pt x="2209912" y="2077397"/>
                          <a:pt x="2380992" y="1906318"/>
                          <a:pt x="2374882" y="1802448"/>
                        </a:cubicBezTo>
                        <a:lnTo>
                          <a:pt x="2374882" y="1784118"/>
                        </a:lnTo>
                        <a:lnTo>
                          <a:pt x="2387102" y="1802448"/>
                        </a:lnTo>
                        <a:cubicBezTo>
                          <a:pt x="2411542" y="1832998"/>
                          <a:pt x="2423762" y="1863548"/>
                          <a:pt x="2429872" y="1881878"/>
                        </a:cubicBezTo>
                        <a:cubicBezTo>
                          <a:pt x="2558183" y="1594708"/>
                          <a:pt x="2478752" y="1441958"/>
                          <a:pt x="2478752" y="1441958"/>
                        </a:cubicBezTo>
                        <a:lnTo>
                          <a:pt x="2454312" y="1399188"/>
                        </a:lnTo>
                        <a:lnTo>
                          <a:pt x="2484862" y="1429738"/>
                        </a:lnTo>
                        <a:cubicBezTo>
                          <a:pt x="2484862" y="1429738"/>
                          <a:pt x="2521522" y="1466398"/>
                          <a:pt x="2539853" y="1496948"/>
                        </a:cubicBezTo>
                        <a:cubicBezTo>
                          <a:pt x="2570403" y="1350308"/>
                          <a:pt x="2515412" y="1283098"/>
                          <a:pt x="2515412" y="1283098"/>
                        </a:cubicBezTo>
                        <a:lnTo>
                          <a:pt x="2503192" y="1264768"/>
                        </a:lnTo>
                        <a:lnTo>
                          <a:pt x="2527632" y="1270878"/>
                        </a:lnTo>
                        <a:cubicBezTo>
                          <a:pt x="2527632" y="1270878"/>
                          <a:pt x="2576512" y="1283098"/>
                          <a:pt x="2631503" y="1350308"/>
                        </a:cubicBezTo>
                        <a:cubicBezTo>
                          <a:pt x="2668163" y="1050919"/>
                          <a:pt x="2613172" y="867619"/>
                          <a:pt x="2558183" y="769859"/>
                        </a:cubicBezTo>
                        <a:cubicBezTo>
                          <a:pt x="2503192" y="659879"/>
                          <a:pt x="2435982" y="629329"/>
                          <a:pt x="2435982" y="629329"/>
                        </a:cubicBezTo>
                        <a:lnTo>
                          <a:pt x="2429872" y="610999"/>
                        </a:lnTo>
                        <a:lnTo>
                          <a:pt x="2442092" y="604889"/>
                        </a:lnTo>
                        <a:cubicBezTo>
                          <a:pt x="2442092" y="604889"/>
                          <a:pt x="2466532" y="592669"/>
                          <a:pt x="2552072" y="592669"/>
                        </a:cubicBezTo>
                        <a:cubicBezTo>
                          <a:pt x="2527632" y="580449"/>
                          <a:pt x="2490972" y="562119"/>
                          <a:pt x="2442092" y="556009"/>
                        </a:cubicBezTo>
                        <a:cubicBezTo>
                          <a:pt x="2411542" y="549899"/>
                          <a:pt x="2380992" y="556009"/>
                          <a:pt x="2356552" y="562119"/>
                        </a:cubicBezTo>
                        <a:lnTo>
                          <a:pt x="2344332" y="568229"/>
                        </a:lnTo>
                        <a:lnTo>
                          <a:pt x="2344332" y="556009"/>
                        </a:lnTo>
                        <a:cubicBezTo>
                          <a:pt x="2356552" y="464359"/>
                          <a:pt x="2338222" y="403259"/>
                          <a:pt x="2326002" y="378820"/>
                        </a:cubicBezTo>
                        <a:lnTo>
                          <a:pt x="2283232" y="519349"/>
                        </a:lnTo>
                        <a:lnTo>
                          <a:pt x="2271012" y="494909"/>
                        </a:lnTo>
                        <a:cubicBezTo>
                          <a:pt x="2112152" y="140530"/>
                          <a:pt x="1910522" y="54990"/>
                          <a:pt x="1666122" y="24440"/>
                        </a:cubicBezTo>
                        <a:cubicBezTo>
                          <a:pt x="1568362" y="12220"/>
                          <a:pt x="1464492" y="12220"/>
                          <a:pt x="1348402" y="12220"/>
                        </a:cubicBezTo>
                        <a:cubicBezTo>
                          <a:pt x="450231" y="30550"/>
                          <a:pt x="181391" y="262730"/>
                          <a:pt x="114181" y="336050"/>
                        </a:cubicBezTo>
                        <a:cubicBezTo>
                          <a:pt x="132511" y="336050"/>
                          <a:pt x="163061" y="329940"/>
                          <a:pt x="211941" y="329940"/>
                        </a:cubicBezTo>
                        <a:lnTo>
                          <a:pt x="242491" y="329940"/>
                        </a:lnTo>
                        <a:lnTo>
                          <a:pt x="218051" y="342160"/>
                        </a:lnTo>
                        <a:cubicBezTo>
                          <a:pt x="-20239" y="458249"/>
                          <a:pt x="10311" y="684319"/>
                          <a:pt x="22531" y="739309"/>
                        </a:cubicBezTo>
                        <a:lnTo>
                          <a:pt x="83631" y="659879"/>
                        </a:lnTo>
                        <a:lnTo>
                          <a:pt x="77521" y="690429"/>
                        </a:lnTo>
                        <a:cubicBezTo>
                          <a:pt x="77521" y="690429"/>
                          <a:pt x="53081" y="788189"/>
                          <a:pt x="108071" y="916499"/>
                        </a:cubicBezTo>
                        <a:cubicBezTo>
                          <a:pt x="138621" y="989819"/>
                          <a:pt x="144731" y="1044809"/>
                          <a:pt x="144731" y="1081469"/>
                        </a:cubicBezTo>
                        <a:cubicBezTo>
                          <a:pt x="169171" y="1026479"/>
                          <a:pt x="181391" y="953159"/>
                          <a:pt x="193611" y="885949"/>
                        </a:cubicBezTo>
                        <a:cubicBezTo>
                          <a:pt x="205831" y="818739"/>
                          <a:pt x="218051" y="757639"/>
                          <a:pt x="236381" y="708759"/>
                        </a:cubicBezTo>
                        <a:lnTo>
                          <a:pt x="236381" y="702649"/>
                        </a:lnTo>
                        <a:lnTo>
                          <a:pt x="279151" y="714869"/>
                        </a:lnTo>
                        <a:cubicBezTo>
                          <a:pt x="303591" y="690429"/>
                          <a:pt x="517441" y="507129"/>
                          <a:pt x="761841" y="531569"/>
                        </a:cubicBezTo>
                        <a:lnTo>
                          <a:pt x="792391" y="531569"/>
                        </a:lnTo>
                        <a:lnTo>
                          <a:pt x="761841" y="549899"/>
                        </a:lnTo>
                        <a:cubicBezTo>
                          <a:pt x="523551" y="635439"/>
                          <a:pt x="425791" y="720979"/>
                          <a:pt x="401351" y="751529"/>
                        </a:cubicBezTo>
                        <a:cubicBezTo>
                          <a:pt x="450231" y="769859"/>
                          <a:pt x="639641" y="830959"/>
                          <a:pt x="712961" y="879839"/>
                        </a:cubicBezTo>
                        <a:cubicBezTo>
                          <a:pt x="804611" y="782079"/>
                          <a:pt x="975691" y="714869"/>
                          <a:pt x="981801" y="708759"/>
                        </a:cubicBezTo>
                        <a:lnTo>
                          <a:pt x="987911" y="720979"/>
                        </a:lnTo>
                        <a:cubicBezTo>
                          <a:pt x="987911" y="720979"/>
                          <a:pt x="853491" y="806519"/>
                          <a:pt x="792391" y="910389"/>
                        </a:cubicBezTo>
                        <a:cubicBezTo>
                          <a:pt x="902371" y="928719"/>
                          <a:pt x="975691" y="971489"/>
                          <a:pt x="994021" y="983709"/>
                        </a:cubicBezTo>
                        <a:cubicBezTo>
                          <a:pt x="1018461" y="959269"/>
                          <a:pt x="1116221" y="843179"/>
                          <a:pt x="1256752" y="812629"/>
                        </a:cubicBezTo>
                        <a:lnTo>
                          <a:pt x="1293412" y="806519"/>
                        </a:lnTo>
                        <a:lnTo>
                          <a:pt x="1262862" y="830959"/>
                        </a:lnTo>
                        <a:cubicBezTo>
                          <a:pt x="1152882" y="910389"/>
                          <a:pt x="1091781" y="1002039"/>
                          <a:pt x="1073451" y="1032589"/>
                        </a:cubicBezTo>
                        <a:lnTo>
                          <a:pt x="1262862" y="1130349"/>
                        </a:lnTo>
                        <a:cubicBezTo>
                          <a:pt x="1287302" y="1112019"/>
                          <a:pt x="1397282" y="1032589"/>
                          <a:pt x="1507262" y="983709"/>
                        </a:cubicBezTo>
                        <a:lnTo>
                          <a:pt x="1550032" y="965379"/>
                        </a:lnTo>
                        <a:lnTo>
                          <a:pt x="1519482" y="995929"/>
                        </a:lnTo>
                        <a:cubicBezTo>
                          <a:pt x="1415612" y="1093689"/>
                          <a:pt x="1360622" y="1167009"/>
                          <a:pt x="1348402" y="1185338"/>
                        </a:cubicBezTo>
                        <a:lnTo>
                          <a:pt x="1476712" y="1258658"/>
                        </a:lnTo>
                        <a:cubicBezTo>
                          <a:pt x="1495042" y="1246438"/>
                          <a:pt x="1611132" y="1185338"/>
                          <a:pt x="1678342" y="1105909"/>
                        </a:cubicBezTo>
                        <a:lnTo>
                          <a:pt x="1690562" y="1112019"/>
                        </a:lnTo>
                        <a:cubicBezTo>
                          <a:pt x="1653902" y="1167009"/>
                          <a:pt x="1623352" y="1203669"/>
                          <a:pt x="1605022" y="1228108"/>
                        </a:cubicBezTo>
                        <a:lnTo>
                          <a:pt x="1727222" y="1142569"/>
                        </a:lnTo>
                        <a:lnTo>
                          <a:pt x="1702782" y="1307538"/>
                        </a:lnTo>
                        <a:lnTo>
                          <a:pt x="1812762" y="1197559"/>
                        </a:lnTo>
                        <a:lnTo>
                          <a:pt x="1812762" y="1215888"/>
                        </a:lnTo>
                        <a:cubicBezTo>
                          <a:pt x="1812762" y="1221998"/>
                          <a:pt x="1788322" y="1668028"/>
                          <a:pt x="1678342" y="1912428"/>
                        </a:cubicBezTo>
                        <a:cubicBezTo>
                          <a:pt x="1751662" y="1851328"/>
                          <a:pt x="1824982" y="1820778"/>
                          <a:pt x="1886082" y="1826888"/>
                        </a:cubicBezTo>
                        <a:cubicBezTo>
                          <a:pt x="1910522" y="1826888"/>
                          <a:pt x="1928852" y="1839108"/>
                          <a:pt x="1947182" y="1851328"/>
                        </a:cubicBezTo>
                        <a:cubicBezTo>
                          <a:pt x="1977732" y="1881878"/>
                          <a:pt x="1989952" y="1936868"/>
                          <a:pt x="1977732" y="1997967"/>
                        </a:cubicBezTo>
                        <a:cubicBezTo>
                          <a:pt x="1959402" y="2083507"/>
                          <a:pt x="1904412" y="2144607"/>
                          <a:pt x="1824982" y="2181267"/>
                        </a:cubicBezTo>
                        <a:cubicBezTo>
                          <a:pt x="1751662" y="2211817"/>
                          <a:pt x="1696672" y="2193487"/>
                          <a:pt x="1672232" y="2144607"/>
                        </a:cubicBezTo>
                        <a:cubicBezTo>
                          <a:pt x="1666122" y="2132387"/>
                          <a:pt x="1666122" y="2120167"/>
                          <a:pt x="1660012" y="2107947"/>
                        </a:cubicBezTo>
                        <a:close/>
                      </a:path>
                    </a:pathLst>
                  </a:custGeom>
                  <a:solidFill>
                    <a:srgbClr val="0A0A0A"/>
                  </a:solidFill>
                  <a:ln w="61038" cap="flat">
                    <a:noFill/>
                    <a:prstDash val="solid"/>
                    <a:miter/>
                  </a:ln>
                </p:spPr>
                <p:txBody>
                  <a:bodyPr rtlCol="0" anchor="ctr"/>
                  <a:lstStyle/>
                  <a:p>
                    <a:endParaRPr lang="en-US"/>
                  </a:p>
                </p:txBody>
              </p:sp>
            </p:grpSp>
            <p:grpSp>
              <p:nvGrpSpPr>
                <p:cNvPr id="189" name="Graphic 16">
                  <a:extLst>
                    <a:ext uri="{FF2B5EF4-FFF2-40B4-BE49-F238E27FC236}">
                      <a16:creationId xmlns:a16="http://schemas.microsoft.com/office/drawing/2014/main" xmlns="" id="{957DB12E-FBA7-4CF9-9D75-FBD1FDF846A3}"/>
                    </a:ext>
                  </a:extLst>
                </p:cNvPr>
                <p:cNvGrpSpPr/>
                <p:nvPr/>
              </p:nvGrpSpPr>
              <p:grpSpPr>
                <a:xfrm>
                  <a:off x="652615" y="4572546"/>
                  <a:ext cx="2078227" cy="1928958"/>
                  <a:chOff x="652615" y="4572546"/>
                  <a:chExt cx="2078227" cy="1928958"/>
                </a:xfrm>
              </p:grpSpPr>
              <p:sp>
                <p:nvSpPr>
                  <p:cNvPr id="195" name="Freeform: Shape 194">
                    <a:extLst>
                      <a:ext uri="{FF2B5EF4-FFF2-40B4-BE49-F238E27FC236}">
                        <a16:creationId xmlns:a16="http://schemas.microsoft.com/office/drawing/2014/main" xmlns="" id="{541B73A5-F0FD-4AB0-A301-3016B94F68DA}"/>
                      </a:ext>
                    </a:extLst>
                  </p:cNvPr>
                  <p:cNvSpPr/>
                  <p:nvPr/>
                </p:nvSpPr>
                <p:spPr>
                  <a:xfrm>
                    <a:off x="660587" y="4578948"/>
                    <a:ext cx="2064001" cy="1919563"/>
                  </a:xfrm>
                  <a:custGeom>
                    <a:avLst/>
                    <a:gdLst>
                      <a:gd name="connsiteX0" fmla="*/ 1912823 w 2064001"/>
                      <a:gd name="connsiteY0" fmla="*/ 1633314 h 1919563"/>
                      <a:gd name="connsiteX1" fmla="*/ 2028913 w 2064001"/>
                      <a:gd name="connsiteY1" fmla="*/ 1321704 h 1919563"/>
                      <a:gd name="connsiteX2" fmla="*/ 1747853 w 2064001"/>
                      <a:gd name="connsiteY2" fmla="*/ 1407244 h 1919563"/>
                      <a:gd name="connsiteX3" fmla="*/ 1900603 w 2064001"/>
                      <a:gd name="connsiteY3" fmla="*/ 680155 h 1919563"/>
                      <a:gd name="connsiteX4" fmla="*/ 1790623 w 2064001"/>
                      <a:gd name="connsiteY4" fmla="*/ 790135 h 1919563"/>
                      <a:gd name="connsiteX5" fmla="*/ 1808953 w 2064001"/>
                      <a:gd name="connsiteY5" fmla="*/ 619055 h 1919563"/>
                      <a:gd name="connsiteX6" fmla="*/ 1650092 w 2064001"/>
                      <a:gd name="connsiteY6" fmla="*/ 729035 h 1919563"/>
                      <a:gd name="connsiteX7" fmla="*/ 1772293 w 2064001"/>
                      <a:gd name="connsiteY7" fmla="*/ 570175 h 1919563"/>
                      <a:gd name="connsiteX8" fmla="*/ 1564552 w 2064001"/>
                      <a:gd name="connsiteY8" fmla="*/ 722925 h 1919563"/>
                      <a:gd name="connsiteX9" fmla="*/ 1424022 w 2064001"/>
                      <a:gd name="connsiteY9" fmla="*/ 643495 h 1919563"/>
                      <a:gd name="connsiteX10" fmla="*/ 1601212 w 2064001"/>
                      <a:gd name="connsiteY10" fmla="*/ 441865 h 1919563"/>
                      <a:gd name="connsiteX11" fmla="*/ 1350702 w 2064001"/>
                      <a:gd name="connsiteY11" fmla="*/ 588505 h 1919563"/>
                      <a:gd name="connsiteX12" fmla="*/ 1149072 w 2064001"/>
                      <a:gd name="connsiteY12" fmla="*/ 484635 h 1919563"/>
                      <a:gd name="connsiteX13" fmla="*/ 1344592 w 2064001"/>
                      <a:gd name="connsiteY13" fmla="*/ 276896 h 1919563"/>
                      <a:gd name="connsiteX14" fmla="*/ 1081862 w 2064001"/>
                      <a:gd name="connsiteY14" fmla="*/ 454085 h 1919563"/>
                      <a:gd name="connsiteX15" fmla="*/ 868012 w 2064001"/>
                      <a:gd name="connsiteY15" fmla="*/ 374655 h 1919563"/>
                      <a:gd name="connsiteX16" fmla="*/ 1069642 w 2064001"/>
                      <a:gd name="connsiteY16" fmla="*/ 173026 h 1919563"/>
                      <a:gd name="connsiteX17" fmla="*/ 800802 w 2064001"/>
                      <a:gd name="connsiteY17" fmla="*/ 344106 h 1919563"/>
                      <a:gd name="connsiteX18" fmla="*/ 476972 w 2064001"/>
                      <a:gd name="connsiteY18" fmla="*/ 209686 h 1919563"/>
                      <a:gd name="connsiteX19" fmla="*/ 849682 w 2064001"/>
                      <a:gd name="connsiteY19" fmla="*/ 1946 h 1919563"/>
                      <a:gd name="connsiteX20" fmla="*/ 373102 w 2064001"/>
                      <a:gd name="connsiteY20" fmla="*/ 191356 h 1919563"/>
                      <a:gd name="connsiteX21" fmla="*/ 330332 w 2064001"/>
                      <a:gd name="connsiteY21" fmla="*/ 179136 h 1919563"/>
                      <a:gd name="connsiteX22" fmla="*/ 220351 w 2064001"/>
                      <a:gd name="connsiteY22" fmla="*/ 588505 h 1919563"/>
                      <a:gd name="connsiteX23" fmla="*/ 214241 w 2064001"/>
                      <a:gd name="connsiteY23" fmla="*/ 600725 h 1919563"/>
                      <a:gd name="connsiteX24" fmla="*/ 61491 w 2064001"/>
                      <a:gd name="connsiteY24" fmla="*/ 1352254 h 1919563"/>
                      <a:gd name="connsiteX25" fmla="*/ 629722 w 2064001"/>
                      <a:gd name="connsiteY25" fmla="*/ 1896044 h 1919563"/>
                      <a:gd name="connsiteX26" fmla="*/ 1607323 w 2064001"/>
                      <a:gd name="connsiteY26" fmla="*/ 1749404 h 1919563"/>
                      <a:gd name="connsiteX27" fmla="*/ 1753962 w 2064001"/>
                      <a:gd name="connsiteY27" fmla="*/ 1541664 h 1919563"/>
                      <a:gd name="connsiteX28" fmla="*/ 1912823 w 2064001"/>
                      <a:gd name="connsiteY28" fmla="*/ 1633314 h 1919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064001" h="1919563">
                        <a:moveTo>
                          <a:pt x="1912823" y="1633314"/>
                        </a:moveTo>
                        <a:cubicBezTo>
                          <a:pt x="2071683" y="1566104"/>
                          <a:pt x="2096123" y="1382804"/>
                          <a:pt x="2028913" y="1321704"/>
                        </a:cubicBezTo>
                        <a:cubicBezTo>
                          <a:pt x="1973923" y="1266714"/>
                          <a:pt x="1851723" y="1303374"/>
                          <a:pt x="1747853" y="1407244"/>
                        </a:cubicBezTo>
                        <a:cubicBezTo>
                          <a:pt x="1870053" y="1175064"/>
                          <a:pt x="1900603" y="680155"/>
                          <a:pt x="1900603" y="680155"/>
                        </a:cubicBezTo>
                        <a:lnTo>
                          <a:pt x="1790623" y="790135"/>
                        </a:lnTo>
                        <a:lnTo>
                          <a:pt x="1808953" y="619055"/>
                        </a:lnTo>
                        <a:lnTo>
                          <a:pt x="1650092" y="729035"/>
                        </a:lnTo>
                        <a:cubicBezTo>
                          <a:pt x="1650092" y="729035"/>
                          <a:pt x="1680642" y="698485"/>
                          <a:pt x="1772293" y="570175"/>
                        </a:cubicBezTo>
                        <a:cubicBezTo>
                          <a:pt x="1686753" y="661825"/>
                          <a:pt x="1564552" y="722925"/>
                          <a:pt x="1564552" y="722925"/>
                        </a:cubicBezTo>
                        <a:lnTo>
                          <a:pt x="1424022" y="643495"/>
                        </a:lnTo>
                        <a:cubicBezTo>
                          <a:pt x="1424022" y="643495"/>
                          <a:pt x="1466792" y="564065"/>
                          <a:pt x="1601212" y="441865"/>
                        </a:cubicBezTo>
                        <a:cubicBezTo>
                          <a:pt x="1472902" y="496855"/>
                          <a:pt x="1350702" y="588505"/>
                          <a:pt x="1350702" y="588505"/>
                        </a:cubicBezTo>
                        <a:lnTo>
                          <a:pt x="1149072" y="484635"/>
                        </a:lnTo>
                        <a:cubicBezTo>
                          <a:pt x="1149072" y="484635"/>
                          <a:pt x="1210172" y="368545"/>
                          <a:pt x="1344592" y="276896"/>
                        </a:cubicBezTo>
                        <a:cubicBezTo>
                          <a:pt x="1185732" y="313556"/>
                          <a:pt x="1081862" y="454085"/>
                          <a:pt x="1081862" y="454085"/>
                        </a:cubicBezTo>
                        <a:cubicBezTo>
                          <a:pt x="1081862" y="454085"/>
                          <a:pt x="1002432" y="399095"/>
                          <a:pt x="868012" y="374655"/>
                        </a:cubicBezTo>
                        <a:cubicBezTo>
                          <a:pt x="929112" y="264676"/>
                          <a:pt x="1069642" y="173026"/>
                          <a:pt x="1069642" y="173026"/>
                        </a:cubicBezTo>
                        <a:cubicBezTo>
                          <a:pt x="1069642" y="173026"/>
                          <a:pt x="886342" y="246346"/>
                          <a:pt x="800802" y="344106"/>
                        </a:cubicBezTo>
                        <a:cubicBezTo>
                          <a:pt x="727482" y="289116"/>
                          <a:pt x="476972" y="209686"/>
                          <a:pt x="476972" y="209686"/>
                        </a:cubicBezTo>
                        <a:cubicBezTo>
                          <a:pt x="476972" y="209686"/>
                          <a:pt x="562512" y="105816"/>
                          <a:pt x="849682" y="1946"/>
                        </a:cubicBezTo>
                        <a:cubicBezTo>
                          <a:pt x="586952" y="-22494"/>
                          <a:pt x="373102" y="191356"/>
                          <a:pt x="373102" y="191356"/>
                        </a:cubicBezTo>
                        <a:cubicBezTo>
                          <a:pt x="373102" y="191356"/>
                          <a:pt x="373102" y="191356"/>
                          <a:pt x="330332" y="179136"/>
                        </a:cubicBezTo>
                        <a:cubicBezTo>
                          <a:pt x="287562" y="295226"/>
                          <a:pt x="287562" y="484635"/>
                          <a:pt x="220351" y="588505"/>
                        </a:cubicBezTo>
                        <a:cubicBezTo>
                          <a:pt x="220351" y="594615"/>
                          <a:pt x="214241" y="594615"/>
                          <a:pt x="214241" y="600725"/>
                        </a:cubicBezTo>
                        <a:cubicBezTo>
                          <a:pt x="-48489" y="973435"/>
                          <a:pt x="-30159" y="1175064"/>
                          <a:pt x="61491" y="1352254"/>
                        </a:cubicBezTo>
                        <a:cubicBezTo>
                          <a:pt x="153141" y="1529444"/>
                          <a:pt x="434202" y="1853274"/>
                          <a:pt x="629722" y="1896044"/>
                        </a:cubicBezTo>
                        <a:cubicBezTo>
                          <a:pt x="935222" y="1957144"/>
                          <a:pt x="1424022" y="1896044"/>
                          <a:pt x="1607323" y="1749404"/>
                        </a:cubicBezTo>
                        <a:cubicBezTo>
                          <a:pt x="1607323" y="1749404"/>
                          <a:pt x="1698973" y="1657754"/>
                          <a:pt x="1753962" y="1541664"/>
                        </a:cubicBezTo>
                        <a:cubicBezTo>
                          <a:pt x="1753962" y="1572214"/>
                          <a:pt x="1772293" y="1682194"/>
                          <a:pt x="1912823" y="1633314"/>
                        </a:cubicBezTo>
                        <a:close/>
                      </a:path>
                    </a:pathLst>
                  </a:custGeom>
                  <a:solidFill>
                    <a:srgbClr val="FFD6B6"/>
                  </a:solidFill>
                  <a:ln w="61038" cap="flat">
                    <a:noFill/>
                    <a:prstDash val="solid"/>
                    <a:miter/>
                  </a:ln>
                </p:spPr>
                <p:txBody>
                  <a:bodyPr rtlCol="0" anchor="ctr"/>
                  <a:lstStyle/>
                  <a:p>
                    <a:endParaRPr lang="en-US"/>
                  </a:p>
                </p:txBody>
              </p:sp>
              <p:sp>
                <p:nvSpPr>
                  <p:cNvPr id="196" name="Freeform: Shape 195">
                    <a:extLst>
                      <a:ext uri="{FF2B5EF4-FFF2-40B4-BE49-F238E27FC236}">
                        <a16:creationId xmlns:a16="http://schemas.microsoft.com/office/drawing/2014/main" xmlns="" id="{E8CDC53D-85F4-4D72-B488-C200E8033909}"/>
                      </a:ext>
                    </a:extLst>
                  </p:cNvPr>
                  <p:cNvSpPr/>
                  <p:nvPr/>
                </p:nvSpPr>
                <p:spPr>
                  <a:xfrm>
                    <a:off x="652615" y="4572546"/>
                    <a:ext cx="2078227" cy="1928958"/>
                  </a:xfrm>
                  <a:custGeom>
                    <a:avLst/>
                    <a:gdLst>
                      <a:gd name="connsiteX0" fmla="*/ 729344 w 2078227"/>
                      <a:gd name="connsiteY0" fmla="*/ 1920775 h 1928958"/>
                      <a:gd name="connsiteX1" fmla="*/ 637694 w 2078227"/>
                      <a:gd name="connsiteY1" fmla="*/ 1908555 h 1928958"/>
                      <a:gd name="connsiteX2" fmla="*/ 63354 w 2078227"/>
                      <a:gd name="connsiteY2" fmla="*/ 1364766 h 1928958"/>
                      <a:gd name="connsiteX3" fmla="*/ 203884 w 2078227"/>
                      <a:gd name="connsiteY3" fmla="*/ 607127 h 1928958"/>
                      <a:gd name="connsiteX4" fmla="*/ 209994 w 2078227"/>
                      <a:gd name="connsiteY4" fmla="*/ 594907 h 1928958"/>
                      <a:gd name="connsiteX5" fmla="*/ 277204 w 2078227"/>
                      <a:gd name="connsiteY5" fmla="*/ 356617 h 1928958"/>
                      <a:gd name="connsiteX6" fmla="*/ 319974 w 2078227"/>
                      <a:gd name="connsiteY6" fmla="*/ 179427 h 1928958"/>
                      <a:gd name="connsiteX7" fmla="*/ 319974 w 2078227"/>
                      <a:gd name="connsiteY7" fmla="*/ 173317 h 1928958"/>
                      <a:gd name="connsiteX8" fmla="*/ 362744 w 2078227"/>
                      <a:gd name="connsiteY8" fmla="*/ 185537 h 1928958"/>
                      <a:gd name="connsiteX9" fmla="*/ 845434 w 2078227"/>
                      <a:gd name="connsiteY9" fmla="*/ 2238 h 1928958"/>
                      <a:gd name="connsiteX10" fmla="*/ 875984 w 2078227"/>
                      <a:gd name="connsiteY10" fmla="*/ 2238 h 1928958"/>
                      <a:gd name="connsiteX11" fmla="*/ 857654 w 2078227"/>
                      <a:gd name="connsiteY11" fmla="*/ 14458 h 1928958"/>
                      <a:gd name="connsiteX12" fmla="*/ 497164 w 2078227"/>
                      <a:gd name="connsiteY12" fmla="*/ 216087 h 1928958"/>
                      <a:gd name="connsiteX13" fmla="*/ 808774 w 2078227"/>
                      <a:gd name="connsiteY13" fmla="*/ 344397 h 1928958"/>
                      <a:gd name="connsiteX14" fmla="*/ 1077614 w 2078227"/>
                      <a:gd name="connsiteY14" fmla="*/ 173317 h 1928958"/>
                      <a:gd name="connsiteX15" fmla="*/ 1083725 w 2078227"/>
                      <a:gd name="connsiteY15" fmla="*/ 185537 h 1928958"/>
                      <a:gd name="connsiteX16" fmla="*/ 888204 w 2078227"/>
                      <a:gd name="connsiteY16" fmla="*/ 374947 h 1928958"/>
                      <a:gd name="connsiteX17" fmla="*/ 1089835 w 2078227"/>
                      <a:gd name="connsiteY17" fmla="*/ 448267 h 1928958"/>
                      <a:gd name="connsiteX18" fmla="*/ 1352565 w 2078227"/>
                      <a:gd name="connsiteY18" fmla="*/ 277187 h 1928958"/>
                      <a:gd name="connsiteX19" fmla="*/ 1389225 w 2078227"/>
                      <a:gd name="connsiteY19" fmla="*/ 271077 h 1928958"/>
                      <a:gd name="connsiteX20" fmla="*/ 1358675 w 2078227"/>
                      <a:gd name="connsiteY20" fmla="*/ 295517 h 1928958"/>
                      <a:gd name="connsiteX21" fmla="*/ 1169265 w 2078227"/>
                      <a:gd name="connsiteY21" fmla="*/ 497147 h 1928958"/>
                      <a:gd name="connsiteX22" fmla="*/ 1358675 w 2078227"/>
                      <a:gd name="connsiteY22" fmla="*/ 594907 h 1928958"/>
                      <a:gd name="connsiteX23" fmla="*/ 1603075 w 2078227"/>
                      <a:gd name="connsiteY23" fmla="*/ 448267 h 1928958"/>
                      <a:gd name="connsiteX24" fmla="*/ 1645845 w 2078227"/>
                      <a:gd name="connsiteY24" fmla="*/ 429937 h 1928958"/>
                      <a:gd name="connsiteX25" fmla="*/ 1615295 w 2078227"/>
                      <a:gd name="connsiteY25" fmla="*/ 460487 h 1928958"/>
                      <a:gd name="connsiteX26" fmla="*/ 1444215 w 2078227"/>
                      <a:gd name="connsiteY26" fmla="*/ 649897 h 1928958"/>
                      <a:gd name="connsiteX27" fmla="*/ 1572525 w 2078227"/>
                      <a:gd name="connsiteY27" fmla="*/ 723217 h 1928958"/>
                      <a:gd name="connsiteX28" fmla="*/ 1774155 w 2078227"/>
                      <a:gd name="connsiteY28" fmla="*/ 570467 h 1928958"/>
                      <a:gd name="connsiteX29" fmla="*/ 1786375 w 2078227"/>
                      <a:gd name="connsiteY29" fmla="*/ 576577 h 1928958"/>
                      <a:gd name="connsiteX30" fmla="*/ 1700835 w 2078227"/>
                      <a:gd name="connsiteY30" fmla="*/ 692667 h 1928958"/>
                      <a:gd name="connsiteX31" fmla="*/ 1823035 w 2078227"/>
                      <a:gd name="connsiteY31" fmla="*/ 607127 h 1928958"/>
                      <a:gd name="connsiteX32" fmla="*/ 1798595 w 2078227"/>
                      <a:gd name="connsiteY32" fmla="*/ 772097 h 1928958"/>
                      <a:gd name="connsiteX33" fmla="*/ 1908575 w 2078227"/>
                      <a:gd name="connsiteY33" fmla="*/ 662117 h 1928958"/>
                      <a:gd name="connsiteX34" fmla="*/ 1908575 w 2078227"/>
                      <a:gd name="connsiteY34" fmla="*/ 680447 h 1928958"/>
                      <a:gd name="connsiteX35" fmla="*/ 1774155 w 2078227"/>
                      <a:gd name="connsiteY35" fmla="*/ 1376986 h 1928958"/>
                      <a:gd name="connsiteX36" fmla="*/ 1981895 w 2078227"/>
                      <a:gd name="connsiteY36" fmla="*/ 1291446 h 1928958"/>
                      <a:gd name="connsiteX37" fmla="*/ 2042995 w 2078227"/>
                      <a:gd name="connsiteY37" fmla="*/ 1315886 h 1928958"/>
                      <a:gd name="connsiteX38" fmla="*/ 2073545 w 2078227"/>
                      <a:gd name="connsiteY38" fmla="*/ 1462526 h 1928958"/>
                      <a:gd name="connsiteX39" fmla="*/ 1920795 w 2078227"/>
                      <a:gd name="connsiteY39" fmla="*/ 1645826 h 1928958"/>
                      <a:gd name="connsiteX40" fmla="*/ 1835255 w 2078227"/>
                      <a:gd name="connsiteY40" fmla="*/ 1658046 h 1928958"/>
                      <a:gd name="connsiteX41" fmla="*/ 1835255 w 2078227"/>
                      <a:gd name="connsiteY41" fmla="*/ 1658046 h 1928958"/>
                      <a:gd name="connsiteX42" fmla="*/ 1755825 w 2078227"/>
                      <a:gd name="connsiteY42" fmla="*/ 1572506 h 1928958"/>
                      <a:gd name="connsiteX43" fmla="*/ 1615295 w 2078227"/>
                      <a:gd name="connsiteY43" fmla="*/ 1755805 h 1928958"/>
                      <a:gd name="connsiteX44" fmla="*/ 729344 w 2078227"/>
                      <a:gd name="connsiteY44" fmla="*/ 1920775 h 1928958"/>
                      <a:gd name="connsiteX45" fmla="*/ 332194 w 2078227"/>
                      <a:gd name="connsiteY45" fmla="*/ 191647 h 1928958"/>
                      <a:gd name="connsiteX46" fmla="*/ 295534 w 2078227"/>
                      <a:gd name="connsiteY46" fmla="*/ 356617 h 1928958"/>
                      <a:gd name="connsiteX47" fmla="*/ 222214 w 2078227"/>
                      <a:gd name="connsiteY47" fmla="*/ 601017 h 1928958"/>
                      <a:gd name="connsiteX48" fmla="*/ 216104 w 2078227"/>
                      <a:gd name="connsiteY48" fmla="*/ 613237 h 1928958"/>
                      <a:gd name="connsiteX49" fmla="*/ 75574 w 2078227"/>
                      <a:gd name="connsiteY49" fmla="*/ 1352546 h 1928958"/>
                      <a:gd name="connsiteX50" fmla="*/ 643804 w 2078227"/>
                      <a:gd name="connsiteY50" fmla="*/ 1890225 h 1928958"/>
                      <a:gd name="connsiteX51" fmla="*/ 735454 w 2078227"/>
                      <a:gd name="connsiteY51" fmla="*/ 1902445 h 1928958"/>
                      <a:gd name="connsiteX52" fmla="*/ 1615295 w 2078227"/>
                      <a:gd name="connsiteY52" fmla="*/ 1743585 h 1928958"/>
                      <a:gd name="connsiteX53" fmla="*/ 1761935 w 2078227"/>
                      <a:gd name="connsiteY53" fmla="*/ 1541956 h 1928958"/>
                      <a:gd name="connsiteX54" fmla="*/ 1780265 w 2078227"/>
                      <a:gd name="connsiteY54" fmla="*/ 1505296 h 1928958"/>
                      <a:gd name="connsiteX55" fmla="*/ 1774155 w 2078227"/>
                      <a:gd name="connsiteY55" fmla="*/ 1548066 h 1928958"/>
                      <a:gd name="connsiteX56" fmla="*/ 1841365 w 2078227"/>
                      <a:gd name="connsiteY56" fmla="*/ 1645826 h 1928958"/>
                      <a:gd name="connsiteX57" fmla="*/ 1841365 w 2078227"/>
                      <a:gd name="connsiteY57" fmla="*/ 1645826 h 1928958"/>
                      <a:gd name="connsiteX58" fmla="*/ 1914685 w 2078227"/>
                      <a:gd name="connsiteY58" fmla="*/ 1633606 h 1928958"/>
                      <a:gd name="connsiteX59" fmla="*/ 2055215 w 2078227"/>
                      <a:gd name="connsiteY59" fmla="*/ 1462526 h 1928958"/>
                      <a:gd name="connsiteX60" fmla="*/ 2030775 w 2078227"/>
                      <a:gd name="connsiteY60" fmla="*/ 1328106 h 1928958"/>
                      <a:gd name="connsiteX61" fmla="*/ 1981895 w 2078227"/>
                      <a:gd name="connsiteY61" fmla="*/ 1303666 h 1928958"/>
                      <a:gd name="connsiteX62" fmla="*/ 1761935 w 2078227"/>
                      <a:gd name="connsiteY62" fmla="*/ 1413646 h 1928958"/>
                      <a:gd name="connsiteX63" fmla="*/ 1731385 w 2078227"/>
                      <a:gd name="connsiteY63" fmla="*/ 1444196 h 1928958"/>
                      <a:gd name="connsiteX64" fmla="*/ 1755825 w 2078227"/>
                      <a:gd name="connsiteY64" fmla="*/ 1401426 h 1928958"/>
                      <a:gd name="connsiteX65" fmla="*/ 1902465 w 2078227"/>
                      <a:gd name="connsiteY65" fmla="*/ 698777 h 1928958"/>
                      <a:gd name="connsiteX66" fmla="*/ 1792485 w 2078227"/>
                      <a:gd name="connsiteY66" fmla="*/ 808757 h 1928958"/>
                      <a:gd name="connsiteX67" fmla="*/ 1816925 w 2078227"/>
                      <a:gd name="connsiteY67" fmla="*/ 631567 h 1928958"/>
                      <a:gd name="connsiteX68" fmla="*/ 1670285 w 2078227"/>
                      <a:gd name="connsiteY68" fmla="*/ 729327 h 1928958"/>
                      <a:gd name="connsiteX69" fmla="*/ 1658065 w 2078227"/>
                      <a:gd name="connsiteY69" fmla="*/ 717107 h 1928958"/>
                      <a:gd name="connsiteX70" fmla="*/ 1731385 w 2078227"/>
                      <a:gd name="connsiteY70" fmla="*/ 625457 h 1928958"/>
                      <a:gd name="connsiteX71" fmla="*/ 1578635 w 2078227"/>
                      <a:gd name="connsiteY71" fmla="*/ 729327 h 1928958"/>
                      <a:gd name="connsiteX72" fmla="*/ 1572525 w 2078227"/>
                      <a:gd name="connsiteY72" fmla="*/ 729327 h 1928958"/>
                      <a:gd name="connsiteX73" fmla="*/ 1419775 w 2078227"/>
                      <a:gd name="connsiteY73" fmla="*/ 643787 h 1928958"/>
                      <a:gd name="connsiteX74" fmla="*/ 1425885 w 2078227"/>
                      <a:gd name="connsiteY74" fmla="*/ 637677 h 1928958"/>
                      <a:gd name="connsiteX75" fmla="*/ 1566415 w 2078227"/>
                      <a:gd name="connsiteY75" fmla="*/ 466597 h 1928958"/>
                      <a:gd name="connsiteX76" fmla="*/ 1358675 w 2078227"/>
                      <a:gd name="connsiteY76" fmla="*/ 594907 h 1928958"/>
                      <a:gd name="connsiteX77" fmla="*/ 1352565 w 2078227"/>
                      <a:gd name="connsiteY77" fmla="*/ 594907 h 1928958"/>
                      <a:gd name="connsiteX78" fmla="*/ 1144825 w 2078227"/>
                      <a:gd name="connsiteY78" fmla="*/ 497147 h 1928958"/>
                      <a:gd name="connsiteX79" fmla="*/ 1150935 w 2078227"/>
                      <a:gd name="connsiteY79" fmla="*/ 491037 h 1928958"/>
                      <a:gd name="connsiteX80" fmla="*/ 1315905 w 2078227"/>
                      <a:gd name="connsiteY80" fmla="*/ 307737 h 1928958"/>
                      <a:gd name="connsiteX81" fmla="*/ 1095945 w 2078227"/>
                      <a:gd name="connsiteY81" fmla="*/ 466597 h 1928958"/>
                      <a:gd name="connsiteX82" fmla="*/ 1089835 w 2078227"/>
                      <a:gd name="connsiteY82" fmla="*/ 472707 h 1928958"/>
                      <a:gd name="connsiteX83" fmla="*/ 1083725 w 2078227"/>
                      <a:gd name="connsiteY83" fmla="*/ 466597 h 1928958"/>
                      <a:gd name="connsiteX84" fmla="*/ 869874 w 2078227"/>
                      <a:gd name="connsiteY84" fmla="*/ 387167 h 1928958"/>
                      <a:gd name="connsiteX85" fmla="*/ 857654 w 2078227"/>
                      <a:gd name="connsiteY85" fmla="*/ 387167 h 1928958"/>
                      <a:gd name="connsiteX86" fmla="*/ 863764 w 2078227"/>
                      <a:gd name="connsiteY86" fmla="*/ 381057 h 1928958"/>
                      <a:gd name="connsiteX87" fmla="*/ 1016514 w 2078227"/>
                      <a:gd name="connsiteY87" fmla="*/ 216087 h 1928958"/>
                      <a:gd name="connsiteX88" fmla="*/ 814884 w 2078227"/>
                      <a:gd name="connsiteY88" fmla="*/ 356617 h 1928958"/>
                      <a:gd name="connsiteX89" fmla="*/ 808774 w 2078227"/>
                      <a:gd name="connsiteY89" fmla="*/ 362727 h 1928958"/>
                      <a:gd name="connsiteX90" fmla="*/ 802664 w 2078227"/>
                      <a:gd name="connsiteY90" fmla="*/ 356617 h 1928958"/>
                      <a:gd name="connsiteX91" fmla="*/ 478834 w 2078227"/>
                      <a:gd name="connsiteY91" fmla="*/ 222197 h 1928958"/>
                      <a:gd name="connsiteX92" fmla="*/ 466614 w 2078227"/>
                      <a:gd name="connsiteY92" fmla="*/ 216087 h 1928958"/>
                      <a:gd name="connsiteX93" fmla="*/ 472724 w 2078227"/>
                      <a:gd name="connsiteY93" fmla="*/ 209977 h 1928958"/>
                      <a:gd name="connsiteX94" fmla="*/ 814884 w 2078227"/>
                      <a:gd name="connsiteY94" fmla="*/ 8348 h 1928958"/>
                      <a:gd name="connsiteX95" fmla="*/ 374964 w 2078227"/>
                      <a:gd name="connsiteY95" fmla="*/ 191647 h 1928958"/>
                      <a:gd name="connsiteX96" fmla="*/ 374964 w 2078227"/>
                      <a:gd name="connsiteY96" fmla="*/ 191647 h 1928958"/>
                      <a:gd name="connsiteX97" fmla="*/ 332194 w 2078227"/>
                      <a:gd name="connsiteY97" fmla="*/ 191647 h 1928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078227" h="1928958">
                        <a:moveTo>
                          <a:pt x="729344" y="1920775"/>
                        </a:moveTo>
                        <a:cubicBezTo>
                          <a:pt x="698794" y="1914665"/>
                          <a:pt x="662134" y="1914665"/>
                          <a:pt x="637694" y="1908555"/>
                        </a:cubicBezTo>
                        <a:cubicBezTo>
                          <a:pt x="429954" y="1865785"/>
                          <a:pt x="148894" y="1523626"/>
                          <a:pt x="63354" y="1364766"/>
                        </a:cubicBezTo>
                        <a:cubicBezTo>
                          <a:pt x="-22186" y="1205906"/>
                          <a:pt x="-58846" y="1004276"/>
                          <a:pt x="203884" y="607127"/>
                        </a:cubicBezTo>
                        <a:cubicBezTo>
                          <a:pt x="203884" y="601017"/>
                          <a:pt x="209994" y="601017"/>
                          <a:pt x="209994" y="594907"/>
                        </a:cubicBezTo>
                        <a:cubicBezTo>
                          <a:pt x="246654" y="533807"/>
                          <a:pt x="264984" y="442157"/>
                          <a:pt x="277204" y="356617"/>
                        </a:cubicBezTo>
                        <a:cubicBezTo>
                          <a:pt x="289424" y="289407"/>
                          <a:pt x="301644" y="228307"/>
                          <a:pt x="319974" y="179427"/>
                        </a:cubicBezTo>
                        <a:lnTo>
                          <a:pt x="319974" y="173317"/>
                        </a:lnTo>
                        <a:lnTo>
                          <a:pt x="362744" y="185537"/>
                        </a:lnTo>
                        <a:cubicBezTo>
                          <a:pt x="387184" y="161097"/>
                          <a:pt x="601034" y="-22202"/>
                          <a:pt x="845434" y="2238"/>
                        </a:cubicBezTo>
                        <a:lnTo>
                          <a:pt x="875984" y="2238"/>
                        </a:lnTo>
                        <a:lnTo>
                          <a:pt x="857654" y="14458"/>
                        </a:lnTo>
                        <a:cubicBezTo>
                          <a:pt x="619364" y="99997"/>
                          <a:pt x="521604" y="185537"/>
                          <a:pt x="497164" y="216087"/>
                        </a:cubicBezTo>
                        <a:cubicBezTo>
                          <a:pt x="546044" y="234417"/>
                          <a:pt x="735454" y="295517"/>
                          <a:pt x="808774" y="344397"/>
                        </a:cubicBezTo>
                        <a:cubicBezTo>
                          <a:pt x="900424" y="246637"/>
                          <a:pt x="1071504" y="179427"/>
                          <a:pt x="1077614" y="173317"/>
                        </a:cubicBezTo>
                        <a:lnTo>
                          <a:pt x="1083725" y="185537"/>
                        </a:lnTo>
                        <a:cubicBezTo>
                          <a:pt x="1083725" y="185537"/>
                          <a:pt x="949304" y="271077"/>
                          <a:pt x="888204" y="374947"/>
                        </a:cubicBezTo>
                        <a:cubicBezTo>
                          <a:pt x="998184" y="393277"/>
                          <a:pt x="1071504" y="436047"/>
                          <a:pt x="1089835" y="448267"/>
                        </a:cubicBezTo>
                        <a:cubicBezTo>
                          <a:pt x="1114275" y="423827"/>
                          <a:pt x="1212035" y="307737"/>
                          <a:pt x="1352565" y="277187"/>
                        </a:cubicBezTo>
                        <a:lnTo>
                          <a:pt x="1389225" y="271077"/>
                        </a:lnTo>
                        <a:lnTo>
                          <a:pt x="1358675" y="295517"/>
                        </a:lnTo>
                        <a:cubicBezTo>
                          <a:pt x="1248695" y="374947"/>
                          <a:pt x="1187595" y="466597"/>
                          <a:pt x="1169265" y="497147"/>
                        </a:cubicBezTo>
                        <a:lnTo>
                          <a:pt x="1358675" y="594907"/>
                        </a:lnTo>
                        <a:cubicBezTo>
                          <a:pt x="1383115" y="576577"/>
                          <a:pt x="1493095" y="497147"/>
                          <a:pt x="1603075" y="448267"/>
                        </a:cubicBezTo>
                        <a:lnTo>
                          <a:pt x="1645845" y="429937"/>
                        </a:lnTo>
                        <a:lnTo>
                          <a:pt x="1615295" y="460487"/>
                        </a:lnTo>
                        <a:cubicBezTo>
                          <a:pt x="1511425" y="558247"/>
                          <a:pt x="1456435" y="631567"/>
                          <a:pt x="1444215" y="649897"/>
                        </a:cubicBezTo>
                        <a:lnTo>
                          <a:pt x="1572525" y="723217"/>
                        </a:lnTo>
                        <a:cubicBezTo>
                          <a:pt x="1590855" y="710997"/>
                          <a:pt x="1706945" y="649897"/>
                          <a:pt x="1774155" y="570467"/>
                        </a:cubicBezTo>
                        <a:lnTo>
                          <a:pt x="1786375" y="576577"/>
                        </a:lnTo>
                        <a:cubicBezTo>
                          <a:pt x="1749715" y="631567"/>
                          <a:pt x="1719165" y="668227"/>
                          <a:pt x="1700835" y="692667"/>
                        </a:cubicBezTo>
                        <a:lnTo>
                          <a:pt x="1823035" y="607127"/>
                        </a:lnTo>
                        <a:lnTo>
                          <a:pt x="1798595" y="772097"/>
                        </a:lnTo>
                        <a:lnTo>
                          <a:pt x="1908575" y="662117"/>
                        </a:lnTo>
                        <a:lnTo>
                          <a:pt x="1908575" y="680447"/>
                        </a:lnTo>
                        <a:cubicBezTo>
                          <a:pt x="1908575" y="686557"/>
                          <a:pt x="1884135" y="1132586"/>
                          <a:pt x="1774155" y="1376986"/>
                        </a:cubicBezTo>
                        <a:cubicBezTo>
                          <a:pt x="1847475" y="1315886"/>
                          <a:pt x="1920795" y="1285336"/>
                          <a:pt x="1981895" y="1291446"/>
                        </a:cubicBezTo>
                        <a:cubicBezTo>
                          <a:pt x="2006335" y="1291446"/>
                          <a:pt x="2024665" y="1303666"/>
                          <a:pt x="2042995" y="1315886"/>
                        </a:cubicBezTo>
                        <a:cubicBezTo>
                          <a:pt x="2073545" y="1346436"/>
                          <a:pt x="2085765" y="1401426"/>
                          <a:pt x="2073545" y="1462526"/>
                        </a:cubicBezTo>
                        <a:cubicBezTo>
                          <a:pt x="2055215" y="1548066"/>
                          <a:pt x="2000225" y="1609165"/>
                          <a:pt x="1920795" y="1645826"/>
                        </a:cubicBezTo>
                        <a:cubicBezTo>
                          <a:pt x="1890245" y="1658046"/>
                          <a:pt x="1859695" y="1664155"/>
                          <a:pt x="1835255" y="1658046"/>
                        </a:cubicBezTo>
                        <a:lnTo>
                          <a:pt x="1835255" y="1658046"/>
                        </a:lnTo>
                        <a:cubicBezTo>
                          <a:pt x="1780265" y="1651935"/>
                          <a:pt x="1761935" y="1609165"/>
                          <a:pt x="1755825" y="1572506"/>
                        </a:cubicBezTo>
                        <a:cubicBezTo>
                          <a:pt x="1700835" y="1676375"/>
                          <a:pt x="1621405" y="1755805"/>
                          <a:pt x="1615295" y="1755805"/>
                        </a:cubicBezTo>
                        <a:cubicBezTo>
                          <a:pt x="1450325" y="1896335"/>
                          <a:pt x="1022624" y="1951325"/>
                          <a:pt x="729344" y="1920775"/>
                        </a:cubicBezTo>
                        <a:close/>
                        <a:moveTo>
                          <a:pt x="332194" y="191647"/>
                        </a:moveTo>
                        <a:cubicBezTo>
                          <a:pt x="313864" y="240527"/>
                          <a:pt x="301644" y="295517"/>
                          <a:pt x="295534" y="356617"/>
                        </a:cubicBezTo>
                        <a:cubicBezTo>
                          <a:pt x="277204" y="442157"/>
                          <a:pt x="264984" y="533807"/>
                          <a:pt x="222214" y="601017"/>
                        </a:cubicBezTo>
                        <a:cubicBezTo>
                          <a:pt x="222214" y="607127"/>
                          <a:pt x="216104" y="607127"/>
                          <a:pt x="216104" y="613237"/>
                        </a:cubicBezTo>
                        <a:cubicBezTo>
                          <a:pt x="-46626" y="1004276"/>
                          <a:pt x="-9966" y="1199796"/>
                          <a:pt x="75574" y="1352546"/>
                        </a:cubicBezTo>
                        <a:cubicBezTo>
                          <a:pt x="173334" y="1541956"/>
                          <a:pt x="448284" y="1853565"/>
                          <a:pt x="643804" y="1890225"/>
                        </a:cubicBezTo>
                        <a:cubicBezTo>
                          <a:pt x="674354" y="1896335"/>
                          <a:pt x="704904" y="1902445"/>
                          <a:pt x="735454" y="1902445"/>
                        </a:cubicBezTo>
                        <a:cubicBezTo>
                          <a:pt x="1022624" y="1932995"/>
                          <a:pt x="1450325" y="1878005"/>
                          <a:pt x="1615295" y="1743585"/>
                        </a:cubicBezTo>
                        <a:cubicBezTo>
                          <a:pt x="1615295" y="1743585"/>
                          <a:pt x="1706945" y="1651935"/>
                          <a:pt x="1761935" y="1541956"/>
                        </a:cubicBezTo>
                        <a:lnTo>
                          <a:pt x="1780265" y="1505296"/>
                        </a:lnTo>
                        <a:lnTo>
                          <a:pt x="1774155" y="1548066"/>
                        </a:lnTo>
                        <a:cubicBezTo>
                          <a:pt x="1774155" y="1572506"/>
                          <a:pt x="1780265" y="1639715"/>
                          <a:pt x="1841365" y="1645826"/>
                        </a:cubicBezTo>
                        <a:lnTo>
                          <a:pt x="1841365" y="1645826"/>
                        </a:lnTo>
                        <a:cubicBezTo>
                          <a:pt x="1859695" y="1645826"/>
                          <a:pt x="1890245" y="1645826"/>
                          <a:pt x="1914685" y="1633606"/>
                        </a:cubicBezTo>
                        <a:cubicBezTo>
                          <a:pt x="2018555" y="1590836"/>
                          <a:pt x="2049105" y="1499186"/>
                          <a:pt x="2055215" y="1462526"/>
                        </a:cubicBezTo>
                        <a:cubicBezTo>
                          <a:pt x="2067435" y="1407536"/>
                          <a:pt x="2055215" y="1358656"/>
                          <a:pt x="2030775" y="1328106"/>
                        </a:cubicBezTo>
                        <a:cubicBezTo>
                          <a:pt x="2018555" y="1315886"/>
                          <a:pt x="2000225" y="1309776"/>
                          <a:pt x="1981895" y="1303666"/>
                        </a:cubicBezTo>
                        <a:cubicBezTo>
                          <a:pt x="1920795" y="1297556"/>
                          <a:pt x="1835255" y="1340326"/>
                          <a:pt x="1761935" y="1413646"/>
                        </a:cubicBezTo>
                        <a:lnTo>
                          <a:pt x="1731385" y="1444196"/>
                        </a:lnTo>
                        <a:lnTo>
                          <a:pt x="1755825" y="1401426"/>
                        </a:lnTo>
                        <a:cubicBezTo>
                          <a:pt x="1865805" y="1199796"/>
                          <a:pt x="1896355" y="790427"/>
                          <a:pt x="1902465" y="698777"/>
                        </a:cubicBezTo>
                        <a:lnTo>
                          <a:pt x="1792485" y="808757"/>
                        </a:lnTo>
                        <a:lnTo>
                          <a:pt x="1816925" y="631567"/>
                        </a:lnTo>
                        <a:lnTo>
                          <a:pt x="1670285" y="729327"/>
                        </a:lnTo>
                        <a:lnTo>
                          <a:pt x="1658065" y="717107"/>
                        </a:lnTo>
                        <a:cubicBezTo>
                          <a:pt x="1658065" y="717107"/>
                          <a:pt x="1682505" y="692667"/>
                          <a:pt x="1731385" y="625457"/>
                        </a:cubicBezTo>
                        <a:cubicBezTo>
                          <a:pt x="1658065" y="686557"/>
                          <a:pt x="1578635" y="729327"/>
                          <a:pt x="1578635" y="729327"/>
                        </a:cubicBezTo>
                        <a:lnTo>
                          <a:pt x="1572525" y="729327"/>
                        </a:lnTo>
                        <a:lnTo>
                          <a:pt x="1419775" y="643787"/>
                        </a:lnTo>
                        <a:lnTo>
                          <a:pt x="1425885" y="637677"/>
                        </a:lnTo>
                        <a:cubicBezTo>
                          <a:pt x="1425885" y="631567"/>
                          <a:pt x="1462545" y="570467"/>
                          <a:pt x="1566415" y="466597"/>
                        </a:cubicBezTo>
                        <a:cubicBezTo>
                          <a:pt x="1456435" y="521587"/>
                          <a:pt x="1358675" y="594907"/>
                          <a:pt x="1358675" y="594907"/>
                        </a:cubicBezTo>
                        <a:lnTo>
                          <a:pt x="1352565" y="594907"/>
                        </a:lnTo>
                        <a:lnTo>
                          <a:pt x="1144825" y="497147"/>
                        </a:lnTo>
                        <a:lnTo>
                          <a:pt x="1150935" y="491037"/>
                        </a:lnTo>
                        <a:cubicBezTo>
                          <a:pt x="1150935" y="491037"/>
                          <a:pt x="1205925" y="393277"/>
                          <a:pt x="1315905" y="307737"/>
                        </a:cubicBezTo>
                        <a:cubicBezTo>
                          <a:pt x="1181485" y="356617"/>
                          <a:pt x="1095945" y="466597"/>
                          <a:pt x="1095945" y="466597"/>
                        </a:cubicBezTo>
                        <a:lnTo>
                          <a:pt x="1089835" y="472707"/>
                        </a:lnTo>
                        <a:lnTo>
                          <a:pt x="1083725" y="466597"/>
                        </a:lnTo>
                        <a:cubicBezTo>
                          <a:pt x="1083725" y="466597"/>
                          <a:pt x="1004294" y="411607"/>
                          <a:pt x="869874" y="387167"/>
                        </a:cubicBezTo>
                        <a:lnTo>
                          <a:pt x="857654" y="387167"/>
                        </a:lnTo>
                        <a:lnTo>
                          <a:pt x="863764" y="381057"/>
                        </a:lnTo>
                        <a:cubicBezTo>
                          <a:pt x="900424" y="313847"/>
                          <a:pt x="967634" y="252747"/>
                          <a:pt x="1016514" y="216087"/>
                        </a:cubicBezTo>
                        <a:cubicBezTo>
                          <a:pt x="955414" y="246637"/>
                          <a:pt x="863764" y="295517"/>
                          <a:pt x="814884" y="356617"/>
                        </a:cubicBezTo>
                        <a:lnTo>
                          <a:pt x="808774" y="362727"/>
                        </a:lnTo>
                        <a:lnTo>
                          <a:pt x="802664" y="356617"/>
                        </a:lnTo>
                        <a:cubicBezTo>
                          <a:pt x="735454" y="301627"/>
                          <a:pt x="484944" y="222197"/>
                          <a:pt x="478834" y="222197"/>
                        </a:cubicBezTo>
                        <a:lnTo>
                          <a:pt x="466614" y="216087"/>
                        </a:lnTo>
                        <a:lnTo>
                          <a:pt x="472724" y="209977"/>
                        </a:lnTo>
                        <a:cubicBezTo>
                          <a:pt x="478834" y="203867"/>
                          <a:pt x="552154" y="112217"/>
                          <a:pt x="814884" y="8348"/>
                        </a:cubicBezTo>
                        <a:cubicBezTo>
                          <a:pt x="576594" y="8348"/>
                          <a:pt x="381074" y="191647"/>
                          <a:pt x="374964" y="191647"/>
                        </a:cubicBezTo>
                        <a:lnTo>
                          <a:pt x="374964" y="191647"/>
                        </a:lnTo>
                        <a:lnTo>
                          <a:pt x="332194" y="191647"/>
                        </a:lnTo>
                        <a:close/>
                      </a:path>
                    </a:pathLst>
                  </a:custGeom>
                  <a:solidFill>
                    <a:srgbClr val="BA8058"/>
                  </a:solidFill>
                  <a:ln w="61038" cap="flat">
                    <a:noFill/>
                    <a:prstDash val="solid"/>
                    <a:miter/>
                  </a:ln>
                </p:spPr>
                <p:txBody>
                  <a:bodyPr rtlCol="0" anchor="ctr"/>
                  <a:lstStyle/>
                  <a:p>
                    <a:endParaRPr lang="en-US"/>
                  </a:p>
                </p:txBody>
              </p:sp>
            </p:grpSp>
            <p:sp>
              <p:nvSpPr>
                <p:cNvPr id="190" name="Freeform: Shape 189">
                  <a:extLst>
                    <a:ext uri="{FF2B5EF4-FFF2-40B4-BE49-F238E27FC236}">
                      <a16:creationId xmlns:a16="http://schemas.microsoft.com/office/drawing/2014/main" xmlns="" id="{6A7EB188-7BE9-4833-8095-E15F78E03E16}"/>
                    </a:ext>
                  </a:extLst>
                </p:cNvPr>
                <p:cNvSpPr/>
                <p:nvPr/>
              </p:nvSpPr>
              <p:spPr>
                <a:xfrm>
                  <a:off x="1724119" y="5671527"/>
                  <a:ext cx="330530" cy="146115"/>
                </a:xfrm>
                <a:custGeom>
                  <a:avLst/>
                  <a:gdLst>
                    <a:gd name="connsiteX0" fmla="*/ 268840 w 330530"/>
                    <a:gd name="connsiteY0" fmla="*/ 9165 h 146115"/>
                    <a:gd name="connsiteX1" fmla="*/ 164970 w 330530"/>
                    <a:gd name="connsiteY1" fmla="*/ 9165 h 146115"/>
                    <a:gd name="connsiteX2" fmla="*/ 128310 w 330530"/>
                    <a:gd name="connsiteY2" fmla="*/ 15275 h 146115"/>
                    <a:gd name="connsiteX3" fmla="*/ 0 w 330530"/>
                    <a:gd name="connsiteY3" fmla="*/ 137475 h 146115"/>
                    <a:gd name="connsiteX4" fmla="*/ 12220 w 330530"/>
                    <a:gd name="connsiteY4" fmla="*/ 143585 h 146115"/>
                    <a:gd name="connsiteX5" fmla="*/ 219960 w 330530"/>
                    <a:gd name="connsiteY5" fmla="*/ 106925 h 146115"/>
                    <a:gd name="connsiteX6" fmla="*/ 329940 w 330530"/>
                    <a:gd name="connsiteY6" fmla="*/ 70265 h 146115"/>
                    <a:gd name="connsiteX7" fmla="*/ 268840 w 330530"/>
                    <a:gd name="connsiteY7" fmla="*/ 9165 h 146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0530" h="146115">
                      <a:moveTo>
                        <a:pt x="268840" y="9165"/>
                      </a:moveTo>
                      <a:cubicBezTo>
                        <a:pt x="232180" y="-3055"/>
                        <a:pt x="195520" y="-3055"/>
                        <a:pt x="164970" y="9165"/>
                      </a:cubicBezTo>
                      <a:cubicBezTo>
                        <a:pt x="152750" y="9165"/>
                        <a:pt x="140530" y="15275"/>
                        <a:pt x="128310" y="15275"/>
                      </a:cubicBezTo>
                      <a:cubicBezTo>
                        <a:pt x="73320" y="33605"/>
                        <a:pt x="18330" y="76375"/>
                        <a:pt x="0" y="137475"/>
                      </a:cubicBezTo>
                      <a:cubicBezTo>
                        <a:pt x="0" y="143585"/>
                        <a:pt x="6110" y="149695"/>
                        <a:pt x="12220" y="143585"/>
                      </a:cubicBezTo>
                      <a:cubicBezTo>
                        <a:pt x="67210" y="94705"/>
                        <a:pt x="152750" y="94705"/>
                        <a:pt x="219960" y="106925"/>
                      </a:cubicBezTo>
                      <a:cubicBezTo>
                        <a:pt x="262730" y="113035"/>
                        <a:pt x="317720" y="119145"/>
                        <a:pt x="329940" y="70265"/>
                      </a:cubicBezTo>
                      <a:cubicBezTo>
                        <a:pt x="336050" y="39715"/>
                        <a:pt x="293280" y="21385"/>
                        <a:pt x="268840" y="9165"/>
                      </a:cubicBezTo>
                      <a:close/>
                    </a:path>
                  </a:pathLst>
                </a:custGeom>
                <a:solidFill>
                  <a:srgbClr val="EEB4CF">
                    <a:alpha val="40000"/>
                  </a:srgbClr>
                </a:solidFill>
                <a:ln w="61038" cap="flat">
                  <a:noFill/>
                  <a:prstDash val="solid"/>
                  <a:miter/>
                </a:ln>
              </p:spPr>
              <p:txBody>
                <a:bodyPr rtlCol="0" anchor="ctr"/>
                <a:lstStyle/>
                <a:p>
                  <a:endParaRPr lang="en-US"/>
                </a:p>
              </p:txBody>
            </p:sp>
            <p:sp>
              <p:nvSpPr>
                <p:cNvPr id="191" name="Freeform: Shape 190">
                  <a:extLst>
                    <a:ext uri="{FF2B5EF4-FFF2-40B4-BE49-F238E27FC236}">
                      <a16:creationId xmlns:a16="http://schemas.microsoft.com/office/drawing/2014/main" xmlns="" id="{2C711A8D-BB9E-47FA-8403-433D82E6B016}"/>
                    </a:ext>
                  </a:extLst>
                </p:cNvPr>
                <p:cNvSpPr/>
                <p:nvPr/>
              </p:nvSpPr>
              <p:spPr>
                <a:xfrm>
                  <a:off x="910813" y="5827332"/>
                  <a:ext cx="825526" cy="452244"/>
                </a:xfrm>
                <a:custGeom>
                  <a:avLst/>
                  <a:gdLst>
                    <a:gd name="connsiteX0" fmla="*/ 25116 w 825526"/>
                    <a:gd name="connsiteY0" fmla="*/ 0 h 452244"/>
                    <a:gd name="connsiteX1" fmla="*/ 220636 w 825526"/>
                    <a:gd name="connsiteY1" fmla="*/ 177190 h 452244"/>
                    <a:gd name="connsiteX2" fmla="*/ 733877 w 825526"/>
                    <a:gd name="connsiteY2" fmla="*/ 164970 h 452244"/>
                    <a:gd name="connsiteX3" fmla="*/ 691107 w 825526"/>
                    <a:gd name="connsiteY3" fmla="*/ 146640 h 452244"/>
                    <a:gd name="connsiteX4" fmla="*/ 825527 w 825526"/>
                    <a:gd name="connsiteY4" fmla="*/ 226070 h 452244"/>
                    <a:gd name="connsiteX5" fmla="*/ 764427 w 825526"/>
                    <a:gd name="connsiteY5" fmla="*/ 195520 h 452244"/>
                    <a:gd name="connsiteX6" fmla="*/ 507807 w 825526"/>
                    <a:gd name="connsiteY6" fmla="*/ 452140 h 452244"/>
                    <a:gd name="connsiteX7" fmla="*/ 177866 w 825526"/>
                    <a:gd name="connsiteY7" fmla="*/ 201630 h 452244"/>
                    <a:gd name="connsiteX8" fmla="*/ 25116 w 825526"/>
                    <a:gd name="connsiteY8" fmla="*/ 0 h 452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5526" h="452244">
                      <a:moveTo>
                        <a:pt x="25116" y="0"/>
                      </a:moveTo>
                      <a:cubicBezTo>
                        <a:pt x="25116" y="0"/>
                        <a:pt x="-17654" y="54990"/>
                        <a:pt x="220636" y="177190"/>
                      </a:cubicBezTo>
                      <a:cubicBezTo>
                        <a:pt x="306176" y="219960"/>
                        <a:pt x="562797" y="232180"/>
                        <a:pt x="733877" y="164970"/>
                      </a:cubicBezTo>
                      <a:cubicBezTo>
                        <a:pt x="703327" y="146640"/>
                        <a:pt x="691107" y="146640"/>
                        <a:pt x="691107" y="146640"/>
                      </a:cubicBezTo>
                      <a:cubicBezTo>
                        <a:pt x="691107" y="146640"/>
                        <a:pt x="794977" y="128310"/>
                        <a:pt x="825527" y="226070"/>
                      </a:cubicBezTo>
                      <a:cubicBezTo>
                        <a:pt x="776647" y="195520"/>
                        <a:pt x="764427" y="195520"/>
                        <a:pt x="764427" y="195520"/>
                      </a:cubicBezTo>
                      <a:cubicBezTo>
                        <a:pt x="764427" y="195520"/>
                        <a:pt x="709437" y="458249"/>
                        <a:pt x="507807" y="452140"/>
                      </a:cubicBezTo>
                      <a:cubicBezTo>
                        <a:pt x="324506" y="446029"/>
                        <a:pt x="318396" y="299390"/>
                        <a:pt x="177866" y="201630"/>
                      </a:cubicBezTo>
                      <a:cubicBezTo>
                        <a:pt x="31226" y="97760"/>
                        <a:pt x="-42094" y="42770"/>
                        <a:pt x="25116" y="0"/>
                      </a:cubicBezTo>
                      <a:close/>
                    </a:path>
                  </a:pathLst>
                </a:custGeom>
                <a:solidFill>
                  <a:srgbClr val="FFD6B6"/>
                </a:solidFill>
                <a:ln w="61038" cap="flat">
                  <a:noFill/>
                  <a:prstDash val="solid"/>
                  <a:miter/>
                </a:ln>
              </p:spPr>
              <p:txBody>
                <a:bodyPr rtlCol="0" anchor="ctr"/>
                <a:lstStyle/>
                <a:p>
                  <a:endParaRPr lang="en-US"/>
                </a:p>
              </p:txBody>
            </p:sp>
            <p:sp>
              <p:nvSpPr>
                <p:cNvPr id="192" name="Freeform: Shape 191">
                  <a:extLst>
                    <a:ext uri="{FF2B5EF4-FFF2-40B4-BE49-F238E27FC236}">
                      <a16:creationId xmlns:a16="http://schemas.microsoft.com/office/drawing/2014/main" xmlns="" id="{82834D76-81C1-4F0B-BFEB-0F293FD4DE65}"/>
                    </a:ext>
                  </a:extLst>
                </p:cNvPr>
                <p:cNvSpPr/>
                <p:nvPr/>
              </p:nvSpPr>
              <p:spPr>
                <a:xfrm>
                  <a:off x="734299" y="5279343"/>
                  <a:ext cx="1729131" cy="633528"/>
                </a:xfrm>
                <a:custGeom>
                  <a:avLst/>
                  <a:gdLst>
                    <a:gd name="connsiteX0" fmla="*/ 287170 w 1729131"/>
                    <a:gd name="connsiteY0" fmla="*/ 254709 h 633528"/>
                    <a:gd name="connsiteX1" fmla="*/ 427700 w 1729131"/>
                    <a:gd name="connsiteY1" fmla="*/ 175280 h 633528"/>
                    <a:gd name="connsiteX2" fmla="*/ 525460 w 1729131"/>
                    <a:gd name="connsiteY2" fmla="*/ 89740 h 633528"/>
                    <a:gd name="connsiteX3" fmla="*/ 574340 w 1729131"/>
                    <a:gd name="connsiteY3" fmla="*/ 266929 h 633528"/>
                    <a:gd name="connsiteX4" fmla="*/ 1032591 w 1729131"/>
                    <a:gd name="connsiteY4" fmla="*/ 590759 h 633528"/>
                    <a:gd name="connsiteX5" fmla="*/ 1380861 w 1729131"/>
                    <a:gd name="connsiteY5" fmla="*/ 419679 h 633528"/>
                    <a:gd name="connsiteX6" fmla="*/ 1704691 w 1729131"/>
                    <a:gd name="connsiteY6" fmla="*/ 633529 h 633528"/>
                    <a:gd name="connsiteX7" fmla="*/ 1729131 w 1729131"/>
                    <a:gd name="connsiteY7" fmla="*/ 554099 h 633528"/>
                    <a:gd name="connsiteX8" fmla="*/ 1356421 w 1729131"/>
                    <a:gd name="connsiteY8" fmla="*/ 303589 h 633528"/>
                    <a:gd name="connsiteX9" fmla="*/ 892061 w 1729131"/>
                    <a:gd name="connsiteY9" fmla="*/ 468559 h 633528"/>
                    <a:gd name="connsiteX10" fmla="*/ 665990 w 1729131"/>
                    <a:gd name="connsiteY10" fmla="*/ 126399 h 633528"/>
                    <a:gd name="connsiteX11" fmla="*/ 458250 w 1729131"/>
                    <a:gd name="connsiteY11" fmla="*/ 16420 h 633528"/>
                    <a:gd name="connsiteX12" fmla="*/ 207740 w 1729131"/>
                    <a:gd name="connsiteY12" fmla="*/ 181389 h 633528"/>
                    <a:gd name="connsiteX13" fmla="*/ 24440 w 1729131"/>
                    <a:gd name="connsiteY13" fmla="*/ 77520 h 633528"/>
                    <a:gd name="connsiteX14" fmla="*/ 0 w 1729131"/>
                    <a:gd name="connsiteY14" fmla="*/ 132510 h 633528"/>
                    <a:gd name="connsiteX15" fmla="*/ 287170 w 1729131"/>
                    <a:gd name="connsiteY15" fmla="*/ 254709 h 633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29131" h="633528">
                      <a:moveTo>
                        <a:pt x="287170" y="254709"/>
                      </a:moveTo>
                      <a:cubicBezTo>
                        <a:pt x="366600" y="248599"/>
                        <a:pt x="391040" y="242489"/>
                        <a:pt x="427700" y="175280"/>
                      </a:cubicBezTo>
                      <a:cubicBezTo>
                        <a:pt x="464360" y="108070"/>
                        <a:pt x="452140" y="71410"/>
                        <a:pt x="525460" y="89740"/>
                      </a:cubicBezTo>
                      <a:cubicBezTo>
                        <a:pt x="598780" y="108070"/>
                        <a:pt x="598780" y="132510"/>
                        <a:pt x="574340" y="266929"/>
                      </a:cubicBezTo>
                      <a:cubicBezTo>
                        <a:pt x="549900" y="401349"/>
                        <a:pt x="757641" y="529659"/>
                        <a:pt x="1032591" y="590759"/>
                      </a:cubicBezTo>
                      <a:cubicBezTo>
                        <a:pt x="1307541" y="651859"/>
                        <a:pt x="1380861" y="419679"/>
                        <a:pt x="1380861" y="419679"/>
                      </a:cubicBezTo>
                      <a:lnTo>
                        <a:pt x="1704691" y="633529"/>
                      </a:lnTo>
                      <a:lnTo>
                        <a:pt x="1729131" y="554099"/>
                      </a:lnTo>
                      <a:cubicBezTo>
                        <a:pt x="1729131" y="554099"/>
                        <a:pt x="1710801" y="529659"/>
                        <a:pt x="1356421" y="303589"/>
                      </a:cubicBezTo>
                      <a:cubicBezTo>
                        <a:pt x="1295321" y="474669"/>
                        <a:pt x="1160901" y="572429"/>
                        <a:pt x="892061" y="468559"/>
                      </a:cubicBezTo>
                      <a:cubicBezTo>
                        <a:pt x="623220" y="364689"/>
                        <a:pt x="659880" y="224159"/>
                        <a:pt x="665990" y="126399"/>
                      </a:cubicBezTo>
                      <a:cubicBezTo>
                        <a:pt x="678211" y="34750"/>
                        <a:pt x="482690" y="-32460"/>
                        <a:pt x="458250" y="16420"/>
                      </a:cubicBezTo>
                      <a:cubicBezTo>
                        <a:pt x="397150" y="156949"/>
                        <a:pt x="342160" y="211939"/>
                        <a:pt x="207740" y="181389"/>
                      </a:cubicBezTo>
                      <a:cubicBezTo>
                        <a:pt x="128310" y="163059"/>
                        <a:pt x="61100" y="108070"/>
                        <a:pt x="24440" y="77520"/>
                      </a:cubicBezTo>
                      <a:cubicBezTo>
                        <a:pt x="12220" y="95850"/>
                        <a:pt x="6110" y="114180"/>
                        <a:pt x="0" y="132510"/>
                      </a:cubicBezTo>
                      <a:cubicBezTo>
                        <a:pt x="91650" y="205829"/>
                        <a:pt x="226070" y="254709"/>
                        <a:pt x="287170" y="254709"/>
                      </a:cubicBezTo>
                      <a:close/>
                    </a:path>
                  </a:pathLst>
                </a:custGeom>
                <a:solidFill>
                  <a:srgbClr val="FFD6B6"/>
                </a:solidFill>
                <a:ln w="61038" cap="flat">
                  <a:no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xmlns="" id="{CAF714E8-D7F7-4DAD-9919-B0113165425C}"/>
                    </a:ext>
                  </a:extLst>
                </p:cNvPr>
                <p:cNvSpPr/>
                <p:nvPr/>
              </p:nvSpPr>
              <p:spPr>
                <a:xfrm>
                  <a:off x="1608029" y="5127931"/>
                  <a:ext cx="378820" cy="161721"/>
                </a:xfrm>
                <a:custGeom>
                  <a:avLst/>
                  <a:gdLst>
                    <a:gd name="connsiteX0" fmla="*/ 0 w 378820"/>
                    <a:gd name="connsiteY0" fmla="*/ 70072 h 161721"/>
                    <a:gd name="connsiteX1" fmla="*/ 378820 w 378820"/>
                    <a:gd name="connsiteY1" fmla="*/ 161722 h 161721"/>
                    <a:gd name="connsiteX2" fmla="*/ 0 w 378820"/>
                    <a:gd name="connsiteY2" fmla="*/ 70072 h 161721"/>
                  </a:gdLst>
                  <a:ahLst/>
                  <a:cxnLst>
                    <a:cxn ang="0">
                      <a:pos x="connsiteX0" y="connsiteY0"/>
                    </a:cxn>
                    <a:cxn ang="0">
                      <a:pos x="connsiteX1" y="connsiteY1"/>
                    </a:cxn>
                    <a:cxn ang="0">
                      <a:pos x="connsiteX2" y="connsiteY2"/>
                    </a:cxn>
                  </a:cxnLst>
                  <a:rect l="l" t="t" r="r" b="b"/>
                  <a:pathLst>
                    <a:path w="378820" h="161721">
                      <a:moveTo>
                        <a:pt x="0" y="70072"/>
                      </a:moveTo>
                      <a:cubicBezTo>
                        <a:pt x="0" y="70072"/>
                        <a:pt x="201630" y="-21578"/>
                        <a:pt x="378820" y="161722"/>
                      </a:cubicBezTo>
                      <a:cubicBezTo>
                        <a:pt x="342160" y="57852"/>
                        <a:pt x="195520" y="-88788"/>
                        <a:pt x="0" y="70072"/>
                      </a:cubicBezTo>
                      <a:close/>
                    </a:path>
                  </a:pathLst>
                </a:custGeom>
                <a:solidFill>
                  <a:srgbClr val="FFD6B6"/>
                </a:solidFill>
                <a:ln w="61038" cap="flat">
                  <a:noFill/>
                  <a:prstDash val="solid"/>
                  <a:miter/>
                </a:ln>
              </p:spPr>
              <p:txBody>
                <a:bodyPr rtlCol="0" anchor="ctr"/>
                <a:lstStyle/>
                <a:p>
                  <a:endParaRPr lang="en-US"/>
                </a:p>
              </p:txBody>
            </p:sp>
            <p:sp>
              <p:nvSpPr>
                <p:cNvPr id="194" name="Freeform: Shape 193">
                  <a:extLst>
                    <a:ext uri="{FF2B5EF4-FFF2-40B4-BE49-F238E27FC236}">
                      <a16:creationId xmlns:a16="http://schemas.microsoft.com/office/drawing/2014/main" xmlns="" id="{82A553A5-8A88-47E6-83FC-15D8374619E2}"/>
                    </a:ext>
                  </a:extLst>
                </p:cNvPr>
                <p:cNvSpPr/>
                <p:nvPr/>
              </p:nvSpPr>
              <p:spPr>
                <a:xfrm>
                  <a:off x="652558" y="4578948"/>
                  <a:ext cx="2061382" cy="1913453"/>
                </a:xfrm>
                <a:custGeom>
                  <a:avLst/>
                  <a:gdLst>
                    <a:gd name="connsiteX0" fmla="*/ 1920852 w 2061382"/>
                    <a:gd name="connsiteY0" fmla="*/ 1578324 h 1913453"/>
                    <a:gd name="connsiteX1" fmla="*/ 1951402 w 2061382"/>
                    <a:gd name="connsiteY1" fmla="*/ 1413354 h 1913453"/>
                    <a:gd name="connsiteX2" fmla="*/ 1969732 w 2061382"/>
                    <a:gd name="connsiteY2" fmla="*/ 1333924 h 1913453"/>
                    <a:gd name="connsiteX3" fmla="*/ 2061382 w 2061382"/>
                    <a:gd name="connsiteY3" fmla="*/ 1388914 h 1913453"/>
                    <a:gd name="connsiteX4" fmla="*/ 2030832 w 2061382"/>
                    <a:gd name="connsiteY4" fmla="*/ 1321704 h 1913453"/>
                    <a:gd name="connsiteX5" fmla="*/ 1749772 w 2061382"/>
                    <a:gd name="connsiteY5" fmla="*/ 1407244 h 1913453"/>
                    <a:gd name="connsiteX6" fmla="*/ 1902522 w 2061382"/>
                    <a:gd name="connsiteY6" fmla="*/ 680155 h 1913453"/>
                    <a:gd name="connsiteX7" fmla="*/ 1792542 w 2061382"/>
                    <a:gd name="connsiteY7" fmla="*/ 790135 h 1913453"/>
                    <a:gd name="connsiteX8" fmla="*/ 1816982 w 2061382"/>
                    <a:gd name="connsiteY8" fmla="*/ 619055 h 1913453"/>
                    <a:gd name="connsiteX9" fmla="*/ 1658122 w 2061382"/>
                    <a:gd name="connsiteY9" fmla="*/ 729035 h 1913453"/>
                    <a:gd name="connsiteX10" fmla="*/ 1780322 w 2061382"/>
                    <a:gd name="connsiteY10" fmla="*/ 570175 h 1913453"/>
                    <a:gd name="connsiteX11" fmla="*/ 1572582 w 2061382"/>
                    <a:gd name="connsiteY11" fmla="*/ 722925 h 1913453"/>
                    <a:gd name="connsiteX12" fmla="*/ 1432052 w 2061382"/>
                    <a:gd name="connsiteY12" fmla="*/ 643495 h 1913453"/>
                    <a:gd name="connsiteX13" fmla="*/ 1609242 w 2061382"/>
                    <a:gd name="connsiteY13" fmla="*/ 441865 h 1913453"/>
                    <a:gd name="connsiteX14" fmla="*/ 1358732 w 2061382"/>
                    <a:gd name="connsiteY14" fmla="*/ 588505 h 1913453"/>
                    <a:gd name="connsiteX15" fmla="*/ 1157102 w 2061382"/>
                    <a:gd name="connsiteY15" fmla="*/ 484635 h 1913453"/>
                    <a:gd name="connsiteX16" fmla="*/ 1352622 w 2061382"/>
                    <a:gd name="connsiteY16" fmla="*/ 276896 h 1913453"/>
                    <a:gd name="connsiteX17" fmla="*/ 1089892 w 2061382"/>
                    <a:gd name="connsiteY17" fmla="*/ 454085 h 1913453"/>
                    <a:gd name="connsiteX18" fmla="*/ 876042 w 2061382"/>
                    <a:gd name="connsiteY18" fmla="*/ 374655 h 1913453"/>
                    <a:gd name="connsiteX19" fmla="*/ 1077672 w 2061382"/>
                    <a:gd name="connsiteY19" fmla="*/ 173026 h 1913453"/>
                    <a:gd name="connsiteX20" fmla="*/ 808832 w 2061382"/>
                    <a:gd name="connsiteY20" fmla="*/ 344106 h 1913453"/>
                    <a:gd name="connsiteX21" fmla="*/ 485001 w 2061382"/>
                    <a:gd name="connsiteY21" fmla="*/ 209686 h 1913453"/>
                    <a:gd name="connsiteX22" fmla="*/ 857712 w 2061382"/>
                    <a:gd name="connsiteY22" fmla="*/ 1946 h 1913453"/>
                    <a:gd name="connsiteX23" fmla="*/ 381131 w 2061382"/>
                    <a:gd name="connsiteY23" fmla="*/ 191356 h 1913453"/>
                    <a:gd name="connsiteX24" fmla="*/ 338361 w 2061382"/>
                    <a:gd name="connsiteY24" fmla="*/ 179136 h 1913453"/>
                    <a:gd name="connsiteX25" fmla="*/ 301701 w 2061382"/>
                    <a:gd name="connsiteY25" fmla="*/ 331886 h 1913453"/>
                    <a:gd name="connsiteX26" fmla="*/ 307811 w 2061382"/>
                    <a:gd name="connsiteY26" fmla="*/ 319666 h 1913453"/>
                    <a:gd name="connsiteX27" fmla="*/ 491111 w 2061382"/>
                    <a:gd name="connsiteY27" fmla="*/ 166916 h 1913453"/>
                    <a:gd name="connsiteX28" fmla="*/ 393351 w 2061382"/>
                    <a:gd name="connsiteY28" fmla="*/ 252456 h 1913453"/>
                    <a:gd name="connsiteX29" fmla="*/ 784392 w 2061382"/>
                    <a:gd name="connsiteY29" fmla="*/ 399095 h 1913453"/>
                    <a:gd name="connsiteX30" fmla="*/ 869932 w 2061382"/>
                    <a:gd name="connsiteY30" fmla="*/ 319666 h 1913453"/>
                    <a:gd name="connsiteX31" fmla="*/ 814942 w 2061382"/>
                    <a:gd name="connsiteY31" fmla="*/ 435755 h 1913453"/>
                    <a:gd name="connsiteX32" fmla="*/ 1065452 w 2061382"/>
                    <a:gd name="connsiteY32" fmla="*/ 509075 h 1913453"/>
                    <a:gd name="connsiteX33" fmla="*/ 1150992 w 2061382"/>
                    <a:gd name="connsiteY33" fmla="*/ 447975 h 1913453"/>
                    <a:gd name="connsiteX34" fmla="*/ 1108222 w 2061382"/>
                    <a:gd name="connsiteY34" fmla="*/ 533515 h 1913453"/>
                    <a:gd name="connsiteX35" fmla="*/ 1315962 w 2061382"/>
                    <a:gd name="connsiteY35" fmla="*/ 655715 h 1913453"/>
                    <a:gd name="connsiteX36" fmla="*/ 1438162 w 2061382"/>
                    <a:gd name="connsiteY36" fmla="*/ 582395 h 1913453"/>
                    <a:gd name="connsiteX37" fmla="*/ 1358732 w 2061382"/>
                    <a:gd name="connsiteY37" fmla="*/ 680155 h 1913453"/>
                    <a:gd name="connsiteX38" fmla="*/ 1529812 w 2061382"/>
                    <a:gd name="connsiteY38" fmla="*/ 784025 h 1913453"/>
                    <a:gd name="connsiteX39" fmla="*/ 1627572 w 2061382"/>
                    <a:gd name="connsiteY39" fmla="*/ 753475 h 1913453"/>
                    <a:gd name="connsiteX40" fmla="*/ 1603132 w 2061382"/>
                    <a:gd name="connsiteY40" fmla="*/ 845125 h 1913453"/>
                    <a:gd name="connsiteX41" fmla="*/ 1719222 w 2061382"/>
                    <a:gd name="connsiteY41" fmla="*/ 747365 h 1913453"/>
                    <a:gd name="connsiteX42" fmla="*/ 1707002 w 2061382"/>
                    <a:gd name="connsiteY42" fmla="*/ 1223944 h 1913453"/>
                    <a:gd name="connsiteX43" fmla="*/ 1150992 w 2061382"/>
                    <a:gd name="connsiteY43" fmla="*/ 1834944 h 1913453"/>
                    <a:gd name="connsiteX44" fmla="*/ 228381 w 2061382"/>
                    <a:gd name="connsiteY44" fmla="*/ 1498894 h 1913453"/>
                    <a:gd name="connsiteX45" fmla="*/ 75631 w 2061382"/>
                    <a:gd name="connsiteY45" fmla="*/ 820685 h 1913453"/>
                    <a:gd name="connsiteX46" fmla="*/ 75631 w 2061382"/>
                    <a:gd name="connsiteY46" fmla="*/ 820685 h 1913453"/>
                    <a:gd name="connsiteX47" fmla="*/ 57301 w 2061382"/>
                    <a:gd name="connsiteY47" fmla="*/ 1346144 h 1913453"/>
                    <a:gd name="connsiteX48" fmla="*/ 625531 w 2061382"/>
                    <a:gd name="connsiteY48" fmla="*/ 1889933 h 1913453"/>
                    <a:gd name="connsiteX49" fmla="*/ 1603132 w 2061382"/>
                    <a:gd name="connsiteY49" fmla="*/ 1743294 h 1913453"/>
                    <a:gd name="connsiteX50" fmla="*/ 1749772 w 2061382"/>
                    <a:gd name="connsiteY50" fmla="*/ 1535554 h 1913453"/>
                    <a:gd name="connsiteX51" fmla="*/ 1835312 w 2061382"/>
                    <a:gd name="connsiteY51" fmla="*/ 1645534 h 1913453"/>
                    <a:gd name="connsiteX52" fmla="*/ 1920852 w 2061382"/>
                    <a:gd name="connsiteY52" fmla="*/ 1578324 h 1913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061382" h="1913453">
                      <a:moveTo>
                        <a:pt x="1920852" y="1578324"/>
                      </a:moveTo>
                      <a:cubicBezTo>
                        <a:pt x="2036942" y="1523334"/>
                        <a:pt x="2012502" y="1413354"/>
                        <a:pt x="1951402" y="1413354"/>
                      </a:cubicBezTo>
                      <a:cubicBezTo>
                        <a:pt x="1890302" y="1413354"/>
                        <a:pt x="1896412" y="1346144"/>
                        <a:pt x="1969732" y="1333924"/>
                      </a:cubicBezTo>
                      <a:cubicBezTo>
                        <a:pt x="2018612" y="1327814"/>
                        <a:pt x="2049162" y="1358364"/>
                        <a:pt x="2061382" y="1388914"/>
                      </a:cubicBezTo>
                      <a:cubicBezTo>
                        <a:pt x="2055272" y="1358364"/>
                        <a:pt x="2049162" y="1333924"/>
                        <a:pt x="2030832" y="1321704"/>
                      </a:cubicBezTo>
                      <a:cubicBezTo>
                        <a:pt x="1975842" y="1266714"/>
                        <a:pt x="1853642" y="1303374"/>
                        <a:pt x="1749772" y="1407244"/>
                      </a:cubicBezTo>
                      <a:cubicBezTo>
                        <a:pt x="1871972" y="1175064"/>
                        <a:pt x="1902522" y="680155"/>
                        <a:pt x="1902522" y="680155"/>
                      </a:cubicBezTo>
                      <a:lnTo>
                        <a:pt x="1792542" y="790135"/>
                      </a:lnTo>
                      <a:lnTo>
                        <a:pt x="1816982" y="619055"/>
                      </a:lnTo>
                      <a:lnTo>
                        <a:pt x="1658122" y="729035"/>
                      </a:lnTo>
                      <a:cubicBezTo>
                        <a:pt x="1658122" y="729035"/>
                        <a:pt x="1688672" y="698485"/>
                        <a:pt x="1780322" y="570175"/>
                      </a:cubicBezTo>
                      <a:cubicBezTo>
                        <a:pt x="1694782" y="661825"/>
                        <a:pt x="1572582" y="722925"/>
                        <a:pt x="1572582" y="722925"/>
                      </a:cubicBezTo>
                      <a:lnTo>
                        <a:pt x="1432052" y="643495"/>
                      </a:lnTo>
                      <a:cubicBezTo>
                        <a:pt x="1432052" y="643495"/>
                        <a:pt x="1474822" y="564065"/>
                        <a:pt x="1609242" y="441865"/>
                      </a:cubicBezTo>
                      <a:cubicBezTo>
                        <a:pt x="1480932" y="496855"/>
                        <a:pt x="1358732" y="588505"/>
                        <a:pt x="1358732" y="588505"/>
                      </a:cubicBezTo>
                      <a:lnTo>
                        <a:pt x="1157102" y="484635"/>
                      </a:lnTo>
                      <a:cubicBezTo>
                        <a:pt x="1157102" y="484635"/>
                        <a:pt x="1218202" y="368545"/>
                        <a:pt x="1352622" y="276896"/>
                      </a:cubicBezTo>
                      <a:cubicBezTo>
                        <a:pt x="1193762" y="313556"/>
                        <a:pt x="1089892" y="454085"/>
                        <a:pt x="1089892" y="454085"/>
                      </a:cubicBezTo>
                      <a:cubicBezTo>
                        <a:pt x="1089892" y="454085"/>
                        <a:pt x="1010462" y="399095"/>
                        <a:pt x="876042" y="374655"/>
                      </a:cubicBezTo>
                      <a:cubicBezTo>
                        <a:pt x="937142" y="264676"/>
                        <a:pt x="1077672" y="173026"/>
                        <a:pt x="1077672" y="173026"/>
                      </a:cubicBezTo>
                      <a:cubicBezTo>
                        <a:pt x="1077672" y="173026"/>
                        <a:pt x="894372" y="246346"/>
                        <a:pt x="808832" y="344106"/>
                      </a:cubicBezTo>
                      <a:cubicBezTo>
                        <a:pt x="735511" y="289116"/>
                        <a:pt x="485001" y="209686"/>
                        <a:pt x="485001" y="209686"/>
                      </a:cubicBezTo>
                      <a:cubicBezTo>
                        <a:pt x="485001" y="209686"/>
                        <a:pt x="570541" y="105816"/>
                        <a:pt x="857712" y="1946"/>
                      </a:cubicBezTo>
                      <a:cubicBezTo>
                        <a:pt x="594981" y="-22494"/>
                        <a:pt x="381131" y="191356"/>
                        <a:pt x="381131" y="191356"/>
                      </a:cubicBezTo>
                      <a:cubicBezTo>
                        <a:pt x="381131" y="191356"/>
                        <a:pt x="381131" y="191356"/>
                        <a:pt x="338361" y="179136"/>
                      </a:cubicBezTo>
                      <a:cubicBezTo>
                        <a:pt x="320031" y="221906"/>
                        <a:pt x="307811" y="276896"/>
                        <a:pt x="301701" y="331886"/>
                      </a:cubicBezTo>
                      <a:cubicBezTo>
                        <a:pt x="301701" y="325776"/>
                        <a:pt x="307811" y="325776"/>
                        <a:pt x="307811" y="319666"/>
                      </a:cubicBezTo>
                      <a:cubicBezTo>
                        <a:pt x="362801" y="197466"/>
                        <a:pt x="491111" y="166916"/>
                        <a:pt x="491111" y="166916"/>
                      </a:cubicBezTo>
                      <a:lnTo>
                        <a:pt x="393351" y="252456"/>
                      </a:lnTo>
                      <a:lnTo>
                        <a:pt x="784392" y="399095"/>
                      </a:lnTo>
                      <a:lnTo>
                        <a:pt x="869932" y="319666"/>
                      </a:lnTo>
                      <a:lnTo>
                        <a:pt x="814942" y="435755"/>
                      </a:lnTo>
                      <a:lnTo>
                        <a:pt x="1065452" y="509075"/>
                      </a:lnTo>
                      <a:lnTo>
                        <a:pt x="1150992" y="447975"/>
                      </a:lnTo>
                      <a:lnTo>
                        <a:pt x="1108222" y="533515"/>
                      </a:lnTo>
                      <a:lnTo>
                        <a:pt x="1315962" y="655715"/>
                      </a:lnTo>
                      <a:lnTo>
                        <a:pt x="1438162" y="582395"/>
                      </a:lnTo>
                      <a:lnTo>
                        <a:pt x="1358732" y="680155"/>
                      </a:lnTo>
                      <a:lnTo>
                        <a:pt x="1529812" y="784025"/>
                      </a:lnTo>
                      <a:lnTo>
                        <a:pt x="1627572" y="753475"/>
                      </a:lnTo>
                      <a:lnTo>
                        <a:pt x="1603132" y="845125"/>
                      </a:lnTo>
                      <a:cubicBezTo>
                        <a:pt x="1603132" y="845125"/>
                        <a:pt x="1603132" y="845125"/>
                        <a:pt x="1719222" y="747365"/>
                      </a:cubicBezTo>
                      <a:cubicBezTo>
                        <a:pt x="1700892" y="857345"/>
                        <a:pt x="1792542" y="900115"/>
                        <a:pt x="1707002" y="1223944"/>
                      </a:cubicBezTo>
                      <a:cubicBezTo>
                        <a:pt x="1627572" y="1547774"/>
                        <a:pt x="1487042" y="1773844"/>
                        <a:pt x="1150992" y="1834944"/>
                      </a:cubicBezTo>
                      <a:cubicBezTo>
                        <a:pt x="649971" y="1926594"/>
                        <a:pt x="527771" y="1859384"/>
                        <a:pt x="228381" y="1498894"/>
                      </a:cubicBezTo>
                      <a:cubicBezTo>
                        <a:pt x="-77119" y="1132294"/>
                        <a:pt x="75631" y="820685"/>
                        <a:pt x="75631" y="820685"/>
                      </a:cubicBezTo>
                      <a:lnTo>
                        <a:pt x="75631" y="820685"/>
                      </a:lnTo>
                      <a:cubicBezTo>
                        <a:pt x="-34349" y="1058975"/>
                        <a:pt x="-9909" y="1211724"/>
                        <a:pt x="57301" y="1346144"/>
                      </a:cubicBezTo>
                      <a:cubicBezTo>
                        <a:pt x="148951" y="1523334"/>
                        <a:pt x="430011" y="1847163"/>
                        <a:pt x="625531" y="1889933"/>
                      </a:cubicBezTo>
                      <a:cubicBezTo>
                        <a:pt x="931032" y="1951033"/>
                        <a:pt x="1419832" y="1889933"/>
                        <a:pt x="1603132" y="1743294"/>
                      </a:cubicBezTo>
                      <a:cubicBezTo>
                        <a:pt x="1603132" y="1743294"/>
                        <a:pt x="1694782" y="1651644"/>
                        <a:pt x="1749772" y="1535554"/>
                      </a:cubicBezTo>
                      <a:cubicBezTo>
                        <a:pt x="1743662" y="1566104"/>
                        <a:pt x="1755882" y="1645534"/>
                        <a:pt x="1835312" y="1645534"/>
                      </a:cubicBezTo>
                      <a:cubicBezTo>
                        <a:pt x="1847532" y="1627204"/>
                        <a:pt x="1871972" y="1602764"/>
                        <a:pt x="1920852" y="1578324"/>
                      </a:cubicBezTo>
                      <a:close/>
                    </a:path>
                  </a:pathLst>
                </a:custGeom>
                <a:solidFill>
                  <a:srgbClr val="FFD6B6"/>
                </a:solidFill>
                <a:ln w="61038" cap="flat">
                  <a:noFill/>
                  <a:prstDash val="solid"/>
                  <a:miter/>
                </a:ln>
              </p:spPr>
              <p:txBody>
                <a:bodyPr rtlCol="0" anchor="ctr"/>
                <a:lstStyle/>
                <a:p>
                  <a:endParaRPr lang="en-US"/>
                </a:p>
              </p:txBody>
            </p:sp>
          </p:grpSp>
          <p:sp>
            <p:nvSpPr>
              <p:cNvPr id="76" name="Freeform: Shape 75">
                <a:extLst>
                  <a:ext uri="{FF2B5EF4-FFF2-40B4-BE49-F238E27FC236}">
                    <a16:creationId xmlns:a16="http://schemas.microsoft.com/office/drawing/2014/main" xmlns="" id="{319E0F13-FE4D-4F6B-8FD1-2FC6BC1AA73C}"/>
                  </a:ext>
                </a:extLst>
              </p:cNvPr>
              <p:cNvSpPr/>
              <p:nvPr/>
            </p:nvSpPr>
            <p:spPr>
              <a:xfrm>
                <a:off x="972589" y="4906628"/>
                <a:ext cx="201630" cy="169175"/>
              </a:xfrm>
              <a:custGeom>
                <a:avLst/>
                <a:gdLst>
                  <a:gd name="connsiteX0" fmla="*/ 0 w 201630"/>
                  <a:gd name="connsiteY0" fmla="*/ 53086 h 169175"/>
                  <a:gd name="connsiteX1" fmla="*/ 201630 w 201630"/>
                  <a:gd name="connsiteY1" fmla="*/ 169176 h 169175"/>
                  <a:gd name="connsiteX2" fmla="*/ 0 w 201630"/>
                  <a:gd name="connsiteY2" fmla="*/ 53086 h 169175"/>
                </a:gdLst>
                <a:ahLst/>
                <a:cxnLst>
                  <a:cxn ang="0">
                    <a:pos x="connsiteX0" y="connsiteY0"/>
                  </a:cxn>
                  <a:cxn ang="0">
                    <a:pos x="connsiteX1" y="connsiteY1"/>
                  </a:cxn>
                  <a:cxn ang="0">
                    <a:pos x="connsiteX2" y="connsiteY2"/>
                  </a:cxn>
                </a:cxnLst>
                <a:rect l="l" t="t" r="r" b="b"/>
                <a:pathLst>
                  <a:path w="201630" h="169175">
                    <a:moveTo>
                      <a:pt x="0" y="53086"/>
                    </a:moveTo>
                    <a:cubicBezTo>
                      <a:pt x="0" y="53086"/>
                      <a:pt x="146640" y="10316"/>
                      <a:pt x="201630" y="169176"/>
                    </a:cubicBezTo>
                    <a:cubicBezTo>
                      <a:pt x="201630" y="40866"/>
                      <a:pt x="134420" y="-69114"/>
                      <a:pt x="0" y="53086"/>
                    </a:cubicBezTo>
                    <a:close/>
                  </a:path>
                </a:pathLst>
              </a:custGeom>
              <a:solidFill>
                <a:srgbClr val="FFD6B6"/>
              </a:solidFill>
              <a:ln w="61038" cap="flat">
                <a:noFill/>
                <a:prstDash val="solid"/>
                <a:miter/>
              </a:ln>
            </p:spPr>
            <p:txBody>
              <a:bodyPr rtlCol="0" anchor="ctr"/>
              <a:lstStyle/>
              <a:p>
                <a:endParaRPr lang="en-US"/>
              </a:p>
            </p:txBody>
          </p:sp>
          <p:grpSp>
            <p:nvGrpSpPr>
              <p:cNvPr id="77" name="Graphic 16">
                <a:extLst>
                  <a:ext uri="{FF2B5EF4-FFF2-40B4-BE49-F238E27FC236}">
                    <a16:creationId xmlns:a16="http://schemas.microsoft.com/office/drawing/2014/main" xmlns="" id="{583E0A09-F909-4AAB-B94A-E64B33E10E76}"/>
                  </a:ext>
                </a:extLst>
              </p:cNvPr>
              <p:cNvGrpSpPr/>
              <p:nvPr/>
            </p:nvGrpSpPr>
            <p:grpSpPr>
              <a:xfrm>
                <a:off x="966479" y="4874173"/>
                <a:ext cx="213850" cy="189409"/>
                <a:chOff x="966479" y="4874173"/>
                <a:chExt cx="213850" cy="189409"/>
              </a:xfrm>
            </p:grpSpPr>
            <p:sp>
              <p:nvSpPr>
                <p:cNvPr id="185" name="Freeform: Shape 184">
                  <a:extLst>
                    <a:ext uri="{FF2B5EF4-FFF2-40B4-BE49-F238E27FC236}">
                      <a16:creationId xmlns:a16="http://schemas.microsoft.com/office/drawing/2014/main" xmlns="" id="{B0870BDE-E88C-444C-B343-A8A59B8D02F4}"/>
                    </a:ext>
                  </a:extLst>
                </p:cNvPr>
                <p:cNvSpPr/>
                <p:nvPr/>
              </p:nvSpPr>
              <p:spPr>
                <a:xfrm>
                  <a:off x="997029" y="4878730"/>
                  <a:ext cx="177190" cy="142083"/>
                </a:xfrm>
                <a:custGeom>
                  <a:avLst/>
                  <a:gdLst>
                    <a:gd name="connsiteX0" fmla="*/ 0 w 177190"/>
                    <a:gd name="connsiteY0" fmla="*/ 44323 h 142083"/>
                    <a:gd name="connsiteX1" fmla="*/ 177190 w 177190"/>
                    <a:gd name="connsiteY1" fmla="*/ 142083 h 142083"/>
                    <a:gd name="connsiteX2" fmla="*/ 0 w 177190"/>
                    <a:gd name="connsiteY2" fmla="*/ 44323 h 142083"/>
                  </a:gdLst>
                  <a:ahLst/>
                  <a:cxnLst>
                    <a:cxn ang="0">
                      <a:pos x="connsiteX0" y="connsiteY0"/>
                    </a:cxn>
                    <a:cxn ang="0">
                      <a:pos x="connsiteX1" y="connsiteY1"/>
                    </a:cxn>
                    <a:cxn ang="0">
                      <a:pos x="connsiteX2" y="connsiteY2"/>
                    </a:cxn>
                  </a:cxnLst>
                  <a:rect l="l" t="t" r="r" b="b"/>
                  <a:pathLst>
                    <a:path w="177190" h="142083">
                      <a:moveTo>
                        <a:pt x="0" y="44323"/>
                      </a:moveTo>
                      <a:cubicBezTo>
                        <a:pt x="0" y="44323"/>
                        <a:pt x="128310" y="7663"/>
                        <a:pt x="177190" y="142083"/>
                      </a:cubicBezTo>
                      <a:cubicBezTo>
                        <a:pt x="177190" y="38213"/>
                        <a:pt x="122200" y="-59547"/>
                        <a:pt x="0" y="44323"/>
                      </a:cubicBezTo>
                      <a:close/>
                    </a:path>
                  </a:pathLst>
                </a:custGeom>
                <a:solidFill>
                  <a:srgbClr val="424241"/>
                </a:solidFill>
                <a:ln w="61038" cap="flat">
                  <a:noFill/>
                  <a:prstDash val="solid"/>
                  <a:miter/>
                </a:ln>
              </p:spPr>
              <p:txBody>
                <a:bodyPr rtlCol="0" anchor="ctr"/>
                <a:lstStyle/>
                <a:p>
                  <a:endParaRPr lang="en-US"/>
                </a:p>
              </p:txBody>
            </p:sp>
            <p:sp>
              <p:nvSpPr>
                <p:cNvPr id="186" name="Freeform: Shape 185">
                  <a:extLst>
                    <a:ext uri="{FF2B5EF4-FFF2-40B4-BE49-F238E27FC236}">
                      <a16:creationId xmlns:a16="http://schemas.microsoft.com/office/drawing/2014/main" xmlns="" id="{331853CE-C740-43C9-B2CF-6BFD3EF7B67B}"/>
                    </a:ext>
                  </a:extLst>
                </p:cNvPr>
                <p:cNvSpPr/>
                <p:nvPr/>
              </p:nvSpPr>
              <p:spPr>
                <a:xfrm>
                  <a:off x="966479" y="4874173"/>
                  <a:ext cx="213850" cy="189409"/>
                </a:xfrm>
                <a:custGeom>
                  <a:avLst/>
                  <a:gdLst>
                    <a:gd name="connsiteX0" fmla="*/ 213850 w 213850"/>
                    <a:gd name="connsiteY0" fmla="*/ 189410 h 189409"/>
                    <a:gd name="connsiteX1" fmla="*/ 201630 w 213850"/>
                    <a:gd name="connsiteY1" fmla="*/ 152750 h 189409"/>
                    <a:gd name="connsiteX2" fmla="*/ 85540 w 213850"/>
                    <a:gd name="connsiteY2" fmla="*/ 54990 h 189409"/>
                    <a:gd name="connsiteX3" fmla="*/ 30550 w 213850"/>
                    <a:gd name="connsiteY3" fmla="*/ 61100 h 189409"/>
                    <a:gd name="connsiteX4" fmla="*/ 0 w 213850"/>
                    <a:gd name="connsiteY4" fmla="*/ 73320 h 189409"/>
                    <a:gd name="connsiteX5" fmla="*/ 24440 w 213850"/>
                    <a:gd name="connsiteY5" fmla="*/ 48880 h 189409"/>
                    <a:gd name="connsiteX6" fmla="*/ 128310 w 213850"/>
                    <a:gd name="connsiteY6" fmla="*/ 0 h 189409"/>
                    <a:gd name="connsiteX7" fmla="*/ 207740 w 213850"/>
                    <a:gd name="connsiteY7" fmla="*/ 152750 h 189409"/>
                    <a:gd name="connsiteX8" fmla="*/ 213850 w 213850"/>
                    <a:gd name="connsiteY8" fmla="*/ 189410 h 189409"/>
                    <a:gd name="connsiteX9" fmla="*/ 85540 w 213850"/>
                    <a:gd name="connsiteY9" fmla="*/ 42770 h 189409"/>
                    <a:gd name="connsiteX10" fmla="*/ 195520 w 213850"/>
                    <a:gd name="connsiteY10" fmla="*/ 116090 h 189409"/>
                    <a:gd name="connsiteX11" fmla="*/ 128310 w 213850"/>
                    <a:gd name="connsiteY11" fmla="*/ 12220 h 189409"/>
                    <a:gd name="connsiteX12" fmla="*/ 54990 w 213850"/>
                    <a:gd name="connsiteY12" fmla="*/ 36660 h 189409"/>
                    <a:gd name="connsiteX13" fmla="*/ 85540 w 213850"/>
                    <a:gd name="connsiteY13" fmla="*/ 42770 h 189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3850" h="189409">
                      <a:moveTo>
                        <a:pt x="213850" y="189410"/>
                      </a:moveTo>
                      <a:lnTo>
                        <a:pt x="201630" y="152750"/>
                      </a:lnTo>
                      <a:cubicBezTo>
                        <a:pt x="177190" y="79430"/>
                        <a:pt x="122200" y="54990"/>
                        <a:pt x="85540" y="54990"/>
                      </a:cubicBezTo>
                      <a:cubicBezTo>
                        <a:pt x="54990" y="48880"/>
                        <a:pt x="30550" y="61100"/>
                        <a:pt x="30550" y="61100"/>
                      </a:cubicBezTo>
                      <a:lnTo>
                        <a:pt x="0" y="73320"/>
                      </a:lnTo>
                      <a:lnTo>
                        <a:pt x="24440" y="48880"/>
                      </a:lnTo>
                      <a:cubicBezTo>
                        <a:pt x="61100" y="12220"/>
                        <a:pt x="97760" y="0"/>
                        <a:pt x="128310" y="0"/>
                      </a:cubicBezTo>
                      <a:cubicBezTo>
                        <a:pt x="189410" y="6110"/>
                        <a:pt x="213850" y="79430"/>
                        <a:pt x="207740" y="152750"/>
                      </a:cubicBezTo>
                      <a:lnTo>
                        <a:pt x="213850" y="189410"/>
                      </a:lnTo>
                      <a:close/>
                      <a:moveTo>
                        <a:pt x="85540" y="42770"/>
                      </a:moveTo>
                      <a:cubicBezTo>
                        <a:pt x="122200" y="48880"/>
                        <a:pt x="164970" y="61100"/>
                        <a:pt x="195520" y="116090"/>
                      </a:cubicBezTo>
                      <a:cubicBezTo>
                        <a:pt x="189410" y="67210"/>
                        <a:pt x="171080" y="18330"/>
                        <a:pt x="128310" y="12220"/>
                      </a:cubicBezTo>
                      <a:cubicBezTo>
                        <a:pt x="109980" y="12220"/>
                        <a:pt x="79430" y="18330"/>
                        <a:pt x="54990" y="36660"/>
                      </a:cubicBezTo>
                      <a:cubicBezTo>
                        <a:pt x="67210" y="36660"/>
                        <a:pt x="73320" y="36660"/>
                        <a:pt x="85540" y="42770"/>
                      </a:cubicBezTo>
                      <a:close/>
                    </a:path>
                  </a:pathLst>
                </a:custGeom>
                <a:solidFill>
                  <a:srgbClr val="000000"/>
                </a:solidFill>
                <a:ln w="61038" cap="flat">
                  <a:noFill/>
                  <a:prstDash val="solid"/>
                  <a:miter/>
                </a:ln>
              </p:spPr>
              <p:txBody>
                <a:bodyPr rtlCol="0" anchor="ctr"/>
                <a:lstStyle/>
                <a:p>
                  <a:endParaRPr lang="en-US"/>
                </a:p>
              </p:txBody>
            </p:sp>
          </p:grpSp>
          <p:sp>
            <p:nvSpPr>
              <p:cNvPr id="78" name="Freeform: Shape 77">
                <a:extLst>
                  <a:ext uri="{FF2B5EF4-FFF2-40B4-BE49-F238E27FC236}">
                    <a16:creationId xmlns:a16="http://schemas.microsoft.com/office/drawing/2014/main" xmlns="" id="{0FF84B8C-C10E-4C42-9E4A-3A33C3696E63}"/>
                  </a:ext>
                </a:extLst>
              </p:cNvPr>
              <p:cNvSpPr/>
              <p:nvPr/>
            </p:nvSpPr>
            <p:spPr>
              <a:xfrm>
                <a:off x="997029" y="4903746"/>
                <a:ext cx="177190" cy="117067"/>
              </a:xfrm>
              <a:custGeom>
                <a:avLst/>
                <a:gdLst>
                  <a:gd name="connsiteX0" fmla="*/ 158860 w 177190"/>
                  <a:gd name="connsiteY0" fmla="*/ 37638 h 117067"/>
                  <a:gd name="connsiteX1" fmla="*/ 128310 w 177190"/>
                  <a:gd name="connsiteY1" fmla="*/ 13198 h 117067"/>
                  <a:gd name="connsiteX2" fmla="*/ 24440 w 177190"/>
                  <a:gd name="connsiteY2" fmla="*/ 978 h 117067"/>
                  <a:gd name="connsiteX3" fmla="*/ 0 w 177190"/>
                  <a:gd name="connsiteY3" fmla="*/ 19308 h 117067"/>
                  <a:gd name="connsiteX4" fmla="*/ 177190 w 177190"/>
                  <a:gd name="connsiteY4" fmla="*/ 117067 h 117067"/>
                  <a:gd name="connsiteX5" fmla="*/ 171080 w 177190"/>
                  <a:gd name="connsiteY5" fmla="*/ 37638 h 117067"/>
                  <a:gd name="connsiteX6" fmla="*/ 158860 w 177190"/>
                  <a:gd name="connsiteY6" fmla="*/ 37638 h 11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90" h="117067">
                    <a:moveTo>
                      <a:pt x="158860" y="37638"/>
                    </a:moveTo>
                    <a:cubicBezTo>
                      <a:pt x="146640" y="25418"/>
                      <a:pt x="140530" y="19308"/>
                      <a:pt x="128310" y="13198"/>
                    </a:cubicBezTo>
                    <a:cubicBezTo>
                      <a:pt x="97760" y="-5132"/>
                      <a:pt x="61100" y="978"/>
                      <a:pt x="24440" y="978"/>
                    </a:cubicBezTo>
                    <a:cubicBezTo>
                      <a:pt x="18330" y="7088"/>
                      <a:pt x="6110" y="13198"/>
                      <a:pt x="0" y="19308"/>
                    </a:cubicBezTo>
                    <a:cubicBezTo>
                      <a:pt x="0" y="19308"/>
                      <a:pt x="128310" y="-17352"/>
                      <a:pt x="177190" y="117067"/>
                    </a:cubicBezTo>
                    <a:cubicBezTo>
                      <a:pt x="177190" y="86518"/>
                      <a:pt x="177190" y="62078"/>
                      <a:pt x="171080" y="37638"/>
                    </a:cubicBezTo>
                    <a:cubicBezTo>
                      <a:pt x="164970" y="43748"/>
                      <a:pt x="164970" y="37638"/>
                      <a:pt x="158860" y="37638"/>
                    </a:cubicBezTo>
                    <a:close/>
                  </a:path>
                </a:pathLst>
              </a:custGeom>
              <a:solidFill>
                <a:srgbClr val="424241">
                  <a:alpha val="50000"/>
                </a:srgbClr>
              </a:solidFill>
              <a:ln w="61038"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xmlns="" id="{1306D893-0201-4F50-A624-747D06F34E33}"/>
                  </a:ext>
                </a:extLst>
              </p:cNvPr>
              <p:cNvSpPr/>
              <p:nvPr/>
            </p:nvSpPr>
            <p:spPr>
              <a:xfrm>
                <a:off x="1509022" y="5310007"/>
                <a:ext cx="557257" cy="377019"/>
              </a:xfrm>
              <a:custGeom>
                <a:avLst/>
                <a:gdLst>
                  <a:gd name="connsiteX0" fmla="*/ 86788 w 557257"/>
                  <a:gd name="connsiteY0" fmla="*/ 34635 h 377019"/>
                  <a:gd name="connsiteX1" fmla="*/ 31797 w 557257"/>
                  <a:gd name="connsiteY1" fmla="*/ 144615 h 377019"/>
                  <a:gd name="connsiteX2" fmla="*/ 416728 w 557257"/>
                  <a:gd name="connsiteY2" fmla="*/ 46855 h 377019"/>
                  <a:gd name="connsiteX3" fmla="*/ 557258 w 557257"/>
                  <a:gd name="connsiteY3" fmla="*/ 272925 h 377019"/>
                  <a:gd name="connsiteX4" fmla="*/ 202878 w 557257"/>
                  <a:gd name="connsiteY4" fmla="*/ 370685 h 377019"/>
                  <a:gd name="connsiteX5" fmla="*/ 1247 w 557257"/>
                  <a:gd name="connsiteY5" fmla="*/ 205715 h 377019"/>
                  <a:gd name="connsiteX6" fmla="*/ 86788 w 557257"/>
                  <a:gd name="connsiteY6" fmla="*/ 34635 h 377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7257" h="377019">
                    <a:moveTo>
                      <a:pt x="86788" y="34635"/>
                    </a:moveTo>
                    <a:lnTo>
                      <a:pt x="31797" y="144615"/>
                    </a:lnTo>
                    <a:cubicBezTo>
                      <a:pt x="31797" y="144615"/>
                      <a:pt x="135668" y="-99784"/>
                      <a:pt x="416728" y="46855"/>
                    </a:cubicBezTo>
                    <a:cubicBezTo>
                      <a:pt x="538928" y="107955"/>
                      <a:pt x="557258" y="272925"/>
                      <a:pt x="557258" y="272925"/>
                    </a:cubicBezTo>
                    <a:cubicBezTo>
                      <a:pt x="557258" y="272925"/>
                      <a:pt x="410618" y="407345"/>
                      <a:pt x="202878" y="370685"/>
                    </a:cubicBezTo>
                    <a:cubicBezTo>
                      <a:pt x="56238" y="340135"/>
                      <a:pt x="1247" y="205715"/>
                      <a:pt x="1247" y="205715"/>
                    </a:cubicBezTo>
                    <a:cubicBezTo>
                      <a:pt x="1247" y="205715"/>
                      <a:pt x="-17083" y="150725"/>
                      <a:pt x="86788" y="34635"/>
                    </a:cubicBezTo>
                    <a:close/>
                  </a:path>
                </a:pathLst>
              </a:custGeom>
              <a:solidFill>
                <a:srgbClr val="FFD6B6"/>
              </a:solidFill>
              <a:ln w="61038"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xmlns="" id="{724B0793-1AB5-4881-BBD0-1BEC2444CAD6}"/>
                  </a:ext>
                </a:extLst>
              </p:cNvPr>
              <p:cNvSpPr/>
              <p:nvPr/>
            </p:nvSpPr>
            <p:spPr>
              <a:xfrm>
                <a:off x="1528599" y="5325135"/>
                <a:ext cx="482690" cy="334346"/>
              </a:xfrm>
              <a:custGeom>
                <a:avLst/>
                <a:gdLst>
                  <a:gd name="connsiteX0" fmla="*/ 0 w 482690"/>
                  <a:gd name="connsiteY0" fmla="*/ 184478 h 334346"/>
                  <a:gd name="connsiteX1" fmla="*/ 250510 w 482690"/>
                  <a:gd name="connsiteY1" fmla="*/ 1178 h 334346"/>
                  <a:gd name="connsiteX2" fmla="*/ 482690 w 482690"/>
                  <a:gd name="connsiteY2" fmla="*/ 245578 h 334346"/>
                  <a:gd name="connsiteX3" fmla="*/ 0 w 482690"/>
                  <a:gd name="connsiteY3" fmla="*/ 184478 h 334346"/>
                </a:gdLst>
                <a:ahLst/>
                <a:cxnLst>
                  <a:cxn ang="0">
                    <a:pos x="connsiteX0" y="connsiteY0"/>
                  </a:cxn>
                  <a:cxn ang="0">
                    <a:pos x="connsiteX1" y="connsiteY1"/>
                  </a:cxn>
                  <a:cxn ang="0">
                    <a:pos x="connsiteX2" y="connsiteY2"/>
                  </a:cxn>
                  <a:cxn ang="0">
                    <a:pos x="connsiteX3" y="connsiteY3"/>
                  </a:cxn>
                </a:cxnLst>
                <a:rect l="l" t="t" r="r" b="b"/>
                <a:pathLst>
                  <a:path w="482690" h="334346">
                    <a:moveTo>
                      <a:pt x="0" y="184478"/>
                    </a:moveTo>
                    <a:cubicBezTo>
                      <a:pt x="0" y="184478"/>
                      <a:pt x="67210" y="-17152"/>
                      <a:pt x="250510" y="1178"/>
                    </a:cubicBezTo>
                    <a:cubicBezTo>
                      <a:pt x="433810" y="19508"/>
                      <a:pt x="482690" y="196698"/>
                      <a:pt x="482690" y="245578"/>
                    </a:cubicBezTo>
                    <a:cubicBezTo>
                      <a:pt x="378820" y="331118"/>
                      <a:pt x="103870" y="416658"/>
                      <a:pt x="0" y="184478"/>
                    </a:cubicBezTo>
                    <a:close/>
                  </a:path>
                </a:pathLst>
              </a:custGeom>
              <a:solidFill>
                <a:srgbClr val="FFFFFF"/>
              </a:solidFill>
              <a:ln w="61038"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xmlns="" id="{4A0AB573-6955-4217-8F48-D3B7A34721F4}"/>
                  </a:ext>
                </a:extLst>
              </p:cNvPr>
              <p:cNvSpPr/>
              <p:nvPr/>
            </p:nvSpPr>
            <p:spPr>
              <a:xfrm>
                <a:off x="868719" y="4452584"/>
                <a:ext cx="329940" cy="305499"/>
              </a:xfrm>
              <a:custGeom>
                <a:avLst/>
                <a:gdLst>
                  <a:gd name="connsiteX0" fmla="*/ 329940 w 329940"/>
                  <a:gd name="connsiteY0" fmla="*/ 0 h 305499"/>
                  <a:gd name="connsiteX1" fmla="*/ 281060 w 329940"/>
                  <a:gd name="connsiteY1" fmla="*/ 18330 h 305499"/>
                  <a:gd name="connsiteX2" fmla="*/ 256620 w 329940"/>
                  <a:gd name="connsiteY2" fmla="*/ 30550 h 305499"/>
                  <a:gd name="connsiteX3" fmla="*/ 232180 w 329940"/>
                  <a:gd name="connsiteY3" fmla="*/ 42770 h 305499"/>
                  <a:gd name="connsiteX4" fmla="*/ 207740 w 329940"/>
                  <a:gd name="connsiteY4" fmla="*/ 54990 h 305499"/>
                  <a:gd name="connsiteX5" fmla="*/ 183300 w 329940"/>
                  <a:gd name="connsiteY5" fmla="*/ 67210 h 305499"/>
                  <a:gd name="connsiteX6" fmla="*/ 158860 w 329940"/>
                  <a:gd name="connsiteY6" fmla="*/ 79430 h 305499"/>
                  <a:gd name="connsiteX7" fmla="*/ 140530 w 329940"/>
                  <a:gd name="connsiteY7" fmla="*/ 91650 h 305499"/>
                  <a:gd name="connsiteX8" fmla="*/ 122200 w 329940"/>
                  <a:gd name="connsiteY8" fmla="*/ 116090 h 305499"/>
                  <a:gd name="connsiteX9" fmla="*/ 103870 w 329940"/>
                  <a:gd name="connsiteY9" fmla="*/ 134420 h 305499"/>
                  <a:gd name="connsiteX10" fmla="*/ 85540 w 329940"/>
                  <a:gd name="connsiteY10" fmla="*/ 152750 h 305499"/>
                  <a:gd name="connsiteX11" fmla="*/ 67210 w 329940"/>
                  <a:gd name="connsiteY11" fmla="*/ 171080 h 305499"/>
                  <a:gd name="connsiteX12" fmla="*/ 48880 w 329940"/>
                  <a:gd name="connsiteY12" fmla="*/ 189410 h 305499"/>
                  <a:gd name="connsiteX13" fmla="*/ 36660 w 329940"/>
                  <a:gd name="connsiteY13" fmla="*/ 213850 h 305499"/>
                  <a:gd name="connsiteX14" fmla="*/ 24440 w 329940"/>
                  <a:gd name="connsiteY14" fmla="*/ 238290 h 305499"/>
                  <a:gd name="connsiteX15" fmla="*/ 12220 w 329940"/>
                  <a:gd name="connsiteY15" fmla="*/ 256620 h 305499"/>
                  <a:gd name="connsiteX16" fmla="*/ 12220 w 329940"/>
                  <a:gd name="connsiteY16" fmla="*/ 250510 h 305499"/>
                  <a:gd name="connsiteX17" fmla="*/ 36660 w 329940"/>
                  <a:gd name="connsiteY17" fmla="*/ 262730 h 305499"/>
                  <a:gd name="connsiteX18" fmla="*/ 61100 w 329940"/>
                  <a:gd name="connsiteY18" fmla="*/ 274950 h 305499"/>
                  <a:gd name="connsiteX19" fmla="*/ 85540 w 329940"/>
                  <a:gd name="connsiteY19" fmla="*/ 287170 h 305499"/>
                  <a:gd name="connsiteX20" fmla="*/ 109980 w 329940"/>
                  <a:gd name="connsiteY20" fmla="*/ 305500 h 305499"/>
                  <a:gd name="connsiteX21" fmla="*/ 85540 w 329940"/>
                  <a:gd name="connsiteY21" fmla="*/ 293280 h 305499"/>
                  <a:gd name="connsiteX22" fmla="*/ 61100 w 329940"/>
                  <a:gd name="connsiteY22" fmla="*/ 281060 h 305499"/>
                  <a:gd name="connsiteX23" fmla="*/ 36660 w 329940"/>
                  <a:gd name="connsiteY23" fmla="*/ 268840 h 305499"/>
                  <a:gd name="connsiteX24" fmla="*/ 6110 w 329940"/>
                  <a:gd name="connsiteY24" fmla="*/ 262730 h 305499"/>
                  <a:gd name="connsiteX25" fmla="*/ 0 w 329940"/>
                  <a:gd name="connsiteY25" fmla="*/ 262730 h 305499"/>
                  <a:gd name="connsiteX26" fmla="*/ 0 w 329940"/>
                  <a:gd name="connsiteY26" fmla="*/ 256620 h 305499"/>
                  <a:gd name="connsiteX27" fmla="*/ 12220 w 329940"/>
                  <a:gd name="connsiteY27" fmla="*/ 232180 h 305499"/>
                  <a:gd name="connsiteX28" fmla="*/ 18330 w 329940"/>
                  <a:gd name="connsiteY28" fmla="*/ 219960 h 305499"/>
                  <a:gd name="connsiteX29" fmla="*/ 24440 w 329940"/>
                  <a:gd name="connsiteY29" fmla="*/ 207740 h 305499"/>
                  <a:gd name="connsiteX30" fmla="*/ 42770 w 329940"/>
                  <a:gd name="connsiteY30" fmla="*/ 183300 h 305499"/>
                  <a:gd name="connsiteX31" fmla="*/ 61100 w 329940"/>
                  <a:gd name="connsiteY31" fmla="*/ 158860 h 305499"/>
                  <a:gd name="connsiteX32" fmla="*/ 73320 w 329940"/>
                  <a:gd name="connsiteY32" fmla="*/ 140530 h 305499"/>
                  <a:gd name="connsiteX33" fmla="*/ 91650 w 329940"/>
                  <a:gd name="connsiteY33" fmla="*/ 122200 h 305499"/>
                  <a:gd name="connsiteX34" fmla="*/ 109980 w 329940"/>
                  <a:gd name="connsiteY34" fmla="*/ 103870 h 305499"/>
                  <a:gd name="connsiteX35" fmla="*/ 134420 w 329940"/>
                  <a:gd name="connsiteY35" fmla="*/ 85540 h 305499"/>
                  <a:gd name="connsiteX36" fmla="*/ 158860 w 329940"/>
                  <a:gd name="connsiteY36" fmla="*/ 73320 h 305499"/>
                  <a:gd name="connsiteX37" fmla="*/ 183300 w 329940"/>
                  <a:gd name="connsiteY37" fmla="*/ 61100 h 305499"/>
                  <a:gd name="connsiteX38" fmla="*/ 207740 w 329940"/>
                  <a:gd name="connsiteY38" fmla="*/ 48880 h 305499"/>
                  <a:gd name="connsiteX39" fmla="*/ 232180 w 329940"/>
                  <a:gd name="connsiteY39" fmla="*/ 36660 h 305499"/>
                  <a:gd name="connsiteX40" fmla="*/ 281060 w 329940"/>
                  <a:gd name="connsiteY40" fmla="*/ 18330 h 305499"/>
                  <a:gd name="connsiteX41" fmla="*/ 329940 w 329940"/>
                  <a:gd name="connsiteY41" fmla="*/ 0 h 30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29940" h="305499">
                    <a:moveTo>
                      <a:pt x="329940" y="0"/>
                    </a:moveTo>
                    <a:cubicBezTo>
                      <a:pt x="311610" y="6110"/>
                      <a:pt x="299390" y="12220"/>
                      <a:pt x="281060" y="18330"/>
                    </a:cubicBezTo>
                    <a:cubicBezTo>
                      <a:pt x="274950" y="24440"/>
                      <a:pt x="262730" y="24440"/>
                      <a:pt x="256620" y="30550"/>
                    </a:cubicBezTo>
                    <a:cubicBezTo>
                      <a:pt x="250510" y="36660"/>
                      <a:pt x="238290" y="36660"/>
                      <a:pt x="232180" y="42770"/>
                    </a:cubicBezTo>
                    <a:cubicBezTo>
                      <a:pt x="226070" y="48880"/>
                      <a:pt x="213850" y="48880"/>
                      <a:pt x="207740" y="54990"/>
                    </a:cubicBezTo>
                    <a:cubicBezTo>
                      <a:pt x="201630" y="61100"/>
                      <a:pt x="195520" y="61100"/>
                      <a:pt x="183300" y="67210"/>
                    </a:cubicBezTo>
                    <a:cubicBezTo>
                      <a:pt x="177190" y="73320"/>
                      <a:pt x="171080" y="73320"/>
                      <a:pt x="158860" y="79430"/>
                    </a:cubicBezTo>
                    <a:cubicBezTo>
                      <a:pt x="152750" y="85540"/>
                      <a:pt x="146640" y="91650"/>
                      <a:pt x="140530" y="91650"/>
                    </a:cubicBezTo>
                    <a:lnTo>
                      <a:pt x="122200" y="116090"/>
                    </a:lnTo>
                    <a:cubicBezTo>
                      <a:pt x="116090" y="122200"/>
                      <a:pt x="109980" y="128310"/>
                      <a:pt x="103870" y="134420"/>
                    </a:cubicBezTo>
                    <a:cubicBezTo>
                      <a:pt x="97760" y="140530"/>
                      <a:pt x="91650" y="146640"/>
                      <a:pt x="85540" y="152750"/>
                    </a:cubicBezTo>
                    <a:cubicBezTo>
                      <a:pt x="79430" y="158860"/>
                      <a:pt x="73320" y="164970"/>
                      <a:pt x="67210" y="171080"/>
                    </a:cubicBezTo>
                    <a:lnTo>
                      <a:pt x="48880" y="189410"/>
                    </a:lnTo>
                    <a:cubicBezTo>
                      <a:pt x="42770" y="195520"/>
                      <a:pt x="36660" y="201630"/>
                      <a:pt x="36660" y="213850"/>
                    </a:cubicBezTo>
                    <a:cubicBezTo>
                      <a:pt x="30550" y="219960"/>
                      <a:pt x="30550" y="226070"/>
                      <a:pt x="24440" y="238290"/>
                    </a:cubicBezTo>
                    <a:lnTo>
                      <a:pt x="12220" y="256620"/>
                    </a:lnTo>
                    <a:lnTo>
                      <a:pt x="12220" y="250510"/>
                    </a:lnTo>
                    <a:lnTo>
                      <a:pt x="36660" y="262730"/>
                    </a:lnTo>
                    <a:cubicBezTo>
                      <a:pt x="42770" y="268840"/>
                      <a:pt x="54990" y="268840"/>
                      <a:pt x="61100" y="274950"/>
                    </a:cubicBezTo>
                    <a:lnTo>
                      <a:pt x="85540" y="287170"/>
                    </a:lnTo>
                    <a:cubicBezTo>
                      <a:pt x="91650" y="293280"/>
                      <a:pt x="103870" y="299390"/>
                      <a:pt x="109980" y="305500"/>
                    </a:cubicBezTo>
                    <a:cubicBezTo>
                      <a:pt x="103870" y="299390"/>
                      <a:pt x="91650" y="299390"/>
                      <a:pt x="85540" y="293280"/>
                    </a:cubicBezTo>
                    <a:lnTo>
                      <a:pt x="61100" y="281060"/>
                    </a:lnTo>
                    <a:cubicBezTo>
                      <a:pt x="54990" y="274950"/>
                      <a:pt x="42770" y="274950"/>
                      <a:pt x="36660" y="268840"/>
                    </a:cubicBezTo>
                    <a:lnTo>
                      <a:pt x="6110" y="262730"/>
                    </a:lnTo>
                    <a:lnTo>
                      <a:pt x="0" y="262730"/>
                    </a:lnTo>
                    <a:lnTo>
                      <a:pt x="0" y="256620"/>
                    </a:lnTo>
                    <a:lnTo>
                      <a:pt x="12220" y="232180"/>
                    </a:lnTo>
                    <a:cubicBezTo>
                      <a:pt x="12220" y="226070"/>
                      <a:pt x="18330" y="226070"/>
                      <a:pt x="18330" y="219960"/>
                    </a:cubicBezTo>
                    <a:lnTo>
                      <a:pt x="24440" y="207740"/>
                    </a:lnTo>
                    <a:cubicBezTo>
                      <a:pt x="30550" y="195520"/>
                      <a:pt x="36660" y="189410"/>
                      <a:pt x="42770" y="183300"/>
                    </a:cubicBezTo>
                    <a:lnTo>
                      <a:pt x="61100" y="158860"/>
                    </a:lnTo>
                    <a:cubicBezTo>
                      <a:pt x="61100" y="152750"/>
                      <a:pt x="67210" y="146640"/>
                      <a:pt x="73320" y="140530"/>
                    </a:cubicBezTo>
                    <a:cubicBezTo>
                      <a:pt x="79430" y="134420"/>
                      <a:pt x="85540" y="128310"/>
                      <a:pt x="91650" y="122200"/>
                    </a:cubicBezTo>
                    <a:cubicBezTo>
                      <a:pt x="97760" y="116090"/>
                      <a:pt x="103870" y="109980"/>
                      <a:pt x="109980" y="103870"/>
                    </a:cubicBezTo>
                    <a:lnTo>
                      <a:pt x="134420" y="85540"/>
                    </a:lnTo>
                    <a:cubicBezTo>
                      <a:pt x="140530" y="79430"/>
                      <a:pt x="146640" y="73320"/>
                      <a:pt x="158860" y="73320"/>
                    </a:cubicBezTo>
                    <a:cubicBezTo>
                      <a:pt x="164970" y="67210"/>
                      <a:pt x="171080" y="61100"/>
                      <a:pt x="183300" y="61100"/>
                    </a:cubicBezTo>
                    <a:cubicBezTo>
                      <a:pt x="189410" y="54990"/>
                      <a:pt x="201630" y="54990"/>
                      <a:pt x="207740" y="48880"/>
                    </a:cubicBezTo>
                    <a:cubicBezTo>
                      <a:pt x="213850" y="42770"/>
                      <a:pt x="226070" y="42770"/>
                      <a:pt x="232180" y="36660"/>
                    </a:cubicBezTo>
                    <a:cubicBezTo>
                      <a:pt x="250510" y="30550"/>
                      <a:pt x="262730" y="24440"/>
                      <a:pt x="281060" y="18330"/>
                    </a:cubicBezTo>
                    <a:cubicBezTo>
                      <a:pt x="293280" y="6110"/>
                      <a:pt x="311610" y="6110"/>
                      <a:pt x="329940" y="0"/>
                    </a:cubicBezTo>
                    <a:close/>
                  </a:path>
                </a:pathLst>
              </a:custGeom>
              <a:solidFill>
                <a:srgbClr val="000000"/>
              </a:solidFill>
              <a:ln w="61038"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xmlns="" id="{4F781E8F-4449-456B-9586-1DF79F60579E}"/>
                  </a:ext>
                </a:extLst>
              </p:cNvPr>
              <p:cNvSpPr/>
              <p:nvPr/>
            </p:nvSpPr>
            <p:spPr>
              <a:xfrm>
                <a:off x="2493980" y="6008428"/>
                <a:ext cx="153342" cy="106073"/>
              </a:xfrm>
              <a:custGeom>
                <a:avLst/>
                <a:gdLst>
                  <a:gd name="connsiteX0" fmla="*/ 97760 w 153342"/>
                  <a:gd name="connsiteY0" fmla="*/ 2204 h 106073"/>
                  <a:gd name="connsiteX1" fmla="*/ 0 w 153342"/>
                  <a:gd name="connsiteY1" fmla="*/ 106074 h 106073"/>
                  <a:gd name="connsiteX2" fmla="*/ 0 w 153342"/>
                  <a:gd name="connsiteY2" fmla="*/ 106074 h 106073"/>
                  <a:gd name="connsiteX3" fmla="*/ 36660 w 153342"/>
                  <a:gd name="connsiteY3" fmla="*/ 63304 h 106073"/>
                  <a:gd name="connsiteX4" fmla="*/ 48880 w 153342"/>
                  <a:gd name="connsiteY4" fmla="*/ 75524 h 106073"/>
                  <a:gd name="connsiteX5" fmla="*/ 61100 w 153342"/>
                  <a:gd name="connsiteY5" fmla="*/ 81634 h 106073"/>
                  <a:gd name="connsiteX6" fmla="*/ 79430 w 153342"/>
                  <a:gd name="connsiteY6" fmla="*/ 87744 h 106073"/>
                  <a:gd name="connsiteX7" fmla="*/ 79430 w 153342"/>
                  <a:gd name="connsiteY7" fmla="*/ 87744 h 106073"/>
                  <a:gd name="connsiteX8" fmla="*/ 79430 w 153342"/>
                  <a:gd name="connsiteY8" fmla="*/ 87744 h 106073"/>
                  <a:gd name="connsiteX9" fmla="*/ 79430 w 153342"/>
                  <a:gd name="connsiteY9" fmla="*/ 87744 h 106073"/>
                  <a:gd name="connsiteX10" fmla="*/ 79430 w 153342"/>
                  <a:gd name="connsiteY10" fmla="*/ 87744 h 106073"/>
                  <a:gd name="connsiteX11" fmla="*/ 73320 w 153342"/>
                  <a:gd name="connsiteY11" fmla="*/ 81634 h 106073"/>
                  <a:gd name="connsiteX12" fmla="*/ 61100 w 153342"/>
                  <a:gd name="connsiteY12" fmla="*/ 69414 h 106073"/>
                  <a:gd name="connsiteX13" fmla="*/ 54990 w 153342"/>
                  <a:gd name="connsiteY13" fmla="*/ 57194 h 106073"/>
                  <a:gd name="connsiteX14" fmla="*/ 48880 w 153342"/>
                  <a:gd name="connsiteY14" fmla="*/ 51084 h 106073"/>
                  <a:gd name="connsiteX15" fmla="*/ 61100 w 153342"/>
                  <a:gd name="connsiteY15" fmla="*/ 38864 h 106073"/>
                  <a:gd name="connsiteX16" fmla="*/ 103870 w 153342"/>
                  <a:gd name="connsiteY16" fmla="*/ 8314 h 106073"/>
                  <a:gd name="connsiteX17" fmla="*/ 152750 w 153342"/>
                  <a:gd name="connsiteY17" fmla="*/ 26644 h 106073"/>
                  <a:gd name="connsiteX18" fmla="*/ 152750 w 153342"/>
                  <a:gd name="connsiteY18" fmla="*/ 26644 h 106073"/>
                  <a:gd name="connsiteX19" fmla="*/ 97760 w 153342"/>
                  <a:gd name="connsiteY19" fmla="*/ 2204 h 106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3342" h="106073">
                    <a:moveTo>
                      <a:pt x="97760" y="2204"/>
                    </a:moveTo>
                    <a:cubicBezTo>
                      <a:pt x="54990" y="20534"/>
                      <a:pt x="18330" y="63304"/>
                      <a:pt x="0" y="106074"/>
                    </a:cubicBezTo>
                    <a:cubicBezTo>
                      <a:pt x="0" y="106074"/>
                      <a:pt x="0" y="106074"/>
                      <a:pt x="0" y="106074"/>
                    </a:cubicBezTo>
                    <a:cubicBezTo>
                      <a:pt x="12220" y="93854"/>
                      <a:pt x="24440" y="75524"/>
                      <a:pt x="36660" y="63304"/>
                    </a:cubicBezTo>
                    <a:cubicBezTo>
                      <a:pt x="36660" y="69414"/>
                      <a:pt x="42770" y="75524"/>
                      <a:pt x="48880" y="75524"/>
                    </a:cubicBezTo>
                    <a:cubicBezTo>
                      <a:pt x="54990" y="81634"/>
                      <a:pt x="61100" y="81634"/>
                      <a:pt x="61100" y="81634"/>
                    </a:cubicBezTo>
                    <a:cubicBezTo>
                      <a:pt x="67210" y="81634"/>
                      <a:pt x="73320" y="87744"/>
                      <a:pt x="79430" y="87744"/>
                    </a:cubicBezTo>
                    <a:cubicBezTo>
                      <a:pt x="79430" y="87744"/>
                      <a:pt x="79430" y="87744"/>
                      <a:pt x="79430" y="87744"/>
                    </a:cubicBezTo>
                    <a:cubicBezTo>
                      <a:pt x="79430" y="87744"/>
                      <a:pt x="79430" y="87744"/>
                      <a:pt x="79430" y="87744"/>
                    </a:cubicBezTo>
                    <a:cubicBezTo>
                      <a:pt x="79430" y="87744"/>
                      <a:pt x="79430" y="87744"/>
                      <a:pt x="79430" y="87744"/>
                    </a:cubicBezTo>
                    <a:cubicBezTo>
                      <a:pt x="79430" y="87744"/>
                      <a:pt x="79430" y="87744"/>
                      <a:pt x="79430" y="87744"/>
                    </a:cubicBezTo>
                    <a:cubicBezTo>
                      <a:pt x="79430" y="81634"/>
                      <a:pt x="79430" y="81634"/>
                      <a:pt x="73320" y="81634"/>
                    </a:cubicBezTo>
                    <a:cubicBezTo>
                      <a:pt x="67210" y="75524"/>
                      <a:pt x="67210" y="75524"/>
                      <a:pt x="61100" y="69414"/>
                    </a:cubicBezTo>
                    <a:cubicBezTo>
                      <a:pt x="54990" y="69414"/>
                      <a:pt x="54990" y="63304"/>
                      <a:pt x="54990" y="57194"/>
                    </a:cubicBezTo>
                    <a:cubicBezTo>
                      <a:pt x="54990" y="57194"/>
                      <a:pt x="48880" y="51084"/>
                      <a:pt x="48880" y="51084"/>
                    </a:cubicBezTo>
                    <a:cubicBezTo>
                      <a:pt x="54990" y="44974"/>
                      <a:pt x="54990" y="44974"/>
                      <a:pt x="61100" y="38864"/>
                    </a:cubicBezTo>
                    <a:cubicBezTo>
                      <a:pt x="73320" y="26644"/>
                      <a:pt x="91650" y="14424"/>
                      <a:pt x="103870" y="8314"/>
                    </a:cubicBezTo>
                    <a:cubicBezTo>
                      <a:pt x="122200" y="2204"/>
                      <a:pt x="152750" y="2204"/>
                      <a:pt x="152750" y="26644"/>
                    </a:cubicBezTo>
                    <a:cubicBezTo>
                      <a:pt x="152750" y="26644"/>
                      <a:pt x="152750" y="26644"/>
                      <a:pt x="152750" y="26644"/>
                    </a:cubicBezTo>
                    <a:cubicBezTo>
                      <a:pt x="158860" y="2204"/>
                      <a:pt x="116090" y="-3906"/>
                      <a:pt x="97760" y="2204"/>
                    </a:cubicBezTo>
                    <a:close/>
                  </a:path>
                </a:pathLst>
              </a:custGeom>
              <a:solidFill>
                <a:srgbClr val="BA8058"/>
              </a:solidFill>
              <a:ln w="61038" cap="flat">
                <a:noFill/>
                <a:prstDash val="solid"/>
                <a:miter/>
              </a:ln>
            </p:spPr>
            <p:txBody>
              <a:bodyPr rtlCol="0" anchor="ctr"/>
              <a:lstStyle/>
              <a:p>
                <a:endParaRPr lang="en-US"/>
              </a:p>
            </p:txBody>
          </p:sp>
          <p:grpSp>
            <p:nvGrpSpPr>
              <p:cNvPr id="83" name="Graphic 16">
                <a:extLst>
                  <a:ext uri="{FF2B5EF4-FFF2-40B4-BE49-F238E27FC236}">
                    <a16:creationId xmlns:a16="http://schemas.microsoft.com/office/drawing/2014/main" xmlns="" id="{84F6ED61-E13E-46F8-90DC-216C2B66D397}"/>
                  </a:ext>
                </a:extLst>
              </p:cNvPr>
              <p:cNvGrpSpPr/>
              <p:nvPr/>
            </p:nvGrpSpPr>
            <p:grpSpPr>
              <a:xfrm>
                <a:off x="994498" y="5399633"/>
                <a:ext cx="212474" cy="329199"/>
                <a:chOff x="994498" y="5399633"/>
                <a:chExt cx="212474" cy="329199"/>
              </a:xfrm>
            </p:grpSpPr>
            <p:grpSp>
              <p:nvGrpSpPr>
                <p:cNvPr id="178" name="Graphic 16">
                  <a:extLst>
                    <a:ext uri="{FF2B5EF4-FFF2-40B4-BE49-F238E27FC236}">
                      <a16:creationId xmlns:a16="http://schemas.microsoft.com/office/drawing/2014/main" xmlns="" id="{8C334134-CBE5-4B2E-8638-C77450F1FD5B}"/>
                    </a:ext>
                  </a:extLst>
                </p:cNvPr>
                <p:cNvGrpSpPr/>
                <p:nvPr/>
              </p:nvGrpSpPr>
              <p:grpSpPr>
                <a:xfrm>
                  <a:off x="994498" y="5399633"/>
                  <a:ext cx="185830" cy="311609"/>
                  <a:chOff x="994498" y="5399633"/>
                  <a:chExt cx="185830" cy="311609"/>
                </a:xfrm>
                <a:solidFill>
                  <a:srgbClr val="BA8058"/>
                </a:solidFill>
              </p:grpSpPr>
              <p:sp>
                <p:nvSpPr>
                  <p:cNvPr id="183" name="Freeform: Shape 182">
                    <a:extLst>
                      <a:ext uri="{FF2B5EF4-FFF2-40B4-BE49-F238E27FC236}">
                        <a16:creationId xmlns:a16="http://schemas.microsoft.com/office/drawing/2014/main" xmlns="" id="{4BA5FEC8-AA25-43AA-A7DA-BDC9918191CE}"/>
                      </a:ext>
                    </a:extLst>
                  </p:cNvPr>
                  <p:cNvSpPr/>
                  <p:nvPr/>
                </p:nvSpPr>
                <p:spPr>
                  <a:xfrm>
                    <a:off x="1143669" y="5399633"/>
                    <a:ext cx="36659" cy="97759"/>
                  </a:xfrm>
                  <a:custGeom>
                    <a:avLst/>
                    <a:gdLst>
                      <a:gd name="connsiteX0" fmla="*/ 36660 w 36659"/>
                      <a:gd name="connsiteY0" fmla="*/ 0 h 97759"/>
                      <a:gd name="connsiteX1" fmla="*/ 36660 w 36659"/>
                      <a:gd name="connsiteY1" fmla="*/ 18330 h 97759"/>
                      <a:gd name="connsiteX2" fmla="*/ 36660 w 36659"/>
                      <a:gd name="connsiteY2" fmla="*/ 36660 h 97759"/>
                      <a:gd name="connsiteX3" fmla="*/ 30550 w 36659"/>
                      <a:gd name="connsiteY3" fmla="*/ 54990 h 97759"/>
                      <a:gd name="connsiteX4" fmla="*/ 24440 w 36659"/>
                      <a:gd name="connsiteY4" fmla="*/ 73320 h 97759"/>
                      <a:gd name="connsiteX5" fmla="*/ 12220 w 36659"/>
                      <a:gd name="connsiteY5" fmla="*/ 85540 h 97759"/>
                      <a:gd name="connsiteX6" fmla="*/ 0 w 36659"/>
                      <a:gd name="connsiteY6" fmla="*/ 97760 h 97759"/>
                      <a:gd name="connsiteX7" fmla="*/ 6110 w 36659"/>
                      <a:gd name="connsiteY7" fmla="*/ 85540 h 97759"/>
                      <a:gd name="connsiteX8" fmla="*/ 12220 w 36659"/>
                      <a:gd name="connsiteY8" fmla="*/ 73320 h 97759"/>
                      <a:gd name="connsiteX9" fmla="*/ 18330 w 36659"/>
                      <a:gd name="connsiteY9" fmla="*/ 54990 h 97759"/>
                      <a:gd name="connsiteX10" fmla="*/ 24440 w 36659"/>
                      <a:gd name="connsiteY10" fmla="*/ 36660 h 97759"/>
                      <a:gd name="connsiteX11" fmla="*/ 30550 w 36659"/>
                      <a:gd name="connsiteY11" fmla="*/ 18330 h 97759"/>
                      <a:gd name="connsiteX12" fmla="*/ 36660 w 36659"/>
                      <a:gd name="connsiteY12" fmla="*/ 0 h 97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659" h="97759">
                        <a:moveTo>
                          <a:pt x="36660" y="0"/>
                        </a:moveTo>
                        <a:cubicBezTo>
                          <a:pt x="36660" y="0"/>
                          <a:pt x="36660" y="6110"/>
                          <a:pt x="36660" y="18330"/>
                        </a:cubicBezTo>
                        <a:cubicBezTo>
                          <a:pt x="36660" y="24440"/>
                          <a:pt x="36660" y="30550"/>
                          <a:pt x="36660" y="36660"/>
                        </a:cubicBezTo>
                        <a:cubicBezTo>
                          <a:pt x="36660" y="42770"/>
                          <a:pt x="30550" y="48880"/>
                          <a:pt x="30550" y="54990"/>
                        </a:cubicBezTo>
                        <a:cubicBezTo>
                          <a:pt x="30550" y="61100"/>
                          <a:pt x="24440" y="67210"/>
                          <a:pt x="24440" y="73320"/>
                        </a:cubicBezTo>
                        <a:cubicBezTo>
                          <a:pt x="18330" y="79430"/>
                          <a:pt x="18330" y="85540"/>
                          <a:pt x="12220" y="85540"/>
                        </a:cubicBezTo>
                        <a:cubicBezTo>
                          <a:pt x="6110" y="91650"/>
                          <a:pt x="0" y="97760"/>
                          <a:pt x="0" y="97760"/>
                        </a:cubicBezTo>
                        <a:cubicBezTo>
                          <a:pt x="0" y="97760"/>
                          <a:pt x="0" y="91650"/>
                          <a:pt x="6110" y="85540"/>
                        </a:cubicBezTo>
                        <a:cubicBezTo>
                          <a:pt x="6110" y="79430"/>
                          <a:pt x="12220" y="73320"/>
                          <a:pt x="12220" y="73320"/>
                        </a:cubicBezTo>
                        <a:cubicBezTo>
                          <a:pt x="12220" y="67210"/>
                          <a:pt x="18330" y="61100"/>
                          <a:pt x="18330" y="54990"/>
                        </a:cubicBezTo>
                        <a:cubicBezTo>
                          <a:pt x="18330" y="48880"/>
                          <a:pt x="24440" y="42770"/>
                          <a:pt x="24440" y="36660"/>
                        </a:cubicBezTo>
                        <a:cubicBezTo>
                          <a:pt x="24440" y="30550"/>
                          <a:pt x="30550" y="24440"/>
                          <a:pt x="30550" y="18330"/>
                        </a:cubicBezTo>
                        <a:cubicBezTo>
                          <a:pt x="36660" y="6110"/>
                          <a:pt x="36660" y="0"/>
                          <a:pt x="36660" y="0"/>
                        </a:cubicBezTo>
                        <a:close/>
                      </a:path>
                    </a:pathLst>
                  </a:custGeom>
                  <a:solidFill>
                    <a:srgbClr val="BA8058"/>
                  </a:solidFill>
                  <a:ln w="61038" cap="flat">
                    <a:no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xmlns="" id="{7D3796DF-6C99-457A-A269-59BB6E82F431}"/>
                      </a:ext>
                    </a:extLst>
                  </p:cNvPr>
                  <p:cNvSpPr/>
                  <p:nvPr/>
                </p:nvSpPr>
                <p:spPr>
                  <a:xfrm>
                    <a:off x="994498" y="5521833"/>
                    <a:ext cx="143060" cy="189409"/>
                  </a:xfrm>
                  <a:custGeom>
                    <a:avLst/>
                    <a:gdLst>
                      <a:gd name="connsiteX0" fmla="*/ 112511 w 143060"/>
                      <a:gd name="connsiteY0" fmla="*/ 0 h 189409"/>
                      <a:gd name="connsiteX1" fmla="*/ 100291 w 143060"/>
                      <a:gd name="connsiteY1" fmla="*/ 6110 h 189409"/>
                      <a:gd name="connsiteX2" fmla="*/ 81961 w 143060"/>
                      <a:gd name="connsiteY2" fmla="*/ 12220 h 189409"/>
                      <a:gd name="connsiteX3" fmla="*/ 57521 w 143060"/>
                      <a:gd name="connsiteY3" fmla="*/ 18330 h 189409"/>
                      <a:gd name="connsiteX4" fmla="*/ 45301 w 143060"/>
                      <a:gd name="connsiteY4" fmla="*/ 18330 h 189409"/>
                      <a:gd name="connsiteX5" fmla="*/ 33081 w 143060"/>
                      <a:gd name="connsiteY5" fmla="*/ 18330 h 189409"/>
                      <a:gd name="connsiteX6" fmla="*/ 20861 w 143060"/>
                      <a:gd name="connsiteY6" fmla="*/ 36660 h 189409"/>
                      <a:gd name="connsiteX7" fmla="*/ 14751 w 143060"/>
                      <a:gd name="connsiteY7" fmla="*/ 91650 h 189409"/>
                      <a:gd name="connsiteX8" fmla="*/ 45301 w 143060"/>
                      <a:gd name="connsiteY8" fmla="*/ 140530 h 189409"/>
                      <a:gd name="connsiteX9" fmla="*/ 69741 w 143060"/>
                      <a:gd name="connsiteY9" fmla="*/ 158860 h 189409"/>
                      <a:gd name="connsiteX10" fmla="*/ 94181 w 143060"/>
                      <a:gd name="connsiteY10" fmla="*/ 171080 h 189409"/>
                      <a:gd name="connsiteX11" fmla="*/ 112511 w 143060"/>
                      <a:gd name="connsiteY11" fmla="*/ 177190 h 189409"/>
                      <a:gd name="connsiteX12" fmla="*/ 130841 w 143060"/>
                      <a:gd name="connsiteY12" fmla="*/ 183300 h 189409"/>
                      <a:gd name="connsiteX13" fmla="*/ 143061 w 143060"/>
                      <a:gd name="connsiteY13" fmla="*/ 189410 h 189409"/>
                      <a:gd name="connsiteX14" fmla="*/ 130841 w 143060"/>
                      <a:gd name="connsiteY14" fmla="*/ 189410 h 189409"/>
                      <a:gd name="connsiteX15" fmla="*/ 112511 w 143060"/>
                      <a:gd name="connsiteY15" fmla="*/ 189410 h 189409"/>
                      <a:gd name="connsiteX16" fmla="*/ 88071 w 143060"/>
                      <a:gd name="connsiteY16" fmla="*/ 183300 h 189409"/>
                      <a:gd name="connsiteX17" fmla="*/ 39191 w 143060"/>
                      <a:gd name="connsiteY17" fmla="*/ 158860 h 189409"/>
                      <a:gd name="connsiteX18" fmla="*/ 2531 w 143060"/>
                      <a:gd name="connsiteY18" fmla="*/ 103870 h 189409"/>
                      <a:gd name="connsiteX19" fmla="*/ 8641 w 143060"/>
                      <a:gd name="connsiteY19" fmla="*/ 36660 h 189409"/>
                      <a:gd name="connsiteX20" fmla="*/ 33081 w 143060"/>
                      <a:gd name="connsiteY20" fmla="*/ 12220 h 189409"/>
                      <a:gd name="connsiteX21" fmla="*/ 45301 w 143060"/>
                      <a:gd name="connsiteY21" fmla="*/ 12220 h 189409"/>
                      <a:gd name="connsiteX22" fmla="*/ 57521 w 143060"/>
                      <a:gd name="connsiteY22" fmla="*/ 12220 h 189409"/>
                      <a:gd name="connsiteX23" fmla="*/ 81961 w 143060"/>
                      <a:gd name="connsiteY23" fmla="*/ 12220 h 189409"/>
                      <a:gd name="connsiteX24" fmla="*/ 100291 w 143060"/>
                      <a:gd name="connsiteY24" fmla="*/ 6110 h 189409"/>
                      <a:gd name="connsiteX25" fmla="*/ 112511 w 143060"/>
                      <a:gd name="connsiteY25" fmla="*/ 0 h 189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3060" h="189409">
                        <a:moveTo>
                          <a:pt x="112511" y="0"/>
                        </a:moveTo>
                        <a:cubicBezTo>
                          <a:pt x="112511" y="0"/>
                          <a:pt x="106401" y="0"/>
                          <a:pt x="100291" y="6110"/>
                        </a:cubicBezTo>
                        <a:cubicBezTo>
                          <a:pt x="94181" y="6110"/>
                          <a:pt x="88071" y="12220"/>
                          <a:pt x="81961" y="12220"/>
                        </a:cubicBezTo>
                        <a:cubicBezTo>
                          <a:pt x="75851" y="12220"/>
                          <a:pt x="69741" y="18330"/>
                          <a:pt x="57521" y="18330"/>
                        </a:cubicBezTo>
                        <a:cubicBezTo>
                          <a:pt x="51411" y="18330"/>
                          <a:pt x="51411" y="18330"/>
                          <a:pt x="45301" y="18330"/>
                        </a:cubicBezTo>
                        <a:cubicBezTo>
                          <a:pt x="39191" y="18330"/>
                          <a:pt x="33081" y="18330"/>
                          <a:pt x="33081" y="18330"/>
                        </a:cubicBezTo>
                        <a:cubicBezTo>
                          <a:pt x="26971" y="24440"/>
                          <a:pt x="20861" y="30550"/>
                          <a:pt x="20861" y="36660"/>
                        </a:cubicBezTo>
                        <a:cubicBezTo>
                          <a:pt x="14751" y="54990"/>
                          <a:pt x="8641" y="73320"/>
                          <a:pt x="14751" y="91650"/>
                        </a:cubicBezTo>
                        <a:cubicBezTo>
                          <a:pt x="20861" y="109980"/>
                          <a:pt x="33081" y="128310"/>
                          <a:pt x="45301" y="140530"/>
                        </a:cubicBezTo>
                        <a:cubicBezTo>
                          <a:pt x="51411" y="146640"/>
                          <a:pt x="57521" y="152750"/>
                          <a:pt x="69741" y="158860"/>
                        </a:cubicBezTo>
                        <a:cubicBezTo>
                          <a:pt x="75851" y="164970"/>
                          <a:pt x="88071" y="164970"/>
                          <a:pt x="94181" y="171080"/>
                        </a:cubicBezTo>
                        <a:cubicBezTo>
                          <a:pt x="100291" y="171080"/>
                          <a:pt x="106401" y="177190"/>
                          <a:pt x="112511" y="177190"/>
                        </a:cubicBezTo>
                        <a:cubicBezTo>
                          <a:pt x="118621" y="177190"/>
                          <a:pt x="124731" y="183300"/>
                          <a:pt x="130841" y="183300"/>
                        </a:cubicBezTo>
                        <a:cubicBezTo>
                          <a:pt x="143061" y="183300"/>
                          <a:pt x="143061" y="189410"/>
                          <a:pt x="143061" y="189410"/>
                        </a:cubicBezTo>
                        <a:cubicBezTo>
                          <a:pt x="143061" y="189410"/>
                          <a:pt x="136951" y="189410"/>
                          <a:pt x="130841" y="189410"/>
                        </a:cubicBezTo>
                        <a:cubicBezTo>
                          <a:pt x="124731" y="189410"/>
                          <a:pt x="118621" y="189410"/>
                          <a:pt x="112511" y="189410"/>
                        </a:cubicBezTo>
                        <a:cubicBezTo>
                          <a:pt x="106401" y="189410"/>
                          <a:pt x="100291" y="189410"/>
                          <a:pt x="88071" y="183300"/>
                        </a:cubicBezTo>
                        <a:cubicBezTo>
                          <a:pt x="69741" y="177190"/>
                          <a:pt x="51411" y="171080"/>
                          <a:pt x="39191" y="158860"/>
                        </a:cubicBezTo>
                        <a:cubicBezTo>
                          <a:pt x="20861" y="146640"/>
                          <a:pt x="8641" y="128310"/>
                          <a:pt x="2531" y="103870"/>
                        </a:cubicBezTo>
                        <a:cubicBezTo>
                          <a:pt x="-3579" y="79430"/>
                          <a:pt x="2531" y="54990"/>
                          <a:pt x="8641" y="36660"/>
                        </a:cubicBezTo>
                        <a:cubicBezTo>
                          <a:pt x="14751" y="24440"/>
                          <a:pt x="20861" y="18330"/>
                          <a:pt x="33081" y="12220"/>
                        </a:cubicBezTo>
                        <a:cubicBezTo>
                          <a:pt x="39191" y="12220"/>
                          <a:pt x="45301" y="12220"/>
                          <a:pt x="45301" y="12220"/>
                        </a:cubicBezTo>
                        <a:cubicBezTo>
                          <a:pt x="51411" y="12220"/>
                          <a:pt x="51411" y="12220"/>
                          <a:pt x="57521" y="12220"/>
                        </a:cubicBezTo>
                        <a:cubicBezTo>
                          <a:pt x="63631" y="12220"/>
                          <a:pt x="69741" y="12220"/>
                          <a:pt x="81961" y="12220"/>
                        </a:cubicBezTo>
                        <a:cubicBezTo>
                          <a:pt x="88071" y="12220"/>
                          <a:pt x="94181" y="12220"/>
                          <a:pt x="100291" y="6110"/>
                        </a:cubicBezTo>
                        <a:cubicBezTo>
                          <a:pt x="106401" y="0"/>
                          <a:pt x="112511" y="0"/>
                          <a:pt x="112511" y="0"/>
                        </a:cubicBezTo>
                        <a:close/>
                      </a:path>
                    </a:pathLst>
                  </a:custGeom>
                  <a:solidFill>
                    <a:srgbClr val="BA8058"/>
                  </a:solidFill>
                  <a:ln w="61038" cap="flat">
                    <a:noFill/>
                    <a:prstDash val="solid"/>
                    <a:miter/>
                  </a:ln>
                </p:spPr>
                <p:txBody>
                  <a:bodyPr rtlCol="0" anchor="ctr"/>
                  <a:lstStyle/>
                  <a:p>
                    <a:endParaRPr lang="en-US"/>
                  </a:p>
                </p:txBody>
              </p:sp>
            </p:grpSp>
            <p:sp>
              <p:nvSpPr>
                <p:cNvPr id="179" name="Freeform: Shape 178">
                  <a:extLst>
                    <a:ext uri="{FF2B5EF4-FFF2-40B4-BE49-F238E27FC236}">
                      <a16:creationId xmlns:a16="http://schemas.microsoft.com/office/drawing/2014/main" xmlns="" id="{08684540-E5E6-4EF0-A17D-779EF27B346B}"/>
                    </a:ext>
                  </a:extLst>
                </p:cNvPr>
                <p:cNvSpPr/>
                <p:nvPr/>
              </p:nvSpPr>
              <p:spPr>
                <a:xfrm>
                  <a:off x="1001589" y="5552382"/>
                  <a:ext cx="205383" cy="176450"/>
                </a:xfrm>
                <a:custGeom>
                  <a:avLst/>
                  <a:gdLst>
                    <a:gd name="connsiteX0" fmla="*/ 19880 w 205383"/>
                    <a:gd name="connsiteY0" fmla="*/ 0 h 176450"/>
                    <a:gd name="connsiteX1" fmla="*/ 178740 w 205383"/>
                    <a:gd name="connsiteY1" fmla="*/ 128310 h 176450"/>
                    <a:gd name="connsiteX2" fmla="*/ 68760 w 205383"/>
                    <a:gd name="connsiteY2" fmla="*/ 158860 h 176450"/>
                    <a:gd name="connsiteX3" fmla="*/ 19880 w 205383"/>
                    <a:gd name="connsiteY3" fmla="*/ 0 h 176450"/>
                  </a:gdLst>
                  <a:ahLst/>
                  <a:cxnLst>
                    <a:cxn ang="0">
                      <a:pos x="connsiteX0" y="connsiteY0"/>
                    </a:cxn>
                    <a:cxn ang="0">
                      <a:pos x="connsiteX1" y="connsiteY1"/>
                    </a:cxn>
                    <a:cxn ang="0">
                      <a:pos x="connsiteX2" y="connsiteY2"/>
                    </a:cxn>
                    <a:cxn ang="0">
                      <a:pos x="connsiteX3" y="connsiteY3"/>
                    </a:cxn>
                  </a:cxnLst>
                  <a:rect l="l" t="t" r="r" b="b"/>
                  <a:pathLst>
                    <a:path w="205383" h="176450">
                      <a:moveTo>
                        <a:pt x="19880" y="0"/>
                      </a:moveTo>
                      <a:cubicBezTo>
                        <a:pt x="19880" y="0"/>
                        <a:pt x="-4560" y="97760"/>
                        <a:pt x="178740" y="128310"/>
                      </a:cubicBezTo>
                      <a:cubicBezTo>
                        <a:pt x="252060" y="140530"/>
                        <a:pt x="160410" y="207740"/>
                        <a:pt x="68760" y="158860"/>
                      </a:cubicBezTo>
                      <a:cubicBezTo>
                        <a:pt x="-22890" y="109980"/>
                        <a:pt x="-4560" y="24440"/>
                        <a:pt x="19880" y="0"/>
                      </a:cubicBezTo>
                      <a:close/>
                    </a:path>
                  </a:pathLst>
                </a:custGeom>
                <a:solidFill>
                  <a:srgbClr val="FFD6B6"/>
                </a:solidFill>
                <a:ln w="61038" cap="flat">
                  <a:noFill/>
                  <a:prstDash val="solid"/>
                  <a:miter/>
                </a:ln>
              </p:spPr>
              <p:txBody>
                <a:bodyPr rtlCol="0" anchor="ctr"/>
                <a:lstStyle/>
                <a:p>
                  <a:endParaRPr lang="en-US"/>
                </a:p>
              </p:txBody>
            </p:sp>
            <p:grpSp>
              <p:nvGrpSpPr>
                <p:cNvPr id="180" name="Graphic 16">
                  <a:extLst>
                    <a:ext uri="{FF2B5EF4-FFF2-40B4-BE49-F238E27FC236}">
                      <a16:creationId xmlns:a16="http://schemas.microsoft.com/office/drawing/2014/main" xmlns="" id="{19F2A753-D91E-4E43-A7CC-0721B2BFE62A}"/>
                    </a:ext>
                  </a:extLst>
                </p:cNvPr>
                <p:cNvGrpSpPr/>
                <p:nvPr/>
              </p:nvGrpSpPr>
              <p:grpSpPr>
                <a:xfrm>
                  <a:off x="1038033" y="5527604"/>
                  <a:ext cx="130075" cy="100456"/>
                  <a:chOff x="1038033" y="5527604"/>
                  <a:chExt cx="130075" cy="100456"/>
                </a:xfrm>
                <a:solidFill>
                  <a:srgbClr val="FFD6B6">
                    <a:alpha val="40000"/>
                  </a:srgbClr>
                </a:solidFill>
              </p:grpSpPr>
              <p:sp>
                <p:nvSpPr>
                  <p:cNvPr id="181" name="Freeform: Shape 180">
                    <a:extLst>
                      <a:ext uri="{FF2B5EF4-FFF2-40B4-BE49-F238E27FC236}">
                        <a16:creationId xmlns:a16="http://schemas.microsoft.com/office/drawing/2014/main" xmlns="" id="{A72AE5F7-44D7-4D7F-B53F-BBBC2037CE0D}"/>
                      </a:ext>
                    </a:extLst>
                  </p:cNvPr>
                  <p:cNvSpPr/>
                  <p:nvPr/>
                </p:nvSpPr>
                <p:spPr>
                  <a:xfrm rot="1716765">
                    <a:off x="1046694" y="5547282"/>
                    <a:ext cx="97762" cy="61101"/>
                  </a:xfrm>
                  <a:custGeom>
                    <a:avLst/>
                    <a:gdLst>
                      <a:gd name="connsiteX0" fmla="*/ 97763 w 97762"/>
                      <a:gd name="connsiteY0" fmla="*/ 30551 h 61101"/>
                      <a:gd name="connsiteX1" fmla="*/ 48881 w 97762"/>
                      <a:gd name="connsiteY1" fmla="*/ 61102 h 61101"/>
                      <a:gd name="connsiteX2" fmla="*/ 0 w 97762"/>
                      <a:gd name="connsiteY2" fmla="*/ 30551 h 61101"/>
                      <a:gd name="connsiteX3" fmla="*/ 48881 w 97762"/>
                      <a:gd name="connsiteY3" fmla="*/ 0 h 61101"/>
                      <a:gd name="connsiteX4" fmla="*/ 97763 w 97762"/>
                      <a:gd name="connsiteY4" fmla="*/ 30551 h 611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762" h="61101">
                        <a:moveTo>
                          <a:pt x="97763" y="30551"/>
                        </a:moveTo>
                        <a:cubicBezTo>
                          <a:pt x="97763" y="47424"/>
                          <a:pt x="75878" y="61102"/>
                          <a:pt x="48881" y="61102"/>
                        </a:cubicBezTo>
                        <a:cubicBezTo>
                          <a:pt x="21885" y="61102"/>
                          <a:pt x="0" y="47424"/>
                          <a:pt x="0" y="30551"/>
                        </a:cubicBezTo>
                        <a:cubicBezTo>
                          <a:pt x="0" y="13678"/>
                          <a:pt x="21885" y="0"/>
                          <a:pt x="48881" y="0"/>
                        </a:cubicBezTo>
                        <a:cubicBezTo>
                          <a:pt x="75878" y="0"/>
                          <a:pt x="97763" y="13678"/>
                          <a:pt x="97763" y="30551"/>
                        </a:cubicBezTo>
                        <a:close/>
                      </a:path>
                    </a:pathLst>
                  </a:custGeom>
                  <a:solidFill>
                    <a:srgbClr val="FFD6B6">
                      <a:alpha val="40000"/>
                    </a:srgbClr>
                  </a:solidFill>
                  <a:ln w="61040" cap="flat">
                    <a:no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xmlns="" id="{14AA029B-E33C-4786-A7E4-7B990AC92006}"/>
                      </a:ext>
                    </a:extLst>
                  </p:cNvPr>
                  <p:cNvSpPr/>
                  <p:nvPr/>
                </p:nvSpPr>
                <p:spPr>
                  <a:xfrm>
                    <a:off x="1143669" y="5607372"/>
                    <a:ext cx="24439" cy="18329"/>
                  </a:xfrm>
                  <a:custGeom>
                    <a:avLst/>
                    <a:gdLst>
                      <a:gd name="connsiteX0" fmla="*/ 24440 w 24439"/>
                      <a:gd name="connsiteY0" fmla="*/ 12220 h 18329"/>
                      <a:gd name="connsiteX1" fmla="*/ 12220 w 24439"/>
                      <a:gd name="connsiteY1" fmla="*/ 18330 h 18329"/>
                      <a:gd name="connsiteX2" fmla="*/ 0 w 24439"/>
                      <a:gd name="connsiteY2" fmla="*/ 6110 h 18329"/>
                      <a:gd name="connsiteX3" fmla="*/ 12220 w 24439"/>
                      <a:gd name="connsiteY3" fmla="*/ 0 h 18329"/>
                      <a:gd name="connsiteX4" fmla="*/ 24440 w 24439"/>
                      <a:gd name="connsiteY4" fmla="*/ 12220 h 183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39" h="18329">
                        <a:moveTo>
                          <a:pt x="24440" y="12220"/>
                        </a:moveTo>
                        <a:cubicBezTo>
                          <a:pt x="24440" y="18330"/>
                          <a:pt x="18330" y="18330"/>
                          <a:pt x="12220" y="18330"/>
                        </a:cubicBezTo>
                        <a:cubicBezTo>
                          <a:pt x="6110" y="18330"/>
                          <a:pt x="0" y="12220"/>
                          <a:pt x="0" y="6110"/>
                        </a:cubicBezTo>
                        <a:cubicBezTo>
                          <a:pt x="0" y="0"/>
                          <a:pt x="6110" y="0"/>
                          <a:pt x="12220" y="0"/>
                        </a:cubicBezTo>
                        <a:cubicBezTo>
                          <a:pt x="18330" y="0"/>
                          <a:pt x="24440" y="6110"/>
                          <a:pt x="24440" y="12220"/>
                        </a:cubicBezTo>
                        <a:close/>
                      </a:path>
                    </a:pathLst>
                  </a:custGeom>
                  <a:solidFill>
                    <a:srgbClr val="FFD6B6">
                      <a:alpha val="40000"/>
                    </a:srgbClr>
                  </a:solidFill>
                  <a:ln w="61038" cap="flat">
                    <a:noFill/>
                    <a:prstDash val="solid"/>
                    <a:miter/>
                  </a:ln>
                </p:spPr>
                <p:txBody>
                  <a:bodyPr rtlCol="0" anchor="ctr"/>
                  <a:lstStyle/>
                  <a:p>
                    <a:endParaRPr lang="en-US"/>
                  </a:p>
                </p:txBody>
              </p:sp>
            </p:grpSp>
          </p:grpSp>
          <p:sp>
            <p:nvSpPr>
              <p:cNvPr id="84" name="Freeform: Shape 83">
                <a:extLst>
                  <a:ext uri="{FF2B5EF4-FFF2-40B4-BE49-F238E27FC236}">
                    <a16:creationId xmlns:a16="http://schemas.microsoft.com/office/drawing/2014/main" xmlns="" id="{3B60E124-A086-49A1-AB94-4E419F9C7C2D}"/>
                  </a:ext>
                </a:extLst>
              </p:cNvPr>
              <p:cNvSpPr/>
              <p:nvPr/>
            </p:nvSpPr>
            <p:spPr>
              <a:xfrm>
                <a:off x="1131449" y="5998412"/>
                <a:ext cx="537680" cy="250681"/>
              </a:xfrm>
              <a:custGeom>
                <a:avLst/>
                <a:gdLst>
                  <a:gd name="connsiteX0" fmla="*/ 0 w 537680"/>
                  <a:gd name="connsiteY0" fmla="*/ 24440 h 250681"/>
                  <a:gd name="connsiteX1" fmla="*/ 537680 w 537680"/>
                  <a:gd name="connsiteY1" fmla="*/ 0 h 250681"/>
                  <a:gd name="connsiteX2" fmla="*/ 293280 w 537680"/>
                  <a:gd name="connsiteY2" fmla="*/ 250510 h 250681"/>
                  <a:gd name="connsiteX3" fmla="*/ 0 w 537680"/>
                  <a:gd name="connsiteY3" fmla="*/ 24440 h 250681"/>
                </a:gdLst>
                <a:ahLst/>
                <a:cxnLst>
                  <a:cxn ang="0">
                    <a:pos x="connsiteX0" y="connsiteY0"/>
                  </a:cxn>
                  <a:cxn ang="0">
                    <a:pos x="connsiteX1" y="connsiteY1"/>
                  </a:cxn>
                  <a:cxn ang="0">
                    <a:pos x="connsiteX2" y="connsiteY2"/>
                  </a:cxn>
                  <a:cxn ang="0">
                    <a:pos x="connsiteX3" y="connsiteY3"/>
                  </a:cxn>
                </a:cxnLst>
                <a:rect l="l" t="t" r="r" b="b"/>
                <a:pathLst>
                  <a:path w="537680" h="250681">
                    <a:moveTo>
                      <a:pt x="0" y="24440"/>
                    </a:moveTo>
                    <a:cubicBezTo>
                      <a:pt x="0" y="24440"/>
                      <a:pt x="299390" y="109980"/>
                      <a:pt x="537680" y="0"/>
                    </a:cubicBezTo>
                    <a:cubicBezTo>
                      <a:pt x="476580" y="134420"/>
                      <a:pt x="446030" y="244400"/>
                      <a:pt x="293280" y="250510"/>
                    </a:cubicBezTo>
                    <a:cubicBezTo>
                      <a:pt x="134420" y="256620"/>
                      <a:pt x="73320" y="97760"/>
                      <a:pt x="0" y="24440"/>
                    </a:cubicBezTo>
                    <a:close/>
                  </a:path>
                </a:pathLst>
              </a:custGeom>
              <a:solidFill>
                <a:srgbClr val="A33044"/>
              </a:solidFill>
              <a:ln w="61038"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xmlns="" id="{9738F392-C6AF-4E93-A2FA-1E8E951D23FE}"/>
                  </a:ext>
                </a:extLst>
              </p:cNvPr>
              <p:cNvSpPr/>
              <p:nvPr/>
            </p:nvSpPr>
            <p:spPr>
              <a:xfrm>
                <a:off x="1241429" y="6004522"/>
                <a:ext cx="421590" cy="158859"/>
              </a:xfrm>
              <a:custGeom>
                <a:avLst/>
                <a:gdLst>
                  <a:gd name="connsiteX0" fmla="*/ 128310 w 421590"/>
                  <a:gd name="connsiteY0" fmla="*/ 158860 h 158859"/>
                  <a:gd name="connsiteX1" fmla="*/ 372710 w 421590"/>
                  <a:gd name="connsiteY1" fmla="*/ 109980 h 158859"/>
                  <a:gd name="connsiteX2" fmla="*/ 421590 w 421590"/>
                  <a:gd name="connsiteY2" fmla="*/ 0 h 158859"/>
                  <a:gd name="connsiteX3" fmla="*/ 0 w 421590"/>
                  <a:gd name="connsiteY3" fmla="*/ 48880 h 158859"/>
                  <a:gd name="connsiteX4" fmla="*/ 128310 w 421590"/>
                  <a:gd name="connsiteY4" fmla="*/ 158860 h 158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1590" h="158859">
                    <a:moveTo>
                      <a:pt x="128310" y="158860"/>
                    </a:moveTo>
                    <a:cubicBezTo>
                      <a:pt x="189410" y="158860"/>
                      <a:pt x="287170" y="146640"/>
                      <a:pt x="372710" y="109980"/>
                    </a:cubicBezTo>
                    <a:cubicBezTo>
                      <a:pt x="391040" y="73320"/>
                      <a:pt x="403260" y="36660"/>
                      <a:pt x="421590" y="0"/>
                    </a:cubicBezTo>
                    <a:cubicBezTo>
                      <a:pt x="274950" y="67210"/>
                      <a:pt x="109980" y="61100"/>
                      <a:pt x="0" y="48880"/>
                    </a:cubicBezTo>
                    <a:cubicBezTo>
                      <a:pt x="30550" y="79430"/>
                      <a:pt x="79430" y="152750"/>
                      <a:pt x="128310" y="158860"/>
                    </a:cubicBezTo>
                    <a:close/>
                  </a:path>
                </a:pathLst>
              </a:custGeom>
              <a:solidFill>
                <a:srgbClr val="FFFFFF"/>
              </a:solidFill>
              <a:ln w="61038" cap="flat">
                <a:noFill/>
                <a:prstDash val="solid"/>
                <a:miter/>
              </a:ln>
            </p:spPr>
            <p:txBody>
              <a:bodyPr rtlCol="0" anchor="ctr"/>
              <a:lstStyle/>
              <a:p>
                <a:endParaRPr lang="en-US"/>
              </a:p>
            </p:txBody>
          </p:sp>
          <p:grpSp>
            <p:nvGrpSpPr>
              <p:cNvPr id="86" name="Graphic 16">
                <a:extLst>
                  <a:ext uri="{FF2B5EF4-FFF2-40B4-BE49-F238E27FC236}">
                    <a16:creationId xmlns:a16="http://schemas.microsoft.com/office/drawing/2014/main" xmlns="" id="{37A91224-B18E-4652-A205-7CAADC5ED29A}"/>
                  </a:ext>
                </a:extLst>
              </p:cNvPr>
              <p:cNvGrpSpPr/>
              <p:nvPr/>
            </p:nvGrpSpPr>
            <p:grpSpPr>
              <a:xfrm>
                <a:off x="1694945" y="5359125"/>
                <a:ext cx="243024" cy="288755"/>
                <a:chOff x="1694945" y="5359125"/>
                <a:chExt cx="243024" cy="288755"/>
              </a:xfrm>
            </p:grpSpPr>
            <p:sp>
              <p:nvSpPr>
                <p:cNvPr id="171" name="Freeform: Shape 170">
                  <a:extLst>
                    <a:ext uri="{FF2B5EF4-FFF2-40B4-BE49-F238E27FC236}">
                      <a16:creationId xmlns:a16="http://schemas.microsoft.com/office/drawing/2014/main" xmlns="" id="{FEE5A834-4509-4B2E-9C85-2F234BD25C6A}"/>
                    </a:ext>
                  </a:extLst>
                </p:cNvPr>
                <p:cNvSpPr/>
                <p:nvPr/>
              </p:nvSpPr>
              <p:spPr>
                <a:xfrm>
                  <a:off x="1694945" y="5359125"/>
                  <a:ext cx="238401" cy="288755"/>
                </a:xfrm>
                <a:custGeom>
                  <a:avLst/>
                  <a:gdLst>
                    <a:gd name="connsiteX0" fmla="*/ 230805 w 238401"/>
                    <a:gd name="connsiteY0" fmla="*/ 174928 h 288755"/>
                    <a:gd name="connsiteX1" fmla="*/ 84165 w 238401"/>
                    <a:gd name="connsiteY1" fmla="*/ 284907 h 288755"/>
                    <a:gd name="connsiteX2" fmla="*/ 4735 w 238401"/>
                    <a:gd name="connsiteY2" fmla="*/ 113828 h 288755"/>
                    <a:gd name="connsiteX3" fmla="*/ 151375 w 238401"/>
                    <a:gd name="connsiteY3" fmla="*/ 3848 h 288755"/>
                    <a:gd name="connsiteX4" fmla="*/ 230805 w 238401"/>
                    <a:gd name="connsiteY4" fmla="*/ 174928 h 28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401" h="288755">
                      <a:moveTo>
                        <a:pt x="230805" y="174928"/>
                      </a:moveTo>
                      <a:cubicBezTo>
                        <a:pt x="212475" y="254357"/>
                        <a:pt x="145265" y="303238"/>
                        <a:pt x="84165" y="284907"/>
                      </a:cubicBezTo>
                      <a:cubicBezTo>
                        <a:pt x="23065" y="266578"/>
                        <a:pt x="-13595" y="193258"/>
                        <a:pt x="4735" y="113828"/>
                      </a:cubicBezTo>
                      <a:cubicBezTo>
                        <a:pt x="23065" y="34398"/>
                        <a:pt x="90275" y="-14482"/>
                        <a:pt x="151375" y="3848"/>
                      </a:cubicBezTo>
                      <a:cubicBezTo>
                        <a:pt x="218585" y="16068"/>
                        <a:pt x="255245" y="95498"/>
                        <a:pt x="230805" y="174928"/>
                      </a:cubicBezTo>
                      <a:close/>
                    </a:path>
                  </a:pathLst>
                </a:custGeom>
                <a:solidFill>
                  <a:srgbClr val="52C1C5"/>
                </a:solidFill>
                <a:ln w="61038"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xmlns="" id="{7F792CEC-A608-42CC-B887-B20BACAB06E8}"/>
                    </a:ext>
                  </a:extLst>
                </p:cNvPr>
                <p:cNvSpPr/>
                <p:nvPr/>
              </p:nvSpPr>
              <p:spPr>
                <a:xfrm>
                  <a:off x="1694945" y="5359125"/>
                  <a:ext cx="238401" cy="288755"/>
                </a:xfrm>
                <a:custGeom>
                  <a:avLst/>
                  <a:gdLst>
                    <a:gd name="connsiteX0" fmla="*/ 230805 w 238401"/>
                    <a:gd name="connsiteY0" fmla="*/ 174928 h 288755"/>
                    <a:gd name="connsiteX1" fmla="*/ 84165 w 238401"/>
                    <a:gd name="connsiteY1" fmla="*/ 284907 h 288755"/>
                    <a:gd name="connsiteX2" fmla="*/ 4735 w 238401"/>
                    <a:gd name="connsiteY2" fmla="*/ 113828 h 288755"/>
                    <a:gd name="connsiteX3" fmla="*/ 151375 w 238401"/>
                    <a:gd name="connsiteY3" fmla="*/ 3848 h 288755"/>
                    <a:gd name="connsiteX4" fmla="*/ 230805 w 238401"/>
                    <a:gd name="connsiteY4" fmla="*/ 174928 h 288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401" h="288755">
                      <a:moveTo>
                        <a:pt x="230805" y="174928"/>
                      </a:moveTo>
                      <a:cubicBezTo>
                        <a:pt x="212475" y="254357"/>
                        <a:pt x="145265" y="303238"/>
                        <a:pt x="84165" y="284907"/>
                      </a:cubicBezTo>
                      <a:cubicBezTo>
                        <a:pt x="23065" y="266578"/>
                        <a:pt x="-13595" y="193258"/>
                        <a:pt x="4735" y="113828"/>
                      </a:cubicBezTo>
                      <a:cubicBezTo>
                        <a:pt x="23065" y="34398"/>
                        <a:pt x="90275" y="-14482"/>
                        <a:pt x="151375" y="3848"/>
                      </a:cubicBezTo>
                      <a:cubicBezTo>
                        <a:pt x="218585" y="16068"/>
                        <a:pt x="255245" y="95498"/>
                        <a:pt x="230805" y="174928"/>
                      </a:cubicBezTo>
                      <a:close/>
                    </a:path>
                  </a:pathLst>
                </a:custGeom>
                <a:solidFill>
                  <a:srgbClr val="333332"/>
                </a:solidFill>
                <a:ln w="61038"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xmlns="" id="{B0A7053D-6638-4A6C-BFC9-54A0E2A30F9E}"/>
                    </a:ext>
                  </a:extLst>
                </p:cNvPr>
                <p:cNvSpPr/>
                <p:nvPr/>
              </p:nvSpPr>
              <p:spPr>
                <a:xfrm>
                  <a:off x="1727115" y="5403401"/>
                  <a:ext cx="177308" cy="218532"/>
                </a:xfrm>
                <a:custGeom>
                  <a:avLst/>
                  <a:gdLst>
                    <a:gd name="connsiteX0" fmla="*/ 174194 w 177308"/>
                    <a:gd name="connsiteY0" fmla="*/ 130651 h 218532"/>
                    <a:gd name="connsiteX1" fmla="*/ 64214 w 177308"/>
                    <a:gd name="connsiteY1" fmla="*/ 216191 h 218532"/>
                    <a:gd name="connsiteX2" fmla="*/ 3114 w 177308"/>
                    <a:gd name="connsiteY2" fmla="*/ 87881 h 218532"/>
                    <a:gd name="connsiteX3" fmla="*/ 113094 w 177308"/>
                    <a:gd name="connsiteY3" fmla="*/ 2341 h 218532"/>
                    <a:gd name="connsiteX4" fmla="*/ 174194 w 177308"/>
                    <a:gd name="connsiteY4" fmla="*/ 130651 h 218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308" h="218532">
                      <a:moveTo>
                        <a:pt x="174194" y="130651"/>
                      </a:moveTo>
                      <a:cubicBezTo>
                        <a:pt x="161974" y="191751"/>
                        <a:pt x="106984" y="228411"/>
                        <a:pt x="64214" y="216191"/>
                      </a:cubicBezTo>
                      <a:cubicBezTo>
                        <a:pt x="15334" y="203971"/>
                        <a:pt x="-9106" y="142871"/>
                        <a:pt x="3114" y="87881"/>
                      </a:cubicBezTo>
                      <a:cubicBezTo>
                        <a:pt x="15334" y="26781"/>
                        <a:pt x="70324" y="-9879"/>
                        <a:pt x="113094" y="2341"/>
                      </a:cubicBezTo>
                      <a:cubicBezTo>
                        <a:pt x="161974" y="8451"/>
                        <a:pt x="186414" y="69551"/>
                        <a:pt x="174194" y="130651"/>
                      </a:cubicBezTo>
                      <a:close/>
                    </a:path>
                  </a:pathLst>
                </a:custGeom>
                <a:solidFill>
                  <a:srgbClr val="333332"/>
                </a:solidFill>
                <a:ln w="61038" cap="flat">
                  <a:noFill/>
                  <a:prstDash val="solid"/>
                  <a:miter/>
                </a:ln>
              </p:spPr>
              <p:txBody>
                <a:bodyPr rtlCol="0" anchor="ctr"/>
                <a:lstStyle/>
                <a:p>
                  <a:endParaRPr lang="en-US"/>
                </a:p>
              </p:txBody>
            </p:sp>
            <p:sp>
              <p:nvSpPr>
                <p:cNvPr id="174" name="Freeform: Shape 173">
                  <a:extLst>
                    <a:ext uri="{FF2B5EF4-FFF2-40B4-BE49-F238E27FC236}">
                      <a16:creationId xmlns:a16="http://schemas.microsoft.com/office/drawing/2014/main" xmlns="" id="{115E8A27-9A3E-43FF-9246-06348377A894}"/>
                    </a:ext>
                  </a:extLst>
                </p:cNvPr>
                <p:cNvSpPr/>
                <p:nvPr/>
              </p:nvSpPr>
              <p:spPr>
                <a:xfrm>
                  <a:off x="1747402" y="5415268"/>
                  <a:ext cx="144866" cy="176468"/>
                </a:xfrm>
                <a:custGeom>
                  <a:avLst/>
                  <a:gdLst>
                    <a:gd name="connsiteX0" fmla="*/ 141688 w 144866"/>
                    <a:gd name="connsiteY0" fmla="*/ 106564 h 176468"/>
                    <a:gd name="connsiteX1" fmla="*/ 50038 w 144866"/>
                    <a:gd name="connsiteY1" fmla="*/ 173774 h 176468"/>
                    <a:gd name="connsiteX2" fmla="*/ 1158 w 144866"/>
                    <a:gd name="connsiteY2" fmla="*/ 69905 h 176468"/>
                    <a:gd name="connsiteX3" fmla="*/ 92808 w 144866"/>
                    <a:gd name="connsiteY3" fmla="*/ 2695 h 176468"/>
                    <a:gd name="connsiteX4" fmla="*/ 141688 w 144866"/>
                    <a:gd name="connsiteY4" fmla="*/ 106564 h 176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866" h="176468">
                      <a:moveTo>
                        <a:pt x="141688" y="106564"/>
                      </a:moveTo>
                      <a:cubicBezTo>
                        <a:pt x="129468" y="155444"/>
                        <a:pt x="92808" y="185994"/>
                        <a:pt x="50038" y="173774"/>
                      </a:cubicBezTo>
                      <a:cubicBezTo>
                        <a:pt x="13378" y="161554"/>
                        <a:pt x="-4952" y="118784"/>
                        <a:pt x="1158" y="69905"/>
                      </a:cubicBezTo>
                      <a:cubicBezTo>
                        <a:pt x="13378" y="21025"/>
                        <a:pt x="50038" y="-9525"/>
                        <a:pt x="92808" y="2695"/>
                      </a:cubicBezTo>
                      <a:cubicBezTo>
                        <a:pt x="129468" y="14915"/>
                        <a:pt x="153908" y="57685"/>
                        <a:pt x="141688" y="106564"/>
                      </a:cubicBezTo>
                      <a:close/>
                    </a:path>
                  </a:pathLst>
                </a:custGeom>
                <a:solidFill>
                  <a:srgbClr val="0A0A0A"/>
                </a:solidFill>
                <a:ln w="61038" cap="flat">
                  <a:no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xmlns="" id="{7471E101-E4B7-4F37-914B-4F00287A7507}"/>
                    </a:ext>
                  </a:extLst>
                </p:cNvPr>
                <p:cNvSpPr/>
                <p:nvPr/>
              </p:nvSpPr>
              <p:spPr>
                <a:xfrm>
                  <a:off x="1700551" y="5448513"/>
                  <a:ext cx="237418" cy="199367"/>
                </a:xfrm>
                <a:custGeom>
                  <a:avLst/>
                  <a:gdLst>
                    <a:gd name="connsiteX0" fmla="*/ 11349 w 237418"/>
                    <a:gd name="connsiteY0" fmla="*/ 0 h 199367"/>
                    <a:gd name="connsiteX1" fmla="*/ 5239 w 237418"/>
                    <a:gd name="connsiteY1" fmla="*/ 24440 h 199367"/>
                    <a:gd name="connsiteX2" fmla="*/ 84669 w 237418"/>
                    <a:gd name="connsiteY2" fmla="*/ 195520 h 199367"/>
                    <a:gd name="connsiteX3" fmla="*/ 231309 w 237418"/>
                    <a:gd name="connsiteY3" fmla="*/ 85540 h 199367"/>
                    <a:gd name="connsiteX4" fmla="*/ 237419 w 237418"/>
                    <a:gd name="connsiteY4" fmla="*/ 61100 h 199367"/>
                    <a:gd name="connsiteX5" fmla="*/ 11349 w 237418"/>
                    <a:gd name="connsiteY5" fmla="*/ 0 h 199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7418" h="199367">
                      <a:moveTo>
                        <a:pt x="11349" y="0"/>
                      </a:moveTo>
                      <a:cubicBezTo>
                        <a:pt x="11349" y="6110"/>
                        <a:pt x="5239" y="12220"/>
                        <a:pt x="5239" y="24440"/>
                      </a:cubicBezTo>
                      <a:cubicBezTo>
                        <a:pt x="-13091" y="103870"/>
                        <a:pt x="17459" y="177190"/>
                        <a:pt x="84669" y="195520"/>
                      </a:cubicBezTo>
                      <a:cubicBezTo>
                        <a:pt x="145769" y="213850"/>
                        <a:pt x="212979" y="164970"/>
                        <a:pt x="231309" y="85540"/>
                      </a:cubicBezTo>
                      <a:cubicBezTo>
                        <a:pt x="231309" y="79430"/>
                        <a:pt x="231309" y="73320"/>
                        <a:pt x="237419" y="61100"/>
                      </a:cubicBezTo>
                      <a:cubicBezTo>
                        <a:pt x="151879" y="85540"/>
                        <a:pt x="54119" y="73320"/>
                        <a:pt x="11349" y="0"/>
                      </a:cubicBezTo>
                      <a:close/>
                    </a:path>
                  </a:pathLst>
                </a:custGeom>
                <a:solidFill>
                  <a:srgbClr val="333332">
                    <a:alpha val="40000"/>
                  </a:srgbClr>
                </a:solidFill>
                <a:ln w="61038" cap="flat">
                  <a:noFill/>
                  <a:prstDash val="solid"/>
                  <a:miter/>
                </a:ln>
              </p:spPr>
              <p:txBody>
                <a:bodyPr rtlCol="0" anchor="ctr"/>
                <a:lstStyle/>
                <a:p>
                  <a:endParaRPr lang="en-US"/>
                </a:p>
              </p:txBody>
            </p:sp>
            <p:sp>
              <p:nvSpPr>
                <p:cNvPr id="176" name="Freeform: Shape 175">
                  <a:extLst>
                    <a:ext uri="{FF2B5EF4-FFF2-40B4-BE49-F238E27FC236}">
                      <a16:creationId xmlns:a16="http://schemas.microsoft.com/office/drawing/2014/main" xmlns="" id="{B1422770-C2CF-4809-AD00-BC4EABFCB729}"/>
                    </a:ext>
                  </a:extLst>
                </p:cNvPr>
                <p:cNvSpPr/>
                <p:nvPr/>
              </p:nvSpPr>
              <p:spPr>
                <a:xfrm rot="1206887">
                  <a:off x="1735534" y="5411104"/>
                  <a:ext cx="73319" cy="85539"/>
                </a:xfrm>
                <a:custGeom>
                  <a:avLst/>
                  <a:gdLst>
                    <a:gd name="connsiteX0" fmla="*/ 73320 w 73319"/>
                    <a:gd name="connsiteY0" fmla="*/ 42770 h 85539"/>
                    <a:gd name="connsiteX1" fmla="*/ 36660 w 73319"/>
                    <a:gd name="connsiteY1" fmla="*/ 85539 h 85539"/>
                    <a:gd name="connsiteX2" fmla="*/ 0 w 73319"/>
                    <a:gd name="connsiteY2" fmla="*/ 42770 h 85539"/>
                    <a:gd name="connsiteX3" fmla="*/ 36660 w 73319"/>
                    <a:gd name="connsiteY3" fmla="*/ 0 h 85539"/>
                    <a:gd name="connsiteX4" fmla="*/ 73320 w 73319"/>
                    <a:gd name="connsiteY4" fmla="*/ 42770 h 85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9" h="85539">
                      <a:moveTo>
                        <a:pt x="73320" y="42770"/>
                      </a:moveTo>
                      <a:cubicBezTo>
                        <a:pt x="73320" y="66391"/>
                        <a:pt x="56907" y="85539"/>
                        <a:pt x="36660" y="85539"/>
                      </a:cubicBezTo>
                      <a:cubicBezTo>
                        <a:pt x="16413" y="85539"/>
                        <a:pt x="0" y="66391"/>
                        <a:pt x="0" y="42770"/>
                      </a:cubicBezTo>
                      <a:cubicBezTo>
                        <a:pt x="0" y="19149"/>
                        <a:pt x="16413" y="0"/>
                        <a:pt x="36660" y="0"/>
                      </a:cubicBezTo>
                      <a:cubicBezTo>
                        <a:pt x="56907" y="0"/>
                        <a:pt x="73320" y="19149"/>
                        <a:pt x="73320" y="42770"/>
                      </a:cubicBezTo>
                      <a:close/>
                    </a:path>
                  </a:pathLst>
                </a:custGeom>
                <a:solidFill>
                  <a:srgbClr val="FFFFFF"/>
                </a:solidFill>
                <a:ln w="61038" cap="flat">
                  <a:noFill/>
                  <a:prstDash val="solid"/>
                  <a:miter/>
                </a:ln>
              </p:spPr>
              <p:txBody>
                <a:bodyPr rtlCol="0" anchor="ctr"/>
                <a:lstStyle/>
                <a:p>
                  <a:endParaRPr lang="en-US"/>
                </a:p>
              </p:txBody>
            </p:sp>
            <p:sp>
              <p:nvSpPr>
                <p:cNvPr id="177" name="Freeform: Shape 176">
                  <a:extLst>
                    <a:ext uri="{FF2B5EF4-FFF2-40B4-BE49-F238E27FC236}">
                      <a16:creationId xmlns:a16="http://schemas.microsoft.com/office/drawing/2014/main" xmlns="" id="{054DA595-73D1-412A-A2BB-FCF2F0DB1712}"/>
                    </a:ext>
                  </a:extLst>
                </p:cNvPr>
                <p:cNvSpPr/>
                <p:nvPr/>
              </p:nvSpPr>
              <p:spPr>
                <a:xfrm rot="1207974">
                  <a:off x="1736400" y="5504347"/>
                  <a:ext cx="36660" cy="48880"/>
                </a:xfrm>
                <a:custGeom>
                  <a:avLst/>
                  <a:gdLst>
                    <a:gd name="connsiteX0" fmla="*/ 36660 w 36660"/>
                    <a:gd name="connsiteY0" fmla="*/ 24440 h 48880"/>
                    <a:gd name="connsiteX1" fmla="*/ 18330 w 36660"/>
                    <a:gd name="connsiteY1" fmla="*/ 48880 h 48880"/>
                    <a:gd name="connsiteX2" fmla="*/ 0 w 36660"/>
                    <a:gd name="connsiteY2" fmla="*/ 24440 h 48880"/>
                    <a:gd name="connsiteX3" fmla="*/ 18330 w 36660"/>
                    <a:gd name="connsiteY3" fmla="*/ 0 h 48880"/>
                    <a:gd name="connsiteX4" fmla="*/ 36660 w 36660"/>
                    <a:gd name="connsiteY4" fmla="*/ 24440 h 488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60" h="48880">
                      <a:moveTo>
                        <a:pt x="36660" y="24440"/>
                      </a:moveTo>
                      <a:cubicBezTo>
                        <a:pt x="36660" y="37938"/>
                        <a:pt x="28453" y="48880"/>
                        <a:pt x="18330" y="48880"/>
                      </a:cubicBezTo>
                      <a:cubicBezTo>
                        <a:pt x="8207" y="48880"/>
                        <a:pt x="0" y="37938"/>
                        <a:pt x="0" y="24440"/>
                      </a:cubicBezTo>
                      <a:cubicBezTo>
                        <a:pt x="0" y="10942"/>
                        <a:pt x="8207" y="0"/>
                        <a:pt x="18330" y="0"/>
                      </a:cubicBezTo>
                      <a:cubicBezTo>
                        <a:pt x="28454" y="0"/>
                        <a:pt x="36660" y="10942"/>
                        <a:pt x="36660" y="24440"/>
                      </a:cubicBezTo>
                      <a:close/>
                    </a:path>
                  </a:pathLst>
                </a:custGeom>
                <a:solidFill>
                  <a:srgbClr val="FFFFFF"/>
                </a:solidFill>
                <a:ln w="61038" cap="flat">
                  <a:noFill/>
                  <a:prstDash val="solid"/>
                  <a:miter/>
                </a:ln>
              </p:spPr>
              <p:txBody>
                <a:bodyPr rtlCol="0" anchor="ctr"/>
                <a:lstStyle/>
                <a:p>
                  <a:endParaRPr lang="en-US"/>
                </a:p>
              </p:txBody>
            </p:sp>
          </p:grpSp>
          <p:sp>
            <p:nvSpPr>
              <p:cNvPr id="87" name="Freeform: Shape 86">
                <a:extLst>
                  <a:ext uri="{FF2B5EF4-FFF2-40B4-BE49-F238E27FC236}">
                    <a16:creationId xmlns:a16="http://schemas.microsoft.com/office/drawing/2014/main" xmlns="" id="{F3EA6B35-4089-413F-B331-C83E9BB5F7E1}"/>
                  </a:ext>
                </a:extLst>
              </p:cNvPr>
              <p:cNvSpPr/>
              <p:nvPr/>
            </p:nvSpPr>
            <p:spPr>
              <a:xfrm>
                <a:off x="1528599" y="5326313"/>
                <a:ext cx="482690" cy="256619"/>
              </a:xfrm>
              <a:custGeom>
                <a:avLst/>
                <a:gdLst>
                  <a:gd name="connsiteX0" fmla="*/ 0 w 482690"/>
                  <a:gd name="connsiteY0" fmla="*/ 183300 h 256619"/>
                  <a:gd name="connsiteX1" fmla="*/ 12220 w 482690"/>
                  <a:gd name="connsiteY1" fmla="*/ 152750 h 256619"/>
                  <a:gd name="connsiteX2" fmla="*/ 30550 w 482690"/>
                  <a:gd name="connsiteY2" fmla="*/ 122200 h 256619"/>
                  <a:gd name="connsiteX3" fmla="*/ 54990 w 482690"/>
                  <a:gd name="connsiteY3" fmla="*/ 85540 h 256619"/>
                  <a:gd name="connsiteX4" fmla="*/ 73320 w 482690"/>
                  <a:gd name="connsiteY4" fmla="*/ 67210 h 256619"/>
                  <a:gd name="connsiteX5" fmla="*/ 91650 w 482690"/>
                  <a:gd name="connsiteY5" fmla="*/ 48880 h 256619"/>
                  <a:gd name="connsiteX6" fmla="*/ 116090 w 482690"/>
                  <a:gd name="connsiteY6" fmla="*/ 30550 h 256619"/>
                  <a:gd name="connsiteX7" fmla="*/ 128310 w 482690"/>
                  <a:gd name="connsiteY7" fmla="*/ 24440 h 256619"/>
                  <a:gd name="connsiteX8" fmla="*/ 140530 w 482690"/>
                  <a:gd name="connsiteY8" fmla="*/ 18330 h 256619"/>
                  <a:gd name="connsiteX9" fmla="*/ 201630 w 482690"/>
                  <a:gd name="connsiteY9" fmla="*/ 0 h 256619"/>
                  <a:gd name="connsiteX10" fmla="*/ 238290 w 482690"/>
                  <a:gd name="connsiteY10" fmla="*/ 0 h 256619"/>
                  <a:gd name="connsiteX11" fmla="*/ 268840 w 482690"/>
                  <a:gd name="connsiteY11" fmla="*/ 6110 h 256619"/>
                  <a:gd name="connsiteX12" fmla="*/ 336050 w 482690"/>
                  <a:gd name="connsiteY12" fmla="*/ 24440 h 256619"/>
                  <a:gd name="connsiteX13" fmla="*/ 391040 w 482690"/>
                  <a:gd name="connsiteY13" fmla="*/ 54990 h 256619"/>
                  <a:gd name="connsiteX14" fmla="*/ 433810 w 482690"/>
                  <a:gd name="connsiteY14" fmla="*/ 97760 h 256619"/>
                  <a:gd name="connsiteX15" fmla="*/ 464360 w 482690"/>
                  <a:gd name="connsiteY15" fmla="*/ 146640 h 256619"/>
                  <a:gd name="connsiteX16" fmla="*/ 470470 w 482690"/>
                  <a:gd name="connsiteY16" fmla="*/ 171080 h 256619"/>
                  <a:gd name="connsiteX17" fmla="*/ 476580 w 482690"/>
                  <a:gd name="connsiteY17" fmla="*/ 189410 h 256619"/>
                  <a:gd name="connsiteX18" fmla="*/ 482690 w 482690"/>
                  <a:gd name="connsiteY18" fmla="*/ 226070 h 256619"/>
                  <a:gd name="connsiteX19" fmla="*/ 482690 w 482690"/>
                  <a:gd name="connsiteY19" fmla="*/ 250510 h 256619"/>
                  <a:gd name="connsiteX20" fmla="*/ 482690 w 482690"/>
                  <a:gd name="connsiteY20" fmla="*/ 256620 h 256619"/>
                  <a:gd name="connsiteX21" fmla="*/ 482690 w 482690"/>
                  <a:gd name="connsiteY21" fmla="*/ 250510 h 256619"/>
                  <a:gd name="connsiteX22" fmla="*/ 476580 w 482690"/>
                  <a:gd name="connsiteY22" fmla="*/ 226070 h 256619"/>
                  <a:gd name="connsiteX23" fmla="*/ 470470 w 482690"/>
                  <a:gd name="connsiteY23" fmla="*/ 195520 h 256619"/>
                  <a:gd name="connsiteX24" fmla="*/ 464360 w 482690"/>
                  <a:gd name="connsiteY24" fmla="*/ 177190 h 256619"/>
                  <a:gd name="connsiteX25" fmla="*/ 452140 w 482690"/>
                  <a:gd name="connsiteY25" fmla="*/ 158860 h 256619"/>
                  <a:gd name="connsiteX26" fmla="*/ 421590 w 482690"/>
                  <a:gd name="connsiteY26" fmla="*/ 116090 h 256619"/>
                  <a:gd name="connsiteX27" fmla="*/ 378820 w 482690"/>
                  <a:gd name="connsiteY27" fmla="*/ 73320 h 256619"/>
                  <a:gd name="connsiteX28" fmla="*/ 323830 w 482690"/>
                  <a:gd name="connsiteY28" fmla="*/ 42770 h 256619"/>
                  <a:gd name="connsiteX29" fmla="*/ 262730 w 482690"/>
                  <a:gd name="connsiteY29" fmla="*/ 24440 h 256619"/>
                  <a:gd name="connsiteX30" fmla="*/ 232180 w 482690"/>
                  <a:gd name="connsiteY30" fmla="*/ 18330 h 256619"/>
                  <a:gd name="connsiteX31" fmla="*/ 201630 w 482690"/>
                  <a:gd name="connsiteY31" fmla="*/ 18330 h 256619"/>
                  <a:gd name="connsiteX32" fmla="*/ 140530 w 482690"/>
                  <a:gd name="connsiteY32" fmla="*/ 36660 h 256619"/>
                  <a:gd name="connsiteX33" fmla="*/ 128310 w 482690"/>
                  <a:gd name="connsiteY33" fmla="*/ 42770 h 256619"/>
                  <a:gd name="connsiteX34" fmla="*/ 116090 w 482690"/>
                  <a:gd name="connsiteY34" fmla="*/ 48880 h 256619"/>
                  <a:gd name="connsiteX35" fmla="*/ 91650 w 482690"/>
                  <a:gd name="connsiteY35" fmla="*/ 67210 h 256619"/>
                  <a:gd name="connsiteX36" fmla="*/ 73320 w 482690"/>
                  <a:gd name="connsiteY36" fmla="*/ 85540 h 256619"/>
                  <a:gd name="connsiteX37" fmla="*/ 54990 w 482690"/>
                  <a:gd name="connsiteY37" fmla="*/ 103870 h 256619"/>
                  <a:gd name="connsiteX38" fmla="*/ 30550 w 482690"/>
                  <a:gd name="connsiteY38" fmla="*/ 140530 h 256619"/>
                  <a:gd name="connsiteX39" fmla="*/ 12220 w 482690"/>
                  <a:gd name="connsiteY39" fmla="*/ 171080 h 256619"/>
                  <a:gd name="connsiteX40" fmla="*/ 0 w 482690"/>
                  <a:gd name="connsiteY40" fmla="*/ 183300 h 25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82690" h="256619">
                    <a:moveTo>
                      <a:pt x="0" y="183300"/>
                    </a:moveTo>
                    <a:cubicBezTo>
                      <a:pt x="0" y="183300"/>
                      <a:pt x="6110" y="171080"/>
                      <a:pt x="12220" y="152750"/>
                    </a:cubicBezTo>
                    <a:cubicBezTo>
                      <a:pt x="18330" y="146640"/>
                      <a:pt x="24440" y="134420"/>
                      <a:pt x="30550" y="122200"/>
                    </a:cubicBezTo>
                    <a:cubicBezTo>
                      <a:pt x="36660" y="109980"/>
                      <a:pt x="42770" y="97760"/>
                      <a:pt x="54990" y="85540"/>
                    </a:cubicBezTo>
                    <a:cubicBezTo>
                      <a:pt x="61100" y="79430"/>
                      <a:pt x="67210" y="73320"/>
                      <a:pt x="73320" y="67210"/>
                    </a:cubicBezTo>
                    <a:cubicBezTo>
                      <a:pt x="79430" y="61100"/>
                      <a:pt x="85540" y="54990"/>
                      <a:pt x="91650" y="48880"/>
                    </a:cubicBezTo>
                    <a:cubicBezTo>
                      <a:pt x="97760" y="42770"/>
                      <a:pt x="103870" y="36660"/>
                      <a:pt x="116090" y="30550"/>
                    </a:cubicBezTo>
                    <a:cubicBezTo>
                      <a:pt x="122200" y="30550"/>
                      <a:pt x="122200" y="24440"/>
                      <a:pt x="128310" y="24440"/>
                    </a:cubicBezTo>
                    <a:cubicBezTo>
                      <a:pt x="134420" y="24440"/>
                      <a:pt x="140530" y="18330"/>
                      <a:pt x="140530" y="18330"/>
                    </a:cubicBezTo>
                    <a:cubicBezTo>
                      <a:pt x="158860" y="6110"/>
                      <a:pt x="183300" y="6110"/>
                      <a:pt x="201630" y="0"/>
                    </a:cubicBezTo>
                    <a:cubicBezTo>
                      <a:pt x="213850" y="0"/>
                      <a:pt x="226070" y="0"/>
                      <a:pt x="238290" y="0"/>
                    </a:cubicBezTo>
                    <a:cubicBezTo>
                      <a:pt x="250510" y="0"/>
                      <a:pt x="262730" y="0"/>
                      <a:pt x="268840" y="6110"/>
                    </a:cubicBezTo>
                    <a:cubicBezTo>
                      <a:pt x="293280" y="12220"/>
                      <a:pt x="311610" y="18330"/>
                      <a:pt x="336050" y="24440"/>
                    </a:cubicBezTo>
                    <a:cubicBezTo>
                      <a:pt x="354380" y="30550"/>
                      <a:pt x="372710" y="42770"/>
                      <a:pt x="391040" y="54990"/>
                    </a:cubicBezTo>
                    <a:cubicBezTo>
                      <a:pt x="409370" y="67210"/>
                      <a:pt x="421590" y="85540"/>
                      <a:pt x="433810" y="97760"/>
                    </a:cubicBezTo>
                    <a:cubicBezTo>
                      <a:pt x="446030" y="109980"/>
                      <a:pt x="452140" y="128310"/>
                      <a:pt x="464360" y="146640"/>
                    </a:cubicBezTo>
                    <a:cubicBezTo>
                      <a:pt x="470470" y="152750"/>
                      <a:pt x="470470" y="158860"/>
                      <a:pt x="470470" y="171080"/>
                    </a:cubicBezTo>
                    <a:cubicBezTo>
                      <a:pt x="470470" y="177190"/>
                      <a:pt x="476580" y="183300"/>
                      <a:pt x="476580" y="189410"/>
                    </a:cubicBezTo>
                    <a:cubicBezTo>
                      <a:pt x="476580" y="201630"/>
                      <a:pt x="482690" y="213850"/>
                      <a:pt x="482690" y="226070"/>
                    </a:cubicBezTo>
                    <a:cubicBezTo>
                      <a:pt x="482690" y="238290"/>
                      <a:pt x="482690" y="244400"/>
                      <a:pt x="482690" y="250510"/>
                    </a:cubicBezTo>
                    <a:cubicBezTo>
                      <a:pt x="482690" y="256620"/>
                      <a:pt x="482690" y="256620"/>
                      <a:pt x="482690" y="256620"/>
                    </a:cubicBezTo>
                    <a:cubicBezTo>
                      <a:pt x="482690" y="256620"/>
                      <a:pt x="482690" y="256620"/>
                      <a:pt x="482690" y="250510"/>
                    </a:cubicBezTo>
                    <a:cubicBezTo>
                      <a:pt x="482690" y="244400"/>
                      <a:pt x="482690" y="238290"/>
                      <a:pt x="476580" y="226070"/>
                    </a:cubicBezTo>
                    <a:cubicBezTo>
                      <a:pt x="476580" y="213850"/>
                      <a:pt x="470470" y="207740"/>
                      <a:pt x="470470" y="195520"/>
                    </a:cubicBezTo>
                    <a:cubicBezTo>
                      <a:pt x="470470" y="189410"/>
                      <a:pt x="464360" y="183300"/>
                      <a:pt x="464360" y="177190"/>
                    </a:cubicBezTo>
                    <a:cubicBezTo>
                      <a:pt x="458250" y="171080"/>
                      <a:pt x="458250" y="164970"/>
                      <a:pt x="452140" y="158860"/>
                    </a:cubicBezTo>
                    <a:cubicBezTo>
                      <a:pt x="446030" y="146640"/>
                      <a:pt x="433810" y="128310"/>
                      <a:pt x="421590" y="116090"/>
                    </a:cubicBezTo>
                    <a:cubicBezTo>
                      <a:pt x="409370" y="103870"/>
                      <a:pt x="397150" y="91650"/>
                      <a:pt x="378820" y="73320"/>
                    </a:cubicBezTo>
                    <a:cubicBezTo>
                      <a:pt x="360490" y="61100"/>
                      <a:pt x="342160" y="48880"/>
                      <a:pt x="323830" y="42770"/>
                    </a:cubicBezTo>
                    <a:cubicBezTo>
                      <a:pt x="305500" y="36660"/>
                      <a:pt x="281060" y="30550"/>
                      <a:pt x="262730" y="24440"/>
                    </a:cubicBezTo>
                    <a:cubicBezTo>
                      <a:pt x="250510" y="24440"/>
                      <a:pt x="238290" y="24440"/>
                      <a:pt x="232180" y="18330"/>
                    </a:cubicBezTo>
                    <a:cubicBezTo>
                      <a:pt x="219960" y="18330"/>
                      <a:pt x="213850" y="18330"/>
                      <a:pt x="201630" y="18330"/>
                    </a:cubicBezTo>
                    <a:cubicBezTo>
                      <a:pt x="183300" y="18330"/>
                      <a:pt x="158860" y="24440"/>
                      <a:pt x="140530" y="36660"/>
                    </a:cubicBezTo>
                    <a:cubicBezTo>
                      <a:pt x="134420" y="36660"/>
                      <a:pt x="134420" y="42770"/>
                      <a:pt x="128310" y="42770"/>
                    </a:cubicBezTo>
                    <a:cubicBezTo>
                      <a:pt x="122200" y="42770"/>
                      <a:pt x="122200" y="48880"/>
                      <a:pt x="116090" y="48880"/>
                    </a:cubicBezTo>
                    <a:cubicBezTo>
                      <a:pt x="109980" y="54990"/>
                      <a:pt x="97760" y="61100"/>
                      <a:pt x="91650" y="67210"/>
                    </a:cubicBezTo>
                    <a:cubicBezTo>
                      <a:pt x="85540" y="73320"/>
                      <a:pt x="79430" y="79430"/>
                      <a:pt x="73320" y="85540"/>
                    </a:cubicBezTo>
                    <a:cubicBezTo>
                      <a:pt x="67210" y="91650"/>
                      <a:pt x="61100" y="97760"/>
                      <a:pt x="54990" y="103870"/>
                    </a:cubicBezTo>
                    <a:cubicBezTo>
                      <a:pt x="42770" y="116090"/>
                      <a:pt x="36660" y="128310"/>
                      <a:pt x="30550" y="140530"/>
                    </a:cubicBezTo>
                    <a:cubicBezTo>
                      <a:pt x="24440" y="152750"/>
                      <a:pt x="18330" y="158860"/>
                      <a:pt x="12220" y="171080"/>
                    </a:cubicBezTo>
                    <a:cubicBezTo>
                      <a:pt x="6110" y="177190"/>
                      <a:pt x="0" y="183300"/>
                      <a:pt x="0" y="183300"/>
                    </a:cubicBezTo>
                    <a:close/>
                  </a:path>
                </a:pathLst>
              </a:custGeom>
              <a:solidFill>
                <a:srgbClr val="1D1D1B"/>
              </a:solidFill>
              <a:ln w="61038"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xmlns="" id="{13E28ACD-C2FE-46E5-ADBD-BC2F926BB366}"/>
                  </a:ext>
                </a:extLst>
              </p:cNvPr>
              <p:cNvSpPr/>
              <p:nvPr/>
            </p:nvSpPr>
            <p:spPr>
              <a:xfrm>
                <a:off x="1546929" y="5546273"/>
                <a:ext cx="439920" cy="134419"/>
              </a:xfrm>
              <a:custGeom>
                <a:avLst/>
                <a:gdLst>
                  <a:gd name="connsiteX0" fmla="*/ 0 w 439920"/>
                  <a:gd name="connsiteY0" fmla="*/ 0 h 134419"/>
                  <a:gd name="connsiteX1" fmla="*/ 12220 w 439920"/>
                  <a:gd name="connsiteY1" fmla="*/ 18330 h 134419"/>
                  <a:gd name="connsiteX2" fmla="*/ 30550 w 439920"/>
                  <a:gd name="connsiteY2" fmla="*/ 36660 h 134419"/>
                  <a:gd name="connsiteX3" fmla="*/ 54990 w 439920"/>
                  <a:gd name="connsiteY3" fmla="*/ 54990 h 134419"/>
                  <a:gd name="connsiteX4" fmla="*/ 67210 w 439920"/>
                  <a:gd name="connsiteY4" fmla="*/ 67210 h 134419"/>
                  <a:gd name="connsiteX5" fmla="*/ 85540 w 439920"/>
                  <a:gd name="connsiteY5" fmla="*/ 79430 h 134419"/>
                  <a:gd name="connsiteX6" fmla="*/ 103870 w 439920"/>
                  <a:gd name="connsiteY6" fmla="*/ 91650 h 134419"/>
                  <a:gd name="connsiteX7" fmla="*/ 122200 w 439920"/>
                  <a:gd name="connsiteY7" fmla="*/ 97760 h 134419"/>
                  <a:gd name="connsiteX8" fmla="*/ 140530 w 439920"/>
                  <a:gd name="connsiteY8" fmla="*/ 103870 h 134419"/>
                  <a:gd name="connsiteX9" fmla="*/ 158860 w 439920"/>
                  <a:gd name="connsiteY9" fmla="*/ 109980 h 134419"/>
                  <a:gd name="connsiteX10" fmla="*/ 183300 w 439920"/>
                  <a:gd name="connsiteY10" fmla="*/ 116090 h 134419"/>
                  <a:gd name="connsiteX11" fmla="*/ 195520 w 439920"/>
                  <a:gd name="connsiteY11" fmla="*/ 116090 h 134419"/>
                  <a:gd name="connsiteX12" fmla="*/ 207740 w 439920"/>
                  <a:gd name="connsiteY12" fmla="*/ 116090 h 134419"/>
                  <a:gd name="connsiteX13" fmla="*/ 250510 w 439920"/>
                  <a:gd name="connsiteY13" fmla="*/ 116090 h 134419"/>
                  <a:gd name="connsiteX14" fmla="*/ 293280 w 439920"/>
                  <a:gd name="connsiteY14" fmla="*/ 109980 h 134419"/>
                  <a:gd name="connsiteX15" fmla="*/ 329940 w 439920"/>
                  <a:gd name="connsiteY15" fmla="*/ 103870 h 134419"/>
                  <a:gd name="connsiteX16" fmla="*/ 366600 w 439920"/>
                  <a:gd name="connsiteY16" fmla="*/ 91650 h 134419"/>
                  <a:gd name="connsiteX17" fmla="*/ 397150 w 439920"/>
                  <a:gd name="connsiteY17" fmla="*/ 79430 h 134419"/>
                  <a:gd name="connsiteX18" fmla="*/ 421590 w 439920"/>
                  <a:gd name="connsiteY18" fmla="*/ 73320 h 134419"/>
                  <a:gd name="connsiteX19" fmla="*/ 439920 w 439920"/>
                  <a:gd name="connsiteY19" fmla="*/ 67210 h 134419"/>
                  <a:gd name="connsiteX20" fmla="*/ 421590 w 439920"/>
                  <a:gd name="connsiteY20" fmla="*/ 79430 h 134419"/>
                  <a:gd name="connsiteX21" fmla="*/ 403260 w 439920"/>
                  <a:gd name="connsiteY21" fmla="*/ 91650 h 134419"/>
                  <a:gd name="connsiteX22" fmla="*/ 372710 w 439920"/>
                  <a:gd name="connsiteY22" fmla="*/ 103870 h 134419"/>
                  <a:gd name="connsiteX23" fmla="*/ 336050 w 439920"/>
                  <a:gd name="connsiteY23" fmla="*/ 116090 h 134419"/>
                  <a:gd name="connsiteX24" fmla="*/ 299390 w 439920"/>
                  <a:gd name="connsiteY24" fmla="*/ 128310 h 134419"/>
                  <a:gd name="connsiteX25" fmla="*/ 256620 w 439920"/>
                  <a:gd name="connsiteY25" fmla="*/ 134420 h 134419"/>
                  <a:gd name="connsiteX26" fmla="*/ 213850 w 439920"/>
                  <a:gd name="connsiteY26" fmla="*/ 134420 h 134419"/>
                  <a:gd name="connsiteX27" fmla="*/ 201630 w 439920"/>
                  <a:gd name="connsiteY27" fmla="*/ 134420 h 134419"/>
                  <a:gd name="connsiteX28" fmla="*/ 189410 w 439920"/>
                  <a:gd name="connsiteY28" fmla="*/ 134420 h 134419"/>
                  <a:gd name="connsiteX29" fmla="*/ 164970 w 439920"/>
                  <a:gd name="connsiteY29" fmla="*/ 128310 h 134419"/>
                  <a:gd name="connsiteX30" fmla="*/ 140530 w 439920"/>
                  <a:gd name="connsiteY30" fmla="*/ 122200 h 134419"/>
                  <a:gd name="connsiteX31" fmla="*/ 122200 w 439920"/>
                  <a:gd name="connsiteY31" fmla="*/ 116090 h 134419"/>
                  <a:gd name="connsiteX32" fmla="*/ 103870 w 439920"/>
                  <a:gd name="connsiteY32" fmla="*/ 109980 h 134419"/>
                  <a:gd name="connsiteX33" fmla="*/ 85540 w 439920"/>
                  <a:gd name="connsiteY33" fmla="*/ 97760 h 134419"/>
                  <a:gd name="connsiteX34" fmla="*/ 67210 w 439920"/>
                  <a:gd name="connsiteY34" fmla="*/ 85540 h 134419"/>
                  <a:gd name="connsiteX35" fmla="*/ 54990 w 439920"/>
                  <a:gd name="connsiteY35" fmla="*/ 73320 h 134419"/>
                  <a:gd name="connsiteX36" fmla="*/ 42770 w 439920"/>
                  <a:gd name="connsiteY36" fmla="*/ 61100 h 134419"/>
                  <a:gd name="connsiteX37" fmla="*/ 30550 w 439920"/>
                  <a:gd name="connsiteY37" fmla="*/ 48880 h 134419"/>
                  <a:gd name="connsiteX38" fmla="*/ 6110 w 439920"/>
                  <a:gd name="connsiteY38" fmla="*/ 18330 h 134419"/>
                  <a:gd name="connsiteX39" fmla="*/ 0 w 439920"/>
                  <a:gd name="connsiteY39" fmla="*/ 0 h 13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439920" h="134419">
                    <a:moveTo>
                      <a:pt x="0" y="0"/>
                    </a:moveTo>
                    <a:cubicBezTo>
                      <a:pt x="0" y="0"/>
                      <a:pt x="6110" y="6110"/>
                      <a:pt x="12220" y="18330"/>
                    </a:cubicBezTo>
                    <a:cubicBezTo>
                      <a:pt x="18330" y="24440"/>
                      <a:pt x="18330" y="30550"/>
                      <a:pt x="30550" y="36660"/>
                    </a:cubicBezTo>
                    <a:cubicBezTo>
                      <a:pt x="36660" y="42770"/>
                      <a:pt x="42770" y="48880"/>
                      <a:pt x="54990" y="54990"/>
                    </a:cubicBezTo>
                    <a:cubicBezTo>
                      <a:pt x="61100" y="61100"/>
                      <a:pt x="61100" y="61100"/>
                      <a:pt x="67210" y="67210"/>
                    </a:cubicBezTo>
                    <a:cubicBezTo>
                      <a:pt x="73320" y="73320"/>
                      <a:pt x="79430" y="73320"/>
                      <a:pt x="85540" y="79430"/>
                    </a:cubicBezTo>
                    <a:cubicBezTo>
                      <a:pt x="91650" y="85540"/>
                      <a:pt x="97760" y="85540"/>
                      <a:pt x="103870" y="91650"/>
                    </a:cubicBezTo>
                    <a:cubicBezTo>
                      <a:pt x="109980" y="91650"/>
                      <a:pt x="116090" y="97760"/>
                      <a:pt x="122200" y="97760"/>
                    </a:cubicBezTo>
                    <a:cubicBezTo>
                      <a:pt x="128310" y="103870"/>
                      <a:pt x="134420" y="103870"/>
                      <a:pt x="140530" y="103870"/>
                    </a:cubicBezTo>
                    <a:cubicBezTo>
                      <a:pt x="146640" y="103870"/>
                      <a:pt x="152750" y="109980"/>
                      <a:pt x="158860" y="109980"/>
                    </a:cubicBezTo>
                    <a:cubicBezTo>
                      <a:pt x="164970" y="109980"/>
                      <a:pt x="171080" y="109980"/>
                      <a:pt x="183300" y="116090"/>
                    </a:cubicBezTo>
                    <a:lnTo>
                      <a:pt x="195520" y="116090"/>
                    </a:lnTo>
                    <a:lnTo>
                      <a:pt x="207740" y="116090"/>
                    </a:lnTo>
                    <a:cubicBezTo>
                      <a:pt x="219960" y="116090"/>
                      <a:pt x="238290" y="116090"/>
                      <a:pt x="250510" y="116090"/>
                    </a:cubicBezTo>
                    <a:cubicBezTo>
                      <a:pt x="262730" y="116090"/>
                      <a:pt x="281060" y="116090"/>
                      <a:pt x="293280" y="109980"/>
                    </a:cubicBezTo>
                    <a:cubicBezTo>
                      <a:pt x="305500" y="103870"/>
                      <a:pt x="317720" y="103870"/>
                      <a:pt x="329940" y="103870"/>
                    </a:cubicBezTo>
                    <a:cubicBezTo>
                      <a:pt x="342160" y="97760"/>
                      <a:pt x="354380" y="97760"/>
                      <a:pt x="366600" y="91650"/>
                    </a:cubicBezTo>
                    <a:cubicBezTo>
                      <a:pt x="378820" y="91650"/>
                      <a:pt x="384930" y="85540"/>
                      <a:pt x="397150" y="79430"/>
                    </a:cubicBezTo>
                    <a:cubicBezTo>
                      <a:pt x="403260" y="73320"/>
                      <a:pt x="415480" y="73320"/>
                      <a:pt x="421590" y="73320"/>
                    </a:cubicBezTo>
                    <a:cubicBezTo>
                      <a:pt x="433810" y="67210"/>
                      <a:pt x="439920" y="67210"/>
                      <a:pt x="439920" y="67210"/>
                    </a:cubicBezTo>
                    <a:cubicBezTo>
                      <a:pt x="439920" y="67210"/>
                      <a:pt x="433810" y="73320"/>
                      <a:pt x="421590" y="79430"/>
                    </a:cubicBezTo>
                    <a:cubicBezTo>
                      <a:pt x="415480" y="85540"/>
                      <a:pt x="409370" y="85540"/>
                      <a:pt x="403260" y="91650"/>
                    </a:cubicBezTo>
                    <a:cubicBezTo>
                      <a:pt x="397150" y="97760"/>
                      <a:pt x="384930" y="103870"/>
                      <a:pt x="372710" y="103870"/>
                    </a:cubicBezTo>
                    <a:cubicBezTo>
                      <a:pt x="360490" y="109980"/>
                      <a:pt x="348270" y="109980"/>
                      <a:pt x="336050" y="116090"/>
                    </a:cubicBezTo>
                    <a:cubicBezTo>
                      <a:pt x="323830" y="122200"/>
                      <a:pt x="311610" y="122200"/>
                      <a:pt x="299390" y="128310"/>
                    </a:cubicBezTo>
                    <a:cubicBezTo>
                      <a:pt x="287170" y="134420"/>
                      <a:pt x="268840" y="134420"/>
                      <a:pt x="256620" y="134420"/>
                    </a:cubicBezTo>
                    <a:cubicBezTo>
                      <a:pt x="244400" y="134420"/>
                      <a:pt x="226070" y="134420"/>
                      <a:pt x="213850" y="134420"/>
                    </a:cubicBezTo>
                    <a:lnTo>
                      <a:pt x="201630" y="134420"/>
                    </a:lnTo>
                    <a:lnTo>
                      <a:pt x="189410" y="134420"/>
                    </a:lnTo>
                    <a:cubicBezTo>
                      <a:pt x="183300" y="134420"/>
                      <a:pt x="171080" y="134420"/>
                      <a:pt x="164970" y="128310"/>
                    </a:cubicBezTo>
                    <a:cubicBezTo>
                      <a:pt x="158860" y="128310"/>
                      <a:pt x="152750" y="122200"/>
                      <a:pt x="140530" y="122200"/>
                    </a:cubicBezTo>
                    <a:cubicBezTo>
                      <a:pt x="134420" y="122200"/>
                      <a:pt x="128310" y="116090"/>
                      <a:pt x="122200" y="116090"/>
                    </a:cubicBezTo>
                    <a:cubicBezTo>
                      <a:pt x="116090" y="116090"/>
                      <a:pt x="109980" y="109980"/>
                      <a:pt x="103870" y="109980"/>
                    </a:cubicBezTo>
                    <a:cubicBezTo>
                      <a:pt x="97760" y="103870"/>
                      <a:pt x="91650" y="103870"/>
                      <a:pt x="85540" y="97760"/>
                    </a:cubicBezTo>
                    <a:cubicBezTo>
                      <a:pt x="79430" y="91650"/>
                      <a:pt x="73320" y="91650"/>
                      <a:pt x="67210" y="85540"/>
                    </a:cubicBezTo>
                    <a:cubicBezTo>
                      <a:pt x="61100" y="79430"/>
                      <a:pt x="54990" y="79430"/>
                      <a:pt x="54990" y="73320"/>
                    </a:cubicBezTo>
                    <a:cubicBezTo>
                      <a:pt x="48880" y="67210"/>
                      <a:pt x="48880" y="67210"/>
                      <a:pt x="42770" y="61100"/>
                    </a:cubicBezTo>
                    <a:cubicBezTo>
                      <a:pt x="36660" y="54990"/>
                      <a:pt x="36660" y="54990"/>
                      <a:pt x="30550" y="48880"/>
                    </a:cubicBezTo>
                    <a:cubicBezTo>
                      <a:pt x="12220" y="30550"/>
                      <a:pt x="12220" y="18330"/>
                      <a:pt x="6110" y="18330"/>
                    </a:cubicBezTo>
                    <a:cubicBezTo>
                      <a:pt x="0" y="6110"/>
                      <a:pt x="0" y="0"/>
                      <a:pt x="0" y="0"/>
                    </a:cubicBezTo>
                    <a:close/>
                  </a:path>
                </a:pathLst>
              </a:custGeom>
              <a:solidFill>
                <a:srgbClr val="1D1D1B"/>
              </a:solidFill>
              <a:ln w="61038"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xmlns="" id="{2D056B63-FB55-4D48-ACD5-0E3E5B7CBDCA}"/>
                  </a:ext>
                </a:extLst>
              </p:cNvPr>
              <p:cNvSpPr/>
              <p:nvPr/>
            </p:nvSpPr>
            <p:spPr>
              <a:xfrm>
                <a:off x="1730229" y="5320203"/>
                <a:ext cx="299390" cy="189409"/>
              </a:xfrm>
              <a:custGeom>
                <a:avLst/>
                <a:gdLst>
                  <a:gd name="connsiteX0" fmla="*/ 0 w 299390"/>
                  <a:gd name="connsiteY0" fmla="*/ 12220 h 189409"/>
                  <a:gd name="connsiteX1" fmla="*/ 18330 w 299390"/>
                  <a:gd name="connsiteY1" fmla="*/ 6110 h 189409"/>
                  <a:gd name="connsiteX2" fmla="*/ 61100 w 299390"/>
                  <a:gd name="connsiteY2" fmla="*/ 0 h 189409"/>
                  <a:gd name="connsiteX3" fmla="*/ 91650 w 299390"/>
                  <a:gd name="connsiteY3" fmla="*/ 0 h 189409"/>
                  <a:gd name="connsiteX4" fmla="*/ 122200 w 299390"/>
                  <a:gd name="connsiteY4" fmla="*/ 6110 h 189409"/>
                  <a:gd name="connsiteX5" fmla="*/ 158860 w 299390"/>
                  <a:gd name="connsiteY5" fmla="*/ 18330 h 189409"/>
                  <a:gd name="connsiteX6" fmla="*/ 189410 w 299390"/>
                  <a:gd name="connsiteY6" fmla="*/ 36660 h 189409"/>
                  <a:gd name="connsiteX7" fmla="*/ 219960 w 299390"/>
                  <a:gd name="connsiteY7" fmla="*/ 54990 h 189409"/>
                  <a:gd name="connsiteX8" fmla="*/ 244400 w 299390"/>
                  <a:gd name="connsiteY8" fmla="*/ 79430 h 189409"/>
                  <a:gd name="connsiteX9" fmla="*/ 262730 w 299390"/>
                  <a:gd name="connsiteY9" fmla="*/ 103870 h 189409"/>
                  <a:gd name="connsiteX10" fmla="*/ 274950 w 299390"/>
                  <a:gd name="connsiteY10" fmla="*/ 128310 h 189409"/>
                  <a:gd name="connsiteX11" fmla="*/ 287170 w 299390"/>
                  <a:gd name="connsiteY11" fmla="*/ 152750 h 189409"/>
                  <a:gd name="connsiteX12" fmla="*/ 293280 w 299390"/>
                  <a:gd name="connsiteY12" fmla="*/ 171080 h 189409"/>
                  <a:gd name="connsiteX13" fmla="*/ 299390 w 299390"/>
                  <a:gd name="connsiteY13" fmla="*/ 189410 h 189409"/>
                  <a:gd name="connsiteX14" fmla="*/ 293280 w 299390"/>
                  <a:gd name="connsiteY14" fmla="*/ 177190 h 189409"/>
                  <a:gd name="connsiteX15" fmla="*/ 281060 w 299390"/>
                  <a:gd name="connsiteY15" fmla="*/ 158860 h 189409"/>
                  <a:gd name="connsiteX16" fmla="*/ 268840 w 299390"/>
                  <a:gd name="connsiteY16" fmla="*/ 140530 h 189409"/>
                  <a:gd name="connsiteX17" fmla="*/ 250510 w 299390"/>
                  <a:gd name="connsiteY17" fmla="*/ 116090 h 189409"/>
                  <a:gd name="connsiteX18" fmla="*/ 232180 w 299390"/>
                  <a:gd name="connsiteY18" fmla="*/ 91650 h 189409"/>
                  <a:gd name="connsiteX19" fmla="*/ 207740 w 299390"/>
                  <a:gd name="connsiteY19" fmla="*/ 67210 h 189409"/>
                  <a:gd name="connsiteX20" fmla="*/ 177190 w 299390"/>
                  <a:gd name="connsiteY20" fmla="*/ 48880 h 189409"/>
                  <a:gd name="connsiteX21" fmla="*/ 146640 w 299390"/>
                  <a:gd name="connsiteY21" fmla="*/ 30550 h 189409"/>
                  <a:gd name="connsiteX22" fmla="*/ 116090 w 299390"/>
                  <a:gd name="connsiteY22" fmla="*/ 18330 h 189409"/>
                  <a:gd name="connsiteX23" fmla="*/ 85540 w 299390"/>
                  <a:gd name="connsiteY23" fmla="*/ 12220 h 189409"/>
                  <a:gd name="connsiteX24" fmla="*/ 54990 w 299390"/>
                  <a:gd name="connsiteY24" fmla="*/ 6110 h 189409"/>
                  <a:gd name="connsiteX25" fmla="*/ 12220 w 299390"/>
                  <a:gd name="connsiteY25" fmla="*/ 6110 h 189409"/>
                  <a:gd name="connsiteX26" fmla="*/ 0 w 299390"/>
                  <a:gd name="connsiteY26" fmla="*/ 12220 h 189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9390" h="189409">
                    <a:moveTo>
                      <a:pt x="0" y="12220"/>
                    </a:moveTo>
                    <a:cubicBezTo>
                      <a:pt x="0" y="12220"/>
                      <a:pt x="6110" y="12220"/>
                      <a:pt x="18330" y="6110"/>
                    </a:cubicBezTo>
                    <a:cubicBezTo>
                      <a:pt x="30550" y="6110"/>
                      <a:pt x="42770" y="0"/>
                      <a:pt x="61100" y="0"/>
                    </a:cubicBezTo>
                    <a:cubicBezTo>
                      <a:pt x="67210" y="0"/>
                      <a:pt x="79430" y="0"/>
                      <a:pt x="91650" y="0"/>
                    </a:cubicBezTo>
                    <a:cubicBezTo>
                      <a:pt x="103870" y="0"/>
                      <a:pt x="116090" y="0"/>
                      <a:pt x="122200" y="6110"/>
                    </a:cubicBezTo>
                    <a:cubicBezTo>
                      <a:pt x="134420" y="6110"/>
                      <a:pt x="146640" y="12220"/>
                      <a:pt x="158860" y="18330"/>
                    </a:cubicBezTo>
                    <a:cubicBezTo>
                      <a:pt x="171080" y="24440"/>
                      <a:pt x="183300" y="30550"/>
                      <a:pt x="189410" y="36660"/>
                    </a:cubicBezTo>
                    <a:cubicBezTo>
                      <a:pt x="201630" y="42770"/>
                      <a:pt x="207740" y="48880"/>
                      <a:pt x="219960" y="54990"/>
                    </a:cubicBezTo>
                    <a:cubicBezTo>
                      <a:pt x="226070" y="61100"/>
                      <a:pt x="238290" y="73320"/>
                      <a:pt x="244400" y="79430"/>
                    </a:cubicBezTo>
                    <a:cubicBezTo>
                      <a:pt x="250510" y="85540"/>
                      <a:pt x="256620" y="97760"/>
                      <a:pt x="262730" y="103870"/>
                    </a:cubicBezTo>
                    <a:cubicBezTo>
                      <a:pt x="268840" y="109980"/>
                      <a:pt x="274950" y="122200"/>
                      <a:pt x="274950" y="128310"/>
                    </a:cubicBezTo>
                    <a:cubicBezTo>
                      <a:pt x="281060" y="134420"/>
                      <a:pt x="281060" y="140530"/>
                      <a:pt x="287170" y="152750"/>
                    </a:cubicBezTo>
                    <a:cubicBezTo>
                      <a:pt x="287170" y="158860"/>
                      <a:pt x="293280" y="164970"/>
                      <a:pt x="293280" y="171080"/>
                    </a:cubicBezTo>
                    <a:cubicBezTo>
                      <a:pt x="299390" y="183300"/>
                      <a:pt x="299390" y="189410"/>
                      <a:pt x="299390" y="189410"/>
                    </a:cubicBezTo>
                    <a:cubicBezTo>
                      <a:pt x="299390" y="189410"/>
                      <a:pt x="293280" y="183300"/>
                      <a:pt x="293280" y="177190"/>
                    </a:cubicBezTo>
                    <a:cubicBezTo>
                      <a:pt x="293280" y="171080"/>
                      <a:pt x="287170" y="164970"/>
                      <a:pt x="281060" y="158860"/>
                    </a:cubicBezTo>
                    <a:cubicBezTo>
                      <a:pt x="274950" y="152750"/>
                      <a:pt x="274950" y="146640"/>
                      <a:pt x="268840" y="140530"/>
                    </a:cubicBezTo>
                    <a:cubicBezTo>
                      <a:pt x="262730" y="134420"/>
                      <a:pt x="256620" y="122200"/>
                      <a:pt x="250510" y="116090"/>
                    </a:cubicBezTo>
                    <a:cubicBezTo>
                      <a:pt x="244400" y="109980"/>
                      <a:pt x="238290" y="97760"/>
                      <a:pt x="232180" y="91650"/>
                    </a:cubicBezTo>
                    <a:cubicBezTo>
                      <a:pt x="226070" y="85540"/>
                      <a:pt x="213850" y="79430"/>
                      <a:pt x="207740" y="67210"/>
                    </a:cubicBezTo>
                    <a:cubicBezTo>
                      <a:pt x="195520" y="61100"/>
                      <a:pt x="189410" y="54990"/>
                      <a:pt x="177190" y="48880"/>
                    </a:cubicBezTo>
                    <a:cubicBezTo>
                      <a:pt x="164970" y="42770"/>
                      <a:pt x="158860" y="36660"/>
                      <a:pt x="146640" y="30550"/>
                    </a:cubicBezTo>
                    <a:cubicBezTo>
                      <a:pt x="134420" y="24440"/>
                      <a:pt x="128310" y="24440"/>
                      <a:pt x="116090" y="18330"/>
                    </a:cubicBezTo>
                    <a:cubicBezTo>
                      <a:pt x="103870" y="18330"/>
                      <a:pt x="97760" y="12220"/>
                      <a:pt x="85540" y="12220"/>
                    </a:cubicBezTo>
                    <a:cubicBezTo>
                      <a:pt x="73320" y="12220"/>
                      <a:pt x="67210" y="12220"/>
                      <a:pt x="54990" y="6110"/>
                    </a:cubicBezTo>
                    <a:cubicBezTo>
                      <a:pt x="36660" y="6110"/>
                      <a:pt x="24440" y="6110"/>
                      <a:pt x="12220" y="6110"/>
                    </a:cubicBezTo>
                    <a:cubicBezTo>
                      <a:pt x="6110" y="12220"/>
                      <a:pt x="0" y="12220"/>
                      <a:pt x="0" y="12220"/>
                    </a:cubicBezTo>
                    <a:close/>
                  </a:path>
                </a:pathLst>
              </a:custGeom>
              <a:solidFill>
                <a:srgbClr val="1D1D1B"/>
              </a:solidFill>
              <a:ln w="61038"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xmlns="" id="{BC9DF77D-B9B1-4BF2-8CC3-A635B800070A}"/>
                  </a:ext>
                </a:extLst>
              </p:cNvPr>
              <p:cNvSpPr/>
              <p:nvPr/>
            </p:nvSpPr>
            <p:spPr>
              <a:xfrm>
                <a:off x="1522489" y="5362973"/>
                <a:ext cx="483578" cy="308728"/>
              </a:xfrm>
              <a:custGeom>
                <a:avLst/>
                <a:gdLst>
                  <a:gd name="connsiteX0" fmla="*/ 378820 w 483578"/>
                  <a:gd name="connsiteY0" fmla="*/ 12220 h 308728"/>
                  <a:gd name="connsiteX1" fmla="*/ 384930 w 483578"/>
                  <a:gd name="connsiteY1" fmla="*/ 18330 h 308728"/>
                  <a:gd name="connsiteX2" fmla="*/ 348270 w 483578"/>
                  <a:gd name="connsiteY2" fmla="*/ 262730 h 308728"/>
                  <a:gd name="connsiteX3" fmla="*/ 48880 w 483578"/>
                  <a:gd name="connsiteY3" fmla="*/ 140530 h 308728"/>
                  <a:gd name="connsiteX4" fmla="*/ 134420 w 483578"/>
                  <a:gd name="connsiteY4" fmla="*/ 0 h 308728"/>
                  <a:gd name="connsiteX5" fmla="*/ 128310 w 483578"/>
                  <a:gd name="connsiteY5" fmla="*/ 0 h 308728"/>
                  <a:gd name="connsiteX6" fmla="*/ 0 w 483578"/>
                  <a:gd name="connsiteY6" fmla="*/ 158860 h 308728"/>
                  <a:gd name="connsiteX7" fmla="*/ 482690 w 483578"/>
                  <a:gd name="connsiteY7" fmla="*/ 219960 h 308728"/>
                  <a:gd name="connsiteX8" fmla="*/ 378820 w 483578"/>
                  <a:gd name="connsiteY8" fmla="*/ 12220 h 308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3578" h="308728">
                    <a:moveTo>
                      <a:pt x="378820" y="12220"/>
                    </a:moveTo>
                    <a:cubicBezTo>
                      <a:pt x="378820" y="12220"/>
                      <a:pt x="384930" y="18330"/>
                      <a:pt x="384930" y="18330"/>
                    </a:cubicBezTo>
                    <a:cubicBezTo>
                      <a:pt x="415480" y="48880"/>
                      <a:pt x="549900" y="201630"/>
                      <a:pt x="348270" y="262730"/>
                    </a:cubicBezTo>
                    <a:cubicBezTo>
                      <a:pt x="140530" y="317720"/>
                      <a:pt x="36660" y="207740"/>
                      <a:pt x="48880" y="140530"/>
                    </a:cubicBezTo>
                    <a:cubicBezTo>
                      <a:pt x="67210" y="73320"/>
                      <a:pt x="134420" y="0"/>
                      <a:pt x="134420" y="0"/>
                    </a:cubicBezTo>
                    <a:lnTo>
                      <a:pt x="128310" y="0"/>
                    </a:lnTo>
                    <a:cubicBezTo>
                      <a:pt x="36660" y="48880"/>
                      <a:pt x="0" y="158860"/>
                      <a:pt x="0" y="158860"/>
                    </a:cubicBezTo>
                    <a:cubicBezTo>
                      <a:pt x="103870" y="391039"/>
                      <a:pt x="378820" y="305500"/>
                      <a:pt x="482690" y="219960"/>
                    </a:cubicBezTo>
                    <a:cubicBezTo>
                      <a:pt x="488800" y="177190"/>
                      <a:pt x="464360" y="67210"/>
                      <a:pt x="378820" y="12220"/>
                    </a:cubicBezTo>
                    <a:close/>
                  </a:path>
                </a:pathLst>
              </a:custGeom>
              <a:solidFill>
                <a:srgbClr val="D8D8D8"/>
              </a:solidFill>
              <a:ln w="61038" cap="flat">
                <a:noFill/>
                <a:prstDash val="solid"/>
                <a:miter/>
              </a:ln>
            </p:spPr>
            <p:txBody>
              <a:bodyPr rtlCol="0" anchor="ctr"/>
              <a:lstStyle/>
              <a:p>
                <a:endParaRPr lang="en-US"/>
              </a:p>
            </p:txBody>
          </p:sp>
          <p:grpSp>
            <p:nvGrpSpPr>
              <p:cNvPr id="91" name="Graphic 16">
                <a:extLst>
                  <a:ext uri="{FF2B5EF4-FFF2-40B4-BE49-F238E27FC236}">
                    <a16:creationId xmlns:a16="http://schemas.microsoft.com/office/drawing/2014/main" xmlns="" id="{D7148C80-EF81-4585-8E49-95E1DDFAC680}"/>
                  </a:ext>
                </a:extLst>
              </p:cNvPr>
              <p:cNvGrpSpPr/>
              <p:nvPr/>
            </p:nvGrpSpPr>
            <p:grpSpPr>
              <a:xfrm>
                <a:off x="1571369" y="5097129"/>
                <a:ext cx="415480" cy="180303"/>
                <a:chOff x="1571369" y="5097129"/>
                <a:chExt cx="415480" cy="180303"/>
              </a:xfrm>
            </p:grpSpPr>
            <p:sp>
              <p:nvSpPr>
                <p:cNvPr id="169" name="Freeform: Shape 168">
                  <a:extLst>
                    <a:ext uri="{FF2B5EF4-FFF2-40B4-BE49-F238E27FC236}">
                      <a16:creationId xmlns:a16="http://schemas.microsoft.com/office/drawing/2014/main" xmlns="" id="{368BF4FA-B12E-458C-BE92-6C882B03A03E}"/>
                    </a:ext>
                  </a:extLst>
                </p:cNvPr>
                <p:cNvSpPr/>
                <p:nvPr/>
              </p:nvSpPr>
              <p:spPr>
                <a:xfrm>
                  <a:off x="1620249" y="5102607"/>
                  <a:ext cx="348270" cy="150385"/>
                </a:xfrm>
                <a:custGeom>
                  <a:avLst/>
                  <a:gdLst>
                    <a:gd name="connsiteX0" fmla="*/ 0 w 348270"/>
                    <a:gd name="connsiteY0" fmla="*/ 64846 h 150385"/>
                    <a:gd name="connsiteX1" fmla="*/ 348270 w 348270"/>
                    <a:gd name="connsiteY1" fmla="*/ 150386 h 150385"/>
                    <a:gd name="connsiteX2" fmla="*/ 0 w 348270"/>
                    <a:gd name="connsiteY2" fmla="*/ 64846 h 150385"/>
                  </a:gdLst>
                  <a:ahLst/>
                  <a:cxnLst>
                    <a:cxn ang="0">
                      <a:pos x="connsiteX0" y="connsiteY0"/>
                    </a:cxn>
                    <a:cxn ang="0">
                      <a:pos x="connsiteX1" y="connsiteY1"/>
                    </a:cxn>
                    <a:cxn ang="0">
                      <a:pos x="connsiteX2" y="connsiteY2"/>
                    </a:cxn>
                  </a:cxnLst>
                  <a:rect l="l" t="t" r="r" b="b"/>
                  <a:pathLst>
                    <a:path w="348270" h="150385">
                      <a:moveTo>
                        <a:pt x="0" y="64846"/>
                      </a:moveTo>
                      <a:cubicBezTo>
                        <a:pt x="0" y="64846"/>
                        <a:pt x="183300" y="-14584"/>
                        <a:pt x="348270" y="150386"/>
                      </a:cubicBezTo>
                      <a:cubicBezTo>
                        <a:pt x="317720" y="52626"/>
                        <a:pt x="183300" y="-81794"/>
                        <a:pt x="0" y="64846"/>
                      </a:cubicBezTo>
                      <a:close/>
                    </a:path>
                  </a:pathLst>
                </a:custGeom>
                <a:solidFill>
                  <a:srgbClr val="424241"/>
                </a:solidFill>
                <a:ln w="61038"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xmlns="" id="{9930B86B-E169-44A1-B832-52C17C91A4D4}"/>
                    </a:ext>
                  </a:extLst>
                </p:cNvPr>
                <p:cNvSpPr/>
                <p:nvPr/>
              </p:nvSpPr>
              <p:spPr>
                <a:xfrm>
                  <a:off x="1571369" y="5097129"/>
                  <a:ext cx="415480" cy="180303"/>
                </a:xfrm>
                <a:custGeom>
                  <a:avLst/>
                  <a:gdLst>
                    <a:gd name="connsiteX0" fmla="*/ 415480 w 415480"/>
                    <a:gd name="connsiteY0" fmla="*/ 180304 h 180303"/>
                    <a:gd name="connsiteX1" fmla="*/ 391040 w 415480"/>
                    <a:gd name="connsiteY1" fmla="*/ 161974 h 180303"/>
                    <a:gd name="connsiteX2" fmla="*/ 195520 w 415480"/>
                    <a:gd name="connsiteY2" fmla="*/ 58104 h 180303"/>
                    <a:gd name="connsiteX3" fmla="*/ 54990 w 415480"/>
                    <a:gd name="connsiteY3" fmla="*/ 76434 h 180303"/>
                    <a:gd name="connsiteX4" fmla="*/ 0 w 415480"/>
                    <a:gd name="connsiteY4" fmla="*/ 100874 h 180303"/>
                    <a:gd name="connsiteX5" fmla="*/ 42770 w 415480"/>
                    <a:gd name="connsiteY5" fmla="*/ 64214 h 180303"/>
                    <a:gd name="connsiteX6" fmla="*/ 226070 w 415480"/>
                    <a:gd name="connsiteY6" fmla="*/ 3114 h 180303"/>
                    <a:gd name="connsiteX7" fmla="*/ 403260 w 415480"/>
                    <a:gd name="connsiteY7" fmla="*/ 155864 h 180303"/>
                    <a:gd name="connsiteX8" fmla="*/ 415480 w 415480"/>
                    <a:gd name="connsiteY8" fmla="*/ 180304 h 180303"/>
                    <a:gd name="connsiteX9" fmla="*/ 195520 w 415480"/>
                    <a:gd name="connsiteY9" fmla="*/ 45884 h 180303"/>
                    <a:gd name="connsiteX10" fmla="*/ 372710 w 415480"/>
                    <a:gd name="connsiteY10" fmla="*/ 125314 h 180303"/>
                    <a:gd name="connsiteX11" fmla="*/ 219960 w 415480"/>
                    <a:gd name="connsiteY11" fmla="*/ 15334 h 180303"/>
                    <a:gd name="connsiteX12" fmla="*/ 85540 w 415480"/>
                    <a:gd name="connsiteY12" fmla="*/ 51994 h 180303"/>
                    <a:gd name="connsiteX13" fmla="*/ 195520 w 415480"/>
                    <a:gd name="connsiteY13" fmla="*/ 45884 h 180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5480" h="180303">
                      <a:moveTo>
                        <a:pt x="415480" y="180304"/>
                      </a:moveTo>
                      <a:lnTo>
                        <a:pt x="391040" y="161974"/>
                      </a:lnTo>
                      <a:cubicBezTo>
                        <a:pt x="336050" y="100874"/>
                        <a:pt x="268840" y="70324"/>
                        <a:pt x="195520" y="58104"/>
                      </a:cubicBezTo>
                      <a:cubicBezTo>
                        <a:pt x="116090" y="51994"/>
                        <a:pt x="54990" y="76434"/>
                        <a:pt x="54990" y="76434"/>
                      </a:cubicBezTo>
                      <a:lnTo>
                        <a:pt x="0" y="100874"/>
                      </a:lnTo>
                      <a:lnTo>
                        <a:pt x="42770" y="64214"/>
                      </a:lnTo>
                      <a:cubicBezTo>
                        <a:pt x="103870" y="15334"/>
                        <a:pt x="164970" y="-9106"/>
                        <a:pt x="226070" y="3114"/>
                      </a:cubicBezTo>
                      <a:cubicBezTo>
                        <a:pt x="317720" y="15334"/>
                        <a:pt x="378820" y="88654"/>
                        <a:pt x="403260" y="155864"/>
                      </a:cubicBezTo>
                      <a:lnTo>
                        <a:pt x="415480" y="180304"/>
                      </a:lnTo>
                      <a:close/>
                      <a:moveTo>
                        <a:pt x="195520" y="45884"/>
                      </a:moveTo>
                      <a:cubicBezTo>
                        <a:pt x="262730" y="51994"/>
                        <a:pt x="323830" y="82544"/>
                        <a:pt x="372710" y="125314"/>
                      </a:cubicBezTo>
                      <a:cubicBezTo>
                        <a:pt x="342160" y="70324"/>
                        <a:pt x="287170" y="21444"/>
                        <a:pt x="219960" y="15334"/>
                      </a:cubicBezTo>
                      <a:cubicBezTo>
                        <a:pt x="177190" y="9224"/>
                        <a:pt x="134420" y="21444"/>
                        <a:pt x="85540" y="51994"/>
                      </a:cubicBezTo>
                      <a:cubicBezTo>
                        <a:pt x="116090" y="45884"/>
                        <a:pt x="152750" y="39774"/>
                        <a:pt x="195520" y="45884"/>
                      </a:cubicBezTo>
                      <a:close/>
                    </a:path>
                  </a:pathLst>
                </a:custGeom>
                <a:solidFill>
                  <a:srgbClr val="000000"/>
                </a:solidFill>
                <a:ln w="61038" cap="flat">
                  <a:noFill/>
                  <a:prstDash val="solid"/>
                  <a:miter/>
                </a:ln>
              </p:spPr>
              <p:txBody>
                <a:bodyPr rtlCol="0" anchor="ctr"/>
                <a:lstStyle/>
                <a:p>
                  <a:endParaRPr lang="en-US"/>
                </a:p>
              </p:txBody>
            </p:sp>
          </p:grpSp>
          <p:sp>
            <p:nvSpPr>
              <p:cNvPr id="92" name="Freeform: Shape 91">
                <a:extLst>
                  <a:ext uri="{FF2B5EF4-FFF2-40B4-BE49-F238E27FC236}">
                    <a16:creationId xmlns:a16="http://schemas.microsoft.com/office/drawing/2014/main" xmlns="" id="{54184883-9074-4F59-A23D-66838403D3D7}"/>
                  </a:ext>
                </a:extLst>
              </p:cNvPr>
              <p:cNvSpPr/>
              <p:nvPr/>
            </p:nvSpPr>
            <p:spPr>
              <a:xfrm>
                <a:off x="1620249" y="5122392"/>
                <a:ext cx="348270" cy="130601"/>
              </a:xfrm>
              <a:custGeom>
                <a:avLst/>
                <a:gdLst>
                  <a:gd name="connsiteX0" fmla="*/ 293280 w 348270"/>
                  <a:gd name="connsiteY0" fmla="*/ 45061 h 130601"/>
                  <a:gd name="connsiteX1" fmla="*/ 232180 w 348270"/>
                  <a:gd name="connsiteY1" fmla="*/ 20621 h 130601"/>
                  <a:gd name="connsiteX2" fmla="*/ 67210 w 348270"/>
                  <a:gd name="connsiteY2" fmla="*/ 2291 h 130601"/>
                  <a:gd name="connsiteX3" fmla="*/ 0 w 348270"/>
                  <a:gd name="connsiteY3" fmla="*/ 45061 h 130601"/>
                  <a:gd name="connsiteX4" fmla="*/ 348270 w 348270"/>
                  <a:gd name="connsiteY4" fmla="*/ 130601 h 130601"/>
                  <a:gd name="connsiteX5" fmla="*/ 293280 w 348270"/>
                  <a:gd name="connsiteY5" fmla="*/ 45061 h 13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270" h="130601">
                    <a:moveTo>
                      <a:pt x="293280" y="45061"/>
                    </a:moveTo>
                    <a:cubicBezTo>
                      <a:pt x="274950" y="32841"/>
                      <a:pt x="256620" y="26731"/>
                      <a:pt x="232180" y="20621"/>
                    </a:cubicBezTo>
                    <a:cubicBezTo>
                      <a:pt x="177190" y="2291"/>
                      <a:pt x="122200" y="-3819"/>
                      <a:pt x="67210" y="2291"/>
                    </a:cubicBezTo>
                    <a:cubicBezTo>
                      <a:pt x="42770" y="14511"/>
                      <a:pt x="24440" y="26731"/>
                      <a:pt x="0" y="45061"/>
                    </a:cubicBezTo>
                    <a:cubicBezTo>
                      <a:pt x="0" y="45061"/>
                      <a:pt x="183300" y="-34369"/>
                      <a:pt x="348270" y="130601"/>
                    </a:cubicBezTo>
                    <a:cubicBezTo>
                      <a:pt x="336050" y="100051"/>
                      <a:pt x="317720" y="69501"/>
                      <a:pt x="293280" y="45061"/>
                    </a:cubicBezTo>
                    <a:close/>
                  </a:path>
                </a:pathLst>
              </a:custGeom>
              <a:solidFill>
                <a:srgbClr val="424241">
                  <a:alpha val="50000"/>
                </a:srgbClr>
              </a:solidFill>
              <a:ln w="61038" cap="flat">
                <a:noFill/>
                <a:prstDash val="solid"/>
                <a:miter/>
              </a:ln>
            </p:spPr>
            <p:txBody>
              <a:bodyPr rtlCol="0" anchor="ctr"/>
              <a:lstStyle/>
              <a:p>
                <a:endParaRPr lang="en-US"/>
              </a:p>
            </p:txBody>
          </p:sp>
          <p:grpSp>
            <p:nvGrpSpPr>
              <p:cNvPr id="93" name="Graphic 16">
                <a:extLst>
                  <a:ext uri="{FF2B5EF4-FFF2-40B4-BE49-F238E27FC236}">
                    <a16:creationId xmlns:a16="http://schemas.microsoft.com/office/drawing/2014/main" xmlns="" id="{97B13438-2C4B-458E-AF4A-1FA6FEC30AFC}"/>
                  </a:ext>
                </a:extLst>
              </p:cNvPr>
              <p:cNvGrpSpPr/>
              <p:nvPr/>
            </p:nvGrpSpPr>
            <p:grpSpPr>
              <a:xfrm>
                <a:off x="917599" y="5839552"/>
                <a:ext cx="806520" cy="507129"/>
                <a:chOff x="917599" y="5839552"/>
                <a:chExt cx="806520" cy="507129"/>
              </a:xfrm>
              <a:solidFill>
                <a:srgbClr val="BA8058"/>
              </a:solidFill>
            </p:grpSpPr>
            <p:grpSp>
              <p:nvGrpSpPr>
                <p:cNvPr id="164" name="Graphic 16">
                  <a:extLst>
                    <a:ext uri="{FF2B5EF4-FFF2-40B4-BE49-F238E27FC236}">
                      <a16:creationId xmlns:a16="http://schemas.microsoft.com/office/drawing/2014/main" xmlns="" id="{3391C4DC-79AF-4491-B7DB-CA9A7B258591}"/>
                    </a:ext>
                  </a:extLst>
                </p:cNvPr>
                <p:cNvGrpSpPr/>
                <p:nvPr/>
              </p:nvGrpSpPr>
              <p:grpSpPr>
                <a:xfrm>
                  <a:off x="917599" y="5839552"/>
                  <a:ext cx="806520" cy="507129"/>
                  <a:chOff x="917599" y="5839552"/>
                  <a:chExt cx="806520" cy="507129"/>
                </a:xfrm>
                <a:solidFill>
                  <a:srgbClr val="BA8058"/>
                </a:solidFill>
              </p:grpSpPr>
              <p:sp>
                <p:nvSpPr>
                  <p:cNvPr id="166" name="Freeform: Shape 165">
                    <a:extLst>
                      <a:ext uri="{FF2B5EF4-FFF2-40B4-BE49-F238E27FC236}">
                        <a16:creationId xmlns:a16="http://schemas.microsoft.com/office/drawing/2014/main" xmlns="" id="{A84BB16B-23D9-487F-ACD3-D01F0DDF62FE}"/>
                      </a:ext>
                    </a:extLst>
                  </p:cNvPr>
                  <p:cNvSpPr/>
                  <p:nvPr/>
                </p:nvSpPr>
                <p:spPr>
                  <a:xfrm>
                    <a:off x="1388069" y="6316131"/>
                    <a:ext cx="116090" cy="30549"/>
                  </a:xfrm>
                  <a:custGeom>
                    <a:avLst/>
                    <a:gdLst>
                      <a:gd name="connsiteX0" fmla="*/ 0 w 116090"/>
                      <a:gd name="connsiteY0" fmla="*/ 12220 h 30549"/>
                      <a:gd name="connsiteX1" fmla="*/ 0 w 116090"/>
                      <a:gd name="connsiteY1" fmla="*/ 12220 h 30549"/>
                      <a:gd name="connsiteX2" fmla="*/ 18330 w 116090"/>
                      <a:gd name="connsiteY2" fmla="*/ 12220 h 30549"/>
                      <a:gd name="connsiteX3" fmla="*/ 24440 w 116090"/>
                      <a:gd name="connsiteY3" fmla="*/ 12220 h 30549"/>
                      <a:gd name="connsiteX4" fmla="*/ 36660 w 116090"/>
                      <a:gd name="connsiteY4" fmla="*/ 12220 h 30549"/>
                      <a:gd name="connsiteX5" fmla="*/ 48880 w 116090"/>
                      <a:gd name="connsiteY5" fmla="*/ 12220 h 30549"/>
                      <a:gd name="connsiteX6" fmla="*/ 61100 w 116090"/>
                      <a:gd name="connsiteY6" fmla="*/ 12220 h 30549"/>
                      <a:gd name="connsiteX7" fmla="*/ 73320 w 116090"/>
                      <a:gd name="connsiteY7" fmla="*/ 12220 h 30549"/>
                      <a:gd name="connsiteX8" fmla="*/ 85540 w 116090"/>
                      <a:gd name="connsiteY8" fmla="*/ 6110 h 30549"/>
                      <a:gd name="connsiteX9" fmla="*/ 91650 w 116090"/>
                      <a:gd name="connsiteY9" fmla="*/ 6110 h 30549"/>
                      <a:gd name="connsiteX10" fmla="*/ 97760 w 116090"/>
                      <a:gd name="connsiteY10" fmla="*/ 6110 h 30549"/>
                      <a:gd name="connsiteX11" fmla="*/ 116090 w 116090"/>
                      <a:gd name="connsiteY11" fmla="*/ 0 h 30549"/>
                      <a:gd name="connsiteX12" fmla="*/ 103870 w 116090"/>
                      <a:gd name="connsiteY12" fmla="*/ 12220 h 30549"/>
                      <a:gd name="connsiteX13" fmla="*/ 97760 w 116090"/>
                      <a:gd name="connsiteY13" fmla="*/ 18330 h 30549"/>
                      <a:gd name="connsiteX14" fmla="*/ 91650 w 116090"/>
                      <a:gd name="connsiteY14" fmla="*/ 24440 h 30549"/>
                      <a:gd name="connsiteX15" fmla="*/ 79430 w 116090"/>
                      <a:gd name="connsiteY15" fmla="*/ 30550 h 30549"/>
                      <a:gd name="connsiteX16" fmla="*/ 67210 w 116090"/>
                      <a:gd name="connsiteY16" fmla="*/ 30550 h 30549"/>
                      <a:gd name="connsiteX17" fmla="*/ 54990 w 116090"/>
                      <a:gd name="connsiteY17" fmla="*/ 30550 h 30549"/>
                      <a:gd name="connsiteX18" fmla="*/ 42770 w 116090"/>
                      <a:gd name="connsiteY18" fmla="*/ 30550 h 30549"/>
                      <a:gd name="connsiteX19" fmla="*/ 30550 w 116090"/>
                      <a:gd name="connsiteY19" fmla="*/ 30550 h 30549"/>
                      <a:gd name="connsiteX20" fmla="*/ 24440 w 116090"/>
                      <a:gd name="connsiteY20" fmla="*/ 30550 h 30549"/>
                      <a:gd name="connsiteX21" fmla="*/ 0 w 116090"/>
                      <a:gd name="connsiteY21" fmla="*/ 12220 h 30549"/>
                      <a:gd name="connsiteX22" fmla="*/ 0 w 116090"/>
                      <a:gd name="connsiteY22" fmla="*/ 12220 h 30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6090" h="30549">
                        <a:moveTo>
                          <a:pt x="0" y="12220"/>
                        </a:moveTo>
                        <a:cubicBezTo>
                          <a:pt x="0" y="12220"/>
                          <a:pt x="0" y="12220"/>
                          <a:pt x="0" y="12220"/>
                        </a:cubicBezTo>
                        <a:cubicBezTo>
                          <a:pt x="6110" y="12220"/>
                          <a:pt x="12220" y="12220"/>
                          <a:pt x="18330" y="12220"/>
                        </a:cubicBezTo>
                        <a:cubicBezTo>
                          <a:pt x="18330" y="12220"/>
                          <a:pt x="24440" y="12220"/>
                          <a:pt x="24440" y="12220"/>
                        </a:cubicBezTo>
                        <a:cubicBezTo>
                          <a:pt x="24440" y="12220"/>
                          <a:pt x="30550" y="12220"/>
                          <a:pt x="36660" y="12220"/>
                        </a:cubicBezTo>
                        <a:cubicBezTo>
                          <a:pt x="42770" y="12220"/>
                          <a:pt x="42770" y="12220"/>
                          <a:pt x="48880" y="12220"/>
                        </a:cubicBezTo>
                        <a:cubicBezTo>
                          <a:pt x="54990" y="12220"/>
                          <a:pt x="54990" y="12220"/>
                          <a:pt x="61100" y="12220"/>
                        </a:cubicBezTo>
                        <a:cubicBezTo>
                          <a:pt x="67210" y="12220"/>
                          <a:pt x="67210" y="12220"/>
                          <a:pt x="73320" y="12220"/>
                        </a:cubicBezTo>
                        <a:cubicBezTo>
                          <a:pt x="79430" y="12220"/>
                          <a:pt x="79430" y="12220"/>
                          <a:pt x="85540" y="6110"/>
                        </a:cubicBezTo>
                        <a:cubicBezTo>
                          <a:pt x="91650" y="6110"/>
                          <a:pt x="91650" y="6110"/>
                          <a:pt x="91650" y="6110"/>
                        </a:cubicBezTo>
                        <a:cubicBezTo>
                          <a:pt x="91650" y="6110"/>
                          <a:pt x="97760" y="6110"/>
                          <a:pt x="97760" y="6110"/>
                        </a:cubicBezTo>
                        <a:cubicBezTo>
                          <a:pt x="109980" y="0"/>
                          <a:pt x="116090" y="0"/>
                          <a:pt x="116090" y="0"/>
                        </a:cubicBezTo>
                        <a:cubicBezTo>
                          <a:pt x="116090" y="0"/>
                          <a:pt x="109980" y="6110"/>
                          <a:pt x="103870" y="12220"/>
                        </a:cubicBezTo>
                        <a:cubicBezTo>
                          <a:pt x="103870" y="12220"/>
                          <a:pt x="97760" y="18330"/>
                          <a:pt x="97760" y="18330"/>
                        </a:cubicBezTo>
                        <a:cubicBezTo>
                          <a:pt x="97760" y="18330"/>
                          <a:pt x="91650" y="24440"/>
                          <a:pt x="91650" y="24440"/>
                        </a:cubicBezTo>
                        <a:cubicBezTo>
                          <a:pt x="85540" y="24440"/>
                          <a:pt x="85540" y="30550"/>
                          <a:pt x="79430" y="30550"/>
                        </a:cubicBezTo>
                        <a:cubicBezTo>
                          <a:pt x="73320" y="30550"/>
                          <a:pt x="73320" y="30550"/>
                          <a:pt x="67210" y="30550"/>
                        </a:cubicBezTo>
                        <a:cubicBezTo>
                          <a:pt x="61100" y="30550"/>
                          <a:pt x="61100" y="30550"/>
                          <a:pt x="54990" y="30550"/>
                        </a:cubicBezTo>
                        <a:cubicBezTo>
                          <a:pt x="48880" y="30550"/>
                          <a:pt x="48880" y="30550"/>
                          <a:pt x="42770" y="30550"/>
                        </a:cubicBezTo>
                        <a:cubicBezTo>
                          <a:pt x="36660" y="30550"/>
                          <a:pt x="36660" y="30550"/>
                          <a:pt x="30550" y="30550"/>
                        </a:cubicBezTo>
                        <a:cubicBezTo>
                          <a:pt x="24440" y="30550"/>
                          <a:pt x="24440" y="30550"/>
                          <a:pt x="24440" y="30550"/>
                        </a:cubicBezTo>
                        <a:cubicBezTo>
                          <a:pt x="12220" y="18330"/>
                          <a:pt x="6110" y="18330"/>
                          <a:pt x="0" y="12220"/>
                        </a:cubicBezTo>
                        <a:cubicBezTo>
                          <a:pt x="0" y="12220"/>
                          <a:pt x="0" y="12220"/>
                          <a:pt x="0" y="12220"/>
                        </a:cubicBezTo>
                        <a:close/>
                      </a:path>
                    </a:pathLst>
                  </a:custGeom>
                  <a:solidFill>
                    <a:srgbClr val="BA8058"/>
                  </a:solidFill>
                  <a:ln w="61038"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xmlns="" id="{B3EA67E2-EE6C-4D03-BFBD-7A96D580542F}"/>
                      </a:ext>
                    </a:extLst>
                  </p:cNvPr>
                  <p:cNvSpPr/>
                  <p:nvPr/>
                </p:nvSpPr>
                <p:spPr>
                  <a:xfrm>
                    <a:off x="917599" y="5839552"/>
                    <a:ext cx="213850" cy="183299"/>
                  </a:xfrm>
                  <a:custGeom>
                    <a:avLst/>
                    <a:gdLst>
                      <a:gd name="connsiteX0" fmla="*/ 213850 w 213850"/>
                      <a:gd name="connsiteY0" fmla="*/ 183300 h 183299"/>
                      <a:gd name="connsiteX1" fmla="*/ 171080 w 213850"/>
                      <a:gd name="connsiteY1" fmla="*/ 164970 h 183299"/>
                      <a:gd name="connsiteX2" fmla="*/ 128310 w 213850"/>
                      <a:gd name="connsiteY2" fmla="*/ 146640 h 183299"/>
                      <a:gd name="connsiteX3" fmla="*/ 79430 w 213850"/>
                      <a:gd name="connsiteY3" fmla="*/ 116090 h 183299"/>
                      <a:gd name="connsiteX4" fmla="*/ 6110 w 213850"/>
                      <a:gd name="connsiteY4" fmla="*/ 42770 h 183299"/>
                      <a:gd name="connsiteX5" fmla="*/ 0 w 213850"/>
                      <a:gd name="connsiteY5" fmla="*/ 24440 h 183299"/>
                      <a:gd name="connsiteX6" fmla="*/ 0 w 213850"/>
                      <a:gd name="connsiteY6" fmla="*/ 6110 h 183299"/>
                      <a:gd name="connsiteX7" fmla="*/ 6110 w 213850"/>
                      <a:gd name="connsiteY7" fmla="*/ 0 h 183299"/>
                      <a:gd name="connsiteX8" fmla="*/ 6110 w 213850"/>
                      <a:gd name="connsiteY8" fmla="*/ 0 h 183299"/>
                      <a:gd name="connsiteX9" fmla="*/ 6110 w 213850"/>
                      <a:gd name="connsiteY9" fmla="*/ 0 h 183299"/>
                      <a:gd name="connsiteX10" fmla="*/ 6110 w 213850"/>
                      <a:gd name="connsiteY10" fmla="*/ 6110 h 183299"/>
                      <a:gd name="connsiteX11" fmla="*/ 6110 w 213850"/>
                      <a:gd name="connsiteY11" fmla="*/ 12220 h 183299"/>
                      <a:gd name="connsiteX12" fmla="*/ 6110 w 213850"/>
                      <a:gd name="connsiteY12" fmla="*/ 24440 h 183299"/>
                      <a:gd name="connsiteX13" fmla="*/ 12220 w 213850"/>
                      <a:gd name="connsiteY13" fmla="*/ 42770 h 183299"/>
                      <a:gd name="connsiteX14" fmla="*/ 42770 w 213850"/>
                      <a:gd name="connsiteY14" fmla="*/ 73320 h 183299"/>
                      <a:gd name="connsiteX15" fmla="*/ 85540 w 213850"/>
                      <a:gd name="connsiteY15" fmla="*/ 103870 h 183299"/>
                      <a:gd name="connsiteX16" fmla="*/ 134420 w 213850"/>
                      <a:gd name="connsiteY16" fmla="*/ 134420 h 183299"/>
                      <a:gd name="connsiteX17" fmla="*/ 177190 w 213850"/>
                      <a:gd name="connsiteY17" fmla="*/ 158860 h 183299"/>
                      <a:gd name="connsiteX18" fmla="*/ 207740 w 213850"/>
                      <a:gd name="connsiteY18" fmla="*/ 177190 h 183299"/>
                      <a:gd name="connsiteX19" fmla="*/ 213850 w 213850"/>
                      <a:gd name="connsiteY19" fmla="*/ 183300 h 183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3850" h="183299">
                        <a:moveTo>
                          <a:pt x="213850" y="183300"/>
                        </a:moveTo>
                        <a:cubicBezTo>
                          <a:pt x="213850" y="183300"/>
                          <a:pt x="195520" y="177190"/>
                          <a:pt x="171080" y="164970"/>
                        </a:cubicBezTo>
                        <a:cubicBezTo>
                          <a:pt x="158860" y="158860"/>
                          <a:pt x="140530" y="152750"/>
                          <a:pt x="128310" y="146640"/>
                        </a:cubicBezTo>
                        <a:cubicBezTo>
                          <a:pt x="109980" y="140530"/>
                          <a:pt x="97760" y="128310"/>
                          <a:pt x="79430" y="116090"/>
                        </a:cubicBezTo>
                        <a:cubicBezTo>
                          <a:pt x="48880" y="97760"/>
                          <a:pt x="18330" y="67210"/>
                          <a:pt x="6110" y="42770"/>
                        </a:cubicBezTo>
                        <a:cubicBezTo>
                          <a:pt x="0" y="36660"/>
                          <a:pt x="0" y="30550"/>
                          <a:pt x="0" y="24440"/>
                        </a:cubicBezTo>
                        <a:cubicBezTo>
                          <a:pt x="0" y="18330"/>
                          <a:pt x="0" y="12220"/>
                          <a:pt x="0" y="6110"/>
                        </a:cubicBezTo>
                        <a:cubicBezTo>
                          <a:pt x="0" y="0"/>
                          <a:pt x="6110" y="0"/>
                          <a:pt x="6110" y="0"/>
                        </a:cubicBezTo>
                        <a:cubicBezTo>
                          <a:pt x="6110" y="0"/>
                          <a:pt x="6110" y="0"/>
                          <a:pt x="6110" y="0"/>
                        </a:cubicBezTo>
                        <a:cubicBezTo>
                          <a:pt x="6110" y="0"/>
                          <a:pt x="6110" y="0"/>
                          <a:pt x="6110" y="0"/>
                        </a:cubicBezTo>
                        <a:cubicBezTo>
                          <a:pt x="6110" y="0"/>
                          <a:pt x="6110" y="0"/>
                          <a:pt x="6110" y="6110"/>
                        </a:cubicBezTo>
                        <a:cubicBezTo>
                          <a:pt x="6110" y="6110"/>
                          <a:pt x="6110" y="12220"/>
                          <a:pt x="6110" y="12220"/>
                        </a:cubicBezTo>
                        <a:cubicBezTo>
                          <a:pt x="6110" y="18330"/>
                          <a:pt x="6110" y="18330"/>
                          <a:pt x="6110" y="24440"/>
                        </a:cubicBezTo>
                        <a:cubicBezTo>
                          <a:pt x="6110" y="30550"/>
                          <a:pt x="12220" y="36660"/>
                          <a:pt x="12220" y="42770"/>
                        </a:cubicBezTo>
                        <a:cubicBezTo>
                          <a:pt x="18330" y="54990"/>
                          <a:pt x="30550" y="67210"/>
                          <a:pt x="42770" y="73320"/>
                        </a:cubicBezTo>
                        <a:cubicBezTo>
                          <a:pt x="54990" y="85540"/>
                          <a:pt x="73320" y="97760"/>
                          <a:pt x="85540" y="103870"/>
                        </a:cubicBezTo>
                        <a:cubicBezTo>
                          <a:pt x="103870" y="116090"/>
                          <a:pt x="116090" y="122200"/>
                          <a:pt x="134420" y="134420"/>
                        </a:cubicBezTo>
                        <a:cubicBezTo>
                          <a:pt x="146640" y="146640"/>
                          <a:pt x="164970" y="152750"/>
                          <a:pt x="177190" y="158860"/>
                        </a:cubicBezTo>
                        <a:cubicBezTo>
                          <a:pt x="189410" y="164970"/>
                          <a:pt x="201630" y="171080"/>
                          <a:pt x="207740" y="177190"/>
                        </a:cubicBezTo>
                        <a:cubicBezTo>
                          <a:pt x="207740" y="183300"/>
                          <a:pt x="213850" y="183300"/>
                          <a:pt x="213850" y="183300"/>
                        </a:cubicBezTo>
                        <a:close/>
                      </a:path>
                    </a:pathLst>
                  </a:custGeom>
                  <a:solidFill>
                    <a:srgbClr val="BA8058"/>
                  </a:solidFill>
                  <a:ln w="61038"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xmlns="" id="{C6AF2E20-FD53-4F47-A32E-44236A31C8EC}"/>
                      </a:ext>
                    </a:extLst>
                  </p:cNvPr>
                  <p:cNvSpPr/>
                  <p:nvPr/>
                </p:nvSpPr>
                <p:spPr>
                  <a:xfrm>
                    <a:off x="1626359" y="5980082"/>
                    <a:ext cx="97759" cy="54990"/>
                  </a:xfrm>
                  <a:custGeom>
                    <a:avLst/>
                    <a:gdLst>
                      <a:gd name="connsiteX0" fmla="*/ 0 w 97759"/>
                      <a:gd name="connsiteY0" fmla="*/ 0 h 54990"/>
                      <a:gd name="connsiteX1" fmla="*/ 18330 w 97759"/>
                      <a:gd name="connsiteY1" fmla="*/ 0 h 54990"/>
                      <a:gd name="connsiteX2" fmla="*/ 61100 w 97759"/>
                      <a:gd name="connsiteY2" fmla="*/ 12220 h 54990"/>
                      <a:gd name="connsiteX3" fmla="*/ 79430 w 97759"/>
                      <a:gd name="connsiteY3" fmla="*/ 24440 h 54990"/>
                      <a:gd name="connsiteX4" fmla="*/ 91650 w 97759"/>
                      <a:gd name="connsiteY4" fmla="*/ 36660 h 54990"/>
                      <a:gd name="connsiteX5" fmla="*/ 97760 w 97759"/>
                      <a:gd name="connsiteY5" fmla="*/ 48880 h 54990"/>
                      <a:gd name="connsiteX6" fmla="*/ 97760 w 97759"/>
                      <a:gd name="connsiteY6" fmla="*/ 54990 h 54990"/>
                      <a:gd name="connsiteX7" fmla="*/ 91650 w 97759"/>
                      <a:gd name="connsiteY7" fmla="*/ 48880 h 54990"/>
                      <a:gd name="connsiteX8" fmla="*/ 79430 w 97759"/>
                      <a:gd name="connsiteY8" fmla="*/ 42770 h 54990"/>
                      <a:gd name="connsiteX9" fmla="*/ 67210 w 97759"/>
                      <a:gd name="connsiteY9" fmla="*/ 30550 h 54990"/>
                      <a:gd name="connsiteX10" fmla="*/ 48880 w 97759"/>
                      <a:gd name="connsiteY10" fmla="*/ 18330 h 54990"/>
                      <a:gd name="connsiteX11" fmla="*/ 12220 w 97759"/>
                      <a:gd name="connsiteY11" fmla="*/ 0 h 54990"/>
                      <a:gd name="connsiteX12" fmla="*/ 0 w 97759"/>
                      <a:gd name="connsiteY12" fmla="*/ 0 h 54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759" h="54990">
                        <a:moveTo>
                          <a:pt x="0" y="0"/>
                        </a:moveTo>
                        <a:cubicBezTo>
                          <a:pt x="0" y="0"/>
                          <a:pt x="6110" y="0"/>
                          <a:pt x="18330" y="0"/>
                        </a:cubicBezTo>
                        <a:cubicBezTo>
                          <a:pt x="30550" y="0"/>
                          <a:pt x="42770" y="6110"/>
                          <a:pt x="61100" y="12220"/>
                        </a:cubicBezTo>
                        <a:cubicBezTo>
                          <a:pt x="67210" y="18330"/>
                          <a:pt x="73320" y="18330"/>
                          <a:pt x="79430" y="24440"/>
                        </a:cubicBezTo>
                        <a:cubicBezTo>
                          <a:pt x="85540" y="30550"/>
                          <a:pt x="91650" y="36660"/>
                          <a:pt x="91650" y="36660"/>
                        </a:cubicBezTo>
                        <a:cubicBezTo>
                          <a:pt x="97760" y="42770"/>
                          <a:pt x="97760" y="48880"/>
                          <a:pt x="97760" y="48880"/>
                        </a:cubicBezTo>
                        <a:cubicBezTo>
                          <a:pt x="97760" y="54990"/>
                          <a:pt x="97760" y="54990"/>
                          <a:pt x="97760" y="54990"/>
                        </a:cubicBezTo>
                        <a:cubicBezTo>
                          <a:pt x="97760" y="54990"/>
                          <a:pt x="97760" y="54990"/>
                          <a:pt x="91650" y="48880"/>
                        </a:cubicBezTo>
                        <a:cubicBezTo>
                          <a:pt x="91650" y="48880"/>
                          <a:pt x="85540" y="42770"/>
                          <a:pt x="79430" y="42770"/>
                        </a:cubicBezTo>
                        <a:cubicBezTo>
                          <a:pt x="73320" y="36660"/>
                          <a:pt x="67210" y="36660"/>
                          <a:pt x="67210" y="30550"/>
                        </a:cubicBezTo>
                        <a:cubicBezTo>
                          <a:pt x="61100" y="24440"/>
                          <a:pt x="54990" y="24440"/>
                          <a:pt x="48880" y="18330"/>
                        </a:cubicBezTo>
                        <a:cubicBezTo>
                          <a:pt x="36660" y="12220"/>
                          <a:pt x="24440" y="6110"/>
                          <a:pt x="12220" y="0"/>
                        </a:cubicBezTo>
                        <a:cubicBezTo>
                          <a:pt x="6110" y="0"/>
                          <a:pt x="0" y="0"/>
                          <a:pt x="0" y="0"/>
                        </a:cubicBezTo>
                        <a:close/>
                      </a:path>
                    </a:pathLst>
                  </a:custGeom>
                  <a:solidFill>
                    <a:srgbClr val="BA8058"/>
                  </a:solidFill>
                  <a:ln w="61038" cap="flat">
                    <a:noFill/>
                    <a:prstDash val="solid"/>
                    <a:miter/>
                  </a:ln>
                </p:spPr>
                <p:txBody>
                  <a:bodyPr rtlCol="0" anchor="ctr"/>
                  <a:lstStyle/>
                  <a:p>
                    <a:endParaRPr lang="en-US"/>
                  </a:p>
                </p:txBody>
              </p:sp>
            </p:grpSp>
            <p:sp>
              <p:nvSpPr>
                <p:cNvPr id="165" name="Freeform: Shape 164">
                  <a:extLst>
                    <a:ext uri="{FF2B5EF4-FFF2-40B4-BE49-F238E27FC236}">
                      <a16:creationId xmlns:a16="http://schemas.microsoft.com/office/drawing/2014/main" xmlns="" id="{DA5AF069-58D5-434E-A1E1-91709E53D735}"/>
                    </a:ext>
                  </a:extLst>
                </p:cNvPr>
                <p:cNvSpPr/>
                <p:nvPr/>
              </p:nvSpPr>
              <p:spPr>
                <a:xfrm>
                  <a:off x="1107009" y="5986192"/>
                  <a:ext cx="568230" cy="268839"/>
                </a:xfrm>
                <a:custGeom>
                  <a:avLst/>
                  <a:gdLst>
                    <a:gd name="connsiteX0" fmla="*/ 281060 w 568230"/>
                    <a:gd name="connsiteY0" fmla="*/ 268840 h 268839"/>
                    <a:gd name="connsiteX1" fmla="*/ 73320 w 568230"/>
                    <a:gd name="connsiteY1" fmla="*/ 109980 h 268839"/>
                    <a:gd name="connsiteX2" fmla="*/ 18330 w 568230"/>
                    <a:gd name="connsiteY2" fmla="*/ 42770 h 268839"/>
                    <a:gd name="connsiteX3" fmla="*/ 0 w 568230"/>
                    <a:gd name="connsiteY3" fmla="*/ 24440 h 268839"/>
                    <a:gd name="connsiteX4" fmla="*/ 24440 w 568230"/>
                    <a:gd name="connsiteY4" fmla="*/ 30550 h 268839"/>
                    <a:gd name="connsiteX5" fmla="*/ 158860 w 568230"/>
                    <a:gd name="connsiteY5" fmla="*/ 54990 h 268839"/>
                    <a:gd name="connsiteX6" fmla="*/ 549900 w 568230"/>
                    <a:gd name="connsiteY6" fmla="*/ 6110 h 268839"/>
                    <a:gd name="connsiteX7" fmla="*/ 568230 w 568230"/>
                    <a:gd name="connsiteY7" fmla="*/ 0 h 268839"/>
                    <a:gd name="connsiteX8" fmla="*/ 568230 w 568230"/>
                    <a:gd name="connsiteY8" fmla="*/ 12220 h 268839"/>
                    <a:gd name="connsiteX9" fmla="*/ 549900 w 568230"/>
                    <a:gd name="connsiteY9" fmla="*/ 54990 h 268839"/>
                    <a:gd name="connsiteX10" fmla="*/ 317720 w 568230"/>
                    <a:gd name="connsiteY10" fmla="*/ 268840 h 268839"/>
                    <a:gd name="connsiteX11" fmla="*/ 281060 w 568230"/>
                    <a:gd name="connsiteY11" fmla="*/ 268840 h 268839"/>
                    <a:gd name="connsiteX12" fmla="*/ 48880 w 568230"/>
                    <a:gd name="connsiteY12" fmla="*/ 48880 h 268839"/>
                    <a:gd name="connsiteX13" fmla="*/ 85540 w 568230"/>
                    <a:gd name="connsiteY13" fmla="*/ 97760 h 268839"/>
                    <a:gd name="connsiteX14" fmla="*/ 281060 w 568230"/>
                    <a:gd name="connsiteY14" fmla="*/ 250510 h 268839"/>
                    <a:gd name="connsiteX15" fmla="*/ 311610 w 568230"/>
                    <a:gd name="connsiteY15" fmla="*/ 250510 h 268839"/>
                    <a:gd name="connsiteX16" fmla="*/ 531570 w 568230"/>
                    <a:gd name="connsiteY16" fmla="*/ 42770 h 268839"/>
                    <a:gd name="connsiteX17" fmla="*/ 543790 w 568230"/>
                    <a:gd name="connsiteY17" fmla="*/ 18330 h 268839"/>
                    <a:gd name="connsiteX18" fmla="*/ 158860 w 568230"/>
                    <a:gd name="connsiteY18" fmla="*/ 61100 h 268839"/>
                    <a:gd name="connsiteX19" fmla="*/ 48880 w 568230"/>
                    <a:gd name="connsiteY19" fmla="*/ 48880 h 26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68230" h="268839">
                      <a:moveTo>
                        <a:pt x="281060" y="268840"/>
                      </a:moveTo>
                      <a:cubicBezTo>
                        <a:pt x="183300" y="256620"/>
                        <a:pt x="122200" y="177190"/>
                        <a:pt x="73320" y="109980"/>
                      </a:cubicBezTo>
                      <a:cubicBezTo>
                        <a:pt x="54990" y="85540"/>
                        <a:pt x="36660" y="61100"/>
                        <a:pt x="18330" y="42770"/>
                      </a:cubicBezTo>
                      <a:lnTo>
                        <a:pt x="0" y="24440"/>
                      </a:lnTo>
                      <a:lnTo>
                        <a:pt x="24440" y="30550"/>
                      </a:lnTo>
                      <a:cubicBezTo>
                        <a:pt x="24440" y="30550"/>
                        <a:pt x="79430" y="48880"/>
                        <a:pt x="158860" y="54990"/>
                      </a:cubicBezTo>
                      <a:cubicBezTo>
                        <a:pt x="262730" y="67210"/>
                        <a:pt x="421590" y="67210"/>
                        <a:pt x="549900" y="6110"/>
                      </a:cubicBezTo>
                      <a:lnTo>
                        <a:pt x="568230" y="0"/>
                      </a:lnTo>
                      <a:lnTo>
                        <a:pt x="568230" y="12220"/>
                      </a:lnTo>
                      <a:cubicBezTo>
                        <a:pt x="562120" y="24440"/>
                        <a:pt x="556010" y="42770"/>
                        <a:pt x="549900" y="54990"/>
                      </a:cubicBezTo>
                      <a:cubicBezTo>
                        <a:pt x="501020" y="164970"/>
                        <a:pt x="458250" y="262730"/>
                        <a:pt x="317720" y="268840"/>
                      </a:cubicBezTo>
                      <a:cubicBezTo>
                        <a:pt x="305500" y="268840"/>
                        <a:pt x="293280" y="268840"/>
                        <a:pt x="281060" y="268840"/>
                      </a:cubicBezTo>
                      <a:close/>
                      <a:moveTo>
                        <a:pt x="48880" y="48880"/>
                      </a:moveTo>
                      <a:cubicBezTo>
                        <a:pt x="61100" y="67210"/>
                        <a:pt x="73320" y="79430"/>
                        <a:pt x="85540" y="97760"/>
                      </a:cubicBezTo>
                      <a:cubicBezTo>
                        <a:pt x="134420" y="164970"/>
                        <a:pt x="189410" y="244400"/>
                        <a:pt x="281060" y="250510"/>
                      </a:cubicBezTo>
                      <a:cubicBezTo>
                        <a:pt x="293280" y="250510"/>
                        <a:pt x="299390" y="250510"/>
                        <a:pt x="311610" y="250510"/>
                      </a:cubicBezTo>
                      <a:cubicBezTo>
                        <a:pt x="446030" y="244400"/>
                        <a:pt x="482690" y="158860"/>
                        <a:pt x="531570" y="42770"/>
                      </a:cubicBezTo>
                      <a:cubicBezTo>
                        <a:pt x="537680" y="36660"/>
                        <a:pt x="537680" y="24440"/>
                        <a:pt x="543790" y="18330"/>
                      </a:cubicBezTo>
                      <a:cubicBezTo>
                        <a:pt x="409370" y="73320"/>
                        <a:pt x="262730" y="73320"/>
                        <a:pt x="158860" y="61100"/>
                      </a:cubicBezTo>
                      <a:cubicBezTo>
                        <a:pt x="109980" y="61100"/>
                        <a:pt x="73320" y="54990"/>
                        <a:pt x="48880" y="48880"/>
                      </a:cubicBezTo>
                      <a:close/>
                    </a:path>
                  </a:pathLst>
                </a:custGeom>
                <a:solidFill>
                  <a:srgbClr val="BA8058"/>
                </a:solidFill>
                <a:ln w="61038" cap="flat">
                  <a:noFill/>
                  <a:prstDash val="solid"/>
                  <a:miter/>
                </a:ln>
              </p:spPr>
              <p:txBody>
                <a:bodyPr rtlCol="0" anchor="ctr"/>
                <a:lstStyle/>
                <a:p>
                  <a:endParaRPr lang="en-US"/>
                </a:p>
              </p:txBody>
            </p:sp>
          </p:grpSp>
          <p:grpSp>
            <p:nvGrpSpPr>
              <p:cNvPr id="94" name="Graphic 16">
                <a:extLst>
                  <a:ext uri="{FF2B5EF4-FFF2-40B4-BE49-F238E27FC236}">
                    <a16:creationId xmlns:a16="http://schemas.microsoft.com/office/drawing/2014/main" xmlns="" id="{A50C4BA7-075E-42CB-A66E-CB7FB9ECA50C}"/>
                  </a:ext>
                </a:extLst>
              </p:cNvPr>
              <p:cNvGrpSpPr/>
              <p:nvPr/>
            </p:nvGrpSpPr>
            <p:grpSpPr>
              <a:xfrm>
                <a:off x="836361" y="5068107"/>
                <a:ext cx="255181" cy="386515"/>
                <a:chOff x="836361" y="5068107"/>
                <a:chExt cx="255181" cy="386515"/>
              </a:xfrm>
            </p:grpSpPr>
            <p:sp>
              <p:nvSpPr>
                <p:cNvPr id="149" name="Freeform: Shape 148">
                  <a:extLst>
                    <a:ext uri="{FF2B5EF4-FFF2-40B4-BE49-F238E27FC236}">
                      <a16:creationId xmlns:a16="http://schemas.microsoft.com/office/drawing/2014/main" xmlns="" id="{11A0A446-E67E-4381-A5C4-71CD477FC23B}"/>
                    </a:ext>
                  </a:extLst>
                </p:cNvPr>
                <p:cNvSpPr/>
                <p:nvPr/>
              </p:nvSpPr>
              <p:spPr>
                <a:xfrm>
                  <a:off x="836361" y="5068107"/>
                  <a:ext cx="255181" cy="386515"/>
                </a:xfrm>
                <a:custGeom>
                  <a:avLst/>
                  <a:gdLst>
                    <a:gd name="connsiteX0" fmla="*/ 252318 w 255181"/>
                    <a:gd name="connsiteY0" fmla="*/ 105456 h 386515"/>
                    <a:gd name="connsiteX1" fmla="*/ 197328 w 255181"/>
                    <a:gd name="connsiteY1" fmla="*/ 282645 h 386515"/>
                    <a:gd name="connsiteX2" fmla="*/ 142338 w 255181"/>
                    <a:gd name="connsiteY2" fmla="*/ 1586 h 386515"/>
                    <a:gd name="connsiteX3" fmla="*/ 20138 w 255181"/>
                    <a:gd name="connsiteY3" fmla="*/ 129895 h 386515"/>
                    <a:gd name="connsiteX4" fmla="*/ 136228 w 255181"/>
                    <a:gd name="connsiteY4" fmla="*/ 386515 h 386515"/>
                    <a:gd name="connsiteX5" fmla="*/ 252318 w 255181"/>
                    <a:gd name="connsiteY5" fmla="*/ 105456 h 38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181" h="386515">
                      <a:moveTo>
                        <a:pt x="252318" y="105456"/>
                      </a:moveTo>
                      <a:cubicBezTo>
                        <a:pt x="252318" y="105456"/>
                        <a:pt x="233988" y="221545"/>
                        <a:pt x="197328" y="282645"/>
                      </a:cubicBezTo>
                      <a:cubicBezTo>
                        <a:pt x="240098" y="166555"/>
                        <a:pt x="246208" y="32136"/>
                        <a:pt x="142338" y="1586"/>
                      </a:cubicBezTo>
                      <a:cubicBezTo>
                        <a:pt x="69018" y="-16744"/>
                        <a:pt x="20138" y="129895"/>
                        <a:pt x="20138" y="129895"/>
                      </a:cubicBezTo>
                      <a:cubicBezTo>
                        <a:pt x="20138" y="129895"/>
                        <a:pt x="-71512" y="276535"/>
                        <a:pt x="136228" y="386515"/>
                      </a:cubicBezTo>
                      <a:cubicBezTo>
                        <a:pt x="197328" y="331525"/>
                        <a:pt x="270648" y="221545"/>
                        <a:pt x="252318" y="105456"/>
                      </a:cubicBezTo>
                      <a:close/>
                    </a:path>
                  </a:pathLst>
                </a:custGeom>
                <a:solidFill>
                  <a:srgbClr val="FFD6B6"/>
                </a:solidFill>
                <a:ln w="61038" cap="flat">
                  <a:noFill/>
                  <a:prstDash val="solid"/>
                  <a:miter/>
                </a:ln>
              </p:spPr>
              <p:txBody>
                <a:bodyPr rtlCol="0" anchor="ctr"/>
                <a:lstStyle/>
                <a:p>
                  <a:endParaRPr lang="en-US"/>
                </a:p>
              </p:txBody>
            </p:sp>
            <p:grpSp>
              <p:nvGrpSpPr>
                <p:cNvPr id="150" name="Graphic 16">
                  <a:extLst>
                    <a:ext uri="{FF2B5EF4-FFF2-40B4-BE49-F238E27FC236}">
                      <a16:creationId xmlns:a16="http://schemas.microsoft.com/office/drawing/2014/main" xmlns="" id="{C103C245-D89E-4E6B-ABA2-6D30005FE56D}"/>
                    </a:ext>
                  </a:extLst>
                </p:cNvPr>
                <p:cNvGrpSpPr/>
                <p:nvPr/>
              </p:nvGrpSpPr>
              <p:grpSpPr>
                <a:xfrm>
                  <a:off x="847673" y="5069693"/>
                  <a:ext cx="216565" cy="366599"/>
                  <a:chOff x="847673" y="5069693"/>
                  <a:chExt cx="216565" cy="366599"/>
                </a:xfrm>
              </p:grpSpPr>
              <p:sp>
                <p:nvSpPr>
                  <p:cNvPr id="151" name="Freeform: Shape 150">
                    <a:extLst>
                      <a:ext uri="{FF2B5EF4-FFF2-40B4-BE49-F238E27FC236}">
                        <a16:creationId xmlns:a16="http://schemas.microsoft.com/office/drawing/2014/main" xmlns="" id="{E28510E3-773C-4446-9E99-16CF7A1E1C75}"/>
                      </a:ext>
                    </a:extLst>
                  </p:cNvPr>
                  <p:cNvSpPr/>
                  <p:nvPr/>
                </p:nvSpPr>
                <p:spPr>
                  <a:xfrm>
                    <a:off x="849597" y="5096951"/>
                    <a:ext cx="180736" cy="339342"/>
                  </a:xfrm>
                  <a:custGeom>
                    <a:avLst/>
                    <a:gdLst>
                      <a:gd name="connsiteX0" fmla="*/ 13012 w 180736"/>
                      <a:gd name="connsiteY0" fmla="*/ 107162 h 339342"/>
                      <a:gd name="connsiteX1" fmla="*/ 116882 w 180736"/>
                      <a:gd name="connsiteY1" fmla="*/ 339342 h 339342"/>
                      <a:gd name="connsiteX2" fmla="*/ 147432 w 180736"/>
                      <a:gd name="connsiteY2" fmla="*/ 21623 h 339342"/>
                      <a:gd name="connsiteX3" fmla="*/ 13012 w 180736"/>
                      <a:gd name="connsiteY3" fmla="*/ 107162 h 339342"/>
                    </a:gdLst>
                    <a:ahLst/>
                    <a:cxnLst>
                      <a:cxn ang="0">
                        <a:pos x="connsiteX0" y="connsiteY0"/>
                      </a:cxn>
                      <a:cxn ang="0">
                        <a:pos x="connsiteX1" y="connsiteY1"/>
                      </a:cxn>
                      <a:cxn ang="0">
                        <a:pos x="connsiteX2" y="connsiteY2"/>
                      </a:cxn>
                      <a:cxn ang="0">
                        <a:pos x="connsiteX3" y="connsiteY3"/>
                      </a:cxn>
                    </a:cxnLst>
                    <a:rect l="l" t="t" r="r" b="b"/>
                    <a:pathLst>
                      <a:path w="180736" h="339342">
                        <a:moveTo>
                          <a:pt x="13012" y="107162"/>
                        </a:moveTo>
                        <a:cubicBezTo>
                          <a:pt x="13012" y="107162"/>
                          <a:pt x="-54198" y="241582"/>
                          <a:pt x="116882" y="339342"/>
                        </a:cubicBezTo>
                        <a:cubicBezTo>
                          <a:pt x="177982" y="247692"/>
                          <a:pt x="208532" y="101052"/>
                          <a:pt x="147432" y="21623"/>
                        </a:cubicBezTo>
                        <a:cubicBezTo>
                          <a:pt x="92442" y="-57807"/>
                          <a:pt x="13012" y="107162"/>
                          <a:pt x="13012" y="107162"/>
                        </a:cubicBezTo>
                        <a:close/>
                      </a:path>
                    </a:pathLst>
                  </a:custGeom>
                  <a:solidFill>
                    <a:srgbClr val="FFFFFF"/>
                  </a:solidFill>
                  <a:ln w="61038" cap="flat">
                    <a:noFill/>
                    <a:prstDash val="solid"/>
                    <a:miter/>
                  </a:ln>
                </p:spPr>
                <p:txBody>
                  <a:bodyPr rtlCol="0" anchor="ctr"/>
                  <a:lstStyle/>
                  <a:p>
                    <a:endParaRPr lang="en-US"/>
                  </a:p>
                </p:txBody>
              </p:sp>
              <p:grpSp>
                <p:nvGrpSpPr>
                  <p:cNvPr id="152" name="Graphic 16">
                    <a:extLst>
                      <a:ext uri="{FF2B5EF4-FFF2-40B4-BE49-F238E27FC236}">
                        <a16:creationId xmlns:a16="http://schemas.microsoft.com/office/drawing/2014/main" xmlns="" id="{F038C838-162A-4DDD-9603-21FBBEAA64FF}"/>
                      </a:ext>
                    </a:extLst>
                  </p:cNvPr>
                  <p:cNvGrpSpPr/>
                  <p:nvPr/>
                </p:nvGrpSpPr>
                <p:grpSpPr>
                  <a:xfrm>
                    <a:off x="907661" y="5140672"/>
                    <a:ext cx="135965" cy="224400"/>
                    <a:chOff x="907661" y="5140672"/>
                    <a:chExt cx="135965" cy="224400"/>
                  </a:xfrm>
                </p:grpSpPr>
                <p:sp>
                  <p:nvSpPr>
                    <p:cNvPr id="157" name="Freeform: Shape 156">
                      <a:extLst>
                        <a:ext uri="{FF2B5EF4-FFF2-40B4-BE49-F238E27FC236}">
                          <a16:creationId xmlns:a16="http://schemas.microsoft.com/office/drawing/2014/main" xmlns="" id="{92024568-8FEC-4842-A89C-D8207B16E472}"/>
                        </a:ext>
                      </a:extLst>
                    </p:cNvPr>
                    <p:cNvSpPr/>
                    <p:nvPr/>
                  </p:nvSpPr>
                  <p:spPr>
                    <a:xfrm>
                      <a:off x="910408" y="5140672"/>
                      <a:ext cx="133218" cy="218532"/>
                    </a:xfrm>
                    <a:custGeom>
                      <a:avLst/>
                      <a:gdLst>
                        <a:gd name="connsiteX0" fmla="*/ 129391 w 133218"/>
                        <a:gd name="connsiteY0" fmla="*/ 130651 h 218532"/>
                        <a:gd name="connsiteX1" fmla="*/ 43851 w 133218"/>
                        <a:gd name="connsiteY1" fmla="*/ 216191 h 218532"/>
                        <a:gd name="connsiteX2" fmla="*/ 7191 w 133218"/>
                        <a:gd name="connsiteY2" fmla="*/ 87881 h 218532"/>
                        <a:gd name="connsiteX3" fmla="*/ 92731 w 133218"/>
                        <a:gd name="connsiteY3" fmla="*/ 2341 h 218532"/>
                        <a:gd name="connsiteX4" fmla="*/ 129391 w 133218"/>
                        <a:gd name="connsiteY4" fmla="*/ 130651 h 218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218" h="218532">
                          <a:moveTo>
                            <a:pt x="129391" y="130651"/>
                          </a:moveTo>
                          <a:cubicBezTo>
                            <a:pt x="117171" y="191751"/>
                            <a:pt x="80511" y="228411"/>
                            <a:pt x="43851" y="216191"/>
                          </a:cubicBezTo>
                          <a:cubicBezTo>
                            <a:pt x="7191" y="203971"/>
                            <a:pt x="-11139" y="148981"/>
                            <a:pt x="7191" y="87881"/>
                          </a:cubicBezTo>
                          <a:cubicBezTo>
                            <a:pt x="19411" y="26781"/>
                            <a:pt x="56071" y="-9879"/>
                            <a:pt x="92731" y="2341"/>
                          </a:cubicBezTo>
                          <a:cubicBezTo>
                            <a:pt x="123281" y="14561"/>
                            <a:pt x="141611" y="69551"/>
                            <a:pt x="129391" y="130651"/>
                          </a:cubicBezTo>
                          <a:close/>
                        </a:path>
                      </a:pathLst>
                    </a:custGeom>
                    <a:solidFill>
                      <a:srgbClr val="52C1C5"/>
                    </a:solidFill>
                    <a:ln w="61038"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xmlns="" id="{219C9E32-5768-467C-8FEF-A78AB1FCF4BF}"/>
                        </a:ext>
                      </a:extLst>
                    </p:cNvPr>
                    <p:cNvSpPr/>
                    <p:nvPr/>
                  </p:nvSpPr>
                  <p:spPr>
                    <a:xfrm>
                      <a:off x="910408" y="5140672"/>
                      <a:ext cx="133218" cy="218532"/>
                    </a:xfrm>
                    <a:custGeom>
                      <a:avLst/>
                      <a:gdLst>
                        <a:gd name="connsiteX0" fmla="*/ 129391 w 133218"/>
                        <a:gd name="connsiteY0" fmla="*/ 130651 h 218532"/>
                        <a:gd name="connsiteX1" fmla="*/ 43851 w 133218"/>
                        <a:gd name="connsiteY1" fmla="*/ 216191 h 218532"/>
                        <a:gd name="connsiteX2" fmla="*/ 7191 w 133218"/>
                        <a:gd name="connsiteY2" fmla="*/ 87881 h 218532"/>
                        <a:gd name="connsiteX3" fmla="*/ 92731 w 133218"/>
                        <a:gd name="connsiteY3" fmla="*/ 2341 h 218532"/>
                        <a:gd name="connsiteX4" fmla="*/ 129391 w 133218"/>
                        <a:gd name="connsiteY4" fmla="*/ 130651 h 218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218" h="218532">
                          <a:moveTo>
                            <a:pt x="129391" y="130651"/>
                          </a:moveTo>
                          <a:cubicBezTo>
                            <a:pt x="117171" y="191751"/>
                            <a:pt x="80511" y="228411"/>
                            <a:pt x="43851" y="216191"/>
                          </a:cubicBezTo>
                          <a:cubicBezTo>
                            <a:pt x="7191" y="203971"/>
                            <a:pt x="-11139" y="148981"/>
                            <a:pt x="7191" y="87881"/>
                          </a:cubicBezTo>
                          <a:cubicBezTo>
                            <a:pt x="19411" y="26781"/>
                            <a:pt x="56071" y="-9879"/>
                            <a:pt x="92731" y="2341"/>
                          </a:cubicBezTo>
                          <a:cubicBezTo>
                            <a:pt x="123281" y="14561"/>
                            <a:pt x="141611" y="69551"/>
                            <a:pt x="129391" y="130651"/>
                          </a:cubicBezTo>
                          <a:close/>
                        </a:path>
                      </a:pathLst>
                    </a:custGeom>
                    <a:solidFill>
                      <a:srgbClr val="333332"/>
                    </a:solidFill>
                    <a:ln w="61038"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xmlns="" id="{C6F58BA6-749C-4BCD-AFE9-9221A255DE8A}"/>
                        </a:ext>
                      </a:extLst>
                    </p:cNvPr>
                    <p:cNvSpPr/>
                    <p:nvPr/>
                  </p:nvSpPr>
                  <p:spPr>
                    <a:xfrm>
                      <a:off x="919819" y="5172785"/>
                      <a:ext cx="106332" cy="166526"/>
                    </a:xfrm>
                    <a:custGeom>
                      <a:avLst/>
                      <a:gdLst>
                        <a:gd name="connsiteX0" fmla="*/ 101650 w 106332"/>
                        <a:gd name="connsiteY0" fmla="*/ 98538 h 166526"/>
                        <a:gd name="connsiteX1" fmla="*/ 34440 w 106332"/>
                        <a:gd name="connsiteY1" fmla="*/ 165748 h 166526"/>
                        <a:gd name="connsiteX2" fmla="*/ 3890 w 106332"/>
                        <a:gd name="connsiteY2" fmla="*/ 67988 h 166526"/>
                        <a:gd name="connsiteX3" fmla="*/ 71100 w 106332"/>
                        <a:gd name="connsiteY3" fmla="*/ 779 h 166526"/>
                        <a:gd name="connsiteX4" fmla="*/ 101650 w 106332"/>
                        <a:gd name="connsiteY4" fmla="*/ 98538 h 166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332" h="166526">
                          <a:moveTo>
                            <a:pt x="101650" y="98538"/>
                          </a:moveTo>
                          <a:cubicBezTo>
                            <a:pt x="89430" y="141308"/>
                            <a:pt x="64990" y="171858"/>
                            <a:pt x="34440" y="165748"/>
                          </a:cubicBezTo>
                          <a:cubicBezTo>
                            <a:pt x="10000" y="159638"/>
                            <a:pt x="-8330" y="116868"/>
                            <a:pt x="3890" y="67988"/>
                          </a:cubicBezTo>
                          <a:cubicBezTo>
                            <a:pt x="16110" y="25218"/>
                            <a:pt x="40550" y="-5331"/>
                            <a:pt x="71100" y="779"/>
                          </a:cubicBezTo>
                          <a:cubicBezTo>
                            <a:pt x="101650" y="12998"/>
                            <a:pt x="113870" y="55768"/>
                            <a:pt x="101650" y="98538"/>
                          </a:cubicBezTo>
                          <a:close/>
                        </a:path>
                      </a:pathLst>
                    </a:custGeom>
                    <a:solidFill>
                      <a:srgbClr val="333332"/>
                    </a:solidFill>
                    <a:ln w="61038"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xmlns="" id="{88D20D55-D9DE-4CE0-9511-74032FC3B6F4}"/>
                        </a:ext>
                      </a:extLst>
                    </p:cNvPr>
                    <p:cNvSpPr/>
                    <p:nvPr/>
                  </p:nvSpPr>
                  <p:spPr>
                    <a:xfrm>
                      <a:off x="940449" y="5184847"/>
                      <a:ext cx="79703" cy="136291"/>
                    </a:xfrm>
                    <a:custGeom>
                      <a:avLst/>
                      <a:gdLst>
                        <a:gd name="connsiteX0" fmla="*/ 74909 w 79703"/>
                        <a:gd name="connsiteY0" fmla="*/ 80366 h 136291"/>
                        <a:gd name="connsiteX1" fmla="*/ 26029 w 79703"/>
                        <a:gd name="connsiteY1" fmla="*/ 135356 h 136291"/>
                        <a:gd name="connsiteX2" fmla="*/ 1589 w 79703"/>
                        <a:gd name="connsiteY2" fmla="*/ 55926 h 136291"/>
                        <a:gd name="connsiteX3" fmla="*/ 50469 w 79703"/>
                        <a:gd name="connsiteY3" fmla="*/ 936 h 136291"/>
                        <a:gd name="connsiteX4" fmla="*/ 74909 w 79703"/>
                        <a:gd name="connsiteY4" fmla="*/ 80366 h 1362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703" h="136291">
                          <a:moveTo>
                            <a:pt x="74909" y="80366"/>
                          </a:moveTo>
                          <a:cubicBezTo>
                            <a:pt x="68799" y="117026"/>
                            <a:pt x="44359" y="141466"/>
                            <a:pt x="26029" y="135356"/>
                          </a:cubicBezTo>
                          <a:cubicBezTo>
                            <a:pt x="7699" y="129246"/>
                            <a:pt x="-4521" y="92586"/>
                            <a:pt x="1589" y="55926"/>
                          </a:cubicBezTo>
                          <a:cubicBezTo>
                            <a:pt x="7699" y="19266"/>
                            <a:pt x="32139" y="-5174"/>
                            <a:pt x="50469" y="936"/>
                          </a:cubicBezTo>
                          <a:cubicBezTo>
                            <a:pt x="74909" y="7046"/>
                            <a:pt x="87129" y="43706"/>
                            <a:pt x="74909" y="80366"/>
                          </a:cubicBezTo>
                          <a:close/>
                        </a:path>
                      </a:pathLst>
                    </a:custGeom>
                    <a:solidFill>
                      <a:srgbClr val="0A0A0A"/>
                    </a:solidFill>
                    <a:ln w="61038"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xmlns="" id="{0DEB740D-C009-4101-BC98-E90EB4019B04}"/>
                        </a:ext>
                      </a:extLst>
                    </p:cNvPr>
                    <p:cNvSpPr/>
                    <p:nvPr/>
                  </p:nvSpPr>
                  <p:spPr>
                    <a:xfrm>
                      <a:off x="907661" y="5216333"/>
                      <a:ext cx="126027" cy="148739"/>
                    </a:xfrm>
                    <a:custGeom>
                      <a:avLst/>
                      <a:gdLst>
                        <a:gd name="connsiteX0" fmla="*/ 9938 w 126027"/>
                        <a:gd name="connsiteY0" fmla="*/ 0 h 148739"/>
                        <a:gd name="connsiteX1" fmla="*/ 3828 w 126027"/>
                        <a:gd name="connsiteY1" fmla="*/ 18330 h 148739"/>
                        <a:gd name="connsiteX2" fmla="*/ 40488 w 126027"/>
                        <a:gd name="connsiteY2" fmla="*/ 146640 h 148739"/>
                        <a:gd name="connsiteX3" fmla="*/ 126028 w 126027"/>
                        <a:gd name="connsiteY3" fmla="*/ 61100 h 148739"/>
                        <a:gd name="connsiteX4" fmla="*/ 126028 w 126027"/>
                        <a:gd name="connsiteY4" fmla="*/ 42770 h 148739"/>
                        <a:gd name="connsiteX5" fmla="*/ 9938 w 126027"/>
                        <a:gd name="connsiteY5" fmla="*/ 0 h 148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027" h="148739">
                          <a:moveTo>
                            <a:pt x="9938" y="0"/>
                          </a:moveTo>
                          <a:cubicBezTo>
                            <a:pt x="9938" y="6110"/>
                            <a:pt x="3828" y="12220"/>
                            <a:pt x="3828" y="18330"/>
                          </a:cubicBezTo>
                          <a:cubicBezTo>
                            <a:pt x="-8392" y="79430"/>
                            <a:pt x="9938" y="134420"/>
                            <a:pt x="40488" y="146640"/>
                          </a:cubicBezTo>
                          <a:cubicBezTo>
                            <a:pt x="77148" y="158860"/>
                            <a:pt x="113808" y="116090"/>
                            <a:pt x="126028" y="61100"/>
                          </a:cubicBezTo>
                          <a:cubicBezTo>
                            <a:pt x="126028" y="54990"/>
                            <a:pt x="126028" y="48880"/>
                            <a:pt x="126028" y="42770"/>
                          </a:cubicBezTo>
                          <a:cubicBezTo>
                            <a:pt x="89368" y="61100"/>
                            <a:pt x="34378" y="48880"/>
                            <a:pt x="9938" y="0"/>
                          </a:cubicBezTo>
                          <a:close/>
                        </a:path>
                      </a:pathLst>
                    </a:custGeom>
                    <a:solidFill>
                      <a:srgbClr val="333332">
                        <a:alpha val="40000"/>
                      </a:srgbClr>
                    </a:solidFill>
                    <a:ln w="61038"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xmlns="" id="{4D2D56A7-971E-41D6-BC03-B02A09DA6103}"/>
                        </a:ext>
                      </a:extLst>
                    </p:cNvPr>
                    <p:cNvSpPr/>
                    <p:nvPr/>
                  </p:nvSpPr>
                  <p:spPr>
                    <a:xfrm>
                      <a:off x="929819" y="5178084"/>
                      <a:ext cx="45167" cy="70388"/>
                    </a:xfrm>
                    <a:custGeom>
                      <a:avLst/>
                      <a:gdLst>
                        <a:gd name="connsiteX0" fmla="*/ 42770 w 45167"/>
                        <a:gd name="connsiteY0" fmla="*/ 44359 h 70388"/>
                        <a:gd name="connsiteX1" fmla="*/ 12220 w 45167"/>
                        <a:gd name="connsiteY1" fmla="*/ 68799 h 70388"/>
                        <a:gd name="connsiteX2" fmla="*/ 0 w 45167"/>
                        <a:gd name="connsiteY2" fmla="*/ 26029 h 70388"/>
                        <a:gd name="connsiteX3" fmla="*/ 30550 w 45167"/>
                        <a:gd name="connsiteY3" fmla="*/ 1589 h 70388"/>
                        <a:gd name="connsiteX4" fmla="*/ 42770 w 45167"/>
                        <a:gd name="connsiteY4" fmla="*/ 44359 h 70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167" h="70388">
                          <a:moveTo>
                            <a:pt x="42770" y="44359"/>
                          </a:moveTo>
                          <a:cubicBezTo>
                            <a:pt x="36660" y="62689"/>
                            <a:pt x="24440" y="74909"/>
                            <a:pt x="12220" y="68799"/>
                          </a:cubicBezTo>
                          <a:cubicBezTo>
                            <a:pt x="0" y="62689"/>
                            <a:pt x="0" y="44359"/>
                            <a:pt x="0" y="26029"/>
                          </a:cubicBezTo>
                          <a:cubicBezTo>
                            <a:pt x="6110" y="7699"/>
                            <a:pt x="18330" y="-4521"/>
                            <a:pt x="30550" y="1589"/>
                          </a:cubicBezTo>
                          <a:cubicBezTo>
                            <a:pt x="42770" y="7699"/>
                            <a:pt x="48880" y="26029"/>
                            <a:pt x="42770" y="44359"/>
                          </a:cubicBezTo>
                          <a:close/>
                        </a:path>
                      </a:pathLst>
                    </a:custGeom>
                    <a:solidFill>
                      <a:srgbClr val="FFFFFF"/>
                    </a:solidFill>
                    <a:ln w="61038"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xmlns="" id="{7354960F-2701-4D4F-BAEA-DD5A98B72E8E}"/>
                        </a:ext>
                      </a:extLst>
                    </p:cNvPr>
                    <p:cNvSpPr/>
                    <p:nvPr/>
                  </p:nvSpPr>
                  <p:spPr>
                    <a:xfrm>
                      <a:off x="929819" y="5256706"/>
                      <a:ext cx="21045" cy="32946"/>
                    </a:xfrm>
                    <a:custGeom>
                      <a:avLst/>
                      <a:gdLst>
                        <a:gd name="connsiteX0" fmla="*/ 18330 w 21045"/>
                        <a:gd name="connsiteY0" fmla="*/ 20727 h 32946"/>
                        <a:gd name="connsiteX1" fmla="*/ 6110 w 21045"/>
                        <a:gd name="connsiteY1" fmla="*/ 32947 h 32946"/>
                        <a:gd name="connsiteX2" fmla="*/ 0 w 21045"/>
                        <a:gd name="connsiteY2" fmla="*/ 14617 h 32946"/>
                        <a:gd name="connsiteX3" fmla="*/ 18330 w 21045"/>
                        <a:gd name="connsiteY3" fmla="*/ 2397 h 32946"/>
                        <a:gd name="connsiteX4" fmla="*/ 18330 w 21045"/>
                        <a:gd name="connsiteY4" fmla="*/ 20727 h 32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45" h="32946">
                          <a:moveTo>
                            <a:pt x="18330" y="20727"/>
                          </a:moveTo>
                          <a:cubicBezTo>
                            <a:pt x="18330" y="26837"/>
                            <a:pt x="12220" y="32947"/>
                            <a:pt x="6110" y="32947"/>
                          </a:cubicBezTo>
                          <a:cubicBezTo>
                            <a:pt x="0" y="32947"/>
                            <a:pt x="0" y="20727"/>
                            <a:pt x="0" y="14617"/>
                          </a:cubicBezTo>
                          <a:cubicBezTo>
                            <a:pt x="6110" y="2397"/>
                            <a:pt x="12220" y="-3713"/>
                            <a:pt x="18330" y="2397"/>
                          </a:cubicBezTo>
                          <a:cubicBezTo>
                            <a:pt x="18330" y="2397"/>
                            <a:pt x="24440" y="14617"/>
                            <a:pt x="18330" y="20727"/>
                          </a:cubicBezTo>
                          <a:close/>
                        </a:path>
                      </a:pathLst>
                    </a:custGeom>
                    <a:solidFill>
                      <a:srgbClr val="FFFFFF"/>
                    </a:solidFill>
                    <a:ln w="61038" cap="flat">
                      <a:noFill/>
                      <a:prstDash val="solid"/>
                      <a:miter/>
                    </a:ln>
                  </p:spPr>
                  <p:txBody>
                    <a:bodyPr rtlCol="0" anchor="ctr"/>
                    <a:lstStyle/>
                    <a:p>
                      <a:endParaRPr lang="en-US"/>
                    </a:p>
                  </p:txBody>
                </p:sp>
              </p:grpSp>
              <p:sp>
                <p:nvSpPr>
                  <p:cNvPr id="153" name="Freeform: Shape 152">
                    <a:extLst>
                      <a:ext uri="{FF2B5EF4-FFF2-40B4-BE49-F238E27FC236}">
                        <a16:creationId xmlns:a16="http://schemas.microsoft.com/office/drawing/2014/main" xmlns="" id="{F332BD0F-3995-4904-AD78-700FDE57D774}"/>
                      </a:ext>
                    </a:extLst>
                  </p:cNvPr>
                  <p:cNvSpPr/>
                  <p:nvPr/>
                </p:nvSpPr>
                <p:spPr>
                  <a:xfrm>
                    <a:off x="847673" y="5222443"/>
                    <a:ext cx="94365" cy="195519"/>
                  </a:xfrm>
                  <a:custGeom>
                    <a:avLst/>
                    <a:gdLst>
                      <a:gd name="connsiteX0" fmla="*/ 8826 w 94365"/>
                      <a:gd name="connsiteY0" fmla="*/ 0 h 195519"/>
                      <a:gd name="connsiteX1" fmla="*/ 8826 w 94365"/>
                      <a:gd name="connsiteY1" fmla="*/ 36660 h 195519"/>
                      <a:gd name="connsiteX2" fmla="*/ 14936 w 94365"/>
                      <a:gd name="connsiteY2" fmla="*/ 73320 h 195519"/>
                      <a:gd name="connsiteX3" fmla="*/ 21046 w 94365"/>
                      <a:gd name="connsiteY3" fmla="*/ 91650 h 195519"/>
                      <a:gd name="connsiteX4" fmla="*/ 27156 w 94365"/>
                      <a:gd name="connsiteY4" fmla="*/ 109980 h 195519"/>
                      <a:gd name="connsiteX5" fmla="*/ 39376 w 94365"/>
                      <a:gd name="connsiteY5" fmla="*/ 122200 h 195519"/>
                      <a:gd name="connsiteX6" fmla="*/ 51596 w 94365"/>
                      <a:gd name="connsiteY6" fmla="*/ 140530 h 195519"/>
                      <a:gd name="connsiteX7" fmla="*/ 63816 w 94365"/>
                      <a:gd name="connsiteY7" fmla="*/ 152750 h 195519"/>
                      <a:gd name="connsiteX8" fmla="*/ 76036 w 94365"/>
                      <a:gd name="connsiteY8" fmla="*/ 164970 h 195519"/>
                      <a:gd name="connsiteX9" fmla="*/ 94366 w 94365"/>
                      <a:gd name="connsiteY9" fmla="*/ 183300 h 195519"/>
                      <a:gd name="connsiteX10" fmla="*/ 94366 w 94365"/>
                      <a:gd name="connsiteY10" fmla="*/ 195520 h 195519"/>
                      <a:gd name="connsiteX11" fmla="*/ 88256 w 94365"/>
                      <a:gd name="connsiteY11" fmla="*/ 189410 h 195519"/>
                      <a:gd name="connsiteX12" fmla="*/ 63816 w 94365"/>
                      <a:gd name="connsiteY12" fmla="*/ 177190 h 195519"/>
                      <a:gd name="connsiteX13" fmla="*/ 51596 w 94365"/>
                      <a:gd name="connsiteY13" fmla="*/ 164970 h 195519"/>
                      <a:gd name="connsiteX14" fmla="*/ 39376 w 94365"/>
                      <a:gd name="connsiteY14" fmla="*/ 152750 h 195519"/>
                      <a:gd name="connsiteX15" fmla="*/ 27156 w 94365"/>
                      <a:gd name="connsiteY15" fmla="*/ 134420 h 195519"/>
                      <a:gd name="connsiteX16" fmla="*/ 14936 w 94365"/>
                      <a:gd name="connsiteY16" fmla="*/ 116090 h 195519"/>
                      <a:gd name="connsiteX17" fmla="*/ 8826 w 94365"/>
                      <a:gd name="connsiteY17" fmla="*/ 97760 h 195519"/>
                      <a:gd name="connsiteX18" fmla="*/ 2716 w 94365"/>
                      <a:gd name="connsiteY18" fmla="*/ 79430 h 195519"/>
                      <a:gd name="connsiteX19" fmla="*/ 2716 w 94365"/>
                      <a:gd name="connsiteY19" fmla="*/ 42770 h 195519"/>
                      <a:gd name="connsiteX20" fmla="*/ 8826 w 94365"/>
                      <a:gd name="connsiteY20" fmla="*/ 0 h 195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4365" h="195519">
                        <a:moveTo>
                          <a:pt x="8826" y="0"/>
                        </a:moveTo>
                        <a:cubicBezTo>
                          <a:pt x="8826" y="0"/>
                          <a:pt x="8826" y="12220"/>
                          <a:pt x="8826" y="36660"/>
                        </a:cubicBezTo>
                        <a:cubicBezTo>
                          <a:pt x="8826" y="48880"/>
                          <a:pt x="8826" y="61100"/>
                          <a:pt x="14936" y="73320"/>
                        </a:cubicBezTo>
                        <a:cubicBezTo>
                          <a:pt x="14936" y="79430"/>
                          <a:pt x="21046" y="85540"/>
                          <a:pt x="21046" y="91650"/>
                        </a:cubicBezTo>
                        <a:cubicBezTo>
                          <a:pt x="21046" y="97760"/>
                          <a:pt x="27156" y="103870"/>
                          <a:pt x="27156" y="109980"/>
                        </a:cubicBezTo>
                        <a:cubicBezTo>
                          <a:pt x="33266" y="109980"/>
                          <a:pt x="33266" y="116090"/>
                          <a:pt x="39376" y="122200"/>
                        </a:cubicBezTo>
                        <a:cubicBezTo>
                          <a:pt x="45486" y="128310"/>
                          <a:pt x="45486" y="134420"/>
                          <a:pt x="51596" y="140530"/>
                        </a:cubicBezTo>
                        <a:cubicBezTo>
                          <a:pt x="57706" y="146640"/>
                          <a:pt x="57706" y="152750"/>
                          <a:pt x="63816" y="152750"/>
                        </a:cubicBezTo>
                        <a:cubicBezTo>
                          <a:pt x="69926" y="158860"/>
                          <a:pt x="69926" y="158860"/>
                          <a:pt x="76036" y="164970"/>
                        </a:cubicBezTo>
                        <a:cubicBezTo>
                          <a:pt x="82146" y="171080"/>
                          <a:pt x="88256" y="177190"/>
                          <a:pt x="94366" y="183300"/>
                        </a:cubicBezTo>
                        <a:cubicBezTo>
                          <a:pt x="94366" y="189410"/>
                          <a:pt x="94366" y="195520"/>
                          <a:pt x="94366" y="195520"/>
                        </a:cubicBezTo>
                        <a:cubicBezTo>
                          <a:pt x="94366" y="195520"/>
                          <a:pt x="88256" y="195520"/>
                          <a:pt x="88256" y="189410"/>
                        </a:cubicBezTo>
                        <a:cubicBezTo>
                          <a:pt x="82146" y="183300"/>
                          <a:pt x="76036" y="183300"/>
                          <a:pt x="63816" y="177190"/>
                        </a:cubicBezTo>
                        <a:cubicBezTo>
                          <a:pt x="57706" y="171080"/>
                          <a:pt x="57706" y="171080"/>
                          <a:pt x="51596" y="164970"/>
                        </a:cubicBezTo>
                        <a:cubicBezTo>
                          <a:pt x="45486" y="158860"/>
                          <a:pt x="45486" y="152750"/>
                          <a:pt x="39376" y="152750"/>
                        </a:cubicBezTo>
                        <a:cubicBezTo>
                          <a:pt x="33266" y="146640"/>
                          <a:pt x="33266" y="140530"/>
                          <a:pt x="27156" y="134420"/>
                        </a:cubicBezTo>
                        <a:cubicBezTo>
                          <a:pt x="21046" y="128310"/>
                          <a:pt x="21046" y="122200"/>
                          <a:pt x="14936" y="116090"/>
                        </a:cubicBezTo>
                        <a:cubicBezTo>
                          <a:pt x="14936" y="109980"/>
                          <a:pt x="8826" y="103870"/>
                          <a:pt x="8826" y="97760"/>
                        </a:cubicBezTo>
                        <a:cubicBezTo>
                          <a:pt x="8826" y="91650"/>
                          <a:pt x="2716" y="85540"/>
                          <a:pt x="2716" y="79430"/>
                        </a:cubicBezTo>
                        <a:cubicBezTo>
                          <a:pt x="2716" y="67210"/>
                          <a:pt x="-3394" y="54990"/>
                          <a:pt x="2716" y="42770"/>
                        </a:cubicBezTo>
                        <a:cubicBezTo>
                          <a:pt x="2716" y="12220"/>
                          <a:pt x="8826" y="0"/>
                          <a:pt x="8826" y="0"/>
                        </a:cubicBezTo>
                        <a:close/>
                      </a:path>
                    </a:pathLst>
                  </a:custGeom>
                  <a:solidFill>
                    <a:srgbClr val="1D1D1B"/>
                  </a:solidFill>
                  <a:ln w="61038"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xmlns="" id="{32E73767-239F-421B-AA75-1978FBD5DFBD}"/>
                      </a:ext>
                    </a:extLst>
                  </p:cNvPr>
                  <p:cNvSpPr/>
                  <p:nvPr/>
                </p:nvSpPr>
                <p:spPr>
                  <a:xfrm>
                    <a:off x="855707" y="5100243"/>
                    <a:ext cx="177981" cy="336049"/>
                  </a:xfrm>
                  <a:custGeom>
                    <a:avLst/>
                    <a:gdLst>
                      <a:gd name="connsiteX0" fmla="*/ 177982 w 177981"/>
                      <a:gd name="connsiteY0" fmla="*/ 128310 h 336049"/>
                      <a:gd name="connsiteX1" fmla="*/ 25232 w 177981"/>
                      <a:gd name="connsiteY1" fmla="*/ 213850 h 336049"/>
                      <a:gd name="connsiteX2" fmla="*/ 98552 w 177981"/>
                      <a:gd name="connsiteY2" fmla="*/ 0 h 336049"/>
                      <a:gd name="connsiteX3" fmla="*/ 13012 w 177981"/>
                      <a:gd name="connsiteY3" fmla="*/ 103870 h 336049"/>
                      <a:gd name="connsiteX4" fmla="*/ 116882 w 177981"/>
                      <a:gd name="connsiteY4" fmla="*/ 336050 h 336049"/>
                      <a:gd name="connsiteX5" fmla="*/ 177982 w 177981"/>
                      <a:gd name="connsiteY5" fmla="*/ 128310 h 336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7981" h="336049">
                        <a:moveTo>
                          <a:pt x="177982" y="128310"/>
                        </a:moveTo>
                        <a:cubicBezTo>
                          <a:pt x="147432" y="329940"/>
                          <a:pt x="68002" y="305500"/>
                          <a:pt x="25232" y="213850"/>
                        </a:cubicBezTo>
                        <a:cubicBezTo>
                          <a:pt x="-17538" y="103870"/>
                          <a:pt x="55782" y="30550"/>
                          <a:pt x="98552" y="0"/>
                        </a:cubicBezTo>
                        <a:cubicBezTo>
                          <a:pt x="49672" y="18330"/>
                          <a:pt x="13012" y="103870"/>
                          <a:pt x="13012" y="103870"/>
                        </a:cubicBezTo>
                        <a:cubicBezTo>
                          <a:pt x="13012" y="103870"/>
                          <a:pt x="-54198" y="238290"/>
                          <a:pt x="116882" y="336050"/>
                        </a:cubicBezTo>
                        <a:cubicBezTo>
                          <a:pt x="153542" y="274950"/>
                          <a:pt x="177982" y="195520"/>
                          <a:pt x="177982" y="128310"/>
                        </a:cubicBezTo>
                        <a:close/>
                      </a:path>
                    </a:pathLst>
                  </a:custGeom>
                  <a:solidFill>
                    <a:srgbClr val="D8D8D8"/>
                  </a:solidFill>
                  <a:ln w="61038"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xmlns="" id="{8A46A433-1E70-410D-A4AC-CCCAAAFD7A73}"/>
                      </a:ext>
                    </a:extLst>
                  </p:cNvPr>
                  <p:cNvSpPr/>
                  <p:nvPr/>
                </p:nvSpPr>
                <p:spPr>
                  <a:xfrm>
                    <a:off x="972589" y="5069693"/>
                    <a:ext cx="91650" cy="232179"/>
                  </a:xfrm>
                  <a:custGeom>
                    <a:avLst/>
                    <a:gdLst>
                      <a:gd name="connsiteX0" fmla="*/ 0 w 91650"/>
                      <a:gd name="connsiteY0" fmla="*/ 6110 h 232179"/>
                      <a:gd name="connsiteX1" fmla="*/ 12220 w 91650"/>
                      <a:gd name="connsiteY1" fmla="*/ 6110 h 232179"/>
                      <a:gd name="connsiteX2" fmla="*/ 24440 w 91650"/>
                      <a:gd name="connsiteY2" fmla="*/ 12220 h 232179"/>
                      <a:gd name="connsiteX3" fmla="*/ 42770 w 91650"/>
                      <a:gd name="connsiteY3" fmla="*/ 18330 h 232179"/>
                      <a:gd name="connsiteX4" fmla="*/ 61100 w 91650"/>
                      <a:gd name="connsiteY4" fmla="*/ 30550 h 232179"/>
                      <a:gd name="connsiteX5" fmla="*/ 73320 w 91650"/>
                      <a:gd name="connsiteY5" fmla="*/ 48880 h 232179"/>
                      <a:gd name="connsiteX6" fmla="*/ 85540 w 91650"/>
                      <a:gd name="connsiteY6" fmla="*/ 73320 h 232179"/>
                      <a:gd name="connsiteX7" fmla="*/ 91650 w 91650"/>
                      <a:gd name="connsiteY7" fmla="*/ 97760 h 232179"/>
                      <a:gd name="connsiteX8" fmla="*/ 91650 w 91650"/>
                      <a:gd name="connsiteY8" fmla="*/ 122200 h 232179"/>
                      <a:gd name="connsiteX9" fmla="*/ 91650 w 91650"/>
                      <a:gd name="connsiteY9" fmla="*/ 146640 h 232179"/>
                      <a:gd name="connsiteX10" fmla="*/ 85540 w 91650"/>
                      <a:gd name="connsiteY10" fmla="*/ 189410 h 232179"/>
                      <a:gd name="connsiteX11" fmla="*/ 79430 w 91650"/>
                      <a:gd name="connsiteY11" fmla="*/ 219960 h 232179"/>
                      <a:gd name="connsiteX12" fmla="*/ 73320 w 91650"/>
                      <a:gd name="connsiteY12" fmla="*/ 232180 h 232179"/>
                      <a:gd name="connsiteX13" fmla="*/ 79430 w 91650"/>
                      <a:gd name="connsiteY13" fmla="*/ 189410 h 232179"/>
                      <a:gd name="connsiteX14" fmla="*/ 79430 w 91650"/>
                      <a:gd name="connsiteY14" fmla="*/ 146640 h 232179"/>
                      <a:gd name="connsiteX15" fmla="*/ 79430 w 91650"/>
                      <a:gd name="connsiteY15" fmla="*/ 122200 h 232179"/>
                      <a:gd name="connsiteX16" fmla="*/ 79430 w 91650"/>
                      <a:gd name="connsiteY16" fmla="*/ 97760 h 232179"/>
                      <a:gd name="connsiteX17" fmla="*/ 73320 w 91650"/>
                      <a:gd name="connsiteY17" fmla="*/ 73320 h 232179"/>
                      <a:gd name="connsiteX18" fmla="*/ 67210 w 91650"/>
                      <a:gd name="connsiteY18" fmla="*/ 48880 h 232179"/>
                      <a:gd name="connsiteX19" fmla="*/ 54990 w 91650"/>
                      <a:gd name="connsiteY19" fmla="*/ 30550 h 232179"/>
                      <a:gd name="connsiteX20" fmla="*/ 42770 w 91650"/>
                      <a:gd name="connsiteY20" fmla="*/ 18330 h 232179"/>
                      <a:gd name="connsiteX21" fmla="*/ 30550 w 91650"/>
                      <a:gd name="connsiteY21" fmla="*/ 6110 h 232179"/>
                      <a:gd name="connsiteX22" fmla="*/ 18330 w 91650"/>
                      <a:gd name="connsiteY22" fmla="*/ 0 h 232179"/>
                      <a:gd name="connsiteX23" fmla="*/ 0 w 91650"/>
                      <a:gd name="connsiteY23" fmla="*/ 6110 h 232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1650" h="232179">
                        <a:moveTo>
                          <a:pt x="0" y="6110"/>
                        </a:moveTo>
                        <a:cubicBezTo>
                          <a:pt x="0" y="6110"/>
                          <a:pt x="6110" y="6110"/>
                          <a:pt x="12220" y="6110"/>
                        </a:cubicBezTo>
                        <a:cubicBezTo>
                          <a:pt x="18330" y="6110"/>
                          <a:pt x="18330" y="6110"/>
                          <a:pt x="24440" y="12220"/>
                        </a:cubicBezTo>
                        <a:cubicBezTo>
                          <a:pt x="30550" y="12220"/>
                          <a:pt x="36660" y="18330"/>
                          <a:pt x="42770" y="18330"/>
                        </a:cubicBezTo>
                        <a:cubicBezTo>
                          <a:pt x="48880" y="24440"/>
                          <a:pt x="54990" y="24440"/>
                          <a:pt x="61100" y="30550"/>
                        </a:cubicBezTo>
                        <a:cubicBezTo>
                          <a:pt x="67210" y="36660"/>
                          <a:pt x="73320" y="42770"/>
                          <a:pt x="73320" y="48880"/>
                        </a:cubicBezTo>
                        <a:cubicBezTo>
                          <a:pt x="79430" y="54990"/>
                          <a:pt x="79430" y="67210"/>
                          <a:pt x="85540" y="73320"/>
                        </a:cubicBezTo>
                        <a:cubicBezTo>
                          <a:pt x="85540" y="79430"/>
                          <a:pt x="91650" y="91650"/>
                          <a:pt x="91650" y="97760"/>
                        </a:cubicBezTo>
                        <a:cubicBezTo>
                          <a:pt x="91650" y="103870"/>
                          <a:pt x="91650" y="116090"/>
                          <a:pt x="91650" y="122200"/>
                        </a:cubicBezTo>
                        <a:cubicBezTo>
                          <a:pt x="91650" y="128310"/>
                          <a:pt x="91650" y="140530"/>
                          <a:pt x="91650" y="146640"/>
                        </a:cubicBezTo>
                        <a:cubicBezTo>
                          <a:pt x="91650" y="164970"/>
                          <a:pt x="85540" y="177190"/>
                          <a:pt x="85540" y="189410"/>
                        </a:cubicBezTo>
                        <a:cubicBezTo>
                          <a:pt x="85540" y="201630"/>
                          <a:pt x="79430" y="213850"/>
                          <a:pt x="79430" y="219960"/>
                        </a:cubicBezTo>
                        <a:cubicBezTo>
                          <a:pt x="79430" y="226070"/>
                          <a:pt x="73320" y="232180"/>
                          <a:pt x="73320" y="232180"/>
                        </a:cubicBezTo>
                        <a:cubicBezTo>
                          <a:pt x="73320" y="232180"/>
                          <a:pt x="73320" y="213850"/>
                          <a:pt x="79430" y="189410"/>
                        </a:cubicBezTo>
                        <a:cubicBezTo>
                          <a:pt x="79430" y="177190"/>
                          <a:pt x="79430" y="158860"/>
                          <a:pt x="79430" y="146640"/>
                        </a:cubicBezTo>
                        <a:cubicBezTo>
                          <a:pt x="79430" y="140530"/>
                          <a:pt x="79430" y="128310"/>
                          <a:pt x="79430" y="122200"/>
                        </a:cubicBezTo>
                        <a:cubicBezTo>
                          <a:pt x="79430" y="116090"/>
                          <a:pt x="79430" y="103870"/>
                          <a:pt x="79430" y="97760"/>
                        </a:cubicBezTo>
                        <a:cubicBezTo>
                          <a:pt x="79430" y="91650"/>
                          <a:pt x="79430" y="79430"/>
                          <a:pt x="73320" y="73320"/>
                        </a:cubicBezTo>
                        <a:cubicBezTo>
                          <a:pt x="73320" y="67210"/>
                          <a:pt x="67210" y="54990"/>
                          <a:pt x="67210" y="48880"/>
                        </a:cubicBezTo>
                        <a:cubicBezTo>
                          <a:pt x="67210" y="42770"/>
                          <a:pt x="61100" y="36660"/>
                          <a:pt x="54990" y="30550"/>
                        </a:cubicBezTo>
                        <a:cubicBezTo>
                          <a:pt x="48880" y="24440"/>
                          <a:pt x="48880" y="18330"/>
                          <a:pt x="42770" y="18330"/>
                        </a:cubicBezTo>
                        <a:cubicBezTo>
                          <a:pt x="36660" y="12220"/>
                          <a:pt x="30550" y="12220"/>
                          <a:pt x="30550" y="6110"/>
                        </a:cubicBezTo>
                        <a:cubicBezTo>
                          <a:pt x="24440" y="6110"/>
                          <a:pt x="24440" y="0"/>
                          <a:pt x="18330" y="0"/>
                        </a:cubicBezTo>
                        <a:cubicBezTo>
                          <a:pt x="6110" y="6110"/>
                          <a:pt x="0" y="6110"/>
                          <a:pt x="0" y="6110"/>
                        </a:cubicBezTo>
                        <a:close/>
                      </a:path>
                    </a:pathLst>
                  </a:custGeom>
                  <a:solidFill>
                    <a:srgbClr val="1D1D1B"/>
                  </a:solidFill>
                  <a:ln w="61038"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xmlns="" id="{421FFBB4-0CA7-4F3A-8C9E-F84BD013C4B7}"/>
                      </a:ext>
                    </a:extLst>
                  </p:cNvPr>
                  <p:cNvSpPr/>
                  <p:nvPr/>
                </p:nvSpPr>
                <p:spPr>
                  <a:xfrm>
                    <a:off x="874829" y="5088023"/>
                    <a:ext cx="179720" cy="348269"/>
                  </a:xfrm>
                  <a:custGeom>
                    <a:avLst/>
                    <a:gdLst>
                      <a:gd name="connsiteX0" fmla="*/ 0 w 179720"/>
                      <a:gd name="connsiteY0" fmla="*/ 79430 h 348269"/>
                      <a:gd name="connsiteX1" fmla="*/ 12220 w 179720"/>
                      <a:gd name="connsiteY1" fmla="*/ 61100 h 348269"/>
                      <a:gd name="connsiteX2" fmla="*/ 54990 w 179720"/>
                      <a:gd name="connsiteY2" fmla="*/ 18330 h 348269"/>
                      <a:gd name="connsiteX3" fmla="*/ 91650 w 179720"/>
                      <a:gd name="connsiteY3" fmla="*/ 0 h 348269"/>
                      <a:gd name="connsiteX4" fmla="*/ 116090 w 179720"/>
                      <a:gd name="connsiteY4" fmla="*/ 0 h 348269"/>
                      <a:gd name="connsiteX5" fmla="*/ 128310 w 179720"/>
                      <a:gd name="connsiteY5" fmla="*/ 6110 h 348269"/>
                      <a:gd name="connsiteX6" fmla="*/ 134420 w 179720"/>
                      <a:gd name="connsiteY6" fmla="*/ 12220 h 348269"/>
                      <a:gd name="connsiteX7" fmla="*/ 140530 w 179720"/>
                      <a:gd name="connsiteY7" fmla="*/ 18330 h 348269"/>
                      <a:gd name="connsiteX8" fmla="*/ 152750 w 179720"/>
                      <a:gd name="connsiteY8" fmla="*/ 36660 h 348269"/>
                      <a:gd name="connsiteX9" fmla="*/ 164970 w 179720"/>
                      <a:gd name="connsiteY9" fmla="*/ 61100 h 348269"/>
                      <a:gd name="connsiteX10" fmla="*/ 177190 w 179720"/>
                      <a:gd name="connsiteY10" fmla="*/ 109980 h 348269"/>
                      <a:gd name="connsiteX11" fmla="*/ 171080 w 179720"/>
                      <a:gd name="connsiteY11" fmla="*/ 201630 h 348269"/>
                      <a:gd name="connsiteX12" fmla="*/ 158860 w 179720"/>
                      <a:gd name="connsiteY12" fmla="*/ 244400 h 348269"/>
                      <a:gd name="connsiteX13" fmla="*/ 146640 w 179720"/>
                      <a:gd name="connsiteY13" fmla="*/ 281060 h 348269"/>
                      <a:gd name="connsiteX14" fmla="*/ 134420 w 179720"/>
                      <a:gd name="connsiteY14" fmla="*/ 311610 h 348269"/>
                      <a:gd name="connsiteX15" fmla="*/ 122200 w 179720"/>
                      <a:gd name="connsiteY15" fmla="*/ 329940 h 348269"/>
                      <a:gd name="connsiteX16" fmla="*/ 109980 w 179720"/>
                      <a:gd name="connsiteY16" fmla="*/ 348269 h 348269"/>
                      <a:gd name="connsiteX17" fmla="*/ 122200 w 179720"/>
                      <a:gd name="connsiteY17" fmla="*/ 329940 h 348269"/>
                      <a:gd name="connsiteX18" fmla="*/ 134420 w 179720"/>
                      <a:gd name="connsiteY18" fmla="*/ 305500 h 348269"/>
                      <a:gd name="connsiteX19" fmla="*/ 146640 w 179720"/>
                      <a:gd name="connsiteY19" fmla="*/ 274950 h 348269"/>
                      <a:gd name="connsiteX20" fmla="*/ 158860 w 179720"/>
                      <a:gd name="connsiteY20" fmla="*/ 238290 h 348269"/>
                      <a:gd name="connsiteX21" fmla="*/ 164970 w 179720"/>
                      <a:gd name="connsiteY21" fmla="*/ 195520 h 348269"/>
                      <a:gd name="connsiteX22" fmla="*/ 164970 w 179720"/>
                      <a:gd name="connsiteY22" fmla="*/ 103870 h 348269"/>
                      <a:gd name="connsiteX23" fmla="*/ 152750 w 179720"/>
                      <a:gd name="connsiteY23" fmla="*/ 61100 h 348269"/>
                      <a:gd name="connsiteX24" fmla="*/ 146640 w 179720"/>
                      <a:gd name="connsiteY24" fmla="*/ 42770 h 348269"/>
                      <a:gd name="connsiteX25" fmla="*/ 140530 w 179720"/>
                      <a:gd name="connsiteY25" fmla="*/ 36660 h 348269"/>
                      <a:gd name="connsiteX26" fmla="*/ 134420 w 179720"/>
                      <a:gd name="connsiteY26" fmla="*/ 30550 h 348269"/>
                      <a:gd name="connsiteX27" fmla="*/ 103870 w 179720"/>
                      <a:gd name="connsiteY27" fmla="*/ 18330 h 348269"/>
                      <a:gd name="connsiteX28" fmla="*/ 73320 w 179720"/>
                      <a:gd name="connsiteY28" fmla="*/ 30550 h 348269"/>
                      <a:gd name="connsiteX29" fmla="*/ 30550 w 179720"/>
                      <a:gd name="connsiteY29" fmla="*/ 67210 h 348269"/>
                      <a:gd name="connsiteX30" fmla="*/ 0 w 179720"/>
                      <a:gd name="connsiteY30" fmla="*/ 79430 h 34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79720" h="348269">
                        <a:moveTo>
                          <a:pt x="0" y="79430"/>
                        </a:moveTo>
                        <a:cubicBezTo>
                          <a:pt x="0" y="79430"/>
                          <a:pt x="6110" y="73320"/>
                          <a:pt x="12220" y="61100"/>
                        </a:cubicBezTo>
                        <a:cubicBezTo>
                          <a:pt x="18330" y="48880"/>
                          <a:pt x="30550" y="36660"/>
                          <a:pt x="54990" y="18330"/>
                        </a:cubicBezTo>
                        <a:cubicBezTo>
                          <a:pt x="67210" y="12220"/>
                          <a:pt x="73320" y="6110"/>
                          <a:pt x="91650" y="0"/>
                        </a:cubicBezTo>
                        <a:cubicBezTo>
                          <a:pt x="97760" y="0"/>
                          <a:pt x="109980" y="0"/>
                          <a:pt x="116090" y="0"/>
                        </a:cubicBezTo>
                        <a:cubicBezTo>
                          <a:pt x="122200" y="0"/>
                          <a:pt x="122200" y="6110"/>
                          <a:pt x="128310" y="6110"/>
                        </a:cubicBezTo>
                        <a:cubicBezTo>
                          <a:pt x="128310" y="6110"/>
                          <a:pt x="134420" y="6110"/>
                          <a:pt x="134420" y="12220"/>
                        </a:cubicBezTo>
                        <a:lnTo>
                          <a:pt x="140530" y="18330"/>
                        </a:lnTo>
                        <a:cubicBezTo>
                          <a:pt x="146640" y="24440"/>
                          <a:pt x="152750" y="30550"/>
                          <a:pt x="152750" y="36660"/>
                        </a:cubicBezTo>
                        <a:cubicBezTo>
                          <a:pt x="158860" y="42770"/>
                          <a:pt x="158860" y="48880"/>
                          <a:pt x="164970" y="61100"/>
                        </a:cubicBezTo>
                        <a:cubicBezTo>
                          <a:pt x="171080" y="73320"/>
                          <a:pt x="177190" y="91650"/>
                          <a:pt x="177190" y="109980"/>
                        </a:cubicBezTo>
                        <a:cubicBezTo>
                          <a:pt x="183300" y="140530"/>
                          <a:pt x="177190" y="177190"/>
                          <a:pt x="171080" y="201630"/>
                        </a:cubicBezTo>
                        <a:cubicBezTo>
                          <a:pt x="171080" y="213850"/>
                          <a:pt x="164970" y="232180"/>
                          <a:pt x="158860" y="244400"/>
                        </a:cubicBezTo>
                        <a:cubicBezTo>
                          <a:pt x="152750" y="256620"/>
                          <a:pt x="152750" y="268840"/>
                          <a:pt x="146640" y="281060"/>
                        </a:cubicBezTo>
                        <a:cubicBezTo>
                          <a:pt x="140530" y="293280"/>
                          <a:pt x="134420" y="299390"/>
                          <a:pt x="134420" y="311610"/>
                        </a:cubicBezTo>
                        <a:cubicBezTo>
                          <a:pt x="128310" y="317720"/>
                          <a:pt x="122200" y="329940"/>
                          <a:pt x="122200" y="329940"/>
                        </a:cubicBezTo>
                        <a:cubicBezTo>
                          <a:pt x="116090" y="342159"/>
                          <a:pt x="109980" y="348269"/>
                          <a:pt x="109980" y="348269"/>
                        </a:cubicBezTo>
                        <a:cubicBezTo>
                          <a:pt x="109980" y="348269"/>
                          <a:pt x="116090" y="342159"/>
                          <a:pt x="122200" y="329940"/>
                        </a:cubicBezTo>
                        <a:cubicBezTo>
                          <a:pt x="128310" y="323830"/>
                          <a:pt x="128310" y="317720"/>
                          <a:pt x="134420" y="305500"/>
                        </a:cubicBezTo>
                        <a:cubicBezTo>
                          <a:pt x="140530" y="299390"/>
                          <a:pt x="140530" y="287170"/>
                          <a:pt x="146640" y="274950"/>
                        </a:cubicBezTo>
                        <a:cubicBezTo>
                          <a:pt x="152750" y="262730"/>
                          <a:pt x="152750" y="250510"/>
                          <a:pt x="158860" y="238290"/>
                        </a:cubicBezTo>
                        <a:cubicBezTo>
                          <a:pt x="164970" y="226070"/>
                          <a:pt x="164970" y="213850"/>
                          <a:pt x="164970" y="195520"/>
                        </a:cubicBezTo>
                        <a:cubicBezTo>
                          <a:pt x="171080" y="164970"/>
                          <a:pt x="171080" y="134420"/>
                          <a:pt x="164970" y="103870"/>
                        </a:cubicBezTo>
                        <a:cubicBezTo>
                          <a:pt x="164970" y="91650"/>
                          <a:pt x="158860" y="73320"/>
                          <a:pt x="152750" y="61100"/>
                        </a:cubicBezTo>
                        <a:cubicBezTo>
                          <a:pt x="152750" y="54990"/>
                          <a:pt x="146640" y="48880"/>
                          <a:pt x="146640" y="42770"/>
                        </a:cubicBezTo>
                        <a:cubicBezTo>
                          <a:pt x="146640" y="36660"/>
                          <a:pt x="140530" y="36660"/>
                          <a:pt x="140530" y="36660"/>
                        </a:cubicBezTo>
                        <a:cubicBezTo>
                          <a:pt x="140530" y="36660"/>
                          <a:pt x="134420" y="30550"/>
                          <a:pt x="134420" y="30550"/>
                        </a:cubicBezTo>
                        <a:cubicBezTo>
                          <a:pt x="122200" y="18330"/>
                          <a:pt x="116090" y="18330"/>
                          <a:pt x="103870" y="18330"/>
                        </a:cubicBezTo>
                        <a:cubicBezTo>
                          <a:pt x="91650" y="18330"/>
                          <a:pt x="79430" y="24440"/>
                          <a:pt x="73320" y="30550"/>
                        </a:cubicBezTo>
                        <a:cubicBezTo>
                          <a:pt x="54990" y="42770"/>
                          <a:pt x="42770" y="54990"/>
                          <a:pt x="30550" y="67210"/>
                        </a:cubicBezTo>
                        <a:cubicBezTo>
                          <a:pt x="0" y="73320"/>
                          <a:pt x="0" y="79430"/>
                          <a:pt x="0" y="79430"/>
                        </a:cubicBezTo>
                        <a:close/>
                      </a:path>
                    </a:pathLst>
                  </a:custGeom>
                  <a:solidFill>
                    <a:srgbClr val="1D1D1B"/>
                  </a:solidFill>
                  <a:ln w="61038" cap="flat">
                    <a:noFill/>
                    <a:prstDash val="solid"/>
                    <a:miter/>
                  </a:ln>
                </p:spPr>
                <p:txBody>
                  <a:bodyPr rtlCol="0" anchor="ctr"/>
                  <a:lstStyle/>
                  <a:p>
                    <a:endParaRPr lang="en-US"/>
                  </a:p>
                </p:txBody>
              </p:sp>
            </p:grpSp>
          </p:grpSp>
          <p:sp>
            <p:nvSpPr>
              <p:cNvPr id="95" name="Freeform: Shape 94">
                <a:extLst>
                  <a:ext uri="{FF2B5EF4-FFF2-40B4-BE49-F238E27FC236}">
                    <a16:creationId xmlns:a16="http://schemas.microsoft.com/office/drawing/2014/main" xmlns="" id="{E28E3FA6-0FD3-48FE-95C5-372C1D23152F}"/>
                  </a:ext>
                </a:extLst>
              </p:cNvPr>
              <p:cNvSpPr/>
              <p:nvPr/>
            </p:nvSpPr>
            <p:spPr>
              <a:xfrm>
                <a:off x="2511387" y="5906762"/>
                <a:ext cx="216785" cy="311609"/>
              </a:xfrm>
              <a:custGeom>
                <a:avLst/>
                <a:gdLst>
                  <a:gd name="connsiteX0" fmla="*/ 117013 w 216785"/>
                  <a:gd name="connsiteY0" fmla="*/ 0 h 311609"/>
                  <a:gd name="connsiteX1" fmla="*/ 98683 w 216785"/>
                  <a:gd name="connsiteY1" fmla="*/ 79430 h 311609"/>
                  <a:gd name="connsiteX2" fmla="*/ 68133 w 216785"/>
                  <a:gd name="connsiteY2" fmla="*/ 244400 h 311609"/>
                  <a:gd name="connsiteX3" fmla="*/ 923 w 216785"/>
                  <a:gd name="connsiteY3" fmla="*/ 311610 h 311609"/>
                  <a:gd name="connsiteX4" fmla="*/ 68133 w 216785"/>
                  <a:gd name="connsiteY4" fmla="*/ 299390 h 311609"/>
                  <a:gd name="connsiteX5" fmla="*/ 214773 w 216785"/>
                  <a:gd name="connsiteY5" fmla="*/ 54990 h 311609"/>
                  <a:gd name="connsiteX6" fmla="*/ 117013 w 216785"/>
                  <a:gd name="connsiteY6" fmla="*/ 0 h 311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785" h="311609">
                    <a:moveTo>
                      <a:pt x="117013" y="0"/>
                    </a:moveTo>
                    <a:cubicBezTo>
                      <a:pt x="43693" y="12220"/>
                      <a:pt x="43693" y="79430"/>
                      <a:pt x="98683" y="79430"/>
                    </a:cubicBezTo>
                    <a:cubicBezTo>
                      <a:pt x="153673" y="79430"/>
                      <a:pt x="178113" y="189410"/>
                      <a:pt x="68133" y="244400"/>
                    </a:cubicBezTo>
                    <a:cubicBezTo>
                      <a:pt x="19253" y="262730"/>
                      <a:pt x="-5187" y="293280"/>
                      <a:pt x="923" y="311610"/>
                    </a:cubicBezTo>
                    <a:cubicBezTo>
                      <a:pt x="19253" y="311610"/>
                      <a:pt x="43693" y="305499"/>
                      <a:pt x="68133" y="299390"/>
                    </a:cubicBezTo>
                    <a:cubicBezTo>
                      <a:pt x="184223" y="250510"/>
                      <a:pt x="226993" y="134420"/>
                      <a:pt x="214773" y="54990"/>
                    </a:cubicBezTo>
                    <a:cubicBezTo>
                      <a:pt x="196443" y="24440"/>
                      <a:pt x="165893" y="0"/>
                      <a:pt x="117013" y="0"/>
                    </a:cubicBezTo>
                    <a:close/>
                  </a:path>
                </a:pathLst>
              </a:custGeom>
              <a:solidFill>
                <a:srgbClr val="FFD6B6"/>
              </a:solidFill>
              <a:ln w="61038" cap="flat">
                <a:noFill/>
                <a:prstDash val="solid"/>
                <a:miter/>
              </a:ln>
            </p:spPr>
            <p:txBody>
              <a:bodyPr rtlCol="0" anchor="ctr"/>
              <a:lstStyle/>
              <a:p>
                <a:endParaRPr lang="en-US"/>
              </a:p>
            </p:txBody>
          </p:sp>
          <p:grpSp>
            <p:nvGrpSpPr>
              <p:cNvPr id="96" name="Graphic 16">
                <a:extLst>
                  <a:ext uri="{FF2B5EF4-FFF2-40B4-BE49-F238E27FC236}">
                    <a16:creationId xmlns:a16="http://schemas.microsoft.com/office/drawing/2014/main" xmlns="" id="{03BD2DF8-1F76-4F6A-BB5E-36E30C85CEFB}"/>
                  </a:ext>
                </a:extLst>
              </p:cNvPr>
              <p:cNvGrpSpPr/>
              <p:nvPr/>
            </p:nvGrpSpPr>
            <p:grpSpPr>
              <a:xfrm>
                <a:off x="760307" y="4042327"/>
                <a:ext cx="2644274" cy="2287629"/>
                <a:chOff x="760307" y="4042327"/>
                <a:chExt cx="2644274" cy="2287629"/>
              </a:xfrm>
              <a:solidFill>
                <a:srgbClr val="333332"/>
              </a:solidFill>
            </p:grpSpPr>
            <p:sp>
              <p:nvSpPr>
                <p:cNvPr id="146" name="Freeform: Shape 145">
                  <a:extLst>
                    <a:ext uri="{FF2B5EF4-FFF2-40B4-BE49-F238E27FC236}">
                      <a16:creationId xmlns:a16="http://schemas.microsoft.com/office/drawing/2014/main" xmlns="" id="{300C4291-1B11-4D37-9755-862837103186}"/>
                    </a:ext>
                  </a:extLst>
                </p:cNvPr>
                <p:cNvSpPr/>
                <p:nvPr/>
              </p:nvSpPr>
              <p:spPr>
                <a:xfrm>
                  <a:off x="760307" y="4122644"/>
                  <a:ext cx="1739782" cy="1185338"/>
                </a:xfrm>
                <a:custGeom>
                  <a:avLst/>
                  <a:gdLst>
                    <a:gd name="connsiteX0" fmla="*/ 1739783 w 1739782"/>
                    <a:gd name="connsiteY0" fmla="*/ 910389 h 1185338"/>
                    <a:gd name="connsiteX1" fmla="*/ 1483163 w 1739782"/>
                    <a:gd name="connsiteY1" fmla="*/ 1105909 h 1185338"/>
                    <a:gd name="connsiteX2" fmla="*/ 1415953 w 1739782"/>
                    <a:gd name="connsiteY2" fmla="*/ 1063139 h 1185338"/>
                    <a:gd name="connsiteX3" fmla="*/ 1605363 w 1739782"/>
                    <a:gd name="connsiteY3" fmla="*/ 806519 h 1185338"/>
                    <a:gd name="connsiteX4" fmla="*/ 1257093 w 1739782"/>
                    <a:gd name="connsiteY4" fmla="*/ 971489 h 1185338"/>
                    <a:gd name="connsiteX5" fmla="*/ 1153222 w 1739782"/>
                    <a:gd name="connsiteY5" fmla="*/ 910389 h 1185338"/>
                    <a:gd name="connsiteX6" fmla="*/ 1385403 w 1739782"/>
                    <a:gd name="connsiteY6" fmla="*/ 678209 h 1185338"/>
                    <a:gd name="connsiteX7" fmla="*/ 982142 w 1739782"/>
                    <a:gd name="connsiteY7" fmla="*/ 830959 h 1185338"/>
                    <a:gd name="connsiteX8" fmla="*/ 859942 w 1739782"/>
                    <a:gd name="connsiteY8" fmla="*/ 775969 h 1185338"/>
                    <a:gd name="connsiteX9" fmla="*/ 1147112 w 1739782"/>
                    <a:gd name="connsiteY9" fmla="*/ 562119 h 1185338"/>
                    <a:gd name="connsiteX10" fmla="*/ 701082 w 1739782"/>
                    <a:gd name="connsiteY10" fmla="*/ 714869 h 1185338"/>
                    <a:gd name="connsiteX11" fmla="*/ 523892 w 1739782"/>
                    <a:gd name="connsiteY11" fmla="*/ 617109 h 1185338"/>
                    <a:gd name="connsiteX12" fmla="*/ 921042 w 1739782"/>
                    <a:gd name="connsiteY12" fmla="*/ 427699 h 1185338"/>
                    <a:gd name="connsiteX13" fmla="*/ 261162 w 1739782"/>
                    <a:gd name="connsiteY13" fmla="*/ 537679 h 1185338"/>
                    <a:gd name="connsiteX14" fmla="*/ 200062 w 1739782"/>
                    <a:gd name="connsiteY14" fmla="*/ 501019 h 1185338"/>
                    <a:gd name="connsiteX15" fmla="*/ 560552 w 1739782"/>
                    <a:gd name="connsiteY15" fmla="*/ 281060 h 1185338"/>
                    <a:gd name="connsiteX16" fmla="*/ 169512 w 1739782"/>
                    <a:gd name="connsiteY16" fmla="*/ 403259 h 1185338"/>
                    <a:gd name="connsiteX17" fmla="*/ 548332 w 1739782"/>
                    <a:gd name="connsiteY17" fmla="*/ 109980 h 1185338"/>
                    <a:gd name="connsiteX18" fmla="*/ 267272 w 1739782"/>
                    <a:gd name="connsiteY18" fmla="*/ 171080 h 1185338"/>
                    <a:gd name="connsiteX19" fmla="*/ 603322 w 1739782"/>
                    <a:gd name="connsiteY19" fmla="*/ 6110 h 1185338"/>
                    <a:gd name="connsiteX20" fmla="*/ 603322 w 1739782"/>
                    <a:gd name="connsiteY20" fmla="*/ 0 h 1185338"/>
                    <a:gd name="connsiteX21" fmla="*/ 83972 w 1739782"/>
                    <a:gd name="connsiteY21" fmla="*/ 268840 h 1185338"/>
                    <a:gd name="connsiteX22" fmla="*/ 206172 w 1739782"/>
                    <a:gd name="connsiteY22" fmla="*/ 250510 h 1185338"/>
                    <a:gd name="connsiteX23" fmla="*/ 10652 w 1739782"/>
                    <a:gd name="connsiteY23" fmla="*/ 672099 h 1185338"/>
                    <a:gd name="connsiteX24" fmla="*/ 59532 w 1739782"/>
                    <a:gd name="connsiteY24" fmla="*/ 610999 h 1185338"/>
                    <a:gd name="connsiteX25" fmla="*/ 90082 w 1739782"/>
                    <a:gd name="connsiteY25" fmla="*/ 843179 h 1185338"/>
                    <a:gd name="connsiteX26" fmla="*/ 114522 w 1739782"/>
                    <a:gd name="connsiteY26" fmla="*/ 1050919 h 1185338"/>
                    <a:gd name="connsiteX27" fmla="*/ 224502 w 1739782"/>
                    <a:gd name="connsiteY27" fmla="*/ 641549 h 1185338"/>
                    <a:gd name="connsiteX28" fmla="*/ 267272 w 1739782"/>
                    <a:gd name="connsiteY28" fmla="*/ 653769 h 1185338"/>
                    <a:gd name="connsiteX29" fmla="*/ 743852 w 1739782"/>
                    <a:gd name="connsiteY29" fmla="*/ 464359 h 1185338"/>
                    <a:gd name="connsiteX30" fmla="*/ 371142 w 1739782"/>
                    <a:gd name="connsiteY30" fmla="*/ 672099 h 1185338"/>
                    <a:gd name="connsiteX31" fmla="*/ 694972 w 1739782"/>
                    <a:gd name="connsiteY31" fmla="*/ 806519 h 1185338"/>
                    <a:gd name="connsiteX32" fmla="*/ 963812 w 1739782"/>
                    <a:gd name="connsiteY32" fmla="*/ 635439 h 1185338"/>
                    <a:gd name="connsiteX33" fmla="*/ 762182 w 1739782"/>
                    <a:gd name="connsiteY33" fmla="*/ 837069 h 1185338"/>
                    <a:gd name="connsiteX34" fmla="*/ 976032 w 1739782"/>
                    <a:gd name="connsiteY34" fmla="*/ 916499 h 1185338"/>
                    <a:gd name="connsiteX35" fmla="*/ 1238762 w 1739782"/>
                    <a:gd name="connsiteY35" fmla="*/ 739309 h 1185338"/>
                    <a:gd name="connsiteX36" fmla="*/ 1043242 w 1739782"/>
                    <a:gd name="connsiteY36" fmla="*/ 947049 h 1185338"/>
                    <a:gd name="connsiteX37" fmla="*/ 1244872 w 1739782"/>
                    <a:gd name="connsiteY37" fmla="*/ 1050919 h 1185338"/>
                    <a:gd name="connsiteX38" fmla="*/ 1495383 w 1739782"/>
                    <a:gd name="connsiteY38" fmla="*/ 904279 h 1185338"/>
                    <a:gd name="connsiteX39" fmla="*/ 1318193 w 1739782"/>
                    <a:gd name="connsiteY39" fmla="*/ 1105909 h 1185338"/>
                    <a:gd name="connsiteX40" fmla="*/ 1458723 w 1739782"/>
                    <a:gd name="connsiteY40" fmla="*/ 1185338 h 1185338"/>
                    <a:gd name="connsiteX41" fmla="*/ 1666463 w 1739782"/>
                    <a:gd name="connsiteY41" fmla="*/ 1032589 h 1185338"/>
                    <a:gd name="connsiteX42" fmla="*/ 1678683 w 1739782"/>
                    <a:gd name="connsiteY42" fmla="*/ 1026479 h 1185338"/>
                    <a:gd name="connsiteX43" fmla="*/ 1739783 w 1739782"/>
                    <a:gd name="connsiteY43" fmla="*/ 910389 h 1185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739782" h="1185338">
                      <a:moveTo>
                        <a:pt x="1739783" y="910389"/>
                      </a:moveTo>
                      <a:cubicBezTo>
                        <a:pt x="1642023" y="1032589"/>
                        <a:pt x="1483163" y="1105909"/>
                        <a:pt x="1483163" y="1105909"/>
                      </a:cubicBezTo>
                      <a:lnTo>
                        <a:pt x="1415953" y="1063139"/>
                      </a:lnTo>
                      <a:lnTo>
                        <a:pt x="1605363" y="806519"/>
                      </a:lnTo>
                      <a:lnTo>
                        <a:pt x="1257093" y="971489"/>
                      </a:lnTo>
                      <a:lnTo>
                        <a:pt x="1153222" y="910389"/>
                      </a:lnTo>
                      <a:cubicBezTo>
                        <a:pt x="1153222" y="910389"/>
                        <a:pt x="1269312" y="757639"/>
                        <a:pt x="1385403" y="678209"/>
                      </a:cubicBezTo>
                      <a:cubicBezTo>
                        <a:pt x="1134892" y="647659"/>
                        <a:pt x="982142" y="830959"/>
                        <a:pt x="982142" y="830959"/>
                      </a:cubicBezTo>
                      <a:lnTo>
                        <a:pt x="859942" y="775969"/>
                      </a:lnTo>
                      <a:cubicBezTo>
                        <a:pt x="859942" y="775969"/>
                        <a:pt x="976032" y="641549"/>
                        <a:pt x="1147112" y="562119"/>
                      </a:cubicBezTo>
                      <a:cubicBezTo>
                        <a:pt x="908822" y="562119"/>
                        <a:pt x="701082" y="714869"/>
                        <a:pt x="701082" y="714869"/>
                      </a:cubicBezTo>
                      <a:lnTo>
                        <a:pt x="523892" y="617109"/>
                      </a:lnTo>
                      <a:cubicBezTo>
                        <a:pt x="523892" y="617109"/>
                        <a:pt x="676642" y="488799"/>
                        <a:pt x="921042" y="427699"/>
                      </a:cubicBezTo>
                      <a:cubicBezTo>
                        <a:pt x="664422" y="317720"/>
                        <a:pt x="261162" y="537679"/>
                        <a:pt x="261162" y="537679"/>
                      </a:cubicBezTo>
                      <a:cubicBezTo>
                        <a:pt x="261162" y="537679"/>
                        <a:pt x="261162" y="537679"/>
                        <a:pt x="200062" y="501019"/>
                      </a:cubicBezTo>
                      <a:cubicBezTo>
                        <a:pt x="310042" y="366600"/>
                        <a:pt x="560552" y="281060"/>
                        <a:pt x="560552" y="281060"/>
                      </a:cubicBezTo>
                      <a:cubicBezTo>
                        <a:pt x="560552" y="281060"/>
                        <a:pt x="328372" y="268840"/>
                        <a:pt x="169512" y="403259"/>
                      </a:cubicBezTo>
                      <a:cubicBezTo>
                        <a:pt x="291712" y="189410"/>
                        <a:pt x="548332" y="109980"/>
                        <a:pt x="548332" y="109980"/>
                      </a:cubicBezTo>
                      <a:cubicBezTo>
                        <a:pt x="548332" y="109980"/>
                        <a:pt x="450572" y="85540"/>
                        <a:pt x="267272" y="171080"/>
                      </a:cubicBezTo>
                      <a:cubicBezTo>
                        <a:pt x="395582" y="67210"/>
                        <a:pt x="603322" y="6110"/>
                        <a:pt x="603322" y="6110"/>
                      </a:cubicBezTo>
                      <a:lnTo>
                        <a:pt x="603322" y="0"/>
                      </a:lnTo>
                      <a:cubicBezTo>
                        <a:pt x="169512" y="109980"/>
                        <a:pt x="83972" y="268840"/>
                        <a:pt x="83972" y="268840"/>
                      </a:cubicBezTo>
                      <a:cubicBezTo>
                        <a:pt x="83972" y="268840"/>
                        <a:pt x="96192" y="250510"/>
                        <a:pt x="206172" y="250510"/>
                      </a:cubicBezTo>
                      <a:cubicBezTo>
                        <a:pt x="-68778" y="384930"/>
                        <a:pt x="10652" y="672099"/>
                        <a:pt x="10652" y="672099"/>
                      </a:cubicBezTo>
                      <a:lnTo>
                        <a:pt x="59532" y="610999"/>
                      </a:lnTo>
                      <a:cubicBezTo>
                        <a:pt x="59532" y="610999"/>
                        <a:pt x="35092" y="708759"/>
                        <a:pt x="90082" y="843179"/>
                      </a:cubicBezTo>
                      <a:cubicBezTo>
                        <a:pt x="145072" y="971489"/>
                        <a:pt x="114522" y="1050919"/>
                        <a:pt x="114522" y="1050919"/>
                      </a:cubicBezTo>
                      <a:cubicBezTo>
                        <a:pt x="181732" y="940939"/>
                        <a:pt x="181732" y="751529"/>
                        <a:pt x="224502" y="641549"/>
                      </a:cubicBezTo>
                      <a:cubicBezTo>
                        <a:pt x="267272" y="653769"/>
                        <a:pt x="267272" y="653769"/>
                        <a:pt x="267272" y="653769"/>
                      </a:cubicBezTo>
                      <a:cubicBezTo>
                        <a:pt x="267272" y="653769"/>
                        <a:pt x="481122" y="446029"/>
                        <a:pt x="743852" y="464359"/>
                      </a:cubicBezTo>
                      <a:cubicBezTo>
                        <a:pt x="456682" y="568229"/>
                        <a:pt x="371142" y="672099"/>
                        <a:pt x="371142" y="672099"/>
                      </a:cubicBezTo>
                      <a:cubicBezTo>
                        <a:pt x="371142" y="672099"/>
                        <a:pt x="621652" y="751529"/>
                        <a:pt x="694972" y="806519"/>
                      </a:cubicBezTo>
                      <a:cubicBezTo>
                        <a:pt x="780512" y="702649"/>
                        <a:pt x="963812" y="635439"/>
                        <a:pt x="963812" y="635439"/>
                      </a:cubicBezTo>
                      <a:cubicBezTo>
                        <a:pt x="963812" y="635439"/>
                        <a:pt x="823282" y="727089"/>
                        <a:pt x="762182" y="837069"/>
                      </a:cubicBezTo>
                      <a:cubicBezTo>
                        <a:pt x="896602" y="861509"/>
                        <a:pt x="976032" y="916499"/>
                        <a:pt x="976032" y="916499"/>
                      </a:cubicBezTo>
                      <a:cubicBezTo>
                        <a:pt x="976032" y="916499"/>
                        <a:pt x="1079902" y="782079"/>
                        <a:pt x="1238762" y="739309"/>
                      </a:cubicBezTo>
                      <a:cubicBezTo>
                        <a:pt x="1110452" y="830959"/>
                        <a:pt x="1043242" y="947049"/>
                        <a:pt x="1043242" y="947049"/>
                      </a:cubicBezTo>
                      <a:lnTo>
                        <a:pt x="1244872" y="1050919"/>
                      </a:lnTo>
                      <a:cubicBezTo>
                        <a:pt x="1244872" y="1050919"/>
                        <a:pt x="1367073" y="959269"/>
                        <a:pt x="1495383" y="904279"/>
                      </a:cubicBezTo>
                      <a:cubicBezTo>
                        <a:pt x="1367073" y="1020369"/>
                        <a:pt x="1318193" y="1105909"/>
                        <a:pt x="1318193" y="1105909"/>
                      </a:cubicBezTo>
                      <a:lnTo>
                        <a:pt x="1458723" y="1185338"/>
                      </a:lnTo>
                      <a:cubicBezTo>
                        <a:pt x="1458723" y="1185338"/>
                        <a:pt x="1587033" y="1118129"/>
                        <a:pt x="1666463" y="1032589"/>
                      </a:cubicBezTo>
                      <a:lnTo>
                        <a:pt x="1678683" y="1026479"/>
                      </a:lnTo>
                      <a:cubicBezTo>
                        <a:pt x="1697013" y="1008149"/>
                        <a:pt x="1709233" y="977599"/>
                        <a:pt x="1739783" y="910389"/>
                      </a:cubicBezTo>
                      <a:close/>
                    </a:path>
                  </a:pathLst>
                </a:custGeom>
                <a:solidFill>
                  <a:srgbClr val="333332"/>
                </a:solidFill>
                <a:ln w="61038"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xmlns="" id="{3AFBB515-81B9-46B0-B357-A8EB2837B501}"/>
                    </a:ext>
                  </a:extLst>
                </p:cNvPr>
                <p:cNvSpPr/>
                <p:nvPr/>
              </p:nvSpPr>
              <p:spPr>
                <a:xfrm>
                  <a:off x="2017400" y="4042327"/>
                  <a:ext cx="1387182" cy="2287629"/>
                </a:xfrm>
                <a:custGeom>
                  <a:avLst/>
                  <a:gdLst>
                    <a:gd name="connsiteX0" fmla="*/ 1374751 w 1387182"/>
                    <a:gd name="connsiteY0" fmla="*/ 1351196 h 2287629"/>
                    <a:gd name="connsiteX1" fmla="*/ 1173121 w 1387182"/>
                    <a:gd name="connsiteY1" fmla="*/ 605777 h 2287629"/>
                    <a:gd name="connsiteX2" fmla="*/ 1301431 w 1387182"/>
                    <a:gd name="connsiteY2" fmla="*/ 593557 h 2287629"/>
                    <a:gd name="connsiteX3" fmla="*/ 1075361 w 1387182"/>
                    <a:gd name="connsiteY3" fmla="*/ 550787 h 2287629"/>
                    <a:gd name="connsiteX4" fmla="*/ 1044811 w 1387182"/>
                    <a:gd name="connsiteY4" fmla="*/ 349157 h 2287629"/>
                    <a:gd name="connsiteX5" fmla="*/ 1002041 w 1387182"/>
                    <a:gd name="connsiteY5" fmla="*/ 483577 h 2287629"/>
                    <a:gd name="connsiteX6" fmla="*/ 73320 w 1387182"/>
                    <a:gd name="connsiteY6" fmla="*/ 888 h 2287629"/>
                    <a:gd name="connsiteX7" fmla="*/ 0 w 1387182"/>
                    <a:gd name="connsiteY7" fmla="*/ 888 h 2287629"/>
                    <a:gd name="connsiteX8" fmla="*/ 6110 w 1387182"/>
                    <a:gd name="connsiteY8" fmla="*/ 888 h 2287629"/>
                    <a:gd name="connsiteX9" fmla="*/ 922611 w 1387182"/>
                    <a:gd name="connsiteY9" fmla="*/ 538567 h 2287629"/>
                    <a:gd name="connsiteX10" fmla="*/ 476580 w 1387182"/>
                    <a:gd name="connsiteY10" fmla="*/ 294167 h 2287629"/>
                    <a:gd name="connsiteX11" fmla="*/ 812631 w 1387182"/>
                    <a:gd name="connsiteY11" fmla="*/ 685207 h 2287629"/>
                    <a:gd name="connsiteX12" fmla="*/ 1160901 w 1387182"/>
                    <a:gd name="connsiteY12" fmla="*/ 837956 h 2287629"/>
                    <a:gd name="connsiteX13" fmla="*/ 1069251 w 1387182"/>
                    <a:gd name="connsiteY13" fmla="*/ 617997 h 2287629"/>
                    <a:gd name="connsiteX14" fmla="*/ 1283101 w 1387182"/>
                    <a:gd name="connsiteY14" fmla="*/ 1186226 h 2287629"/>
                    <a:gd name="connsiteX15" fmla="*/ 1148681 w 1387182"/>
                    <a:gd name="connsiteY15" fmla="*/ 1039586 h 2287629"/>
                    <a:gd name="connsiteX16" fmla="*/ 1203671 w 1387182"/>
                    <a:gd name="connsiteY16" fmla="*/ 1320646 h 2287629"/>
                    <a:gd name="connsiteX17" fmla="*/ 1105911 w 1387182"/>
                    <a:gd name="connsiteY17" fmla="*/ 1094576 h 2287629"/>
                    <a:gd name="connsiteX18" fmla="*/ 1112021 w 1387182"/>
                    <a:gd name="connsiteY18" fmla="*/ 1595596 h 2287629"/>
                    <a:gd name="connsiteX19" fmla="*/ 965381 w 1387182"/>
                    <a:gd name="connsiteY19" fmla="*/ 1265656 h 2287629"/>
                    <a:gd name="connsiteX20" fmla="*/ 879841 w 1387182"/>
                    <a:gd name="connsiteY20" fmla="*/ 1723905 h 2287629"/>
                    <a:gd name="connsiteX21" fmla="*/ 788191 w 1387182"/>
                    <a:gd name="connsiteY21" fmla="*/ 1387856 h 2287629"/>
                    <a:gd name="connsiteX22" fmla="*/ 727090 w 1387182"/>
                    <a:gd name="connsiteY22" fmla="*/ 1595596 h 2287629"/>
                    <a:gd name="connsiteX23" fmla="*/ 702650 w 1387182"/>
                    <a:gd name="connsiteY23" fmla="*/ 1296206 h 2287629"/>
                    <a:gd name="connsiteX24" fmla="*/ 568230 w 1387182"/>
                    <a:gd name="connsiteY24" fmla="*/ 1693355 h 2287629"/>
                    <a:gd name="connsiteX25" fmla="*/ 623220 w 1387182"/>
                    <a:gd name="connsiteY25" fmla="*/ 1051806 h 2287629"/>
                    <a:gd name="connsiteX26" fmla="*/ 507130 w 1387182"/>
                    <a:gd name="connsiteY26" fmla="*/ 1210666 h 2287629"/>
                    <a:gd name="connsiteX27" fmla="*/ 549900 w 1387182"/>
                    <a:gd name="connsiteY27" fmla="*/ 1002926 h 2287629"/>
                    <a:gd name="connsiteX28" fmla="*/ 427700 w 1387182"/>
                    <a:gd name="connsiteY28" fmla="*/ 1094576 h 2287629"/>
                    <a:gd name="connsiteX29" fmla="*/ 415480 w 1387182"/>
                    <a:gd name="connsiteY29" fmla="*/ 1100686 h 2287629"/>
                    <a:gd name="connsiteX30" fmla="*/ 293280 w 1387182"/>
                    <a:gd name="connsiteY30" fmla="*/ 1259546 h 2287629"/>
                    <a:gd name="connsiteX31" fmla="*/ 452140 w 1387182"/>
                    <a:gd name="connsiteY31" fmla="*/ 1155676 h 2287629"/>
                    <a:gd name="connsiteX32" fmla="*/ 427700 w 1387182"/>
                    <a:gd name="connsiteY32" fmla="*/ 1326756 h 2287629"/>
                    <a:gd name="connsiteX33" fmla="*/ 537680 w 1387182"/>
                    <a:gd name="connsiteY33" fmla="*/ 1216776 h 2287629"/>
                    <a:gd name="connsiteX34" fmla="*/ 384930 w 1387182"/>
                    <a:gd name="connsiteY34" fmla="*/ 1943865 h 2287629"/>
                    <a:gd name="connsiteX35" fmla="*/ 665990 w 1387182"/>
                    <a:gd name="connsiteY35" fmla="*/ 1858325 h 2287629"/>
                    <a:gd name="connsiteX36" fmla="*/ 549900 w 1387182"/>
                    <a:gd name="connsiteY36" fmla="*/ 2169935 h 2287629"/>
                    <a:gd name="connsiteX37" fmla="*/ 397150 w 1387182"/>
                    <a:gd name="connsiteY37" fmla="*/ 2078285 h 2287629"/>
                    <a:gd name="connsiteX38" fmla="*/ 250510 w 1387182"/>
                    <a:gd name="connsiteY38" fmla="*/ 2286025 h 2287629"/>
                    <a:gd name="connsiteX39" fmla="*/ 800411 w 1387182"/>
                    <a:gd name="connsiteY39" fmla="*/ 2047735 h 2287629"/>
                    <a:gd name="connsiteX40" fmla="*/ 782081 w 1387182"/>
                    <a:gd name="connsiteY40" fmla="*/ 2145495 h 2287629"/>
                    <a:gd name="connsiteX41" fmla="*/ 1112021 w 1387182"/>
                    <a:gd name="connsiteY41" fmla="*/ 1797225 h 2287629"/>
                    <a:gd name="connsiteX42" fmla="*/ 1160901 w 1387182"/>
                    <a:gd name="connsiteY42" fmla="*/ 1888875 h 2287629"/>
                    <a:gd name="connsiteX43" fmla="*/ 1215891 w 1387182"/>
                    <a:gd name="connsiteY43" fmla="*/ 1424516 h 2287629"/>
                    <a:gd name="connsiteX44" fmla="*/ 1276991 w 1387182"/>
                    <a:gd name="connsiteY44" fmla="*/ 1510056 h 2287629"/>
                    <a:gd name="connsiteX45" fmla="*/ 1258661 w 1387182"/>
                    <a:gd name="connsiteY45" fmla="*/ 1271766 h 2287629"/>
                    <a:gd name="connsiteX46" fmla="*/ 1374751 w 1387182"/>
                    <a:gd name="connsiteY46" fmla="*/ 1351196 h 2287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387182" h="2287629">
                      <a:moveTo>
                        <a:pt x="1374751" y="1351196"/>
                      </a:moveTo>
                      <a:cubicBezTo>
                        <a:pt x="1448071" y="746307"/>
                        <a:pt x="1173121" y="605777"/>
                        <a:pt x="1173121" y="605777"/>
                      </a:cubicBezTo>
                      <a:cubicBezTo>
                        <a:pt x="1173121" y="605777"/>
                        <a:pt x="1197561" y="593557"/>
                        <a:pt x="1301431" y="593557"/>
                      </a:cubicBezTo>
                      <a:cubicBezTo>
                        <a:pt x="1301431" y="593557"/>
                        <a:pt x="1191451" y="514127"/>
                        <a:pt x="1075361" y="550787"/>
                      </a:cubicBezTo>
                      <a:cubicBezTo>
                        <a:pt x="1087581" y="422477"/>
                        <a:pt x="1044811" y="349157"/>
                        <a:pt x="1044811" y="349157"/>
                      </a:cubicBezTo>
                      <a:cubicBezTo>
                        <a:pt x="1044811" y="349157"/>
                        <a:pt x="1044811" y="349157"/>
                        <a:pt x="1002041" y="483577"/>
                      </a:cubicBezTo>
                      <a:cubicBezTo>
                        <a:pt x="788191" y="6998"/>
                        <a:pt x="494910" y="-5222"/>
                        <a:pt x="73320" y="888"/>
                      </a:cubicBezTo>
                      <a:cubicBezTo>
                        <a:pt x="48880" y="888"/>
                        <a:pt x="24440" y="888"/>
                        <a:pt x="0" y="888"/>
                      </a:cubicBezTo>
                      <a:cubicBezTo>
                        <a:pt x="0" y="888"/>
                        <a:pt x="6110" y="888"/>
                        <a:pt x="6110" y="888"/>
                      </a:cubicBezTo>
                      <a:cubicBezTo>
                        <a:pt x="775970" y="19218"/>
                        <a:pt x="959271" y="385817"/>
                        <a:pt x="922611" y="538567"/>
                      </a:cubicBezTo>
                      <a:cubicBezTo>
                        <a:pt x="904281" y="324717"/>
                        <a:pt x="617110" y="220847"/>
                        <a:pt x="476580" y="294167"/>
                      </a:cubicBezTo>
                      <a:cubicBezTo>
                        <a:pt x="769861" y="300277"/>
                        <a:pt x="965381" y="544677"/>
                        <a:pt x="812631" y="685207"/>
                      </a:cubicBezTo>
                      <a:cubicBezTo>
                        <a:pt x="1081471" y="556897"/>
                        <a:pt x="1160901" y="837956"/>
                        <a:pt x="1160901" y="837956"/>
                      </a:cubicBezTo>
                      <a:cubicBezTo>
                        <a:pt x="1160901" y="837956"/>
                        <a:pt x="1185341" y="727977"/>
                        <a:pt x="1069251" y="617997"/>
                      </a:cubicBezTo>
                      <a:cubicBezTo>
                        <a:pt x="1283101" y="721867"/>
                        <a:pt x="1270881" y="923496"/>
                        <a:pt x="1283101" y="1186226"/>
                      </a:cubicBezTo>
                      <a:cubicBezTo>
                        <a:pt x="1234221" y="1094576"/>
                        <a:pt x="1148681" y="1039586"/>
                        <a:pt x="1148681" y="1039586"/>
                      </a:cubicBezTo>
                      <a:lnTo>
                        <a:pt x="1203671" y="1320646"/>
                      </a:lnTo>
                      <a:lnTo>
                        <a:pt x="1105911" y="1094576"/>
                      </a:lnTo>
                      <a:cubicBezTo>
                        <a:pt x="1105911" y="1094576"/>
                        <a:pt x="1154791" y="1296206"/>
                        <a:pt x="1112021" y="1595596"/>
                      </a:cubicBezTo>
                      <a:cubicBezTo>
                        <a:pt x="1124241" y="1424516"/>
                        <a:pt x="965381" y="1265656"/>
                        <a:pt x="965381" y="1265656"/>
                      </a:cubicBezTo>
                      <a:cubicBezTo>
                        <a:pt x="965381" y="1265656"/>
                        <a:pt x="947051" y="1503946"/>
                        <a:pt x="879841" y="1723905"/>
                      </a:cubicBezTo>
                      <a:cubicBezTo>
                        <a:pt x="892061" y="1528386"/>
                        <a:pt x="788191" y="1387856"/>
                        <a:pt x="788191" y="1387856"/>
                      </a:cubicBezTo>
                      <a:lnTo>
                        <a:pt x="727090" y="1595596"/>
                      </a:lnTo>
                      <a:lnTo>
                        <a:pt x="702650" y="1296206"/>
                      </a:lnTo>
                      <a:cubicBezTo>
                        <a:pt x="702650" y="1296206"/>
                        <a:pt x="665990" y="1479506"/>
                        <a:pt x="568230" y="1693355"/>
                      </a:cubicBezTo>
                      <a:cubicBezTo>
                        <a:pt x="635440" y="1412296"/>
                        <a:pt x="623220" y="1051806"/>
                        <a:pt x="623220" y="1051806"/>
                      </a:cubicBezTo>
                      <a:lnTo>
                        <a:pt x="507130" y="1210666"/>
                      </a:lnTo>
                      <a:lnTo>
                        <a:pt x="549900" y="1002926"/>
                      </a:lnTo>
                      <a:lnTo>
                        <a:pt x="427700" y="1094576"/>
                      </a:lnTo>
                      <a:cubicBezTo>
                        <a:pt x="421590" y="1100686"/>
                        <a:pt x="415480" y="1100686"/>
                        <a:pt x="415480" y="1100686"/>
                      </a:cubicBezTo>
                      <a:cubicBezTo>
                        <a:pt x="323830" y="1222886"/>
                        <a:pt x="293280" y="1259546"/>
                        <a:pt x="293280" y="1259546"/>
                      </a:cubicBezTo>
                      <a:lnTo>
                        <a:pt x="452140" y="1155676"/>
                      </a:lnTo>
                      <a:lnTo>
                        <a:pt x="427700" y="1326756"/>
                      </a:lnTo>
                      <a:lnTo>
                        <a:pt x="537680" y="1216776"/>
                      </a:lnTo>
                      <a:cubicBezTo>
                        <a:pt x="537680" y="1216776"/>
                        <a:pt x="513240" y="1711685"/>
                        <a:pt x="384930" y="1943865"/>
                      </a:cubicBezTo>
                      <a:cubicBezTo>
                        <a:pt x="488800" y="1839995"/>
                        <a:pt x="611000" y="1803335"/>
                        <a:pt x="665990" y="1858325"/>
                      </a:cubicBezTo>
                      <a:cubicBezTo>
                        <a:pt x="727090" y="1919425"/>
                        <a:pt x="708761" y="2108835"/>
                        <a:pt x="549900" y="2169935"/>
                      </a:cubicBezTo>
                      <a:cubicBezTo>
                        <a:pt x="409370" y="2224925"/>
                        <a:pt x="391040" y="2114945"/>
                        <a:pt x="397150" y="2078285"/>
                      </a:cubicBezTo>
                      <a:cubicBezTo>
                        <a:pt x="342160" y="2194375"/>
                        <a:pt x="250510" y="2286025"/>
                        <a:pt x="250510" y="2286025"/>
                      </a:cubicBezTo>
                      <a:cubicBezTo>
                        <a:pt x="659881" y="2310465"/>
                        <a:pt x="800411" y="2047735"/>
                        <a:pt x="800411" y="2047735"/>
                      </a:cubicBezTo>
                      <a:cubicBezTo>
                        <a:pt x="800411" y="2047735"/>
                        <a:pt x="806521" y="2096615"/>
                        <a:pt x="782081" y="2145495"/>
                      </a:cubicBezTo>
                      <a:cubicBezTo>
                        <a:pt x="947051" y="2090505"/>
                        <a:pt x="1112021" y="1901095"/>
                        <a:pt x="1112021" y="1797225"/>
                      </a:cubicBezTo>
                      <a:cubicBezTo>
                        <a:pt x="1148681" y="1839995"/>
                        <a:pt x="1160901" y="1888875"/>
                        <a:pt x="1160901" y="1888875"/>
                      </a:cubicBezTo>
                      <a:cubicBezTo>
                        <a:pt x="1307541" y="1583376"/>
                        <a:pt x="1215891" y="1424516"/>
                        <a:pt x="1215891" y="1424516"/>
                      </a:cubicBezTo>
                      <a:cubicBezTo>
                        <a:pt x="1215891" y="1424516"/>
                        <a:pt x="1270881" y="1473396"/>
                        <a:pt x="1276991" y="1510056"/>
                      </a:cubicBezTo>
                      <a:cubicBezTo>
                        <a:pt x="1319761" y="1338976"/>
                        <a:pt x="1258661" y="1271766"/>
                        <a:pt x="1258661" y="1271766"/>
                      </a:cubicBezTo>
                      <a:cubicBezTo>
                        <a:pt x="1258661" y="1271766"/>
                        <a:pt x="1307541" y="1277876"/>
                        <a:pt x="1374751" y="1351196"/>
                      </a:cubicBezTo>
                      <a:close/>
                    </a:path>
                  </a:pathLst>
                </a:custGeom>
                <a:solidFill>
                  <a:srgbClr val="333332"/>
                </a:solidFill>
                <a:ln w="61038"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xmlns="" id="{4EA6399E-A074-439B-B70D-521711ACF5A9}"/>
                    </a:ext>
                  </a:extLst>
                </p:cNvPr>
                <p:cNvSpPr/>
                <p:nvPr/>
              </p:nvSpPr>
              <p:spPr>
                <a:xfrm>
                  <a:off x="2432880" y="5136903"/>
                  <a:ext cx="12219" cy="10123"/>
                </a:xfrm>
                <a:custGeom>
                  <a:avLst/>
                  <a:gdLst>
                    <a:gd name="connsiteX0" fmla="*/ 12220 w 12219"/>
                    <a:gd name="connsiteY0" fmla="*/ 0 h 10123"/>
                    <a:gd name="connsiteX1" fmla="*/ 0 w 12219"/>
                    <a:gd name="connsiteY1" fmla="*/ 6110 h 10123"/>
                    <a:gd name="connsiteX2" fmla="*/ 12220 w 12219"/>
                    <a:gd name="connsiteY2" fmla="*/ 0 h 10123"/>
                  </a:gdLst>
                  <a:ahLst/>
                  <a:cxnLst>
                    <a:cxn ang="0">
                      <a:pos x="connsiteX0" y="connsiteY0"/>
                    </a:cxn>
                    <a:cxn ang="0">
                      <a:pos x="connsiteX1" y="connsiteY1"/>
                    </a:cxn>
                    <a:cxn ang="0">
                      <a:pos x="connsiteX2" y="connsiteY2"/>
                    </a:cxn>
                  </a:cxnLst>
                  <a:rect l="l" t="t" r="r" b="b"/>
                  <a:pathLst>
                    <a:path w="12219" h="10123">
                      <a:moveTo>
                        <a:pt x="12220" y="0"/>
                      </a:moveTo>
                      <a:lnTo>
                        <a:pt x="0" y="6110"/>
                      </a:lnTo>
                      <a:cubicBezTo>
                        <a:pt x="0" y="12220"/>
                        <a:pt x="6110" y="12220"/>
                        <a:pt x="12220" y="0"/>
                      </a:cubicBezTo>
                      <a:close/>
                    </a:path>
                  </a:pathLst>
                </a:custGeom>
                <a:solidFill>
                  <a:srgbClr val="333332"/>
                </a:solidFill>
                <a:ln w="61038" cap="flat">
                  <a:noFill/>
                  <a:prstDash val="solid"/>
                  <a:miter/>
                </a:ln>
              </p:spPr>
              <p:txBody>
                <a:bodyPr rtlCol="0" anchor="ctr"/>
                <a:lstStyle/>
                <a:p>
                  <a:endParaRPr lang="en-US"/>
                </a:p>
              </p:txBody>
            </p:sp>
          </p:grpSp>
          <p:sp>
            <p:nvSpPr>
              <p:cNvPr id="97" name="Freeform: Shape 96">
                <a:extLst>
                  <a:ext uri="{FF2B5EF4-FFF2-40B4-BE49-F238E27FC236}">
                    <a16:creationId xmlns:a16="http://schemas.microsoft.com/office/drawing/2014/main" xmlns="" id="{FB3BCDE3-44D4-478E-A754-8844A62E6E0C}"/>
                  </a:ext>
                </a:extLst>
              </p:cNvPr>
              <p:cNvSpPr/>
              <p:nvPr/>
            </p:nvSpPr>
            <p:spPr>
              <a:xfrm>
                <a:off x="1880485" y="4420375"/>
                <a:ext cx="925104" cy="670300"/>
              </a:xfrm>
              <a:custGeom>
                <a:avLst/>
                <a:gdLst>
                  <a:gd name="connsiteX0" fmla="*/ 925105 w 925104"/>
                  <a:gd name="connsiteY0" fmla="*/ 246059 h 670300"/>
                  <a:gd name="connsiteX1" fmla="*/ 521845 w 925104"/>
                  <a:gd name="connsiteY1" fmla="*/ 630988 h 670300"/>
                  <a:gd name="connsiteX2" fmla="*/ 589055 w 925104"/>
                  <a:gd name="connsiteY2" fmla="*/ 447688 h 670300"/>
                  <a:gd name="connsiteX3" fmla="*/ 503514 w 925104"/>
                  <a:gd name="connsiteY3" fmla="*/ 362148 h 670300"/>
                  <a:gd name="connsiteX4" fmla="*/ 399644 w 925104"/>
                  <a:gd name="connsiteY4" fmla="*/ 270499 h 670300"/>
                  <a:gd name="connsiteX5" fmla="*/ 39154 w 925104"/>
                  <a:gd name="connsiteY5" fmla="*/ 337709 h 670300"/>
                  <a:gd name="connsiteX6" fmla="*/ 656265 w 925104"/>
                  <a:gd name="connsiteY6" fmla="*/ 1659 h 670300"/>
                  <a:gd name="connsiteX7" fmla="*/ 637935 w 925104"/>
                  <a:gd name="connsiteY7" fmla="*/ 81089 h 670300"/>
                  <a:gd name="connsiteX8" fmla="*/ 711255 w 925104"/>
                  <a:gd name="connsiteY8" fmla="*/ 172739 h 670300"/>
                  <a:gd name="connsiteX9" fmla="*/ 925105 w 925104"/>
                  <a:gd name="connsiteY9" fmla="*/ 246059 h 670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5104" h="670300">
                    <a:moveTo>
                      <a:pt x="925105" y="246059"/>
                    </a:moveTo>
                    <a:cubicBezTo>
                      <a:pt x="925105" y="246059"/>
                      <a:pt x="772355" y="417138"/>
                      <a:pt x="521845" y="630988"/>
                    </a:cubicBezTo>
                    <a:cubicBezTo>
                      <a:pt x="393534" y="734858"/>
                      <a:pt x="491295" y="618768"/>
                      <a:pt x="589055" y="447688"/>
                    </a:cubicBezTo>
                    <a:cubicBezTo>
                      <a:pt x="692925" y="276609"/>
                      <a:pt x="417975" y="514898"/>
                      <a:pt x="503514" y="362148"/>
                    </a:cubicBezTo>
                    <a:cubicBezTo>
                      <a:pt x="589055" y="209399"/>
                      <a:pt x="320214" y="417138"/>
                      <a:pt x="399644" y="270499"/>
                    </a:cubicBezTo>
                    <a:cubicBezTo>
                      <a:pt x="479075" y="129969"/>
                      <a:pt x="198014" y="258279"/>
                      <a:pt x="39154" y="337709"/>
                    </a:cubicBezTo>
                    <a:cubicBezTo>
                      <a:pt x="-119706" y="417138"/>
                      <a:pt x="228564" y="87199"/>
                      <a:pt x="656265" y="1659"/>
                    </a:cubicBezTo>
                    <a:cubicBezTo>
                      <a:pt x="784575" y="-16671"/>
                      <a:pt x="485185" y="123859"/>
                      <a:pt x="637935" y="81089"/>
                    </a:cubicBezTo>
                    <a:cubicBezTo>
                      <a:pt x="790685" y="38319"/>
                      <a:pt x="454634" y="301049"/>
                      <a:pt x="711255" y="172739"/>
                    </a:cubicBezTo>
                    <a:cubicBezTo>
                      <a:pt x="973985" y="50539"/>
                      <a:pt x="430195" y="551558"/>
                      <a:pt x="925105" y="246059"/>
                    </a:cubicBezTo>
                    <a:close/>
                  </a:path>
                </a:pathLst>
              </a:custGeom>
              <a:solidFill>
                <a:srgbClr val="333332">
                  <a:alpha val="70000"/>
                </a:srgbClr>
              </a:solidFill>
              <a:ln w="61038"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xmlns="" id="{44464B19-5A9B-499F-BA79-261E68E3383E}"/>
                  </a:ext>
                </a:extLst>
              </p:cNvPr>
              <p:cNvSpPr/>
              <p:nvPr/>
            </p:nvSpPr>
            <p:spPr>
              <a:xfrm>
                <a:off x="2688004" y="4782524"/>
                <a:ext cx="392734" cy="505395"/>
              </a:xfrm>
              <a:custGeom>
                <a:avLst/>
                <a:gdLst>
                  <a:gd name="connsiteX0" fmla="*/ 178686 w 392734"/>
                  <a:gd name="connsiteY0" fmla="*/ 0 h 505395"/>
                  <a:gd name="connsiteX1" fmla="*/ 7606 w 392734"/>
                  <a:gd name="connsiteY1" fmla="*/ 427700 h 505395"/>
                  <a:gd name="connsiteX2" fmla="*/ 148136 w 392734"/>
                  <a:gd name="connsiteY2" fmla="*/ 226070 h 505395"/>
                  <a:gd name="connsiteX3" fmla="*/ 209236 w 392734"/>
                  <a:gd name="connsiteY3" fmla="*/ 317720 h 505395"/>
                  <a:gd name="connsiteX4" fmla="*/ 349767 w 392734"/>
                  <a:gd name="connsiteY4" fmla="*/ 421589 h 505395"/>
                  <a:gd name="connsiteX5" fmla="*/ 380317 w 392734"/>
                  <a:gd name="connsiteY5" fmla="*/ 164970 h 505395"/>
                  <a:gd name="connsiteX6" fmla="*/ 270337 w 392734"/>
                  <a:gd name="connsiteY6" fmla="*/ 103870 h 505395"/>
                  <a:gd name="connsiteX7" fmla="*/ 178686 w 392734"/>
                  <a:gd name="connsiteY7" fmla="*/ 0 h 505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734" h="505395">
                    <a:moveTo>
                      <a:pt x="178686" y="0"/>
                    </a:moveTo>
                    <a:cubicBezTo>
                      <a:pt x="178686" y="0"/>
                      <a:pt x="93146" y="67210"/>
                      <a:pt x="7606" y="427700"/>
                    </a:cubicBezTo>
                    <a:cubicBezTo>
                      <a:pt x="-29054" y="635439"/>
                      <a:pt x="74816" y="348270"/>
                      <a:pt x="148136" y="226070"/>
                    </a:cubicBezTo>
                    <a:cubicBezTo>
                      <a:pt x="221457" y="103870"/>
                      <a:pt x="87036" y="531569"/>
                      <a:pt x="209236" y="317720"/>
                    </a:cubicBezTo>
                    <a:cubicBezTo>
                      <a:pt x="337546" y="103870"/>
                      <a:pt x="288666" y="195520"/>
                      <a:pt x="349767" y="421589"/>
                    </a:cubicBezTo>
                    <a:cubicBezTo>
                      <a:pt x="410867" y="647659"/>
                      <a:pt x="392537" y="366600"/>
                      <a:pt x="380317" y="164970"/>
                    </a:cubicBezTo>
                    <a:cubicBezTo>
                      <a:pt x="368096" y="-42770"/>
                      <a:pt x="264227" y="336050"/>
                      <a:pt x="270337" y="103870"/>
                    </a:cubicBezTo>
                    <a:cubicBezTo>
                      <a:pt x="270337" y="-134420"/>
                      <a:pt x="50376" y="281060"/>
                      <a:pt x="178686" y="0"/>
                    </a:cubicBezTo>
                    <a:close/>
                  </a:path>
                </a:pathLst>
              </a:custGeom>
              <a:solidFill>
                <a:srgbClr val="333332">
                  <a:alpha val="70000"/>
                </a:srgbClr>
              </a:solidFill>
              <a:ln w="61038"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xmlns="" id="{6C2DD1DA-5364-4A89-BD27-84BA79860B6F}"/>
                  </a:ext>
                </a:extLst>
              </p:cNvPr>
              <p:cNvSpPr/>
              <p:nvPr/>
            </p:nvSpPr>
            <p:spPr>
              <a:xfrm>
                <a:off x="1233565" y="4098204"/>
                <a:ext cx="1262815" cy="518137"/>
              </a:xfrm>
              <a:custGeom>
                <a:avLst/>
                <a:gdLst>
                  <a:gd name="connsiteX0" fmla="*/ 1003795 w 1262815"/>
                  <a:gd name="connsiteY0" fmla="*/ 317720 h 518137"/>
                  <a:gd name="connsiteX1" fmla="*/ 618865 w 1262815"/>
                  <a:gd name="connsiteY1" fmla="*/ 482689 h 518137"/>
                  <a:gd name="connsiteX2" fmla="*/ 692185 w 1262815"/>
                  <a:gd name="connsiteY2" fmla="*/ 372710 h 518137"/>
                  <a:gd name="connsiteX3" fmla="*/ 484445 w 1262815"/>
                  <a:gd name="connsiteY3" fmla="*/ 293280 h 518137"/>
                  <a:gd name="connsiteX4" fmla="*/ 148395 w 1262815"/>
                  <a:gd name="connsiteY4" fmla="*/ 195520 h 518137"/>
                  <a:gd name="connsiteX5" fmla="*/ 820495 w 1262815"/>
                  <a:gd name="connsiteY5" fmla="*/ 0 h 518137"/>
                  <a:gd name="connsiteX6" fmla="*/ 979355 w 1262815"/>
                  <a:gd name="connsiteY6" fmla="*/ 91650 h 518137"/>
                  <a:gd name="connsiteX7" fmla="*/ 1052675 w 1262815"/>
                  <a:gd name="connsiteY7" fmla="*/ 195520 h 518137"/>
                  <a:gd name="connsiteX8" fmla="*/ 1003795 w 1262815"/>
                  <a:gd name="connsiteY8" fmla="*/ 317720 h 518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62815" h="518137">
                    <a:moveTo>
                      <a:pt x="1003795" y="317720"/>
                    </a:moveTo>
                    <a:cubicBezTo>
                      <a:pt x="1003795" y="317720"/>
                      <a:pt x="948805" y="317720"/>
                      <a:pt x="618865" y="482689"/>
                    </a:cubicBezTo>
                    <a:cubicBezTo>
                      <a:pt x="392795" y="574339"/>
                      <a:pt x="521105" y="470469"/>
                      <a:pt x="692185" y="372710"/>
                    </a:cubicBezTo>
                    <a:cubicBezTo>
                      <a:pt x="863265" y="274950"/>
                      <a:pt x="350025" y="397149"/>
                      <a:pt x="484445" y="293280"/>
                    </a:cubicBezTo>
                    <a:cubicBezTo>
                      <a:pt x="618865" y="183300"/>
                      <a:pt x="490555" y="146640"/>
                      <a:pt x="148395" y="195520"/>
                    </a:cubicBezTo>
                    <a:cubicBezTo>
                      <a:pt x="-199876" y="244400"/>
                      <a:pt x="81185" y="36660"/>
                      <a:pt x="820495" y="0"/>
                    </a:cubicBezTo>
                    <a:cubicBezTo>
                      <a:pt x="1413166" y="18330"/>
                      <a:pt x="545545" y="54990"/>
                      <a:pt x="979355" y="91650"/>
                    </a:cubicBezTo>
                    <a:cubicBezTo>
                      <a:pt x="1413166" y="128310"/>
                      <a:pt x="624975" y="262730"/>
                      <a:pt x="1052675" y="195520"/>
                    </a:cubicBezTo>
                    <a:cubicBezTo>
                      <a:pt x="1474266" y="128310"/>
                      <a:pt x="1156545" y="256620"/>
                      <a:pt x="1003795" y="317720"/>
                    </a:cubicBezTo>
                    <a:close/>
                  </a:path>
                </a:pathLst>
              </a:custGeom>
              <a:solidFill>
                <a:srgbClr val="333332">
                  <a:alpha val="70000"/>
                </a:srgbClr>
              </a:solidFill>
              <a:ln w="61038" cap="flat">
                <a:noFill/>
                <a:prstDash val="solid"/>
                <a:miter/>
              </a:ln>
            </p:spPr>
            <p:txBody>
              <a:bodyPr rtlCol="0" anchor="ctr"/>
              <a:lstStyle/>
              <a:p>
                <a:endParaRPr lang="en-US"/>
              </a:p>
            </p:txBody>
          </p:sp>
          <p:grpSp>
            <p:nvGrpSpPr>
              <p:cNvPr id="100" name="Graphic 16">
                <a:extLst>
                  <a:ext uri="{FF2B5EF4-FFF2-40B4-BE49-F238E27FC236}">
                    <a16:creationId xmlns:a16="http://schemas.microsoft.com/office/drawing/2014/main" xmlns="" id="{9112BEC5-AEF0-4DCF-B5E8-67075548009B}"/>
                  </a:ext>
                </a:extLst>
              </p:cNvPr>
              <p:cNvGrpSpPr/>
              <p:nvPr/>
            </p:nvGrpSpPr>
            <p:grpSpPr>
              <a:xfrm>
                <a:off x="1125339" y="5207826"/>
                <a:ext cx="323830" cy="259016"/>
                <a:chOff x="1125339" y="5207826"/>
                <a:chExt cx="323830" cy="259016"/>
              </a:xfrm>
            </p:grpSpPr>
            <p:grpSp>
              <p:nvGrpSpPr>
                <p:cNvPr id="140" name="Graphic 16">
                  <a:extLst>
                    <a:ext uri="{FF2B5EF4-FFF2-40B4-BE49-F238E27FC236}">
                      <a16:creationId xmlns:a16="http://schemas.microsoft.com/office/drawing/2014/main" xmlns="" id="{881898EC-A364-4FF5-8906-42F3CF966B60}"/>
                    </a:ext>
                  </a:extLst>
                </p:cNvPr>
                <p:cNvGrpSpPr/>
                <p:nvPr/>
              </p:nvGrpSpPr>
              <p:grpSpPr>
                <a:xfrm>
                  <a:off x="1125339" y="5207826"/>
                  <a:ext cx="323830" cy="259016"/>
                  <a:chOff x="1125339" y="5207826"/>
                  <a:chExt cx="323830" cy="259016"/>
                </a:xfrm>
              </p:grpSpPr>
              <p:sp>
                <p:nvSpPr>
                  <p:cNvPr id="144" name="Freeform: Shape 143">
                    <a:extLst>
                      <a:ext uri="{FF2B5EF4-FFF2-40B4-BE49-F238E27FC236}">
                        <a16:creationId xmlns:a16="http://schemas.microsoft.com/office/drawing/2014/main" xmlns="" id="{BAFC030F-8BEA-4901-96B3-FFD4641B6508}"/>
                      </a:ext>
                    </a:extLst>
                  </p:cNvPr>
                  <p:cNvSpPr/>
                  <p:nvPr/>
                </p:nvSpPr>
                <p:spPr>
                  <a:xfrm>
                    <a:off x="1137559" y="5218564"/>
                    <a:ext cx="293280" cy="223838"/>
                  </a:xfrm>
                  <a:custGeom>
                    <a:avLst/>
                    <a:gdLst>
                      <a:gd name="connsiteX0" fmla="*/ 0 w 293280"/>
                      <a:gd name="connsiteY0" fmla="*/ 113858 h 223838"/>
                      <a:gd name="connsiteX1" fmla="*/ 262730 w 293280"/>
                      <a:gd name="connsiteY1" fmla="*/ 223838 h 223838"/>
                      <a:gd name="connsiteX2" fmla="*/ 293280 w 293280"/>
                      <a:gd name="connsiteY2" fmla="*/ 113858 h 223838"/>
                      <a:gd name="connsiteX3" fmla="*/ 36660 w 293280"/>
                      <a:gd name="connsiteY3" fmla="*/ 16099 h 223838"/>
                      <a:gd name="connsiteX4" fmla="*/ 0 w 293280"/>
                      <a:gd name="connsiteY4" fmla="*/ 113858 h 223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280" h="223838">
                        <a:moveTo>
                          <a:pt x="0" y="113858"/>
                        </a:moveTo>
                        <a:cubicBezTo>
                          <a:pt x="0" y="113858"/>
                          <a:pt x="158860" y="3879"/>
                          <a:pt x="262730" y="223838"/>
                        </a:cubicBezTo>
                        <a:cubicBezTo>
                          <a:pt x="293280" y="113858"/>
                          <a:pt x="293280" y="113858"/>
                          <a:pt x="293280" y="113858"/>
                        </a:cubicBezTo>
                        <a:cubicBezTo>
                          <a:pt x="293280" y="113858"/>
                          <a:pt x="232180" y="-51111"/>
                          <a:pt x="36660" y="16099"/>
                        </a:cubicBezTo>
                        <a:cubicBezTo>
                          <a:pt x="18330" y="64978"/>
                          <a:pt x="0" y="113858"/>
                          <a:pt x="0" y="113858"/>
                        </a:cubicBezTo>
                        <a:close/>
                      </a:path>
                    </a:pathLst>
                  </a:custGeom>
                  <a:solidFill>
                    <a:srgbClr val="424241"/>
                  </a:solidFill>
                  <a:ln w="61038"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xmlns="" id="{D208CFA4-9F02-441C-9CD7-47C36161BD45}"/>
                      </a:ext>
                    </a:extLst>
                  </p:cNvPr>
                  <p:cNvSpPr/>
                  <p:nvPr/>
                </p:nvSpPr>
                <p:spPr>
                  <a:xfrm>
                    <a:off x="1125339" y="5207826"/>
                    <a:ext cx="323830" cy="259016"/>
                  </a:xfrm>
                  <a:custGeom>
                    <a:avLst/>
                    <a:gdLst>
                      <a:gd name="connsiteX0" fmla="*/ 274950 w 323830"/>
                      <a:gd name="connsiteY0" fmla="*/ 259017 h 259016"/>
                      <a:gd name="connsiteX1" fmla="*/ 268840 w 323830"/>
                      <a:gd name="connsiteY1" fmla="*/ 240687 h 259016"/>
                      <a:gd name="connsiteX2" fmla="*/ 122200 w 323830"/>
                      <a:gd name="connsiteY2" fmla="*/ 106267 h 259016"/>
                      <a:gd name="connsiteX3" fmla="*/ 18330 w 323830"/>
                      <a:gd name="connsiteY3" fmla="*/ 130707 h 259016"/>
                      <a:gd name="connsiteX4" fmla="*/ 0 w 323830"/>
                      <a:gd name="connsiteY4" fmla="*/ 142927 h 259016"/>
                      <a:gd name="connsiteX5" fmla="*/ 12220 w 323830"/>
                      <a:gd name="connsiteY5" fmla="*/ 118487 h 259016"/>
                      <a:gd name="connsiteX6" fmla="*/ 48880 w 323830"/>
                      <a:gd name="connsiteY6" fmla="*/ 20727 h 259016"/>
                      <a:gd name="connsiteX7" fmla="*/ 48880 w 323830"/>
                      <a:gd name="connsiteY7" fmla="*/ 14617 h 259016"/>
                      <a:gd name="connsiteX8" fmla="*/ 54990 w 323830"/>
                      <a:gd name="connsiteY8" fmla="*/ 14617 h 259016"/>
                      <a:gd name="connsiteX9" fmla="*/ 171080 w 323830"/>
                      <a:gd name="connsiteY9" fmla="*/ 2397 h 259016"/>
                      <a:gd name="connsiteX10" fmla="*/ 323830 w 323830"/>
                      <a:gd name="connsiteY10" fmla="*/ 118487 h 259016"/>
                      <a:gd name="connsiteX11" fmla="*/ 323830 w 323830"/>
                      <a:gd name="connsiteY11" fmla="*/ 118487 h 259016"/>
                      <a:gd name="connsiteX12" fmla="*/ 274950 w 323830"/>
                      <a:gd name="connsiteY12" fmla="*/ 259017 h 259016"/>
                      <a:gd name="connsiteX13" fmla="*/ 122200 w 323830"/>
                      <a:gd name="connsiteY13" fmla="*/ 94047 h 259016"/>
                      <a:gd name="connsiteX14" fmla="*/ 274950 w 323830"/>
                      <a:gd name="connsiteY14" fmla="*/ 222357 h 259016"/>
                      <a:gd name="connsiteX15" fmla="*/ 299390 w 323830"/>
                      <a:gd name="connsiteY15" fmla="*/ 130707 h 259016"/>
                      <a:gd name="connsiteX16" fmla="*/ 158860 w 323830"/>
                      <a:gd name="connsiteY16" fmla="*/ 26837 h 259016"/>
                      <a:gd name="connsiteX17" fmla="*/ 54990 w 323830"/>
                      <a:gd name="connsiteY17" fmla="*/ 39057 h 259016"/>
                      <a:gd name="connsiteX18" fmla="*/ 24440 w 323830"/>
                      <a:gd name="connsiteY18" fmla="*/ 118487 h 259016"/>
                      <a:gd name="connsiteX19" fmla="*/ 122200 w 323830"/>
                      <a:gd name="connsiteY19" fmla="*/ 94047 h 259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23830" h="259016">
                        <a:moveTo>
                          <a:pt x="274950" y="259017"/>
                        </a:moveTo>
                        <a:lnTo>
                          <a:pt x="268840" y="240687"/>
                        </a:lnTo>
                        <a:cubicBezTo>
                          <a:pt x="232180" y="161257"/>
                          <a:pt x="183300" y="112377"/>
                          <a:pt x="122200" y="106267"/>
                        </a:cubicBezTo>
                        <a:cubicBezTo>
                          <a:pt x="67210" y="100157"/>
                          <a:pt x="18330" y="130707"/>
                          <a:pt x="18330" y="130707"/>
                        </a:cubicBezTo>
                        <a:lnTo>
                          <a:pt x="0" y="142927"/>
                        </a:lnTo>
                        <a:lnTo>
                          <a:pt x="12220" y="118487"/>
                        </a:lnTo>
                        <a:cubicBezTo>
                          <a:pt x="12220" y="118487"/>
                          <a:pt x="30550" y="69607"/>
                          <a:pt x="48880" y="20727"/>
                        </a:cubicBezTo>
                        <a:lnTo>
                          <a:pt x="48880" y="14617"/>
                        </a:lnTo>
                        <a:lnTo>
                          <a:pt x="54990" y="14617"/>
                        </a:lnTo>
                        <a:cubicBezTo>
                          <a:pt x="97760" y="2397"/>
                          <a:pt x="134420" y="-3713"/>
                          <a:pt x="171080" y="2397"/>
                        </a:cubicBezTo>
                        <a:cubicBezTo>
                          <a:pt x="287170" y="14617"/>
                          <a:pt x="323830" y="118487"/>
                          <a:pt x="323830" y="118487"/>
                        </a:cubicBezTo>
                        <a:lnTo>
                          <a:pt x="323830" y="118487"/>
                        </a:lnTo>
                        <a:lnTo>
                          <a:pt x="274950" y="259017"/>
                        </a:lnTo>
                        <a:close/>
                        <a:moveTo>
                          <a:pt x="122200" y="94047"/>
                        </a:moveTo>
                        <a:cubicBezTo>
                          <a:pt x="183300" y="100157"/>
                          <a:pt x="232180" y="142927"/>
                          <a:pt x="274950" y="222357"/>
                        </a:cubicBezTo>
                        <a:lnTo>
                          <a:pt x="299390" y="130707"/>
                        </a:lnTo>
                        <a:cubicBezTo>
                          <a:pt x="293280" y="118487"/>
                          <a:pt x="256620" y="32947"/>
                          <a:pt x="158860" y="26837"/>
                        </a:cubicBezTo>
                        <a:cubicBezTo>
                          <a:pt x="128310" y="20727"/>
                          <a:pt x="91650" y="26837"/>
                          <a:pt x="54990" y="39057"/>
                        </a:cubicBezTo>
                        <a:cubicBezTo>
                          <a:pt x="42770" y="69607"/>
                          <a:pt x="30550" y="100157"/>
                          <a:pt x="24440" y="118487"/>
                        </a:cubicBezTo>
                        <a:cubicBezTo>
                          <a:pt x="48880" y="100157"/>
                          <a:pt x="79430" y="87937"/>
                          <a:pt x="122200" y="94047"/>
                        </a:cubicBezTo>
                        <a:close/>
                      </a:path>
                    </a:pathLst>
                  </a:custGeom>
                  <a:solidFill>
                    <a:srgbClr val="000000"/>
                  </a:solidFill>
                  <a:ln w="61038" cap="flat">
                    <a:noFill/>
                    <a:prstDash val="solid"/>
                    <a:miter/>
                  </a:ln>
                </p:spPr>
                <p:txBody>
                  <a:bodyPr rtlCol="0" anchor="ctr"/>
                  <a:lstStyle/>
                  <a:p>
                    <a:endParaRPr lang="en-US"/>
                  </a:p>
                </p:txBody>
              </p:sp>
            </p:grpSp>
            <p:sp>
              <p:nvSpPr>
                <p:cNvPr id="141" name="Freeform: Shape 140">
                  <a:extLst>
                    <a:ext uri="{FF2B5EF4-FFF2-40B4-BE49-F238E27FC236}">
                      <a16:creationId xmlns:a16="http://schemas.microsoft.com/office/drawing/2014/main" xmlns="" id="{15A7867C-6EBA-40C3-B507-A949A1BEB062}"/>
                    </a:ext>
                  </a:extLst>
                </p:cNvPr>
                <p:cNvSpPr/>
                <p:nvPr/>
              </p:nvSpPr>
              <p:spPr>
                <a:xfrm>
                  <a:off x="1137559" y="5222443"/>
                  <a:ext cx="293280" cy="213849"/>
                </a:xfrm>
                <a:custGeom>
                  <a:avLst/>
                  <a:gdLst>
                    <a:gd name="connsiteX0" fmla="*/ 293280 w 293280"/>
                    <a:gd name="connsiteY0" fmla="*/ 109980 h 213849"/>
                    <a:gd name="connsiteX1" fmla="*/ 226070 w 293280"/>
                    <a:gd name="connsiteY1" fmla="*/ 24440 h 213849"/>
                    <a:gd name="connsiteX2" fmla="*/ 232180 w 293280"/>
                    <a:gd name="connsiteY2" fmla="*/ 24440 h 213849"/>
                    <a:gd name="connsiteX3" fmla="*/ 226070 w 293280"/>
                    <a:gd name="connsiteY3" fmla="*/ 116090 h 213849"/>
                    <a:gd name="connsiteX4" fmla="*/ 61100 w 293280"/>
                    <a:gd name="connsiteY4" fmla="*/ 48880 h 213849"/>
                    <a:gd name="connsiteX5" fmla="*/ 61100 w 293280"/>
                    <a:gd name="connsiteY5" fmla="*/ 0 h 213849"/>
                    <a:gd name="connsiteX6" fmla="*/ 36660 w 293280"/>
                    <a:gd name="connsiteY6" fmla="*/ 6110 h 213849"/>
                    <a:gd name="connsiteX7" fmla="*/ 0 w 293280"/>
                    <a:gd name="connsiteY7" fmla="*/ 103870 h 213849"/>
                    <a:gd name="connsiteX8" fmla="*/ 262730 w 293280"/>
                    <a:gd name="connsiteY8" fmla="*/ 213850 h 213849"/>
                    <a:gd name="connsiteX9" fmla="*/ 293280 w 293280"/>
                    <a:gd name="connsiteY9" fmla="*/ 109980 h 213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3280" h="213849">
                      <a:moveTo>
                        <a:pt x="293280" y="109980"/>
                      </a:moveTo>
                      <a:cubicBezTo>
                        <a:pt x="293280" y="109980"/>
                        <a:pt x="274950" y="61100"/>
                        <a:pt x="226070" y="24440"/>
                      </a:cubicBezTo>
                      <a:cubicBezTo>
                        <a:pt x="226070" y="24440"/>
                        <a:pt x="226070" y="24440"/>
                        <a:pt x="232180" y="24440"/>
                      </a:cubicBezTo>
                      <a:cubicBezTo>
                        <a:pt x="299390" y="79430"/>
                        <a:pt x="268840" y="189410"/>
                        <a:pt x="226070" y="116090"/>
                      </a:cubicBezTo>
                      <a:cubicBezTo>
                        <a:pt x="183300" y="48880"/>
                        <a:pt x="97760" y="36660"/>
                        <a:pt x="61100" y="48880"/>
                      </a:cubicBezTo>
                      <a:cubicBezTo>
                        <a:pt x="36660" y="54990"/>
                        <a:pt x="48880" y="24440"/>
                        <a:pt x="61100" y="0"/>
                      </a:cubicBezTo>
                      <a:cubicBezTo>
                        <a:pt x="54990" y="0"/>
                        <a:pt x="48880" y="6110"/>
                        <a:pt x="36660" y="6110"/>
                      </a:cubicBezTo>
                      <a:cubicBezTo>
                        <a:pt x="18330" y="54990"/>
                        <a:pt x="0" y="103870"/>
                        <a:pt x="0" y="103870"/>
                      </a:cubicBezTo>
                      <a:cubicBezTo>
                        <a:pt x="0" y="103870"/>
                        <a:pt x="158860" y="-6110"/>
                        <a:pt x="262730" y="213850"/>
                      </a:cubicBezTo>
                      <a:cubicBezTo>
                        <a:pt x="293280" y="109980"/>
                        <a:pt x="293280" y="109980"/>
                        <a:pt x="293280" y="109980"/>
                      </a:cubicBezTo>
                      <a:close/>
                    </a:path>
                  </a:pathLst>
                </a:custGeom>
                <a:solidFill>
                  <a:srgbClr val="424241"/>
                </a:solidFill>
                <a:ln w="61038"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xmlns="" id="{A6AB2A0D-B415-4591-B3C9-6AA92C1D3696}"/>
                    </a:ext>
                  </a:extLst>
                </p:cNvPr>
                <p:cNvSpPr/>
                <p:nvPr/>
              </p:nvSpPr>
              <p:spPr>
                <a:xfrm>
                  <a:off x="1213675" y="5228806"/>
                  <a:ext cx="148732" cy="62620"/>
                </a:xfrm>
                <a:custGeom>
                  <a:avLst/>
                  <a:gdLst>
                    <a:gd name="connsiteX0" fmla="*/ 15534 w 148732"/>
                    <a:gd name="connsiteY0" fmla="*/ 18077 h 62620"/>
                    <a:gd name="connsiteX1" fmla="*/ 119404 w 148732"/>
                    <a:gd name="connsiteY1" fmla="*/ 48627 h 62620"/>
                    <a:gd name="connsiteX2" fmla="*/ 82744 w 148732"/>
                    <a:gd name="connsiteY2" fmla="*/ 5857 h 62620"/>
                    <a:gd name="connsiteX3" fmla="*/ 15534 w 148732"/>
                    <a:gd name="connsiteY3" fmla="*/ 18077 h 62620"/>
                  </a:gdLst>
                  <a:ahLst/>
                  <a:cxnLst>
                    <a:cxn ang="0">
                      <a:pos x="connsiteX0" y="connsiteY0"/>
                    </a:cxn>
                    <a:cxn ang="0">
                      <a:pos x="connsiteX1" y="connsiteY1"/>
                    </a:cxn>
                    <a:cxn ang="0">
                      <a:pos x="connsiteX2" y="connsiteY2"/>
                    </a:cxn>
                    <a:cxn ang="0">
                      <a:pos x="connsiteX3" y="connsiteY3"/>
                    </a:cxn>
                  </a:cxnLst>
                  <a:rect l="l" t="t" r="r" b="b"/>
                  <a:pathLst>
                    <a:path w="148732" h="62620">
                      <a:moveTo>
                        <a:pt x="15534" y="18077"/>
                      </a:moveTo>
                      <a:cubicBezTo>
                        <a:pt x="15534" y="18077"/>
                        <a:pt x="70524" y="5857"/>
                        <a:pt x="119404" y="48627"/>
                      </a:cubicBezTo>
                      <a:cubicBezTo>
                        <a:pt x="168284" y="91397"/>
                        <a:pt x="156064" y="24187"/>
                        <a:pt x="82744" y="5857"/>
                      </a:cubicBezTo>
                      <a:cubicBezTo>
                        <a:pt x="9424" y="-12473"/>
                        <a:pt x="-21126" y="18077"/>
                        <a:pt x="15534" y="18077"/>
                      </a:cubicBezTo>
                      <a:close/>
                    </a:path>
                  </a:pathLst>
                </a:custGeom>
                <a:solidFill>
                  <a:srgbClr val="FFFFFF"/>
                </a:solidFill>
                <a:ln w="61038"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xmlns="" id="{435619F1-2468-4E57-AE8B-B18DE16FBA10}"/>
                    </a:ext>
                  </a:extLst>
                </p:cNvPr>
                <p:cNvSpPr/>
                <p:nvPr/>
              </p:nvSpPr>
              <p:spPr>
                <a:xfrm rot="2234265">
                  <a:off x="1375328" y="5290715"/>
                  <a:ext cx="12219" cy="12219"/>
                </a:xfrm>
                <a:custGeom>
                  <a:avLst/>
                  <a:gdLst>
                    <a:gd name="connsiteX0" fmla="*/ 12219 w 12219"/>
                    <a:gd name="connsiteY0" fmla="*/ 6110 h 12219"/>
                    <a:gd name="connsiteX1" fmla="*/ 6110 w 12219"/>
                    <a:gd name="connsiteY1" fmla="*/ 12220 h 12219"/>
                    <a:gd name="connsiteX2" fmla="*/ 0 w 12219"/>
                    <a:gd name="connsiteY2" fmla="*/ 6110 h 12219"/>
                    <a:gd name="connsiteX3" fmla="*/ 6110 w 12219"/>
                    <a:gd name="connsiteY3" fmla="*/ 0 h 12219"/>
                    <a:gd name="connsiteX4" fmla="*/ 12219 w 12219"/>
                    <a:gd name="connsiteY4" fmla="*/ 6110 h 122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19" h="12219">
                      <a:moveTo>
                        <a:pt x="12219" y="6110"/>
                      </a:moveTo>
                      <a:cubicBezTo>
                        <a:pt x="12219" y="9484"/>
                        <a:pt x="9484" y="12220"/>
                        <a:pt x="6110" y="12220"/>
                      </a:cubicBezTo>
                      <a:cubicBezTo>
                        <a:pt x="2735" y="12220"/>
                        <a:pt x="0" y="9484"/>
                        <a:pt x="0" y="6110"/>
                      </a:cubicBezTo>
                      <a:cubicBezTo>
                        <a:pt x="0" y="2735"/>
                        <a:pt x="2735" y="0"/>
                        <a:pt x="6110" y="0"/>
                      </a:cubicBezTo>
                      <a:cubicBezTo>
                        <a:pt x="9484" y="0"/>
                        <a:pt x="12219" y="2735"/>
                        <a:pt x="12219" y="6110"/>
                      </a:cubicBezTo>
                      <a:close/>
                    </a:path>
                  </a:pathLst>
                </a:custGeom>
                <a:solidFill>
                  <a:srgbClr val="FFFFFF"/>
                </a:solidFill>
                <a:ln w="61036" cap="flat">
                  <a:noFill/>
                  <a:prstDash val="solid"/>
                  <a:miter/>
                </a:ln>
              </p:spPr>
              <p:txBody>
                <a:bodyPr rtlCol="0" anchor="ctr"/>
                <a:lstStyle/>
                <a:p>
                  <a:endParaRPr lang="en-US"/>
                </a:p>
              </p:txBody>
            </p:sp>
          </p:grpSp>
          <p:grpSp>
            <p:nvGrpSpPr>
              <p:cNvPr id="101" name="Graphic 16">
                <a:extLst>
                  <a:ext uri="{FF2B5EF4-FFF2-40B4-BE49-F238E27FC236}">
                    <a16:creationId xmlns:a16="http://schemas.microsoft.com/office/drawing/2014/main" xmlns="" id="{C61F1905-C23E-4FE1-B6D5-9E35024E7909}"/>
                  </a:ext>
                </a:extLst>
              </p:cNvPr>
              <p:cNvGrpSpPr/>
              <p:nvPr/>
            </p:nvGrpSpPr>
            <p:grpSpPr>
              <a:xfrm>
                <a:off x="2060170" y="5534053"/>
                <a:ext cx="513240" cy="366599"/>
                <a:chOff x="2060170" y="5534053"/>
                <a:chExt cx="513240" cy="366599"/>
              </a:xfrm>
            </p:grpSpPr>
            <p:grpSp>
              <p:nvGrpSpPr>
                <p:cNvPr id="134" name="Graphic 16">
                  <a:extLst>
                    <a:ext uri="{FF2B5EF4-FFF2-40B4-BE49-F238E27FC236}">
                      <a16:creationId xmlns:a16="http://schemas.microsoft.com/office/drawing/2014/main" xmlns="" id="{C6D92D75-A79D-421B-ACE3-934B85DC84D5}"/>
                    </a:ext>
                  </a:extLst>
                </p:cNvPr>
                <p:cNvGrpSpPr/>
                <p:nvPr/>
              </p:nvGrpSpPr>
              <p:grpSpPr>
                <a:xfrm>
                  <a:off x="2060170" y="5534053"/>
                  <a:ext cx="513240" cy="366599"/>
                  <a:chOff x="2060170" y="5534053"/>
                  <a:chExt cx="513240" cy="366599"/>
                </a:xfrm>
              </p:grpSpPr>
              <p:grpSp>
                <p:nvGrpSpPr>
                  <p:cNvPr id="136" name="Graphic 16">
                    <a:extLst>
                      <a:ext uri="{FF2B5EF4-FFF2-40B4-BE49-F238E27FC236}">
                        <a16:creationId xmlns:a16="http://schemas.microsoft.com/office/drawing/2014/main" xmlns="" id="{3970B338-C538-4821-B4D7-E1599C4CCCB4}"/>
                      </a:ext>
                    </a:extLst>
                  </p:cNvPr>
                  <p:cNvGrpSpPr/>
                  <p:nvPr/>
                </p:nvGrpSpPr>
                <p:grpSpPr>
                  <a:xfrm>
                    <a:off x="2060170" y="5534053"/>
                    <a:ext cx="513240" cy="366599"/>
                    <a:chOff x="2060170" y="5534053"/>
                    <a:chExt cx="513240" cy="366599"/>
                  </a:xfrm>
                </p:grpSpPr>
                <p:sp>
                  <p:nvSpPr>
                    <p:cNvPr id="138" name="Freeform: Shape 137">
                      <a:extLst>
                        <a:ext uri="{FF2B5EF4-FFF2-40B4-BE49-F238E27FC236}">
                          <a16:creationId xmlns:a16="http://schemas.microsoft.com/office/drawing/2014/main" xmlns="" id="{15A339AD-FC5B-48D5-A158-E7AADB74552E}"/>
                        </a:ext>
                      </a:extLst>
                    </p:cNvPr>
                    <p:cNvSpPr/>
                    <p:nvPr/>
                  </p:nvSpPr>
                  <p:spPr>
                    <a:xfrm>
                      <a:off x="2072390" y="5540163"/>
                      <a:ext cx="488800" cy="348269"/>
                    </a:xfrm>
                    <a:custGeom>
                      <a:avLst/>
                      <a:gdLst>
                        <a:gd name="connsiteX0" fmla="*/ 488800 w 488800"/>
                        <a:gd name="connsiteY0" fmla="*/ 329940 h 348269"/>
                        <a:gd name="connsiteX1" fmla="*/ 250510 w 488800"/>
                        <a:gd name="connsiteY1" fmla="*/ 128310 h 348269"/>
                        <a:gd name="connsiteX2" fmla="*/ 67210 w 488800"/>
                        <a:gd name="connsiteY2" fmla="*/ 0 h 348269"/>
                        <a:gd name="connsiteX3" fmla="*/ 0 w 488800"/>
                        <a:gd name="connsiteY3" fmla="*/ 54990 h 348269"/>
                        <a:gd name="connsiteX4" fmla="*/ 452140 w 488800"/>
                        <a:gd name="connsiteY4" fmla="*/ 348269 h 348269"/>
                        <a:gd name="connsiteX5" fmla="*/ 488800 w 488800"/>
                        <a:gd name="connsiteY5" fmla="*/ 329940 h 34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800" h="348269">
                          <a:moveTo>
                            <a:pt x="488800" y="329940"/>
                          </a:moveTo>
                          <a:cubicBezTo>
                            <a:pt x="415480" y="256620"/>
                            <a:pt x="311610" y="171080"/>
                            <a:pt x="250510" y="128310"/>
                          </a:cubicBezTo>
                          <a:cubicBezTo>
                            <a:pt x="146640" y="54990"/>
                            <a:pt x="67210" y="0"/>
                            <a:pt x="67210" y="0"/>
                          </a:cubicBezTo>
                          <a:lnTo>
                            <a:pt x="0" y="54990"/>
                          </a:lnTo>
                          <a:lnTo>
                            <a:pt x="452140" y="348269"/>
                          </a:lnTo>
                          <a:cubicBezTo>
                            <a:pt x="464360" y="342160"/>
                            <a:pt x="476580" y="336050"/>
                            <a:pt x="488800" y="329940"/>
                          </a:cubicBezTo>
                          <a:close/>
                        </a:path>
                      </a:pathLst>
                    </a:custGeom>
                    <a:solidFill>
                      <a:srgbClr val="424241"/>
                    </a:solidFill>
                    <a:ln w="61038"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xmlns="" id="{677F6DDB-2C9E-45C7-A205-BC534C735710}"/>
                        </a:ext>
                      </a:extLst>
                    </p:cNvPr>
                    <p:cNvSpPr/>
                    <p:nvPr/>
                  </p:nvSpPr>
                  <p:spPr>
                    <a:xfrm>
                      <a:off x="2060170" y="5534053"/>
                      <a:ext cx="513240" cy="366599"/>
                    </a:xfrm>
                    <a:custGeom>
                      <a:avLst/>
                      <a:gdLst>
                        <a:gd name="connsiteX0" fmla="*/ 464360 w 513240"/>
                        <a:gd name="connsiteY0" fmla="*/ 366600 h 366599"/>
                        <a:gd name="connsiteX1" fmla="*/ 0 w 513240"/>
                        <a:gd name="connsiteY1" fmla="*/ 67210 h 366599"/>
                        <a:gd name="connsiteX2" fmla="*/ 79430 w 513240"/>
                        <a:gd name="connsiteY2" fmla="*/ 0 h 366599"/>
                        <a:gd name="connsiteX3" fmla="*/ 85540 w 513240"/>
                        <a:gd name="connsiteY3" fmla="*/ 0 h 366599"/>
                        <a:gd name="connsiteX4" fmla="*/ 268840 w 513240"/>
                        <a:gd name="connsiteY4" fmla="*/ 128310 h 366599"/>
                        <a:gd name="connsiteX5" fmla="*/ 507130 w 513240"/>
                        <a:gd name="connsiteY5" fmla="*/ 329940 h 366599"/>
                        <a:gd name="connsiteX6" fmla="*/ 513240 w 513240"/>
                        <a:gd name="connsiteY6" fmla="*/ 336050 h 366599"/>
                        <a:gd name="connsiteX7" fmla="*/ 501020 w 513240"/>
                        <a:gd name="connsiteY7" fmla="*/ 342160 h 366599"/>
                        <a:gd name="connsiteX8" fmla="*/ 464360 w 513240"/>
                        <a:gd name="connsiteY8" fmla="*/ 366600 h 366599"/>
                        <a:gd name="connsiteX9" fmla="*/ 464360 w 513240"/>
                        <a:gd name="connsiteY9" fmla="*/ 366600 h 366599"/>
                        <a:gd name="connsiteX10" fmla="*/ 24440 w 513240"/>
                        <a:gd name="connsiteY10" fmla="*/ 61100 h 366599"/>
                        <a:gd name="connsiteX11" fmla="*/ 464360 w 513240"/>
                        <a:gd name="connsiteY11" fmla="*/ 348270 h 366599"/>
                        <a:gd name="connsiteX12" fmla="*/ 494910 w 513240"/>
                        <a:gd name="connsiteY12" fmla="*/ 336050 h 366599"/>
                        <a:gd name="connsiteX13" fmla="*/ 268840 w 513240"/>
                        <a:gd name="connsiteY13" fmla="*/ 146640 h 366599"/>
                        <a:gd name="connsiteX14" fmla="*/ 85540 w 513240"/>
                        <a:gd name="connsiteY14" fmla="*/ 18330 h 366599"/>
                        <a:gd name="connsiteX15" fmla="*/ 24440 w 513240"/>
                        <a:gd name="connsiteY15" fmla="*/ 61100 h 366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3240" h="366599">
                          <a:moveTo>
                            <a:pt x="464360" y="366600"/>
                          </a:moveTo>
                          <a:lnTo>
                            <a:pt x="0" y="67210"/>
                          </a:lnTo>
                          <a:lnTo>
                            <a:pt x="79430" y="0"/>
                          </a:lnTo>
                          <a:lnTo>
                            <a:pt x="85540" y="0"/>
                          </a:lnTo>
                          <a:cubicBezTo>
                            <a:pt x="85540" y="0"/>
                            <a:pt x="171080" y="54990"/>
                            <a:pt x="268840" y="128310"/>
                          </a:cubicBezTo>
                          <a:cubicBezTo>
                            <a:pt x="329940" y="171080"/>
                            <a:pt x="433810" y="256620"/>
                            <a:pt x="507130" y="329940"/>
                          </a:cubicBezTo>
                          <a:lnTo>
                            <a:pt x="513240" y="336050"/>
                          </a:lnTo>
                          <a:lnTo>
                            <a:pt x="501020" y="342160"/>
                          </a:lnTo>
                          <a:cubicBezTo>
                            <a:pt x="494910" y="348270"/>
                            <a:pt x="476580" y="354380"/>
                            <a:pt x="464360" y="366600"/>
                          </a:cubicBezTo>
                          <a:lnTo>
                            <a:pt x="464360" y="366600"/>
                          </a:lnTo>
                          <a:close/>
                          <a:moveTo>
                            <a:pt x="24440" y="61100"/>
                          </a:moveTo>
                          <a:lnTo>
                            <a:pt x="464360" y="348270"/>
                          </a:lnTo>
                          <a:cubicBezTo>
                            <a:pt x="476580" y="342160"/>
                            <a:pt x="482690" y="336050"/>
                            <a:pt x="494910" y="336050"/>
                          </a:cubicBezTo>
                          <a:cubicBezTo>
                            <a:pt x="421590" y="262730"/>
                            <a:pt x="323830" y="183300"/>
                            <a:pt x="268840" y="146640"/>
                          </a:cubicBezTo>
                          <a:cubicBezTo>
                            <a:pt x="177190" y="85540"/>
                            <a:pt x="103870" y="30550"/>
                            <a:pt x="85540" y="18330"/>
                          </a:cubicBezTo>
                          <a:lnTo>
                            <a:pt x="24440" y="61100"/>
                          </a:lnTo>
                          <a:close/>
                        </a:path>
                      </a:pathLst>
                    </a:custGeom>
                    <a:solidFill>
                      <a:srgbClr val="000000"/>
                    </a:solidFill>
                    <a:ln w="61038" cap="flat">
                      <a:noFill/>
                      <a:prstDash val="solid"/>
                      <a:miter/>
                    </a:ln>
                  </p:spPr>
                  <p:txBody>
                    <a:bodyPr rtlCol="0" anchor="ctr"/>
                    <a:lstStyle/>
                    <a:p>
                      <a:endParaRPr lang="en-US"/>
                    </a:p>
                  </p:txBody>
                </p:sp>
              </p:grpSp>
              <p:sp>
                <p:nvSpPr>
                  <p:cNvPr id="137" name="Freeform: Shape 136">
                    <a:extLst>
                      <a:ext uri="{FF2B5EF4-FFF2-40B4-BE49-F238E27FC236}">
                        <a16:creationId xmlns:a16="http://schemas.microsoft.com/office/drawing/2014/main" xmlns="" id="{B0BCF0C0-8849-4409-A400-C7D8F7191929}"/>
                      </a:ext>
                    </a:extLst>
                  </p:cNvPr>
                  <p:cNvSpPr/>
                  <p:nvPr/>
                </p:nvSpPr>
                <p:spPr>
                  <a:xfrm>
                    <a:off x="2072390" y="5540163"/>
                    <a:ext cx="476580" cy="348269"/>
                  </a:xfrm>
                  <a:custGeom>
                    <a:avLst/>
                    <a:gdLst>
                      <a:gd name="connsiteX0" fmla="*/ 476580 w 476580"/>
                      <a:gd name="connsiteY0" fmla="*/ 336050 h 348269"/>
                      <a:gd name="connsiteX1" fmla="*/ 85540 w 476580"/>
                      <a:gd name="connsiteY1" fmla="*/ 67210 h 348269"/>
                      <a:gd name="connsiteX2" fmla="*/ 91650 w 476580"/>
                      <a:gd name="connsiteY2" fmla="*/ 18330 h 348269"/>
                      <a:gd name="connsiteX3" fmla="*/ 67210 w 476580"/>
                      <a:gd name="connsiteY3" fmla="*/ 0 h 348269"/>
                      <a:gd name="connsiteX4" fmla="*/ 0 w 476580"/>
                      <a:gd name="connsiteY4" fmla="*/ 54990 h 348269"/>
                      <a:gd name="connsiteX5" fmla="*/ 452140 w 476580"/>
                      <a:gd name="connsiteY5" fmla="*/ 348269 h 348269"/>
                      <a:gd name="connsiteX6" fmla="*/ 476580 w 476580"/>
                      <a:gd name="connsiteY6" fmla="*/ 336050 h 34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6580" h="348269">
                        <a:moveTo>
                          <a:pt x="476580" y="336050"/>
                        </a:moveTo>
                        <a:cubicBezTo>
                          <a:pt x="360490" y="250510"/>
                          <a:pt x="116090" y="79430"/>
                          <a:pt x="85540" y="67210"/>
                        </a:cubicBezTo>
                        <a:cubicBezTo>
                          <a:pt x="67210" y="54990"/>
                          <a:pt x="79430" y="36660"/>
                          <a:pt x="91650" y="18330"/>
                        </a:cubicBezTo>
                        <a:cubicBezTo>
                          <a:pt x="79430" y="6110"/>
                          <a:pt x="67210" y="0"/>
                          <a:pt x="67210" y="0"/>
                        </a:cubicBezTo>
                        <a:lnTo>
                          <a:pt x="0" y="54990"/>
                        </a:lnTo>
                        <a:lnTo>
                          <a:pt x="452140" y="348269"/>
                        </a:lnTo>
                        <a:cubicBezTo>
                          <a:pt x="458250" y="348269"/>
                          <a:pt x="464360" y="342160"/>
                          <a:pt x="476580" y="336050"/>
                        </a:cubicBezTo>
                        <a:close/>
                      </a:path>
                    </a:pathLst>
                  </a:custGeom>
                  <a:solidFill>
                    <a:srgbClr val="424241"/>
                  </a:solidFill>
                  <a:ln w="61038" cap="flat">
                    <a:noFill/>
                    <a:prstDash val="solid"/>
                    <a:miter/>
                  </a:ln>
                </p:spPr>
                <p:txBody>
                  <a:bodyPr rtlCol="0" anchor="ctr"/>
                  <a:lstStyle/>
                  <a:p>
                    <a:endParaRPr lang="en-US"/>
                  </a:p>
                </p:txBody>
              </p:sp>
            </p:grpSp>
            <p:sp>
              <p:nvSpPr>
                <p:cNvPr id="135" name="Freeform: Shape 134">
                  <a:extLst>
                    <a:ext uri="{FF2B5EF4-FFF2-40B4-BE49-F238E27FC236}">
                      <a16:creationId xmlns:a16="http://schemas.microsoft.com/office/drawing/2014/main" xmlns="" id="{CB58E724-5605-45B0-ACAF-FE907831F042}"/>
                    </a:ext>
                  </a:extLst>
                </p:cNvPr>
                <p:cNvSpPr/>
                <p:nvPr/>
              </p:nvSpPr>
              <p:spPr>
                <a:xfrm>
                  <a:off x="2204768" y="5601226"/>
                  <a:ext cx="186824" cy="131603"/>
                </a:xfrm>
                <a:custGeom>
                  <a:avLst/>
                  <a:gdLst>
                    <a:gd name="connsiteX0" fmla="*/ 20371 w 186824"/>
                    <a:gd name="connsiteY0" fmla="*/ 6147 h 131603"/>
                    <a:gd name="connsiteX1" fmla="*/ 185341 w 186824"/>
                    <a:gd name="connsiteY1" fmla="*/ 128347 h 131603"/>
                    <a:gd name="connsiteX2" fmla="*/ 20371 w 186824"/>
                    <a:gd name="connsiteY2" fmla="*/ 6147 h 131603"/>
                  </a:gdLst>
                  <a:ahLst/>
                  <a:cxnLst>
                    <a:cxn ang="0">
                      <a:pos x="connsiteX0" y="connsiteY0"/>
                    </a:cxn>
                    <a:cxn ang="0">
                      <a:pos x="connsiteX1" y="connsiteY1"/>
                    </a:cxn>
                    <a:cxn ang="0">
                      <a:pos x="connsiteX2" y="connsiteY2"/>
                    </a:cxn>
                  </a:cxnLst>
                  <a:rect l="l" t="t" r="r" b="b"/>
                  <a:pathLst>
                    <a:path w="186824" h="131603">
                      <a:moveTo>
                        <a:pt x="20371" y="6147"/>
                      </a:moveTo>
                      <a:cubicBezTo>
                        <a:pt x="20371" y="6147"/>
                        <a:pt x="154791" y="97797"/>
                        <a:pt x="185341" y="128347"/>
                      </a:cubicBezTo>
                      <a:cubicBezTo>
                        <a:pt x="209781" y="158897"/>
                        <a:pt x="-77389" y="-36623"/>
                        <a:pt x="20371" y="6147"/>
                      </a:cubicBezTo>
                      <a:close/>
                    </a:path>
                  </a:pathLst>
                </a:custGeom>
                <a:solidFill>
                  <a:srgbClr val="FFFFFF"/>
                </a:solidFill>
                <a:ln w="61038" cap="flat">
                  <a:noFill/>
                  <a:prstDash val="solid"/>
                  <a:miter/>
                </a:ln>
              </p:spPr>
              <p:txBody>
                <a:bodyPr rtlCol="0" anchor="ctr"/>
                <a:lstStyle/>
                <a:p>
                  <a:endParaRPr lang="en-US"/>
                </a:p>
              </p:txBody>
            </p:sp>
          </p:grpSp>
          <p:grpSp>
            <p:nvGrpSpPr>
              <p:cNvPr id="102" name="Graphic 16">
                <a:extLst>
                  <a:ext uri="{FF2B5EF4-FFF2-40B4-BE49-F238E27FC236}">
                    <a16:creationId xmlns:a16="http://schemas.microsoft.com/office/drawing/2014/main" xmlns="" id="{63065CCD-8BEE-44D4-AD1D-05D6422D206E}"/>
                  </a:ext>
                </a:extLst>
              </p:cNvPr>
              <p:cNvGrpSpPr/>
              <p:nvPr/>
            </p:nvGrpSpPr>
            <p:grpSpPr>
              <a:xfrm>
                <a:off x="1367778" y="5166200"/>
                <a:ext cx="796895" cy="657131"/>
                <a:chOff x="1367778" y="5166200"/>
                <a:chExt cx="796895" cy="657131"/>
              </a:xfrm>
            </p:grpSpPr>
            <p:grpSp>
              <p:nvGrpSpPr>
                <p:cNvPr id="119" name="Graphic 16">
                  <a:extLst>
                    <a:ext uri="{FF2B5EF4-FFF2-40B4-BE49-F238E27FC236}">
                      <a16:creationId xmlns:a16="http://schemas.microsoft.com/office/drawing/2014/main" xmlns="" id="{C138DA98-74B5-4D94-B744-FF9AED82E652}"/>
                    </a:ext>
                  </a:extLst>
                </p:cNvPr>
                <p:cNvGrpSpPr/>
                <p:nvPr/>
              </p:nvGrpSpPr>
              <p:grpSpPr>
                <a:xfrm>
                  <a:off x="1367778" y="5166200"/>
                  <a:ext cx="796895" cy="657131"/>
                  <a:chOff x="1367778" y="5166200"/>
                  <a:chExt cx="796895" cy="657131"/>
                </a:xfrm>
              </p:grpSpPr>
              <p:grpSp>
                <p:nvGrpSpPr>
                  <p:cNvPr id="129" name="Graphic 16">
                    <a:extLst>
                      <a:ext uri="{FF2B5EF4-FFF2-40B4-BE49-F238E27FC236}">
                        <a16:creationId xmlns:a16="http://schemas.microsoft.com/office/drawing/2014/main" xmlns="" id="{2A9A3B5F-EB89-45BD-AFC7-11B2E0C900F8}"/>
                      </a:ext>
                    </a:extLst>
                  </p:cNvPr>
                  <p:cNvGrpSpPr/>
                  <p:nvPr/>
                </p:nvGrpSpPr>
                <p:grpSpPr>
                  <a:xfrm>
                    <a:off x="1367778" y="5166200"/>
                    <a:ext cx="796895" cy="657131"/>
                    <a:chOff x="1367778" y="5166200"/>
                    <a:chExt cx="796895" cy="657131"/>
                  </a:xfrm>
                </p:grpSpPr>
                <p:sp>
                  <p:nvSpPr>
                    <p:cNvPr id="132" name="Freeform: Shape 131">
                      <a:extLst>
                        <a:ext uri="{FF2B5EF4-FFF2-40B4-BE49-F238E27FC236}">
                          <a16:creationId xmlns:a16="http://schemas.microsoft.com/office/drawing/2014/main" xmlns="" id="{4A2799ED-D5B8-4772-9DD2-6DE5A5C091A7}"/>
                        </a:ext>
                      </a:extLst>
                    </p:cNvPr>
                    <p:cNvSpPr/>
                    <p:nvPr/>
                  </p:nvSpPr>
                  <p:spPr>
                    <a:xfrm>
                      <a:off x="1379998" y="5175538"/>
                      <a:ext cx="784675" cy="646276"/>
                    </a:xfrm>
                    <a:custGeom>
                      <a:avLst/>
                      <a:gdLst>
                        <a:gd name="connsiteX0" fmla="*/ 771822 w 784675"/>
                        <a:gd name="connsiteY0" fmla="*/ 334074 h 646276"/>
                        <a:gd name="connsiteX1" fmla="*/ 655732 w 784675"/>
                        <a:gd name="connsiteY1" fmla="*/ 120225 h 646276"/>
                        <a:gd name="connsiteX2" fmla="*/ 240251 w 784675"/>
                        <a:gd name="connsiteY2" fmla="*/ 4135 h 646276"/>
                        <a:gd name="connsiteX3" fmla="*/ 38621 w 784675"/>
                        <a:gd name="connsiteY3" fmla="*/ 126335 h 646276"/>
                        <a:gd name="connsiteX4" fmla="*/ 1961 w 784675"/>
                        <a:gd name="connsiteY4" fmla="*/ 376844 h 646276"/>
                        <a:gd name="connsiteX5" fmla="*/ 331901 w 784675"/>
                        <a:gd name="connsiteY5" fmla="*/ 627354 h 646276"/>
                        <a:gd name="connsiteX6" fmla="*/ 655732 w 784675"/>
                        <a:gd name="connsiteY6" fmla="*/ 566254 h 646276"/>
                        <a:gd name="connsiteX7" fmla="*/ 771822 w 784675"/>
                        <a:gd name="connsiteY7" fmla="*/ 334074 h 646276"/>
                        <a:gd name="connsiteX8" fmla="*/ 606852 w 784675"/>
                        <a:gd name="connsiteY8" fmla="*/ 529594 h 646276"/>
                        <a:gd name="connsiteX9" fmla="*/ 331901 w 784675"/>
                        <a:gd name="connsiteY9" fmla="*/ 578474 h 646276"/>
                        <a:gd name="connsiteX10" fmla="*/ 50841 w 784675"/>
                        <a:gd name="connsiteY10" fmla="*/ 364624 h 646276"/>
                        <a:gd name="connsiteX11" fmla="*/ 81391 w 784675"/>
                        <a:gd name="connsiteY11" fmla="*/ 150775 h 646276"/>
                        <a:gd name="connsiteX12" fmla="*/ 252471 w 784675"/>
                        <a:gd name="connsiteY12" fmla="*/ 46905 h 646276"/>
                        <a:gd name="connsiteX13" fmla="*/ 606852 w 784675"/>
                        <a:gd name="connsiteY13" fmla="*/ 144665 h 646276"/>
                        <a:gd name="connsiteX14" fmla="*/ 704612 w 784675"/>
                        <a:gd name="connsiteY14" fmla="*/ 327964 h 646276"/>
                        <a:gd name="connsiteX15" fmla="*/ 606852 w 784675"/>
                        <a:gd name="connsiteY15" fmla="*/ 529594 h 64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84675" h="646276">
                          <a:moveTo>
                            <a:pt x="771822" y="334074"/>
                          </a:moveTo>
                          <a:cubicBezTo>
                            <a:pt x="802372" y="260755"/>
                            <a:pt x="784042" y="175215"/>
                            <a:pt x="655732" y="120225"/>
                          </a:cubicBezTo>
                          <a:cubicBezTo>
                            <a:pt x="527422" y="65235"/>
                            <a:pt x="295241" y="10245"/>
                            <a:pt x="240251" y="4135"/>
                          </a:cubicBezTo>
                          <a:cubicBezTo>
                            <a:pt x="185261" y="-1975"/>
                            <a:pt x="93611" y="-20305"/>
                            <a:pt x="38621" y="126335"/>
                          </a:cubicBezTo>
                          <a:cubicBezTo>
                            <a:pt x="38621" y="126335"/>
                            <a:pt x="-10259" y="236315"/>
                            <a:pt x="1961" y="376844"/>
                          </a:cubicBezTo>
                          <a:cubicBezTo>
                            <a:pt x="8071" y="474604"/>
                            <a:pt x="118051" y="547924"/>
                            <a:pt x="331901" y="627354"/>
                          </a:cubicBezTo>
                          <a:cubicBezTo>
                            <a:pt x="496872" y="676234"/>
                            <a:pt x="619072" y="621244"/>
                            <a:pt x="655732" y="566254"/>
                          </a:cubicBezTo>
                          <a:cubicBezTo>
                            <a:pt x="698502" y="480714"/>
                            <a:pt x="741272" y="407394"/>
                            <a:pt x="771822" y="334074"/>
                          </a:cubicBezTo>
                          <a:close/>
                          <a:moveTo>
                            <a:pt x="606852" y="529594"/>
                          </a:moveTo>
                          <a:cubicBezTo>
                            <a:pt x="582412" y="578474"/>
                            <a:pt x="472432" y="621244"/>
                            <a:pt x="331901" y="578474"/>
                          </a:cubicBezTo>
                          <a:cubicBezTo>
                            <a:pt x="148601" y="511264"/>
                            <a:pt x="56951" y="450164"/>
                            <a:pt x="50841" y="364624"/>
                          </a:cubicBezTo>
                          <a:cubicBezTo>
                            <a:pt x="44731" y="242425"/>
                            <a:pt x="81391" y="150775"/>
                            <a:pt x="81391" y="150775"/>
                          </a:cubicBezTo>
                          <a:cubicBezTo>
                            <a:pt x="130271" y="28575"/>
                            <a:pt x="203591" y="40795"/>
                            <a:pt x="252471" y="46905"/>
                          </a:cubicBezTo>
                          <a:cubicBezTo>
                            <a:pt x="301351" y="53015"/>
                            <a:pt x="496872" y="95785"/>
                            <a:pt x="606852" y="144665"/>
                          </a:cubicBezTo>
                          <a:cubicBezTo>
                            <a:pt x="716832" y="193545"/>
                            <a:pt x="735162" y="266865"/>
                            <a:pt x="704612" y="327964"/>
                          </a:cubicBezTo>
                          <a:cubicBezTo>
                            <a:pt x="680172" y="395174"/>
                            <a:pt x="649622" y="456274"/>
                            <a:pt x="606852" y="529594"/>
                          </a:cubicBezTo>
                          <a:close/>
                        </a:path>
                      </a:pathLst>
                    </a:custGeom>
                    <a:solidFill>
                      <a:srgbClr val="424241"/>
                    </a:solidFill>
                    <a:ln w="61038"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xmlns="" id="{9180FA0B-8C66-4491-A725-7BFC1B3B4387}"/>
                        </a:ext>
                      </a:extLst>
                    </p:cNvPr>
                    <p:cNvSpPr/>
                    <p:nvPr/>
                  </p:nvSpPr>
                  <p:spPr>
                    <a:xfrm>
                      <a:off x="1367778" y="5166200"/>
                      <a:ext cx="791062" cy="657131"/>
                    </a:xfrm>
                    <a:custGeom>
                      <a:avLst/>
                      <a:gdLst>
                        <a:gd name="connsiteX0" fmla="*/ 417441 w 791062"/>
                        <a:gd name="connsiteY0" fmla="*/ 655022 h 657131"/>
                        <a:gd name="connsiteX1" fmla="*/ 417441 w 791062"/>
                        <a:gd name="connsiteY1" fmla="*/ 655022 h 657131"/>
                        <a:gd name="connsiteX2" fmla="*/ 338011 w 791062"/>
                        <a:gd name="connsiteY2" fmla="*/ 636692 h 657131"/>
                        <a:gd name="connsiteX3" fmla="*/ 1961 w 791062"/>
                        <a:gd name="connsiteY3" fmla="*/ 380073 h 657131"/>
                        <a:gd name="connsiteX4" fmla="*/ 38621 w 791062"/>
                        <a:gd name="connsiteY4" fmla="*/ 129563 h 657131"/>
                        <a:gd name="connsiteX5" fmla="*/ 221921 w 791062"/>
                        <a:gd name="connsiteY5" fmla="*/ 1253 h 657131"/>
                        <a:gd name="connsiteX6" fmla="*/ 234141 w 791062"/>
                        <a:gd name="connsiteY6" fmla="*/ 1253 h 657131"/>
                        <a:gd name="connsiteX7" fmla="*/ 240251 w 791062"/>
                        <a:gd name="connsiteY7" fmla="*/ 1253 h 657131"/>
                        <a:gd name="connsiteX8" fmla="*/ 655732 w 791062"/>
                        <a:gd name="connsiteY8" fmla="*/ 117343 h 657131"/>
                        <a:gd name="connsiteX9" fmla="*/ 777932 w 791062"/>
                        <a:gd name="connsiteY9" fmla="*/ 343413 h 657131"/>
                        <a:gd name="connsiteX10" fmla="*/ 655732 w 791062"/>
                        <a:gd name="connsiteY10" fmla="*/ 575593 h 657131"/>
                        <a:gd name="connsiteX11" fmla="*/ 417441 w 791062"/>
                        <a:gd name="connsiteY11" fmla="*/ 655022 h 657131"/>
                        <a:gd name="connsiteX12" fmla="*/ 228031 w 791062"/>
                        <a:gd name="connsiteY12" fmla="*/ 13473 h 657131"/>
                        <a:gd name="connsiteX13" fmla="*/ 56951 w 791062"/>
                        <a:gd name="connsiteY13" fmla="*/ 135673 h 657131"/>
                        <a:gd name="connsiteX14" fmla="*/ 20291 w 791062"/>
                        <a:gd name="connsiteY14" fmla="*/ 380073 h 657131"/>
                        <a:gd name="connsiteX15" fmla="*/ 344121 w 791062"/>
                        <a:gd name="connsiteY15" fmla="*/ 624473 h 657131"/>
                        <a:gd name="connsiteX16" fmla="*/ 423552 w 791062"/>
                        <a:gd name="connsiteY16" fmla="*/ 642802 h 657131"/>
                        <a:gd name="connsiteX17" fmla="*/ 661842 w 791062"/>
                        <a:gd name="connsiteY17" fmla="*/ 569483 h 657131"/>
                        <a:gd name="connsiteX18" fmla="*/ 777932 w 791062"/>
                        <a:gd name="connsiteY18" fmla="*/ 343413 h 657131"/>
                        <a:gd name="connsiteX19" fmla="*/ 661842 w 791062"/>
                        <a:gd name="connsiteY19" fmla="*/ 135673 h 657131"/>
                        <a:gd name="connsiteX20" fmla="*/ 246361 w 791062"/>
                        <a:gd name="connsiteY20" fmla="*/ 19583 h 657131"/>
                        <a:gd name="connsiteX21" fmla="*/ 240251 w 791062"/>
                        <a:gd name="connsiteY21" fmla="*/ 19583 h 657131"/>
                        <a:gd name="connsiteX22" fmla="*/ 228031 w 791062"/>
                        <a:gd name="connsiteY22" fmla="*/ 13473 h 657131"/>
                        <a:gd name="connsiteX23" fmla="*/ 411332 w 791062"/>
                        <a:gd name="connsiteY23" fmla="*/ 606142 h 657131"/>
                        <a:gd name="connsiteX24" fmla="*/ 344121 w 791062"/>
                        <a:gd name="connsiteY24" fmla="*/ 593923 h 657131"/>
                        <a:gd name="connsiteX25" fmla="*/ 56951 w 791062"/>
                        <a:gd name="connsiteY25" fmla="*/ 373963 h 657131"/>
                        <a:gd name="connsiteX26" fmla="*/ 87501 w 791062"/>
                        <a:gd name="connsiteY26" fmla="*/ 160113 h 657131"/>
                        <a:gd name="connsiteX27" fmla="*/ 246361 w 791062"/>
                        <a:gd name="connsiteY27" fmla="*/ 50133 h 657131"/>
                        <a:gd name="connsiteX28" fmla="*/ 258581 w 791062"/>
                        <a:gd name="connsiteY28" fmla="*/ 50133 h 657131"/>
                        <a:gd name="connsiteX29" fmla="*/ 264691 w 791062"/>
                        <a:gd name="connsiteY29" fmla="*/ 50133 h 657131"/>
                        <a:gd name="connsiteX30" fmla="*/ 619072 w 791062"/>
                        <a:gd name="connsiteY30" fmla="*/ 147893 h 657131"/>
                        <a:gd name="connsiteX31" fmla="*/ 722942 w 791062"/>
                        <a:gd name="connsiteY31" fmla="*/ 337303 h 657131"/>
                        <a:gd name="connsiteX32" fmla="*/ 619072 w 791062"/>
                        <a:gd name="connsiteY32" fmla="*/ 532823 h 657131"/>
                        <a:gd name="connsiteX33" fmla="*/ 411332 w 791062"/>
                        <a:gd name="connsiteY33" fmla="*/ 606142 h 657131"/>
                        <a:gd name="connsiteX34" fmla="*/ 246361 w 791062"/>
                        <a:gd name="connsiteY34" fmla="*/ 62353 h 657131"/>
                        <a:gd name="connsiteX35" fmla="*/ 99721 w 791062"/>
                        <a:gd name="connsiteY35" fmla="*/ 166223 h 657131"/>
                        <a:gd name="connsiteX36" fmla="*/ 69171 w 791062"/>
                        <a:gd name="connsiteY36" fmla="*/ 373963 h 657131"/>
                        <a:gd name="connsiteX37" fmla="*/ 344121 w 791062"/>
                        <a:gd name="connsiteY37" fmla="*/ 581703 h 657131"/>
                        <a:gd name="connsiteX38" fmla="*/ 411332 w 791062"/>
                        <a:gd name="connsiteY38" fmla="*/ 593923 h 657131"/>
                        <a:gd name="connsiteX39" fmla="*/ 612962 w 791062"/>
                        <a:gd name="connsiteY39" fmla="*/ 532823 h 657131"/>
                        <a:gd name="connsiteX40" fmla="*/ 716832 w 791062"/>
                        <a:gd name="connsiteY40" fmla="*/ 337303 h 657131"/>
                        <a:gd name="connsiteX41" fmla="*/ 619072 w 791062"/>
                        <a:gd name="connsiteY41" fmla="*/ 160113 h 657131"/>
                        <a:gd name="connsiteX42" fmla="*/ 270801 w 791062"/>
                        <a:gd name="connsiteY42" fmla="*/ 62353 h 657131"/>
                        <a:gd name="connsiteX43" fmla="*/ 264691 w 791062"/>
                        <a:gd name="connsiteY43" fmla="*/ 62353 h 657131"/>
                        <a:gd name="connsiteX44" fmla="*/ 246361 w 791062"/>
                        <a:gd name="connsiteY44" fmla="*/ 62353 h 65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791062" h="657131">
                          <a:moveTo>
                            <a:pt x="417441" y="655022"/>
                          </a:moveTo>
                          <a:lnTo>
                            <a:pt x="417441" y="655022"/>
                          </a:lnTo>
                          <a:cubicBezTo>
                            <a:pt x="393001" y="655022"/>
                            <a:pt x="362451" y="648912"/>
                            <a:pt x="338011" y="636692"/>
                          </a:cubicBezTo>
                          <a:cubicBezTo>
                            <a:pt x="111941" y="551153"/>
                            <a:pt x="8071" y="477833"/>
                            <a:pt x="1961" y="380073"/>
                          </a:cubicBezTo>
                          <a:cubicBezTo>
                            <a:pt x="-10259" y="239543"/>
                            <a:pt x="38621" y="129563"/>
                            <a:pt x="38621" y="129563"/>
                          </a:cubicBezTo>
                          <a:cubicBezTo>
                            <a:pt x="87501" y="7363"/>
                            <a:pt x="154711" y="-4857"/>
                            <a:pt x="221921" y="1253"/>
                          </a:cubicBezTo>
                          <a:cubicBezTo>
                            <a:pt x="228031" y="1253"/>
                            <a:pt x="234141" y="1253"/>
                            <a:pt x="234141" y="1253"/>
                          </a:cubicBezTo>
                          <a:lnTo>
                            <a:pt x="240251" y="1253"/>
                          </a:lnTo>
                          <a:cubicBezTo>
                            <a:pt x="301351" y="7363"/>
                            <a:pt x="527422" y="62353"/>
                            <a:pt x="655732" y="117343"/>
                          </a:cubicBezTo>
                          <a:cubicBezTo>
                            <a:pt x="820702" y="190663"/>
                            <a:pt x="796262" y="294533"/>
                            <a:pt x="777932" y="343413"/>
                          </a:cubicBezTo>
                          <a:cubicBezTo>
                            <a:pt x="747382" y="416733"/>
                            <a:pt x="710722" y="490053"/>
                            <a:pt x="655732" y="575593"/>
                          </a:cubicBezTo>
                          <a:cubicBezTo>
                            <a:pt x="637402" y="624473"/>
                            <a:pt x="545752" y="667242"/>
                            <a:pt x="417441" y="655022"/>
                          </a:cubicBezTo>
                          <a:close/>
                          <a:moveTo>
                            <a:pt x="228031" y="13473"/>
                          </a:moveTo>
                          <a:cubicBezTo>
                            <a:pt x="166931" y="7363"/>
                            <a:pt x="99721" y="13473"/>
                            <a:pt x="56951" y="135673"/>
                          </a:cubicBezTo>
                          <a:cubicBezTo>
                            <a:pt x="56951" y="135673"/>
                            <a:pt x="8071" y="245653"/>
                            <a:pt x="20291" y="380073"/>
                          </a:cubicBezTo>
                          <a:cubicBezTo>
                            <a:pt x="26401" y="471723"/>
                            <a:pt x="124161" y="545043"/>
                            <a:pt x="344121" y="624473"/>
                          </a:cubicBezTo>
                          <a:cubicBezTo>
                            <a:pt x="368561" y="630582"/>
                            <a:pt x="393001" y="636692"/>
                            <a:pt x="423552" y="642802"/>
                          </a:cubicBezTo>
                          <a:cubicBezTo>
                            <a:pt x="539642" y="655022"/>
                            <a:pt x="631292" y="612252"/>
                            <a:pt x="661842" y="569483"/>
                          </a:cubicBezTo>
                          <a:cubicBezTo>
                            <a:pt x="710722" y="483943"/>
                            <a:pt x="753492" y="410623"/>
                            <a:pt x="777932" y="343413"/>
                          </a:cubicBezTo>
                          <a:cubicBezTo>
                            <a:pt x="814592" y="257873"/>
                            <a:pt x="771822" y="184553"/>
                            <a:pt x="661842" y="135673"/>
                          </a:cubicBezTo>
                          <a:cubicBezTo>
                            <a:pt x="533532" y="80683"/>
                            <a:pt x="307461" y="25693"/>
                            <a:pt x="246361" y="19583"/>
                          </a:cubicBezTo>
                          <a:lnTo>
                            <a:pt x="240251" y="19583"/>
                          </a:lnTo>
                          <a:cubicBezTo>
                            <a:pt x="234141" y="19583"/>
                            <a:pt x="228031" y="13473"/>
                            <a:pt x="228031" y="13473"/>
                          </a:cubicBezTo>
                          <a:close/>
                          <a:moveTo>
                            <a:pt x="411332" y="606142"/>
                          </a:moveTo>
                          <a:cubicBezTo>
                            <a:pt x="386891" y="606142"/>
                            <a:pt x="368561" y="600032"/>
                            <a:pt x="344121" y="593923"/>
                          </a:cubicBezTo>
                          <a:cubicBezTo>
                            <a:pt x="148601" y="520603"/>
                            <a:pt x="63061" y="453393"/>
                            <a:pt x="56951" y="373963"/>
                          </a:cubicBezTo>
                          <a:cubicBezTo>
                            <a:pt x="50841" y="251763"/>
                            <a:pt x="87501" y="160113"/>
                            <a:pt x="87501" y="160113"/>
                          </a:cubicBezTo>
                          <a:cubicBezTo>
                            <a:pt x="124161" y="56243"/>
                            <a:pt x="191371" y="44023"/>
                            <a:pt x="246361" y="50133"/>
                          </a:cubicBezTo>
                          <a:cubicBezTo>
                            <a:pt x="252471" y="50133"/>
                            <a:pt x="252471" y="50133"/>
                            <a:pt x="258581" y="50133"/>
                          </a:cubicBezTo>
                          <a:lnTo>
                            <a:pt x="264691" y="50133"/>
                          </a:lnTo>
                          <a:cubicBezTo>
                            <a:pt x="313571" y="56243"/>
                            <a:pt x="509092" y="99013"/>
                            <a:pt x="619072" y="147893"/>
                          </a:cubicBezTo>
                          <a:cubicBezTo>
                            <a:pt x="759602" y="208993"/>
                            <a:pt x="741272" y="300643"/>
                            <a:pt x="722942" y="337303"/>
                          </a:cubicBezTo>
                          <a:cubicBezTo>
                            <a:pt x="698502" y="398403"/>
                            <a:pt x="661842" y="459503"/>
                            <a:pt x="619072" y="532823"/>
                          </a:cubicBezTo>
                          <a:cubicBezTo>
                            <a:pt x="600742" y="581703"/>
                            <a:pt x="521312" y="618363"/>
                            <a:pt x="411332" y="606142"/>
                          </a:cubicBezTo>
                          <a:close/>
                          <a:moveTo>
                            <a:pt x="246361" y="62353"/>
                          </a:moveTo>
                          <a:cubicBezTo>
                            <a:pt x="191371" y="56243"/>
                            <a:pt x="136381" y="62353"/>
                            <a:pt x="99721" y="166223"/>
                          </a:cubicBezTo>
                          <a:cubicBezTo>
                            <a:pt x="99721" y="166223"/>
                            <a:pt x="56951" y="257873"/>
                            <a:pt x="69171" y="373963"/>
                          </a:cubicBezTo>
                          <a:cubicBezTo>
                            <a:pt x="75281" y="447283"/>
                            <a:pt x="154711" y="508383"/>
                            <a:pt x="344121" y="581703"/>
                          </a:cubicBezTo>
                          <a:cubicBezTo>
                            <a:pt x="368561" y="587813"/>
                            <a:pt x="386891" y="593923"/>
                            <a:pt x="411332" y="593923"/>
                          </a:cubicBezTo>
                          <a:cubicBezTo>
                            <a:pt x="509092" y="606142"/>
                            <a:pt x="588522" y="569483"/>
                            <a:pt x="612962" y="532823"/>
                          </a:cubicBezTo>
                          <a:cubicBezTo>
                            <a:pt x="655732" y="459503"/>
                            <a:pt x="686282" y="398403"/>
                            <a:pt x="716832" y="337303"/>
                          </a:cubicBezTo>
                          <a:cubicBezTo>
                            <a:pt x="747382" y="263983"/>
                            <a:pt x="710722" y="202883"/>
                            <a:pt x="619072" y="160113"/>
                          </a:cubicBezTo>
                          <a:cubicBezTo>
                            <a:pt x="509092" y="111233"/>
                            <a:pt x="319682" y="68463"/>
                            <a:pt x="270801" y="62353"/>
                          </a:cubicBezTo>
                          <a:lnTo>
                            <a:pt x="264691" y="62353"/>
                          </a:lnTo>
                          <a:cubicBezTo>
                            <a:pt x="258581" y="62353"/>
                            <a:pt x="252471" y="62353"/>
                            <a:pt x="246361" y="62353"/>
                          </a:cubicBezTo>
                          <a:close/>
                        </a:path>
                      </a:pathLst>
                    </a:custGeom>
                    <a:solidFill>
                      <a:srgbClr val="000000"/>
                    </a:solidFill>
                    <a:ln w="61038" cap="flat">
                      <a:noFill/>
                      <a:prstDash val="solid"/>
                      <a:miter/>
                    </a:ln>
                  </p:spPr>
                  <p:txBody>
                    <a:bodyPr rtlCol="0" anchor="ctr"/>
                    <a:lstStyle/>
                    <a:p>
                      <a:endParaRPr lang="en-US"/>
                    </a:p>
                  </p:txBody>
                </p:sp>
              </p:grpSp>
              <p:sp>
                <p:nvSpPr>
                  <p:cNvPr id="130" name="Freeform: Shape 129">
                    <a:extLst>
                      <a:ext uri="{FF2B5EF4-FFF2-40B4-BE49-F238E27FC236}">
                        <a16:creationId xmlns:a16="http://schemas.microsoft.com/office/drawing/2014/main" xmlns="" id="{8B23F9DE-7B43-4BCF-B262-D10E93E7BA87}"/>
                      </a:ext>
                    </a:extLst>
                  </p:cNvPr>
                  <p:cNvSpPr/>
                  <p:nvPr/>
                </p:nvSpPr>
                <p:spPr>
                  <a:xfrm>
                    <a:off x="1428643" y="5224028"/>
                    <a:ext cx="671623" cy="552620"/>
                  </a:xfrm>
                  <a:custGeom>
                    <a:avLst/>
                    <a:gdLst>
                      <a:gd name="connsiteX0" fmla="*/ 558206 w 671623"/>
                      <a:gd name="connsiteY0" fmla="*/ 102285 h 552620"/>
                      <a:gd name="connsiteX1" fmla="*/ 203826 w 671623"/>
                      <a:gd name="connsiteY1" fmla="*/ 4525 h 552620"/>
                      <a:gd name="connsiteX2" fmla="*/ 32746 w 671623"/>
                      <a:gd name="connsiteY2" fmla="*/ 108395 h 552620"/>
                      <a:gd name="connsiteX3" fmla="*/ 2196 w 671623"/>
                      <a:gd name="connsiteY3" fmla="*/ 322245 h 552620"/>
                      <a:gd name="connsiteX4" fmla="*/ 283256 w 671623"/>
                      <a:gd name="connsiteY4" fmla="*/ 536094 h 552620"/>
                      <a:gd name="connsiteX5" fmla="*/ 558206 w 671623"/>
                      <a:gd name="connsiteY5" fmla="*/ 487214 h 552620"/>
                      <a:gd name="connsiteX6" fmla="*/ 662076 w 671623"/>
                      <a:gd name="connsiteY6" fmla="*/ 291695 h 552620"/>
                      <a:gd name="connsiteX7" fmla="*/ 558206 w 671623"/>
                      <a:gd name="connsiteY7" fmla="*/ 102285 h 552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1623" h="552620">
                        <a:moveTo>
                          <a:pt x="558206" y="102285"/>
                        </a:moveTo>
                        <a:cubicBezTo>
                          <a:pt x="448226" y="53405"/>
                          <a:pt x="252706" y="10635"/>
                          <a:pt x="203826" y="4525"/>
                        </a:cubicBezTo>
                        <a:cubicBezTo>
                          <a:pt x="154946" y="-1585"/>
                          <a:pt x="81626" y="-19915"/>
                          <a:pt x="32746" y="108395"/>
                        </a:cubicBezTo>
                        <a:cubicBezTo>
                          <a:pt x="32746" y="108395"/>
                          <a:pt x="-10024" y="200045"/>
                          <a:pt x="2196" y="322245"/>
                        </a:cubicBezTo>
                        <a:cubicBezTo>
                          <a:pt x="8306" y="401674"/>
                          <a:pt x="99956" y="468884"/>
                          <a:pt x="283256" y="536094"/>
                        </a:cubicBezTo>
                        <a:cubicBezTo>
                          <a:pt x="423786" y="578864"/>
                          <a:pt x="527656" y="529984"/>
                          <a:pt x="558206" y="487214"/>
                        </a:cubicBezTo>
                        <a:cubicBezTo>
                          <a:pt x="600976" y="420004"/>
                          <a:pt x="631526" y="352795"/>
                          <a:pt x="662076" y="291695"/>
                        </a:cubicBezTo>
                        <a:cubicBezTo>
                          <a:pt x="686516" y="218375"/>
                          <a:pt x="668186" y="145055"/>
                          <a:pt x="558206" y="102285"/>
                        </a:cubicBezTo>
                        <a:close/>
                      </a:path>
                    </a:pathLst>
                  </a:custGeom>
                  <a:solidFill>
                    <a:srgbClr val="FFFFFF">
                      <a:alpha val="50000"/>
                    </a:srgbClr>
                  </a:solidFill>
                  <a:ln w="61038"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xmlns="" id="{72281491-923C-4F86-9B84-BC2302445FBB}"/>
                      </a:ext>
                    </a:extLst>
                  </p:cNvPr>
                  <p:cNvSpPr/>
                  <p:nvPr/>
                </p:nvSpPr>
                <p:spPr>
                  <a:xfrm>
                    <a:off x="1434753" y="5224028"/>
                    <a:ext cx="666542" cy="552620"/>
                  </a:xfrm>
                  <a:custGeom>
                    <a:avLst/>
                    <a:gdLst>
                      <a:gd name="connsiteX0" fmla="*/ 655966 w 666542"/>
                      <a:gd name="connsiteY0" fmla="*/ 285585 h 552620"/>
                      <a:gd name="connsiteX1" fmla="*/ 558206 w 666542"/>
                      <a:gd name="connsiteY1" fmla="*/ 102285 h 552620"/>
                      <a:gd name="connsiteX2" fmla="*/ 203826 w 666542"/>
                      <a:gd name="connsiteY2" fmla="*/ 4525 h 552620"/>
                      <a:gd name="connsiteX3" fmla="*/ 32746 w 666542"/>
                      <a:gd name="connsiteY3" fmla="*/ 108395 h 552620"/>
                      <a:gd name="connsiteX4" fmla="*/ 2196 w 666542"/>
                      <a:gd name="connsiteY4" fmla="*/ 322245 h 552620"/>
                      <a:gd name="connsiteX5" fmla="*/ 283256 w 666542"/>
                      <a:gd name="connsiteY5" fmla="*/ 536094 h 552620"/>
                      <a:gd name="connsiteX6" fmla="*/ 558206 w 666542"/>
                      <a:gd name="connsiteY6" fmla="*/ 487214 h 552620"/>
                      <a:gd name="connsiteX7" fmla="*/ 655966 w 666542"/>
                      <a:gd name="connsiteY7" fmla="*/ 285585 h 552620"/>
                      <a:gd name="connsiteX8" fmla="*/ 521546 w 666542"/>
                      <a:gd name="connsiteY8" fmla="*/ 450554 h 552620"/>
                      <a:gd name="connsiteX9" fmla="*/ 283256 w 666542"/>
                      <a:gd name="connsiteY9" fmla="*/ 493324 h 552620"/>
                      <a:gd name="connsiteX10" fmla="*/ 38856 w 666542"/>
                      <a:gd name="connsiteY10" fmla="*/ 310025 h 552620"/>
                      <a:gd name="connsiteX11" fmla="*/ 69406 w 666542"/>
                      <a:gd name="connsiteY11" fmla="*/ 126725 h 552620"/>
                      <a:gd name="connsiteX12" fmla="*/ 216046 w 666542"/>
                      <a:gd name="connsiteY12" fmla="*/ 35075 h 552620"/>
                      <a:gd name="connsiteX13" fmla="*/ 521546 w 666542"/>
                      <a:gd name="connsiteY13" fmla="*/ 120615 h 552620"/>
                      <a:gd name="connsiteX14" fmla="*/ 607086 w 666542"/>
                      <a:gd name="connsiteY14" fmla="*/ 279475 h 552620"/>
                      <a:gd name="connsiteX15" fmla="*/ 521546 w 666542"/>
                      <a:gd name="connsiteY15" fmla="*/ 450554 h 552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66542" h="552620">
                        <a:moveTo>
                          <a:pt x="655966" y="285585"/>
                        </a:moveTo>
                        <a:cubicBezTo>
                          <a:pt x="680406" y="224485"/>
                          <a:pt x="668186" y="151165"/>
                          <a:pt x="558206" y="102285"/>
                        </a:cubicBezTo>
                        <a:cubicBezTo>
                          <a:pt x="448226" y="53405"/>
                          <a:pt x="252706" y="10635"/>
                          <a:pt x="203826" y="4525"/>
                        </a:cubicBezTo>
                        <a:cubicBezTo>
                          <a:pt x="154946" y="-1585"/>
                          <a:pt x="81626" y="-19915"/>
                          <a:pt x="32746" y="108395"/>
                        </a:cubicBezTo>
                        <a:cubicBezTo>
                          <a:pt x="32746" y="108395"/>
                          <a:pt x="-10024" y="200045"/>
                          <a:pt x="2196" y="322245"/>
                        </a:cubicBezTo>
                        <a:cubicBezTo>
                          <a:pt x="8306" y="401674"/>
                          <a:pt x="99956" y="468884"/>
                          <a:pt x="283256" y="536094"/>
                        </a:cubicBezTo>
                        <a:cubicBezTo>
                          <a:pt x="423786" y="578864"/>
                          <a:pt x="527656" y="529984"/>
                          <a:pt x="558206" y="487214"/>
                        </a:cubicBezTo>
                        <a:cubicBezTo>
                          <a:pt x="594866" y="407784"/>
                          <a:pt x="625416" y="346685"/>
                          <a:pt x="655966" y="285585"/>
                        </a:cubicBezTo>
                        <a:close/>
                        <a:moveTo>
                          <a:pt x="521546" y="450554"/>
                        </a:moveTo>
                        <a:cubicBezTo>
                          <a:pt x="497106" y="493324"/>
                          <a:pt x="405456" y="529984"/>
                          <a:pt x="283256" y="493324"/>
                        </a:cubicBezTo>
                        <a:cubicBezTo>
                          <a:pt x="124396" y="432224"/>
                          <a:pt x="44966" y="377235"/>
                          <a:pt x="38856" y="310025"/>
                        </a:cubicBezTo>
                        <a:cubicBezTo>
                          <a:pt x="32746" y="206155"/>
                          <a:pt x="69406" y="126725"/>
                          <a:pt x="69406" y="126725"/>
                        </a:cubicBezTo>
                        <a:cubicBezTo>
                          <a:pt x="112176" y="16745"/>
                          <a:pt x="173276" y="28965"/>
                          <a:pt x="216046" y="35075"/>
                        </a:cubicBezTo>
                        <a:cubicBezTo>
                          <a:pt x="258816" y="41185"/>
                          <a:pt x="429896" y="77845"/>
                          <a:pt x="521546" y="120615"/>
                        </a:cubicBezTo>
                        <a:cubicBezTo>
                          <a:pt x="619306" y="163385"/>
                          <a:pt x="631526" y="224485"/>
                          <a:pt x="607086" y="279475"/>
                        </a:cubicBezTo>
                        <a:cubicBezTo>
                          <a:pt x="588756" y="334465"/>
                          <a:pt x="558206" y="389454"/>
                          <a:pt x="521546" y="450554"/>
                        </a:cubicBezTo>
                        <a:close/>
                      </a:path>
                    </a:pathLst>
                  </a:custGeom>
                  <a:solidFill>
                    <a:srgbClr val="72706F">
                      <a:alpha val="50000"/>
                    </a:srgbClr>
                  </a:solidFill>
                  <a:ln w="61038" cap="flat">
                    <a:noFill/>
                    <a:prstDash val="solid"/>
                    <a:miter/>
                  </a:ln>
                </p:spPr>
                <p:txBody>
                  <a:bodyPr rtlCol="0" anchor="ctr"/>
                  <a:lstStyle/>
                  <a:p>
                    <a:endParaRPr lang="en-US"/>
                  </a:p>
                </p:txBody>
              </p:sp>
            </p:grpSp>
            <p:grpSp>
              <p:nvGrpSpPr>
                <p:cNvPr id="120" name="Graphic 16">
                  <a:extLst>
                    <a:ext uri="{FF2B5EF4-FFF2-40B4-BE49-F238E27FC236}">
                      <a16:creationId xmlns:a16="http://schemas.microsoft.com/office/drawing/2014/main" xmlns="" id="{320A7C3E-6FA0-46EC-AF4C-93F1AF814E6C}"/>
                    </a:ext>
                  </a:extLst>
                </p:cNvPr>
                <p:cNvGrpSpPr/>
                <p:nvPr/>
              </p:nvGrpSpPr>
              <p:grpSpPr>
                <a:xfrm>
                  <a:off x="1430839" y="5224014"/>
                  <a:ext cx="623220" cy="523888"/>
                  <a:chOff x="1430839" y="5224014"/>
                  <a:chExt cx="623220" cy="523888"/>
                </a:xfrm>
                <a:solidFill>
                  <a:srgbClr val="E6FFFF">
                    <a:alpha val="50000"/>
                  </a:srgbClr>
                </a:solidFill>
              </p:grpSpPr>
              <p:sp>
                <p:nvSpPr>
                  <p:cNvPr id="126" name="Freeform: Shape 125">
                    <a:extLst>
                      <a:ext uri="{FF2B5EF4-FFF2-40B4-BE49-F238E27FC236}">
                        <a16:creationId xmlns:a16="http://schemas.microsoft.com/office/drawing/2014/main" xmlns="" id="{0A236660-C657-41E2-82E1-243BBCCAC1D9}"/>
                      </a:ext>
                    </a:extLst>
                  </p:cNvPr>
                  <p:cNvSpPr/>
                  <p:nvPr/>
                </p:nvSpPr>
                <p:spPr>
                  <a:xfrm>
                    <a:off x="1485829" y="5224014"/>
                    <a:ext cx="201630" cy="65639"/>
                  </a:xfrm>
                  <a:custGeom>
                    <a:avLst/>
                    <a:gdLst>
                      <a:gd name="connsiteX0" fmla="*/ 152750 w 201630"/>
                      <a:gd name="connsiteY0" fmla="*/ 4539 h 65639"/>
                      <a:gd name="connsiteX1" fmla="*/ 0 w 201630"/>
                      <a:gd name="connsiteY1" fmla="*/ 65639 h 65639"/>
                      <a:gd name="connsiteX2" fmla="*/ 201630 w 201630"/>
                      <a:gd name="connsiteY2" fmla="*/ 10649 h 65639"/>
                      <a:gd name="connsiteX3" fmla="*/ 152750 w 201630"/>
                      <a:gd name="connsiteY3" fmla="*/ 4539 h 65639"/>
                    </a:gdLst>
                    <a:ahLst/>
                    <a:cxnLst>
                      <a:cxn ang="0">
                        <a:pos x="connsiteX0" y="connsiteY0"/>
                      </a:cxn>
                      <a:cxn ang="0">
                        <a:pos x="connsiteX1" y="connsiteY1"/>
                      </a:cxn>
                      <a:cxn ang="0">
                        <a:pos x="connsiteX2" y="connsiteY2"/>
                      </a:cxn>
                      <a:cxn ang="0">
                        <a:pos x="connsiteX3" y="connsiteY3"/>
                      </a:cxn>
                    </a:cxnLst>
                    <a:rect l="l" t="t" r="r" b="b"/>
                    <a:pathLst>
                      <a:path w="201630" h="65639">
                        <a:moveTo>
                          <a:pt x="152750" y="4539"/>
                        </a:moveTo>
                        <a:cubicBezTo>
                          <a:pt x="109980" y="-1571"/>
                          <a:pt x="48880" y="-13791"/>
                          <a:pt x="0" y="65639"/>
                        </a:cubicBezTo>
                        <a:lnTo>
                          <a:pt x="201630" y="10649"/>
                        </a:lnTo>
                        <a:cubicBezTo>
                          <a:pt x="177190" y="4539"/>
                          <a:pt x="158860" y="4539"/>
                          <a:pt x="152750" y="4539"/>
                        </a:cubicBezTo>
                        <a:close/>
                      </a:path>
                    </a:pathLst>
                  </a:custGeom>
                  <a:solidFill>
                    <a:srgbClr val="E6FFFF">
                      <a:alpha val="50000"/>
                    </a:srgbClr>
                  </a:solidFill>
                  <a:ln w="61038"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xmlns="" id="{5E4EEB6B-0513-467E-AC6E-FE1D4CDD04D4}"/>
                      </a:ext>
                    </a:extLst>
                  </p:cNvPr>
                  <p:cNvSpPr/>
                  <p:nvPr/>
                </p:nvSpPr>
                <p:spPr>
                  <a:xfrm>
                    <a:off x="1430839" y="5265213"/>
                    <a:ext cx="598780" cy="244399"/>
                  </a:xfrm>
                  <a:custGeom>
                    <a:avLst/>
                    <a:gdLst>
                      <a:gd name="connsiteX0" fmla="*/ 556010 w 598780"/>
                      <a:gd name="connsiteY0" fmla="*/ 61100 h 244399"/>
                      <a:gd name="connsiteX1" fmla="*/ 372710 w 598780"/>
                      <a:gd name="connsiteY1" fmla="*/ 0 h 244399"/>
                      <a:gd name="connsiteX2" fmla="*/ 24440 w 598780"/>
                      <a:gd name="connsiteY2" fmla="*/ 91650 h 244399"/>
                      <a:gd name="connsiteX3" fmla="*/ 0 w 598780"/>
                      <a:gd name="connsiteY3" fmla="*/ 244400 h 244399"/>
                      <a:gd name="connsiteX4" fmla="*/ 598780 w 598780"/>
                      <a:gd name="connsiteY4" fmla="*/ 85540 h 244399"/>
                      <a:gd name="connsiteX5" fmla="*/ 556010 w 598780"/>
                      <a:gd name="connsiteY5" fmla="*/ 61100 h 244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8780" h="244399">
                        <a:moveTo>
                          <a:pt x="556010" y="61100"/>
                        </a:moveTo>
                        <a:cubicBezTo>
                          <a:pt x="507130" y="36660"/>
                          <a:pt x="433810" y="18330"/>
                          <a:pt x="372710" y="0"/>
                        </a:cubicBezTo>
                        <a:lnTo>
                          <a:pt x="24440" y="91650"/>
                        </a:lnTo>
                        <a:cubicBezTo>
                          <a:pt x="18330" y="122200"/>
                          <a:pt x="0" y="177190"/>
                          <a:pt x="0" y="244400"/>
                        </a:cubicBezTo>
                        <a:lnTo>
                          <a:pt x="598780" y="85540"/>
                        </a:lnTo>
                        <a:cubicBezTo>
                          <a:pt x="592670" y="73320"/>
                          <a:pt x="574340" y="67210"/>
                          <a:pt x="556010" y="61100"/>
                        </a:cubicBezTo>
                        <a:close/>
                      </a:path>
                    </a:pathLst>
                  </a:custGeom>
                  <a:solidFill>
                    <a:srgbClr val="E6FFFF">
                      <a:alpha val="50000"/>
                    </a:srgbClr>
                  </a:solidFill>
                  <a:ln w="61038"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xmlns="" id="{73CB198B-3695-4F8C-80F4-5E83E78BF19B}"/>
                      </a:ext>
                    </a:extLst>
                  </p:cNvPr>
                  <p:cNvSpPr/>
                  <p:nvPr/>
                </p:nvSpPr>
                <p:spPr>
                  <a:xfrm>
                    <a:off x="1589699" y="5576823"/>
                    <a:ext cx="464360" cy="171079"/>
                  </a:xfrm>
                  <a:custGeom>
                    <a:avLst/>
                    <a:gdLst>
                      <a:gd name="connsiteX0" fmla="*/ 0 w 464360"/>
                      <a:gd name="connsiteY0" fmla="*/ 122200 h 171079"/>
                      <a:gd name="connsiteX1" fmla="*/ 109980 w 464360"/>
                      <a:gd name="connsiteY1" fmla="*/ 171080 h 171079"/>
                      <a:gd name="connsiteX2" fmla="*/ 415480 w 464360"/>
                      <a:gd name="connsiteY2" fmla="*/ 91650 h 171079"/>
                      <a:gd name="connsiteX3" fmla="*/ 464360 w 464360"/>
                      <a:gd name="connsiteY3" fmla="*/ 0 h 171079"/>
                      <a:gd name="connsiteX4" fmla="*/ 0 w 464360"/>
                      <a:gd name="connsiteY4" fmla="*/ 122200 h 171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360" h="171079">
                        <a:moveTo>
                          <a:pt x="0" y="122200"/>
                        </a:moveTo>
                        <a:cubicBezTo>
                          <a:pt x="30550" y="140530"/>
                          <a:pt x="67210" y="152750"/>
                          <a:pt x="109980" y="171080"/>
                        </a:cubicBezTo>
                        <a:lnTo>
                          <a:pt x="415480" y="91650"/>
                        </a:lnTo>
                        <a:cubicBezTo>
                          <a:pt x="433810" y="61100"/>
                          <a:pt x="452140" y="30550"/>
                          <a:pt x="464360" y="0"/>
                        </a:cubicBezTo>
                        <a:cubicBezTo>
                          <a:pt x="317720" y="48880"/>
                          <a:pt x="158860" y="85540"/>
                          <a:pt x="0" y="122200"/>
                        </a:cubicBezTo>
                        <a:close/>
                      </a:path>
                    </a:pathLst>
                  </a:custGeom>
                  <a:solidFill>
                    <a:srgbClr val="E6FFFF">
                      <a:alpha val="50000"/>
                    </a:srgbClr>
                  </a:solidFill>
                  <a:ln w="61038" cap="flat">
                    <a:noFill/>
                    <a:prstDash val="solid"/>
                    <a:miter/>
                  </a:ln>
                </p:spPr>
                <p:txBody>
                  <a:bodyPr rtlCol="0" anchor="ctr"/>
                  <a:lstStyle/>
                  <a:p>
                    <a:endParaRPr lang="en-US"/>
                  </a:p>
                </p:txBody>
              </p:sp>
            </p:grpSp>
            <p:grpSp>
              <p:nvGrpSpPr>
                <p:cNvPr id="121" name="Graphic 16">
                  <a:extLst>
                    <a:ext uri="{FF2B5EF4-FFF2-40B4-BE49-F238E27FC236}">
                      <a16:creationId xmlns:a16="http://schemas.microsoft.com/office/drawing/2014/main" xmlns="" id="{B04F8503-8F65-474A-83FD-6A31A6311B62}"/>
                    </a:ext>
                  </a:extLst>
                </p:cNvPr>
                <p:cNvGrpSpPr/>
                <p:nvPr/>
              </p:nvGrpSpPr>
              <p:grpSpPr>
                <a:xfrm>
                  <a:off x="1379775" y="5224028"/>
                  <a:ext cx="784898" cy="591676"/>
                  <a:chOff x="1379775" y="5224028"/>
                  <a:chExt cx="784898" cy="591676"/>
                </a:xfrm>
              </p:grpSpPr>
              <p:sp>
                <p:nvSpPr>
                  <p:cNvPr id="124" name="Freeform: Shape 123">
                    <a:extLst>
                      <a:ext uri="{FF2B5EF4-FFF2-40B4-BE49-F238E27FC236}">
                        <a16:creationId xmlns:a16="http://schemas.microsoft.com/office/drawing/2014/main" xmlns="" id="{94AFFDBA-EEBC-4CBF-BCF9-4D6E967219AB}"/>
                      </a:ext>
                    </a:extLst>
                  </p:cNvPr>
                  <p:cNvSpPr/>
                  <p:nvPr/>
                </p:nvSpPr>
                <p:spPr>
                  <a:xfrm>
                    <a:off x="1430242" y="5224028"/>
                    <a:ext cx="671054" cy="546510"/>
                  </a:xfrm>
                  <a:custGeom>
                    <a:avLst/>
                    <a:gdLst>
                      <a:gd name="connsiteX0" fmla="*/ 597 w 671054"/>
                      <a:gd name="connsiteY0" fmla="*/ 316135 h 546510"/>
                      <a:gd name="connsiteX1" fmla="*/ 281658 w 671054"/>
                      <a:gd name="connsiteY1" fmla="*/ 529984 h 546510"/>
                      <a:gd name="connsiteX2" fmla="*/ 556608 w 671054"/>
                      <a:gd name="connsiteY2" fmla="*/ 481104 h 546510"/>
                      <a:gd name="connsiteX3" fmla="*/ 660478 w 671054"/>
                      <a:gd name="connsiteY3" fmla="*/ 285585 h 546510"/>
                      <a:gd name="connsiteX4" fmla="*/ 562718 w 671054"/>
                      <a:gd name="connsiteY4" fmla="*/ 102285 h 546510"/>
                      <a:gd name="connsiteX5" fmla="*/ 208338 w 671054"/>
                      <a:gd name="connsiteY5" fmla="*/ 4525 h 546510"/>
                      <a:gd name="connsiteX6" fmla="*/ 37257 w 671054"/>
                      <a:gd name="connsiteY6" fmla="*/ 108395 h 546510"/>
                      <a:gd name="connsiteX7" fmla="*/ 597 w 671054"/>
                      <a:gd name="connsiteY7" fmla="*/ 316135 h 546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1054" h="546510">
                        <a:moveTo>
                          <a:pt x="597" y="316135"/>
                        </a:moveTo>
                        <a:cubicBezTo>
                          <a:pt x="6707" y="395564"/>
                          <a:pt x="98358" y="462774"/>
                          <a:pt x="281658" y="529984"/>
                        </a:cubicBezTo>
                        <a:cubicBezTo>
                          <a:pt x="422188" y="572754"/>
                          <a:pt x="526058" y="523874"/>
                          <a:pt x="556608" y="481104"/>
                        </a:cubicBezTo>
                        <a:cubicBezTo>
                          <a:pt x="599378" y="413894"/>
                          <a:pt x="629928" y="346685"/>
                          <a:pt x="660478" y="285585"/>
                        </a:cubicBezTo>
                        <a:cubicBezTo>
                          <a:pt x="684918" y="224485"/>
                          <a:pt x="672698" y="151165"/>
                          <a:pt x="562718" y="102285"/>
                        </a:cubicBezTo>
                        <a:cubicBezTo>
                          <a:pt x="452738" y="53405"/>
                          <a:pt x="257218" y="10635"/>
                          <a:pt x="208338" y="4525"/>
                        </a:cubicBezTo>
                        <a:cubicBezTo>
                          <a:pt x="159458" y="-1585"/>
                          <a:pt x="86137" y="-19915"/>
                          <a:pt x="37257" y="108395"/>
                        </a:cubicBezTo>
                        <a:cubicBezTo>
                          <a:pt x="37257" y="102285"/>
                          <a:pt x="-5513" y="200045"/>
                          <a:pt x="597" y="316135"/>
                        </a:cubicBezTo>
                        <a:close/>
                      </a:path>
                    </a:pathLst>
                  </a:custGeom>
                  <a:noFill/>
                  <a:ln w="61038"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xmlns="" id="{6B9ED2FA-7FB0-4350-8CD7-027E018BEE46}"/>
                      </a:ext>
                    </a:extLst>
                  </p:cNvPr>
                  <p:cNvSpPr/>
                  <p:nvPr/>
                </p:nvSpPr>
                <p:spPr>
                  <a:xfrm>
                    <a:off x="1379775" y="5240773"/>
                    <a:ext cx="784898" cy="574931"/>
                  </a:xfrm>
                  <a:custGeom>
                    <a:avLst/>
                    <a:gdLst>
                      <a:gd name="connsiteX0" fmla="*/ 772044 w 784898"/>
                      <a:gd name="connsiteY0" fmla="*/ 268840 h 574931"/>
                      <a:gd name="connsiteX1" fmla="*/ 655954 w 784898"/>
                      <a:gd name="connsiteY1" fmla="*/ 54990 h 574931"/>
                      <a:gd name="connsiteX2" fmla="*/ 490984 w 784898"/>
                      <a:gd name="connsiteY2" fmla="*/ 0 h 574931"/>
                      <a:gd name="connsiteX3" fmla="*/ 717054 w 784898"/>
                      <a:gd name="connsiteY3" fmla="*/ 116090 h 574931"/>
                      <a:gd name="connsiteX4" fmla="*/ 649844 w 784898"/>
                      <a:gd name="connsiteY4" fmla="*/ 458249 h 574931"/>
                      <a:gd name="connsiteX5" fmla="*/ 240474 w 784898"/>
                      <a:gd name="connsiteY5" fmla="*/ 507129 h 574931"/>
                      <a:gd name="connsiteX6" fmla="*/ 32734 w 784898"/>
                      <a:gd name="connsiteY6" fmla="*/ 79430 h 574931"/>
                      <a:gd name="connsiteX7" fmla="*/ 38844 w 784898"/>
                      <a:gd name="connsiteY7" fmla="*/ 61100 h 574931"/>
                      <a:gd name="connsiteX8" fmla="*/ 2184 w 784898"/>
                      <a:gd name="connsiteY8" fmla="*/ 305500 h 574931"/>
                      <a:gd name="connsiteX9" fmla="*/ 332124 w 784898"/>
                      <a:gd name="connsiteY9" fmla="*/ 556009 h 574931"/>
                      <a:gd name="connsiteX10" fmla="*/ 655954 w 784898"/>
                      <a:gd name="connsiteY10" fmla="*/ 494909 h 574931"/>
                      <a:gd name="connsiteX11" fmla="*/ 772044 w 784898"/>
                      <a:gd name="connsiteY11" fmla="*/ 268840 h 574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4898" h="574931">
                        <a:moveTo>
                          <a:pt x="772044" y="268840"/>
                        </a:moveTo>
                        <a:cubicBezTo>
                          <a:pt x="802594" y="195520"/>
                          <a:pt x="784265" y="109980"/>
                          <a:pt x="655954" y="54990"/>
                        </a:cubicBezTo>
                        <a:cubicBezTo>
                          <a:pt x="607074" y="36660"/>
                          <a:pt x="552084" y="18330"/>
                          <a:pt x="490984" y="0"/>
                        </a:cubicBezTo>
                        <a:cubicBezTo>
                          <a:pt x="539864" y="18330"/>
                          <a:pt x="643734" y="67210"/>
                          <a:pt x="717054" y="116090"/>
                        </a:cubicBezTo>
                        <a:cubicBezTo>
                          <a:pt x="820925" y="183300"/>
                          <a:pt x="698724" y="360490"/>
                          <a:pt x="649844" y="458249"/>
                        </a:cubicBezTo>
                        <a:cubicBezTo>
                          <a:pt x="607074" y="549899"/>
                          <a:pt x="454324" y="586559"/>
                          <a:pt x="240474" y="507129"/>
                        </a:cubicBezTo>
                        <a:cubicBezTo>
                          <a:pt x="-58916" y="403259"/>
                          <a:pt x="8294" y="164970"/>
                          <a:pt x="32734" y="79430"/>
                        </a:cubicBezTo>
                        <a:cubicBezTo>
                          <a:pt x="32734" y="73320"/>
                          <a:pt x="32734" y="67210"/>
                          <a:pt x="38844" y="61100"/>
                        </a:cubicBezTo>
                        <a:cubicBezTo>
                          <a:pt x="32734" y="79430"/>
                          <a:pt x="-10036" y="177190"/>
                          <a:pt x="2184" y="305500"/>
                        </a:cubicBezTo>
                        <a:cubicBezTo>
                          <a:pt x="8294" y="403259"/>
                          <a:pt x="118274" y="476579"/>
                          <a:pt x="332124" y="556009"/>
                        </a:cubicBezTo>
                        <a:cubicBezTo>
                          <a:pt x="497094" y="604889"/>
                          <a:pt x="619294" y="549899"/>
                          <a:pt x="655954" y="494909"/>
                        </a:cubicBezTo>
                        <a:cubicBezTo>
                          <a:pt x="698724" y="415479"/>
                          <a:pt x="741494" y="342159"/>
                          <a:pt x="772044" y="268840"/>
                        </a:cubicBezTo>
                        <a:close/>
                      </a:path>
                    </a:pathLst>
                  </a:custGeom>
                  <a:solidFill>
                    <a:srgbClr val="424241">
                      <a:alpha val="50000"/>
                    </a:srgbClr>
                  </a:solidFill>
                  <a:ln w="61038" cap="flat">
                    <a:noFill/>
                    <a:prstDash val="solid"/>
                    <a:miter/>
                  </a:ln>
                </p:spPr>
                <p:txBody>
                  <a:bodyPr rtlCol="0" anchor="ctr"/>
                  <a:lstStyle/>
                  <a:p>
                    <a:endParaRPr lang="en-US"/>
                  </a:p>
                </p:txBody>
              </p:sp>
            </p:grpSp>
            <p:sp>
              <p:nvSpPr>
                <p:cNvPr id="122" name="Freeform: Shape 121">
                  <a:extLst>
                    <a:ext uri="{FF2B5EF4-FFF2-40B4-BE49-F238E27FC236}">
                      <a16:creationId xmlns:a16="http://schemas.microsoft.com/office/drawing/2014/main" xmlns="" id="{947B8C87-0251-4450-87FF-1A26C6812815}"/>
                    </a:ext>
                  </a:extLst>
                </p:cNvPr>
                <p:cNvSpPr/>
                <p:nvPr/>
              </p:nvSpPr>
              <p:spPr>
                <a:xfrm>
                  <a:off x="1449169" y="5186793"/>
                  <a:ext cx="232180" cy="121189"/>
                </a:xfrm>
                <a:custGeom>
                  <a:avLst/>
                  <a:gdLst>
                    <a:gd name="connsiteX0" fmla="*/ 0 w 232180"/>
                    <a:gd name="connsiteY0" fmla="*/ 121189 h 121189"/>
                    <a:gd name="connsiteX1" fmla="*/ 232180 w 232180"/>
                    <a:gd name="connsiteY1" fmla="*/ 29540 h 121189"/>
                    <a:gd name="connsiteX2" fmla="*/ 0 w 232180"/>
                    <a:gd name="connsiteY2" fmla="*/ 121189 h 121189"/>
                  </a:gdLst>
                  <a:ahLst/>
                  <a:cxnLst>
                    <a:cxn ang="0">
                      <a:pos x="connsiteX0" y="connsiteY0"/>
                    </a:cxn>
                    <a:cxn ang="0">
                      <a:pos x="connsiteX1" y="connsiteY1"/>
                    </a:cxn>
                    <a:cxn ang="0">
                      <a:pos x="connsiteX2" y="connsiteY2"/>
                    </a:cxn>
                  </a:cxnLst>
                  <a:rect l="l" t="t" r="r" b="b"/>
                  <a:pathLst>
                    <a:path w="232180" h="121189">
                      <a:moveTo>
                        <a:pt x="0" y="121189"/>
                      </a:moveTo>
                      <a:cubicBezTo>
                        <a:pt x="0" y="121189"/>
                        <a:pt x="36660" y="-25450"/>
                        <a:pt x="232180" y="29540"/>
                      </a:cubicBezTo>
                      <a:cubicBezTo>
                        <a:pt x="152750" y="-19340"/>
                        <a:pt x="12220" y="-19340"/>
                        <a:pt x="0" y="121189"/>
                      </a:cubicBezTo>
                      <a:close/>
                    </a:path>
                  </a:pathLst>
                </a:custGeom>
                <a:solidFill>
                  <a:srgbClr val="FFFFFF"/>
                </a:solidFill>
                <a:ln w="61038"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xmlns="" id="{22365C6B-BCD5-49EB-B5EF-1309F042EBF1}"/>
                    </a:ext>
                  </a:extLst>
                </p:cNvPr>
                <p:cNvSpPr/>
                <p:nvPr/>
              </p:nvSpPr>
              <p:spPr>
                <a:xfrm rot="885366">
                  <a:off x="1706376" y="5209823"/>
                  <a:ext cx="36659" cy="12219"/>
                </a:xfrm>
                <a:custGeom>
                  <a:avLst/>
                  <a:gdLst>
                    <a:gd name="connsiteX0" fmla="*/ 36659 w 36659"/>
                    <a:gd name="connsiteY0" fmla="*/ 6110 h 12219"/>
                    <a:gd name="connsiteX1" fmla="*/ 18330 w 36659"/>
                    <a:gd name="connsiteY1" fmla="*/ 12220 h 12219"/>
                    <a:gd name="connsiteX2" fmla="*/ 0 w 36659"/>
                    <a:gd name="connsiteY2" fmla="*/ 6110 h 12219"/>
                    <a:gd name="connsiteX3" fmla="*/ 18330 w 36659"/>
                    <a:gd name="connsiteY3" fmla="*/ 0 h 12219"/>
                    <a:gd name="connsiteX4" fmla="*/ 36659 w 36659"/>
                    <a:gd name="connsiteY4" fmla="*/ 6110 h 122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59" h="12219">
                      <a:moveTo>
                        <a:pt x="36659" y="6110"/>
                      </a:moveTo>
                      <a:cubicBezTo>
                        <a:pt x="36659" y="9484"/>
                        <a:pt x="28453" y="12220"/>
                        <a:pt x="18330" y="12220"/>
                      </a:cubicBezTo>
                      <a:cubicBezTo>
                        <a:pt x="8207" y="12220"/>
                        <a:pt x="0" y="9484"/>
                        <a:pt x="0" y="6110"/>
                      </a:cubicBezTo>
                      <a:cubicBezTo>
                        <a:pt x="0" y="2735"/>
                        <a:pt x="8207" y="0"/>
                        <a:pt x="18330" y="0"/>
                      </a:cubicBezTo>
                      <a:cubicBezTo>
                        <a:pt x="28453" y="0"/>
                        <a:pt x="36659" y="2735"/>
                        <a:pt x="36659" y="6110"/>
                      </a:cubicBezTo>
                      <a:close/>
                    </a:path>
                  </a:pathLst>
                </a:custGeom>
                <a:solidFill>
                  <a:srgbClr val="FFFFFF"/>
                </a:solidFill>
                <a:ln w="61037" cap="flat">
                  <a:noFill/>
                  <a:prstDash val="solid"/>
                  <a:miter/>
                </a:ln>
              </p:spPr>
              <p:txBody>
                <a:bodyPr rtlCol="0" anchor="ctr"/>
                <a:lstStyle/>
                <a:p>
                  <a:endParaRPr lang="en-US"/>
                </a:p>
              </p:txBody>
            </p:sp>
          </p:grpSp>
          <p:grpSp>
            <p:nvGrpSpPr>
              <p:cNvPr id="103" name="Graphic 16">
                <a:extLst>
                  <a:ext uri="{FF2B5EF4-FFF2-40B4-BE49-F238E27FC236}">
                    <a16:creationId xmlns:a16="http://schemas.microsoft.com/office/drawing/2014/main" xmlns="" id="{DDCD596C-D768-414F-B6F9-D80E5E99C944}"/>
                  </a:ext>
                </a:extLst>
              </p:cNvPr>
              <p:cNvGrpSpPr/>
              <p:nvPr/>
            </p:nvGrpSpPr>
            <p:grpSpPr>
              <a:xfrm>
                <a:off x="649815" y="4900141"/>
                <a:ext cx="601733" cy="608443"/>
                <a:chOff x="649815" y="4900141"/>
                <a:chExt cx="601733" cy="608443"/>
              </a:xfrm>
            </p:grpSpPr>
            <p:grpSp>
              <p:nvGrpSpPr>
                <p:cNvPr id="104" name="Graphic 16">
                  <a:extLst>
                    <a:ext uri="{FF2B5EF4-FFF2-40B4-BE49-F238E27FC236}">
                      <a16:creationId xmlns:a16="http://schemas.microsoft.com/office/drawing/2014/main" xmlns="" id="{5D6D2805-36D3-4C18-A67F-F4BBDD92C8D9}"/>
                    </a:ext>
                  </a:extLst>
                </p:cNvPr>
                <p:cNvGrpSpPr/>
                <p:nvPr/>
              </p:nvGrpSpPr>
              <p:grpSpPr>
                <a:xfrm>
                  <a:off x="649815" y="4900141"/>
                  <a:ext cx="601733" cy="605390"/>
                  <a:chOff x="649815" y="4900141"/>
                  <a:chExt cx="601733" cy="605390"/>
                </a:xfrm>
              </p:grpSpPr>
              <p:grpSp>
                <p:nvGrpSpPr>
                  <p:cNvPr id="114" name="Graphic 16">
                    <a:extLst>
                      <a:ext uri="{FF2B5EF4-FFF2-40B4-BE49-F238E27FC236}">
                        <a16:creationId xmlns:a16="http://schemas.microsoft.com/office/drawing/2014/main" xmlns="" id="{673E5901-443B-4577-BCEE-7B68DB69D0DB}"/>
                      </a:ext>
                    </a:extLst>
                  </p:cNvPr>
                  <p:cNvGrpSpPr/>
                  <p:nvPr/>
                </p:nvGrpSpPr>
                <p:grpSpPr>
                  <a:xfrm>
                    <a:off x="649815" y="4900141"/>
                    <a:ext cx="601733" cy="605390"/>
                    <a:chOff x="649815" y="4900141"/>
                    <a:chExt cx="601733" cy="605390"/>
                  </a:xfrm>
                </p:grpSpPr>
                <p:sp>
                  <p:nvSpPr>
                    <p:cNvPr id="117" name="Freeform: Shape 116">
                      <a:extLst>
                        <a:ext uri="{FF2B5EF4-FFF2-40B4-BE49-F238E27FC236}">
                          <a16:creationId xmlns:a16="http://schemas.microsoft.com/office/drawing/2014/main" xmlns="" id="{CE60F481-4AA8-4D56-B2D1-8C16E35EF45E}"/>
                        </a:ext>
                      </a:extLst>
                    </p:cNvPr>
                    <p:cNvSpPr/>
                    <p:nvPr/>
                  </p:nvSpPr>
                  <p:spPr>
                    <a:xfrm>
                      <a:off x="657299" y="4908169"/>
                      <a:ext cx="588140" cy="594305"/>
                    </a:xfrm>
                    <a:custGeom>
                      <a:avLst/>
                      <a:gdLst>
                        <a:gd name="connsiteX0" fmla="*/ 535250 w 588140"/>
                        <a:gd name="connsiteY0" fmla="*/ 143194 h 594305"/>
                        <a:gd name="connsiteX1" fmla="*/ 174760 w 588140"/>
                        <a:gd name="connsiteY1" fmla="*/ 2664 h 594305"/>
                        <a:gd name="connsiteX2" fmla="*/ 58670 w 588140"/>
                        <a:gd name="connsiteY2" fmla="*/ 118754 h 594305"/>
                        <a:gd name="connsiteX3" fmla="*/ 9790 w 588140"/>
                        <a:gd name="connsiteY3" fmla="*/ 259284 h 594305"/>
                        <a:gd name="connsiteX4" fmla="*/ 180870 w 588140"/>
                        <a:gd name="connsiteY4" fmla="*/ 534234 h 594305"/>
                        <a:gd name="connsiteX5" fmla="*/ 516920 w 588140"/>
                        <a:gd name="connsiteY5" fmla="*/ 460914 h 594305"/>
                        <a:gd name="connsiteX6" fmla="*/ 535250 w 588140"/>
                        <a:gd name="connsiteY6" fmla="*/ 143194 h 594305"/>
                        <a:gd name="connsiteX7" fmla="*/ 199200 w 588140"/>
                        <a:gd name="connsiteY7" fmla="*/ 485354 h 594305"/>
                        <a:gd name="connsiteX8" fmla="*/ 58670 w 588140"/>
                        <a:gd name="connsiteY8" fmla="*/ 259284 h 594305"/>
                        <a:gd name="connsiteX9" fmla="*/ 101440 w 588140"/>
                        <a:gd name="connsiteY9" fmla="*/ 149304 h 594305"/>
                        <a:gd name="connsiteX10" fmla="*/ 199200 w 588140"/>
                        <a:gd name="connsiteY10" fmla="*/ 51544 h 594305"/>
                        <a:gd name="connsiteX11" fmla="*/ 498590 w 588140"/>
                        <a:gd name="connsiteY11" fmla="*/ 167634 h 594305"/>
                        <a:gd name="connsiteX12" fmla="*/ 480260 w 588140"/>
                        <a:gd name="connsiteY12" fmla="*/ 430364 h 594305"/>
                        <a:gd name="connsiteX13" fmla="*/ 199200 w 588140"/>
                        <a:gd name="connsiteY13" fmla="*/ 485354 h 594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8140" h="594305">
                          <a:moveTo>
                            <a:pt x="535250" y="143194"/>
                          </a:moveTo>
                          <a:cubicBezTo>
                            <a:pt x="461930" y="63764"/>
                            <a:pt x="296960" y="-15666"/>
                            <a:pt x="174760" y="2664"/>
                          </a:cubicBezTo>
                          <a:cubicBezTo>
                            <a:pt x="119770" y="14884"/>
                            <a:pt x="83110" y="51544"/>
                            <a:pt x="58670" y="118754"/>
                          </a:cubicBezTo>
                          <a:cubicBezTo>
                            <a:pt x="58670" y="118754"/>
                            <a:pt x="40340" y="161524"/>
                            <a:pt x="9790" y="259284"/>
                          </a:cubicBezTo>
                          <a:cubicBezTo>
                            <a:pt x="-20760" y="357044"/>
                            <a:pt x="15900" y="430364"/>
                            <a:pt x="180870" y="534234"/>
                          </a:cubicBezTo>
                          <a:cubicBezTo>
                            <a:pt x="333620" y="607554"/>
                            <a:pt x="431380" y="644214"/>
                            <a:pt x="516920" y="460914"/>
                          </a:cubicBezTo>
                          <a:cubicBezTo>
                            <a:pt x="608571" y="283724"/>
                            <a:pt x="608571" y="222624"/>
                            <a:pt x="535250" y="143194"/>
                          </a:cubicBezTo>
                          <a:close/>
                          <a:moveTo>
                            <a:pt x="199200" y="485354"/>
                          </a:moveTo>
                          <a:cubicBezTo>
                            <a:pt x="64780" y="399814"/>
                            <a:pt x="34230" y="338714"/>
                            <a:pt x="58670" y="259284"/>
                          </a:cubicBezTo>
                          <a:cubicBezTo>
                            <a:pt x="83110" y="185964"/>
                            <a:pt x="101440" y="149304"/>
                            <a:pt x="101440" y="149304"/>
                          </a:cubicBezTo>
                          <a:cubicBezTo>
                            <a:pt x="125880" y="94314"/>
                            <a:pt x="150320" y="63764"/>
                            <a:pt x="199200" y="51544"/>
                          </a:cubicBezTo>
                          <a:cubicBezTo>
                            <a:pt x="303070" y="39324"/>
                            <a:pt x="437490" y="100424"/>
                            <a:pt x="498590" y="167634"/>
                          </a:cubicBezTo>
                          <a:cubicBezTo>
                            <a:pt x="559690" y="234844"/>
                            <a:pt x="553580" y="283724"/>
                            <a:pt x="480260" y="430364"/>
                          </a:cubicBezTo>
                          <a:cubicBezTo>
                            <a:pt x="406940" y="577004"/>
                            <a:pt x="327510" y="552564"/>
                            <a:pt x="199200" y="485354"/>
                          </a:cubicBezTo>
                          <a:close/>
                        </a:path>
                      </a:pathLst>
                    </a:custGeom>
                    <a:solidFill>
                      <a:srgbClr val="424241"/>
                    </a:solidFill>
                    <a:ln w="61038"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xmlns="" id="{9B2523E8-A96A-4D00-A79B-7D8D421FE3B1}"/>
                        </a:ext>
                      </a:extLst>
                    </p:cNvPr>
                    <p:cNvSpPr/>
                    <p:nvPr/>
                  </p:nvSpPr>
                  <p:spPr>
                    <a:xfrm>
                      <a:off x="649815" y="4900141"/>
                      <a:ext cx="601733" cy="605390"/>
                    </a:xfrm>
                    <a:custGeom>
                      <a:avLst/>
                      <a:gdLst>
                        <a:gd name="connsiteX0" fmla="*/ 347213 w 601733"/>
                        <a:gd name="connsiteY0" fmla="*/ 603362 h 605390"/>
                        <a:gd name="connsiteX1" fmla="*/ 347213 w 601733"/>
                        <a:gd name="connsiteY1" fmla="*/ 603362 h 605390"/>
                        <a:gd name="connsiteX2" fmla="*/ 182243 w 601733"/>
                        <a:gd name="connsiteY2" fmla="*/ 542262 h 605390"/>
                        <a:gd name="connsiteX3" fmla="*/ 11163 w 601733"/>
                        <a:gd name="connsiteY3" fmla="*/ 261202 h 605390"/>
                        <a:gd name="connsiteX4" fmla="*/ 60043 w 601733"/>
                        <a:gd name="connsiteY4" fmla="*/ 120672 h 605390"/>
                        <a:gd name="connsiteX5" fmla="*/ 182243 w 601733"/>
                        <a:gd name="connsiteY5" fmla="*/ 4582 h 605390"/>
                        <a:gd name="connsiteX6" fmla="*/ 255563 w 601733"/>
                        <a:gd name="connsiteY6" fmla="*/ 4582 h 605390"/>
                        <a:gd name="connsiteX7" fmla="*/ 548844 w 601733"/>
                        <a:gd name="connsiteY7" fmla="*/ 145112 h 605390"/>
                        <a:gd name="connsiteX8" fmla="*/ 530514 w 601733"/>
                        <a:gd name="connsiteY8" fmla="*/ 468942 h 605390"/>
                        <a:gd name="connsiteX9" fmla="*/ 347213 w 601733"/>
                        <a:gd name="connsiteY9" fmla="*/ 603362 h 605390"/>
                        <a:gd name="connsiteX10" fmla="*/ 255563 w 601733"/>
                        <a:gd name="connsiteY10" fmla="*/ 16802 h 605390"/>
                        <a:gd name="connsiteX11" fmla="*/ 182243 w 601733"/>
                        <a:gd name="connsiteY11" fmla="*/ 16802 h 605390"/>
                        <a:gd name="connsiteX12" fmla="*/ 72263 w 601733"/>
                        <a:gd name="connsiteY12" fmla="*/ 126782 h 605390"/>
                        <a:gd name="connsiteX13" fmla="*/ 23383 w 601733"/>
                        <a:gd name="connsiteY13" fmla="*/ 267312 h 605390"/>
                        <a:gd name="connsiteX14" fmla="*/ 194463 w 601733"/>
                        <a:gd name="connsiteY14" fmla="*/ 536152 h 605390"/>
                        <a:gd name="connsiteX15" fmla="*/ 353323 w 601733"/>
                        <a:gd name="connsiteY15" fmla="*/ 597252 h 605390"/>
                        <a:gd name="connsiteX16" fmla="*/ 353323 w 601733"/>
                        <a:gd name="connsiteY16" fmla="*/ 597252 h 605390"/>
                        <a:gd name="connsiteX17" fmla="*/ 524404 w 601733"/>
                        <a:gd name="connsiteY17" fmla="*/ 468942 h 605390"/>
                        <a:gd name="connsiteX18" fmla="*/ 542734 w 601733"/>
                        <a:gd name="connsiteY18" fmla="*/ 157332 h 605390"/>
                        <a:gd name="connsiteX19" fmla="*/ 255563 w 601733"/>
                        <a:gd name="connsiteY19" fmla="*/ 16802 h 605390"/>
                        <a:gd name="connsiteX20" fmla="*/ 341103 w 601733"/>
                        <a:gd name="connsiteY20" fmla="*/ 548372 h 605390"/>
                        <a:gd name="connsiteX21" fmla="*/ 206683 w 601733"/>
                        <a:gd name="connsiteY21" fmla="*/ 499492 h 605390"/>
                        <a:gd name="connsiteX22" fmla="*/ 66153 w 601733"/>
                        <a:gd name="connsiteY22" fmla="*/ 273422 h 605390"/>
                        <a:gd name="connsiteX23" fmla="*/ 108923 w 601733"/>
                        <a:gd name="connsiteY23" fmla="*/ 157332 h 605390"/>
                        <a:gd name="connsiteX24" fmla="*/ 206683 w 601733"/>
                        <a:gd name="connsiteY24" fmla="*/ 59572 h 605390"/>
                        <a:gd name="connsiteX25" fmla="*/ 267783 w 601733"/>
                        <a:gd name="connsiteY25" fmla="*/ 59572 h 605390"/>
                        <a:gd name="connsiteX26" fmla="*/ 506074 w 601733"/>
                        <a:gd name="connsiteY26" fmla="*/ 175662 h 605390"/>
                        <a:gd name="connsiteX27" fmla="*/ 493854 w 601733"/>
                        <a:gd name="connsiteY27" fmla="*/ 444502 h 605390"/>
                        <a:gd name="connsiteX28" fmla="*/ 341103 w 601733"/>
                        <a:gd name="connsiteY28" fmla="*/ 548372 h 605390"/>
                        <a:gd name="connsiteX29" fmla="*/ 261673 w 601733"/>
                        <a:gd name="connsiteY29" fmla="*/ 65682 h 605390"/>
                        <a:gd name="connsiteX30" fmla="*/ 200573 w 601733"/>
                        <a:gd name="connsiteY30" fmla="*/ 65682 h 605390"/>
                        <a:gd name="connsiteX31" fmla="*/ 108923 w 601733"/>
                        <a:gd name="connsiteY31" fmla="*/ 157332 h 605390"/>
                        <a:gd name="connsiteX32" fmla="*/ 72263 w 601733"/>
                        <a:gd name="connsiteY32" fmla="*/ 273422 h 605390"/>
                        <a:gd name="connsiteX33" fmla="*/ 212793 w 601733"/>
                        <a:gd name="connsiteY33" fmla="*/ 493382 h 605390"/>
                        <a:gd name="connsiteX34" fmla="*/ 341103 w 601733"/>
                        <a:gd name="connsiteY34" fmla="*/ 542262 h 605390"/>
                        <a:gd name="connsiteX35" fmla="*/ 481634 w 601733"/>
                        <a:gd name="connsiteY35" fmla="*/ 438392 h 605390"/>
                        <a:gd name="connsiteX36" fmla="*/ 499964 w 601733"/>
                        <a:gd name="connsiteY36" fmla="*/ 181772 h 605390"/>
                        <a:gd name="connsiteX37" fmla="*/ 261673 w 601733"/>
                        <a:gd name="connsiteY37" fmla="*/ 65682 h 605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601733" h="605390">
                          <a:moveTo>
                            <a:pt x="347213" y="603362"/>
                          </a:moveTo>
                          <a:lnTo>
                            <a:pt x="347213" y="603362"/>
                          </a:lnTo>
                          <a:cubicBezTo>
                            <a:pt x="298333" y="597252"/>
                            <a:pt x="249453" y="572812"/>
                            <a:pt x="182243" y="542262"/>
                          </a:cubicBezTo>
                          <a:cubicBezTo>
                            <a:pt x="5053" y="432282"/>
                            <a:pt x="-19387" y="352852"/>
                            <a:pt x="11163" y="261202"/>
                          </a:cubicBezTo>
                          <a:cubicBezTo>
                            <a:pt x="41713" y="163442"/>
                            <a:pt x="60043" y="120672"/>
                            <a:pt x="60043" y="120672"/>
                          </a:cubicBezTo>
                          <a:cubicBezTo>
                            <a:pt x="90593" y="47352"/>
                            <a:pt x="127253" y="10692"/>
                            <a:pt x="182243" y="4582"/>
                          </a:cubicBezTo>
                          <a:cubicBezTo>
                            <a:pt x="206683" y="-1527"/>
                            <a:pt x="231123" y="-1527"/>
                            <a:pt x="255563" y="4582"/>
                          </a:cubicBezTo>
                          <a:cubicBezTo>
                            <a:pt x="359433" y="16802"/>
                            <a:pt x="481634" y="77902"/>
                            <a:pt x="548844" y="145112"/>
                          </a:cubicBezTo>
                          <a:cubicBezTo>
                            <a:pt x="622164" y="224542"/>
                            <a:pt x="622164" y="285642"/>
                            <a:pt x="530514" y="468942"/>
                          </a:cubicBezTo>
                          <a:cubicBezTo>
                            <a:pt x="481634" y="572812"/>
                            <a:pt x="426643" y="615582"/>
                            <a:pt x="347213" y="603362"/>
                          </a:cubicBezTo>
                          <a:close/>
                          <a:moveTo>
                            <a:pt x="255563" y="16802"/>
                          </a:moveTo>
                          <a:cubicBezTo>
                            <a:pt x="231123" y="16802"/>
                            <a:pt x="206683" y="16802"/>
                            <a:pt x="182243" y="16802"/>
                          </a:cubicBezTo>
                          <a:cubicBezTo>
                            <a:pt x="133363" y="29022"/>
                            <a:pt x="102813" y="59572"/>
                            <a:pt x="72263" y="126782"/>
                          </a:cubicBezTo>
                          <a:cubicBezTo>
                            <a:pt x="72263" y="126782"/>
                            <a:pt x="53933" y="175662"/>
                            <a:pt x="23383" y="267312"/>
                          </a:cubicBezTo>
                          <a:cubicBezTo>
                            <a:pt x="-1057" y="352852"/>
                            <a:pt x="17273" y="426172"/>
                            <a:pt x="194463" y="536152"/>
                          </a:cubicBezTo>
                          <a:cubicBezTo>
                            <a:pt x="255563" y="566702"/>
                            <a:pt x="310553" y="591142"/>
                            <a:pt x="353323" y="597252"/>
                          </a:cubicBezTo>
                          <a:lnTo>
                            <a:pt x="353323" y="597252"/>
                          </a:lnTo>
                          <a:cubicBezTo>
                            <a:pt x="426643" y="603362"/>
                            <a:pt x="475524" y="566702"/>
                            <a:pt x="524404" y="468942"/>
                          </a:cubicBezTo>
                          <a:cubicBezTo>
                            <a:pt x="609944" y="291752"/>
                            <a:pt x="616054" y="236762"/>
                            <a:pt x="542734" y="157332"/>
                          </a:cubicBezTo>
                          <a:cubicBezTo>
                            <a:pt x="481634" y="84012"/>
                            <a:pt x="359433" y="22912"/>
                            <a:pt x="255563" y="16802"/>
                          </a:cubicBezTo>
                          <a:close/>
                          <a:moveTo>
                            <a:pt x="341103" y="548372"/>
                          </a:moveTo>
                          <a:cubicBezTo>
                            <a:pt x="304443" y="542262"/>
                            <a:pt x="261673" y="523932"/>
                            <a:pt x="206683" y="499492"/>
                          </a:cubicBezTo>
                          <a:cubicBezTo>
                            <a:pt x="78373" y="420062"/>
                            <a:pt x="41713" y="358962"/>
                            <a:pt x="66153" y="273422"/>
                          </a:cubicBezTo>
                          <a:cubicBezTo>
                            <a:pt x="90593" y="193992"/>
                            <a:pt x="102813" y="157332"/>
                            <a:pt x="108923" y="157332"/>
                          </a:cubicBezTo>
                          <a:cubicBezTo>
                            <a:pt x="133363" y="96232"/>
                            <a:pt x="163913" y="65682"/>
                            <a:pt x="206683" y="59572"/>
                          </a:cubicBezTo>
                          <a:cubicBezTo>
                            <a:pt x="225013" y="59572"/>
                            <a:pt x="249453" y="59572"/>
                            <a:pt x="267783" y="59572"/>
                          </a:cubicBezTo>
                          <a:cubicBezTo>
                            <a:pt x="353323" y="71792"/>
                            <a:pt x="457194" y="120672"/>
                            <a:pt x="506074" y="175662"/>
                          </a:cubicBezTo>
                          <a:cubicBezTo>
                            <a:pt x="567174" y="242872"/>
                            <a:pt x="567174" y="291752"/>
                            <a:pt x="493854" y="444502"/>
                          </a:cubicBezTo>
                          <a:cubicBezTo>
                            <a:pt x="451084" y="523932"/>
                            <a:pt x="402203" y="554482"/>
                            <a:pt x="341103" y="548372"/>
                          </a:cubicBezTo>
                          <a:close/>
                          <a:moveTo>
                            <a:pt x="261673" y="65682"/>
                          </a:moveTo>
                          <a:cubicBezTo>
                            <a:pt x="243343" y="65682"/>
                            <a:pt x="218903" y="65682"/>
                            <a:pt x="200573" y="65682"/>
                          </a:cubicBezTo>
                          <a:cubicBezTo>
                            <a:pt x="157803" y="71792"/>
                            <a:pt x="133363" y="102342"/>
                            <a:pt x="108923" y="157332"/>
                          </a:cubicBezTo>
                          <a:cubicBezTo>
                            <a:pt x="108923" y="157332"/>
                            <a:pt x="90593" y="193992"/>
                            <a:pt x="72263" y="273422"/>
                          </a:cubicBezTo>
                          <a:cubicBezTo>
                            <a:pt x="53933" y="346742"/>
                            <a:pt x="66153" y="401732"/>
                            <a:pt x="212793" y="493382"/>
                          </a:cubicBezTo>
                          <a:cubicBezTo>
                            <a:pt x="261673" y="517822"/>
                            <a:pt x="304443" y="536152"/>
                            <a:pt x="341103" y="542262"/>
                          </a:cubicBezTo>
                          <a:cubicBezTo>
                            <a:pt x="402203" y="548372"/>
                            <a:pt x="444974" y="517822"/>
                            <a:pt x="481634" y="438392"/>
                          </a:cubicBezTo>
                          <a:cubicBezTo>
                            <a:pt x="554954" y="291752"/>
                            <a:pt x="554954" y="248982"/>
                            <a:pt x="499964" y="181772"/>
                          </a:cubicBezTo>
                          <a:cubicBezTo>
                            <a:pt x="444974" y="120672"/>
                            <a:pt x="347213" y="77902"/>
                            <a:pt x="261673" y="65682"/>
                          </a:cubicBezTo>
                          <a:close/>
                        </a:path>
                      </a:pathLst>
                    </a:custGeom>
                    <a:solidFill>
                      <a:srgbClr val="000000"/>
                    </a:solidFill>
                    <a:ln w="61038" cap="flat">
                      <a:noFill/>
                      <a:prstDash val="solid"/>
                      <a:miter/>
                    </a:ln>
                  </p:spPr>
                  <p:txBody>
                    <a:bodyPr rtlCol="0" anchor="ctr"/>
                    <a:lstStyle/>
                    <a:p>
                      <a:endParaRPr lang="en-US"/>
                    </a:p>
                  </p:txBody>
                </p:sp>
              </p:grpSp>
              <p:sp>
                <p:nvSpPr>
                  <p:cNvPr id="115" name="Freeform: Shape 114">
                    <a:extLst>
                      <a:ext uri="{FF2B5EF4-FFF2-40B4-BE49-F238E27FC236}">
                        <a16:creationId xmlns:a16="http://schemas.microsoft.com/office/drawing/2014/main" xmlns="" id="{7D1A6C57-7B29-43DC-98A3-13601A42951F}"/>
                      </a:ext>
                    </a:extLst>
                  </p:cNvPr>
                  <p:cNvSpPr/>
                  <p:nvPr/>
                </p:nvSpPr>
                <p:spPr>
                  <a:xfrm>
                    <a:off x="708292" y="4958144"/>
                    <a:ext cx="483146" cy="492169"/>
                  </a:xfrm>
                  <a:custGeom>
                    <a:avLst/>
                    <a:gdLst>
                      <a:gd name="connsiteX0" fmla="*/ 441487 w 483146"/>
                      <a:gd name="connsiteY0" fmla="*/ 117659 h 492169"/>
                      <a:gd name="connsiteX1" fmla="*/ 142097 w 483146"/>
                      <a:gd name="connsiteY1" fmla="*/ 1569 h 492169"/>
                      <a:gd name="connsiteX2" fmla="*/ 44337 w 483146"/>
                      <a:gd name="connsiteY2" fmla="*/ 99329 h 492169"/>
                      <a:gd name="connsiteX3" fmla="*/ 7677 w 483146"/>
                      <a:gd name="connsiteY3" fmla="*/ 215419 h 492169"/>
                      <a:gd name="connsiteX4" fmla="*/ 148207 w 483146"/>
                      <a:gd name="connsiteY4" fmla="*/ 441488 h 492169"/>
                      <a:gd name="connsiteX5" fmla="*/ 423157 w 483146"/>
                      <a:gd name="connsiteY5" fmla="*/ 386498 h 492169"/>
                      <a:gd name="connsiteX6" fmla="*/ 441487 w 483146"/>
                      <a:gd name="connsiteY6" fmla="*/ 117659 h 492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3146" h="492169">
                        <a:moveTo>
                          <a:pt x="441487" y="117659"/>
                        </a:moveTo>
                        <a:cubicBezTo>
                          <a:pt x="380387" y="50449"/>
                          <a:pt x="245967" y="-10651"/>
                          <a:pt x="142097" y="1569"/>
                        </a:cubicBezTo>
                        <a:cubicBezTo>
                          <a:pt x="93217" y="7679"/>
                          <a:pt x="68777" y="44339"/>
                          <a:pt x="44337" y="99329"/>
                        </a:cubicBezTo>
                        <a:cubicBezTo>
                          <a:pt x="44337" y="99329"/>
                          <a:pt x="26007" y="135989"/>
                          <a:pt x="7677" y="215419"/>
                        </a:cubicBezTo>
                        <a:cubicBezTo>
                          <a:pt x="-16763" y="294848"/>
                          <a:pt x="13787" y="355948"/>
                          <a:pt x="148207" y="441488"/>
                        </a:cubicBezTo>
                        <a:cubicBezTo>
                          <a:pt x="270407" y="502588"/>
                          <a:pt x="355947" y="533138"/>
                          <a:pt x="423157" y="386498"/>
                        </a:cubicBezTo>
                        <a:cubicBezTo>
                          <a:pt x="496477" y="233748"/>
                          <a:pt x="502587" y="184869"/>
                          <a:pt x="441487" y="117659"/>
                        </a:cubicBezTo>
                        <a:close/>
                      </a:path>
                    </a:pathLst>
                  </a:custGeom>
                  <a:solidFill>
                    <a:srgbClr val="FFFFFF">
                      <a:alpha val="50000"/>
                    </a:srgbClr>
                  </a:solidFill>
                  <a:ln w="61038"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xmlns="" id="{DC10F46F-15EC-4DBF-B27B-BBCB9C7D9091}"/>
                      </a:ext>
                    </a:extLst>
                  </p:cNvPr>
                  <p:cNvSpPr/>
                  <p:nvPr/>
                </p:nvSpPr>
                <p:spPr>
                  <a:xfrm>
                    <a:off x="708292" y="4958144"/>
                    <a:ext cx="483146" cy="492169"/>
                  </a:xfrm>
                  <a:custGeom>
                    <a:avLst/>
                    <a:gdLst>
                      <a:gd name="connsiteX0" fmla="*/ 441487 w 483146"/>
                      <a:gd name="connsiteY0" fmla="*/ 117659 h 492169"/>
                      <a:gd name="connsiteX1" fmla="*/ 142097 w 483146"/>
                      <a:gd name="connsiteY1" fmla="*/ 1569 h 492169"/>
                      <a:gd name="connsiteX2" fmla="*/ 44337 w 483146"/>
                      <a:gd name="connsiteY2" fmla="*/ 99329 h 492169"/>
                      <a:gd name="connsiteX3" fmla="*/ 7677 w 483146"/>
                      <a:gd name="connsiteY3" fmla="*/ 215419 h 492169"/>
                      <a:gd name="connsiteX4" fmla="*/ 148207 w 483146"/>
                      <a:gd name="connsiteY4" fmla="*/ 441488 h 492169"/>
                      <a:gd name="connsiteX5" fmla="*/ 423157 w 483146"/>
                      <a:gd name="connsiteY5" fmla="*/ 386498 h 492169"/>
                      <a:gd name="connsiteX6" fmla="*/ 441487 w 483146"/>
                      <a:gd name="connsiteY6" fmla="*/ 117659 h 492169"/>
                      <a:gd name="connsiteX7" fmla="*/ 160427 w 483146"/>
                      <a:gd name="connsiteY7" fmla="*/ 410938 h 492169"/>
                      <a:gd name="connsiteX8" fmla="*/ 38227 w 483146"/>
                      <a:gd name="connsiteY8" fmla="*/ 215419 h 492169"/>
                      <a:gd name="connsiteX9" fmla="*/ 74887 w 483146"/>
                      <a:gd name="connsiteY9" fmla="*/ 117659 h 492169"/>
                      <a:gd name="connsiteX10" fmla="*/ 154317 w 483146"/>
                      <a:gd name="connsiteY10" fmla="*/ 38229 h 492169"/>
                      <a:gd name="connsiteX11" fmla="*/ 410937 w 483146"/>
                      <a:gd name="connsiteY11" fmla="*/ 135989 h 492169"/>
                      <a:gd name="connsiteX12" fmla="*/ 398717 w 483146"/>
                      <a:gd name="connsiteY12" fmla="*/ 362058 h 492169"/>
                      <a:gd name="connsiteX13" fmla="*/ 160427 w 483146"/>
                      <a:gd name="connsiteY13" fmla="*/ 410938 h 492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3146" h="492169">
                        <a:moveTo>
                          <a:pt x="441487" y="117659"/>
                        </a:moveTo>
                        <a:cubicBezTo>
                          <a:pt x="380387" y="50449"/>
                          <a:pt x="245967" y="-10651"/>
                          <a:pt x="142097" y="1569"/>
                        </a:cubicBezTo>
                        <a:cubicBezTo>
                          <a:pt x="93217" y="7679"/>
                          <a:pt x="68777" y="44339"/>
                          <a:pt x="44337" y="99329"/>
                        </a:cubicBezTo>
                        <a:cubicBezTo>
                          <a:pt x="44337" y="99329"/>
                          <a:pt x="26007" y="135989"/>
                          <a:pt x="7677" y="215419"/>
                        </a:cubicBezTo>
                        <a:cubicBezTo>
                          <a:pt x="-16763" y="294848"/>
                          <a:pt x="13787" y="355948"/>
                          <a:pt x="148207" y="441488"/>
                        </a:cubicBezTo>
                        <a:cubicBezTo>
                          <a:pt x="270407" y="502588"/>
                          <a:pt x="355947" y="533138"/>
                          <a:pt x="423157" y="386498"/>
                        </a:cubicBezTo>
                        <a:cubicBezTo>
                          <a:pt x="496477" y="233748"/>
                          <a:pt x="502587" y="184869"/>
                          <a:pt x="441487" y="117659"/>
                        </a:cubicBezTo>
                        <a:close/>
                        <a:moveTo>
                          <a:pt x="160427" y="410938"/>
                        </a:moveTo>
                        <a:cubicBezTo>
                          <a:pt x="44337" y="337618"/>
                          <a:pt x="19897" y="288738"/>
                          <a:pt x="38227" y="215419"/>
                        </a:cubicBezTo>
                        <a:cubicBezTo>
                          <a:pt x="62667" y="148209"/>
                          <a:pt x="74887" y="117659"/>
                          <a:pt x="74887" y="117659"/>
                        </a:cubicBezTo>
                        <a:cubicBezTo>
                          <a:pt x="93217" y="68779"/>
                          <a:pt x="117657" y="44339"/>
                          <a:pt x="154317" y="38229"/>
                        </a:cubicBezTo>
                        <a:cubicBezTo>
                          <a:pt x="239857" y="26009"/>
                          <a:pt x="362057" y="80999"/>
                          <a:pt x="410937" y="135989"/>
                        </a:cubicBezTo>
                        <a:cubicBezTo>
                          <a:pt x="459817" y="190979"/>
                          <a:pt x="459817" y="233748"/>
                          <a:pt x="398717" y="362058"/>
                        </a:cubicBezTo>
                        <a:cubicBezTo>
                          <a:pt x="337617" y="484258"/>
                          <a:pt x="270407" y="465928"/>
                          <a:pt x="160427" y="410938"/>
                        </a:cubicBezTo>
                        <a:close/>
                      </a:path>
                    </a:pathLst>
                  </a:custGeom>
                  <a:solidFill>
                    <a:srgbClr val="72706F">
                      <a:alpha val="50000"/>
                    </a:srgbClr>
                  </a:solidFill>
                  <a:ln w="61038" cap="flat">
                    <a:noFill/>
                    <a:prstDash val="solid"/>
                    <a:miter/>
                  </a:ln>
                </p:spPr>
                <p:txBody>
                  <a:bodyPr rtlCol="0" anchor="ctr"/>
                  <a:lstStyle/>
                  <a:p>
                    <a:endParaRPr lang="en-US"/>
                  </a:p>
                </p:txBody>
              </p:sp>
            </p:grpSp>
            <p:grpSp>
              <p:nvGrpSpPr>
                <p:cNvPr id="105" name="Graphic 16">
                  <a:extLst>
                    <a:ext uri="{FF2B5EF4-FFF2-40B4-BE49-F238E27FC236}">
                      <a16:creationId xmlns:a16="http://schemas.microsoft.com/office/drawing/2014/main" xmlns="" id="{CA1A6D3D-3DC4-4D1A-B055-3BADD3A6B4BE}"/>
                    </a:ext>
                  </a:extLst>
                </p:cNvPr>
                <p:cNvGrpSpPr/>
                <p:nvPr/>
              </p:nvGrpSpPr>
              <p:grpSpPr>
                <a:xfrm>
                  <a:off x="713765" y="4958156"/>
                  <a:ext cx="472674" cy="488480"/>
                  <a:chOff x="713765" y="4958156"/>
                  <a:chExt cx="472674" cy="488480"/>
                </a:xfrm>
                <a:solidFill>
                  <a:srgbClr val="E6FFFF">
                    <a:alpha val="50000"/>
                  </a:srgbClr>
                </a:solidFill>
              </p:grpSpPr>
              <p:sp>
                <p:nvSpPr>
                  <p:cNvPr id="111" name="Freeform: Shape 110">
                    <a:extLst>
                      <a:ext uri="{FF2B5EF4-FFF2-40B4-BE49-F238E27FC236}">
                        <a16:creationId xmlns:a16="http://schemas.microsoft.com/office/drawing/2014/main" xmlns="" id="{524E2B97-1ABB-4873-8BAB-318318A9A053}"/>
                      </a:ext>
                    </a:extLst>
                  </p:cNvPr>
                  <p:cNvSpPr/>
                  <p:nvPr/>
                </p:nvSpPr>
                <p:spPr>
                  <a:xfrm>
                    <a:off x="752629" y="4958156"/>
                    <a:ext cx="262730" cy="123756"/>
                  </a:xfrm>
                  <a:custGeom>
                    <a:avLst/>
                    <a:gdLst>
                      <a:gd name="connsiteX0" fmla="*/ 103870 w 262730"/>
                      <a:gd name="connsiteY0" fmla="*/ 1557 h 123756"/>
                      <a:gd name="connsiteX1" fmla="*/ 6110 w 262730"/>
                      <a:gd name="connsiteY1" fmla="*/ 99317 h 123756"/>
                      <a:gd name="connsiteX2" fmla="*/ 0 w 262730"/>
                      <a:gd name="connsiteY2" fmla="*/ 123757 h 123756"/>
                      <a:gd name="connsiteX3" fmla="*/ 262730 w 262730"/>
                      <a:gd name="connsiteY3" fmla="*/ 32107 h 123756"/>
                      <a:gd name="connsiteX4" fmla="*/ 103870 w 262730"/>
                      <a:gd name="connsiteY4" fmla="*/ 1557 h 123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730" h="123756">
                        <a:moveTo>
                          <a:pt x="103870" y="1557"/>
                        </a:moveTo>
                        <a:cubicBezTo>
                          <a:pt x="54990" y="7667"/>
                          <a:pt x="30550" y="44327"/>
                          <a:pt x="6110" y="99317"/>
                        </a:cubicBezTo>
                        <a:cubicBezTo>
                          <a:pt x="6110" y="99317"/>
                          <a:pt x="0" y="105427"/>
                          <a:pt x="0" y="123757"/>
                        </a:cubicBezTo>
                        <a:lnTo>
                          <a:pt x="262730" y="32107"/>
                        </a:lnTo>
                        <a:cubicBezTo>
                          <a:pt x="207740" y="7667"/>
                          <a:pt x="152750" y="-4553"/>
                          <a:pt x="103870" y="1557"/>
                        </a:cubicBezTo>
                        <a:close/>
                      </a:path>
                    </a:pathLst>
                  </a:custGeom>
                  <a:solidFill>
                    <a:srgbClr val="E6FFFF">
                      <a:alpha val="50000"/>
                    </a:srgbClr>
                  </a:solidFill>
                  <a:ln w="61038"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xmlns="" id="{66F4D581-BB81-40E1-98B1-29D802CAC63C}"/>
                      </a:ext>
                    </a:extLst>
                  </p:cNvPr>
                  <p:cNvSpPr/>
                  <p:nvPr/>
                </p:nvSpPr>
                <p:spPr>
                  <a:xfrm>
                    <a:off x="713765" y="5051363"/>
                    <a:ext cx="472674" cy="238289"/>
                  </a:xfrm>
                  <a:custGeom>
                    <a:avLst/>
                    <a:gdLst>
                      <a:gd name="connsiteX0" fmla="*/ 436014 w 472674"/>
                      <a:gd name="connsiteY0" fmla="*/ 24440 h 238289"/>
                      <a:gd name="connsiteX1" fmla="*/ 411574 w 472674"/>
                      <a:gd name="connsiteY1" fmla="*/ 0 h 238289"/>
                      <a:gd name="connsiteX2" fmla="*/ 2204 w 472674"/>
                      <a:gd name="connsiteY2" fmla="*/ 140530 h 238289"/>
                      <a:gd name="connsiteX3" fmla="*/ 26644 w 472674"/>
                      <a:gd name="connsiteY3" fmla="*/ 238290 h 238289"/>
                      <a:gd name="connsiteX4" fmla="*/ 472674 w 472674"/>
                      <a:gd name="connsiteY4" fmla="*/ 85540 h 238289"/>
                      <a:gd name="connsiteX5" fmla="*/ 436014 w 472674"/>
                      <a:gd name="connsiteY5" fmla="*/ 24440 h 238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2674" h="238289">
                        <a:moveTo>
                          <a:pt x="436014" y="24440"/>
                        </a:moveTo>
                        <a:cubicBezTo>
                          <a:pt x="429904" y="18330"/>
                          <a:pt x="417684" y="6110"/>
                          <a:pt x="411574" y="0"/>
                        </a:cubicBezTo>
                        <a:cubicBezTo>
                          <a:pt x="277154" y="54990"/>
                          <a:pt x="136624" y="97760"/>
                          <a:pt x="2204" y="140530"/>
                        </a:cubicBezTo>
                        <a:cubicBezTo>
                          <a:pt x="-3906" y="177190"/>
                          <a:pt x="2204" y="207740"/>
                          <a:pt x="26644" y="238290"/>
                        </a:cubicBezTo>
                        <a:lnTo>
                          <a:pt x="472674" y="85540"/>
                        </a:lnTo>
                        <a:cubicBezTo>
                          <a:pt x="466564" y="61100"/>
                          <a:pt x="454344" y="42770"/>
                          <a:pt x="436014" y="24440"/>
                        </a:cubicBezTo>
                        <a:close/>
                      </a:path>
                    </a:pathLst>
                  </a:custGeom>
                  <a:solidFill>
                    <a:srgbClr val="E6FFFF">
                      <a:alpha val="50000"/>
                    </a:srgbClr>
                  </a:solidFill>
                  <a:ln w="61038"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xmlns="" id="{D6660FF2-112F-481C-9010-8B4FF3F111C9}"/>
                      </a:ext>
                    </a:extLst>
                  </p:cNvPr>
                  <p:cNvSpPr/>
                  <p:nvPr/>
                </p:nvSpPr>
                <p:spPr>
                  <a:xfrm>
                    <a:off x="856499" y="5289653"/>
                    <a:ext cx="305500" cy="156983"/>
                  </a:xfrm>
                  <a:custGeom>
                    <a:avLst/>
                    <a:gdLst>
                      <a:gd name="connsiteX0" fmla="*/ 0 w 305500"/>
                      <a:gd name="connsiteY0" fmla="*/ 103870 h 156983"/>
                      <a:gd name="connsiteX1" fmla="*/ 0 w 305500"/>
                      <a:gd name="connsiteY1" fmla="*/ 103870 h 156983"/>
                      <a:gd name="connsiteX2" fmla="*/ 281060 w 305500"/>
                      <a:gd name="connsiteY2" fmla="*/ 48880 h 156983"/>
                      <a:gd name="connsiteX3" fmla="*/ 305500 w 305500"/>
                      <a:gd name="connsiteY3" fmla="*/ 0 h 156983"/>
                      <a:gd name="connsiteX4" fmla="*/ 0 w 305500"/>
                      <a:gd name="connsiteY4" fmla="*/ 103870 h 156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500" h="156983">
                        <a:moveTo>
                          <a:pt x="0" y="103870"/>
                        </a:moveTo>
                        <a:cubicBezTo>
                          <a:pt x="0" y="103870"/>
                          <a:pt x="0" y="103870"/>
                          <a:pt x="0" y="103870"/>
                        </a:cubicBezTo>
                        <a:cubicBezTo>
                          <a:pt x="128310" y="171080"/>
                          <a:pt x="207740" y="195520"/>
                          <a:pt x="281060" y="48880"/>
                        </a:cubicBezTo>
                        <a:cubicBezTo>
                          <a:pt x="287170" y="30550"/>
                          <a:pt x="299390" y="12220"/>
                          <a:pt x="305500" y="0"/>
                        </a:cubicBezTo>
                        <a:lnTo>
                          <a:pt x="0" y="103870"/>
                        </a:lnTo>
                        <a:close/>
                      </a:path>
                    </a:pathLst>
                  </a:custGeom>
                  <a:solidFill>
                    <a:srgbClr val="E6FFFF">
                      <a:alpha val="50000"/>
                    </a:srgbClr>
                  </a:solidFill>
                  <a:ln w="61038" cap="flat">
                    <a:noFill/>
                    <a:prstDash val="solid"/>
                    <a:miter/>
                  </a:ln>
                </p:spPr>
                <p:txBody>
                  <a:bodyPr rtlCol="0" anchor="ctr"/>
                  <a:lstStyle/>
                  <a:p>
                    <a:endParaRPr lang="en-US"/>
                  </a:p>
                </p:txBody>
              </p:sp>
            </p:grpSp>
            <p:grpSp>
              <p:nvGrpSpPr>
                <p:cNvPr id="106" name="Graphic 16">
                  <a:extLst>
                    <a:ext uri="{FF2B5EF4-FFF2-40B4-BE49-F238E27FC236}">
                      <a16:creationId xmlns:a16="http://schemas.microsoft.com/office/drawing/2014/main" xmlns="" id="{E30EB5AD-F45C-4E0C-8AA8-7A284A8AA522}"/>
                    </a:ext>
                  </a:extLst>
                </p:cNvPr>
                <p:cNvGrpSpPr/>
                <p:nvPr/>
              </p:nvGrpSpPr>
              <p:grpSpPr>
                <a:xfrm>
                  <a:off x="657299" y="4958144"/>
                  <a:ext cx="588140" cy="550440"/>
                  <a:chOff x="657299" y="4958144"/>
                  <a:chExt cx="588140" cy="550440"/>
                </a:xfrm>
              </p:grpSpPr>
              <p:sp>
                <p:nvSpPr>
                  <p:cNvPr id="109" name="Freeform: Shape 108">
                    <a:extLst>
                      <a:ext uri="{FF2B5EF4-FFF2-40B4-BE49-F238E27FC236}">
                        <a16:creationId xmlns:a16="http://schemas.microsoft.com/office/drawing/2014/main" xmlns="" id="{7422F0DF-5311-45C8-AFC3-35D2CE6C57ED}"/>
                      </a:ext>
                    </a:extLst>
                  </p:cNvPr>
                  <p:cNvSpPr/>
                  <p:nvPr/>
                </p:nvSpPr>
                <p:spPr>
                  <a:xfrm>
                    <a:off x="710612" y="4958144"/>
                    <a:ext cx="478364" cy="486059"/>
                  </a:xfrm>
                  <a:custGeom>
                    <a:avLst/>
                    <a:gdLst>
                      <a:gd name="connsiteX0" fmla="*/ 145887 w 478364"/>
                      <a:gd name="connsiteY0" fmla="*/ 435378 h 486059"/>
                      <a:gd name="connsiteX1" fmla="*/ 420837 w 478364"/>
                      <a:gd name="connsiteY1" fmla="*/ 380388 h 486059"/>
                      <a:gd name="connsiteX2" fmla="*/ 439167 w 478364"/>
                      <a:gd name="connsiteY2" fmla="*/ 117659 h 486059"/>
                      <a:gd name="connsiteX3" fmla="*/ 139777 w 478364"/>
                      <a:gd name="connsiteY3" fmla="*/ 1569 h 486059"/>
                      <a:gd name="connsiteX4" fmla="*/ 42017 w 478364"/>
                      <a:gd name="connsiteY4" fmla="*/ 99329 h 486059"/>
                      <a:gd name="connsiteX5" fmla="*/ 5357 w 478364"/>
                      <a:gd name="connsiteY5" fmla="*/ 215419 h 486059"/>
                      <a:gd name="connsiteX6" fmla="*/ 145887 w 478364"/>
                      <a:gd name="connsiteY6" fmla="*/ 435378 h 48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8364" h="486059">
                        <a:moveTo>
                          <a:pt x="145887" y="435378"/>
                        </a:moveTo>
                        <a:cubicBezTo>
                          <a:pt x="268087" y="496478"/>
                          <a:pt x="353627" y="527028"/>
                          <a:pt x="420837" y="380388"/>
                        </a:cubicBezTo>
                        <a:cubicBezTo>
                          <a:pt x="494157" y="233748"/>
                          <a:pt x="494157" y="184869"/>
                          <a:pt x="439167" y="117659"/>
                        </a:cubicBezTo>
                        <a:cubicBezTo>
                          <a:pt x="378067" y="50449"/>
                          <a:pt x="243647" y="-10651"/>
                          <a:pt x="139777" y="1569"/>
                        </a:cubicBezTo>
                        <a:cubicBezTo>
                          <a:pt x="90897" y="7679"/>
                          <a:pt x="66457" y="44339"/>
                          <a:pt x="42017" y="99329"/>
                        </a:cubicBezTo>
                        <a:cubicBezTo>
                          <a:pt x="42017" y="99329"/>
                          <a:pt x="23687" y="135989"/>
                          <a:pt x="5357" y="215419"/>
                        </a:cubicBezTo>
                        <a:cubicBezTo>
                          <a:pt x="-12973" y="294848"/>
                          <a:pt x="11467" y="349838"/>
                          <a:pt x="145887" y="435378"/>
                        </a:cubicBezTo>
                        <a:close/>
                      </a:path>
                    </a:pathLst>
                  </a:custGeom>
                  <a:noFill/>
                  <a:ln w="61038"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xmlns="" id="{0CA4FFAD-6ACD-47AD-8AE4-A032D3260537}"/>
                      </a:ext>
                    </a:extLst>
                  </p:cNvPr>
                  <p:cNvSpPr/>
                  <p:nvPr/>
                </p:nvSpPr>
                <p:spPr>
                  <a:xfrm>
                    <a:off x="657299" y="5026923"/>
                    <a:ext cx="588140" cy="481661"/>
                  </a:xfrm>
                  <a:custGeom>
                    <a:avLst/>
                    <a:gdLst>
                      <a:gd name="connsiteX0" fmla="*/ 535250 w 588140"/>
                      <a:gd name="connsiteY0" fmla="*/ 24440 h 481661"/>
                      <a:gd name="connsiteX1" fmla="*/ 510810 w 588140"/>
                      <a:gd name="connsiteY1" fmla="*/ 0 h 481661"/>
                      <a:gd name="connsiteX2" fmla="*/ 480260 w 588140"/>
                      <a:gd name="connsiteY2" fmla="*/ 354380 h 481661"/>
                      <a:gd name="connsiteX3" fmla="*/ 101440 w 588140"/>
                      <a:gd name="connsiteY3" fmla="*/ 342159 h 481661"/>
                      <a:gd name="connsiteX4" fmla="*/ 22010 w 588140"/>
                      <a:gd name="connsiteY4" fmla="*/ 97760 h 481661"/>
                      <a:gd name="connsiteX5" fmla="*/ 9790 w 588140"/>
                      <a:gd name="connsiteY5" fmla="*/ 146640 h 481661"/>
                      <a:gd name="connsiteX6" fmla="*/ 180870 w 588140"/>
                      <a:gd name="connsiteY6" fmla="*/ 421589 h 481661"/>
                      <a:gd name="connsiteX7" fmla="*/ 516920 w 588140"/>
                      <a:gd name="connsiteY7" fmla="*/ 348269 h 481661"/>
                      <a:gd name="connsiteX8" fmla="*/ 535250 w 588140"/>
                      <a:gd name="connsiteY8" fmla="*/ 24440 h 481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8140" h="481661">
                        <a:moveTo>
                          <a:pt x="535250" y="24440"/>
                        </a:moveTo>
                        <a:cubicBezTo>
                          <a:pt x="529140" y="18330"/>
                          <a:pt x="523030" y="12220"/>
                          <a:pt x="510810" y="0"/>
                        </a:cubicBezTo>
                        <a:cubicBezTo>
                          <a:pt x="614680" y="103870"/>
                          <a:pt x="553580" y="207740"/>
                          <a:pt x="480260" y="354380"/>
                        </a:cubicBezTo>
                        <a:cubicBezTo>
                          <a:pt x="400830" y="525459"/>
                          <a:pt x="254190" y="452139"/>
                          <a:pt x="101440" y="342159"/>
                        </a:cubicBezTo>
                        <a:cubicBezTo>
                          <a:pt x="-2430" y="262730"/>
                          <a:pt x="3680" y="152750"/>
                          <a:pt x="22010" y="97760"/>
                        </a:cubicBezTo>
                        <a:cubicBezTo>
                          <a:pt x="15900" y="109980"/>
                          <a:pt x="9790" y="128310"/>
                          <a:pt x="9790" y="146640"/>
                        </a:cubicBezTo>
                        <a:cubicBezTo>
                          <a:pt x="-20760" y="244400"/>
                          <a:pt x="15900" y="317720"/>
                          <a:pt x="180870" y="421589"/>
                        </a:cubicBezTo>
                        <a:cubicBezTo>
                          <a:pt x="333620" y="494909"/>
                          <a:pt x="431380" y="531569"/>
                          <a:pt x="516920" y="348269"/>
                        </a:cubicBezTo>
                        <a:cubicBezTo>
                          <a:pt x="608571" y="164970"/>
                          <a:pt x="608571" y="103870"/>
                          <a:pt x="535250" y="24440"/>
                        </a:cubicBezTo>
                        <a:close/>
                      </a:path>
                    </a:pathLst>
                  </a:custGeom>
                  <a:solidFill>
                    <a:srgbClr val="424241">
                      <a:alpha val="50000"/>
                    </a:srgbClr>
                  </a:solidFill>
                  <a:ln w="61038" cap="flat">
                    <a:noFill/>
                    <a:prstDash val="solid"/>
                    <a:miter/>
                  </a:ln>
                </p:spPr>
                <p:txBody>
                  <a:bodyPr rtlCol="0" anchor="ctr"/>
                  <a:lstStyle/>
                  <a:p>
                    <a:endParaRPr lang="en-US"/>
                  </a:p>
                </p:txBody>
              </p:sp>
            </p:grpSp>
            <p:sp>
              <p:nvSpPr>
                <p:cNvPr id="107" name="Freeform: Shape 106">
                  <a:extLst>
                    <a:ext uri="{FF2B5EF4-FFF2-40B4-BE49-F238E27FC236}">
                      <a16:creationId xmlns:a16="http://schemas.microsoft.com/office/drawing/2014/main" xmlns="" id="{4C2CB270-73FF-4CF3-A67E-241C9C96F661}"/>
                    </a:ext>
                  </a:extLst>
                </p:cNvPr>
                <p:cNvSpPr/>
                <p:nvPr/>
              </p:nvSpPr>
              <p:spPr>
                <a:xfrm>
                  <a:off x="734299" y="4918405"/>
                  <a:ext cx="211826" cy="132958"/>
                </a:xfrm>
                <a:custGeom>
                  <a:avLst/>
                  <a:gdLst>
                    <a:gd name="connsiteX0" fmla="*/ 0 w 211826"/>
                    <a:gd name="connsiteY0" fmla="*/ 132958 h 132958"/>
                    <a:gd name="connsiteX1" fmla="*/ 201630 w 211826"/>
                    <a:gd name="connsiteY1" fmla="*/ 22978 h 132958"/>
                    <a:gd name="connsiteX2" fmla="*/ 0 w 211826"/>
                    <a:gd name="connsiteY2" fmla="*/ 132958 h 132958"/>
                  </a:gdLst>
                  <a:ahLst/>
                  <a:cxnLst>
                    <a:cxn ang="0">
                      <a:pos x="connsiteX0" y="connsiteY0"/>
                    </a:cxn>
                    <a:cxn ang="0">
                      <a:pos x="connsiteX1" y="connsiteY1"/>
                    </a:cxn>
                    <a:cxn ang="0">
                      <a:pos x="connsiteX2" y="connsiteY2"/>
                    </a:cxn>
                  </a:cxnLst>
                  <a:rect l="l" t="t" r="r" b="b"/>
                  <a:pathLst>
                    <a:path w="211826" h="132958">
                      <a:moveTo>
                        <a:pt x="0" y="132958"/>
                      </a:moveTo>
                      <a:cubicBezTo>
                        <a:pt x="0" y="132958"/>
                        <a:pt x="36660" y="-19792"/>
                        <a:pt x="201630" y="22978"/>
                      </a:cubicBezTo>
                      <a:cubicBezTo>
                        <a:pt x="262730" y="35198"/>
                        <a:pt x="30550" y="-87001"/>
                        <a:pt x="0" y="132958"/>
                      </a:cubicBezTo>
                      <a:close/>
                    </a:path>
                  </a:pathLst>
                </a:custGeom>
                <a:solidFill>
                  <a:srgbClr val="FFFFFF"/>
                </a:solidFill>
                <a:ln w="61038"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xmlns="" id="{95B58710-B01D-4A2F-941B-F90AF617921D}"/>
                    </a:ext>
                  </a:extLst>
                </p:cNvPr>
                <p:cNvSpPr/>
                <p:nvPr/>
              </p:nvSpPr>
              <p:spPr>
                <a:xfrm>
                  <a:off x="966479" y="4941383"/>
                  <a:ext cx="30550" cy="12219"/>
                </a:xfrm>
                <a:custGeom>
                  <a:avLst/>
                  <a:gdLst>
                    <a:gd name="connsiteX0" fmla="*/ 30550 w 30550"/>
                    <a:gd name="connsiteY0" fmla="*/ 12220 h 12219"/>
                    <a:gd name="connsiteX1" fmla="*/ 12220 w 30550"/>
                    <a:gd name="connsiteY1" fmla="*/ 12220 h 12219"/>
                    <a:gd name="connsiteX2" fmla="*/ 0 w 30550"/>
                    <a:gd name="connsiteY2" fmla="*/ 0 h 12219"/>
                    <a:gd name="connsiteX3" fmla="*/ 18330 w 30550"/>
                    <a:gd name="connsiteY3" fmla="*/ 0 h 12219"/>
                    <a:gd name="connsiteX4" fmla="*/ 30550 w 30550"/>
                    <a:gd name="connsiteY4" fmla="*/ 12220 h 122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50" h="12219">
                      <a:moveTo>
                        <a:pt x="30550" y="12220"/>
                      </a:moveTo>
                      <a:cubicBezTo>
                        <a:pt x="30550" y="12220"/>
                        <a:pt x="24440" y="12220"/>
                        <a:pt x="12220" y="12220"/>
                      </a:cubicBezTo>
                      <a:cubicBezTo>
                        <a:pt x="6110" y="12220"/>
                        <a:pt x="0" y="6110"/>
                        <a:pt x="0" y="0"/>
                      </a:cubicBezTo>
                      <a:cubicBezTo>
                        <a:pt x="0" y="0"/>
                        <a:pt x="6110" y="0"/>
                        <a:pt x="18330" y="0"/>
                      </a:cubicBezTo>
                      <a:cubicBezTo>
                        <a:pt x="24440" y="6110"/>
                        <a:pt x="30550" y="12220"/>
                        <a:pt x="30550" y="12220"/>
                      </a:cubicBezTo>
                      <a:close/>
                    </a:path>
                  </a:pathLst>
                </a:custGeom>
                <a:solidFill>
                  <a:srgbClr val="FFFFFF"/>
                </a:solidFill>
                <a:ln w="61038" cap="flat">
                  <a:noFill/>
                  <a:prstDash val="solid"/>
                  <a:miter/>
                </a:ln>
              </p:spPr>
              <p:txBody>
                <a:bodyPr rtlCol="0" anchor="ctr"/>
                <a:lstStyle/>
                <a:p>
                  <a:endParaRPr lang="en-US"/>
                </a:p>
              </p:txBody>
            </p:sp>
          </p:grpSp>
        </p:grpSp>
        <p:grpSp>
          <p:nvGrpSpPr>
            <p:cNvPr id="38" name="Graphic 16">
              <a:extLst>
                <a:ext uri="{FF2B5EF4-FFF2-40B4-BE49-F238E27FC236}">
                  <a16:creationId xmlns:a16="http://schemas.microsoft.com/office/drawing/2014/main" xmlns="" id="{12A6A901-F880-4B2F-9E91-46ACFAF48666}"/>
                </a:ext>
              </a:extLst>
            </p:cNvPr>
            <p:cNvGrpSpPr/>
            <p:nvPr/>
          </p:nvGrpSpPr>
          <p:grpSpPr>
            <a:xfrm>
              <a:off x="908434" y="6539910"/>
              <a:ext cx="1184208" cy="1487019"/>
              <a:chOff x="908434" y="6539910"/>
              <a:chExt cx="1184208" cy="1487019"/>
            </a:xfrm>
          </p:grpSpPr>
          <p:sp>
            <p:nvSpPr>
              <p:cNvPr id="69" name="Freeform: Shape 68">
                <a:extLst>
                  <a:ext uri="{FF2B5EF4-FFF2-40B4-BE49-F238E27FC236}">
                    <a16:creationId xmlns:a16="http://schemas.microsoft.com/office/drawing/2014/main" xmlns="" id="{B0CC4175-A572-4A81-AD91-C314B893E96F}"/>
                  </a:ext>
                </a:extLst>
              </p:cNvPr>
              <p:cNvSpPr/>
              <p:nvPr/>
            </p:nvSpPr>
            <p:spPr>
              <a:xfrm>
                <a:off x="1589699" y="6584971"/>
                <a:ext cx="61100" cy="61099"/>
              </a:xfrm>
              <a:custGeom>
                <a:avLst/>
                <a:gdLst>
                  <a:gd name="connsiteX0" fmla="*/ 0 w 61100"/>
                  <a:gd name="connsiteY0" fmla="*/ 0 h 61099"/>
                  <a:gd name="connsiteX1" fmla="*/ 0 w 61100"/>
                  <a:gd name="connsiteY1" fmla="*/ 0 h 61099"/>
                  <a:gd name="connsiteX2" fmla="*/ 0 w 61100"/>
                  <a:gd name="connsiteY2" fmla="*/ 0 h 61099"/>
                </a:gdLst>
                <a:ahLst/>
                <a:cxnLst>
                  <a:cxn ang="0">
                    <a:pos x="connsiteX0" y="connsiteY0"/>
                  </a:cxn>
                  <a:cxn ang="0">
                    <a:pos x="connsiteX1" y="connsiteY1"/>
                  </a:cxn>
                  <a:cxn ang="0">
                    <a:pos x="connsiteX2" y="connsiteY2"/>
                  </a:cxn>
                </a:cxnLst>
                <a:rect l="l" t="t" r="r" b="b"/>
                <a:pathLst>
                  <a:path w="61100" h="61099">
                    <a:moveTo>
                      <a:pt x="0" y="0"/>
                    </a:moveTo>
                    <a:lnTo>
                      <a:pt x="0" y="0"/>
                    </a:lnTo>
                    <a:lnTo>
                      <a:pt x="0" y="0"/>
                    </a:lnTo>
                    <a:close/>
                  </a:path>
                </a:pathLst>
              </a:custGeom>
              <a:noFill/>
              <a:ln w="61038"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xmlns="" id="{6E8B7EFC-6537-4F9A-A310-7CB1537B863A}"/>
                  </a:ext>
                </a:extLst>
              </p:cNvPr>
              <p:cNvSpPr/>
              <p:nvPr/>
            </p:nvSpPr>
            <p:spPr>
              <a:xfrm>
                <a:off x="1583589" y="6572751"/>
                <a:ext cx="12220" cy="12220"/>
              </a:xfrm>
              <a:custGeom>
                <a:avLst/>
                <a:gdLst>
                  <a:gd name="connsiteX0" fmla="*/ 12220 w 12220"/>
                  <a:gd name="connsiteY0" fmla="*/ 12220 h 12220"/>
                  <a:gd name="connsiteX1" fmla="*/ 0 w 12220"/>
                  <a:gd name="connsiteY1" fmla="*/ 12220 h 12220"/>
                  <a:gd name="connsiteX2" fmla="*/ 0 w 12220"/>
                  <a:gd name="connsiteY2" fmla="*/ 0 h 12220"/>
                  <a:gd name="connsiteX3" fmla="*/ 12220 w 12220"/>
                  <a:gd name="connsiteY3" fmla="*/ 0 h 12220"/>
                  <a:gd name="connsiteX4" fmla="*/ 12220 w 12220"/>
                  <a:gd name="connsiteY4" fmla="*/ 12220 h 12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20" h="12220">
                    <a:moveTo>
                      <a:pt x="12220" y="12220"/>
                    </a:moveTo>
                    <a:lnTo>
                      <a:pt x="0" y="12220"/>
                    </a:lnTo>
                    <a:lnTo>
                      <a:pt x="0" y="0"/>
                    </a:lnTo>
                    <a:lnTo>
                      <a:pt x="12220" y="0"/>
                    </a:lnTo>
                    <a:cubicBezTo>
                      <a:pt x="12220" y="0"/>
                      <a:pt x="12220" y="6110"/>
                      <a:pt x="12220" y="12220"/>
                    </a:cubicBezTo>
                    <a:close/>
                  </a:path>
                </a:pathLst>
              </a:custGeom>
              <a:solidFill>
                <a:srgbClr val="EEB4CF"/>
              </a:solidFill>
              <a:ln w="61038" cap="flat">
                <a:noFill/>
                <a:prstDash val="solid"/>
                <a:miter/>
              </a:ln>
            </p:spPr>
            <p:txBody>
              <a:bodyPr rtlCol="0" anchor="ctr"/>
              <a:lstStyle/>
              <a:p>
                <a:endParaRPr lang="en-US"/>
              </a:p>
            </p:txBody>
          </p:sp>
          <p:grpSp>
            <p:nvGrpSpPr>
              <p:cNvPr id="71" name="Graphic 16">
                <a:extLst>
                  <a:ext uri="{FF2B5EF4-FFF2-40B4-BE49-F238E27FC236}">
                    <a16:creationId xmlns:a16="http://schemas.microsoft.com/office/drawing/2014/main" xmlns="" id="{872A8BAC-2D6A-46ED-8BFA-5C62050B80E2}"/>
                  </a:ext>
                </a:extLst>
              </p:cNvPr>
              <p:cNvGrpSpPr/>
              <p:nvPr/>
            </p:nvGrpSpPr>
            <p:grpSpPr>
              <a:xfrm>
                <a:off x="908434" y="6539910"/>
                <a:ext cx="1184208" cy="1487019"/>
                <a:chOff x="908434" y="6539910"/>
                <a:chExt cx="1184208" cy="1487019"/>
              </a:xfrm>
            </p:grpSpPr>
            <p:sp>
              <p:nvSpPr>
                <p:cNvPr id="72" name="Freeform: Shape 71">
                  <a:extLst>
                    <a:ext uri="{FF2B5EF4-FFF2-40B4-BE49-F238E27FC236}">
                      <a16:creationId xmlns:a16="http://schemas.microsoft.com/office/drawing/2014/main" xmlns="" id="{E5313F8B-99E9-425A-B8BC-6C1708698F61}"/>
                    </a:ext>
                  </a:extLst>
                </p:cNvPr>
                <p:cNvSpPr/>
                <p:nvPr/>
              </p:nvSpPr>
              <p:spPr>
                <a:xfrm>
                  <a:off x="919484" y="6546161"/>
                  <a:ext cx="1160533" cy="1473242"/>
                </a:xfrm>
                <a:custGeom>
                  <a:avLst/>
                  <a:gdLst>
                    <a:gd name="connsiteX0" fmla="*/ 1091806 w 1160533"/>
                    <a:gd name="connsiteY0" fmla="*/ 1022519 h 1473242"/>
                    <a:gd name="connsiteX1" fmla="*/ 1122356 w 1160533"/>
                    <a:gd name="connsiteY1" fmla="*/ 576490 h 1473242"/>
                    <a:gd name="connsiteX2" fmla="*/ 975716 w 1160533"/>
                    <a:gd name="connsiteY2" fmla="*/ 57140 h 1473242"/>
                    <a:gd name="connsiteX3" fmla="*/ 945166 w 1160533"/>
                    <a:gd name="connsiteY3" fmla="*/ 2150 h 1473242"/>
                    <a:gd name="connsiteX4" fmla="*/ 896285 w 1160533"/>
                    <a:gd name="connsiteY4" fmla="*/ 20481 h 1473242"/>
                    <a:gd name="connsiteX5" fmla="*/ 615225 w 1160533"/>
                    <a:gd name="connsiteY5" fmla="*/ 222110 h 1473242"/>
                    <a:gd name="connsiteX6" fmla="*/ 670215 w 1160533"/>
                    <a:gd name="connsiteY6" fmla="*/ 51030 h 1473242"/>
                    <a:gd name="connsiteX7" fmla="*/ 670215 w 1160533"/>
                    <a:gd name="connsiteY7" fmla="*/ 38810 h 1473242"/>
                    <a:gd name="connsiteX8" fmla="*/ 621335 w 1160533"/>
                    <a:gd name="connsiteY8" fmla="*/ 14370 h 1473242"/>
                    <a:gd name="connsiteX9" fmla="*/ 566345 w 1160533"/>
                    <a:gd name="connsiteY9" fmla="*/ 57140 h 1473242"/>
                    <a:gd name="connsiteX10" fmla="*/ 224185 w 1160533"/>
                    <a:gd name="connsiteY10" fmla="*/ 222110 h 1473242"/>
                    <a:gd name="connsiteX11" fmla="*/ 114205 w 1160533"/>
                    <a:gd name="connsiteY11" fmla="*/ 270990 h 1473242"/>
                    <a:gd name="connsiteX12" fmla="*/ 242515 w 1160533"/>
                    <a:gd name="connsiteY12" fmla="*/ 405410 h 1473242"/>
                    <a:gd name="connsiteX13" fmla="*/ 77545 w 1160533"/>
                    <a:gd name="connsiteY13" fmla="*/ 1144719 h 1473242"/>
                    <a:gd name="connsiteX14" fmla="*/ 83655 w 1160533"/>
                    <a:gd name="connsiteY14" fmla="*/ 1376899 h 1473242"/>
                    <a:gd name="connsiteX15" fmla="*/ 1024596 w 1160533"/>
                    <a:gd name="connsiteY15" fmla="*/ 1334129 h 1473242"/>
                    <a:gd name="connsiteX16" fmla="*/ 1091806 w 1160533"/>
                    <a:gd name="connsiteY16" fmla="*/ 1022519 h 1473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60533" h="1473242">
                      <a:moveTo>
                        <a:pt x="1091806" y="1022519"/>
                      </a:moveTo>
                      <a:cubicBezTo>
                        <a:pt x="1067366" y="967529"/>
                        <a:pt x="1116246" y="747569"/>
                        <a:pt x="1122356" y="576490"/>
                      </a:cubicBezTo>
                      <a:cubicBezTo>
                        <a:pt x="1159016" y="368750"/>
                        <a:pt x="1152906" y="234330"/>
                        <a:pt x="975716" y="57140"/>
                      </a:cubicBezTo>
                      <a:cubicBezTo>
                        <a:pt x="994046" y="32700"/>
                        <a:pt x="975716" y="-10069"/>
                        <a:pt x="945166" y="2150"/>
                      </a:cubicBezTo>
                      <a:cubicBezTo>
                        <a:pt x="914616" y="14370"/>
                        <a:pt x="896285" y="20481"/>
                        <a:pt x="896285" y="20481"/>
                      </a:cubicBezTo>
                      <a:cubicBezTo>
                        <a:pt x="896285" y="20481"/>
                        <a:pt x="755755" y="99910"/>
                        <a:pt x="615225" y="222110"/>
                      </a:cubicBezTo>
                      <a:cubicBezTo>
                        <a:pt x="621335" y="167120"/>
                        <a:pt x="664105" y="81580"/>
                        <a:pt x="670215" y="51030"/>
                      </a:cubicBezTo>
                      <a:cubicBezTo>
                        <a:pt x="670215" y="51030"/>
                        <a:pt x="670215" y="44920"/>
                        <a:pt x="670215" y="38810"/>
                      </a:cubicBezTo>
                      <a:cubicBezTo>
                        <a:pt x="670215" y="38810"/>
                        <a:pt x="645775" y="-10069"/>
                        <a:pt x="621335" y="14370"/>
                      </a:cubicBezTo>
                      <a:cubicBezTo>
                        <a:pt x="578565" y="51030"/>
                        <a:pt x="566345" y="57140"/>
                        <a:pt x="566345" y="57140"/>
                      </a:cubicBezTo>
                      <a:cubicBezTo>
                        <a:pt x="566345" y="57140"/>
                        <a:pt x="358605" y="130460"/>
                        <a:pt x="224185" y="222110"/>
                      </a:cubicBezTo>
                      <a:cubicBezTo>
                        <a:pt x="175305" y="252660"/>
                        <a:pt x="114205" y="228220"/>
                        <a:pt x="114205" y="270990"/>
                      </a:cubicBezTo>
                      <a:cubicBezTo>
                        <a:pt x="108095" y="313760"/>
                        <a:pt x="242515" y="405410"/>
                        <a:pt x="242515" y="405410"/>
                      </a:cubicBezTo>
                      <a:cubicBezTo>
                        <a:pt x="242515" y="405410"/>
                        <a:pt x="59215" y="790339"/>
                        <a:pt x="77545" y="1144719"/>
                      </a:cubicBezTo>
                      <a:cubicBezTo>
                        <a:pt x="-38545" y="1260809"/>
                        <a:pt x="-14105" y="1340239"/>
                        <a:pt x="83655" y="1376899"/>
                      </a:cubicBezTo>
                      <a:cubicBezTo>
                        <a:pt x="181415" y="1413558"/>
                        <a:pt x="572455" y="1596858"/>
                        <a:pt x="1024596" y="1334129"/>
                      </a:cubicBezTo>
                      <a:cubicBezTo>
                        <a:pt x="1171236" y="1230259"/>
                        <a:pt x="1207896" y="1211929"/>
                        <a:pt x="1091806" y="1022519"/>
                      </a:cubicBezTo>
                      <a:close/>
                    </a:path>
                  </a:pathLst>
                </a:custGeom>
                <a:solidFill>
                  <a:srgbClr val="FFFFFF"/>
                </a:solidFill>
                <a:ln w="61038"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xmlns="" id="{C3772633-6487-4EAA-9432-5F44E05F3BE4}"/>
                    </a:ext>
                  </a:extLst>
                </p:cNvPr>
                <p:cNvSpPr/>
                <p:nvPr/>
              </p:nvSpPr>
              <p:spPr>
                <a:xfrm>
                  <a:off x="908434" y="6539910"/>
                  <a:ext cx="1184208" cy="1487019"/>
                </a:xfrm>
                <a:custGeom>
                  <a:avLst/>
                  <a:gdLst>
                    <a:gd name="connsiteX0" fmla="*/ 540735 w 1184208"/>
                    <a:gd name="connsiteY0" fmla="*/ 1487020 h 1487019"/>
                    <a:gd name="connsiteX1" fmla="*/ 540735 w 1184208"/>
                    <a:gd name="connsiteY1" fmla="*/ 1487020 h 1487019"/>
                    <a:gd name="connsiteX2" fmla="*/ 113035 w 1184208"/>
                    <a:gd name="connsiteY2" fmla="*/ 1395369 h 1487019"/>
                    <a:gd name="connsiteX3" fmla="*/ 88595 w 1184208"/>
                    <a:gd name="connsiteY3" fmla="*/ 1389260 h 1487019"/>
                    <a:gd name="connsiteX4" fmla="*/ 3055 w 1184208"/>
                    <a:gd name="connsiteY4" fmla="*/ 1309830 h 1487019"/>
                    <a:gd name="connsiteX5" fmla="*/ 76375 w 1184208"/>
                    <a:gd name="connsiteY5" fmla="*/ 1144860 h 1487019"/>
                    <a:gd name="connsiteX6" fmla="*/ 241345 w 1184208"/>
                    <a:gd name="connsiteY6" fmla="*/ 411661 h 1487019"/>
                    <a:gd name="connsiteX7" fmla="*/ 113035 w 1184208"/>
                    <a:gd name="connsiteY7" fmla="*/ 277241 h 1487019"/>
                    <a:gd name="connsiteX8" fmla="*/ 168025 w 1184208"/>
                    <a:gd name="connsiteY8" fmla="*/ 240581 h 1487019"/>
                    <a:gd name="connsiteX9" fmla="*/ 229125 w 1184208"/>
                    <a:gd name="connsiteY9" fmla="*/ 222251 h 1487019"/>
                    <a:gd name="connsiteX10" fmla="*/ 571285 w 1184208"/>
                    <a:gd name="connsiteY10" fmla="*/ 57281 h 1487019"/>
                    <a:gd name="connsiteX11" fmla="*/ 626275 w 1184208"/>
                    <a:gd name="connsiteY11" fmla="*/ 14511 h 1487019"/>
                    <a:gd name="connsiteX12" fmla="*/ 644605 w 1184208"/>
                    <a:gd name="connsiteY12" fmla="*/ 8401 h 1487019"/>
                    <a:gd name="connsiteX13" fmla="*/ 687376 w 1184208"/>
                    <a:gd name="connsiteY13" fmla="*/ 45061 h 1487019"/>
                    <a:gd name="connsiteX14" fmla="*/ 687376 w 1184208"/>
                    <a:gd name="connsiteY14" fmla="*/ 45061 h 1487019"/>
                    <a:gd name="connsiteX15" fmla="*/ 687376 w 1184208"/>
                    <a:gd name="connsiteY15" fmla="*/ 45061 h 1487019"/>
                    <a:gd name="connsiteX16" fmla="*/ 687376 w 1184208"/>
                    <a:gd name="connsiteY16" fmla="*/ 57281 h 1487019"/>
                    <a:gd name="connsiteX17" fmla="*/ 669045 w 1184208"/>
                    <a:gd name="connsiteY17" fmla="*/ 112271 h 1487019"/>
                    <a:gd name="connsiteX18" fmla="*/ 632385 w 1184208"/>
                    <a:gd name="connsiteY18" fmla="*/ 210031 h 1487019"/>
                    <a:gd name="connsiteX19" fmla="*/ 901226 w 1184208"/>
                    <a:gd name="connsiteY19" fmla="*/ 20621 h 1487019"/>
                    <a:gd name="connsiteX20" fmla="*/ 901226 w 1184208"/>
                    <a:gd name="connsiteY20" fmla="*/ 20621 h 1487019"/>
                    <a:gd name="connsiteX21" fmla="*/ 950106 w 1184208"/>
                    <a:gd name="connsiteY21" fmla="*/ 2291 h 1487019"/>
                    <a:gd name="connsiteX22" fmla="*/ 992876 w 1184208"/>
                    <a:gd name="connsiteY22" fmla="*/ 20621 h 1487019"/>
                    <a:gd name="connsiteX23" fmla="*/ 992876 w 1184208"/>
                    <a:gd name="connsiteY23" fmla="*/ 63391 h 1487019"/>
                    <a:gd name="connsiteX24" fmla="*/ 1139516 w 1184208"/>
                    <a:gd name="connsiteY24" fmla="*/ 588850 h 1487019"/>
                    <a:gd name="connsiteX25" fmla="*/ 1121186 w 1184208"/>
                    <a:gd name="connsiteY25" fmla="*/ 814920 h 1487019"/>
                    <a:gd name="connsiteX26" fmla="*/ 1115076 w 1184208"/>
                    <a:gd name="connsiteY26" fmla="*/ 1028770 h 1487019"/>
                    <a:gd name="connsiteX27" fmla="*/ 1053976 w 1184208"/>
                    <a:gd name="connsiteY27" fmla="*/ 1346490 h 1487019"/>
                    <a:gd name="connsiteX28" fmla="*/ 1041756 w 1184208"/>
                    <a:gd name="connsiteY28" fmla="*/ 1352599 h 1487019"/>
                    <a:gd name="connsiteX29" fmla="*/ 540735 w 1184208"/>
                    <a:gd name="connsiteY29" fmla="*/ 1487020 h 1487019"/>
                    <a:gd name="connsiteX30" fmla="*/ 650715 w 1184208"/>
                    <a:gd name="connsiteY30" fmla="*/ 20621 h 1487019"/>
                    <a:gd name="connsiteX31" fmla="*/ 638495 w 1184208"/>
                    <a:gd name="connsiteY31" fmla="*/ 26731 h 1487019"/>
                    <a:gd name="connsiteX32" fmla="*/ 583505 w 1184208"/>
                    <a:gd name="connsiteY32" fmla="*/ 69501 h 1487019"/>
                    <a:gd name="connsiteX33" fmla="*/ 583505 w 1184208"/>
                    <a:gd name="connsiteY33" fmla="*/ 69501 h 1487019"/>
                    <a:gd name="connsiteX34" fmla="*/ 241345 w 1184208"/>
                    <a:gd name="connsiteY34" fmla="*/ 234471 h 1487019"/>
                    <a:gd name="connsiteX35" fmla="*/ 174135 w 1184208"/>
                    <a:gd name="connsiteY35" fmla="*/ 252801 h 1487019"/>
                    <a:gd name="connsiteX36" fmla="*/ 131365 w 1184208"/>
                    <a:gd name="connsiteY36" fmla="*/ 277241 h 1487019"/>
                    <a:gd name="connsiteX37" fmla="*/ 259675 w 1184208"/>
                    <a:gd name="connsiteY37" fmla="*/ 405551 h 1487019"/>
                    <a:gd name="connsiteX38" fmla="*/ 265785 w 1184208"/>
                    <a:gd name="connsiteY38" fmla="*/ 411661 h 1487019"/>
                    <a:gd name="connsiteX39" fmla="*/ 265785 w 1184208"/>
                    <a:gd name="connsiteY39" fmla="*/ 417771 h 1487019"/>
                    <a:gd name="connsiteX40" fmla="*/ 100815 w 1184208"/>
                    <a:gd name="connsiteY40" fmla="*/ 1150970 h 1487019"/>
                    <a:gd name="connsiteX41" fmla="*/ 100815 w 1184208"/>
                    <a:gd name="connsiteY41" fmla="*/ 1157080 h 1487019"/>
                    <a:gd name="connsiteX42" fmla="*/ 100815 w 1184208"/>
                    <a:gd name="connsiteY42" fmla="*/ 1157080 h 1487019"/>
                    <a:gd name="connsiteX43" fmla="*/ 27495 w 1184208"/>
                    <a:gd name="connsiteY43" fmla="*/ 1309830 h 1487019"/>
                    <a:gd name="connsiteX44" fmla="*/ 100815 w 1184208"/>
                    <a:gd name="connsiteY44" fmla="*/ 1383149 h 1487019"/>
                    <a:gd name="connsiteX45" fmla="*/ 125255 w 1184208"/>
                    <a:gd name="connsiteY45" fmla="*/ 1389260 h 1487019"/>
                    <a:gd name="connsiteX46" fmla="*/ 546845 w 1184208"/>
                    <a:gd name="connsiteY46" fmla="*/ 1474799 h 1487019"/>
                    <a:gd name="connsiteX47" fmla="*/ 1035646 w 1184208"/>
                    <a:gd name="connsiteY47" fmla="*/ 1340380 h 1487019"/>
                    <a:gd name="connsiteX48" fmla="*/ 1041756 w 1184208"/>
                    <a:gd name="connsiteY48" fmla="*/ 1334269 h 1487019"/>
                    <a:gd name="connsiteX49" fmla="*/ 1163956 w 1184208"/>
                    <a:gd name="connsiteY49" fmla="*/ 1212070 h 1487019"/>
                    <a:gd name="connsiteX50" fmla="*/ 1096746 w 1184208"/>
                    <a:gd name="connsiteY50" fmla="*/ 1034880 h 1487019"/>
                    <a:gd name="connsiteX51" fmla="*/ 1102856 w 1184208"/>
                    <a:gd name="connsiteY51" fmla="*/ 808810 h 1487019"/>
                    <a:gd name="connsiteX52" fmla="*/ 1121186 w 1184208"/>
                    <a:gd name="connsiteY52" fmla="*/ 582740 h 1487019"/>
                    <a:gd name="connsiteX53" fmla="*/ 974546 w 1184208"/>
                    <a:gd name="connsiteY53" fmla="*/ 63391 h 1487019"/>
                    <a:gd name="connsiteX54" fmla="*/ 974546 w 1184208"/>
                    <a:gd name="connsiteY54" fmla="*/ 63391 h 1487019"/>
                    <a:gd name="connsiteX55" fmla="*/ 980656 w 1184208"/>
                    <a:gd name="connsiteY55" fmla="*/ 57281 h 1487019"/>
                    <a:gd name="connsiteX56" fmla="*/ 980656 w 1184208"/>
                    <a:gd name="connsiteY56" fmla="*/ 26731 h 1487019"/>
                    <a:gd name="connsiteX57" fmla="*/ 956216 w 1184208"/>
                    <a:gd name="connsiteY57" fmla="*/ 14511 h 1487019"/>
                    <a:gd name="connsiteX58" fmla="*/ 907336 w 1184208"/>
                    <a:gd name="connsiteY58" fmla="*/ 32841 h 1487019"/>
                    <a:gd name="connsiteX59" fmla="*/ 626275 w 1184208"/>
                    <a:gd name="connsiteY59" fmla="*/ 234471 h 1487019"/>
                    <a:gd name="connsiteX60" fmla="*/ 614055 w 1184208"/>
                    <a:gd name="connsiteY60" fmla="*/ 246691 h 1487019"/>
                    <a:gd name="connsiteX61" fmla="*/ 614055 w 1184208"/>
                    <a:gd name="connsiteY61" fmla="*/ 228361 h 1487019"/>
                    <a:gd name="connsiteX62" fmla="*/ 650715 w 1184208"/>
                    <a:gd name="connsiteY62" fmla="*/ 106161 h 1487019"/>
                    <a:gd name="connsiteX63" fmla="*/ 669045 w 1184208"/>
                    <a:gd name="connsiteY63" fmla="*/ 57281 h 1487019"/>
                    <a:gd name="connsiteX64" fmla="*/ 669045 w 1184208"/>
                    <a:gd name="connsiteY64" fmla="*/ 51171 h 1487019"/>
                    <a:gd name="connsiteX65" fmla="*/ 650715 w 1184208"/>
                    <a:gd name="connsiteY65" fmla="*/ 20621 h 1487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184208" h="1487019">
                      <a:moveTo>
                        <a:pt x="540735" y="1487020"/>
                      </a:moveTo>
                      <a:lnTo>
                        <a:pt x="540735" y="1487020"/>
                      </a:lnTo>
                      <a:cubicBezTo>
                        <a:pt x="345215" y="1487020"/>
                        <a:pt x="186355" y="1425920"/>
                        <a:pt x="113035" y="1395369"/>
                      </a:cubicBezTo>
                      <a:cubicBezTo>
                        <a:pt x="106925" y="1389260"/>
                        <a:pt x="94705" y="1389260"/>
                        <a:pt x="88595" y="1389260"/>
                      </a:cubicBezTo>
                      <a:cubicBezTo>
                        <a:pt x="39715" y="1370930"/>
                        <a:pt x="9165" y="1346490"/>
                        <a:pt x="3055" y="1309830"/>
                      </a:cubicBezTo>
                      <a:cubicBezTo>
                        <a:pt x="-9165" y="1260950"/>
                        <a:pt x="15275" y="1205960"/>
                        <a:pt x="76375" y="1144860"/>
                      </a:cubicBezTo>
                      <a:cubicBezTo>
                        <a:pt x="64155" y="814920"/>
                        <a:pt x="216905" y="460541"/>
                        <a:pt x="241345" y="411661"/>
                      </a:cubicBezTo>
                      <a:cubicBezTo>
                        <a:pt x="216905" y="393331"/>
                        <a:pt x="106925" y="320011"/>
                        <a:pt x="113035" y="277241"/>
                      </a:cubicBezTo>
                      <a:cubicBezTo>
                        <a:pt x="113035" y="246691"/>
                        <a:pt x="143585" y="240581"/>
                        <a:pt x="168025" y="240581"/>
                      </a:cubicBezTo>
                      <a:cubicBezTo>
                        <a:pt x="186355" y="240581"/>
                        <a:pt x="210795" y="234471"/>
                        <a:pt x="229125" y="222251"/>
                      </a:cubicBezTo>
                      <a:cubicBezTo>
                        <a:pt x="357435" y="130601"/>
                        <a:pt x="559065" y="63391"/>
                        <a:pt x="571285" y="57281"/>
                      </a:cubicBezTo>
                      <a:cubicBezTo>
                        <a:pt x="577395" y="57281"/>
                        <a:pt x="583505" y="45061"/>
                        <a:pt x="626275" y="14511"/>
                      </a:cubicBezTo>
                      <a:cubicBezTo>
                        <a:pt x="632385" y="8401"/>
                        <a:pt x="638495" y="8401"/>
                        <a:pt x="644605" y="8401"/>
                      </a:cubicBezTo>
                      <a:cubicBezTo>
                        <a:pt x="669045" y="8401"/>
                        <a:pt x="687376" y="45061"/>
                        <a:pt x="687376" y="45061"/>
                      </a:cubicBezTo>
                      <a:lnTo>
                        <a:pt x="687376" y="45061"/>
                      </a:lnTo>
                      <a:lnTo>
                        <a:pt x="687376" y="45061"/>
                      </a:lnTo>
                      <a:cubicBezTo>
                        <a:pt x="687376" y="51171"/>
                        <a:pt x="687376" y="51171"/>
                        <a:pt x="687376" y="57281"/>
                      </a:cubicBezTo>
                      <a:cubicBezTo>
                        <a:pt x="681266" y="69501"/>
                        <a:pt x="675155" y="87831"/>
                        <a:pt x="669045" y="112271"/>
                      </a:cubicBezTo>
                      <a:cubicBezTo>
                        <a:pt x="656826" y="142821"/>
                        <a:pt x="644605" y="179481"/>
                        <a:pt x="632385" y="210031"/>
                      </a:cubicBezTo>
                      <a:cubicBezTo>
                        <a:pt x="766806" y="100051"/>
                        <a:pt x="901226" y="20621"/>
                        <a:pt x="901226" y="20621"/>
                      </a:cubicBezTo>
                      <a:lnTo>
                        <a:pt x="901226" y="20621"/>
                      </a:lnTo>
                      <a:cubicBezTo>
                        <a:pt x="901226" y="20621"/>
                        <a:pt x="919556" y="14511"/>
                        <a:pt x="950106" y="2291"/>
                      </a:cubicBezTo>
                      <a:cubicBezTo>
                        <a:pt x="968436" y="-3819"/>
                        <a:pt x="986766" y="2291"/>
                        <a:pt x="992876" y="20621"/>
                      </a:cubicBezTo>
                      <a:cubicBezTo>
                        <a:pt x="998986" y="32841"/>
                        <a:pt x="998986" y="51171"/>
                        <a:pt x="992876" y="63391"/>
                      </a:cubicBezTo>
                      <a:cubicBezTo>
                        <a:pt x="1163956" y="240581"/>
                        <a:pt x="1176176" y="368891"/>
                        <a:pt x="1139516" y="588850"/>
                      </a:cubicBezTo>
                      <a:cubicBezTo>
                        <a:pt x="1139516" y="662170"/>
                        <a:pt x="1127296" y="741600"/>
                        <a:pt x="1121186" y="814920"/>
                      </a:cubicBezTo>
                      <a:cubicBezTo>
                        <a:pt x="1108966" y="912680"/>
                        <a:pt x="1096746" y="998220"/>
                        <a:pt x="1115076" y="1028770"/>
                      </a:cubicBezTo>
                      <a:cubicBezTo>
                        <a:pt x="1231166" y="1218180"/>
                        <a:pt x="1194506" y="1242620"/>
                        <a:pt x="1053976" y="1346490"/>
                      </a:cubicBezTo>
                      <a:lnTo>
                        <a:pt x="1041756" y="1352599"/>
                      </a:lnTo>
                      <a:cubicBezTo>
                        <a:pt x="876786" y="1444249"/>
                        <a:pt x="711816" y="1487020"/>
                        <a:pt x="540735" y="1487020"/>
                      </a:cubicBezTo>
                      <a:close/>
                      <a:moveTo>
                        <a:pt x="650715" y="20621"/>
                      </a:moveTo>
                      <a:cubicBezTo>
                        <a:pt x="644605" y="20621"/>
                        <a:pt x="644605" y="20621"/>
                        <a:pt x="638495" y="26731"/>
                      </a:cubicBezTo>
                      <a:cubicBezTo>
                        <a:pt x="589615" y="63391"/>
                        <a:pt x="583505" y="69501"/>
                        <a:pt x="583505" y="69501"/>
                      </a:cubicBezTo>
                      <a:lnTo>
                        <a:pt x="583505" y="69501"/>
                      </a:lnTo>
                      <a:cubicBezTo>
                        <a:pt x="583505" y="69501"/>
                        <a:pt x="375765" y="142821"/>
                        <a:pt x="241345" y="234471"/>
                      </a:cubicBezTo>
                      <a:cubicBezTo>
                        <a:pt x="216905" y="246691"/>
                        <a:pt x="198575" y="252801"/>
                        <a:pt x="174135" y="252801"/>
                      </a:cubicBezTo>
                      <a:cubicBezTo>
                        <a:pt x="143585" y="258911"/>
                        <a:pt x="131365" y="258911"/>
                        <a:pt x="131365" y="277241"/>
                      </a:cubicBezTo>
                      <a:cubicBezTo>
                        <a:pt x="131365" y="307791"/>
                        <a:pt x="210795" y="368891"/>
                        <a:pt x="259675" y="405551"/>
                      </a:cubicBezTo>
                      <a:lnTo>
                        <a:pt x="265785" y="411661"/>
                      </a:lnTo>
                      <a:lnTo>
                        <a:pt x="265785" y="417771"/>
                      </a:lnTo>
                      <a:cubicBezTo>
                        <a:pt x="265785" y="423881"/>
                        <a:pt x="88595" y="802700"/>
                        <a:pt x="100815" y="1150970"/>
                      </a:cubicBezTo>
                      <a:lnTo>
                        <a:pt x="100815" y="1157080"/>
                      </a:lnTo>
                      <a:lnTo>
                        <a:pt x="100815" y="1157080"/>
                      </a:lnTo>
                      <a:cubicBezTo>
                        <a:pt x="45825" y="1212070"/>
                        <a:pt x="21385" y="1267060"/>
                        <a:pt x="27495" y="1309830"/>
                      </a:cubicBezTo>
                      <a:cubicBezTo>
                        <a:pt x="33605" y="1340380"/>
                        <a:pt x="58045" y="1364819"/>
                        <a:pt x="100815" y="1383149"/>
                      </a:cubicBezTo>
                      <a:cubicBezTo>
                        <a:pt x="106925" y="1383149"/>
                        <a:pt x="113035" y="1389260"/>
                        <a:pt x="125255" y="1389260"/>
                      </a:cubicBezTo>
                      <a:cubicBezTo>
                        <a:pt x="198575" y="1419809"/>
                        <a:pt x="351325" y="1474799"/>
                        <a:pt x="546845" y="1474799"/>
                      </a:cubicBezTo>
                      <a:cubicBezTo>
                        <a:pt x="717926" y="1474799"/>
                        <a:pt x="882896" y="1432029"/>
                        <a:pt x="1035646" y="1340380"/>
                      </a:cubicBezTo>
                      <a:lnTo>
                        <a:pt x="1041756" y="1334269"/>
                      </a:lnTo>
                      <a:cubicBezTo>
                        <a:pt x="1115076" y="1285390"/>
                        <a:pt x="1151736" y="1248730"/>
                        <a:pt x="1163956" y="1212070"/>
                      </a:cubicBezTo>
                      <a:cubicBezTo>
                        <a:pt x="1176176" y="1175410"/>
                        <a:pt x="1157846" y="1126530"/>
                        <a:pt x="1096746" y="1034880"/>
                      </a:cubicBezTo>
                      <a:cubicBezTo>
                        <a:pt x="1078416" y="998220"/>
                        <a:pt x="1090636" y="912680"/>
                        <a:pt x="1102856" y="808810"/>
                      </a:cubicBezTo>
                      <a:cubicBezTo>
                        <a:pt x="1108966" y="735490"/>
                        <a:pt x="1121186" y="656060"/>
                        <a:pt x="1121186" y="582740"/>
                      </a:cubicBezTo>
                      <a:cubicBezTo>
                        <a:pt x="1157846" y="362781"/>
                        <a:pt x="1145626" y="240581"/>
                        <a:pt x="974546" y="63391"/>
                      </a:cubicBezTo>
                      <a:lnTo>
                        <a:pt x="974546" y="63391"/>
                      </a:lnTo>
                      <a:lnTo>
                        <a:pt x="980656" y="57281"/>
                      </a:lnTo>
                      <a:cubicBezTo>
                        <a:pt x="986766" y="51171"/>
                        <a:pt x="986766" y="32841"/>
                        <a:pt x="980656" y="26731"/>
                      </a:cubicBezTo>
                      <a:cubicBezTo>
                        <a:pt x="974546" y="20621"/>
                        <a:pt x="968436" y="8401"/>
                        <a:pt x="956216" y="14511"/>
                      </a:cubicBezTo>
                      <a:cubicBezTo>
                        <a:pt x="931776" y="26731"/>
                        <a:pt x="913446" y="32841"/>
                        <a:pt x="907336" y="32841"/>
                      </a:cubicBezTo>
                      <a:cubicBezTo>
                        <a:pt x="895116" y="38951"/>
                        <a:pt x="760696" y="118381"/>
                        <a:pt x="626275" y="234471"/>
                      </a:cubicBezTo>
                      <a:lnTo>
                        <a:pt x="614055" y="246691"/>
                      </a:lnTo>
                      <a:lnTo>
                        <a:pt x="614055" y="228361"/>
                      </a:lnTo>
                      <a:cubicBezTo>
                        <a:pt x="620165" y="191701"/>
                        <a:pt x="638495" y="142821"/>
                        <a:pt x="650715" y="106161"/>
                      </a:cubicBezTo>
                      <a:cubicBezTo>
                        <a:pt x="656826" y="87831"/>
                        <a:pt x="669045" y="69501"/>
                        <a:pt x="669045" y="57281"/>
                      </a:cubicBezTo>
                      <a:cubicBezTo>
                        <a:pt x="669045" y="57281"/>
                        <a:pt x="669045" y="51171"/>
                        <a:pt x="669045" y="51171"/>
                      </a:cubicBezTo>
                      <a:cubicBezTo>
                        <a:pt x="669045" y="38951"/>
                        <a:pt x="662935" y="20621"/>
                        <a:pt x="650715" y="20621"/>
                      </a:cubicBezTo>
                      <a:close/>
                    </a:path>
                  </a:pathLst>
                </a:custGeom>
                <a:solidFill>
                  <a:srgbClr val="ADACA8"/>
                </a:solidFill>
                <a:ln w="61038" cap="flat">
                  <a:noFill/>
                  <a:prstDash val="solid"/>
                  <a:miter/>
                </a:ln>
              </p:spPr>
              <p:txBody>
                <a:bodyPr rtlCol="0" anchor="ctr"/>
                <a:lstStyle/>
                <a:p>
                  <a:endParaRPr lang="en-US"/>
                </a:p>
              </p:txBody>
            </p:sp>
          </p:grpSp>
        </p:grpSp>
        <p:grpSp>
          <p:nvGrpSpPr>
            <p:cNvPr id="39" name="Graphic 16">
              <a:extLst>
                <a:ext uri="{FF2B5EF4-FFF2-40B4-BE49-F238E27FC236}">
                  <a16:creationId xmlns:a16="http://schemas.microsoft.com/office/drawing/2014/main" xmlns="" id="{A52A6E13-2910-4DC0-9F0C-3EC860955247}"/>
                </a:ext>
              </a:extLst>
            </p:cNvPr>
            <p:cNvGrpSpPr/>
            <p:nvPr/>
          </p:nvGrpSpPr>
          <p:grpSpPr>
            <a:xfrm>
              <a:off x="1027334" y="6539910"/>
              <a:ext cx="1043613" cy="1034879"/>
              <a:chOff x="1027334" y="6539910"/>
              <a:chExt cx="1043613" cy="1034879"/>
            </a:xfrm>
          </p:grpSpPr>
          <p:sp>
            <p:nvSpPr>
              <p:cNvPr id="64" name="Freeform: Shape 63">
                <a:extLst>
                  <a:ext uri="{FF2B5EF4-FFF2-40B4-BE49-F238E27FC236}">
                    <a16:creationId xmlns:a16="http://schemas.microsoft.com/office/drawing/2014/main" xmlns="" id="{830C6A54-243A-4388-BDDE-D1DCA8E3A645}"/>
                  </a:ext>
                </a:extLst>
              </p:cNvPr>
              <p:cNvSpPr/>
              <p:nvPr/>
            </p:nvSpPr>
            <p:spPr>
              <a:xfrm>
                <a:off x="1589699" y="6584971"/>
                <a:ext cx="61100" cy="61099"/>
              </a:xfrm>
              <a:custGeom>
                <a:avLst/>
                <a:gdLst>
                  <a:gd name="connsiteX0" fmla="*/ 0 w 61100"/>
                  <a:gd name="connsiteY0" fmla="*/ 0 h 61099"/>
                  <a:gd name="connsiteX1" fmla="*/ 0 w 61100"/>
                  <a:gd name="connsiteY1" fmla="*/ 0 h 61099"/>
                  <a:gd name="connsiteX2" fmla="*/ 0 w 61100"/>
                  <a:gd name="connsiteY2" fmla="*/ 0 h 61099"/>
                </a:gdLst>
                <a:ahLst/>
                <a:cxnLst>
                  <a:cxn ang="0">
                    <a:pos x="connsiteX0" y="connsiteY0"/>
                  </a:cxn>
                  <a:cxn ang="0">
                    <a:pos x="connsiteX1" y="connsiteY1"/>
                  </a:cxn>
                  <a:cxn ang="0">
                    <a:pos x="connsiteX2" y="connsiteY2"/>
                  </a:cxn>
                </a:cxnLst>
                <a:rect l="l" t="t" r="r" b="b"/>
                <a:pathLst>
                  <a:path w="61100" h="61099">
                    <a:moveTo>
                      <a:pt x="0" y="0"/>
                    </a:moveTo>
                    <a:lnTo>
                      <a:pt x="0" y="0"/>
                    </a:lnTo>
                    <a:lnTo>
                      <a:pt x="0" y="0"/>
                    </a:lnTo>
                    <a:close/>
                  </a:path>
                </a:pathLst>
              </a:custGeom>
              <a:noFill/>
              <a:ln w="61038"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xmlns="" id="{46825281-5CF0-4DFE-8610-06DAD670339A}"/>
                  </a:ext>
                </a:extLst>
              </p:cNvPr>
              <p:cNvSpPr/>
              <p:nvPr/>
            </p:nvSpPr>
            <p:spPr>
              <a:xfrm>
                <a:off x="1583589" y="6572751"/>
                <a:ext cx="12220" cy="12220"/>
              </a:xfrm>
              <a:custGeom>
                <a:avLst/>
                <a:gdLst>
                  <a:gd name="connsiteX0" fmla="*/ 12220 w 12220"/>
                  <a:gd name="connsiteY0" fmla="*/ 12220 h 12220"/>
                  <a:gd name="connsiteX1" fmla="*/ 0 w 12220"/>
                  <a:gd name="connsiteY1" fmla="*/ 12220 h 12220"/>
                  <a:gd name="connsiteX2" fmla="*/ 0 w 12220"/>
                  <a:gd name="connsiteY2" fmla="*/ 0 h 12220"/>
                  <a:gd name="connsiteX3" fmla="*/ 12220 w 12220"/>
                  <a:gd name="connsiteY3" fmla="*/ 0 h 12220"/>
                  <a:gd name="connsiteX4" fmla="*/ 12220 w 12220"/>
                  <a:gd name="connsiteY4" fmla="*/ 12220 h 12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20" h="12220">
                    <a:moveTo>
                      <a:pt x="12220" y="12220"/>
                    </a:moveTo>
                    <a:lnTo>
                      <a:pt x="0" y="12220"/>
                    </a:lnTo>
                    <a:lnTo>
                      <a:pt x="0" y="0"/>
                    </a:lnTo>
                    <a:lnTo>
                      <a:pt x="12220" y="0"/>
                    </a:lnTo>
                    <a:cubicBezTo>
                      <a:pt x="12220" y="0"/>
                      <a:pt x="12220" y="6110"/>
                      <a:pt x="12220" y="12220"/>
                    </a:cubicBezTo>
                    <a:close/>
                  </a:path>
                </a:pathLst>
              </a:custGeom>
              <a:solidFill>
                <a:srgbClr val="EEB4CF"/>
              </a:solidFill>
              <a:ln w="61038" cap="flat">
                <a:noFill/>
                <a:prstDash val="solid"/>
                <a:miter/>
              </a:ln>
            </p:spPr>
            <p:txBody>
              <a:bodyPr rtlCol="0" anchor="ctr"/>
              <a:lstStyle/>
              <a:p>
                <a:endParaRPr lang="en-US"/>
              </a:p>
            </p:txBody>
          </p:sp>
          <p:grpSp>
            <p:nvGrpSpPr>
              <p:cNvPr id="66" name="Graphic 16">
                <a:extLst>
                  <a:ext uri="{FF2B5EF4-FFF2-40B4-BE49-F238E27FC236}">
                    <a16:creationId xmlns:a16="http://schemas.microsoft.com/office/drawing/2014/main" xmlns="" id="{3494BB3C-F94E-4EC4-8295-69FC87422498}"/>
                  </a:ext>
                </a:extLst>
              </p:cNvPr>
              <p:cNvGrpSpPr/>
              <p:nvPr/>
            </p:nvGrpSpPr>
            <p:grpSpPr>
              <a:xfrm>
                <a:off x="1027334" y="6539910"/>
                <a:ext cx="1043613" cy="1034879"/>
                <a:chOff x="1027334" y="6539910"/>
                <a:chExt cx="1043613" cy="1034879"/>
              </a:xfrm>
            </p:grpSpPr>
            <p:sp>
              <p:nvSpPr>
                <p:cNvPr id="67" name="Freeform: Shape 66">
                  <a:extLst>
                    <a:ext uri="{FF2B5EF4-FFF2-40B4-BE49-F238E27FC236}">
                      <a16:creationId xmlns:a16="http://schemas.microsoft.com/office/drawing/2014/main" xmlns="" id="{187490A2-26D0-48F7-8885-8C5EC996A865}"/>
                    </a:ext>
                  </a:extLst>
                </p:cNvPr>
                <p:cNvSpPr/>
                <p:nvPr/>
              </p:nvSpPr>
              <p:spPr>
                <a:xfrm>
                  <a:off x="1027579" y="6552271"/>
                  <a:ext cx="1032245" cy="1020491"/>
                </a:xfrm>
                <a:custGeom>
                  <a:avLst/>
                  <a:gdLst>
                    <a:gd name="connsiteX0" fmla="*/ 219960 w 1032245"/>
                    <a:gd name="connsiteY0" fmla="*/ 869769 h 1020491"/>
                    <a:gd name="connsiteX1" fmla="*/ 977601 w 1032245"/>
                    <a:gd name="connsiteY1" fmla="*/ 973639 h 1020491"/>
                    <a:gd name="connsiteX2" fmla="*/ 1014261 w 1032245"/>
                    <a:gd name="connsiteY2" fmla="*/ 576490 h 1020491"/>
                    <a:gd name="connsiteX3" fmla="*/ 867621 w 1032245"/>
                    <a:gd name="connsiteY3" fmla="*/ 57140 h 1020491"/>
                    <a:gd name="connsiteX4" fmla="*/ 837071 w 1032245"/>
                    <a:gd name="connsiteY4" fmla="*/ 2150 h 1020491"/>
                    <a:gd name="connsiteX5" fmla="*/ 788191 w 1032245"/>
                    <a:gd name="connsiteY5" fmla="*/ 20480 h 1020491"/>
                    <a:gd name="connsiteX6" fmla="*/ 507130 w 1032245"/>
                    <a:gd name="connsiteY6" fmla="*/ 222110 h 1020491"/>
                    <a:gd name="connsiteX7" fmla="*/ 562120 w 1032245"/>
                    <a:gd name="connsiteY7" fmla="*/ 51030 h 1020491"/>
                    <a:gd name="connsiteX8" fmla="*/ 562120 w 1032245"/>
                    <a:gd name="connsiteY8" fmla="*/ 38810 h 1020491"/>
                    <a:gd name="connsiteX9" fmla="*/ 513240 w 1032245"/>
                    <a:gd name="connsiteY9" fmla="*/ 14370 h 1020491"/>
                    <a:gd name="connsiteX10" fmla="*/ 458250 w 1032245"/>
                    <a:gd name="connsiteY10" fmla="*/ 57140 h 1020491"/>
                    <a:gd name="connsiteX11" fmla="*/ 116090 w 1032245"/>
                    <a:gd name="connsiteY11" fmla="*/ 222110 h 1020491"/>
                    <a:gd name="connsiteX12" fmla="*/ 6110 w 1032245"/>
                    <a:gd name="connsiteY12" fmla="*/ 270990 h 1020491"/>
                    <a:gd name="connsiteX13" fmla="*/ 134420 w 1032245"/>
                    <a:gd name="connsiteY13" fmla="*/ 405410 h 1020491"/>
                    <a:gd name="connsiteX14" fmla="*/ 0 w 1032245"/>
                    <a:gd name="connsiteY14" fmla="*/ 808669 h 1020491"/>
                    <a:gd name="connsiteX15" fmla="*/ 219960 w 1032245"/>
                    <a:gd name="connsiteY15" fmla="*/ 869769 h 102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32245" h="1020491">
                      <a:moveTo>
                        <a:pt x="219960" y="869769"/>
                      </a:moveTo>
                      <a:cubicBezTo>
                        <a:pt x="446030" y="979749"/>
                        <a:pt x="733201" y="1083619"/>
                        <a:pt x="977601" y="973639"/>
                      </a:cubicBezTo>
                      <a:cubicBezTo>
                        <a:pt x="977601" y="881989"/>
                        <a:pt x="1008151" y="717020"/>
                        <a:pt x="1014261" y="576490"/>
                      </a:cubicBezTo>
                      <a:cubicBezTo>
                        <a:pt x="1050921" y="368750"/>
                        <a:pt x="1044811" y="234330"/>
                        <a:pt x="867621" y="57140"/>
                      </a:cubicBezTo>
                      <a:cubicBezTo>
                        <a:pt x="885951" y="32700"/>
                        <a:pt x="867621" y="-10070"/>
                        <a:pt x="837071" y="2150"/>
                      </a:cubicBezTo>
                      <a:cubicBezTo>
                        <a:pt x="806521" y="14370"/>
                        <a:pt x="788191" y="20480"/>
                        <a:pt x="788191" y="20480"/>
                      </a:cubicBezTo>
                      <a:cubicBezTo>
                        <a:pt x="788191" y="20480"/>
                        <a:pt x="647660" y="99910"/>
                        <a:pt x="507130" y="222110"/>
                      </a:cubicBezTo>
                      <a:cubicBezTo>
                        <a:pt x="513240" y="167120"/>
                        <a:pt x="556010" y="81580"/>
                        <a:pt x="562120" y="51030"/>
                      </a:cubicBezTo>
                      <a:cubicBezTo>
                        <a:pt x="562120" y="51030"/>
                        <a:pt x="562120" y="44920"/>
                        <a:pt x="562120" y="38810"/>
                      </a:cubicBezTo>
                      <a:cubicBezTo>
                        <a:pt x="562120" y="38810"/>
                        <a:pt x="537680" y="-10070"/>
                        <a:pt x="513240" y="14370"/>
                      </a:cubicBezTo>
                      <a:cubicBezTo>
                        <a:pt x="470470" y="51030"/>
                        <a:pt x="458250" y="57140"/>
                        <a:pt x="458250" y="57140"/>
                      </a:cubicBezTo>
                      <a:cubicBezTo>
                        <a:pt x="458250" y="57140"/>
                        <a:pt x="250510" y="130460"/>
                        <a:pt x="116090" y="222110"/>
                      </a:cubicBezTo>
                      <a:cubicBezTo>
                        <a:pt x="67210" y="252660"/>
                        <a:pt x="6110" y="228220"/>
                        <a:pt x="6110" y="270990"/>
                      </a:cubicBezTo>
                      <a:cubicBezTo>
                        <a:pt x="0" y="313760"/>
                        <a:pt x="134420" y="405410"/>
                        <a:pt x="134420" y="405410"/>
                      </a:cubicBezTo>
                      <a:cubicBezTo>
                        <a:pt x="134420" y="405410"/>
                        <a:pt x="48880" y="582600"/>
                        <a:pt x="0" y="808669"/>
                      </a:cubicBezTo>
                      <a:cubicBezTo>
                        <a:pt x="42770" y="802559"/>
                        <a:pt x="109980" y="814779"/>
                        <a:pt x="219960" y="869769"/>
                      </a:cubicBezTo>
                      <a:close/>
                    </a:path>
                  </a:pathLst>
                </a:custGeom>
                <a:solidFill>
                  <a:srgbClr val="FE0000"/>
                </a:solidFill>
                <a:ln w="61038"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xmlns="" id="{B883BB2D-9696-4432-A282-0D05389744BB}"/>
                    </a:ext>
                  </a:extLst>
                </p:cNvPr>
                <p:cNvSpPr/>
                <p:nvPr/>
              </p:nvSpPr>
              <p:spPr>
                <a:xfrm>
                  <a:off x="1027334" y="6539910"/>
                  <a:ext cx="1043613" cy="1034879"/>
                </a:xfrm>
                <a:custGeom>
                  <a:avLst/>
                  <a:gdLst>
                    <a:gd name="connsiteX0" fmla="*/ 745666 w 1043613"/>
                    <a:gd name="connsiteY0" fmla="*/ 1034880 h 1034879"/>
                    <a:gd name="connsiteX1" fmla="*/ 220205 w 1043613"/>
                    <a:gd name="connsiteY1" fmla="*/ 882130 h 1034879"/>
                    <a:gd name="connsiteX2" fmla="*/ 12465 w 1043613"/>
                    <a:gd name="connsiteY2" fmla="*/ 814920 h 1034879"/>
                    <a:gd name="connsiteX3" fmla="*/ 245 w 1043613"/>
                    <a:gd name="connsiteY3" fmla="*/ 814920 h 1034879"/>
                    <a:gd name="connsiteX4" fmla="*/ 245 w 1043613"/>
                    <a:gd name="connsiteY4" fmla="*/ 808810 h 1034879"/>
                    <a:gd name="connsiteX5" fmla="*/ 128555 w 1043613"/>
                    <a:gd name="connsiteY5" fmla="*/ 411661 h 1034879"/>
                    <a:gd name="connsiteX6" fmla="*/ 245 w 1043613"/>
                    <a:gd name="connsiteY6" fmla="*/ 277241 h 1034879"/>
                    <a:gd name="connsiteX7" fmla="*/ 55235 w 1043613"/>
                    <a:gd name="connsiteY7" fmla="*/ 240581 h 1034879"/>
                    <a:gd name="connsiteX8" fmla="*/ 116335 w 1043613"/>
                    <a:gd name="connsiteY8" fmla="*/ 222251 h 1034879"/>
                    <a:gd name="connsiteX9" fmla="*/ 458495 w 1043613"/>
                    <a:gd name="connsiteY9" fmla="*/ 57281 h 1034879"/>
                    <a:gd name="connsiteX10" fmla="*/ 513485 w 1043613"/>
                    <a:gd name="connsiteY10" fmla="*/ 14511 h 1034879"/>
                    <a:gd name="connsiteX11" fmla="*/ 531815 w 1043613"/>
                    <a:gd name="connsiteY11" fmla="*/ 8401 h 1034879"/>
                    <a:gd name="connsiteX12" fmla="*/ 574585 w 1043613"/>
                    <a:gd name="connsiteY12" fmla="*/ 45061 h 1034879"/>
                    <a:gd name="connsiteX13" fmla="*/ 574585 w 1043613"/>
                    <a:gd name="connsiteY13" fmla="*/ 45061 h 1034879"/>
                    <a:gd name="connsiteX14" fmla="*/ 574585 w 1043613"/>
                    <a:gd name="connsiteY14" fmla="*/ 45061 h 1034879"/>
                    <a:gd name="connsiteX15" fmla="*/ 574585 w 1043613"/>
                    <a:gd name="connsiteY15" fmla="*/ 57281 h 1034879"/>
                    <a:gd name="connsiteX16" fmla="*/ 556255 w 1043613"/>
                    <a:gd name="connsiteY16" fmla="*/ 112271 h 1034879"/>
                    <a:gd name="connsiteX17" fmla="*/ 519595 w 1043613"/>
                    <a:gd name="connsiteY17" fmla="*/ 210031 h 1034879"/>
                    <a:gd name="connsiteX18" fmla="*/ 788436 w 1043613"/>
                    <a:gd name="connsiteY18" fmla="*/ 20621 h 1034879"/>
                    <a:gd name="connsiteX19" fmla="*/ 788436 w 1043613"/>
                    <a:gd name="connsiteY19" fmla="*/ 20621 h 1034879"/>
                    <a:gd name="connsiteX20" fmla="*/ 837316 w 1043613"/>
                    <a:gd name="connsiteY20" fmla="*/ 2291 h 1034879"/>
                    <a:gd name="connsiteX21" fmla="*/ 880086 w 1043613"/>
                    <a:gd name="connsiteY21" fmla="*/ 20621 h 1034879"/>
                    <a:gd name="connsiteX22" fmla="*/ 880086 w 1043613"/>
                    <a:gd name="connsiteY22" fmla="*/ 63391 h 1034879"/>
                    <a:gd name="connsiteX23" fmla="*/ 1026726 w 1043613"/>
                    <a:gd name="connsiteY23" fmla="*/ 588850 h 1034879"/>
                    <a:gd name="connsiteX24" fmla="*/ 1008396 w 1043613"/>
                    <a:gd name="connsiteY24" fmla="*/ 814920 h 1034879"/>
                    <a:gd name="connsiteX25" fmla="*/ 990066 w 1043613"/>
                    <a:gd name="connsiteY25" fmla="*/ 986000 h 1034879"/>
                    <a:gd name="connsiteX26" fmla="*/ 990066 w 1043613"/>
                    <a:gd name="connsiteY26" fmla="*/ 992110 h 1034879"/>
                    <a:gd name="connsiteX27" fmla="*/ 983956 w 1043613"/>
                    <a:gd name="connsiteY27" fmla="*/ 992110 h 1034879"/>
                    <a:gd name="connsiteX28" fmla="*/ 745666 w 1043613"/>
                    <a:gd name="connsiteY28" fmla="*/ 1034880 h 1034879"/>
                    <a:gd name="connsiteX29" fmla="*/ 12465 w 1043613"/>
                    <a:gd name="connsiteY29" fmla="*/ 808810 h 1034879"/>
                    <a:gd name="connsiteX30" fmla="*/ 226315 w 1043613"/>
                    <a:gd name="connsiteY30" fmla="*/ 876020 h 1034879"/>
                    <a:gd name="connsiteX31" fmla="*/ 745666 w 1043613"/>
                    <a:gd name="connsiteY31" fmla="*/ 1028770 h 1034879"/>
                    <a:gd name="connsiteX32" fmla="*/ 971736 w 1043613"/>
                    <a:gd name="connsiteY32" fmla="*/ 979890 h 1034879"/>
                    <a:gd name="connsiteX33" fmla="*/ 990066 w 1043613"/>
                    <a:gd name="connsiteY33" fmla="*/ 808810 h 1034879"/>
                    <a:gd name="connsiteX34" fmla="*/ 1008396 w 1043613"/>
                    <a:gd name="connsiteY34" fmla="*/ 582740 h 1034879"/>
                    <a:gd name="connsiteX35" fmla="*/ 861756 w 1043613"/>
                    <a:gd name="connsiteY35" fmla="*/ 63391 h 1034879"/>
                    <a:gd name="connsiteX36" fmla="*/ 855646 w 1043613"/>
                    <a:gd name="connsiteY36" fmla="*/ 63391 h 1034879"/>
                    <a:gd name="connsiteX37" fmla="*/ 861756 w 1043613"/>
                    <a:gd name="connsiteY37" fmla="*/ 57281 h 1034879"/>
                    <a:gd name="connsiteX38" fmla="*/ 861756 w 1043613"/>
                    <a:gd name="connsiteY38" fmla="*/ 26731 h 1034879"/>
                    <a:gd name="connsiteX39" fmla="*/ 837316 w 1043613"/>
                    <a:gd name="connsiteY39" fmla="*/ 14511 h 1034879"/>
                    <a:gd name="connsiteX40" fmla="*/ 788436 w 1043613"/>
                    <a:gd name="connsiteY40" fmla="*/ 32841 h 1034879"/>
                    <a:gd name="connsiteX41" fmla="*/ 507375 w 1043613"/>
                    <a:gd name="connsiteY41" fmla="*/ 234471 h 1034879"/>
                    <a:gd name="connsiteX42" fmla="*/ 495155 w 1043613"/>
                    <a:gd name="connsiteY42" fmla="*/ 246691 h 1034879"/>
                    <a:gd name="connsiteX43" fmla="*/ 495155 w 1043613"/>
                    <a:gd name="connsiteY43" fmla="*/ 228361 h 1034879"/>
                    <a:gd name="connsiteX44" fmla="*/ 531815 w 1043613"/>
                    <a:gd name="connsiteY44" fmla="*/ 106161 h 1034879"/>
                    <a:gd name="connsiteX45" fmla="*/ 550145 w 1043613"/>
                    <a:gd name="connsiteY45" fmla="*/ 57281 h 1034879"/>
                    <a:gd name="connsiteX46" fmla="*/ 550145 w 1043613"/>
                    <a:gd name="connsiteY46" fmla="*/ 51171 h 1034879"/>
                    <a:gd name="connsiteX47" fmla="*/ 525705 w 1043613"/>
                    <a:gd name="connsiteY47" fmla="*/ 26731 h 1034879"/>
                    <a:gd name="connsiteX48" fmla="*/ 513485 w 1043613"/>
                    <a:gd name="connsiteY48" fmla="*/ 32841 h 1034879"/>
                    <a:gd name="connsiteX49" fmla="*/ 464605 w 1043613"/>
                    <a:gd name="connsiteY49" fmla="*/ 69501 h 1034879"/>
                    <a:gd name="connsiteX50" fmla="*/ 464605 w 1043613"/>
                    <a:gd name="connsiteY50" fmla="*/ 69501 h 1034879"/>
                    <a:gd name="connsiteX51" fmla="*/ 122445 w 1043613"/>
                    <a:gd name="connsiteY51" fmla="*/ 234471 h 1034879"/>
                    <a:gd name="connsiteX52" fmla="*/ 55235 w 1043613"/>
                    <a:gd name="connsiteY52" fmla="*/ 252801 h 1034879"/>
                    <a:gd name="connsiteX53" fmla="*/ 12465 w 1043613"/>
                    <a:gd name="connsiteY53" fmla="*/ 277241 h 1034879"/>
                    <a:gd name="connsiteX54" fmla="*/ 140775 w 1043613"/>
                    <a:gd name="connsiteY54" fmla="*/ 405551 h 1034879"/>
                    <a:gd name="connsiteX55" fmla="*/ 146885 w 1043613"/>
                    <a:gd name="connsiteY55" fmla="*/ 411661 h 1034879"/>
                    <a:gd name="connsiteX56" fmla="*/ 146885 w 1043613"/>
                    <a:gd name="connsiteY56" fmla="*/ 417771 h 1034879"/>
                    <a:gd name="connsiteX57" fmla="*/ 12465 w 1043613"/>
                    <a:gd name="connsiteY57" fmla="*/ 808810 h 1034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043613" h="1034879">
                      <a:moveTo>
                        <a:pt x="745666" y="1034880"/>
                      </a:moveTo>
                      <a:cubicBezTo>
                        <a:pt x="550145" y="1034880"/>
                        <a:pt x="348515" y="949340"/>
                        <a:pt x="220205" y="882130"/>
                      </a:cubicBezTo>
                      <a:cubicBezTo>
                        <a:pt x="134665" y="839360"/>
                        <a:pt x="61345" y="814920"/>
                        <a:pt x="12465" y="814920"/>
                      </a:cubicBezTo>
                      <a:lnTo>
                        <a:pt x="245" y="814920"/>
                      </a:lnTo>
                      <a:lnTo>
                        <a:pt x="245" y="808810"/>
                      </a:lnTo>
                      <a:cubicBezTo>
                        <a:pt x="43015" y="607181"/>
                        <a:pt x="116335" y="442211"/>
                        <a:pt x="128555" y="411661"/>
                      </a:cubicBezTo>
                      <a:cubicBezTo>
                        <a:pt x="104115" y="393331"/>
                        <a:pt x="-5865" y="320011"/>
                        <a:pt x="245" y="277241"/>
                      </a:cubicBezTo>
                      <a:cubicBezTo>
                        <a:pt x="245" y="246691"/>
                        <a:pt x="30795" y="240581"/>
                        <a:pt x="55235" y="240581"/>
                      </a:cubicBezTo>
                      <a:cubicBezTo>
                        <a:pt x="73565" y="240581"/>
                        <a:pt x="98005" y="234471"/>
                        <a:pt x="116335" y="222251"/>
                      </a:cubicBezTo>
                      <a:cubicBezTo>
                        <a:pt x="244645" y="130601"/>
                        <a:pt x="446275" y="63391"/>
                        <a:pt x="458495" y="57281"/>
                      </a:cubicBezTo>
                      <a:cubicBezTo>
                        <a:pt x="464605" y="57281"/>
                        <a:pt x="470715" y="45061"/>
                        <a:pt x="513485" y="14511"/>
                      </a:cubicBezTo>
                      <a:cubicBezTo>
                        <a:pt x="519595" y="8401"/>
                        <a:pt x="525705" y="8401"/>
                        <a:pt x="531815" y="8401"/>
                      </a:cubicBezTo>
                      <a:cubicBezTo>
                        <a:pt x="556255" y="8401"/>
                        <a:pt x="574585" y="45061"/>
                        <a:pt x="574585" y="45061"/>
                      </a:cubicBezTo>
                      <a:lnTo>
                        <a:pt x="574585" y="45061"/>
                      </a:lnTo>
                      <a:lnTo>
                        <a:pt x="574585" y="45061"/>
                      </a:lnTo>
                      <a:cubicBezTo>
                        <a:pt x="574585" y="51171"/>
                        <a:pt x="574585" y="51171"/>
                        <a:pt x="574585" y="57281"/>
                      </a:cubicBezTo>
                      <a:cubicBezTo>
                        <a:pt x="568475" y="69501"/>
                        <a:pt x="562365" y="87831"/>
                        <a:pt x="556255" y="112271"/>
                      </a:cubicBezTo>
                      <a:cubicBezTo>
                        <a:pt x="544035" y="142821"/>
                        <a:pt x="531815" y="179481"/>
                        <a:pt x="519595" y="210031"/>
                      </a:cubicBezTo>
                      <a:cubicBezTo>
                        <a:pt x="654016" y="100051"/>
                        <a:pt x="788436" y="20621"/>
                        <a:pt x="788436" y="20621"/>
                      </a:cubicBezTo>
                      <a:lnTo>
                        <a:pt x="788436" y="20621"/>
                      </a:lnTo>
                      <a:cubicBezTo>
                        <a:pt x="788436" y="20621"/>
                        <a:pt x="806766" y="14511"/>
                        <a:pt x="837316" y="2291"/>
                      </a:cubicBezTo>
                      <a:cubicBezTo>
                        <a:pt x="855646" y="-3819"/>
                        <a:pt x="873976" y="2291"/>
                        <a:pt x="880086" y="20621"/>
                      </a:cubicBezTo>
                      <a:cubicBezTo>
                        <a:pt x="886196" y="32841"/>
                        <a:pt x="886196" y="51171"/>
                        <a:pt x="880086" y="63391"/>
                      </a:cubicBezTo>
                      <a:cubicBezTo>
                        <a:pt x="1051166" y="240581"/>
                        <a:pt x="1063386" y="368891"/>
                        <a:pt x="1026726" y="588850"/>
                      </a:cubicBezTo>
                      <a:cubicBezTo>
                        <a:pt x="1026726" y="662170"/>
                        <a:pt x="1014506" y="741600"/>
                        <a:pt x="1008396" y="814920"/>
                      </a:cubicBezTo>
                      <a:cubicBezTo>
                        <a:pt x="1002286" y="882130"/>
                        <a:pt x="990066" y="943230"/>
                        <a:pt x="990066" y="986000"/>
                      </a:cubicBezTo>
                      <a:lnTo>
                        <a:pt x="990066" y="992110"/>
                      </a:lnTo>
                      <a:lnTo>
                        <a:pt x="983956" y="992110"/>
                      </a:lnTo>
                      <a:cubicBezTo>
                        <a:pt x="910636" y="1022660"/>
                        <a:pt x="831206" y="1034880"/>
                        <a:pt x="745666" y="1034880"/>
                      </a:cubicBezTo>
                      <a:close/>
                      <a:moveTo>
                        <a:pt x="12465" y="808810"/>
                      </a:moveTo>
                      <a:cubicBezTo>
                        <a:pt x="67455" y="808810"/>
                        <a:pt x="134665" y="833250"/>
                        <a:pt x="226315" y="876020"/>
                      </a:cubicBezTo>
                      <a:cubicBezTo>
                        <a:pt x="354625" y="943230"/>
                        <a:pt x="556255" y="1028770"/>
                        <a:pt x="745666" y="1028770"/>
                      </a:cubicBezTo>
                      <a:cubicBezTo>
                        <a:pt x="825096" y="1028770"/>
                        <a:pt x="904526" y="1010440"/>
                        <a:pt x="971736" y="979890"/>
                      </a:cubicBezTo>
                      <a:cubicBezTo>
                        <a:pt x="971736" y="937120"/>
                        <a:pt x="977846" y="876020"/>
                        <a:pt x="990066" y="808810"/>
                      </a:cubicBezTo>
                      <a:cubicBezTo>
                        <a:pt x="996176" y="735490"/>
                        <a:pt x="1008396" y="656060"/>
                        <a:pt x="1008396" y="582740"/>
                      </a:cubicBezTo>
                      <a:cubicBezTo>
                        <a:pt x="1045056" y="362781"/>
                        <a:pt x="1032836" y="240581"/>
                        <a:pt x="861756" y="63391"/>
                      </a:cubicBezTo>
                      <a:lnTo>
                        <a:pt x="855646" y="63391"/>
                      </a:lnTo>
                      <a:lnTo>
                        <a:pt x="861756" y="57281"/>
                      </a:lnTo>
                      <a:cubicBezTo>
                        <a:pt x="867866" y="51171"/>
                        <a:pt x="867866" y="32841"/>
                        <a:pt x="861756" y="26731"/>
                      </a:cubicBezTo>
                      <a:cubicBezTo>
                        <a:pt x="855646" y="20621"/>
                        <a:pt x="849536" y="8401"/>
                        <a:pt x="837316" y="14511"/>
                      </a:cubicBezTo>
                      <a:cubicBezTo>
                        <a:pt x="812876" y="26731"/>
                        <a:pt x="794546" y="32841"/>
                        <a:pt x="788436" y="32841"/>
                      </a:cubicBezTo>
                      <a:cubicBezTo>
                        <a:pt x="776216" y="38951"/>
                        <a:pt x="641795" y="118381"/>
                        <a:pt x="507375" y="234471"/>
                      </a:cubicBezTo>
                      <a:lnTo>
                        <a:pt x="495155" y="246691"/>
                      </a:lnTo>
                      <a:lnTo>
                        <a:pt x="495155" y="228361"/>
                      </a:lnTo>
                      <a:cubicBezTo>
                        <a:pt x="501265" y="191701"/>
                        <a:pt x="519595" y="142821"/>
                        <a:pt x="531815" y="106161"/>
                      </a:cubicBezTo>
                      <a:cubicBezTo>
                        <a:pt x="537925" y="87831"/>
                        <a:pt x="550145" y="69501"/>
                        <a:pt x="550145" y="57281"/>
                      </a:cubicBezTo>
                      <a:cubicBezTo>
                        <a:pt x="550145" y="57281"/>
                        <a:pt x="550145" y="51171"/>
                        <a:pt x="550145" y="51171"/>
                      </a:cubicBezTo>
                      <a:cubicBezTo>
                        <a:pt x="544035" y="45061"/>
                        <a:pt x="537925" y="26731"/>
                        <a:pt x="525705" y="26731"/>
                      </a:cubicBezTo>
                      <a:cubicBezTo>
                        <a:pt x="519595" y="26731"/>
                        <a:pt x="519595" y="26731"/>
                        <a:pt x="513485" y="32841"/>
                      </a:cubicBezTo>
                      <a:cubicBezTo>
                        <a:pt x="470715" y="63391"/>
                        <a:pt x="464605" y="69501"/>
                        <a:pt x="464605" y="69501"/>
                      </a:cubicBezTo>
                      <a:lnTo>
                        <a:pt x="464605" y="69501"/>
                      </a:lnTo>
                      <a:cubicBezTo>
                        <a:pt x="464605" y="69501"/>
                        <a:pt x="256865" y="142821"/>
                        <a:pt x="122445" y="234471"/>
                      </a:cubicBezTo>
                      <a:cubicBezTo>
                        <a:pt x="98005" y="246691"/>
                        <a:pt x="79675" y="252801"/>
                        <a:pt x="55235" y="252801"/>
                      </a:cubicBezTo>
                      <a:cubicBezTo>
                        <a:pt x="24685" y="258911"/>
                        <a:pt x="12465" y="258911"/>
                        <a:pt x="12465" y="277241"/>
                      </a:cubicBezTo>
                      <a:cubicBezTo>
                        <a:pt x="12465" y="307791"/>
                        <a:pt x="91895" y="368891"/>
                        <a:pt x="140775" y="405551"/>
                      </a:cubicBezTo>
                      <a:lnTo>
                        <a:pt x="146885" y="411661"/>
                      </a:lnTo>
                      <a:lnTo>
                        <a:pt x="146885" y="417771"/>
                      </a:lnTo>
                      <a:cubicBezTo>
                        <a:pt x="140775" y="417771"/>
                        <a:pt x="61345" y="588850"/>
                        <a:pt x="12465" y="808810"/>
                      </a:cubicBezTo>
                      <a:close/>
                    </a:path>
                  </a:pathLst>
                </a:custGeom>
                <a:solidFill>
                  <a:srgbClr val="7A0000"/>
                </a:solidFill>
                <a:ln w="61038" cap="flat">
                  <a:noFill/>
                  <a:prstDash val="solid"/>
                  <a:miter/>
                </a:ln>
              </p:spPr>
              <p:txBody>
                <a:bodyPr rtlCol="0" anchor="ctr"/>
                <a:lstStyle/>
                <a:p>
                  <a:endParaRPr lang="en-US"/>
                </a:p>
              </p:txBody>
            </p:sp>
          </p:grpSp>
        </p:grpSp>
        <p:grpSp>
          <p:nvGrpSpPr>
            <p:cNvPr id="40" name="Graphic 16">
              <a:extLst>
                <a:ext uri="{FF2B5EF4-FFF2-40B4-BE49-F238E27FC236}">
                  <a16:creationId xmlns:a16="http://schemas.microsoft.com/office/drawing/2014/main" xmlns="" id="{B3BA9040-FA5C-443E-9521-8E6BFF83E2B1}"/>
                </a:ext>
              </a:extLst>
            </p:cNvPr>
            <p:cNvGrpSpPr/>
            <p:nvPr/>
          </p:nvGrpSpPr>
          <p:grpSpPr>
            <a:xfrm>
              <a:off x="997029" y="6780491"/>
              <a:ext cx="1032590" cy="995928"/>
              <a:chOff x="997029" y="6780491"/>
              <a:chExt cx="1032590" cy="995928"/>
            </a:xfrm>
          </p:grpSpPr>
          <p:sp>
            <p:nvSpPr>
              <p:cNvPr id="59" name="Freeform: Shape 58">
                <a:extLst>
                  <a:ext uri="{FF2B5EF4-FFF2-40B4-BE49-F238E27FC236}">
                    <a16:creationId xmlns:a16="http://schemas.microsoft.com/office/drawing/2014/main" xmlns="" id="{F6951F7C-2E9D-4620-875B-41DEAC1A3F26}"/>
                  </a:ext>
                </a:extLst>
              </p:cNvPr>
              <p:cNvSpPr/>
              <p:nvPr/>
            </p:nvSpPr>
            <p:spPr>
              <a:xfrm>
                <a:off x="1779109" y="6792711"/>
                <a:ext cx="24439" cy="73319"/>
              </a:xfrm>
              <a:custGeom>
                <a:avLst/>
                <a:gdLst>
                  <a:gd name="connsiteX0" fmla="*/ 0 w 24439"/>
                  <a:gd name="connsiteY0" fmla="*/ 0 h 73319"/>
                  <a:gd name="connsiteX1" fmla="*/ 0 w 24439"/>
                  <a:gd name="connsiteY1" fmla="*/ 0 h 73319"/>
                  <a:gd name="connsiteX2" fmla="*/ 6110 w 24439"/>
                  <a:gd name="connsiteY2" fmla="*/ 12220 h 73319"/>
                  <a:gd name="connsiteX3" fmla="*/ 12220 w 24439"/>
                  <a:gd name="connsiteY3" fmla="*/ 24440 h 73319"/>
                  <a:gd name="connsiteX4" fmla="*/ 18330 w 24439"/>
                  <a:gd name="connsiteY4" fmla="*/ 36660 h 73319"/>
                  <a:gd name="connsiteX5" fmla="*/ 24440 w 24439"/>
                  <a:gd name="connsiteY5" fmla="*/ 61100 h 73319"/>
                  <a:gd name="connsiteX6" fmla="*/ 24440 w 24439"/>
                  <a:gd name="connsiteY6" fmla="*/ 73320 h 73319"/>
                  <a:gd name="connsiteX7" fmla="*/ 18330 w 24439"/>
                  <a:gd name="connsiteY7" fmla="*/ 67210 h 73319"/>
                  <a:gd name="connsiteX8" fmla="*/ 12220 w 24439"/>
                  <a:gd name="connsiteY8" fmla="*/ 54990 h 73319"/>
                  <a:gd name="connsiteX9" fmla="*/ 6110 w 24439"/>
                  <a:gd name="connsiteY9" fmla="*/ 48880 h 73319"/>
                  <a:gd name="connsiteX10" fmla="*/ 6110 w 24439"/>
                  <a:gd name="connsiteY10" fmla="*/ 42770 h 73319"/>
                  <a:gd name="connsiteX11" fmla="*/ 6110 w 24439"/>
                  <a:gd name="connsiteY11" fmla="*/ 30550 h 73319"/>
                  <a:gd name="connsiteX12" fmla="*/ 6110 w 24439"/>
                  <a:gd name="connsiteY12" fmla="*/ 24440 h 73319"/>
                  <a:gd name="connsiteX13" fmla="*/ 6110 w 24439"/>
                  <a:gd name="connsiteY13" fmla="*/ 18330 h 73319"/>
                  <a:gd name="connsiteX14" fmla="*/ 0 w 24439"/>
                  <a:gd name="connsiteY14" fmla="*/ 0 h 73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439" h="73319">
                    <a:moveTo>
                      <a:pt x="0" y="0"/>
                    </a:moveTo>
                    <a:cubicBezTo>
                      <a:pt x="0" y="0"/>
                      <a:pt x="6110" y="0"/>
                      <a:pt x="0" y="0"/>
                    </a:cubicBezTo>
                    <a:cubicBezTo>
                      <a:pt x="0" y="6110"/>
                      <a:pt x="6110" y="6110"/>
                      <a:pt x="6110" y="12220"/>
                    </a:cubicBezTo>
                    <a:cubicBezTo>
                      <a:pt x="6110" y="18330"/>
                      <a:pt x="6110" y="18330"/>
                      <a:pt x="12220" y="24440"/>
                    </a:cubicBezTo>
                    <a:cubicBezTo>
                      <a:pt x="12220" y="30550"/>
                      <a:pt x="12220" y="30550"/>
                      <a:pt x="18330" y="36660"/>
                    </a:cubicBezTo>
                    <a:cubicBezTo>
                      <a:pt x="18330" y="42770"/>
                      <a:pt x="24440" y="54990"/>
                      <a:pt x="24440" y="61100"/>
                    </a:cubicBezTo>
                    <a:cubicBezTo>
                      <a:pt x="24440" y="67210"/>
                      <a:pt x="24440" y="73320"/>
                      <a:pt x="24440" y="73320"/>
                    </a:cubicBezTo>
                    <a:cubicBezTo>
                      <a:pt x="24440" y="73320"/>
                      <a:pt x="18330" y="67210"/>
                      <a:pt x="18330" y="67210"/>
                    </a:cubicBezTo>
                    <a:cubicBezTo>
                      <a:pt x="18330" y="67210"/>
                      <a:pt x="12220" y="61100"/>
                      <a:pt x="12220" y="54990"/>
                    </a:cubicBezTo>
                    <a:cubicBezTo>
                      <a:pt x="12220" y="54990"/>
                      <a:pt x="12220" y="48880"/>
                      <a:pt x="6110" y="48880"/>
                    </a:cubicBezTo>
                    <a:lnTo>
                      <a:pt x="6110" y="42770"/>
                    </a:lnTo>
                    <a:cubicBezTo>
                      <a:pt x="6110" y="36660"/>
                      <a:pt x="6110" y="30550"/>
                      <a:pt x="6110" y="30550"/>
                    </a:cubicBezTo>
                    <a:cubicBezTo>
                      <a:pt x="6110" y="30550"/>
                      <a:pt x="6110" y="24440"/>
                      <a:pt x="6110" y="24440"/>
                    </a:cubicBezTo>
                    <a:cubicBezTo>
                      <a:pt x="6110" y="24440"/>
                      <a:pt x="6110" y="18330"/>
                      <a:pt x="6110" y="18330"/>
                    </a:cubicBezTo>
                    <a:cubicBezTo>
                      <a:pt x="0" y="0"/>
                      <a:pt x="0" y="0"/>
                      <a:pt x="0" y="0"/>
                    </a:cubicBezTo>
                    <a:close/>
                  </a:path>
                </a:pathLst>
              </a:custGeom>
              <a:solidFill>
                <a:srgbClr val="7A0000"/>
              </a:solidFill>
              <a:ln w="61038"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xmlns="" id="{FFF49379-BD72-4ABA-88FB-C2F12141F506}"/>
                  </a:ext>
                </a:extLst>
              </p:cNvPr>
              <p:cNvSpPr/>
              <p:nvPr/>
            </p:nvSpPr>
            <p:spPr>
              <a:xfrm>
                <a:off x="1632469" y="6780491"/>
                <a:ext cx="238290" cy="403259"/>
              </a:xfrm>
              <a:custGeom>
                <a:avLst/>
                <a:gdLst>
                  <a:gd name="connsiteX0" fmla="*/ 238290 w 238290"/>
                  <a:gd name="connsiteY0" fmla="*/ 0 h 403259"/>
                  <a:gd name="connsiteX1" fmla="*/ 183300 w 238290"/>
                  <a:gd name="connsiteY1" fmla="*/ 61100 h 403259"/>
                  <a:gd name="connsiteX2" fmla="*/ 158860 w 238290"/>
                  <a:gd name="connsiteY2" fmla="*/ 91650 h 403259"/>
                  <a:gd name="connsiteX3" fmla="*/ 146640 w 238290"/>
                  <a:gd name="connsiteY3" fmla="*/ 109980 h 403259"/>
                  <a:gd name="connsiteX4" fmla="*/ 134420 w 238290"/>
                  <a:gd name="connsiteY4" fmla="*/ 128310 h 403259"/>
                  <a:gd name="connsiteX5" fmla="*/ 116090 w 238290"/>
                  <a:gd name="connsiteY5" fmla="*/ 164970 h 403259"/>
                  <a:gd name="connsiteX6" fmla="*/ 109980 w 238290"/>
                  <a:gd name="connsiteY6" fmla="*/ 183300 h 403259"/>
                  <a:gd name="connsiteX7" fmla="*/ 103870 w 238290"/>
                  <a:gd name="connsiteY7" fmla="*/ 201630 h 403259"/>
                  <a:gd name="connsiteX8" fmla="*/ 97760 w 238290"/>
                  <a:gd name="connsiteY8" fmla="*/ 219960 h 403259"/>
                  <a:gd name="connsiteX9" fmla="*/ 91650 w 238290"/>
                  <a:gd name="connsiteY9" fmla="*/ 238290 h 403259"/>
                  <a:gd name="connsiteX10" fmla="*/ 85540 w 238290"/>
                  <a:gd name="connsiteY10" fmla="*/ 274950 h 403259"/>
                  <a:gd name="connsiteX11" fmla="*/ 85540 w 238290"/>
                  <a:gd name="connsiteY11" fmla="*/ 281060 h 403259"/>
                  <a:gd name="connsiteX12" fmla="*/ 79430 w 238290"/>
                  <a:gd name="connsiteY12" fmla="*/ 281060 h 403259"/>
                  <a:gd name="connsiteX13" fmla="*/ 67210 w 238290"/>
                  <a:gd name="connsiteY13" fmla="*/ 287169 h 403259"/>
                  <a:gd name="connsiteX14" fmla="*/ 61100 w 238290"/>
                  <a:gd name="connsiteY14" fmla="*/ 293280 h 403259"/>
                  <a:gd name="connsiteX15" fmla="*/ 42770 w 238290"/>
                  <a:gd name="connsiteY15" fmla="*/ 305500 h 403259"/>
                  <a:gd name="connsiteX16" fmla="*/ 24440 w 238290"/>
                  <a:gd name="connsiteY16" fmla="*/ 317719 h 403259"/>
                  <a:gd name="connsiteX17" fmla="*/ 12220 w 238290"/>
                  <a:gd name="connsiteY17" fmla="*/ 336050 h 403259"/>
                  <a:gd name="connsiteX18" fmla="*/ 6110 w 238290"/>
                  <a:gd name="connsiteY18" fmla="*/ 354380 h 403259"/>
                  <a:gd name="connsiteX19" fmla="*/ 6110 w 238290"/>
                  <a:gd name="connsiteY19" fmla="*/ 366600 h 403259"/>
                  <a:gd name="connsiteX20" fmla="*/ 6110 w 238290"/>
                  <a:gd name="connsiteY20" fmla="*/ 378819 h 403259"/>
                  <a:gd name="connsiteX21" fmla="*/ 12220 w 238290"/>
                  <a:gd name="connsiteY21" fmla="*/ 384929 h 403259"/>
                  <a:gd name="connsiteX22" fmla="*/ 18330 w 238290"/>
                  <a:gd name="connsiteY22" fmla="*/ 391039 h 403259"/>
                  <a:gd name="connsiteX23" fmla="*/ 24440 w 238290"/>
                  <a:gd name="connsiteY23" fmla="*/ 397149 h 403259"/>
                  <a:gd name="connsiteX24" fmla="*/ 36660 w 238290"/>
                  <a:gd name="connsiteY24" fmla="*/ 403259 h 403259"/>
                  <a:gd name="connsiteX25" fmla="*/ 24440 w 238290"/>
                  <a:gd name="connsiteY25" fmla="*/ 403259 h 403259"/>
                  <a:gd name="connsiteX26" fmla="*/ 12220 w 238290"/>
                  <a:gd name="connsiteY26" fmla="*/ 397149 h 403259"/>
                  <a:gd name="connsiteX27" fmla="*/ 6110 w 238290"/>
                  <a:gd name="connsiteY27" fmla="*/ 391039 h 403259"/>
                  <a:gd name="connsiteX28" fmla="*/ 0 w 238290"/>
                  <a:gd name="connsiteY28" fmla="*/ 378819 h 403259"/>
                  <a:gd name="connsiteX29" fmla="*/ 0 w 238290"/>
                  <a:gd name="connsiteY29" fmla="*/ 366600 h 403259"/>
                  <a:gd name="connsiteX30" fmla="*/ 0 w 238290"/>
                  <a:gd name="connsiteY30" fmla="*/ 354380 h 403259"/>
                  <a:gd name="connsiteX31" fmla="*/ 0 w 238290"/>
                  <a:gd name="connsiteY31" fmla="*/ 342159 h 403259"/>
                  <a:gd name="connsiteX32" fmla="*/ 6110 w 238290"/>
                  <a:gd name="connsiteY32" fmla="*/ 329939 h 403259"/>
                  <a:gd name="connsiteX33" fmla="*/ 18330 w 238290"/>
                  <a:gd name="connsiteY33" fmla="*/ 311610 h 403259"/>
                  <a:gd name="connsiteX34" fmla="*/ 36660 w 238290"/>
                  <a:gd name="connsiteY34" fmla="*/ 299389 h 403259"/>
                  <a:gd name="connsiteX35" fmla="*/ 54990 w 238290"/>
                  <a:gd name="connsiteY35" fmla="*/ 287169 h 403259"/>
                  <a:gd name="connsiteX36" fmla="*/ 67210 w 238290"/>
                  <a:gd name="connsiteY36" fmla="*/ 281060 h 403259"/>
                  <a:gd name="connsiteX37" fmla="*/ 79430 w 238290"/>
                  <a:gd name="connsiteY37" fmla="*/ 274950 h 403259"/>
                  <a:gd name="connsiteX38" fmla="*/ 73320 w 238290"/>
                  <a:gd name="connsiteY38" fmla="*/ 281060 h 403259"/>
                  <a:gd name="connsiteX39" fmla="*/ 79430 w 238290"/>
                  <a:gd name="connsiteY39" fmla="*/ 238290 h 403259"/>
                  <a:gd name="connsiteX40" fmla="*/ 91650 w 238290"/>
                  <a:gd name="connsiteY40" fmla="*/ 195520 h 403259"/>
                  <a:gd name="connsiteX41" fmla="*/ 97760 w 238290"/>
                  <a:gd name="connsiteY41" fmla="*/ 177190 h 403259"/>
                  <a:gd name="connsiteX42" fmla="*/ 103870 w 238290"/>
                  <a:gd name="connsiteY42" fmla="*/ 158860 h 403259"/>
                  <a:gd name="connsiteX43" fmla="*/ 122200 w 238290"/>
                  <a:gd name="connsiteY43" fmla="*/ 122200 h 403259"/>
                  <a:gd name="connsiteX44" fmla="*/ 171080 w 238290"/>
                  <a:gd name="connsiteY44" fmla="*/ 54990 h 403259"/>
                  <a:gd name="connsiteX45" fmla="*/ 238290 w 238290"/>
                  <a:gd name="connsiteY45" fmla="*/ 0 h 403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38290" h="403259">
                    <a:moveTo>
                      <a:pt x="238290" y="0"/>
                    </a:moveTo>
                    <a:cubicBezTo>
                      <a:pt x="219960" y="18330"/>
                      <a:pt x="201630" y="42770"/>
                      <a:pt x="183300" y="61100"/>
                    </a:cubicBezTo>
                    <a:cubicBezTo>
                      <a:pt x="177190" y="73320"/>
                      <a:pt x="164970" y="85540"/>
                      <a:pt x="158860" y="91650"/>
                    </a:cubicBezTo>
                    <a:cubicBezTo>
                      <a:pt x="152750" y="97760"/>
                      <a:pt x="152750" y="103870"/>
                      <a:pt x="146640" y="109980"/>
                    </a:cubicBezTo>
                    <a:cubicBezTo>
                      <a:pt x="140530" y="116090"/>
                      <a:pt x="140530" y="122200"/>
                      <a:pt x="134420" y="128310"/>
                    </a:cubicBezTo>
                    <a:cubicBezTo>
                      <a:pt x="128310" y="140530"/>
                      <a:pt x="122200" y="152750"/>
                      <a:pt x="116090" y="164970"/>
                    </a:cubicBezTo>
                    <a:cubicBezTo>
                      <a:pt x="109980" y="171080"/>
                      <a:pt x="109980" y="177190"/>
                      <a:pt x="109980" y="183300"/>
                    </a:cubicBezTo>
                    <a:cubicBezTo>
                      <a:pt x="109980" y="189410"/>
                      <a:pt x="103870" y="195520"/>
                      <a:pt x="103870" y="201630"/>
                    </a:cubicBezTo>
                    <a:lnTo>
                      <a:pt x="97760" y="219960"/>
                    </a:lnTo>
                    <a:cubicBezTo>
                      <a:pt x="97760" y="226070"/>
                      <a:pt x="91650" y="232180"/>
                      <a:pt x="91650" y="238290"/>
                    </a:cubicBezTo>
                    <a:cubicBezTo>
                      <a:pt x="85540" y="250510"/>
                      <a:pt x="85540" y="262730"/>
                      <a:pt x="85540" y="274950"/>
                    </a:cubicBezTo>
                    <a:lnTo>
                      <a:pt x="85540" y="281060"/>
                    </a:lnTo>
                    <a:lnTo>
                      <a:pt x="79430" y="281060"/>
                    </a:lnTo>
                    <a:lnTo>
                      <a:pt x="67210" y="287169"/>
                    </a:lnTo>
                    <a:cubicBezTo>
                      <a:pt x="61100" y="287169"/>
                      <a:pt x="61100" y="287169"/>
                      <a:pt x="61100" y="293280"/>
                    </a:cubicBezTo>
                    <a:cubicBezTo>
                      <a:pt x="54990" y="293280"/>
                      <a:pt x="48880" y="299389"/>
                      <a:pt x="42770" y="305500"/>
                    </a:cubicBezTo>
                    <a:cubicBezTo>
                      <a:pt x="36660" y="311610"/>
                      <a:pt x="30550" y="311610"/>
                      <a:pt x="24440" y="317719"/>
                    </a:cubicBezTo>
                    <a:cubicBezTo>
                      <a:pt x="18330" y="323830"/>
                      <a:pt x="18330" y="329939"/>
                      <a:pt x="12220" y="336050"/>
                    </a:cubicBezTo>
                    <a:cubicBezTo>
                      <a:pt x="6110" y="342159"/>
                      <a:pt x="6110" y="348269"/>
                      <a:pt x="6110" y="354380"/>
                    </a:cubicBezTo>
                    <a:cubicBezTo>
                      <a:pt x="6110" y="354380"/>
                      <a:pt x="6110" y="360489"/>
                      <a:pt x="6110" y="366600"/>
                    </a:cubicBezTo>
                    <a:cubicBezTo>
                      <a:pt x="6110" y="372709"/>
                      <a:pt x="6110" y="372709"/>
                      <a:pt x="6110" y="378819"/>
                    </a:cubicBezTo>
                    <a:cubicBezTo>
                      <a:pt x="6110" y="384929"/>
                      <a:pt x="6110" y="384929"/>
                      <a:pt x="12220" y="384929"/>
                    </a:cubicBezTo>
                    <a:cubicBezTo>
                      <a:pt x="12220" y="384929"/>
                      <a:pt x="18330" y="391039"/>
                      <a:pt x="18330" y="391039"/>
                    </a:cubicBezTo>
                    <a:cubicBezTo>
                      <a:pt x="18330" y="391039"/>
                      <a:pt x="24440" y="397149"/>
                      <a:pt x="24440" y="397149"/>
                    </a:cubicBezTo>
                    <a:lnTo>
                      <a:pt x="36660" y="403259"/>
                    </a:lnTo>
                    <a:lnTo>
                      <a:pt x="24440" y="403259"/>
                    </a:lnTo>
                    <a:cubicBezTo>
                      <a:pt x="18330" y="403259"/>
                      <a:pt x="18330" y="403259"/>
                      <a:pt x="12220" y="397149"/>
                    </a:cubicBezTo>
                    <a:cubicBezTo>
                      <a:pt x="6110" y="397149"/>
                      <a:pt x="6110" y="391039"/>
                      <a:pt x="6110" y="391039"/>
                    </a:cubicBezTo>
                    <a:cubicBezTo>
                      <a:pt x="6110" y="391039"/>
                      <a:pt x="0" y="384929"/>
                      <a:pt x="0" y="378819"/>
                    </a:cubicBezTo>
                    <a:cubicBezTo>
                      <a:pt x="0" y="372709"/>
                      <a:pt x="0" y="372709"/>
                      <a:pt x="0" y="366600"/>
                    </a:cubicBezTo>
                    <a:cubicBezTo>
                      <a:pt x="0" y="360489"/>
                      <a:pt x="0" y="360489"/>
                      <a:pt x="0" y="354380"/>
                    </a:cubicBezTo>
                    <a:cubicBezTo>
                      <a:pt x="0" y="348269"/>
                      <a:pt x="0" y="348269"/>
                      <a:pt x="0" y="342159"/>
                    </a:cubicBezTo>
                    <a:cubicBezTo>
                      <a:pt x="0" y="336050"/>
                      <a:pt x="0" y="336050"/>
                      <a:pt x="6110" y="329939"/>
                    </a:cubicBezTo>
                    <a:cubicBezTo>
                      <a:pt x="12220" y="323830"/>
                      <a:pt x="12220" y="317719"/>
                      <a:pt x="18330" y="311610"/>
                    </a:cubicBezTo>
                    <a:cubicBezTo>
                      <a:pt x="24440" y="305500"/>
                      <a:pt x="30550" y="299389"/>
                      <a:pt x="36660" y="299389"/>
                    </a:cubicBezTo>
                    <a:cubicBezTo>
                      <a:pt x="42770" y="293280"/>
                      <a:pt x="48880" y="293280"/>
                      <a:pt x="54990" y="287169"/>
                    </a:cubicBezTo>
                    <a:cubicBezTo>
                      <a:pt x="61100" y="287169"/>
                      <a:pt x="61100" y="281060"/>
                      <a:pt x="67210" y="281060"/>
                    </a:cubicBezTo>
                    <a:lnTo>
                      <a:pt x="79430" y="274950"/>
                    </a:lnTo>
                    <a:lnTo>
                      <a:pt x="73320" y="281060"/>
                    </a:lnTo>
                    <a:cubicBezTo>
                      <a:pt x="73320" y="268840"/>
                      <a:pt x="79430" y="250510"/>
                      <a:pt x="79430" y="238290"/>
                    </a:cubicBezTo>
                    <a:cubicBezTo>
                      <a:pt x="85540" y="226070"/>
                      <a:pt x="85540" y="213850"/>
                      <a:pt x="91650" y="195520"/>
                    </a:cubicBezTo>
                    <a:cubicBezTo>
                      <a:pt x="91650" y="189410"/>
                      <a:pt x="97760" y="183300"/>
                      <a:pt x="97760" y="177190"/>
                    </a:cubicBezTo>
                    <a:cubicBezTo>
                      <a:pt x="97760" y="171080"/>
                      <a:pt x="103870" y="164970"/>
                      <a:pt x="103870" y="158860"/>
                    </a:cubicBezTo>
                    <a:cubicBezTo>
                      <a:pt x="109980" y="146640"/>
                      <a:pt x="116090" y="134420"/>
                      <a:pt x="122200" y="122200"/>
                    </a:cubicBezTo>
                    <a:cubicBezTo>
                      <a:pt x="134420" y="97760"/>
                      <a:pt x="152750" y="73320"/>
                      <a:pt x="171080" y="54990"/>
                    </a:cubicBezTo>
                    <a:cubicBezTo>
                      <a:pt x="195520" y="36660"/>
                      <a:pt x="213850" y="12220"/>
                      <a:pt x="238290" y="0"/>
                    </a:cubicBezTo>
                    <a:close/>
                  </a:path>
                </a:pathLst>
              </a:custGeom>
              <a:solidFill>
                <a:srgbClr val="7A0000"/>
              </a:solidFill>
              <a:ln w="61038"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xmlns="" id="{F6C4A985-D763-4E19-9CF5-25DC7CF55774}"/>
                  </a:ext>
                </a:extLst>
              </p:cNvPr>
              <p:cNvSpPr/>
              <p:nvPr/>
            </p:nvSpPr>
            <p:spPr>
              <a:xfrm>
                <a:off x="1650799" y="7140980"/>
                <a:ext cx="378820" cy="171079"/>
              </a:xfrm>
              <a:custGeom>
                <a:avLst/>
                <a:gdLst>
                  <a:gd name="connsiteX0" fmla="*/ 378820 w 378820"/>
                  <a:gd name="connsiteY0" fmla="*/ 48880 h 171079"/>
                  <a:gd name="connsiteX1" fmla="*/ 366600 w 378820"/>
                  <a:gd name="connsiteY1" fmla="*/ 103870 h 171079"/>
                  <a:gd name="connsiteX2" fmla="*/ 354380 w 378820"/>
                  <a:gd name="connsiteY2" fmla="*/ 128310 h 171079"/>
                  <a:gd name="connsiteX3" fmla="*/ 342160 w 378820"/>
                  <a:gd name="connsiteY3" fmla="*/ 152750 h 171079"/>
                  <a:gd name="connsiteX4" fmla="*/ 329940 w 378820"/>
                  <a:gd name="connsiteY4" fmla="*/ 164970 h 171079"/>
                  <a:gd name="connsiteX5" fmla="*/ 317720 w 378820"/>
                  <a:gd name="connsiteY5" fmla="*/ 171080 h 171079"/>
                  <a:gd name="connsiteX6" fmla="*/ 299390 w 378820"/>
                  <a:gd name="connsiteY6" fmla="*/ 171080 h 171079"/>
                  <a:gd name="connsiteX7" fmla="*/ 287170 w 378820"/>
                  <a:gd name="connsiteY7" fmla="*/ 164970 h 171079"/>
                  <a:gd name="connsiteX8" fmla="*/ 268840 w 378820"/>
                  <a:gd name="connsiteY8" fmla="*/ 140530 h 171079"/>
                  <a:gd name="connsiteX9" fmla="*/ 256620 w 378820"/>
                  <a:gd name="connsiteY9" fmla="*/ 109980 h 171079"/>
                  <a:gd name="connsiteX10" fmla="*/ 256620 w 378820"/>
                  <a:gd name="connsiteY10" fmla="*/ 116090 h 171079"/>
                  <a:gd name="connsiteX11" fmla="*/ 244400 w 378820"/>
                  <a:gd name="connsiteY11" fmla="*/ 103870 h 171079"/>
                  <a:gd name="connsiteX12" fmla="*/ 232180 w 378820"/>
                  <a:gd name="connsiteY12" fmla="*/ 91650 h 171079"/>
                  <a:gd name="connsiteX13" fmla="*/ 219960 w 378820"/>
                  <a:gd name="connsiteY13" fmla="*/ 79430 h 171079"/>
                  <a:gd name="connsiteX14" fmla="*/ 207740 w 378820"/>
                  <a:gd name="connsiteY14" fmla="*/ 73320 h 171079"/>
                  <a:gd name="connsiteX15" fmla="*/ 177190 w 378820"/>
                  <a:gd name="connsiteY15" fmla="*/ 54990 h 171079"/>
                  <a:gd name="connsiteX16" fmla="*/ 158860 w 378820"/>
                  <a:gd name="connsiteY16" fmla="*/ 48880 h 171079"/>
                  <a:gd name="connsiteX17" fmla="*/ 140530 w 378820"/>
                  <a:gd name="connsiteY17" fmla="*/ 42770 h 171079"/>
                  <a:gd name="connsiteX18" fmla="*/ 103870 w 378820"/>
                  <a:gd name="connsiteY18" fmla="*/ 30550 h 171079"/>
                  <a:gd name="connsiteX19" fmla="*/ 67210 w 378820"/>
                  <a:gd name="connsiteY19" fmla="*/ 18330 h 171079"/>
                  <a:gd name="connsiteX20" fmla="*/ 0 w 378820"/>
                  <a:gd name="connsiteY20" fmla="*/ 0 h 171079"/>
                  <a:gd name="connsiteX21" fmla="*/ 36660 w 378820"/>
                  <a:gd name="connsiteY21" fmla="*/ 6110 h 171079"/>
                  <a:gd name="connsiteX22" fmla="*/ 54990 w 378820"/>
                  <a:gd name="connsiteY22" fmla="*/ 12220 h 171079"/>
                  <a:gd name="connsiteX23" fmla="*/ 73320 w 378820"/>
                  <a:gd name="connsiteY23" fmla="*/ 18330 h 171079"/>
                  <a:gd name="connsiteX24" fmla="*/ 109980 w 378820"/>
                  <a:gd name="connsiteY24" fmla="*/ 30550 h 171079"/>
                  <a:gd name="connsiteX25" fmla="*/ 146640 w 378820"/>
                  <a:gd name="connsiteY25" fmla="*/ 42770 h 171079"/>
                  <a:gd name="connsiteX26" fmla="*/ 164970 w 378820"/>
                  <a:gd name="connsiteY26" fmla="*/ 48880 h 171079"/>
                  <a:gd name="connsiteX27" fmla="*/ 183300 w 378820"/>
                  <a:gd name="connsiteY27" fmla="*/ 54990 h 171079"/>
                  <a:gd name="connsiteX28" fmla="*/ 213850 w 378820"/>
                  <a:gd name="connsiteY28" fmla="*/ 73320 h 171079"/>
                  <a:gd name="connsiteX29" fmla="*/ 232180 w 378820"/>
                  <a:gd name="connsiteY29" fmla="*/ 85540 h 171079"/>
                  <a:gd name="connsiteX30" fmla="*/ 250510 w 378820"/>
                  <a:gd name="connsiteY30" fmla="*/ 97760 h 171079"/>
                  <a:gd name="connsiteX31" fmla="*/ 262730 w 378820"/>
                  <a:gd name="connsiteY31" fmla="*/ 109980 h 171079"/>
                  <a:gd name="connsiteX32" fmla="*/ 274950 w 378820"/>
                  <a:gd name="connsiteY32" fmla="*/ 122200 h 171079"/>
                  <a:gd name="connsiteX33" fmla="*/ 274950 w 378820"/>
                  <a:gd name="connsiteY33" fmla="*/ 122200 h 171079"/>
                  <a:gd name="connsiteX34" fmla="*/ 274950 w 378820"/>
                  <a:gd name="connsiteY34" fmla="*/ 122200 h 171079"/>
                  <a:gd name="connsiteX35" fmla="*/ 281060 w 378820"/>
                  <a:gd name="connsiteY35" fmla="*/ 146640 h 171079"/>
                  <a:gd name="connsiteX36" fmla="*/ 293280 w 378820"/>
                  <a:gd name="connsiteY36" fmla="*/ 164970 h 171079"/>
                  <a:gd name="connsiteX37" fmla="*/ 305500 w 378820"/>
                  <a:gd name="connsiteY37" fmla="*/ 171080 h 171079"/>
                  <a:gd name="connsiteX38" fmla="*/ 317720 w 378820"/>
                  <a:gd name="connsiteY38" fmla="*/ 171080 h 171079"/>
                  <a:gd name="connsiteX39" fmla="*/ 329940 w 378820"/>
                  <a:gd name="connsiteY39" fmla="*/ 164970 h 171079"/>
                  <a:gd name="connsiteX40" fmla="*/ 342160 w 378820"/>
                  <a:gd name="connsiteY40" fmla="*/ 158860 h 171079"/>
                  <a:gd name="connsiteX41" fmla="*/ 354380 w 378820"/>
                  <a:gd name="connsiteY41" fmla="*/ 134420 h 171079"/>
                  <a:gd name="connsiteX42" fmla="*/ 366600 w 378820"/>
                  <a:gd name="connsiteY42" fmla="*/ 109980 h 171079"/>
                  <a:gd name="connsiteX43" fmla="*/ 378820 w 378820"/>
                  <a:gd name="connsiteY43" fmla="*/ 48880 h 171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78820" h="171079">
                    <a:moveTo>
                      <a:pt x="378820" y="48880"/>
                    </a:moveTo>
                    <a:cubicBezTo>
                      <a:pt x="378820" y="67210"/>
                      <a:pt x="372710" y="85540"/>
                      <a:pt x="366600" y="103870"/>
                    </a:cubicBezTo>
                    <a:cubicBezTo>
                      <a:pt x="366600" y="109980"/>
                      <a:pt x="360490" y="122200"/>
                      <a:pt x="354380" y="128310"/>
                    </a:cubicBezTo>
                    <a:cubicBezTo>
                      <a:pt x="348270" y="134420"/>
                      <a:pt x="348270" y="146640"/>
                      <a:pt x="342160" y="152750"/>
                    </a:cubicBezTo>
                    <a:cubicBezTo>
                      <a:pt x="336050" y="158860"/>
                      <a:pt x="336050" y="158860"/>
                      <a:pt x="329940" y="164970"/>
                    </a:cubicBezTo>
                    <a:cubicBezTo>
                      <a:pt x="323830" y="171080"/>
                      <a:pt x="323830" y="171080"/>
                      <a:pt x="317720" y="171080"/>
                    </a:cubicBezTo>
                    <a:cubicBezTo>
                      <a:pt x="311610" y="171080"/>
                      <a:pt x="305500" y="171080"/>
                      <a:pt x="299390" y="171080"/>
                    </a:cubicBezTo>
                    <a:cubicBezTo>
                      <a:pt x="293280" y="171080"/>
                      <a:pt x="287170" y="164970"/>
                      <a:pt x="287170" y="164970"/>
                    </a:cubicBezTo>
                    <a:cubicBezTo>
                      <a:pt x="281060" y="158860"/>
                      <a:pt x="274950" y="146640"/>
                      <a:pt x="268840" y="140530"/>
                    </a:cubicBezTo>
                    <a:cubicBezTo>
                      <a:pt x="262730" y="134420"/>
                      <a:pt x="262730" y="122200"/>
                      <a:pt x="256620" y="109980"/>
                    </a:cubicBezTo>
                    <a:lnTo>
                      <a:pt x="256620" y="116090"/>
                    </a:lnTo>
                    <a:cubicBezTo>
                      <a:pt x="250510" y="109980"/>
                      <a:pt x="250510" y="109980"/>
                      <a:pt x="244400" y="103870"/>
                    </a:cubicBezTo>
                    <a:lnTo>
                      <a:pt x="232180" y="91650"/>
                    </a:lnTo>
                    <a:cubicBezTo>
                      <a:pt x="226070" y="85540"/>
                      <a:pt x="219960" y="85540"/>
                      <a:pt x="219960" y="79430"/>
                    </a:cubicBezTo>
                    <a:lnTo>
                      <a:pt x="207740" y="73320"/>
                    </a:lnTo>
                    <a:lnTo>
                      <a:pt x="177190" y="54990"/>
                    </a:lnTo>
                    <a:cubicBezTo>
                      <a:pt x="171080" y="54990"/>
                      <a:pt x="164970" y="48880"/>
                      <a:pt x="158860" y="48880"/>
                    </a:cubicBezTo>
                    <a:lnTo>
                      <a:pt x="140530" y="42770"/>
                    </a:lnTo>
                    <a:cubicBezTo>
                      <a:pt x="128310" y="36660"/>
                      <a:pt x="116090" y="30550"/>
                      <a:pt x="103870" y="30550"/>
                    </a:cubicBezTo>
                    <a:lnTo>
                      <a:pt x="67210" y="18330"/>
                    </a:lnTo>
                    <a:cubicBezTo>
                      <a:pt x="42770" y="12220"/>
                      <a:pt x="18330" y="6110"/>
                      <a:pt x="0" y="0"/>
                    </a:cubicBezTo>
                    <a:cubicBezTo>
                      <a:pt x="12220" y="0"/>
                      <a:pt x="24440" y="6110"/>
                      <a:pt x="36660" y="6110"/>
                    </a:cubicBezTo>
                    <a:lnTo>
                      <a:pt x="54990" y="12220"/>
                    </a:lnTo>
                    <a:cubicBezTo>
                      <a:pt x="61100" y="12220"/>
                      <a:pt x="67210" y="12220"/>
                      <a:pt x="73320" y="18330"/>
                    </a:cubicBezTo>
                    <a:lnTo>
                      <a:pt x="109980" y="30550"/>
                    </a:lnTo>
                    <a:cubicBezTo>
                      <a:pt x="122200" y="36660"/>
                      <a:pt x="134420" y="36660"/>
                      <a:pt x="146640" y="42770"/>
                    </a:cubicBezTo>
                    <a:lnTo>
                      <a:pt x="164970" y="48880"/>
                    </a:lnTo>
                    <a:cubicBezTo>
                      <a:pt x="171080" y="48880"/>
                      <a:pt x="177190" y="54990"/>
                      <a:pt x="183300" y="54990"/>
                    </a:cubicBezTo>
                    <a:lnTo>
                      <a:pt x="213850" y="73320"/>
                    </a:lnTo>
                    <a:lnTo>
                      <a:pt x="232180" y="85540"/>
                    </a:lnTo>
                    <a:cubicBezTo>
                      <a:pt x="238290" y="91650"/>
                      <a:pt x="244400" y="91650"/>
                      <a:pt x="250510" y="97760"/>
                    </a:cubicBezTo>
                    <a:lnTo>
                      <a:pt x="262730" y="109980"/>
                    </a:lnTo>
                    <a:cubicBezTo>
                      <a:pt x="268840" y="116090"/>
                      <a:pt x="274950" y="116090"/>
                      <a:pt x="274950" y="122200"/>
                    </a:cubicBezTo>
                    <a:lnTo>
                      <a:pt x="274950" y="122200"/>
                    </a:lnTo>
                    <a:lnTo>
                      <a:pt x="274950" y="122200"/>
                    </a:lnTo>
                    <a:cubicBezTo>
                      <a:pt x="274950" y="128310"/>
                      <a:pt x="281060" y="140530"/>
                      <a:pt x="281060" y="146640"/>
                    </a:cubicBezTo>
                    <a:cubicBezTo>
                      <a:pt x="287170" y="152750"/>
                      <a:pt x="287170" y="164970"/>
                      <a:pt x="293280" y="164970"/>
                    </a:cubicBezTo>
                    <a:cubicBezTo>
                      <a:pt x="293280" y="164970"/>
                      <a:pt x="299390" y="171080"/>
                      <a:pt x="305500" y="171080"/>
                    </a:cubicBezTo>
                    <a:cubicBezTo>
                      <a:pt x="311610" y="171080"/>
                      <a:pt x="311610" y="171080"/>
                      <a:pt x="317720" y="171080"/>
                    </a:cubicBezTo>
                    <a:cubicBezTo>
                      <a:pt x="317720" y="171080"/>
                      <a:pt x="323830" y="171080"/>
                      <a:pt x="329940" y="164970"/>
                    </a:cubicBezTo>
                    <a:cubicBezTo>
                      <a:pt x="336050" y="164970"/>
                      <a:pt x="336050" y="158860"/>
                      <a:pt x="342160" y="158860"/>
                    </a:cubicBezTo>
                    <a:cubicBezTo>
                      <a:pt x="348270" y="152750"/>
                      <a:pt x="354380" y="146640"/>
                      <a:pt x="354380" y="134420"/>
                    </a:cubicBezTo>
                    <a:cubicBezTo>
                      <a:pt x="360490" y="128310"/>
                      <a:pt x="360490" y="116090"/>
                      <a:pt x="366600" y="109980"/>
                    </a:cubicBezTo>
                    <a:cubicBezTo>
                      <a:pt x="366600" y="85540"/>
                      <a:pt x="372710" y="67210"/>
                      <a:pt x="378820" y="48880"/>
                    </a:cubicBezTo>
                    <a:close/>
                  </a:path>
                </a:pathLst>
              </a:custGeom>
              <a:solidFill>
                <a:srgbClr val="7A0000"/>
              </a:solidFill>
              <a:ln w="61038"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xmlns="" id="{7EAB7EEC-5C4A-4A97-BE45-98806F183519}"/>
                  </a:ext>
                </a:extLst>
              </p:cNvPr>
              <p:cNvSpPr/>
              <p:nvPr/>
            </p:nvSpPr>
            <p:spPr>
              <a:xfrm>
                <a:off x="1204769" y="6835481"/>
                <a:ext cx="54990" cy="91649"/>
              </a:xfrm>
              <a:custGeom>
                <a:avLst/>
                <a:gdLst>
                  <a:gd name="connsiteX0" fmla="*/ 54990 w 54990"/>
                  <a:gd name="connsiteY0" fmla="*/ 0 h 91649"/>
                  <a:gd name="connsiteX1" fmla="*/ 48880 w 54990"/>
                  <a:gd name="connsiteY1" fmla="*/ 18330 h 91649"/>
                  <a:gd name="connsiteX2" fmla="*/ 30550 w 54990"/>
                  <a:gd name="connsiteY2" fmla="*/ 48880 h 91649"/>
                  <a:gd name="connsiteX3" fmla="*/ 12220 w 54990"/>
                  <a:gd name="connsiteY3" fmla="*/ 79430 h 91649"/>
                  <a:gd name="connsiteX4" fmla="*/ 0 w 54990"/>
                  <a:gd name="connsiteY4" fmla="*/ 91650 h 91649"/>
                  <a:gd name="connsiteX5" fmla="*/ 6110 w 54990"/>
                  <a:gd name="connsiteY5" fmla="*/ 73320 h 91649"/>
                  <a:gd name="connsiteX6" fmla="*/ 24440 w 54990"/>
                  <a:gd name="connsiteY6" fmla="*/ 42770 h 91649"/>
                  <a:gd name="connsiteX7" fmla="*/ 36660 w 54990"/>
                  <a:gd name="connsiteY7" fmla="*/ 24440 h 91649"/>
                  <a:gd name="connsiteX8" fmla="*/ 48880 w 54990"/>
                  <a:gd name="connsiteY8" fmla="*/ 12220 h 91649"/>
                  <a:gd name="connsiteX9" fmla="*/ 54990 w 54990"/>
                  <a:gd name="connsiteY9" fmla="*/ 0 h 91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990" h="91649">
                    <a:moveTo>
                      <a:pt x="54990" y="0"/>
                    </a:moveTo>
                    <a:cubicBezTo>
                      <a:pt x="54990" y="0"/>
                      <a:pt x="54990" y="6110"/>
                      <a:pt x="48880" y="18330"/>
                    </a:cubicBezTo>
                    <a:cubicBezTo>
                      <a:pt x="42770" y="24440"/>
                      <a:pt x="36660" y="36660"/>
                      <a:pt x="30550" y="48880"/>
                    </a:cubicBezTo>
                    <a:cubicBezTo>
                      <a:pt x="24440" y="61100"/>
                      <a:pt x="18330" y="67210"/>
                      <a:pt x="12220" y="79430"/>
                    </a:cubicBezTo>
                    <a:cubicBezTo>
                      <a:pt x="6110" y="91650"/>
                      <a:pt x="0" y="91650"/>
                      <a:pt x="0" y="91650"/>
                    </a:cubicBezTo>
                    <a:cubicBezTo>
                      <a:pt x="0" y="91650"/>
                      <a:pt x="0" y="85540"/>
                      <a:pt x="6110" y="73320"/>
                    </a:cubicBezTo>
                    <a:cubicBezTo>
                      <a:pt x="12220" y="61100"/>
                      <a:pt x="12220" y="54990"/>
                      <a:pt x="24440" y="42770"/>
                    </a:cubicBezTo>
                    <a:cubicBezTo>
                      <a:pt x="30550" y="36660"/>
                      <a:pt x="30550" y="30550"/>
                      <a:pt x="36660" y="24440"/>
                    </a:cubicBezTo>
                    <a:cubicBezTo>
                      <a:pt x="42770" y="18330"/>
                      <a:pt x="42770" y="18330"/>
                      <a:pt x="48880" y="12220"/>
                    </a:cubicBezTo>
                    <a:cubicBezTo>
                      <a:pt x="48880" y="6110"/>
                      <a:pt x="54990" y="0"/>
                      <a:pt x="54990" y="0"/>
                    </a:cubicBezTo>
                    <a:close/>
                  </a:path>
                </a:pathLst>
              </a:custGeom>
              <a:solidFill>
                <a:srgbClr val="7A0000"/>
              </a:solidFill>
              <a:ln w="61038"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xmlns="" id="{4E239D1B-76DF-43AE-88A1-A99DECB32A5C}"/>
                  </a:ext>
                </a:extLst>
              </p:cNvPr>
              <p:cNvSpPr/>
              <p:nvPr/>
            </p:nvSpPr>
            <p:spPr>
              <a:xfrm>
                <a:off x="997029" y="7690880"/>
                <a:ext cx="36660" cy="85539"/>
              </a:xfrm>
              <a:custGeom>
                <a:avLst/>
                <a:gdLst>
                  <a:gd name="connsiteX0" fmla="*/ 0 w 36660"/>
                  <a:gd name="connsiteY0" fmla="*/ 0 h 85539"/>
                  <a:gd name="connsiteX1" fmla="*/ 6110 w 36660"/>
                  <a:gd name="connsiteY1" fmla="*/ 12220 h 85539"/>
                  <a:gd name="connsiteX2" fmla="*/ 12220 w 36660"/>
                  <a:gd name="connsiteY2" fmla="*/ 30550 h 85539"/>
                  <a:gd name="connsiteX3" fmla="*/ 18330 w 36660"/>
                  <a:gd name="connsiteY3" fmla="*/ 48880 h 85539"/>
                  <a:gd name="connsiteX4" fmla="*/ 24440 w 36660"/>
                  <a:gd name="connsiteY4" fmla="*/ 54990 h 85539"/>
                  <a:gd name="connsiteX5" fmla="*/ 24440 w 36660"/>
                  <a:gd name="connsiteY5" fmla="*/ 61100 h 85539"/>
                  <a:gd name="connsiteX6" fmla="*/ 30550 w 36660"/>
                  <a:gd name="connsiteY6" fmla="*/ 73320 h 85539"/>
                  <a:gd name="connsiteX7" fmla="*/ 36660 w 36660"/>
                  <a:gd name="connsiteY7" fmla="*/ 85540 h 85539"/>
                  <a:gd name="connsiteX8" fmla="*/ 24440 w 36660"/>
                  <a:gd name="connsiteY8" fmla="*/ 73320 h 85539"/>
                  <a:gd name="connsiteX9" fmla="*/ 12220 w 36660"/>
                  <a:gd name="connsiteY9" fmla="*/ 61100 h 85539"/>
                  <a:gd name="connsiteX10" fmla="*/ 6110 w 36660"/>
                  <a:gd name="connsiteY10" fmla="*/ 48880 h 85539"/>
                  <a:gd name="connsiteX11" fmla="*/ 0 w 36660"/>
                  <a:gd name="connsiteY11" fmla="*/ 30550 h 85539"/>
                  <a:gd name="connsiteX12" fmla="*/ 0 w 36660"/>
                  <a:gd name="connsiteY12" fmla="*/ 12220 h 85539"/>
                  <a:gd name="connsiteX13" fmla="*/ 0 w 36660"/>
                  <a:gd name="connsiteY13" fmla="*/ 0 h 85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660" h="85539">
                    <a:moveTo>
                      <a:pt x="0" y="0"/>
                    </a:moveTo>
                    <a:cubicBezTo>
                      <a:pt x="0" y="0"/>
                      <a:pt x="0" y="6110"/>
                      <a:pt x="6110" y="12220"/>
                    </a:cubicBezTo>
                    <a:cubicBezTo>
                      <a:pt x="6110" y="18330"/>
                      <a:pt x="12220" y="24440"/>
                      <a:pt x="12220" y="30550"/>
                    </a:cubicBezTo>
                    <a:cubicBezTo>
                      <a:pt x="12220" y="36660"/>
                      <a:pt x="18330" y="42770"/>
                      <a:pt x="18330" y="48880"/>
                    </a:cubicBezTo>
                    <a:cubicBezTo>
                      <a:pt x="18330" y="48880"/>
                      <a:pt x="18330" y="54990"/>
                      <a:pt x="24440" y="54990"/>
                    </a:cubicBezTo>
                    <a:cubicBezTo>
                      <a:pt x="24440" y="54990"/>
                      <a:pt x="24440" y="61100"/>
                      <a:pt x="24440" y="61100"/>
                    </a:cubicBezTo>
                    <a:cubicBezTo>
                      <a:pt x="24440" y="67210"/>
                      <a:pt x="30550" y="73320"/>
                      <a:pt x="30550" y="73320"/>
                    </a:cubicBezTo>
                    <a:cubicBezTo>
                      <a:pt x="36660" y="79430"/>
                      <a:pt x="36660" y="85540"/>
                      <a:pt x="36660" y="85540"/>
                    </a:cubicBezTo>
                    <a:cubicBezTo>
                      <a:pt x="36660" y="85540"/>
                      <a:pt x="30550" y="79430"/>
                      <a:pt x="24440" y="73320"/>
                    </a:cubicBezTo>
                    <a:cubicBezTo>
                      <a:pt x="18330" y="67210"/>
                      <a:pt x="18330" y="67210"/>
                      <a:pt x="12220" y="61100"/>
                    </a:cubicBezTo>
                    <a:cubicBezTo>
                      <a:pt x="6110" y="61100"/>
                      <a:pt x="6110" y="54990"/>
                      <a:pt x="6110" y="48880"/>
                    </a:cubicBezTo>
                    <a:cubicBezTo>
                      <a:pt x="6110" y="42770"/>
                      <a:pt x="0" y="36660"/>
                      <a:pt x="0" y="30550"/>
                    </a:cubicBezTo>
                    <a:cubicBezTo>
                      <a:pt x="0" y="24440"/>
                      <a:pt x="0" y="18330"/>
                      <a:pt x="0" y="12220"/>
                    </a:cubicBezTo>
                    <a:cubicBezTo>
                      <a:pt x="0" y="6110"/>
                      <a:pt x="0" y="0"/>
                      <a:pt x="0" y="0"/>
                    </a:cubicBezTo>
                    <a:close/>
                  </a:path>
                </a:pathLst>
              </a:custGeom>
              <a:solidFill>
                <a:srgbClr val="ADACA8"/>
              </a:solidFill>
              <a:ln w="61038" cap="flat">
                <a:noFill/>
                <a:prstDash val="solid"/>
                <a:miter/>
              </a:ln>
            </p:spPr>
            <p:txBody>
              <a:bodyPr rtlCol="0" anchor="ctr"/>
              <a:lstStyle/>
              <a:p>
                <a:endParaRPr lang="en-US"/>
              </a:p>
            </p:txBody>
          </p:sp>
        </p:grpSp>
        <p:grpSp>
          <p:nvGrpSpPr>
            <p:cNvPr id="41" name="Graphic 16">
              <a:extLst>
                <a:ext uri="{FF2B5EF4-FFF2-40B4-BE49-F238E27FC236}">
                  <a16:creationId xmlns:a16="http://schemas.microsoft.com/office/drawing/2014/main" xmlns="" id="{217C0A3E-B357-4CDC-BBC7-9A29622992D6}"/>
                </a:ext>
              </a:extLst>
            </p:cNvPr>
            <p:cNvGrpSpPr/>
            <p:nvPr/>
          </p:nvGrpSpPr>
          <p:grpSpPr>
            <a:xfrm>
              <a:off x="918525" y="6540051"/>
              <a:ext cx="1163289" cy="1479352"/>
              <a:chOff x="918525" y="6540051"/>
              <a:chExt cx="1163289" cy="1479352"/>
            </a:xfrm>
          </p:grpSpPr>
          <p:sp>
            <p:nvSpPr>
              <p:cNvPr id="57" name="Freeform: Shape 56">
                <a:extLst>
                  <a:ext uri="{FF2B5EF4-FFF2-40B4-BE49-F238E27FC236}">
                    <a16:creationId xmlns:a16="http://schemas.microsoft.com/office/drawing/2014/main" xmlns="" id="{8566FD8A-DFD0-47ED-8B4B-3BC257175CE0}"/>
                  </a:ext>
                </a:extLst>
              </p:cNvPr>
              <p:cNvSpPr/>
              <p:nvPr/>
            </p:nvSpPr>
            <p:spPr>
              <a:xfrm>
                <a:off x="1302529" y="6540051"/>
                <a:ext cx="665990" cy="277100"/>
              </a:xfrm>
              <a:custGeom>
                <a:avLst/>
                <a:gdLst>
                  <a:gd name="connsiteX0" fmla="*/ 152750 w 665990"/>
                  <a:gd name="connsiteY0" fmla="*/ 99910 h 277100"/>
                  <a:gd name="connsiteX1" fmla="*/ 177190 w 665990"/>
                  <a:gd name="connsiteY1" fmla="*/ 130460 h 277100"/>
                  <a:gd name="connsiteX2" fmla="*/ 238290 w 665990"/>
                  <a:gd name="connsiteY2" fmla="*/ 81580 h 277100"/>
                  <a:gd name="connsiteX3" fmla="*/ 201630 w 665990"/>
                  <a:gd name="connsiteY3" fmla="*/ 277100 h 277100"/>
                  <a:gd name="connsiteX4" fmla="*/ 525460 w 665990"/>
                  <a:gd name="connsiteY4" fmla="*/ 99910 h 277100"/>
                  <a:gd name="connsiteX5" fmla="*/ 665990 w 665990"/>
                  <a:gd name="connsiteY5" fmla="*/ 142680 h 277100"/>
                  <a:gd name="connsiteX6" fmla="*/ 592670 w 665990"/>
                  <a:gd name="connsiteY6" fmla="*/ 57140 h 277100"/>
                  <a:gd name="connsiteX7" fmla="*/ 562120 w 665990"/>
                  <a:gd name="connsiteY7" fmla="*/ 2150 h 277100"/>
                  <a:gd name="connsiteX8" fmla="*/ 513240 w 665990"/>
                  <a:gd name="connsiteY8" fmla="*/ 20480 h 277100"/>
                  <a:gd name="connsiteX9" fmla="*/ 232180 w 665990"/>
                  <a:gd name="connsiteY9" fmla="*/ 222110 h 277100"/>
                  <a:gd name="connsiteX10" fmla="*/ 287170 w 665990"/>
                  <a:gd name="connsiteY10" fmla="*/ 51030 h 277100"/>
                  <a:gd name="connsiteX11" fmla="*/ 287170 w 665990"/>
                  <a:gd name="connsiteY11" fmla="*/ 38810 h 277100"/>
                  <a:gd name="connsiteX12" fmla="*/ 238290 w 665990"/>
                  <a:gd name="connsiteY12" fmla="*/ 14370 h 277100"/>
                  <a:gd name="connsiteX13" fmla="*/ 183300 w 665990"/>
                  <a:gd name="connsiteY13" fmla="*/ 57140 h 277100"/>
                  <a:gd name="connsiteX14" fmla="*/ 0 w 665990"/>
                  <a:gd name="connsiteY14" fmla="*/ 130460 h 277100"/>
                  <a:gd name="connsiteX15" fmla="*/ 0 w 665990"/>
                  <a:gd name="connsiteY15" fmla="*/ 130460 h 277100"/>
                  <a:gd name="connsiteX16" fmla="*/ 152750 w 665990"/>
                  <a:gd name="connsiteY16" fmla="*/ 99910 h 27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65990" h="277100">
                    <a:moveTo>
                      <a:pt x="152750" y="99910"/>
                    </a:moveTo>
                    <a:cubicBezTo>
                      <a:pt x="152750" y="99910"/>
                      <a:pt x="177190" y="93800"/>
                      <a:pt x="177190" y="130460"/>
                    </a:cubicBezTo>
                    <a:cubicBezTo>
                      <a:pt x="195520" y="81580"/>
                      <a:pt x="219960" y="75470"/>
                      <a:pt x="238290" y="81580"/>
                    </a:cubicBezTo>
                    <a:cubicBezTo>
                      <a:pt x="256620" y="87690"/>
                      <a:pt x="201630" y="185450"/>
                      <a:pt x="201630" y="277100"/>
                    </a:cubicBezTo>
                    <a:cubicBezTo>
                      <a:pt x="201630" y="277100"/>
                      <a:pt x="562120" y="26591"/>
                      <a:pt x="525460" y="99910"/>
                    </a:cubicBezTo>
                    <a:cubicBezTo>
                      <a:pt x="549900" y="93800"/>
                      <a:pt x="611000" y="99910"/>
                      <a:pt x="665990" y="142680"/>
                    </a:cubicBezTo>
                    <a:cubicBezTo>
                      <a:pt x="647660" y="118240"/>
                      <a:pt x="623220" y="87690"/>
                      <a:pt x="592670" y="57140"/>
                    </a:cubicBezTo>
                    <a:cubicBezTo>
                      <a:pt x="611000" y="32700"/>
                      <a:pt x="592670" y="-10070"/>
                      <a:pt x="562120" y="2150"/>
                    </a:cubicBezTo>
                    <a:cubicBezTo>
                      <a:pt x="531570" y="14370"/>
                      <a:pt x="513240" y="20480"/>
                      <a:pt x="513240" y="20480"/>
                    </a:cubicBezTo>
                    <a:cubicBezTo>
                      <a:pt x="513240" y="20480"/>
                      <a:pt x="372710" y="99910"/>
                      <a:pt x="232180" y="222110"/>
                    </a:cubicBezTo>
                    <a:cubicBezTo>
                      <a:pt x="238290" y="167120"/>
                      <a:pt x="281060" y="81580"/>
                      <a:pt x="287170" y="51030"/>
                    </a:cubicBezTo>
                    <a:cubicBezTo>
                      <a:pt x="287170" y="51030"/>
                      <a:pt x="287170" y="44920"/>
                      <a:pt x="287170" y="38810"/>
                    </a:cubicBezTo>
                    <a:cubicBezTo>
                      <a:pt x="287170" y="38810"/>
                      <a:pt x="262730" y="-10070"/>
                      <a:pt x="238290" y="14370"/>
                    </a:cubicBezTo>
                    <a:cubicBezTo>
                      <a:pt x="195520" y="51030"/>
                      <a:pt x="183300" y="57140"/>
                      <a:pt x="183300" y="57140"/>
                    </a:cubicBezTo>
                    <a:cubicBezTo>
                      <a:pt x="183300" y="57140"/>
                      <a:pt x="97760" y="87690"/>
                      <a:pt x="0" y="130460"/>
                    </a:cubicBezTo>
                    <a:lnTo>
                      <a:pt x="0" y="130460"/>
                    </a:lnTo>
                    <a:lnTo>
                      <a:pt x="152750" y="99910"/>
                    </a:lnTo>
                    <a:close/>
                  </a:path>
                </a:pathLst>
              </a:custGeom>
              <a:solidFill>
                <a:srgbClr val="D6D3C9"/>
              </a:solidFill>
              <a:ln w="61038"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xmlns="" id="{2611DE78-38C7-4D07-9F22-541ECD683DA4}"/>
                  </a:ext>
                </a:extLst>
              </p:cNvPr>
              <p:cNvSpPr/>
              <p:nvPr/>
            </p:nvSpPr>
            <p:spPr>
              <a:xfrm>
                <a:off x="918525" y="6756051"/>
                <a:ext cx="1163289" cy="1263352"/>
              </a:xfrm>
              <a:custGeom>
                <a:avLst/>
                <a:gdLst>
                  <a:gd name="connsiteX0" fmla="*/ 1025555 w 1163289"/>
                  <a:gd name="connsiteY0" fmla="*/ 476579 h 1263352"/>
                  <a:gd name="connsiteX1" fmla="*/ 848364 w 1163289"/>
                  <a:gd name="connsiteY1" fmla="*/ 360490 h 1263352"/>
                  <a:gd name="connsiteX2" fmla="*/ 1007225 w 1163289"/>
                  <a:gd name="connsiteY2" fmla="*/ 397149 h 1263352"/>
                  <a:gd name="connsiteX3" fmla="*/ 885025 w 1163289"/>
                  <a:gd name="connsiteY3" fmla="*/ 323830 h 1263352"/>
                  <a:gd name="connsiteX4" fmla="*/ 976675 w 1163289"/>
                  <a:gd name="connsiteY4" fmla="*/ 0 h 1263352"/>
                  <a:gd name="connsiteX5" fmla="*/ 793374 w 1163289"/>
                  <a:gd name="connsiteY5" fmla="*/ 299390 h 1263352"/>
                  <a:gd name="connsiteX6" fmla="*/ 768934 w 1163289"/>
                  <a:gd name="connsiteY6" fmla="*/ 415479 h 1263352"/>
                  <a:gd name="connsiteX7" fmla="*/ 377894 w 1163289"/>
                  <a:gd name="connsiteY7" fmla="*/ 1057029 h 1263352"/>
                  <a:gd name="connsiteX8" fmla="*/ 109054 w 1163289"/>
                  <a:gd name="connsiteY8" fmla="*/ 574339 h 1263352"/>
                  <a:gd name="connsiteX9" fmla="*/ 72394 w 1163289"/>
                  <a:gd name="connsiteY9" fmla="*/ 928719 h 1263352"/>
                  <a:gd name="connsiteX10" fmla="*/ 84614 w 1163289"/>
                  <a:gd name="connsiteY10" fmla="*/ 1167008 h 1263352"/>
                  <a:gd name="connsiteX11" fmla="*/ 1025555 w 1163289"/>
                  <a:gd name="connsiteY11" fmla="*/ 1124239 h 1263352"/>
                  <a:gd name="connsiteX12" fmla="*/ 1092765 w 1163289"/>
                  <a:gd name="connsiteY12" fmla="*/ 806519 h 1263352"/>
                  <a:gd name="connsiteX13" fmla="*/ 1123315 w 1163289"/>
                  <a:gd name="connsiteY13" fmla="*/ 360490 h 1263352"/>
                  <a:gd name="connsiteX14" fmla="*/ 1129425 w 1163289"/>
                  <a:gd name="connsiteY14" fmla="*/ 91650 h 1263352"/>
                  <a:gd name="connsiteX15" fmla="*/ 1025555 w 1163289"/>
                  <a:gd name="connsiteY15" fmla="*/ 476579 h 1263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63289" h="1263352">
                    <a:moveTo>
                      <a:pt x="1025555" y="476579"/>
                    </a:moveTo>
                    <a:cubicBezTo>
                      <a:pt x="940015" y="391040"/>
                      <a:pt x="817814" y="403259"/>
                      <a:pt x="848364" y="360490"/>
                    </a:cubicBezTo>
                    <a:cubicBezTo>
                      <a:pt x="878914" y="317720"/>
                      <a:pt x="1007225" y="397149"/>
                      <a:pt x="1007225" y="397149"/>
                    </a:cubicBezTo>
                    <a:cubicBezTo>
                      <a:pt x="1007225" y="397149"/>
                      <a:pt x="970565" y="342159"/>
                      <a:pt x="885025" y="323830"/>
                    </a:cubicBezTo>
                    <a:cubicBezTo>
                      <a:pt x="793374" y="305500"/>
                      <a:pt x="854474" y="183300"/>
                      <a:pt x="976675" y="0"/>
                    </a:cubicBezTo>
                    <a:cubicBezTo>
                      <a:pt x="952235" y="18330"/>
                      <a:pt x="842254" y="128310"/>
                      <a:pt x="793374" y="299390"/>
                    </a:cubicBezTo>
                    <a:cubicBezTo>
                      <a:pt x="677284" y="360490"/>
                      <a:pt x="713944" y="403259"/>
                      <a:pt x="768934" y="415479"/>
                    </a:cubicBezTo>
                    <a:cubicBezTo>
                      <a:pt x="768934" y="415479"/>
                      <a:pt x="762824" y="1087579"/>
                      <a:pt x="377894" y="1057029"/>
                    </a:cubicBezTo>
                    <a:cubicBezTo>
                      <a:pt x="78504" y="1032589"/>
                      <a:pt x="90724" y="708759"/>
                      <a:pt x="109054" y="574339"/>
                    </a:cubicBezTo>
                    <a:cubicBezTo>
                      <a:pt x="84614" y="684319"/>
                      <a:pt x="66284" y="812629"/>
                      <a:pt x="72394" y="928719"/>
                    </a:cubicBezTo>
                    <a:cubicBezTo>
                      <a:pt x="-37586" y="1050919"/>
                      <a:pt x="-13146" y="1130349"/>
                      <a:pt x="84614" y="1167008"/>
                    </a:cubicBezTo>
                    <a:cubicBezTo>
                      <a:pt x="182374" y="1203668"/>
                      <a:pt x="573414" y="1386968"/>
                      <a:pt x="1025555" y="1124239"/>
                    </a:cubicBezTo>
                    <a:cubicBezTo>
                      <a:pt x="1178305" y="1014259"/>
                      <a:pt x="1208855" y="995929"/>
                      <a:pt x="1092765" y="806519"/>
                    </a:cubicBezTo>
                    <a:cubicBezTo>
                      <a:pt x="1068325" y="751529"/>
                      <a:pt x="1117205" y="531569"/>
                      <a:pt x="1123315" y="360490"/>
                    </a:cubicBezTo>
                    <a:cubicBezTo>
                      <a:pt x="1141645" y="256620"/>
                      <a:pt x="1147755" y="171080"/>
                      <a:pt x="1129425" y="91650"/>
                    </a:cubicBezTo>
                    <a:cubicBezTo>
                      <a:pt x="1153865" y="323830"/>
                      <a:pt x="1043885" y="507129"/>
                      <a:pt x="1025555" y="476579"/>
                    </a:cubicBezTo>
                    <a:close/>
                  </a:path>
                </a:pathLst>
              </a:custGeom>
              <a:solidFill>
                <a:srgbClr val="F88A71">
                  <a:alpha val="50000"/>
                </a:srgbClr>
              </a:solidFill>
              <a:ln w="61038" cap="flat">
                <a:noFill/>
                <a:prstDash val="solid"/>
                <a:miter/>
              </a:ln>
            </p:spPr>
            <p:txBody>
              <a:bodyPr rtlCol="0" anchor="ctr"/>
              <a:lstStyle/>
              <a:p>
                <a:endParaRPr lang="en-US"/>
              </a:p>
            </p:txBody>
          </p:sp>
        </p:grpSp>
        <p:sp>
          <p:nvSpPr>
            <p:cNvPr id="42" name="Freeform: Shape 41">
              <a:extLst>
                <a:ext uri="{FF2B5EF4-FFF2-40B4-BE49-F238E27FC236}">
                  <a16:creationId xmlns:a16="http://schemas.microsoft.com/office/drawing/2014/main" xmlns="" id="{5247A99A-53BB-427F-825D-5F1873626129}"/>
                </a:ext>
              </a:extLst>
            </p:cNvPr>
            <p:cNvSpPr/>
            <p:nvPr/>
          </p:nvSpPr>
          <p:spPr>
            <a:xfrm>
              <a:off x="1033487" y="6701061"/>
              <a:ext cx="256822" cy="409369"/>
            </a:xfrm>
            <a:custGeom>
              <a:avLst/>
              <a:gdLst>
                <a:gd name="connsiteX0" fmla="*/ 152952 w 256822"/>
                <a:gd name="connsiteY0" fmla="*/ 103870 h 409369"/>
                <a:gd name="connsiteX1" fmla="*/ 238492 w 256822"/>
                <a:gd name="connsiteY1" fmla="*/ 0 h 409369"/>
                <a:gd name="connsiteX2" fmla="*/ 238492 w 256822"/>
                <a:gd name="connsiteY2" fmla="*/ 0 h 409369"/>
                <a:gd name="connsiteX3" fmla="*/ 110182 w 256822"/>
                <a:gd name="connsiteY3" fmla="*/ 73320 h 409369"/>
                <a:gd name="connsiteX4" fmla="*/ 202 w 256822"/>
                <a:gd name="connsiteY4" fmla="*/ 122200 h 409369"/>
                <a:gd name="connsiteX5" fmla="*/ 128512 w 256822"/>
                <a:gd name="connsiteY5" fmla="*/ 256620 h 409369"/>
                <a:gd name="connsiteX6" fmla="*/ 67412 w 256822"/>
                <a:gd name="connsiteY6" fmla="*/ 409370 h 409369"/>
                <a:gd name="connsiteX7" fmla="*/ 256822 w 256822"/>
                <a:gd name="connsiteY7" fmla="*/ 79430 h 409369"/>
                <a:gd name="connsiteX8" fmla="*/ 152952 w 256822"/>
                <a:gd name="connsiteY8" fmla="*/ 103870 h 409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822" h="409369">
                  <a:moveTo>
                    <a:pt x="152952" y="103870"/>
                  </a:moveTo>
                  <a:cubicBezTo>
                    <a:pt x="140732" y="48880"/>
                    <a:pt x="238492" y="0"/>
                    <a:pt x="238492" y="0"/>
                  </a:cubicBezTo>
                  <a:lnTo>
                    <a:pt x="238492" y="0"/>
                  </a:lnTo>
                  <a:cubicBezTo>
                    <a:pt x="195722" y="24440"/>
                    <a:pt x="152952" y="48880"/>
                    <a:pt x="110182" y="73320"/>
                  </a:cubicBezTo>
                  <a:cubicBezTo>
                    <a:pt x="61302" y="103870"/>
                    <a:pt x="202" y="79430"/>
                    <a:pt x="202" y="122200"/>
                  </a:cubicBezTo>
                  <a:cubicBezTo>
                    <a:pt x="-5908" y="164970"/>
                    <a:pt x="128512" y="256620"/>
                    <a:pt x="128512" y="256620"/>
                  </a:cubicBezTo>
                  <a:cubicBezTo>
                    <a:pt x="128512" y="256620"/>
                    <a:pt x="97962" y="317720"/>
                    <a:pt x="67412" y="409370"/>
                  </a:cubicBezTo>
                  <a:cubicBezTo>
                    <a:pt x="128512" y="299390"/>
                    <a:pt x="207942" y="164970"/>
                    <a:pt x="256822" y="79430"/>
                  </a:cubicBezTo>
                  <a:cubicBezTo>
                    <a:pt x="183502" y="152750"/>
                    <a:pt x="165172" y="158860"/>
                    <a:pt x="152952" y="103870"/>
                  </a:cubicBezTo>
                  <a:close/>
                </a:path>
              </a:pathLst>
            </a:custGeom>
            <a:solidFill>
              <a:srgbClr val="D6D3C9"/>
            </a:solidFill>
            <a:ln w="61038"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xmlns="" id="{69D8CA7A-2153-4392-968A-642150AF4B76}"/>
                </a:ext>
              </a:extLst>
            </p:cNvPr>
            <p:cNvSpPr/>
            <p:nvPr/>
          </p:nvSpPr>
          <p:spPr>
            <a:xfrm>
              <a:off x="917520" y="7409820"/>
              <a:ext cx="1164294" cy="609583"/>
            </a:xfrm>
            <a:custGeom>
              <a:avLst/>
              <a:gdLst>
                <a:gd name="connsiteX0" fmla="*/ 953239 w 1164294"/>
                <a:gd name="connsiteY0" fmla="*/ 262730 h 609583"/>
                <a:gd name="connsiteX1" fmla="*/ 1087660 w 1164294"/>
                <a:gd name="connsiteY1" fmla="*/ 256620 h 609583"/>
                <a:gd name="connsiteX2" fmla="*/ 464439 w 1164294"/>
                <a:gd name="connsiteY2" fmla="*/ 562119 h 609583"/>
                <a:gd name="connsiteX3" fmla="*/ 55069 w 1164294"/>
                <a:gd name="connsiteY3" fmla="*/ 354380 h 609583"/>
                <a:gd name="connsiteX4" fmla="*/ 146719 w 1164294"/>
                <a:gd name="connsiteY4" fmla="*/ 409370 h 609583"/>
                <a:gd name="connsiteX5" fmla="*/ 67289 w 1164294"/>
                <a:gd name="connsiteY5" fmla="*/ 244400 h 609583"/>
                <a:gd name="connsiteX6" fmla="*/ 67289 w 1164294"/>
                <a:gd name="connsiteY6" fmla="*/ 281060 h 609583"/>
                <a:gd name="connsiteX7" fmla="*/ 85619 w 1164294"/>
                <a:gd name="connsiteY7" fmla="*/ 513239 h 609583"/>
                <a:gd name="connsiteX8" fmla="*/ 1026559 w 1164294"/>
                <a:gd name="connsiteY8" fmla="*/ 470469 h 609583"/>
                <a:gd name="connsiteX9" fmla="*/ 1093770 w 1164294"/>
                <a:gd name="connsiteY9" fmla="*/ 152750 h 609583"/>
                <a:gd name="connsiteX10" fmla="*/ 1093770 w 1164294"/>
                <a:gd name="connsiteY10" fmla="*/ 0 h 609583"/>
                <a:gd name="connsiteX11" fmla="*/ 953239 w 1164294"/>
                <a:gd name="connsiteY11" fmla="*/ 262730 h 609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64294" h="609583">
                  <a:moveTo>
                    <a:pt x="953239" y="262730"/>
                  </a:moveTo>
                  <a:cubicBezTo>
                    <a:pt x="1020449" y="250510"/>
                    <a:pt x="1069330" y="183300"/>
                    <a:pt x="1087660" y="256620"/>
                  </a:cubicBezTo>
                  <a:cubicBezTo>
                    <a:pt x="1136540" y="397149"/>
                    <a:pt x="855479" y="568229"/>
                    <a:pt x="464439" y="562119"/>
                  </a:cubicBezTo>
                  <a:cubicBezTo>
                    <a:pt x="79509" y="556009"/>
                    <a:pt x="30629" y="397149"/>
                    <a:pt x="55069" y="354380"/>
                  </a:cubicBezTo>
                  <a:cubicBezTo>
                    <a:pt x="79509" y="311610"/>
                    <a:pt x="85619" y="378820"/>
                    <a:pt x="146719" y="409370"/>
                  </a:cubicBezTo>
                  <a:cubicBezTo>
                    <a:pt x="103949" y="360489"/>
                    <a:pt x="79509" y="299389"/>
                    <a:pt x="67289" y="244400"/>
                  </a:cubicBezTo>
                  <a:cubicBezTo>
                    <a:pt x="67289" y="256620"/>
                    <a:pt x="67289" y="268840"/>
                    <a:pt x="67289" y="281060"/>
                  </a:cubicBezTo>
                  <a:cubicBezTo>
                    <a:pt x="-36581" y="397149"/>
                    <a:pt x="-12141" y="476579"/>
                    <a:pt x="85619" y="513239"/>
                  </a:cubicBezTo>
                  <a:cubicBezTo>
                    <a:pt x="183379" y="549899"/>
                    <a:pt x="574419" y="733199"/>
                    <a:pt x="1026559" y="470469"/>
                  </a:cubicBezTo>
                  <a:cubicBezTo>
                    <a:pt x="1179310" y="360489"/>
                    <a:pt x="1209860" y="342159"/>
                    <a:pt x="1093770" y="152750"/>
                  </a:cubicBezTo>
                  <a:cubicBezTo>
                    <a:pt x="1081550" y="128310"/>
                    <a:pt x="1087660" y="73320"/>
                    <a:pt x="1093770" y="0"/>
                  </a:cubicBezTo>
                  <a:cubicBezTo>
                    <a:pt x="1044890" y="238290"/>
                    <a:pt x="892139" y="274950"/>
                    <a:pt x="953239" y="262730"/>
                  </a:cubicBezTo>
                  <a:close/>
                </a:path>
              </a:pathLst>
            </a:custGeom>
            <a:solidFill>
              <a:srgbClr val="D6D3C9"/>
            </a:solidFill>
            <a:ln w="61038"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xmlns="" id="{A9A4C087-12F5-4116-B6CB-14B09BC379A1}"/>
                </a:ext>
              </a:extLst>
            </p:cNvPr>
            <p:cNvSpPr/>
            <p:nvPr/>
          </p:nvSpPr>
          <p:spPr>
            <a:xfrm>
              <a:off x="1045909" y="7214090"/>
              <a:ext cx="843180" cy="342369"/>
            </a:xfrm>
            <a:custGeom>
              <a:avLst/>
              <a:gdLst>
                <a:gd name="connsiteX0" fmla="*/ 122200 w 843180"/>
                <a:gd name="connsiteY0" fmla="*/ 61310 h 342369"/>
                <a:gd name="connsiteX1" fmla="*/ 665991 w 843180"/>
                <a:gd name="connsiteY1" fmla="*/ 342370 h 342369"/>
                <a:gd name="connsiteX2" fmla="*/ 843181 w 843180"/>
                <a:gd name="connsiteY2" fmla="*/ 116300 h 342369"/>
                <a:gd name="connsiteX3" fmla="*/ 525460 w 843180"/>
                <a:gd name="connsiteY3" fmla="*/ 214060 h 342369"/>
                <a:gd name="connsiteX4" fmla="*/ 103870 w 843180"/>
                <a:gd name="connsiteY4" fmla="*/ 210 h 342369"/>
                <a:gd name="connsiteX5" fmla="*/ 18330 w 843180"/>
                <a:gd name="connsiteY5" fmla="*/ 12430 h 342369"/>
                <a:gd name="connsiteX6" fmla="*/ 0 w 843180"/>
                <a:gd name="connsiteY6" fmla="*/ 79640 h 342369"/>
                <a:gd name="connsiteX7" fmla="*/ 122200 w 843180"/>
                <a:gd name="connsiteY7" fmla="*/ 61310 h 34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3180" h="342369">
                  <a:moveTo>
                    <a:pt x="122200" y="61310"/>
                  </a:moveTo>
                  <a:cubicBezTo>
                    <a:pt x="274950" y="171290"/>
                    <a:pt x="574340" y="336260"/>
                    <a:pt x="665991" y="342370"/>
                  </a:cubicBezTo>
                  <a:cubicBezTo>
                    <a:pt x="757641" y="342370"/>
                    <a:pt x="843181" y="116300"/>
                    <a:pt x="843181" y="116300"/>
                  </a:cubicBezTo>
                  <a:cubicBezTo>
                    <a:pt x="843181" y="116300"/>
                    <a:pt x="751531" y="299600"/>
                    <a:pt x="525460" y="214060"/>
                  </a:cubicBezTo>
                  <a:cubicBezTo>
                    <a:pt x="305500" y="122410"/>
                    <a:pt x="219960" y="-5900"/>
                    <a:pt x="103870" y="210"/>
                  </a:cubicBezTo>
                  <a:cubicBezTo>
                    <a:pt x="73320" y="210"/>
                    <a:pt x="42770" y="6320"/>
                    <a:pt x="18330" y="12430"/>
                  </a:cubicBezTo>
                  <a:cubicBezTo>
                    <a:pt x="12220" y="30760"/>
                    <a:pt x="6110" y="55200"/>
                    <a:pt x="0" y="79640"/>
                  </a:cubicBezTo>
                  <a:cubicBezTo>
                    <a:pt x="24440" y="73530"/>
                    <a:pt x="67210" y="73530"/>
                    <a:pt x="122200" y="61310"/>
                  </a:cubicBezTo>
                  <a:close/>
                </a:path>
              </a:pathLst>
            </a:custGeom>
            <a:solidFill>
              <a:srgbClr val="D6D3C9"/>
            </a:solidFill>
            <a:ln w="61038" cap="flat">
              <a:noFill/>
              <a:prstDash val="solid"/>
              <a:miter/>
            </a:ln>
          </p:spPr>
          <p:txBody>
            <a:bodyPr rtlCol="0" anchor="ctr"/>
            <a:lstStyle/>
            <a:p>
              <a:endParaRPr lang="en-US"/>
            </a:p>
          </p:txBody>
        </p:sp>
        <p:grpSp>
          <p:nvGrpSpPr>
            <p:cNvPr id="45" name="Graphic 16">
              <a:extLst>
                <a:ext uri="{FF2B5EF4-FFF2-40B4-BE49-F238E27FC236}">
                  <a16:creationId xmlns:a16="http://schemas.microsoft.com/office/drawing/2014/main" xmlns="" id="{82D85D1C-A96E-43AF-8E14-7D80C1BD9421}"/>
                </a:ext>
              </a:extLst>
            </p:cNvPr>
            <p:cNvGrpSpPr/>
            <p:nvPr/>
          </p:nvGrpSpPr>
          <p:grpSpPr>
            <a:xfrm>
              <a:off x="660979" y="6479056"/>
              <a:ext cx="1283100" cy="1052964"/>
              <a:chOff x="660979" y="6479056"/>
              <a:chExt cx="1283100" cy="1052964"/>
            </a:xfrm>
          </p:grpSpPr>
          <p:grpSp>
            <p:nvGrpSpPr>
              <p:cNvPr id="46" name="Graphic 16">
                <a:extLst>
                  <a:ext uri="{FF2B5EF4-FFF2-40B4-BE49-F238E27FC236}">
                    <a16:creationId xmlns:a16="http://schemas.microsoft.com/office/drawing/2014/main" xmlns="" id="{A904989A-594B-408F-BC28-9447BE0C2954}"/>
                  </a:ext>
                </a:extLst>
              </p:cNvPr>
              <p:cNvGrpSpPr/>
              <p:nvPr/>
            </p:nvGrpSpPr>
            <p:grpSpPr>
              <a:xfrm>
                <a:off x="660979" y="6479056"/>
                <a:ext cx="1283100" cy="1052964"/>
                <a:chOff x="660979" y="6479056"/>
                <a:chExt cx="1283100" cy="1052964"/>
              </a:xfrm>
            </p:grpSpPr>
            <p:sp>
              <p:nvSpPr>
                <p:cNvPr id="55" name="Freeform: Shape 54">
                  <a:extLst>
                    <a:ext uri="{FF2B5EF4-FFF2-40B4-BE49-F238E27FC236}">
                      <a16:creationId xmlns:a16="http://schemas.microsoft.com/office/drawing/2014/main" xmlns="" id="{0A696991-E00F-4590-990C-981288E29E77}"/>
                    </a:ext>
                  </a:extLst>
                </p:cNvPr>
                <p:cNvSpPr/>
                <p:nvPr/>
              </p:nvSpPr>
              <p:spPr>
                <a:xfrm>
                  <a:off x="660979" y="6479056"/>
                  <a:ext cx="1264770" cy="1047109"/>
                </a:xfrm>
                <a:custGeom>
                  <a:avLst/>
                  <a:gdLst>
                    <a:gd name="connsiteX0" fmla="*/ 1026481 w 1264770"/>
                    <a:gd name="connsiteY0" fmla="*/ 680254 h 1047109"/>
                    <a:gd name="connsiteX1" fmla="*/ 983711 w 1264770"/>
                    <a:gd name="connsiteY1" fmla="*/ 790234 h 1047109"/>
                    <a:gd name="connsiteX2" fmla="*/ 647660 w 1264770"/>
                    <a:gd name="connsiteY2" fmla="*/ 606935 h 1047109"/>
                    <a:gd name="connsiteX3" fmla="*/ 513240 w 1264770"/>
                    <a:gd name="connsiteY3" fmla="*/ 344205 h 1047109"/>
                    <a:gd name="connsiteX4" fmla="*/ 207740 w 1264770"/>
                    <a:gd name="connsiteY4" fmla="*/ 57035 h 1047109"/>
                    <a:gd name="connsiteX5" fmla="*/ 0 w 1264770"/>
                    <a:gd name="connsiteY5" fmla="*/ 26485 h 1047109"/>
                    <a:gd name="connsiteX6" fmla="*/ 183300 w 1264770"/>
                    <a:gd name="connsiteY6" fmla="*/ 148685 h 1047109"/>
                    <a:gd name="connsiteX7" fmla="*/ 299390 w 1264770"/>
                    <a:gd name="connsiteY7" fmla="*/ 246445 h 1047109"/>
                    <a:gd name="connsiteX8" fmla="*/ 219960 w 1264770"/>
                    <a:gd name="connsiteY8" fmla="*/ 338095 h 1047109"/>
                    <a:gd name="connsiteX9" fmla="*/ 158860 w 1264770"/>
                    <a:gd name="connsiteY9" fmla="*/ 448075 h 1047109"/>
                    <a:gd name="connsiteX10" fmla="*/ 146640 w 1264770"/>
                    <a:gd name="connsiteY10" fmla="*/ 539725 h 1047109"/>
                    <a:gd name="connsiteX11" fmla="*/ 262730 w 1264770"/>
                    <a:gd name="connsiteY11" fmla="*/ 698585 h 1047109"/>
                    <a:gd name="connsiteX12" fmla="*/ 262730 w 1264770"/>
                    <a:gd name="connsiteY12" fmla="*/ 619154 h 1047109"/>
                    <a:gd name="connsiteX13" fmla="*/ 293280 w 1264770"/>
                    <a:gd name="connsiteY13" fmla="*/ 619154 h 1047109"/>
                    <a:gd name="connsiteX14" fmla="*/ 531570 w 1264770"/>
                    <a:gd name="connsiteY14" fmla="*/ 759684 h 1047109"/>
                    <a:gd name="connsiteX15" fmla="*/ 1075361 w 1264770"/>
                    <a:gd name="connsiteY15" fmla="*/ 1046854 h 1047109"/>
                    <a:gd name="connsiteX16" fmla="*/ 1264771 w 1264770"/>
                    <a:gd name="connsiteY16" fmla="*/ 778014 h 1047109"/>
                    <a:gd name="connsiteX17" fmla="*/ 1026481 w 1264770"/>
                    <a:gd name="connsiteY17" fmla="*/ 680254 h 1047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64770" h="1047109">
                      <a:moveTo>
                        <a:pt x="1026481" y="680254"/>
                      </a:moveTo>
                      <a:lnTo>
                        <a:pt x="983711" y="790234"/>
                      </a:lnTo>
                      <a:cubicBezTo>
                        <a:pt x="983711" y="790234"/>
                        <a:pt x="824851" y="704694"/>
                        <a:pt x="647660" y="606935"/>
                      </a:cubicBezTo>
                      <a:cubicBezTo>
                        <a:pt x="580450" y="558055"/>
                        <a:pt x="549900" y="466405"/>
                        <a:pt x="513240" y="344205"/>
                      </a:cubicBezTo>
                      <a:cubicBezTo>
                        <a:pt x="470470" y="222005"/>
                        <a:pt x="403260" y="142575"/>
                        <a:pt x="207740" y="57035"/>
                      </a:cubicBezTo>
                      <a:cubicBezTo>
                        <a:pt x="30550" y="-16285"/>
                        <a:pt x="0" y="-10175"/>
                        <a:pt x="0" y="26485"/>
                      </a:cubicBezTo>
                      <a:cubicBezTo>
                        <a:pt x="0" y="63145"/>
                        <a:pt x="79430" y="81475"/>
                        <a:pt x="183300" y="148685"/>
                      </a:cubicBezTo>
                      <a:cubicBezTo>
                        <a:pt x="287170" y="215895"/>
                        <a:pt x="299390" y="246445"/>
                        <a:pt x="299390" y="246445"/>
                      </a:cubicBezTo>
                      <a:cubicBezTo>
                        <a:pt x="299390" y="246445"/>
                        <a:pt x="207740" y="283105"/>
                        <a:pt x="219960" y="338095"/>
                      </a:cubicBezTo>
                      <a:cubicBezTo>
                        <a:pt x="164970" y="350315"/>
                        <a:pt x="140530" y="417525"/>
                        <a:pt x="158860" y="448075"/>
                      </a:cubicBezTo>
                      <a:cubicBezTo>
                        <a:pt x="116090" y="503065"/>
                        <a:pt x="146640" y="539725"/>
                        <a:pt x="146640" y="539725"/>
                      </a:cubicBezTo>
                      <a:cubicBezTo>
                        <a:pt x="140530" y="619154"/>
                        <a:pt x="207740" y="704694"/>
                        <a:pt x="262730" y="698585"/>
                      </a:cubicBezTo>
                      <a:cubicBezTo>
                        <a:pt x="317720" y="692474"/>
                        <a:pt x="293280" y="631375"/>
                        <a:pt x="262730" y="619154"/>
                      </a:cubicBezTo>
                      <a:cubicBezTo>
                        <a:pt x="293280" y="619154"/>
                        <a:pt x="293280" y="619154"/>
                        <a:pt x="293280" y="619154"/>
                      </a:cubicBezTo>
                      <a:cubicBezTo>
                        <a:pt x="293280" y="619154"/>
                        <a:pt x="336050" y="808564"/>
                        <a:pt x="531570" y="759684"/>
                      </a:cubicBezTo>
                      <a:cubicBezTo>
                        <a:pt x="806521" y="949094"/>
                        <a:pt x="1014261" y="1052964"/>
                        <a:pt x="1075361" y="1046854"/>
                      </a:cubicBezTo>
                      <a:cubicBezTo>
                        <a:pt x="1136461" y="1040744"/>
                        <a:pt x="1264771" y="778014"/>
                        <a:pt x="1264771" y="778014"/>
                      </a:cubicBezTo>
                      <a:cubicBezTo>
                        <a:pt x="1264771" y="778014"/>
                        <a:pt x="1154791" y="680254"/>
                        <a:pt x="1026481" y="680254"/>
                      </a:cubicBezTo>
                      <a:close/>
                    </a:path>
                  </a:pathLst>
                </a:custGeom>
                <a:solidFill>
                  <a:srgbClr val="FFD6B6"/>
                </a:solidFill>
                <a:ln w="61038"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xmlns="" id="{38B0C270-52E1-441A-9D36-A28F71294F8A}"/>
                    </a:ext>
                  </a:extLst>
                </p:cNvPr>
                <p:cNvSpPr/>
                <p:nvPr/>
              </p:nvSpPr>
              <p:spPr>
                <a:xfrm>
                  <a:off x="660979" y="6482700"/>
                  <a:ext cx="1283100" cy="1049320"/>
                </a:xfrm>
                <a:custGeom>
                  <a:avLst/>
                  <a:gdLst>
                    <a:gd name="connsiteX0" fmla="*/ 1069251 w 1283100"/>
                    <a:gd name="connsiteY0" fmla="*/ 1049320 h 1049320"/>
                    <a:gd name="connsiteX1" fmla="*/ 1069251 w 1283100"/>
                    <a:gd name="connsiteY1" fmla="*/ 1049320 h 1049320"/>
                    <a:gd name="connsiteX2" fmla="*/ 531570 w 1283100"/>
                    <a:gd name="connsiteY2" fmla="*/ 762150 h 1049320"/>
                    <a:gd name="connsiteX3" fmla="*/ 476580 w 1283100"/>
                    <a:gd name="connsiteY3" fmla="*/ 768260 h 1049320"/>
                    <a:gd name="connsiteX4" fmla="*/ 305500 w 1283100"/>
                    <a:gd name="connsiteY4" fmla="*/ 658280 h 1049320"/>
                    <a:gd name="connsiteX5" fmla="*/ 305500 w 1283100"/>
                    <a:gd name="connsiteY5" fmla="*/ 670501 h 1049320"/>
                    <a:gd name="connsiteX6" fmla="*/ 268840 w 1283100"/>
                    <a:gd name="connsiteY6" fmla="*/ 701050 h 1049320"/>
                    <a:gd name="connsiteX7" fmla="*/ 195520 w 1283100"/>
                    <a:gd name="connsiteY7" fmla="*/ 664391 h 1049320"/>
                    <a:gd name="connsiteX8" fmla="*/ 146640 w 1283100"/>
                    <a:gd name="connsiteY8" fmla="*/ 536081 h 1049320"/>
                    <a:gd name="connsiteX9" fmla="*/ 158860 w 1283100"/>
                    <a:gd name="connsiteY9" fmla="*/ 444431 h 1049320"/>
                    <a:gd name="connsiteX10" fmla="*/ 164970 w 1283100"/>
                    <a:gd name="connsiteY10" fmla="*/ 383331 h 1049320"/>
                    <a:gd name="connsiteX11" fmla="*/ 219960 w 1283100"/>
                    <a:gd name="connsiteY11" fmla="*/ 334451 h 1049320"/>
                    <a:gd name="connsiteX12" fmla="*/ 293280 w 1283100"/>
                    <a:gd name="connsiteY12" fmla="*/ 255021 h 1049320"/>
                    <a:gd name="connsiteX13" fmla="*/ 183300 w 1283100"/>
                    <a:gd name="connsiteY13" fmla="*/ 163371 h 1049320"/>
                    <a:gd name="connsiteX14" fmla="*/ 85540 w 1283100"/>
                    <a:gd name="connsiteY14" fmla="*/ 108381 h 1049320"/>
                    <a:gd name="connsiteX15" fmla="*/ 0 w 1283100"/>
                    <a:gd name="connsiteY15" fmla="*/ 35061 h 1049320"/>
                    <a:gd name="connsiteX16" fmla="*/ 6110 w 1283100"/>
                    <a:gd name="connsiteY16" fmla="*/ 10621 h 1049320"/>
                    <a:gd name="connsiteX17" fmla="*/ 213850 w 1283100"/>
                    <a:gd name="connsiteY17" fmla="*/ 59501 h 1049320"/>
                    <a:gd name="connsiteX18" fmla="*/ 525460 w 1283100"/>
                    <a:gd name="connsiteY18" fmla="*/ 346671 h 1049320"/>
                    <a:gd name="connsiteX19" fmla="*/ 537680 w 1283100"/>
                    <a:gd name="connsiteY19" fmla="*/ 389441 h 1049320"/>
                    <a:gd name="connsiteX20" fmla="*/ 659880 w 1283100"/>
                    <a:gd name="connsiteY20" fmla="*/ 609401 h 1049320"/>
                    <a:gd name="connsiteX21" fmla="*/ 989821 w 1283100"/>
                    <a:gd name="connsiteY21" fmla="*/ 786590 h 1049320"/>
                    <a:gd name="connsiteX22" fmla="*/ 1032591 w 1283100"/>
                    <a:gd name="connsiteY22" fmla="*/ 676610 h 1049320"/>
                    <a:gd name="connsiteX23" fmla="*/ 1038701 w 1283100"/>
                    <a:gd name="connsiteY23" fmla="*/ 676610 h 1049320"/>
                    <a:gd name="connsiteX24" fmla="*/ 1276991 w 1283100"/>
                    <a:gd name="connsiteY24" fmla="*/ 774370 h 1049320"/>
                    <a:gd name="connsiteX25" fmla="*/ 1283101 w 1283100"/>
                    <a:gd name="connsiteY25" fmla="*/ 780480 h 1049320"/>
                    <a:gd name="connsiteX26" fmla="*/ 1283101 w 1283100"/>
                    <a:gd name="connsiteY26" fmla="*/ 786590 h 1049320"/>
                    <a:gd name="connsiteX27" fmla="*/ 1075361 w 1283100"/>
                    <a:gd name="connsiteY27" fmla="*/ 1049320 h 1049320"/>
                    <a:gd name="connsiteX28" fmla="*/ 1069251 w 1283100"/>
                    <a:gd name="connsiteY28" fmla="*/ 1049320 h 1049320"/>
                    <a:gd name="connsiteX29" fmla="*/ 531570 w 1283100"/>
                    <a:gd name="connsiteY29" fmla="*/ 749930 h 1049320"/>
                    <a:gd name="connsiteX30" fmla="*/ 531570 w 1283100"/>
                    <a:gd name="connsiteY30" fmla="*/ 749930 h 1049320"/>
                    <a:gd name="connsiteX31" fmla="*/ 1069251 w 1283100"/>
                    <a:gd name="connsiteY31" fmla="*/ 1037100 h 1049320"/>
                    <a:gd name="connsiteX32" fmla="*/ 1069251 w 1283100"/>
                    <a:gd name="connsiteY32" fmla="*/ 1037100 h 1049320"/>
                    <a:gd name="connsiteX33" fmla="*/ 1075361 w 1283100"/>
                    <a:gd name="connsiteY33" fmla="*/ 1037100 h 1049320"/>
                    <a:gd name="connsiteX34" fmla="*/ 1252551 w 1283100"/>
                    <a:gd name="connsiteY34" fmla="*/ 774370 h 1049320"/>
                    <a:gd name="connsiteX35" fmla="*/ 1032591 w 1283100"/>
                    <a:gd name="connsiteY35" fmla="*/ 682721 h 1049320"/>
                    <a:gd name="connsiteX36" fmla="*/ 983711 w 1283100"/>
                    <a:gd name="connsiteY36" fmla="*/ 798810 h 1049320"/>
                    <a:gd name="connsiteX37" fmla="*/ 983711 w 1283100"/>
                    <a:gd name="connsiteY37" fmla="*/ 792700 h 1049320"/>
                    <a:gd name="connsiteX38" fmla="*/ 647660 w 1283100"/>
                    <a:gd name="connsiteY38" fmla="*/ 609401 h 1049320"/>
                    <a:gd name="connsiteX39" fmla="*/ 519350 w 1283100"/>
                    <a:gd name="connsiteY39" fmla="*/ 383331 h 1049320"/>
                    <a:gd name="connsiteX40" fmla="*/ 507130 w 1283100"/>
                    <a:gd name="connsiteY40" fmla="*/ 340561 h 1049320"/>
                    <a:gd name="connsiteX41" fmla="*/ 201630 w 1283100"/>
                    <a:gd name="connsiteY41" fmla="*/ 59501 h 1049320"/>
                    <a:gd name="connsiteX42" fmla="*/ 24440 w 1283100"/>
                    <a:gd name="connsiteY42" fmla="*/ 4511 h 1049320"/>
                    <a:gd name="connsiteX43" fmla="*/ 6110 w 1283100"/>
                    <a:gd name="connsiteY43" fmla="*/ 10621 h 1049320"/>
                    <a:gd name="connsiteX44" fmla="*/ 0 w 1283100"/>
                    <a:gd name="connsiteY44" fmla="*/ 22841 h 1049320"/>
                    <a:gd name="connsiteX45" fmla="*/ 79430 w 1283100"/>
                    <a:gd name="connsiteY45" fmla="*/ 83941 h 1049320"/>
                    <a:gd name="connsiteX46" fmla="*/ 183300 w 1283100"/>
                    <a:gd name="connsiteY46" fmla="*/ 138931 h 1049320"/>
                    <a:gd name="connsiteX47" fmla="*/ 299390 w 1283100"/>
                    <a:gd name="connsiteY47" fmla="*/ 242801 h 1049320"/>
                    <a:gd name="connsiteX48" fmla="*/ 299390 w 1283100"/>
                    <a:gd name="connsiteY48" fmla="*/ 248911 h 1049320"/>
                    <a:gd name="connsiteX49" fmla="*/ 293280 w 1283100"/>
                    <a:gd name="connsiteY49" fmla="*/ 248911 h 1049320"/>
                    <a:gd name="connsiteX50" fmla="*/ 226070 w 1283100"/>
                    <a:gd name="connsiteY50" fmla="*/ 322231 h 1049320"/>
                    <a:gd name="connsiteX51" fmla="*/ 226070 w 1283100"/>
                    <a:gd name="connsiteY51" fmla="*/ 328341 h 1049320"/>
                    <a:gd name="connsiteX52" fmla="*/ 219960 w 1283100"/>
                    <a:gd name="connsiteY52" fmla="*/ 328341 h 1049320"/>
                    <a:gd name="connsiteX53" fmla="*/ 164970 w 1283100"/>
                    <a:gd name="connsiteY53" fmla="*/ 371111 h 1049320"/>
                    <a:gd name="connsiteX54" fmla="*/ 164970 w 1283100"/>
                    <a:gd name="connsiteY54" fmla="*/ 438321 h 1049320"/>
                    <a:gd name="connsiteX55" fmla="*/ 164970 w 1283100"/>
                    <a:gd name="connsiteY55" fmla="*/ 444431 h 1049320"/>
                    <a:gd name="connsiteX56" fmla="*/ 164970 w 1283100"/>
                    <a:gd name="connsiteY56" fmla="*/ 450541 h 1049320"/>
                    <a:gd name="connsiteX57" fmla="*/ 152750 w 1283100"/>
                    <a:gd name="connsiteY57" fmla="*/ 529971 h 1049320"/>
                    <a:gd name="connsiteX58" fmla="*/ 152750 w 1283100"/>
                    <a:gd name="connsiteY58" fmla="*/ 529971 h 1049320"/>
                    <a:gd name="connsiteX59" fmla="*/ 152750 w 1283100"/>
                    <a:gd name="connsiteY59" fmla="*/ 536081 h 1049320"/>
                    <a:gd name="connsiteX60" fmla="*/ 195520 w 1283100"/>
                    <a:gd name="connsiteY60" fmla="*/ 652171 h 1049320"/>
                    <a:gd name="connsiteX61" fmla="*/ 256620 w 1283100"/>
                    <a:gd name="connsiteY61" fmla="*/ 688830 h 1049320"/>
                    <a:gd name="connsiteX62" fmla="*/ 281060 w 1283100"/>
                    <a:gd name="connsiteY62" fmla="*/ 670501 h 1049320"/>
                    <a:gd name="connsiteX63" fmla="*/ 250510 w 1283100"/>
                    <a:gd name="connsiteY63" fmla="*/ 621621 h 1049320"/>
                    <a:gd name="connsiteX64" fmla="*/ 213850 w 1283100"/>
                    <a:gd name="connsiteY64" fmla="*/ 603291 h 1049320"/>
                    <a:gd name="connsiteX65" fmla="*/ 287170 w 1283100"/>
                    <a:gd name="connsiteY65" fmla="*/ 609401 h 1049320"/>
                    <a:gd name="connsiteX66" fmla="*/ 287170 w 1283100"/>
                    <a:gd name="connsiteY66" fmla="*/ 615510 h 1049320"/>
                    <a:gd name="connsiteX67" fmla="*/ 458250 w 1283100"/>
                    <a:gd name="connsiteY67" fmla="*/ 762150 h 1049320"/>
                    <a:gd name="connsiteX68" fmla="*/ 531570 w 1283100"/>
                    <a:gd name="connsiteY68" fmla="*/ 749930 h 1049320"/>
                    <a:gd name="connsiteX69" fmla="*/ 531570 w 1283100"/>
                    <a:gd name="connsiteY69" fmla="*/ 749930 h 1049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283100" h="1049320">
                      <a:moveTo>
                        <a:pt x="1069251" y="1049320"/>
                      </a:moveTo>
                      <a:lnTo>
                        <a:pt x="1069251" y="1049320"/>
                      </a:lnTo>
                      <a:cubicBezTo>
                        <a:pt x="989821" y="1049320"/>
                        <a:pt x="769861" y="933230"/>
                        <a:pt x="531570" y="762150"/>
                      </a:cubicBezTo>
                      <a:cubicBezTo>
                        <a:pt x="513240" y="768260"/>
                        <a:pt x="494910" y="768260"/>
                        <a:pt x="476580" y="768260"/>
                      </a:cubicBezTo>
                      <a:cubicBezTo>
                        <a:pt x="378820" y="768260"/>
                        <a:pt x="329940" y="701050"/>
                        <a:pt x="305500" y="658280"/>
                      </a:cubicBezTo>
                      <a:cubicBezTo>
                        <a:pt x="305500" y="664391"/>
                        <a:pt x="305500" y="664391"/>
                        <a:pt x="305500" y="670501"/>
                      </a:cubicBezTo>
                      <a:cubicBezTo>
                        <a:pt x="305500" y="682721"/>
                        <a:pt x="299390" y="694941"/>
                        <a:pt x="268840" y="701050"/>
                      </a:cubicBezTo>
                      <a:cubicBezTo>
                        <a:pt x="244400" y="701050"/>
                        <a:pt x="219960" y="688830"/>
                        <a:pt x="195520" y="664391"/>
                      </a:cubicBezTo>
                      <a:cubicBezTo>
                        <a:pt x="171080" y="633841"/>
                        <a:pt x="146640" y="591071"/>
                        <a:pt x="146640" y="536081"/>
                      </a:cubicBezTo>
                      <a:cubicBezTo>
                        <a:pt x="140530" y="523861"/>
                        <a:pt x="122200" y="493311"/>
                        <a:pt x="158860" y="444431"/>
                      </a:cubicBezTo>
                      <a:cubicBezTo>
                        <a:pt x="152750" y="426101"/>
                        <a:pt x="152750" y="401661"/>
                        <a:pt x="164970" y="383331"/>
                      </a:cubicBezTo>
                      <a:cubicBezTo>
                        <a:pt x="177190" y="358891"/>
                        <a:pt x="195520" y="340561"/>
                        <a:pt x="219960" y="334451"/>
                      </a:cubicBezTo>
                      <a:cubicBezTo>
                        <a:pt x="213850" y="291681"/>
                        <a:pt x="268840" y="261131"/>
                        <a:pt x="293280" y="255021"/>
                      </a:cubicBezTo>
                      <a:cubicBezTo>
                        <a:pt x="287170" y="242801"/>
                        <a:pt x="256620" y="212251"/>
                        <a:pt x="183300" y="163371"/>
                      </a:cubicBezTo>
                      <a:cubicBezTo>
                        <a:pt x="146640" y="138931"/>
                        <a:pt x="109980" y="120601"/>
                        <a:pt x="85540" y="108381"/>
                      </a:cubicBezTo>
                      <a:cubicBezTo>
                        <a:pt x="36660" y="83941"/>
                        <a:pt x="0" y="65611"/>
                        <a:pt x="0" y="35061"/>
                      </a:cubicBezTo>
                      <a:cubicBezTo>
                        <a:pt x="0" y="22841"/>
                        <a:pt x="0" y="16731"/>
                        <a:pt x="6110" y="10621"/>
                      </a:cubicBezTo>
                      <a:cubicBezTo>
                        <a:pt x="24440" y="-13819"/>
                        <a:pt x="85540" y="4511"/>
                        <a:pt x="213850" y="59501"/>
                      </a:cubicBezTo>
                      <a:cubicBezTo>
                        <a:pt x="421590" y="145041"/>
                        <a:pt x="482690" y="230581"/>
                        <a:pt x="525460" y="346671"/>
                      </a:cubicBezTo>
                      <a:cubicBezTo>
                        <a:pt x="531570" y="358891"/>
                        <a:pt x="537680" y="377221"/>
                        <a:pt x="537680" y="389441"/>
                      </a:cubicBezTo>
                      <a:cubicBezTo>
                        <a:pt x="574340" y="487201"/>
                        <a:pt x="598780" y="566631"/>
                        <a:pt x="659880" y="609401"/>
                      </a:cubicBezTo>
                      <a:cubicBezTo>
                        <a:pt x="812631" y="688830"/>
                        <a:pt x="953161" y="768260"/>
                        <a:pt x="989821" y="786590"/>
                      </a:cubicBezTo>
                      <a:lnTo>
                        <a:pt x="1032591" y="676610"/>
                      </a:lnTo>
                      <a:lnTo>
                        <a:pt x="1038701" y="676610"/>
                      </a:lnTo>
                      <a:cubicBezTo>
                        <a:pt x="1167011" y="676610"/>
                        <a:pt x="1270881" y="768260"/>
                        <a:pt x="1276991" y="774370"/>
                      </a:cubicBezTo>
                      <a:lnTo>
                        <a:pt x="1283101" y="780480"/>
                      </a:lnTo>
                      <a:lnTo>
                        <a:pt x="1283101" y="786590"/>
                      </a:lnTo>
                      <a:cubicBezTo>
                        <a:pt x="1252551" y="798810"/>
                        <a:pt x="1136461" y="1037100"/>
                        <a:pt x="1075361" y="1049320"/>
                      </a:cubicBezTo>
                      <a:cubicBezTo>
                        <a:pt x="1075361" y="1049320"/>
                        <a:pt x="1069251" y="1049320"/>
                        <a:pt x="1069251" y="1049320"/>
                      </a:cubicBezTo>
                      <a:close/>
                      <a:moveTo>
                        <a:pt x="531570" y="749930"/>
                      </a:moveTo>
                      <a:lnTo>
                        <a:pt x="531570" y="749930"/>
                      </a:lnTo>
                      <a:cubicBezTo>
                        <a:pt x="800411" y="939340"/>
                        <a:pt x="1002041" y="1037100"/>
                        <a:pt x="1069251" y="1037100"/>
                      </a:cubicBezTo>
                      <a:lnTo>
                        <a:pt x="1069251" y="1037100"/>
                      </a:lnTo>
                      <a:cubicBezTo>
                        <a:pt x="1069251" y="1037100"/>
                        <a:pt x="1075361" y="1037100"/>
                        <a:pt x="1075361" y="1037100"/>
                      </a:cubicBezTo>
                      <a:cubicBezTo>
                        <a:pt x="1118131" y="1030990"/>
                        <a:pt x="1203671" y="878240"/>
                        <a:pt x="1252551" y="774370"/>
                      </a:cubicBezTo>
                      <a:cubicBezTo>
                        <a:pt x="1234221" y="756040"/>
                        <a:pt x="1142571" y="688830"/>
                        <a:pt x="1032591" y="682721"/>
                      </a:cubicBezTo>
                      <a:lnTo>
                        <a:pt x="983711" y="798810"/>
                      </a:lnTo>
                      <a:lnTo>
                        <a:pt x="983711" y="792700"/>
                      </a:lnTo>
                      <a:cubicBezTo>
                        <a:pt x="983711" y="792700"/>
                        <a:pt x="824851" y="707160"/>
                        <a:pt x="647660" y="609401"/>
                      </a:cubicBezTo>
                      <a:cubicBezTo>
                        <a:pt x="580450" y="560521"/>
                        <a:pt x="556010" y="487201"/>
                        <a:pt x="519350" y="383331"/>
                      </a:cubicBezTo>
                      <a:cubicBezTo>
                        <a:pt x="513240" y="371111"/>
                        <a:pt x="507130" y="358891"/>
                        <a:pt x="507130" y="340561"/>
                      </a:cubicBezTo>
                      <a:cubicBezTo>
                        <a:pt x="464360" y="224471"/>
                        <a:pt x="403260" y="145041"/>
                        <a:pt x="201630" y="59501"/>
                      </a:cubicBezTo>
                      <a:cubicBezTo>
                        <a:pt x="116090" y="22841"/>
                        <a:pt x="54990" y="4511"/>
                        <a:pt x="24440" y="4511"/>
                      </a:cubicBezTo>
                      <a:cubicBezTo>
                        <a:pt x="12220" y="4511"/>
                        <a:pt x="6110" y="4511"/>
                        <a:pt x="6110" y="10621"/>
                      </a:cubicBezTo>
                      <a:cubicBezTo>
                        <a:pt x="6110" y="10621"/>
                        <a:pt x="0" y="16731"/>
                        <a:pt x="0" y="22841"/>
                      </a:cubicBezTo>
                      <a:cubicBezTo>
                        <a:pt x="0" y="41171"/>
                        <a:pt x="36660" y="59501"/>
                        <a:pt x="79430" y="83941"/>
                      </a:cubicBezTo>
                      <a:cubicBezTo>
                        <a:pt x="109980" y="96161"/>
                        <a:pt x="140530" y="114491"/>
                        <a:pt x="183300" y="138931"/>
                      </a:cubicBezTo>
                      <a:cubicBezTo>
                        <a:pt x="287170" y="206141"/>
                        <a:pt x="299390" y="242801"/>
                        <a:pt x="299390" y="242801"/>
                      </a:cubicBezTo>
                      <a:lnTo>
                        <a:pt x="299390" y="248911"/>
                      </a:lnTo>
                      <a:lnTo>
                        <a:pt x="293280" y="248911"/>
                      </a:lnTo>
                      <a:cubicBezTo>
                        <a:pt x="293280" y="248911"/>
                        <a:pt x="213850" y="279461"/>
                        <a:pt x="226070" y="322231"/>
                      </a:cubicBezTo>
                      <a:lnTo>
                        <a:pt x="226070" y="328341"/>
                      </a:lnTo>
                      <a:lnTo>
                        <a:pt x="219960" y="328341"/>
                      </a:lnTo>
                      <a:cubicBezTo>
                        <a:pt x="195520" y="334451"/>
                        <a:pt x="177190" y="352781"/>
                        <a:pt x="164970" y="371111"/>
                      </a:cubicBezTo>
                      <a:cubicBezTo>
                        <a:pt x="164970" y="401661"/>
                        <a:pt x="158860" y="426101"/>
                        <a:pt x="164970" y="438321"/>
                      </a:cubicBezTo>
                      <a:lnTo>
                        <a:pt x="164970" y="444431"/>
                      </a:lnTo>
                      <a:lnTo>
                        <a:pt x="164970" y="450541"/>
                      </a:lnTo>
                      <a:cubicBezTo>
                        <a:pt x="128310" y="499421"/>
                        <a:pt x="152750" y="529971"/>
                        <a:pt x="152750" y="529971"/>
                      </a:cubicBezTo>
                      <a:lnTo>
                        <a:pt x="152750" y="529971"/>
                      </a:lnTo>
                      <a:lnTo>
                        <a:pt x="152750" y="536081"/>
                      </a:lnTo>
                      <a:cubicBezTo>
                        <a:pt x="146640" y="572741"/>
                        <a:pt x="164970" y="621621"/>
                        <a:pt x="195520" y="652171"/>
                      </a:cubicBezTo>
                      <a:cubicBezTo>
                        <a:pt x="213850" y="676610"/>
                        <a:pt x="238290" y="688830"/>
                        <a:pt x="256620" y="688830"/>
                      </a:cubicBezTo>
                      <a:cubicBezTo>
                        <a:pt x="268840" y="688830"/>
                        <a:pt x="281060" y="682721"/>
                        <a:pt x="281060" y="670501"/>
                      </a:cubicBezTo>
                      <a:cubicBezTo>
                        <a:pt x="287170" y="652171"/>
                        <a:pt x="268840" y="627731"/>
                        <a:pt x="250510" y="621621"/>
                      </a:cubicBezTo>
                      <a:lnTo>
                        <a:pt x="213850" y="603291"/>
                      </a:lnTo>
                      <a:lnTo>
                        <a:pt x="287170" y="609401"/>
                      </a:lnTo>
                      <a:lnTo>
                        <a:pt x="287170" y="615510"/>
                      </a:lnTo>
                      <a:cubicBezTo>
                        <a:pt x="287170" y="621621"/>
                        <a:pt x="323830" y="762150"/>
                        <a:pt x="458250" y="762150"/>
                      </a:cubicBezTo>
                      <a:cubicBezTo>
                        <a:pt x="488800" y="756040"/>
                        <a:pt x="507130" y="749930"/>
                        <a:pt x="531570" y="749930"/>
                      </a:cubicBezTo>
                      <a:lnTo>
                        <a:pt x="531570" y="749930"/>
                      </a:lnTo>
                      <a:close/>
                    </a:path>
                  </a:pathLst>
                </a:custGeom>
                <a:solidFill>
                  <a:srgbClr val="BA8058"/>
                </a:solidFill>
                <a:ln w="61038" cap="flat">
                  <a:noFill/>
                  <a:prstDash val="solid"/>
                  <a:miter/>
                </a:ln>
              </p:spPr>
              <p:txBody>
                <a:bodyPr rtlCol="0" anchor="ctr"/>
                <a:lstStyle/>
                <a:p>
                  <a:endParaRPr lang="en-US"/>
                </a:p>
              </p:txBody>
            </p:sp>
          </p:grpSp>
          <p:grpSp>
            <p:nvGrpSpPr>
              <p:cNvPr id="47" name="Graphic 16">
                <a:extLst>
                  <a:ext uri="{FF2B5EF4-FFF2-40B4-BE49-F238E27FC236}">
                    <a16:creationId xmlns:a16="http://schemas.microsoft.com/office/drawing/2014/main" xmlns="" id="{B5BBBFD1-0B74-44D8-88A2-55F0FD9594EE}"/>
                  </a:ext>
                </a:extLst>
              </p:cNvPr>
              <p:cNvGrpSpPr/>
              <p:nvPr/>
            </p:nvGrpSpPr>
            <p:grpSpPr>
              <a:xfrm>
                <a:off x="813729" y="6731611"/>
                <a:ext cx="885950" cy="586559"/>
                <a:chOff x="813729" y="6731611"/>
                <a:chExt cx="885950" cy="586559"/>
              </a:xfrm>
              <a:solidFill>
                <a:srgbClr val="BA8058"/>
              </a:solidFill>
            </p:grpSpPr>
            <p:sp>
              <p:nvSpPr>
                <p:cNvPr id="49" name="Freeform: Shape 48">
                  <a:extLst>
                    <a:ext uri="{FF2B5EF4-FFF2-40B4-BE49-F238E27FC236}">
                      <a16:creationId xmlns:a16="http://schemas.microsoft.com/office/drawing/2014/main" xmlns="" id="{AC54483B-2B7C-4DAA-87DA-419AFCBB7328}"/>
                    </a:ext>
                  </a:extLst>
                </p:cNvPr>
                <p:cNvSpPr/>
                <p:nvPr/>
              </p:nvSpPr>
              <p:spPr>
                <a:xfrm>
                  <a:off x="1644689" y="7269290"/>
                  <a:ext cx="54990" cy="48879"/>
                </a:xfrm>
                <a:custGeom>
                  <a:avLst/>
                  <a:gdLst>
                    <a:gd name="connsiteX0" fmla="*/ 0 w 54990"/>
                    <a:gd name="connsiteY0" fmla="*/ 0 h 48879"/>
                    <a:gd name="connsiteX1" fmla="*/ 12220 w 54990"/>
                    <a:gd name="connsiteY1" fmla="*/ 0 h 48879"/>
                    <a:gd name="connsiteX2" fmla="*/ 36660 w 54990"/>
                    <a:gd name="connsiteY2" fmla="*/ 12220 h 48879"/>
                    <a:gd name="connsiteX3" fmla="*/ 48880 w 54990"/>
                    <a:gd name="connsiteY3" fmla="*/ 24440 h 48879"/>
                    <a:gd name="connsiteX4" fmla="*/ 54990 w 54990"/>
                    <a:gd name="connsiteY4" fmla="*/ 36660 h 48879"/>
                    <a:gd name="connsiteX5" fmla="*/ 54990 w 54990"/>
                    <a:gd name="connsiteY5" fmla="*/ 48880 h 48879"/>
                    <a:gd name="connsiteX6" fmla="*/ 42770 w 54990"/>
                    <a:gd name="connsiteY6" fmla="*/ 42770 h 48879"/>
                    <a:gd name="connsiteX7" fmla="*/ 36660 w 54990"/>
                    <a:gd name="connsiteY7" fmla="*/ 36660 h 48879"/>
                    <a:gd name="connsiteX8" fmla="*/ 24440 w 54990"/>
                    <a:gd name="connsiteY8" fmla="*/ 30550 h 48879"/>
                    <a:gd name="connsiteX9" fmla="*/ 12220 w 54990"/>
                    <a:gd name="connsiteY9" fmla="*/ 24440 h 48879"/>
                    <a:gd name="connsiteX10" fmla="*/ 6110 w 54990"/>
                    <a:gd name="connsiteY10" fmla="*/ 18330 h 48879"/>
                    <a:gd name="connsiteX11" fmla="*/ 0 w 54990"/>
                    <a:gd name="connsiteY11" fmla="*/ 0 h 48879"/>
                    <a:gd name="connsiteX12" fmla="*/ 0 w 54990"/>
                    <a:gd name="connsiteY12" fmla="*/ 0 h 4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990" h="48879">
                      <a:moveTo>
                        <a:pt x="0" y="0"/>
                      </a:moveTo>
                      <a:cubicBezTo>
                        <a:pt x="0" y="0"/>
                        <a:pt x="6110" y="0"/>
                        <a:pt x="12220" y="0"/>
                      </a:cubicBezTo>
                      <a:cubicBezTo>
                        <a:pt x="18330" y="0"/>
                        <a:pt x="30550" y="6110"/>
                        <a:pt x="36660" y="12220"/>
                      </a:cubicBezTo>
                      <a:cubicBezTo>
                        <a:pt x="42770" y="18330"/>
                        <a:pt x="42770" y="18330"/>
                        <a:pt x="48880" y="24440"/>
                      </a:cubicBezTo>
                      <a:cubicBezTo>
                        <a:pt x="48880" y="30550"/>
                        <a:pt x="54990" y="30550"/>
                        <a:pt x="54990" y="36660"/>
                      </a:cubicBezTo>
                      <a:cubicBezTo>
                        <a:pt x="54990" y="42770"/>
                        <a:pt x="54990" y="48880"/>
                        <a:pt x="54990" y="48880"/>
                      </a:cubicBezTo>
                      <a:cubicBezTo>
                        <a:pt x="54990" y="48880"/>
                        <a:pt x="48880" y="48880"/>
                        <a:pt x="42770" y="42770"/>
                      </a:cubicBezTo>
                      <a:cubicBezTo>
                        <a:pt x="42770" y="42770"/>
                        <a:pt x="36660" y="36660"/>
                        <a:pt x="36660" y="36660"/>
                      </a:cubicBezTo>
                      <a:cubicBezTo>
                        <a:pt x="36660" y="36660"/>
                        <a:pt x="30550" y="30550"/>
                        <a:pt x="24440" y="30550"/>
                      </a:cubicBezTo>
                      <a:cubicBezTo>
                        <a:pt x="18330" y="24440"/>
                        <a:pt x="18330" y="24440"/>
                        <a:pt x="12220" y="24440"/>
                      </a:cubicBezTo>
                      <a:cubicBezTo>
                        <a:pt x="6110" y="24440"/>
                        <a:pt x="6110" y="18330"/>
                        <a:pt x="6110" y="18330"/>
                      </a:cubicBezTo>
                      <a:cubicBezTo>
                        <a:pt x="6110" y="6110"/>
                        <a:pt x="6110" y="6110"/>
                        <a:pt x="0" y="0"/>
                      </a:cubicBezTo>
                      <a:cubicBezTo>
                        <a:pt x="0" y="0"/>
                        <a:pt x="0" y="0"/>
                        <a:pt x="0" y="0"/>
                      </a:cubicBezTo>
                      <a:close/>
                    </a:path>
                  </a:pathLst>
                </a:custGeom>
                <a:solidFill>
                  <a:srgbClr val="BA8058"/>
                </a:solidFill>
                <a:ln w="61038" cap="flat">
                  <a:noFill/>
                  <a:prstDash val="solid"/>
                  <a:miter/>
                </a:ln>
              </p:spPr>
              <p:txBody>
                <a:bodyPr rtlCol="0" anchor="ctr"/>
                <a:lstStyle/>
                <a:p>
                  <a:endParaRPr lang="en-US"/>
                </a:p>
              </p:txBody>
            </p:sp>
            <p:grpSp>
              <p:nvGrpSpPr>
                <p:cNvPr id="50" name="Graphic 16">
                  <a:extLst>
                    <a:ext uri="{FF2B5EF4-FFF2-40B4-BE49-F238E27FC236}">
                      <a16:creationId xmlns:a16="http://schemas.microsoft.com/office/drawing/2014/main" xmlns="" id="{D70B8F4C-880A-4A43-A30E-C371E5DC0F79}"/>
                    </a:ext>
                  </a:extLst>
                </p:cNvPr>
                <p:cNvGrpSpPr/>
                <p:nvPr/>
              </p:nvGrpSpPr>
              <p:grpSpPr>
                <a:xfrm>
                  <a:off x="813729" y="6731611"/>
                  <a:ext cx="183300" cy="281059"/>
                  <a:chOff x="813729" y="6731611"/>
                  <a:chExt cx="183300" cy="281059"/>
                </a:xfrm>
                <a:solidFill>
                  <a:srgbClr val="BA8058"/>
                </a:solidFill>
              </p:grpSpPr>
              <p:sp>
                <p:nvSpPr>
                  <p:cNvPr id="51" name="Freeform: Shape 50">
                    <a:extLst>
                      <a:ext uri="{FF2B5EF4-FFF2-40B4-BE49-F238E27FC236}">
                        <a16:creationId xmlns:a16="http://schemas.microsoft.com/office/drawing/2014/main" xmlns="" id="{25FEA3DC-F566-42BE-82A9-5B4AA9BCDA22}"/>
                      </a:ext>
                    </a:extLst>
                  </p:cNvPr>
                  <p:cNvSpPr/>
                  <p:nvPr/>
                </p:nvSpPr>
                <p:spPr>
                  <a:xfrm>
                    <a:off x="954259" y="6731611"/>
                    <a:ext cx="42770" cy="103869"/>
                  </a:xfrm>
                  <a:custGeom>
                    <a:avLst/>
                    <a:gdLst>
                      <a:gd name="connsiteX0" fmla="*/ 0 w 42770"/>
                      <a:gd name="connsiteY0" fmla="*/ 0 h 103869"/>
                      <a:gd name="connsiteX1" fmla="*/ 12220 w 42770"/>
                      <a:gd name="connsiteY1" fmla="*/ 12220 h 103869"/>
                      <a:gd name="connsiteX2" fmla="*/ 18330 w 42770"/>
                      <a:gd name="connsiteY2" fmla="*/ 18330 h 103869"/>
                      <a:gd name="connsiteX3" fmla="*/ 24440 w 42770"/>
                      <a:gd name="connsiteY3" fmla="*/ 24440 h 103869"/>
                      <a:gd name="connsiteX4" fmla="*/ 36660 w 42770"/>
                      <a:gd name="connsiteY4" fmla="*/ 42770 h 103869"/>
                      <a:gd name="connsiteX5" fmla="*/ 42770 w 42770"/>
                      <a:gd name="connsiteY5" fmla="*/ 54990 h 103869"/>
                      <a:gd name="connsiteX6" fmla="*/ 42770 w 42770"/>
                      <a:gd name="connsiteY6" fmla="*/ 67210 h 103869"/>
                      <a:gd name="connsiteX7" fmla="*/ 42770 w 42770"/>
                      <a:gd name="connsiteY7" fmla="*/ 85540 h 103869"/>
                      <a:gd name="connsiteX8" fmla="*/ 42770 w 42770"/>
                      <a:gd name="connsiteY8" fmla="*/ 103870 h 103869"/>
                      <a:gd name="connsiteX9" fmla="*/ 36660 w 42770"/>
                      <a:gd name="connsiteY9" fmla="*/ 85540 h 103869"/>
                      <a:gd name="connsiteX10" fmla="*/ 30550 w 42770"/>
                      <a:gd name="connsiteY10" fmla="*/ 67210 h 103869"/>
                      <a:gd name="connsiteX11" fmla="*/ 24440 w 42770"/>
                      <a:gd name="connsiteY11" fmla="*/ 48880 h 103869"/>
                      <a:gd name="connsiteX12" fmla="*/ 18330 w 42770"/>
                      <a:gd name="connsiteY12" fmla="*/ 30550 h 103869"/>
                      <a:gd name="connsiteX13" fmla="*/ 12220 w 42770"/>
                      <a:gd name="connsiteY13" fmla="*/ 12220 h 103869"/>
                      <a:gd name="connsiteX14" fmla="*/ 0 w 42770"/>
                      <a:gd name="connsiteY14" fmla="*/ 0 h 103869"/>
                      <a:gd name="connsiteX15" fmla="*/ 0 w 42770"/>
                      <a:gd name="connsiteY15" fmla="*/ 0 h 103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770" h="103869">
                        <a:moveTo>
                          <a:pt x="0" y="0"/>
                        </a:moveTo>
                        <a:cubicBezTo>
                          <a:pt x="0" y="0"/>
                          <a:pt x="6110" y="6110"/>
                          <a:pt x="12220" y="12220"/>
                        </a:cubicBezTo>
                        <a:cubicBezTo>
                          <a:pt x="12220" y="12220"/>
                          <a:pt x="18330" y="18330"/>
                          <a:pt x="18330" y="18330"/>
                        </a:cubicBezTo>
                        <a:cubicBezTo>
                          <a:pt x="18330" y="18330"/>
                          <a:pt x="24440" y="24440"/>
                          <a:pt x="24440" y="24440"/>
                        </a:cubicBezTo>
                        <a:cubicBezTo>
                          <a:pt x="30550" y="30550"/>
                          <a:pt x="30550" y="36660"/>
                          <a:pt x="36660" y="42770"/>
                        </a:cubicBezTo>
                        <a:cubicBezTo>
                          <a:pt x="36660" y="48880"/>
                          <a:pt x="36660" y="48880"/>
                          <a:pt x="42770" y="54990"/>
                        </a:cubicBezTo>
                        <a:cubicBezTo>
                          <a:pt x="42770" y="61100"/>
                          <a:pt x="42770" y="61100"/>
                          <a:pt x="42770" y="67210"/>
                        </a:cubicBezTo>
                        <a:cubicBezTo>
                          <a:pt x="42770" y="73320"/>
                          <a:pt x="42770" y="79430"/>
                          <a:pt x="42770" y="85540"/>
                        </a:cubicBezTo>
                        <a:cubicBezTo>
                          <a:pt x="42770" y="97760"/>
                          <a:pt x="42770" y="103870"/>
                          <a:pt x="42770" y="103870"/>
                        </a:cubicBezTo>
                        <a:cubicBezTo>
                          <a:pt x="42770" y="103870"/>
                          <a:pt x="42770" y="97760"/>
                          <a:pt x="36660" y="85540"/>
                        </a:cubicBezTo>
                        <a:cubicBezTo>
                          <a:pt x="36660" y="79430"/>
                          <a:pt x="30550" y="73320"/>
                          <a:pt x="30550" y="67210"/>
                        </a:cubicBezTo>
                        <a:cubicBezTo>
                          <a:pt x="30550" y="61100"/>
                          <a:pt x="24440" y="54990"/>
                          <a:pt x="24440" y="48880"/>
                        </a:cubicBezTo>
                        <a:cubicBezTo>
                          <a:pt x="24440" y="42770"/>
                          <a:pt x="18330" y="36660"/>
                          <a:pt x="18330" y="30550"/>
                        </a:cubicBezTo>
                        <a:cubicBezTo>
                          <a:pt x="18330" y="24440"/>
                          <a:pt x="12220" y="18330"/>
                          <a:pt x="12220" y="12220"/>
                        </a:cubicBezTo>
                        <a:cubicBezTo>
                          <a:pt x="6110" y="6110"/>
                          <a:pt x="6110" y="6110"/>
                          <a:pt x="0" y="0"/>
                        </a:cubicBezTo>
                        <a:cubicBezTo>
                          <a:pt x="0" y="0"/>
                          <a:pt x="0" y="0"/>
                          <a:pt x="0" y="0"/>
                        </a:cubicBezTo>
                        <a:close/>
                      </a:path>
                    </a:pathLst>
                  </a:custGeom>
                  <a:solidFill>
                    <a:srgbClr val="BA8058"/>
                  </a:solidFill>
                  <a:ln w="61038"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xmlns="" id="{1BFF1A97-B158-4250-9A70-67A151EB5760}"/>
                      </a:ext>
                    </a:extLst>
                  </p:cNvPr>
                  <p:cNvSpPr/>
                  <p:nvPr/>
                </p:nvSpPr>
                <p:spPr>
                  <a:xfrm>
                    <a:off x="880939" y="6811041"/>
                    <a:ext cx="103870" cy="24439"/>
                  </a:xfrm>
                  <a:custGeom>
                    <a:avLst/>
                    <a:gdLst>
                      <a:gd name="connsiteX0" fmla="*/ 0 w 103870"/>
                      <a:gd name="connsiteY0" fmla="*/ 6110 h 24439"/>
                      <a:gd name="connsiteX1" fmla="*/ 18330 w 103870"/>
                      <a:gd name="connsiteY1" fmla="*/ 0 h 24439"/>
                      <a:gd name="connsiteX2" fmla="*/ 54990 w 103870"/>
                      <a:gd name="connsiteY2" fmla="*/ 0 h 24439"/>
                      <a:gd name="connsiteX3" fmla="*/ 73320 w 103870"/>
                      <a:gd name="connsiteY3" fmla="*/ 6110 h 24439"/>
                      <a:gd name="connsiteX4" fmla="*/ 91650 w 103870"/>
                      <a:gd name="connsiteY4" fmla="*/ 12220 h 24439"/>
                      <a:gd name="connsiteX5" fmla="*/ 103870 w 103870"/>
                      <a:gd name="connsiteY5" fmla="*/ 24440 h 24439"/>
                      <a:gd name="connsiteX6" fmla="*/ 85540 w 103870"/>
                      <a:gd name="connsiteY6" fmla="*/ 18330 h 24439"/>
                      <a:gd name="connsiteX7" fmla="*/ 67210 w 103870"/>
                      <a:gd name="connsiteY7" fmla="*/ 12220 h 24439"/>
                      <a:gd name="connsiteX8" fmla="*/ 48880 w 103870"/>
                      <a:gd name="connsiteY8" fmla="*/ 6110 h 24439"/>
                      <a:gd name="connsiteX9" fmla="*/ 12220 w 103870"/>
                      <a:gd name="connsiteY9" fmla="*/ 0 h 24439"/>
                      <a:gd name="connsiteX10" fmla="*/ 0 w 103870"/>
                      <a:gd name="connsiteY10" fmla="*/ 6110 h 24439"/>
                      <a:gd name="connsiteX11" fmla="*/ 0 w 103870"/>
                      <a:gd name="connsiteY11" fmla="*/ 6110 h 24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870" h="24439">
                        <a:moveTo>
                          <a:pt x="0" y="6110"/>
                        </a:moveTo>
                        <a:cubicBezTo>
                          <a:pt x="0" y="6110"/>
                          <a:pt x="6110" y="6110"/>
                          <a:pt x="18330" y="0"/>
                        </a:cubicBezTo>
                        <a:cubicBezTo>
                          <a:pt x="30550" y="0"/>
                          <a:pt x="42770" y="0"/>
                          <a:pt x="54990" y="0"/>
                        </a:cubicBezTo>
                        <a:cubicBezTo>
                          <a:pt x="61100" y="0"/>
                          <a:pt x="67210" y="6110"/>
                          <a:pt x="73320" y="6110"/>
                        </a:cubicBezTo>
                        <a:cubicBezTo>
                          <a:pt x="79430" y="6110"/>
                          <a:pt x="85540" y="12220"/>
                          <a:pt x="91650" y="12220"/>
                        </a:cubicBezTo>
                        <a:cubicBezTo>
                          <a:pt x="97760" y="18330"/>
                          <a:pt x="103870" y="24440"/>
                          <a:pt x="103870" y="24440"/>
                        </a:cubicBezTo>
                        <a:cubicBezTo>
                          <a:pt x="103870" y="24440"/>
                          <a:pt x="97760" y="24440"/>
                          <a:pt x="85540" y="18330"/>
                        </a:cubicBezTo>
                        <a:cubicBezTo>
                          <a:pt x="79430" y="18330"/>
                          <a:pt x="73320" y="18330"/>
                          <a:pt x="67210" y="12220"/>
                        </a:cubicBezTo>
                        <a:cubicBezTo>
                          <a:pt x="61100" y="12220"/>
                          <a:pt x="54990" y="12220"/>
                          <a:pt x="48880" y="6110"/>
                        </a:cubicBezTo>
                        <a:cubicBezTo>
                          <a:pt x="36660" y="6110"/>
                          <a:pt x="24440" y="0"/>
                          <a:pt x="12220" y="0"/>
                        </a:cubicBezTo>
                        <a:cubicBezTo>
                          <a:pt x="12220" y="6110"/>
                          <a:pt x="12220" y="6110"/>
                          <a:pt x="0" y="6110"/>
                        </a:cubicBezTo>
                        <a:cubicBezTo>
                          <a:pt x="6110" y="6110"/>
                          <a:pt x="0" y="6110"/>
                          <a:pt x="0" y="6110"/>
                        </a:cubicBezTo>
                        <a:close/>
                      </a:path>
                    </a:pathLst>
                  </a:custGeom>
                  <a:solidFill>
                    <a:srgbClr val="BA8058"/>
                  </a:solidFill>
                  <a:ln w="61038"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xmlns="" id="{2C6E3397-D8E2-490E-8D13-557DD95A9CEB}"/>
                      </a:ext>
                    </a:extLst>
                  </p:cNvPr>
                  <p:cNvSpPr/>
                  <p:nvPr/>
                </p:nvSpPr>
                <p:spPr>
                  <a:xfrm>
                    <a:off x="819839" y="6902691"/>
                    <a:ext cx="134420" cy="24439"/>
                  </a:xfrm>
                  <a:custGeom>
                    <a:avLst/>
                    <a:gdLst>
                      <a:gd name="connsiteX0" fmla="*/ 0 w 134420"/>
                      <a:gd name="connsiteY0" fmla="*/ 24440 h 24439"/>
                      <a:gd name="connsiteX1" fmla="*/ 18330 w 134420"/>
                      <a:gd name="connsiteY1" fmla="*/ 12220 h 24439"/>
                      <a:gd name="connsiteX2" fmla="*/ 42770 w 134420"/>
                      <a:gd name="connsiteY2" fmla="*/ 6110 h 24439"/>
                      <a:gd name="connsiteX3" fmla="*/ 67210 w 134420"/>
                      <a:gd name="connsiteY3" fmla="*/ 0 h 24439"/>
                      <a:gd name="connsiteX4" fmla="*/ 79430 w 134420"/>
                      <a:gd name="connsiteY4" fmla="*/ 0 h 24439"/>
                      <a:gd name="connsiteX5" fmla="*/ 91650 w 134420"/>
                      <a:gd name="connsiteY5" fmla="*/ 0 h 24439"/>
                      <a:gd name="connsiteX6" fmla="*/ 103870 w 134420"/>
                      <a:gd name="connsiteY6" fmla="*/ 0 h 24439"/>
                      <a:gd name="connsiteX7" fmla="*/ 116090 w 134420"/>
                      <a:gd name="connsiteY7" fmla="*/ 6110 h 24439"/>
                      <a:gd name="connsiteX8" fmla="*/ 134420 w 134420"/>
                      <a:gd name="connsiteY8" fmla="*/ 18330 h 24439"/>
                      <a:gd name="connsiteX9" fmla="*/ 116090 w 134420"/>
                      <a:gd name="connsiteY9" fmla="*/ 18330 h 24439"/>
                      <a:gd name="connsiteX10" fmla="*/ 97760 w 134420"/>
                      <a:gd name="connsiteY10" fmla="*/ 18330 h 24439"/>
                      <a:gd name="connsiteX11" fmla="*/ 73320 w 134420"/>
                      <a:gd name="connsiteY11" fmla="*/ 18330 h 24439"/>
                      <a:gd name="connsiteX12" fmla="*/ 61100 w 134420"/>
                      <a:gd name="connsiteY12" fmla="*/ 18330 h 24439"/>
                      <a:gd name="connsiteX13" fmla="*/ 48880 w 134420"/>
                      <a:gd name="connsiteY13" fmla="*/ 18330 h 24439"/>
                      <a:gd name="connsiteX14" fmla="*/ 30550 w 134420"/>
                      <a:gd name="connsiteY14" fmla="*/ 24440 h 24439"/>
                      <a:gd name="connsiteX15" fmla="*/ 0 w 134420"/>
                      <a:gd name="connsiteY15" fmla="*/ 24440 h 24439"/>
                      <a:gd name="connsiteX16" fmla="*/ 0 w 134420"/>
                      <a:gd name="connsiteY16" fmla="*/ 24440 h 24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4420" h="24439">
                        <a:moveTo>
                          <a:pt x="0" y="24440"/>
                        </a:moveTo>
                        <a:cubicBezTo>
                          <a:pt x="0" y="24440"/>
                          <a:pt x="6110" y="18330"/>
                          <a:pt x="18330" y="12220"/>
                        </a:cubicBezTo>
                        <a:cubicBezTo>
                          <a:pt x="24440" y="6110"/>
                          <a:pt x="30550" y="6110"/>
                          <a:pt x="42770" y="6110"/>
                        </a:cubicBezTo>
                        <a:cubicBezTo>
                          <a:pt x="48880" y="6110"/>
                          <a:pt x="61100" y="0"/>
                          <a:pt x="67210" y="0"/>
                        </a:cubicBezTo>
                        <a:cubicBezTo>
                          <a:pt x="73320" y="0"/>
                          <a:pt x="73320" y="0"/>
                          <a:pt x="79430" y="0"/>
                        </a:cubicBezTo>
                        <a:cubicBezTo>
                          <a:pt x="85540" y="0"/>
                          <a:pt x="85540" y="0"/>
                          <a:pt x="91650" y="0"/>
                        </a:cubicBezTo>
                        <a:cubicBezTo>
                          <a:pt x="97760" y="0"/>
                          <a:pt x="97760" y="0"/>
                          <a:pt x="103870" y="0"/>
                        </a:cubicBezTo>
                        <a:cubicBezTo>
                          <a:pt x="109980" y="0"/>
                          <a:pt x="109980" y="0"/>
                          <a:pt x="116090" y="6110"/>
                        </a:cubicBezTo>
                        <a:cubicBezTo>
                          <a:pt x="128310" y="12220"/>
                          <a:pt x="134420" y="18330"/>
                          <a:pt x="134420" y="18330"/>
                        </a:cubicBezTo>
                        <a:cubicBezTo>
                          <a:pt x="134420" y="18330"/>
                          <a:pt x="128310" y="18330"/>
                          <a:pt x="116090" y="18330"/>
                        </a:cubicBezTo>
                        <a:cubicBezTo>
                          <a:pt x="109980" y="18330"/>
                          <a:pt x="103870" y="18330"/>
                          <a:pt x="97760" y="18330"/>
                        </a:cubicBezTo>
                        <a:cubicBezTo>
                          <a:pt x="91650" y="18330"/>
                          <a:pt x="79430" y="18330"/>
                          <a:pt x="73320" y="18330"/>
                        </a:cubicBezTo>
                        <a:cubicBezTo>
                          <a:pt x="67210" y="18330"/>
                          <a:pt x="67210" y="18330"/>
                          <a:pt x="61100" y="18330"/>
                        </a:cubicBezTo>
                        <a:cubicBezTo>
                          <a:pt x="54990" y="18330"/>
                          <a:pt x="54990" y="18330"/>
                          <a:pt x="48880" y="18330"/>
                        </a:cubicBezTo>
                        <a:cubicBezTo>
                          <a:pt x="42770" y="18330"/>
                          <a:pt x="36660" y="18330"/>
                          <a:pt x="30550" y="24440"/>
                        </a:cubicBezTo>
                        <a:cubicBezTo>
                          <a:pt x="18330" y="18330"/>
                          <a:pt x="12220" y="18330"/>
                          <a:pt x="0" y="24440"/>
                        </a:cubicBezTo>
                        <a:cubicBezTo>
                          <a:pt x="6110" y="24440"/>
                          <a:pt x="0" y="24440"/>
                          <a:pt x="0" y="24440"/>
                        </a:cubicBezTo>
                        <a:close/>
                      </a:path>
                    </a:pathLst>
                  </a:custGeom>
                  <a:solidFill>
                    <a:srgbClr val="BA8058"/>
                  </a:solidFill>
                  <a:ln w="61038"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xmlns="" id="{6FD1DAB5-0D7B-48A8-9C33-92A32E7C6FF1}"/>
                      </a:ext>
                    </a:extLst>
                  </p:cNvPr>
                  <p:cNvSpPr/>
                  <p:nvPr/>
                </p:nvSpPr>
                <p:spPr>
                  <a:xfrm>
                    <a:off x="813729" y="6976011"/>
                    <a:ext cx="116090" cy="36660"/>
                  </a:xfrm>
                  <a:custGeom>
                    <a:avLst/>
                    <a:gdLst>
                      <a:gd name="connsiteX0" fmla="*/ 0 w 116090"/>
                      <a:gd name="connsiteY0" fmla="*/ 36660 h 36660"/>
                      <a:gd name="connsiteX1" fmla="*/ 0 w 116090"/>
                      <a:gd name="connsiteY1" fmla="*/ 36660 h 36660"/>
                      <a:gd name="connsiteX2" fmla="*/ 12220 w 116090"/>
                      <a:gd name="connsiteY2" fmla="*/ 18330 h 36660"/>
                      <a:gd name="connsiteX3" fmla="*/ 30550 w 116090"/>
                      <a:gd name="connsiteY3" fmla="*/ 6110 h 36660"/>
                      <a:gd name="connsiteX4" fmla="*/ 42770 w 116090"/>
                      <a:gd name="connsiteY4" fmla="*/ 0 h 36660"/>
                      <a:gd name="connsiteX5" fmla="*/ 54990 w 116090"/>
                      <a:gd name="connsiteY5" fmla="*/ 0 h 36660"/>
                      <a:gd name="connsiteX6" fmla="*/ 67210 w 116090"/>
                      <a:gd name="connsiteY6" fmla="*/ 0 h 36660"/>
                      <a:gd name="connsiteX7" fmla="*/ 79430 w 116090"/>
                      <a:gd name="connsiteY7" fmla="*/ 0 h 36660"/>
                      <a:gd name="connsiteX8" fmla="*/ 97760 w 116090"/>
                      <a:gd name="connsiteY8" fmla="*/ 6110 h 36660"/>
                      <a:gd name="connsiteX9" fmla="*/ 116090 w 116090"/>
                      <a:gd name="connsiteY9" fmla="*/ 18330 h 36660"/>
                      <a:gd name="connsiteX10" fmla="*/ 97760 w 116090"/>
                      <a:gd name="connsiteY10" fmla="*/ 18330 h 36660"/>
                      <a:gd name="connsiteX11" fmla="*/ 85540 w 116090"/>
                      <a:gd name="connsiteY11" fmla="*/ 18330 h 36660"/>
                      <a:gd name="connsiteX12" fmla="*/ 73320 w 116090"/>
                      <a:gd name="connsiteY12" fmla="*/ 18330 h 36660"/>
                      <a:gd name="connsiteX13" fmla="*/ 61100 w 116090"/>
                      <a:gd name="connsiteY13" fmla="*/ 18330 h 36660"/>
                      <a:gd name="connsiteX14" fmla="*/ 48880 w 116090"/>
                      <a:gd name="connsiteY14" fmla="*/ 18330 h 36660"/>
                      <a:gd name="connsiteX15" fmla="*/ 36660 w 116090"/>
                      <a:gd name="connsiteY15" fmla="*/ 18330 h 36660"/>
                      <a:gd name="connsiteX16" fmla="*/ 24440 w 116090"/>
                      <a:gd name="connsiteY16" fmla="*/ 18330 h 36660"/>
                      <a:gd name="connsiteX17" fmla="*/ 12220 w 116090"/>
                      <a:gd name="connsiteY17" fmla="*/ 18330 h 36660"/>
                      <a:gd name="connsiteX18" fmla="*/ 6110 w 116090"/>
                      <a:gd name="connsiteY18" fmla="*/ 18330 h 36660"/>
                      <a:gd name="connsiteX19" fmla="*/ 0 w 116090"/>
                      <a:gd name="connsiteY19" fmla="*/ 36660 h 36660"/>
                      <a:gd name="connsiteX20" fmla="*/ 0 w 116090"/>
                      <a:gd name="connsiteY20" fmla="*/ 36660 h 36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6090" h="36660">
                        <a:moveTo>
                          <a:pt x="0" y="36660"/>
                        </a:moveTo>
                        <a:cubicBezTo>
                          <a:pt x="0" y="36660"/>
                          <a:pt x="0" y="36660"/>
                          <a:pt x="0" y="36660"/>
                        </a:cubicBezTo>
                        <a:cubicBezTo>
                          <a:pt x="6110" y="30550"/>
                          <a:pt x="12220" y="24440"/>
                          <a:pt x="12220" y="18330"/>
                        </a:cubicBezTo>
                        <a:cubicBezTo>
                          <a:pt x="18330" y="18330"/>
                          <a:pt x="24440" y="12220"/>
                          <a:pt x="30550" y="6110"/>
                        </a:cubicBezTo>
                        <a:cubicBezTo>
                          <a:pt x="36660" y="6110"/>
                          <a:pt x="36660" y="6110"/>
                          <a:pt x="42770" y="0"/>
                        </a:cubicBezTo>
                        <a:cubicBezTo>
                          <a:pt x="48880" y="0"/>
                          <a:pt x="48880" y="0"/>
                          <a:pt x="54990" y="0"/>
                        </a:cubicBezTo>
                        <a:cubicBezTo>
                          <a:pt x="61100" y="0"/>
                          <a:pt x="61100" y="0"/>
                          <a:pt x="67210" y="0"/>
                        </a:cubicBezTo>
                        <a:cubicBezTo>
                          <a:pt x="73320" y="0"/>
                          <a:pt x="73320" y="0"/>
                          <a:pt x="79430" y="0"/>
                        </a:cubicBezTo>
                        <a:cubicBezTo>
                          <a:pt x="85540" y="0"/>
                          <a:pt x="91650" y="6110"/>
                          <a:pt x="97760" y="6110"/>
                        </a:cubicBezTo>
                        <a:cubicBezTo>
                          <a:pt x="109980" y="12220"/>
                          <a:pt x="116090" y="18330"/>
                          <a:pt x="116090" y="18330"/>
                        </a:cubicBezTo>
                        <a:cubicBezTo>
                          <a:pt x="116090" y="18330"/>
                          <a:pt x="109980" y="18330"/>
                          <a:pt x="97760" y="18330"/>
                        </a:cubicBezTo>
                        <a:cubicBezTo>
                          <a:pt x="97760" y="18330"/>
                          <a:pt x="91650" y="18330"/>
                          <a:pt x="85540" y="18330"/>
                        </a:cubicBezTo>
                        <a:cubicBezTo>
                          <a:pt x="79430" y="18330"/>
                          <a:pt x="79430" y="18330"/>
                          <a:pt x="73320" y="18330"/>
                        </a:cubicBezTo>
                        <a:cubicBezTo>
                          <a:pt x="67210" y="18330"/>
                          <a:pt x="67210" y="18330"/>
                          <a:pt x="61100" y="18330"/>
                        </a:cubicBezTo>
                        <a:cubicBezTo>
                          <a:pt x="54990" y="18330"/>
                          <a:pt x="54990" y="18330"/>
                          <a:pt x="48880" y="18330"/>
                        </a:cubicBezTo>
                        <a:cubicBezTo>
                          <a:pt x="42770" y="18330"/>
                          <a:pt x="42770" y="18330"/>
                          <a:pt x="36660" y="18330"/>
                        </a:cubicBezTo>
                        <a:cubicBezTo>
                          <a:pt x="30550" y="18330"/>
                          <a:pt x="30550" y="18330"/>
                          <a:pt x="24440" y="18330"/>
                        </a:cubicBezTo>
                        <a:cubicBezTo>
                          <a:pt x="18330" y="18330"/>
                          <a:pt x="18330" y="18330"/>
                          <a:pt x="12220" y="18330"/>
                        </a:cubicBezTo>
                        <a:cubicBezTo>
                          <a:pt x="6110" y="18330"/>
                          <a:pt x="6110" y="18330"/>
                          <a:pt x="6110" y="18330"/>
                        </a:cubicBezTo>
                        <a:cubicBezTo>
                          <a:pt x="12220" y="30550"/>
                          <a:pt x="6110" y="36660"/>
                          <a:pt x="0" y="36660"/>
                        </a:cubicBezTo>
                        <a:cubicBezTo>
                          <a:pt x="0" y="36660"/>
                          <a:pt x="0" y="36660"/>
                          <a:pt x="0" y="36660"/>
                        </a:cubicBezTo>
                        <a:close/>
                      </a:path>
                    </a:pathLst>
                  </a:custGeom>
                  <a:solidFill>
                    <a:srgbClr val="BA8058"/>
                  </a:solidFill>
                  <a:ln w="61038" cap="flat">
                    <a:noFill/>
                    <a:prstDash val="solid"/>
                    <a:miter/>
                  </a:ln>
                </p:spPr>
                <p:txBody>
                  <a:bodyPr rtlCol="0" anchor="ctr"/>
                  <a:lstStyle/>
                  <a:p>
                    <a:endParaRPr lang="en-US"/>
                  </a:p>
                </p:txBody>
              </p:sp>
            </p:grpSp>
          </p:grpSp>
          <p:sp>
            <p:nvSpPr>
              <p:cNvPr id="48" name="Freeform: Shape 47">
                <a:extLst>
                  <a:ext uri="{FF2B5EF4-FFF2-40B4-BE49-F238E27FC236}">
                    <a16:creationId xmlns:a16="http://schemas.microsoft.com/office/drawing/2014/main" xmlns="" id="{3C515772-789D-45AB-95A5-1106D1D0D932}"/>
                  </a:ext>
                </a:extLst>
              </p:cNvPr>
              <p:cNvSpPr/>
              <p:nvPr/>
            </p:nvSpPr>
            <p:spPr>
              <a:xfrm>
                <a:off x="660979" y="6493321"/>
                <a:ext cx="1264770" cy="1032843"/>
              </a:xfrm>
              <a:custGeom>
                <a:avLst/>
                <a:gdLst>
                  <a:gd name="connsiteX0" fmla="*/ 1026481 w 1264770"/>
                  <a:gd name="connsiteY0" fmla="*/ 665989 h 1032843"/>
                  <a:gd name="connsiteX1" fmla="*/ 1020371 w 1264770"/>
                  <a:gd name="connsiteY1" fmla="*/ 672099 h 1032843"/>
                  <a:gd name="connsiteX2" fmla="*/ 1124241 w 1264770"/>
                  <a:gd name="connsiteY2" fmla="*/ 702649 h 1032843"/>
                  <a:gd name="connsiteX3" fmla="*/ 1075361 w 1264770"/>
                  <a:gd name="connsiteY3" fmla="*/ 806519 h 1032843"/>
                  <a:gd name="connsiteX4" fmla="*/ 977601 w 1264770"/>
                  <a:gd name="connsiteY4" fmla="*/ 757639 h 1032843"/>
                  <a:gd name="connsiteX5" fmla="*/ 971491 w 1264770"/>
                  <a:gd name="connsiteY5" fmla="*/ 769859 h 1032843"/>
                  <a:gd name="connsiteX6" fmla="*/ 635440 w 1264770"/>
                  <a:gd name="connsiteY6" fmla="*/ 586559 h 1032843"/>
                  <a:gd name="connsiteX7" fmla="*/ 562120 w 1264770"/>
                  <a:gd name="connsiteY7" fmla="*/ 494909 h 1032843"/>
                  <a:gd name="connsiteX8" fmla="*/ 568230 w 1264770"/>
                  <a:gd name="connsiteY8" fmla="*/ 513239 h 1032843"/>
                  <a:gd name="connsiteX9" fmla="*/ 916501 w 1264770"/>
                  <a:gd name="connsiteY9" fmla="*/ 739309 h 1032843"/>
                  <a:gd name="connsiteX10" fmla="*/ 830961 w 1264770"/>
                  <a:gd name="connsiteY10" fmla="*/ 855399 h 1032843"/>
                  <a:gd name="connsiteX11" fmla="*/ 494910 w 1264770"/>
                  <a:gd name="connsiteY11" fmla="*/ 690429 h 1032843"/>
                  <a:gd name="connsiteX12" fmla="*/ 323830 w 1264770"/>
                  <a:gd name="connsiteY12" fmla="*/ 574339 h 1032843"/>
                  <a:gd name="connsiteX13" fmla="*/ 171080 w 1264770"/>
                  <a:gd name="connsiteY13" fmla="*/ 531569 h 1032843"/>
                  <a:gd name="connsiteX14" fmla="*/ 311610 w 1264770"/>
                  <a:gd name="connsiteY14" fmla="*/ 507129 h 1032843"/>
                  <a:gd name="connsiteX15" fmla="*/ 177190 w 1264770"/>
                  <a:gd name="connsiteY15" fmla="*/ 446029 h 1032843"/>
                  <a:gd name="connsiteX16" fmla="*/ 323830 w 1264770"/>
                  <a:gd name="connsiteY16" fmla="*/ 421589 h 1032843"/>
                  <a:gd name="connsiteX17" fmla="*/ 189410 w 1264770"/>
                  <a:gd name="connsiteY17" fmla="*/ 366600 h 1032843"/>
                  <a:gd name="connsiteX18" fmla="*/ 268840 w 1264770"/>
                  <a:gd name="connsiteY18" fmla="*/ 336050 h 1032843"/>
                  <a:gd name="connsiteX19" fmla="*/ 360490 w 1264770"/>
                  <a:gd name="connsiteY19" fmla="*/ 311610 h 1032843"/>
                  <a:gd name="connsiteX20" fmla="*/ 61100 w 1264770"/>
                  <a:gd name="connsiteY20" fmla="*/ 42770 h 1032843"/>
                  <a:gd name="connsiteX21" fmla="*/ 6110 w 1264770"/>
                  <a:gd name="connsiteY21" fmla="*/ 0 h 1032843"/>
                  <a:gd name="connsiteX22" fmla="*/ 0 w 1264770"/>
                  <a:gd name="connsiteY22" fmla="*/ 18330 h 1032843"/>
                  <a:gd name="connsiteX23" fmla="*/ 183300 w 1264770"/>
                  <a:gd name="connsiteY23" fmla="*/ 140530 h 1032843"/>
                  <a:gd name="connsiteX24" fmla="*/ 299390 w 1264770"/>
                  <a:gd name="connsiteY24" fmla="*/ 238290 h 1032843"/>
                  <a:gd name="connsiteX25" fmla="*/ 219960 w 1264770"/>
                  <a:gd name="connsiteY25" fmla="*/ 323830 h 1032843"/>
                  <a:gd name="connsiteX26" fmla="*/ 158860 w 1264770"/>
                  <a:gd name="connsiteY26" fmla="*/ 433809 h 1032843"/>
                  <a:gd name="connsiteX27" fmla="*/ 146640 w 1264770"/>
                  <a:gd name="connsiteY27" fmla="*/ 525459 h 1032843"/>
                  <a:gd name="connsiteX28" fmla="*/ 262730 w 1264770"/>
                  <a:gd name="connsiteY28" fmla="*/ 684319 h 1032843"/>
                  <a:gd name="connsiteX29" fmla="*/ 262730 w 1264770"/>
                  <a:gd name="connsiteY29" fmla="*/ 604889 h 1032843"/>
                  <a:gd name="connsiteX30" fmla="*/ 293280 w 1264770"/>
                  <a:gd name="connsiteY30" fmla="*/ 604889 h 1032843"/>
                  <a:gd name="connsiteX31" fmla="*/ 531570 w 1264770"/>
                  <a:gd name="connsiteY31" fmla="*/ 745419 h 1032843"/>
                  <a:gd name="connsiteX32" fmla="*/ 1075361 w 1264770"/>
                  <a:gd name="connsiteY32" fmla="*/ 1032589 h 1032843"/>
                  <a:gd name="connsiteX33" fmla="*/ 1264771 w 1264770"/>
                  <a:gd name="connsiteY33" fmla="*/ 763749 h 1032843"/>
                  <a:gd name="connsiteX34" fmla="*/ 1026481 w 1264770"/>
                  <a:gd name="connsiteY34" fmla="*/ 665989 h 1032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64770" h="1032843">
                    <a:moveTo>
                      <a:pt x="1026481" y="665989"/>
                    </a:moveTo>
                    <a:lnTo>
                      <a:pt x="1020371" y="672099"/>
                    </a:lnTo>
                    <a:cubicBezTo>
                      <a:pt x="1044811" y="678209"/>
                      <a:pt x="1087581" y="684319"/>
                      <a:pt x="1124241" y="702649"/>
                    </a:cubicBezTo>
                    <a:cubicBezTo>
                      <a:pt x="1154791" y="720979"/>
                      <a:pt x="1087581" y="794299"/>
                      <a:pt x="1075361" y="806519"/>
                    </a:cubicBezTo>
                    <a:cubicBezTo>
                      <a:pt x="1069251" y="824849"/>
                      <a:pt x="1050921" y="794299"/>
                      <a:pt x="977601" y="757639"/>
                    </a:cubicBezTo>
                    <a:lnTo>
                      <a:pt x="971491" y="769859"/>
                    </a:lnTo>
                    <a:cubicBezTo>
                      <a:pt x="971491" y="769859"/>
                      <a:pt x="812631" y="684319"/>
                      <a:pt x="635440" y="586559"/>
                    </a:cubicBezTo>
                    <a:cubicBezTo>
                      <a:pt x="604890" y="562119"/>
                      <a:pt x="580450" y="531569"/>
                      <a:pt x="562120" y="494909"/>
                    </a:cubicBezTo>
                    <a:cubicBezTo>
                      <a:pt x="562120" y="501019"/>
                      <a:pt x="562120" y="507129"/>
                      <a:pt x="568230" y="513239"/>
                    </a:cubicBezTo>
                    <a:cubicBezTo>
                      <a:pt x="598780" y="653769"/>
                      <a:pt x="678210" y="604889"/>
                      <a:pt x="916501" y="739309"/>
                    </a:cubicBezTo>
                    <a:cubicBezTo>
                      <a:pt x="1154791" y="873729"/>
                      <a:pt x="1032591" y="959269"/>
                      <a:pt x="830961" y="855399"/>
                    </a:cubicBezTo>
                    <a:cubicBezTo>
                      <a:pt x="629330" y="751529"/>
                      <a:pt x="537680" y="678209"/>
                      <a:pt x="494910" y="690429"/>
                    </a:cubicBezTo>
                    <a:cubicBezTo>
                      <a:pt x="403260" y="708759"/>
                      <a:pt x="348270" y="580449"/>
                      <a:pt x="323830" y="574339"/>
                    </a:cubicBezTo>
                    <a:cubicBezTo>
                      <a:pt x="262730" y="568229"/>
                      <a:pt x="177190" y="562119"/>
                      <a:pt x="171080" y="531569"/>
                    </a:cubicBezTo>
                    <a:cubicBezTo>
                      <a:pt x="171080" y="501019"/>
                      <a:pt x="177190" y="482689"/>
                      <a:pt x="311610" y="507129"/>
                    </a:cubicBezTo>
                    <a:cubicBezTo>
                      <a:pt x="244400" y="452139"/>
                      <a:pt x="171080" y="476579"/>
                      <a:pt x="177190" y="446029"/>
                    </a:cubicBezTo>
                    <a:cubicBezTo>
                      <a:pt x="183300" y="421589"/>
                      <a:pt x="219960" y="415479"/>
                      <a:pt x="323830" y="421589"/>
                    </a:cubicBezTo>
                    <a:cubicBezTo>
                      <a:pt x="250510" y="372709"/>
                      <a:pt x="183300" y="397149"/>
                      <a:pt x="189410" y="366600"/>
                    </a:cubicBezTo>
                    <a:cubicBezTo>
                      <a:pt x="195520" y="342159"/>
                      <a:pt x="219960" y="323830"/>
                      <a:pt x="268840" y="336050"/>
                    </a:cubicBezTo>
                    <a:cubicBezTo>
                      <a:pt x="317720" y="342159"/>
                      <a:pt x="366600" y="372709"/>
                      <a:pt x="360490" y="311610"/>
                    </a:cubicBezTo>
                    <a:cubicBezTo>
                      <a:pt x="329940" y="158860"/>
                      <a:pt x="177190" y="91650"/>
                      <a:pt x="61100" y="42770"/>
                    </a:cubicBezTo>
                    <a:cubicBezTo>
                      <a:pt x="18330" y="24440"/>
                      <a:pt x="6110" y="12220"/>
                      <a:pt x="6110" y="0"/>
                    </a:cubicBezTo>
                    <a:cubicBezTo>
                      <a:pt x="0" y="6110"/>
                      <a:pt x="0" y="12220"/>
                      <a:pt x="0" y="18330"/>
                    </a:cubicBezTo>
                    <a:cubicBezTo>
                      <a:pt x="0" y="54990"/>
                      <a:pt x="79430" y="73320"/>
                      <a:pt x="183300" y="140530"/>
                    </a:cubicBezTo>
                    <a:cubicBezTo>
                      <a:pt x="287170" y="207740"/>
                      <a:pt x="299390" y="238290"/>
                      <a:pt x="299390" y="238290"/>
                    </a:cubicBezTo>
                    <a:cubicBezTo>
                      <a:pt x="299390" y="238290"/>
                      <a:pt x="207740" y="268840"/>
                      <a:pt x="219960" y="323830"/>
                    </a:cubicBezTo>
                    <a:cubicBezTo>
                      <a:pt x="164970" y="336050"/>
                      <a:pt x="140530" y="403259"/>
                      <a:pt x="158860" y="433809"/>
                    </a:cubicBezTo>
                    <a:cubicBezTo>
                      <a:pt x="116090" y="488799"/>
                      <a:pt x="146640" y="525459"/>
                      <a:pt x="146640" y="525459"/>
                    </a:cubicBezTo>
                    <a:cubicBezTo>
                      <a:pt x="140530" y="604889"/>
                      <a:pt x="207740" y="690429"/>
                      <a:pt x="262730" y="684319"/>
                    </a:cubicBezTo>
                    <a:cubicBezTo>
                      <a:pt x="317720" y="678209"/>
                      <a:pt x="293280" y="617109"/>
                      <a:pt x="262730" y="604889"/>
                    </a:cubicBezTo>
                    <a:cubicBezTo>
                      <a:pt x="293280" y="604889"/>
                      <a:pt x="293280" y="604889"/>
                      <a:pt x="293280" y="604889"/>
                    </a:cubicBezTo>
                    <a:cubicBezTo>
                      <a:pt x="293280" y="604889"/>
                      <a:pt x="336050" y="794299"/>
                      <a:pt x="531570" y="745419"/>
                    </a:cubicBezTo>
                    <a:cubicBezTo>
                      <a:pt x="806521" y="934829"/>
                      <a:pt x="1014261" y="1038699"/>
                      <a:pt x="1075361" y="1032589"/>
                    </a:cubicBezTo>
                    <a:cubicBezTo>
                      <a:pt x="1136461" y="1026479"/>
                      <a:pt x="1264771" y="763749"/>
                      <a:pt x="1264771" y="763749"/>
                    </a:cubicBezTo>
                    <a:cubicBezTo>
                      <a:pt x="1264771" y="763749"/>
                      <a:pt x="1154791" y="665989"/>
                      <a:pt x="1026481" y="665989"/>
                    </a:cubicBezTo>
                    <a:close/>
                  </a:path>
                </a:pathLst>
              </a:custGeom>
              <a:solidFill>
                <a:srgbClr val="FFD6B6"/>
              </a:solidFill>
              <a:ln w="61038" cap="flat">
                <a:noFill/>
                <a:prstDash val="solid"/>
                <a:miter/>
              </a:ln>
            </p:spPr>
            <p:txBody>
              <a:bodyPr rtlCol="0" anchor="ctr"/>
              <a:lstStyle/>
              <a:p>
                <a:endParaRPr lang="en-US"/>
              </a:p>
            </p:txBody>
          </p:sp>
        </p:grpSp>
      </p:grpSp>
      <p:grpSp>
        <p:nvGrpSpPr>
          <p:cNvPr id="283" name="Group 282">
            <a:extLst>
              <a:ext uri="{FF2B5EF4-FFF2-40B4-BE49-F238E27FC236}">
                <a16:creationId xmlns:a16="http://schemas.microsoft.com/office/drawing/2014/main" xmlns="" id="{FCE65583-FAE3-4F41-9B74-CE0CF493069B}"/>
              </a:ext>
            </a:extLst>
          </p:cNvPr>
          <p:cNvGrpSpPr/>
          <p:nvPr/>
        </p:nvGrpSpPr>
        <p:grpSpPr>
          <a:xfrm>
            <a:off x="13569855" y="1141879"/>
            <a:ext cx="4439894" cy="8821790"/>
            <a:chOff x="15468600" y="4576224"/>
            <a:chExt cx="2819400" cy="5601970"/>
          </a:xfrm>
        </p:grpSpPr>
        <p:grpSp>
          <p:nvGrpSpPr>
            <p:cNvPr id="284" name="Graphic 2">
              <a:extLst>
                <a:ext uri="{FF2B5EF4-FFF2-40B4-BE49-F238E27FC236}">
                  <a16:creationId xmlns:a16="http://schemas.microsoft.com/office/drawing/2014/main" xmlns="" id="{74A59331-635D-44BA-A835-50F6417DD7DB}"/>
                </a:ext>
              </a:extLst>
            </p:cNvPr>
            <p:cNvGrpSpPr/>
            <p:nvPr/>
          </p:nvGrpSpPr>
          <p:grpSpPr>
            <a:xfrm>
              <a:off x="15468600" y="4576224"/>
              <a:ext cx="2819400" cy="5601970"/>
              <a:chOff x="7167990" y="1380417"/>
              <a:chExt cx="3459476" cy="6737494"/>
            </a:xfrm>
          </p:grpSpPr>
          <p:grpSp>
            <p:nvGrpSpPr>
              <p:cNvPr id="303" name="Graphic 2">
                <a:extLst>
                  <a:ext uri="{FF2B5EF4-FFF2-40B4-BE49-F238E27FC236}">
                    <a16:creationId xmlns:a16="http://schemas.microsoft.com/office/drawing/2014/main" xmlns="" id="{43D36190-DC1A-4B3F-A489-CFD6756616E1}"/>
                  </a:ext>
                </a:extLst>
              </p:cNvPr>
              <p:cNvGrpSpPr/>
              <p:nvPr/>
            </p:nvGrpSpPr>
            <p:grpSpPr>
              <a:xfrm>
                <a:off x="8394763" y="6202570"/>
                <a:ext cx="1606184" cy="292934"/>
                <a:chOff x="8394763" y="6202570"/>
                <a:chExt cx="1606184" cy="292934"/>
              </a:xfrm>
            </p:grpSpPr>
            <p:sp>
              <p:nvSpPr>
                <p:cNvPr id="512" name="Freeform: Shape 511">
                  <a:extLst>
                    <a:ext uri="{FF2B5EF4-FFF2-40B4-BE49-F238E27FC236}">
                      <a16:creationId xmlns:a16="http://schemas.microsoft.com/office/drawing/2014/main" xmlns="" id="{DDA30208-23F3-4D78-94FE-02340B48157C}"/>
                    </a:ext>
                  </a:extLst>
                </p:cNvPr>
                <p:cNvSpPr/>
                <p:nvPr/>
              </p:nvSpPr>
              <p:spPr>
                <a:xfrm>
                  <a:off x="8411563" y="6217593"/>
                  <a:ext cx="1589384" cy="255378"/>
                </a:xfrm>
                <a:custGeom>
                  <a:avLst/>
                  <a:gdLst>
                    <a:gd name="connsiteX0" fmla="*/ 1573684 w 1589384"/>
                    <a:gd name="connsiteY0" fmla="*/ 0 h 255378"/>
                    <a:gd name="connsiteX1" fmla="*/ 1445995 w 1589384"/>
                    <a:gd name="connsiteY1" fmla="*/ 30044 h 255378"/>
                    <a:gd name="connsiteX2" fmla="*/ 1295772 w 1589384"/>
                    <a:gd name="connsiteY2" fmla="*/ 60089 h 255378"/>
                    <a:gd name="connsiteX3" fmla="*/ 987816 w 1589384"/>
                    <a:gd name="connsiteY3" fmla="*/ 52578 h 255378"/>
                    <a:gd name="connsiteX4" fmla="*/ 386924 w 1589384"/>
                    <a:gd name="connsiteY4" fmla="*/ 30044 h 255378"/>
                    <a:gd name="connsiteX5" fmla="*/ 86478 w 1589384"/>
                    <a:gd name="connsiteY5" fmla="*/ 7511 h 255378"/>
                    <a:gd name="connsiteX6" fmla="*/ 3856 w 1589384"/>
                    <a:gd name="connsiteY6" fmla="*/ 37556 h 255378"/>
                    <a:gd name="connsiteX7" fmla="*/ 131545 w 1589384"/>
                    <a:gd name="connsiteY7" fmla="*/ 127689 h 255378"/>
                    <a:gd name="connsiteX8" fmla="*/ 785014 w 1589384"/>
                    <a:gd name="connsiteY8" fmla="*/ 255378 h 255378"/>
                    <a:gd name="connsiteX9" fmla="*/ 1303283 w 1589384"/>
                    <a:gd name="connsiteY9" fmla="*/ 180267 h 255378"/>
                    <a:gd name="connsiteX10" fmla="*/ 1438484 w 1589384"/>
                    <a:gd name="connsiteY10" fmla="*/ 112667 h 255378"/>
                    <a:gd name="connsiteX11" fmla="*/ 1581196 w 1589384"/>
                    <a:gd name="connsiteY11" fmla="*/ 7511 h 255378"/>
                    <a:gd name="connsiteX12" fmla="*/ 1573684 w 1589384"/>
                    <a:gd name="connsiteY12" fmla="*/ 0 h 25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9384" h="255378">
                      <a:moveTo>
                        <a:pt x="1573684" y="0"/>
                      </a:moveTo>
                      <a:cubicBezTo>
                        <a:pt x="1528618" y="0"/>
                        <a:pt x="1491062" y="15022"/>
                        <a:pt x="1445995" y="30044"/>
                      </a:cubicBezTo>
                      <a:cubicBezTo>
                        <a:pt x="1393418" y="45067"/>
                        <a:pt x="1348350" y="52578"/>
                        <a:pt x="1295772" y="60089"/>
                      </a:cubicBezTo>
                      <a:cubicBezTo>
                        <a:pt x="1190616" y="67600"/>
                        <a:pt x="1092972" y="60089"/>
                        <a:pt x="987816" y="52578"/>
                      </a:cubicBezTo>
                      <a:cubicBezTo>
                        <a:pt x="785014" y="45067"/>
                        <a:pt x="582214" y="45067"/>
                        <a:pt x="386924" y="30044"/>
                      </a:cubicBezTo>
                      <a:cubicBezTo>
                        <a:pt x="289279" y="22533"/>
                        <a:pt x="184123" y="30044"/>
                        <a:pt x="86478" y="7511"/>
                      </a:cubicBezTo>
                      <a:cubicBezTo>
                        <a:pt x="63945" y="0"/>
                        <a:pt x="-18678" y="0"/>
                        <a:pt x="3856" y="37556"/>
                      </a:cubicBezTo>
                      <a:cubicBezTo>
                        <a:pt x="33900" y="82622"/>
                        <a:pt x="86478" y="112667"/>
                        <a:pt x="131545" y="127689"/>
                      </a:cubicBezTo>
                      <a:cubicBezTo>
                        <a:pt x="341857" y="210312"/>
                        <a:pt x="559680" y="255378"/>
                        <a:pt x="785014" y="255378"/>
                      </a:cubicBezTo>
                      <a:cubicBezTo>
                        <a:pt x="957771" y="255378"/>
                        <a:pt x="1138039" y="240356"/>
                        <a:pt x="1303283" y="180267"/>
                      </a:cubicBezTo>
                      <a:cubicBezTo>
                        <a:pt x="1348350" y="165245"/>
                        <a:pt x="1393418" y="142711"/>
                        <a:pt x="1438484" y="112667"/>
                      </a:cubicBezTo>
                      <a:cubicBezTo>
                        <a:pt x="1491062" y="82622"/>
                        <a:pt x="1536129" y="45067"/>
                        <a:pt x="1581196" y="7511"/>
                      </a:cubicBezTo>
                      <a:cubicBezTo>
                        <a:pt x="1596218" y="15022"/>
                        <a:pt x="1588707" y="0"/>
                        <a:pt x="1573684" y="0"/>
                      </a:cubicBezTo>
                      <a:close/>
                    </a:path>
                  </a:pathLst>
                </a:custGeom>
                <a:solidFill>
                  <a:srgbClr val="6C2D2D"/>
                </a:solidFill>
                <a:ln w="75111" cap="flat">
                  <a:noFill/>
                  <a:prstDash val="solid"/>
                  <a:miter/>
                </a:ln>
              </p:spPr>
              <p:txBody>
                <a:bodyPr rtlCol="0" anchor="ctr"/>
                <a:lstStyle/>
                <a:p>
                  <a:endParaRPr lang="en-US"/>
                </a:p>
              </p:txBody>
            </p:sp>
            <p:sp>
              <p:nvSpPr>
                <p:cNvPr id="513" name="Freeform: Shape 512">
                  <a:extLst>
                    <a:ext uri="{FF2B5EF4-FFF2-40B4-BE49-F238E27FC236}">
                      <a16:creationId xmlns:a16="http://schemas.microsoft.com/office/drawing/2014/main" xmlns="" id="{F76179C0-B3E4-496C-974D-847D50CBA6F9}"/>
                    </a:ext>
                  </a:extLst>
                </p:cNvPr>
                <p:cNvSpPr/>
                <p:nvPr/>
              </p:nvSpPr>
              <p:spPr>
                <a:xfrm>
                  <a:off x="8394763" y="6202570"/>
                  <a:ext cx="1605506" cy="292934"/>
                </a:xfrm>
                <a:custGeom>
                  <a:avLst/>
                  <a:gdLst>
                    <a:gd name="connsiteX0" fmla="*/ 846882 w 1605506"/>
                    <a:gd name="connsiteY0" fmla="*/ 292935 h 292934"/>
                    <a:gd name="connsiteX1" fmla="*/ 846882 w 1605506"/>
                    <a:gd name="connsiteY1" fmla="*/ 292935 h 292934"/>
                    <a:gd name="connsiteX2" fmla="*/ 801814 w 1605506"/>
                    <a:gd name="connsiteY2" fmla="*/ 292935 h 292934"/>
                    <a:gd name="connsiteX3" fmla="*/ 140834 w 1605506"/>
                    <a:gd name="connsiteY3" fmla="*/ 165245 h 292934"/>
                    <a:gd name="connsiteX4" fmla="*/ 5633 w 1605506"/>
                    <a:gd name="connsiteY4" fmla="*/ 67600 h 292934"/>
                    <a:gd name="connsiteX5" fmla="*/ 5633 w 1605506"/>
                    <a:gd name="connsiteY5" fmla="*/ 37556 h 292934"/>
                    <a:gd name="connsiteX6" fmla="*/ 65723 w 1605506"/>
                    <a:gd name="connsiteY6" fmla="*/ 15023 h 292934"/>
                    <a:gd name="connsiteX7" fmla="*/ 95767 w 1605506"/>
                    <a:gd name="connsiteY7" fmla="*/ 15023 h 292934"/>
                    <a:gd name="connsiteX8" fmla="*/ 306079 w 1605506"/>
                    <a:gd name="connsiteY8" fmla="*/ 30045 h 292934"/>
                    <a:gd name="connsiteX9" fmla="*/ 396213 w 1605506"/>
                    <a:gd name="connsiteY9" fmla="*/ 30045 h 292934"/>
                    <a:gd name="connsiteX10" fmla="*/ 726703 w 1605506"/>
                    <a:gd name="connsiteY10" fmla="*/ 45067 h 292934"/>
                    <a:gd name="connsiteX11" fmla="*/ 997105 w 1605506"/>
                    <a:gd name="connsiteY11" fmla="*/ 52578 h 292934"/>
                    <a:gd name="connsiteX12" fmla="*/ 1064704 w 1605506"/>
                    <a:gd name="connsiteY12" fmla="*/ 52578 h 292934"/>
                    <a:gd name="connsiteX13" fmla="*/ 1214927 w 1605506"/>
                    <a:gd name="connsiteY13" fmla="*/ 60089 h 292934"/>
                    <a:gd name="connsiteX14" fmla="*/ 1305061 w 1605506"/>
                    <a:gd name="connsiteY14" fmla="*/ 60089 h 292934"/>
                    <a:gd name="connsiteX15" fmla="*/ 1455284 w 1605506"/>
                    <a:gd name="connsiteY15" fmla="*/ 30045 h 292934"/>
                    <a:gd name="connsiteX16" fmla="*/ 1455284 w 1605506"/>
                    <a:gd name="connsiteY16" fmla="*/ 30045 h 292934"/>
                    <a:gd name="connsiteX17" fmla="*/ 1582973 w 1605506"/>
                    <a:gd name="connsiteY17" fmla="*/ 0 h 292934"/>
                    <a:gd name="connsiteX18" fmla="*/ 1582973 w 1605506"/>
                    <a:gd name="connsiteY18" fmla="*/ 0 h 292934"/>
                    <a:gd name="connsiteX19" fmla="*/ 1605507 w 1605506"/>
                    <a:gd name="connsiteY19" fmla="*/ 15023 h 292934"/>
                    <a:gd name="connsiteX20" fmla="*/ 1597996 w 1605506"/>
                    <a:gd name="connsiteY20" fmla="*/ 37556 h 292934"/>
                    <a:gd name="connsiteX21" fmla="*/ 1455284 w 1605506"/>
                    <a:gd name="connsiteY21" fmla="*/ 142712 h 292934"/>
                    <a:gd name="connsiteX22" fmla="*/ 1320083 w 1605506"/>
                    <a:gd name="connsiteY22" fmla="*/ 210312 h 292934"/>
                    <a:gd name="connsiteX23" fmla="*/ 846882 w 1605506"/>
                    <a:gd name="connsiteY23" fmla="*/ 292935 h 292934"/>
                    <a:gd name="connsiteX24" fmla="*/ 73234 w 1605506"/>
                    <a:gd name="connsiteY24" fmla="*/ 37556 h 292934"/>
                    <a:gd name="connsiteX25" fmla="*/ 20656 w 1605506"/>
                    <a:gd name="connsiteY25" fmla="*/ 52578 h 292934"/>
                    <a:gd name="connsiteX26" fmla="*/ 20656 w 1605506"/>
                    <a:gd name="connsiteY26" fmla="*/ 60089 h 292934"/>
                    <a:gd name="connsiteX27" fmla="*/ 148345 w 1605506"/>
                    <a:gd name="connsiteY27" fmla="*/ 150223 h 292934"/>
                    <a:gd name="connsiteX28" fmla="*/ 801814 w 1605506"/>
                    <a:gd name="connsiteY28" fmla="*/ 277913 h 292934"/>
                    <a:gd name="connsiteX29" fmla="*/ 846882 w 1605506"/>
                    <a:gd name="connsiteY29" fmla="*/ 277913 h 292934"/>
                    <a:gd name="connsiteX30" fmla="*/ 1320083 w 1605506"/>
                    <a:gd name="connsiteY30" fmla="*/ 202801 h 292934"/>
                    <a:gd name="connsiteX31" fmla="*/ 1447773 w 1605506"/>
                    <a:gd name="connsiteY31" fmla="*/ 135201 h 292934"/>
                    <a:gd name="connsiteX32" fmla="*/ 1590484 w 1605506"/>
                    <a:gd name="connsiteY32" fmla="*/ 30045 h 292934"/>
                    <a:gd name="connsiteX33" fmla="*/ 1590484 w 1605506"/>
                    <a:gd name="connsiteY33" fmla="*/ 30045 h 292934"/>
                    <a:gd name="connsiteX34" fmla="*/ 1590484 w 1605506"/>
                    <a:gd name="connsiteY34" fmla="*/ 30045 h 292934"/>
                    <a:gd name="connsiteX35" fmla="*/ 1470306 w 1605506"/>
                    <a:gd name="connsiteY35" fmla="*/ 60089 h 292934"/>
                    <a:gd name="connsiteX36" fmla="*/ 1470306 w 1605506"/>
                    <a:gd name="connsiteY36" fmla="*/ 60089 h 292934"/>
                    <a:gd name="connsiteX37" fmla="*/ 1312572 w 1605506"/>
                    <a:gd name="connsiteY37" fmla="*/ 90134 h 292934"/>
                    <a:gd name="connsiteX38" fmla="*/ 1222439 w 1605506"/>
                    <a:gd name="connsiteY38" fmla="*/ 97645 h 292934"/>
                    <a:gd name="connsiteX39" fmla="*/ 1072216 w 1605506"/>
                    <a:gd name="connsiteY39" fmla="*/ 90134 h 292934"/>
                    <a:gd name="connsiteX40" fmla="*/ 1004616 w 1605506"/>
                    <a:gd name="connsiteY40" fmla="*/ 90134 h 292934"/>
                    <a:gd name="connsiteX41" fmla="*/ 734215 w 1605506"/>
                    <a:gd name="connsiteY41" fmla="*/ 82622 h 292934"/>
                    <a:gd name="connsiteX42" fmla="*/ 403724 w 1605506"/>
                    <a:gd name="connsiteY42" fmla="*/ 67600 h 292934"/>
                    <a:gd name="connsiteX43" fmla="*/ 313590 w 1605506"/>
                    <a:gd name="connsiteY43" fmla="*/ 67600 h 292934"/>
                    <a:gd name="connsiteX44" fmla="*/ 103278 w 1605506"/>
                    <a:gd name="connsiteY44" fmla="*/ 52578 h 292934"/>
                    <a:gd name="connsiteX45" fmla="*/ 73234 w 1605506"/>
                    <a:gd name="connsiteY45" fmla="*/ 37556 h 292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605506" h="292934">
                      <a:moveTo>
                        <a:pt x="846882" y="292935"/>
                      </a:moveTo>
                      <a:lnTo>
                        <a:pt x="846882" y="292935"/>
                      </a:lnTo>
                      <a:cubicBezTo>
                        <a:pt x="831859" y="292935"/>
                        <a:pt x="816837" y="292935"/>
                        <a:pt x="801814" y="292935"/>
                      </a:cubicBezTo>
                      <a:cubicBezTo>
                        <a:pt x="576480" y="285424"/>
                        <a:pt x="351146" y="247868"/>
                        <a:pt x="140834" y="165245"/>
                      </a:cubicBezTo>
                      <a:cubicBezTo>
                        <a:pt x="88256" y="142712"/>
                        <a:pt x="35678" y="120178"/>
                        <a:pt x="5633" y="67600"/>
                      </a:cubicBezTo>
                      <a:cubicBezTo>
                        <a:pt x="-1878" y="52578"/>
                        <a:pt x="-1878" y="45067"/>
                        <a:pt x="5633" y="37556"/>
                      </a:cubicBezTo>
                      <a:cubicBezTo>
                        <a:pt x="13145" y="22534"/>
                        <a:pt x="50700" y="15023"/>
                        <a:pt x="65723" y="15023"/>
                      </a:cubicBezTo>
                      <a:cubicBezTo>
                        <a:pt x="80745" y="15023"/>
                        <a:pt x="88256" y="15023"/>
                        <a:pt x="95767" y="15023"/>
                      </a:cubicBezTo>
                      <a:cubicBezTo>
                        <a:pt x="163367" y="30045"/>
                        <a:pt x="238479" y="30045"/>
                        <a:pt x="306079" y="30045"/>
                      </a:cubicBezTo>
                      <a:cubicBezTo>
                        <a:pt x="336124" y="30045"/>
                        <a:pt x="366168" y="30045"/>
                        <a:pt x="396213" y="30045"/>
                      </a:cubicBezTo>
                      <a:cubicBezTo>
                        <a:pt x="508880" y="37556"/>
                        <a:pt x="614036" y="37556"/>
                        <a:pt x="726703" y="45067"/>
                      </a:cubicBezTo>
                      <a:cubicBezTo>
                        <a:pt x="816837" y="45067"/>
                        <a:pt x="906970" y="52578"/>
                        <a:pt x="997105" y="52578"/>
                      </a:cubicBezTo>
                      <a:cubicBezTo>
                        <a:pt x="1019638" y="52578"/>
                        <a:pt x="1042171" y="52578"/>
                        <a:pt x="1064704" y="52578"/>
                      </a:cubicBezTo>
                      <a:cubicBezTo>
                        <a:pt x="1117283" y="52578"/>
                        <a:pt x="1162349" y="60089"/>
                        <a:pt x="1214927" y="60089"/>
                      </a:cubicBezTo>
                      <a:cubicBezTo>
                        <a:pt x="1244972" y="60089"/>
                        <a:pt x="1275017" y="60089"/>
                        <a:pt x="1305061" y="60089"/>
                      </a:cubicBezTo>
                      <a:cubicBezTo>
                        <a:pt x="1365150" y="52578"/>
                        <a:pt x="1410217" y="45067"/>
                        <a:pt x="1455284" y="30045"/>
                      </a:cubicBezTo>
                      <a:lnTo>
                        <a:pt x="1455284" y="30045"/>
                      </a:lnTo>
                      <a:cubicBezTo>
                        <a:pt x="1492840" y="15023"/>
                        <a:pt x="1537907" y="0"/>
                        <a:pt x="1582973" y="0"/>
                      </a:cubicBezTo>
                      <a:cubicBezTo>
                        <a:pt x="1582973" y="0"/>
                        <a:pt x="1582973" y="0"/>
                        <a:pt x="1582973" y="0"/>
                      </a:cubicBezTo>
                      <a:cubicBezTo>
                        <a:pt x="1590484" y="0"/>
                        <a:pt x="1597996" y="7511"/>
                        <a:pt x="1605507" y="15023"/>
                      </a:cubicBezTo>
                      <a:cubicBezTo>
                        <a:pt x="1605507" y="22534"/>
                        <a:pt x="1605507" y="30045"/>
                        <a:pt x="1597996" y="37556"/>
                      </a:cubicBezTo>
                      <a:cubicBezTo>
                        <a:pt x="1552929" y="75111"/>
                        <a:pt x="1507862" y="112667"/>
                        <a:pt x="1455284" y="142712"/>
                      </a:cubicBezTo>
                      <a:cubicBezTo>
                        <a:pt x="1417728" y="165245"/>
                        <a:pt x="1372662" y="187779"/>
                        <a:pt x="1320083" y="210312"/>
                      </a:cubicBezTo>
                      <a:cubicBezTo>
                        <a:pt x="1199905" y="270401"/>
                        <a:pt x="1042171" y="292935"/>
                        <a:pt x="846882" y="292935"/>
                      </a:cubicBezTo>
                      <a:close/>
                      <a:moveTo>
                        <a:pt x="73234" y="37556"/>
                      </a:moveTo>
                      <a:cubicBezTo>
                        <a:pt x="50700" y="37556"/>
                        <a:pt x="28167" y="45067"/>
                        <a:pt x="20656" y="52578"/>
                      </a:cubicBezTo>
                      <a:cubicBezTo>
                        <a:pt x="20656" y="52578"/>
                        <a:pt x="20656" y="60089"/>
                        <a:pt x="20656" y="60089"/>
                      </a:cubicBezTo>
                      <a:cubicBezTo>
                        <a:pt x="43189" y="105156"/>
                        <a:pt x="95767" y="127690"/>
                        <a:pt x="148345" y="150223"/>
                      </a:cubicBezTo>
                      <a:cubicBezTo>
                        <a:pt x="351146" y="232845"/>
                        <a:pt x="576480" y="277913"/>
                        <a:pt x="801814" y="277913"/>
                      </a:cubicBezTo>
                      <a:cubicBezTo>
                        <a:pt x="816837" y="277913"/>
                        <a:pt x="831859" y="277913"/>
                        <a:pt x="846882" y="277913"/>
                      </a:cubicBezTo>
                      <a:cubicBezTo>
                        <a:pt x="1034660" y="277913"/>
                        <a:pt x="1192394" y="255379"/>
                        <a:pt x="1320083" y="202801"/>
                      </a:cubicBezTo>
                      <a:cubicBezTo>
                        <a:pt x="1365150" y="187779"/>
                        <a:pt x="1410217" y="165245"/>
                        <a:pt x="1447773" y="135201"/>
                      </a:cubicBezTo>
                      <a:cubicBezTo>
                        <a:pt x="1500351" y="105156"/>
                        <a:pt x="1545418" y="67600"/>
                        <a:pt x="1590484" y="30045"/>
                      </a:cubicBezTo>
                      <a:cubicBezTo>
                        <a:pt x="1590484" y="30045"/>
                        <a:pt x="1590484" y="30045"/>
                        <a:pt x="1590484" y="30045"/>
                      </a:cubicBezTo>
                      <a:cubicBezTo>
                        <a:pt x="1590484" y="30045"/>
                        <a:pt x="1590484" y="30045"/>
                        <a:pt x="1590484" y="30045"/>
                      </a:cubicBezTo>
                      <a:cubicBezTo>
                        <a:pt x="1545418" y="30045"/>
                        <a:pt x="1507862" y="45067"/>
                        <a:pt x="1470306" y="60089"/>
                      </a:cubicBezTo>
                      <a:lnTo>
                        <a:pt x="1470306" y="60089"/>
                      </a:lnTo>
                      <a:cubicBezTo>
                        <a:pt x="1425239" y="75111"/>
                        <a:pt x="1380173" y="82622"/>
                        <a:pt x="1312572" y="90134"/>
                      </a:cubicBezTo>
                      <a:cubicBezTo>
                        <a:pt x="1282528" y="90134"/>
                        <a:pt x="1252483" y="97645"/>
                        <a:pt x="1222439" y="97645"/>
                      </a:cubicBezTo>
                      <a:cubicBezTo>
                        <a:pt x="1169860" y="97645"/>
                        <a:pt x="1117283" y="97645"/>
                        <a:pt x="1072216" y="90134"/>
                      </a:cubicBezTo>
                      <a:cubicBezTo>
                        <a:pt x="1049682" y="90134"/>
                        <a:pt x="1027149" y="90134"/>
                        <a:pt x="1004616" y="90134"/>
                      </a:cubicBezTo>
                      <a:cubicBezTo>
                        <a:pt x="914481" y="82622"/>
                        <a:pt x="816837" y="82622"/>
                        <a:pt x="734215" y="82622"/>
                      </a:cubicBezTo>
                      <a:cubicBezTo>
                        <a:pt x="629058" y="82622"/>
                        <a:pt x="516391" y="75111"/>
                        <a:pt x="403724" y="67600"/>
                      </a:cubicBezTo>
                      <a:cubicBezTo>
                        <a:pt x="373679" y="67600"/>
                        <a:pt x="343635" y="67600"/>
                        <a:pt x="313590" y="67600"/>
                      </a:cubicBezTo>
                      <a:cubicBezTo>
                        <a:pt x="245990" y="67600"/>
                        <a:pt x="170878" y="67600"/>
                        <a:pt x="103278" y="52578"/>
                      </a:cubicBezTo>
                      <a:cubicBezTo>
                        <a:pt x="95767" y="37556"/>
                        <a:pt x="88256" y="37556"/>
                        <a:pt x="73234" y="37556"/>
                      </a:cubicBezTo>
                      <a:close/>
                    </a:path>
                  </a:pathLst>
                </a:custGeom>
                <a:solidFill>
                  <a:srgbClr val="D02E7D"/>
                </a:solidFill>
                <a:ln w="75111" cap="flat">
                  <a:noFill/>
                  <a:prstDash val="solid"/>
                  <a:miter/>
                </a:ln>
              </p:spPr>
              <p:txBody>
                <a:bodyPr rtlCol="0" anchor="ctr"/>
                <a:lstStyle/>
                <a:p>
                  <a:endParaRPr lang="en-US"/>
                </a:p>
              </p:txBody>
            </p:sp>
          </p:grpSp>
          <p:grpSp>
            <p:nvGrpSpPr>
              <p:cNvPr id="304" name="Graphic 2">
                <a:extLst>
                  <a:ext uri="{FF2B5EF4-FFF2-40B4-BE49-F238E27FC236}">
                    <a16:creationId xmlns:a16="http://schemas.microsoft.com/office/drawing/2014/main" xmlns="" id="{EFBDAEE9-53D6-48D9-BE24-A2B8F8E9B982}"/>
                  </a:ext>
                </a:extLst>
              </p:cNvPr>
              <p:cNvGrpSpPr/>
              <p:nvPr/>
            </p:nvGrpSpPr>
            <p:grpSpPr>
              <a:xfrm>
                <a:off x="8006706" y="6246670"/>
                <a:ext cx="1130979" cy="1871241"/>
                <a:chOff x="8006706" y="6246670"/>
                <a:chExt cx="1130979" cy="1871241"/>
              </a:xfrm>
            </p:grpSpPr>
            <p:grpSp>
              <p:nvGrpSpPr>
                <p:cNvPr id="497" name="Graphic 2">
                  <a:extLst>
                    <a:ext uri="{FF2B5EF4-FFF2-40B4-BE49-F238E27FC236}">
                      <a16:creationId xmlns:a16="http://schemas.microsoft.com/office/drawing/2014/main" xmlns="" id="{5608FA39-8280-4534-BCC2-2CAD95D944CD}"/>
                    </a:ext>
                  </a:extLst>
                </p:cNvPr>
                <p:cNvGrpSpPr/>
                <p:nvPr/>
              </p:nvGrpSpPr>
              <p:grpSpPr>
                <a:xfrm>
                  <a:off x="8629486" y="6246670"/>
                  <a:ext cx="491979" cy="1585818"/>
                  <a:chOff x="8629486" y="6246670"/>
                  <a:chExt cx="491979" cy="1585818"/>
                </a:xfrm>
              </p:grpSpPr>
              <p:sp>
                <p:nvSpPr>
                  <p:cNvPr id="510" name="Freeform: Shape 509">
                    <a:extLst>
                      <a:ext uri="{FF2B5EF4-FFF2-40B4-BE49-F238E27FC236}">
                        <a16:creationId xmlns:a16="http://schemas.microsoft.com/office/drawing/2014/main" xmlns="" id="{68AB7A2F-D644-48D4-A727-FEC42220E141}"/>
                      </a:ext>
                    </a:extLst>
                  </p:cNvPr>
                  <p:cNvSpPr/>
                  <p:nvPr/>
                </p:nvSpPr>
                <p:spPr>
                  <a:xfrm>
                    <a:off x="8636997" y="6261649"/>
                    <a:ext cx="476957" cy="1565431"/>
                  </a:xfrm>
                  <a:custGeom>
                    <a:avLst/>
                    <a:gdLst>
                      <a:gd name="connsiteX0" fmla="*/ 409357 w 476957"/>
                      <a:gd name="connsiteY0" fmla="*/ 1443150 h 1565431"/>
                      <a:gd name="connsiteX1" fmla="*/ 379313 w 476957"/>
                      <a:gd name="connsiteY1" fmla="*/ 1360528 h 1565431"/>
                      <a:gd name="connsiteX2" fmla="*/ 349268 w 476957"/>
                      <a:gd name="connsiteY2" fmla="*/ 1157727 h 1565431"/>
                      <a:gd name="connsiteX3" fmla="*/ 349268 w 476957"/>
                      <a:gd name="connsiteY3" fmla="*/ 887325 h 1565431"/>
                      <a:gd name="connsiteX4" fmla="*/ 349268 w 476957"/>
                      <a:gd name="connsiteY4" fmla="*/ 857281 h 1565431"/>
                      <a:gd name="connsiteX5" fmla="*/ 386824 w 476957"/>
                      <a:gd name="connsiteY5" fmla="*/ 421635 h 1565431"/>
                      <a:gd name="connsiteX6" fmla="*/ 476958 w 476957"/>
                      <a:gd name="connsiteY6" fmla="*/ 121189 h 1565431"/>
                      <a:gd name="connsiteX7" fmla="*/ 476958 w 476957"/>
                      <a:gd name="connsiteY7" fmla="*/ 121189 h 1565431"/>
                      <a:gd name="connsiteX8" fmla="*/ 221579 w 476957"/>
                      <a:gd name="connsiteY8" fmla="*/ 1011 h 1565431"/>
                      <a:gd name="connsiteX9" fmla="*/ 93889 w 476957"/>
                      <a:gd name="connsiteY9" fmla="*/ 16033 h 1565431"/>
                      <a:gd name="connsiteX10" fmla="*/ 3756 w 476957"/>
                      <a:gd name="connsiteY10" fmla="*/ 1045060 h 1565431"/>
                      <a:gd name="connsiteX11" fmla="*/ 93889 w 476957"/>
                      <a:gd name="connsiteY11" fmla="*/ 1563328 h 1565431"/>
                      <a:gd name="connsiteX12" fmla="*/ 221579 w 476957"/>
                      <a:gd name="connsiteY12" fmla="*/ 1555817 h 1565431"/>
                      <a:gd name="connsiteX13" fmla="*/ 416869 w 476957"/>
                      <a:gd name="connsiteY13" fmla="*/ 1540795 h 1565431"/>
                      <a:gd name="connsiteX14" fmla="*/ 431891 w 476957"/>
                      <a:gd name="connsiteY14" fmla="*/ 1533284 h 1565431"/>
                      <a:gd name="connsiteX15" fmla="*/ 409357 w 476957"/>
                      <a:gd name="connsiteY15" fmla="*/ 1443150 h 1565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6957" h="1565431">
                        <a:moveTo>
                          <a:pt x="409357" y="1443150"/>
                        </a:moveTo>
                        <a:cubicBezTo>
                          <a:pt x="401846" y="1420617"/>
                          <a:pt x="386824" y="1390572"/>
                          <a:pt x="379313" y="1360528"/>
                        </a:cubicBezTo>
                        <a:cubicBezTo>
                          <a:pt x="356779" y="1292927"/>
                          <a:pt x="356779" y="1225327"/>
                          <a:pt x="349268" y="1157727"/>
                        </a:cubicBezTo>
                        <a:cubicBezTo>
                          <a:pt x="341757" y="1067593"/>
                          <a:pt x="341757" y="977459"/>
                          <a:pt x="349268" y="887325"/>
                        </a:cubicBezTo>
                        <a:cubicBezTo>
                          <a:pt x="349268" y="879814"/>
                          <a:pt x="349268" y="864792"/>
                          <a:pt x="349268" y="857281"/>
                        </a:cubicBezTo>
                        <a:cubicBezTo>
                          <a:pt x="349268" y="707058"/>
                          <a:pt x="364290" y="564347"/>
                          <a:pt x="386824" y="421635"/>
                        </a:cubicBezTo>
                        <a:cubicBezTo>
                          <a:pt x="401846" y="323990"/>
                          <a:pt x="431891" y="218834"/>
                          <a:pt x="476958" y="121189"/>
                        </a:cubicBezTo>
                        <a:cubicBezTo>
                          <a:pt x="476958" y="121189"/>
                          <a:pt x="476958" y="121189"/>
                          <a:pt x="476958" y="121189"/>
                        </a:cubicBezTo>
                        <a:cubicBezTo>
                          <a:pt x="386824" y="143723"/>
                          <a:pt x="319224" y="-14012"/>
                          <a:pt x="221579" y="1011"/>
                        </a:cubicBezTo>
                        <a:cubicBezTo>
                          <a:pt x="176512" y="8522"/>
                          <a:pt x="131445" y="8522"/>
                          <a:pt x="93889" y="16033"/>
                        </a:cubicBezTo>
                        <a:cubicBezTo>
                          <a:pt x="18778" y="293946"/>
                          <a:pt x="-11267" y="759636"/>
                          <a:pt x="3756" y="1045060"/>
                        </a:cubicBezTo>
                        <a:cubicBezTo>
                          <a:pt x="11267" y="1210305"/>
                          <a:pt x="33800" y="1398083"/>
                          <a:pt x="93889" y="1563328"/>
                        </a:cubicBezTo>
                        <a:cubicBezTo>
                          <a:pt x="138956" y="1570840"/>
                          <a:pt x="184023" y="1555817"/>
                          <a:pt x="221579" y="1555817"/>
                        </a:cubicBezTo>
                        <a:cubicBezTo>
                          <a:pt x="289179" y="1548306"/>
                          <a:pt x="349268" y="1533284"/>
                          <a:pt x="416869" y="1540795"/>
                        </a:cubicBezTo>
                        <a:cubicBezTo>
                          <a:pt x="424380" y="1540795"/>
                          <a:pt x="431891" y="1533284"/>
                          <a:pt x="431891" y="1533284"/>
                        </a:cubicBezTo>
                        <a:cubicBezTo>
                          <a:pt x="424380" y="1495728"/>
                          <a:pt x="416869" y="1473195"/>
                          <a:pt x="409357" y="1443150"/>
                        </a:cubicBezTo>
                        <a:close/>
                      </a:path>
                    </a:pathLst>
                  </a:custGeom>
                  <a:solidFill>
                    <a:srgbClr val="FBCA8F"/>
                  </a:solidFill>
                  <a:ln w="75111" cap="flat">
                    <a:noFill/>
                    <a:prstDash val="solid"/>
                    <a:miter/>
                  </a:ln>
                </p:spPr>
                <p:txBody>
                  <a:bodyPr rtlCol="0" anchor="ctr"/>
                  <a:lstStyle/>
                  <a:p>
                    <a:endParaRPr lang="en-US"/>
                  </a:p>
                </p:txBody>
              </p:sp>
              <p:sp>
                <p:nvSpPr>
                  <p:cNvPr id="511" name="Freeform: Shape 510">
                    <a:extLst>
                      <a:ext uri="{FF2B5EF4-FFF2-40B4-BE49-F238E27FC236}">
                        <a16:creationId xmlns:a16="http://schemas.microsoft.com/office/drawing/2014/main" xmlns="" id="{99F4A0AE-E0FC-442E-A3C7-7BDBFB50E5DA}"/>
                      </a:ext>
                    </a:extLst>
                  </p:cNvPr>
                  <p:cNvSpPr/>
                  <p:nvPr/>
                </p:nvSpPr>
                <p:spPr>
                  <a:xfrm>
                    <a:off x="8629486" y="6246670"/>
                    <a:ext cx="491979" cy="1585818"/>
                  </a:xfrm>
                  <a:custGeom>
                    <a:avLst/>
                    <a:gdLst>
                      <a:gd name="connsiteX0" fmla="*/ 131445 w 491979"/>
                      <a:gd name="connsiteY0" fmla="*/ 1585818 h 1585818"/>
                      <a:gd name="connsiteX1" fmla="*/ 101400 w 491979"/>
                      <a:gd name="connsiteY1" fmla="*/ 1585818 h 1585818"/>
                      <a:gd name="connsiteX2" fmla="*/ 93889 w 491979"/>
                      <a:gd name="connsiteY2" fmla="*/ 1578307 h 1585818"/>
                      <a:gd name="connsiteX3" fmla="*/ 3756 w 491979"/>
                      <a:gd name="connsiteY3" fmla="*/ 1060038 h 1585818"/>
                      <a:gd name="connsiteX4" fmla="*/ 93889 w 491979"/>
                      <a:gd name="connsiteY4" fmla="*/ 23500 h 1585818"/>
                      <a:gd name="connsiteX5" fmla="*/ 101400 w 491979"/>
                      <a:gd name="connsiteY5" fmla="*/ 15989 h 1585818"/>
                      <a:gd name="connsiteX6" fmla="*/ 214068 w 491979"/>
                      <a:gd name="connsiteY6" fmla="*/ 967 h 1585818"/>
                      <a:gd name="connsiteX7" fmla="*/ 236601 w 491979"/>
                      <a:gd name="connsiteY7" fmla="*/ 967 h 1585818"/>
                      <a:gd name="connsiteX8" fmla="*/ 364290 w 491979"/>
                      <a:gd name="connsiteY8" fmla="*/ 68567 h 1585818"/>
                      <a:gd name="connsiteX9" fmla="*/ 469447 w 491979"/>
                      <a:gd name="connsiteY9" fmla="*/ 128656 h 1585818"/>
                      <a:gd name="connsiteX10" fmla="*/ 484469 w 491979"/>
                      <a:gd name="connsiteY10" fmla="*/ 128656 h 1585818"/>
                      <a:gd name="connsiteX11" fmla="*/ 491980 w 491979"/>
                      <a:gd name="connsiteY11" fmla="*/ 128656 h 1585818"/>
                      <a:gd name="connsiteX12" fmla="*/ 491980 w 491979"/>
                      <a:gd name="connsiteY12" fmla="*/ 136168 h 1585818"/>
                      <a:gd name="connsiteX13" fmla="*/ 401846 w 491979"/>
                      <a:gd name="connsiteY13" fmla="*/ 429102 h 1585818"/>
                      <a:gd name="connsiteX14" fmla="*/ 364290 w 491979"/>
                      <a:gd name="connsiteY14" fmla="*/ 864748 h 1585818"/>
                      <a:gd name="connsiteX15" fmla="*/ 364290 w 491979"/>
                      <a:gd name="connsiteY15" fmla="*/ 879771 h 1585818"/>
                      <a:gd name="connsiteX16" fmla="*/ 364290 w 491979"/>
                      <a:gd name="connsiteY16" fmla="*/ 894793 h 1585818"/>
                      <a:gd name="connsiteX17" fmla="*/ 364290 w 491979"/>
                      <a:gd name="connsiteY17" fmla="*/ 1165194 h 1585818"/>
                      <a:gd name="connsiteX18" fmla="*/ 364290 w 491979"/>
                      <a:gd name="connsiteY18" fmla="*/ 1195238 h 1585818"/>
                      <a:gd name="connsiteX19" fmla="*/ 394335 w 491979"/>
                      <a:gd name="connsiteY19" fmla="*/ 1367995 h 1585818"/>
                      <a:gd name="connsiteX20" fmla="*/ 416868 w 491979"/>
                      <a:gd name="connsiteY20" fmla="*/ 1428084 h 1585818"/>
                      <a:gd name="connsiteX21" fmla="*/ 424380 w 491979"/>
                      <a:gd name="connsiteY21" fmla="*/ 1450617 h 1585818"/>
                      <a:gd name="connsiteX22" fmla="*/ 446913 w 491979"/>
                      <a:gd name="connsiteY22" fmla="*/ 1533240 h 1585818"/>
                      <a:gd name="connsiteX23" fmla="*/ 446913 w 491979"/>
                      <a:gd name="connsiteY23" fmla="*/ 1540751 h 1585818"/>
                      <a:gd name="connsiteX24" fmla="*/ 424380 w 491979"/>
                      <a:gd name="connsiteY24" fmla="*/ 1555774 h 1585818"/>
                      <a:gd name="connsiteX25" fmla="*/ 424380 w 491979"/>
                      <a:gd name="connsiteY25" fmla="*/ 1555774 h 1585818"/>
                      <a:gd name="connsiteX26" fmla="*/ 424380 w 491979"/>
                      <a:gd name="connsiteY26" fmla="*/ 1555774 h 1585818"/>
                      <a:gd name="connsiteX27" fmla="*/ 386824 w 491979"/>
                      <a:gd name="connsiteY27" fmla="*/ 1555774 h 1585818"/>
                      <a:gd name="connsiteX28" fmla="*/ 274157 w 491979"/>
                      <a:gd name="connsiteY28" fmla="*/ 1570796 h 1585818"/>
                      <a:gd name="connsiteX29" fmla="*/ 236601 w 491979"/>
                      <a:gd name="connsiteY29" fmla="*/ 1578307 h 1585818"/>
                      <a:gd name="connsiteX30" fmla="*/ 214068 w 491979"/>
                      <a:gd name="connsiteY30" fmla="*/ 1578307 h 1585818"/>
                      <a:gd name="connsiteX31" fmla="*/ 131445 w 491979"/>
                      <a:gd name="connsiteY31" fmla="*/ 1585818 h 1585818"/>
                      <a:gd name="connsiteX32" fmla="*/ 108911 w 491979"/>
                      <a:gd name="connsiteY32" fmla="*/ 1570796 h 1585818"/>
                      <a:gd name="connsiteX33" fmla="*/ 131445 w 491979"/>
                      <a:gd name="connsiteY33" fmla="*/ 1570796 h 1585818"/>
                      <a:gd name="connsiteX34" fmla="*/ 214068 w 491979"/>
                      <a:gd name="connsiteY34" fmla="*/ 1563285 h 1585818"/>
                      <a:gd name="connsiteX35" fmla="*/ 236601 w 491979"/>
                      <a:gd name="connsiteY35" fmla="*/ 1563285 h 1585818"/>
                      <a:gd name="connsiteX36" fmla="*/ 274157 w 491979"/>
                      <a:gd name="connsiteY36" fmla="*/ 1555774 h 1585818"/>
                      <a:gd name="connsiteX37" fmla="*/ 394335 w 491979"/>
                      <a:gd name="connsiteY37" fmla="*/ 1540751 h 1585818"/>
                      <a:gd name="connsiteX38" fmla="*/ 431891 w 491979"/>
                      <a:gd name="connsiteY38" fmla="*/ 1540751 h 1585818"/>
                      <a:gd name="connsiteX39" fmla="*/ 431891 w 491979"/>
                      <a:gd name="connsiteY39" fmla="*/ 1540751 h 1585818"/>
                      <a:gd name="connsiteX40" fmla="*/ 409357 w 491979"/>
                      <a:gd name="connsiteY40" fmla="*/ 1458128 h 1585818"/>
                      <a:gd name="connsiteX41" fmla="*/ 401846 w 491979"/>
                      <a:gd name="connsiteY41" fmla="*/ 1435595 h 1585818"/>
                      <a:gd name="connsiteX42" fmla="*/ 379312 w 491979"/>
                      <a:gd name="connsiteY42" fmla="*/ 1375506 h 1585818"/>
                      <a:gd name="connsiteX43" fmla="*/ 349268 w 491979"/>
                      <a:gd name="connsiteY43" fmla="*/ 1202750 h 1585818"/>
                      <a:gd name="connsiteX44" fmla="*/ 349268 w 491979"/>
                      <a:gd name="connsiteY44" fmla="*/ 1172705 h 1585818"/>
                      <a:gd name="connsiteX45" fmla="*/ 349268 w 491979"/>
                      <a:gd name="connsiteY45" fmla="*/ 894793 h 1585818"/>
                      <a:gd name="connsiteX46" fmla="*/ 349268 w 491979"/>
                      <a:gd name="connsiteY46" fmla="*/ 879771 h 1585818"/>
                      <a:gd name="connsiteX47" fmla="*/ 349268 w 491979"/>
                      <a:gd name="connsiteY47" fmla="*/ 864748 h 1585818"/>
                      <a:gd name="connsiteX48" fmla="*/ 386824 w 491979"/>
                      <a:gd name="connsiteY48" fmla="*/ 421591 h 1585818"/>
                      <a:gd name="connsiteX49" fmla="*/ 469447 w 491979"/>
                      <a:gd name="connsiteY49" fmla="*/ 136168 h 1585818"/>
                      <a:gd name="connsiteX50" fmla="*/ 349268 w 491979"/>
                      <a:gd name="connsiteY50" fmla="*/ 76078 h 1585818"/>
                      <a:gd name="connsiteX51" fmla="*/ 229090 w 491979"/>
                      <a:gd name="connsiteY51" fmla="*/ 15989 h 1585818"/>
                      <a:gd name="connsiteX52" fmla="*/ 214068 w 491979"/>
                      <a:gd name="connsiteY52" fmla="*/ 23500 h 1585818"/>
                      <a:gd name="connsiteX53" fmla="*/ 108911 w 491979"/>
                      <a:gd name="connsiteY53" fmla="*/ 38522 h 1585818"/>
                      <a:gd name="connsiteX54" fmla="*/ 18778 w 491979"/>
                      <a:gd name="connsiteY54" fmla="*/ 1060038 h 1585818"/>
                      <a:gd name="connsiteX55" fmla="*/ 108911 w 491979"/>
                      <a:gd name="connsiteY55" fmla="*/ 1570796 h 1585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491979" h="1585818">
                        <a:moveTo>
                          <a:pt x="131445" y="1585818"/>
                        </a:moveTo>
                        <a:cubicBezTo>
                          <a:pt x="123934" y="1585818"/>
                          <a:pt x="108911" y="1585818"/>
                          <a:pt x="101400" y="1585818"/>
                        </a:cubicBezTo>
                        <a:cubicBezTo>
                          <a:pt x="101400" y="1585818"/>
                          <a:pt x="93889" y="1585818"/>
                          <a:pt x="93889" y="1578307"/>
                        </a:cubicBezTo>
                        <a:cubicBezTo>
                          <a:pt x="26289" y="1398040"/>
                          <a:pt x="3756" y="1195238"/>
                          <a:pt x="3756" y="1060038"/>
                        </a:cubicBezTo>
                        <a:cubicBezTo>
                          <a:pt x="-11267" y="782126"/>
                          <a:pt x="18778" y="308924"/>
                          <a:pt x="93889" y="23500"/>
                        </a:cubicBezTo>
                        <a:cubicBezTo>
                          <a:pt x="93889" y="23500"/>
                          <a:pt x="93889" y="15989"/>
                          <a:pt x="101400" y="15989"/>
                        </a:cubicBezTo>
                        <a:cubicBezTo>
                          <a:pt x="138956" y="8478"/>
                          <a:pt x="176512" y="8478"/>
                          <a:pt x="214068" y="967"/>
                        </a:cubicBezTo>
                        <a:lnTo>
                          <a:pt x="236601" y="967"/>
                        </a:lnTo>
                        <a:cubicBezTo>
                          <a:pt x="289179" y="-6544"/>
                          <a:pt x="326735" y="31011"/>
                          <a:pt x="364290" y="68567"/>
                        </a:cubicBezTo>
                        <a:cubicBezTo>
                          <a:pt x="401846" y="98612"/>
                          <a:pt x="431891" y="128656"/>
                          <a:pt x="469447" y="128656"/>
                        </a:cubicBezTo>
                        <a:cubicBezTo>
                          <a:pt x="476958" y="128656"/>
                          <a:pt x="484469" y="128656"/>
                          <a:pt x="484469" y="128656"/>
                        </a:cubicBezTo>
                        <a:cubicBezTo>
                          <a:pt x="484469" y="128656"/>
                          <a:pt x="491980" y="128656"/>
                          <a:pt x="491980" y="128656"/>
                        </a:cubicBezTo>
                        <a:cubicBezTo>
                          <a:pt x="491980" y="128656"/>
                          <a:pt x="491980" y="136168"/>
                          <a:pt x="491980" y="136168"/>
                        </a:cubicBezTo>
                        <a:cubicBezTo>
                          <a:pt x="446913" y="233813"/>
                          <a:pt x="424380" y="338968"/>
                          <a:pt x="401846" y="429102"/>
                        </a:cubicBezTo>
                        <a:cubicBezTo>
                          <a:pt x="379312" y="564302"/>
                          <a:pt x="364290" y="707014"/>
                          <a:pt x="364290" y="864748"/>
                        </a:cubicBezTo>
                        <a:cubicBezTo>
                          <a:pt x="364290" y="872260"/>
                          <a:pt x="364290" y="872260"/>
                          <a:pt x="364290" y="879771"/>
                        </a:cubicBezTo>
                        <a:lnTo>
                          <a:pt x="364290" y="894793"/>
                        </a:lnTo>
                        <a:cubicBezTo>
                          <a:pt x="356779" y="999949"/>
                          <a:pt x="356779" y="1090082"/>
                          <a:pt x="364290" y="1165194"/>
                        </a:cubicBezTo>
                        <a:cubicBezTo>
                          <a:pt x="364290" y="1172705"/>
                          <a:pt x="364290" y="1187727"/>
                          <a:pt x="364290" y="1195238"/>
                        </a:cubicBezTo>
                        <a:cubicBezTo>
                          <a:pt x="371801" y="1255328"/>
                          <a:pt x="371801" y="1315417"/>
                          <a:pt x="394335" y="1367995"/>
                        </a:cubicBezTo>
                        <a:cubicBezTo>
                          <a:pt x="401846" y="1390528"/>
                          <a:pt x="409357" y="1405551"/>
                          <a:pt x="416868" y="1428084"/>
                        </a:cubicBezTo>
                        <a:cubicBezTo>
                          <a:pt x="416868" y="1435595"/>
                          <a:pt x="424380" y="1443106"/>
                          <a:pt x="424380" y="1450617"/>
                        </a:cubicBezTo>
                        <a:cubicBezTo>
                          <a:pt x="431891" y="1473151"/>
                          <a:pt x="439402" y="1503195"/>
                          <a:pt x="446913" y="1533240"/>
                        </a:cubicBezTo>
                        <a:cubicBezTo>
                          <a:pt x="446913" y="1533240"/>
                          <a:pt x="446913" y="1533240"/>
                          <a:pt x="446913" y="1540751"/>
                        </a:cubicBezTo>
                        <a:cubicBezTo>
                          <a:pt x="446913" y="1548262"/>
                          <a:pt x="439402" y="1555774"/>
                          <a:pt x="424380" y="1555774"/>
                        </a:cubicBezTo>
                        <a:lnTo>
                          <a:pt x="424380" y="1555774"/>
                        </a:lnTo>
                        <a:cubicBezTo>
                          <a:pt x="424380" y="1555774"/>
                          <a:pt x="424380" y="1555774"/>
                          <a:pt x="424380" y="1555774"/>
                        </a:cubicBezTo>
                        <a:cubicBezTo>
                          <a:pt x="409357" y="1555774"/>
                          <a:pt x="401846" y="1555774"/>
                          <a:pt x="386824" y="1555774"/>
                        </a:cubicBezTo>
                        <a:cubicBezTo>
                          <a:pt x="349268" y="1555774"/>
                          <a:pt x="311713" y="1563285"/>
                          <a:pt x="274157" y="1570796"/>
                        </a:cubicBezTo>
                        <a:cubicBezTo>
                          <a:pt x="259134" y="1570796"/>
                          <a:pt x="251623" y="1578307"/>
                          <a:pt x="236601" y="1578307"/>
                        </a:cubicBezTo>
                        <a:cubicBezTo>
                          <a:pt x="229090" y="1578307"/>
                          <a:pt x="221579" y="1578307"/>
                          <a:pt x="214068" y="1578307"/>
                        </a:cubicBezTo>
                        <a:cubicBezTo>
                          <a:pt x="191534" y="1585818"/>
                          <a:pt x="161490" y="1585818"/>
                          <a:pt x="131445" y="1585818"/>
                        </a:cubicBezTo>
                        <a:close/>
                        <a:moveTo>
                          <a:pt x="108911" y="1570796"/>
                        </a:moveTo>
                        <a:cubicBezTo>
                          <a:pt x="116422" y="1570796"/>
                          <a:pt x="123934" y="1570796"/>
                          <a:pt x="131445" y="1570796"/>
                        </a:cubicBezTo>
                        <a:cubicBezTo>
                          <a:pt x="161490" y="1570796"/>
                          <a:pt x="191534" y="1563285"/>
                          <a:pt x="214068" y="1563285"/>
                        </a:cubicBezTo>
                        <a:cubicBezTo>
                          <a:pt x="221579" y="1563285"/>
                          <a:pt x="229090" y="1563285"/>
                          <a:pt x="236601" y="1563285"/>
                        </a:cubicBezTo>
                        <a:cubicBezTo>
                          <a:pt x="251623" y="1563285"/>
                          <a:pt x="259134" y="1555774"/>
                          <a:pt x="274157" y="1555774"/>
                        </a:cubicBezTo>
                        <a:cubicBezTo>
                          <a:pt x="311713" y="1548262"/>
                          <a:pt x="349268" y="1540751"/>
                          <a:pt x="394335" y="1540751"/>
                        </a:cubicBezTo>
                        <a:cubicBezTo>
                          <a:pt x="409357" y="1540751"/>
                          <a:pt x="424380" y="1540751"/>
                          <a:pt x="431891" y="1540751"/>
                        </a:cubicBezTo>
                        <a:cubicBezTo>
                          <a:pt x="431891" y="1540751"/>
                          <a:pt x="431891" y="1540751"/>
                          <a:pt x="431891" y="1540751"/>
                        </a:cubicBezTo>
                        <a:cubicBezTo>
                          <a:pt x="424380" y="1510707"/>
                          <a:pt x="416868" y="1480662"/>
                          <a:pt x="409357" y="1458128"/>
                        </a:cubicBezTo>
                        <a:cubicBezTo>
                          <a:pt x="409357" y="1450617"/>
                          <a:pt x="401846" y="1443106"/>
                          <a:pt x="401846" y="1435595"/>
                        </a:cubicBezTo>
                        <a:cubicBezTo>
                          <a:pt x="394335" y="1413062"/>
                          <a:pt x="386824" y="1398040"/>
                          <a:pt x="379312" y="1375506"/>
                        </a:cubicBezTo>
                        <a:cubicBezTo>
                          <a:pt x="364290" y="1315417"/>
                          <a:pt x="356779" y="1255328"/>
                          <a:pt x="349268" y="1202750"/>
                        </a:cubicBezTo>
                        <a:cubicBezTo>
                          <a:pt x="349268" y="1195238"/>
                          <a:pt x="349268" y="1180216"/>
                          <a:pt x="349268" y="1172705"/>
                        </a:cubicBezTo>
                        <a:cubicBezTo>
                          <a:pt x="341757" y="1090082"/>
                          <a:pt x="341757" y="1007460"/>
                          <a:pt x="349268" y="894793"/>
                        </a:cubicBezTo>
                        <a:lnTo>
                          <a:pt x="349268" y="879771"/>
                        </a:lnTo>
                        <a:cubicBezTo>
                          <a:pt x="349268" y="872260"/>
                          <a:pt x="349268" y="872260"/>
                          <a:pt x="349268" y="864748"/>
                        </a:cubicBezTo>
                        <a:cubicBezTo>
                          <a:pt x="349268" y="707014"/>
                          <a:pt x="364290" y="556791"/>
                          <a:pt x="386824" y="421591"/>
                        </a:cubicBezTo>
                        <a:cubicBezTo>
                          <a:pt x="401846" y="331457"/>
                          <a:pt x="424380" y="226301"/>
                          <a:pt x="469447" y="136168"/>
                        </a:cubicBezTo>
                        <a:cubicBezTo>
                          <a:pt x="424380" y="136168"/>
                          <a:pt x="386824" y="106123"/>
                          <a:pt x="349268" y="76078"/>
                        </a:cubicBezTo>
                        <a:cubicBezTo>
                          <a:pt x="311713" y="46034"/>
                          <a:pt x="274157" y="8478"/>
                          <a:pt x="229090" y="15989"/>
                        </a:cubicBezTo>
                        <a:lnTo>
                          <a:pt x="214068" y="23500"/>
                        </a:lnTo>
                        <a:cubicBezTo>
                          <a:pt x="176512" y="31011"/>
                          <a:pt x="146467" y="31011"/>
                          <a:pt x="108911" y="38522"/>
                        </a:cubicBezTo>
                        <a:cubicBezTo>
                          <a:pt x="33800" y="323946"/>
                          <a:pt x="3756" y="789637"/>
                          <a:pt x="18778" y="1060038"/>
                        </a:cubicBezTo>
                        <a:cubicBezTo>
                          <a:pt x="26289" y="1195238"/>
                          <a:pt x="41311" y="1398040"/>
                          <a:pt x="108911" y="1570796"/>
                        </a:cubicBezTo>
                        <a:close/>
                      </a:path>
                    </a:pathLst>
                  </a:custGeom>
                  <a:solidFill>
                    <a:srgbClr val="D97E31"/>
                  </a:solidFill>
                  <a:ln w="75111" cap="flat">
                    <a:noFill/>
                    <a:prstDash val="solid"/>
                    <a:miter/>
                  </a:ln>
                </p:spPr>
                <p:txBody>
                  <a:bodyPr rtlCol="0" anchor="ctr"/>
                  <a:lstStyle/>
                  <a:p>
                    <a:endParaRPr lang="en-US"/>
                  </a:p>
                </p:txBody>
              </p:sp>
            </p:grpSp>
            <p:sp>
              <p:nvSpPr>
                <p:cNvPr id="498" name="Freeform: Shape 497">
                  <a:extLst>
                    <a:ext uri="{FF2B5EF4-FFF2-40B4-BE49-F238E27FC236}">
                      <a16:creationId xmlns:a16="http://schemas.microsoft.com/office/drawing/2014/main" xmlns="" id="{7782AECB-D3A1-4102-BFBA-19C90C1F239C}"/>
                    </a:ext>
                  </a:extLst>
                </p:cNvPr>
                <p:cNvSpPr/>
                <p:nvPr/>
              </p:nvSpPr>
              <p:spPr>
                <a:xfrm>
                  <a:off x="8700842" y="6269160"/>
                  <a:ext cx="420623" cy="1540794"/>
                </a:xfrm>
                <a:custGeom>
                  <a:avLst/>
                  <a:gdLst>
                    <a:gd name="connsiteX0" fmla="*/ 322979 w 420623"/>
                    <a:gd name="connsiteY0" fmla="*/ 1360527 h 1540794"/>
                    <a:gd name="connsiteX1" fmla="*/ 292935 w 420623"/>
                    <a:gd name="connsiteY1" fmla="*/ 1157727 h 1540794"/>
                    <a:gd name="connsiteX2" fmla="*/ 292935 w 420623"/>
                    <a:gd name="connsiteY2" fmla="*/ 887326 h 1540794"/>
                    <a:gd name="connsiteX3" fmla="*/ 292935 w 420623"/>
                    <a:gd name="connsiteY3" fmla="*/ 857281 h 1540794"/>
                    <a:gd name="connsiteX4" fmla="*/ 330490 w 420623"/>
                    <a:gd name="connsiteY4" fmla="*/ 421635 h 1540794"/>
                    <a:gd name="connsiteX5" fmla="*/ 420624 w 420623"/>
                    <a:gd name="connsiteY5" fmla="*/ 121189 h 1540794"/>
                    <a:gd name="connsiteX6" fmla="*/ 420624 w 420623"/>
                    <a:gd name="connsiteY6" fmla="*/ 121189 h 1540794"/>
                    <a:gd name="connsiteX7" fmla="*/ 165245 w 420623"/>
                    <a:gd name="connsiteY7" fmla="*/ 1011 h 1540794"/>
                    <a:gd name="connsiteX8" fmla="*/ 37556 w 420623"/>
                    <a:gd name="connsiteY8" fmla="*/ 16033 h 1540794"/>
                    <a:gd name="connsiteX9" fmla="*/ 0 w 420623"/>
                    <a:gd name="connsiteY9" fmla="*/ 233856 h 1540794"/>
                    <a:gd name="connsiteX10" fmla="*/ 67600 w 420623"/>
                    <a:gd name="connsiteY10" fmla="*/ 323990 h 1540794"/>
                    <a:gd name="connsiteX11" fmla="*/ 75111 w 420623"/>
                    <a:gd name="connsiteY11" fmla="*/ 519280 h 1540794"/>
                    <a:gd name="connsiteX12" fmla="*/ 67600 w 420623"/>
                    <a:gd name="connsiteY12" fmla="*/ 594391 h 1540794"/>
                    <a:gd name="connsiteX13" fmla="*/ 67600 w 420623"/>
                    <a:gd name="connsiteY13" fmla="*/ 661992 h 1540794"/>
                    <a:gd name="connsiteX14" fmla="*/ 232845 w 420623"/>
                    <a:gd name="connsiteY14" fmla="*/ 1540795 h 1540794"/>
                    <a:gd name="connsiteX15" fmla="*/ 368046 w 420623"/>
                    <a:gd name="connsiteY15" fmla="*/ 1533284 h 1540794"/>
                    <a:gd name="connsiteX16" fmla="*/ 383068 w 420623"/>
                    <a:gd name="connsiteY16" fmla="*/ 1525773 h 1540794"/>
                    <a:gd name="connsiteX17" fmla="*/ 360535 w 420623"/>
                    <a:gd name="connsiteY17" fmla="*/ 1443150 h 1540794"/>
                    <a:gd name="connsiteX18" fmla="*/ 322979 w 420623"/>
                    <a:gd name="connsiteY18" fmla="*/ 1360527 h 1540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20623" h="1540794">
                      <a:moveTo>
                        <a:pt x="322979" y="1360527"/>
                      </a:moveTo>
                      <a:cubicBezTo>
                        <a:pt x="300446" y="1292927"/>
                        <a:pt x="300446" y="1225327"/>
                        <a:pt x="292935" y="1157727"/>
                      </a:cubicBezTo>
                      <a:cubicBezTo>
                        <a:pt x="285424" y="1067593"/>
                        <a:pt x="285424" y="977459"/>
                        <a:pt x="292935" y="887326"/>
                      </a:cubicBezTo>
                      <a:cubicBezTo>
                        <a:pt x="292935" y="879814"/>
                        <a:pt x="292935" y="864792"/>
                        <a:pt x="292935" y="857281"/>
                      </a:cubicBezTo>
                      <a:cubicBezTo>
                        <a:pt x="292935" y="707058"/>
                        <a:pt x="307957" y="564347"/>
                        <a:pt x="330490" y="421635"/>
                      </a:cubicBezTo>
                      <a:cubicBezTo>
                        <a:pt x="345512" y="323990"/>
                        <a:pt x="375557" y="218834"/>
                        <a:pt x="420624" y="121189"/>
                      </a:cubicBezTo>
                      <a:cubicBezTo>
                        <a:pt x="420624" y="121189"/>
                        <a:pt x="420624" y="121189"/>
                        <a:pt x="420624" y="121189"/>
                      </a:cubicBezTo>
                      <a:cubicBezTo>
                        <a:pt x="330490" y="143723"/>
                        <a:pt x="262890" y="-14011"/>
                        <a:pt x="165245" y="1011"/>
                      </a:cubicBezTo>
                      <a:cubicBezTo>
                        <a:pt x="120178" y="8522"/>
                        <a:pt x="75111" y="8522"/>
                        <a:pt x="37556" y="16033"/>
                      </a:cubicBezTo>
                      <a:cubicBezTo>
                        <a:pt x="30045" y="53589"/>
                        <a:pt x="7511" y="151234"/>
                        <a:pt x="0" y="233856"/>
                      </a:cubicBezTo>
                      <a:cubicBezTo>
                        <a:pt x="30045" y="256390"/>
                        <a:pt x="52578" y="286434"/>
                        <a:pt x="67600" y="323990"/>
                      </a:cubicBezTo>
                      <a:cubicBezTo>
                        <a:pt x="90134" y="384079"/>
                        <a:pt x="82622" y="451679"/>
                        <a:pt x="75111" y="519280"/>
                      </a:cubicBezTo>
                      <a:cubicBezTo>
                        <a:pt x="75111" y="541813"/>
                        <a:pt x="67600" y="571858"/>
                        <a:pt x="67600" y="594391"/>
                      </a:cubicBezTo>
                      <a:cubicBezTo>
                        <a:pt x="67600" y="616924"/>
                        <a:pt x="67600" y="639458"/>
                        <a:pt x="67600" y="661992"/>
                      </a:cubicBezTo>
                      <a:cubicBezTo>
                        <a:pt x="60089" y="969948"/>
                        <a:pt x="75111" y="1277905"/>
                        <a:pt x="232845" y="1540795"/>
                      </a:cubicBezTo>
                      <a:cubicBezTo>
                        <a:pt x="277913" y="1533284"/>
                        <a:pt x="322979" y="1525773"/>
                        <a:pt x="368046" y="1533284"/>
                      </a:cubicBezTo>
                      <a:cubicBezTo>
                        <a:pt x="375557" y="1533284"/>
                        <a:pt x="383068" y="1525773"/>
                        <a:pt x="383068" y="1525773"/>
                      </a:cubicBezTo>
                      <a:cubicBezTo>
                        <a:pt x="375557" y="1495728"/>
                        <a:pt x="368046" y="1473195"/>
                        <a:pt x="360535" y="1443150"/>
                      </a:cubicBezTo>
                      <a:cubicBezTo>
                        <a:pt x="338001" y="1413106"/>
                        <a:pt x="330490" y="1383061"/>
                        <a:pt x="322979" y="1360527"/>
                      </a:cubicBezTo>
                      <a:close/>
                    </a:path>
                  </a:pathLst>
                </a:custGeom>
                <a:solidFill>
                  <a:srgbClr val="FBCA8F">
                    <a:alpha val="50000"/>
                  </a:srgbClr>
                </a:solidFill>
                <a:ln w="75111" cap="flat">
                  <a:noFill/>
                  <a:prstDash val="solid"/>
                  <a:miter/>
                </a:ln>
              </p:spPr>
              <p:txBody>
                <a:bodyPr rtlCol="0" anchor="ctr"/>
                <a:lstStyle/>
                <a:p>
                  <a:endParaRPr lang="en-US"/>
                </a:p>
              </p:txBody>
            </p:sp>
            <p:sp>
              <p:nvSpPr>
                <p:cNvPr id="499" name="Freeform: Shape 498">
                  <a:extLst>
                    <a:ext uri="{FF2B5EF4-FFF2-40B4-BE49-F238E27FC236}">
                      <a16:creationId xmlns:a16="http://schemas.microsoft.com/office/drawing/2014/main" xmlns="" id="{BDB77234-0D1E-4C45-8C93-FFE9BC2FF9E6}"/>
                    </a:ext>
                  </a:extLst>
                </p:cNvPr>
                <p:cNvSpPr/>
                <p:nvPr/>
              </p:nvSpPr>
              <p:spPr>
                <a:xfrm>
                  <a:off x="8708353" y="6269160"/>
                  <a:ext cx="413112" cy="1533283"/>
                </a:xfrm>
                <a:custGeom>
                  <a:avLst/>
                  <a:gdLst>
                    <a:gd name="connsiteX0" fmla="*/ 315468 w 413112"/>
                    <a:gd name="connsiteY0" fmla="*/ 1360527 h 1533283"/>
                    <a:gd name="connsiteX1" fmla="*/ 285424 w 413112"/>
                    <a:gd name="connsiteY1" fmla="*/ 1157727 h 1533283"/>
                    <a:gd name="connsiteX2" fmla="*/ 285424 w 413112"/>
                    <a:gd name="connsiteY2" fmla="*/ 887326 h 1533283"/>
                    <a:gd name="connsiteX3" fmla="*/ 285424 w 413112"/>
                    <a:gd name="connsiteY3" fmla="*/ 857281 h 1533283"/>
                    <a:gd name="connsiteX4" fmla="*/ 322979 w 413112"/>
                    <a:gd name="connsiteY4" fmla="*/ 421635 h 1533283"/>
                    <a:gd name="connsiteX5" fmla="*/ 413113 w 413112"/>
                    <a:gd name="connsiteY5" fmla="*/ 121189 h 1533283"/>
                    <a:gd name="connsiteX6" fmla="*/ 413113 w 413112"/>
                    <a:gd name="connsiteY6" fmla="*/ 121189 h 1533283"/>
                    <a:gd name="connsiteX7" fmla="*/ 157734 w 413112"/>
                    <a:gd name="connsiteY7" fmla="*/ 1011 h 1533283"/>
                    <a:gd name="connsiteX8" fmla="*/ 30045 w 413112"/>
                    <a:gd name="connsiteY8" fmla="*/ 16033 h 1533283"/>
                    <a:gd name="connsiteX9" fmla="*/ 0 w 413112"/>
                    <a:gd name="connsiteY9" fmla="*/ 173767 h 1533283"/>
                    <a:gd name="connsiteX10" fmla="*/ 7512 w 413112"/>
                    <a:gd name="connsiteY10" fmla="*/ 173767 h 1533283"/>
                    <a:gd name="connsiteX11" fmla="*/ 225334 w 413112"/>
                    <a:gd name="connsiteY11" fmla="*/ 278923 h 1533283"/>
                    <a:gd name="connsiteX12" fmla="*/ 232846 w 413112"/>
                    <a:gd name="connsiteY12" fmla="*/ 541813 h 1533283"/>
                    <a:gd name="connsiteX13" fmla="*/ 225334 w 413112"/>
                    <a:gd name="connsiteY13" fmla="*/ 1180260 h 1533283"/>
                    <a:gd name="connsiteX14" fmla="*/ 225334 w 413112"/>
                    <a:gd name="connsiteY14" fmla="*/ 1330483 h 1533283"/>
                    <a:gd name="connsiteX15" fmla="*/ 195290 w 413112"/>
                    <a:gd name="connsiteY15" fmla="*/ 1413106 h 1533283"/>
                    <a:gd name="connsiteX16" fmla="*/ 165245 w 413112"/>
                    <a:gd name="connsiteY16" fmla="*/ 1435639 h 1533283"/>
                    <a:gd name="connsiteX17" fmla="*/ 217823 w 413112"/>
                    <a:gd name="connsiteY17" fmla="*/ 1533284 h 1533283"/>
                    <a:gd name="connsiteX18" fmla="*/ 353024 w 413112"/>
                    <a:gd name="connsiteY18" fmla="*/ 1525773 h 1533283"/>
                    <a:gd name="connsiteX19" fmla="*/ 368046 w 413112"/>
                    <a:gd name="connsiteY19" fmla="*/ 1518261 h 1533283"/>
                    <a:gd name="connsiteX20" fmla="*/ 345513 w 413112"/>
                    <a:gd name="connsiteY20" fmla="*/ 1435639 h 1533283"/>
                    <a:gd name="connsiteX21" fmla="*/ 315468 w 413112"/>
                    <a:gd name="connsiteY21" fmla="*/ 1360527 h 153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13112" h="1533283">
                      <a:moveTo>
                        <a:pt x="315468" y="1360527"/>
                      </a:moveTo>
                      <a:cubicBezTo>
                        <a:pt x="292935" y="1292927"/>
                        <a:pt x="292935" y="1225327"/>
                        <a:pt x="285424" y="1157727"/>
                      </a:cubicBezTo>
                      <a:cubicBezTo>
                        <a:pt x="277913" y="1067593"/>
                        <a:pt x="277913" y="977459"/>
                        <a:pt x="285424" y="887326"/>
                      </a:cubicBezTo>
                      <a:cubicBezTo>
                        <a:pt x="285424" y="879814"/>
                        <a:pt x="285424" y="864792"/>
                        <a:pt x="285424" y="857281"/>
                      </a:cubicBezTo>
                      <a:cubicBezTo>
                        <a:pt x="285424" y="707058"/>
                        <a:pt x="300446" y="564347"/>
                        <a:pt x="322979" y="421635"/>
                      </a:cubicBezTo>
                      <a:cubicBezTo>
                        <a:pt x="338001" y="323990"/>
                        <a:pt x="368046" y="218834"/>
                        <a:pt x="413113" y="121189"/>
                      </a:cubicBezTo>
                      <a:cubicBezTo>
                        <a:pt x="413113" y="121189"/>
                        <a:pt x="413113" y="121189"/>
                        <a:pt x="413113" y="121189"/>
                      </a:cubicBezTo>
                      <a:cubicBezTo>
                        <a:pt x="322979" y="143723"/>
                        <a:pt x="255379" y="-14011"/>
                        <a:pt x="157734" y="1011"/>
                      </a:cubicBezTo>
                      <a:cubicBezTo>
                        <a:pt x="112667" y="8522"/>
                        <a:pt x="67600" y="8522"/>
                        <a:pt x="30045" y="16033"/>
                      </a:cubicBezTo>
                      <a:cubicBezTo>
                        <a:pt x="22534" y="38567"/>
                        <a:pt x="15023" y="106167"/>
                        <a:pt x="0" y="173767"/>
                      </a:cubicBezTo>
                      <a:cubicBezTo>
                        <a:pt x="0" y="173767"/>
                        <a:pt x="7512" y="173767"/>
                        <a:pt x="7512" y="173767"/>
                      </a:cubicBezTo>
                      <a:cubicBezTo>
                        <a:pt x="90134" y="196300"/>
                        <a:pt x="187779" y="181278"/>
                        <a:pt x="225334" y="278923"/>
                      </a:cubicBezTo>
                      <a:cubicBezTo>
                        <a:pt x="255379" y="361546"/>
                        <a:pt x="240357" y="459190"/>
                        <a:pt x="232846" y="541813"/>
                      </a:cubicBezTo>
                      <a:cubicBezTo>
                        <a:pt x="217823" y="752125"/>
                        <a:pt x="217823" y="969948"/>
                        <a:pt x="225334" y="1180260"/>
                      </a:cubicBezTo>
                      <a:cubicBezTo>
                        <a:pt x="225334" y="1225327"/>
                        <a:pt x="232846" y="1277905"/>
                        <a:pt x="225334" y="1330483"/>
                      </a:cubicBezTo>
                      <a:cubicBezTo>
                        <a:pt x="225334" y="1360527"/>
                        <a:pt x="217823" y="1390572"/>
                        <a:pt x="195290" y="1413106"/>
                      </a:cubicBezTo>
                      <a:cubicBezTo>
                        <a:pt x="187779" y="1420617"/>
                        <a:pt x="180268" y="1428128"/>
                        <a:pt x="165245" y="1435639"/>
                      </a:cubicBezTo>
                      <a:cubicBezTo>
                        <a:pt x="180268" y="1465684"/>
                        <a:pt x="195290" y="1503239"/>
                        <a:pt x="217823" y="1533284"/>
                      </a:cubicBezTo>
                      <a:cubicBezTo>
                        <a:pt x="262890" y="1525773"/>
                        <a:pt x="307957" y="1518261"/>
                        <a:pt x="353024" y="1525773"/>
                      </a:cubicBezTo>
                      <a:cubicBezTo>
                        <a:pt x="360535" y="1525773"/>
                        <a:pt x="368046" y="1518261"/>
                        <a:pt x="368046" y="1518261"/>
                      </a:cubicBezTo>
                      <a:cubicBezTo>
                        <a:pt x="360535" y="1488217"/>
                        <a:pt x="353024" y="1465684"/>
                        <a:pt x="345513" y="1435639"/>
                      </a:cubicBezTo>
                      <a:cubicBezTo>
                        <a:pt x="330490" y="1413106"/>
                        <a:pt x="322979" y="1383061"/>
                        <a:pt x="315468" y="1360527"/>
                      </a:cubicBezTo>
                      <a:close/>
                    </a:path>
                  </a:pathLst>
                </a:custGeom>
                <a:solidFill>
                  <a:srgbClr val="FBCA8F">
                    <a:alpha val="50000"/>
                  </a:srgbClr>
                </a:solidFill>
                <a:ln w="75111" cap="flat">
                  <a:noFill/>
                  <a:prstDash val="solid"/>
                  <a:miter/>
                </a:ln>
              </p:spPr>
              <p:txBody>
                <a:bodyPr rtlCol="0" anchor="ctr"/>
                <a:lstStyle/>
                <a:p>
                  <a:endParaRPr lang="en-US"/>
                </a:p>
              </p:txBody>
            </p:sp>
            <p:grpSp>
              <p:nvGrpSpPr>
                <p:cNvPr id="500" name="Graphic 2">
                  <a:extLst>
                    <a:ext uri="{FF2B5EF4-FFF2-40B4-BE49-F238E27FC236}">
                      <a16:creationId xmlns:a16="http://schemas.microsoft.com/office/drawing/2014/main" xmlns="" id="{90275FC2-9FE8-40AC-A9C2-E00EC90CE337}"/>
                    </a:ext>
                  </a:extLst>
                </p:cNvPr>
                <p:cNvGrpSpPr/>
                <p:nvPr/>
              </p:nvGrpSpPr>
              <p:grpSpPr>
                <a:xfrm>
                  <a:off x="8006706" y="7568646"/>
                  <a:ext cx="1130979" cy="549265"/>
                  <a:chOff x="8006706" y="7568646"/>
                  <a:chExt cx="1130979" cy="549265"/>
                </a:xfrm>
              </p:grpSpPr>
              <p:sp>
                <p:nvSpPr>
                  <p:cNvPr id="508" name="Freeform: Shape 507">
                    <a:extLst>
                      <a:ext uri="{FF2B5EF4-FFF2-40B4-BE49-F238E27FC236}">
                        <a16:creationId xmlns:a16="http://schemas.microsoft.com/office/drawing/2014/main" xmlns="" id="{CD5552D0-F7CE-44D9-828B-136B4771429A}"/>
                      </a:ext>
                    </a:extLst>
                  </p:cNvPr>
                  <p:cNvSpPr/>
                  <p:nvPr/>
                </p:nvSpPr>
                <p:spPr>
                  <a:xfrm>
                    <a:off x="8006706" y="7568646"/>
                    <a:ext cx="1123914" cy="541754"/>
                  </a:xfrm>
                  <a:custGeom>
                    <a:avLst/>
                    <a:gdLst>
                      <a:gd name="connsiteX0" fmla="*/ 1099738 w 1123914"/>
                      <a:gd name="connsiteY0" fmla="*/ 106108 h 541754"/>
                      <a:gd name="connsiteX1" fmla="*/ 1047160 w 1123914"/>
                      <a:gd name="connsiteY1" fmla="*/ 23486 h 541754"/>
                      <a:gd name="connsiteX2" fmla="*/ 964537 w 1123914"/>
                      <a:gd name="connsiteY2" fmla="*/ 83575 h 541754"/>
                      <a:gd name="connsiteX3" fmla="*/ 881915 w 1123914"/>
                      <a:gd name="connsiteY3" fmla="*/ 91086 h 541754"/>
                      <a:gd name="connsiteX4" fmla="*/ 686625 w 1123914"/>
                      <a:gd name="connsiteY4" fmla="*/ 952 h 541754"/>
                      <a:gd name="connsiteX5" fmla="*/ 588980 w 1123914"/>
                      <a:gd name="connsiteY5" fmla="*/ 83575 h 541754"/>
                      <a:gd name="connsiteX6" fmla="*/ 558936 w 1123914"/>
                      <a:gd name="connsiteY6" fmla="*/ 98597 h 541754"/>
                      <a:gd name="connsiteX7" fmla="*/ 431246 w 1123914"/>
                      <a:gd name="connsiteY7" fmla="*/ 121131 h 541754"/>
                      <a:gd name="connsiteX8" fmla="*/ 190890 w 1123914"/>
                      <a:gd name="connsiteY8" fmla="*/ 113620 h 541754"/>
                      <a:gd name="connsiteX9" fmla="*/ 48178 w 1123914"/>
                      <a:gd name="connsiteY9" fmla="*/ 211264 h 541754"/>
                      <a:gd name="connsiteX10" fmla="*/ 10622 w 1123914"/>
                      <a:gd name="connsiteY10" fmla="*/ 338954 h 541754"/>
                      <a:gd name="connsiteX11" fmla="*/ 3111 w 1123914"/>
                      <a:gd name="connsiteY11" fmla="*/ 406554 h 541754"/>
                      <a:gd name="connsiteX12" fmla="*/ 40667 w 1123914"/>
                      <a:gd name="connsiteY12" fmla="*/ 436598 h 541754"/>
                      <a:gd name="connsiteX13" fmla="*/ 115778 w 1123914"/>
                      <a:gd name="connsiteY13" fmla="*/ 474154 h 541754"/>
                      <a:gd name="connsiteX14" fmla="*/ 303557 w 1123914"/>
                      <a:gd name="connsiteY14" fmla="*/ 526732 h 541754"/>
                      <a:gd name="connsiteX15" fmla="*/ 498847 w 1123914"/>
                      <a:gd name="connsiteY15" fmla="*/ 541754 h 541754"/>
                      <a:gd name="connsiteX16" fmla="*/ 694136 w 1123914"/>
                      <a:gd name="connsiteY16" fmla="*/ 511710 h 541754"/>
                      <a:gd name="connsiteX17" fmla="*/ 1122272 w 1123914"/>
                      <a:gd name="connsiteY17" fmla="*/ 256331 h 541754"/>
                      <a:gd name="connsiteX18" fmla="*/ 1099738 w 1123914"/>
                      <a:gd name="connsiteY18" fmla="*/ 106108 h 541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23914" h="541754">
                        <a:moveTo>
                          <a:pt x="1099738" y="106108"/>
                        </a:moveTo>
                        <a:cubicBezTo>
                          <a:pt x="1099738" y="83575"/>
                          <a:pt x="1084716" y="30997"/>
                          <a:pt x="1047160" y="23486"/>
                        </a:cubicBezTo>
                        <a:cubicBezTo>
                          <a:pt x="1009605" y="23486"/>
                          <a:pt x="1002093" y="68552"/>
                          <a:pt x="964537" y="83575"/>
                        </a:cubicBezTo>
                        <a:cubicBezTo>
                          <a:pt x="942004" y="91086"/>
                          <a:pt x="911959" y="91086"/>
                          <a:pt x="881915" y="91086"/>
                        </a:cubicBezTo>
                        <a:cubicBezTo>
                          <a:pt x="844359" y="30997"/>
                          <a:pt x="761737" y="-6559"/>
                          <a:pt x="686625" y="952"/>
                        </a:cubicBezTo>
                        <a:cubicBezTo>
                          <a:pt x="641558" y="8463"/>
                          <a:pt x="611514" y="38508"/>
                          <a:pt x="588980" y="83575"/>
                        </a:cubicBezTo>
                        <a:cubicBezTo>
                          <a:pt x="581469" y="91086"/>
                          <a:pt x="566447" y="91086"/>
                          <a:pt x="558936" y="98597"/>
                        </a:cubicBezTo>
                        <a:cubicBezTo>
                          <a:pt x="513869" y="113620"/>
                          <a:pt x="476313" y="121131"/>
                          <a:pt x="431246" y="121131"/>
                        </a:cubicBezTo>
                        <a:cubicBezTo>
                          <a:pt x="348624" y="128642"/>
                          <a:pt x="273512" y="98597"/>
                          <a:pt x="190890" y="113620"/>
                        </a:cubicBezTo>
                        <a:cubicBezTo>
                          <a:pt x="130800" y="121131"/>
                          <a:pt x="85734" y="166197"/>
                          <a:pt x="48178" y="211264"/>
                        </a:cubicBezTo>
                        <a:cubicBezTo>
                          <a:pt x="25645" y="241309"/>
                          <a:pt x="10622" y="293887"/>
                          <a:pt x="10622" y="338954"/>
                        </a:cubicBezTo>
                        <a:cubicBezTo>
                          <a:pt x="3111" y="361487"/>
                          <a:pt x="-4400" y="384021"/>
                          <a:pt x="3111" y="406554"/>
                        </a:cubicBezTo>
                        <a:cubicBezTo>
                          <a:pt x="10622" y="421576"/>
                          <a:pt x="25645" y="429087"/>
                          <a:pt x="40667" y="436598"/>
                        </a:cubicBezTo>
                        <a:cubicBezTo>
                          <a:pt x="63200" y="451621"/>
                          <a:pt x="85734" y="466643"/>
                          <a:pt x="115778" y="474154"/>
                        </a:cubicBezTo>
                        <a:cubicBezTo>
                          <a:pt x="175868" y="504199"/>
                          <a:pt x="235957" y="511710"/>
                          <a:pt x="303557" y="526732"/>
                        </a:cubicBezTo>
                        <a:cubicBezTo>
                          <a:pt x="371157" y="534243"/>
                          <a:pt x="431246" y="541754"/>
                          <a:pt x="498847" y="541754"/>
                        </a:cubicBezTo>
                        <a:cubicBezTo>
                          <a:pt x="566447" y="541754"/>
                          <a:pt x="634047" y="534243"/>
                          <a:pt x="694136" y="511710"/>
                        </a:cubicBezTo>
                        <a:cubicBezTo>
                          <a:pt x="1129783" y="353976"/>
                          <a:pt x="1129783" y="316420"/>
                          <a:pt x="1122272" y="256331"/>
                        </a:cubicBezTo>
                        <a:cubicBezTo>
                          <a:pt x="1114760" y="203753"/>
                          <a:pt x="1099738" y="151175"/>
                          <a:pt x="1099738" y="106108"/>
                        </a:cubicBezTo>
                        <a:close/>
                      </a:path>
                    </a:pathLst>
                  </a:custGeom>
                  <a:solidFill>
                    <a:srgbClr val="209DD9"/>
                  </a:solidFill>
                  <a:ln w="75111" cap="flat">
                    <a:noFill/>
                    <a:prstDash val="solid"/>
                    <a:miter/>
                  </a:ln>
                </p:spPr>
                <p:txBody>
                  <a:bodyPr rtlCol="0" anchor="ctr"/>
                  <a:lstStyle/>
                  <a:p>
                    <a:endParaRPr lang="en-US"/>
                  </a:p>
                </p:txBody>
              </p:sp>
              <p:sp>
                <p:nvSpPr>
                  <p:cNvPr id="509" name="Freeform: Shape 508">
                    <a:extLst>
                      <a:ext uri="{FF2B5EF4-FFF2-40B4-BE49-F238E27FC236}">
                        <a16:creationId xmlns:a16="http://schemas.microsoft.com/office/drawing/2014/main" xmlns="" id="{7CDE8996-D4FD-4042-BA91-C50E6A20B0EC}"/>
                      </a:ext>
                    </a:extLst>
                  </p:cNvPr>
                  <p:cNvSpPr/>
                  <p:nvPr/>
                </p:nvSpPr>
                <p:spPr>
                  <a:xfrm>
                    <a:off x="8006706" y="7569599"/>
                    <a:ext cx="1130979" cy="548313"/>
                  </a:xfrm>
                  <a:custGeom>
                    <a:avLst/>
                    <a:gdLst>
                      <a:gd name="connsiteX0" fmla="*/ 483824 w 1130979"/>
                      <a:gd name="connsiteY0" fmla="*/ 548313 h 548313"/>
                      <a:gd name="connsiteX1" fmla="*/ 303557 w 1130979"/>
                      <a:gd name="connsiteY1" fmla="*/ 533291 h 548313"/>
                      <a:gd name="connsiteX2" fmla="*/ 115778 w 1130979"/>
                      <a:gd name="connsiteY2" fmla="*/ 480713 h 548313"/>
                      <a:gd name="connsiteX3" fmla="*/ 40667 w 1130979"/>
                      <a:gd name="connsiteY3" fmla="*/ 443157 h 548313"/>
                      <a:gd name="connsiteX4" fmla="*/ 40667 w 1130979"/>
                      <a:gd name="connsiteY4" fmla="*/ 443157 h 548313"/>
                      <a:gd name="connsiteX5" fmla="*/ 3111 w 1130979"/>
                      <a:gd name="connsiteY5" fmla="*/ 413113 h 548313"/>
                      <a:gd name="connsiteX6" fmla="*/ 10622 w 1130979"/>
                      <a:gd name="connsiteY6" fmla="*/ 338001 h 548313"/>
                      <a:gd name="connsiteX7" fmla="*/ 48178 w 1130979"/>
                      <a:gd name="connsiteY7" fmla="*/ 210312 h 548313"/>
                      <a:gd name="connsiteX8" fmla="*/ 190890 w 1130979"/>
                      <a:gd name="connsiteY8" fmla="*/ 105156 h 548313"/>
                      <a:gd name="connsiteX9" fmla="*/ 326090 w 1130979"/>
                      <a:gd name="connsiteY9" fmla="*/ 105156 h 548313"/>
                      <a:gd name="connsiteX10" fmla="*/ 431246 w 1130979"/>
                      <a:gd name="connsiteY10" fmla="*/ 112667 h 548313"/>
                      <a:gd name="connsiteX11" fmla="*/ 558936 w 1130979"/>
                      <a:gd name="connsiteY11" fmla="*/ 90133 h 548313"/>
                      <a:gd name="connsiteX12" fmla="*/ 588980 w 1130979"/>
                      <a:gd name="connsiteY12" fmla="*/ 82622 h 548313"/>
                      <a:gd name="connsiteX13" fmla="*/ 694136 w 1130979"/>
                      <a:gd name="connsiteY13" fmla="*/ 0 h 548313"/>
                      <a:gd name="connsiteX14" fmla="*/ 716670 w 1130979"/>
                      <a:gd name="connsiteY14" fmla="*/ 0 h 548313"/>
                      <a:gd name="connsiteX15" fmla="*/ 889426 w 1130979"/>
                      <a:gd name="connsiteY15" fmla="*/ 90133 h 548313"/>
                      <a:gd name="connsiteX16" fmla="*/ 964537 w 1130979"/>
                      <a:gd name="connsiteY16" fmla="*/ 82622 h 548313"/>
                      <a:gd name="connsiteX17" fmla="*/ 994582 w 1130979"/>
                      <a:gd name="connsiteY17" fmla="*/ 52578 h 548313"/>
                      <a:gd name="connsiteX18" fmla="*/ 1047160 w 1130979"/>
                      <a:gd name="connsiteY18" fmla="*/ 22533 h 548313"/>
                      <a:gd name="connsiteX19" fmla="*/ 1107249 w 1130979"/>
                      <a:gd name="connsiteY19" fmla="*/ 112667 h 548313"/>
                      <a:gd name="connsiteX20" fmla="*/ 1122272 w 1130979"/>
                      <a:gd name="connsiteY20" fmla="*/ 195290 h 548313"/>
                      <a:gd name="connsiteX21" fmla="*/ 1129783 w 1130979"/>
                      <a:gd name="connsiteY21" fmla="*/ 255378 h 548313"/>
                      <a:gd name="connsiteX22" fmla="*/ 694136 w 1130979"/>
                      <a:gd name="connsiteY22" fmla="*/ 518268 h 548313"/>
                      <a:gd name="connsiteX23" fmla="*/ 498847 w 1130979"/>
                      <a:gd name="connsiteY23" fmla="*/ 548313 h 548313"/>
                      <a:gd name="connsiteX24" fmla="*/ 483824 w 1130979"/>
                      <a:gd name="connsiteY24" fmla="*/ 548313 h 548313"/>
                      <a:gd name="connsiteX25" fmla="*/ 243468 w 1130979"/>
                      <a:gd name="connsiteY25" fmla="*/ 112667 h 548313"/>
                      <a:gd name="connsiteX26" fmla="*/ 198401 w 1130979"/>
                      <a:gd name="connsiteY26" fmla="*/ 112667 h 548313"/>
                      <a:gd name="connsiteX27" fmla="*/ 63200 w 1130979"/>
                      <a:gd name="connsiteY27" fmla="*/ 210312 h 548313"/>
                      <a:gd name="connsiteX28" fmla="*/ 25645 w 1130979"/>
                      <a:gd name="connsiteY28" fmla="*/ 330490 h 548313"/>
                      <a:gd name="connsiteX29" fmla="*/ 25645 w 1130979"/>
                      <a:gd name="connsiteY29" fmla="*/ 330490 h 548313"/>
                      <a:gd name="connsiteX30" fmla="*/ 18133 w 1130979"/>
                      <a:gd name="connsiteY30" fmla="*/ 398090 h 548313"/>
                      <a:gd name="connsiteX31" fmla="*/ 48178 w 1130979"/>
                      <a:gd name="connsiteY31" fmla="*/ 420624 h 548313"/>
                      <a:gd name="connsiteX32" fmla="*/ 48178 w 1130979"/>
                      <a:gd name="connsiteY32" fmla="*/ 420624 h 548313"/>
                      <a:gd name="connsiteX33" fmla="*/ 123289 w 1130979"/>
                      <a:gd name="connsiteY33" fmla="*/ 458180 h 548313"/>
                      <a:gd name="connsiteX34" fmla="*/ 311068 w 1130979"/>
                      <a:gd name="connsiteY34" fmla="*/ 510757 h 548313"/>
                      <a:gd name="connsiteX35" fmla="*/ 506358 w 1130979"/>
                      <a:gd name="connsiteY35" fmla="*/ 525780 h 548313"/>
                      <a:gd name="connsiteX36" fmla="*/ 694136 w 1130979"/>
                      <a:gd name="connsiteY36" fmla="*/ 495735 h 548313"/>
                      <a:gd name="connsiteX37" fmla="*/ 1114760 w 1130979"/>
                      <a:gd name="connsiteY37" fmla="*/ 247867 h 548313"/>
                      <a:gd name="connsiteX38" fmla="*/ 1107249 w 1130979"/>
                      <a:gd name="connsiteY38" fmla="*/ 187779 h 548313"/>
                      <a:gd name="connsiteX39" fmla="*/ 1092227 w 1130979"/>
                      <a:gd name="connsiteY39" fmla="*/ 105156 h 548313"/>
                      <a:gd name="connsiteX40" fmla="*/ 1047160 w 1130979"/>
                      <a:gd name="connsiteY40" fmla="*/ 30044 h 548313"/>
                      <a:gd name="connsiteX41" fmla="*/ 1002093 w 1130979"/>
                      <a:gd name="connsiteY41" fmla="*/ 60089 h 548313"/>
                      <a:gd name="connsiteX42" fmla="*/ 964537 w 1130979"/>
                      <a:gd name="connsiteY42" fmla="*/ 90133 h 548313"/>
                      <a:gd name="connsiteX43" fmla="*/ 874404 w 1130979"/>
                      <a:gd name="connsiteY43" fmla="*/ 97645 h 548313"/>
                      <a:gd name="connsiteX44" fmla="*/ 866893 w 1130979"/>
                      <a:gd name="connsiteY44" fmla="*/ 97645 h 548313"/>
                      <a:gd name="connsiteX45" fmla="*/ 701647 w 1130979"/>
                      <a:gd name="connsiteY45" fmla="*/ 7511 h 548313"/>
                      <a:gd name="connsiteX46" fmla="*/ 679114 w 1130979"/>
                      <a:gd name="connsiteY46" fmla="*/ 7511 h 548313"/>
                      <a:gd name="connsiteX47" fmla="*/ 581469 w 1130979"/>
                      <a:gd name="connsiteY47" fmla="*/ 82622 h 548313"/>
                      <a:gd name="connsiteX48" fmla="*/ 573958 w 1130979"/>
                      <a:gd name="connsiteY48" fmla="*/ 82622 h 548313"/>
                      <a:gd name="connsiteX49" fmla="*/ 543913 w 1130979"/>
                      <a:gd name="connsiteY49" fmla="*/ 97645 h 548313"/>
                      <a:gd name="connsiteX50" fmla="*/ 416224 w 1130979"/>
                      <a:gd name="connsiteY50" fmla="*/ 120178 h 548313"/>
                      <a:gd name="connsiteX51" fmla="*/ 386179 w 1130979"/>
                      <a:gd name="connsiteY51" fmla="*/ 120178 h 548313"/>
                      <a:gd name="connsiteX52" fmla="*/ 303557 w 1130979"/>
                      <a:gd name="connsiteY52" fmla="*/ 112667 h 548313"/>
                      <a:gd name="connsiteX53" fmla="*/ 243468 w 1130979"/>
                      <a:gd name="connsiteY53" fmla="*/ 112667 h 548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130979" h="548313">
                        <a:moveTo>
                          <a:pt x="483824" y="548313"/>
                        </a:moveTo>
                        <a:cubicBezTo>
                          <a:pt x="423735" y="548313"/>
                          <a:pt x="356135" y="540802"/>
                          <a:pt x="303557" y="533291"/>
                        </a:cubicBezTo>
                        <a:cubicBezTo>
                          <a:pt x="228446" y="525780"/>
                          <a:pt x="168356" y="510757"/>
                          <a:pt x="115778" y="480713"/>
                        </a:cubicBezTo>
                        <a:cubicBezTo>
                          <a:pt x="93245" y="465691"/>
                          <a:pt x="63200" y="458180"/>
                          <a:pt x="40667" y="443157"/>
                        </a:cubicBezTo>
                        <a:lnTo>
                          <a:pt x="40667" y="443157"/>
                        </a:lnTo>
                        <a:cubicBezTo>
                          <a:pt x="25645" y="435646"/>
                          <a:pt x="10622" y="428135"/>
                          <a:pt x="3111" y="413113"/>
                        </a:cubicBezTo>
                        <a:cubicBezTo>
                          <a:pt x="-4400" y="390579"/>
                          <a:pt x="3111" y="360534"/>
                          <a:pt x="10622" y="338001"/>
                        </a:cubicBezTo>
                        <a:cubicBezTo>
                          <a:pt x="10622" y="292934"/>
                          <a:pt x="25645" y="247867"/>
                          <a:pt x="48178" y="210312"/>
                        </a:cubicBezTo>
                        <a:cubicBezTo>
                          <a:pt x="85734" y="150223"/>
                          <a:pt x="138312" y="112667"/>
                          <a:pt x="190890" y="105156"/>
                        </a:cubicBezTo>
                        <a:cubicBezTo>
                          <a:pt x="228446" y="97645"/>
                          <a:pt x="281023" y="105156"/>
                          <a:pt x="326090" y="105156"/>
                        </a:cubicBezTo>
                        <a:cubicBezTo>
                          <a:pt x="363646" y="112667"/>
                          <a:pt x="401202" y="112667"/>
                          <a:pt x="431246" y="112667"/>
                        </a:cubicBezTo>
                        <a:cubicBezTo>
                          <a:pt x="476313" y="105156"/>
                          <a:pt x="521380" y="105156"/>
                          <a:pt x="558936" y="90133"/>
                        </a:cubicBezTo>
                        <a:cubicBezTo>
                          <a:pt x="566447" y="90133"/>
                          <a:pt x="581469" y="82622"/>
                          <a:pt x="588980" y="82622"/>
                        </a:cubicBezTo>
                        <a:cubicBezTo>
                          <a:pt x="611514" y="45067"/>
                          <a:pt x="641558" y="7511"/>
                          <a:pt x="694136" y="0"/>
                        </a:cubicBezTo>
                        <a:cubicBezTo>
                          <a:pt x="701647" y="0"/>
                          <a:pt x="709159" y="0"/>
                          <a:pt x="716670" y="0"/>
                        </a:cubicBezTo>
                        <a:cubicBezTo>
                          <a:pt x="784270" y="0"/>
                          <a:pt x="851870" y="37556"/>
                          <a:pt x="889426" y="90133"/>
                        </a:cubicBezTo>
                        <a:cubicBezTo>
                          <a:pt x="919471" y="97645"/>
                          <a:pt x="942004" y="97645"/>
                          <a:pt x="964537" y="82622"/>
                        </a:cubicBezTo>
                        <a:cubicBezTo>
                          <a:pt x="979560" y="75111"/>
                          <a:pt x="987071" y="67600"/>
                          <a:pt x="994582" y="52578"/>
                        </a:cubicBezTo>
                        <a:cubicBezTo>
                          <a:pt x="1009605" y="37556"/>
                          <a:pt x="1024627" y="15022"/>
                          <a:pt x="1047160" y="22533"/>
                        </a:cubicBezTo>
                        <a:cubicBezTo>
                          <a:pt x="1092227" y="30044"/>
                          <a:pt x="1099738" y="105156"/>
                          <a:pt x="1107249" y="112667"/>
                        </a:cubicBezTo>
                        <a:cubicBezTo>
                          <a:pt x="1107249" y="135200"/>
                          <a:pt x="1114760" y="165245"/>
                          <a:pt x="1122272" y="195290"/>
                        </a:cubicBezTo>
                        <a:cubicBezTo>
                          <a:pt x="1129783" y="217823"/>
                          <a:pt x="1129783" y="240356"/>
                          <a:pt x="1129783" y="255378"/>
                        </a:cubicBezTo>
                        <a:cubicBezTo>
                          <a:pt x="1137294" y="322979"/>
                          <a:pt x="1122272" y="368046"/>
                          <a:pt x="694136" y="518268"/>
                        </a:cubicBezTo>
                        <a:cubicBezTo>
                          <a:pt x="641558" y="540802"/>
                          <a:pt x="573958" y="548313"/>
                          <a:pt x="498847" y="548313"/>
                        </a:cubicBezTo>
                        <a:cubicBezTo>
                          <a:pt x="491336" y="548313"/>
                          <a:pt x="491336" y="548313"/>
                          <a:pt x="483824" y="548313"/>
                        </a:cubicBezTo>
                        <a:close/>
                        <a:moveTo>
                          <a:pt x="243468" y="112667"/>
                        </a:moveTo>
                        <a:cubicBezTo>
                          <a:pt x="228446" y="112667"/>
                          <a:pt x="213423" y="112667"/>
                          <a:pt x="198401" y="112667"/>
                        </a:cubicBezTo>
                        <a:cubicBezTo>
                          <a:pt x="145823" y="120178"/>
                          <a:pt x="100756" y="157734"/>
                          <a:pt x="63200" y="210312"/>
                        </a:cubicBezTo>
                        <a:cubicBezTo>
                          <a:pt x="40667" y="247867"/>
                          <a:pt x="25645" y="292934"/>
                          <a:pt x="25645" y="330490"/>
                        </a:cubicBezTo>
                        <a:cubicBezTo>
                          <a:pt x="25645" y="330490"/>
                          <a:pt x="25645" y="330490"/>
                          <a:pt x="25645" y="330490"/>
                        </a:cubicBezTo>
                        <a:cubicBezTo>
                          <a:pt x="18133" y="353023"/>
                          <a:pt x="10622" y="375557"/>
                          <a:pt x="18133" y="398090"/>
                        </a:cubicBezTo>
                        <a:cubicBezTo>
                          <a:pt x="25645" y="405601"/>
                          <a:pt x="33156" y="413113"/>
                          <a:pt x="48178" y="420624"/>
                        </a:cubicBezTo>
                        <a:lnTo>
                          <a:pt x="48178" y="420624"/>
                        </a:lnTo>
                        <a:cubicBezTo>
                          <a:pt x="70711" y="435646"/>
                          <a:pt x="93245" y="450669"/>
                          <a:pt x="123289" y="458180"/>
                        </a:cubicBezTo>
                        <a:cubicBezTo>
                          <a:pt x="175868" y="480713"/>
                          <a:pt x="235957" y="495735"/>
                          <a:pt x="311068" y="510757"/>
                        </a:cubicBezTo>
                        <a:cubicBezTo>
                          <a:pt x="371157" y="518268"/>
                          <a:pt x="438758" y="525780"/>
                          <a:pt x="506358" y="525780"/>
                        </a:cubicBezTo>
                        <a:cubicBezTo>
                          <a:pt x="581469" y="525780"/>
                          <a:pt x="641558" y="510757"/>
                          <a:pt x="694136" y="495735"/>
                        </a:cubicBezTo>
                        <a:cubicBezTo>
                          <a:pt x="1129783" y="338001"/>
                          <a:pt x="1122272" y="300446"/>
                          <a:pt x="1114760" y="247867"/>
                        </a:cubicBezTo>
                        <a:cubicBezTo>
                          <a:pt x="1114760" y="225334"/>
                          <a:pt x="1107249" y="210312"/>
                          <a:pt x="1107249" y="187779"/>
                        </a:cubicBezTo>
                        <a:cubicBezTo>
                          <a:pt x="1099738" y="157734"/>
                          <a:pt x="1099738" y="127689"/>
                          <a:pt x="1092227" y="105156"/>
                        </a:cubicBezTo>
                        <a:cubicBezTo>
                          <a:pt x="1092227" y="82622"/>
                          <a:pt x="1077204" y="30044"/>
                          <a:pt x="1047160" y="30044"/>
                        </a:cubicBezTo>
                        <a:cubicBezTo>
                          <a:pt x="1032138" y="30044"/>
                          <a:pt x="1017116" y="45067"/>
                          <a:pt x="1002093" y="60089"/>
                        </a:cubicBezTo>
                        <a:cubicBezTo>
                          <a:pt x="994582" y="75111"/>
                          <a:pt x="979560" y="82622"/>
                          <a:pt x="964537" y="90133"/>
                        </a:cubicBezTo>
                        <a:cubicBezTo>
                          <a:pt x="942004" y="97645"/>
                          <a:pt x="911959" y="105156"/>
                          <a:pt x="874404" y="97645"/>
                        </a:cubicBezTo>
                        <a:cubicBezTo>
                          <a:pt x="874404" y="97645"/>
                          <a:pt x="866893" y="97645"/>
                          <a:pt x="866893" y="97645"/>
                        </a:cubicBezTo>
                        <a:cubicBezTo>
                          <a:pt x="829337" y="45067"/>
                          <a:pt x="769248" y="7511"/>
                          <a:pt x="701647" y="7511"/>
                        </a:cubicBezTo>
                        <a:cubicBezTo>
                          <a:pt x="694136" y="7511"/>
                          <a:pt x="686625" y="7511"/>
                          <a:pt x="679114" y="7511"/>
                        </a:cubicBezTo>
                        <a:cubicBezTo>
                          <a:pt x="634047" y="15022"/>
                          <a:pt x="604003" y="52578"/>
                          <a:pt x="581469" y="82622"/>
                        </a:cubicBezTo>
                        <a:cubicBezTo>
                          <a:pt x="581469" y="82622"/>
                          <a:pt x="581469" y="82622"/>
                          <a:pt x="573958" y="82622"/>
                        </a:cubicBezTo>
                        <a:cubicBezTo>
                          <a:pt x="566447" y="90133"/>
                          <a:pt x="551425" y="90133"/>
                          <a:pt x="543913" y="97645"/>
                        </a:cubicBezTo>
                        <a:cubicBezTo>
                          <a:pt x="506358" y="105156"/>
                          <a:pt x="461291" y="112667"/>
                          <a:pt x="416224" y="120178"/>
                        </a:cubicBezTo>
                        <a:cubicBezTo>
                          <a:pt x="408713" y="120178"/>
                          <a:pt x="401202" y="120178"/>
                          <a:pt x="386179" y="120178"/>
                        </a:cubicBezTo>
                        <a:cubicBezTo>
                          <a:pt x="356135" y="120178"/>
                          <a:pt x="333601" y="120178"/>
                          <a:pt x="303557" y="112667"/>
                        </a:cubicBezTo>
                        <a:cubicBezTo>
                          <a:pt x="296046" y="120178"/>
                          <a:pt x="266001" y="112667"/>
                          <a:pt x="243468" y="112667"/>
                        </a:cubicBezTo>
                        <a:close/>
                      </a:path>
                    </a:pathLst>
                  </a:custGeom>
                  <a:solidFill>
                    <a:srgbClr val="056BB1"/>
                  </a:solidFill>
                  <a:ln w="75111" cap="flat">
                    <a:noFill/>
                    <a:prstDash val="solid"/>
                    <a:miter/>
                  </a:ln>
                </p:spPr>
                <p:txBody>
                  <a:bodyPr rtlCol="0" anchor="ctr"/>
                  <a:lstStyle/>
                  <a:p>
                    <a:endParaRPr lang="en-US"/>
                  </a:p>
                </p:txBody>
              </p:sp>
            </p:grpSp>
            <p:sp>
              <p:nvSpPr>
                <p:cNvPr id="501" name="Freeform: Shape 500">
                  <a:extLst>
                    <a:ext uri="{FF2B5EF4-FFF2-40B4-BE49-F238E27FC236}">
                      <a16:creationId xmlns:a16="http://schemas.microsoft.com/office/drawing/2014/main" xmlns="" id="{95AB9480-3AE0-470A-865E-9313E6A50A24}"/>
                    </a:ext>
                  </a:extLst>
                </p:cNvPr>
                <p:cNvSpPr/>
                <p:nvPr/>
              </p:nvSpPr>
              <p:spPr>
                <a:xfrm>
                  <a:off x="8595686" y="7564824"/>
                  <a:ext cx="323499" cy="190674"/>
                </a:xfrm>
                <a:custGeom>
                  <a:avLst/>
                  <a:gdLst>
                    <a:gd name="connsiteX0" fmla="*/ 180267 w 323499"/>
                    <a:gd name="connsiteY0" fmla="*/ 4774 h 190674"/>
                    <a:gd name="connsiteX1" fmla="*/ 0 w 323499"/>
                    <a:gd name="connsiteY1" fmla="*/ 124952 h 190674"/>
                    <a:gd name="connsiteX2" fmla="*/ 7511 w 323499"/>
                    <a:gd name="connsiteY2" fmla="*/ 124952 h 190674"/>
                    <a:gd name="connsiteX3" fmla="*/ 67600 w 323499"/>
                    <a:gd name="connsiteY3" fmla="*/ 49841 h 190674"/>
                    <a:gd name="connsiteX4" fmla="*/ 187778 w 323499"/>
                    <a:gd name="connsiteY4" fmla="*/ 27307 h 190674"/>
                    <a:gd name="connsiteX5" fmla="*/ 270401 w 323499"/>
                    <a:gd name="connsiteY5" fmla="*/ 87397 h 190674"/>
                    <a:gd name="connsiteX6" fmla="*/ 307957 w 323499"/>
                    <a:gd name="connsiteY6" fmla="*/ 185041 h 190674"/>
                    <a:gd name="connsiteX7" fmla="*/ 322979 w 323499"/>
                    <a:gd name="connsiteY7" fmla="*/ 185041 h 190674"/>
                    <a:gd name="connsiteX8" fmla="*/ 180267 w 323499"/>
                    <a:gd name="connsiteY8" fmla="*/ 4774 h 190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3499" h="190674">
                      <a:moveTo>
                        <a:pt x="180267" y="4774"/>
                      </a:moveTo>
                      <a:cubicBezTo>
                        <a:pt x="90134" y="-17759"/>
                        <a:pt x="15022" y="42330"/>
                        <a:pt x="0" y="124952"/>
                      </a:cubicBezTo>
                      <a:cubicBezTo>
                        <a:pt x="0" y="132463"/>
                        <a:pt x="7511" y="132463"/>
                        <a:pt x="7511" y="124952"/>
                      </a:cubicBezTo>
                      <a:cubicBezTo>
                        <a:pt x="22533" y="94908"/>
                        <a:pt x="37556" y="64863"/>
                        <a:pt x="67600" y="49841"/>
                      </a:cubicBezTo>
                      <a:cubicBezTo>
                        <a:pt x="105156" y="19796"/>
                        <a:pt x="150223" y="12285"/>
                        <a:pt x="187778" y="27307"/>
                      </a:cubicBezTo>
                      <a:cubicBezTo>
                        <a:pt x="225334" y="34818"/>
                        <a:pt x="247868" y="64863"/>
                        <a:pt x="270401" y="87397"/>
                      </a:cubicBezTo>
                      <a:cubicBezTo>
                        <a:pt x="292934" y="117441"/>
                        <a:pt x="292934" y="154997"/>
                        <a:pt x="307957" y="185041"/>
                      </a:cubicBezTo>
                      <a:cubicBezTo>
                        <a:pt x="307957" y="192553"/>
                        <a:pt x="315468" y="192553"/>
                        <a:pt x="322979" y="185041"/>
                      </a:cubicBezTo>
                      <a:cubicBezTo>
                        <a:pt x="330490" y="109930"/>
                        <a:pt x="255379" y="19796"/>
                        <a:pt x="180267" y="4774"/>
                      </a:cubicBezTo>
                      <a:close/>
                    </a:path>
                  </a:pathLst>
                </a:custGeom>
                <a:solidFill>
                  <a:srgbClr val="056BB1"/>
                </a:solidFill>
                <a:ln w="75111" cap="flat">
                  <a:noFill/>
                  <a:prstDash val="solid"/>
                  <a:miter/>
                </a:ln>
              </p:spPr>
              <p:txBody>
                <a:bodyPr rtlCol="0" anchor="ctr"/>
                <a:lstStyle/>
                <a:p>
                  <a:endParaRPr lang="en-US"/>
                </a:p>
              </p:txBody>
            </p:sp>
            <p:sp>
              <p:nvSpPr>
                <p:cNvPr id="502" name="Freeform: Shape 501">
                  <a:extLst>
                    <a:ext uri="{FF2B5EF4-FFF2-40B4-BE49-F238E27FC236}">
                      <a16:creationId xmlns:a16="http://schemas.microsoft.com/office/drawing/2014/main" xmlns="" id="{CC90C5C3-9C14-4D38-9131-290C78BEA117}"/>
                    </a:ext>
                  </a:extLst>
                </p:cNvPr>
                <p:cNvSpPr/>
                <p:nvPr/>
              </p:nvSpPr>
              <p:spPr>
                <a:xfrm>
                  <a:off x="8014217" y="7568646"/>
                  <a:ext cx="1116414" cy="534243"/>
                </a:xfrm>
                <a:custGeom>
                  <a:avLst/>
                  <a:gdLst>
                    <a:gd name="connsiteX0" fmla="*/ 1114761 w 1116414"/>
                    <a:gd name="connsiteY0" fmla="*/ 248820 h 534243"/>
                    <a:gd name="connsiteX1" fmla="*/ 1092227 w 1116414"/>
                    <a:gd name="connsiteY1" fmla="*/ 106108 h 534243"/>
                    <a:gd name="connsiteX2" fmla="*/ 1039649 w 1116414"/>
                    <a:gd name="connsiteY2" fmla="*/ 23486 h 534243"/>
                    <a:gd name="connsiteX3" fmla="*/ 957026 w 1116414"/>
                    <a:gd name="connsiteY3" fmla="*/ 83575 h 534243"/>
                    <a:gd name="connsiteX4" fmla="*/ 874404 w 1116414"/>
                    <a:gd name="connsiteY4" fmla="*/ 91086 h 534243"/>
                    <a:gd name="connsiteX5" fmla="*/ 679114 w 1116414"/>
                    <a:gd name="connsiteY5" fmla="*/ 952 h 534243"/>
                    <a:gd name="connsiteX6" fmla="*/ 581469 w 1116414"/>
                    <a:gd name="connsiteY6" fmla="*/ 83575 h 534243"/>
                    <a:gd name="connsiteX7" fmla="*/ 551425 w 1116414"/>
                    <a:gd name="connsiteY7" fmla="*/ 98597 h 534243"/>
                    <a:gd name="connsiteX8" fmla="*/ 423735 w 1116414"/>
                    <a:gd name="connsiteY8" fmla="*/ 121131 h 534243"/>
                    <a:gd name="connsiteX9" fmla="*/ 371157 w 1116414"/>
                    <a:gd name="connsiteY9" fmla="*/ 121131 h 534243"/>
                    <a:gd name="connsiteX10" fmla="*/ 453780 w 1116414"/>
                    <a:gd name="connsiteY10" fmla="*/ 151175 h 534243"/>
                    <a:gd name="connsiteX11" fmla="*/ 588980 w 1116414"/>
                    <a:gd name="connsiteY11" fmla="*/ 121131 h 534243"/>
                    <a:gd name="connsiteX12" fmla="*/ 671603 w 1116414"/>
                    <a:gd name="connsiteY12" fmla="*/ 68552 h 534243"/>
                    <a:gd name="connsiteX13" fmla="*/ 806803 w 1116414"/>
                    <a:gd name="connsiteY13" fmla="*/ 98597 h 534243"/>
                    <a:gd name="connsiteX14" fmla="*/ 836848 w 1116414"/>
                    <a:gd name="connsiteY14" fmla="*/ 233798 h 534243"/>
                    <a:gd name="connsiteX15" fmla="*/ 979560 w 1116414"/>
                    <a:gd name="connsiteY15" fmla="*/ 203753 h 534243"/>
                    <a:gd name="connsiteX16" fmla="*/ 806803 w 1116414"/>
                    <a:gd name="connsiteY16" fmla="*/ 353976 h 534243"/>
                    <a:gd name="connsiteX17" fmla="*/ 63200 w 1116414"/>
                    <a:gd name="connsiteY17" fmla="*/ 308909 h 534243"/>
                    <a:gd name="connsiteX18" fmla="*/ 33156 w 1116414"/>
                    <a:gd name="connsiteY18" fmla="*/ 233798 h 534243"/>
                    <a:gd name="connsiteX19" fmla="*/ 10622 w 1116414"/>
                    <a:gd name="connsiteY19" fmla="*/ 331442 h 534243"/>
                    <a:gd name="connsiteX20" fmla="*/ 3111 w 1116414"/>
                    <a:gd name="connsiteY20" fmla="*/ 399043 h 534243"/>
                    <a:gd name="connsiteX21" fmla="*/ 40667 w 1116414"/>
                    <a:gd name="connsiteY21" fmla="*/ 429087 h 534243"/>
                    <a:gd name="connsiteX22" fmla="*/ 115778 w 1116414"/>
                    <a:gd name="connsiteY22" fmla="*/ 466643 h 534243"/>
                    <a:gd name="connsiteX23" fmla="*/ 303557 w 1116414"/>
                    <a:gd name="connsiteY23" fmla="*/ 519221 h 534243"/>
                    <a:gd name="connsiteX24" fmla="*/ 498846 w 1116414"/>
                    <a:gd name="connsiteY24" fmla="*/ 534243 h 534243"/>
                    <a:gd name="connsiteX25" fmla="*/ 694136 w 1116414"/>
                    <a:gd name="connsiteY25" fmla="*/ 504199 h 534243"/>
                    <a:gd name="connsiteX26" fmla="*/ 1114761 w 1116414"/>
                    <a:gd name="connsiteY26" fmla="*/ 248820 h 534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16414" h="534243">
                      <a:moveTo>
                        <a:pt x="1114761" y="248820"/>
                      </a:moveTo>
                      <a:cubicBezTo>
                        <a:pt x="1107249" y="203753"/>
                        <a:pt x="1092227" y="151175"/>
                        <a:pt x="1092227" y="106108"/>
                      </a:cubicBezTo>
                      <a:cubicBezTo>
                        <a:pt x="1092227" y="83575"/>
                        <a:pt x="1077205" y="30997"/>
                        <a:pt x="1039649" y="23486"/>
                      </a:cubicBezTo>
                      <a:cubicBezTo>
                        <a:pt x="1002093" y="23486"/>
                        <a:pt x="994582" y="68552"/>
                        <a:pt x="957026" y="83575"/>
                      </a:cubicBezTo>
                      <a:cubicBezTo>
                        <a:pt x="934493" y="91086"/>
                        <a:pt x="904448" y="91086"/>
                        <a:pt x="874404" y="91086"/>
                      </a:cubicBezTo>
                      <a:cubicBezTo>
                        <a:pt x="836848" y="30997"/>
                        <a:pt x="754225" y="-6559"/>
                        <a:pt x="679114" y="952"/>
                      </a:cubicBezTo>
                      <a:cubicBezTo>
                        <a:pt x="634047" y="8463"/>
                        <a:pt x="604003" y="38508"/>
                        <a:pt x="581469" y="83575"/>
                      </a:cubicBezTo>
                      <a:cubicBezTo>
                        <a:pt x="573958" y="91086"/>
                        <a:pt x="558936" y="91086"/>
                        <a:pt x="551425" y="98597"/>
                      </a:cubicBezTo>
                      <a:cubicBezTo>
                        <a:pt x="506358" y="113620"/>
                        <a:pt x="468802" y="121131"/>
                        <a:pt x="423735" y="121131"/>
                      </a:cubicBezTo>
                      <a:cubicBezTo>
                        <a:pt x="408713" y="121131"/>
                        <a:pt x="386179" y="121131"/>
                        <a:pt x="371157" y="121131"/>
                      </a:cubicBezTo>
                      <a:cubicBezTo>
                        <a:pt x="401202" y="136153"/>
                        <a:pt x="423735" y="143664"/>
                        <a:pt x="453780" y="151175"/>
                      </a:cubicBezTo>
                      <a:cubicBezTo>
                        <a:pt x="498846" y="158686"/>
                        <a:pt x="543914" y="151175"/>
                        <a:pt x="588980" y="121131"/>
                      </a:cubicBezTo>
                      <a:cubicBezTo>
                        <a:pt x="619025" y="106108"/>
                        <a:pt x="641558" y="83575"/>
                        <a:pt x="671603" y="68552"/>
                      </a:cubicBezTo>
                      <a:cubicBezTo>
                        <a:pt x="724181" y="46019"/>
                        <a:pt x="769248" y="53530"/>
                        <a:pt x="806803" y="98597"/>
                      </a:cubicBezTo>
                      <a:cubicBezTo>
                        <a:pt x="829337" y="128642"/>
                        <a:pt x="851871" y="188731"/>
                        <a:pt x="836848" y="233798"/>
                      </a:cubicBezTo>
                      <a:cubicBezTo>
                        <a:pt x="821826" y="271353"/>
                        <a:pt x="942004" y="211264"/>
                        <a:pt x="979560" y="203753"/>
                      </a:cubicBezTo>
                      <a:cubicBezTo>
                        <a:pt x="987071" y="203753"/>
                        <a:pt x="987071" y="293887"/>
                        <a:pt x="806803" y="353976"/>
                      </a:cubicBezTo>
                      <a:cubicBezTo>
                        <a:pt x="341113" y="496688"/>
                        <a:pt x="108267" y="368998"/>
                        <a:pt x="63200" y="308909"/>
                      </a:cubicBezTo>
                      <a:cubicBezTo>
                        <a:pt x="40667" y="286376"/>
                        <a:pt x="33156" y="256331"/>
                        <a:pt x="33156" y="233798"/>
                      </a:cubicBezTo>
                      <a:cubicBezTo>
                        <a:pt x="18134" y="263842"/>
                        <a:pt x="10622" y="301398"/>
                        <a:pt x="10622" y="331442"/>
                      </a:cubicBezTo>
                      <a:cubicBezTo>
                        <a:pt x="3111" y="353976"/>
                        <a:pt x="-4400" y="376510"/>
                        <a:pt x="3111" y="399043"/>
                      </a:cubicBezTo>
                      <a:cubicBezTo>
                        <a:pt x="10622" y="414065"/>
                        <a:pt x="25645" y="421576"/>
                        <a:pt x="40667" y="429087"/>
                      </a:cubicBezTo>
                      <a:cubicBezTo>
                        <a:pt x="63200" y="444109"/>
                        <a:pt x="85734" y="459132"/>
                        <a:pt x="115778" y="466643"/>
                      </a:cubicBezTo>
                      <a:cubicBezTo>
                        <a:pt x="175867" y="496688"/>
                        <a:pt x="235956" y="504199"/>
                        <a:pt x="303557" y="519221"/>
                      </a:cubicBezTo>
                      <a:cubicBezTo>
                        <a:pt x="371157" y="526732"/>
                        <a:pt x="431246" y="534243"/>
                        <a:pt x="498846" y="534243"/>
                      </a:cubicBezTo>
                      <a:cubicBezTo>
                        <a:pt x="566447" y="534243"/>
                        <a:pt x="634047" y="526732"/>
                        <a:pt x="694136" y="504199"/>
                      </a:cubicBezTo>
                      <a:cubicBezTo>
                        <a:pt x="1122272" y="353976"/>
                        <a:pt x="1122272" y="308909"/>
                        <a:pt x="1114761" y="248820"/>
                      </a:cubicBezTo>
                      <a:close/>
                    </a:path>
                  </a:pathLst>
                </a:custGeom>
                <a:solidFill>
                  <a:srgbClr val="209DD9"/>
                </a:solidFill>
                <a:ln w="75111" cap="flat">
                  <a:noFill/>
                  <a:prstDash val="solid"/>
                  <a:miter/>
                </a:ln>
              </p:spPr>
              <p:txBody>
                <a:bodyPr rtlCol="0" anchor="ctr"/>
                <a:lstStyle/>
                <a:p>
                  <a:endParaRPr lang="en-US"/>
                </a:p>
              </p:txBody>
            </p:sp>
            <p:grpSp>
              <p:nvGrpSpPr>
                <p:cNvPr id="503" name="Graphic 2">
                  <a:extLst>
                    <a:ext uri="{FF2B5EF4-FFF2-40B4-BE49-F238E27FC236}">
                      <a16:creationId xmlns:a16="http://schemas.microsoft.com/office/drawing/2014/main" xmlns="" id="{BDE90F45-42E8-4050-B407-06991A526311}"/>
                    </a:ext>
                  </a:extLst>
                </p:cNvPr>
                <p:cNvGrpSpPr/>
                <p:nvPr/>
              </p:nvGrpSpPr>
              <p:grpSpPr>
                <a:xfrm>
                  <a:off x="8006706" y="7761550"/>
                  <a:ext cx="1123914" cy="356361"/>
                  <a:chOff x="8006706" y="7761550"/>
                  <a:chExt cx="1123914" cy="356361"/>
                </a:xfrm>
              </p:grpSpPr>
              <p:sp>
                <p:nvSpPr>
                  <p:cNvPr id="506" name="Freeform: Shape 505">
                    <a:extLst>
                      <a:ext uri="{FF2B5EF4-FFF2-40B4-BE49-F238E27FC236}">
                        <a16:creationId xmlns:a16="http://schemas.microsoft.com/office/drawing/2014/main" xmlns="" id="{8A9A83EF-C6F7-4032-B490-F21FECE9D98B}"/>
                      </a:ext>
                    </a:extLst>
                  </p:cNvPr>
                  <p:cNvSpPr/>
                  <p:nvPr/>
                </p:nvSpPr>
                <p:spPr>
                  <a:xfrm>
                    <a:off x="8006706" y="7764888"/>
                    <a:ext cx="1123914" cy="338001"/>
                  </a:xfrm>
                  <a:custGeom>
                    <a:avLst/>
                    <a:gdLst>
                      <a:gd name="connsiteX0" fmla="*/ 1114760 w 1123914"/>
                      <a:gd name="connsiteY0" fmla="*/ 0 h 338001"/>
                      <a:gd name="connsiteX1" fmla="*/ 1054671 w 1123914"/>
                      <a:gd name="connsiteY1" fmla="*/ 67600 h 338001"/>
                      <a:gd name="connsiteX2" fmla="*/ 776759 w 1123914"/>
                      <a:gd name="connsiteY2" fmla="*/ 202801 h 338001"/>
                      <a:gd name="connsiteX3" fmla="*/ 446269 w 1123914"/>
                      <a:gd name="connsiteY3" fmla="*/ 262890 h 338001"/>
                      <a:gd name="connsiteX4" fmla="*/ 348624 w 1123914"/>
                      <a:gd name="connsiteY4" fmla="*/ 255379 h 338001"/>
                      <a:gd name="connsiteX5" fmla="*/ 160845 w 1123914"/>
                      <a:gd name="connsiteY5" fmla="*/ 217823 h 338001"/>
                      <a:gd name="connsiteX6" fmla="*/ 10622 w 1123914"/>
                      <a:gd name="connsiteY6" fmla="*/ 120178 h 338001"/>
                      <a:gd name="connsiteX7" fmla="*/ 10622 w 1123914"/>
                      <a:gd name="connsiteY7" fmla="*/ 135200 h 338001"/>
                      <a:gd name="connsiteX8" fmla="*/ 3111 w 1123914"/>
                      <a:gd name="connsiteY8" fmla="*/ 202801 h 338001"/>
                      <a:gd name="connsiteX9" fmla="*/ 40667 w 1123914"/>
                      <a:gd name="connsiteY9" fmla="*/ 232845 h 338001"/>
                      <a:gd name="connsiteX10" fmla="*/ 115778 w 1123914"/>
                      <a:gd name="connsiteY10" fmla="*/ 270401 h 338001"/>
                      <a:gd name="connsiteX11" fmla="*/ 303557 w 1123914"/>
                      <a:gd name="connsiteY11" fmla="*/ 322979 h 338001"/>
                      <a:gd name="connsiteX12" fmla="*/ 498847 w 1123914"/>
                      <a:gd name="connsiteY12" fmla="*/ 338001 h 338001"/>
                      <a:gd name="connsiteX13" fmla="*/ 694136 w 1123914"/>
                      <a:gd name="connsiteY13" fmla="*/ 307957 h 338001"/>
                      <a:gd name="connsiteX14" fmla="*/ 1122272 w 1123914"/>
                      <a:gd name="connsiteY14" fmla="*/ 52578 h 338001"/>
                      <a:gd name="connsiteX15" fmla="*/ 1114760 w 1123914"/>
                      <a:gd name="connsiteY15" fmla="*/ 0 h 33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3914" h="338001">
                        <a:moveTo>
                          <a:pt x="1114760" y="0"/>
                        </a:moveTo>
                        <a:cubicBezTo>
                          <a:pt x="1099738" y="22533"/>
                          <a:pt x="1077204" y="52578"/>
                          <a:pt x="1054671" y="67600"/>
                        </a:cubicBezTo>
                        <a:cubicBezTo>
                          <a:pt x="972049" y="135200"/>
                          <a:pt x="874404" y="172756"/>
                          <a:pt x="776759" y="202801"/>
                        </a:cubicBezTo>
                        <a:cubicBezTo>
                          <a:pt x="671603" y="240356"/>
                          <a:pt x="558936" y="262890"/>
                          <a:pt x="446269" y="262890"/>
                        </a:cubicBezTo>
                        <a:cubicBezTo>
                          <a:pt x="416224" y="262890"/>
                          <a:pt x="378668" y="262890"/>
                          <a:pt x="348624" y="255379"/>
                        </a:cubicBezTo>
                        <a:cubicBezTo>
                          <a:pt x="288535" y="247867"/>
                          <a:pt x="220934" y="240356"/>
                          <a:pt x="160845" y="217823"/>
                        </a:cubicBezTo>
                        <a:cubicBezTo>
                          <a:pt x="108267" y="202801"/>
                          <a:pt x="33156" y="180268"/>
                          <a:pt x="10622" y="120178"/>
                        </a:cubicBezTo>
                        <a:cubicBezTo>
                          <a:pt x="10622" y="127689"/>
                          <a:pt x="10622" y="127689"/>
                          <a:pt x="10622" y="135200"/>
                        </a:cubicBezTo>
                        <a:cubicBezTo>
                          <a:pt x="3111" y="157734"/>
                          <a:pt x="-4400" y="180268"/>
                          <a:pt x="3111" y="202801"/>
                        </a:cubicBezTo>
                        <a:cubicBezTo>
                          <a:pt x="10622" y="217823"/>
                          <a:pt x="25645" y="225334"/>
                          <a:pt x="40667" y="232845"/>
                        </a:cubicBezTo>
                        <a:cubicBezTo>
                          <a:pt x="63200" y="247867"/>
                          <a:pt x="85734" y="262890"/>
                          <a:pt x="115778" y="270401"/>
                        </a:cubicBezTo>
                        <a:cubicBezTo>
                          <a:pt x="175868" y="300446"/>
                          <a:pt x="235957" y="307957"/>
                          <a:pt x="303557" y="322979"/>
                        </a:cubicBezTo>
                        <a:cubicBezTo>
                          <a:pt x="371157" y="330490"/>
                          <a:pt x="431246" y="338001"/>
                          <a:pt x="498847" y="338001"/>
                        </a:cubicBezTo>
                        <a:cubicBezTo>
                          <a:pt x="566447" y="338001"/>
                          <a:pt x="634047" y="330490"/>
                          <a:pt x="694136" y="307957"/>
                        </a:cubicBezTo>
                        <a:cubicBezTo>
                          <a:pt x="1129783" y="150223"/>
                          <a:pt x="1129783" y="112667"/>
                          <a:pt x="1122272" y="52578"/>
                        </a:cubicBezTo>
                        <a:cubicBezTo>
                          <a:pt x="1122272" y="37556"/>
                          <a:pt x="1114760" y="22533"/>
                          <a:pt x="1114760" y="0"/>
                        </a:cubicBezTo>
                        <a:close/>
                      </a:path>
                    </a:pathLst>
                  </a:custGeom>
                  <a:solidFill>
                    <a:srgbClr val="F4F4F4"/>
                  </a:solidFill>
                  <a:ln w="75111" cap="flat">
                    <a:noFill/>
                    <a:prstDash val="solid"/>
                    <a:miter/>
                  </a:ln>
                </p:spPr>
                <p:txBody>
                  <a:bodyPr rtlCol="0" anchor="ctr"/>
                  <a:lstStyle/>
                  <a:p>
                    <a:endParaRPr lang="en-US"/>
                  </a:p>
                </p:txBody>
              </p:sp>
              <p:sp>
                <p:nvSpPr>
                  <p:cNvPr id="507" name="Freeform: Shape 506">
                    <a:extLst>
                      <a:ext uri="{FF2B5EF4-FFF2-40B4-BE49-F238E27FC236}">
                        <a16:creationId xmlns:a16="http://schemas.microsoft.com/office/drawing/2014/main" xmlns="" id="{44362440-6ADC-40A9-8F93-E9B9B7D2A402}"/>
                      </a:ext>
                    </a:extLst>
                  </p:cNvPr>
                  <p:cNvSpPr/>
                  <p:nvPr/>
                </p:nvSpPr>
                <p:spPr>
                  <a:xfrm>
                    <a:off x="8006706" y="7761550"/>
                    <a:ext cx="1123468" cy="356361"/>
                  </a:xfrm>
                  <a:custGeom>
                    <a:avLst/>
                    <a:gdLst>
                      <a:gd name="connsiteX0" fmla="*/ 483824 w 1123468"/>
                      <a:gd name="connsiteY0" fmla="*/ 356362 h 356361"/>
                      <a:gd name="connsiteX1" fmla="*/ 303557 w 1123468"/>
                      <a:gd name="connsiteY1" fmla="*/ 341340 h 356361"/>
                      <a:gd name="connsiteX2" fmla="*/ 115778 w 1123468"/>
                      <a:gd name="connsiteY2" fmla="*/ 288761 h 356361"/>
                      <a:gd name="connsiteX3" fmla="*/ 40667 w 1123468"/>
                      <a:gd name="connsiteY3" fmla="*/ 251206 h 356361"/>
                      <a:gd name="connsiteX4" fmla="*/ 40667 w 1123468"/>
                      <a:gd name="connsiteY4" fmla="*/ 251206 h 356361"/>
                      <a:gd name="connsiteX5" fmla="*/ 3111 w 1123468"/>
                      <a:gd name="connsiteY5" fmla="*/ 221161 h 356361"/>
                      <a:gd name="connsiteX6" fmla="*/ 10622 w 1123468"/>
                      <a:gd name="connsiteY6" fmla="*/ 146050 h 356361"/>
                      <a:gd name="connsiteX7" fmla="*/ 10622 w 1123468"/>
                      <a:gd name="connsiteY7" fmla="*/ 131027 h 356361"/>
                      <a:gd name="connsiteX8" fmla="*/ 18133 w 1123468"/>
                      <a:gd name="connsiteY8" fmla="*/ 123516 h 356361"/>
                      <a:gd name="connsiteX9" fmla="*/ 25645 w 1123468"/>
                      <a:gd name="connsiteY9" fmla="*/ 131027 h 356361"/>
                      <a:gd name="connsiteX10" fmla="*/ 160845 w 1123468"/>
                      <a:gd name="connsiteY10" fmla="*/ 221161 h 356361"/>
                      <a:gd name="connsiteX11" fmla="*/ 168356 w 1123468"/>
                      <a:gd name="connsiteY11" fmla="*/ 221161 h 356361"/>
                      <a:gd name="connsiteX12" fmla="*/ 348624 w 1123468"/>
                      <a:gd name="connsiteY12" fmla="*/ 258717 h 356361"/>
                      <a:gd name="connsiteX13" fmla="*/ 446269 w 1123468"/>
                      <a:gd name="connsiteY13" fmla="*/ 266228 h 356361"/>
                      <a:gd name="connsiteX14" fmla="*/ 446269 w 1123468"/>
                      <a:gd name="connsiteY14" fmla="*/ 266228 h 356361"/>
                      <a:gd name="connsiteX15" fmla="*/ 769248 w 1123468"/>
                      <a:gd name="connsiteY15" fmla="*/ 206139 h 356361"/>
                      <a:gd name="connsiteX16" fmla="*/ 1039649 w 1123468"/>
                      <a:gd name="connsiteY16" fmla="*/ 70939 h 356361"/>
                      <a:gd name="connsiteX17" fmla="*/ 1099738 w 1123468"/>
                      <a:gd name="connsiteY17" fmla="*/ 3338 h 356361"/>
                      <a:gd name="connsiteX18" fmla="*/ 1107249 w 1123468"/>
                      <a:gd name="connsiteY18" fmla="*/ 3338 h 356361"/>
                      <a:gd name="connsiteX19" fmla="*/ 1114760 w 1123468"/>
                      <a:gd name="connsiteY19" fmla="*/ 10849 h 356361"/>
                      <a:gd name="connsiteX20" fmla="*/ 1122272 w 1123468"/>
                      <a:gd name="connsiteY20" fmla="*/ 63427 h 356361"/>
                      <a:gd name="connsiteX21" fmla="*/ 686625 w 1123468"/>
                      <a:gd name="connsiteY21" fmla="*/ 326317 h 356361"/>
                      <a:gd name="connsiteX22" fmla="*/ 491336 w 1123468"/>
                      <a:gd name="connsiteY22" fmla="*/ 356362 h 356361"/>
                      <a:gd name="connsiteX23" fmla="*/ 483824 w 1123468"/>
                      <a:gd name="connsiteY23" fmla="*/ 356362 h 356361"/>
                      <a:gd name="connsiteX24" fmla="*/ 18133 w 1123468"/>
                      <a:gd name="connsiteY24" fmla="*/ 153561 h 356361"/>
                      <a:gd name="connsiteX25" fmla="*/ 18133 w 1123468"/>
                      <a:gd name="connsiteY25" fmla="*/ 213650 h 356361"/>
                      <a:gd name="connsiteX26" fmla="*/ 48178 w 1123468"/>
                      <a:gd name="connsiteY26" fmla="*/ 236184 h 356361"/>
                      <a:gd name="connsiteX27" fmla="*/ 48178 w 1123468"/>
                      <a:gd name="connsiteY27" fmla="*/ 236184 h 356361"/>
                      <a:gd name="connsiteX28" fmla="*/ 123289 w 1123468"/>
                      <a:gd name="connsiteY28" fmla="*/ 273739 h 356361"/>
                      <a:gd name="connsiteX29" fmla="*/ 311068 w 1123468"/>
                      <a:gd name="connsiteY29" fmla="*/ 326317 h 356361"/>
                      <a:gd name="connsiteX30" fmla="*/ 506358 w 1123468"/>
                      <a:gd name="connsiteY30" fmla="*/ 341340 h 356361"/>
                      <a:gd name="connsiteX31" fmla="*/ 694136 w 1123468"/>
                      <a:gd name="connsiteY31" fmla="*/ 311295 h 356361"/>
                      <a:gd name="connsiteX32" fmla="*/ 1114760 w 1123468"/>
                      <a:gd name="connsiteY32" fmla="*/ 63427 h 356361"/>
                      <a:gd name="connsiteX33" fmla="*/ 1107249 w 1123468"/>
                      <a:gd name="connsiteY33" fmla="*/ 25871 h 356361"/>
                      <a:gd name="connsiteX34" fmla="*/ 1054671 w 1123468"/>
                      <a:gd name="connsiteY34" fmla="*/ 78450 h 356361"/>
                      <a:gd name="connsiteX35" fmla="*/ 776759 w 1123468"/>
                      <a:gd name="connsiteY35" fmla="*/ 213650 h 356361"/>
                      <a:gd name="connsiteX36" fmla="*/ 446269 w 1123468"/>
                      <a:gd name="connsiteY36" fmla="*/ 273739 h 356361"/>
                      <a:gd name="connsiteX37" fmla="*/ 446269 w 1123468"/>
                      <a:gd name="connsiteY37" fmla="*/ 273739 h 356361"/>
                      <a:gd name="connsiteX38" fmla="*/ 348624 w 1123468"/>
                      <a:gd name="connsiteY38" fmla="*/ 266228 h 356361"/>
                      <a:gd name="connsiteX39" fmla="*/ 160845 w 1123468"/>
                      <a:gd name="connsiteY39" fmla="*/ 228673 h 356361"/>
                      <a:gd name="connsiteX40" fmla="*/ 153334 w 1123468"/>
                      <a:gd name="connsiteY40" fmla="*/ 228673 h 356361"/>
                      <a:gd name="connsiteX41" fmla="*/ 18133 w 1123468"/>
                      <a:gd name="connsiteY41" fmla="*/ 153561 h 356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23468" h="356361">
                        <a:moveTo>
                          <a:pt x="483824" y="356362"/>
                        </a:moveTo>
                        <a:cubicBezTo>
                          <a:pt x="423735" y="356362"/>
                          <a:pt x="356135" y="348851"/>
                          <a:pt x="303557" y="341340"/>
                        </a:cubicBezTo>
                        <a:cubicBezTo>
                          <a:pt x="228446" y="333829"/>
                          <a:pt x="168356" y="318806"/>
                          <a:pt x="115778" y="288761"/>
                        </a:cubicBezTo>
                        <a:cubicBezTo>
                          <a:pt x="93245" y="273739"/>
                          <a:pt x="63200" y="266228"/>
                          <a:pt x="40667" y="251206"/>
                        </a:cubicBezTo>
                        <a:lnTo>
                          <a:pt x="40667" y="251206"/>
                        </a:lnTo>
                        <a:cubicBezTo>
                          <a:pt x="25645" y="243695"/>
                          <a:pt x="10622" y="236184"/>
                          <a:pt x="3111" y="221161"/>
                        </a:cubicBezTo>
                        <a:cubicBezTo>
                          <a:pt x="-4400" y="198628"/>
                          <a:pt x="3111" y="168583"/>
                          <a:pt x="10622" y="146050"/>
                        </a:cubicBezTo>
                        <a:cubicBezTo>
                          <a:pt x="10622" y="138538"/>
                          <a:pt x="10622" y="138538"/>
                          <a:pt x="10622" y="131027"/>
                        </a:cubicBezTo>
                        <a:cubicBezTo>
                          <a:pt x="10622" y="131027"/>
                          <a:pt x="10622" y="123516"/>
                          <a:pt x="18133" y="123516"/>
                        </a:cubicBezTo>
                        <a:cubicBezTo>
                          <a:pt x="18133" y="123516"/>
                          <a:pt x="25645" y="123516"/>
                          <a:pt x="25645" y="131027"/>
                        </a:cubicBezTo>
                        <a:cubicBezTo>
                          <a:pt x="40667" y="183606"/>
                          <a:pt x="108267" y="206139"/>
                          <a:pt x="160845" y="221161"/>
                        </a:cubicBezTo>
                        <a:lnTo>
                          <a:pt x="168356" y="221161"/>
                        </a:lnTo>
                        <a:cubicBezTo>
                          <a:pt x="228446" y="243695"/>
                          <a:pt x="288535" y="251206"/>
                          <a:pt x="348624" y="258717"/>
                        </a:cubicBezTo>
                        <a:cubicBezTo>
                          <a:pt x="378668" y="266228"/>
                          <a:pt x="408713" y="266228"/>
                          <a:pt x="446269" y="266228"/>
                        </a:cubicBezTo>
                        <a:lnTo>
                          <a:pt x="446269" y="266228"/>
                        </a:lnTo>
                        <a:cubicBezTo>
                          <a:pt x="543913" y="266228"/>
                          <a:pt x="649069" y="243695"/>
                          <a:pt x="769248" y="206139"/>
                        </a:cubicBezTo>
                        <a:cubicBezTo>
                          <a:pt x="866893" y="176094"/>
                          <a:pt x="964537" y="138538"/>
                          <a:pt x="1039649" y="70939"/>
                        </a:cubicBezTo>
                        <a:cubicBezTo>
                          <a:pt x="1062182" y="55916"/>
                          <a:pt x="1077204" y="25871"/>
                          <a:pt x="1099738" y="3338"/>
                        </a:cubicBezTo>
                        <a:cubicBezTo>
                          <a:pt x="1099738" y="3338"/>
                          <a:pt x="1107249" y="-4173"/>
                          <a:pt x="1107249" y="3338"/>
                        </a:cubicBezTo>
                        <a:cubicBezTo>
                          <a:pt x="1107249" y="3338"/>
                          <a:pt x="1114760" y="3338"/>
                          <a:pt x="1114760" y="10849"/>
                        </a:cubicBezTo>
                        <a:cubicBezTo>
                          <a:pt x="1114760" y="25871"/>
                          <a:pt x="1122272" y="48405"/>
                          <a:pt x="1122272" y="63427"/>
                        </a:cubicBezTo>
                        <a:cubicBezTo>
                          <a:pt x="1129783" y="131027"/>
                          <a:pt x="1114760" y="176094"/>
                          <a:pt x="686625" y="326317"/>
                        </a:cubicBezTo>
                        <a:cubicBezTo>
                          <a:pt x="634047" y="348851"/>
                          <a:pt x="566447" y="356362"/>
                          <a:pt x="491336" y="356362"/>
                        </a:cubicBezTo>
                        <a:cubicBezTo>
                          <a:pt x="491336" y="356362"/>
                          <a:pt x="491336" y="356362"/>
                          <a:pt x="483824" y="356362"/>
                        </a:cubicBezTo>
                        <a:close/>
                        <a:moveTo>
                          <a:pt x="18133" y="153561"/>
                        </a:moveTo>
                        <a:cubicBezTo>
                          <a:pt x="10622" y="168583"/>
                          <a:pt x="3111" y="191117"/>
                          <a:pt x="18133" y="213650"/>
                        </a:cubicBezTo>
                        <a:cubicBezTo>
                          <a:pt x="25645" y="221161"/>
                          <a:pt x="33156" y="228673"/>
                          <a:pt x="48178" y="236184"/>
                        </a:cubicBezTo>
                        <a:lnTo>
                          <a:pt x="48178" y="236184"/>
                        </a:lnTo>
                        <a:cubicBezTo>
                          <a:pt x="70711" y="251206"/>
                          <a:pt x="93245" y="266228"/>
                          <a:pt x="123289" y="273739"/>
                        </a:cubicBezTo>
                        <a:cubicBezTo>
                          <a:pt x="175868" y="296273"/>
                          <a:pt x="235957" y="311295"/>
                          <a:pt x="311068" y="326317"/>
                        </a:cubicBezTo>
                        <a:cubicBezTo>
                          <a:pt x="371157" y="333829"/>
                          <a:pt x="438758" y="341340"/>
                          <a:pt x="506358" y="341340"/>
                        </a:cubicBezTo>
                        <a:cubicBezTo>
                          <a:pt x="581469" y="341340"/>
                          <a:pt x="641558" y="326317"/>
                          <a:pt x="694136" y="311295"/>
                        </a:cubicBezTo>
                        <a:cubicBezTo>
                          <a:pt x="1129783" y="153561"/>
                          <a:pt x="1122272" y="116005"/>
                          <a:pt x="1114760" y="63427"/>
                        </a:cubicBezTo>
                        <a:cubicBezTo>
                          <a:pt x="1114760" y="55916"/>
                          <a:pt x="1114760" y="40894"/>
                          <a:pt x="1107249" y="25871"/>
                        </a:cubicBezTo>
                        <a:cubicBezTo>
                          <a:pt x="1092227" y="48405"/>
                          <a:pt x="1077204" y="63427"/>
                          <a:pt x="1054671" y="78450"/>
                        </a:cubicBezTo>
                        <a:cubicBezTo>
                          <a:pt x="972049" y="146050"/>
                          <a:pt x="874404" y="183606"/>
                          <a:pt x="776759" y="213650"/>
                        </a:cubicBezTo>
                        <a:cubicBezTo>
                          <a:pt x="649069" y="251206"/>
                          <a:pt x="543913" y="273739"/>
                          <a:pt x="446269" y="273739"/>
                        </a:cubicBezTo>
                        <a:lnTo>
                          <a:pt x="446269" y="273739"/>
                        </a:lnTo>
                        <a:cubicBezTo>
                          <a:pt x="408713" y="273739"/>
                          <a:pt x="378668" y="273739"/>
                          <a:pt x="348624" y="266228"/>
                        </a:cubicBezTo>
                        <a:cubicBezTo>
                          <a:pt x="288535" y="258717"/>
                          <a:pt x="220934" y="251206"/>
                          <a:pt x="160845" y="228673"/>
                        </a:cubicBezTo>
                        <a:lnTo>
                          <a:pt x="153334" y="228673"/>
                        </a:lnTo>
                        <a:cubicBezTo>
                          <a:pt x="108267" y="213650"/>
                          <a:pt x="48178" y="198628"/>
                          <a:pt x="18133" y="153561"/>
                        </a:cubicBezTo>
                        <a:close/>
                      </a:path>
                    </a:pathLst>
                  </a:custGeom>
                  <a:solidFill>
                    <a:srgbClr val="A5A5A4"/>
                  </a:solidFill>
                  <a:ln w="75111" cap="flat">
                    <a:noFill/>
                    <a:prstDash val="solid"/>
                    <a:miter/>
                  </a:ln>
                </p:spPr>
                <p:txBody>
                  <a:bodyPr rtlCol="0" anchor="ctr"/>
                  <a:lstStyle/>
                  <a:p>
                    <a:endParaRPr lang="en-US"/>
                  </a:p>
                </p:txBody>
              </p:sp>
            </p:grpSp>
            <p:sp>
              <p:nvSpPr>
                <p:cNvPr id="504" name="Freeform: Shape 503">
                  <a:extLst>
                    <a:ext uri="{FF2B5EF4-FFF2-40B4-BE49-F238E27FC236}">
                      <a16:creationId xmlns:a16="http://schemas.microsoft.com/office/drawing/2014/main" xmlns="" id="{756EF25D-7CB5-40E8-A6F6-0C083AE39078}"/>
                    </a:ext>
                  </a:extLst>
                </p:cNvPr>
                <p:cNvSpPr/>
                <p:nvPr/>
              </p:nvSpPr>
              <p:spPr>
                <a:xfrm>
                  <a:off x="8069906" y="7695414"/>
                  <a:ext cx="322979" cy="147924"/>
                </a:xfrm>
                <a:custGeom>
                  <a:avLst/>
                  <a:gdLst>
                    <a:gd name="connsiteX0" fmla="*/ 322979 w 322979"/>
                    <a:gd name="connsiteY0" fmla="*/ 31919 h 147924"/>
                    <a:gd name="connsiteX1" fmla="*/ 127689 w 322979"/>
                    <a:gd name="connsiteY1" fmla="*/ 9385 h 147924"/>
                    <a:gd name="connsiteX2" fmla="*/ 0 w 322979"/>
                    <a:gd name="connsiteY2" fmla="*/ 144586 h 147924"/>
                    <a:gd name="connsiteX3" fmla="*/ 7511 w 322979"/>
                    <a:gd name="connsiteY3" fmla="*/ 144586 h 147924"/>
                    <a:gd name="connsiteX4" fmla="*/ 135201 w 322979"/>
                    <a:gd name="connsiteY4" fmla="*/ 31919 h 147924"/>
                    <a:gd name="connsiteX5" fmla="*/ 322979 w 322979"/>
                    <a:gd name="connsiteY5" fmla="*/ 46941 h 147924"/>
                    <a:gd name="connsiteX6" fmla="*/ 322979 w 322979"/>
                    <a:gd name="connsiteY6" fmla="*/ 31919 h 147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2979" h="147924">
                      <a:moveTo>
                        <a:pt x="322979" y="31919"/>
                      </a:moveTo>
                      <a:cubicBezTo>
                        <a:pt x="270401" y="-5637"/>
                        <a:pt x="187779" y="-5637"/>
                        <a:pt x="127689" y="9385"/>
                      </a:cubicBezTo>
                      <a:cubicBezTo>
                        <a:pt x="60089" y="24408"/>
                        <a:pt x="15022" y="69474"/>
                        <a:pt x="0" y="144586"/>
                      </a:cubicBezTo>
                      <a:cubicBezTo>
                        <a:pt x="0" y="144586"/>
                        <a:pt x="0" y="152097"/>
                        <a:pt x="7511" y="144586"/>
                      </a:cubicBezTo>
                      <a:cubicBezTo>
                        <a:pt x="45067" y="92007"/>
                        <a:pt x="75111" y="54452"/>
                        <a:pt x="135201" y="31919"/>
                      </a:cubicBezTo>
                      <a:cubicBezTo>
                        <a:pt x="202801" y="16896"/>
                        <a:pt x="255379" y="31919"/>
                        <a:pt x="322979" y="46941"/>
                      </a:cubicBezTo>
                      <a:cubicBezTo>
                        <a:pt x="322979" y="46941"/>
                        <a:pt x="322979" y="31919"/>
                        <a:pt x="322979" y="31919"/>
                      </a:cubicBezTo>
                      <a:close/>
                    </a:path>
                  </a:pathLst>
                </a:custGeom>
                <a:solidFill>
                  <a:srgbClr val="FFFFFF"/>
                </a:solidFill>
                <a:ln w="75111" cap="flat">
                  <a:noFill/>
                  <a:prstDash val="solid"/>
                  <a:miter/>
                </a:ln>
              </p:spPr>
              <p:txBody>
                <a:bodyPr rtlCol="0" anchor="ctr"/>
                <a:lstStyle/>
                <a:p>
                  <a:endParaRPr lang="en-US"/>
                </a:p>
              </p:txBody>
            </p:sp>
            <p:sp>
              <p:nvSpPr>
                <p:cNvPr id="505" name="Freeform: Shape 504">
                  <a:extLst>
                    <a:ext uri="{FF2B5EF4-FFF2-40B4-BE49-F238E27FC236}">
                      <a16:creationId xmlns:a16="http://schemas.microsoft.com/office/drawing/2014/main" xmlns="" id="{8C60DD78-A461-4BA6-AC62-9B7266EEA8DF}"/>
                    </a:ext>
                  </a:extLst>
                </p:cNvPr>
                <p:cNvSpPr/>
                <p:nvPr/>
              </p:nvSpPr>
              <p:spPr>
                <a:xfrm>
                  <a:off x="8404796" y="7719821"/>
                  <a:ext cx="51289" cy="20655"/>
                </a:xfrm>
                <a:custGeom>
                  <a:avLst/>
                  <a:gdLst>
                    <a:gd name="connsiteX0" fmla="*/ 48178 w 51289"/>
                    <a:gd name="connsiteY0" fmla="*/ 7511 h 20655"/>
                    <a:gd name="connsiteX1" fmla="*/ 10622 w 51289"/>
                    <a:gd name="connsiteY1" fmla="*/ 0 h 20655"/>
                    <a:gd name="connsiteX2" fmla="*/ 3111 w 51289"/>
                    <a:gd name="connsiteY2" fmla="*/ 15022 h 20655"/>
                    <a:gd name="connsiteX3" fmla="*/ 40667 w 51289"/>
                    <a:gd name="connsiteY3" fmla="*/ 15022 h 20655"/>
                    <a:gd name="connsiteX4" fmla="*/ 48178 w 51289"/>
                    <a:gd name="connsiteY4" fmla="*/ 7511 h 20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289" h="20655">
                      <a:moveTo>
                        <a:pt x="48178" y="7511"/>
                      </a:moveTo>
                      <a:cubicBezTo>
                        <a:pt x="40667" y="0"/>
                        <a:pt x="25645" y="0"/>
                        <a:pt x="10622" y="0"/>
                      </a:cubicBezTo>
                      <a:cubicBezTo>
                        <a:pt x="3111" y="0"/>
                        <a:pt x="-4400" y="15022"/>
                        <a:pt x="3111" y="15022"/>
                      </a:cubicBezTo>
                      <a:cubicBezTo>
                        <a:pt x="18134" y="22533"/>
                        <a:pt x="33156" y="22533"/>
                        <a:pt x="40667" y="15022"/>
                      </a:cubicBezTo>
                      <a:cubicBezTo>
                        <a:pt x="48178" y="22533"/>
                        <a:pt x="55689" y="15022"/>
                        <a:pt x="48178" y="7511"/>
                      </a:cubicBezTo>
                      <a:close/>
                    </a:path>
                  </a:pathLst>
                </a:custGeom>
                <a:solidFill>
                  <a:srgbClr val="FFFFFF"/>
                </a:solidFill>
                <a:ln w="75111" cap="flat">
                  <a:noFill/>
                  <a:prstDash val="solid"/>
                  <a:miter/>
                </a:ln>
              </p:spPr>
              <p:txBody>
                <a:bodyPr rtlCol="0" anchor="ctr"/>
                <a:lstStyle/>
                <a:p>
                  <a:endParaRPr lang="en-US"/>
                </a:p>
              </p:txBody>
            </p:sp>
          </p:grpSp>
          <p:grpSp>
            <p:nvGrpSpPr>
              <p:cNvPr id="305" name="Graphic 2">
                <a:extLst>
                  <a:ext uri="{FF2B5EF4-FFF2-40B4-BE49-F238E27FC236}">
                    <a16:creationId xmlns:a16="http://schemas.microsoft.com/office/drawing/2014/main" xmlns="" id="{23ED3A6D-BDE9-4114-B5DF-420F38F24D35}"/>
                  </a:ext>
                </a:extLst>
              </p:cNvPr>
              <p:cNvGrpSpPr/>
              <p:nvPr/>
            </p:nvGrpSpPr>
            <p:grpSpPr>
              <a:xfrm>
                <a:off x="9421912" y="6285193"/>
                <a:ext cx="983960" cy="1832718"/>
                <a:chOff x="9421912" y="6285193"/>
                <a:chExt cx="983960" cy="1832718"/>
              </a:xfrm>
            </p:grpSpPr>
            <p:grpSp>
              <p:nvGrpSpPr>
                <p:cNvPr id="479" name="Graphic 2">
                  <a:extLst>
                    <a:ext uri="{FF2B5EF4-FFF2-40B4-BE49-F238E27FC236}">
                      <a16:creationId xmlns:a16="http://schemas.microsoft.com/office/drawing/2014/main" xmlns="" id="{6B111F99-0706-40C1-B0F6-3C70B7A2C56E}"/>
                    </a:ext>
                  </a:extLst>
                </p:cNvPr>
                <p:cNvGrpSpPr/>
                <p:nvPr/>
              </p:nvGrpSpPr>
              <p:grpSpPr>
                <a:xfrm>
                  <a:off x="9421912" y="6285193"/>
                  <a:ext cx="896937" cy="1284405"/>
                  <a:chOff x="9421912" y="6285193"/>
                  <a:chExt cx="896937" cy="1284405"/>
                </a:xfrm>
              </p:grpSpPr>
              <p:grpSp>
                <p:nvGrpSpPr>
                  <p:cNvPr id="492" name="Graphic 2">
                    <a:extLst>
                      <a:ext uri="{FF2B5EF4-FFF2-40B4-BE49-F238E27FC236}">
                        <a16:creationId xmlns:a16="http://schemas.microsoft.com/office/drawing/2014/main" xmlns="" id="{AA7CE852-6D27-494C-938D-0B971381DDA6}"/>
                      </a:ext>
                    </a:extLst>
                  </p:cNvPr>
                  <p:cNvGrpSpPr/>
                  <p:nvPr/>
                </p:nvGrpSpPr>
                <p:grpSpPr>
                  <a:xfrm>
                    <a:off x="9421912" y="6285193"/>
                    <a:ext cx="863781" cy="1216805"/>
                    <a:chOff x="9421912" y="6285193"/>
                    <a:chExt cx="863781" cy="1216805"/>
                  </a:xfrm>
                </p:grpSpPr>
                <p:sp>
                  <p:nvSpPr>
                    <p:cNvPr id="495" name="Freeform: Shape 494">
                      <a:extLst>
                        <a:ext uri="{FF2B5EF4-FFF2-40B4-BE49-F238E27FC236}">
                          <a16:creationId xmlns:a16="http://schemas.microsoft.com/office/drawing/2014/main" xmlns="" id="{D43035F6-76BE-4BD2-A074-00300DD20EC6}"/>
                        </a:ext>
                      </a:extLst>
                    </p:cNvPr>
                    <p:cNvSpPr/>
                    <p:nvPr/>
                  </p:nvSpPr>
                  <p:spPr>
                    <a:xfrm>
                      <a:off x="9421912" y="6285193"/>
                      <a:ext cx="848759" cy="1201782"/>
                    </a:xfrm>
                    <a:custGeom>
                      <a:avLst/>
                      <a:gdLst>
                        <a:gd name="connsiteX0" fmla="*/ 758626 w 848759"/>
                        <a:gd name="connsiteY0" fmla="*/ 931382 h 1201782"/>
                        <a:gd name="connsiteX1" fmla="*/ 570847 w 848759"/>
                        <a:gd name="connsiteY1" fmla="*/ 623425 h 1201782"/>
                        <a:gd name="connsiteX2" fmla="*/ 375557 w 848759"/>
                        <a:gd name="connsiteY2" fmla="*/ 82623 h 1201782"/>
                        <a:gd name="connsiteX3" fmla="*/ 368046 w 848759"/>
                        <a:gd name="connsiteY3" fmla="*/ 0 h 1201782"/>
                        <a:gd name="connsiteX4" fmla="*/ 368046 w 848759"/>
                        <a:gd name="connsiteY4" fmla="*/ 0 h 1201782"/>
                        <a:gd name="connsiteX5" fmla="*/ 105156 w 848759"/>
                        <a:gd name="connsiteY5" fmla="*/ 30045 h 1201782"/>
                        <a:gd name="connsiteX6" fmla="*/ 0 w 848759"/>
                        <a:gd name="connsiteY6" fmla="*/ 105156 h 1201782"/>
                        <a:gd name="connsiteX7" fmla="*/ 338001 w 848759"/>
                        <a:gd name="connsiteY7" fmla="*/ 878804 h 1201782"/>
                        <a:gd name="connsiteX8" fmla="*/ 623425 w 848759"/>
                        <a:gd name="connsiteY8" fmla="*/ 1201783 h 1201782"/>
                        <a:gd name="connsiteX9" fmla="*/ 728581 w 848759"/>
                        <a:gd name="connsiteY9" fmla="*/ 1134183 h 1201782"/>
                        <a:gd name="connsiteX10" fmla="*/ 848759 w 848759"/>
                        <a:gd name="connsiteY10" fmla="*/ 1051560 h 1201782"/>
                        <a:gd name="connsiteX11" fmla="*/ 758626 w 848759"/>
                        <a:gd name="connsiteY11" fmla="*/ 931382 h 1201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8759" h="1201782">
                          <a:moveTo>
                            <a:pt x="758626" y="931382"/>
                          </a:moveTo>
                          <a:cubicBezTo>
                            <a:pt x="691026" y="833737"/>
                            <a:pt x="623425" y="736092"/>
                            <a:pt x="570847" y="623425"/>
                          </a:cubicBezTo>
                          <a:cubicBezTo>
                            <a:pt x="488224" y="450669"/>
                            <a:pt x="390580" y="277913"/>
                            <a:pt x="375557" y="82623"/>
                          </a:cubicBezTo>
                          <a:cubicBezTo>
                            <a:pt x="375557" y="52578"/>
                            <a:pt x="368046" y="30045"/>
                            <a:pt x="368046" y="0"/>
                          </a:cubicBezTo>
                          <a:cubicBezTo>
                            <a:pt x="368046" y="0"/>
                            <a:pt x="368046" y="0"/>
                            <a:pt x="368046" y="0"/>
                          </a:cubicBezTo>
                          <a:cubicBezTo>
                            <a:pt x="300446" y="60089"/>
                            <a:pt x="180268" y="-22533"/>
                            <a:pt x="105156" y="30045"/>
                          </a:cubicBezTo>
                          <a:cubicBezTo>
                            <a:pt x="67600" y="52578"/>
                            <a:pt x="37556" y="75111"/>
                            <a:pt x="0" y="105156"/>
                          </a:cubicBezTo>
                          <a:cubicBezTo>
                            <a:pt x="52578" y="338001"/>
                            <a:pt x="210312" y="683514"/>
                            <a:pt x="338001" y="878804"/>
                          </a:cubicBezTo>
                          <a:cubicBezTo>
                            <a:pt x="413113" y="991471"/>
                            <a:pt x="503247" y="1111649"/>
                            <a:pt x="623425" y="1201783"/>
                          </a:cubicBezTo>
                          <a:cubicBezTo>
                            <a:pt x="660981" y="1186761"/>
                            <a:pt x="698537" y="1156716"/>
                            <a:pt x="728581" y="1134183"/>
                          </a:cubicBezTo>
                          <a:cubicBezTo>
                            <a:pt x="766137" y="1104138"/>
                            <a:pt x="803693" y="1074094"/>
                            <a:pt x="848759" y="1051560"/>
                          </a:cubicBezTo>
                          <a:cubicBezTo>
                            <a:pt x="826226" y="1014004"/>
                            <a:pt x="788670" y="976448"/>
                            <a:pt x="758626" y="931382"/>
                          </a:cubicBezTo>
                          <a:close/>
                        </a:path>
                      </a:pathLst>
                    </a:custGeom>
                    <a:solidFill>
                      <a:srgbClr val="FBCA8F"/>
                    </a:solidFill>
                    <a:ln w="75111" cap="flat">
                      <a:noFill/>
                      <a:prstDash val="solid"/>
                      <a:miter/>
                    </a:ln>
                  </p:spPr>
                  <p:txBody>
                    <a:bodyPr rtlCol="0" anchor="ctr"/>
                    <a:lstStyle/>
                    <a:p>
                      <a:endParaRPr lang="en-US"/>
                    </a:p>
                  </p:txBody>
                </p:sp>
                <p:sp>
                  <p:nvSpPr>
                    <p:cNvPr id="496" name="Freeform: Shape 495">
                      <a:extLst>
                        <a:ext uri="{FF2B5EF4-FFF2-40B4-BE49-F238E27FC236}">
                          <a16:creationId xmlns:a16="http://schemas.microsoft.com/office/drawing/2014/main" xmlns="" id="{0C9FC08B-DAE7-4868-B12C-8399E96070B4}"/>
                        </a:ext>
                      </a:extLst>
                    </p:cNvPr>
                    <p:cNvSpPr/>
                    <p:nvPr/>
                  </p:nvSpPr>
                  <p:spPr>
                    <a:xfrm>
                      <a:off x="9421912" y="6292704"/>
                      <a:ext cx="863781" cy="1209293"/>
                    </a:xfrm>
                    <a:custGeom>
                      <a:avLst/>
                      <a:gdLst>
                        <a:gd name="connsiteX0" fmla="*/ 630936 w 863781"/>
                        <a:gd name="connsiteY0" fmla="*/ 1209294 h 1209293"/>
                        <a:gd name="connsiteX1" fmla="*/ 630936 w 863781"/>
                        <a:gd name="connsiteY1" fmla="*/ 1209294 h 1209293"/>
                        <a:gd name="connsiteX2" fmla="*/ 338001 w 863781"/>
                        <a:gd name="connsiteY2" fmla="*/ 886314 h 1209293"/>
                        <a:gd name="connsiteX3" fmla="*/ 0 w 863781"/>
                        <a:gd name="connsiteY3" fmla="*/ 105156 h 1209293"/>
                        <a:gd name="connsiteX4" fmla="*/ 0 w 863781"/>
                        <a:gd name="connsiteY4" fmla="*/ 97645 h 1209293"/>
                        <a:gd name="connsiteX5" fmla="*/ 90134 w 863781"/>
                        <a:gd name="connsiteY5" fmla="*/ 37556 h 1209293"/>
                        <a:gd name="connsiteX6" fmla="*/ 105156 w 863781"/>
                        <a:gd name="connsiteY6" fmla="*/ 30044 h 1209293"/>
                        <a:gd name="connsiteX7" fmla="*/ 180268 w 863781"/>
                        <a:gd name="connsiteY7" fmla="*/ 7511 h 1209293"/>
                        <a:gd name="connsiteX8" fmla="*/ 240357 w 863781"/>
                        <a:gd name="connsiteY8" fmla="*/ 15022 h 1209293"/>
                        <a:gd name="connsiteX9" fmla="*/ 300446 w 863781"/>
                        <a:gd name="connsiteY9" fmla="*/ 22533 h 1209293"/>
                        <a:gd name="connsiteX10" fmla="*/ 368046 w 863781"/>
                        <a:gd name="connsiteY10" fmla="*/ 0 h 1209293"/>
                        <a:gd name="connsiteX11" fmla="*/ 375557 w 863781"/>
                        <a:gd name="connsiteY11" fmla="*/ 0 h 1209293"/>
                        <a:gd name="connsiteX12" fmla="*/ 383069 w 863781"/>
                        <a:gd name="connsiteY12" fmla="*/ 7511 h 1209293"/>
                        <a:gd name="connsiteX13" fmla="*/ 390580 w 863781"/>
                        <a:gd name="connsiteY13" fmla="*/ 90133 h 1209293"/>
                        <a:gd name="connsiteX14" fmla="*/ 555825 w 863781"/>
                        <a:gd name="connsiteY14" fmla="*/ 563336 h 1209293"/>
                        <a:gd name="connsiteX15" fmla="*/ 585869 w 863781"/>
                        <a:gd name="connsiteY15" fmla="*/ 623424 h 1209293"/>
                        <a:gd name="connsiteX16" fmla="*/ 773648 w 863781"/>
                        <a:gd name="connsiteY16" fmla="*/ 931381 h 1209293"/>
                        <a:gd name="connsiteX17" fmla="*/ 856270 w 863781"/>
                        <a:gd name="connsiteY17" fmla="*/ 1036537 h 1209293"/>
                        <a:gd name="connsiteX18" fmla="*/ 863781 w 863781"/>
                        <a:gd name="connsiteY18" fmla="*/ 1051560 h 1209293"/>
                        <a:gd name="connsiteX19" fmla="*/ 863781 w 863781"/>
                        <a:gd name="connsiteY19" fmla="*/ 1059071 h 1209293"/>
                        <a:gd name="connsiteX20" fmla="*/ 863781 w 863781"/>
                        <a:gd name="connsiteY20" fmla="*/ 1066582 h 1209293"/>
                        <a:gd name="connsiteX21" fmla="*/ 773648 w 863781"/>
                        <a:gd name="connsiteY21" fmla="*/ 1126671 h 1209293"/>
                        <a:gd name="connsiteX22" fmla="*/ 743603 w 863781"/>
                        <a:gd name="connsiteY22" fmla="*/ 1149204 h 1209293"/>
                        <a:gd name="connsiteX23" fmla="*/ 728581 w 863781"/>
                        <a:gd name="connsiteY23" fmla="*/ 1164227 h 1209293"/>
                        <a:gd name="connsiteX24" fmla="*/ 630936 w 863781"/>
                        <a:gd name="connsiteY24" fmla="*/ 1209294 h 1209293"/>
                        <a:gd name="connsiteX25" fmla="*/ 630936 w 863781"/>
                        <a:gd name="connsiteY25" fmla="*/ 1209294 h 1209293"/>
                        <a:gd name="connsiteX26" fmla="*/ 22534 w 863781"/>
                        <a:gd name="connsiteY26" fmla="*/ 105156 h 1209293"/>
                        <a:gd name="connsiteX27" fmla="*/ 353024 w 863781"/>
                        <a:gd name="connsiteY27" fmla="*/ 871292 h 1209293"/>
                        <a:gd name="connsiteX28" fmla="*/ 630936 w 863781"/>
                        <a:gd name="connsiteY28" fmla="*/ 1186760 h 1209293"/>
                        <a:gd name="connsiteX29" fmla="*/ 713559 w 863781"/>
                        <a:gd name="connsiteY29" fmla="*/ 1134182 h 1209293"/>
                        <a:gd name="connsiteX30" fmla="*/ 728581 w 863781"/>
                        <a:gd name="connsiteY30" fmla="*/ 1126671 h 1209293"/>
                        <a:gd name="connsiteX31" fmla="*/ 758626 w 863781"/>
                        <a:gd name="connsiteY31" fmla="*/ 1104138 h 1209293"/>
                        <a:gd name="connsiteX32" fmla="*/ 841248 w 863781"/>
                        <a:gd name="connsiteY32" fmla="*/ 1044048 h 1209293"/>
                        <a:gd name="connsiteX33" fmla="*/ 833737 w 863781"/>
                        <a:gd name="connsiteY33" fmla="*/ 1036537 h 1209293"/>
                        <a:gd name="connsiteX34" fmla="*/ 751114 w 863781"/>
                        <a:gd name="connsiteY34" fmla="*/ 931381 h 1209293"/>
                        <a:gd name="connsiteX35" fmla="*/ 563336 w 863781"/>
                        <a:gd name="connsiteY35" fmla="*/ 623424 h 1209293"/>
                        <a:gd name="connsiteX36" fmla="*/ 533292 w 863781"/>
                        <a:gd name="connsiteY36" fmla="*/ 563336 h 1209293"/>
                        <a:gd name="connsiteX37" fmla="*/ 368046 w 863781"/>
                        <a:gd name="connsiteY37" fmla="*/ 82622 h 1209293"/>
                        <a:gd name="connsiteX38" fmla="*/ 360535 w 863781"/>
                        <a:gd name="connsiteY38" fmla="*/ 15022 h 1209293"/>
                        <a:gd name="connsiteX39" fmla="*/ 292935 w 863781"/>
                        <a:gd name="connsiteY39" fmla="*/ 30044 h 1209293"/>
                        <a:gd name="connsiteX40" fmla="*/ 232846 w 863781"/>
                        <a:gd name="connsiteY40" fmla="*/ 22533 h 1209293"/>
                        <a:gd name="connsiteX41" fmla="*/ 172757 w 863781"/>
                        <a:gd name="connsiteY41" fmla="*/ 15022 h 1209293"/>
                        <a:gd name="connsiteX42" fmla="*/ 105156 w 863781"/>
                        <a:gd name="connsiteY42" fmla="*/ 30044 h 1209293"/>
                        <a:gd name="connsiteX43" fmla="*/ 105156 w 863781"/>
                        <a:gd name="connsiteY43" fmla="*/ 52578 h 1209293"/>
                        <a:gd name="connsiteX44" fmla="*/ 22534 w 863781"/>
                        <a:gd name="connsiteY44" fmla="*/ 105156 h 1209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63781" h="1209293">
                          <a:moveTo>
                            <a:pt x="630936" y="1209294"/>
                          </a:moveTo>
                          <a:cubicBezTo>
                            <a:pt x="630936" y="1209294"/>
                            <a:pt x="630936" y="1209294"/>
                            <a:pt x="630936" y="1209294"/>
                          </a:cubicBezTo>
                          <a:cubicBezTo>
                            <a:pt x="495736" y="1111649"/>
                            <a:pt x="398091" y="976448"/>
                            <a:pt x="338001" y="886314"/>
                          </a:cubicBezTo>
                          <a:cubicBezTo>
                            <a:pt x="217823" y="698536"/>
                            <a:pt x="52578" y="345512"/>
                            <a:pt x="0" y="105156"/>
                          </a:cubicBezTo>
                          <a:cubicBezTo>
                            <a:pt x="0" y="105156"/>
                            <a:pt x="0" y="97645"/>
                            <a:pt x="0" y="97645"/>
                          </a:cubicBezTo>
                          <a:cubicBezTo>
                            <a:pt x="30045" y="75111"/>
                            <a:pt x="60089" y="52578"/>
                            <a:pt x="90134" y="37556"/>
                          </a:cubicBezTo>
                          <a:lnTo>
                            <a:pt x="105156" y="30044"/>
                          </a:lnTo>
                          <a:cubicBezTo>
                            <a:pt x="127690" y="15022"/>
                            <a:pt x="150223" y="7511"/>
                            <a:pt x="180268" y="7511"/>
                          </a:cubicBezTo>
                          <a:cubicBezTo>
                            <a:pt x="202801" y="7511"/>
                            <a:pt x="217823" y="7511"/>
                            <a:pt x="240357" y="15022"/>
                          </a:cubicBezTo>
                          <a:cubicBezTo>
                            <a:pt x="262890" y="15022"/>
                            <a:pt x="277913" y="22533"/>
                            <a:pt x="300446" y="22533"/>
                          </a:cubicBezTo>
                          <a:cubicBezTo>
                            <a:pt x="330490" y="22533"/>
                            <a:pt x="353024" y="15022"/>
                            <a:pt x="368046" y="0"/>
                          </a:cubicBezTo>
                          <a:cubicBezTo>
                            <a:pt x="368046" y="0"/>
                            <a:pt x="375557" y="0"/>
                            <a:pt x="375557" y="0"/>
                          </a:cubicBezTo>
                          <a:cubicBezTo>
                            <a:pt x="375557" y="0"/>
                            <a:pt x="383069" y="7511"/>
                            <a:pt x="383069" y="7511"/>
                          </a:cubicBezTo>
                          <a:cubicBezTo>
                            <a:pt x="383069" y="30044"/>
                            <a:pt x="383069" y="60089"/>
                            <a:pt x="390580" y="90133"/>
                          </a:cubicBezTo>
                          <a:cubicBezTo>
                            <a:pt x="398091" y="255378"/>
                            <a:pt x="480713" y="413113"/>
                            <a:pt x="555825" y="563336"/>
                          </a:cubicBezTo>
                          <a:cubicBezTo>
                            <a:pt x="563336" y="585869"/>
                            <a:pt x="578358" y="600891"/>
                            <a:pt x="585869" y="623424"/>
                          </a:cubicBezTo>
                          <a:cubicBezTo>
                            <a:pt x="630936" y="721070"/>
                            <a:pt x="691026" y="818714"/>
                            <a:pt x="773648" y="931381"/>
                          </a:cubicBezTo>
                          <a:cubicBezTo>
                            <a:pt x="803693" y="968937"/>
                            <a:pt x="826226" y="1006493"/>
                            <a:pt x="856270" y="1036537"/>
                          </a:cubicBezTo>
                          <a:lnTo>
                            <a:pt x="863781" y="1051560"/>
                          </a:lnTo>
                          <a:cubicBezTo>
                            <a:pt x="863781" y="1051560"/>
                            <a:pt x="863781" y="1059071"/>
                            <a:pt x="863781" y="1059071"/>
                          </a:cubicBezTo>
                          <a:cubicBezTo>
                            <a:pt x="863781" y="1059071"/>
                            <a:pt x="863781" y="1066582"/>
                            <a:pt x="863781" y="1066582"/>
                          </a:cubicBezTo>
                          <a:cubicBezTo>
                            <a:pt x="833737" y="1081604"/>
                            <a:pt x="803693" y="1104138"/>
                            <a:pt x="773648" y="1126671"/>
                          </a:cubicBezTo>
                          <a:cubicBezTo>
                            <a:pt x="766137" y="1134182"/>
                            <a:pt x="751114" y="1141693"/>
                            <a:pt x="743603" y="1149204"/>
                          </a:cubicBezTo>
                          <a:cubicBezTo>
                            <a:pt x="736092" y="1149204"/>
                            <a:pt x="736092" y="1156715"/>
                            <a:pt x="728581" y="1164227"/>
                          </a:cubicBezTo>
                          <a:cubicBezTo>
                            <a:pt x="698537" y="1171738"/>
                            <a:pt x="668492" y="1194271"/>
                            <a:pt x="630936" y="1209294"/>
                          </a:cubicBezTo>
                          <a:cubicBezTo>
                            <a:pt x="630936" y="1209294"/>
                            <a:pt x="630936" y="1209294"/>
                            <a:pt x="630936" y="1209294"/>
                          </a:cubicBezTo>
                          <a:close/>
                          <a:moveTo>
                            <a:pt x="22534" y="105156"/>
                          </a:moveTo>
                          <a:cubicBezTo>
                            <a:pt x="75111" y="338001"/>
                            <a:pt x="232846" y="683514"/>
                            <a:pt x="353024" y="871292"/>
                          </a:cubicBezTo>
                          <a:cubicBezTo>
                            <a:pt x="413113" y="961426"/>
                            <a:pt x="503247" y="1096627"/>
                            <a:pt x="630936" y="1186760"/>
                          </a:cubicBezTo>
                          <a:cubicBezTo>
                            <a:pt x="660981" y="1171738"/>
                            <a:pt x="691026" y="1149204"/>
                            <a:pt x="713559" y="1134182"/>
                          </a:cubicBezTo>
                          <a:cubicBezTo>
                            <a:pt x="721070" y="1126671"/>
                            <a:pt x="721070" y="1126671"/>
                            <a:pt x="728581" y="1126671"/>
                          </a:cubicBezTo>
                          <a:cubicBezTo>
                            <a:pt x="736092" y="1119160"/>
                            <a:pt x="751114" y="1111649"/>
                            <a:pt x="758626" y="1104138"/>
                          </a:cubicBezTo>
                          <a:cubicBezTo>
                            <a:pt x="788670" y="1081604"/>
                            <a:pt x="811204" y="1059071"/>
                            <a:pt x="841248" y="1044048"/>
                          </a:cubicBezTo>
                          <a:lnTo>
                            <a:pt x="833737" y="1036537"/>
                          </a:lnTo>
                          <a:cubicBezTo>
                            <a:pt x="803693" y="998982"/>
                            <a:pt x="773648" y="968937"/>
                            <a:pt x="751114" y="931381"/>
                          </a:cubicBezTo>
                          <a:cubicBezTo>
                            <a:pt x="668492" y="818714"/>
                            <a:pt x="608403" y="721070"/>
                            <a:pt x="563336" y="623424"/>
                          </a:cubicBezTo>
                          <a:cubicBezTo>
                            <a:pt x="555825" y="600891"/>
                            <a:pt x="540803" y="585869"/>
                            <a:pt x="533292" y="563336"/>
                          </a:cubicBezTo>
                          <a:cubicBezTo>
                            <a:pt x="458180" y="413113"/>
                            <a:pt x="375557" y="255378"/>
                            <a:pt x="368046" y="82622"/>
                          </a:cubicBezTo>
                          <a:cubicBezTo>
                            <a:pt x="368046" y="60089"/>
                            <a:pt x="360535" y="37556"/>
                            <a:pt x="360535" y="15022"/>
                          </a:cubicBezTo>
                          <a:cubicBezTo>
                            <a:pt x="345513" y="30044"/>
                            <a:pt x="322979" y="30044"/>
                            <a:pt x="292935" y="30044"/>
                          </a:cubicBezTo>
                          <a:cubicBezTo>
                            <a:pt x="270402" y="30044"/>
                            <a:pt x="255379" y="30044"/>
                            <a:pt x="232846" y="22533"/>
                          </a:cubicBezTo>
                          <a:cubicBezTo>
                            <a:pt x="210312" y="22533"/>
                            <a:pt x="195290" y="15022"/>
                            <a:pt x="172757" y="15022"/>
                          </a:cubicBezTo>
                          <a:cubicBezTo>
                            <a:pt x="142712" y="15022"/>
                            <a:pt x="127690" y="22533"/>
                            <a:pt x="105156" y="30044"/>
                          </a:cubicBezTo>
                          <a:lnTo>
                            <a:pt x="105156" y="52578"/>
                          </a:lnTo>
                          <a:cubicBezTo>
                            <a:pt x="75111" y="67600"/>
                            <a:pt x="45067" y="90133"/>
                            <a:pt x="22534" y="105156"/>
                          </a:cubicBezTo>
                          <a:close/>
                        </a:path>
                      </a:pathLst>
                    </a:custGeom>
                    <a:solidFill>
                      <a:srgbClr val="D97E31"/>
                    </a:solidFill>
                    <a:ln w="75111" cap="flat">
                      <a:noFill/>
                      <a:prstDash val="solid"/>
                      <a:miter/>
                    </a:ln>
                  </p:spPr>
                  <p:txBody>
                    <a:bodyPr rtlCol="0" anchor="ctr"/>
                    <a:lstStyle/>
                    <a:p>
                      <a:endParaRPr lang="en-US"/>
                    </a:p>
                  </p:txBody>
                </p:sp>
              </p:grpSp>
              <p:sp>
                <p:nvSpPr>
                  <p:cNvPr id="493" name="Freeform: Shape 492">
                    <a:extLst>
                      <a:ext uri="{FF2B5EF4-FFF2-40B4-BE49-F238E27FC236}">
                        <a16:creationId xmlns:a16="http://schemas.microsoft.com/office/drawing/2014/main" xmlns="" id="{CDDCD781-AD40-48F1-8F9F-021F4CFE1D22}"/>
                      </a:ext>
                    </a:extLst>
                  </p:cNvPr>
                  <p:cNvSpPr/>
                  <p:nvPr/>
                </p:nvSpPr>
                <p:spPr>
                  <a:xfrm>
                    <a:off x="9421912" y="6292704"/>
                    <a:ext cx="896937" cy="1276894"/>
                  </a:xfrm>
                  <a:custGeom>
                    <a:avLst/>
                    <a:gdLst>
                      <a:gd name="connsiteX0" fmla="*/ 893826 w 896937"/>
                      <a:gd name="connsiteY0" fmla="*/ 1021515 h 1276894"/>
                      <a:gd name="connsiteX1" fmla="*/ 841248 w 896937"/>
                      <a:gd name="connsiteY1" fmla="*/ 976448 h 1276894"/>
                      <a:gd name="connsiteX2" fmla="*/ 803693 w 896937"/>
                      <a:gd name="connsiteY2" fmla="*/ 976448 h 1276894"/>
                      <a:gd name="connsiteX3" fmla="*/ 676003 w 896937"/>
                      <a:gd name="connsiteY3" fmla="*/ 803692 h 1276894"/>
                      <a:gd name="connsiteX4" fmla="*/ 555825 w 896937"/>
                      <a:gd name="connsiteY4" fmla="*/ 585869 h 1276894"/>
                      <a:gd name="connsiteX5" fmla="*/ 413113 w 896937"/>
                      <a:gd name="connsiteY5" fmla="*/ 255378 h 1276894"/>
                      <a:gd name="connsiteX6" fmla="*/ 368046 w 896937"/>
                      <a:gd name="connsiteY6" fmla="*/ 0 h 1276894"/>
                      <a:gd name="connsiteX7" fmla="*/ 368046 w 896937"/>
                      <a:gd name="connsiteY7" fmla="*/ 0 h 1276894"/>
                      <a:gd name="connsiteX8" fmla="*/ 105156 w 896937"/>
                      <a:gd name="connsiteY8" fmla="*/ 30044 h 1276894"/>
                      <a:gd name="connsiteX9" fmla="*/ 0 w 896937"/>
                      <a:gd name="connsiteY9" fmla="*/ 105156 h 1276894"/>
                      <a:gd name="connsiteX10" fmla="*/ 45067 w 896937"/>
                      <a:gd name="connsiteY10" fmla="*/ 247867 h 1276894"/>
                      <a:gd name="connsiteX11" fmla="*/ 120179 w 896937"/>
                      <a:gd name="connsiteY11" fmla="*/ 277912 h 1276894"/>
                      <a:gd name="connsiteX12" fmla="*/ 210312 w 896937"/>
                      <a:gd name="connsiteY12" fmla="*/ 405601 h 1276894"/>
                      <a:gd name="connsiteX13" fmla="*/ 225334 w 896937"/>
                      <a:gd name="connsiteY13" fmla="*/ 443157 h 1276894"/>
                      <a:gd name="connsiteX14" fmla="*/ 277913 w 896937"/>
                      <a:gd name="connsiteY14" fmla="*/ 555824 h 1276894"/>
                      <a:gd name="connsiteX15" fmla="*/ 630936 w 896937"/>
                      <a:gd name="connsiteY15" fmla="*/ 1276894 h 1276894"/>
                      <a:gd name="connsiteX16" fmla="*/ 886315 w 896937"/>
                      <a:gd name="connsiteY16" fmla="*/ 1036537 h 1276894"/>
                      <a:gd name="connsiteX17" fmla="*/ 893826 w 896937"/>
                      <a:gd name="connsiteY17" fmla="*/ 1021515 h 1276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96937" h="1276894">
                        <a:moveTo>
                          <a:pt x="893826" y="1021515"/>
                        </a:moveTo>
                        <a:cubicBezTo>
                          <a:pt x="878804" y="1006493"/>
                          <a:pt x="856270" y="991471"/>
                          <a:pt x="841248" y="976448"/>
                        </a:cubicBezTo>
                        <a:cubicBezTo>
                          <a:pt x="826226" y="961426"/>
                          <a:pt x="818715" y="991471"/>
                          <a:pt x="803693" y="976448"/>
                        </a:cubicBezTo>
                        <a:cubicBezTo>
                          <a:pt x="758626" y="938893"/>
                          <a:pt x="713559" y="848759"/>
                          <a:pt x="676003" y="803692"/>
                        </a:cubicBezTo>
                        <a:cubicBezTo>
                          <a:pt x="630936" y="743603"/>
                          <a:pt x="563336" y="593380"/>
                          <a:pt x="555825" y="585869"/>
                        </a:cubicBezTo>
                        <a:cubicBezTo>
                          <a:pt x="495736" y="480713"/>
                          <a:pt x="450669" y="368046"/>
                          <a:pt x="413113" y="255378"/>
                        </a:cubicBezTo>
                        <a:cubicBezTo>
                          <a:pt x="390580" y="172756"/>
                          <a:pt x="368046" y="90133"/>
                          <a:pt x="368046" y="0"/>
                        </a:cubicBezTo>
                        <a:cubicBezTo>
                          <a:pt x="368046" y="0"/>
                          <a:pt x="368046" y="0"/>
                          <a:pt x="368046" y="0"/>
                        </a:cubicBezTo>
                        <a:cubicBezTo>
                          <a:pt x="300446" y="60089"/>
                          <a:pt x="180268" y="-22534"/>
                          <a:pt x="105156" y="30044"/>
                        </a:cubicBezTo>
                        <a:cubicBezTo>
                          <a:pt x="67600" y="52578"/>
                          <a:pt x="37556" y="75111"/>
                          <a:pt x="0" y="105156"/>
                        </a:cubicBezTo>
                        <a:cubicBezTo>
                          <a:pt x="7512" y="127689"/>
                          <a:pt x="22534" y="187779"/>
                          <a:pt x="45067" y="247867"/>
                        </a:cubicBezTo>
                        <a:cubicBezTo>
                          <a:pt x="67600" y="255378"/>
                          <a:pt x="97645" y="262890"/>
                          <a:pt x="120179" y="277912"/>
                        </a:cubicBezTo>
                        <a:cubicBezTo>
                          <a:pt x="165245" y="307957"/>
                          <a:pt x="195290" y="353023"/>
                          <a:pt x="210312" y="405601"/>
                        </a:cubicBezTo>
                        <a:cubicBezTo>
                          <a:pt x="217823" y="420624"/>
                          <a:pt x="225334" y="435646"/>
                          <a:pt x="225334" y="443157"/>
                        </a:cubicBezTo>
                        <a:cubicBezTo>
                          <a:pt x="240357" y="480713"/>
                          <a:pt x="262890" y="518268"/>
                          <a:pt x="277913" y="555824"/>
                        </a:cubicBezTo>
                        <a:cubicBezTo>
                          <a:pt x="473202" y="923870"/>
                          <a:pt x="743603" y="1104138"/>
                          <a:pt x="630936" y="1276894"/>
                        </a:cubicBezTo>
                        <a:cubicBezTo>
                          <a:pt x="668492" y="1254361"/>
                          <a:pt x="841248" y="1051560"/>
                          <a:pt x="886315" y="1036537"/>
                        </a:cubicBezTo>
                        <a:cubicBezTo>
                          <a:pt x="893826" y="1029026"/>
                          <a:pt x="901337" y="1021515"/>
                          <a:pt x="893826" y="1021515"/>
                        </a:cubicBezTo>
                        <a:close/>
                      </a:path>
                    </a:pathLst>
                  </a:custGeom>
                  <a:solidFill>
                    <a:srgbClr val="FBCA8F">
                      <a:alpha val="50000"/>
                    </a:srgbClr>
                  </a:solidFill>
                  <a:ln w="75111" cap="flat">
                    <a:noFill/>
                    <a:prstDash val="solid"/>
                    <a:miter/>
                  </a:ln>
                </p:spPr>
                <p:txBody>
                  <a:bodyPr rtlCol="0" anchor="ctr"/>
                  <a:lstStyle/>
                  <a:p>
                    <a:endParaRPr lang="en-US"/>
                  </a:p>
                </p:txBody>
              </p:sp>
              <p:sp>
                <p:nvSpPr>
                  <p:cNvPr id="494" name="Freeform: Shape 493">
                    <a:extLst>
                      <a:ext uri="{FF2B5EF4-FFF2-40B4-BE49-F238E27FC236}">
                        <a16:creationId xmlns:a16="http://schemas.microsoft.com/office/drawing/2014/main" xmlns="" id="{6B58F25D-AED6-4FEB-BA3E-B13C91F7C9B2}"/>
                      </a:ext>
                    </a:extLst>
                  </p:cNvPr>
                  <p:cNvSpPr/>
                  <p:nvPr/>
                </p:nvSpPr>
                <p:spPr>
                  <a:xfrm>
                    <a:off x="9429423" y="6292704"/>
                    <a:ext cx="889425" cy="1104137"/>
                  </a:xfrm>
                  <a:custGeom>
                    <a:avLst/>
                    <a:gdLst>
                      <a:gd name="connsiteX0" fmla="*/ 886315 w 889425"/>
                      <a:gd name="connsiteY0" fmla="*/ 1021515 h 1104137"/>
                      <a:gd name="connsiteX1" fmla="*/ 833737 w 889425"/>
                      <a:gd name="connsiteY1" fmla="*/ 976448 h 1104137"/>
                      <a:gd name="connsiteX2" fmla="*/ 788670 w 889425"/>
                      <a:gd name="connsiteY2" fmla="*/ 976448 h 1104137"/>
                      <a:gd name="connsiteX3" fmla="*/ 676003 w 889425"/>
                      <a:gd name="connsiteY3" fmla="*/ 811203 h 1104137"/>
                      <a:gd name="connsiteX4" fmla="*/ 563336 w 889425"/>
                      <a:gd name="connsiteY4" fmla="*/ 608402 h 1104137"/>
                      <a:gd name="connsiteX5" fmla="*/ 555824 w 889425"/>
                      <a:gd name="connsiteY5" fmla="*/ 585869 h 1104137"/>
                      <a:gd name="connsiteX6" fmla="*/ 413113 w 889425"/>
                      <a:gd name="connsiteY6" fmla="*/ 255378 h 1104137"/>
                      <a:gd name="connsiteX7" fmla="*/ 368046 w 889425"/>
                      <a:gd name="connsiteY7" fmla="*/ 0 h 1104137"/>
                      <a:gd name="connsiteX8" fmla="*/ 105156 w 889425"/>
                      <a:gd name="connsiteY8" fmla="*/ 30044 h 1104137"/>
                      <a:gd name="connsiteX9" fmla="*/ 0 w 889425"/>
                      <a:gd name="connsiteY9" fmla="*/ 105156 h 1104137"/>
                      <a:gd name="connsiteX10" fmla="*/ 30044 w 889425"/>
                      <a:gd name="connsiteY10" fmla="*/ 202801 h 1104137"/>
                      <a:gd name="connsiteX11" fmla="*/ 172756 w 889425"/>
                      <a:gd name="connsiteY11" fmla="*/ 187779 h 1104137"/>
                      <a:gd name="connsiteX12" fmla="*/ 307957 w 889425"/>
                      <a:gd name="connsiteY12" fmla="*/ 247867 h 1104137"/>
                      <a:gd name="connsiteX13" fmla="*/ 360535 w 889425"/>
                      <a:gd name="connsiteY13" fmla="*/ 360534 h 1104137"/>
                      <a:gd name="connsiteX14" fmla="*/ 375557 w 889425"/>
                      <a:gd name="connsiteY14" fmla="*/ 390579 h 1104137"/>
                      <a:gd name="connsiteX15" fmla="*/ 608402 w 889425"/>
                      <a:gd name="connsiteY15" fmla="*/ 818714 h 1104137"/>
                      <a:gd name="connsiteX16" fmla="*/ 736092 w 889425"/>
                      <a:gd name="connsiteY16" fmla="*/ 1044048 h 1104137"/>
                      <a:gd name="connsiteX17" fmla="*/ 758625 w 889425"/>
                      <a:gd name="connsiteY17" fmla="*/ 1104138 h 1104137"/>
                      <a:gd name="connsiteX18" fmla="*/ 766136 w 889425"/>
                      <a:gd name="connsiteY18" fmla="*/ 1104138 h 1104137"/>
                      <a:gd name="connsiteX19" fmla="*/ 878804 w 889425"/>
                      <a:gd name="connsiteY19" fmla="*/ 1036537 h 1104137"/>
                      <a:gd name="connsiteX20" fmla="*/ 886315 w 889425"/>
                      <a:gd name="connsiteY20" fmla="*/ 1021515 h 1104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89425" h="1104137">
                        <a:moveTo>
                          <a:pt x="886315" y="1021515"/>
                        </a:moveTo>
                        <a:cubicBezTo>
                          <a:pt x="871292" y="1006493"/>
                          <a:pt x="848759" y="991471"/>
                          <a:pt x="833737" y="976448"/>
                        </a:cubicBezTo>
                        <a:cubicBezTo>
                          <a:pt x="818714" y="961426"/>
                          <a:pt x="803692" y="991471"/>
                          <a:pt x="788670" y="976448"/>
                        </a:cubicBezTo>
                        <a:cubicBezTo>
                          <a:pt x="758625" y="938893"/>
                          <a:pt x="706047" y="856270"/>
                          <a:pt x="676003" y="811203"/>
                        </a:cubicBezTo>
                        <a:cubicBezTo>
                          <a:pt x="630936" y="751114"/>
                          <a:pt x="593380" y="676003"/>
                          <a:pt x="563336" y="608402"/>
                        </a:cubicBezTo>
                        <a:cubicBezTo>
                          <a:pt x="563336" y="600891"/>
                          <a:pt x="555824" y="593380"/>
                          <a:pt x="555824" y="585869"/>
                        </a:cubicBezTo>
                        <a:cubicBezTo>
                          <a:pt x="495735" y="480713"/>
                          <a:pt x="450669" y="368046"/>
                          <a:pt x="413113" y="255378"/>
                        </a:cubicBezTo>
                        <a:cubicBezTo>
                          <a:pt x="390579" y="172756"/>
                          <a:pt x="368046" y="90133"/>
                          <a:pt x="368046" y="0"/>
                        </a:cubicBezTo>
                        <a:cubicBezTo>
                          <a:pt x="300446" y="60089"/>
                          <a:pt x="180267" y="-22534"/>
                          <a:pt x="105156" y="30044"/>
                        </a:cubicBezTo>
                        <a:cubicBezTo>
                          <a:pt x="67600" y="52578"/>
                          <a:pt x="37556" y="75111"/>
                          <a:pt x="0" y="105156"/>
                        </a:cubicBezTo>
                        <a:cubicBezTo>
                          <a:pt x="0" y="120178"/>
                          <a:pt x="15022" y="157734"/>
                          <a:pt x="30044" y="202801"/>
                        </a:cubicBezTo>
                        <a:cubicBezTo>
                          <a:pt x="75111" y="202801"/>
                          <a:pt x="127689" y="195290"/>
                          <a:pt x="172756" y="187779"/>
                        </a:cubicBezTo>
                        <a:cubicBezTo>
                          <a:pt x="232845" y="187779"/>
                          <a:pt x="277912" y="195290"/>
                          <a:pt x="307957" y="247867"/>
                        </a:cubicBezTo>
                        <a:cubicBezTo>
                          <a:pt x="330490" y="285423"/>
                          <a:pt x="345512" y="322979"/>
                          <a:pt x="360535" y="360534"/>
                        </a:cubicBezTo>
                        <a:cubicBezTo>
                          <a:pt x="368046" y="368046"/>
                          <a:pt x="368046" y="383068"/>
                          <a:pt x="375557" y="390579"/>
                        </a:cubicBezTo>
                        <a:cubicBezTo>
                          <a:pt x="443157" y="533291"/>
                          <a:pt x="518268" y="676003"/>
                          <a:pt x="608402" y="818714"/>
                        </a:cubicBezTo>
                        <a:cubicBezTo>
                          <a:pt x="653469" y="893825"/>
                          <a:pt x="698536" y="961426"/>
                          <a:pt x="736092" y="1044048"/>
                        </a:cubicBezTo>
                        <a:cubicBezTo>
                          <a:pt x="743603" y="1059071"/>
                          <a:pt x="751114" y="1081604"/>
                          <a:pt x="758625" y="1104138"/>
                        </a:cubicBezTo>
                        <a:cubicBezTo>
                          <a:pt x="758625" y="1104138"/>
                          <a:pt x="766136" y="1104138"/>
                          <a:pt x="766136" y="1104138"/>
                        </a:cubicBezTo>
                        <a:cubicBezTo>
                          <a:pt x="803692" y="1081604"/>
                          <a:pt x="833737" y="1051560"/>
                          <a:pt x="878804" y="1036537"/>
                        </a:cubicBezTo>
                        <a:cubicBezTo>
                          <a:pt x="886315" y="1029026"/>
                          <a:pt x="893826" y="1021515"/>
                          <a:pt x="886315" y="1021515"/>
                        </a:cubicBezTo>
                        <a:close/>
                      </a:path>
                    </a:pathLst>
                  </a:custGeom>
                  <a:solidFill>
                    <a:srgbClr val="FBCA8F">
                      <a:alpha val="50000"/>
                    </a:srgbClr>
                  </a:solidFill>
                  <a:ln w="75111" cap="flat">
                    <a:noFill/>
                    <a:prstDash val="solid"/>
                    <a:miter/>
                  </a:ln>
                </p:spPr>
                <p:txBody>
                  <a:bodyPr rtlCol="0" anchor="ctr"/>
                  <a:lstStyle/>
                  <a:p>
                    <a:endParaRPr lang="en-US"/>
                  </a:p>
                </p:txBody>
              </p:sp>
            </p:grpSp>
            <p:grpSp>
              <p:nvGrpSpPr>
                <p:cNvPr id="480" name="Graphic 2">
                  <a:extLst>
                    <a:ext uri="{FF2B5EF4-FFF2-40B4-BE49-F238E27FC236}">
                      <a16:creationId xmlns:a16="http://schemas.microsoft.com/office/drawing/2014/main" xmlns="" id="{E3025C60-66F6-4E46-A3FF-D6ED62CE0155}"/>
                    </a:ext>
                  </a:extLst>
                </p:cNvPr>
                <p:cNvGrpSpPr/>
                <p:nvPr/>
              </p:nvGrpSpPr>
              <p:grpSpPr>
                <a:xfrm>
                  <a:off x="9479199" y="7156486"/>
                  <a:ext cx="926672" cy="961425"/>
                  <a:chOff x="9479199" y="7156486"/>
                  <a:chExt cx="926672" cy="961425"/>
                </a:xfrm>
              </p:grpSpPr>
              <p:grpSp>
                <p:nvGrpSpPr>
                  <p:cNvPr id="481" name="Graphic 2">
                    <a:extLst>
                      <a:ext uri="{FF2B5EF4-FFF2-40B4-BE49-F238E27FC236}">
                        <a16:creationId xmlns:a16="http://schemas.microsoft.com/office/drawing/2014/main" xmlns="" id="{24F06102-E1B2-41F4-B28F-E3B5C5CBA1FC}"/>
                      </a:ext>
                    </a:extLst>
                  </p:cNvPr>
                  <p:cNvGrpSpPr/>
                  <p:nvPr/>
                </p:nvGrpSpPr>
                <p:grpSpPr>
                  <a:xfrm>
                    <a:off x="9479199" y="7156486"/>
                    <a:ext cx="926672" cy="961425"/>
                    <a:chOff x="9479199" y="7156486"/>
                    <a:chExt cx="926672" cy="961425"/>
                  </a:xfrm>
                </p:grpSpPr>
                <p:grpSp>
                  <p:nvGrpSpPr>
                    <p:cNvPr id="484" name="Graphic 2">
                      <a:extLst>
                        <a:ext uri="{FF2B5EF4-FFF2-40B4-BE49-F238E27FC236}">
                          <a16:creationId xmlns:a16="http://schemas.microsoft.com/office/drawing/2014/main" xmlns="" id="{C202E50A-356B-42A1-A24D-AB5B8D3A50D2}"/>
                        </a:ext>
                      </a:extLst>
                    </p:cNvPr>
                    <p:cNvGrpSpPr/>
                    <p:nvPr/>
                  </p:nvGrpSpPr>
                  <p:grpSpPr>
                    <a:xfrm>
                      <a:off x="9479199" y="7171508"/>
                      <a:ext cx="925208" cy="946403"/>
                      <a:chOff x="9479199" y="7171508"/>
                      <a:chExt cx="925208" cy="946403"/>
                    </a:xfrm>
                  </p:grpSpPr>
                  <p:sp>
                    <p:nvSpPr>
                      <p:cNvPr id="490" name="Freeform: Shape 489">
                        <a:extLst>
                          <a:ext uri="{FF2B5EF4-FFF2-40B4-BE49-F238E27FC236}">
                            <a16:creationId xmlns:a16="http://schemas.microsoft.com/office/drawing/2014/main" xmlns="" id="{F2D935EB-B305-4A4E-9C5F-764BE9A4E34D}"/>
                          </a:ext>
                        </a:extLst>
                      </p:cNvPr>
                      <p:cNvSpPr/>
                      <p:nvPr/>
                    </p:nvSpPr>
                    <p:spPr>
                      <a:xfrm>
                        <a:off x="9493250" y="7171508"/>
                        <a:ext cx="911157" cy="935847"/>
                      </a:xfrm>
                      <a:custGeom>
                        <a:avLst/>
                        <a:gdLst>
                          <a:gd name="connsiteX0" fmla="*/ 845022 w 911157"/>
                          <a:gd name="connsiteY0" fmla="*/ 465691 h 935847"/>
                          <a:gd name="connsiteX1" fmla="*/ 905111 w 911157"/>
                          <a:gd name="connsiteY1" fmla="*/ 300446 h 935847"/>
                          <a:gd name="connsiteX2" fmla="*/ 882578 w 911157"/>
                          <a:gd name="connsiteY2" fmla="*/ 195290 h 935847"/>
                          <a:gd name="connsiteX3" fmla="*/ 702310 w 911157"/>
                          <a:gd name="connsiteY3" fmla="*/ 0 h 935847"/>
                          <a:gd name="connsiteX4" fmla="*/ 702310 w 911157"/>
                          <a:gd name="connsiteY4" fmla="*/ 0 h 935847"/>
                          <a:gd name="connsiteX5" fmla="*/ 664754 w 911157"/>
                          <a:gd name="connsiteY5" fmla="*/ 0 h 935847"/>
                          <a:gd name="connsiteX6" fmla="*/ 724844 w 911157"/>
                          <a:gd name="connsiteY6" fmla="*/ 135201 h 935847"/>
                          <a:gd name="connsiteX7" fmla="*/ 702310 w 911157"/>
                          <a:gd name="connsiteY7" fmla="*/ 180268 h 935847"/>
                          <a:gd name="connsiteX8" fmla="*/ 679776 w 911157"/>
                          <a:gd name="connsiteY8" fmla="*/ 217823 h 935847"/>
                          <a:gd name="connsiteX9" fmla="*/ 589643 w 911157"/>
                          <a:gd name="connsiteY9" fmla="*/ 307957 h 935847"/>
                          <a:gd name="connsiteX10" fmla="*/ 552087 w 911157"/>
                          <a:gd name="connsiteY10" fmla="*/ 255379 h 935847"/>
                          <a:gd name="connsiteX11" fmla="*/ 371820 w 911157"/>
                          <a:gd name="connsiteY11" fmla="*/ 300446 h 935847"/>
                          <a:gd name="connsiteX12" fmla="*/ 319242 w 911157"/>
                          <a:gd name="connsiteY12" fmla="*/ 428135 h 935847"/>
                          <a:gd name="connsiteX13" fmla="*/ 199064 w 911157"/>
                          <a:gd name="connsiteY13" fmla="*/ 540802 h 935847"/>
                          <a:gd name="connsiteX14" fmla="*/ 3773 w 911157"/>
                          <a:gd name="connsiteY14" fmla="*/ 683514 h 935847"/>
                          <a:gd name="connsiteX15" fmla="*/ 138974 w 911157"/>
                          <a:gd name="connsiteY15" fmla="*/ 886315 h 935847"/>
                          <a:gd name="connsiteX16" fmla="*/ 416886 w 911157"/>
                          <a:gd name="connsiteY16" fmla="*/ 923871 h 935847"/>
                          <a:gd name="connsiteX17" fmla="*/ 664754 w 911157"/>
                          <a:gd name="connsiteY17" fmla="*/ 751114 h 935847"/>
                          <a:gd name="connsiteX18" fmla="*/ 845022 w 911157"/>
                          <a:gd name="connsiteY18" fmla="*/ 465691 h 935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1157" h="935847">
                            <a:moveTo>
                              <a:pt x="845022" y="465691"/>
                            </a:moveTo>
                            <a:cubicBezTo>
                              <a:pt x="867555" y="413113"/>
                              <a:pt x="890089" y="360535"/>
                              <a:pt x="905111" y="300446"/>
                            </a:cubicBezTo>
                            <a:cubicBezTo>
                              <a:pt x="920133" y="255379"/>
                              <a:pt x="905111" y="232845"/>
                              <a:pt x="882578" y="195290"/>
                            </a:cubicBezTo>
                            <a:cubicBezTo>
                              <a:pt x="837511" y="120178"/>
                              <a:pt x="792443" y="15022"/>
                              <a:pt x="702310" y="0"/>
                            </a:cubicBezTo>
                            <a:cubicBezTo>
                              <a:pt x="702310" y="0"/>
                              <a:pt x="702310" y="0"/>
                              <a:pt x="702310" y="0"/>
                            </a:cubicBezTo>
                            <a:cubicBezTo>
                              <a:pt x="694799" y="0"/>
                              <a:pt x="664754" y="0"/>
                              <a:pt x="664754" y="0"/>
                            </a:cubicBezTo>
                            <a:cubicBezTo>
                              <a:pt x="702310" y="60089"/>
                              <a:pt x="739866" y="82622"/>
                              <a:pt x="724844" y="135201"/>
                            </a:cubicBezTo>
                            <a:cubicBezTo>
                              <a:pt x="717332" y="150223"/>
                              <a:pt x="709821" y="165245"/>
                              <a:pt x="702310" y="180268"/>
                            </a:cubicBezTo>
                            <a:cubicBezTo>
                              <a:pt x="694799" y="195290"/>
                              <a:pt x="687288" y="202801"/>
                              <a:pt x="679776" y="217823"/>
                            </a:cubicBezTo>
                            <a:cubicBezTo>
                              <a:pt x="657243" y="255379"/>
                              <a:pt x="627199" y="285424"/>
                              <a:pt x="589643" y="307957"/>
                            </a:cubicBezTo>
                            <a:cubicBezTo>
                              <a:pt x="582132" y="285424"/>
                              <a:pt x="567109" y="270401"/>
                              <a:pt x="552087" y="255379"/>
                            </a:cubicBezTo>
                            <a:cubicBezTo>
                              <a:pt x="484487" y="210312"/>
                              <a:pt x="401864" y="217823"/>
                              <a:pt x="371820" y="300446"/>
                            </a:cubicBezTo>
                            <a:cubicBezTo>
                              <a:pt x="356798" y="345512"/>
                              <a:pt x="349286" y="383068"/>
                              <a:pt x="319242" y="428135"/>
                            </a:cubicBezTo>
                            <a:cubicBezTo>
                              <a:pt x="289197" y="473202"/>
                              <a:pt x="244130" y="510758"/>
                              <a:pt x="199064" y="540802"/>
                            </a:cubicBezTo>
                            <a:cubicBezTo>
                              <a:pt x="123952" y="585869"/>
                              <a:pt x="26307" y="585869"/>
                              <a:pt x="3773" y="683514"/>
                            </a:cubicBezTo>
                            <a:cubicBezTo>
                              <a:pt x="-18760" y="781159"/>
                              <a:pt x="63863" y="848759"/>
                              <a:pt x="138974" y="886315"/>
                            </a:cubicBezTo>
                            <a:cubicBezTo>
                              <a:pt x="229108" y="938893"/>
                              <a:pt x="319242" y="946404"/>
                              <a:pt x="416886" y="923871"/>
                            </a:cubicBezTo>
                            <a:cubicBezTo>
                              <a:pt x="522042" y="901337"/>
                              <a:pt x="597154" y="826226"/>
                              <a:pt x="664754" y="751114"/>
                            </a:cubicBezTo>
                            <a:cubicBezTo>
                              <a:pt x="739866" y="668492"/>
                              <a:pt x="792443" y="563336"/>
                              <a:pt x="845022" y="465691"/>
                            </a:cubicBezTo>
                            <a:close/>
                          </a:path>
                        </a:pathLst>
                      </a:custGeom>
                      <a:solidFill>
                        <a:srgbClr val="209DD9"/>
                      </a:solidFill>
                      <a:ln w="75111" cap="flat">
                        <a:noFill/>
                        <a:prstDash val="solid"/>
                        <a:miter/>
                      </a:ln>
                    </p:spPr>
                    <p:txBody>
                      <a:bodyPr rtlCol="0" anchor="ctr"/>
                      <a:lstStyle/>
                      <a:p>
                        <a:endParaRPr lang="en-US"/>
                      </a:p>
                    </p:txBody>
                  </p:sp>
                  <p:sp>
                    <p:nvSpPr>
                      <p:cNvPr id="491" name="Freeform: Shape 490">
                        <a:extLst>
                          <a:ext uri="{FF2B5EF4-FFF2-40B4-BE49-F238E27FC236}">
                            <a16:creationId xmlns:a16="http://schemas.microsoft.com/office/drawing/2014/main" xmlns="" id="{93011C1F-C770-4760-AE67-6E1A0DA1CE6E}"/>
                          </a:ext>
                        </a:extLst>
                      </p:cNvPr>
                      <p:cNvSpPr/>
                      <p:nvPr/>
                    </p:nvSpPr>
                    <p:spPr>
                      <a:xfrm>
                        <a:off x="9479199" y="7171508"/>
                        <a:ext cx="915823" cy="946403"/>
                      </a:xfrm>
                      <a:custGeom>
                        <a:avLst/>
                        <a:gdLst>
                          <a:gd name="connsiteX0" fmla="*/ 325781 w 915823"/>
                          <a:gd name="connsiteY0" fmla="*/ 946404 h 946403"/>
                          <a:gd name="connsiteX1" fmla="*/ 325781 w 915823"/>
                          <a:gd name="connsiteY1" fmla="*/ 946404 h 946403"/>
                          <a:gd name="connsiteX2" fmla="*/ 145514 w 915823"/>
                          <a:gd name="connsiteY2" fmla="*/ 901337 h 946403"/>
                          <a:gd name="connsiteX3" fmla="*/ 2802 w 915823"/>
                          <a:gd name="connsiteY3" fmla="*/ 691025 h 946403"/>
                          <a:gd name="connsiteX4" fmla="*/ 130491 w 915823"/>
                          <a:gd name="connsiteY4" fmla="*/ 578358 h 946403"/>
                          <a:gd name="connsiteX5" fmla="*/ 205603 w 915823"/>
                          <a:gd name="connsiteY5" fmla="*/ 548314 h 946403"/>
                          <a:gd name="connsiteX6" fmla="*/ 325781 w 915823"/>
                          <a:gd name="connsiteY6" fmla="*/ 435646 h 946403"/>
                          <a:gd name="connsiteX7" fmla="*/ 370848 w 915823"/>
                          <a:gd name="connsiteY7" fmla="*/ 338001 h 946403"/>
                          <a:gd name="connsiteX8" fmla="*/ 378359 w 915823"/>
                          <a:gd name="connsiteY8" fmla="*/ 307957 h 946403"/>
                          <a:gd name="connsiteX9" fmla="*/ 483515 w 915823"/>
                          <a:gd name="connsiteY9" fmla="*/ 232845 h 946403"/>
                          <a:gd name="connsiteX10" fmla="*/ 573649 w 915823"/>
                          <a:gd name="connsiteY10" fmla="*/ 262890 h 946403"/>
                          <a:gd name="connsiteX11" fmla="*/ 611205 w 915823"/>
                          <a:gd name="connsiteY11" fmla="*/ 307957 h 946403"/>
                          <a:gd name="connsiteX12" fmla="*/ 686316 w 915823"/>
                          <a:gd name="connsiteY12" fmla="*/ 225334 h 946403"/>
                          <a:gd name="connsiteX13" fmla="*/ 708850 w 915823"/>
                          <a:gd name="connsiteY13" fmla="*/ 187779 h 946403"/>
                          <a:gd name="connsiteX14" fmla="*/ 708850 w 915823"/>
                          <a:gd name="connsiteY14" fmla="*/ 180268 h 946403"/>
                          <a:gd name="connsiteX15" fmla="*/ 723872 w 915823"/>
                          <a:gd name="connsiteY15" fmla="*/ 142712 h 946403"/>
                          <a:gd name="connsiteX16" fmla="*/ 693827 w 915823"/>
                          <a:gd name="connsiteY16" fmla="*/ 52578 h 946403"/>
                          <a:gd name="connsiteX17" fmla="*/ 663783 w 915823"/>
                          <a:gd name="connsiteY17" fmla="*/ 15022 h 946403"/>
                          <a:gd name="connsiteX18" fmla="*/ 663783 w 915823"/>
                          <a:gd name="connsiteY18" fmla="*/ 7511 h 946403"/>
                          <a:gd name="connsiteX19" fmla="*/ 686316 w 915823"/>
                          <a:gd name="connsiteY19" fmla="*/ 0 h 946403"/>
                          <a:gd name="connsiteX20" fmla="*/ 708850 w 915823"/>
                          <a:gd name="connsiteY20" fmla="*/ 0 h 946403"/>
                          <a:gd name="connsiteX21" fmla="*/ 708850 w 915823"/>
                          <a:gd name="connsiteY21" fmla="*/ 0 h 946403"/>
                          <a:gd name="connsiteX22" fmla="*/ 874095 w 915823"/>
                          <a:gd name="connsiteY22" fmla="*/ 165245 h 946403"/>
                          <a:gd name="connsiteX23" fmla="*/ 889117 w 915823"/>
                          <a:gd name="connsiteY23" fmla="*/ 195290 h 946403"/>
                          <a:gd name="connsiteX24" fmla="*/ 911650 w 915823"/>
                          <a:gd name="connsiteY24" fmla="*/ 307957 h 946403"/>
                          <a:gd name="connsiteX25" fmla="*/ 851562 w 915823"/>
                          <a:gd name="connsiteY25" fmla="*/ 473202 h 946403"/>
                          <a:gd name="connsiteX26" fmla="*/ 671294 w 915823"/>
                          <a:gd name="connsiteY26" fmla="*/ 758625 h 946403"/>
                          <a:gd name="connsiteX27" fmla="*/ 415915 w 915823"/>
                          <a:gd name="connsiteY27" fmla="*/ 938893 h 946403"/>
                          <a:gd name="connsiteX28" fmla="*/ 325781 w 915823"/>
                          <a:gd name="connsiteY28" fmla="*/ 946404 h 946403"/>
                          <a:gd name="connsiteX29" fmla="*/ 483515 w 915823"/>
                          <a:gd name="connsiteY29" fmla="*/ 240356 h 946403"/>
                          <a:gd name="connsiteX30" fmla="*/ 393381 w 915823"/>
                          <a:gd name="connsiteY30" fmla="*/ 307957 h 946403"/>
                          <a:gd name="connsiteX31" fmla="*/ 385870 w 915823"/>
                          <a:gd name="connsiteY31" fmla="*/ 338001 h 946403"/>
                          <a:gd name="connsiteX32" fmla="*/ 340804 w 915823"/>
                          <a:gd name="connsiteY32" fmla="*/ 435646 h 946403"/>
                          <a:gd name="connsiteX33" fmla="*/ 213114 w 915823"/>
                          <a:gd name="connsiteY33" fmla="*/ 548314 h 946403"/>
                          <a:gd name="connsiteX34" fmla="*/ 138003 w 915823"/>
                          <a:gd name="connsiteY34" fmla="*/ 585869 h 946403"/>
                          <a:gd name="connsiteX35" fmla="*/ 17824 w 915823"/>
                          <a:gd name="connsiteY35" fmla="*/ 691025 h 946403"/>
                          <a:gd name="connsiteX36" fmla="*/ 153025 w 915823"/>
                          <a:gd name="connsiteY36" fmla="*/ 886315 h 946403"/>
                          <a:gd name="connsiteX37" fmla="*/ 325781 w 915823"/>
                          <a:gd name="connsiteY37" fmla="*/ 931382 h 946403"/>
                          <a:gd name="connsiteX38" fmla="*/ 325781 w 915823"/>
                          <a:gd name="connsiteY38" fmla="*/ 931382 h 946403"/>
                          <a:gd name="connsiteX39" fmla="*/ 430937 w 915823"/>
                          <a:gd name="connsiteY39" fmla="*/ 916359 h 946403"/>
                          <a:gd name="connsiteX40" fmla="*/ 678805 w 915823"/>
                          <a:gd name="connsiteY40" fmla="*/ 743603 h 946403"/>
                          <a:gd name="connsiteX41" fmla="*/ 851562 w 915823"/>
                          <a:gd name="connsiteY41" fmla="*/ 458180 h 946403"/>
                          <a:gd name="connsiteX42" fmla="*/ 911650 w 915823"/>
                          <a:gd name="connsiteY42" fmla="*/ 292935 h 946403"/>
                          <a:gd name="connsiteX43" fmla="*/ 889117 w 915823"/>
                          <a:gd name="connsiteY43" fmla="*/ 195290 h 946403"/>
                          <a:gd name="connsiteX44" fmla="*/ 874095 w 915823"/>
                          <a:gd name="connsiteY44" fmla="*/ 165245 h 946403"/>
                          <a:gd name="connsiteX45" fmla="*/ 716361 w 915823"/>
                          <a:gd name="connsiteY45" fmla="*/ 7511 h 946403"/>
                          <a:gd name="connsiteX46" fmla="*/ 716361 w 915823"/>
                          <a:gd name="connsiteY46" fmla="*/ 7511 h 946403"/>
                          <a:gd name="connsiteX47" fmla="*/ 701339 w 915823"/>
                          <a:gd name="connsiteY47" fmla="*/ 7511 h 946403"/>
                          <a:gd name="connsiteX48" fmla="*/ 723872 w 915823"/>
                          <a:gd name="connsiteY48" fmla="*/ 37556 h 946403"/>
                          <a:gd name="connsiteX49" fmla="*/ 753916 w 915823"/>
                          <a:gd name="connsiteY49" fmla="*/ 142712 h 946403"/>
                          <a:gd name="connsiteX50" fmla="*/ 738894 w 915823"/>
                          <a:gd name="connsiteY50" fmla="*/ 187779 h 946403"/>
                          <a:gd name="connsiteX51" fmla="*/ 738894 w 915823"/>
                          <a:gd name="connsiteY51" fmla="*/ 195290 h 946403"/>
                          <a:gd name="connsiteX52" fmla="*/ 716361 w 915823"/>
                          <a:gd name="connsiteY52" fmla="*/ 232845 h 946403"/>
                          <a:gd name="connsiteX53" fmla="*/ 626227 w 915823"/>
                          <a:gd name="connsiteY53" fmla="*/ 322979 h 946403"/>
                          <a:gd name="connsiteX54" fmla="*/ 618716 w 915823"/>
                          <a:gd name="connsiteY54" fmla="*/ 322979 h 946403"/>
                          <a:gd name="connsiteX55" fmla="*/ 611205 w 915823"/>
                          <a:gd name="connsiteY55" fmla="*/ 315468 h 946403"/>
                          <a:gd name="connsiteX56" fmla="*/ 573649 w 915823"/>
                          <a:gd name="connsiteY56" fmla="*/ 270401 h 946403"/>
                          <a:gd name="connsiteX57" fmla="*/ 483515 w 915823"/>
                          <a:gd name="connsiteY57" fmla="*/ 240356 h 946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915823" h="946403">
                            <a:moveTo>
                              <a:pt x="325781" y="946404"/>
                            </a:moveTo>
                            <a:lnTo>
                              <a:pt x="325781" y="946404"/>
                            </a:lnTo>
                            <a:cubicBezTo>
                              <a:pt x="258181" y="946404"/>
                              <a:pt x="198092" y="931382"/>
                              <a:pt x="145514" y="901337"/>
                            </a:cubicBezTo>
                            <a:cubicBezTo>
                              <a:pt x="32847" y="841248"/>
                              <a:pt x="-12220" y="766136"/>
                              <a:pt x="2802" y="691025"/>
                            </a:cubicBezTo>
                            <a:cubicBezTo>
                              <a:pt x="17824" y="615913"/>
                              <a:pt x="77914" y="593380"/>
                              <a:pt x="130491" y="578358"/>
                            </a:cubicBezTo>
                            <a:cubicBezTo>
                              <a:pt x="153025" y="570847"/>
                              <a:pt x="183070" y="555825"/>
                              <a:pt x="205603" y="548314"/>
                            </a:cubicBezTo>
                            <a:cubicBezTo>
                              <a:pt x="258181" y="518269"/>
                              <a:pt x="295737" y="480713"/>
                              <a:pt x="325781" y="435646"/>
                            </a:cubicBezTo>
                            <a:cubicBezTo>
                              <a:pt x="348315" y="405602"/>
                              <a:pt x="355826" y="375557"/>
                              <a:pt x="370848" y="338001"/>
                            </a:cubicBezTo>
                            <a:cubicBezTo>
                              <a:pt x="370848" y="330490"/>
                              <a:pt x="378359" y="315468"/>
                              <a:pt x="378359" y="307957"/>
                            </a:cubicBezTo>
                            <a:cubicBezTo>
                              <a:pt x="393381" y="255379"/>
                              <a:pt x="430937" y="232845"/>
                              <a:pt x="483515" y="232845"/>
                            </a:cubicBezTo>
                            <a:cubicBezTo>
                              <a:pt x="513560" y="232845"/>
                              <a:pt x="543604" y="240356"/>
                              <a:pt x="573649" y="262890"/>
                            </a:cubicBezTo>
                            <a:cubicBezTo>
                              <a:pt x="588672" y="270401"/>
                              <a:pt x="603694" y="285424"/>
                              <a:pt x="611205" y="307957"/>
                            </a:cubicBezTo>
                            <a:cubicBezTo>
                              <a:pt x="641249" y="285424"/>
                              <a:pt x="671294" y="262890"/>
                              <a:pt x="686316" y="225334"/>
                            </a:cubicBezTo>
                            <a:cubicBezTo>
                              <a:pt x="693827" y="210312"/>
                              <a:pt x="701339" y="202801"/>
                              <a:pt x="708850" y="187779"/>
                            </a:cubicBezTo>
                            <a:lnTo>
                              <a:pt x="708850" y="180268"/>
                            </a:lnTo>
                            <a:cubicBezTo>
                              <a:pt x="716361" y="165245"/>
                              <a:pt x="723872" y="157734"/>
                              <a:pt x="723872" y="142712"/>
                            </a:cubicBezTo>
                            <a:cubicBezTo>
                              <a:pt x="738894" y="105156"/>
                              <a:pt x="723872" y="82622"/>
                              <a:pt x="693827" y="52578"/>
                            </a:cubicBezTo>
                            <a:cubicBezTo>
                              <a:pt x="686316" y="37556"/>
                              <a:pt x="671294" y="30045"/>
                              <a:pt x="663783" y="15022"/>
                            </a:cubicBezTo>
                            <a:cubicBezTo>
                              <a:pt x="663783" y="15022"/>
                              <a:pt x="663783" y="7511"/>
                              <a:pt x="663783" y="7511"/>
                            </a:cubicBezTo>
                            <a:cubicBezTo>
                              <a:pt x="663783" y="0"/>
                              <a:pt x="671294" y="0"/>
                              <a:pt x="686316" y="0"/>
                            </a:cubicBezTo>
                            <a:cubicBezTo>
                              <a:pt x="693827" y="0"/>
                              <a:pt x="701339" y="0"/>
                              <a:pt x="708850" y="0"/>
                            </a:cubicBezTo>
                            <a:cubicBezTo>
                              <a:pt x="708850" y="0"/>
                              <a:pt x="708850" y="0"/>
                              <a:pt x="708850" y="0"/>
                            </a:cubicBezTo>
                            <a:cubicBezTo>
                              <a:pt x="791472" y="15022"/>
                              <a:pt x="836539" y="97645"/>
                              <a:pt x="874095" y="165245"/>
                            </a:cubicBezTo>
                            <a:cubicBezTo>
                              <a:pt x="881606" y="172757"/>
                              <a:pt x="889117" y="187779"/>
                              <a:pt x="889117" y="195290"/>
                            </a:cubicBezTo>
                            <a:cubicBezTo>
                              <a:pt x="911650" y="232845"/>
                              <a:pt x="919161" y="255379"/>
                              <a:pt x="911650" y="307957"/>
                            </a:cubicBezTo>
                            <a:cubicBezTo>
                              <a:pt x="896628" y="368046"/>
                              <a:pt x="874095" y="420624"/>
                              <a:pt x="851562" y="473202"/>
                            </a:cubicBezTo>
                            <a:cubicBezTo>
                              <a:pt x="791472" y="593380"/>
                              <a:pt x="738894" y="683514"/>
                              <a:pt x="671294" y="758625"/>
                            </a:cubicBezTo>
                            <a:cubicBezTo>
                              <a:pt x="603694" y="833737"/>
                              <a:pt x="528582" y="908848"/>
                              <a:pt x="415915" y="938893"/>
                            </a:cubicBezTo>
                            <a:cubicBezTo>
                              <a:pt x="393381" y="946404"/>
                              <a:pt x="355826" y="946404"/>
                              <a:pt x="325781" y="946404"/>
                            </a:cubicBezTo>
                            <a:close/>
                            <a:moveTo>
                              <a:pt x="483515" y="240356"/>
                            </a:moveTo>
                            <a:cubicBezTo>
                              <a:pt x="453471" y="240356"/>
                              <a:pt x="415915" y="255379"/>
                              <a:pt x="393381" y="307957"/>
                            </a:cubicBezTo>
                            <a:cubicBezTo>
                              <a:pt x="393381" y="315468"/>
                              <a:pt x="385870" y="330490"/>
                              <a:pt x="385870" y="338001"/>
                            </a:cubicBezTo>
                            <a:cubicBezTo>
                              <a:pt x="370848" y="375557"/>
                              <a:pt x="363337" y="405602"/>
                              <a:pt x="340804" y="435646"/>
                            </a:cubicBezTo>
                            <a:cubicBezTo>
                              <a:pt x="310759" y="480713"/>
                              <a:pt x="265692" y="518269"/>
                              <a:pt x="213114" y="548314"/>
                            </a:cubicBezTo>
                            <a:cubicBezTo>
                              <a:pt x="190581" y="563336"/>
                              <a:pt x="160536" y="570847"/>
                              <a:pt x="138003" y="585869"/>
                            </a:cubicBezTo>
                            <a:cubicBezTo>
                              <a:pt x="85425" y="608402"/>
                              <a:pt x="32847" y="623425"/>
                              <a:pt x="17824" y="691025"/>
                            </a:cubicBezTo>
                            <a:cubicBezTo>
                              <a:pt x="2802" y="758625"/>
                              <a:pt x="47869" y="826226"/>
                              <a:pt x="153025" y="886315"/>
                            </a:cubicBezTo>
                            <a:cubicBezTo>
                              <a:pt x="205603" y="916359"/>
                              <a:pt x="265692" y="931382"/>
                              <a:pt x="325781" y="931382"/>
                            </a:cubicBezTo>
                            <a:lnTo>
                              <a:pt x="325781" y="931382"/>
                            </a:lnTo>
                            <a:cubicBezTo>
                              <a:pt x="355826" y="931382"/>
                              <a:pt x="393381" y="923871"/>
                              <a:pt x="430937" y="916359"/>
                            </a:cubicBezTo>
                            <a:cubicBezTo>
                              <a:pt x="536093" y="893826"/>
                              <a:pt x="611205" y="818715"/>
                              <a:pt x="678805" y="743603"/>
                            </a:cubicBezTo>
                            <a:cubicBezTo>
                              <a:pt x="738894" y="668492"/>
                              <a:pt x="798983" y="578358"/>
                              <a:pt x="851562" y="458180"/>
                            </a:cubicBezTo>
                            <a:cubicBezTo>
                              <a:pt x="874095" y="405602"/>
                              <a:pt x="896628" y="353023"/>
                              <a:pt x="911650" y="292935"/>
                            </a:cubicBezTo>
                            <a:cubicBezTo>
                              <a:pt x="919161" y="247868"/>
                              <a:pt x="919161" y="232845"/>
                              <a:pt x="889117" y="195290"/>
                            </a:cubicBezTo>
                            <a:cubicBezTo>
                              <a:pt x="881606" y="187779"/>
                              <a:pt x="874095" y="172757"/>
                              <a:pt x="874095" y="165245"/>
                            </a:cubicBezTo>
                            <a:cubicBezTo>
                              <a:pt x="836539" y="97645"/>
                              <a:pt x="791472" y="15022"/>
                              <a:pt x="716361" y="7511"/>
                            </a:cubicBezTo>
                            <a:cubicBezTo>
                              <a:pt x="716361" y="7511"/>
                              <a:pt x="716361" y="7511"/>
                              <a:pt x="716361" y="7511"/>
                            </a:cubicBezTo>
                            <a:cubicBezTo>
                              <a:pt x="708850" y="7511"/>
                              <a:pt x="701339" y="7511"/>
                              <a:pt x="701339" y="7511"/>
                            </a:cubicBezTo>
                            <a:cubicBezTo>
                              <a:pt x="708850" y="15022"/>
                              <a:pt x="716361" y="30045"/>
                              <a:pt x="723872" y="37556"/>
                            </a:cubicBezTo>
                            <a:cubicBezTo>
                              <a:pt x="753916" y="75111"/>
                              <a:pt x="768938" y="97645"/>
                              <a:pt x="753916" y="142712"/>
                            </a:cubicBezTo>
                            <a:cubicBezTo>
                              <a:pt x="746405" y="157734"/>
                              <a:pt x="738894" y="172757"/>
                              <a:pt x="738894" y="187779"/>
                            </a:cubicBezTo>
                            <a:lnTo>
                              <a:pt x="738894" y="195290"/>
                            </a:lnTo>
                            <a:cubicBezTo>
                              <a:pt x="731383" y="202801"/>
                              <a:pt x="723872" y="217823"/>
                              <a:pt x="716361" y="232845"/>
                            </a:cubicBezTo>
                            <a:cubicBezTo>
                              <a:pt x="693827" y="270401"/>
                              <a:pt x="663783" y="300446"/>
                              <a:pt x="626227" y="322979"/>
                            </a:cubicBezTo>
                            <a:cubicBezTo>
                              <a:pt x="626227" y="322979"/>
                              <a:pt x="618716" y="322979"/>
                              <a:pt x="618716" y="322979"/>
                            </a:cubicBezTo>
                            <a:cubicBezTo>
                              <a:pt x="618716" y="322979"/>
                              <a:pt x="618716" y="322979"/>
                              <a:pt x="611205" y="315468"/>
                            </a:cubicBezTo>
                            <a:cubicBezTo>
                              <a:pt x="603694" y="292935"/>
                              <a:pt x="588672" y="277912"/>
                              <a:pt x="573649" y="270401"/>
                            </a:cubicBezTo>
                            <a:cubicBezTo>
                              <a:pt x="536093" y="247868"/>
                              <a:pt x="506048" y="240356"/>
                              <a:pt x="483515" y="240356"/>
                            </a:cubicBezTo>
                            <a:close/>
                          </a:path>
                        </a:pathLst>
                      </a:custGeom>
                      <a:solidFill>
                        <a:srgbClr val="056BB1"/>
                      </a:solidFill>
                      <a:ln w="75111" cap="flat">
                        <a:noFill/>
                        <a:prstDash val="solid"/>
                        <a:miter/>
                      </a:ln>
                    </p:spPr>
                    <p:txBody>
                      <a:bodyPr rtlCol="0" anchor="ctr"/>
                      <a:lstStyle/>
                      <a:p>
                        <a:endParaRPr lang="en-US"/>
                      </a:p>
                    </p:txBody>
                  </p:sp>
                </p:grpSp>
                <p:sp>
                  <p:nvSpPr>
                    <p:cNvPr id="485" name="Freeform: Shape 484">
                      <a:extLst>
                        <a:ext uri="{FF2B5EF4-FFF2-40B4-BE49-F238E27FC236}">
                          <a16:creationId xmlns:a16="http://schemas.microsoft.com/office/drawing/2014/main" xmlns="" id="{2DCFD892-93BC-4012-850B-319200BD31A5}"/>
                        </a:ext>
                      </a:extLst>
                    </p:cNvPr>
                    <p:cNvSpPr/>
                    <p:nvPr/>
                  </p:nvSpPr>
                  <p:spPr>
                    <a:xfrm>
                      <a:off x="9849242" y="7201553"/>
                      <a:ext cx="395427" cy="358656"/>
                    </a:xfrm>
                    <a:custGeom>
                      <a:avLst/>
                      <a:gdLst>
                        <a:gd name="connsiteX0" fmla="*/ 241161 w 395427"/>
                        <a:gd name="connsiteY0" fmla="*/ 277912 h 358656"/>
                        <a:gd name="connsiteX1" fmla="*/ 353828 w 395427"/>
                        <a:gd name="connsiteY1" fmla="*/ 150223 h 358656"/>
                        <a:gd name="connsiteX2" fmla="*/ 391384 w 395427"/>
                        <a:gd name="connsiteY2" fmla="*/ 0 h 358656"/>
                        <a:gd name="connsiteX3" fmla="*/ 383873 w 395427"/>
                        <a:gd name="connsiteY3" fmla="*/ 0 h 358656"/>
                        <a:gd name="connsiteX4" fmla="*/ 233650 w 395427"/>
                        <a:gd name="connsiteY4" fmla="*/ 262890 h 358656"/>
                        <a:gd name="connsiteX5" fmla="*/ 136005 w 395427"/>
                        <a:gd name="connsiteY5" fmla="*/ 187779 h 358656"/>
                        <a:gd name="connsiteX6" fmla="*/ 805 w 395427"/>
                        <a:gd name="connsiteY6" fmla="*/ 353023 h 358656"/>
                        <a:gd name="connsiteX7" fmla="*/ 8316 w 395427"/>
                        <a:gd name="connsiteY7" fmla="*/ 353023 h 358656"/>
                        <a:gd name="connsiteX8" fmla="*/ 120983 w 395427"/>
                        <a:gd name="connsiteY8" fmla="*/ 210312 h 358656"/>
                        <a:gd name="connsiteX9" fmla="*/ 218628 w 395427"/>
                        <a:gd name="connsiteY9" fmla="*/ 353023 h 358656"/>
                        <a:gd name="connsiteX10" fmla="*/ 226139 w 395427"/>
                        <a:gd name="connsiteY10" fmla="*/ 353023 h 358656"/>
                        <a:gd name="connsiteX11" fmla="*/ 241161 w 395427"/>
                        <a:gd name="connsiteY11" fmla="*/ 277912 h 35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5427" h="358656">
                          <a:moveTo>
                            <a:pt x="241161" y="277912"/>
                          </a:moveTo>
                          <a:cubicBezTo>
                            <a:pt x="286228" y="247867"/>
                            <a:pt x="323784" y="202801"/>
                            <a:pt x="353828" y="150223"/>
                          </a:cubicBezTo>
                          <a:cubicBezTo>
                            <a:pt x="376362" y="105156"/>
                            <a:pt x="406407" y="45067"/>
                            <a:pt x="391384" y="0"/>
                          </a:cubicBezTo>
                          <a:cubicBezTo>
                            <a:pt x="391384" y="0"/>
                            <a:pt x="383873" y="0"/>
                            <a:pt x="383873" y="0"/>
                          </a:cubicBezTo>
                          <a:cubicBezTo>
                            <a:pt x="368851" y="105156"/>
                            <a:pt x="323784" y="202801"/>
                            <a:pt x="233650" y="262890"/>
                          </a:cubicBezTo>
                          <a:cubicBezTo>
                            <a:pt x="218628" y="225334"/>
                            <a:pt x="181072" y="195290"/>
                            <a:pt x="136005" y="187779"/>
                          </a:cubicBezTo>
                          <a:cubicBezTo>
                            <a:pt x="38360" y="172756"/>
                            <a:pt x="-6706" y="270401"/>
                            <a:pt x="805" y="353023"/>
                          </a:cubicBezTo>
                          <a:cubicBezTo>
                            <a:pt x="805" y="360534"/>
                            <a:pt x="8316" y="360534"/>
                            <a:pt x="8316" y="353023"/>
                          </a:cubicBezTo>
                          <a:cubicBezTo>
                            <a:pt x="30849" y="292935"/>
                            <a:pt x="30849" y="210312"/>
                            <a:pt x="120983" y="210312"/>
                          </a:cubicBezTo>
                          <a:cubicBezTo>
                            <a:pt x="188583" y="210312"/>
                            <a:pt x="241161" y="292935"/>
                            <a:pt x="218628" y="353023"/>
                          </a:cubicBezTo>
                          <a:cubicBezTo>
                            <a:pt x="218628" y="353023"/>
                            <a:pt x="226139" y="360534"/>
                            <a:pt x="226139" y="353023"/>
                          </a:cubicBezTo>
                          <a:cubicBezTo>
                            <a:pt x="241161" y="338001"/>
                            <a:pt x="248672" y="307957"/>
                            <a:pt x="241161" y="277912"/>
                          </a:cubicBezTo>
                          <a:close/>
                        </a:path>
                      </a:pathLst>
                    </a:custGeom>
                    <a:solidFill>
                      <a:srgbClr val="056BB1"/>
                    </a:solidFill>
                    <a:ln w="75111" cap="flat">
                      <a:noFill/>
                      <a:prstDash val="solid"/>
                      <a:miter/>
                    </a:ln>
                  </p:spPr>
                  <p:txBody>
                    <a:bodyPr rtlCol="0" anchor="ctr"/>
                    <a:lstStyle/>
                    <a:p>
                      <a:endParaRPr lang="en-US"/>
                    </a:p>
                  </p:txBody>
                </p:sp>
                <p:sp>
                  <p:nvSpPr>
                    <p:cNvPr id="486" name="Freeform: Shape 485">
                      <a:extLst>
                        <a:ext uri="{FF2B5EF4-FFF2-40B4-BE49-F238E27FC236}">
                          <a16:creationId xmlns:a16="http://schemas.microsoft.com/office/drawing/2014/main" xmlns="" id="{9E18CF85-6810-4B4D-A922-B7860FD5D392}"/>
                        </a:ext>
                      </a:extLst>
                    </p:cNvPr>
                    <p:cNvSpPr/>
                    <p:nvPr/>
                  </p:nvSpPr>
                  <p:spPr>
                    <a:xfrm>
                      <a:off x="9500761" y="7156486"/>
                      <a:ext cx="905110" cy="943358"/>
                    </a:xfrm>
                    <a:custGeom>
                      <a:avLst/>
                      <a:gdLst>
                        <a:gd name="connsiteX0" fmla="*/ 875066 w 905110"/>
                        <a:gd name="connsiteY0" fmla="*/ 210312 h 943358"/>
                        <a:gd name="connsiteX1" fmla="*/ 822488 w 905110"/>
                        <a:gd name="connsiteY1" fmla="*/ 112667 h 943358"/>
                        <a:gd name="connsiteX2" fmla="*/ 747376 w 905110"/>
                        <a:gd name="connsiteY2" fmla="*/ 30044 h 943358"/>
                        <a:gd name="connsiteX3" fmla="*/ 694799 w 905110"/>
                        <a:gd name="connsiteY3" fmla="*/ 7511 h 943358"/>
                        <a:gd name="connsiteX4" fmla="*/ 672265 w 905110"/>
                        <a:gd name="connsiteY4" fmla="*/ 0 h 943358"/>
                        <a:gd name="connsiteX5" fmla="*/ 649732 w 905110"/>
                        <a:gd name="connsiteY5" fmla="*/ 0 h 943358"/>
                        <a:gd name="connsiteX6" fmla="*/ 717332 w 905110"/>
                        <a:gd name="connsiteY6" fmla="*/ 105156 h 943358"/>
                        <a:gd name="connsiteX7" fmla="*/ 672265 w 905110"/>
                        <a:gd name="connsiteY7" fmla="*/ 225334 h 943358"/>
                        <a:gd name="connsiteX8" fmla="*/ 582131 w 905110"/>
                        <a:gd name="connsiteY8" fmla="*/ 315468 h 943358"/>
                        <a:gd name="connsiteX9" fmla="*/ 544576 w 905110"/>
                        <a:gd name="connsiteY9" fmla="*/ 262890 h 943358"/>
                        <a:gd name="connsiteX10" fmla="*/ 364308 w 905110"/>
                        <a:gd name="connsiteY10" fmla="*/ 307957 h 943358"/>
                        <a:gd name="connsiteX11" fmla="*/ 311730 w 905110"/>
                        <a:gd name="connsiteY11" fmla="*/ 435646 h 943358"/>
                        <a:gd name="connsiteX12" fmla="*/ 304219 w 905110"/>
                        <a:gd name="connsiteY12" fmla="*/ 450669 h 943358"/>
                        <a:gd name="connsiteX13" fmla="*/ 371819 w 905110"/>
                        <a:gd name="connsiteY13" fmla="*/ 390579 h 943358"/>
                        <a:gd name="connsiteX14" fmla="*/ 371819 w 905110"/>
                        <a:gd name="connsiteY14" fmla="*/ 390579 h 943358"/>
                        <a:gd name="connsiteX15" fmla="*/ 371819 w 905110"/>
                        <a:gd name="connsiteY15" fmla="*/ 383068 h 943358"/>
                        <a:gd name="connsiteX16" fmla="*/ 454442 w 905110"/>
                        <a:gd name="connsiteY16" fmla="*/ 285423 h 943358"/>
                        <a:gd name="connsiteX17" fmla="*/ 544576 w 905110"/>
                        <a:gd name="connsiteY17" fmla="*/ 315468 h 943358"/>
                        <a:gd name="connsiteX18" fmla="*/ 552087 w 905110"/>
                        <a:gd name="connsiteY18" fmla="*/ 330490 h 943358"/>
                        <a:gd name="connsiteX19" fmla="*/ 529554 w 905110"/>
                        <a:gd name="connsiteY19" fmla="*/ 428135 h 943358"/>
                        <a:gd name="connsiteX20" fmla="*/ 582131 w 905110"/>
                        <a:gd name="connsiteY20" fmla="*/ 473202 h 943358"/>
                        <a:gd name="connsiteX21" fmla="*/ 627198 w 905110"/>
                        <a:gd name="connsiteY21" fmla="*/ 443157 h 943358"/>
                        <a:gd name="connsiteX22" fmla="*/ 679776 w 905110"/>
                        <a:gd name="connsiteY22" fmla="*/ 383068 h 943358"/>
                        <a:gd name="connsiteX23" fmla="*/ 792444 w 905110"/>
                        <a:gd name="connsiteY23" fmla="*/ 270401 h 943358"/>
                        <a:gd name="connsiteX24" fmla="*/ 657243 w 905110"/>
                        <a:gd name="connsiteY24" fmla="*/ 608402 h 943358"/>
                        <a:gd name="connsiteX25" fmla="*/ 334263 w 905110"/>
                        <a:gd name="connsiteY25" fmla="*/ 841248 h 943358"/>
                        <a:gd name="connsiteX26" fmla="*/ 108929 w 905110"/>
                        <a:gd name="connsiteY26" fmla="*/ 781158 h 943358"/>
                        <a:gd name="connsiteX27" fmla="*/ 33818 w 905110"/>
                        <a:gd name="connsiteY27" fmla="*/ 630936 h 943358"/>
                        <a:gd name="connsiteX28" fmla="*/ 3774 w 905110"/>
                        <a:gd name="connsiteY28" fmla="*/ 691025 h 943358"/>
                        <a:gd name="connsiteX29" fmla="*/ 138974 w 905110"/>
                        <a:gd name="connsiteY29" fmla="*/ 893825 h 943358"/>
                        <a:gd name="connsiteX30" fmla="*/ 416886 w 905110"/>
                        <a:gd name="connsiteY30" fmla="*/ 931381 h 943358"/>
                        <a:gd name="connsiteX31" fmla="*/ 664754 w 905110"/>
                        <a:gd name="connsiteY31" fmla="*/ 758625 h 943358"/>
                        <a:gd name="connsiteX32" fmla="*/ 845021 w 905110"/>
                        <a:gd name="connsiteY32" fmla="*/ 473202 h 943358"/>
                        <a:gd name="connsiteX33" fmla="*/ 905111 w 905110"/>
                        <a:gd name="connsiteY33" fmla="*/ 307957 h 943358"/>
                        <a:gd name="connsiteX34" fmla="*/ 875066 w 905110"/>
                        <a:gd name="connsiteY34" fmla="*/ 210312 h 943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05110" h="943358">
                          <a:moveTo>
                            <a:pt x="875066" y="210312"/>
                          </a:moveTo>
                          <a:cubicBezTo>
                            <a:pt x="860043" y="180267"/>
                            <a:pt x="837510" y="150223"/>
                            <a:pt x="822488" y="112667"/>
                          </a:cubicBezTo>
                          <a:cubicBezTo>
                            <a:pt x="807466" y="82622"/>
                            <a:pt x="777421" y="52578"/>
                            <a:pt x="747376" y="30044"/>
                          </a:cubicBezTo>
                          <a:cubicBezTo>
                            <a:pt x="732354" y="22533"/>
                            <a:pt x="717332" y="15022"/>
                            <a:pt x="694799" y="7511"/>
                          </a:cubicBezTo>
                          <a:cubicBezTo>
                            <a:pt x="687288" y="7511"/>
                            <a:pt x="679776" y="0"/>
                            <a:pt x="672265" y="0"/>
                          </a:cubicBezTo>
                          <a:cubicBezTo>
                            <a:pt x="672265" y="0"/>
                            <a:pt x="649732" y="0"/>
                            <a:pt x="649732" y="0"/>
                          </a:cubicBezTo>
                          <a:cubicBezTo>
                            <a:pt x="664754" y="15022"/>
                            <a:pt x="709821" y="90133"/>
                            <a:pt x="717332" y="105156"/>
                          </a:cubicBezTo>
                          <a:cubicBezTo>
                            <a:pt x="709821" y="150223"/>
                            <a:pt x="687288" y="187779"/>
                            <a:pt x="672265" y="225334"/>
                          </a:cubicBezTo>
                          <a:cubicBezTo>
                            <a:pt x="649732" y="262890"/>
                            <a:pt x="619687" y="292934"/>
                            <a:pt x="582131" y="315468"/>
                          </a:cubicBezTo>
                          <a:cubicBezTo>
                            <a:pt x="574620" y="292934"/>
                            <a:pt x="559598" y="277912"/>
                            <a:pt x="544576" y="262890"/>
                          </a:cubicBezTo>
                          <a:cubicBezTo>
                            <a:pt x="476975" y="217823"/>
                            <a:pt x="394353" y="225334"/>
                            <a:pt x="364308" y="307957"/>
                          </a:cubicBezTo>
                          <a:cubicBezTo>
                            <a:pt x="349286" y="353023"/>
                            <a:pt x="341775" y="390579"/>
                            <a:pt x="311730" y="435646"/>
                          </a:cubicBezTo>
                          <a:cubicBezTo>
                            <a:pt x="311730" y="443157"/>
                            <a:pt x="304219" y="443157"/>
                            <a:pt x="304219" y="450669"/>
                          </a:cubicBezTo>
                          <a:cubicBezTo>
                            <a:pt x="326752" y="435646"/>
                            <a:pt x="349286" y="413113"/>
                            <a:pt x="371819" y="390579"/>
                          </a:cubicBezTo>
                          <a:cubicBezTo>
                            <a:pt x="371819" y="390579"/>
                            <a:pt x="371819" y="390579"/>
                            <a:pt x="371819" y="390579"/>
                          </a:cubicBezTo>
                          <a:cubicBezTo>
                            <a:pt x="371819" y="390579"/>
                            <a:pt x="371819" y="383068"/>
                            <a:pt x="371819" y="383068"/>
                          </a:cubicBezTo>
                          <a:cubicBezTo>
                            <a:pt x="386842" y="345512"/>
                            <a:pt x="409375" y="292934"/>
                            <a:pt x="454442" y="285423"/>
                          </a:cubicBezTo>
                          <a:cubicBezTo>
                            <a:pt x="484486" y="277912"/>
                            <a:pt x="522042" y="285423"/>
                            <a:pt x="544576" y="315468"/>
                          </a:cubicBezTo>
                          <a:cubicBezTo>
                            <a:pt x="552087" y="322979"/>
                            <a:pt x="552087" y="322979"/>
                            <a:pt x="552087" y="330490"/>
                          </a:cubicBezTo>
                          <a:cubicBezTo>
                            <a:pt x="567109" y="360534"/>
                            <a:pt x="537065" y="398090"/>
                            <a:pt x="529554" y="428135"/>
                          </a:cubicBezTo>
                          <a:cubicBezTo>
                            <a:pt x="522042" y="465691"/>
                            <a:pt x="544576" y="488224"/>
                            <a:pt x="582131" y="473202"/>
                          </a:cubicBezTo>
                          <a:cubicBezTo>
                            <a:pt x="597153" y="465691"/>
                            <a:pt x="612176" y="458180"/>
                            <a:pt x="627198" y="443157"/>
                          </a:cubicBezTo>
                          <a:cubicBezTo>
                            <a:pt x="649732" y="428135"/>
                            <a:pt x="664754" y="405601"/>
                            <a:pt x="679776" y="383068"/>
                          </a:cubicBezTo>
                          <a:cubicBezTo>
                            <a:pt x="694799" y="353023"/>
                            <a:pt x="747376" y="262890"/>
                            <a:pt x="792444" y="270401"/>
                          </a:cubicBezTo>
                          <a:cubicBezTo>
                            <a:pt x="875066" y="285423"/>
                            <a:pt x="679776" y="578358"/>
                            <a:pt x="657243" y="608402"/>
                          </a:cubicBezTo>
                          <a:cubicBezTo>
                            <a:pt x="574620" y="721070"/>
                            <a:pt x="476975" y="818714"/>
                            <a:pt x="334263" y="841248"/>
                          </a:cubicBezTo>
                          <a:cubicBezTo>
                            <a:pt x="251641" y="856270"/>
                            <a:pt x="169019" y="841248"/>
                            <a:pt x="108929" y="781158"/>
                          </a:cubicBezTo>
                          <a:cubicBezTo>
                            <a:pt x="63862" y="743603"/>
                            <a:pt x="33818" y="691025"/>
                            <a:pt x="33818" y="630936"/>
                          </a:cubicBezTo>
                          <a:cubicBezTo>
                            <a:pt x="18796" y="645958"/>
                            <a:pt x="11285" y="660980"/>
                            <a:pt x="3774" y="691025"/>
                          </a:cubicBezTo>
                          <a:cubicBezTo>
                            <a:pt x="-18760" y="788670"/>
                            <a:pt x="63862" y="856270"/>
                            <a:pt x="138974" y="893825"/>
                          </a:cubicBezTo>
                          <a:cubicBezTo>
                            <a:pt x="229108" y="946404"/>
                            <a:pt x="319241" y="953915"/>
                            <a:pt x="416886" y="931381"/>
                          </a:cubicBezTo>
                          <a:cubicBezTo>
                            <a:pt x="522042" y="908848"/>
                            <a:pt x="597153" y="833737"/>
                            <a:pt x="664754" y="758625"/>
                          </a:cubicBezTo>
                          <a:cubicBezTo>
                            <a:pt x="739865" y="676003"/>
                            <a:pt x="792444" y="570847"/>
                            <a:pt x="845021" y="473202"/>
                          </a:cubicBezTo>
                          <a:cubicBezTo>
                            <a:pt x="867555" y="420624"/>
                            <a:pt x="890088" y="368046"/>
                            <a:pt x="905111" y="307957"/>
                          </a:cubicBezTo>
                          <a:cubicBezTo>
                            <a:pt x="905111" y="270401"/>
                            <a:pt x="897599" y="247867"/>
                            <a:pt x="875066" y="210312"/>
                          </a:cubicBezTo>
                          <a:close/>
                        </a:path>
                      </a:pathLst>
                    </a:custGeom>
                    <a:solidFill>
                      <a:srgbClr val="209DD9"/>
                    </a:solidFill>
                    <a:ln w="75111" cap="flat">
                      <a:noFill/>
                      <a:prstDash val="solid"/>
                      <a:miter/>
                    </a:ln>
                  </p:spPr>
                  <p:txBody>
                    <a:bodyPr rtlCol="0" anchor="ctr"/>
                    <a:lstStyle/>
                    <a:p>
                      <a:endParaRPr lang="en-US"/>
                    </a:p>
                  </p:txBody>
                </p:sp>
                <p:grpSp>
                  <p:nvGrpSpPr>
                    <p:cNvPr id="487" name="Graphic 2">
                      <a:extLst>
                        <a:ext uri="{FF2B5EF4-FFF2-40B4-BE49-F238E27FC236}">
                          <a16:creationId xmlns:a16="http://schemas.microsoft.com/office/drawing/2014/main" xmlns="" id="{3B758AA6-BE84-4A15-8E09-DEB54BED533B}"/>
                        </a:ext>
                      </a:extLst>
                    </p:cNvPr>
                    <p:cNvGrpSpPr/>
                    <p:nvPr/>
                  </p:nvGrpSpPr>
                  <p:grpSpPr>
                    <a:xfrm>
                      <a:off x="9479199" y="7351775"/>
                      <a:ext cx="925208" cy="766136"/>
                      <a:chOff x="9479199" y="7351775"/>
                      <a:chExt cx="925208" cy="766136"/>
                    </a:xfrm>
                  </p:grpSpPr>
                  <p:sp>
                    <p:nvSpPr>
                      <p:cNvPr id="488" name="Freeform: Shape 487">
                        <a:extLst>
                          <a:ext uri="{FF2B5EF4-FFF2-40B4-BE49-F238E27FC236}">
                            <a16:creationId xmlns:a16="http://schemas.microsoft.com/office/drawing/2014/main" xmlns="" id="{41CD26FF-8213-4832-8AA1-B262EE1FA09D}"/>
                          </a:ext>
                        </a:extLst>
                      </p:cNvPr>
                      <p:cNvSpPr/>
                      <p:nvPr/>
                    </p:nvSpPr>
                    <p:spPr>
                      <a:xfrm>
                        <a:off x="9485739" y="7351775"/>
                        <a:ext cx="918668" cy="755580"/>
                      </a:xfrm>
                      <a:custGeom>
                        <a:avLst/>
                        <a:gdLst>
                          <a:gd name="connsiteX0" fmla="*/ 852533 w 918668"/>
                          <a:gd name="connsiteY0" fmla="*/ 285423 h 755580"/>
                          <a:gd name="connsiteX1" fmla="*/ 912622 w 918668"/>
                          <a:gd name="connsiteY1" fmla="*/ 120178 h 755580"/>
                          <a:gd name="connsiteX2" fmla="*/ 890089 w 918668"/>
                          <a:gd name="connsiteY2" fmla="*/ 15022 h 755580"/>
                          <a:gd name="connsiteX3" fmla="*/ 882578 w 918668"/>
                          <a:gd name="connsiteY3" fmla="*/ 0 h 755580"/>
                          <a:gd name="connsiteX4" fmla="*/ 754888 w 918668"/>
                          <a:gd name="connsiteY4" fmla="*/ 322979 h 755580"/>
                          <a:gd name="connsiteX5" fmla="*/ 401864 w 918668"/>
                          <a:gd name="connsiteY5" fmla="*/ 660980 h 755580"/>
                          <a:gd name="connsiteX6" fmla="*/ 93907 w 918668"/>
                          <a:gd name="connsiteY6" fmla="*/ 585869 h 755580"/>
                          <a:gd name="connsiteX7" fmla="*/ 33818 w 918668"/>
                          <a:gd name="connsiteY7" fmla="*/ 465691 h 755580"/>
                          <a:gd name="connsiteX8" fmla="*/ 33818 w 918668"/>
                          <a:gd name="connsiteY8" fmla="*/ 443158 h 755580"/>
                          <a:gd name="connsiteX9" fmla="*/ 3773 w 918668"/>
                          <a:gd name="connsiteY9" fmla="*/ 503246 h 755580"/>
                          <a:gd name="connsiteX10" fmla="*/ 138974 w 918668"/>
                          <a:gd name="connsiteY10" fmla="*/ 706047 h 755580"/>
                          <a:gd name="connsiteX11" fmla="*/ 416886 w 918668"/>
                          <a:gd name="connsiteY11" fmla="*/ 743603 h 755580"/>
                          <a:gd name="connsiteX12" fmla="*/ 664754 w 918668"/>
                          <a:gd name="connsiteY12" fmla="*/ 570847 h 755580"/>
                          <a:gd name="connsiteX13" fmla="*/ 852533 w 918668"/>
                          <a:gd name="connsiteY13" fmla="*/ 285423 h 755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18668" h="755580">
                            <a:moveTo>
                              <a:pt x="852533" y="285423"/>
                            </a:moveTo>
                            <a:cubicBezTo>
                              <a:pt x="875066" y="232845"/>
                              <a:pt x="897600" y="180268"/>
                              <a:pt x="912622" y="120178"/>
                            </a:cubicBezTo>
                            <a:cubicBezTo>
                              <a:pt x="927644" y="75111"/>
                              <a:pt x="912622" y="52578"/>
                              <a:pt x="890089" y="15022"/>
                            </a:cubicBezTo>
                            <a:cubicBezTo>
                              <a:pt x="890089" y="7511"/>
                              <a:pt x="882578" y="7511"/>
                              <a:pt x="882578" y="0"/>
                            </a:cubicBezTo>
                            <a:cubicBezTo>
                              <a:pt x="875066" y="112667"/>
                              <a:pt x="807466" y="232845"/>
                              <a:pt x="754888" y="322979"/>
                            </a:cubicBezTo>
                            <a:cubicBezTo>
                              <a:pt x="672265" y="458180"/>
                              <a:pt x="567109" y="615913"/>
                              <a:pt x="401864" y="660980"/>
                            </a:cubicBezTo>
                            <a:cubicBezTo>
                              <a:pt x="304219" y="691025"/>
                              <a:pt x="169019" y="653469"/>
                              <a:pt x="93907" y="585869"/>
                            </a:cubicBezTo>
                            <a:cubicBezTo>
                              <a:pt x="63863" y="555825"/>
                              <a:pt x="33818" y="518269"/>
                              <a:pt x="33818" y="465691"/>
                            </a:cubicBezTo>
                            <a:cubicBezTo>
                              <a:pt x="33818" y="458180"/>
                              <a:pt x="33818" y="450669"/>
                              <a:pt x="33818" y="443158"/>
                            </a:cubicBezTo>
                            <a:cubicBezTo>
                              <a:pt x="18796" y="458180"/>
                              <a:pt x="11284" y="473202"/>
                              <a:pt x="3773" y="503246"/>
                            </a:cubicBezTo>
                            <a:cubicBezTo>
                              <a:pt x="-18760" y="600891"/>
                              <a:pt x="63863" y="668492"/>
                              <a:pt x="138974" y="706047"/>
                            </a:cubicBezTo>
                            <a:cubicBezTo>
                              <a:pt x="229108" y="758625"/>
                              <a:pt x="319242" y="766136"/>
                              <a:pt x="416886" y="743603"/>
                            </a:cubicBezTo>
                            <a:cubicBezTo>
                              <a:pt x="522042" y="721070"/>
                              <a:pt x="597154" y="645958"/>
                              <a:pt x="664754" y="570847"/>
                            </a:cubicBezTo>
                            <a:cubicBezTo>
                              <a:pt x="747377" y="488224"/>
                              <a:pt x="799954" y="383068"/>
                              <a:pt x="852533" y="285423"/>
                            </a:cubicBezTo>
                            <a:close/>
                          </a:path>
                        </a:pathLst>
                      </a:custGeom>
                      <a:solidFill>
                        <a:srgbClr val="F4F4F4"/>
                      </a:solidFill>
                      <a:ln w="75111" cap="flat">
                        <a:noFill/>
                        <a:prstDash val="solid"/>
                        <a:miter/>
                      </a:ln>
                    </p:spPr>
                    <p:txBody>
                      <a:bodyPr rtlCol="0" anchor="ctr"/>
                      <a:lstStyle/>
                      <a:p>
                        <a:endParaRPr lang="en-US"/>
                      </a:p>
                    </p:txBody>
                  </p:sp>
                  <p:sp>
                    <p:nvSpPr>
                      <p:cNvPr id="489" name="Freeform: Shape 488">
                        <a:extLst>
                          <a:ext uri="{FF2B5EF4-FFF2-40B4-BE49-F238E27FC236}">
                            <a16:creationId xmlns:a16="http://schemas.microsoft.com/office/drawing/2014/main" xmlns="" id="{8E8B04C2-3544-4691-B798-02540A31847E}"/>
                          </a:ext>
                        </a:extLst>
                      </p:cNvPr>
                      <p:cNvSpPr/>
                      <p:nvPr/>
                    </p:nvSpPr>
                    <p:spPr>
                      <a:xfrm>
                        <a:off x="9479199" y="7351775"/>
                        <a:ext cx="923653" cy="766136"/>
                      </a:xfrm>
                      <a:custGeom>
                        <a:avLst/>
                        <a:gdLst>
                          <a:gd name="connsiteX0" fmla="*/ 325781 w 923653"/>
                          <a:gd name="connsiteY0" fmla="*/ 766136 h 766136"/>
                          <a:gd name="connsiteX1" fmla="*/ 325781 w 923653"/>
                          <a:gd name="connsiteY1" fmla="*/ 766136 h 766136"/>
                          <a:gd name="connsiteX2" fmla="*/ 145514 w 923653"/>
                          <a:gd name="connsiteY2" fmla="*/ 721070 h 766136"/>
                          <a:gd name="connsiteX3" fmla="*/ 2802 w 923653"/>
                          <a:gd name="connsiteY3" fmla="*/ 510757 h 766136"/>
                          <a:gd name="connsiteX4" fmla="*/ 32847 w 923653"/>
                          <a:gd name="connsiteY4" fmla="*/ 450669 h 766136"/>
                          <a:gd name="connsiteX5" fmla="*/ 40358 w 923653"/>
                          <a:gd name="connsiteY5" fmla="*/ 450669 h 766136"/>
                          <a:gd name="connsiteX6" fmla="*/ 47869 w 923653"/>
                          <a:gd name="connsiteY6" fmla="*/ 458180 h 766136"/>
                          <a:gd name="connsiteX7" fmla="*/ 47869 w 923653"/>
                          <a:gd name="connsiteY7" fmla="*/ 480713 h 766136"/>
                          <a:gd name="connsiteX8" fmla="*/ 100447 w 923653"/>
                          <a:gd name="connsiteY8" fmla="*/ 593380 h 766136"/>
                          <a:gd name="connsiteX9" fmla="*/ 325781 w 923653"/>
                          <a:gd name="connsiteY9" fmla="*/ 676003 h 766136"/>
                          <a:gd name="connsiteX10" fmla="*/ 400893 w 923653"/>
                          <a:gd name="connsiteY10" fmla="*/ 668492 h 766136"/>
                          <a:gd name="connsiteX11" fmla="*/ 746405 w 923653"/>
                          <a:gd name="connsiteY11" fmla="*/ 330490 h 766136"/>
                          <a:gd name="connsiteX12" fmla="*/ 874095 w 923653"/>
                          <a:gd name="connsiteY12" fmla="*/ 7511 h 766136"/>
                          <a:gd name="connsiteX13" fmla="*/ 881606 w 923653"/>
                          <a:gd name="connsiteY13" fmla="*/ 0 h 766136"/>
                          <a:gd name="connsiteX14" fmla="*/ 889117 w 923653"/>
                          <a:gd name="connsiteY14" fmla="*/ 0 h 766136"/>
                          <a:gd name="connsiteX15" fmla="*/ 896628 w 923653"/>
                          <a:gd name="connsiteY15" fmla="*/ 15022 h 766136"/>
                          <a:gd name="connsiteX16" fmla="*/ 919161 w 923653"/>
                          <a:gd name="connsiteY16" fmla="*/ 127689 h 766136"/>
                          <a:gd name="connsiteX17" fmla="*/ 859073 w 923653"/>
                          <a:gd name="connsiteY17" fmla="*/ 292935 h 766136"/>
                          <a:gd name="connsiteX18" fmla="*/ 678805 w 923653"/>
                          <a:gd name="connsiteY18" fmla="*/ 578358 h 766136"/>
                          <a:gd name="connsiteX19" fmla="*/ 423426 w 923653"/>
                          <a:gd name="connsiteY19" fmla="*/ 758625 h 766136"/>
                          <a:gd name="connsiteX20" fmla="*/ 325781 w 923653"/>
                          <a:gd name="connsiteY20" fmla="*/ 766136 h 766136"/>
                          <a:gd name="connsiteX21" fmla="*/ 32847 w 923653"/>
                          <a:gd name="connsiteY21" fmla="*/ 480713 h 766136"/>
                          <a:gd name="connsiteX22" fmla="*/ 25336 w 923653"/>
                          <a:gd name="connsiteY22" fmla="*/ 510757 h 766136"/>
                          <a:gd name="connsiteX23" fmla="*/ 160536 w 923653"/>
                          <a:gd name="connsiteY23" fmla="*/ 706047 h 766136"/>
                          <a:gd name="connsiteX24" fmla="*/ 333293 w 923653"/>
                          <a:gd name="connsiteY24" fmla="*/ 751114 h 766136"/>
                          <a:gd name="connsiteX25" fmla="*/ 333293 w 923653"/>
                          <a:gd name="connsiteY25" fmla="*/ 751114 h 766136"/>
                          <a:gd name="connsiteX26" fmla="*/ 438449 w 923653"/>
                          <a:gd name="connsiteY26" fmla="*/ 736092 h 766136"/>
                          <a:gd name="connsiteX27" fmla="*/ 686316 w 923653"/>
                          <a:gd name="connsiteY27" fmla="*/ 563336 h 766136"/>
                          <a:gd name="connsiteX28" fmla="*/ 859073 w 923653"/>
                          <a:gd name="connsiteY28" fmla="*/ 277912 h 766136"/>
                          <a:gd name="connsiteX29" fmla="*/ 919161 w 923653"/>
                          <a:gd name="connsiteY29" fmla="*/ 112667 h 766136"/>
                          <a:gd name="connsiteX30" fmla="*/ 904139 w 923653"/>
                          <a:gd name="connsiteY30" fmla="*/ 22533 h 766136"/>
                          <a:gd name="connsiteX31" fmla="*/ 776450 w 923653"/>
                          <a:gd name="connsiteY31" fmla="*/ 330490 h 766136"/>
                          <a:gd name="connsiteX32" fmla="*/ 423426 w 923653"/>
                          <a:gd name="connsiteY32" fmla="*/ 676003 h 766136"/>
                          <a:gd name="connsiteX33" fmla="*/ 348315 w 923653"/>
                          <a:gd name="connsiteY33" fmla="*/ 683514 h 766136"/>
                          <a:gd name="connsiteX34" fmla="*/ 107958 w 923653"/>
                          <a:gd name="connsiteY34" fmla="*/ 593380 h 766136"/>
                          <a:gd name="connsiteX35" fmla="*/ 32847 w 923653"/>
                          <a:gd name="connsiteY35" fmla="*/ 480713 h 766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923653" h="766136">
                            <a:moveTo>
                              <a:pt x="325781" y="766136"/>
                            </a:moveTo>
                            <a:lnTo>
                              <a:pt x="325781" y="766136"/>
                            </a:lnTo>
                            <a:cubicBezTo>
                              <a:pt x="258181" y="766136"/>
                              <a:pt x="198092" y="751114"/>
                              <a:pt x="145514" y="721070"/>
                            </a:cubicBezTo>
                            <a:cubicBezTo>
                              <a:pt x="32847" y="660980"/>
                              <a:pt x="-12220" y="585869"/>
                              <a:pt x="2802" y="510757"/>
                            </a:cubicBezTo>
                            <a:cubicBezTo>
                              <a:pt x="10313" y="488224"/>
                              <a:pt x="17824" y="465691"/>
                              <a:pt x="32847" y="450669"/>
                            </a:cubicBezTo>
                            <a:cubicBezTo>
                              <a:pt x="32847" y="450669"/>
                              <a:pt x="40358" y="450669"/>
                              <a:pt x="40358" y="450669"/>
                            </a:cubicBezTo>
                            <a:cubicBezTo>
                              <a:pt x="40358" y="450669"/>
                              <a:pt x="47869" y="458180"/>
                              <a:pt x="47869" y="458180"/>
                            </a:cubicBezTo>
                            <a:cubicBezTo>
                              <a:pt x="47869" y="465691"/>
                              <a:pt x="47869" y="473202"/>
                              <a:pt x="47869" y="480713"/>
                            </a:cubicBezTo>
                            <a:cubicBezTo>
                              <a:pt x="47869" y="525780"/>
                              <a:pt x="77914" y="570847"/>
                              <a:pt x="100447" y="593380"/>
                            </a:cubicBezTo>
                            <a:cubicBezTo>
                              <a:pt x="153025" y="645958"/>
                              <a:pt x="243158" y="676003"/>
                              <a:pt x="325781" y="676003"/>
                            </a:cubicBezTo>
                            <a:cubicBezTo>
                              <a:pt x="348315" y="676003"/>
                              <a:pt x="378359" y="676003"/>
                              <a:pt x="400893" y="668492"/>
                            </a:cubicBezTo>
                            <a:cubicBezTo>
                              <a:pt x="551116" y="630936"/>
                              <a:pt x="656271" y="480713"/>
                              <a:pt x="746405" y="330490"/>
                            </a:cubicBezTo>
                            <a:cubicBezTo>
                              <a:pt x="806494" y="232845"/>
                              <a:pt x="866584" y="120178"/>
                              <a:pt x="874095" y="7511"/>
                            </a:cubicBezTo>
                            <a:cubicBezTo>
                              <a:pt x="874095" y="7511"/>
                              <a:pt x="874095" y="0"/>
                              <a:pt x="881606" y="0"/>
                            </a:cubicBezTo>
                            <a:cubicBezTo>
                              <a:pt x="881606" y="0"/>
                              <a:pt x="889117" y="0"/>
                              <a:pt x="889117" y="0"/>
                            </a:cubicBezTo>
                            <a:cubicBezTo>
                              <a:pt x="889117" y="7511"/>
                              <a:pt x="896628" y="7511"/>
                              <a:pt x="896628" y="15022"/>
                            </a:cubicBezTo>
                            <a:cubicBezTo>
                              <a:pt x="919161" y="52578"/>
                              <a:pt x="926673" y="75111"/>
                              <a:pt x="919161" y="127689"/>
                            </a:cubicBezTo>
                            <a:cubicBezTo>
                              <a:pt x="904139" y="187779"/>
                              <a:pt x="881606" y="240356"/>
                              <a:pt x="859073" y="292935"/>
                            </a:cubicBezTo>
                            <a:cubicBezTo>
                              <a:pt x="798983" y="413113"/>
                              <a:pt x="746405" y="503246"/>
                              <a:pt x="678805" y="578358"/>
                            </a:cubicBezTo>
                            <a:cubicBezTo>
                              <a:pt x="611205" y="653469"/>
                              <a:pt x="536093" y="728581"/>
                              <a:pt x="423426" y="758625"/>
                            </a:cubicBezTo>
                            <a:cubicBezTo>
                              <a:pt x="393381" y="766136"/>
                              <a:pt x="355826" y="766136"/>
                              <a:pt x="325781" y="766136"/>
                            </a:cubicBezTo>
                            <a:close/>
                            <a:moveTo>
                              <a:pt x="32847" y="480713"/>
                            </a:moveTo>
                            <a:cubicBezTo>
                              <a:pt x="25336" y="488224"/>
                              <a:pt x="25336" y="503246"/>
                              <a:pt x="25336" y="510757"/>
                            </a:cubicBezTo>
                            <a:cubicBezTo>
                              <a:pt x="10313" y="578358"/>
                              <a:pt x="55380" y="645958"/>
                              <a:pt x="160536" y="706047"/>
                            </a:cubicBezTo>
                            <a:cubicBezTo>
                              <a:pt x="213114" y="736092"/>
                              <a:pt x="273203" y="751114"/>
                              <a:pt x="333293" y="751114"/>
                            </a:cubicBezTo>
                            <a:lnTo>
                              <a:pt x="333293" y="751114"/>
                            </a:lnTo>
                            <a:cubicBezTo>
                              <a:pt x="363337" y="751114"/>
                              <a:pt x="400893" y="743603"/>
                              <a:pt x="438449" y="736092"/>
                            </a:cubicBezTo>
                            <a:cubicBezTo>
                              <a:pt x="543604" y="713559"/>
                              <a:pt x="618716" y="638447"/>
                              <a:pt x="686316" y="563336"/>
                            </a:cubicBezTo>
                            <a:cubicBezTo>
                              <a:pt x="746405" y="488224"/>
                              <a:pt x="806494" y="398090"/>
                              <a:pt x="859073" y="277912"/>
                            </a:cubicBezTo>
                            <a:cubicBezTo>
                              <a:pt x="881606" y="225334"/>
                              <a:pt x="904139" y="172756"/>
                              <a:pt x="919161" y="112667"/>
                            </a:cubicBezTo>
                            <a:cubicBezTo>
                              <a:pt x="926673" y="75111"/>
                              <a:pt x="926673" y="60089"/>
                              <a:pt x="904139" y="22533"/>
                            </a:cubicBezTo>
                            <a:cubicBezTo>
                              <a:pt x="889117" y="127689"/>
                              <a:pt x="829028" y="240356"/>
                              <a:pt x="776450" y="330490"/>
                            </a:cubicBezTo>
                            <a:cubicBezTo>
                              <a:pt x="678805" y="480713"/>
                              <a:pt x="573649" y="630936"/>
                              <a:pt x="423426" y="676003"/>
                            </a:cubicBezTo>
                            <a:cubicBezTo>
                              <a:pt x="400893" y="683514"/>
                              <a:pt x="370848" y="683514"/>
                              <a:pt x="348315" y="683514"/>
                            </a:cubicBezTo>
                            <a:cubicBezTo>
                              <a:pt x="258181" y="683514"/>
                              <a:pt x="168047" y="653469"/>
                              <a:pt x="107958" y="593380"/>
                            </a:cubicBezTo>
                            <a:cubicBezTo>
                              <a:pt x="62891" y="570847"/>
                              <a:pt x="32847" y="533291"/>
                              <a:pt x="32847" y="480713"/>
                            </a:cubicBezTo>
                            <a:close/>
                          </a:path>
                        </a:pathLst>
                      </a:custGeom>
                      <a:solidFill>
                        <a:srgbClr val="A5A5A4"/>
                      </a:solidFill>
                      <a:ln w="75111" cap="flat">
                        <a:noFill/>
                        <a:prstDash val="solid"/>
                        <a:miter/>
                      </a:ln>
                    </p:spPr>
                    <p:txBody>
                      <a:bodyPr rtlCol="0" anchor="ctr"/>
                      <a:lstStyle/>
                      <a:p>
                        <a:endParaRPr lang="en-US"/>
                      </a:p>
                    </p:txBody>
                  </p:sp>
                </p:grpSp>
              </p:grpSp>
              <p:sp>
                <p:nvSpPr>
                  <p:cNvPr id="482" name="Freeform: Shape 481">
                    <a:extLst>
                      <a:ext uri="{FF2B5EF4-FFF2-40B4-BE49-F238E27FC236}">
                        <a16:creationId xmlns:a16="http://schemas.microsoft.com/office/drawing/2014/main" xmlns="" id="{5A832321-9583-4B8A-AE4A-304D10E5A175}"/>
                      </a:ext>
                    </a:extLst>
                  </p:cNvPr>
                  <p:cNvSpPr/>
                  <p:nvPr/>
                </p:nvSpPr>
                <p:spPr>
                  <a:xfrm>
                    <a:off x="9549601" y="7697288"/>
                    <a:ext cx="260312" cy="290357"/>
                  </a:xfrm>
                  <a:custGeom>
                    <a:avLst/>
                    <a:gdLst>
                      <a:gd name="connsiteX0" fmla="*/ 255379 w 260312"/>
                      <a:gd name="connsiteY0" fmla="*/ 270401 h 290357"/>
                      <a:gd name="connsiteX1" fmla="*/ 127689 w 260312"/>
                      <a:gd name="connsiteY1" fmla="*/ 262890 h 290357"/>
                      <a:gd name="connsiteX2" fmla="*/ 30045 w 260312"/>
                      <a:gd name="connsiteY2" fmla="*/ 142712 h 290357"/>
                      <a:gd name="connsiteX3" fmla="*/ 142712 w 260312"/>
                      <a:gd name="connsiteY3" fmla="*/ 75111 h 290357"/>
                      <a:gd name="connsiteX4" fmla="*/ 232845 w 260312"/>
                      <a:gd name="connsiteY4" fmla="*/ 7511 h 290357"/>
                      <a:gd name="connsiteX5" fmla="*/ 225334 w 260312"/>
                      <a:gd name="connsiteY5" fmla="*/ 0 h 290357"/>
                      <a:gd name="connsiteX6" fmla="*/ 67600 w 260312"/>
                      <a:gd name="connsiteY6" fmla="*/ 75111 h 290357"/>
                      <a:gd name="connsiteX7" fmla="*/ 0 w 260312"/>
                      <a:gd name="connsiteY7" fmla="*/ 172757 h 290357"/>
                      <a:gd name="connsiteX8" fmla="*/ 97645 w 260312"/>
                      <a:gd name="connsiteY8" fmla="*/ 277912 h 290357"/>
                      <a:gd name="connsiteX9" fmla="*/ 247867 w 260312"/>
                      <a:gd name="connsiteY9" fmla="*/ 285424 h 290357"/>
                      <a:gd name="connsiteX10" fmla="*/ 255379 w 260312"/>
                      <a:gd name="connsiteY10" fmla="*/ 270401 h 29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0312" h="290357">
                        <a:moveTo>
                          <a:pt x="255379" y="270401"/>
                        </a:moveTo>
                        <a:cubicBezTo>
                          <a:pt x="210312" y="270401"/>
                          <a:pt x="165245" y="270401"/>
                          <a:pt x="127689" y="262890"/>
                        </a:cubicBezTo>
                        <a:cubicBezTo>
                          <a:pt x="75111" y="247868"/>
                          <a:pt x="15022" y="195290"/>
                          <a:pt x="30045" y="142712"/>
                        </a:cubicBezTo>
                        <a:cubicBezTo>
                          <a:pt x="37556" y="97645"/>
                          <a:pt x="105156" y="90133"/>
                          <a:pt x="142712" y="75111"/>
                        </a:cubicBezTo>
                        <a:cubicBezTo>
                          <a:pt x="180268" y="60089"/>
                          <a:pt x="210312" y="37556"/>
                          <a:pt x="232845" y="7511"/>
                        </a:cubicBezTo>
                        <a:cubicBezTo>
                          <a:pt x="232845" y="7511"/>
                          <a:pt x="232845" y="0"/>
                          <a:pt x="225334" y="0"/>
                        </a:cubicBezTo>
                        <a:cubicBezTo>
                          <a:pt x="180268" y="37556"/>
                          <a:pt x="127689" y="52578"/>
                          <a:pt x="67600" y="75111"/>
                        </a:cubicBezTo>
                        <a:cubicBezTo>
                          <a:pt x="22533" y="90133"/>
                          <a:pt x="0" y="127689"/>
                          <a:pt x="0" y="172757"/>
                        </a:cubicBezTo>
                        <a:cubicBezTo>
                          <a:pt x="7511" y="217823"/>
                          <a:pt x="52578" y="262890"/>
                          <a:pt x="97645" y="277912"/>
                        </a:cubicBezTo>
                        <a:cubicBezTo>
                          <a:pt x="142712" y="292935"/>
                          <a:pt x="202801" y="292935"/>
                          <a:pt x="247867" y="285424"/>
                        </a:cubicBezTo>
                        <a:cubicBezTo>
                          <a:pt x="262890" y="285424"/>
                          <a:pt x="262890" y="270401"/>
                          <a:pt x="255379" y="270401"/>
                        </a:cubicBezTo>
                        <a:close/>
                      </a:path>
                    </a:pathLst>
                  </a:custGeom>
                  <a:solidFill>
                    <a:srgbClr val="FFFFFF"/>
                  </a:solidFill>
                  <a:ln w="75111" cap="flat">
                    <a:noFill/>
                    <a:prstDash val="solid"/>
                    <a:miter/>
                  </a:ln>
                </p:spPr>
                <p:txBody>
                  <a:bodyPr rtlCol="0" anchor="ctr"/>
                  <a:lstStyle/>
                  <a:p>
                    <a:endParaRPr lang="en-US"/>
                  </a:p>
                </p:txBody>
              </p:sp>
              <p:sp>
                <p:nvSpPr>
                  <p:cNvPr id="483" name="Freeform: Shape 482">
                    <a:extLst>
                      <a:ext uri="{FF2B5EF4-FFF2-40B4-BE49-F238E27FC236}">
                        <a16:creationId xmlns:a16="http://schemas.microsoft.com/office/drawing/2014/main" xmlns="" id="{371798D5-30F9-40E2-B5F2-E85E9666E005}"/>
                      </a:ext>
                    </a:extLst>
                  </p:cNvPr>
                  <p:cNvSpPr/>
                  <p:nvPr/>
                </p:nvSpPr>
                <p:spPr>
                  <a:xfrm>
                    <a:off x="9837602" y="7937644"/>
                    <a:ext cx="50000" cy="30044"/>
                  </a:xfrm>
                  <a:custGeom>
                    <a:avLst/>
                    <a:gdLst>
                      <a:gd name="connsiteX0" fmla="*/ 42490 w 50000"/>
                      <a:gd name="connsiteY0" fmla="*/ 0 h 30044"/>
                      <a:gd name="connsiteX1" fmla="*/ 4934 w 50000"/>
                      <a:gd name="connsiteY1" fmla="*/ 15023 h 30044"/>
                      <a:gd name="connsiteX2" fmla="*/ 12445 w 50000"/>
                      <a:gd name="connsiteY2" fmla="*/ 30045 h 30044"/>
                      <a:gd name="connsiteX3" fmla="*/ 50001 w 50000"/>
                      <a:gd name="connsiteY3" fmla="*/ 7512 h 30044"/>
                      <a:gd name="connsiteX4" fmla="*/ 42490 w 50000"/>
                      <a:gd name="connsiteY4" fmla="*/ 0 h 30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000" h="30044">
                        <a:moveTo>
                          <a:pt x="42490" y="0"/>
                        </a:moveTo>
                        <a:cubicBezTo>
                          <a:pt x="27467" y="0"/>
                          <a:pt x="19956" y="15023"/>
                          <a:pt x="4934" y="15023"/>
                        </a:cubicBezTo>
                        <a:cubicBezTo>
                          <a:pt x="-2578" y="15023"/>
                          <a:pt x="-2578" y="30045"/>
                          <a:pt x="12445" y="30045"/>
                        </a:cubicBezTo>
                        <a:cubicBezTo>
                          <a:pt x="27467" y="22534"/>
                          <a:pt x="42490" y="22534"/>
                          <a:pt x="50001" y="7512"/>
                        </a:cubicBezTo>
                        <a:cubicBezTo>
                          <a:pt x="50001" y="7512"/>
                          <a:pt x="50001" y="0"/>
                          <a:pt x="42490" y="0"/>
                        </a:cubicBezTo>
                        <a:close/>
                      </a:path>
                    </a:pathLst>
                  </a:custGeom>
                  <a:solidFill>
                    <a:srgbClr val="FFFFFF"/>
                  </a:solidFill>
                  <a:ln w="75111" cap="flat">
                    <a:noFill/>
                    <a:prstDash val="solid"/>
                    <a:miter/>
                  </a:ln>
                </p:spPr>
                <p:txBody>
                  <a:bodyPr rtlCol="0" anchor="ctr"/>
                  <a:lstStyle/>
                  <a:p>
                    <a:endParaRPr lang="en-US"/>
                  </a:p>
                </p:txBody>
              </p:sp>
            </p:grpSp>
          </p:grpSp>
          <p:grpSp>
            <p:nvGrpSpPr>
              <p:cNvPr id="306" name="Graphic 2">
                <a:extLst>
                  <a:ext uri="{FF2B5EF4-FFF2-40B4-BE49-F238E27FC236}">
                    <a16:creationId xmlns:a16="http://schemas.microsoft.com/office/drawing/2014/main" xmlns="" id="{389B0613-F839-4228-B493-F2635FC9CE34}"/>
                  </a:ext>
                </a:extLst>
              </p:cNvPr>
              <p:cNvGrpSpPr/>
              <p:nvPr/>
            </p:nvGrpSpPr>
            <p:grpSpPr>
              <a:xfrm>
                <a:off x="7671346" y="4347319"/>
                <a:ext cx="2641748" cy="2118141"/>
                <a:chOff x="7671346" y="4347319"/>
                <a:chExt cx="2641748" cy="2118141"/>
              </a:xfrm>
            </p:grpSpPr>
            <p:grpSp>
              <p:nvGrpSpPr>
                <p:cNvPr id="447" name="Graphic 2">
                  <a:extLst>
                    <a:ext uri="{FF2B5EF4-FFF2-40B4-BE49-F238E27FC236}">
                      <a16:creationId xmlns:a16="http://schemas.microsoft.com/office/drawing/2014/main" xmlns="" id="{A8B9220B-50DB-4D04-8A52-EFA7797E3B2A}"/>
                    </a:ext>
                  </a:extLst>
                </p:cNvPr>
                <p:cNvGrpSpPr/>
                <p:nvPr/>
              </p:nvGrpSpPr>
              <p:grpSpPr>
                <a:xfrm>
                  <a:off x="7671346" y="4436746"/>
                  <a:ext cx="2641748" cy="2028714"/>
                  <a:chOff x="7671346" y="4436746"/>
                  <a:chExt cx="2641748" cy="2028714"/>
                </a:xfrm>
              </p:grpSpPr>
              <p:sp>
                <p:nvSpPr>
                  <p:cNvPr id="477" name="Freeform: Shape 476">
                    <a:extLst>
                      <a:ext uri="{FF2B5EF4-FFF2-40B4-BE49-F238E27FC236}">
                        <a16:creationId xmlns:a16="http://schemas.microsoft.com/office/drawing/2014/main" xmlns="" id="{6B25F1C1-E34B-48DA-B64A-335E7D80AFDF}"/>
                      </a:ext>
                    </a:extLst>
                  </p:cNvPr>
                  <p:cNvSpPr/>
                  <p:nvPr/>
                </p:nvSpPr>
                <p:spPr>
                  <a:xfrm>
                    <a:off x="7672300" y="4436746"/>
                    <a:ext cx="2633773" cy="1996092"/>
                  </a:xfrm>
                  <a:custGeom>
                    <a:avLst/>
                    <a:gdLst>
                      <a:gd name="connsiteX0" fmla="*/ 2628416 w 2633773"/>
                      <a:gd name="connsiteY0" fmla="*/ 1127377 h 1996092"/>
                      <a:gd name="connsiteX1" fmla="*/ 2553305 w 2633773"/>
                      <a:gd name="connsiteY1" fmla="*/ 1059777 h 1996092"/>
                      <a:gd name="connsiteX2" fmla="*/ 2312948 w 2633773"/>
                      <a:gd name="connsiteY2" fmla="*/ 624131 h 1996092"/>
                      <a:gd name="connsiteX3" fmla="*/ 1952413 w 2633773"/>
                      <a:gd name="connsiteY3" fmla="*/ 150929 h 1996092"/>
                      <a:gd name="connsiteX4" fmla="*/ 1516767 w 2633773"/>
                      <a:gd name="connsiteY4" fmla="*/ 706 h 1996092"/>
                      <a:gd name="connsiteX5" fmla="*/ 1021031 w 2633773"/>
                      <a:gd name="connsiteY5" fmla="*/ 105862 h 1996092"/>
                      <a:gd name="connsiteX6" fmla="*/ 908364 w 2633773"/>
                      <a:gd name="connsiteY6" fmla="*/ 143418 h 1996092"/>
                      <a:gd name="connsiteX7" fmla="*/ 698052 w 2633773"/>
                      <a:gd name="connsiteY7" fmla="*/ 383774 h 1996092"/>
                      <a:gd name="connsiteX8" fmla="*/ 592896 w 2633773"/>
                      <a:gd name="connsiteY8" fmla="*/ 526486 h 1996092"/>
                      <a:gd name="connsiteX9" fmla="*/ 435162 w 2633773"/>
                      <a:gd name="connsiteY9" fmla="*/ 654175 h 1996092"/>
                      <a:gd name="connsiteX10" fmla="*/ 254895 w 2633773"/>
                      <a:gd name="connsiteY10" fmla="*/ 766843 h 1996092"/>
                      <a:gd name="connsiteX11" fmla="*/ 164761 w 2633773"/>
                      <a:gd name="connsiteY11" fmla="*/ 811910 h 1996092"/>
                      <a:gd name="connsiteX12" fmla="*/ 127205 w 2633773"/>
                      <a:gd name="connsiteY12" fmla="*/ 819421 h 1996092"/>
                      <a:gd name="connsiteX13" fmla="*/ 7027 w 2633773"/>
                      <a:gd name="connsiteY13" fmla="*/ 841954 h 1996092"/>
                      <a:gd name="connsiteX14" fmla="*/ 37072 w 2633773"/>
                      <a:gd name="connsiteY14" fmla="*/ 1022222 h 1996092"/>
                      <a:gd name="connsiteX15" fmla="*/ 202317 w 2633773"/>
                      <a:gd name="connsiteY15" fmla="*/ 1210000 h 1996092"/>
                      <a:gd name="connsiteX16" fmla="*/ 262406 w 2633773"/>
                      <a:gd name="connsiteY16" fmla="*/ 1134889 h 1996092"/>
                      <a:gd name="connsiteX17" fmla="*/ 292450 w 2633773"/>
                      <a:gd name="connsiteY17" fmla="*/ 1127377 h 1996092"/>
                      <a:gd name="connsiteX18" fmla="*/ 405118 w 2633773"/>
                      <a:gd name="connsiteY18" fmla="*/ 1089822 h 1996092"/>
                      <a:gd name="connsiteX19" fmla="*/ 622941 w 2633773"/>
                      <a:gd name="connsiteY19" fmla="*/ 969643 h 1996092"/>
                      <a:gd name="connsiteX20" fmla="*/ 840764 w 2633773"/>
                      <a:gd name="connsiteY20" fmla="*/ 774354 h 1996092"/>
                      <a:gd name="connsiteX21" fmla="*/ 848275 w 2633773"/>
                      <a:gd name="connsiteY21" fmla="*/ 954621 h 1996092"/>
                      <a:gd name="connsiteX22" fmla="*/ 893342 w 2633773"/>
                      <a:gd name="connsiteY22" fmla="*/ 1194978 h 1996092"/>
                      <a:gd name="connsiteX23" fmla="*/ 930898 w 2633773"/>
                      <a:gd name="connsiteY23" fmla="*/ 1322667 h 1996092"/>
                      <a:gd name="connsiteX24" fmla="*/ 930898 w 2633773"/>
                      <a:gd name="connsiteY24" fmla="*/ 1322667 h 1996092"/>
                      <a:gd name="connsiteX25" fmla="*/ 863297 w 2633773"/>
                      <a:gd name="connsiteY25" fmla="*/ 1495423 h 1996092"/>
                      <a:gd name="connsiteX26" fmla="*/ 735608 w 2633773"/>
                      <a:gd name="connsiteY26" fmla="*/ 1780847 h 1996092"/>
                      <a:gd name="connsiteX27" fmla="*/ 735608 w 2633773"/>
                      <a:gd name="connsiteY27" fmla="*/ 1825914 h 1996092"/>
                      <a:gd name="connsiteX28" fmla="*/ 773164 w 2633773"/>
                      <a:gd name="connsiteY28" fmla="*/ 1825914 h 1996092"/>
                      <a:gd name="connsiteX29" fmla="*/ 870808 w 2633773"/>
                      <a:gd name="connsiteY29" fmla="*/ 1840936 h 1996092"/>
                      <a:gd name="connsiteX30" fmla="*/ 1028542 w 2633773"/>
                      <a:gd name="connsiteY30" fmla="*/ 1908536 h 1996092"/>
                      <a:gd name="connsiteX31" fmla="*/ 1193788 w 2633773"/>
                      <a:gd name="connsiteY31" fmla="*/ 1953603 h 1996092"/>
                      <a:gd name="connsiteX32" fmla="*/ 1554322 w 2633773"/>
                      <a:gd name="connsiteY32" fmla="*/ 1991159 h 1996092"/>
                      <a:gd name="connsiteX33" fmla="*/ 1907346 w 2633773"/>
                      <a:gd name="connsiteY33" fmla="*/ 1983648 h 1996092"/>
                      <a:gd name="connsiteX34" fmla="*/ 2215303 w 2633773"/>
                      <a:gd name="connsiteY34" fmla="*/ 1886003 h 1996092"/>
                      <a:gd name="connsiteX35" fmla="*/ 2350503 w 2633773"/>
                      <a:gd name="connsiteY35" fmla="*/ 1810891 h 1996092"/>
                      <a:gd name="connsiteX36" fmla="*/ 2440638 w 2633773"/>
                      <a:gd name="connsiteY36" fmla="*/ 1735780 h 1996092"/>
                      <a:gd name="connsiteX37" fmla="*/ 2380548 w 2633773"/>
                      <a:gd name="connsiteY37" fmla="*/ 1615602 h 1996092"/>
                      <a:gd name="connsiteX38" fmla="*/ 2335481 w 2633773"/>
                      <a:gd name="connsiteY38" fmla="*/ 1480401 h 1996092"/>
                      <a:gd name="connsiteX39" fmla="*/ 2290415 w 2633773"/>
                      <a:gd name="connsiteY39" fmla="*/ 1345201 h 1996092"/>
                      <a:gd name="connsiteX40" fmla="*/ 2290415 w 2633773"/>
                      <a:gd name="connsiteY40" fmla="*/ 1345201 h 1996092"/>
                      <a:gd name="connsiteX41" fmla="*/ 2545794 w 2633773"/>
                      <a:gd name="connsiteY41" fmla="*/ 1255067 h 1996092"/>
                      <a:gd name="connsiteX42" fmla="*/ 2628416 w 2633773"/>
                      <a:gd name="connsiteY42" fmla="*/ 1127377 h 1996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633773" h="1996092">
                        <a:moveTo>
                          <a:pt x="2628416" y="1127377"/>
                        </a:moveTo>
                        <a:cubicBezTo>
                          <a:pt x="2620905" y="1089822"/>
                          <a:pt x="2575838" y="1089822"/>
                          <a:pt x="2553305" y="1059777"/>
                        </a:cubicBezTo>
                        <a:cubicBezTo>
                          <a:pt x="2500726" y="902043"/>
                          <a:pt x="2395571" y="766843"/>
                          <a:pt x="2312948" y="624131"/>
                        </a:cubicBezTo>
                        <a:cubicBezTo>
                          <a:pt x="2222814" y="481419"/>
                          <a:pt x="2080102" y="256085"/>
                          <a:pt x="1952413" y="150929"/>
                        </a:cubicBezTo>
                        <a:cubicBezTo>
                          <a:pt x="1824723" y="45773"/>
                          <a:pt x="1666990" y="-6805"/>
                          <a:pt x="1516767" y="706"/>
                        </a:cubicBezTo>
                        <a:cubicBezTo>
                          <a:pt x="1344011" y="8217"/>
                          <a:pt x="1171254" y="30751"/>
                          <a:pt x="1021031" y="105862"/>
                        </a:cubicBezTo>
                        <a:cubicBezTo>
                          <a:pt x="983476" y="113373"/>
                          <a:pt x="945920" y="128395"/>
                          <a:pt x="908364" y="143418"/>
                        </a:cubicBezTo>
                        <a:cubicBezTo>
                          <a:pt x="810719" y="195996"/>
                          <a:pt x="758141" y="293641"/>
                          <a:pt x="698052" y="383774"/>
                        </a:cubicBezTo>
                        <a:cubicBezTo>
                          <a:pt x="668008" y="436352"/>
                          <a:pt x="637963" y="481419"/>
                          <a:pt x="592896" y="526486"/>
                        </a:cubicBezTo>
                        <a:cubicBezTo>
                          <a:pt x="547829" y="579064"/>
                          <a:pt x="487740" y="616620"/>
                          <a:pt x="435162" y="654175"/>
                        </a:cubicBezTo>
                        <a:cubicBezTo>
                          <a:pt x="375073" y="691731"/>
                          <a:pt x="314984" y="729287"/>
                          <a:pt x="254895" y="766843"/>
                        </a:cubicBezTo>
                        <a:cubicBezTo>
                          <a:pt x="224850" y="781865"/>
                          <a:pt x="194806" y="796887"/>
                          <a:pt x="164761" y="811910"/>
                        </a:cubicBezTo>
                        <a:cubicBezTo>
                          <a:pt x="149739" y="819421"/>
                          <a:pt x="142228" y="819421"/>
                          <a:pt x="127205" y="819421"/>
                        </a:cubicBezTo>
                        <a:cubicBezTo>
                          <a:pt x="82138" y="796887"/>
                          <a:pt x="22049" y="789376"/>
                          <a:pt x="7027" y="841954"/>
                        </a:cubicBezTo>
                        <a:cubicBezTo>
                          <a:pt x="-15506" y="902043"/>
                          <a:pt x="22049" y="969643"/>
                          <a:pt x="37072" y="1022222"/>
                        </a:cubicBezTo>
                        <a:cubicBezTo>
                          <a:pt x="67116" y="1089822"/>
                          <a:pt x="112183" y="1210000"/>
                          <a:pt x="202317" y="1210000"/>
                        </a:cubicBezTo>
                        <a:cubicBezTo>
                          <a:pt x="239872" y="1210000"/>
                          <a:pt x="254895" y="1172444"/>
                          <a:pt x="262406" y="1134889"/>
                        </a:cubicBezTo>
                        <a:cubicBezTo>
                          <a:pt x="269917" y="1134889"/>
                          <a:pt x="284939" y="1127377"/>
                          <a:pt x="292450" y="1127377"/>
                        </a:cubicBezTo>
                        <a:cubicBezTo>
                          <a:pt x="330006" y="1119866"/>
                          <a:pt x="367562" y="1104844"/>
                          <a:pt x="405118" y="1089822"/>
                        </a:cubicBezTo>
                        <a:cubicBezTo>
                          <a:pt x="487740" y="1059777"/>
                          <a:pt x="555340" y="1014710"/>
                          <a:pt x="622941" y="969643"/>
                        </a:cubicBezTo>
                        <a:cubicBezTo>
                          <a:pt x="705563" y="909554"/>
                          <a:pt x="773164" y="841954"/>
                          <a:pt x="840764" y="774354"/>
                        </a:cubicBezTo>
                        <a:cubicBezTo>
                          <a:pt x="840764" y="834443"/>
                          <a:pt x="840764" y="894532"/>
                          <a:pt x="848275" y="954621"/>
                        </a:cubicBezTo>
                        <a:cubicBezTo>
                          <a:pt x="855786" y="1037244"/>
                          <a:pt x="870808" y="1119866"/>
                          <a:pt x="893342" y="1194978"/>
                        </a:cubicBezTo>
                        <a:cubicBezTo>
                          <a:pt x="908364" y="1240044"/>
                          <a:pt x="915875" y="1277600"/>
                          <a:pt x="930898" y="1322667"/>
                        </a:cubicBezTo>
                        <a:cubicBezTo>
                          <a:pt x="930898" y="1322667"/>
                          <a:pt x="930898" y="1322667"/>
                          <a:pt x="930898" y="1322667"/>
                        </a:cubicBezTo>
                        <a:cubicBezTo>
                          <a:pt x="908364" y="1375245"/>
                          <a:pt x="885831" y="1435334"/>
                          <a:pt x="863297" y="1495423"/>
                        </a:cubicBezTo>
                        <a:cubicBezTo>
                          <a:pt x="818230" y="1593068"/>
                          <a:pt x="780675" y="1683202"/>
                          <a:pt x="735608" y="1780847"/>
                        </a:cubicBezTo>
                        <a:cubicBezTo>
                          <a:pt x="728097" y="1795869"/>
                          <a:pt x="720586" y="1818403"/>
                          <a:pt x="735608" y="1825914"/>
                        </a:cubicBezTo>
                        <a:cubicBezTo>
                          <a:pt x="743119" y="1833425"/>
                          <a:pt x="758141" y="1825914"/>
                          <a:pt x="773164" y="1825914"/>
                        </a:cubicBezTo>
                        <a:cubicBezTo>
                          <a:pt x="810719" y="1825914"/>
                          <a:pt x="833253" y="1833425"/>
                          <a:pt x="870808" y="1840936"/>
                        </a:cubicBezTo>
                        <a:cubicBezTo>
                          <a:pt x="923387" y="1863470"/>
                          <a:pt x="975965" y="1886003"/>
                          <a:pt x="1028542" y="1908536"/>
                        </a:cubicBezTo>
                        <a:cubicBezTo>
                          <a:pt x="1081121" y="1931070"/>
                          <a:pt x="1133699" y="1946092"/>
                          <a:pt x="1193788" y="1953603"/>
                        </a:cubicBezTo>
                        <a:cubicBezTo>
                          <a:pt x="1313966" y="1976137"/>
                          <a:pt x="1434144" y="1983648"/>
                          <a:pt x="1554322" y="1991159"/>
                        </a:cubicBezTo>
                        <a:cubicBezTo>
                          <a:pt x="1666990" y="1998670"/>
                          <a:pt x="1787168" y="1998670"/>
                          <a:pt x="1907346" y="1983648"/>
                        </a:cubicBezTo>
                        <a:cubicBezTo>
                          <a:pt x="2012502" y="1968626"/>
                          <a:pt x="2117658" y="1931070"/>
                          <a:pt x="2215303" y="1886003"/>
                        </a:cubicBezTo>
                        <a:cubicBezTo>
                          <a:pt x="2260370" y="1863470"/>
                          <a:pt x="2305437" y="1840936"/>
                          <a:pt x="2350503" y="1810891"/>
                        </a:cubicBezTo>
                        <a:cubicBezTo>
                          <a:pt x="2440638" y="1750802"/>
                          <a:pt x="2440638" y="1743291"/>
                          <a:pt x="2440638" y="1735780"/>
                        </a:cubicBezTo>
                        <a:cubicBezTo>
                          <a:pt x="2440638" y="1720758"/>
                          <a:pt x="2403082" y="1653157"/>
                          <a:pt x="2380548" y="1615602"/>
                        </a:cubicBezTo>
                        <a:cubicBezTo>
                          <a:pt x="2358015" y="1570535"/>
                          <a:pt x="2350503" y="1525468"/>
                          <a:pt x="2335481" y="1480401"/>
                        </a:cubicBezTo>
                        <a:cubicBezTo>
                          <a:pt x="2320459" y="1435334"/>
                          <a:pt x="2305437" y="1390267"/>
                          <a:pt x="2290415" y="1345201"/>
                        </a:cubicBezTo>
                        <a:cubicBezTo>
                          <a:pt x="2290415" y="1345201"/>
                          <a:pt x="2290415" y="1345201"/>
                          <a:pt x="2290415" y="1345201"/>
                        </a:cubicBezTo>
                        <a:cubicBezTo>
                          <a:pt x="2380548" y="1337690"/>
                          <a:pt x="2485704" y="1285112"/>
                          <a:pt x="2545794" y="1255067"/>
                        </a:cubicBezTo>
                        <a:cubicBezTo>
                          <a:pt x="2598371" y="1232533"/>
                          <a:pt x="2650949" y="1194978"/>
                          <a:pt x="2628416" y="1127377"/>
                        </a:cubicBezTo>
                        <a:close/>
                      </a:path>
                    </a:pathLst>
                  </a:custGeom>
                  <a:solidFill>
                    <a:srgbClr val="EF829D"/>
                  </a:solidFill>
                  <a:ln w="75111" cap="flat">
                    <a:noFill/>
                    <a:prstDash val="solid"/>
                    <a:miter/>
                  </a:ln>
                </p:spPr>
                <p:txBody>
                  <a:bodyPr rtlCol="0" anchor="ctr"/>
                  <a:lstStyle/>
                  <a:p>
                    <a:endParaRPr lang="en-US"/>
                  </a:p>
                </p:txBody>
              </p:sp>
              <p:sp>
                <p:nvSpPr>
                  <p:cNvPr id="478" name="Freeform: Shape 477">
                    <a:extLst>
                      <a:ext uri="{FF2B5EF4-FFF2-40B4-BE49-F238E27FC236}">
                        <a16:creationId xmlns:a16="http://schemas.microsoft.com/office/drawing/2014/main" xmlns="" id="{539AB593-1992-41EB-B097-39DDD2EC8A5E}"/>
                      </a:ext>
                    </a:extLst>
                  </p:cNvPr>
                  <p:cNvSpPr/>
                  <p:nvPr/>
                </p:nvSpPr>
                <p:spPr>
                  <a:xfrm>
                    <a:off x="7671346" y="4437452"/>
                    <a:ext cx="2641748" cy="2028008"/>
                  </a:xfrm>
                  <a:custGeom>
                    <a:avLst/>
                    <a:gdLst>
                      <a:gd name="connsiteX0" fmla="*/ 1713010 w 2641748"/>
                      <a:gd name="connsiteY0" fmla="*/ 2012986 h 2028008"/>
                      <a:gd name="connsiteX1" fmla="*/ 1713010 w 2641748"/>
                      <a:gd name="connsiteY1" fmla="*/ 2012986 h 2028008"/>
                      <a:gd name="connsiteX2" fmla="*/ 1562787 w 2641748"/>
                      <a:gd name="connsiteY2" fmla="*/ 2005475 h 2028008"/>
                      <a:gd name="connsiteX3" fmla="*/ 1555276 w 2641748"/>
                      <a:gd name="connsiteY3" fmla="*/ 2005475 h 2028008"/>
                      <a:gd name="connsiteX4" fmla="*/ 1202252 w 2641748"/>
                      <a:gd name="connsiteY4" fmla="*/ 1967920 h 2028008"/>
                      <a:gd name="connsiteX5" fmla="*/ 1037007 w 2641748"/>
                      <a:gd name="connsiteY5" fmla="*/ 1915341 h 2028008"/>
                      <a:gd name="connsiteX6" fmla="*/ 976918 w 2641748"/>
                      <a:gd name="connsiteY6" fmla="*/ 1885297 h 2028008"/>
                      <a:gd name="connsiteX7" fmla="*/ 879273 w 2641748"/>
                      <a:gd name="connsiteY7" fmla="*/ 1847741 h 2028008"/>
                      <a:gd name="connsiteX8" fmla="*/ 789140 w 2641748"/>
                      <a:gd name="connsiteY8" fmla="*/ 1832719 h 2028008"/>
                      <a:gd name="connsiteX9" fmla="*/ 781628 w 2641748"/>
                      <a:gd name="connsiteY9" fmla="*/ 1832719 h 2028008"/>
                      <a:gd name="connsiteX10" fmla="*/ 774117 w 2641748"/>
                      <a:gd name="connsiteY10" fmla="*/ 1832719 h 2028008"/>
                      <a:gd name="connsiteX11" fmla="*/ 751584 w 2641748"/>
                      <a:gd name="connsiteY11" fmla="*/ 1825208 h 2028008"/>
                      <a:gd name="connsiteX12" fmla="*/ 736562 w 2641748"/>
                      <a:gd name="connsiteY12" fmla="*/ 1810185 h 2028008"/>
                      <a:gd name="connsiteX13" fmla="*/ 744073 w 2641748"/>
                      <a:gd name="connsiteY13" fmla="*/ 1765118 h 2028008"/>
                      <a:gd name="connsiteX14" fmla="*/ 781628 w 2641748"/>
                      <a:gd name="connsiteY14" fmla="*/ 1682496 h 2028008"/>
                      <a:gd name="connsiteX15" fmla="*/ 871762 w 2641748"/>
                      <a:gd name="connsiteY15" fmla="*/ 1479695 h 2028008"/>
                      <a:gd name="connsiteX16" fmla="*/ 909318 w 2641748"/>
                      <a:gd name="connsiteY16" fmla="*/ 1382050 h 2028008"/>
                      <a:gd name="connsiteX17" fmla="*/ 939362 w 2641748"/>
                      <a:gd name="connsiteY17" fmla="*/ 1306939 h 2028008"/>
                      <a:gd name="connsiteX18" fmla="*/ 901807 w 2641748"/>
                      <a:gd name="connsiteY18" fmla="*/ 1186761 h 2028008"/>
                      <a:gd name="connsiteX19" fmla="*/ 856740 w 2641748"/>
                      <a:gd name="connsiteY19" fmla="*/ 946404 h 2028008"/>
                      <a:gd name="connsiteX20" fmla="*/ 849229 w 2641748"/>
                      <a:gd name="connsiteY20" fmla="*/ 788670 h 2028008"/>
                      <a:gd name="connsiteX21" fmla="*/ 638917 w 2641748"/>
                      <a:gd name="connsiteY21" fmla="*/ 976448 h 2028008"/>
                      <a:gd name="connsiteX22" fmla="*/ 413582 w 2641748"/>
                      <a:gd name="connsiteY22" fmla="*/ 1096627 h 2028008"/>
                      <a:gd name="connsiteX23" fmla="*/ 300915 w 2641748"/>
                      <a:gd name="connsiteY23" fmla="*/ 1134183 h 2028008"/>
                      <a:gd name="connsiteX24" fmla="*/ 278382 w 2641748"/>
                      <a:gd name="connsiteY24" fmla="*/ 1141694 h 2028008"/>
                      <a:gd name="connsiteX25" fmla="*/ 270871 w 2641748"/>
                      <a:gd name="connsiteY25" fmla="*/ 1141694 h 2028008"/>
                      <a:gd name="connsiteX26" fmla="*/ 210782 w 2641748"/>
                      <a:gd name="connsiteY26" fmla="*/ 1216805 h 2028008"/>
                      <a:gd name="connsiteX27" fmla="*/ 210782 w 2641748"/>
                      <a:gd name="connsiteY27" fmla="*/ 1216805 h 2028008"/>
                      <a:gd name="connsiteX28" fmla="*/ 45536 w 2641748"/>
                      <a:gd name="connsiteY28" fmla="*/ 1029027 h 2028008"/>
                      <a:gd name="connsiteX29" fmla="*/ 38025 w 2641748"/>
                      <a:gd name="connsiteY29" fmla="*/ 1014004 h 2028008"/>
                      <a:gd name="connsiteX30" fmla="*/ 7981 w 2641748"/>
                      <a:gd name="connsiteY30" fmla="*/ 841248 h 2028008"/>
                      <a:gd name="connsiteX31" fmla="*/ 75581 w 2641748"/>
                      <a:gd name="connsiteY31" fmla="*/ 796181 h 2028008"/>
                      <a:gd name="connsiteX32" fmla="*/ 143181 w 2641748"/>
                      <a:gd name="connsiteY32" fmla="*/ 811204 h 2028008"/>
                      <a:gd name="connsiteX33" fmla="*/ 173226 w 2641748"/>
                      <a:gd name="connsiteY33" fmla="*/ 803692 h 2028008"/>
                      <a:gd name="connsiteX34" fmla="*/ 263360 w 2641748"/>
                      <a:gd name="connsiteY34" fmla="*/ 758626 h 2028008"/>
                      <a:gd name="connsiteX35" fmla="*/ 263360 w 2641748"/>
                      <a:gd name="connsiteY35" fmla="*/ 758626 h 2028008"/>
                      <a:gd name="connsiteX36" fmla="*/ 443627 w 2641748"/>
                      <a:gd name="connsiteY36" fmla="*/ 645958 h 2028008"/>
                      <a:gd name="connsiteX37" fmla="*/ 466160 w 2641748"/>
                      <a:gd name="connsiteY37" fmla="*/ 630936 h 2028008"/>
                      <a:gd name="connsiteX38" fmla="*/ 601361 w 2641748"/>
                      <a:gd name="connsiteY38" fmla="*/ 525780 h 2028008"/>
                      <a:gd name="connsiteX39" fmla="*/ 706517 w 2641748"/>
                      <a:gd name="connsiteY39" fmla="*/ 383068 h 2028008"/>
                      <a:gd name="connsiteX40" fmla="*/ 714028 w 2641748"/>
                      <a:gd name="connsiteY40" fmla="*/ 368046 h 2028008"/>
                      <a:gd name="connsiteX41" fmla="*/ 916829 w 2641748"/>
                      <a:gd name="connsiteY41" fmla="*/ 142712 h 2028008"/>
                      <a:gd name="connsiteX42" fmla="*/ 1029496 w 2641748"/>
                      <a:gd name="connsiteY42" fmla="*/ 105156 h 2028008"/>
                      <a:gd name="connsiteX43" fmla="*/ 1517720 w 2641748"/>
                      <a:gd name="connsiteY43" fmla="*/ 0 h 2028008"/>
                      <a:gd name="connsiteX44" fmla="*/ 1540254 w 2641748"/>
                      <a:gd name="connsiteY44" fmla="*/ 0 h 2028008"/>
                      <a:gd name="connsiteX45" fmla="*/ 1960878 w 2641748"/>
                      <a:gd name="connsiteY45" fmla="*/ 150223 h 2028008"/>
                      <a:gd name="connsiteX46" fmla="*/ 2321413 w 2641748"/>
                      <a:gd name="connsiteY46" fmla="*/ 630936 h 2028008"/>
                      <a:gd name="connsiteX47" fmla="*/ 2381502 w 2641748"/>
                      <a:gd name="connsiteY47" fmla="*/ 728581 h 2028008"/>
                      <a:gd name="connsiteX48" fmla="*/ 2561769 w 2641748"/>
                      <a:gd name="connsiteY48" fmla="*/ 1066582 h 2028008"/>
                      <a:gd name="connsiteX49" fmla="*/ 2591814 w 2641748"/>
                      <a:gd name="connsiteY49" fmla="*/ 1089116 h 2028008"/>
                      <a:gd name="connsiteX50" fmla="*/ 2636881 w 2641748"/>
                      <a:gd name="connsiteY50" fmla="*/ 1134183 h 2028008"/>
                      <a:gd name="connsiteX51" fmla="*/ 2546747 w 2641748"/>
                      <a:gd name="connsiteY51" fmla="*/ 1284406 h 2028008"/>
                      <a:gd name="connsiteX52" fmla="*/ 2298879 w 2641748"/>
                      <a:gd name="connsiteY52" fmla="*/ 1374539 h 2028008"/>
                      <a:gd name="connsiteX53" fmla="*/ 2336435 w 2641748"/>
                      <a:gd name="connsiteY53" fmla="*/ 1502228 h 2028008"/>
                      <a:gd name="connsiteX54" fmla="*/ 2343946 w 2641748"/>
                      <a:gd name="connsiteY54" fmla="*/ 1524762 h 2028008"/>
                      <a:gd name="connsiteX55" fmla="*/ 2381502 w 2641748"/>
                      <a:gd name="connsiteY55" fmla="*/ 1637429 h 2028008"/>
                      <a:gd name="connsiteX56" fmla="*/ 2404035 w 2641748"/>
                      <a:gd name="connsiteY56" fmla="*/ 1690007 h 2028008"/>
                      <a:gd name="connsiteX57" fmla="*/ 2434080 w 2641748"/>
                      <a:gd name="connsiteY57" fmla="*/ 1765118 h 2028008"/>
                      <a:gd name="connsiteX58" fmla="*/ 2343946 w 2641748"/>
                      <a:gd name="connsiteY58" fmla="*/ 1847741 h 2028008"/>
                      <a:gd name="connsiteX59" fmla="*/ 2208746 w 2641748"/>
                      <a:gd name="connsiteY59" fmla="*/ 1922852 h 2028008"/>
                      <a:gd name="connsiteX60" fmla="*/ 1900788 w 2641748"/>
                      <a:gd name="connsiteY60" fmla="*/ 2028008 h 2028008"/>
                      <a:gd name="connsiteX61" fmla="*/ 1713010 w 2641748"/>
                      <a:gd name="connsiteY61" fmla="*/ 2012986 h 2028008"/>
                      <a:gd name="connsiteX62" fmla="*/ 789140 w 2641748"/>
                      <a:gd name="connsiteY62" fmla="*/ 1825208 h 2028008"/>
                      <a:gd name="connsiteX63" fmla="*/ 886784 w 2641748"/>
                      <a:gd name="connsiteY63" fmla="*/ 1840230 h 2028008"/>
                      <a:gd name="connsiteX64" fmla="*/ 984429 w 2641748"/>
                      <a:gd name="connsiteY64" fmla="*/ 1877786 h 2028008"/>
                      <a:gd name="connsiteX65" fmla="*/ 1044519 w 2641748"/>
                      <a:gd name="connsiteY65" fmla="*/ 1907830 h 2028008"/>
                      <a:gd name="connsiteX66" fmla="*/ 1209763 w 2641748"/>
                      <a:gd name="connsiteY66" fmla="*/ 1952897 h 2028008"/>
                      <a:gd name="connsiteX67" fmla="*/ 1562787 w 2641748"/>
                      <a:gd name="connsiteY67" fmla="*/ 1990453 h 2028008"/>
                      <a:gd name="connsiteX68" fmla="*/ 1570299 w 2641748"/>
                      <a:gd name="connsiteY68" fmla="*/ 1990453 h 2028008"/>
                      <a:gd name="connsiteX69" fmla="*/ 1720521 w 2641748"/>
                      <a:gd name="connsiteY69" fmla="*/ 1997964 h 2028008"/>
                      <a:gd name="connsiteX70" fmla="*/ 1720521 w 2641748"/>
                      <a:gd name="connsiteY70" fmla="*/ 1997964 h 2028008"/>
                      <a:gd name="connsiteX71" fmla="*/ 1915811 w 2641748"/>
                      <a:gd name="connsiteY71" fmla="*/ 1982942 h 2028008"/>
                      <a:gd name="connsiteX72" fmla="*/ 2216257 w 2641748"/>
                      <a:gd name="connsiteY72" fmla="*/ 1885297 h 2028008"/>
                      <a:gd name="connsiteX73" fmla="*/ 2351457 w 2641748"/>
                      <a:gd name="connsiteY73" fmla="*/ 1810185 h 2028008"/>
                      <a:gd name="connsiteX74" fmla="*/ 2434080 w 2641748"/>
                      <a:gd name="connsiteY74" fmla="*/ 1742585 h 2028008"/>
                      <a:gd name="connsiteX75" fmla="*/ 2404035 w 2641748"/>
                      <a:gd name="connsiteY75" fmla="*/ 1674985 h 2028008"/>
                      <a:gd name="connsiteX76" fmla="*/ 2381502 w 2641748"/>
                      <a:gd name="connsiteY76" fmla="*/ 1622407 h 2028008"/>
                      <a:gd name="connsiteX77" fmla="*/ 2336435 w 2641748"/>
                      <a:gd name="connsiteY77" fmla="*/ 1509740 h 2028008"/>
                      <a:gd name="connsiteX78" fmla="*/ 2328924 w 2641748"/>
                      <a:gd name="connsiteY78" fmla="*/ 1487206 h 2028008"/>
                      <a:gd name="connsiteX79" fmla="*/ 2283857 w 2641748"/>
                      <a:gd name="connsiteY79" fmla="*/ 1352006 h 2028008"/>
                      <a:gd name="connsiteX80" fmla="*/ 2283857 w 2641748"/>
                      <a:gd name="connsiteY80" fmla="*/ 1352006 h 2028008"/>
                      <a:gd name="connsiteX81" fmla="*/ 2283857 w 2641748"/>
                      <a:gd name="connsiteY81" fmla="*/ 1344495 h 2028008"/>
                      <a:gd name="connsiteX82" fmla="*/ 2291368 w 2641748"/>
                      <a:gd name="connsiteY82" fmla="*/ 1336984 h 2028008"/>
                      <a:gd name="connsiteX83" fmla="*/ 2539236 w 2641748"/>
                      <a:gd name="connsiteY83" fmla="*/ 1246850 h 2028008"/>
                      <a:gd name="connsiteX84" fmla="*/ 2621859 w 2641748"/>
                      <a:gd name="connsiteY84" fmla="*/ 1119160 h 2028008"/>
                      <a:gd name="connsiteX85" fmla="*/ 2584303 w 2641748"/>
                      <a:gd name="connsiteY85" fmla="*/ 1081605 h 2028008"/>
                      <a:gd name="connsiteX86" fmla="*/ 2546747 w 2641748"/>
                      <a:gd name="connsiteY86" fmla="*/ 1059071 h 2028008"/>
                      <a:gd name="connsiteX87" fmla="*/ 2546747 w 2641748"/>
                      <a:gd name="connsiteY87" fmla="*/ 1059071 h 2028008"/>
                      <a:gd name="connsiteX88" fmla="*/ 2366480 w 2641748"/>
                      <a:gd name="connsiteY88" fmla="*/ 721070 h 2028008"/>
                      <a:gd name="connsiteX89" fmla="*/ 2306390 w 2641748"/>
                      <a:gd name="connsiteY89" fmla="*/ 623425 h 2028008"/>
                      <a:gd name="connsiteX90" fmla="*/ 1945856 w 2641748"/>
                      <a:gd name="connsiteY90" fmla="*/ 150223 h 2028008"/>
                      <a:gd name="connsiteX91" fmla="*/ 1540254 w 2641748"/>
                      <a:gd name="connsiteY91" fmla="*/ 0 h 2028008"/>
                      <a:gd name="connsiteX92" fmla="*/ 1517720 w 2641748"/>
                      <a:gd name="connsiteY92" fmla="*/ 0 h 2028008"/>
                      <a:gd name="connsiteX93" fmla="*/ 1029496 w 2641748"/>
                      <a:gd name="connsiteY93" fmla="*/ 105156 h 2028008"/>
                      <a:gd name="connsiteX94" fmla="*/ 1029496 w 2641748"/>
                      <a:gd name="connsiteY94" fmla="*/ 105156 h 2028008"/>
                      <a:gd name="connsiteX95" fmla="*/ 916829 w 2641748"/>
                      <a:gd name="connsiteY95" fmla="*/ 142712 h 2028008"/>
                      <a:gd name="connsiteX96" fmla="*/ 721539 w 2641748"/>
                      <a:gd name="connsiteY96" fmla="*/ 368046 h 2028008"/>
                      <a:gd name="connsiteX97" fmla="*/ 714028 w 2641748"/>
                      <a:gd name="connsiteY97" fmla="*/ 383068 h 2028008"/>
                      <a:gd name="connsiteX98" fmla="*/ 608872 w 2641748"/>
                      <a:gd name="connsiteY98" fmla="*/ 525780 h 2028008"/>
                      <a:gd name="connsiteX99" fmla="*/ 473672 w 2641748"/>
                      <a:gd name="connsiteY99" fmla="*/ 638447 h 2028008"/>
                      <a:gd name="connsiteX100" fmla="*/ 451138 w 2641748"/>
                      <a:gd name="connsiteY100" fmla="*/ 653469 h 2028008"/>
                      <a:gd name="connsiteX101" fmla="*/ 270871 w 2641748"/>
                      <a:gd name="connsiteY101" fmla="*/ 766137 h 2028008"/>
                      <a:gd name="connsiteX102" fmla="*/ 270871 w 2641748"/>
                      <a:gd name="connsiteY102" fmla="*/ 766137 h 2028008"/>
                      <a:gd name="connsiteX103" fmla="*/ 180737 w 2641748"/>
                      <a:gd name="connsiteY103" fmla="*/ 811204 h 2028008"/>
                      <a:gd name="connsiteX104" fmla="*/ 143181 w 2641748"/>
                      <a:gd name="connsiteY104" fmla="*/ 826226 h 2028008"/>
                      <a:gd name="connsiteX105" fmla="*/ 135670 w 2641748"/>
                      <a:gd name="connsiteY105" fmla="*/ 826226 h 2028008"/>
                      <a:gd name="connsiteX106" fmla="*/ 75581 w 2641748"/>
                      <a:gd name="connsiteY106" fmla="*/ 811204 h 2028008"/>
                      <a:gd name="connsiteX107" fmla="*/ 23003 w 2641748"/>
                      <a:gd name="connsiteY107" fmla="*/ 848759 h 2028008"/>
                      <a:gd name="connsiteX108" fmla="*/ 53047 w 2641748"/>
                      <a:gd name="connsiteY108" fmla="*/ 1014004 h 2028008"/>
                      <a:gd name="connsiteX109" fmla="*/ 60559 w 2641748"/>
                      <a:gd name="connsiteY109" fmla="*/ 1029027 h 2028008"/>
                      <a:gd name="connsiteX110" fmla="*/ 218293 w 2641748"/>
                      <a:gd name="connsiteY110" fmla="*/ 1209294 h 2028008"/>
                      <a:gd name="connsiteX111" fmla="*/ 218293 w 2641748"/>
                      <a:gd name="connsiteY111" fmla="*/ 1209294 h 2028008"/>
                      <a:gd name="connsiteX112" fmla="*/ 270871 w 2641748"/>
                      <a:gd name="connsiteY112" fmla="*/ 1141694 h 2028008"/>
                      <a:gd name="connsiteX113" fmla="*/ 278382 w 2641748"/>
                      <a:gd name="connsiteY113" fmla="*/ 1134183 h 2028008"/>
                      <a:gd name="connsiteX114" fmla="*/ 293404 w 2641748"/>
                      <a:gd name="connsiteY114" fmla="*/ 1134183 h 2028008"/>
                      <a:gd name="connsiteX115" fmla="*/ 315937 w 2641748"/>
                      <a:gd name="connsiteY115" fmla="*/ 1126671 h 2028008"/>
                      <a:gd name="connsiteX116" fmla="*/ 428604 w 2641748"/>
                      <a:gd name="connsiteY116" fmla="*/ 1089116 h 2028008"/>
                      <a:gd name="connsiteX117" fmla="*/ 646428 w 2641748"/>
                      <a:gd name="connsiteY117" fmla="*/ 968937 h 2028008"/>
                      <a:gd name="connsiteX118" fmla="*/ 864251 w 2641748"/>
                      <a:gd name="connsiteY118" fmla="*/ 773648 h 2028008"/>
                      <a:gd name="connsiteX119" fmla="*/ 871762 w 2641748"/>
                      <a:gd name="connsiteY119" fmla="*/ 773648 h 2028008"/>
                      <a:gd name="connsiteX120" fmla="*/ 879273 w 2641748"/>
                      <a:gd name="connsiteY120" fmla="*/ 781159 h 2028008"/>
                      <a:gd name="connsiteX121" fmla="*/ 886784 w 2641748"/>
                      <a:gd name="connsiteY121" fmla="*/ 953915 h 2028008"/>
                      <a:gd name="connsiteX122" fmla="*/ 931851 w 2641748"/>
                      <a:gd name="connsiteY122" fmla="*/ 1194272 h 2028008"/>
                      <a:gd name="connsiteX123" fmla="*/ 969407 w 2641748"/>
                      <a:gd name="connsiteY123" fmla="*/ 1321961 h 2028008"/>
                      <a:gd name="connsiteX124" fmla="*/ 969407 w 2641748"/>
                      <a:gd name="connsiteY124" fmla="*/ 1329472 h 2028008"/>
                      <a:gd name="connsiteX125" fmla="*/ 969407 w 2641748"/>
                      <a:gd name="connsiteY125" fmla="*/ 1329472 h 2028008"/>
                      <a:gd name="connsiteX126" fmla="*/ 939362 w 2641748"/>
                      <a:gd name="connsiteY126" fmla="*/ 1404584 h 2028008"/>
                      <a:gd name="connsiteX127" fmla="*/ 901807 w 2641748"/>
                      <a:gd name="connsiteY127" fmla="*/ 1502228 h 2028008"/>
                      <a:gd name="connsiteX128" fmla="*/ 811673 w 2641748"/>
                      <a:gd name="connsiteY128" fmla="*/ 1705029 h 2028008"/>
                      <a:gd name="connsiteX129" fmla="*/ 774117 w 2641748"/>
                      <a:gd name="connsiteY129" fmla="*/ 1787652 h 2028008"/>
                      <a:gd name="connsiteX130" fmla="*/ 766606 w 2641748"/>
                      <a:gd name="connsiteY130" fmla="*/ 1817697 h 2028008"/>
                      <a:gd name="connsiteX131" fmla="*/ 774117 w 2641748"/>
                      <a:gd name="connsiteY131" fmla="*/ 1825208 h 2028008"/>
                      <a:gd name="connsiteX132" fmla="*/ 796651 w 2641748"/>
                      <a:gd name="connsiteY132" fmla="*/ 1825208 h 2028008"/>
                      <a:gd name="connsiteX133" fmla="*/ 789140 w 2641748"/>
                      <a:gd name="connsiteY133" fmla="*/ 1825208 h 2028008"/>
                      <a:gd name="connsiteX134" fmla="*/ 789140 w 2641748"/>
                      <a:gd name="connsiteY134" fmla="*/ 1825208 h 2028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2641748" h="2028008">
                        <a:moveTo>
                          <a:pt x="1713010" y="2012986"/>
                        </a:moveTo>
                        <a:lnTo>
                          <a:pt x="1713010" y="2012986"/>
                        </a:lnTo>
                        <a:cubicBezTo>
                          <a:pt x="1667943" y="2012986"/>
                          <a:pt x="1615365" y="2012986"/>
                          <a:pt x="1562787" y="2005475"/>
                        </a:cubicBezTo>
                        <a:lnTo>
                          <a:pt x="1555276" y="2005475"/>
                        </a:lnTo>
                        <a:cubicBezTo>
                          <a:pt x="1435098" y="1997964"/>
                          <a:pt x="1314920" y="1990453"/>
                          <a:pt x="1202252" y="1967920"/>
                        </a:cubicBezTo>
                        <a:cubicBezTo>
                          <a:pt x="1134652" y="1952897"/>
                          <a:pt x="1082074" y="1937875"/>
                          <a:pt x="1037007" y="1915341"/>
                        </a:cubicBezTo>
                        <a:cubicBezTo>
                          <a:pt x="1014474" y="1907830"/>
                          <a:pt x="991940" y="1900319"/>
                          <a:pt x="976918" y="1885297"/>
                        </a:cubicBezTo>
                        <a:cubicBezTo>
                          <a:pt x="946873" y="1870275"/>
                          <a:pt x="916829" y="1855252"/>
                          <a:pt x="879273" y="1847741"/>
                        </a:cubicBezTo>
                        <a:cubicBezTo>
                          <a:pt x="849229" y="1840230"/>
                          <a:pt x="819184" y="1832719"/>
                          <a:pt x="789140" y="1832719"/>
                        </a:cubicBezTo>
                        <a:lnTo>
                          <a:pt x="781628" y="1832719"/>
                        </a:lnTo>
                        <a:cubicBezTo>
                          <a:pt x="781628" y="1832719"/>
                          <a:pt x="774117" y="1832719"/>
                          <a:pt x="774117" y="1832719"/>
                        </a:cubicBezTo>
                        <a:cubicBezTo>
                          <a:pt x="766606" y="1832719"/>
                          <a:pt x="759095" y="1832719"/>
                          <a:pt x="751584" y="1825208"/>
                        </a:cubicBezTo>
                        <a:cubicBezTo>
                          <a:pt x="744073" y="1825208"/>
                          <a:pt x="736562" y="1817697"/>
                          <a:pt x="736562" y="1810185"/>
                        </a:cubicBezTo>
                        <a:cubicBezTo>
                          <a:pt x="729050" y="1795163"/>
                          <a:pt x="736562" y="1780141"/>
                          <a:pt x="744073" y="1765118"/>
                        </a:cubicBezTo>
                        <a:cubicBezTo>
                          <a:pt x="759095" y="1735074"/>
                          <a:pt x="766606" y="1705029"/>
                          <a:pt x="781628" y="1682496"/>
                        </a:cubicBezTo>
                        <a:cubicBezTo>
                          <a:pt x="811673" y="1614896"/>
                          <a:pt x="841717" y="1547295"/>
                          <a:pt x="871762" y="1479695"/>
                        </a:cubicBezTo>
                        <a:cubicBezTo>
                          <a:pt x="886784" y="1449651"/>
                          <a:pt x="901807" y="1419606"/>
                          <a:pt x="909318" y="1382050"/>
                        </a:cubicBezTo>
                        <a:cubicBezTo>
                          <a:pt x="916829" y="1359517"/>
                          <a:pt x="931851" y="1329472"/>
                          <a:pt x="939362" y="1306939"/>
                        </a:cubicBezTo>
                        <a:cubicBezTo>
                          <a:pt x="924340" y="1269383"/>
                          <a:pt x="909318" y="1224316"/>
                          <a:pt x="901807" y="1186761"/>
                        </a:cubicBezTo>
                        <a:cubicBezTo>
                          <a:pt x="879273" y="1089116"/>
                          <a:pt x="864251" y="1014004"/>
                          <a:pt x="856740" y="946404"/>
                        </a:cubicBezTo>
                        <a:cubicBezTo>
                          <a:pt x="849229" y="893826"/>
                          <a:pt x="849229" y="841248"/>
                          <a:pt x="849229" y="788670"/>
                        </a:cubicBezTo>
                        <a:cubicBezTo>
                          <a:pt x="796651" y="848759"/>
                          <a:pt x="721539" y="916359"/>
                          <a:pt x="638917" y="976448"/>
                        </a:cubicBezTo>
                        <a:cubicBezTo>
                          <a:pt x="556294" y="1036538"/>
                          <a:pt x="488694" y="1074094"/>
                          <a:pt x="413582" y="1096627"/>
                        </a:cubicBezTo>
                        <a:cubicBezTo>
                          <a:pt x="368515" y="1111649"/>
                          <a:pt x="330960" y="1126671"/>
                          <a:pt x="300915" y="1134183"/>
                        </a:cubicBezTo>
                        <a:cubicBezTo>
                          <a:pt x="293404" y="1134183"/>
                          <a:pt x="285893" y="1134183"/>
                          <a:pt x="278382" y="1141694"/>
                        </a:cubicBezTo>
                        <a:lnTo>
                          <a:pt x="270871" y="1141694"/>
                        </a:lnTo>
                        <a:cubicBezTo>
                          <a:pt x="255848" y="1209294"/>
                          <a:pt x="233315" y="1216805"/>
                          <a:pt x="210782" y="1216805"/>
                        </a:cubicBezTo>
                        <a:lnTo>
                          <a:pt x="210782" y="1216805"/>
                        </a:lnTo>
                        <a:cubicBezTo>
                          <a:pt x="120648" y="1216805"/>
                          <a:pt x="75581" y="1096627"/>
                          <a:pt x="45536" y="1029027"/>
                        </a:cubicBezTo>
                        <a:lnTo>
                          <a:pt x="38025" y="1014004"/>
                        </a:lnTo>
                        <a:cubicBezTo>
                          <a:pt x="15492" y="961426"/>
                          <a:pt x="-14553" y="893826"/>
                          <a:pt x="7981" y="841248"/>
                        </a:cubicBezTo>
                        <a:cubicBezTo>
                          <a:pt x="15492" y="811204"/>
                          <a:pt x="45536" y="796181"/>
                          <a:pt x="75581" y="796181"/>
                        </a:cubicBezTo>
                        <a:cubicBezTo>
                          <a:pt x="98114" y="796181"/>
                          <a:pt x="120648" y="803692"/>
                          <a:pt x="143181" y="811204"/>
                        </a:cubicBezTo>
                        <a:cubicBezTo>
                          <a:pt x="158203" y="811204"/>
                          <a:pt x="165714" y="803692"/>
                          <a:pt x="173226" y="803692"/>
                        </a:cubicBezTo>
                        <a:cubicBezTo>
                          <a:pt x="203270" y="788670"/>
                          <a:pt x="233315" y="773648"/>
                          <a:pt x="263360" y="758626"/>
                        </a:cubicBezTo>
                        <a:lnTo>
                          <a:pt x="263360" y="758626"/>
                        </a:lnTo>
                        <a:cubicBezTo>
                          <a:pt x="323449" y="728581"/>
                          <a:pt x="383538" y="691025"/>
                          <a:pt x="443627" y="645958"/>
                        </a:cubicBezTo>
                        <a:cubicBezTo>
                          <a:pt x="451138" y="638447"/>
                          <a:pt x="458649" y="630936"/>
                          <a:pt x="466160" y="630936"/>
                        </a:cubicBezTo>
                        <a:cubicBezTo>
                          <a:pt x="511227" y="600891"/>
                          <a:pt x="563805" y="563336"/>
                          <a:pt x="601361" y="525780"/>
                        </a:cubicBezTo>
                        <a:cubicBezTo>
                          <a:pt x="638917" y="480713"/>
                          <a:pt x="676472" y="428135"/>
                          <a:pt x="706517" y="383068"/>
                        </a:cubicBezTo>
                        <a:lnTo>
                          <a:pt x="714028" y="368046"/>
                        </a:lnTo>
                        <a:cubicBezTo>
                          <a:pt x="766606" y="285424"/>
                          <a:pt x="819184" y="187779"/>
                          <a:pt x="916829" y="142712"/>
                        </a:cubicBezTo>
                        <a:cubicBezTo>
                          <a:pt x="946873" y="127689"/>
                          <a:pt x="984429" y="112667"/>
                          <a:pt x="1029496" y="105156"/>
                        </a:cubicBezTo>
                        <a:cubicBezTo>
                          <a:pt x="1194741" y="22534"/>
                          <a:pt x="1367497" y="7511"/>
                          <a:pt x="1517720" y="0"/>
                        </a:cubicBezTo>
                        <a:cubicBezTo>
                          <a:pt x="1525231" y="0"/>
                          <a:pt x="1532743" y="0"/>
                          <a:pt x="1540254" y="0"/>
                        </a:cubicBezTo>
                        <a:cubicBezTo>
                          <a:pt x="1690477" y="0"/>
                          <a:pt x="1848211" y="52578"/>
                          <a:pt x="1960878" y="150223"/>
                        </a:cubicBezTo>
                        <a:cubicBezTo>
                          <a:pt x="2058523" y="232846"/>
                          <a:pt x="2186212" y="398091"/>
                          <a:pt x="2321413" y="630936"/>
                        </a:cubicBezTo>
                        <a:cubicBezTo>
                          <a:pt x="2343946" y="660981"/>
                          <a:pt x="2358969" y="698536"/>
                          <a:pt x="2381502" y="728581"/>
                        </a:cubicBezTo>
                        <a:cubicBezTo>
                          <a:pt x="2449102" y="833737"/>
                          <a:pt x="2516703" y="946404"/>
                          <a:pt x="2561769" y="1066582"/>
                        </a:cubicBezTo>
                        <a:cubicBezTo>
                          <a:pt x="2569280" y="1074094"/>
                          <a:pt x="2584303" y="1081605"/>
                          <a:pt x="2591814" y="1089116"/>
                        </a:cubicBezTo>
                        <a:cubicBezTo>
                          <a:pt x="2614347" y="1096627"/>
                          <a:pt x="2629370" y="1111649"/>
                          <a:pt x="2636881" y="1134183"/>
                        </a:cubicBezTo>
                        <a:cubicBezTo>
                          <a:pt x="2659414" y="1209294"/>
                          <a:pt x="2599325" y="1254361"/>
                          <a:pt x="2546747" y="1284406"/>
                        </a:cubicBezTo>
                        <a:cubicBezTo>
                          <a:pt x="2449102" y="1336984"/>
                          <a:pt x="2366480" y="1367028"/>
                          <a:pt x="2298879" y="1374539"/>
                        </a:cubicBezTo>
                        <a:cubicBezTo>
                          <a:pt x="2313901" y="1419606"/>
                          <a:pt x="2328924" y="1464673"/>
                          <a:pt x="2336435" y="1502228"/>
                        </a:cubicBezTo>
                        <a:lnTo>
                          <a:pt x="2343946" y="1524762"/>
                        </a:lnTo>
                        <a:cubicBezTo>
                          <a:pt x="2358969" y="1562318"/>
                          <a:pt x="2366480" y="1599874"/>
                          <a:pt x="2381502" y="1637429"/>
                        </a:cubicBezTo>
                        <a:cubicBezTo>
                          <a:pt x="2389013" y="1652451"/>
                          <a:pt x="2396524" y="1667474"/>
                          <a:pt x="2404035" y="1690007"/>
                        </a:cubicBezTo>
                        <a:cubicBezTo>
                          <a:pt x="2419057" y="1720052"/>
                          <a:pt x="2434080" y="1750096"/>
                          <a:pt x="2434080" y="1765118"/>
                        </a:cubicBezTo>
                        <a:cubicBezTo>
                          <a:pt x="2434080" y="1772629"/>
                          <a:pt x="2434080" y="1780141"/>
                          <a:pt x="2343946" y="1847741"/>
                        </a:cubicBezTo>
                        <a:cubicBezTo>
                          <a:pt x="2306390" y="1877786"/>
                          <a:pt x="2261324" y="1900319"/>
                          <a:pt x="2208746" y="1922852"/>
                        </a:cubicBezTo>
                        <a:cubicBezTo>
                          <a:pt x="2096079" y="1982942"/>
                          <a:pt x="1998433" y="2012986"/>
                          <a:pt x="1900788" y="2028008"/>
                        </a:cubicBezTo>
                        <a:cubicBezTo>
                          <a:pt x="1855722" y="2012986"/>
                          <a:pt x="1788121" y="2012986"/>
                          <a:pt x="1713010" y="2012986"/>
                        </a:cubicBezTo>
                        <a:close/>
                        <a:moveTo>
                          <a:pt x="789140" y="1825208"/>
                        </a:moveTo>
                        <a:cubicBezTo>
                          <a:pt x="826695" y="1825208"/>
                          <a:pt x="849229" y="1832719"/>
                          <a:pt x="886784" y="1840230"/>
                        </a:cubicBezTo>
                        <a:cubicBezTo>
                          <a:pt x="916829" y="1855252"/>
                          <a:pt x="954384" y="1862764"/>
                          <a:pt x="984429" y="1877786"/>
                        </a:cubicBezTo>
                        <a:cubicBezTo>
                          <a:pt x="1006963" y="1885297"/>
                          <a:pt x="1021985" y="1892808"/>
                          <a:pt x="1044519" y="1907830"/>
                        </a:cubicBezTo>
                        <a:cubicBezTo>
                          <a:pt x="1089585" y="1930364"/>
                          <a:pt x="1142163" y="1945386"/>
                          <a:pt x="1209763" y="1952897"/>
                        </a:cubicBezTo>
                        <a:cubicBezTo>
                          <a:pt x="1322431" y="1975431"/>
                          <a:pt x="1442609" y="1982942"/>
                          <a:pt x="1562787" y="1990453"/>
                        </a:cubicBezTo>
                        <a:lnTo>
                          <a:pt x="1570299" y="1990453"/>
                        </a:lnTo>
                        <a:cubicBezTo>
                          <a:pt x="1622876" y="1990453"/>
                          <a:pt x="1675454" y="1997964"/>
                          <a:pt x="1720521" y="1997964"/>
                        </a:cubicBezTo>
                        <a:lnTo>
                          <a:pt x="1720521" y="1997964"/>
                        </a:lnTo>
                        <a:cubicBezTo>
                          <a:pt x="1795633" y="1997964"/>
                          <a:pt x="1855722" y="1990453"/>
                          <a:pt x="1915811" y="1982942"/>
                        </a:cubicBezTo>
                        <a:cubicBezTo>
                          <a:pt x="2013456" y="1967920"/>
                          <a:pt x="2103590" y="1937875"/>
                          <a:pt x="2216257" y="1885297"/>
                        </a:cubicBezTo>
                        <a:cubicBezTo>
                          <a:pt x="2268835" y="1862764"/>
                          <a:pt x="2306390" y="1832719"/>
                          <a:pt x="2351457" y="1810185"/>
                        </a:cubicBezTo>
                        <a:cubicBezTo>
                          <a:pt x="2426568" y="1757607"/>
                          <a:pt x="2434080" y="1750096"/>
                          <a:pt x="2434080" y="1742585"/>
                        </a:cubicBezTo>
                        <a:cubicBezTo>
                          <a:pt x="2434080" y="1735074"/>
                          <a:pt x="2419057" y="1705029"/>
                          <a:pt x="2404035" y="1674985"/>
                        </a:cubicBezTo>
                        <a:cubicBezTo>
                          <a:pt x="2396524" y="1659963"/>
                          <a:pt x="2381502" y="1637429"/>
                          <a:pt x="2381502" y="1622407"/>
                        </a:cubicBezTo>
                        <a:cubicBezTo>
                          <a:pt x="2366480" y="1584851"/>
                          <a:pt x="2351457" y="1547295"/>
                          <a:pt x="2336435" y="1509740"/>
                        </a:cubicBezTo>
                        <a:lnTo>
                          <a:pt x="2328924" y="1487206"/>
                        </a:lnTo>
                        <a:cubicBezTo>
                          <a:pt x="2313901" y="1449651"/>
                          <a:pt x="2298879" y="1397073"/>
                          <a:pt x="2283857" y="1352006"/>
                        </a:cubicBezTo>
                        <a:lnTo>
                          <a:pt x="2283857" y="1352006"/>
                        </a:lnTo>
                        <a:cubicBezTo>
                          <a:pt x="2283857" y="1352006"/>
                          <a:pt x="2283857" y="1344495"/>
                          <a:pt x="2283857" y="1344495"/>
                        </a:cubicBezTo>
                        <a:cubicBezTo>
                          <a:pt x="2283857" y="1344495"/>
                          <a:pt x="2283857" y="1344495"/>
                          <a:pt x="2291368" y="1336984"/>
                        </a:cubicBezTo>
                        <a:cubicBezTo>
                          <a:pt x="2358969" y="1329472"/>
                          <a:pt x="2441591" y="1299428"/>
                          <a:pt x="2539236" y="1246850"/>
                        </a:cubicBezTo>
                        <a:cubicBezTo>
                          <a:pt x="2614347" y="1209294"/>
                          <a:pt x="2636881" y="1171738"/>
                          <a:pt x="2621859" y="1119160"/>
                        </a:cubicBezTo>
                        <a:cubicBezTo>
                          <a:pt x="2614347" y="1104138"/>
                          <a:pt x="2599325" y="1089116"/>
                          <a:pt x="2584303" y="1081605"/>
                        </a:cubicBezTo>
                        <a:cubicBezTo>
                          <a:pt x="2569280" y="1074094"/>
                          <a:pt x="2561769" y="1066582"/>
                          <a:pt x="2546747" y="1059071"/>
                        </a:cubicBezTo>
                        <a:cubicBezTo>
                          <a:pt x="2546747" y="1059071"/>
                          <a:pt x="2546747" y="1059071"/>
                          <a:pt x="2546747" y="1059071"/>
                        </a:cubicBezTo>
                        <a:cubicBezTo>
                          <a:pt x="2509192" y="938893"/>
                          <a:pt x="2434080" y="826226"/>
                          <a:pt x="2366480" y="721070"/>
                        </a:cubicBezTo>
                        <a:cubicBezTo>
                          <a:pt x="2343946" y="691025"/>
                          <a:pt x="2321413" y="653469"/>
                          <a:pt x="2306390" y="623425"/>
                        </a:cubicBezTo>
                        <a:cubicBezTo>
                          <a:pt x="2163678" y="390579"/>
                          <a:pt x="2043500" y="232846"/>
                          <a:pt x="1945856" y="150223"/>
                        </a:cubicBezTo>
                        <a:cubicBezTo>
                          <a:pt x="1833189" y="52578"/>
                          <a:pt x="1682966" y="0"/>
                          <a:pt x="1540254" y="0"/>
                        </a:cubicBezTo>
                        <a:cubicBezTo>
                          <a:pt x="1532743" y="0"/>
                          <a:pt x="1525231" y="0"/>
                          <a:pt x="1517720" y="0"/>
                        </a:cubicBezTo>
                        <a:cubicBezTo>
                          <a:pt x="1367497" y="7511"/>
                          <a:pt x="1187230" y="22534"/>
                          <a:pt x="1029496" y="105156"/>
                        </a:cubicBezTo>
                        <a:cubicBezTo>
                          <a:pt x="1029496" y="105156"/>
                          <a:pt x="1029496" y="105156"/>
                          <a:pt x="1029496" y="105156"/>
                        </a:cubicBezTo>
                        <a:cubicBezTo>
                          <a:pt x="984429" y="112667"/>
                          <a:pt x="946873" y="127689"/>
                          <a:pt x="916829" y="142712"/>
                        </a:cubicBezTo>
                        <a:cubicBezTo>
                          <a:pt x="826695" y="187779"/>
                          <a:pt x="774117" y="285424"/>
                          <a:pt x="721539" y="368046"/>
                        </a:cubicBezTo>
                        <a:lnTo>
                          <a:pt x="714028" y="383068"/>
                        </a:lnTo>
                        <a:cubicBezTo>
                          <a:pt x="683983" y="428135"/>
                          <a:pt x="653939" y="480713"/>
                          <a:pt x="608872" y="525780"/>
                        </a:cubicBezTo>
                        <a:cubicBezTo>
                          <a:pt x="571316" y="570847"/>
                          <a:pt x="518738" y="600891"/>
                          <a:pt x="473672" y="638447"/>
                        </a:cubicBezTo>
                        <a:cubicBezTo>
                          <a:pt x="466160" y="645958"/>
                          <a:pt x="458649" y="645958"/>
                          <a:pt x="451138" y="653469"/>
                        </a:cubicBezTo>
                        <a:cubicBezTo>
                          <a:pt x="391049" y="698536"/>
                          <a:pt x="330960" y="736092"/>
                          <a:pt x="270871" y="766137"/>
                        </a:cubicBezTo>
                        <a:lnTo>
                          <a:pt x="270871" y="766137"/>
                        </a:lnTo>
                        <a:cubicBezTo>
                          <a:pt x="240826" y="781159"/>
                          <a:pt x="210782" y="796181"/>
                          <a:pt x="180737" y="811204"/>
                        </a:cubicBezTo>
                        <a:cubicBezTo>
                          <a:pt x="173226" y="818715"/>
                          <a:pt x="158203" y="818715"/>
                          <a:pt x="143181" y="826226"/>
                        </a:cubicBezTo>
                        <a:cubicBezTo>
                          <a:pt x="143181" y="826226"/>
                          <a:pt x="143181" y="826226"/>
                          <a:pt x="135670" y="826226"/>
                        </a:cubicBezTo>
                        <a:cubicBezTo>
                          <a:pt x="113137" y="818715"/>
                          <a:pt x="90603" y="811204"/>
                          <a:pt x="75581" y="811204"/>
                        </a:cubicBezTo>
                        <a:cubicBezTo>
                          <a:pt x="45536" y="811204"/>
                          <a:pt x="30514" y="826226"/>
                          <a:pt x="23003" y="848759"/>
                        </a:cubicBezTo>
                        <a:cubicBezTo>
                          <a:pt x="7981" y="901337"/>
                          <a:pt x="30514" y="968937"/>
                          <a:pt x="53047" y="1014004"/>
                        </a:cubicBezTo>
                        <a:lnTo>
                          <a:pt x="60559" y="1029027"/>
                        </a:lnTo>
                        <a:cubicBezTo>
                          <a:pt x="90603" y="1096627"/>
                          <a:pt x="135670" y="1201783"/>
                          <a:pt x="218293" y="1209294"/>
                        </a:cubicBezTo>
                        <a:lnTo>
                          <a:pt x="218293" y="1209294"/>
                        </a:lnTo>
                        <a:cubicBezTo>
                          <a:pt x="248337" y="1209294"/>
                          <a:pt x="263360" y="1171738"/>
                          <a:pt x="270871" y="1141694"/>
                        </a:cubicBezTo>
                        <a:cubicBezTo>
                          <a:pt x="270871" y="1141694"/>
                          <a:pt x="270871" y="1134183"/>
                          <a:pt x="278382" y="1134183"/>
                        </a:cubicBezTo>
                        <a:lnTo>
                          <a:pt x="293404" y="1134183"/>
                        </a:lnTo>
                        <a:cubicBezTo>
                          <a:pt x="300915" y="1134183"/>
                          <a:pt x="308426" y="1126671"/>
                          <a:pt x="315937" y="1126671"/>
                        </a:cubicBezTo>
                        <a:cubicBezTo>
                          <a:pt x="353493" y="1119160"/>
                          <a:pt x="391049" y="1104138"/>
                          <a:pt x="428604" y="1089116"/>
                        </a:cubicBezTo>
                        <a:cubicBezTo>
                          <a:pt x="496205" y="1066582"/>
                          <a:pt x="563805" y="1029027"/>
                          <a:pt x="646428" y="968937"/>
                        </a:cubicBezTo>
                        <a:cubicBezTo>
                          <a:pt x="736562" y="908848"/>
                          <a:pt x="811673" y="833737"/>
                          <a:pt x="864251" y="773648"/>
                        </a:cubicBezTo>
                        <a:cubicBezTo>
                          <a:pt x="864251" y="773648"/>
                          <a:pt x="871762" y="773648"/>
                          <a:pt x="871762" y="773648"/>
                        </a:cubicBezTo>
                        <a:cubicBezTo>
                          <a:pt x="871762" y="773648"/>
                          <a:pt x="879273" y="781159"/>
                          <a:pt x="879273" y="781159"/>
                        </a:cubicBezTo>
                        <a:cubicBezTo>
                          <a:pt x="879273" y="833737"/>
                          <a:pt x="879273" y="893826"/>
                          <a:pt x="886784" y="953915"/>
                        </a:cubicBezTo>
                        <a:cubicBezTo>
                          <a:pt x="894295" y="1029027"/>
                          <a:pt x="909318" y="1104138"/>
                          <a:pt x="931851" y="1194272"/>
                        </a:cubicBezTo>
                        <a:cubicBezTo>
                          <a:pt x="939362" y="1231827"/>
                          <a:pt x="954384" y="1276894"/>
                          <a:pt x="969407" y="1321961"/>
                        </a:cubicBezTo>
                        <a:cubicBezTo>
                          <a:pt x="969407" y="1321961"/>
                          <a:pt x="969407" y="1329472"/>
                          <a:pt x="969407" y="1329472"/>
                        </a:cubicBezTo>
                        <a:lnTo>
                          <a:pt x="969407" y="1329472"/>
                        </a:lnTo>
                        <a:cubicBezTo>
                          <a:pt x="961896" y="1352006"/>
                          <a:pt x="946873" y="1382050"/>
                          <a:pt x="939362" y="1404584"/>
                        </a:cubicBezTo>
                        <a:cubicBezTo>
                          <a:pt x="924340" y="1434628"/>
                          <a:pt x="916829" y="1472184"/>
                          <a:pt x="901807" y="1502228"/>
                        </a:cubicBezTo>
                        <a:cubicBezTo>
                          <a:pt x="871762" y="1569829"/>
                          <a:pt x="841717" y="1637429"/>
                          <a:pt x="811673" y="1705029"/>
                        </a:cubicBezTo>
                        <a:cubicBezTo>
                          <a:pt x="796651" y="1735074"/>
                          <a:pt x="789140" y="1765118"/>
                          <a:pt x="774117" y="1787652"/>
                        </a:cubicBezTo>
                        <a:cubicBezTo>
                          <a:pt x="774117" y="1795163"/>
                          <a:pt x="766606" y="1810185"/>
                          <a:pt x="766606" y="1817697"/>
                        </a:cubicBezTo>
                        <a:cubicBezTo>
                          <a:pt x="766606" y="1817697"/>
                          <a:pt x="766606" y="1817697"/>
                          <a:pt x="774117" y="1825208"/>
                        </a:cubicBezTo>
                        <a:cubicBezTo>
                          <a:pt x="781628" y="1825208"/>
                          <a:pt x="789140" y="1825208"/>
                          <a:pt x="796651" y="1825208"/>
                        </a:cubicBezTo>
                        <a:cubicBezTo>
                          <a:pt x="781628" y="1825208"/>
                          <a:pt x="781628" y="1825208"/>
                          <a:pt x="789140" y="1825208"/>
                        </a:cubicBezTo>
                        <a:lnTo>
                          <a:pt x="789140" y="1825208"/>
                        </a:lnTo>
                        <a:close/>
                      </a:path>
                    </a:pathLst>
                  </a:custGeom>
                  <a:solidFill>
                    <a:srgbClr val="D02E7D"/>
                  </a:solidFill>
                  <a:ln w="75111" cap="flat">
                    <a:noFill/>
                    <a:prstDash val="solid"/>
                    <a:miter/>
                  </a:ln>
                </p:spPr>
                <p:txBody>
                  <a:bodyPr rtlCol="0" anchor="ctr"/>
                  <a:lstStyle/>
                  <a:p>
                    <a:endParaRPr lang="en-US"/>
                  </a:p>
                </p:txBody>
              </p:sp>
            </p:grpSp>
            <p:sp>
              <p:nvSpPr>
                <p:cNvPr id="448" name="Freeform: Shape 447">
                  <a:extLst>
                    <a:ext uri="{FF2B5EF4-FFF2-40B4-BE49-F238E27FC236}">
                      <a16:creationId xmlns:a16="http://schemas.microsoft.com/office/drawing/2014/main" xmlns="" id="{46D7AACF-B007-44B5-AF95-18D88BB064F1}"/>
                    </a:ext>
                  </a:extLst>
                </p:cNvPr>
                <p:cNvSpPr/>
                <p:nvPr/>
              </p:nvSpPr>
              <p:spPr>
                <a:xfrm>
                  <a:off x="9410493" y="4557630"/>
                  <a:ext cx="777555" cy="993539"/>
                </a:xfrm>
                <a:custGeom>
                  <a:avLst/>
                  <a:gdLst>
                    <a:gd name="connsiteX0" fmla="*/ 762533 w 777555"/>
                    <a:gd name="connsiteY0" fmla="*/ 953915 h 993539"/>
                    <a:gd name="connsiteX1" fmla="*/ 777556 w 777555"/>
                    <a:gd name="connsiteY1" fmla="*/ 908848 h 993539"/>
                    <a:gd name="connsiteX2" fmla="*/ 724977 w 777555"/>
                    <a:gd name="connsiteY2" fmla="*/ 766137 h 993539"/>
                    <a:gd name="connsiteX3" fmla="*/ 537199 w 777555"/>
                    <a:gd name="connsiteY3" fmla="*/ 473202 h 993539"/>
                    <a:gd name="connsiteX4" fmla="*/ 341909 w 777555"/>
                    <a:gd name="connsiteY4" fmla="*/ 195290 h 993539"/>
                    <a:gd name="connsiteX5" fmla="*/ 236753 w 777555"/>
                    <a:gd name="connsiteY5" fmla="*/ 60089 h 993539"/>
                    <a:gd name="connsiteX6" fmla="*/ 146619 w 777555"/>
                    <a:gd name="connsiteY6" fmla="*/ 0 h 993539"/>
                    <a:gd name="connsiteX7" fmla="*/ 79019 w 777555"/>
                    <a:gd name="connsiteY7" fmla="*/ 0 h 993539"/>
                    <a:gd name="connsiteX8" fmla="*/ 3908 w 777555"/>
                    <a:gd name="connsiteY8" fmla="*/ 67600 h 993539"/>
                    <a:gd name="connsiteX9" fmla="*/ 63997 w 777555"/>
                    <a:gd name="connsiteY9" fmla="*/ 195290 h 993539"/>
                    <a:gd name="connsiteX10" fmla="*/ 176664 w 777555"/>
                    <a:gd name="connsiteY10" fmla="*/ 247868 h 993539"/>
                    <a:gd name="connsiteX11" fmla="*/ 266798 w 777555"/>
                    <a:gd name="connsiteY11" fmla="*/ 322979 h 993539"/>
                    <a:gd name="connsiteX12" fmla="*/ 424532 w 777555"/>
                    <a:gd name="connsiteY12" fmla="*/ 540802 h 993539"/>
                    <a:gd name="connsiteX13" fmla="*/ 567243 w 777555"/>
                    <a:gd name="connsiteY13" fmla="*/ 803692 h 993539"/>
                    <a:gd name="connsiteX14" fmla="*/ 634844 w 777555"/>
                    <a:gd name="connsiteY14" fmla="*/ 946404 h 993539"/>
                    <a:gd name="connsiteX15" fmla="*/ 762533 w 777555"/>
                    <a:gd name="connsiteY15" fmla="*/ 953915 h 993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77555" h="993539">
                      <a:moveTo>
                        <a:pt x="762533" y="953915"/>
                      </a:moveTo>
                      <a:cubicBezTo>
                        <a:pt x="770045" y="938893"/>
                        <a:pt x="777556" y="923870"/>
                        <a:pt x="777556" y="908848"/>
                      </a:cubicBezTo>
                      <a:cubicBezTo>
                        <a:pt x="770045" y="856270"/>
                        <a:pt x="747511" y="811203"/>
                        <a:pt x="724977" y="766137"/>
                      </a:cubicBezTo>
                      <a:cubicBezTo>
                        <a:pt x="672399" y="660980"/>
                        <a:pt x="604799" y="570847"/>
                        <a:pt x="537199" y="473202"/>
                      </a:cubicBezTo>
                      <a:cubicBezTo>
                        <a:pt x="469599" y="383068"/>
                        <a:pt x="409509" y="292934"/>
                        <a:pt x="341909" y="195290"/>
                      </a:cubicBezTo>
                      <a:cubicBezTo>
                        <a:pt x="311864" y="150223"/>
                        <a:pt x="274309" y="97645"/>
                        <a:pt x="236753" y="60089"/>
                      </a:cubicBezTo>
                      <a:cubicBezTo>
                        <a:pt x="214220" y="37556"/>
                        <a:pt x="184175" y="7511"/>
                        <a:pt x="146619" y="0"/>
                      </a:cubicBezTo>
                      <a:cubicBezTo>
                        <a:pt x="124086" y="0"/>
                        <a:pt x="101553" y="0"/>
                        <a:pt x="79019" y="0"/>
                      </a:cubicBezTo>
                      <a:cubicBezTo>
                        <a:pt x="48974" y="15022"/>
                        <a:pt x="11419" y="30044"/>
                        <a:pt x="3908" y="67600"/>
                      </a:cubicBezTo>
                      <a:cubicBezTo>
                        <a:pt x="-11114" y="120178"/>
                        <a:pt x="18930" y="172756"/>
                        <a:pt x="63997" y="195290"/>
                      </a:cubicBezTo>
                      <a:cubicBezTo>
                        <a:pt x="101553" y="210312"/>
                        <a:pt x="139108" y="225334"/>
                        <a:pt x="176664" y="247868"/>
                      </a:cubicBezTo>
                      <a:cubicBezTo>
                        <a:pt x="214220" y="270401"/>
                        <a:pt x="244265" y="292934"/>
                        <a:pt x="266798" y="322979"/>
                      </a:cubicBezTo>
                      <a:cubicBezTo>
                        <a:pt x="326887" y="390579"/>
                        <a:pt x="379465" y="458180"/>
                        <a:pt x="424532" y="540802"/>
                      </a:cubicBezTo>
                      <a:cubicBezTo>
                        <a:pt x="477110" y="623425"/>
                        <a:pt x="529688" y="713559"/>
                        <a:pt x="567243" y="803692"/>
                      </a:cubicBezTo>
                      <a:cubicBezTo>
                        <a:pt x="589777" y="848759"/>
                        <a:pt x="604799" y="908848"/>
                        <a:pt x="634844" y="946404"/>
                      </a:cubicBezTo>
                      <a:cubicBezTo>
                        <a:pt x="657377" y="991471"/>
                        <a:pt x="724977" y="1021515"/>
                        <a:pt x="762533" y="953915"/>
                      </a:cubicBezTo>
                      <a:close/>
                    </a:path>
                  </a:pathLst>
                </a:custGeom>
                <a:solidFill>
                  <a:srgbClr val="EF829D">
                    <a:alpha val="50000"/>
                  </a:srgbClr>
                </a:solidFill>
                <a:ln w="75111" cap="flat">
                  <a:noFill/>
                  <a:prstDash val="solid"/>
                  <a:miter/>
                </a:ln>
              </p:spPr>
              <p:txBody>
                <a:bodyPr rtlCol="0" anchor="ctr"/>
                <a:lstStyle/>
                <a:p>
                  <a:endParaRPr lang="en-US"/>
                </a:p>
              </p:txBody>
            </p:sp>
            <p:sp>
              <p:nvSpPr>
                <p:cNvPr id="449" name="Freeform: Shape 448">
                  <a:extLst>
                    <a:ext uri="{FF2B5EF4-FFF2-40B4-BE49-F238E27FC236}">
                      <a16:creationId xmlns:a16="http://schemas.microsoft.com/office/drawing/2014/main" xmlns="" id="{DCDF431C-283A-4AC4-8166-224724675D1D}"/>
                    </a:ext>
                  </a:extLst>
                </p:cNvPr>
                <p:cNvSpPr/>
                <p:nvPr/>
              </p:nvSpPr>
              <p:spPr>
                <a:xfrm>
                  <a:off x="7899001" y="4610209"/>
                  <a:ext cx="721095" cy="743602"/>
                </a:xfrm>
                <a:custGeom>
                  <a:avLst/>
                  <a:gdLst>
                    <a:gd name="connsiteX0" fmla="*/ 674151 w 721095"/>
                    <a:gd name="connsiteY0" fmla="*/ 0 h 743602"/>
                    <a:gd name="connsiteX1" fmla="*/ 493884 w 721095"/>
                    <a:gd name="connsiteY1" fmla="*/ 195290 h 743602"/>
                    <a:gd name="connsiteX2" fmla="*/ 306105 w 721095"/>
                    <a:gd name="connsiteY2" fmla="*/ 435646 h 743602"/>
                    <a:gd name="connsiteX3" fmla="*/ 170905 w 721095"/>
                    <a:gd name="connsiteY3" fmla="*/ 540802 h 743602"/>
                    <a:gd name="connsiteX4" fmla="*/ 28193 w 721095"/>
                    <a:gd name="connsiteY4" fmla="*/ 638447 h 743602"/>
                    <a:gd name="connsiteX5" fmla="*/ 88282 w 721095"/>
                    <a:gd name="connsiteY5" fmla="*/ 743603 h 743602"/>
                    <a:gd name="connsiteX6" fmla="*/ 103304 w 721095"/>
                    <a:gd name="connsiteY6" fmla="*/ 743603 h 743602"/>
                    <a:gd name="connsiteX7" fmla="*/ 403750 w 721095"/>
                    <a:gd name="connsiteY7" fmla="*/ 563336 h 743602"/>
                    <a:gd name="connsiteX8" fmla="*/ 553973 w 721095"/>
                    <a:gd name="connsiteY8" fmla="*/ 368046 h 743602"/>
                    <a:gd name="connsiteX9" fmla="*/ 644107 w 721095"/>
                    <a:gd name="connsiteY9" fmla="*/ 202801 h 743602"/>
                    <a:gd name="connsiteX10" fmla="*/ 719218 w 721095"/>
                    <a:gd name="connsiteY10" fmla="*/ 90133 h 743602"/>
                    <a:gd name="connsiteX11" fmla="*/ 719218 w 721095"/>
                    <a:gd name="connsiteY11" fmla="*/ 90133 h 743602"/>
                    <a:gd name="connsiteX12" fmla="*/ 674151 w 721095"/>
                    <a:gd name="connsiteY12" fmla="*/ 0 h 743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21095" h="743602">
                      <a:moveTo>
                        <a:pt x="674151" y="0"/>
                      </a:moveTo>
                      <a:cubicBezTo>
                        <a:pt x="591529" y="30044"/>
                        <a:pt x="538951" y="120178"/>
                        <a:pt x="493884" y="195290"/>
                      </a:cubicBezTo>
                      <a:cubicBezTo>
                        <a:pt x="441306" y="285423"/>
                        <a:pt x="388728" y="368046"/>
                        <a:pt x="306105" y="435646"/>
                      </a:cubicBezTo>
                      <a:cubicBezTo>
                        <a:pt x="261039" y="473202"/>
                        <a:pt x="215972" y="503246"/>
                        <a:pt x="170905" y="540802"/>
                      </a:cubicBezTo>
                      <a:cubicBezTo>
                        <a:pt x="125838" y="570847"/>
                        <a:pt x="65749" y="600891"/>
                        <a:pt x="28193" y="638447"/>
                      </a:cubicBezTo>
                      <a:cubicBezTo>
                        <a:pt x="-39407" y="698536"/>
                        <a:pt x="28193" y="743603"/>
                        <a:pt x="88282" y="743603"/>
                      </a:cubicBezTo>
                      <a:cubicBezTo>
                        <a:pt x="95793" y="743603"/>
                        <a:pt x="95793" y="743603"/>
                        <a:pt x="103304" y="743603"/>
                      </a:cubicBezTo>
                      <a:cubicBezTo>
                        <a:pt x="223483" y="721070"/>
                        <a:pt x="313616" y="630936"/>
                        <a:pt x="403750" y="563336"/>
                      </a:cubicBezTo>
                      <a:cubicBezTo>
                        <a:pt x="471351" y="510758"/>
                        <a:pt x="523929" y="450669"/>
                        <a:pt x="553973" y="368046"/>
                      </a:cubicBezTo>
                      <a:cubicBezTo>
                        <a:pt x="576506" y="307957"/>
                        <a:pt x="599040" y="255379"/>
                        <a:pt x="644107" y="202801"/>
                      </a:cubicBezTo>
                      <a:cubicBezTo>
                        <a:pt x="674151" y="172756"/>
                        <a:pt x="704196" y="135201"/>
                        <a:pt x="719218" y="90133"/>
                      </a:cubicBezTo>
                      <a:cubicBezTo>
                        <a:pt x="719218" y="90133"/>
                        <a:pt x="719218" y="90133"/>
                        <a:pt x="719218" y="90133"/>
                      </a:cubicBezTo>
                      <a:cubicBezTo>
                        <a:pt x="726729" y="60089"/>
                        <a:pt x="711707" y="7511"/>
                        <a:pt x="674151" y="0"/>
                      </a:cubicBezTo>
                      <a:close/>
                    </a:path>
                  </a:pathLst>
                </a:custGeom>
                <a:solidFill>
                  <a:srgbClr val="EF829D">
                    <a:alpha val="50000"/>
                  </a:srgbClr>
                </a:solidFill>
                <a:ln w="75111" cap="flat">
                  <a:noFill/>
                  <a:prstDash val="solid"/>
                  <a:miter/>
                </a:ln>
              </p:spPr>
              <p:txBody>
                <a:bodyPr rtlCol="0" anchor="ctr"/>
                <a:lstStyle/>
                <a:p>
                  <a:endParaRPr lang="en-US"/>
                </a:p>
              </p:txBody>
            </p:sp>
            <p:sp>
              <p:nvSpPr>
                <p:cNvPr id="450" name="Freeform: Shape 449">
                  <a:extLst>
                    <a:ext uri="{FF2B5EF4-FFF2-40B4-BE49-F238E27FC236}">
                      <a16:creationId xmlns:a16="http://schemas.microsoft.com/office/drawing/2014/main" xmlns="" id="{F9AE9CC4-C010-4B13-A321-1702AC35CBA8}"/>
                    </a:ext>
                  </a:extLst>
                </p:cNvPr>
                <p:cNvSpPr/>
                <p:nvPr/>
              </p:nvSpPr>
              <p:spPr>
                <a:xfrm>
                  <a:off x="7701860" y="5260883"/>
                  <a:ext cx="218657" cy="231798"/>
                </a:xfrm>
                <a:custGeom>
                  <a:avLst/>
                  <a:gdLst>
                    <a:gd name="connsiteX0" fmla="*/ 195290 w 218657"/>
                    <a:gd name="connsiteY0" fmla="*/ 122973 h 231798"/>
                    <a:gd name="connsiteX1" fmla="*/ 127689 w 218657"/>
                    <a:gd name="connsiteY1" fmla="*/ 32839 h 231798"/>
                    <a:gd name="connsiteX2" fmla="*/ 0 w 218657"/>
                    <a:gd name="connsiteY2" fmla="*/ 17817 h 231798"/>
                    <a:gd name="connsiteX3" fmla="*/ 67600 w 218657"/>
                    <a:gd name="connsiteY3" fmla="*/ 47861 h 231798"/>
                    <a:gd name="connsiteX4" fmla="*/ 90134 w 218657"/>
                    <a:gd name="connsiteY4" fmla="*/ 62884 h 231798"/>
                    <a:gd name="connsiteX5" fmla="*/ 142712 w 218657"/>
                    <a:gd name="connsiteY5" fmla="*/ 130484 h 231798"/>
                    <a:gd name="connsiteX6" fmla="*/ 195290 w 218657"/>
                    <a:gd name="connsiteY6" fmla="*/ 220617 h 231798"/>
                    <a:gd name="connsiteX7" fmla="*/ 217823 w 218657"/>
                    <a:gd name="connsiteY7" fmla="*/ 190573 h 231798"/>
                    <a:gd name="connsiteX8" fmla="*/ 195290 w 218657"/>
                    <a:gd name="connsiteY8" fmla="*/ 122973 h 23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657" h="231798">
                      <a:moveTo>
                        <a:pt x="195290" y="122973"/>
                      </a:moveTo>
                      <a:cubicBezTo>
                        <a:pt x="180268" y="92928"/>
                        <a:pt x="157734" y="55372"/>
                        <a:pt x="127689" y="32839"/>
                      </a:cubicBezTo>
                      <a:cubicBezTo>
                        <a:pt x="90134" y="10305"/>
                        <a:pt x="22533" y="-19739"/>
                        <a:pt x="0" y="17817"/>
                      </a:cubicBezTo>
                      <a:cubicBezTo>
                        <a:pt x="15022" y="32839"/>
                        <a:pt x="60089" y="40350"/>
                        <a:pt x="67600" y="47861"/>
                      </a:cubicBezTo>
                      <a:cubicBezTo>
                        <a:pt x="75111" y="47861"/>
                        <a:pt x="82623" y="55372"/>
                        <a:pt x="90134" y="62884"/>
                      </a:cubicBezTo>
                      <a:cubicBezTo>
                        <a:pt x="112667" y="85417"/>
                        <a:pt x="127689" y="107950"/>
                        <a:pt x="142712" y="130484"/>
                      </a:cubicBezTo>
                      <a:cubicBezTo>
                        <a:pt x="165245" y="160528"/>
                        <a:pt x="172756" y="198084"/>
                        <a:pt x="195290" y="220617"/>
                      </a:cubicBezTo>
                      <a:cubicBezTo>
                        <a:pt x="225334" y="250662"/>
                        <a:pt x="217823" y="213106"/>
                        <a:pt x="217823" y="190573"/>
                      </a:cubicBezTo>
                      <a:cubicBezTo>
                        <a:pt x="210312" y="160528"/>
                        <a:pt x="202801" y="145506"/>
                        <a:pt x="195290" y="122973"/>
                      </a:cubicBezTo>
                      <a:close/>
                    </a:path>
                  </a:pathLst>
                </a:custGeom>
                <a:solidFill>
                  <a:srgbClr val="EF829D">
                    <a:alpha val="50000"/>
                  </a:srgbClr>
                </a:solidFill>
                <a:ln w="75111" cap="flat">
                  <a:noFill/>
                  <a:prstDash val="solid"/>
                  <a:miter/>
                </a:ln>
              </p:spPr>
              <p:txBody>
                <a:bodyPr rtlCol="0" anchor="ctr"/>
                <a:lstStyle/>
                <a:p>
                  <a:endParaRPr lang="en-US"/>
                </a:p>
              </p:txBody>
            </p:sp>
            <p:sp>
              <p:nvSpPr>
                <p:cNvPr id="451" name="Freeform: Shape 450">
                  <a:extLst>
                    <a:ext uri="{FF2B5EF4-FFF2-40B4-BE49-F238E27FC236}">
                      <a16:creationId xmlns:a16="http://schemas.microsoft.com/office/drawing/2014/main" xmlns="" id="{37EDD0FE-0278-425C-AA98-F669B2EE0B80}"/>
                    </a:ext>
                  </a:extLst>
                </p:cNvPr>
                <p:cNvSpPr/>
                <p:nvPr/>
              </p:nvSpPr>
              <p:spPr>
                <a:xfrm>
                  <a:off x="8532111" y="4857099"/>
                  <a:ext cx="843263" cy="1531242"/>
                </a:xfrm>
                <a:custGeom>
                  <a:avLst/>
                  <a:gdLst>
                    <a:gd name="connsiteX0" fmla="*/ 687000 w 843263"/>
                    <a:gd name="connsiteY0" fmla="*/ 1510717 h 1531242"/>
                    <a:gd name="connsiteX1" fmla="*/ 769622 w 843263"/>
                    <a:gd name="connsiteY1" fmla="*/ 1398050 h 1531242"/>
                    <a:gd name="connsiteX2" fmla="*/ 739578 w 843263"/>
                    <a:gd name="connsiteY2" fmla="*/ 1090093 h 1531242"/>
                    <a:gd name="connsiteX3" fmla="*/ 837223 w 843263"/>
                    <a:gd name="connsiteY3" fmla="*/ 789647 h 1531242"/>
                    <a:gd name="connsiteX4" fmla="*/ 777133 w 843263"/>
                    <a:gd name="connsiteY4" fmla="*/ 406578 h 1531242"/>
                    <a:gd name="connsiteX5" fmla="*/ 619400 w 843263"/>
                    <a:gd name="connsiteY5" fmla="*/ 98622 h 1531242"/>
                    <a:gd name="connsiteX6" fmla="*/ 176242 w 843263"/>
                    <a:gd name="connsiteY6" fmla="*/ 53555 h 1531242"/>
                    <a:gd name="connsiteX7" fmla="*/ 78597 w 843263"/>
                    <a:gd name="connsiteY7" fmla="*/ 977 h 1531242"/>
                    <a:gd name="connsiteX8" fmla="*/ 26019 w 843263"/>
                    <a:gd name="connsiteY8" fmla="*/ 113644 h 1531242"/>
                    <a:gd name="connsiteX9" fmla="*/ 26019 w 843263"/>
                    <a:gd name="connsiteY9" fmla="*/ 624402 h 1531242"/>
                    <a:gd name="connsiteX10" fmla="*/ 153709 w 843263"/>
                    <a:gd name="connsiteY10" fmla="*/ 894803 h 1531242"/>
                    <a:gd name="connsiteX11" fmla="*/ 243842 w 843263"/>
                    <a:gd name="connsiteY11" fmla="*/ 1037515 h 1531242"/>
                    <a:gd name="connsiteX12" fmla="*/ 243842 w 843263"/>
                    <a:gd name="connsiteY12" fmla="*/ 1210271 h 1531242"/>
                    <a:gd name="connsiteX13" fmla="*/ 687000 w 843263"/>
                    <a:gd name="connsiteY13" fmla="*/ 1510717 h 1531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43263" h="1531242">
                      <a:moveTo>
                        <a:pt x="687000" y="1510717"/>
                      </a:moveTo>
                      <a:cubicBezTo>
                        <a:pt x="732067" y="1488183"/>
                        <a:pt x="762111" y="1450627"/>
                        <a:pt x="769622" y="1398050"/>
                      </a:cubicBezTo>
                      <a:cubicBezTo>
                        <a:pt x="784645" y="1300405"/>
                        <a:pt x="724556" y="1195248"/>
                        <a:pt x="739578" y="1090093"/>
                      </a:cubicBezTo>
                      <a:cubicBezTo>
                        <a:pt x="754600" y="984936"/>
                        <a:pt x="822201" y="894803"/>
                        <a:pt x="837223" y="789647"/>
                      </a:cubicBezTo>
                      <a:cubicBezTo>
                        <a:pt x="859756" y="661957"/>
                        <a:pt x="814689" y="526757"/>
                        <a:pt x="777133" y="406578"/>
                      </a:cubicBezTo>
                      <a:cubicBezTo>
                        <a:pt x="747089" y="293911"/>
                        <a:pt x="694511" y="188756"/>
                        <a:pt x="619400" y="98622"/>
                      </a:cubicBezTo>
                      <a:cubicBezTo>
                        <a:pt x="491710" y="-44090"/>
                        <a:pt x="318954" y="173733"/>
                        <a:pt x="176242" y="53555"/>
                      </a:cubicBezTo>
                      <a:cubicBezTo>
                        <a:pt x="153709" y="31021"/>
                        <a:pt x="116153" y="-6534"/>
                        <a:pt x="78597" y="977"/>
                      </a:cubicBezTo>
                      <a:cubicBezTo>
                        <a:pt x="33530" y="8488"/>
                        <a:pt x="33530" y="76088"/>
                        <a:pt x="26019" y="113644"/>
                      </a:cubicBezTo>
                      <a:cubicBezTo>
                        <a:pt x="3486" y="286400"/>
                        <a:pt x="-19048" y="459157"/>
                        <a:pt x="26019" y="624402"/>
                      </a:cubicBezTo>
                      <a:cubicBezTo>
                        <a:pt x="48553" y="722047"/>
                        <a:pt x="93620" y="812180"/>
                        <a:pt x="153709" y="894803"/>
                      </a:cubicBezTo>
                      <a:cubicBezTo>
                        <a:pt x="183754" y="939870"/>
                        <a:pt x="221309" y="984936"/>
                        <a:pt x="243842" y="1037515"/>
                      </a:cubicBezTo>
                      <a:cubicBezTo>
                        <a:pt x="266376" y="1097604"/>
                        <a:pt x="258865" y="1150182"/>
                        <a:pt x="243842" y="1210271"/>
                      </a:cubicBezTo>
                      <a:cubicBezTo>
                        <a:pt x="198776" y="1413072"/>
                        <a:pt x="514243" y="1593339"/>
                        <a:pt x="687000" y="1510717"/>
                      </a:cubicBezTo>
                      <a:close/>
                    </a:path>
                  </a:pathLst>
                </a:custGeom>
                <a:solidFill>
                  <a:srgbClr val="EF829D">
                    <a:alpha val="50000"/>
                  </a:srgbClr>
                </a:solidFill>
                <a:ln w="75111" cap="flat">
                  <a:noFill/>
                  <a:prstDash val="solid"/>
                  <a:miter/>
                </a:ln>
              </p:spPr>
              <p:txBody>
                <a:bodyPr rtlCol="0" anchor="ctr"/>
                <a:lstStyle/>
                <a:p>
                  <a:endParaRPr lang="en-US"/>
                </a:p>
              </p:txBody>
            </p:sp>
            <p:sp>
              <p:nvSpPr>
                <p:cNvPr id="452" name="Freeform: Shape 451">
                  <a:extLst>
                    <a:ext uri="{FF2B5EF4-FFF2-40B4-BE49-F238E27FC236}">
                      <a16:creationId xmlns:a16="http://schemas.microsoft.com/office/drawing/2014/main" xmlns="" id="{8BB7113A-8572-476F-A19E-0EEC00FA826C}"/>
                    </a:ext>
                  </a:extLst>
                </p:cNvPr>
                <p:cNvSpPr/>
                <p:nvPr/>
              </p:nvSpPr>
              <p:spPr>
                <a:xfrm>
                  <a:off x="9298187" y="4823983"/>
                  <a:ext cx="1007953" cy="1626455"/>
                </a:xfrm>
                <a:custGeom>
                  <a:avLst/>
                  <a:gdLst>
                    <a:gd name="connsiteX0" fmla="*/ 1002529 w 1007953"/>
                    <a:gd name="connsiteY0" fmla="*/ 740141 h 1626455"/>
                    <a:gd name="connsiteX1" fmla="*/ 927418 w 1007953"/>
                    <a:gd name="connsiteY1" fmla="*/ 672541 h 1626455"/>
                    <a:gd name="connsiteX2" fmla="*/ 904884 w 1007953"/>
                    <a:gd name="connsiteY2" fmla="*/ 604940 h 1626455"/>
                    <a:gd name="connsiteX3" fmla="*/ 919907 w 1007953"/>
                    <a:gd name="connsiteY3" fmla="*/ 695074 h 1626455"/>
                    <a:gd name="connsiteX4" fmla="*/ 784706 w 1007953"/>
                    <a:gd name="connsiteY4" fmla="*/ 815252 h 1626455"/>
                    <a:gd name="connsiteX5" fmla="*/ 649505 w 1007953"/>
                    <a:gd name="connsiteY5" fmla="*/ 702585 h 1626455"/>
                    <a:gd name="connsiteX6" fmla="*/ 536838 w 1007953"/>
                    <a:gd name="connsiteY6" fmla="*/ 439695 h 1626455"/>
                    <a:gd name="connsiteX7" fmla="*/ 386615 w 1007953"/>
                    <a:gd name="connsiteY7" fmla="*/ 184316 h 1626455"/>
                    <a:gd name="connsiteX8" fmla="*/ 131237 w 1007953"/>
                    <a:gd name="connsiteY8" fmla="*/ 19071 h 1626455"/>
                    <a:gd name="connsiteX9" fmla="*/ 71147 w 1007953"/>
                    <a:gd name="connsiteY9" fmla="*/ 71649 h 1626455"/>
                    <a:gd name="connsiteX10" fmla="*/ 3547 w 1007953"/>
                    <a:gd name="connsiteY10" fmla="*/ 79160 h 1626455"/>
                    <a:gd name="connsiteX11" fmla="*/ 26080 w 1007953"/>
                    <a:gd name="connsiteY11" fmla="*/ 131738 h 1626455"/>
                    <a:gd name="connsiteX12" fmla="*/ 78658 w 1007953"/>
                    <a:gd name="connsiteY12" fmla="*/ 191827 h 1626455"/>
                    <a:gd name="connsiteX13" fmla="*/ 161281 w 1007953"/>
                    <a:gd name="connsiteY13" fmla="*/ 296983 h 1626455"/>
                    <a:gd name="connsiteX14" fmla="*/ 266437 w 1007953"/>
                    <a:gd name="connsiteY14" fmla="*/ 559873 h 1626455"/>
                    <a:gd name="connsiteX15" fmla="*/ 198836 w 1007953"/>
                    <a:gd name="connsiteY15" fmla="*/ 830274 h 1626455"/>
                    <a:gd name="connsiteX16" fmla="*/ 258926 w 1007953"/>
                    <a:gd name="connsiteY16" fmla="*/ 1160765 h 1626455"/>
                    <a:gd name="connsiteX17" fmla="*/ 281459 w 1007953"/>
                    <a:gd name="connsiteY17" fmla="*/ 1431166 h 1626455"/>
                    <a:gd name="connsiteX18" fmla="*/ 161281 w 1007953"/>
                    <a:gd name="connsiteY18" fmla="*/ 1626456 h 1626455"/>
                    <a:gd name="connsiteX19" fmla="*/ 296482 w 1007953"/>
                    <a:gd name="connsiteY19" fmla="*/ 1611433 h 1626455"/>
                    <a:gd name="connsiteX20" fmla="*/ 604438 w 1007953"/>
                    <a:gd name="connsiteY20" fmla="*/ 1513789 h 1626455"/>
                    <a:gd name="connsiteX21" fmla="*/ 739639 w 1007953"/>
                    <a:gd name="connsiteY21" fmla="*/ 1438677 h 1626455"/>
                    <a:gd name="connsiteX22" fmla="*/ 829773 w 1007953"/>
                    <a:gd name="connsiteY22" fmla="*/ 1363566 h 1626455"/>
                    <a:gd name="connsiteX23" fmla="*/ 769684 w 1007953"/>
                    <a:gd name="connsiteY23" fmla="*/ 1243387 h 1626455"/>
                    <a:gd name="connsiteX24" fmla="*/ 724616 w 1007953"/>
                    <a:gd name="connsiteY24" fmla="*/ 1108187 h 1626455"/>
                    <a:gd name="connsiteX25" fmla="*/ 679550 w 1007953"/>
                    <a:gd name="connsiteY25" fmla="*/ 972986 h 1626455"/>
                    <a:gd name="connsiteX26" fmla="*/ 679550 w 1007953"/>
                    <a:gd name="connsiteY26" fmla="*/ 972986 h 1626455"/>
                    <a:gd name="connsiteX27" fmla="*/ 934929 w 1007953"/>
                    <a:gd name="connsiteY27" fmla="*/ 882852 h 1626455"/>
                    <a:gd name="connsiteX28" fmla="*/ 1002529 w 1007953"/>
                    <a:gd name="connsiteY28" fmla="*/ 740141 h 1626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07953" h="1626455">
                      <a:moveTo>
                        <a:pt x="1002529" y="740141"/>
                      </a:moveTo>
                      <a:cubicBezTo>
                        <a:pt x="995018" y="702585"/>
                        <a:pt x="949951" y="702585"/>
                        <a:pt x="927418" y="672541"/>
                      </a:cubicBezTo>
                      <a:cubicBezTo>
                        <a:pt x="919907" y="650007"/>
                        <a:pt x="912395" y="627474"/>
                        <a:pt x="904884" y="604940"/>
                      </a:cubicBezTo>
                      <a:cubicBezTo>
                        <a:pt x="912395" y="634985"/>
                        <a:pt x="919907" y="665029"/>
                        <a:pt x="919907" y="695074"/>
                      </a:cubicBezTo>
                      <a:cubicBezTo>
                        <a:pt x="912395" y="762674"/>
                        <a:pt x="852306" y="807741"/>
                        <a:pt x="784706" y="815252"/>
                      </a:cubicBezTo>
                      <a:cubicBezTo>
                        <a:pt x="709594" y="822763"/>
                        <a:pt x="672039" y="770185"/>
                        <a:pt x="649505" y="702585"/>
                      </a:cubicBezTo>
                      <a:cubicBezTo>
                        <a:pt x="619461" y="612451"/>
                        <a:pt x="581905" y="529829"/>
                        <a:pt x="536838" y="439695"/>
                      </a:cubicBezTo>
                      <a:cubicBezTo>
                        <a:pt x="491771" y="349561"/>
                        <a:pt x="446704" y="259428"/>
                        <a:pt x="386615" y="184316"/>
                      </a:cubicBezTo>
                      <a:cubicBezTo>
                        <a:pt x="356571" y="146761"/>
                        <a:pt x="176303" y="-63551"/>
                        <a:pt x="131237" y="19071"/>
                      </a:cubicBezTo>
                      <a:cubicBezTo>
                        <a:pt x="116214" y="49116"/>
                        <a:pt x="101192" y="64138"/>
                        <a:pt x="71147" y="71649"/>
                      </a:cubicBezTo>
                      <a:cubicBezTo>
                        <a:pt x="48614" y="79160"/>
                        <a:pt x="26080" y="71649"/>
                        <a:pt x="3547" y="79160"/>
                      </a:cubicBezTo>
                      <a:cubicBezTo>
                        <a:pt x="-11475" y="86672"/>
                        <a:pt x="26080" y="124227"/>
                        <a:pt x="26080" y="131738"/>
                      </a:cubicBezTo>
                      <a:cubicBezTo>
                        <a:pt x="41103" y="154272"/>
                        <a:pt x="56125" y="169294"/>
                        <a:pt x="78658" y="191827"/>
                      </a:cubicBezTo>
                      <a:cubicBezTo>
                        <a:pt x="108703" y="229383"/>
                        <a:pt x="138748" y="259428"/>
                        <a:pt x="161281" y="296983"/>
                      </a:cubicBezTo>
                      <a:cubicBezTo>
                        <a:pt x="213859" y="372095"/>
                        <a:pt x="258926" y="462229"/>
                        <a:pt x="266437" y="559873"/>
                      </a:cubicBezTo>
                      <a:cubicBezTo>
                        <a:pt x="273948" y="657518"/>
                        <a:pt x="221370" y="740141"/>
                        <a:pt x="198836" y="830274"/>
                      </a:cubicBezTo>
                      <a:cubicBezTo>
                        <a:pt x="176303" y="942942"/>
                        <a:pt x="228881" y="1048098"/>
                        <a:pt x="258926" y="1160765"/>
                      </a:cubicBezTo>
                      <a:cubicBezTo>
                        <a:pt x="288971" y="1250899"/>
                        <a:pt x="303993" y="1341032"/>
                        <a:pt x="281459" y="1431166"/>
                      </a:cubicBezTo>
                      <a:cubicBezTo>
                        <a:pt x="258926" y="1506278"/>
                        <a:pt x="221370" y="1573877"/>
                        <a:pt x="161281" y="1626456"/>
                      </a:cubicBezTo>
                      <a:cubicBezTo>
                        <a:pt x="206348" y="1626456"/>
                        <a:pt x="251415" y="1618945"/>
                        <a:pt x="296482" y="1611433"/>
                      </a:cubicBezTo>
                      <a:cubicBezTo>
                        <a:pt x="401638" y="1596411"/>
                        <a:pt x="506794" y="1558855"/>
                        <a:pt x="604438" y="1513789"/>
                      </a:cubicBezTo>
                      <a:cubicBezTo>
                        <a:pt x="649505" y="1491255"/>
                        <a:pt x="694572" y="1468722"/>
                        <a:pt x="739639" y="1438677"/>
                      </a:cubicBezTo>
                      <a:cubicBezTo>
                        <a:pt x="829773" y="1378588"/>
                        <a:pt x="829773" y="1371077"/>
                        <a:pt x="829773" y="1363566"/>
                      </a:cubicBezTo>
                      <a:cubicBezTo>
                        <a:pt x="829773" y="1348543"/>
                        <a:pt x="792217" y="1280943"/>
                        <a:pt x="769684" y="1243387"/>
                      </a:cubicBezTo>
                      <a:cubicBezTo>
                        <a:pt x="747150" y="1198321"/>
                        <a:pt x="739639" y="1153254"/>
                        <a:pt x="724616" y="1108187"/>
                      </a:cubicBezTo>
                      <a:cubicBezTo>
                        <a:pt x="709594" y="1063120"/>
                        <a:pt x="694572" y="1018053"/>
                        <a:pt x="679550" y="972986"/>
                      </a:cubicBezTo>
                      <a:cubicBezTo>
                        <a:pt x="679550" y="972986"/>
                        <a:pt x="679550" y="972986"/>
                        <a:pt x="679550" y="972986"/>
                      </a:cubicBezTo>
                      <a:cubicBezTo>
                        <a:pt x="769684" y="965475"/>
                        <a:pt x="874839" y="912897"/>
                        <a:pt x="934929" y="882852"/>
                      </a:cubicBezTo>
                      <a:cubicBezTo>
                        <a:pt x="972484" y="845297"/>
                        <a:pt x="1025062" y="807741"/>
                        <a:pt x="1002529" y="740141"/>
                      </a:cubicBezTo>
                      <a:close/>
                    </a:path>
                  </a:pathLst>
                </a:custGeom>
                <a:solidFill>
                  <a:srgbClr val="EF829D">
                    <a:alpha val="70000"/>
                  </a:srgbClr>
                </a:solidFill>
                <a:ln w="75111" cap="flat">
                  <a:noFill/>
                  <a:prstDash val="solid"/>
                  <a:miter/>
                </a:ln>
              </p:spPr>
              <p:txBody>
                <a:bodyPr rtlCol="0" anchor="ctr"/>
                <a:lstStyle/>
                <a:p>
                  <a:endParaRPr lang="en-US"/>
                </a:p>
              </p:txBody>
            </p:sp>
            <p:sp>
              <p:nvSpPr>
                <p:cNvPr id="453" name="Freeform: Shape 452">
                  <a:extLst>
                    <a:ext uri="{FF2B5EF4-FFF2-40B4-BE49-F238E27FC236}">
                      <a16:creationId xmlns:a16="http://schemas.microsoft.com/office/drawing/2014/main" xmlns="" id="{8A5E7F5C-D3A2-4315-84B2-702E5DBFEE5F}"/>
                    </a:ext>
                  </a:extLst>
                </p:cNvPr>
                <p:cNvSpPr/>
                <p:nvPr/>
              </p:nvSpPr>
              <p:spPr>
                <a:xfrm>
                  <a:off x="8414257" y="5691813"/>
                  <a:ext cx="481874" cy="691025"/>
                </a:xfrm>
                <a:custGeom>
                  <a:avLst/>
                  <a:gdLst>
                    <a:gd name="connsiteX0" fmla="*/ 226496 w 481874"/>
                    <a:gd name="connsiteY0" fmla="*/ 450669 h 691025"/>
                    <a:gd name="connsiteX1" fmla="*/ 286585 w 481874"/>
                    <a:gd name="connsiteY1" fmla="*/ 315468 h 691025"/>
                    <a:gd name="connsiteX2" fmla="*/ 316630 w 481874"/>
                    <a:gd name="connsiteY2" fmla="*/ 292935 h 691025"/>
                    <a:gd name="connsiteX3" fmla="*/ 294096 w 481874"/>
                    <a:gd name="connsiteY3" fmla="*/ 225334 h 691025"/>
                    <a:gd name="connsiteX4" fmla="*/ 226496 w 481874"/>
                    <a:gd name="connsiteY4" fmla="*/ 105156 h 691025"/>
                    <a:gd name="connsiteX5" fmla="*/ 181429 w 481874"/>
                    <a:gd name="connsiteY5" fmla="*/ 0 h 691025"/>
                    <a:gd name="connsiteX6" fmla="*/ 203963 w 481874"/>
                    <a:gd name="connsiteY6" fmla="*/ 60089 h 691025"/>
                    <a:gd name="connsiteX7" fmla="*/ 203963 w 481874"/>
                    <a:gd name="connsiteY7" fmla="*/ 60089 h 691025"/>
                    <a:gd name="connsiteX8" fmla="*/ 136362 w 481874"/>
                    <a:gd name="connsiteY8" fmla="*/ 232846 h 691025"/>
                    <a:gd name="connsiteX9" fmla="*/ 8673 w 481874"/>
                    <a:gd name="connsiteY9" fmla="*/ 518269 h 691025"/>
                    <a:gd name="connsiteX10" fmla="*/ 8673 w 481874"/>
                    <a:gd name="connsiteY10" fmla="*/ 563336 h 691025"/>
                    <a:gd name="connsiteX11" fmla="*/ 46229 w 481874"/>
                    <a:gd name="connsiteY11" fmla="*/ 563336 h 691025"/>
                    <a:gd name="connsiteX12" fmla="*/ 143874 w 481874"/>
                    <a:gd name="connsiteY12" fmla="*/ 578358 h 691025"/>
                    <a:gd name="connsiteX13" fmla="*/ 301608 w 481874"/>
                    <a:gd name="connsiteY13" fmla="*/ 645958 h 691025"/>
                    <a:gd name="connsiteX14" fmla="*/ 466853 w 481874"/>
                    <a:gd name="connsiteY14" fmla="*/ 691025 h 691025"/>
                    <a:gd name="connsiteX15" fmla="*/ 481875 w 481874"/>
                    <a:gd name="connsiteY15" fmla="*/ 691025 h 691025"/>
                    <a:gd name="connsiteX16" fmla="*/ 226496 w 481874"/>
                    <a:gd name="connsiteY16" fmla="*/ 450669 h 69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81874" h="691025">
                      <a:moveTo>
                        <a:pt x="226496" y="450669"/>
                      </a:moveTo>
                      <a:cubicBezTo>
                        <a:pt x="218985" y="398090"/>
                        <a:pt x="241519" y="345513"/>
                        <a:pt x="286585" y="315468"/>
                      </a:cubicBezTo>
                      <a:cubicBezTo>
                        <a:pt x="294096" y="315468"/>
                        <a:pt x="316630" y="300446"/>
                        <a:pt x="316630" y="292935"/>
                      </a:cubicBezTo>
                      <a:cubicBezTo>
                        <a:pt x="316630" y="270401"/>
                        <a:pt x="301608" y="240357"/>
                        <a:pt x="294096" y="225334"/>
                      </a:cubicBezTo>
                      <a:cubicBezTo>
                        <a:pt x="271563" y="187779"/>
                        <a:pt x="249030" y="150223"/>
                        <a:pt x="226496" y="105156"/>
                      </a:cubicBezTo>
                      <a:cubicBezTo>
                        <a:pt x="211474" y="75111"/>
                        <a:pt x="196452" y="37556"/>
                        <a:pt x="181429" y="0"/>
                      </a:cubicBezTo>
                      <a:cubicBezTo>
                        <a:pt x="188940" y="22533"/>
                        <a:pt x="196452" y="37556"/>
                        <a:pt x="203963" y="60089"/>
                      </a:cubicBezTo>
                      <a:cubicBezTo>
                        <a:pt x="203963" y="60089"/>
                        <a:pt x="203963" y="60089"/>
                        <a:pt x="203963" y="60089"/>
                      </a:cubicBezTo>
                      <a:cubicBezTo>
                        <a:pt x="181429" y="112667"/>
                        <a:pt x="158896" y="172756"/>
                        <a:pt x="136362" y="232846"/>
                      </a:cubicBezTo>
                      <a:cubicBezTo>
                        <a:pt x="91296" y="330490"/>
                        <a:pt x="53740" y="420624"/>
                        <a:pt x="8673" y="518269"/>
                      </a:cubicBezTo>
                      <a:cubicBezTo>
                        <a:pt x="1162" y="533291"/>
                        <a:pt x="-6349" y="555824"/>
                        <a:pt x="8673" y="563336"/>
                      </a:cubicBezTo>
                      <a:cubicBezTo>
                        <a:pt x="16184" y="570847"/>
                        <a:pt x="31207" y="563336"/>
                        <a:pt x="46229" y="563336"/>
                      </a:cubicBezTo>
                      <a:cubicBezTo>
                        <a:pt x="83785" y="563336"/>
                        <a:pt x="106318" y="570847"/>
                        <a:pt x="143874" y="578358"/>
                      </a:cubicBezTo>
                      <a:cubicBezTo>
                        <a:pt x="196452" y="600892"/>
                        <a:pt x="249030" y="623425"/>
                        <a:pt x="301608" y="645958"/>
                      </a:cubicBezTo>
                      <a:cubicBezTo>
                        <a:pt x="354186" y="668491"/>
                        <a:pt x="406763" y="683514"/>
                        <a:pt x="466853" y="691025"/>
                      </a:cubicBezTo>
                      <a:cubicBezTo>
                        <a:pt x="474364" y="691025"/>
                        <a:pt x="474364" y="691025"/>
                        <a:pt x="481875" y="691025"/>
                      </a:cubicBezTo>
                      <a:cubicBezTo>
                        <a:pt x="369208" y="653469"/>
                        <a:pt x="249030" y="570847"/>
                        <a:pt x="226496" y="450669"/>
                      </a:cubicBezTo>
                      <a:close/>
                    </a:path>
                  </a:pathLst>
                </a:custGeom>
                <a:solidFill>
                  <a:srgbClr val="EF829D">
                    <a:alpha val="70000"/>
                  </a:srgbClr>
                </a:solidFill>
                <a:ln w="75111" cap="flat">
                  <a:noFill/>
                  <a:prstDash val="solid"/>
                  <a:miter/>
                </a:ln>
              </p:spPr>
              <p:txBody>
                <a:bodyPr rtlCol="0" anchor="ctr"/>
                <a:lstStyle/>
                <a:p>
                  <a:endParaRPr lang="en-US"/>
                </a:p>
              </p:txBody>
            </p:sp>
            <p:sp>
              <p:nvSpPr>
                <p:cNvPr id="454" name="Freeform: Shape 453">
                  <a:extLst>
                    <a:ext uri="{FF2B5EF4-FFF2-40B4-BE49-F238E27FC236}">
                      <a16:creationId xmlns:a16="http://schemas.microsoft.com/office/drawing/2014/main" xmlns="" id="{18BB4BFA-9A86-43C0-896F-D5AC852945D8}"/>
                    </a:ext>
                  </a:extLst>
                </p:cNvPr>
                <p:cNvSpPr/>
                <p:nvPr/>
              </p:nvSpPr>
              <p:spPr>
                <a:xfrm>
                  <a:off x="8414257" y="5691813"/>
                  <a:ext cx="280232" cy="593380"/>
                </a:xfrm>
                <a:custGeom>
                  <a:avLst/>
                  <a:gdLst>
                    <a:gd name="connsiteX0" fmla="*/ 151385 w 280232"/>
                    <a:gd name="connsiteY0" fmla="*/ 383068 h 593380"/>
                    <a:gd name="connsiteX1" fmla="*/ 218985 w 280232"/>
                    <a:gd name="connsiteY1" fmla="*/ 292935 h 593380"/>
                    <a:gd name="connsiteX2" fmla="*/ 279074 w 280232"/>
                    <a:gd name="connsiteY2" fmla="*/ 195290 h 593380"/>
                    <a:gd name="connsiteX3" fmla="*/ 226496 w 280232"/>
                    <a:gd name="connsiteY3" fmla="*/ 105156 h 593380"/>
                    <a:gd name="connsiteX4" fmla="*/ 181429 w 280232"/>
                    <a:gd name="connsiteY4" fmla="*/ 0 h 593380"/>
                    <a:gd name="connsiteX5" fmla="*/ 203963 w 280232"/>
                    <a:gd name="connsiteY5" fmla="*/ 60089 h 593380"/>
                    <a:gd name="connsiteX6" fmla="*/ 203963 w 280232"/>
                    <a:gd name="connsiteY6" fmla="*/ 60089 h 593380"/>
                    <a:gd name="connsiteX7" fmla="*/ 136362 w 280232"/>
                    <a:gd name="connsiteY7" fmla="*/ 232846 h 593380"/>
                    <a:gd name="connsiteX8" fmla="*/ 8673 w 280232"/>
                    <a:gd name="connsiteY8" fmla="*/ 518269 h 593380"/>
                    <a:gd name="connsiteX9" fmla="*/ 8673 w 280232"/>
                    <a:gd name="connsiteY9" fmla="*/ 563336 h 593380"/>
                    <a:gd name="connsiteX10" fmla="*/ 46229 w 280232"/>
                    <a:gd name="connsiteY10" fmla="*/ 563336 h 593380"/>
                    <a:gd name="connsiteX11" fmla="*/ 143874 w 280232"/>
                    <a:gd name="connsiteY11" fmla="*/ 578358 h 593380"/>
                    <a:gd name="connsiteX12" fmla="*/ 173918 w 280232"/>
                    <a:gd name="connsiteY12" fmla="*/ 593380 h 593380"/>
                    <a:gd name="connsiteX13" fmla="*/ 151385 w 280232"/>
                    <a:gd name="connsiteY13" fmla="*/ 383068 h 593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232" h="593380">
                      <a:moveTo>
                        <a:pt x="151385" y="383068"/>
                      </a:moveTo>
                      <a:cubicBezTo>
                        <a:pt x="166407" y="345513"/>
                        <a:pt x="188940" y="322979"/>
                        <a:pt x="218985" y="292935"/>
                      </a:cubicBezTo>
                      <a:cubicBezTo>
                        <a:pt x="256541" y="262890"/>
                        <a:pt x="286585" y="240357"/>
                        <a:pt x="279074" y="195290"/>
                      </a:cubicBezTo>
                      <a:cubicBezTo>
                        <a:pt x="264052" y="165245"/>
                        <a:pt x="241519" y="135201"/>
                        <a:pt x="226496" y="105156"/>
                      </a:cubicBezTo>
                      <a:cubicBezTo>
                        <a:pt x="211474" y="75111"/>
                        <a:pt x="196452" y="37556"/>
                        <a:pt x="181429" y="0"/>
                      </a:cubicBezTo>
                      <a:cubicBezTo>
                        <a:pt x="188940" y="22533"/>
                        <a:pt x="196452" y="37556"/>
                        <a:pt x="203963" y="60089"/>
                      </a:cubicBezTo>
                      <a:cubicBezTo>
                        <a:pt x="203963" y="60089"/>
                        <a:pt x="203963" y="60089"/>
                        <a:pt x="203963" y="60089"/>
                      </a:cubicBezTo>
                      <a:cubicBezTo>
                        <a:pt x="181429" y="112667"/>
                        <a:pt x="158896" y="172756"/>
                        <a:pt x="136362" y="232846"/>
                      </a:cubicBezTo>
                      <a:cubicBezTo>
                        <a:pt x="91296" y="330490"/>
                        <a:pt x="53740" y="420624"/>
                        <a:pt x="8673" y="518269"/>
                      </a:cubicBezTo>
                      <a:cubicBezTo>
                        <a:pt x="1162" y="533291"/>
                        <a:pt x="-6349" y="555824"/>
                        <a:pt x="8673" y="563336"/>
                      </a:cubicBezTo>
                      <a:cubicBezTo>
                        <a:pt x="16184" y="570847"/>
                        <a:pt x="31207" y="563336"/>
                        <a:pt x="46229" y="563336"/>
                      </a:cubicBezTo>
                      <a:cubicBezTo>
                        <a:pt x="83785" y="563336"/>
                        <a:pt x="106318" y="570847"/>
                        <a:pt x="143874" y="578358"/>
                      </a:cubicBezTo>
                      <a:cubicBezTo>
                        <a:pt x="151385" y="578358"/>
                        <a:pt x="166407" y="585869"/>
                        <a:pt x="173918" y="593380"/>
                      </a:cubicBezTo>
                      <a:cubicBezTo>
                        <a:pt x="128851" y="540802"/>
                        <a:pt x="121340" y="465691"/>
                        <a:pt x="151385" y="383068"/>
                      </a:cubicBezTo>
                      <a:close/>
                    </a:path>
                  </a:pathLst>
                </a:custGeom>
                <a:solidFill>
                  <a:srgbClr val="EF829D">
                    <a:alpha val="70000"/>
                  </a:srgbClr>
                </a:solidFill>
                <a:ln w="75111" cap="flat">
                  <a:noFill/>
                  <a:prstDash val="solid"/>
                  <a:miter/>
                </a:ln>
              </p:spPr>
              <p:txBody>
                <a:bodyPr rtlCol="0" anchor="ctr"/>
                <a:lstStyle/>
                <a:p>
                  <a:endParaRPr lang="en-US"/>
                </a:p>
              </p:txBody>
            </p:sp>
            <p:sp>
              <p:nvSpPr>
                <p:cNvPr id="455" name="Freeform: Shape 454">
                  <a:extLst>
                    <a:ext uri="{FF2B5EF4-FFF2-40B4-BE49-F238E27FC236}">
                      <a16:creationId xmlns:a16="http://schemas.microsoft.com/office/drawing/2014/main" xmlns="" id="{09631C4C-36D7-4AB3-9868-127D62029CF4}"/>
                    </a:ext>
                  </a:extLst>
                </p:cNvPr>
                <p:cNvSpPr/>
                <p:nvPr/>
              </p:nvSpPr>
              <p:spPr>
                <a:xfrm>
                  <a:off x="7671816" y="4873099"/>
                  <a:ext cx="893825" cy="773647"/>
                </a:xfrm>
                <a:custGeom>
                  <a:avLst/>
                  <a:gdLst>
                    <a:gd name="connsiteX0" fmla="*/ 893826 w 893825"/>
                    <a:gd name="connsiteY0" fmla="*/ 0 h 773647"/>
                    <a:gd name="connsiteX1" fmla="*/ 811203 w 893825"/>
                    <a:gd name="connsiteY1" fmla="*/ 157734 h 773647"/>
                    <a:gd name="connsiteX2" fmla="*/ 691025 w 893825"/>
                    <a:gd name="connsiteY2" fmla="*/ 338001 h 773647"/>
                    <a:gd name="connsiteX3" fmla="*/ 518269 w 893825"/>
                    <a:gd name="connsiteY3" fmla="*/ 488224 h 773647"/>
                    <a:gd name="connsiteX4" fmla="*/ 270401 w 893825"/>
                    <a:gd name="connsiteY4" fmla="*/ 600891 h 773647"/>
                    <a:gd name="connsiteX5" fmla="*/ 217823 w 893825"/>
                    <a:gd name="connsiteY5" fmla="*/ 638447 h 773647"/>
                    <a:gd name="connsiteX6" fmla="*/ 172756 w 893825"/>
                    <a:gd name="connsiteY6" fmla="*/ 578358 h 773647"/>
                    <a:gd name="connsiteX7" fmla="*/ 105156 w 893825"/>
                    <a:gd name="connsiteY7" fmla="*/ 480713 h 773647"/>
                    <a:gd name="connsiteX8" fmla="*/ 0 w 893825"/>
                    <a:gd name="connsiteY8" fmla="*/ 443157 h 773647"/>
                    <a:gd name="connsiteX9" fmla="*/ 0 w 893825"/>
                    <a:gd name="connsiteY9" fmla="*/ 443157 h 773647"/>
                    <a:gd name="connsiteX10" fmla="*/ 37556 w 893825"/>
                    <a:gd name="connsiteY10" fmla="*/ 585869 h 773647"/>
                    <a:gd name="connsiteX11" fmla="*/ 202801 w 893825"/>
                    <a:gd name="connsiteY11" fmla="*/ 773648 h 773647"/>
                    <a:gd name="connsiteX12" fmla="*/ 262890 w 893825"/>
                    <a:gd name="connsiteY12" fmla="*/ 698536 h 773647"/>
                    <a:gd name="connsiteX13" fmla="*/ 292934 w 893825"/>
                    <a:gd name="connsiteY13" fmla="*/ 691025 h 773647"/>
                    <a:gd name="connsiteX14" fmla="*/ 405602 w 893825"/>
                    <a:gd name="connsiteY14" fmla="*/ 653469 h 773647"/>
                    <a:gd name="connsiteX15" fmla="*/ 623425 w 893825"/>
                    <a:gd name="connsiteY15" fmla="*/ 533291 h 773647"/>
                    <a:gd name="connsiteX16" fmla="*/ 841248 w 893825"/>
                    <a:gd name="connsiteY16" fmla="*/ 338001 h 773647"/>
                    <a:gd name="connsiteX17" fmla="*/ 863781 w 893825"/>
                    <a:gd name="connsiteY17" fmla="*/ 127689 h 773647"/>
                    <a:gd name="connsiteX18" fmla="*/ 893826 w 893825"/>
                    <a:gd name="connsiteY18" fmla="*/ 0 h 773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3825" h="773647">
                      <a:moveTo>
                        <a:pt x="893826" y="0"/>
                      </a:moveTo>
                      <a:cubicBezTo>
                        <a:pt x="863781" y="52578"/>
                        <a:pt x="841248" y="105156"/>
                        <a:pt x="811203" y="157734"/>
                      </a:cubicBezTo>
                      <a:cubicBezTo>
                        <a:pt x="781159" y="225334"/>
                        <a:pt x="743603" y="285423"/>
                        <a:pt x="691025" y="338001"/>
                      </a:cubicBezTo>
                      <a:cubicBezTo>
                        <a:pt x="638447" y="398090"/>
                        <a:pt x="585869" y="443157"/>
                        <a:pt x="518269" y="488224"/>
                      </a:cubicBezTo>
                      <a:cubicBezTo>
                        <a:pt x="488224" y="510758"/>
                        <a:pt x="345512" y="600891"/>
                        <a:pt x="270401" y="600891"/>
                      </a:cubicBezTo>
                      <a:cubicBezTo>
                        <a:pt x="262890" y="638447"/>
                        <a:pt x="247868" y="660980"/>
                        <a:pt x="217823" y="638447"/>
                      </a:cubicBezTo>
                      <a:cubicBezTo>
                        <a:pt x="195290" y="623425"/>
                        <a:pt x="187779" y="600891"/>
                        <a:pt x="172756" y="578358"/>
                      </a:cubicBezTo>
                      <a:cubicBezTo>
                        <a:pt x="150223" y="548313"/>
                        <a:pt x="135201" y="510758"/>
                        <a:pt x="105156" y="480713"/>
                      </a:cubicBezTo>
                      <a:cubicBezTo>
                        <a:pt x="75111" y="450669"/>
                        <a:pt x="45067" y="428135"/>
                        <a:pt x="0" y="443157"/>
                      </a:cubicBezTo>
                      <a:cubicBezTo>
                        <a:pt x="0" y="443157"/>
                        <a:pt x="0" y="443157"/>
                        <a:pt x="0" y="443157"/>
                      </a:cubicBezTo>
                      <a:cubicBezTo>
                        <a:pt x="0" y="488224"/>
                        <a:pt x="22533" y="548313"/>
                        <a:pt x="37556" y="585869"/>
                      </a:cubicBezTo>
                      <a:cubicBezTo>
                        <a:pt x="67600" y="653469"/>
                        <a:pt x="112667" y="773648"/>
                        <a:pt x="202801" y="773648"/>
                      </a:cubicBezTo>
                      <a:cubicBezTo>
                        <a:pt x="240356" y="773648"/>
                        <a:pt x="255379" y="736092"/>
                        <a:pt x="262890" y="698536"/>
                      </a:cubicBezTo>
                      <a:cubicBezTo>
                        <a:pt x="270401" y="698536"/>
                        <a:pt x="285423" y="691025"/>
                        <a:pt x="292934" y="691025"/>
                      </a:cubicBezTo>
                      <a:cubicBezTo>
                        <a:pt x="330490" y="683514"/>
                        <a:pt x="368046" y="668491"/>
                        <a:pt x="405602" y="653469"/>
                      </a:cubicBezTo>
                      <a:cubicBezTo>
                        <a:pt x="488224" y="623425"/>
                        <a:pt x="555824" y="578358"/>
                        <a:pt x="623425" y="533291"/>
                      </a:cubicBezTo>
                      <a:cubicBezTo>
                        <a:pt x="698536" y="480713"/>
                        <a:pt x="781159" y="405602"/>
                        <a:pt x="841248" y="338001"/>
                      </a:cubicBezTo>
                      <a:cubicBezTo>
                        <a:pt x="841248" y="262890"/>
                        <a:pt x="856270" y="217823"/>
                        <a:pt x="863781" y="127689"/>
                      </a:cubicBezTo>
                      <a:cubicBezTo>
                        <a:pt x="878804" y="90133"/>
                        <a:pt x="886315" y="45067"/>
                        <a:pt x="893826" y="0"/>
                      </a:cubicBezTo>
                      <a:close/>
                    </a:path>
                  </a:pathLst>
                </a:custGeom>
                <a:solidFill>
                  <a:srgbClr val="EF829D">
                    <a:alpha val="70000"/>
                  </a:srgbClr>
                </a:solidFill>
                <a:ln w="75111" cap="flat">
                  <a:noFill/>
                  <a:prstDash val="solid"/>
                  <a:miter/>
                </a:ln>
              </p:spPr>
              <p:txBody>
                <a:bodyPr rtlCol="0" anchor="ctr"/>
                <a:lstStyle/>
                <a:p>
                  <a:endParaRPr lang="en-US"/>
                </a:p>
              </p:txBody>
            </p:sp>
            <p:sp>
              <p:nvSpPr>
                <p:cNvPr id="456" name="Freeform: Shape 455">
                  <a:extLst>
                    <a:ext uri="{FF2B5EF4-FFF2-40B4-BE49-F238E27FC236}">
                      <a16:creationId xmlns:a16="http://schemas.microsoft.com/office/drawing/2014/main" xmlns="" id="{E85C942B-D944-43DE-BB33-246EB218A7C3}"/>
                    </a:ext>
                  </a:extLst>
                </p:cNvPr>
                <p:cNvSpPr/>
                <p:nvPr/>
              </p:nvSpPr>
              <p:spPr>
                <a:xfrm>
                  <a:off x="7949728" y="5038343"/>
                  <a:ext cx="585869" cy="533291"/>
                </a:xfrm>
                <a:custGeom>
                  <a:avLst/>
                  <a:gdLst>
                    <a:gd name="connsiteX0" fmla="*/ 375557 w 585869"/>
                    <a:gd name="connsiteY0" fmla="*/ 285424 h 533291"/>
                    <a:gd name="connsiteX1" fmla="*/ 120178 w 585869"/>
                    <a:gd name="connsiteY1" fmla="*/ 443158 h 533291"/>
                    <a:gd name="connsiteX2" fmla="*/ 60089 w 585869"/>
                    <a:gd name="connsiteY2" fmla="*/ 458180 h 533291"/>
                    <a:gd name="connsiteX3" fmla="*/ 0 w 585869"/>
                    <a:gd name="connsiteY3" fmla="*/ 465691 h 533291"/>
                    <a:gd name="connsiteX4" fmla="*/ 0 w 585869"/>
                    <a:gd name="connsiteY4" fmla="*/ 533291 h 533291"/>
                    <a:gd name="connsiteX5" fmla="*/ 22534 w 585869"/>
                    <a:gd name="connsiteY5" fmla="*/ 525780 h 533291"/>
                    <a:gd name="connsiteX6" fmla="*/ 135201 w 585869"/>
                    <a:gd name="connsiteY6" fmla="*/ 488224 h 533291"/>
                    <a:gd name="connsiteX7" fmla="*/ 353024 w 585869"/>
                    <a:gd name="connsiteY7" fmla="*/ 368046 h 533291"/>
                    <a:gd name="connsiteX8" fmla="*/ 570847 w 585869"/>
                    <a:gd name="connsiteY8" fmla="*/ 172757 h 533291"/>
                    <a:gd name="connsiteX9" fmla="*/ 585869 w 585869"/>
                    <a:gd name="connsiteY9" fmla="*/ 0 h 533291"/>
                    <a:gd name="connsiteX10" fmla="*/ 375557 w 585869"/>
                    <a:gd name="connsiteY10" fmla="*/ 285424 h 533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5869" h="533291">
                      <a:moveTo>
                        <a:pt x="375557" y="285424"/>
                      </a:moveTo>
                      <a:cubicBezTo>
                        <a:pt x="300446" y="353024"/>
                        <a:pt x="217823" y="413113"/>
                        <a:pt x="120178" y="443158"/>
                      </a:cubicBezTo>
                      <a:cubicBezTo>
                        <a:pt x="97645" y="450669"/>
                        <a:pt x="82623" y="458180"/>
                        <a:pt x="60089" y="458180"/>
                      </a:cubicBezTo>
                      <a:cubicBezTo>
                        <a:pt x="45067" y="458180"/>
                        <a:pt x="15022" y="458180"/>
                        <a:pt x="0" y="465691"/>
                      </a:cubicBezTo>
                      <a:cubicBezTo>
                        <a:pt x="7511" y="488224"/>
                        <a:pt x="7511" y="510758"/>
                        <a:pt x="0" y="533291"/>
                      </a:cubicBezTo>
                      <a:cubicBezTo>
                        <a:pt x="7511" y="533291"/>
                        <a:pt x="15022" y="533291"/>
                        <a:pt x="22534" y="525780"/>
                      </a:cubicBezTo>
                      <a:cubicBezTo>
                        <a:pt x="60089" y="518269"/>
                        <a:pt x="97645" y="503247"/>
                        <a:pt x="135201" y="488224"/>
                      </a:cubicBezTo>
                      <a:cubicBezTo>
                        <a:pt x="217823" y="458180"/>
                        <a:pt x="285424" y="413113"/>
                        <a:pt x="353024" y="368046"/>
                      </a:cubicBezTo>
                      <a:cubicBezTo>
                        <a:pt x="428135" y="315468"/>
                        <a:pt x="510758" y="240357"/>
                        <a:pt x="570847" y="172757"/>
                      </a:cubicBezTo>
                      <a:cubicBezTo>
                        <a:pt x="570847" y="112667"/>
                        <a:pt x="578358" y="67600"/>
                        <a:pt x="585869" y="0"/>
                      </a:cubicBezTo>
                      <a:cubicBezTo>
                        <a:pt x="540802" y="112667"/>
                        <a:pt x="458180" y="210312"/>
                        <a:pt x="375557" y="285424"/>
                      </a:cubicBezTo>
                      <a:close/>
                    </a:path>
                  </a:pathLst>
                </a:custGeom>
                <a:solidFill>
                  <a:srgbClr val="EF829D">
                    <a:alpha val="70000"/>
                  </a:srgbClr>
                </a:solidFill>
                <a:ln w="75111" cap="flat">
                  <a:noFill/>
                  <a:prstDash val="solid"/>
                  <a:miter/>
                </a:ln>
              </p:spPr>
              <p:txBody>
                <a:bodyPr rtlCol="0" anchor="ctr"/>
                <a:lstStyle/>
                <a:p>
                  <a:endParaRPr lang="en-US"/>
                </a:p>
              </p:txBody>
            </p:sp>
            <p:sp>
              <p:nvSpPr>
                <p:cNvPr id="457" name="Freeform: Shape 456">
                  <a:extLst>
                    <a:ext uri="{FF2B5EF4-FFF2-40B4-BE49-F238E27FC236}">
                      <a16:creationId xmlns:a16="http://schemas.microsoft.com/office/drawing/2014/main" xmlns="" id="{4DABE898-12D8-4132-92D6-D920C34C28E0}"/>
                    </a:ext>
                  </a:extLst>
                </p:cNvPr>
                <p:cNvSpPr/>
                <p:nvPr/>
              </p:nvSpPr>
              <p:spPr>
                <a:xfrm>
                  <a:off x="7679327" y="5311474"/>
                  <a:ext cx="240356" cy="335271"/>
                </a:xfrm>
                <a:custGeom>
                  <a:avLst/>
                  <a:gdLst>
                    <a:gd name="connsiteX0" fmla="*/ 225334 w 240356"/>
                    <a:gd name="connsiteY0" fmla="*/ 320250 h 335271"/>
                    <a:gd name="connsiteX1" fmla="*/ 202801 w 240356"/>
                    <a:gd name="connsiteY1" fmla="*/ 267672 h 335271"/>
                    <a:gd name="connsiteX2" fmla="*/ 187779 w 240356"/>
                    <a:gd name="connsiteY2" fmla="*/ 170027 h 335271"/>
                    <a:gd name="connsiteX3" fmla="*/ 187779 w 240356"/>
                    <a:gd name="connsiteY3" fmla="*/ 162516 h 335271"/>
                    <a:gd name="connsiteX4" fmla="*/ 172756 w 240356"/>
                    <a:gd name="connsiteY4" fmla="*/ 139982 h 335271"/>
                    <a:gd name="connsiteX5" fmla="*/ 105156 w 240356"/>
                    <a:gd name="connsiteY5" fmla="*/ 42337 h 335271"/>
                    <a:gd name="connsiteX6" fmla="*/ 0 w 240356"/>
                    <a:gd name="connsiteY6" fmla="*/ 4782 h 335271"/>
                    <a:gd name="connsiteX7" fmla="*/ 0 w 240356"/>
                    <a:gd name="connsiteY7" fmla="*/ 4782 h 335271"/>
                    <a:gd name="connsiteX8" fmla="*/ 37556 w 240356"/>
                    <a:gd name="connsiteY8" fmla="*/ 147493 h 335271"/>
                    <a:gd name="connsiteX9" fmla="*/ 202801 w 240356"/>
                    <a:gd name="connsiteY9" fmla="*/ 335272 h 335271"/>
                    <a:gd name="connsiteX10" fmla="*/ 240357 w 240356"/>
                    <a:gd name="connsiteY10" fmla="*/ 312739 h 335271"/>
                    <a:gd name="connsiteX11" fmla="*/ 225334 w 240356"/>
                    <a:gd name="connsiteY11" fmla="*/ 320250 h 33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0356" h="335271">
                      <a:moveTo>
                        <a:pt x="225334" y="320250"/>
                      </a:moveTo>
                      <a:cubicBezTo>
                        <a:pt x="210312" y="312739"/>
                        <a:pt x="202801" y="290205"/>
                        <a:pt x="202801" y="267672"/>
                      </a:cubicBezTo>
                      <a:cubicBezTo>
                        <a:pt x="195290" y="237627"/>
                        <a:pt x="195290" y="200071"/>
                        <a:pt x="187779" y="170027"/>
                      </a:cubicBezTo>
                      <a:cubicBezTo>
                        <a:pt x="187779" y="170027"/>
                        <a:pt x="187779" y="162516"/>
                        <a:pt x="187779" y="162516"/>
                      </a:cubicBezTo>
                      <a:cubicBezTo>
                        <a:pt x="180268" y="155004"/>
                        <a:pt x="180268" y="147493"/>
                        <a:pt x="172756" y="139982"/>
                      </a:cubicBezTo>
                      <a:cubicBezTo>
                        <a:pt x="150223" y="109938"/>
                        <a:pt x="135201" y="72382"/>
                        <a:pt x="105156" y="42337"/>
                      </a:cubicBezTo>
                      <a:cubicBezTo>
                        <a:pt x="75111" y="12293"/>
                        <a:pt x="45067" y="-10241"/>
                        <a:pt x="0" y="4782"/>
                      </a:cubicBezTo>
                      <a:cubicBezTo>
                        <a:pt x="0" y="4782"/>
                        <a:pt x="0" y="4782"/>
                        <a:pt x="0" y="4782"/>
                      </a:cubicBezTo>
                      <a:cubicBezTo>
                        <a:pt x="0" y="49849"/>
                        <a:pt x="22533" y="109938"/>
                        <a:pt x="37556" y="147493"/>
                      </a:cubicBezTo>
                      <a:cubicBezTo>
                        <a:pt x="67600" y="215094"/>
                        <a:pt x="112667" y="335272"/>
                        <a:pt x="202801" y="335272"/>
                      </a:cubicBezTo>
                      <a:cubicBezTo>
                        <a:pt x="217823" y="335272"/>
                        <a:pt x="232845" y="327761"/>
                        <a:pt x="240357" y="312739"/>
                      </a:cubicBezTo>
                      <a:cubicBezTo>
                        <a:pt x="232845" y="320250"/>
                        <a:pt x="232845" y="320250"/>
                        <a:pt x="225334" y="320250"/>
                      </a:cubicBezTo>
                      <a:close/>
                    </a:path>
                  </a:pathLst>
                </a:custGeom>
                <a:solidFill>
                  <a:srgbClr val="EF829D">
                    <a:alpha val="70000"/>
                  </a:srgbClr>
                </a:solidFill>
                <a:ln w="75111" cap="flat">
                  <a:noFill/>
                  <a:prstDash val="solid"/>
                  <a:miter/>
                </a:ln>
              </p:spPr>
              <p:txBody>
                <a:bodyPr rtlCol="0" anchor="ctr"/>
                <a:lstStyle/>
                <a:p>
                  <a:endParaRPr lang="en-US"/>
                </a:p>
              </p:txBody>
            </p:sp>
            <p:sp>
              <p:nvSpPr>
                <p:cNvPr id="458" name="Freeform: Shape 457">
                  <a:extLst>
                    <a:ext uri="{FF2B5EF4-FFF2-40B4-BE49-F238E27FC236}">
                      <a16:creationId xmlns:a16="http://schemas.microsoft.com/office/drawing/2014/main" xmlns="" id="{525B2FC5-EA53-46AE-AB5B-BA086F447432}"/>
                    </a:ext>
                  </a:extLst>
                </p:cNvPr>
                <p:cNvSpPr/>
                <p:nvPr/>
              </p:nvSpPr>
              <p:spPr>
                <a:xfrm>
                  <a:off x="8675233" y="4437452"/>
                  <a:ext cx="651390" cy="407744"/>
                </a:xfrm>
                <a:custGeom>
                  <a:avLst/>
                  <a:gdLst>
                    <a:gd name="connsiteX0" fmla="*/ 198366 w 651390"/>
                    <a:gd name="connsiteY0" fmla="*/ 390579 h 407744"/>
                    <a:gd name="connsiteX1" fmla="*/ 288499 w 651390"/>
                    <a:gd name="connsiteY1" fmla="*/ 338001 h 407744"/>
                    <a:gd name="connsiteX2" fmla="*/ 408678 w 651390"/>
                    <a:gd name="connsiteY2" fmla="*/ 368046 h 407744"/>
                    <a:gd name="connsiteX3" fmla="*/ 626501 w 651390"/>
                    <a:gd name="connsiteY3" fmla="*/ 262890 h 407744"/>
                    <a:gd name="connsiteX4" fmla="*/ 641524 w 651390"/>
                    <a:gd name="connsiteY4" fmla="*/ 90134 h 407744"/>
                    <a:gd name="connsiteX5" fmla="*/ 603968 w 651390"/>
                    <a:gd name="connsiteY5" fmla="*/ 7511 h 407744"/>
                    <a:gd name="connsiteX6" fmla="*/ 506323 w 651390"/>
                    <a:gd name="connsiteY6" fmla="*/ 0 h 407744"/>
                    <a:gd name="connsiteX7" fmla="*/ 18098 w 651390"/>
                    <a:gd name="connsiteY7" fmla="*/ 105156 h 407744"/>
                    <a:gd name="connsiteX8" fmla="*/ 10587 w 651390"/>
                    <a:gd name="connsiteY8" fmla="*/ 105156 h 407744"/>
                    <a:gd name="connsiteX9" fmla="*/ 40632 w 651390"/>
                    <a:gd name="connsiteY9" fmla="*/ 353024 h 407744"/>
                    <a:gd name="connsiteX10" fmla="*/ 198366 w 651390"/>
                    <a:gd name="connsiteY10" fmla="*/ 390579 h 407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1390" h="407744">
                      <a:moveTo>
                        <a:pt x="198366" y="390579"/>
                      </a:moveTo>
                      <a:cubicBezTo>
                        <a:pt x="228411" y="375557"/>
                        <a:pt x="250944" y="338001"/>
                        <a:pt x="288499" y="338001"/>
                      </a:cubicBezTo>
                      <a:cubicBezTo>
                        <a:pt x="333566" y="338001"/>
                        <a:pt x="363611" y="360535"/>
                        <a:pt x="408678" y="368046"/>
                      </a:cubicBezTo>
                      <a:cubicBezTo>
                        <a:pt x="483789" y="383068"/>
                        <a:pt x="588945" y="330490"/>
                        <a:pt x="626501" y="262890"/>
                      </a:cubicBezTo>
                      <a:cubicBezTo>
                        <a:pt x="656546" y="210312"/>
                        <a:pt x="656546" y="150223"/>
                        <a:pt x="641524" y="90134"/>
                      </a:cubicBezTo>
                      <a:cubicBezTo>
                        <a:pt x="634012" y="60089"/>
                        <a:pt x="618990" y="37556"/>
                        <a:pt x="603968" y="7511"/>
                      </a:cubicBezTo>
                      <a:cubicBezTo>
                        <a:pt x="573923" y="0"/>
                        <a:pt x="536367" y="0"/>
                        <a:pt x="506323" y="0"/>
                      </a:cubicBezTo>
                      <a:cubicBezTo>
                        <a:pt x="341078" y="7511"/>
                        <a:pt x="168321" y="30045"/>
                        <a:pt x="18098" y="105156"/>
                      </a:cubicBezTo>
                      <a:cubicBezTo>
                        <a:pt x="18098" y="105156"/>
                        <a:pt x="10587" y="105156"/>
                        <a:pt x="10587" y="105156"/>
                      </a:cubicBezTo>
                      <a:cubicBezTo>
                        <a:pt x="-11946" y="187779"/>
                        <a:pt x="3076" y="292935"/>
                        <a:pt x="40632" y="353024"/>
                      </a:cubicBezTo>
                      <a:cubicBezTo>
                        <a:pt x="78188" y="413113"/>
                        <a:pt x="145788" y="420624"/>
                        <a:pt x="198366" y="390579"/>
                      </a:cubicBezTo>
                      <a:close/>
                    </a:path>
                  </a:pathLst>
                </a:custGeom>
                <a:solidFill>
                  <a:srgbClr val="EF829D">
                    <a:alpha val="70000"/>
                  </a:srgbClr>
                </a:solidFill>
                <a:ln w="75111" cap="flat">
                  <a:noFill/>
                  <a:prstDash val="solid"/>
                  <a:miter/>
                </a:ln>
              </p:spPr>
              <p:txBody>
                <a:bodyPr rtlCol="0" anchor="ctr"/>
                <a:lstStyle/>
                <a:p>
                  <a:endParaRPr lang="en-US"/>
                </a:p>
              </p:txBody>
            </p:sp>
            <p:sp>
              <p:nvSpPr>
                <p:cNvPr id="459" name="Freeform: Shape 458">
                  <a:extLst>
                    <a:ext uri="{FF2B5EF4-FFF2-40B4-BE49-F238E27FC236}">
                      <a16:creationId xmlns:a16="http://schemas.microsoft.com/office/drawing/2014/main" xmlns="" id="{EDA2E640-F4E0-4D26-BACD-1A73EBB788B4}"/>
                    </a:ext>
                  </a:extLst>
                </p:cNvPr>
                <p:cNvSpPr/>
                <p:nvPr/>
              </p:nvSpPr>
              <p:spPr>
                <a:xfrm>
                  <a:off x="8708353" y="4437452"/>
                  <a:ext cx="560582" cy="361064"/>
                </a:xfrm>
                <a:custGeom>
                  <a:avLst/>
                  <a:gdLst>
                    <a:gd name="connsiteX0" fmla="*/ 0 w 560582"/>
                    <a:gd name="connsiteY0" fmla="*/ 255379 h 361064"/>
                    <a:gd name="connsiteX1" fmla="*/ 90134 w 560582"/>
                    <a:gd name="connsiteY1" fmla="*/ 360535 h 361064"/>
                    <a:gd name="connsiteX2" fmla="*/ 270402 w 560582"/>
                    <a:gd name="connsiteY2" fmla="*/ 307957 h 361064"/>
                    <a:gd name="connsiteX3" fmla="*/ 405602 w 560582"/>
                    <a:gd name="connsiteY3" fmla="*/ 338001 h 361064"/>
                    <a:gd name="connsiteX4" fmla="*/ 525780 w 560582"/>
                    <a:gd name="connsiteY4" fmla="*/ 277912 h 361064"/>
                    <a:gd name="connsiteX5" fmla="*/ 533292 w 560582"/>
                    <a:gd name="connsiteY5" fmla="*/ 67600 h 361064"/>
                    <a:gd name="connsiteX6" fmla="*/ 495736 w 560582"/>
                    <a:gd name="connsiteY6" fmla="*/ 0 h 361064"/>
                    <a:gd name="connsiteX7" fmla="*/ 480713 w 560582"/>
                    <a:gd name="connsiteY7" fmla="*/ 0 h 361064"/>
                    <a:gd name="connsiteX8" fmla="*/ 52578 w 560582"/>
                    <a:gd name="connsiteY8" fmla="*/ 75111 h 361064"/>
                    <a:gd name="connsiteX9" fmla="*/ 0 w 560582"/>
                    <a:gd name="connsiteY9" fmla="*/ 255379 h 361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0582" h="361064">
                      <a:moveTo>
                        <a:pt x="0" y="255379"/>
                      </a:moveTo>
                      <a:cubicBezTo>
                        <a:pt x="7512" y="307957"/>
                        <a:pt x="37556" y="353024"/>
                        <a:pt x="90134" y="360535"/>
                      </a:cubicBezTo>
                      <a:cubicBezTo>
                        <a:pt x="157734" y="368046"/>
                        <a:pt x="202801" y="292935"/>
                        <a:pt x="270402" y="307957"/>
                      </a:cubicBezTo>
                      <a:cubicBezTo>
                        <a:pt x="315468" y="315468"/>
                        <a:pt x="360535" y="345513"/>
                        <a:pt x="405602" y="338001"/>
                      </a:cubicBezTo>
                      <a:cubicBezTo>
                        <a:pt x="450669" y="338001"/>
                        <a:pt x="495736" y="315468"/>
                        <a:pt x="525780" y="277912"/>
                      </a:cubicBezTo>
                      <a:cubicBezTo>
                        <a:pt x="578358" y="217823"/>
                        <a:pt x="563336" y="135201"/>
                        <a:pt x="533292" y="67600"/>
                      </a:cubicBezTo>
                      <a:cubicBezTo>
                        <a:pt x="525780" y="45067"/>
                        <a:pt x="510758" y="22534"/>
                        <a:pt x="495736" y="0"/>
                      </a:cubicBezTo>
                      <a:cubicBezTo>
                        <a:pt x="488224" y="0"/>
                        <a:pt x="488224" y="0"/>
                        <a:pt x="480713" y="0"/>
                      </a:cubicBezTo>
                      <a:cubicBezTo>
                        <a:pt x="330490" y="7511"/>
                        <a:pt x="187779" y="22534"/>
                        <a:pt x="52578" y="75111"/>
                      </a:cubicBezTo>
                      <a:cubicBezTo>
                        <a:pt x="15023" y="127689"/>
                        <a:pt x="0" y="195290"/>
                        <a:pt x="0" y="255379"/>
                      </a:cubicBezTo>
                      <a:close/>
                    </a:path>
                  </a:pathLst>
                </a:custGeom>
                <a:solidFill>
                  <a:srgbClr val="EF829D">
                    <a:alpha val="70000"/>
                  </a:srgbClr>
                </a:solidFill>
                <a:ln w="75111" cap="flat">
                  <a:noFill/>
                  <a:prstDash val="solid"/>
                  <a:miter/>
                </a:ln>
              </p:spPr>
              <p:txBody>
                <a:bodyPr rtlCol="0" anchor="ctr"/>
                <a:lstStyle/>
                <a:p>
                  <a:endParaRPr lang="en-US"/>
                </a:p>
              </p:txBody>
            </p:sp>
            <p:sp>
              <p:nvSpPr>
                <p:cNvPr id="460" name="Freeform: Shape 459">
                  <a:extLst>
                    <a:ext uri="{FF2B5EF4-FFF2-40B4-BE49-F238E27FC236}">
                      <a16:creationId xmlns:a16="http://schemas.microsoft.com/office/drawing/2014/main" xmlns="" id="{830B0619-C021-49F7-8F1D-90B1E9B2EB71}"/>
                    </a:ext>
                  </a:extLst>
                </p:cNvPr>
                <p:cNvSpPr/>
                <p:nvPr/>
              </p:nvSpPr>
              <p:spPr>
                <a:xfrm>
                  <a:off x="9316756" y="4903143"/>
                  <a:ext cx="989349" cy="1487206"/>
                </a:xfrm>
                <a:custGeom>
                  <a:avLst/>
                  <a:gdLst>
                    <a:gd name="connsiteX0" fmla="*/ 983960 w 989349"/>
                    <a:gd name="connsiteY0" fmla="*/ 660980 h 1487206"/>
                    <a:gd name="connsiteX1" fmla="*/ 938893 w 989349"/>
                    <a:gd name="connsiteY1" fmla="*/ 623425 h 1487206"/>
                    <a:gd name="connsiteX2" fmla="*/ 901337 w 989349"/>
                    <a:gd name="connsiteY2" fmla="*/ 713559 h 1487206"/>
                    <a:gd name="connsiteX3" fmla="*/ 713559 w 989349"/>
                    <a:gd name="connsiteY3" fmla="*/ 766137 h 1487206"/>
                    <a:gd name="connsiteX4" fmla="*/ 600891 w 989349"/>
                    <a:gd name="connsiteY4" fmla="*/ 811203 h 1487206"/>
                    <a:gd name="connsiteX5" fmla="*/ 570847 w 989349"/>
                    <a:gd name="connsiteY5" fmla="*/ 758626 h 1487206"/>
                    <a:gd name="connsiteX6" fmla="*/ 540802 w 989349"/>
                    <a:gd name="connsiteY6" fmla="*/ 630936 h 1487206"/>
                    <a:gd name="connsiteX7" fmla="*/ 420624 w 989349"/>
                    <a:gd name="connsiteY7" fmla="*/ 368046 h 1487206"/>
                    <a:gd name="connsiteX8" fmla="*/ 262890 w 989349"/>
                    <a:gd name="connsiteY8" fmla="*/ 142712 h 1487206"/>
                    <a:gd name="connsiteX9" fmla="*/ 90133 w 989349"/>
                    <a:gd name="connsiteY9" fmla="*/ 0 h 1487206"/>
                    <a:gd name="connsiteX10" fmla="*/ 75111 w 989349"/>
                    <a:gd name="connsiteY10" fmla="*/ 30045 h 1487206"/>
                    <a:gd name="connsiteX11" fmla="*/ 7511 w 989349"/>
                    <a:gd name="connsiteY11" fmla="*/ 37556 h 1487206"/>
                    <a:gd name="connsiteX12" fmla="*/ 0 w 989349"/>
                    <a:gd name="connsiteY12" fmla="*/ 37556 h 1487206"/>
                    <a:gd name="connsiteX13" fmla="*/ 187779 w 989349"/>
                    <a:gd name="connsiteY13" fmla="*/ 150223 h 1487206"/>
                    <a:gd name="connsiteX14" fmla="*/ 353024 w 989349"/>
                    <a:gd name="connsiteY14" fmla="*/ 398090 h 1487206"/>
                    <a:gd name="connsiteX15" fmla="*/ 383068 w 989349"/>
                    <a:gd name="connsiteY15" fmla="*/ 668492 h 1487206"/>
                    <a:gd name="connsiteX16" fmla="*/ 383068 w 989349"/>
                    <a:gd name="connsiteY16" fmla="*/ 953915 h 1487206"/>
                    <a:gd name="connsiteX17" fmla="*/ 510757 w 989349"/>
                    <a:gd name="connsiteY17" fmla="*/ 1299428 h 1487206"/>
                    <a:gd name="connsiteX18" fmla="*/ 503246 w 989349"/>
                    <a:gd name="connsiteY18" fmla="*/ 1389562 h 1487206"/>
                    <a:gd name="connsiteX19" fmla="*/ 465691 w 989349"/>
                    <a:gd name="connsiteY19" fmla="*/ 1487206 h 1487206"/>
                    <a:gd name="connsiteX20" fmla="*/ 578358 w 989349"/>
                    <a:gd name="connsiteY20" fmla="*/ 1434628 h 1487206"/>
                    <a:gd name="connsiteX21" fmla="*/ 713559 w 989349"/>
                    <a:gd name="connsiteY21" fmla="*/ 1359517 h 1487206"/>
                    <a:gd name="connsiteX22" fmla="*/ 803692 w 989349"/>
                    <a:gd name="connsiteY22" fmla="*/ 1284406 h 1487206"/>
                    <a:gd name="connsiteX23" fmla="*/ 743603 w 989349"/>
                    <a:gd name="connsiteY23" fmla="*/ 1164227 h 1487206"/>
                    <a:gd name="connsiteX24" fmla="*/ 698536 w 989349"/>
                    <a:gd name="connsiteY24" fmla="*/ 1029027 h 1487206"/>
                    <a:gd name="connsiteX25" fmla="*/ 653469 w 989349"/>
                    <a:gd name="connsiteY25" fmla="*/ 893826 h 1487206"/>
                    <a:gd name="connsiteX26" fmla="*/ 653469 w 989349"/>
                    <a:gd name="connsiteY26" fmla="*/ 893826 h 1487206"/>
                    <a:gd name="connsiteX27" fmla="*/ 908848 w 989349"/>
                    <a:gd name="connsiteY27" fmla="*/ 803692 h 1487206"/>
                    <a:gd name="connsiteX28" fmla="*/ 983960 w 989349"/>
                    <a:gd name="connsiteY28" fmla="*/ 660980 h 1487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89349" h="1487206">
                      <a:moveTo>
                        <a:pt x="983960" y="660980"/>
                      </a:moveTo>
                      <a:cubicBezTo>
                        <a:pt x="976449" y="638447"/>
                        <a:pt x="961426" y="630936"/>
                        <a:pt x="938893" y="623425"/>
                      </a:cubicBezTo>
                      <a:cubicBezTo>
                        <a:pt x="946404" y="660980"/>
                        <a:pt x="946404" y="691025"/>
                        <a:pt x="901337" y="713559"/>
                      </a:cubicBezTo>
                      <a:cubicBezTo>
                        <a:pt x="841248" y="743603"/>
                        <a:pt x="773647" y="736092"/>
                        <a:pt x="713559" y="766137"/>
                      </a:cubicBezTo>
                      <a:cubicBezTo>
                        <a:pt x="691025" y="781159"/>
                        <a:pt x="630936" y="833737"/>
                        <a:pt x="600891" y="811203"/>
                      </a:cubicBezTo>
                      <a:cubicBezTo>
                        <a:pt x="578358" y="796181"/>
                        <a:pt x="578358" y="781159"/>
                        <a:pt x="570847" y="758626"/>
                      </a:cubicBezTo>
                      <a:cubicBezTo>
                        <a:pt x="563336" y="713559"/>
                        <a:pt x="555824" y="668492"/>
                        <a:pt x="540802" y="630936"/>
                      </a:cubicBezTo>
                      <a:cubicBezTo>
                        <a:pt x="510757" y="540802"/>
                        <a:pt x="465691" y="458180"/>
                        <a:pt x="420624" y="368046"/>
                      </a:cubicBezTo>
                      <a:cubicBezTo>
                        <a:pt x="383068" y="285423"/>
                        <a:pt x="330490" y="202801"/>
                        <a:pt x="262890" y="142712"/>
                      </a:cubicBezTo>
                      <a:cubicBezTo>
                        <a:pt x="210312" y="90134"/>
                        <a:pt x="150223" y="45067"/>
                        <a:pt x="90133" y="0"/>
                      </a:cubicBezTo>
                      <a:cubicBezTo>
                        <a:pt x="90133" y="7511"/>
                        <a:pt x="82622" y="22533"/>
                        <a:pt x="75111" y="30045"/>
                      </a:cubicBezTo>
                      <a:cubicBezTo>
                        <a:pt x="60089" y="45067"/>
                        <a:pt x="22533" y="37556"/>
                        <a:pt x="7511" y="37556"/>
                      </a:cubicBezTo>
                      <a:cubicBezTo>
                        <a:pt x="7511" y="37556"/>
                        <a:pt x="0" y="37556"/>
                        <a:pt x="0" y="37556"/>
                      </a:cubicBezTo>
                      <a:cubicBezTo>
                        <a:pt x="67600" y="60089"/>
                        <a:pt x="135200" y="90134"/>
                        <a:pt x="187779" y="150223"/>
                      </a:cubicBezTo>
                      <a:cubicBezTo>
                        <a:pt x="255378" y="225334"/>
                        <a:pt x="315468" y="307957"/>
                        <a:pt x="353024" y="398090"/>
                      </a:cubicBezTo>
                      <a:cubicBezTo>
                        <a:pt x="390579" y="480713"/>
                        <a:pt x="390579" y="578358"/>
                        <a:pt x="383068" y="668492"/>
                      </a:cubicBezTo>
                      <a:cubicBezTo>
                        <a:pt x="368046" y="766137"/>
                        <a:pt x="345512" y="863781"/>
                        <a:pt x="383068" y="953915"/>
                      </a:cubicBezTo>
                      <a:cubicBezTo>
                        <a:pt x="428135" y="1074093"/>
                        <a:pt x="510757" y="1171738"/>
                        <a:pt x="510757" y="1299428"/>
                      </a:cubicBezTo>
                      <a:cubicBezTo>
                        <a:pt x="510757" y="1329472"/>
                        <a:pt x="510757" y="1359517"/>
                        <a:pt x="503246" y="1389562"/>
                      </a:cubicBezTo>
                      <a:cubicBezTo>
                        <a:pt x="495735" y="1404584"/>
                        <a:pt x="480713" y="1479695"/>
                        <a:pt x="465691" y="1487206"/>
                      </a:cubicBezTo>
                      <a:cubicBezTo>
                        <a:pt x="503246" y="1472184"/>
                        <a:pt x="540802" y="1457161"/>
                        <a:pt x="578358" y="1434628"/>
                      </a:cubicBezTo>
                      <a:cubicBezTo>
                        <a:pt x="623425" y="1412095"/>
                        <a:pt x="668491" y="1389562"/>
                        <a:pt x="713559" y="1359517"/>
                      </a:cubicBezTo>
                      <a:cubicBezTo>
                        <a:pt x="803692" y="1299428"/>
                        <a:pt x="803692" y="1291917"/>
                        <a:pt x="803692" y="1284406"/>
                      </a:cubicBezTo>
                      <a:cubicBezTo>
                        <a:pt x="803692" y="1269383"/>
                        <a:pt x="766136" y="1201783"/>
                        <a:pt x="743603" y="1164227"/>
                      </a:cubicBezTo>
                      <a:cubicBezTo>
                        <a:pt x="721070" y="1119160"/>
                        <a:pt x="713559" y="1074093"/>
                        <a:pt x="698536" y="1029027"/>
                      </a:cubicBezTo>
                      <a:cubicBezTo>
                        <a:pt x="683514" y="983960"/>
                        <a:pt x="668491" y="938893"/>
                        <a:pt x="653469" y="893826"/>
                      </a:cubicBezTo>
                      <a:cubicBezTo>
                        <a:pt x="653469" y="893826"/>
                        <a:pt x="653469" y="893826"/>
                        <a:pt x="653469" y="893826"/>
                      </a:cubicBezTo>
                      <a:cubicBezTo>
                        <a:pt x="743603" y="886315"/>
                        <a:pt x="848759" y="833737"/>
                        <a:pt x="908848" y="803692"/>
                      </a:cubicBezTo>
                      <a:cubicBezTo>
                        <a:pt x="953915" y="766137"/>
                        <a:pt x="1006493" y="728581"/>
                        <a:pt x="983960" y="660980"/>
                      </a:cubicBezTo>
                      <a:close/>
                    </a:path>
                  </a:pathLst>
                </a:custGeom>
                <a:solidFill>
                  <a:srgbClr val="EF829D">
                    <a:alpha val="70000"/>
                  </a:srgbClr>
                </a:solidFill>
                <a:ln w="75111" cap="flat">
                  <a:noFill/>
                  <a:prstDash val="solid"/>
                  <a:miter/>
                </a:ln>
              </p:spPr>
              <p:txBody>
                <a:bodyPr rtlCol="0" anchor="ctr"/>
                <a:lstStyle/>
                <a:p>
                  <a:endParaRPr lang="en-US"/>
                </a:p>
              </p:txBody>
            </p:sp>
            <p:grpSp>
              <p:nvGrpSpPr>
                <p:cNvPr id="461" name="Graphic 2">
                  <a:extLst>
                    <a:ext uri="{FF2B5EF4-FFF2-40B4-BE49-F238E27FC236}">
                      <a16:creationId xmlns:a16="http://schemas.microsoft.com/office/drawing/2014/main" xmlns="" id="{0AFCDD18-8B1E-4418-850C-759D767F9787}"/>
                    </a:ext>
                  </a:extLst>
                </p:cNvPr>
                <p:cNvGrpSpPr/>
                <p:nvPr/>
              </p:nvGrpSpPr>
              <p:grpSpPr>
                <a:xfrm>
                  <a:off x="8750302" y="4347319"/>
                  <a:ext cx="501748" cy="428134"/>
                  <a:chOff x="8750302" y="4347319"/>
                  <a:chExt cx="501748" cy="428134"/>
                </a:xfrm>
              </p:grpSpPr>
              <p:sp>
                <p:nvSpPr>
                  <p:cNvPr id="475" name="Freeform: Shape 474">
                    <a:extLst>
                      <a:ext uri="{FF2B5EF4-FFF2-40B4-BE49-F238E27FC236}">
                        <a16:creationId xmlns:a16="http://schemas.microsoft.com/office/drawing/2014/main" xmlns="" id="{E3DF1346-C298-4188-B0F3-2229335027C7}"/>
                      </a:ext>
                    </a:extLst>
                  </p:cNvPr>
                  <p:cNvSpPr/>
                  <p:nvPr/>
                </p:nvSpPr>
                <p:spPr>
                  <a:xfrm>
                    <a:off x="8761072" y="4353097"/>
                    <a:ext cx="483466" cy="407334"/>
                  </a:xfrm>
                  <a:custGeom>
                    <a:avLst/>
                    <a:gdLst>
                      <a:gd name="connsiteX0" fmla="*/ 458039 w 483466"/>
                      <a:gd name="connsiteY0" fmla="*/ 84355 h 407334"/>
                      <a:gd name="connsiteX1" fmla="*/ 270260 w 483466"/>
                      <a:gd name="connsiteY1" fmla="*/ 1732 h 407334"/>
                      <a:gd name="connsiteX2" fmla="*/ 82482 w 483466"/>
                      <a:gd name="connsiteY2" fmla="*/ 84355 h 407334"/>
                      <a:gd name="connsiteX3" fmla="*/ 14881 w 483466"/>
                      <a:gd name="connsiteY3" fmla="*/ 354756 h 407334"/>
                      <a:gd name="connsiteX4" fmla="*/ 82482 w 483466"/>
                      <a:gd name="connsiteY4" fmla="*/ 407334 h 407334"/>
                      <a:gd name="connsiteX5" fmla="*/ 217682 w 483466"/>
                      <a:gd name="connsiteY5" fmla="*/ 264622 h 407334"/>
                      <a:gd name="connsiteX6" fmla="*/ 352883 w 483466"/>
                      <a:gd name="connsiteY6" fmla="*/ 377290 h 407334"/>
                      <a:gd name="connsiteX7" fmla="*/ 458039 w 483466"/>
                      <a:gd name="connsiteY7" fmla="*/ 302178 h 407334"/>
                      <a:gd name="connsiteX8" fmla="*/ 458039 w 483466"/>
                      <a:gd name="connsiteY8" fmla="*/ 84355 h 407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3466" h="407334">
                        <a:moveTo>
                          <a:pt x="458039" y="84355"/>
                        </a:moveTo>
                        <a:cubicBezTo>
                          <a:pt x="420483" y="9243"/>
                          <a:pt x="337861" y="-5779"/>
                          <a:pt x="270260" y="1732"/>
                        </a:cubicBezTo>
                        <a:cubicBezTo>
                          <a:pt x="202660" y="9243"/>
                          <a:pt x="127548" y="39288"/>
                          <a:pt x="82482" y="84355"/>
                        </a:cubicBezTo>
                        <a:cubicBezTo>
                          <a:pt x="14881" y="144444"/>
                          <a:pt x="-22674" y="264622"/>
                          <a:pt x="14881" y="354756"/>
                        </a:cubicBezTo>
                        <a:cubicBezTo>
                          <a:pt x="29904" y="377290"/>
                          <a:pt x="52437" y="407334"/>
                          <a:pt x="82482" y="407334"/>
                        </a:cubicBezTo>
                        <a:cubicBezTo>
                          <a:pt x="142571" y="407334"/>
                          <a:pt x="210171" y="324712"/>
                          <a:pt x="217682" y="264622"/>
                        </a:cubicBezTo>
                        <a:cubicBezTo>
                          <a:pt x="217682" y="257111"/>
                          <a:pt x="240216" y="392312"/>
                          <a:pt x="352883" y="377290"/>
                        </a:cubicBezTo>
                        <a:cubicBezTo>
                          <a:pt x="397949" y="369779"/>
                          <a:pt x="435505" y="339734"/>
                          <a:pt x="458039" y="302178"/>
                        </a:cubicBezTo>
                        <a:cubicBezTo>
                          <a:pt x="495595" y="242089"/>
                          <a:pt x="488083" y="151955"/>
                          <a:pt x="458039" y="84355"/>
                        </a:cubicBezTo>
                        <a:close/>
                      </a:path>
                    </a:pathLst>
                  </a:custGeom>
                  <a:solidFill>
                    <a:srgbClr val="F9D0E3"/>
                  </a:solidFill>
                  <a:ln w="75111" cap="flat">
                    <a:noFill/>
                    <a:prstDash val="solid"/>
                    <a:miter/>
                  </a:ln>
                </p:spPr>
                <p:txBody>
                  <a:bodyPr rtlCol="0" anchor="ctr"/>
                  <a:lstStyle/>
                  <a:p>
                    <a:endParaRPr lang="en-US"/>
                  </a:p>
                </p:txBody>
              </p:sp>
              <p:sp>
                <p:nvSpPr>
                  <p:cNvPr id="476" name="Freeform: Shape 475">
                    <a:extLst>
                      <a:ext uri="{FF2B5EF4-FFF2-40B4-BE49-F238E27FC236}">
                        <a16:creationId xmlns:a16="http://schemas.microsoft.com/office/drawing/2014/main" xmlns="" id="{BA620704-BD84-4143-9818-6EA7A08A8A99}"/>
                      </a:ext>
                    </a:extLst>
                  </p:cNvPr>
                  <p:cNvSpPr/>
                  <p:nvPr/>
                </p:nvSpPr>
                <p:spPr>
                  <a:xfrm>
                    <a:off x="8750302" y="4347319"/>
                    <a:ext cx="501748" cy="428134"/>
                  </a:xfrm>
                  <a:custGeom>
                    <a:avLst/>
                    <a:gdLst>
                      <a:gd name="connsiteX0" fmla="*/ 93252 w 501748"/>
                      <a:gd name="connsiteY0" fmla="*/ 428135 h 428134"/>
                      <a:gd name="connsiteX1" fmla="*/ 93252 w 501748"/>
                      <a:gd name="connsiteY1" fmla="*/ 428135 h 428134"/>
                      <a:gd name="connsiteX2" fmla="*/ 18141 w 501748"/>
                      <a:gd name="connsiteY2" fmla="*/ 368046 h 428134"/>
                      <a:gd name="connsiteX3" fmla="*/ 85741 w 501748"/>
                      <a:gd name="connsiteY3" fmla="*/ 90133 h 428134"/>
                      <a:gd name="connsiteX4" fmla="*/ 281031 w 501748"/>
                      <a:gd name="connsiteY4" fmla="*/ 0 h 428134"/>
                      <a:gd name="connsiteX5" fmla="*/ 311075 w 501748"/>
                      <a:gd name="connsiteY5" fmla="*/ 0 h 428134"/>
                      <a:gd name="connsiteX6" fmla="*/ 476320 w 501748"/>
                      <a:gd name="connsiteY6" fmla="*/ 90133 h 428134"/>
                      <a:gd name="connsiteX7" fmla="*/ 476320 w 501748"/>
                      <a:gd name="connsiteY7" fmla="*/ 315468 h 428134"/>
                      <a:gd name="connsiteX8" fmla="*/ 371164 w 501748"/>
                      <a:gd name="connsiteY8" fmla="*/ 398090 h 428134"/>
                      <a:gd name="connsiteX9" fmla="*/ 348631 w 501748"/>
                      <a:gd name="connsiteY9" fmla="*/ 398090 h 428134"/>
                      <a:gd name="connsiteX10" fmla="*/ 348631 w 501748"/>
                      <a:gd name="connsiteY10" fmla="*/ 398090 h 428134"/>
                      <a:gd name="connsiteX11" fmla="*/ 228453 w 501748"/>
                      <a:gd name="connsiteY11" fmla="*/ 300446 h 428134"/>
                      <a:gd name="connsiteX12" fmla="*/ 93252 w 501748"/>
                      <a:gd name="connsiteY12" fmla="*/ 428135 h 428134"/>
                      <a:gd name="connsiteX13" fmla="*/ 311075 w 501748"/>
                      <a:gd name="connsiteY13" fmla="*/ 22533 h 428134"/>
                      <a:gd name="connsiteX14" fmla="*/ 281031 w 501748"/>
                      <a:gd name="connsiteY14" fmla="*/ 22533 h 428134"/>
                      <a:gd name="connsiteX15" fmla="*/ 93252 w 501748"/>
                      <a:gd name="connsiteY15" fmla="*/ 105156 h 428134"/>
                      <a:gd name="connsiteX16" fmla="*/ 33163 w 501748"/>
                      <a:gd name="connsiteY16" fmla="*/ 368046 h 428134"/>
                      <a:gd name="connsiteX17" fmla="*/ 93252 w 501748"/>
                      <a:gd name="connsiteY17" fmla="*/ 413113 h 428134"/>
                      <a:gd name="connsiteX18" fmla="*/ 93252 w 501748"/>
                      <a:gd name="connsiteY18" fmla="*/ 420624 h 428134"/>
                      <a:gd name="connsiteX19" fmla="*/ 93252 w 501748"/>
                      <a:gd name="connsiteY19" fmla="*/ 413113 h 428134"/>
                      <a:gd name="connsiteX20" fmla="*/ 220941 w 501748"/>
                      <a:gd name="connsiteY20" fmla="*/ 277912 h 428134"/>
                      <a:gd name="connsiteX21" fmla="*/ 228453 w 501748"/>
                      <a:gd name="connsiteY21" fmla="*/ 270401 h 428134"/>
                      <a:gd name="connsiteX22" fmla="*/ 235964 w 501748"/>
                      <a:gd name="connsiteY22" fmla="*/ 285423 h 428134"/>
                      <a:gd name="connsiteX23" fmla="*/ 341120 w 501748"/>
                      <a:gd name="connsiteY23" fmla="*/ 383068 h 428134"/>
                      <a:gd name="connsiteX24" fmla="*/ 341120 w 501748"/>
                      <a:gd name="connsiteY24" fmla="*/ 383068 h 428134"/>
                      <a:gd name="connsiteX25" fmla="*/ 356142 w 501748"/>
                      <a:gd name="connsiteY25" fmla="*/ 383068 h 428134"/>
                      <a:gd name="connsiteX26" fmla="*/ 453787 w 501748"/>
                      <a:gd name="connsiteY26" fmla="*/ 307957 h 428134"/>
                      <a:gd name="connsiteX27" fmla="*/ 453787 w 501748"/>
                      <a:gd name="connsiteY27" fmla="*/ 97645 h 428134"/>
                      <a:gd name="connsiteX28" fmla="*/ 311075 w 501748"/>
                      <a:gd name="connsiteY28" fmla="*/ 22533 h 428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01748" h="428134">
                        <a:moveTo>
                          <a:pt x="93252" y="428135"/>
                        </a:moveTo>
                        <a:lnTo>
                          <a:pt x="93252" y="428135"/>
                        </a:lnTo>
                        <a:cubicBezTo>
                          <a:pt x="55696" y="428135"/>
                          <a:pt x="25652" y="398090"/>
                          <a:pt x="18141" y="368046"/>
                        </a:cubicBezTo>
                        <a:cubicBezTo>
                          <a:pt x="-26926" y="270401"/>
                          <a:pt x="18141" y="150223"/>
                          <a:pt x="85741" y="90133"/>
                        </a:cubicBezTo>
                        <a:cubicBezTo>
                          <a:pt x="138319" y="45067"/>
                          <a:pt x="205919" y="7511"/>
                          <a:pt x="281031" y="0"/>
                        </a:cubicBezTo>
                        <a:cubicBezTo>
                          <a:pt x="288542" y="0"/>
                          <a:pt x="303564" y="0"/>
                          <a:pt x="311075" y="0"/>
                        </a:cubicBezTo>
                        <a:cubicBezTo>
                          <a:pt x="393698" y="0"/>
                          <a:pt x="453787" y="30044"/>
                          <a:pt x="476320" y="90133"/>
                        </a:cubicBezTo>
                        <a:cubicBezTo>
                          <a:pt x="506365" y="150223"/>
                          <a:pt x="513876" y="247868"/>
                          <a:pt x="476320" y="315468"/>
                        </a:cubicBezTo>
                        <a:cubicBezTo>
                          <a:pt x="453787" y="360535"/>
                          <a:pt x="408720" y="390579"/>
                          <a:pt x="371164" y="398090"/>
                        </a:cubicBezTo>
                        <a:cubicBezTo>
                          <a:pt x="363653" y="398090"/>
                          <a:pt x="356142" y="398090"/>
                          <a:pt x="348631" y="398090"/>
                        </a:cubicBezTo>
                        <a:lnTo>
                          <a:pt x="348631" y="398090"/>
                        </a:lnTo>
                        <a:cubicBezTo>
                          <a:pt x="296053" y="398090"/>
                          <a:pt x="258497" y="368046"/>
                          <a:pt x="228453" y="300446"/>
                        </a:cubicBezTo>
                        <a:cubicBezTo>
                          <a:pt x="205919" y="360535"/>
                          <a:pt x="153342" y="428135"/>
                          <a:pt x="93252" y="428135"/>
                        </a:cubicBezTo>
                        <a:close/>
                        <a:moveTo>
                          <a:pt x="311075" y="22533"/>
                        </a:moveTo>
                        <a:cubicBezTo>
                          <a:pt x="303564" y="22533"/>
                          <a:pt x="288542" y="22533"/>
                          <a:pt x="281031" y="22533"/>
                        </a:cubicBezTo>
                        <a:cubicBezTo>
                          <a:pt x="213430" y="30044"/>
                          <a:pt x="145830" y="60089"/>
                          <a:pt x="93252" y="105156"/>
                        </a:cubicBezTo>
                        <a:cubicBezTo>
                          <a:pt x="33163" y="165245"/>
                          <a:pt x="-11904" y="277912"/>
                          <a:pt x="33163" y="368046"/>
                        </a:cubicBezTo>
                        <a:cubicBezTo>
                          <a:pt x="40674" y="390579"/>
                          <a:pt x="70719" y="413113"/>
                          <a:pt x="93252" y="413113"/>
                        </a:cubicBezTo>
                        <a:lnTo>
                          <a:pt x="93252" y="420624"/>
                        </a:lnTo>
                        <a:lnTo>
                          <a:pt x="93252" y="413113"/>
                        </a:lnTo>
                        <a:cubicBezTo>
                          <a:pt x="145830" y="413113"/>
                          <a:pt x="213430" y="338001"/>
                          <a:pt x="220941" y="277912"/>
                        </a:cubicBezTo>
                        <a:cubicBezTo>
                          <a:pt x="220941" y="277912"/>
                          <a:pt x="228453" y="270401"/>
                          <a:pt x="228453" y="270401"/>
                        </a:cubicBezTo>
                        <a:cubicBezTo>
                          <a:pt x="235964" y="270401"/>
                          <a:pt x="235964" y="277912"/>
                          <a:pt x="235964" y="285423"/>
                        </a:cubicBezTo>
                        <a:cubicBezTo>
                          <a:pt x="243475" y="307957"/>
                          <a:pt x="273520" y="383068"/>
                          <a:pt x="341120" y="383068"/>
                        </a:cubicBezTo>
                        <a:lnTo>
                          <a:pt x="341120" y="383068"/>
                        </a:lnTo>
                        <a:cubicBezTo>
                          <a:pt x="348631" y="383068"/>
                          <a:pt x="356142" y="383068"/>
                          <a:pt x="356142" y="383068"/>
                        </a:cubicBezTo>
                        <a:cubicBezTo>
                          <a:pt x="393698" y="375557"/>
                          <a:pt x="431254" y="353023"/>
                          <a:pt x="453787" y="307957"/>
                        </a:cubicBezTo>
                        <a:cubicBezTo>
                          <a:pt x="491343" y="240356"/>
                          <a:pt x="476320" y="150223"/>
                          <a:pt x="453787" y="97645"/>
                        </a:cubicBezTo>
                        <a:cubicBezTo>
                          <a:pt x="431254" y="30044"/>
                          <a:pt x="363653" y="22533"/>
                          <a:pt x="311075" y="22533"/>
                        </a:cubicBezTo>
                        <a:close/>
                      </a:path>
                    </a:pathLst>
                  </a:custGeom>
                  <a:solidFill>
                    <a:srgbClr val="C93C67"/>
                  </a:solidFill>
                  <a:ln w="75111" cap="flat">
                    <a:noFill/>
                    <a:prstDash val="solid"/>
                    <a:miter/>
                  </a:ln>
                </p:spPr>
                <p:txBody>
                  <a:bodyPr rtlCol="0" anchor="ctr"/>
                  <a:lstStyle/>
                  <a:p>
                    <a:endParaRPr lang="en-US"/>
                  </a:p>
                </p:txBody>
              </p:sp>
            </p:grpSp>
            <p:sp>
              <p:nvSpPr>
                <p:cNvPr id="462" name="Freeform: Shape 461">
                  <a:extLst>
                    <a:ext uri="{FF2B5EF4-FFF2-40B4-BE49-F238E27FC236}">
                      <a16:creationId xmlns:a16="http://schemas.microsoft.com/office/drawing/2014/main" xmlns="" id="{3FAD715F-E78B-46F3-B35D-DED1FCD27B4C}"/>
                    </a:ext>
                  </a:extLst>
                </p:cNvPr>
                <p:cNvSpPr/>
                <p:nvPr/>
              </p:nvSpPr>
              <p:spPr>
                <a:xfrm>
                  <a:off x="8768442" y="4353097"/>
                  <a:ext cx="480713" cy="377289"/>
                </a:xfrm>
                <a:custGeom>
                  <a:avLst/>
                  <a:gdLst>
                    <a:gd name="connsiteX0" fmla="*/ 450669 w 480713"/>
                    <a:gd name="connsiteY0" fmla="*/ 84355 h 377289"/>
                    <a:gd name="connsiteX1" fmla="*/ 262890 w 480713"/>
                    <a:gd name="connsiteY1" fmla="*/ 1732 h 377289"/>
                    <a:gd name="connsiteX2" fmla="*/ 75111 w 480713"/>
                    <a:gd name="connsiteY2" fmla="*/ 84355 h 377289"/>
                    <a:gd name="connsiteX3" fmla="*/ 0 w 480713"/>
                    <a:gd name="connsiteY3" fmla="*/ 227067 h 377289"/>
                    <a:gd name="connsiteX4" fmla="*/ 22534 w 480713"/>
                    <a:gd name="connsiteY4" fmla="*/ 234578 h 377289"/>
                    <a:gd name="connsiteX5" fmla="*/ 45067 w 480713"/>
                    <a:gd name="connsiteY5" fmla="*/ 302178 h 377289"/>
                    <a:gd name="connsiteX6" fmla="*/ 165245 w 480713"/>
                    <a:gd name="connsiteY6" fmla="*/ 309689 h 377289"/>
                    <a:gd name="connsiteX7" fmla="*/ 195290 w 480713"/>
                    <a:gd name="connsiteY7" fmla="*/ 317200 h 377289"/>
                    <a:gd name="connsiteX8" fmla="*/ 217823 w 480713"/>
                    <a:gd name="connsiteY8" fmla="*/ 264622 h 377289"/>
                    <a:gd name="connsiteX9" fmla="*/ 322979 w 480713"/>
                    <a:gd name="connsiteY9" fmla="*/ 377290 h 377289"/>
                    <a:gd name="connsiteX10" fmla="*/ 285424 w 480713"/>
                    <a:gd name="connsiteY10" fmla="*/ 332223 h 377289"/>
                    <a:gd name="connsiteX11" fmla="*/ 300446 w 480713"/>
                    <a:gd name="connsiteY11" fmla="*/ 287156 h 377289"/>
                    <a:gd name="connsiteX12" fmla="*/ 398091 w 480713"/>
                    <a:gd name="connsiteY12" fmla="*/ 242089 h 377289"/>
                    <a:gd name="connsiteX13" fmla="*/ 480713 w 480713"/>
                    <a:gd name="connsiteY13" fmla="*/ 151955 h 377289"/>
                    <a:gd name="connsiteX14" fmla="*/ 450669 w 480713"/>
                    <a:gd name="connsiteY14" fmla="*/ 84355 h 377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80713" h="377289">
                      <a:moveTo>
                        <a:pt x="450669" y="84355"/>
                      </a:moveTo>
                      <a:cubicBezTo>
                        <a:pt x="413113" y="9243"/>
                        <a:pt x="330490" y="-5779"/>
                        <a:pt x="262890" y="1732"/>
                      </a:cubicBezTo>
                      <a:cubicBezTo>
                        <a:pt x="195290" y="9243"/>
                        <a:pt x="120178" y="39288"/>
                        <a:pt x="75111" y="84355"/>
                      </a:cubicBezTo>
                      <a:cubicBezTo>
                        <a:pt x="37556" y="121911"/>
                        <a:pt x="7511" y="174489"/>
                        <a:pt x="0" y="227067"/>
                      </a:cubicBezTo>
                      <a:cubicBezTo>
                        <a:pt x="7511" y="219556"/>
                        <a:pt x="15022" y="227067"/>
                        <a:pt x="22534" y="234578"/>
                      </a:cubicBezTo>
                      <a:cubicBezTo>
                        <a:pt x="45067" y="257111"/>
                        <a:pt x="37556" y="279645"/>
                        <a:pt x="45067" y="302178"/>
                      </a:cubicBezTo>
                      <a:cubicBezTo>
                        <a:pt x="67600" y="369779"/>
                        <a:pt x="120178" y="309689"/>
                        <a:pt x="165245" y="309689"/>
                      </a:cubicBezTo>
                      <a:cubicBezTo>
                        <a:pt x="180268" y="309689"/>
                        <a:pt x="187779" y="309689"/>
                        <a:pt x="195290" y="317200"/>
                      </a:cubicBezTo>
                      <a:cubicBezTo>
                        <a:pt x="202801" y="302178"/>
                        <a:pt x="210312" y="279645"/>
                        <a:pt x="217823" y="264622"/>
                      </a:cubicBezTo>
                      <a:cubicBezTo>
                        <a:pt x="217823" y="257111"/>
                        <a:pt x="240356" y="362267"/>
                        <a:pt x="322979" y="377290"/>
                      </a:cubicBezTo>
                      <a:cubicBezTo>
                        <a:pt x="307957" y="369779"/>
                        <a:pt x="292935" y="354756"/>
                        <a:pt x="285424" y="332223"/>
                      </a:cubicBezTo>
                      <a:cubicBezTo>
                        <a:pt x="277912" y="309689"/>
                        <a:pt x="277912" y="294667"/>
                        <a:pt x="300446" y="287156"/>
                      </a:cubicBezTo>
                      <a:cubicBezTo>
                        <a:pt x="330490" y="272133"/>
                        <a:pt x="375557" y="279645"/>
                        <a:pt x="398091" y="242089"/>
                      </a:cubicBezTo>
                      <a:cubicBezTo>
                        <a:pt x="413113" y="219556"/>
                        <a:pt x="443158" y="114400"/>
                        <a:pt x="480713" y="151955"/>
                      </a:cubicBezTo>
                      <a:cubicBezTo>
                        <a:pt x="465691" y="129422"/>
                        <a:pt x="458180" y="106889"/>
                        <a:pt x="450669" y="84355"/>
                      </a:cubicBezTo>
                      <a:close/>
                    </a:path>
                  </a:pathLst>
                </a:custGeom>
                <a:solidFill>
                  <a:srgbClr val="F9D0E3">
                    <a:alpha val="50000"/>
                  </a:srgbClr>
                </a:solidFill>
                <a:ln w="75111" cap="flat">
                  <a:noFill/>
                  <a:prstDash val="solid"/>
                  <a:miter/>
                </a:ln>
              </p:spPr>
              <p:txBody>
                <a:bodyPr rtlCol="0" anchor="ctr"/>
                <a:lstStyle/>
                <a:p>
                  <a:endParaRPr lang="en-US"/>
                </a:p>
              </p:txBody>
            </p:sp>
            <p:sp>
              <p:nvSpPr>
                <p:cNvPr id="463" name="Freeform: Shape 462">
                  <a:extLst>
                    <a:ext uri="{FF2B5EF4-FFF2-40B4-BE49-F238E27FC236}">
                      <a16:creationId xmlns:a16="http://schemas.microsoft.com/office/drawing/2014/main" xmlns="" id="{B5B8D479-9EBC-49F4-9A1B-393C332D66B5}"/>
                    </a:ext>
                  </a:extLst>
                </p:cNvPr>
                <p:cNvSpPr/>
                <p:nvPr/>
              </p:nvSpPr>
              <p:spPr>
                <a:xfrm>
                  <a:off x="8831870" y="4359229"/>
                  <a:ext cx="349342" cy="281023"/>
                </a:xfrm>
                <a:custGeom>
                  <a:avLst/>
                  <a:gdLst>
                    <a:gd name="connsiteX0" fmla="*/ 191951 w 349342"/>
                    <a:gd name="connsiteY0" fmla="*/ 3111 h 281023"/>
                    <a:gd name="connsiteX1" fmla="*/ 4173 w 349342"/>
                    <a:gd name="connsiteY1" fmla="*/ 85734 h 281023"/>
                    <a:gd name="connsiteX2" fmla="*/ 4173 w 349342"/>
                    <a:gd name="connsiteY2" fmla="*/ 85734 h 281023"/>
                    <a:gd name="connsiteX3" fmla="*/ 26706 w 349342"/>
                    <a:gd name="connsiteY3" fmla="*/ 205912 h 281023"/>
                    <a:gd name="connsiteX4" fmla="*/ 146885 w 349342"/>
                    <a:gd name="connsiteY4" fmla="*/ 281023 h 281023"/>
                    <a:gd name="connsiteX5" fmla="*/ 154396 w 349342"/>
                    <a:gd name="connsiteY5" fmla="*/ 258490 h 281023"/>
                    <a:gd name="connsiteX6" fmla="*/ 161907 w 349342"/>
                    <a:gd name="connsiteY6" fmla="*/ 281023 h 281023"/>
                    <a:gd name="connsiteX7" fmla="*/ 252040 w 349342"/>
                    <a:gd name="connsiteY7" fmla="*/ 243468 h 281023"/>
                    <a:gd name="connsiteX8" fmla="*/ 334663 w 349342"/>
                    <a:gd name="connsiteY8" fmla="*/ 10622 h 281023"/>
                    <a:gd name="connsiteX9" fmla="*/ 191951 w 349342"/>
                    <a:gd name="connsiteY9" fmla="*/ 3111 h 28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9342" h="281023">
                      <a:moveTo>
                        <a:pt x="191951" y="3111"/>
                      </a:moveTo>
                      <a:cubicBezTo>
                        <a:pt x="124351" y="10622"/>
                        <a:pt x="49240" y="40667"/>
                        <a:pt x="4173" y="85734"/>
                      </a:cubicBezTo>
                      <a:cubicBezTo>
                        <a:pt x="4173" y="85734"/>
                        <a:pt x="4173" y="85734"/>
                        <a:pt x="4173" y="85734"/>
                      </a:cubicBezTo>
                      <a:cubicBezTo>
                        <a:pt x="-3338" y="123290"/>
                        <a:pt x="-3338" y="168356"/>
                        <a:pt x="26706" y="205912"/>
                      </a:cubicBezTo>
                      <a:cubicBezTo>
                        <a:pt x="56751" y="250979"/>
                        <a:pt x="101817" y="281023"/>
                        <a:pt x="146885" y="281023"/>
                      </a:cubicBezTo>
                      <a:cubicBezTo>
                        <a:pt x="146885" y="273512"/>
                        <a:pt x="154396" y="266001"/>
                        <a:pt x="154396" y="258490"/>
                      </a:cubicBezTo>
                      <a:cubicBezTo>
                        <a:pt x="154396" y="258490"/>
                        <a:pt x="154396" y="266001"/>
                        <a:pt x="161907" y="281023"/>
                      </a:cubicBezTo>
                      <a:cubicBezTo>
                        <a:pt x="191951" y="281023"/>
                        <a:pt x="221996" y="266001"/>
                        <a:pt x="252040" y="243468"/>
                      </a:cubicBezTo>
                      <a:cubicBezTo>
                        <a:pt x="312130" y="198401"/>
                        <a:pt x="379730" y="93245"/>
                        <a:pt x="334663" y="10622"/>
                      </a:cubicBezTo>
                      <a:cubicBezTo>
                        <a:pt x="289596" y="3111"/>
                        <a:pt x="237018" y="-4400"/>
                        <a:pt x="191951" y="3111"/>
                      </a:cubicBezTo>
                      <a:close/>
                    </a:path>
                  </a:pathLst>
                </a:custGeom>
                <a:solidFill>
                  <a:srgbClr val="F9D0E3">
                    <a:alpha val="80000"/>
                  </a:srgbClr>
                </a:solidFill>
                <a:ln w="75111" cap="flat">
                  <a:noFill/>
                  <a:prstDash val="solid"/>
                  <a:miter/>
                </a:ln>
              </p:spPr>
              <p:txBody>
                <a:bodyPr rtlCol="0" anchor="ctr"/>
                <a:lstStyle/>
                <a:p>
                  <a:endParaRPr lang="en-US"/>
                </a:p>
              </p:txBody>
            </p:sp>
            <p:grpSp>
              <p:nvGrpSpPr>
                <p:cNvPr id="464" name="Graphic 2">
                  <a:extLst>
                    <a:ext uri="{FF2B5EF4-FFF2-40B4-BE49-F238E27FC236}">
                      <a16:creationId xmlns:a16="http://schemas.microsoft.com/office/drawing/2014/main" xmlns="" id="{7484FC09-6FC6-4666-B099-9143861E69B2}"/>
                    </a:ext>
                  </a:extLst>
                </p:cNvPr>
                <p:cNvGrpSpPr/>
                <p:nvPr/>
              </p:nvGrpSpPr>
              <p:grpSpPr>
                <a:xfrm>
                  <a:off x="8888621" y="4392385"/>
                  <a:ext cx="243173" cy="238478"/>
                  <a:chOff x="8888621" y="4392385"/>
                  <a:chExt cx="243173" cy="238478"/>
                </a:xfrm>
              </p:grpSpPr>
              <p:grpSp>
                <p:nvGrpSpPr>
                  <p:cNvPr id="470" name="Graphic 2">
                    <a:extLst>
                      <a:ext uri="{FF2B5EF4-FFF2-40B4-BE49-F238E27FC236}">
                        <a16:creationId xmlns:a16="http://schemas.microsoft.com/office/drawing/2014/main" xmlns="" id="{E14BA167-3574-4160-9C8A-69D914C550BC}"/>
                      </a:ext>
                    </a:extLst>
                  </p:cNvPr>
                  <p:cNvGrpSpPr/>
                  <p:nvPr/>
                </p:nvGrpSpPr>
                <p:grpSpPr>
                  <a:xfrm>
                    <a:off x="8888621" y="4392385"/>
                    <a:ext cx="242949" cy="238478"/>
                    <a:chOff x="8888621" y="4392385"/>
                    <a:chExt cx="242949" cy="238478"/>
                  </a:xfrm>
                </p:grpSpPr>
                <p:sp>
                  <p:nvSpPr>
                    <p:cNvPr id="473" name="Freeform: Shape 472">
                      <a:extLst>
                        <a:ext uri="{FF2B5EF4-FFF2-40B4-BE49-F238E27FC236}">
                          <a16:creationId xmlns:a16="http://schemas.microsoft.com/office/drawing/2014/main" xmlns="" id="{82E99307-A017-45A7-A7A7-CCF2E67570A4}"/>
                        </a:ext>
                      </a:extLst>
                    </p:cNvPr>
                    <p:cNvSpPr/>
                    <p:nvPr/>
                  </p:nvSpPr>
                  <p:spPr>
                    <a:xfrm>
                      <a:off x="8903643" y="4399896"/>
                      <a:ext cx="227927" cy="230967"/>
                    </a:xfrm>
                    <a:custGeom>
                      <a:avLst/>
                      <a:gdLst>
                        <a:gd name="connsiteX0" fmla="*/ 225334 w 227927"/>
                        <a:gd name="connsiteY0" fmla="*/ 15022 h 230967"/>
                        <a:gd name="connsiteX1" fmla="*/ 225334 w 227927"/>
                        <a:gd name="connsiteY1" fmla="*/ 15022 h 230967"/>
                        <a:gd name="connsiteX2" fmla="*/ 210312 w 227927"/>
                        <a:gd name="connsiteY2" fmla="*/ 0 h 230967"/>
                        <a:gd name="connsiteX3" fmla="*/ 60089 w 227927"/>
                        <a:gd name="connsiteY3" fmla="*/ 60089 h 230967"/>
                        <a:gd name="connsiteX4" fmla="*/ 0 w 227927"/>
                        <a:gd name="connsiteY4" fmla="*/ 105156 h 230967"/>
                        <a:gd name="connsiteX5" fmla="*/ 7511 w 227927"/>
                        <a:gd name="connsiteY5" fmla="*/ 112667 h 230967"/>
                        <a:gd name="connsiteX6" fmla="*/ 7511 w 227927"/>
                        <a:gd name="connsiteY6" fmla="*/ 112667 h 230967"/>
                        <a:gd name="connsiteX7" fmla="*/ 30044 w 227927"/>
                        <a:gd name="connsiteY7" fmla="*/ 210312 h 230967"/>
                        <a:gd name="connsiteX8" fmla="*/ 127689 w 227927"/>
                        <a:gd name="connsiteY8" fmla="*/ 217823 h 230967"/>
                        <a:gd name="connsiteX9" fmla="*/ 225334 w 227927"/>
                        <a:gd name="connsiteY9" fmla="*/ 15022 h 23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7927" h="230967">
                          <a:moveTo>
                            <a:pt x="225334" y="15022"/>
                          </a:moveTo>
                          <a:cubicBezTo>
                            <a:pt x="225334" y="15022"/>
                            <a:pt x="225334" y="7511"/>
                            <a:pt x="225334" y="15022"/>
                          </a:cubicBezTo>
                          <a:cubicBezTo>
                            <a:pt x="217823" y="7511"/>
                            <a:pt x="217823" y="0"/>
                            <a:pt x="210312" y="0"/>
                          </a:cubicBezTo>
                          <a:cubicBezTo>
                            <a:pt x="157734" y="15022"/>
                            <a:pt x="112667" y="37556"/>
                            <a:pt x="60089" y="60089"/>
                          </a:cubicBezTo>
                          <a:cubicBezTo>
                            <a:pt x="37556" y="67600"/>
                            <a:pt x="7511" y="75111"/>
                            <a:pt x="0" y="105156"/>
                          </a:cubicBezTo>
                          <a:cubicBezTo>
                            <a:pt x="0" y="112667"/>
                            <a:pt x="7511" y="112667"/>
                            <a:pt x="7511" y="112667"/>
                          </a:cubicBezTo>
                          <a:cubicBezTo>
                            <a:pt x="7511" y="112667"/>
                            <a:pt x="7511" y="112667"/>
                            <a:pt x="7511" y="112667"/>
                          </a:cubicBezTo>
                          <a:cubicBezTo>
                            <a:pt x="7511" y="150223"/>
                            <a:pt x="7511" y="180268"/>
                            <a:pt x="30044" y="210312"/>
                          </a:cubicBezTo>
                          <a:cubicBezTo>
                            <a:pt x="52578" y="240357"/>
                            <a:pt x="105156" y="232846"/>
                            <a:pt x="127689" y="217823"/>
                          </a:cubicBezTo>
                          <a:cubicBezTo>
                            <a:pt x="187779" y="165245"/>
                            <a:pt x="240356" y="82623"/>
                            <a:pt x="225334" y="15022"/>
                          </a:cubicBezTo>
                          <a:close/>
                        </a:path>
                      </a:pathLst>
                    </a:custGeom>
                    <a:solidFill>
                      <a:srgbClr val="FBCA8F"/>
                    </a:solidFill>
                    <a:ln w="75111" cap="flat">
                      <a:noFill/>
                      <a:prstDash val="solid"/>
                      <a:miter/>
                    </a:ln>
                  </p:spPr>
                  <p:txBody>
                    <a:bodyPr rtlCol="0" anchor="ctr"/>
                    <a:lstStyle/>
                    <a:p>
                      <a:endParaRPr lang="en-US"/>
                    </a:p>
                  </p:txBody>
                </p:sp>
                <p:sp>
                  <p:nvSpPr>
                    <p:cNvPr id="474" name="Freeform: Shape 473">
                      <a:extLst>
                        <a:ext uri="{FF2B5EF4-FFF2-40B4-BE49-F238E27FC236}">
                          <a16:creationId xmlns:a16="http://schemas.microsoft.com/office/drawing/2014/main" xmlns="" id="{8154F337-CE7F-4234-8F6F-E7A1D094F3FF}"/>
                        </a:ext>
                      </a:extLst>
                    </p:cNvPr>
                    <p:cNvSpPr/>
                    <p:nvPr/>
                  </p:nvSpPr>
                  <p:spPr>
                    <a:xfrm>
                      <a:off x="8888621" y="4392385"/>
                      <a:ext cx="242949" cy="232845"/>
                    </a:xfrm>
                    <a:custGeom>
                      <a:avLst/>
                      <a:gdLst>
                        <a:gd name="connsiteX0" fmla="*/ 90134 w 242949"/>
                        <a:gd name="connsiteY0" fmla="*/ 232845 h 232845"/>
                        <a:gd name="connsiteX1" fmla="*/ 37556 w 242949"/>
                        <a:gd name="connsiteY1" fmla="*/ 210312 h 232845"/>
                        <a:gd name="connsiteX2" fmla="*/ 7511 w 242949"/>
                        <a:gd name="connsiteY2" fmla="*/ 120178 h 232845"/>
                        <a:gd name="connsiteX3" fmla="*/ 0 w 242949"/>
                        <a:gd name="connsiteY3" fmla="*/ 112667 h 232845"/>
                        <a:gd name="connsiteX4" fmla="*/ 0 w 242949"/>
                        <a:gd name="connsiteY4" fmla="*/ 105156 h 232845"/>
                        <a:gd name="connsiteX5" fmla="*/ 52578 w 242949"/>
                        <a:gd name="connsiteY5" fmla="*/ 67600 h 232845"/>
                        <a:gd name="connsiteX6" fmla="*/ 67600 w 242949"/>
                        <a:gd name="connsiteY6" fmla="*/ 60089 h 232845"/>
                        <a:gd name="connsiteX7" fmla="*/ 217823 w 242949"/>
                        <a:gd name="connsiteY7" fmla="*/ 0 h 232845"/>
                        <a:gd name="connsiteX8" fmla="*/ 240357 w 242949"/>
                        <a:gd name="connsiteY8" fmla="*/ 15022 h 232845"/>
                        <a:gd name="connsiteX9" fmla="*/ 240357 w 242949"/>
                        <a:gd name="connsiteY9" fmla="*/ 22533 h 232845"/>
                        <a:gd name="connsiteX10" fmla="*/ 142712 w 242949"/>
                        <a:gd name="connsiteY10" fmla="*/ 217823 h 232845"/>
                        <a:gd name="connsiteX11" fmla="*/ 90134 w 242949"/>
                        <a:gd name="connsiteY11" fmla="*/ 232845 h 232845"/>
                        <a:gd name="connsiteX12" fmla="*/ 22534 w 242949"/>
                        <a:gd name="connsiteY12" fmla="*/ 105156 h 232845"/>
                        <a:gd name="connsiteX13" fmla="*/ 22534 w 242949"/>
                        <a:gd name="connsiteY13" fmla="*/ 105156 h 232845"/>
                        <a:gd name="connsiteX14" fmla="*/ 30045 w 242949"/>
                        <a:gd name="connsiteY14" fmla="*/ 112667 h 232845"/>
                        <a:gd name="connsiteX15" fmla="*/ 52578 w 242949"/>
                        <a:gd name="connsiteY15" fmla="*/ 202801 h 232845"/>
                        <a:gd name="connsiteX16" fmla="*/ 90134 w 242949"/>
                        <a:gd name="connsiteY16" fmla="*/ 217823 h 232845"/>
                        <a:gd name="connsiteX17" fmla="*/ 142712 w 242949"/>
                        <a:gd name="connsiteY17" fmla="*/ 202801 h 232845"/>
                        <a:gd name="connsiteX18" fmla="*/ 232845 w 242949"/>
                        <a:gd name="connsiteY18" fmla="*/ 22533 h 232845"/>
                        <a:gd name="connsiteX19" fmla="*/ 232845 w 242949"/>
                        <a:gd name="connsiteY19" fmla="*/ 15022 h 232845"/>
                        <a:gd name="connsiteX20" fmla="*/ 225334 w 242949"/>
                        <a:gd name="connsiteY20" fmla="*/ 15022 h 232845"/>
                        <a:gd name="connsiteX21" fmla="*/ 75111 w 242949"/>
                        <a:gd name="connsiteY21" fmla="*/ 75111 h 232845"/>
                        <a:gd name="connsiteX22" fmla="*/ 60089 w 242949"/>
                        <a:gd name="connsiteY22" fmla="*/ 82622 h 232845"/>
                        <a:gd name="connsiteX23" fmla="*/ 22534 w 242949"/>
                        <a:gd name="connsiteY23" fmla="*/ 105156 h 23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2949" h="232845">
                          <a:moveTo>
                            <a:pt x="90134" y="232845"/>
                          </a:moveTo>
                          <a:cubicBezTo>
                            <a:pt x="67600" y="232845"/>
                            <a:pt x="52578" y="225334"/>
                            <a:pt x="37556" y="210312"/>
                          </a:cubicBezTo>
                          <a:cubicBezTo>
                            <a:pt x="15023" y="180268"/>
                            <a:pt x="7511" y="150223"/>
                            <a:pt x="7511" y="120178"/>
                          </a:cubicBezTo>
                          <a:cubicBezTo>
                            <a:pt x="7511" y="120178"/>
                            <a:pt x="0" y="120178"/>
                            <a:pt x="0" y="112667"/>
                          </a:cubicBezTo>
                          <a:cubicBezTo>
                            <a:pt x="0" y="112667"/>
                            <a:pt x="0" y="105156"/>
                            <a:pt x="0" y="105156"/>
                          </a:cubicBezTo>
                          <a:cubicBezTo>
                            <a:pt x="7511" y="82622"/>
                            <a:pt x="30045" y="75111"/>
                            <a:pt x="52578" y="67600"/>
                          </a:cubicBezTo>
                          <a:cubicBezTo>
                            <a:pt x="60089" y="67600"/>
                            <a:pt x="60089" y="67600"/>
                            <a:pt x="67600" y="60089"/>
                          </a:cubicBezTo>
                          <a:cubicBezTo>
                            <a:pt x="120178" y="37556"/>
                            <a:pt x="165245" y="22533"/>
                            <a:pt x="217823" y="0"/>
                          </a:cubicBezTo>
                          <a:cubicBezTo>
                            <a:pt x="225334" y="0"/>
                            <a:pt x="240357" y="0"/>
                            <a:pt x="240357" y="15022"/>
                          </a:cubicBezTo>
                          <a:cubicBezTo>
                            <a:pt x="240357" y="15022"/>
                            <a:pt x="240357" y="22533"/>
                            <a:pt x="240357" y="22533"/>
                          </a:cubicBezTo>
                          <a:cubicBezTo>
                            <a:pt x="255379" y="97645"/>
                            <a:pt x="202801" y="187779"/>
                            <a:pt x="142712" y="217823"/>
                          </a:cubicBezTo>
                          <a:cubicBezTo>
                            <a:pt x="135201" y="225334"/>
                            <a:pt x="112667" y="232845"/>
                            <a:pt x="90134" y="232845"/>
                          </a:cubicBezTo>
                          <a:close/>
                          <a:moveTo>
                            <a:pt x="22534" y="105156"/>
                          </a:moveTo>
                          <a:cubicBezTo>
                            <a:pt x="22534" y="105156"/>
                            <a:pt x="22534" y="105156"/>
                            <a:pt x="22534" y="105156"/>
                          </a:cubicBezTo>
                          <a:cubicBezTo>
                            <a:pt x="30045" y="105156"/>
                            <a:pt x="30045" y="112667"/>
                            <a:pt x="30045" y="112667"/>
                          </a:cubicBezTo>
                          <a:cubicBezTo>
                            <a:pt x="30045" y="142712"/>
                            <a:pt x="30045" y="172756"/>
                            <a:pt x="52578" y="202801"/>
                          </a:cubicBezTo>
                          <a:cubicBezTo>
                            <a:pt x="67600" y="217823"/>
                            <a:pt x="82622" y="217823"/>
                            <a:pt x="90134" y="217823"/>
                          </a:cubicBezTo>
                          <a:cubicBezTo>
                            <a:pt x="105156" y="217823"/>
                            <a:pt x="127690" y="210312"/>
                            <a:pt x="142712" y="202801"/>
                          </a:cubicBezTo>
                          <a:cubicBezTo>
                            <a:pt x="195290" y="172756"/>
                            <a:pt x="247868" y="90134"/>
                            <a:pt x="232845" y="22533"/>
                          </a:cubicBezTo>
                          <a:cubicBezTo>
                            <a:pt x="232845" y="22533"/>
                            <a:pt x="232845" y="22533"/>
                            <a:pt x="232845" y="15022"/>
                          </a:cubicBezTo>
                          <a:cubicBezTo>
                            <a:pt x="232845" y="15022"/>
                            <a:pt x="232845" y="15022"/>
                            <a:pt x="225334" y="15022"/>
                          </a:cubicBezTo>
                          <a:cubicBezTo>
                            <a:pt x="180268" y="30045"/>
                            <a:pt x="127690" y="52578"/>
                            <a:pt x="75111" y="75111"/>
                          </a:cubicBezTo>
                          <a:cubicBezTo>
                            <a:pt x="67600" y="75111"/>
                            <a:pt x="67600" y="75111"/>
                            <a:pt x="60089" y="82622"/>
                          </a:cubicBezTo>
                          <a:cubicBezTo>
                            <a:pt x="45067" y="82622"/>
                            <a:pt x="30045" y="90134"/>
                            <a:pt x="22534" y="105156"/>
                          </a:cubicBezTo>
                          <a:close/>
                        </a:path>
                      </a:pathLst>
                    </a:custGeom>
                    <a:solidFill>
                      <a:srgbClr val="D97E31"/>
                    </a:solidFill>
                    <a:ln w="75111" cap="flat">
                      <a:noFill/>
                      <a:prstDash val="solid"/>
                      <a:miter/>
                    </a:ln>
                  </p:spPr>
                  <p:txBody>
                    <a:bodyPr rtlCol="0" anchor="ctr"/>
                    <a:lstStyle/>
                    <a:p>
                      <a:endParaRPr lang="en-US"/>
                    </a:p>
                  </p:txBody>
                </p:sp>
              </p:grpSp>
              <p:sp>
                <p:nvSpPr>
                  <p:cNvPr id="471" name="Freeform: Shape 470">
                    <a:extLst>
                      <a:ext uri="{FF2B5EF4-FFF2-40B4-BE49-F238E27FC236}">
                        <a16:creationId xmlns:a16="http://schemas.microsoft.com/office/drawing/2014/main" xmlns="" id="{C2141317-B636-4A68-BF6C-10463EF2FABB}"/>
                      </a:ext>
                    </a:extLst>
                  </p:cNvPr>
                  <p:cNvSpPr/>
                  <p:nvPr/>
                </p:nvSpPr>
                <p:spPr>
                  <a:xfrm>
                    <a:off x="8903643" y="4399896"/>
                    <a:ext cx="227927" cy="230967"/>
                  </a:xfrm>
                  <a:custGeom>
                    <a:avLst/>
                    <a:gdLst>
                      <a:gd name="connsiteX0" fmla="*/ 225334 w 227927"/>
                      <a:gd name="connsiteY0" fmla="*/ 15022 h 230967"/>
                      <a:gd name="connsiteX1" fmla="*/ 225334 w 227927"/>
                      <a:gd name="connsiteY1" fmla="*/ 15022 h 230967"/>
                      <a:gd name="connsiteX2" fmla="*/ 210312 w 227927"/>
                      <a:gd name="connsiteY2" fmla="*/ 0 h 230967"/>
                      <a:gd name="connsiteX3" fmla="*/ 60089 w 227927"/>
                      <a:gd name="connsiteY3" fmla="*/ 60089 h 230967"/>
                      <a:gd name="connsiteX4" fmla="*/ 0 w 227927"/>
                      <a:gd name="connsiteY4" fmla="*/ 105156 h 230967"/>
                      <a:gd name="connsiteX5" fmla="*/ 7511 w 227927"/>
                      <a:gd name="connsiteY5" fmla="*/ 112667 h 230967"/>
                      <a:gd name="connsiteX6" fmla="*/ 7511 w 227927"/>
                      <a:gd name="connsiteY6" fmla="*/ 112667 h 230967"/>
                      <a:gd name="connsiteX7" fmla="*/ 30044 w 227927"/>
                      <a:gd name="connsiteY7" fmla="*/ 210312 h 230967"/>
                      <a:gd name="connsiteX8" fmla="*/ 127689 w 227927"/>
                      <a:gd name="connsiteY8" fmla="*/ 217823 h 230967"/>
                      <a:gd name="connsiteX9" fmla="*/ 225334 w 227927"/>
                      <a:gd name="connsiteY9" fmla="*/ 15022 h 23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7927" h="230967">
                        <a:moveTo>
                          <a:pt x="225334" y="15022"/>
                        </a:moveTo>
                        <a:cubicBezTo>
                          <a:pt x="225334" y="15022"/>
                          <a:pt x="225334" y="7511"/>
                          <a:pt x="225334" y="15022"/>
                        </a:cubicBezTo>
                        <a:cubicBezTo>
                          <a:pt x="217823" y="7511"/>
                          <a:pt x="217823" y="0"/>
                          <a:pt x="210312" y="0"/>
                        </a:cubicBezTo>
                        <a:cubicBezTo>
                          <a:pt x="157734" y="15022"/>
                          <a:pt x="112667" y="37556"/>
                          <a:pt x="60089" y="60089"/>
                        </a:cubicBezTo>
                        <a:cubicBezTo>
                          <a:pt x="37556" y="67600"/>
                          <a:pt x="7511" y="75111"/>
                          <a:pt x="0" y="105156"/>
                        </a:cubicBezTo>
                        <a:cubicBezTo>
                          <a:pt x="0" y="112667"/>
                          <a:pt x="7511" y="112667"/>
                          <a:pt x="7511" y="112667"/>
                        </a:cubicBezTo>
                        <a:cubicBezTo>
                          <a:pt x="7511" y="112667"/>
                          <a:pt x="7511" y="112667"/>
                          <a:pt x="7511" y="112667"/>
                        </a:cubicBezTo>
                        <a:cubicBezTo>
                          <a:pt x="7511" y="150223"/>
                          <a:pt x="7511" y="180268"/>
                          <a:pt x="30044" y="210312"/>
                        </a:cubicBezTo>
                        <a:cubicBezTo>
                          <a:pt x="52578" y="240357"/>
                          <a:pt x="105156" y="232846"/>
                          <a:pt x="127689" y="217823"/>
                        </a:cubicBezTo>
                        <a:cubicBezTo>
                          <a:pt x="187779" y="165245"/>
                          <a:pt x="240356" y="82623"/>
                          <a:pt x="225334" y="15022"/>
                        </a:cubicBezTo>
                        <a:close/>
                      </a:path>
                    </a:pathLst>
                  </a:custGeom>
                  <a:solidFill>
                    <a:srgbClr val="FBCA8F">
                      <a:alpha val="50000"/>
                    </a:srgbClr>
                  </a:solidFill>
                  <a:ln w="75111" cap="flat">
                    <a:noFill/>
                    <a:prstDash val="solid"/>
                    <a:miter/>
                  </a:ln>
                </p:spPr>
                <p:txBody>
                  <a:bodyPr rtlCol="0" anchor="ctr"/>
                  <a:lstStyle/>
                  <a:p>
                    <a:endParaRPr lang="en-US"/>
                  </a:p>
                </p:txBody>
              </p:sp>
              <p:sp>
                <p:nvSpPr>
                  <p:cNvPr id="472" name="Freeform: Shape 471">
                    <a:extLst>
                      <a:ext uri="{FF2B5EF4-FFF2-40B4-BE49-F238E27FC236}">
                        <a16:creationId xmlns:a16="http://schemas.microsoft.com/office/drawing/2014/main" xmlns="" id="{23A30DE7-09D3-4CFA-9A52-E4EE8614110E}"/>
                      </a:ext>
                    </a:extLst>
                  </p:cNvPr>
                  <p:cNvSpPr/>
                  <p:nvPr/>
                </p:nvSpPr>
                <p:spPr>
                  <a:xfrm>
                    <a:off x="8903643" y="4407408"/>
                    <a:ext cx="228150" cy="213423"/>
                  </a:xfrm>
                  <a:custGeom>
                    <a:avLst/>
                    <a:gdLst>
                      <a:gd name="connsiteX0" fmla="*/ 112667 w 228150"/>
                      <a:gd name="connsiteY0" fmla="*/ 202801 h 213423"/>
                      <a:gd name="connsiteX1" fmla="*/ 52578 w 228150"/>
                      <a:gd name="connsiteY1" fmla="*/ 180267 h 213423"/>
                      <a:gd name="connsiteX2" fmla="*/ 105156 w 228150"/>
                      <a:gd name="connsiteY2" fmla="*/ 150223 h 213423"/>
                      <a:gd name="connsiteX3" fmla="*/ 202801 w 228150"/>
                      <a:gd name="connsiteY3" fmla="*/ 120178 h 213423"/>
                      <a:gd name="connsiteX4" fmla="*/ 225334 w 228150"/>
                      <a:gd name="connsiteY4" fmla="*/ 15022 h 213423"/>
                      <a:gd name="connsiteX5" fmla="*/ 225334 w 228150"/>
                      <a:gd name="connsiteY5" fmla="*/ 7511 h 213423"/>
                      <a:gd name="connsiteX6" fmla="*/ 210312 w 228150"/>
                      <a:gd name="connsiteY6" fmla="*/ 0 h 213423"/>
                      <a:gd name="connsiteX7" fmla="*/ 60089 w 228150"/>
                      <a:gd name="connsiteY7" fmla="*/ 60089 h 213423"/>
                      <a:gd name="connsiteX8" fmla="*/ 0 w 228150"/>
                      <a:gd name="connsiteY8" fmla="*/ 105156 h 213423"/>
                      <a:gd name="connsiteX9" fmla="*/ 7511 w 228150"/>
                      <a:gd name="connsiteY9" fmla="*/ 112667 h 213423"/>
                      <a:gd name="connsiteX10" fmla="*/ 7511 w 228150"/>
                      <a:gd name="connsiteY10" fmla="*/ 112667 h 213423"/>
                      <a:gd name="connsiteX11" fmla="*/ 30044 w 228150"/>
                      <a:gd name="connsiteY11" fmla="*/ 210312 h 213423"/>
                      <a:gd name="connsiteX12" fmla="*/ 112667 w 228150"/>
                      <a:gd name="connsiteY12" fmla="*/ 202801 h 213423"/>
                      <a:gd name="connsiteX13" fmla="*/ 112667 w 228150"/>
                      <a:gd name="connsiteY13" fmla="*/ 202801 h 213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8150" h="213423">
                        <a:moveTo>
                          <a:pt x="112667" y="202801"/>
                        </a:moveTo>
                        <a:cubicBezTo>
                          <a:pt x="97645" y="202801"/>
                          <a:pt x="52578" y="202801"/>
                          <a:pt x="52578" y="180267"/>
                        </a:cubicBezTo>
                        <a:cubicBezTo>
                          <a:pt x="52578" y="157734"/>
                          <a:pt x="82622" y="150223"/>
                          <a:pt x="105156" y="150223"/>
                        </a:cubicBezTo>
                        <a:cubicBezTo>
                          <a:pt x="142711" y="142712"/>
                          <a:pt x="172756" y="135201"/>
                          <a:pt x="202801" y="120178"/>
                        </a:cubicBezTo>
                        <a:cubicBezTo>
                          <a:pt x="225334" y="82622"/>
                          <a:pt x="232845" y="45067"/>
                          <a:pt x="225334" y="15022"/>
                        </a:cubicBezTo>
                        <a:cubicBezTo>
                          <a:pt x="225334" y="15022"/>
                          <a:pt x="225334" y="15022"/>
                          <a:pt x="225334" y="7511"/>
                        </a:cubicBezTo>
                        <a:cubicBezTo>
                          <a:pt x="225334" y="0"/>
                          <a:pt x="217823" y="0"/>
                          <a:pt x="210312" y="0"/>
                        </a:cubicBezTo>
                        <a:cubicBezTo>
                          <a:pt x="157734" y="15022"/>
                          <a:pt x="112667" y="37556"/>
                          <a:pt x="60089" y="60089"/>
                        </a:cubicBezTo>
                        <a:cubicBezTo>
                          <a:pt x="37556" y="67600"/>
                          <a:pt x="7511" y="75111"/>
                          <a:pt x="0" y="105156"/>
                        </a:cubicBezTo>
                        <a:cubicBezTo>
                          <a:pt x="0" y="112667"/>
                          <a:pt x="7511" y="112667"/>
                          <a:pt x="7511" y="112667"/>
                        </a:cubicBezTo>
                        <a:cubicBezTo>
                          <a:pt x="7511" y="112667"/>
                          <a:pt x="7511" y="112667"/>
                          <a:pt x="7511" y="112667"/>
                        </a:cubicBezTo>
                        <a:cubicBezTo>
                          <a:pt x="7511" y="150223"/>
                          <a:pt x="7511" y="180267"/>
                          <a:pt x="30044" y="210312"/>
                        </a:cubicBezTo>
                        <a:cubicBezTo>
                          <a:pt x="52578" y="217823"/>
                          <a:pt x="90133" y="210312"/>
                          <a:pt x="112667" y="202801"/>
                        </a:cubicBezTo>
                        <a:cubicBezTo>
                          <a:pt x="112667" y="202801"/>
                          <a:pt x="112667" y="202801"/>
                          <a:pt x="112667" y="202801"/>
                        </a:cubicBezTo>
                        <a:close/>
                      </a:path>
                    </a:pathLst>
                  </a:custGeom>
                  <a:solidFill>
                    <a:srgbClr val="FBCA8F">
                      <a:alpha val="70000"/>
                    </a:srgbClr>
                  </a:solidFill>
                  <a:ln w="75111" cap="flat">
                    <a:noFill/>
                    <a:prstDash val="solid"/>
                    <a:miter/>
                  </a:ln>
                </p:spPr>
                <p:txBody>
                  <a:bodyPr rtlCol="0" anchor="ctr"/>
                  <a:lstStyle/>
                  <a:p>
                    <a:endParaRPr lang="en-US"/>
                  </a:p>
                </p:txBody>
              </p:sp>
            </p:grpSp>
            <p:grpSp>
              <p:nvGrpSpPr>
                <p:cNvPr id="465" name="Graphic 2">
                  <a:extLst>
                    <a:ext uri="{FF2B5EF4-FFF2-40B4-BE49-F238E27FC236}">
                      <a16:creationId xmlns:a16="http://schemas.microsoft.com/office/drawing/2014/main" xmlns="" id="{F8539DBD-651D-4776-8D31-6DDDD1CB7D05}"/>
                    </a:ext>
                  </a:extLst>
                </p:cNvPr>
                <p:cNvGrpSpPr/>
                <p:nvPr/>
              </p:nvGrpSpPr>
              <p:grpSpPr>
                <a:xfrm>
                  <a:off x="7686838" y="4843054"/>
                  <a:ext cx="2310854" cy="1042171"/>
                  <a:chOff x="7686838" y="4843054"/>
                  <a:chExt cx="2310854" cy="1042171"/>
                </a:xfrm>
                <a:solidFill>
                  <a:srgbClr val="B12F4B"/>
                </a:solidFill>
              </p:grpSpPr>
              <p:sp>
                <p:nvSpPr>
                  <p:cNvPr id="466" name="Freeform: Shape 465">
                    <a:extLst>
                      <a:ext uri="{FF2B5EF4-FFF2-40B4-BE49-F238E27FC236}">
                        <a16:creationId xmlns:a16="http://schemas.microsoft.com/office/drawing/2014/main" xmlns="" id="{56F204AC-6600-4F36-8564-A6AB54FE0961}"/>
                      </a:ext>
                    </a:extLst>
                  </p:cNvPr>
                  <p:cNvSpPr/>
                  <p:nvPr/>
                </p:nvSpPr>
                <p:spPr>
                  <a:xfrm>
                    <a:off x="8514941" y="4843054"/>
                    <a:ext cx="178389" cy="1042171"/>
                  </a:xfrm>
                  <a:custGeom>
                    <a:avLst/>
                    <a:gdLst>
                      <a:gd name="connsiteX0" fmla="*/ 178390 w 178389"/>
                      <a:gd name="connsiteY0" fmla="*/ 1036538 h 1042171"/>
                      <a:gd name="connsiteX1" fmla="*/ 28167 w 178389"/>
                      <a:gd name="connsiteY1" fmla="*/ 533291 h 1042171"/>
                      <a:gd name="connsiteX2" fmla="*/ 28167 w 178389"/>
                      <a:gd name="connsiteY2" fmla="*/ 255379 h 1042171"/>
                      <a:gd name="connsiteX3" fmla="*/ 43189 w 178389"/>
                      <a:gd name="connsiteY3" fmla="*/ 112667 h 1042171"/>
                      <a:gd name="connsiteX4" fmla="*/ 58212 w 178389"/>
                      <a:gd name="connsiteY4" fmla="*/ 0 h 1042171"/>
                      <a:gd name="connsiteX5" fmla="*/ 50700 w 178389"/>
                      <a:gd name="connsiteY5" fmla="*/ 0 h 1042171"/>
                      <a:gd name="connsiteX6" fmla="*/ 5633 w 178389"/>
                      <a:gd name="connsiteY6" fmla="*/ 255379 h 1042171"/>
                      <a:gd name="connsiteX7" fmla="*/ 5633 w 178389"/>
                      <a:gd name="connsiteY7" fmla="*/ 548313 h 1042171"/>
                      <a:gd name="connsiteX8" fmla="*/ 178390 w 178389"/>
                      <a:gd name="connsiteY8" fmla="*/ 1036538 h 1042171"/>
                      <a:gd name="connsiteX9" fmla="*/ 178390 w 178389"/>
                      <a:gd name="connsiteY9" fmla="*/ 1036538 h 1042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8389" h="1042171">
                        <a:moveTo>
                          <a:pt x="178390" y="1036538"/>
                        </a:moveTo>
                        <a:cubicBezTo>
                          <a:pt x="95767" y="878804"/>
                          <a:pt x="43189" y="713559"/>
                          <a:pt x="28167" y="533291"/>
                        </a:cubicBezTo>
                        <a:cubicBezTo>
                          <a:pt x="20656" y="443158"/>
                          <a:pt x="20656" y="353024"/>
                          <a:pt x="28167" y="255379"/>
                        </a:cubicBezTo>
                        <a:cubicBezTo>
                          <a:pt x="28167" y="210312"/>
                          <a:pt x="35678" y="157734"/>
                          <a:pt x="43189" y="112667"/>
                        </a:cubicBezTo>
                        <a:cubicBezTo>
                          <a:pt x="50700" y="75111"/>
                          <a:pt x="58212" y="37556"/>
                          <a:pt x="58212" y="0"/>
                        </a:cubicBezTo>
                        <a:cubicBezTo>
                          <a:pt x="58212" y="0"/>
                          <a:pt x="50700" y="0"/>
                          <a:pt x="50700" y="0"/>
                        </a:cubicBezTo>
                        <a:cubicBezTo>
                          <a:pt x="35678" y="90134"/>
                          <a:pt x="13145" y="172756"/>
                          <a:pt x="5633" y="255379"/>
                        </a:cubicBezTo>
                        <a:cubicBezTo>
                          <a:pt x="-1878" y="353024"/>
                          <a:pt x="-1878" y="450669"/>
                          <a:pt x="5633" y="548313"/>
                        </a:cubicBezTo>
                        <a:cubicBezTo>
                          <a:pt x="20656" y="721070"/>
                          <a:pt x="65723" y="901337"/>
                          <a:pt x="178390" y="1036538"/>
                        </a:cubicBezTo>
                        <a:cubicBezTo>
                          <a:pt x="170879" y="1044049"/>
                          <a:pt x="178390" y="1044049"/>
                          <a:pt x="178390" y="1036538"/>
                        </a:cubicBezTo>
                        <a:close/>
                      </a:path>
                    </a:pathLst>
                  </a:custGeom>
                  <a:solidFill>
                    <a:srgbClr val="B12F4B"/>
                  </a:solidFill>
                  <a:ln w="75111" cap="flat">
                    <a:noFill/>
                    <a:prstDash val="solid"/>
                    <a:miter/>
                  </a:ln>
                </p:spPr>
                <p:txBody>
                  <a:bodyPr rtlCol="0" anchor="ctr"/>
                  <a:lstStyle/>
                  <a:p>
                    <a:endParaRPr lang="en-US"/>
                  </a:p>
                </p:txBody>
              </p:sp>
              <p:sp>
                <p:nvSpPr>
                  <p:cNvPr id="467" name="Freeform: Shape 466">
                    <a:extLst>
                      <a:ext uri="{FF2B5EF4-FFF2-40B4-BE49-F238E27FC236}">
                        <a16:creationId xmlns:a16="http://schemas.microsoft.com/office/drawing/2014/main" xmlns="" id="{166CFE4E-6300-4D6A-8B77-837FB943D7D3}"/>
                      </a:ext>
                    </a:extLst>
                  </p:cNvPr>
                  <p:cNvSpPr/>
                  <p:nvPr/>
                </p:nvSpPr>
                <p:spPr>
                  <a:xfrm>
                    <a:off x="7686838" y="5239230"/>
                    <a:ext cx="165245" cy="77025"/>
                  </a:xfrm>
                  <a:custGeom>
                    <a:avLst/>
                    <a:gdLst>
                      <a:gd name="connsiteX0" fmla="*/ 75111 w 165245"/>
                      <a:gd name="connsiteY0" fmla="*/ 1914 h 77025"/>
                      <a:gd name="connsiteX1" fmla="*/ 0 w 165245"/>
                      <a:gd name="connsiteY1" fmla="*/ 39470 h 77025"/>
                      <a:gd name="connsiteX2" fmla="*/ 0 w 165245"/>
                      <a:gd name="connsiteY2" fmla="*/ 39470 h 77025"/>
                      <a:gd name="connsiteX3" fmla="*/ 90134 w 165245"/>
                      <a:gd name="connsiteY3" fmla="*/ 16936 h 77025"/>
                      <a:gd name="connsiteX4" fmla="*/ 157734 w 165245"/>
                      <a:gd name="connsiteY4" fmla="*/ 77025 h 77025"/>
                      <a:gd name="connsiteX5" fmla="*/ 165245 w 165245"/>
                      <a:gd name="connsiteY5" fmla="*/ 77025 h 77025"/>
                      <a:gd name="connsiteX6" fmla="*/ 75111 w 165245"/>
                      <a:gd name="connsiteY6" fmla="*/ 1914 h 77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5245" h="77025">
                        <a:moveTo>
                          <a:pt x="75111" y="1914"/>
                        </a:moveTo>
                        <a:cubicBezTo>
                          <a:pt x="45067" y="-5597"/>
                          <a:pt x="7511" y="9425"/>
                          <a:pt x="0" y="39470"/>
                        </a:cubicBezTo>
                        <a:cubicBezTo>
                          <a:pt x="0" y="39470"/>
                          <a:pt x="0" y="39470"/>
                          <a:pt x="0" y="39470"/>
                        </a:cubicBezTo>
                        <a:cubicBezTo>
                          <a:pt x="22534" y="16936"/>
                          <a:pt x="60089" y="9425"/>
                          <a:pt x="90134" y="16936"/>
                        </a:cubicBezTo>
                        <a:cubicBezTo>
                          <a:pt x="120178" y="31959"/>
                          <a:pt x="135201" y="46981"/>
                          <a:pt x="157734" y="77025"/>
                        </a:cubicBezTo>
                        <a:cubicBezTo>
                          <a:pt x="157734" y="77025"/>
                          <a:pt x="165245" y="77025"/>
                          <a:pt x="165245" y="77025"/>
                        </a:cubicBezTo>
                        <a:cubicBezTo>
                          <a:pt x="150223" y="39470"/>
                          <a:pt x="120178" y="9425"/>
                          <a:pt x="75111" y="1914"/>
                        </a:cubicBezTo>
                        <a:close/>
                      </a:path>
                    </a:pathLst>
                  </a:custGeom>
                  <a:solidFill>
                    <a:srgbClr val="B12F4B"/>
                  </a:solidFill>
                  <a:ln w="75111" cap="flat">
                    <a:noFill/>
                    <a:prstDash val="solid"/>
                    <a:miter/>
                  </a:ln>
                </p:spPr>
                <p:txBody>
                  <a:bodyPr rtlCol="0" anchor="ctr"/>
                  <a:lstStyle/>
                  <a:p>
                    <a:endParaRPr lang="en-US"/>
                  </a:p>
                </p:txBody>
              </p:sp>
              <p:sp>
                <p:nvSpPr>
                  <p:cNvPr id="468" name="Freeform: Shape 467">
                    <a:extLst>
                      <a:ext uri="{FF2B5EF4-FFF2-40B4-BE49-F238E27FC236}">
                        <a16:creationId xmlns:a16="http://schemas.microsoft.com/office/drawing/2014/main" xmlns="" id="{3540D0AA-BA0F-4F28-BE44-21FA652ACBEA}"/>
                      </a:ext>
                    </a:extLst>
                  </p:cNvPr>
                  <p:cNvSpPr/>
                  <p:nvPr/>
                </p:nvSpPr>
                <p:spPr>
                  <a:xfrm>
                    <a:off x="7904661" y="5473990"/>
                    <a:ext cx="44845" cy="172756"/>
                  </a:xfrm>
                  <a:custGeom>
                    <a:avLst/>
                    <a:gdLst>
                      <a:gd name="connsiteX0" fmla="*/ 30045 w 44845"/>
                      <a:gd name="connsiteY0" fmla="*/ 0 h 172756"/>
                      <a:gd name="connsiteX1" fmla="*/ 30045 w 44845"/>
                      <a:gd name="connsiteY1" fmla="*/ 0 h 172756"/>
                      <a:gd name="connsiteX2" fmla="*/ 0 w 44845"/>
                      <a:gd name="connsiteY2" fmla="*/ 165245 h 172756"/>
                      <a:gd name="connsiteX3" fmla="*/ 7511 w 44845"/>
                      <a:gd name="connsiteY3" fmla="*/ 172756 h 172756"/>
                      <a:gd name="connsiteX4" fmla="*/ 30045 w 44845"/>
                      <a:gd name="connsiteY4" fmla="*/ 0 h 172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845" h="172756">
                        <a:moveTo>
                          <a:pt x="30045" y="0"/>
                        </a:moveTo>
                        <a:cubicBezTo>
                          <a:pt x="30045" y="0"/>
                          <a:pt x="22533" y="0"/>
                          <a:pt x="30045" y="0"/>
                        </a:cubicBezTo>
                        <a:cubicBezTo>
                          <a:pt x="37556" y="52578"/>
                          <a:pt x="37556" y="120178"/>
                          <a:pt x="0" y="165245"/>
                        </a:cubicBezTo>
                        <a:cubicBezTo>
                          <a:pt x="0" y="172756"/>
                          <a:pt x="0" y="172756"/>
                          <a:pt x="7511" y="172756"/>
                        </a:cubicBezTo>
                        <a:cubicBezTo>
                          <a:pt x="52578" y="135201"/>
                          <a:pt x="52578" y="52578"/>
                          <a:pt x="30045" y="0"/>
                        </a:cubicBezTo>
                        <a:close/>
                      </a:path>
                    </a:pathLst>
                  </a:custGeom>
                  <a:solidFill>
                    <a:srgbClr val="B12F4B"/>
                  </a:solidFill>
                  <a:ln w="75111" cap="flat">
                    <a:noFill/>
                    <a:prstDash val="solid"/>
                    <a:miter/>
                  </a:ln>
                </p:spPr>
                <p:txBody>
                  <a:bodyPr rtlCol="0" anchor="ctr"/>
                  <a:lstStyle/>
                  <a:p>
                    <a:endParaRPr lang="en-US"/>
                  </a:p>
                </p:txBody>
              </p:sp>
              <p:sp>
                <p:nvSpPr>
                  <p:cNvPr id="469" name="Freeform: Shape 468">
                    <a:extLst>
                      <a:ext uri="{FF2B5EF4-FFF2-40B4-BE49-F238E27FC236}">
                        <a16:creationId xmlns:a16="http://schemas.microsoft.com/office/drawing/2014/main" xmlns="" id="{DFA9DCC4-3799-454F-AAE6-AA73543D7448}"/>
                      </a:ext>
                    </a:extLst>
                  </p:cNvPr>
                  <p:cNvSpPr/>
                  <p:nvPr/>
                </p:nvSpPr>
                <p:spPr>
                  <a:xfrm>
                    <a:off x="9328440" y="4910654"/>
                    <a:ext cx="669252" cy="891732"/>
                  </a:xfrm>
                  <a:custGeom>
                    <a:avLst/>
                    <a:gdLst>
                      <a:gd name="connsiteX0" fmla="*/ 664319 w 669252"/>
                      <a:gd name="connsiteY0" fmla="*/ 871292 h 891732"/>
                      <a:gd name="connsiteX1" fmla="*/ 566674 w 669252"/>
                      <a:gd name="connsiteY1" fmla="*/ 841248 h 891732"/>
                      <a:gd name="connsiteX2" fmla="*/ 574185 w 669252"/>
                      <a:gd name="connsiteY2" fmla="*/ 728581 h 891732"/>
                      <a:gd name="connsiteX3" fmla="*/ 536629 w 669252"/>
                      <a:gd name="connsiteY3" fmla="*/ 600891 h 891732"/>
                      <a:gd name="connsiteX4" fmla="*/ 476540 w 669252"/>
                      <a:gd name="connsiteY4" fmla="*/ 458180 h 891732"/>
                      <a:gd name="connsiteX5" fmla="*/ 318806 w 669252"/>
                      <a:gd name="connsiteY5" fmla="*/ 187779 h 891732"/>
                      <a:gd name="connsiteX6" fmla="*/ 243695 w 669252"/>
                      <a:gd name="connsiteY6" fmla="*/ 105156 h 891732"/>
                      <a:gd name="connsiteX7" fmla="*/ 228673 w 669252"/>
                      <a:gd name="connsiteY7" fmla="*/ 97645 h 891732"/>
                      <a:gd name="connsiteX8" fmla="*/ 93472 w 669252"/>
                      <a:gd name="connsiteY8" fmla="*/ 0 h 891732"/>
                      <a:gd name="connsiteX9" fmla="*/ 93472 w 669252"/>
                      <a:gd name="connsiteY9" fmla="*/ 7511 h 891732"/>
                      <a:gd name="connsiteX10" fmla="*/ 161072 w 669252"/>
                      <a:gd name="connsiteY10" fmla="*/ 60089 h 891732"/>
                      <a:gd name="connsiteX11" fmla="*/ 3338 w 669252"/>
                      <a:gd name="connsiteY11" fmla="*/ 30044 h 891732"/>
                      <a:gd name="connsiteX12" fmla="*/ 3338 w 669252"/>
                      <a:gd name="connsiteY12" fmla="*/ 37556 h 891732"/>
                      <a:gd name="connsiteX13" fmla="*/ 131027 w 669252"/>
                      <a:gd name="connsiteY13" fmla="*/ 67600 h 891732"/>
                      <a:gd name="connsiteX14" fmla="*/ 243695 w 669252"/>
                      <a:gd name="connsiteY14" fmla="*/ 142712 h 891732"/>
                      <a:gd name="connsiteX15" fmla="*/ 326318 w 669252"/>
                      <a:gd name="connsiteY15" fmla="*/ 240356 h 891732"/>
                      <a:gd name="connsiteX16" fmla="*/ 408940 w 669252"/>
                      <a:gd name="connsiteY16" fmla="*/ 390579 h 891732"/>
                      <a:gd name="connsiteX17" fmla="*/ 484052 w 669252"/>
                      <a:gd name="connsiteY17" fmla="*/ 555824 h 891732"/>
                      <a:gd name="connsiteX18" fmla="*/ 536629 w 669252"/>
                      <a:gd name="connsiteY18" fmla="*/ 706047 h 891732"/>
                      <a:gd name="connsiteX19" fmla="*/ 521607 w 669252"/>
                      <a:gd name="connsiteY19" fmla="*/ 788670 h 891732"/>
                      <a:gd name="connsiteX20" fmla="*/ 514096 w 669252"/>
                      <a:gd name="connsiteY20" fmla="*/ 826226 h 891732"/>
                      <a:gd name="connsiteX21" fmla="*/ 656807 w 669252"/>
                      <a:gd name="connsiteY21" fmla="*/ 886315 h 891732"/>
                      <a:gd name="connsiteX22" fmla="*/ 664319 w 669252"/>
                      <a:gd name="connsiteY22" fmla="*/ 871292 h 891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69252" h="891732">
                        <a:moveTo>
                          <a:pt x="664319" y="871292"/>
                        </a:moveTo>
                        <a:cubicBezTo>
                          <a:pt x="626763" y="878803"/>
                          <a:pt x="589208" y="863781"/>
                          <a:pt x="566674" y="841248"/>
                        </a:cubicBezTo>
                        <a:cubicBezTo>
                          <a:pt x="514096" y="803692"/>
                          <a:pt x="581696" y="766136"/>
                          <a:pt x="574185" y="728581"/>
                        </a:cubicBezTo>
                        <a:cubicBezTo>
                          <a:pt x="574185" y="683514"/>
                          <a:pt x="551652" y="645958"/>
                          <a:pt x="536629" y="600891"/>
                        </a:cubicBezTo>
                        <a:cubicBezTo>
                          <a:pt x="521607" y="548313"/>
                          <a:pt x="499074" y="503246"/>
                          <a:pt x="476540" y="458180"/>
                        </a:cubicBezTo>
                        <a:cubicBezTo>
                          <a:pt x="431473" y="360535"/>
                          <a:pt x="386406" y="270401"/>
                          <a:pt x="318806" y="187779"/>
                        </a:cubicBezTo>
                        <a:cubicBezTo>
                          <a:pt x="296273" y="157734"/>
                          <a:pt x="266228" y="127689"/>
                          <a:pt x="243695" y="105156"/>
                        </a:cubicBezTo>
                        <a:cubicBezTo>
                          <a:pt x="243695" y="105156"/>
                          <a:pt x="236184" y="97645"/>
                          <a:pt x="228673" y="97645"/>
                        </a:cubicBezTo>
                        <a:cubicBezTo>
                          <a:pt x="183606" y="60089"/>
                          <a:pt x="138539" y="22533"/>
                          <a:pt x="93472" y="0"/>
                        </a:cubicBezTo>
                        <a:cubicBezTo>
                          <a:pt x="93472" y="0"/>
                          <a:pt x="85961" y="0"/>
                          <a:pt x="93472" y="7511"/>
                        </a:cubicBezTo>
                        <a:cubicBezTo>
                          <a:pt x="116005" y="22533"/>
                          <a:pt x="138539" y="45067"/>
                          <a:pt x="161072" y="60089"/>
                        </a:cubicBezTo>
                        <a:cubicBezTo>
                          <a:pt x="108494" y="37556"/>
                          <a:pt x="55916" y="30044"/>
                          <a:pt x="3338" y="30044"/>
                        </a:cubicBezTo>
                        <a:cubicBezTo>
                          <a:pt x="3338" y="30044"/>
                          <a:pt x="-4173" y="37556"/>
                          <a:pt x="3338" y="37556"/>
                        </a:cubicBezTo>
                        <a:cubicBezTo>
                          <a:pt x="48405" y="45067"/>
                          <a:pt x="93472" y="52578"/>
                          <a:pt x="131027" y="67600"/>
                        </a:cubicBezTo>
                        <a:cubicBezTo>
                          <a:pt x="176095" y="82622"/>
                          <a:pt x="206139" y="120178"/>
                          <a:pt x="243695" y="142712"/>
                        </a:cubicBezTo>
                        <a:cubicBezTo>
                          <a:pt x="273739" y="172756"/>
                          <a:pt x="296273" y="210312"/>
                          <a:pt x="326318" y="240356"/>
                        </a:cubicBezTo>
                        <a:cubicBezTo>
                          <a:pt x="356362" y="285423"/>
                          <a:pt x="386406" y="338001"/>
                          <a:pt x="408940" y="390579"/>
                        </a:cubicBezTo>
                        <a:cubicBezTo>
                          <a:pt x="431473" y="443157"/>
                          <a:pt x="461518" y="495735"/>
                          <a:pt x="484052" y="555824"/>
                        </a:cubicBezTo>
                        <a:cubicBezTo>
                          <a:pt x="506585" y="608402"/>
                          <a:pt x="521607" y="653469"/>
                          <a:pt x="536629" y="706047"/>
                        </a:cubicBezTo>
                        <a:cubicBezTo>
                          <a:pt x="544140" y="743603"/>
                          <a:pt x="529118" y="758625"/>
                          <a:pt x="521607" y="788670"/>
                        </a:cubicBezTo>
                        <a:cubicBezTo>
                          <a:pt x="514096" y="796181"/>
                          <a:pt x="514096" y="811203"/>
                          <a:pt x="514096" y="826226"/>
                        </a:cubicBezTo>
                        <a:cubicBezTo>
                          <a:pt x="529118" y="886315"/>
                          <a:pt x="604230" y="901337"/>
                          <a:pt x="656807" y="886315"/>
                        </a:cubicBezTo>
                        <a:cubicBezTo>
                          <a:pt x="671830" y="878803"/>
                          <a:pt x="671830" y="871292"/>
                          <a:pt x="664319" y="871292"/>
                        </a:cubicBezTo>
                        <a:close/>
                      </a:path>
                    </a:pathLst>
                  </a:custGeom>
                  <a:solidFill>
                    <a:srgbClr val="B12F4B"/>
                  </a:solidFill>
                  <a:ln w="75111" cap="flat">
                    <a:noFill/>
                    <a:prstDash val="solid"/>
                    <a:miter/>
                  </a:ln>
                </p:spPr>
                <p:txBody>
                  <a:bodyPr rtlCol="0" anchor="ctr"/>
                  <a:lstStyle/>
                  <a:p>
                    <a:endParaRPr lang="en-US"/>
                  </a:p>
                </p:txBody>
              </p:sp>
            </p:grpSp>
          </p:grpSp>
          <p:grpSp>
            <p:nvGrpSpPr>
              <p:cNvPr id="307" name="Graphic 2">
                <a:extLst>
                  <a:ext uri="{FF2B5EF4-FFF2-40B4-BE49-F238E27FC236}">
                    <a16:creationId xmlns:a16="http://schemas.microsoft.com/office/drawing/2014/main" xmlns="" id="{1AC30A5E-B95C-4127-9114-443AF78FC70E}"/>
                  </a:ext>
                </a:extLst>
              </p:cNvPr>
              <p:cNvGrpSpPr/>
              <p:nvPr/>
            </p:nvGrpSpPr>
            <p:grpSpPr>
              <a:xfrm>
                <a:off x="7167990" y="5233633"/>
                <a:ext cx="736671" cy="592604"/>
                <a:chOff x="7167990" y="5233633"/>
                <a:chExt cx="736671" cy="592604"/>
              </a:xfrm>
            </p:grpSpPr>
            <p:grpSp>
              <p:nvGrpSpPr>
                <p:cNvPr id="434" name="Graphic 2">
                  <a:extLst>
                    <a:ext uri="{FF2B5EF4-FFF2-40B4-BE49-F238E27FC236}">
                      <a16:creationId xmlns:a16="http://schemas.microsoft.com/office/drawing/2014/main" xmlns="" id="{2DE2A28B-6160-40FA-A96D-7C70C612080C}"/>
                    </a:ext>
                  </a:extLst>
                </p:cNvPr>
                <p:cNvGrpSpPr/>
                <p:nvPr/>
              </p:nvGrpSpPr>
              <p:grpSpPr>
                <a:xfrm>
                  <a:off x="7167990" y="5233633"/>
                  <a:ext cx="736671" cy="592604"/>
                  <a:chOff x="7167990" y="5233633"/>
                  <a:chExt cx="736671" cy="592604"/>
                </a:xfrm>
              </p:grpSpPr>
              <p:grpSp>
                <p:nvGrpSpPr>
                  <p:cNvPr id="436" name="Graphic 2">
                    <a:extLst>
                      <a:ext uri="{FF2B5EF4-FFF2-40B4-BE49-F238E27FC236}">
                        <a16:creationId xmlns:a16="http://schemas.microsoft.com/office/drawing/2014/main" xmlns="" id="{3C39102C-9E27-4328-B942-E2B4E034B95B}"/>
                      </a:ext>
                    </a:extLst>
                  </p:cNvPr>
                  <p:cNvGrpSpPr/>
                  <p:nvPr/>
                </p:nvGrpSpPr>
                <p:grpSpPr>
                  <a:xfrm>
                    <a:off x="7167990" y="5238186"/>
                    <a:ext cx="736671" cy="585071"/>
                    <a:chOff x="7167990" y="5238186"/>
                    <a:chExt cx="736671" cy="585071"/>
                  </a:xfrm>
                </p:grpSpPr>
                <p:sp>
                  <p:nvSpPr>
                    <p:cNvPr id="445" name="Freeform: Shape 444">
                      <a:extLst>
                        <a:ext uri="{FF2B5EF4-FFF2-40B4-BE49-F238E27FC236}">
                          <a16:creationId xmlns:a16="http://schemas.microsoft.com/office/drawing/2014/main" xmlns="" id="{05DF92B2-EDC3-4856-8BAC-45FF246075AE}"/>
                        </a:ext>
                      </a:extLst>
                    </p:cNvPr>
                    <p:cNvSpPr/>
                    <p:nvPr/>
                  </p:nvSpPr>
                  <p:spPr>
                    <a:xfrm>
                      <a:off x="7182949" y="5238186"/>
                      <a:ext cx="721711" cy="585071"/>
                    </a:xfrm>
                    <a:custGeom>
                      <a:avLst/>
                      <a:gdLst>
                        <a:gd name="connsiteX0" fmla="*/ 669134 w 721711"/>
                        <a:gd name="connsiteY0" fmla="*/ 243315 h 585071"/>
                        <a:gd name="connsiteX1" fmla="*/ 548956 w 721711"/>
                        <a:gd name="connsiteY1" fmla="*/ 100603 h 585071"/>
                        <a:gd name="connsiteX2" fmla="*/ 533933 w 721711"/>
                        <a:gd name="connsiteY2" fmla="*/ 108114 h 585071"/>
                        <a:gd name="connsiteX3" fmla="*/ 413755 w 721711"/>
                        <a:gd name="connsiteY3" fmla="*/ 85581 h 585071"/>
                        <a:gd name="connsiteX4" fmla="*/ 240999 w 721711"/>
                        <a:gd name="connsiteY4" fmla="*/ 10470 h 585071"/>
                        <a:gd name="connsiteX5" fmla="*/ 120821 w 721711"/>
                        <a:gd name="connsiteY5" fmla="*/ 17981 h 585071"/>
                        <a:gd name="connsiteX6" fmla="*/ 105798 w 721711"/>
                        <a:gd name="connsiteY6" fmla="*/ 48025 h 585071"/>
                        <a:gd name="connsiteX7" fmla="*/ 83265 w 721711"/>
                        <a:gd name="connsiteY7" fmla="*/ 55536 h 585071"/>
                        <a:gd name="connsiteX8" fmla="*/ 53220 w 721711"/>
                        <a:gd name="connsiteY8" fmla="*/ 115625 h 585071"/>
                        <a:gd name="connsiteX9" fmla="*/ 90776 w 721711"/>
                        <a:gd name="connsiteY9" fmla="*/ 168204 h 585071"/>
                        <a:gd name="connsiteX10" fmla="*/ 642 w 721711"/>
                        <a:gd name="connsiteY10" fmla="*/ 235804 h 585071"/>
                        <a:gd name="connsiteX11" fmla="*/ 128332 w 721711"/>
                        <a:gd name="connsiteY11" fmla="*/ 295893 h 585071"/>
                        <a:gd name="connsiteX12" fmla="*/ 180910 w 721711"/>
                        <a:gd name="connsiteY12" fmla="*/ 295893 h 585071"/>
                        <a:gd name="connsiteX13" fmla="*/ 165887 w 721711"/>
                        <a:gd name="connsiteY13" fmla="*/ 303404 h 585071"/>
                        <a:gd name="connsiteX14" fmla="*/ 53220 w 721711"/>
                        <a:gd name="connsiteY14" fmla="*/ 378515 h 585071"/>
                        <a:gd name="connsiteX15" fmla="*/ 90776 w 721711"/>
                        <a:gd name="connsiteY15" fmla="*/ 423582 h 585071"/>
                        <a:gd name="connsiteX16" fmla="*/ 225977 w 721711"/>
                        <a:gd name="connsiteY16" fmla="*/ 386027 h 585071"/>
                        <a:gd name="connsiteX17" fmla="*/ 413755 w 721711"/>
                        <a:gd name="connsiteY17" fmla="*/ 423582 h 585071"/>
                        <a:gd name="connsiteX18" fmla="*/ 391222 w 721711"/>
                        <a:gd name="connsiteY18" fmla="*/ 461138 h 585071"/>
                        <a:gd name="connsiteX19" fmla="*/ 353666 w 721711"/>
                        <a:gd name="connsiteY19" fmla="*/ 506205 h 585071"/>
                        <a:gd name="connsiteX20" fmla="*/ 383711 w 721711"/>
                        <a:gd name="connsiteY20" fmla="*/ 573805 h 585071"/>
                        <a:gd name="connsiteX21" fmla="*/ 458822 w 721711"/>
                        <a:gd name="connsiteY21" fmla="*/ 573805 h 585071"/>
                        <a:gd name="connsiteX22" fmla="*/ 533933 w 721711"/>
                        <a:gd name="connsiteY22" fmla="*/ 498694 h 585071"/>
                        <a:gd name="connsiteX23" fmla="*/ 556467 w 721711"/>
                        <a:gd name="connsiteY23" fmla="*/ 461138 h 585071"/>
                        <a:gd name="connsiteX24" fmla="*/ 616556 w 721711"/>
                        <a:gd name="connsiteY24" fmla="*/ 416071 h 585071"/>
                        <a:gd name="connsiteX25" fmla="*/ 646601 w 721711"/>
                        <a:gd name="connsiteY25" fmla="*/ 408560 h 585071"/>
                        <a:gd name="connsiteX26" fmla="*/ 721712 w 721711"/>
                        <a:gd name="connsiteY26" fmla="*/ 355982 h 585071"/>
                        <a:gd name="connsiteX27" fmla="*/ 669134 w 721711"/>
                        <a:gd name="connsiteY27" fmla="*/ 243315 h 58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21711" h="585071">
                          <a:moveTo>
                            <a:pt x="669134" y="243315"/>
                          </a:moveTo>
                          <a:cubicBezTo>
                            <a:pt x="646601" y="198248"/>
                            <a:pt x="601534" y="130648"/>
                            <a:pt x="548956" y="100603"/>
                          </a:cubicBezTo>
                          <a:cubicBezTo>
                            <a:pt x="541444" y="100603"/>
                            <a:pt x="541444" y="108114"/>
                            <a:pt x="533933" y="108114"/>
                          </a:cubicBezTo>
                          <a:cubicBezTo>
                            <a:pt x="488867" y="123137"/>
                            <a:pt x="458822" y="108114"/>
                            <a:pt x="413755" y="85581"/>
                          </a:cubicBezTo>
                          <a:cubicBezTo>
                            <a:pt x="361177" y="48025"/>
                            <a:pt x="301088" y="25492"/>
                            <a:pt x="240999" y="10470"/>
                          </a:cubicBezTo>
                          <a:cubicBezTo>
                            <a:pt x="203443" y="-4553"/>
                            <a:pt x="158376" y="-4553"/>
                            <a:pt x="120821" y="17981"/>
                          </a:cubicBezTo>
                          <a:cubicBezTo>
                            <a:pt x="105798" y="25492"/>
                            <a:pt x="105798" y="33003"/>
                            <a:pt x="105798" y="48025"/>
                          </a:cubicBezTo>
                          <a:cubicBezTo>
                            <a:pt x="98287" y="48025"/>
                            <a:pt x="90776" y="48025"/>
                            <a:pt x="83265" y="55536"/>
                          </a:cubicBezTo>
                          <a:cubicBezTo>
                            <a:pt x="60731" y="63047"/>
                            <a:pt x="45709" y="93092"/>
                            <a:pt x="53220" y="115625"/>
                          </a:cubicBezTo>
                          <a:cubicBezTo>
                            <a:pt x="60731" y="138159"/>
                            <a:pt x="75754" y="153181"/>
                            <a:pt x="90776" y="168204"/>
                          </a:cubicBezTo>
                          <a:cubicBezTo>
                            <a:pt x="53220" y="168204"/>
                            <a:pt x="-6869" y="183226"/>
                            <a:pt x="642" y="235804"/>
                          </a:cubicBezTo>
                          <a:cubicBezTo>
                            <a:pt x="642" y="280871"/>
                            <a:pt x="90776" y="295893"/>
                            <a:pt x="128332" y="295893"/>
                          </a:cubicBezTo>
                          <a:cubicBezTo>
                            <a:pt x="143354" y="295893"/>
                            <a:pt x="158376" y="295893"/>
                            <a:pt x="180910" y="295893"/>
                          </a:cubicBezTo>
                          <a:cubicBezTo>
                            <a:pt x="173399" y="295893"/>
                            <a:pt x="165887" y="295893"/>
                            <a:pt x="165887" y="303404"/>
                          </a:cubicBezTo>
                          <a:cubicBezTo>
                            <a:pt x="128332" y="318426"/>
                            <a:pt x="68242" y="340960"/>
                            <a:pt x="53220" y="378515"/>
                          </a:cubicBezTo>
                          <a:cubicBezTo>
                            <a:pt x="45709" y="401049"/>
                            <a:pt x="68242" y="423582"/>
                            <a:pt x="90776" y="423582"/>
                          </a:cubicBezTo>
                          <a:cubicBezTo>
                            <a:pt x="143354" y="438605"/>
                            <a:pt x="180910" y="408560"/>
                            <a:pt x="225977" y="386027"/>
                          </a:cubicBezTo>
                          <a:cubicBezTo>
                            <a:pt x="293577" y="355982"/>
                            <a:pt x="353666" y="386027"/>
                            <a:pt x="413755" y="423582"/>
                          </a:cubicBezTo>
                          <a:cubicBezTo>
                            <a:pt x="406244" y="438605"/>
                            <a:pt x="398733" y="446116"/>
                            <a:pt x="391222" y="461138"/>
                          </a:cubicBezTo>
                          <a:cubicBezTo>
                            <a:pt x="376199" y="476160"/>
                            <a:pt x="361177" y="491183"/>
                            <a:pt x="353666" y="506205"/>
                          </a:cubicBezTo>
                          <a:cubicBezTo>
                            <a:pt x="338644" y="528738"/>
                            <a:pt x="368688" y="558783"/>
                            <a:pt x="383711" y="573805"/>
                          </a:cubicBezTo>
                          <a:cubicBezTo>
                            <a:pt x="406244" y="588827"/>
                            <a:pt x="436289" y="588827"/>
                            <a:pt x="458822" y="573805"/>
                          </a:cubicBezTo>
                          <a:cubicBezTo>
                            <a:pt x="488867" y="551272"/>
                            <a:pt x="511400" y="528738"/>
                            <a:pt x="533933" y="498694"/>
                          </a:cubicBezTo>
                          <a:cubicBezTo>
                            <a:pt x="541444" y="491183"/>
                            <a:pt x="548956" y="476160"/>
                            <a:pt x="556467" y="461138"/>
                          </a:cubicBezTo>
                          <a:cubicBezTo>
                            <a:pt x="586511" y="453627"/>
                            <a:pt x="601534" y="438605"/>
                            <a:pt x="616556" y="416071"/>
                          </a:cubicBezTo>
                          <a:cubicBezTo>
                            <a:pt x="624067" y="416071"/>
                            <a:pt x="631578" y="416071"/>
                            <a:pt x="646601" y="408560"/>
                          </a:cubicBezTo>
                          <a:cubicBezTo>
                            <a:pt x="676645" y="401049"/>
                            <a:pt x="699179" y="378515"/>
                            <a:pt x="721712" y="355982"/>
                          </a:cubicBezTo>
                          <a:cubicBezTo>
                            <a:pt x="691667" y="310915"/>
                            <a:pt x="684156" y="280871"/>
                            <a:pt x="669134" y="243315"/>
                          </a:cubicBezTo>
                          <a:close/>
                        </a:path>
                      </a:pathLst>
                    </a:custGeom>
                    <a:solidFill>
                      <a:srgbClr val="FBCA8F"/>
                    </a:solidFill>
                    <a:ln w="75111" cap="flat">
                      <a:noFill/>
                      <a:prstDash val="solid"/>
                      <a:miter/>
                    </a:ln>
                  </p:spPr>
                  <p:txBody>
                    <a:bodyPr rtlCol="0" anchor="ctr"/>
                    <a:lstStyle/>
                    <a:p>
                      <a:endParaRPr lang="en-US"/>
                    </a:p>
                  </p:txBody>
                </p:sp>
                <p:sp>
                  <p:nvSpPr>
                    <p:cNvPr id="446" name="Freeform: Shape 445">
                      <a:extLst>
                        <a:ext uri="{FF2B5EF4-FFF2-40B4-BE49-F238E27FC236}">
                          <a16:creationId xmlns:a16="http://schemas.microsoft.com/office/drawing/2014/main" xmlns="" id="{29AF1C81-F0A7-4B73-B6FE-A800355BDFA3}"/>
                        </a:ext>
                      </a:extLst>
                    </p:cNvPr>
                    <p:cNvSpPr/>
                    <p:nvPr/>
                  </p:nvSpPr>
                  <p:spPr>
                    <a:xfrm>
                      <a:off x="7167990" y="5238186"/>
                      <a:ext cx="714137" cy="581316"/>
                    </a:xfrm>
                    <a:custGeom>
                      <a:avLst/>
                      <a:gdLst>
                        <a:gd name="connsiteX0" fmla="*/ 421203 w 714137"/>
                        <a:gd name="connsiteY0" fmla="*/ 581316 h 581316"/>
                        <a:gd name="connsiteX1" fmla="*/ 421203 w 714137"/>
                        <a:gd name="connsiteY1" fmla="*/ 581316 h 581316"/>
                        <a:gd name="connsiteX2" fmla="*/ 383648 w 714137"/>
                        <a:gd name="connsiteY2" fmla="*/ 566294 h 581316"/>
                        <a:gd name="connsiteX3" fmla="*/ 353603 w 714137"/>
                        <a:gd name="connsiteY3" fmla="*/ 491183 h 581316"/>
                        <a:gd name="connsiteX4" fmla="*/ 383648 w 714137"/>
                        <a:gd name="connsiteY4" fmla="*/ 453627 h 581316"/>
                        <a:gd name="connsiteX5" fmla="*/ 391159 w 714137"/>
                        <a:gd name="connsiteY5" fmla="*/ 446116 h 581316"/>
                        <a:gd name="connsiteX6" fmla="*/ 413692 w 714137"/>
                        <a:gd name="connsiteY6" fmla="*/ 416071 h 581316"/>
                        <a:gd name="connsiteX7" fmla="*/ 413692 w 714137"/>
                        <a:gd name="connsiteY7" fmla="*/ 416071 h 581316"/>
                        <a:gd name="connsiteX8" fmla="*/ 293514 w 714137"/>
                        <a:gd name="connsiteY8" fmla="*/ 378515 h 581316"/>
                        <a:gd name="connsiteX9" fmla="*/ 240936 w 714137"/>
                        <a:gd name="connsiteY9" fmla="*/ 393538 h 581316"/>
                        <a:gd name="connsiteX10" fmla="*/ 218402 w 714137"/>
                        <a:gd name="connsiteY10" fmla="*/ 401049 h 581316"/>
                        <a:gd name="connsiteX11" fmla="*/ 120758 w 714137"/>
                        <a:gd name="connsiteY11" fmla="*/ 431094 h 581316"/>
                        <a:gd name="connsiteX12" fmla="*/ 90713 w 714137"/>
                        <a:gd name="connsiteY12" fmla="*/ 431094 h 581316"/>
                        <a:gd name="connsiteX13" fmla="*/ 53157 w 714137"/>
                        <a:gd name="connsiteY13" fmla="*/ 401049 h 581316"/>
                        <a:gd name="connsiteX14" fmla="*/ 53157 w 714137"/>
                        <a:gd name="connsiteY14" fmla="*/ 371004 h 581316"/>
                        <a:gd name="connsiteX15" fmla="*/ 143291 w 714137"/>
                        <a:gd name="connsiteY15" fmla="*/ 303404 h 581316"/>
                        <a:gd name="connsiteX16" fmla="*/ 135780 w 714137"/>
                        <a:gd name="connsiteY16" fmla="*/ 303404 h 581316"/>
                        <a:gd name="connsiteX17" fmla="*/ 579 w 714137"/>
                        <a:gd name="connsiteY17" fmla="*/ 235804 h 581316"/>
                        <a:gd name="connsiteX18" fmla="*/ 83202 w 714137"/>
                        <a:gd name="connsiteY18" fmla="*/ 168204 h 581316"/>
                        <a:gd name="connsiteX19" fmla="*/ 53157 w 714137"/>
                        <a:gd name="connsiteY19" fmla="*/ 123137 h 581316"/>
                        <a:gd name="connsiteX20" fmla="*/ 90713 w 714137"/>
                        <a:gd name="connsiteY20" fmla="*/ 55536 h 581316"/>
                        <a:gd name="connsiteX21" fmla="*/ 105735 w 714137"/>
                        <a:gd name="connsiteY21" fmla="*/ 48025 h 581316"/>
                        <a:gd name="connsiteX22" fmla="*/ 128269 w 714137"/>
                        <a:gd name="connsiteY22" fmla="*/ 17981 h 581316"/>
                        <a:gd name="connsiteX23" fmla="*/ 255958 w 714137"/>
                        <a:gd name="connsiteY23" fmla="*/ 10470 h 581316"/>
                        <a:gd name="connsiteX24" fmla="*/ 428715 w 714137"/>
                        <a:gd name="connsiteY24" fmla="*/ 85581 h 581316"/>
                        <a:gd name="connsiteX25" fmla="*/ 503826 w 714137"/>
                        <a:gd name="connsiteY25" fmla="*/ 115625 h 581316"/>
                        <a:gd name="connsiteX26" fmla="*/ 533870 w 714137"/>
                        <a:gd name="connsiteY26" fmla="*/ 108114 h 581316"/>
                        <a:gd name="connsiteX27" fmla="*/ 548893 w 714137"/>
                        <a:gd name="connsiteY27" fmla="*/ 100603 h 581316"/>
                        <a:gd name="connsiteX28" fmla="*/ 548893 w 714137"/>
                        <a:gd name="connsiteY28" fmla="*/ 100603 h 581316"/>
                        <a:gd name="connsiteX29" fmla="*/ 556404 w 714137"/>
                        <a:gd name="connsiteY29" fmla="*/ 100603 h 581316"/>
                        <a:gd name="connsiteX30" fmla="*/ 676582 w 714137"/>
                        <a:gd name="connsiteY30" fmla="*/ 243315 h 581316"/>
                        <a:gd name="connsiteX31" fmla="*/ 714138 w 714137"/>
                        <a:gd name="connsiteY31" fmla="*/ 348471 h 581316"/>
                        <a:gd name="connsiteX32" fmla="*/ 714138 w 714137"/>
                        <a:gd name="connsiteY32" fmla="*/ 355982 h 581316"/>
                        <a:gd name="connsiteX33" fmla="*/ 639027 w 714137"/>
                        <a:gd name="connsiteY33" fmla="*/ 408560 h 581316"/>
                        <a:gd name="connsiteX34" fmla="*/ 624004 w 714137"/>
                        <a:gd name="connsiteY34" fmla="*/ 408560 h 581316"/>
                        <a:gd name="connsiteX35" fmla="*/ 616493 w 714137"/>
                        <a:gd name="connsiteY35" fmla="*/ 408560 h 581316"/>
                        <a:gd name="connsiteX36" fmla="*/ 556404 w 714137"/>
                        <a:gd name="connsiteY36" fmla="*/ 453627 h 581316"/>
                        <a:gd name="connsiteX37" fmla="*/ 533870 w 714137"/>
                        <a:gd name="connsiteY37" fmla="*/ 483672 h 581316"/>
                        <a:gd name="connsiteX38" fmla="*/ 458759 w 714137"/>
                        <a:gd name="connsiteY38" fmla="*/ 558783 h 581316"/>
                        <a:gd name="connsiteX39" fmla="*/ 421203 w 714137"/>
                        <a:gd name="connsiteY39" fmla="*/ 581316 h 581316"/>
                        <a:gd name="connsiteX40" fmla="*/ 286003 w 714137"/>
                        <a:gd name="connsiteY40" fmla="*/ 355982 h 581316"/>
                        <a:gd name="connsiteX41" fmla="*/ 413692 w 714137"/>
                        <a:gd name="connsiteY41" fmla="*/ 401049 h 581316"/>
                        <a:gd name="connsiteX42" fmla="*/ 421203 w 714137"/>
                        <a:gd name="connsiteY42" fmla="*/ 408560 h 581316"/>
                        <a:gd name="connsiteX43" fmla="*/ 428715 w 714137"/>
                        <a:gd name="connsiteY43" fmla="*/ 416071 h 581316"/>
                        <a:gd name="connsiteX44" fmla="*/ 428715 w 714137"/>
                        <a:gd name="connsiteY44" fmla="*/ 423582 h 581316"/>
                        <a:gd name="connsiteX45" fmla="*/ 398670 w 714137"/>
                        <a:gd name="connsiteY45" fmla="*/ 461138 h 581316"/>
                        <a:gd name="connsiteX46" fmla="*/ 391159 w 714137"/>
                        <a:gd name="connsiteY46" fmla="*/ 468649 h 581316"/>
                        <a:gd name="connsiteX47" fmla="*/ 361114 w 714137"/>
                        <a:gd name="connsiteY47" fmla="*/ 506205 h 581316"/>
                        <a:gd name="connsiteX48" fmla="*/ 391159 w 714137"/>
                        <a:gd name="connsiteY48" fmla="*/ 558783 h 581316"/>
                        <a:gd name="connsiteX49" fmla="*/ 458759 w 714137"/>
                        <a:gd name="connsiteY49" fmla="*/ 558783 h 581316"/>
                        <a:gd name="connsiteX50" fmla="*/ 526359 w 714137"/>
                        <a:gd name="connsiteY50" fmla="*/ 483672 h 581316"/>
                        <a:gd name="connsiteX51" fmla="*/ 541382 w 714137"/>
                        <a:gd name="connsiteY51" fmla="*/ 453627 h 581316"/>
                        <a:gd name="connsiteX52" fmla="*/ 541382 w 714137"/>
                        <a:gd name="connsiteY52" fmla="*/ 453627 h 581316"/>
                        <a:gd name="connsiteX53" fmla="*/ 548893 w 714137"/>
                        <a:gd name="connsiteY53" fmla="*/ 446116 h 581316"/>
                        <a:gd name="connsiteX54" fmla="*/ 608982 w 714137"/>
                        <a:gd name="connsiteY54" fmla="*/ 408560 h 581316"/>
                        <a:gd name="connsiteX55" fmla="*/ 616493 w 714137"/>
                        <a:gd name="connsiteY55" fmla="*/ 408560 h 581316"/>
                        <a:gd name="connsiteX56" fmla="*/ 624004 w 714137"/>
                        <a:gd name="connsiteY56" fmla="*/ 408560 h 581316"/>
                        <a:gd name="connsiteX57" fmla="*/ 639027 w 714137"/>
                        <a:gd name="connsiteY57" fmla="*/ 408560 h 581316"/>
                        <a:gd name="connsiteX58" fmla="*/ 706627 w 714137"/>
                        <a:gd name="connsiteY58" fmla="*/ 363493 h 581316"/>
                        <a:gd name="connsiteX59" fmla="*/ 669071 w 714137"/>
                        <a:gd name="connsiteY59" fmla="*/ 265848 h 581316"/>
                        <a:gd name="connsiteX60" fmla="*/ 556404 w 714137"/>
                        <a:gd name="connsiteY60" fmla="*/ 130648 h 581316"/>
                        <a:gd name="connsiteX61" fmla="*/ 541382 w 714137"/>
                        <a:gd name="connsiteY61" fmla="*/ 138159 h 581316"/>
                        <a:gd name="connsiteX62" fmla="*/ 503826 w 714137"/>
                        <a:gd name="connsiteY62" fmla="*/ 145670 h 581316"/>
                        <a:gd name="connsiteX63" fmla="*/ 421203 w 714137"/>
                        <a:gd name="connsiteY63" fmla="*/ 108114 h 581316"/>
                        <a:gd name="connsiteX64" fmla="*/ 248447 w 714137"/>
                        <a:gd name="connsiteY64" fmla="*/ 33003 h 581316"/>
                        <a:gd name="connsiteX65" fmla="*/ 128269 w 714137"/>
                        <a:gd name="connsiteY65" fmla="*/ 33003 h 581316"/>
                        <a:gd name="connsiteX66" fmla="*/ 113247 w 714137"/>
                        <a:gd name="connsiteY66" fmla="*/ 55536 h 581316"/>
                        <a:gd name="connsiteX67" fmla="*/ 105735 w 714137"/>
                        <a:gd name="connsiteY67" fmla="*/ 63047 h 581316"/>
                        <a:gd name="connsiteX68" fmla="*/ 83202 w 714137"/>
                        <a:gd name="connsiteY68" fmla="*/ 70559 h 581316"/>
                        <a:gd name="connsiteX69" fmla="*/ 53157 w 714137"/>
                        <a:gd name="connsiteY69" fmla="*/ 115625 h 581316"/>
                        <a:gd name="connsiteX70" fmla="*/ 90713 w 714137"/>
                        <a:gd name="connsiteY70" fmla="*/ 160693 h 581316"/>
                        <a:gd name="connsiteX71" fmla="*/ 90713 w 714137"/>
                        <a:gd name="connsiteY71" fmla="*/ 168204 h 581316"/>
                        <a:gd name="connsiteX72" fmla="*/ 83202 w 714137"/>
                        <a:gd name="connsiteY72" fmla="*/ 175715 h 581316"/>
                        <a:gd name="connsiteX73" fmla="*/ 579 w 714137"/>
                        <a:gd name="connsiteY73" fmla="*/ 228293 h 581316"/>
                        <a:gd name="connsiteX74" fmla="*/ 120758 w 714137"/>
                        <a:gd name="connsiteY74" fmla="*/ 280871 h 581316"/>
                        <a:gd name="connsiteX75" fmla="*/ 150802 w 714137"/>
                        <a:gd name="connsiteY75" fmla="*/ 280871 h 581316"/>
                        <a:gd name="connsiteX76" fmla="*/ 173336 w 714137"/>
                        <a:gd name="connsiteY76" fmla="*/ 280871 h 581316"/>
                        <a:gd name="connsiteX77" fmla="*/ 180847 w 714137"/>
                        <a:gd name="connsiteY77" fmla="*/ 288382 h 581316"/>
                        <a:gd name="connsiteX78" fmla="*/ 173336 w 714137"/>
                        <a:gd name="connsiteY78" fmla="*/ 295893 h 581316"/>
                        <a:gd name="connsiteX79" fmla="*/ 158313 w 714137"/>
                        <a:gd name="connsiteY79" fmla="*/ 303404 h 581316"/>
                        <a:gd name="connsiteX80" fmla="*/ 53157 w 714137"/>
                        <a:gd name="connsiteY80" fmla="*/ 371004 h 581316"/>
                        <a:gd name="connsiteX81" fmla="*/ 53157 w 714137"/>
                        <a:gd name="connsiteY81" fmla="*/ 386027 h 581316"/>
                        <a:gd name="connsiteX82" fmla="*/ 83202 w 714137"/>
                        <a:gd name="connsiteY82" fmla="*/ 408560 h 581316"/>
                        <a:gd name="connsiteX83" fmla="*/ 105735 w 714137"/>
                        <a:gd name="connsiteY83" fmla="*/ 408560 h 581316"/>
                        <a:gd name="connsiteX84" fmla="*/ 195869 w 714137"/>
                        <a:gd name="connsiteY84" fmla="*/ 378515 h 581316"/>
                        <a:gd name="connsiteX85" fmla="*/ 218402 w 714137"/>
                        <a:gd name="connsiteY85" fmla="*/ 371004 h 581316"/>
                        <a:gd name="connsiteX86" fmla="*/ 286003 w 714137"/>
                        <a:gd name="connsiteY86" fmla="*/ 355982 h 581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14137" h="581316">
                          <a:moveTo>
                            <a:pt x="421203" y="581316"/>
                          </a:moveTo>
                          <a:lnTo>
                            <a:pt x="421203" y="581316"/>
                          </a:lnTo>
                          <a:cubicBezTo>
                            <a:pt x="406181" y="581316"/>
                            <a:pt x="391159" y="573805"/>
                            <a:pt x="383648" y="566294"/>
                          </a:cubicBezTo>
                          <a:cubicBezTo>
                            <a:pt x="361114" y="551272"/>
                            <a:pt x="338581" y="521227"/>
                            <a:pt x="353603" y="491183"/>
                          </a:cubicBezTo>
                          <a:cubicBezTo>
                            <a:pt x="361114" y="476160"/>
                            <a:pt x="368625" y="461138"/>
                            <a:pt x="383648" y="453627"/>
                          </a:cubicBezTo>
                          <a:cubicBezTo>
                            <a:pt x="383648" y="453627"/>
                            <a:pt x="391159" y="446116"/>
                            <a:pt x="391159" y="446116"/>
                          </a:cubicBezTo>
                          <a:cubicBezTo>
                            <a:pt x="398670" y="438605"/>
                            <a:pt x="406181" y="431094"/>
                            <a:pt x="413692" y="416071"/>
                          </a:cubicBezTo>
                          <a:lnTo>
                            <a:pt x="413692" y="416071"/>
                          </a:lnTo>
                          <a:cubicBezTo>
                            <a:pt x="376137" y="393538"/>
                            <a:pt x="338581" y="378515"/>
                            <a:pt x="293514" y="378515"/>
                          </a:cubicBezTo>
                          <a:cubicBezTo>
                            <a:pt x="278492" y="378515"/>
                            <a:pt x="255958" y="378515"/>
                            <a:pt x="240936" y="393538"/>
                          </a:cubicBezTo>
                          <a:cubicBezTo>
                            <a:pt x="233425" y="393538"/>
                            <a:pt x="225914" y="401049"/>
                            <a:pt x="218402" y="401049"/>
                          </a:cubicBezTo>
                          <a:cubicBezTo>
                            <a:pt x="188358" y="416071"/>
                            <a:pt x="158313" y="431094"/>
                            <a:pt x="120758" y="431094"/>
                          </a:cubicBezTo>
                          <a:cubicBezTo>
                            <a:pt x="113247" y="431094"/>
                            <a:pt x="105735" y="431094"/>
                            <a:pt x="90713" y="431094"/>
                          </a:cubicBezTo>
                          <a:cubicBezTo>
                            <a:pt x="75691" y="431094"/>
                            <a:pt x="60668" y="416071"/>
                            <a:pt x="53157" y="401049"/>
                          </a:cubicBezTo>
                          <a:cubicBezTo>
                            <a:pt x="45646" y="393538"/>
                            <a:pt x="45646" y="378515"/>
                            <a:pt x="53157" y="371004"/>
                          </a:cubicBezTo>
                          <a:cubicBezTo>
                            <a:pt x="68179" y="333449"/>
                            <a:pt x="105735" y="310915"/>
                            <a:pt x="143291" y="303404"/>
                          </a:cubicBezTo>
                          <a:cubicBezTo>
                            <a:pt x="143291" y="303404"/>
                            <a:pt x="143291" y="303404"/>
                            <a:pt x="135780" y="303404"/>
                          </a:cubicBezTo>
                          <a:cubicBezTo>
                            <a:pt x="98224" y="303404"/>
                            <a:pt x="8090" y="288382"/>
                            <a:pt x="579" y="235804"/>
                          </a:cubicBezTo>
                          <a:cubicBezTo>
                            <a:pt x="579" y="190737"/>
                            <a:pt x="45646" y="168204"/>
                            <a:pt x="83202" y="168204"/>
                          </a:cubicBezTo>
                          <a:cubicBezTo>
                            <a:pt x="68179" y="153181"/>
                            <a:pt x="60668" y="138159"/>
                            <a:pt x="53157" y="123137"/>
                          </a:cubicBezTo>
                          <a:cubicBezTo>
                            <a:pt x="45646" y="93092"/>
                            <a:pt x="68179" y="63047"/>
                            <a:pt x="90713" y="55536"/>
                          </a:cubicBezTo>
                          <a:cubicBezTo>
                            <a:pt x="98224" y="55536"/>
                            <a:pt x="98224" y="55536"/>
                            <a:pt x="105735" y="48025"/>
                          </a:cubicBezTo>
                          <a:cubicBezTo>
                            <a:pt x="105735" y="33003"/>
                            <a:pt x="113247" y="25492"/>
                            <a:pt x="128269" y="17981"/>
                          </a:cubicBezTo>
                          <a:cubicBezTo>
                            <a:pt x="165825" y="-4553"/>
                            <a:pt x="203380" y="-4553"/>
                            <a:pt x="255958" y="10470"/>
                          </a:cubicBezTo>
                          <a:cubicBezTo>
                            <a:pt x="316047" y="25492"/>
                            <a:pt x="376137" y="48025"/>
                            <a:pt x="428715" y="85581"/>
                          </a:cubicBezTo>
                          <a:cubicBezTo>
                            <a:pt x="451248" y="100603"/>
                            <a:pt x="473781" y="115625"/>
                            <a:pt x="503826" y="115625"/>
                          </a:cubicBezTo>
                          <a:cubicBezTo>
                            <a:pt x="511337" y="115625"/>
                            <a:pt x="526359" y="115625"/>
                            <a:pt x="533870" y="108114"/>
                          </a:cubicBezTo>
                          <a:cubicBezTo>
                            <a:pt x="541382" y="108114"/>
                            <a:pt x="541382" y="108114"/>
                            <a:pt x="548893" y="100603"/>
                          </a:cubicBezTo>
                          <a:lnTo>
                            <a:pt x="548893" y="100603"/>
                          </a:lnTo>
                          <a:cubicBezTo>
                            <a:pt x="548893" y="100603"/>
                            <a:pt x="556404" y="100603"/>
                            <a:pt x="556404" y="100603"/>
                          </a:cubicBezTo>
                          <a:cubicBezTo>
                            <a:pt x="608982" y="130648"/>
                            <a:pt x="654049" y="198248"/>
                            <a:pt x="676582" y="243315"/>
                          </a:cubicBezTo>
                          <a:cubicBezTo>
                            <a:pt x="691605" y="273360"/>
                            <a:pt x="706627" y="310915"/>
                            <a:pt x="714138" y="348471"/>
                          </a:cubicBezTo>
                          <a:cubicBezTo>
                            <a:pt x="714138" y="348471"/>
                            <a:pt x="714138" y="355982"/>
                            <a:pt x="714138" y="355982"/>
                          </a:cubicBezTo>
                          <a:cubicBezTo>
                            <a:pt x="699116" y="386027"/>
                            <a:pt x="669071" y="401049"/>
                            <a:pt x="639027" y="408560"/>
                          </a:cubicBezTo>
                          <a:cubicBezTo>
                            <a:pt x="631515" y="408560"/>
                            <a:pt x="624004" y="408560"/>
                            <a:pt x="624004" y="408560"/>
                          </a:cubicBezTo>
                          <a:cubicBezTo>
                            <a:pt x="624004" y="408560"/>
                            <a:pt x="616493" y="408560"/>
                            <a:pt x="616493" y="408560"/>
                          </a:cubicBezTo>
                          <a:cubicBezTo>
                            <a:pt x="601471" y="431094"/>
                            <a:pt x="578937" y="446116"/>
                            <a:pt x="556404" y="453627"/>
                          </a:cubicBezTo>
                          <a:cubicBezTo>
                            <a:pt x="548893" y="461138"/>
                            <a:pt x="541382" y="476160"/>
                            <a:pt x="533870" y="483672"/>
                          </a:cubicBezTo>
                          <a:cubicBezTo>
                            <a:pt x="511337" y="521227"/>
                            <a:pt x="488804" y="543761"/>
                            <a:pt x="458759" y="558783"/>
                          </a:cubicBezTo>
                          <a:cubicBezTo>
                            <a:pt x="451248" y="573805"/>
                            <a:pt x="436226" y="581316"/>
                            <a:pt x="421203" y="581316"/>
                          </a:cubicBezTo>
                          <a:close/>
                          <a:moveTo>
                            <a:pt x="286003" y="355982"/>
                          </a:moveTo>
                          <a:cubicBezTo>
                            <a:pt x="331069" y="355982"/>
                            <a:pt x="368625" y="378515"/>
                            <a:pt x="413692" y="401049"/>
                          </a:cubicBezTo>
                          <a:lnTo>
                            <a:pt x="421203" y="408560"/>
                          </a:lnTo>
                          <a:cubicBezTo>
                            <a:pt x="421203" y="408560"/>
                            <a:pt x="421203" y="408560"/>
                            <a:pt x="428715" y="416071"/>
                          </a:cubicBezTo>
                          <a:cubicBezTo>
                            <a:pt x="428715" y="416071"/>
                            <a:pt x="428715" y="423582"/>
                            <a:pt x="428715" y="423582"/>
                          </a:cubicBezTo>
                          <a:cubicBezTo>
                            <a:pt x="421203" y="438605"/>
                            <a:pt x="413692" y="453627"/>
                            <a:pt x="398670" y="461138"/>
                          </a:cubicBezTo>
                          <a:cubicBezTo>
                            <a:pt x="398670" y="461138"/>
                            <a:pt x="391159" y="468649"/>
                            <a:pt x="391159" y="468649"/>
                          </a:cubicBezTo>
                          <a:cubicBezTo>
                            <a:pt x="383648" y="483672"/>
                            <a:pt x="368625" y="491183"/>
                            <a:pt x="361114" y="506205"/>
                          </a:cubicBezTo>
                          <a:cubicBezTo>
                            <a:pt x="346092" y="528738"/>
                            <a:pt x="383648" y="558783"/>
                            <a:pt x="391159" y="558783"/>
                          </a:cubicBezTo>
                          <a:cubicBezTo>
                            <a:pt x="406181" y="573805"/>
                            <a:pt x="436226" y="573805"/>
                            <a:pt x="458759" y="558783"/>
                          </a:cubicBezTo>
                          <a:cubicBezTo>
                            <a:pt x="481292" y="543761"/>
                            <a:pt x="503826" y="521227"/>
                            <a:pt x="526359" y="483672"/>
                          </a:cubicBezTo>
                          <a:cubicBezTo>
                            <a:pt x="533870" y="476160"/>
                            <a:pt x="541382" y="461138"/>
                            <a:pt x="541382" y="453627"/>
                          </a:cubicBezTo>
                          <a:lnTo>
                            <a:pt x="541382" y="453627"/>
                          </a:lnTo>
                          <a:cubicBezTo>
                            <a:pt x="541382" y="453627"/>
                            <a:pt x="541382" y="453627"/>
                            <a:pt x="548893" y="446116"/>
                          </a:cubicBezTo>
                          <a:cubicBezTo>
                            <a:pt x="578937" y="438605"/>
                            <a:pt x="593960" y="423582"/>
                            <a:pt x="608982" y="408560"/>
                          </a:cubicBezTo>
                          <a:cubicBezTo>
                            <a:pt x="608982" y="408560"/>
                            <a:pt x="608982" y="408560"/>
                            <a:pt x="616493" y="408560"/>
                          </a:cubicBezTo>
                          <a:cubicBezTo>
                            <a:pt x="616493" y="408560"/>
                            <a:pt x="624004" y="408560"/>
                            <a:pt x="624004" y="408560"/>
                          </a:cubicBezTo>
                          <a:cubicBezTo>
                            <a:pt x="631515" y="408560"/>
                            <a:pt x="631515" y="408560"/>
                            <a:pt x="639027" y="408560"/>
                          </a:cubicBezTo>
                          <a:cubicBezTo>
                            <a:pt x="661560" y="401049"/>
                            <a:pt x="691605" y="386027"/>
                            <a:pt x="706627" y="363493"/>
                          </a:cubicBezTo>
                          <a:cubicBezTo>
                            <a:pt x="699116" y="325937"/>
                            <a:pt x="684093" y="295893"/>
                            <a:pt x="669071" y="265848"/>
                          </a:cubicBezTo>
                          <a:cubicBezTo>
                            <a:pt x="646538" y="220782"/>
                            <a:pt x="608982" y="160693"/>
                            <a:pt x="556404" y="130648"/>
                          </a:cubicBezTo>
                          <a:cubicBezTo>
                            <a:pt x="548893" y="130648"/>
                            <a:pt x="548893" y="130648"/>
                            <a:pt x="541382" y="138159"/>
                          </a:cubicBezTo>
                          <a:cubicBezTo>
                            <a:pt x="526359" y="145670"/>
                            <a:pt x="511337" y="145670"/>
                            <a:pt x="503826" y="145670"/>
                          </a:cubicBezTo>
                          <a:cubicBezTo>
                            <a:pt x="473781" y="145670"/>
                            <a:pt x="443737" y="130648"/>
                            <a:pt x="421203" y="108114"/>
                          </a:cubicBezTo>
                          <a:cubicBezTo>
                            <a:pt x="368625" y="70559"/>
                            <a:pt x="308536" y="48025"/>
                            <a:pt x="248447" y="33003"/>
                          </a:cubicBezTo>
                          <a:cubicBezTo>
                            <a:pt x="195869" y="17981"/>
                            <a:pt x="165825" y="17981"/>
                            <a:pt x="128269" y="33003"/>
                          </a:cubicBezTo>
                          <a:cubicBezTo>
                            <a:pt x="120758" y="40514"/>
                            <a:pt x="113247" y="48025"/>
                            <a:pt x="113247" y="55536"/>
                          </a:cubicBezTo>
                          <a:cubicBezTo>
                            <a:pt x="113247" y="55536"/>
                            <a:pt x="113247" y="63047"/>
                            <a:pt x="105735" y="63047"/>
                          </a:cubicBezTo>
                          <a:cubicBezTo>
                            <a:pt x="98224" y="63047"/>
                            <a:pt x="90713" y="63047"/>
                            <a:pt x="83202" y="70559"/>
                          </a:cubicBezTo>
                          <a:cubicBezTo>
                            <a:pt x="68179" y="78070"/>
                            <a:pt x="53157" y="100603"/>
                            <a:pt x="53157" y="115625"/>
                          </a:cubicBezTo>
                          <a:cubicBezTo>
                            <a:pt x="60668" y="130648"/>
                            <a:pt x="68179" y="145670"/>
                            <a:pt x="90713" y="160693"/>
                          </a:cubicBezTo>
                          <a:cubicBezTo>
                            <a:pt x="90713" y="160693"/>
                            <a:pt x="98224" y="168204"/>
                            <a:pt x="90713" y="168204"/>
                          </a:cubicBezTo>
                          <a:cubicBezTo>
                            <a:pt x="90713" y="168204"/>
                            <a:pt x="90713" y="175715"/>
                            <a:pt x="83202" y="175715"/>
                          </a:cubicBezTo>
                          <a:cubicBezTo>
                            <a:pt x="60668" y="175715"/>
                            <a:pt x="-6932" y="190737"/>
                            <a:pt x="579" y="228293"/>
                          </a:cubicBezTo>
                          <a:cubicBezTo>
                            <a:pt x="579" y="258337"/>
                            <a:pt x="60668" y="280871"/>
                            <a:pt x="120758" y="280871"/>
                          </a:cubicBezTo>
                          <a:cubicBezTo>
                            <a:pt x="128269" y="280871"/>
                            <a:pt x="135780" y="280871"/>
                            <a:pt x="150802" y="280871"/>
                          </a:cubicBezTo>
                          <a:cubicBezTo>
                            <a:pt x="158313" y="280871"/>
                            <a:pt x="165825" y="280871"/>
                            <a:pt x="173336" y="280871"/>
                          </a:cubicBezTo>
                          <a:cubicBezTo>
                            <a:pt x="180847" y="280871"/>
                            <a:pt x="180847" y="280871"/>
                            <a:pt x="180847" y="288382"/>
                          </a:cubicBezTo>
                          <a:cubicBezTo>
                            <a:pt x="180847" y="295893"/>
                            <a:pt x="180847" y="295893"/>
                            <a:pt x="173336" y="295893"/>
                          </a:cubicBezTo>
                          <a:cubicBezTo>
                            <a:pt x="165825" y="295893"/>
                            <a:pt x="158313" y="295893"/>
                            <a:pt x="158313" y="303404"/>
                          </a:cubicBezTo>
                          <a:cubicBezTo>
                            <a:pt x="128269" y="310915"/>
                            <a:pt x="68179" y="333449"/>
                            <a:pt x="53157" y="371004"/>
                          </a:cubicBezTo>
                          <a:cubicBezTo>
                            <a:pt x="53157" y="378515"/>
                            <a:pt x="53157" y="378515"/>
                            <a:pt x="53157" y="386027"/>
                          </a:cubicBezTo>
                          <a:cubicBezTo>
                            <a:pt x="60668" y="393538"/>
                            <a:pt x="68179" y="401049"/>
                            <a:pt x="83202" y="408560"/>
                          </a:cubicBezTo>
                          <a:cubicBezTo>
                            <a:pt x="90713" y="408560"/>
                            <a:pt x="98224" y="408560"/>
                            <a:pt x="105735" y="408560"/>
                          </a:cubicBezTo>
                          <a:cubicBezTo>
                            <a:pt x="135780" y="408560"/>
                            <a:pt x="165825" y="393538"/>
                            <a:pt x="195869" y="378515"/>
                          </a:cubicBezTo>
                          <a:cubicBezTo>
                            <a:pt x="203380" y="378515"/>
                            <a:pt x="210891" y="371004"/>
                            <a:pt x="218402" y="371004"/>
                          </a:cubicBezTo>
                          <a:cubicBezTo>
                            <a:pt x="248447" y="363493"/>
                            <a:pt x="270980" y="355982"/>
                            <a:pt x="286003" y="355982"/>
                          </a:cubicBezTo>
                          <a:close/>
                        </a:path>
                      </a:pathLst>
                    </a:custGeom>
                    <a:solidFill>
                      <a:srgbClr val="D97E31"/>
                    </a:solidFill>
                    <a:ln w="75111" cap="flat">
                      <a:noFill/>
                      <a:prstDash val="solid"/>
                      <a:miter/>
                    </a:ln>
                  </p:spPr>
                  <p:txBody>
                    <a:bodyPr rtlCol="0" anchor="ctr"/>
                    <a:lstStyle/>
                    <a:p>
                      <a:endParaRPr lang="en-US"/>
                    </a:p>
                  </p:txBody>
                </p:sp>
              </p:grpSp>
              <p:sp>
                <p:nvSpPr>
                  <p:cNvPr id="437" name="Freeform: Shape 436">
                    <a:extLst>
                      <a:ext uri="{FF2B5EF4-FFF2-40B4-BE49-F238E27FC236}">
                        <a16:creationId xmlns:a16="http://schemas.microsoft.com/office/drawing/2014/main" xmlns="" id="{60FEB6BC-948F-4035-8406-7E04B640A96A}"/>
                      </a:ext>
                    </a:extLst>
                  </p:cNvPr>
                  <p:cNvSpPr/>
                  <p:nvPr/>
                </p:nvSpPr>
                <p:spPr>
                  <a:xfrm>
                    <a:off x="7220704" y="5248656"/>
                    <a:ext cx="653911" cy="559580"/>
                  </a:xfrm>
                  <a:custGeom>
                    <a:avLst/>
                    <a:gdLst>
                      <a:gd name="connsiteX0" fmla="*/ 631379 w 653911"/>
                      <a:gd name="connsiteY0" fmla="*/ 232845 h 559580"/>
                      <a:gd name="connsiteX1" fmla="*/ 511200 w 653911"/>
                      <a:gd name="connsiteY1" fmla="*/ 90133 h 559580"/>
                      <a:gd name="connsiteX2" fmla="*/ 496178 w 653911"/>
                      <a:gd name="connsiteY2" fmla="*/ 97645 h 559580"/>
                      <a:gd name="connsiteX3" fmla="*/ 473645 w 653911"/>
                      <a:gd name="connsiteY3" fmla="*/ 105156 h 559580"/>
                      <a:gd name="connsiteX4" fmla="*/ 466133 w 653911"/>
                      <a:gd name="connsiteY4" fmla="*/ 120178 h 559580"/>
                      <a:gd name="connsiteX5" fmla="*/ 406044 w 653911"/>
                      <a:gd name="connsiteY5" fmla="*/ 142712 h 559580"/>
                      <a:gd name="connsiteX6" fmla="*/ 285866 w 653911"/>
                      <a:gd name="connsiteY6" fmla="*/ 82622 h 559580"/>
                      <a:gd name="connsiteX7" fmla="*/ 165688 w 653911"/>
                      <a:gd name="connsiteY7" fmla="*/ 52578 h 559580"/>
                      <a:gd name="connsiteX8" fmla="*/ 98088 w 653911"/>
                      <a:gd name="connsiteY8" fmla="*/ 22533 h 559580"/>
                      <a:gd name="connsiteX9" fmla="*/ 90576 w 653911"/>
                      <a:gd name="connsiteY9" fmla="*/ 0 h 559580"/>
                      <a:gd name="connsiteX10" fmla="*/ 75554 w 653911"/>
                      <a:gd name="connsiteY10" fmla="*/ 30044 h 559580"/>
                      <a:gd name="connsiteX11" fmla="*/ 68043 w 653911"/>
                      <a:gd name="connsiteY11" fmla="*/ 30044 h 559580"/>
                      <a:gd name="connsiteX12" fmla="*/ 218266 w 653911"/>
                      <a:gd name="connsiteY12" fmla="*/ 165245 h 559580"/>
                      <a:gd name="connsiteX13" fmla="*/ 315911 w 653911"/>
                      <a:gd name="connsiteY13" fmla="*/ 247868 h 559580"/>
                      <a:gd name="connsiteX14" fmla="*/ 300889 w 653911"/>
                      <a:gd name="connsiteY14" fmla="*/ 255379 h 559580"/>
                      <a:gd name="connsiteX15" fmla="*/ 180710 w 653911"/>
                      <a:gd name="connsiteY15" fmla="*/ 187779 h 559580"/>
                      <a:gd name="connsiteX16" fmla="*/ 68043 w 653911"/>
                      <a:gd name="connsiteY16" fmla="*/ 157734 h 559580"/>
                      <a:gd name="connsiteX17" fmla="*/ 45510 w 653911"/>
                      <a:gd name="connsiteY17" fmla="*/ 142712 h 559580"/>
                      <a:gd name="connsiteX18" fmla="*/ 443 w 653911"/>
                      <a:gd name="connsiteY18" fmla="*/ 150223 h 559580"/>
                      <a:gd name="connsiteX19" fmla="*/ 113110 w 653911"/>
                      <a:gd name="connsiteY19" fmla="*/ 225334 h 559580"/>
                      <a:gd name="connsiteX20" fmla="*/ 240799 w 653911"/>
                      <a:gd name="connsiteY20" fmla="*/ 285423 h 559580"/>
                      <a:gd name="connsiteX21" fmla="*/ 233288 w 653911"/>
                      <a:gd name="connsiteY21" fmla="*/ 300446 h 559580"/>
                      <a:gd name="connsiteX22" fmla="*/ 225777 w 653911"/>
                      <a:gd name="connsiteY22" fmla="*/ 300446 h 559580"/>
                      <a:gd name="connsiteX23" fmla="*/ 218266 w 653911"/>
                      <a:gd name="connsiteY23" fmla="*/ 300446 h 559580"/>
                      <a:gd name="connsiteX24" fmla="*/ 30487 w 653911"/>
                      <a:gd name="connsiteY24" fmla="*/ 353023 h 559580"/>
                      <a:gd name="connsiteX25" fmla="*/ 443 w 653911"/>
                      <a:gd name="connsiteY25" fmla="*/ 360535 h 559580"/>
                      <a:gd name="connsiteX26" fmla="*/ 37998 w 653911"/>
                      <a:gd name="connsiteY26" fmla="*/ 398090 h 559580"/>
                      <a:gd name="connsiteX27" fmla="*/ 173199 w 653911"/>
                      <a:gd name="connsiteY27" fmla="*/ 360535 h 559580"/>
                      <a:gd name="connsiteX28" fmla="*/ 353466 w 653911"/>
                      <a:gd name="connsiteY28" fmla="*/ 390579 h 559580"/>
                      <a:gd name="connsiteX29" fmla="*/ 353466 w 653911"/>
                      <a:gd name="connsiteY29" fmla="*/ 390579 h 559580"/>
                      <a:gd name="connsiteX30" fmla="*/ 436089 w 653911"/>
                      <a:gd name="connsiteY30" fmla="*/ 270401 h 559580"/>
                      <a:gd name="connsiteX31" fmla="*/ 443600 w 653911"/>
                      <a:gd name="connsiteY31" fmla="*/ 202801 h 559580"/>
                      <a:gd name="connsiteX32" fmla="*/ 503689 w 653911"/>
                      <a:gd name="connsiteY32" fmla="*/ 172756 h 559580"/>
                      <a:gd name="connsiteX33" fmla="*/ 533734 w 653911"/>
                      <a:gd name="connsiteY33" fmla="*/ 285423 h 559580"/>
                      <a:gd name="connsiteX34" fmla="*/ 503689 w 653911"/>
                      <a:gd name="connsiteY34" fmla="*/ 345512 h 559580"/>
                      <a:gd name="connsiteX35" fmla="*/ 436089 w 653911"/>
                      <a:gd name="connsiteY35" fmla="*/ 405602 h 559580"/>
                      <a:gd name="connsiteX36" fmla="*/ 345955 w 653911"/>
                      <a:gd name="connsiteY36" fmla="*/ 525780 h 559580"/>
                      <a:gd name="connsiteX37" fmla="*/ 300889 w 653911"/>
                      <a:gd name="connsiteY37" fmla="*/ 540802 h 559580"/>
                      <a:gd name="connsiteX38" fmla="*/ 315911 w 653911"/>
                      <a:gd name="connsiteY38" fmla="*/ 548313 h 559580"/>
                      <a:gd name="connsiteX39" fmla="*/ 391022 w 653911"/>
                      <a:gd name="connsiteY39" fmla="*/ 548313 h 559580"/>
                      <a:gd name="connsiteX40" fmla="*/ 466133 w 653911"/>
                      <a:gd name="connsiteY40" fmla="*/ 473202 h 559580"/>
                      <a:gd name="connsiteX41" fmla="*/ 488667 w 653911"/>
                      <a:gd name="connsiteY41" fmla="*/ 435646 h 559580"/>
                      <a:gd name="connsiteX42" fmla="*/ 548756 w 653911"/>
                      <a:gd name="connsiteY42" fmla="*/ 390579 h 559580"/>
                      <a:gd name="connsiteX43" fmla="*/ 578801 w 653911"/>
                      <a:gd name="connsiteY43" fmla="*/ 383068 h 559580"/>
                      <a:gd name="connsiteX44" fmla="*/ 653912 w 653911"/>
                      <a:gd name="connsiteY44" fmla="*/ 330490 h 559580"/>
                      <a:gd name="connsiteX45" fmla="*/ 631379 w 653911"/>
                      <a:gd name="connsiteY45" fmla="*/ 232845 h 55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653911" h="559580">
                        <a:moveTo>
                          <a:pt x="631379" y="232845"/>
                        </a:moveTo>
                        <a:cubicBezTo>
                          <a:pt x="608845" y="187779"/>
                          <a:pt x="563779" y="120178"/>
                          <a:pt x="511200" y="90133"/>
                        </a:cubicBezTo>
                        <a:cubicBezTo>
                          <a:pt x="503689" y="90133"/>
                          <a:pt x="503689" y="97645"/>
                          <a:pt x="496178" y="97645"/>
                        </a:cubicBezTo>
                        <a:cubicBezTo>
                          <a:pt x="488667" y="97645"/>
                          <a:pt x="481156" y="105156"/>
                          <a:pt x="473645" y="105156"/>
                        </a:cubicBezTo>
                        <a:cubicBezTo>
                          <a:pt x="473645" y="112667"/>
                          <a:pt x="473645" y="112667"/>
                          <a:pt x="466133" y="120178"/>
                        </a:cubicBezTo>
                        <a:cubicBezTo>
                          <a:pt x="458622" y="142712"/>
                          <a:pt x="421067" y="150223"/>
                          <a:pt x="406044" y="142712"/>
                        </a:cubicBezTo>
                        <a:cubicBezTo>
                          <a:pt x="360978" y="127689"/>
                          <a:pt x="330933" y="97645"/>
                          <a:pt x="285866" y="82622"/>
                        </a:cubicBezTo>
                        <a:cubicBezTo>
                          <a:pt x="248310" y="67600"/>
                          <a:pt x="203243" y="60089"/>
                          <a:pt x="165688" y="52578"/>
                        </a:cubicBezTo>
                        <a:cubicBezTo>
                          <a:pt x="143154" y="45067"/>
                          <a:pt x="113110" y="45067"/>
                          <a:pt x="98088" y="22533"/>
                        </a:cubicBezTo>
                        <a:cubicBezTo>
                          <a:pt x="90576" y="15022"/>
                          <a:pt x="90576" y="7511"/>
                          <a:pt x="90576" y="0"/>
                        </a:cubicBezTo>
                        <a:cubicBezTo>
                          <a:pt x="83065" y="7511"/>
                          <a:pt x="75554" y="15022"/>
                          <a:pt x="75554" y="30044"/>
                        </a:cubicBezTo>
                        <a:cubicBezTo>
                          <a:pt x="75554" y="30044"/>
                          <a:pt x="75554" y="30044"/>
                          <a:pt x="68043" y="30044"/>
                        </a:cubicBezTo>
                        <a:cubicBezTo>
                          <a:pt x="53021" y="112667"/>
                          <a:pt x="158177" y="142712"/>
                          <a:pt x="218266" y="165245"/>
                        </a:cubicBezTo>
                        <a:cubicBezTo>
                          <a:pt x="255821" y="180267"/>
                          <a:pt x="308400" y="195290"/>
                          <a:pt x="315911" y="247868"/>
                        </a:cubicBezTo>
                        <a:cubicBezTo>
                          <a:pt x="315911" y="255379"/>
                          <a:pt x="308400" y="262890"/>
                          <a:pt x="300889" y="255379"/>
                        </a:cubicBezTo>
                        <a:cubicBezTo>
                          <a:pt x="255821" y="232845"/>
                          <a:pt x="233288" y="202801"/>
                          <a:pt x="180710" y="187779"/>
                        </a:cubicBezTo>
                        <a:cubicBezTo>
                          <a:pt x="143154" y="180267"/>
                          <a:pt x="105599" y="172756"/>
                          <a:pt x="68043" y="157734"/>
                        </a:cubicBezTo>
                        <a:cubicBezTo>
                          <a:pt x="60532" y="157734"/>
                          <a:pt x="53021" y="150223"/>
                          <a:pt x="45510" y="142712"/>
                        </a:cubicBezTo>
                        <a:cubicBezTo>
                          <a:pt x="30487" y="142712"/>
                          <a:pt x="15465" y="150223"/>
                          <a:pt x="443" y="150223"/>
                        </a:cubicBezTo>
                        <a:cubicBezTo>
                          <a:pt x="-7069" y="187779"/>
                          <a:pt x="83065" y="217823"/>
                          <a:pt x="113110" y="225334"/>
                        </a:cubicBezTo>
                        <a:cubicBezTo>
                          <a:pt x="158177" y="232845"/>
                          <a:pt x="210755" y="247868"/>
                          <a:pt x="240799" y="285423"/>
                        </a:cubicBezTo>
                        <a:cubicBezTo>
                          <a:pt x="248310" y="292934"/>
                          <a:pt x="240799" y="300446"/>
                          <a:pt x="233288" y="300446"/>
                        </a:cubicBezTo>
                        <a:cubicBezTo>
                          <a:pt x="233288" y="300446"/>
                          <a:pt x="225777" y="300446"/>
                          <a:pt x="225777" y="300446"/>
                        </a:cubicBezTo>
                        <a:cubicBezTo>
                          <a:pt x="225777" y="300446"/>
                          <a:pt x="225777" y="300446"/>
                          <a:pt x="218266" y="300446"/>
                        </a:cubicBezTo>
                        <a:cubicBezTo>
                          <a:pt x="150666" y="285423"/>
                          <a:pt x="83065" y="330490"/>
                          <a:pt x="30487" y="353023"/>
                        </a:cubicBezTo>
                        <a:cubicBezTo>
                          <a:pt x="22976" y="360535"/>
                          <a:pt x="7954" y="360535"/>
                          <a:pt x="443" y="360535"/>
                        </a:cubicBezTo>
                        <a:cubicBezTo>
                          <a:pt x="443" y="383068"/>
                          <a:pt x="22976" y="398090"/>
                          <a:pt x="37998" y="398090"/>
                        </a:cubicBezTo>
                        <a:cubicBezTo>
                          <a:pt x="90576" y="413113"/>
                          <a:pt x="128132" y="383068"/>
                          <a:pt x="173199" y="360535"/>
                        </a:cubicBezTo>
                        <a:cubicBezTo>
                          <a:pt x="240799" y="330490"/>
                          <a:pt x="300889" y="360535"/>
                          <a:pt x="353466" y="390579"/>
                        </a:cubicBezTo>
                        <a:cubicBezTo>
                          <a:pt x="353466" y="390579"/>
                          <a:pt x="353466" y="390579"/>
                          <a:pt x="353466" y="390579"/>
                        </a:cubicBezTo>
                        <a:cubicBezTo>
                          <a:pt x="383511" y="360535"/>
                          <a:pt x="421067" y="315468"/>
                          <a:pt x="436089" y="270401"/>
                        </a:cubicBezTo>
                        <a:cubicBezTo>
                          <a:pt x="436089" y="247868"/>
                          <a:pt x="443600" y="225334"/>
                          <a:pt x="443600" y="202801"/>
                        </a:cubicBezTo>
                        <a:cubicBezTo>
                          <a:pt x="443600" y="172756"/>
                          <a:pt x="481156" y="157734"/>
                          <a:pt x="503689" y="172756"/>
                        </a:cubicBezTo>
                        <a:cubicBezTo>
                          <a:pt x="541245" y="195290"/>
                          <a:pt x="548756" y="240356"/>
                          <a:pt x="533734" y="285423"/>
                        </a:cubicBezTo>
                        <a:cubicBezTo>
                          <a:pt x="526223" y="307957"/>
                          <a:pt x="518711" y="322979"/>
                          <a:pt x="503689" y="345512"/>
                        </a:cubicBezTo>
                        <a:cubicBezTo>
                          <a:pt x="481156" y="368046"/>
                          <a:pt x="451111" y="375557"/>
                          <a:pt x="436089" y="405602"/>
                        </a:cubicBezTo>
                        <a:cubicBezTo>
                          <a:pt x="413556" y="450669"/>
                          <a:pt x="391022" y="503246"/>
                          <a:pt x="345955" y="525780"/>
                        </a:cubicBezTo>
                        <a:cubicBezTo>
                          <a:pt x="330933" y="533291"/>
                          <a:pt x="315911" y="540802"/>
                          <a:pt x="300889" y="540802"/>
                        </a:cubicBezTo>
                        <a:cubicBezTo>
                          <a:pt x="308400" y="548313"/>
                          <a:pt x="308400" y="548313"/>
                          <a:pt x="315911" y="548313"/>
                        </a:cubicBezTo>
                        <a:cubicBezTo>
                          <a:pt x="338444" y="563336"/>
                          <a:pt x="368489" y="563336"/>
                          <a:pt x="391022" y="548313"/>
                        </a:cubicBezTo>
                        <a:cubicBezTo>
                          <a:pt x="421067" y="525780"/>
                          <a:pt x="443600" y="503246"/>
                          <a:pt x="466133" y="473202"/>
                        </a:cubicBezTo>
                        <a:cubicBezTo>
                          <a:pt x="473645" y="465691"/>
                          <a:pt x="481156" y="450669"/>
                          <a:pt x="488667" y="435646"/>
                        </a:cubicBezTo>
                        <a:cubicBezTo>
                          <a:pt x="518711" y="428135"/>
                          <a:pt x="533734" y="413113"/>
                          <a:pt x="548756" y="390579"/>
                        </a:cubicBezTo>
                        <a:cubicBezTo>
                          <a:pt x="556267" y="390579"/>
                          <a:pt x="563779" y="390579"/>
                          <a:pt x="578801" y="383068"/>
                        </a:cubicBezTo>
                        <a:cubicBezTo>
                          <a:pt x="608845" y="375557"/>
                          <a:pt x="631379" y="353023"/>
                          <a:pt x="653912" y="330490"/>
                        </a:cubicBezTo>
                        <a:cubicBezTo>
                          <a:pt x="653912" y="300446"/>
                          <a:pt x="646401" y="270401"/>
                          <a:pt x="631379" y="232845"/>
                        </a:cubicBezTo>
                        <a:close/>
                      </a:path>
                    </a:pathLst>
                  </a:custGeom>
                  <a:solidFill>
                    <a:srgbClr val="FBCA8F">
                      <a:alpha val="50000"/>
                    </a:srgbClr>
                  </a:solidFill>
                  <a:ln w="75111" cap="flat">
                    <a:noFill/>
                    <a:prstDash val="solid"/>
                    <a:miter/>
                  </a:ln>
                </p:spPr>
                <p:txBody>
                  <a:bodyPr rtlCol="0" anchor="ctr"/>
                  <a:lstStyle/>
                  <a:p>
                    <a:endParaRPr lang="en-US"/>
                  </a:p>
                </p:txBody>
              </p:sp>
              <p:sp>
                <p:nvSpPr>
                  <p:cNvPr id="438" name="Freeform: Shape 437">
                    <a:extLst>
                      <a:ext uri="{FF2B5EF4-FFF2-40B4-BE49-F238E27FC236}">
                        <a16:creationId xmlns:a16="http://schemas.microsoft.com/office/drawing/2014/main" xmlns="" id="{1AC0DDA7-6791-4DF2-8F5E-A172C937B723}"/>
                      </a:ext>
                    </a:extLst>
                  </p:cNvPr>
                  <p:cNvSpPr/>
                  <p:nvPr/>
                </p:nvSpPr>
                <p:spPr>
                  <a:xfrm>
                    <a:off x="7213636" y="5448118"/>
                    <a:ext cx="453627" cy="202671"/>
                  </a:xfrm>
                  <a:custGeom>
                    <a:avLst/>
                    <a:gdLst>
                      <a:gd name="connsiteX0" fmla="*/ 435646 w 453627"/>
                      <a:gd name="connsiteY0" fmla="*/ 3338 h 202671"/>
                      <a:gd name="connsiteX1" fmla="*/ 428135 w 453627"/>
                      <a:gd name="connsiteY1" fmla="*/ 25872 h 202671"/>
                      <a:gd name="connsiteX2" fmla="*/ 353024 w 453627"/>
                      <a:gd name="connsiteY2" fmla="*/ 33383 h 202671"/>
                      <a:gd name="connsiteX3" fmla="*/ 315468 w 453627"/>
                      <a:gd name="connsiteY3" fmla="*/ 70939 h 202671"/>
                      <a:gd name="connsiteX4" fmla="*/ 270401 w 453627"/>
                      <a:gd name="connsiteY4" fmla="*/ 85961 h 202671"/>
                      <a:gd name="connsiteX5" fmla="*/ 247868 w 453627"/>
                      <a:gd name="connsiteY5" fmla="*/ 100983 h 202671"/>
                      <a:gd name="connsiteX6" fmla="*/ 202801 w 453627"/>
                      <a:gd name="connsiteY6" fmla="*/ 123517 h 202671"/>
                      <a:gd name="connsiteX7" fmla="*/ 90134 w 453627"/>
                      <a:gd name="connsiteY7" fmla="*/ 176095 h 202671"/>
                      <a:gd name="connsiteX8" fmla="*/ 0 w 453627"/>
                      <a:gd name="connsiteY8" fmla="*/ 168583 h 202671"/>
                      <a:gd name="connsiteX9" fmla="*/ 37556 w 453627"/>
                      <a:gd name="connsiteY9" fmla="*/ 198628 h 202671"/>
                      <a:gd name="connsiteX10" fmla="*/ 172756 w 453627"/>
                      <a:gd name="connsiteY10" fmla="*/ 161072 h 202671"/>
                      <a:gd name="connsiteX11" fmla="*/ 353024 w 453627"/>
                      <a:gd name="connsiteY11" fmla="*/ 191117 h 202671"/>
                      <a:gd name="connsiteX12" fmla="*/ 353024 w 453627"/>
                      <a:gd name="connsiteY12" fmla="*/ 191117 h 202671"/>
                      <a:gd name="connsiteX13" fmla="*/ 435646 w 453627"/>
                      <a:gd name="connsiteY13" fmla="*/ 78450 h 202671"/>
                      <a:gd name="connsiteX14" fmla="*/ 443158 w 453627"/>
                      <a:gd name="connsiteY14" fmla="*/ 25872 h 202671"/>
                      <a:gd name="connsiteX15" fmla="*/ 435646 w 453627"/>
                      <a:gd name="connsiteY15" fmla="*/ 3338 h 202671"/>
                      <a:gd name="connsiteX16" fmla="*/ 435646 w 453627"/>
                      <a:gd name="connsiteY16" fmla="*/ 3338 h 202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53627" h="202671">
                        <a:moveTo>
                          <a:pt x="435646" y="3338"/>
                        </a:moveTo>
                        <a:cubicBezTo>
                          <a:pt x="428135" y="10850"/>
                          <a:pt x="428135" y="18361"/>
                          <a:pt x="428135" y="25872"/>
                        </a:cubicBezTo>
                        <a:cubicBezTo>
                          <a:pt x="413113" y="48405"/>
                          <a:pt x="375557" y="33383"/>
                          <a:pt x="353024" y="33383"/>
                        </a:cubicBezTo>
                        <a:cubicBezTo>
                          <a:pt x="330490" y="33383"/>
                          <a:pt x="330490" y="55916"/>
                          <a:pt x="315468" y="70939"/>
                        </a:cubicBezTo>
                        <a:cubicBezTo>
                          <a:pt x="307957" y="85961"/>
                          <a:pt x="285423" y="85961"/>
                          <a:pt x="270401" y="85961"/>
                        </a:cubicBezTo>
                        <a:cubicBezTo>
                          <a:pt x="262890" y="85961"/>
                          <a:pt x="255379" y="93472"/>
                          <a:pt x="247868" y="100983"/>
                        </a:cubicBezTo>
                        <a:cubicBezTo>
                          <a:pt x="232846" y="108494"/>
                          <a:pt x="217823" y="116005"/>
                          <a:pt x="202801" y="123517"/>
                        </a:cubicBezTo>
                        <a:cubicBezTo>
                          <a:pt x="172756" y="131028"/>
                          <a:pt x="127689" y="168583"/>
                          <a:pt x="90134" y="176095"/>
                        </a:cubicBezTo>
                        <a:cubicBezTo>
                          <a:pt x="60089" y="183606"/>
                          <a:pt x="22533" y="191117"/>
                          <a:pt x="0" y="168583"/>
                        </a:cubicBezTo>
                        <a:cubicBezTo>
                          <a:pt x="7511" y="183606"/>
                          <a:pt x="22533" y="191117"/>
                          <a:pt x="37556" y="198628"/>
                        </a:cubicBezTo>
                        <a:cubicBezTo>
                          <a:pt x="90134" y="213650"/>
                          <a:pt x="127689" y="183606"/>
                          <a:pt x="172756" y="161072"/>
                        </a:cubicBezTo>
                        <a:cubicBezTo>
                          <a:pt x="240357" y="131028"/>
                          <a:pt x="300446" y="161072"/>
                          <a:pt x="353024" y="191117"/>
                        </a:cubicBezTo>
                        <a:cubicBezTo>
                          <a:pt x="353024" y="191117"/>
                          <a:pt x="353024" y="191117"/>
                          <a:pt x="353024" y="191117"/>
                        </a:cubicBezTo>
                        <a:cubicBezTo>
                          <a:pt x="383068" y="161072"/>
                          <a:pt x="420624" y="123517"/>
                          <a:pt x="435646" y="78450"/>
                        </a:cubicBezTo>
                        <a:cubicBezTo>
                          <a:pt x="443158" y="63428"/>
                          <a:pt x="443158" y="48405"/>
                          <a:pt x="443158" y="25872"/>
                        </a:cubicBezTo>
                        <a:cubicBezTo>
                          <a:pt x="458180" y="25872"/>
                          <a:pt x="458180" y="3338"/>
                          <a:pt x="435646" y="3338"/>
                        </a:cubicBezTo>
                        <a:cubicBezTo>
                          <a:pt x="443158" y="-4173"/>
                          <a:pt x="443158" y="3338"/>
                          <a:pt x="435646" y="3338"/>
                        </a:cubicBezTo>
                        <a:close/>
                      </a:path>
                    </a:pathLst>
                  </a:custGeom>
                  <a:solidFill>
                    <a:srgbClr val="FBCA8F">
                      <a:alpha val="50000"/>
                    </a:srgbClr>
                  </a:solidFill>
                  <a:ln w="75111" cap="flat">
                    <a:noFill/>
                    <a:prstDash val="solid"/>
                    <a:miter/>
                  </a:ln>
                </p:spPr>
                <p:txBody>
                  <a:bodyPr rtlCol="0" anchor="ctr"/>
                  <a:lstStyle/>
                  <a:p>
                    <a:endParaRPr lang="en-US"/>
                  </a:p>
                </p:txBody>
              </p:sp>
              <p:sp>
                <p:nvSpPr>
                  <p:cNvPr id="439" name="Freeform: Shape 438">
                    <a:extLst>
                      <a:ext uri="{FF2B5EF4-FFF2-40B4-BE49-F238E27FC236}">
                        <a16:creationId xmlns:a16="http://schemas.microsoft.com/office/drawing/2014/main" xmlns="" id="{F02BD54A-67EA-41AF-8418-0343887480E5}"/>
                      </a:ext>
                    </a:extLst>
                  </p:cNvPr>
                  <p:cNvSpPr/>
                  <p:nvPr/>
                </p:nvSpPr>
                <p:spPr>
                  <a:xfrm>
                    <a:off x="7476526" y="5473990"/>
                    <a:ext cx="195289" cy="180267"/>
                  </a:xfrm>
                  <a:custGeom>
                    <a:avLst/>
                    <a:gdLst>
                      <a:gd name="connsiteX0" fmla="*/ 195290 w 195289"/>
                      <a:gd name="connsiteY0" fmla="*/ 0 h 180267"/>
                      <a:gd name="connsiteX1" fmla="*/ 172756 w 195289"/>
                      <a:gd name="connsiteY1" fmla="*/ 37556 h 180267"/>
                      <a:gd name="connsiteX2" fmla="*/ 105156 w 195289"/>
                      <a:gd name="connsiteY2" fmla="*/ 67600 h 180267"/>
                      <a:gd name="connsiteX3" fmla="*/ 7511 w 195289"/>
                      <a:gd name="connsiteY3" fmla="*/ 135201 h 180267"/>
                      <a:gd name="connsiteX4" fmla="*/ 0 w 195289"/>
                      <a:gd name="connsiteY4" fmla="*/ 135201 h 180267"/>
                      <a:gd name="connsiteX5" fmla="*/ 105156 w 195289"/>
                      <a:gd name="connsiteY5" fmla="*/ 180267 h 180267"/>
                      <a:gd name="connsiteX6" fmla="*/ 105156 w 195289"/>
                      <a:gd name="connsiteY6" fmla="*/ 180267 h 180267"/>
                      <a:gd name="connsiteX7" fmla="*/ 187779 w 195289"/>
                      <a:gd name="connsiteY7" fmla="*/ 67600 h 180267"/>
                      <a:gd name="connsiteX8" fmla="*/ 195290 w 195289"/>
                      <a:gd name="connsiteY8" fmla="*/ 15022 h 180267"/>
                      <a:gd name="connsiteX9" fmla="*/ 195290 w 195289"/>
                      <a:gd name="connsiteY9" fmla="*/ 0 h 180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289" h="180267">
                        <a:moveTo>
                          <a:pt x="195290" y="0"/>
                        </a:moveTo>
                        <a:cubicBezTo>
                          <a:pt x="187779" y="15022"/>
                          <a:pt x="180268" y="22533"/>
                          <a:pt x="172756" y="37556"/>
                        </a:cubicBezTo>
                        <a:cubicBezTo>
                          <a:pt x="157734" y="60089"/>
                          <a:pt x="127689" y="60089"/>
                          <a:pt x="105156" y="67600"/>
                        </a:cubicBezTo>
                        <a:cubicBezTo>
                          <a:pt x="60089" y="82622"/>
                          <a:pt x="45067" y="112667"/>
                          <a:pt x="7511" y="135201"/>
                        </a:cubicBezTo>
                        <a:cubicBezTo>
                          <a:pt x="7511" y="135201"/>
                          <a:pt x="0" y="135201"/>
                          <a:pt x="0" y="135201"/>
                        </a:cubicBezTo>
                        <a:cubicBezTo>
                          <a:pt x="37556" y="142712"/>
                          <a:pt x="67600" y="157734"/>
                          <a:pt x="105156" y="180267"/>
                        </a:cubicBezTo>
                        <a:cubicBezTo>
                          <a:pt x="105156" y="180267"/>
                          <a:pt x="105156" y="180267"/>
                          <a:pt x="105156" y="180267"/>
                        </a:cubicBezTo>
                        <a:cubicBezTo>
                          <a:pt x="135201" y="150223"/>
                          <a:pt x="172756" y="112667"/>
                          <a:pt x="187779" y="67600"/>
                        </a:cubicBezTo>
                        <a:cubicBezTo>
                          <a:pt x="195290" y="52578"/>
                          <a:pt x="195290" y="37556"/>
                          <a:pt x="195290" y="15022"/>
                        </a:cubicBezTo>
                        <a:cubicBezTo>
                          <a:pt x="195290" y="7511"/>
                          <a:pt x="195290" y="0"/>
                          <a:pt x="195290" y="0"/>
                        </a:cubicBezTo>
                        <a:close/>
                      </a:path>
                    </a:pathLst>
                  </a:custGeom>
                  <a:solidFill>
                    <a:srgbClr val="FBCA8F">
                      <a:alpha val="50000"/>
                    </a:srgbClr>
                  </a:solidFill>
                  <a:ln w="75111" cap="flat">
                    <a:noFill/>
                    <a:prstDash val="solid"/>
                    <a:miter/>
                  </a:ln>
                </p:spPr>
                <p:txBody>
                  <a:bodyPr rtlCol="0" anchor="ctr"/>
                  <a:lstStyle/>
                  <a:p>
                    <a:endParaRPr lang="en-US"/>
                  </a:p>
                </p:txBody>
              </p:sp>
              <p:sp>
                <p:nvSpPr>
                  <p:cNvPr id="440" name="Freeform: Shape 439">
                    <a:extLst>
                      <a:ext uri="{FF2B5EF4-FFF2-40B4-BE49-F238E27FC236}">
                        <a16:creationId xmlns:a16="http://schemas.microsoft.com/office/drawing/2014/main" xmlns="" id="{4E66BB1A-E6BB-4856-91B2-746E4638FD9E}"/>
                      </a:ext>
                    </a:extLst>
                  </p:cNvPr>
                  <p:cNvSpPr/>
                  <p:nvPr/>
                </p:nvSpPr>
                <p:spPr>
                  <a:xfrm>
                    <a:off x="7596704" y="5338789"/>
                    <a:ext cx="292934" cy="458179"/>
                  </a:xfrm>
                  <a:custGeom>
                    <a:avLst/>
                    <a:gdLst>
                      <a:gd name="connsiteX0" fmla="*/ 255379 w 292934"/>
                      <a:gd name="connsiteY0" fmla="*/ 142712 h 458179"/>
                      <a:gd name="connsiteX1" fmla="*/ 135201 w 292934"/>
                      <a:gd name="connsiteY1" fmla="*/ 0 h 458179"/>
                      <a:gd name="connsiteX2" fmla="*/ 120178 w 292934"/>
                      <a:gd name="connsiteY2" fmla="*/ 7511 h 458179"/>
                      <a:gd name="connsiteX3" fmla="*/ 112667 w 292934"/>
                      <a:gd name="connsiteY3" fmla="*/ 7511 h 458179"/>
                      <a:gd name="connsiteX4" fmla="*/ 225334 w 292934"/>
                      <a:gd name="connsiteY4" fmla="*/ 135201 h 458179"/>
                      <a:gd name="connsiteX5" fmla="*/ 172756 w 292934"/>
                      <a:gd name="connsiteY5" fmla="*/ 285424 h 458179"/>
                      <a:gd name="connsiteX6" fmla="*/ 97645 w 292934"/>
                      <a:gd name="connsiteY6" fmla="*/ 315468 h 458179"/>
                      <a:gd name="connsiteX7" fmla="*/ 67600 w 292934"/>
                      <a:gd name="connsiteY7" fmla="*/ 398091 h 458179"/>
                      <a:gd name="connsiteX8" fmla="*/ 7511 w 292934"/>
                      <a:gd name="connsiteY8" fmla="*/ 458180 h 458179"/>
                      <a:gd name="connsiteX9" fmla="*/ 0 w 292934"/>
                      <a:gd name="connsiteY9" fmla="*/ 458180 h 458179"/>
                      <a:gd name="connsiteX10" fmla="*/ 30044 w 292934"/>
                      <a:gd name="connsiteY10" fmla="*/ 450669 h 458179"/>
                      <a:gd name="connsiteX11" fmla="*/ 105156 w 292934"/>
                      <a:gd name="connsiteY11" fmla="*/ 375557 h 458179"/>
                      <a:gd name="connsiteX12" fmla="*/ 127689 w 292934"/>
                      <a:gd name="connsiteY12" fmla="*/ 338001 h 458179"/>
                      <a:gd name="connsiteX13" fmla="*/ 187779 w 292934"/>
                      <a:gd name="connsiteY13" fmla="*/ 292935 h 458179"/>
                      <a:gd name="connsiteX14" fmla="*/ 217823 w 292934"/>
                      <a:gd name="connsiteY14" fmla="*/ 285424 h 458179"/>
                      <a:gd name="connsiteX15" fmla="*/ 292934 w 292934"/>
                      <a:gd name="connsiteY15" fmla="*/ 232846 h 458179"/>
                      <a:gd name="connsiteX16" fmla="*/ 255379 w 292934"/>
                      <a:gd name="connsiteY16" fmla="*/ 142712 h 458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2934" h="458179">
                        <a:moveTo>
                          <a:pt x="255379" y="142712"/>
                        </a:moveTo>
                        <a:cubicBezTo>
                          <a:pt x="232845" y="97645"/>
                          <a:pt x="187779" y="30045"/>
                          <a:pt x="135201" y="0"/>
                        </a:cubicBezTo>
                        <a:cubicBezTo>
                          <a:pt x="127689" y="0"/>
                          <a:pt x="127689" y="7511"/>
                          <a:pt x="120178" y="7511"/>
                        </a:cubicBezTo>
                        <a:cubicBezTo>
                          <a:pt x="120178" y="7511"/>
                          <a:pt x="112667" y="7511"/>
                          <a:pt x="112667" y="7511"/>
                        </a:cubicBezTo>
                        <a:cubicBezTo>
                          <a:pt x="165245" y="37556"/>
                          <a:pt x="202801" y="75111"/>
                          <a:pt x="225334" y="135201"/>
                        </a:cubicBezTo>
                        <a:cubicBezTo>
                          <a:pt x="247868" y="195290"/>
                          <a:pt x="247868" y="270401"/>
                          <a:pt x="172756" y="285424"/>
                        </a:cubicBezTo>
                        <a:cubicBezTo>
                          <a:pt x="150223" y="292935"/>
                          <a:pt x="112667" y="292935"/>
                          <a:pt x="97645" y="315468"/>
                        </a:cubicBezTo>
                        <a:cubicBezTo>
                          <a:pt x="82622" y="338001"/>
                          <a:pt x="75111" y="368046"/>
                          <a:pt x="67600" y="398091"/>
                        </a:cubicBezTo>
                        <a:cubicBezTo>
                          <a:pt x="52578" y="428135"/>
                          <a:pt x="37556" y="450669"/>
                          <a:pt x="7511" y="458180"/>
                        </a:cubicBezTo>
                        <a:cubicBezTo>
                          <a:pt x="7511" y="458180"/>
                          <a:pt x="0" y="458180"/>
                          <a:pt x="0" y="458180"/>
                        </a:cubicBezTo>
                        <a:cubicBezTo>
                          <a:pt x="7511" y="458180"/>
                          <a:pt x="22533" y="450669"/>
                          <a:pt x="30044" y="450669"/>
                        </a:cubicBezTo>
                        <a:cubicBezTo>
                          <a:pt x="60089" y="428135"/>
                          <a:pt x="82622" y="405602"/>
                          <a:pt x="105156" y="375557"/>
                        </a:cubicBezTo>
                        <a:cubicBezTo>
                          <a:pt x="112667" y="368046"/>
                          <a:pt x="120178" y="353024"/>
                          <a:pt x="127689" y="338001"/>
                        </a:cubicBezTo>
                        <a:cubicBezTo>
                          <a:pt x="157734" y="330490"/>
                          <a:pt x="172756" y="315468"/>
                          <a:pt x="187779" y="292935"/>
                        </a:cubicBezTo>
                        <a:cubicBezTo>
                          <a:pt x="195290" y="292935"/>
                          <a:pt x="202801" y="292935"/>
                          <a:pt x="217823" y="285424"/>
                        </a:cubicBezTo>
                        <a:cubicBezTo>
                          <a:pt x="247868" y="277912"/>
                          <a:pt x="270401" y="255379"/>
                          <a:pt x="292934" y="232846"/>
                        </a:cubicBezTo>
                        <a:cubicBezTo>
                          <a:pt x="277912" y="210312"/>
                          <a:pt x="270401" y="180268"/>
                          <a:pt x="255379" y="142712"/>
                        </a:cubicBezTo>
                        <a:close/>
                      </a:path>
                    </a:pathLst>
                  </a:custGeom>
                  <a:solidFill>
                    <a:srgbClr val="FBCA8F">
                      <a:alpha val="50000"/>
                    </a:srgbClr>
                  </a:solidFill>
                  <a:ln w="75111" cap="flat">
                    <a:noFill/>
                    <a:prstDash val="solid"/>
                    <a:miter/>
                  </a:ln>
                </p:spPr>
                <p:txBody>
                  <a:bodyPr rtlCol="0" anchor="ctr"/>
                  <a:lstStyle/>
                  <a:p>
                    <a:endParaRPr lang="en-US"/>
                  </a:p>
                </p:txBody>
              </p:sp>
              <p:sp>
                <p:nvSpPr>
                  <p:cNvPr id="441" name="Freeform: Shape 440">
                    <a:extLst>
                      <a:ext uri="{FF2B5EF4-FFF2-40B4-BE49-F238E27FC236}">
                        <a16:creationId xmlns:a16="http://schemas.microsoft.com/office/drawing/2014/main" xmlns="" id="{46662FB6-A97D-4A20-AB3D-35DE0C216683}"/>
                      </a:ext>
                    </a:extLst>
                  </p:cNvPr>
                  <p:cNvSpPr/>
                  <p:nvPr/>
                </p:nvSpPr>
                <p:spPr>
                  <a:xfrm>
                    <a:off x="7506570" y="5455629"/>
                    <a:ext cx="338001" cy="370608"/>
                  </a:xfrm>
                  <a:custGeom>
                    <a:avLst/>
                    <a:gdLst>
                      <a:gd name="connsiteX0" fmla="*/ 338001 w 338001"/>
                      <a:gd name="connsiteY0" fmla="*/ 168584 h 370608"/>
                      <a:gd name="connsiteX1" fmla="*/ 247868 w 338001"/>
                      <a:gd name="connsiteY1" fmla="*/ 183606 h 370608"/>
                      <a:gd name="connsiteX2" fmla="*/ 202801 w 338001"/>
                      <a:gd name="connsiteY2" fmla="*/ 221161 h 370608"/>
                      <a:gd name="connsiteX3" fmla="*/ 60089 w 338001"/>
                      <a:gd name="connsiteY3" fmla="*/ 341340 h 370608"/>
                      <a:gd name="connsiteX4" fmla="*/ 30044 w 338001"/>
                      <a:gd name="connsiteY4" fmla="*/ 273739 h 370608"/>
                      <a:gd name="connsiteX5" fmla="*/ 60089 w 338001"/>
                      <a:gd name="connsiteY5" fmla="*/ 236184 h 370608"/>
                      <a:gd name="connsiteX6" fmla="*/ 120178 w 338001"/>
                      <a:gd name="connsiteY6" fmla="*/ 161072 h 370608"/>
                      <a:gd name="connsiteX7" fmla="*/ 172756 w 338001"/>
                      <a:gd name="connsiteY7" fmla="*/ 3338 h 370608"/>
                      <a:gd name="connsiteX8" fmla="*/ 165245 w 338001"/>
                      <a:gd name="connsiteY8" fmla="*/ 3338 h 370608"/>
                      <a:gd name="connsiteX9" fmla="*/ 120178 w 338001"/>
                      <a:gd name="connsiteY9" fmla="*/ 131028 h 370608"/>
                      <a:gd name="connsiteX10" fmla="*/ 37556 w 338001"/>
                      <a:gd name="connsiteY10" fmla="*/ 236184 h 370608"/>
                      <a:gd name="connsiteX11" fmla="*/ 0 w 338001"/>
                      <a:gd name="connsiteY11" fmla="*/ 303784 h 370608"/>
                      <a:gd name="connsiteX12" fmla="*/ 37556 w 338001"/>
                      <a:gd name="connsiteY12" fmla="*/ 363873 h 370608"/>
                      <a:gd name="connsiteX13" fmla="*/ 172756 w 338001"/>
                      <a:gd name="connsiteY13" fmla="*/ 303784 h 370608"/>
                      <a:gd name="connsiteX14" fmla="*/ 225334 w 338001"/>
                      <a:gd name="connsiteY14" fmla="*/ 213650 h 370608"/>
                      <a:gd name="connsiteX15" fmla="*/ 285423 w 338001"/>
                      <a:gd name="connsiteY15" fmla="*/ 198628 h 370608"/>
                      <a:gd name="connsiteX16" fmla="*/ 338001 w 338001"/>
                      <a:gd name="connsiteY16" fmla="*/ 168584 h 370608"/>
                      <a:gd name="connsiteX17" fmla="*/ 338001 w 338001"/>
                      <a:gd name="connsiteY17" fmla="*/ 168584 h 37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8001" h="370608">
                        <a:moveTo>
                          <a:pt x="338001" y="168584"/>
                        </a:moveTo>
                        <a:cubicBezTo>
                          <a:pt x="307957" y="183606"/>
                          <a:pt x="277912" y="176095"/>
                          <a:pt x="247868" y="183606"/>
                        </a:cubicBezTo>
                        <a:cubicBezTo>
                          <a:pt x="225334" y="191117"/>
                          <a:pt x="210312" y="206139"/>
                          <a:pt x="202801" y="221161"/>
                        </a:cubicBezTo>
                        <a:cubicBezTo>
                          <a:pt x="172756" y="273739"/>
                          <a:pt x="142712" y="363873"/>
                          <a:pt x="60089" y="341340"/>
                        </a:cubicBezTo>
                        <a:cubicBezTo>
                          <a:pt x="30044" y="333828"/>
                          <a:pt x="22533" y="296273"/>
                          <a:pt x="30044" y="273739"/>
                        </a:cubicBezTo>
                        <a:cubicBezTo>
                          <a:pt x="37556" y="258717"/>
                          <a:pt x="52578" y="243695"/>
                          <a:pt x="60089" y="236184"/>
                        </a:cubicBezTo>
                        <a:cubicBezTo>
                          <a:pt x="82622" y="213650"/>
                          <a:pt x="105156" y="183606"/>
                          <a:pt x="120178" y="161072"/>
                        </a:cubicBezTo>
                        <a:cubicBezTo>
                          <a:pt x="150223" y="116005"/>
                          <a:pt x="180267" y="55916"/>
                          <a:pt x="172756" y="3338"/>
                        </a:cubicBezTo>
                        <a:cubicBezTo>
                          <a:pt x="172756" y="-4173"/>
                          <a:pt x="165245" y="3338"/>
                          <a:pt x="165245" y="3338"/>
                        </a:cubicBezTo>
                        <a:cubicBezTo>
                          <a:pt x="157734" y="48405"/>
                          <a:pt x="142712" y="85961"/>
                          <a:pt x="120178" y="131028"/>
                        </a:cubicBezTo>
                        <a:cubicBezTo>
                          <a:pt x="97645" y="168584"/>
                          <a:pt x="67600" y="206139"/>
                          <a:pt x="37556" y="236184"/>
                        </a:cubicBezTo>
                        <a:cubicBezTo>
                          <a:pt x="15022" y="258717"/>
                          <a:pt x="0" y="273739"/>
                          <a:pt x="0" y="303784"/>
                        </a:cubicBezTo>
                        <a:cubicBezTo>
                          <a:pt x="0" y="326317"/>
                          <a:pt x="15022" y="356362"/>
                          <a:pt x="37556" y="363873"/>
                        </a:cubicBezTo>
                        <a:cubicBezTo>
                          <a:pt x="97645" y="386407"/>
                          <a:pt x="142712" y="348851"/>
                          <a:pt x="172756" y="303784"/>
                        </a:cubicBezTo>
                        <a:cubicBezTo>
                          <a:pt x="195290" y="273739"/>
                          <a:pt x="202801" y="236184"/>
                          <a:pt x="225334" y="213650"/>
                        </a:cubicBezTo>
                        <a:cubicBezTo>
                          <a:pt x="247868" y="198628"/>
                          <a:pt x="270401" y="206139"/>
                          <a:pt x="285423" y="198628"/>
                        </a:cubicBezTo>
                        <a:cubicBezTo>
                          <a:pt x="315468" y="183606"/>
                          <a:pt x="322979" y="176095"/>
                          <a:pt x="338001" y="168584"/>
                        </a:cubicBezTo>
                        <a:cubicBezTo>
                          <a:pt x="338001" y="168584"/>
                          <a:pt x="338001" y="168584"/>
                          <a:pt x="338001" y="168584"/>
                        </a:cubicBezTo>
                        <a:close/>
                      </a:path>
                    </a:pathLst>
                  </a:custGeom>
                  <a:solidFill>
                    <a:srgbClr val="D97E31"/>
                  </a:solidFill>
                  <a:ln w="75111" cap="flat">
                    <a:noFill/>
                    <a:prstDash val="solid"/>
                    <a:miter/>
                  </a:ln>
                </p:spPr>
                <p:txBody>
                  <a:bodyPr rtlCol="0" anchor="ctr"/>
                  <a:lstStyle/>
                  <a:p>
                    <a:endParaRPr lang="en-US"/>
                  </a:p>
                </p:txBody>
              </p:sp>
              <p:sp>
                <p:nvSpPr>
                  <p:cNvPr id="442" name="Freeform: Shape 441">
                    <a:extLst>
                      <a:ext uri="{FF2B5EF4-FFF2-40B4-BE49-F238E27FC236}">
                        <a16:creationId xmlns:a16="http://schemas.microsoft.com/office/drawing/2014/main" xmlns="" id="{A33B36CE-7C95-473C-88A6-7F6DFB41EE0F}"/>
                      </a:ext>
                    </a:extLst>
                  </p:cNvPr>
                  <p:cNvSpPr/>
                  <p:nvPr/>
                </p:nvSpPr>
                <p:spPr>
                  <a:xfrm>
                    <a:off x="7282330" y="5233633"/>
                    <a:ext cx="329396" cy="238478"/>
                  </a:xfrm>
                  <a:custGeom>
                    <a:avLst/>
                    <a:gdLst>
                      <a:gd name="connsiteX0" fmla="*/ 329396 w 329396"/>
                      <a:gd name="connsiteY0" fmla="*/ 232845 h 238478"/>
                      <a:gd name="connsiteX1" fmla="*/ 179173 w 329396"/>
                      <a:gd name="connsiteY1" fmla="*/ 127689 h 238478"/>
                      <a:gd name="connsiteX2" fmla="*/ 36462 w 329396"/>
                      <a:gd name="connsiteY2" fmla="*/ 7511 h 238478"/>
                      <a:gd name="connsiteX3" fmla="*/ 36462 w 329396"/>
                      <a:gd name="connsiteY3" fmla="*/ 0 h 238478"/>
                      <a:gd name="connsiteX4" fmla="*/ 58995 w 329396"/>
                      <a:gd name="connsiteY4" fmla="*/ 112667 h 238478"/>
                      <a:gd name="connsiteX5" fmla="*/ 201707 w 329396"/>
                      <a:gd name="connsiteY5" fmla="*/ 142712 h 238478"/>
                      <a:gd name="connsiteX6" fmla="*/ 329396 w 329396"/>
                      <a:gd name="connsiteY6" fmla="*/ 232845 h 238478"/>
                      <a:gd name="connsiteX7" fmla="*/ 329396 w 329396"/>
                      <a:gd name="connsiteY7" fmla="*/ 232845 h 23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9396" h="238478">
                        <a:moveTo>
                          <a:pt x="329396" y="232845"/>
                        </a:moveTo>
                        <a:cubicBezTo>
                          <a:pt x="299352" y="180267"/>
                          <a:pt x="239263" y="142712"/>
                          <a:pt x="179173" y="127689"/>
                        </a:cubicBezTo>
                        <a:cubicBezTo>
                          <a:pt x="126596" y="112667"/>
                          <a:pt x="-53672" y="97645"/>
                          <a:pt x="36462" y="7511"/>
                        </a:cubicBezTo>
                        <a:cubicBezTo>
                          <a:pt x="36462" y="7511"/>
                          <a:pt x="36462" y="0"/>
                          <a:pt x="36462" y="0"/>
                        </a:cubicBezTo>
                        <a:cubicBezTo>
                          <a:pt x="-31139" y="22533"/>
                          <a:pt x="6417" y="105156"/>
                          <a:pt x="58995" y="112667"/>
                        </a:cubicBezTo>
                        <a:cubicBezTo>
                          <a:pt x="104062" y="127689"/>
                          <a:pt x="156640" y="127689"/>
                          <a:pt x="201707" y="142712"/>
                        </a:cubicBezTo>
                        <a:cubicBezTo>
                          <a:pt x="254285" y="172756"/>
                          <a:pt x="291840" y="202801"/>
                          <a:pt x="329396" y="232845"/>
                        </a:cubicBezTo>
                        <a:cubicBezTo>
                          <a:pt x="329396" y="240357"/>
                          <a:pt x="329396" y="240357"/>
                          <a:pt x="329396" y="232845"/>
                        </a:cubicBezTo>
                        <a:close/>
                      </a:path>
                    </a:pathLst>
                  </a:custGeom>
                  <a:solidFill>
                    <a:srgbClr val="D97E31"/>
                  </a:solidFill>
                  <a:ln w="75111" cap="flat">
                    <a:noFill/>
                    <a:prstDash val="solid"/>
                    <a:miter/>
                  </a:ln>
                </p:spPr>
                <p:txBody>
                  <a:bodyPr rtlCol="0" anchor="ctr"/>
                  <a:lstStyle/>
                  <a:p>
                    <a:endParaRPr lang="en-US"/>
                  </a:p>
                </p:txBody>
              </p:sp>
              <p:sp>
                <p:nvSpPr>
                  <p:cNvPr id="443" name="Freeform: Shape 442">
                    <a:extLst>
                      <a:ext uri="{FF2B5EF4-FFF2-40B4-BE49-F238E27FC236}">
                        <a16:creationId xmlns:a16="http://schemas.microsoft.com/office/drawing/2014/main" xmlns="" id="{CB320A25-0565-4193-989E-EE94DD20CFAE}"/>
                      </a:ext>
                    </a:extLst>
                  </p:cNvPr>
                  <p:cNvSpPr/>
                  <p:nvPr/>
                </p:nvSpPr>
                <p:spPr>
                  <a:xfrm>
                    <a:off x="7236169" y="5368834"/>
                    <a:ext cx="277912" cy="142711"/>
                  </a:xfrm>
                  <a:custGeom>
                    <a:avLst/>
                    <a:gdLst>
                      <a:gd name="connsiteX0" fmla="*/ 277912 w 277912"/>
                      <a:gd name="connsiteY0" fmla="*/ 142712 h 142711"/>
                      <a:gd name="connsiteX1" fmla="*/ 7511 w 277912"/>
                      <a:gd name="connsiteY1" fmla="*/ 0 h 142711"/>
                      <a:gd name="connsiteX2" fmla="*/ 0 w 277912"/>
                      <a:gd name="connsiteY2" fmla="*/ 0 h 142711"/>
                      <a:gd name="connsiteX3" fmla="*/ 105156 w 277912"/>
                      <a:gd name="connsiteY3" fmla="*/ 67600 h 142711"/>
                      <a:gd name="connsiteX4" fmla="*/ 277912 w 277912"/>
                      <a:gd name="connsiteY4" fmla="*/ 142712 h 142711"/>
                      <a:gd name="connsiteX5" fmla="*/ 277912 w 277912"/>
                      <a:gd name="connsiteY5" fmla="*/ 142712 h 142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912" h="142711">
                        <a:moveTo>
                          <a:pt x="277912" y="142712"/>
                        </a:moveTo>
                        <a:cubicBezTo>
                          <a:pt x="217823" y="45067"/>
                          <a:pt x="67600" y="90134"/>
                          <a:pt x="7511" y="0"/>
                        </a:cubicBezTo>
                        <a:cubicBezTo>
                          <a:pt x="7511" y="0"/>
                          <a:pt x="0" y="0"/>
                          <a:pt x="0" y="0"/>
                        </a:cubicBezTo>
                        <a:cubicBezTo>
                          <a:pt x="15022" y="45067"/>
                          <a:pt x="60089" y="60089"/>
                          <a:pt x="105156" y="67600"/>
                        </a:cubicBezTo>
                        <a:cubicBezTo>
                          <a:pt x="172757" y="90134"/>
                          <a:pt x="232846" y="97645"/>
                          <a:pt x="277912" y="142712"/>
                        </a:cubicBezTo>
                        <a:cubicBezTo>
                          <a:pt x="277912" y="142712"/>
                          <a:pt x="277912" y="142712"/>
                          <a:pt x="277912" y="142712"/>
                        </a:cubicBezTo>
                        <a:close/>
                      </a:path>
                    </a:pathLst>
                  </a:custGeom>
                  <a:solidFill>
                    <a:srgbClr val="D97E31"/>
                  </a:solidFill>
                  <a:ln w="75111" cap="flat">
                    <a:noFill/>
                    <a:prstDash val="solid"/>
                    <a:miter/>
                  </a:ln>
                </p:spPr>
                <p:txBody>
                  <a:bodyPr rtlCol="0" anchor="ctr"/>
                  <a:lstStyle/>
                  <a:p>
                    <a:endParaRPr lang="en-US"/>
                  </a:p>
                </p:txBody>
              </p:sp>
              <p:sp>
                <p:nvSpPr>
                  <p:cNvPr id="444" name="Freeform: Shape 443">
                    <a:extLst>
                      <a:ext uri="{FF2B5EF4-FFF2-40B4-BE49-F238E27FC236}">
                        <a16:creationId xmlns:a16="http://schemas.microsoft.com/office/drawing/2014/main" xmlns="" id="{08D79F1F-9F57-4410-A506-99A9E04A76D5}"/>
                      </a:ext>
                    </a:extLst>
                  </p:cNvPr>
                  <p:cNvSpPr/>
                  <p:nvPr/>
                </p:nvSpPr>
                <p:spPr>
                  <a:xfrm>
                    <a:off x="7258703" y="5516348"/>
                    <a:ext cx="198627" cy="36091"/>
                  </a:xfrm>
                  <a:custGeom>
                    <a:avLst/>
                    <a:gdLst>
                      <a:gd name="connsiteX0" fmla="*/ 195290 w 198627"/>
                      <a:gd name="connsiteY0" fmla="*/ 32754 h 36091"/>
                      <a:gd name="connsiteX1" fmla="*/ 0 w 198627"/>
                      <a:gd name="connsiteY1" fmla="*/ 2709 h 36091"/>
                      <a:gd name="connsiteX2" fmla="*/ 0 w 198627"/>
                      <a:gd name="connsiteY2" fmla="*/ 2709 h 36091"/>
                      <a:gd name="connsiteX3" fmla="*/ 90133 w 198627"/>
                      <a:gd name="connsiteY3" fmla="*/ 17731 h 36091"/>
                      <a:gd name="connsiteX4" fmla="*/ 195290 w 198627"/>
                      <a:gd name="connsiteY4" fmla="*/ 32754 h 36091"/>
                      <a:gd name="connsiteX5" fmla="*/ 195290 w 198627"/>
                      <a:gd name="connsiteY5" fmla="*/ 32754 h 36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627" h="36091">
                        <a:moveTo>
                          <a:pt x="195290" y="32754"/>
                        </a:moveTo>
                        <a:cubicBezTo>
                          <a:pt x="142712" y="2709"/>
                          <a:pt x="60089" y="-4802"/>
                          <a:pt x="0" y="2709"/>
                        </a:cubicBezTo>
                        <a:cubicBezTo>
                          <a:pt x="0" y="2709"/>
                          <a:pt x="0" y="2709"/>
                          <a:pt x="0" y="2709"/>
                        </a:cubicBezTo>
                        <a:cubicBezTo>
                          <a:pt x="30044" y="10220"/>
                          <a:pt x="60089" y="10220"/>
                          <a:pt x="90133" y="17731"/>
                        </a:cubicBezTo>
                        <a:cubicBezTo>
                          <a:pt x="127689" y="17731"/>
                          <a:pt x="157734" y="32754"/>
                          <a:pt x="195290" y="32754"/>
                        </a:cubicBezTo>
                        <a:cubicBezTo>
                          <a:pt x="195290" y="40265"/>
                          <a:pt x="202801" y="32754"/>
                          <a:pt x="195290" y="32754"/>
                        </a:cubicBezTo>
                        <a:close/>
                      </a:path>
                    </a:pathLst>
                  </a:custGeom>
                  <a:solidFill>
                    <a:srgbClr val="D97E31"/>
                  </a:solidFill>
                  <a:ln w="75111" cap="flat">
                    <a:noFill/>
                    <a:prstDash val="solid"/>
                    <a:miter/>
                  </a:ln>
                </p:spPr>
                <p:txBody>
                  <a:bodyPr rtlCol="0" anchor="ctr"/>
                  <a:lstStyle/>
                  <a:p>
                    <a:endParaRPr lang="en-US"/>
                  </a:p>
                </p:txBody>
              </p:sp>
            </p:grpSp>
            <p:sp>
              <p:nvSpPr>
                <p:cNvPr id="435" name="Freeform: Shape 434">
                  <a:extLst>
                    <a:ext uri="{FF2B5EF4-FFF2-40B4-BE49-F238E27FC236}">
                      <a16:creationId xmlns:a16="http://schemas.microsoft.com/office/drawing/2014/main" xmlns="" id="{97CD0929-417D-4ACC-9ECB-7EB5023F1891}"/>
                    </a:ext>
                  </a:extLst>
                </p:cNvPr>
                <p:cNvSpPr/>
                <p:nvPr/>
              </p:nvSpPr>
              <p:spPr>
                <a:xfrm>
                  <a:off x="7696227" y="5316256"/>
                  <a:ext cx="203906" cy="303784"/>
                </a:xfrm>
                <a:custGeom>
                  <a:avLst/>
                  <a:gdLst>
                    <a:gd name="connsiteX0" fmla="*/ 140834 w 203906"/>
                    <a:gd name="connsiteY0" fmla="*/ 105156 h 303784"/>
                    <a:gd name="connsiteX1" fmla="*/ 5633 w 203906"/>
                    <a:gd name="connsiteY1" fmla="*/ 0 h 303784"/>
                    <a:gd name="connsiteX2" fmla="*/ 5633 w 203906"/>
                    <a:gd name="connsiteY2" fmla="*/ 7511 h 303784"/>
                    <a:gd name="connsiteX3" fmla="*/ 125812 w 203906"/>
                    <a:gd name="connsiteY3" fmla="*/ 120178 h 303784"/>
                    <a:gd name="connsiteX4" fmla="*/ 193412 w 203906"/>
                    <a:gd name="connsiteY4" fmla="*/ 300446 h 303784"/>
                    <a:gd name="connsiteX5" fmla="*/ 200923 w 203906"/>
                    <a:gd name="connsiteY5" fmla="*/ 300446 h 303784"/>
                    <a:gd name="connsiteX6" fmla="*/ 140834 w 203906"/>
                    <a:gd name="connsiteY6" fmla="*/ 105156 h 303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3906" h="303784">
                      <a:moveTo>
                        <a:pt x="140834" y="105156"/>
                      </a:moveTo>
                      <a:cubicBezTo>
                        <a:pt x="110789" y="60089"/>
                        <a:pt x="65722" y="0"/>
                        <a:pt x="5633" y="0"/>
                      </a:cubicBezTo>
                      <a:cubicBezTo>
                        <a:pt x="-1878" y="0"/>
                        <a:pt x="-1878" y="7511"/>
                        <a:pt x="5633" y="7511"/>
                      </a:cubicBezTo>
                      <a:cubicBezTo>
                        <a:pt x="58211" y="37556"/>
                        <a:pt x="95767" y="67600"/>
                        <a:pt x="125812" y="120178"/>
                      </a:cubicBezTo>
                      <a:cubicBezTo>
                        <a:pt x="163367" y="180268"/>
                        <a:pt x="178390" y="232846"/>
                        <a:pt x="193412" y="300446"/>
                      </a:cubicBezTo>
                      <a:cubicBezTo>
                        <a:pt x="193412" y="307957"/>
                        <a:pt x="200923" y="300446"/>
                        <a:pt x="200923" y="300446"/>
                      </a:cubicBezTo>
                      <a:cubicBezTo>
                        <a:pt x="215945" y="232846"/>
                        <a:pt x="170878" y="157734"/>
                        <a:pt x="140834" y="105156"/>
                      </a:cubicBezTo>
                      <a:close/>
                    </a:path>
                  </a:pathLst>
                </a:custGeom>
                <a:solidFill>
                  <a:srgbClr val="B12F4B"/>
                </a:solidFill>
                <a:ln w="75111" cap="flat">
                  <a:noFill/>
                  <a:prstDash val="solid"/>
                  <a:miter/>
                </a:ln>
              </p:spPr>
              <p:txBody>
                <a:bodyPr rtlCol="0" anchor="ctr"/>
                <a:lstStyle/>
                <a:p>
                  <a:endParaRPr lang="en-US"/>
                </a:p>
              </p:txBody>
            </p:sp>
          </p:grpSp>
          <p:grpSp>
            <p:nvGrpSpPr>
              <p:cNvPr id="308" name="Graphic 2">
                <a:extLst>
                  <a:ext uri="{FF2B5EF4-FFF2-40B4-BE49-F238E27FC236}">
                    <a16:creationId xmlns:a16="http://schemas.microsoft.com/office/drawing/2014/main" xmlns="" id="{8A4E736F-7646-4908-B1D5-F617B1C34BFB}"/>
                  </a:ext>
                </a:extLst>
              </p:cNvPr>
              <p:cNvGrpSpPr/>
              <p:nvPr/>
            </p:nvGrpSpPr>
            <p:grpSpPr>
              <a:xfrm>
                <a:off x="9902625" y="5588037"/>
                <a:ext cx="724841" cy="697155"/>
                <a:chOff x="9902625" y="5588037"/>
                <a:chExt cx="724841" cy="697155"/>
              </a:xfrm>
            </p:grpSpPr>
            <p:grpSp>
              <p:nvGrpSpPr>
                <p:cNvPr id="421" name="Graphic 2">
                  <a:extLst>
                    <a:ext uri="{FF2B5EF4-FFF2-40B4-BE49-F238E27FC236}">
                      <a16:creationId xmlns:a16="http://schemas.microsoft.com/office/drawing/2014/main" xmlns="" id="{4BDF0515-33C9-4DFE-948B-BE14188C80BE}"/>
                    </a:ext>
                  </a:extLst>
                </p:cNvPr>
                <p:cNvGrpSpPr/>
                <p:nvPr/>
              </p:nvGrpSpPr>
              <p:grpSpPr>
                <a:xfrm>
                  <a:off x="9902625" y="5601679"/>
                  <a:ext cx="724841" cy="683513"/>
                  <a:chOff x="9902625" y="5601679"/>
                  <a:chExt cx="724841" cy="683513"/>
                </a:xfrm>
              </p:grpSpPr>
              <p:grpSp>
                <p:nvGrpSpPr>
                  <p:cNvPr id="423" name="Graphic 2">
                    <a:extLst>
                      <a:ext uri="{FF2B5EF4-FFF2-40B4-BE49-F238E27FC236}">
                        <a16:creationId xmlns:a16="http://schemas.microsoft.com/office/drawing/2014/main" xmlns="" id="{9A552044-E1A2-4E97-8916-44151590AD9A}"/>
                      </a:ext>
                    </a:extLst>
                  </p:cNvPr>
                  <p:cNvGrpSpPr/>
                  <p:nvPr/>
                </p:nvGrpSpPr>
                <p:grpSpPr>
                  <a:xfrm>
                    <a:off x="9902625" y="5601679"/>
                    <a:ext cx="724841" cy="683513"/>
                    <a:chOff x="9902625" y="5601679"/>
                    <a:chExt cx="724841" cy="683513"/>
                  </a:xfrm>
                </p:grpSpPr>
                <p:sp>
                  <p:nvSpPr>
                    <p:cNvPr id="432" name="Freeform: Shape 431">
                      <a:extLst>
                        <a:ext uri="{FF2B5EF4-FFF2-40B4-BE49-F238E27FC236}">
                          <a16:creationId xmlns:a16="http://schemas.microsoft.com/office/drawing/2014/main" xmlns="" id="{23B56F52-CF83-4C55-9438-DA8C931D543B}"/>
                        </a:ext>
                      </a:extLst>
                    </p:cNvPr>
                    <p:cNvSpPr/>
                    <p:nvPr/>
                  </p:nvSpPr>
                  <p:spPr>
                    <a:xfrm>
                      <a:off x="9932670" y="5613590"/>
                      <a:ext cx="694797" cy="657831"/>
                    </a:xfrm>
                    <a:custGeom>
                      <a:avLst/>
                      <a:gdLst>
                        <a:gd name="connsiteX0" fmla="*/ 645958 w 694797"/>
                        <a:gd name="connsiteY0" fmla="*/ 288535 h 657831"/>
                        <a:gd name="connsiteX1" fmla="*/ 465691 w 694797"/>
                        <a:gd name="connsiteY1" fmla="*/ 100756 h 657831"/>
                        <a:gd name="connsiteX2" fmla="*/ 420624 w 694797"/>
                        <a:gd name="connsiteY2" fmla="*/ 78223 h 657831"/>
                        <a:gd name="connsiteX3" fmla="*/ 345512 w 694797"/>
                        <a:gd name="connsiteY3" fmla="*/ 70712 h 657831"/>
                        <a:gd name="connsiteX4" fmla="*/ 292935 w 694797"/>
                        <a:gd name="connsiteY4" fmla="*/ 3111 h 657831"/>
                        <a:gd name="connsiteX5" fmla="*/ 202801 w 694797"/>
                        <a:gd name="connsiteY5" fmla="*/ 10622 h 657831"/>
                        <a:gd name="connsiteX6" fmla="*/ 97645 w 694797"/>
                        <a:gd name="connsiteY6" fmla="*/ 55689 h 657831"/>
                        <a:gd name="connsiteX7" fmla="*/ 67600 w 694797"/>
                        <a:gd name="connsiteY7" fmla="*/ 78223 h 657831"/>
                        <a:gd name="connsiteX8" fmla="*/ 90133 w 694797"/>
                        <a:gd name="connsiteY8" fmla="*/ 160845 h 657831"/>
                        <a:gd name="connsiteX9" fmla="*/ 30045 w 694797"/>
                        <a:gd name="connsiteY9" fmla="*/ 243468 h 657831"/>
                        <a:gd name="connsiteX10" fmla="*/ 30045 w 694797"/>
                        <a:gd name="connsiteY10" fmla="*/ 348624 h 657831"/>
                        <a:gd name="connsiteX11" fmla="*/ 0 w 694797"/>
                        <a:gd name="connsiteY11" fmla="*/ 468802 h 657831"/>
                        <a:gd name="connsiteX12" fmla="*/ 37556 w 694797"/>
                        <a:gd name="connsiteY12" fmla="*/ 506358 h 657831"/>
                        <a:gd name="connsiteX13" fmla="*/ 97645 w 694797"/>
                        <a:gd name="connsiteY13" fmla="*/ 476313 h 657831"/>
                        <a:gd name="connsiteX14" fmla="*/ 120178 w 694797"/>
                        <a:gd name="connsiteY14" fmla="*/ 393691 h 657831"/>
                        <a:gd name="connsiteX15" fmla="*/ 127689 w 694797"/>
                        <a:gd name="connsiteY15" fmla="*/ 356135 h 657831"/>
                        <a:gd name="connsiteX16" fmla="*/ 292935 w 694797"/>
                        <a:gd name="connsiteY16" fmla="*/ 536402 h 657831"/>
                        <a:gd name="connsiteX17" fmla="*/ 405602 w 694797"/>
                        <a:gd name="connsiteY17" fmla="*/ 649070 h 657831"/>
                        <a:gd name="connsiteX18" fmla="*/ 368046 w 694797"/>
                        <a:gd name="connsiteY18" fmla="*/ 453780 h 657831"/>
                        <a:gd name="connsiteX19" fmla="*/ 360535 w 694797"/>
                        <a:gd name="connsiteY19" fmla="*/ 438757 h 657831"/>
                        <a:gd name="connsiteX20" fmla="*/ 428135 w 694797"/>
                        <a:gd name="connsiteY20" fmla="*/ 543913 h 657831"/>
                        <a:gd name="connsiteX21" fmla="*/ 525780 w 694797"/>
                        <a:gd name="connsiteY21" fmla="*/ 596491 h 657831"/>
                        <a:gd name="connsiteX22" fmla="*/ 525780 w 694797"/>
                        <a:gd name="connsiteY22" fmla="*/ 536402 h 657831"/>
                        <a:gd name="connsiteX23" fmla="*/ 480713 w 694797"/>
                        <a:gd name="connsiteY23" fmla="*/ 423735 h 657831"/>
                        <a:gd name="connsiteX24" fmla="*/ 443158 w 694797"/>
                        <a:gd name="connsiteY24" fmla="*/ 356135 h 657831"/>
                        <a:gd name="connsiteX25" fmla="*/ 450669 w 694797"/>
                        <a:gd name="connsiteY25" fmla="*/ 363646 h 657831"/>
                        <a:gd name="connsiteX26" fmla="*/ 548314 w 694797"/>
                        <a:gd name="connsiteY26" fmla="*/ 468802 h 657831"/>
                        <a:gd name="connsiteX27" fmla="*/ 668492 w 694797"/>
                        <a:gd name="connsiteY27" fmla="*/ 521380 h 657831"/>
                        <a:gd name="connsiteX28" fmla="*/ 645958 w 694797"/>
                        <a:gd name="connsiteY28" fmla="*/ 438757 h 657831"/>
                        <a:gd name="connsiteX29" fmla="*/ 623425 w 694797"/>
                        <a:gd name="connsiteY29" fmla="*/ 393691 h 657831"/>
                        <a:gd name="connsiteX30" fmla="*/ 683514 w 694797"/>
                        <a:gd name="connsiteY30" fmla="*/ 408713 h 657831"/>
                        <a:gd name="connsiteX31" fmla="*/ 645958 w 694797"/>
                        <a:gd name="connsiteY31" fmla="*/ 288535 h 65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94797" h="657831">
                          <a:moveTo>
                            <a:pt x="645958" y="288535"/>
                          </a:moveTo>
                          <a:cubicBezTo>
                            <a:pt x="593380" y="220934"/>
                            <a:pt x="533291" y="145823"/>
                            <a:pt x="465691" y="100756"/>
                          </a:cubicBezTo>
                          <a:cubicBezTo>
                            <a:pt x="450669" y="93245"/>
                            <a:pt x="435647" y="78223"/>
                            <a:pt x="420624" y="78223"/>
                          </a:cubicBezTo>
                          <a:cubicBezTo>
                            <a:pt x="398091" y="70712"/>
                            <a:pt x="368046" y="78223"/>
                            <a:pt x="345512" y="70712"/>
                          </a:cubicBezTo>
                          <a:cubicBezTo>
                            <a:pt x="315468" y="63200"/>
                            <a:pt x="307957" y="33156"/>
                            <a:pt x="292935" y="3111"/>
                          </a:cubicBezTo>
                          <a:cubicBezTo>
                            <a:pt x="262890" y="-4400"/>
                            <a:pt x="225334" y="3111"/>
                            <a:pt x="202801" y="10622"/>
                          </a:cubicBezTo>
                          <a:cubicBezTo>
                            <a:pt x="165245" y="18134"/>
                            <a:pt x="127689" y="33156"/>
                            <a:pt x="97645" y="55689"/>
                          </a:cubicBezTo>
                          <a:cubicBezTo>
                            <a:pt x="90133" y="63200"/>
                            <a:pt x="75111" y="70712"/>
                            <a:pt x="67600" y="78223"/>
                          </a:cubicBezTo>
                          <a:cubicBezTo>
                            <a:pt x="82622" y="100756"/>
                            <a:pt x="105156" y="130801"/>
                            <a:pt x="90133" y="160845"/>
                          </a:cubicBezTo>
                          <a:cubicBezTo>
                            <a:pt x="75111" y="190890"/>
                            <a:pt x="45067" y="213423"/>
                            <a:pt x="30045" y="243468"/>
                          </a:cubicBezTo>
                          <a:cubicBezTo>
                            <a:pt x="15022" y="273512"/>
                            <a:pt x="30045" y="318579"/>
                            <a:pt x="30045" y="348624"/>
                          </a:cubicBezTo>
                          <a:cubicBezTo>
                            <a:pt x="30045" y="393691"/>
                            <a:pt x="0" y="423735"/>
                            <a:pt x="0" y="468802"/>
                          </a:cubicBezTo>
                          <a:cubicBezTo>
                            <a:pt x="0" y="483824"/>
                            <a:pt x="15022" y="506358"/>
                            <a:pt x="37556" y="506358"/>
                          </a:cubicBezTo>
                          <a:cubicBezTo>
                            <a:pt x="60089" y="506358"/>
                            <a:pt x="82622" y="498847"/>
                            <a:pt x="97645" y="476313"/>
                          </a:cubicBezTo>
                          <a:cubicBezTo>
                            <a:pt x="120178" y="453780"/>
                            <a:pt x="120178" y="423735"/>
                            <a:pt x="120178" y="393691"/>
                          </a:cubicBezTo>
                          <a:cubicBezTo>
                            <a:pt x="120178" y="378668"/>
                            <a:pt x="127689" y="363646"/>
                            <a:pt x="127689" y="356135"/>
                          </a:cubicBezTo>
                          <a:cubicBezTo>
                            <a:pt x="210312" y="341113"/>
                            <a:pt x="262890" y="476313"/>
                            <a:pt x="292935" y="536402"/>
                          </a:cubicBezTo>
                          <a:cubicBezTo>
                            <a:pt x="300446" y="551425"/>
                            <a:pt x="360535" y="694136"/>
                            <a:pt x="405602" y="649070"/>
                          </a:cubicBezTo>
                          <a:cubicBezTo>
                            <a:pt x="450669" y="604003"/>
                            <a:pt x="390579" y="498847"/>
                            <a:pt x="368046" y="453780"/>
                          </a:cubicBezTo>
                          <a:cubicBezTo>
                            <a:pt x="368046" y="446269"/>
                            <a:pt x="368046" y="446269"/>
                            <a:pt x="360535" y="438757"/>
                          </a:cubicBezTo>
                          <a:cubicBezTo>
                            <a:pt x="383068" y="476313"/>
                            <a:pt x="405602" y="513869"/>
                            <a:pt x="428135" y="543913"/>
                          </a:cubicBezTo>
                          <a:cubicBezTo>
                            <a:pt x="443158" y="566447"/>
                            <a:pt x="495735" y="641559"/>
                            <a:pt x="525780" y="596491"/>
                          </a:cubicBezTo>
                          <a:cubicBezTo>
                            <a:pt x="533291" y="581469"/>
                            <a:pt x="525780" y="558936"/>
                            <a:pt x="525780" y="536402"/>
                          </a:cubicBezTo>
                          <a:cubicBezTo>
                            <a:pt x="518269" y="498847"/>
                            <a:pt x="503246" y="461291"/>
                            <a:pt x="480713" y="423735"/>
                          </a:cubicBezTo>
                          <a:cubicBezTo>
                            <a:pt x="465691" y="401202"/>
                            <a:pt x="450669" y="378668"/>
                            <a:pt x="443158" y="356135"/>
                          </a:cubicBezTo>
                          <a:cubicBezTo>
                            <a:pt x="443158" y="356135"/>
                            <a:pt x="450669" y="363646"/>
                            <a:pt x="450669" y="363646"/>
                          </a:cubicBezTo>
                          <a:cubicBezTo>
                            <a:pt x="488224" y="393691"/>
                            <a:pt x="518269" y="431246"/>
                            <a:pt x="548314" y="468802"/>
                          </a:cubicBezTo>
                          <a:cubicBezTo>
                            <a:pt x="570847" y="491335"/>
                            <a:pt x="653469" y="596491"/>
                            <a:pt x="668492" y="521380"/>
                          </a:cubicBezTo>
                          <a:cubicBezTo>
                            <a:pt x="676003" y="498847"/>
                            <a:pt x="653469" y="461291"/>
                            <a:pt x="645958" y="438757"/>
                          </a:cubicBezTo>
                          <a:cubicBezTo>
                            <a:pt x="638447" y="423735"/>
                            <a:pt x="630936" y="408713"/>
                            <a:pt x="623425" y="393691"/>
                          </a:cubicBezTo>
                          <a:cubicBezTo>
                            <a:pt x="638447" y="401202"/>
                            <a:pt x="660981" y="408713"/>
                            <a:pt x="683514" y="408713"/>
                          </a:cubicBezTo>
                          <a:cubicBezTo>
                            <a:pt x="721070" y="386180"/>
                            <a:pt x="653469" y="303557"/>
                            <a:pt x="645958" y="288535"/>
                          </a:cubicBezTo>
                          <a:close/>
                        </a:path>
                      </a:pathLst>
                    </a:custGeom>
                    <a:solidFill>
                      <a:srgbClr val="FBCA8F"/>
                    </a:solidFill>
                    <a:ln w="75111" cap="flat">
                      <a:noFill/>
                      <a:prstDash val="solid"/>
                      <a:miter/>
                    </a:ln>
                  </p:spPr>
                  <p:txBody>
                    <a:bodyPr rtlCol="0" anchor="ctr"/>
                    <a:lstStyle/>
                    <a:p>
                      <a:endParaRPr lang="en-US"/>
                    </a:p>
                  </p:txBody>
                </p:sp>
                <p:sp>
                  <p:nvSpPr>
                    <p:cNvPr id="433" name="Freeform: Shape 432">
                      <a:extLst>
                        <a:ext uri="{FF2B5EF4-FFF2-40B4-BE49-F238E27FC236}">
                          <a16:creationId xmlns:a16="http://schemas.microsoft.com/office/drawing/2014/main" xmlns="" id="{E4217E34-4A36-4A51-9D25-BF020D04A8FD}"/>
                        </a:ext>
                      </a:extLst>
                    </p:cNvPr>
                    <p:cNvSpPr/>
                    <p:nvPr/>
                  </p:nvSpPr>
                  <p:spPr>
                    <a:xfrm>
                      <a:off x="9902625" y="5601679"/>
                      <a:ext cx="715436" cy="683513"/>
                    </a:xfrm>
                    <a:custGeom>
                      <a:avLst/>
                      <a:gdLst>
                        <a:gd name="connsiteX0" fmla="*/ 405602 w 715436"/>
                        <a:gd name="connsiteY0" fmla="*/ 676003 h 683513"/>
                        <a:gd name="connsiteX1" fmla="*/ 307957 w 715436"/>
                        <a:gd name="connsiteY1" fmla="*/ 555825 h 683513"/>
                        <a:gd name="connsiteX2" fmla="*/ 300446 w 715436"/>
                        <a:gd name="connsiteY2" fmla="*/ 548314 h 683513"/>
                        <a:gd name="connsiteX3" fmla="*/ 285424 w 715436"/>
                        <a:gd name="connsiteY3" fmla="*/ 518269 h 683513"/>
                        <a:gd name="connsiteX4" fmla="*/ 142712 w 715436"/>
                        <a:gd name="connsiteY4" fmla="*/ 368046 h 683513"/>
                        <a:gd name="connsiteX5" fmla="*/ 135201 w 715436"/>
                        <a:gd name="connsiteY5" fmla="*/ 398091 h 683513"/>
                        <a:gd name="connsiteX6" fmla="*/ 135201 w 715436"/>
                        <a:gd name="connsiteY6" fmla="*/ 413113 h 683513"/>
                        <a:gd name="connsiteX7" fmla="*/ 112667 w 715436"/>
                        <a:gd name="connsiteY7" fmla="*/ 488224 h 683513"/>
                        <a:gd name="connsiteX8" fmla="*/ 45067 w 715436"/>
                        <a:gd name="connsiteY8" fmla="*/ 518269 h 683513"/>
                        <a:gd name="connsiteX9" fmla="*/ 15023 w 715436"/>
                        <a:gd name="connsiteY9" fmla="*/ 503247 h 683513"/>
                        <a:gd name="connsiteX10" fmla="*/ 0 w 715436"/>
                        <a:gd name="connsiteY10" fmla="*/ 465691 h 683513"/>
                        <a:gd name="connsiteX11" fmla="*/ 15023 w 715436"/>
                        <a:gd name="connsiteY11" fmla="*/ 405602 h 683513"/>
                        <a:gd name="connsiteX12" fmla="*/ 30045 w 715436"/>
                        <a:gd name="connsiteY12" fmla="*/ 345513 h 683513"/>
                        <a:gd name="connsiteX13" fmla="*/ 30045 w 715436"/>
                        <a:gd name="connsiteY13" fmla="*/ 315468 h 683513"/>
                        <a:gd name="connsiteX14" fmla="*/ 37556 w 715436"/>
                        <a:gd name="connsiteY14" fmla="*/ 240357 h 683513"/>
                        <a:gd name="connsiteX15" fmla="*/ 67600 w 715436"/>
                        <a:gd name="connsiteY15" fmla="*/ 195290 h 683513"/>
                        <a:gd name="connsiteX16" fmla="*/ 90134 w 715436"/>
                        <a:gd name="connsiteY16" fmla="*/ 157734 h 683513"/>
                        <a:gd name="connsiteX17" fmla="*/ 67600 w 715436"/>
                        <a:gd name="connsiteY17" fmla="*/ 82623 h 683513"/>
                        <a:gd name="connsiteX18" fmla="*/ 67600 w 715436"/>
                        <a:gd name="connsiteY18" fmla="*/ 75111 h 683513"/>
                        <a:gd name="connsiteX19" fmla="*/ 97645 w 715436"/>
                        <a:gd name="connsiteY19" fmla="*/ 52578 h 683513"/>
                        <a:gd name="connsiteX20" fmla="*/ 210312 w 715436"/>
                        <a:gd name="connsiteY20" fmla="*/ 7511 h 683513"/>
                        <a:gd name="connsiteX21" fmla="*/ 277913 w 715436"/>
                        <a:gd name="connsiteY21" fmla="*/ 0 h 683513"/>
                        <a:gd name="connsiteX22" fmla="*/ 300446 w 715436"/>
                        <a:gd name="connsiteY22" fmla="*/ 0 h 683513"/>
                        <a:gd name="connsiteX23" fmla="*/ 307957 w 715436"/>
                        <a:gd name="connsiteY23" fmla="*/ 7511 h 683513"/>
                        <a:gd name="connsiteX24" fmla="*/ 307957 w 715436"/>
                        <a:gd name="connsiteY24" fmla="*/ 15022 h 683513"/>
                        <a:gd name="connsiteX25" fmla="*/ 353024 w 715436"/>
                        <a:gd name="connsiteY25" fmla="*/ 75111 h 683513"/>
                        <a:gd name="connsiteX26" fmla="*/ 398091 w 715436"/>
                        <a:gd name="connsiteY26" fmla="*/ 82623 h 683513"/>
                        <a:gd name="connsiteX27" fmla="*/ 435647 w 715436"/>
                        <a:gd name="connsiteY27" fmla="*/ 82623 h 683513"/>
                        <a:gd name="connsiteX28" fmla="*/ 480713 w 715436"/>
                        <a:gd name="connsiteY28" fmla="*/ 105156 h 683513"/>
                        <a:gd name="connsiteX29" fmla="*/ 480713 w 715436"/>
                        <a:gd name="connsiteY29" fmla="*/ 105156 h 683513"/>
                        <a:gd name="connsiteX30" fmla="*/ 638447 w 715436"/>
                        <a:gd name="connsiteY30" fmla="*/ 262890 h 683513"/>
                        <a:gd name="connsiteX31" fmla="*/ 668492 w 715436"/>
                        <a:gd name="connsiteY31" fmla="*/ 300446 h 683513"/>
                        <a:gd name="connsiteX32" fmla="*/ 668492 w 715436"/>
                        <a:gd name="connsiteY32" fmla="*/ 300446 h 683513"/>
                        <a:gd name="connsiteX33" fmla="*/ 713559 w 715436"/>
                        <a:gd name="connsiteY33" fmla="*/ 398091 h 683513"/>
                        <a:gd name="connsiteX34" fmla="*/ 691026 w 715436"/>
                        <a:gd name="connsiteY34" fmla="*/ 420624 h 683513"/>
                        <a:gd name="connsiteX35" fmla="*/ 645958 w 715436"/>
                        <a:gd name="connsiteY35" fmla="*/ 420624 h 683513"/>
                        <a:gd name="connsiteX36" fmla="*/ 660981 w 715436"/>
                        <a:gd name="connsiteY36" fmla="*/ 450669 h 683513"/>
                        <a:gd name="connsiteX37" fmla="*/ 668492 w 715436"/>
                        <a:gd name="connsiteY37" fmla="*/ 465691 h 683513"/>
                        <a:gd name="connsiteX38" fmla="*/ 683514 w 715436"/>
                        <a:gd name="connsiteY38" fmla="*/ 540802 h 683513"/>
                        <a:gd name="connsiteX39" fmla="*/ 653470 w 715436"/>
                        <a:gd name="connsiteY39" fmla="*/ 578358 h 683513"/>
                        <a:gd name="connsiteX40" fmla="*/ 555825 w 715436"/>
                        <a:gd name="connsiteY40" fmla="*/ 503247 h 683513"/>
                        <a:gd name="connsiteX41" fmla="*/ 548314 w 715436"/>
                        <a:gd name="connsiteY41" fmla="*/ 495736 h 683513"/>
                        <a:gd name="connsiteX42" fmla="*/ 480713 w 715436"/>
                        <a:gd name="connsiteY42" fmla="*/ 420624 h 683513"/>
                        <a:gd name="connsiteX43" fmla="*/ 488224 w 715436"/>
                        <a:gd name="connsiteY43" fmla="*/ 443158 h 683513"/>
                        <a:gd name="connsiteX44" fmla="*/ 533291 w 715436"/>
                        <a:gd name="connsiteY44" fmla="*/ 563336 h 683513"/>
                        <a:gd name="connsiteX45" fmla="*/ 533291 w 715436"/>
                        <a:gd name="connsiteY45" fmla="*/ 623425 h 683513"/>
                        <a:gd name="connsiteX46" fmla="*/ 503247 w 715436"/>
                        <a:gd name="connsiteY46" fmla="*/ 645958 h 683513"/>
                        <a:gd name="connsiteX47" fmla="*/ 428136 w 715436"/>
                        <a:gd name="connsiteY47" fmla="*/ 578358 h 683513"/>
                        <a:gd name="connsiteX48" fmla="*/ 428136 w 715436"/>
                        <a:gd name="connsiteY48" fmla="*/ 578358 h 683513"/>
                        <a:gd name="connsiteX49" fmla="*/ 413113 w 715436"/>
                        <a:gd name="connsiteY49" fmla="*/ 563336 h 683513"/>
                        <a:gd name="connsiteX50" fmla="*/ 413113 w 715436"/>
                        <a:gd name="connsiteY50" fmla="*/ 683514 h 683513"/>
                        <a:gd name="connsiteX51" fmla="*/ 405602 w 715436"/>
                        <a:gd name="connsiteY51" fmla="*/ 676003 h 683513"/>
                        <a:gd name="connsiteX52" fmla="*/ 150223 w 715436"/>
                        <a:gd name="connsiteY52" fmla="*/ 360535 h 683513"/>
                        <a:gd name="connsiteX53" fmla="*/ 300446 w 715436"/>
                        <a:gd name="connsiteY53" fmla="*/ 518269 h 683513"/>
                        <a:gd name="connsiteX54" fmla="*/ 315468 w 715436"/>
                        <a:gd name="connsiteY54" fmla="*/ 548314 h 683513"/>
                        <a:gd name="connsiteX55" fmla="*/ 322979 w 715436"/>
                        <a:gd name="connsiteY55" fmla="*/ 555825 h 683513"/>
                        <a:gd name="connsiteX56" fmla="*/ 405602 w 715436"/>
                        <a:gd name="connsiteY56" fmla="*/ 660981 h 683513"/>
                        <a:gd name="connsiteX57" fmla="*/ 413113 w 715436"/>
                        <a:gd name="connsiteY57" fmla="*/ 653470 h 683513"/>
                        <a:gd name="connsiteX58" fmla="*/ 383068 w 715436"/>
                        <a:gd name="connsiteY58" fmla="*/ 488224 h 683513"/>
                        <a:gd name="connsiteX59" fmla="*/ 368046 w 715436"/>
                        <a:gd name="connsiteY59" fmla="*/ 465691 h 683513"/>
                        <a:gd name="connsiteX60" fmla="*/ 368046 w 715436"/>
                        <a:gd name="connsiteY60" fmla="*/ 458180 h 683513"/>
                        <a:gd name="connsiteX61" fmla="*/ 368046 w 715436"/>
                        <a:gd name="connsiteY61" fmla="*/ 450669 h 683513"/>
                        <a:gd name="connsiteX62" fmla="*/ 375557 w 715436"/>
                        <a:gd name="connsiteY62" fmla="*/ 450669 h 683513"/>
                        <a:gd name="connsiteX63" fmla="*/ 443158 w 715436"/>
                        <a:gd name="connsiteY63" fmla="*/ 555825 h 683513"/>
                        <a:gd name="connsiteX64" fmla="*/ 443158 w 715436"/>
                        <a:gd name="connsiteY64" fmla="*/ 555825 h 683513"/>
                        <a:gd name="connsiteX65" fmla="*/ 510758 w 715436"/>
                        <a:gd name="connsiteY65" fmla="*/ 615914 h 683513"/>
                        <a:gd name="connsiteX66" fmla="*/ 525780 w 715436"/>
                        <a:gd name="connsiteY66" fmla="*/ 600891 h 683513"/>
                        <a:gd name="connsiteX67" fmla="*/ 525780 w 715436"/>
                        <a:gd name="connsiteY67" fmla="*/ 548314 h 683513"/>
                        <a:gd name="connsiteX68" fmla="*/ 480713 w 715436"/>
                        <a:gd name="connsiteY68" fmla="*/ 435646 h 683513"/>
                        <a:gd name="connsiteX69" fmla="*/ 450669 w 715436"/>
                        <a:gd name="connsiteY69" fmla="*/ 383068 h 683513"/>
                        <a:gd name="connsiteX70" fmla="*/ 443158 w 715436"/>
                        <a:gd name="connsiteY70" fmla="*/ 368046 h 683513"/>
                        <a:gd name="connsiteX71" fmla="*/ 443158 w 715436"/>
                        <a:gd name="connsiteY71" fmla="*/ 360535 h 683513"/>
                        <a:gd name="connsiteX72" fmla="*/ 450669 w 715436"/>
                        <a:gd name="connsiteY72" fmla="*/ 360535 h 683513"/>
                        <a:gd name="connsiteX73" fmla="*/ 458180 w 715436"/>
                        <a:gd name="connsiteY73" fmla="*/ 368046 h 683513"/>
                        <a:gd name="connsiteX74" fmla="*/ 555825 w 715436"/>
                        <a:gd name="connsiteY74" fmla="*/ 473202 h 683513"/>
                        <a:gd name="connsiteX75" fmla="*/ 563336 w 715436"/>
                        <a:gd name="connsiteY75" fmla="*/ 480713 h 683513"/>
                        <a:gd name="connsiteX76" fmla="*/ 653470 w 715436"/>
                        <a:gd name="connsiteY76" fmla="*/ 548314 h 683513"/>
                        <a:gd name="connsiteX77" fmla="*/ 668492 w 715436"/>
                        <a:gd name="connsiteY77" fmla="*/ 525780 h 683513"/>
                        <a:gd name="connsiteX78" fmla="*/ 653470 w 715436"/>
                        <a:gd name="connsiteY78" fmla="*/ 458180 h 683513"/>
                        <a:gd name="connsiteX79" fmla="*/ 645958 w 715436"/>
                        <a:gd name="connsiteY79" fmla="*/ 443158 h 683513"/>
                        <a:gd name="connsiteX80" fmla="*/ 623425 w 715436"/>
                        <a:gd name="connsiteY80" fmla="*/ 398091 h 683513"/>
                        <a:gd name="connsiteX81" fmla="*/ 623425 w 715436"/>
                        <a:gd name="connsiteY81" fmla="*/ 390579 h 683513"/>
                        <a:gd name="connsiteX82" fmla="*/ 630936 w 715436"/>
                        <a:gd name="connsiteY82" fmla="*/ 390579 h 683513"/>
                        <a:gd name="connsiteX83" fmla="*/ 683514 w 715436"/>
                        <a:gd name="connsiteY83" fmla="*/ 398091 h 683513"/>
                        <a:gd name="connsiteX84" fmla="*/ 698537 w 715436"/>
                        <a:gd name="connsiteY84" fmla="*/ 390579 h 683513"/>
                        <a:gd name="connsiteX85" fmla="*/ 653470 w 715436"/>
                        <a:gd name="connsiteY85" fmla="*/ 307957 h 683513"/>
                        <a:gd name="connsiteX86" fmla="*/ 653470 w 715436"/>
                        <a:gd name="connsiteY86" fmla="*/ 307957 h 683513"/>
                        <a:gd name="connsiteX87" fmla="*/ 623425 w 715436"/>
                        <a:gd name="connsiteY87" fmla="*/ 270401 h 683513"/>
                        <a:gd name="connsiteX88" fmla="*/ 473202 w 715436"/>
                        <a:gd name="connsiteY88" fmla="*/ 120178 h 683513"/>
                        <a:gd name="connsiteX89" fmla="*/ 473202 w 715436"/>
                        <a:gd name="connsiteY89" fmla="*/ 120178 h 683513"/>
                        <a:gd name="connsiteX90" fmla="*/ 428136 w 715436"/>
                        <a:gd name="connsiteY90" fmla="*/ 97645 h 683513"/>
                        <a:gd name="connsiteX91" fmla="*/ 398091 w 715436"/>
                        <a:gd name="connsiteY91" fmla="*/ 97645 h 683513"/>
                        <a:gd name="connsiteX92" fmla="*/ 353024 w 715436"/>
                        <a:gd name="connsiteY92" fmla="*/ 90134 h 683513"/>
                        <a:gd name="connsiteX93" fmla="*/ 292935 w 715436"/>
                        <a:gd name="connsiteY93" fmla="*/ 22534 h 683513"/>
                        <a:gd name="connsiteX94" fmla="*/ 292935 w 715436"/>
                        <a:gd name="connsiteY94" fmla="*/ 22534 h 683513"/>
                        <a:gd name="connsiteX95" fmla="*/ 277913 w 715436"/>
                        <a:gd name="connsiteY95" fmla="*/ 22534 h 683513"/>
                        <a:gd name="connsiteX96" fmla="*/ 210312 w 715436"/>
                        <a:gd name="connsiteY96" fmla="*/ 30045 h 683513"/>
                        <a:gd name="connsiteX97" fmla="*/ 105156 w 715436"/>
                        <a:gd name="connsiteY97" fmla="*/ 75111 h 683513"/>
                        <a:gd name="connsiteX98" fmla="*/ 82622 w 715436"/>
                        <a:gd name="connsiteY98" fmla="*/ 90134 h 683513"/>
                        <a:gd name="connsiteX99" fmla="*/ 97645 w 715436"/>
                        <a:gd name="connsiteY99" fmla="*/ 172757 h 683513"/>
                        <a:gd name="connsiteX100" fmla="*/ 67600 w 715436"/>
                        <a:gd name="connsiteY100" fmla="*/ 210312 h 683513"/>
                        <a:gd name="connsiteX101" fmla="*/ 37556 w 715436"/>
                        <a:gd name="connsiteY101" fmla="*/ 255379 h 683513"/>
                        <a:gd name="connsiteX102" fmla="*/ 30045 w 715436"/>
                        <a:gd name="connsiteY102" fmla="*/ 322979 h 683513"/>
                        <a:gd name="connsiteX103" fmla="*/ 30045 w 715436"/>
                        <a:gd name="connsiteY103" fmla="*/ 353024 h 683513"/>
                        <a:gd name="connsiteX104" fmla="*/ 15023 w 715436"/>
                        <a:gd name="connsiteY104" fmla="*/ 420624 h 683513"/>
                        <a:gd name="connsiteX105" fmla="*/ 0 w 715436"/>
                        <a:gd name="connsiteY105" fmla="*/ 473202 h 683513"/>
                        <a:gd name="connsiteX106" fmla="*/ 7511 w 715436"/>
                        <a:gd name="connsiteY106" fmla="*/ 495736 h 683513"/>
                        <a:gd name="connsiteX107" fmla="*/ 30045 w 715436"/>
                        <a:gd name="connsiteY107" fmla="*/ 503247 h 683513"/>
                        <a:gd name="connsiteX108" fmla="*/ 30045 w 715436"/>
                        <a:gd name="connsiteY108" fmla="*/ 503247 h 683513"/>
                        <a:gd name="connsiteX109" fmla="*/ 82622 w 715436"/>
                        <a:gd name="connsiteY109" fmla="*/ 480713 h 683513"/>
                        <a:gd name="connsiteX110" fmla="*/ 105156 w 715436"/>
                        <a:gd name="connsiteY110" fmla="*/ 413113 h 683513"/>
                        <a:gd name="connsiteX111" fmla="*/ 105156 w 715436"/>
                        <a:gd name="connsiteY111" fmla="*/ 398091 h 683513"/>
                        <a:gd name="connsiteX112" fmla="*/ 112667 w 715436"/>
                        <a:gd name="connsiteY112" fmla="*/ 360535 h 683513"/>
                        <a:gd name="connsiteX113" fmla="*/ 120178 w 715436"/>
                        <a:gd name="connsiteY113" fmla="*/ 353024 h 683513"/>
                        <a:gd name="connsiteX114" fmla="*/ 150223 w 715436"/>
                        <a:gd name="connsiteY114" fmla="*/ 360535 h 683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715436" h="683513">
                          <a:moveTo>
                            <a:pt x="405602" y="676003"/>
                          </a:moveTo>
                          <a:cubicBezTo>
                            <a:pt x="375557" y="676003"/>
                            <a:pt x="338001" y="615914"/>
                            <a:pt x="307957" y="555825"/>
                          </a:cubicBezTo>
                          <a:cubicBezTo>
                            <a:pt x="307957" y="548314"/>
                            <a:pt x="300446" y="548314"/>
                            <a:pt x="300446" y="548314"/>
                          </a:cubicBezTo>
                          <a:cubicBezTo>
                            <a:pt x="292935" y="540802"/>
                            <a:pt x="292935" y="533291"/>
                            <a:pt x="285424" y="518269"/>
                          </a:cubicBezTo>
                          <a:cubicBezTo>
                            <a:pt x="255379" y="458180"/>
                            <a:pt x="202801" y="360535"/>
                            <a:pt x="142712" y="368046"/>
                          </a:cubicBezTo>
                          <a:cubicBezTo>
                            <a:pt x="142712" y="375557"/>
                            <a:pt x="135201" y="390579"/>
                            <a:pt x="135201" y="398091"/>
                          </a:cubicBezTo>
                          <a:cubicBezTo>
                            <a:pt x="135201" y="405602"/>
                            <a:pt x="135201" y="405602"/>
                            <a:pt x="135201" y="413113"/>
                          </a:cubicBezTo>
                          <a:cubicBezTo>
                            <a:pt x="135201" y="443158"/>
                            <a:pt x="127690" y="465691"/>
                            <a:pt x="112667" y="488224"/>
                          </a:cubicBezTo>
                          <a:cubicBezTo>
                            <a:pt x="90134" y="510758"/>
                            <a:pt x="75111" y="518269"/>
                            <a:pt x="45067" y="518269"/>
                          </a:cubicBezTo>
                          <a:cubicBezTo>
                            <a:pt x="37556" y="518269"/>
                            <a:pt x="22534" y="510758"/>
                            <a:pt x="15023" y="503247"/>
                          </a:cubicBezTo>
                          <a:cubicBezTo>
                            <a:pt x="7511" y="495736"/>
                            <a:pt x="0" y="480713"/>
                            <a:pt x="0" y="465691"/>
                          </a:cubicBezTo>
                          <a:cubicBezTo>
                            <a:pt x="0" y="443158"/>
                            <a:pt x="7511" y="428135"/>
                            <a:pt x="15023" y="405602"/>
                          </a:cubicBezTo>
                          <a:cubicBezTo>
                            <a:pt x="22534" y="383068"/>
                            <a:pt x="30045" y="368046"/>
                            <a:pt x="30045" y="345513"/>
                          </a:cubicBezTo>
                          <a:cubicBezTo>
                            <a:pt x="30045" y="338001"/>
                            <a:pt x="30045" y="322979"/>
                            <a:pt x="30045" y="315468"/>
                          </a:cubicBezTo>
                          <a:cubicBezTo>
                            <a:pt x="30045" y="292935"/>
                            <a:pt x="22534" y="262890"/>
                            <a:pt x="37556" y="240357"/>
                          </a:cubicBezTo>
                          <a:cubicBezTo>
                            <a:pt x="45067" y="225334"/>
                            <a:pt x="60089" y="210312"/>
                            <a:pt x="67600" y="195290"/>
                          </a:cubicBezTo>
                          <a:cubicBezTo>
                            <a:pt x="75111" y="180268"/>
                            <a:pt x="90134" y="172757"/>
                            <a:pt x="90134" y="157734"/>
                          </a:cubicBezTo>
                          <a:cubicBezTo>
                            <a:pt x="105156" y="127689"/>
                            <a:pt x="90134" y="112667"/>
                            <a:pt x="67600" y="82623"/>
                          </a:cubicBezTo>
                          <a:cubicBezTo>
                            <a:pt x="67600" y="82623"/>
                            <a:pt x="67600" y="75111"/>
                            <a:pt x="67600" y="75111"/>
                          </a:cubicBezTo>
                          <a:cubicBezTo>
                            <a:pt x="75111" y="67600"/>
                            <a:pt x="90134" y="60089"/>
                            <a:pt x="97645" y="52578"/>
                          </a:cubicBezTo>
                          <a:cubicBezTo>
                            <a:pt x="127690" y="30045"/>
                            <a:pt x="165245" y="15022"/>
                            <a:pt x="210312" y="7511"/>
                          </a:cubicBezTo>
                          <a:cubicBezTo>
                            <a:pt x="217823" y="7511"/>
                            <a:pt x="247868" y="0"/>
                            <a:pt x="277913" y="0"/>
                          </a:cubicBezTo>
                          <a:cubicBezTo>
                            <a:pt x="285424" y="0"/>
                            <a:pt x="292935" y="0"/>
                            <a:pt x="300446" y="0"/>
                          </a:cubicBezTo>
                          <a:cubicBezTo>
                            <a:pt x="300446" y="0"/>
                            <a:pt x="307957" y="0"/>
                            <a:pt x="307957" y="7511"/>
                          </a:cubicBezTo>
                          <a:lnTo>
                            <a:pt x="307957" y="15022"/>
                          </a:lnTo>
                          <a:cubicBezTo>
                            <a:pt x="322979" y="37556"/>
                            <a:pt x="330490" y="67600"/>
                            <a:pt x="353024" y="75111"/>
                          </a:cubicBezTo>
                          <a:cubicBezTo>
                            <a:pt x="368046" y="82623"/>
                            <a:pt x="383068" y="82623"/>
                            <a:pt x="398091" y="82623"/>
                          </a:cubicBezTo>
                          <a:cubicBezTo>
                            <a:pt x="413113" y="82623"/>
                            <a:pt x="420624" y="82623"/>
                            <a:pt x="435647" y="82623"/>
                          </a:cubicBezTo>
                          <a:cubicBezTo>
                            <a:pt x="450669" y="82623"/>
                            <a:pt x="465691" y="97645"/>
                            <a:pt x="480713" y="105156"/>
                          </a:cubicBezTo>
                          <a:lnTo>
                            <a:pt x="480713" y="105156"/>
                          </a:lnTo>
                          <a:cubicBezTo>
                            <a:pt x="540803" y="142712"/>
                            <a:pt x="593380" y="202801"/>
                            <a:pt x="638447" y="262890"/>
                          </a:cubicBezTo>
                          <a:cubicBezTo>
                            <a:pt x="645958" y="277912"/>
                            <a:pt x="653470" y="285424"/>
                            <a:pt x="668492" y="300446"/>
                          </a:cubicBezTo>
                          <a:lnTo>
                            <a:pt x="668492" y="300446"/>
                          </a:lnTo>
                          <a:cubicBezTo>
                            <a:pt x="706048" y="345513"/>
                            <a:pt x="721070" y="375557"/>
                            <a:pt x="713559" y="398091"/>
                          </a:cubicBezTo>
                          <a:cubicBezTo>
                            <a:pt x="713559" y="405602"/>
                            <a:pt x="706048" y="413113"/>
                            <a:pt x="691026" y="420624"/>
                          </a:cubicBezTo>
                          <a:cubicBezTo>
                            <a:pt x="676003" y="428135"/>
                            <a:pt x="660981" y="420624"/>
                            <a:pt x="645958" y="420624"/>
                          </a:cubicBezTo>
                          <a:cubicBezTo>
                            <a:pt x="653470" y="428135"/>
                            <a:pt x="653470" y="443158"/>
                            <a:pt x="660981" y="450669"/>
                          </a:cubicBezTo>
                          <a:cubicBezTo>
                            <a:pt x="660981" y="450669"/>
                            <a:pt x="660981" y="458180"/>
                            <a:pt x="668492" y="465691"/>
                          </a:cubicBezTo>
                          <a:cubicBezTo>
                            <a:pt x="676003" y="488224"/>
                            <a:pt x="691026" y="518269"/>
                            <a:pt x="683514" y="540802"/>
                          </a:cubicBezTo>
                          <a:cubicBezTo>
                            <a:pt x="676003" y="570847"/>
                            <a:pt x="660981" y="578358"/>
                            <a:pt x="653470" y="578358"/>
                          </a:cubicBezTo>
                          <a:cubicBezTo>
                            <a:pt x="623425" y="578358"/>
                            <a:pt x="585869" y="540802"/>
                            <a:pt x="555825" y="503247"/>
                          </a:cubicBezTo>
                          <a:lnTo>
                            <a:pt x="548314" y="495736"/>
                          </a:lnTo>
                          <a:cubicBezTo>
                            <a:pt x="525780" y="473202"/>
                            <a:pt x="503247" y="443158"/>
                            <a:pt x="480713" y="420624"/>
                          </a:cubicBezTo>
                          <a:cubicBezTo>
                            <a:pt x="480713" y="428135"/>
                            <a:pt x="488224" y="435646"/>
                            <a:pt x="488224" y="443158"/>
                          </a:cubicBezTo>
                          <a:cubicBezTo>
                            <a:pt x="510758" y="488224"/>
                            <a:pt x="525780" y="525780"/>
                            <a:pt x="533291" y="563336"/>
                          </a:cubicBezTo>
                          <a:cubicBezTo>
                            <a:pt x="540803" y="585869"/>
                            <a:pt x="540803" y="608402"/>
                            <a:pt x="533291" y="623425"/>
                          </a:cubicBezTo>
                          <a:cubicBezTo>
                            <a:pt x="525780" y="638447"/>
                            <a:pt x="510758" y="645958"/>
                            <a:pt x="503247" y="645958"/>
                          </a:cubicBezTo>
                          <a:cubicBezTo>
                            <a:pt x="473202" y="645958"/>
                            <a:pt x="450669" y="608402"/>
                            <a:pt x="428136" y="578358"/>
                          </a:cubicBezTo>
                          <a:lnTo>
                            <a:pt x="428136" y="578358"/>
                          </a:lnTo>
                          <a:cubicBezTo>
                            <a:pt x="420624" y="570847"/>
                            <a:pt x="420624" y="563336"/>
                            <a:pt x="413113" y="563336"/>
                          </a:cubicBezTo>
                          <a:cubicBezTo>
                            <a:pt x="428136" y="608402"/>
                            <a:pt x="435647" y="653470"/>
                            <a:pt x="413113" y="683514"/>
                          </a:cubicBezTo>
                          <a:cubicBezTo>
                            <a:pt x="413113" y="676003"/>
                            <a:pt x="413113" y="676003"/>
                            <a:pt x="405602" y="676003"/>
                          </a:cubicBezTo>
                          <a:close/>
                          <a:moveTo>
                            <a:pt x="150223" y="360535"/>
                          </a:moveTo>
                          <a:cubicBezTo>
                            <a:pt x="217823" y="360535"/>
                            <a:pt x="262890" y="458180"/>
                            <a:pt x="300446" y="518269"/>
                          </a:cubicBezTo>
                          <a:cubicBezTo>
                            <a:pt x="307957" y="525780"/>
                            <a:pt x="307957" y="540802"/>
                            <a:pt x="315468" y="548314"/>
                          </a:cubicBezTo>
                          <a:cubicBezTo>
                            <a:pt x="315468" y="548314"/>
                            <a:pt x="315468" y="555825"/>
                            <a:pt x="322979" y="555825"/>
                          </a:cubicBezTo>
                          <a:cubicBezTo>
                            <a:pt x="360535" y="630936"/>
                            <a:pt x="383068" y="660981"/>
                            <a:pt x="405602" y="660981"/>
                          </a:cubicBezTo>
                          <a:cubicBezTo>
                            <a:pt x="405602" y="660981"/>
                            <a:pt x="413113" y="660981"/>
                            <a:pt x="413113" y="653470"/>
                          </a:cubicBezTo>
                          <a:cubicBezTo>
                            <a:pt x="450669" y="615914"/>
                            <a:pt x="405602" y="540802"/>
                            <a:pt x="383068" y="488224"/>
                          </a:cubicBezTo>
                          <a:cubicBezTo>
                            <a:pt x="375557" y="480713"/>
                            <a:pt x="375557" y="473202"/>
                            <a:pt x="368046" y="465691"/>
                          </a:cubicBezTo>
                          <a:lnTo>
                            <a:pt x="368046" y="458180"/>
                          </a:lnTo>
                          <a:cubicBezTo>
                            <a:pt x="368046" y="458180"/>
                            <a:pt x="368046" y="450669"/>
                            <a:pt x="368046" y="450669"/>
                          </a:cubicBezTo>
                          <a:cubicBezTo>
                            <a:pt x="368046" y="450669"/>
                            <a:pt x="375557" y="450669"/>
                            <a:pt x="375557" y="450669"/>
                          </a:cubicBezTo>
                          <a:cubicBezTo>
                            <a:pt x="398091" y="488224"/>
                            <a:pt x="420624" y="525780"/>
                            <a:pt x="443158" y="555825"/>
                          </a:cubicBezTo>
                          <a:lnTo>
                            <a:pt x="443158" y="555825"/>
                          </a:lnTo>
                          <a:cubicBezTo>
                            <a:pt x="450669" y="570847"/>
                            <a:pt x="488224" y="615914"/>
                            <a:pt x="510758" y="615914"/>
                          </a:cubicBezTo>
                          <a:cubicBezTo>
                            <a:pt x="510758" y="615914"/>
                            <a:pt x="518269" y="615914"/>
                            <a:pt x="525780" y="600891"/>
                          </a:cubicBezTo>
                          <a:cubicBezTo>
                            <a:pt x="533291" y="585869"/>
                            <a:pt x="525780" y="563336"/>
                            <a:pt x="525780" y="548314"/>
                          </a:cubicBezTo>
                          <a:cubicBezTo>
                            <a:pt x="518269" y="510758"/>
                            <a:pt x="503247" y="473202"/>
                            <a:pt x="480713" y="435646"/>
                          </a:cubicBezTo>
                          <a:cubicBezTo>
                            <a:pt x="473202" y="420624"/>
                            <a:pt x="458180" y="398091"/>
                            <a:pt x="450669" y="383068"/>
                          </a:cubicBezTo>
                          <a:lnTo>
                            <a:pt x="443158" y="368046"/>
                          </a:lnTo>
                          <a:cubicBezTo>
                            <a:pt x="443158" y="368046"/>
                            <a:pt x="443158" y="360535"/>
                            <a:pt x="443158" y="360535"/>
                          </a:cubicBezTo>
                          <a:cubicBezTo>
                            <a:pt x="443158" y="360535"/>
                            <a:pt x="450669" y="360535"/>
                            <a:pt x="450669" y="360535"/>
                          </a:cubicBezTo>
                          <a:lnTo>
                            <a:pt x="458180" y="368046"/>
                          </a:lnTo>
                          <a:cubicBezTo>
                            <a:pt x="495735" y="405602"/>
                            <a:pt x="525780" y="435646"/>
                            <a:pt x="555825" y="473202"/>
                          </a:cubicBezTo>
                          <a:lnTo>
                            <a:pt x="563336" y="480713"/>
                          </a:lnTo>
                          <a:cubicBezTo>
                            <a:pt x="578358" y="495736"/>
                            <a:pt x="623425" y="548314"/>
                            <a:pt x="653470" y="548314"/>
                          </a:cubicBezTo>
                          <a:cubicBezTo>
                            <a:pt x="653470" y="548314"/>
                            <a:pt x="668492" y="548314"/>
                            <a:pt x="668492" y="525780"/>
                          </a:cubicBezTo>
                          <a:cubicBezTo>
                            <a:pt x="676003" y="503247"/>
                            <a:pt x="660981" y="480713"/>
                            <a:pt x="653470" y="458180"/>
                          </a:cubicBezTo>
                          <a:cubicBezTo>
                            <a:pt x="653470" y="450669"/>
                            <a:pt x="653470" y="450669"/>
                            <a:pt x="645958" y="443158"/>
                          </a:cubicBezTo>
                          <a:cubicBezTo>
                            <a:pt x="638447" y="428135"/>
                            <a:pt x="630936" y="413113"/>
                            <a:pt x="623425" y="398091"/>
                          </a:cubicBezTo>
                          <a:cubicBezTo>
                            <a:pt x="623425" y="398091"/>
                            <a:pt x="623425" y="390579"/>
                            <a:pt x="623425" y="390579"/>
                          </a:cubicBezTo>
                          <a:cubicBezTo>
                            <a:pt x="623425" y="390579"/>
                            <a:pt x="630936" y="390579"/>
                            <a:pt x="630936" y="390579"/>
                          </a:cubicBezTo>
                          <a:cubicBezTo>
                            <a:pt x="645958" y="398091"/>
                            <a:pt x="668492" y="405602"/>
                            <a:pt x="683514" y="398091"/>
                          </a:cubicBezTo>
                          <a:cubicBezTo>
                            <a:pt x="691026" y="398091"/>
                            <a:pt x="698537" y="390579"/>
                            <a:pt x="698537" y="390579"/>
                          </a:cubicBezTo>
                          <a:cubicBezTo>
                            <a:pt x="698537" y="383068"/>
                            <a:pt x="698537" y="360535"/>
                            <a:pt x="653470" y="307957"/>
                          </a:cubicBezTo>
                          <a:lnTo>
                            <a:pt x="653470" y="307957"/>
                          </a:lnTo>
                          <a:cubicBezTo>
                            <a:pt x="645958" y="300446"/>
                            <a:pt x="638447" y="285424"/>
                            <a:pt x="623425" y="270401"/>
                          </a:cubicBezTo>
                          <a:cubicBezTo>
                            <a:pt x="578358" y="217823"/>
                            <a:pt x="533291" y="150223"/>
                            <a:pt x="473202" y="120178"/>
                          </a:cubicBezTo>
                          <a:lnTo>
                            <a:pt x="473202" y="120178"/>
                          </a:lnTo>
                          <a:cubicBezTo>
                            <a:pt x="458180" y="112667"/>
                            <a:pt x="443158" y="105156"/>
                            <a:pt x="428136" y="97645"/>
                          </a:cubicBezTo>
                          <a:cubicBezTo>
                            <a:pt x="420624" y="97645"/>
                            <a:pt x="405602" y="97645"/>
                            <a:pt x="398091" y="97645"/>
                          </a:cubicBezTo>
                          <a:cubicBezTo>
                            <a:pt x="383068" y="97645"/>
                            <a:pt x="368046" y="97645"/>
                            <a:pt x="353024" y="90134"/>
                          </a:cubicBezTo>
                          <a:cubicBezTo>
                            <a:pt x="322979" y="82623"/>
                            <a:pt x="307957" y="52578"/>
                            <a:pt x="292935" y="22534"/>
                          </a:cubicBezTo>
                          <a:lnTo>
                            <a:pt x="292935" y="22534"/>
                          </a:lnTo>
                          <a:cubicBezTo>
                            <a:pt x="285424" y="22534"/>
                            <a:pt x="277913" y="22534"/>
                            <a:pt x="277913" y="22534"/>
                          </a:cubicBezTo>
                          <a:cubicBezTo>
                            <a:pt x="247868" y="22534"/>
                            <a:pt x="217823" y="30045"/>
                            <a:pt x="210312" y="30045"/>
                          </a:cubicBezTo>
                          <a:cubicBezTo>
                            <a:pt x="172757" y="37556"/>
                            <a:pt x="135201" y="52578"/>
                            <a:pt x="105156" y="75111"/>
                          </a:cubicBezTo>
                          <a:cubicBezTo>
                            <a:pt x="97645" y="82623"/>
                            <a:pt x="90134" y="82623"/>
                            <a:pt x="82622" y="90134"/>
                          </a:cubicBezTo>
                          <a:cubicBezTo>
                            <a:pt x="97645" y="112667"/>
                            <a:pt x="112667" y="142712"/>
                            <a:pt x="97645" y="172757"/>
                          </a:cubicBezTo>
                          <a:cubicBezTo>
                            <a:pt x="90134" y="187779"/>
                            <a:pt x="82622" y="202801"/>
                            <a:pt x="67600" y="210312"/>
                          </a:cubicBezTo>
                          <a:cubicBezTo>
                            <a:pt x="52578" y="225334"/>
                            <a:pt x="45067" y="232846"/>
                            <a:pt x="37556" y="255379"/>
                          </a:cubicBezTo>
                          <a:cubicBezTo>
                            <a:pt x="30045" y="277912"/>
                            <a:pt x="30045" y="300446"/>
                            <a:pt x="30045" y="322979"/>
                          </a:cubicBezTo>
                          <a:cubicBezTo>
                            <a:pt x="30045" y="338001"/>
                            <a:pt x="30045" y="345513"/>
                            <a:pt x="30045" y="353024"/>
                          </a:cubicBezTo>
                          <a:cubicBezTo>
                            <a:pt x="30045" y="375557"/>
                            <a:pt x="22534" y="398091"/>
                            <a:pt x="15023" y="420624"/>
                          </a:cubicBezTo>
                          <a:cubicBezTo>
                            <a:pt x="7511" y="435646"/>
                            <a:pt x="0" y="458180"/>
                            <a:pt x="0" y="473202"/>
                          </a:cubicBezTo>
                          <a:cubicBezTo>
                            <a:pt x="0" y="480713"/>
                            <a:pt x="0" y="488224"/>
                            <a:pt x="7511" y="495736"/>
                          </a:cubicBezTo>
                          <a:cubicBezTo>
                            <a:pt x="15023" y="503247"/>
                            <a:pt x="22534" y="503247"/>
                            <a:pt x="30045" y="503247"/>
                          </a:cubicBezTo>
                          <a:lnTo>
                            <a:pt x="30045" y="503247"/>
                          </a:lnTo>
                          <a:cubicBezTo>
                            <a:pt x="52578" y="503247"/>
                            <a:pt x="67600" y="495736"/>
                            <a:pt x="82622" y="480713"/>
                          </a:cubicBezTo>
                          <a:cubicBezTo>
                            <a:pt x="97645" y="465691"/>
                            <a:pt x="97645" y="435646"/>
                            <a:pt x="105156" y="413113"/>
                          </a:cubicBezTo>
                          <a:cubicBezTo>
                            <a:pt x="105156" y="405602"/>
                            <a:pt x="105156" y="405602"/>
                            <a:pt x="105156" y="398091"/>
                          </a:cubicBezTo>
                          <a:cubicBezTo>
                            <a:pt x="105156" y="383068"/>
                            <a:pt x="112667" y="368046"/>
                            <a:pt x="112667" y="360535"/>
                          </a:cubicBezTo>
                          <a:cubicBezTo>
                            <a:pt x="112667" y="360535"/>
                            <a:pt x="112667" y="353024"/>
                            <a:pt x="120178" y="353024"/>
                          </a:cubicBezTo>
                          <a:cubicBezTo>
                            <a:pt x="142712" y="360535"/>
                            <a:pt x="150223" y="360535"/>
                            <a:pt x="150223" y="360535"/>
                          </a:cubicBezTo>
                          <a:close/>
                        </a:path>
                      </a:pathLst>
                    </a:custGeom>
                    <a:solidFill>
                      <a:srgbClr val="D97E31"/>
                    </a:solidFill>
                    <a:ln w="75111" cap="flat">
                      <a:noFill/>
                      <a:prstDash val="solid"/>
                      <a:miter/>
                    </a:ln>
                  </p:spPr>
                  <p:txBody>
                    <a:bodyPr rtlCol="0" anchor="ctr"/>
                    <a:lstStyle/>
                    <a:p>
                      <a:endParaRPr lang="en-US"/>
                    </a:p>
                  </p:txBody>
                </p:sp>
              </p:grpSp>
              <p:sp>
                <p:nvSpPr>
                  <p:cNvPr id="424" name="Freeform: Shape 423">
                    <a:extLst>
                      <a:ext uri="{FF2B5EF4-FFF2-40B4-BE49-F238E27FC236}">
                        <a16:creationId xmlns:a16="http://schemas.microsoft.com/office/drawing/2014/main" xmlns="" id="{A7B4ACFC-0966-4D40-814F-4DAAB0E236C8}"/>
                      </a:ext>
                    </a:extLst>
                  </p:cNvPr>
                  <p:cNvSpPr/>
                  <p:nvPr/>
                </p:nvSpPr>
                <p:spPr>
                  <a:xfrm>
                    <a:off x="9925158" y="5613590"/>
                    <a:ext cx="383068" cy="656580"/>
                  </a:xfrm>
                  <a:custGeom>
                    <a:avLst/>
                    <a:gdLst>
                      <a:gd name="connsiteX0" fmla="*/ 330490 w 383068"/>
                      <a:gd name="connsiteY0" fmla="*/ 551425 h 656580"/>
                      <a:gd name="connsiteX1" fmla="*/ 157734 w 383068"/>
                      <a:gd name="connsiteY1" fmla="*/ 296046 h 656580"/>
                      <a:gd name="connsiteX2" fmla="*/ 135200 w 383068"/>
                      <a:gd name="connsiteY2" fmla="*/ 213423 h 656580"/>
                      <a:gd name="connsiteX3" fmla="*/ 187779 w 383068"/>
                      <a:gd name="connsiteY3" fmla="*/ 145823 h 656580"/>
                      <a:gd name="connsiteX4" fmla="*/ 270401 w 383068"/>
                      <a:gd name="connsiteY4" fmla="*/ 100756 h 656580"/>
                      <a:gd name="connsiteX5" fmla="*/ 345512 w 383068"/>
                      <a:gd name="connsiteY5" fmla="*/ 70712 h 656580"/>
                      <a:gd name="connsiteX6" fmla="*/ 292935 w 383068"/>
                      <a:gd name="connsiteY6" fmla="*/ 3111 h 656580"/>
                      <a:gd name="connsiteX7" fmla="*/ 202801 w 383068"/>
                      <a:gd name="connsiteY7" fmla="*/ 10622 h 656580"/>
                      <a:gd name="connsiteX8" fmla="*/ 97645 w 383068"/>
                      <a:gd name="connsiteY8" fmla="*/ 55689 h 656580"/>
                      <a:gd name="connsiteX9" fmla="*/ 67600 w 383068"/>
                      <a:gd name="connsiteY9" fmla="*/ 78223 h 656580"/>
                      <a:gd name="connsiteX10" fmla="*/ 90133 w 383068"/>
                      <a:gd name="connsiteY10" fmla="*/ 160845 h 656580"/>
                      <a:gd name="connsiteX11" fmla="*/ 30045 w 383068"/>
                      <a:gd name="connsiteY11" fmla="*/ 243468 h 656580"/>
                      <a:gd name="connsiteX12" fmla="*/ 30045 w 383068"/>
                      <a:gd name="connsiteY12" fmla="*/ 348624 h 656580"/>
                      <a:gd name="connsiteX13" fmla="*/ 0 w 383068"/>
                      <a:gd name="connsiteY13" fmla="*/ 468802 h 656580"/>
                      <a:gd name="connsiteX14" fmla="*/ 37556 w 383068"/>
                      <a:gd name="connsiteY14" fmla="*/ 506358 h 656580"/>
                      <a:gd name="connsiteX15" fmla="*/ 97645 w 383068"/>
                      <a:gd name="connsiteY15" fmla="*/ 476313 h 656580"/>
                      <a:gd name="connsiteX16" fmla="*/ 120178 w 383068"/>
                      <a:gd name="connsiteY16" fmla="*/ 393691 h 656580"/>
                      <a:gd name="connsiteX17" fmla="*/ 127689 w 383068"/>
                      <a:gd name="connsiteY17" fmla="*/ 356135 h 656580"/>
                      <a:gd name="connsiteX18" fmla="*/ 292935 w 383068"/>
                      <a:gd name="connsiteY18" fmla="*/ 536402 h 656580"/>
                      <a:gd name="connsiteX19" fmla="*/ 383068 w 383068"/>
                      <a:gd name="connsiteY19" fmla="*/ 656581 h 656580"/>
                      <a:gd name="connsiteX20" fmla="*/ 330490 w 383068"/>
                      <a:gd name="connsiteY20" fmla="*/ 551425 h 65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83068" h="656580">
                        <a:moveTo>
                          <a:pt x="330490" y="551425"/>
                        </a:moveTo>
                        <a:cubicBezTo>
                          <a:pt x="300446" y="446269"/>
                          <a:pt x="217823" y="378668"/>
                          <a:pt x="157734" y="296046"/>
                        </a:cubicBezTo>
                        <a:cubicBezTo>
                          <a:pt x="142712" y="273512"/>
                          <a:pt x="120178" y="243468"/>
                          <a:pt x="135200" y="213423"/>
                        </a:cubicBezTo>
                        <a:cubicBezTo>
                          <a:pt x="142712" y="183379"/>
                          <a:pt x="180268" y="168356"/>
                          <a:pt x="187779" y="145823"/>
                        </a:cubicBezTo>
                        <a:cubicBezTo>
                          <a:pt x="210312" y="108267"/>
                          <a:pt x="225334" y="93245"/>
                          <a:pt x="270401" y="100756"/>
                        </a:cubicBezTo>
                        <a:cubicBezTo>
                          <a:pt x="300446" y="100756"/>
                          <a:pt x="330490" y="100756"/>
                          <a:pt x="345512" y="70712"/>
                        </a:cubicBezTo>
                        <a:cubicBezTo>
                          <a:pt x="322979" y="63200"/>
                          <a:pt x="307957" y="33156"/>
                          <a:pt x="292935" y="3111"/>
                        </a:cubicBezTo>
                        <a:cubicBezTo>
                          <a:pt x="262890" y="-4400"/>
                          <a:pt x="225334" y="3111"/>
                          <a:pt x="202801" y="10622"/>
                        </a:cubicBezTo>
                        <a:cubicBezTo>
                          <a:pt x="165245" y="18134"/>
                          <a:pt x="127689" y="33156"/>
                          <a:pt x="97645" y="55689"/>
                        </a:cubicBezTo>
                        <a:cubicBezTo>
                          <a:pt x="90133" y="63200"/>
                          <a:pt x="75111" y="70712"/>
                          <a:pt x="67600" y="78223"/>
                        </a:cubicBezTo>
                        <a:cubicBezTo>
                          <a:pt x="82622" y="100756"/>
                          <a:pt x="105156" y="130801"/>
                          <a:pt x="90133" y="160845"/>
                        </a:cubicBezTo>
                        <a:cubicBezTo>
                          <a:pt x="75111" y="190890"/>
                          <a:pt x="45067" y="213423"/>
                          <a:pt x="30045" y="243468"/>
                        </a:cubicBezTo>
                        <a:cubicBezTo>
                          <a:pt x="15022" y="273512"/>
                          <a:pt x="30045" y="318579"/>
                          <a:pt x="30045" y="348624"/>
                        </a:cubicBezTo>
                        <a:cubicBezTo>
                          <a:pt x="30045" y="393691"/>
                          <a:pt x="0" y="423735"/>
                          <a:pt x="0" y="468802"/>
                        </a:cubicBezTo>
                        <a:cubicBezTo>
                          <a:pt x="0" y="483824"/>
                          <a:pt x="15022" y="506358"/>
                          <a:pt x="37556" y="506358"/>
                        </a:cubicBezTo>
                        <a:cubicBezTo>
                          <a:pt x="60089" y="506358"/>
                          <a:pt x="82622" y="498847"/>
                          <a:pt x="97645" y="476313"/>
                        </a:cubicBezTo>
                        <a:cubicBezTo>
                          <a:pt x="120178" y="453780"/>
                          <a:pt x="120178" y="423735"/>
                          <a:pt x="120178" y="393691"/>
                        </a:cubicBezTo>
                        <a:cubicBezTo>
                          <a:pt x="120178" y="378668"/>
                          <a:pt x="127689" y="363646"/>
                          <a:pt x="127689" y="356135"/>
                        </a:cubicBezTo>
                        <a:cubicBezTo>
                          <a:pt x="210312" y="341113"/>
                          <a:pt x="262890" y="476313"/>
                          <a:pt x="292935" y="536402"/>
                        </a:cubicBezTo>
                        <a:cubicBezTo>
                          <a:pt x="300446" y="551425"/>
                          <a:pt x="345512" y="649070"/>
                          <a:pt x="383068" y="656581"/>
                        </a:cubicBezTo>
                        <a:cubicBezTo>
                          <a:pt x="345512" y="634047"/>
                          <a:pt x="338001" y="588980"/>
                          <a:pt x="330490" y="551425"/>
                        </a:cubicBezTo>
                        <a:close/>
                      </a:path>
                    </a:pathLst>
                  </a:custGeom>
                  <a:solidFill>
                    <a:srgbClr val="FBCA8F">
                      <a:alpha val="50000"/>
                    </a:srgbClr>
                  </a:solidFill>
                  <a:ln w="75111" cap="flat">
                    <a:noFill/>
                    <a:prstDash val="solid"/>
                    <a:miter/>
                  </a:ln>
                </p:spPr>
                <p:txBody>
                  <a:bodyPr rtlCol="0" anchor="ctr"/>
                  <a:lstStyle/>
                  <a:p>
                    <a:endParaRPr lang="en-US"/>
                  </a:p>
                </p:txBody>
              </p:sp>
              <p:sp>
                <p:nvSpPr>
                  <p:cNvPr id="425" name="Freeform: Shape 424">
                    <a:extLst>
                      <a:ext uri="{FF2B5EF4-FFF2-40B4-BE49-F238E27FC236}">
                        <a16:creationId xmlns:a16="http://schemas.microsoft.com/office/drawing/2014/main" xmlns="" id="{2332ECB1-065E-42A1-844C-6F481842A38B}"/>
                      </a:ext>
                    </a:extLst>
                  </p:cNvPr>
                  <p:cNvSpPr/>
                  <p:nvPr/>
                </p:nvSpPr>
                <p:spPr>
                  <a:xfrm>
                    <a:off x="10195560" y="5834525"/>
                    <a:ext cx="413112" cy="389693"/>
                  </a:xfrm>
                  <a:custGeom>
                    <a:avLst/>
                    <a:gdLst>
                      <a:gd name="connsiteX0" fmla="*/ 405602 w 413112"/>
                      <a:gd name="connsiteY0" fmla="*/ 172756 h 389693"/>
                      <a:gd name="connsiteX1" fmla="*/ 413113 w 413112"/>
                      <a:gd name="connsiteY1" fmla="*/ 165245 h 389693"/>
                      <a:gd name="connsiteX2" fmla="*/ 383068 w 413112"/>
                      <a:gd name="connsiteY2" fmla="*/ 142712 h 389693"/>
                      <a:gd name="connsiteX3" fmla="*/ 307957 w 413112"/>
                      <a:gd name="connsiteY3" fmla="*/ 45067 h 389693"/>
                      <a:gd name="connsiteX4" fmla="*/ 210312 w 413112"/>
                      <a:gd name="connsiteY4" fmla="*/ 0 h 389693"/>
                      <a:gd name="connsiteX5" fmla="*/ 270401 w 413112"/>
                      <a:gd name="connsiteY5" fmla="*/ 97645 h 389693"/>
                      <a:gd name="connsiteX6" fmla="*/ 322979 w 413112"/>
                      <a:gd name="connsiteY6" fmla="*/ 202801 h 389693"/>
                      <a:gd name="connsiteX7" fmla="*/ 353024 w 413112"/>
                      <a:gd name="connsiteY7" fmla="*/ 277912 h 389693"/>
                      <a:gd name="connsiteX8" fmla="*/ 345512 w 413112"/>
                      <a:gd name="connsiteY8" fmla="*/ 285423 h 389693"/>
                      <a:gd name="connsiteX9" fmla="*/ 300446 w 413112"/>
                      <a:gd name="connsiteY9" fmla="*/ 247868 h 389693"/>
                      <a:gd name="connsiteX10" fmla="*/ 232845 w 413112"/>
                      <a:gd name="connsiteY10" fmla="*/ 172756 h 389693"/>
                      <a:gd name="connsiteX11" fmla="*/ 150223 w 413112"/>
                      <a:gd name="connsiteY11" fmla="*/ 105156 h 389693"/>
                      <a:gd name="connsiteX12" fmla="*/ 97645 w 413112"/>
                      <a:gd name="connsiteY12" fmla="*/ 60089 h 389693"/>
                      <a:gd name="connsiteX13" fmla="*/ 172757 w 413112"/>
                      <a:gd name="connsiteY13" fmla="*/ 225334 h 389693"/>
                      <a:gd name="connsiteX14" fmla="*/ 210312 w 413112"/>
                      <a:gd name="connsiteY14" fmla="*/ 330490 h 389693"/>
                      <a:gd name="connsiteX15" fmla="*/ 157734 w 413112"/>
                      <a:gd name="connsiteY15" fmla="*/ 300446 h 389693"/>
                      <a:gd name="connsiteX16" fmla="*/ 0 w 413112"/>
                      <a:gd name="connsiteY16" fmla="*/ 97645 h 389693"/>
                      <a:gd name="connsiteX17" fmla="*/ 0 w 413112"/>
                      <a:gd name="connsiteY17" fmla="*/ 97645 h 389693"/>
                      <a:gd name="connsiteX18" fmla="*/ 37556 w 413112"/>
                      <a:gd name="connsiteY18" fmla="*/ 157734 h 389693"/>
                      <a:gd name="connsiteX19" fmla="*/ 90133 w 413112"/>
                      <a:gd name="connsiteY19" fmla="*/ 240357 h 389693"/>
                      <a:gd name="connsiteX20" fmla="*/ 90133 w 413112"/>
                      <a:gd name="connsiteY20" fmla="*/ 247868 h 389693"/>
                      <a:gd name="connsiteX21" fmla="*/ 142712 w 413112"/>
                      <a:gd name="connsiteY21" fmla="*/ 322979 h 389693"/>
                      <a:gd name="connsiteX22" fmla="*/ 240356 w 413112"/>
                      <a:gd name="connsiteY22" fmla="*/ 375557 h 389693"/>
                      <a:gd name="connsiteX23" fmla="*/ 240356 w 413112"/>
                      <a:gd name="connsiteY23" fmla="*/ 315468 h 389693"/>
                      <a:gd name="connsiteX24" fmla="*/ 195290 w 413112"/>
                      <a:gd name="connsiteY24" fmla="*/ 202801 h 389693"/>
                      <a:gd name="connsiteX25" fmla="*/ 157734 w 413112"/>
                      <a:gd name="connsiteY25" fmla="*/ 135201 h 389693"/>
                      <a:gd name="connsiteX26" fmla="*/ 165245 w 413112"/>
                      <a:gd name="connsiteY26" fmla="*/ 142712 h 389693"/>
                      <a:gd name="connsiteX27" fmla="*/ 262890 w 413112"/>
                      <a:gd name="connsiteY27" fmla="*/ 247868 h 389693"/>
                      <a:gd name="connsiteX28" fmla="*/ 383068 w 413112"/>
                      <a:gd name="connsiteY28" fmla="*/ 300446 h 389693"/>
                      <a:gd name="connsiteX29" fmla="*/ 360535 w 413112"/>
                      <a:gd name="connsiteY29" fmla="*/ 217823 h 389693"/>
                      <a:gd name="connsiteX30" fmla="*/ 338001 w 413112"/>
                      <a:gd name="connsiteY30" fmla="*/ 172756 h 389693"/>
                      <a:gd name="connsiteX31" fmla="*/ 405602 w 413112"/>
                      <a:gd name="connsiteY31" fmla="*/ 172756 h 389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13112" h="389693">
                        <a:moveTo>
                          <a:pt x="405602" y="172756"/>
                        </a:moveTo>
                        <a:cubicBezTo>
                          <a:pt x="413113" y="172756"/>
                          <a:pt x="413113" y="172756"/>
                          <a:pt x="413113" y="165245"/>
                        </a:cubicBezTo>
                        <a:cubicBezTo>
                          <a:pt x="405602" y="165245"/>
                          <a:pt x="390579" y="157734"/>
                          <a:pt x="383068" y="142712"/>
                        </a:cubicBezTo>
                        <a:cubicBezTo>
                          <a:pt x="360535" y="112667"/>
                          <a:pt x="338001" y="75111"/>
                          <a:pt x="307957" y="45067"/>
                        </a:cubicBezTo>
                        <a:cubicBezTo>
                          <a:pt x="277912" y="15022"/>
                          <a:pt x="247868" y="0"/>
                          <a:pt x="210312" y="0"/>
                        </a:cubicBezTo>
                        <a:cubicBezTo>
                          <a:pt x="240356" y="22533"/>
                          <a:pt x="255379" y="60089"/>
                          <a:pt x="270401" y="97645"/>
                        </a:cubicBezTo>
                        <a:cubicBezTo>
                          <a:pt x="285424" y="135201"/>
                          <a:pt x="307957" y="165245"/>
                          <a:pt x="322979" y="202801"/>
                        </a:cubicBezTo>
                        <a:cubicBezTo>
                          <a:pt x="338001" y="225334"/>
                          <a:pt x="353024" y="255379"/>
                          <a:pt x="353024" y="277912"/>
                        </a:cubicBezTo>
                        <a:cubicBezTo>
                          <a:pt x="353024" y="285423"/>
                          <a:pt x="345512" y="285423"/>
                          <a:pt x="345512" y="285423"/>
                        </a:cubicBezTo>
                        <a:cubicBezTo>
                          <a:pt x="322979" y="277912"/>
                          <a:pt x="315468" y="262890"/>
                          <a:pt x="300446" y="247868"/>
                        </a:cubicBezTo>
                        <a:cubicBezTo>
                          <a:pt x="277912" y="225334"/>
                          <a:pt x="255379" y="195290"/>
                          <a:pt x="232845" y="172756"/>
                        </a:cubicBezTo>
                        <a:cubicBezTo>
                          <a:pt x="210312" y="150223"/>
                          <a:pt x="180268" y="120178"/>
                          <a:pt x="150223" y="105156"/>
                        </a:cubicBezTo>
                        <a:cubicBezTo>
                          <a:pt x="135201" y="97645"/>
                          <a:pt x="112667" y="75111"/>
                          <a:pt x="97645" y="60089"/>
                        </a:cubicBezTo>
                        <a:cubicBezTo>
                          <a:pt x="120178" y="120178"/>
                          <a:pt x="150223" y="165245"/>
                          <a:pt x="172757" y="225334"/>
                        </a:cubicBezTo>
                        <a:cubicBezTo>
                          <a:pt x="187779" y="247868"/>
                          <a:pt x="217823" y="300446"/>
                          <a:pt x="210312" y="330490"/>
                        </a:cubicBezTo>
                        <a:cubicBezTo>
                          <a:pt x="195290" y="368046"/>
                          <a:pt x="165245" y="307957"/>
                          <a:pt x="157734" y="300446"/>
                        </a:cubicBezTo>
                        <a:cubicBezTo>
                          <a:pt x="120178" y="225334"/>
                          <a:pt x="60089" y="157734"/>
                          <a:pt x="0" y="97645"/>
                        </a:cubicBezTo>
                        <a:cubicBezTo>
                          <a:pt x="0" y="97645"/>
                          <a:pt x="0" y="97645"/>
                          <a:pt x="0" y="97645"/>
                        </a:cubicBezTo>
                        <a:cubicBezTo>
                          <a:pt x="15022" y="120178"/>
                          <a:pt x="22534" y="142712"/>
                          <a:pt x="37556" y="157734"/>
                        </a:cubicBezTo>
                        <a:cubicBezTo>
                          <a:pt x="60089" y="180267"/>
                          <a:pt x="75111" y="210312"/>
                          <a:pt x="90133" y="240357"/>
                        </a:cubicBezTo>
                        <a:cubicBezTo>
                          <a:pt x="90133" y="240357"/>
                          <a:pt x="90133" y="240357"/>
                          <a:pt x="90133" y="247868"/>
                        </a:cubicBezTo>
                        <a:cubicBezTo>
                          <a:pt x="105156" y="270401"/>
                          <a:pt x="120178" y="300446"/>
                          <a:pt x="142712" y="322979"/>
                        </a:cubicBezTo>
                        <a:cubicBezTo>
                          <a:pt x="157734" y="345512"/>
                          <a:pt x="210312" y="420624"/>
                          <a:pt x="240356" y="375557"/>
                        </a:cubicBezTo>
                        <a:cubicBezTo>
                          <a:pt x="247868" y="360535"/>
                          <a:pt x="240356" y="338001"/>
                          <a:pt x="240356" y="315468"/>
                        </a:cubicBezTo>
                        <a:cubicBezTo>
                          <a:pt x="232845" y="277912"/>
                          <a:pt x="217823" y="240357"/>
                          <a:pt x="195290" y="202801"/>
                        </a:cubicBezTo>
                        <a:cubicBezTo>
                          <a:pt x="180268" y="180267"/>
                          <a:pt x="165245" y="157734"/>
                          <a:pt x="157734" y="135201"/>
                        </a:cubicBezTo>
                        <a:cubicBezTo>
                          <a:pt x="157734" y="135201"/>
                          <a:pt x="165245" y="142712"/>
                          <a:pt x="165245" y="142712"/>
                        </a:cubicBezTo>
                        <a:cubicBezTo>
                          <a:pt x="202801" y="172756"/>
                          <a:pt x="232845" y="210312"/>
                          <a:pt x="262890" y="247868"/>
                        </a:cubicBezTo>
                        <a:cubicBezTo>
                          <a:pt x="285424" y="270401"/>
                          <a:pt x="368046" y="375557"/>
                          <a:pt x="383068" y="300446"/>
                        </a:cubicBezTo>
                        <a:cubicBezTo>
                          <a:pt x="390579" y="277912"/>
                          <a:pt x="368046" y="240357"/>
                          <a:pt x="360535" y="217823"/>
                        </a:cubicBezTo>
                        <a:cubicBezTo>
                          <a:pt x="353024" y="202801"/>
                          <a:pt x="345512" y="187779"/>
                          <a:pt x="338001" y="172756"/>
                        </a:cubicBezTo>
                        <a:cubicBezTo>
                          <a:pt x="368046" y="172756"/>
                          <a:pt x="383068" y="180267"/>
                          <a:pt x="405602" y="172756"/>
                        </a:cubicBezTo>
                        <a:close/>
                      </a:path>
                    </a:pathLst>
                  </a:custGeom>
                  <a:solidFill>
                    <a:srgbClr val="FBCA8F">
                      <a:alpha val="50000"/>
                    </a:srgbClr>
                  </a:solidFill>
                  <a:ln w="75111" cap="flat">
                    <a:noFill/>
                    <a:prstDash val="solid"/>
                    <a:miter/>
                  </a:ln>
                </p:spPr>
                <p:txBody>
                  <a:bodyPr rtlCol="0" anchor="ctr"/>
                  <a:lstStyle/>
                  <a:p>
                    <a:endParaRPr lang="en-US"/>
                  </a:p>
                </p:txBody>
              </p:sp>
              <p:sp>
                <p:nvSpPr>
                  <p:cNvPr id="426" name="Freeform: Shape 425">
                    <a:extLst>
                      <a:ext uri="{FF2B5EF4-FFF2-40B4-BE49-F238E27FC236}">
                        <a16:creationId xmlns:a16="http://schemas.microsoft.com/office/drawing/2014/main" xmlns="" id="{C882C3AE-6562-4E73-8F9E-DB17A6727673}"/>
                      </a:ext>
                    </a:extLst>
                  </p:cNvPr>
                  <p:cNvSpPr/>
                  <p:nvPr/>
                </p:nvSpPr>
                <p:spPr>
                  <a:xfrm>
                    <a:off x="9937364" y="5729369"/>
                    <a:ext cx="118822" cy="172756"/>
                  </a:xfrm>
                  <a:custGeom>
                    <a:avLst/>
                    <a:gdLst>
                      <a:gd name="connsiteX0" fmla="*/ 115484 w 118822"/>
                      <a:gd name="connsiteY0" fmla="*/ 0 h 172756"/>
                      <a:gd name="connsiteX1" fmla="*/ 25350 w 118822"/>
                      <a:gd name="connsiteY1" fmla="*/ 90134 h 172756"/>
                      <a:gd name="connsiteX2" fmla="*/ 2817 w 118822"/>
                      <a:gd name="connsiteY2" fmla="*/ 172756 h 172756"/>
                      <a:gd name="connsiteX3" fmla="*/ 10328 w 118822"/>
                      <a:gd name="connsiteY3" fmla="*/ 172756 h 172756"/>
                      <a:gd name="connsiteX4" fmla="*/ 47883 w 118822"/>
                      <a:gd name="connsiteY4" fmla="*/ 75111 h 172756"/>
                      <a:gd name="connsiteX5" fmla="*/ 115484 w 118822"/>
                      <a:gd name="connsiteY5" fmla="*/ 0 h 172756"/>
                      <a:gd name="connsiteX6" fmla="*/ 115484 w 118822"/>
                      <a:gd name="connsiteY6" fmla="*/ 0 h 172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22" h="172756">
                        <a:moveTo>
                          <a:pt x="115484" y="0"/>
                        </a:moveTo>
                        <a:cubicBezTo>
                          <a:pt x="85439" y="22533"/>
                          <a:pt x="55395" y="60089"/>
                          <a:pt x="25350" y="90134"/>
                        </a:cubicBezTo>
                        <a:cubicBezTo>
                          <a:pt x="2817" y="112667"/>
                          <a:pt x="-4694" y="142712"/>
                          <a:pt x="2817" y="172756"/>
                        </a:cubicBezTo>
                        <a:cubicBezTo>
                          <a:pt x="2817" y="172756"/>
                          <a:pt x="2817" y="172756"/>
                          <a:pt x="10328" y="172756"/>
                        </a:cubicBezTo>
                        <a:cubicBezTo>
                          <a:pt x="17839" y="135201"/>
                          <a:pt x="25350" y="105156"/>
                          <a:pt x="47883" y="75111"/>
                        </a:cubicBezTo>
                        <a:cubicBezTo>
                          <a:pt x="70417" y="52578"/>
                          <a:pt x="100462" y="30045"/>
                          <a:pt x="115484" y="0"/>
                        </a:cubicBezTo>
                        <a:cubicBezTo>
                          <a:pt x="122995" y="0"/>
                          <a:pt x="115484" y="0"/>
                          <a:pt x="115484" y="0"/>
                        </a:cubicBezTo>
                        <a:close/>
                      </a:path>
                    </a:pathLst>
                  </a:custGeom>
                  <a:solidFill>
                    <a:srgbClr val="D97E31"/>
                  </a:solidFill>
                  <a:ln w="75111" cap="flat">
                    <a:noFill/>
                    <a:prstDash val="solid"/>
                    <a:miter/>
                  </a:ln>
                </p:spPr>
                <p:txBody>
                  <a:bodyPr rtlCol="0" anchor="ctr"/>
                  <a:lstStyle/>
                  <a:p>
                    <a:endParaRPr lang="en-US"/>
                  </a:p>
                </p:txBody>
              </p:sp>
              <p:sp>
                <p:nvSpPr>
                  <p:cNvPr id="427" name="Freeform: Shape 426">
                    <a:extLst>
                      <a:ext uri="{FF2B5EF4-FFF2-40B4-BE49-F238E27FC236}">
                        <a16:creationId xmlns:a16="http://schemas.microsoft.com/office/drawing/2014/main" xmlns="" id="{B7B8D7AF-AA63-4444-B8FD-FEBD97B6DF85}"/>
                      </a:ext>
                    </a:extLst>
                  </p:cNvPr>
                  <p:cNvSpPr/>
                  <p:nvPr/>
                </p:nvSpPr>
                <p:spPr>
                  <a:xfrm>
                    <a:off x="10203071" y="5939680"/>
                    <a:ext cx="131028" cy="206139"/>
                  </a:xfrm>
                  <a:custGeom>
                    <a:avLst/>
                    <a:gdLst>
                      <a:gd name="connsiteX0" fmla="*/ 127690 w 131028"/>
                      <a:gd name="connsiteY0" fmla="*/ 202801 h 206139"/>
                      <a:gd name="connsiteX1" fmla="*/ 7511 w 131028"/>
                      <a:gd name="connsiteY1" fmla="*/ 0 h 206139"/>
                      <a:gd name="connsiteX2" fmla="*/ 0 w 131028"/>
                      <a:gd name="connsiteY2" fmla="*/ 0 h 206139"/>
                      <a:gd name="connsiteX3" fmla="*/ 52578 w 131028"/>
                      <a:gd name="connsiteY3" fmla="*/ 105156 h 206139"/>
                      <a:gd name="connsiteX4" fmla="*/ 127690 w 131028"/>
                      <a:gd name="connsiteY4" fmla="*/ 202801 h 206139"/>
                      <a:gd name="connsiteX5" fmla="*/ 127690 w 131028"/>
                      <a:gd name="connsiteY5" fmla="*/ 202801 h 206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028" h="206139">
                        <a:moveTo>
                          <a:pt x="127690" y="202801"/>
                        </a:moveTo>
                        <a:cubicBezTo>
                          <a:pt x="90134" y="135201"/>
                          <a:pt x="52578" y="67600"/>
                          <a:pt x="7511" y="0"/>
                        </a:cubicBezTo>
                        <a:cubicBezTo>
                          <a:pt x="7511" y="0"/>
                          <a:pt x="0" y="0"/>
                          <a:pt x="0" y="0"/>
                        </a:cubicBezTo>
                        <a:cubicBezTo>
                          <a:pt x="15023" y="37556"/>
                          <a:pt x="37556" y="75111"/>
                          <a:pt x="52578" y="105156"/>
                        </a:cubicBezTo>
                        <a:cubicBezTo>
                          <a:pt x="75111" y="142712"/>
                          <a:pt x="97645" y="180268"/>
                          <a:pt x="127690" y="202801"/>
                        </a:cubicBezTo>
                        <a:cubicBezTo>
                          <a:pt x="127690" y="210312"/>
                          <a:pt x="135201" y="202801"/>
                          <a:pt x="127690" y="202801"/>
                        </a:cubicBezTo>
                        <a:close/>
                      </a:path>
                    </a:pathLst>
                  </a:custGeom>
                  <a:solidFill>
                    <a:srgbClr val="D97E31"/>
                  </a:solidFill>
                  <a:ln w="75111" cap="flat">
                    <a:noFill/>
                    <a:prstDash val="solid"/>
                    <a:miter/>
                  </a:ln>
                </p:spPr>
                <p:txBody>
                  <a:bodyPr rtlCol="0" anchor="ctr"/>
                  <a:lstStyle/>
                  <a:p>
                    <a:endParaRPr lang="en-US"/>
                  </a:p>
                </p:txBody>
              </p:sp>
              <p:sp>
                <p:nvSpPr>
                  <p:cNvPr id="428" name="Freeform: Shape 427">
                    <a:extLst>
                      <a:ext uri="{FF2B5EF4-FFF2-40B4-BE49-F238E27FC236}">
                        <a16:creationId xmlns:a16="http://schemas.microsoft.com/office/drawing/2014/main" xmlns="" id="{BB4A0658-573B-48F3-9E45-12C6C1B7CD7D}"/>
                      </a:ext>
                    </a:extLst>
                  </p:cNvPr>
                  <p:cNvSpPr/>
                  <p:nvPr/>
                </p:nvSpPr>
                <p:spPr>
                  <a:xfrm>
                    <a:off x="10302593" y="5909636"/>
                    <a:ext cx="133322" cy="210311"/>
                  </a:xfrm>
                  <a:custGeom>
                    <a:avLst/>
                    <a:gdLst>
                      <a:gd name="connsiteX0" fmla="*/ 5633 w 133322"/>
                      <a:gd name="connsiteY0" fmla="*/ 0 h 210311"/>
                      <a:gd name="connsiteX1" fmla="*/ 5633 w 133322"/>
                      <a:gd name="connsiteY1" fmla="*/ 0 h 210311"/>
                      <a:gd name="connsiteX2" fmla="*/ 125811 w 133322"/>
                      <a:gd name="connsiteY2" fmla="*/ 210312 h 210311"/>
                      <a:gd name="connsiteX3" fmla="*/ 133322 w 133322"/>
                      <a:gd name="connsiteY3" fmla="*/ 210312 h 210311"/>
                      <a:gd name="connsiteX4" fmla="*/ 5633 w 133322"/>
                      <a:gd name="connsiteY4" fmla="*/ 0 h 210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22" h="210311">
                        <a:moveTo>
                          <a:pt x="5633" y="0"/>
                        </a:moveTo>
                        <a:cubicBezTo>
                          <a:pt x="-1878" y="0"/>
                          <a:pt x="-1878" y="0"/>
                          <a:pt x="5633" y="0"/>
                        </a:cubicBezTo>
                        <a:cubicBezTo>
                          <a:pt x="50700" y="67600"/>
                          <a:pt x="88256" y="135201"/>
                          <a:pt x="125811" y="210312"/>
                        </a:cubicBezTo>
                        <a:cubicBezTo>
                          <a:pt x="125811" y="210312"/>
                          <a:pt x="133322" y="210312"/>
                          <a:pt x="133322" y="210312"/>
                        </a:cubicBezTo>
                        <a:cubicBezTo>
                          <a:pt x="110789" y="127689"/>
                          <a:pt x="65723" y="52578"/>
                          <a:pt x="5633" y="0"/>
                        </a:cubicBezTo>
                        <a:close/>
                      </a:path>
                    </a:pathLst>
                  </a:custGeom>
                  <a:solidFill>
                    <a:srgbClr val="D97E31"/>
                  </a:solidFill>
                  <a:ln w="75111" cap="flat">
                    <a:noFill/>
                    <a:prstDash val="solid"/>
                    <a:miter/>
                  </a:ln>
                </p:spPr>
                <p:txBody>
                  <a:bodyPr rtlCol="0" anchor="ctr"/>
                  <a:lstStyle/>
                  <a:p>
                    <a:endParaRPr lang="en-US"/>
                  </a:p>
                </p:txBody>
              </p:sp>
              <p:sp>
                <p:nvSpPr>
                  <p:cNvPr id="429" name="Freeform: Shape 428">
                    <a:extLst>
                      <a:ext uri="{FF2B5EF4-FFF2-40B4-BE49-F238E27FC236}">
                        <a16:creationId xmlns:a16="http://schemas.microsoft.com/office/drawing/2014/main" xmlns="" id="{A3946198-94D9-4956-8E31-C8A58BAA8A28}"/>
                      </a:ext>
                    </a:extLst>
                  </p:cNvPr>
                  <p:cNvSpPr/>
                  <p:nvPr/>
                </p:nvSpPr>
                <p:spPr>
                  <a:xfrm>
                    <a:off x="10390849" y="5831186"/>
                    <a:ext cx="195289" cy="273739"/>
                  </a:xfrm>
                  <a:custGeom>
                    <a:avLst/>
                    <a:gdLst>
                      <a:gd name="connsiteX0" fmla="*/ 0 w 195289"/>
                      <a:gd name="connsiteY0" fmla="*/ 3338 h 273739"/>
                      <a:gd name="connsiteX1" fmla="*/ 0 w 195289"/>
                      <a:gd name="connsiteY1" fmla="*/ 3338 h 273739"/>
                      <a:gd name="connsiteX2" fmla="*/ 187779 w 195289"/>
                      <a:gd name="connsiteY2" fmla="*/ 273739 h 273739"/>
                      <a:gd name="connsiteX3" fmla="*/ 195290 w 195289"/>
                      <a:gd name="connsiteY3" fmla="*/ 273739 h 273739"/>
                      <a:gd name="connsiteX4" fmla="*/ 0 w 195289"/>
                      <a:gd name="connsiteY4" fmla="*/ 3338 h 273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289" h="273739">
                        <a:moveTo>
                          <a:pt x="0" y="3338"/>
                        </a:moveTo>
                        <a:cubicBezTo>
                          <a:pt x="0" y="-4173"/>
                          <a:pt x="0" y="3338"/>
                          <a:pt x="0" y="3338"/>
                        </a:cubicBezTo>
                        <a:cubicBezTo>
                          <a:pt x="90134" y="63427"/>
                          <a:pt x="150223" y="176095"/>
                          <a:pt x="187779" y="273739"/>
                        </a:cubicBezTo>
                        <a:cubicBezTo>
                          <a:pt x="187779" y="273739"/>
                          <a:pt x="195290" y="273739"/>
                          <a:pt x="195290" y="273739"/>
                        </a:cubicBezTo>
                        <a:cubicBezTo>
                          <a:pt x="180268" y="168584"/>
                          <a:pt x="112667" y="25872"/>
                          <a:pt x="0" y="3338"/>
                        </a:cubicBezTo>
                        <a:close/>
                      </a:path>
                    </a:pathLst>
                  </a:custGeom>
                  <a:solidFill>
                    <a:srgbClr val="D97E31"/>
                  </a:solidFill>
                  <a:ln w="75111" cap="flat">
                    <a:noFill/>
                    <a:prstDash val="solid"/>
                    <a:miter/>
                  </a:ln>
                </p:spPr>
                <p:txBody>
                  <a:bodyPr rtlCol="0" anchor="ctr"/>
                  <a:lstStyle/>
                  <a:p>
                    <a:endParaRPr lang="en-US"/>
                  </a:p>
                </p:txBody>
              </p:sp>
              <p:sp>
                <p:nvSpPr>
                  <p:cNvPr id="430" name="Freeform: Shape 429">
                    <a:extLst>
                      <a:ext uri="{FF2B5EF4-FFF2-40B4-BE49-F238E27FC236}">
                        <a16:creationId xmlns:a16="http://schemas.microsoft.com/office/drawing/2014/main" xmlns="" id="{F20D2E02-89EA-4138-A54A-A75285140192}"/>
                      </a:ext>
                    </a:extLst>
                  </p:cNvPr>
                  <p:cNvSpPr/>
                  <p:nvPr/>
                </p:nvSpPr>
                <p:spPr>
                  <a:xfrm>
                    <a:off x="9940181" y="5606079"/>
                    <a:ext cx="300445" cy="393690"/>
                  </a:xfrm>
                  <a:custGeom>
                    <a:avLst/>
                    <a:gdLst>
                      <a:gd name="connsiteX0" fmla="*/ 0 w 300445"/>
                      <a:gd name="connsiteY0" fmla="*/ 393691 h 393690"/>
                      <a:gd name="connsiteX1" fmla="*/ 15023 w 300445"/>
                      <a:gd name="connsiteY1" fmla="*/ 371157 h 393690"/>
                      <a:gd name="connsiteX2" fmla="*/ 30045 w 300445"/>
                      <a:gd name="connsiteY2" fmla="*/ 296046 h 393690"/>
                      <a:gd name="connsiteX3" fmla="*/ 60089 w 300445"/>
                      <a:gd name="connsiteY3" fmla="*/ 220934 h 393690"/>
                      <a:gd name="connsiteX4" fmla="*/ 135201 w 300445"/>
                      <a:gd name="connsiteY4" fmla="*/ 130801 h 393690"/>
                      <a:gd name="connsiteX5" fmla="*/ 135201 w 300445"/>
                      <a:gd name="connsiteY5" fmla="*/ 70711 h 393690"/>
                      <a:gd name="connsiteX6" fmla="*/ 300446 w 300445"/>
                      <a:gd name="connsiteY6" fmla="*/ 40667 h 393690"/>
                      <a:gd name="connsiteX7" fmla="*/ 285424 w 300445"/>
                      <a:gd name="connsiteY7" fmla="*/ 3111 h 393690"/>
                      <a:gd name="connsiteX8" fmla="*/ 195290 w 300445"/>
                      <a:gd name="connsiteY8" fmla="*/ 10622 h 393690"/>
                      <a:gd name="connsiteX9" fmla="*/ 90134 w 300445"/>
                      <a:gd name="connsiteY9" fmla="*/ 55689 h 393690"/>
                      <a:gd name="connsiteX10" fmla="*/ 60089 w 300445"/>
                      <a:gd name="connsiteY10" fmla="*/ 78223 h 393690"/>
                      <a:gd name="connsiteX11" fmla="*/ 82622 w 300445"/>
                      <a:gd name="connsiteY11" fmla="*/ 160845 h 393690"/>
                      <a:gd name="connsiteX12" fmla="*/ 22534 w 300445"/>
                      <a:gd name="connsiteY12" fmla="*/ 243468 h 393690"/>
                      <a:gd name="connsiteX13" fmla="*/ 22534 w 300445"/>
                      <a:gd name="connsiteY13" fmla="*/ 348624 h 393690"/>
                      <a:gd name="connsiteX14" fmla="*/ 0 w 300445"/>
                      <a:gd name="connsiteY14" fmla="*/ 393691 h 393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0445" h="393690">
                        <a:moveTo>
                          <a:pt x="0" y="393691"/>
                        </a:moveTo>
                        <a:cubicBezTo>
                          <a:pt x="7511" y="386179"/>
                          <a:pt x="15023" y="378668"/>
                          <a:pt x="15023" y="371157"/>
                        </a:cubicBezTo>
                        <a:cubicBezTo>
                          <a:pt x="30045" y="348624"/>
                          <a:pt x="22534" y="326090"/>
                          <a:pt x="30045" y="296046"/>
                        </a:cubicBezTo>
                        <a:cubicBezTo>
                          <a:pt x="30045" y="266001"/>
                          <a:pt x="37556" y="243468"/>
                          <a:pt x="60089" y="220934"/>
                        </a:cubicBezTo>
                        <a:cubicBezTo>
                          <a:pt x="82622" y="190890"/>
                          <a:pt x="120178" y="168356"/>
                          <a:pt x="135201" y="130801"/>
                        </a:cubicBezTo>
                        <a:cubicBezTo>
                          <a:pt x="142712" y="115778"/>
                          <a:pt x="120178" y="85734"/>
                          <a:pt x="135201" y="70711"/>
                        </a:cubicBezTo>
                        <a:cubicBezTo>
                          <a:pt x="180268" y="33156"/>
                          <a:pt x="240357" y="33156"/>
                          <a:pt x="300446" y="40667"/>
                        </a:cubicBezTo>
                        <a:cubicBezTo>
                          <a:pt x="292935" y="25645"/>
                          <a:pt x="285424" y="18134"/>
                          <a:pt x="285424" y="3111"/>
                        </a:cubicBezTo>
                        <a:cubicBezTo>
                          <a:pt x="255379" y="-4400"/>
                          <a:pt x="217823" y="3111"/>
                          <a:pt x="195290" y="10622"/>
                        </a:cubicBezTo>
                        <a:cubicBezTo>
                          <a:pt x="157734" y="18134"/>
                          <a:pt x="120178" y="33156"/>
                          <a:pt x="90134" y="55689"/>
                        </a:cubicBezTo>
                        <a:cubicBezTo>
                          <a:pt x="82622" y="63200"/>
                          <a:pt x="67600" y="70711"/>
                          <a:pt x="60089" y="78223"/>
                        </a:cubicBezTo>
                        <a:cubicBezTo>
                          <a:pt x="75111" y="100756"/>
                          <a:pt x="97645" y="130801"/>
                          <a:pt x="82622" y="160845"/>
                        </a:cubicBezTo>
                        <a:cubicBezTo>
                          <a:pt x="67600" y="190890"/>
                          <a:pt x="37556" y="213423"/>
                          <a:pt x="22534" y="243468"/>
                        </a:cubicBezTo>
                        <a:cubicBezTo>
                          <a:pt x="7511" y="273512"/>
                          <a:pt x="22534" y="318579"/>
                          <a:pt x="22534" y="348624"/>
                        </a:cubicBezTo>
                        <a:cubicBezTo>
                          <a:pt x="7511" y="371157"/>
                          <a:pt x="0" y="386179"/>
                          <a:pt x="0" y="393691"/>
                        </a:cubicBezTo>
                        <a:close/>
                      </a:path>
                    </a:pathLst>
                  </a:custGeom>
                  <a:solidFill>
                    <a:srgbClr val="FBCA8F">
                      <a:alpha val="70000"/>
                    </a:srgbClr>
                  </a:solidFill>
                  <a:ln w="75111" cap="flat">
                    <a:noFill/>
                    <a:prstDash val="solid"/>
                    <a:miter/>
                  </a:ln>
                </p:spPr>
                <p:txBody>
                  <a:bodyPr rtlCol="0" anchor="ctr"/>
                  <a:lstStyle/>
                  <a:p>
                    <a:endParaRPr lang="en-US"/>
                  </a:p>
                </p:txBody>
              </p:sp>
              <p:sp>
                <p:nvSpPr>
                  <p:cNvPr id="431" name="Freeform: Shape 430">
                    <a:extLst>
                      <a:ext uri="{FF2B5EF4-FFF2-40B4-BE49-F238E27FC236}">
                        <a16:creationId xmlns:a16="http://schemas.microsoft.com/office/drawing/2014/main" xmlns="" id="{2FFD9EE5-DF30-4461-BCAD-A2E942749310}"/>
                      </a:ext>
                    </a:extLst>
                  </p:cNvPr>
                  <p:cNvSpPr/>
                  <p:nvPr/>
                </p:nvSpPr>
                <p:spPr>
                  <a:xfrm>
                    <a:off x="9910136" y="5935012"/>
                    <a:ext cx="266001" cy="169914"/>
                  </a:xfrm>
                  <a:custGeom>
                    <a:avLst/>
                    <a:gdLst>
                      <a:gd name="connsiteX0" fmla="*/ 255379 w 266001"/>
                      <a:gd name="connsiteY0" fmla="*/ 117336 h 169914"/>
                      <a:gd name="connsiteX1" fmla="*/ 97645 w 266001"/>
                      <a:gd name="connsiteY1" fmla="*/ 12180 h 169914"/>
                      <a:gd name="connsiteX2" fmla="*/ 90134 w 266001"/>
                      <a:gd name="connsiteY2" fmla="*/ 27203 h 169914"/>
                      <a:gd name="connsiteX3" fmla="*/ 90134 w 266001"/>
                      <a:gd name="connsiteY3" fmla="*/ 79780 h 169914"/>
                      <a:gd name="connsiteX4" fmla="*/ 67600 w 266001"/>
                      <a:gd name="connsiteY4" fmla="*/ 154892 h 169914"/>
                      <a:gd name="connsiteX5" fmla="*/ 0 w 266001"/>
                      <a:gd name="connsiteY5" fmla="*/ 147381 h 169914"/>
                      <a:gd name="connsiteX6" fmla="*/ 30045 w 266001"/>
                      <a:gd name="connsiteY6" fmla="*/ 169914 h 169914"/>
                      <a:gd name="connsiteX7" fmla="*/ 90134 w 266001"/>
                      <a:gd name="connsiteY7" fmla="*/ 139870 h 169914"/>
                      <a:gd name="connsiteX8" fmla="*/ 112667 w 266001"/>
                      <a:gd name="connsiteY8" fmla="*/ 57247 h 169914"/>
                      <a:gd name="connsiteX9" fmla="*/ 120179 w 266001"/>
                      <a:gd name="connsiteY9" fmla="*/ 19691 h 169914"/>
                      <a:gd name="connsiteX10" fmla="*/ 262890 w 266001"/>
                      <a:gd name="connsiteY10" fmla="*/ 154892 h 169914"/>
                      <a:gd name="connsiteX11" fmla="*/ 255379 w 266001"/>
                      <a:gd name="connsiteY11" fmla="*/ 117336 h 16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6001" h="169914">
                        <a:moveTo>
                          <a:pt x="255379" y="117336"/>
                        </a:moveTo>
                        <a:cubicBezTo>
                          <a:pt x="225334" y="57247"/>
                          <a:pt x="165245" y="-32887"/>
                          <a:pt x="97645" y="12180"/>
                        </a:cubicBezTo>
                        <a:cubicBezTo>
                          <a:pt x="97645" y="19691"/>
                          <a:pt x="90134" y="19691"/>
                          <a:pt x="90134" y="27203"/>
                        </a:cubicBezTo>
                        <a:cubicBezTo>
                          <a:pt x="90134" y="49736"/>
                          <a:pt x="90134" y="64758"/>
                          <a:pt x="90134" y="79780"/>
                        </a:cubicBezTo>
                        <a:cubicBezTo>
                          <a:pt x="90134" y="109825"/>
                          <a:pt x="90134" y="139870"/>
                          <a:pt x="67600" y="154892"/>
                        </a:cubicBezTo>
                        <a:cubicBezTo>
                          <a:pt x="45067" y="177425"/>
                          <a:pt x="22534" y="169914"/>
                          <a:pt x="0" y="147381"/>
                        </a:cubicBezTo>
                        <a:cubicBezTo>
                          <a:pt x="7512" y="162403"/>
                          <a:pt x="22534" y="169914"/>
                          <a:pt x="30045" y="169914"/>
                        </a:cubicBezTo>
                        <a:cubicBezTo>
                          <a:pt x="52578" y="169914"/>
                          <a:pt x="75111" y="162403"/>
                          <a:pt x="90134" y="139870"/>
                        </a:cubicBezTo>
                        <a:cubicBezTo>
                          <a:pt x="112667" y="117336"/>
                          <a:pt x="112667" y="87292"/>
                          <a:pt x="112667" y="57247"/>
                        </a:cubicBezTo>
                        <a:cubicBezTo>
                          <a:pt x="112667" y="42225"/>
                          <a:pt x="120179" y="27203"/>
                          <a:pt x="120179" y="19691"/>
                        </a:cubicBezTo>
                        <a:cubicBezTo>
                          <a:pt x="180268" y="4669"/>
                          <a:pt x="232846" y="87292"/>
                          <a:pt x="262890" y="154892"/>
                        </a:cubicBezTo>
                        <a:cubicBezTo>
                          <a:pt x="270402" y="147381"/>
                          <a:pt x="262890" y="132358"/>
                          <a:pt x="255379" y="117336"/>
                        </a:cubicBezTo>
                        <a:close/>
                      </a:path>
                    </a:pathLst>
                  </a:custGeom>
                  <a:solidFill>
                    <a:srgbClr val="FBCA8F">
                      <a:alpha val="70000"/>
                    </a:srgbClr>
                  </a:solidFill>
                  <a:ln w="75111" cap="flat">
                    <a:noFill/>
                    <a:prstDash val="solid"/>
                    <a:miter/>
                  </a:ln>
                </p:spPr>
                <p:txBody>
                  <a:bodyPr rtlCol="0" anchor="ctr"/>
                  <a:lstStyle/>
                  <a:p>
                    <a:endParaRPr lang="en-US"/>
                  </a:p>
                </p:txBody>
              </p:sp>
            </p:grpSp>
            <p:sp>
              <p:nvSpPr>
                <p:cNvPr id="422" name="Freeform: Shape 421">
                  <a:extLst>
                    <a:ext uri="{FF2B5EF4-FFF2-40B4-BE49-F238E27FC236}">
                      <a16:creationId xmlns:a16="http://schemas.microsoft.com/office/drawing/2014/main" xmlns="" id="{78A79897-F3E8-44FF-84CD-F3474F500192}"/>
                    </a:ext>
                  </a:extLst>
                </p:cNvPr>
                <p:cNvSpPr/>
                <p:nvPr/>
              </p:nvSpPr>
              <p:spPr>
                <a:xfrm>
                  <a:off x="9947692" y="5588037"/>
                  <a:ext cx="303557" cy="156353"/>
                </a:xfrm>
                <a:custGeom>
                  <a:avLst/>
                  <a:gdLst>
                    <a:gd name="connsiteX0" fmla="*/ 300446 w 303557"/>
                    <a:gd name="connsiteY0" fmla="*/ 21153 h 156353"/>
                    <a:gd name="connsiteX1" fmla="*/ 105156 w 303557"/>
                    <a:gd name="connsiteY1" fmla="*/ 36175 h 156353"/>
                    <a:gd name="connsiteX2" fmla="*/ 0 w 303557"/>
                    <a:gd name="connsiteY2" fmla="*/ 156354 h 156353"/>
                    <a:gd name="connsiteX3" fmla="*/ 7512 w 303557"/>
                    <a:gd name="connsiteY3" fmla="*/ 156354 h 156353"/>
                    <a:gd name="connsiteX4" fmla="*/ 52578 w 303557"/>
                    <a:gd name="connsiteY4" fmla="*/ 96265 h 156353"/>
                    <a:gd name="connsiteX5" fmla="*/ 127690 w 303557"/>
                    <a:gd name="connsiteY5" fmla="*/ 51197 h 156353"/>
                    <a:gd name="connsiteX6" fmla="*/ 210312 w 303557"/>
                    <a:gd name="connsiteY6" fmla="*/ 28664 h 156353"/>
                    <a:gd name="connsiteX7" fmla="*/ 292935 w 303557"/>
                    <a:gd name="connsiteY7" fmla="*/ 28664 h 156353"/>
                    <a:gd name="connsiteX8" fmla="*/ 300446 w 303557"/>
                    <a:gd name="connsiteY8" fmla="*/ 21153 h 156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3557" h="156353">
                      <a:moveTo>
                        <a:pt x="300446" y="21153"/>
                      </a:moveTo>
                      <a:cubicBezTo>
                        <a:pt x="247868" y="-23914"/>
                        <a:pt x="157734" y="13642"/>
                        <a:pt x="105156" y="36175"/>
                      </a:cubicBezTo>
                      <a:cubicBezTo>
                        <a:pt x="60089" y="58709"/>
                        <a:pt x="0" y="96265"/>
                        <a:pt x="0" y="156354"/>
                      </a:cubicBezTo>
                      <a:cubicBezTo>
                        <a:pt x="0" y="156354"/>
                        <a:pt x="0" y="156354"/>
                        <a:pt x="7512" y="156354"/>
                      </a:cubicBezTo>
                      <a:cubicBezTo>
                        <a:pt x="22534" y="133820"/>
                        <a:pt x="30045" y="111287"/>
                        <a:pt x="52578" y="96265"/>
                      </a:cubicBezTo>
                      <a:cubicBezTo>
                        <a:pt x="75111" y="81242"/>
                        <a:pt x="97645" y="66220"/>
                        <a:pt x="127690" y="51197"/>
                      </a:cubicBezTo>
                      <a:cubicBezTo>
                        <a:pt x="157734" y="36175"/>
                        <a:pt x="180268" y="28664"/>
                        <a:pt x="210312" y="28664"/>
                      </a:cubicBezTo>
                      <a:cubicBezTo>
                        <a:pt x="240357" y="21153"/>
                        <a:pt x="262890" y="28664"/>
                        <a:pt x="292935" y="28664"/>
                      </a:cubicBezTo>
                      <a:cubicBezTo>
                        <a:pt x="300446" y="36175"/>
                        <a:pt x="307957" y="28664"/>
                        <a:pt x="300446" y="21153"/>
                      </a:cubicBezTo>
                      <a:close/>
                    </a:path>
                  </a:pathLst>
                </a:custGeom>
                <a:solidFill>
                  <a:srgbClr val="B12F4B"/>
                </a:solidFill>
                <a:ln w="75111" cap="flat">
                  <a:noFill/>
                  <a:prstDash val="solid"/>
                  <a:miter/>
                </a:ln>
              </p:spPr>
              <p:txBody>
                <a:bodyPr rtlCol="0" anchor="ctr"/>
                <a:lstStyle/>
                <a:p>
                  <a:endParaRPr lang="en-US"/>
                </a:p>
              </p:txBody>
            </p:sp>
          </p:grpSp>
          <p:grpSp>
            <p:nvGrpSpPr>
              <p:cNvPr id="309" name="Graphic 2">
                <a:extLst>
                  <a:ext uri="{FF2B5EF4-FFF2-40B4-BE49-F238E27FC236}">
                    <a16:creationId xmlns:a16="http://schemas.microsoft.com/office/drawing/2014/main" xmlns="" id="{7167B614-8A08-46B0-9DBF-F1D2317F49F4}"/>
                  </a:ext>
                </a:extLst>
              </p:cNvPr>
              <p:cNvGrpSpPr/>
              <p:nvPr/>
            </p:nvGrpSpPr>
            <p:grpSpPr>
              <a:xfrm>
                <a:off x="7581682" y="1380417"/>
                <a:ext cx="2989434" cy="3197667"/>
                <a:chOff x="7581682" y="1380417"/>
                <a:chExt cx="2989434" cy="3197667"/>
              </a:xfrm>
            </p:grpSpPr>
            <p:grpSp>
              <p:nvGrpSpPr>
                <p:cNvPr id="310" name="Graphic 2">
                  <a:extLst>
                    <a:ext uri="{FF2B5EF4-FFF2-40B4-BE49-F238E27FC236}">
                      <a16:creationId xmlns:a16="http://schemas.microsoft.com/office/drawing/2014/main" xmlns="" id="{F0399AB5-8049-44A9-891F-14625EE4AD52}"/>
                    </a:ext>
                  </a:extLst>
                </p:cNvPr>
                <p:cNvGrpSpPr/>
                <p:nvPr/>
              </p:nvGrpSpPr>
              <p:grpSpPr>
                <a:xfrm>
                  <a:off x="7581682" y="1380417"/>
                  <a:ext cx="2989434" cy="3197667"/>
                  <a:chOff x="7581682" y="1380417"/>
                  <a:chExt cx="2989434" cy="3197667"/>
                </a:xfrm>
              </p:grpSpPr>
              <p:grpSp>
                <p:nvGrpSpPr>
                  <p:cNvPr id="320" name="Graphic 2">
                    <a:extLst>
                      <a:ext uri="{FF2B5EF4-FFF2-40B4-BE49-F238E27FC236}">
                        <a16:creationId xmlns:a16="http://schemas.microsoft.com/office/drawing/2014/main" xmlns="" id="{7A3166B0-8CD6-4B36-9D5E-E998BC5553F9}"/>
                      </a:ext>
                    </a:extLst>
                  </p:cNvPr>
                  <p:cNvGrpSpPr/>
                  <p:nvPr/>
                </p:nvGrpSpPr>
                <p:grpSpPr>
                  <a:xfrm>
                    <a:off x="8440925" y="1380417"/>
                    <a:ext cx="2130191" cy="1321960"/>
                    <a:chOff x="8440925" y="1380417"/>
                    <a:chExt cx="2130191" cy="1321960"/>
                  </a:xfrm>
                </p:grpSpPr>
                <p:grpSp>
                  <p:nvGrpSpPr>
                    <p:cNvPr id="391" name="Graphic 2">
                      <a:extLst>
                        <a:ext uri="{FF2B5EF4-FFF2-40B4-BE49-F238E27FC236}">
                          <a16:creationId xmlns:a16="http://schemas.microsoft.com/office/drawing/2014/main" xmlns="" id="{C6C521AE-4BB4-43DA-852C-762AAF58CB3E}"/>
                        </a:ext>
                      </a:extLst>
                    </p:cNvPr>
                    <p:cNvGrpSpPr/>
                    <p:nvPr/>
                  </p:nvGrpSpPr>
                  <p:grpSpPr>
                    <a:xfrm>
                      <a:off x="8440925" y="1380417"/>
                      <a:ext cx="2130191" cy="1321960"/>
                      <a:chOff x="8440925" y="1380417"/>
                      <a:chExt cx="2130191" cy="1321960"/>
                    </a:xfrm>
                  </p:grpSpPr>
                  <p:grpSp>
                    <p:nvGrpSpPr>
                      <p:cNvPr id="398" name="Graphic 2">
                        <a:extLst>
                          <a:ext uri="{FF2B5EF4-FFF2-40B4-BE49-F238E27FC236}">
                            <a16:creationId xmlns:a16="http://schemas.microsoft.com/office/drawing/2014/main" xmlns="" id="{A42349F6-8DBA-44CE-9752-D0C6B99CFE7F}"/>
                          </a:ext>
                        </a:extLst>
                      </p:cNvPr>
                      <p:cNvGrpSpPr/>
                      <p:nvPr/>
                    </p:nvGrpSpPr>
                    <p:grpSpPr>
                      <a:xfrm>
                        <a:off x="8440925" y="1380417"/>
                        <a:ext cx="2130191" cy="1321960"/>
                        <a:chOff x="8440925" y="1380417"/>
                        <a:chExt cx="2130191" cy="1321960"/>
                      </a:xfrm>
                    </p:grpSpPr>
                    <p:sp>
                      <p:nvSpPr>
                        <p:cNvPr id="419" name="Freeform: Shape 418">
                          <a:extLst>
                            <a:ext uri="{FF2B5EF4-FFF2-40B4-BE49-F238E27FC236}">
                              <a16:creationId xmlns:a16="http://schemas.microsoft.com/office/drawing/2014/main" xmlns="" id="{2AA17070-0388-4FF3-A1BC-895A11D8220B}"/>
                            </a:ext>
                          </a:extLst>
                        </p:cNvPr>
                        <p:cNvSpPr/>
                        <p:nvPr/>
                      </p:nvSpPr>
                      <p:spPr>
                        <a:xfrm>
                          <a:off x="8448436" y="1403934"/>
                          <a:ext cx="2112192" cy="1298444"/>
                        </a:xfrm>
                        <a:custGeom>
                          <a:avLst/>
                          <a:gdLst>
                            <a:gd name="connsiteX0" fmla="*/ 793208 w 2112192"/>
                            <a:gd name="connsiteY0" fmla="*/ 1065599 h 1298444"/>
                            <a:gd name="connsiteX1" fmla="*/ 627963 w 2112192"/>
                            <a:gd name="connsiteY1" fmla="*/ 637464 h 1298444"/>
                            <a:gd name="connsiteX2" fmla="*/ 342540 w 2112192"/>
                            <a:gd name="connsiteY2" fmla="*/ 787687 h 1298444"/>
                            <a:gd name="connsiteX3" fmla="*/ 320006 w 2112192"/>
                            <a:gd name="connsiteY3" fmla="*/ 472219 h 1298444"/>
                            <a:gd name="connsiteX4" fmla="*/ 19560 w 2112192"/>
                            <a:gd name="connsiteY4" fmla="*/ 750131 h 1298444"/>
                            <a:gd name="connsiteX5" fmla="*/ 222361 w 2112192"/>
                            <a:gd name="connsiteY5" fmla="*/ 299463 h 1298444"/>
                            <a:gd name="connsiteX6" fmla="*/ 763164 w 2112192"/>
                            <a:gd name="connsiteY6" fmla="*/ 329507 h 1298444"/>
                            <a:gd name="connsiteX7" fmla="*/ 612941 w 2112192"/>
                            <a:gd name="connsiteY7" fmla="*/ 66617 h 1298444"/>
                            <a:gd name="connsiteX8" fmla="*/ 1026054 w 2112192"/>
                            <a:gd name="connsiteY8" fmla="*/ 269418 h 1298444"/>
                            <a:gd name="connsiteX9" fmla="*/ 1296455 w 2112192"/>
                            <a:gd name="connsiteY9" fmla="*/ 6528 h 1298444"/>
                            <a:gd name="connsiteX10" fmla="*/ 1251388 w 2112192"/>
                            <a:gd name="connsiteY10" fmla="*/ 306974 h 1298444"/>
                            <a:gd name="connsiteX11" fmla="*/ 2092636 w 2112192"/>
                            <a:gd name="connsiteY11" fmla="*/ 299463 h 1298444"/>
                            <a:gd name="connsiteX12" fmla="*/ 1566856 w 2112192"/>
                            <a:gd name="connsiteY12" fmla="*/ 404619 h 1298444"/>
                            <a:gd name="connsiteX13" fmla="*/ 2092636 w 2112192"/>
                            <a:gd name="connsiteY13" fmla="*/ 1028044 h 1298444"/>
                            <a:gd name="connsiteX14" fmla="*/ 1724590 w 2112192"/>
                            <a:gd name="connsiteY14" fmla="*/ 667509 h 1298444"/>
                            <a:gd name="connsiteX15" fmla="*/ 1807213 w 2112192"/>
                            <a:gd name="connsiteY15" fmla="*/ 1298445 h 1298444"/>
                            <a:gd name="connsiteX16" fmla="*/ 1619434 w 2112192"/>
                            <a:gd name="connsiteY16" fmla="*/ 892843 h 1298444"/>
                            <a:gd name="connsiteX17" fmla="*/ 1574367 w 2112192"/>
                            <a:gd name="connsiteY17" fmla="*/ 1193289 h 1298444"/>
                            <a:gd name="connsiteX18" fmla="*/ 1318988 w 2112192"/>
                            <a:gd name="connsiteY18" fmla="*/ 937910 h 1298444"/>
                            <a:gd name="connsiteX19" fmla="*/ 996009 w 2112192"/>
                            <a:gd name="connsiteY19" fmla="*/ 1215822 h 1298444"/>
                            <a:gd name="connsiteX20" fmla="*/ 793208 w 2112192"/>
                            <a:gd name="connsiteY20" fmla="*/ 1065599 h 1298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2192" h="1298444">
                              <a:moveTo>
                                <a:pt x="793208" y="1065599"/>
                              </a:moveTo>
                              <a:cubicBezTo>
                                <a:pt x="793208" y="1065599"/>
                                <a:pt x="905875" y="742620"/>
                                <a:pt x="627963" y="637464"/>
                              </a:cubicBezTo>
                              <a:cubicBezTo>
                                <a:pt x="350051" y="539819"/>
                                <a:pt x="312495" y="712576"/>
                                <a:pt x="342540" y="787687"/>
                              </a:cubicBezTo>
                              <a:cubicBezTo>
                                <a:pt x="372584" y="855287"/>
                                <a:pt x="154761" y="629953"/>
                                <a:pt x="320006" y="472219"/>
                              </a:cubicBezTo>
                              <a:cubicBezTo>
                                <a:pt x="320006" y="472219"/>
                                <a:pt x="42094" y="539819"/>
                                <a:pt x="19560" y="750131"/>
                              </a:cubicBezTo>
                              <a:cubicBezTo>
                                <a:pt x="19560" y="750131"/>
                                <a:pt x="-93107" y="487241"/>
                                <a:pt x="222361" y="299463"/>
                              </a:cubicBezTo>
                              <a:cubicBezTo>
                                <a:pt x="537829" y="111684"/>
                                <a:pt x="763164" y="329507"/>
                                <a:pt x="763164" y="329507"/>
                              </a:cubicBezTo>
                              <a:cubicBezTo>
                                <a:pt x="763164" y="329507"/>
                                <a:pt x="860808" y="209329"/>
                                <a:pt x="612941" y="66617"/>
                              </a:cubicBezTo>
                              <a:cubicBezTo>
                                <a:pt x="612941" y="66617"/>
                                <a:pt x="890853" y="29062"/>
                                <a:pt x="1026054" y="269418"/>
                              </a:cubicBezTo>
                              <a:cubicBezTo>
                                <a:pt x="1026054" y="269418"/>
                                <a:pt x="1018543" y="74129"/>
                                <a:pt x="1296455" y="6528"/>
                              </a:cubicBezTo>
                              <a:cubicBezTo>
                                <a:pt x="1439166" y="-31027"/>
                                <a:pt x="1161254" y="96662"/>
                                <a:pt x="1251388" y="306974"/>
                              </a:cubicBezTo>
                              <a:cubicBezTo>
                                <a:pt x="1251388" y="306974"/>
                                <a:pt x="1476722" y="-23516"/>
                                <a:pt x="2092636" y="299463"/>
                              </a:cubicBezTo>
                              <a:cubicBezTo>
                                <a:pt x="2212814" y="359552"/>
                                <a:pt x="1747123" y="164262"/>
                                <a:pt x="1566856" y="404619"/>
                              </a:cubicBezTo>
                              <a:cubicBezTo>
                                <a:pt x="1566856" y="404619"/>
                                <a:pt x="2167747" y="397108"/>
                                <a:pt x="2092636" y="1028044"/>
                              </a:cubicBezTo>
                              <a:cubicBezTo>
                                <a:pt x="2092636" y="1028044"/>
                                <a:pt x="2047569" y="720087"/>
                                <a:pt x="1724590" y="667509"/>
                              </a:cubicBezTo>
                              <a:cubicBezTo>
                                <a:pt x="1611922" y="652486"/>
                                <a:pt x="2032547" y="765154"/>
                                <a:pt x="1807213" y="1298445"/>
                              </a:cubicBezTo>
                              <a:cubicBezTo>
                                <a:pt x="1807213" y="1298445"/>
                                <a:pt x="1882324" y="1005510"/>
                                <a:pt x="1619434" y="892843"/>
                              </a:cubicBezTo>
                              <a:cubicBezTo>
                                <a:pt x="1521789" y="855287"/>
                                <a:pt x="1724590" y="982977"/>
                                <a:pt x="1574367" y="1193289"/>
                              </a:cubicBezTo>
                              <a:cubicBezTo>
                                <a:pt x="1574367" y="1193289"/>
                                <a:pt x="1641967" y="1013021"/>
                                <a:pt x="1318988" y="937910"/>
                              </a:cubicBezTo>
                              <a:cubicBezTo>
                                <a:pt x="1003520" y="862798"/>
                                <a:pt x="996009" y="1215822"/>
                                <a:pt x="996009" y="1215822"/>
                              </a:cubicBezTo>
                              <a:cubicBezTo>
                                <a:pt x="996009" y="1215822"/>
                                <a:pt x="725608" y="1320978"/>
                                <a:pt x="793208" y="1065599"/>
                              </a:cubicBezTo>
                              <a:close/>
                            </a:path>
                          </a:pathLst>
                        </a:custGeom>
                        <a:solidFill>
                          <a:srgbClr val="FDBB30"/>
                        </a:solidFill>
                        <a:ln w="75111" cap="flat">
                          <a:noFill/>
                          <a:prstDash val="solid"/>
                          <a:miter/>
                        </a:ln>
                      </p:spPr>
                      <p:txBody>
                        <a:bodyPr rtlCol="0" anchor="ctr"/>
                        <a:lstStyle/>
                        <a:p>
                          <a:endParaRPr lang="en-US"/>
                        </a:p>
                      </p:txBody>
                    </p:sp>
                    <p:sp>
                      <p:nvSpPr>
                        <p:cNvPr id="420" name="Freeform: Shape 419">
                          <a:extLst>
                            <a:ext uri="{FF2B5EF4-FFF2-40B4-BE49-F238E27FC236}">
                              <a16:creationId xmlns:a16="http://schemas.microsoft.com/office/drawing/2014/main" xmlns="" id="{EB0C7CF6-8692-4C1A-94CB-6836FA8A28D4}"/>
                            </a:ext>
                          </a:extLst>
                        </p:cNvPr>
                        <p:cNvSpPr/>
                        <p:nvPr/>
                      </p:nvSpPr>
                      <p:spPr>
                        <a:xfrm>
                          <a:off x="8440925" y="1380417"/>
                          <a:ext cx="2130191" cy="1314449"/>
                        </a:xfrm>
                        <a:custGeom>
                          <a:avLst/>
                          <a:gdLst>
                            <a:gd name="connsiteX0" fmla="*/ 1814724 w 2130191"/>
                            <a:gd name="connsiteY0" fmla="*/ 1314450 h 1314449"/>
                            <a:gd name="connsiteX1" fmla="*/ 1814724 w 2130191"/>
                            <a:gd name="connsiteY1" fmla="*/ 1314450 h 1314449"/>
                            <a:gd name="connsiteX2" fmla="*/ 1807212 w 2130191"/>
                            <a:gd name="connsiteY2" fmla="*/ 1306939 h 1314449"/>
                            <a:gd name="connsiteX3" fmla="*/ 1814724 w 2130191"/>
                            <a:gd name="connsiteY3" fmla="*/ 1149205 h 1314449"/>
                            <a:gd name="connsiteX4" fmla="*/ 1626945 w 2130191"/>
                            <a:gd name="connsiteY4" fmla="*/ 908848 h 1314449"/>
                            <a:gd name="connsiteX5" fmla="*/ 1604411 w 2130191"/>
                            <a:gd name="connsiteY5" fmla="*/ 908848 h 1314449"/>
                            <a:gd name="connsiteX6" fmla="*/ 1611922 w 2130191"/>
                            <a:gd name="connsiteY6" fmla="*/ 923870 h 1314449"/>
                            <a:gd name="connsiteX7" fmla="*/ 1581878 w 2130191"/>
                            <a:gd name="connsiteY7" fmla="*/ 1216805 h 1314449"/>
                            <a:gd name="connsiteX8" fmla="*/ 1574367 w 2130191"/>
                            <a:gd name="connsiteY8" fmla="*/ 1216805 h 1314449"/>
                            <a:gd name="connsiteX9" fmla="*/ 1566856 w 2130191"/>
                            <a:gd name="connsiteY9" fmla="*/ 1209294 h 1314449"/>
                            <a:gd name="connsiteX10" fmla="*/ 1551834 w 2130191"/>
                            <a:gd name="connsiteY10" fmla="*/ 1096627 h 1314449"/>
                            <a:gd name="connsiteX11" fmla="*/ 1318988 w 2130191"/>
                            <a:gd name="connsiteY11" fmla="*/ 961426 h 1314449"/>
                            <a:gd name="connsiteX12" fmla="*/ 1041076 w 2130191"/>
                            <a:gd name="connsiteY12" fmla="*/ 1089116 h 1314449"/>
                            <a:gd name="connsiteX13" fmla="*/ 1011031 w 2130191"/>
                            <a:gd name="connsiteY13" fmla="*/ 1231827 h 1314449"/>
                            <a:gd name="connsiteX14" fmla="*/ 1003520 w 2130191"/>
                            <a:gd name="connsiteY14" fmla="*/ 1239338 h 1314449"/>
                            <a:gd name="connsiteX15" fmla="*/ 883342 w 2130191"/>
                            <a:gd name="connsiteY15" fmla="*/ 1269383 h 1314449"/>
                            <a:gd name="connsiteX16" fmla="*/ 800719 w 2130191"/>
                            <a:gd name="connsiteY16" fmla="*/ 1231827 h 1314449"/>
                            <a:gd name="connsiteX17" fmla="*/ 793208 w 2130191"/>
                            <a:gd name="connsiteY17" fmla="*/ 1089116 h 1314449"/>
                            <a:gd name="connsiteX18" fmla="*/ 815741 w 2130191"/>
                            <a:gd name="connsiteY18" fmla="*/ 916359 h 1314449"/>
                            <a:gd name="connsiteX19" fmla="*/ 635474 w 2130191"/>
                            <a:gd name="connsiteY19" fmla="*/ 676003 h 1314449"/>
                            <a:gd name="connsiteX20" fmla="*/ 372584 w 2130191"/>
                            <a:gd name="connsiteY20" fmla="*/ 698536 h 1314449"/>
                            <a:gd name="connsiteX21" fmla="*/ 357562 w 2130191"/>
                            <a:gd name="connsiteY21" fmla="*/ 811203 h 1314449"/>
                            <a:gd name="connsiteX22" fmla="*/ 357562 w 2130191"/>
                            <a:gd name="connsiteY22" fmla="*/ 833737 h 1314449"/>
                            <a:gd name="connsiteX23" fmla="*/ 350051 w 2130191"/>
                            <a:gd name="connsiteY23" fmla="*/ 841248 h 1314449"/>
                            <a:gd name="connsiteX24" fmla="*/ 350051 w 2130191"/>
                            <a:gd name="connsiteY24" fmla="*/ 841248 h 1314449"/>
                            <a:gd name="connsiteX25" fmla="*/ 274939 w 2130191"/>
                            <a:gd name="connsiteY25" fmla="*/ 743603 h 1314449"/>
                            <a:gd name="connsiteX26" fmla="*/ 297472 w 2130191"/>
                            <a:gd name="connsiteY26" fmla="*/ 510758 h 1314449"/>
                            <a:gd name="connsiteX27" fmla="*/ 34582 w 2130191"/>
                            <a:gd name="connsiteY27" fmla="*/ 773648 h 1314449"/>
                            <a:gd name="connsiteX28" fmla="*/ 27071 w 2130191"/>
                            <a:gd name="connsiteY28" fmla="*/ 781159 h 1314449"/>
                            <a:gd name="connsiteX29" fmla="*/ 19560 w 2130191"/>
                            <a:gd name="connsiteY29" fmla="*/ 773648 h 1314449"/>
                            <a:gd name="connsiteX30" fmla="*/ 222361 w 2130191"/>
                            <a:gd name="connsiteY30" fmla="*/ 307957 h 1314449"/>
                            <a:gd name="connsiteX31" fmla="*/ 485251 w 2130191"/>
                            <a:gd name="connsiteY31" fmla="*/ 232845 h 1314449"/>
                            <a:gd name="connsiteX32" fmla="*/ 770675 w 2130191"/>
                            <a:gd name="connsiteY32" fmla="*/ 338001 h 1314449"/>
                            <a:gd name="connsiteX33" fmla="*/ 778186 w 2130191"/>
                            <a:gd name="connsiteY33" fmla="*/ 262890 h 1314449"/>
                            <a:gd name="connsiteX34" fmla="*/ 612941 w 2130191"/>
                            <a:gd name="connsiteY34" fmla="*/ 90134 h 1314449"/>
                            <a:gd name="connsiteX35" fmla="*/ 612941 w 2130191"/>
                            <a:gd name="connsiteY35" fmla="*/ 82623 h 1314449"/>
                            <a:gd name="connsiteX36" fmla="*/ 620452 w 2130191"/>
                            <a:gd name="connsiteY36" fmla="*/ 75111 h 1314449"/>
                            <a:gd name="connsiteX37" fmla="*/ 665518 w 2130191"/>
                            <a:gd name="connsiteY37" fmla="*/ 75111 h 1314449"/>
                            <a:gd name="connsiteX38" fmla="*/ 1026054 w 2130191"/>
                            <a:gd name="connsiteY38" fmla="*/ 262890 h 1314449"/>
                            <a:gd name="connsiteX39" fmla="*/ 1056098 w 2130191"/>
                            <a:gd name="connsiteY39" fmla="*/ 180267 h 1314449"/>
                            <a:gd name="connsiteX40" fmla="*/ 1303966 w 2130191"/>
                            <a:gd name="connsiteY40" fmla="*/ 15022 h 1314449"/>
                            <a:gd name="connsiteX41" fmla="*/ 1334010 w 2130191"/>
                            <a:gd name="connsiteY41" fmla="*/ 7511 h 1314449"/>
                            <a:gd name="connsiteX42" fmla="*/ 1349032 w 2130191"/>
                            <a:gd name="connsiteY42" fmla="*/ 15022 h 1314449"/>
                            <a:gd name="connsiteX43" fmla="*/ 1326499 w 2130191"/>
                            <a:gd name="connsiteY43" fmla="*/ 52578 h 1314449"/>
                            <a:gd name="connsiteX44" fmla="*/ 1258899 w 2130191"/>
                            <a:gd name="connsiteY44" fmla="*/ 300446 h 1314449"/>
                            <a:gd name="connsiteX45" fmla="*/ 1611922 w 2130191"/>
                            <a:gd name="connsiteY45" fmla="*/ 157734 h 1314449"/>
                            <a:gd name="connsiteX46" fmla="*/ 2107658 w 2130191"/>
                            <a:gd name="connsiteY46" fmla="*/ 300446 h 1314449"/>
                            <a:gd name="connsiteX47" fmla="*/ 2130191 w 2130191"/>
                            <a:gd name="connsiteY47" fmla="*/ 322979 h 1314449"/>
                            <a:gd name="connsiteX48" fmla="*/ 2122680 w 2130191"/>
                            <a:gd name="connsiteY48" fmla="*/ 330490 h 1314449"/>
                            <a:gd name="connsiteX49" fmla="*/ 2092636 w 2130191"/>
                            <a:gd name="connsiteY49" fmla="*/ 322979 h 1314449"/>
                            <a:gd name="connsiteX50" fmla="*/ 1882323 w 2130191"/>
                            <a:gd name="connsiteY50" fmla="*/ 300446 h 1314449"/>
                            <a:gd name="connsiteX51" fmla="*/ 1596900 w 2130191"/>
                            <a:gd name="connsiteY51" fmla="*/ 405602 h 1314449"/>
                            <a:gd name="connsiteX52" fmla="*/ 2002502 w 2130191"/>
                            <a:gd name="connsiteY52" fmla="*/ 578358 h 1314449"/>
                            <a:gd name="connsiteX53" fmla="*/ 2115169 w 2130191"/>
                            <a:gd name="connsiteY53" fmla="*/ 1029027 h 1314449"/>
                            <a:gd name="connsiteX54" fmla="*/ 2107658 w 2130191"/>
                            <a:gd name="connsiteY54" fmla="*/ 1036538 h 1314449"/>
                            <a:gd name="connsiteX55" fmla="*/ 2100147 w 2130191"/>
                            <a:gd name="connsiteY55" fmla="*/ 1029027 h 1314449"/>
                            <a:gd name="connsiteX56" fmla="*/ 1739612 w 2130191"/>
                            <a:gd name="connsiteY56" fmla="*/ 676003 h 1314449"/>
                            <a:gd name="connsiteX57" fmla="*/ 1739612 w 2130191"/>
                            <a:gd name="connsiteY57" fmla="*/ 676003 h 1314449"/>
                            <a:gd name="connsiteX58" fmla="*/ 1814724 w 2130191"/>
                            <a:gd name="connsiteY58" fmla="*/ 1314450 h 1314449"/>
                            <a:gd name="connsiteX59" fmla="*/ 1814724 w 2130191"/>
                            <a:gd name="connsiteY59" fmla="*/ 1314450 h 1314449"/>
                            <a:gd name="connsiteX60" fmla="*/ 485251 w 2130191"/>
                            <a:gd name="connsiteY60" fmla="*/ 623425 h 1314449"/>
                            <a:gd name="connsiteX61" fmla="*/ 635474 w 2130191"/>
                            <a:gd name="connsiteY61" fmla="*/ 653469 h 1314449"/>
                            <a:gd name="connsiteX62" fmla="*/ 808230 w 2130191"/>
                            <a:gd name="connsiteY62" fmla="*/ 1089116 h 1314449"/>
                            <a:gd name="connsiteX63" fmla="*/ 815741 w 2130191"/>
                            <a:gd name="connsiteY63" fmla="*/ 1216805 h 1314449"/>
                            <a:gd name="connsiteX64" fmla="*/ 890853 w 2130191"/>
                            <a:gd name="connsiteY64" fmla="*/ 1246850 h 1314449"/>
                            <a:gd name="connsiteX65" fmla="*/ 1003520 w 2130191"/>
                            <a:gd name="connsiteY65" fmla="*/ 1224316 h 1314449"/>
                            <a:gd name="connsiteX66" fmla="*/ 1251388 w 2130191"/>
                            <a:gd name="connsiteY66" fmla="*/ 931382 h 1314449"/>
                            <a:gd name="connsiteX67" fmla="*/ 1334010 w 2130191"/>
                            <a:gd name="connsiteY67" fmla="*/ 938893 h 1314449"/>
                            <a:gd name="connsiteX68" fmla="*/ 1574367 w 2130191"/>
                            <a:gd name="connsiteY68" fmla="*/ 1081605 h 1314449"/>
                            <a:gd name="connsiteX69" fmla="*/ 1596900 w 2130191"/>
                            <a:gd name="connsiteY69" fmla="*/ 1164227 h 1314449"/>
                            <a:gd name="connsiteX70" fmla="*/ 1604411 w 2130191"/>
                            <a:gd name="connsiteY70" fmla="*/ 916359 h 1314449"/>
                            <a:gd name="connsiteX71" fmla="*/ 1596900 w 2130191"/>
                            <a:gd name="connsiteY71" fmla="*/ 886315 h 1314449"/>
                            <a:gd name="connsiteX72" fmla="*/ 1604411 w 2130191"/>
                            <a:gd name="connsiteY72" fmla="*/ 878804 h 1314449"/>
                            <a:gd name="connsiteX73" fmla="*/ 1626945 w 2130191"/>
                            <a:gd name="connsiteY73" fmla="*/ 886315 h 1314449"/>
                            <a:gd name="connsiteX74" fmla="*/ 1822235 w 2130191"/>
                            <a:gd name="connsiteY74" fmla="*/ 1134183 h 1314449"/>
                            <a:gd name="connsiteX75" fmla="*/ 1829746 w 2130191"/>
                            <a:gd name="connsiteY75" fmla="*/ 1231827 h 1314449"/>
                            <a:gd name="connsiteX76" fmla="*/ 1724590 w 2130191"/>
                            <a:gd name="connsiteY76" fmla="*/ 691025 h 1314449"/>
                            <a:gd name="connsiteX77" fmla="*/ 1709567 w 2130191"/>
                            <a:gd name="connsiteY77" fmla="*/ 668492 h 1314449"/>
                            <a:gd name="connsiteX78" fmla="*/ 1724590 w 2130191"/>
                            <a:gd name="connsiteY78" fmla="*/ 660981 h 1314449"/>
                            <a:gd name="connsiteX79" fmla="*/ 1739612 w 2130191"/>
                            <a:gd name="connsiteY79" fmla="*/ 660981 h 1314449"/>
                            <a:gd name="connsiteX80" fmla="*/ 2100147 w 2130191"/>
                            <a:gd name="connsiteY80" fmla="*/ 983960 h 1314449"/>
                            <a:gd name="connsiteX81" fmla="*/ 1987480 w 2130191"/>
                            <a:gd name="connsiteY81" fmla="*/ 585869 h 1314449"/>
                            <a:gd name="connsiteX82" fmla="*/ 1574367 w 2130191"/>
                            <a:gd name="connsiteY82" fmla="*/ 413113 h 1314449"/>
                            <a:gd name="connsiteX83" fmla="*/ 1566856 w 2130191"/>
                            <a:gd name="connsiteY83" fmla="*/ 405602 h 1314449"/>
                            <a:gd name="connsiteX84" fmla="*/ 1566856 w 2130191"/>
                            <a:gd name="connsiteY84" fmla="*/ 398091 h 1314449"/>
                            <a:gd name="connsiteX85" fmla="*/ 1874812 w 2130191"/>
                            <a:gd name="connsiteY85" fmla="*/ 270401 h 1314449"/>
                            <a:gd name="connsiteX86" fmla="*/ 2077614 w 2130191"/>
                            <a:gd name="connsiteY86" fmla="*/ 292935 h 1314449"/>
                            <a:gd name="connsiteX87" fmla="*/ 1611922 w 2130191"/>
                            <a:gd name="connsiteY87" fmla="*/ 165245 h 1314449"/>
                            <a:gd name="connsiteX88" fmla="*/ 1266410 w 2130191"/>
                            <a:gd name="connsiteY88" fmla="*/ 307957 h 1314449"/>
                            <a:gd name="connsiteX89" fmla="*/ 1258899 w 2130191"/>
                            <a:gd name="connsiteY89" fmla="*/ 307957 h 1314449"/>
                            <a:gd name="connsiteX90" fmla="*/ 1251388 w 2130191"/>
                            <a:gd name="connsiteY90" fmla="*/ 300446 h 1314449"/>
                            <a:gd name="connsiteX91" fmla="*/ 1318988 w 2130191"/>
                            <a:gd name="connsiteY91" fmla="*/ 22533 h 1314449"/>
                            <a:gd name="connsiteX92" fmla="*/ 1334010 w 2130191"/>
                            <a:gd name="connsiteY92" fmla="*/ 0 h 1314449"/>
                            <a:gd name="connsiteX93" fmla="*/ 1303966 w 2130191"/>
                            <a:gd name="connsiteY93" fmla="*/ 7511 h 1314449"/>
                            <a:gd name="connsiteX94" fmla="*/ 1071120 w 2130191"/>
                            <a:gd name="connsiteY94" fmla="*/ 165245 h 1314449"/>
                            <a:gd name="connsiteX95" fmla="*/ 1041076 w 2130191"/>
                            <a:gd name="connsiteY95" fmla="*/ 270401 h 1314449"/>
                            <a:gd name="connsiteX96" fmla="*/ 1033565 w 2130191"/>
                            <a:gd name="connsiteY96" fmla="*/ 277912 h 1314449"/>
                            <a:gd name="connsiteX97" fmla="*/ 1026054 w 2130191"/>
                            <a:gd name="connsiteY97" fmla="*/ 277912 h 1314449"/>
                            <a:gd name="connsiteX98" fmla="*/ 665518 w 2130191"/>
                            <a:gd name="connsiteY98" fmla="*/ 82623 h 1314449"/>
                            <a:gd name="connsiteX99" fmla="*/ 642985 w 2130191"/>
                            <a:gd name="connsiteY99" fmla="*/ 82623 h 1314449"/>
                            <a:gd name="connsiteX100" fmla="*/ 793208 w 2130191"/>
                            <a:gd name="connsiteY100" fmla="*/ 255379 h 1314449"/>
                            <a:gd name="connsiteX101" fmla="*/ 778186 w 2130191"/>
                            <a:gd name="connsiteY101" fmla="*/ 353024 h 1314449"/>
                            <a:gd name="connsiteX102" fmla="*/ 770675 w 2130191"/>
                            <a:gd name="connsiteY102" fmla="*/ 353024 h 1314449"/>
                            <a:gd name="connsiteX103" fmla="*/ 763164 w 2130191"/>
                            <a:gd name="connsiteY103" fmla="*/ 353024 h 1314449"/>
                            <a:gd name="connsiteX104" fmla="*/ 485251 w 2130191"/>
                            <a:gd name="connsiteY104" fmla="*/ 247868 h 1314449"/>
                            <a:gd name="connsiteX105" fmla="*/ 229872 w 2130191"/>
                            <a:gd name="connsiteY105" fmla="*/ 322979 h 1314449"/>
                            <a:gd name="connsiteX106" fmla="*/ 12049 w 2130191"/>
                            <a:gd name="connsiteY106" fmla="*/ 615914 h 1314449"/>
                            <a:gd name="connsiteX107" fmla="*/ 19560 w 2130191"/>
                            <a:gd name="connsiteY107" fmla="*/ 736092 h 1314449"/>
                            <a:gd name="connsiteX108" fmla="*/ 177294 w 2130191"/>
                            <a:gd name="connsiteY108" fmla="*/ 548313 h 1314449"/>
                            <a:gd name="connsiteX109" fmla="*/ 320006 w 2130191"/>
                            <a:gd name="connsiteY109" fmla="*/ 488224 h 1314449"/>
                            <a:gd name="connsiteX110" fmla="*/ 327517 w 2130191"/>
                            <a:gd name="connsiteY110" fmla="*/ 495735 h 1314449"/>
                            <a:gd name="connsiteX111" fmla="*/ 327517 w 2130191"/>
                            <a:gd name="connsiteY111" fmla="*/ 503247 h 1314449"/>
                            <a:gd name="connsiteX112" fmla="*/ 274939 w 2130191"/>
                            <a:gd name="connsiteY112" fmla="*/ 683514 h 1314449"/>
                            <a:gd name="connsiteX113" fmla="*/ 335028 w 2130191"/>
                            <a:gd name="connsiteY113" fmla="*/ 803692 h 1314449"/>
                            <a:gd name="connsiteX114" fmla="*/ 350051 w 2130191"/>
                            <a:gd name="connsiteY114" fmla="*/ 683514 h 1314449"/>
                            <a:gd name="connsiteX115" fmla="*/ 485251 w 2130191"/>
                            <a:gd name="connsiteY115" fmla="*/ 623425 h 1314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2130191" h="1314449">
                              <a:moveTo>
                                <a:pt x="1814724" y="1314450"/>
                              </a:moveTo>
                              <a:cubicBezTo>
                                <a:pt x="1814724" y="1314450"/>
                                <a:pt x="1807212" y="1314450"/>
                                <a:pt x="1814724" y="1314450"/>
                              </a:cubicBezTo>
                              <a:cubicBezTo>
                                <a:pt x="1807212" y="1314450"/>
                                <a:pt x="1807212" y="1306939"/>
                                <a:pt x="1807212" y="1306939"/>
                              </a:cubicBezTo>
                              <a:cubicBezTo>
                                <a:pt x="1807212" y="1306939"/>
                                <a:pt x="1822235" y="1231827"/>
                                <a:pt x="1814724" y="1149205"/>
                              </a:cubicBezTo>
                              <a:cubicBezTo>
                                <a:pt x="1799701" y="1036538"/>
                                <a:pt x="1732101" y="953915"/>
                                <a:pt x="1626945" y="908848"/>
                              </a:cubicBezTo>
                              <a:cubicBezTo>
                                <a:pt x="1611922" y="908848"/>
                                <a:pt x="1611922" y="908848"/>
                                <a:pt x="1604411" y="908848"/>
                              </a:cubicBezTo>
                              <a:cubicBezTo>
                                <a:pt x="1604411" y="916359"/>
                                <a:pt x="1611922" y="916359"/>
                                <a:pt x="1611922" y="923870"/>
                              </a:cubicBezTo>
                              <a:cubicBezTo>
                                <a:pt x="1634456" y="968937"/>
                                <a:pt x="1679523" y="1074093"/>
                                <a:pt x="1581878" y="1216805"/>
                              </a:cubicBezTo>
                              <a:cubicBezTo>
                                <a:pt x="1581878" y="1216805"/>
                                <a:pt x="1574367" y="1224316"/>
                                <a:pt x="1574367" y="1216805"/>
                              </a:cubicBezTo>
                              <a:cubicBezTo>
                                <a:pt x="1574367" y="1216805"/>
                                <a:pt x="1566856" y="1209294"/>
                                <a:pt x="1566856" y="1209294"/>
                              </a:cubicBezTo>
                              <a:cubicBezTo>
                                <a:pt x="1566856" y="1209294"/>
                                <a:pt x="1581878" y="1156716"/>
                                <a:pt x="1551834" y="1096627"/>
                              </a:cubicBezTo>
                              <a:cubicBezTo>
                                <a:pt x="1514278" y="1036538"/>
                                <a:pt x="1439166" y="983960"/>
                                <a:pt x="1318988" y="961426"/>
                              </a:cubicBezTo>
                              <a:cubicBezTo>
                                <a:pt x="1183787" y="931382"/>
                                <a:pt x="1086142" y="976448"/>
                                <a:pt x="1041076" y="1089116"/>
                              </a:cubicBezTo>
                              <a:cubicBezTo>
                                <a:pt x="1011031" y="1156716"/>
                                <a:pt x="1011031" y="1231827"/>
                                <a:pt x="1011031" y="1231827"/>
                              </a:cubicBezTo>
                              <a:cubicBezTo>
                                <a:pt x="1011031" y="1231827"/>
                                <a:pt x="1011031" y="1239338"/>
                                <a:pt x="1003520" y="1239338"/>
                              </a:cubicBezTo>
                              <a:cubicBezTo>
                                <a:pt x="1003520" y="1239338"/>
                                <a:pt x="935920" y="1269383"/>
                                <a:pt x="883342" y="1269383"/>
                              </a:cubicBezTo>
                              <a:cubicBezTo>
                                <a:pt x="845786" y="1269383"/>
                                <a:pt x="815741" y="1254361"/>
                                <a:pt x="800719" y="1231827"/>
                              </a:cubicBezTo>
                              <a:cubicBezTo>
                                <a:pt x="778186" y="1201783"/>
                                <a:pt x="778186" y="1156716"/>
                                <a:pt x="793208" y="1089116"/>
                              </a:cubicBezTo>
                              <a:cubicBezTo>
                                <a:pt x="793208" y="1089116"/>
                                <a:pt x="823252" y="1006493"/>
                                <a:pt x="815741" y="916359"/>
                              </a:cubicBezTo>
                              <a:cubicBezTo>
                                <a:pt x="808230" y="796181"/>
                                <a:pt x="748141" y="713558"/>
                                <a:pt x="635474" y="676003"/>
                              </a:cubicBezTo>
                              <a:cubicBezTo>
                                <a:pt x="507785" y="630936"/>
                                <a:pt x="410139" y="638447"/>
                                <a:pt x="372584" y="698536"/>
                              </a:cubicBezTo>
                              <a:cubicBezTo>
                                <a:pt x="350051" y="736092"/>
                                <a:pt x="350051" y="781159"/>
                                <a:pt x="357562" y="811203"/>
                              </a:cubicBezTo>
                              <a:cubicBezTo>
                                <a:pt x="357562" y="818715"/>
                                <a:pt x="365073" y="826226"/>
                                <a:pt x="357562" y="833737"/>
                              </a:cubicBezTo>
                              <a:cubicBezTo>
                                <a:pt x="357562" y="833737"/>
                                <a:pt x="350051" y="841248"/>
                                <a:pt x="350051" y="841248"/>
                              </a:cubicBezTo>
                              <a:lnTo>
                                <a:pt x="350051" y="841248"/>
                              </a:lnTo>
                              <a:cubicBezTo>
                                <a:pt x="335028" y="841248"/>
                                <a:pt x="297472" y="788670"/>
                                <a:pt x="274939" y="743603"/>
                              </a:cubicBezTo>
                              <a:cubicBezTo>
                                <a:pt x="252406" y="683514"/>
                                <a:pt x="229872" y="593380"/>
                                <a:pt x="297472" y="510758"/>
                              </a:cubicBezTo>
                              <a:cubicBezTo>
                                <a:pt x="229872" y="533291"/>
                                <a:pt x="49605" y="608403"/>
                                <a:pt x="34582" y="773648"/>
                              </a:cubicBezTo>
                              <a:cubicBezTo>
                                <a:pt x="34582" y="773648"/>
                                <a:pt x="34582" y="781159"/>
                                <a:pt x="27071" y="781159"/>
                              </a:cubicBezTo>
                              <a:cubicBezTo>
                                <a:pt x="27071" y="781159"/>
                                <a:pt x="19560" y="781159"/>
                                <a:pt x="19560" y="773648"/>
                              </a:cubicBezTo>
                              <a:cubicBezTo>
                                <a:pt x="19560" y="773648"/>
                                <a:pt x="-93107" y="495735"/>
                                <a:pt x="222361" y="307957"/>
                              </a:cubicBezTo>
                              <a:cubicBezTo>
                                <a:pt x="304983" y="255379"/>
                                <a:pt x="395117" y="232845"/>
                                <a:pt x="485251" y="232845"/>
                              </a:cubicBezTo>
                              <a:cubicBezTo>
                                <a:pt x="635474" y="232845"/>
                                <a:pt x="740630" y="315468"/>
                                <a:pt x="770675" y="338001"/>
                              </a:cubicBezTo>
                              <a:cubicBezTo>
                                <a:pt x="778186" y="322979"/>
                                <a:pt x="785697" y="300446"/>
                                <a:pt x="778186" y="262890"/>
                              </a:cubicBezTo>
                              <a:cubicBezTo>
                                <a:pt x="763164" y="202801"/>
                                <a:pt x="710585" y="142712"/>
                                <a:pt x="612941" y="90134"/>
                              </a:cubicBezTo>
                              <a:cubicBezTo>
                                <a:pt x="612941" y="90134"/>
                                <a:pt x="605429" y="82623"/>
                                <a:pt x="612941" y="82623"/>
                              </a:cubicBezTo>
                              <a:cubicBezTo>
                                <a:pt x="612941" y="82623"/>
                                <a:pt x="612941" y="75111"/>
                                <a:pt x="620452" y="75111"/>
                              </a:cubicBezTo>
                              <a:cubicBezTo>
                                <a:pt x="620452" y="75111"/>
                                <a:pt x="635474" y="75111"/>
                                <a:pt x="665518" y="75111"/>
                              </a:cubicBezTo>
                              <a:cubicBezTo>
                                <a:pt x="740630" y="75111"/>
                                <a:pt x="913386" y="90134"/>
                                <a:pt x="1026054" y="262890"/>
                              </a:cubicBezTo>
                              <a:cubicBezTo>
                                <a:pt x="1026054" y="240357"/>
                                <a:pt x="1033565" y="210312"/>
                                <a:pt x="1056098" y="180267"/>
                              </a:cubicBezTo>
                              <a:cubicBezTo>
                                <a:pt x="1086142" y="127689"/>
                                <a:pt x="1153743" y="52578"/>
                                <a:pt x="1303966" y="15022"/>
                              </a:cubicBezTo>
                              <a:cubicBezTo>
                                <a:pt x="1311477" y="7511"/>
                                <a:pt x="1326499" y="7511"/>
                                <a:pt x="1334010" y="7511"/>
                              </a:cubicBezTo>
                              <a:cubicBezTo>
                                <a:pt x="1341521" y="7511"/>
                                <a:pt x="1349032" y="7511"/>
                                <a:pt x="1349032" y="15022"/>
                              </a:cubicBezTo>
                              <a:cubicBezTo>
                                <a:pt x="1356543" y="22533"/>
                                <a:pt x="1341521" y="37556"/>
                                <a:pt x="1326499" y="52578"/>
                              </a:cubicBezTo>
                              <a:cubicBezTo>
                                <a:pt x="1288944" y="97645"/>
                                <a:pt x="1213832" y="187779"/>
                                <a:pt x="1258899" y="300446"/>
                              </a:cubicBezTo>
                              <a:cubicBezTo>
                                <a:pt x="1288944" y="270401"/>
                                <a:pt x="1394099" y="157734"/>
                                <a:pt x="1611922" y="157734"/>
                              </a:cubicBezTo>
                              <a:cubicBezTo>
                                <a:pt x="1754634" y="157734"/>
                                <a:pt x="1919879" y="202801"/>
                                <a:pt x="2107658" y="300446"/>
                              </a:cubicBezTo>
                              <a:cubicBezTo>
                                <a:pt x="2122680" y="307957"/>
                                <a:pt x="2130191" y="315468"/>
                                <a:pt x="2130191" y="322979"/>
                              </a:cubicBezTo>
                              <a:cubicBezTo>
                                <a:pt x="2130191" y="322979"/>
                                <a:pt x="2130191" y="330490"/>
                                <a:pt x="2122680" y="330490"/>
                              </a:cubicBezTo>
                              <a:cubicBezTo>
                                <a:pt x="2115169" y="330490"/>
                                <a:pt x="2107658" y="330490"/>
                                <a:pt x="2092636" y="322979"/>
                              </a:cubicBezTo>
                              <a:cubicBezTo>
                                <a:pt x="2047569" y="315468"/>
                                <a:pt x="1972457" y="300446"/>
                                <a:pt x="1882323" y="300446"/>
                              </a:cubicBezTo>
                              <a:cubicBezTo>
                                <a:pt x="1754634" y="300446"/>
                                <a:pt x="1656989" y="338001"/>
                                <a:pt x="1596900" y="405602"/>
                              </a:cubicBezTo>
                              <a:cubicBezTo>
                                <a:pt x="1656989" y="405602"/>
                                <a:pt x="1867301" y="428135"/>
                                <a:pt x="2002502" y="578358"/>
                              </a:cubicBezTo>
                              <a:cubicBezTo>
                                <a:pt x="2100147" y="691025"/>
                                <a:pt x="2137702" y="841248"/>
                                <a:pt x="2115169" y="1029027"/>
                              </a:cubicBezTo>
                              <a:cubicBezTo>
                                <a:pt x="2115169" y="1036538"/>
                                <a:pt x="2115169" y="1036538"/>
                                <a:pt x="2107658" y="1036538"/>
                              </a:cubicBezTo>
                              <a:cubicBezTo>
                                <a:pt x="2107658" y="1036538"/>
                                <a:pt x="2100147" y="1036538"/>
                                <a:pt x="2100147" y="1029027"/>
                              </a:cubicBezTo>
                              <a:cubicBezTo>
                                <a:pt x="2100147" y="1029027"/>
                                <a:pt x="2055080" y="728581"/>
                                <a:pt x="1739612" y="676003"/>
                              </a:cubicBezTo>
                              <a:cubicBezTo>
                                <a:pt x="1739612" y="676003"/>
                                <a:pt x="1739612" y="676003"/>
                                <a:pt x="1739612" y="676003"/>
                              </a:cubicBezTo>
                              <a:cubicBezTo>
                                <a:pt x="1904857" y="833737"/>
                                <a:pt x="1934902" y="1044049"/>
                                <a:pt x="1814724" y="1314450"/>
                              </a:cubicBezTo>
                              <a:cubicBezTo>
                                <a:pt x="1814724" y="1314450"/>
                                <a:pt x="1814724" y="1314450"/>
                                <a:pt x="1814724" y="1314450"/>
                              </a:cubicBezTo>
                              <a:close/>
                              <a:moveTo>
                                <a:pt x="485251" y="623425"/>
                              </a:moveTo>
                              <a:cubicBezTo>
                                <a:pt x="530318" y="623425"/>
                                <a:pt x="575385" y="630936"/>
                                <a:pt x="635474" y="653469"/>
                              </a:cubicBezTo>
                              <a:cubicBezTo>
                                <a:pt x="913386" y="758625"/>
                                <a:pt x="808230" y="1081605"/>
                                <a:pt x="808230" y="1089116"/>
                              </a:cubicBezTo>
                              <a:cubicBezTo>
                                <a:pt x="793208" y="1149205"/>
                                <a:pt x="793208" y="1194272"/>
                                <a:pt x="815741" y="1216805"/>
                              </a:cubicBezTo>
                              <a:cubicBezTo>
                                <a:pt x="830763" y="1239338"/>
                                <a:pt x="853297" y="1246850"/>
                                <a:pt x="890853" y="1246850"/>
                              </a:cubicBezTo>
                              <a:cubicBezTo>
                                <a:pt x="935920" y="1246850"/>
                                <a:pt x="988498" y="1231827"/>
                                <a:pt x="1003520" y="1224316"/>
                              </a:cubicBezTo>
                              <a:cubicBezTo>
                                <a:pt x="1003520" y="1186760"/>
                                <a:pt x="1026054" y="931382"/>
                                <a:pt x="1251388" y="931382"/>
                              </a:cubicBezTo>
                              <a:cubicBezTo>
                                <a:pt x="1273921" y="931382"/>
                                <a:pt x="1303966" y="931382"/>
                                <a:pt x="1334010" y="938893"/>
                              </a:cubicBezTo>
                              <a:cubicBezTo>
                                <a:pt x="1461700" y="968937"/>
                                <a:pt x="1544322" y="1014004"/>
                                <a:pt x="1574367" y="1081605"/>
                              </a:cubicBezTo>
                              <a:cubicBezTo>
                                <a:pt x="1589389" y="1111649"/>
                                <a:pt x="1596900" y="1141694"/>
                                <a:pt x="1596900" y="1164227"/>
                              </a:cubicBezTo>
                              <a:cubicBezTo>
                                <a:pt x="1664501" y="1051560"/>
                                <a:pt x="1626945" y="961426"/>
                                <a:pt x="1604411" y="916359"/>
                              </a:cubicBezTo>
                              <a:cubicBezTo>
                                <a:pt x="1596900" y="901337"/>
                                <a:pt x="1589389" y="893826"/>
                                <a:pt x="1596900" y="886315"/>
                              </a:cubicBezTo>
                              <a:cubicBezTo>
                                <a:pt x="1596900" y="886315"/>
                                <a:pt x="1604411" y="878804"/>
                                <a:pt x="1604411" y="878804"/>
                              </a:cubicBezTo>
                              <a:cubicBezTo>
                                <a:pt x="1611922" y="878804"/>
                                <a:pt x="1619433" y="878804"/>
                                <a:pt x="1626945" y="886315"/>
                              </a:cubicBezTo>
                              <a:cubicBezTo>
                                <a:pt x="1762145" y="946404"/>
                                <a:pt x="1807212" y="1051560"/>
                                <a:pt x="1822235" y="1134183"/>
                              </a:cubicBezTo>
                              <a:cubicBezTo>
                                <a:pt x="1829746" y="1171738"/>
                                <a:pt x="1829746" y="1201783"/>
                                <a:pt x="1829746" y="1231827"/>
                              </a:cubicBezTo>
                              <a:cubicBezTo>
                                <a:pt x="1912368" y="998982"/>
                                <a:pt x="1874812" y="818715"/>
                                <a:pt x="1724590" y="691025"/>
                              </a:cubicBezTo>
                              <a:cubicBezTo>
                                <a:pt x="1709567" y="676003"/>
                                <a:pt x="1702056" y="676003"/>
                                <a:pt x="1709567" y="668492"/>
                              </a:cubicBezTo>
                              <a:cubicBezTo>
                                <a:pt x="1709567" y="660981"/>
                                <a:pt x="1717079" y="660981"/>
                                <a:pt x="1724590" y="660981"/>
                              </a:cubicBezTo>
                              <a:cubicBezTo>
                                <a:pt x="1724590" y="660981"/>
                                <a:pt x="1732101" y="660981"/>
                                <a:pt x="1739612" y="660981"/>
                              </a:cubicBezTo>
                              <a:cubicBezTo>
                                <a:pt x="1987480" y="698536"/>
                                <a:pt x="2077614" y="893826"/>
                                <a:pt x="2100147" y="983960"/>
                              </a:cubicBezTo>
                              <a:cubicBezTo>
                                <a:pt x="2115169" y="818715"/>
                                <a:pt x="2077614" y="683514"/>
                                <a:pt x="1987480" y="585869"/>
                              </a:cubicBezTo>
                              <a:cubicBezTo>
                                <a:pt x="1837257" y="420624"/>
                                <a:pt x="1589389" y="413113"/>
                                <a:pt x="1574367" y="413113"/>
                              </a:cubicBezTo>
                              <a:cubicBezTo>
                                <a:pt x="1574367" y="413113"/>
                                <a:pt x="1566856" y="413113"/>
                                <a:pt x="1566856" y="405602"/>
                              </a:cubicBezTo>
                              <a:cubicBezTo>
                                <a:pt x="1566856" y="405602"/>
                                <a:pt x="1566856" y="398091"/>
                                <a:pt x="1566856" y="398091"/>
                              </a:cubicBezTo>
                              <a:cubicBezTo>
                                <a:pt x="1634456" y="315468"/>
                                <a:pt x="1732101" y="270401"/>
                                <a:pt x="1874812" y="270401"/>
                              </a:cubicBezTo>
                              <a:cubicBezTo>
                                <a:pt x="1957435" y="270401"/>
                                <a:pt x="2032546" y="285423"/>
                                <a:pt x="2077614" y="292935"/>
                              </a:cubicBezTo>
                              <a:cubicBezTo>
                                <a:pt x="1904857" y="202801"/>
                                <a:pt x="1747123" y="165245"/>
                                <a:pt x="1611922" y="165245"/>
                              </a:cubicBezTo>
                              <a:cubicBezTo>
                                <a:pt x="1364055" y="165245"/>
                                <a:pt x="1266410" y="307957"/>
                                <a:pt x="1266410" y="307957"/>
                              </a:cubicBezTo>
                              <a:cubicBezTo>
                                <a:pt x="1266410" y="307957"/>
                                <a:pt x="1258899" y="307957"/>
                                <a:pt x="1258899" y="307957"/>
                              </a:cubicBezTo>
                              <a:cubicBezTo>
                                <a:pt x="1258899" y="307957"/>
                                <a:pt x="1251388" y="307957"/>
                                <a:pt x="1251388" y="300446"/>
                              </a:cubicBezTo>
                              <a:cubicBezTo>
                                <a:pt x="1191299" y="172756"/>
                                <a:pt x="1281432" y="75111"/>
                                <a:pt x="1318988" y="22533"/>
                              </a:cubicBezTo>
                              <a:cubicBezTo>
                                <a:pt x="1326499" y="15022"/>
                                <a:pt x="1334010" y="7511"/>
                                <a:pt x="1334010" y="0"/>
                              </a:cubicBezTo>
                              <a:cubicBezTo>
                                <a:pt x="1326499" y="0"/>
                                <a:pt x="1318988" y="0"/>
                                <a:pt x="1303966" y="7511"/>
                              </a:cubicBezTo>
                              <a:cubicBezTo>
                                <a:pt x="1161254" y="45067"/>
                                <a:pt x="1093653" y="112667"/>
                                <a:pt x="1071120" y="165245"/>
                              </a:cubicBezTo>
                              <a:cubicBezTo>
                                <a:pt x="1041076" y="217823"/>
                                <a:pt x="1041076" y="262890"/>
                                <a:pt x="1041076" y="270401"/>
                              </a:cubicBezTo>
                              <a:cubicBezTo>
                                <a:pt x="1041076" y="270401"/>
                                <a:pt x="1041076" y="277912"/>
                                <a:pt x="1033565" y="277912"/>
                              </a:cubicBezTo>
                              <a:cubicBezTo>
                                <a:pt x="1033565" y="277912"/>
                                <a:pt x="1026054" y="277912"/>
                                <a:pt x="1026054" y="277912"/>
                              </a:cubicBezTo>
                              <a:cubicBezTo>
                                <a:pt x="928408" y="105156"/>
                                <a:pt x="763164" y="82623"/>
                                <a:pt x="665518" y="82623"/>
                              </a:cubicBezTo>
                              <a:cubicBezTo>
                                <a:pt x="658007" y="82623"/>
                                <a:pt x="650496" y="82623"/>
                                <a:pt x="642985" y="82623"/>
                              </a:cubicBezTo>
                              <a:cubicBezTo>
                                <a:pt x="733119" y="135201"/>
                                <a:pt x="778186" y="195290"/>
                                <a:pt x="793208" y="255379"/>
                              </a:cubicBezTo>
                              <a:cubicBezTo>
                                <a:pt x="800719" y="315468"/>
                                <a:pt x="778186" y="353024"/>
                                <a:pt x="778186" y="353024"/>
                              </a:cubicBezTo>
                              <a:cubicBezTo>
                                <a:pt x="778186" y="353024"/>
                                <a:pt x="778186" y="353024"/>
                                <a:pt x="770675" y="353024"/>
                              </a:cubicBezTo>
                              <a:cubicBezTo>
                                <a:pt x="770675" y="353024"/>
                                <a:pt x="763164" y="353024"/>
                                <a:pt x="763164" y="353024"/>
                              </a:cubicBezTo>
                              <a:cubicBezTo>
                                <a:pt x="763164" y="353024"/>
                                <a:pt x="650496" y="247868"/>
                                <a:pt x="485251" y="247868"/>
                              </a:cubicBezTo>
                              <a:cubicBezTo>
                                <a:pt x="402628" y="247868"/>
                                <a:pt x="320006" y="270401"/>
                                <a:pt x="229872" y="322979"/>
                              </a:cubicBezTo>
                              <a:cubicBezTo>
                                <a:pt x="102183" y="398091"/>
                                <a:pt x="27071" y="495735"/>
                                <a:pt x="12049" y="615914"/>
                              </a:cubicBezTo>
                              <a:cubicBezTo>
                                <a:pt x="4538" y="668492"/>
                                <a:pt x="12049" y="713558"/>
                                <a:pt x="19560" y="736092"/>
                              </a:cubicBezTo>
                              <a:cubicBezTo>
                                <a:pt x="34582" y="660981"/>
                                <a:pt x="94672" y="593380"/>
                                <a:pt x="177294" y="548313"/>
                              </a:cubicBezTo>
                              <a:cubicBezTo>
                                <a:pt x="252406" y="503247"/>
                                <a:pt x="320006" y="488224"/>
                                <a:pt x="320006" y="488224"/>
                              </a:cubicBezTo>
                              <a:cubicBezTo>
                                <a:pt x="320006" y="488224"/>
                                <a:pt x="327517" y="488224"/>
                                <a:pt x="327517" y="495735"/>
                              </a:cubicBezTo>
                              <a:cubicBezTo>
                                <a:pt x="327517" y="495735"/>
                                <a:pt x="327517" y="503247"/>
                                <a:pt x="327517" y="503247"/>
                              </a:cubicBezTo>
                              <a:cubicBezTo>
                                <a:pt x="259917" y="563336"/>
                                <a:pt x="259917" y="638447"/>
                                <a:pt x="274939" y="683514"/>
                              </a:cubicBezTo>
                              <a:cubicBezTo>
                                <a:pt x="289961" y="743603"/>
                                <a:pt x="320006" y="788670"/>
                                <a:pt x="335028" y="803692"/>
                              </a:cubicBezTo>
                              <a:cubicBezTo>
                                <a:pt x="327517" y="773648"/>
                                <a:pt x="327517" y="728581"/>
                                <a:pt x="350051" y="683514"/>
                              </a:cubicBezTo>
                              <a:cubicBezTo>
                                <a:pt x="372584" y="660981"/>
                                <a:pt x="410139" y="623425"/>
                                <a:pt x="485251" y="623425"/>
                              </a:cubicBezTo>
                              <a:close/>
                            </a:path>
                          </a:pathLst>
                        </a:custGeom>
                        <a:solidFill>
                          <a:srgbClr val="F19532"/>
                        </a:solidFill>
                        <a:ln w="75111" cap="flat">
                          <a:noFill/>
                          <a:prstDash val="solid"/>
                          <a:miter/>
                        </a:ln>
                      </p:spPr>
                      <p:txBody>
                        <a:bodyPr rtlCol="0" anchor="ctr"/>
                        <a:lstStyle/>
                        <a:p>
                          <a:endParaRPr lang="en-US"/>
                        </a:p>
                      </p:txBody>
                    </p:sp>
                  </p:grpSp>
                  <p:grpSp>
                    <p:nvGrpSpPr>
                      <p:cNvPr id="399" name="Graphic 2">
                        <a:extLst>
                          <a:ext uri="{FF2B5EF4-FFF2-40B4-BE49-F238E27FC236}">
                            <a16:creationId xmlns:a16="http://schemas.microsoft.com/office/drawing/2014/main" xmlns="" id="{A633CE45-909F-4C6D-9602-A150CC739026}"/>
                          </a:ext>
                        </a:extLst>
                      </p:cNvPr>
                      <p:cNvGrpSpPr/>
                      <p:nvPr/>
                    </p:nvGrpSpPr>
                    <p:grpSpPr>
                      <a:xfrm>
                        <a:off x="8445463" y="1394177"/>
                        <a:ext cx="2110631" cy="1235312"/>
                        <a:chOff x="8445463" y="1394177"/>
                        <a:chExt cx="2110631" cy="1235312"/>
                      </a:xfrm>
                    </p:grpSpPr>
                    <p:sp>
                      <p:nvSpPr>
                        <p:cNvPr id="412" name="Freeform: Shape 411">
                          <a:extLst>
                            <a:ext uri="{FF2B5EF4-FFF2-40B4-BE49-F238E27FC236}">
                              <a16:creationId xmlns:a16="http://schemas.microsoft.com/office/drawing/2014/main" xmlns="" id="{E4118681-6C96-4B82-BDE9-030D5E692429}"/>
                            </a:ext>
                          </a:extLst>
                        </p:cNvPr>
                        <p:cNvSpPr/>
                        <p:nvPr/>
                      </p:nvSpPr>
                      <p:spPr>
                        <a:xfrm>
                          <a:off x="8445463" y="1741708"/>
                          <a:ext cx="510757" cy="412357"/>
                        </a:xfrm>
                        <a:custGeom>
                          <a:avLst/>
                          <a:gdLst>
                            <a:gd name="connsiteX0" fmla="*/ 255379 w 510757"/>
                            <a:gd name="connsiteY0" fmla="*/ 284668 h 412357"/>
                            <a:gd name="connsiteX1" fmla="*/ 510758 w 510757"/>
                            <a:gd name="connsiteY1" fmla="*/ 14267 h 412357"/>
                            <a:gd name="connsiteX2" fmla="*/ 112667 w 510757"/>
                            <a:gd name="connsiteY2" fmla="*/ 134445 h 412357"/>
                            <a:gd name="connsiteX3" fmla="*/ 0 w 510757"/>
                            <a:gd name="connsiteY3" fmla="*/ 374801 h 412357"/>
                            <a:gd name="connsiteX4" fmla="*/ 7511 w 510757"/>
                            <a:gd name="connsiteY4" fmla="*/ 412357 h 412357"/>
                            <a:gd name="connsiteX5" fmla="*/ 7511 w 510757"/>
                            <a:gd name="connsiteY5" fmla="*/ 412357 h 412357"/>
                            <a:gd name="connsiteX6" fmla="*/ 307957 w 510757"/>
                            <a:gd name="connsiteY6" fmla="*/ 134445 h 412357"/>
                            <a:gd name="connsiteX7" fmla="*/ 255379 w 510757"/>
                            <a:gd name="connsiteY7" fmla="*/ 284668 h 412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0757" h="412357">
                              <a:moveTo>
                                <a:pt x="255379" y="284668"/>
                              </a:moveTo>
                              <a:cubicBezTo>
                                <a:pt x="277912" y="149467"/>
                                <a:pt x="375557" y="51822"/>
                                <a:pt x="510758" y="14267"/>
                              </a:cubicBezTo>
                              <a:cubicBezTo>
                                <a:pt x="375557" y="-30800"/>
                                <a:pt x="210312" y="36800"/>
                                <a:pt x="112667" y="134445"/>
                              </a:cubicBezTo>
                              <a:cubicBezTo>
                                <a:pt x="75111" y="172001"/>
                                <a:pt x="0" y="292179"/>
                                <a:pt x="0" y="374801"/>
                              </a:cubicBezTo>
                              <a:cubicBezTo>
                                <a:pt x="7511" y="389824"/>
                                <a:pt x="7511" y="404846"/>
                                <a:pt x="7511" y="412357"/>
                              </a:cubicBezTo>
                              <a:cubicBezTo>
                                <a:pt x="7511" y="412357"/>
                                <a:pt x="7511" y="412357"/>
                                <a:pt x="7511" y="412357"/>
                              </a:cubicBezTo>
                              <a:cubicBezTo>
                                <a:pt x="30044" y="202045"/>
                                <a:pt x="307957" y="134445"/>
                                <a:pt x="307957" y="134445"/>
                              </a:cubicBezTo>
                              <a:cubicBezTo>
                                <a:pt x="270401" y="179512"/>
                                <a:pt x="255379" y="232090"/>
                                <a:pt x="255379" y="284668"/>
                              </a:cubicBezTo>
                              <a:close/>
                            </a:path>
                          </a:pathLst>
                        </a:custGeom>
                        <a:solidFill>
                          <a:srgbClr val="FDBB30"/>
                        </a:solidFill>
                        <a:ln w="75111" cap="flat">
                          <a:noFill/>
                          <a:prstDash val="solid"/>
                          <a:miter/>
                        </a:ln>
                      </p:spPr>
                      <p:txBody>
                        <a:bodyPr rtlCol="0" anchor="ctr"/>
                        <a:lstStyle/>
                        <a:p>
                          <a:endParaRPr lang="en-US"/>
                        </a:p>
                      </p:txBody>
                    </p:sp>
                    <p:sp>
                      <p:nvSpPr>
                        <p:cNvPr id="413" name="Freeform: Shape 412">
                          <a:extLst>
                            <a:ext uri="{FF2B5EF4-FFF2-40B4-BE49-F238E27FC236}">
                              <a16:creationId xmlns:a16="http://schemas.microsoft.com/office/drawing/2014/main" xmlns="" id="{9BE6F196-763D-4E16-BA8B-95BD040ED2C7}"/>
                            </a:ext>
                          </a:extLst>
                        </p:cNvPr>
                        <p:cNvSpPr/>
                        <p:nvPr/>
                      </p:nvSpPr>
                      <p:spPr>
                        <a:xfrm>
                          <a:off x="8764363" y="1801041"/>
                          <a:ext cx="1278034" cy="828448"/>
                        </a:xfrm>
                        <a:custGeom>
                          <a:avLst/>
                          <a:gdLst>
                            <a:gd name="connsiteX0" fmla="*/ 1273462 w 1278034"/>
                            <a:gd name="connsiteY0" fmla="*/ 766137 h 828448"/>
                            <a:gd name="connsiteX1" fmla="*/ 777727 w 1278034"/>
                            <a:gd name="connsiteY1" fmla="*/ 488224 h 828448"/>
                            <a:gd name="connsiteX2" fmla="*/ 762704 w 1278034"/>
                            <a:gd name="connsiteY2" fmla="*/ 465691 h 828448"/>
                            <a:gd name="connsiteX3" fmla="*/ 1145772 w 1278034"/>
                            <a:gd name="connsiteY3" fmla="*/ 322979 h 828448"/>
                            <a:gd name="connsiteX4" fmla="*/ 822794 w 1278034"/>
                            <a:gd name="connsiteY4" fmla="*/ 353024 h 828448"/>
                            <a:gd name="connsiteX5" fmla="*/ 800260 w 1278034"/>
                            <a:gd name="connsiteY5" fmla="*/ 338001 h 828448"/>
                            <a:gd name="connsiteX6" fmla="*/ 1003061 w 1278034"/>
                            <a:gd name="connsiteY6" fmla="*/ 112667 h 828448"/>
                            <a:gd name="connsiteX7" fmla="*/ 747682 w 1278034"/>
                            <a:gd name="connsiteY7" fmla="*/ 277912 h 828448"/>
                            <a:gd name="connsiteX8" fmla="*/ 725149 w 1278034"/>
                            <a:gd name="connsiteY8" fmla="*/ 277912 h 828448"/>
                            <a:gd name="connsiteX9" fmla="*/ 552393 w 1278034"/>
                            <a:gd name="connsiteY9" fmla="*/ 0 h 828448"/>
                            <a:gd name="connsiteX10" fmla="*/ 650037 w 1278034"/>
                            <a:gd name="connsiteY10" fmla="*/ 240357 h 828448"/>
                            <a:gd name="connsiteX11" fmla="*/ 627504 w 1278034"/>
                            <a:gd name="connsiteY11" fmla="*/ 240357 h 828448"/>
                            <a:gd name="connsiteX12" fmla="*/ 514837 w 1278034"/>
                            <a:gd name="connsiteY12" fmla="*/ 120178 h 828448"/>
                            <a:gd name="connsiteX13" fmla="*/ 544881 w 1278034"/>
                            <a:gd name="connsiteY13" fmla="*/ 232845 h 828448"/>
                            <a:gd name="connsiteX14" fmla="*/ 522348 w 1278034"/>
                            <a:gd name="connsiteY14" fmla="*/ 247868 h 828448"/>
                            <a:gd name="connsiteX15" fmla="*/ 124257 w 1278034"/>
                            <a:gd name="connsiteY15" fmla="*/ 112667 h 828448"/>
                            <a:gd name="connsiteX16" fmla="*/ 4079 w 1278034"/>
                            <a:gd name="connsiteY16" fmla="*/ 292935 h 828448"/>
                            <a:gd name="connsiteX17" fmla="*/ 26613 w 1278034"/>
                            <a:gd name="connsiteY17" fmla="*/ 353024 h 828448"/>
                            <a:gd name="connsiteX18" fmla="*/ 319547 w 1278034"/>
                            <a:gd name="connsiteY18" fmla="*/ 232845 h 828448"/>
                            <a:gd name="connsiteX19" fmla="*/ 484792 w 1278034"/>
                            <a:gd name="connsiteY19" fmla="*/ 660981 h 828448"/>
                            <a:gd name="connsiteX20" fmla="*/ 695104 w 1278034"/>
                            <a:gd name="connsiteY20" fmla="*/ 803692 h 828448"/>
                            <a:gd name="connsiteX21" fmla="*/ 1018083 w 1278034"/>
                            <a:gd name="connsiteY21" fmla="*/ 525780 h 828448"/>
                            <a:gd name="connsiteX22" fmla="*/ 1273462 w 1278034"/>
                            <a:gd name="connsiteY22" fmla="*/ 781159 h 828448"/>
                            <a:gd name="connsiteX23" fmla="*/ 1273462 w 1278034"/>
                            <a:gd name="connsiteY23" fmla="*/ 766137 h 82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8034" h="828448">
                              <a:moveTo>
                                <a:pt x="1273462" y="766137"/>
                              </a:moveTo>
                              <a:cubicBezTo>
                                <a:pt x="1295995" y="518269"/>
                                <a:pt x="988039" y="375557"/>
                                <a:pt x="777727" y="488224"/>
                              </a:cubicBezTo>
                              <a:cubicBezTo>
                                <a:pt x="762704" y="495735"/>
                                <a:pt x="747682" y="480713"/>
                                <a:pt x="762704" y="465691"/>
                              </a:cubicBezTo>
                              <a:cubicBezTo>
                                <a:pt x="882882" y="390579"/>
                                <a:pt x="1003061" y="330490"/>
                                <a:pt x="1145772" y="322979"/>
                              </a:cubicBezTo>
                              <a:cubicBezTo>
                                <a:pt x="1040617" y="285423"/>
                                <a:pt x="912927" y="285423"/>
                                <a:pt x="822794" y="353024"/>
                              </a:cubicBezTo>
                              <a:cubicBezTo>
                                <a:pt x="815283" y="360535"/>
                                <a:pt x="792749" y="360535"/>
                                <a:pt x="800260" y="338001"/>
                              </a:cubicBezTo>
                              <a:cubicBezTo>
                                <a:pt x="852838" y="247868"/>
                                <a:pt x="920438" y="172756"/>
                                <a:pt x="1003061" y="112667"/>
                              </a:cubicBezTo>
                              <a:cubicBezTo>
                                <a:pt x="897905" y="127689"/>
                                <a:pt x="807771" y="187779"/>
                                <a:pt x="747682" y="277912"/>
                              </a:cubicBezTo>
                              <a:cubicBezTo>
                                <a:pt x="740171" y="285423"/>
                                <a:pt x="717637" y="292935"/>
                                <a:pt x="725149" y="277912"/>
                              </a:cubicBezTo>
                              <a:cubicBezTo>
                                <a:pt x="732660" y="150223"/>
                                <a:pt x="680082" y="30045"/>
                                <a:pt x="552393" y="0"/>
                              </a:cubicBezTo>
                              <a:cubicBezTo>
                                <a:pt x="635015" y="45067"/>
                                <a:pt x="702615" y="150223"/>
                                <a:pt x="650037" y="240357"/>
                              </a:cubicBezTo>
                              <a:cubicBezTo>
                                <a:pt x="642526" y="247868"/>
                                <a:pt x="627504" y="255379"/>
                                <a:pt x="627504" y="240357"/>
                              </a:cubicBezTo>
                              <a:cubicBezTo>
                                <a:pt x="597459" y="195290"/>
                                <a:pt x="559904" y="150223"/>
                                <a:pt x="514837" y="120178"/>
                              </a:cubicBezTo>
                              <a:cubicBezTo>
                                <a:pt x="537370" y="150223"/>
                                <a:pt x="552393" y="187779"/>
                                <a:pt x="544881" y="232845"/>
                              </a:cubicBezTo>
                              <a:cubicBezTo>
                                <a:pt x="544881" y="240357"/>
                                <a:pt x="529859" y="255379"/>
                                <a:pt x="522348" y="247868"/>
                              </a:cubicBezTo>
                              <a:cubicBezTo>
                                <a:pt x="417192" y="150223"/>
                                <a:pt x="274480" y="60089"/>
                                <a:pt x="124257" y="112667"/>
                              </a:cubicBezTo>
                              <a:cubicBezTo>
                                <a:pt x="56657" y="135201"/>
                                <a:pt x="-18455" y="210312"/>
                                <a:pt x="4079" y="292935"/>
                              </a:cubicBezTo>
                              <a:cubicBezTo>
                                <a:pt x="11590" y="315468"/>
                                <a:pt x="19101" y="330490"/>
                                <a:pt x="26613" y="353024"/>
                              </a:cubicBezTo>
                              <a:cubicBezTo>
                                <a:pt x="19101" y="270401"/>
                                <a:pt x="79190" y="142712"/>
                                <a:pt x="319547" y="232845"/>
                              </a:cubicBezTo>
                              <a:cubicBezTo>
                                <a:pt x="597459" y="330490"/>
                                <a:pt x="484792" y="660981"/>
                                <a:pt x="484792" y="660981"/>
                              </a:cubicBezTo>
                              <a:cubicBezTo>
                                <a:pt x="417192" y="916359"/>
                                <a:pt x="695104" y="803692"/>
                                <a:pt x="695104" y="803692"/>
                              </a:cubicBezTo>
                              <a:cubicBezTo>
                                <a:pt x="695104" y="803692"/>
                                <a:pt x="695104" y="450669"/>
                                <a:pt x="1018083" y="525780"/>
                              </a:cubicBezTo>
                              <a:cubicBezTo>
                                <a:pt x="1333551" y="600891"/>
                                <a:pt x="1273462" y="781159"/>
                                <a:pt x="1273462" y="781159"/>
                              </a:cubicBezTo>
                              <a:cubicBezTo>
                                <a:pt x="1258440" y="781159"/>
                                <a:pt x="1265951" y="773648"/>
                                <a:pt x="1273462" y="766137"/>
                              </a:cubicBezTo>
                              <a:close/>
                            </a:path>
                          </a:pathLst>
                        </a:custGeom>
                        <a:solidFill>
                          <a:srgbClr val="FDBB30">
                            <a:alpha val="60000"/>
                          </a:srgbClr>
                        </a:solidFill>
                        <a:ln w="75111" cap="flat">
                          <a:noFill/>
                          <a:prstDash val="solid"/>
                          <a:miter/>
                        </a:ln>
                      </p:spPr>
                      <p:txBody>
                        <a:bodyPr rtlCol="0" anchor="ctr"/>
                        <a:lstStyle/>
                        <a:p>
                          <a:endParaRPr lang="en-US"/>
                        </a:p>
                      </p:txBody>
                    </p:sp>
                    <p:sp>
                      <p:nvSpPr>
                        <p:cNvPr id="414" name="Freeform: Shape 413">
                          <a:extLst>
                            <a:ext uri="{FF2B5EF4-FFF2-40B4-BE49-F238E27FC236}">
                              <a16:creationId xmlns:a16="http://schemas.microsoft.com/office/drawing/2014/main" xmlns="" id="{EF707D5B-B180-4F64-BF82-C7BBF313176C}"/>
                            </a:ext>
                          </a:extLst>
                        </p:cNvPr>
                        <p:cNvSpPr/>
                        <p:nvPr/>
                      </p:nvSpPr>
                      <p:spPr>
                        <a:xfrm>
                          <a:off x="9955203" y="2197738"/>
                          <a:ext cx="313373" cy="422018"/>
                        </a:xfrm>
                        <a:custGeom>
                          <a:avLst/>
                          <a:gdLst>
                            <a:gd name="connsiteX0" fmla="*/ 0 w 313373"/>
                            <a:gd name="connsiteY0" fmla="*/ 1394 h 422018"/>
                            <a:gd name="connsiteX1" fmla="*/ 97645 w 313373"/>
                            <a:gd name="connsiteY1" fmla="*/ 84017 h 422018"/>
                            <a:gd name="connsiteX2" fmla="*/ 105156 w 313373"/>
                            <a:gd name="connsiteY2" fmla="*/ 91528 h 422018"/>
                            <a:gd name="connsiteX3" fmla="*/ 300446 w 313373"/>
                            <a:gd name="connsiteY3" fmla="*/ 422018 h 422018"/>
                            <a:gd name="connsiteX4" fmla="*/ 0 w 313373"/>
                            <a:gd name="connsiteY4" fmla="*/ 1394 h 422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373" h="422018">
                              <a:moveTo>
                                <a:pt x="0" y="1394"/>
                              </a:moveTo>
                              <a:cubicBezTo>
                                <a:pt x="37556" y="23928"/>
                                <a:pt x="75111" y="53972"/>
                                <a:pt x="97645" y="84017"/>
                              </a:cubicBezTo>
                              <a:cubicBezTo>
                                <a:pt x="97645" y="84017"/>
                                <a:pt x="105156" y="84017"/>
                                <a:pt x="105156" y="91528"/>
                              </a:cubicBezTo>
                              <a:cubicBezTo>
                                <a:pt x="285423" y="166639"/>
                                <a:pt x="307957" y="331884"/>
                                <a:pt x="300446" y="422018"/>
                              </a:cubicBezTo>
                              <a:cubicBezTo>
                                <a:pt x="360535" y="234240"/>
                                <a:pt x="202801" y="-21139"/>
                                <a:pt x="0" y="1394"/>
                              </a:cubicBezTo>
                              <a:close/>
                            </a:path>
                          </a:pathLst>
                        </a:custGeom>
                        <a:solidFill>
                          <a:srgbClr val="FDBB30"/>
                        </a:solidFill>
                        <a:ln w="75111" cap="flat">
                          <a:noFill/>
                          <a:prstDash val="solid"/>
                          <a:miter/>
                        </a:ln>
                      </p:spPr>
                      <p:txBody>
                        <a:bodyPr rtlCol="0" anchor="ctr"/>
                        <a:lstStyle/>
                        <a:p>
                          <a:endParaRPr lang="en-US"/>
                        </a:p>
                      </p:txBody>
                    </p:sp>
                    <p:sp>
                      <p:nvSpPr>
                        <p:cNvPr id="415" name="Freeform: Shape 414">
                          <a:extLst>
                            <a:ext uri="{FF2B5EF4-FFF2-40B4-BE49-F238E27FC236}">
                              <a16:creationId xmlns:a16="http://schemas.microsoft.com/office/drawing/2014/main" xmlns="" id="{9509695C-8F7C-4C6C-BE90-1B4BC7F7C525}"/>
                            </a:ext>
                          </a:extLst>
                        </p:cNvPr>
                        <p:cNvSpPr/>
                        <p:nvPr/>
                      </p:nvSpPr>
                      <p:spPr>
                        <a:xfrm>
                          <a:off x="9865069" y="1644639"/>
                          <a:ext cx="691025" cy="208980"/>
                        </a:xfrm>
                        <a:custGeom>
                          <a:avLst/>
                          <a:gdLst>
                            <a:gd name="connsiteX0" fmla="*/ 0 w 691025"/>
                            <a:gd name="connsiteY0" fmla="*/ 208980 h 208980"/>
                            <a:gd name="connsiteX1" fmla="*/ 150223 w 691025"/>
                            <a:gd name="connsiteY1" fmla="*/ 141380 h 208980"/>
                            <a:gd name="connsiteX2" fmla="*/ 691026 w 691025"/>
                            <a:gd name="connsiteY2" fmla="*/ 58757 h 208980"/>
                            <a:gd name="connsiteX3" fmla="*/ 0 w 691025"/>
                            <a:gd name="connsiteY3" fmla="*/ 208980 h 208980"/>
                          </a:gdLst>
                          <a:ahLst/>
                          <a:cxnLst>
                            <a:cxn ang="0">
                              <a:pos x="connsiteX0" y="connsiteY0"/>
                            </a:cxn>
                            <a:cxn ang="0">
                              <a:pos x="connsiteX1" y="connsiteY1"/>
                            </a:cxn>
                            <a:cxn ang="0">
                              <a:pos x="connsiteX2" y="connsiteY2"/>
                            </a:cxn>
                            <a:cxn ang="0">
                              <a:pos x="connsiteX3" y="connsiteY3"/>
                            </a:cxn>
                          </a:cxnLst>
                          <a:rect l="l" t="t" r="r" b="b"/>
                          <a:pathLst>
                            <a:path w="691025" h="208980">
                              <a:moveTo>
                                <a:pt x="0" y="208980"/>
                              </a:moveTo>
                              <a:cubicBezTo>
                                <a:pt x="52578" y="178936"/>
                                <a:pt x="97645" y="156402"/>
                                <a:pt x="150223" y="141380"/>
                              </a:cubicBezTo>
                              <a:cubicBezTo>
                                <a:pt x="315468" y="-53910"/>
                                <a:pt x="676003" y="66269"/>
                                <a:pt x="691026" y="58757"/>
                              </a:cubicBezTo>
                              <a:cubicBezTo>
                                <a:pt x="450669" y="-38887"/>
                                <a:pt x="142712" y="-31376"/>
                                <a:pt x="0" y="208980"/>
                              </a:cubicBezTo>
                              <a:close/>
                            </a:path>
                          </a:pathLst>
                        </a:custGeom>
                        <a:solidFill>
                          <a:srgbClr val="FDBB30"/>
                        </a:solidFill>
                        <a:ln w="75111" cap="flat">
                          <a:noFill/>
                          <a:prstDash val="solid"/>
                          <a:miter/>
                        </a:ln>
                      </p:spPr>
                      <p:txBody>
                        <a:bodyPr rtlCol="0" anchor="ctr"/>
                        <a:lstStyle/>
                        <a:p>
                          <a:endParaRPr lang="en-US"/>
                        </a:p>
                      </p:txBody>
                    </p:sp>
                    <p:sp>
                      <p:nvSpPr>
                        <p:cNvPr id="416" name="Freeform: Shape 415">
                          <a:extLst>
                            <a:ext uri="{FF2B5EF4-FFF2-40B4-BE49-F238E27FC236}">
                              <a16:creationId xmlns:a16="http://schemas.microsoft.com/office/drawing/2014/main" xmlns="" id="{856BF30C-9B4B-4069-8159-01491D526095}"/>
                            </a:ext>
                          </a:extLst>
                        </p:cNvPr>
                        <p:cNvSpPr/>
                        <p:nvPr/>
                      </p:nvSpPr>
                      <p:spPr>
                        <a:xfrm>
                          <a:off x="9636011" y="1394177"/>
                          <a:ext cx="144465" cy="406864"/>
                        </a:xfrm>
                        <a:custGeom>
                          <a:avLst/>
                          <a:gdLst>
                            <a:gd name="connsiteX0" fmla="*/ 56302 w 144465"/>
                            <a:gd name="connsiteY0" fmla="*/ 301708 h 406864"/>
                            <a:gd name="connsiteX1" fmla="*/ 123902 w 144465"/>
                            <a:gd name="connsiteY1" fmla="*/ 1262 h 406864"/>
                            <a:gd name="connsiteX2" fmla="*/ 3724 w 144465"/>
                            <a:gd name="connsiteY2" fmla="*/ 181530 h 406864"/>
                            <a:gd name="connsiteX3" fmla="*/ 41279 w 144465"/>
                            <a:gd name="connsiteY3" fmla="*/ 406864 h 406864"/>
                            <a:gd name="connsiteX4" fmla="*/ 86346 w 144465"/>
                            <a:gd name="connsiteY4" fmla="*/ 264152 h 406864"/>
                            <a:gd name="connsiteX5" fmla="*/ 56302 w 144465"/>
                            <a:gd name="connsiteY5" fmla="*/ 301708 h 406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465" h="406864">
                              <a:moveTo>
                                <a:pt x="56302" y="301708"/>
                              </a:moveTo>
                              <a:cubicBezTo>
                                <a:pt x="-26321" y="106418"/>
                                <a:pt x="214036" y="-13760"/>
                                <a:pt x="123902" y="1262"/>
                              </a:cubicBezTo>
                              <a:cubicBezTo>
                                <a:pt x="56302" y="38818"/>
                                <a:pt x="11235" y="106418"/>
                                <a:pt x="3724" y="181530"/>
                              </a:cubicBezTo>
                              <a:cubicBezTo>
                                <a:pt x="-3787" y="256641"/>
                                <a:pt x="-3787" y="346775"/>
                                <a:pt x="41279" y="406864"/>
                              </a:cubicBezTo>
                              <a:cubicBezTo>
                                <a:pt x="48790" y="354286"/>
                                <a:pt x="63813" y="309219"/>
                                <a:pt x="86346" y="264152"/>
                              </a:cubicBezTo>
                              <a:cubicBezTo>
                                <a:pt x="71324" y="294197"/>
                                <a:pt x="56302" y="301708"/>
                                <a:pt x="56302" y="301708"/>
                              </a:cubicBezTo>
                              <a:close/>
                            </a:path>
                          </a:pathLst>
                        </a:custGeom>
                        <a:solidFill>
                          <a:srgbClr val="FDBB30"/>
                        </a:solidFill>
                        <a:ln w="75111" cap="flat">
                          <a:noFill/>
                          <a:prstDash val="solid"/>
                          <a:miter/>
                        </a:ln>
                      </p:spPr>
                      <p:txBody>
                        <a:bodyPr rtlCol="0" anchor="ctr"/>
                        <a:lstStyle/>
                        <a:p>
                          <a:endParaRPr lang="en-US"/>
                        </a:p>
                      </p:txBody>
                    </p:sp>
                    <p:sp>
                      <p:nvSpPr>
                        <p:cNvPr id="417" name="Freeform: Shape 416">
                          <a:extLst>
                            <a:ext uri="{FF2B5EF4-FFF2-40B4-BE49-F238E27FC236}">
                              <a16:creationId xmlns:a16="http://schemas.microsoft.com/office/drawing/2014/main" xmlns="" id="{E9659E11-EA5B-4660-ADA0-DFD52CC1AA53}"/>
                            </a:ext>
                          </a:extLst>
                        </p:cNvPr>
                        <p:cNvSpPr/>
                        <p:nvPr/>
                      </p:nvSpPr>
                      <p:spPr>
                        <a:xfrm>
                          <a:off x="9061377" y="1467485"/>
                          <a:ext cx="384942" cy="348578"/>
                        </a:xfrm>
                        <a:custGeom>
                          <a:avLst/>
                          <a:gdLst>
                            <a:gd name="connsiteX0" fmla="*/ 210312 w 384942"/>
                            <a:gd name="connsiteY0" fmla="*/ 123244 h 348578"/>
                            <a:gd name="connsiteX1" fmla="*/ 353024 w 384942"/>
                            <a:gd name="connsiteY1" fmla="*/ 348578 h 348578"/>
                            <a:gd name="connsiteX2" fmla="*/ 375557 w 384942"/>
                            <a:gd name="connsiteY2" fmla="*/ 153289 h 348578"/>
                            <a:gd name="connsiteX3" fmla="*/ 0 w 384942"/>
                            <a:gd name="connsiteY3" fmla="*/ 3066 h 348578"/>
                            <a:gd name="connsiteX4" fmla="*/ 22533 w 384942"/>
                            <a:gd name="connsiteY4" fmla="*/ 10577 h 348578"/>
                            <a:gd name="connsiteX5" fmla="*/ 210312 w 384942"/>
                            <a:gd name="connsiteY5" fmla="*/ 123244 h 348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4942" h="348578">
                              <a:moveTo>
                                <a:pt x="210312" y="123244"/>
                              </a:moveTo>
                              <a:cubicBezTo>
                                <a:pt x="270401" y="190844"/>
                                <a:pt x="300446" y="273467"/>
                                <a:pt x="353024" y="348578"/>
                              </a:cubicBezTo>
                              <a:cubicBezTo>
                                <a:pt x="390579" y="288489"/>
                                <a:pt x="390579" y="220889"/>
                                <a:pt x="375557" y="153289"/>
                              </a:cubicBezTo>
                              <a:cubicBezTo>
                                <a:pt x="232845" y="-34490"/>
                                <a:pt x="0" y="3066"/>
                                <a:pt x="0" y="3066"/>
                              </a:cubicBezTo>
                              <a:cubicBezTo>
                                <a:pt x="7511" y="3066"/>
                                <a:pt x="15022" y="10577"/>
                                <a:pt x="22533" y="10577"/>
                              </a:cubicBezTo>
                              <a:cubicBezTo>
                                <a:pt x="90133" y="40621"/>
                                <a:pt x="165245" y="70666"/>
                                <a:pt x="210312" y="123244"/>
                              </a:cubicBezTo>
                              <a:close/>
                            </a:path>
                          </a:pathLst>
                        </a:custGeom>
                        <a:solidFill>
                          <a:srgbClr val="FDBB30"/>
                        </a:solidFill>
                        <a:ln w="75111" cap="flat">
                          <a:noFill/>
                          <a:prstDash val="solid"/>
                          <a:miter/>
                        </a:ln>
                      </p:spPr>
                      <p:txBody>
                        <a:bodyPr rtlCol="0" anchor="ctr"/>
                        <a:lstStyle/>
                        <a:p>
                          <a:endParaRPr lang="en-US"/>
                        </a:p>
                      </p:txBody>
                    </p:sp>
                    <p:sp>
                      <p:nvSpPr>
                        <p:cNvPr id="418" name="Freeform: Shape 417">
                          <a:extLst>
                            <a:ext uri="{FF2B5EF4-FFF2-40B4-BE49-F238E27FC236}">
                              <a16:creationId xmlns:a16="http://schemas.microsoft.com/office/drawing/2014/main" xmlns="" id="{ACBAE6E8-2459-468C-9E16-D1DA25D1C8E7}"/>
                            </a:ext>
                          </a:extLst>
                        </p:cNvPr>
                        <p:cNvSpPr/>
                        <p:nvPr/>
                      </p:nvSpPr>
                      <p:spPr>
                        <a:xfrm>
                          <a:off x="9985247" y="1983583"/>
                          <a:ext cx="510757" cy="313193"/>
                        </a:xfrm>
                        <a:custGeom>
                          <a:avLst/>
                          <a:gdLst>
                            <a:gd name="connsiteX0" fmla="*/ 375557 w 510757"/>
                            <a:gd name="connsiteY0" fmla="*/ 80348 h 313193"/>
                            <a:gd name="connsiteX1" fmla="*/ 0 w 510757"/>
                            <a:gd name="connsiteY1" fmla="*/ 35282 h 313193"/>
                            <a:gd name="connsiteX2" fmla="*/ 172757 w 510757"/>
                            <a:gd name="connsiteY2" fmla="*/ 80348 h 313193"/>
                            <a:gd name="connsiteX3" fmla="*/ 180268 w 510757"/>
                            <a:gd name="connsiteY3" fmla="*/ 72837 h 313193"/>
                            <a:gd name="connsiteX4" fmla="*/ 510758 w 510757"/>
                            <a:gd name="connsiteY4" fmla="*/ 313194 h 313193"/>
                            <a:gd name="connsiteX5" fmla="*/ 375557 w 510757"/>
                            <a:gd name="connsiteY5" fmla="*/ 80348 h 313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0757" h="313193">
                              <a:moveTo>
                                <a:pt x="375557" y="80348"/>
                              </a:moveTo>
                              <a:cubicBezTo>
                                <a:pt x="262890" y="5237"/>
                                <a:pt x="120179" y="-32319"/>
                                <a:pt x="0" y="35282"/>
                              </a:cubicBezTo>
                              <a:cubicBezTo>
                                <a:pt x="60089" y="35282"/>
                                <a:pt x="120179" y="57815"/>
                                <a:pt x="172757" y="80348"/>
                              </a:cubicBezTo>
                              <a:cubicBezTo>
                                <a:pt x="157734" y="72837"/>
                                <a:pt x="157734" y="65326"/>
                                <a:pt x="180268" y="72837"/>
                              </a:cubicBezTo>
                              <a:cubicBezTo>
                                <a:pt x="368046" y="102882"/>
                                <a:pt x="465691" y="223060"/>
                                <a:pt x="510758" y="313194"/>
                              </a:cubicBezTo>
                              <a:cubicBezTo>
                                <a:pt x="495736" y="223060"/>
                                <a:pt x="458180" y="140438"/>
                                <a:pt x="375557" y="80348"/>
                              </a:cubicBezTo>
                              <a:close/>
                            </a:path>
                          </a:pathLst>
                        </a:custGeom>
                        <a:solidFill>
                          <a:srgbClr val="FDBB30"/>
                        </a:solidFill>
                        <a:ln w="75111" cap="flat">
                          <a:noFill/>
                          <a:prstDash val="solid"/>
                          <a:miter/>
                        </a:ln>
                      </p:spPr>
                      <p:txBody>
                        <a:bodyPr rtlCol="0" anchor="ctr"/>
                        <a:lstStyle/>
                        <a:p>
                          <a:endParaRPr lang="en-US"/>
                        </a:p>
                      </p:txBody>
                    </p:sp>
                  </p:grpSp>
                  <p:grpSp>
                    <p:nvGrpSpPr>
                      <p:cNvPr id="400" name="Graphic 2">
                        <a:extLst>
                          <a:ext uri="{FF2B5EF4-FFF2-40B4-BE49-F238E27FC236}">
                            <a16:creationId xmlns:a16="http://schemas.microsoft.com/office/drawing/2014/main" xmlns="" id="{E16A7E89-1278-43B3-A8C4-A16C6B61811C}"/>
                          </a:ext>
                        </a:extLst>
                      </p:cNvPr>
                      <p:cNvGrpSpPr/>
                      <p:nvPr/>
                    </p:nvGrpSpPr>
                    <p:grpSpPr>
                      <a:xfrm>
                        <a:off x="9396500" y="2339274"/>
                        <a:ext cx="275860" cy="290561"/>
                        <a:chOff x="9396500" y="2339274"/>
                        <a:chExt cx="275860" cy="290561"/>
                      </a:xfrm>
                    </p:grpSpPr>
                    <p:sp>
                      <p:nvSpPr>
                        <p:cNvPr id="409" name="Freeform: Shape 408">
                          <a:extLst>
                            <a:ext uri="{FF2B5EF4-FFF2-40B4-BE49-F238E27FC236}">
                              <a16:creationId xmlns:a16="http://schemas.microsoft.com/office/drawing/2014/main" xmlns="" id="{85122D19-2D69-4804-92E4-28B9F4866299}"/>
                            </a:ext>
                          </a:extLst>
                        </p:cNvPr>
                        <p:cNvSpPr/>
                        <p:nvPr/>
                      </p:nvSpPr>
                      <p:spPr>
                        <a:xfrm>
                          <a:off x="9404011" y="2339274"/>
                          <a:ext cx="268349" cy="283050"/>
                        </a:xfrm>
                        <a:custGeom>
                          <a:avLst/>
                          <a:gdLst>
                            <a:gd name="connsiteX0" fmla="*/ 265768 w 268349"/>
                            <a:gd name="connsiteY0" fmla="*/ 167814 h 283050"/>
                            <a:gd name="connsiteX1" fmla="*/ 108034 w 268349"/>
                            <a:gd name="connsiteY1" fmla="*/ 280481 h 283050"/>
                            <a:gd name="connsiteX2" fmla="*/ 2878 w 268349"/>
                            <a:gd name="connsiteY2" fmla="*/ 115236 h 283050"/>
                            <a:gd name="connsiteX3" fmla="*/ 160612 w 268349"/>
                            <a:gd name="connsiteY3" fmla="*/ 2569 h 283050"/>
                            <a:gd name="connsiteX4" fmla="*/ 265768 w 268349"/>
                            <a:gd name="connsiteY4" fmla="*/ 167814 h 283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349" h="283050">
                              <a:moveTo>
                                <a:pt x="265768" y="167814"/>
                              </a:moveTo>
                              <a:cubicBezTo>
                                <a:pt x="250746" y="242926"/>
                                <a:pt x="183146" y="295504"/>
                                <a:pt x="108034" y="280481"/>
                              </a:cubicBezTo>
                              <a:cubicBezTo>
                                <a:pt x="32923" y="265459"/>
                                <a:pt x="-12144" y="190348"/>
                                <a:pt x="2878" y="115236"/>
                              </a:cubicBezTo>
                              <a:cubicBezTo>
                                <a:pt x="17900" y="40125"/>
                                <a:pt x="85501" y="-12453"/>
                                <a:pt x="160612" y="2569"/>
                              </a:cubicBezTo>
                              <a:cubicBezTo>
                                <a:pt x="228213" y="25103"/>
                                <a:pt x="280790" y="92703"/>
                                <a:pt x="265768" y="167814"/>
                              </a:cubicBezTo>
                              <a:close/>
                            </a:path>
                          </a:pathLst>
                        </a:custGeom>
                        <a:solidFill>
                          <a:srgbClr val="863786"/>
                        </a:solidFill>
                        <a:ln w="75111" cap="flat">
                          <a:noFill/>
                          <a:prstDash val="solid"/>
                          <a:miter/>
                        </a:ln>
                      </p:spPr>
                      <p:txBody>
                        <a:bodyPr rtlCol="0" anchor="ctr"/>
                        <a:lstStyle/>
                        <a:p>
                          <a:endParaRPr lang="en-US"/>
                        </a:p>
                      </p:txBody>
                    </p:sp>
                    <p:sp>
                      <p:nvSpPr>
                        <p:cNvPr id="410" name="Freeform: Shape 409">
                          <a:extLst>
                            <a:ext uri="{FF2B5EF4-FFF2-40B4-BE49-F238E27FC236}">
                              <a16:creationId xmlns:a16="http://schemas.microsoft.com/office/drawing/2014/main" xmlns="" id="{653CB16B-579C-468F-8450-05D962A20E79}"/>
                            </a:ext>
                          </a:extLst>
                        </p:cNvPr>
                        <p:cNvSpPr/>
                        <p:nvPr/>
                      </p:nvSpPr>
                      <p:spPr>
                        <a:xfrm>
                          <a:off x="9450079" y="2381320"/>
                          <a:ext cx="123933" cy="131359"/>
                        </a:xfrm>
                        <a:custGeom>
                          <a:avLst/>
                          <a:gdLst>
                            <a:gd name="connsiteX0" fmla="*/ 107034 w 123933"/>
                            <a:gd name="connsiteY0" fmla="*/ 103236 h 131359"/>
                            <a:gd name="connsiteX1" fmla="*/ 16900 w 123933"/>
                            <a:gd name="connsiteY1" fmla="*/ 118258 h 131359"/>
                            <a:gd name="connsiteX2" fmla="*/ 16900 w 123933"/>
                            <a:gd name="connsiteY2" fmla="*/ 28124 h 131359"/>
                            <a:gd name="connsiteX3" fmla="*/ 107034 w 123933"/>
                            <a:gd name="connsiteY3" fmla="*/ 13102 h 131359"/>
                            <a:gd name="connsiteX4" fmla="*/ 107034 w 123933"/>
                            <a:gd name="connsiteY4" fmla="*/ 103236 h 1313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933" h="131359">
                              <a:moveTo>
                                <a:pt x="107034" y="103236"/>
                              </a:moveTo>
                              <a:cubicBezTo>
                                <a:pt x="84500" y="133280"/>
                                <a:pt x="39433" y="140791"/>
                                <a:pt x="16900" y="118258"/>
                              </a:cubicBezTo>
                              <a:cubicBezTo>
                                <a:pt x="-5633" y="95724"/>
                                <a:pt x="-5633" y="58169"/>
                                <a:pt x="16900" y="28124"/>
                              </a:cubicBezTo>
                              <a:cubicBezTo>
                                <a:pt x="39433" y="-1920"/>
                                <a:pt x="84500" y="-9431"/>
                                <a:pt x="107034" y="13102"/>
                              </a:cubicBezTo>
                              <a:cubicBezTo>
                                <a:pt x="129567" y="35635"/>
                                <a:pt x="129567" y="73191"/>
                                <a:pt x="107034" y="103236"/>
                              </a:cubicBezTo>
                              <a:close/>
                            </a:path>
                          </a:pathLst>
                        </a:custGeom>
                        <a:solidFill>
                          <a:srgbClr val="B687B7"/>
                        </a:solidFill>
                        <a:ln w="75111" cap="flat">
                          <a:noFill/>
                          <a:prstDash val="solid"/>
                          <a:miter/>
                        </a:ln>
                      </p:spPr>
                      <p:txBody>
                        <a:bodyPr rtlCol="0" anchor="ctr"/>
                        <a:lstStyle/>
                        <a:p>
                          <a:endParaRPr lang="en-US"/>
                        </a:p>
                      </p:txBody>
                    </p:sp>
                    <p:sp>
                      <p:nvSpPr>
                        <p:cNvPr id="411" name="Freeform: Shape 410">
                          <a:extLst>
                            <a:ext uri="{FF2B5EF4-FFF2-40B4-BE49-F238E27FC236}">
                              <a16:creationId xmlns:a16="http://schemas.microsoft.com/office/drawing/2014/main" xmlns="" id="{D865B011-F999-4246-B9E1-15EBB400DF30}"/>
                            </a:ext>
                          </a:extLst>
                        </p:cNvPr>
                        <p:cNvSpPr/>
                        <p:nvPr/>
                      </p:nvSpPr>
                      <p:spPr>
                        <a:xfrm>
                          <a:off x="9396500" y="2346785"/>
                          <a:ext cx="271031" cy="283050"/>
                        </a:xfrm>
                        <a:custGeom>
                          <a:avLst/>
                          <a:gdLst>
                            <a:gd name="connsiteX0" fmla="*/ 160612 w 271031"/>
                            <a:gd name="connsiteY0" fmla="*/ 2569 h 283050"/>
                            <a:gd name="connsiteX1" fmla="*/ 2878 w 271031"/>
                            <a:gd name="connsiteY1" fmla="*/ 115236 h 283050"/>
                            <a:gd name="connsiteX2" fmla="*/ 108035 w 271031"/>
                            <a:gd name="connsiteY2" fmla="*/ 280481 h 283050"/>
                            <a:gd name="connsiteX3" fmla="*/ 265768 w 271031"/>
                            <a:gd name="connsiteY3" fmla="*/ 167814 h 283050"/>
                            <a:gd name="connsiteX4" fmla="*/ 160612 w 271031"/>
                            <a:gd name="connsiteY4" fmla="*/ 2569 h 283050"/>
                            <a:gd name="connsiteX5" fmla="*/ 108035 w 271031"/>
                            <a:gd name="connsiteY5" fmla="*/ 227904 h 283050"/>
                            <a:gd name="connsiteX6" fmla="*/ 25411 w 271031"/>
                            <a:gd name="connsiteY6" fmla="*/ 100214 h 283050"/>
                            <a:gd name="connsiteX7" fmla="*/ 145590 w 271031"/>
                            <a:gd name="connsiteY7" fmla="*/ 17592 h 283050"/>
                            <a:gd name="connsiteX8" fmla="*/ 228213 w 271031"/>
                            <a:gd name="connsiteY8" fmla="*/ 145281 h 283050"/>
                            <a:gd name="connsiteX9" fmla="*/ 108035 w 271031"/>
                            <a:gd name="connsiteY9" fmla="*/ 227904 h 28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1031" h="283050">
                              <a:moveTo>
                                <a:pt x="160612" y="2569"/>
                              </a:moveTo>
                              <a:cubicBezTo>
                                <a:pt x="85501" y="-12453"/>
                                <a:pt x="17900" y="40125"/>
                                <a:pt x="2878" y="115236"/>
                              </a:cubicBezTo>
                              <a:cubicBezTo>
                                <a:pt x="-12144" y="190348"/>
                                <a:pt x="32923" y="265459"/>
                                <a:pt x="108035" y="280481"/>
                              </a:cubicBezTo>
                              <a:cubicBezTo>
                                <a:pt x="183146" y="295504"/>
                                <a:pt x="250746" y="242926"/>
                                <a:pt x="265768" y="167814"/>
                              </a:cubicBezTo>
                              <a:cubicBezTo>
                                <a:pt x="288301" y="85192"/>
                                <a:pt x="235724" y="17592"/>
                                <a:pt x="160612" y="2569"/>
                              </a:cubicBezTo>
                              <a:close/>
                              <a:moveTo>
                                <a:pt x="108035" y="227904"/>
                              </a:moveTo>
                              <a:cubicBezTo>
                                <a:pt x="47945" y="220392"/>
                                <a:pt x="17900" y="160303"/>
                                <a:pt x="25411" y="100214"/>
                              </a:cubicBezTo>
                              <a:cubicBezTo>
                                <a:pt x="32923" y="40125"/>
                                <a:pt x="93012" y="2569"/>
                                <a:pt x="145590" y="17592"/>
                              </a:cubicBezTo>
                              <a:cubicBezTo>
                                <a:pt x="205679" y="25103"/>
                                <a:pt x="235724" y="85192"/>
                                <a:pt x="228213" y="145281"/>
                              </a:cubicBezTo>
                              <a:cubicBezTo>
                                <a:pt x="220702" y="205370"/>
                                <a:pt x="160612" y="242926"/>
                                <a:pt x="108035" y="227904"/>
                              </a:cubicBezTo>
                              <a:close/>
                            </a:path>
                          </a:pathLst>
                        </a:custGeom>
                        <a:solidFill>
                          <a:srgbClr val="863786"/>
                        </a:solidFill>
                        <a:ln w="75111" cap="flat">
                          <a:noFill/>
                          <a:prstDash val="solid"/>
                          <a:miter/>
                        </a:ln>
                      </p:spPr>
                      <p:txBody>
                        <a:bodyPr rtlCol="0" anchor="ctr"/>
                        <a:lstStyle/>
                        <a:p>
                          <a:endParaRPr lang="en-US"/>
                        </a:p>
                      </p:txBody>
                    </p:sp>
                  </p:grpSp>
                  <p:grpSp>
                    <p:nvGrpSpPr>
                      <p:cNvPr id="401" name="Graphic 2">
                        <a:extLst>
                          <a:ext uri="{FF2B5EF4-FFF2-40B4-BE49-F238E27FC236}">
                            <a16:creationId xmlns:a16="http://schemas.microsoft.com/office/drawing/2014/main" xmlns="" id="{B40A4B13-D2A6-430B-9EB6-33C4F464FB09}"/>
                          </a:ext>
                        </a:extLst>
                      </p:cNvPr>
                      <p:cNvGrpSpPr/>
                      <p:nvPr/>
                    </p:nvGrpSpPr>
                    <p:grpSpPr>
                      <a:xfrm>
                        <a:off x="9005920" y="2226607"/>
                        <a:ext cx="268646" cy="290561"/>
                        <a:chOff x="9005920" y="2226607"/>
                        <a:chExt cx="268646" cy="290561"/>
                      </a:xfrm>
                    </p:grpSpPr>
                    <p:sp>
                      <p:nvSpPr>
                        <p:cNvPr id="406" name="Freeform: Shape 405">
                          <a:extLst>
                            <a:ext uri="{FF2B5EF4-FFF2-40B4-BE49-F238E27FC236}">
                              <a16:creationId xmlns:a16="http://schemas.microsoft.com/office/drawing/2014/main" xmlns="" id="{7907789A-05BF-4F43-8580-8F4717FA9E0F}"/>
                            </a:ext>
                          </a:extLst>
                        </p:cNvPr>
                        <p:cNvSpPr/>
                        <p:nvPr/>
                      </p:nvSpPr>
                      <p:spPr>
                        <a:xfrm>
                          <a:off x="9005920" y="2226607"/>
                          <a:ext cx="268646" cy="283050"/>
                        </a:xfrm>
                        <a:custGeom>
                          <a:avLst/>
                          <a:gdLst>
                            <a:gd name="connsiteX0" fmla="*/ 265768 w 268646"/>
                            <a:gd name="connsiteY0" fmla="*/ 167814 h 283050"/>
                            <a:gd name="connsiteX1" fmla="*/ 108034 w 268646"/>
                            <a:gd name="connsiteY1" fmla="*/ 280481 h 283050"/>
                            <a:gd name="connsiteX2" fmla="*/ 2878 w 268646"/>
                            <a:gd name="connsiteY2" fmla="*/ 115236 h 283050"/>
                            <a:gd name="connsiteX3" fmla="*/ 160613 w 268646"/>
                            <a:gd name="connsiteY3" fmla="*/ 2569 h 283050"/>
                            <a:gd name="connsiteX4" fmla="*/ 265768 w 268646"/>
                            <a:gd name="connsiteY4" fmla="*/ 167814 h 283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646" h="283050">
                              <a:moveTo>
                                <a:pt x="265768" y="167814"/>
                              </a:moveTo>
                              <a:cubicBezTo>
                                <a:pt x="250746" y="242926"/>
                                <a:pt x="183146" y="295504"/>
                                <a:pt x="108034" y="280481"/>
                              </a:cubicBezTo>
                              <a:cubicBezTo>
                                <a:pt x="32923" y="265459"/>
                                <a:pt x="-12144" y="190348"/>
                                <a:pt x="2878" y="115236"/>
                              </a:cubicBezTo>
                              <a:cubicBezTo>
                                <a:pt x="17901" y="40125"/>
                                <a:pt x="85501" y="-12453"/>
                                <a:pt x="160613" y="2569"/>
                              </a:cubicBezTo>
                              <a:cubicBezTo>
                                <a:pt x="235724" y="25103"/>
                                <a:pt x="280791" y="92703"/>
                                <a:pt x="265768" y="167814"/>
                              </a:cubicBezTo>
                              <a:close/>
                            </a:path>
                          </a:pathLst>
                        </a:custGeom>
                        <a:solidFill>
                          <a:srgbClr val="863786"/>
                        </a:solidFill>
                        <a:ln w="75111" cap="flat">
                          <a:noFill/>
                          <a:prstDash val="solid"/>
                          <a:miter/>
                        </a:ln>
                      </p:spPr>
                      <p:txBody>
                        <a:bodyPr rtlCol="0" anchor="ctr"/>
                        <a:lstStyle/>
                        <a:p>
                          <a:endParaRPr lang="en-US"/>
                        </a:p>
                      </p:txBody>
                    </p:sp>
                    <p:sp>
                      <p:nvSpPr>
                        <p:cNvPr id="407" name="Freeform: Shape 406">
                          <a:extLst>
                            <a:ext uri="{FF2B5EF4-FFF2-40B4-BE49-F238E27FC236}">
                              <a16:creationId xmlns:a16="http://schemas.microsoft.com/office/drawing/2014/main" xmlns="" id="{724480D0-0DB6-44C5-B938-F8A60ECF9F41}"/>
                            </a:ext>
                          </a:extLst>
                        </p:cNvPr>
                        <p:cNvSpPr/>
                        <p:nvPr/>
                      </p:nvSpPr>
                      <p:spPr>
                        <a:xfrm rot="2442081">
                          <a:off x="9054153" y="2263881"/>
                          <a:ext cx="120175" cy="135197"/>
                        </a:xfrm>
                        <a:custGeom>
                          <a:avLst/>
                          <a:gdLst>
                            <a:gd name="connsiteX0" fmla="*/ 120175 w 120175"/>
                            <a:gd name="connsiteY0" fmla="*/ 67599 h 135197"/>
                            <a:gd name="connsiteX1" fmla="*/ 60088 w 120175"/>
                            <a:gd name="connsiteY1" fmla="*/ 135197 h 135197"/>
                            <a:gd name="connsiteX2" fmla="*/ 0 w 120175"/>
                            <a:gd name="connsiteY2" fmla="*/ 67599 h 135197"/>
                            <a:gd name="connsiteX3" fmla="*/ 60088 w 120175"/>
                            <a:gd name="connsiteY3" fmla="*/ 0 h 135197"/>
                            <a:gd name="connsiteX4" fmla="*/ 120175 w 120175"/>
                            <a:gd name="connsiteY4" fmla="*/ 67599 h 135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175" h="135197">
                              <a:moveTo>
                                <a:pt x="120175" y="67599"/>
                              </a:moveTo>
                              <a:cubicBezTo>
                                <a:pt x="120175" y="104932"/>
                                <a:pt x="93273" y="135197"/>
                                <a:pt x="60088" y="135197"/>
                              </a:cubicBezTo>
                              <a:cubicBezTo>
                                <a:pt x="26902" y="135197"/>
                                <a:pt x="0" y="104932"/>
                                <a:pt x="0" y="67599"/>
                              </a:cubicBezTo>
                              <a:cubicBezTo>
                                <a:pt x="0" y="30265"/>
                                <a:pt x="26902" y="0"/>
                                <a:pt x="60088" y="0"/>
                              </a:cubicBezTo>
                              <a:cubicBezTo>
                                <a:pt x="93273" y="0"/>
                                <a:pt x="120175" y="30265"/>
                                <a:pt x="120175" y="67599"/>
                              </a:cubicBezTo>
                              <a:close/>
                            </a:path>
                          </a:pathLst>
                        </a:custGeom>
                        <a:solidFill>
                          <a:srgbClr val="B687B7"/>
                        </a:solidFill>
                        <a:ln w="75109" cap="flat">
                          <a:noFill/>
                          <a:prstDash val="solid"/>
                          <a:miter/>
                        </a:ln>
                      </p:spPr>
                      <p:txBody>
                        <a:bodyPr rtlCol="0" anchor="ctr"/>
                        <a:lstStyle/>
                        <a:p>
                          <a:endParaRPr lang="en-US"/>
                        </a:p>
                      </p:txBody>
                    </p:sp>
                    <p:sp>
                      <p:nvSpPr>
                        <p:cNvPr id="408" name="Freeform: Shape 407">
                          <a:extLst>
                            <a:ext uri="{FF2B5EF4-FFF2-40B4-BE49-F238E27FC236}">
                              <a16:creationId xmlns:a16="http://schemas.microsoft.com/office/drawing/2014/main" xmlns="" id="{D83486FF-4B43-4091-87B5-978BC6EBE1E7}"/>
                            </a:ext>
                          </a:extLst>
                        </p:cNvPr>
                        <p:cNvSpPr/>
                        <p:nvPr/>
                      </p:nvSpPr>
                      <p:spPr>
                        <a:xfrm>
                          <a:off x="9005920" y="2234118"/>
                          <a:ext cx="268646" cy="283050"/>
                        </a:xfrm>
                        <a:custGeom>
                          <a:avLst/>
                          <a:gdLst>
                            <a:gd name="connsiteX0" fmla="*/ 160613 w 268646"/>
                            <a:gd name="connsiteY0" fmla="*/ 2569 h 283050"/>
                            <a:gd name="connsiteX1" fmla="*/ 2878 w 268646"/>
                            <a:gd name="connsiteY1" fmla="*/ 115236 h 283050"/>
                            <a:gd name="connsiteX2" fmla="*/ 108034 w 268646"/>
                            <a:gd name="connsiteY2" fmla="*/ 280481 h 283050"/>
                            <a:gd name="connsiteX3" fmla="*/ 265768 w 268646"/>
                            <a:gd name="connsiteY3" fmla="*/ 167814 h 283050"/>
                            <a:gd name="connsiteX4" fmla="*/ 160613 w 268646"/>
                            <a:gd name="connsiteY4" fmla="*/ 2569 h 283050"/>
                            <a:gd name="connsiteX5" fmla="*/ 108034 w 268646"/>
                            <a:gd name="connsiteY5" fmla="*/ 227904 h 283050"/>
                            <a:gd name="connsiteX6" fmla="*/ 25412 w 268646"/>
                            <a:gd name="connsiteY6" fmla="*/ 100214 h 283050"/>
                            <a:gd name="connsiteX7" fmla="*/ 145590 w 268646"/>
                            <a:gd name="connsiteY7" fmla="*/ 17592 h 283050"/>
                            <a:gd name="connsiteX8" fmla="*/ 228213 w 268646"/>
                            <a:gd name="connsiteY8" fmla="*/ 145281 h 283050"/>
                            <a:gd name="connsiteX9" fmla="*/ 108034 w 268646"/>
                            <a:gd name="connsiteY9" fmla="*/ 227904 h 28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646" h="283050">
                              <a:moveTo>
                                <a:pt x="160613" y="2569"/>
                              </a:moveTo>
                              <a:cubicBezTo>
                                <a:pt x="85501" y="-12453"/>
                                <a:pt x="17901" y="40125"/>
                                <a:pt x="2878" y="115236"/>
                              </a:cubicBezTo>
                              <a:cubicBezTo>
                                <a:pt x="-12144" y="190348"/>
                                <a:pt x="32923" y="265459"/>
                                <a:pt x="108034" y="280481"/>
                              </a:cubicBezTo>
                              <a:cubicBezTo>
                                <a:pt x="183146" y="295504"/>
                                <a:pt x="250746" y="242926"/>
                                <a:pt x="265768" y="167814"/>
                              </a:cubicBezTo>
                              <a:cubicBezTo>
                                <a:pt x="280791" y="85192"/>
                                <a:pt x="235724" y="17592"/>
                                <a:pt x="160613" y="2569"/>
                              </a:cubicBezTo>
                              <a:close/>
                              <a:moveTo>
                                <a:pt x="108034" y="227904"/>
                              </a:moveTo>
                              <a:cubicBezTo>
                                <a:pt x="47946" y="220392"/>
                                <a:pt x="17901" y="160303"/>
                                <a:pt x="25412" y="100214"/>
                              </a:cubicBezTo>
                              <a:cubicBezTo>
                                <a:pt x="32923" y="40125"/>
                                <a:pt x="93012" y="2569"/>
                                <a:pt x="145590" y="17592"/>
                              </a:cubicBezTo>
                              <a:cubicBezTo>
                                <a:pt x="205679" y="25103"/>
                                <a:pt x="235724" y="85192"/>
                                <a:pt x="228213" y="145281"/>
                              </a:cubicBezTo>
                              <a:cubicBezTo>
                                <a:pt x="213190" y="205370"/>
                                <a:pt x="160613" y="242926"/>
                                <a:pt x="108034" y="227904"/>
                              </a:cubicBezTo>
                              <a:close/>
                            </a:path>
                          </a:pathLst>
                        </a:custGeom>
                        <a:solidFill>
                          <a:srgbClr val="863786"/>
                        </a:solidFill>
                        <a:ln w="75111" cap="flat">
                          <a:noFill/>
                          <a:prstDash val="solid"/>
                          <a:miter/>
                        </a:ln>
                      </p:spPr>
                      <p:txBody>
                        <a:bodyPr rtlCol="0" anchor="ctr"/>
                        <a:lstStyle/>
                        <a:p>
                          <a:endParaRPr lang="en-US"/>
                        </a:p>
                      </p:txBody>
                    </p:sp>
                  </p:grpSp>
                  <p:grpSp>
                    <p:nvGrpSpPr>
                      <p:cNvPr id="402" name="Graphic 2">
                        <a:extLst>
                          <a:ext uri="{FF2B5EF4-FFF2-40B4-BE49-F238E27FC236}">
                            <a16:creationId xmlns:a16="http://schemas.microsoft.com/office/drawing/2014/main" xmlns="" id="{1AE65D2B-1095-453D-A960-F92004B384F9}"/>
                          </a:ext>
                        </a:extLst>
                      </p:cNvPr>
                      <p:cNvGrpSpPr/>
                      <p:nvPr/>
                    </p:nvGrpSpPr>
                    <p:grpSpPr>
                      <a:xfrm>
                        <a:off x="9142001" y="2310269"/>
                        <a:ext cx="319387" cy="333452"/>
                        <a:chOff x="9142001" y="2310269"/>
                        <a:chExt cx="319387" cy="333452"/>
                      </a:xfrm>
                    </p:grpSpPr>
                    <p:sp>
                      <p:nvSpPr>
                        <p:cNvPr id="403" name="Freeform: Shape 402">
                          <a:extLst>
                            <a:ext uri="{FF2B5EF4-FFF2-40B4-BE49-F238E27FC236}">
                              <a16:creationId xmlns:a16="http://schemas.microsoft.com/office/drawing/2014/main" xmlns="" id="{536354F2-81BD-4DE5-A026-3762616E8C63}"/>
                            </a:ext>
                          </a:extLst>
                        </p:cNvPr>
                        <p:cNvSpPr/>
                        <p:nvPr/>
                      </p:nvSpPr>
                      <p:spPr>
                        <a:xfrm rot="-212768">
                          <a:off x="9151469" y="2319259"/>
                          <a:ext cx="300450" cy="315472"/>
                        </a:xfrm>
                        <a:custGeom>
                          <a:avLst/>
                          <a:gdLst>
                            <a:gd name="connsiteX0" fmla="*/ 300450 w 300450"/>
                            <a:gd name="connsiteY0" fmla="*/ 157736 h 315472"/>
                            <a:gd name="connsiteX1" fmla="*/ 150225 w 300450"/>
                            <a:gd name="connsiteY1" fmla="*/ 315473 h 315472"/>
                            <a:gd name="connsiteX2" fmla="*/ 0 w 300450"/>
                            <a:gd name="connsiteY2" fmla="*/ 157736 h 315472"/>
                            <a:gd name="connsiteX3" fmla="*/ 150225 w 300450"/>
                            <a:gd name="connsiteY3" fmla="*/ 0 h 315472"/>
                            <a:gd name="connsiteX4" fmla="*/ 300450 w 300450"/>
                            <a:gd name="connsiteY4" fmla="*/ 157736 h 315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450" h="315472">
                              <a:moveTo>
                                <a:pt x="300450" y="157736"/>
                              </a:moveTo>
                              <a:cubicBezTo>
                                <a:pt x="300450" y="244852"/>
                                <a:pt x="233192" y="315473"/>
                                <a:pt x="150225" y="315473"/>
                              </a:cubicBezTo>
                              <a:cubicBezTo>
                                <a:pt x="67258" y="315473"/>
                                <a:pt x="0" y="244852"/>
                                <a:pt x="0" y="157736"/>
                              </a:cubicBezTo>
                              <a:cubicBezTo>
                                <a:pt x="0" y="70621"/>
                                <a:pt x="67258" y="0"/>
                                <a:pt x="150225" y="0"/>
                              </a:cubicBezTo>
                              <a:cubicBezTo>
                                <a:pt x="233192" y="0"/>
                                <a:pt x="300450" y="70621"/>
                                <a:pt x="300450" y="157736"/>
                              </a:cubicBezTo>
                              <a:close/>
                            </a:path>
                          </a:pathLst>
                        </a:custGeom>
                        <a:solidFill>
                          <a:srgbClr val="863786"/>
                        </a:solidFill>
                        <a:ln w="75112" cap="flat">
                          <a:noFill/>
                          <a:prstDash val="solid"/>
                          <a:miter/>
                        </a:ln>
                      </p:spPr>
                      <p:txBody>
                        <a:bodyPr rtlCol="0" anchor="ctr"/>
                        <a:lstStyle/>
                        <a:p>
                          <a:endParaRPr lang="en-US"/>
                        </a:p>
                      </p:txBody>
                    </p:sp>
                    <p:sp>
                      <p:nvSpPr>
                        <p:cNvPr id="404" name="Freeform: Shape 403">
                          <a:extLst>
                            <a:ext uri="{FF2B5EF4-FFF2-40B4-BE49-F238E27FC236}">
                              <a16:creationId xmlns:a16="http://schemas.microsoft.com/office/drawing/2014/main" xmlns="" id="{CD6C837B-DE79-4436-AD3B-A81379D7FC61}"/>
                            </a:ext>
                          </a:extLst>
                        </p:cNvPr>
                        <p:cNvSpPr/>
                        <p:nvPr/>
                      </p:nvSpPr>
                      <p:spPr>
                        <a:xfrm>
                          <a:off x="9190684" y="2366132"/>
                          <a:ext cx="140836" cy="146713"/>
                        </a:xfrm>
                        <a:custGeom>
                          <a:avLst/>
                          <a:gdLst>
                            <a:gd name="connsiteX0" fmla="*/ 133583 w 140836"/>
                            <a:gd name="connsiteY0" fmla="*/ 103401 h 146713"/>
                            <a:gd name="connsiteX1" fmla="*/ 35938 w 140836"/>
                            <a:gd name="connsiteY1" fmla="*/ 140957 h 146713"/>
                            <a:gd name="connsiteX2" fmla="*/ 5893 w 140836"/>
                            <a:gd name="connsiteY2" fmla="*/ 43312 h 146713"/>
                            <a:gd name="connsiteX3" fmla="*/ 103538 w 140836"/>
                            <a:gd name="connsiteY3" fmla="*/ 5757 h 146713"/>
                            <a:gd name="connsiteX4" fmla="*/ 133583 w 140836"/>
                            <a:gd name="connsiteY4" fmla="*/ 103401 h 146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836" h="146713">
                              <a:moveTo>
                                <a:pt x="133583" y="103401"/>
                              </a:moveTo>
                              <a:cubicBezTo>
                                <a:pt x="118560" y="140957"/>
                                <a:pt x="73494" y="155979"/>
                                <a:pt x="35938" y="140957"/>
                              </a:cubicBezTo>
                              <a:cubicBezTo>
                                <a:pt x="5893" y="125935"/>
                                <a:pt x="-9129" y="80868"/>
                                <a:pt x="5893" y="43312"/>
                              </a:cubicBezTo>
                              <a:cubicBezTo>
                                <a:pt x="20916" y="5757"/>
                                <a:pt x="65983" y="-9266"/>
                                <a:pt x="103538" y="5757"/>
                              </a:cubicBezTo>
                              <a:cubicBezTo>
                                <a:pt x="141094" y="28290"/>
                                <a:pt x="148605" y="65846"/>
                                <a:pt x="133583" y="103401"/>
                              </a:cubicBezTo>
                              <a:close/>
                            </a:path>
                          </a:pathLst>
                        </a:custGeom>
                        <a:solidFill>
                          <a:srgbClr val="B687B7"/>
                        </a:solidFill>
                        <a:ln w="75111" cap="flat">
                          <a:noFill/>
                          <a:prstDash val="solid"/>
                          <a:miter/>
                        </a:ln>
                      </p:spPr>
                      <p:txBody>
                        <a:bodyPr rtlCol="0" anchor="ctr"/>
                        <a:lstStyle/>
                        <a:p>
                          <a:endParaRPr lang="en-US"/>
                        </a:p>
                      </p:txBody>
                    </p:sp>
                    <p:sp>
                      <p:nvSpPr>
                        <p:cNvPr id="405" name="Freeform: Shape 404">
                          <a:extLst>
                            <a:ext uri="{FF2B5EF4-FFF2-40B4-BE49-F238E27FC236}">
                              <a16:creationId xmlns:a16="http://schemas.microsoft.com/office/drawing/2014/main" xmlns="" id="{4E6156F6-AFC5-4526-A0EC-306784223FA6}"/>
                            </a:ext>
                          </a:extLst>
                        </p:cNvPr>
                        <p:cNvSpPr/>
                        <p:nvPr/>
                      </p:nvSpPr>
                      <p:spPr>
                        <a:xfrm>
                          <a:off x="9150939" y="2326250"/>
                          <a:ext cx="301587" cy="309099"/>
                        </a:xfrm>
                        <a:custGeom>
                          <a:avLst/>
                          <a:gdLst>
                            <a:gd name="connsiteX0" fmla="*/ 143283 w 301587"/>
                            <a:gd name="connsiteY0" fmla="*/ 571 h 309099"/>
                            <a:gd name="connsiteX1" fmla="*/ 571 w 301587"/>
                            <a:gd name="connsiteY1" fmla="*/ 165816 h 309099"/>
                            <a:gd name="connsiteX2" fmla="*/ 158305 w 301587"/>
                            <a:gd name="connsiteY2" fmla="*/ 308528 h 309099"/>
                            <a:gd name="connsiteX3" fmla="*/ 301017 w 301587"/>
                            <a:gd name="connsiteY3" fmla="*/ 143283 h 309099"/>
                            <a:gd name="connsiteX4" fmla="*/ 143283 w 301587"/>
                            <a:gd name="connsiteY4" fmla="*/ 571 h 309099"/>
                            <a:gd name="connsiteX5" fmla="*/ 143283 w 301587"/>
                            <a:gd name="connsiteY5" fmla="*/ 263461 h 309099"/>
                            <a:gd name="connsiteX6" fmla="*/ 23105 w 301587"/>
                            <a:gd name="connsiteY6" fmla="*/ 150794 h 309099"/>
                            <a:gd name="connsiteX7" fmla="*/ 135772 w 301587"/>
                            <a:gd name="connsiteY7" fmla="*/ 23105 h 309099"/>
                            <a:gd name="connsiteX8" fmla="*/ 255950 w 301587"/>
                            <a:gd name="connsiteY8" fmla="*/ 135772 h 309099"/>
                            <a:gd name="connsiteX9" fmla="*/ 143283 w 301587"/>
                            <a:gd name="connsiteY9" fmla="*/ 263461 h 309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1587" h="309099">
                              <a:moveTo>
                                <a:pt x="143283" y="571"/>
                              </a:moveTo>
                              <a:cubicBezTo>
                                <a:pt x="60660" y="8082"/>
                                <a:pt x="-6940" y="75683"/>
                                <a:pt x="571" y="165816"/>
                              </a:cubicBezTo>
                              <a:cubicBezTo>
                                <a:pt x="8082" y="248439"/>
                                <a:pt x="75682" y="316039"/>
                                <a:pt x="158305" y="308528"/>
                              </a:cubicBezTo>
                              <a:cubicBezTo>
                                <a:pt x="240928" y="301017"/>
                                <a:pt x="308528" y="225905"/>
                                <a:pt x="301017" y="143283"/>
                              </a:cubicBezTo>
                              <a:cubicBezTo>
                                <a:pt x="293506" y="60660"/>
                                <a:pt x="225905" y="-6940"/>
                                <a:pt x="143283" y="571"/>
                              </a:cubicBezTo>
                              <a:close/>
                              <a:moveTo>
                                <a:pt x="143283" y="263461"/>
                              </a:moveTo>
                              <a:cubicBezTo>
                                <a:pt x="75682" y="270972"/>
                                <a:pt x="23105" y="218394"/>
                                <a:pt x="23105" y="150794"/>
                              </a:cubicBezTo>
                              <a:cubicBezTo>
                                <a:pt x="15594" y="83194"/>
                                <a:pt x="68171" y="30616"/>
                                <a:pt x="135772" y="23105"/>
                              </a:cubicBezTo>
                              <a:cubicBezTo>
                                <a:pt x="203372" y="15593"/>
                                <a:pt x="255950" y="68171"/>
                                <a:pt x="255950" y="135772"/>
                              </a:cubicBezTo>
                              <a:cubicBezTo>
                                <a:pt x="255950" y="203372"/>
                                <a:pt x="203372" y="255950"/>
                                <a:pt x="143283" y="263461"/>
                              </a:cubicBezTo>
                              <a:close/>
                            </a:path>
                          </a:pathLst>
                        </a:custGeom>
                        <a:solidFill>
                          <a:srgbClr val="863786"/>
                        </a:solidFill>
                        <a:ln w="75111" cap="flat">
                          <a:noFill/>
                          <a:prstDash val="solid"/>
                          <a:miter/>
                        </a:ln>
                      </p:spPr>
                      <p:txBody>
                        <a:bodyPr rtlCol="0" anchor="ctr"/>
                        <a:lstStyle/>
                        <a:p>
                          <a:endParaRPr lang="en-US"/>
                        </a:p>
                      </p:txBody>
                    </p:sp>
                  </p:grpSp>
                </p:grpSp>
                <p:sp>
                  <p:nvSpPr>
                    <p:cNvPr id="392" name="Freeform: Shape 391">
                      <a:extLst>
                        <a:ext uri="{FF2B5EF4-FFF2-40B4-BE49-F238E27FC236}">
                          <a16:creationId xmlns:a16="http://schemas.microsoft.com/office/drawing/2014/main" xmlns="" id="{F3E03EDC-82CC-422D-866B-69A2D20929AF}"/>
                        </a:ext>
                      </a:extLst>
                    </p:cNvPr>
                    <p:cNvSpPr/>
                    <p:nvPr/>
                  </p:nvSpPr>
                  <p:spPr>
                    <a:xfrm>
                      <a:off x="8986266" y="1831086"/>
                      <a:ext cx="916359" cy="488224"/>
                    </a:xfrm>
                    <a:custGeom>
                      <a:avLst/>
                      <a:gdLst>
                        <a:gd name="connsiteX0" fmla="*/ 525780 w 916359"/>
                        <a:gd name="connsiteY0" fmla="*/ 285423 h 488224"/>
                        <a:gd name="connsiteX1" fmla="*/ 645958 w 916359"/>
                        <a:gd name="connsiteY1" fmla="*/ 150223 h 488224"/>
                        <a:gd name="connsiteX2" fmla="*/ 728581 w 916359"/>
                        <a:gd name="connsiteY2" fmla="*/ 112667 h 488224"/>
                        <a:gd name="connsiteX3" fmla="*/ 751114 w 916359"/>
                        <a:gd name="connsiteY3" fmla="*/ 112667 h 488224"/>
                        <a:gd name="connsiteX4" fmla="*/ 578358 w 916359"/>
                        <a:gd name="connsiteY4" fmla="*/ 338001 h 488224"/>
                        <a:gd name="connsiteX5" fmla="*/ 600891 w 916359"/>
                        <a:gd name="connsiteY5" fmla="*/ 345513 h 488224"/>
                        <a:gd name="connsiteX6" fmla="*/ 841248 w 916359"/>
                        <a:gd name="connsiteY6" fmla="*/ 300446 h 488224"/>
                        <a:gd name="connsiteX7" fmla="*/ 901337 w 916359"/>
                        <a:gd name="connsiteY7" fmla="*/ 322979 h 488224"/>
                        <a:gd name="connsiteX8" fmla="*/ 841248 w 916359"/>
                        <a:gd name="connsiteY8" fmla="*/ 322979 h 488224"/>
                        <a:gd name="connsiteX9" fmla="*/ 751114 w 916359"/>
                        <a:gd name="connsiteY9" fmla="*/ 338001 h 488224"/>
                        <a:gd name="connsiteX10" fmla="*/ 503246 w 916359"/>
                        <a:gd name="connsiteY10" fmla="*/ 488224 h 488224"/>
                        <a:gd name="connsiteX11" fmla="*/ 645958 w 916359"/>
                        <a:gd name="connsiteY11" fmla="*/ 398091 h 488224"/>
                        <a:gd name="connsiteX12" fmla="*/ 908848 w 916359"/>
                        <a:gd name="connsiteY12" fmla="*/ 338001 h 488224"/>
                        <a:gd name="connsiteX13" fmla="*/ 916359 w 916359"/>
                        <a:gd name="connsiteY13" fmla="*/ 330490 h 488224"/>
                        <a:gd name="connsiteX14" fmla="*/ 615914 w 916359"/>
                        <a:gd name="connsiteY14" fmla="*/ 322979 h 488224"/>
                        <a:gd name="connsiteX15" fmla="*/ 803692 w 916359"/>
                        <a:gd name="connsiteY15" fmla="*/ 112667 h 488224"/>
                        <a:gd name="connsiteX16" fmla="*/ 803692 w 916359"/>
                        <a:gd name="connsiteY16" fmla="*/ 97645 h 488224"/>
                        <a:gd name="connsiteX17" fmla="*/ 623425 w 916359"/>
                        <a:gd name="connsiteY17" fmla="*/ 165245 h 488224"/>
                        <a:gd name="connsiteX18" fmla="*/ 525780 w 916359"/>
                        <a:gd name="connsiteY18" fmla="*/ 277912 h 488224"/>
                        <a:gd name="connsiteX19" fmla="*/ 480713 w 916359"/>
                        <a:gd name="connsiteY19" fmla="*/ 90134 h 488224"/>
                        <a:gd name="connsiteX20" fmla="*/ 345512 w 916359"/>
                        <a:gd name="connsiteY20" fmla="*/ 0 h 488224"/>
                        <a:gd name="connsiteX21" fmla="*/ 338001 w 916359"/>
                        <a:gd name="connsiteY21" fmla="*/ 15022 h 488224"/>
                        <a:gd name="connsiteX22" fmla="*/ 428135 w 916359"/>
                        <a:gd name="connsiteY22" fmla="*/ 187779 h 488224"/>
                        <a:gd name="connsiteX23" fmla="*/ 0 w 916359"/>
                        <a:gd name="connsiteY23" fmla="*/ 135201 h 488224"/>
                        <a:gd name="connsiteX24" fmla="*/ 0 w 916359"/>
                        <a:gd name="connsiteY24" fmla="*/ 142712 h 488224"/>
                        <a:gd name="connsiteX25" fmla="*/ 255379 w 916359"/>
                        <a:gd name="connsiteY25" fmla="*/ 240357 h 488224"/>
                        <a:gd name="connsiteX26" fmla="*/ 322979 w 916359"/>
                        <a:gd name="connsiteY26" fmla="*/ 435646 h 488224"/>
                        <a:gd name="connsiteX27" fmla="*/ 330490 w 916359"/>
                        <a:gd name="connsiteY27" fmla="*/ 435646 h 488224"/>
                        <a:gd name="connsiteX28" fmla="*/ 120178 w 916359"/>
                        <a:gd name="connsiteY28" fmla="*/ 135201 h 488224"/>
                        <a:gd name="connsiteX29" fmla="*/ 45067 w 916359"/>
                        <a:gd name="connsiteY29" fmla="*/ 127689 h 488224"/>
                        <a:gd name="connsiteX30" fmla="*/ 75111 w 916359"/>
                        <a:gd name="connsiteY30" fmla="*/ 97645 h 488224"/>
                        <a:gd name="connsiteX31" fmla="*/ 172756 w 916359"/>
                        <a:gd name="connsiteY31" fmla="*/ 82623 h 488224"/>
                        <a:gd name="connsiteX32" fmla="*/ 413113 w 916359"/>
                        <a:gd name="connsiteY32" fmla="*/ 225334 h 488224"/>
                        <a:gd name="connsiteX33" fmla="*/ 413113 w 916359"/>
                        <a:gd name="connsiteY33" fmla="*/ 225334 h 488224"/>
                        <a:gd name="connsiteX34" fmla="*/ 420624 w 916359"/>
                        <a:gd name="connsiteY34" fmla="*/ 225334 h 488224"/>
                        <a:gd name="connsiteX35" fmla="*/ 428135 w 916359"/>
                        <a:gd name="connsiteY35" fmla="*/ 217823 h 488224"/>
                        <a:gd name="connsiteX36" fmla="*/ 428135 w 916359"/>
                        <a:gd name="connsiteY36" fmla="*/ 210312 h 488224"/>
                        <a:gd name="connsiteX37" fmla="*/ 360535 w 916359"/>
                        <a:gd name="connsiteY37" fmla="*/ 15022 h 488224"/>
                        <a:gd name="connsiteX38" fmla="*/ 510757 w 916359"/>
                        <a:gd name="connsiteY38" fmla="*/ 300446 h 488224"/>
                        <a:gd name="connsiteX39" fmla="*/ 525780 w 916359"/>
                        <a:gd name="connsiteY39" fmla="*/ 285423 h 488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916359" h="488224">
                          <a:moveTo>
                            <a:pt x="525780" y="285423"/>
                          </a:moveTo>
                          <a:cubicBezTo>
                            <a:pt x="570847" y="232845"/>
                            <a:pt x="585869" y="187779"/>
                            <a:pt x="645958" y="150223"/>
                          </a:cubicBezTo>
                          <a:cubicBezTo>
                            <a:pt x="676003" y="135201"/>
                            <a:pt x="698536" y="120178"/>
                            <a:pt x="728581" y="112667"/>
                          </a:cubicBezTo>
                          <a:cubicBezTo>
                            <a:pt x="743603" y="105156"/>
                            <a:pt x="803692" y="75111"/>
                            <a:pt x="751114" y="112667"/>
                          </a:cubicBezTo>
                          <a:cubicBezTo>
                            <a:pt x="668492" y="165245"/>
                            <a:pt x="608402" y="247868"/>
                            <a:pt x="578358" y="338001"/>
                          </a:cubicBezTo>
                          <a:cubicBezTo>
                            <a:pt x="570847" y="353024"/>
                            <a:pt x="593380" y="345513"/>
                            <a:pt x="600891" y="345513"/>
                          </a:cubicBezTo>
                          <a:cubicBezTo>
                            <a:pt x="668492" y="292935"/>
                            <a:pt x="758625" y="292935"/>
                            <a:pt x="841248" y="300446"/>
                          </a:cubicBezTo>
                          <a:cubicBezTo>
                            <a:pt x="863781" y="300446"/>
                            <a:pt x="878804" y="307957"/>
                            <a:pt x="901337" y="322979"/>
                          </a:cubicBezTo>
                          <a:cubicBezTo>
                            <a:pt x="901337" y="322979"/>
                            <a:pt x="848759" y="322979"/>
                            <a:pt x="841248" y="322979"/>
                          </a:cubicBezTo>
                          <a:cubicBezTo>
                            <a:pt x="811203" y="322979"/>
                            <a:pt x="781159" y="322979"/>
                            <a:pt x="751114" y="338001"/>
                          </a:cubicBezTo>
                          <a:cubicBezTo>
                            <a:pt x="660980" y="360535"/>
                            <a:pt x="555825" y="405602"/>
                            <a:pt x="503246" y="488224"/>
                          </a:cubicBezTo>
                          <a:cubicBezTo>
                            <a:pt x="548313" y="450668"/>
                            <a:pt x="593380" y="420624"/>
                            <a:pt x="645958" y="398091"/>
                          </a:cubicBezTo>
                          <a:cubicBezTo>
                            <a:pt x="721070" y="360535"/>
                            <a:pt x="811203" y="345513"/>
                            <a:pt x="908848" y="338001"/>
                          </a:cubicBezTo>
                          <a:cubicBezTo>
                            <a:pt x="916359" y="338001"/>
                            <a:pt x="916359" y="330490"/>
                            <a:pt x="916359" y="330490"/>
                          </a:cubicBezTo>
                          <a:cubicBezTo>
                            <a:pt x="856270" y="255379"/>
                            <a:pt x="698536" y="277912"/>
                            <a:pt x="615914" y="322979"/>
                          </a:cubicBezTo>
                          <a:cubicBezTo>
                            <a:pt x="653469" y="232845"/>
                            <a:pt x="721070" y="165245"/>
                            <a:pt x="803692" y="112667"/>
                          </a:cubicBezTo>
                          <a:cubicBezTo>
                            <a:pt x="811203" y="112667"/>
                            <a:pt x="811203" y="97645"/>
                            <a:pt x="803692" y="97645"/>
                          </a:cubicBezTo>
                          <a:cubicBezTo>
                            <a:pt x="736092" y="105156"/>
                            <a:pt x="683514" y="135201"/>
                            <a:pt x="623425" y="165245"/>
                          </a:cubicBezTo>
                          <a:cubicBezTo>
                            <a:pt x="600891" y="180267"/>
                            <a:pt x="525780" y="247868"/>
                            <a:pt x="525780" y="277912"/>
                          </a:cubicBezTo>
                          <a:cubicBezTo>
                            <a:pt x="518269" y="210312"/>
                            <a:pt x="518269" y="150223"/>
                            <a:pt x="480713" y="90134"/>
                          </a:cubicBezTo>
                          <a:cubicBezTo>
                            <a:pt x="450669" y="45067"/>
                            <a:pt x="405602" y="7511"/>
                            <a:pt x="345512" y="0"/>
                          </a:cubicBezTo>
                          <a:cubicBezTo>
                            <a:pt x="338001" y="0"/>
                            <a:pt x="330490" y="7511"/>
                            <a:pt x="338001" y="15022"/>
                          </a:cubicBezTo>
                          <a:cubicBezTo>
                            <a:pt x="375557" y="52578"/>
                            <a:pt x="420624" y="120178"/>
                            <a:pt x="428135" y="187779"/>
                          </a:cubicBezTo>
                          <a:cubicBezTo>
                            <a:pt x="360535" y="45067"/>
                            <a:pt x="105156" y="30045"/>
                            <a:pt x="0" y="135201"/>
                          </a:cubicBezTo>
                          <a:cubicBezTo>
                            <a:pt x="0" y="135201"/>
                            <a:pt x="0" y="142712"/>
                            <a:pt x="0" y="142712"/>
                          </a:cubicBezTo>
                          <a:cubicBezTo>
                            <a:pt x="105156" y="135201"/>
                            <a:pt x="180268" y="172756"/>
                            <a:pt x="255379" y="240357"/>
                          </a:cubicBezTo>
                          <a:cubicBezTo>
                            <a:pt x="307957" y="292935"/>
                            <a:pt x="322979" y="368046"/>
                            <a:pt x="322979" y="435646"/>
                          </a:cubicBezTo>
                          <a:cubicBezTo>
                            <a:pt x="322979" y="443157"/>
                            <a:pt x="330490" y="435646"/>
                            <a:pt x="330490" y="435646"/>
                          </a:cubicBezTo>
                          <a:cubicBezTo>
                            <a:pt x="338001" y="285423"/>
                            <a:pt x="262890" y="187779"/>
                            <a:pt x="120178" y="135201"/>
                          </a:cubicBezTo>
                          <a:cubicBezTo>
                            <a:pt x="97645" y="127689"/>
                            <a:pt x="75111" y="127689"/>
                            <a:pt x="45067" y="127689"/>
                          </a:cubicBezTo>
                          <a:cubicBezTo>
                            <a:pt x="-15023" y="127689"/>
                            <a:pt x="67600" y="97645"/>
                            <a:pt x="75111" y="97645"/>
                          </a:cubicBezTo>
                          <a:cubicBezTo>
                            <a:pt x="105156" y="82623"/>
                            <a:pt x="142712" y="82623"/>
                            <a:pt x="172756" y="82623"/>
                          </a:cubicBezTo>
                          <a:cubicBezTo>
                            <a:pt x="277912" y="82623"/>
                            <a:pt x="360535" y="142712"/>
                            <a:pt x="413113" y="225334"/>
                          </a:cubicBezTo>
                          <a:cubicBezTo>
                            <a:pt x="413113" y="225334"/>
                            <a:pt x="413113" y="225334"/>
                            <a:pt x="413113" y="225334"/>
                          </a:cubicBezTo>
                          <a:cubicBezTo>
                            <a:pt x="413113" y="225334"/>
                            <a:pt x="420624" y="225334"/>
                            <a:pt x="420624" y="225334"/>
                          </a:cubicBezTo>
                          <a:cubicBezTo>
                            <a:pt x="428135" y="225334"/>
                            <a:pt x="428135" y="217823"/>
                            <a:pt x="428135" y="217823"/>
                          </a:cubicBezTo>
                          <a:cubicBezTo>
                            <a:pt x="428135" y="217823"/>
                            <a:pt x="428135" y="217823"/>
                            <a:pt x="428135" y="210312"/>
                          </a:cubicBezTo>
                          <a:cubicBezTo>
                            <a:pt x="450669" y="142712"/>
                            <a:pt x="413113" y="60089"/>
                            <a:pt x="360535" y="15022"/>
                          </a:cubicBezTo>
                          <a:cubicBezTo>
                            <a:pt x="480713" y="37556"/>
                            <a:pt x="495735" y="202801"/>
                            <a:pt x="510757" y="300446"/>
                          </a:cubicBezTo>
                          <a:cubicBezTo>
                            <a:pt x="510757" y="292935"/>
                            <a:pt x="525780" y="285423"/>
                            <a:pt x="525780" y="285423"/>
                          </a:cubicBezTo>
                          <a:close/>
                        </a:path>
                      </a:pathLst>
                    </a:custGeom>
                    <a:solidFill>
                      <a:srgbClr val="F19532"/>
                    </a:solidFill>
                    <a:ln w="75111" cap="flat">
                      <a:noFill/>
                      <a:prstDash val="solid"/>
                      <a:miter/>
                    </a:ln>
                  </p:spPr>
                  <p:txBody>
                    <a:bodyPr rtlCol="0" anchor="ctr"/>
                    <a:lstStyle/>
                    <a:p>
                      <a:endParaRPr lang="en-US"/>
                    </a:p>
                  </p:txBody>
                </p:sp>
                <p:sp>
                  <p:nvSpPr>
                    <p:cNvPr id="393" name="Freeform: Shape 392">
                      <a:extLst>
                        <a:ext uri="{FF2B5EF4-FFF2-40B4-BE49-F238E27FC236}">
                          <a16:creationId xmlns:a16="http://schemas.microsoft.com/office/drawing/2014/main" xmlns="" id="{A4548F57-3C4F-47DA-BD16-616B600FC6C0}"/>
                        </a:ext>
                      </a:extLst>
                    </p:cNvPr>
                    <p:cNvSpPr/>
                    <p:nvPr/>
                  </p:nvSpPr>
                  <p:spPr>
                    <a:xfrm>
                      <a:off x="8749495" y="1774583"/>
                      <a:ext cx="402015" cy="310003"/>
                    </a:xfrm>
                    <a:custGeom>
                      <a:avLst/>
                      <a:gdLst>
                        <a:gd name="connsiteX0" fmla="*/ 41481 w 402015"/>
                        <a:gd name="connsiteY0" fmla="*/ 229259 h 310003"/>
                        <a:gd name="connsiteX1" fmla="*/ 214237 w 402015"/>
                        <a:gd name="connsiteY1" fmla="*/ 48992 h 310003"/>
                        <a:gd name="connsiteX2" fmla="*/ 266815 w 402015"/>
                        <a:gd name="connsiteY2" fmla="*/ 33969 h 310003"/>
                        <a:gd name="connsiteX3" fmla="*/ 402015 w 402015"/>
                        <a:gd name="connsiteY3" fmla="*/ 3925 h 310003"/>
                        <a:gd name="connsiteX4" fmla="*/ 154148 w 402015"/>
                        <a:gd name="connsiteY4" fmla="*/ 33969 h 310003"/>
                        <a:gd name="connsiteX5" fmla="*/ 33969 w 402015"/>
                        <a:gd name="connsiteY5" fmla="*/ 139125 h 310003"/>
                        <a:gd name="connsiteX6" fmla="*/ 3925 w 402015"/>
                        <a:gd name="connsiteY6" fmla="*/ 304371 h 310003"/>
                        <a:gd name="connsiteX7" fmla="*/ 11436 w 402015"/>
                        <a:gd name="connsiteY7" fmla="*/ 304371 h 310003"/>
                        <a:gd name="connsiteX8" fmla="*/ 41481 w 402015"/>
                        <a:gd name="connsiteY8" fmla="*/ 229259 h 310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2015" h="310003">
                          <a:moveTo>
                            <a:pt x="41481" y="229259"/>
                          </a:moveTo>
                          <a:cubicBezTo>
                            <a:pt x="71525" y="146637"/>
                            <a:pt x="116592" y="86547"/>
                            <a:pt x="214237" y="48992"/>
                          </a:cubicBezTo>
                          <a:cubicBezTo>
                            <a:pt x="229259" y="41481"/>
                            <a:pt x="244282" y="33969"/>
                            <a:pt x="266815" y="33969"/>
                          </a:cubicBezTo>
                          <a:cubicBezTo>
                            <a:pt x="311882" y="18947"/>
                            <a:pt x="356949" y="3925"/>
                            <a:pt x="402015" y="3925"/>
                          </a:cubicBezTo>
                          <a:cubicBezTo>
                            <a:pt x="319393" y="-3586"/>
                            <a:pt x="244282" y="-3586"/>
                            <a:pt x="154148" y="33969"/>
                          </a:cubicBezTo>
                          <a:cubicBezTo>
                            <a:pt x="109081" y="56503"/>
                            <a:pt x="56503" y="94059"/>
                            <a:pt x="33969" y="139125"/>
                          </a:cubicBezTo>
                          <a:cubicBezTo>
                            <a:pt x="-3586" y="191703"/>
                            <a:pt x="-3586" y="236770"/>
                            <a:pt x="3925" y="304371"/>
                          </a:cubicBezTo>
                          <a:cubicBezTo>
                            <a:pt x="3925" y="311882"/>
                            <a:pt x="3925" y="311882"/>
                            <a:pt x="11436" y="304371"/>
                          </a:cubicBezTo>
                          <a:cubicBezTo>
                            <a:pt x="18947" y="281837"/>
                            <a:pt x="26458" y="251793"/>
                            <a:pt x="41481" y="229259"/>
                          </a:cubicBezTo>
                          <a:close/>
                        </a:path>
                      </a:pathLst>
                    </a:custGeom>
                    <a:solidFill>
                      <a:srgbClr val="FDBB30">
                        <a:alpha val="60000"/>
                      </a:srgbClr>
                    </a:solidFill>
                    <a:ln w="75111" cap="flat">
                      <a:noFill/>
                      <a:prstDash val="solid"/>
                      <a:miter/>
                    </a:ln>
                  </p:spPr>
                  <p:txBody>
                    <a:bodyPr rtlCol="0" anchor="ctr"/>
                    <a:lstStyle/>
                    <a:p>
                      <a:endParaRPr lang="en-US"/>
                    </a:p>
                  </p:txBody>
                </p:sp>
                <p:sp>
                  <p:nvSpPr>
                    <p:cNvPr id="394" name="Freeform: Shape 393">
                      <a:extLst>
                        <a:ext uri="{FF2B5EF4-FFF2-40B4-BE49-F238E27FC236}">
                          <a16:creationId xmlns:a16="http://schemas.microsoft.com/office/drawing/2014/main" xmlns="" id="{793ADF25-03E5-4BD8-B61C-CC8E51CD0030}"/>
                        </a:ext>
                      </a:extLst>
                    </p:cNvPr>
                    <p:cNvSpPr/>
                    <p:nvPr/>
                  </p:nvSpPr>
                  <p:spPr>
                    <a:xfrm>
                      <a:off x="8475508" y="1675585"/>
                      <a:ext cx="495735" cy="313234"/>
                    </a:xfrm>
                    <a:custGeom>
                      <a:avLst/>
                      <a:gdLst>
                        <a:gd name="connsiteX0" fmla="*/ 45067 w 495735"/>
                        <a:gd name="connsiteY0" fmla="*/ 253145 h 313234"/>
                        <a:gd name="connsiteX1" fmla="*/ 82623 w 495735"/>
                        <a:gd name="connsiteY1" fmla="*/ 208079 h 313234"/>
                        <a:gd name="connsiteX2" fmla="*/ 225334 w 495735"/>
                        <a:gd name="connsiteY2" fmla="*/ 72878 h 313234"/>
                        <a:gd name="connsiteX3" fmla="*/ 398091 w 495735"/>
                        <a:gd name="connsiteY3" fmla="*/ 20300 h 313234"/>
                        <a:gd name="connsiteX4" fmla="*/ 495735 w 495735"/>
                        <a:gd name="connsiteY4" fmla="*/ 5278 h 313234"/>
                        <a:gd name="connsiteX5" fmla="*/ 0 w 495735"/>
                        <a:gd name="connsiteY5" fmla="*/ 313235 h 313234"/>
                        <a:gd name="connsiteX6" fmla="*/ 45067 w 495735"/>
                        <a:gd name="connsiteY6" fmla="*/ 253145 h 31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735" h="313234">
                          <a:moveTo>
                            <a:pt x="45067" y="253145"/>
                          </a:moveTo>
                          <a:cubicBezTo>
                            <a:pt x="60089" y="238123"/>
                            <a:pt x="67600" y="223101"/>
                            <a:pt x="82623" y="208079"/>
                          </a:cubicBezTo>
                          <a:cubicBezTo>
                            <a:pt x="120178" y="155501"/>
                            <a:pt x="165245" y="102923"/>
                            <a:pt x="225334" y="72878"/>
                          </a:cubicBezTo>
                          <a:cubicBezTo>
                            <a:pt x="277913" y="42833"/>
                            <a:pt x="338001" y="27811"/>
                            <a:pt x="398091" y="20300"/>
                          </a:cubicBezTo>
                          <a:cubicBezTo>
                            <a:pt x="428136" y="12789"/>
                            <a:pt x="465691" y="12789"/>
                            <a:pt x="495735" y="5278"/>
                          </a:cubicBezTo>
                          <a:cubicBezTo>
                            <a:pt x="277913" y="-24767"/>
                            <a:pt x="30045" y="72878"/>
                            <a:pt x="0" y="313235"/>
                          </a:cubicBezTo>
                          <a:cubicBezTo>
                            <a:pt x="7511" y="290701"/>
                            <a:pt x="30045" y="268168"/>
                            <a:pt x="45067" y="253145"/>
                          </a:cubicBezTo>
                          <a:close/>
                        </a:path>
                      </a:pathLst>
                    </a:custGeom>
                    <a:solidFill>
                      <a:srgbClr val="FDBB30">
                        <a:alpha val="60000"/>
                      </a:srgbClr>
                    </a:solidFill>
                    <a:ln w="75111" cap="flat">
                      <a:noFill/>
                      <a:prstDash val="solid"/>
                      <a:miter/>
                    </a:ln>
                  </p:spPr>
                  <p:txBody>
                    <a:bodyPr rtlCol="0" anchor="ctr"/>
                    <a:lstStyle/>
                    <a:p>
                      <a:endParaRPr lang="en-US"/>
                    </a:p>
                  </p:txBody>
                </p:sp>
                <p:sp>
                  <p:nvSpPr>
                    <p:cNvPr id="395" name="Freeform: Shape 394">
                      <a:extLst>
                        <a:ext uri="{FF2B5EF4-FFF2-40B4-BE49-F238E27FC236}">
                          <a16:creationId xmlns:a16="http://schemas.microsoft.com/office/drawing/2014/main" xmlns="" id="{627456EC-3581-4EF1-A67E-76AF69D66888}"/>
                        </a:ext>
                      </a:extLst>
                    </p:cNvPr>
                    <p:cNvSpPr/>
                    <p:nvPr/>
                  </p:nvSpPr>
                  <p:spPr>
                    <a:xfrm>
                      <a:off x="9493707" y="1448018"/>
                      <a:ext cx="176072" cy="405601"/>
                    </a:xfrm>
                    <a:custGeom>
                      <a:avLst/>
                      <a:gdLst>
                        <a:gd name="connsiteX0" fmla="*/ 63405 w 176072"/>
                        <a:gd name="connsiteY0" fmla="*/ 195290 h 405601"/>
                        <a:gd name="connsiteX1" fmla="*/ 176073 w 176072"/>
                        <a:gd name="connsiteY1" fmla="*/ 0 h 405601"/>
                        <a:gd name="connsiteX2" fmla="*/ 40872 w 176072"/>
                        <a:gd name="connsiteY2" fmla="*/ 405602 h 405601"/>
                        <a:gd name="connsiteX3" fmla="*/ 63405 w 176072"/>
                        <a:gd name="connsiteY3" fmla="*/ 195290 h 405601"/>
                      </a:gdLst>
                      <a:ahLst/>
                      <a:cxnLst>
                        <a:cxn ang="0">
                          <a:pos x="connsiteX0" y="connsiteY0"/>
                        </a:cxn>
                        <a:cxn ang="0">
                          <a:pos x="connsiteX1" y="connsiteY1"/>
                        </a:cxn>
                        <a:cxn ang="0">
                          <a:pos x="connsiteX2" y="connsiteY2"/>
                        </a:cxn>
                        <a:cxn ang="0">
                          <a:pos x="connsiteX3" y="connsiteY3"/>
                        </a:cxn>
                      </a:cxnLst>
                      <a:rect l="l" t="t" r="r" b="b"/>
                      <a:pathLst>
                        <a:path w="176072" h="405601">
                          <a:moveTo>
                            <a:pt x="63405" y="195290"/>
                          </a:moveTo>
                          <a:cubicBezTo>
                            <a:pt x="85939" y="127689"/>
                            <a:pt x="115983" y="52578"/>
                            <a:pt x="176073" y="0"/>
                          </a:cubicBezTo>
                          <a:cubicBezTo>
                            <a:pt x="33361" y="75111"/>
                            <a:pt x="-56773" y="255379"/>
                            <a:pt x="40872" y="405602"/>
                          </a:cubicBezTo>
                          <a:cubicBezTo>
                            <a:pt x="25850" y="338001"/>
                            <a:pt x="40872" y="262890"/>
                            <a:pt x="63405" y="195290"/>
                          </a:cubicBezTo>
                          <a:close/>
                        </a:path>
                      </a:pathLst>
                    </a:custGeom>
                    <a:solidFill>
                      <a:srgbClr val="FDBB30">
                        <a:alpha val="60000"/>
                      </a:srgbClr>
                    </a:solidFill>
                    <a:ln w="75111" cap="flat">
                      <a:noFill/>
                      <a:prstDash val="solid"/>
                      <a:miter/>
                    </a:ln>
                  </p:spPr>
                  <p:txBody>
                    <a:bodyPr rtlCol="0" anchor="ctr"/>
                    <a:lstStyle/>
                    <a:p>
                      <a:endParaRPr lang="en-US"/>
                    </a:p>
                  </p:txBody>
                </p:sp>
                <p:sp>
                  <p:nvSpPr>
                    <p:cNvPr id="396" name="Freeform: Shape 395">
                      <a:extLst>
                        <a:ext uri="{FF2B5EF4-FFF2-40B4-BE49-F238E27FC236}">
                          <a16:creationId xmlns:a16="http://schemas.microsoft.com/office/drawing/2014/main" xmlns="" id="{D2CE1AC5-7B43-4B7D-AF01-A50430081437}"/>
                        </a:ext>
                      </a:extLst>
                    </p:cNvPr>
                    <p:cNvSpPr/>
                    <p:nvPr/>
                  </p:nvSpPr>
                  <p:spPr>
                    <a:xfrm>
                      <a:off x="9692313" y="1571059"/>
                      <a:ext cx="615913" cy="297582"/>
                    </a:xfrm>
                    <a:custGeom>
                      <a:avLst/>
                      <a:gdLst>
                        <a:gd name="connsiteX0" fmla="*/ 615914 w 615913"/>
                        <a:gd name="connsiteY0" fmla="*/ 34692 h 297582"/>
                        <a:gd name="connsiteX1" fmla="*/ 608402 w 615913"/>
                        <a:gd name="connsiteY1" fmla="*/ 34692 h 297582"/>
                        <a:gd name="connsiteX2" fmla="*/ 210312 w 615913"/>
                        <a:gd name="connsiteY2" fmla="*/ 34692 h 297582"/>
                        <a:gd name="connsiteX3" fmla="*/ 0 w 615913"/>
                        <a:gd name="connsiteY3" fmla="*/ 297582 h 297582"/>
                        <a:gd name="connsiteX4" fmla="*/ 45067 w 615913"/>
                        <a:gd name="connsiteY4" fmla="*/ 245004 h 297582"/>
                        <a:gd name="connsiteX5" fmla="*/ 338001 w 615913"/>
                        <a:gd name="connsiteY5" fmla="*/ 42204 h 297582"/>
                        <a:gd name="connsiteX6" fmla="*/ 345512 w 615913"/>
                        <a:gd name="connsiteY6" fmla="*/ 42204 h 297582"/>
                        <a:gd name="connsiteX7" fmla="*/ 615914 w 615913"/>
                        <a:gd name="connsiteY7" fmla="*/ 34692 h 297582"/>
                        <a:gd name="connsiteX8" fmla="*/ 615914 w 615913"/>
                        <a:gd name="connsiteY8" fmla="*/ 34692 h 297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5913" h="297582">
                          <a:moveTo>
                            <a:pt x="615914" y="34692"/>
                          </a:moveTo>
                          <a:cubicBezTo>
                            <a:pt x="615914" y="34692"/>
                            <a:pt x="608402" y="34692"/>
                            <a:pt x="608402" y="34692"/>
                          </a:cubicBezTo>
                          <a:cubicBezTo>
                            <a:pt x="480713" y="4648"/>
                            <a:pt x="338001" y="-25397"/>
                            <a:pt x="210312" y="34692"/>
                          </a:cubicBezTo>
                          <a:cubicBezTo>
                            <a:pt x="97645" y="87270"/>
                            <a:pt x="30044" y="177404"/>
                            <a:pt x="0" y="297582"/>
                          </a:cubicBezTo>
                          <a:cubicBezTo>
                            <a:pt x="15022" y="282560"/>
                            <a:pt x="30044" y="267538"/>
                            <a:pt x="45067" y="245004"/>
                          </a:cubicBezTo>
                          <a:cubicBezTo>
                            <a:pt x="120178" y="124826"/>
                            <a:pt x="217823" y="64737"/>
                            <a:pt x="338001" y="42204"/>
                          </a:cubicBezTo>
                          <a:cubicBezTo>
                            <a:pt x="338001" y="42204"/>
                            <a:pt x="338001" y="42204"/>
                            <a:pt x="345512" y="42204"/>
                          </a:cubicBezTo>
                          <a:cubicBezTo>
                            <a:pt x="428135" y="27181"/>
                            <a:pt x="525780" y="27181"/>
                            <a:pt x="615914" y="34692"/>
                          </a:cubicBezTo>
                          <a:cubicBezTo>
                            <a:pt x="615914" y="34692"/>
                            <a:pt x="615914" y="34692"/>
                            <a:pt x="615914" y="34692"/>
                          </a:cubicBezTo>
                          <a:close/>
                        </a:path>
                      </a:pathLst>
                    </a:custGeom>
                    <a:solidFill>
                      <a:srgbClr val="FDBB30">
                        <a:alpha val="60000"/>
                      </a:srgbClr>
                    </a:solidFill>
                    <a:ln w="75111" cap="flat">
                      <a:noFill/>
                      <a:prstDash val="solid"/>
                      <a:miter/>
                    </a:ln>
                  </p:spPr>
                  <p:txBody>
                    <a:bodyPr rtlCol="0" anchor="ctr"/>
                    <a:lstStyle/>
                    <a:p>
                      <a:endParaRPr lang="en-US"/>
                    </a:p>
                  </p:txBody>
                </p:sp>
                <p:sp>
                  <p:nvSpPr>
                    <p:cNvPr id="397" name="Freeform: Shape 396">
                      <a:extLst>
                        <a:ext uri="{FF2B5EF4-FFF2-40B4-BE49-F238E27FC236}">
                          <a16:creationId xmlns:a16="http://schemas.microsoft.com/office/drawing/2014/main" xmlns="" id="{E6DB7986-60DB-4EAA-88A2-E26F96277D14}"/>
                        </a:ext>
                      </a:extLst>
                    </p:cNvPr>
                    <p:cNvSpPr/>
                    <p:nvPr/>
                  </p:nvSpPr>
                  <p:spPr>
                    <a:xfrm>
                      <a:off x="9902625" y="2036075"/>
                      <a:ext cx="398090" cy="388391"/>
                    </a:xfrm>
                    <a:custGeom>
                      <a:avLst/>
                      <a:gdLst>
                        <a:gd name="connsiteX0" fmla="*/ 180268 w 398090"/>
                        <a:gd name="connsiteY0" fmla="*/ 87946 h 388391"/>
                        <a:gd name="connsiteX1" fmla="*/ 398091 w 398090"/>
                        <a:gd name="connsiteY1" fmla="*/ 388391 h 388391"/>
                        <a:gd name="connsiteX2" fmla="*/ 398091 w 398090"/>
                        <a:gd name="connsiteY2" fmla="*/ 380880 h 388391"/>
                        <a:gd name="connsiteX3" fmla="*/ 240357 w 398090"/>
                        <a:gd name="connsiteY3" fmla="*/ 72923 h 388391"/>
                        <a:gd name="connsiteX4" fmla="*/ 0 w 398090"/>
                        <a:gd name="connsiteY4" fmla="*/ 5323 h 388391"/>
                        <a:gd name="connsiteX5" fmla="*/ 180268 w 398090"/>
                        <a:gd name="connsiteY5" fmla="*/ 87946 h 388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8090" h="388391">
                          <a:moveTo>
                            <a:pt x="180268" y="87946"/>
                          </a:moveTo>
                          <a:cubicBezTo>
                            <a:pt x="292935" y="155546"/>
                            <a:pt x="368046" y="268213"/>
                            <a:pt x="398091" y="388391"/>
                          </a:cubicBezTo>
                          <a:cubicBezTo>
                            <a:pt x="398091" y="388391"/>
                            <a:pt x="398091" y="380880"/>
                            <a:pt x="398091" y="380880"/>
                          </a:cubicBezTo>
                          <a:cubicBezTo>
                            <a:pt x="390580" y="253191"/>
                            <a:pt x="330490" y="155546"/>
                            <a:pt x="240357" y="72923"/>
                          </a:cubicBezTo>
                          <a:cubicBezTo>
                            <a:pt x="165245" y="5323"/>
                            <a:pt x="82622" y="-9699"/>
                            <a:pt x="0" y="5323"/>
                          </a:cubicBezTo>
                          <a:cubicBezTo>
                            <a:pt x="67600" y="20345"/>
                            <a:pt x="135201" y="57901"/>
                            <a:pt x="180268" y="87946"/>
                          </a:cubicBezTo>
                          <a:close/>
                        </a:path>
                      </a:pathLst>
                    </a:custGeom>
                    <a:solidFill>
                      <a:srgbClr val="FDBB30">
                        <a:alpha val="60000"/>
                      </a:srgbClr>
                    </a:solidFill>
                    <a:ln w="75111" cap="flat">
                      <a:noFill/>
                      <a:prstDash val="solid"/>
                      <a:miter/>
                    </a:ln>
                  </p:spPr>
                  <p:txBody>
                    <a:bodyPr rtlCol="0" anchor="ctr"/>
                    <a:lstStyle/>
                    <a:p>
                      <a:endParaRPr lang="en-US"/>
                    </a:p>
                  </p:txBody>
                </p:sp>
              </p:grpSp>
              <p:grpSp>
                <p:nvGrpSpPr>
                  <p:cNvPr id="321" name="Graphic 2">
                    <a:extLst>
                      <a:ext uri="{FF2B5EF4-FFF2-40B4-BE49-F238E27FC236}">
                        <a16:creationId xmlns:a16="http://schemas.microsoft.com/office/drawing/2014/main" xmlns="" id="{3C6A90A9-0CB8-4825-B2D6-A7BF1EA56963}"/>
                      </a:ext>
                    </a:extLst>
                  </p:cNvPr>
                  <p:cNvGrpSpPr/>
                  <p:nvPr/>
                </p:nvGrpSpPr>
                <p:grpSpPr>
                  <a:xfrm>
                    <a:off x="7648457" y="3348337"/>
                    <a:ext cx="248692" cy="383068"/>
                    <a:chOff x="7648457" y="3348337"/>
                    <a:chExt cx="248692" cy="383068"/>
                  </a:xfrm>
                </p:grpSpPr>
                <p:grpSp>
                  <p:nvGrpSpPr>
                    <p:cNvPr id="385" name="Graphic 2">
                      <a:extLst>
                        <a:ext uri="{FF2B5EF4-FFF2-40B4-BE49-F238E27FC236}">
                          <a16:creationId xmlns:a16="http://schemas.microsoft.com/office/drawing/2014/main" xmlns="" id="{AA2E7515-9A0C-4F83-915E-E3435365F05E}"/>
                        </a:ext>
                      </a:extLst>
                    </p:cNvPr>
                    <p:cNvGrpSpPr/>
                    <p:nvPr/>
                  </p:nvGrpSpPr>
                  <p:grpSpPr>
                    <a:xfrm>
                      <a:off x="7648457" y="3348337"/>
                      <a:ext cx="248692" cy="383068"/>
                      <a:chOff x="7648457" y="3348337"/>
                      <a:chExt cx="248692" cy="383068"/>
                    </a:xfrm>
                  </p:grpSpPr>
                  <p:sp>
                    <p:nvSpPr>
                      <p:cNvPr id="389" name="Freeform: Shape 388">
                        <a:extLst>
                          <a:ext uri="{FF2B5EF4-FFF2-40B4-BE49-F238E27FC236}">
                            <a16:creationId xmlns:a16="http://schemas.microsoft.com/office/drawing/2014/main" xmlns="" id="{2645DF7F-DBE7-49D3-93C2-02C8B55C3CE5}"/>
                          </a:ext>
                        </a:extLst>
                      </p:cNvPr>
                      <p:cNvSpPr/>
                      <p:nvPr/>
                    </p:nvSpPr>
                    <p:spPr>
                      <a:xfrm>
                        <a:off x="7659773" y="3353226"/>
                        <a:ext cx="229865" cy="363156"/>
                      </a:xfrm>
                      <a:custGeom>
                        <a:avLst/>
                        <a:gdLst>
                          <a:gd name="connsiteX0" fmla="*/ 229866 w 229865"/>
                          <a:gd name="connsiteY0" fmla="*/ 70222 h 363156"/>
                          <a:gd name="connsiteX1" fmla="*/ 79643 w 229865"/>
                          <a:gd name="connsiteY1" fmla="*/ 17644 h 363156"/>
                          <a:gd name="connsiteX2" fmla="*/ 139732 w 229865"/>
                          <a:gd name="connsiteY2" fmla="*/ 363156 h 363156"/>
                          <a:gd name="connsiteX3" fmla="*/ 229866 w 229865"/>
                          <a:gd name="connsiteY3" fmla="*/ 70222 h 363156"/>
                        </a:gdLst>
                        <a:ahLst/>
                        <a:cxnLst>
                          <a:cxn ang="0">
                            <a:pos x="connsiteX0" y="connsiteY0"/>
                          </a:cxn>
                          <a:cxn ang="0">
                            <a:pos x="connsiteX1" y="connsiteY1"/>
                          </a:cxn>
                          <a:cxn ang="0">
                            <a:pos x="connsiteX2" y="connsiteY2"/>
                          </a:cxn>
                          <a:cxn ang="0">
                            <a:pos x="connsiteX3" y="connsiteY3"/>
                          </a:cxn>
                        </a:cxnLst>
                        <a:rect l="l" t="t" r="r" b="b"/>
                        <a:pathLst>
                          <a:path w="229865" h="363156">
                            <a:moveTo>
                              <a:pt x="229866" y="70222"/>
                            </a:moveTo>
                            <a:cubicBezTo>
                              <a:pt x="229866" y="70222"/>
                              <a:pt x="169777" y="-42445"/>
                              <a:pt x="79643" y="17644"/>
                            </a:cubicBezTo>
                            <a:cubicBezTo>
                              <a:pt x="-48046" y="107778"/>
                              <a:pt x="-18002" y="355645"/>
                              <a:pt x="139732" y="363156"/>
                            </a:cubicBezTo>
                            <a:cubicBezTo>
                              <a:pt x="229866" y="92755"/>
                              <a:pt x="229866" y="70222"/>
                              <a:pt x="229866" y="70222"/>
                            </a:cubicBezTo>
                            <a:close/>
                          </a:path>
                        </a:pathLst>
                      </a:custGeom>
                      <a:solidFill>
                        <a:srgbClr val="FBCA8F"/>
                      </a:solidFill>
                      <a:ln w="75111" cap="flat">
                        <a:noFill/>
                        <a:prstDash val="solid"/>
                        <a:miter/>
                      </a:ln>
                    </p:spPr>
                    <p:txBody>
                      <a:bodyPr rtlCol="0" anchor="ctr"/>
                      <a:lstStyle/>
                      <a:p>
                        <a:endParaRPr lang="en-US"/>
                      </a:p>
                    </p:txBody>
                  </p:sp>
                  <p:sp>
                    <p:nvSpPr>
                      <p:cNvPr id="390" name="Freeform: Shape 389">
                        <a:extLst>
                          <a:ext uri="{FF2B5EF4-FFF2-40B4-BE49-F238E27FC236}">
                            <a16:creationId xmlns:a16="http://schemas.microsoft.com/office/drawing/2014/main" xmlns="" id="{FCC1192E-A320-4530-9FE5-7C0262BB1E7A}"/>
                          </a:ext>
                        </a:extLst>
                      </p:cNvPr>
                      <p:cNvSpPr/>
                      <p:nvPr/>
                    </p:nvSpPr>
                    <p:spPr>
                      <a:xfrm>
                        <a:off x="7648457" y="3348337"/>
                        <a:ext cx="248692" cy="383068"/>
                      </a:xfrm>
                      <a:custGeom>
                        <a:avLst/>
                        <a:gdLst>
                          <a:gd name="connsiteX0" fmla="*/ 151048 w 248692"/>
                          <a:gd name="connsiteY0" fmla="*/ 383068 h 383068"/>
                          <a:gd name="connsiteX1" fmla="*/ 151048 w 248692"/>
                          <a:gd name="connsiteY1" fmla="*/ 383068 h 383068"/>
                          <a:gd name="connsiteX2" fmla="*/ 8336 w 248692"/>
                          <a:gd name="connsiteY2" fmla="*/ 255379 h 383068"/>
                          <a:gd name="connsiteX3" fmla="*/ 83448 w 248692"/>
                          <a:gd name="connsiteY3" fmla="*/ 22533 h 383068"/>
                          <a:gd name="connsiteX4" fmla="*/ 143537 w 248692"/>
                          <a:gd name="connsiteY4" fmla="*/ 0 h 383068"/>
                          <a:gd name="connsiteX5" fmla="*/ 248693 w 248692"/>
                          <a:gd name="connsiteY5" fmla="*/ 75111 h 383068"/>
                          <a:gd name="connsiteX6" fmla="*/ 248693 w 248692"/>
                          <a:gd name="connsiteY6" fmla="*/ 75111 h 383068"/>
                          <a:gd name="connsiteX7" fmla="*/ 151048 w 248692"/>
                          <a:gd name="connsiteY7" fmla="*/ 383068 h 383068"/>
                          <a:gd name="connsiteX8" fmla="*/ 151048 w 248692"/>
                          <a:gd name="connsiteY8" fmla="*/ 383068 h 383068"/>
                          <a:gd name="connsiteX9" fmla="*/ 143537 w 248692"/>
                          <a:gd name="connsiteY9" fmla="*/ 15022 h 383068"/>
                          <a:gd name="connsiteX10" fmla="*/ 90959 w 248692"/>
                          <a:gd name="connsiteY10" fmla="*/ 30045 h 383068"/>
                          <a:gd name="connsiteX11" fmla="*/ 23359 w 248692"/>
                          <a:gd name="connsiteY11" fmla="*/ 247868 h 383068"/>
                          <a:gd name="connsiteX12" fmla="*/ 143537 w 248692"/>
                          <a:gd name="connsiteY12" fmla="*/ 360535 h 383068"/>
                          <a:gd name="connsiteX13" fmla="*/ 233670 w 248692"/>
                          <a:gd name="connsiteY13" fmla="*/ 75111 h 383068"/>
                          <a:gd name="connsiteX14" fmla="*/ 143537 w 248692"/>
                          <a:gd name="connsiteY14" fmla="*/ 15022 h 383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8692" h="383068">
                            <a:moveTo>
                              <a:pt x="151048" y="383068"/>
                            </a:moveTo>
                            <a:cubicBezTo>
                              <a:pt x="151048" y="383068"/>
                              <a:pt x="151048" y="383068"/>
                              <a:pt x="151048" y="383068"/>
                            </a:cubicBezTo>
                            <a:cubicBezTo>
                              <a:pt x="83448" y="383068"/>
                              <a:pt x="30870" y="330490"/>
                              <a:pt x="8336" y="255379"/>
                            </a:cubicBezTo>
                            <a:cubicBezTo>
                              <a:pt x="-14197" y="180267"/>
                              <a:pt x="8336" y="75111"/>
                              <a:pt x="83448" y="22533"/>
                            </a:cubicBezTo>
                            <a:cubicBezTo>
                              <a:pt x="105981" y="7511"/>
                              <a:pt x="121003" y="0"/>
                              <a:pt x="143537" y="0"/>
                            </a:cubicBezTo>
                            <a:cubicBezTo>
                              <a:pt x="211137" y="0"/>
                              <a:pt x="248693" y="67600"/>
                              <a:pt x="248693" y="75111"/>
                            </a:cubicBezTo>
                            <a:cubicBezTo>
                              <a:pt x="248693" y="75111"/>
                              <a:pt x="248693" y="75111"/>
                              <a:pt x="248693" y="75111"/>
                            </a:cubicBezTo>
                            <a:cubicBezTo>
                              <a:pt x="248693" y="82623"/>
                              <a:pt x="248693" y="112667"/>
                              <a:pt x="151048" y="383068"/>
                            </a:cubicBezTo>
                            <a:cubicBezTo>
                              <a:pt x="151048" y="375557"/>
                              <a:pt x="151048" y="383068"/>
                              <a:pt x="151048" y="383068"/>
                            </a:cubicBezTo>
                            <a:close/>
                            <a:moveTo>
                              <a:pt x="143537" y="15022"/>
                            </a:moveTo>
                            <a:cubicBezTo>
                              <a:pt x="128514" y="15022"/>
                              <a:pt x="105981" y="22533"/>
                              <a:pt x="90959" y="30045"/>
                            </a:cubicBezTo>
                            <a:cubicBezTo>
                              <a:pt x="15847" y="75111"/>
                              <a:pt x="825" y="172756"/>
                              <a:pt x="23359" y="247868"/>
                            </a:cubicBezTo>
                            <a:cubicBezTo>
                              <a:pt x="38381" y="315468"/>
                              <a:pt x="83448" y="353024"/>
                              <a:pt x="143537" y="360535"/>
                            </a:cubicBezTo>
                            <a:cubicBezTo>
                              <a:pt x="218648" y="135201"/>
                              <a:pt x="233670" y="82623"/>
                              <a:pt x="233670" y="75111"/>
                            </a:cubicBezTo>
                            <a:cubicBezTo>
                              <a:pt x="226159" y="67600"/>
                              <a:pt x="196115" y="15022"/>
                              <a:pt x="143537" y="15022"/>
                            </a:cubicBezTo>
                            <a:close/>
                          </a:path>
                        </a:pathLst>
                      </a:custGeom>
                      <a:solidFill>
                        <a:srgbClr val="D97E31"/>
                      </a:solidFill>
                      <a:ln w="75111" cap="flat">
                        <a:noFill/>
                        <a:prstDash val="solid"/>
                        <a:miter/>
                      </a:ln>
                    </p:spPr>
                    <p:txBody>
                      <a:bodyPr rtlCol="0" anchor="ctr"/>
                      <a:lstStyle/>
                      <a:p>
                        <a:endParaRPr lang="en-US"/>
                      </a:p>
                    </p:txBody>
                  </p:sp>
                </p:grpSp>
                <p:grpSp>
                  <p:nvGrpSpPr>
                    <p:cNvPr id="386" name="Graphic 2">
                      <a:extLst>
                        <a:ext uri="{FF2B5EF4-FFF2-40B4-BE49-F238E27FC236}">
                          <a16:creationId xmlns:a16="http://schemas.microsoft.com/office/drawing/2014/main" xmlns="" id="{45A7988D-C26B-4706-B502-9F7B2A8C455A}"/>
                        </a:ext>
                      </a:extLst>
                    </p:cNvPr>
                    <p:cNvGrpSpPr/>
                    <p:nvPr/>
                  </p:nvGrpSpPr>
                  <p:grpSpPr>
                    <a:xfrm>
                      <a:off x="7705731" y="3415937"/>
                      <a:ext cx="141799" cy="252847"/>
                      <a:chOff x="7705731" y="3415937"/>
                      <a:chExt cx="141799" cy="252847"/>
                    </a:xfrm>
                  </p:grpSpPr>
                  <p:sp>
                    <p:nvSpPr>
                      <p:cNvPr id="387" name="Freeform: Shape 386">
                        <a:extLst>
                          <a:ext uri="{FF2B5EF4-FFF2-40B4-BE49-F238E27FC236}">
                            <a16:creationId xmlns:a16="http://schemas.microsoft.com/office/drawing/2014/main" xmlns="" id="{3EBB3974-4CCB-4B18-AE8B-AB92210994D9}"/>
                          </a:ext>
                        </a:extLst>
                      </p:cNvPr>
                      <p:cNvSpPr/>
                      <p:nvPr/>
                    </p:nvSpPr>
                    <p:spPr>
                      <a:xfrm>
                        <a:off x="7705731" y="3415937"/>
                        <a:ext cx="139342" cy="252847"/>
                      </a:xfrm>
                      <a:custGeom>
                        <a:avLst/>
                        <a:gdLst>
                          <a:gd name="connsiteX0" fmla="*/ 116307 w 139342"/>
                          <a:gd name="connsiteY0" fmla="*/ 75111 h 252847"/>
                          <a:gd name="connsiteX1" fmla="*/ 71240 w 139342"/>
                          <a:gd name="connsiteY1" fmla="*/ 0 h 252847"/>
                          <a:gd name="connsiteX2" fmla="*/ 33685 w 139342"/>
                          <a:gd name="connsiteY2" fmla="*/ 217823 h 252847"/>
                          <a:gd name="connsiteX3" fmla="*/ 123819 w 139342"/>
                          <a:gd name="connsiteY3" fmla="*/ 165245 h 252847"/>
                          <a:gd name="connsiteX4" fmla="*/ 116307 w 139342"/>
                          <a:gd name="connsiteY4" fmla="*/ 75111 h 2528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342" h="252847">
                            <a:moveTo>
                              <a:pt x="116307" y="75111"/>
                            </a:moveTo>
                            <a:cubicBezTo>
                              <a:pt x="116307" y="75111"/>
                              <a:pt x="116307" y="7511"/>
                              <a:pt x="71240" y="0"/>
                            </a:cubicBezTo>
                            <a:cubicBezTo>
                              <a:pt x="26174" y="0"/>
                              <a:pt x="-41427" y="135201"/>
                              <a:pt x="33685" y="217823"/>
                            </a:cubicBezTo>
                            <a:cubicBezTo>
                              <a:pt x="108796" y="300446"/>
                              <a:pt x="168885" y="217823"/>
                              <a:pt x="123819" y="165245"/>
                            </a:cubicBezTo>
                            <a:cubicBezTo>
                              <a:pt x="78752" y="112667"/>
                              <a:pt x="78752" y="90134"/>
                              <a:pt x="116307" y="75111"/>
                            </a:cubicBezTo>
                            <a:close/>
                          </a:path>
                        </a:pathLst>
                      </a:custGeom>
                      <a:solidFill>
                        <a:srgbClr val="D46428"/>
                      </a:solidFill>
                      <a:ln w="75111" cap="flat">
                        <a:noFill/>
                        <a:prstDash val="solid"/>
                        <a:miter/>
                      </a:ln>
                    </p:spPr>
                    <p:txBody>
                      <a:bodyPr rtlCol="0" anchor="ctr"/>
                      <a:lstStyle/>
                      <a:p>
                        <a:endParaRPr lang="en-US"/>
                      </a:p>
                    </p:txBody>
                  </p:sp>
                  <p:sp>
                    <p:nvSpPr>
                      <p:cNvPr id="388" name="Freeform: Shape 387">
                        <a:extLst>
                          <a:ext uri="{FF2B5EF4-FFF2-40B4-BE49-F238E27FC236}">
                            <a16:creationId xmlns:a16="http://schemas.microsoft.com/office/drawing/2014/main" xmlns="" id="{D7C46FFE-7E06-4A35-8FE6-B9442785AF7C}"/>
                          </a:ext>
                        </a:extLst>
                      </p:cNvPr>
                      <p:cNvSpPr/>
                      <p:nvPr/>
                    </p:nvSpPr>
                    <p:spPr>
                      <a:xfrm>
                        <a:off x="7738578" y="3423448"/>
                        <a:ext cx="108952" cy="225334"/>
                      </a:xfrm>
                      <a:custGeom>
                        <a:avLst/>
                        <a:gdLst>
                          <a:gd name="connsiteX0" fmla="*/ 90971 w 108952"/>
                          <a:gd name="connsiteY0" fmla="*/ 165245 h 225334"/>
                          <a:gd name="connsiteX1" fmla="*/ 83460 w 108952"/>
                          <a:gd name="connsiteY1" fmla="*/ 67600 h 225334"/>
                          <a:gd name="connsiteX2" fmla="*/ 53416 w 108952"/>
                          <a:gd name="connsiteY2" fmla="*/ 0 h 225334"/>
                          <a:gd name="connsiteX3" fmla="*/ 838 w 108952"/>
                          <a:gd name="connsiteY3" fmla="*/ 127689 h 225334"/>
                          <a:gd name="connsiteX4" fmla="*/ 98483 w 108952"/>
                          <a:gd name="connsiteY4" fmla="*/ 225334 h 225334"/>
                          <a:gd name="connsiteX5" fmla="*/ 90971 w 108952"/>
                          <a:gd name="connsiteY5" fmla="*/ 165245 h 225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952" h="225334">
                            <a:moveTo>
                              <a:pt x="90971" y="165245"/>
                            </a:moveTo>
                            <a:cubicBezTo>
                              <a:pt x="45905" y="112667"/>
                              <a:pt x="45905" y="82623"/>
                              <a:pt x="83460" y="67600"/>
                            </a:cubicBezTo>
                            <a:cubicBezTo>
                              <a:pt x="83460" y="67600"/>
                              <a:pt x="83460" y="22533"/>
                              <a:pt x="53416" y="0"/>
                            </a:cubicBezTo>
                            <a:cubicBezTo>
                              <a:pt x="38393" y="7511"/>
                              <a:pt x="-6673" y="45067"/>
                              <a:pt x="838" y="127689"/>
                            </a:cubicBezTo>
                            <a:cubicBezTo>
                              <a:pt x="8349" y="202801"/>
                              <a:pt x="60927" y="225334"/>
                              <a:pt x="98483" y="225334"/>
                            </a:cubicBezTo>
                            <a:cubicBezTo>
                              <a:pt x="113505" y="210312"/>
                              <a:pt x="113505" y="180267"/>
                              <a:pt x="90971" y="165245"/>
                            </a:cubicBezTo>
                            <a:close/>
                          </a:path>
                        </a:pathLst>
                      </a:custGeom>
                      <a:solidFill>
                        <a:srgbClr val="BE4E1D"/>
                      </a:solidFill>
                      <a:ln w="75111" cap="flat">
                        <a:noFill/>
                        <a:prstDash val="solid"/>
                        <a:miter/>
                      </a:ln>
                    </p:spPr>
                    <p:txBody>
                      <a:bodyPr rtlCol="0" anchor="ctr"/>
                      <a:lstStyle/>
                      <a:p>
                        <a:endParaRPr lang="en-US"/>
                      </a:p>
                    </p:txBody>
                  </p:sp>
                </p:grpSp>
              </p:grpSp>
              <p:grpSp>
                <p:nvGrpSpPr>
                  <p:cNvPr id="322" name="Graphic 2">
                    <a:extLst>
                      <a:ext uri="{FF2B5EF4-FFF2-40B4-BE49-F238E27FC236}">
                        <a16:creationId xmlns:a16="http://schemas.microsoft.com/office/drawing/2014/main" xmlns="" id="{39BEC95E-A630-4491-9856-4944DB61AF4C}"/>
                      </a:ext>
                    </a:extLst>
                  </p:cNvPr>
                  <p:cNvGrpSpPr/>
                  <p:nvPr/>
                </p:nvGrpSpPr>
                <p:grpSpPr>
                  <a:xfrm>
                    <a:off x="7712668" y="2792512"/>
                    <a:ext cx="2113214" cy="1780140"/>
                    <a:chOff x="7712668" y="2792512"/>
                    <a:chExt cx="2113214" cy="1780140"/>
                  </a:xfrm>
                </p:grpSpPr>
                <p:sp>
                  <p:nvSpPr>
                    <p:cNvPr id="383" name="Freeform: Shape 382">
                      <a:extLst>
                        <a:ext uri="{FF2B5EF4-FFF2-40B4-BE49-F238E27FC236}">
                          <a16:creationId xmlns:a16="http://schemas.microsoft.com/office/drawing/2014/main" xmlns="" id="{2B8E1E66-2EA7-47BC-B6F2-C15A7F4E8292}"/>
                        </a:ext>
                      </a:extLst>
                    </p:cNvPr>
                    <p:cNvSpPr/>
                    <p:nvPr/>
                  </p:nvSpPr>
                  <p:spPr>
                    <a:xfrm>
                      <a:off x="7712668" y="2800023"/>
                      <a:ext cx="2099209" cy="1758852"/>
                    </a:xfrm>
                    <a:custGeom>
                      <a:avLst/>
                      <a:gdLst>
                        <a:gd name="connsiteX0" fmla="*/ 304660 w 2099209"/>
                        <a:gd name="connsiteY0" fmla="*/ 120178 h 1758852"/>
                        <a:gd name="connsiteX1" fmla="*/ 597595 w 2099209"/>
                        <a:gd name="connsiteY1" fmla="*/ 0 h 1758852"/>
                        <a:gd name="connsiteX2" fmla="*/ 545017 w 2099209"/>
                        <a:gd name="connsiteY2" fmla="*/ 112667 h 1758852"/>
                        <a:gd name="connsiteX3" fmla="*/ 680217 w 2099209"/>
                        <a:gd name="connsiteY3" fmla="*/ 22534 h 1758852"/>
                        <a:gd name="connsiteX4" fmla="*/ 777862 w 2099209"/>
                        <a:gd name="connsiteY4" fmla="*/ 240357 h 1758852"/>
                        <a:gd name="connsiteX5" fmla="*/ 755329 w 2099209"/>
                        <a:gd name="connsiteY5" fmla="*/ 45067 h 1758852"/>
                        <a:gd name="connsiteX6" fmla="*/ 1130886 w 2099209"/>
                        <a:gd name="connsiteY6" fmla="*/ 465691 h 1758852"/>
                        <a:gd name="connsiteX7" fmla="*/ 1115864 w 2099209"/>
                        <a:gd name="connsiteY7" fmla="*/ 150223 h 1758852"/>
                        <a:gd name="connsiteX8" fmla="*/ 1468887 w 2099209"/>
                        <a:gd name="connsiteY8" fmla="*/ 495735 h 1758852"/>
                        <a:gd name="connsiteX9" fmla="*/ 1393776 w 2099209"/>
                        <a:gd name="connsiteY9" fmla="*/ 292935 h 1758852"/>
                        <a:gd name="connsiteX10" fmla="*/ 1656666 w 2099209"/>
                        <a:gd name="connsiteY10" fmla="*/ 803692 h 1758852"/>
                        <a:gd name="connsiteX11" fmla="*/ 1829422 w 2099209"/>
                        <a:gd name="connsiteY11" fmla="*/ 443158 h 1758852"/>
                        <a:gd name="connsiteX12" fmla="*/ 1806889 w 2099209"/>
                        <a:gd name="connsiteY12" fmla="*/ 1179249 h 1758852"/>
                        <a:gd name="connsiteX13" fmla="*/ 2024712 w 2099209"/>
                        <a:gd name="connsiteY13" fmla="*/ 1044049 h 1758852"/>
                        <a:gd name="connsiteX14" fmla="*/ 2069779 w 2099209"/>
                        <a:gd name="connsiteY14" fmla="*/ 1314450 h 1758852"/>
                        <a:gd name="connsiteX15" fmla="*/ 1761822 w 2099209"/>
                        <a:gd name="connsiteY15" fmla="*/ 1382050 h 1758852"/>
                        <a:gd name="connsiteX16" fmla="*/ 424838 w 2099209"/>
                        <a:gd name="connsiteY16" fmla="*/ 1637429 h 1758852"/>
                        <a:gd name="connsiteX17" fmla="*/ 139415 w 2099209"/>
                        <a:gd name="connsiteY17" fmla="*/ 608403 h 1758852"/>
                        <a:gd name="connsiteX18" fmla="*/ 304660 w 2099209"/>
                        <a:gd name="connsiteY18" fmla="*/ 120178 h 1758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99209" h="1758852">
                          <a:moveTo>
                            <a:pt x="304660" y="120178"/>
                          </a:moveTo>
                          <a:cubicBezTo>
                            <a:pt x="439860" y="120178"/>
                            <a:pt x="597595" y="0"/>
                            <a:pt x="597595" y="0"/>
                          </a:cubicBezTo>
                          <a:lnTo>
                            <a:pt x="545017" y="112667"/>
                          </a:lnTo>
                          <a:cubicBezTo>
                            <a:pt x="545017" y="112667"/>
                            <a:pt x="567550" y="157734"/>
                            <a:pt x="680217" y="22534"/>
                          </a:cubicBezTo>
                          <a:cubicBezTo>
                            <a:pt x="657684" y="210312"/>
                            <a:pt x="777862" y="240357"/>
                            <a:pt x="777862" y="240357"/>
                          </a:cubicBezTo>
                          <a:cubicBezTo>
                            <a:pt x="777862" y="240357"/>
                            <a:pt x="755329" y="225334"/>
                            <a:pt x="755329" y="45067"/>
                          </a:cubicBezTo>
                          <a:cubicBezTo>
                            <a:pt x="785373" y="413113"/>
                            <a:pt x="1130886" y="465691"/>
                            <a:pt x="1130886" y="465691"/>
                          </a:cubicBezTo>
                          <a:cubicBezTo>
                            <a:pt x="1130886" y="465691"/>
                            <a:pt x="1078308" y="345513"/>
                            <a:pt x="1115864" y="150223"/>
                          </a:cubicBezTo>
                          <a:cubicBezTo>
                            <a:pt x="1168441" y="435646"/>
                            <a:pt x="1468887" y="495735"/>
                            <a:pt x="1468887" y="495735"/>
                          </a:cubicBezTo>
                          <a:cubicBezTo>
                            <a:pt x="1468887" y="495735"/>
                            <a:pt x="1431331" y="443158"/>
                            <a:pt x="1393776" y="292935"/>
                          </a:cubicBezTo>
                          <a:cubicBezTo>
                            <a:pt x="1656666" y="480713"/>
                            <a:pt x="1656666" y="803692"/>
                            <a:pt x="1656666" y="803692"/>
                          </a:cubicBezTo>
                          <a:cubicBezTo>
                            <a:pt x="1656666" y="803692"/>
                            <a:pt x="1814400" y="638447"/>
                            <a:pt x="1829422" y="443158"/>
                          </a:cubicBezTo>
                          <a:cubicBezTo>
                            <a:pt x="1964622" y="736092"/>
                            <a:pt x="1806889" y="1179249"/>
                            <a:pt x="1806889" y="1179249"/>
                          </a:cubicBezTo>
                          <a:cubicBezTo>
                            <a:pt x="1806889" y="1179249"/>
                            <a:pt x="1889511" y="991471"/>
                            <a:pt x="2024712" y="1044049"/>
                          </a:cubicBezTo>
                          <a:cubicBezTo>
                            <a:pt x="2159912" y="1096627"/>
                            <a:pt x="2069779" y="1314450"/>
                            <a:pt x="2069779" y="1314450"/>
                          </a:cubicBezTo>
                          <a:cubicBezTo>
                            <a:pt x="1964622" y="1449650"/>
                            <a:pt x="1806889" y="1472184"/>
                            <a:pt x="1761822" y="1382050"/>
                          </a:cubicBezTo>
                          <a:cubicBezTo>
                            <a:pt x="1664177" y="1667474"/>
                            <a:pt x="980663" y="1915341"/>
                            <a:pt x="424838" y="1637429"/>
                          </a:cubicBezTo>
                          <a:cubicBezTo>
                            <a:pt x="-206098" y="1329472"/>
                            <a:pt x="19237" y="863781"/>
                            <a:pt x="139415" y="608403"/>
                          </a:cubicBezTo>
                          <a:cubicBezTo>
                            <a:pt x="252082" y="428135"/>
                            <a:pt x="169459" y="225334"/>
                            <a:pt x="304660" y="120178"/>
                          </a:cubicBezTo>
                          <a:close/>
                        </a:path>
                      </a:pathLst>
                    </a:custGeom>
                    <a:solidFill>
                      <a:srgbClr val="FBCA8F"/>
                    </a:solidFill>
                    <a:ln w="75111" cap="flat">
                      <a:noFill/>
                      <a:prstDash val="solid"/>
                      <a:miter/>
                    </a:ln>
                  </p:spPr>
                  <p:txBody>
                    <a:bodyPr rtlCol="0" anchor="ctr"/>
                    <a:lstStyle/>
                    <a:p>
                      <a:endParaRPr lang="en-US"/>
                    </a:p>
                  </p:txBody>
                </p:sp>
                <p:sp>
                  <p:nvSpPr>
                    <p:cNvPr id="384" name="Freeform: Shape 383">
                      <a:extLst>
                        <a:ext uri="{FF2B5EF4-FFF2-40B4-BE49-F238E27FC236}">
                          <a16:creationId xmlns:a16="http://schemas.microsoft.com/office/drawing/2014/main" xmlns="" id="{F03564CA-4F39-40AF-AB3A-23466495D53F}"/>
                        </a:ext>
                      </a:extLst>
                    </p:cNvPr>
                    <p:cNvSpPr/>
                    <p:nvPr/>
                  </p:nvSpPr>
                  <p:spPr>
                    <a:xfrm>
                      <a:off x="7720004" y="2792512"/>
                      <a:ext cx="2105878" cy="1780140"/>
                    </a:xfrm>
                    <a:custGeom>
                      <a:avLst/>
                      <a:gdLst>
                        <a:gd name="connsiteX0" fmla="*/ 958305 w 2105878"/>
                        <a:gd name="connsiteY0" fmla="*/ 1780141 h 1780140"/>
                        <a:gd name="connsiteX1" fmla="*/ 432525 w 2105878"/>
                        <a:gd name="connsiteY1" fmla="*/ 1659962 h 1780140"/>
                        <a:gd name="connsiteX2" fmla="*/ 26923 w 2105878"/>
                        <a:gd name="connsiteY2" fmla="*/ 1261872 h 1780140"/>
                        <a:gd name="connsiteX3" fmla="*/ 139590 w 2105878"/>
                        <a:gd name="connsiteY3" fmla="*/ 623425 h 1780140"/>
                        <a:gd name="connsiteX4" fmla="*/ 199680 w 2105878"/>
                        <a:gd name="connsiteY4" fmla="*/ 375557 h 1780140"/>
                        <a:gd name="connsiteX5" fmla="*/ 297324 w 2105878"/>
                        <a:gd name="connsiteY5" fmla="*/ 120178 h 1780140"/>
                        <a:gd name="connsiteX6" fmla="*/ 304835 w 2105878"/>
                        <a:gd name="connsiteY6" fmla="*/ 120178 h 1780140"/>
                        <a:gd name="connsiteX7" fmla="*/ 590259 w 2105878"/>
                        <a:gd name="connsiteY7" fmla="*/ 0 h 1780140"/>
                        <a:gd name="connsiteX8" fmla="*/ 597770 w 2105878"/>
                        <a:gd name="connsiteY8" fmla="*/ 0 h 1780140"/>
                        <a:gd name="connsiteX9" fmla="*/ 597770 w 2105878"/>
                        <a:gd name="connsiteY9" fmla="*/ 7511 h 1780140"/>
                        <a:gd name="connsiteX10" fmla="*/ 545192 w 2105878"/>
                        <a:gd name="connsiteY10" fmla="*/ 120178 h 1780140"/>
                        <a:gd name="connsiteX11" fmla="*/ 665370 w 2105878"/>
                        <a:gd name="connsiteY11" fmla="*/ 30045 h 1780140"/>
                        <a:gd name="connsiteX12" fmla="*/ 672881 w 2105878"/>
                        <a:gd name="connsiteY12" fmla="*/ 30045 h 1780140"/>
                        <a:gd name="connsiteX13" fmla="*/ 680393 w 2105878"/>
                        <a:gd name="connsiteY13" fmla="*/ 37556 h 1780140"/>
                        <a:gd name="connsiteX14" fmla="*/ 755504 w 2105878"/>
                        <a:gd name="connsiteY14" fmla="*/ 240356 h 1780140"/>
                        <a:gd name="connsiteX15" fmla="*/ 740482 w 2105878"/>
                        <a:gd name="connsiteY15" fmla="*/ 60089 h 1780140"/>
                        <a:gd name="connsiteX16" fmla="*/ 747993 w 2105878"/>
                        <a:gd name="connsiteY16" fmla="*/ 52578 h 1780140"/>
                        <a:gd name="connsiteX17" fmla="*/ 747993 w 2105878"/>
                        <a:gd name="connsiteY17" fmla="*/ 52578 h 1780140"/>
                        <a:gd name="connsiteX18" fmla="*/ 755504 w 2105878"/>
                        <a:gd name="connsiteY18" fmla="*/ 60089 h 1780140"/>
                        <a:gd name="connsiteX19" fmla="*/ 1116039 w 2105878"/>
                        <a:gd name="connsiteY19" fmla="*/ 473202 h 1780140"/>
                        <a:gd name="connsiteX20" fmla="*/ 1108528 w 2105878"/>
                        <a:gd name="connsiteY20" fmla="*/ 165245 h 1780140"/>
                        <a:gd name="connsiteX21" fmla="*/ 1116039 w 2105878"/>
                        <a:gd name="connsiteY21" fmla="*/ 157734 h 1780140"/>
                        <a:gd name="connsiteX22" fmla="*/ 1116039 w 2105878"/>
                        <a:gd name="connsiteY22" fmla="*/ 157734 h 1780140"/>
                        <a:gd name="connsiteX23" fmla="*/ 1123550 w 2105878"/>
                        <a:gd name="connsiteY23" fmla="*/ 165245 h 1780140"/>
                        <a:gd name="connsiteX24" fmla="*/ 1454040 w 2105878"/>
                        <a:gd name="connsiteY24" fmla="*/ 495735 h 1780140"/>
                        <a:gd name="connsiteX25" fmla="*/ 1386440 w 2105878"/>
                        <a:gd name="connsiteY25" fmla="*/ 307957 h 1780140"/>
                        <a:gd name="connsiteX26" fmla="*/ 1386440 w 2105878"/>
                        <a:gd name="connsiteY26" fmla="*/ 300446 h 1780140"/>
                        <a:gd name="connsiteX27" fmla="*/ 1393951 w 2105878"/>
                        <a:gd name="connsiteY27" fmla="*/ 300446 h 1780140"/>
                        <a:gd name="connsiteX28" fmla="*/ 1656841 w 2105878"/>
                        <a:gd name="connsiteY28" fmla="*/ 803692 h 1780140"/>
                        <a:gd name="connsiteX29" fmla="*/ 1814575 w 2105878"/>
                        <a:gd name="connsiteY29" fmla="*/ 465691 h 1780140"/>
                        <a:gd name="connsiteX30" fmla="*/ 1822087 w 2105878"/>
                        <a:gd name="connsiteY30" fmla="*/ 458180 h 1780140"/>
                        <a:gd name="connsiteX31" fmla="*/ 1829598 w 2105878"/>
                        <a:gd name="connsiteY31" fmla="*/ 465691 h 1780140"/>
                        <a:gd name="connsiteX32" fmla="*/ 1874664 w 2105878"/>
                        <a:gd name="connsiteY32" fmla="*/ 953915 h 1780140"/>
                        <a:gd name="connsiteX33" fmla="*/ 1829598 w 2105878"/>
                        <a:gd name="connsiteY33" fmla="*/ 1149205 h 1780140"/>
                        <a:gd name="connsiteX34" fmla="*/ 1979820 w 2105878"/>
                        <a:gd name="connsiteY34" fmla="*/ 1059071 h 1780140"/>
                        <a:gd name="connsiteX35" fmla="*/ 2024887 w 2105878"/>
                        <a:gd name="connsiteY35" fmla="*/ 1066582 h 1780140"/>
                        <a:gd name="connsiteX36" fmla="*/ 2092488 w 2105878"/>
                        <a:gd name="connsiteY36" fmla="*/ 1126671 h 1780140"/>
                        <a:gd name="connsiteX37" fmla="*/ 2069954 w 2105878"/>
                        <a:gd name="connsiteY37" fmla="*/ 1344494 h 1780140"/>
                        <a:gd name="connsiteX38" fmla="*/ 2069954 w 2105878"/>
                        <a:gd name="connsiteY38" fmla="*/ 1344494 h 1780140"/>
                        <a:gd name="connsiteX39" fmla="*/ 1852131 w 2105878"/>
                        <a:gd name="connsiteY39" fmla="*/ 1464673 h 1780140"/>
                        <a:gd name="connsiteX40" fmla="*/ 1754486 w 2105878"/>
                        <a:gd name="connsiteY40" fmla="*/ 1419606 h 1780140"/>
                        <a:gd name="connsiteX41" fmla="*/ 958305 w 2105878"/>
                        <a:gd name="connsiteY41" fmla="*/ 1780141 h 1780140"/>
                        <a:gd name="connsiteX42" fmla="*/ 304835 w 2105878"/>
                        <a:gd name="connsiteY42" fmla="*/ 135201 h 1780140"/>
                        <a:gd name="connsiteX43" fmla="*/ 214702 w 2105878"/>
                        <a:gd name="connsiteY43" fmla="*/ 375557 h 1780140"/>
                        <a:gd name="connsiteX44" fmla="*/ 154612 w 2105878"/>
                        <a:gd name="connsiteY44" fmla="*/ 630936 h 1780140"/>
                        <a:gd name="connsiteX45" fmla="*/ 41945 w 2105878"/>
                        <a:gd name="connsiteY45" fmla="*/ 1261872 h 1780140"/>
                        <a:gd name="connsiteX46" fmla="*/ 432525 w 2105878"/>
                        <a:gd name="connsiteY46" fmla="*/ 1652451 h 1780140"/>
                        <a:gd name="connsiteX47" fmla="*/ 958305 w 2105878"/>
                        <a:gd name="connsiteY47" fmla="*/ 1772629 h 1780140"/>
                        <a:gd name="connsiteX48" fmla="*/ 1761997 w 2105878"/>
                        <a:gd name="connsiteY48" fmla="*/ 1404584 h 1780140"/>
                        <a:gd name="connsiteX49" fmla="*/ 1769508 w 2105878"/>
                        <a:gd name="connsiteY49" fmla="*/ 1397072 h 1780140"/>
                        <a:gd name="connsiteX50" fmla="*/ 1777019 w 2105878"/>
                        <a:gd name="connsiteY50" fmla="*/ 1404584 h 1780140"/>
                        <a:gd name="connsiteX51" fmla="*/ 1867153 w 2105878"/>
                        <a:gd name="connsiteY51" fmla="*/ 1449650 h 1780140"/>
                        <a:gd name="connsiteX52" fmla="*/ 2069954 w 2105878"/>
                        <a:gd name="connsiteY52" fmla="*/ 1329472 h 1780140"/>
                        <a:gd name="connsiteX53" fmla="*/ 2092488 w 2105878"/>
                        <a:gd name="connsiteY53" fmla="*/ 1126671 h 1780140"/>
                        <a:gd name="connsiteX54" fmla="*/ 2032398 w 2105878"/>
                        <a:gd name="connsiteY54" fmla="*/ 1074093 h 1780140"/>
                        <a:gd name="connsiteX55" fmla="*/ 1987332 w 2105878"/>
                        <a:gd name="connsiteY55" fmla="*/ 1066582 h 1780140"/>
                        <a:gd name="connsiteX56" fmla="*/ 1822087 w 2105878"/>
                        <a:gd name="connsiteY56" fmla="*/ 1209294 h 1780140"/>
                        <a:gd name="connsiteX57" fmla="*/ 1814575 w 2105878"/>
                        <a:gd name="connsiteY57" fmla="*/ 1216805 h 1780140"/>
                        <a:gd name="connsiteX58" fmla="*/ 1807064 w 2105878"/>
                        <a:gd name="connsiteY58" fmla="*/ 1209294 h 1780140"/>
                        <a:gd name="connsiteX59" fmla="*/ 1867153 w 2105878"/>
                        <a:gd name="connsiteY59" fmla="*/ 953915 h 1780140"/>
                        <a:gd name="connsiteX60" fmla="*/ 1837109 w 2105878"/>
                        <a:gd name="connsiteY60" fmla="*/ 503246 h 1780140"/>
                        <a:gd name="connsiteX61" fmla="*/ 1671864 w 2105878"/>
                        <a:gd name="connsiteY61" fmla="*/ 841248 h 1780140"/>
                        <a:gd name="connsiteX62" fmla="*/ 1664352 w 2105878"/>
                        <a:gd name="connsiteY62" fmla="*/ 841248 h 1780140"/>
                        <a:gd name="connsiteX63" fmla="*/ 1656841 w 2105878"/>
                        <a:gd name="connsiteY63" fmla="*/ 833737 h 1780140"/>
                        <a:gd name="connsiteX64" fmla="*/ 1416485 w 2105878"/>
                        <a:gd name="connsiteY64" fmla="*/ 338001 h 1780140"/>
                        <a:gd name="connsiteX65" fmla="*/ 1484085 w 2105878"/>
                        <a:gd name="connsiteY65" fmla="*/ 510758 h 1780140"/>
                        <a:gd name="connsiteX66" fmla="*/ 1484085 w 2105878"/>
                        <a:gd name="connsiteY66" fmla="*/ 518269 h 1780140"/>
                        <a:gd name="connsiteX67" fmla="*/ 1476574 w 2105878"/>
                        <a:gd name="connsiteY67" fmla="*/ 518269 h 1780140"/>
                        <a:gd name="connsiteX68" fmla="*/ 1123550 w 2105878"/>
                        <a:gd name="connsiteY68" fmla="*/ 202801 h 1780140"/>
                        <a:gd name="connsiteX69" fmla="*/ 1146084 w 2105878"/>
                        <a:gd name="connsiteY69" fmla="*/ 480713 h 1780140"/>
                        <a:gd name="connsiteX70" fmla="*/ 1146084 w 2105878"/>
                        <a:gd name="connsiteY70" fmla="*/ 488224 h 1780140"/>
                        <a:gd name="connsiteX71" fmla="*/ 1138572 w 2105878"/>
                        <a:gd name="connsiteY71" fmla="*/ 488224 h 1780140"/>
                        <a:gd name="connsiteX72" fmla="*/ 770526 w 2105878"/>
                        <a:gd name="connsiteY72" fmla="*/ 157734 h 1780140"/>
                        <a:gd name="connsiteX73" fmla="*/ 785549 w 2105878"/>
                        <a:gd name="connsiteY73" fmla="*/ 247868 h 1780140"/>
                        <a:gd name="connsiteX74" fmla="*/ 785549 w 2105878"/>
                        <a:gd name="connsiteY74" fmla="*/ 255379 h 1780140"/>
                        <a:gd name="connsiteX75" fmla="*/ 778038 w 2105878"/>
                        <a:gd name="connsiteY75" fmla="*/ 262890 h 1780140"/>
                        <a:gd name="connsiteX76" fmla="*/ 672881 w 2105878"/>
                        <a:gd name="connsiteY76" fmla="*/ 60089 h 1780140"/>
                        <a:gd name="connsiteX77" fmla="*/ 560214 w 2105878"/>
                        <a:gd name="connsiteY77" fmla="*/ 142712 h 1780140"/>
                        <a:gd name="connsiteX78" fmla="*/ 537681 w 2105878"/>
                        <a:gd name="connsiteY78" fmla="*/ 127689 h 1780140"/>
                        <a:gd name="connsiteX79" fmla="*/ 537681 w 2105878"/>
                        <a:gd name="connsiteY79" fmla="*/ 120178 h 1780140"/>
                        <a:gd name="connsiteX80" fmla="*/ 575237 w 2105878"/>
                        <a:gd name="connsiteY80" fmla="*/ 30045 h 1780140"/>
                        <a:gd name="connsiteX81" fmla="*/ 304835 w 2105878"/>
                        <a:gd name="connsiteY81" fmla="*/ 135201 h 1780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2105878" h="1780140">
                          <a:moveTo>
                            <a:pt x="958305" y="1780141"/>
                          </a:moveTo>
                          <a:cubicBezTo>
                            <a:pt x="770526" y="1780141"/>
                            <a:pt x="590259" y="1735074"/>
                            <a:pt x="432525" y="1659962"/>
                          </a:cubicBezTo>
                          <a:cubicBezTo>
                            <a:pt x="222213" y="1554807"/>
                            <a:pt x="87012" y="1419606"/>
                            <a:pt x="26923" y="1261872"/>
                          </a:cubicBezTo>
                          <a:cubicBezTo>
                            <a:pt x="-55699" y="1021515"/>
                            <a:pt x="71990" y="773648"/>
                            <a:pt x="139590" y="623425"/>
                          </a:cubicBezTo>
                          <a:cubicBezTo>
                            <a:pt x="184657" y="540802"/>
                            <a:pt x="192168" y="458180"/>
                            <a:pt x="199680" y="375557"/>
                          </a:cubicBezTo>
                          <a:cubicBezTo>
                            <a:pt x="207191" y="277912"/>
                            <a:pt x="214702" y="180267"/>
                            <a:pt x="297324" y="120178"/>
                          </a:cubicBezTo>
                          <a:cubicBezTo>
                            <a:pt x="297324" y="120178"/>
                            <a:pt x="297324" y="120178"/>
                            <a:pt x="304835" y="120178"/>
                          </a:cubicBezTo>
                          <a:cubicBezTo>
                            <a:pt x="432525" y="120178"/>
                            <a:pt x="590259" y="0"/>
                            <a:pt x="590259" y="0"/>
                          </a:cubicBezTo>
                          <a:cubicBezTo>
                            <a:pt x="590259" y="0"/>
                            <a:pt x="597770" y="0"/>
                            <a:pt x="597770" y="0"/>
                          </a:cubicBezTo>
                          <a:cubicBezTo>
                            <a:pt x="597770" y="0"/>
                            <a:pt x="597770" y="7511"/>
                            <a:pt x="597770" y="7511"/>
                          </a:cubicBezTo>
                          <a:lnTo>
                            <a:pt x="545192" y="120178"/>
                          </a:lnTo>
                          <a:cubicBezTo>
                            <a:pt x="552703" y="120178"/>
                            <a:pt x="582748" y="127689"/>
                            <a:pt x="665370" y="30045"/>
                          </a:cubicBezTo>
                          <a:cubicBezTo>
                            <a:pt x="665370" y="30045"/>
                            <a:pt x="672881" y="30045"/>
                            <a:pt x="672881" y="30045"/>
                          </a:cubicBezTo>
                          <a:cubicBezTo>
                            <a:pt x="672881" y="30045"/>
                            <a:pt x="680393" y="37556"/>
                            <a:pt x="680393" y="37556"/>
                          </a:cubicBezTo>
                          <a:cubicBezTo>
                            <a:pt x="665370" y="180267"/>
                            <a:pt x="725460" y="225334"/>
                            <a:pt x="755504" y="240356"/>
                          </a:cubicBezTo>
                          <a:cubicBezTo>
                            <a:pt x="747993" y="217823"/>
                            <a:pt x="740482" y="165245"/>
                            <a:pt x="740482" y="60089"/>
                          </a:cubicBezTo>
                          <a:cubicBezTo>
                            <a:pt x="740482" y="52578"/>
                            <a:pt x="740482" y="52578"/>
                            <a:pt x="747993" y="52578"/>
                          </a:cubicBezTo>
                          <a:cubicBezTo>
                            <a:pt x="747993" y="52578"/>
                            <a:pt x="747993" y="52578"/>
                            <a:pt x="747993" y="52578"/>
                          </a:cubicBezTo>
                          <a:cubicBezTo>
                            <a:pt x="755504" y="52578"/>
                            <a:pt x="755504" y="52578"/>
                            <a:pt x="755504" y="60089"/>
                          </a:cubicBezTo>
                          <a:cubicBezTo>
                            <a:pt x="778038" y="375557"/>
                            <a:pt x="1048439" y="458180"/>
                            <a:pt x="1116039" y="473202"/>
                          </a:cubicBezTo>
                          <a:cubicBezTo>
                            <a:pt x="1101016" y="435646"/>
                            <a:pt x="1070972" y="330490"/>
                            <a:pt x="1108528" y="165245"/>
                          </a:cubicBezTo>
                          <a:cubicBezTo>
                            <a:pt x="1108528" y="165245"/>
                            <a:pt x="1116039" y="157734"/>
                            <a:pt x="1116039" y="157734"/>
                          </a:cubicBezTo>
                          <a:lnTo>
                            <a:pt x="1116039" y="157734"/>
                          </a:lnTo>
                          <a:cubicBezTo>
                            <a:pt x="1116039" y="157734"/>
                            <a:pt x="1123550" y="157734"/>
                            <a:pt x="1123550" y="165245"/>
                          </a:cubicBezTo>
                          <a:cubicBezTo>
                            <a:pt x="1168617" y="398090"/>
                            <a:pt x="1386440" y="480713"/>
                            <a:pt x="1454040" y="495735"/>
                          </a:cubicBezTo>
                          <a:cubicBezTo>
                            <a:pt x="1439018" y="473202"/>
                            <a:pt x="1408974" y="413113"/>
                            <a:pt x="1386440" y="307957"/>
                          </a:cubicBezTo>
                          <a:cubicBezTo>
                            <a:pt x="1386440" y="307957"/>
                            <a:pt x="1386440" y="300446"/>
                            <a:pt x="1386440" y="300446"/>
                          </a:cubicBezTo>
                          <a:cubicBezTo>
                            <a:pt x="1386440" y="300446"/>
                            <a:pt x="1393951" y="300446"/>
                            <a:pt x="1393951" y="300446"/>
                          </a:cubicBezTo>
                          <a:cubicBezTo>
                            <a:pt x="1619285" y="458180"/>
                            <a:pt x="1656841" y="728581"/>
                            <a:pt x="1656841" y="803692"/>
                          </a:cubicBezTo>
                          <a:cubicBezTo>
                            <a:pt x="1694397" y="758625"/>
                            <a:pt x="1799553" y="623425"/>
                            <a:pt x="1814575" y="465691"/>
                          </a:cubicBezTo>
                          <a:cubicBezTo>
                            <a:pt x="1814575" y="465691"/>
                            <a:pt x="1814575" y="458180"/>
                            <a:pt x="1822087" y="458180"/>
                          </a:cubicBezTo>
                          <a:cubicBezTo>
                            <a:pt x="1822087" y="458180"/>
                            <a:pt x="1829598" y="458180"/>
                            <a:pt x="1829598" y="465691"/>
                          </a:cubicBezTo>
                          <a:cubicBezTo>
                            <a:pt x="1904709" y="623425"/>
                            <a:pt x="1889686" y="811203"/>
                            <a:pt x="1874664" y="953915"/>
                          </a:cubicBezTo>
                          <a:cubicBezTo>
                            <a:pt x="1859642" y="1036538"/>
                            <a:pt x="1844620" y="1104138"/>
                            <a:pt x="1829598" y="1149205"/>
                          </a:cubicBezTo>
                          <a:cubicBezTo>
                            <a:pt x="1859642" y="1104138"/>
                            <a:pt x="1912220" y="1059071"/>
                            <a:pt x="1979820" y="1059071"/>
                          </a:cubicBezTo>
                          <a:cubicBezTo>
                            <a:pt x="1994843" y="1059071"/>
                            <a:pt x="2009865" y="1059071"/>
                            <a:pt x="2024887" y="1066582"/>
                          </a:cubicBezTo>
                          <a:cubicBezTo>
                            <a:pt x="2054932" y="1074093"/>
                            <a:pt x="2077465" y="1096627"/>
                            <a:pt x="2092488" y="1126671"/>
                          </a:cubicBezTo>
                          <a:cubicBezTo>
                            <a:pt x="2130043" y="1209294"/>
                            <a:pt x="2077465" y="1336983"/>
                            <a:pt x="2069954" y="1344494"/>
                          </a:cubicBezTo>
                          <a:cubicBezTo>
                            <a:pt x="2069954" y="1344494"/>
                            <a:pt x="2069954" y="1344494"/>
                            <a:pt x="2069954" y="1344494"/>
                          </a:cubicBezTo>
                          <a:cubicBezTo>
                            <a:pt x="2009865" y="1419606"/>
                            <a:pt x="1927242" y="1464673"/>
                            <a:pt x="1852131" y="1464673"/>
                          </a:cubicBezTo>
                          <a:cubicBezTo>
                            <a:pt x="1807064" y="1464673"/>
                            <a:pt x="1777019" y="1449650"/>
                            <a:pt x="1754486" y="1419606"/>
                          </a:cubicBezTo>
                          <a:cubicBezTo>
                            <a:pt x="1679375" y="1622407"/>
                            <a:pt x="1326351" y="1780141"/>
                            <a:pt x="958305" y="1780141"/>
                          </a:cubicBezTo>
                          <a:close/>
                          <a:moveTo>
                            <a:pt x="304835" y="135201"/>
                          </a:moveTo>
                          <a:cubicBezTo>
                            <a:pt x="229724" y="195290"/>
                            <a:pt x="222213" y="277912"/>
                            <a:pt x="214702" y="375557"/>
                          </a:cubicBezTo>
                          <a:cubicBezTo>
                            <a:pt x="207191" y="450669"/>
                            <a:pt x="199680" y="540802"/>
                            <a:pt x="154612" y="630936"/>
                          </a:cubicBezTo>
                          <a:cubicBezTo>
                            <a:pt x="79501" y="781159"/>
                            <a:pt x="-40677" y="1021515"/>
                            <a:pt x="41945" y="1261872"/>
                          </a:cubicBezTo>
                          <a:cubicBezTo>
                            <a:pt x="94523" y="1419606"/>
                            <a:pt x="229724" y="1547295"/>
                            <a:pt x="432525" y="1652451"/>
                          </a:cubicBezTo>
                          <a:cubicBezTo>
                            <a:pt x="590259" y="1727563"/>
                            <a:pt x="770526" y="1772629"/>
                            <a:pt x="958305" y="1772629"/>
                          </a:cubicBezTo>
                          <a:cubicBezTo>
                            <a:pt x="1326351" y="1772629"/>
                            <a:pt x="1686886" y="1607384"/>
                            <a:pt x="1761997" y="1404584"/>
                          </a:cubicBezTo>
                          <a:cubicBezTo>
                            <a:pt x="1761997" y="1404584"/>
                            <a:pt x="1761997" y="1397072"/>
                            <a:pt x="1769508" y="1397072"/>
                          </a:cubicBezTo>
                          <a:cubicBezTo>
                            <a:pt x="1769508" y="1397072"/>
                            <a:pt x="1777019" y="1397072"/>
                            <a:pt x="1777019" y="1404584"/>
                          </a:cubicBezTo>
                          <a:cubicBezTo>
                            <a:pt x="1792042" y="1434628"/>
                            <a:pt x="1822087" y="1449650"/>
                            <a:pt x="1867153" y="1449650"/>
                          </a:cubicBezTo>
                          <a:cubicBezTo>
                            <a:pt x="1919731" y="1449650"/>
                            <a:pt x="2002354" y="1419606"/>
                            <a:pt x="2069954" y="1329472"/>
                          </a:cubicBezTo>
                          <a:cubicBezTo>
                            <a:pt x="2077465" y="1314450"/>
                            <a:pt x="2122532" y="1201783"/>
                            <a:pt x="2092488" y="1126671"/>
                          </a:cubicBezTo>
                          <a:cubicBezTo>
                            <a:pt x="2084977" y="1104138"/>
                            <a:pt x="2062443" y="1081604"/>
                            <a:pt x="2032398" y="1074093"/>
                          </a:cubicBezTo>
                          <a:cubicBezTo>
                            <a:pt x="2017376" y="1066582"/>
                            <a:pt x="2002354" y="1066582"/>
                            <a:pt x="1987332" y="1066582"/>
                          </a:cubicBezTo>
                          <a:cubicBezTo>
                            <a:pt x="1882175" y="1066582"/>
                            <a:pt x="1822087" y="1201783"/>
                            <a:pt x="1822087" y="1209294"/>
                          </a:cubicBezTo>
                          <a:cubicBezTo>
                            <a:pt x="1822087" y="1209294"/>
                            <a:pt x="1814575" y="1216805"/>
                            <a:pt x="1814575" y="1216805"/>
                          </a:cubicBezTo>
                          <a:cubicBezTo>
                            <a:pt x="1807064" y="1216805"/>
                            <a:pt x="1807064" y="1209294"/>
                            <a:pt x="1807064" y="1209294"/>
                          </a:cubicBezTo>
                          <a:cubicBezTo>
                            <a:pt x="1807064" y="1209294"/>
                            <a:pt x="1844620" y="1096627"/>
                            <a:pt x="1867153" y="953915"/>
                          </a:cubicBezTo>
                          <a:cubicBezTo>
                            <a:pt x="1889686" y="826226"/>
                            <a:pt x="1897198" y="653469"/>
                            <a:pt x="1837109" y="503246"/>
                          </a:cubicBezTo>
                          <a:cubicBezTo>
                            <a:pt x="1807064" y="683514"/>
                            <a:pt x="1671864" y="833737"/>
                            <a:pt x="1671864" y="841248"/>
                          </a:cubicBezTo>
                          <a:cubicBezTo>
                            <a:pt x="1671864" y="841248"/>
                            <a:pt x="1664352" y="841248"/>
                            <a:pt x="1664352" y="841248"/>
                          </a:cubicBezTo>
                          <a:cubicBezTo>
                            <a:pt x="1664352" y="841248"/>
                            <a:pt x="1656841" y="833737"/>
                            <a:pt x="1656841" y="833737"/>
                          </a:cubicBezTo>
                          <a:cubicBezTo>
                            <a:pt x="1656841" y="833737"/>
                            <a:pt x="1649330" y="518269"/>
                            <a:pt x="1416485" y="338001"/>
                          </a:cubicBezTo>
                          <a:cubicBezTo>
                            <a:pt x="1454040" y="465691"/>
                            <a:pt x="1484085" y="510758"/>
                            <a:pt x="1484085" y="510758"/>
                          </a:cubicBezTo>
                          <a:cubicBezTo>
                            <a:pt x="1484085" y="510758"/>
                            <a:pt x="1484085" y="518269"/>
                            <a:pt x="1484085" y="518269"/>
                          </a:cubicBezTo>
                          <a:cubicBezTo>
                            <a:pt x="1484085" y="518269"/>
                            <a:pt x="1476574" y="525780"/>
                            <a:pt x="1476574" y="518269"/>
                          </a:cubicBezTo>
                          <a:cubicBezTo>
                            <a:pt x="1476574" y="518269"/>
                            <a:pt x="1191150" y="458180"/>
                            <a:pt x="1123550" y="202801"/>
                          </a:cubicBezTo>
                          <a:cubicBezTo>
                            <a:pt x="1093505" y="375557"/>
                            <a:pt x="1146084" y="473202"/>
                            <a:pt x="1146084" y="480713"/>
                          </a:cubicBezTo>
                          <a:cubicBezTo>
                            <a:pt x="1146084" y="480713"/>
                            <a:pt x="1146084" y="488224"/>
                            <a:pt x="1146084" y="488224"/>
                          </a:cubicBezTo>
                          <a:cubicBezTo>
                            <a:pt x="1146084" y="488224"/>
                            <a:pt x="1138572" y="488224"/>
                            <a:pt x="1138572" y="488224"/>
                          </a:cubicBezTo>
                          <a:cubicBezTo>
                            <a:pt x="1138572" y="488224"/>
                            <a:pt x="845638" y="435646"/>
                            <a:pt x="770526" y="157734"/>
                          </a:cubicBezTo>
                          <a:cubicBezTo>
                            <a:pt x="778038" y="232845"/>
                            <a:pt x="785549" y="240356"/>
                            <a:pt x="785549" y="247868"/>
                          </a:cubicBezTo>
                          <a:cubicBezTo>
                            <a:pt x="785549" y="247868"/>
                            <a:pt x="793060" y="255379"/>
                            <a:pt x="785549" y="255379"/>
                          </a:cubicBezTo>
                          <a:cubicBezTo>
                            <a:pt x="785549" y="255379"/>
                            <a:pt x="778038" y="262890"/>
                            <a:pt x="778038" y="262890"/>
                          </a:cubicBezTo>
                          <a:cubicBezTo>
                            <a:pt x="778038" y="262890"/>
                            <a:pt x="657859" y="232845"/>
                            <a:pt x="672881" y="60089"/>
                          </a:cubicBezTo>
                          <a:cubicBezTo>
                            <a:pt x="620303" y="112667"/>
                            <a:pt x="582748" y="142712"/>
                            <a:pt x="560214" y="142712"/>
                          </a:cubicBezTo>
                          <a:cubicBezTo>
                            <a:pt x="545192" y="142712"/>
                            <a:pt x="537681" y="135201"/>
                            <a:pt x="537681" y="127689"/>
                          </a:cubicBezTo>
                          <a:cubicBezTo>
                            <a:pt x="537681" y="127689"/>
                            <a:pt x="537681" y="120178"/>
                            <a:pt x="537681" y="120178"/>
                          </a:cubicBezTo>
                          <a:lnTo>
                            <a:pt x="575237" y="30045"/>
                          </a:lnTo>
                          <a:cubicBezTo>
                            <a:pt x="522659" y="60089"/>
                            <a:pt x="409991" y="135201"/>
                            <a:pt x="304835" y="135201"/>
                          </a:cubicBezTo>
                          <a:close/>
                        </a:path>
                      </a:pathLst>
                    </a:custGeom>
                    <a:solidFill>
                      <a:srgbClr val="D97E31"/>
                    </a:solidFill>
                    <a:ln w="75111" cap="flat">
                      <a:noFill/>
                      <a:prstDash val="solid"/>
                      <a:miter/>
                    </a:ln>
                  </p:spPr>
                  <p:txBody>
                    <a:bodyPr rtlCol="0" anchor="ctr"/>
                    <a:lstStyle/>
                    <a:p>
                      <a:endParaRPr lang="en-US"/>
                    </a:p>
                  </p:txBody>
                </p:sp>
              </p:grpSp>
              <p:sp>
                <p:nvSpPr>
                  <p:cNvPr id="323" name="Freeform: Shape 322">
                    <a:extLst>
                      <a:ext uri="{FF2B5EF4-FFF2-40B4-BE49-F238E27FC236}">
                        <a16:creationId xmlns:a16="http://schemas.microsoft.com/office/drawing/2014/main" xmlns="" id="{36E047F9-8FCE-4FB9-A250-8F37BE093C3C}"/>
                      </a:ext>
                    </a:extLst>
                  </p:cNvPr>
                  <p:cNvSpPr/>
                  <p:nvPr/>
                </p:nvSpPr>
                <p:spPr>
                  <a:xfrm>
                    <a:off x="8205107" y="4129495"/>
                    <a:ext cx="323918" cy="357127"/>
                  </a:xfrm>
                  <a:custGeom>
                    <a:avLst/>
                    <a:gdLst>
                      <a:gd name="connsiteX0" fmla="*/ 135201 w 323918"/>
                      <a:gd name="connsiteY0" fmla="*/ 0 h 357127"/>
                      <a:gd name="connsiteX1" fmla="*/ 0 w 323918"/>
                      <a:gd name="connsiteY1" fmla="*/ 165245 h 357127"/>
                      <a:gd name="connsiteX2" fmla="*/ 82622 w 323918"/>
                      <a:gd name="connsiteY2" fmla="*/ 330490 h 357127"/>
                      <a:gd name="connsiteX3" fmla="*/ 247868 w 323918"/>
                      <a:gd name="connsiteY3" fmla="*/ 338001 h 357127"/>
                      <a:gd name="connsiteX4" fmla="*/ 315468 w 323918"/>
                      <a:gd name="connsiteY4" fmla="*/ 142712 h 357127"/>
                      <a:gd name="connsiteX5" fmla="*/ 135201 w 323918"/>
                      <a:gd name="connsiteY5" fmla="*/ 0 h 357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3918" h="357127">
                        <a:moveTo>
                          <a:pt x="135201" y="0"/>
                        </a:moveTo>
                        <a:cubicBezTo>
                          <a:pt x="52578" y="0"/>
                          <a:pt x="0" y="90134"/>
                          <a:pt x="0" y="165245"/>
                        </a:cubicBezTo>
                        <a:cubicBezTo>
                          <a:pt x="0" y="232845"/>
                          <a:pt x="22533" y="300446"/>
                          <a:pt x="82622" y="330490"/>
                        </a:cubicBezTo>
                        <a:cubicBezTo>
                          <a:pt x="127689" y="360535"/>
                          <a:pt x="195290" y="368046"/>
                          <a:pt x="247868" y="338001"/>
                        </a:cubicBezTo>
                        <a:cubicBezTo>
                          <a:pt x="315468" y="300446"/>
                          <a:pt x="338001" y="217823"/>
                          <a:pt x="315468" y="142712"/>
                        </a:cubicBezTo>
                        <a:cubicBezTo>
                          <a:pt x="285423" y="60089"/>
                          <a:pt x="217823" y="7511"/>
                          <a:pt x="135201" y="0"/>
                        </a:cubicBezTo>
                        <a:close/>
                      </a:path>
                    </a:pathLst>
                  </a:custGeom>
                  <a:solidFill>
                    <a:srgbClr val="FBCA8F">
                      <a:alpha val="50000"/>
                    </a:srgbClr>
                  </a:solidFill>
                  <a:ln w="75111" cap="flat">
                    <a:noFill/>
                    <a:prstDash val="solid"/>
                    <a:miter/>
                  </a:ln>
                </p:spPr>
                <p:txBody>
                  <a:bodyPr rtlCol="0" anchor="ctr"/>
                  <a:lstStyle/>
                  <a:p>
                    <a:endParaRPr lang="en-US"/>
                  </a:p>
                </p:txBody>
              </p:sp>
              <p:sp>
                <p:nvSpPr>
                  <p:cNvPr id="324" name="Freeform: Shape 323">
                    <a:extLst>
                      <a:ext uri="{FF2B5EF4-FFF2-40B4-BE49-F238E27FC236}">
                        <a16:creationId xmlns:a16="http://schemas.microsoft.com/office/drawing/2014/main" xmlns="" id="{CA6D74D7-90D7-4020-A1D3-53806051033B}"/>
                      </a:ext>
                    </a:extLst>
                  </p:cNvPr>
                  <p:cNvSpPr/>
                  <p:nvPr/>
                </p:nvSpPr>
                <p:spPr>
                  <a:xfrm>
                    <a:off x="7739779" y="2807534"/>
                    <a:ext cx="2080223" cy="1770550"/>
                  </a:xfrm>
                  <a:custGeom>
                    <a:avLst/>
                    <a:gdLst>
                      <a:gd name="connsiteX0" fmla="*/ 2072712 w 2080223"/>
                      <a:gd name="connsiteY0" fmla="*/ 1111649 h 1770550"/>
                      <a:gd name="connsiteX1" fmla="*/ 2080223 w 2080223"/>
                      <a:gd name="connsiteY1" fmla="*/ 1119160 h 1770550"/>
                      <a:gd name="connsiteX2" fmla="*/ 2012623 w 2080223"/>
                      <a:gd name="connsiteY2" fmla="*/ 1044049 h 1770550"/>
                      <a:gd name="connsiteX3" fmla="*/ 1794800 w 2080223"/>
                      <a:gd name="connsiteY3" fmla="*/ 1179249 h 1770550"/>
                      <a:gd name="connsiteX4" fmla="*/ 1817333 w 2080223"/>
                      <a:gd name="connsiteY4" fmla="*/ 443157 h 1770550"/>
                      <a:gd name="connsiteX5" fmla="*/ 1644577 w 2080223"/>
                      <a:gd name="connsiteY5" fmla="*/ 803692 h 1770550"/>
                      <a:gd name="connsiteX6" fmla="*/ 1381687 w 2080223"/>
                      <a:gd name="connsiteY6" fmla="*/ 292935 h 1770550"/>
                      <a:gd name="connsiteX7" fmla="*/ 1456798 w 2080223"/>
                      <a:gd name="connsiteY7" fmla="*/ 495735 h 1770550"/>
                      <a:gd name="connsiteX8" fmla="*/ 1103775 w 2080223"/>
                      <a:gd name="connsiteY8" fmla="*/ 150223 h 1770550"/>
                      <a:gd name="connsiteX9" fmla="*/ 1118797 w 2080223"/>
                      <a:gd name="connsiteY9" fmla="*/ 465691 h 1770550"/>
                      <a:gd name="connsiteX10" fmla="*/ 743240 w 2080223"/>
                      <a:gd name="connsiteY10" fmla="*/ 45067 h 1770550"/>
                      <a:gd name="connsiteX11" fmla="*/ 765773 w 2080223"/>
                      <a:gd name="connsiteY11" fmla="*/ 240357 h 1770550"/>
                      <a:gd name="connsiteX12" fmla="*/ 668129 w 2080223"/>
                      <a:gd name="connsiteY12" fmla="*/ 22534 h 1770550"/>
                      <a:gd name="connsiteX13" fmla="*/ 532928 w 2080223"/>
                      <a:gd name="connsiteY13" fmla="*/ 112667 h 1770550"/>
                      <a:gd name="connsiteX14" fmla="*/ 585506 w 2080223"/>
                      <a:gd name="connsiteY14" fmla="*/ 0 h 1770550"/>
                      <a:gd name="connsiteX15" fmla="*/ 292571 w 2080223"/>
                      <a:gd name="connsiteY15" fmla="*/ 120178 h 1770550"/>
                      <a:gd name="connsiteX16" fmla="*/ 142348 w 2080223"/>
                      <a:gd name="connsiteY16" fmla="*/ 623425 h 1770550"/>
                      <a:gd name="connsiteX17" fmla="*/ 427772 w 2080223"/>
                      <a:gd name="connsiteY17" fmla="*/ 1652451 h 1770550"/>
                      <a:gd name="connsiteX18" fmla="*/ 1764756 w 2080223"/>
                      <a:gd name="connsiteY18" fmla="*/ 1397073 h 1770550"/>
                      <a:gd name="connsiteX19" fmla="*/ 2027646 w 2080223"/>
                      <a:gd name="connsiteY19" fmla="*/ 1382050 h 1770550"/>
                      <a:gd name="connsiteX20" fmla="*/ 1914978 w 2080223"/>
                      <a:gd name="connsiteY20" fmla="*/ 1427117 h 1770550"/>
                      <a:gd name="connsiteX21" fmla="*/ 1839867 w 2080223"/>
                      <a:gd name="connsiteY21" fmla="*/ 1254361 h 1770550"/>
                      <a:gd name="connsiteX22" fmla="*/ 2072712 w 2080223"/>
                      <a:gd name="connsiteY22" fmla="*/ 1111649 h 1770550"/>
                      <a:gd name="connsiteX23" fmla="*/ 1479332 w 2080223"/>
                      <a:gd name="connsiteY23" fmla="*/ 1457162 h 1770550"/>
                      <a:gd name="connsiteX24" fmla="*/ 833374 w 2080223"/>
                      <a:gd name="connsiteY24" fmla="*/ 1667474 h 1770550"/>
                      <a:gd name="connsiteX25" fmla="*/ 209949 w 2080223"/>
                      <a:gd name="connsiteY25" fmla="*/ 1427117 h 1770550"/>
                      <a:gd name="connsiteX26" fmla="*/ 52215 w 2080223"/>
                      <a:gd name="connsiteY26" fmla="*/ 1096627 h 1770550"/>
                      <a:gd name="connsiteX27" fmla="*/ 134837 w 2080223"/>
                      <a:gd name="connsiteY27" fmla="*/ 743603 h 1770550"/>
                      <a:gd name="connsiteX28" fmla="*/ 232482 w 2080223"/>
                      <a:gd name="connsiteY28" fmla="*/ 540802 h 1770550"/>
                      <a:gd name="connsiteX29" fmla="*/ 255016 w 2080223"/>
                      <a:gd name="connsiteY29" fmla="*/ 390579 h 1770550"/>
                      <a:gd name="connsiteX30" fmla="*/ 322616 w 2080223"/>
                      <a:gd name="connsiteY30" fmla="*/ 217823 h 1770550"/>
                      <a:gd name="connsiteX31" fmla="*/ 435283 w 2080223"/>
                      <a:gd name="connsiteY31" fmla="*/ 142712 h 1770550"/>
                      <a:gd name="connsiteX32" fmla="*/ 442794 w 2080223"/>
                      <a:gd name="connsiteY32" fmla="*/ 150223 h 1770550"/>
                      <a:gd name="connsiteX33" fmla="*/ 465328 w 2080223"/>
                      <a:gd name="connsiteY33" fmla="*/ 375557 h 1770550"/>
                      <a:gd name="connsiteX34" fmla="*/ 480350 w 2080223"/>
                      <a:gd name="connsiteY34" fmla="*/ 255379 h 1770550"/>
                      <a:gd name="connsiteX35" fmla="*/ 495372 w 2080223"/>
                      <a:gd name="connsiteY35" fmla="*/ 255379 h 1770550"/>
                      <a:gd name="connsiteX36" fmla="*/ 547950 w 2080223"/>
                      <a:gd name="connsiteY36" fmla="*/ 383068 h 1770550"/>
                      <a:gd name="connsiteX37" fmla="*/ 585506 w 2080223"/>
                      <a:gd name="connsiteY37" fmla="*/ 210312 h 1770550"/>
                      <a:gd name="connsiteX38" fmla="*/ 600528 w 2080223"/>
                      <a:gd name="connsiteY38" fmla="*/ 210312 h 1770550"/>
                      <a:gd name="connsiteX39" fmla="*/ 713195 w 2080223"/>
                      <a:gd name="connsiteY39" fmla="*/ 435646 h 1770550"/>
                      <a:gd name="connsiteX40" fmla="*/ 788307 w 2080223"/>
                      <a:gd name="connsiteY40" fmla="*/ 510758 h 1770550"/>
                      <a:gd name="connsiteX41" fmla="*/ 735729 w 2080223"/>
                      <a:gd name="connsiteY41" fmla="*/ 315468 h 1770550"/>
                      <a:gd name="connsiteX42" fmla="*/ 750751 w 2080223"/>
                      <a:gd name="connsiteY42" fmla="*/ 307957 h 1770550"/>
                      <a:gd name="connsiteX43" fmla="*/ 976086 w 2080223"/>
                      <a:gd name="connsiteY43" fmla="*/ 525780 h 1770550"/>
                      <a:gd name="connsiteX44" fmla="*/ 1216442 w 2080223"/>
                      <a:gd name="connsiteY44" fmla="*/ 615914 h 1770550"/>
                      <a:gd name="connsiteX45" fmla="*/ 1178886 w 2080223"/>
                      <a:gd name="connsiteY45" fmla="*/ 480713 h 1770550"/>
                      <a:gd name="connsiteX46" fmla="*/ 1193908 w 2080223"/>
                      <a:gd name="connsiteY46" fmla="*/ 473202 h 1770550"/>
                      <a:gd name="connsiteX47" fmla="*/ 1344131 w 2080223"/>
                      <a:gd name="connsiteY47" fmla="*/ 585869 h 1770550"/>
                      <a:gd name="connsiteX48" fmla="*/ 1486843 w 2080223"/>
                      <a:gd name="connsiteY48" fmla="*/ 653469 h 1770550"/>
                      <a:gd name="connsiteX49" fmla="*/ 1486843 w 2080223"/>
                      <a:gd name="connsiteY49" fmla="*/ 548313 h 1770550"/>
                      <a:gd name="connsiteX50" fmla="*/ 1501866 w 2080223"/>
                      <a:gd name="connsiteY50" fmla="*/ 540802 h 1770550"/>
                      <a:gd name="connsiteX51" fmla="*/ 1576977 w 2080223"/>
                      <a:gd name="connsiteY51" fmla="*/ 901337 h 1770550"/>
                      <a:gd name="connsiteX52" fmla="*/ 1539421 w 2080223"/>
                      <a:gd name="connsiteY52" fmla="*/ 1021515 h 1770550"/>
                      <a:gd name="connsiteX53" fmla="*/ 1757244 w 2080223"/>
                      <a:gd name="connsiteY53" fmla="*/ 826226 h 1770550"/>
                      <a:gd name="connsiteX54" fmla="*/ 1479332 w 2080223"/>
                      <a:gd name="connsiteY54" fmla="*/ 1457162 h 177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080223" h="1770550">
                        <a:moveTo>
                          <a:pt x="2072712" y="1111649"/>
                        </a:moveTo>
                        <a:cubicBezTo>
                          <a:pt x="2072712" y="1111649"/>
                          <a:pt x="2080223" y="1119160"/>
                          <a:pt x="2080223" y="1119160"/>
                        </a:cubicBezTo>
                        <a:cubicBezTo>
                          <a:pt x="2072712" y="1089116"/>
                          <a:pt x="2050179" y="1059071"/>
                          <a:pt x="2012623" y="1044049"/>
                        </a:cubicBezTo>
                        <a:cubicBezTo>
                          <a:pt x="1877423" y="991471"/>
                          <a:pt x="1794800" y="1179249"/>
                          <a:pt x="1794800" y="1179249"/>
                        </a:cubicBezTo>
                        <a:cubicBezTo>
                          <a:pt x="1794800" y="1179249"/>
                          <a:pt x="1952534" y="736092"/>
                          <a:pt x="1817333" y="443157"/>
                        </a:cubicBezTo>
                        <a:cubicBezTo>
                          <a:pt x="1802311" y="638447"/>
                          <a:pt x="1644577" y="803692"/>
                          <a:pt x="1644577" y="803692"/>
                        </a:cubicBezTo>
                        <a:cubicBezTo>
                          <a:pt x="1644577" y="803692"/>
                          <a:pt x="1644577" y="473202"/>
                          <a:pt x="1381687" y="292935"/>
                        </a:cubicBezTo>
                        <a:cubicBezTo>
                          <a:pt x="1419243" y="443157"/>
                          <a:pt x="1456798" y="495735"/>
                          <a:pt x="1456798" y="495735"/>
                        </a:cubicBezTo>
                        <a:cubicBezTo>
                          <a:pt x="1456798" y="495735"/>
                          <a:pt x="1148842" y="435646"/>
                          <a:pt x="1103775" y="150223"/>
                        </a:cubicBezTo>
                        <a:cubicBezTo>
                          <a:pt x="1058708" y="353024"/>
                          <a:pt x="1118797" y="465691"/>
                          <a:pt x="1118797" y="465691"/>
                        </a:cubicBezTo>
                        <a:cubicBezTo>
                          <a:pt x="1118797" y="465691"/>
                          <a:pt x="773284" y="413113"/>
                          <a:pt x="743240" y="45067"/>
                        </a:cubicBezTo>
                        <a:cubicBezTo>
                          <a:pt x="743240" y="217823"/>
                          <a:pt x="765773" y="240357"/>
                          <a:pt x="765773" y="240357"/>
                        </a:cubicBezTo>
                        <a:cubicBezTo>
                          <a:pt x="765773" y="240357"/>
                          <a:pt x="645595" y="210312"/>
                          <a:pt x="668129" y="22534"/>
                        </a:cubicBezTo>
                        <a:cubicBezTo>
                          <a:pt x="547950" y="157734"/>
                          <a:pt x="532928" y="112667"/>
                          <a:pt x="532928" y="112667"/>
                        </a:cubicBezTo>
                        <a:lnTo>
                          <a:pt x="585506" y="0"/>
                        </a:lnTo>
                        <a:cubicBezTo>
                          <a:pt x="585506" y="0"/>
                          <a:pt x="427772" y="120178"/>
                          <a:pt x="292571" y="120178"/>
                        </a:cubicBezTo>
                        <a:cubicBezTo>
                          <a:pt x="157371" y="225334"/>
                          <a:pt x="239993" y="428135"/>
                          <a:pt x="142348" y="623425"/>
                        </a:cubicBezTo>
                        <a:cubicBezTo>
                          <a:pt x="14659" y="871293"/>
                          <a:pt x="-203164" y="1336983"/>
                          <a:pt x="427772" y="1652451"/>
                        </a:cubicBezTo>
                        <a:cubicBezTo>
                          <a:pt x="983597" y="1922852"/>
                          <a:pt x="1667110" y="1682496"/>
                          <a:pt x="1764756" y="1397073"/>
                        </a:cubicBezTo>
                        <a:cubicBezTo>
                          <a:pt x="1802311" y="1472184"/>
                          <a:pt x="1922489" y="1472184"/>
                          <a:pt x="2027646" y="1382050"/>
                        </a:cubicBezTo>
                        <a:cubicBezTo>
                          <a:pt x="1990090" y="1404584"/>
                          <a:pt x="1952534" y="1427117"/>
                          <a:pt x="1914978" y="1427117"/>
                        </a:cubicBezTo>
                        <a:cubicBezTo>
                          <a:pt x="1809822" y="1442139"/>
                          <a:pt x="1802311" y="1321961"/>
                          <a:pt x="1839867" y="1254361"/>
                        </a:cubicBezTo>
                        <a:cubicBezTo>
                          <a:pt x="1862400" y="1164227"/>
                          <a:pt x="1982578" y="1036538"/>
                          <a:pt x="2072712" y="1111649"/>
                        </a:cubicBezTo>
                        <a:close/>
                        <a:moveTo>
                          <a:pt x="1479332" y="1457162"/>
                        </a:moveTo>
                        <a:cubicBezTo>
                          <a:pt x="1306575" y="1614896"/>
                          <a:pt x="1058708" y="1667474"/>
                          <a:pt x="833374" y="1667474"/>
                        </a:cubicBezTo>
                        <a:cubicBezTo>
                          <a:pt x="608039" y="1659962"/>
                          <a:pt x="367683" y="1599873"/>
                          <a:pt x="209949" y="1427117"/>
                        </a:cubicBezTo>
                        <a:cubicBezTo>
                          <a:pt x="127326" y="1336983"/>
                          <a:pt x="67237" y="1216805"/>
                          <a:pt x="52215" y="1096627"/>
                        </a:cubicBezTo>
                        <a:cubicBezTo>
                          <a:pt x="37192" y="968937"/>
                          <a:pt x="82259" y="856270"/>
                          <a:pt x="134837" y="743603"/>
                        </a:cubicBezTo>
                        <a:cubicBezTo>
                          <a:pt x="164882" y="676003"/>
                          <a:pt x="209949" y="615914"/>
                          <a:pt x="232482" y="540802"/>
                        </a:cubicBezTo>
                        <a:cubicBezTo>
                          <a:pt x="247504" y="488224"/>
                          <a:pt x="247504" y="443157"/>
                          <a:pt x="255016" y="390579"/>
                        </a:cubicBezTo>
                        <a:cubicBezTo>
                          <a:pt x="262527" y="330490"/>
                          <a:pt x="270038" y="255379"/>
                          <a:pt x="322616" y="217823"/>
                        </a:cubicBezTo>
                        <a:cubicBezTo>
                          <a:pt x="352660" y="180267"/>
                          <a:pt x="390216" y="157734"/>
                          <a:pt x="435283" y="142712"/>
                        </a:cubicBezTo>
                        <a:cubicBezTo>
                          <a:pt x="442794" y="142712"/>
                          <a:pt x="442794" y="150223"/>
                          <a:pt x="442794" y="150223"/>
                        </a:cubicBezTo>
                        <a:cubicBezTo>
                          <a:pt x="420261" y="225334"/>
                          <a:pt x="435283" y="300446"/>
                          <a:pt x="465328" y="375557"/>
                        </a:cubicBezTo>
                        <a:cubicBezTo>
                          <a:pt x="465328" y="338001"/>
                          <a:pt x="472839" y="292935"/>
                          <a:pt x="480350" y="255379"/>
                        </a:cubicBezTo>
                        <a:cubicBezTo>
                          <a:pt x="480350" y="247868"/>
                          <a:pt x="495372" y="240357"/>
                          <a:pt x="495372" y="255379"/>
                        </a:cubicBezTo>
                        <a:cubicBezTo>
                          <a:pt x="510394" y="300446"/>
                          <a:pt x="525417" y="338001"/>
                          <a:pt x="547950" y="383068"/>
                        </a:cubicBezTo>
                        <a:cubicBezTo>
                          <a:pt x="540439" y="322979"/>
                          <a:pt x="555461" y="262890"/>
                          <a:pt x="585506" y="210312"/>
                        </a:cubicBezTo>
                        <a:cubicBezTo>
                          <a:pt x="585506" y="202801"/>
                          <a:pt x="600528" y="202801"/>
                          <a:pt x="600528" y="210312"/>
                        </a:cubicBezTo>
                        <a:cubicBezTo>
                          <a:pt x="615550" y="292935"/>
                          <a:pt x="653106" y="375557"/>
                          <a:pt x="713195" y="435646"/>
                        </a:cubicBezTo>
                        <a:cubicBezTo>
                          <a:pt x="735729" y="458180"/>
                          <a:pt x="758262" y="488224"/>
                          <a:pt x="788307" y="510758"/>
                        </a:cubicBezTo>
                        <a:cubicBezTo>
                          <a:pt x="758262" y="450669"/>
                          <a:pt x="735729" y="383068"/>
                          <a:pt x="735729" y="315468"/>
                        </a:cubicBezTo>
                        <a:cubicBezTo>
                          <a:pt x="735729" y="307957"/>
                          <a:pt x="743240" y="300446"/>
                          <a:pt x="750751" y="307957"/>
                        </a:cubicBezTo>
                        <a:cubicBezTo>
                          <a:pt x="818351" y="383068"/>
                          <a:pt x="885951" y="473202"/>
                          <a:pt x="976086" y="525780"/>
                        </a:cubicBezTo>
                        <a:cubicBezTo>
                          <a:pt x="1051197" y="563336"/>
                          <a:pt x="1133819" y="593380"/>
                          <a:pt x="1216442" y="615914"/>
                        </a:cubicBezTo>
                        <a:cubicBezTo>
                          <a:pt x="1201420" y="570847"/>
                          <a:pt x="1186397" y="525780"/>
                          <a:pt x="1178886" y="480713"/>
                        </a:cubicBezTo>
                        <a:cubicBezTo>
                          <a:pt x="1178886" y="473202"/>
                          <a:pt x="1186397" y="465691"/>
                          <a:pt x="1193908" y="473202"/>
                        </a:cubicBezTo>
                        <a:cubicBezTo>
                          <a:pt x="1246487" y="510758"/>
                          <a:pt x="1291553" y="555825"/>
                          <a:pt x="1344131" y="585869"/>
                        </a:cubicBezTo>
                        <a:cubicBezTo>
                          <a:pt x="1389198" y="608403"/>
                          <a:pt x="1434265" y="630936"/>
                          <a:pt x="1486843" y="653469"/>
                        </a:cubicBezTo>
                        <a:cubicBezTo>
                          <a:pt x="1486843" y="615914"/>
                          <a:pt x="1486843" y="585869"/>
                          <a:pt x="1486843" y="548313"/>
                        </a:cubicBezTo>
                        <a:cubicBezTo>
                          <a:pt x="1486843" y="540802"/>
                          <a:pt x="1494354" y="533291"/>
                          <a:pt x="1501866" y="540802"/>
                        </a:cubicBezTo>
                        <a:cubicBezTo>
                          <a:pt x="1576977" y="645958"/>
                          <a:pt x="1599510" y="773648"/>
                          <a:pt x="1576977" y="901337"/>
                        </a:cubicBezTo>
                        <a:cubicBezTo>
                          <a:pt x="1569465" y="923871"/>
                          <a:pt x="1546932" y="991471"/>
                          <a:pt x="1539421" y="1021515"/>
                        </a:cubicBezTo>
                        <a:cubicBezTo>
                          <a:pt x="1659599" y="983960"/>
                          <a:pt x="1757244" y="818714"/>
                          <a:pt x="1757244" y="826226"/>
                        </a:cubicBezTo>
                        <a:cubicBezTo>
                          <a:pt x="1757244" y="1051560"/>
                          <a:pt x="1659599" y="1291916"/>
                          <a:pt x="1479332" y="1457162"/>
                        </a:cubicBezTo>
                        <a:close/>
                      </a:path>
                    </a:pathLst>
                  </a:custGeom>
                  <a:solidFill>
                    <a:srgbClr val="FBCA8F">
                      <a:alpha val="50000"/>
                    </a:srgbClr>
                  </a:solidFill>
                  <a:ln w="75111" cap="flat">
                    <a:noFill/>
                    <a:prstDash val="solid"/>
                    <a:miter/>
                  </a:ln>
                </p:spPr>
                <p:txBody>
                  <a:bodyPr rtlCol="0" anchor="ctr"/>
                  <a:lstStyle/>
                  <a:p>
                    <a:endParaRPr lang="en-US"/>
                  </a:p>
                </p:txBody>
              </p:sp>
              <p:sp>
                <p:nvSpPr>
                  <p:cNvPr id="325" name="Freeform: Shape 324">
                    <a:extLst>
                      <a:ext uri="{FF2B5EF4-FFF2-40B4-BE49-F238E27FC236}">
                        <a16:creationId xmlns:a16="http://schemas.microsoft.com/office/drawing/2014/main" xmlns="" id="{99201577-D779-4F04-906D-D88B58B539AB}"/>
                      </a:ext>
                    </a:extLst>
                  </p:cNvPr>
                  <p:cNvSpPr/>
                  <p:nvPr/>
                </p:nvSpPr>
                <p:spPr>
                  <a:xfrm>
                    <a:off x="8250173" y="2822557"/>
                    <a:ext cx="150222" cy="105155"/>
                  </a:xfrm>
                  <a:custGeom>
                    <a:avLst/>
                    <a:gdLst>
                      <a:gd name="connsiteX0" fmla="*/ 15022 w 150222"/>
                      <a:gd name="connsiteY0" fmla="*/ 90134 h 105155"/>
                      <a:gd name="connsiteX1" fmla="*/ 0 w 150222"/>
                      <a:gd name="connsiteY1" fmla="*/ 105156 h 105155"/>
                      <a:gd name="connsiteX2" fmla="*/ 150223 w 150222"/>
                      <a:gd name="connsiteY2" fmla="*/ 37556 h 105155"/>
                      <a:gd name="connsiteX3" fmla="*/ 150223 w 150222"/>
                      <a:gd name="connsiteY3" fmla="*/ 0 h 105155"/>
                      <a:gd name="connsiteX4" fmla="*/ 15022 w 150222"/>
                      <a:gd name="connsiteY4" fmla="*/ 90134 h 105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222" h="105155">
                        <a:moveTo>
                          <a:pt x="15022" y="90134"/>
                        </a:moveTo>
                        <a:cubicBezTo>
                          <a:pt x="7511" y="97645"/>
                          <a:pt x="0" y="97645"/>
                          <a:pt x="0" y="105156"/>
                        </a:cubicBezTo>
                        <a:cubicBezTo>
                          <a:pt x="52578" y="97645"/>
                          <a:pt x="105156" y="75111"/>
                          <a:pt x="150223" y="37556"/>
                        </a:cubicBezTo>
                        <a:cubicBezTo>
                          <a:pt x="150223" y="22533"/>
                          <a:pt x="150223" y="7511"/>
                          <a:pt x="150223" y="0"/>
                        </a:cubicBezTo>
                        <a:cubicBezTo>
                          <a:pt x="60089" y="105156"/>
                          <a:pt x="22534" y="97645"/>
                          <a:pt x="15022" y="90134"/>
                        </a:cubicBezTo>
                        <a:close/>
                      </a:path>
                    </a:pathLst>
                  </a:custGeom>
                  <a:solidFill>
                    <a:srgbClr val="FBCA8F">
                      <a:alpha val="50000"/>
                    </a:srgbClr>
                  </a:solidFill>
                  <a:ln w="75111" cap="flat">
                    <a:noFill/>
                    <a:prstDash val="solid"/>
                    <a:miter/>
                  </a:ln>
                </p:spPr>
                <p:txBody>
                  <a:bodyPr rtlCol="0" anchor="ctr"/>
                  <a:lstStyle/>
                  <a:p>
                    <a:endParaRPr lang="en-US"/>
                  </a:p>
                </p:txBody>
              </p:sp>
              <p:sp>
                <p:nvSpPr>
                  <p:cNvPr id="326" name="Freeform: Shape 325">
                    <a:extLst>
                      <a:ext uri="{FF2B5EF4-FFF2-40B4-BE49-F238E27FC236}">
                        <a16:creationId xmlns:a16="http://schemas.microsoft.com/office/drawing/2014/main" xmlns="" id="{AAAE76BA-BB85-4F4C-8A9D-4AB07F91D307}"/>
                      </a:ext>
                    </a:extLst>
                  </p:cNvPr>
                  <p:cNvSpPr/>
                  <p:nvPr/>
                </p:nvSpPr>
                <p:spPr>
                  <a:xfrm>
                    <a:off x="9121466" y="3107980"/>
                    <a:ext cx="490402" cy="998981"/>
                  </a:xfrm>
                  <a:custGeom>
                    <a:avLst/>
                    <a:gdLst>
                      <a:gd name="connsiteX0" fmla="*/ 195290 w 490402"/>
                      <a:gd name="connsiteY0" fmla="*/ 292935 h 998981"/>
                      <a:gd name="connsiteX1" fmla="*/ 225334 w 490402"/>
                      <a:gd name="connsiteY1" fmla="*/ 555825 h 998981"/>
                      <a:gd name="connsiteX2" fmla="*/ 315468 w 490402"/>
                      <a:gd name="connsiteY2" fmla="*/ 480713 h 998981"/>
                      <a:gd name="connsiteX3" fmla="*/ 420624 w 490402"/>
                      <a:gd name="connsiteY3" fmla="*/ 315468 h 998981"/>
                      <a:gd name="connsiteX4" fmla="*/ 435647 w 490402"/>
                      <a:gd name="connsiteY4" fmla="*/ 315468 h 998981"/>
                      <a:gd name="connsiteX5" fmla="*/ 322979 w 490402"/>
                      <a:gd name="connsiteY5" fmla="*/ 998982 h 998981"/>
                      <a:gd name="connsiteX6" fmla="*/ 458180 w 490402"/>
                      <a:gd name="connsiteY6" fmla="*/ 811203 h 998981"/>
                      <a:gd name="connsiteX7" fmla="*/ 413113 w 490402"/>
                      <a:gd name="connsiteY7" fmla="*/ 886315 h 998981"/>
                      <a:gd name="connsiteX8" fmla="*/ 435647 w 490402"/>
                      <a:gd name="connsiteY8" fmla="*/ 150223 h 998981"/>
                      <a:gd name="connsiteX9" fmla="*/ 262890 w 490402"/>
                      <a:gd name="connsiteY9" fmla="*/ 510758 h 998981"/>
                      <a:gd name="connsiteX10" fmla="*/ 0 w 490402"/>
                      <a:gd name="connsiteY10" fmla="*/ 0 h 998981"/>
                      <a:gd name="connsiteX11" fmla="*/ 30045 w 490402"/>
                      <a:gd name="connsiteY11" fmla="*/ 90134 h 998981"/>
                      <a:gd name="connsiteX12" fmla="*/ 195290 w 490402"/>
                      <a:gd name="connsiteY12" fmla="*/ 292935 h 998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0402" h="998981">
                        <a:moveTo>
                          <a:pt x="195290" y="292935"/>
                        </a:moveTo>
                        <a:cubicBezTo>
                          <a:pt x="225334" y="383068"/>
                          <a:pt x="240357" y="465691"/>
                          <a:pt x="225334" y="555825"/>
                        </a:cubicBezTo>
                        <a:cubicBezTo>
                          <a:pt x="262890" y="533291"/>
                          <a:pt x="292935" y="503247"/>
                          <a:pt x="315468" y="480713"/>
                        </a:cubicBezTo>
                        <a:cubicBezTo>
                          <a:pt x="360535" y="435646"/>
                          <a:pt x="398091" y="375557"/>
                          <a:pt x="420624" y="315468"/>
                        </a:cubicBezTo>
                        <a:cubicBezTo>
                          <a:pt x="420624" y="307957"/>
                          <a:pt x="435647" y="300446"/>
                          <a:pt x="435647" y="315468"/>
                        </a:cubicBezTo>
                        <a:cubicBezTo>
                          <a:pt x="473202" y="540802"/>
                          <a:pt x="420624" y="788670"/>
                          <a:pt x="322979" y="998982"/>
                        </a:cubicBezTo>
                        <a:cubicBezTo>
                          <a:pt x="375557" y="953915"/>
                          <a:pt x="420624" y="878804"/>
                          <a:pt x="458180" y="811203"/>
                        </a:cubicBezTo>
                        <a:cubicBezTo>
                          <a:pt x="428136" y="848759"/>
                          <a:pt x="413113" y="886315"/>
                          <a:pt x="413113" y="886315"/>
                        </a:cubicBezTo>
                        <a:cubicBezTo>
                          <a:pt x="413113" y="886315"/>
                          <a:pt x="570847" y="443157"/>
                          <a:pt x="435647" y="150223"/>
                        </a:cubicBezTo>
                        <a:cubicBezTo>
                          <a:pt x="420624" y="345513"/>
                          <a:pt x="262890" y="510758"/>
                          <a:pt x="262890" y="510758"/>
                        </a:cubicBezTo>
                        <a:cubicBezTo>
                          <a:pt x="262890" y="510758"/>
                          <a:pt x="262890" y="180267"/>
                          <a:pt x="0" y="0"/>
                        </a:cubicBezTo>
                        <a:cubicBezTo>
                          <a:pt x="7512" y="37556"/>
                          <a:pt x="15023" y="67600"/>
                          <a:pt x="30045" y="90134"/>
                        </a:cubicBezTo>
                        <a:cubicBezTo>
                          <a:pt x="97645" y="142712"/>
                          <a:pt x="165245" y="202801"/>
                          <a:pt x="195290" y="292935"/>
                        </a:cubicBezTo>
                        <a:close/>
                      </a:path>
                    </a:pathLst>
                  </a:custGeom>
                  <a:solidFill>
                    <a:srgbClr val="FBCA8F">
                      <a:alpha val="50000"/>
                    </a:srgbClr>
                  </a:solidFill>
                  <a:ln w="75111" cap="flat">
                    <a:noFill/>
                    <a:prstDash val="solid"/>
                    <a:miter/>
                  </a:ln>
                </p:spPr>
                <p:txBody>
                  <a:bodyPr rtlCol="0" anchor="ctr"/>
                  <a:lstStyle/>
                  <a:p>
                    <a:endParaRPr lang="en-US"/>
                  </a:p>
                </p:txBody>
              </p:sp>
              <p:sp>
                <p:nvSpPr>
                  <p:cNvPr id="327" name="Freeform: Shape 326">
                    <a:extLst>
                      <a:ext uri="{FF2B5EF4-FFF2-40B4-BE49-F238E27FC236}">
                        <a16:creationId xmlns:a16="http://schemas.microsoft.com/office/drawing/2014/main" xmlns="" id="{3FB6A285-5A07-4DA9-9A96-86D8EDC7F7C3}"/>
                      </a:ext>
                    </a:extLst>
                  </p:cNvPr>
                  <p:cNvSpPr/>
                  <p:nvPr/>
                </p:nvSpPr>
                <p:spPr>
                  <a:xfrm>
                    <a:off x="8475508" y="2852601"/>
                    <a:ext cx="405601" cy="458179"/>
                  </a:xfrm>
                  <a:custGeom>
                    <a:avLst/>
                    <a:gdLst>
                      <a:gd name="connsiteX0" fmla="*/ 0 w 405601"/>
                      <a:gd name="connsiteY0" fmla="*/ 0 h 458179"/>
                      <a:gd name="connsiteX1" fmla="*/ 7511 w 405601"/>
                      <a:gd name="connsiteY1" fmla="*/ 157734 h 458179"/>
                      <a:gd name="connsiteX2" fmla="*/ 22534 w 405601"/>
                      <a:gd name="connsiteY2" fmla="*/ 195290 h 458179"/>
                      <a:gd name="connsiteX3" fmla="*/ 22534 w 405601"/>
                      <a:gd name="connsiteY3" fmla="*/ 195290 h 458179"/>
                      <a:gd name="connsiteX4" fmla="*/ 22534 w 405601"/>
                      <a:gd name="connsiteY4" fmla="*/ 195290 h 458179"/>
                      <a:gd name="connsiteX5" fmla="*/ 90134 w 405601"/>
                      <a:gd name="connsiteY5" fmla="*/ 300446 h 458179"/>
                      <a:gd name="connsiteX6" fmla="*/ 405602 w 405601"/>
                      <a:gd name="connsiteY6" fmla="*/ 458180 h 458179"/>
                      <a:gd name="connsiteX7" fmla="*/ 390580 w 405601"/>
                      <a:gd name="connsiteY7" fmla="*/ 195290 h 458179"/>
                      <a:gd name="connsiteX8" fmla="*/ 368046 w 405601"/>
                      <a:gd name="connsiteY8" fmla="*/ 112667 h 458179"/>
                      <a:gd name="connsiteX9" fmla="*/ 383068 w 405601"/>
                      <a:gd name="connsiteY9" fmla="*/ 428135 h 458179"/>
                      <a:gd name="connsiteX10" fmla="*/ 0 w 405601"/>
                      <a:gd name="connsiteY10" fmla="*/ 0 h 458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5601" h="458179">
                        <a:moveTo>
                          <a:pt x="0" y="0"/>
                        </a:moveTo>
                        <a:cubicBezTo>
                          <a:pt x="0" y="82623"/>
                          <a:pt x="0" y="127689"/>
                          <a:pt x="7511" y="157734"/>
                        </a:cubicBezTo>
                        <a:cubicBezTo>
                          <a:pt x="15022" y="172756"/>
                          <a:pt x="15022" y="180267"/>
                          <a:pt x="22534" y="195290"/>
                        </a:cubicBezTo>
                        <a:cubicBezTo>
                          <a:pt x="22534" y="195290"/>
                          <a:pt x="22534" y="195290"/>
                          <a:pt x="22534" y="195290"/>
                        </a:cubicBezTo>
                        <a:lnTo>
                          <a:pt x="22534" y="195290"/>
                        </a:lnTo>
                        <a:cubicBezTo>
                          <a:pt x="37556" y="232845"/>
                          <a:pt x="60089" y="262890"/>
                          <a:pt x="90134" y="300446"/>
                        </a:cubicBezTo>
                        <a:cubicBezTo>
                          <a:pt x="172757" y="390579"/>
                          <a:pt x="277913" y="443157"/>
                          <a:pt x="405602" y="458180"/>
                        </a:cubicBezTo>
                        <a:cubicBezTo>
                          <a:pt x="368046" y="375557"/>
                          <a:pt x="368046" y="285423"/>
                          <a:pt x="390580" y="195290"/>
                        </a:cubicBezTo>
                        <a:cubicBezTo>
                          <a:pt x="383068" y="172756"/>
                          <a:pt x="375557" y="142712"/>
                          <a:pt x="368046" y="112667"/>
                        </a:cubicBezTo>
                        <a:cubicBezTo>
                          <a:pt x="322979" y="315468"/>
                          <a:pt x="383068" y="428135"/>
                          <a:pt x="383068" y="428135"/>
                        </a:cubicBezTo>
                        <a:cubicBezTo>
                          <a:pt x="383068" y="428135"/>
                          <a:pt x="30045" y="360535"/>
                          <a:pt x="0" y="0"/>
                        </a:cubicBezTo>
                        <a:close/>
                      </a:path>
                    </a:pathLst>
                  </a:custGeom>
                  <a:solidFill>
                    <a:srgbClr val="FBCA8F">
                      <a:alpha val="50000"/>
                    </a:srgbClr>
                  </a:solidFill>
                  <a:ln w="75111" cap="flat">
                    <a:noFill/>
                    <a:prstDash val="solid"/>
                    <a:miter/>
                  </a:ln>
                </p:spPr>
                <p:txBody>
                  <a:bodyPr rtlCol="0" anchor="ctr"/>
                  <a:lstStyle/>
                  <a:p>
                    <a:endParaRPr lang="en-US"/>
                  </a:p>
                </p:txBody>
              </p:sp>
              <p:sp>
                <p:nvSpPr>
                  <p:cNvPr id="328" name="Freeform: Shape 327">
                    <a:extLst>
                      <a:ext uri="{FF2B5EF4-FFF2-40B4-BE49-F238E27FC236}">
                        <a16:creationId xmlns:a16="http://schemas.microsoft.com/office/drawing/2014/main" xmlns="" id="{0FA32284-D39F-4DE5-87A5-071261932AD2}"/>
                      </a:ext>
                    </a:extLst>
                  </p:cNvPr>
                  <p:cNvSpPr/>
                  <p:nvPr/>
                </p:nvSpPr>
                <p:spPr>
                  <a:xfrm>
                    <a:off x="7949728" y="2800023"/>
                    <a:ext cx="360535" cy="210312"/>
                  </a:xfrm>
                  <a:custGeom>
                    <a:avLst/>
                    <a:gdLst>
                      <a:gd name="connsiteX0" fmla="*/ 105156 w 360535"/>
                      <a:gd name="connsiteY0" fmla="*/ 142712 h 210312"/>
                      <a:gd name="connsiteX1" fmla="*/ 353024 w 360535"/>
                      <a:gd name="connsiteY1" fmla="*/ 15022 h 210312"/>
                      <a:gd name="connsiteX2" fmla="*/ 360535 w 360535"/>
                      <a:gd name="connsiteY2" fmla="*/ 0 h 210312"/>
                      <a:gd name="connsiteX3" fmla="*/ 67600 w 360535"/>
                      <a:gd name="connsiteY3" fmla="*/ 120178 h 210312"/>
                      <a:gd name="connsiteX4" fmla="*/ 0 w 360535"/>
                      <a:gd name="connsiteY4" fmla="*/ 210312 h 210312"/>
                      <a:gd name="connsiteX5" fmla="*/ 105156 w 360535"/>
                      <a:gd name="connsiteY5" fmla="*/ 142712 h 210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0535" h="210312">
                        <a:moveTo>
                          <a:pt x="105156" y="142712"/>
                        </a:moveTo>
                        <a:cubicBezTo>
                          <a:pt x="187779" y="97645"/>
                          <a:pt x="277912" y="67600"/>
                          <a:pt x="353024" y="15022"/>
                        </a:cubicBezTo>
                        <a:lnTo>
                          <a:pt x="360535" y="0"/>
                        </a:lnTo>
                        <a:cubicBezTo>
                          <a:pt x="360535" y="0"/>
                          <a:pt x="202801" y="120178"/>
                          <a:pt x="67600" y="120178"/>
                        </a:cubicBezTo>
                        <a:cubicBezTo>
                          <a:pt x="37556" y="142712"/>
                          <a:pt x="15022" y="172756"/>
                          <a:pt x="0" y="210312"/>
                        </a:cubicBezTo>
                        <a:cubicBezTo>
                          <a:pt x="37556" y="180268"/>
                          <a:pt x="75111" y="157734"/>
                          <a:pt x="105156" y="142712"/>
                        </a:cubicBezTo>
                        <a:close/>
                      </a:path>
                    </a:pathLst>
                  </a:custGeom>
                  <a:solidFill>
                    <a:srgbClr val="FBCA8F">
                      <a:alpha val="50000"/>
                    </a:srgbClr>
                  </a:solidFill>
                  <a:ln w="75111" cap="flat">
                    <a:noFill/>
                    <a:prstDash val="solid"/>
                    <a:miter/>
                  </a:ln>
                </p:spPr>
                <p:txBody>
                  <a:bodyPr rtlCol="0" anchor="ctr"/>
                  <a:lstStyle/>
                  <a:p>
                    <a:endParaRPr lang="en-US"/>
                  </a:p>
                </p:txBody>
              </p:sp>
              <p:grpSp>
                <p:nvGrpSpPr>
                  <p:cNvPr id="329" name="Graphic 2">
                    <a:extLst>
                      <a:ext uri="{FF2B5EF4-FFF2-40B4-BE49-F238E27FC236}">
                        <a16:creationId xmlns:a16="http://schemas.microsoft.com/office/drawing/2014/main" xmlns="" id="{E000D9DF-B206-4620-8E95-A4B858EA9FA9}"/>
                      </a:ext>
                    </a:extLst>
                  </p:cNvPr>
                  <p:cNvGrpSpPr/>
                  <p:nvPr/>
                </p:nvGrpSpPr>
                <p:grpSpPr>
                  <a:xfrm>
                    <a:off x="7581682" y="2379399"/>
                    <a:ext cx="2615194" cy="1750096"/>
                    <a:chOff x="7581682" y="2379399"/>
                    <a:chExt cx="2615194" cy="1750096"/>
                  </a:xfrm>
                </p:grpSpPr>
                <p:sp>
                  <p:nvSpPr>
                    <p:cNvPr id="381" name="Freeform: Shape 380">
                      <a:extLst>
                        <a:ext uri="{FF2B5EF4-FFF2-40B4-BE49-F238E27FC236}">
                          <a16:creationId xmlns:a16="http://schemas.microsoft.com/office/drawing/2014/main" xmlns="" id="{50C13A51-13CA-4CB0-9958-F459D54C714F}"/>
                        </a:ext>
                      </a:extLst>
                    </p:cNvPr>
                    <p:cNvSpPr/>
                    <p:nvPr/>
                  </p:nvSpPr>
                  <p:spPr>
                    <a:xfrm>
                      <a:off x="7598393" y="2392942"/>
                      <a:ext cx="2598483" cy="1729042"/>
                    </a:xfrm>
                    <a:custGeom>
                      <a:avLst/>
                      <a:gdLst>
                        <a:gd name="connsiteX0" fmla="*/ 193601 w 2598483"/>
                        <a:gd name="connsiteY0" fmla="*/ 564815 h 1729042"/>
                        <a:gd name="connsiteX1" fmla="*/ 13333 w 2598483"/>
                        <a:gd name="connsiteY1" fmla="*/ 459659 h 1729042"/>
                        <a:gd name="connsiteX2" fmla="*/ 298757 w 2598483"/>
                        <a:gd name="connsiteY2" fmla="*/ 241836 h 1729042"/>
                        <a:gd name="connsiteX3" fmla="*/ 1207605 w 2598483"/>
                        <a:gd name="connsiteY3" fmla="*/ 46546 h 1729042"/>
                        <a:gd name="connsiteX4" fmla="*/ 1906142 w 2598483"/>
                        <a:gd name="connsiteY4" fmla="*/ 121658 h 1729042"/>
                        <a:gd name="connsiteX5" fmla="*/ 2289210 w 2598483"/>
                        <a:gd name="connsiteY5" fmla="*/ 174235 h 1729042"/>
                        <a:gd name="connsiteX6" fmla="*/ 2169032 w 2598483"/>
                        <a:gd name="connsiteY6" fmla="*/ 279392 h 1729042"/>
                        <a:gd name="connsiteX7" fmla="*/ 2559611 w 2598483"/>
                        <a:gd name="connsiteY7" fmla="*/ 1270862 h 1729042"/>
                        <a:gd name="connsiteX8" fmla="*/ 2507033 w 2598483"/>
                        <a:gd name="connsiteY8" fmla="*/ 1165706 h 1729042"/>
                        <a:gd name="connsiteX9" fmla="*/ 2199076 w 2598483"/>
                        <a:gd name="connsiteY9" fmla="*/ 1729042 h 1729042"/>
                        <a:gd name="connsiteX10" fmla="*/ 2154009 w 2598483"/>
                        <a:gd name="connsiteY10" fmla="*/ 1458641 h 1729042"/>
                        <a:gd name="connsiteX11" fmla="*/ 1936186 w 2598483"/>
                        <a:gd name="connsiteY11" fmla="*/ 1593841 h 1729042"/>
                        <a:gd name="connsiteX12" fmla="*/ 1958720 w 2598483"/>
                        <a:gd name="connsiteY12" fmla="*/ 857749 h 1729042"/>
                        <a:gd name="connsiteX13" fmla="*/ 1785963 w 2598483"/>
                        <a:gd name="connsiteY13" fmla="*/ 1218284 h 1729042"/>
                        <a:gd name="connsiteX14" fmla="*/ 1523073 w 2598483"/>
                        <a:gd name="connsiteY14" fmla="*/ 707527 h 1729042"/>
                        <a:gd name="connsiteX15" fmla="*/ 1598184 w 2598483"/>
                        <a:gd name="connsiteY15" fmla="*/ 910327 h 1729042"/>
                        <a:gd name="connsiteX16" fmla="*/ 1245161 w 2598483"/>
                        <a:gd name="connsiteY16" fmla="*/ 564815 h 1729042"/>
                        <a:gd name="connsiteX17" fmla="*/ 1260183 w 2598483"/>
                        <a:gd name="connsiteY17" fmla="*/ 880283 h 1729042"/>
                        <a:gd name="connsiteX18" fmla="*/ 884626 w 2598483"/>
                        <a:gd name="connsiteY18" fmla="*/ 459659 h 1729042"/>
                        <a:gd name="connsiteX19" fmla="*/ 907160 w 2598483"/>
                        <a:gd name="connsiteY19" fmla="*/ 654949 h 1729042"/>
                        <a:gd name="connsiteX20" fmla="*/ 809515 w 2598483"/>
                        <a:gd name="connsiteY20" fmla="*/ 437126 h 1729042"/>
                        <a:gd name="connsiteX21" fmla="*/ 674314 w 2598483"/>
                        <a:gd name="connsiteY21" fmla="*/ 527259 h 1729042"/>
                        <a:gd name="connsiteX22" fmla="*/ 726892 w 2598483"/>
                        <a:gd name="connsiteY22" fmla="*/ 414592 h 1729042"/>
                        <a:gd name="connsiteX23" fmla="*/ 433958 w 2598483"/>
                        <a:gd name="connsiteY23" fmla="*/ 534770 h 1729042"/>
                        <a:gd name="connsiteX24" fmla="*/ 283735 w 2598483"/>
                        <a:gd name="connsiteY24" fmla="*/ 1038017 h 1729042"/>
                        <a:gd name="connsiteX25" fmla="*/ 193601 w 2598483"/>
                        <a:gd name="connsiteY25" fmla="*/ 564815 h 1729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598483" h="1729042">
                          <a:moveTo>
                            <a:pt x="193601" y="564815"/>
                          </a:moveTo>
                          <a:cubicBezTo>
                            <a:pt x="110978" y="609882"/>
                            <a:pt x="-46756" y="467170"/>
                            <a:pt x="13333" y="459659"/>
                          </a:cubicBezTo>
                          <a:cubicBezTo>
                            <a:pt x="133512" y="444637"/>
                            <a:pt x="103467" y="422103"/>
                            <a:pt x="298757" y="241836"/>
                          </a:cubicBezTo>
                          <a:cubicBezTo>
                            <a:pt x="606714" y="-43588"/>
                            <a:pt x="1094938" y="-28565"/>
                            <a:pt x="1207605" y="46546"/>
                          </a:cubicBezTo>
                          <a:cubicBezTo>
                            <a:pt x="1440451" y="-28565"/>
                            <a:pt x="1695830" y="1479"/>
                            <a:pt x="1906142" y="121658"/>
                          </a:cubicBezTo>
                          <a:cubicBezTo>
                            <a:pt x="2123965" y="241836"/>
                            <a:pt x="2289210" y="174235"/>
                            <a:pt x="2289210" y="174235"/>
                          </a:cubicBezTo>
                          <a:cubicBezTo>
                            <a:pt x="2289210" y="174235"/>
                            <a:pt x="2251654" y="279392"/>
                            <a:pt x="2169032" y="279392"/>
                          </a:cubicBezTo>
                          <a:cubicBezTo>
                            <a:pt x="2769923" y="564815"/>
                            <a:pt x="2567122" y="1240818"/>
                            <a:pt x="2559611" y="1270862"/>
                          </a:cubicBezTo>
                          <a:cubicBezTo>
                            <a:pt x="2552100" y="1293396"/>
                            <a:pt x="2544589" y="1240818"/>
                            <a:pt x="2507033" y="1165706"/>
                          </a:cubicBezTo>
                          <a:cubicBezTo>
                            <a:pt x="2522055" y="1263351"/>
                            <a:pt x="2394366" y="1631397"/>
                            <a:pt x="2199076" y="1729042"/>
                          </a:cubicBezTo>
                          <a:cubicBezTo>
                            <a:pt x="2199076" y="1729042"/>
                            <a:pt x="2296721" y="1511219"/>
                            <a:pt x="2154009" y="1458641"/>
                          </a:cubicBezTo>
                          <a:cubicBezTo>
                            <a:pt x="2018809" y="1406063"/>
                            <a:pt x="1936186" y="1593841"/>
                            <a:pt x="1936186" y="1593841"/>
                          </a:cubicBezTo>
                          <a:cubicBezTo>
                            <a:pt x="1936186" y="1593841"/>
                            <a:pt x="2093920" y="1150684"/>
                            <a:pt x="1958720" y="857749"/>
                          </a:cubicBezTo>
                          <a:cubicBezTo>
                            <a:pt x="1943697" y="1053039"/>
                            <a:pt x="1785963" y="1218284"/>
                            <a:pt x="1785963" y="1218284"/>
                          </a:cubicBezTo>
                          <a:cubicBezTo>
                            <a:pt x="1785963" y="1218284"/>
                            <a:pt x="1785963" y="887794"/>
                            <a:pt x="1523073" y="707527"/>
                          </a:cubicBezTo>
                          <a:cubicBezTo>
                            <a:pt x="1560629" y="857749"/>
                            <a:pt x="1598184" y="910327"/>
                            <a:pt x="1598184" y="910327"/>
                          </a:cubicBezTo>
                          <a:cubicBezTo>
                            <a:pt x="1598184" y="910327"/>
                            <a:pt x="1290228" y="850238"/>
                            <a:pt x="1245161" y="564815"/>
                          </a:cubicBezTo>
                          <a:cubicBezTo>
                            <a:pt x="1200094" y="767616"/>
                            <a:pt x="1260183" y="880283"/>
                            <a:pt x="1260183" y="880283"/>
                          </a:cubicBezTo>
                          <a:cubicBezTo>
                            <a:pt x="1260183" y="880283"/>
                            <a:pt x="914671" y="827705"/>
                            <a:pt x="884626" y="459659"/>
                          </a:cubicBezTo>
                          <a:cubicBezTo>
                            <a:pt x="884626" y="632415"/>
                            <a:pt x="907160" y="654949"/>
                            <a:pt x="907160" y="654949"/>
                          </a:cubicBezTo>
                          <a:cubicBezTo>
                            <a:pt x="907160" y="654949"/>
                            <a:pt x="786981" y="624904"/>
                            <a:pt x="809515" y="437126"/>
                          </a:cubicBezTo>
                          <a:cubicBezTo>
                            <a:pt x="689336" y="572326"/>
                            <a:pt x="674314" y="527259"/>
                            <a:pt x="674314" y="527259"/>
                          </a:cubicBezTo>
                          <a:lnTo>
                            <a:pt x="726892" y="414592"/>
                          </a:lnTo>
                          <a:cubicBezTo>
                            <a:pt x="726892" y="414592"/>
                            <a:pt x="569158" y="534770"/>
                            <a:pt x="433958" y="534770"/>
                          </a:cubicBezTo>
                          <a:cubicBezTo>
                            <a:pt x="298757" y="639926"/>
                            <a:pt x="381379" y="842727"/>
                            <a:pt x="283735" y="1038017"/>
                          </a:cubicBezTo>
                          <a:cubicBezTo>
                            <a:pt x="58400" y="730060"/>
                            <a:pt x="193601" y="564815"/>
                            <a:pt x="193601" y="564815"/>
                          </a:cubicBezTo>
                          <a:close/>
                        </a:path>
                      </a:pathLst>
                    </a:custGeom>
                    <a:solidFill>
                      <a:srgbClr val="FDBB30"/>
                    </a:solidFill>
                    <a:ln w="75111" cap="flat">
                      <a:noFill/>
                      <a:prstDash val="solid"/>
                      <a:miter/>
                    </a:ln>
                  </p:spPr>
                  <p:txBody>
                    <a:bodyPr rtlCol="0" anchor="ctr"/>
                    <a:lstStyle/>
                    <a:p>
                      <a:endParaRPr lang="en-US"/>
                    </a:p>
                  </p:txBody>
                </p:sp>
                <p:sp>
                  <p:nvSpPr>
                    <p:cNvPr id="382" name="Freeform: Shape 381">
                      <a:extLst>
                        <a:ext uri="{FF2B5EF4-FFF2-40B4-BE49-F238E27FC236}">
                          <a16:creationId xmlns:a16="http://schemas.microsoft.com/office/drawing/2014/main" xmlns="" id="{D286A6D5-7BEA-4016-B2C3-B0519D68698F}"/>
                        </a:ext>
                      </a:extLst>
                    </p:cNvPr>
                    <p:cNvSpPr/>
                    <p:nvPr/>
                  </p:nvSpPr>
                  <p:spPr>
                    <a:xfrm>
                      <a:off x="7581682" y="2379399"/>
                      <a:ext cx="2599853" cy="1750096"/>
                    </a:xfrm>
                    <a:custGeom>
                      <a:avLst/>
                      <a:gdLst>
                        <a:gd name="connsiteX0" fmla="*/ 2208276 w 2599853"/>
                        <a:gd name="connsiteY0" fmla="*/ 1750096 h 1750096"/>
                        <a:gd name="connsiteX1" fmla="*/ 2208276 w 2599853"/>
                        <a:gd name="connsiteY1" fmla="*/ 1750096 h 1750096"/>
                        <a:gd name="connsiteX2" fmla="*/ 2200765 w 2599853"/>
                        <a:gd name="connsiteY2" fmla="*/ 1742585 h 1750096"/>
                        <a:gd name="connsiteX3" fmla="*/ 2223299 w 2599853"/>
                        <a:gd name="connsiteY3" fmla="*/ 1539784 h 1750096"/>
                        <a:gd name="connsiteX4" fmla="*/ 2163209 w 2599853"/>
                        <a:gd name="connsiteY4" fmla="*/ 1487206 h 1750096"/>
                        <a:gd name="connsiteX5" fmla="*/ 2118142 w 2599853"/>
                        <a:gd name="connsiteY5" fmla="*/ 1479695 h 1750096"/>
                        <a:gd name="connsiteX6" fmla="*/ 1952897 w 2599853"/>
                        <a:gd name="connsiteY6" fmla="*/ 1622407 h 1750096"/>
                        <a:gd name="connsiteX7" fmla="*/ 1945386 w 2599853"/>
                        <a:gd name="connsiteY7" fmla="*/ 1629918 h 1750096"/>
                        <a:gd name="connsiteX8" fmla="*/ 1937875 w 2599853"/>
                        <a:gd name="connsiteY8" fmla="*/ 1622407 h 1750096"/>
                        <a:gd name="connsiteX9" fmla="*/ 1967920 w 2599853"/>
                        <a:gd name="connsiteY9" fmla="*/ 916359 h 1750096"/>
                        <a:gd name="connsiteX10" fmla="*/ 1802674 w 2599853"/>
                        <a:gd name="connsiteY10" fmla="*/ 1254361 h 1750096"/>
                        <a:gd name="connsiteX11" fmla="*/ 1795163 w 2599853"/>
                        <a:gd name="connsiteY11" fmla="*/ 1254361 h 1750096"/>
                        <a:gd name="connsiteX12" fmla="*/ 1787652 w 2599853"/>
                        <a:gd name="connsiteY12" fmla="*/ 1246850 h 1750096"/>
                        <a:gd name="connsiteX13" fmla="*/ 1547296 w 2599853"/>
                        <a:gd name="connsiteY13" fmla="*/ 751114 h 1750096"/>
                        <a:gd name="connsiteX14" fmla="*/ 1614895 w 2599853"/>
                        <a:gd name="connsiteY14" fmla="*/ 923871 h 1750096"/>
                        <a:gd name="connsiteX15" fmla="*/ 1614895 w 2599853"/>
                        <a:gd name="connsiteY15" fmla="*/ 931382 h 1750096"/>
                        <a:gd name="connsiteX16" fmla="*/ 1607384 w 2599853"/>
                        <a:gd name="connsiteY16" fmla="*/ 931382 h 1750096"/>
                        <a:gd name="connsiteX17" fmla="*/ 1254361 w 2599853"/>
                        <a:gd name="connsiteY17" fmla="*/ 615914 h 1750096"/>
                        <a:gd name="connsiteX18" fmla="*/ 1276894 w 2599853"/>
                        <a:gd name="connsiteY18" fmla="*/ 893826 h 1750096"/>
                        <a:gd name="connsiteX19" fmla="*/ 1276894 w 2599853"/>
                        <a:gd name="connsiteY19" fmla="*/ 901337 h 1750096"/>
                        <a:gd name="connsiteX20" fmla="*/ 1269383 w 2599853"/>
                        <a:gd name="connsiteY20" fmla="*/ 901337 h 1750096"/>
                        <a:gd name="connsiteX21" fmla="*/ 901337 w 2599853"/>
                        <a:gd name="connsiteY21" fmla="*/ 570847 h 1750096"/>
                        <a:gd name="connsiteX22" fmla="*/ 916360 w 2599853"/>
                        <a:gd name="connsiteY22" fmla="*/ 660981 h 1750096"/>
                        <a:gd name="connsiteX23" fmla="*/ 916360 w 2599853"/>
                        <a:gd name="connsiteY23" fmla="*/ 668492 h 1750096"/>
                        <a:gd name="connsiteX24" fmla="*/ 908848 w 2599853"/>
                        <a:gd name="connsiteY24" fmla="*/ 676003 h 1750096"/>
                        <a:gd name="connsiteX25" fmla="*/ 803692 w 2599853"/>
                        <a:gd name="connsiteY25" fmla="*/ 473202 h 1750096"/>
                        <a:gd name="connsiteX26" fmla="*/ 691025 w 2599853"/>
                        <a:gd name="connsiteY26" fmla="*/ 555825 h 1750096"/>
                        <a:gd name="connsiteX27" fmla="*/ 668492 w 2599853"/>
                        <a:gd name="connsiteY27" fmla="*/ 540802 h 1750096"/>
                        <a:gd name="connsiteX28" fmla="*/ 668492 w 2599853"/>
                        <a:gd name="connsiteY28" fmla="*/ 533291 h 1750096"/>
                        <a:gd name="connsiteX29" fmla="*/ 706047 w 2599853"/>
                        <a:gd name="connsiteY29" fmla="*/ 443157 h 1750096"/>
                        <a:gd name="connsiteX30" fmla="*/ 435646 w 2599853"/>
                        <a:gd name="connsiteY30" fmla="*/ 548313 h 1750096"/>
                        <a:gd name="connsiteX31" fmla="*/ 345512 w 2599853"/>
                        <a:gd name="connsiteY31" fmla="*/ 788670 h 1750096"/>
                        <a:gd name="connsiteX32" fmla="*/ 285423 w 2599853"/>
                        <a:gd name="connsiteY32" fmla="*/ 1044049 h 1750096"/>
                        <a:gd name="connsiteX33" fmla="*/ 277912 w 2599853"/>
                        <a:gd name="connsiteY33" fmla="*/ 1051560 h 1750096"/>
                        <a:gd name="connsiteX34" fmla="*/ 270401 w 2599853"/>
                        <a:gd name="connsiteY34" fmla="*/ 1051560 h 1750096"/>
                        <a:gd name="connsiteX35" fmla="*/ 180267 w 2599853"/>
                        <a:gd name="connsiteY35" fmla="*/ 593380 h 1750096"/>
                        <a:gd name="connsiteX36" fmla="*/ 165245 w 2599853"/>
                        <a:gd name="connsiteY36" fmla="*/ 593380 h 1750096"/>
                        <a:gd name="connsiteX37" fmla="*/ 0 w 2599853"/>
                        <a:gd name="connsiteY37" fmla="*/ 488224 h 1750096"/>
                        <a:gd name="connsiteX38" fmla="*/ 15022 w 2599853"/>
                        <a:gd name="connsiteY38" fmla="*/ 465691 h 1750096"/>
                        <a:gd name="connsiteX39" fmla="*/ 165245 w 2599853"/>
                        <a:gd name="connsiteY39" fmla="*/ 375557 h 1750096"/>
                        <a:gd name="connsiteX40" fmla="*/ 292934 w 2599853"/>
                        <a:gd name="connsiteY40" fmla="*/ 247868 h 1750096"/>
                        <a:gd name="connsiteX41" fmla="*/ 961426 w 2599853"/>
                        <a:gd name="connsiteY41" fmla="*/ 0 h 1750096"/>
                        <a:gd name="connsiteX42" fmla="*/ 1209294 w 2599853"/>
                        <a:gd name="connsiteY42" fmla="*/ 45067 h 1750096"/>
                        <a:gd name="connsiteX43" fmla="*/ 1464673 w 2599853"/>
                        <a:gd name="connsiteY43" fmla="*/ 7511 h 1750096"/>
                        <a:gd name="connsiteX44" fmla="*/ 1907830 w 2599853"/>
                        <a:gd name="connsiteY44" fmla="*/ 127689 h 1750096"/>
                        <a:gd name="connsiteX45" fmla="*/ 2163209 w 2599853"/>
                        <a:gd name="connsiteY45" fmla="*/ 202801 h 1750096"/>
                        <a:gd name="connsiteX46" fmla="*/ 2275876 w 2599853"/>
                        <a:gd name="connsiteY46" fmla="*/ 187779 h 1750096"/>
                        <a:gd name="connsiteX47" fmla="*/ 2283387 w 2599853"/>
                        <a:gd name="connsiteY47" fmla="*/ 187779 h 1750096"/>
                        <a:gd name="connsiteX48" fmla="*/ 2283387 w 2599853"/>
                        <a:gd name="connsiteY48" fmla="*/ 195290 h 1750096"/>
                        <a:gd name="connsiteX49" fmla="*/ 2185743 w 2599853"/>
                        <a:gd name="connsiteY49" fmla="*/ 300446 h 1750096"/>
                        <a:gd name="connsiteX50" fmla="*/ 2553788 w 2599853"/>
                        <a:gd name="connsiteY50" fmla="*/ 1284405 h 1750096"/>
                        <a:gd name="connsiteX51" fmla="*/ 2538766 w 2599853"/>
                        <a:gd name="connsiteY51" fmla="*/ 1299428 h 1750096"/>
                        <a:gd name="connsiteX52" fmla="*/ 2516233 w 2599853"/>
                        <a:gd name="connsiteY52" fmla="*/ 1261872 h 1750096"/>
                        <a:gd name="connsiteX53" fmla="*/ 2501211 w 2599853"/>
                        <a:gd name="connsiteY53" fmla="*/ 1216805 h 1750096"/>
                        <a:gd name="connsiteX54" fmla="*/ 2208276 w 2599853"/>
                        <a:gd name="connsiteY54" fmla="*/ 1750096 h 1750096"/>
                        <a:gd name="connsiteX55" fmla="*/ 2208276 w 2599853"/>
                        <a:gd name="connsiteY55" fmla="*/ 1750096 h 1750096"/>
                        <a:gd name="connsiteX56" fmla="*/ 2125653 w 2599853"/>
                        <a:gd name="connsiteY56" fmla="*/ 1457162 h 1750096"/>
                        <a:gd name="connsiteX57" fmla="*/ 2170720 w 2599853"/>
                        <a:gd name="connsiteY57" fmla="*/ 1464673 h 1750096"/>
                        <a:gd name="connsiteX58" fmla="*/ 2238321 w 2599853"/>
                        <a:gd name="connsiteY58" fmla="*/ 1524762 h 1750096"/>
                        <a:gd name="connsiteX59" fmla="*/ 2223299 w 2599853"/>
                        <a:gd name="connsiteY59" fmla="*/ 1720051 h 1750096"/>
                        <a:gd name="connsiteX60" fmla="*/ 2508722 w 2599853"/>
                        <a:gd name="connsiteY60" fmla="*/ 1179249 h 1750096"/>
                        <a:gd name="connsiteX61" fmla="*/ 2516233 w 2599853"/>
                        <a:gd name="connsiteY61" fmla="*/ 1171738 h 1750096"/>
                        <a:gd name="connsiteX62" fmla="*/ 2523744 w 2599853"/>
                        <a:gd name="connsiteY62" fmla="*/ 1179249 h 1750096"/>
                        <a:gd name="connsiteX63" fmla="*/ 2553788 w 2599853"/>
                        <a:gd name="connsiteY63" fmla="*/ 1254361 h 1750096"/>
                        <a:gd name="connsiteX64" fmla="*/ 2561300 w 2599853"/>
                        <a:gd name="connsiteY64" fmla="*/ 1276894 h 1750096"/>
                        <a:gd name="connsiteX65" fmla="*/ 2178231 w 2599853"/>
                        <a:gd name="connsiteY65" fmla="*/ 300446 h 1750096"/>
                        <a:gd name="connsiteX66" fmla="*/ 2170720 w 2599853"/>
                        <a:gd name="connsiteY66" fmla="*/ 292935 h 1750096"/>
                        <a:gd name="connsiteX67" fmla="*/ 2178231 w 2599853"/>
                        <a:gd name="connsiteY67" fmla="*/ 285423 h 1750096"/>
                        <a:gd name="connsiteX68" fmla="*/ 2283387 w 2599853"/>
                        <a:gd name="connsiteY68" fmla="*/ 195290 h 1750096"/>
                        <a:gd name="connsiteX69" fmla="*/ 2178231 w 2599853"/>
                        <a:gd name="connsiteY69" fmla="*/ 210312 h 1750096"/>
                        <a:gd name="connsiteX70" fmla="*/ 1915341 w 2599853"/>
                        <a:gd name="connsiteY70" fmla="*/ 135201 h 1750096"/>
                        <a:gd name="connsiteX71" fmla="*/ 1479695 w 2599853"/>
                        <a:gd name="connsiteY71" fmla="*/ 15022 h 1750096"/>
                        <a:gd name="connsiteX72" fmla="*/ 1224316 w 2599853"/>
                        <a:gd name="connsiteY72" fmla="*/ 52578 h 1750096"/>
                        <a:gd name="connsiteX73" fmla="*/ 1216805 w 2599853"/>
                        <a:gd name="connsiteY73" fmla="*/ 52578 h 1750096"/>
                        <a:gd name="connsiteX74" fmla="*/ 976449 w 2599853"/>
                        <a:gd name="connsiteY74" fmla="*/ 7511 h 1750096"/>
                        <a:gd name="connsiteX75" fmla="*/ 315468 w 2599853"/>
                        <a:gd name="connsiteY75" fmla="*/ 247868 h 1750096"/>
                        <a:gd name="connsiteX76" fmla="*/ 187779 w 2599853"/>
                        <a:gd name="connsiteY76" fmla="*/ 375557 h 1750096"/>
                        <a:gd name="connsiteX77" fmla="*/ 22533 w 2599853"/>
                        <a:gd name="connsiteY77" fmla="*/ 465691 h 1750096"/>
                        <a:gd name="connsiteX78" fmla="*/ 15022 w 2599853"/>
                        <a:gd name="connsiteY78" fmla="*/ 465691 h 1750096"/>
                        <a:gd name="connsiteX79" fmla="*/ 165245 w 2599853"/>
                        <a:gd name="connsiteY79" fmla="*/ 555825 h 1750096"/>
                        <a:gd name="connsiteX80" fmla="*/ 195290 w 2599853"/>
                        <a:gd name="connsiteY80" fmla="*/ 548313 h 1750096"/>
                        <a:gd name="connsiteX81" fmla="*/ 202801 w 2599853"/>
                        <a:gd name="connsiteY81" fmla="*/ 548313 h 1750096"/>
                        <a:gd name="connsiteX82" fmla="*/ 202801 w 2599853"/>
                        <a:gd name="connsiteY82" fmla="*/ 555825 h 1750096"/>
                        <a:gd name="connsiteX83" fmla="*/ 270401 w 2599853"/>
                        <a:gd name="connsiteY83" fmla="*/ 998982 h 1750096"/>
                        <a:gd name="connsiteX84" fmla="*/ 322979 w 2599853"/>
                        <a:gd name="connsiteY84" fmla="*/ 766137 h 1750096"/>
                        <a:gd name="connsiteX85" fmla="*/ 420624 w 2599853"/>
                        <a:gd name="connsiteY85" fmla="*/ 510758 h 1750096"/>
                        <a:gd name="connsiteX86" fmla="*/ 428135 w 2599853"/>
                        <a:gd name="connsiteY86" fmla="*/ 510758 h 1750096"/>
                        <a:gd name="connsiteX87" fmla="*/ 713559 w 2599853"/>
                        <a:gd name="connsiteY87" fmla="*/ 390579 h 1750096"/>
                        <a:gd name="connsiteX88" fmla="*/ 721070 w 2599853"/>
                        <a:gd name="connsiteY88" fmla="*/ 390579 h 1750096"/>
                        <a:gd name="connsiteX89" fmla="*/ 721070 w 2599853"/>
                        <a:gd name="connsiteY89" fmla="*/ 398091 h 1750096"/>
                        <a:gd name="connsiteX90" fmla="*/ 668492 w 2599853"/>
                        <a:gd name="connsiteY90" fmla="*/ 510758 h 1750096"/>
                        <a:gd name="connsiteX91" fmla="*/ 788670 w 2599853"/>
                        <a:gd name="connsiteY91" fmla="*/ 420624 h 1750096"/>
                        <a:gd name="connsiteX92" fmla="*/ 796181 w 2599853"/>
                        <a:gd name="connsiteY92" fmla="*/ 420624 h 1750096"/>
                        <a:gd name="connsiteX93" fmla="*/ 803692 w 2599853"/>
                        <a:gd name="connsiteY93" fmla="*/ 428135 h 1750096"/>
                        <a:gd name="connsiteX94" fmla="*/ 878804 w 2599853"/>
                        <a:gd name="connsiteY94" fmla="*/ 630936 h 1750096"/>
                        <a:gd name="connsiteX95" fmla="*/ 863781 w 2599853"/>
                        <a:gd name="connsiteY95" fmla="*/ 450669 h 1750096"/>
                        <a:gd name="connsiteX96" fmla="*/ 871292 w 2599853"/>
                        <a:gd name="connsiteY96" fmla="*/ 443157 h 1750096"/>
                        <a:gd name="connsiteX97" fmla="*/ 871292 w 2599853"/>
                        <a:gd name="connsiteY97" fmla="*/ 443157 h 1750096"/>
                        <a:gd name="connsiteX98" fmla="*/ 878804 w 2599853"/>
                        <a:gd name="connsiteY98" fmla="*/ 450669 h 1750096"/>
                        <a:gd name="connsiteX99" fmla="*/ 1239338 w 2599853"/>
                        <a:gd name="connsiteY99" fmla="*/ 863781 h 1750096"/>
                        <a:gd name="connsiteX100" fmla="*/ 1231827 w 2599853"/>
                        <a:gd name="connsiteY100" fmla="*/ 555825 h 1750096"/>
                        <a:gd name="connsiteX101" fmla="*/ 1239338 w 2599853"/>
                        <a:gd name="connsiteY101" fmla="*/ 548313 h 1750096"/>
                        <a:gd name="connsiteX102" fmla="*/ 1239338 w 2599853"/>
                        <a:gd name="connsiteY102" fmla="*/ 548313 h 1750096"/>
                        <a:gd name="connsiteX103" fmla="*/ 1246850 w 2599853"/>
                        <a:gd name="connsiteY103" fmla="*/ 555825 h 1750096"/>
                        <a:gd name="connsiteX104" fmla="*/ 1577340 w 2599853"/>
                        <a:gd name="connsiteY104" fmla="*/ 886315 h 1750096"/>
                        <a:gd name="connsiteX105" fmla="*/ 1509740 w 2599853"/>
                        <a:gd name="connsiteY105" fmla="*/ 698536 h 1750096"/>
                        <a:gd name="connsiteX106" fmla="*/ 1509740 w 2599853"/>
                        <a:gd name="connsiteY106" fmla="*/ 691025 h 1750096"/>
                        <a:gd name="connsiteX107" fmla="*/ 1517251 w 2599853"/>
                        <a:gd name="connsiteY107" fmla="*/ 691025 h 1750096"/>
                        <a:gd name="connsiteX108" fmla="*/ 1780141 w 2599853"/>
                        <a:gd name="connsiteY108" fmla="*/ 1194272 h 1750096"/>
                        <a:gd name="connsiteX109" fmla="*/ 1937875 w 2599853"/>
                        <a:gd name="connsiteY109" fmla="*/ 856270 h 1750096"/>
                        <a:gd name="connsiteX110" fmla="*/ 1945386 w 2599853"/>
                        <a:gd name="connsiteY110" fmla="*/ 848759 h 1750096"/>
                        <a:gd name="connsiteX111" fmla="*/ 1952897 w 2599853"/>
                        <a:gd name="connsiteY111" fmla="*/ 856270 h 1750096"/>
                        <a:gd name="connsiteX112" fmla="*/ 1952897 w 2599853"/>
                        <a:gd name="connsiteY112" fmla="*/ 1539784 h 1750096"/>
                        <a:gd name="connsiteX113" fmla="*/ 2125653 w 2599853"/>
                        <a:gd name="connsiteY113" fmla="*/ 1457162 h 175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2599853" h="1750096">
                          <a:moveTo>
                            <a:pt x="2208276" y="1750096"/>
                          </a:moveTo>
                          <a:cubicBezTo>
                            <a:pt x="2208276" y="1750096"/>
                            <a:pt x="2208276" y="1750096"/>
                            <a:pt x="2208276" y="1750096"/>
                          </a:cubicBezTo>
                          <a:cubicBezTo>
                            <a:pt x="2200765" y="1742585"/>
                            <a:pt x="2200765" y="1742585"/>
                            <a:pt x="2200765" y="1742585"/>
                          </a:cubicBezTo>
                          <a:cubicBezTo>
                            <a:pt x="2200765" y="1742585"/>
                            <a:pt x="2253343" y="1614896"/>
                            <a:pt x="2223299" y="1539784"/>
                          </a:cubicBezTo>
                          <a:cubicBezTo>
                            <a:pt x="2215787" y="1517251"/>
                            <a:pt x="2193254" y="1494717"/>
                            <a:pt x="2163209" y="1487206"/>
                          </a:cubicBezTo>
                          <a:cubicBezTo>
                            <a:pt x="2148187" y="1479695"/>
                            <a:pt x="2133165" y="1479695"/>
                            <a:pt x="2118142" y="1479695"/>
                          </a:cubicBezTo>
                          <a:cubicBezTo>
                            <a:pt x="2012986" y="1479695"/>
                            <a:pt x="1952897" y="1614896"/>
                            <a:pt x="1952897" y="1622407"/>
                          </a:cubicBezTo>
                          <a:cubicBezTo>
                            <a:pt x="1952897" y="1622407"/>
                            <a:pt x="1945386" y="1629918"/>
                            <a:pt x="1945386" y="1629918"/>
                          </a:cubicBezTo>
                          <a:cubicBezTo>
                            <a:pt x="1937875" y="1629918"/>
                            <a:pt x="1937875" y="1622407"/>
                            <a:pt x="1937875" y="1622407"/>
                          </a:cubicBezTo>
                          <a:cubicBezTo>
                            <a:pt x="1937875" y="1614896"/>
                            <a:pt x="2080587" y="1201783"/>
                            <a:pt x="1967920" y="916359"/>
                          </a:cubicBezTo>
                          <a:cubicBezTo>
                            <a:pt x="1937875" y="1096627"/>
                            <a:pt x="1802674" y="1246850"/>
                            <a:pt x="1802674" y="1254361"/>
                          </a:cubicBezTo>
                          <a:cubicBezTo>
                            <a:pt x="1802674" y="1254361"/>
                            <a:pt x="1795163" y="1254361"/>
                            <a:pt x="1795163" y="1254361"/>
                          </a:cubicBezTo>
                          <a:cubicBezTo>
                            <a:pt x="1795163" y="1254361"/>
                            <a:pt x="1787652" y="1246850"/>
                            <a:pt x="1787652" y="1246850"/>
                          </a:cubicBezTo>
                          <a:cubicBezTo>
                            <a:pt x="1787652" y="1246850"/>
                            <a:pt x="1780141" y="931382"/>
                            <a:pt x="1547296" y="751114"/>
                          </a:cubicBezTo>
                          <a:cubicBezTo>
                            <a:pt x="1584851" y="878804"/>
                            <a:pt x="1614895" y="923871"/>
                            <a:pt x="1614895" y="923871"/>
                          </a:cubicBezTo>
                          <a:cubicBezTo>
                            <a:pt x="1614895" y="923871"/>
                            <a:pt x="1614895" y="931382"/>
                            <a:pt x="1614895" y="931382"/>
                          </a:cubicBezTo>
                          <a:cubicBezTo>
                            <a:pt x="1614895" y="931382"/>
                            <a:pt x="1607384" y="938893"/>
                            <a:pt x="1607384" y="931382"/>
                          </a:cubicBezTo>
                          <a:cubicBezTo>
                            <a:pt x="1607384" y="931382"/>
                            <a:pt x="1321961" y="871292"/>
                            <a:pt x="1254361" y="615914"/>
                          </a:cubicBezTo>
                          <a:cubicBezTo>
                            <a:pt x="1224316" y="788670"/>
                            <a:pt x="1276894" y="886315"/>
                            <a:pt x="1276894" y="893826"/>
                          </a:cubicBezTo>
                          <a:cubicBezTo>
                            <a:pt x="1276894" y="893826"/>
                            <a:pt x="1276894" y="901337"/>
                            <a:pt x="1276894" y="901337"/>
                          </a:cubicBezTo>
                          <a:cubicBezTo>
                            <a:pt x="1276894" y="901337"/>
                            <a:pt x="1269383" y="901337"/>
                            <a:pt x="1269383" y="901337"/>
                          </a:cubicBezTo>
                          <a:cubicBezTo>
                            <a:pt x="1269383" y="901337"/>
                            <a:pt x="976449" y="848759"/>
                            <a:pt x="901337" y="570847"/>
                          </a:cubicBezTo>
                          <a:cubicBezTo>
                            <a:pt x="908848" y="645958"/>
                            <a:pt x="916360" y="653469"/>
                            <a:pt x="916360" y="660981"/>
                          </a:cubicBezTo>
                          <a:cubicBezTo>
                            <a:pt x="916360" y="660981"/>
                            <a:pt x="923871" y="668492"/>
                            <a:pt x="916360" y="668492"/>
                          </a:cubicBezTo>
                          <a:cubicBezTo>
                            <a:pt x="916360" y="668492"/>
                            <a:pt x="908848" y="676003"/>
                            <a:pt x="908848" y="676003"/>
                          </a:cubicBezTo>
                          <a:cubicBezTo>
                            <a:pt x="908848" y="676003"/>
                            <a:pt x="788670" y="645958"/>
                            <a:pt x="803692" y="473202"/>
                          </a:cubicBezTo>
                          <a:cubicBezTo>
                            <a:pt x="751114" y="525780"/>
                            <a:pt x="713559" y="555825"/>
                            <a:pt x="691025" y="555825"/>
                          </a:cubicBezTo>
                          <a:cubicBezTo>
                            <a:pt x="676003" y="555825"/>
                            <a:pt x="668492" y="548313"/>
                            <a:pt x="668492" y="540802"/>
                          </a:cubicBezTo>
                          <a:cubicBezTo>
                            <a:pt x="668492" y="540802"/>
                            <a:pt x="668492" y="533291"/>
                            <a:pt x="668492" y="533291"/>
                          </a:cubicBezTo>
                          <a:lnTo>
                            <a:pt x="706047" y="443157"/>
                          </a:lnTo>
                          <a:cubicBezTo>
                            <a:pt x="653470" y="473202"/>
                            <a:pt x="540802" y="548313"/>
                            <a:pt x="435646" y="548313"/>
                          </a:cubicBezTo>
                          <a:cubicBezTo>
                            <a:pt x="360535" y="608402"/>
                            <a:pt x="353024" y="691025"/>
                            <a:pt x="345512" y="788670"/>
                          </a:cubicBezTo>
                          <a:cubicBezTo>
                            <a:pt x="338001" y="863781"/>
                            <a:pt x="330490" y="953915"/>
                            <a:pt x="285423" y="1044049"/>
                          </a:cubicBezTo>
                          <a:cubicBezTo>
                            <a:pt x="285423" y="1044049"/>
                            <a:pt x="285423" y="1051560"/>
                            <a:pt x="277912" y="1051560"/>
                          </a:cubicBezTo>
                          <a:cubicBezTo>
                            <a:pt x="277912" y="1051560"/>
                            <a:pt x="270401" y="1051560"/>
                            <a:pt x="270401" y="1051560"/>
                          </a:cubicBezTo>
                          <a:cubicBezTo>
                            <a:pt x="97645" y="803692"/>
                            <a:pt x="150223" y="645958"/>
                            <a:pt x="180267" y="593380"/>
                          </a:cubicBezTo>
                          <a:cubicBezTo>
                            <a:pt x="172756" y="593380"/>
                            <a:pt x="165245" y="593380"/>
                            <a:pt x="165245" y="593380"/>
                          </a:cubicBezTo>
                          <a:cubicBezTo>
                            <a:pt x="97645" y="593380"/>
                            <a:pt x="0" y="518269"/>
                            <a:pt x="0" y="488224"/>
                          </a:cubicBezTo>
                          <a:cubicBezTo>
                            <a:pt x="0" y="480713"/>
                            <a:pt x="7511" y="473202"/>
                            <a:pt x="15022" y="465691"/>
                          </a:cubicBezTo>
                          <a:cubicBezTo>
                            <a:pt x="97645" y="458180"/>
                            <a:pt x="105156" y="443157"/>
                            <a:pt x="165245" y="375557"/>
                          </a:cubicBezTo>
                          <a:cubicBezTo>
                            <a:pt x="195290" y="345513"/>
                            <a:pt x="232845" y="300446"/>
                            <a:pt x="292934" y="247868"/>
                          </a:cubicBezTo>
                          <a:cubicBezTo>
                            <a:pt x="533291" y="22533"/>
                            <a:pt x="863781" y="0"/>
                            <a:pt x="961426" y="0"/>
                          </a:cubicBezTo>
                          <a:cubicBezTo>
                            <a:pt x="1066582" y="0"/>
                            <a:pt x="1164227" y="15022"/>
                            <a:pt x="1209294" y="45067"/>
                          </a:cubicBezTo>
                          <a:cubicBezTo>
                            <a:pt x="1291917" y="15022"/>
                            <a:pt x="1382050" y="7511"/>
                            <a:pt x="1464673" y="7511"/>
                          </a:cubicBezTo>
                          <a:cubicBezTo>
                            <a:pt x="1614895" y="7511"/>
                            <a:pt x="1772630" y="45067"/>
                            <a:pt x="1907830" y="127689"/>
                          </a:cubicBezTo>
                          <a:cubicBezTo>
                            <a:pt x="1990453" y="172756"/>
                            <a:pt x="2080587" y="202801"/>
                            <a:pt x="2163209" y="202801"/>
                          </a:cubicBezTo>
                          <a:cubicBezTo>
                            <a:pt x="2230810" y="202801"/>
                            <a:pt x="2275876" y="187779"/>
                            <a:pt x="2275876" y="187779"/>
                          </a:cubicBezTo>
                          <a:cubicBezTo>
                            <a:pt x="2275876" y="187779"/>
                            <a:pt x="2283387" y="187779"/>
                            <a:pt x="2283387" y="187779"/>
                          </a:cubicBezTo>
                          <a:cubicBezTo>
                            <a:pt x="2283387" y="187779"/>
                            <a:pt x="2283387" y="195290"/>
                            <a:pt x="2283387" y="195290"/>
                          </a:cubicBezTo>
                          <a:cubicBezTo>
                            <a:pt x="2283387" y="202801"/>
                            <a:pt x="2253343" y="285423"/>
                            <a:pt x="2185743" y="300446"/>
                          </a:cubicBezTo>
                          <a:cubicBezTo>
                            <a:pt x="2741567" y="585869"/>
                            <a:pt x="2576322" y="1216805"/>
                            <a:pt x="2553788" y="1284405"/>
                          </a:cubicBezTo>
                          <a:cubicBezTo>
                            <a:pt x="2553788" y="1284405"/>
                            <a:pt x="2553788" y="1299428"/>
                            <a:pt x="2538766" y="1299428"/>
                          </a:cubicBezTo>
                          <a:cubicBezTo>
                            <a:pt x="2531255" y="1299428"/>
                            <a:pt x="2523744" y="1291916"/>
                            <a:pt x="2516233" y="1261872"/>
                          </a:cubicBezTo>
                          <a:cubicBezTo>
                            <a:pt x="2508722" y="1246850"/>
                            <a:pt x="2508722" y="1231827"/>
                            <a:pt x="2501211" y="1216805"/>
                          </a:cubicBezTo>
                          <a:cubicBezTo>
                            <a:pt x="2516233" y="1359517"/>
                            <a:pt x="2396055" y="1667474"/>
                            <a:pt x="2208276" y="1750096"/>
                          </a:cubicBezTo>
                          <a:cubicBezTo>
                            <a:pt x="2215787" y="1750096"/>
                            <a:pt x="2215787" y="1750096"/>
                            <a:pt x="2208276" y="1750096"/>
                          </a:cubicBezTo>
                          <a:close/>
                          <a:moveTo>
                            <a:pt x="2125653" y="1457162"/>
                          </a:moveTo>
                          <a:cubicBezTo>
                            <a:pt x="2140676" y="1457162"/>
                            <a:pt x="2155698" y="1457162"/>
                            <a:pt x="2170720" y="1464673"/>
                          </a:cubicBezTo>
                          <a:cubicBezTo>
                            <a:pt x="2200765" y="1472184"/>
                            <a:pt x="2223299" y="1494717"/>
                            <a:pt x="2238321" y="1524762"/>
                          </a:cubicBezTo>
                          <a:cubicBezTo>
                            <a:pt x="2268365" y="1592362"/>
                            <a:pt x="2238321" y="1682496"/>
                            <a:pt x="2223299" y="1720051"/>
                          </a:cubicBezTo>
                          <a:cubicBezTo>
                            <a:pt x="2403566" y="1614896"/>
                            <a:pt x="2523744" y="1276894"/>
                            <a:pt x="2508722" y="1179249"/>
                          </a:cubicBezTo>
                          <a:cubicBezTo>
                            <a:pt x="2508722" y="1171738"/>
                            <a:pt x="2508722" y="1171738"/>
                            <a:pt x="2516233" y="1171738"/>
                          </a:cubicBezTo>
                          <a:cubicBezTo>
                            <a:pt x="2516233" y="1171738"/>
                            <a:pt x="2523744" y="1171738"/>
                            <a:pt x="2523744" y="1179249"/>
                          </a:cubicBezTo>
                          <a:cubicBezTo>
                            <a:pt x="2538766" y="1209294"/>
                            <a:pt x="2546277" y="1239339"/>
                            <a:pt x="2553788" y="1254361"/>
                          </a:cubicBezTo>
                          <a:cubicBezTo>
                            <a:pt x="2553788" y="1261872"/>
                            <a:pt x="2561300" y="1269383"/>
                            <a:pt x="2561300" y="1276894"/>
                          </a:cubicBezTo>
                          <a:cubicBezTo>
                            <a:pt x="2591344" y="1179249"/>
                            <a:pt x="2734056" y="570847"/>
                            <a:pt x="2178231" y="300446"/>
                          </a:cubicBezTo>
                          <a:cubicBezTo>
                            <a:pt x="2178231" y="300446"/>
                            <a:pt x="2170720" y="292935"/>
                            <a:pt x="2170720" y="292935"/>
                          </a:cubicBezTo>
                          <a:cubicBezTo>
                            <a:pt x="2170720" y="292935"/>
                            <a:pt x="2178231" y="285423"/>
                            <a:pt x="2178231" y="285423"/>
                          </a:cubicBezTo>
                          <a:cubicBezTo>
                            <a:pt x="2230810" y="285423"/>
                            <a:pt x="2268365" y="225334"/>
                            <a:pt x="2283387" y="195290"/>
                          </a:cubicBezTo>
                          <a:cubicBezTo>
                            <a:pt x="2260854" y="202801"/>
                            <a:pt x="2230810" y="210312"/>
                            <a:pt x="2178231" y="210312"/>
                          </a:cubicBezTo>
                          <a:cubicBezTo>
                            <a:pt x="2088098" y="210312"/>
                            <a:pt x="1997964" y="187779"/>
                            <a:pt x="1915341" y="135201"/>
                          </a:cubicBezTo>
                          <a:cubicBezTo>
                            <a:pt x="1780141" y="60089"/>
                            <a:pt x="1629918" y="15022"/>
                            <a:pt x="1479695" y="15022"/>
                          </a:cubicBezTo>
                          <a:cubicBezTo>
                            <a:pt x="1389561" y="15022"/>
                            <a:pt x="1306939" y="30045"/>
                            <a:pt x="1224316" y="52578"/>
                          </a:cubicBezTo>
                          <a:cubicBezTo>
                            <a:pt x="1224316" y="52578"/>
                            <a:pt x="1216805" y="52578"/>
                            <a:pt x="1216805" y="52578"/>
                          </a:cubicBezTo>
                          <a:cubicBezTo>
                            <a:pt x="1179250" y="22533"/>
                            <a:pt x="1081604" y="7511"/>
                            <a:pt x="976449" y="7511"/>
                          </a:cubicBezTo>
                          <a:cubicBezTo>
                            <a:pt x="878804" y="7511"/>
                            <a:pt x="555824" y="22533"/>
                            <a:pt x="315468" y="247868"/>
                          </a:cubicBezTo>
                          <a:cubicBezTo>
                            <a:pt x="255379" y="307957"/>
                            <a:pt x="217823" y="345513"/>
                            <a:pt x="187779" y="375557"/>
                          </a:cubicBezTo>
                          <a:cubicBezTo>
                            <a:pt x="127689" y="443157"/>
                            <a:pt x="112667" y="458180"/>
                            <a:pt x="22533" y="465691"/>
                          </a:cubicBezTo>
                          <a:cubicBezTo>
                            <a:pt x="15022" y="465691"/>
                            <a:pt x="15022" y="465691"/>
                            <a:pt x="15022" y="465691"/>
                          </a:cubicBezTo>
                          <a:cubicBezTo>
                            <a:pt x="15022" y="488224"/>
                            <a:pt x="97645" y="555825"/>
                            <a:pt x="165245" y="555825"/>
                          </a:cubicBezTo>
                          <a:cubicBezTo>
                            <a:pt x="180267" y="555825"/>
                            <a:pt x="187779" y="555825"/>
                            <a:pt x="195290" y="548313"/>
                          </a:cubicBezTo>
                          <a:cubicBezTo>
                            <a:pt x="195290" y="548313"/>
                            <a:pt x="202801" y="548313"/>
                            <a:pt x="202801" y="548313"/>
                          </a:cubicBezTo>
                          <a:cubicBezTo>
                            <a:pt x="202801" y="548313"/>
                            <a:pt x="202801" y="555825"/>
                            <a:pt x="202801" y="555825"/>
                          </a:cubicBezTo>
                          <a:cubicBezTo>
                            <a:pt x="202801" y="555825"/>
                            <a:pt x="75111" y="721070"/>
                            <a:pt x="270401" y="998982"/>
                          </a:cubicBezTo>
                          <a:cubicBezTo>
                            <a:pt x="307957" y="916359"/>
                            <a:pt x="315468" y="841248"/>
                            <a:pt x="322979" y="766137"/>
                          </a:cubicBezTo>
                          <a:cubicBezTo>
                            <a:pt x="330490" y="668492"/>
                            <a:pt x="338001" y="570847"/>
                            <a:pt x="420624" y="510758"/>
                          </a:cubicBezTo>
                          <a:cubicBezTo>
                            <a:pt x="420624" y="510758"/>
                            <a:pt x="420624" y="510758"/>
                            <a:pt x="428135" y="510758"/>
                          </a:cubicBezTo>
                          <a:cubicBezTo>
                            <a:pt x="555824" y="510758"/>
                            <a:pt x="713559" y="390579"/>
                            <a:pt x="713559" y="390579"/>
                          </a:cubicBezTo>
                          <a:cubicBezTo>
                            <a:pt x="713559" y="390579"/>
                            <a:pt x="721070" y="390579"/>
                            <a:pt x="721070" y="390579"/>
                          </a:cubicBezTo>
                          <a:cubicBezTo>
                            <a:pt x="721070" y="390579"/>
                            <a:pt x="721070" y="398091"/>
                            <a:pt x="721070" y="398091"/>
                          </a:cubicBezTo>
                          <a:lnTo>
                            <a:pt x="668492" y="510758"/>
                          </a:lnTo>
                          <a:cubicBezTo>
                            <a:pt x="676003" y="510758"/>
                            <a:pt x="706047" y="518269"/>
                            <a:pt x="788670" y="420624"/>
                          </a:cubicBezTo>
                          <a:cubicBezTo>
                            <a:pt x="788670" y="420624"/>
                            <a:pt x="796181" y="420624"/>
                            <a:pt x="796181" y="420624"/>
                          </a:cubicBezTo>
                          <a:cubicBezTo>
                            <a:pt x="796181" y="420624"/>
                            <a:pt x="803692" y="428135"/>
                            <a:pt x="803692" y="428135"/>
                          </a:cubicBezTo>
                          <a:cubicBezTo>
                            <a:pt x="788670" y="563336"/>
                            <a:pt x="848759" y="615914"/>
                            <a:pt x="878804" y="630936"/>
                          </a:cubicBezTo>
                          <a:cubicBezTo>
                            <a:pt x="871292" y="608402"/>
                            <a:pt x="863781" y="555825"/>
                            <a:pt x="863781" y="450669"/>
                          </a:cubicBezTo>
                          <a:cubicBezTo>
                            <a:pt x="863781" y="443157"/>
                            <a:pt x="863781" y="443157"/>
                            <a:pt x="871292" y="443157"/>
                          </a:cubicBezTo>
                          <a:cubicBezTo>
                            <a:pt x="871292" y="443157"/>
                            <a:pt x="871292" y="443157"/>
                            <a:pt x="871292" y="443157"/>
                          </a:cubicBezTo>
                          <a:cubicBezTo>
                            <a:pt x="878804" y="443157"/>
                            <a:pt x="878804" y="443157"/>
                            <a:pt x="878804" y="450669"/>
                          </a:cubicBezTo>
                          <a:cubicBezTo>
                            <a:pt x="901337" y="766137"/>
                            <a:pt x="1171739" y="848759"/>
                            <a:pt x="1239338" y="863781"/>
                          </a:cubicBezTo>
                          <a:cubicBezTo>
                            <a:pt x="1224316" y="826226"/>
                            <a:pt x="1194272" y="721070"/>
                            <a:pt x="1231827" y="555825"/>
                          </a:cubicBezTo>
                          <a:cubicBezTo>
                            <a:pt x="1231827" y="555825"/>
                            <a:pt x="1239338" y="548313"/>
                            <a:pt x="1239338" y="548313"/>
                          </a:cubicBezTo>
                          <a:lnTo>
                            <a:pt x="1239338" y="548313"/>
                          </a:lnTo>
                          <a:cubicBezTo>
                            <a:pt x="1239338" y="548313"/>
                            <a:pt x="1246850" y="548313"/>
                            <a:pt x="1246850" y="555825"/>
                          </a:cubicBezTo>
                          <a:cubicBezTo>
                            <a:pt x="1291917" y="788670"/>
                            <a:pt x="1509740" y="871292"/>
                            <a:pt x="1577340" y="886315"/>
                          </a:cubicBezTo>
                          <a:cubicBezTo>
                            <a:pt x="1562318" y="863781"/>
                            <a:pt x="1532273" y="803692"/>
                            <a:pt x="1509740" y="698536"/>
                          </a:cubicBezTo>
                          <a:cubicBezTo>
                            <a:pt x="1509740" y="698536"/>
                            <a:pt x="1509740" y="691025"/>
                            <a:pt x="1509740" y="691025"/>
                          </a:cubicBezTo>
                          <a:cubicBezTo>
                            <a:pt x="1509740" y="691025"/>
                            <a:pt x="1517251" y="691025"/>
                            <a:pt x="1517251" y="691025"/>
                          </a:cubicBezTo>
                          <a:cubicBezTo>
                            <a:pt x="1742585" y="848759"/>
                            <a:pt x="1780141" y="1119160"/>
                            <a:pt x="1780141" y="1194272"/>
                          </a:cubicBezTo>
                          <a:cubicBezTo>
                            <a:pt x="1817697" y="1149205"/>
                            <a:pt x="1922853" y="1014004"/>
                            <a:pt x="1937875" y="856270"/>
                          </a:cubicBezTo>
                          <a:cubicBezTo>
                            <a:pt x="1937875" y="856270"/>
                            <a:pt x="1937875" y="848759"/>
                            <a:pt x="1945386" y="848759"/>
                          </a:cubicBezTo>
                          <a:cubicBezTo>
                            <a:pt x="1945386" y="848759"/>
                            <a:pt x="1952897" y="848759"/>
                            <a:pt x="1952897" y="856270"/>
                          </a:cubicBezTo>
                          <a:cubicBezTo>
                            <a:pt x="2058053" y="1089116"/>
                            <a:pt x="1990453" y="1404584"/>
                            <a:pt x="1952897" y="1539784"/>
                          </a:cubicBezTo>
                          <a:cubicBezTo>
                            <a:pt x="2005475" y="1509740"/>
                            <a:pt x="2058053" y="1457162"/>
                            <a:pt x="2125653" y="1457162"/>
                          </a:cubicBezTo>
                          <a:close/>
                        </a:path>
                      </a:pathLst>
                    </a:custGeom>
                    <a:solidFill>
                      <a:srgbClr val="F19532"/>
                    </a:solidFill>
                    <a:ln w="75111" cap="flat">
                      <a:noFill/>
                      <a:prstDash val="solid"/>
                      <a:miter/>
                    </a:ln>
                  </p:spPr>
                  <p:txBody>
                    <a:bodyPr rtlCol="0" anchor="ctr"/>
                    <a:lstStyle/>
                    <a:p>
                      <a:endParaRPr lang="en-US"/>
                    </a:p>
                  </p:txBody>
                </p:sp>
              </p:grpSp>
              <p:sp>
                <p:nvSpPr>
                  <p:cNvPr id="330" name="Freeform: Shape 329">
                    <a:extLst>
                      <a:ext uri="{FF2B5EF4-FFF2-40B4-BE49-F238E27FC236}">
                        <a16:creationId xmlns:a16="http://schemas.microsoft.com/office/drawing/2014/main" xmlns="" id="{13CABA7D-1926-404D-B6D2-6DC645A70D0B}"/>
                      </a:ext>
                    </a:extLst>
                  </p:cNvPr>
                  <p:cNvSpPr/>
                  <p:nvPr/>
                </p:nvSpPr>
                <p:spPr>
                  <a:xfrm>
                    <a:off x="8513063" y="2394421"/>
                    <a:ext cx="1336983" cy="217823"/>
                  </a:xfrm>
                  <a:custGeom>
                    <a:avLst/>
                    <a:gdLst>
                      <a:gd name="connsiteX0" fmla="*/ 991471 w 1336983"/>
                      <a:gd name="connsiteY0" fmla="*/ 120178 h 217823"/>
                      <a:gd name="connsiteX1" fmla="*/ 292935 w 1336983"/>
                      <a:gd name="connsiteY1" fmla="*/ 45067 h 217823"/>
                      <a:gd name="connsiteX2" fmla="*/ 135201 w 1336983"/>
                      <a:gd name="connsiteY2" fmla="*/ 0 h 217823"/>
                      <a:gd name="connsiteX3" fmla="*/ 172757 w 1336983"/>
                      <a:gd name="connsiteY3" fmla="*/ 15022 h 217823"/>
                      <a:gd name="connsiteX4" fmla="*/ 180268 w 1336983"/>
                      <a:gd name="connsiteY4" fmla="*/ 82623 h 217823"/>
                      <a:gd name="connsiteX5" fmla="*/ 0 w 1336983"/>
                      <a:gd name="connsiteY5" fmla="*/ 217823 h 217823"/>
                      <a:gd name="connsiteX6" fmla="*/ 270401 w 1336983"/>
                      <a:gd name="connsiteY6" fmla="*/ 90134 h 217823"/>
                      <a:gd name="connsiteX7" fmla="*/ 608402 w 1336983"/>
                      <a:gd name="connsiteY7" fmla="*/ 82623 h 217823"/>
                      <a:gd name="connsiteX8" fmla="*/ 706048 w 1336983"/>
                      <a:gd name="connsiteY8" fmla="*/ 105156 h 217823"/>
                      <a:gd name="connsiteX9" fmla="*/ 1089116 w 1336983"/>
                      <a:gd name="connsiteY9" fmla="*/ 195290 h 217823"/>
                      <a:gd name="connsiteX10" fmla="*/ 1336984 w 1336983"/>
                      <a:gd name="connsiteY10" fmla="*/ 187779 h 217823"/>
                      <a:gd name="connsiteX11" fmla="*/ 991471 w 1336983"/>
                      <a:gd name="connsiteY11" fmla="*/ 120178 h 21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36983" h="217823">
                        <a:moveTo>
                          <a:pt x="991471" y="120178"/>
                        </a:moveTo>
                        <a:cubicBezTo>
                          <a:pt x="773648" y="0"/>
                          <a:pt x="525780" y="-30045"/>
                          <a:pt x="292935" y="45067"/>
                        </a:cubicBezTo>
                        <a:cubicBezTo>
                          <a:pt x="262890" y="22533"/>
                          <a:pt x="210312" y="7511"/>
                          <a:pt x="135201" y="0"/>
                        </a:cubicBezTo>
                        <a:cubicBezTo>
                          <a:pt x="150223" y="0"/>
                          <a:pt x="157734" y="7511"/>
                          <a:pt x="172757" y="15022"/>
                        </a:cubicBezTo>
                        <a:cubicBezTo>
                          <a:pt x="210312" y="30045"/>
                          <a:pt x="217823" y="60089"/>
                          <a:pt x="180268" y="82623"/>
                        </a:cubicBezTo>
                        <a:cubicBezTo>
                          <a:pt x="120178" y="120178"/>
                          <a:pt x="45067" y="165245"/>
                          <a:pt x="0" y="217823"/>
                        </a:cubicBezTo>
                        <a:cubicBezTo>
                          <a:pt x="90134" y="165245"/>
                          <a:pt x="172757" y="112667"/>
                          <a:pt x="270401" y="90134"/>
                        </a:cubicBezTo>
                        <a:cubicBezTo>
                          <a:pt x="383068" y="60089"/>
                          <a:pt x="495735" y="60089"/>
                          <a:pt x="608402" y="82623"/>
                        </a:cubicBezTo>
                        <a:cubicBezTo>
                          <a:pt x="638447" y="90134"/>
                          <a:pt x="676003" y="97645"/>
                          <a:pt x="706048" y="105156"/>
                        </a:cubicBezTo>
                        <a:cubicBezTo>
                          <a:pt x="833737" y="142712"/>
                          <a:pt x="961427" y="180267"/>
                          <a:pt x="1089116" y="195290"/>
                        </a:cubicBezTo>
                        <a:cubicBezTo>
                          <a:pt x="1164227" y="202801"/>
                          <a:pt x="1261872" y="217823"/>
                          <a:pt x="1336984" y="187779"/>
                        </a:cubicBezTo>
                        <a:cubicBezTo>
                          <a:pt x="1276894" y="195290"/>
                          <a:pt x="1149205" y="210312"/>
                          <a:pt x="991471" y="120178"/>
                        </a:cubicBezTo>
                        <a:close/>
                      </a:path>
                    </a:pathLst>
                  </a:custGeom>
                  <a:solidFill>
                    <a:srgbClr val="FDBB30">
                      <a:alpha val="50000"/>
                    </a:srgbClr>
                  </a:solidFill>
                  <a:ln w="75111" cap="flat">
                    <a:noFill/>
                    <a:prstDash val="solid"/>
                    <a:miter/>
                  </a:ln>
                </p:spPr>
                <p:txBody>
                  <a:bodyPr rtlCol="0" anchor="ctr"/>
                  <a:lstStyle/>
                  <a:p>
                    <a:endParaRPr lang="en-US"/>
                  </a:p>
                </p:txBody>
              </p:sp>
              <p:sp>
                <p:nvSpPr>
                  <p:cNvPr id="331" name="Freeform: Shape 330">
                    <a:extLst>
                      <a:ext uri="{FF2B5EF4-FFF2-40B4-BE49-F238E27FC236}">
                        <a16:creationId xmlns:a16="http://schemas.microsoft.com/office/drawing/2014/main" xmlns="" id="{002AEE60-6A4B-4E25-9162-9491C490AE14}"/>
                      </a:ext>
                    </a:extLst>
                  </p:cNvPr>
                  <p:cNvSpPr/>
                  <p:nvPr/>
                </p:nvSpPr>
                <p:spPr>
                  <a:xfrm>
                    <a:off x="7585799" y="2469533"/>
                    <a:ext cx="2605232" cy="1644940"/>
                  </a:xfrm>
                  <a:custGeom>
                    <a:avLst/>
                    <a:gdLst>
                      <a:gd name="connsiteX0" fmla="*/ 2181626 w 2605232"/>
                      <a:gd name="connsiteY0" fmla="*/ 210312 h 1644940"/>
                      <a:gd name="connsiteX1" fmla="*/ 2181626 w 2605232"/>
                      <a:gd name="connsiteY1" fmla="*/ 210312 h 1644940"/>
                      <a:gd name="connsiteX2" fmla="*/ 2023892 w 2605232"/>
                      <a:gd name="connsiteY2" fmla="*/ 165245 h 1644940"/>
                      <a:gd name="connsiteX3" fmla="*/ 1948780 w 2605232"/>
                      <a:gd name="connsiteY3" fmla="*/ 157734 h 1644940"/>
                      <a:gd name="connsiteX4" fmla="*/ 1993847 w 2605232"/>
                      <a:gd name="connsiteY4" fmla="*/ 450669 h 1644940"/>
                      <a:gd name="connsiteX5" fmla="*/ 1693402 w 2605232"/>
                      <a:gd name="connsiteY5" fmla="*/ 315468 h 1644940"/>
                      <a:gd name="connsiteX6" fmla="*/ 1813580 w 2605232"/>
                      <a:gd name="connsiteY6" fmla="*/ 570847 h 1644940"/>
                      <a:gd name="connsiteX7" fmla="*/ 1798557 w 2605232"/>
                      <a:gd name="connsiteY7" fmla="*/ 585869 h 1644940"/>
                      <a:gd name="connsiteX8" fmla="*/ 1791046 w 2605232"/>
                      <a:gd name="connsiteY8" fmla="*/ 585869 h 1644940"/>
                      <a:gd name="connsiteX9" fmla="*/ 1715935 w 2605232"/>
                      <a:gd name="connsiteY9" fmla="*/ 473202 h 1644940"/>
                      <a:gd name="connsiteX10" fmla="*/ 1791046 w 2605232"/>
                      <a:gd name="connsiteY10" fmla="*/ 856270 h 1644940"/>
                      <a:gd name="connsiteX11" fmla="*/ 1776024 w 2605232"/>
                      <a:gd name="connsiteY11" fmla="*/ 856270 h 1644940"/>
                      <a:gd name="connsiteX12" fmla="*/ 1317845 w 2605232"/>
                      <a:gd name="connsiteY12" fmla="*/ 277912 h 1644940"/>
                      <a:gd name="connsiteX13" fmla="*/ 1370422 w 2605232"/>
                      <a:gd name="connsiteY13" fmla="*/ 563336 h 1644940"/>
                      <a:gd name="connsiteX14" fmla="*/ 1355400 w 2605232"/>
                      <a:gd name="connsiteY14" fmla="*/ 578358 h 1644940"/>
                      <a:gd name="connsiteX15" fmla="*/ 1197666 w 2605232"/>
                      <a:gd name="connsiteY15" fmla="*/ 202801 h 1644940"/>
                      <a:gd name="connsiteX16" fmla="*/ 1130066 w 2605232"/>
                      <a:gd name="connsiteY16" fmla="*/ 345513 h 1644940"/>
                      <a:gd name="connsiteX17" fmla="*/ 1145088 w 2605232"/>
                      <a:gd name="connsiteY17" fmla="*/ 683514 h 1644940"/>
                      <a:gd name="connsiteX18" fmla="*/ 1130066 w 2605232"/>
                      <a:gd name="connsiteY18" fmla="*/ 691025 h 1644940"/>
                      <a:gd name="connsiteX19" fmla="*/ 964820 w 2605232"/>
                      <a:gd name="connsiteY19" fmla="*/ 398091 h 1644940"/>
                      <a:gd name="connsiteX20" fmla="*/ 1002376 w 2605232"/>
                      <a:gd name="connsiteY20" fmla="*/ 240357 h 1644940"/>
                      <a:gd name="connsiteX21" fmla="*/ 867176 w 2605232"/>
                      <a:gd name="connsiteY21" fmla="*/ 360535 h 1644940"/>
                      <a:gd name="connsiteX22" fmla="*/ 852153 w 2605232"/>
                      <a:gd name="connsiteY22" fmla="*/ 353024 h 1644940"/>
                      <a:gd name="connsiteX23" fmla="*/ 912243 w 2605232"/>
                      <a:gd name="connsiteY23" fmla="*/ 217823 h 1644940"/>
                      <a:gd name="connsiteX24" fmla="*/ 762020 w 2605232"/>
                      <a:gd name="connsiteY24" fmla="*/ 315468 h 1644940"/>
                      <a:gd name="connsiteX25" fmla="*/ 746997 w 2605232"/>
                      <a:gd name="connsiteY25" fmla="*/ 307957 h 1644940"/>
                      <a:gd name="connsiteX26" fmla="*/ 777042 w 2605232"/>
                      <a:gd name="connsiteY26" fmla="*/ 247868 h 1644940"/>
                      <a:gd name="connsiteX27" fmla="*/ 559219 w 2605232"/>
                      <a:gd name="connsiteY27" fmla="*/ 353024 h 1644940"/>
                      <a:gd name="connsiteX28" fmla="*/ 559219 w 2605232"/>
                      <a:gd name="connsiteY28" fmla="*/ 338001 h 1644940"/>
                      <a:gd name="connsiteX29" fmla="*/ 671886 w 2605232"/>
                      <a:gd name="connsiteY29" fmla="*/ 262890 h 1644940"/>
                      <a:gd name="connsiteX30" fmla="*/ 416507 w 2605232"/>
                      <a:gd name="connsiteY30" fmla="*/ 338001 h 1644940"/>
                      <a:gd name="connsiteX31" fmla="*/ 416507 w 2605232"/>
                      <a:gd name="connsiteY31" fmla="*/ 322979 h 1644940"/>
                      <a:gd name="connsiteX32" fmla="*/ 641841 w 2605232"/>
                      <a:gd name="connsiteY32" fmla="*/ 187779 h 1644940"/>
                      <a:gd name="connsiteX33" fmla="*/ 183662 w 2605232"/>
                      <a:gd name="connsiteY33" fmla="*/ 330490 h 1644940"/>
                      <a:gd name="connsiteX34" fmla="*/ 183662 w 2605232"/>
                      <a:gd name="connsiteY34" fmla="*/ 315468 h 1644940"/>
                      <a:gd name="connsiteX35" fmla="*/ 401485 w 2605232"/>
                      <a:gd name="connsiteY35" fmla="*/ 112667 h 1644940"/>
                      <a:gd name="connsiteX36" fmla="*/ 581752 w 2605232"/>
                      <a:gd name="connsiteY36" fmla="*/ 0 h 1644940"/>
                      <a:gd name="connsiteX37" fmla="*/ 551708 w 2605232"/>
                      <a:gd name="connsiteY37" fmla="*/ 7511 h 1644940"/>
                      <a:gd name="connsiteX38" fmla="*/ 296329 w 2605232"/>
                      <a:gd name="connsiteY38" fmla="*/ 165245 h 1644940"/>
                      <a:gd name="connsiteX39" fmla="*/ 10906 w 2605232"/>
                      <a:gd name="connsiteY39" fmla="*/ 383068 h 1644940"/>
                      <a:gd name="connsiteX40" fmla="*/ 191173 w 2605232"/>
                      <a:gd name="connsiteY40" fmla="*/ 488224 h 1644940"/>
                      <a:gd name="connsiteX41" fmla="*/ 266284 w 2605232"/>
                      <a:gd name="connsiteY41" fmla="*/ 953915 h 1644940"/>
                      <a:gd name="connsiteX42" fmla="*/ 416507 w 2605232"/>
                      <a:gd name="connsiteY42" fmla="*/ 450669 h 1644940"/>
                      <a:gd name="connsiteX43" fmla="*/ 709442 w 2605232"/>
                      <a:gd name="connsiteY43" fmla="*/ 330490 h 1644940"/>
                      <a:gd name="connsiteX44" fmla="*/ 656864 w 2605232"/>
                      <a:gd name="connsiteY44" fmla="*/ 443157 h 1644940"/>
                      <a:gd name="connsiteX45" fmla="*/ 792064 w 2605232"/>
                      <a:gd name="connsiteY45" fmla="*/ 353024 h 1644940"/>
                      <a:gd name="connsiteX46" fmla="*/ 889709 w 2605232"/>
                      <a:gd name="connsiteY46" fmla="*/ 570847 h 1644940"/>
                      <a:gd name="connsiteX47" fmla="*/ 867176 w 2605232"/>
                      <a:gd name="connsiteY47" fmla="*/ 375557 h 1644940"/>
                      <a:gd name="connsiteX48" fmla="*/ 1242733 w 2605232"/>
                      <a:gd name="connsiteY48" fmla="*/ 796181 h 1644940"/>
                      <a:gd name="connsiteX49" fmla="*/ 1227710 w 2605232"/>
                      <a:gd name="connsiteY49" fmla="*/ 480713 h 1644940"/>
                      <a:gd name="connsiteX50" fmla="*/ 1580735 w 2605232"/>
                      <a:gd name="connsiteY50" fmla="*/ 826226 h 1644940"/>
                      <a:gd name="connsiteX51" fmla="*/ 1505623 w 2605232"/>
                      <a:gd name="connsiteY51" fmla="*/ 623425 h 1644940"/>
                      <a:gd name="connsiteX52" fmla="*/ 1768513 w 2605232"/>
                      <a:gd name="connsiteY52" fmla="*/ 1134183 h 1644940"/>
                      <a:gd name="connsiteX53" fmla="*/ 1941269 w 2605232"/>
                      <a:gd name="connsiteY53" fmla="*/ 773648 h 1644940"/>
                      <a:gd name="connsiteX54" fmla="*/ 1918736 w 2605232"/>
                      <a:gd name="connsiteY54" fmla="*/ 1509740 h 1644940"/>
                      <a:gd name="connsiteX55" fmla="*/ 2136559 w 2605232"/>
                      <a:gd name="connsiteY55" fmla="*/ 1374539 h 1644940"/>
                      <a:gd name="connsiteX56" fmla="*/ 2181626 w 2605232"/>
                      <a:gd name="connsiteY56" fmla="*/ 1644940 h 1644940"/>
                      <a:gd name="connsiteX57" fmla="*/ 2489583 w 2605232"/>
                      <a:gd name="connsiteY57" fmla="*/ 1081604 h 1644940"/>
                      <a:gd name="connsiteX58" fmla="*/ 2542161 w 2605232"/>
                      <a:gd name="connsiteY58" fmla="*/ 1186761 h 1644940"/>
                      <a:gd name="connsiteX59" fmla="*/ 2181626 w 2605232"/>
                      <a:gd name="connsiteY59" fmla="*/ 210312 h 1644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605232" h="1644940">
                        <a:moveTo>
                          <a:pt x="2181626" y="210312"/>
                        </a:moveTo>
                        <a:cubicBezTo>
                          <a:pt x="2189137" y="210312"/>
                          <a:pt x="2189137" y="210312"/>
                          <a:pt x="2181626" y="210312"/>
                        </a:cubicBezTo>
                        <a:cubicBezTo>
                          <a:pt x="2129048" y="195290"/>
                          <a:pt x="2076470" y="172756"/>
                          <a:pt x="2023892" y="165245"/>
                        </a:cubicBezTo>
                        <a:cubicBezTo>
                          <a:pt x="2001358" y="157734"/>
                          <a:pt x="1971314" y="157734"/>
                          <a:pt x="1948780" y="157734"/>
                        </a:cubicBezTo>
                        <a:cubicBezTo>
                          <a:pt x="2038914" y="195290"/>
                          <a:pt x="1993847" y="450669"/>
                          <a:pt x="1993847" y="450669"/>
                        </a:cubicBezTo>
                        <a:cubicBezTo>
                          <a:pt x="1993847" y="450669"/>
                          <a:pt x="1813580" y="345513"/>
                          <a:pt x="1693402" y="315468"/>
                        </a:cubicBezTo>
                        <a:cubicBezTo>
                          <a:pt x="1761002" y="383068"/>
                          <a:pt x="1806069" y="480713"/>
                          <a:pt x="1813580" y="570847"/>
                        </a:cubicBezTo>
                        <a:cubicBezTo>
                          <a:pt x="1813580" y="578358"/>
                          <a:pt x="1806069" y="585869"/>
                          <a:pt x="1798557" y="585869"/>
                        </a:cubicBezTo>
                        <a:cubicBezTo>
                          <a:pt x="1798557" y="585869"/>
                          <a:pt x="1798557" y="585869"/>
                          <a:pt x="1791046" y="585869"/>
                        </a:cubicBezTo>
                        <a:cubicBezTo>
                          <a:pt x="1768513" y="540802"/>
                          <a:pt x="1745979" y="510758"/>
                          <a:pt x="1715935" y="473202"/>
                        </a:cubicBezTo>
                        <a:cubicBezTo>
                          <a:pt x="1783535" y="593380"/>
                          <a:pt x="1836113" y="728581"/>
                          <a:pt x="1791046" y="856270"/>
                        </a:cubicBezTo>
                        <a:cubicBezTo>
                          <a:pt x="1791046" y="863781"/>
                          <a:pt x="1776024" y="871293"/>
                          <a:pt x="1776024" y="856270"/>
                        </a:cubicBezTo>
                        <a:cubicBezTo>
                          <a:pt x="1715935" y="600891"/>
                          <a:pt x="1370422" y="525780"/>
                          <a:pt x="1317845" y="277912"/>
                        </a:cubicBezTo>
                        <a:cubicBezTo>
                          <a:pt x="1302822" y="375557"/>
                          <a:pt x="1317845" y="480713"/>
                          <a:pt x="1370422" y="563336"/>
                        </a:cubicBezTo>
                        <a:cubicBezTo>
                          <a:pt x="1377933" y="570847"/>
                          <a:pt x="1362911" y="585869"/>
                          <a:pt x="1355400" y="578358"/>
                        </a:cubicBezTo>
                        <a:cubicBezTo>
                          <a:pt x="1272777" y="488224"/>
                          <a:pt x="1190155" y="338001"/>
                          <a:pt x="1197666" y="202801"/>
                        </a:cubicBezTo>
                        <a:cubicBezTo>
                          <a:pt x="1167622" y="247868"/>
                          <a:pt x="1145088" y="300446"/>
                          <a:pt x="1130066" y="345513"/>
                        </a:cubicBezTo>
                        <a:cubicBezTo>
                          <a:pt x="1092510" y="458180"/>
                          <a:pt x="1115043" y="563336"/>
                          <a:pt x="1145088" y="683514"/>
                        </a:cubicBezTo>
                        <a:cubicBezTo>
                          <a:pt x="1145088" y="691025"/>
                          <a:pt x="1137577" y="698536"/>
                          <a:pt x="1130066" y="691025"/>
                        </a:cubicBezTo>
                        <a:cubicBezTo>
                          <a:pt x="1039932" y="615914"/>
                          <a:pt x="964820" y="518269"/>
                          <a:pt x="964820" y="398091"/>
                        </a:cubicBezTo>
                        <a:cubicBezTo>
                          <a:pt x="964820" y="338001"/>
                          <a:pt x="979843" y="285423"/>
                          <a:pt x="1002376" y="240357"/>
                        </a:cubicBezTo>
                        <a:cubicBezTo>
                          <a:pt x="957309" y="277912"/>
                          <a:pt x="912243" y="315468"/>
                          <a:pt x="867176" y="360535"/>
                        </a:cubicBezTo>
                        <a:cubicBezTo>
                          <a:pt x="859665" y="368046"/>
                          <a:pt x="852153" y="360535"/>
                          <a:pt x="852153" y="353024"/>
                        </a:cubicBezTo>
                        <a:cubicBezTo>
                          <a:pt x="859665" y="307957"/>
                          <a:pt x="882198" y="255379"/>
                          <a:pt x="912243" y="217823"/>
                        </a:cubicBezTo>
                        <a:cubicBezTo>
                          <a:pt x="859665" y="247868"/>
                          <a:pt x="814598" y="277912"/>
                          <a:pt x="762020" y="315468"/>
                        </a:cubicBezTo>
                        <a:cubicBezTo>
                          <a:pt x="754509" y="322979"/>
                          <a:pt x="746997" y="315468"/>
                          <a:pt x="746997" y="307957"/>
                        </a:cubicBezTo>
                        <a:cubicBezTo>
                          <a:pt x="754509" y="285423"/>
                          <a:pt x="762020" y="270401"/>
                          <a:pt x="777042" y="247868"/>
                        </a:cubicBezTo>
                        <a:cubicBezTo>
                          <a:pt x="716953" y="300446"/>
                          <a:pt x="641841" y="345513"/>
                          <a:pt x="559219" y="353024"/>
                        </a:cubicBezTo>
                        <a:cubicBezTo>
                          <a:pt x="551708" y="353024"/>
                          <a:pt x="551708" y="338001"/>
                          <a:pt x="559219" y="338001"/>
                        </a:cubicBezTo>
                        <a:cubicBezTo>
                          <a:pt x="596775" y="315468"/>
                          <a:pt x="641841" y="285423"/>
                          <a:pt x="671886" y="262890"/>
                        </a:cubicBezTo>
                        <a:cubicBezTo>
                          <a:pt x="589263" y="300446"/>
                          <a:pt x="506641" y="338001"/>
                          <a:pt x="416507" y="338001"/>
                        </a:cubicBezTo>
                        <a:cubicBezTo>
                          <a:pt x="408996" y="338001"/>
                          <a:pt x="408996" y="322979"/>
                          <a:pt x="416507" y="322979"/>
                        </a:cubicBezTo>
                        <a:cubicBezTo>
                          <a:pt x="499130" y="292935"/>
                          <a:pt x="574241" y="240357"/>
                          <a:pt x="641841" y="187779"/>
                        </a:cubicBezTo>
                        <a:cubicBezTo>
                          <a:pt x="499130" y="262890"/>
                          <a:pt x="341396" y="345513"/>
                          <a:pt x="183662" y="330490"/>
                        </a:cubicBezTo>
                        <a:cubicBezTo>
                          <a:pt x="176150" y="330490"/>
                          <a:pt x="176150" y="322979"/>
                          <a:pt x="183662" y="315468"/>
                        </a:cubicBezTo>
                        <a:cubicBezTo>
                          <a:pt x="243751" y="232845"/>
                          <a:pt x="318862" y="172756"/>
                          <a:pt x="401485" y="112667"/>
                        </a:cubicBezTo>
                        <a:cubicBezTo>
                          <a:pt x="461574" y="67600"/>
                          <a:pt x="521663" y="30045"/>
                          <a:pt x="581752" y="0"/>
                        </a:cubicBezTo>
                        <a:cubicBezTo>
                          <a:pt x="574241" y="0"/>
                          <a:pt x="566730" y="7511"/>
                          <a:pt x="551708" y="7511"/>
                        </a:cubicBezTo>
                        <a:cubicBezTo>
                          <a:pt x="461574" y="45067"/>
                          <a:pt x="371440" y="97645"/>
                          <a:pt x="296329" y="165245"/>
                        </a:cubicBezTo>
                        <a:cubicBezTo>
                          <a:pt x="101039" y="353024"/>
                          <a:pt x="131084" y="368046"/>
                          <a:pt x="10906" y="383068"/>
                        </a:cubicBezTo>
                        <a:cubicBezTo>
                          <a:pt x="-41673" y="390579"/>
                          <a:pt x="108550" y="533291"/>
                          <a:pt x="191173" y="488224"/>
                        </a:cubicBezTo>
                        <a:cubicBezTo>
                          <a:pt x="191173" y="488224"/>
                          <a:pt x="55972" y="653469"/>
                          <a:pt x="266284" y="953915"/>
                        </a:cubicBezTo>
                        <a:cubicBezTo>
                          <a:pt x="363929" y="758625"/>
                          <a:pt x="281307" y="563336"/>
                          <a:pt x="416507" y="450669"/>
                        </a:cubicBezTo>
                        <a:cubicBezTo>
                          <a:pt x="551708" y="450669"/>
                          <a:pt x="709442" y="330490"/>
                          <a:pt x="709442" y="330490"/>
                        </a:cubicBezTo>
                        <a:lnTo>
                          <a:pt x="656864" y="443157"/>
                        </a:lnTo>
                        <a:cubicBezTo>
                          <a:pt x="656864" y="443157"/>
                          <a:pt x="679397" y="488224"/>
                          <a:pt x="792064" y="353024"/>
                        </a:cubicBezTo>
                        <a:cubicBezTo>
                          <a:pt x="769531" y="540802"/>
                          <a:pt x="889709" y="570847"/>
                          <a:pt x="889709" y="570847"/>
                        </a:cubicBezTo>
                        <a:cubicBezTo>
                          <a:pt x="889709" y="570847"/>
                          <a:pt x="867176" y="555825"/>
                          <a:pt x="867176" y="375557"/>
                        </a:cubicBezTo>
                        <a:cubicBezTo>
                          <a:pt x="897220" y="743603"/>
                          <a:pt x="1242733" y="796181"/>
                          <a:pt x="1242733" y="796181"/>
                        </a:cubicBezTo>
                        <a:cubicBezTo>
                          <a:pt x="1242733" y="796181"/>
                          <a:pt x="1190155" y="676003"/>
                          <a:pt x="1227710" y="480713"/>
                        </a:cubicBezTo>
                        <a:cubicBezTo>
                          <a:pt x="1280289" y="766137"/>
                          <a:pt x="1580735" y="826226"/>
                          <a:pt x="1580735" y="826226"/>
                        </a:cubicBezTo>
                        <a:cubicBezTo>
                          <a:pt x="1580735" y="826226"/>
                          <a:pt x="1543179" y="773648"/>
                          <a:pt x="1505623" y="623425"/>
                        </a:cubicBezTo>
                        <a:cubicBezTo>
                          <a:pt x="1768513" y="811203"/>
                          <a:pt x="1768513" y="1134183"/>
                          <a:pt x="1768513" y="1134183"/>
                        </a:cubicBezTo>
                        <a:cubicBezTo>
                          <a:pt x="1768513" y="1134183"/>
                          <a:pt x="1926247" y="968937"/>
                          <a:pt x="1941269" y="773648"/>
                        </a:cubicBezTo>
                        <a:cubicBezTo>
                          <a:pt x="2076470" y="1066582"/>
                          <a:pt x="1918736" y="1509740"/>
                          <a:pt x="1918736" y="1509740"/>
                        </a:cubicBezTo>
                        <a:cubicBezTo>
                          <a:pt x="1918736" y="1509740"/>
                          <a:pt x="2001358" y="1321961"/>
                          <a:pt x="2136559" y="1374539"/>
                        </a:cubicBezTo>
                        <a:cubicBezTo>
                          <a:pt x="2271760" y="1427117"/>
                          <a:pt x="2181626" y="1644940"/>
                          <a:pt x="2181626" y="1644940"/>
                        </a:cubicBezTo>
                        <a:cubicBezTo>
                          <a:pt x="2376916" y="1547295"/>
                          <a:pt x="2504605" y="1186761"/>
                          <a:pt x="2489583" y="1081604"/>
                        </a:cubicBezTo>
                        <a:cubicBezTo>
                          <a:pt x="2527139" y="1156716"/>
                          <a:pt x="2534650" y="1209294"/>
                          <a:pt x="2542161" y="1186761"/>
                        </a:cubicBezTo>
                        <a:cubicBezTo>
                          <a:pt x="2579716" y="1171738"/>
                          <a:pt x="2782517" y="495735"/>
                          <a:pt x="2181626" y="210312"/>
                        </a:cubicBezTo>
                        <a:close/>
                      </a:path>
                    </a:pathLst>
                  </a:custGeom>
                  <a:solidFill>
                    <a:srgbClr val="FDBB30">
                      <a:alpha val="50000"/>
                    </a:srgbClr>
                  </a:solidFill>
                  <a:ln w="75111" cap="flat">
                    <a:noFill/>
                    <a:prstDash val="solid"/>
                    <a:miter/>
                  </a:ln>
                </p:spPr>
                <p:txBody>
                  <a:bodyPr rtlCol="0" anchor="ctr"/>
                  <a:lstStyle/>
                  <a:p>
                    <a:endParaRPr lang="en-US"/>
                  </a:p>
                </p:txBody>
              </p:sp>
              <p:sp>
                <p:nvSpPr>
                  <p:cNvPr id="332" name="Freeform: Shape 331">
                    <a:extLst>
                      <a:ext uri="{FF2B5EF4-FFF2-40B4-BE49-F238E27FC236}">
                        <a16:creationId xmlns:a16="http://schemas.microsoft.com/office/drawing/2014/main" xmlns="" id="{BEC05C1B-6B67-434A-AC5A-DB68F662DC18}"/>
                      </a:ext>
                    </a:extLst>
                  </p:cNvPr>
                  <p:cNvSpPr/>
                  <p:nvPr/>
                </p:nvSpPr>
                <p:spPr>
                  <a:xfrm>
                    <a:off x="7601828" y="2800023"/>
                    <a:ext cx="685900" cy="608402"/>
                  </a:xfrm>
                  <a:custGeom>
                    <a:avLst/>
                    <a:gdLst>
                      <a:gd name="connsiteX0" fmla="*/ 625812 w 685900"/>
                      <a:gd name="connsiteY0" fmla="*/ 37556 h 608402"/>
                      <a:gd name="connsiteX1" fmla="*/ 392967 w 685900"/>
                      <a:gd name="connsiteY1" fmla="*/ 82623 h 608402"/>
                      <a:gd name="connsiteX2" fmla="*/ 400478 w 685900"/>
                      <a:gd name="connsiteY2" fmla="*/ 67600 h 608402"/>
                      <a:gd name="connsiteX3" fmla="*/ 468078 w 685900"/>
                      <a:gd name="connsiteY3" fmla="*/ 37556 h 608402"/>
                      <a:gd name="connsiteX4" fmla="*/ 302833 w 685900"/>
                      <a:gd name="connsiteY4" fmla="*/ 60089 h 608402"/>
                      <a:gd name="connsiteX5" fmla="*/ 2387 w 685900"/>
                      <a:gd name="connsiteY5" fmla="*/ 45067 h 608402"/>
                      <a:gd name="connsiteX6" fmla="*/ 190166 w 685900"/>
                      <a:gd name="connsiteY6" fmla="*/ 142712 h 608402"/>
                      <a:gd name="connsiteX7" fmla="*/ 265277 w 685900"/>
                      <a:gd name="connsiteY7" fmla="*/ 608403 h 608402"/>
                      <a:gd name="connsiteX8" fmla="*/ 415500 w 685900"/>
                      <a:gd name="connsiteY8" fmla="*/ 105156 h 608402"/>
                      <a:gd name="connsiteX9" fmla="*/ 685901 w 685900"/>
                      <a:gd name="connsiteY9" fmla="*/ 0 h 608402"/>
                      <a:gd name="connsiteX10" fmla="*/ 625812 w 685900"/>
                      <a:gd name="connsiteY10" fmla="*/ 37556 h 60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85900" h="608402">
                        <a:moveTo>
                          <a:pt x="625812" y="37556"/>
                        </a:moveTo>
                        <a:cubicBezTo>
                          <a:pt x="550700" y="67600"/>
                          <a:pt x="475589" y="90134"/>
                          <a:pt x="392967" y="82623"/>
                        </a:cubicBezTo>
                        <a:cubicBezTo>
                          <a:pt x="377944" y="82623"/>
                          <a:pt x="392967" y="67600"/>
                          <a:pt x="400478" y="67600"/>
                        </a:cubicBezTo>
                        <a:cubicBezTo>
                          <a:pt x="423011" y="60089"/>
                          <a:pt x="445545" y="52578"/>
                          <a:pt x="468078" y="37556"/>
                        </a:cubicBezTo>
                        <a:cubicBezTo>
                          <a:pt x="415500" y="52578"/>
                          <a:pt x="355411" y="60089"/>
                          <a:pt x="302833" y="60089"/>
                        </a:cubicBezTo>
                        <a:cubicBezTo>
                          <a:pt x="212699" y="67600"/>
                          <a:pt x="85009" y="97645"/>
                          <a:pt x="2387" y="45067"/>
                        </a:cubicBezTo>
                        <a:cubicBezTo>
                          <a:pt x="-20146" y="67600"/>
                          <a:pt x="122565" y="180268"/>
                          <a:pt x="190166" y="142712"/>
                        </a:cubicBezTo>
                        <a:cubicBezTo>
                          <a:pt x="190166" y="142712"/>
                          <a:pt x="54965" y="307957"/>
                          <a:pt x="265277" y="608403"/>
                        </a:cubicBezTo>
                        <a:cubicBezTo>
                          <a:pt x="362922" y="413113"/>
                          <a:pt x="280299" y="217823"/>
                          <a:pt x="415500" y="105156"/>
                        </a:cubicBezTo>
                        <a:cubicBezTo>
                          <a:pt x="520656" y="105156"/>
                          <a:pt x="640834" y="30045"/>
                          <a:pt x="685901" y="0"/>
                        </a:cubicBezTo>
                        <a:cubicBezTo>
                          <a:pt x="670879" y="22534"/>
                          <a:pt x="648345" y="30045"/>
                          <a:pt x="625812" y="37556"/>
                        </a:cubicBezTo>
                        <a:close/>
                      </a:path>
                    </a:pathLst>
                  </a:custGeom>
                  <a:solidFill>
                    <a:srgbClr val="FDBB30">
                      <a:alpha val="60000"/>
                    </a:srgbClr>
                  </a:solidFill>
                  <a:ln w="75111" cap="flat">
                    <a:noFill/>
                    <a:prstDash val="solid"/>
                    <a:miter/>
                  </a:ln>
                </p:spPr>
                <p:txBody>
                  <a:bodyPr rtlCol="0" anchor="ctr"/>
                  <a:lstStyle/>
                  <a:p>
                    <a:endParaRPr lang="en-US"/>
                  </a:p>
                </p:txBody>
              </p:sp>
              <p:sp>
                <p:nvSpPr>
                  <p:cNvPr id="333" name="Freeform: Shape 332">
                    <a:extLst>
                      <a:ext uri="{FF2B5EF4-FFF2-40B4-BE49-F238E27FC236}">
                        <a16:creationId xmlns:a16="http://schemas.microsoft.com/office/drawing/2014/main" xmlns="" id="{6676B5C6-0F96-4DE2-8B49-9DEAB06111B5}"/>
                      </a:ext>
                    </a:extLst>
                  </p:cNvPr>
                  <p:cNvSpPr/>
                  <p:nvPr/>
                </p:nvSpPr>
                <p:spPr>
                  <a:xfrm>
                    <a:off x="8272707" y="2792512"/>
                    <a:ext cx="232845" cy="255378"/>
                  </a:xfrm>
                  <a:custGeom>
                    <a:avLst/>
                    <a:gdLst>
                      <a:gd name="connsiteX0" fmla="*/ 202801 w 232845"/>
                      <a:gd name="connsiteY0" fmla="*/ 67600 h 255378"/>
                      <a:gd name="connsiteX1" fmla="*/ 180267 w 232845"/>
                      <a:gd name="connsiteY1" fmla="*/ 142712 h 255378"/>
                      <a:gd name="connsiteX2" fmla="*/ 165245 w 232845"/>
                      <a:gd name="connsiteY2" fmla="*/ 150223 h 255378"/>
                      <a:gd name="connsiteX3" fmla="*/ 142712 w 232845"/>
                      <a:gd name="connsiteY3" fmla="*/ 0 h 255378"/>
                      <a:gd name="connsiteX4" fmla="*/ 45067 w 232845"/>
                      <a:gd name="connsiteY4" fmla="*/ 67600 h 255378"/>
                      <a:gd name="connsiteX5" fmla="*/ 37556 w 232845"/>
                      <a:gd name="connsiteY5" fmla="*/ 60089 h 255378"/>
                      <a:gd name="connsiteX6" fmla="*/ 45067 w 232845"/>
                      <a:gd name="connsiteY6" fmla="*/ 22533 h 255378"/>
                      <a:gd name="connsiteX7" fmla="*/ 0 w 232845"/>
                      <a:gd name="connsiteY7" fmla="*/ 127689 h 255378"/>
                      <a:gd name="connsiteX8" fmla="*/ 135201 w 232845"/>
                      <a:gd name="connsiteY8" fmla="*/ 37556 h 255378"/>
                      <a:gd name="connsiteX9" fmla="*/ 232845 w 232845"/>
                      <a:gd name="connsiteY9" fmla="*/ 255379 h 255378"/>
                      <a:gd name="connsiteX10" fmla="*/ 202801 w 232845"/>
                      <a:gd name="connsiteY10" fmla="*/ 67600 h 25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2845" h="255378">
                        <a:moveTo>
                          <a:pt x="202801" y="67600"/>
                        </a:moveTo>
                        <a:cubicBezTo>
                          <a:pt x="195290" y="90134"/>
                          <a:pt x="187779" y="112667"/>
                          <a:pt x="180267" y="142712"/>
                        </a:cubicBezTo>
                        <a:cubicBezTo>
                          <a:pt x="180267" y="150223"/>
                          <a:pt x="165245" y="157734"/>
                          <a:pt x="165245" y="150223"/>
                        </a:cubicBezTo>
                        <a:cubicBezTo>
                          <a:pt x="142712" y="105156"/>
                          <a:pt x="135201" y="52578"/>
                          <a:pt x="142712" y="0"/>
                        </a:cubicBezTo>
                        <a:cubicBezTo>
                          <a:pt x="112667" y="22533"/>
                          <a:pt x="82622" y="45067"/>
                          <a:pt x="45067" y="67600"/>
                        </a:cubicBezTo>
                        <a:cubicBezTo>
                          <a:pt x="37556" y="67600"/>
                          <a:pt x="37556" y="67600"/>
                          <a:pt x="37556" y="60089"/>
                        </a:cubicBezTo>
                        <a:cubicBezTo>
                          <a:pt x="37556" y="45067"/>
                          <a:pt x="45067" y="37556"/>
                          <a:pt x="45067" y="22533"/>
                        </a:cubicBezTo>
                        <a:lnTo>
                          <a:pt x="0" y="127689"/>
                        </a:lnTo>
                        <a:cubicBezTo>
                          <a:pt x="0" y="127689"/>
                          <a:pt x="22533" y="172756"/>
                          <a:pt x="135201" y="37556"/>
                        </a:cubicBezTo>
                        <a:cubicBezTo>
                          <a:pt x="112667" y="225334"/>
                          <a:pt x="232845" y="255379"/>
                          <a:pt x="232845" y="255379"/>
                        </a:cubicBezTo>
                        <a:cubicBezTo>
                          <a:pt x="232845" y="255379"/>
                          <a:pt x="202801" y="232845"/>
                          <a:pt x="202801" y="67600"/>
                        </a:cubicBezTo>
                        <a:close/>
                      </a:path>
                    </a:pathLst>
                  </a:custGeom>
                  <a:solidFill>
                    <a:srgbClr val="FDBB30">
                      <a:alpha val="50000"/>
                    </a:srgbClr>
                  </a:solidFill>
                  <a:ln w="75111" cap="flat">
                    <a:noFill/>
                    <a:prstDash val="solid"/>
                    <a:miter/>
                  </a:ln>
                </p:spPr>
                <p:txBody>
                  <a:bodyPr rtlCol="0" anchor="ctr"/>
                  <a:lstStyle/>
                  <a:p>
                    <a:endParaRPr lang="en-US"/>
                  </a:p>
                </p:txBody>
              </p:sp>
              <p:sp>
                <p:nvSpPr>
                  <p:cNvPr id="334" name="Freeform: Shape 333">
                    <a:extLst>
                      <a:ext uri="{FF2B5EF4-FFF2-40B4-BE49-F238E27FC236}">
                        <a16:creationId xmlns:a16="http://schemas.microsoft.com/office/drawing/2014/main" xmlns="" id="{40AA114A-6EF8-4D9C-B953-BB7EB2410B2F}"/>
                      </a:ext>
                    </a:extLst>
                  </p:cNvPr>
                  <p:cNvSpPr/>
                  <p:nvPr/>
                </p:nvSpPr>
                <p:spPr>
                  <a:xfrm>
                    <a:off x="8460486" y="2769979"/>
                    <a:ext cx="1732862" cy="1344494"/>
                  </a:xfrm>
                  <a:custGeom>
                    <a:avLst/>
                    <a:gdLst>
                      <a:gd name="connsiteX0" fmla="*/ 1457162 w 1732862"/>
                      <a:gd name="connsiteY0" fmla="*/ 0 h 1344494"/>
                      <a:gd name="connsiteX1" fmla="*/ 1509740 w 1732862"/>
                      <a:gd name="connsiteY1" fmla="*/ 67600 h 1344494"/>
                      <a:gd name="connsiteX2" fmla="*/ 1592362 w 1732862"/>
                      <a:gd name="connsiteY2" fmla="*/ 338001 h 1344494"/>
                      <a:gd name="connsiteX3" fmla="*/ 1577340 w 1732862"/>
                      <a:gd name="connsiteY3" fmla="*/ 345513 h 1344494"/>
                      <a:gd name="connsiteX4" fmla="*/ 1389561 w 1732862"/>
                      <a:gd name="connsiteY4" fmla="*/ 127689 h 1344494"/>
                      <a:gd name="connsiteX5" fmla="*/ 1321961 w 1732862"/>
                      <a:gd name="connsiteY5" fmla="*/ 75111 h 1344494"/>
                      <a:gd name="connsiteX6" fmla="*/ 1472184 w 1732862"/>
                      <a:gd name="connsiteY6" fmla="*/ 360535 h 1344494"/>
                      <a:gd name="connsiteX7" fmla="*/ 1442139 w 1732862"/>
                      <a:gd name="connsiteY7" fmla="*/ 721070 h 1344494"/>
                      <a:gd name="connsiteX8" fmla="*/ 1427117 w 1732862"/>
                      <a:gd name="connsiteY8" fmla="*/ 721070 h 1344494"/>
                      <a:gd name="connsiteX9" fmla="*/ 1404584 w 1732862"/>
                      <a:gd name="connsiteY9" fmla="*/ 570847 h 1344494"/>
                      <a:gd name="connsiteX10" fmla="*/ 1367028 w 1732862"/>
                      <a:gd name="connsiteY10" fmla="*/ 443157 h 1344494"/>
                      <a:gd name="connsiteX11" fmla="*/ 1276894 w 1732862"/>
                      <a:gd name="connsiteY11" fmla="*/ 871293 h 1344494"/>
                      <a:gd name="connsiteX12" fmla="*/ 1261872 w 1732862"/>
                      <a:gd name="connsiteY12" fmla="*/ 871293 h 1344494"/>
                      <a:gd name="connsiteX13" fmla="*/ 1164227 w 1732862"/>
                      <a:gd name="connsiteY13" fmla="*/ 435646 h 1344494"/>
                      <a:gd name="connsiteX14" fmla="*/ 1021515 w 1732862"/>
                      <a:gd name="connsiteY14" fmla="*/ 195290 h 1344494"/>
                      <a:gd name="connsiteX15" fmla="*/ 1029026 w 1732862"/>
                      <a:gd name="connsiteY15" fmla="*/ 285423 h 1344494"/>
                      <a:gd name="connsiteX16" fmla="*/ 931382 w 1732862"/>
                      <a:gd name="connsiteY16" fmla="*/ 660981 h 1344494"/>
                      <a:gd name="connsiteX17" fmla="*/ 916359 w 1732862"/>
                      <a:gd name="connsiteY17" fmla="*/ 660981 h 1344494"/>
                      <a:gd name="connsiteX18" fmla="*/ 743603 w 1732862"/>
                      <a:gd name="connsiteY18" fmla="*/ 360535 h 1344494"/>
                      <a:gd name="connsiteX19" fmla="*/ 623425 w 1732862"/>
                      <a:gd name="connsiteY19" fmla="*/ 247868 h 1344494"/>
                      <a:gd name="connsiteX20" fmla="*/ 653469 w 1732862"/>
                      <a:gd name="connsiteY20" fmla="*/ 420624 h 1344494"/>
                      <a:gd name="connsiteX21" fmla="*/ 638447 w 1732862"/>
                      <a:gd name="connsiteY21" fmla="*/ 435646 h 1344494"/>
                      <a:gd name="connsiteX22" fmla="*/ 345512 w 1732862"/>
                      <a:gd name="connsiteY22" fmla="*/ 75111 h 1344494"/>
                      <a:gd name="connsiteX23" fmla="*/ 330490 w 1732862"/>
                      <a:gd name="connsiteY23" fmla="*/ 435646 h 1344494"/>
                      <a:gd name="connsiteX24" fmla="*/ 315468 w 1732862"/>
                      <a:gd name="connsiteY24" fmla="*/ 450669 h 1344494"/>
                      <a:gd name="connsiteX25" fmla="*/ 0 w 1732862"/>
                      <a:gd name="connsiteY25" fmla="*/ 75111 h 1344494"/>
                      <a:gd name="connsiteX26" fmla="*/ 0 w 1732862"/>
                      <a:gd name="connsiteY26" fmla="*/ 82623 h 1344494"/>
                      <a:gd name="connsiteX27" fmla="*/ 375557 w 1732862"/>
                      <a:gd name="connsiteY27" fmla="*/ 495735 h 1344494"/>
                      <a:gd name="connsiteX28" fmla="*/ 360535 w 1732862"/>
                      <a:gd name="connsiteY28" fmla="*/ 180267 h 1344494"/>
                      <a:gd name="connsiteX29" fmla="*/ 713559 w 1732862"/>
                      <a:gd name="connsiteY29" fmla="*/ 525780 h 1344494"/>
                      <a:gd name="connsiteX30" fmla="*/ 638447 w 1732862"/>
                      <a:gd name="connsiteY30" fmla="*/ 322979 h 1344494"/>
                      <a:gd name="connsiteX31" fmla="*/ 901337 w 1732862"/>
                      <a:gd name="connsiteY31" fmla="*/ 833737 h 1344494"/>
                      <a:gd name="connsiteX32" fmla="*/ 1074093 w 1732862"/>
                      <a:gd name="connsiteY32" fmla="*/ 473202 h 1344494"/>
                      <a:gd name="connsiteX33" fmla="*/ 1051560 w 1732862"/>
                      <a:gd name="connsiteY33" fmla="*/ 1209294 h 1344494"/>
                      <a:gd name="connsiteX34" fmla="*/ 1269383 w 1732862"/>
                      <a:gd name="connsiteY34" fmla="*/ 1074093 h 1344494"/>
                      <a:gd name="connsiteX35" fmla="*/ 1314450 w 1732862"/>
                      <a:gd name="connsiteY35" fmla="*/ 1344494 h 1344494"/>
                      <a:gd name="connsiteX36" fmla="*/ 1622407 w 1732862"/>
                      <a:gd name="connsiteY36" fmla="*/ 781159 h 1344494"/>
                      <a:gd name="connsiteX37" fmla="*/ 1674985 w 1732862"/>
                      <a:gd name="connsiteY37" fmla="*/ 886315 h 1344494"/>
                      <a:gd name="connsiteX38" fmla="*/ 1457162 w 1732862"/>
                      <a:gd name="connsiteY38" fmla="*/ 0 h 134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732862" h="1344494">
                        <a:moveTo>
                          <a:pt x="1457162" y="0"/>
                        </a:moveTo>
                        <a:cubicBezTo>
                          <a:pt x="1472184" y="22534"/>
                          <a:pt x="1494718" y="45067"/>
                          <a:pt x="1509740" y="67600"/>
                        </a:cubicBezTo>
                        <a:cubicBezTo>
                          <a:pt x="1554806" y="142712"/>
                          <a:pt x="1622407" y="247868"/>
                          <a:pt x="1592362" y="338001"/>
                        </a:cubicBezTo>
                        <a:cubicBezTo>
                          <a:pt x="1592362" y="345513"/>
                          <a:pt x="1584851" y="353024"/>
                          <a:pt x="1577340" y="345513"/>
                        </a:cubicBezTo>
                        <a:cubicBezTo>
                          <a:pt x="1517251" y="270401"/>
                          <a:pt x="1464673" y="187779"/>
                          <a:pt x="1389561" y="127689"/>
                        </a:cubicBezTo>
                        <a:cubicBezTo>
                          <a:pt x="1367028" y="112667"/>
                          <a:pt x="1344495" y="90134"/>
                          <a:pt x="1321961" y="75111"/>
                        </a:cubicBezTo>
                        <a:cubicBezTo>
                          <a:pt x="1397073" y="157734"/>
                          <a:pt x="1449650" y="255379"/>
                          <a:pt x="1472184" y="360535"/>
                        </a:cubicBezTo>
                        <a:cubicBezTo>
                          <a:pt x="1502229" y="473202"/>
                          <a:pt x="1517251" y="623425"/>
                          <a:pt x="1442139" y="721070"/>
                        </a:cubicBezTo>
                        <a:cubicBezTo>
                          <a:pt x="1442139" y="728581"/>
                          <a:pt x="1427117" y="728581"/>
                          <a:pt x="1427117" y="721070"/>
                        </a:cubicBezTo>
                        <a:cubicBezTo>
                          <a:pt x="1404584" y="676003"/>
                          <a:pt x="1412095" y="623425"/>
                          <a:pt x="1404584" y="570847"/>
                        </a:cubicBezTo>
                        <a:cubicBezTo>
                          <a:pt x="1397073" y="525780"/>
                          <a:pt x="1382050" y="488224"/>
                          <a:pt x="1367028" y="443157"/>
                        </a:cubicBezTo>
                        <a:cubicBezTo>
                          <a:pt x="1389561" y="593380"/>
                          <a:pt x="1359517" y="758625"/>
                          <a:pt x="1276894" y="871293"/>
                        </a:cubicBezTo>
                        <a:cubicBezTo>
                          <a:pt x="1276894" y="878804"/>
                          <a:pt x="1261872" y="878804"/>
                          <a:pt x="1261872" y="871293"/>
                        </a:cubicBezTo>
                        <a:cubicBezTo>
                          <a:pt x="1246850" y="721070"/>
                          <a:pt x="1224316" y="578358"/>
                          <a:pt x="1164227" y="435646"/>
                        </a:cubicBezTo>
                        <a:cubicBezTo>
                          <a:pt x="1126671" y="353024"/>
                          <a:pt x="1089116" y="255379"/>
                          <a:pt x="1021515" y="195290"/>
                        </a:cubicBezTo>
                        <a:cubicBezTo>
                          <a:pt x="1029026" y="225334"/>
                          <a:pt x="1029026" y="255379"/>
                          <a:pt x="1029026" y="285423"/>
                        </a:cubicBezTo>
                        <a:cubicBezTo>
                          <a:pt x="1036537" y="413113"/>
                          <a:pt x="1014004" y="563336"/>
                          <a:pt x="931382" y="660981"/>
                        </a:cubicBezTo>
                        <a:cubicBezTo>
                          <a:pt x="923870" y="668492"/>
                          <a:pt x="916359" y="668492"/>
                          <a:pt x="916359" y="660981"/>
                        </a:cubicBezTo>
                        <a:cubicBezTo>
                          <a:pt x="878804" y="548313"/>
                          <a:pt x="841248" y="443157"/>
                          <a:pt x="743603" y="360535"/>
                        </a:cubicBezTo>
                        <a:cubicBezTo>
                          <a:pt x="706048" y="322979"/>
                          <a:pt x="660980" y="292935"/>
                          <a:pt x="623425" y="247868"/>
                        </a:cubicBezTo>
                        <a:cubicBezTo>
                          <a:pt x="615914" y="307957"/>
                          <a:pt x="623425" y="368046"/>
                          <a:pt x="653469" y="420624"/>
                        </a:cubicBezTo>
                        <a:cubicBezTo>
                          <a:pt x="660980" y="428135"/>
                          <a:pt x="645958" y="435646"/>
                          <a:pt x="638447" y="435646"/>
                        </a:cubicBezTo>
                        <a:cubicBezTo>
                          <a:pt x="495735" y="368046"/>
                          <a:pt x="368046" y="232845"/>
                          <a:pt x="345512" y="75111"/>
                        </a:cubicBezTo>
                        <a:cubicBezTo>
                          <a:pt x="307957" y="187779"/>
                          <a:pt x="300446" y="315468"/>
                          <a:pt x="330490" y="435646"/>
                        </a:cubicBezTo>
                        <a:cubicBezTo>
                          <a:pt x="330490" y="443157"/>
                          <a:pt x="322979" y="450669"/>
                          <a:pt x="315468" y="450669"/>
                        </a:cubicBezTo>
                        <a:cubicBezTo>
                          <a:pt x="172756" y="405602"/>
                          <a:pt x="22533" y="240357"/>
                          <a:pt x="0" y="75111"/>
                        </a:cubicBezTo>
                        <a:cubicBezTo>
                          <a:pt x="0" y="75111"/>
                          <a:pt x="0" y="75111"/>
                          <a:pt x="0" y="82623"/>
                        </a:cubicBezTo>
                        <a:cubicBezTo>
                          <a:pt x="37556" y="443157"/>
                          <a:pt x="375557" y="495735"/>
                          <a:pt x="375557" y="495735"/>
                        </a:cubicBezTo>
                        <a:cubicBezTo>
                          <a:pt x="375557" y="495735"/>
                          <a:pt x="322979" y="375557"/>
                          <a:pt x="360535" y="180267"/>
                        </a:cubicBezTo>
                        <a:cubicBezTo>
                          <a:pt x="413113" y="465691"/>
                          <a:pt x="713559" y="525780"/>
                          <a:pt x="713559" y="525780"/>
                        </a:cubicBezTo>
                        <a:cubicBezTo>
                          <a:pt x="713559" y="525780"/>
                          <a:pt x="676003" y="473202"/>
                          <a:pt x="638447" y="322979"/>
                        </a:cubicBezTo>
                        <a:cubicBezTo>
                          <a:pt x="901337" y="510758"/>
                          <a:pt x="901337" y="833737"/>
                          <a:pt x="901337" y="833737"/>
                        </a:cubicBezTo>
                        <a:cubicBezTo>
                          <a:pt x="901337" y="833737"/>
                          <a:pt x="1059071" y="668492"/>
                          <a:pt x="1074093" y="473202"/>
                        </a:cubicBezTo>
                        <a:cubicBezTo>
                          <a:pt x="1209294" y="766137"/>
                          <a:pt x="1051560" y="1209294"/>
                          <a:pt x="1051560" y="1209294"/>
                        </a:cubicBezTo>
                        <a:cubicBezTo>
                          <a:pt x="1051560" y="1209294"/>
                          <a:pt x="1134183" y="1021515"/>
                          <a:pt x="1269383" y="1074093"/>
                        </a:cubicBezTo>
                        <a:cubicBezTo>
                          <a:pt x="1404584" y="1126672"/>
                          <a:pt x="1314450" y="1344494"/>
                          <a:pt x="1314450" y="1344494"/>
                        </a:cubicBezTo>
                        <a:cubicBezTo>
                          <a:pt x="1509740" y="1246850"/>
                          <a:pt x="1637429" y="886315"/>
                          <a:pt x="1622407" y="781159"/>
                        </a:cubicBezTo>
                        <a:cubicBezTo>
                          <a:pt x="1659963" y="856270"/>
                          <a:pt x="1667474" y="908848"/>
                          <a:pt x="1674985" y="886315"/>
                        </a:cubicBezTo>
                        <a:cubicBezTo>
                          <a:pt x="1705029" y="871293"/>
                          <a:pt x="1870275" y="315468"/>
                          <a:pt x="1457162" y="0"/>
                        </a:cubicBezTo>
                        <a:close/>
                      </a:path>
                    </a:pathLst>
                  </a:custGeom>
                  <a:solidFill>
                    <a:srgbClr val="FDBB30">
                      <a:alpha val="60000"/>
                    </a:srgbClr>
                  </a:solidFill>
                  <a:ln w="75111" cap="flat">
                    <a:noFill/>
                    <a:prstDash val="solid"/>
                    <a:miter/>
                  </a:ln>
                </p:spPr>
                <p:txBody>
                  <a:bodyPr rtlCol="0" anchor="ctr"/>
                  <a:lstStyle/>
                  <a:p>
                    <a:endParaRPr lang="en-US"/>
                  </a:p>
                </p:txBody>
              </p:sp>
              <p:sp>
                <p:nvSpPr>
                  <p:cNvPr id="335" name="Freeform: Shape 334">
                    <a:extLst>
                      <a:ext uri="{FF2B5EF4-FFF2-40B4-BE49-F238E27FC236}">
                        <a16:creationId xmlns:a16="http://schemas.microsoft.com/office/drawing/2014/main" xmlns="" id="{30B3C467-915F-4556-827B-3E3BF4423A37}"/>
                      </a:ext>
                    </a:extLst>
                  </p:cNvPr>
                  <p:cNvSpPr/>
                  <p:nvPr/>
                </p:nvSpPr>
                <p:spPr>
                  <a:xfrm>
                    <a:off x="9561285" y="3941717"/>
                    <a:ext cx="162986" cy="217823"/>
                  </a:xfrm>
                  <a:custGeom>
                    <a:avLst/>
                    <a:gdLst>
                      <a:gd name="connsiteX0" fmla="*/ 3338 w 162986"/>
                      <a:gd name="connsiteY0" fmla="*/ 157734 h 217823"/>
                      <a:gd name="connsiteX1" fmla="*/ 3338 w 162986"/>
                      <a:gd name="connsiteY1" fmla="*/ 195290 h 217823"/>
                      <a:gd name="connsiteX2" fmla="*/ 63428 w 162986"/>
                      <a:gd name="connsiteY2" fmla="*/ 217823 h 217823"/>
                      <a:gd name="connsiteX3" fmla="*/ 123516 w 162986"/>
                      <a:gd name="connsiteY3" fmla="*/ 172756 h 217823"/>
                      <a:gd name="connsiteX4" fmla="*/ 161072 w 162986"/>
                      <a:gd name="connsiteY4" fmla="*/ 60089 h 217823"/>
                      <a:gd name="connsiteX5" fmla="*/ 108494 w 162986"/>
                      <a:gd name="connsiteY5" fmla="*/ 0 h 217823"/>
                      <a:gd name="connsiteX6" fmla="*/ 63428 w 162986"/>
                      <a:gd name="connsiteY6" fmla="*/ 30045 h 217823"/>
                      <a:gd name="connsiteX7" fmla="*/ 63428 w 162986"/>
                      <a:gd name="connsiteY7" fmla="*/ 67600 h 217823"/>
                      <a:gd name="connsiteX8" fmla="*/ 33383 w 162986"/>
                      <a:gd name="connsiteY8" fmla="*/ 112667 h 217823"/>
                      <a:gd name="connsiteX9" fmla="*/ 3338 w 162986"/>
                      <a:gd name="connsiteY9" fmla="*/ 157734 h 21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986" h="217823">
                        <a:moveTo>
                          <a:pt x="3338" y="157734"/>
                        </a:moveTo>
                        <a:cubicBezTo>
                          <a:pt x="-4173" y="165245"/>
                          <a:pt x="3338" y="187779"/>
                          <a:pt x="3338" y="195290"/>
                        </a:cubicBezTo>
                        <a:cubicBezTo>
                          <a:pt x="10849" y="217823"/>
                          <a:pt x="40894" y="217823"/>
                          <a:pt x="63428" y="217823"/>
                        </a:cubicBezTo>
                        <a:cubicBezTo>
                          <a:pt x="85961" y="210312"/>
                          <a:pt x="108494" y="195290"/>
                          <a:pt x="123516" y="172756"/>
                        </a:cubicBezTo>
                        <a:cubicBezTo>
                          <a:pt x="153561" y="142712"/>
                          <a:pt x="168584" y="97645"/>
                          <a:pt x="161072" y="60089"/>
                        </a:cubicBezTo>
                        <a:cubicBezTo>
                          <a:pt x="161072" y="30045"/>
                          <a:pt x="146050" y="0"/>
                          <a:pt x="108494" y="0"/>
                        </a:cubicBezTo>
                        <a:cubicBezTo>
                          <a:pt x="85961" y="0"/>
                          <a:pt x="70939" y="15022"/>
                          <a:pt x="63428" y="30045"/>
                        </a:cubicBezTo>
                        <a:cubicBezTo>
                          <a:pt x="55917" y="45067"/>
                          <a:pt x="63428" y="52578"/>
                          <a:pt x="63428" y="67600"/>
                        </a:cubicBezTo>
                        <a:cubicBezTo>
                          <a:pt x="70939" y="97645"/>
                          <a:pt x="48405" y="105156"/>
                          <a:pt x="33383" y="112667"/>
                        </a:cubicBezTo>
                        <a:cubicBezTo>
                          <a:pt x="18361" y="120178"/>
                          <a:pt x="10849" y="135201"/>
                          <a:pt x="3338" y="157734"/>
                        </a:cubicBezTo>
                        <a:close/>
                      </a:path>
                    </a:pathLst>
                  </a:custGeom>
                  <a:solidFill>
                    <a:srgbClr val="D46428"/>
                  </a:solidFill>
                  <a:ln w="75111" cap="flat">
                    <a:noFill/>
                    <a:prstDash val="solid"/>
                    <a:miter/>
                  </a:ln>
                </p:spPr>
                <p:txBody>
                  <a:bodyPr rtlCol="0" anchor="ctr"/>
                  <a:lstStyle/>
                  <a:p>
                    <a:endParaRPr lang="en-US"/>
                  </a:p>
                </p:txBody>
              </p:sp>
              <p:sp>
                <p:nvSpPr>
                  <p:cNvPr id="336" name="Freeform: Shape 335">
                    <a:extLst>
                      <a:ext uri="{FF2B5EF4-FFF2-40B4-BE49-F238E27FC236}">
                        <a16:creationId xmlns:a16="http://schemas.microsoft.com/office/drawing/2014/main" xmlns="" id="{EC9F08C3-0456-4898-9D9E-8E9AFDA908BF}"/>
                      </a:ext>
                    </a:extLst>
                  </p:cNvPr>
                  <p:cNvSpPr/>
                  <p:nvPr/>
                </p:nvSpPr>
                <p:spPr>
                  <a:xfrm>
                    <a:off x="9557112" y="3941717"/>
                    <a:ext cx="126888" cy="175714"/>
                  </a:xfrm>
                  <a:custGeom>
                    <a:avLst/>
                    <a:gdLst>
                      <a:gd name="connsiteX0" fmla="*/ 112667 w 126888"/>
                      <a:gd name="connsiteY0" fmla="*/ 120178 h 175714"/>
                      <a:gd name="connsiteX1" fmla="*/ 67600 w 126888"/>
                      <a:gd name="connsiteY1" fmla="*/ 165245 h 175714"/>
                      <a:gd name="connsiteX2" fmla="*/ 0 w 126888"/>
                      <a:gd name="connsiteY2" fmla="*/ 157734 h 175714"/>
                      <a:gd name="connsiteX3" fmla="*/ 45067 w 126888"/>
                      <a:gd name="connsiteY3" fmla="*/ 112667 h 175714"/>
                      <a:gd name="connsiteX4" fmla="*/ 75111 w 126888"/>
                      <a:gd name="connsiteY4" fmla="*/ 67600 h 175714"/>
                      <a:gd name="connsiteX5" fmla="*/ 75111 w 126888"/>
                      <a:gd name="connsiteY5" fmla="*/ 30045 h 175714"/>
                      <a:gd name="connsiteX6" fmla="*/ 90133 w 126888"/>
                      <a:gd name="connsiteY6" fmla="*/ 0 h 175714"/>
                      <a:gd name="connsiteX7" fmla="*/ 112667 w 126888"/>
                      <a:gd name="connsiteY7" fmla="*/ 15022 h 175714"/>
                      <a:gd name="connsiteX8" fmla="*/ 112667 w 126888"/>
                      <a:gd name="connsiteY8" fmla="*/ 120178 h 175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6888" h="175714">
                        <a:moveTo>
                          <a:pt x="112667" y="120178"/>
                        </a:moveTo>
                        <a:cubicBezTo>
                          <a:pt x="97645" y="135201"/>
                          <a:pt x="90133" y="150223"/>
                          <a:pt x="67600" y="165245"/>
                        </a:cubicBezTo>
                        <a:cubicBezTo>
                          <a:pt x="45067" y="180268"/>
                          <a:pt x="15022" y="180268"/>
                          <a:pt x="0" y="157734"/>
                        </a:cubicBezTo>
                        <a:cubicBezTo>
                          <a:pt x="7511" y="135201"/>
                          <a:pt x="22534" y="120178"/>
                          <a:pt x="45067" y="112667"/>
                        </a:cubicBezTo>
                        <a:cubicBezTo>
                          <a:pt x="67600" y="105156"/>
                          <a:pt x="90133" y="97645"/>
                          <a:pt x="75111" y="67600"/>
                        </a:cubicBezTo>
                        <a:cubicBezTo>
                          <a:pt x="67600" y="52578"/>
                          <a:pt x="67600" y="45067"/>
                          <a:pt x="75111" y="30045"/>
                        </a:cubicBezTo>
                        <a:cubicBezTo>
                          <a:pt x="82622" y="15022"/>
                          <a:pt x="82622" y="7511"/>
                          <a:pt x="90133" y="0"/>
                        </a:cubicBezTo>
                        <a:cubicBezTo>
                          <a:pt x="97645" y="0"/>
                          <a:pt x="105156" y="0"/>
                          <a:pt x="112667" y="15022"/>
                        </a:cubicBezTo>
                        <a:cubicBezTo>
                          <a:pt x="127689" y="30045"/>
                          <a:pt x="135201" y="82622"/>
                          <a:pt x="112667" y="120178"/>
                        </a:cubicBezTo>
                        <a:close/>
                      </a:path>
                    </a:pathLst>
                  </a:custGeom>
                  <a:solidFill>
                    <a:srgbClr val="DA8E28">
                      <a:alpha val="50000"/>
                    </a:srgbClr>
                  </a:solidFill>
                  <a:ln w="75111" cap="flat">
                    <a:noFill/>
                    <a:prstDash val="solid"/>
                    <a:miter/>
                  </a:ln>
                </p:spPr>
                <p:txBody>
                  <a:bodyPr rtlCol="0" anchor="ctr"/>
                  <a:lstStyle/>
                  <a:p>
                    <a:endParaRPr lang="en-US"/>
                  </a:p>
                </p:txBody>
              </p:sp>
              <p:sp>
                <p:nvSpPr>
                  <p:cNvPr id="337" name="Freeform: Shape 336">
                    <a:extLst>
                      <a:ext uri="{FF2B5EF4-FFF2-40B4-BE49-F238E27FC236}">
                        <a16:creationId xmlns:a16="http://schemas.microsoft.com/office/drawing/2014/main" xmlns="" id="{90C827FD-0BC4-4820-8C31-190F8F4AD813}"/>
                      </a:ext>
                    </a:extLst>
                  </p:cNvPr>
                  <p:cNvSpPr/>
                  <p:nvPr/>
                </p:nvSpPr>
                <p:spPr>
                  <a:xfrm>
                    <a:off x="8483019" y="2401933"/>
                    <a:ext cx="491562" cy="228672"/>
                  </a:xfrm>
                  <a:custGeom>
                    <a:avLst/>
                    <a:gdLst>
                      <a:gd name="connsiteX0" fmla="*/ 488224 w 491562"/>
                      <a:gd name="connsiteY0" fmla="*/ 0 h 228672"/>
                      <a:gd name="connsiteX1" fmla="*/ 0 w 491562"/>
                      <a:gd name="connsiteY1" fmla="*/ 225334 h 228672"/>
                      <a:gd name="connsiteX2" fmla="*/ 0 w 491562"/>
                      <a:gd name="connsiteY2" fmla="*/ 225334 h 228672"/>
                      <a:gd name="connsiteX3" fmla="*/ 7511 w 491562"/>
                      <a:gd name="connsiteY3" fmla="*/ 217823 h 228672"/>
                      <a:gd name="connsiteX4" fmla="*/ 7511 w 491562"/>
                      <a:gd name="connsiteY4" fmla="*/ 217823 h 228672"/>
                      <a:gd name="connsiteX5" fmla="*/ 97645 w 491562"/>
                      <a:gd name="connsiteY5" fmla="*/ 150223 h 228672"/>
                      <a:gd name="connsiteX6" fmla="*/ 225334 w 491562"/>
                      <a:gd name="connsiteY6" fmla="*/ 75111 h 228672"/>
                      <a:gd name="connsiteX7" fmla="*/ 488224 w 491562"/>
                      <a:gd name="connsiteY7" fmla="*/ 0 h 228672"/>
                      <a:gd name="connsiteX8" fmla="*/ 488224 w 491562"/>
                      <a:gd name="connsiteY8" fmla="*/ 0 h 228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1562" h="228672">
                        <a:moveTo>
                          <a:pt x="488224" y="0"/>
                        </a:moveTo>
                        <a:cubicBezTo>
                          <a:pt x="307957" y="0"/>
                          <a:pt x="112667" y="82623"/>
                          <a:pt x="0" y="225334"/>
                        </a:cubicBezTo>
                        <a:cubicBezTo>
                          <a:pt x="0" y="225334"/>
                          <a:pt x="0" y="232845"/>
                          <a:pt x="0" y="225334"/>
                        </a:cubicBezTo>
                        <a:cubicBezTo>
                          <a:pt x="0" y="225334"/>
                          <a:pt x="0" y="225334"/>
                          <a:pt x="7511" y="217823"/>
                        </a:cubicBezTo>
                        <a:cubicBezTo>
                          <a:pt x="7511" y="217823"/>
                          <a:pt x="7511" y="217823"/>
                          <a:pt x="7511" y="217823"/>
                        </a:cubicBezTo>
                        <a:cubicBezTo>
                          <a:pt x="22533" y="202801"/>
                          <a:pt x="67600" y="165245"/>
                          <a:pt x="97645" y="150223"/>
                        </a:cubicBezTo>
                        <a:cubicBezTo>
                          <a:pt x="135201" y="120178"/>
                          <a:pt x="180267" y="97645"/>
                          <a:pt x="225334" y="75111"/>
                        </a:cubicBezTo>
                        <a:cubicBezTo>
                          <a:pt x="307957" y="37556"/>
                          <a:pt x="398091" y="15022"/>
                          <a:pt x="488224" y="0"/>
                        </a:cubicBezTo>
                        <a:cubicBezTo>
                          <a:pt x="488224" y="7511"/>
                          <a:pt x="495736" y="0"/>
                          <a:pt x="488224" y="0"/>
                        </a:cubicBezTo>
                        <a:close/>
                      </a:path>
                    </a:pathLst>
                  </a:custGeom>
                  <a:solidFill>
                    <a:srgbClr val="F19532">
                      <a:alpha val="50000"/>
                    </a:srgbClr>
                  </a:solidFill>
                  <a:ln w="75111" cap="flat">
                    <a:noFill/>
                    <a:prstDash val="solid"/>
                    <a:miter/>
                  </a:ln>
                </p:spPr>
                <p:txBody>
                  <a:bodyPr rtlCol="0" anchor="ctr"/>
                  <a:lstStyle/>
                  <a:p>
                    <a:endParaRPr lang="en-US"/>
                  </a:p>
                </p:txBody>
              </p:sp>
              <p:sp>
                <p:nvSpPr>
                  <p:cNvPr id="338" name="Freeform: Shape 337">
                    <a:extLst>
                      <a:ext uri="{FF2B5EF4-FFF2-40B4-BE49-F238E27FC236}">
                        <a16:creationId xmlns:a16="http://schemas.microsoft.com/office/drawing/2014/main" xmlns="" id="{B2B8C853-14CE-4D8B-AD35-ECA71FAC1F87}"/>
                      </a:ext>
                    </a:extLst>
                  </p:cNvPr>
                  <p:cNvSpPr/>
                  <p:nvPr/>
                </p:nvSpPr>
                <p:spPr>
                  <a:xfrm>
                    <a:off x="7844572" y="2804196"/>
                    <a:ext cx="315468" cy="117362"/>
                  </a:xfrm>
                  <a:custGeom>
                    <a:avLst/>
                    <a:gdLst>
                      <a:gd name="connsiteX0" fmla="*/ 315468 w 315468"/>
                      <a:gd name="connsiteY0" fmla="*/ 70939 h 117362"/>
                      <a:gd name="connsiteX1" fmla="*/ 37556 w 315468"/>
                      <a:gd name="connsiteY1" fmla="*/ 78450 h 117362"/>
                      <a:gd name="connsiteX2" fmla="*/ 277912 w 315468"/>
                      <a:gd name="connsiteY2" fmla="*/ 3338 h 117362"/>
                      <a:gd name="connsiteX3" fmla="*/ 277912 w 315468"/>
                      <a:gd name="connsiteY3" fmla="*/ 3338 h 117362"/>
                      <a:gd name="connsiteX4" fmla="*/ 7511 w 315468"/>
                      <a:gd name="connsiteY4" fmla="*/ 70939 h 117362"/>
                      <a:gd name="connsiteX5" fmla="*/ 0 w 315468"/>
                      <a:gd name="connsiteY5" fmla="*/ 78450 h 117362"/>
                      <a:gd name="connsiteX6" fmla="*/ 315468 w 315468"/>
                      <a:gd name="connsiteY6" fmla="*/ 70939 h 117362"/>
                      <a:gd name="connsiteX7" fmla="*/ 315468 w 315468"/>
                      <a:gd name="connsiteY7" fmla="*/ 70939 h 117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5468" h="117362">
                        <a:moveTo>
                          <a:pt x="315468" y="70939"/>
                        </a:moveTo>
                        <a:cubicBezTo>
                          <a:pt x="225334" y="93472"/>
                          <a:pt x="127689" y="116005"/>
                          <a:pt x="37556" y="78450"/>
                        </a:cubicBezTo>
                        <a:cubicBezTo>
                          <a:pt x="120178" y="78450"/>
                          <a:pt x="210312" y="48405"/>
                          <a:pt x="277912" y="3338"/>
                        </a:cubicBezTo>
                        <a:cubicBezTo>
                          <a:pt x="277912" y="3338"/>
                          <a:pt x="277912" y="-4173"/>
                          <a:pt x="277912" y="3338"/>
                        </a:cubicBezTo>
                        <a:cubicBezTo>
                          <a:pt x="195290" y="48405"/>
                          <a:pt x="105156" y="63428"/>
                          <a:pt x="7511" y="70939"/>
                        </a:cubicBezTo>
                        <a:cubicBezTo>
                          <a:pt x="0" y="70939"/>
                          <a:pt x="0" y="78450"/>
                          <a:pt x="0" y="78450"/>
                        </a:cubicBezTo>
                        <a:cubicBezTo>
                          <a:pt x="105156" y="138539"/>
                          <a:pt x="210312" y="123517"/>
                          <a:pt x="315468" y="70939"/>
                        </a:cubicBezTo>
                        <a:cubicBezTo>
                          <a:pt x="315468" y="78450"/>
                          <a:pt x="315468" y="70939"/>
                          <a:pt x="315468" y="70939"/>
                        </a:cubicBezTo>
                        <a:close/>
                      </a:path>
                    </a:pathLst>
                  </a:custGeom>
                  <a:solidFill>
                    <a:srgbClr val="F19532">
                      <a:alpha val="50000"/>
                    </a:srgbClr>
                  </a:solidFill>
                  <a:ln w="75111" cap="flat">
                    <a:noFill/>
                    <a:prstDash val="solid"/>
                    <a:miter/>
                  </a:ln>
                </p:spPr>
                <p:txBody>
                  <a:bodyPr rtlCol="0" anchor="ctr"/>
                  <a:lstStyle/>
                  <a:p>
                    <a:endParaRPr lang="en-US"/>
                  </a:p>
                </p:txBody>
              </p:sp>
              <p:sp>
                <p:nvSpPr>
                  <p:cNvPr id="339" name="Freeform: Shape 338">
                    <a:extLst>
                      <a:ext uri="{FF2B5EF4-FFF2-40B4-BE49-F238E27FC236}">
                        <a16:creationId xmlns:a16="http://schemas.microsoft.com/office/drawing/2014/main" xmlns="" id="{F74863B2-AC81-4C89-8293-B3DFE91F2071}"/>
                      </a:ext>
                    </a:extLst>
                  </p:cNvPr>
                  <p:cNvSpPr/>
                  <p:nvPr/>
                </p:nvSpPr>
                <p:spPr>
                  <a:xfrm>
                    <a:off x="9471152" y="2969441"/>
                    <a:ext cx="90776" cy="422084"/>
                  </a:xfrm>
                  <a:custGeom>
                    <a:avLst/>
                    <a:gdLst>
                      <a:gd name="connsiteX0" fmla="*/ 3338 w 90776"/>
                      <a:gd name="connsiteY0" fmla="*/ 3338 h 422084"/>
                      <a:gd name="connsiteX1" fmla="*/ 3338 w 90776"/>
                      <a:gd name="connsiteY1" fmla="*/ 3338 h 422084"/>
                      <a:gd name="connsiteX2" fmla="*/ 33383 w 90776"/>
                      <a:gd name="connsiteY2" fmla="*/ 416451 h 422084"/>
                      <a:gd name="connsiteX3" fmla="*/ 40894 w 90776"/>
                      <a:gd name="connsiteY3" fmla="*/ 416451 h 422084"/>
                      <a:gd name="connsiteX4" fmla="*/ 3338 w 90776"/>
                      <a:gd name="connsiteY4" fmla="*/ 3338 h 4220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776" h="422084">
                        <a:moveTo>
                          <a:pt x="3338" y="3338"/>
                        </a:moveTo>
                        <a:cubicBezTo>
                          <a:pt x="3338" y="-4173"/>
                          <a:pt x="-4173" y="3338"/>
                          <a:pt x="3338" y="3338"/>
                        </a:cubicBezTo>
                        <a:cubicBezTo>
                          <a:pt x="85961" y="123517"/>
                          <a:pt x="78450" y="281250"/>
                          <a:pt x="33383" y="416451"/>
                        </a:cubicBezTo>
                        <a:cubicBezTo>
                          <a:pt x="33383" y="423962"/>
                          <a:pt x="40894" y="423962"/>
                          <a:pt x="40894" y="416451"/>
                        </a:cubicBezTo>
                        <a:cubicBezTo>
                          <a:pt x="116005" y="281250"/>
                          <a:pt x="108494" y="108494"/>
                          <a:pt x="3338" y="3338"/>
                        </a:cubicBezTo>
                        <a:close/>
                      </a:path>
                    </a:pathLst>
                  </a:custGeom>
                  <a:solidFill>
                    <a:srgbClr val="F19532">
                      <a:alpha val="50000"/>
                    </a:srgbClr>
                  </a:solidFill>
                  <a:ln w="75111" cap="flat">
                    <a:noFill/>
                    <a:prstDash val="solid"/>
                    <a:miter/>
                  </a:ln>
                </p:spPr>
                <p:txBody>
                  <a:bodyPr rtlCol="0" anchor="ctr"/>
                  <a:lstStyle/>
                  <a:p>
                    <a:endParaRPr lang="en-US"/>
                  </a:p>
                </p:txBody>
              </p:sp>
              <p:sp>
                <p:nvSpPr>
                  <p:cNvPr id="340" name="Freeform: Shape 339">
                    <a:extLst>
                      <a:ext uri="{FF2B5EF4-FFF2-40B4-BE49-F238E27FC236}">
                        <a16:creationId xmlns:a16="http://schemas.microsoft.com/office/drawing/2014/main" xmlns="" id="{52B02FAE-9BD5-4E38-AC8A-4AFBF5441DA4}"/>
                      </a:ext>
                    </a:extLst>
                  </p:cNvPr>
                  <p:cNvSpPr/>
                  <p:nvPr/>
                </p:nvSpPr>
                <p:spPr>
                  <a:xfrm>
                    <a:off x="8475508" y="3318412"/>
                    <a:ext cx="443157" cy="255259"/>
                  </a:xfrm>
                  <a:custGeom>
                    <a:avLst/>
                    <a:gdLst>
                      <a:gd name="connsiteX0" fmla="*/ 443158 w 443157"/>
                      <a:gd name="connsiteY0" fmla="*/ 255259 h 255259"/>
                      <a:gd name="connsiteX1" fmla="*/ 0 w 443157"/>
                      <a:gd name="connsiteY1" fmla="*/ 90014 h 255259"/>
                      <a:gd name="connsiteX2" fmla="*/ 443158 w 443157"/>
                      <a:gd name="connsiteY2" fmla="*/ 255259 h 255259"/>
                    </a:gdLst>
                    <a:ahLst/>
                    <a:cxnLst>
                      <a:cxn ang="0">
                        <a:pos x="connsiteX0" y="connsiteY0"/>
                      </a:cxn>
                      <a:cxn ang="0">
                        <a:pos x="connsiteX1" y="connsiteY1"/>
                      </a:cxn>
                      <a:cxn ang="0">
                        <a:pos x="connsiteX2" y="connsiteY2"/>
                      </a:cxn>
                    </a:cxnLst>
                    <a:rect l="l" t="t" r="r" b="b"/>
                    <a:pathLst>
                      <a:path w="443157" h="255259">
                        <a:moveTo>
                          <a:pt x="443158" y="255259"/>
                        </a:moveTo>
                        <a:cubicBezTo>
                          <a:pt x="443158" y="255259"/>
                          <a:pt x="270401" y="-45187"/>
                          <a:pt x="0" y="90014"/>
                        </a:cubicBezTo>
                        <a:cubicBezTo>
                          <a:pt x="90134" y="-52698"/>
                          <a:pt x="420624" y="-45187"/>
                          <a:pt x="443158" y="255259"/>
                        </a:cubicBezTo>
                        <a:close/>
                      </a:path>
                    </a:pathLst>
                  </a:custGeom>
                  <a:solidFill>
                    <a:srgbClr val="FBCA8F"/>
                  </a:solidFill>
                  <a:ln w="75111" cap="flat">
                    <a:noFill/>
                    <a:prstDash val="solid"/>
                    <a:miter/>
                  </a:ln>
                </p:spPr>
                <p:txBody>
                  <a:bodyPr rtlCol="0" anchor="ctr"/>
                  <a:lstStyle/>
                  <a:p>
                    <a:endParaRPr lang="en-US"/>
                  </a:p>
                </p:txBody>
              </p:sp>
              <p:sp>
                <p:nvSpPr>
                  <p:cNvPr id="341" name="Freeform: Shape 340">
                    <a:extLst>
                      <a:ext uri="{FF2B5EF4-FFF2-40B4-BE49-F238E27FC236}">
                        <a16:creationId xmlns:a16="http://schemas.microsoft.com/office/drawing/2014/main" xmlns="" id="{3B2C48AE-D93F-4973-B6B1-82432F0D6A43}"/>
                      </a:ext>
                    </a:extLst>
                  </p:cNvPr>
                  <p:cNvSpPr/>
                  <p:nvPr/>
                </p:nvSpPr>
                <p:spPr>
                  <a:xfrm>
                    <a:off x="7956679" y="3254122"/>
                    <a:ext cx="226519" cy="236926"/>
                  </a:xfrm>
                  <a:custGeom>
                    <a:avLst/>
                    <a:gdLst>
                      <a:gd name="connsiteX0" fmla="*/ 218383 w 226519"/>
                      <a:gd name="connsiteY0" fmla="*/ 236926 h 236926"/>
                      <a:gd name="connsiteX1" fmla="*/ 560 w 226519"/>
                      <a:gd name="connsiteY1" fmla="*/ 131770 h 236926"/>
                      <a:gd name="connsiteX2" fmla="*/ 218383 w 226519"/>
                      <a:gd name="connsiteY2" fmla="*/ 236926 h 236926"/>
                    </a:gdLst>
                    <a:ahLst/>
                    <a:cxnLst>
                      <a:cxn ang="0">
                        <a:pos x="connsiteX0" y="connsiteY0"/>
                      </a:cxn>
                      <a:cxn ang="0">
                        <a:pos x="connsiteX1" y="connsiteY1"/>
                      </a:cxn>
                      <a:cxn ang="0">
                        <a:pos x="connsiteX2" y="connsiteY2"/>
                      </a:cxn>
                    </a:cxnLst>
                    <a:rect l="l" t="t" r="r" b="b"/>
                    <a:pathLst>
                      <a:path w="226519" h="236926">
                        <a:moveTo>
                          <a:pt x="218383" y="236926"/>
                        </a:moveTo>
                        <a:cubicBezTo>
                          <a:pt x="218383" y="236926"/>
                          <a:pt x="173316" y="-33475"/>
                          <a:pt x="560" y="131770"/>
                        </a:cubicBezTo>
                        <a:cubicBezTo>
                          <a:pt x="-14463" y="34125"/>
                          <a:pt x="278472" y="-153653"/>
                          <a:pt x="218383" y="236926"/>
                        </a:cubicBezTo>
                        <a:close/>
                      </a:path>
                    </a:pathLst>
                  </a:custGeom>
                  <a:solidFill>
                    <a:srgbClr val="FBCA8F"/>
                  </a:solidFill>
                  <a:ln w="75111" cap="flat">
                    <a:noFill/>
                    <a:prstDash val="solid"/>
                    <a:miter/>
                  </a:ln>
                </p:spPr>
                <p:txBody>
                  <a:bodyPr rtlCol="0" anchor="ctr"/>
                  <a:lstStyle/>
                  <a:p>
                    <a:endParaRPr lang="en-US"/>
                  </a:p>
                </p:txBody>
              </p:sp>
              <p:grpSp>
                <p:nvGrpSpPr>
                  <p:cNvPr id="342" name="Graphic 2">
                    <a:extLst>
                      <a:ext uri="{FF2B5EF4-FFF2-40B4-BE49-F238E27FC236}">
                        <a16:creationId xmlns:a16="http://schemas.microsoft.com/office/drawing/2014/main" xmlns="" id="{A0076DC5-E11F-4369-A08A-605089751449}"/>
                      </a:ext>
                    </a:extLst>
                  </p:cNvPr>
                  <p:cNvGrpSpPr/>
                  <p:nvPr/>
                </p:nvGrpSpPr>
                <p:grpSpPr>
                  <a:xfrm>
                    <a:off x="8498041" y="3277972"/>
                    <a:ext cx="420623" cy="273165"/>
                    <a:chOff x="8498041" y="3277972"/>
                    <a:chExt cx="420623" cy="273165"/>
                  </a:xfrm>
                </p:grpSpPr>
                <p:sp>
                  <p:nvSpPr>
                    <p:cNvPr id="379" name="Freeform: Shape 378">
                      <a:extLst>
                        <a:ext uri="{FF2B5EF4-FFF2-40B4-BE49-F238E27FC236}">
                          <a16:creationId xmlns:a16="http://schemas.microsoft.com/office/drawing/2014/main" xmlns="" id="{ACDD720B-1DE7-4817-B9D8-A53EDCC2742B}"/>
                        </a:ext>
                      </a:extLst>
                    </p:cNvPr>
                    <p:cNvSpPr/>
                    <p:nvPr/>
                  </p:nvSpPr>
                  <p:spPr>
                    <a:xfrm>
                      <a:off x="8505552" y="3277972"/>
                      <a:ext cx="405601" cy="258143"/>
                    </a:xfrm>
                    <a:custGeom>
                      <a:avLst/>
                      <a:gdLst>
                        <a:gd name="connsiteX0" fmla="*/ 405602 w 405601"/>
                        <a:gd name="connsiteY0" fmla="*/ 258143 h 258143"/>
                        <a:gd name="connsiteX1" fmla="*/ 0 w 405601"/>
                        <a:gd name="connsiteY1" fmla="*/ 100409 h 258143"/>
                        <a:gd name="connsiteX2" fmla="*/ 405602 w 405601"/>
                        <a:gd name="connsiteY2" fmla="*/ 258143 h 258143"/>
                      </a:gdLst>
                      <a:ahLst/>
                      <a:cxnLst>
                        <a:cxn ang="0">
                          <a:pos x="connsiteX0" y="connsiteY0"/>
                        </a:cxn>
                        <a:cxn ang="0">
                          <a:pos x="connsiteX1" y="connsiteY1"/>
                        </a:cxn>
                        <a:cxn ang="0">
                          <a:pos x="connsiteX2" y="connsiteY2"/>
                        </a:cxn>
                      </a:cxnLst>
                      <a:rect l="l" t="t" r="r" b="b"/>
                      <a:pathLst>
                        <a:path w="405601" h="258143">
                          <a:moveTo>
                            <a:pt x="405602" y="258143"/>
                          </a:moveTo>
                          <a:cubicBezTo>
                            <a:pt x="405602" y="258143"/>
                            <a:pt x="255379" y="-49813"/>
                            <a:pt x="0" y="100409"/>
                          </a:cubicBezTo>
                          <a:cubicBezTo>
                            <a:pt x="90134" y="-49813"/>
                            <a:pt x="398091" y="-57325"/>
                            <a:pt x="405602" y="258143"/>
                          </a:cubicBezTo>
                          <a:close/>
                        </a:path>
                      </a:pathLst>
                    </a:custGeom>
                    <a:solidFill>
                      <a:srgbClr val="FDBB30"/>
                    </a:solidFill>
                    <a:ln w="75111" cap="flat">
                      <a:noFill/>
                      <a:prstDash val="solid"/>
                      <a:miter/>
                    </a:ln>
                  </p:spPr>
                  <p:txBody>
                    <a:bodyPr rtlCol="0" anchor="ctr"/>
                    <a:lstStyle/>
                    <a:p>
                      <a:endParaRPr lang="en-US"/>
                    </a:p>
                  </p:txBody>
                </p:sp>
                <p:sp>
                  <p:nvSpPr>
                    <p:cNvPr id="380" name="Freeform: Shape 379">
                      <a:extLst>
                        <a:ext uri="{FF2B5EF4-FFF2-40B4-BE49-F238E27FC236}">
                          <a16:creationId xmlns:a16="http://schemas.microsoft.com/office/drawing/2014/main" xmlns="" id="{C2D82F49-B560-4195-AC68-A7FDBC666AAA}"/>
                        </a:ext>
                      </a:extLst>
                    </p:cNvPr>
                    <p:cNvSpPr/>
                    <p:nvPr/>
                  </p:nvSpPr>
                  <p:spPr>
                    <a:xfrm>
                      <a:off x="8498041" y="3280736"/>
                      <a:ext cx="420623" cy="270400"/>
                    </a:xfrm>
                    <a:custGeom>
                      <a:avLst/>
                      <a:gdLst>
                        <a:gd name="connsiteX0" fmla="*/ 413113 w 420623"/>
                        <a:gd name="connsiteY0" fmla="*/ 262890 h 270400"/>
                        <a:gd name="connsiteX1" fmla="*/ 413113 w 420623"/>
                        <a:gd name="connsiteY1" fmla="*/ 262890 h 270400"/>
                        <a:gd name="connsiteX2" fmla="*/ 142712 w 420623"/>
                        <a:gd name="connsiteY2" fmla="*/ 67600 h 270400"/>
                        <a:gd name="connsiteX3" fmla="*/ 7511 w 420623"/>
                        <a:gd name="connsiteY3" fmla="*/ 112667 h 270400"/>
                        <a:gd name="connsiteX4" fmla="*/ 0 w 420623"/>
                        <a:gd name="connsiteY4" fmla="*/ 112667 h 270400"/>
                        <a:gd name="connsiteX5" fmla="*/ 0 w 420623"/>
                        <a:gd name="connsiteY5" fmla="*/ 105156 h 270400"/>
                        <a:gd name="connsiteX6" fmla="*/ 195290 w 420623"/>
                        <a:gd name="connsiteY6" fmla="*/ 0 h 270400"/>
                        <a:gd name="connsiteX7" fmla="*/ 420624 w 420623"/>
                        <a:gd name="connsiteY7" fmla="*/ 270401 h 270400"/>
                        <a:gd name="connsiteX8" fmla="*/ 413113 w 420623"/>
                        <a:gd name="connsiteY8" fmla="*/ 262890 h 270400"/>
                        <a:gd name="connsiteX9" fmla="*/ 413113 w 420623"/>
                        <a:gd name="connsiteY9" fmla="*/ 262890 h 270400"/>
                        <a:gd name="connsiteX10" fmla="*/ 142712 w 420623"/>
                        <a:gd name="connsiteY10" fmla="*/ 52578 h 270400"/>
                        <a:gd name="connsiteX11" fmla="*/ 398090 w 420623"/>
                        <a:gd name="connsiteY11" fmla="*/ 225334 h 270400"/>
                        <a:gd name="connsiteX12" fmla="*/ 187779 w 420623"/>
                        <a:gd name="connsiteY12" fmla="*/ 7511 h 270400"/>
                        <a:gd name="connsiteX13" fmla="*/ 22533 w 420623"/>
                        <a:gd name="connsiteY13" fmla="*/ 82622 h 270400"/>
                        <a:gd name="connsiteX14" fmla="*/ 142712 w 420623"/>
                        <a:gd name="connsiteY14" fmla="*/ 52578 h 27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0623" h="270400">
                          <a:moveTo>
                            <a:pt x="413113" y="262890"/>
                          </a:moveTo>
                          <a:cubicBezTo>
                            <a:pt x="413113" y="262890"/>
                            <a:pt x="405602" y="262890"/>
                            <a:pt x="413113" y="262890"/>
                          </a:cubicBezTo>
                          <a:cubicBezTo>
                            <a:pt x="405602" y="255379"/>
                            <a:pt x="307957" y="67600"/>
                            <a:pt x="142712" y="67600"/>
                          </a:cubicBezTo>
                          <a:cubicBezTo>
                            <a:pt x="97645" y="67600"/>
                            <a:pt x="52578" y="82622"/>
                            <a:pt x="7511" y="112667"/>
                          </a:cubicBezTo>
                          <a:cubicBezTo>
                            <a:pt x="7511" y="112667"/>
                            <a:pt x="0" y="112667"/>
                            <a:pt x="0" y="112667"/>
                          </a:cubicBezTo>
                          <a:cubicBezTo>
                            <a:pt x="0" y="112667"/>
                            <a:pt x="0" y="105156"/>
                            <a:pt x="0" y="105156"/>
                          </a:cubicBezTo>
                          <a:cubicBezTo>
                            <a:pt x="37556" y="37556"/>
                            <a:pt x="112667" y="0"/>
                            <a:pt x="195290" y="0"/>
                          </a:cubicBezTo>
                          <a:cubicBezTo>
                            <a:pt x="292935" y="0"/>
                            <a:pt x="413113" y="67600"/>
                            <a:pt x="420624" y="270401"/>
                          </a:cubicBezTo>
                          <a:cubicBezTo>
                            <a:pt x="420624" y="262890"/>
                            <a:pt x="420624" y="262890"/>
                            <a:pt x="413113" y="262890"/>
                          </a:cubicBezTo>
                          <a:cubicBezTo>
                            <a:pt x="413113" y="262890"/>
                            <a:pt x="413113" y="262890"/>
                            <a:pt x="413113" y="262890"/>
                          </a:cubicBezTo>
                          <a:close/>
                          <a:moveTo>
                            <a:pt x="142712" y="52578"/>
                          </a:moveTo>
                          <a:cubicBezTo>
                            <a:pt x="277912" y="52578"/>
                            <a:pt x="368046" y="165245"/>
                            <a:pt x="398090" y="225334"/>
                          </a:cubicBezTo>
                          <a:cubicBezTo>
                            <a:pt x="383068" y="120178"/>
                            <a:pt x="322979" y="7511"/>
                            <a:pt x="187779" y="7511"/>
                          </a:cubicBezTo>
                          <a:cubicBezTo>
                            <a:pt x="120178" y="7511"/>
                            <a:pt x="60089" y="37556"/>
                            <a:pt x="22533" y="82622"/>
                          </a:cubicBezTo>
                          <a:cubicBezTo>
                            <a:pt x="67600" y="60089"/>
                            <a:pt x="105156" y="52578"/>
                            <a:pt x="142712" y="52578"/>
                          </a:cubicBezTo>
                          <a:close/>
                        </a:path>
                      </a:pathLst>
                    </a:custGeom>
                    <a:solidFill>
                      <a:srgbClr val="F19532"/>
                    </a:solidFill>
                    <a:ln w="75111" cap="flat">
                      <a:noFill/>
                      <a:prstDash val="solid"/>
                      <a:miter/>
                    </a:ln>
                  </p:spPr>
                  <p:txBody>
                    <a:bodyPr rtlCol="0" anchor="ctr"/>
                    <a:lstStyle/>
                    <a:p>
                      <a:endParaRPr lang="en-US"/>
                    </a:p>
                  </p:txBody>
                </p:sp>
              </p:grpSp>
              <p:sp>
                <p:nvSpPr>
                  <p:cNvPr id="343" name="Freeform: Shape 342">
                    <a:extLst>
                      <a:ext uri="{FF2B5EF4-FFF2-40B4-BE49-F238E27FC236}">
                        <a16:creationId xmlns:a16="http://schemas.microsoft.com/office/drawing/2014/main" xmlns="" id="{4334293C-A621-4D6B-94AB-569BC511CE8F}"/>
                      </a:ext>
                    </a:extLst>
                  </p:cNvPr>
                  <p:cNvSpPr/>
                  <p:nvPr/>
                </p:nvSpPr>
                <p:spPr>
                  <a:xfrm>
                    <a:off x="8513063" y="3309225"/>
                    <a:ext cx="405601" cy="234401"/>
                  </a:xfrm>
                  <a:custGeom>
                    <a:avLst/>
                    <a:gdLst>
                      <a:gd name="connsiteX0" fmla="*/ 375557 w 405601"/>
                      <a:gd name="connsiteY0" fmla="*/ 99200 h 234401"/>
                      <a:gd name="connsiteX1" fmla="*/ 307957 w 405601"/>
                      <a:gd name="connsiteY1" fmla="*/ 54134 h 234401"/>
                      <a:gd name="connsiteX2" fmla="*/ 172757 w 405601"/>
                      <a:gd name="connsiteY2" fmla="*/ 1556 h 234401"/>
                      <a:gd name="connsiteX3" fmla="*/ 60089 w 405601"/>
                      <a:gd name="connsiteY3" fmla="*/ 9067 h 234401"/>
                      <a:gd name="connsiteX4" fmla="*/ 0 w 405601"/>
                      <a:gd name="connsiteY4" fmla="*/ 76667 h 234401"/>
                      <a:gd name="connsiteX5" fmla="*/ 405602 w 405601"/>
                      <a:gd name="connsiteY5" fmla="*/ 234401 h 234401"/>
                      <a:gd name="connsiteX6" fmla="*/ 375557 w 405601"/>
                      <a:gd name="connsiteY6" fmla="*/ 99200 h 234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5601" h="234401">
                        <a:moveTo>
                          <a:pt x="375557" y="99200"/>
                        </a:moveTo>
                        <a:cubicBezTo>
                          <a:pt x="345512" y="99200"/>
                          <a:pt x="330490" y="69156"/>
                          <a:pt x="307957" y="54134"/>
                        </a:cubicBezTo>
                        <a:cubicBezTo>
                          <a:pt x="270401" y="24089"/>
                          <a:pt x="217823" y="9067"/>
                          <a:pt x="172757" y="1556"/>
                        </a:cubicBezTo>
                        <a:cubicBezTo>
                          <a:pt x="142712" y="-5956"/>
                          <a:pt x="90134" y="16578"/>
                          <a:pt x="60089" y="9067"/>
                        </a:cubicBezTo>
                        <a:cubicBezTo>
                          <a:pt x="37556" y="24089"/>
                          <a:pt x="15022" y="46623"/>
                          <a:pt x="0" y="76667"/>
                        </a:cubicBezTo>
                        <a:cubicBezTo>
                          <a:pt x="255379" y="-73556"/>
                          <a:pt x="405602" y="234401"/>
                          <a:pt x="405602" y="234401"/>
                        </a:cubicBezTo>
                        <a:cubicBezTo>
                          <a:pt x="398091" y="181823"/>
                          <a:pt x="390580" y="136756"/>
                          <a:pt x="375557" y="99200"/>
                        </a:cubicBezTo>
                        <a:close/>
                      </a:path>
                    </a:pathLst>
                  </a:custGeom>
                  <a:solidFill>
                    <a:srgbClr val="FDBB30"/>
                  </a:solidFill>
                  <a:ln w="75111" cap="flat">
                    <a:noFill/>
                    <a:prstDash val="solid"/>
                    <a:miter/>
                  </a:ln>
                </p:spPr>
                <p:txBody>
                  <a:bodyPr rtlCol="0" anchor="ctr"/>
                  <a:lstStyle/>
                  <a:p>
                    <a:endParaRPr lang="en-US"/>
                  </a:p>
                </p:txBody>
              </p:sp>
              <p:grpSp>
                <p:nvGrpSpPr>
                  <p:cNvPr id="344" name="Graphic 2">
                    <a:extLst>
                      <a:ext uri="{FF2B5EF4-FFF2-40B4-BE49-F238E27FC236}">
                        <a16:creationId xmlns:a16="http://schemas.microsoft.com/office/drawing/2014/main" xmlns="" id="{8FB46F0D-63B7-45B7-B57B-E4B644A1D3A3}"/>
                      </a:ext>
                    </a:extLst>
                  </p:cNvPr>
                  <p:cNvGrpSpPr/>
                  <p:nvPr/>
                </p:nvGrpSpPr>
                <p:grpSpPr>
                  <a:xfrm>
                    <a:off x="7964750" y="3198114"/>
                    <a:ext cx="218833" cy="255378"/>
                    <a:chOff x="7964750" y="3198114"/>
                    <a:chExt cx="218833" cy="255378"/>
                  </a:xfrm>
                </p:grpSpPr>
                <p:sp>
                  <p:nvSpPr>
                    <p:cNvPr id="377" name="Freeform: Shape 376">
                      <a:extLst>
                        <a:ext uri="{FF2B5EF4-FFF2-40B4-BE49-F238E27FC236}">
                          <a16:creationId xmlns:a16="http://schemas.microsoft.com/office/drawing/2014/main" xmlns="" id="{AE003FFD-F013-4E34-98D6-AC7DDB27D9F3}"/>
                        </a:ext>
                      </a:extLst>
                    </p:cNvPr>
                    <p:cNvSpPr/>
                    <p:nvPr/>
                  </p:nvSpPr>
                  <p:spPr>
                    <a:xfrm>
                      <a:off x="7971672" y="3209055"/>
                      <a:ext cx="211911" cy="236926"/>
                    </a:xfrm>
                    <a:custGeom>
                      <a:avLst/>
                      <a:gdLst>
                        <a:gd name="connsiteX0" fmla="*/ 203390 w 211911"/>
                        <a:gd name="connsiteY0" fmla="*/ 236926 h 236926"/>
                        <a:gd name="connsiteX1" fmla="*/ 589 w 211911"/>
                        <a:gd name="connsiteY1" fmla="*/ 131770 h 236926"/>
                        <a:gd name="connsiteX2" fmla="*/ 203390 w 211911"/>
                        <a:gd name="connsiteY2" fmla="*/ 236926 h 236926"/>
                      </a:gdLst>
                      <a:ahLst/>
                      <a:cxnLst>
                        <a:cxn ang="0">
                          <a:pos x="connsiteX0" y="connsiteY0"/>
                        </a:cxn>
                        <a:cxn ang="0">
                          <a:pos x="connsiteX1" y="connsiteY1"/>
                        </a:cxn>
                        <a:cxn ang="0">
                          <a:pos x="connsiteX2" y="connsiteY2"/>
                        </a:cxn>
                      </a:cxnLst>
                      <a:rect l="l" t="t" r="r" b="b"/>
                      <a:pathLst>
                        <a:path w="211911" h="236926">
                          <a:moveTo>
                            <a:pt x="203390" y="236926"/>
                          </a:moveTo>
                          <a:cubicBezTo>
                            <a:pt x="203390" y="236926"/>
                            <a:pt x="165834" y="-33475"/>
                            <a:pt x="589" y="131770"/>
                          </a:cubicBezTo>
                          <a:cubicBezTo>
                            <a:pt x="-14433" y="34125"/>
                            <a:pt x="263479" y="-153653"/>
                            <a:pt x="203390" y="236926"/>
                          </a:cubicBezTo>
                          <a:close/>
                        </a:path>
                      </a:pathLst>
                    </a:custGeom>
                    <a:solidFill>
                      <a:srgbClr val="FDBB30"/>
                    </a:solidFill>
                    <a:ln w="75111" cap="flat">
                      <a:noFill/>
                      <a:prstDash val="solid"/>
                      <a:miter/>
                    </a:ln>
                  </p:spPr>
                  <p:txBody>
                    <a:bodyPr rtlCol="0" anchor="ctr"/>
                    <a:lstStyle/>
                    <a:p>
                      <a:endParaRPr lang="en-US"/>
                    </a:p>
                  </p:txBody>
                </p:sp>
                <p:sp>
                  <p:nvSpPr>
                    <p:cNvPr id="378" name="Freeform: Shape 377">
                      <a:extLst>
                        <a:ext uri="{FF2B5EF4-FFF2-40B4-BE49-F238E27FC236}">
                          <a16:creationId xmlns:a16="http://schemas.microsoft.com/office/drawing/2014/main" xmlns="" id="{66EF61AA-1362-4DE9-99B3-FA7FC5E05686}"/>
                        </a:ext>
                      </a:extLst>
                    </p:cNvPr>
                    <p:cNvSpPr/>
                    <p:nvPr/>
                  </p:nvSpPr>
                  <p:spPr>
                    <a:xfrm>
                      <a:off x="7964750" y="3198114"/>
                      <a:ext cx="217823" cy="255378"/>
                    </a:xfrm>
                    <a:custGeom>
                      <a:avLst/>
                      <a:gdLst>
                        <a:gd name="connsiteX0" fmla="*/ 210312 w 217823"/>
                        <a:gd name="connsiteY0" fmla="*/ 255379 h 255378"/>
                        <a:gd name="connsiteX1" fmla="*/ 202801 w 217823"/>
                        <a:gd name="connsiteY1" fmla="*/ 247868 h 255378"/>
                        <a:gd name="connsiteX2" fmla="*/ 105156 w 217823"/>
                        <a:gd name="connsiteY2" fmla="*/ 97645 h 255378"/>
                        <a:gd name="connsiteX3" fmla="*/ 15022 w 217823"/>
                        <a:gd name="connsiteY3" fmla="*/ 150223 h 255378"/>
                        <a:gd name="connsiteX4" fmla="*/ 7511 w 217823"/>
                        <a:gd name="connsiteY4" fmla="*/ 150223 h 255378"/>
                        <a:gd name="connsiteX5" fmla="*/ 0 w 217823"/>
                        <a:gd name="connsiteY5" fmla="*/ 142712 h 255378"/>
                        <a:gd name="connsiteX6" fmla="*/ 30045 w 217823"/>
                        <a:gd name="connsiteY6" fmla="*/ 60089 h 255378"/>
                        <a:gd name="connsiteX7" fmla="*/ 135201 w 217823"/>
                        <a:gd name="connsiteY7" fmla="*/ 0 h 255378"/>
                        <a:gd name="connsiteX8" fmla="*/ 187779 w 217823"/>
                        <a:gd name="connsiteY8" fmla="*/ 22533 h 255378"/>
                        <a:gd name="connsiteX9" fmla="*/ 210312 w 217823"/>
                        <a:gd name="connsiteY9" fmla="*/ 240356 h 255378"/>
                        <a:gd name="connsiteX10" fmla="*/ 210312 w 217823"/>
                        <a:gd name="connsiteY10" fmla="*/ 255379 h 255378"/>
                        <a:gd name="connsiteX11" fmla="*/ 210312 w 217823"/>
                        <a:gd name="connsiteY11" fmla="*/ 255379 h 255378"/>
                        <a:gd name="connsiteX12" fmla="*/ 105156 w 217823"/>
                        <a:gd name="connsiteY12" fmla="*/ 82623 h 255378"/>
                        <a:gd name="connsiteX13" fmla="*/ 210312 w 217823"/>
                        <a:gd name="connsiteY13" fmla="*/ 202801 h 255378"/>
                        <a:gd name="connsiteX14" fmla="*/ 187779 w 217823"/>
                        <a:gd name="connsiteY14" fmla="*/ 45067 h 255378"/>
                        <a:gd name="connsiteX15" fmla="*/ 142712 w 217823"/>
                        <a:gd name="connsiteY15" fmla="*/ 22533 h 255378"/>
                        <a:gd name="connsiteX16" fmla="*/ 45067 w 217823"/>
                        <a:gd name="connsiteY16" fmla="*/ 75111 h 255378"/>
                        <a:gd name="connsiteX17" fmla="*/ 15022 w 217823"/>
                        <a:gd name="connsiteY17" fmla="*/ 127689 h 255378"/>
                        <a:gd name="connsiteX18" fmla="*/ 105156 w 217823"/>
                        <a:gd name="connsiteY18" fmla="*/ 82623 h 255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823" h="255378">
                          <a:moveTo>
                            <a:pt x="210312" y="255379"/>
                          </a:moveTo>
                          <a:cubicBezTo>
                            <a:pt x="202801" y="255379"/>
                            <a:pt x="202801" y="255379"/>
                            <a:pt x="202801" y="247868"/>
                          </a:cubicBezTo>
                          <a:cubicBezTo>
                            <a:pt x="202801" y="247868"/>
                            <a:pt x="180268" y="97645"/>
                            <a:pt x="105156" y="97645"/>
                          </a:cubicBezTo>
                          <a:cubicBezTo>
                            <a:pt x="82623" y="97645"/>
                            <a:pt x="45067" y="112667"/>
                            <a:pt x="15022" y="150223"/>
                          </a:cubicBezTo>
                          <a:cubicBezTo>
                            <a:pt x="15022" y="150223"/>
                            <a:pt x="7511" y="150223"/>
                            <a:pt x="7511" y="150223"/>
                          </a:cubicBezTo>
                          <a:cubicBezTo>
                            <a:pt x="7511" y="150223"/>
                            <a:pt x="0" y="150223"/>
                            <a:pt x="0" y="142712"/>
                          </a:cubicBezTo>
                          <a:cubicBezTo>
                            <a:pt x="0" y="120178"/>
                            <a:pt x="7511" y="90134"/>
                            <a:pt x="30045" y="60089"/>
                          </a:cubicBezTo>
                          <a:cubicBezTo>
                            <a:pt x="60089" y="22533"/>
                            <a:pt x="105156" y="0"/>
                            <a:pt x="135201" y="0"/>
                          </a:cubicBezTo>
                          <a:cubicBezTo>
                            <a:pt x="157734" y="0"/>
                            <a:pt x="172756" y="7511"/>
                            <a:pt x="187779" y="22533"/>
                          </a:cubicBezTo>
                          <a:cubicBezTo>
                            <a:pt x="217823" y="60089"/>
                            <a:pt x="225334" y="135201"/>
                            <a:pt x="210312" y="240356"/>
                          </a:cubicBezTo>
                          <a:cubicBezTo>
                            <a:pt x="217823" y="247868"/>
                            <a:pt x="217823" y="255379"/>
                            <a:pt x="210312" y="255379"/>
                          </a:cubicBezTo>
                          <a:lnTo>
                            <a:pt x="210312" y="255379"/>
                          </a:lnTo>
                          <a:close/>
                          <a:moveTo>
                            <a:pt x="105156" y="82623"/>
                          </a:moveTo>
                          <a:cubicBezTo>
                            <a:pt x="165245" y="82623"/>
                            <a:pt x="195290" y="157734"/>
                            <a:pt x="210312" y="202801"/>
                          </a:cubicBezTo>
                          <a:cubicBezTo>
                            <a:pt x="217823" y="105156"/>
                            <a:pt x="202801" y="60089"/>
                            <a:pt x="187779" y="45067"/>
                          </a:cubicBezTo>
                          <a:cubicBezTo>
                            <a:pt x="180268" y="30045"/>
                            <a:pt x="165245" y="22533"/>
                            <a:pt x="142712" y="22533"/>
                          </a:cubicBezTo>
                          <a:cubicBezTo>
                            <a:pt x="112667" y="22533"/>
                            <a:pt x="75111" y="45067"/>
                            <a:pt x="45067" y="75111"/>
                          </a:cubicBezTo>
                          <a:cubicBezTo>
                            <a:pt x="30045" y="90134"/>
                            <a:pt x="22533" y="112667"/>
                            <a:pt x="15022" y="127689"/>
                          </a:cubicBezTo>
                          <a:cubicBezTo>
                            <a:pt x="52578" y="97645"/>
                            <a:pt x="75111" y="82623"/>
                            <a:pt x="105156" y="82623"/>
                          </a:cubicBezTo>
                          <a:close/>
                        </a:path>
                      </a:pathLst>
                    </a:custGeom>
                    <a:solidFill>
                      <a:srgbClr val="F19532"/>
                    </a:solidFill>
                    <a:ln w="75111" cap="flat">
                      <a:noFill/>
                      <a:prstDash val="solid"/>
                      <a:miter/>
                    </a:ln>
                  </p:spPr>
                  <p:txBody>
                    <a:bodyPr rtlCol="0" anchor="ctr"/>
                    <a:lstStyle/>
                    <a:p>
                      <a:endParaRPr lang="en-US"/>
                    </a:p>
                  </p:txBody>
                </p:sp>
              </p:grpSp>
              <p:sp>
                <p:nvSpPr>
                  <p:cNvPr id="345" name="Freeform: Shape 344">
                    <a:extLst>
                      <a:ext uri="{FF2B5EF4-FFF2-40B4-BE49-F238E27FC236}">
                        <a16:creationId xmlns:a16="http://schemas.microsoft.com/office/drawing/2014/main" xmlns="" id="{DEE0C9E5-EE7B-4ECA-9D2B-0802E5A78341}"/>
                      </a:ext>
                    </a:extLst>
                  </p:cNvPr>
                  <p:cNvSpPr/>
                  <p:nvPr/>
                </p:nvSpPr>
                <p:spPr>
                  <a:xfrm>
                    <a:off x="7979772" y="3262897"/>
                    <a:ext cx="202800" cy="168061"/>
                  </a:xfrm>
                  <a:custGeom>
                    <a:avLst/>
                    <a:gdLst>
                      <a:gd name="connsiteX0" fmla="*/ 165245 w 202800"/>
                      <a:gd name="connsiteY0" fmla="*/ 25350 h 168061"/>
                      <a:gd name="connsiteX1" fmla="*/ 90134 w 202800"/>
                      <a:gd name="connsiteY1" fmla="*/ 2817 h 168061"/>
                      <a:gd name="connsiteX2" fmla="*/ 22533 w 202800"/>
                      <a:gd name="connsiteY2" fmla="*/ 17839 h 168061"/>
                      <a:gd name="connsiteX3" fmla="*/ 22533 w 202800"/>
                      <a:gd name="connsiteY3" fmla="*/ 17839 h 168061"/>
                      <a:gd name="connsiteX4" fmla="*/ 0 w 202800"/>
                      <a:gd name="connsiteY4" fmla="*/ 85439 h 168061"/>
                      <a:gd name="connsiteX5" fmla="*/ 202801 w 202800"/>
                      <a:gd name="connsiteY5" fmla="*/ 168062 h 168061"/>
                      <a:gd name="connsiteX6" fmla="*/ 165245 w 202800"/>
                      <a:gd name="connsiteY6" fmla="*/ 25350 h 168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2800" h="168061">
                        <a:moveTo>
                          <a:pt x="165245" y="25350"/>
                        </a:moveTo>
                        <a:cubicBezTo>
                          <a:pt x="142712" y="2817"/>
                          <a:pt x="112667" y="-4694"/>
                          <a:pt x="90134" y="2817"/>
                        </a:cubicBezTo>
                        <a:cubicBezTo>
                          <a:pt x="67600" y="10328"/>
                          <a:pt x="45067" y="17839"/>
                          <a:pt x="22533" y="17839"/>
                        </a:cubicBezTo>
                        <a:cubicBezTo>
                          <a:pt x="22533" y="17839"/>
                          <a:pt x="22533" y="17839"/>
                          <a:pt x="22533" y="17839"/>
                        </a:cubicBezTo>
                        <a:cubicBezTo>
                          <a:pt x="7511" y="40372"/>
                          <a:pt x="0" y="62906"/>
                          <a:pt x="0" y="85439"/>
                        </a:cubicBezTo>
                        <a:cubicBezTo>
                          <a:pt x="135201" y="-57272"/>
                          <a:pt x="187779" y="115484"/>
                          <a:pt x="202801" y="168062"/>
                        </a:cubicBezTo>
                        <a:cubicBezTo>
                          <a:pt x="195290" y="115484"/>
                          <a:pt x="195290" y="55395"/>
                          <a:pt x="165245" y="25350"/>
                        </a:cubicBezTo>
                        <a:close/>
                      </a:path>
                    </a:pathLst>
                  </a:custGeom>
                  <a:solidFill>
                    <a:srgbClr val="FDBB30"/>
                  </a:solidFill>
                  <a:ln w="75111" cap="flat">
                    <a:noFill/>
                    <a:prstDash val="solid"/>
                    <a:miter/>
                  </a:ln>
                </p:spPr>
                <p:txBody>
                  <a:bodyPr rtlCol="0" anchor="ctr"/>
                  <a:lstStyle/>
                  <a:p>
                    <a:endParaRPr lang="en-US"/>
                  </a:p>
                </p:txBody>
              </p:sp>
              <p:sp>
                <p:nvSpPr>
                  <p:cNvPr id="346" name="Freeform: Shape 345">
                    <a:extLst>
                      <a:ext uri="{FF2B5EF4-FFF2-40B4-BE49-F238E27FC236}">
                        <a16:creationId xmlns:a16="http://schemas.microsoft.com/office/drawing/2014/main" xmlns="" id="{689C896E-45AC-4242-8D22-4E8C623166BD}"/>
                      </a:ext>
                    </a:extLst>
                  </p:cNvPr>
                  <p:cNvSpPr/>
                  <p:nvPr/>
                </p:nvSpPr>
                <p:spPr>
                  <a:xfrm>
                    <a:off x="7844572" y="3385892"/>
                    <a:ext cx="281443" cy="345512"/>
                  </a:xfrm>
                  <a:custGeom>
                    <a:avLst/>
                    <a:gdLst>
                      <a:gd name="connsiteX0" fmla="*/ 165245 w 281443"/>
                      <a:gd name="connsiteY0" fmla="*/ 270401 h 345512"/>
                      <a:gd name="connsiteX1" fmla="*/ 270401 w 281443"/>
                      <a:gd name="connsiteY1" fmla="*/ 172756 h 345512"/>
                      <a:gd name="connsiteX2" fmla="*/ 165245 w 281443"/>
                      <a:gd name="connsiteY2" fmla="*/ 0 h 345512"/>
                      <a:gd name="connsiteX3" fmla="*/ 67600 w 281443"/>
                      <a:gd name="connsiteY3" fmla="*/ 232845 h 345512"/>
                      <a:gd name="connsiteX4" fmla="*/ 0 w 281443"/>
                      <a:gd name="connsiteY4" fmla="*/ 255379 h 345512"/>
                      <a:gd name="connsiteX5" fmla="*/ 195290 w 281443"/>
                      <a:gd name="connsiteY5" fmla="*/ 345513 h 345512"/>
                      <a:gd name="connsiteX6" fmla="*/ 165245 w 281443"/>
                      <a:gd name="connsiteY6" fmla="*/ 270401 h 345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1443" h="345512">
                        <a:moveTo>
                          <a:pt x="165245" y="270401"/>
                        </a:moveTo>
                        <a:cubicBezTo>
                          <a:pt x="165245" y="270401"/>
                          <a:pt x="240357" y="277912"/>
                          <a:pt x="270401" y="172756"/>
                        </a:cubicBezTo>
                        <a:cubicBezTo>
                          <a:pt x="300446" y="67600"/>
                          <a:pt x="270401" y="0"/>
                          <a:pt x="165245" y="0"/>
                        </a:cubicBezTo>
                        <a:cubicBezTo>
                          <a:pt x="60089" y="0"/>
                          <a:pt x="0" y="142712"/>
                          <a:pt x="67600" y="232845"/>
                        </a:cubicBezTo>
                        <a:cubicBezTo>
                          <a:pt x="67600" y="232845"/>
                          <a:pt x="30044" y="232845"/>
                          <a:pt x="0" y="255379"/>
                        </a:cubicBezTo>
                        <a:cubicBezTo>
                          <a:pt x="0" y="255379"/>
                          <a:pt x="142712" y="270401"/>
                          <a:pt x="195290" y="345513"/>
                        </a:cubicBezTo>
                        <a:cubicBezTo>
                          <a:pt x="195290" y="345513"/>
                          <a:pt x="172756" y="277912"/>
                          <a:pt x="165245" y="270401"/>
                        </a:cubicBezTo>
                        <a:close/>
                      </a:path>
                    </a:pathLst>
                  </a:custGeom>
                  <a:solidFill>
                    <a:srgbClr val="FBCA8F">
                      <a:alpha val="50000"/>
                    </a:srgbClr>
                  </a:solidFill>
                  <a:ln w="75111" cap="flat">
                    <a:noFill/>
                    <a:prstDash val="solid"/>
                    <a:miter/>
                  </a:ln>
                </p:spPr>
                <p:txBody>
                  <a:bodyPr rtlCol="0" anchor="ctr"/>
                  <a:lstStyle/>
                  <a:p>
                    <a:endParaRPr lang="en-US"/>
                  </a:p>
                </p:txBody>
              </p:sp>
              <p:grpSp>
                <p:nvGrpSpPr>
                  <p:cNvPr id="347" name="Graphic 2">
                    <a:extLst>
                      <a:ext uri="{FF2B5EF4-FFF2-40B4-BE49-F238E27FC236}">
                        <a16:creationId xmlns:a16="http://schemas.microsoft.com/office/drawing/2014/main" xmlns="" id="{6E0BF79A-3D5E-4D3F-9517-5A5171882E17}"/>
                      </a:ext>
                    </a:extLst>
                  </p:cNvPr>
                  <p:cNvGrpSpPr/>
                  <p:nvPr/>
                </p:nvGrpSpPr>
                <p:grpSpPr>
                  <a:xfrm>
                    <a:off x="7914129" y="3399446"/>
                    <a:ext cx="179732" cy="250152"/>
                    <a:chOff x="7914129" y="3399446"/>
                    <a:chExt cx="179732" cy="250152"/>
                  </a:xfrm>
                </p:grpSpPr>
                <p:sp>
                  <p:nvSpPr>
                    <p:cNvPr id="371" name="Freeform: Shape 370">
                      <a:extLst>
                        <a:ext uri="{FF2B5EF4-FFF2-40B4-BE49-F238E27FC236}">
                          <a16:creationId xmlns:a16="http://schemas.microsoft.com/office/drawing/2014/main" xmlns="" id="{D7112CD6-BA82-4937-9987-800DC855EA1A}"/>
                        </a:ext>
                      </a:extLst>
                    </p:cNvPr>
                    <p:cNvSpPr/>
                    <p:nvPr/>
                  </p:nvSpPr>
                  <p:spPr>
                    <a:xfrm>
                      <a:off x="7914129" y="3399446"/>
                      <a:ext cx="179732" cy="91602"/>
                    </a:xfrm>
                    <a:custGeom>
                      <a:avLst/>
                      <a:gdLst>
                        <a:gd name="connsiteX0" fmla="*/ 178311 w 179732"/>
                        <a:gd name="connsiteY0" fmla="*/ 91603 h 91602"/>
                        <a:gd name="connsiteX1" fmla="*/ 125733 w 179732"/>
                        <a:gd name="connsiteY1" fmla="*/ 1469 h 91602"/>
                        <a:gd name="connsiteX2" fmla="*/ 20577 w 179732"/>
                        <a:gd name="connsiteY2" fmla="*/ 91603 h 91602"/>
                        <a:gd name="connsiteX3" fmla="*/ 178311 w 179732"/>
                        <a:gd name="connsiteY3" fmla="*/ 91603 h 91602"/>
                      </a:gdLst>
                      <a:ahLst/>
                      <a:cxnLst>
                        <a:cxn ang="0">
                          <a:pos x="connsiteX0" y="connsiteY0"/>
                        </a:cxn>
                        <a:cxn ang="0">
                          <a:pos x="connsiteX1" y="connsiteY1"/>
                        </a:cxn>
                        <a:cxn ang="0">
                          <a:pos x="connsiteX2" y="connsiteY2"/>
                        </a:cxn>
                        <a:cxn ang="0">
                          <a:pos x="connsiteX3" y="connsiteY3"/>
                        </a:cxn>
                      </a:cxnLst>
                      <a:rect l="l" t="t" r="r" b="b"/>
                      <a:pathLst>
                        <a:path w="179732" h="91602">
                          <a:moveTo>
                            <a:pt x="178311" y="91603"/>
                          </a:moveTo>
                          <a:cubicBezTo>
                            <a:pt x="178311" y="91603"/>
                            <a:pt x="193333" y="8980"/>
                            <a:pt x="125733" y="1469"/>
                          </a:cubicBezTo>
                          <a:cubicBezTo>
                            <a:pt x="43110" y="-13553"/>
                            <a:pt x="-39513" y="91603"/>
                            <a:pt x="20577" y="91603"/>
                          </a:cubicBezTo>
                          <a:cubicBezTo>
                            <a:pt x="73155" y="91603"/>
                            <a:pt x="155777" y="54047"/>
                            <a:pt x="178311" y="91603"/>
                          </a:cubicBezTo>
                          <a:close/>
                        </a:path>
                      </a:pathLst>
                    </a:custGeom>
                    <a:solidFill>
                      <a:srgbClr val="6F1200"/>
                    </a:solidFill>
                    <a:ln w="75111" cap="flat">
                      <a:noFill/>
                      <a:prstDash val="solid"/>
                      <a:miter/>
                    </a:ln>
                  </p:spPr>
                  <p:txBody>
                    <a:bodyPr rtlCol="0" anchor="ctr"/>
                    <a:lstStyle/>
                    <a:p>
                      <a:endParaRPr lang="en-US"/>
                    </a:p>
                  </p:txBody>
                </p:sp>
                <p:sp>
                  <p:nvSpPr>
                    <p:cNvPr id="372" name="Freeform: Shape 371">
                      <a:extLst>
                        <a:ext uri="{FF2B5EF4-FFF2-40B4-BE49-F238E27FC236}">
                          <a16:creationId xmlns:a16="http://schemas.microsoft.com/office/drawing/2014/main" xmlns="" id="{807D3642-8FD8-407D-9DA4-E2B72980446D}"/>
                        </a:ext>
                      </a:extLst>
                    </p:cNvPr>
                    <p:cNvSpPr/>
                    <p:nvPr/>
                  </p:nvSpPr>
                  <p:spPr>
                    <a:xfrm>
                      <a:off x="7915776" y="3415121"/>
                      <a:ext cx="173060" cy="234477"/>
                    </a:xfrm>
                    <a:custGeom>
                      <a:avLst/>
                      <a:gdLst>
                        <a:gd name="connsiteX0" fmla="*/ 3908 w 173060"/>
                        <a:gd name="connsiteY0" fmla="*/ 105972 h 234477"/>
                        <a:gd name="connsiteX1" fmla="*/ 63997 w 173060"/>
                        <a:gd name="connsiteY1" fmla="*/ 233662 h 234477"/>
                        <a:gd name="connsiteX2" fmla="*/ 169153 w 173060"/>
                        <a:gd name="connsiteY2" fmla="*/ 128506 h 234477"/>
                        <a:gd name="connsiteX3" fmla="*/ 109064 w 173060"/>
                        <a:gd name="connsiteY3" fmla="*/ 816 h 234477"/>
                        <a:gd name="connsiteX4" fmla="*/ 3908 w 173060"/>
                        <a:gd name="connsiteY4" fmla="*/ 105972 h 2344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060" h="234477">
                          <a:moveTo>
                            <a:pt x="3908" y="105972"/>
                          </a:moveTo>
                          <a:cubicBezTo>
                            <a:pt x="-11115" y="166061"/>
                            <a:pt x="18930" y="226150"/>
                            <a:pt x="63997" y="233662"/>
                          </a:cubicBezTo>
                          <a:cubicBezTo>
                            <a:pt x="109064" y="241173"/>
                            <a:pt x="161642" y="196106"/>
                            <a:pt x="169153" y="128506"/>
                          </a:cubicBezTo>
                          <a:cubicBezTo>
                            <a:pt x="184175" y="68416"/>
                            <a:pt x="154131" y="8327"/>
                            <a:pt x="109064" y="816"/>
                          </a:cubicBezTo>
                          <a:cubicBezTo>
                            <a:pt x="63997" y="-6695"/>
                            <a:pt x="18930" y="38372"/>
                            <a:pt x="3908" y="105972"/>
                          </a:cubicBezTo>
                          <a:close/>
                        </a:path>
                      </a:pathLst>
                    </a:custGeom>
                    <a:solidFill>
                      <a:srgbClr val="FEFCEE"/>
                    </a:solidFill>
                    <a:ln w="75111" cap="flat">
                      <a:noFill/>
                      <a:prstDash val="solid"/>
                      <a:miter/>
                    </a:ln>
                  </p:spPr>
                  <p:txBody>
                    <a:bodyPr rtlCol="0" anchor="ctr"/>
                    <a:lstStyle/>
                    <a:p>
                      <a:endParaRPr lang="en-US"/>
                    </a:p>
                  </p:txBody>
                </p:sp>
                <p:sp>
                  <p:nvSpPr>
                    <p:cNvPr id="373" name="Freeform: Shape 372">
                      <a:extLst>
                        <a:ext uri="{FF2B5EF4-FFF2-40B4-BE49-F238E27FC236}">
                          <a16:creationId xmlns:a16="http://schemas.microsoft.com/office/drawing/2014/main" xmlns="" id="{AD8FA42D-6C04-4C04-B43F-77370B85ECA5}"/>
                        </a:ext>
                      </a:extLst>
                    </p:cNvPr>
                    <p:cNvSpPr/>
                    <p:nvPr/>
                  </p:nvSpPr>
                  <p:spPr>
                    <a:xfrm>
                      <a:off x="7919683" y="3468515"/>
                      <a:ext cx="128848" cy="172756"/>
                    </a:xfrm>
                    <a:custGeom>
                      <a:avLst/>
                      <a:gdLst>
                        <a:gd name="connsiteX0" fmla="*/ 127689 w 128848"/>
                        <a:gd name="connsiteY0" fmla="*/ 90134 h 172756"/>
                        <a:gd name="connsiteX1" fmla="*/ 60089 w 128848"/>
                        <a:gd name="connsiteY1" fmla="*/ 172756 h 172756"/>
                        <a:gd name="connsiteX2" fmla="*/ 0 w 128848"/>
                        <a:gd name="connsiteY2" fmla="*/ 82622 h 172756"/>
                        <a:gd name="connsiteX3" fmla="*/ 67600 w 128848"/>
                        <a:gd name="connsiteY3" fmla="*/ 0 h 172756"/>
                        <a:gd name="connsiteX4" fmla="*/ 127689 w 128848"/>
                        <a:gd name="connsiteY4" fmla="*/ 90134 h 172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848" h="172756">
                          <a:moveTo>
                            <a:pt x="127689" y="90134"/>
                          </a:moveTo>
                          <a:cubicBezTo>
                            <a:pt x="127689" y="135201"/>
                            <a:pt x="97645" y="172756"/>
                            <a:pt x="60089" y="172756"/>
                          </a:cubicBezTo>
                          <a:cubicBezTo>
                            <a:pt x="22533" y="172756"/>
                            <a:pt x="0" y="127689"/>
                            <a:pt x="0" y="82622"/>
                          </a:cubicBezTo>
                          <a:cubicBezTo>
                            <a:pt x="0" y="37556"/>
                            <a:pt x="30044" y="0"/>
                            <a:pt x="67600" y="0"/>
                          </a:cubicBezTo>
                          <a:cubicBezTo>
                            <a:pt x="105156" y="0"/>
                            <a:pt x="135201" y="45067"/>
                            <a:pt x="127689" y="90134"/>
                          </a:cubicBezTo>
                          <a:close/>
                        </a:path>
                      </a:pathLst>
                    </a:custGeom>
                    <a:solidFill>
                      <a:srgbClr val="17B1AE"/>
                    </a:solidFill>
                    <a:ln w="75111" cap="flat">
                      <a:noFill/>
                      <a:prstDash val="solid"/>
                      <a:miter/>
                    </a:ln>
                  </p:spPr>
                  <p:txBody>
                    <a:bodyPr rtlCol="0" anchor="ctr"/>
                    <a:lstStyle/>
                    <a:p>
                      <a:endParaRPr lang="en-US"/>
                    </a:p>
                  </p:txBody>
                </p:sp>
                <p:sp>
                  <p:nvSpPr>
                    <p:cNvPr id="374" name="Freeform: Shape 373">
                      <a:extLst>
                        <a:ext uri="{FF2B5EF4-FFF2-40B4-BE49-F238E27FC236}">
                          <a16:creationId xmlns:a16="http://schemas.microsoft.com/office/drawing/2014/main" xmlns="" id="{9C6C3C8B-A974-4EC2-B660-5B9E774EEDAF}"/>
                        </a:ext>
                      </a:extLst>
                    </p:cNvPr>
                    <p:cNvSpPr/>
                    <p:nvPr/>
                  </p:nvSpPr>
                  <p:spPr>
                    <a:xfrm>
                      <a:off x="7942217" y="3482378"/>
                      <a:ext cx="97644" cy="137517"/>
                    </a:xfrm>
                    <a:custGeom>
                      <a:avLst/>
                      <a:gdLst>
                        <a:gd name="connsiteX0" fmla="*/ 97645 w 97644"/>
                        <a:gd name="connsiteY0" fmla="*/ 76270 h 137517"/>
                        <a:gd name="connsiteX1" fmla="*/ 45067 w 97644"/>
                        <a:gd name="connsiteY1" fmla="*/ 136359 h 137517"/>
                        <a:gd name="connsiteX2" fmla="*/ 0 w 97644"/>
                        <a:gd name="connsiteY2" fmla="*/ 61248 h 137517"/>
                        <a:gd name="connsiteX3" fmla="*/ 52578 w 97644"/>
                        <a:gd name="connsiteY3" fmla="*/ 1159 h 137517"/>
                        <a:gd name="connsiteX4" fmla="*/ 97645 w 97644"/>
                        <a:gd name="connsiteY4" fmla="*/ 76270 h 137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644" h="137517">
                          <a:moveTo>
                            <a:pt x="97645" y="76270"/>
                          </a:moveTo>
                          <a:cubicBezTo>
                            <a:pt x="97645" y="113826"/>
                            <a:pt x="75111" y="143870"/>
                            <a:pt x="45067" y="136359"/>
                          </a:cubicBezTo>
                          <a:cubicBezTo>
                            <a:pt x="15022" y="136359"/>
                            <a:pt x="0" y="98804"/>
                            <a:pt x="0" y="61248"/>
                          </a:cubicBezTo>
                          <a:cubicBezTo>
                            <a:pt x="0" y="23692"/>
                            <a:pt x="22533" y="-6352"/>
                            <a:pt x="52578" y="1159"/>
                          </a:cubicBezTo>
                          <a:cubicBezTo>
                            <a:pt x="75111" y="1159"/>
                            <a:pt x="97645" y="38714"/>
                            <a:pt x="97645" y="76270"/>
                          </a:cubicBezTo>
                          <a:close/>
                        </a:path>
                      </a:pathLst>
                    </a:custGeom>
                    <a:solidFill>
                      <a:srgbClr val="006C64"/>
                    </a:solidFill>
                    <a:ln w="75111" cap="flat">
                      <a:noFill/>
                      <a:prstDash val="solid"/>
                      <a:miter/>
                    </a:ln>
                  </p:spPr>
                  <p:txBody>
                    <a:bodyPr rtlCol="0" anchor="ctr"/>
                    <a:lstStyle/>
                    <a:p>
                      <a:endParaRPr lang="en-US"/>
                    </a:p>
                  </p:txBody>
                </p:sp>
                <p:sp>
                  <p:nvSpPr>
                    <p:cNvPr id="375" name="Freeform: Shape 374">
                      <a:extLst>
                        <a:ext uri="{FF2B5EF4-FFF2-40B4-BE49-F238E27FC236}">
                          <a16:creationId xmlns:a16="http://schemas.microsoft.com/office/drawing/2014/main" xmlns="" id="{DBE7EFBA-89B2-4AF3-A129-50DA4E68779A}"/>
                        </a:ext>
                      </a:extLst>
                    </p:cNvPr>
                    <p:cNvSpPr/>
                    <p:nvPr/>
                  </p:nvSpPr>
                  <p:spPr>
                    <a:xfrm>
                      <a:off x="7942217" y="3491048"/>
                      <a:ext cx="45066" cy="60089"/>
                    </a:xfrm>
                    <a:custGeom>
                      <a:avLst/>
                      <a:gdLst>
                        <a:gd name="connsiteX0" fmla="*/ 45067 w 45066"/>
                        <a:gd name="connsiteY0" fmla="*/ 37556 h 60089"/>
                        <a:gd name="connsiteX1" fmla="*/ 15022 w 45066"/>
                        <a:gd name="connsiteY1" fmla="*/ 60089 h 60089"/>
                        <a:gd name="connsiteX2" fmla="*/ 0 w 45066"/>
                        <a:gd name="connsiteY2" fmla="*/ 22533 h 60089"/>
                        <a:gd name="connsiteX3" fmla="*/ 30045 w 45066"/>
                        <a:gd name="connsiteY3" fmla="*/ 0 h 60089"/>
                        <a:gd name="connsiteX4" fmla="*/ 45067 w 45066"/>
                        <a:gd name="connsiteY4" fmla="*/ 37556 h 60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66" h="60089">
                          <a:moveTo>
                            <a:pt x="45067" y="37556"/>
                          </a:moveTo>
                          <a:cubicBezTo>
                            <a:pt x="45067" y="52578"/>
                            <a:pt x="30045" y="60089"/>
                            <a:pt x="15022" y="60089"/>
                          </a:cubicBezTo>
                          <a:cubicBezTo>
                            <a:pt x="0" y="52578"/>
                            <a:pt x="0" y="37556"/>
                            <a:pt x="0" y="22533"/>
                          </a:cubicBezTo>
                          <a:cubicBezTo>
                            <a:pt x="0" y="7511"/>
                            <a:pt x="15022" y="0"/>
                            <a:pt x="30045" y="0"/>
                          </a:cubicBezTo>
                          <a:cubicBezTo>
                            <a:pt x="37556" y="0"/>
                            <a:pt x="45067" y="22533"/>
                            <a:pt x="45067" y="37556"/>
                          </a:cubicBezTo>
                          <a:close/>
                        </a:path>
                      </a:pathLst>
                    </a:custGeom>
                    <a:solidFill>
                      <a:srgbClr val="FEFCEE"/>
                    </a:solidFill>
                    <a:ln w="75111" cap="flat">
                      <a:noFill/>
                      <a:prstDash val="solid"/>
                      <a:miter/>
                    </a:ln>
                  </p:spPr>
                  <p:txBody>
                    <a:bodyPr rtlCol="0" anchor="ctr"/>
                    <a:lstStyle/>
                    <a:p>
                      <a:endParaRPr lang="en-US"/>
                    </a:p>
                  </p:txBody>
                </p:sp>
                <p:sp>
                  <p:nvSpPr>
                    <p:cNvPr id="376" name="Freeform: Shape 375">
                      <a:extLst>
                        <a:ext uri="{FF2B5EF4-FFF2-40B4-BE49-F238E27FC236}">
                          <a16:creationId xmlns:a16="http://schemas.microsoft.com/office/drawing/2014/main" xmlns="" id="{650FF967-6BCE-45BA-B057-F2C8FB7D550C}"/>
                        </a:ext>
                      </a:extLst>
                    </p:cNvPr>
                    <p:cNvSpPr/>
                    <p:nvPr/>
                  </p:nvSpPr>
                  <p:spPr>
                    <a:xfrm>
                      <a:off x="7987283" y="3573671"/>
                      <a:ext cx="40502" cy="52577"/>
                    </a:xfrm>
                    <a:custGeom>
                      <a:avLst/>
                      <a:gdLst>
                        <a:gd name="connsiteX0" fmla="*/ 37556 w 40502"/>
                        <a:gd name="connsiteY0" fmla="*/ 30045 h 52577"/>
                        <a:gd name="connsiteX1" fmla="*/ 15022 w 40502"/>
                        <a:gd name="connsiteY1" fmla="*/ 52578 h 52577"/>
                        <a:gd name="connsiteX2" fmla="*/ 0 w 40502"/>
                        <a:gd name="connsiteY2" fmla="*/ 22533 h 52577"/>
                        <a:gd name="connsiteX3" fmla="*/ 22534 w 40502"/>
                        <a:gd name="connsiteY3" fmla="*/ 0 h 52577"/>
                        <a:gd name="connsiteX4" fmla="*/ 37556 w 40502"/>
                        <a:gd name="connsiteY4" fmla="*/ 30045 h 52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502" h="52577">
                          <a:moveTo>
                            <a:pt x="37556" y="30045"/>
                          </a:moveTo>
                          <a:cubicBezTo>
                            <a:pt x="37556" y="45067"/>
                            <a:pt x="22534" y="52578"/>
                            <a:pt x="15022" y="52578"/>
                          </a:cubicBezTo>
                          <a:cubicBezTo>
                            <a:pt x="7511" y="52578"/>
                            <a:pt x="0" y="37556"/>
                            <a:pt x="0" y="22533"/>
                          </a:cubicBezTo>
                          <a:cubicBezTo>
                            <a:pt x="0" y="7511"/>
                            <a:pt x="15022" y="0"/>
                            <a:pt x="22534" y="0"/>
                          </a:cubicBezTo>
                          <a:cubicBezTo>
                            <a:pt x="37556" y="7511"/>
                            <a:pt x="45067" y="22533"/>
                            <a:pt x="37556" y="30045"/>
                          </a:cubicBezTo>
                          <a:close/>
                        </a:path>
                      </a:pathLst>
                    </a:custGeom>
                    <a:solidFill>
                      <a:srgbClr val="E5EBEE"/>
                    </a:solidFill>
                    <a:ln w="75111" cap="flat">
                      <a:noFill/>
                      <a:prstDash val="solid"/>
                      <a:miter/>
                    </a:ln>
                  </p:spPr>
                  <p:txBody>
                    <a:bodyPr rtlCol="0" anchor="ctr"/>
                    <a:lstStyle/>
                    <a:p>
                      <a:endParaRPr lang="en-US"/>
                    </a:p>
                  </p:txBody>
                </p:sp>
              </p:grpSp>
              <p:sp>
                <p:nvSpPr>
                  <p:cNvPr id="348" name="Freeform: Shape 347">
                    <a:extLst>
                      <a:ext uri="{FF2B5EF4-FFF2-40B4-BE49-F238E27FC236}">
                        <a16:creationId xmlns:a16="http://schemas.microsoft.com/office/drawing/2014/main" xmlns="" id="{1563F0AE-612D-4DA7-B545-ACC88FA4D912}"/>
                      </a:ext>
                    </a:extLst>
                  </p:cNvPr>
                  <p:cNvSpPr/>
                  <p:nvPr/>
                </p:nvSpPr>
                <p:spPr>
                  <a:xfrm>
                    <a:off x="8044959" y="3776472"/>
                    <a:ext cx="185102" cy="217823"/>
                  </a:xfrm>
                  <a:custGeom>
                    <a:avLst/>
                    <a:gdLst>
                      <a:gd name="connsiteX0" fmla="*/ 182681 w 185102"/>
                      <a:gd name="connsiteY0" fmla="*/ 0 h 217823"/>
                      <a:gd name="connsiteX1" fmla="*/ 100058 w 185102"/>
                      <a:gd name="connsiteY1" fmla="*/ 37556 h 217823"/>
                      <a:gd name="connsiteX2" fmla="*/ 107569 w 185102"/>
                      <a:gd name="connsiteY2" fmla="*/ 217823 h 217823"/>
                      <a:gd name="connsiteX3" fmla="*/ 54991 w 185102"/>
                      <a:gd name="connsiteY3" fmla="*/ 60089 h 217823"/>
                      <a:gd name="connsiteX4" fmla="*/ 152636 w 185102"/>
                      <a:gd name="connsiteY4" fmla="*/ 82623 h 217823"/>
                      <a:gd name="connsiteX5" fmla="*/ 145125 w 185102"/>
                      <a:gd name="connsiteY5" fmla="*/ 60089 h 217823"/>
                      <a:gd name="connsiteX6" fmla="*/ 182681 w 185102"/>
                      <a:gd name="connsiteY6" fmla="*/ 0 h 21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5102" h="217823">
                        <a:moveTo>
                          <a:pt x="182681" y="0"/>
                        </a:moveTo>
                        <a:cubicBezTo>
                          <a:pt x="182681" y="0"/>
                          <a:pt x="160147" y="75111"/>
                          <a:pt x="100058" y="37556"/>
                        </a:cubicBezTo>
                        <a:cubicBezTo>
                          <a:pt x="39969" y="0"/>
                          <a:pt x="-95232" y="135201"/>
                          <a:pt x="107569" y="217823"/>
                        </a:cubicBezTo>
                        <a:cubicBezTo>
                          <a:pt x="2413" y="142712"/>
                          <a:pt x="17436" y="82623"/>
                          <a:pt x="54991" y="60089"/>
                        </a:cubicBezTo>
                        <a:cubicBezTo>
                          <a:pt x="92547" y="37556"/>
                          <a:pt x="152636" y="82623"/>
                          <a:pt x="152636" y="82623"/>
                        </a:cubicBezTo>
                        <a:lnTo>
                          <a:pt x="145125" y="60089"/>
                        </a:lnTo>
                        <a:cubicBezTo>
                          <a:pt x="137614" y="67600"/>
                          <a:pt x="197703" y="60089"/>
                          <a:pt x="182681" y="0"/>
                        </a:cubicBezTo>
                        <a:close/>
                      </a:path>
                    </a:pathLst>
                  </a:custGeom>
                  <a:solidFill>
                    <a:srgbClr val="D97E31"/>
                  </a:solidFill>
                  <a:ln w="75111" cap="flat">
                    <a:noFill/>
                    <a:prstDash val="solid"/>
                    <a:miter/>
                  </a:ln>
                </p:spPr>
                <p:txBody>
                  <a:bodyPr rtlCol="0" anchor="ctr"/>
                  <a:lstStyle/>
                  <a:p>
                    <a:endParaRPr lang="en-US"/>
                  </a:p>
                </p:txBody>
              </p:sp>
              <p:sp>
                <p:nvSpPr>
                  <p:cNvPr id="349" name="Freeform: Shape 348">
                    <a:extLst>
                      <a:ext uri="{FF2B5EF4-FFF2-40B4-BE49-F238E27FC236}">
                        <a16:creationId xmlns:a16="http://schemas.microsoft.com/office/drawing/2014/main" xmlns="" id="{46247EF6-0342-4EA8-83EE-92A354A11FED}"/>
                      </a:ext>
                    </a:extLst>
                  </p:cNvPr>
                  <p:cNvSpPr/>
                  <p:nvPr/>
                </p:nvSpPr>
                <p:spPr>
                  <a:xfrm>
                    <a:off x="7874616" y="3620117"/>
                    <a:ext cx="142711" cy="66220"/>
                  </a:xfrm>
                  <a:custGeom>
                    <a:avLst/>
                    <a:gdLst>
                      <a:gd name="connsiteX0" fmla="*/ 142712 w 142711"/>
                      <a:gd name="connsiteY0" fmla="*/ 66221 h 66220"/>
                      <a:gd name="connsiteX1" fmla="*/ 0 w 142711"/>
                      <a:gd name="connsiteY1" fmla="*/ 6132 h 66220"/>
                      <a:gd name="connsiteX2" fmla="*/ 142712 w 142711"/>
                      <a:gd name="connsiteY2" fmla="*/ 66221 h 66220"/>
                    </a:gdLst>
                    <a:ahLst/>
                    <a:cxnLst>
                      <a:cxn ang="0">
                        <a:pos x="connsiteX0" y="connsiteY0"/>
                      </a:cxn>
                      <a:cxn ang="0">
                        <a:pos x="connsiteX1" y="connsiteY1"/>
                      </a:cxn>
                      <a:cxn ang="0">
                        <a:pos x="connsiteX2" y="connsiteY2"/>
                      </a:cxn>
                    </a:cxnLst>
                    <a:rect l="l" t="t" r="r" b="b"/>
                    <a:pathLst>
                      <a:path w="142711" h="66220">
                        <a:moveTo>
                          <a:pt x="142712" y="66221"/>
                        </a:moveTo>
                        <a:cubicBezTo>
                          <a:pt x="142712" y="66221"/>
                          <a:pt x="105156" y="-23913"/>
                          <a:pt x="0" y="6132"/>
                        </a:cubicBezTo>
                        <a:cubicBezTo>
                          <a:pt x="75111" y="-8891"/>
                          <a:pt x="142712" y="66221"/>
                          <a:pt x="142712" y="66221"/>
                        </a:cubicBezTo>
                        <a:close/>
                      </a:path>
                    </a:pathLst>
                  </a:custGeom>
                  <a:solidFill>
                    <a:srgbClr val="D97E31"/>
                  </a:solidFill>
                  <a:ln w="75111" cap="flat">
                    <a:noFill/>
                    <a:prstDash val="solid"/>
                    <a:miter/>
                  </a:ln>
                </p:spPr>
                <p:txBody>
                  <a:bodyPr rtlCol="0" anchor="ctr"/>
                  <a:lstStyle/>
                  <a:p>
                    <a:endParaRPr lang="en-US"/>
                  </a:p>
                </p:txBody>
              </p:sp>
              <p:sp>
                <p:nvSpPr>
                  <p:cNvPr id="350" name="Freeform: Shape 349">
                    <a:extLst>
                      <a:ext uri="{FF2B5EF4-FFF2-40B4-BE49-F238E27FC236}">
                        <a16:creationId xmlns:a16="http://schemas.microsoft.com/office/drawing/2014/main" xmlns="" id="{D5769C42-2A9F-42BB-9874-3DE83E8186BB}"/>
                      </a:ext>
                    </a:extLst>
                  </p:cNvPr>
                  <p:cNvSpPr/>
                  <p:nvPr/>
                </p:nvSpPr>
                <p:spPr>
                  <a:xfrm>
                    <a:off x="8437952" y="3438156"/>
                    <a:ext cx="368046" cy="451320"/>
                  </a:xfrm>
                  <a:custGeom>
                    <a:avLst/>
                    <a:gdLst>
                      <a:gd name="connsiteX0" fmla="*/ 225334 w 368046"/>
                      <a:gd name="connsiteY0" fmla="*/ 308271 h 451320"/>
                      <a:gd name="connsiteX1" fmla="*/ 322979 w 368046"/>
                      <a:gd name="connsiteY1" fmla="*/ 188093 h 451320"/>
                      <a:gd name="connsiteX2" fmla="*/ 232846 w 368046"/>
                      <a:gd name="connsiteY2" fmla="*/ 315 h 451320"/>
                      <a:gd name="connsiteX3" fmla="*/ 90134 w 368046"/>
                      <a:gd name="connsiteY3" fmla="*/ 308271 h 451320"/>
                      <a:gd name="connsiteX4" fmla="*/ 0 w 368046"/>
                      <a:gd name="connsiteY4" fmla="*/ 360849 h 451320"/>
                      <a:gd name="connsiteX5" fmla="*/ 368046 w 368046"/>
                      <a:gd name="connsiteY5" fmla="*/ 450983 h 451320"/>
                      <a:gd name="connsiteX6" fmla="*/ 225334 w 368046"/>
                      <a:gd name="connsiteY6" fmla="*/ 308271 h 451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046" h="451320">
                        <a:moveTo>
                          <a:pt x="225334" y="308271"/>
                        </a:moveTo>
                        <a:cubicBezTo>
                          <a:pt x="225334" y="308271"/>
                          <a:pt x="277913" y="300760"/>
                          <a:pt x="322979" y="188093"/>
                        </a:cubicBezTo>
                        <a:cubicBezTo>
                          <a:pt x="360535" y="75426"/>
                          <a:pt x="307957" y="7826"/>
                          <a:pt x="232846" y="315"/>
                        </a:cubicBezTo>
                        <a:cubicBezTo>
                          <a:pt x="157734" y="-7196"/>
                          <a:pt x="-45067" y="120493"/>
                          <a:pt x="90134" y="308271"/>
                        </a:cubicBezTo>
                        <a:cubicBezTo>
                          <a:pt x="90134" y="308271"/>
                          <a:pt x="45067" y="315783"/>
                          <a:pt x="0" y="360849"/>
                        </a:cubicBezTo>
                        <a:cubicBezTo>
                          <a:pt x="0" y="360849"/>
                          <a:pt x="150223" y="285738"/>
                          <a:pt x="368046" y="450983"/>
                        </a:cubicBezTo>
                        <a:cubicBezTo>
                          <a:pt x="360535" y="458494"/>
                          <a:pt x="307957" y="338316"/>
                          <a:pt x="225334" y="308271"/>
                        </a:cubicBezTo>
                        <a:close/>
                      </a:path>
                    </a:pathLst>
                  </a:custGeom>
                  <a:solidFill>
                    <a:srgbClr val="FBCA8F">
                      <a:alpha val="50000"/>
                    </a:srgbClr>
                  </a:solidFill>
                  <a:ln w="75111" cap="flat">
                    <a:noFill/>
                    <a:prstDash val="solid"/>
                    <a:miter/>
                  </a:ln>
                </p:spPr>
                <p:txBody>
                  <a:bodyPr rtlCol="0" anchor="ctr"/>
                  <a:lstStyle/>
                  <a:p>
                    <a:endParaRPr lang="en-US"/>
                  </a:p>
                </p:txBody>
              </p:sp>
              <p:grpSp>
                <p:nvGrpSpPr>
                  <p:cNvPr id="351" name="Graphic 2">
                    <a:extLst>
                      <a:ext uri="{FF2B5EF4-FFF2-40B4-BE49-F238E27FC236}">
                        <a16:creationId xmlns:a16="http://schemas.microsoft.com/office/drawing/2014/main" xmlns="" id="{FB570A7A-5E50-4726-AEF3-C24F743E0F94}"/>
                      </a:ext>
                    </a:extLst>
                  </p:cNvPr>
                  <p:cNvGrpSpPr/>
                  <p:nvPr/>
                </p:nvGrpSpPr>
                <p:grpSpPr>
                  <a:xfrm>
                    <a:off x="8452974" y="3458593"/>
                    <a:ext cx="322979" cy="400501"/>
                    <a:chOff x="8452974" y="3458593"/>
                    <a:chExt cx="322979" cy="400501"/>
                  </a:xfrm>
                </p:grpSpPr>
                <p:sp>
                  <p:nvSpPr>
                    <p:cNvPr id="363" name="Freeform: Shape 362">
                      <a:extLst>
                        <a:ext uri="{FF2B5EF4-FFF2-40B4-BE49-F238E27FC236}">
                          <a16:creationId xmlns:a16="http://schemas.microsoft.com/office/drawing/2014/main" xmlns="" id="{FBD76778-CCFE-42DD-A0B6-19443D684549}"/>
                        </a:ext>
                      </a:extLst>
                    </p:cNvPr>
                    <p:cNvSpPr/>
                    <p:nvPr/>
                  </p:nvSpPr>
                  <p:spPr>
                    <a:xfrm>
                      <a:off x="8452974" y="3753469"/>
                      <a:ext cx="322979" cy="105625"/>
                    </a:xfrm>
                    <a:custGeom>
                      <a:avLst/>
                      <a:gdLst>
                        <a:gd name="connsiteX0" fmla="*/ 322979 w 322979"/>
                        <a:gd name="connsiteY0" fmla="*/ 105626 h 105625"/>
                        <a:gd name="connsiteX1" fmla="*/ 0 w 322979"/>
                        <a:gd name="connsiteY1" fmla="*/ 38025 h 105625"/>
                        <a:gd name="connsiteX2" fmla="*/ 322979 w 322979"/>
                        <a:gd name="connsiteY2" fmla="*/ 105626 h 105625"/>
                      </a:gdLst>
                      <a:ahLst/>
                      <a:cxnLst>
                        <a:cxn ang="0">
                          <a:pos x="connsiteX0" y="connsiteY0"/>
                        </a:cxn>
                        <a:cxn ang="0">
                          <a:pos x="connsiteX1" y="connsiteY1"/>
                        </a:cxn>
                        <a:cxn ang="0">
                          <a:pos x="connsiteX2" y="connsiteY2"/>
                        </a:cxn>
                      </a:cxnLst>
                      <a:rect l="l" t="t" r="r" b="b"/>
                      <a:pathLst>
                        <a:path w="322979" h="105625">
                          <a:moveTo>
                            <a:pt x="322979" y="105626"/>
                          </a:moveTo>
                          <a:cubicBezTo>
                            <a:pt x="322979" y="105626"/>
                            <a:pt x="165245" y="-37086"/>
                            <a:pt x="0" y="38025"/>
                          </a:cubicBezTo>
                          <a:cubicBezTo>
                            <a:pt x="120178" y="-29575"/>
                            <a:pt x="240357" y="-7042"/>
                            <a:pt x="322979" y="105626"/>
                          </a:cubicBezTo>
                          <a:close/>
                        </a:path>
                      </a:pathLst>
                    </a:custGeom>
                    <a:solidFill>
                      <a:srgbClr val="D97E31"/>
                    </a:solidFill>
                    <a:ln w="75111" cap="flat">
                      <a:noFill/>
                      <a:prstDash val="solid"/>
                      <a:miter/>
                    </a:ln>
                  </p:spPr>
                  <p:txBody>
                    <a:bodyPr rtlCol="0" anchor="ctr"/>
                    <a:lstStyle/>
                    <a:p>
                      <a:endParaRPr lang="en-US"/>
                    </a:p>
                  </p:txBody>
                </p:sp>
                <p:grpSp>
                  <p:nvGrpSpPr>
                    <p:cNvPr id="364" name="Graphic 2">
                      <a:extLst>
                        <a:ext uri="{FF2B5EF4-FFF2-40B4-BE49-F238E27FC236}">
                          <a16:creationId xmlns:a16="http://schemas.microsoft.com/office/drawing/2014/main" xmlns="" id="{150D6C81-A4B3-4CD6-9CDE-B5B807B11BAE}"/>
                        </a:ext>
                      </a:extLst>
                    </p:cNvPr>
                    <p:cNvGrpSpPr/>
                    <p:nvPr/>
                  </p:nvGrpSpPr>
                  <p:grpSpPr>
                    <a:xfrm>
                      <a:off x="8501561" y="3458593"/>
                      <a:ext cx="254981" cy="299480"/>
                      <a:chOff x="8501561" y="3458593"/>
                      <a:chExt cx="254981" cy="299480"/>
                    </a:xfrm>
                  </p:grpSpPr>
                  <p:sp>
                    <p:nvSpPr>
                      <p:cNvPr id="365" name="Freeform: Shape 364">
                        <a:extLst>
                          <a:ext uri="{FF2B5EF4-FFF2-40B4-BE49-F238E27FC236}">
                            <a16:creationId xmlns:a16="http://schemas.microsoft.com/office/drawing/2014/main" xmlns="" id="{5B1028A7-0225-42BA-B4F4-3E2E1959E1B6}"/>
                          </a:ext>
                        </a:extLst>
                      </p:cNvPr>
                      <p:cNvSpPr/>
                      <p:nvPr/>
                    </p:nvSpPr>
                    <p:spPr>
                      <a:xfrm>
                        <a:off x="8565641" y="3458593"/>
                        <a:ext cx="190900" cy="181894"/>
                      </a:xfrm>
                      <a:custGeom>
                        <a:avLst/>
                        <a:gdLst>
                          <a:gd name="connsiteX0" fmla="*/ 0 w 190900"/>
                          <a:gd name="connsiteY0" fmla="*/ 47478 h 181894"/>
                          <a:gd name="connsiteX1" fmla="*/ 112667 w 190900"/>
                          <a:gd name="connsiteY1" fmla="*/ 2411 h 181894"/>
                          <a:gd name="connsiteX2" fmla="*/ 150223 w 190900"/>
                          <a:gd name="connsiteY2" fmla="*/ 175167 h 181894"/>
                          <a:gd name="connsiteX3" fmla="*/ 0 w 190900"/>
                          <a:gd name="connsiteY3" fmla="*/ 47478 h 181894"/>
                        </a:gdLst>
                        <a:ahLst/>
                        <a:cxnLst>
                          <a:cxn ang="0">
                            <a:pos x="connsiteX0" y="connsiteY0"/>
                          </a:cxn>
                          <a:cxn ang="0">
                            <a:pos x="connsiteX1" y="connsiteY1"/>
                          </a:cxn>
                          <a:cxn ang="0">
                            <a:pos x="connsiteX2" y="connsiteY2"/>
                          </a:cxn>
                          <a:cxn ang="0">
                            <a:pos x="connsiteX3" y="connsiteY3"/>
                          </a:cxn>
                        </a:cxnLst>
                        <a:rect l="l" t="t" r="r" b="b"/>
                        <a:pathLst>
                          <a:path w="190900" h="181894">
                            <a:moveTo>
                              <a:pt x="0" y="47478"/>
                            </a:moveTo>
                            <a:cubicBezTo>
                              <a:pt x="0" y="47478"/>
                              <a:pt x="37556" y="-12611"/>
                              <a:pt x="112667" y="2411"/>
                            </a:cubicBezTo>
                            <a:cubicBezTo>
                              <a:pt x="217823" y="24944"/>
                              <a:pt x="202801" y="220234"/>
                              <a:pt x="150223" y="175167"/>
                            </a:cubicBezTo>
                            <a:cubicBezTo>
                              <a:pt x="105156" y="137612"/>
                              <a:pt x="52578" y="24944"/>
                              <a:pt x="0" y="47478"/>
                            </a:cubicBezTo>
                            <a:close/>
                          </a:path>
                        </a:pathLst>
                      </a:custGeom>
                      <a:solidFill>
                        <a:srgbClr val="6F1200"/>
                      </a:solidFill>
                      <a:ln w="75111" cap="flat">
                        <a:noFill/>
                        <a:prstDash val="solid"/>
                        <a:miter/>
                      </a:ln>
                    </p:spPr>
                    <p:txBody>
                      <a:bodyPr rtlCol="0" anchor="ctr"/>
                      <a:lstStyle/>
                      <a:p>
                        <a:endParaRPr lang="en-US"/>
                      </a:p>
                    </p:txBody>
                  </p:sp>
                  <p:sp>
                    <p:nvSpPr>
                      <p:cNvPr id="366" name="Freeform: Shape 365">
                        <a:extLst>
                          <a:ext uri="{FF2B5EF4-FFF2-40B4-BE49-F238E27FC236}">
                            <a16:creationId xmlns:a16="http://schemas.microsoft.com/office/drawing/2014/main" xmlns="" id="{88BCBC0B-E367-45E4-9B3A-941D6AF7A525}"/>
                          </a:ext>
                        </a:extLst>
                      </p:cNvPr>
                      <p:cNvSpPr/>
                      <p:nvPr/>
                    </p:nvSpPr>
                    <p:spPr>
                      <a:xfrm>
                        <a:off x="8501561" y="3486913"/>
                        <a:ext cx="236384" cy="271159"/>
                      </a:xfrm>
                      <a:custGeom>
                        <a:avLst/>
                        <a:gdLst>
                          <a:gd name="connsiteX0" fmla="*/ 206792 w 236384"/>
                          <a:gd name="connsiteY0" fmla="*/ 191914 h 271159"/>
                          <a:gd name="connsiteX1" fmla="*/ 41547 w 236384"/>
                          <a:gd name="connsiteY1" fmla="*/ 259514 h 271159"/>
                          <a:gd name="connsiteX2" fmla="*/ 26525 w 236384"/>
                          <a:gd name="connsiteY2" fmla="*/ 79246 h 271159"/>
                          <a:gd name="connsiteX3" fmla="*/ 191770 w 236384"/>
                          <a:gd name="connsiteY3" fmla="*/ 11646 h 271159"/>
                          <a:gd name="connsiteX4" fmla="*/ 206792 w 236384"/>
                          <a:gd name="connsiteY4" fmla="*/ 191914 h 2711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384" h="271159">
                            <a:moveTo>
                              <a:pt x="206792" y="191914"/>
                            </a:moveTo>
                            <a:cubicBezTo>
                              <a:pt x="169237" y="259514"/>
                              <a:pt x="94125" y="289558"/>
                              <a:pt x="41547" y="259514"/>
                            </a:cubicBezTo>
                            <a:cubicBezTo>
                              <a:pt x="-11031" y="229469"/>
                              <a:pt x="-11031" y="146847"/>
                              <a:pt x="26525" y="79246"/>
                            </a:cubicBezTo>
                            <a:cubicBezTo>
                              <a:pt x="64081" y="11646"/>
                              <a:pt x="139192" y="-18398"/>
                              <a:pt x="191770" y="11646"/>
                            </a:cubicBezTo>
                            <a:cubicBezTo>
                              <a:pt x="244348" y="41691"/>
                              <a:pt x="251859" y="124313"/>
                              <a:pt x="206792" y="191914"/>
                            </a:cubicBezTo>
                            <a:close/>
                          </a:path>
                        </a:pathLst>
                      </a:custGeom>
                      <a:solidFill>
                        <a:srgbClr val="FEFCEE"/>
                      </a:solidFill>
                      <a:ln w="75111" cap="flat">
                        <a:noFill/>
                        <a:prstDash val="solid"/>
                        <a:miter/>
                      </a:ln>
                    </p:spPr>
                    <p:txBody>
                      <a:bodyPr rtlCol="0" anchor="ctr"/>
                      <a:lstStyle/>
                      <a:p>
                        <a:endParaRPr lang="en-US"/>
                      </a:p>
                    </p:txBody>
                  </p:sp>
                  <p:sp>
                    <p:nvSpPr>
                      <p:cNvPr id="367" name="Freeform: Shape 366">
                        <a:extLst>
                          <a:ext uri="{FF2B5EF4-FFF2-40B4-BE49-F238E27FC236}">
                            <a16:creationId xmlns:a16="http://schemas.microsoft.com/office/drawing/2014/main" xmlns="" id="{DF84E0BB-E409-49BE-BC8B-C645CE8D3EED}"/>
                          </a:ext>
                        </a:extLst>
                      </p:cNvPr>
                      <p:cNvSpPr/>
                      <p:nvPr/>
                    </p:nvSpPr>
                    <p:spPr>
                      <a:xfrm>
                        <a:off x="8504394" y="3540314"/>
                        <a:ext cx="155289" cy="209425"/>
                      </a:xfrm>
                      <a:custGeom>
                        <a:avLst/>
                        <a:gdLst>
                          <a:gd name="connsiteX0" fmla="*/ 151382 w 155289"/>
                          <a:gd name="connsiteY0" fmla="*/ 123491 h 209425"/>
                          <a:gd name="connsiteX1" fmla="*/ 61248 w 155289"/>
                          <a:gd name="connsiteY1" fmla="*/ 206113 h 209425"/>
                          <a:gd name="connsiteX2" fmla="*/ 1159 w 155289"/>
                          <a:gd name="connsiteY2" fmla="*/ 85935 h 209425"/>
                          <a:gd name="connsiteX3" fmla="*/ 91292 w 155289"/>
                          <a:gd name="connsiteY3" fmla="*/ 3313 h 209425"/>
                          <a:gd name="connsiteX4" fmla="*/ 151382 w 155289"/>
                          <a:gd name="connsiteY4" fmla="*/ 123491 h 209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89" h="209425">
                            <a:moveTo>
                              <a:pt x="151382" y="123491"/>
                            </a:moveTo>
                            <a:cubicBezTo>
                              <a:pt x="143870" y="183580"/>
                              <a:pt x="98803" y="221136"/>
                              <a:pt x="61248" y="206113"/>
                            </a:cubicBezTo>
                            <a:cubicBezTo>
                              <a:pt x="23692" y="198602"/>
                              <a:pt x="-6352" y="146024"/>
                              <a:pt x="1159" y="85935"/>
                            </a:cubicBezTo>
                            <a:cubicBezTo>
                              <a:pt x="8670" y="25846"/>
                              <a:pt x="53737" y="-11710"/>
                              <a:pt x="91292" y="3313"/>
                            </a:cubicBezTo>
                            <a:cubicBezTo>
                              <a:pt x="136359" y="10824"/>
                              <a:pt x="166404" y="63402"/>
                              <a:pt x="151382" y="123491"/>
                            </a:cubicBezTo>
                            <a:close/>
                          </a:path>
                        </a:pathLst>
                      </a:custGeom>
                      <a:solidFill>
                        <a:srgbClr val="17B1AE"/>
                      </a:solidFill>
                      <a:ln w="75111" cap="flat">
                        <a:noFill/>
                        <a:prstDash val="solid"/>
                        <a:miter/>
                      </a:ln>
                    </p:spPr>
                    <p:txBody>
                      <a:bodyPr rtlCol="0" anchor="ctr"/>
                      <a:lstStyle/>
                      <a:p>
                        <a:endParaRPr lang="en-US"/>
                      </a:p>
                    </p:txBody>
                  </p:sp>
                  <p:sp>
                    <p:nvSpPr>
                      <p:cNvPr id="368" name="Freeform: Shape 367">
                        <a:extLst>
                          <a:ext uri="{FF2B5EF4-FFF2-40B4-BE49-F238E27FC236}">
                            <a16:creationId xmlns:a16="http://schemas.microsoft.com/office/drawing/2014/main" xmlns="" id="{14AD30A1-06CD-4E44-A449-CD74E1F20F39}"/>
                          </a:ext>
                        </a:extLst>
                      </p:cNvPr>
                      <p:cNvSpPr/>
                      <p:nvPr/>
                    </p:nvSpPr>
                    <p:spPr>
                      <a:xfrm>
                        <a:off x="8526630" y="3565009"/>
                        <a:ext cx="123089" cy="167545"/>
                      </a:xfrm>
                      <a:custGeom>
                        <a:avLst/>
                        <a:gdLst>
                          <a:gd name="connsiteX0" fmla="*/ 121634 w 123089"/>
                          <a:gd name="connsiteY0" fmla="*/ 98795 h 167545"/>
                          <a:gd name="connsiteX1" fmla="*/ 46523 w 123089"/>
                          <a:gd name="connsiteY1" fmla="*/ 166395 h 167545"/>
                          <a:gd name="connsiteX2" fmla="*/ 1456 w 123089"/>
                          <a:gd name="connsiteY2" fmla="*/ 68751 h 167545"/>
                          <a:gd name="connsiteX3" fmla="*/ 76567 w 123089"/>
                          <a:gd name="connsiteY3" fmla="*/ 1150 h 167545"/>
                          <a:gd name="connsiteX4" fmla="*/ 121634 w 123089"/>
                          <a:gd name="connsiteY4" fmla="*/ 98795 h 167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089" h="167545">
                            <a:moveTo>
                              <a:pt x="121634" y="98795"/>
                            </a:moveTo>
                            <a:cubicBezTo>
                              <a:pt x="114123" y="143862"/>
                              <a:pt x="84078" y="173907"/>
                              <a:pt x="46523" y="166395"/>
                            </a:cubicBezTo>
                            <a:cubicBezTo>
                              <a:pt x="16478" y="158884"/>
                              <a:pt x="-6055" y="113817"/>
                              <a:pt x="1456" y="68751"/>
                            </a:cubicBezTo>
                            <a:cubicBezTo>
                              <a:pt x="8967" y="23684"/>
                              <a:pt x="39011" y="-6361"/>
                              <a:pt x="76567" y="1150"/>
                            </a:cubicBezTo>
                            <a:cubicBezTo>
                              <a:pt x="106612" y="8661"/>
                              <a:pt x="129145" y="53728"/>
                              <a:pt x="121634" y="98795"/>
                            </a:cubicBezTo>
                            <a:close/>
                          </a:path>
                        </a:pathLst>
                      </a:custGeom>
                      <a:solidFill>
                        <a:srgbClr val="006C64"/>
                      </a:solidFill>
                      <a:ln w="75111" cap="flat">
                        <a:noFill/>
                        <a:prstDash val="solid"/>
                        <a:miter/>
                      </a:ln>
                    </p:spPr>
                    <p:txBody>
                      <a:bodyPr rtlCol="0" anchor="ctr"/>
                      <a:lstStyle/>
                      <a:p>
                        <a:endParaRPr lang="en-US"/>
                      </a:p>
                    </p:txBody>
                  </p:sp>
                  <p:sp>
                    <p:nvSpPr>
                      <p:cNvPr id="369" name="Freeform: Shape 368">
                        <a:extLst>
                          <a:ext uri="{FF2B5EF4-FFF2-40B4-BE49-F238E27FC236}">
                            <a16:creationId xmlns:a16="http://schemas.microsoft.com/office/drawing/2014/main" xmlns="" id="{787A05BF-0846-43C3-BBCC-F2E12CB640A0}"/>
                          </a:ext>
                        </a:extLst>
                      </p:cNvPr>
                      <p:cNvSpPr/>
                      <p:nvPr/>
                    </p:nvSpPr>
                    <p:spPr>
                      <a:xfrm>
                        <a:off x="8532650" y="3571673"/>
                        <a:ext cx="55524" cy="71595"/>
                      </a:xfrm>
                      <a:custGeom>
                        <a:avLst/>
                        <a:gdLst>
                          <a:gd name="connsiteX0" fmla="*/ 55525 w 55524"/>
                          <a:gd name="connsiteY0" fmla="*/ 47065 h 71595"/>
                          <a:gd name="connsiteX1" fmla="*/ 17969 w 55524"/>
                          <a:gd name="connsiteY1" fmla="*/ 69598 h 71595"/>
                          <a:gd name="connsiteX2" fmla="*/ 2947 w 55524"/>
                          <a:gd name="connsiteY2" fmla="*/ 24531 h 71595"/>
                          <a:gd name="connsiteX3" fmla="*/ 40502 w 55524"/>
                          <a:gd name="connsiteY3" fmla="*/ 1998 h 71595"/>
                          <a:gd name="connsiteX4" fmla="*/ 55525 w 55524"/>
                          <a:gd name="connsiteY4" fmla="*/ 47065 h 71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24" h="71595">
                            <a:moveTo>
                              <a:pt x="55525" y="47065"/>
                            </a:moveTo>
                            <a:cubicBezTo>
                              <a:pt x="48013" y="62087"/>
                              <a:pt x="32991" y="77109"/>
                              <a:pt x="17969" y="69598"/>
                            </a:cubicBezTo>
                            <a:cubicBezTo>
                              <a:pt x="2947" y="62087"/>
                              <a:pt x="-4565" y="39554"/>
                              <a:pt x="2947" y="24531"/>
                            </a:cubicBezTo>
                            <a:cubicBezTo>
                              <a:pt x="10458" y="9509"/>
                              <a:pt x="25480" y="-5513"/>
                              <a:pt x="40502" y="1998"/>
                            </a:cubicBezTo>
                            <a:cubicBezTo>
                              <a:pt x="55525" y="9509"/>
                              <a:pt x="55525" y="24531"/>
                              <a:pt x="55525" y="47065"/>
                            </a:cubicBezTo>
                            <a:close/>
                          </a:path>
                        </a:pathLst>
                      </a:custGeom>
                      <a:solidFill>
                        <a:srgbClr val="FEFCEE"/>
                      </a:solidFill>
                      <a:ln w="75111" cap="flat">
                        <a:noFill/>
                        <a:prstDash val="solid"/>
                        <a:miter/>
                      </a:ln>
                    </p:spPr>
                    <p:txBody>
                      <a:bodyPr rtlCol="0" anchor="ctr"/>
                      <a:lstStyle/>
                      <a:p>
                        <a:endParaRPr lang="en-US"/>
                      </a:p>
                    </p:txBody>
                  </p:sp>
                  <p:sp>
                    <p:nvSpPr>
                      <p:cNvPr id="370" name="Freeform: Shape 369">
                        <a:extLst>
                          <a:ext uri="{FF2B5EF4-FFF2-40B4-BE49-F238E27FC236}">
                            <a16:creationId xmlns:a16="http://schemas.microsoft.com/office/drawing/2014/main" xmlns="" id="{32B2D181-6750-406C-822B-C04062DFCE08}"/>
                          </a:ext>
                        </a:extLst>
                      </p:cNvPr>
                      <p:cNvSpPr/>
                      <p:nvPr/>
                    </p:nvSpPr>
                    <p:spPr>
                      <a:xfrm>
                        <a:off x="8565641" y="3686338"/>
                        <a:ext cx="48013" cy="60089"/>
                      </a:xfrm>
                      <a:custGeom>
                        <a:avLst/>
                        <a:gdLst>
                          <a:gd name="connsiteX0" fmla="*/ 45067 w 48013"/>
                          <a:gd name="connsiteY0" fmla="*/ 37556 h 60089"/>
                          <a:gd name="connsiteX1" fmla="*/ 15022 w 48013"/>
                          <a:gd name="connsiteY1" fmla="*/ 60089 h 60089"/>
                          <a:gd name="connsiteX2" fmla="*/ 0 w 48013"/>
                          <a:gd name="connsiteY2" fmla="*/ 22533 h 60089"/>
                          <a:gd name="connsiteX3" fmla="*/ 30045 w 48013"/>
                          <a:gd name="connsiteY3" fmla="*/ 0 h 60089"/>
                          <a:gd name="connsiteX4" fmla="*/ 45067 w 48013"/>
                          <a:gd name="connsiteY4" fmla="*/ 37556 h 60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013" h="60089">
                            <a:moveTo>
                              <a:pt x="45067" y="37556"/>
                            </a:moveTo>
                            <a:cubicBezTo>
                              <a:pt x="37556" y="52578"/>
                              <a:pt x="30045" y="60089"/>
                              <a:pt x="15022" y="60089"/>
                            </a:cubicBezTo>
                            <a:cubicBezTo>
                              <a:pt x="0" y="52578"/>
                              <a:pt x="0" y="37556"/>
                              <a:pt x="0" y="22533"/>
                            </a:cubicBezTo>
                            <a:cubicBezTo>
                              <a:pt x="7511" y="7511"/>
                              <a:pt x="15022" y="0"/>
                              <a:pt x="30045" y="0"/>
                            </a:cubicBezTo>
                            <a:cubicBezTo>
                              <a:pt x="45067" y="0"/>
                              <a:pt x="52578" y="15022"/>
                              <a:pt x="45067" y="37556"/>
                            </a:cubicBezTo>
                            <a:close/>
                          </a:path>
                        </a:pathLst>
                      </a:custGeom>
                      <a:solidFill>
                        <a:srgbClr val="E5EBEE"/>
                      </a:solidFill>
                      <a:ln w="75111" cap="flat">
                        <a:noFill/>
                        <a:prstDash val="solid"/>
                        <a:miter/>
                      </a:ln>
                    </p:spPr>
                    <p:txBody>
                      <a:bodyPr rtlCol="0" anchor="ctr"/>
                      <a:lstStyle/>
                      <a:p>
                        <a:endParaRPr lang="en-US"/>
                      </a:p>
                    </p:txBody>
                  </p:sp>
                </p:grpSp>
              </p:grpSp>
              <p:sp>
                <p:nvSpPr>
                  <p:cNvPr id="352" name="Freeform: Shape 351">
                    <a:extLst>
                      <a:ext uri="{FF2B5EF4-FFF2-40B4-BE49-F238E27FC236}">
                        <a16:creationId xmlns:a16="http://schemas.microsoft.com/office/drawing/2014/main" xmlns="" id="{666191F2-FC59-400D-8211-DBF6771C630C}"/>
                      </a:ext>
                    </a:extLst>
                  </p:cNvPr>
                  <p:cNvSpPr/>
                  <p:nvPr/>
                </p:nvSpPr>
                <p:spPr>
                  <a:xfrm>
                    <a:off x="8060148" y="3881628"/>
                    <a:ext cx="205048" cy="116283"/>
                  </a:xfrm>
                  <a:custGeom>
                    <a:avLst/>
                    <a:gdLst>
                      <a:gd name="connsiteX0" fmla="*/ 2247 w 205048"/>
                      <a:gd name="connsiteY0" fmla="*/ 0 h 116283"/>
                      <a:gd name="connsiteX1" fmla="*/ 205048 w 205048"/>
                      <a:gd name="connsiteY1" fmla="*/ 45067 h 116283"/>
                      <a:gd name="connsiteX2" fmla="*/ 77359 w 205048"/>
                      <a:gd name="connsiteY2" fmla="*/ 112667 h 116283"/>
                      <a:gd name="connsiteX3" fmla="*/ 2247 w 205048"/>
                      <a:gd name="connsiteY3" fmla="*/ 0 h 116283"/>
                    </a:gdLst>
                    <a:ahLst/>
                    <a:cxnLst>
                      <a:cxn ang="0">
                        <a:pos x="connsiteX0" y="connsiteY0"/>
                      </a:cxn>
                      <a:cxn ang="0">
                        <a:pos x="connsiteX1" y="connsiteY1"/>
                      </a:cxn>
                      <a:cxn ang="0">
                        <a:pos x="connsiteX2" y="connsiteY2"/>
                      </a:cxn>
                      <a:cxn ang="0">
                        <a:pos x="connsiteX3" y="connsiteY3"/>
                      </a:cxn>
                    </a:cxnLst>
                    <a:rect l="l" t="t" r="r" b="b"/>
                    <a:pathLst>
                      <a:path w="205048" h="116283">
                        <a:moveTo>
                          <a:pt x="2247" y="0"/>
                        </a:moveTo>
                        <a:cubicBezTo>
                          <a:pt x="2247" y="0"/>
                          <a:pt x="39803" y="97645"/>
                          <a:pt x="205048" y="45067"/>
                        </a:cubicBezTo>
                        <a:cubicBezTo>
                          <a:pt x="205048" y="45067"/>
                          <a:pt x="167492" y="135201"/>
                          <a:pt x="77359" y="112667"/>
                        </a:cubicBezTo>
                        <a:cubicBezTo>
                          <a:pt x="-20286" y="90134"/>
                          <a:pt x="2247" y="0"/>
                          <a:pt x="2247" y="0"/>
                        </a:cubicBezTo>
                        <a:close/>
                      </a:path>
                    </a:pathLst>
                  </a:custGeom>
                  <a:solidFill>
                    <a:srgbClr val="FBCA8F">
                      <a:alpha val="50000"/>
                    </a:srgbClr>
                  </a:solidFill>
                  <a:ln w="75111" cap="flat">
                    <a:noFill/>
                    <a:prstDash val="solid"/>
                    <a:miter/>
                  </a:ln>
                </p:spPr>
                <p:txBody>
                  <a:bodyPr rtlCol="0" anchor="ctr"/>
                  <a:lstStyle/>
                  <a:p>
                    <a:endParaRPr lang="en-US"/>
                  </a:p>
                </p:txBody>
              </p:sp>
              <p:sp>
                <p:nvSpPr>
                  <p:cNvPr id="353" name="Freeform: Shape 352">
                    <a:extLst>
                      <a:ext uri="{FF2B5EF4-FFF2-40B4-BE49-F238E27FC236}">
                        <a16:creationId xmlns:a16="http://schemas.microsoft.com/office/drawing/2014/main" xmlns="" id="{B1B76E17-712E-43C3-AD62-CB49727304AE}"/>
                      </a:ext>
                    </a:extLst>
                  </p:cNvPr>
                  <p:cNvSpPr/>
                  <p:nvPr/>
                </p:nvSpPr>
                <p:spPr>
                  <a:xfrm>
                    <a:off x="7829550" y="2424466"/>
                    <a:ext cx="698536" cy="315467"/>
                  </a:xfrm>
                  <a:custGeom>
                    <a:avLst/>
                    <a:gdLst>
                      <a:gd name="connsiteX0" fmla="*/ 112667 w 698536"/>
                      <a:gd name="connsiteY0" fmla="*/ 232845 h 315467"/>
                      <a:gd name="connsiteX1" fmla="*/ 375557 w 698536"/>
                      <a:gd name="connsiteY1" fmla="*/ 90134 h 315467"/>
                      <a:gd name="connsiteX2" fmla="*/ 525780 w 698536"/>
                      <a:gd name="connsiteY2" fmla="*/ 45067 h 315467"/>
                      <a:gd name="connsiteX3" fmla="*/ 698536 w 698536"/>
                      <a:gd name="connsiteY3" fmla="*/ 0 h 315467"/>
                      <a:gd name="connsiteX4" fmla="*/ 0 w 698536"/>
                      <a:gd name="connsiteY4" fmla="*/ 315468 h 315467"/>
                      <a:gd name="connsiteX5" fmla="*/ 112667 w 698536"/>
                      <a:gd name="connsiteY5" fmla="*/ 232845 h 315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536" h="315467">
                        <a:moveTo>
                          <a:pt x="112667" y="232845"/>
                        </a:moveTo>
                        <a:cubicBezTo>
                          <a:pt x="187779" y="172756"/>
                          <a:pt x="285423" y="127689"/>
                          <a:pt x="375557" y="90134"/>
                        </a:cubicBezTo>
                        <a:cubicBezTo>
                          <a:pt x="428135" y="67600"/>
                          <a:pt x="473202" y="52578"/>
                          <a:pt x="525780" y="45067"/>
                        </a:cubicBezTo>
                        <a:cubicBezTo>
                          <a:pt x="585869" y="30045"/>
                          <a:pt x="638447" y="15022"/>
                          <a:pt x="698536" y="0"/>
                        </a:cubicBezTo>
                        <a:cubicBezTo>
                          <a:pt x="443158" y="0"/>
                          <a:pt x="142712" y="97645"/>
                          <a:pt x="0" y="315468"/>
                        </a:cubicBezTo>
                        <a:cubicBezTo>
                          <a:pt x="37556" y="292935"/>
                          <a:pt x="75111" y="262890"/>
                          <a:pt x="112667" y="232845"/>
                        </a:cubicBezTo>
                        <a:close/>
                      </a:path>
                    </a:pathLst>
                  </a:custGeom>
                  <a:solidFill>
                    <a:srgbClr val="FDBB30">
                      <a:alpha val="60000"/>
                    </a:srgbClr>
                  </a:solidFill>
                  <a:ln w="75111" cap="flat">
                    <a:noFill/>
                    <a:prstDash val="solid"/>
                    <a:miter/>
                  </a:ln>
                </p:spPr>
                <p:txBody>
                  <a:bodyPr rtlCol="0" anchor="ctr"/>
                  <a:lstStyle/>
                  <a:p>
                    <a:endParaRPr lang="en-US"/>
                  </a:p>
                </p:txBody>
              </p:sp>
              <p:sp>
                <p:nvSpPr>
                  <p:cNvPr id="354" name="Freeform: Shape 353">
                    <a:extLst>
                      <a:ext uri="{FF2B5EF4-FFF2-40B4-BE49-F238E27FC236}">
                        <a16:creationId xmlns:a16="http://schemas.microsoft.com/office/drawing/2014/main" xmlns="" id="{44578F89-C6A1-4C3F-B1AE-8D08F9C8942A}"/>
                      </a:ext>
                    </a:extLst>
                  </p:cNvPr>
                  <p:cNvSpPr/>
                  <p:nvPr/>
                </p:nvSpPr>
                <p:spPr>
                  <a:xfrm>
                    <a:off x="8543108" y="2455514"/>
                    <a:ext cx="660980" cy="164241"/>
                  </a:xfrm>
                  <a:custGeom>
                    <a:avLst/>
                    <a:gdLst>
                      <a:gd name="connsiteX0" fmla="*/ 60089 w 660980"/>
                      <a:gd name="connsiteY0" fmla="*/ 134197 h 164241"/>
                      <a:gd name="connsiteX1" fmla="*/ 428135 w 660980"/>
                      <a:gd name="connsiteY1" fmla="*/ 36552 h 164241"/>
                      <a:gd name="connsiteX2" fmla="*/ 645958 w 660980"/>
                      <a:gd name="connsiteY2" fmla="*/ 29041 h 164241"/>
                      <a:gd name="connsiteX3" fmla="*/ 660981 w 660980"/>
                      <a:gd name="connsiteY3" fmla="*/ 29041 h 164241"/>
                      <a:gd name="connsiteX4" fmla="*/ 0 w 660980"/>
                      <a:gd name="connsiteY4" fmla="*/ 164242 h 164241"/>
                      <a:gd name="connsiteX5" fmla="*/ 60089 w 660980"/>
                      <a:gd name="connsiteY5" fmla="*/ 134197 h 164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0980" h="164241">
                        <a:moveTo>
                          <a:pt x="60089" y="134197"/>
                        </a:moveTo>
                        <a:cubicBezTo>
                          <a:pt x="165245" y="74108"/>
                          <a:pt x="300446" y="44063"/>
                          <a:pt x="428135" y="36552"/>
                        </a:cubicBezTo>
                        <a:cubicBezTo>
                          <a:pt x="495735" y="29041"/>
                          <a:pt x="570847" y="21530"/>
                          <a:pt x="645958" y="29041"/>
                        </a:cubicBezTo>
                        <a:cubicBezTo>
                          <a:pt x="653469" y="29041"/>
                          <a:pt x="660981" y="29041"/>
                          <a:pt x="660981" y="29041"/>
                        </a:cubicBezTo>
                        <a:cubicBezTo>
                          <a:pt x="443158" y="-38559"/>
                          <a:pt x="172757" y="14019"/>
                          <a:pt x="0" y="164242"/>
                        </a:cubicBezTo>
                        <a:cubicBezTo>
                          <a:pt x="15022" y="156730"/>
                          <a:pt x="37556" y="141708"/>
                          <a:pt x="60089" y="134197"/>
                        </a:cubicBezTo>
                        <a:close/>
                      </a:path>
                    </a:pathLst>
                  </a:custGeom>
                  <a:solidFill>
                    <a:srgbClr val="FDBB30">
                      <a:alpha val="60000"/>
                    </a:srgbClr>
                  </a:solidFill>
                  <a:ln w="75111" cap="flat">
                    <a:noFill/>
                    <a:prstDash val="solid"/>
                    <a:miter/>
                  </a:ln>
                </p:spPr>
                <p:txBody>
                  <a:bodyPr rtlCol="0" anchor="ctr"/>
                  <a:lstStyle/>
                  <a:p>
                    <a:endParaRPr lang="en-US"/>
                  </a:p>
                </p:txBody>
              </p:sp>
              <p:sp>
                <p:nvSpPr>
                  <p:cNvPr id="355" name="Freeform: Shape 354">
                    <a:extLst>
                      <a:ext uri="{FF2B5EF4-FFF2-40B4-BE49-F238E27FC236}">
                        <a16:creationId xmlns:a16="http://schemas.microsoft.com/office/drawing/2014/main" xmlns="" id="{8AA635FC-889F-4DEF-A43C-E96563073BAC}"/>
                      </a:ext>
                    </a:extLst>
                  </p:cNvPr>
                  <p:cNvSpPr/>
                  <p:nvPr/>
                </p:nvSpPr>
                <p:spPr>
                  <a:xfrm>
                    <a:off x="8575612" y="2717401"/>
                    <a:ext cx="132741" cy="405601"/>
                  </a:xfrm>
                  <a:custGeom>
                    <a:avLst/>
                    <a:gdLst>
                      <a:gd name="connsiteX0" fmla="*/ 42608 w 132741"/>
                      <a:gd name="connsiteY0" fmla="*/ 240356 h 405601"/>
                      <a:gd name="connsiteX1" fmla="*/ 20074 w 132741"/>
                      <a:gd name="connsiteY1" fmla="*/ 90134 h 405601"/>
                      <a:gd name="connsiteX2" fmla="*/ 35097 w 132741"/>
                      <a:gd name="connsiteY2" fmla="*/ 0 h 405601"/>
                      <a:gd name="connsiteX3" fmla="*/ 125230 w 132741"/>
                      <a:gd name="connsiteY3" fmla="*/ 405602 h 405601"/>
                      <a:gd name="connsiteX4" fmla="*/ 132741 w 132741"/>
                      <a:gd name="connsiteY4" fmla="*/ 405602 h 405601"/>
                      <a:gd name="connsiteX5" fmla="*/ 42608 w 132741"/>
                      <a:gd name="connsiteY5" fmla="*/ 240356 h 405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2741" h="405601">
                        <a:moveTo>
                          <a:pt x="42608" y="240356"/>
                        </a:moveTo>
                        <a:cubicBezTo>
                          <a:pt x="27585" y="195290"/>
                          <a:pt x="20074" y="142712"/>
                          <a:pt x="20074" y="90134"/>
                        </a:cubicBezTo>
                        <a:cubicBezTo>
                          <a:pt x="20074" y="60089"/>
                          <a:pt x="27585" y="30045"/>
                          <a:pt x="35097" y="0"/>
                        </a:cubicBezTo>
                        <a:cubicBezTo>
                          <a:pt x="-40015" y="135201"/>
                          <a:pt x="12563" y="300446"/>
                          <a:pt x="125230" y="405602"/>
                        </a:cubicBezTo>
                        <a:cubicBezTo>
                          <a:pt x="125230" y="405602"/>
                          <a:pt x="132741" y="405602"/>
                          <a:pt x="132741" y="405602"/>
                        </a:cubicBezTo>
                        <a:cubicBezTo>
                          <a:pt x="95186" y="360535"/>
                          <a:pt x="57630" y="307957"/>
                          <a:pt x="42608" y="240356"/>
                        </a:cubicBezTo>
                        <a:close/>
                      </a:path>
                    </a:pathLst>
                  </a:custGeom>
                  <a:solidFill>
                    <a:srgbClr val="FDBB30">
                      <a:alpha val="60000"/>
                    </a:srgbClr>
                  </a:solidFill>
                  <a:ln w="75111" cap="flat">
                    <a:noFill/>
                    <a:prstDash val="solid"/>
                    <a:miter/>
                  </a:ln>
                </p:spPr>
                <p:txBody>
                  <a:bodyPr rtlCol="0" anchor="ctr"/>
                  <a:lstStyle/>
                  <a:p>
                    <a:endParaRPr lang="en-US"/>
                  </a:p>
                </p:txBody>
              </p:sp>
              <p:sp>
                <p:nvSpPr>
                  <p:cNvPr id="356" name="Freeform: Shape 355">
                    <a:extLst>
                      <a:ext uri="{FF2B5EF4-FFF2-40B4-BE49-F238E27FC236}">
                        <a16:creationId xmlns:a16="http://schemas.microsoft.com/office/drawing/2014/main" xmlns="" id="{A298E4C3-86DC-40BB-BE92-68192D2E57AB}"/>
                      </a:ext>
                    </a:extLst>
                  </p:cNvPr>
                  <p:cNvSpPr/>
                  <p:nvPr/>
                </p:nvSpPr>
                <p:spPr>
                  <a:xfrm>
                    <a:off x="8963732" y="2754956"/>
                    <a:ext cx="405601" cy="450668"/>
                  </a:xfrm>
                  <a:custGeom>
                    <a:avLst/>
                    <a:gdLst>
                      <a:gd name="connsiteX0" fmla="*/ 383068 w 405601"/>
                      <a:gd name="connsiteY0" fmla="*/ 375557 h 450668"/>
                      <a:gd name="connsiteX1" fmla="*/ 375557 w 405601"/>
                      <a:gd name="connsiteY1" fmla="*/ 353024 h 450668"/>
                      <a:gd name="connsiteX2" fmla="*/ 285424 w 405601"/>
                      <a:gd name="connsiteY2" fmla="*/ 247868 h 450668"/>
                      <a:gd name="connsiteX3" fmla="*/ 232845 w 405601"/>
                      <a:gd name="connsiteY3" fmla="*/ 202801 h 450668"/>
                      <a:gd name="connsiteX4" fmla="*/ 217823 w 405601"/>
                      <a:gd name="connsiteY4" fmla="*/ 195290 h 450668"/>
                      <a:gd name="connsiteX5" fmla="*/ 0 w 405601"/>
                      <a:gd name="connsiteY5" fmla="*/ 0 h 450668"/>
                      <a:gd name="connsiteX6" fmla="*/ 82622 w 405601"/>
                      <a:gd name="connsiteY6" fmla="*/ 142712 h 450668"/>
                      <a:gd name="connsiteX7" fmla="*/ 127690 w 405601"/>
                      <a:gd name="connsiteY7" fmla="*/ 180267 h 450668"/>
                      <a:gd name="connsiteX8" fmla="*/ 127690 w 405601"/>
                      <a:gd name="connsiteY8" fmla="*/ 180267 h 450668"/>
                      <a:gd name="connsiteX9" fmla="*/ 135201 w 405601"/>
                      <a:gd name="connsiteY9" fmla="*/ 187779 h 450668"/>
                      <a:gd name="connsiteX10" fmla="*/ 285424 w 405601"/>
                      <a:gd name="connsiteY10" fmla="*/ 307957 h 450668"/>
                      <a:gd name="connsiteX11" fmla="*/ 405602 w 405601"/>
                      <a:gd name="connsiteY11" fmla="*/ 450669 h 450668"/>
                      <a:gd name="connsiteX12" fmla="*/ 383068 w 405601"/>
                      <a:gd name="connsiteY12" fmla="*/ 375557 h 450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5601" h="450668">
                        <a:moveTo>
                          <a:pt x="383068" y="375557"/>
                        </a:moveTo>
                        <a:cubicBezTo>
                          <a:pt x="383068" y="368046"/>
                          <a:pt x="375557" y="360535"/>
                          <a:pt x="375557" y="353024"/>
                        </a:cubicBezTo>
                        <a:cubicBezTo>
                          <a:pt x="353024" y="315468"/>
                          <a:pt x="315468" y="277912"/>
                          <a:pt x="285424" y="247868"/>
                        </a:cubicBezTo>
                        <a:cubicBezTo>
                          <a:pt x="270401" y="232845"/>
                          <a:pt x="255379" y="217823"/>
                          <a:pt x="232845" y="202801"/>
                        </a:cubicBezTo>
                        <a:cubicBezTo>
                          <a:pt x="225334" y="202801"/>
                          <a:pt x="225334" y="195290"/>
                          <a:pt x="217823" y="195290"/>
                        </a:cubicBezTo>
                        <a:cubicBezTo>
                          <a:pt x="135201" y="142712"/>
                          <a:pt x="45067" y="90134"/>
                          <a:pt x="0" y="0"/>
                        </a:cubicBezTo>
                        <a:cubicBezTo>
                          <a:pt x="15023" y="52578"/>
                          <a:pt x="52578" y="105156"/>
                          <a:pt x="82622" y="142712"/>
                        </a:cubicBezTo>
                        <a:cubicBezTo>
                          <a:pt x="97645" y="157734"/>
                          <a:pt x="112667" y="172756"/>
                          <a:pt x="127690" y="180267"/>
                        </a:cubicBezTo>
                        <a:cubicBezTo>
                          <a:pt x="127690" y="180267"/>
                          <a:pt x="127690" y="180267"/>
                          <a:pt x="127690" y="180267"/>
                        </a:cubicBezTo>
                        <a:cubicBezTo>
                          <a:pt x="127690" y="180267"/>
                          <a:pt x="135201" y="187779"/>
                          <a:pt x="135201" y="187779"/>
                        </a:cubicBezTo>
                        <a:cubicBezTo>
                          <a:pt x="187779" y="225334"/>
                          <a:pt x="232845" y="262890"/>
                          <a:pt x="285424" y="307957"/>
                        </a:cubicBezTo>
                        <a:cubicBezTo>
                          <a:pt x="330490" y="353024"/>
                          <a:pt x="375557" y="398090"/>
                          <a:pt x="405602" y="450669"/>
                        </a:cubicBezTo>
                        <a:cubicBezTo>
                          <a:pt x="398091" y="428135"/>
                          <a:pt x="390580" y="398090"/>
                          <a:pt x="383068" y="375557"/>
                        </a:cubicBezTo>
                        <a:close/>
                      </a:path>
                    </a:pathLst>
                  </a:custGeom>
                  <a:solidFill>
                    <a:srgbClr val="FDBB30">
                      <a:alpha val="60000"/>
                    </a:srgbClr>
                  </a:solidFill>
                  <a:ln w="75111" cap="flat">
                    <a:noFill/>
                    <a:prstDash val="solid"/>
                    <a:miter/>
                  </a:ln>
                </p:spPr>
                <p:txBody>
                  <a:bodyPr rtlCol="0" anchor="ctr"/>
                  <a:lstStyle/>
                  <a:p>
                    <a:endParaRPr lang="en-US"/>
                  </a:p>
                </p:txBody>
              </p:sp>
              <p:sp>
                <p:nvSpPr>
                  <p:cNvPr id="357" name="Freeform: Shape 356">
                    <a:extLst>
                      <a:ext uri="{FF2B5EF4-FFF2-40B4-BE49-F238E27FC236}">
                        <a16:creationId xmlns:a16="http://schemas.microsoft.com/office/drawing/2014/main" xmlns="" id="{FE364D6C-BCA7-43E3-A44B-E72144C141AE}"/>
                      </a:ext>
                    </a:extLst>
                  </p:cNvPr>
                  <p:cNvSpPr/>
                  <p:nvPr/>
                </p:nvSpPr>
                <p:spPr>
                  <a:xfrm>
                    <a:off x="9527068" y="2890157"/>
                    <a:ext cx="292934" cy="714720"/>
                  </a:xfrm>
                  <a:custGeom>
                    <a:avLst/>
                    <a:gdLst>
                      <a:gd name="connsiteX0" fmla="*/ 262890 w 292934"/>
                      <a:gd name="connsiteY0" fmla="*/ 210312 h 714720"/>
                      <a:gd name="connsiteX1" fmla="*/ 292935 w 292934"/>
                      <a:gd name="connsiteY1" fmla="*/ 247868 h 714720"/>
                      <a:gd name="connsiteX2" fmla="*/ 232845 w 292934"/>
                      <a:gd name="connsiteY2" fmla="*/ 112667 h 714720"/>
                      <a:gd name="connsiteX3" fmla="*/ 97645 w 292934"/>
                      <a:gd name="connsiteY3" fmla="*/ 0 h 714720"/>
                      <a:gd name="connsiteX4" fmla="*/ 97645 w 292934"/>
                      <a:gd name="connsiteY4" fmla="*/ 7511 h 714720"/>
                      <a:gd name="connsiteX5" fmla="*/ 225334 w 292934"/>
                      <a:gd name="connsiteY5" fmla="*/ 285423 h 714720"/>
                      <a:gd name="connsiteX6" fmla="*/ 0 w 292934"/>
                      <a:gd name="connsiteY6" fmla="*/ 52578 h 714720"/>
                      <a:gd name="connsiteX7" fmla="*/ 172757 w 292934"/>
                      <a:gd name="connsiteY7" fmla="*/ 338001 h 714720"/>
                      <a:gd name="connsiteX8" fmla="*/ 172757 w 292934"/>
                      <a:gd name="connsiteY8" fmla="*/ 345513 h 714720"/>
                      <a:gd name="connsiteX9" fmla="*/ 202801 w 292934"/>
                      <a:gd name="connsiteY9" fmla="*/ 435646 h 714720"/>
                      <a:gd name="connsiteX10" fmla="*/ 210312 w 292934"/>
                      <a:gd name="connsiteY10" fmla="*/ 706047 h 714720"/>
                      <a:gd name="connsiteX11" fmla="*/ 232845 w 292934"/>
                      <a:gd name="connsiteY11" fmla="*/ 706047 h 714720"/>
                      <a:gd name="connsiteX12" fmla="*/ 262890 w 292934"/>
                      <a:gd name="connsiteY12" fmla="*/ 540802 h 714720"/>
                      <a:gd name="connsiteX13" fmla="*/ 285424 w 292934"/>
                      <a:gd name="connsiteY13" fmla="*/ 525780 h 714720"/>
                      <a:gd name="connsiteX14" fmla="*/ 262890 w 292934"/>
                      <a:gd name="connsiteY14" fmla="*/ 210312 h 714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2934" h="714720">
                        <a:moveTo>
                          <a:pt x="262890" y="210312"/>
                        </a:moveTo>
                        <a:cubicBezTo>
                          <a:pt x="270401" y="225334"/>
                          <a:pt x="285424" y="232845"/>
                          <a:pt x="292935" y="247868"/>
                        </a:cubicBezTo>
                        <a:cubicBezTo>
                          <a:pt x="277913" y="202801"/>
                          <a:pt x="262890" y="150223"/>
                          <a:pt x="232845" y="112667"/>
                        </a:cubicBezTo>
                        <a:cubicBezTo>
                          <a:pt x="202801" y="75111"/>
                          <a:pt x="150223" y="15022"/>
                          <a:pt x="97645" y="0"/>
                        </a:cubicBezTo>
                        <a:cubicBezTo>
                          <a:pt x="97645" y="0"/>
                          <a:pt x="97645" y="7511"/>
                          <a:pt x="97645" y="7511"/>
                        </a:cubicBezTo>
                        <a:cubicBezTo>
                          <a:pt x="150223" y="75111"/>
                          <a:pt x="217823" y="187779"/>
                          <a:pt x="225334" y="285423"/>
                        </a:cubicBezTo>
                        <a:cubicBezTo>
                          <a:pt x="172757" y="187779"/>
                          <a:pt x="105156" y="82623"/>
                          <a:pt x="0" y="52578"/>
                        </a:cubicBezTo>
                        <a:cubicBezTo>
                          <a:pt x="75111" y="127689"/>
                          <a:pt x="135201" y="240357"/>
                          <a:pt x="172757" y="338001"/>
                        </a:cubicBezTo>
                        <a:cubicBezTo>
                          <a:pt x="172757" y="338001"/>
                          <a:pt x="172757" y="345513"/>
                          <a:pt x="172757" y="345513"/>
                        </a:cubicBezTo>
                        <a:cubicBezTo>
                          <a:pt x="187779" y="375557"/>
                          <a:pt x="195290" y="405602"/>
                          <a:pt x="202801" y="435646"/>
                        </a:cubicBezTo>
                        <a:cubicBezTo>
                          <a:pt x="217823" y="525780"/>
                          <a:pt x="225334" y="615914"/>
                          <a:pt x="210312" y="706047"/>
                        </a:cubicBezTo>
                        <a:cubicBezTo>
                          <a:pt x="210312" y="721070"/>
                          <a:pt x="232845" y="713559"/>
                          <a:pt x="232845" y="706047"/>
                        </a:cubicBezTo>
                        <a:cubicBezTo>
                          <a:pt x="240357" y="660980"/>
                          <a:pt x="262890" y="593380"/>
                          <a:pt x="262890" y="540802"/>
                        </a:cubicBezTo>
                        <a:cubicBezTo>
                          <a:pt x="270401" y="548313"/>
                          <a:pt x="285424" y="533291"/>
                          <a:pt x="285424" y="525780"/>
                        </a:cubicBezTo>
                        <a:cubicBezTo>
                          <a:pt x="292935" y="420624"/>
                          <a:pt x="292935" y="307957"/>
                          <a:pt x="262890" y="210312"/>
                        </a:cubicBezTo>
                        <a:close/>
                      </a:path>
                    </a:pathLst>
                  </a:custGeom>
                  <a:solidFill>
                    <a:srgbClr val="FDBB30">
                      <a:alpha val="60000"/>
                    </a:srgbClr>
                  </a:solidFill>
                  <a:ln w="75111" cap="flat">
                    <a:noFill/>
                    <a:prstDash val="solid"/>
                    <a:miter/>
                  </a:ln>
                </p:spPr>
                <p:txBody>
                  <a:bodyPr rtlCol="0" anchor="ctr"/>
                  <a:lstStyle/>
                  <a:p>
                    <a:endParaRPr lang="en-US"/>
                  </a:p>
                </p:txBody>
              </p:sp>
              <p:sp>
                <p:nvSpPr>
                  <p:cNvPr id="358" name="Freeform: Shape 357">
                    <a:extLst>
                      <a:ext uri="{FF2B5EF4-FFF2-40B4-BE49-F238E27FC236}">
                        <a16:creationId xmlns:a16="http://schemas.microsoft.com/office/drawing/2014/main" xmlns="" id="{972F8FC6-B466-47A2-A44D-FA00A5C6CD5C}"/>
                      </a:ext>
                    </a:extLst>
                  </p:cNvPr>
                  <p:cNvSpPr/>
                  <p:nvPr/>
                </p:nvSpPr>
                <p:spPr>
                  <a:xfrm>
                    <a:off x="7949728" y="2777490"/>
                    <a:ext cx="307957" cy="108034"/>
                  </a:xfrm>
                  <a:custGeom>
                    <a:avLst/>
                    <a:gdLst>
                      <a:gd name="connsiteX0" fmla="*/ 172757 w 307957"/>
                      <a:gd name="connsiteY0" fmla="*/ 52578 h 108034"/>
                      <a:gd name="connsiteX1" fmla="*/ 142712 w 307957"/>
                      <a:gd name="connsiteY1" fmla="*/ 60089 h 108034"/>
                      <a:gd name="connsiteX2" fmla="*/ 15022 w 307957"/>
                      <a:gd name="connsiteY2" fmla="*/ 97645 h 108034"/>
                      <a:gd name="connsiteX3" fmla="*/ 0 w 307957"/>
                      <a:gd name="connsiteY3" fmla="*/ 105156 h 108034"/>
                      <a:gd name="connsiteX4" fmla="*/ 0 w 307957"/>
                      <a:gd name="connsiteY4" fmla="*/ 105156 h 108034"/>
                      <a:gd name="connsiteX5" fmla="*/ 307957 w 307957"/>
                      <a:gd name="connsiteY5" fmla="*/ 0 h 108034"/>
                      <a:gd name="connsiteX6" fmla="*/ 300446 w 307957"/>
                      <a:gd name="connsiteY6" fmla="*/ 0 h 108034"/>
                      <a:gd name="connsiteX7" fmla="*/ 172757 w 307957"/>
                      <a:gd name="connsiteY7" fmla="*/ 52578 h 108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957" h="108034">
                        <a:moveTo>
                          <a:pt x="172757" y="52578"/>
                        </a:moveTo>
                        <a:cubicBezTo>
                          <a:pt x="165245" y="52578"/>
                          <a:pt x="150223" y="60089"/>
                          <a:pt x="142712" y="60089"/>
                        </a:cubicBezTo>
                        <a:cubicBezTo>
                          <a:pt x="97645" y="75111"/>
                          <a:pt x="60089" y="90134"/>
                          <a:pt x="15022" y="97645"/>
                        </a:cubicBezTo>
                        <a:cubicBezTo>
                          <a:pt x="7511" y="97645"/>
                          <a:pt x="7511" y="97645"/>
                          <a:pt x="0" y="105156"/>
                        </a:cubicBezTo>
                        <a:cubicBezTo>
                          <a:pt x="0" y="105156"/>
                          <a:pt x="0" y="105156"/>
                          <a:pt x="0" y="105156"/>
                        </a:cubicBezTo>
                        <a:cubicBezTo>
                          <a:pt x="105156" y="120178"/>
                          <a:pt x="225334" y="75111"/>
                          <a:pt x="307957" y="0"/>
                        </a:cubicBezTo>
                        <a:cubicBezTo>
                          <a:pt x="307957" y="0"/>
                          <a:pt x="300446" y="0"/>
                          <a:pt x="300446" y="0"/>
                        </a:cubicBezTo>
                        <a:cubicBezTo>
                          <a:pt x="262890" y="22533"/>
                          <a:pt x="217823" y="37556"/>
                          <a:pt x="172757" y="52578"/>
                        </a:cubicBezTo>
                        <a:close/>
                      </a:path>
                    </a:pathLst>
                  </a:custGeom>
                  <a:solidFill>
                    <a:srgbClr val="FDBB30">
                      <a:alpha val="60000"/>
                    </a:srgbClr>
                  </a:solidFill>
                  <a:ln w="75111" cap="flat">
                    <a:noFill/>
                    <a:prstDash val="solid"/>
                    <a:miter/>
                  </a:ln>
                </p:spPr>
                <p:txBody>
                  <a:bodyPr rtlCol="0" anchor="ctr"/>
                  <a:lstStyle/>
                  <a:p>
                    <a:endParaRPr lang="en-US"/>
                  </a:p>
                </p:txBody>
              </p:sp>
              <p:sp>
                <p:nvSpPr>
                  <p:cNvPr id="359" name="Freeform: Shape 358">
                    <a:extLst>
                      <a:ext uri="{FF2B5EF4-FFF2-40B4-BE49-F238E27FC236}">
                        <a16:creationId xmlns:a16="http://schemas.microsoft.com/office/drawing/2014/main" xmlns="" id="{77E42EFE-3612-43A4-9FA6-2E2A2C7694E4}"/>
                      </a:ext>
                    </a:extLst>
                  </p:cNvPr>
                  <p:cNvSpPr/>
                  <p:nvPr/>
                </p:nvSpPr>
                <p:spPr>
                  <a:xfrm>
                    <a:off x="8821020" y="2762467"/>
                    <a:ext cx="165245" cy="322979"/>
                  </a:xfrm>
                  <a:custGeom>
                    <a:avLst/>
                    <a:gdLst>
                      <a:gd name="connsiteX0" fmla="*/ 165245 w 165245"/>
                      <a:gd name="connsiteY0" fmla="*/ 322979 h 322979"/>
                      <a:gd name="connsiteX1" fmla="*/ 97645 w 165245"/>
                      <a:gd name="connsiteY1" fmla="*/ 225334 h 322979"/>
                      <a:gd name="connsiteX2" fmla="*/ 0 w 165245"/>
                      <a:gd name="connsiteY2" fmla="*/ 0 h 322979"/>
                      <a:gd name="connsiteX3" fmla="*/ 60089 w 165245"/>
                      <a:gd name="connsiteY3" fmla="*/ 202801 h 322979"/>
                      <a:gd name="connsiteX4" fmla="*/ 165245 w 165245"/>
                      <a:gd name="connsiteY4" fmla="*/ 322979 h 322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245" h="322979">
                        <a:moveTo>
                          <a:pt x="165245" y="322979"/>
                        </a:moveTo>
                        <a:cubicBezTo>
                          <a:pt x="142712" y="292935"/>
                          <a:pt x="120179" y="255379"/>
                          <a:pt x="97645" y="225334"/>
                        </a:cubicBezTo>
                        <a:cubicBezTo>
                          <a:pt x="52578" y="157734"/>
                          <a:pt x="15023" y="82623"/>
                          <a:pt x="0" y="0"/>
                        </a:cubicBezTo>
                        <a:cubicBezTo>
                          <a:pt x="7512" y="75111"/>
                          <a:pt x="30045" y="142712"/>
                          <a:pt x="60089" y="202801"/>
                        </a:cubicBezTo>
                        <a:cubicBezTo>
                          <a:pt x="82623" y="247868"/>
                          <a:pt x="120179" y="285423"/>
                          <a:pt x="165245" y="322979"/>
                        </a:cubicBezTo>
                        <a:close/>
                      </a:path>
                    </a:pathLst>
                  </a:custGeom>
                  <a:solidFill>
                    <a:srgbClr val="FDBB30">
                      <a:alpha val="60000"/>
                    </a:srgbClr>
                  </a:solidFill>
                  <a:ln w="75111" cap="flat">
                    <a:noFill/>
                    <a:prstDash val="solid"/>
                    <a:miter/>
                  </a:ln>
                </p:spPr>
                <p:txBody>
                  <a:bodyPr rtlCol="0" anchor="ctr"/>
                  <a:lstStyle/>
                  <a:p>
                    <a:endParaRPr lang="en-US"/>
                  </a:p>
                </p:txBody>
              </p:sp>
              <p:sp>
                <p:nvSpPr>
                  <p:cNvPr id="360" name="Freeform: Shape 359">
                    <a:extLst>
                      <a:ext uri="{FF2B5EF4-FFF2-40B4-BE49-F238E27FC236}">
                        <a16:creationId xmlns:a16="http://schemas.microsoft.com/office/drawing/2014/main" xmlns="" id="{1734DC6F-C1D0-495A-92A1-7C70B75AB82D}"/>
                      </a:ext>
                    </a:extLst>
                  </p:cNvPr>
                  <p:cNvSpPr/>
                  <p:nvPr/>
                </p:nvSpPr>
                <p:spPr>
                  <a:xfrm>
                    <a:off x="8460486" y="3773133"/>
                    <a:ext cx="292934" cy="93471"/>
                  </a:xfrm>
                  <a:custGeom>
                    <a:avLst/>
                    <a:gdLst>
                      <a:gd name="connsiteX0" fmla="*/ 165245 w 292934"/>
                      <a:gd name="connsiteY0" fmla="*/ 3338 h 93471"/>
                      <a:gd name="connsiteX1" fmla="*/ 90133 w 292934"/>
                      <a:gd name="connsiteY1" fmla="*/ 3338 h 93471"/>
                      <a:gd name="connsiteX2" fmla="*/ 90133 w 292934"/>
                      <a:gd name="connsiteY2" fmla="*/ 3338 h 93471"/>
                      <a:gd name="connsiteX3" fmla="*/ 0 w 292934"/>
                      <a:gd name="connsiteY3" fmla="*/ 48405 h 93471"/>
                      <a:gd name="connsiteX4" fmla="*/ 127689 w 292934"/>
                      <a:gd name="connsiteY4" fmla="*/ 18361 h 93471"/>
                      <a:gd name="connsiteX5" fmla="*/ 277912 w 292934"/>
                      <a:gd name="connsiteY5" fmla="*/ 78450 h 93471"/>
                      <a:gd name="connsiteX6" fmla="*/ 292935 w 292934"/>
                      <a:gd name="connsiteY6" fmla="*/ 93472 h 93471"/>
                      <a:gd name="connsiteX7" fmla="*/ 165245 w 292934"/>
                      <a:gd name="connsiteY7" fmla="*/ 3338 h 93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2934" h="93471">
                        <a:moveTo>
                          <a:pt x="165245" y="3338"/>
                        </a:moveTo>
                        <a:cubicBezTo>
                          <a:pt x="142712" y="3338"/>
                          <a:pt x="112667" y="-4173"/>
                          <a:pt x="90133" y="3338"/>
                        </a:cubicBezTo>
                        <a:cubicBezTo>
                          <a:pt x="90133" y="3338"/>
                          <a:pt x="90133" y="3338"/>
                          <a:pt x="90133" y="3338"/>
                        </a:cubicBezTo>
                        <a:cubicBezTo>
                          <a:pt x="52578" y="10849"/>
                          <a:pt x="22533" y="25872"/>
                          <a:pt x="0" y="48405"/>
                        </a:cubicBezTo>
                        <a:cubicBezTo>
                          <a:pt x="45067" y="25872"/>
                          <a:pt x="90133" y="18361"/>
                          <a:pt x="127689" y="18361"/>
                        </a:cubicBezTo>
                        <a:cubicBezTo>
                          <a:pt x="180267" y="25872"/>
                          <a:pt x="232845" y="40894"/>
                          <a:pt x="277912" y="78450"/>
                        </a:cubicBezTo>
                        <a:cubicBezTo>
                          <a:pt x="285423" y="85961"/>
                          <a:pt x="292935" y="85961"/>
                          <a:pt x="292935" y="93472"/>
                        </a:cubicBezTo>
                        <a:cubicBezTo>
                          <a:pt x="255379" y="48405"/>
                          <a:pt x="210312" y="18361"/>
                          <a:pt x="165245" y="3338"/>
                        </a:cubicBezTo>
                        <a:close/>
                      </a:path>
                    </a:pathLst>
                  </a:custGeom>
                  <a:solidFill>
                    <a:srgbClr val="FBCA8F"/>
                  </a:solidFill>
                  <a:ln w="75111" cap="flat">
                    <a:noFill/>
                    <a:prstDash val="solid"/>
                    <a:miter/>
                  </a:ln>
                </p:spPr>
                <p:txBody>
                  <a:bodyPr rtlCol="0" anchor="ctr"/>
                  <a:lstStyle/>
                  <a:p>
                    <a:endParaRPr lang="en-US"/>
                  </a:p>
                </p:txBody>
              </p:sp>
              <p:sp>
                <p:nvSpPr>
                  <p:cNvPr id="361" name="Freeform: Shape 360">
                    <a:extLst>
                      <a:ext uri="{FF2B5EF4-FFF2-40B4-BE49-F238E27FC236}">
                        <a16:creationId xmlns:a16="http://schemas.microsoft.com/office/drawing/2014/main" xmlns="" id="{A5BFDF27-738D-4EF7-A4B0-D32FB29FEA4E}"/>
                      </a:ext>
                    </a:extLst>
                  </p:cNvPr>
                  <p:cNvSpPr/>
                  <p:nvPr/>
                </p:nvSpPr>
                <p:spPr>
                  <a:xfrm>
                    <a:off x="7822038" y="3634843"/>
                    <a:ext cx="202800" cy="96561"/>
                  </a:xfrm>
                  <a:custGeom>
                    <a:avLst/>
                    <a:gdLst>
                      <a:gd name="connsiteX0" fmla="*/ 202801 w 202800"/>
                      <a:gd name="connsiteY0" fmla="*/ 96561 h 96561"/>
                      <a:gd name="connsiteX1" fmla="*/ 165245 w 202800"/>
                      <a:gd name="connsiteY1" fmla="*/ 28961 h 96561"/>
                      <a:gd name="connsiteX2" fmla="*/ 120178 w 202800"/>
                      <a:gd name="connsiteY2" fmla="*/ 6428 h 96561"/>
                      <a:gd name="connsiteX3" fmla="*/ 0 w 202800"/>
                      <a:gd name="connsiteY3" fmla="*/ 13939 h 96561"/>
                      <a:gd name="connsiteX4" fmla="*/ 202801 w 202800"/>
                      <a:gd name="connsiteY4" fmla="*/ 96561 h 96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800" h="96561">
                        <a:moveTo>
                          <a:pt x="202801" y="96561"/>
                        </a:moveTo>
                        <a:cubicBezTo>
                          <a:pt x="195290" y="66517"/>
                          <a:pt x="187779" y="43983"/>
                          <a:pt x="165245" y="28961"/>
                        </a:cubicBezTo>
                        <a:cubicBezTo>
                          <a:pt x="150223" y="21450"/>
                          <a:pt x="135201" y="13939"/>
                          <a:pt x="120178" y="6428"/>
                        </a:cubicBezTo>
                        <a:cubicBezTo>
                          <a:pt x="75111" y="-8595"/>
                          <a:pt x="37556" y="6428"/>
                          <a:pt x="0" y="13939"/>
                        </a:cubicBezTo>
                        <a:cubicBezTo>
                          <a:pt x="82622" y="-1083"/>
                          <a:pt x="165245" y="28961"/>
                          <a:pt x="202801" y="96561"/>
                        </a:cubicBezTo>
                        <a:close/>
                      </a:path>
                    </a:pathLst>
                  </a:custGeom>
                  <a:solidFill>
                    <a:srgbClr val="FBCA8F"/>
                  </a:solidFill>
                  <a:ln w="75111" cap="flat">
                    <a:noFill/>
                    <a:prstDash val="solid"/>
                    <a:miter/>
                  </a:ln>
                </p:spPr>
                <p:txBody>
                  <a:bodyPr rtlCol="0" anchor="ctr"/>
                  <a:lstStyle/>
                  <a:p>
                    <a:endParaRPr lang="en-US"/>
                  </a:p>
                </p:txBody>
              </p:sp>
              <p:sp>
                <p:nvSpPr>
                  <p:cNvPr id="362" name="Freeform: Shape 361">
                    <a:extLst>
                      <a:ext uri="{FF2B5EF4-FFF2-40B4-BE49-F238E27FC236}">
                        <a16:creationId xmlns:a16="http://schemas.microsoft.com/office/drawing/2014/main" xmlns="" id="{A0B613FB-0F42-4CBF-85AC-C04FB3E57C71}"/>
                      </a:ext>
                    </a:extLst>
                  </p:cNvPr>
                  <p:cNvSpPr/>
                  <p:nvPr/>
                </p:nvSpPr>
                <p:spPr>
                  <a:xfrm rot="10743968">
                    <a:off x="8073445" y="3838325"/>
                    <a:ext cx="75113" cy="60091"/>
                  </a:xfrm>
                  <a:custGeom>
                    <a:avLst/>
                    <a:gdLst>
                      <a:gd name="connsiteX0" fmla="*/ 75114 w 75113"/>
                      <a:gd name="connsiteY0" fmla="*/ 30045 h 60091"/>
                      <a:gd name="connsiteX1" fmla="*/ 37557 w 75113"/>
                      <a:gd name="connsiteY1" fmla="*/ 60091 h 60091"/>
                      <a:gd name="connsiteX2" fmla="*/ 0 w 75113"/>
                      <a:gd name="connsiteY2" fmla="*/ 30045 h 60091"/>
                      <a:gd name="connsiteX3" fmla="*/ 37557 w 75113"/>
                      <a:gd name="connsiteY3" fmla="*/ 0 h 60091"/>
                      <a:gd name="connsiteX4" fmla="*/ 75114 w 75113"/>
                      <a:gd name="connsiteY4" fmla="*/ 30045 h 60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113" h="60091">
                        <a:moveTo>
                          <a:pt x="75114" y="30045"/>
                        </a:moveTo>
                        <a:cubicBezTo>
                          <a:pt x="75114" y="46639"/>
                          <a:pt x="58299" y="60091"/>
                          <a:pt x="37557" y="60091"/>
                        </a:cubicBezTo>
                        <a:cubicBezTo>
                          <a:pt x="16815" y="60091"/>
                          <a:pt x="0" y="46639"/>
                          <a:pt x="0" y="30045"/>
                        </a:cubicBezTo>
                        <a:cubicBezTo>
                          <a:pt x="0" y="13452"/>
                          <a:pt x="16815" y="0"/>
                          <a:pt x="37557" y="0"/>
                        </a:cubicBezTo>
                        <a:cubicBezTo>
                          <a:pt x="58299" y="0"/>
                          <a:pt x="75114" y="13451"/>
                          <a:pt x="75114" y="30045"/>
                        </a:cubicBezTo>
                        <a:close/>
                      </a:path>
                    </a:pathLst>
                  </a:custGeom>
                  <a:solidFill>
                    <a:srgbClr val="FBCA8F"/>
                  </a:solidFill>
                  <a:ln w="75113" cap="flat">
                    <a:noFill/>
                    <a:prstDash val="solid"/>
                    <a:miter/>
                  </a:ln>
                </p:spPr>
                <p:txBody>
                  <a:bodyPr rtlCol="0" anchor="ctr"/>
                  <a:lstStyle/>
                  <a:p>
                    <a:endParaRPr lang="en-US"/>
                  </a:p>
                </p:txBody>
              </p:sp>
            </p:grpSp>
            <p:grpSp>
              <p:nvGrpSpPr>
                <p:cNvPr id="311" name="Graphic 2">
                  <a:extLst>
                    <a:ext uri="{FF2B5EF4-FFF2-40B4-BE49-F238E27FC236}">
                      <a16:creationId xmlns:a16="http://schemas.microsoft.com/office/drawing/2014/main" xmlns="" id="{D29D05D6-3402-449E-8868-1B21AC8F7A81}"/>
                    </a:ext>
                  </a:extLst>
                </p:cNvPr>
                <p:cNvGrpSpPr/>
                <p:nvPr/>
              </p:nvGrpSpPr>
              <p:grpSpPr>
                <a:xfrm>
                  <a:off x="8207521" y="4152029"/>
                  <a:ext cx="285825" cy="338001"/>
                  <a:chOff x="8207521" y="4152029"/>
                  <a:chExt cx="285825" cy="338001"/>
                </a:xfrm>
              </p:grpSpPr>
              <p:grpSp>
                <p:nvGrpSpPr>
                  <p:cNvPr id="312" name="Graphic 2">
                    <a:extLst>
                      <a:ext uri="{FF2B5EF4-FFF2-40B4-BE49-F238E27FC236}">
                        <a16:creationId xmlns:a16="http://schemas.microsoft.com/office/drawing/2014/main" xmlns="" id="{23A1354C-9707-4DDB-9030-B526BC522F7B}"/>
                      </a:ext>
                    </a:extLst>
                  </p:cNvPr>
                  <p:cNvGrpSpPr/>
                  <p:nvPr/>
                </p:nvGrpSpPr>
                <p:grpSpPr>
                  <a:xfrm>
                    <a:off x="8207521" y="4152029"/>
                    <a:ext cx="285825" cy="338001"/>
                    <a:chOff x="8207521" y="4152029"/>
                    <a:chExt cx="285825" cy="338001"/>
                  </a:xfrm>
                </p:grpSpPr>
                <p:sp>
                  <p:nvSpPr>
                    <p:cNvPr id="318" name="Freeform: Shape 317">
                      <a:extLst>
                        <a:ext uri="{FF2B5EF4-FFF2-40B4-BE49-F238E27FC236}">
                          <a16:creationId xmlns:a16="http://schemas.microsoft.com/office/drawing/2014/main" xmlns="" id="{BB41E7E5-22BC-48BF-9D66-A40A601A9E26}"/>
                        </a:ext>
                      </a:extLst>
                    </p:cNvPr>
                    <p:cNvSpPr/>
                    <p:nvPr/>
                  </p:nvSpPr>
                  <p:spPr>
                    <a:xfrm>
                      <a:off x="8222543" y="4165228"/>
                      <a:ext cx="264746" cy="320400"/>
                    </a:xfrm>
                    <a:custGeom>
                      <a:avLst/>
                      <a:gdLst>
                        <a:gd name="connsiteX0" fmla="*/ 260476 w 264746"/>
                        <a:gd name="connsiteY0" fmla="*/ 174579 h 320400"/>
                        <a:gd name="connsiteX1" fmla="*/ 185364 w 264746"/>
                        <a:gd name="connsiteY1" fmla="*/ 31867 h 320400"/>
                        <a:gd name="connsiteX2" fmla="*/ 65186 w 264746"/>
                        <a:gd name="connsiteY2" fmla="*/ 9334 h 320400"/>
                        <a:gd name="connsiteX3" fmla="*/ 20119 w 264746"/>
                        <a:gd name="connsiteY3" fmla="*/ 242179 h 320400"/>
                        <a:gd name="connsiteX4" fmla="*/ 65186 w 264746"/>
                        <a:gd name="connsiteY4" fmla="*/ 302268 h 320400"/>
                        <a:gd name="connsiteX5" fmla="*/ 260476 w 264746"/>
                        <a:gd name="connsiteY5" fmla="*/ 174579 h 32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4746" h="320400">
                          <a:moveTo>
                            <a:pt x="260476" y="174579"/>
                          </a:moveTo>
                          <a:cubicBezTo>
                            <a:pt x="245453" y="122001"/>
                            <a:pt x="222920" y="69423"/>
                            <a:pt x="185364" y="31867"/>
                          </a:cubicBezTo>
                          <a:cubicBezTo>
                            <a:pt x="155320" y="9334"/>
                            <a:pt x="95231" y="-13200"/>
                            <a:pt x="65186" y="9334"/>
                          </a:cubicBezTo>
                          <a:cubicBezTo>
                            <a:pt x="-2414" y="54401"/>
                            <a:pt x="-17437" y="174579"/>
                            <a:pt x="20119" y="242179"/>
                          </a:cubicBezTo>
                          <a:cubicBezTo>
                            <a:pt x="27630" y="257202"/>
                            <a:pt x="50164" y="287246"/>
                            <a:pt x="65186" y="302268"/>
                          </a:cubicBezTo>
                          <a:cubicBezTo>
                            <a:pt x="155320" y="354846"/>
                            <a:pt x="290520" y="287246"/>
                            <a:pt x="260476" y="174579"/>
                          </a:cubicBezTo>
                          <a:close/>
                        </a:path>
                      </a:pathLst>
                    </a:custGeom>
                    <a:solidFill>
                      <a:srgbClr val="941915"/>
                    </a:solidFill>
                    <a:ln w="75111" cap="flat">
                      <a:noFill/>
                      <a:prstDash val="solid"/>
                      <a:miter/>
                    </a:ln>
                  </p:spPr>
                  <p:txBody>
                    <a:bodyPr rtlCol="0" anchor="ctr"/>
                    <a:lstStyle/>
                    <a:p>
                      <a:endParaRPr lang="en-US"/>
                    </a:p>
                  </p:txBody>
                </p:sp>
                <p:sp>
                  <p:nvSpPr>
                    <p:cNvPr id="319" name="Freeform: Shape 318">
                      <a:extLst>
                        <a:ext uri="{FF2B5EF4-FFF2-40B4-BE49-F238E27FC236}">
                          <a16:creationId xmlns:a16="http://schemas.microsoft.com/office/drawing/2014/main" xmlns="" id="{AA6D3012-30A3-4436-A938-833CA0DF6D94}"/>
                        </a:ext>
                      </a:extLst>
                    </p:cNvPr>
                    <p:cNvSpPr/>
                    <p:nvPr/>
                  </p:nvSpPr>
                  <p:spPr>
                    <a:xfrm>
                      <a:off x="8207521" y="4152029"/>
                      <a:ext cx="285825" cy="338001"/>
                    </a:xfrm>
                    <a:custGeom>
                      <a:avLst/>
                      <a:gdLst>
                        <a:gd name="connsiteX0" fmla="*/ 147809 w 285825"/>
                        <a:gd name="connsiteY0" fmla="*/ 338001 h 338001"/>
                        <a:gd name="connsiteX1" fmla="*/ 147809 w 285825"/>
                        <a:gd name="connsiteY1" fmla="*/ 338001 h 338001"/>
                        <a:gd name="connsiteX2" fmla="*/ 72697 w 285825"/>
                        <a:gd name="connsiteY2" fmla="*/ 315468 h 338001"/>
                        <a:gd name="connsiteX3" fmla="*/ 20119 w 285825"/>
                        <a:gd name="connsiteY3" fmla="*/ 255379 h 338001"/>
                        <a:gd name="connsiteX4" fmla="*/ 65186 w 285825"/>
                        <a:gd name="connsiteY4" fmla="*/ 15022 h 338001"/>
                        <a:gd name="connsiteX5" fmla="*/ 110253 w 285825"/>
                        <a:gd name="connsiteY5" fmla="*/ 0 h 338001"/>
                        <a:gd name="connsiteX6" fmla="*/ 200387 w 285825"/>
                        <a:gd name="connsiteY6" fmla="*/ 30045 h 338001"/>
                        <a:gd name="connsiteX7" fmla="*/ 283009 w 285825"/>
                        <a:gd name="connsiteY7" fmla="*/ 180268 h 338001"/>
                        <a:gd name="connsiteX8" fmla="*/ 260476 w 285825"/>
                        <a:gd name="connsiteY8" fmla="*/ 277912 h 338001"/>
                        <a:gd name="connsiteX9" fmla="*/ 147809 w 285825"/>
                        <a:gd name="connsiteY9" fmla="*/ 338001 h 338001"/>
                        <a:gd name="connsiteX10" fmla="*/ 117764 w 285825"/>
                        <a:gd name="connsiteY10" fmla="*/ 22533 h 338001"/>
                        <a:gd name="connsiteX11" fmla="*/ 80208 w 285825"/>
                        <a:gd name="connsiteY11" fmla="*/ 30045 h 338001"/>
                        <a:gd name="connsiteX12" fmla="*/ 35141 w 285825"/>
                        <a:gd name="connsiteY12" fmla="*/ 255379 h 338001"/>
                        <a:gd name="connsiteX13" fmla="*/ 80208 w 285825"/>
                        <a:gd name="connsiteY13" fmla="*/ 307957 h 338001"/>
                        <a:gd name="connsiteX14" fmla="*/ 147809 w 285825"/>
                        <a:gd name="connsiteY14" fmla="*/ 322979 h 338001"/>
                        <a:gd name="connsiteX15" fmla="*/ 252965 w 285825"/>
                        <a:gd name="connsiteY15" fmla="*/ 277912 h 338001"/>
                        <a:gd name="connsiteX16" fmla="*/ 275498 w 285825"/>
                        <a:gd name="connsiteY16" fmla="*/ 187779 h 338001"/>
                        <a:gd name="connsiteX17" fmla="*/ 200387 w 285825"/>
                        <a:gd name="connsiteY17" fmla="*/ 45067 h 338001"/>
                        <a:gd name="connsiteX18" fmla="*/ 117764 w 285825"/>
                        <a:gd name="connsiteY18" fmla="*/ 22533 h 33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5825" h="338001">
                          <a:moveTo>
                            <a:pt x="147809" y="338001"/>
                          </a:moveTo>
                          <a:lnTo>
                            <a:pt x="147809" y="338001"/>
                          </a:lnTo>
                          <a:cubicBezTo>
                            <a:pt x="117764" y="338001"/>
                            <a:pt x="95231" y="330490"/>
                            <a:pt x="72697" y="315468"/>
                          </a:cubicBezTo>
                          <a:cubicBezTo>
                            <a:pt x="50164" y="300446"/>
                            <a:pt x="35141" y="277912"/>
                            <a:pt x="20119" y="255379"/>
                          </a:cubicBezTo>
                          <a:cubicBezTo>
                            <a:pt x="-17437" y="180268"/>
                            <a:pt x="-2414" y="60089"/>
                            <a:pt x="65186" y="15022"/>
                          </a:cubicBezTo>
                          <a:cubicBezTo>
                            <a:pt x="80208" y="7511"/>
                            <a:pt x="95231" y="0"/>
                            <a:pt x="110253" y="0"/>
                          </a:cubicBezTo>
                          <a:cubicBezTo>
                            <a:pt x="140298" y="0"/>
                            <a:pt x="177853" y="15022"/>
                            <a:pt x="200387" y="30045"/>
                          </a:cubicBezTo>
                          <a:cubicBezTo>
                            <a:pt x="237942" y="67600"/>
                            <a:pt x="267987" y="112667"/>
                            <a:pt x="283009" y="180268"/>
                          </a:cubicBezTo>
                          <a:cubicBezTo>
                            <a:pt x="290520" y="217823"/>
                            <a:pt x="283009" y="255379"/>
                            <a:pt x="260476" y="277912"/>
                          </a:cubicBezTo>
                          <a:cubicBezTo>
                            <a:pt x="237942" y="322979"/>
                            <a:pt x="192875" y="338001"/>
                            <a:pt x="147809" y="338001"/>
                          </a:cubicBezTo>
                          <a:close/>
                          <a:moveTo>
                            <a:pt x="117764" y="22533"/>
                          </a:moveTo>
                          <a:cubicBezTo>
                            <a:pt x="102742" y="22533"/>
                            <a:pt x="95231" y="22533"/>
                            <a:pt x="80208" y="30045"/>
                          </a:cubicBezTo>
                          <a:cubicBezTo>
                            <a:pt x="12608" y="75111"/>
                            <a:pt x="5097" y="187779"/>
                            <a:pt x="35141" y="255379"/>
                          </a:cubicBezTo>
                          <a:cubicBezTo>
                            <a:pt x="42652" y="277912"/>
                            <a:pt x="65186" y="300446"/>
                            <a:pt x="80208" y="307957"/>
                          </a:cubicBezTo>
                          <a:cubicBezTo>
                            <a:pt x="102742" y="322979"/>
                            <a:pt x="125275" y="322979"/>
                            <a:pt x="147809" y="322979"/>
                          </a:cubicBezTo>
                          <a:cubicBezTo>
                            <a:pt x="185364" y="322979"/>
                            <a:pt x="230431" y="307957"/>
                            <a:pt x="252965" y="277912"/>
                          </a:cubicBezTo>
                          <a:cubicBezTo>
                            <a:pt x="267987" y="262890"/>
                            <a:pt x="283009" y="232846"/>
                            <a:pt x="275498" y="187779"/>
                          </a:cubicBezTo>
                          <a:cubicBezTo>
                            <a:pt x="260476" y="127689"/>
                            <a:pt x="237942" y="75111"/>
                            <a:pt x="200387" y="45067"/>
                          </a:cubicBezTo>
                          <a:cubicBezTo>
                            <a:pt x="177853" y="30045"/>
                            <a:pt x="147809" y="22533"/>
                            <a:pt x="117764" y="22533"/>
                          </a:cubicBezTo>
                          <a:close/>
                        </a:path>
                      </a:pathLst>
                    </a:custGeom>
                    <a:solidFill>
                      <a:srgbClr val="D97E31"/>
                    </a:solidFill>
                    <a:ln w="75111" cap="flat">
                      <a:noFill/>
                      <a:prstDash val="solid"/>
                      <a:miter/>
                    </a:ln>
                  </p:spPr>
                  <p:txBody>
                    <a:bodyPr rtlCol="0" anchor="ctr"/>
                    <a:lstStyle/>
                    <a:p>
                      <a:endParaRPr lang="en-US"/>
                    </a:p>
                  </p:txBody>
                </p:sp>
              </p:grpSp>
              <p:sp>
                <p:nvSpPr>
                  <p:cNvPr id="313" name="Freeform: Shape 312">
                    <a:extLst>
                      <a:ext uri="{FF2B5EF4-FFF2-40B4-BE49-F238E27FC236}">
                        <a16:creationId xmlns:a16="http://schemas.microsoft.com/office/drawing/2014/main" xmlns="" id="{1D00ED24-8362-40B7-9749-F95EBE306D57}"/>
                      </a:ext>
                    </a:extLst>
                  </p:cNvPr>
                  <p:cNvSpPr/>
                  <p:nvPr/>
                </p:nvSpPr>
                <p:spPr>
                  <a:xfrm>
                    <a:off x="8280218" y="4287229"/>
                    <a:ext cx="197913" cy="184492"/>
                  </a:xfrm>
                  <a:custGeom>
                    <a:avLst/>
                    <a:gdLst>
                      <a:gd name="connsiteX0" fmla="*/ 180268 w 197913"/>
                      <a:gd name="connsiteY0" fmla="*/ 0 h 184492"/>
                      <a:gd name="connsiteX1" fmla="*/ 0 w 197913"/>
                      <a:gd name="connsiteY1" fmla="*/ 165245 h 184492"/>
                      <a:gd name="connsiteX2" fmla="*/ 7511 w 197913"/>
                      <a:gd name="connsiteY2" fmla="*/ 165245 h 184492"/>
                      <a:gd name="connsiteX3" fmla="*/ 195290 w 197913"/>
                      <a:gd name="connsiteY3" fmla="*/ 45067 h 184492"/>
                      <a:gd name="connsiteX4" fmla="*/ 180268 w 197913"/>
                      <a:gd name="connsiteY4" fmla="*/ 0 h 184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913" h="184492">
                        <a:moveTo>
                          <a:pt x="180268" y="0"/>
                        </a:moveTo>
                        <a:cubicBezTo>
                          <a:pt x="105156" y="22534"/>
                          <a:pt x="45067" y="90134"/>
                          <a:pt x="0" y="165245"/>
                        </a:cubicBezTo>
                        <a:cubicBezTo>
                          <a:pt x="0" y="165245"/>
                          <a:pt x="0" y="165245"/>
                          <a:pt x="7511" y="165245"/>
                        </a:cubicBezTo>
                        <a:cubicBezTo>
                          <a:pt x="90134" y="217823"/>
                          <a:pt x="217823" y="157734"/>
                          <a:pt x="195290" y="45067"/>
                        </a:cubicBezTo>
                        <a:cubicBezTo>
                          <a:pt x="195290" y="37556"/>
                          <a:pt x="187779" y="22534"/>
                          <a:pt x="180268" y="0"/>
                        </a:cubicBezTo>
                        <a:close/>
                      </a:path>
                    </a:pathLst>
                  </a:custGeom>
                  <a:solidFill>
                    <a:srgbClr val="831814">
                      <a:alpha val="30000"/>
                    </a:srgbClr>
                  </a:solidFill>
                  <a:ln w="75111" cap="flat">
                    <a:noFill/>
                    <a:prstDash val="solid"/>
                    <a:miter/>
                  </a:ln>
                </p:spPr>
                <p:txBody>
                  <a:bodyPr rtlCol="0" anchor="ctr"/>
                  <a:lstStyle/>
                  <a:p>
                    <a:endParaRPr lang="en-US"/>
                  </a:p>
                </p:txBody>
              </p:sp>
              <p:sp>
                <p:nvSpPr>
                  <p:cNvPr id="314" name="Freeform: Shape 313">
                    <a:extLst>
                      <a:ext uri="{FF2B5EF4-FFF2-40B4-BE49-F238E27FC236}">
                        <a16:creationId xmlns:a16="http://schemas.microsoft.com/office/drawing/2014/main" xmlns="" id="{CA9EDCF4-92B5-4AB0-B4A4-267538035350}"/>
                      </a:ext>
                    </a:extLst>
                  </p:cNvPr>
                  <p:cNvSpPr/>
                  <p:nvPr/>
                </p:nvSpPr>
                <p:spPr>
                  <a:xfrm>
                    <a:off x="8281228" y="4177009"/>
                    <a:ext cx="179257" cy="134707"/>
                  </a:xfrm>
                  <a:custGeom>
                    <a:avLst/>
                    <a:gdLst>
                      <a:gd name="connsiteX0" fmla="*/ 66590 w 179257"/>
                      <a:gd name="connsiteY0" fmla="*/ 132754 h 134707"/>
                      <a:gd name="connsiteX1" fmla="*/ 179257 w 179257"/>
                      <a:gd name="connsiteY1" fmla="*/ 102709 h 134707"/>
                      <a:gd name="connsiteX2" fmla="*/ 126679 w 179257"/>
                      <a:gd name="connsiteY2" fmla="*/ 27598 h 134707"/>
                      <a:gd name="connsiteX3" fmla="*/ 6501 w 179257"/>
                      <a:gd name="connsiteY3" fmla="*/ 20087 h 134707"/>
                      <a:gd name="connsiteX4" fmla="*/ 66590 w 179257"/>
                      <a:gd name="connsiteY4" fmla="*/ 132754 h 1347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257" h="134707">
                        <a:moveTo>
                          <a:pt x="66590" y="132754"/>
                        </a:moveTo>
                        <a:cubicBezTo>
                          <a:pt x="111657" y="140265"/>
                          <a:pt x="149213" y="125242"/>
                          <a:pt x="179257" y="102709"/>
                        </a:cubicBezTo>
                        <a:cubicBezTo>
                          <a:pt x="164235" y="72664"/>
                          <a:pt x="149213" y="50131"/>
                          <a:pt x="126679" y="27598"/>
                        </a:cubicBezTo>
                        <a:cubicBezTo>
                          <a:pt x="96635" y="5064"/>
                          <a:pt x="36546" y="-17469"/>
                          <a:pt x="6501" y="20087"/>
                        </a:cubicBezTo>
                        <a:cubicBezTo>
                          <a:pt x="-8521" y="57642"/>
                          <a:pt x="-1010" y="117731"/>
                          <a:pt x="66590" y="132754"/>
                        </a:cubicBezTo>
                        <a:close/>
                      </a:path>
                    </a:pathLst>
                  </a:custGeom>
                  <a:solidFill>
                    <a:srgbClr val="FFFFFF"/>
                  </a:solidFill>
                  <a:ln w="75111" cap="flat">
                    <a:noFill/>
                    <a:prstDash val="solid"/>
                    <a:miter/>
                  </a:ln>
                </p:spPr>
                <p:txBody>
                  <a:bodyPr rtlCol="0" anchor="ctr"/>
                  <a:lstStyle/>
                  <a:p>
                    <a:endParaRPr lang="en-US"/>
                  </a:p>
                </p:txBody>
              </p:sp>
              <p:sp>
                <p:nvSpPr>
                  <p:cNvPr id="315" name="Freeform: Shape 314">
                    <a:extLst>
                      <a:ext uri="{FF2B5EF4-FFF2-40B4-BE49-F238E27FC236}">
                        <a16:creationId xmlns:a16="http://schemas.microsoft.com/office/drawing/2014/main" xmlns="" id="{89F89BD7-7443-4474-898D-B3D115C21C54}"/>
                      </a:ext>
                    </a:extLst>
                  </p:cNvPr>
                  <p:cNvSpPr/>
                  <p:nvPr/>
                </p:nvSpPr>
                <p:spPr>
                  <a:xfrm>
                    <a:off x="8280218" y="4169498"/>
                    <a:ext cx="172756" cy="125242"/>
                  </a:xfrm>
                  <a:custGeom>
                    <a:avLst/>
                    <a:gdLst>
                      <a:gd name="connsiteX0" fmla="*/ 52578 w 172756"/>
                      <a:gd name="connsiteY0" fmla="*/ 57642 h 125242"/>
                      <a:gd name="connsiteX1" fmla="*/ 150223 w 172756"/>
                      <a:gd name="connsiteY1" fmla="*/ 125243 h 125242"/>
                      <a:gd name="connsiteX2" fmla="*/ 172756 w 172756"/>
                      <a:gd name="connsiteY2" fmla="*/ 102709 h 125242"/>
                      <a:gd name="connsiteX3" fmla="*/ 120178 w 172756"/>
                      <a:gd name="connsiteY3" fmla="*/ 27598 h 125242"/>
                      <a:gd name="connsiteX4" fmla="*/ 0 w 172756"/>
                      <a:gd name="connsiteY4" fmla="*/ 20087 h 125242"/>
                      <a:gd name="connsiteX5" fmla="*/ 0 w 172756"/>
                      <a:gd name="connsiteY5" fmla="*/ 65154 h 125242"/>
                      <a:gd name="connsiteX6" fmla="*/ 52578 w 172756"/>
                      <a:gd name="connsiteY6" fmla="*/ 57642 h 125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756" h="125242">
                        <a:moveTo>
                          <a:pt x="52578" y="57642"/>
                        </a:moveTo>
                        <a:cubicBezTo>
                          <a:pt x="90134" y="65154"/>
                          <a:pt x="127689" y="95198"/>
                          <a:pt x="150223" y="125243"/>
                        </a:cubicBezTo>
                        <a:cubicBezTo>
                          <a:pt x="157734" y="117731"/>
                          <a:pt x="165245" y="110220"/>
                          <a:pt x="172756" y="102709"/>
                        </a:cubicBezTo>
                        <a:cubicBezTo>
                          <a:pt x="157734" y="72665"/>
                          <a:pt x="142712" y="50131"/>
                          <a:pt x="120178" y="27598"/>
                        </a:cubicBezTo>
                        <a:cubicBezTo>
                          <a:pt x="90134" y="5064"/>
                          <a:pt x="30045" y="-17469"/>
                          <a:pt x="0" y="20087"/>
                        </a:cubicBezTo>
                        <a:cubicBezTo>
                          <a:pt x="0" y="35109"/>
                          <a:pt x="0" y="50131"/>
                          <a:pt x="0" y="65154"/>
                        </a:cubicBezTo>
                        <a:cubicBezTo>
                          <a:pt x="7511" y="57642"/>
                          <a:pt x="30045" y="50131"/>
                          <a:pt x="52578" y="57642"/>
                        </a:cubicBezTo>
                        <a:close/>
                      </a:path>
                    </a:pathLst>
                  </a:custGeom>
                  <a:solidFill>
                    <a:srgbClr val="E5EBEE"/>
                  </a:solidFill>
                  <a:ln w="75111" cap="flat">
                    <a:noFill/>
                    <a:prstDash val="solid"/>
                    <a:miter/>
                  </a:ln>
                </p:spPr>
                <p:txBody>
                  <a:bodyPr rtlCol="0" anchor="ctr"/>
                  <a:lstStyle/>
                  <a:p>
                    <a:endParaRPr lang="en-US"/>
                  </a:p>
                </p:txBody>
              </p:sp>
              <p:sp>
                <p:nvSpPr>
                  <p:cNvPr id="316" name="Freeform: Shape 315">
                    <a:extLst>
                      <a:ext uri="{FF2B5EF4-FFF2-40B4-BE49-F238E27FC236}">
                        <a16:creationId xmlns:a16="http://schemas.microsoft.com/office/drawing/2014/main" xmlns="" id="{5A1B90A6-45B4-4777-BF18-7D07DA1B07CB}"/>
                      </a:ext>
                    </a:extLst>
                  </p:cNvPr>
                  <p:cNvSpPr/>
                  <p:nvPr/>
                </p:nvSpPr>
                <p:spPr>
                  <a:xfrm>
                    <a:off x="8355330" y="4419963"/>
                    <a:ext cx="112667" cy="55044"/>
                  </a:xfrm>
                  <a:custGeom>
                    <a:avLst/>
                    <a:gdLst>
                      <a:gd name="connsiteX0" fmla="*/ 0 w 112667"/>
                      <a:gd name="connsiteY0" fmla="*/ 55045 h 55044"/>
                      <a:gd name="connsiteX1" fmla="*/ 112667 w 112667"/>
                      <a:gd name="connsiteY1" fmla="*/ 2467 h 55044"/>
                      <a:gd name="connsiteX2" fmla="*/ 0 w 112667"/>
                      <a:gd name="connsiteY2" fmla="*/ 55045 h 55044"/>
                    </a:gdLst>
                    <a:ahLst/>
                    <a:cxnLst>
                      <a:cxn ang="0">
                        <a:pos x="connsiteX0" y="connsiteY0"/>
                      </a:cxn>
                      <a:cxn ang="0">
                        <a:pos x="connsiteX1" y="connsiteY1"/>
                      </a:cxn>
                      <a:cxn ang="0">
                        <a:pos x="connsiteX2" y="connsiteY2"/>
                      </a:cxn>
                    </a:cxnLst>
                    <a:rect l="l" t="t" r="r" b="b"/>
                    <a:pathLst>
                      <a:path w="112667" h="55044">
                        <a:moveTo>
                          <a:pt x="0" y="55045"/>
                        </a:moveTo>
                        <a:cubicBezTo>
                          <a:pt x="45067" y="55045"/>
                          <a:pt x="82622" y="32511"/>
                          <a:pt x="112667" y="2467"/>
                        </a:cubicBezTo>
                        <a:cubicBezTo>
                          <a:pt x="67600" y="-5044"/>
                          <a:pt x="22533" y="2467"/>
                          <a:pt x="0" y="55045"/>
                        </a:cubicBezTo>
                        <a:close/>
                      </a:path>
                    </a:pathLst>
                  </a:custGeom>
                  <a:solidFill>
                    <a:srgbClr val="F18C86"/>
                  </a:solidFill>
                  <a:ln w="75111" cap="flat">
                    <a:noFill/>
                    <a:prstDash val="solid"/>
                    <a:miter/>
                  </a:ln>
                </p:spPr>
                <p:txBody>
                  <a:bodyPr rtlCol="0" anchor="ctr"/>
                  <a:lstStyle/>
                  <a:p>
                    <a:endParaRPr lang="en-US"/>
                  </a:p>
                </p:txBody>
              </p:sp>
              <p:sp>
                <p:nvSpPr>
                  <p:cNvPr id="317" name="Freeform: Shape 316">
                    <a:extLst>
                      <a:ext uri="{FF2B5EF4-FFF2-40B4-BE49-F238E27FC236}">
                        <a16:creationId xmlns:a16="http://schemas.microsoft.com/office/drawing/2014/main" xmlns="" id="{E2029F5D-80AD-4F9F-A8DC-16F82357458F}"/>
                      </a:ext>
                    </a:extLst>
                  </p:cNvPr>
                  <p:cNvSpPr/>
                  <p:nvPr/>
                </p:nvSpPr>
                <p:spPr>
                  <a:xfrm>
                    <a:off x="8362841" y="4422430"/>
                    <a:ext cx="97645" cy="60089"/>
                  </a:xfrm>
                  <a:custGeom>
                    <a:avLst/>
                    <a:gdLst>
                      <a:gd name="connsiteX0" fmla="*/ 82623 w 97645"/>
                      <a:gd name="connsiteY0" fmla="*/ 0 h 60089"/>
                      <a:gd name="connsiteX1" fmla="*/ 60089 w 97645"/>
                      <a:gd name="connsiteY1" fmla="*/ 22533 h 60089"/>
                      <a:gd name="connsiteX2" fmla="*/ 0 w 97645"/>
                      <a:gd name="connsiteY2" fmla="*/ 60089 h 60089"/>
                      <a:gd name="connsiteX3" fmla="*/ 97645 w 97645"/>
                      <a:gd name="connsiteY3" fmla="*/ 7511 h 60089"/>
                      <a:gd name="connsiteX4" fmla="*/ 82623 w 97645"/>
                      <a:gd name="connsiteY4" fmla="*/ 0 h 60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645" h="60089">
                        <a:moveTo>
                          <a:pt x="82623" y="0"/>
                        </a:moveTo>
                        <a:cubicBezTo>
                          <a:pt x="75111" y="7511"/>
                          <a:pt x="67600" y="15022"/>
                          <a:pt x="60089" y="22533"/>
                        </a:cubicBezTo>
                        <a:cubicBezTo>
                          <a:pt x="45067" y="37556"/>
                          <a:pt x="22534" y="52578"/>
                          <a:pt x="0" y="60089"/>
                        </a:cubicBezTo>
                        <a:cubicBezTo>
                          <a:pt x="37556" y="60089"/>
                          <a:pt x="75111" y="37556"/>
                          <a:pt x="97645" y="7511"/>
                        </a:cubicBezTo>
                        <a:cubicBezTo>
                          <a:pt x="97645" y="0"/>
                          <a:pt x="90134" y="0"/>
                          <a:pt x="82623" y="0"/>
                        </a:cubicBezTo>
                        <a:close/>
                      </a:path>
                    </a:pathLst>
                  </a:custGeom>
                  <a:solidFill>
                    <a:srgbClr val="EC6267">
                      <a:alpha val="60000"/>
                    </a:srgbClr>
                  </a:solidFill>
                  <a:ln w="75111" cap="flat">
                    <a:noFill/>
                    <a:prstDash val="solid"/>
                    <a:miter/>
                  </a:ln>
                </p:spPr>
                <p:txBody>
                  <a:bodyPr rtlCol="0" anchor="ctr"/>
                  <a:lstStyle/>
                  <a:p>
                    <a:endParaRPr lang="en-US"/>
                  </a:p>
                </p:txBody>
              </p:sp>
            </p:grpSp>
          </p:grpSp>
        </p:grpSp>
        <p:grpSp>
          <p:nvGrpSpPr>
            <p:cNvPr id="285" name="Graphic 2">
              <a:extLst>
                <a:ext uri="{FF2B5EF4-FFF2-40B4-BE49-F238E27FC236}">
                  <a16:creationId xmlns:a16="http://schemas.microsoft.com/office/drawing/2014/main" xmlns="" id="{DAAD29F3-9095-43A6-B596-BA500FB75F7D}"/>
                </a:ext>
              </a:extLst>
            </p:cNvPr>
            <p:cNvGrpSpPr/>
            <p:nvPr/>
          </p:nvGrpSpPr>
          <p:grpSpPr>
            <a:xfrm>
              <a:off x="15603743" y="6103719"/>
              <a:ext cx="2662819" cy="3515181"/>
              <a:chOff x="7333814" y="3217536"/>
              <a:chExt cx="3267347" cy="4227711"/>
            </a:xfrm>
            <a:solidFill>
              <a:srgbClr val="FFFFFF">
                <a:alpha val="50000"/>
              </a:srgbClr>
            </a:solidFill>
          </p:grpSpPr>
          <p:sp>
            <p:nvSpPr>
              <p:cNvPr id="293" name="Freeform: Shape 292">
                <a:extLst>
                  <a:ext uri="{FF2B5EF4-FFF2-40B4-BE49-F238E27FC236}">
                    <a16:creationId xmlns:a16="http://schemas.microsoft.com/office/drawing/2014/main" xmlns="" id="{E18026B4-C163-45B2-823A-2BB2B413EEC8}"/>
                  </a:ext>
                </a:extLst>
              </p:cNvPr>
              <p:cNvSpPr/>
              <p:nvPr/>
            </p:nvSpPr>
            <p:spPr>
              <a:xfrm>
                <a:off x="9594668" y="6795951"/>
                <a:ext cx="378668" cy="578357"/>
              </a:xfrm>
              <a:custGeom>
                <a:avLst/>
                <a:gdLst>
                  <a:gd name="connsiteX0" fmla="*/ 375557 w 378668"/>
                  <a:gd name="connsiteY0" fmla="*/ 570847 h 578357"/>
                  <a:gd name="connsiteX1" fmla="*/ 172757 w 378668"/>
                  <a:gd name="connsiteY1" fmla="*/ 315468 h 578357"/>
                  <a:gd name="connsiteX2" fmla="*/ 7511 w 378668"/>
                  <a:gd name="connsiteY2" fmla="*/ 0 h 578357"/>
                  <a:gd name="connsiteX3" fmla="*/ 0 w 378668"/>
                  <a:gd name="connsiteY3" fmla="*/ 0 h 578357"/>
                  <a:gd name="connsiteX4" fmla="*/ 368046 w 378668"/>
                  <a:gd name="connsiteY4" fmla="*/ 578358 h 578357"/>
                  <a:gd name="connsiteX5" fmla="*/ 375557 w 378668"/>
                  <a:gd name="connsiteY5" fmla="*/ 570847 h 57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668" h="578357">
                    <a:moveTo>
                      <a:pt x="375557" y="570847"/>
                    </a:moveTo>
                    <a:cubicBezTo>
                      <a:pt x="307957" y="488224"/>
                      <a:pt x="240356" y="405602"/>
                      <a:pt x="172757" y="315468"/>
                    </a:cubicBezTo>
                    <a:cubicBezTo>
                      <a:pt x="105156" y="217823"/>
                      <a:pt x="60089" y="105156"/>
                      <a:pt x="7511" y="0"/>
                    </a:cubicBezTo>
                    <a:cubicBezTo>
                      <a:pt x="7511" y="0"/>
                      <a:pt x="0" y="0"/>
                      <a:pt x="0" y="0"/>
                    </a:cubicBezTo>
                    <a:cubicBezTo>
                      <a:pt x="90133" y="210312"/>
                      <a:pt x="187779" y="428135"/>
                      <a:pt x="368046" y="578358"/>
                    </a:cubicBezTo>
                    <a:cubicBezTo>
                      <a:pt x="375557" y="578358"/>
                      <a:pt x="383068" y="578358"/>
                      <a:pt x="375557" y="570847"/>
                    </a:cubicBezTo>
                    <a:close/>
                  </a:path>
                </a:pathLst>
              </a:custGeom>
              <a:solidFill>
                <a:srgbClr val="FFFFFF">
                  <a:alpha val="50000"/>
                </a:srgbClr>
              </a:solidFill>
              <a:ln w="75111" cap="flat">
                <a:noFill/>
                <a:prstDash val="solid"/>
                <a:miter/>
              </a:ln>
            </p:spPr>
            <p:txBody>
              <a:bodyPr rtlCol="0" anchor="ctr"/>
              <a:lstStyle/>
              <a:p>
                <a:endParaRPr lang="en-US"/>
              </a:p>
            </p:txBody>
          </p:sp>
          <p:sp>
            <p:nvSpPr>
              <p:cNvPr id="294" name="Freeform: Shape 293">
                <a:extLst>
                  <a:ext uri="{FF2B5EF4-FFF2-40B4-BE49-F238E27FC236}">
                    <a16:creationId xmlns:a16="http://schemas.microsoft.com/office/drawing/2014/main" xmlns="" id="{7DBB0ED5-6D3A-4D86-BC74-C50EF6E2C5A5}"/>
                  </a:ext>
                </a:extLst>
              </p:cNvPr>
              <p:cNvSpPr/>
              <p:nvPr/>
            </p:nvSpPr>
            <p:spPr>
              <a:xfrm>
                <a:off x="8663286" y="6670139"/>
                <a:ext cx="52578" cy="775107"/>
              </a:xfrm>
              <a:custGeom>
                <a:avLst/>
                <a:gdLst>
                  <a:gd name="connsiteX0" fmla="*/ 22534 w 52578"/>
                  <a:gd name="connsiteY0" fmla="*/ 599014 h 775107"/>
                  <a:gd name="connsiteX1" fmla="*/ 15022 w 52578"/>
                  <a:gd name="connsiteY1" fmla="*/ 403723 h 775107"/>
                  <a:gd name="connsiteX2" fmla="*/ 22534 w 52578"/>
                  <a:gd name="connsiteY2" fmla="*/ 193412 h 775107"/>
                  <a:gd name="connsiteX3" fmla="*/ 37556 w 52578"/>
                  <a:gd name="connsiteY3" fmla="*/ 5633 h 775107"/>
                  <a:gd name="connsiteX4" fmla="*/ 30045 w 52578"/>
                  <a:gd name="connsiteY4" fmla="*/ 5633 h 775107"/>
                  <a:gd name="connsiteX5" fmla="*/ 7511 w 52578"/>
                  <a:gd name="connsiteY5" fmla="*/ 193412 h 775107"/>
                  <a:gd name="connsiteX6" fmla="*/ 0 w 52578"/>
                  <a:gd name="connsiteY6" fmla="*/ 388701 h 775107"/>
                  <a:gd name="connsiteX7" fmla="*/ 45067 w 52578"/>
                  <a:gd name="connsiteY7" fmla="*/ 771770 h 775107"/>
                  <a:gd name="connsiteX8" fmla="*/ 52578 w 52578"/>
                  <a:gd name="connsiteY8" fmla="*/ 771770 h 775107"/>
                  <a:gd name="connsiteX9" fmla="*/ 22534 w 52578"/>
                  <a:gd name="connsiteY9" fmla="*/ 599014 h 775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578" h="775107">
                    <a:moveTo>
                      <a:pt x="22534" y="599014"/>
                    </a:moveTo>
                    <a:cubicBezTo>
                      <a:pt x="15022" y="531413"/>
                      <a:pt x="15022" y="471324"/>
                      <a:pt x="15022" y="403723"/>
                    </a:cubicBezTo>
                    <a:cubicBezTo>
                      <a:pt x="15022" y="336124"/>
                      <a:pt x="15022" y="268523"/>
                      <a:pt x="22534" y="193412"/>
                    </a:cubicBezTo>
                    <a:cubicBezTo>
                      <a:pt x="30045" y="133322"/>
                      <a:pt x="30045" y="65722"/>
                      <a:pt x="37556" y="5633"/>
                    </a:cubicBezTo>
                    <a:cubicBezTo>
                      <a:pt x="37556" y="-1878"/>
                      <a:pt x="30045" y="-1878"/>
                      <a:pt x="30045" y="5633"/>
                    </a:cubicBezTo>
                    <a:cubicBezTo>
                      <a:pt x="15022" y="65722"/>
                      <a:pt x="15022" y="133322"/>
                      <a:pt x="7511" y="193412"/>
                    </a:cubicBezTo>
                    <a:cubicBezTo>
                      <a:pt x="0" y="261012"/>
                      <a:pt x="0" y="321101"/>
                      <a:pt x="0" y="388701"/>
                    </a:cubicBezTo>
                    <a:cubicBezTo>
                      <a:pt x="0" y="516391"/>
                      <a:pt x="0" y="651591"/>
                      <a:pt x="45067" y="771770"/>
                    </a:cubicBezTo>
                    <a:cubicBezTo>
                      <a:pt x="45067" y="779281"/>
                      <a:pt x="52578" y="771770"/>
                      <a:pt x="52578" y="771770"/>
                    </a:cubicBezTo>
                    <a:cubicBezTo>
                      <a:pt x="37556" y="711681"/>
                      <a:pt x="22534" y="659102"/>
                      <a:pt x="22534" y="599014"/>
                    </a:cubicBezTo>
                    <a:close/>
                  </a:path>
                </a:pathLst>
              </a:custGeom>
              <a:solidFill>
                <a:srgbClr val="FFFFFF">
                  <a:alpha val="50000"/>
                </a:srgbClr>
              </a:solidFill>
              <a:ln w="75111" cap="flat">
                <a:noFill/>
                <a:prstDash val="solid"/>
                <a:miter/>
              </a:ln>
            </p:spPr>
            <p:txBody>
              <a:bodyPr rtlCol="0" anchor="ctr"/>
              <a:lstStyle/>
              <a:p>
                <a:endParaRPr lang="en-US"/>
              </a:p>
            </p:txBody>
          </p:sp>
          <p:sp>
            <p:nvSpPr>
              <p:cNvPr id="295" name="Freeform: Shape 294">
                <a:extLst>
                  <a:ext uri="{FF2B5EF4-FFF2-40B4-BE49-F238E27FC236}">
                    <a16:creationId xmlns:a16="http://schemas.microsoft.com/office/drawing/2014/main" xmlns="" id="{A73C16A4-F2EE-4A86-8B64-46F1818CD411}"/>
                  </a:ext>
                </a:extLst>
              </p:cNvPr>
              <p:cNvSpPr/>
              <p:nvPr/>
            </p:nvSpPr>
            <p:spPr>
              <a:xfrm>
                <a:off x="10327422" y="5714346"/>
                <a:ext cx="273739" cy="270401"/>
              </a:xfrm>
              <a:custGeom>
                <a:avLst/>
                <a:gdLst>
                  <a:gd name="connsiteX0" fmla="*/ 153561 w 273739"/>
                  <a:gd name="connsiteY0" fmla="*/ 105156 h 270401"/>
                  <a:gd name="connsiteX1" fmla="*/ 3338 w 273739"/>
                  <a:gd name="connsiteY1" fmla="*/ 0 h 270401"/>
                  <a:gd name="connsiteX2" fmla="*/ 3338 w 273739"/>
                  <a:gd name="connsiteY2" fmla="*/ 7511 h 270401"/>
                  <a:gd name="connsiteX3" fmla="*/ 70938 w 273739"/>
                  <a:gd name="connsiteY3" fmla="*/ 45067 h 270401"/>
                  <a:gd name="connsiteX4" fmla="*/ 138539 w 273739"/>
                  <a:gd name="connsiteY4" fmla="*/ 112667 h 270401"/>
                  <a:gd name="connsiteX5" fmla="*/ 266229 w 273739"/>
                  <a:gd name="connsiteY5" fmla="*/ 270401 h 270401"/>
                  <a:gd name="connsiteX6" fmla="*/ 273740 w 273739"/>
                  <a:gd name="connsiteY6" fmla="*/ 270401 h 270401"/>
                  <a:gd name="connsiteX7" fmla="*/ 153561 w 273739"/>
                  <a:gd name="connsiteY7" fmla="*/ 105156 h 270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3739" h="270401">
                    <a:moveTo>
                      <a:pt x="153561" y="105156"/>
                    </a:moveTo>
                    <a:cubicBezTo>
                      <a:pt x="108494" y="52578"/>
                      <a:pt x="63427" y="15022"/>
                      <a:pt x="3338" y="0"/>
                    </a:cubicBezTo>
                    <a:cubicBezTo>
                      <a:pt x="3338" y="0"/>
                      <a:pt x="-4173" y="0"/>
                      <a:pt x="3338" y="7511"/>
                    </a:cubicBezTo>
                    <a:cubicBezTo>
                      <a:pt x="25872" y="22534"/>
                      <a:pt x="48405" y="30045"/>
                      <a:pt x="70938" y="45067"/>
                    </a:cubicBezTo>
                    <a:cubicBezTo>
                      <a:pt x="93472" y="60089"/>
                      <a:pt x="116006" y="90134"/>
                      <a:pt x="138539" y="112667"/>
                    </a:cubicBezTo>
                    <a:cubicBezTo>
                      <a:pt x="183605" y="165245"/>
                      <a:pt x="221161" y="217823"/>
                      <a:pt x="266229" y="270401"/>
                    </a:cubicBezTo>
                    <a:cubicBezTo>
                      <a:pt x="266229" y="270401"/>
                      <a:pt x="273740" y="270401"/>
                      <a:pt x="273740" y="270401"/>
                    </a:cubicBezTo>
                    <a:cubicBezTo>
                      <a:pt x="243695" y="202801"/>
                      <a:pt x="198628" y="150223"/>
                      <a:pt x="153561" y="105156"/>
                    </a:cubicBezTo>
                    <a:close/>
                  </a:path>
                </a:pathLst>
              </a:custGeom>
              <a:solidFill>
                <a:srgbClr val="FFFFFF">
                  <a:alpha val="50000"/>
                </a:srgbClr>
              </a:solidFill>
              <a:ln w="75111" cap="flat">
                <a:noFill/>
                <a:prstDash val="solid"/>
                <a:miter/>
              </a:ln>
            </p:spPr>
            <p:txBody>
              <a:bodyPr rtlCol="0" anchor="ctr"/>
              <a:lstStyle/>
              <a:p>
                <a:endParaRPr lang="en-US"/>
              </a:p>
            </p:txBody>
          </p:sp>
          <p:sp>
            <p:nvSpPr>
              <p:cNvPr id="296" name="Freeform: Shape 295">
                <a:extLst>
                  <a:ext uri="{FF2B5EF4-FFF2-40B4-BE49-F238E27FC236}">
                    <a16:creationId xmlns:a16="http://schemas.microsoft.com/office/drawing/2014/main" xmlns="" id="{B27122D1-D4BD-482D-902D-199C5429E204}"/>
                  </a:ext>
                </a:extLst>
              </p:cNvPr>
              <p:cNvSpPr/>
              <p:nvPr/>
            </p:nvSpPr>
            <p:spPr>
              <a:xfrm>
                <a:off x="10402533" y="5864569"/>
                <a:ext cx="146049" cy="247867"/>
              </a:xfrm>
              <a:custGeom>
                <a:avLst/>
                <a:gdLst>
                  <a:gd name="connsiteX0" fmla="*/ 3338 w 146049"/>
                  <a:gd name="connsiteY0" fmla="*/ 0 h 247867"/>
                  <a:gd name="connsiteX1" fmla="*/ 3338 w 146049"/>
                  <a:gd name="connsiteY1" fmla="*/ 0 h 247867"/>
                  <a:gd name="connsiteX2" fmla="*/ 138539 w 146049"/>
                  <a:gd name="connsiteY2" fmla="*/ 247868 h 247867"/>
                  <a:gd name="connsiteX3" fmla="*/ 146050 w 146049"/>
                  <a:gd name="connsiteY3" fmla="*/ 247868 h 247867"/>
                  <a:gd name="connsiteX4" fmla="*/ 3338 w 146049"/>
                  <a:gd name="connsiteY4" fmla="*/ 0 h 2478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49" h="247867">
                    <a:moveTo>
                      <a:pt x="3338" y="0"/>
                    </a:moveTo>
                    <a:cubicBezTo>
                      <a:pt x="3338" y="0"/>
                      <a:pt x="-4173" y="0"/>
                      <a:pt x="3338" y="0"/>
                    </a:cubicBezTo>
                    <a:cubicBezTo>
                      <a:pt x="55916" y="82623"/>
                      <a:pt x="93472" y="165245"/>
                      <a:pt x="138539" y="247868"/>
                    </a:cubicBezTo>
                    <a:cubicBezTo>
                      <a:pt x="138539" y="247868"/>
                      <a:pt x="146050" y="247868"/>
                      <a:pt x="146050" y="247868"/>
                    </a:cubicBezTo>
                    <a:cubicBezTo>
                      <a:pt x="116006" y="157734"/>
                      <a:pt x="63427" y="75111"/>
                      <a:pt x="3338" y="0"/>
                    </a:cubicBezTo>
                    <a:close/>
                  </a:path>
                </a:pathLst>
              </a:custGeom>
              <a:solidFill>
                <a:srgbClr val="FFFFFF">
                  <a:alpha val="50000"/>
                </a:srgbClr>
              </a:solidFill>
              <a:ln w="75111" cap="flat">
                <a:noFill/>
                <a:prstDash val="solid"/>
                <a:miter/>
              </a:ln>
            </p:spPr>
            <p:txBody>
              <a:bodyPr rtlCol="0" anchor="ctr"/>
              <a:lstStyle/>
              <a:p>
                <a:endParaRPr lang="en-US"/>
              </a:p>
            </p:txBody>
          </p:sp>
          <p:sp>
            <p:nvSpPr>
              <p:cNvPr id="297" name="Freeform: Shape 296">
                <a:extLst>
                  <a:ext uri="{FF2B5EF4-FFF2-40B4-BE49-F238E27FC236}">
                    <a16:creationId xmlns:a16="http://schemas.microsoft.com/office/drawing/2014/main" xmlns="" id="{B656064A-AA6C-41F9-B26E-85AEB946D220}"/>
                  </a:ext>
                </a:extLst>
              </p:cNvPr>
              <p:cNvSpPr/>
              <p:nvPr/>
            </p:nvSpPr>
            <p:spPr>
              <a:xfrm>
                <a:off x="10289866" y="5928831"/>
                <a:ext cx="116005" cy="239294"/>
              </a:xfrm>
              <a:custGeom>
                <a:avLst/>
                <a:gdLst>
                  <a:gd name="connsiteX0" fmla="*/ 3338 w 116005"/>
                  <a:gd name="connsiteY0" fmla="*/ 3338 h 239294"/>
                  <a:gd name="connsiteX1" fmla="*/ 3338 w 116005"/>
                  <a:gd name="connsiteY1" fmla="*/ 3338 h 239294"/>
                  <a:gd name="connsiteX2" fmla="*/ 108494 w 116005"/>
                  <a:gd name="connsiteY2" fmla="*/ 236184 h 239294"/>
                  <a:gd name="connsiteX3" fmla="*/ 116006 w 116005"/>
                  <a:gd name="connsiteY3" fmla="*/ 228673 h 239294"/>
                  <a:gd name="connsiteX4" fmla="*/ 3338 w 116005"/>
                  <a:gd name="connsiteY4" fmla="*/ 3338 h 239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005" h="239294">
                    <a:moveTo>
                      <a:pt x="3338" y="3338"/>
                    </a:moveTo>
                    <a:cubicBezTo>
                      <a:pt x="3338" y="-4173"/>
                      <a:pt x="-4173" y="3338"/>
                      <a:pt x="3338" y="3338"/>
                    </a:cubicBezTo>
                    <a:cubicBezTo>
                      <a:pt x="25872" y="85961"/>
                      <a:pt x="70938" y="161072"/>
                      <a:pt x="108494" y="236184"/>
                    </a:cubicBezTo>
                    <a:cubicBezTo>
                      <a:pt x="108494" y="243695"/>
                      <a:pt x="116006" y="236184"/>
                      <a:pt x="116006" y="228673"/>
                    </a:cubicBezTo>
                    <a:cubicBezTo>
                      <a:pt x="100983" y="146050"/>
                      <a:pt x="40894" y="70939"/>
                      <a:pt x="3338" y="3338"/>
                    </a:cubicBezTo>
                    <a:close/>
                  </a:path>
                </a:pathLst>
              </a:custGeom>
              <a:solidFill>
                <a:srgbClr val="FFFFFF">
                  <a:alpha val="50000"/>
                </a:srgbClr>
              </a:solidFill>
              <a:ln w="75111" cap="flat">
                <a:noFill/>
                <a:prstDash val="solid"/>
                <a:miter/>
              </a:ln>
            </p:spPr>
            <p:txBody>
              <a:bodyPr rtlCol="0" anchor="ctr"/>
              <a:lstStyle/>
              <a:p>
                <a:endParaRPr lang="en-US"/>
              </a:p>
            </p:txBody>
          </p:sp>
          <p:sp>
            <p:nvSpPr>
              <p:cNvPr id="298" name="Freeform: Shape 297">
                <a:extLst>
                  <a:ext uri="{FF2B5EF4-FFF2-40B4-BE49-F238E27FC236}">
                    <a16:creationId xmlns:a16="http://schemas.microsoft.com/office/drawing/2014/main" xmlns="" id="{64A1E558-342C-4A56-AECD-5FD92694010B}"/>
                  </a:ext>
                </a:extLst>
              </p:cNvPr>
              <p:cNvSpPr/>
              <p:nvPr/>
            </p:nvSpPr>
            <p:spPr>
              <a:xfrm>
                <a:off x="10188048" y="5954703"/>
                <a:ext cx="138835" cy="298568"/>
              </a:xfrm>
              <a:custGeom>
                <a:avLst/>
                <a:gdLst>
                  <a:gd name="connsiteX0" fmla="*/ 112667 w 138835"/>
                  <a:gd name="connsiteY0" fmla="*/ 172756 h 298568"/>
                  <a:gd name="connsiteX1" fmla="*/ 7511 w 138835"/>
                  <a:gd name="connsiteY1" fmla="*/ 0 h 298568"/>
                  <a:gd name="connsiteX2" fmla="*/ 0 w 138835"/>
                  <a:gd name="connsiteY2" fmla="*/ 0 h 298568"/>
                  <a:gd name="connsiteX3" fmla="*/ 75111 w 138835"/>
                  <a:gd name="connsiteY3" fmla="*/ 127689 h 298568"/>
                  <a:gd name="connsiteX4" fmla="*/ 120178 w 138835"/>
                  <a:gd name="connsiteY4" fmla="*/ 292934 h 298568"/>
                  <a:gd name="connsiteX5" fmla="*/ 127689 w 138835"/>
                  <a:gd name="connsiteY5" fmla="*/ 292934 h 298568"/>
                  <a:gd name="connsiteX6" fmla="*/ 112667 w 138835"/>
                  <a:gd name="connsiteY6" fmla="*/ 172756 h 298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835" h="298568">
                    <a:moveTo>
                      <a:pt x="112667" y="172756"/>
                    </a:moveTo>
                    <a:cubicBezTo>
                      <a:pt x="82622" y="112667"/>
                      <a:pt x="52578" y="52578"/>
                      <a:pt x="7511" y="0"/>
                    </a:cubicBezTo>
                    <a:cubicBezTo>
                      <a:pt x="7511" y="0"/>
                      <a:pt x="0" y="0"/>
                      <a:pt x="0" y="0"/>
                    </a:cubicBezTo>
                    <a:cubicBezTo>
                      <a:pt x="30045" y="37556"/>
                      <a:pt x="52578" y="82623"/>
                      <a:pt x="75111" y="127689"/>
                    </a:cubicBezTo>
                    <a:cubicBezTo>
                      <a:pt x="105156" y="180268"/>
                      <a:pt x="135200" y="232846"/>
                      <a:pt x="120178" y="292934"/>
                    </a:cubicBezTo>
                    <a:cubicBezTo>
                      <a:pt x="120178" y="300446"/>
                      <a:pt x="127689" y="300446"/>
                      <a:pt x="127689" y="292934"/>
                    </a:cubicBezTo>
                    <a:cubicBezTo>
                      <a:pt x="150223" y="262890"/>
                      <a:pt x="135200" y="217823"/>
                      <a:pt x="112667" y="172756"/>
                    </a:cubicBezTo>
                    <a:close/>
                  </a:path>
                </a:pathLst>
              </a:custGeom>
              <a:solidFill>
                <a:srgbClr val="FFFFFF">
                  <a:alpha val="50000"/>
                </a:srgbClr>
              </a:solidFill>
              <a:ln w="75111" cap="flat">
                <a:noFill/>
                <a:prstDash val="solid"/>
                <a:miter/>
              </a:ln>
            </p:spPr>
            <p:txBody>
              <a:bodyPr rtlCol="0" anchor="ctr"/>
              <a:lstStyle/>
              <a:p>
                <a:endParaRPr lang="en-US"/>
              </a:p>
            </p:txBody>
          </p:sp>
          <p:sp>
            <p:nvSpPr>
              <p:cNvPr id="299" name="Freeform: Shape 298">
                <a:extLst>
                  <a:ext uri="{FF2B5EF4-FFF2-40B4-BE49-F238E27FC236}">
                    <a16:creationId xmlns:a16="http://schemas.microsoft.com/office/drawing/2014/main" xmlns="" id="{F13C8922-8DA1-41C9-B275-FF9CEF6F6362}"/>
                  </a:ext>
                </a:extLst>
              </p:cNvPr>
              <p:cNvSpPr/>
              <p:nvPr/>
            </p:nvSpPr>
            <p:spPr>
              <a:xfrm>
                <a:off x="7548980" y="5481501"/>
                <a:ext cx="152879" cy="291056"/>
              </a:xfrm>
              <a:custGeom>
                <a:avLst/>
                <a:gdLst>
                  <a:gd name="connsiteX0" fmla="*/ 152880 w 152879"/>
                  <a:gd name="connsiteY0" fmla="*/ 0 h 291056"/>
                  <a:gd name="connsiteX1" fmla="*/ 152880 w 152879"/>
                  <a:gd name="connsiteY1" fmla="*/ 0 h 291056"/>
                  <a:gd name="connsiteX2" fmla="*/ 62746 w 152879"/>
                  <a:gd name="connsiteY2" fmla="*/ 180268 h 291056"/>
                  <a:gd name="connsiteX3" fmla="*/ 2657 w 152879"/>
                  <a:gd name="connsiteY3" fmla="*/ 285423 h 291056"/>
                  <a:gd name="connsiteX4" fmla="*/ 17679 w 152879"/>
                  <a:gd name="connsiteY4" fmla="*/ 285423 h 291056"/>
                  <a:gd name="connsiteX5" fmla="*/ 70257 w 152879"/>
                  <a:gd name="connsiteY5" fmla="*/ 202801 h 291056"/>
                  <a:gd name="connsiteX6" fmla="*/ 115324 w 152879"/>
                  <a:gd name="connsiteY6" fmla="*/ 142712 h 291056"/>
                  <a:gd name="connsiteX7" fmla="*/ 152880 w 152879"/>
                  <a:gd name="connsiteY7" fmla="*/ 0 h 291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879" h="291056">
                    <a:moveTo>
                      <a:pt x="152880" y="0"/>
                    </a:moveTo>
                    <a:cubicBezTo>
                      <a:pt x="152880" y="0"/>
                      <a:pt x="145369" y="0"/>
                      <a:pt x="152880" y="0"/>
                    </a:cubicBezTo>
                    <a:cubicBezTo>
                      <a:pt x="137858" y="67600"/>
                      <a:pt x="115324" y="127689"/>
                      <a:pt x="62746" y="180268"/>
                    </a:cubicBezTo>
                    <a:cubicBezTo>
                      <a:pt x="40213" y="202801"/>
                      <a:pt x="-12365" y="247868"/>
                      <a:pt x="2657" y="285423"/>
                    </a:cubicBezTo>
                    <a:cubicBezTo>
                      <a:pt x="2657" y="292935"/>
                      <a:pt x="17679" y="292935"/>
                      <a:pt x="17679" y="285423"/>
                    </a:cubicBezTo>
                    <a:cubicBezTo>
                      <a:pt x="10168" y="247868"/>
                      <a:pt x="47724" y="225334"/>
                      <a:pt x="70257" y="202801"/>
                    </a:cubicBezTo>
                    <a:cubicBezTo>
                      <a:pt x="85280" y="187779"/>
                      <a:pt x="100302" y="165245"/>
                      <a:pt x="115324" y="142712"/>
                    </a:cubicBezTo>
                    <a:cubicBezTo>
                      <a:pt x="137858" y="97645"/>
                      <a:pt x="152880" y="52578"/>
                      <a:pt x="152880" y="0"/>
                    </a:cubicBezTo>
                    <a:close/>
                  </a:path>
                </a:pathLst>
              </a:custGeom>
              <a:solidFill>
                <a:srgbClr val="FFFFFF">
                  <a:alpha val="50000"/>
                </a:srgbClr>
              </a:solidFill>
              <a:ln w="75111" cap="flat">
                <a:noFill/>
                <a:prstDash val="solid"/>
                <a:miter/>
              </a:ln>
            </p:spPr>
            <p:txBody>
              <a:bodyPr rtlCol="0" anchor="ctr"/>
              <a:lstStyle/>
              <a:p>
                <a:endParaRPr lang="en-US"/>
              </a:p>
            </p:txBody>
          </p:sp>
          <p:sp>
            <p:nvSpPr>
              <p:cNvPr id="300" name="Freeform: Shape 299">
                <a:extLst>
                  <a:ext uri="{FF2B5EF4-FFF2-40B4-BE49-F238E27FC236}">
                    <a16:creationId xmlns:a16="http://schemas.microsoft.com/office/drawing/2014/main" xmlns="" id="{1BBAB91C-F744-46DE-85E7-440D598E39C4}"/>
                  </a:ext>
                </a:extLst>
              </p:cNvPr>
              <p:cNvSpPr/>
              <p:nvPr/>
            </p:nvSpPr>
            <p:spPr>
              <a:xfrm>
                <a:off x="7333814" y="5256191"/>
                <a:ext cx="273739" cy="85936"/>
              </a:xfrm>
              <a:custGeom>
                <a:avLst/>
                <a:gdLst>
                  <a:gd name="connsiteX0" fmla="*/ 270401 w 273739"/>
                  <a:gd name="connsiteY0" fmla="*/ 82598 h 85936"/>
                  <a:gd name="connsiteX1" fmla="*/ 0 w 273739"/>
                  <a:gd name="connsiteY1" fmla="*/ 7487 h 85936"/>
                  <a:gd name="connsiteX2" fmla="*/ 0 w 273739"/>
                  <a:gd name="connsiteY2" fmla="*/ 7487 h 85936"/>
                  <a:gd name="connsiteX3" fmla="*/ 142712 w 273739"/>
                  <a:gd name="connsiteY3" fmla="*/ 30021 h 85936"/>
                  <a:gd name="connsiteX4" fmla="*/ 270401 w 273739"/>
                  <a:gd name="connsiteY4" fmla="*/ 82598 h 85936"/>
                  <a:gd name="connsiteX5" fmla="*/ 270401 w 273739"/>
                  <a:gd name="connsiteY5" fmla="*/ 82598 h 8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3739" h="85936">
                    <a:moveTo>
                      <a:pt x="270401" y="82598"/>
                    </a:moveTo>
                    <a:cubicBezTo>
                      <a:pt x="187779" y="45043"/>
                      <a:pt x="90133" y="-22557"/>
                      <a:pt x="0" y="7487"/>
                    </a:cubicBezTo>
                    <a:cubicBezTo>
                      <a:pt x="0" y="7487"/>
                      <a:pt x="0" y="14998"/>
                      <a:pt x="0" y="7487"/>
                    </a:cubicBezTo>
                    <a:cubicBezTo>
                      <a:pt x="45067" y="-24"/>
                      <a:pt x="97645" y="14998"/>
                      <a:pt x="142712" y="30021"/>
                    </a:cubicBezTo>
                    <a:cubicBezTo>
                      <a:pt x="187779" y="52554"/>
                      <a:pt x="225334" y="75087"/>
                      <a:pt x="270401" y="82598"/>
                    </a:cubicBezTo>
                    <a:cubicBezTo>
                      <a:pt x="270401" y="90110"/>
                      <a:pt x="277912" y="82598"/>
                      <a:pt x="270401" y="82598"/>
                    </a:cubicBezTo>
                    <a:close/>
                  </a:path>
                </a:pathLst>
              </a:custGeom>
              <a:solidFill>
                <a:srgbClr val="FFFFFF">
                  <a:alpha val="50000"/>
                </a:srgbClr>
              </a:solidFill>
              <a:ln w="75111" cap="flat">
                <a:noFill/>
                <a:prstDash val="solid"/>
                <a:miter/>
              </a:ln>
            </p:spPr>
            <p:txBody>
              <a:bodyPr rtlCol="0" anchor="ctr"/>
              <a:lstStyle/>
              <a:p>
                <a:endParaRPr lang="en-US"/>
              </a:p>
            </p:txBody>
          </p:sp>
          <p:sp>
            <p:nvSpPr>
              <p:cNvPr id="301" name="Freeform: Shape 300">
                <a:extLst>
                  <a:ext uri="{FF2B5EF4-FFF2-40B4-BE49-F238E27FC236}">
                    <a16:creationId xmlns:a16="http://schemas.microsoft.com/office/drawing/2014/main" xmlns="" id="{D68322F6-2D2D-4B5D-B690-3E2881F77532}"/>
                  </a:ext>
                </a:extLst>
              </p:cNvPr>
              <p:cNvSpPr/>
              <p:nvPr/>
            </p:nvSpPr>
            <p:spPr>
              <a:xfrm>
                <a:off x="8663286" y="3277329"/>
                <a:ext cx="157733" cy="71007"/>
              </a:xfrm>
              <a:custGeom>
                <a:avLst/>
                <a:gdLst>
                  <a:gd name="connsiteX0" fmla="*/ 157734 w 157733"/>
                  <a:gd name="connsiteY0" fmla="*/ 55985 h 71007"/>
                  <a:gd name="connsiteX1" fmla="*/ 0 w 157733"/>
                  <a:gd name="connsiteY1" fmla="*/ 10918 h 71007"/>
                  <a:gd name="connsiteX2" fmla="*/ 0 w 157733"/>
                  <a:gd name="connsiteY2" fmla="*/ 18429 h 71007"/>
                  <a:gd name="connsiteX3" fmla="*/ 150223 w 157733"/>
                  <a:gd name="connsiteY3" fmla="*/ 71007 h 71007"/>
                  <a:gd name="connsiteX4" fmla="*/ 157734 w 157733"/>
                  <a:gd name="connsiteY4" fmla="*/ 55985 h 71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733" h="71007">
                    <a:moveTo>
                      <a:pt x="157734" y="55985"/>
                    </a:moveTo>
                    <a:cubicBezTo>
                      <a:pt x="112667" y="18429"/>
                      <a:pt x="52578" y="-19127"/>
                      <a:pt x="0" y="10918"/>
                    </a:cubicBezTo>
                    <a:cubicBezTo>
                      <a:pt x="0" y="10918"/>
                      <a:pt x="0" y="18429"/>
                      <a:pt x="0" y="18429"/>
                    </a:cubicBezTo>
                    <a:cubicBezTo>
                      <a:pt x="52578" y="3407"/>
                      <a:pt x="105156" y="40963"/>
                      <a:pt x="150223" y="71007"/>
                    </a:cubicBezTo>
                    <a:cubicBezTo>
                      <a:pt x="150223" y="71007"/>
                      <a:pt x="157734" y="63496"/>
                      <a:pt x="157734" y="55985"/>
                    </a:cubicBezTo>
                    <a:close/>
                  </a:path>
                </a:pathLst>
              </a:custGeom>
              <a:solidFill>
                <a:srgbClr val="FFFFFF">
                  <a:alpha val="50000"/>
                </a:srgbClr>
              </a:solidFill>
              <a:ln w="75111" cap="flat">
                <a:noFill/>
                <a:prstDash val="solid"/>
                <a:miter/>
              </a:ln>
            </p:spPr>
            <p:txBody>
              <a:bodyPr rtlCol="0" anchor="ctr"/>
              <a:lstStyle/>
              <a:p>
                <a:endParaRPr lang="en-US"/>
              </a:p>
            </p:txBody>
          </p:sp>
          <p:sp>
            <p:nvSpPr>
              <p:cNvPr id="302" name="Freeform: Shape 301">
                <a:extLst>
                  <a:ext uri="{FF2B5EF4-FFF2-40B4-BE49-F238E27FC236}">
                    <a16:creationId xmlns:a16="http://schemas.microsoft.com/office/drawing/2014/main" xmlns="" id="{85FFB1E4-BC5F-4614-8950-6509786956D8}"/>
                  </a:ext>
                </a:extLst>
              </p:cNvPr>
              <p:cNvSpPr/>
              <p:nvPr/>
            </p:nvSpPr>
            <p:spPr>
              <a:xfrm>
                <a:off x="8054884" y="3217536"/>
                <a:ext cx="120178" cy="68134"/>
              </a:xfrm>
              <a:custGeom>
                <a:avLst/>
                <a:gdLst>
                  <a:gd name="connsiteX0" fmla="*/ 120178 w 120178"/>
                  <a:gd name="connsiteY0" fmla="*/ 55689 h 68134"/>
                  <a:gd name="connsiteX1" fmla="*/ 75111 w 120178"/>
                  <a:gd name="connsiteY1" fmla="*/ 3111 h 68134"/>
                  <a:gd name="connsiteX2" fmla="*/ 0 w 120178"/>
                  <a:gd name="connsiteY2" fmla="*/ 10622 h 68134"/>
                  <a:gd name="connsiteX3" fmla="*/ 0 w 120178"/>
                  <a:gd name="connsiteY3" fmla="*/ 18134 h 68134"/>
                  <a:gd name="connsiteX4" fmla="*/ 60089 w 120178"/>
                  <a:gd name="connsiteY4" fmla="*/ 10622 h 68134"/>
                  <a:gd name="connsiteX5" fmla="*/ 105156 w 120178"/>
                  <a:gd name="connsiteY5" fmla="*/ 63200 h 68134"/>
                  <a:gd name="connsiteX6" fmla="*/ 120178 w 120178"/>
                  <a:gd name="connsiteY6" fmla="*/ 55689 h 68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178" h="68134">
                    <a:moveTo>
                      <a:pt x="120178" y="55689"/>
                    </a:moveTo>
                    <a:cubicBezTo>
                      <a:pt x="112667" y="33156"/>
                      <a:pt x="97645" y="10622"/>
                      <a:pt x="75111" y="3111"/>
                    </a:cubicBezTo>
                    <a:cubicBezTo>
                      <a:pt x="52578" y="-4400"/>
                      <a:pt x="22533" y="3111"/>
                      <a:pt x="0" y="10622"/>
                    </a:cubicBezTo>
                    <a:cubicBezTo>
                      <a:pt x="0" y="10622"/>
                      <a:pt x="0" y="18134"/>
                      <a:pt x="0" y="18134"/>
                    </a:cubicBezTo>
                    <a:cubicBezTo>
                      <a:pt x="22533" y="10622"/>
                      <a:pt x="37556" y="10622"/>
                      <a:pt x="60089" y="10622"/>
                    </a:cubicBezTo>
                    <a:cubicBezTo>
                      <a:pt x="82622" y="18134"/>
                      <a:pt x="97645" y="40667"/>
                      <a:pt x="105156" y="63200"/>
                    </a:cubicBezTo>
                    <a:cubicBezTo>
                      <a:pt x="112667" y="70711"/>
                      <a:pt x="120178" y="70711"/>
                      <a:pt x="120178" y="55689"/>
                    </a:cubicBezTo>
                    <a:close/>
                  </a:path>
                </a:pathLst>
              </a:custGeom>
              <a:solidFill>
                <a:srgbClr val="FFFFFF">
                  <a:alpha val="50000"/>
                </a:srgbClr>
              </a:solidFill>
              <a:ln w="75111" cap="flat">
                <a:noFill/>
                <a:prstDash val="solid"/>
                <a:miter/>
              </a:ln>
            </p:spPr>
            <p:txBody>
              <a:bodyPr rtlCol="0" anchor="ctr"/>
              <a:lstStyle/>
              <a:p>
                <a:endParaRPr lang="en-US"/>
              </a:p>
            </p:txBody>
          </p:sp>
        </p:grpSp>
        <p:grpSp>
          <p:nvGrpSpPr>
            <p:cNvPr id="286" name="Graphic 2">
              <a:extLst>
                <a:ext uri="{FF2B5EF4-FFF2-40B4-BE49-F238E27FC236}">
                  <a16:creationId xmlns:a16="http://schemas.microsoft.com/office/drawing/2014/main" xmlns="" id="{5AEFF855-8B47-447B-94DB-7D8D35804562}"/>
                </a:ext>
              </a:extLst>
            </p:cNvPr>
            <p:cNvGrpSpPr/>
            <p:nvPr/>
          </p:nvGrpSpPr>
          <p:grpSpPr>
            <a:xfrm>
              <a:off x="15923587" y="7182046"/>
              <a:ext cx="1987412" cy="1097599"/>
              <a:chOff x="7726271" y="4514441"/>
              <a:chExt cx="2438606" cy="1320083"/>
            </a:xfrm>
            <a:solidFill>
              <a:srgbClr val="FFFFFF">
                <a:alpha val="50000"/>
              </a:srgbClr>
            </a:solidFill>
          </p:grpSpPr>
          <p:sp>
            <p:nvSpPr>
              <p:cNvPr id="287" name="Freeform: Shape 286">
                <a:extLst>
                  <a:ext uri="{FF2B5EF4-FFF2-40B4-BE49-F238E27FC236}">
                    <a16:creationId xmlns:a16="http://schemas.microsoft.com/office/drawing/2014/main" xmlns="" id="{C3830169-6853-4B21-A211-3F1A21779A26}"/>
                  </a:ext>
                </a:extLst>
              </p:cNvPr>
              <p:cNvSpPr/>
              <p:nvPr/>
            </p:nvSpPr>
            <p:spPr>
              <a:xfrm>
                <a:off x="7726271" y="5253406"/>
                <a:ext cx="178389" cy="202983"/>
              </a:xfrm>
              <a:custGeom>
                <a:avLst/>
                <a:gdLst>
                  <a:gd name="connsiteX0" fmla="*/ 5633 w 178389"/>
                  <a:gd name="connsiteY0" fmla="*/ 2760 h 202983"/>
                  <a:gd name="connsiteX1" fmla="*/ 5633 w 178389"/>
                  <a:gd name="connsiteY1" fmla="*/ 2760 h 202983"/>
                  <a:gd name="connsiteX2" fmla="*/ 58212 w 178389"/>
                  <a:gd name="connsiteY2" fmla="*/ 25294 h 202983"/>
                  <a:gd name="connsiteX3" fmla="*/ 110789 w 178389"/>
                  <a:gd name="connsiteY3" fmla="*/ 77872 h 202983"/>
                  <a:gd name="connsiteX4" fmla="*/ 163367 w 178389"/>
                  <a:gd name="connsiteY4" fmla="*/ 198050 h 202983"/>
                  <a:gd name="connsiteX5" fmla="*/ 178390 w 178389"/>
                  <a:gd name="connsiteY5" fmla="*/ 190539 h 202983"/>
                  <a:gd name="connsiteX6" fmla="*/ 5633 w 178389"/>
                  <a:gd name="connsiteY6" fmla="*/ 2760 h 202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389" h="202983">
                    <a:moveTo>
                      <a:pt x="5633" y="2760"/>
                    </a:moveTo>
                    <a:cubicBezTo>
                      <a:pt x="-1878" y="2760"/>
                      <a:pt x="-1878" y="10271"/>
                      <a:pt x="5633" y="2760"/>
                    </a:cubicBezTo>
                    <a:cubicBezTo>
                      <a:pt x="28167" y="10271"/>
                      <a:pt x="43189" y="17783"/>
                      <a:pt x="58212" y="25294"/>
                    </a:cubicBezTo>
                    <a:cubicBezTo>
                      <a:pt x="80745" y="32805"/>
                      <a:pt x="95767" y="55338"/>
                      <a:pt x="110789" y="77872"/>
                    </a:cubicBezTo>
                    <a:cubicBezTo>
                      <a:pt x="140834" y="115427"/>
                      <a:pt x="148345" y="152983"/>
                      <a:pt x="163367" y="198050"/>
                    </a:cubicBezTo>
                    <a:cubicBezTo>
                      <a:pt x="163367" y="205561"/>
                      <a:pt x="178390" y="205561"/>
                      <a:pt x="178390" y="190539"/>
                    </a:cubicBezTo>
                    <a:cubicBezTo>
                      <a:pt x="170879" y="100405"/>
                      <a:pt x="95767" y="-19773"/>
                      <a:pt x="5633" y="2760"/>
                    </a:cubicBezTo>
                    <a:close/>
                  </a:path>
                </a:pathLst>
              </a:custGeom>
              <a:solidFill>
                <a:srgbClr val="FFFFFF">
                  <a:alpha val="50000"/>
                </a:srgbClr>
              </a:solidFill>
              <a:ln w="75111" cap="flat">
                <a:noFill/>
                <a:prstDash val="solid"/>
                <a:miter/>
              </a:ln>
            </p:spPr>
            <p:txBody>
              <a:bodyPr rtlCol="0" anchor="ctr"/>
              <a:lstStyle/>
              <a:p>
                <a:endParaRPr lang="en-US"/>
              </a:p>
            </p:txBody>
          </p:sp>
          <p:sp>
            <p:nvSpPr>
              <p:cNvPr id="288" name="Freeform: Shape 287">
                <a:extLst>
                  <a:ext uri="{FF2B5EF4-FFF2-40B4-BE49-F238E27FC236}">
                    <a16:creationId xmlns:a16="http://schemas.microsoft.com/office/drawing/2014/main" xmlns="" id="{27219414-38E4-4EE3-AEE7-7025AC464404}"/>
                  </a:ext>
                </a:extLst>
              </p:cNvPr>
              <p:cNvSpPr/>
              <p:nvPr/>
            </p:nvSpPr>
            <p:spPr>
              <a:xfrm>
                <a:off x="7895103" y="4617720"/>
                <a:ext cx="653638" cy="679113"/>
              </a:xfrm>
              <a:custGeom>
                <a:avLst/>
                <a:gdLst>
                  <a:gd name="connsiteX0" fmla="*/ 648005 w 653638"/>
                  <a:gd name="connsiteY0" fmla="*/ 0 h 679113"/>
                  <a:gd name="connsiteX1" fmla="*/ 355071 w 653638"/>
                  <a:gd name="connsiteY1" fmla="*/ 383068 h 679113"/>
                  <a:gd name="connsiteX2" fmla="*/ 152270 w 653638"/>
                  <a:gd name="connsiteY2" fmla="*/ 525780 h 679113"/>
                  <a:gd name="connsiteX3" fmla="*/ 2047 w 653638"/>
                  <a:gd name="connsiteY3" fmla="*/ 668492 h 679113"/>
                  <a:gd name="connsiteX4" fmla="*/ 17069 w 653638"/>
                  <a:gd name="connsiteY4" fmla="*/ 676003 h 679113"/>
                  <a:gd name="connsiteX5" fmla="*/ 362582 w 653638"/>
                  <a:gd name="connsiteY5" fmla="*/ 413113 h 679113"/>
                  <a:gd name="connsiteX6" fmla="*/ 490271 w 653638"/>
                  <a:gd name="connsiteY6" fmla="*/ 225334 h 679113"/>
                  <a:gd name="connsiteX7" fmla="*/ 550361 w 653638"/>
                  <a:gd name="connsiteY7" fmla="*/ 120178 h 679113"/>
                  <a:gd name="connsiteX8" fmla="*/ 648005 w 653638"/>
                  <a:gd name="connsiteY8" fmla="*/ 0 h 679113"/>
                  <a:gd name="connsiteX9" fmla="*/ 648005 w 653638"/>
                  <a:gd name="connsiteY9" fmla="*/ 0 h 67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3638" h="679113">
                    <a:moveTo>
                      <a:pt x="648005" y="0"/>
                    </a:moveTo>
                    <a:cubicBezTo>
                      <a:pt x="505294" y="97645"/>
                      <a:pt x="467738" y="270401"/>
                      <a:pt x="355071" y="383068"/>
                    </a:cubicBezTo>
                    <a:cubicBezTo>
                      <a:pt x="294982" y="443158"/>
                      <a:pt x="227381" y="480713"/>
                      <a:pt x="152270" y="525780"/>
                    </a:cubicBezTo>
                    <a:cubicBezTo>
                      <a:pt x="92181" y="563336"/>
                      <a:pt x="32092" y="600891"/>
                      <a:pt x="2047" y="668492"/>
                    </a:cubicBezTo>
                    <a:cubicBezTo>
                      <a:pt x="-5464" y="676003"/>
                      <a:pt x="9558" y="683514"/>
                      <a:pt x="17069" y="676003"/>
                    </a:cubicBezTo>
                    <a:cubicBezTo>
                      <a:pt x="114714" y="563336"/>
                      <a:pt x="257426" y="510758"/>
                      <a:pt x="362582" y="413113"/>
                    </a:cubicBezTo>
                    <a:cubicBezTo>
                      <a:pt x="415160" y="360535"/>
                      <a:pt x="460227" y="292935"/>
                      <a:pt x="490271" y="225334"/>
                    </a:cubicBezTo>
                    <a:cubicBezTo>
                      <a:pt x="512805" y="187779"/>
                      <a:pt x="527827" y="150223"/>
                      <a:pt x="550361" y="120178"/>
                    </a:cubicBezTo>
                    <a:cubicBezTo>
                      <a:pt x="580405" y="75111"/>
                      <a:pt x="617961" y="37556"/>
                      <a:pt x="648005" y="0"/>
                    </a:cubicBezTo>
                    <a:cubicBezTo>
                      <a:pt x="655516" y="7511"/>
                      <a:pt x="655516" y="0"/>
                      <a:pt x="648005" y="0"/>
                    </a:cubicBezTo>
                    <a:close/>
                  </a:path>
                </a:pathLst>
              </a:custGeom>
              <a:solidFill>
                <a:srgbClr val="FFFFFF">
                  <a:alpha val="50000"/>
                </a:srgbClr>
              </a:solidFill>
              <a:ln w="75111" cap="flat">
                <a:noFill/>
                <a:prstDash val="solid"/>
                <a:miter/>
              </a:ln>
            </p:spPr>
            <p:txBody>
              <a:bodyPr rtlCol="0" anchor="ctr"/>
              <a:lstStyle/>
              <a:p>
                <a:endParaRPr lang="en-US"/>
              </a:p>
            </p:txBody>
          </p:sp>
          <p:sp>
            <p:nvSpPr>
              <p:cNvPr id="289" name="Freeform: Shape 288">
                <a:extLst>
                  <a:ext uri="{FF2B5EF4-FFF2-40B4-BE49-F238E27FC236}">
                    <a16:creationId xmlns:a16="http://schemas.microsoft.com/office/drawing/2014/main" xmlns="" id="{EFE65CCC-ABAD-4250-A4C2-C1CB9061D1E6}"/>
                  </a:ext>
                </a:extLst>
              </p:cNvPr>
              <p:cNvSpPr/>
              <p:nvPr/>
            </p:nvSpPr>
            <p:spPr>
              <a:xfrm>
                <a:off x="9611568" y="4587675"/>
                <a:ext cx="553309" cy="929503"/>
              </a:xfrm>
              <a:custGeom>
                <a:avLst/>
                <a:gdLst>
                  <a:gd name="connsiteX0" fmla="*/ 501369 w 553309"/>
                  <a:gd name="connsiteY0" fmla="*/ 691025 h 929503"/>
                  <a:gd name="connsiteX1" fmla="*/ 351146 w 553309"/>
                  <a:gd name="connsiteY1" fmla="*/ 420624 h 929503"/>
                  <a:gd name="connsiteX2" fmla="*/ 178390 w 553309"/>
                  <a:gd name="connsiteY2" fmla="*/ 165245 h 929503"/>
                  <a:gd name="connsiteX3" fmla="*/ 5634 w 553309"/>
                  <a:gd name="connsiteY3" fmla="*/ 0 h 929503"/>
                  <a:gd name="connsiteX4" fmla="*/ 5634 w 553309"/>
                  <a:gd name="connsiteY4" fmla="*/ 7511 h 929503"/>
                  <a:gd name="connsiteX5" fmla="*/ 170879 w 553309"/>
                  <a:gd name="connsiteY5" fmla="*/ 187779 h 929503"/>
                  <a:gd name="connsiteX6" fmla="*/ 321101 w 553309"/>
                  <a:gd name="connsiteY6" fmla="*/ 420624 h 929503"/>
                  <a:gd name="connsiteX7" fmla="*/ 456302 w 553309"/>
                  <a:gd name="connsiteY7" fmla="*/ 660981 h 929503"/>
                  <a:gd name="connsiteX8" fmla="*/ 531414 w 553309"/>
                  <a:gd name="connsiteY8" fmla="*/ 923871 h 929503"/>
                  <a:gd name="connsiteX9" fmla="*/ 546436 w 553309"/>
                  <a:gd name="connsiteY9" fmla="*/ 923871 h 929503"/>
                  <a:gd name="connsiteX10" fmla="*/ 501369 w 553309"/>
                  <a:gd name="connsiteY10" fmla="*/ 691025 h 9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3309" h="929503">
                    <a:moveTo>
                      <a:pt x="501369" y="691025"/>
                    </a:moveTo>
                    <a:cubicBezTo>
                      <a:pt x="456302" y="600891"/>
                      <a:pt x="403724" y="510758"/>
                      <a:pt x="351146" y="420624"/>
                    </a:cubicBezTo>
                    <a:cubicBezTo>
                      <a:pt x="298568" y="338001"/>
                      <a:pt x="245990" y="247868"/>
                      <a:pt x="178390" y="165245"/>
                    </a:cubicBezTo>
                    <a:cubicBezTo>
                      <a:pt x="133323" y="105156"/>
                      <a:pt x="80745" y="37556"/>
                      <a:pt x="5634" y="0"/>
                    </a:cubicBezTo>
                    <a:cubicBezTo>
                      <a:pt x="-1878" y="0"/>
                      <a:pt x="-1878" y="7511"/>
                      <a:pt x="5634" y="7511"/>
                    </a:cubicBezTo>
                    <a:cubicBezTo>
                      <a:pt x="73234" y="52578"/>
                      <a:pt x="125812" y="127689"/>
                      <a:pt x="170879" y="187779"/>
                    </a:cubicBezTo>
                    <a:cubicBezTo>
                      <a:pt x="223456" y="262890"/>
                      <a:pt x="276035" y="338001"/>
                      <a:pt x="321101" y="420624"/>
                    </a:cubicBezTo>
                    <a:cubicBezTo>
                      <a:pt x="373679" y="495736"/>
                      <a:pt x="418747" y="578358"/>
                      <a:pt x="456302" y="660981"/>
                    </a:cubicBezTo>
                    <a:cubicBezTo>
                      <a:pt x="501369" y="743603"/>
                      <a:pt x="538925" y="826226"/>
                      <a:pt x="531414" y="923871"/>
                    </a:cubicBezTo>
                    <a:cubicBezTo>
                      <a:pt x="531414" y="931382"/>
                      <a:pt x="546436" y="931382"/>
                      <a:pt x="546436" y="923871"/>
                    </a:cubicBezTo>
                    <a:cubicBezTo>
                      <a:pt x="568969" y="848759"/>
                      <a:pt x="531414" y="766137"/>
                      <a:pt x="501369" y="691025"/>
                    </a:cubicBezTo>
                    <a:close/>
                  </a:path>
                </a:pathLst>
              </a:custGeom>
              <a:solidFill>
                <a:srgbClr val="FFFFFF">
                  <a:alpha val="50000"/>
                </a:srgbClr>
              </a:solidFill>
              <a:ln w="75111" cap="flat">
                <a:noFill/>
                <a:prstDash val="solid"/>
                <a:miter/>
              </a:ln>
            </p:spPr>
            <p:txBody>
              <a:bodyPr rtlCol="0" anchor="ctr"/>
              <a:lstStyle/>
              <a:p>
                <a:endParaRPr lang="en-US"/>
              </a:p>
            </p:txBody>
          </p:sp>
          <p:sp>
            <p:nvSpPr>
              <p:cNvPr id="290" name="Freeform: Shape 289">
                <a:extLst>
                  <a:ext uri="{FF2B5EF4-FFF2-40B4-BE49-F238E27FC236}">
                    <a16:creationId xmlns:a16="http://schemas.microsoft.com/office/drawing/2014/main" xmlns="" id="{5238B626-1A34-4456-8C36-2F014B2960FC}"/>
                  </a:ext>
                </a:extLst>
              </p:cNvPr>
              <p:cNvSpPr/>
              <p:nvPr/>
            </p:nvSpPr>
            <p:spPr>
              <a:xfrm>
                <a:off x="8543108" y="4920043"/>
                <a:ext cx="287526" cy="914481"/>
              </a:xfrm>
              <a:custGeom>
                <a:avLst/>
                <a:gdLst>
                  <a:gd name="connsiteX0" fmla="*/ 285424 w 287526"/>
                  <a:gd name="connsiteY0" fmla="*/ 899459 h 914481"/>
                  <a:gd name="connsiteX1" fmla="*/ 52578 w 287526"/>
                  <a:gd name="connsiteY1" fmla="*/ 516391 h 914481"/>
                  <a:gd name="connsiteX2" fmla="*/ 22533 w 287526"/>
                  <a:gd name="connsiteY2" fmla="*/ 268523 h 914481"/>
                  <a:gd name="connsiteX3" fmla="*/ 30045 w 287526"/>
                  <a:gd name="connsiteY3" fmla="*/ 133323 h 914481"/>
                  <a:gd name="connsiteX4" fmla="*/ 37556 w 287526"/>
                  <a:gd name="connsiteY4" fmla="*/ 5633 h 914481"/>
                  <a:gd name="connsiteX5" fmla="*/ 30045 w 287526"/>
                  <a:gd name="connsiteY5" fmla="*/ 5633 h 914481"/>
                  <a:gd name="connsiteX6" fmla="*/ 0 w 287526"/>
                  <a:gd name="connsiteY6" fmla="*/ 276035 h 914481"/>
                  <a:gd name="connsiteX7" fmla="*/ 30045 w 287526"/>
                  <a:gd name="connsiteY7" fmla="*/ 531413 h 914481"/>
                  <a:gd name="connsiteX8" fmla="*/ 277912 w 287526"/>
                  <a:gd name="connsiteY8" fmla="*/ 914482 h 914481"/>
                  <a:gd name="connsiteX9" fmla="*/ 285424 w 287526"/>
                  <a:gd name="connsiteY9" fmla="*/ 899459 h 91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7526" h="914481">
                    <a:moveTo>
                      <a:pt x="285424" y="899459"/>
                    </a:moveTo>
                    <a:cubicBezTo>
                      <a:pt x="165245" y="794303"/>
                      <a:pt x="90134" y="666614"/>
                      <a:pt x="52578" y="516391"/>
                    </a:cubicBezTo>
                    <a:cubicBezTo>
                      <a:pt x="30045" y="433768"/>
                      <a:pt x="22533" y="351146"/>
                      <a:pt x="22533" y="268523"/>
                    </a:cubicBezTo>
                    <a:cubicBezTo>
                      <a:pt x="22533" y="223457"/>
                      <a:pt x="30045" y="178390"/>
                      <a:pt x="30045" y="133323"/>
                    </a:cubicBezTo>
                    <a:cubicBezTo>
                      <a:pt x="37556" y="88256"/>
                      <a:pt x="45067" y="50700"/>
                      <a:pt x="37556" y="5633"/>
                    </a:cubicBezTo>
                    <a:cubicBezTo>
                      <a:pt x="37556" y="-1878"/>
                      <a:pt x="30045" y="-1878"/>
                      <a:pt x="30045" y="5633"/>
                    </a:cubicBezTo>
                    <a:cubicBezTo>
                      <a:pt x="22533" y="95767"/>
                      <a:pt x="0" y="185901"/>
                      <a:pt x="0" y="276035"/>
                    </a:cubicBezTo>
                    <a:cubicBezTo>
                      <a:pt x="0" y="366168"/>
                      <a:pt x="7511" y="448791"/>
                      <a:pt x="30045" y="531413"/>
                    </a:cubicBezTo>
                    <a:cubicBezTo>
                      <a:pt x="67600" y="681636"/>
                      <a:pt x="150223" y="831859"/>
                      <a:pt x="277912" y="914482"/>
                    </a:cubicBezTo>
                    <a:cubicBezTo>
                      <a:pt x="277912" y="914482"/>
                      <a:pt x="292935" y="899459"/>
                      <a:pt x="285424" y="899459"/>
                    </a:cubicBezTo>
                    <a:close/>
                  </a:path>
                </a:pathLst>
              </a:custGeom>
              <a:solidFill>
                <a:srgbClr val="FFFFFF">
                  <a:alpha val="50000"/>
                </a:srgbClr>
              </a:solidFill>
              <a:ln w="75111" cap="flat">
                <a:noFill/>
                <a:prstDash val="solid"/>
                <a:miter/>
              </a:ln>
            </p:spPr>
            <p:txBody>
              <a:bodyPr rtlCol="0" anchor="ctr"/>
              <a:lstStyle/>
              <a:p>
                <a:endParaRPr lang="en-US"/>
              </a:p>
            </p:txBody>
          </p:sp>
          <p:sp>
            <p:nvSpPr>
              <p:cNvPr id="291" name="Freeform: Shape 290">
                <a:extLst>
                  <a:ext uri="{FF2B5EF4-FFF2-40B4-BE49-F238E27FC236}">
                    <a16:creationId xmlns:a16="http://schemas.microsoft.com/office/drawing/2014/main" xmlns="" id="{0CD1F8B7-5A61-46BA-8224-C7DE726F55FF}"/>
                  </a:ext>
                </a:extLst>
              </p:cNvPr>
              <p:cNvSpPr/>
              <p:nvPr/>
            </p:nvSpPr>
            <p:spPr>
              <a:xfrm>
                <a:off x="9061377" y="4514441"/>
                <a:ext cx="166668" cy="201761"/>
              </a:xfrm>
              <a:custGeom>
                <a:avLst/>
                <a:gdLst>
                  <a:gd name="connsiteX0" fmla="*/ 165245 w 166668"/>
                  <a:gd name="connsiteY0" fmla="*/ 5633 h 201761"/>
                  <a:gd name="connsiteX1" fmla="*/ 150223 w 166668"/>
                  <a:gd name="connsiteY1" fmla="*/ 5633 h 201761"/>
                  <a:gd name="connsiteX2" fmla="*/ 112667 w 166668"/>
                  <a:gd name="connsiteY2" fmla="*/ 133323 h 201761"/>
                  <a:gd name="connsiteX3" fmla="*/ 7511 w 166668"/>
                  <a:gd name="connsiteY3" fmla="*/ 170879 h 201761"/>
                  <a:gd name="connsiteX4" fmla="*/ 0 w 166668"/>
                  <a:gd name="connsiteY4" fmla="*/ 178390 h 201761"/>
                  <a:gd name="connsiteX5" fmla="*/ 105156 w 166668"/>
                  <a:gd name="connsiteY5" fmla="*/ 170879 h 201761"/>
                  <a:gd name="connsiteX6" fmla="*/ 165245 w 166668"/>
                  <a:gd name="connsiteY6" fmla="*/ 5633 h 20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668" h="201761">
                    <a:moveTo>
                      <a:pt x="165245" y="5633"/>
                    </a:moveTo>
                    <a:cubicBezTo>
                      <a:pt x="165245" y="-1878"/>
                      <a:pt x="150223" y="-1878"/>
                      <a:pt x="150223" y="5633"/>
                    </a:cubicBezTo>
                    <a:cubicBezTo>
                      <a:pt x="142712" y="50700"/>
                      <a:pt x="142712" y="95767"/>
                      <a:pt x="112667" y="133323"/>
                    </a:cubicBezTo>
                    <a:cubicBezTo>
                      <a:pt x="97645" y="155856"/>
                      <a:pt x="37556" y="208434"/>
                      <a:pt x="7511" y="170879"/>
                    </a:cubicBezTo>
                    <a:cubicBezTo>
                      <a:pt x="7511" y="163367"/>
                      <a:pt x="0" y="170879"/>
                      <a:pt x="0" y="178390"/>
                    </a:cubicBezTo>
                    <a:cubicBezTo>
                      <a:pt x="22533" y="223456"/>
                      <a:pt x="82622" y="193412"/>
                      <a:pt x="105156" y="170879"/>
                    </a:cubicBezTo>
                    <a:cubicBezTo>
                      <a:pt x="150223" y="133323"/>
                      <a:pt x="172756" y="65723"/>
                      <a:pt x="165245" y="5633"/>
                    </a:cubicBezTo>
                    <a:close/>
                  </a:path>
                </a:pathLst>
              </a:custGeom>
              <a:solidFill>
                <a:srgbClr val="FFFFFF">
                  <a:alpha val="50000"/>
                </a:srgbClr>
              </a:solidFill>
              <a:ln w="75111" cap="flat">
                <a:noFill/>
                <a:prstDash val="solid"/>
                <a:miter/>
              </a:ln>
            </p:spPr>
            <p:txBody>
              <a:bodyPr rtlCol="0" anchor="ctr"/>
              <a:lstStyle/>
              <a:p>
                <a:endParaRPr lang="en-US"/>
              </a:p>
            </p:txBody>
          </p:sp>
          <p:sp>
            <p:nvSpPr>
              <p:cNvPr id="292" name="Freeform: Shape 291">
                <a:extLst>
                  <a:ext uri="{FF2B5EF4-FFF2-40B4-BE49-F238E27FC236}">
                    <a16:creationId xmlns:a16="http://schemas.microsoft.com/office/drawing/2014/main" xmlns="" id="{071E63F8-8EA5-4C04-8423-727B68EE050F}"/>
                  </a:ext>
                </a:extLst>
              </p:cNvPr>
              <p:cNvSpPr/>
              <p:nvPr/>
            </p:nvSpPr>
            <p:spPr>
              <a:xfrm>
                <a:off x="8770060" y="4606870"/>
                <a:ext cx="141094" cy="158211"/>
              </a:xfrm>
              <a:custGeom>
                <a:avLst/>
                <a:gdLst>
                  <a:gd name="connsiteX0" fmla="*/ 133583 w 141094"/>
                  <a:gd name="connsiteY0" fmla="*/ 108494 h 158211"/>
                  <a:gd name="connsiteX1" fmla="*/ 43449 w 141094"/>
                  <a:gd name="connsiteY1" fmla="*/ 116005 h 158211"/>
                  <a:gd name="connsiteX2" fmla="*/ 13404 w 141094"/>
                  <a:gd name="connsiteY2" fmla="*/ 3338 h 158211"/>
                  <a:gd name="connsiteX3" fmla="*/ 5893 w 141094"/>
                  <a:gd name="connsiteY3" fmla="*/ 3338 h 158211"/>
                  <a:gd name="connsiteX4" fmla="*/ 35938 w 141094"/>
                  <a:gd name="connsiteY4" fmla="*/ 138539 h 158211"/>
                  <a:gd name="connsiteX5" fmla="*/ 141094 w 141094"/>
                  <a:gd name="connsiteY5" fmla="*/ 123517 h 158211"/>
                  <a:gd name="connsiteX6" fmla="*/ 133583 w 141094"/>
                  <a:gd name="connsiteY6" fmla="*/ 108494 h 15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094" h="158211">
                    <a:moveTo>
                      <a:pt x="133583" y="108494"/>
                    </a:moveTo>
                    <a:cubicBezTo>
                      <a:pt x="103538" y="116005"/>
                      <a:pt x="73494" y="153561"/>
                      <a:pt x="43449" y="116005"/>
                    </a:cubicBezTo>
                    <a:cubicBezTo>
                      <a:pt x="20916" y="85961"/>
                      <a:pt x="13404" y="40894"/>
                      <a:pt x="13404" y="3338"/>
                    </a:cubicBezTo>
                    <a:cubicBezTo>
                      <a:pt x="13404" y="3338"/>
                      <a:pt x="5893" y="-4173"/>
                      <a:pt x="5893" y="3338"/>
                    </a:cubicBezTo>
                    <a:cubicBezTo>
                      <a:pt x="-9129" y="48405"/>
                      <a:pt x="5893" y="108494"/>
                      <a:pt x="35938" y="138539"/>
                    </a:cubicBezTo>
                    <a:cubicBezTo>
                      <a:pt x="65983" y="176095"/>
                      <a:pt x="118560" y="153561"/>
                      <a:pt x="141094" y="123517"/>
                    </a:cubicBezTo>
                    <a:cubicBezTo>
                      <a:pt x="141094" y="116005"/>
                      <a:pt x="141094" y="108494"/>
                      <a:pt x="133583" y="108494"/>
                    </a:cubicBezTo>
                    <a:close/>
                  </a:path>
                </a:pathLst>
              </a:custGeom>
              <a:solidFill>
                <a:srgbClr val="FFFFFF">
                  <a:alpha val="50000"/>
                </a:srgbClr>
              </a:solidFill>
              <a:ln w="7511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592552896"/>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additive="base">
                                        <p:cTn id="7" dur="500" fill="hold"/>
                                        <p:tgtEl>
                                          <p:spTgt spid="30"/>
                                        </p:tgtEl>
                                        <p:attrNameLst>
                                          <p:attrName>ppt_x</p:attrName>
                                        </p:attrNameLst>
                                      </p:cBhvr>
                                      <p:tavLst>
                                        <p:tav tm="0">
                                          <p:val>
                                            <p:strVal val="0-#ppt_w/2"/>
                                          </p:val>
                                        </p:tav>
                                        <p:tav tm="100000">
                                          <p:val>
                                            <p:strVal val="#ppt_x"/>
                                          </p:val>
                                        </p:tav>
                                      </p:tavLst>
                                    </p:anim>
                                    <p:anim calcmode="lin" valueType="num">
                                      <p:cBhvr additive="base">
                                        <p:cTn id="8" dur="500" fill="hold"/>
                                        <p:tgtEl>
                                          <p:spTgt spid="30"/>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283"/>
                                        </p:tgtEl>
                                        <p:attrNameLst>
                                          <p:attrName>style.visibility</p:attrName>
                                        </p:attrNameLst>
                                      </p:cBhvr>
                                      <p:to>
                                        <p:strVal val="visible"/>
                                      </p:to>
                                    </p:set>
                                    <p:anim calcmode="lin" valueType="num">
                                      <p:cBhvr additive="base">
                                        <p:cTn id="11" dur="500" fill="hold"/>
                                        <p:tgtEl>
                                          <p:spTgt spid="283"/>
                                        </p:tgtEl>
                                        <p:attrNameLst>
                                          <p:attrName>ppt_x</p:attrName>
                                        </p:attrNameLst>
                                      </p:cBhvr>
                                      <p:tavLst>
                                        <p:tav tm="0">
                                          <p:val>
                                            <p:strVal val="1+#ppt_w/2"/>
                                          </p:val>
                                        </p:tav>
                                        <p:tav tm="100000">
                                          <p:val>
                                            <p:strVal val="#ppt_x"/>
                                          </p:val>
                                        </p:tav>
                                      </p:tavLst>
                                    </p:anim>
                                    <p:anim calcmode="lin" valueType="num">
                                      <p:cBhvr additive="base">
                                        <p:cTn id="12" dur="500" fill="hold"/>
                                        <p:tgtEl>
                                          <p:spTgt spid="283"/>
                                        </p:tgtEl>
                                        <p:attrNameLst>
                                          <p:attrName>ppt_y</p:attrName>
                                        </p:attrNameLst>
                                      </p:cBhvr>
                                      <p:tavLst>
                                        <p:tav tm="0">
                                          <p:val>
                                            <p:strVal val="#ppt_y"/>
                                          </p:val>
                                        </p:tav>
                                        <p:tav tm="100000">
                                          <p:val>
                                            <p:strVal val="#ppt_y"/>
                                          </p:val>
                                        </p:tav>
                                      </p:tavLst>
                                    </p:anim>
                                  </p:childTnLst>
                                </p:cTn>
                              </p:par>
                            </p:childTnLst>
                          </p:cTn>
                        </p:par>
                        <p:par>
                          <p:cTn id="13" fill="hold">
                            <p:stCondLst>
                              <p:cond delay="500"/>
                            </p:stCondLst>
                            <p:childTnLst>
                              <p:par>
                                <p:cTn id="14" presetID="53" presetClass="entr" presetSubtype="16"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p:cTn id="16" dur="500" fill="hold"/>
                                        <p:tgtEl>
                                          <p:spTgt spid="2"/>
                                        </p:tgtEl>
                                        <p:attrNameLst>
                                          <p:attrName>ppt_w</p:attrName>
                                        </p:attrNameLst>
                                      </p:cBhvr>
                                      <p:tavLst>
                                        <p:tav tm="0">
                                          <p:val>
                                            <p:fltVal val="0"/>
                                          </p:val>
                                        </p:tav>
                                        <p:tav tm="100000">
                                          <p:val>
                                            <p:strVal val="#ppt_w"/>
                                          </p:val>
                                        </p:tav>
                                      </p:tavLst>
                                    </p:anim>
                                    <p:anim calcmode="lin" valueType="num">
                                      <p:cBhvr>
                                        <p:cTn id="17" dur="500" fill="hold"/>
                                        <p:tgtEl>
                                          <p:spTgt spid="2"/>
                                        </p:tgtEl>
                                        <p:attrNameLst>
                                          <p:attrName>ppt_h</p:attrName>
                                        </p:attrNameLst>
                                      </p:cBhvr>
                                      <p:tavLst>
                                        <p:tav tm="0">
                                          <p:val>
                                            <p:fltVal val="0"/>
                                          </p:val>
                                        </p:tav>
                                        <p:tav tm="100000">
                                          <p:val>
                                            <p:strVal val="#ppt_h"/>
                                          </p:val>
                                        </p:tav>
                                      </p:tavLst>
                                    </p:anim>
                                    <p:animEffect transition="in" filter="fade">
                                      <p:cBhvr>
                                        <p:cTn id="18" dur="500"/>
                                        <p:tgtEl>
                                          <p:spTgt spid="2"/>
                                        </p:tgtEl>
                                      </p:cBhvr>
                                    </p:animEffect>
                                  </p:childTnLst>
                                </p:cTn>
                              </p:par>
                              <p:par>
                                <p:cTn id="19" presetID="53" presetClass="entr" presetSubtype="16" fill="hold" nodeType="withEffect">
                                  <p:stCondLst>
                                    <p:cond delay="0"/>
                                  </p:stCondLst>
                                  <p:childTnLst>
                                    <p:set>
                                      <p:cBhvr>
                                        <p:cTn id="20" dur="1" fill="hold">
                                          <p:stCondLst>
                                            <p:cond delay="0"/>
                                          </p:stCondLst>
                                        </p:cTn>
                                        <p:tgtEl>
                                          <p:spTgt spid="3"/>
                                        </p:tgtEl>
                                        <p:attrNameLst>
                                          <p:attrName>style.visibility</p:attrName>
                                        </p:attrNameLst>
                                      </p:cBhvr>
                                      <p:to>
                                        <p:strVal val="visible"/>
                                      </p:to>
                                    </p:set>
                                    <p:anim calcmode="lin" valueType="num">
                                      <p:cBhvr>
                                        <p:cTn id="21" dur="500" fill="hold"/>
                                        <p:tgtEl>
                                          <p:spTgt spid="3"/>
                                        </p:tgtEl>
                                        <p:attrNameLst>
                                          <p:attrName>ppt_w</p:attrName>
                                        </p:attrNameLst>
                                      </p:cBhvr>
                                      <p:tavLst>
                                        <p:tav tm="0">
                                          <p:val>
                                            <p:fltVal val="0"/>
                                          </p:val>
                                        </p:tav>
                                        <p:tav tm="100000">
                                          <p:val>
                                            <p:strVal val="#ppt_w"/>
                                          </p:val>
                                        </p:tav>
                                      </p:tavLst>
                                    </p:anim>
                                    <p:anim calcmode="lin" valueType="num">
                                      <p:cBhvr>
                                        <p:cTn id="22" dur="500" fill="hold"/>
                                        <p:tgtEl>
                                          <p:spTgt spid="3"/>
                                        </p:tgtEl>
                                        <p:attrNameLst>
                                          <p:attrName>ppt_h</p:attrName>
                                        </p:attrNameLst>
                                      </p:cBhvr>
                                      <p:tavLst>
                                        <p:tav tm="0">
                                          <p:val>
                                            <p:fltVal val="0"/>
                                          </p:val>
                                        </p:tav>
                                        <p:tav tm="100000">
                                          <p:val>
                                            <p:strVal val="#ppt_h"/>
                                          </p:val>
                                        </p:tav>
                                      </p:tavLst>
                                    </p:anim>
                                    <p:animEffect transition="in" filter="fade">
                                      <p:cBhvr>
                                        <p:cTn id="2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9CCEE9"/>
        </a:solidFill>
        <a:effectLst/>
      </p:bgPr>
    </p:bg>
    <p:spTree>
      <p:nvGrpSpPr>
        <p:cNvPr id="1" name=""/>
        <p:cNvGrpSpPr/>
        <p:nvPr/>
      </p:nvGrpSpPr>
      <p:grpSpPr>
        <a:xfrm>
          <a:off x="0" y="0"/>
          <a:ext cx="0" cy="0"/>
          <a:chOff x="0" y="0"/>
          <a:chExt cx="0" cy="0"/>
        </a:xfrm>
      </p:grpSpPr>
      <p:pic>
        <p:nvPicPr>
          <p:cNvPr id="2" name="Picture 2"/>
          <p:cNvPicPr>
            <a:picLocks noChangeAspect="1"/>
          </p:cNvPicPr>
          <p:nvPr/>
        </p:nvPicPr>
        <p:blipFill>
          <a:blip r:embed="rId2">
            <a:alphaModFix amt="19999"/>
            <a:extLst>
              <a:ext uri="{28A0092B-C50C-407E-A947-70E740481C1C}">
                <a14:useLocalDpi xmlns:a14="http://schemas.microsoft.com/office/drawing/2010/main" val="0"/>
              </a:ext>
              <a:ext uri="{96DAC541-7B7A-43D3-8B79-37D633B846F1}">
                <asvg:svgBlip xmlns:asvg="http://schemas.microsoft.com/office/drawing/2016/SVG/main" xmlns="" r:embed="rId3"/>
              </a:ext>
            </a:extLst>
          </a:blip>
          <a:srcRect b="43786"/>
          <a:stretch>
            <a:fillRect/>
          </a:stretch>
        </p:blipFill>
        <p:spPr>
          <a:xfrm>
            <a:off x="0" y="6607"/>
            <a:ext cx="18288000" cy="10280393"/>
          </a:xfrm>
          <a:prstGeom prst="rect">
            <a:avLst/>
          </a:prstGeom>
        </p:spPr>
      </p:pic>
      <p:grpSp>
        <p:nvGrpSpPr>
          <p:cNvPr id="3" name="Group 3"/>
          <p:cNvGrpSpPr/>
          <p:nvPr/>
        </p:nvGrpSpPr>
        <p:grpSpPr>
          <a:xfrm>
            <a:off x="10240688" y="1228689"/>
            <a:ext cx="7668064" cy="7427880"/>
            <a:chOff x="0" y="0"/>
            <a:chExt cx="1744237" cy="1689603"/>
          </a:xfrm>
        </p:grpSpPr>
        <p:sp>
          <p:nvSpPr>
            <p:cNvPr id="4" name="Freeform 4"/>
            <p:cNvSpPr/>
            <p:nvPr/>
          </p:nvSpPr>
          <p:spPr>
            <a:xfrm>
              <a:off x="0" y="-1270"/>
              <a:ext cx="1745507" cy="1688333"/>
            </a:xfrm>
            <a:custGeom>
              <a:avLst/>
              <a:gdLst/>
              <a:ahLst/>
              <a:cxnLst/>
              <a:rect l="l" t="t" r="r" b="b"/>
              <a:pathLst>
                <a:path w="1745507" h="1688333">
                  <a:moveTo>
                    <a:pt x="1734077" y="27940"/>
                  </a:moveTo>
                  <a:cubicBezTo>
                    <a:pt x="1725187" y="24130"/>
                    <a:pt x="1716297" y="21590"/>
                    <a:pt x="1707407" y="21590"/>
                  </a:cubicBezTo>
                  <a:cubicBezTo>
                    <a:pt x="1680737" y="20320"/>
                    <a:pt x="1654733" y="20320"/>
                    <a:pt x="1627368" y="17780"/>
                  </a:cubicBezTo>
                  <a:cubicBezTo>
                    <a:pt x="1564818" y="12700"/>
                    <a:pt x="1503572" y="6350"/>
                    <a:pt x="1441023" y="3810"/>
                  </a:cubicBezTo>
                  <a:cubicBezTo>
                    <a:pt x="1390201" y="1270"/>
                    <a:pt x="1340683" y="3810"/>
                    <a:pt x="1289862" y="2540"/>
                  </a:cubicBezTo>
                  <a:cubicBezTo>
                    <a:pt x="1267709" y="2540"/>
                    <a:pt x="1245556" y="0"/>
                    <a:pt x="1223403" y="2540"/>
                  </a:cubicBezTo>
                  <a:cubicBezTo>
                    <a:pt x="1169975" y="10160"/>
                    <a:pt x="1116548" y="11430"/>
                    <a:pt x="1061817" y="8890"/>
                  </a:cubicBezTo>
                  <a:cubicBezTo>
                    <a:pt x="1034452" y="7620"/>
                    <a:pt x="1007086" y="7620"/>
                    <a:pt x="979721" y="7620"/>
                  </a:cubicBezTo>
                  <a:cubicBezTo>
                    <a:pt x="930203" y="7620"/>
                    <a:pt x="880685" y="7620"/>
                    <a:pt x="831166" y="6350"/>
                  </a:cubicBezTo>
                  <a:cubicBezTo>
                    <a:pt x="779042" y="5080"/>
                    <a:pt x="265616" y="2540"/>
                    <a:pt x="214794" y="1270"/>
                  </a:cubicBezTo>
                  <a:cubicBezTo>
                    <a:pt x="173095" y="0"/>
                    <a:pt x="132698" y="1270"/>
                    <a:pt x="90999" y="1270"/>
                  </a:cubicBezTo>
                  <a:cubicBezTo>
                    <a:pt x="62330" y="1270"/>
                    <a:pt x="33020" y="3810"/>
                    <a:pt x="5080" y="5080"/>
                  </a:cubicBezTo>
                  <a:cubicBezTo>
                    <a:pt x="3810" y="5080"/>
                    <a:pt x="2540" y="7620"/>
                    <a:pt x="0" y="8890"/>
                  </a:cubicBezTo>
                  <a:cubicBezTo>
                    <a:pt x="1270" y="21590"/>
                    <a:pt x="3810" y="34290"/>
                    <a:pt x="5080" y="46990"/>
                  </a:cubicBezTo>
                  <a:cubicBezTo>
                    <a:pt x="15240" y="117455"/>
                    <a:pt x="16510" y="188936"/>
                    <a:pt x="17780" y="259163"/>
                  </a:cubicBezTo>
                  <a:cubicBezTo>
                    <a:pt x="19050" y="330645"/>
                    <a:pt x="17780" y="402126"/>
                    <a:pt x="16510" y="474862"/>
                  </a:cubicBezTo>
                  <a:cubicBezTo>
                    <a:pt x="15240" y="548851"/>
                    <a:pt x="2540" y="1325115"/>
                    <a:pt x="2540" y="1399104"/>
                  </a:cubicBezTo>
                  <a:cubicBezTo>
                    <a:pt x="2540" y="1471840"/>
                    <a:pt x="1270" y="1544575"/>
                    <a:pt x="0" y="1617311"/>
                  </a:cubicBezTo>
                  <a:cubicBezTo>
                    <a:pt x="0" y="1633723"/>
                    <a:pt x="3810" y="1643883"/>
                    <a:pt x="15240" y="1648963"/>
                  </a:cubicBezTo>
                  <a:cubicBezTo>
                    <a:pt x="22860" y="1652773"/>
                    <a:pt x="31750" y="1655313"/>
                    <a:pt x="40640" y="1656583"/>
                  </a:cubicBezTo>
                  <a:cubicBezTo>
                    <a:pt x="89696" y="1661663"/>
                    <a:pt x="139214" y="1665473"/>
                    <a:pt x="188732" y="1670553"/>
                  </a:cubicBezTo>
                  <a:cubicBezTo>
                    <a:pt x="216097" y="1673093"/>
                    <a:pt x="243463" y="1678173"/>
                    <a:pt x="270828" y="1679443"/>
                  </a:cubicBezTo>
                  <a:cubicBezTo>
                    <a:pt x="316437" y="1681983"/>
                    <a:pt x="824651" y="1683253"/>
                    <a:pt x="870260" y="1684523"/>
                  </a:cubicBezTo>
                  <a:cubicBezTo>
                    <a:pt x="876775" y="1684523"/>
                    <a:pt x="883291" y="1684523"/>
                    <a:pt x="889806" y="1684523"/>
                  </a:cubicBezTo>
                  <a:cubicBezTo>
                    <a:pt x="921081" y="1684523"/>
                    <a:pt x="953659" y="1683253"/>
                    <a:pt x="984933" y="1683253"/>
                  </a:cubicBezTo>
                  <a:cubicBezTo>
                    <a:pt x="1021421" y="1683253"/>
                    <a:pt x="1056605" y="1684523"/>
                    <a:pt x="1093092" y="1684523"/>
                  </a:cubicBezTo>
                  <a:cubicBezTo>
                    <a:pt x="1146519" y="1684523"/>
                    <a:pt x="1201250" y="1684523"/>
                    <a:pt x="1254678" y="1684523"/>
                  </a:cubicBezTo>
                  <a:cubicBezTo>
                    <a:pt x="1304196" y="1684523"/>
                    <a:pt x="1353714" y="1685793"/>
                    <a:pt x="1403232" y="1687063"/>
                  </a:cubicBezTo>
                  <a:cubicBezTo>
                    <a:pt x="1425385" y="1687063"/>
                    <a:pt x="1448841" y="1688333"/>
                    <a:pt x="1470994" y="1688333"/>
                  </a:cubicBezTo>
                  <a:cubicBezTo>
                    <a:pt x="1542665" y="1687063"/>
                    <a:pt x="1613033" y="1680713"/>
                    <a:pt x="1684547" y="1680713"/>
                  </a:cubicBezTo>
                  <a:cubicBezTo>
                    <a:pt x="1688357" y="1680713"/>
                    <a:pt x="1693437" y="1678173"/>
                    <a:pt x="1697247" y="1675633"/>
                  </a:cubicBezTo>
                  <a:cubicBezTo>
                    <a:pt x="1702327" y="1671823"/>
                    <a:pt x="1704867" y="1665473"/>
                    <a:pt x="1707407" y="1662933"/>
                  </a:cubicBezTo>
                  <a:cubicBezTo>
                    <a:pt x="1708677" y="1608532"/>
                    <a:pt x="1709947" y="1555862"/>
                    <a:pt x="1711217" y="1503191"/>
                  </a:cubicBezTo>
                  <a:cubicBezTo>
                    <a:pt x="1712487" y="1421677"/>
                    <a:pt x="1722647" y="639144"/>
                    <a:pt x="1723917" y="557630"/>
                  </a:cubicBezTo>
                  <a:cubicBezTo>
                    <a:pt x="1723917" y="508721"/>
                    <a:pt x="1725187" y="459813"/>
                    <a:pt x="1726457" y="410905"/>
                  </a:cubicBezTo>
                  <a:cubicBezTo>
                    <a:pt x="1727727" y="358234"/>
                    <a:pt x="1728997" y="305564"/>
                    <a:pt x="1731537" y="252893"/>
                  </a:cubicBezTo>
                  <a:cubicBezTo>
                    <a:pt x="1732807" y="221542"/>
                    <a:pt x="1732807" y="188936"/>
                    <a:pt x="1737887" y="157585"/>
                  </a:cubicBezTo>
                  <a:cubicBezTo>
                    <a:pt x="1742967" y="119963"/>
                    <a:pt x="1745507" y="83595"/>
                    <a:pt x="1744237" y="44450"/>
                  </a:cubicBezTo>
                  <a:cubicBezTo>
                    <a:pt x="1744237" y="38100"/>
                    <a:pt x="1740427" y="30480"/>
                    <a:pt x="1734077" y="27940"/>
                  </a:cubicBezTo>
                  <a:close/>
                </a:path>
              </a:pathLst>
            </a:custGeom>
            <a:solidFill>
              <a:srgbClr val="FFF3E4"/>
            </a:solidFill>
          </p:spPr>
        </p:sp>
      </p:grpSp>
      <p:pic>
        <p:nvPicPr>
          <p:cNvPr id="5" name="Picture 5"/>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xmlns="" r:embed="rId5"/>
              </a:ext>
            </a:extLst>
          </a:blip>
          <a:srcRect/>
          <a:stretch>
            <a:fillRect/>
          </a:stretch>
        </p:blipFill>
        <p:spPr>
          <a:xfrm rot="-7680534">
            <a:off x="16118393" y="899139"/>
            <a:ext cx="2348424" cy="768575"/>
          </a:xfrm>
          <a:prstGeom prst="rect">
            <a:avLst/>
          </a:prstGeom>
        </p:spPr>
      </p:pic>
      <p:pic>
        <p:nvPicPr>
          <p:cNvPr id="8" name="Picture 8"/>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xmlns="" r:embed="rId7"/>
              </a:ext>
            </a:extLst>
          </a:blip>
          <a:srcRect/>
          <a:stretch>
            <a:fillRect/>
          </a:stretch>
        </p:blipFill>
        <p:spPr>
          <a:xfrm rot="-3380424">
            <a:off x="8347052" y="6977900"/>
            <a:ext cx="1166687" cy="3431433"/>
          </a:xfrm>
          <a:prstGeom prst="rect">
            <a:avLst/>
          </a:prstGeom>
        </p:spPr>
      </p:pic>
      <p:pic>
        <p:nvPicPr>
          <p:cNvPr id="9" name="Picture 9"/>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xmlns="" r:embed="rId9"/>
              </a:ext>
            </a:extLst>
          </a:blip>
          <a:srcRect/>
          <a:stretch>
            <a:fillRect/>
          </a:stretch>
        </p:blipFill>
        <p:spPr>
          <a:xfrm rot="-508057">
            <a:off x="3231874" y="2157524"/>
            <a:ext cx="2625654" cy="672504"/>
          </a:xfrm>
          <a:prstGeom prst="rect">
            <a:avLst/>
          </a:prstGeom>
        </p:spPr>
      </p:pic>
      <p:pic>
        <p:nvPicPr>
          <p:cNvPr id="13" name="Picture 13"/>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xmlns="" r:embed="rId11"/>
              </a:ext>
            </a:extLst>
          </a:blip>
          <a:srcRect/>
          <a:stretch>
            <a:fillRect/>
          </a:stretch>
        </p:blipFill>
        <p:spPr>
          <a:xfrm rot="-752723">
            <a:off x="1196320" y="6575291"/>
            <a:ext cx="2071506" cy="2721738"/>
          </a:xfrm>
          <a:prstGeom prst="rect">
            <a:avLst/>
          </a:prstGeom>
        </p:spPr>
      </p:pic>
      <p:pic>
        <p:nvPicPr>
          <p:cNvPr id="15" name="Picture 14">
            <a:extLst>
              <a:ext uri="{FF2B5EF4-FFF2-40B4-BE49-F238E27FC236}">
                <a16:creationId xmlns:a16="http://schemas.microsoft.com/office/drawing/2014/main" xmlns="" id="{E41A5065-E6A8-4D0D-8719-E0261A9AA142}"/>
              </a:ext>
            </a:extLst>
          </p:cNvPr>
          <p:cNvPicPr>
            <a:picLocks noChangeAspect="1"/>
          </p:cNvPicPr>
          <p:nvPr/>
        </p:nvPicPr>
        <p:blipFill>
          <a:blip r:embed="rId12"/>
          <a:stretch>
            <a:fillRect/>
          </a:stretch>
        </p:blipFill>
        <p:spPr>
          <a:xfrm>
            <a:off x="-243932" y="6608"/>
            <a:ext cx="13030200" cy="10280392"/>
          </a:xfrm>
          <a:prstGeom prst="rect">
            <a:avLst/>
          </a:prstGeom>
        </p:spPr>
      </p:pic>
      <p:sp>
        <p:nvSpPr>
          <p:cNvPr id="16" name="TextBox 15">
            <a:extLst>
              <a:ext uri="{FF2B5EF4-FFF2-40B4-BE49-F238E27FC236}">
                <a16:creationId xmlns:a16="http://schemas.microsoft.com/office/drawing/2014/main" xmlns="" id="{66BEFD8E-8F4B-4CCD-A138-22AF4B400E4B}"/>
              </a:ext>
            </a:extLst>
          </p:cNvPr>
          <p:cNvSpPr txBox="1"/>
          <p:nvPr/>
        </p:nvSpPr>
        <p:spPr>
          <a:xfrm>
            <a:off x="12733951" y="3866228"/>
            <a:ext cx="4868250" cy="2554545"/>
          </a:xfrm>
          <a:prstGeom prst="rect">
            <a:avLst/>
          </a:prstGeom>
          <a:noFill/>
        </p:spPr>
        <p:txBody>
          <a:bodyPr wrap="square" rtlCol="0">
            <a:spAutoFit/>
          </a:bodyPr>
          <a:lstStyle/>
          <a:p>
            <a:pPr algn="ctr"/>
            <a:r>
              <a:rPr lang="en-US" sz="4000">
                <a:solidFill>
                  <a:srgbClr val="CF201D"/>
                </a:solidFill>
                <a:latin typeface="#9Slide03 Arima Madurai ExtraBo" panose="00000900000000000000" pitchFamily="2" charset="0"/>
                <a:cs typeface="#9Slide03 Arima Madurai ExtraBo" panose="00000900000000000000" pitchFamily="2" charset="0"/>
              </a:rPr>
              <a:t>Rượu bia có thể gây ra các bệnh về đường tiêu hóa, tim mạch, thần kinh,...</a:t>
            </a:r>
          </a:p>
        </p:txBody>
      </p:sp>
    </p:spTree>
    <p:extLst>
      <p:ext uri="{BB962C8B-B14F-4D97-AF65-F5344CB8AC3E}">
        <p14:creationId xmlns:p14="http://schemas.microsoft.com/office/powerpoint/2010/main" val="3434924109"/>
      </p:ext>
    </p:extLst>
  </p:cSld>
  <p:clrMapOvr>
    <a:masterClrMapping/>
  </p:clrMapOvr>
  <mc:AlternateContent xmlns:mc="http://schemas.openxmlformats.org/markup-compatibility/2006">
    <mc:Choice xmlns:p15="http://schemas.microsoft.com/office/powerpoint/2012/main" xmlns="" Requires="p15">
      <p:transition xmlns:p14="http://schemas.microsoft.com/office/powerpoint/2010/main" spd="slow" p14:dur="2000">
        <p15:prstTrans prst="drape" invX="1"/>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heel(1)">
                                      <p:cBhvr>
                                        <p:cTn id="7" dur="20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53" presetClass="entr" presetSubtype="16"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p:cTn id="12" dur="500" fill="hold"/>
                                        <p:tgtEl>
                                          <p:spTgt spid="3"/>
                                        </p:tgtEl>
                                        <p:attrNameLst>
                                          <p:attrName>ppt_w</p:attrName>
                                        </p:attrNameLst>
                                      </p:cBhvr>
                                      <p:tavLst>
                                        <p:tav tm="0">
                                          <p:val>
                                            <p:fltVal val="0"/>
                                          </p:val>
                                        </p:tav>
                                        <p:tav tm="100000">
                                          <p:val>
                                            <p:strVal val="#ppt_w"/>
                                          </p:val>
                                        </p:tav>
                                      </p:tavLst>
                                    </p:anim>
                                    <p:anim calcmode="lin" valueType="num">
                                      <p:cBhvr>
                                        <p:cTn id="13" dur="500" fill="hold"/>
                                        <p:tgtEl>
                                          <p:spTgt spid="3"/>
                                        </p:tgtEl>
                                        <p:attrNameLst>
                                          <p:attrName>ppt_h</p:attrName>
                                        </p:attrNameLst>
                                      </p:cBhvr>
                                      <p:tavLst>
                                        <p:tav tm="0">
                                          <p:val>
                                            <p:fltVal val="0"/>
                                          </p:val>
                                        </p:tav>
                                        <p:tav tm="100000">
                                          <p:val>
                                            <p:strVal val="#ppt_h"/>
                                          </p:val>
                                        </p:tav>
                                      </p:tavLst>
                                    </p:anim>
                                    <p:animEffect transition="in" filter="fade">
                                      <p:cBhvr>
                                        <p:cTn id="14" dur="500"/>
                                        <p:tgtEl>
                                          <p:spTgt spid="3"/>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16"/>
                                        </p:tgtEl>
                                        <p:attrNameLst>
                                          <p:attrName>style.visibility</p:attrName>
                                        </p:attrNameLst>
                                      </p:cBhvr>
                                      <p:to>
                                        <p:strVal val="visible"/>
                                      </p:to>
                                    </p:set>
                                    <p:anim calcmode="lin" valueType="num">
                                      <p:cBhvr>
                                        <p:cTn id="17" dur="500" fill="hold"/>
                                        <p:tgtEl>
                                          <p:spTgt spid="16"/>
                                        </p:tgtEl>
                                        <p:attrNameLst>
                                          <p:attrName>ppt_w</p:attrName>
                                        </p:attrNameLst>
                                      </p:cBhvr>
                                      <p:tavLst>
                                        <p:tav tm="0">
                                          <p:val>
                                            <p:fltVal val="0"/>
                                          </p:val>
                                        </p:tav>
                                        <p:tav tm="100000">
                                          <p:val>
                                            <p:strVal val="#ppt_w"/>
                                          </p:val>
                                        </p:tav>
                                      </p:tavLst>
                                    </p:anim>
                                    <p:anim calcmode="lin" valueType="num">
                                      <p:cBhvr>
                                        <p:cTn id="18" dur="500" fill="hold"/>
                                        <p:tgtEl>
                                          <p:spTgt spid="16"/>
                                        </p:tgtEl>
                                        <p:attrNameLst>
                                          <p:attrName>ppt_h</p:attrName>
                                        </p:attrNameLst>
                                      </p:cBhvr>
                                      <p:tavLst>
                                        <p:tav tm="0">
                                          <p:val>
                                            <p:fltVal val="0"/>
                                          </p:val>
                                        </p:tav>
                                        <p:tav tm="100000">
                                          <p:val>
                                            <p:strVal val="#ppt_h"/>
                                          </p:val>
                                        </p:tav>
                                      </p:tavLst>
                                    </p:anim>
                                    <p:animEffect transition="in" filter="fade">
                                      <p:cBhvr>
                                        <p:cTn id="19"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Lst>
  </p:timing>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9CCEE9"/>
        </a:solidFill>
        <a:effectLst/>
      </p:bgPr>
    </p:bg>
    <p:spTree>
      <p:nvGrpSpPr>
        <p:cNvPr id="1" name=""/>
        <p:cNvGrpSpPr/>
        <p:nvPr/>
      </p:nvGrpSpPr>
      <p:grpSpPr>
        <a:xfrm>
          <a:off x="0" y="0"/>
          <a:ext cx="0" cy="0"/>
          <a:chOff x="0" y="0"/>
          <a:chExt cx="0" cy="0"/>
        </a:xfrm>
      </p:grpSpPr>
      <p:grpSp>
        <p:nvGrpSpPr>
          <p:cNvPr id="19" name="Group 3">
            <a:extLst>
              <a:ext uri="{FF2B5EF4-FFF2-40B4-BE49-F238E27FC236}">
                <a16:creationId xmlns:a16="http://schemas.microsoft.com/office/drawing/2014/main" xmlns="" id="{E601E241-647A-47A2-BC54-6CF8E49A0917}"/>
              </a:ext>
            </a:extLst>
          </p:cNvPr>
          <p:cNvGrpSpPr/>
          <p:nvPr/>
        </p:nvGrpSpPr>
        <p:grpSpPr>
          <a:xfrm>
            <a:off x="1313835" y="2864018"/>
            <a:ext cx="8840378" cy="7427880"/>
            <a:chOff x="0" y="0"/>
            <a:chExt cx="1744237" cy="1689603"/>
          </a:xfrm>
        </p:grpSpPr>
        <p:sp>
          <p:nvSpPr>
            <p:cNvPr id="20" name="Freeform 4">
              <a:extLst>
                <a:ext uri="{FF2B5EF4-FFF2-40B4-BE49-F238E27FC236}">
                  <a16:creationId xmlns:a16="http://schemas.microsoft.com/office/drawing/2014/main" xmlns="" id="{DFADC55E-353B-4836-B504-C927CB282E94}"/>
                </a:ext>
              </a:extLst>
            </p:cNvPr>
            <p:cNvSpPr/>
            <p:nvPr/>
          </p:nvSpPr>
          <p:spPr>
            <a:xfrm>
              <a:off x="0" y="-1270"/>
              <a:ext cx="1745507" cy="1688333"/>
            </a:xfrm>
            <a:custGeom>
              <a:avLst/>
              <a:gdLst/>
              <a:ahLst/>
              <a:cxnLst/>
              <a:rect l="l" t="t" r="r" b="b"/>
              <a:pathLst>
                <a:path w="1745507" h="1688333">
                  <a:moveTo>
                    <a:pt x="1734077" y="27940"/>
                  </a:moveTo>
                  <a:cubicBezTo>
                    <a:pt x="1725187" y="24130"/>
                    <a:pt x="1716297" y="21590"/>
                    <a:pt x="1707407" y="21590"/>
                  </a:cubicBezTo>
                  <a:cubicBezTo>
                    <a:pt x="1680737" y="20320"/>
                    <a:pt x="1654733" y="20320"/>
                    <a:pt x="1627368" y="17780"/>
                  </a:cubicBezTo>
                  <a:cubicBezTo>
                    <a:pt x="1564818" y="12700"/>
                    <a:pt x="1503572" y="6350"/>
                    <a:pt x="1441023" y="3810"/>
                  </a:cubicBezTo>
                  <a:cubicBezTo>
                    <a:pt x="1390201" y="1270"/>
                    <a:pt x="1340683" y="3810"/>
                    <a:pt x="1289862" y="2540"/>
                  </a:cubicBezTo>
                  <a:cubicBezTo>
                    <a:pt x="1267709" y="2540"/>
                    <a:pt x="1245556" y="0"/>
                    <a:pt x="1223403" y="2540"/>
                  </a:cubicBezTo>
                  <a:cubicBezTo>
                    <a:pt x="1169975" y="10160"/>
                    <a:pt x="1116548" y="11430"/>
                    <a:pt x="1061817" y="8890"/>
                  </a:cubicBezTo>
                  <a:cubicBezTo>
                    <a:pt x="1034452" y="7620"/>
                    <a:pt x="1007086" y="7620"/>
                    <a:pt x="979721" y="7620"/>
                  </a:cubicBezTo>
                  <a:cubicBezTo>
                    <a:pt x="930203" y="7620"/>
                    <a:pt x="880685" y="7620"/>
                    <a:pt x="831166" y="6350"/>
                  </a:cubicBezTo>
                  <a:cubicBezTo>
                    <a:pt x="779042" y="5080"/>
                    <a:pt x="265616" y="2540"/>
                    <a:pt x="214794" y="1270"/>
                  </a:cubicBezTo>
                  <a:cubicBezTo>
                    <a:pt x="173095" y="0"/>
                    <a:pt x="132698" y="1270"/>
                    <a:pt x="90999" y="1270"/>
                  </a:cubicBezTo>
                  <a:cubicBezTo>
                    <a:pt x="62330" y="1270"/>
                    <a:pt x="33020" y="3810"/>
                    <a:pt x="5080" y="5080"/>
                  </a:cubicBezTo>
                  <a:cubicBezTo>
                    <a:pt x="3810" y="5080"/>
                    <a:pt x="2540" y="7620"/>
                    <a:pt x="0" y="8890"/>
                  </a:cubicBezTo>
                  <a:cubicBezTo>
                    <a:pt x="1270" y="21590"/>
                    <a:pt x="3810" y="34290"/>
                    <a:pt x="5080" y="46990"/>
                  </a:cubicBezTo>
                  <a:cubicBezTo>
                    <a:pt x="15240" y="117455"/>
                    <a:pt x="16510" y="188936"/>
                    <a:pt x="17780" y="259163"/>
                  </a:cubicBezTo>
                  <a:cubicBezTo>
                    <a:pt x="19050" y="330645"/>
                    <a:pt x="17780" y="402126"/>
                    <a:pt x="16510" y="474862"/>
                  </a:cubicBezTo>
                  <a:cubicBezTo>
                    <a:pt x="15240" y="548851"/>
                    <a:pt x="2540" y="1325115"/>
                    <a:pt x="2540" y="1399104"/>
                  </a:cubicBezTo>
                  <a:cubicBezTo>
                    <a:pt x="2540" y="1471840"/>
                    <a:pt x="1270" y="1544575"/>
                    <a:pt x="0" y="1617311"/>
                  </a:cubicBezTo>
                  <a:cubicBezTo>
                    <a:pt x="0" y="1633723"/>
                    <a:pt x="3810" y="1643883"/>
                    <a:pt x="15240" y="1648963"/>
                  </a:cubicBezTo>
                  <a:cubicBezTo>
                    <a:pt x="22860" y="1652773"/>
                    <a:pt x="31750" y="1655313"/>
                    <a:pt x="40640" y="1656583"/>
                  </a:cubicBezTo>
                  <a:cubicBezTo>
                    <a:pt x="89696" y="1661663"/>
                    <a:pt x="139214" y="1665473"/>
                    <a:pt x="188732" y="1670553"/>
                  </a:cubicBezTo>
                  <a:cubicBezTo>
                    <a:pt x="216097" y="1673093"/>
                    <a:pt x="243463" y="1678173"/>
                    <a:pt x="270828" y="1679443"/>
                  </a:cubicBezTo>
                  <a:cubicBezTo>
                    <a:pt x="316437" y="1681983"/>
                    <a:pt x="824651" y="1683253"/>
                    <a:pt x="870260" y="1684523"/>
                  </a:cubicBezTo>
                  <a:cubicBezTo>
                    <a:pt x="876775" y="1684523"/>
                    <a:pt x="883291" y="1684523"/>
                    <a:pt x="889806" y="1684523"/>
                  </a:cubicBezTo>
                  <a:cubicBezTo>
                    <a:pt x="921081" y="1684523"/>
                    <a:pt x="953659" y="1683253"/>
                    <a:pt x="984933" y="1683253"/>
                  </a:cubicBezTo>
                  <a:cubicBezTo>
                    <a:pt x="1021421" y="1683253"/>
                    <a:pt x="1056605" y="1684523"/>
                    <a:pt x="1093092" y="1684523"/>
                  </a:cubicBezTo>
                  <a:cubicBezTo>
                    <a:pt x="1146519" y="1684523"/>
                    <a:pt x="1201250" y="1684523"/>
                    <a:pt x="1254678" y="1684523"/>
                  </a:cubicBezTo>
                  <a:cubicBezTo>
                    <a:pt x="1304196" y="1684523"/>
                    <a:pt x="1353714" y="1685793"/>
                    <a:pt x="1403232" y="1687063"/>
                  </a:cubicBezTo>
                  <a:cubicBezTo>
                    <a:pt x="1425385" y="1687063"/>
                    <a:pt x="1448841" y="1688333"/>
                    <a:pt x="1470994" y="1688333"/>
                  </a:cubicBezTo>
                  <a:cubicBezTo>
                    <a:pt x="1542665" y="1687063"/>
                    <a:pt x="1613033" y="1680713"/>
                    <a:pt x="1684547" y="1680713"/>
                  </a:cubicBezTo>
                  <a:cubicBezTo>
                    <a:pt x="1688357" y="1680713"/>
                    <a:pt x="1693437" y="1678173"/>
                    <a:pt x="1697247" y="1675633"/>
                  </a:cubicBezTo>
                  <a:cubicBezTo>
                    <a:pt x="1702327" y="1671823"/>
                    <a:pt x="1704867" y="1665473"/>
                    <a:pt x="1707407" y="1662933"/>
                  </a:cubicBezTo>
                  <a:cubicBezTo>
                    <a:pt x="1708677" y="1608532"/>
                    <a:pt x="1709947" y="1555862"/>
                    <a:pt x="1711217" y="1503191"/>
                  </a:cubicBezTo>
                  <a:cubicBezTo>
                    <a:pt x="1712487" y="1421677"/>
                    <a:pt x="1722647" y="639144"/>
                    <a:pt x="1723917" y="557630"/>
                  </a:cubicBezTo>
                  <a:cubicBezTo>
                    <a:pt x="1723917" y="508721"/>
                    <a:pt x="1725187" y="459813"/>
                    <a:pt x="1726457" y="410905"/>
                  </a:cubicBezTo>
                  <a:cubicBezTo>
                    <a:pt x="1727727" y="358234"/>
                    <a:pt x="1728997" y="305564"/>
                    <a:pt x="1731537" y="252893"/>
                  </a:cubicBezTo>
                  <a:cubicBezTo>
                    <a:pt x="1732807" y="221542"/>
                    <a:pt x="1732807" y="188936"/>
                    <a:pt x="1737887" y="157585"/>
                  </a:cubicBezTo>
                  <a:cubicBezTo>
                    <a:pt x="1742967" y="119963"/>
                    <a:pt x="1745507" y="83595"/>
                    <a:pt x="1744237" y="44450"/>
                  </a:cubicBezTo>
                  <a:cubicBezTo>
                    <a:pt x="1744237" y="38100"/>
                    <a:pt x="1740427" y="30480"/>
                    <a:pt x="1734077" y="27940"/>
                  </a:cubicBezTo>
                  <a:close/>
                </a:path>
              </a:pathLst>
            </a:custGeom>
            <a:solidFill>
              <a:srgbClr val="FFF3E4"/>
            </a:solidFill>
          </p:spPr>
        </p:sp>
      </p:grpSp>
      <p:grpSp>
        <p:nvGrpSpPr>
          <p:cNvPr id="3" name="Group 3"/>
          <p:cNvGrpSpPr/>
          <p:nvPr/>
        </p:nvGrpSpPr>
        <p:grpSpPr>
          <a:xfrm>
            <a:off x="8311440" y="299360"/>
            <a:ext cx="7668064" cy="7427880"/>
            <a:chOff x="0" y="0"/>
            <a:chExt cx="1744237" cy="1689603"/>
          </a:xfrm>
        </p:grpSpPr>
        <p:sp>
          <p:nvSpPr>
            <p:cNvPr id="4" name="Freeform 4"/>
            <p:cNvSpPr/>
            <p:nvPr/>
          </p:nvSpPr>
          <p:spPr>
            <a:xfrm>
              <a:off x="0" y="-1270"/>
              <a:ext cx="1745507" cy="1688333"/>
            </a:xfrm>
            <a:custGeom>
              <a:avLst/>
              <a:gdLst/>
              <a:ahLst/>
              <a:cxnLst/>
              <a:rect l="l" t="t" r="r" b="b"/>
              <a:pathLst>
                <a:path w="1745507" h="1688333">
                  <a:moveTo>
                    <a:pt x="1734077" y="27940"/>
                  </a:moveTo>
                  <a:cubicBezTo>
                    <a:pt x="1725187" y="24130"/>
                    <a:pt x="1716297" y="21590"/>
                    <a:pt x="1707407" y="21590"/>
                  </a:cubicBezTo>
                  <a:cubicBezTo>
                    <a:pt x="1680737" y="20320"/>
                    <a:pt x="1654733" y="20320"/>
                    <a:pt x="1627368" y="17780"/>
                  </a:cubicBezTo>
                  <a:cubicBezTo>
                    <a:pt x="1564818" y="12700"/>
                    <a:pt x="1503572" y="6350"/>
                    <a:pt x="1441023" y="3810"/>
                  </a:cubicBezTo>
                  <a:cubicBezTo>
                    <a:pt x="1390201" y="1270"/>
                    <a:pt x="1340683" y="3810"/>
                    <a:pt x="1289862" y="2540"/>
                  </a:cubicBezTo>
                  <a:cubicBezTo>
                    <a:pt x="1267709" y="2540"/>
                    <a:pt x="1245556" y="0"/>
                    <a:pt x="1223403" y="2540"/>
                  </a:cubicBezTo>
                  <a:cubicBezTo>
                    <a:pt x="1169975" y="10160"/>
                    <a:pt x="1116548" y="11430"/>
                    <a:pt x="1061817" y="8890"/>
                  </a:cubicBezTo>
                  <a:cubicBezTo>
                    <a:pt x="1034452" y="7620"/>
                    <a:pt x="1007086" y="7620"/>
                    <a:pt x="979721" y="7620"/>
                  </a:cubicBezTo>
                  <a:cubicBezTo>
                    <a:pt x="930203" y="7620"/>
                    <a:pt x="880685" y="7620"/>
                    <a:pt x="831166" y="6350"/>
                  </a:cubicBezTo>
                  <a:cubicBezTo>
                    <a:pt x="779042" y="5080"/>
                    <a:pt x="265616" y="2540"/>
                    <a:pt x="214794" y="1270"/>
                  </a:cubicBezTo>
                  <a:cubicBezTo>
                    <a:pt x="173095" y="0"/>
                    <a:pt x="132698" y="1270"/>
                    <a:pt x="90999" y="1270"/>
                  </a:cubicBezTo>
                  <a:cubicBezTo>
                    <a:pt x="62330" y="1270"/>
                    <a:pt x="33020" y="3810"/>
                    <a:pt x="5080" y="5080"/>
                  </a:cubicBezTo>
                  <a:cubicBezTo>
                    <a:pt x="3810" y="5080"/>
                    <a:pt x="2540" y="7620"/>
                    <a:pt x="0" y="8890"/>
                  </a:cubicBezTo>
                  <a:cubicBezTo>
                    <a:pt x="1270" y="21590"/>
                    <a:pt x="3810" y="34290"/>
                    <a:pt x="5080" y="46990"/>
                  </a:cubicBezTo>
                  <a:cubicBezTo>
                    <a:pt x="15240" y="117455"/>
                    <a:pt x="16510" y="188936"/>
                    <a:pt x="17780" y="259163"/>
                  </a:cubicBezTo>
                  <a:cubicBezTo>
                    <a:pt x="19050" y="330645"/>
                    <a:pt x="17780" y="402126"/>
                    <a:pt x="16510" y="474862"/>
                  </a:cubicBezTo>
                  <a:cubicBezTo>
                    <a:pt x="15240" y="548851"/>
                    <a:pt x="2540" y="1325115"/>
                    <a:pt x="2540" y="1399104"/>
                  </a:cubicBezTo>
                  <a:cubicBezTo>
                    <a:pt x="2540" y="1471840"/>
                    <a:pt x="1270" y="1544575"/>
                    <a:pt x="0" y="1617311"/>
                  </a:cubicBezTo>
                  <a:cubicBezTo>
                    <a:pt x="0" y="1633723"/>
                    <a:pt x="3810" y="1643883"/>
                    <a:pt x="15240" y="1648963"/>
                  </a:cubicBezTo>
                  <a:cubicBezTo>
                    <a:pt x="22860" y="1652773"/>
                    <a:pt x="31750" y="1655313"/>
                    <a:pt x="40640" y="1656583"/>
                  </a:cubicBezTo>
                  <a:cubicBezTo>
                    <a:pt x="89696" y="1661663"/>
                    <a:pt x="139214" y="1665473"/>
                    <a:pt x="188732" y="1670553"/>
                  </a:cubicBezTo>
                  <a:cubicBezTo>
                    <a:pt x="216097" y="1673093"/>
                    <a:pt x="243463" y="1678173"/>
                    <a:pt x="270828" y="1679443"/>
                  </a:cubicBezTo>
                  <a:cubicBezTo>
                    <a:pt x="316437" y="1681983"/>
                    <a:pt x="824651" y="1683253"/>
                    <a:pt x="870260" y="1684523"/>
                  </a:cubicBezTo>
                  <a:cubicBezTo>
                    <a:pt x="876775" y="1684523"/>
                    <a:pt x="883291" y="1684523"/>
                    <a:pt x="889806" y="1684523"/>
                  </a:cubicBezTo>
                  <a:cubicBezTo>
                    <a:pt x="921081" y="1684523"/>
                    <a:pt x="953659" y="1683253"/>
                    <a:pt x="984933" y="1683253"/>
                  </a:cubicBezTo>
                  <a:cubicBezTo>
                    <a:pt x="1021421" y="1683253"/>
                    <a:pt x="1056605" y="1684523"/>
                    <a:pt x="1093092" y="1684523"/>
                  </a:cubicBezTo>
                  <a:cubicBezTo>
                    <a:pt x="1146519" y="1684523"/>
                    <a:pt x="1201250" y="1684523"/>
                    <a:pt x="1254678" y="1684523"/>
                  </a:cubicBezTo>
                  <a:cubicBezTo>
                    <a:pt x="1304196" y="1684523"/>
                    <a:pt x="1353714" y="1685793"/>
                    <a:pt x="1403232" y="1687063"/>
                  </a:cubicBezTo>
                  <a:cubicBezTo>
                    <a:pt x="1425385" y="1687063"/>
                    <a:pt x="1448841" y="1688333"/>
                    <a:pt x="1470994" y="1688333"/>
                  </a:cubicBezTo>
                  <a:cubicBezTo>
                    <a:pt x="1542665" y="1687063"/>
                    <a:pt x="1613033" y="1680713"/>
                    <a:pt x="1684547" y="1680713"/>
                  </a:cubicBezTo>
                  <a:cubicBezTo>
                    <a:pt x="1688357" y="1680713"/>
                    <a:pt x="1693437" y="1678173"/>
                    <a:pt x="1697247" y="1675633"/>
                  </a:cubicBezTo>
                  <a:cubicBezTo>
                    <a:pt x="1702327" y="1671823"/>
                    <a:pt x="1704867" y="1665473"/>
                    <a:pt x="1707407" y="1662933"/>
                  </a:cubicBezTo>
                  <a:cubicBezTo>
                    <a:pt x="1708677" y="1608532"/>
                    <a:pt x="1709947" y="1555862"/>
                    <a:pt x="1711217" y="1503191"/>
                  </a:cubicBezTo>
                  <a:cubicBezTo>
                    <a:pt x="1712487" y="1421677"/>
                    <a:pt x="1722647" y="639144"/>
                    <a:pt x="1723917" y="557630"/>
                  </a:cubicBezTo>
                  <a:cubicBezTo>
                    <a:pt x="1723917" y="508721"/>
                    <a:pt x="1725187" y="459813"/>
                    <a:pt x="1726457" y="410905"/>
                  </a:cubicBezTo>
                  <a:cubicBezTo>
                    <a:pt x="1727727" y="358234"/>
                    <a:pt x="1728997" y="305564"/>
                    <a:pt x="1731537" y="252893"/>
                  </a:cubicBezTo>
                  <a:cubicBezTo>
                    <a:pt x="1732807" y="221542"/>
                    <a:pt x="1732807" y="188936"/>
                    <a:pt x="1737887" y="157585"/>
                  </a:cubicBezTo>
                  <a:cubicBezTo>
                    <a:pt x="1742967" y="119963"/>
                    <a:pt x="1745507" y="83595"/>
                    <a:pt x="1744237" y="44450"/>
                  </a:cubicBezTo>
                  <a:cubicBezTo>
                    <a:pt x="1744237" y="38100"/>
                    <a:pt x="1740427" y="30480"/>
                    <a:pt x="1734077" y="27940"/>
                  </a:cubicBezTo>
                  <a:close/>
                </a:path>
              </a:pathLst>
            </a:custGeom>
            <a:solidFill>
              <a:srgbClr val="FFF3E4"/>
            </a:solidFill>
          </p:spPr>
        </p:sp>
      </p:grpSp>
      <p:pic>
        <p:nvPicPr>
          <p:cNvPr id="5" name="Picture 5"/>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xmlns="" r:embed="rId3"/>
              </a:ext>
            </a:extLst>
          </a:blip>
          <a:srcRect/>
          <a:stretch>
            <a:fillRect/>
          </a:stretch>
        </p:blipFill>
        <p:spPr>
          <a:xfrm rot="-7680534">
            <a:off x="15759320" y="1103891"/>
            <a:ext cx="2348424" cy="768575"/>
          </a:xfrm>
          <a:prstGeom prst="rect">
            <a:avLst/>
          </a:prstGeom>
        </p:spPr>
      </p:pic>
      <p:pic>
        <p:nvPicPr>
          <p:cNvPr id="8" name="Picture 8"/>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xmlns="" r:embed="rId5"/>
              </a:ext>
            </a:extLst>
          </a:blip>
          <a:srcRect/>
          <a:stretch>
            <a:fillRect/>
          </a:stretch>
        </p:blipFill>
        <p:spPr>
          <a:xfrm rot="-3380424">
            <a:off x="277173" y="7887523"/>
            <a:ext cx="1162265" cy="2686001"/>
          </a:xfrm>
          <a:prstGeom prst="rect">
            <a:avLst/>
          </a:prstGeom>
        </p:spPr>
      </p:pic>
      <p:pic>
        <p:nvPicPr>
          <p:cNvPr id="9" name="Picture 9"/>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xmlns="" r:embed="rId7"/>
              </a:ext>
            </a:extLst>
          </a:blip>
          <a:srcRect/>
          <a:stretch>
            <a:fillRect/>
          </a:stretch>
        </p:blipFill>
        <p:spPr>
          <a:xfrm rot="-508057">
            <a:off x="3231874" y="2157524"/>
            <a:ext cx="2625654" cy="672504"/>
          </a:xfrm>
          <a:prstGeom prst="rect">
            <a:avLst/>
          </a:prstGeom>
        </p:spPr>
      </p:pic>
      <p:pic>
        <p:nvPicPr>
          <p:cNvPr id="14" name="Picture 14"/>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xmlns="" r:embed="rId9"/>
              </a:ext>
            </a:extLst>
          </a:blip>
          <a:srcRect/>
          <a:stretch>
            <a:fillRect/>
          </a:stretch>
        </p:blipFill>
        <p:spPr>
          <a:xfrm rot="1925915">
            <a:off x="15571707" y="8359627"/>
            <a:ext cx="2053504" cy="1597827"/>
          </a:xfrm>
          <a:prstGeom prst="rect">
            <a:avLst/>
          </a:prstGeom>
        </p:spPr>
      </p:pic>
      <p:pic>
        <p:nvPicPr>
          <p:cNvPr id="15" name="Picture 14">
            <a:extLst>
              <a:ext uri="{FF2B5EF4-FFF2-40B4-BE49-F238E27FC236}">
                <a16:creationId xmlns:a16="http://schemas.microsoft.com/office/drawing/2014/main" xmlns="" id="{A705AB70-B62F-4796-833F-4EF5E4E0ABF3}"/>
              </a:ext>
            </a:extLst>
          </p:cNvPr>
          <p:cNvPicPr>
            <a:picLocks noChangeAspect="1"/>
          </p:cNvPicPr>
          <p:nvPr/>
        </p:nvPicPr>
        <p:blipFill>
          <a:blip r:embed="rId10"/>
          <a:stretch>
            <a:fillRect/>
          </a:stretch>
        </p:blipFill>
        <p:spPr>
          <a:xfrm>
            <a:off x="-18407" y="0"/>
            <a:ext cx="8476607" cy="6357457"/>
          </a:xfrm>
          <a:prstGeom prst="rect">
            <a:avLst/>
          </a:prstGeom>
        </p:spPr>
      </p:pic>
      <p:pic>
        <p:nvPicPr>
          <p:cNvPr id="16" name="Picture 15">
            <a:extLst>
              <a:ext uri="{FF2B5EF4-FFF2-40B4-BE49-F238E27FC236}">
                <a16:creationId xmlns:a16="http://schemas.microsoft.com/office/drawing/2014/main" xmlns="" id="{EC5D31AB-F56F-47C1-A580-DA7D2AB7890E}"/>
              </a:ext>
            </a:extLst>
          </p:cNvPr>
          <p:cNvPicPr>
            <a:picLocks noChangeAspect="1"/>
          </p:cNvPicPr>
          <p:nvPr/>
        </p:nvPicPr>
        <p:blipFill>
          <a:blip r:embed="rId11"/>
          <a:stretch>
            <a:fillRect/>
          </a:stretch>
        </p:blipFill>
        <p:spPr>
          <a:xfrm>
            <a:off x="9124950" y="4019779"/>
            <a:ext cx="9144000" cy="5956035"/>
          </a:xfrm>
          <a:prstGeom prst="rect">
            <a:avLst/>
          </a:prstGeom>
        </p:spPr>
      </p:pic>
      <p:sp>
        <p:nvSpPr>
          <p:cNvPr id="17" name="TextBox 16">
            <a:extLst>
              <a:ext uri="{FF2B5EF4-FFF2-40B4-BE49-F238E27FC236}">
                <a16:creationId xmlns:a16="http://schemas.microsoft.com/office/drawing/2014/main" xmlns="" id="{987445DD-96E1-412F-A7AB-F101EF1B7634}"/>
              </a:ext>
            </a:extLst>
          </p:cNvPr>
          <p:cNvSpPr txBox="1"/>
          <p:nvPr/>
        </p:nvSpPr>
        <p:spPr>
          <a:xfrm>
            <a:off x="8586627" y="742385"/>
            <a:ext cx="7043000" cy="2554545"/>
          </a:xfrm>
          <a:prstGeom prst="rect">
            <a:avLst/>
          </a:prstGeom>
          <a:noFill/>
        </p:spPr>
        <p:txBody>
          <a:bodyPr wrap="square" rtlCol="0">
            <a:spAutoFit/>
          </a:bodyPr>
          <a:lstStyle/>
          <a:p>
            <a:pPr algn="just"/>
            <a:r>
              <a:rPr lang="en-US" sz="4000">
                <a:solidFill>
                  <a:srgbClr val="CF201D"/>
                </a:solidFill>
                <a:latin typeface="#9Slide03 Arima Madurai ExtraBo" panose="00000900000000000000" pitchFamily="2" charset="0"/>
                <a:cs typeface="#9Slide03 Arima Madurai ExtraBo" panose="00000900000000000000" pitchFamily="2" charset="0"/>
              </a:rPr>
              <a:t>Thuốc lá có thể gây ra các bệnh như ung thư phổi, các bệnh về đường hô hấp và tim mạch...</a:t>
            </a:r>
          </a:p>
        </p:txBody>
      </p:sp>
      <p:sp>
        <p:nvSpPr>
          <p:cNvPr id="18" name="TextBox 17">
            <a:extLst>
              <a:ext uri="{FF2B5EF4-FFF2-40B4-BE49-F238E27FC236}">
                <a16:creationId xmlns:a16="http://schemas.microsoft.com/office/drawing/2014/main" xmlns="" id="{6C7748AF-1FB1-4DFC-80B0-185BFDA6EF83}"/>
              </a:ext>
            </a:extLst>
          </p:cNvPr>
          <p:cNvSpPr txBox="1"/>
          <p:nvPr/>
        </p:nvSpPr>
        <p:spPr>
          <a:xfrm>
            <a:off x="1508391" y="7109075"/>
            <a:ext cx="7616559" cy="2554545"/>
          </a:xfrm>
          <a:prstGeom prst="rect">
            <a:avLst/>
          </a:prstGeom>
          <a:noFill/>
        </p:spPr>
        <p:txBody>
          <a:bodyPr wrap="square" rtlCol="0">
            <a:spAutoFit/>
          </a:bodyPr>
          <a:lstStyle/>
          <a:p>
            <a:pPr algn="just"/>
            <a:r>
              <a:rPr lang="en-US" sz="4000">
                <a:solidFill>
                  <a:srgbClr val="CF201D"/>
                </a:solidFill>
                <a:latin typeface="#9Slide03 Arima Madurai ExtraBo" panose="00000900000000000000" pitchFamily="2" charset="0"/>
                <a:cs typeface="#9Slide03 Arima Madurai ExtraBo" panose="00000900000000000000" pitchFamily="2" charset="0"/>
              </a:rPr>
              <a:t>Người hút thuốc lá còn gây hảnh hưởng xấu đến những người xung quanh, họ có thể mắc các bệnh như người hút thuốc lá.</a:t>
            </a:r>
          </a:p>
        </p:txBody>
      </p:sp>
    </p:spTree>
    <p:extLst>
      <p:ext uri="{BB962C8B-B14F-4D97-AF65-F5344CB8AC3E}">
        <p14:creationId xmlns:p14="http://schemas.microsoft.com/office/powerpoint/2010/main" val="1686946487"/>
      </p:ext>
    </p:extLst>
  </p:cSld>
  <p:clrMapOvr>
    <a:masterClrMapping/>
  </p:clrMapOvr>
  <mc:AlternateContent xmlns:mc="http://schemas.openxmlformats.org/markup-compatibility/2006">
    <mc:Choice xmlns:p15="http://schemas.microsoft.com/office/powerpoint/2012/main" xmlns="" Requires="p15">
      <p:transition xmlns:p14="http://schemas.microsoft.com/office/powerpoint/2010/main" spd="slow" p14:dur="2000">
        <p15:prstTrans prst="drape" invX="1"/>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repeatCount="indefinite" fill="remove"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repeatCount="indefinite" fill="remove"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childTnLst>
                          </p:cTn>
                        </p:par>
                      </p:childTnLst>
                    </p:cTn>
                  </p:par>
                  <p:par>
                    <p:cTn id="11" fill="hold">
                      <p:stCondLst>
                        <p:cond delay="indefinite"/>
                      </p:stCondLst>
                      <p:childTnLst>
                        <p:par>
                          <p:cTn id="12" fill="hold">
                            <p:stCondLst>
                              <p:cond delay="0"/>
                            </p:stCondLst>
                            <p:childTnLst>
                              <p:par>
                                <p:cTn id="13" presetID="53" presetClass="entr" presetSubtype="16" fill="hold" nodeType="click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p:cTn id="15" dur="500" fill="hold"/>
                                        <p:tgtEl>
                                          <p:spTgt spid="15"/>
                                        </p:tgtEl>
                                        <p:attrNameLst>
                                          <p:attrName>ppt_w</p:attrName>
                                        </p:attrNameLst>
                                      </p:cBhvr>
                                      <p:tavLst>
                                        <p:tav tm="0">
                                          <p:val>
                                            <p:fltVal val="0"/>
                                          </p:val>
                                        </p:tav>
                                        <p:tav tm="100000">
                                          <p:val>
                                            <p:strVal val="#ppt_w"/>
                                          </p:val>
                                        </p:tav>
                                      </p:tavLst>
                                    </p:anim>
                                    <p:anim calcmode="lin" valueType="num">
                                      <p:cBhvr>
                                        <p:cTn id="16" dur="500" fill="hold"/>
                                        <p:tgtEl>
                                          <p:spTgt spid="15"/>
                                        </p:tgtEl>
                                        <p:attrNameLst>
                                          <p:attrName>ppt_h</p:attrName>
                                        </p:attrNameLst>
                                      </p:cBhvr>
                                      <p:tavLst>
                                        <p:tav tm="0">
                                          <p:val>
                                            <p:fltVal val="0"/>
                                          </p:val>
                                        </p:tav>
                                        <p:tav tm="100000">
                                          <p:val>
                                            <p:strVal val="#ppt_h"/>
                                          </p:val>
                                        </p:tav>
                                      </p:tavLst>
                                    </p:anim>
                                    <p:animEffect transition="in" filter="fade">
                                      <p:cBhvr>
                                        <p:cTn id="17" dur="500"/>
                                        <p:tgtEl>
                                          <p:spTgt spid="15"/>
                                        </p:tgtEl>
                                      </p:cBhvr>
                                    </p:animEffect>
                                  </p:childTnLst>
                                </p:cTn>
                              </p:par>
                              <p:par>
                                <p:cTn id="18" presetID="53" presetClass="entr" presetSubtype="16" fill="hold" nodeType="with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p:cTn id="20" dur="500" fill="hold"/>
                                        <p:tgtEl>
                                          <p:spTgt spid="3"/>
                                        </p:tgtEl>
                                        <p:attrNameLst>
                                          <p:attrName>ppt_w</p:attrName>
                                        </p:attrNameLst>
                                      </p:cBhvr>
                                      <p:tavLst>
                                        <p:tav tm="0">
                                          <p:val>
                                            <p:fltVal val="0"/>
                                          </p:val>
                                        </p:tav>
                                        <p:tav tm="100000">
                                          <p:val>
                                            <p:strVal val="#ppt_w"/>
                                          </p:val>
                                        </p:tav>
                                      </p:tavLst>
                                    </p:anim>
                                    <p:anim calcmode="lin" valueType="num">
                                      <p:cBhvr>
                                        <p:cTn id="21" dur="500" fill="hold"/>
                                        <p:tgtEl>
                                          <p:spTgt spid="3"/>
                                        </p:tgtEl>
                                        <p:attrNameLst>
                                          <p:attrName>ppt_h</p:attrName>
                                        </p:attrNameLst>
                                      </p:cBhvr>
                                      <p:tavLst>
                                        <p:tav tm="0">
                                          <p:val>
                                            <p:fltVal val="0"/>
                                          </p:val>
                                        </p:tav>
                                        <p:tav tm="100000">
                                          <p:val>
                                            <p:strVal val="#ppt_h"/>
                                          </p:val>
                                        </p:tav>
                                      </p:tavLst>
                                    </p:anim>
                                    <p:animEffect transition="in" filter="fade">
                                      <p:cBhvr>
                                        <p:cTn id="22" dur="500"/>
                                        <p:tgtEl>
                                          <p:spTgt spid="3"/>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17"/>
                                        </p:tgtEl>
                                        <p:attrNameLst>
                                          <p:attrName>style.visibility</p:attrName>
                                        </p:attrNameLst>
                                      </p:cBhvr>
                                      <p:to>
                                        <p:strVal val="visible"/>
                                      </p:to>
                                    </p:set>
                                    <p:anim calcmode="lin" valueType="num">
                                      <p:cBhvr>
                                        <p:cTn id="25" dur="500" fill="hold"/>
                                        <p:tgtEl>
                                          <p:spTgt spid="17"/>
                                        </p:tgtEl>
                                        <p:attrNameLst>
                                          <p:attrName>ppt_w</p:attrName>
                                        </p:attrNameLst>
                                      </p:cBhvr>
                                      <p:tavLst>
                                        <p:tav tm="0">
                                          <p:val>
                                            <p:fltVal val="0"/>
                                          </p:val>
                                        </p:tav>
                                        <p:tav tm="100000">
                                          <p:val>
                                            <p:strVal val="#ppt_w"/>
                                          </p:val>
                                        </p:tav>
                                      </p:tavLst>
                                    </p:anim>
                                    <p:anim calcmode="lin" valueType="num">
                                      <p:cBhvr>
                                        <p:cTn id="26" dur="500" fill="hold"/>
                                        <p:tgtEl>
                                          <p:spTgt spid="17"/>
                                        </p:tgtEl>
                                        <p:attrNameLst>
                                          <p:attrName>ppt_h</p:attrName>
                                        </p:attrNameLst>
                                      </p:cBhvr>
                                      <p:tavLst>
                                        <p:tav tm="0">
                                          <p:val>
                                            <p:fltVal val="0"/>
                                          </p:val>
                                        </p:tav>
                                        <p:tav tm="100000">
                                          <p:val>
                                            <p:strVal val="#ppt_h"/>
                                          </p:val>
                                        </p:tav>
                                      </p:tavLst>
                                    </p:anim>
                                    <p:animEffect transition="in" filter="fade">
                                      <p:cBhvr>
                                        <p:cTn id="27" dur="500"/>
                                        <p:tgtEl>
                                          <p:spTgt spid="17"/>
                                        </p:tgtEl>
                                      </p:cBhvr>
                                    </p:animEffect>
                                  </p:childTnLst>
                                </p:cTn>
                              </p:par>
                            </p:childTnLst>
                          </p:cTn>
                        </p:par>
                      </p:childTnLst>
                    </p:cTn>
                  </p:par>
                  <p:par>
                    <p:cTn id="28" fill="hold">
                      <p:stCondLst>
                        <p:cond delay="indefinite"/>
                      </p:stCondLst>
                      <p:childTnLst>
                        <p:par>
                          <p:cTn id="29" fill="hold">
                            <p:stCondLst>
                              <p:cond delay="0"/>
                            </p:stCondLst>
                            <p:childTnLst>
                              <p:par>
                                <p:cTn id="30" presetID="14" presetClass="entr" presetSubtype="10" fill="hold" nodeType="click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randombar(horizontal)">
                                      <p:cBhvr>
                                        <p:cTn id="32" dur="500"/>
                                        <p:tgtEl>
                                          <p:spTgt spid="16"/>
                                        </p:tgtEl>
                                      </p:cBhvr>
                                    </p:animEffect>
                                  </p:childTnLst>
                                </p:cTn>
                              </p:par>
                              <p:par>
                                <p:cTn id="33" presetID="14" presetClass="entr" presetSubtype="10" fill="hold" grpId="0" nodeType="with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randombar(horizontal)">
                                      <p:cBhvr>
                                        <p:cTn id="35"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Lst>
  </p:timing>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9CCEE9"/>
        </a:solidFill>
        <a:effectLst/>
      </p:bgPr>
    </p:bg>
    <p:spTree>
      <p:nvGrpSpPr>
        <p:cNvPr id="1" name=""/>
        <p:cNvGrpSpPr/>
        <p:nvPr/>
      </p:nvGrpSpPr>
      <p:grpSpPr>
        <a:xfrm>
          <a:off x="0" y="0"/>
          <a:ext cx="0" cy="0"/>
          <a:chOff x="0" y="0"/>
          <a:chExt cx="0" cy="0"/>
        </a:xfrm>
      </p:grpSpPr>
      <p:grpSp>
        <p:nvGrpSpPr>
          <p:cNvPr id="3" name="Group 3"/>
          <p:cNvGrpSpPr/>
          <p:nvPr/>
        </p:nvGrpSpPr>
        <p:grpSpPr>
          <a:xfrm>
            <a:off x="10820400" y="1830420"/>
            <a:ext cx="7668064" cy="7427880"/>
            <a:chOff x="0" y="0"/>
            <a:chExt cx="1744237" cy="1689603"/>
          </a:xfrm>
        </p:grpSpPr>
        <p:sp>
          <p:nvSpPr>
            <p:cNvPr id="4" name="Freeform 4"/>
            <p:cNvSpPr/>
            <p:nvPr/>
          </p:nvSpPr>
          <p:spPr>
            <a:xfrm>
              <a:off x="0" y="-1270"/>
              <a:ext cx="1745507" cy="1688333"/>
            </a:xfrm>
            <a:custGeom>
              <a:avLst/>
              <a:gdLst/>
              <a:ahLst/>
              <a:cxnLst/>
              <a:rect l="l" t="t" r="r" b="b"/>
              <a:pathLst>
                <a:path w="1745507" h="1688333">
                  <a:moveTo>
                    <a:pt x="1734077" y="27940"/>
                  </a:moveTo>
                  <a:cubicBezTo>
                    <a:pt x="1725187" y="24130"/>
                    <a:pt x="1716297" y="21590"/>
                    <a:pt x="1707407" y="21590"/>
                  </a:cubicBezTo>
                  <a:cubicBezTo>
                    <a:pt x="1680737" y="20320"/>
                    <a:pt x="1654733" y="20320"/>
                    <a:pt x="1627368" y="17780"/>
                  </a:cubicBezTo>
                  <a:cubicBezTo>
                    <a:pt x="1564818" y="12700"/>
                    <a:pt x="1503572" y="6350"/>
                    <a:pt x="1441023" y="3810"/>
                  </a:cubicBezTo>
                  <a:cubicBezTo>
                    <a:pt x="1390201" y="1270"/>
                    <a:pt x="1340683" y="3810"/>
                    <a:pt x="1289862" y="2540"/>
                  </a:cubicBezTo>
                  <a:cubicBezTo>
                    <a:pt x="1267709" y="2540"/>
                    <a:pt x="1245556" y="0"/>
                    <a:pt x="1223403" y="2540"/>
                  </a:cubicBezTo>
                  <a:cubicBezTo>
                    <a:pt x="1169975" y="10160"/>
                    <a:pt x="1116548" y="11430"/>
                    <a:pt x="1061817" y="8890"/>
                  </a:cubicBezTo>
                  <a:cubicBezTo>
                    <a:pt x="1034452" y="7620"/>
                    <a:pt x="1007086" y="7620"/>
                    <a:pt x="979721" y="7620"/>
                  </a:cubicBezTo>
                  <a:cubicBezTo>
                    <a:pt x="930203" y="7620"/>
                    <a:pt x="880685" y="7620"/>
                    <a:pt x="831166" y="6350"/>
                  </a:cubicBezTo>
                  <a:cubicBezTo>
                    <a:pt x="779042" y="5080"/>
                    <a:pt x="265616" y="2540"/>
                    <a:pt x="214794" y="1270"/>
                  </a:cubicBezTo>
                  <a:cubicBezTo>
                    <a:pt x="173095" y="0"/>
                    <a:pt x="132698" y="1270"/>
                    <a:pt x="90999" y="1270"/>
                  </a:cubicBezTo>
                  <a:cubicBezTo>
                    <a:pt x="62330" y="1270"/>
                    <a:pt x="33020" y="3810"/>
                    <a:pt x="5080" y="5080"/>
                  </a:cubicBezTo>
                  <a:cubicBezTo>
                    <a:pt x="3810" y="5080"/>
                    <a:pt x="2540" y="7620"/>
                    <a:pt x="0" y="8890"/>
                  </a:cubicBezTo>
                  <a:cubicBezTo>
                    <a:pt x="1270" y="21590"/>
                    <a:pt x="3810" y="34290"/>
                    <a:pt x="5080" y="46990"/>
                  </a:cubicBezTo>
                  <a:cubicBezTo>
                    <a:pt x="15240" y="117455"/>
                    <a:pt x="16510" y="188936"/>
                    <a:pt x="17780" y="259163"/>
                  </a:cubicBezTo>
                  <a:cubicBezTo>
                    <a:pt x="19050" y="330645"/>
                    <a:pt x="17780" y="402126"/>
                    <a:pt x="16510" y="474862"/>
                  </a:cubicBezTo>
                  <a:cubicBezTo>
                    <a:pt x="15240" y="548851"/>
                    <a:pt x="2540" y="1325115"/>
                    <a:pt x="2540" y="1399104"/>
                  </a:cubicBezTo>
                  <a:cubicBezTo>
                    <a:pt x="2540" y="1471840"/>
                    <a:pt x="1270" y="1544575"/>
                    <a:pt x="0" y="1617311"/>
                  </a:cubicBezTo>
                  <a:cubicBezTo>
                    <a:pt x="0" y="1633723"/>
                    <a:pt x="3810" y="1643883"/>
                    <a:pt x="15240" y="1648963"/>
                  </a:cubicBezTo>
                  <a:cubicBezTo>
                    <a:pt x="22860" y="1652773"/>
                    <a:pt x="31750" y="1655313"/>
                    <a:pt x="40640" y="1656583"/>
                  </a:cubicBezTo>
                  <a:cubicBezTo>
                    <a:pt x="89696" y="1661663"/>
                    <a:pt x="139214" y="1665473"/>
                    <a:pt x="188732" y="1670553"/>
                  </a:cubicBezTo>
                  <a:cubicBezTo>
                    <a:pt x="216097" y="1673093"/>
                    <a:pt x="243463" y="1678173"/>
                    <a:pt x="270828" y="1679443"/>
                  </a:cubicBezTo>
                  <a:cubicBezTo>
                    <a:pt x="316437" y="1681983"/>
                    <a:pt x="824651" y="1683253"/>
                    <a:pt x="870260" y="1684523"/>
                  </a:cubicBezTo>
                  <a:cubicBezTo>
                    <a:pt x="876775" y="1684523"/>
                    <a:pt x="883291" y="1684523"/>
                    <a:pt x="889806" y="1684523"/>
                  </a:cubicBezTo>
                  <a:cubicBezTo>
                    <a:pt x="921081" y="1684523"/>
                    <a:pt x="953659" y="1683253"/>
                    <a:pt x="984933" y="1683253"/>
                  </a:cubicBezTo>
                  <a:cubicBezTo>
                    <a:pt x="1021421" y="1683253"/>
                    <a:pt x="1056605" y="1684523"/>
                    <a:pt x="1093092" y="1684523"/>
                  </a:cubicBezTo>
                  <a:cubicBezTo>
                    <a:pt x="1146519" y="1684523"/>
                    <a:pt x="1201250" y="1684523"/>
                    <a:pt x="1254678" y="1684523"/>
                  </a:cubicBezTo>
                  <a:cubicBezTo>
                    <a:pt x="1304196" y="1684523"/>
                    <a:pt x="1353714" y="1685793"/>
                    <a:pt x="1403232" y="1687063"/>
                  </a:cubicBezTo>
                  <a:cubicBezTo>
                    <a:pt x="1425385" y="1687063"/>
                    <a:pt x="1448841" y="1688333"/>
                    <a:pt x="1470994" y="1688333"/>
                  </a:cubicBezTo>
                  <a:cubicBezTo>
                    <a:pt x="1542665" y="1687063"/>
                    <a:pt x="1613033" y="1680713"/>
                    <a:pt x="1684547" y="1680713"/>
                  </a:cubicBezTo>
                  <a:cubicBezTo>
                    <a:pt x="1688357" y="1680713"/>
                    <a:pt x="1693437" y="1678173"/>
                    <a:pt x="1697247" y="1675633"/>
                  </a:cubicBezTo>
                  <a:cubicBezTo>
                    <a:pt x="1702327" y="1671823"/>
                    <a:pt x="1704867" y="1665473"/>
                    <a:pt x="1707407" y="1662933"/>
                  </a:cubicBezTo>
                  <a:cubicBezTo>
                    <a:pt x="1708677" y="1608532"/>
                    <a:pt x="1709947" y="1555862"/>
                    <a:pt x="1711217" y="1503191"/>
                  </a:cubicBezTo>
                  <a:cubicBezTo>
                    <a:pt x="1712487" y="1421677"/>
                    <a:pt x="1722647" y="639144"/>
                    <a:pt x="1723917" y="557630"/>
                  </a:cubicBezTo>
                  <a:cubicBezTo>
                    <a:pt x="1723917" y="508721"/>
                    <a:pt x="1725187" y="459813"/>
                    <a:pt x="1726457" y="410905"/>
                  </a:cubicBezTo>
                  <a:cubicBezTo>
                    <a:pt x="1727727" y="358234"/>
                    <a:pt x="1728997" y="305564"/>
                    <a:pt x="1731537" y="252893"/>
                  </a:cubicBezTo>
                  <a:cubicBezTo>
                    <a:pt x="1732807" y="221542"/>
                    <a:pt x="1732807" y="188936"/>
                    <a:pt x="1737887" y="157585"/>
                  </a:cubicBezTo>
                  <a:cubicBezTo>
                    <a:pt x="1742967" y="119963"/>
                    <a:pt x="1745507" y="83595"/>
                    <a:pt x="1744237" y="44450"/>
                  </a:cubicBezTo>
                  <a:cubicBezTo>
                    <a:pt x="1744237" y="38100"/>
                    <a:pt x="1740427" y="30480"/>
                    <a:pt x="1734077" y="27940"/>
                  </a:cubicBezTo>
                  <a:close/>
                </a:path>
              </a:pathLst>
            </a:custGeom>
            <a:solidFill>
              <a:srgbClr val="FFF3E4"/>
            </a:solidFill>
          </p:spPr>
        </p:sp>
      </p:grpSp>
      <p:pic>
        <p:nvPicPr>
          <p:cNvPr id="5" name="Picture 5"/>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xmlns="" r:embed="rId3"/>
              </a:ext>
            </a:extLst>
          </a:blip>
          <a:srcRect/>
          <a:stretch>
            <a:fillRect/>
          </a:stretch>
        </p:blipFill>
        <p:spPr>
          <a:xfrm rot="-7680534">
            <a:off x="15214806" y="1806230"/>
            <a:ext cx="2348424" cy="768575"/>
          </a:xfrm>
          <a:prstGeom prst="rect">
            <a:avLst/>
          </a:prstGeom>
        </p:spPr>
      </p:pic>
      <p:pic>
        <p:nvPicPr>
          <p:cNvPr id="8" name="Picture 8"/>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xmlns="" r:embed="rId5"/>
              </a:ext>
            </a:extLst>
          </a:blip>
          <a:srcRect/>
          <a:stretch>
            <a:fillRect/>
          </a:stretch>
        </p:blipFill>
        <p:spPr>
          <a:xfrm rot="-3380424">
            <a:off x="8347052" y="6977900"/>
            <a:ext cx="1166687" cy="3431433"/>
          </a:xfrm>
          <a:prstGeom prst="rect">
            <a:avLst/>
          </a:prstGeom>
        </p:spPr>
      </p:pic>
      <p:pic>
        <p:nvPicPr>
          <p:cNvPr id="2" name="Picture 1">
            <a:extLst>
              <a:ext uri="{FF2B5EF4-FFF2-40B4-BE49-F238E27FC236}">
                <a16:creationId xmlns:a16="http://schemas.microsoft.com/office/drawing/2014/main" xmlns="" id="{A0C43AD0-38DB-4367-8078-2D2D7B7BA62A}"/>
              </a:ext>
            </a:extLst>
          </p:cNvPr>
          <p:cNvPicPr>
            <a:picLocks noChangeAspect="1"/>
          </p:cNvPicPr>
          <p:nvPr/>
        </p:nvPicPr>
        <p:blipFill>
          <a:blip r:embed="rId6"/>
          <a:stretch>
            <a:fillRect/>
          </a:stretch>
        </p:blipFill>
        <p:spPr>
          <a:xfrm>
            <a:off x="304800" y="600074"/>
            <a:ext cx="12115800" cy="9086852"/>
          </a:xfrm>
          <a:prstGeom prst="rect">
            <a:avLst/>
          </a:prstGeom>
        </p:spPr>
      </p:pic>
      <p:sp>
        <p:nvSpPr>
          <p:cNvPr id="15" name="TextBox 14">
            <a:extLst>
              <a:ext uri="{FF2B5EF4-FFF2-40B4-BE49-F238E27FC236}">
                <a16:creationId xmlns:a16="http://schemas.microsoft.com/office/drawing/2014/main" xmlns="" id="{48ED6856-46F0-42EB-AF8B-C802E9703E52}"/>
              </a:ext>
            </a:extLst>
          </p:cNvPr>
          <p:cNvSpPr txBox="1"/>
          <p:nvPr/>
        </p:nvSpPr>
        <p:spPr>
          <a:xfrm>
            <a:off x="12904623" y="3771900"/>
            <a:ext cx="5105400" cy="4401205"/>
          </a:xfrm>
          <a:prstGeom prst="rect">
            <a:avLst/>
          </a:prstGeom>
          <a:noFill/>
        </p:spPr>
        <p:txBody>
          <a:bodyPr wrap="square" rtlCol="0">
            <a:spAutoFit/>
          </a:bodyPr>
          <a:lstStyle/>
          <a:p>
            <a:pPr algn="just"/>
            <a:r>
              <a:rPr lang="en-US" sz="4000">
                <a:solidFill>
                  <a:srgbClr val="CF201D"/>
                </a:solidFill>
                <a:latin typeface="#9Slide03 Arima Madurai ExtraBo" panose="00000900000000000000" pitchFamily="2" charset="0"/>
                <a:cs typeface="#9Slide03 Arima Madurai ExtraBo" panose="00000900000000000000" pitchFamily="2" charset="0"/>
              </a:rPr>
              <a:t>Ma túy rất có hại cho sức khỏe người nghiện, làm mất khả năng lao động, học tập; thần kinh bị tổn hại; có thể bị lây nhiễm HIV.</a:t>
            </a:r>
          </a:p>
        </p:txBody>
      </p:sp>
    </p:spTree>
    <p:extLst>
      <p:ext uri="{BB962C8B-B14F-4D97-AF65-F5344CB8AC3E}">
        <p14:creationId xmlns:p14="http://schemas.microsoft.com/office/powerpoint/2010/main" val="1181044165"/>
      </p:ext>
    </p:extLst>
  </p:cSld>
  <p:clrMapOvr>
    <a:masterClrMapping/>
  </p:clrMapOvr>
  <mc:AlternateContent xmlns:mc="http://schemas.openxmlformats.org/markup-compatibility/2006">
    <mc:Choice xmlns:p15="http://schemas.microsoft.com/office/powerpoint/2012/main" xmlns="" Requires="p15">
      <p:transition xmlns:p14="http://schemas.microsoft.com/office/powerpoint/2010/main" spd="slow" p14:dur="2000">
        <p15:prstTrans prst="drape" invX="1"/>
      </p:transition>
    </mc:Choice>
    <mc:Fallback>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repeatCount="indefinite" fill="remove"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53" presetClass="entr" presetSubtype="16"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 calcmode="lin" valueType="num">
                                      <p:cBhvr>
                                        <p:cTn id="12" dur="500" fill="hold"/>
                                        <p:tgtEl>
                                          <p:spTgt spid="2"/>
                                        </p:tgtEl>
                                        <p:attrNameLst>
                                          <p:attrName>ppt_w</p:attrName>
                                        </p:attrNameLst>
                                      </p:cBhvr>
                                      <p:tavLst>
                                        <p:tav tm="0">
                                          <p:val>
                                            <p:fltVal val="0"/>
                                          </p:val>
                                        </p:tav>
                                        <p:tav tm="100000">
                                          <p:val>
                                            <p:strVal val="#ppt_w"/>
                                          </p:val>
                                        </p:tav>
                                      </p:tavLst>
                                    </p:anim>
                                    <p:anim calcmode="lin" valueType="num">
                                      <p:cBhvr>
                                        <p:cTn id="13" dur="500" fill="hold"/>
                                        <p:tgtEl>
                                          <p:spTgt spid="2"/>
                                        </p:tgtEl>
                                        <p:attrNameLst>
                                          <p:attrName>ppt_h</p:attrName>
                                        </p:attrNameLst>
                                      </p:cBhvr>
                                      <p:tavLst>
                                        <p:tav tm="0">
                                          <p:val>
                                            <p:fltVal val="0"/>
                                          </p:val>
                                        </p:tav>
                                        <p:tav tm="100000">
                                          <p:val>
                                            <p:strVal val="#ppt_h"/>
                                          </p:val>
                                        </p:tav>
                                      </p:tavLst>
                                    </p:anim>
                                    <p:animEffect transition="in" filter="fade">
                                      <p:cBhvr>
                                        <p:cTn id="14" dur="500"/>
                                        <p:tgtEl>
                                          <p:spTgt spid="2"/>
                                        </p:tgtEl>
                                      </p:cBhvr>
                                    </p:animEffect>
                                  </p:childTnLst>
                                </p:cTn>
                              </p:par>
                              <p:par>
                                <p:cTn id="15" presetID="53" presetClass="entr" presetSubtype="16" fill="hold" nodeType="with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p:cTn id="17" dur="500" fill="hold"/>
                                        <p:tgtEl>
                                          <p:spTgt spid="3"/>
                                        </p:tgtEl>
                                        <p:attrNameLst>
                                          <p:attrName>ppt_w</p:attrName>
                                        </p:attrNameLst>
                                      </p:cBhvr>
                                      <p:tavLst>
                                        <p:tav tm="0">
                                          <p:val>
                                            <p:fltVal val="0"/>
                                          </p:val>
                                        </p:tav>
                                        <p:tav tm="100000">
                                          <p:val>
                                            <p:strVal val="#ppt_w"/>
                                          </p:val>
                                        </p:tav>
                                      </p:tavLst>
                                    </p:anim>
                                    <p:anim calcmode="lin" valueType="num">
                                      <p:cBhvr>
                                        <p:cTn id="18" dur="500" fill="hold"/>
                                        <p:tgtEl>
                                          <p:spTgt spid="3"/>
                                        </p:tgtEl>
                                        <p:attrNameLst>
                                          <p:attrName>ppt_h</p:attrName>
                                        </p:attrNameLst>
                                      </p:cBhvr>
                                      <p:tavLst>
                                        <p:tav tm="0">
                                          <p:val>
                                            <p:fltVal val="0"/>
                                          </p:val>
                                        </p:tav>
                                        <p:tav tm="100000">
                                          <p:val>
                                            <p:strVal val="#ppt_h"/>
                                          </p:val>
                                        </p:tav>
                                      </p:tavLst>
                                    </p:anim>
                                    <p:animEffect transition="in" filter="fade">
                                      <p:cBhvr>
                                        <p:cTn id="19" dur="500"/>
                                        <p:tgtEl>
                                          <p:spTgt spid="3"/>
                                        </p:tgtEl>
                                      </p:cBhvr>
                                    </p:animEffect>
                                  </p:childTnLst>
                                </p:cTn>
                              </p:par>
                            </p:childTnLst>
                          </p:cTn>
                        </p:par>
                      </p:childTnLst>
                    </p:cTn>
                  </p:par>
                  <p:par>
                    <p:cTn id="20" fill="hold">
                      <p:stCondLst>
                        <p:cond delay="indefinite"/>
                      </p:stCondLst>
                      <p:childTnLst>
                        <p:par>
                          <p:cTn id="21" fill="hold">
                            <p:stCondLst>
                              <p:cond delay="0"/>
                            </p:stCondLst>
                            <p:childTnLst>
                              <p:par>
                                <p:cTn id="22" presetID="14" presetClass="entr" presetSubtype="10" fill="hold" grpId="0" nodeType="clickEffect">
                                  <p:stCondLst>
                                    <p:cond delay="0"/>
                                  </p:stCondLst>
                                  <p:childTnLst>
                                    <p:set>
                                      <p:cBhvr>
                                        <p:cTn id="23" dur="1" fill="hold">
                                          <p:stCondLst>
                                            <p:cond delay="0"/>
                                          </p:stCondLst>
                                        </p:cTn>
                                        <p:tgtEl>
                                          <p:spTgt spid="15"/>
                                        </p:tgtEl>
                                        <p:attrNameLst>
                                          <p:attrName>style.visibility</p:attrName>
                                        </p:attrNameLst>
                                      </p:cBhvr>
                                      <p:to>
                                        <p:strVal val="visible"/>
                                      </p:to>
                                    </p:set>
                                    <p:animEffect transition="in" filter="randombar(horizontal)">
                                      <p:cBhvr>
                                        <p:cTn id="24"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Lst>
  </p:timing>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BADBCD"/>
        </a:solidFill>
        <a:effectLst/>
      </p:bgPr>
    </p:bg>
    <p:spTree>
      <p:nvGrpSpPr>
        <p:cNvPr id="1" name=""/>
        <p:cNvGrpSpPr/>
        <p:nvPr/>
      </p:nvGrpSpPr>
      <p:grpSpPr>
        <a:xfrm>
          <a:off x="0" y="0"/>
          <a:ext cx="0" cy="0"/>
          <a:chOff x="0" y="0"/>
          <a:chExt cx="0" cy="0"/>
        </a:xfrm>
      </p:grpSpPr>
      <p:grpSp>
        <p:nvGrpSpPr>
          <p:cNvPr id="2" name="Group 2"/>
          <p:cNvGrpSpPr/>
          <p:nvPr/>
        </p:nvGrpSpPr>
        <p:grpSpPr>
          <a:xfrm>
            <a:off x="1066801" y="2737881"/>
            <a:ext cx="10350260" cy="6782140"/>
            <a:chOff x="0" y="0"/>
            <a:chExt cx="8245799" cy="5464765"/>
          </a:xfrm>
        </p:grpSpPr>
        <p:sp>
          <p:nvSpPr>
            <p:cNvPr id="3" name="Freeform 3"/>
            <p:cNvSpPr/>
            <p:nvPr/>
          </p:nvSpPr>
          <p:spPr>
            <a:xfrm>
              <a:off x="-4213" y="0"/>
              <a:ext cx="8250011" cy="5464765"/>
            </a:xfrm>
            <a:custGeom>
              <a:avLst/>
              <a:gdLst/>
              <a:ahLst/>
              <a:cxnLst/>
              <a:rect l="l" t="t" r="r" b="b"/>
              <a:pathLst>
                <a:path w="8250011" h="5464765">
                  <a:moveTo>
                    <a:pt x="278431" y="16918"/>
                  </a:moveTo>
                  <a:cubicBezTo>
                    <a:pt x="278431" y="16918"/>
                    <a:pt x="604014" y="12258"/>
                    <a:pt x="1016982" y="12454"/>
                  </a:cubicBezTo>
                  <a:cubicBezTo>
                    <a:pt x="6568136" y="12671"/>
                    <a:pt x="7975943" y="0"/>
                    <a:pt x="7975943" y="0"/>
                  </a:cubicBezTo>
                  <a:cubicBezTo>
                    <a:pt x="8043407" y="0"/>
                    <a:pt x="8119344" y="0"/>
                    <a:pt x="8198117" y="85073"/>
                  </a:cubicBezTo>
                  <a:cubicBezTo>
                    <a:pt x="8241095" y="131488"/>
                    <a:pt x="8242163" y="240224"/>
                    <a:pt x="8242568" y="320281"/>
                  </a:cubicBezTo>
                  <a:cubicBezTo>
                    <a:pt x="8242568" y="320281"/>
                    <a:pt x="8240864" y="3898986"/>
                    <a:pt x="8240864" y="4702181"/>
                  </a:cubicBezTo>
                  <a:cubicBezTo>
                    <a:pt x="8240864" y="4916340"/>
                    <a:pt x="8250011" y="5215519"/>
                    <a:pt x="8250011" y="5215519"/>
                  </a:cubicBezTo>
                  <a:cubicBezTo>
                    <a:pt x="8250011" y="5344188"/>
                    <a:pt x="8245842" y="5464765"/>
                    <a:pt x="7993004" y="5456631"/>
                  </a:cubicBezTo>
                  <a:cubicBezTo>
                    <a:pt x="7993004" y="5456631"/>
                    <a:pt x="7616532" y="5436333"/>
                    <a:pt x="6766938" y="5443931"/>
                  </a:cubicBezTo>
                  <a:cubicBezTo>
                    <a:pt x="2079974" y="5452065"/>
                    <a:pt x="304023" y="5464765"/>
                    <a:pt x="304023" y="5464765"/>
                  </a:cubicBezTo>
                  <a:cubicBezTo>
                    <a:pt x="132548" y="5464765"/>
                    <a:pt x="4213" y="5363696"/>
                    <a:pt x="8532" y="5161149"/>
                  </a:cubicBezTo>
                  <a:cubicBezTo>
                    <a:pt x="8532" y="5161149"/>
                    <a:pt x="9630" y="4662608"/>
                    <a:pt x="4815" y="1437739"/>
                  </a:cubicBezTo>
                  <a:cubicBezTo>
                    <a:pt x="0" y="663668"/>
                    <a:pt x="25592" y="330596"/>
                    <a:pt x="25592" y="330596"/>
                  </a:cubicBezTo>
                  <a:cubicBezTo>
                    <a:pt x="27224" y="150571"/>
                    <a:pt x="143504" y="16918"/>
                    <a:pt x="278431" y="16918"/>
                  </a:cubicBezTo>
                  <a:close/>
                </a:path>
              </a:pathLst>
            </a:custGeom>
            <a:solidFill>
              <a:srgbClr val="FFF3E4"/>
            </a:solidFill>
          </p:spPr>
        </p:sp>
      </p:grpSp>
      <p:grpSp>
        <p:nvGrpSpPr>
          <p:cNvPr id="4" name="Group 4"/>
          <p:cNvGrpSpPr/>
          <p:nvPr/>
        </p:nvGrpSpPr>
        <p:grpSpPr>
          <a:xfrm>
            <a:off x="1514974" y="1408634"/>
            <a:ext cx="9570585" cy="3171686"/>
            <a:chOff x="0" y="0"/>
            <a:chExt cx="3435356" cy="1138475"/>
          </a:xfrm>
        </p:grpSpPr>
        <p:sp>
          <p:nvSpPr>
            <p:cNvPr id="5" name="Freeform 5"/>
            <p:cNvSpPr/>
            <p:nvPr/>
          </p:nvSpPr>
          <p:spPr>
            <a:xfrm>
              <a:off x="0" y="-4262"/>
              <a:ext cx="3443102" cy="1144961"/>
            </a:xfrm>
            <a:custGeom>
              <a:avLst/>
              <a:gdLst/>
              <a:ahLst/>
              <a:cxnLst/>
              <a:rect l="l" t="t" r="r" b="b"/>
              <a:pathLst>
                <a:path w="3443102" h="1144961">
                  <a:moveTo>
                    <a:pt x="2504203" y="1133773"/>
                  </a:moveTo>
                  <a:cubicBezTo>
                    <a:pt x="2504203" y="1133773"/>
                    <a:pt x="2084450" y="1144961"/>
                    <a:pt x="1621865" y="1142339"/>
                  </a:cubicBezTo>
                  <a:cubicBezTo>
                    <a:pt x="1584822" y="1140177"/>
                    <a:pt x="1057073" y="1132352"/>
                    <a:pt x="1057073" y="1132352"/>
                  </a:cubicBezTo>
                  <a:cubicBezTo>
                    <a:pt x="812931" y="1123518"/>
                    <a:pt x="565145" y="1106537"/>
                    <a:pt x="398404" y="1048359"/>
                  </a:cubicBezTo>
                  <a:cubicBezTo>
                    <a:pt x="120505" y="951398"/>
                    <a:pt x="0" y="773869"/>
                    <a:pt x="0" y="577261"/>
                  </a:cubicBezTo>
                  <a:lnTo>
                    <a:pt x="0" y="577259"/>
                  </a:lnTo>
                  <a:cubicBezTo>
                    <a:pt x="8536" y="440430"/>
                    <a:pt x="34263" y="311302"/>
                    <a:pt x="140291" y="225758"/>
                  </a:cubicBezTo>
                  <a:cubicBezTo>
                    <a:pt x="342602" y="62530"/>
                    <a:pt x="736658" y="7673"/>
                    <a:pt x="1155311" y="7673"/>
                  </a:cubicBezTo>
                  <a:cubicBezTo>
                    <a:pt x="1155311" y="7673"/>
                    <a:pt x="1551711" y="15681"/>
                    <a:pt x="1584822" y="7673"/>
                  </a:cubicBezTo>
                  <a:cubicBezTo>
                    <a:pt x="1865523" y="0"/>
                    <a:pt x="2329451" y="7673"/>
                    <a:pt x="2329451" y="7673"/>
                  </a:cubicBezTo>
                  <a:cubicBezTo>
                    <a:pt x="2697758" y="15152"/>
                    <a:pt x="3061071" y="84484"/>
                    <a:pt x="3258811" y="207066"/>
                  </a:cubicBezTo>
                  <a:cubicBezTo>
                    <a:pt x="3409828" y="300683"/>
                    <a:pt x="3443102" y="425358"/>
                    <a:pt x="3433962" y="577261"/>
                  </a:cubicBezTo>
                  <a:lnTo>
                    <a:pt x="3433962" y="577262"/>
                  </a:lnTo>
                  <a:cubicBezTo>
                    <a:pt x="3433962" y="891835"/>
                    <a:pt x="3150965" y="1105932"/>
                    <a:pt x="2504203" y="1133773"/>
                  </a:cubicBezTo>
                  <a:close/>
                </a:path>
              </a:pathLst>
            </a:custGeom>
            <a:solidFill>
              <a:srgbClr val="9CCEE9"/>
            </a:solidFill>
          </p:spPr>
        </p:sp>
      </p:grpSp>
      <p:sp>
        <p:nvSpPr>
          <p:cNvPr id="6" name="TextBox 6"/>
          <p:cNvSpPr txBox="1"/>
          <p:nvPr/>
        </p:nvSpPr>
        <p:spPr>
          <a:xfrm>
            <a:off x="2667302" y="2497913"/>
            <a:ext cx="7071841" cy="1115690"/>
          </a:xfrm>
          <a:prstGeom prst="rect">
            <a:avLst/>
          </a:prstGeom>
        </p:spPr>
        <p:txBody>
          <a:bodyPr lIns="0" tIns="0" rIns="0" bIns="0" rtlCol="0" anchor="t">
            <a:spAutoFit/>
          </a:bodyPr>
          <a:lstStyle/>
          <a:p>
            <a:pPr algn="ctr">
              <a:lnSpc>
                <a:spcPts val="8640"/>
              </a:lnSpc>
            </a:pPr>
            <a:r>
              <a:rPr lang="en-US" sz="9600" b="1">
                <a:solidFill>
                  <a:schemeClr val="accent6">
                    <a:lumMod val="75000"/>
                  </a:schemeClr>
                </a:solidFill>
                <a:latin typeface="Times New Roman" panose="02020603050405020304" pitchFamily="18" charset="0"/>
                <a:cs typeface="Times New Roman" panose="02020603050405020304" pitchFamily="18" charset="0"/>
              </a:rPr>
              <a:t>Dặn dò</a:t>
            </a:r>
          </a:p>
        </p:txBody>
      </p:sp>
      <p:grpSp>
        <p:nvGrpSpPr>
          <p:cNvPr id="7" name="Group 7"/>
          <p:cNvGrpSpPr/>
          <p:nvPr/>
        </p:nvGrpSpPr>
        <p:grpSpPr>
          <a:xfrm>
            <a:off x="1611914" y="5154004"/>
            <a:ext cx="9270323" cy="3059755"/>
            <a:chOff x="-440486" y="1032513"/>
            <a:chExt cx="11383558" cy="4079673"/>
          </a:xfrm>
        </p:grpSpPr>
        <p:sp>
          <p:nvSpPr>
            <p:cNvPr id="8" name="TextBox 8"/>
            <p:cNvSpPr txBox="1"/>
            <p:nvPr/>
          </p:nvSpPr>
          <p:spPr>
            <a:xfrm>
              <a:off x="-440486" y="1032513"/>
              <a:ext cx="9314331" cy="820737"/>
            </a:xfrm>
            <a:prstGeom prst="rect">
              <a:avLst/>
            </a:prstGeom>
          </p:spPr>
          <p:txBody>
            <a:bodyPr lIns="0" tIns="0" rIns="0" bIns="0" rtlCol="0" anchor="t">
              <a:spAutoFit/>
            </a:bodyPr>
            <a:lstStyle/>
            <a:p>
              <a:pPr algn="ctr">
                <a:lnSpc>
                  <a:spcPts val="4800"/>
                </a:lnSpc>
              </a:pPr>
              <a:r>
                <a:rPr lang="en-US" sz="4800">
                  <a:solidFill>
                    <a:srgbClr val="000000"/>
                  </a:solidFill>
                  <a:latin typeface="Times New Roman" panose="02020603050405020304" pitchFamily="18" charset="0"/>
                  <a:cs typeface="Times New Roman" panose="02020603050405020304" pitchFamily="18" charset="0"/>
                </a:rPr>
                <a:t>- Học nội dung bài học.</a:t>
              </a:r>
            </a:p>
          </p:txBody>
        </p:sp>
        <p:sp>
          <p:nvSpPr>
            <p:cNvPr id="9" name="TextBox 9"/>
            <p:cNvSpPr txBox="1"/>
            <p:nvPr/>
          </p:nvSpPr>
          <p:spPr>
            <a:xfrm>
              <a:off x="-3488" y="2157532"/>
              <a:ext cx="10946560" cy="2954654"/>
            </a:xfrm>
            <a:prstGeom prst="rect">
              <a:avLst/>
            </a:prstGeom>
          </p:spPr>
          <p:txBody>
            <a:bodyPr lIns="0" tIns="0" rIns="0" bIns="0" rtlCol="0" anchor="t">
              <a:spAutoFit/>
            </a:bodyPr>
            <a:lstStyle/>
            <a:p>
              <a:pPr algn="ctr"/>
              <a:r>
                <a:rPr lang="en-US" sz="4800">
                  <a:solidFill>
                    <a:srgbClr val="272626"/>
                  </a:solidFill>
                  <a:latin typeface="Times New Roman" panose="02020603050405020304" pitchFamily="18" charset="0"/>
                  <a:cs typeface="Times New Roman" panose="02020603050405020304" pitchFamily="18" charset="0"/>
                </a:rPr>
                <a:t>- Chuẩn bị bài mới: </a:t>
              </a:r>
              <a:r>
                <a:rPr lang="en-US" sz="4800" b="1" i="1">
                  <a:solidFill>
                    <a:srgbClr val="272626"/>
                  </a:solidFill>
                  <a:latin typeface="Times New Roman" panose="02020603050405020304" pitchFamily="18" charset="0"/>
                  <a:cs typeface="Times New Roman" panose="02020603050405020304" pitchFamily="18" charset="0"/>
                </a:rPr>
                <a:t>Thực hành: Nói "KHÔNG!" đối với các chất gây nghiện.</a:t>
              </a:r>
            </a:p>
          </p:txBody>
        </p:sp>
      </p:grpSp>
      <p:pic>
        <p:nvPicPr>
          <p:cNvPr id="10" name="Picture 10"/>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xmlns="" r:embed="rId3"/>
              </a:ext>
            </a:extLst>
          </a:blip>
          <a:srcRect/>
          <a:stretch>
            <a:fillRect/>
          </a:stretch>
        </p:blipFill>
        <p:spPr>
          <a:xfrm>
            <a:off x="5099208" y="379934"/>
            <a:ext cx="2402117" cy="1491070"/>
          </a:xfrm>
          <a:prstGeom prst="rect">
            <a:avLst/>
          </a:prstGeom>
        </p:spPr>
      </p:pic>
      <p:pic>
        <p:nvPicPr>
          <p:cNvPr id="14" name="Picture 14"/>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xmlns="" r:embed="rId5"/>
              </a:ext>
            </a:extLst>
          </a:blip>
          <a:srcRect/>
          <a:stretch>
            <a:fillRect/>
          </a:stretch>
        </p:blipFill>
        <p:spPr>
          <a:xfrm rot="-6207245" flipV="1">
            <a:off x="11033869" y="7595977"/>
            <a:ext cx="1093804" cy="1834122"/>
          </a:xfrm>
          <a:prstGeom prst="rect">
            <a:avLst/>
          </a:prstGeom>
        </p:spPr>
      </p:pic>
      <p:pic>
        <p:nvPicPr>
          <p:cNvPr id="17" name="Picture 16">
            <a:extLst>
              <a:ext uri="{FF2B5EF4-FFF2-40B4-BE49-F238E27FC236}">
                <a16:creationId xmlns:a16="http://schemas.microsoft.com/office/drawing/2014/main" xmlns="" id="{A7E98BD1-D0AE-4615-9FDE-39A8898FA21F}"/>
              </a:ext>
            </a:extLst>
          </p:cNvPr>
          <p:cNvPicPr>
            <a:picLocks noChangeAspect="1"/>
          </p:cNvPicPr>
          <p:nvPr/>
        </p:nvPicPr>
        <p:blipFill rotWithShape="1">
          <a:blip r:embed="rId6" cstate="print">
            <a:clrChange>
              <a:clrFrom>
                <a:srgbClr val="FFFFFF"/>
              </a:clrFrom>
              <a:clrTo>
                <a:srgbClr val="FFFFFF">
                  <a:alpha val="0"/>
                </a:srgbClr>
              </a:clrTo>
            </a:clrChange>
            <a:extLst>
              <a:ext uri="{28A0092B-C50C-407E-A947-70E740481C1C}">
                <a14:useLocalDpi xmlns:a14="http://schemas.microsoft.com/office/drawing/2010/main" val="0"/>
              </a:ext>
            </a:extLst>
          </a:blip>
          <a:srcRect r="70010" b="66667"/>
          <a:stretch/>
        </p:blipFill>
        <p:spPr>
          <a:xfrm>
            <a:off x="10985394" y="3420916"/>
            <a:ext cx="6012533" cy="4544007"/>
          </a:xfrm>
          <a:prstGeom prst="roundRect">
            <a:avLst>
              <a:gd name="adj" fmla="val 25377"/>
            </a:avLst>
          </a:prstGeom>
          <a:solidFill>
            <a:srgbClr val="9CCEE9"/>
          </a:solidFill>
          <a:ln>
            <a:solidFill>
              <a:schemeClr val="accent6">
                <a:lumMod val="20000"/>
                <a:lumOff val="80000"/>
              </a:schemeClr>
            </a:solidFill>
          </a:ln>
        </p:spPr>
      </p:pic>
      <p:pic>
        <p:nvPicPr>
          <p:cNvPr id="13" name="Picture 13"/>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xmlns="" r:embed="rId8"/>
              </a:ext>
            </a:extLst>
          </a:blip>
          <a:srcRect/>
          <a:stretch>
            <a:fillRect/>
          </a:stretch>
        </p:blipFill>
        <p:spPr>
          <a:xfrm>
            <a:off x="13431522" y="7105763"/>
            <a:ext cx="2734793" cy="2373952"/>
          </a:xfrm>
          <a:prstGeom prst="rect">
            <a:avLst/>
          </a:prstGeom>
        </p:spPr>
      </p:pic>
      <p:pic>
        <p:nvPicPr>
          <p:cNvPr id="15" name="Picture 15"/>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xmlns="" r:embed="rId10"/>
              </a:ext>
            </a:extLst>
          </a:blip>
          <a:srcRect/>
          <a:stretch>
            <a:fillRect/>
          </a:stretch>
        </p:blipFill>
        <p:spPr>
          <a:xfrm>
            <a:off x="14559431" y="2061051"/>
            <a:ext cx="2122534" cy="2089649"/>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1000" fill="hold"/>
                                        <p:tgtEl>
                                          <p:spTgt spid="10"/>
                                        </p:tgtEl>
                                        <p:attrNameLst>
                                          <p:attrName>ppt_w</p:attrName>
                                        </p:attrNameLst>
                                      </p:cBhvr>
                                      <p:tavLst>
                                        <p:tav tm="0">
                                          <p:val>
                                            <p:fltVal val="0"/>
                                          </p:val>
                                        </p:tav>
                                        <p:tav tm="100000">
                                          <p:val>
                                            <p:strVal val="#ppt_w"/>
                                          </p:val>
                                        </p:tav>
                                      </p:tavLst>
                                    </p:anim>
                                    <p:anim calcmode="lin" valueType="num">
                                      <p:cBhvr>
                                        <p:cTn id="8" dur="1000" fill="hold"/>
                                        <p:tgtEl>
                                          <p:spTgt spid="10"/>
                                        </p:tgtEl>
                                        <p:attrNameLst>
                                          <p:attrName>ppt_h</p:attrName>
                                        </p:attrNameLst>
                                      </p:cBhvr>
                                      <p:tavLst>
                                        <p:tav tm="0">
                                          <p:val>
                                            <p:fltVal val="0"/>
                                          </p:val>
                                        </p:tav>
                                        <p:tav tm="100000">
                                          <p:val>
                                            <p:strVal val="#ppt_h"/>
                                          </p:val>
                                        </p:tav>
                                      </p:tavLst>
                                    </p:anim>
                                    <p:animEffect transition="in" filter="fade">
                                      <p:cBhvr>
                                        <p:cTn id="9" dur="1000"/>
                                        <p:tgtEl>
                                          <p:spTgt spid="10"/>
                                        </p:tgtEl>
                                      </p:cBhvr>
                                    </p:animEffect>
                                  </p:childTnLst>
                                </p:cTn>
                              </p:par>
                              <p:par>
                                <p:cTn id="10" presetID="53" presetClass="entr" presetSubtype="16" fill="hold" nodeType="with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p:cTn id="12" dur="1000" fill="hold"/>
                                        <p:tgtEl>
                                          <p:spTgt spid="4"/>
                                        </p:tgtEl>
                                        <p:attrNameLst>
                                          <p:attrName>ppt_w</p:attrName>
                                        </p:attrNameLst>
                                      </p:cBhvr>
                                      <p:tavLst>
                                        <p:tav tm="0">
                                          <p:val>
                                            <p:fltVal val="0"/>
                                          </p:val>
                                        </p:tav>
                                        <p:tav tm="100000">
                                          <p:val>
                                            <p:strVal val="#ppt_w"/>
                                          </p:val>
                                        </p:tav>
                                      </p:tavLst>
                                    </p:anim>
                                    <p:anim calcmode="lin" valueType="num">
                                      <p:cBhvr>
                                        <p:cTn id="13" dur="1000" fill="hold"/>
                                        <p:tgtEl>
                                          <p:spTgt spid="4"/>
                                        </p:tgtEl>
                                        <p:attrNameLst>
                                          <p:attrName>ppt_h</p:attrName>
                                        </p:attrNameLst>
                                      </p:cBhvr>
                                      <p:tavLst>
                                        <p:tav tm="0">
                                          <p:val>
                                            <p:fltVal val="0"/>
                                          </p:val>
                                        </p:tav>
                                        <p:tav tm="100000">
                                          <p:val>
                                            <p:strVal val="#ppt_h"/>
                                          </p:val>
                                        </p:tav>
                                      </p:tavLst>
                                    </p:anim>
                                    <p:animEffect transition="in" filter="fade">
                                      <p:cBhvr>
                                        <p:cTn id="14" dur="1000"/>
                                        <p:tgtEl>
                                          <p:spTgt spid="4"/>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6"/>
                                        </p:tgtEl>
                                        <p:attrNameLst>
                                          <p:attrName>style.visibility</p:attrName>
                                        </p:attrNameLst>
                                      </p:cBhvr>
                                      <p:to>
                                        <p:strVal val="visible"/>
                                      </p:to>
                                    </p:set>
                                    <p:anim calcmode="lin" valueType="num">
                                      <p:cBhvr>
                                        <p:cTn id="17" dur="1000" fill="hold"/>
                                        <p:tgtEl>
                                          <p:spTgt spid="6"/>
                                        </p:tgtEl>
                                        <p:attrNameLst>
                                          <p:attrName>ppt_w</p:attrName>
                                        </p:attrNameLst>
                                      </p:cBhvr>
                                      <p:tavLst>
                                        <p:tav tm="0">
                                          <p:val>
                                            <p:fltVal val="0"/>
                                          </p:val>
                                        </p:tav>
                                        <p:tav tm="100000">
                                          <p:val>
                                            <p:strVal val="#ppt_w"/>
                                          </p:val>
                                        </p:tav>
                                      </p:tavLst>
                                    </p:anim>
                                    <p:anim calcmode="lin" valueType="num">
                                      <p:cBhvr>
                                        <p:cTn id="18" dur="1000" fill="hold"/>
                                        <p:tgtEl>
                                          <p:spTgt spid="6"/>
                                        </p:tgtEl>
                                        <p:attrNameLst>
                                          <p:attrName>ppt_h</p:attrName>
                                        </p:attrNameLst>
                                      </p:cBhvr>
                                      <p:tavLst>
                                        <p:tav tm="0">
                                          <p:val>
                                            <p:fltVal val="0"/>
                                          </p:val>
                                        </p:tav>
                                        <p:tav tm="100000">
                                          <p:val>
                                            <p:strVal val="#ppt_h"/>
                                          </p:val>
                                        </p:tav>
                                      </p:tavLst>
                                    </p:anim>
                                    <p:animEffect transition="in" filter="fade">
                                      <p:cBhvr>
                                        <p:cTn id="19" dur="1000"/>
                                        <p:tgtEl>
                                          <p:spTgt spid="6"/>
                                        </p:tgtEl>
                                      </p:cBhvr>
                                    </p:animEffect>
                                  </p:childTnLst>
                                </p:cTn>
                              </p:par>
                              <p:par>
                                <p:cTn id="20" presetID="53" presetClass="entr" presetSubtype="16" fill="hold" nodeType="withEffect">
                                  <p:stCondLst>
                                    <p:cond delay="0"/>
                                  </p:stCondLst>
                                  <p:childTnLst>
                                    <p:set>
                                      <p:cBhvr>
                                        <p:cTn id="21" dur="1" fill="hold">
                                          <p:stCondLst>
                                            <p:cond delay="0"/>
                                          </p:stCondLst>
                                        </p:cTn>
                                        <p:tgtEl>
                                          <p:spTgt spid="17"/>
                                        </p:tgtEl>
                                        <p:attrNameLst>
                                          <p:attrName>style.visibility</p:attrName>
                                        </p:attrNameLst>
                                      </p:cBhvr>
                                      <p:to>
                                        <p:strVal val="visible"/>
                                      </p:to>
                                    </p:set>
                                    <p:anim calcmode="lin" valueType="num">
                                      <p:cBhvr>
                                        <p:cTn id="22" dur="1000" fill="hold"/>
                                        <p:tgtEl>
                                          <p:spTgt spid="17"/>
                                        </p:tgtEl>
                                        <p:attrNameLst>
                                          <p:attrName>ppt_w</p:attrName>
                                        </p:attrNameLst>
                                      </p:cBhvr>
                                      <p:tavLst>
                                        <p:tav tm="0">
                                          <p:val>
                                            <p:fltVal val="0"/>
                                          </p:val>
                                        </p:tav>
                                        <p:tav tm="100000">
                                          <p:val>
                                            <p:strVal val="#ppt_w"/>
                                          </p:val>
                                        </p:tav>
                                      </p:tavLst>
                                    </p:anim>
                                    <p:anim calcmode="lin" valueType="num">
                                      <p:cBhvr>
                                        <p:cTn id="23" dur="1000" fill="hold"/>
                                        <p:tgtEl>
                                          <p:spTgt spid="17"/>
                                        </p:tgtEl>
                                        <p:attrNameLst>
                                          <p:attrName>ppt_h</p:attrName>
                                        </p:attrNameLst>
                                      </p:cBhvr>
                                      <p:tavLst>
                                        <p:tav tm="0">
                                          <p:val>
                                            <p:fltVal val="0"/>
                                          </p:val>
                                        </p:tav>
                                        <p:tav tm="100000">
                                          <p:val>
                                            <p:strVal val="#ppt_h"/>
                                          </p:val>
                                        </p:tav>
                                      </p:tavLst>
                                    </p:anim>
                                    <p:animEffect transition="in" filter="fade">
                                      <p:cBhvr>
                                        <p:cTn id="24" dur="1000"/>
                                        <p:tgtEl>
                                          <p:spTgt spid="17"/>
                                        </p:tgtEl>
                                      </p:cBhvr>
                                    </p:animEffect>
                                  </p:childTnLst>
                                </p:cTn>
                              </p:par>
                              <p:par>
                                <p:cTn id="25" presetID="53" presetClass="entr" presetSubtype="16" fill="hold" nodeType="withEffect">
                                  <p:stCondLst>
                                    <p:cond delay="0"/>
                                  </p:stCondLst>
                                  <p:childTnLst>
                                    <p:set>
                                      <p:cBhvr>
                                        <p:cTn id="26" dur="1" fill="hold">
                                          <p:stCondLst>
                                            <p:cond delay="0"/>
                                          </p:stCondLst>
                                        </p:cTn>
                                        <p:tgtEl>
                                          <p:spTgt spid="13"/>
                                        </p:tgtEl>
                                        <p:attrNameLst>
                                          <p:attrName>style.visibility</p:attrName>
                                        </p:attrNameLst>
                                      </p:cBhvr>
                                      <p:to>
                                        <p:strVal val="visible"/>
                                      </p:to>
                                    </p:set>
                                    <p:anim calcmode="lin" valueType="num">
                                      <p:cBhvr>
                                        <p:cTn id="27" dur="1000" fill="hold"/>
                                        <p:tgtEl>
                                          <p:spTgt spid="13"/>
                                        </p:tgtEl>
                                        <p:attrNameLst>
                                          <p:attrName>ppt_w</p:attrName>
                                        </p:attrNameLst>
                                      </p:cBhvr>
                                      <p:tavLst>
                                        <p:tav tm="0">
                                          <p:val>
                                            <p:fltVal val="0"/>
                                          </p:val>
                                        </p:tav>
                                        <p:tav tm="100000">
                                          <p:val>
                                            <p:strVal val="#ppt_w"/>
                                          </p:val>
                                        </p:tav>
                                      </p:tavLst>
                                    </p:anim>
                                    <p:anim calcmode="lin" valueType="num">
                                      <p:cBhvr>
                                        <p:cTn id="28" dur="1000" fill="hold"/>
                                        <p:tgtEl>
                                          <p:spTgt spid="13"/>
                                        </p:tgtEl>
                                        <p:attrNameLst>
                                          <p:attrName>ppt_h</p:attrName>
                                        </p:attrNameLst>
                                      </p:cBhvr>
                                      <p:tavLst>
                                        <p:tav tm="0">
                                          <p:val>
                                            <p:fltVal val="0"/>
                                          </p:val>
                                        </p:tav>
                                        <p:tav tm="100000">
                                          <p:val>
                                            <p:strVal val="#ppt_h"/>
                                          </p:val>
                                        </p:tav>
                                      </p:tavLst>
                                    </p:anim>
                                    <p:animEffect transition="in" filter="fade">
                                      <p:cBhvr>
                                        <p:cTn id="29" dur="1000"/>
                                        <p:tgtEl>
                                          <p:spTgt spid="13"/>
                                        </p:tgtEl>
                                      </p:cBhvr>
                                    </p:animEffect>
                                  </p:childTnLst>
                                </p:cTn>
                              </p:par>
                              <p:par>
                                <p:cTn id="30" presetID="53" presetClass="entr" presetSubtype="16" fill="hold" nodeType="withEffect">
                                  <p:stCondLst>
                                    <p:cond delay="0"/>
                                  </p:stCondLst>
                                  <p:childTnLst>
                                    <p:set>
                                      <p:cBhvr>
                                        <p:cTn id="31" dur="1" fill="hold">
                                          <p:stCondLst>
                                            <p:cond delay="0"/>
                                          </p:stCondLst>
                                        </p:cTn>
                                        <p:tgtEl>
                                          <p:spTgt spid="14"/>
                                        </p:tgtEl>
                                        <p:attrNameLst>
                                          <p:attrName>style.visibility</p:attrName>
                                        </p:attrNameLst>
                                      </p:cBhvr>
                                      <p:to>
                                        <p:strVal val="visible"/>
                                      </p:to>
                                    </p:set>
                                    <p:anim calcmode="lin" valueType="num">
                                      <p:cBhvr>
                                        <p:cTn id="32" dur="1000" fill="hold"/>
                                        <p:tgtEl>
                                          <p:spTgt spid="14"/>
                                        </p:tgtEl>
                                        <p:attrNameLst>
                                          <p:attrName>ppt_w</p:attrName>
                                        </p:attrNameLst>
                                      </p:cBhvr>
                                      <p:tavLst>
                                        <p:tav tm="0">
                                          <p:val>
                                            <p:fltVal val="0"/>
                                          </p:val>
                                        </p:tav>
                                        <p:tav tm="100000">
                                          <p:val>
                                            <p:strVal val="#ppt_w"/>
                                          </p:val>
                                        </p:tav>
                                      </p:tavLst>
                                    </p:anim>
                                    <p:anim calcmode="lin" valueType="num">
                                      <p:cBhvr>
                                        <p:cTn id="33" dur="1000" fill="hold"/>
                                        <p:tgtEl>
                                          <p:spTgt spid="14"/>
                                        </p:tgtEl>
                                        <p:attrNameLst>
                                          <p:attrName>ppt_h</p:attrName>
                                        </p:attrNameLst>
                                      </p:cBhvr>
                                      <p:tavLst>
                                        <p:tav tm="0">
                                          <p:val>
                                            <p:fltVal val="0"/>
                                          </p:val>
                                        </p:tav>
                                        <p:tav tm="100000">
                                          <p:val>
                                            <p:strVal val="#ppt_h"/>
                                          </p:val>
                                        </p:tav>
                                      </p:tavLst>
                                    </p:anim>
                                    <p:animEffect transition="in" filter="fade">
                                      <p:cBhvr>
                                        <p:cTn id="34" dur="1000"/>
                                        <p:tgtEl>
                                          <p:spTgt spid="14"/>
                                        </p:tgtEl>
                                      </p:cBhvr>
                                    </p:animEffect>
                                  </p:childTnLst>
                                </p:cTn>
                              </p:par>
                              <p:par>
                                <p:cTn id="35" presetID="53" presetClass="entr" presetSubtype="16" fill="hold" nodeType="withEffect">
                                  <p:stCondLst>
                                    <p:cond delay="0"/>
                                  </p:stCondLst>
                                  <p:childTnLst>
                                    <p:set>
                                      <p:cBhvr>
                                        <p:cTn id="36" dur="1" fill="hold">
                                          <p:stCondLst>
                                            <p:cond delay="0"/>
                                          </p:stCondLst>
                                        </p:cTn>
                                        <p:tgtEl>
                                          <p:spTgt spid="15"/>
                                        </p:tgtEl>
                                        <p:attrNameLst>
                                          <p:attrName>style.visibility</p:attrName>
                                        </p:attrNameLst>
                                      </p:cBhvr>
                                      <p:to>
                                        <p:strVal val="visible"/>
                                      </p:to>
                                    </p:set>
                                    <p:anim calcmode="lin" valueType="num">
                                      <p:cBhvr>
                                        <p:cTn id="37" dur="1000" fill="hold"/>
                                        <p:tgtEl>
                                          <p:spTgt spid="15"/>
                                        </p:tgtEl>
                                        <p:attrNameLst>
                                          <p:attrName>ppt_w</p:attrName>
                                        </p:attrNameLst>
                                      </p:cBhvr>
                                      <p:tavLst>
                                        <p:tav tm="0">
                                          <p:val>
                                            <p:fltVal val="0"/>
                                          </p:val>
                                        </p:tav>
                                        <p:tav tm="100000">
                                          <p:val>
                                            <p:strVal val="#ppt_w"/>
                                          </p:val>
                                        </p:tav>
                                      </p:tavLst>
                                    </p:anim>
                                    <p:anim calcmode="lin" valueType="num">
                                      <p:cBhvr>
                                        <p:cTn id="38" dur="1000" fill="hold"/>
                                        <p:tgtEl>
                                          <p:spTgt spid="15"/>
                                        </p:tgtEl>
                                        <p:attrNameLst>
                                          <p:attrName>ppt_h</p:attrName>
                                        </p:attrNameLst>
                                      </p:cBhvr>
                                      <p:tavLst>
                                        <p:tav tm="0">
                                          <p:val>
                                            <p:fltVal val="0"/>
                                          </p:val>
                                        </p:tav>
                                        <p:tav tm="100000">
                                          <p:val>
                                            <p:strVal val="#ppt_h"/>
                                          </p:val>
                                        </p:tav>
                                      </p:tavLst>
                                    </p:anim>
                                    <p:animEffect transition="in" filter="fade">
                                      <p:cBhvr>
                                        <p:cTn id="39" dur="1000"/>
                                        <p:tgtEl>
                                          <p:spTgt spid="15"/>
                                        </p:tgtEl>
                                      </p:cBhvr>
                                    </p:animEffect>
                                  </p:childTnLst>
                                </p:cTn>
                              </p:par>
                            </p:childTnLst>
                          </p:cTn>
                        </p:par>
                      </p:childTnLst>
                    </p:cTn>
                  </p:par>
                  <p:par>
                    <p:cTn id="40" fill="hold">
                      <p:stCondLst>
                        <p:cond delay="indefinite"/>
                      </p:stCondLst>
                      <p:childTnLst>
                        <p:par>
                          <p:cTn id="41" fill="hold">
                            <p:stCondLst>
                              <p:cond delay="0"/>
                            </p:stCondLst>
                            <p:childTnLst>
                              <p:par>
                                <p:cTn id="42" presetID="16" presetClass="entr" presetSubtype="21" fill="hold" nodeType="clickEffect">
                                  <p:stCondLst>
                                    <p:cond delay="0"/>
                                  </p:stCondLst>
                                  <p:childTnLst>
                                    <p:set>
                                      <p:cBhvr>
                                        <p:cTn id="43" dur="1" fill="hold">
                                          <p:stCondLst>
                                            <p:cond delay="0"/>
                                          </p:stCondLst>
                                        </p:cTn>
                                        <p:tgtEl>
                                          <p:spTgt spid="2"/>
                                        </p:tgtEl>
                                        <p:attrNameLst>
                                          <p:attrName>style.visibility</p:attrName>
                                        </p:attrNameLst>
                                      </p:cBhvr>
                                      <p:to>
                                        <p:strVal val="visible"/>
                                      </p:to>
                                    </p:set>
                                    <p:animEffect transition="in" filter="barn(inVertical)">
                                      <p:cBhvr>
                                        <p:cTn id="44" dur="1000"/>
                                        <p:tgtEl>
                                          <p:spTgt spid="2"/>
                                        </p:tgtEl>
                                      </p:cBhvr>
                                    </p:animEffect>
                                  </p:childTnLst>
                                </p:cTn>
                              </p:par>
                              <p:par>
                                <p:cTn id="45" presetID="16" presetClass="entr" presetSubtype="21" fill="hold" nodeType="with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barn(inVertical)">
                                      <p:cBhvr>
                                        <p:cTn id="47" dur="1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xmlns="" id="{6D71EEEB-A610-4E2E-80AE-F04C3760DB5D}"/>
              </a:ext>
            </a:extLst>
          </p:cNvPr>
          <p:cNvPicPr>
            <a:picLocks noChangeAspect="1"/>
          </p:cNvPicPr>
          <p:nvPr/>
        </p:nvPicPr>
        <p:blipFill rotWithShape="1">
          <a:blip r:embed="rId5">
            <a:extLst>
              <a:ext uri="{BEBA8EAE-BF5A-486C-A8C5-ECC9F3942E4B}">
                <a14:imgProps xmlns:a14="http://schemas.microsoft.com/office/drawing/2010/main">
                  <a14:imgLayer r:embed="rId6">
                    <a14:imgEffect>
                      <a14:saturation sat="200000"/>
                    </a14:imgEffect>
                  </a14:imgLayer>
                </a14:imgProps>
              </a:ext>
            </a:extLst>
          </a:blip>
          <a:srcRect t="1141" b="1141"/>
          <a:stretch/>
        </p:blipFill>
        <p:spPr>
          <a:xfrm>
            <a:off x="0" y="-136679"/>
            <a:ext cx="18288000" cy="10423678"/>
          </a:xfrm>
          <a:prstGeom prst="rect">
            <a:avLst/>
          </a:prstGeom>
        </p:spPr>
      </p:pic>
      <p:sp>
        <p:nvSpPr>
          <p:cNvPr id="5" name="Rectangle: Rounded Corners 4">
            <a:extLst>
              <a:ext uri="{FF2B5EF4-FFF2-40B4-BE49-F238E27FC236}">
                <a16:creationId xmlns:a16="http://schemas.microsoft.com/office/drawing/2014/main" xmlns="" id="{EF823996-3D8A-4A65-A82A-74B54FEC06B1}"/>
              </a:ext>
            </a:extLst>
          </p:cNvPr>
          <p:cNvSpPr/>
          <p:nvPr/>
        </p:nvSpPr>
        <p:spPr>
          <a:xfrm>
            <a:off x="2543174" y="1085851"/>
            <a:ext cx="13744576" cy="2041426"/>
          </a:xfrm>
          <a:prstGeom prst="roundRect">
            <a:avLst/>
          </a:prstGeom>
          <a:solidFill>
            <a:schemeClr val="lt1">
              <a:lumMod val="40000"/>
              <a:lumOff val="60000"/>
            </a:schemeClr>
          </a:solidFill>
        </p:spPr>
        <p:style>
          <a:lnRef idx="2">
            <a:schemeClr val="accent4"/>
          </a:lnRef>
          <a:fillRef idx="1">
            <a:schemeClr val="lt1"/>
          </a:fillRef>
          <a:effectRef idx="0">
            <a:schemeClr val="accent4"/>
          </a:effectRef>
          <a:fontRef idx="minor">
            <a:schemeClr val="dk1"/>
          </a:fontRef>
        </p:style>
        <p:txBody>
          <a:bodyPr rtlCol="0" anchor="ctr"/>
          <a:lstStyle/>
          <a:p>
            <a:pPr algn="ctr"/>
            <a:r>
              <a:rPr lang="en-US" sz="4800" b="1">
                <a:solidFill>
                  <a:srgbClr val="00B050"/>
                </a:solidFill>
                <a:latin typeface="#9Slide03 Arima Madurai Black" panose="00000A00000000000000" pitchFamily="2" charset="0"/>
                <a:cs typeface="#9Slide03 Arima Madurai Black" panose="00000A00000000000000" pitchFamily="2" charset="0"/>
              </a:rPr>
              <a:t>Nêu đặc điểm của con người ở giai đoạn trưởng thành.</a:t>
            </a:r>
            <a:endParaRPr lang="en-US" sz="4800" b="1" dirty="0">
              <a:solidFill>
                <a:srgbClr val="00B050"/>
              </a:solidFill>
              <a:latin typeface="#9Slide03 Arima Madurai Black" panose="00000A00000000000000" pitchFamily="2" charset="0"/>
              <a:cs typeface="#9Slide03 Arima Madurai Black" panose="00000A00000000000000" pitchFamily="2" charset="0"/>
            </a:endParaRPr>
          </a:p>
        </p:txBody>
      </p:sp>
      <p:sp>
        <p:nvSpPr>
          <p:cNvPr id="6" name="Rectangle: Rounded Corners 5">
            <a:extLst>
              <a:ext uri="{FF2B5EF4-FFF2-40B4-BE49-F238E27FC236}">
                <a16:creationId xmlns:a16="http://schemas.microsoft.com/office/drawing/2014/main" xmlns="" id="{FC9712AD-A2A1-4EA7-A8E9-138340AAA5CE}"/>
              </a:ext>
            </a:extLst>
          </p:cNvPr>
          <p:cNvSpPr/>
          <p:nvPr/>
        </p:nvSpPr>
        <p:spPr>
          <a:xfrm>
            <a:off x="3455368" y="3619500"/>
            <a:ext cx="11377264" cy="1643908"/>
          </a:xfrm>
          <a:prstGeom prst="roundRect">
            <a:avLst/>
          </a:prstGeom>
        </p:spPr>
        <p:style>
          <a:lnRef idx="2">
            <a:schemeClr val="accent3"/>
          </a:lnRef>
          <a:fillRef idx="1">
            <a:schemeClr val="lt1"/>
          </a:fillRef>
          <a:effectRef idx="0">
            <a:schemeClr val="accent3"/>
          </a:effectRef>
          <a:fontRef idx="minor">
            <a:schemeClr val="dk1"/>
          </a:fontRef>
        </p:style>
        <p:txBody>
          <a:bodyPr rtlCol="0" anchor="t"/>
          <a:lstStyle/>
          <a:p>
            <a:pPr algn="just"/>
            <a:r>
              <a:rPr lang="en-US" sz="4000" b="1">
                <a:latin typeface="#9Slide03 Arima Madurai ExtraBo" panose="00000900000000000000" pitchFamily="2" charset="0"/>
                <a:cs typeface="#9Slide03 Arima Madurai ExtraBo" panose="00000900000000000000" pitchFamily="2" charset="0"/>
              </a:rPr>
              <a:t>Được đánh dấu bằng sự phát triển cả về mặt sinh học và xã hội, ...</a:t>
            </a:r>
            <a:endParaRPr lang="en-US" sz="4000" b="1" dirty="0">
              <a:latin typeface="#9Slide03 Arima Madurai ExtraBo" panose="00000900000000000000" pitchFamily="2" charset="0"/>
              <a:cs typeface="#9Slide03 Arima Madurai ExtraBo" panose="00000900000000000000" pitchFamily="2" charset="0"/>
            </a:endParaRPr>
          </a:p>
        </p:txBody>
      </p:sp>
      <p:pic>
        <p:nvPicPr>
          <p:cNvPr id="7" name="Picture 6">
            <a:hlinkClick r:id="rId7" action="ppaction://hlinksldjump"/>
            <a:extLst>
              <a:ext uri="{FF2B5EF4-FFF2-40B4-BE49-F238E27FC236}">
                <a16:creationId xmlns:a16="http://schemas.microsoft.com/office/drawing/2014/main" xmlns="" id="{C9586FF7-0B46-4513-80B2-890093A21BDD}"/>
              </a:ext>
            </a:extLst>
          </p:cNvPr>
          <p:cNvPicPr>
            <a:picLocks noChangeAspect="1"/>
          </p:cNvPicPr>
          <p:nvPr/>
        </p:nvPicPr>
        <p:blipFill rotWithShape="1">
          <a:blip r:embed="rId8" cstate="print">
            <a:extLst>
              <a:ext uri="{28A0092B-C50C-407E-A947-70E740481C1C}">
                <a14:useLocalDpi xmlns:a14="http://schemas.microsoft.com/office/drawing/2010/main" val="0"/>
              </a:ext>
            </a:extLst>
          </a:blip>
          <a:srcRect l="19584" t="13056" r="2916" b="2362"/>
          <a:stretch/>
        </p:blipFill>
        <p:spPr>
          <a:xfrm rot="20986584">
            <a:off x="267430" y="4295665"/>
            <a:ext cx="3328988" cy="3633250"/>
          </a:xfrm>
          <a:prstGeom prst="rect">
            <a:avLst/>
          </a:prstGeom>
        </p:spPr>
      </p:pic>
      <p:sp>
        <p:nvSpPr>
          <p:cNvPr id="9" name="Oval 8">
            <a:extLst>
              <a:ext uri="{FF2B5EF4-FFF2-40B4-BE49-F238E27FC236}">
                <a16:creationId xmlns:a16="http://schemas.microsoft.com/office/drawing/2014/main" xmlns="" id="{EDDC2638-8882-4740-B689-F23945416D3E}"/>
              </a:ext>
            </a:extLst>
          </p:cNvPr>
          <p:cNvSpPr>
            <a:spLocks noChangeAspect="1"/>
          </p:cNvSpPr>
          <p:nvPr>
            <p:custDataLst>
              <p:tags r:id="rId1"/>
            </p:custDataLst>
          </p:nvPr>
        </p:nvSpPr>
        <p:spPr>
          <a:xfrm>
            <a:off x="6400" y="40134"/>
            <a:ext cx="1367136" cy="1367136"/>
          </a:xfrm>
          <a:prstGeom prst="ellipse">
            <a:avLst/>
          </a:prstGeom>
          <a:blipFill dpi="0" rotWithShape="0">
            <a:blip r:embed="rId9" cstate="print">
              <a:alphaModFix/>
              <a:extLst>
                <a:ext uri="{28A0092B-C50C-407E-A947-70E740481C1C}">
                  <a14:useLocalDpi xmlns:a14="http://schemas.microsoft.com/office/drawing/2010/main" val="0"/>
                </a:ext>
              </a:extLst>
            </a:blip>
            <a:srcRect/>
            <a:stretch>
              <a:fillRect/>
            </a:stretch>
          </a:blip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spTree>
    <p:extLst>
      <p:ext uri="{BB962C8B-B14F-4D97-AF65-F5344CB8AC3E}">
        <p14:creationId xmlns:p14="http://schemas.microsoft.com/office/powerpoint/2010/main" val="285274207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6" presetClass="entr" presetSubtype="21" fill="hold" grpId="0" nodeType="click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barn(inVertical)">
                                      <p:cBhvr>
                                        <p:cTn id="13" dur="500"/>
                                        <p:tgtEl>
                                          <p:spTgt spid="6"/>
                                        </p:tgtEl>
                                      </p:cBhvr>
                                    </p:animEffect>
                                  </p:childTnLst>
                                  <p:subTnLst>
                                    <p:audio>
                                      <p:cMediaNode>
                                        <p:cTn display="0" masterRel="sameClick">
                                          <p:stCondLst>
                                            <p:cond evt="begin" delay="0">
                                              <p:tn val="11"/>
                                            </p:cond>
                                          </p:stCondLst>
                                          <p:endCondLst>
                                            <p:cond evt="onStopAudio" delay="0">
                                              <p:tgtEl>
                                                <p:sldTgt/>
                                              </p:tgtEl>
                                            </p:cond>
                                          </p:endCondLst>
                                        </p:cTn>
                                        <p:tgtEl>
                                          <p:sndTgt r:embed="rId4" name="Am-thanh-tra-loi-dung-www_nhacchuongvui_com.wav"/>
                                        </p:tgtEl>
                                      </p:cMediaNode>
                                    </p:audio>
                                  </p:subTnLst>
                                </p:cTn>
                              </p:par>
                            </p:childTnLst>
                          </p:cTn>
                        </p:par>
                        <p:par>
                          <p:cTn id="14" fill="hold">
                            <p:stCondLst>
                              <p:cond delay="500"/>
                            </p:stCondLst>
                            <p:childTnLst>
                              <p:par>
                                <p:cTn id="15" presetID="26" presetClass="emph" presetSubtype="0" repeatCount="indefinite" fill="hold" nodeType="afterEffect">
                                  <p:stCondLst>
                                    <p:cond delay="0"/>
                                  </p:stCondLst>
                                  <p:childTnLst>
                                    <p:animEffect transition="out" filter="fade">
                                      <p:cBhvr>
                                        <p:cTn id="16" dur="500" tmFilter="0, 0; .2, .5; .8, .5; 1, 0"/>
                                        <p:tgtEl>
                                          <p:spTgt spid="7"/>
                                        </p:tgtEl>
                                      </p:cBhvr>
                                    </p:animEffect>
                                    <p:animScale>
                                      <p:cBhvr>
                                        <p:cTn id="17" dur="250" autoRev="1" fill="hold"/>
                                        <p:tgtEl>
                                          <p:spTgt spid="7"/>
                                        </p:tgtEl>
                                      </p:cBhvr>
                                      <p:by x="105000" y="105000"/>
                                    </p:animScale>
                                  </p:childTnLst>
                                </p:cTn>
                              </p:par>
                            </p:childTnLst>
                          </p:cTn>
                        </p:par>
                      </p:childTnLst>
                    </p:cTn>
                  </p:par>
                  <p:par>
                    <p:cTn id="18" fill="hold">
                      <p:stCondLst>
                        <p:cond delay="indefinite"/>
                      </p:stCondLst>
                      <p:childTnLst>
                        <p:par>
                          <p:cTn id="19" fill="hold">
                            <p:stCondLst>
                              <p:cond delay="0"/>
                            </p:stCondLst>
                            <p:childTnLst>
                              <p:par>
                                <p:cTn id="20" presetID="16" presetClass="exit" presetSubtype="21" fill="hold" grpId="1" nodeType="clickEffect">
                                  <p:stCondLst>
                                    <p:cond delay="0"/>
                                  </p:stCondLst>
                                  <p:childTnLst>
                                    <p:animEffect transition="out" filter="barn(inVertical)">
                                      <p:cBhvr>
                                        <p:cTn id="21" dur="500"/>
                                        <p:tgtEl>
                                          <p:spTgt spid="6"/>
                                        </p:tgtEl>
                                      </p:cBhvr>
                                    </p:animEffect>
                                    <p:set>
                                      <p:cBhvr>
                                        <p:cTn id="22" dur="1" fill="hold">
                                          <p:stCondLst>
                                            <p:cond delay="49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6" grpId="1"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xmlns="" id="{6D71EEEB-A610-4E2E-80AE-F04C3760DB5D}"/>
              </a:ext>
            </a:extLst>
          </p:cNvPr>
          <p:cNvPicPr>
            <a:picLocks noChangeAspect="1"/>
          </p:cNvPicPr>
          <p:nvPr/>
        </p:nvPicPr>
        <p:blipFill rotWithShape="1">
          <a:blip r:embed="rId5">
            <a:extLst>
              <a:ext uri="{BEBA8EAE-BF5A-486C-A8C5-ECC9F3942E4B}">
                <a14:imgProps xmlns:a14="http://schemas.microsoft.com/office/drawing/2010/main">
                  <a14:imgLayer r:embed="rId6">
                    <a14:imgEffect>
                      <a14:saturation sat="200000"/>
                    </a14:imgEffect>
                  </a14:imgLayer>
                </a14:imgProps>
              </a:ext>
            </a:extLst>
          </a:blip>
          <a:srcRect t="1141" b="1141"/>
          <a:stretch/>
        </p:blipFill>
        <p:spPr>
          <a:xfrm>
            <a:off x="-6400" y="-68339"/>
            <a:ext cx="18288000" cy="10423678"/>
          </a:xfrm>
          <a:prstGeom prst="rect">
            <a:avLst/>
          </a:prstGeom>
        </p:spPr>
      </p:pic>
      <p:sp>
        <p:nvSpPr>
          <p:cNvPr id="5" name="Rectangle: Rounded Corners 4">
            <a:extLst>
              <a:ext uri="{FF2B5EF4-FFF2-40B4-BE49-F238E27FC236}">
                <a16:creationId xmlns:a16="http://schemas.microsoft.com/office/drawing/2014/main" xmlns="" id="{EF823996-3D8A-4A65-A82A-74B54FEC06B1}"/>
              </a:ext>
            </a:extLst>
          </p:cNvPr>
          <p:cNvSpPr/>
          <p:nvPr/>
        </p:nvSpPr>
        <p:spPr>
          <a:xfrm>
            <a:off x="2543174" y="1085851"/>
            <a:ext cx="13744576" cy="2041426"/>
          </a:xfrm>
          <a:prstGeom prst="roundRect">
            <a:avLst/>
          </a:prstGeom>
          <a:solidFill>
            <a:schemeClr val="lt1">
              <a:lumMod val="40000"/>
              <a:lumOff val="60000"/>
            </a:schemeClr>
          </a:solidFill>
        </p:spPr>
        <p:style>
          <a:lnRef idx="2">
            <a:schemeClr val="accent4"/>
          </a:lnRef>
          <a:fillRef idx="1">
            <a:schemeClr val="lt1"/>
          </a:fillRef>
          <a:effectRef idx="0">
            <a:schemeClr val="accent4"/>
          </a:effectRef>
          <a:fontRef idx="minor">
            <a:schemeClr val="dk1"/>
          </a:fontRef>
        </p:style>
        <p:txBody>
          <a:bodyPr rtlCol="0" anchor="ctr"/>
          <a:lstStyle/>
          <a:p>
            <a:pPr algn="ctr"/>
            <a:r>
              <a:rPr lang="en-US" sz="4800" b="1">
                <a:solidFill>
                  <a:srgbClr val="00B050"/>
                </a:solidFill>
                <a:latin typeface="#9Slide03 Arima Madurai Black" panose="00000A00000000000000" pitchFamily="2" charset="0"/>
                <a:cs typeface="#9Slide03 Arima Madurai Black" panose="00000A00000000000000" pitchFamily="2" charset="0"/>
              </a:rPr>
              <a:t>Nêu đặc điểm của con người ở giai đoạn tuổi già.</a:t>
            </a:r>
            <a:endParaRPr lang="en-US" sz="4800" b="1" dirty="0">
              <a:solidFill>
                <a:srgbClr val="00B050"/>
              </a:solidFill>
              <a:latin typeface="#9Slide03 Arima Madurai Black" panose="00000A00000000000000" pitchFamily="2" charset="0"/>
              <a:cs typeface="#9Slide03 Arima Madurai Black" panose="00000A00000000000000" pitchFamily="2" charset="0"/>
            </a:endParaRPr>
          </a:p>
        </p:txBody>
      </p:sp>
      <p:sp>
        <p:nvSpPr>
          <p:cNvPr id="6" name="Rectangle: Rounded Corners 5">
            <a:extLst>
              <a:ext uri="{FF2B5EF4-FFF2-40B4-BE49-F238E27FC236}">
                <a16:creationId xmlns:a16="http://schemas.microsoft.com/office/drawing/2014/main" xmlns="" id="{FC9712AD-A2A1-4EA7-A8E9-138340AAA5CE}"/>
              </a:ext>
            </a:extLst>
          </p:cNvPr>
          <p:cNvSpPr/>
          <p:nvPr/>
        </p:nvSpPr>
        <p:spPr>
          <a:xfrm>
            <a:off x="3276600" y="3407146"/>
            <a:ext cx="11049000" cy="3472708"/>
          </a:xfrm>
          <a:prstGeom prst="roundRect">
            <a:avLst/>
          </a:prstGeom>
        </p:spPr>
        <p:style>
          <a:lnRef idx="2">
            <a:schemeClr val="accent3"/>
          </a:lnRef>
          <a:fillRef idx="1">
            <a:schemeClr val="lt1"/>
          </a:fillRef>
          <a:effectRef idx="0">
            <a:schemeClr val="accent3"/>
          </a:effectRef>
          <a:fontRef idx="minor">
            <a:schemeClr val="dk1"/>
          </a:fontRef>
        </p:style>
        <p:txBody>
          <a:bodyPr rtlCol="0" anchor="t"/>
          <a:lstStyle/>
          <a:p>
            <a:pPr algn="just" fontAlgn="ctr"/>
            <a:r>
              <a:rPr lang="en-US" sz="4000" b="1">
                <a:latin typeface="#9Slide03 Arima Madurai ExtraBo" panose="00000900000000000000" pitchFamily="2" charset="0"/>
                <a:cs typeface="#9Slide03 Arima Madurai ExtraBo" panose="00000900000000000000" pitchFamily="2" charset="0"/>
              </a:rPr>
              <a:t>Cơ thể dần suy yếu, chức năng hoạt động của các cơ quan giảm dần. Tuy nhiên, ở tuổi này, chúng ta có thể kéo dài tuổi thọ bằng sự rèn luyện thân thể, sống đều độ và tham gia các hoạt động xã hội.</a:t>
            </a:r>
          </a:p>
        </p:txBody>
      </p:sp>
      <p:pic>
        <p:nvPicPr>
          <p:cNvPr id="7" name="Picture 6">
            <a:hlinkClick r:id="rId7" action="ppaction://hlinksldjump"/>
            <a:extLst>
              <a:ext uri="{FF2B5EF4-FFF2-40B4-BE49-F238E27FC236}">
                <a16:creationId xmlns:a16="http://schemas.microsoft.com/office/drawing/2014/main" xmlns="" id="{C9586FF7-0B46-4513-80B2-890093A21BDD}"/>
              </a:ext>
            </a:extLst>
          </p:cNvPr>
          <p:cNvPicPr>
            <a:picLocks noChangeAspect="1"/>
          </p:cNvPicPr>
          <p:nvPr/>
        </p:nvPicPr>
        <p:blipFill rotWithShape="1">
          <a:blip r:embed="rId8" cstate="print">
            <a:extLst>
              <a:ext uri="{28A0092B-C50C-407E-A947-70E740481C1C}">
                <a14:useLocalDpi xmlns:a14="http://schemas.microsoft.com/office/drawing/2010/main" val="0"/>
              </a:ext>
            </a:extLst>
          </a:blip>
          <a:srcRect l="19584" t="13056" r="2916" b="2362"/>
          <a:stretch/>
        </p:blipFill>
        <p:spPr>
          <a:xfrm rot="20986584">
            <a:off x="267430" y="4295665"/>
            <a:ext cx="3328988" cy="3633250"/>
          </a:xfrm>
          <a:prstGeom prst="rect">
            <a:avLst/>
          </a:prstGeom>
        </p:spPr>
      </p:pic>
      <p:sp>
        <p:nvSpPr>
          <p:cNvPr id="9" name="Oval 8">
            <a:extLst>
              <a:ext uri="{FF2B5EF4-FFF2-40B4-BE49-F238E27FC236}">
                <a16:creationId xmlns:a16="http://schemas.microsoft.com/office/drawing/2014/main" xmlns="" id="{EDDC2638-8882-4740-B689-F23945416D3E}"/>
              </a:ext>
            </a:extLst>
          </p:cNvPr>
          <p:cNvSpPr>
            <a:spLocks noChangeAspect="1"/>
          </p:cNvSpPr>
          <p:nvPr>
            <p:custDataLst>
              <p:tags r:id="rId1"/>
            </p:custDataLst>
          </p:nvPr>
        </p:nvSpPr>
        <p:spPr>
          <a:xfrm>
            <a:off x="6400" y="40134"/>
            <a:ext cx="1367136" cy="1367136"/>
          </a:xfrm>
          <a:prstGeom prst="ellipse">
            <a:avLst/>
          </a:prstGeom>
          <a:blipFill dpi="0" rotWithShape="0">
            <a:blip r:embed="rId9" cstate="print">
              <a:alphaModFix/>
              <a:extLst>
                <a:ext uri="{28A0092B-C50C-407E-A947-70E740481C1C}">
                  <a14:useLocalDpi xmlns:a14="http://schemas.microsoft.com/office/drawing/2010/main" val="0"/>
                </a:ext>
              </a:extLst>
            </a:blip>
            <a:srcRect/>
            <a:stretch>
              <a:fillRect/>
            </a:stretch>
          </a:blip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spTree>
    <p:extLst>
      <p:ext uri="{BB962C8B-B14F-4D97-AF65-F5344CB8AC3E}">
        <p14:creationId xmlns:p14="http://schemas.microsoft.com/office/powerpoint/2010/main" val="72547324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6" presetClass="entr" presetSubtype="21" fill="hold" grpId="0" nodeType="click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barn(inVertical)">
                                      <p:cBhvr>
                                        <p:cTn id="13" dur="500"/>
                                        <p:tgtEl>
                                          <p:spTgt spid="6"/>
                                        </p:tgtEl>
                                      </p:cBhvr>
                                    </p:animEffect>
                                  </p:childTnLst>
                                  <p:subTnLst>
                                    <p:audio>
                                      <p:cMediaNode>
                                        <p:cTn display="0" masterRel="sameClick">
                                          <p:stCondLst>
                                            <p:cond evt="begin" delay="0">
                                              <p:tn val="11"/>
                                            </p:cond>
                                          </p:stCondLst>
                                          <p:endCondLst>
                                            <p:cond evt="onStopAudio" delay="0">
                                              <p:tgtEl>
                                                <p:sldTgt/>
                                              </p:tgtEl>
                                            </p:cond>
                                          </p:endCondLst>
                                        </p:cTn>
                                        <p:tgtEl>
                                          <p:sndTgt r:embed="rId4" name="Am-thanh-tra-loi-dung-www_nhacchuongvui_com.wav"/>
                                        </p:tgtEl>
                                      </p:cMediaNode>
                                    </p:audio>
                                  </p:subTnLst>
                                </p:cTn>
                              </p:par>
                            </p:childTnLst>
                          </p:cTn>
                        </p:par>
                        <p:par>
                          <p:cTn id="14" fill="hold">
                            <p:stCondLst>
                              <p:cond delay="500"/>
                            </p:stCondLst>
                            <p:childTnLst>
                              <p:par>
                                <p:cTn id="15" presetID="26" presetClass="emph" presetSubtype="0" repeatCount="indefinite" fill="hold" nodeType="afterEffect">
                                  <p:stCondLst>
                                    <p:cond delay="0"/>
                                  </p:stCondLst>
                                  <p:childTnLst>
                                    <p:animEffect transition="out" filter="fade">
                                      <p:cBhvr>
                                        <p:cTn id="16" dur="500" tmFilter="0, 0; .2, .5; .8, .5; 1, 0"/>
                                        <p:tgtEl>
                                          <p:spTgt spid="7"/>
                                        </p:tgtEl>
                                      </p:cBhvr>
                                    </p:animEffect>
                                    <p:animScale>
                                      <p:cBhvr>
                                        <p:cTn id="17" dur="250" autoRev="1" fill="hold"/>
                                        <p:tgtEl>
                                          <p:spTgt spid="7"/>
                                        </p:tgtEl>
                                      </p:cBhvr>
                                      <p:by x="105000" y="105000"/>
                                    </p:animScale>
                                  </p:childTnLst>
                                </p:cTn>
                              </p:par>
                            </p:childTnLst>
                          </p:cTn>
                        </p:par>
                      </p:childTnLst>
                    </p:cTn>
                  </p:par>
                  <p:par>
                    <p:cTn id="18" fill="hold">
                      <p:stCondLst>
                        <p:cond delay="indefinite"/>
                      </p:stCondLst>
                      <p:childTnLst>
                        <p:par>
                          <p:cTn id="19" fill="hold">
                            <p:stCondLst>
                              <p:cond delay="0"/>
                            </p:stCondLst>
                            <p:childTnLst>
                              <p:par>
                                <p:cTn id="20" presetID="16" presetClass="exit" presetSubtype="21" fill="hold" grpId="1" nodeType="clickEffect">
                                  <p:stCondLst>
                                    <p:cond delay="0"/>
                                  </p:stCondLst>
                                  <p:childTnLst>
                                    <p:animEffect transition="out" filter="barn(inVertical)">
                                      <p:cBhvr>
                                        <p:cTn id="21" dur="500"/>
                                        <p:tgtEl>
                                          <p:spTgt spid="6"/>
                                        </p:tgtEl>
                                      </p:cBhvr>
                                    </p:animEffect>
                                    <p:set>
                                      <p:cBhvr>
                                        <p:cTn id="22" dur="1" fill="hold">
                                          <p:stCondLst>
                                            <p:cond delay="49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6" grpId="1" animBg="1"/>
    </p:bldLst>
  </p:timing>
</p:sld>
</file>

<file path=ppt/slides/slide6.xml><?xml version="1.0" encoding="utf-8"?>
<p:sld xmlns:a="http://schemas.openxmlformats.org/drawingml/2006/main" xmlns:r="http://schemas.openxmlformats.org/officeDocument/2006/relationships" xmlns:p="http://schemas.openxmlformats.org/presentationml/2006/main">
  <p:cSld>
    <p:bg>
      <p:bgPr>
        <a:solidFill>
          <a:srgbClr val="FFCEC4"/>
        </a:solidFill>
        <a:effectLst/>
      </p:bgPr>
    </p:bg>
    <p:spTree>
      <p:nvGrpSpPr>
        <p:cNvPr id="1" name=""/>
        <p:cNvGrpSpPr/>
        <p:nvPr/>
      </p:nvGrpSpPr>
      <p:grpSpPr>
        <a:xfrm>
          <a:off x="0" y="0"/>
          <a:ext cx="0" cy="0"/>
          <a:chOff x="0" y="0"/>
          <a:chExt cx="0" cy="0"/>
        </a:xfrm>
      </p:grpSpPr>
      <p:pic>
        <p:nvPicPr>
          <p:cNvPr id="3" name="Picture 3"/>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xmlns="" r:embed="rId3"/>
              </a:ext>
            </a:extLst>
          </a:blip>
          <a:srcRect/>
          <a:stretch>
            <a:fillRect/>
          </a:stretch>
        </p:blipFill>
        <p:spPr>
          <a:xfrm flipH="1">
            <a:off x="1295400" y="-489867"/>
            <a:ext cx="11582399" cy="10776867"/>
          </a:xfrm>
          <a:prstGeom prst="rect">
            <a:avLst/>
          </a:prstGeom>
        </p:spPr>
      </p:pic>
      <p:sp>
        <p:nvSpPr>
          <p:cNvPr id="4" name="TextBox 4"/>
          <p:cNvSpPr txBox="1"/>
          <p:nvPr/>
        </p:nvSpPr>
        <p:spPr>
          <a:xfrm>
            <a:off x="2517455" y="1816529"/>
            <a:ext cx="9182945" cy="5407891"/>
          </a:xfrm>
          <a:prstGeom prst="rect">
            <a:avLst/>
          </a:prstGeom>
        </p:spPr>
        <p:txBody>
          <a:bodyPr wrap="square" lIns="0" tIns="0" rIns="0" bIns="0" rtlCol="0" anchor="t">
            <a:spAutoFit/>
          </a:bodyPr>
          <a:lstStyle/>
          <a:p>
            <a:pPr algn="just">
              <a:lnSpc>
                <a:spcPts val="8640"/>
              </a:lnSpc>
            </a:pPr>
            <a:r>
              <a:rPr lang="en-US" sz="4800" b="1">
                <a:solidFill>
                  <a:schemeClr val="dk1"/>
                </a:solidFill>
                <a:latin typeface="#9Slide03 Arima Madurai ExtraBo" panose="00000900000000000000" pitchFamily="2" charset="0"/>
                <a:cs typeface="#9Slide03 Arima Madurai ExtraBo" panose="00000900000000000000" pitchFamily="2" charset="0"/>
              </a:rPr>
              <a:t>Tuổi dậy thì có tầm quan trọng đặc biệt đối với cuộc đời của mỗi con người. Các em phải làm gì để bảo vệ sức khỏe và thể chất của mình ở giai đoạn này?</a:t>
            </a:r>
          </a:p>
        </p:txBody>
      </p:sp>
      <p:pic>
        <p:nvPicPr>
          <p:cNvPr id="5" name="Picture 5"/>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xmlns="" r:embed="rId5"/>
              </a:ext>
            </a:extLst>
          </a:blip>
          <a:srcRect/>
          <a:stretch>
            <a:fillRect/>
          </a:stretch>
        </p:blipFill>
        <p:spPr>
          <a:xfrm rot="-752723">
            <a:off x="259647" y="5052954"/>
            <a:ext cx="2071506" cy="2721738"/>
          </a:xfrm>
          <a:prstGeom prst="rect">
            <a:avLst/>
          </a:prstGeom>
        </p:spPr>
      </p:pic>
      <p:pic>
        <p:nvPicPr>
          <p:cNvPr id="6" name="Picture 6"/>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xmlns="" r:embed="rId7"/>
              </a:ext>
            </a:extLst>
          </a:blip>
          <a:srcRect/>
          <a:stretch>
            <a:fillRect/>
          </a:stretch>
        </p:blipFill>
        <p:spPr>
          <a:xfrm>
            <a:off x="11441966" y="-44392"/>
            <a:ext cx="2668061" cy="2884599"/>
          </a:xfrm>
          <a:prstGeom prst="rect">
            <a:avLst/>
          </a:prstGeom>
        </p:spPr>
      </p:pic>
      <p:pic>
        <p:nvPicPr>
          <p:cNvPr id="8" name="Picture 8"/>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xmlns="" r:embed="rId9"/>
              </a:ext>
            </a:extLst>
          </a:blip>
          <a:srcRect/>
          <a:stretch>
            <a:fillRect/>
          </a:stretch>
        </p:blipFill>
        <p:spPr>
          <a:xfrm rot="1697473">
            <a:off x="2730049" y="834604"/>
            <a:ext cx="1232340" cy="1207693"/>
          </a:xfrm>
          <a:prstGeom prst="rect">
            <a:avLst/>
          </a:prstGeom>
        </p:spPr>
      </p:pic>
      <p:pic>
        <p:nvPicPr>
          <p:cNvPr id="9" name="Picture 9"/>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xmlns="" r:embed="rId11"/>
              </a:ext>
            </a:extLst>
          </a:blip>
          <a:srcRect/>
          <a:stretch>
            <a:fillRect/>
          </a:stretch>
        </p:blipFill>
        <p:spPr>
          <a:xfrm rot="7840615">
            <a:off x="2536802" y="8217261"/>
            <a:ext cx="2348424" cy="768575"/>
          </a:xfrm>
          <a:prstGeom prst="rect">
            <a:avLst/>
          </a:prstGeom>
        </p:spPr>
      </p:pic>
      <p:pic>
        <p:nvPicPr>
          <p:cNvPr id="10" name="Picture 10"/>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xmlns="" r:embed="rId13"/>
              </a:ext>
            </a:extLst>
          </a:blip>
          <a:srcRect/>
          <a:stretch>
            <a:fillRect/>
          </a:stretch>
        </p:blipFill>
        <p:spPr>
          <a:xfrm>
            <a:off x="15599498" y="2089208"/>
            <a:ext cx="1061203" cy="1061203"/>
          </a:xfrm>
          <a:prstGeom prst="rect">
            <a:avLst/>
          </a:prstGeom>
        </p:spPr>
      </p:pic>
      <p:pic>
        <p:nvPicPr>
          <p:cNvPr id="12" name="Picture 11">
            <a:extLst>
              <a:ext uri="{FF2B5EF4-FFF2-40B4-BE49-F238E27FC236}">
                <a16:creationId xmlns:a16="http://schemas.microsoft.com/office/drawing/2014/main" xmlns="" id="{C302A67D-3994-47D1-9D2D-00B1E63B3E74}"/>
              </a:ext>
            </a:extLst>
          </p:cNvPr>
          <p:cNvPicPr>
            <a:picLocks noChangeAspect="1"/>
          </p:cNvPicPr>
          <p:nvPr/>
        </p:nvPicPr>
        <p:blipFill rotWithShape="1">
          <a:blip r:embed="rId14" cstate="print">
            <a:clrChange>
              <a:clrFrom>
                <a:srgbClr val="FFFFFF"/>
              </a:clrFrom>
              <a:clrTo>
                <a:srgbClr val="FFFFFF">
                  <a:alpha val="0"/>
                </a:srgbClr>
              </a:clrTo>
            </a:clrChange>
            <a:extLst>
              <a:ext uri="{28A0092B-C50C-407E-A947-70E740481C1C}">
                <a14:useLocalDpi xmlns:a14="http://schemas.microsoft.com/office/drawing/2010/main" val="0"/>
              </a:ext>
            </a:extLst>
          </a:blip>
          <a:srcRect t="34815" r="70781" b="34074"/>
          <a:stretch/>
        </p:blipFill>
        <p:spPr>
          <a:xfrm>
            <a:off x="9935697" y="4125342"/>
            <a:ext cx="8601860" cy="6228934"/>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repeatCount="4000" fill="remove"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10" presetClass="entr" presetSubtype="0" repeatCount="4000" fill="remove"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repeatCount="4000" fill="remove" nodeType="withEffect">
                                  <p:stCondLst>
                                    <p:cond delay="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500"/>
                                        <p:tgtEl>
                                          <p:spTgt spid="8"/>
                                        </p:tgtEl>
                                      </p:cBhvr>
                                    </p:animEffect>
                                  </p:childTnLst>
                                </p:cTn>
                              </p:par>
                              <p:par>
                                <p:cTn id="14" presetID="2" presetClass="entr" presetSubtype="2" fill="hold" nodeType="withEffect">
                                  <p:stCondLst>
                                    <p:cond delay="0"/>
                                  </p:stCondLst>
                                  <p:childTnLst>
                                    <p:set>
                                      <p:cBhvr>
                                        <p:cTn id="15" dur="1" fill="hold">
                                          <p:stCondLst>
                                            <p:cond delay="0"/>
                                          </p:stCondLst>
                                        </p:cTn>
                                        <p:tgtEl>
                                          <p:spTgt spid="12"/>
                                        </p:tgtEl>
                                        <p:attrNameLst>
                                          <p:attrName>style.visibility</p:attrName>
                                        </p:attrNameLst>
                                      </p:cBhvr>
                                      <p:to>
                                        <p:strVal val="visible"/>
                                      </p:to>
                                    </p:set>
                                    <p:anim calcmode="lin" valueType="num">
                                      <p:cBhvr additive="base">
                                        <p:cTn id="16" dur="500" fill="hold"/>
                                        <p:tgtEl>
                                          <p:spTgt spid="12"/>
                                        </p:tgtEl>
                                        <p:attrNameLst>
                                          <p:attrName>ppt_x</p:attrName>
                                        </p:attrNameLst>
                                      </p:cBhvr>
                                      <p:tavLst>
                                        <p:tav tm="0">
                                          <p:val>
                                            <p:strVal val="1+#ppt_w/2"/>
                                          </p:val>
                                        </p:tav>
                                        <p:tav tm="100000">
                                          <p:val>
                                            <p:strVal val="#ppt_x"/>
                                          </p:val>
                                        </p:tav>
                                      </p:tavLst>
                                    </p:anim>
                                    <p:anim calcmode="lin" valueType="num">
                                      <p:cBhvr additive="base">
                                        <p:cTn id="17" dur="500" fill="hold"/>
                                        <p:tgtEl>
                                          <p:spTgt spid="12"/>
                                        </p:tgtEl>
                                        <p:attrNameLst>
                                          <p:attrName>ppt_y</p:attrName>
                                        </p:attrNameLst>
                                      </p:cBhvr>
                                      <p:tavLst>
                                        <p:tav tm="0">
                                          <p:val>
                                            <p:strVal val="#ppt_y"/>
                                          </p:val>
                                        </p:tav>
                                        <p:tav tm="100000">
                                          <p:val>
                                            <p:strVal val="#ppt_y"/>
                                          </p:val>
                                        </p:tav>
                                      </p:tavLst>
                                    </p:anim>
                                  </p:childTnLst>
                                </p:cTn>
                              </p:par>
                            </p:childTnLst>
                          </p:cTn>
                        </p:par>
                        <p:par>
                          <p:cTn id="18" fill="hold">
                            <p:stCondLst>
                              <p:cond delay="2000"/>
                            </p:stCondLst>
                            <p:childTnLst>
                              <p:par>
                                <p:cTn id="19" presetID="16" presetClass="entr" presetSubtype="21" fill="hold" nodeType="after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barn(inVertical)">
                                      <p:cBhvr>
                                        <p:cTn id="21" dur="500"/>
                                        <p:tgtEl>
                                          <p:spTgt spid="6"/>
                                        </p:tgtEl>
                                      </p:cBhvr>
                                    </p:animEffect>
                                  </p:childTnLst>
                                </p:cTn>
                              </p:par>
                              <p:par>
                                <p:cTn id="22" presetID="16" presetClass="entr" presetSubtype="21" fill="hold" nodeType="with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barn(inVertical)">
                                      <p:cBhvr>
                                        <p:cTn id="24" dur="500"/>
                                        <p:tgtEl>
                                          <p:spTgt spid="5"/>
                                        </p:tgtEl>
                                      </p:cBhvr>
                                    </p:animEffect>
                                  </p:childTnLst>
                                </p:cTn>
                              </p:par>
                            </p:childTnLst>
                          </p:cTn>
                        </p:par>
                        <p:par>
                          <p:cTn id="25" fill="hold">
                            <p:stCondLst>
                              <p:cond delay="2500"/>
                            </p:stCondLst>
                            <p:childTnLst>
                              <p:par>
                                <p:cTn id="26" presetID="14" presetClass="entr" presetSubtype="10" fill="hold" nodeType="afterEffect">
                                  <p:stCondLst>
                                    <p:cond delay="0"/>
                                  </p:stCondLst>
                                  <p:childTnLst>
                                    <p:set>
                                      <p:cBhvr>
                                        <p:cTn id="27" dur="1" fill="hold">
                                          <p:stCondLst>
                                            <p:cond delay="0"/>
                                          </p:stCondLst>
                                        </p:cTn>
                                        <p:tgtEl>
                                          <p:spTgt spid="3"/>
                                        </p:tgtEl>
                                        <p:attrNameLst>
                                          <p:attrName>style.visibility</p:attrName>
                                        </p:attrNameLst>
                                      </p:cBhvr>
                                      <p:to>
                                        <p:strVal val="visible"/>
                                      </p:to>
                                    </p:set>
                                    <p:animEffect transition="in" filter="randombar(horizontal)">
                                      <p:cBhvr>
                                        <p:cTn id="28" dur="500"/>
                                        <p:tgtEl>
                                          <p:spTgt spid="3"/>
                                        </p:tgtEl>
                                      </p:cBhvr>
                                    </p:animEffect>
                                  </p:childTnLst>
                                </p:cTn>
                              </p:par>
                            </p:childTnLst>
                          </p:cTn>
                        </p:par>
                        <p:par>
                          <p:cTn id="29" fill="hold">
                            <p:stCondLst>
                              <p:cond delay="3000"/>
                            </p:stCondLst>
                            <p:childTnLst>
                              <p:par>
                                <p:cTn id="30" presetID="16" presetClass="entr" presetSubtype="21" fill="hold" grpId="0" nodeType="afterEffect">
                                  <p:stCondLst>
                                    <p:cond delay="0"/>
                                  </p:stCondLst>
                                  <p:childTnLst>
                                    <p:set>
                                      <p:cBhvr>
                                        <p:cTn id="31" dur="1" fill="hold">
                                          <p:stCondLst>
                                            <p:cond delay="0"/>
                                          </p:stCondLst>
                                        </p:cTn>
                                        <p:tgtEl>
                                          <p:spTgt spid="4"/>
                                        </p:tgtEl>
                                        <p:attrNameLst>
                                          <p:attrName>style.visibility</p:attrName>
                                        </p:attrNameLst>
                                      </p:cBhvr>
                                      <p:to>
                                        <p:strVal val="visible"/>
                                      </p:to>
                                    </p:set>
                                    <p:animEffect transition="in" filter="barn(inVertical)">
                                      <p:cBhvr>
                                        <p:cTn id="3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7.xml><?xml version="1.0" encoding="utf-8"?>
<p:sld xmlns:a="http://schemas.openxmlformats.org/drawingml/2006/main" xmlns:r="http://schemas.openxmlformats.org/officeDocument/2006/relationships" xmlns:p="http://schemas.openxmlformats.org/presentationml/2006/main">
  <p:cSld>
    <p:bg>
      <p:bgPr>
        <a:solidFill>
          <a:srgbClr val="FDFCF7"/>
        </a:solidFill>
        <a:effectLst/>
      </p:bgPr>
    </p:bg>
    <p:spTree>
      <p:nvGrpSpPr>
        <p:cNvPr id="1" name=""/>
        <p:cNvGrpSpPr/>
        <p:nvPr/>
      </p:nvGrpSpPr>
      <p:grpSpPr>
        <a:xfrm>
          <a:off x="0" y="0"/>
          <a:ext cx="0" cy="0"/>
          <a:chOff x="0" y="0"/>
          <a:chExt cx="0" cy="0"/>
        </a:xfrm>
      </p:grpSpPr>
      <p:pic>
        <p:nvPicPr>
          <p:cNvPr id="2" name="Picture 2"/>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xmlns="" r:embed="rId3"/>
              </a:ext>
            </a:extLst>
          </a:blip>
          <a:srcRect/>
          <a:stretch>
            <a:fillRect/>
          </a:stretch>
        </p:blipFill>
        <p:spPr>
          <a:xfrm>
            <a:off x="-183333" y="0"/>
            <a:ext cx="18471333" cy="10384716"/>
          </a:xfrm>
          <a:prstGeom prst="rect">
            <a:avLst/>
          </a:prstGeom>
        </p:spPr>
      </p:pic>
      <p:pic>
        <p:nvPicPr>
          <p:cNvPr id="3" name="Picture 3"/>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xmlns="" r:embed="rId5"/>
              </a:ext>
            </a:extLst>
          </a:blip>
          <a:srcRect/>
          <a:stretch>
            <a:fillRect/>
          </a:stretch>
        </p:blipFill>
        <p:spPr>
          <a:xfrm rot="971240">
            <a:off x="13622540" y="4130732"/>
            <a:ext cx="4975285" cy="6756560"/>
          </a:xfrm>
          <a:prstGeom prst="rect">
            <a:avLst/>
          </a:prstGeom>
        </p:spPr>
      </p:pic>
      <p:pic>
        <p:nvPicPr>
          <p:cNvPr id="4" name="Picture 4"/>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xmlns="" r:embed="rId7"/>
              </a:ext>
            </a:extLst>
          </a:blip>
          <a:srcRect/>
          <a:stretch>
            <a:fillRect/>
          </a:stretch>
        </p:blipFill>
        <p:spPr>
          <a:xfrm>
            <a:off x="2851836" y="1693605"/>
            <a:ext cx="12965328" cy="7280789"/>
          </a:xfrm>
          <a:prstGeom prst="rect">
            <a:avLst/>
          </a:prstGeom>
        </p:spPr>
      </p:pic>
      <p:pic>
        <p:nvPicPr>
          <p:cNvPr id="5" name="Picture 5"/>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xmlns="" r:embed="rId9"/>
              </a:ext>
            </a:extLst>
          </a:blip>
          <a:srcRect/>
          <a:stretch>
            <a:fillRect/>
          </a:stretch>
        </p:blipFill>
        <p:spPr>
          <a:xfrm>
            <a:off x="2954548" y="1649281"/>
            <a:ext cx="12965328" cy="7280789"/>
          </a:xfrm>
          <a:prstGeom prst="rect">
            <a:avLst/>
          </a:prstGeom>
        </p:spPr>
      </p:pic>
      <p:sp>
        <p:nvSpPr>
          <p:cNvPr id="6" name="TextBox 6"/>
          <p:cNvSpPr txBox="1"/>
          <p:nvPr/>
        </p:nvSpPr>
        <p:spPr>
          <a:xfrm>
            <a:off x="3059594" y="2098992"/>
            <a:ext cx="12185376" cy="5993766"/>
          </a:xfrm>
          <a:prstGeom prst="rect">
            <a:avLst/>
          </a:prstGeom>
        </p:spPr>
        <p:txBody>
          <a:bodyPr lIns="0" tIns="0" rIns="0" bIns="0" rtlCol="0" anchor="t">
            <a:spAutoFit/>
          </a:bodyPr>
          <a:lstStyle/>
          <a:p>
            <a:pPr algn="ctr">
              <a:lnSpc>
                <a:spcPts val="13600"/>
              </a:lnSpc>
            </a:pPr>
            <a:r>
              <a:rPr lang="en-US" sz="13600">
                <a:solidFill>
                  <a:srgbClr val="6471C0"/>
                </a:solidFill>
                <a:latin typeface="iCiel Pony"/>
              </a:rPr>
              <a:t>BÀI 8:</a:t>
            </a:r>
          </a:p>
          <a:p>
            <a:pPr algn="ctr">
              <a:lnSpc>
                <a:spcPts val="13600"/>
              </a:lnSpc>
            </a:pPr>
            <a:r>
              <a:rPr lang="en-US" sz="13600">
                <a:solidFill>
                  <a:srgbClr val="6471C0"/>
                </a:solidFill>
                <a:latin typeface="iCiel Pony"/>
              </a:rPr>
              <a:t>VỆ SINH </a:t>
            </a:r>
          </a:p>
          <a:p>
            <a:pPr algn="ctr">
              <a:lnSpc>
                <a:spcPts val="13600"/>
              </a:lnSpc>
            </a:pPr>
            <a:r>
              <a:rPr lang="en-US" sz="13600">
                <a:solidFill>
                  <a:srgbClr val="6471C0"/>
                </a:solidFill>
                <a:latin typeface="iCiel Pony"/>
              </a:rPr>
              <a:t>TUỔI DẬY THÌ</a:t>
            </a:r>
          </a:p>
        </p:txBody>
      </p:sp>
      <p:sp>
        <p:nvSpPr>
          <p:cNvPr id="7" name="TextBox 7"/>
          <p:cNvSpPr txBox="1"/>
          <p:nvPr/>
        </p:nvSpPr>
        <p:spPr>
          <a:xfrm>
            <a:off x="5820093" y="7448233"/>
            <a:ext cx="6647814" cy="644525"/>
          </a:xfrm>
          <a:prstGeom prst="rect">
            <a:avLst/>
          </a:prstGeom>
        </p:spPr>
        <p:txBody>
          <a:bodyPr lIns="0" tIns="0" rIns="0" bIns="0" rtlCol="0" anchor="t">
            <a:spAutoFit/>
          </a:bodyPr>
          <a:lstStyle/>
          <a:p>
            <a:pPr algn="ctr">
              <a:lnSpc>
                <a:spcPts val="4900"/>
              </a:lnSpc>
            </a:pPr>
            <a:r>
              <a:rPr lang="en-US" sz="4400">
                <a:solidFill>
                  <a:srgbClr val="333034"/>
                </a:solidFill>
                <a:latin typeface="iCiel Rukola"/>
              </a:rPr>
              <a:t>Thực hiện: EduFive</a:t>
            </a:r>
          </a:p>
        </p:txBody>
      </p:sp>
      <p:pic>
        <p:nvPicPr>
          <p:cNvPr id="8" name="Picture 8"/>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xmlns="" r:embed="rId11"/>
              </a:ext>
            </a:extLst>
          </a:blip>
          <a:srcRect/>
          <a:stretch>
            <a:fillRect/>
          </a:stretch>
        </p:blipFill>
        <p:spPr>
          <a:xfrm rot="-304817">
            <a:off x="7577435" y="728783"/>
            <a:ext cx="2755983" cy="881915"/>
          </a:xfrm>
          <a:prstGeom prst="rect">
            <a:avLst/>
          </a:prstGeom>
        </p:spPr>
      </p:pic>
      <p:pic>
        <p:nvPicPr>
          <p:cNvPr id="10" name="Picture 10"/>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xmlns="" r:embed="rId13"/>
              </a:ext>
            </a:extLst>
          </a:blip>
          <a:srcRect/>
          <a:stretch>
            <a:fillRect/>
          </a:stretch>
        </p:blipFill>
        <p:spPr>
          <a:xfrm>
            <a:off x="15817164" y="1062148"/>
            <a:ext cx="1777368" cy="1496221"/>
          </a:xfrm>
          <a:prstGeom prst="rect">
            <a:avLst/>
          </a:prstGeom>
        </p:spPr>
      </p:pic>
      <p:pic>
        <p:nvPicPr>
          <p:cNvPr id="11" name="Picture 11"/>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xmlns="" r:embed="rId15"/>
              </a:ext>
            </a:extLst>
          </a:blip>
          <a:srcRect/>
          <a:stretch>
            <a:fillRect/>
          </a:stretch>
        </p:blipFill>
        <p:spPr>
          <a:xfrm rot="-738507">
            <a:off x="-1790464" y="4626722"/>
            <a:ext cx="2725916" cy="916899"/>
          </a:xfrm>
          <a:prstGeom prst="rect">
            <a:avLst/>
          </a:prstGeom>
        </p:spPr>
      </p:pic>
      <p:pic>
        <p:nvPicPr>
          <p:cNvPr id="12" name="Picture 12"/>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xmlns="" r:embed="rId17"/>
              </a:ext>
            </a:extLst>
          </a:blip>
          <a:srcRect/>
          <a:stretch>
            <a:fillRect/>
          </a:stretch>
        </p:blipFill>
        <p:spPr>
          <a:xfrm rot="-857470">
            <a:off x="-1856865" y="3491484"/>
            <a:ext cx="2766912" cy="855227"/>
          </a:xfrm>
          <a:prstGeom prst="rect">
            <a:avLst/>
          </a:prstGeom>
        </p:spPr>
      </p:pic>
      <p:grpSp>
        <p:nvGrpSpPr>
          <p:cNvPr id="358" name="Group 357">
            <a:extLst>
              <a:ext uri="{FF2B5EF4-FFF2-40B4-BE49-F238E27FC236}">
                <a16:creationId xmlns:a16="http://schemas.microsoft.com/office/drawing/2014/main" xmlns="" id="{ECF9A3B7-8DD1-4557-A5BD-C782CA6D6DDA}"/>
              </a:ext>
            </a:extLst>
          </p:cNvPr>
          <p:cNvGrpSpPr/>
          <p:nvPr/>
        </p:nvGrpSpPr>
        <p:grpSpPr>
          <a:xfrm>
            <a:off x="1089111" y="4966260"/>
            <a:ext cx="2820217" cy="5320739"/>
            <a:chOff x="1089111" y="4966260"/>
            <a:chExt cx="2820217" cy="5320739"/>
          </a:xfrm>
        </p:grpSpPr>
        <p:grpSp>
          <p:nvGrpSpPr>
            <p:cNvPr id="23" name="Graphic 19">
              <a:extLst>
                <a:ext uri="{FF2B5EF4-FFF2-40B4-BE49-F238E27FC236}">
                  <a16:creationId xmlns:a16="http://schemas.microsoft.com/office/drawing/2014/main" xmlns="" id="{3F39E911-07C0-4D55-B814-7FD69A4DB28E}"/>
                </a:ext>
              </a:extLst>
            </p:cNvPr>
            <p:cNvGrpSpPr/>
            <p:nvPr/>
          </p:nvGrpSpPr>
          <p:grpSpPr>
            <a:xfrm>
              <a:off x="1089111" y="4966260"/>
              <a:ext cx="2227518" cy="1515190"/>
              <a:chOff x="1089111" y="4966260"/>
              <a:chExt cx="2227518" cy="1515190"/>
            </a:xfrm>
          </p:grpSpPr>
          <p:sp>
            <p:nvSpPr>
              <p:cNvPr id="24" name="Freeform: Shape 23">
                <a:extLst>
                  <a:ext uri="{FF2B5EF4-FFF2-40B4-BE49-F238E27FC236}">
                    <a16:creationId xmlns:a16="http://schemas.microsoft.com/office/drawing/2014/main" xmlns="" id="{06ECE266-A81E-41C9-B6AA-0FB53D16881E}"/>
                  </a:ext>
                </a:extLst>
              </p:cNvPr>
              <p:cNvSpPr/>
              <p:nvPr/>
            </p:nvSpPr>
            <p:spPr>
              <a:xfrm>
                <a:off x="1089111" y="4966260"/>
                <a:ext cx="2227518" cy="1515190"/>
              </a:xfrm>
              <a:custGeom>
                <a:avLst/>
                <a:gdLst>
                  <a:gd name="connsiteX0" fmla="*/ 2202813 w 2227518"/>
                  <a:gd name="connsiteY0" fmla="*/ 966979 h 1515190"/>
                  <a:gd name="connsiteX1" fmla="*/ 2112331 w 2227518"/>
                  <a:gd name="connsiteY1" fmla="*/ 605052 h 1515190"/>
                  <a:gd name="connsiteX2" fmla="*/ 2192168 w 2227518"/>
                  <a:gd name="connsiteY2" fmla="*/ 642309 h 1515190"/>
                  <a:gd name="connsiteX3" fmla="*/ 1984592 w 2227518"/>
                  <a:gd name="connsiteY3" fmla="*/ 354897 h 1515190"/>
                  <a:gd name="connsiteX4" fmla="*/ 2053784 w 2227518"/>
                  <a:gd name="connsiteY4" fmla="*/ 301673 h 1515190"/>
                  <a:gd name="connsiteX5" fmla="*/ 1942013 w 2227518"/>
                  <a:gd name="connsiteY5" fmla="*/ 317640 h 1515190"/>
                  <a:gd name="connsiteX6" fmla="*/ 1899433 w 2227518"/>
                  <a:gd name="connsiteY6" fmla="*/ 227158 h 1515190"/>
                  <a:gd name="connsiteX7" fmla="*/ 1899433 w 2227518"/>
                  <a:gd name="connsiteY7" fmla="*/ 306995 h 1515190"/>
                  <a:gd name="connsiteX8" fmla="*/ 414467 w 2227518"/>
                  <a:gd name="connsiteY8" fmla="*/ 248448 h 1515190"/>
                  <a:gd name="connsiteX9" fmla="*/ 15283 w 2227518"/>
                  <a:gd name="connsiteY9" fmla="*/ 839240 h 1515190"/>
                  <a:gd name="connsiteX10" fmla="*/ 20606 w 2227518"/>
                  <a:gd name="connsiteY10" fmla="*/ 1073427 h 1515190"/>
                  <a:gd name="connsiteX11" fmla="*/ 89798 w 2227518"/>
                  <a:gd name="connsiteY11" fmla="*/ 1062783 h 1515190"/>
                  <a:gd name="connsiteX12" fmla="*/ 169634 w 2227518"/>
                  <a:gd name="connsiteY12" fmla="*/ 1296970 h 1515190"/>
                  <a:gd name="connsiteX13" fmla="*/ 308018 w 2227518"/>
                  <a:gd name="connsiteY13" fmla="*/ 1467288 h 1515190"/>
                  <a:gd name="connsiteX14" fmla="*/ 297373 w 2227518"/>
                  <a:gd name="connsiteY14" fmla="*/ 1328905 h 1515190"/>
                  <a:gd name="connsiteX15" fmla="*/ 281406 w 2227518"/>
                  <a:gd name="connsiteY15" fmla="*/ 1270358 h 1515190"/>
                  <a:gd name="connsiteX16" fmla="*/ 270761 w 2227518"/>
                  <a:gd name="connsiteY16" fmla="*/ 1227778 h 1515190"/>
                  <a:gd name="connsiteX17" fmla="*/ 233504 w 2227518"/>
                  <a:gd name="connsiteY17" fmla="*/ 1046815 h 1515190"/>
                  <a:gd name="connsiteX18" fmla="*/ 355920 w 2227518"/>
                  <a:gd name="connsiteY18" fmla="*/ 1046815 h 1515190"/>
                  <a:gd name="connsiteX19" fmla="*/ 446402 w 2227518"/>
                  <a:gd name="connsiteY19" fmla="*/ 791338 h 1515190"/>
                  <a:gd name="connsiteX20" fmla="*/ 403823 w 2227518"/>
                  <a:gd name="connsiteY20" fmla="*/ 1030848 h 1515190"/>
                  <a:gd name="connsiteX21" fmla="*/ 707203 w 2227518"/>
                  <a:gd name="connsiteY21" fmla="*/ 1014881 h 1515190"/>
                  <a:gd name="connsiteX22" fmla="*/ 808329 w 2227518"/>
                  <a:gd name="connsiteY22" fmla="*/ 700856 h 1515190"/>
                  <a:gd name="connsiteX23" fmla="*/ 771072 w 2227518"/>
                  <a:gd name="connsiteY23" fmla="*/ 1020203 h 1515190"/>
                  <a:gd name="connsiteX24" fmla="*/ 1111709 w 2227518"/>
                  <a:gd name="connsiteY24" fmla="*/ 1004236 h 1515190"/>
                  <a:gd name="connsiteX25" fmla="*/ 1164934 w 2227518"/>
                  <a:gd name="connsiteY25" fmla="*/ 748758 h 1515190"/>
                  <a:gd name="connsiteX26" fmla="*/ 1159611 w 2227518"/>
                  <a:gd name="connsiteY26" fmla="*/ 993591 h 1515190"/>
                  <a:gd name="connsiteX27" fmla="*/ 1548151 w 2227518"/>
                  <a:gd name="connsiteY27" fmla="*/ 993591 h 1515190"/>
                  <a:gd name="connsiteX28" fmla="*/ 1537506 w 2227518"/>
                  <a:gd name="connsiteY28" fmla="*/ 780693 h 1515190"/>
                  <a:gd name="connsiteX29" fmla="*/ 1585408 w 2227518"/>
                  <a:gd name="connsiteY29" fmla="*/ 972301 h 1515190"/>
                  <a:gd name="connsiteX30" fmla="*/ 1910078 w 2227518"/>
                  <a:gd name="connsiteY30" fmla="*/ 972301 h 1515190"/>
                  <a:gd name="connsiteX31" fmla="*/ 1894110 w 2227518"/>
                  <a:gd name="connsiteY31" fmla="*/ 759403 h 1515190"/>
                  <a:gd name="connsiteX32" fmla="*/ 1942013 w 2227518"/>
                  <a:gd name="connsiteY32" fmla="*/ 977623 h 1515190"/>
                  <a:gd name="connsiteX33" fmla="*/ 1968625 w 2227518"/>
                  <a:gd name="connsiteY33" fmla="*/ 977623 h 1515190"/>
                  <a:gd name="connsiteX34" fmla="*/ 1973947 w 2227518"/>
                  <a:gd name="connsiteY34" fmla="*/ 977623 h 1515190"/>
                  <a:gd name="connsiteX35" fmla="*/ 1947335 w 2227518"/>
                  <a:gd name="connsiteY35" fmla="*/ 1110685 h 1515190"/>
                  <a:gd name="connsiteX36" fmla="*/ 1931368 w 2227518"/>
                  <a:gd name="connsiteY36" fmla="*/ 1211811 h 1515190"/>
                  <a:gd name="connsiteX37" fmla="*/ 1926045 w 2227518"/>
                  <a:gd name="connsiteY37" fmla="*/ 1435354 h 1515190"/>
                  <a:gd name="connsiteX38" fmla="*/ 1931368 w 2227518"/>
                  <a:gd name="connsiteY38" fmla="*/ 1483256 h 1515190"/>
                  <a:gd name="connsiteX39" fmla="*/ 1936690 w 2227518"/>
                  <a:gd name="connsiteY39" fmla="*/ 1515190 h 1515190"/>
                  <a:gd name="connsiteX40" fmla="*/ 2192168 w 2227518"/>
                  <a:gd name="connsiteY40" fmla="*/ 1291648 h 1515190"/>
                  <a:gd name="connsiteX41" fmla="*/ 2170878 w 2227518"/>
                  <a:gd name="connsiteY41" fmla="*/ 913754 h 1515190"/>
                  <a:gd name="connsiteX42" fmla="*/ 2202813 w 2227518"/>
                  <a:gd name="connsiteY42" fmla="*/ 966979 h 151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227518" h="1515190">
                    <a:moveTo>
                      <a:pt x="2202813" y="966979"/>
                    </a:moveTo>
                    <a:cubicBezTo>
                      <a:pt x="2261360" y="706179"/>
                      <a:pt x="2112331" y="605052"/>
                      <a:pt x="2112331" y="605052"/>
                    </a:cubicBezTo>
                    <a:cubicBezTo>
                      <a:pt x="2112331" y="605052"/>
                      <a:pt x="2154911" y="610375"/>
                      <a:pt x="2192168" y="642309"/>
                    </a:cubicBezTo>
                    <a:cubicBezTo>
                      <a:pt x="2154911" y="418767"/>
                      <a:pt x="1984592" y="354897"/>
                      <a:pt x="1984592" y="354897"/>
                    </a:cubicBezTo>
                    <a:cubicBezTo>
                      <a:pt x="1984592" y="354897"/>
                      <a:pt x="1995237" y="333607"/>
                      <a:pt x="2053784" y="301673"/>
                    </a:cubicBezTo>
                    <a:cubicBezTo>
                      <a:pt x="2011204" y="291028"/>
                      <a:pt x="1942013" y="317640"/>
                      <a:pt x="1942013" y="317640"/>
                    </a:cubicBezTo>
                    <a:cubicBezTo>
                      <a:pt x="1936690" y="269738"/>
                      <a:pt x="1899433" y="227158"/>
                      <a:pt x="1899433" y="227158"/>
                    </a:cubicBezTo>
                    <a:cubicBezTo>
                      <a:pt x="1899433" y="227158"/>
                      <a:pt x="1904755" y="243126"/>
                      <a:pt x="1899433" y="306995"/>
                    </a:cubicBezTo>
                    <a:cubicBezTo>
                      <a:pt x="1580086" y="-145413"/>
                      <a:pt x="818974" y="-38964"/>
                      <a:pt x="414467" y="248448"/>
                    </a:cubicBezTo>
                    <a:cubicBezTo>
                      <a:pt x="9961" y="535860"/>
                      <a:pt x="-6007" y="775370"/>
                      <a:pt x="15283" y="839240"/>
                    </a:cubicBezTo>
                    <a:cubicBezTo>
                      <a:pt x="-21974" y="951011"/>
                      <a:pt x="20606" y="1073427"/>
                      <a:pt x="20606" y="1073427"/>
                    </a:cubicBezTo>
                    <a:lnTo>
                      <a:pt x="89798" y="1062783"/>
                    </a:lnTo>
                    <a:cubicBezTo>
                      <a:pt x="89798" y="1062783"/>
                      <a:pt x="95120" y="1174554"/>
                      <a:pt x="169634" y="1296970"/>
                    </a:cubicBezTo>
                    <a:cubicBezTo>
                      <a:pt x="238826" y="1408742"/>
                      <a:pt x="297373" y="1456644"/>
                      <a:pt x="308018" y="1467288"/>
                    </a:cubicBezTo>
                    <a:cubicBezTo>
                      <a:pt x="313341" y="1424709"/>
                      <a:pt x="308018" y="1382129"/>
                      <a:pt x="297373" y="1328905"/>
                    </a:cubicBezTo>
                    <a:cubicBezTo>
                      <a:pt x="292051" y="1312938"/>
                      <a:pt x="286729" y="1291648"/>
                      <a:pt x="281406" y="1270358"/>
                    </a:cubicBezTo>
                    <a:cubicBezTo>
                      <a:pt x="276084" y="1254391"/>
                      <a:pt x="270761" y="1238423"/>
                      <a:pt x="270761" y="1227778"/>
                    </a:cubicBezTo>
                    <a:cubicBezTo>
                      <a:pt x="244149" y="1126652"/>
                      <a:pt x="233504" y="1046815"/>
                      <a:pt x="233504" y="1046815"/>
                    </a:cubicBezTo>
                    <a:cubicBezTo>
                      <a:pt x="233504" y="1046815"/>
                      <a:pt x="265439" y="1052138"/>
                      <a:pt x="355920" y="1046815"/>
                    </a:cubicBezTo>
                    <a:cubicBezTo>
                      <a:pt x="350598" y="977623"/>
                      <a:pt x="366565" y="865852"/>
                      <a:pt x="446402" y="791338"/>
                    </a:cubicBezTo>
                    <a:cubicBezTo>
                      <a:pt x="393178" y="881819"/>
                      <a:pt x="403823" y="1030848"/>
                      <a:pt x="403823" y="1030848"/>
                    </a:cubicBezTo>
                    <a:cubicBezTo>
                      <a:pt x="403823" y="1030848"/>
                      <a:pt x="616721" y="1052138"/>
                      <a:pt x="707203" y="1014881"/>
                    </a:cubicBezTo>
                    <a:cubicBezTo>
                      <a:pt x="723170" y="817950"/>
                      <a:pt x="744460" y="764726"/>
                      <a:pt x="808329" y="700856"/>
                    </a:cubicBezTo>
                    <a:cubicBezTo>
                      <a:pt x="792362" y="732791"/>
                      <a:pt x="739137" y="881819"/>
                      <a:pt x="771072" y="1020203"/>
                    </a:cubicBezTo>
                    <a:cubicBezTo>
                      <a:pt x="856231" y="1036170"/>
                      <a:pt x="1111709" y="1004236"/>
                      <a:pt x="1111709" y="1004236"/>
                    </a:cubicBezTo>
                    <a:cubicBezTo>
                      <a:pt x="1106387" y="839240"/>
                      <a:pt x="1164934" y="748758"/>
                      <a:pt x="1164934" y="748758"/>
                    </a:cubicBezTo>
                    <a:cubicBezTo>
                      <a:pt x="1164934" y="748758"/>
                      <a:pt x="1127677" y="844562"/>
                      <a:pt x="1159611" y="993591"/>
                    </a:cubicBezTo>
                    <a:cubicBezTo>
                      <a:pt x="1340575" y="1014881"/>
                      <a:pt x="1548151" y="993591"/>
                      <a:pt x="1548151" y="993591"/>
                    </a:cubicBezTo>
                    <a:cubicBezTo>
                      <a:pt x="1548151" y="993591"/>
                      <a:pt x="1569441" y="935044"/>
                      <a:pt x="1537506" y="780693"/>
                    </a:cubicBezTo>
                    <a:cubicBezTo>
                      <a:pt x="1574763" y="860530"/>
                      <a:pt x="1585408" y="972301"/>
                      <a:pt x="1585408" y="972301"/>
                    </a:cubicBezTo>
                    <a:lnTo>
                      <a:pt x="1910078" y="972301"/>
                    </a:lnTo>
                    <a:cubicBezTo>
                      <a:pt x="1910078" y="972301"/>
                      <a:pt x="1910078" y="855207"/>
                      <a:pt x="1894110" y="759403"/>
                    </a:cubicBezTo>
                    <a:cubicBezTo>
                      <a:pt x="1947335" y="833917"/>
                      <a:pt x="1942013" y="977623"/>
                      <a:pt x="1942013" y="977623"/>
                    </a:cubicBezTo>
                    <a:lnTo>
                      <a:pt x="1968625" y="977623"/>
                    </a:lnTo>
                    <a:lnTo>
                      <a:pt x="1973947" y="977623"/>
                    </a:lnTo>
                    <a:cubicBezTo>
                      <a:pt x="1973947" y="977623"/>
                      <a:pt x="1973947" y="977623"/>
                      <a:pt x="1947335" y="1110685"/>
                    </a:cubicBezTo>
                    <a:cubicBezTo>
                      <a:pt x="1942013" y="1147942"/>
                      <a:pt x="1936690" y="1179876"/>
                      <a:pt x="1931368" y="1211811"/>
                    </a:cubicBezTo>
                    <a:cubicBezTo>
                      <a:pt x="1920723" y="1296970"/>
                      <a:pt x="1920723" y="1382129"/>
                      <a:pt x="1926045" y="1435354"/>
                    </a:cubicBezTo>
                    <a:cubicBezTo>
                      <a:pt x="1926045" y="1451321"/>
                      <a:pt x="1931368" y="1467288"/>
                      <a:pt x="1931368" y="1483256"/>
                    </a:cubicBezTo>
                    <a:cubicBezTo>
                      <a:pt x="1931368" y="1493901"/>
                      <a:pt x="1931368" y="1504546"/>
                      <a:pt x="1936690" y="1515190"/>
                    </a:cubicBezTo>
                    <a:cubicBezTo>
                      <a:pt x="1947335" y="1509868"/>
                      <a:pt x="2101686" y="1451321"/>
                      <a:pt x="2192168" y="1291648"/>
                    </a:cubicBezTo>
                    <a:cubicBezTo>
                      <a:pt x="2282650" y="1089395"/>
                      <a:pt x="2170878" y="913754"/>
                      <a:pt x="2170878" y="913754"/>
                    </a:cubicBezTo>
                    <a:cubicBezTo>
                      <a:pt x="2170878" y="913754"/>
                      <a:pt x="2192168" y="935044"/>
                      <a:pt x="2202813" y="966979"/>
                    </a:cubicBezTo>
                    <a:close/>
                  </a:path>
                </a:pathLst>
              </a:custGeom>
              <a:solidFill>
                <a:srgbClr val="231F20"/>
              </a:solidFill>
              <a:ln w="53196" cap="flat">
                <a:noFill/>
                <a:prstDash val="solid"/>
                <a:miter/>
              </a:ln>
            </p:spPr>
            <p:txBody>
              <a:bodyPr rtlCol="0" anchor="ctr"/>
              <a:lstStyle/>
              <a:p>
                <a:endParaRPr lang="en-US"/>
              </a:p>
            </p:txBody>
          </p:sp>
          <p:grpSp>
            <p:nvGrpSpPr>
              <p:cNvPr id="25" name="Graphic 19">
                <a:extLst>
                  <a:ext uri="{FF2B5EF4-FFF2-40B4-BE49-F238E27FC236}">
                    <a16:creationId xmlns:a16="http://schemas.microsoft.com/office/drawing/2014/main" xmlns="" id="{406EECAD-D9AE-4066-9951-9800E568EBA0}"/>
                  </a:ext>
                </a:extLst>
              </p:cNvPr>
              <p:cNvGrpSpPr/>
              <p:nvPr/>
            </p:nvGrpSpPr>
            <p:grpSpPr>
              <a:xfrm>
                <a:off x="1089111" y="4968997"/>
                <a:ext cx="2227518" cy="1512453"/>
                <a:chOff x="1089111" y="4968997"/>
                <a:chExt cx="2227518" cy="1512453"/>
              </a:xfrm>
              <a:solidFill>
                <a:srgbClr val="141414"/>
              </a:solidFill>
            </p:grpSpPr>
            <p:sp>
              <p:nvSpPr>
                <p:cNvPr id="26" name="Freeform: Shape 25">
                  <a:extLst>
                    <a:ext uri="{FF2B5EF4-FFF2-40B4-BE49-F238E27FC236}">
                      <a16:creationId xmlns:a16="http://schemas.microsoft.com/office/drawing/2014/main" xmlns="" id="{3903898E-5CA1-435B-9AC1-5BC8CC75B478}"/>
                    </a:ext>
                  </a:extLst>
                </p:cNvPr>
                <p:cNvSpPr/>
                <p:nvPr/>
              </p:nvSpPr>
              <p:spPr>
                <a:xfrm>
                  <a:off x="2796935" y="5581957"/>
                  <a:ext cx="21289" cy="31934"/>
                </a:xfrm>
                <a:custGeom>
                  <a:avLst/>
                  <a:gdLst>
                    <a:gd name="connsiteX0" fmla="*/ 21290 w 21289"/>
                    <a:gd name="connsiteY0" fmla="*/ 31935 h 31934"/>
                    <a:gd name="connsiteX1" fmla="*/ 0 w 21289"/>
                    <a:gd name="connsiteY1" fmla="*/ 0 h 31934"/>
                    <a:gd name="connsiteX2" fmla="*/ 21290 w 21289"/>
                    <a:gd name="connsiteY2" fmla="*/ 31935 h 31934"/>
                  </a:gdLst>
                  <a:ahLst/>
                  <a:cxnLst>
                    <a:cxn ang="0">
                      <a:pos x="connsiteX0" y="connsiteY0"/>
                    </a:cxn>
                    <a:cxn ang="0">
                      <a:pos x="connsiteX1" y="connsiteY1"/>
                    </a:cxn>
                    <a:cxn ang="0">
                      <a:pos x="connsiteX2" y="connsiteY2"/>
                    </a:cxn>
                  </a:cxnLst>
                  <a:rect l="l" t="t" r="r" b="b"/>
                  <a:pathLst>
                    <a:path w="21289" h="31934">
                      <a:moveTo>
                        <a:pt x="21290" y="31935"/>
                      </a:moveTo>
                      <a:cubicBezTo>
                        <a:pt x="15968" y="21290"/>
                        <a:pt x="10645" y="10645"/>
                        <a:pt x="0" y="0"/>
                      </a:cubicBezTo>
                      <a:cubicBezTo>
                        <a:pt x="5323" y="5322"/>
                        <a:pt x="10645" y="21290"/>
                        <a:pt x="21290" y="31935"/>
                      </a:cubicBezTo>
                      <a:close/>
                    </a:path>
                  </a:pathLst>
                </a:custGeom>
                <a:solidFill>
                  <a:srgbClr val="141414"/>
                </a:solidFill>
                <a:ln w="53196"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xmlns="" id="{B8C75F03-A882-495A-8DC9-024406071B03}"/>
                    </a:ext>
                  </a:extLst>
                </p:cNvPr>
                <p:cNvSpPr/>
                <p:nvPr/>
              </p:nvSpPr>
              <p:spPr>
                <a:xfrm>
                  <a:off x="2270012" y="4968997"/>
                  <a:ext cx="867560" cy="410707"/>
                </a:xfrm>
                <a:custGeom>
                  <a:avLst/>
                  <a:gdLst>
                    <a:gd name="connsiteX0" fmla="*/ 686597 w 867560"/>
                    <a:gd name="connsiteY0" fmla="*/ 405385 h 410707"/>
                    <a:gd name="connsiteX1" fmla="*/ 707887 w 867560"/>
                    <a:gd name="connsiteY1" fmla="*/ 320226 h 410707"/>
                    <a:gd name="connsiteX2" fmla="*/ 713209 w 867560"/>
                    <a:gd name="connsiteY2" fmla="*/ 410707 h 410707"/>
                    <a:gd name="connsiteX3" fmla="*/ 798369 w 867560"/>
                    <a:gd name="connsiteY3" fmla="*/ 357483 h 410707"/>
                    <a:gd name="connsiteX4" fmla="*/ 867560 w 867560"/>
                    <a:gd name="connsiteY4" fmla="*/ 304258 h 410707"/>
                    <a:gd name="connsiteX5" fmla="*/ 761111 w 867560"/>
                    <a:gd name="connsiteY5" fmla="*/ 314903 h 410707"/>
                    <a:gd name="connsiteX6" fmla="*/ 718532 w 867560"/>
                    <a:gd name="connsiteY6" fmla="*/ 224422 h 410707"/>
                    <a:gd name="connsiteX7" fmla="*/ 718532 w 867560"/>
                    <a:gd name="connsiteY7" fmla="*/ 304258 h 410707"/>
                    <a:gd name="connsiteX8" fmla="*/ 0 w 867560"/>
                    <a:gd name="connsiteY8" fmla="*/ 879 h 410707"/>
                    <a:gd name="connsiteX9" fmla="*/ 686597 w 867560"/>
                    <a:gd name="connsiteY9" fmla="*/ 405385 h 41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67560" h="410707">
                      <a:moveTo>
                        <a:pt x="686597" y="405385"/>
                      </a:moveTo>
                      <a:lnTo>
                        <a:pt x="707887" y="320226"/>
                      </a:lnTo>
                      <a:cubicBezTo>
                        <a:pt x="707887" y="320226"/>
                        <a:pt x="723854" y="341516"/>
                        <a:pt x="713209" y="410707"/>
                      </a:cubicBezTo>
                      <a:cubicBezTo>
                        <a:pt x="734499" y="373450"/>
                        <a:pt x="798369" y="357483"/>
                        <a:pt x="798369" y="357483"/>
                      </a:cubicBezTo>
                      <a:cubicBezTo>
                        <a:pt x="798369" y="357483"/>
                        <a:pt x="809013" y="336193"/>
                        <a:pt x="867560" y="304258"/>
                      </a:cubicBezTo>
                      <a:cubicBezTo>
                        <a:pt x="830303" y="288291"/>
                        <a:pt x="761111" y="314903"/>
                        <a:pt x="761111" y="314903"/>
                      </a:cubicBezTo>
                      <a:cubicBezTo>
                        <a:pt x="755789" y="267001"/>
                        <a:pt x="718532" y="224422"/>
                        <a:pt x="718532" y="224422"/>
                      </a:cubicBezTo>
                      <a:cubicBezTo>
                        <a:pt x="718532" y="224422"/>
                        <a:pt x="723854" y="240389"/>
                        <a:pt x="718532" y="304258"/>
                      </a:cubicBezTo>
                      <a:cubicBezTo>
                        <a:pt x="558858" y="75393"/>
                        <a:pt x="287413" y="-9766"/>
                        <a:pt x="0" y="879"/>
                      </a:cubicBezTo>
                      <a:cubicBezTo>
                        <a:pt x="526923" y="16846"/>
                        <a:pt x="686597" y="405385"/>
                        <a:pt x="686597" y="405385"/>
                      </a:cubicBezTo>
                      <a:close/>
                    </a:path>
                  </a:pathLst>
                </a:custGeom>
                <a:solidFill>
                  <a:srgbClr val="141414"/>
                </a:solidFill>
                <a:ln w="53196"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xmlns="" id="{6000514F-C5B6-4810-810A-3A3FCB52FD33}"/>
                    </a:ext>
                  </a:extLst>
                </p:cNvPr>
                <p:cNvSpPr/>
                <p:nvPr/>
              </p:nvSpPr>
              <p:spPr>
                <a:xfrm>
                  <a:off x="1089111" y="5321157"/>
                  <a:ext cx="2227518" cy="1160293"/>
                </a:xfrm>
                <a:custGeom>
                  <a:avLst/>
                  <a:gdLst>
                    <a:gd name="connsiteX0" fmla="*/ 2202813 w 2227518"/>
                    <a:gd name="connsiteY0" fmla="*/ 612081 h 1160293"/>
                    <a:gd name="connsiteX1" fmla="*/ 2112331 w 2227518"/>
                    <a:gd name="connsiteY1" fmla="*/ 250155 h 1160293"/>
                    <a:gd name="connsiteX2" fmla="*/ 2192168 w 2227518"/>
                    <a:gd name="connsiteY2" fmla="*/ 287412 h 1160293"/>
                    <a:gd name="connsiteX3" fmla="*/ 1984592 w 2227518"/>
                    <a:gd name="connsiteY3" fmla="*/ 0 h 1160293"/>
                    <a:gd name="connsiteX4" fmla="*/ 1926045 w 2227518"/>
                    <a:gd name="connsiteY4" fmla="*/ 74514 h 1160293"/>
                    <a:gd name="connsiteX5" fmla="*/ 2128299 w 2227518"/>
                    <a:gd name="connsiteY5" fmla="*/ 218220 h 1160293"/>
                    <a:gd name="connsiteX6" fmla="*/ 1963302 w 2227518"/>
                    <a:gd name="connsiteY6" fmla="*/ 127739 h 1160293"/>
                    <a:gd name="connsiteX7" fmla="*/ 2085719 w 2227518"/>
                    <a:gd name="connsiteY7" fmla="*/ 505632 h 1160293"/>
                    <a:gd name="connsiteX8" fmla="*/ 2000559 w 2227518"/>
                    <a:gd name="connsiteY8" fmla="*/ 516277 h 1160293"/>
                    <a:gd name="connsiteX9" fmla="*/ 1771694 w 2227518"/>
                    <a:gd name="connsiteY9" fmla="*/ 106449 h 1160293"/>
                    <a:gd name="connsiteX10" fmla="*/ 1862176 w 2227518"/>
                    <a:gd name="connsiteY10" fmla="*/ 553534 h 1160293"/>
                    <a:gd name="connsiteX11" fmla="*/ 1814274 w 2227518"/>
                    <a:gd name="connsiteY11" fmla="*/ 542890 h 1160293"/>
                    <a:gd name="connsiteX12" fmla="*/ 1734437 w 2227518"/>
                    <a:gd name="connsiteY12" fmla="*/ 292735 h 1160293"/>
                    <a:gd name="connsiteX13" fmla="*/ 1777016 w 2227518"/>
                    <a:gd name="connsiteY13" fmla="*/ 548212 h 1160293"/>
                    <a:gd name="connsiteX14" fmla="*/ 1643955 w 2227518"/>
                    <a:gd name="connsiteY14" fmla="*/ 553534 h 1160293"/>
                    <a:gd name="connsiteX15" fmla="*/ 1436379 w 2227518"/>
                    <a:gd name="connsiteY15" fmla="*/ 191608 h 1160293"/>
                    <a:gd name="connsiteX16" fmla="*/ 1505571 w 2227518"/>
                    <a:gd name="connsiteY16" fmla="*/ 580147 h 1160293"/>
                    <a:gd name="connsiteX17" fmla="*/ 1202191 w 2227518"/>
                    <a:gd name="connsiteY17" fmla="*/ 564179 h 1160293"/>
                    <a:gd name="connsiteX18" fmla="*/ 1207514 w 2227518"/>
                    <a:gd name="connsiteY18" fmla="*/ 186286 h 1160293"/>
                    <a:gd name="connsiteX19" fmla="*/ 1058485 w 2227518"/>
                    <a:gd name="connsiteY19" fmla="*/ 590792 h 1160293"/>
                    <a:gd name="connsiteX20" fmla="*/ 808329 w 2227518"/>
                    <a:gd name="connsiteY20" fmla="*/ 601436 h 1160293"/>
                    <a:gd name="connsiteX21" fmla="*/ 920101 w 2227518"/>
                    <a:gd name="connsiteY21" fmla="*/ 159673 h 1160293"/>
                    <a:gd name="connsiteX22" fmla="*/ 664623 w 2227518"/>
                    <a:gd name="connsiteY22" fmla="*/ 601436 h 1160293"/>
                    <a:gd name="connsiteX23" fmla="*/ 473014 w 2227518"/>
                    <a:gd name="connsiteY23" fmla="*/ 606759 h 1160293"/>
                    <a:gd name="connsiteX24" fmla="*/ 590109 w 2227518"/>
                    <a:gd name="connsiteY24" fmla="*/ 239510 h 1160293"/>
                    <a:gd name="connsiteX25" fmla="*/ 313341 w 2227518"/>
                    <a:gd name="connsiteY25" fmla="*/ 628049 h 1160293"/>
                    <a:gd name="connsiteX26" fmla="*/ 244149 w 2227518"/>
                    <a:gd name="connsiteY26" fmla="*/ 617404 h 1160293"/>
                    <a:gd name="connsiteX27" fmla="*/ 265439 w 2227518"/>
                    <a:gd name="connsiteY27" fmla="*/ 335314 h 1160293"/>
                    <a:gd name="connsiteX28" fmla="*/ 180279 w 2227518"/>
                    <a:gd name="connsiteY28" fmla="*/ 622726 h 1160293"/>
                    <a:gd name="connsiteX29" fmla="*/ 57863 w 2227518"/>
                    <a:gd name="connsiteY29" fmla="*/ 628049 h 1160293"/>
                    <a:gd name="connsiteX30" fmla="*/ 158990 w 2227518"/>
                    <a:gd name="connsiteY30" fmla="*/ 127739 h 1160293"/>
                    <a:gd name="connsiteX31" fmla="*/ 153667 w 2227518"/>
                    <a:gd name="connsiteY31" fmla="*/ 127739 h 1160293"/>
                    <a:gd name="connsiteX32" fmla="*/ 15283 w 2227518"/>
                    <a:gd name="connsiteY32" fmla="*/ 484343 h 1160293"/>
                    <a:gd name="connsiteX33" fmla="*/ 20606 w 2227518"/>
                    <a:gd name="connsiteY33" fmla="*/ 718530 h 1160293"/>
                    <a:gd name="connsiteX34" fmla="*/ 89798 w 2227518"/>
                    <a:gd name="connsiteY34" fmla="*/ 707885 h 1160293"/>
                    <a:gd name="connsiteX35" fmla="*/ 169634 w 2227518"/>
                    <a:gd name="connsiteY35" fmla="*/ 942073 h 1160293"/>
                    <a:gd name="connsiteX36" fmla="*/ 308018 w 2227518"/>
                    <a:gd name="connsiteY36" fmla="*/ 1112391 h 1160293"/>
                    <a:gd name="connsiteX37" fmla="*/ 297373 w 2227518"/>
                    <a:gd name="connsiteY37" fmla="*/ 974008 h 1160293"/>
                    <a:gd name="connsiteX38" fmla="*/ 281406 w 2227518"/>
                    <a:gd name="connsiteY38" fmla="*/ 915461 h 1160293"/>
                    <a:gd name="connsiteX39" fmla="*/ 270761 w 2227518"/>
                    <a:gd name="connsiteY39" fmla="*/ 872881 h 1160293"/>
                    <a:gd name="connsiteX40" fmla="*/ 233504 w 2227518"/>
                    <a:gd name="connsiteY40" fmla="*/ 691918 h 1160293"/>
                    <a:gd name="connsiteX41" fmla="*/ 355920 w 2227518"/>
                    <a:gd name="connsiteY41" fmla="*/ 691918 h 1160293"/>
                    <a:gd name="connsiteX42" fmla="*/ 446402 w 2227518"/>
                    <a:gd name="connsiteY42" fmla="*/ 436441 h 1160293"/>
                    <a:gd name="connsiteX43" fmla="*/ 403823 w 2227518"/>
                    <a:gd name="connsiteY43" fmla="*/ 675951 h 1160293"/>
                    <a:gd name="connsiteX44" fmla="*/ 707203 w 2227518"/>
                    <a:gd name="connsiteY44" fmla="*/ 659983 h 1160293"/>
                    <a:gd name="connsiteX45" fmla="*/ 808329 w 2227518"/>
                    <a:gd name="connsiteY45" fmla="*/ 345959 h 1160293"/>
                    <a:gd name="connsiteX46" fmla="*/ 771072 w 2227518"/>
                    <a:gd name="connsiteY46" fmla="*/ 665306 h 1160293"/>
                    <a:gd name="connsiteX47" fmla="*/ 1111709 w 2227518"/>
                    <a:gd name="connsiteY47" fmla="*/ 649338 h 1160293"/>
                    <a:gd name="connsiteX48" fmla="*/ 1164934 w 2227518"/>
                    <a:gd name="connsiteY48" fmla="*/ 393861 h 1160293"/>
                    <a:gd name="connsiteX49" fmla="*/ 1159611 w 2227518"/>
                    <a:gd name="connsiteY49" fmla="*/ 638694 h 1160293"/>
                    <a:gd name="connsiteX50" fmla="*/ 1548151 w 2227518"/>
                    <a:gd name="connsiteY50" fmla="*/ 638694 h 1160293"/>
                    <a:gd name="connsiteX51" fmla="*/ 1537506 w 2227518"/>
                    <a:gd name="connsiteY51" fmla="*/ 425796 h 1160293"/>
                    <a:gd name="connsiteX52" fmla="*/ 1585408 w 2227518"/>
                    <a:gd name="connsiteY52" fmla="*/ 617404 h 1160293"/>
                    <a:gd name="connsiteX53" fmla="*/ 1910078 w 2227518"/>
                    <a:gd name="connsiteY53" fmla="*/ 617404 h 1160293"/>
                    <a:gd name="connsiteX54" fmla="*/ 1894110 w 2227518"/>
                    <a:gd name="connsiteY54" fmla="*/ 404506 h 1160293"/>
                    <a:gd name="connsiteX55" fmla="*/ 1942013 w 2227518"/>
                    <a:gd name="connsiteY55" fmla="*/ 622726 h 1160293"/>
                    <a:gd name="connsiteX56" fmla="*/ 1968625 w 2227518"/>
                    <a:gd name="connsiteY56" fmla="*/ 622726 h 1160293"/>
                    <a:gd name="connsiteX57" fmla="*/ 1973947 w 2227518"/>
                    <a:gd name="connsiteY57" fmla="*/ 622726 h 1160293"/>
                    <a:gd name="connsiteX58" fmla="*/ 1947335 w 2227518"/>
                    <a:gd name="connsiteY58" fmla="*/ 755787 h 1160293"/>
                    <a:gd name="connsiteX59" fmla="*/ 1931368 w 2227518"/>
                    <a:gd name="connsiteY59" fmla="*/ 856914 h 1160293"/>
                    <a:gd name="connsiteX60" fmla="*/ 1926045 w 2227518"/>
                    <a:gd name="connsiteY60" fmla="*/ 1080457 h 1160293"/>
                    <a:gd name="connsiteX61" fmla="*/ 1931368 w 2227518"/>
                    <a:gd name="connsiteY61" fmla="*/ 1128359 h 1160293"/>
                    <a:gd name="connsiteX62" fmla="*/ 1936690 w 2227518"/>
                    <a:gd name="connsiteY62" fmla="*/ 1160293 h 1160293"/>
                    <a:gd name="connsiteX63" fmla="*/ 2192168 w 2227518"/>
                    <a:gd name="connsiteY63" fmla="*/ 936750 h 1160293"/>
                    <a:gd name="connsiteX64" fmla="*/ 2170878 w 2227518"/>
                    <a:gd name="connsiteY64" fmla="*/ 558857 h 1160293"/>
                    <a:gd name="connsiteX65" fmla="*/ 2202813 w 2227518"/>
                    <a:gd name="connsiteY65" fmla="*/ 612081 h 1160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27518" h="1160293">
                      <a:moveTo>
                        <a:pt x="2202813" y="612081"/>
                      </a:moveTo>
                      <a:cubicBezTo>
                        <a:pt x="2261360" y="351281"/>
                        <a:pt x="2112331" y="250155"/>
                        <a:pt x="2112331" y="250155"/>
                      </a:cubicBezTo>
                      <a:cubicBezTo>
                        <a:pt x="2112331" y="250155"/>
                        <a:pt x="2154911" y="255477"/>
                        <a:pt x="2192168" y="287412"/>
                      </a:cubicBezTo>
                      <a:cubicBezTo>
                        <a:pt x="2154911" y="63869"/>
                        <a:pt x="1984592" y="0"/>
                        <a:pt x="1984592" y="0"/>
                      </a:cubicBezTo>
                      <a:cubicBezTo>
                        <a:pt x="1984592" y="0"/>
                        <a:pt x="1963302" y="15967"/>
                        <a:pt x="1926045" y="74514"/>
                      </a:cubicBezTo>
                      <a:cubicBezTo>
                        <a:pt x="2107009" y="47902"/>
                        <a:pt x="2128299" y="218220"/>
                        <a:pt x="2128299" y="218220"/>
                      </a:cubicBezTo>
                      <a:cubicBezTo>
                        <a:pt x="2128299" y="218220"/>
                        <a:pt x="2096364" y="191608"/>
                        <a:pt x="1963302" y="127739"/>
                      </a:cubicBezTo>
                      <a:cubicBezTo>
                        <a:pt x="2059107" y="239510"/>
                        <a:pt x="2085719" y="505632"/>
                        <a:pt x="2085719" y="505632"/>
                      </a:cubicBezTo>
                      <a:cubicBezTo>
                        <a:pt x="2085719" y="505632"/>
                        <a:pt x="2069752" y="500310"/>
                        <a:pt x="2000559" y="516277"/>
                      </a:cubicBezTo>
                      <a:cubicBezTo>
                        <a:pt x="1963302" y="255477"/>
                        <a:pt x="1771694" y="106449"/>
                        <a:pt x="1771694" y="106449"/>
                      </a:cubicBezTo>
                      <a:cubicBezTo>
                        <a:pt x="1910078" y="282090"/>
                        <a:pt x="1862176" y="553534"/>
                        <a:pt x="1862176" y="553534"/>
                      </a:cubicBezTo>
                      <a:lnTo>
                        <a:pt x="1814274" y="542890"/>
                      </a:lnTo>
                      <a:cubicBezTo>
                        <a:pt x="1814274" y="542890"/>
                        <a:pt x="1798306" y="409828"/>
                        <a:pt x="1734437" y="292735"/>
                      </a:cubicBezTo>
                      <a:cubicBezTo>
                        <a:pt x="1787661" y="399183"/>
                        <a:pt x="1777016" y="548212"/>
                        <a:pt x="1777016" y="548212"/>
                      </a:cubicBezTo>
                      <a:cubicBezTo>
                        <a:pt x="1777016" y="548212"/>
                        <a:pt x="1750404" y="548212"/>
                        <a:pt x="1643955" y="553534"/>
                      </a:cubicBezTo>
                      <a:cubicBezTo>
                        <a:pt x="1643955" y="393861"/>
                        <a:pt x="1436379" y="191608"/>
                        <a:pt x="1436379" y="191608"/>
                      </a:cubicBezTo>
                      <a:cubicBezTo>
                        <a:pt x="1521538" y="324669"/>
                        <a:pt x="1505571" y="580147"/>
                        <a:pt x="1505571" y="580147"/>
                      </a:cubicBezTo>
                      <a:lnTo>
                        <a:pt x="1202191" y="564179"/>
                      </a:lnTo>
                      <a:cubicBezTo>
                        <a:pt x="1202191" y="564179"/>
                        <a:pt x="1170256" y="431118"/>
                        <a:pt x="1207514" y="186286"/>
                      </a:cubicBezTo>
                      <a:cubicBezTo>
                        <a:pt x="1069130" y="361926"/>
                        <a:pt x="1058485" y="590792"/>
                        <a:pt x="1058485" y="590792"/>
                      </a:cubicBezTo>
                      <a:lnTo>
                        <a:pt x="808329" y="601436"/>
                      </a:lnTo>
                      <a:cubicBezTo>
                        <a:pt x="808329" y="601436"/>
                        <a:pt x="792362" y="399183"/>
                        <a:pt x="920101" y="159673"/>
                      </a:cubicBezTo>
                      <a:cubicBezTo>
                        <a:pt x="638011" y="314024"/>
                        <a:pt x="664623" y="601436"/>
                        <a:pt x="664623" y="601436"/>
                      </a:cubicBezTo>
                      <a:lnTo>
                        <a:pt x="473014" y="606759"/>
                      </a:lnTo>
                      <a:cubicBezTo>
                        <a:pt x="473014" y="606759"/>
                        <a:pt x="488982" y="420473"/>
                        <a:pt x="590109" y="239510"/>
                      </a:cubicBezTo>
                      <a:cubicBezTo>
                        <a:pt x="339953" y="372571"/>
                        <a:pt x="313341" y="628049"/>
                        <a:pt x="313341" y="628049"/>
                      </a:cubicBezTo>
                      <a:lnTo>
                        <a:pt x="244149" y="617404"/>
                      </a:lnTo>
                      <a:cubicBezTo>
                        <a:pt x="244149" y="617404"/>
                        <a:pt x="222859" y="516277"/>
                        <a:pt x="265439" y="335314"/>
                      </a:cubicBezTo>
                      <a:cubicBezTo>
                        <a:pt x="196247" y="452408"/>
                        <a:pt x="180279" y="622726"/>
                        <a:pt x="180279" y="622726"/>
                      </a:cubicBezTo>
                      <a:cubicBezTo>
                        <a:pt x="180279" y="622726"/>
                        <a:pt x="127055" y="617404"/>
                        <a:pt x="57863" y="628049"/>
                      </a:cubicBezTo>
                      <a:cubicBezTo>
                        <a:pt x="-684" y="356604"/>
                        <a:pt x="158990" y="127739"/>
                        <a:pt x="158990" y="127739"/>
                      </a:cubicBezTo>
                      <a:lnTo>
                        <a:pt x="153667" y="127739"/>
                      </a:lnTo>
                      <a:cubicBezTo>
                        <a:pt x="4638" y="303379"/>
                        <a:pt x="-684" y="441763"/>
                        <a:pt x="15283" y="484343"/>
                      </a:cubicBezTo>
                      <a:cubicBezTo>
                        <a:pt x="-21974" y="596114"/>
                        <a:pt x="20606" y="718530"/>
                        <a:pt x="20606" y="718530"/>
                      </a:cubicBezTo>
                      <a:lnTo>
                        <a:pt x="89798" y="707885"/>
                      </a:lnTo>
                      <a:cubicBezTo>
                        <a:pt x="89798" y="707885"/>
                        <a:pt x="95120" y="819657"/>
                        <a:pt x="169634" y="942073"/>
                      </a:cubicBezTo>
                      <a:cubicBezTo>
                        <a:pt x="238826" y="1053844"/>
                        <a:pt x="297373" y="1101746"/>
                        <a:pt x="308018" y="1112391"/>
                      </a:cubicBezTo>
                      <a:cubicBezTo>
                        <a:pt x="313341" y="1069812"/>
                        <a:pt x="308018" y="1027232"/>
                        <a:pt x="297373" y="974008"/>
                      </a:cubicBezTo>
                      <a:cubicBezTo>
                        <a:pt x="292051" y="958040"/>
                        <a:pt x="286729" y="936750"/>
                        <a:pt x="281406" y="915461"/>
                      </a:cubicBezTo>
                      <a:cubicBezTo>
                        <a:pt x="276084" y="899493"/>
                        <a:pt x="270761" y="883526"/>
                        <a:pt x="270761" y="872881"/>
                      </a:cubicBezTo>
                      <a:cubicBezTo>
                        <a:pt x="244149" y="771755"/>
                        <a:pt x="233504" y="691918"/>
                        <a:pt x="233504" y="691918"/>
                      </a:cubicBezTo>
                      <a:cubicBezTo>
                        <a:pt x="233504" y="691918"/>
                        <a:pt x="265439" y="697240"/>
                        <a:pt x="355920" y="691918"/>
                      </a:cubicBezTo>
                      <a:cubicBezTo>
                        <a:pt x="350598" y="622726"/>
                        <a:pt x="366565" y="510955"/>
                        <a:pt x="446402" y="436441"/>
                      </a:cubicBezTo>
                      <a:cubicBezTo>
                        <a:pt x="393178" y="526922"/>
                        <a:pt x="403823" y="675951"/>
                        <a:pt x="403823" y="675951"/>
                      </a:cubicBezTo>
                      <a:cubicBezTo>
                        <a:pt x="403823" y="675951"/>
                        <a:pt x="616721" y="697240"/>
                        <a:pt x="707203" y="659983"/>
                      </a:cubicBezTo>
                      <a:cubicBezTo>
                        <a:pt x="723170" y="463053"/>
                        <a:pt x="744460" y="409828"/>
                        <a:pt x="808329" y="345959"/>
                      </a:cubicBezTo>
                      <a:cubicBezTo>
                        <a:pt x="792362" y="377894"/>
                        <a:pt x="739137" y="526922"/>
                        <a:pt x="771072" y="665306"/>
                      </a:cubicBezTo>
                      <a:cubicBezTo>
                        <a:pt x="856231" y="681273"/>
                        <a:pt x="1111709" y="649338"/>
                        <a:pt x="1111709" y="649338"/>
                      </a:cubicBezTo>
                      <a:cubicBezTo>
                        <a:pt x="1106387" y="484343"/>
                        <a:pt x="1164934" y="393861"/>
                        <a:pt x="1164934" y="393861"/>
                      </a:cubicBezTo>
                      <a:cubicBezTo>
                        <a:pt x="1164934" y="393861"/>
                        <a:pt x="1127677" y="489665"/>
                        <a:pt x="1159611" y="638694"/>
                      </a:cubicBezTo>
                      <a:cubicBezTo>
                        <a:pt x="1340575" y="659983"/>
                        <a:pt x="1548151" y="638694"/>
                        <a:pt x="1548151" y="638694"/>
                      </a:cubicBezTo>
                      <a:cubicBezTo>
                        <a:pt x="1548151" y="638694"/>
                        <a:pt x="1569441" y="580147"/>
                        <a:pt x="1537506" y="425796"/>
                      </a:cubicBezTo>
                      <a:cubicBezTo>
                        <a:pt x="1574763" y="505632"/>
                        <a:pt x="1585408" y="617404"/>
                        <a:pt x="1585408" y="617404"/>
                      </a:cubicBezTo>
                      <a:lnTo>
                        <a:pt x="1910078" y="617404"/>
                      </a:lnTo>
                      <a:cubicBezTo>
                        <a:pt x="1910078" y="617404"/>
                        <a:pt x="1910078" y="500310"/>
                        <a:pt x="1894110" y="404506"/>
                      </a:cubicBezTo>
                      <a:cubicBezTo>
                        <a:pt x="1947335" y="479020"/>
                        <a:pt x="1942013" y="622726"/>
                        <a:pt x="1942013" y="622726"/>
                      </a:cubicBezTo>
                      <a:lnTo>
                        <a:pt x="1968625" y="622726"/>
                      </a:lnTo>
                      <a:lnTo>
                        <a:pt x="1973947" y="622726"/>
                      </a:lnTo>
                      <a:cubicBezTo>
                        <a:pt x="1973947" y="622726"/>
                        <a:pt x="1973947" y="622726"/>
                        <a:pt x="1947335" y="755787"/>
                      </a:cubicBezTo>
                      <a:cubicBezTo>
                        <a:pt x="1942013" y="793045"/>
                        <a:pt x="1936690" y="824979"/>
                        <a:pt x="1931368" y="856914"/>
                      </a:cubicBezTo>
                      <a:cubicBezTo>
                        <a:pt x="1920723" y="942073"/>
                        <a:pt x="1920723" y="1027232"/>
                        <a:pt x="1926045" y="1080457"/>
                      </a:cubicBezTo>
                      <a:cubicBezTo>
                        <a:pt x="1926045" y="1096424"/>
                        <a:pt x="1931368" y="1112391"/>
                        <a:pt x="1931368" y="1128359"/>
                      </a:cubicBezTo>
                      <a:cubicBezTo>
                        <a:pt x="1931368" y="1139004"/>
                        <a:pt x="1931368" y="1149648"/>
                        <a:pt x="1936690" y="1160293"/>
                      </a:cubicBezTo>
                      <a:cubicBezTo>
                        <a:pt x="1947335" y="1154971"/>
                        <a:pt x="2101686" y="1096424"/>
                        <a:pt x="2192168" y="936750"/>
                      </a:cubicBezTo>
                      <a:cubicBezTo>
                        <a:pt x="2282650" y="734498"/>
                        <a:pt x="2170878" y="558857"/>
                        <a:pt x="2170878" y="558857"/>
                      </a:cubicBezTo>
                      <a:cubicBezTo>
                        <a:pt x="2170878" y="558857"/>
                        <a:pt x="2192168" y="580147"/>
                        <a:pt x="2202813" y="612081"/>
                      </a:cubicBezTo>
                      <a:close/>
                    </a:path>
                  </a:pathLst>
                </a:custGeom>
                <a:solidFill>
                  <a:srgbClr val="141414"/>
                </a:solidFill>
                <a:ln w="53196" cap="flat">
                  <a:noFill/>
                  <a:prstDash val="solid"/>
                  <a:miter/>
                </a:ln>
              </p:spPr>
              <p:txBody>
                <a:bodyPr rtlCol="0" anchor="ctr"/>
                <a:lstStyle/>
                <a:p>
                  <a:endParaRPr lang="en-US"/>
                </a:p>
              </p:txBody>
            </p:sp>
          </p:grpSp>
          <p:sp>
            <p:nvSpPr>
              <p:cNvPr id="29" name="Freeform: Shape 28">
                <a:extLst>
                  <a:ext uri="{FF2B5EF4-FFF2-40B4-BE49-F238E27FC236}">
                    <a16:creationId xmlns:a16="http://schemas.microsoft.com/office/drawing/2014/main" xmlns="" id="{563A85A7-D1BE-4AA2-9259-7BF2F8E05B14}"/>
                  </a:ext>
                </a:extLst>
              </p:cNvPr>
              <p:cNvSpPr/>
              <p:nvPr/>
            </p:nvSpPr>
            <p:spPr>
              <a:xfrm>
                <a:off x="1620672" y="5294545"/>
                <a:ext cx="431119" cy="580146"/>
              </a:xfrm>
              <a:custGeom>
                <a:avLst/>
                <a:gdLst>
                  <a:gd name="connsiteX0" fmla="*/ 431119 w 431119"/>
                  <a:gd name="connsiteY0" fmla="*/ 0 h 580146"/>
                  <a:gd name="connsiteX1" fmla="*/ 117094 w 431119"/>
                  <a:gd name="connsiteY1" fmla="*/ 574824 h 580146"/>
                  <a:gd name="connsiteX2" fmla="*/ 53225 w 431119"/>
                  <a:gd name="connsiteY2" fmla="*/ 580147 h 580146"/>
                  <a:gd name="connsiteX3" fmla="*/ 154351 w 431119"/>
                  <a:gd name="connsiteY3" fmla="*/ 271445 h 580146"/>
                  <a:gd name="connsiteX4" fmla="*/ 0 w 431119"/>
                  <a:gd name="connsiteY4" fmla="*/ 564179 h 580146"/>
                  <a:gd name="connsiteX5" fmla="*/ 431119 w 431119"/>
                  <a:gd name="connsiteY5" fmla="*/ 0 h 580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1119" h="580146">
                    <a:moveTo>
                      <a:pt x="431119" y="0"/>
                    </a:moveTo>
                    <a:cubicBezTo>
                      <a:pt x="431119" y="0"/>
                      <a:pt x="117094" y="319347"/>
                      <a:pt x="117094" y="574824"/>
                    </a:cubicBezTo>
                    <a:cubicBezTo>
                      <a:pt x="53225" y="580147"/>
                      <a:pt x="53225" y="580147"/>
                      <a:pt x="53225" y="580147"/>
                    </a:cubicBezTo>
                    <a:cubicBezTo>
                      <a:pt x="53225" y="580147"/>
                      <a:pt x="58547" y="393861"/>
                      <a:pt x="154351" y="271445"/>
                    </a:cubicBezTo>
                    <a:cubicBezTo>
                      <a:pt x="42580" y="345959"/>
                      <a:pt x="0" y="564179"/>
                      <a:pt x="0" y="564179"/>
                    </a:cubicBezTo>
                    <a:cubicBezTo>
                      <a:pt x="0" y="564179"/>
                      <a:pt x="21290" y="31935"/>
                      <a:pt x="431119" y="0"/>
                    </a:cubicBezTo>
                    <a:close/>
                  </a:path>
                </a:pathLst>
              </a:custGeom>
              <a:solidFill>
                <a:srgbClr val="FFFFFF">
                  <a:alpha val="10000"/>
                </a:srgbClr>
              </a:solidFill>
              <a:ln w="53196"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xmlns="" id="{A89C79AE-E0C6-4AF6-B42D-3544195DA2B8}"/>
                  </a:ext>
                </a:extLst>
              </p:cNvPr>
              <p:cNvSpPr/>
              <p:nvPr/>
            </p:nvSpPr>
            <p:spPr>
              <a:xfrm>
                <a:off x="1881473" y="5157065"/>
                <a:ext cx="1027234" cy="227962"/>
              </a:xfrm>
              <a:custGeom>
                <a:avLst/>
                <a:gdLst>
                  <a:gd name="connsiteX0" fmla="*/ 1027234 w 1027234"/>
                  <a:gd name="connsiteY0" fmla="*/ 227962 h 227962"/>
                  <a:gd name="connsiteX1" fmla="*/ 0 w 1027234"/>
                  <a:gd name="connsiteY1" fmla="*/ 89579 h 227962"/>
                  <a:gd name="connsiteX2" fmla="*/ 1027234 w 1027234"/>
                  <a:gd name="connsiteY2" fmla="*/ 227962 h 227962"/>
                </a:gdLst>
                <a:ahLst/>
                <a:cxnLst>
                  <a:cxn ang="0">
                    <a:pos x="connsiteX0" y="connsiteY0"/>
                  </a:cxn>
                  <a:cxn ang="0">
                    <a:pos x="connsiteX1" y="connsiteY1"/>
                  </a:cxn>
                  <a:cxn ang="0">
                    <a:pos x="connsiteX2" y="connsiteY2"/>
                  </a:cxn>
                </a:cxnLst>
                <a:rect l="l" t="t" r="r" b="b"/>
                <a:pathLst>
                  <a:path w="1027234" h="227962">
                    <a:moveTo>
                      <a:pt x="1027234" y="227962"/>
                    </a:moveTo>
                    <a:cubicBezTo>
                      <a:pt x="1027234" y="227962"/>
                      <a:pt x="644017" y="-117997"/>
                      <a:pt x="0" y="89579"/>
                    </a:cubicBezTo>
                    <a:cubicBezTo>
                      <a:pt x="164996" y="-16870"/>
                      <a:pt x="686597" y="-86062"/>
                      <a:pt x="1027234" y="227962"/>
                    </a:cubicBezTo>
                    <a:close/>
                  </a:path>
                </a:pathLst>
              </a:custGeom>
              <a:solidFill>
                <a:srgbClr val="141414"/>
              </a:solidFill>
              <a:ln w="53196"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xmlns="" id="{882C3931-A7D4-4CD8-9F86-EED190572894}"/>
                  </a:ext>
                </a:extLst>
              </p:cNvPr>
              <p:cNvSpPr/>
              <p:nvPr/>
            </p:nvSpPr>
            <p:spPr>
              <a:xfrm>
                <a:off x="1343904" y="5369059"/>
                <a:ext cx="425796" cy="521599"/>
              </a:xfrm>
              <a:custGeom>
                <a:avLst/>
                <a:gdLst>
                  <a:gd name="connsiteX0" fmla="*/ 425797 w 425796"/>
                  <a:gd name="connsiteY0" fmla="*/ 0 h 521599"/>
                  <a:gd name="connsiteX1" fmla="*/ 47902 w 425796"/>
                  <a:gd name="connsiteY1" fmla="*/ 521600 h 521599"/>
                  <a:gd name="connsiteX2" fmla="*/ 0 w 425796"/>
                  <a:gd name="connsiteY2" fmla="*/ 510955 h 521599"/>
                  <a:gd name="connsiteX3" fmla="*/ 425797 w 425796"/>
                  <a:gd name="connsiteY3" fmla="*/ 0 h 521599"/>
                </a:gdLst>
                <a:ahLst/>
                <a:cxnLst>
                  <a:cxn ang="0">
                    <a:pos x="connsiteX0" y="connsiteY0"/>
                  </a:cxn>
                  <a:cxn ang="0">
                    <a:pos x="connsiteX1" y="connsiteY1"/>
                  </a:cxn>
                  <a:cxn ang="0">
                    <a:pos x="connsiteX2" y="connsiteY2"/>
                  </a:cxn>
                  <a:cxn ang="0">
                    <a:pos x="connsiteX3" y="connsiteY3"/>
                  </a:cxn>
                </a:cxnLst>
                <a:rect l="l" t="t" r="r" b="b"/>
                <a:pathLst>
                  <a:path w="425796" h="521599">
                    <a:moveTo>
                      <a:pt x="425797" y="0"/>
                    </a:moveTo>
                    <a:cubicBezTo>
                      <a:pt x="425797" y="0"/>
                      <a:pt x="85159" y="244833"/>
                      <a:pt x="47902" y="521600"/>
                    </a:cubicBezTo>
                    <a:cubicBezTo>
                      <a:pt x="0" y="510955"/>
                      <a:pt x="0" y="510955"/>
                      <a:pt x="0" y="510955"/>
                    </a:cubicBezTo>
                    <a:cubicBezTo>
                      <a:pt x="0" y="510955"/>
                      <a:pt x="85159" y="69192"/>
                      <a:pt x="425797" y="0"/>
                    </a:cubicBezTo>
                    <a:close/>
                  </a:path>
                </a:pathLst>
              </a:custGeom>
              <a:solidFill>
                <a:srgbClr val="FFFFFF">
                  <a:alpha val="10000"/>
                </a:srgbClr>
              </a:solidFill>
              <a:ln w="53196"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xmlns="" id="{4AA59170-A18D-4FFD-A375-9FC999857EBE}"/>
                  </a:ext>
                </a:extLst>
              </p:cNvPr>
              <p:cNvSpPr/>
              <p:nvPr/>
            </p:nvSpPr>
            <p:spPr>
              <a:xfrm>
                <a:off x="1162420" y="5353092"/>
                <a:ext cx="405027" cy="527773"/>
              </a:xfrm>
              <a:custGeom>
                <a:avLst/>
                <a:gdLst>
                  <a:gd name="connsiteX0" fmla="*/ 405027 w 405027"/>
                  <a:gd name="connsiteY0" fmla="*/ 0 h 527773"/>
                  <a:gd name="connsiteX1" fmla="*/ 69712 w 405027"/>
                  <a:gd name="connsiteY1" fmla="*/ 516277 h 527773"/>
                  <a:gd name="connsiteX2" fmla="*/ 520 w 405027"/>
                  <a:gd name="connsiteY2" fmla="*/ 526922 h 527773"/>
                  <a:gd name="connsiteX3" fmla="*/ 405027 w 405027"/>
                  <a:gd name="connsiteY3" fmla="*/ 0 h 527773"/>
                </a:gdLst>
                <a:ahLst/>
                <a:cxnLst>
                  <a:cxn ang="0">
                    <a:pos x="connsiteX0" y="connsiteY0"/>
                  </a:cxn>
                  <a:cxn ang="0">
                    <a:pos x="connsiteX1" y="connsiteY1"/>
                  </a:cxn>
                  <a:cxn ang="0">
                    <a:pos x="connsiteX2" y="connsiteY2"/>
                  </a:cxn>
                  <a:cxn ang="0">
                    <a:pos x="connsiteX3" y="connsiteY3"/>
                  </a:cxn>
                </a:cxnLst>
                <a:rect l="l" t="t" r="r" b="b"/>
                <a:pathLst>
                  <a:path w="405027" h="527773">
                    <a:moveTo>
                      <a:pt x="405027" y="0"/>
                    </a:moveTo>
                    <a:cubicBezTo>
                      <a:pt x="405027" y="0"/>
                      <a:pt x="85680" y="159673"/>
                      <a:pt x="69712" y="516277"/>
                    </a:cubicBezTo>
                    <a:cubicBezTo>
                      <a:pt x="32455" y="532245"/>
                      <a:pt x="520" y="526922"/>
                      <a:pt x="520" y="526922"/>
                    </a:cubicBezTo>
                    <a:cubicBezTo>
                      <a:pt x="520" y="526922"/>
                      <a:pt x="-31414" y="111771"/>
                      <a:pt x="405027" y="0"/>
                    </a:cubicBezTo>
                    <a:close/>
                  </a:path>
                </a:pathLst>
              </a:custGeom>
              <a:solidFill>
                <a:srgbClr val="FFFFFF">
                  <a:alpha val="10000"/>
                </a:srgbClr>
              </a:solidFill>
              <a:ln w="53196"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xmlns="" id="{A07D22AB-D1F7-44E6-ACF1-5CF1A76D845C}"/>
                  </a:ext>
                </a:extLst>
              </p:cNvPr>
              <p:cNvSpPr/>
              <p:nvPr/>
            </p:nvSpPr>
            <p:spPr>
              <a:xfrm>
                <a:off x="1949700" y="5310512"/>
                <a:ext cx="352246" cy="564179"/>
              </a:xfrm>
              <a:custGeom>
                <a:avLst/>
                <a:gdLst>
                  <a:gd name="connsiteX0" fmla="*/ 352247 w 352246"/>
                  <a:gd name="connsiteY0" fmla="*/ 0 h 564179"/>
                  <a:gd name="connsiteX1" fmla="*/ 155316 w 352246"/>
                  <a:gd name="connsiteY1" fmla="*/ 558857 h 564179"/>
                  <a:gd name="connsiteX2" fmla="*/ 70157 w 352246"/>
                  <a:gd name="connsiteY2" fmla="*/ 564179 h 564179"/>
                  <a:gd name="connsiteX3" fmla="*/ 160638 w 352246"/>
                  <a:gd name="connsiteY3" fmla="*/ 250155 h 564179"/>
                  <a:gd name="connsiteX4" fmla="*/ 965 w 352246"/>
                  <a:gd name="connsiteY4" fmla="*/ 558857 h 564179"/>
                  <a:gd name="connsiteX5" fmla="*/ 352247 w 352246"/>
                  <a:gd name="connsiteY5" fmla="*/ 0 h 564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2246" h="564179">
                    <a:moveTo>
                      <a:pt x="352247" y="0"/>
                    </a:moveTo>
                    <a:cubicBezTo>
                      <a:pt x="352247" y="0"/>
                      <a:pt x="165961" y="239510"/>
                      <a:pt x="155316" y="558857"/>
                    </a:cubicBezTo>
                    <a:cubicBezTo>
                      <a:pt x="70157" y="564179"/>
                      <a:pt x="70157" y="564179"/>
                      <a:pt x="70157" y="564179"/>
                    </a:cubicBezTo>
                    <a:cubicBezTo>
                      <a:pt x="70157" y="564179"/>
                      <a:pt x="64834" y="415151"/>
                      <a:pt x="160638" y="250155"/>
                    </a:cubicBezTo>
                    <a:cubicBezTo>
                      <a:pt x="6287" y="383216"/>
                      <a:pt x="965" y="558857"/>
                      <a:pt x="965" y="558857"/>
                    </a:cubicBezTo>
                    <a:cubicBezTo>
                      <a:pt x="965" y="558857"/>
                      <a:pt x="-36292" y="90482"/>
                      <a:pt x="352247" y="0"/>
                    </a:cubicBezTo>
                    <a:close/>
                  </a:path>
                </a:pathLst>
              </a:custGeom>
              <a:solidFill>
                <a:srgbClr val="FFFFFF">
                  <a:alpha val="10000"/>
                </a:srgbClr>
              </a:solidFill>
              <a:ln w="53196"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xmlns="" id="{797ADA0A-3330-4B59-8318-9CE1DFF6A60B}"/>
                  </a:ext>
                </a:extLst>
              </p:cNvPr>
              <p:cNvSpPr/>
              <p:nvPr/>
            </p:nvSpPr>
            <p:spPr>
              <a:xfrm>
                <a:off x="2325315" y="5305190"/>
                <a:ext cx="225495" cy="526922"/>
              </a:xfrm>
              <a:custGeom>
                <a:avLst/>
                <a:gdLst>
                  <a:gd name="connsiteX0" fmla="*/ 72436 w 225495"/>
                  <a:gd name="connsiteY0" fmla="*/ 0 h 526922"/>
                  <a:gd name="connsiteX1" fmla="*/ 3244 w 225495"/>
                  <a:gd name="connsiteY1" fmla="*/ 516277 h 526922"/>
                  <a:gd name="connsiteX2" fmla="*/ 125660 w 225495"/>
                  <a:gd name="connsiteY2" fmla="*/ 516277 h 526922"/>
                  <a:gd name="connsiteX3" fmla="*/ 104370 w 225495"/>
                  <a:gd name="connsiteY3" fmla="*/ 186286 h 526922"/>
                  <a:gd name="connsiteX4" fmla="*/ 221464 w 225495"/>
                  <a:gd name="connsiteY4" fmla="*/ 526922 h 526922"/>
                  <a:gd name="connsiteX5" fmla="*/ 72436 w 225495"/>
                  <a:gd name="connsiteY5" fmla="*/ 0 h 526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5495" h="526922">
                    <a:moveTo>
                      <a:pt x="72436" y="0"/>
                    </a:moveTo>
                    <a:cubicBezTo>
                      <a:pt x="72436" y="0"/>
                      <a:pt x="-18046" y="180963"/>
                      <a:pt x="3244" y="516277"/>
                    </a:cubicBezTo>
                    <a:cubicBezTo>
                      <a:pt x="88403" y="521600"/>
                      <a:pt x="125660" y="516277"/>
                      <a:pt x="125660" y="516277"/>
                    </a:cubicBezTo>
                    <a:cubicBezTo>
                      <a:pt x="125660" y="516277"/>
                      <a:pt x="125660" y="314024"/>
                      <a:pt x="104370" y="186286"/>
                    </a:cubicBezTo>
                    <a:cubicBezTo>
                      <a:pt x="173562" y="335314"/>
                      <a:pt x="221464" y="526922"/>
                      <a:pt x="221464" y="526922"/>
                    </a:cubicBezTo>
                    <a:cubicBezTo>
                      <a:pt x="221464" y="526922"/>
                      <a:pt x="264044" y="202253"/>
                      <a:pt x="72436" y="0"/>
                    </a:cubicBezTo>
                    <a:close/>
                  </a:path>
                </a:pathLst>
              </a:custGeom>
              <a:solidFill>
                <a:srgbClr val="FFFFFF">
                  <a:alpha val="10000"/>
                </a:srgbClr>
              </a:solidFill>
              <a:ln w="53196"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xmlns="" id="{D6A823F6-D467-4022-8178-688CC586E3C3}"/>
                  </a:ext>
                </a:extLst>
              </p:cNvPr>
              <p:cNvSpPr/>
              <p:nvPr/>
            </p:nvSpPr>
            <p:spPr>
              <a:xfrm>
                <a:off x="2509522" y="5321115"/>
                <a:ext cx="409829" cy="495029"/>
              </a:xfrm>
              <a:custGeom>
                <a:avLst/>
                <a:gdLst>
                  <a:gd name="connsiteX0" fmla="*/ 0 w 409829"/>
                  <a:gd name="connsiteY0" fmla="*/ 42 h 495029"/>
                  <a:gd name="connsiteX1" fmla="*/ 239511 w 409829"/>
                  <a:gd name="connsiteY1" fmla="*/ 473740 h 495029"/>
                  <a:gd name="connsiteX2" fmla="*/ 319347 w 409829"/>
                  <a:gd name="connsiteY2" fmla="*/ 484385 h 495029"/>
                  <a:gd name="connsiteX3" fmla="*/ 170319 w 409829"/>
                  <a:gd name="connsiteY3" fmla="*/ 106491 h 495029"/>
                  <a:gd name="connsiteX4" fmla="*/ 409829 w 409829"/>
                  <a:gd name="connsiteY4" fmla="*/ 495030 h 495029"/>
                  <a:gd name="connsiteX5" fmla="*/ 0 w 409829"/>
                  <a:gd name="connsiteY5" fmla="*/ 42 h 495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9829" h="495029">
                    <a:moveTo>
                      <a:pt x="0" y="42"/>
                    </a:moveTo>
                    <a:cubicBezTo>
                      <a:pt x="0" y="42"/>
                      <a:pt x="170319" y="191650"/>
                      <a:pt x="239511" y="473740"/>
                    </a:cubicBezTo>
                    <a:cubicBezTo>
                      <a:pt x="319347" y="484385"/>
                      <a:pt x="319347" y="484385"/>
                      <a:pt x="319347" y="484385"/>
                    </a:cubicBezTo>
                    <a:cubicBezTo>
                      <a:pt x="319347" y="484385"/>
                      <a:pt x="308702" y="244875"/>
                      <a:pt x="170319" y="106491"/>
                    </a:cubicBezTo>
                    <a:cubicBezTo>
                      <a:pt x="329992" y="159716"/>
                      <a:pt x="409829" y="495030"/>
                      <a:pt x="409829" y="495030"/>
                    </a:cubicBezTo>
                    <a:cubicBezTo>
                      <a:pt x="409829" y="495030"/>
                      <a:pt x="409829" y="-5280"/>
                      <a:pt x="0" y="42"/>
                    </a:cubicBezTo>
                    <a:close/>
                  </a:path>
                </a:pathLst>
              </a:custGeom>
              <a:solidFill>
                <a:srgbClr val="FFFFFF">
                  <a:alpha val="10000"/>
                </a:srgbClr>
              </a:solidFill>
              <a:ln w="53196"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xmlns="" id="{DC0E976C-67E7-41F4-8709-979EA898DA12}"/>
                  </a:ext>
                </a:extLst>
              </p:cNvPr>
              <p:cNvSpPr/>
              <p:nvPr/>
            </p:nvSpPr>
            <p:spPr>
              <a:xfrm>
                <a:off x="1567448" y="4981973"/>
                <a:ext cx="1016589" cy="264670"/>
              </a:xfrm>
              <a:custGeom>
                <a:avLst/>
                <a:gdLst>
                  <a:gd name="connsiteX0" fmla="*/ 372572 w 1016589"/>
                  <a:gd name="connsiteY0" fmla="*/ 115642 h 264670"/>
                  <a:gd name="connsiteX1" fmla="*/ 234188 w 1016589"/>
                  <a:gd name="connsiteY1" fmla="*/ 264670 h 264670"/>
                  <a:gd name="connsiteX2" fmla="*/ 888850 w 1016589"/>
                  <a:gd name="connsiteY2" fmla="*/ 142254 h 264670"/>
                  <a:gd name="connsiteX3" fmla="*/ 697242 w 1016589"/>
                  <a:gd name="connsiteY3" fmla="*/ 78385 h 264670"/>
                  <a:gd name="connsiteX4" fmla="*/ 553535 w 1016589"/>
                  <a:gd name="connsiteY4" fmla="*/ 46450 h 264670"/>
                  <a:gd name="connsiteX5" fmla="*/ 1016589 w 1016589"/>
                  <a:gd name="connsiteY5" fmla="*/ 51772 h 264670"/>
                  <a:gd name="connsiteX6" fmla="*/ 0 w 1016589"/>
                  <a:gd name="connsiteY6" fmla="*/ 227413 h 264670"/>
                  <a:gd name="connsiteX7" fmla="*/ 372572 w 1016589"/>
                  <a:gd name="connsiteY7" fmla="*/ 115642 h 26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6589" h="264670">
                    <a:moveTo>
                      <a:pt x="372572" y="115642"/>
                    </a:moveTo>
                    <a:cubicBezTo>
                      <a:pt x="431119" y="152899"/>
                      <a:pt x="303380" y="158221"/>
                      <a:pt x="234188" y="264670"/>
                    </a:cubicBezTo>
                    <a:cubicBezTo>
                      <a:pt x="596115" y="67740"/>
                      <a:pt x="888850" y="142254"/>
                      <a:pt x="888850" y="142254"/>
                    </a:cubicBezTo>
                    <a:cubicBezTo>
                      <a:pt x="718532" y="73062"/>
                      <a:pt x="526923" y="120964"/>
                      <a:pt x="697242" y="78385"/>
                    </a:cubicBezTo>
                    <a:cubicBezTo>
                      <a:pt x="867560" y="41127"/>
                      <a:pt x="415152" y="73062"/>
                      <a:pt x="553535" y="46450"/>
                    </a:cubicBezTo>
                    <a:cubicBezTo>
                      <a:pt x="691919" y="19838"/>
                      <a:pt x="814336" y="-12097"/>
                      <a:pt x="1016589" y="51772"/>
                    </a:cubicBezTo>
                    <a:cubicBezTo>
                      <a:pt x="633372" y="-75966"/>
                      <a:pt x="244833" y="51772"/>
                      <a:pt x="0" y="227413"/>
                    </a:cubicBezTo>
                    <a:cubicBezTo>
                      <a:pt x="0" y="227413"/>
                      <a:pt x="292735" y="62417"/>
                      <a:pt x="372572" y="115642"/>
                    </a:cubicBezTo>
                    <a:close/>
                  </a:path>
                </a:pathLst>
              </a:custGeom>
              <a:solidFill>
                <a:srgbClr val="FFFFFF">
                  <a:alpha val="10000"/>
                </a:srgbClr>
              </a:solidFill>
              <a:ln w="53196" cap="flat">
                <a:noFill/>
                <a:prstDash val="solid"/>
                <a:miter/>
              </a:ln>
            </p:spPr>
            <p:txBody>
              <a:bodyPr rtlCol="0" anchor="ctr"/>
              <a:lstStyle/>
              <a:p>
                <a:endParaRPr lang="en-US"/>
              </a:p>
            </p:txBody>
          </p:sp>
        </p:grpSp>
        <p:grpSp>
          <p:nvGrpSpPr>
            <p:cNvPr id="37" name="Graphic 19">
              <a:extLst>
                <a:ext uri="{FF2B5EF4-FFF2-40B4-BE49-F238E27FC236}">
                  <a16:creationId xmlns:a16="http://schemas.microsoft.com/office/drawing/2014/main" xmlns="" id="{EF51E8AB-ECCF-45C1-9FE1-C1BBA289889D}"/>
                </a:ext>
              </a:extLst>
            </p:cNvPr>
            <p:cNvGrpSpPr/>
            <p:nvPr/>
          </p:nvGrpSpPr>
          <p:grpSpPr>
            <a:xfrm>
              <a:off x="1204533" y="7567230"/>
              <a:ext cx="549103" cy="872881"/>
              <a:chOff x="1204533" y="7567230"/>
              <a:chExt cx="549103" cy="872881"/>
            </a:xfrm>
          </p:grpSpPr>
          <p:grpSp>
            <p:nvGrpSpPr>
              <p:cNvPr id="38" name="Graphic 19">
                <a:extLst>
                  <a:ext uri="{FF2B5EF4-FFF2-40B4-BE49-F238E27FC236}">
                    <a16:creationId xmlns:a16="http://schemas.microsoft.com/office/drawing/2014/main" xmlns="" id="{8A4D4F53-097D-4E00-9B99-833A9DD5697F}"/>
                  </a:ext>
                </a:extLst>
              </p:cNvPr>
              <p:cNvGrpSpPr/>
              <p:nvPr/>
            </p:nvGrpSpPr>
            <p:grpSpPr>
              <a:xfrm>
                <a:off x="1206851" y="7679001"/>
                <a:ext cx="472368" cy="761109"/>
                <a:chOff x="1206851" y="7679001"/>
                <a:chExt cx="472368" cy="761109"/>
              </a:xfrm>
            </p:grpSpPr>
            <p:sp>
              <p:nvSpPr>
                <p:cNvPr id="39" name="Freeform: Shape 38">
                  <a:extLst>
                    <a:ext uri="{FF2B5EF4-FFF2-40B4-BE49-F238E27FC236}">
                      <a16:creationId xmlns:a16="http://schemas.microsoft.com/office/drawing/2014/main" xmlns="" id="{5986E98B-0B20-4E67-8211-DC9AA2B9D860}"/>
                    </a:ext>
                  </a:extLst>
                </p:cNvPr>
                <p:cNvSpPr/>
                <p:nvPr/>
              </p:nvSpPr>
              <p:spPr>
                <a:xfrm>
                  <a:off x="1212174" y="7684323"/>
                  <a:ext cx="467045" cy="745142"/>
                </a:xfrm>
                <a:custGeom>
                  <a:avLst/>
                  <a:gdLst>
                    <a:gd name="connsiteX0" fmla="*/ 163666 w 467045"/>
                    <a:gd name="connsiteY0" fmla="*/ 340637 h 745142"/>
                    <a:gd name="connsiteX1" fmla="*/ 323339 w 467045"/>
                    <a:gd name="connsiteY1" fmla="*/ 0 h 745142"/>
                    <a:gd name="connsiteX2" fmla="*/ 296727 w 467045"/>
                    <a:gd name="connsiteY2" fmla="*/ 5323 h 745142"/>
                    <a:gd name="connsiteX3" fmla="*/ 243502 w 467045"/>
                    <a:gd name="connsiteY3" fmla="*/ 42580 h 745142"/>
                    <a:gd name="connsiteX4" fmla="*/ 62539 w 467045"/>
                    <a:gd name="connsiteY4" fmla="*/ 324669 h 745142"/>
                    <a:gd name="connsiteX5" fmla="*/ 105119 w 467045"/>
                    <a:gd name="connsiteY5" fmla="*/ 622726 h 745142"/>
                    <a:gd name="connsiteX6" fmla="*/ 397854 w 467045"/>
                    <a:gd name="connsiteY6" fmla="*/ 745142 h 745142"/>
                    <a:gd name="connsiteX7" fmla="*/ 467046 w 467045"/>
                    <a:gd name="connsiteY7" fmla="*/ 606759 h 745142"/>
                    <a:gd name="connsiteX8" fmla="*/ 286082 w 467045"/>
                    <a:gd name="connsiteY8" fmla="*/ 548212 h 745142"/>
                    <a:gd name="connsiteX9" fmla="*/ 163666 w 467045"/>
                    <a:gd name="connsiteY9" fmla="*/ 340637 h 745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7045" h="745142">
                      <a:moveTo>
                        <a:pt x="163666" y="340637"/>
                      </a:moveTo>
                      <a:cubicBezTo>
                        <a:pt x="211568" y="202253"/>
                        <a:pt x="323339" y="0"/>
                        <a:pt x="323339" y="0"/>
                      </a:cubicBezTo>
                      <a:lnTo>
                        <a:pt x="296727" y="5323"/>
                      </a:lnTo>
                      <a:lnTo>
                        <a:pt x="243502" y="42580"/>
                      </a:lnTo>
                      <a:cubicBezTo>
                        <a:pt x="243502" y="42580"/>
                        <a:pt x="131731" y="212898"/>
                        <a:pt x="62539" y="324669"/>
                      </a:cubicBezTo>
                      <a:cubicBezTo>
                        <a:pt x="-6653" y="436441"/>
                        <a:pt x="-49233" y="500310"/>
                        <a:pt x="105119" y="622726"/>
                      </a:cubicBezTo>
                      <a:cubicBezTo>
                        <a:pt x="254147" y="745142"/>
                        <a:pt x="397854" y="745142"/>
                        <a:pt x="397854" y="745142"/>
                      </a:cubicBezTo>
                      <a:cubicBezTo>
                        <a:pt x="397854" y="745142"/>
                        <a:pt x="429788" y="691918"/>
                        <a:pt x="467046" y="606759"/>
                      </a:cubicBezTo>
                      <a:cubicBezTo>
                        <a:pt x="392531" y="590792"/>
                        <a:pt x="323339" y="569502"/>
                        <a:pt x="286082" y="548212"/>
                      </a:cubicBezTo>
                      <a:cubicBezTo>
                        <a:pt x="211568" y="521600"/>
                        <a:pt x="115763" y="479020"/>
                        <a:pt x="163666" y="340637"/>
                      </a:cubicBezTo>
                      <a:close/>
                    </a:path>
                  </a:pathLst>
                </a:custGeom>
                <a:solidFill>
                  <a:srgbClr val="007338"/>
                </a:solidFill>
                <a:ln w="53196"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xmlns="" id="{ECA40C3C-A349-40EC-A9C9-7BC155968B65}"/>
                    </a:ext>
                  </a:extLst>
                </p:cNvPr>
                <p:cNvSpPr/>
                <p:nvPr/>
              </p:nvSpPr>
              <p:spPr>
                <a:xfrm>
                  <a:off x="1206851" y="7679001"/>
                  <a:ext cx="472368" cy="761109"/>
                </a:xfrm>
                <a:custGeom>
                  <a:avLst/>
                  <a:gdLst>
                    <a:gd name="connsiteX0" fmla="*/ 403176 w 472368"/>
                    <a:gd name="connsiteY0" fmla="*/ 761110 h 761109"/>
                    <a:gd name="connsiteX1" fmla="*/ 403176 w 472368"/>
                    <a:gd name="connsiteY1" fmla="*/ 761110 h 761109"/>
                    <a:gd name="connsiteX2" fmla="*/ 105119 w 472368"/>
                    <a:gd name="connsiteY2" fmla="*/ 633371 h 761109"/>
                    <a:gd name="connsiteX3" fmla="*/ 62539 w 472368"/>
                    <a:gd name="connsiteY3" fmla="*/ 324669 h 761109"/>
                    <a:gd name="connsiteX4" fmla="*/ 243502 w 472368"/>
                    <a:gd name="connsiteY4" fmla="*/ 42580 h 761109"/>
                    <a:gd name="connsiteX5" fmla="*/ 243502 w 472368"/>
                    <a:gd name="connsiteY5" fmla="*/ 42580 h 761109"/>
                    <a:gd name="connsiteX6" fmla="*/ 302049 w 472368"/>
                    <a:gd name="connsiteY6" fmla="*/ 5322 h 761109"/>
                    <a:gd name="connsiteX7" fmla="*/ 339307 w 472368"/>
                    <a:gd name="connsiteY7" fmla="*/ 0 h 761109"/>
                    <a:gd name="connsiteX8" fmla="*/ 333984 w 472368"/>
                    <a:gd name="connsiteY8" fmla="*/ 10645 h 761109"/>
                    <a:gd name="connsiteX9" fmla="*/ 174310 w 472368"/>
                    <a:gd name="connsiteY9" fmla="*/ 351281 h 761109"/>
                    <a:gd name="connsiteX10" fmla="*/ 286082 w 472368"/>
                    <a:gd name="connsiteY10" fmla="*/ 553534 h 761109"/>
                    <a:gd name="connsiteX11" fmla="*/ 291405 w 472368"/>
                    <a:gd name="connsiteY11" fmla="*/ 558857 h 761109"/>
                    <a:gd name="connsiteX12" fmla="*/ 467046 w 472368"/>
                    <a:gd name="connsiteY12" fmla="*/ 617404 h 761109"/>
                    <a:gd name="connsiteX13" fmla="*/ 472368 w 472368"/>
                    <a:gd name="connsiteY13" fmla="*/ 617404 h 761109"/>
                    <a:gd name="connsiteX14" fmla="*/ 467046 w 472368"/>
                    <a:gd name="connsiteY14" fmla="*/ 622726 h 761109"/>
                    <a:gd name="connsiteX15" fmla="*/ 403176 w 472368"/>
                    <a:gd name="connsiteY15" fmla="*/ 761110 h 761109"/>
                    <a:gd name="connsiteX16" fmla="*/ 403176 w 472368"/>
                    <a:gd name="connsiteY16" fmla="*/ 761110 h 761109"/>
                    <a:gd name="connsiteX17" fmla="*/ 248825 w 472368"/>
                    <a:gd name="connsiteY17" fmla="*/ 53224 h 761109"/>
                    <a:gd name="connsiteX18" fmla="*/ 67861 w 472368"/>
                    <a:gd name="connsiteY18" fmla="*/ 335314 h 761109"/>
                    <a:gd name="connsiteX19" fmla="*/ 110441 w 472368"/>
                    <a:gd name="connsiteY19" fmla="*/ 628049 h 761109"/>
                    <a:gd name="connsiteX20" fmla="*/ 392531 w 472368"/>
                    <a:gd name="connsiteY20" fmla="*/ 745142 h 761109"/>
                    <a:gd name="connsiteX21" fmla="*/ 456401 w 472368"/>
                    <a:gd name="connsiteY21" fmla="*/ 617404 h 761109"/>
                    <a:gd name="connsiteX22" fmla="*/ 280760 w 472368"/>
                    <a:gd name="connsiteY22" fmla="*/ 558857 h 761109"/>
                    <a:gd name="connsiteX23" fmla="*/ 275437 w 472368"/>
                    <a:gd name="connsiteY23" fmla="*/ 553534 h 761109"/>
                    <a:gd name="connsiteX24" fmla="*/ 158343 w 472368"/>
                    <a:gd name="connsiteY24" fmla="*/ 335314 h 761109"/>
                    <a:gd name="connsiteX25" fmla="*/ 312694 w 472368"/>
                    <a:gd name="connsiteY25" fmla="*/ 0 h 761109"/>
                    <a:gd name="connsiteX26" fmla="*/ 296727 w 472368"/>
                    <a:gd name="connsiteY26" fmla="*/ 0 h 761109"/>
                    <a:gd name="connsiteX27" fmla="*/ 248825 w 472368"/>
                    <a:gd name="connsiteY27" fmla="*/ 53224 h 761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72368" h="761109">
                      <a:moveTo>
                        <a:pt x="403176" y="761110"/>
                      </a:moveTo>
                      <a:lnTo>
                        <a:pt x="403176" y="761110"/>
                      </a:lnTo>
                      <a:cubicBezTo>
                        <a:pt x="397854" y="761110"/>
                        <a:pt x="254147" y="761110"/>
                        <a:pt x="105119" y="633371"/>
                      </a:cubicBezTo>
                      <a:cubicBezTo>
                        <a:pt x="-49233" y="505632"/>
                        <a:pt x="-6653" y="436441"/>
                        <a:pt x="62539" y="324669"/>
                      </a:cubicBezTo>
                      <a:cubicBezTo>
                        <a:pt x="131731" y="212898"/>
                        <a:pt x="243502" y="42580"/>
                        <a:pt x="243502" y="42580"/>
                      </a:cubicBezTo>
                      <a:lnTo>
                        <a:pt x="243502" y="42580"/>
                      </a:lnTo>
                      <a:lnTo>
                        <a:pt x="302049" y="5322"/>
                      </a:lnTo>
                      <a:lnTo>
                        <a:pt x="339307" y="0"/>
                      </a:lnTo>
                      <a:lnTo>
                        <a:pt x="333984" y="10645"/>
                      </a:lnTo>
                      <a:cubicBezTo>
                        <a:pt x="333984" y="10645"/>
                        <a:pt x="222213" y="218220"/>
                        <a:pt x="174310" y="351281"/>
                      </a:cubicBezTo>
                      <a:cubicBezTo>
                        <a:pt x="131731" y="479020"/>
                        <a:pt x="216890" y="521600"/>
                        <a:pt x="286082" y="553534"/>
                      </a:cubicBezTo>
                      <a:lnTo>
                        <a:pt x="291405" y="558857"/>
                      </a:lnTo>
                      <a:cubicBezTo>
                        <a:pt x="312694" y="569502"/>
                        <a:pt x="381886" y="601436"/>
                        <a:pt x="467046" y="617404"/>
                      </a:cubicBezTo>
                      <a:lnTo>
                        <a:pt x="472368" y="617404"/>
                      </a:lnTo>
                      <a:lnTo>
                        <a:pt x="467046" y="622726"/>
                      </a:lnTo>
                      <a:cubicBezTo>
                        <a:pt x="435111" y="702563"/>
                        <a:pt x="403176" y="755787"/>
                        <a:pt x="403176" y="761110"/>
                      </a:cubicBezTo>
                      <a:lnTo>
                        <a:pt x="403176" y="761110"/>
                      </a:lnTo>
                      <a:close/>
                      <a:moveTo>
                        <a:pt x="248825" y="53224"/>
                      </a:moveTo>
                      <a:cubicBezTo>
                        <a:pt x="238180" y="69192"/>
                        <a:pt x="137053" y="228865"/>
                        <a:pt x="67861" y="335314"/>
                      </a:cubicBezTo>
                      <a:cubicBezTo>
                        <a:pt x="-1331" y="447086"/>
                        <a:pt x="-38588" y="505632"/>
                        <a:pt x="110441" y="628049"/>
                      </a:cubicBezTo>
                      <a:cubicBezTo>
                        <a:pt x="243502" y="734498"/>
                        <a:pt x="371241" y="745142"/>
                        <a:pt x="392531" y="745142"/>
                      </a:cubicBezTo>
                      <a:cubicBezTo>
                        <a:pt x="397854" y="734498"/>
                        <a:pt x="429788" y="686596"/>
                        <a:pt x="456401" y="617404"/>
                      </a:cubicBezTo>
                      <a:cubicBezTo>
                        <a:pt x="371241" y="601436"/>
                        <a:pt x="307372" y="574824"/>
                        <a:pt x="280760" y="558857"/>
                      </a:cubicBezTo>
                      <a:lnTo>
                        <a:pt x="275437" y="553534"/>
                      </a:lnTo>
                      <a:cubicBezTo>
                        <a:pt x="211568" y="521600"/>
                        <a:pt x="110441" y="479020"/>
                        <a:pt x="158343" y="335314"/>
                      </a:cubicBezTo>
                      <a:cubicBezTo>
                        <a:pt x="200923" y="218220"/>
                        <a:pt x="291405" y="47902"/>
                        <a:pt x="312694" y="0"/>
                      </a:cubicBezTo>
                      <a:lnTo>
                        <a:pt x="296727" y="0"/>
                      </a:lnTo>
                      <a:lnTo>
                        <a:pt x="248825" y="53224"/>
                      </a:lnTo>
                      <a:close/>
                    </a:path>
                  </a:pathLst>
                </a:custGeom>
                <a:solidFill>
                  <a:srgbClr val="02441F"/>
                </a:solidFill>
                <a:ln w="53196" cap="flat">
                  <a:noFill/>
                  <a:prstDash val="solid"/>
                  <a:miter/>
                </a:ln>
              </p:spPr>
              <p:txBody>
                <a:bodyPr rtlCol="0" anchor="ctr"/>
                <a:lstStyle/>
                <a:p>
                  <a:endParaRPr lang="en-US"/>
                </a:p>
              </p:txBody>
            </p:sp>
          </p:grpSp>
          <p:sp>
            <p:nvSpPr>
              <p:cNvPr id="41" name="Freeform: Shape 40">
                <a:extLst>
                  <a:ext uri="{FF2B5EF4-FFF2-40B4-BE49-F238E27FC236}">
                    <a16:creationId xmlns:a16="http://schemas.microsoft.com/office/drawing/2014/main" xmlns="" id="{ED7A662E-FC04-4DFD-8910-D2B39CDFF56F}"/>
                  </a:ext>
                </a:extLst>
              </p:cNvPr>
              <p:cNvSpPr/>
              <p:nvPr/>
            </p:nvSpPr>
            <p:spPr>
              <a:xfrm>
                <a:off x="1204533" y="7684323"/>
                <a:ext cx="464041" cy="750464"/>
              </a:xfrm>
              <a:custGeom>
                <a:avLst/>
                <a:gdLst>
                  <a:gd name="connsiteX0" fmla="*/ 288400 w 464041"/>
                  <a:gd name="connsiteY0" fmla="*/ 553534 h 750464"/>
                  <a:gd name="connsiteX1" fmla="*/ 171306 w 464041"/>
                  <a:gd name="connsiteY1" fmla="*/ 340637 h 750464"/>
                  <a:gd name="connsiteX2" fmla="*/ 330980 w 464041"/>
                  <a:gd name="connsiteY2" fmla="*/ 0 h 750464"/>
                  <a:gd name="connsiteX3" fmla="*/ 304368 w 464041"/>
                  <a:gd name="connsiteY3" fmla="*/ 5323 h 750464"/>
                  <a:gd name="connsiteX4" fmla="*/ 251143 w 464041"/>
                  <a:gd name="connsiteY4" fmla="*/ 42580 h 750464"/>
                  <a:gd name="connsiteX5" fmla="*/ 144694 w 464041"/>
                  <a:gd name="connsiteY5" fmla="*/ 202253 h 750464"/>
                  <a:gd name="connsiteX6" fmla="*/ 176629 w 464041"/>
                  <a:gd name="connsiteY6" fmla="*/ 175641 h 750464"/>
                  <a:gd name="connsiteX7" fmla="*/ 176629 w 464041"/>
                  <a:gd name="connsiteY7" fmla="*/ 175641 h 750464"/>
                  <a:gd name="connsiteX8" fmla="*/ 150017 w 464041"/>
                  <a:gd name="connsiteY8" fmla="*/ 276767 h 750464"/>
                  <a:gd name="connsiteX9" fmla="*/ 123404 w 464041"/>
                  <a:gd name="connsiteY9" fmla="*/ 361927 h 750464"/>
                  <a:gd name="connsiteX10" fmla="*/ 112759 w 464041"/>
                  <a:gd name="connsiteY10" fmla="*/ 409828 h 750464"/>
                  <a:gd name="connsiteX11" fmla="*/ 6310 w 464041"/>
                  <a:gd name="connsiteY11" fmla="*/ 452408 h 750464"/>
                  <a:gd name="connsiteX12" fmla="*/ 988 w 464041"/>
                  <a:gd name="connsiteY12" fmla="*/ 452408 h 750464"/>
                  <a:gd name="connsiteX13" fmla="*/ 54212 w 464041"/>
                  <a:gd name="connsiteY13" fmla="*/ 574824 h 750464"/>
                  <a:gd name="connsiteX14" fmla="*/ 150017 w 464041"/>
                  <a:gd name="connsiteY14" fmla="*/ 542890 h 750464"/>
                  <a:gd name="connsiteX15" fmla="*/ 277756 w 464041"/>
                  <a:gd name="connsiteY15" fmla="*/ 596114 h 750464"/>
                  <a:gd name="connsiteX16" fmla="*/ 341625 w 464041"/>
                  <a:gd name="connsiteY16" fmla="*/ 665306 h 750464"/>
                  <a:gd name="connsiteX17" fmla="*/ 315013 w 464041"/>
                  <a:gd name="connsiteY17" fmla="*/ 734498 h 750464"/>
                  <a:gd name="connsiteX18" fmla="*/ 394850 w 464041"/>
                  <a:gd name="connsiteY18" fmla="*/ 750465 h 750464"/>
                  <a:gd name="connsiteX19" fmla="*/ 464042 w 464041"/>
                  <a:gd name="connsiteY19" fmla="*/ 612081 h 750464"/>
                  <a:gd name="connsiteX20" fmla="*/ 288400 w 464041"/>
                  <a:gd name="connsiteY20" fmla="*/ 553534 h 750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64041" h="750464">
                    <a:moveTo>
                      <a:pt x="288400" y="553534"/>
                    </a:moveTo>
                    <a:cubicBezTo>
                      <a:pt x="219209" y="521600"/>
                      <a:pt x="123404" y="479020"/>
                      <a:pt x="171306" y="340637"/>
                    </a:cubicBezTo>
                    <a:cubicBezTo>
                      <a:pt x="219209" y="202253"/>
                      <a:pt x="330980" y="0"/>
                      <a:pt x="330980" y="0"/>
                    </a:cubicBezTo>
                    <a:lnTo>
                      <a:pt x="304368" y="5323"/>
                    </a:lnTo>
                    <a:lnTo>
                      <a:pt x="251143" y="42580"/>
                    </a:lnTo>
                    <a:cubicBezTo>
                      <a:pt x="251143" y="42580"/>
                      <a:pt x="203241" y="117094"/>
                      <a:pt x="144694" y="202253"/>
                    </a:cubicBezTo>
                    <a:cubicBezTo>
                      <a:pt x="155339" y="191608"/>
                      <a:pt x="165984" y="180963"/>
                      <a:pt x="176629" y="175641"/>
                    </a:cubicBezTo>
                    <a:cubicBezTo>
                      <a:pt x="176629" y="175641"/>
                      <a:pt x="176629" y="175641"/>
                      <a:pt x="176629" y="175641"/>
                    </a:cubicBezTo>
                    <a:cubicBezTo>
                      <a:pt x="192596" y="207575"/>
                      <a:pt x="165984" y="250155"/>
                      <a:pt x="150017" y="276767"/>
                    </a:cubicBezTo>
                    <a:cubicBezTo>
                      <a:pt x="134049" y="308702"/>
                      <a:pt x="128727" y="329992"/>
                      <a:pt x="123404" y="361927"/>
                    </a:cubicBezTo>
                    <a:cubicBezTo>
                      <a:pt x="123404" y="377894"/>
                      <a:pt x="118082" y="393861"/>
                      <a:pt x="112759" y="409828"/>
                    </a:cubicBezTo>
                    <a:cubicBezTo>
                      <a:pt x="91470" y="447086"/>
                      <a:pt x="48890" y="452408"/>
                      <a:pt x="6310" y="452408"/>
                    </a:cubicBezTo>
                    <a:cubicBezTo>
                      <a:pt x="6310" y="452408"/>
                      <a:pt x="988" y="452408"/>
                      <a:pt x="988" y="452408"/>
                    </a:cubicBezTo>
                    <a:cubicBezTo>
                      <a:pt x="-4335" y="489665"/>
                      <a:pt x="11633" y="526922"/>
                      <a:pt x="54212" y="574824"/>
                    </a:cubicBezTo>
                    <a:cubicBezTo>
                      <a:pt x="86147" y="558857"/>
                      <a:pt x="112759" y="537567"/>
                      <a:pt x="150017" y="542890"/>
                    </a:cubicBezTo>
                    <a:cubicBezTo>
                      <a:pt x="197919" y="548212"/>
                      <a:pt x="235176" y="580147"/>
                      <a:pt x="277756" y="596114"/>
                    </a:cubicBezTo>
                    <a:cubicBezTo>
                      <a:pt x="309690" y="606759"/>
                      <a:pt x="346947" y="622726"/>
                      <a:pt x="341625" y="665306"/>
                    </a:cubicBezTo>
                    <a:cubicBezTo>
                      <a:pt x="336303" y="691918"/>
                      <a:pt x="325658" y="713208"/>
                      <a:pt x="315013" y="734498"/>
                    </a:cubicBezTo>
                    <a:cubicBezTo>
                      <a:pt x="362915" y="750465"/>
                      <a:pt x="394850" y="750465"/>
                      <a:pt x="394850" y="750465"/>
                    </a:cubicBezTo>
                    <a:cubicBezTo>
                      <a:pt x="394850" y="750465"/>
                      <a:pt x="426784" y="697240"/>
                      <a:pt x="464042" y="612081"/>
                    </a:cubicBezTo>
                    <a:cubicBezTo>
                      <a:pt x="394850" y="596114"/>
                      <a:pt x="325658" y="574824"/>
                      <a:pt x="288400" y="553534"/>
                    </a:cubicBezTo>
                    <a:close/>
                  </a:path>
                </a:pathLst>
              </a:custGeom>
              <a:solidFill>
                <a:srgbClr val="007338">
                  <a:alpha val="50000"/>
                </a:srgbClr>
              </a:solidFill>
              <a:ln w="53196" cap="flat">
                <a:noFill/>
                <a:prstDash val="solid"/>
                <a:miter/>
              </a:ln>
            </p:spPr>
            <p:txBody>
              <a:bodyPr rtlCol="0" anchor="ctr"/>
              <a:lstStyle/>
              <a:p>
                <a:endParaRPr lang="en-US"/>
              </a:p>
            </p:txBody>
          </p:sp>
          <p:grpSp>
            <p:nvGrpSpPr>
              <p:cNvPr id="42" name="Graphic 19">
                <a:extLst>
                  <a:ext uri="{FF2B5EF4-FFF2-40B4-BE49-F238E27FC236}">
                    <a16:creationId xmlns:a16="http://schemas.microsoft.com/office/drawing/2014/main" xmlns="" id="{FC14CB5E-48F7-47C3-A188-28851EDB3E78}"/>
                  </a:ext>
                </a:extLst>
              </p:cNvPr>
              <p:cNvGrpSpPr/>
              <p:nvPr/>
            </p:nvGrpSpPr>
            <p:grpSpPr>
              <a:xfrm>
                <a:off x="1358048" y="7567230"/>
                <a:ext cx="395587" cy="734497"/>
                <a:chOff x="1358048" y="7567230"/>
                <a:chExt cx="395587" cy="734497"/>
              </a:xfrm>
            </p:grpSpPr>
            <p:sp>
              <p:nvSpPr>
                <p:cNvPr id="43" name="Freeform: Shape 42">
                  <a:extLst>
                    <a:ext uri="{FF2B5EF4-FFF2-40B4-BE49-F238E27FC236}">
                      <a16:creationId xmlns:a16="http://schemas.microsoft.com/office/drawing/2014/main" xmlns="" id="{58487E5D-3FCB-4A04-8E78-0106474A0C91}"/>
                    </a:ext>
                  </a:extLst>
                </p:cNvPr>
                <p:cNvSpPr/>
                <p:nvPr/>
              </p:nvSpPr>
              <p:spPr>
                <a:xfrm>
                  <a:off x="1358048" y="7583197"/>
                  <a:ext cx="385348" cy="713207"/>
                </a:xfrm>
                <a:custGeom>
                  <a:avLst/>
                  <a:gdLst>
                    <a:gd name="connsiteX0" fmla="*/ 379718 w 385348"/>
                    <a:gd name="connsiteY0" fmla="*/ 324669 h 713207"/>
                    <a:gd name="connsiteX1" fmla="*/ 299881 w 385348"/>
                    <a:gd name="connsiteY1" fmla="*/ 0 h 713207"/>
                    <a:gd name="connsiteX2" fmla="*/ 145530 w 385348"/>
                    <a:gd name="connsiteY2" fmla="*/ 106449 h 713207"/>
                    <a:gd name="connsiteX3" fmla="*/ 172142 w 385348"/>
                    <a:gd name="connsiteY3" fmla="*/ 101126 h 713207"/>
                    <a:gd name="connsiteX4" fmla="*/ 12469 w 385348"/>
                    <a:gd name="connsiteY4" fmla="*/ 441763 h 713207"/>
                    <a:gd name="connsiteX5" fmla="*/ 129563 w 385348"/>
                    <a:gd name="connsiteY5" fmla="*/ 654661 h 713207"/>
                    <a:gd name="connsiteX6" fmla="*/ 310526 w 385348"/>
                    <a:gd name="connsiteY6" fmla="*/ 713208 h 713207"/>
                    <a:gd name="connsiteX7" fmla="*/ 379718 w 385348"/>
                    <a:gd name="connsiteY7" fmla="*/ 324669 h 713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5348" h="713207">
                      <a:moveTo>
                        <a:pt x="379718" y="324669"/>
                      </a:moveTo>
                      <a:cubicBezTo>
                        <a:pt x="337138" y="79837"/>
                        <a:pt x="299881" y="0"/>
                        <a:pt x="299881" y="0"/>
                      </a:cubicBezTo>
                      <a:lnTo>
                        <a:pt x="145530" y="106449"/>
                      </a:lnTo>
                      <a:lnTo>
                        <a:pt x="172142" y="101126"/>
                      </a:lnTo>
                      <a:cubicBezTo>
                        <a:pt x="172142" y="101126"/>
                        <a:pt x="60371" y="303379"/>
                        <a:pt x="12469" y="441763"/>
                      </a:cubicBezTo>
                      <a:cubicBezTo>
                        <a:pt x="-35434" y="580147"/>
                        <a:pt x="65693" y="622726"/>
                        <a:pt x="129563" y="654661"/>
                      </a:cubicBezTo>
                      <a:cubicBezTo>
                        <a:pt x="166820" y="670628"/>
                        <a:pt x="236012" y="697240"/>
                        <a:pt x="310526" y="713208"/>
                      </a:cubicBezTo>
                      <a:cubicBezTo>
                        <a:pt x="358428" y="606759"/>
                        <a:pt x="401008" y="463053"/>
                        <a:pt x="379718" y="324669"/>
                      </a:cubicBezTo>
                      <a:close/>
                    </a:path>
                  </a:pathLst>
                </a:custGeom>
                <a:solidFill>
                  <a:srgbClr val="007338"/>
                </a:solidFill>
                <a:ln w="53196"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xmlns="" id="{62E8D5D0-CB15-4CF3-8BB9-6B1547B6DFA2}"/>
                    </a:ext>
                  </a:extLst>
                </p:cNvPr>
                <p:cNvSpPr/>
                <p:nvPr/>
              </p:nvSpPr>
              <p:spPr>
                <a:xfrm>
                  <a:off x="1358048" y="7567230"/>
                  <a:ext cx="395587" cy="734497"/>
                </a:xfrm>
                <a:custGeom>
                  <a:avLst/>
                  <a:gdLst>
                    <a:gd name="connsiteX0" fmla="*/ 321171 w 395587"/>
                    <a:gd name="connsiteY0" fmla="*/ 734498 h 734497"/>
                    <a:gd name="connsiteX1" fmla="*/ 321171 w 395587"/>
                    <a:gd name="connsiteY1" fmla="*/ 734498 h 734497"/>
                    <a:gd name="connsiteX2" fmla="*/ 134885 w 395587"/>
                    <a:gd name="connsiteY2" fmla="*/ 675951 h 734497"/>
                    <a:gd name="connsiteX3" fmla="*/ 129563 w 395587"/>
                    <a:gd name="connsiteY3" fmla="*/ 670628 h 734497"/>
                    <a:gd name="connsiteX4" fmla="*/ 12469 w 395587"/>
                    <a:gd name="connsiteY4" fmla="*/ 452408 h 734497"/>
                    <a:gd name="connsiteX5" fmla="*/ 166820 w 395587"/>
                    <a:gd name="connsiteY5" fmla="*/ 117094 h 734497"/>
                    <a:gd name="connsiteX6" fmla="*/ 124240 w 395587"/>
                    <a:gd name="connsiteY6" fmla="*/ 122416 h 734497"/>
                    <a:gd name="connsiteX7" fmla="*/ 305204 w 395587"/>
                    <a:gd name="connsiteY7" fmla="*/ 0 h 734497"/>
                    <a:gd name="connsiteX8" fmla="*/ 310526 w 395587"/>
                    <a:gd name="connsiteY8" fmla="*/ 5322 h 734497"/>
                    <a:gd name="connsiteX9" fmla="*/ 390363 w 395587"/>
                    <a:gd name="connsiteY9" fmla="*/ 329992 h 734497"/>
                    <a:gd name="connsiteX10" fmla="*/ 321171 w 395587"/>
                    <a:gd name="connsiteY10" fmla="*/ 734498 h 734497"/>
                    <a:gd name="connsiteX11" fmla="*/ 321171 w 395587"/>
                    <a:gd name="connsiteY11" fmla="*/ 734498 h 734497"/>
                    <a:gd name="connsiteX12" fmla="*/ 188110 w 395587"/>
                    <a:gd name="connsiteY12" fmla="*/ 111771 h 734497"/>
                    <a:gd name="connsiteX13" fmla="*/ 182787 w 395587"/>
                    <a:gd name="connsiteY13" fmla="*/ 122416 h 734497"/>
                    <a:gd name="connsiteX14" fmla="*/ 23113 w 395587"/>
                    <a:gd name="connsiteY14" fmla="*/ 463053 h 734497"/>
                    <a:gd name="connsiteX15" fmla="*/ 134885 w 395587"/>
                    <a:gd name="connsiteY15" fmla="*/ 665306 h 734497"/>
                    <a:gd name="connsiteX16" fmla="*/ 140207 w 395587"/>
                    <a:gd name="connsiteY16" fmla="*/ 670628 h 734497"/>
                    <a:gd name="connsiteX17" fmla="*/ 315849 w 395587"/>
                    <a:gd name="connsiteY17" fmla="*/ 723853 h 734497"/>
                    <a:gd name="connsiteX18" fmla="*/ 379718 w 395587"/>
                    <a:gd name="connsiteY18" fmla="*/ 340636 h 734497"/>
                    <a:gd name="connsiteX19" fmla="*/ 305204 w 395587"/>
                    <a:gd name="connsiteY19" fmla="*/ 26612 h 734497"/>
                    <a:gd name="connsiteX20" fmla="*/ 172142 w 395587"/>
                    <a:gd name="connsiteY20" fmla="*/ 111771 h 734497"/>
                    <a:gd name="connsiteX21" fmla="*/ 188110 w 395587"/>
                    <a:gd name="connsiteY21" fmla="*/ 111771 h 734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5587" h="734497">
                      <a:moveTo>
                        <a:pt x="321171" y="734498"/>
                      </a:moveTo>
                      <a:lnTo>
                        <a:pt x="321171" y="734498"/>
                      </a:lnTo>
                      <a:cubicBezTo>
                        <a:pt x="230689" y="718530"/>
                        <a:pt x="161497" y="686595"/>
                        <a:pt x="134885" y="675951"/>
                      </a:cubicBezTo>
                      <a:lnTo>
                        <a:pt x="129563" y="670628"/>
                      </a:lnTo>
                      <a:cubicBezTo>
                        <a:pt x="65693" y="638694"/>
                        <a:pt x="-35434" y="596114"/>
                        <a:pt x="12469" y="452408"/>
                      </a:cubicBezTo>
                      <a:cubicBezTo>
                        <a:pt x="55048" y="335314"/>
                        <a:pt x="145530" y="164996"/>
                        <a:pt x="166820" y="117094"/>
                      </a:cubicBezTo>
                      <a:lnTo>
                        <a:pt x="124240" y="122416"/>
                      </a:lnTo>
                      <a:lnTo>
                        <a:pt x="305204" y="0"/>
                      </a:lnTo>
                      <a:lnTo>
                        <a:pt x="310526" y="5322"/>
                      </a:lnTo>
                      <a:cubicBezTo>
                        <a:pt x="310526" y="10645"/>
                        <a:pt x="347783" y="85159"/>
                        <a:pt x="390363" y="329992"/>
                      </a:cubicBezTo>
                      <a:cubicBezTo>
                        <a:pt x="411653" y="479020"/>
                        <a:pt x="363751" y="628049"/>
                        <a:pt x="321171" y="734498"/>
                      </a:cubicBezTo>
                      <a:lnTo>
                        <a:pt x="321171" y="734498"/>
                      </a:lnTo>
                      <a:close/>
                      <a:moveTo>
                        <a:pt x="188110" y="111771"/>
                      </a:moveTo>
                      <a:lnTo>
                        <a:pt x="182787" y="122416"/>
                      </a:lnTo>
                      <a:cubicBezTo>
                        <a:pt x="182787" y="122416"/>
                        <a:pt x="71016" y="329992"/>
                        <a:pt x="23113" y="463053"/>
                      </a:cubicBezTo>
                      <a:cubicBezTo>
                        <a:pt x="-19466" y="590791"/>
                        <a:pt x="65693" y="633371"/>
                        <a:pt x="134885" y="665306"/>
                      </a:cubicBezTo>
                      <a:lnTo>
                        <a:pt x="140207" y="670628"/>
                      </a:lnTo>
                      <a:cubicBezTo>
                        <a:pt x="161497" y="681273"/>
                        <a:pt x="230689" y="707885"/>
                        <a:pt x="315849" y="723853"/>
                      </a:cubicBezTo>
                      <a:cubicBezTo>
                        <a:pt x="358428" y="622726"/>
                        <a:pt x="401008" y="479020"/>
                        <a:pt x="379718" y="340636"/>
                      </a:cubicBezTo>
                      <a:cubicBezTo>
                        <a:pt x="347783" y="138384"/>
                        <a:pt x="315849" y="47902"/>
                        <a:pt x="305204" y="26612"/>
                      </a:cubicBezTo>
                      <a:lnTo>
                        <a:pt x="172142" y="111771"/>
                      </a:lnTo>
                      <a:lnTo>
                        <a:pt x="188110" y="111771"/>
                      </a:lnTo>
                      <a:close/>
                    </a:path>
                  </a:pathLst>
                </a:custGeom>
                <a:solidFill>
                  <a:srgbClr val="02441F"/>
                </a:solidFill>
                <a:ln w="53196" cap="flat">
                  <a:noFill/>
                  <a:prstDash val="solid"/>
                  <a:miter/>
                </a:ln>
              </p:spPr>
              <p:txBody>
                <a:bodyPr rtlCol="0" anchor="ctr"/>
                <a:lstStyle/>
                <a:p>
                  <a:endParaRPr lang="en-US"/>
                </a:p>
              </p:txBody>
            </p:sp>
          </p:grpSp>
          <p:sp>
            <p:nvSpPr>
              <p:cNvPr id="45" name="Freeform: Shape 44">
                <a:extLst>
                  <a:ext uri="{FF2B5EF4-FFF2-40B4-BE49-F238E27FC236}">
                    <a16:creationId xmlns:a16="http://schemas.microsoft.com/office/drawing/2014/main" xmlns="" id="{4EAA3BCA-1645-475A-8662-0461E2B0A0F9}"/>
                  </a:ext>
                </a:extLst>
              </p:cNvPr>
              <p:cNvSpPr/>
              <p:nvPr/>
            </p:nvSpPr>
            <p:spPr>
              <a:xfrm>
                <a:off x="1413658" y="7583197"/>
                <a:ext cx="329804" cy="718530"/>
              </a:xfrm>
              <a:custGeom>
                <a:avLst/>
                <a:gdLst>
                  <a:gd name="connsiteX0" fmla="*/ 324108 w 329804"/>
                  <a:gd name="connsiteY0" fmla="*/ 324669 h 718530"/>
                  <a:gd name="connsiteX1" fmla="*/ 244271 w 329804"/>
                  <a:gd name="connsiteY1" fmla="*/ 0 h 718530"/>
                  <a:gd name="connsiteX2" fmla="*/ 89920 w 329804"/>
                  <a:gd name="connsiteY2" fmla="*/ 106449 h 718530"/>
                  <a:gd name="connsiteX3" fmla="*/ 116532 w 329804"/>
                  <a:gd name="connsiteY3" fmla="*/ 101126 h 718530"/>
                  <a:gd name="connsiteX4" fmla="*/ 26050 w 329804"/>
                  <a:gd name="connsiteY4" fmla="*/ 276767 h 718530"/>
                  <a:gd name="connsiteX5" fmla="*/ 105887 w 329804"/>
                  <a:gd name="connsiteY5" fmla="*/ 223543 h 718530"/>
                  <a:gd name="connsiteX6" fmla="*/ 159112 w 329804"/>
                  <a:gd name="connsiteY6" fmla="*/ 228865 h 718530"/>
                  <a:gd name="connsiteX7" fmla="*/ 137822 w 329804"/>
                  <a:gd name="connsiteY7" fmla="*/ 335314 h 718530"/>
                  <a:gd name="connsiteX8" fmla="*/ 89920 w 329804"/>
                  <a:gd name="connsiteY8" fmla="*/ 372571 h 718530"/>
                  <a:gd name="connsiteX9" fmla="*/ 36695 w 329804"/>
                  <a:gd name="connsiteY9" fmla="*/ 388539 h 718530"/>
                  <a:gd name="connsiteX10" fmla="*/ 20728 w 329804"/>
                  <a:gd name="connsiteY10" fmla="*/ 425796 h 718530"/>
                  <a:gd name="connsiteX11" fmla="*/ 4761 w 329804"/>
                  <a:gd name="connsiteY11" fmla="*/ 489665 h 718530"/>
                  <a:gd name="connsiteX12" fmla="*/ 15405 w 329804"/>
                  <a:gd name="connsiteY12" fmla="*/ 548212 h 718530"/>
                  <a:gd name="connsiteX13" fmla="*/ 79275 w 329804"/>
                  <a:gd name="connsiteY13" fmla="*/ 585469 h 718530"/>
                  <a:gd name="connsiteX14" fmla="*/ 127177 w 329804"/>
                  <a:gd name="connsiteY14" fmla="*/ 675951 h 718530"/>
                  <a:gd name="connsiteX15" fmla="*/ 265561 w 329804"/>
                  <a:gd name="connsiteY15" fmla="*/ 718530 h 718530"/>
                  <a:gd name="connsiteX16" fmla="*/ 324108 w 329804"/>
                  <a:gd name="connsiteY16" fmla="*/ 324669 h 718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9804" h="718530">
                    <a:moveTo>
                      <a:pt x="324108" y="324669"/>
                    </a:moveTo>
                    <a:cubicBezTo>
                      <a:pt x="281528" y="79837"/>
                      <a:pt x="244271" y="0"/>
                      <a:pt x="244271" y="0"/>
                    </a:cubicBezTo>
                    <a:lnTo>
                      <a:pt x="89920" y="106449"/>
                    </a:lnTo>
                    <a:lnTo>
                      <a:pt x="116532" y="101126"/>
                    </a:lnTo>
                    <a:cubicBezTo>
                      <a:pt x="116532" y="101126"/>
                      <a:pt x="73952" y="180963"/>
                      <a:pt x="26050" y="276767"/>
                    </a:cubicBezTo>
                    <a:cubicBezTo>
                      <a:pt x="57985" y="260800"/>
                      <a:pt x="84597" y="244832"/>
                      <a:pt x="105887" y="223543"/>
                    </a:cubicBezTo>
                    <a:cubicBezTo>
                      <a:pt x="132500" y="202253"/>
                      <a:pt x="153789" y="186286"/>
                      <a:pt x="159112" y="228865"/>
                    </a:cubicBezTo>
                    <a:cubicBezTo>
                      <a:pt x="159112" y="266122"/>
                      <a:pt x="153789" y="303379"/>
                      <a:pt x="137822" y="335314"/>
                    </a:cubicBezTo>
                    <a:cubicBezTo>
                      <a:pt x="127177" y="361926"/>
                      <a:pt x="121855" y="377894"/>
                      <a:pt x="89920" y="372571"/>
                    </a:cubicBezTo>
                    <a:cubicBezTo>
                      <a:pt x="73952" y="372571"/>
                      <a:pt x="47340" y="367249"/>
                      <a:pt x="36695" y="388539"/>
                    </a:cubicBezTo>
                    <a:cubicBezTo>
                      <a:pt x="31373" y="399183"/>
                      <a:pt x="26050" y="409828"/>
                      <a:pt x="20728" y="425796"/>
                    </a:cubicBezTo>
                    <a:cubicBezTo>
                      <a:pt x="15405" y="447085"/>
                      <a:pt x="4761" y="468375"/>
                      <a:pt x="4761" y="489665"/>
                    </a:cubicBezTo>
                    <a:cubicBezTo>
                      <a:pt x="-562" y="510955"/>
                      <a:pt x="-5884" y="537567"/>
                      <a:pt x="15405" y="548212"/>
                    </a:cubicBezTo>
                    <a:cubicBezTo>
                      <a:pt x="36695" y="564179"/>
                      <a:pt x="57985" y="574824"/>
                      <a:pt x="79275" y="585469"/>
                    </a:cubicBezTo>
                    <a:cubicBezTo>
                      <a:pt x="111210" y="606759"/>
                      <a:pt x="137822" y="638694"/>
                      <a:pt x="127177" y="675951"/>
                    </a:cubicBezTo>
                    <a:cubicBezTo>
                      <a:pt x="164434" y="691918"/>
                      <a:pt x="212336" y="707885"/>
                      <a:pt x="265561" y="718530"/>
                    </a:cubicBezTo>
                    <a:cubicBezTo>
                      <a:pt x="302818" y="606759"/>
                      <a:pt x="345398" y="463053"/>
                      <a:pt x="324108" y="324669"/>
                    </a:cubicBezTo>
                    <a:close/>
                  </a:path>
                </a:pathLst>
              </a:custGeom>
              <a:solidFill>
                <a:srgbClr val="007338">
                  <a:alpha val="50000"/>
                </a:srgbClr>
              </a:solidFill>
              <a:ln w="53196" cap="flat">
                <a:noFill/>
                <a:prstDash val="solid"/>
                <a:miter/>
              </a:ln>
            </p:spPr>
            <p:txBody>
              <a:bodyPr rtlCol="0" anchor="ctr"/>
              <a:lstStyle/>
              <a:p>
                <a:endParaRPr lang="en-US"/>
              </a:p>
            </p:txBody>
          </p:sp>
        </p:grpSp>
        <p:sp>
          <p:nvSpPr>
            <p:cNvPr id="46" name="Freeform: Shape 45">
              <a:extLst>
                <a:ext uri="{FF2B5EF4-FFF2-40B4-BE49-F238E27FC236}">
                  <a16:creationId xmlns:a16="http://schemas.microsoft.com/office/drawing/2014/main" xmlns="" id="{370F3815-959A-4886-BCA7-B5445E68BD3A}"/>
                </a:ext>
              </a:extLst>
            </p:cNvPr>
            <p:cNvSpPr/>
            <p:nvPr/>
          </p:nvSpPr>
          <p:spPr>
            <a:xfrm>
              <a:off x="1232133" y="8163343"/>
              <a:ext cx="159673" cy="69191"/>
            </a:xfrm>
            <a:custGeom>
              <a:avLst/>
              <a:gdLst>
                <a:gd name="connsiteX0" fmla="*/ 5322 w 159673"/>
                <a:gd name="connsiteY0" fmla="*/ 69192 h 69191"/>
                <a:gd name="connsiteX1" fmla="*/ 0 w 159673"/>
                <a:gd name="connsiteY1" fmla="*/ 58547 h 69191"/>
                <a:gd name="connsiteX2" fmla="*/ 154351 w 159673"/>
                <a:gd name="connsiteY2" fmla="*/ 0 h 69191"/>
                <a:gd name="connsiteX3" fmla="*/ 159674 w 159673"/>
                <a:gd name="connsiteY3" fmla="*/ 10645 h 69191"/>
                <a:gd name="connsiteX4" fmla="*/ 5322 w 159673"/>
                <a:gd name="connsiteY4" fmla="*/ 69192 h 69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673" h="69191">
                  <a:moveTo>
                    <a:pt x="5322" y="69192"/>
                  </a:moveTo>
                  <a:lnTo>
                    <a:pt x="0" y="58547"/>
                  </a:lnTo>
                  <a:cubicBezTo>
                    <a:pt x="0" y="58547"/>
                    <a:pt x="63869" y="21290"/>
                    <a:pt x="154351" y="0"/>
                  </a:cubicBezTo>
                  <a:lnTo>
                    <a:pt x="159674" y="10645"/>
                  </a:lnTo>
                  <a:cubicBezTo>
                    <a:pt x="63869" y="26612"/>
                    <a:pt x="5322" y="63869"/>
                    <a:pt x="5322" y="69192"/>
                  </a:cubicBezTo>
                  <a:close/>
                </a:path>
              </a:pathLst>
            </a:custGeom>
            <a:solidFill>
              <a:srgbClr val="02441F"/>
            </a:solidFill>
            <a:ln w="53196" cap="flat">
              <a:noFill/>
              <a:prstDash val="solid"/>
              <a:miter/>
            </a:ln>
          </p:spPr>
          <p:txBody>
            <a:bodyPr rtlCol="0" anchor="ctr"/>
            <a:lstStyle/>
            <a:p>
              <a:endParaRPr lang="en-US"/>
            </a:p>
          </p:txBody>
        </p:sp>
        <p:grpSp>
          <p:nvGrpSpPr>
            <p:cNvPr id="47" name="Graphic 19">
              <a:extLst>
                <a:ext uri="{FF2B5EF4-FFF2-40B4-BE49-F238E27FC236}">
                  <a16:creationId xmlns:a16="http://schemas.microsoft.com/office/drawing/2014/main" xmlns="" id="{DE322A01-7EF6-48E4-93ED-26794056ED61}"/>
                </a:ext>
              </a:extLst>
            </p:cNvPr>
            <p:cNvGrpSpPr/>
            <p:nvPr/>
          </p:nvGrpSpPr>
          <p:grpSpPr>
            <a:xfrm>
              <a:off x="1434386" y="7961091"/>
              <a:ext cx="196930" cy="207575"/>
              <a:chOff x="1434386" y="7961091"/>
              <a:chExt cx="196930" cy="207575"/>
            </a:xfrm>
          </p:grpSpPr>
          <p:sp>
            <p:nvSpPr>
              <p:cNvPr id="48" name="Freeform: Shape 47">
                <a:extLst>
                  <a:ext uri="{FF2B5EF4-FFF2-40B4-BE49-F238E27FC236}">
                    <a16:creationId xmlns:a16="http://schemas.microsoft.com/office/drawing/2014/main" xmlns="" id="{B27C0B1F-D20F-434C-96F5-976BFF2BDCA0}"/>
                  </a:ext>
                </a:extLst>
              </p:cNvPr>
              <p:cNvSpPr/>
              <p:nvPr/>
            </p:nvSpPr>
            <p:spPr>
              <a:xfrm>
                <a:off x="1439709" y="7966413"/>
                <a:ext cx="186286" cy="191607"/>
              </a:xfrm>
              <a:custGeom>
                <a:avLst/>
                <a:gdLst>
                  <a:gd name="connsiteX0" fmla="*/ 47902 w 186286"/>
                  <a:gd name="connsiteY0" fmla="*/ 0 h 191607"/>
                  <a:gd name="connsiteX1" fmla="*/ 0 w 186286"/>
                  <a:gd name="connsiteY1" fmla="*/ 149028 h 191607"/>
                  <a:gd name="connsiteX2" fmla="*/ 133061 w 186286"/>
                  <a:gd name="connsiteY2" fmla="*/ 191608 h 191607"/>
                  <a:gd name="connsiteX3" fmla="*/ 186286 w 186286"/>
                  <a:gd name="connsiteY3" fmla="*/ 42580 h 191607"/>
                </a:gdLst>
                <a:ahLst/>
                <a:cxnLst>
                  <a:cxn ang="0">
                    <a:pos x="connsiteX0" y="connsiteY0"/>
                  </a:cxn>
                  <a:cxn ang="0">
                    <a:pos x="connsiteX1" y="connsiteY1"/>
                  </a:cxn>
                  <a:cxn ang="0">
                    <a:pos x="connsiteX2" y="connsiteY2"/>
                  </a:cxn>
                  <a:cxn ang="0">
                    <a:pos x="connsiteX3" y="connsiteY3"/>
                  </a:cxn>
                </a:cxnLst>
                <a:rect l="l" t="t" r="r" b="b"/>
                <a:pathLst>
                  <a:path w="186286" h="191607">
                    <a:moveTo>
                      <a:pt x="47902" y="0"/>
                    </a:moveTo>
                    <a:lnTo>
                      <a:pt x="0" y="149028"/>
                    </a:lnTo>
                    <a:lnTo>
                      <a:pt x="133061" y="191608"/>
                    </a:lnTo>
                    <a:lnTo>
                      <a:pt x="186286" y="42580"/>
                    </a:lnTo>
                    <a:close/>
                  </a:path>
                </a:pathLst>
              </a:custGeom>
              <a:solidFill>
                <a:srgbClr val="FFF338"/>
              </a:solidFill>
              <a:ln w="53196"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xmlns="" id="{D92AF2DC-0B13-499E-88D8-EFBB7F498A45}"/>
                  </a:ext>
                </a:extLst>
              </p:cNvPr>
              <p:cNvSpPr/>
              <p:nvPr/>
            </p:nvSpPr>
            <p:spPr>
              <a:xfrm>
                <a:off x="1434386" y="7961091"/>
                <a:ext cx="196930" cy="207575"/>
              </a:xfrm>
              <a:custGeom>
                <a:avLst/>
                <a:gdLst>
                  <a:gd name="connsiteX0" fmla="*/ 143706 w 196930"/>
                  <a:gd name="connsiteY0" fmla="*/ 207575 h 207575"/>
                  <a:gd name="connsiteX1" fmla="*/ 0 w 196930"/>
                  <a:gd name="connsiteY1" fmla="*/ 159673 h 207575"/>
                  <a:gd name="connsiteX2" fmla="*/ 53225 w 196930"/>
                  <a:gd name="connsiteY2" fmla="*/ 0 h 207575"/>
                  <a:gd name="connsiteX3" fmla="*/ 196931 w 196930"/>
                  <a:gd name="connsiteY3" fmla="*/ 47902 h 207575"/>
                  <a:gd name="connsiteX4" fmla="*/ 143706 w 196930"/>
                  <a:gd name="connsiteY4" fmla="*/ 207575 h 207575"/>
                  <a:gd name="connsiteX5" fmla="*/ 15967 w 196930"/>
                  <a:gd name="connsiteY5" fmla="*/ 149028 h 207575"/>
                  <a:gd name="connsiteX6" fmla="*/ 138384 w 196930"/>
                  <a:gd name="connsiteY6" fmla="*/ 191608 h 207575"/>
                  <a:gd name="connsiteX7" fmla="*/ 186286 w 196930"/>
                  <a:gd name="connsiteY7" fmla="*/ 53224 h 207575"/>
                  <a:gd name="connsiteX8" fmla="*/ 63869 w 196930"/>
                  <a:gd name="connsiteY8" fmla="*/ 15967 h 207575"/>
                  <a:gd name="connsiteX9" fmla="*/ 15967 w 196930"/>
                  <a:gd name="connsiteY9" fmla="*/ 149028 h 207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930" h="207575">
                    <a:moveTo>
                      <a:pt x="143706" y="207575"/>
                    </a:moveTo>
                    <a:lnTo>
                      <a:pt x="0" y="159673"/>
                    </a:lnTo>
                    <a:lnTo>
                      <a:pt x="53225" y="0"/>
                    </a:lnTo>
                    <a:lnTo>
                      <a:pt x="196931" y="47902"/>
                    </a:lnTo>
                    <a:lnTo>
                      <a:pt x="143706" y="207575"/>
                    </a:lnTo>
                    <a:close/>
                    <a:moveTo>
                      <a:pt x="15967" y="149028"/>
                    </a:moveTo>
                    <a:lnTo>
                      <a:pt x="138384" y="191608"/>
                    </a:lnTo>
                    <a:lnTo>
                      <a:pt x="186286" y="53224"/>
                    </a:lnTo>
                    <a:lnTo>
                      <a:pt x="63869" y="15967"/>
                    </a:lnTo>
                    <a:lnTo>
                      <a:pt x="15967" y="149028"/>
                    </a:lnTo>
                    <a:close/>
                  </a:path>
                </a:pathLst>
              </a:custGeom>
              <a:solidFill>
                <a:srgbClr val="CEBB09"/>
              </a:solidFill>
              <a:ln w="53196" cap="flat">
                <a:noFill/>
                <a:prstDash val="solid"/>
                <a:miter/>
              </a:ln>
            </p:spPr>
            <p:txBody>
              <a:bodyPr rtlCol="0" anchor="ctr"/>
              <a:lstStyle/>
              <a:p>
                <a:endParaRPr lang="en-US"/>
              </a:p>
            </p:txBody>
          </p:sp>
        </p:grpSp>
        <p:sp>
          <p:nvSpPr>
            <p:cNvPr id="50" name="Freeform: Shape 49">
              <a:extLst>
                <a:ext uri="{FF2B5EF4-FFF2-40B4-BE49-F238E27FC236}">
                  <a16:creationId xmlns:a16="http://schemas.microsoft.com/office/drawing/2014/main" xmlns="" id="{ECEB49C7-9BEC-4475-B31B-A5D94AF64762}"/>
                </a:ext>
              </a:extLst>
            </p:cNvPr>
            <p:cNvSpPr/>
            <p:nvPr/>
          </p:nvSpPr>
          <p:spPr>
            <a:xfrm>
              <a:off x="1493495" y="7977058"/>
              <a:ext cx="127177" cy="180963"/>
            </a:xfrm>
            <a:custGeom>
              <a:avLst/>
              <a:gdLst>
                <a:gd name="connsiteX0" fmla="*/ 20728 w 127177"/>
                <a:gd name="connsiteY0" fmla="*/ 0 h 180963"/>
                <a:gd name="connsiteX1" fmla="*/ 4761 w 127177"/>
                <a:gd name="connsiteY1" fmla="*/ 79837 h 180963"/>
                <a:gd name="connsiteX2" fmla="*/ 15405 w 127177"/>
                <a:gd name="connsiteY2" fmla="*/ 143706 h 180963"/>
                <a:gd name="connsiteX3" fmla="*/ 47340 w 127177"/>
                <a:gd name="connsiteY3" fmla="*/ 175641 h 180963"/>
                <a:gd name="connsiteX4" fmla="*/ 79275 w 127177"/>
                <a:gd name="connsiteY4" fmla="*/ 180963 h 180963"/>
                <a:gd name="connsiteX5" fmla="*/ 127177 w 127177"/>
                <a:gd name="connsiteY5" fmla="*/ 31935 h 180963"/>
                <a:gd name="connsiteX6" fmla="*/ 20728 w 127177"/>
                <a:gd name="connsiteY6" fmla="*/ 0 h 180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177" h="180963">
                  <a:moveTo>
                    <a:pt x="20728" y="0"/>
                  </a:moveTo>
                  <a:cubicBezTo>
                    <a:pt x="20728" y="26612"/>
                    <a:pt x="10083" y="58547"/>
                    <a:pt x="4761" y="79837"/>
                  </a:cubicBezTo>
                  <a:cubicBezTo>
                    <a:pt x="-562" y="106449"/>
                    <a:pt x="-5884" y="122416"/>
                    <a:pt x="15405" y="143706"/>
                  </a:cubicBezTo>
                  <a:cubicBezTo>
                    <a:pt x="26050" y="154351"/>
                    <a:pt x="42018" y="159673"/>
                    <a:pt x="47340" y="175641"/>
                  </a:cubicBezTo>
                  <a:lnTo>
                    <a:pt x="79275" y="180963"/>
                  </a:lnTo>
                  <a:lnTo>
                    <a:pt x="127177" y="31935"/>
                  </a:lnTo>
                  <a:lnTo>
                    <a:pt x="20728" y="0"/>
                  </a:lnTo>
                  <a:close/>
                </a:path>
              </a:pathLst>
            </a:custGeom>
            <a:solidFill>
              <a:srgbClr val="FFDC38"/>
            </a:solidFill>
            <a:ln w="53196" cap="flat">
              <a:noFill/>
              <a:prstDash val="solid"/>
              <a:miter/>
            </a:ln>
          </p:spPr>
          <p:txBody>
            <a:bodyPr rtlCol="0" anchor="ctr"/>
            <a:lstStyle/>
            <a:p>
              <a:endParaRPr lang="en-US"/>
            </a:p>
          </p:txBody>
        </p:sp>
        <p:grpSp>
          <p:nvGrpSpPr>
            <p:cNvPr id="51" name="Graphic 19">
              <a:extLst>
                <a:ext uri="{FF2B5EF4-FFF2-40B4-BE49-F238E27FC236}">
                  <a16:creationId xmlns:a16="http://schemas.microsoft.com/office/drawing/2014/main" xmlns="" id="{D52A1523-8480-45A4-B96D-A13D6FB42589}"/>
                </a:ext>
              </a:extLst>
            </p:cNvPr>
            <p:cNvGrpSpPr/>
            <p:nvPr/>
          </p:nvGrpSpPr>
          <p:grpSpPr>
            <a:xfrm>
              <a:off x="2397751" y="8876551"/>
              <a:ext cx="436441" cy="920783"/>
              <a:chOff x="2397751" y="8876551"/>
              <a:chExt cx="436441" cy="920783"/>
            </a:xfrm>
          </p:grpSpPr>
          <p:grpSp>
            <p:nvGrpSpPr>
              <p:cNvPr id="52" name="Graphic 19">
                <a:extLst>
                  <a:ext uri="{FF2B5EF4-FFF2-40B4-BE49-F238E27FC236}">
                    <a16:creationId xmlns:a16="http://schemas.microsoft.com/office/drawing/2014/main" xmlns="" id="{6B7E07A3-2588-4591-9562-8F2DFA62358F}"/>
                  </a:ext>
                </a:extLst>
              </p:cNvPr>
              <p:cNvGrpSpPr/>
              <p:nvPr/>
            </p:nvGrpSpPr>
            <p:grpSpPr>
              <a:xfrm>
                <a:off x="2397751" y="8876551"/>
                <a:ext cx="436441" cy="920783"/>
                <a:chOff x="2397751" y="8876551"/>
                <a:chExt cx="436441" cy="920783"/>
              </a:xfrm>
            </p:grpSpPr>
            <p:grpSp>
              <p:nvGrpSpPr>
                <p:cNvPr id="53" name="Graphic 19">
                  <a:extLst>
                    <a:ext uri="{FF2B5EF4-FFF2-40B4-BE49-F238E27FC236}">
                      <a16:creationId xmlns:a16="http://schemas.microsoft.com/office/drawing/2014/main" xmlns="" id="{752D4983-02AC-496D-9185-71D3A4D1AF9F}"/>
                    </a:ext>
                  </a:extLst>
                </p:cNvPr>
                <p:cNvGrpSpPr/>
                <p:nvPr/>
              </p:nvGrpSpPr>
              <p:grpSpPr>
                <a:xfrm>
                  <a:off x="2397751" y="8876551"/>
                  <a:ext cx="436441" cy="920783"/>
                  <a:chOff x="2397751" y="8876551"/>
                  <a:chExt cx="436441" cy="920783"/>
                </a:xfrm>
              </p:grpSpPr>
              <p:sp>
                <p:nvSpPr>
                  <p:cNvPr id="54" name="Freeform: Shape 53">
                    <a:extLst>
                      <a:ext uri="{FF2B5EF4-FFF2-40B4-BE49-F238E27FC236}">
                        <a16:creationId xmlns:a16="http://schemas.microsoft.com/office/drawing/2014/main" xmlns="" id="{0624F828-67B8-47B6-B808-ED6A1C8C0CB0}"/>
                      </a:ext>
                    </a:extLst>
                  </p:cNvPr>
                  <p:cNvSpPr/>
                  <p:nvPr/>
                </p:nvSpPr>
                <p:spPr>
                  <a:xfrm>
                    <a:off x="2397751" y="8876551"/>
                    <a:ext cx="425796" cy="904815"/>
                  </a:xfrm>
                  <a:custGeom>
                    <a:avLst/>
                    <a:gdLst>
                      <a:gd name="connsiteX0" fmla="*/ 425796 w 425796"/>
                      <a:gd name="connsiteY0" fmla="*/ 856914 h 904815"/>
                      <a:gd name="connsiteX1" fmla="*/ 409829 w 425796"/>
                      <a:gd name="connsiteY1" fmla="*/ 793045 h 904815"/>
                      <a:gd name="connsiteX2" fmla="*/ 404507 w 425796"/>
                      <a:gd name="connsiteY2" fmla="*/ 793045 h 904815"/>
                      <a:gd name="connsiteX3" fmla="*/ 260800 w 425796"/>
                      <a:gd name="connsiteY3" fmla="*/ 0 h 904815"/>
                      <a:gd name="connsiteX4" fmla="*/ 0 w 425796"/>
                      <a:gd name="connsiteY4" fmla="*/ 42580 h 904815"/>
                      <a:gd name="connsiteX5" fmla="*/ 175641 w 425796"/>
                      <a:gd name="connsiteY5" fmla="*/ 814334 h 904815"/>
                      <a:gd name="connsiteX6" fmla="*/ 191608 w 425796"/>
                      <a:gd name="connsiteY6" fmla="*/ 904816 h 904815"/>
                      <a:gd name="connsiteX7" fmla="*/ 425796 w 425796"/>
                      <a:gd name="connsiteY7" fmla="*/ 856914 h 904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5796" h="904815">
                        <a:moveTo>
                          <a:pt x="425796" y="856914"/>
                        </a:moveTo>
                        <a:cubicBezTo>
                          <a:pt x="415152" y="814334"/>
                          <a:pt x="415152" y="803689"/>
                          <a:pt x="409829" y="793045"/>
                        </a:cubicBezTo>
                        <a:cubicBezTo>
                          <a:pt x="409829" y="793045"/>
                          <a:pt x="409829" y="793045"/>
                          <a:pt x="404507" y="793045"/>
                        </a:cubicBezTo>
                        <a:cubicBezTo>
                          <a:pt x="319347" y="212898"/>
                          <a:pt x="260800" y="0"/>
                          <a:pt x="260800" y="0"/>
                        </a:cubicBezTo>
                        <a:cubicBezTo>
                          <a:pt x="260800" y="0"/>
                          <a:pt x="95804" y="42580"/>
                          <a:pt x="0" y="42580"/>
                        </a:cubicBezTo>
                        <a:cubicBezTo>
                          <a:pt x="0" y="42580"/>
                          <a:pt x="133061" y="542889"/>
                          <a:pt x="175641" y="814334"/>
                        </a:cubicBezTo>
                        <a:lnTo>
                          <a:pt x="191608" y="904816"/>
                        </a:lnTo>
                        <a:cubicBezTo>
                          <a:pt x="196931" y="904816"/>
                          <a:pt x="292735" y="787722"/>
                          <a:pt x="425796" y="856914"/>
                        </a:cubicBezTo>
                        <a:close/>
                      </a:path>
                    </a:pathLst>
                  </a:custGeom>
                  <a:solidFill>
                    <a:srgbClr val="F6BB93"/>
                  </a:solidFill>
                  <a:ln w="53196"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xmlns="" id="{F792889D-125A-4B40-A0CA-817CA42E2798}"/>
                      </a:ext>
                    </a:extLst>
                  </p:cNvPr>
                  <p:cNvSpPr/>
                  <p:nvPr/>
                </p:nvSpPr>
                <p:spPr>
                  <a:xfrm>
                    <a:off x="2397751" y="8876551"/>
                    <a:ext cx="436441" cy="920783"/>
                  </a:xfrm>
                  <a:custGeom>
                    <a:avLst/>
                    <a:gdLst>
                      <a:gd name="connsiteX0" fmla="*/ 191608 w 436441"/>
                      <a:gd name="connsiteY0" fmla="*/ 920783 h 920783"/>
                      <a:gd name="connsiteX1" fmla="*/ 175641 w 436441"/>
                      <a:gd name="connsiteY1" fmla="*/ 819657 h 920783"/>
                      <a:gd name="connsiteX2" fmla="*/ 0 w 436441"/>
                      <a:gd name="connsiteY2" fmla="*/ 47902 h 920783"/>
                      <a:gd name="connsiteX3" fmla="*/ 0 w 436441"/>
                      <a:gd name="connsiteY3" fmla="*/ 42580 h 920783"/>
                      <a:gd name="connsiteX4" fmla="*/ 5322 w 436441"/>
                      <a:gd name="connsiteY4" fmla="*/ 42580 h 920783"/>
                      <a:gd name="connsiteX5" fmla="*/ 266123 w 436441"/>
                      <a:gd name="connsiteY5" fmla="*/ 0 h 920783"/>
                      <a:gd name="connsiteX6" fmla="*/ 271445 w 436441"/>
                      <a:gd name="connsiteY6" fmla="*/ 0 h 920783"/>
                      <a:gd name="connsiteX7" fmla="*/ 271445 w 436441"/>
                      <a:gd name="connsiteY7" fmla="*/ 5322 h 920783"/>
                      <a:gd name="connsiteX8" fmla="*/ 415152 w 436441"/>
                      <a:gd name="connsiteY8" fmla="*/ 798367 h 920783"/>
                      <a:gd name="connsiteX9" fmla="*/ 420474 w 436441"/>
                      <a:gd name="connsiteY9" fmla="*/ 803689 h 920783"/>
                      <a:gd name="connsiteX10" fmla="*/ 436441 w 436441"/>
                      <a:gd name="connsiteY10" fmla="*/ 878204 h 920783"/>
                      <a:gd name="connsiteX11" fmla="*/ 425796 w 436441"/>
                      <a:gd name="connsiteY11" fmla="*/ 872881 h 920783"/>
                      <a:gd name="connsiteX12" fmla="*/ 340637 w 436441"/>
                      <a:gd name="connsiteY12" fmla="*/ 851591 h 920783"/>
                      <a:gd name="connsiteX13" fmla="*/ 202253 w 436441"/>
                      <a:gd name="connsiteY13" fmla="*/ 915461 h 920783"/>
                      <a:gd name="connsiteX14" fmla="*/ 191608 w 436441"/>
                      <a:gd name="connsiteY14" fmla="*/ 920783 h 920783"/>
                      <a:gd name="connsiteX15" fmla="*/ 15967 w 436441"/>
                      <a:gd name="connsiteY15" fmla="*/ 47902 h 920783"/>
                      <a:gd name="connsiteX16" fmla="*/ 191608 w 436441"/>
                      <a:gd name="connsiteY16" fmla="*/ 814334 h 920783"/>
                      <a:gd name="connsiteX17" fmla="*/ 202253 w 436441"/>
                      <a:gd name="connsiteY17" fmla="*/ 888848 h 920783"/>
                      <a:gd name="connsiteX18" fmla="*/ 340637 w 436441"/>
                      <a:gd name="connsiteY18" fmla="*/ 824979 h 920783"/>
                      <a:gd name="connsiteX19" fmla="*/ 420474 w 436441"/>
                      <a:gd name="connsiteY19" fmla="*/ 840947 h 920783"/>
                      <a:gd name="connsiteX20" fmla="*/ 409829 w 436441"/>
                      <a:gd name="connsiteY20" fmla="*/ 798367 h 920783"/>
                      <a:gd name="connsiteX21" fmla="*/ 404507 w 436441"/>
                      <a:gd name="connsiteY21" fmla="*/ 793045 h 920783"/>
                      <a:gd name="connsiteX22" fmla="*/ 260800 w 436441"/>
                      <a:gd name="connsiteY22" fmla="*/ 5322 h 920783"/>
                      <a:gd name="connsiteX23" fmla="*/ 15967 w 436441"/>
                      <a:gd name="connsiteY23" fmla="*/ 47902 h 920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36441" h="920783">
                        <a:moveTo>
                          <a:pt x="191608" y="920783"/>
                        </a:moveTo>
                        <a:lnTo>
                          <a:pt x="175641" y="819657"/>
                        </a:lnTo>
                        <a:cubicBezTo>
                          <a:pt x="133061" y="553534"/>
                          <a:pt x="0" y="53224"/>
                          <a:pt x="0" y="47902"/>
                        </a:cubicBezTo>
                        <a:lnTo>
                          <a:pt x="0" y="42580"/>
                        </a:lnTo>
                        <a:lnTo>
                          <a:pt x="5322" y="42580"/>
                        </a:lnTo>
                        <a:cubicBezTo>
                          <a:pt x="101127" y="42580"/>
                          <a:pt x="266123" y="0"/>
                          <a:pt x="266123" y="0"/>
                        </a:cubicBezTo>
                        <a:lnTo>
                          <a:pt x="271445" y="0"/>
                        </a:lnTo>
                        <a:lnTo>
                          <a:pt x="271445" y="5322"/>
                        </a:lnTo>
                        <a:cubicBezTo>
                          <a:pt x="271445" y="5322"/>
                          <a:pt x="329992" y="223543"/>
                          <a:pt x="415152" y="798367"/>
                        </a:cubicBezTo>
                        <a:lnTo>
                          <a:pt x="420474" y="803689"/>
                        </a:lnTo>
                        <a:lnTo>
                          <a:pt x="436441" y="878204"/>
                        </a:lnTo>
                        <a:lnTo>
                          <a:pt x="425796" y="872881"/>
                        </a:lnTo>
                        <a:cubicBezTo>
                          <a:pt x="399184" y="856914"/>
                          <a:pt x="367250" y="851591"/>
                          <a:pt x="340637" y="851591"/>
                        </a:cubicBezTo>
                        <a:cubicBezTo>
                          <a:pt x="255478" y="851591"/>
                          <a:pt x="202253" y="915461"/>
                          <a:pt x="202253" y="915461"/>
                        </a:cubicBezTo>
                        <a:lnTo>
                          <a:pt x="191608" y="920783"/>
                        </a:lnTo>
                        <a:close/>
                        <a:moveTo>
                          <a:pt x="15967" y="47902"/>
                        </a:moveTo>
                        <a:cubicBezTo>
                          <a:pt x="31935" y="111771"/>
                          <a:pt x="154351" y="564179"/>
                          <a:pt x="191608" y="814334"/>
                        </a:cubicBezTo>
                        <a:lnTo>
                          <a:pt x="202253" y="888848"/>
                        </a:lnTo>
                        <a:cubicBezTo>
                          <a:pt x="223543" y="867559"/>
                          <a:pt x="271445" y="824979"/>
                          <a:pt x="340637" y="824979"/>
                        </a:cubicBezTo>
                        <a:cubicBezTo>
                          <a:pt x="367250" y="824979"/>
                          <a:pt x="393862" y="830302"/>
                          <a:pt x="420474" y="840947"/>
                        </a:cubicBezTo>
                        <a:lnTo>
                          <a:pt x="409829" y="798367"/>
                        </a:lnTo>
                        <a:lnTo>
                          <a:pt x="404507" y="793045"/>
                        </a:lnTo>
                        <a:cubicBezTo>
                          <a:pt x="329992" y="271445"/>
                          <a:pt x="271445" y="42580"/>
                          <a:pt x="260800" y="5322"/>
                        </a:cubicBezTo>
                        <a:cubicBezTo>
                          <a:pt x="234188" y="15968"/>
                          <a:pt x="101127" y="47902"/>
                          <a:pt x="15967" y="47902"/>
                        </a:cubicBezTo>
                        <a:close/>
                      </a:path>
                    </a:pathLst>
                  </a:custGeom>
                  <a:solidFill>
                    <a:srgbClr val="C68267"/>
                  </a:solidFill>
                  <a:ln w="53196" cap="flat">
                    <a:noFill/>
                    <a:prstDash val="solid"/>
                    <a:miter/>
                  </a:ln>
                </p:spPr>
                <p:txBody>
                  <a:bodyPr rtlCol="0" anchor="ctr"/>
                  <a:lstStyle/>
                  <a:p>
                    <a:endParaRPr lang="en-US"/>
                  </a:p>
                </p:txBody>
              </p:sp>
            </p:grpSp>
            <p:sp>
              <p:nvSpPr>
                <p:cNvPr id="56" name="Freeform: Shape 55">
                  <a:extLst>
                    <a:ext uri="{FF2B5EF4-FFF2-40B4-BE49-F238E27FC236}">
                      <a16:creationId xmlns:a16="http://schemas.microsoft.com/office/drawing/2014/main" xmlns="" id="{E490A0EF-572E-4638-849B-6318412A2DD3}"/>
                    </a:ext>
                  </a:extLst>
                </p:cNvPr>
                <p:cNvSpPr/>
                <p:nvPr/>
              </p:nvSpPr>
              <p:spPr>
                <a:xfrm>
                  <a:off x="2408396" y="8881874"/>
                  <a:ext cx="420474" cy="904815"/>
                </a:xfrm>
                <a:custGeom>
                  <a:avLst/>
                  <a:gdLst>
                    <a:gd name="connsiteX0" fmla="*/ 404507 w 420474"/>
                    <a:gd name="connsiteY0" fmla="*/ 793045 h 904815"/>
                    <a:gd name="connsiteX1" fmla="*/ 404507 w 420474"/>
                    <a:gd name="connsiteY1" fmla="*/ 793045 h 904815"/>
                    <a:gd name="connsiteX2" fmla="*/ 260800 w 420474"/>
                    <a:gd name="connsiteY2" fmla="*/ 0 h 904815"/>
                    <a:gd name="connsiteX3" fmla="*/ 0 w 420474"/>
                    <a:gd name="connsiteY3" fmla="*/ 42580 h 904815"/>
                    <a:gd name="connsiteX4" fmla="*/ 175641 w 420474"/>
                    <a:gd name="connsiteY4" fmla="*/ 814334 h 904815"/>
                    <a:gd name="connsiteX5" fmla="*/ 191608 w 420474"/>
                    <a:gd name="connsiteY5" fmla="*/ 904816 h 904815"/>
                    <a:gd name="connsiteX6" fmla="*/ 420474 w 420474"/>
                    <a:gd name="connsiteY6" fmla="*/ 856914 h 904815"/>
                    <a:gd name="connsiteX7" fmla="*/ 404507 w 420474"/>
                    <a:gd name="connsiteY7" fmla="*/ 793045 h 904815"/>
                    <a:gd name="connsiteX8" fmla="*/ 298058 w 420474"/>
                    <a:gd name="connsiteY8" fmla="*/ 787722 h 904815"/>
                    <a:gd name="connsiteX9" fmla="*/ 191608 w 420474"/>
                    <a:gd name="connsiteY9" fmla="*/ 659983 h 904815"/>
                    <a:gd name="connsiteX10" fmla="*/ 122417 w 420474"/>
                    <a:gd name="connsiteY10" fmla="*/ 314024 h 904815"/>
                    <a:gd name="connsiteX11" fmla="*/ 271445 w 420474"/>
                    <a:gd name="connsiteY11" fmla="*/ 244832 h 904815"/>
                    <a:gd name="connsiteX12" fmla="*/ 329992 w 420474"/>
                    <a:gd name="connsiteY12" fmla="*/ 505632 h 904815"/>
                    <a:gd name="connsiteX13" fmla="*/ 298058 w 420474"/>
                    <a:gd name="connsiteY13" fmla="*/ 787722 h 904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0474" h="904815">
                      <a:moveTo>
                        <a:pt x="404507" y="793045"/>
                      </a:moveTo>
                      <a:cubicBezTo>
                        <a:pt x="404507" y="793045"/>
                        <a:pt x="399184" y="793045"/>
                        <a:pt x="404507" y="793045"/>
                      </a:cubicBezTo>
                      <a:cubicBezTo>
                        <a:pt x="314025" y="212898"/>
                        <a:pt x="260800" y="0"/>
                        <a:pt x="260800" y="0"/>
                      </a:cubicBezTo>
                      <a:cubicBezTo>
                        <a:pt x="260800" y="0"/>
                        <a:pt x="95804" y="42580"/>
                        <a:pt x="0" y="42580"/>
                      </a:cubicBezTo>
                      <a:cubicBezTo>
                        <a:pt x="0" y="42580"/>
                        <a:pt x="133061" y="542890"/>
                        <a:pt x="175641" y="814334"/>
                      </a:cubicBezTo>
                      <a:lnTo>
                        <a:pt x="191608" y="904816"/>
                      </a:lnTo>
                      <a:cubicBezTo>
                        <a:pt x="191608" y="904816"/>
                        <a:pt x="287413" y="787722"/>
                        <a:pt x="420474" y="856914"/>
                      </a:cubicBezTo>
                      <a:cubicBezTo>
                        <a:pt x="409829" y="814334"/>
                        <a:pt x="404507" y="798367"/>
                        <a:pt x="404507" y="793045"/>
                      </a:cubicBezTo>
                      <a:close/>
                      <a:moveTo>
                        <a:pt x="298058" y="787722"/>
                      </a:moveTo>
                      <a:cubicBezTo>
                        <a:pt x="244833" y="793045"/>
                        <a:pt x="212898" y="782400"/>
                        <a:pt x="191608" y="659983"/>
                      </a:cubicBezTo>
                      <a:cubicBezTo>
                        <a:pt x="154351" y="494988"/>
                        <a:pt x="122417" y="314024"/>
                        <a:pt x="122417" y="314024"/>
                      </a:cubicBezTo>
                      <a:cubicBezTo>
                        <a:pt x="101127" y="218220"/>
                        <a:pt x="218221" y="127739"/>
                        <a:pt x="271445" y="244832"/>
                      </a:cubicBezTo>
                      <a:cubicBezTo>
                        <a:pt x="308703" y="324669"/>
                        <a:pt x="319347" y="420473"/>
                        <a:pt x="329992" y="505632"/>
                      </a:cubicBezTo>
                      <a:cubicBezTo>
                        <a:pt x="356605" y="707886"/>
                        <a:pt x="345960" y="787722"/>
                        <a:pt x="298058" y="787722"/>
                      </a:cubicBezTo>
                      <a:close/>
                    </a:path>
                  </a:pathLst>
                </a:custGeom>
                <a:solidFill>
                  <a:srgbClr val="F6BB93"/>
                </a:solidFill>
                <a:ln w="53196"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xmlns="" id="{D4BECF2C-B5C3-471E-BBF6-979FBD04669A}"/>
                    </a:ext>
                  </a:extLst>
                </p:cNvPr>
                <p:cNvSpPr/>
                <p:nvPr/>
              </p:nvSpPr>
              <p:spPr>
                <a:xfrm>
                  <a:off x="2482505" y="8945333"/>
                  <a:ext cx="147631" cy="70240"/>
                </a:xfrm>
                <a:custGeom>
                  <a:avLst/>
                  <a:gdLst>
                    <a:gd name="connsiteX0" fmla="*/ 405 w 147631"/>
                    <a:gd name="connsiteY0" fmla="*/ 42989 h 70240"/>
                    <a:gd name="connsiteX1" fmla="*/ 101531 w 147631"/>
                    <a:gd name="connsiteY1" fmla="*/ 64279 h 70240"/>
                    <a:gd name="connsiteX2" fmla="*/ 101531 w 147631"/>
                    <a:gd name="connsiteY2" fmla="*/ 410 h 70240"/>
                    <a:gd name="connsiteX3" fmla="*/ 405 w 147631"/>
                    <a:gd name="connsiteY3" fmla="*/ 42989 h 70240"/>
                  </a:gdLst>
                  <a:ahLst/>
                  <a:cxnLst>
                    <a:cxn ang="0">
                      <a:pos x="connsiteX0" y="connsiteY0"/>
                    </a:cxn>
                    <a:cxn ang="0">
                      <a:pos x="connsiteX1" y="connsiteY1"/>
                    </a:cxn>
                    <a:cxn ang="0">
                      <a:pos x="connsiteX2" y="connsiteY2"/>
                    </a:cxn>
                    <a:cxn ang="0">
                      <a:pos x="connsiteX3" y="connsiteY3"/>
                    </a:cxn>
                  </a:cxnLst>
                  <a:rect l="l" t="t" r="r" b="b"/>
                  <a:pathLst>
                    <a:path w="147631" h="70240">
                      <a:moveTo>
                        <a:pt x="405" y="42989"/>
                      </a:moveTo>
                      <a:cubicBezTo>
                        <a:pt x="405" y="42989"/>
                        <a:pt x="32339" y="85569"/>
                        <a:pt x="101531" y="64279"/>
                      </a:cubicBezTo>
                      <a:cubicBezTo>
                        <a:pt x="170723" y="42989"/>
                        <a:pt x="154756" y="-4913"/>
                        <a:pt x="101531" y="410"/>
                      </a:cubicBezTo>
                      <a:cubicBezTo>
                        <a:pt x="42984" y="11055"/>
                        <a:pt x="-4918" y="21699"/>
                        <a:pt x="405" y="42989"/>
                      </a:cubicBezTo>
                      <a:close/>
                    </a:path>
                  </a:pathLst>
                </a:custGeom>
                <a:solidFill>
                  <a:srgbClr val="F6BB93"/>
                </a:solidFill>
                <a:ln w="53196"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xmlns="" id="{E42F680D-E189-48C3-89F8-6F6B7D5E4ED2}"/>
                    </a:ext>
                  </a:extLst>
                </p:cNvPr>
                <p:cNvSpPr/>
                <p:nvPr/>
              </p:nvSpPr>
              <p:spPr>
                <a:xfrm>
                  <a:off x="2541457" y="9020257"/>
                  <a:ext cx="63869" cy="15967"/>
                </a:xfrm>
                <a:custGeom>
                  <a:avLst/>
                  <a:gdLst>
                    <a:gd name="connsiteX0" fmla="*/ 0 w 63869"/>
                    <a:gd name="connsiteY0" fmla="*/ 15968 h 15967"/>
                    <a:gd name="connsiteX1" fmla="*/ 10645 w 63869"/>
                    <a:gd name="connsiteY1" fmla="*/ 15968 h 15967"/>
                    <a:gd name="connsiteX2" fmla="*/ 21290 w 63869"/>
                    <a:gd name="connsiteY2" fmla="*/ 10645 h 15967"/>
                    <a:gd name="connsiteX3" fmla="*/ 31935 w 63869"/>
                    <a:gd name="connsiteY3" fmla="*/ 5323 h 15967"/>
                    <a:gd name="connsiteX4" fmla="*/ 42580 w 63869"/>
                    <a:gd name="connsiteY4" fmla="*/ 0 h 15967"/>
                    <a:gd name="connsiteX5" fmla="*/ 53225 w 63869"/>
                    <a:gd name="connsiteY5" fmla="*/ 0 h 15967"/>
                    <a:gd name="connsiteX6" fmla="*/ 63870 w 63869"/>
                    <a:gd name="connsiteY6" fmla="*/ 0 h 15967"/>
                    <a:gd name="connsiteX7" fmla="*/ 58547 w 63869"/>
                    <a:gd name="connsiteY7" fmla="*/ 5323 h 15967"/>
                    <a:gd name="connsiteX8" fmla="*/ 47902 w 63869"/>
                    <a:gd name="connsiteY8" fmla="*/ 10645 h 15967"/>
                    <a:gd name="connsiteX9" fmla="*/ 37257 w 63869"/>
                    <a:gd name="connsiteY9" fmla="*/ 15968 h 15967"/>
                    <a:gd name="connsiteX10" fmla="*/ 26612 w 63869"/>
                    <a:gd name="connsiteY10" fmla="*/ 15968 h 15967"/>
                    <a:gd name="connsiteX11" fmla="*/ 15967 w 63869"/>
                    <a:gd name="connsiteY11" fmla="*/ 15968 h 15967"/>
                    <a:gd name="connsiteX12" fmla="*/ 0 w 63869"/>
                    <a:gd name="connsiteY12" fmla="*/ 15968 h 15967"/>
                    <a:gd name="connsiteX13" fmla="*/ 0 w 63869"/>
                    <a:gd name="connsiteY13" fmla="*/ 15968 h 1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3869" h="15967">
                      <a:moveTo>
                        <a:pt x="0" y="15968"/>
                      </a:moveTo>
                      <a:cubicBezTo>
                        <a:pt x="0" y="15968"/>
                        <a:pt x="5322" y="15968"/>
                        <a:pt x="10645" y="15968"/>
                      </a:cubicBezTo>
                      <a:cubicBezTo>
                        <a:pt x="15967" y="15968"/>
                        <a:pt x="15967" y="15968"/>
                        <a:pt x="21290" y="10645"/>
                      </a:cubicBezTo>
                      <a:cubicBezTo>
                        <a:pt x="26612" y="10645"/>
                        <a:pt x="26612" y="10645"/>
                        <a:pt x="31935" y="5323"/>
                      </a:cubicBezTo>
                      <a:cubicBezTo>
                        <a:pt x="37257" y="5323"/>
                        <a:pt x="37257" y="5323"/>
                        <a:pt x="42580" y="0"/>
                      </a:cubicBezTo>
                      <a:cubicBezTo>
                        <a:pt x="47902" y="0"/>
                        <a:pt x="47902" y="0"/>
                        <a:pt x="53225" y="0"/>
                      </a:cubicBezTo>
                      <a:cubicBezTo>
                        <a:pt x="58547" y="0"/>
                        <a:pt x="63870" y="0"/>
                        <a:pt x="63870" y="0"/>
                      </a:cubicBezTo>
                      <a:cubicBezTo>
                        <a:pt x="63870" y="0"/>
                        <a:pt x="58547" y="5323"/>
                        <a:pt x="58547" y="5323"/>
                      </a:cubicBezTo>
                      <a:cubicBezTo>
                        <a:pt x="58547" y="5323"/>
                        <a:pt x="53225" y="10645"/>
                        <a:pt x="47902" y="10645"/>
                      </a:cubicBezTo>
                      <a:cubicBezTo>
                        <a:pt x="42580" y="10645"/>
                        <a:pt x="42580" y="15968"/>
                        <a:pt x="37257" y="15968"/>
                      </a:cubicBezTo>
                      <a:cubicBezTo>
                        <a:pt x="31935" y="15968"/>
                        <a:pt x="26612" y="15968"/>
                        <a:pt x="26612" y="15968"/>
                      </a:cubicBezTo>
                      <a:cubicBezTo>
                        <a:pt x="21290" y="15968"/>
                        <a:pt x="15967" y="15968"/>
                        <a:pt x="15967" y="15968"/>
                      </a:cubicBezTo>
                      <a:cubicBezTo>
                        <a:pt x="5322" y="15968"/>
                        <a:pt x="0" y="15968"/>
                        <a:pt x="0" y="15968"/>
                      </a:cubicBezTo>
                      <a:cubicBezTo>
                        <a:pt x="0" y="15968"/>
                        <a:pt x="0" y="15968"/>
                        <a:pt x="0" y="15968"/>
                      </a:cubicBezTo>
                      <a:close/>
                    </a:path>
                  </a:pathLst>
                </a:custGeom>
                <a:solidFill>
                  <a:srgbClr val="C68267"/>
                </a:solidFill>
                <a:ln w="53196" cap="flat">
                  <a:noFill/>
                  <a:prstDash val="solid"/>
                  <a:miter/>
                </a:ln>
              </p:spPr>
              <p:txBody>
                <a:bodyPr rtlCol="0" anchor="ctr"/>
                <a:lstStyle/>
                <a:p>
                  <a:endParaRPr lang="en-US"/>
                </a:p>
              </p:txBody>
            </p:sp>
          </p:grpSp>
          <p:grpSp>
            <p:nvGrpSpPr>
              <p:cNvPr id="59" name="Graphic 19">
                <a:extLst>
                  <a:ext uri="{FF2B5EF4-FFF2-40B4-BE49-F238E27FC236}">
                    <a16:creationId xmlns:a16="http://schemas.microsoft.com/office/drawing/2014/main" xmlns="" id="{F0121350-23D8-4652-96C4-229B9B97C0A6}"/>
                  </a:ext>
                </a:extLst>
              </p:cNvPr>
              <p:cNvGrpSpPr/>
              <p:nvPr/>
            </p:nvGrpSpPr>
            <p:grpSpPr>
              <a:xfrm>
                <a:off x="2524004" y="8881874"/>
                <a:ext cx="304865" cy="856913"/>
                <a:chOff x="2524004" y="8881874"/>
                <a:chExt cx="304865" cy="856913"/>
              </a:xfrm>
            </p:grpSpPr>
            <p:sp>
              <p:nvSpPr>
                <p:cNvPr id="60" name="Freeform: Shape 59">
                  <a:extLst>
                    <a:ext uri="{FF2B5EF4-FFF2-40B4-BE49-F238E27FC236}">
                      <a16:creationId xmlns:a16="http://schemas.microsoft.com/office/drawing/2014/main" xmlns="" id="{4DA975AC-0CD4-41B5-AF8B-66BACD3D0877}"/>
                    </a:ext>
                  </a:extLst>
                </p:cNvPr>
                <p:cNvSpPr/>
                <p:nvPr/>
              </p:nvSpPr>
              <p:spPr>
                <a:xfrm>
                  <a:off x="2524004" y="9076628"/>
                  <a:ext cx="223498" cy="599350"/>
                </a:xfrm>
                <a:custGeom>
                  <a:avLst/>
                  <a:gdLst>
                    <a:gd name="connsiteX0" fmla="*/ 1485 w 223498"/>
                    <a:gd name="connsiteY0" fmla="*/ 124592 h 599350"/>
                    <a:gd name="connsiteX1" fmla="*/ 70677 w 223498"/>
                    <a:gd name="connsiteY1" fmla="*/ 470551 h 599350"/>
                    <a:gd name="connsiteX2" fmla="*/ 177126 w 223498"/>
                    <a:gd name="connsiteY2" fmla="*/ 598290 h 599350"/>
                    <a:gd name="connsiteX3" fmla="*/ 203739 w 223498"/>
                    <a:gd name="connsiteY3" fmla="*/ 316200 h 599350"/>
                    <a:gd name="connsiteX4" fmla="*/ 145192 w 223498"/>
                    <a:gd name="connsiteY4" fmla="*/ 55400 h 599350"/>
                    <a:gd name="connsiteX5" fmla="*/ 1485 w 223498"/>
                    <a:gd name="connsiteY5" fmla="*/ 124592 h 599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498" h="599350">
                      <a:moveTo>
                        <a:pt x="1485" y="124592"/>
                      </a:moveTo>
                      <a:cubicBezTo>
                        <a:pt x="1485" y="124592"/>
                        <a:pt x="38743" y="300233"/>
                        <a:pt x="70677" y="470551"/>
                      </a:cubicBezTo>
                      <a:cubicBezTo>
                        <a:pt x="91967" y="592967"/>
                        <a:pt x="123902" y="603612"/>
                        <a:pt x="177126" y="598290"/>
                      </a:cubicBezTo>
                      <a:cubicBezTo>
                        <a:pt x="230351" y="592967"/>
                        <a:pt x="235673" y="513131"/>
                        <a:pt x="203739" y="316200"/>
                      </a:cubicBezTo>
                      <a:cubicBezTo>
                        <a:pt x="187771" y="231041"/>
                        <a:pt x="177126" y="135237"/>
                        <a:pt x="145192" y="55400"/>
                      </a:cubicBezTo>
                      <a:cubicBezTo>
                        <a:pt x="102612" y="-61694"/>
                        <a:pt x="-14482" y="28788"/>
                        <a:pt x="1485" y="124592"/>
                      </a:cubicBezTo>
                      <a:close/>
                    </a:path>
                  </a:pathLst>
                </a:custGeom>
                <a:noFill/>
                <a:ln w="53196"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xmlns="" id="{33DCE37D-0203-4EEE-BE42-B76337CF7F20}"/>
                    </a:ext>
                  </a:extLst>
                </p:cNvPr>
                <p:cNvSpPr/>
                <p:nvPr/>
              </p:nvSpPr>
              <p:spPr>
                <a:xfrm>
                  <a:off x="2630558" y="8881874"/>
                  <a:ext cx="198311" cy="856913"/>
                </a:xfrm>
                <a:custGeom>
                  <a:avLst/>
                  <a:gdLst>
                    <a:gd name="connsiteX0" fmla="*/ 182344 w 198311"/>
                    <a:gd name="connsiteY0" fmla="*/ 793045 h 856913"/>
                    <a:gd name="connsiteX1" fmla="*/ 182344 w 198311"/>
                    <a:gd name="connsiteY1" fmla="*/ 793045 h 856913"/>
                    <a:gd name="connsiteX2" fmla="*/ 38638 w 198311"/>
                    <a:gd name="connsiteY2" fmla="*/ 0 h 856913"/>
                    <a:gd name="connsiteX3" fmla="*/ 12026 w 198311"/>
                    <a:gd name="connsiteY3" fmla="*/ 5322 h 856913"/>
                    <a:gd name="connsiteX4" fmla="*/ 1381 w 198311"/>
                    <a:gd name="connsiteY4" fmla="*/ 138384 h 856913"/>
                    <a:gd name="connsiteX5" fmla="*/ 81218 w 198311"/>
                    <a:gd name="connsiteY5" fmla="*/ 276767 h 856913"/>
                    <a:gd name="connsiteX6" fmla="*/ 155732 w 198311"/>
                    <a:gd name="connsiteY6" fmla="*/ 840947 h 856913"/>
                    <a:gd name="connsiteX7" fmla="*/ 198312 w 198311"/>
                    <a:gd name="connsiteY7" fmla="*/ 856914 h 856913"/>
                    <a:gd name="connsiteX8" fmla="*/ 182344 w 198311"/>
                    <a:gd name="connsiteY8" fmla="*/ 793045 h 856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311" h="856913">
                      <a:moveTo>
                        <a:pt x="182344" y="793045"/>
                      </a:moveTo>
                      <a:cubicBezTo>
                        <a:pt x="182344" y="793045"/>
                        <a:pt x="177022" y="793045"/>
                        <a:pt x="182344" y="793045"/>
                      </a:cubicBezTo>
                      <a:cubicBezTo>
                        <a:pt x="91863" y="212898"/>
                        <a:pt x="38638" y="0"/>
                        <a:pt x="38638" y="0"/>
                      </a:cubicBezTo>
                      <a:cubicBezTo>
                        <a:pt x="38638" y="0"/>
                        <a:pt x="27993" y="0"/>
                        <a:pt x="12026" y="5322"/>
                      </a:cubicBezTo>
                      <a:cubicBezTo>
                        <a:pt x="17348" y="26612"/>
                        <a:pt x="33316" y="90482"/>
                        <a:pt x="1381" y="138384"/>
                      </a:cubicBezTo>
                      <a:cubicBezTo>
                        <a:pt x="-9264" y="149029"/>
                        <a:pt x="43960" y="159673"/>
                        <a:pt x="81218" y="276767"/>
                      </a:cubicBezTo>
                      <a:cubicBezTo>
                        <a:pt x="113152" y="372571"/>
                        <a:pt x="155732" y="686596"/>
                        <a:pt x="155732" y="840947"/>
                      </a:cubicBezTo>
                      <a:cubicBezTo>
                        <a:pt x="171700" y="846269"/>
                        <a:pt x="182344" y="851591"/>
                        <a:pt x="198312" y="856914"/>
                      </a:cubicBezTo>
                      <a:cubicBezTo>
                        <a:pt x="187667" y="814334"/>
                        <a:pt x="182344" y="798367"/>
                        <a:pt x="182344" y="793045"/>
                      </a:cubicBezTo>
                      <a:close/>
                    </a:path>
                  </a:pathLst>
                </a:custGeom>
                <a:solidFill>
                  <a:srgbClr val="F6BB93">
                    <a:alpha val="50000"/>
                  </a:srgbClr>
                </a:solidFill>
                <a:ln w="53196" cap="flat">
                  <a:noFill/>
                  <a:prstDash val="solid"/>
                  <a:miter/>
                </a:ln>
              </p:spPr>
              <p:txBody>
                <a:bodyPr rtlCol="0" anchor="ctr"/>
                <a:lstStyle/>
                <a:p>
                  <a:endParaRPr lang="en-US"/>
                </a:p>
              </p:txBody>
            </p:sp>
          </p:grpSp>
        </p:grpSp>
        <p:grpSp>
          <p:nvGrpSpPr>
            <p:cNvPr id="62" name="Graphic 19">
              <a:extLst>
                <a:ext uri="{FF2B5EF4-FFF2-40B4-BE49-F238E27FC236}">
                  <a16:creationId xmlns:a16="http://schemas.microsoft.com/office/drawing/2014/main" xmlns="" id="{8E7FF5B3-07D8-4289-AC5F-B4ACA6A3488D}"/>
                </a:ext>
              </a:extLst>
            </p:cNvPr>
            <p:cNvGrpSpPr/>
            <p:nvPr/>
          </p:nvGrpSpPr>
          <p:grpSpPr>
            <a:xfrm>
              <a:off x="1524016" y="8839294"/>
              <a:ext cx="378746" cy="942072"/>
              <a:chOff x="1524016" y="8839294"/>
              <a:chExt cx="378746" cy="942072"/>
            </a:xfrm>
          </p:grpSpPr>
          <p:grpSp>
            <p:nvGrpSpPr>
              <p:cNvPr id="63" name="Graphic 19">
                <a:extLst>
                  <a:ext uri="{FF2B5EF4-FFF2-40B4-BE49-F238E27FC236}">
                    <a16:creationId xmlns:a16="http://schemas.microsoft.com/office/drawing/2014/main" xmlns="" id="{847669CB-C57F-48F3-B488-2436F6DD8546}"/>
                  </a:ext>
                </a:extLst>
              </p:cNvPr>
              <p:cNvGrpSpPr/>
              <p:nvPr/>
            </p:nvGrpSpPr>
            <p:grpSpPr>
              <a:xfrm>
                <a:off x="1524016" y="8839294"/>
                <a:ext cx="378746" cy="942072"/>
                <a:chOff x="1524016" y="8839294"/>
                <a:chExt cx="378746" cy="942072"/>
              </a:xfrm>
            </p:grpSpPr>
            <p:grpSp>
              <p:nvGrpSpPr>
                <p:cNvPr id="64" name="Graphic 19">
                  <a:extLst>
                    <a:ext uri="{FF2B5EF4-FFF2-40B4-BE49-F238E27FC236}">
                      <a16:creationId xmlns:a16="http://schemas.microsoft.com/office/drawing/2014/main" xmlns="" id="{1F8CE27F-DDAC-430D-A3DD-55CA4129748D}"/>
                    </a:ext>
                  </a:extLst>
                </p:cNvPr>
                <p:cNvGrpSpPr/>
                <p:nvPr/>
              </p:nvGrpSpPr>
              <p:grpSpPr>
                <a:xfrm>
                  <a:off x="1524016" y="8839294"/>
                  <a:ext cx="378746" cy="942072"/>
                  <a:chOff x="1524016" y="8839294"/>
                  <a:chExt cx="378746" cy="942072"/>
                </a:xfrm>
              </p:grpSpPr>
              <p:sp>
                <p:nvSpPr>
                  <p:cNvPr id="65" name="Freeform: Shape 64">
                    <a:extLst>
                      <a:ext uri="{FF2B5EF4-FFF2-40B4-BE49-F238E27FC236}">
                        <a16:creationId xmlns:a16="http://schemas.microsoft.com/office/drawing/2014/main" xmlns="" id="{B71A3EDC-920A-4241-837A-14561D75BCB9}"/>
                      </a:ext>
                    </a:extLst>
                  </p:cNvPr>
                  <p:cNvSpPr/>
                  <p:nvPr/>
                </p:nvSpPr>
                <p:spPr>
                  <a:xfrm>
                    <a:off x="1524016" y="8849939"/>
                    <a:ext cx="373423" cy="926105"/>
                  </a:xfrm>
                  <a:custGeom>
                    <a:avLst/>
                    <a:gdLst>
                      <a:gd name="connsiteX0" fmla="*/ 117946 w 373423"/>
                      <a:gd name="connsiteY0" fmla="*/ 0 h 926105"/>
                      <a:gd name="connsiteX1" fmla="*/ 852 w 373423"/>
                      <a:gd name="connsiteY1" fmla="*/ 824979 h 926105"/>
                      <a:gd name="connsiteX2" fmla="*/ 11496 w 373423"/>
                      <a:gd name="connsiteY2" fmla="*/ 910138 h 926105"/>
                      <a:gd name="connsiteX3" fmla="*/ 192460 w 373423"/>
                      <a:gd name="connsiteY3" fmla="*/ 926106 h 926105"/>
                      <a:gd name="connsiteX4" fmla="*/ 235040 w 373423"/>
                      <a:gd name="connsiteY4" fmla="*/ 915461 h 926105"/>
                      <a:gd name="connsiteX5" fmla="*/ 235040 w 373423"/>
                      <a:gd name="connsiteY5" fmla="*/ 830302 h 926105"/>
                      <a:gd name="connsiteX6" fmla="*/ 373424 w 373423"/>
                      <a:gd name="connsiteY6" fmla="*/ 79837 h 926105"/>
                      <a:gd name="connsiteX7" fmla="*/ 117946 w 373423"/>
                      <a:gd name="connsiteY7" fmla="*/ 0 h 926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3423" h="926105">
                        <a:moveTo>
                          <a:pt x="117946" y="0"/>
                        </a:moveTo>
                        <a:cubicBezTo>
                          <a:pt x="117946" y="0"/>
                          <a:pt x="-9793" y="329992"/>
                          <a:pt x="852" y="824979"/>
                        </a:cubicBezTo>
                        <a:cubicBezTo>
                          <a:pt x="852" y="824979"/>
                          <a:pt x="-4471" y="888848"/>
                          <a:pt x="11496" y="910138"/>
                        </a:cubicBezTo>
                        <a:cubicBezTo>
                          <a:pt x="48754" y="862236"/>
                          <a:pt x="160525" y="851591"/>
                          <a:pt x="192460" y="926106"/>
                        </a:cubicBezTo>
                        <a:cubicBezTo>
                          <a:pt x="235040" y="915461"/>
                          <a:pt x="235040" y="915461"/>
                          <a:pt x="235040" y="915461"/>
                        </a:cubicBezTo>
                        <a:cubicBezTo>
                          <a:pt x="235040" y="915461"/>
                          <a:pt x="229717" y="894171"/>
                          <a:pt x="235040" y="830302"/>
                        </a:cubicBezTo>
                        <a:cubicBezTo>
                          <a:pt x="235040" y="830302"/>
                          <a:pt x="298909" y="345959"/>
                          <a:pt x="373424" y="79837"/>
                        </a:cubicBezTo>
                        <a:cubicBezTo>
                          <a:pt x="277619" y="53224"/>
                          <a:pt x="117946" y="0"/>
                          <a:pt x="117946" y="0"/>
                        </a:cubicBezTo>
                        <a:close/>
                      </a:path>
                    </a:pathLst>
                  </a:custGeom>
                  <a:solidFill>
                    <a:srgbClr val="F6BB93"/>
                  </a:solidFill>
                  <a:ln w="53196"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xmlns="" id="{185BDDEF-75F2-40BA-86B9-7212D253E3B2}"/>
                      </a:ext>
                    </a:extLst>
                  </p:cNvPr>
                  <p:cNvSpPr/>
                  <p:nvPr/>
                </p:nvSpPr>
                <p:spPr>
                  <a:xfrm>
                    <a:off x="1524016" y="8839294"/>
                    <a:ext cx="378746" cy="942072"/>
                  </a:xfrm>
                  <a:custGeom>
                    <a:avLst/>
                    <a:gdLst>
                      <a:gd name="connsiteX0" fmla="*/ 197782 w 378746"/>
                      <a:gd name="connsiteY0" fmla="*/ 942073 h 942072"/>
                      <a:gd name="connsiteX1" fmla="*/ 197782 w 378746"/>
                      <a:gd name="connsiteY1" fmla="*/ 942073 h 942072"/>
                      <a:gd name="connsiteX2" fmla="*/ 107301 w 378746"/>
                      <a:gd name="connsiteY2" fmla="*/ 888848 h 942072"/>
                      <a:gd name="connsiteX3" fmla="*/ 22141 w 378746"/>
                      <a:gd name="connsiteY3" fmla="*/ 920783 h 942072"/>
                      <a:gd name="connsiteX4" fmla="*/ 16819 w 378746"/>
                      <a:gd name="connsiteY4" fmla="*/ 926105 h 942072"/>
                      <a:gd name="connsiteX5" fmla="*/ 11496 w 378746"/>
                      <a:gd name="connsiteY5" fmla="*/ 920783 h 942072"/>
                      <a:gd name="connsiteX6" fmla="*/ 852 w 378746"/>
                      <a:gd name="connsiteY6" fmla="*/ 835624 h 942072"/>
                      <a:gd name="connsiteX7" fmla="*/ 112623 w 378746"/>
                      <a:gd name="connsiteY7" fmla="*/ 5322 h 942072"/>
                      <a:gd name="connsiteX8" fmla="*/ 112623 w 378746"/>
                      <a:gd name="connsiteY8" fmla="*/ 0 h 942072"/>
                      <a:gd name="connsiteX9" fmla="*/ 117946 w 378746"/>
                      <a:gd name="connsiteY9" fmla="*/ 0 h 942072"/>
                      <a:gd name="connsiteX10" fmla="*/ 373424 w 378746"/>
                      <a:gd name="connsiteY10" fmla="*/ 74514 h 942072"/>
                      <a:gd name="connsiteX11" fmla="*/ 378746 w 378746"/>
                      <a:gd name="connsiteY11" fmla="*/ 74514 h 942072"/>
                      <a:gd name="connsiteX12" fmla="*/ 378746 w 378746"/>
                      <a:gd name="connsiteY12" fmla="*/ 79837 h 942072"/>
                      <a:gd name="connsiteX13" fmla="*/ 240362 w 378746"/>
                      <a:gd name="connsiteY13" fmla="*/ 830302 h 942072"/>
                      <a:gd name="connsiteX14" fmla="*/ 240362 w 378746"/>
                      <a:gd name="connsiteY14" fmla="*/ 915461 h 942072"/>
                      <a:gd name="connsiteX15" fmla="*/ 240362 w 378746"/>
                      <a:gd name="connsiteY15" fmla="*/ 920783 h 942072"/>
                      <a:gd name="connsiteX16" fmla="*/ 197782 w 378746"/>
                      <a:gd name="connsiteY16" fmla="*/ 942073 h 942072"/>
                      <a:gd name="connsiteX17" fmla="*/ 107301 w 378746"/>
                      <a:gd name="connsiteY17" fmla="*/ 878204 h 942072"/>
                      <a:gd name="connsiteX18" fmla="*/ 203105 w 378746"/>
                      <a:gd name="connsiteY18" fmla="*/ 926105 h 942072"/>
                      <a:gd name="connsiteX19" fmla="*/ 235040 w 378746"/>
                      <a:gd name="connsiteY19" fmla="*/ 920783 h 942072"/>
                      <a:gd name="connsiteX20" fmla="*/ 235040 w 378746"/>
                      <a:gd name="connsiteY20" fmla="*/ 840946 h 942072"/>
                      <a:gd name="connsiteX21" fmla="*/ 368101 w 378746"/>
                      <a:gd name="connsiteY21" fmla="*/ 95804 h 942072"/>
                      <a:gd name="connsiteX22" fmla="*/ 123268 w 378746"/>
                      <a:gd name="connsiteY22" fmla="*/ 21289 h 942072"/>
                      <a:gd name="connsiteX23" fmla="*/ 11496 w 378746"/>
                      <a:gd name="connsiteY23" fmla="*/ 840946 h 942072"/>
                      <a:gd name="connsiteX24" fmla="*/ 16819 w 378746"/>
                      <a:gd name="connsiteY24" fmla="*/ 915461 h 942072"/>
                      <a:gd name="connsiteX25" fmla="*/ 107301 w 378746"/>
                      <a:gd name="connsiteY25" fmla="*/ 878204 h 942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78746" h="942072">
                        <a:moveTo>
                          <a:pt x="197782" y="942073"/>
                        </a:moveTo>
                        <a:lnTo>
                          <a:pt x="197782" y="942073"/>
                        </a:lnTo>
                        <a:cubicBezTo>
                          <a:pt x="181815" y="910138"/>
                          <a:pt x="149880" y="888848"/>
                          <a:pt x="107301" y="888848"/>
                        </a:cubicBezTo>
                        <a:cubicBezTo>
                          <a:pt x="70044" y="888848"/>
                          <a:pt x="38109" y="904816"/>
                          <a:pt x="22141" y="920783"/>
                        </a:cubicBezTo>
                        <a:lnTo>
                          <a:pt x="16819" y="926105"/>
                        </a:lnTo>
                        <a:lnTo>
                          <a:pt x="11496" y="920783"/>
                        </a:lnTo>
                        <a:cubicBezTo>
                          <a:pt x="-4471" y="899493"/>
                          <a:pt x="852" y="840946"/>
                          <a:pt x="852" y="835624"/>
                        </a:cubicBezTo>
                        <a:cubicBezTo>
                          <a:pt x="-9793" y="340636"/>
                          <a:pt x="112623" y="10645"/>
                          <a:pt x="112623" y="5322"/>
                        </a:cubicBezTo>
                        <a:lnTo>
                          <a:pt x="112623" y="0"/>
                        </a:lnTo>
                        <a:lnTo>
                          <a:pt x="117946" y="0"/>
                        </a:lnTo>
                        <a:cubicBezTo>
                          <a:pt x="117946" y="0"/>
                          <a:pt x="277619" y="53224"/>
                          <a:pt x="373424" y="74514"/>
                        </a:cubicBezTo>
                        <a:lnTo>
                          <a:pt x="378746" y="74514"/>
                        </a:lnTo>
                        <a:lnTo>
                          <a:pt x="378746" y="79837"/>
                        </a:lnTo>
                        <a:cubicBezTo>
                          <a:pt x="309554" y="345959"/>
                          <a:pt x="245685" y="824979"/>
                          <a:pt x="240362" y="830302"/>
                        </a:cubicBezTo>
                        <a:cubicBezTo>
                          <a:pt x="235040" y="894171"/>
                          <a:pt x="240362" y="915461"/>
                          <a:pt x="240362" y="915461"/>
                        </a:cubicBezTo>
                        <a:lnTo>
                          <a:pt x="240362" y="920783"/>
                        </a:lnTo>
                        <a:lnTo>
                          <a:pt x="197782" y="942073"/>
                        </a:lnTo>
                        <a:close/>
                        <a:moveTo>
                          <a:pt x="107301" y="878204"/>
                        </a:moveTo>
                        <a:cubicBezTo>
                          <a:pt x="149880" y="878204"/>
                          <a:pt x="187138" y="894171"/>
                          <a:pt x="203105" y="926105"/>
                        </a:cubicBezTo>
                        <a:lnTo>
                          <a:pt x="235040" y="920783"/>
                        </a:lnTo>
                        <a:cubicBezTo>
                          <a:pt x="235040" y="910138"/>
                          <a:pt x="229717" y="883526"/>
                          <a:pt x="235040" y="840946"/>
                        </a:cubicBezTo>
                        <a:cubicBezTo>
                          <a:pt x="235040" y="835624"/>
                          <a:pt x="298909" y="361926"/>
                          <a:pt x="368101" y="95804"/>
                        </a:cubicBezTo>
                        <a:cubicBezTo>
                          <a:pt x="282942" y="74514"/>
                          <a:pt x="149880" y="31935"/>
                          <a:pt x="123268" y="21289"/>
                        </a:cubicBezTo>
                        <a:cubicBezTo>
                          <a:pt x="107301" y="63869"/>
                          <a:pt x="852" y="383216"/>
                          <a:pt x="11496" y="840946"/>
                        </a:cubicBezTo>
                        <a:cubicBezTo>
                          <a:pt x="11496" y="856914"/>
                          <a:pt x="11496" y="894171"/>
                          <a:pt x="16819" y="915461"/>
                        </a:cubicBezTo>
                        <a:cubicBezTo>
                          <a:pt x="38109" y="888848"/>
                          <a:pt x="70044" y="878204"/>
                          <a:pt x="107301" y="878204"/>
                        </a:cubicBezTo>
                        <a:close/>
                      </a:path>
                    </a:pathLst>
                  </a:custGeom>
                  <a:solidFill>
                    <a:srgbClr val="C68267"/>
                  </a:solidFill>
                  <a:ln w="53196" cap="flat">
                    <a:noFill/>
                    <a:prstDash val="solid"/>
                    <a:miter/>
                  </a:ln>
                </p:spPr>
                <p:txBody>
                  <a:bodyPr rtlCol="0" anchor="ctr"/>
                  <a:lstStyle/>
                  <a:p>
                    <a:endParaRPr lang="en-US"/>
                  </a:p>
                </p:txBody>
              </p:sp>
            </p:grpSp>
            <p:sp>
              <p:nvSpPr>
                <p:cNvPr id="67" name="Freeform: Shape 66">
                  <a:extLst>
                    <a:ext uri="{FF2B5EF4-FFF2-40B4-BE49-F238E27FC236}">
                      <a16:creationId xmlns:a16="http://schemas.microsoft.com/office/drawing/2014/main" xmlns="" id="{D4DEB01E-6025-439C-9C2D-38FF98E396F1}"/>
                    </a:ext>
                  </a:extLst>
                </p:cNvPr>
                <p:cNvSpPr/>
                <p:nvPr/>
              </p:nvSpPr>
              <p:spPr>
                <a:xfrm>
                  <a:off x="1524016" y="8849939"/>
                  <a:ext cx="378746" cy="926105"/>
                </a:xfrm>
                <a:custGeom>
                  <a:avLst/>
                  <a:gdLst>
                    <a:gd name="connsiteX0" fmla="*/ 240362 w 378746"/>
                    <a:gd name="connsiteY0" fmla="*/ 824979 h 926105"/>
                    <a:gd name="connsiteX1" fmla="*/ 378746 w 378746"/>
                    <a:gd name="connsiteY1" fmla="*/ 74514 h 926105"/>
                    <a:gd name="connsiteX2" fmla="*/ 117946 w 378746"/>
                    <a:gd name="connsiteY2" fmla="*/ 0 h 926105"/>
                    <a:gd name="connsiteX3" fmla="*/ 852 w 378746"/>
                    <a:gd name="connsiteY3" fmla="*/ 824979 h 926105"/>
                    <a:gd name="connsiteX4" fmla="*/ 11496 w 378746"/>
                    <a:gd name="connsiteY4" fmla="*/ 910138 h 926105"/>
                    <a:gd name="connsiteX5" fmla="*/ 192460 w 378746"/>
                    <a:gd name="connsiteY5" fmla="*/ 926106 h 926105"/>
                    <a:gd name="connsiteX6" fmla="*/ 235040 w 378746"/>
                    <a:gd name="connsiteY6" fmla="*/ 915461 h 926105"/>
                    <a:gd name="connsiteX7" fmla="*/ 240362 w 378746"/>
                    <a:gd name="connsiteY7" fmla="*/ 824979 h 926105"/>
                    <a:gd name="connsiteX8" fmla="*/ 70044 w 378746"/>
                    <a:gd name="connsiteY8" fmla="*/ 633371 h 926105"/>
                    <a:gd name="connsiteX9" fmla="*/ 187138 w 378746"/>
                    <a:gd name="connsiteY9" fmla="*/ 196930 h 926105"/>
                    <a:gd name="connsiteX10" fmla="*/ 282942 w 378746"/>
                    <a:gd name="connsiteY10" fmla="*/ 271445 h 926105"/>
                    <a:gd name="connsiteX11" fmla="*/ 229717 w 378746"/>
                    <a:gd name="connsiteY11" fmla="*/ 675951 h 926105"/>
                    <a:gd name="connsiteX12" fmla="*/ 70044 w 378746"/>
                    <a:gd name="connsiteY12" fmla="*/ 633371 h 926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8746" h="926105">
                      <a:moveTo>
                        <a:pt x="240362" y="824979"/>
                      </a:moveTo>
                      <a:cubicBezTo>
                        <a:pt x="240362" y="824979"/>
                        <a:pt x="304232" y="340637"/>
                        <a:pt x="378746" y="74514"/>
                      </a:cubicBezTo>
                      <a:cubicBezTo>
                        <a:pt x="277619" y="53224"/>
                        <a:pt x="117946" y="0"/>
                        <a:pt x="117946" y="0"/>
                      </a:cubicBezTo>
                      <a:cubicBezTo>
                        <a:pt x="117946" y="0"/>
                        <a:pt x="-9793" y="329992"/>
                        <a:pt x="852" y="824979"/>
                      </a:cubicBezTo>
                      <a:cubicBezTo>
                        <a:pt x="852" y="824979"/>
                        <a:pt x="-4471" y="888848"/>
                        <a:pt x="11496" y="910138"/>
                      </a:cubicBezTo>
                      <a:cubicBezTo>
                        <a:pt x="48754" y="862236"/>
                        <a:pt x="160525" y="851591"/>
                        <a:pt x="192460" y="926106"/>
                      </a:cubicBezTo>
                      <a:cubicBezTo>
                        <a:pt x="235040" y="915461"/>
                        <a:pt x="235040" y="915461"/>
                        <a:pt x="235040" y="915461"/>
                      </a:cubicBezTo>
                      <a:cubicBezTo>
                        <a:pt x="235040" y="915461"/>
                        <a:pt x="235040" y="888848"/>
                        <a:pt x="240362" y="824979"/>
                      </a:cubicBezTo>
                      <a:close/>
                      <a:moveTo>
                        <a:pt x="70044" y="633371"/>
                      </a:moveTo>
                      <a:cubicBezTo>
                        <a:pt x="75366" y="425796"/>
                        <a:pt x="101978" y="202253"/>
                        <a:pt x="187138" y="196930"/>
                      </a:cubicBezTo>
                      <a:cubicBezTo>
                        <a:pt x="272297" y="191608"/>
                        <a:pt x="288264" y="218220"/>
                        <a:pt x="282942" y="271445"/>
                      </a:cubicBezTo>
                      <a:cubicBezTo>
                        <a:pt x="282942" y="271445"/>
                        <a:pt x="245685" y="473698"/>
                        <a:pt x="229717" y="675951"/>
                      </a:cubicBezTo>
                      <a:cubicBezTo>
                        <a:pt x="208427" y="888848"/>
                        <a:pt x="64721" y="840947"/>
                        <a:pt x="70044" y="633371"/>
                      </a:cubicBezTo>
                      <a:close/>
                    </a:path>
                  </a:pathLst>
                </a:custGeom>
                <a:solidFill>
                  <a:srgbClr val="F6BB93"/>
                </a:solidFill>
                <a:ln w="53196"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xmlns="" id="{BAB391EE-107C-4DCA-A901-D2FAFA30DD0B}"/>
                    </a:ext>
                  </a:extLst>
                </p:cNvPr>
                <p:cNvSpPr/>
                <p:nvPr/>
              </p:nvSpPr>
              <p:spPr>
                <a:xfrm>
                  <a:off x="1743089" y="8983000"/>
                  <a:ext cx="63869" cy="10644"/>
                </a:xfrm>
                <a:custGeom>
                  <a:avLst/>
                  <a:gdLst>
                    <a:gd name="connsiteX0" fmla="*/ 0 w 63869"/>
                    <a:gd name="connsiteY0" fmla="*/ 5322 h 10644"/>
                    <a:gd name="connsiteX1" fmla="*/ 0 w 63869"/>
                    <a:gd name="connsiteY1" fmla="*/ 5322 h 10644"/>
                    <a:gd name="connsiteX2" fmla="*/ 10645 w 63869"/>
                    <a:gd name="connsiteY2" fmla="*/ 5322 h 10644"/>
                    <a:gd name="connsiteX3" fmla="*/ 21290 w 63869"/>
                    <a:gd name="connsiteY3" fmla="*/ 5322 h 10644"/>
                    <a:gd name="connsiteX4" fmla="*/ 31935 w 63869"/>
                    <a:gd name="connsiteY4" fmla="*/ 5322 h 10644"/>
                    <a:gd name="connsiteX5" fmla="*/ 37257 w 63869"/>
                    <a:gd name="connsiteY5" fmla="*/ 5322 h 10644"/>
                    <a:gd name="connsiteX6" fmla="*/ 42580 w 63869"/>
                    <a:gd name="connsiteY6" fmla="*/ 5322 h 10644"/>
                    <a:gd name="connsiteX7" fmla="*/ 53225 w 63869"/>
                    <a:gd name="connsiteY7" fmla="*/ 5322 h 10644"/>
                    <a:gd name="connsiteX8" fmla="*/ 63869 w 63869"/>
                    <a:gd name="connsiteY8" fmla="*/ 10645 h 10644"/>
                    <a:gd name="connsiteX9" fmla="*/ 53225 w 63869"/>
                    <a:gd name="connsiteY9" fmla="*/ 10645 h 10644"/>
                    <a:gd name="connsiteX10" fmla="*/ 42580 w 63869"/>
                    <a:gd name="connsiteY10" fmla="*/ 10645 h 10644"/>
                    <a:gd name="connsiteX11" fmla="*/ 37257 w 63869"/>
                    <a:gd name="connsiteY11" fmla="*/ 10645 h 10644"/>
                    <a:gd name="connsiteX12" fmla="*/ 31935 w 63869"/>
                    <a:gd name="connsiteY12" fmla="*/ 10645 h 10644"/>
                    <a:gd name="connsiteX13" fmla="*/ 21290 w 63869"/>
                    <a:gd name="connsiteY13" fmla="*/ 5322 h 10644"/>
                    <a:gd name="connsiteX14" fmla="*/ 15967 w 63869"/>
                    <a:gd name="connsiteY14" fmla="*/ 0 h 10644"/>
                    <a:gd name="connsiteX15" fmla="*/ 0 w 63869"/>
                    <a:gd name="connsiteY15" fmla="*/ 5322 h 1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869" h="10644">
                      <a:moveTo>
                        <a:pt x="0" y="5322"/>
                      </a:moveTo>
                      <a:cubicBezTo>
                        <a:pt x="0" y="5322"/>
                        <a:pt x="0" y="10645"/>
                        <a:pt x="0" y="5322"/>
                      </a:cubicBezTo>
                      <a:cubicBezTo>
                        <a:pt x="5322" y="5322"/>
                        <a:pt x="5322" y="5322"/>
                        <a:pt x="10645" y="5322"/>
                      </a:cubicBezTo>
                      <a:cubicBezTo>
                        <a:pt x="10645" y="5322"/>
                        <a:pt x="15967" y="5322"/>
                        <a:pt x="21290" y="5322"/>
                      </a:cubicBezTo>
                      <a:cubicBezTo>
                        <a:pt x="26612" y="5322"/>
                        <a:pt x="26612" y="5322"/>
                        <a:pt x="31935" y="5322"/>
                      </a:cubicBezTo>
                      <a:cubicBezTo>
                        <a:pt x="31935" y="5322"/>
                        <a:pt x="37257" y="5322"/>
                        <a:pt x="37257" y="5322"/>
                      </a:cubicBezTo>
                      <a:cubicBezTo>
                        <a:pt x="37257" y="5322"/>
                        <a:pt x="42580" y="5322"/>
                        <a:pt x="42580" y="5322"/>
                      </a:cubicBezTo>
                      <a:cubicBezTo>
                        <a:pt x="47902" y="5322"/>
                        <a:pt x="47902" y="5322"/>
                        <a:pt x="53225" y="5322"/>
                      </a:cubicBezTo>
                      <a:cubicBezTo>
                        <a:pt x="58547" y="5322"/>
                        <a:pt x="63869" y="10645"/>
                        <a:pt x="63869" y="10645"/>
                      </a:cubicBezTo>
                      <a:cubicBezTo>
                        <a:pt x="63869" y="10645"/>
                        <a:pt x="58547" y="10645"/>
                        <a:pt x="53225" y="10645"/>
                      </a:cubicBezTo>
                      <a:cubicBezTo>
                        <a:pt x="47902" y="10645"/>
                        <a:pt x="47902" y="10645"/>
                        <a:pt x="42580" y="10645"/>
                      </a:cubicBezTo>
                      <a:cubicBezTo>
                        <a:pt x="42580" y="10645"/>
                        <a:pt x="37257" y="10645"/>
                        <a:pt x="37257" y="10645"/>
                      </a:cubicBezTo>
                      <a:cubicBezTo>
                        <a:pt x="37257" y="10645"/>
                        <a:pt x="31935" y="10645"/>
                        <a:pt x="31935" y="10645"/>
                      </a:cubicBezTo>
                      <a:cubicBezTo>
                        <a:pt x="26612" y="10645"/>
                        <a:pt x="26612" y="10645"/>
                        <a:pt x="21290" y="5322"/>
                      </a:cubicBezTo>
                      <a:cubicBezTo>
                        <a:pt x="15967" y="5322"/>
                        <a:pt x="15967" y="0"/>
                        <a:pt x="15967" y="0"/>
                      </a:cubicBezTo>
                      <a:cubicBezTo>
                        <a:pt x="0" y="10645"/>
                        <a:pt x="0" y="5322"/>
                        <a:pt x="0" y="5322"/>
                      </a:cubicBezTo>
                      <a:close/>
                    </a:path>
                  </a:pathLst>
                </a:custGeom>
                <a:solidFill>
                  <a:srgbClr val="C68267"/>
                </a:solidFill>
                <a:ln w="53196"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xmlns="" id="{ED43AFFE-4EE5-497F-848D-8E95F5A7E391}"/>
                    </a:ext>
                  </a:extLst>
                </p:cNvPr>
                <p:cNvSpPr/>
                <p:nvPr/>
              </p:nvSpPr>
              <p:spPr>
                <a:xfrm>
                  <a:off x="1716476" y="8938647"/>
                  <a:ext cx="126173" cy="54020"/>
                </a:xfrm>
                <a:custGeom>
                  <a:avLst/>
                  <a:gdLst>
                    <a:gd name="connsiteX0" fmla="*/ 0 w 126173"/>
                    <a:gd name="connsiteY0" fmla="*/ 7097 h 54020"/>
                    <a:gd name="connsiteX1" fmla="*/ 90482 w 126173"/>
                    <a:gd name="connsiteY1" fmla="*/ 49676 h 54020"/>
                    <a:gd name="connsiteX2" fmla="*/ 63869 w 126173"/>
                    <a:gd name="connsiteY2" fmla="*/ 7097 h 54020"/>
                    <a:gd name="connsiteX3" fmla="*/ 0 w 126173"/>
                    <a:gd name="connsiteY3" fmla="*/ 7097 h 54020"/>
                  </a:gdLst>
                  <a:ahLst/>
                  <a:cxnLst>
                    <a:cxn ang="0">
                      <a:pos x="connsiteX0" y="connsiteY0"/>
                    </a:cxn>
                    <a:cxn ang="0">
                      <a:pos x="connsiteX1" y="connsiteY1"/>
                    </a:cxn>
                    <a:cxn ang="0">
                      <a:pos x="connsiteX2" y="connsiteY2"/>
                    </a:cxn>
                    <a:cxn ang="0">
                      <a:pos x="connsiteX3" y="connsiteY3"/>
                    </a:cxn>
                  </a:cxnLst>
                  <a:rect l="l" t="t" r="r" b="b"/>
                  <a:pathLst>
                    <a:path w="126173" h="54020">
                      <a:moveTo>
                        <a:pt x="0" y="7097"/>
                      </a:moveTo>
                      <a:cubicBezTo>
                        <a:pt x="0" y="7097"/>
                        <a:pt x="15967" y="70966"/>
                        <a:pt x="90482" y="49676"/>
                      </a:cubicBezTo>
                      <a:cubicBezTo>
                        <a:pt x="170319" y="33709"/>
                        <a:pt x="95804" y="12419"/>
                        <a:pt x="63869" y="7097"/>
                      </a:cubicBezTo>
                      <a:cubicBezTo>
                        <a:pt x="31935" y="7097"/>
                        <a:pt x="0" y="-8871"/>
                        <a:pt x="0" y="7097"/>
                      </a:cubicBezTo>
                      <a:close/>
                    </a:path>
                  </a:pathLst>
                </a:custGeom>
                <a:solidFill>
                  <a:srgbClr val="F6BB93"/>
                </a:solidFill>
                <a:ln w="53196" cap="flat">
                  <a:noFill/>
                  <a:prstDash val="solid"/>
                  <a:miter/>
                </a:ln>
              </p:spPr>
              <p:txBody>
                <a:bodyPr rtlCol="0" anchor="ctr"/>
                <a:lstStyle/>
                <a:p>
                  <a:endParaRPr lang="en-US"/>
                </a:p>
              </p:txBody>
            </p:sp>
          </p:grpSp>
          <p:grpSp>
            <p:nvGrpSpPr>
              <p:cNvPr id="70" name="Graphic 19">
                <a:extLst>
                  <a:ext uri="{FF2B5EF4-FFF2-40B4-BE49-F238E27FC236}">
                    <a16:creationId xmlns:a16="http://schemas.microsoft.com/office/drawing/2014/main" xmlns="" id="{249FF89D-686C-444F-99A7-21D212DB429B}"/>
                  </a:ext>
                </a:extLst>
              </p:cNvPr>
              <p:cNvGrpSpPr/>
              <p:nvPr/>
            </p:nvGrpSpPr>
            <p:grpSpPr>
              <a:xfrm>
                <a:off x="1529339" y="8844617"/>
                <a:ext cx="275212" cy="910138"/>
                <a:chOff x="1529339" y="8844617"/>
                <a:chExt cx="275212" cy="910138"/>
              </a:xfrm>
            </p:grpSpPr>
            <p:sp>
              <p:nvSpPr>
                <p:cNvPr id="71" name="Freeform: Shape 70">
                  <a:extLst>
                    <a:ext uri="{FF2B5EF4-FFF2-40B4-BE49-F238E27FC236}">
                      <a16:creationId xmlns:a16="http://schemas.microsoft.com/office/drawing/2014/main" xmlns="" id="{575E0358-FCF5-477B-BF0F-E92E18ABDBE4}"/>
                    </a:ext>
                  </a:extLst>
                </p:cNvPr>
                <p:cNvSpPr/>
                <p:nvPr/>
              </p:nvSpPr>
              <p:spPr>
                <a:xfrm>
                  <a:off x="1593910" y="9051524"/>
                  <a:ext cx="210640" cy="617886"/>
                </a:xfrm>
                <a:custGeom>
                  <a:avLst/>
                  <a:gdLst>
                    <a:gd name="connsiteX0" fmla="*/ 117244 w 210640"/>
                    <a:gd name="connsiteY0" fmla="*/ 668 h 617886"/>
                    <a:gd name="connsiteX1" fmla="*/ 150 w 210640"/>
                    <a:gd name="connsiteY1" fmla="*/ 437109 h 617886"/>
                    <a:gd name="connsiteX2" fmla="*/ 154501 w 210640"/>
                    <a:gd name="connsiteY2" fmla="*/ 479689 h 617886"/>
                    <a:gd name="connsiteX3" fmla="*/ 207725 w 210640"/>
                    <a:gd name="connsiteY3" fmla="*/ 75182 h 617886"/>
                    <a:gd name="connsiteX4" fmla="*/ 117244 w 210640"/>
                    <a:gd name="connsiteY4" fmla="*/ 668 h 617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640" h="617886">
                      <a:moveTo>
                        <a:pt x="117244" y="668"/>
                      </a:moveTo>
                      <a:cubicBezTo>
                        <a:pt x="32084" y="5991"/>
                        <a:pt x="10794" y="229533"/>
                        <a:pt x="150" y="437109"/>
                      </a:cubicBezTo>
                      <a:cubicBezTo>
                        <a:pt x="-5173" y="644684"/>
                        <a:pt x="133211" y="692587"/>
                        <a:pt x="154501" y="479689"/>
                      </a:cubicBezTo>
                      <a:cubicBezTo>
                        <a:pt x="175791" y="277436"/>
                        <a:pt x="207725" y="75182"/>
                        <a:pt x="207725" y="75182"/>
                      </a:cubicBezTo>
                      <a:cubicBezTo>
                        <a:pt x="218370" y="21958"/>
                        <a:pt x="202403" y="-4654"/>
                        <a:pt x="117244" y="668"/>
                      </a:cubicBezTo>
                      <a:close/>
                    </a:path>
                  </a:pathLst>
                </a:custGeom>
                <a:noFill/>
                <a:ln w="53196"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xmlns="" id="{B687E595-D78E-4AC9-B10E-ED0EF09F8CA4}"/>
                    </a:ext>
                  </a:extLst>
                </p:cNvPr>
                <p:cNvSpPr/>
                <p:nvPr/>
              </p:nvSpPr>
              <p:spPr>
                <a:xfrm>
                  <a:off x="1529339" y="8844617"/>
                  <a:ext cx="149880" cy="910138"/>
                </a:xfrm>
                <a:custGeom>
                  <a:avLst/>
                  <a:gdLst>
                    <a:gd name="connsiteX0" fmla="*/ 133913 w 149880"/>
                    <a:gd name="connsiteY0" fmla="*/ 111771 h 910138"/>
                    <a:gd name="connsiteX1" fmla="*/ 149880 w 149880"/>
                    <a:gd name="connsiteY1" fmla="*/ 10645 h 910138"/>
                    <a:gd name="connsiteX2" fmla="*/ 117946 w 149880"/>
                    <a:gd name="connsiteY2" fmla="*/ 0 h 910138"/>
                    <a:gd name="connsiteX3" fmla="*/ 852 w 149880"/>
                    <a:gd name="connsiteY3" fmla="*/ 824979 h 910138"/>
                    <a:gd name="connsiteX4" fmla="*/ 11497 w 149880"/>
                    <a:gd name="connsiteY4" fmla="*/ 910138 h 910138"/>
                    <a:gd name="connsiteX5" fmla="*/ 48754 w 149880"/>
                    <a:gd name="connsiteY5" fmla="*/ 883526 h 910138"/>
                    <a:gd name="connsiteX6" fmla="*/ 133913 w 149880"/>
                    <a:gd name="connsiteY6" fmla="*/ 111771 h 910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880" h="910138">
                      <a:moveTo>
                        <a:pt x="133913" y="111771"/>
                      </a:moveTo>
                      <a:cubicBezTo>
                        <a:pt x="123268" y="95804"/>
                        <a:pt x="139235" y="42579"/>
                        <a:pt x="149880" y="10645"/>
                      </a:cubicBezTo>
                      <a:cubicBezTo>
                        <a:pt x="128591" y="5322"/>
                        <a:pt x="117946" y="0"/>
                        <a:pt x="117946" y="0"/>
                      </a:cubicBezTo>
                      <a:cubicBezTo>
                        <a:pt x="117946" y="0"/>
                        <a:pt x="-9793" y="329992"/>
                        <a:pt x="852" y="824979"/>
                      </a:cubicBezTo>
                      <a:cubicBezTo>
                        <a:pt x="852" y="824979"/>
                        <a:pt x="-4471" y="888848"/>
                        <a:pt x="11497" y="910138"/>
                      </a:cubicBezTo>
                      <a:cubicBezTo>
                        <a:pt x="22141" y="899493"/>
                        <a:pt x="32786" y="888848"/>
                        <a:pt x="48754" y="883526"/>
                      </a:cubicBezTo>
                      <a:cubicBezTo>
                        <a:pt x="-9793" y="292735"/>
                        <a:pt x="149880" y="138384"/>
                        <a:pt x="133913" y="111771"/>
                      </a:cubicBezTo>
                      <a:close/>
                    </a:path>
                  </a:pathLst>
                </a:custGeom>
                <a:solidFill>
                  <a:srgbClr val="F6BB93">
                    <a:alpha val="50000"/>
                  </a:srgbClr>
                </a:solidFill>
                <a:ln w="53196" cap="flat">
                  <a:noFill/>
                  <a:prstDash val="solid"/>
                  <a:miter/>
                </a:ln>
              </p:spPr>
              <p:txBody>
                <a:bodyPr rtlCol="0" anchor="ctr"/>
                <a:lstStyle/>
                <a:p>
                  <a:endParaRPr lang="en-US"/>
                </a:p>
              </p:txBody>
            </p:sp>
          </p:grpSp>
        </p:grpSp>
        <p:grpSp>
          <p:nvGrpSpPr>
            <p:cNvPr id="73" name="Graphic 19">
              <a:extLst>
                <a:ext uri="{FF2B5EF4-FFF2-40B4-BE49-F238E27FC236}">
                  <a16:creationId xmlns:a16="http://schemas.microsoft.com/office/drawing/2014/main" xmlns="" id="{4F8077CA-87BB-47FC-A6F8-FB8FD9FFEC25}"/>
                </a:ext>
              </a:extLst>
            </p:cNvPr>
            <p:cNvGrpSpPr/>
            <p:nvPr/>
          </p:nvGrpSpPr>
          <p:grpSpPr>
            <a:xfrm>
              <a:off x="2456298" y="9664273"/>
              <a:ext cx="613937" cy="612081"/>
              <a:chOff x="2456298" y="9664273"/>
              <a:chExt cx="613937" cy="612081"/>
            </a:xfrm>
          </p:grpSpPr>
          <p:grpSp>
            <p:nvGrpSpPr>
              <p:cNvPr id="74" name="Graphic 19">
                <a:extLst>
                  <a:ext uri="{FF2B5EF4-FFF2-40B4-BE49-F238E27FC236}">
                    <a16:creationId xmlns:a16="http://schemas.microsoft.com/office/drawing/2014/main" xmlns="" id="{0E06E1D0-3CE1-4492-B232-2AAFBCC4B4F1}"/>
                  </a:ext>
                </a:extLst>
              </p:cNvPr>
              <p:cNvGrpSpPr/>
              <p:nvPr/>
            </p:nvGrpSpPr>
            <p:grpSpPr>
              <a:xfrm>
                <a:off x="2461620" y="9664273"/>
                <a:ext cx="601437" cy="553534"/>
                <a:chOff x="2461620" y="9664273"/>
                <a:chExt cx="601437" cy="553534"/>
              </a:xfrm>
            </p:grpSpPr>
            <p:grpSp>
              <p:nvGrpSpPr>
                <p:cNvPr id="75" name="Graphic 19">
                  <a:extLst>
                    <a:ext uri="{FF2B5EF4-FFF2-40B4-BE49-F238E27FC236}">
                      <a16:creationId xmlns:a16="http://schemas.microsoft.com/office/drawing/2014/main" xmlns="" id="{85D6FAF9-6660-44B3-A29D-67100371F762}"/>
                    </a:ext>
                  </a:extLst>
                </p:cNvPr>
                <p:cNvGrpSpPr/>
                <p:nvPr/>
              </p:nvGrpSpPr>
              <p:grpSpPr>
                <a:xfrm>
                  <a:off x="2465023" y="9664273"/>
                  <a:ext cx="587390" cy="489664"/>
                  <a:chOff x="2465023" y="9664273"/>
                  <a:chExt cx="587390" cy="489664"/>
                </a:xfrm>
              </p:grpSpPr>
              <p:sp>
                <p:nvSpPr>
                  <p:cNvPr id="76" name="Freeform: Shape 75">
                    <a:extLst>
                      <a:ext uri="{FF2B5EF4-FFF2-40B4-BE49-F238E27FC236}">
                        <a16:creationId xmlns:a16="http://schemas.microsoft.com/office/drawing/2014/main" xmlns="" id="{AFE54947-BBBC-45BC-A805-E0A75E0C3F28}"/>
                      </a:ext>
                    </a:extLst>
                  </p:cNvPr>
                  <p:cNvSpPr/>
                  <p:nvPr/>
                </p:nvSpPr>
                <p:spPr>
                  <a:xfrm>
                    <a:off x="2472265" y="9680241"/>
                    <a:ext cx="580147" cy="463175"/>
                  </a:xfrm>
                  <a:custGeom>
                    <a:avLst/>
                    <a:gdLst>
                      <a:gd name="connsiteX0" fmla="*/ 308702 w 580147"/>
                      <a:gd name="connsiteY0" fmla="*/ 282090 h 463175"/>
                      <a:gd name="connsiteX1" fmla="*/ 580148 w 580147"/>
                      <a:gd name="connsiteY1" fmla="*/ 377894 h 463175"/>
                      <a:gd name="connsiteX2" fmla="*/ 574825 w 580147"/>
                      <a:gd name="connsiteY2" fmla="*/ 356604 h 463175"/>
                      <a:gd name="connsiteX3" fmla="*/ 431119 w 580147"/>
                      <a:gd name="connsiteY3" fmla="*/ 63870 h 463175"/>
                      <a:gd name="connsiteX4" fmla="*/ 340637 w 580147"/>
                      <a:gd name="connsiteY4" fmla="*/ 0 h 463175"/>
                      <a:gd name="connsiteX5" fmla="*/ 356605 w 580147"/>
                      <a:gd name="connsiteY5" fmla="*/ 63870 h 463175"/>
                      <a:gd name="connsiteX6" fmla="*/ 127739 w 580147"/>
                      <a:gd name="connsiteY6" fmla="*/ 111771 h 463175"/>
                      <a:gd name="connsiteX7" fmla="*/ 106449 w 580147"/>
                      <a:gd name="connsiteY7" fmla="*/ 10645 h 463175"/>
                      <a:gd name="connsiteX8" fmla="*/ 63870 w 580147"/>
                      <a:gd name="connsiteY8" fmla="*/ 117094 h 463175"/>
                      <a:gd name="connsiteX9" fmla="*/ 21290 w 580147"/>
                      <a:gd name="connsiteY9" fmla="*/ 324669 h 463175"/>
                      <a:gd name="connsiteX10" fmla="*/ 0 w 580147"/>
                      <a:gd name="connsiteY10" fmla="*/ 393861 h 463175"/>
                      <a:gd name="connsiteX11" fmla="*/ 21290 w 580147"/>
                      <a:gd name="connsiteY11" fmla="*/ 463053 h 463175"/>
                      <a:gd name="connsiteX12" fmla="*/ 26612 w 580147"/>
                      <a:gd name="connsiteY12" fmla="*/ 463053 h 463175"/>
                      <a:gd name="connsiteX13" fmla="*/ 308702 w 580147"/>
                      <a:gd name="connsiteY13" fmla="*/ 282090 h 463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0147" h="463175">
                        <a:moveTo>
                          <a:pt x="308702" y="282090"/>
                        </a:moveTo>
                        <a:cubicBezTo>
                          <a:pt x="436441" y="271445"/>
                          <a:pt x="526923" y="319347"/>
                          <a:pt x="580148" y="377894"/>
                        </a:cubicBezTo>
                        <a:cubicBezTo>
                          <a:pt x="580148" y="372571"/>
                          <a:pt x="574825" y="361927"/>
                          <a:pt x="574825" y="356604"/>
                        </a:cubicBezTo>
                        <a:cubicBezTo>
                          <a:pt x="473699" y="106449"/>
                          <a:pt x="431119" y="63870"/>
                          <a:pt x="431119" y="63870"/>
                        </a:cubicBezTo>
                        <a:cubicBezTo>
                          <a:pt x="431119" y="63870"/>
                          <a:pt x="457731" y="0"/>
                          <a:pt x="340637" y="0"/>
                        </a:cubicBezTo>
                        <a:cubicBezTo>
                          <a:pt x="340637" y="5322"/>
                          <a:pt x="345960" y="21290"/>
                          <a:pt x="356605" y="63870"/>
                        </a:cubicBezTo>
                        <a:cubicBezTo>
                          <a:pt x="223543" y="-5322"/>
                          <a:pt x="127739" y="111771"/>
                          <a:pt x="127739" y="111771"/>
                        </a:cubicBezTo>
                        <a:lnTo>
                          <a:pt x="106449" y="10645"/>
                        </a:lnTo>
                        <a:cubicBezTo>
                          <a:pt x="47902" y="37257"/>
                          <a:pt x="26612" y="79837"/>
                          <a:pt x="63870" y="117094"/>
                        </a:cubicBezTo>
                        <a:cubicBezTo>
                          <a:pt x="101127" y="154351"/>
                          <a:pt x="63870" y="218220"/>
                          <a:pt x="21290" y="324669"/>
                        </a:cubicBezTo>
                        <a:cubicBezTo>
                          <a:pt x="10645" y="345959"/>
                          <a:pt x="5322" y="367249"/>
                          <a:pt x="0" y="393861"/>
                        </a:cubicBezTo>
                        <a:cubicBezTo>
                          <a:pt x="0" y="409829"/>
                          <a:pt x="0" y="436441"/>
                          <a:pt x="21290" y="463053"/>
                        </a:cubicBezTo>
                        <a:lnTo>
                          <a:pt x="26612" y="463053"/>
                        </a:lnTo>
                        <a:cubicBezTo>
                          <a:pt x="21290" y="468375"/>
                          <a:pt x="106449" y="298057"/>
                          <a:pt x="308702" y="282090"/>
                        </a:cubicBezTo>
                        <a:close/>
                      </a:path>
                    </a:pathLst>
                  </a:custGeom>
                  <a:solidFill>
                    <a:srgbClr val="662550"/>
                  </a:solidFill>
                  <a:ln w="53196"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xmlns="" id="{B18D5104-3BA7-4093-A79C-078ED2F3F860}"/>
                      </a:ext>
                    </a:extLst>
                  </p:cNvPr>
                  <p:cNvSpPr/>
                  <p:nvPr/>
                </p:nvSpPr>
                <p:spPr>
                  <a:xfrm>
                    <a:off x="2465023" y="9664273"/>
                    <a:ext cx="587390" cy="489664"/>
                  </a:xfrm>
                  <a:custGeom>
                    <a:avLst/>
                    <a:gdLst>
                      <a:gd name="connsiteX0" fmla="*/ 23210 w 587390"/>
                      <a:gd name="connsiteY0" fmla="*/ 489665 h 489664"/>
                      <a:gd name="connsiteX1" fmla="*/ 23210 w 587390"/>
                      <a:gd name="connsiteY1" fmla="*/ 489665 h 489664"/>
                      <a:gd name="connsiteX2" fmla="*/ 1920 w 587390"/>
                      <a:gd name="connsiteY2" fmla="*/ 415151 h 489664"/>
                      <a:gd name="connsiteX3" fmla="*/ 23210 w 587390"/>
                      <a:gd name="connsiteY3" fmla="*/ 345959 h 489664"/>
                      <a:gd name="connsiteX4" fmla="*/ 39177 w 587390"/>
                      <a:gd name="connsiteY4" fmla="*/ 303379 h 489664"/>
                      <a:gd name="connsiteX5" fmla="*/ 65789 w 587390"/>
                      <a:gd name="connsiteY5" fmla="*/ 143706 h 489664"/>
                      <a:gd name="connsiteX6" fmla="*/ 44499 w 587390"/>
                      <a:gd name="connsiteY6" fmla="*/ 90481 h 489664"/>
                      <a:gd name="connsiteX7" fmla="*/ 108369 w 587390"/>
                      <a:gd name="connsiteY7" fmla="*/ 26612 h 489664"/>
                      <a:gd name="connsiteX8" fmla="*/ 113691 w 587390"/>
                      <a:gd name="connsiteY8" fmla="*/ 21289 h 489664"/>
                      <a:gd name="connsiteX9" fmla="*/ 129659 w 587390"/>
                      <a:gd name="connsiteY9" fmla="*/ 106449 h 489664"/>
                      <a:gd name="connsiteX10" fmla="*/ 268043 w 587390"/>
                      <a:gd name="connsiteY10" fmla="*/ 42579 h 489664"/>
                      <a:gd name="connsiteX11" fmla="*/ 347880 w 587390"/>
                      <a:gd name="connsiteY11" fmla="*/ 58547 h 489664"/>
                      <a:gd name="connsiteX12" fmla="*/ 331912 w 587390"/>
                      <a:gd name="connsiteY12" fmla="*/ 0 h 489664"/>
                      <a:gd name="connsiteX13" fmla="*/ 337235 w 587390"/>
                      <a:gd name="connsiteY13" fmla="*/ 0 h 489664"/>
                      <a:gd name="connsiteX14" fmla="*/ 427716 w 587390"/>
                      <a:gd name="connsiteY14" fmla="*/ 31935 h 489664"/>
                      <a:gd name="connsiteX15" fmla="*/ 433039 w 587390"/>
                      <a:gd name="connsiteY15" fmla="*/ 69192 h 489664"/>
                      <a:gd name="connsiteX16" fmla="*/ 576745 w 587390"/>
                      <a:gd name="connsiteY16" fmla="*/ 361926 h 489664"/>
                      <a:gd name="connsiteX17" fmla="*/ 582067 w 587390"/>
                      <a:gd name="connsiteY17" fmla="*/ 383216 h 489664"/>
                      <a:gd name="connsiteX18" fmla="*/ 587390 w 587390"/>
                      <a:gd name="connsiteY18" fmla="*/ 404506 h 489664"/>
                      <a:gd name="connsiteX19" fmla="*/ 571423 w 587390"/>
                      <a:gd name="connsiteY19" fmla="*/ 388538 h 489664"/>
                      <a:gd name="connsiteX20" fmla="*/ 353202 w 587390"/>
                      <a:gd name="connsiteY20" fmla="*/ 303379 h 489664"/>
                      <a:gd name="connsiteX21" fmla="*/ 315945 w 587390"/>
                      <a:gd name="connsiteY21" fmla="*/ 303379 h 489664"/>
                      <a:gd name="connsiteX22" fmla="*/ 33854 w 587390"/>
                      <a:gd name="connsiteY22" fmla="*/ 484343 h 489664"/>
                      <a:gd name="connsiteX23" fmla="*/ 33854 w 587390"/>
                      <a:gd name="connsiteY23" fmla="*/ 489665 h 489664"/>
                      <a:gd name="connsiteX24" fmla="*/ 23210 w 587390"/>
                      <a:gd name="connsiteY24" fmla="*/ 489665 h 489664"/>
                      <a:gd name="connsiteX25" fmla="*/ 108369 w 587390"/>
                      <a:gd name="connsiteY25" fmla="*/ 37257 h 489664"/>
                      <a:gd name="connsiteX26" fmla="*/ 60467 w 587390"/>
                      <a:gd name="connsiteY26" fmla="*/ 90481 h 489664"/>
                      <a:gd name="connsiteX27" fmla="*/ 76434 w 587390"/>
                      <a:gd name="connsiteY27" fmla="*/ 133061 h 489664"/>
                      <a:gd name="connsiteX28" fmla="*/ 49822 w 587390"/>
                      <a:gd name="connsiteY28" fmla="*/ 308702 h 489664"/>
                      <a:gd name="connsiteX29" fmla="*/ 33854 w 587390"/>
                      <a:gd name="connsiteY29" fmla="*/ 351281 h 489664"/>
                      <a:gd name="connsiteX30" fmla="*/ 12565 w 587390"/>
                      <a:gd name="connsiteY30" fmla="*/ 420473 h 489664"/>
                      <a:gd name="connsiteX31" fmla="*/ 28532 w 587390"/>
                      <a:gd name="connsiteY31" fmla="*/ 479020 h 489664"/>
                      <a:gd name="connsiteX32" fmla="*/ 315945 w 587390"/>
                      <a:gd name="connsiteY32" fmla="*/ 292735 h 489664"/>
                      <a:gd name="connsiteX33" fmla="*/ 353202 w 587390"/>
                      <a:gd name="connsiteY33" fmla="*/ 292735 h 489664"/>
                      <a:gd name="connsiteX34" fmla="*/ 576745 w 587390"/>
                      <a:gd name="connsiteY34" fmla="*/ 372571 h 489664"/>
                      <a:gd name="connsiteX35" fmla="*/ 433039 w 587390"/>
                      <a:gd name="connsiteY35" fmla="*/ 85159 h 489664"/>
                      <a:gd name="connsiteX36" fmla="*/ 433039 w 587390"/>
                      <a:gd name="connsiteY36" fmla="*/ 79837 h 489664"/>
                      <a:gd name="connsiteX37" fmla="*/ 433039 w 587390"/>
                      <a:gd name="connsiteY37" fmla="*/ 74514 h 489664"/>
                      <a:gd name="connsiteX38" fmla="*/ 427716 w 587390"/>
                      <a:gd name="connsiteY38" fmla="*/ 42579 h 489664"/>
                      <a:gd name="connsiteX39" fmla="*/ 353202 w 587390"/>
                      <a:gd name="connsiteY39" fmla="*/ 15967 h 489664"/>
                      <a:gd name="connsiteX40" fmla="*/ 369169 w 587390"/>
                      <a:gd name="connsiteY40" fmla="*/ 85159 h 489664"/>
                      <a:gd name="connsiteX41" fmla="*/ 358524 w 587390"/>
                      <a:gd name="connsiteY41" fmla="*/ 79837 h 489664"/>
                      <a:gd name="connsiteX42" fmla="*/ 273365 w 587390"/>
                      <a:gd name="connsiteY42" fmla="*/ 58547 h 489664"/>
                      <a:gd name="connsiteX43" fmla="*/ 134981 w 587390"/>
                      <a:gd name="connsiteY43" fmla="*/ 122416 h 489664"/>
                      <a:gd name="connsiteX44" fmla="*/ 124336 w 587390"/>
                      <a:gd name="connsiteY44" fmla="*/ 133061 h 489664"/>
                      <a:gd name="connsiteX45" fmla="*/ 108369 w 587390"/>
                      <a:gd name="connsiteY45" fmla="*/ 37257 h 489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87390" h="489664">
                        <a:moveTo>
                          <a:pt x="23210" y="489665"/>
                        </a:moveTo>
                        <a:lnTo>
                          <a:pt x="23210" y="489665"/>
                        </a:lnTo>
                        <a:cubicBezTo>
                          <a:pt x="1920" y="463053"/>
                          <a:pt x="-3403" y="431118"/>
                          <a:pt x="1920" y="415151"/>
                        </a:cubicBezTo>
                        <a:cubicBezTo>
                          <a:pt x="7242" y="393861"/>
                          <a:pt x="12565" y="372571"/>
                          <a:pt x="23210" y="345959"/>
                        </a:cubicBezTo>
                        <a:cubicBezTo>
                          <a:pt x="28532" y="329992"/>
                          <a:pt x="33854" y="319347"/>
                          <a:pt x="39177" y="303379"/>
                        </a:cubicBezTo>
                        <a:cubicBezTo>
                          <a:pt x="71112" y="223543"/>
                          <a:pt x="97724" y="170318"/>
                          <a:pt x="65789" y="143706"/>
                        </a:cubicBezTo>
                        <a:cubicBezTo>
                          <a:pt x="49822" y="127738"/>
                          <a:pt x="44499" y="106449"/>
                          <a:pt x="44499" y="90481"/>
                        </a:cubicBezTo>
                        <a:cubicBezTo>
                          <a:pt x="49822" y="63869"/>
                          <a:pt x="71112" y="42579"/>
                          <a:pt x="108369" y="26612"/>
                        </a:cubicBezTo>
                        <a:lnTo>
                          <a:pt x="113691" y="21289"/>
                        </a:lnTo>
                        <a:lnTo>
                          <a:pt x="129659" y="106449"/>
                        </a:lnTo>
                        <a:cubicBezTo>
                          <a:pt x="150949" y="85159"/>
                          <a:pt x="198851" y="42579"/>
                          <a:pt x="268043" y="42579"/>
                        </a:cubicBezTo>
                        <a:cubicBezTo>
                          <a:pt x="294655" y="42579"/>
                          <a:pt x="321267" y="47902"/>
                          <a:pt x="347880" y="58547"/>
                        </a:cubicBezTo>
                        <a:lnTo>
                          <a:pt x="331912" y="0"/>
                        </a:lnTo>
                        <a:lnTo>
                          <a:pt x="337235" y="0"/>
                        </a:lnTo>
                        <a:cubicBezTo>
                          <a:pt x="385137" y="0"/>
                          <a:pt x="417071" y="10645"/>
                          <a:pt x="427716" y="31935"/>
                        </a:cubicBezTo>
                        <a:cubicBezTo>
                          <a:pt x="438361" y="47902"/>
                          <a:pt x="433039" y="63869"/>
                          <a:pt x="433039" y="69192"/>
                        </a:cubicBezTo>
                        <a:cubicBezTo>
                          <a:pt x="443684" y="79837"/>
                          <a:pt x="486263" y="143706"/>
                          <a:pt x="576745" y="361926"/>
                        </a:cubicBezTo>
                        <a:cubicBezTo>
                          <a:pt x="582067" y="367248"/>
                          <a:pt x="582067" y="377894"/>
                          <a:pt x="582067" y="383216"/>
                        </a:cubicBezTo>
                        <a:lnTo>
                          <a:pt x="587390" y="404506"/>
                        </a:lnTo>
                        <a:lnTo>
                          <a:pt x="571423" y="388538"/>
                        </a:lnTo>
                        <a:cubicBezTo>
                          <a:pt x="550133" y="356604"/>
                          <a:pt x="475618" y="303379"/>
                          <a:pt x="353202" y="303379"/>
                        </a:cubicBezTo>
                        <a:cubicBezTo>
                          <a:pt x="342557" y="303379"/>
                          <a:pt x="326590" y="303379"/>
                          <a:pt x="315945" y="303379"/>
                        </a:cubicBezTo>
                        <a:cubicBezTo>
                          <a:pt x="119014" y="324669"/>
                          <a:pt x="33854" y="484343"/>
                          <a:pt x="33854" y="484343"/>
                        </a:cubicBezTo>
                        <a:lnTo>
                          <a:pt x="33854" y="489665"/>
                        </a:lnTo>
                        <a:lnTo>
                          <a:pt x="23210" y="489665"/>
                        </a:lnTo>
                        <a:close/>
                        <a:moveTo>
                          <a:pt x="108369" y="37257"/>
                        </a:moveTo>
                        <a:cubicBezTo>
                          <a:pt x="81757" y="53224"/>
                          <a:pt x="60467" y="69192"/>
                          <a:pt x="60467" y="90481"/>
                        </a:cubicBezTo>
                        <a:cubicBezTo>
                          <a:pt x="55144" y="106449"/>
                          <a:pt x="65789" y="122416"/>
                          <a:pt x="76434" y="133061"/>
                        </a:cubicBezTo>
                        <a:cubicBezTo>
                          <a:pt x="108369" y="164996"/>
                          <a:pt x="87079" y="223543"/>
                          <a:pt x="49822" y="308702"/>
                        </a:cubicBezTo>
                        <a:cubicBezTo>
                          <a:pt x="44499" y="319347"/>
                          <a:pt x="39177" y="335314"/>
                          <a:pt x="33854" y="351281"/>
                        </a:cubicBezTo>
                        <a:cubicBezTo>
                          <a:pt x="23210" y="377894"/>
                          <a:pt x="17887" y="399183"/>
                          <a:pt x="12565" y="420473"/>
                        </a:cubicBezTo>
                        <a:cubicBezTo>
                          <a:pt x="12565" y="436440"/>
                          <a:pt x="12565" y="457730"/>
                          <a:pt x="28532" y="479020"/>
                        </a:cubicBezTo>
                        <a:cubicBezTo>
                          <a:pt x="44499" y="452408"/>
                          <a:pt x="134981" y="314024"/>
                          <a:pt x="315945" y="292735"/>
                        </a:cubicBezTo>
                        <a:cubicBezTo>
                          <a:pt x="326590" y="292735"/>
                          <a:pt x="342557" y="292735"/>
                          <a:pt x="353202" y="292735"/>
                        </a:cubicBezTo>
                        <a:cubicBezTo>
                          <a:pt x="459651" y="292735"/>
                          <a:pt x="534166" y="335314"/>
                          <a:pt x="576745" y="372571"/>
                        </a:cubicBezTo>
                        <a:cubicBezTo>
                          <a:pt x="480941" y="133061"/>
                          <a:pt x="433039" y="85159"/>
                          <a:pt x="433039" y="85159"/>
                        </a:cubicBezTo>
                        <a:lnTo>
                          <a:pt x="433039" y="79837"/>
                        </a:lnTo>
                        <a:lnTo>
                          <a:pt x="433039" y="74514"/>
                        </a:lnTo>
                        <a:cubicBezTo>
                          <a:pt x="433039" y="74514"/>
                          <a:pt x="438361" y="58547"/>
                          <a:pt x="427716" y="42579"/>
                        </a:cubicBezTo>
                        <a:cubicBezTo>
                          <a:pt x="417071" y="26612"/>
                          <a:pt x="390459" y="15967"/>
                          <a:pt x="353202" y="15967"/>
                        </a:cubicBezTo>
                        <a:lnTo>
                          <a:pt x="369169" y="85159"/>
                        </a:lnTo>
                        <a:lnTo>
                          <a:pt x="358524" y="79837"/>
                        </a:lnTo>
                        <a:cubicBezTo>
                          <a:pt x="331912" y="63869"/>
                          <a:pt x="299977" y="58547"/>
                          <a:pt x="273365" y="58547"/>
                        </a:cubicBezTo>
                        <a:cubicBezTo>
                          <a:pt x="188206" y="58547"/>
                          <a:pt x="134981" y="122416"/>
                          <a:pt x="134981" y="122416"/>
                        </a:cubicBezTo>
                        <a:lnTo>
                          <a:pt x="124336" y="133061"/>
                        </a:lnTo>
                        <a:lnTo>
                          <a:pt x="108369" y="37257"/>
                        </a:lnTo>
                        <a:close/>
                      </a:path>
                    </a:pathLst>
                  </a:custGeom>
                  <a:solidFill>
                    <a:srgbClr val="471038"/>
                  </a:solidFill>
                  <a:ln w="53196" cap="flat">
                    <a:noFill/>
                    <a:prstDash val="solid"/>
                    <a:miter/>
                  </a:ln>
                </p:spPr>
                <p:txBody>
                  <a:bodyPr rtlCol="0" anchor="ctr"/>
                  <a:lstStyle/>
                  <a:p>
                    <a:endParaRPr lang="en-US"/>
                  </a:p>
                </p:txBody>
              </p:sp>
            </p:grpSp>
            <p:grpSp>
              <p:nvGrpSpPr>
                <p:cNvPr id="78" name="Graphic 19">
                  <a:extLst>
                    <a:ext uri="{FF2B5EF4-FFF2-40B4-BE49-F238E27FC236}">
                      <a16:creationId xmlns:a16="http://schemas.microsoft.com/office/drawing/2014/main" xmlns="" id="{DB7DA153-5779-445B-A224-1B079B7EE2FA}"/>
                    </a:ext>
                  </a:extLst>
                </p:cNvPr>
                <p:cNvGrpSpPr/>
                <p:nvPr/>
              </p:nvGrpSpPr>
              <p:grpSpPr>
                <a:xfrm>
                  <a:off x="2482910" y="9957008"/>
                  <a:ext cx="580147" cy="260799"/>
                  <a:chOff x="2482910" y="9957008"/>
                  <a:chExt cx="580147" cy="260799"/>
                </a:xfrm>
              </p:grpSpPr>
              <p:sp>
                <p:nvSpPr>
                  <p:cNvPr id="79" name="Freeform: Shape 78">
                    <a:extLst>
                      <a:ext uri="{FF2B5EF4-FFF2-40B4-BE49-F238E27FC236}">
                        <a16:creationId xmlns:a16="http://schemas.microsoft.com/office/drawing/2014/main" xmlns="" id="{85B5B797-901A-43FB-9741-FAEAC41DCF90}"/>
                      </a:ext>
                    </a:extLst>
                  </p:cNvPr>
                  <p:cNvSpPr/>
                  <p:nvPr/>
                </p:nvSpPr>
                <p:spPr>
                  <a:xfrm>
                    <a:off x="2488233" y="9959460"/>
                    <a:ext cx="569502" cy="251886"/>
                  </a:xfrm>
                  <a:custGeom>
                    <a:avLst/>
                    <a:gdLst>
                      <a:gd name="connsiteX0" fmla="*/ 292735 w 569502"/>
                      <a:gd name="connsiteY0" fmla="*/ 2871 h 251886"/>
                      <a:gd name="connsiteX1" fmla="*/ 5322 w 569502"/>
                      <a:gd name="connsiteY1" fmla="*/ 189156 h 251886"/>
                      <a:gd name="connsiteX2" fmla="*/ 0 w 569502"/>
                      <a:gd name="connsiteY2" fmla="*/ 189156 h 251886"/>
                      <a:gd name="connsiteX3" fmla="*/ 298058 w 569502"/>
                      <a:gd name="connsiteY3" fmla="*/ 247703 h 251886"/>
                      <a:gd name="connsiteX4" fmla="*/ 569503 w 569502"/>
                      <a:gd name="connsiteY4" fmla="*/ 125287 h 251886"/>
                      <a:gd name="connsiteX5" fmla="*/ 564181 w 569502"/>
                      <a:gd name="connsiteY5" fmla="*/ 98674 h 251886"/>
                      <a:gd name="connsiteX6" fmla="*/ 292735 w 569502"/>
                      <a:gd name="connsiteY6" fmla="*/ 2871 h 25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9502" h="251886">
                        <a:moveTo>
                          <a:pt x="292735" y="2871"/>
                        </a:moveTo>
                        <a:cubicBezTo>
                          <a:pt x="90482" y="24160"/>
                          <a:pt x="5322" y="189156"/>
                          <a:pt x="5322" y="189156"/>
                        </a:cubicBezTo>
                        <a:lnTo>
                          <a:pt x="0" y="189156"/>
                        </a:lnTo>
                        <a:cubicBezTo>
                          <a:pt x="31935" y="231735"/>
                          <a:pt x="111772" y="263670"/>
                          <a:pt x="298058" y="247703"/>
                        </a:cubicBezTo>
                        <a:cubicBezTo>
                          <a:pt x="468376" y="231735"/>
                          <a:pt x="542891" y="178511"/>
                          <a:pt x="569503" y="125287"/>
                        </a:cubicBezTo>
                        <a:cubicBezTo>
                          <a:pt x="569503" y="114642"/>
                          <a:pt x="564181" y="103997"/>
                          <a:pt x="564181" y="98674"/>
                        </a:cubicBezTo>
                        <a:cubicBezTo>
                          <a:pt x="510956" y="40127"/>
                          <a:pt x="420474" y="-13097"/>
                          <a:pt x="292735" y="2871"/>
                        </a:cubicBezTo>
                        <a:close/>
                      </a:path>
                    </a:pathLst>
                  </a:custGeom>
                  <a:solidFill>
                    <a:srgbClr val="D1D2D7"/>
                  </a:solidFill>
                  <a:ln w="53196"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xmlns="" id="{759B9872-5D28-4EBF-90EA-4E24DE181700}"/>
                      </a:ext>
                    </a:extLst>
                  </p:cNvPr>
                  <p:cNvSpPr/>
                  <p:nvPr/>
                </p:nvSpPr>
                <p:spPr>
                  <a:xfrm>
                    <a:off x="2482910" y="9957008"/>
                    <a:ext cx="580147" cy="260799"/>
                  </a:xfrm>
                  <a:custGeom>
                    <a:avLst/>
                    <a:gdLst>
                      <a:gd name="connsiteX0" fmla="*/ 212898 w 580147"/>
                      <a:gd name="connsiteY0" fmla="*/ 260800 h 260799"/>
                      <a:gd name="connsiteX1" fmla="*/ 212898 w 580147"/>
                      <a:gd name="connsiteY1" fmla="*/ 260800 h 260799"/>
                      <a:gd name="connsiteX2" fmla="*/ 5322 w 580147"/>
                      <a:gd name="connsiteY2" fmla="*/ 196930 h 260799"/>
                      <a:gd name="connsiteX3" fmla="*/ 0 w 580147"/>
                      <a:gd name="connsiteY3" fmla="*/ 186286 h 260799"/>
                      <a:gd name="connsiteX4" fmla="*/ 10645 w 580147"/>
                      <a:gd name="connsiteY4" fmla="*/ 186286 h 260799"/>
                      <a:gd name="connsiteX5" fmla="*/ 298058 w 580147"/>
                      <a:gd name="connsiteY5" fmla="*/ 0 h 260799"/>
                      <a:gd name="connsiteX6" fmla="*/ 335315 w 580147"/>
                      <a:gd name="connsiteY6" fmla="*/ 0 h 260799"/>
                      <a:gd name="connsiteX7" fmla="*/ 574825 w 580147"/>
                      <a:gd name="connsiteY7" fmla="*/ 95804 h 260799"/>
                      <a:gd name="connsiteX8" fmla="*/ 574825 w 580147"/>
                      <a:gd name="connsiteY8" fmla="*/ 95804 h 260799"/>
                      <a:gd name="connsiteX9" fmla="*/ 580148 w 580147"/>
                      <a:gd name="connsiteY9" fmla="*/ 127738 h 260799"/>
                      <a:gd name="connsiteX10" fmla="*/ 580148 w 580147"/>
                      <a:gd name="connsiteY10" fmla="*/ 127738 h 260799"/>
                      <a:gd name="connsiteX11" fmla="*/ 580148 w 580147"/>
                      <a:gd name="connsiteY11" fmla="*/ 127738 h 260799"/>
                      <a:gd name="connsiteX12" fmla="*/ 303380 w 580147"/>
                      <a:gd name="connsiteY12" fmla="*/ 250155 h 260799"/>
                      <a:gd name="connsiteX13" fmla="*/ 212898 w 580147"/>
                      <a:gd name="connsiteY13" fmla="*/ 260800 h 260799"/>
                      <a:gd name="connsiteX14" fmla="*/ 15967 w 580147"/>
                      <a:gd name="connsiteY14" fmla="*/ 191608 h 260799"/>
                      <a:gd name="connsiteX15" fmla="*/ 207576 w 580147"/>
                      <a:gd name="connsiteY15" fmla="*/ 244832 h 260799"/>
                      <a:gd name="connsiteX16" fmla="*/ 207576 w 580147"/>
                      <a:gd name="connsiteY16" fmla="*/ 244832 h 260799"/>
                      <a:gd name="connsiteX17" fmla="*/ 303380 w 580147"/>
                      <a:gd name="connsiteY17" fmla="*/ 239510 h 260799"/>
                      <a:gd name="connsiteX18" fmla="*/ 569503 w 580147"/>
                      <a:gd name="connsiteY18" fmla="*/ 122416 h 260799"/>
                      <a:gd name="connsiteX19" fmla="*/ 564180 w 580147"/>
                      <a:gd name="connsiteY19" fmla="*/ 95804 h 260799"/>
                      <a:gd name="connsiteX20" fmla="*/ 335315 w 580147"/>
                      <a:gd name="connsiteY20" fmla="*/ 10645 h 260799"/>
                      <a:gd name="connsiteX21" fmla="*/ 298058 w 580147"/>
                      <a:gd name="connsiteY21" fmla="*/ 10645 h 260799"/>
                      <a:gd name="connsiteX22" fmla="*/ 15967 w 580147"/>
                      <a:gd name="connsiteY22" fmla="*/ 191608 h 260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80147" h="260799">
                        <a:moveTo>
                          <a:pt x="212898" y="260800"/>
                        </a:moveTo>
                        <a:lnTo>
                          <a:pt x="212898" y="260800"/>
                        </a:lnTo>
                        <a:cubicBezTo>
                          <a:pt x="106449" y="260800"/>
                          <a:pt x="37257" y="239510"/>
                          <a:pt x="5322" y="196930"/>
                        </a:cubicBezTo>
                        <a:lnTo>
                          <a:pt x="0" y="186286"/>
                        </a:lnTo>
                        <a:lnTo>
                          <a:pt x="10645" y="186286"/>
                        </a:lnTo>
                        <a:cubicBezTo>
                          <a:pt x="21290" y="164996"/>
                          <a:pt x="111772" y="15967"/>
                          <a:pt x="298058" y="0"/>
                        </a:cubicBezTo>
                        <a:cubicBezTo>
                          <a:pt x="308702" y="0"/>
                          <a:pt x="324670" y="0"/>
                          <a:pt x="335315" y="0"/>
                        </a:cubicBezTo>
                        <a:cubicBezTo>
                          <a:pt x="457731" y="0"/>
                          <a:pt x="537568" y="58547"/>
                          <a:pt x="574825" y="95804"/>
                        </a:cubicBezTo>
                        <a:lnTo>
                          <a:pt x="574825" y="95804"/>
                        </a:lnTo>
                        <a:cubicBezTo>
                          <a:pt x="580148" y="106449"/>
                          <a:pt x="580148" y="117094"/>
                          <a:pt x="580148" y="127738"/>
                        </a:cubicBezTo>
                        <a:lnTo>
                          <a:pt x="580148" y="127738"/>
                        </a:lnTo>
                        <a:lnTo>
                          <a:pt x="580148" y="127738"/>
                        </a:lnTo>
                        <a:cubicBezTo>
                          <a:pt x="548213" y="196930"/>
                          <a:pt x="452409" y="239510"/>
                          <a:pt x="303380" y="250155"/>
                        </a:cubicBezTo>
                        <a:cubicBezTo>
                          <a:pt x="271445" y="255477"/>
                          <a:pt x="239511" y="260800"/>
                          <a:pt x="212898" y="260800"/>
                        </a:cubicBezTo>
                        <a:close/>
                        <a:moveTo>
                          <a:pt x="15967" y="191608"/>
                        </a:moveTo>
                        <a:cubicBezTo>
                          <a:pt x="47902" y="228865"/>
                          <a:pt x="111772" y="244832"/>
                          <a:pt x="207576" y="244832"/>
                        </a:cubicBezTo>
                        <a:lnTo>
                          <a:pt x="207576" y="244832"/>
                        </a:lnTo>
                        <a:cubicBezTo>
                          <a:pt x="234188" y="244832"/>
                          <a:pt x="271445" y="244832"/>
                          <a:pt x="303380" y="239510"/>
                        </a:cubicBezTo>
                        <a:cubicBezTo>
                          <a:pt x="447086" y="223543"/>
                          <a:pt x="532246" y="186286"/>
                          <a:pt x="569503" y="122416"/>
                        </a:cubicBezTo>
                        <a:cubicBezTo>
                          <a:pt x="569503" y="117094"/>
                          <a:pt x="564180" y="106449"/>
                          <a:pt x="564180" y="95804"/>
                        </a:cubicBezTo>
                        <a:cubicBezTo>
                          <a:pt x="532246" y="63869"/>
                          <a:pt x="457731" y="10645"/>
                          <a:pt x="335315" y="10645"/>
                        </a:cubicBezTo>
                        <a:cubicBezTo>
                          <a:pt x="324670" y="10645"/>
                          <a:pt x="308702" y="10645"/>
                          <a:pt x="298058" y="10645"/>
                        </a:cubicBezTo>
                        <a:cubicBezTo>
                          <a:pt x="106449" y="26612"/>
                          <a:pt x="21290" y="180963"/>
                          <a:pt x="15967" y="191608"/>
                        </a:cubicBezTo>
                        <a:close/>
                      </a:path>
                    </a:pathLst>
                  </a:custGeom>
                  <a:solidFill>
                    <a:srgbClr val="98999B"/>
                  </a:solidFill>
                  <a:ln w="53196" cap="flat">
                    <a:noFill/>
                    <a:prstDash val="solid"/>
                    <a:miter/>
                  </a:ln>
                </p:spPr>
                <p:txBody>
                  <a:bodyPr rtlCol="0" anchor="ctr"/>
                  <a:lstStyle/>
                  <a:p>
                    <a:endParaRPr lang="en-US"/>
                  </a:p>
                </p:txBody>
              </p:sp>
            </p:grpSp>
            <p:sp>
              <p:nvSpPr>
                <p:cNvPr id="81" name="Freeform: Shape 80">
                  <a:extLst>
                    <a:ext uri="{FF2B5EF4-FFF2-40B4-BE49-F238E27FC236}">
                      <a16:creationId xmlns:a16="http://schemas.microsoft.com/office/drawing/2014/main" xmlns="" id="{622F4BA7-9BDB-4853-A89B-D265E64D9F25}"/>
                    </a:ext>
                  </a:extLst>
                </p:cNvPr>
                <p:cNvSpPr/>
                <p:nvPr/>
              </p:nvSpPr>
              <p:spPr>
                <a:xfrm>
                  <a:off x="2461620" y="9669596"/>
                  <a:ext cx="587835" cy="479020"/>
                </a:xfrm>
                <a:custGeom>
                  <a:avLst/>
                  <a:gdLst>
                    <a:gd name="connsiteX0" fmla="*/ 585470 w 587835"/>
                    <a:gd name="connsiteY0" fmla="*/ 361926 h 479020"/>
                    <a:gd name="connsiteX1" fmla="*/ 548213 w 587835"/>
                    <a:gd name="connsiteY1" fmla="*/ 266122 h 479020"/>
                    <a:gd name="connsiteX2" fmla="*/ 516278 w 587835"/>
                    <a:gd name="connsiteY2" fmla="*/ 292735 h 479020"/>
                    <a:gd name="connsiteX3" fmla="*/ 447086 w 587835"/>
                    <a:gd name="connsiteY3" fmla="*/ 133061 h 479020"/>
                    <a:gd name="connsiteX4" fmla="*/ 388539 w 587835"/>
                    <a:gd name="connsiteY4" fmla="*/ 21290 h 479020"/>
                    <a:gd name="connsiteX5" fmla="*/ 388539 w 587835"/>
                    <a:gd name="connsiteY5" fmla="*/ 5322 h 479020"/>
                    <a:gd name="connsiteX6" fmla="*/ 351282 w 587835"/>
                    <a:gd name="connsiteY6" fmla="*/ 0 h 479020"/>
                    <a:gd name="connsiteX7" fmla="*/ 367250 w 587835"/>
                    <a:gd name="connsiteY7" fmla="*/ 58547 h 479020"/>
                    <a:gd name="connsiteX8" fmla="*/ 388539 w 587835"/>
                    <a:gd name="connsiteY8" fmla="*/ 111771 h 479020"/>
                    <a:gd name="connsiteX9" fmla="*/ 351282 w 587835"/>
                    <a:gd name="connsiteY9" fmla="*/ 111771 h 479020"/>
                    <a:gd name="connsiteX10" fmla="*/ 234188 w 587835"/>
                    <a:gd name="connsiteY10" fmla="*/ 101127 h 479020"/>
                    <a:gd name="connsiteX11" fmla="*/ 164996 w 587835"/>
                    <a:gd name="connsiteY11" fmla="*/ 122416 h 479020"/>
                    <a:gd name="connsiteX12" fmla="*/ 149029 w 587835"/>
                    <a:gd name="connsiteY12" fmla="*/ 101127 h 479020"/>
                    <a:gd name="connsiteX13" fmla="*/ 143706 w 587835"/>
                    <a:gd name="connsiteY13" fmla="*/ 106449 h 479020"/>
                    <a:gd name="connsiteX14" fmla="*/ 117094 w 587835"/>
                    <a:gd name="connsiteY14" fmla="*/ 21290 h 479020"/>
                    <a:gd name="connsiteX15" fmla="*/ 79837 w 587835"/>
                    <a:gd name="connsiteY15" fmla="*/ 42579 h 479020"/>
                    <a:gd name="connsiteX16" fmla="*/ 101127 w 587835"/>
                    <a:gd name="connsiteY16" fmla="*/ 79837 h 479020"/>
                    <a:gd name="connsiteX17" fmla="*/ 117094 w 587835"/>
                    <a:gd name="connsiteY17" fmla="*/ 223543 h 479020"/>
                    <a:gd name="connsiteX18" fmla="*/ 85159 w 587835"/>
                    <a:gd name="connsiteY18" fmla="*/ 356604 h 479020"/>
                    <a:gd name="connsiteX19" fmla="*/ 42580 w 587835"/>
                    <a:gd name="connsiteY19" fmla="*/ 298057 h 479020"/>
                    <a:gd name="connsiteX20" fmla="*/ 42580 w 587835"/>
                    <a:gd name="connsiteY20" fmla="*/ 292735 h 479020"/>
                    <a:gd name="connsiteX21" fmla="*/ 21290 w 587835"/>
                    <a:gd name="connsiteY21" fmla="*/ 340637 h 479020"/>
                    <a:gd name="connsiteX22" fmla="*/ 0 w 587835"/>
                    <a:gd name="connsiteY22" fmla="*/ 409828 h 479020"/>
                    <a:gd name="connsiteX23" fmla="*/ 21290 w 587835"/>
                    <a:gd name="connsiteY23" fmla="*/ 479020 h 479020"/>
                    <a:gd name="connsiteX24" fmla="*/ 26612 w 587835"/>
                    <a:gd name="connsiteY24" fmla="*/ 479020 h 479020"/>
                    <a:gd name="connsiteX25" fmla="*/ 314025 w 587835"/>
                    <a:gd name="connsiteY25" fmla="*/ 292735 h 479020"/>
                    <a:gd name="connsiteX26" fmla="*/ 585470 w 587835"/>
                    <a:gd name="connsiteY26" fmla="*/ 388538 h 479020"/>
                    <a:gd name="connsiteX27" fmla="*/ 585470 w 587835"/>
                    <a:gd name="connsiteY27" fmla="*/ 361926 h 479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87835" h="479020">
                      <a:moveTo>
                        <a:pt x="585470" y="361926"/>
                      </a:moveTo>
                      <a:cubicBezTo>
                        <a:pt x="569503" y="324669"/>
                        <a:pt x="558858" y="292735"/>
                        <a:pt x="548213" y="266122"/>
                      </a:cubicBezTo>
                      <a:cubicBezTo>
                        <a:pt x="548213" y="287412"/>
                        <a:pt x="537568" y="303379"/>
                        <a:pt x="516278" y="292735"/>
                      </a:cubicBezTo>
                      <a:cubicBezTo>
                        <a:pt x="457731" y="271445"/>
                        <a:pt x="479021" y="175640"/>
                        <a:pt x="447086" y="133061"/>
                      </a:cubicBezTo>
                      <a:cubicBezTo>
                        <a:pt x="415152" y="90481"/>
                        <a:pt x="388539" y="90481"/>
                        <a:pt x="388539" y="21290"/>
                      </a:cubicBezTo>
                      <a:cubicBezTo>
                        <a:pt x="388539" y="15967"/>
                        <a:pt x="388539" y="10645"/>
                        <a:pt x="388539" y="5322"/>
                      </a:cubicBezTo>
                      <a:cubicBezTo>
                        <a:pt x="377895" y="5322"/>
                        <a:pt x="367250" y="0"/>
                        <a:pt x="351282" y="0"/>
                      </a:cubicBezTo>
                      <a:cubicBezTo>
                        <a:pt x="351282" y="5322"/>
                        <a:pt x="356605" y="21290"/>
                        <a:pt x="367250" y="58547"/>
                      </a:cubicBezTo>
                      <a:cubicBezTo>
                        <a:pt x="377895" y="74514"/>
                        <a:pt x="399184" y="90481"/>
                        <a:pt x="388539" y="111771"/>
                      </a:cubicBezTo>
                      <a:cubicBezTo>
                        <a:pt x="377895" y="127739"/>
                        <a:pt x="361927" y="111771"/>
                        <a:pt x="351282" y="111771"/>
                      </a:cubicBezTo>
                      <a:cubicBezTo>
                        <a:pt x="314025" y="101127"/>
                        <a:pt x="266123" y="90481"/>
                        <a:pt x="234188" y="101127"/>
                      </a:cubicBezTo>
                      <a:cubicBezTo>
                        <a:pt x="212898" y="106449"/>
                        <a:pt x="186286" y="127739"/>
                        <a:pt x="164996" y="122416"/>
                      </a:cubicBezTo>
                      <a:cubicBezTo>
                        <a:pt x="154351" y="117094"/>
                        <a:pt x="149029" y="111771"/>
                        <a:pt x="149029" y="101127"/>
                      </a:cubicBezTo>
                      <a:cubicBezTo>
                        <a:pt x="143706" y="106449"/>
                        <a:pt x="143706" y="106449"/>
                        <a:pt x="143706" y="106449"/>
                      </a:cubicBezTo>
                      <a:lnTo>
                        <a:pt x="117094" y="21290"/>
                      </a:lnTo>
                      <a:cubicBezTo>
                        <a:pt x="101127" y="26612"/>
                        <a:pt x="90482" y="37257"/>
                        <a:pt x="79837" y="42579"/>
                      </a:cubicBezTo>
                      <a:cubicBezTo>
                        <a:pt x="90482" y="47902"/>
                        <a:pt x="101127" y="58547"/>
                        <a:pt x="101127" y="79837"/>
                      </a:cubicBezTo>
                      <a:cubicBezTo>
                        <a:pt x="106449" y="149028"/>
                        <a:pt x="101127" y="186286"/>
                        <a:pt x="117094" y="223543"/>
                      </a:cubicBezTo>
                      <a:cubicBezTo>
                        <a:pt x="133061" y="260800"/>
                        <a:pt x="133061" y="298057"/>
                        <a:pt x="85159" y="356604"/>
                      </a:cubicBezTo>
                      <a:cubicBezTo>
                        <a:pt x="37257" y="409828"/>
                        <a:pt x="21290" y="388538"/>
                        <a:pt x="42580" y="298057"/>
                      </a:cubicBezTo>
                      <a:cubicBezTo>
                        <a:pt x="42580" y="298057"/>
                        <a:pt x="42580" y="298057"/>
                        <a:pt x="42580" y="292735"/>
                      </a:cubicBezTo>
                      <a:cubicBezTo>
                        <a:pt x="37257" y="308702"/>
                        <a:pt x="31935" y="324669"/>
                        <a:pt x="21290" y="340637"/>
                      </a:cubicBezTo>
                      <a:cubicBezTo>
                        <a:pt x="10645" y="361926"/>
                        <a:pt x="5322" y="383216"/>
                        <a:pt x="0" y="409828"/>
                      </a:cubicBezTo>
                      <a:cubicBezTo>
                        <a:pt x="0" y="425796"/>
                        <a:pt x="0" y="452408"/>
                        <a:pt x="21290" y="479020"/>
                      </a:cubicBezTo>
                      <a:lnTo>
                        <a:pt x="26612" y="479020"/>
                      </a:lnTo>
                      <a:cubicBezTo>
                        <a:pt x="26612" y="479020"/>
                        <a:pt x="111772" y="314024"/>
                        <a:pt x="314025" y="292735"/>
                      </a:cubicBezTo>
                      <a:cubicBezTo>
                        <a:pt x="441764" y="282089"/>
                        <a:pt x="532246" y="329992"/>
                        <a:pt x="585470" y="388538"/>
                      </a:cubicBezTo>
                      <a:cubicBezTo>
                        <a:pt x="590793" y="377894"/>
                        <a:pt x="585470" y="372571"/>
                        <a:pt x="585470" y="361926"/>
                      </a:cubicBezTo>
                      <a:close/>
                    </a:path>
                  </a:pathLst>
                </a:custGeom>
                <a:solidFill>
                  <a:srgbClr val="534351">
                    <a:alpha val="30000"/>
                  </a:srgbClr>
                </a:solidFill>
                <a:ln w="53196" cap="flat">
                  <a:noFill/>
                  <a:prstDash val="solid"/>
                  <a:miter/>
                </a:ln>
              </p:spPr>
              <p:txBody>
                <a:bodyPr rtlCol="0" anchor="ctr"/>
                <a:lstStyle/>
                <a:p>
                  <a:endParaRPr lang="en-US"/>
                </a:p>
              </p:txBody>
            </p:sp>
          </p:grpSp>
          <p:sp>
            <p:nvSpPr>
              <p:cNvPr id="82" name="Freeform: Shape 81">
                <a:extLst>
                  <a:ext uri="{FF2B5EF4-FFF2-40B4-BE49-F238E27FC236}">
                    <a16:creationId xmlns:a16="http://schemas.microsoft.com/office/drawing/2014/main" xmlns="" id="{EF7E954C-6A34-47B2-A9AA-379B642D533C}"/>
                  </a:ext>
                </a:extLst>
              </p:cNvPr>
              <p:cNvSpPr/>
              <p:nvPr/>
            </p:nvSpPr>
            <p:spPr>
              <a:xfrm>
                <a:off x="2464643" y="10074102"/>
                <a:ext cx="600748" cy="190465"/>
              </a:xfrm>
              <a:custGeom>
                <a:avLst/>
                <a:gdLst>
                  <a:gd name="connsiteX0" fmla="*/ 326970 w 600748"/>
                  <a:gd name="connsiteY0" fmla="*/ 127739 h 190465"/>
                  <a:gd name="connsiteX1" fmla="*/ 7622 w 600748"/>
                  <a:gd name="connsiteY1" fmla="*/ 0 h 190465"/>
                  <a:gd name="connsiteX2" fmla="*/ 151329 w 600748"/>
                  <a:gd name="connsiteY2" fmla="*/ 186286 h 190465"/>
                  <a:gd name="connsiteX3" fmla="*/ 598415 w 600748"/>
                  <a:gd name="connsiteY3" fmla="*/ 5322 h 190465"/>
                  <a:gd name="connsiteX4" fmla="*/ 326970 w 600748"/>
                  <a:gd name="connsiteY4" fmla="*/ 127739 h 190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748" h="190465">
                    <a:moveTo>
                      <a:pt x="326970" y="127739"/>
                    </a:moveTo>
                    <a:cubicBezTo>
                      <a:pt x="18267" y="159673"/>
                      <a:pt x="2300" y="47902"/>
                      <a:pt x="7622" y="0"/>
                    </a:cubicBezTo>
                    <a:cubicBezTo>
                      <a:pt x="-13668" y="90481"/>
                      <a:pt x="2300" y="175641"/>
                      <a:pt x="151329" y="186286"/>
                    </a:cubicBezTo>
                    <a:cubicBezTo>
                      <a:pt x="326970" y="196930"/>
                      <a:pt x="630350" y="202253"/>
                      <a:pt x="598415" y="5322"/>
                    </a:cubicBezTo>
                    <a:cubicBezTo>
                      <a:pt x="571803" y="58547"/>
                      <a:pt x="497288" y="111771"/>
                      <a:pt x="326970" y="127739"/>
                    </a:cubicBezTo>
                    <a:close/>
                  </a:path>
                </a:pathLst>
              </a:custGeom>
              <a:solidFill>
                <a:srgbClr val="D1D2D7"/>
              </a:solidFill>
              <a:ln w="53196" cap="flat">
                <a:noFill/>
                <a:prstDash val="solid"/>
                <a:miter/>
              </a:ln>
            </p:spPr>
            <p:txBody>
              <a:bodyPr rtlCol="0" anchor="ctr"/>
              <a:lstStyle/>
              <a:p>
                <a:endParaRPr lang="en-US"/>
              </a:p>
            </p:txBody>
          </p:sp>
          <p:grpSp>
            <p:nvGrpSpPr>
              <p:cNvPr id="83" name="Graphic 19">
                <a:extLst>
                  <a:ext uri="{FF2B5EF4-FFF2-40B4-BE49-F238E27FC236}">
                    <a16:creationId xmlns:a16="http://schemas.microsoft.com/office/drawing/2014/main" xmlns="" id="{29795167-60C8-4FD1-837F-025E44BF8395}"/>
                  </a:ext>
                </a:extLst>
              </p:cNvPr>
              <p:cNvGrpSpPr/>
              <p:nvPr/>
            </p:nvGrpSpPr>
            <p:grpSpPr>
              <a:xfrm>
                <a:off x="2456298" y="10058134"/>
                <a:ext cx="613937" cy="218220"/>
                <a:chOff x="2456298" y="10058134"/>
                <a:chExt cx="613937" cy="218220"/>
              </a:xfrm>
            </p:grpSpPr>
            <p:sp>
              <p:nvSpPr>
                <p:cNvPr id="84" name="Freeform: Shape 83">
                  <a:extLst>
                    <a:ext uri="{FF2B5EF4-FFF2-40B4-BE49-F238E27FC236}">
                      <a16:creationId xmlns:a16="http://schemas.microsoft.com/office/drawing/2014/main" xmlns="" id="{FBD0B5BD-F334-4CF3-8B6B-FAF526DB46E6}"/>
                    </a:ext>
                  </a:extLst>
                </p:cNvPr>
                <p:cNvSpPr/>
                <p:nvPr/>
              </p:nvSpPr>
              <p:spPr>
                <a:xfrm>
                  <a:off x="2464643" y="10074102"/>
                  <a:ext cx="600748" cy="190465"/>
                </a:xfrm>
                <a:custGeom>
                  <a:avLst/>
                  <a:gdLst>
                    <a:gd name="connsiteX0" fmla="*/ 326970 w 600748"/>
                    <a:gd name="connsiteY0" fmla="*/ 127739 h 190465"/>
                    <a:gd name="connsiteX1" fmla="*/ 7622 w 600748"/>
                    <a:gd name="connsiteY1" fmla="*/ 0 h 190465"/>
                    <a:gd name="connsiteX2" fmla="*/ 151329 w 600748"/>
                    <a:gd name="connsiteY2" fmla="*/ 186286 h 190465"/>
                    <a:gd name="connsiteX3" fmla="*/ 598415 w 600748"/>
                    <a:gd name="connsiteY3" fmla="*/ 5322 h 190465"/>
                    <a:gd name="connsiteX4" fmla="*/ 326970 w 600748"/>
                    <a:gd name="connsiteY4" fmla="*/ 127739 h 190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748" h="190465">
                      <a:moveTo>
                        <a:pt x="326970" y="127739"/>
                      </a:moveTo>
                      <a:cubicBezTo>
                        <a:pt x="18267" y="159673"/>
                        <a:pt x="2300" y="47902"/>
                        <a:pt x="7622" y="0"/>
                      </a:cubicBezTo>
                      <a:cubicBezTo>
                        <a:pt x="-13668" y="90481"/>
                        <a:pt x="2300" y="175641"/>
                        <a:pt x="151329" y="186286"/>
                      </a:cubicBezTo>
                      <a:cubicBezTo>
                        <a:pt x="326970" y="196930"/>
                        <a:pt x="630350" y="202253"/>
                        <a:pt x="598415" y="5322"/>
                      </a:cubicBezTo>
                      <a:cubicBezTo>
                        <a:pt x="571803" y="58547"/>
                        <a:pt x="497288" y="111771"/>
                        <a:pt x="326970" y="127739"/>
                      </a:cubicBezTo>
                      <a:close/>
                    </a:path>
                  </a:pathLst>
                </a:custGeom>
                <a:solidFill>
                  <a:srgbClr val="AAB7C1"/>
                </a:solidFill>
                <a:ln w="53196"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xmlns="" id="{62A202FC-E88A-4DE6-9730-FAEAE7EA745D}"/>
                    </a:ext>
                  </a:extLst>
                </p:cNvPr>
                <p:cNvSpPr/>
                <p:nvPr/>
              </p:nvSpPr>
              <p:spPr>
                <a:xfrm>
                  <a:off x="2456298" y="10058134"/>
                  <a:ext cx="613937" cy="218220"/>
                </a:xfrm>
                <a:custGeom>
                  <a:avLst/>
                  <a:gdLst>
                    <a:gd name="connsiteX0" fmla="*/ 282090 w 613937"/>
                    <a:gd name="connsiteY0" fmla="*/ 218221 h 218220"/>
                    <a:gd name="connsiteX1" fmla="*/ 159674 w 613937"/>
                    <a:gd name="connsiteY1" fmla="*/ 212898 h 218220"/>
                    <a:gd name="connsiteX2" fmla="*/ 21290 w 613937"/>
                    <a:gd name="connsiteY2" fmla="*/ 154351 h 218220"/>
                    <a:gd name="connsiteX3" fmla="*/ 5322 w 613937"/>
                    <a:gd name="connsiteY3" fmla="*/ 15968 h 218220"/>
                    <a:gd name="connsiteX4" fmla="*/ 15967 w 613937"/>
                    <a:gd name="connsiteY4" fmla="*/ 15968 h 218220"/>
                    <a:gd name="connsiteX5" fmla="*/ 37257 w 613937"/>
                    <a:gd name="connsiteY5" fmla="*/ 85159 h 218220"/>
                    <a:gd name="connsiteX6" fmla="*/ 329992 w 613937"/>
                    <a:gd name="connsiteY6" fmla="*/ 133061 h 218220"/>
                    <a:gd name="connsiteX7" fmla="*/ 596115 w 613937"/>
                    <a:gd name="connsiteY7" fmla="*/ 15968 h 218220"/>
                    <a:gd name="connsiteX8" fmla="*/ 606760 w 613937"/>
                    <a:gd name="connsiteY8" fmla="*/ 0 h 218220"/>
                    <a:gd name="connsiteX9" fmla="*/ 612083 w 613937"/>
                    <a:gd name="connsiteY9" fmla="*/ 15968 h 218220"/>
                    <a:gd name="connsiteX10" fmla="*/ 585470 w 613937"/>
                    <a:gd name="connsiteY10" fmla="*/ 127739 h 218220"/>
                    <a:gd name="connsiteX11" fmla="*/ 282090 w 613937"/>
                    <a:gd name="connsiteY11" fmla="*/ 218221 h 218220"/>
                    <a:gd name="connsiteX12" fmla="*/ 15967 w 613937"/>
                    <a:gd name="connsiteY12" fmla="*/ 63870 h 218220"/>
                    <a:gd name="connsiteX13" fmla="*/ 37257 w 613937"/>
                    <a:gd name="connsiteY13" fmla="*/ 149029 h 218220"/>
                    <a:gd name="connsiteX14" fmla="*/ 164996 w 613937"/>
                    <a:gd name="connsiteY14" fmla="*/ 202253 h 218220"/>
                    <a:gd name="connsiteX15" fmla="*/ 287413 w 613937"/>
                    <a:gd name="connsiteY15" fmla="*/ 207575 h 218220"/>
                    <a:gd name="connsiteX16" fmla="*/ 580148 w 613937"/>
                    <a:gd name="connsiteY16" fmla="*/ 127739 h 218220"/>
                    <a:gd name="connsiteX17" fmla="*/ 606760 w 613937"/>
                    <a:gd name="connsiteY17" fmla="*/ 42580 h 218220"/>
                    <a:gd name="connsiteX18" fmla="*/ 340637 w 613937"/>
                    <a:gd name="connsiteY18" fmla="*/ 149029 h 218220"/>
                    <a:gd name="connsiteX19" fmla="*/ 42580 w 613937"/>
                    <a:gd name="connsiteY19" fmla="*/ 95804 h 218220"/>
                    <a:gd name="connsiteX20" fmla="*/ 15967 w 613937"/>
                    <a:gd name="connsiteY20" fmla="*/ 63870 h 21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13937" h="218220">
                      <a:moveTo>
                        <a:pt x="282090" y="218221"/>
                      </a:moveTo>
                      <a:cubicBezTo>
                        <a:pt x="244833" y="218221"/>
                        <a:pt x="207576" y="218221"/>
                        <a:pt x="159674" y="212898"/>
                      </a:cubicBezTo>
                      <a:cubicBezTo>
                        <a:pt x="95804" y="207575"/>
                        <a:pt x="47902" y="186286"/>
                        <a:pt x="21290" y="154351"/>
                      </a:cubicBezTo>
                      <a:cubicBezTo>
                        <a:pt x="0" y="122416"/>
                        <a:pt x="-5322" y="74514"/>
                        <a:pt x="5322" y="15968"/>
                      </a:cubicBezTo>
                      <a:lnTo>
                        <a:pt x="15967" y="15968"/>
                      </a:lnTo>
                      <a:cubicBezTo>
                        <a:pt x="15967" y="31935"/>
                        <a:pt x="15967" y="63870"/>
                        <a:pt x="37257" y="85159"/>
                      </a:cubicBezTo>
                      <a:cubicBezTo>
                        <a:pt x="79837" y="133061"/>
                        <a:pt x="180964" y="149029"/>
                        <a:pt x="329992" y="133061"/>
                      </a:cubicBezTo>
                      <a:cubicBezTo>
                        <a:pt x="473699" y="117094"/>
                        <a:pt x="564180" y="79837"/>
                        <a:pt x="596115" y="15968"/>
                      </a:cubicBezTo>
                      <a:lnTo>
                        <a:pt x="606760" y="0"/>
                      </a:lnTo>
                      <a:lnTo>
                        <a:pt x="612083" y="15968"/>
                      </a:lnTo>
                      <a:cubicBezTo>
                        <a:pt x="617405" y="58547"/>
                        <a:pt x="612083" y="95804"/>
                        <a:pt x="585470" y="127739"/>
                      </a:cubicBezTo>
                      <a:cubicBezTo>
                        <a:pt x="537568" y="191608"/>
                        <a:pt x="436442" y="218221"/>
                        <a:pt x="282090" y="218221"/>
                      </a:cubicBezTo>
                      <a:close/>
                      <a:moveTo>
                        <a:pt x="15967" y="63870"/>
                      </a:moveTo>
                      <a:cubicBezTo>
                        <a:pt x="10645" y="101127"/>
                        <a:pt x="21290" y="127739"/>
                        <a:pt x="37257" y="149029"/>
                      </a:cubicBezTo>
                      <a:cubicBezTo>
                        <a:pt x="58547" y="180963"/>
                        <a:pt x="101127" y="196931"/>
                        <a:pt x="164996" y="202253"/>
                      </a:cubicBezTo>
                      <a:cubicBezTo>
                        <a:pt x="207576" y="207575"/>
                        <a:pt x="250155" y="207575"/>
                        <a:pt x="287413" y="207575"/>
                      </a:cubicBezTo>
                      <a:cubicBezTo>
                        <a:pt x="441764" y="207575"/>
                        <a:pt x="537568" y="180963"/>
                        <a:pt x="580148" y="127739"/>
                      </a:cubicBezTo>
                      <a:cubicBezTo>
                        <a:pt x="601438" y="106449"/>
                        <a:pt x="606760" y="74514"/>
                        <a:pt x="606760" y="42580"/>
                      </a:cubicBezTo>
                      <a:cubicBezTo>
                        <a:pt x="564180" y="101127"/>
                        <a:pt x="479021" y="138384"/>
                        <a:pt x="340637" y="149029"/>
                      </a:cubicBezTo>
                      <a:cubicBezTo>
                        <a:pt x="186286" y="164996"/>
                        <a:pt x="85159" y="143706"/>
                        <a:pt x="42580" y="95804"/>
                      </a:cubicBezTo>
                      <a:cubicBezTo>
                        <a:pt x="26612" y="85159"/>
                        <a:pt x="15967" y="74514"/>
                        <a:pt x="15967" y="63870"/>
                      </a:cubicBezTo>
                      <a:close/>
                    </a:path>
                  </a:pathLst>
                </a:custGeom>
                <a:solidFill>
                  <a:srgbClr val="818B91"/>
                </a:solidFill>
                <a:ln w="53196" cap="flat">
                  <a:noFill/>
                  <a:prstDash val="solid"/>
                  <a:miter/>
                </a:ln>
              </p:spPr>
              <p:txBody>
                <a:bodyPr rtlCol="0" anchor="ctr"/>
                <a:lstStyle/>
                <a:p>
                  <a:endParaRPr lang="en-US"/>
                </a:p>
              </p:txBody>
            </p:sp>
          </p:grpSp>
          <p:grpSp>
            <p:nvGrpSpPr>
              <p:cNvPr id="86" name="Graphic 19">
                <a:extLst>
                  <a:ext uri="{FF2B5EF4-FFF2-40B4-BE49-F238E27FC236}">
                    <a16:creationId xmlns:a16="http://schemas.microsoft.com/office/drawing/2014/main" xmlns="" id="{82EFAB34-FC46-4BA9-B882-09C2826AC862}"/>
                  </a:ext>
                </a:extLst>
              </p:cNvPr>
              <p:cNvGrpSpPr/>
              <p:nvPr/>
            </p:nvGrpSpPr>
            <p:grpSpPr>
              <a:xfrm>
                <a:off x="2578714" y="9733465"/>
                <a:ext cx="282090" cy="74514"/>
                <a:chOff x="2578714" y="9733465"/>
                <a:chExt cx="282090" cy="74514"/>
              </a:xfrm>
              <a:solidFill>
                <a:srgbClr val="662550"/>
              </a:solidFill>
            </p:grpSpPr>
            <p:sp>
              <p:nvSpPr>
                <p:cNvPr id="87" name="Freeform: Shape 86">
                  <a:extLst>
                    <a:ext uri="{FF2B5EF4-FFF2-40B4-BE49-F238E27FC236}">
                      <a16:creationId xmlns:a16="http://schemas.microsoft.com/office/drawing/2014/main" xmlns="" id="{9AAF467B-686F-47E7-A103-6A999499EF94}"/>
                    </a:ext>
                  </a:extLst>
                </p:cNvPr>
                <p:cNvSpPr/>
                <p:nvPr/>
              </p:nvSpPr>
              <p:spPr>
                <a:xfrm>
                  <a:off x="2823547" y="9733465"/>
                  <a:ext cx="37257" cy="53224"/>
                </a:xfrm>
                <a:custGeom>
                  <a:avLst/>
                  <a:gdLst>
                    <a:gd name="connsiteX0" fmla="*/ 0 w 37257"/>
                    <a:gd name="connsiteY0" fmla="*/ 0 h 53224"/>
                    <a:gd name="connsiteX1" fmla="*/ 10645 w 37257"/>
                    <a:gd name="connsiteY1" fmla="*/ 5322 h 53224"/>
                    <a:gd name="connsiteX2" fmla="*/ 26612 w 37257"/>
                    <a:gd name="connsiteY2" fmla="*/ 21290 h 53224"/>
                    <a:gd name="connsiteX3" fmla="*/ 31935 w 37257"/>
                    <a:gd name="connsiteY3" fmla="*/ 31935 h 53224"/>
                    <a:gd name="connsiteX4" fmla="*/ 37257 w 37257"/>
                    <a:gd name="connsiteY4" fmla="*/ 42580 h 53224"/>
                    <a:gd name="connsiteX5" fmla="*/ 37257 w 37257"/>
                    <a:gd name="connsiteY5" fmla="*/ 53224 h 53224"/>
                    <a:gd name="connsiteX6" fmla="*/ 26612 w 37257"/>
                    <a:gd name="connsiteY6" fmla="*/ 47902 h 53224"/>
                    <a:gd name="connsiteX7" fmla="*/ 10645 w 37257"/>
                    <a:gd name="connsiteY7" fmla="*/ 31935 h 53224"/>
                    <a:gd name="connsiteX8" fmla="*/ 0 w 37257"/>
                    <a:gd name="connsiteY8" fmla="*/ 15968 h 53224"/>
                    <a:gd name="connsiteX9" fmla="*/ 0 w 37257"/>
                    <a:gd name="connsiteY9" fmla="*/ 0 h 53224"/>
                    <a:gd name="connsiteX10" fmla="*/ 0 w 37257"/>
                    <a:gd name="connsiteY10" fmla="*/ 0 h 53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57" h="53224">
                      <a:moveTo>
                        <a:pt x="0" y="0"/>
                      </a:moveTo>
                      <a:cubicBezTo>
                        <a:pt x="0" y="0"/>
                        <a:pt x="5323" y="0"/>
                        <a:pt x="10645" y="5322"/>
                      </a:cubicBezTo>
                      <a:cubicBezTo>
                        <a:pt x="15968" y="10645"/>
                        <a:pt x="21290" y="15968"/>
                        <a:pt x="26612" y="21290"/>
                      </a:cubicBezTo>
                      <a:cubicBezTo>
                        <a:pt x="26612" y="26612"/>
                        <a:pt x="31935" y="26612"/>
                        <a:pt x="31935" y="31935"/>
                      </a:cubicBezTo>
                      <a:cubicBezTo>
                        <a:pt x="31935" y="37257"/>
                        <a:pt x="37257" y="37257"/>
                        <a:pt x="37257" y="42580"/>
                      </a:cubicBezTo>
                      <a:cubicBezTo>
                        <a:pt x="37257" y="47902"/>
                        <a:pt x="37257" y="53224"/>
                        <a:pt x="37257" y="53224"/>
                      </a:cubicBezTo>
                      <a:cubicBezTo>
                        <a:pt x="37257" y="53224"/>
                        <a:pt x="31935" y="53224"/>
                        <a:pt x="26612" y="47902"/>
                      </a:cubicBezTo>
                      <a:cubicBezTo>
                        <a:pt x="21290" y="42580"/>
                        <a:pt x="15968" y="37257"/>
                        <a:pt x="10645" y="31935"/>
                      </a:cubicBezTo>
                      <a:cubicBezTo>
                        <a:pt x="5323" y="26612"/>
                        <a:pt x="0" y="21290"/>
                        <a:pt x="0" y="15968"/>
                      </a:cubicBezTo>
                      <a:cubicBezTo>
                        <a:pt x="5323" y="10645"/>
                        <a:pt x="5323" y="5322"/>
                        <a:pt x="0" y="0"/>
                      </a:cubicBezTo>
                      <a:cubicBezTo>
                        <a:pt x="5323" y="5322"/>
                        <a:pt x="0" y="0"/>
                        <a:pt x="0" y="0"/>
                      </a:cubicBezTo>
                      <a:close/>
                    </a:path>
                  </a:pathLst>
                </a:custGeom>
                <a:solidFill>
                  <a:srgbClr val="662550"/>
                </a:solidFill>
                <a:ln w="53196"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xmlns="" id="{DAF6908D-741D-4B23-8B5B-6FCBA6502EA1}"/>
                    </a:ext>
                  </a:extLst>
                </p:cNvPr>
                <p:cNvSpPr/>
                <p:nvPr/>
              </p:nvSpPr>
              <p:spPr>
                <a:xfrm>
                  <a:off x="2578714" y="9776045"/>
                  <a:ext cx="21289" cy="31934"/>
                </a:xfrm>
                <a:custGeom>
                  <a:avLst/>
                  <a:gdLst>
                    <a:gd name="connsiteX0" fmla="*/ 21290 w 21289"/>
                    <a:gd name="connsiteY0" fmla="*/ 0 h 31934"/>
                    <a:gd name="connsiteX1" fmla="*/ 21290 w 21289"/>
                    <a:gd name="connsiteY1" fmla="*/ 5322 h 31934"/>
                    <a:gd name="connsiteX2" fmla="*/ 15967 w 21289"/>
                    <a:gd name="connsiteY2" fmla="*/ 15967 h 31934"/>
                    <a:gd name="connsiteX3" fmla="*/ 10645 w 21289"/>
                    <a:gd name="connsiteY3" fmla="*/ 26612 h 31934"/>
                    <a:gd name="connsiteX4" fmla="*/ 5322 w 21289"/>
                    <a:gd name="connsiteY4" fmla="*/ 31935 h 31934"/>
                    <a:gd name="connsiteX5" fmla="*/ 0 w 21289"/>
                    <a:gd name="connsiteY5" fmla="*/ 26612 h 31934"/>
                    <a:gd name="connsiteX6" fmla="*/ 0 w 21289"/>
                    <a:gd name="connsiteY6" fmla="*/ 21290 h 31934"/>
                    <a:gd name="connsiteX7" fmla="*/ 0 w 21289"/>
                    <a:gd name="connsiteY7" fmla="*/ 10645 h 31934"/>
                    <a:gd name="connsiteX8" fmla="*/ 10645 w 21289"/>
                    <a:gd name="connsiteY8" fmla="*/ 0 h 31934"/>
                    <a:gd name="connsiteX9" fmla="*/ 21290 w 21289"/>
                    <a:gd name="connsiteY9" fmla="*/ 0 h 3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289" h="31934">
                      <a:moveTo>
                        <a:pt x="21290" y="0"/>
                      </a:moveTo>
                      <a:cubicBezTo>
                        <a:pt x="21290" y="0"/>
                        <a:pt x="21290" y="5322"/>
                        <a:pt x="21290" y="5322"/>
                      </a:cubicBezTo>
                      <a:cubicBezTo>
                        <a:pt x="21290" y="10645"/>
                        <a:pt x="21290" y="15967"/>
                        <a:pt x="15967" y="15967"/>
                      </a:cubicBezTo>
                      <a:cubicBezTo>
                        <a:pt x="15967" y="21290"/>
                        <a:pt x="10645" y="26612"/>
                        <a:pt x="10645" y="26612"/>
                      </a:cubicBezTo>
                      <a:cubicBezTo>
                        <a:pt x="10645" y="31935"/>
                        <a:pt x="5322" y="31935"/>
                        <a:pt x="5322" y="31935"/>
                      </a:cubicBezTo>
                      <a:cubicBezTo>
                        <a:pt x="5322" y="31935"/>
                        <a:pt x="5322" y="31935"/>
                        <a:pt x="0" y="26612"/>
                      </a:cubicBezTo>
                      <a:cubicBezTo>
                        <a:pt x="0" y="26612"/>
                        <a:pt x="0" y="21290"/>
                        <a:pt x="0" y="21290"/>
                      </a:cubicBezTo>
                      <a:cubicBezTo>
                        <a:pt x="0" y="15967"/>
                        <a:pt x="0" y="15967"/>
                        <a:pt x="0" y="10645"/>
                      </a:cubicBezTo>
                      <a:cubicBezTo>
                        <a:pt x="0" y="5322"/>
                        <a:pt x="5322" y="0"/>
                        <a:pt x="10645" y="0"/>
                      </a:cubicBezTo>
                      <a:cubicBezTo>
                        <a:pt x="15967" y="0"/>
                        <a:pt x="21290" y="0"/>
                        <a:pt x="21290" y="0"/>
                      </a:cubicBezTo>
                      <a:close/>
                    </a:path>
                  </a:pathLst>
                </a:custGeom>
                <a:solidFill>
                  <a:srgbClr val="662550"/>
                </a:solidFill>
                <a:ln w="53196" cap="flat">
                  <a:noFill/>
                  <a:prstDash val="solid"/>
                  <a:miter/>
                </a:ln>
              </p:spPr>
              <p:txBody>
                <a:bodyPr rtlCol="0" anchor="ctr"/>
                <a:lstStyle/>
                <a:p>
                  <a:endParaRPr lang="en-US"/>
                </a:p>
              </p:txBody>
            </p:sp>
          </p:grpSp>
          <p:grpSp>
            <p:nvGrpSpPr>
              <p:cNvPr id="89" name="Graphic 19">
                <a:extLst>
                  <a:ext uri="{FF2B5EF4-FFF2-40B4-BE49-F238E27FC236}">
                    <a16:creationId xmlns:a16="http://schemas.microsoft.com/office/drawing/2014/main" xmlns="" id="{01F8CF86-7CB5-45E7-857E-A9B664656D83}"/>
                  </a:ext>
                </a:extLst>
              </p:cNvPr>
              <p:cNvGrpSpPr/>
              <p:nvPr/>
            </p:nvGrpSpPr>
            <p:grpSpPr>
              <a:xfrm>
                <a:off x="2593867" y="9776045"/>
                <a:ext cx="309517" cy="109944"/>
                <a:chOff x="2593867" y="9776045"/>
                <a:chExt cx="309517" cy="109944"/>
              </a:xfrm>
            </p:grpSpPr>
            <p:sp>
              <p:nvSpPr>
                <p:cNvPr id="90" name="Freeform: Shape 89">
                  <a:extLst>
                    <a:ext uri="{FF2B5EF4-FFF2-40B4-BE49-F238E27FC236}">
                      <a16:creationId xmlns:a16="http://schemas.microsoft.com/office/drawing/2014/main" xmlns="" id="{8D72DA43-7883-414E-86EB-31033DDC0F86}"/>
                    </a:ext>
                  </a:extLst>
                </p:cNvPr>
                <p:cNvSpPr/>
                <p:nvPr/>
              </p:nvSpPr>
              <p:spPr>
                <a:xfrm>
                  <a:off x="2593867" y="9796878"/>
                  <a:ext cx="299318" cy="89111"/>
                </a:xfrm>
                <a:custGeom>
                  <a:avLst/>
                  <a:gdLst>
                    <a:gd name="connsiteX0" fmla="*/ 277583 w 299318"/>
                    <a:gd name="connsiteY0" fmla="*/ 59003 h 89111"/>
                    <a:gd name="connsiteX1" fmla="*/ 48717 w 299318"/>
                    <a:gd name="connsiteY1" fmla="*/ 80293 h 89111"/>
                    <a:gd name="connsiteX2" fmla="*/ 815 w 299318"/>
                    <a:gd name="connsiteY2" fmla="*/ 59003 h 89111"/>
                    <a:gd name="connsiteX3" fmla="*/ 160489 w 299318"/>
                    <a:gd name="connsiteY3" fmla="*/ 456 h 89111"/>
                    <a:gd name="connsiteX4" fmla="*/ 277583 w 299318"/>
                    <a:gd name="connsiteY4" fmla="*/ 59003 h 89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318" h="89111">
                      <a:moveTo>
                        <a:pt x="277583" y="59003"/>
                      </a:moveTo>
                      <a:cubicBezTo>
                        <a:pt x="277583" y="59003"/>
                        <a:pt x="160489" y="21746"/>
                        <a:pt x="48717" y="80293"/>
                      </a:cubicBezTo>
                      <a:cubicBezTo>
                        <a:pt x="16783" y="101582"/>
                        <a:pt x="-4507" y="80293"/>
                        <a:pt x="815" y="59003"/>
                      </a:cubicBezTo>
                      <a:cubicBezTo>
                        <a:pt x="6138" y="37713"/>
                        <a:pt x="64685" y="-4867"/>
                        <a:pt x="160489" y="456"/>
                      </a:cubicBezTo>
                      <a:cubicBezTo>
                        <a:pt x="309518" y="456"/>
                        <a:pt x="320162" y="64325"/>
                        <a:pt x="277583" y="59003"/>
                      </a:cubicBezTo>
                      <a:close/>
                    </a:path>
                  </a:pathLst>
                </a:custGeom>
                <a:solidFill>
                  <a:srgbClr val="F3A01E"/>
                </a:solidFill>
                <a:ln w="53196"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xmlns="" id="{85E5ADE8-3BED-453F-8AB3-A443664C63AD}"/>
                    </a:ext>
                  </a:extLst>
                </p:cNvPr>
                <p:cNvSpPr/>
                <p:nvPr/>
              </p:nvSpPr>
              <p:spPr>
                <a:xfrm>
                  <a:off x="2594682" y="9776045"/>
                  <a:ext cx="308702" cy="103492"/>
                </a:xfrm>
                <a:custGeom>
                  <a:avLst/>
                  <a:gdLst>
                    <a:gd name="connsiteX0" fmla="*/ 276768 w 308702"/>
                    <a:gd name="connsiteY0" fmla="*/ 79837 h 103492"/>
                    <a:gd name="connsiteX1" fmla="*/ 218221 w 308702"/>
                    <a:gd name="connsiteY1" fmla="*/ 69192 h 103492"/>
                    <a:gd name="connsiteX2" fmla="*/ 186286 w 308702"/>
                    <a:gd name="connsiteY2" fmla="*/ 69192 h 103492"/>
                    <a:gd name="connsiteX3" fmla="*/ 159674 w 308702"/>
                    <a:gd name="connsiteY3" fmla="*/ 69192 h 103492"/>
                    <a:gd name="connsiteX4" fmla="*/ 133061 w 308702"/>
                    <a:gd name="connsiteY4" fmla="*/ 74514 h 103492"/>
                    <a:gd name="connsiteX5" fmla="*/ 106449 w 308702"/>
                    <a:gd name="connsiteY5" fmla="*/ 79837 h 103492"/>
                    <a:gd name="connsiteX6" fmla="*/ 79837 w 308702"/>
                    <a:gd name="connsiteY6" fmla="*/ 85159 h 103492"/>
                    <a:gd name="connsiteX7" fmla="*/ 53225 w 308702"/>
                    <a:gd name="connsiteY7" fmla="*/ 95804 h 103492"/>
                    <a:gd name="connsiteX8" fmla="*/ 53225 w 308702"/>
                    <a:gd name="connsiteY8" fmla="*/ 95804 h 103492"/>
                    <a:gd name="connsiteX9" fmla="*/ 42580 w 308702"/>
                    <a:gd name="connsiteY9" fmla="*/ 101127 h 103492"/>
                    <a:gd name="connsiteX10" fmla="*/ 26612 w 308702"/>
                    <a:gd name="connsiteY10" fmla="*/ 101127 h 103492"/>
                    <a:gd name="connsiteX11" fmla="*/ 5322 w 308702"/>
                    <a:gd name="connsiteY11" fmla="*/ 85159 h 103492"/>
                    <a:gd name="connsiteX12" fmla="*/ 10645 w 308702"/>
                    <a:gd name="connsiteY12" fmla="*/ 58547 h 103492"/>
                    <a:gd name="connsiteX13" fmla="*/ 31935 w 308702"/>
                    <a:gd name="connsiteY13" fmla="*/ 37257 h 103492"/>
                    <a:gd name="connsiteX14" fmla="*/ 58547 w 308702"/>
                    <a:gd name="connsiteY14" fmla="*/ 21290 h 103492"/>
                    <a:gd name="connsiteX15" fmla="*/ 85159 w 308702"/>
                    <a:gd name="connsiteY15" fmla="*/ 10645 h 103492"/>
                    <a:gd name="connsiteX16" fmla="*/ 111772 w 308702"/>
                    <a:gd name="connsiteY16" fmla="*/ 5322 h 103492"/>
                    <a:gd name="connsiteX17" fmla="*/ 138384 w 308702"/>
                    <a:gd name="connsiteY17" fmla="*/ 0 h 103492"/>
                    <a:gd name="connsiteX18" fmla="*/ 164996 w 308702"/>
                    <a:gd name="connsiteY18" fmla="*/ 0 h 103492"/>
                    <a:gd name="connsiteX19" fmla="*/ 191608 w 308702"/>
                    <a:gd name="connsiteY19" fmla="*/ 0 h 103492"/>
                    <a:gd name="connsiteX20" fmla="*/ 218221 w 308702"/>
                    <a:gd name="connsiteY20" fmla="*/ 5322 h 103492"/>
                    <a:gd name="connsiteX21" fmla="*/ 244833 w 308702"/>
                    <a:gd name="connsiteY21" fmla="*/ 10645 h 103492"/>
                    <a:gd name="connsiteX22" fmla="*/ 271445 w 308702"/>
                    <a:gd name="connsiteY22" fmla="*/ 21290 h 103492"/>
                    <a:gd name="connsiteX23" fmla="*/ 292735 w 308702"/>
                    <a:gd name="connsiteY23" fmla="*/ 37257 h 103492"/>
                    <a:gd name="connsiteX24" fmla="*/ 308702 w 308702"/>
                    <a:gd name="connsiteY24" fmla="*/ 58547 h 103492"/>
                    <a:gd name="connsiteX25" fmla="*/ 298058 w 308702"/>
                    <a:gd name="connsiteY25" fmla="*/ 69192 h 103492"/>
                    <a:gd name="connsiteX26" fmla="*/ 292735 w 308702"/>
                    <a:gd name="connsiteY26" fmla="*/ 69192 h 103492"/>
                    <a:gd name="connsiteX27" fmla="*/ 276768 w 308702"/>
                    <a:gd name="connsiteY27" fmla="*/ 79837 h 103492"/>
                    <a:gd name="connsiteX28" fmla="*/ 276768 w 308702"/>
                    <a:gd name="connsiteY28" fmla="*/ 79837 h 103492"/>
                    <a:gd name="connsiteX29" fmla="*/ 276768 w 308702"/>
                    <a:gd name="connsiteY29" fmla="*/ 79837 h 103492"/>
                    <a:gd name="connsiteX30" fmla="*/ 276768 w 308702"/>
                    <a:gd name="connsiteY30" fmla="*/ 79837 h 103492"/>
                    <a:gd name="connsiteX31" fmla="*/ 282090 w 308702"/>
                    <a:gd name="connsiteY31" fmla="*/ 79837 h 103492"/>
                    <a:gd name="connsiteX32" fmla="*/ 287413 w 308702"/>
                    <a:gd name="connsiteY32" fmla="*/ 79837 h 103492"/>
                    <a:gd name="connsiteX33" fmla="*/ 292735 w 308702"/>
                    <a:gd name="connsiteY33" fmla="*/ 69192 h 103492"/>
                    <a:gd name="connsiteX34" fmla="*/ 276768 w 308702"/>
                    <a:gd name="connsiteY34" fmla="*/ 47902 h 103492"/>
                    <a:gd name="connsiteX35" fmla="*/ 250156 w 308702"/>
                    <a:gd name="connsiteY35" fmla="*/ 37257 h 103492"/>
                    <a:gd name="connsiteX36" fmla="*/ 223543 w 308702"/>
                    <a:gd name="connsiteY36" fmla="*/ 31935 h 103492"/>
                    <a:gd name="connsiteX37" fmla="*/ 196931 w 308702"/>
                    <a:gd name="connsiteY37" fmla="*/ 26612 h 103492"/>
                    <a:gd name="connsiteX38" fmla="*/ 170319 w 308702"/>
                    <a:gd name="connsiteY38" fmla="*/ 26612 h 103492"/>
                    <a:gd name="connsiteX39" fmla="*/ 143706 w 308702"/>
                    <a:gd name="connsiteY39" fmla="*/ 26612 h 103492"/>
                    <a:gd name="connsiteX40" fmla="*/ 117094 w 308702"/>
                    <a:gd name="connsiteY40" fmla="*/ 26612 h 103492"/>
                    <a:gd name="connsiteX41" fmla="*/ 90482 w 308702"/>
                    <a:gd name="connsiteY41" fmla="*/ 31935 h 103492"/>
                    <a:gd name="connsiteX42" fmla="*/ 74514 w 308702"/>
                    <a:gd name="connsiteY42" fmla="*/ 31935 h 103492"/>
                    <a:gd name="connsiteX43" fmla="*/ 47902 w 308702"/>
                    <a:gd name="connsiteY43" fmla="*/ 42579 h 103492"/>
                    <a:gd name="connsiteX44" fmla="*/ 26612 w 308702"/>
                    <a:gd name="connsiteY44" fmla="*/ 53224 h 103492"/>
                    <a:gd name="connsiteX45" fmla="*/ 5322 w 308702"/>
                    <a:gd name="connsiteY45" fmla="*/ 69192 h 103492"/>
                    <a:gd name="connsiteX46" fmla="*/ 0 w 308702"/>
                    <a:gd name="connsiteY46" fmla="*/ 90481 h 103492"/>
                    <a:gd name="connsiteX47" fmla="*/ 21290 w 308702"/>
                    <a:gd name="connsiteY47" fmla="*/ 101127 h 103492"/>
                    <a:gd name="connsiteX48" fmla="*/ 31935 w 308702"/>
                    <a:gd name="connsiteY48" fmla="*/ 101127 h 103492"/>
                    <a:gd name="connsiteX49" fmla="*/ 42580 w 308702"/>
                    <a:gd name="connsiteY49" fmla="*/ 95804 h 103492"/>
                    <a:gd name="connsiteX50" fmla="*/ 42580 w 308702"/>
                    <a:gd name="connsiteY50" fmla="*/ 95804 h 103492"/>
                    <a:gd name="connsiteX51" fmla="*/ 69192 w 308702"/>
                    <a:gd name="connsiteY51" fmla="*/ 85159 h 103492"/>
                    <a:gd name="connsiteX52" fmla="*/ 95804 w 308702"/>
                    <a:gd name="connsiteY52" fmla="*/ 74514 h 103492"/>
                    <a:gd name="connsiteX53" fmla="*/ 122417 w 308702"/>
                    <a:gd name="connsiteY53" fmla="*/ 69192 h 103492"/>
                    <a:gd name="connsiteX54" fmla="*/ 154351 w 308702"/>
                    <a:gd name="connsiteY54" fmla="*/ 63869 h 103492"/>
                    <a:gd name="connsiteX55" fmla="*/ 186286 w 308702"/>
                    <a:gd name="connsiteY55" fmla="*/ 63869 h 103492"/>
                    <a:gd name="connsiteX56" fmla="*/ 218221 w 308702"/>
                    <a:gd name="connsiteY56" fmla="*/ 69192 h 103492"/>
                    <a:gd name="connsiteX57" fmla="*/ 276768 w 308702"/>
                    <a:gd name="connsiteY57" fmla="*/ 79837 h 103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08702" h="103492">
                      <a:moveTo>
                        <a:pt x="276768" y="79837"/>
                      </a:moveTo>
                      <a:cubicBezTo>
                        <a:pt x="255478" y="74514"/>
                        <a:pt x="239511" y="74514"/>
                        <a:pt x="218221" y="69192"/>
                      </a:cubicBezTo>
                      <a:cubicBezTo>
                        <a:pt x="207576" y="69192"/>
                        <a:pt x="196931" y="69192"/>
                        <a:pt x="186286" y="69192"/>
                      </a:cubicBezTo>
                      <a:cubicBezTo>
                        <a:pt x="175641" y="69192"/>
                        <a:pt x="164996" y="69192"/>
                        <a:pt x="159674" y="69192"/>
                      </a:cubicBezTo>
                      <a:cubicBezTo>
                        <a:pt x="149029" y="69192"/>
                        <a:pt x="138384" y="69192"/>
                        <a:pt x="133061" y="74514"/>
                      </a:cubicBezTo>
                      <a:cubicBezTo>
                        <a:pt x="122417" y="74514"/>
                        <a:pt x="111772" y="79837"/>
                        <a:pt x="106449" y="79837"/>
                      </a:cubicBezTo>
                      <a:cubicBezTo>
                        <a:pt x="95804" y="79837"/>
                        <a:pt x="85159" y="85159"/>
                        <a:pt x="79837" y="85159"/>
                      </a:cubicBezTo>
                      <a:cubicBezTo>
                        <a:pt x="69192" y="90481"/>
                        <a:pt x="63870" y="90481"/>
                        <a:pt x="53225" y="95804"/>
                      </a:cubicBezTo>
                      <a:lnTo>
                        <a:pt x="53225" y="95804"/>
                      </a:lnTo>
                      <a:cubicBezTo>
                        <a:pt x="47902" y="95804"/>
                        <a:pt x="42580" y="101127"/>
                        <a:pt x="42580" y="101127"/>
                      </a:cubicBezTo>
                      <a:cubicBezTo>
                        <a:pt x="37257" y="101127"/>
                        <a:pt x="31935" y="106449"/>
                        <a:pt x="26612" y="101127"/>
                      </a:cubicBezTo>
                      <a:cubicBezTo>
                        <a:pt x="15967" y="101127"/>
                        <a:pt x="5322" y="95804"/>
                        <a:pt x="5322" y="85159"/>
                      </a:cubicBezTo>
                      <a:cubicBezTo>
                        <a:pt x="0" y="74514"/>
                        <a:pt x="5322" y="63869"/>
                        <a:pt x="10645" y="58547"/>
                      </a:cubicBezTo>
                      <a:cubicBezTo>
                        <a:pt x="15967" y="53224"/>
                        <a:pt x="21290" y="42579"/>
                        <a:pt x="31935" y="37257"/>
                      </a:cubicBezTo>
                      <a:cubicBezTo>
                        <a:pt x="37257" y="31935"/>
                        <a:pt x="47902" y="26612"/>
                        <a:pt x="58547" y="21290"/>
                      </a:cubicBezTo>
                      <a:cubicBezTo>
                        <a:pt x="69192" y="15967"/>
                        <a:pt x="74514" y="15967"/>
                        <a:pt x="85159" y="10645"/>
                      </a:cubicBezTo>
                      <a:cubicBezTo>
                        <a:pt x="95804" y="5322"/>
                        <a:pt x="101127" y="5322"/>
                        <a:pt x="111772" y="5322"/>
                      </a:cubicBezTo>
                      <a:cubicBezTo>
                        <a:pt x="122417" y="5322"/>
                        <a:pt x="127739" y="0"/>
                        <a:pt x="138384" y="0"/>
                      </a:cubicBezTo>
                      <a:cubicBezTo>
                        <a:pt x="149029" y="0"/>
                        <a:pt x="154351" y="0"/>
                        <a:pt x="164996" y="0"/>
                      </a:cubicBezTo>
                      <a:cubicBezTo>
                        <a:pt x="175641" y="0"/>
                        <a:pt x="180964" y="0"/>
                        <a:pt x="191608" y="0"/>
                      </a:cubicBezTo>
                      <a:cubicBezTo>
                        <a:pt x="202253" y="0"/>
                        <a:pt x="207576" y="0"/>
                        <a:pt x="218221" y="5322"/>
                      </a:cubicBezTo>
                      <a:cubicBezTo>
                        <a:pt x="228866" y="5322"/>
                        <a:pt x="234188" y="10645"/>
                        <a:pt x="244833" y="10645"/>
                      </a:cubicBezTo>
                      <a:cubicBezTo>
                        <a:pt x="255478" y="10645"/>
                        <a:pt x="260800" y="15967"/>
                        <a:pt x="271445" y="21290"/>
                      </a:cubicBezTo>
                      <a:cubicBezTo>
                        <a:pt x="282090" y="26612"/>
                        <a:pt x="287413" y="31935"/>
                        <a:pt x="292735" y="37257"/>
                      </a:cubicBezTo>
                      <a:cubicBezTo>
                        <a:pt x="298058" y="42579"/>
                        <a:pt x="308702" y="53224"/>
                        <a:pt x="308702" y="58547"/>
                      </a:cubicBezTo>
                      <a:cubicBezTo>
                        <a:pt x="308702" y="63869"/>
                        <a:pt x="303380" y="69192"/>
                        <a:pt x="298058" y="69192"/>
                      </a:cubicBezTo>
                      <a:cubicBezTo>
                        <a:pt x="298058" y="69192"/>
                        <a:pt x="292735" y="69192"/>
                        <a:pt x="292735" y="69192"/>
                      </a:cubicBezTo>
                      <a:lnTo>
                        <a:pt x="276768" y="79837"/>
                      </a:lnTo>
                      <a:lnTo>
                        <a:pt x="276768" y="79837"/>
                      </a:lnTo>
                      <a:close/>
                      <a:moveTo>
                        <a:pt x="276768" y="79837"/>
                      </a:moveTo>
                      <a:lnTo>
                        <a:pt x="276768" y="79837"/>
                      </a:lnTo>
                      <a:lnTo>
                        <a:pt x="282090" y="79837"/>
                      </a:lnTo>
                      <a:cubicBezTo>
                        <a:pt x="282090" y="79837"/>
                        <a:pt x="287413" y="79837"/>
                        <a:pt x="287413" y="79837"/>
                      </a:cubicBezTo>
                      <a:cubicBezTo>
                        <a:pt x="292735" y="79837"/>
                        <a:pt x="292735" y="74514"/>
                        <a:pt x="292735" y="69192"/>
                      </a:cubicBezTo>
                      <a:cubicBezTo>
                        <a:pt x="292735" y="58547"/>
                        <a:pt x="282090" y="53224"/>
                        <a:pt x="276768" y="47902"/>
                      </a:cubicBezTo>
                      <a:cubicBezTo>
                        <a:pt x="271445" y="42579"/>
                        <a:pt x="260800" y="42579"/>
                        <a:pt x="250156" y="37257"/>
                      </a:cubicBezTo>
                      <a:cubicBezTo>
                        <a:pt x="239511" y="37257"/>
                        <a:pt x="234188" y="31935"/>
                        <a:pt x="223543" y="31935"/>
                      </a:cubicBezTo>
                      <a:cubicBezTo>
                        <a:pt x="212898" y="31935"/>
                        <a:pt x="207576" y="26612"/>
                        <a:pt x="196931" y="26612"/>
                      </a:cubicBezTo>
                      <a:cubicBezTo>
                        <a:pt x="186286" y="26612"/>
                        <a:pt x="180964" y="26612"/>
                        <a:pt x="170319" y="26612"/>
                      </a:cubicBezTo>
                      <a:cubicBezTo>
                        <a:pt x="159674" y="26612"/>
                        <a:pt x="154351" y="26612"/>
                        <a:pt x="143706" y="26612"/>
                      </a:cubicBezTo>
                      <a:cubicBezTo>
                        <a:pt x="133061" y="26612"/>
                        <a:pt x="127739" y="26612"/>
                        <a:pt x="117094" y="26612"/>
                      </a:cubicBezTo>
                      <a:cubicBezTo>
                        <a:pt x="106449" y="26612"/>
                        <a:pt x="101127" y="26612"/>
                        <a:pt x="90482" y="31935"/>
                      </a:cubicBezTo>
                      <a:cubicBezTo>
                        <a:pt x="90482" y="31935"/>
                        <a:pt x="85159" y="31935"/>
                        <a:pt x="74514" y="31935"/>
                      </a:cubicBezTo>
                      <a:cubicBezTo>
                        <a:pt x="63870" y="31935"/>
                        <a:pt x="58547" y="37257"/>
                        <a:pt x="47902" y="42579"/>
                      </a:cubicBezTo>
                      <a:cubicBezTo>
                        <a:pt x="37257" y="47902"/>
                        <a:pt x="31935" y="47902"/>
                        <a:pt x="26612" y="53224"/>
                      </a:cubicBezTo>
                      <a:cubicBezTo>
                        <a:pt x="21290" y="58547"/>
                        <a:pt x="10645" y="63869"/>
                        <a:pt x="5322" y="69192"/>
                      </a:cubicBezTo>
                      <a:cubicBezTo>
                        <a:pt x="0" y="74514"/>
                        <a:pt x="0" y="85159"/>
                        <a:pt x="0" y="90481"/>
                      </a:cubicBezTo>
                      <a:cubicBezTo>
                        <a:pt x="0" y="95804"/>
                        <a:pt x="10645" y="101127"/>
                        <a:pt x="21290" y="101127"/>
                      </a:cubicBezTo>
                      <a:cubicBezTo>
                        <a:pt x="26612" y="101127"/>
                        <a:pt x="31935" y="101127"/>
                        <a:pt x="31935" y="101127"/>
                      </a:cubicBezTo>
                      <a:cubicBezTo>
                        <a:pt x="37257" y="101127"/>
                        <a:pt x="37257" y="95804"/>
                        <a:pt x="42580" y="95804"/>
                      </a:cubicBezTo>
                      <a:lnTo>
                        <a:pt x="42580" y="95804"/>
                      </a:lnTo>
                      <a:cubicBezTo>
                        <a:pt x="53225" y="90481"/>
                        <a:pt x="58547" y="85159"/>
                        <a:pt x="69192" y="85159"/>
                      </a:cubicBezTo>
                      <a:cubicBezTo>
                        <a:pt x="79837" y="79837"/>
                        <a:pt x="85159" y="79837"/>
                        <a:pt x="95804" y="74514"/>
                      </a:cubicBezTo>
                      <a:cubicBezTo>
                        <a:pt x="106449" y="69192"/>
                        <a:pt x="117094" y="69192"/>
                        <a:pt x="122417" y="69192"/>
                      </a:cubicBezTo>
                      <a:cubicBezTo>
                        <a:pt x="133061" y="69192"/>
                        <a:pt x="143706" y="63869"/>
                        <a:pt x="154351" y="63869"/>
                      </a:cubicBezTo>
                      <a:cubicBezTo>
                        <a:pt x="164996" y="63869"/>
                        <a:pt x="175641" y="63869"/>
                        <a:pt x="186286" y="63869"/>
                      </a:cubicBezTo>
                      <a:cubicBezTo>
                        <a:pt x="196931" y="63869"/>
                        <a:pt x="207576" y="63869"/>
                        <a:pt x="218221" y="69192"/>
                      </a:cubicBezTo>
                      <a:cubicBezTo>
                        <a:pt x="239511" y="69192"/>
                        <a:pt x="255478" y="74514"/>
                        <a:pt x="276768" y="79837"/>
                      </a:cubicBezTo>
                      <a:close/>
                    </a:path>
                  </a:pathLst>
                </a:custGeom>
                <a:solidFill>
                  <a:srgbClr val="AF680B"/>
                </a:solidFill>
                <a:ln w="53196" cap="flat">
                  <a:noFill/>
                  <a:prstDash val="solid"/>
                  <a:miter/>
                </a:ln>
              </p:spPr>
              <p:txBody>
                <a:bodyPr rtlCol="0" anchor="ctr"/>
                <a:lstStyle/>
                <a:p>
                  <a:endParaRPr lang="en-US"/>
                </a:p>
              </p:txBody>
            </p:sp>
          </p:grpSp>
          <p:grpSp>
            <p:nvGrpSpPr>
              <p:cNvPr id="92" name="Graphic 19">
                <a:extLst>
                  <a:ext uri="{FF2B5EF4-FFF2-40B4-BE49-F238E27FC236}">
                    <a16:creationId xmlns:a16="http://schemas.microsoft.com/office/drawing/2014/main" xmlns="" id="{094B6863-3D91-44A0-B8A7-5F1F7E030488}"/>
                  </a:ext>
                </a:extLst>
              </p:cNvPr>
              <p:cNvGrpSpPr/>
              <p:nvPr/>
            </p:nvGrpSpPr>
            <p:grpSpPr>
              <a:xfrm>
                <a:off x="2610649" y="9866526"/>
                <a:ext cx="324669" cy="109945"/>
                <a:chOff x="2610649" y="9866526"/>
                <a:chExt cx="324669" cy="109945"/>
              </a:xfrm>
            </p:grpSpPr>
            <p:sp>
              <p:nvSpPr>
                <p:cNvPr id="93" name="Freeform: Shape 92">
                  <a:extLst>
                    <a:ext uri="{FF2B5EF4-FFF2-40B4-BE49-F238E27FC236}">
                      <a16:creationId xmlns:a16="http://schemas.microsoft.com/office/drawing/2014/main" xmlns="" id="{A0D7251D-019B-49D1-96D0-E5421C8837A8}"/>
                    </a:ext>
                  </a:extLst>
                </p:cNvPr>
                <p:cNvSpPr/>
                <p:nvPr/>
              </p:nvSpPr>
              <p:spPr>
                <a:xfrm>
                  <a:off x="2620479" y="9887360"/>
                  <a:ext cx="300452" cy="89111"/>
                </a:xfrm>
                <a:custGeom>
                  <a:avLst/>
                  <a:gdLst>
                    <a:gd name="connsiteX0" fmla="*/ 277583 w 300452"/>
                    <a:gd name="connsiteY0" fmla="*/ 59003 h 89111"/>
                    <a:gd name="connsiteX1" fmla="*/ 48717 w 300452"/>
                    <a:gd name="connsiteY1" fmla="*/ 80293 h 89111"/>
                    <a:gd name="connsiteX2" fmla="*/ 815 w 300452"/>
                    <a:gd name="connsiteY2" fmla="*/ 59003 h 89111"/>
                    <a:gd name="connsiteX3" fmla="*/ 160489 w 300452"/>
                    <a:gd name="connsiteY3" fmla="*/ 456 h 89111"/>
                    <a:gd name="connsiteX4" fmla="*/ 277583 w 300452"/>
                    <a:gd name="connsiteY4" fmla="*/ 59003 h 89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452" h="89111">
                      <a:moveTo>
                        <a:pt x="277583" y="59003"/>
                      </a:moveTo>
                      <a:cubicBezTo>
                        <a:pt x="277583" y="59003"/>
                        <a:pt x="160489" y="21746"/>
                        <a:pt x="48717" y="80293"/>
                      </a:cubicBezTo>
                      <a:cubicBezTo>
                        <a:pt x="16783" y="101583"/>
                        <a:pt x="-4507" y="80293"/>
                        <a:pt x="815" y="59003"/>
                      </a:cubicBezTo>
                      <a:cubicBezTo>
                        <a:pt x="6138" y="37713"/>
                        <a:pt x="64685" y="-4866"/>
                        <a:pt x="160489" y="456"/>
                      </a:cubicBezTo>
                      <a:cubicBezTo>
                        <a:pt x="314840" y="456"/>
                        <a:pt x="320162" y="64325"/>
                        <a:pt x="277583" y="59003"/>
                      </a:cubicBezTo>
                      <a:close/>
                    </a:path>
                  </a:pathLst>
                </a:custGeom>
                <a:solidFill>
                  <a:srgbClr val="F3A01E"/>
                </a:solidFill>
                <a:ln w="53196"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xmlns="" id="{E704AC9B-0BFA-4E7C-B988-0D8B0148ABEF}"/>
                    </a:ext>
                  </a:extLst>
                </p:cNvPr>
                <p:cNvSpPr/>
                <p:nvPr/>
              </p:nvSpPr>
              <p:spPr>
                <a:xfrm>
                  <a:off x="2610649" y="9866526"/>
                  <a:ext cx="324669" cy="106448"/>
                </a:xfrm>
                <a:custGeom>
                  <a:avLst/>
                  <a:gdLst>
                    <a:gd name="connsiteX0" fmla="*/ 287413 w 324669"/>
                    <a:gd name="connsiteY0" fmla="*/ 79837 h 106448"/>
                    <a:gd name="connsiteX1" fmla="*/ 228866 w 324669"/>
                    <a:gd name="connsiteY1" fmla="*/ 69192 h 106448"/>
                    <a:gd name="connsiteX2" fmla="*/ 196931 w 324669"/>
                    <a:gd name="connsiteY2" fmla="*/ 69192 h 106448"/>
                    <a:gd name="connsiteX3" fmla="*/ 170319 w 324669"/>
                    <a:gd name="connsiteY3" fmla="*/ 69192 h 106448"/>
                    <a:gd name="connsiteX4" fmla="*/ 143706 w 324669"/>
                    <a:gd name="connsiteY4" fmla="*/ 74514 h 106448"/>
                    <a:gd name="connsiteX5" fmla="*/ 117094 w 324669"/>
                    <a:gd name="connsiteY5" fmla="*/ 79837 h 106448"/>
                    <a:gd name="connsiteX6" fmla="*/ 90482 w 324669"/>
                    <a:gd name="connsiteY6" fmla="*/ 85159 h 106448"/>
                    <a:gd name="connsiteX7" fmla="*/ 63869 w 324669"/>
                    <a:gd name="connsiteY7" fmla="*/ 95804 h 106448"/>
                    <a:gd name="connsiteX8" fmla="*/ 63869 w 324669"/>
                    <a:gd name="connsiteY8" fmla="*/ 95804 h 106448"/>
                    <a:gd name="connsiteX9" fmla="*/ 53225 w 324669"/>
                    <a:gd name="connsiteY9" fmla="*/ 101127 h 106448"/>
                    <a:gd name="connsiteX10" fmla="*/ 37257 w 324669"/>
                    <a:gd name="connsiteY10" fmla="*/ 101127 h 106448"/>
                    <a:gd name="connsiteX11" fmla="*/ 15967 w 324669"/>
                    <a:gd name="connsiteY11" fmla="*/ 85159 h 106448"/>
                    <a:gd name="connsiteX12" fmla="*/ 21290 w 324669"/>
                    <a:gd name="connsiteY12" fmla="*/ 58547 h 106448"/>
                    <a:gd name="connsiteX13" fmla="*/ 42580 w 324669"/>
                    <a:gd name="connsiteY13" fmla="*/ 37257 h 106448"/>
                    <a:gd name="connsiteX14" fmla="*/ 69192 w 324669"/>
                    <a:gd name="connsiteY14" fmla="*/ 21290 h 106448"/>
                    <a:gd name="connsiteX15" fmla="*/ 95804 w 324669"/>
                    <a:gd name="connsiteY15" fmla="*/ 10645 h 106448"/>
                    <a:gd name="connsiteX16" fmla="*/ 122416 w 324669"/>
                    <a:gd name="connsiteY16" fmla="*/ 5322 h 106448"/>
                    <a:gd name="connsiteX17" fmla="*/ 149029 w 324669"/>
                    <a:gd name="connsiteY17" fmla="*/ 0 h 106448"/>
                    <a:gd name="connsiteX18" fmla="*/ 175641 w 324669"/>
                    <a:gd name="connsiteY18" fmla="*/ 0 h 106448"/>
                    <a:gd name="connsiteX19" fmla="*/ 202253 w 324669"/>
                    <a:gd name="connsiteY19" fmla="*/ 0 h 106448"/>
                    <a:gd name="connsiteX20" fmla="*/ 228866 w 324669"/>
                    <a:gd name="connsiteY20" fmla="*/ 5322 h 106448"/>
                    <a:gd name="connsiteX21" fmla="*/ 255478 w 324669"/>
                    <a:gd name="connsiteY21" fmla="*/ 10645 h 106448"/>
                    <a:gd name="connsiteX22" fmla="*/ 282090 w 324669"/>
                    <a:gd name="connsiteY22" fmla="*/ 21290 h 106448"/>
                    <a:gd name="connsiteX23" fmla="*/ 308703 w 324669"/>
                    <a:gd name="connsiteY23" fmla="*/ 37257 h 106448"/>
                    <a:gd name="connsiteX24" fmla="*/ 324670 w 324669"/>
                    <a:gd name="connsiteY24" fmla="*/ 58547 h 106448"/>
                    <a:gd name="connsiteX25" fmla="*/ 314025 w 324669"/>
                    <a:gd name="connsiteY25" fmla="*/ 69192 h 106448"/>
                    <a:gd name="connsiteX26" fmla="*/ 308703 w 324669"/>
                    <a:gd name="connsiteY26" fmla="*/ 69192 h 106448"/>
                    <a:gd name="connsiteX27" fmla="*/ 287413 w 324669"/>
                    <a:gd name="connsiteY27" fmla="*/ 79837 h 106448"/>
                    <a:gd name="connsiteX28" fmla="*/ 287413 w 324669"/>
                    <a:gd name="connsiteY28" fmla="*/ 79837 h 106448"/>
                    <a:gd name="connsiteX29" fmla="*/ 287413 w 324669"/>
                    <a:gd name="connsiteY29" fmla="*/ 79837 h 106448"/>
                    <a:gd name="connsiteX30" fmla="*/ 287413 w 324669"/>
                    <a:gd name="connsiteY30" fmla="*/ 79837 h 106448"/>
                    <a:gd name="connsiteX31" fmla="*/ 292735 w 324669"/>
                    <a:gd name="connsiteY31" fmla="*/ 79837 h 106448"/>
                    <a:gd name="connsiteX32" fmla="*/ 298058 w 324669"/>
                    <a:gd name="connsiteY32" fmla="*/ 79837 h 106448"/>
                    <a:gd name="connsiteX33" fmla="*/ 303380 w 324669"/>
                    <a:gd name="connsiteY33" fmla="*/ 69192 h 106448"/>
                    <a:gd name="connsiteX34" fmla="*/ 287413 w 324669"/>
                    <a:gd name="connsiteY34" fmla="*/ 47902 h 106448"/>
                    <a:gd name="connsiteX35" fmla="*/ 260800 w 324669"/>
                    <a:gd name="connsiteY35" fmla="*/ 37257 h 106448"/>
                    <a:gd name="connsiteX36" fmla="*/ 234188 w 324669"/>
                    <a:gd name="connsiteY36" fmla="*/ 31935 h 106448"/>
                    <a:gd name="connsiteX37" fmla="*/ 207576 w 324669"/>
                    <a:gd name="connsiteY37" fmla="*/ 26612 h 106448"/>
                    <a:gd name="connsiteX38" fmla="*/ 180964 w 324669"/>
                    <a:gd name="connsiteY38" fmla="*/ 26612 h 106448"/>
                    <a:gd name="connsiteX39" fmla="*/ 154351 w 324669"/>
                    <a:gd name="connsiteY39" fmla="*/ 26612 h 106448"/>
                    <a:gd name="connsiteX40" fmla="*/ 127739 w 324669"/>
                    <a:gd name="connsiteY40" fmla="*/ 26612 h 106448"/>
                    <a:gd name="connsiteX41" fmla="*/ 101127 w 324669"/>
                    <a:gd name="connsiteY41" fmla="*/ 31935 h 106448"/>
                    <a:gd name="connsiteX42" fmla="*/ 74514 w 324669"/>
                    <a:gd name="connsiteY42" fmla="*/ 37257 h 106448"/>
                    <a:gd name="connsiteX43" fmla="*/ 47902 w 324669"/>
                    <a:gd name="connsiteY43" fmla="*/ 47902 h 106448"/>
                    <a:gd name="connsiteX44" fmla="*/ 26612 w 324669"/>
                    <a:gd name="connsiteY44" fmla="*/ 58547 h 106448"/>
                    <a:gd name="connsiteX45" fmla="*/ 5322 w 324669"/>
                    <a:gd name="connsiteY45" fmla="*/ 74514 h 106448"/>
                    <a:gd name="connsiteX46" fmla="*/ 0 w 324669"/>
                    <a:gd name="connsiteY46" fmla="*/ 95804 h 106448"/>
                    <a:gd name="connsiteX47" fmla="*/ 21290 w 324669"/>
                    <a:gd name="connsiteY47" fmla="*/ 106449 h 106448"/>
                    <a:gd name="connsiteX48" fmla="*/ 31935 w 324669"/>
                    <a:gd name="connsiteY48" fmla="*/ 106449 h 106448"/>
                    <a:gd name="connsiteX49" fmla="*/ 42580 w 324669"/>
                    <a:gd name="connsiteY49" fmla="*/ 101127 h 106448"/>
                    <a:gd name="connsiteX50" fmla="*/ 42580 w 324669"/>
                    <a:gd name="connsiteY50" fmla="*/ 101127 h 106448"/>
                    <a:gd name="connsiteX51" fmla="*/ 69192 w 324669"/>
                    <a:gd name="connsiteY51" fmla="*/ 90482 h 106448"/>
                    <a:gd name="connsiteX52" fmla="*/ 95804 w 324669"/>
                    <a:gd name="connsiteY52" fmla="*/ 79837 h 106448"/>
                    <a:gd name="connsiteX53" fmla="*/ 122416 w 324669"/>
                    <a:gd name="connsiteY53" fmla="*/ 74514 h 106448"/>
                    <a:gd name="connsiteX54" fmla="*/ 154351 w 324669"/>
                    <a:gd name="connsiteY54" fmla="*/ 69192 h 106448"/>
                    <a:gd name="connsiteX55" fmla="*/ 186286 w 324669"/>
                    <a:gd name="connsiteY55" fmla="*/ 69192 h 106448"/>
                    <a:gd name="connsiteX56" fmla="*/ 218221 w 324669"/>
                    <a:gd name="connsiteY56" fmla="*/ 74514 h 106448"/>
                    <a:gd name="connsiteX57" fmla="*/ 287413 w 324669"/>
                    <a:gd name="connsiteY57" fmla="*/ 79837 h 106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24669" h="106448">
                      <a:moveTo>
                        <a:pt x="287413" y="79837"/>
                      </a:moveTo>
                      <a:cubicBezTo>
                        <a:pt x="266123" y="74514"/>
                        <a:pt x="250155" y="74514"/>
                        <a:pt x="228866" y="69192"/>
                      </a:cubicBezTo>
                      <a:cubicBezTo>
                        <a:pt x="218221" y="69192"/>
                        <a:pt x="207576" y="69192"/>
                        <a:pt x="196931" y="69192"/>
                      </a:cubicBezTo>
                      <a:cubicBezTo>
                        <a:pt x="186286" y="69192"/>
                        <a:pt x="175641" y="69192"/>
                        <a:pt x="170319" y="69192"/>
                      </a:cubicBezTo>
                      <a:cubicBezTo>
                        <a:pt x="159674" y="69192"/>
                        <a:pt x="149029" y="69192"/>
                        <a:pt x="143706" y="74514"/>
                      </a:cubicBezTo>
                      <a:cubicBezTo>
                        <a:pt x="133061" y="74514"/>
                        <a:pt x="122416" y="79837"/>
                        <a:pt x="117094" y="79837"/>
                      </a:cubicBezTo>
                      <a:cubicBezTo>
                        <a:pt x="106449" y="79837"/>
                        <a:pt x="95804" y="85159"/>
                        <a:pt x="90482" y="85159"/>
                      </a:cubicBezTo>
                      <a:cubicBezTo>
                        <a:pt x="79837" y="85159"/>
                        <a:pt x="74514" y="90482"/>
                        <a:pt x="63869" y="95804"/>
                      </a:cubicBezTo>
                      <a:lnTo>
                        <a:pt x="63869" y="95804"/>
                      </a:lnTo>
                      <a:cubicBezTo>
                        <a:pt x="58547" y="95804"/>
                        <a:pt x="53225" y="101127"/>
                        <a:pt x="53225" y="101127"/>
                      </a:cubicBezTo>
                      <a:cubicBezTo>
                        <a:pt x="47902" y="101127"/>
                        <a:pt x="42580" y="106449"/>
                        <a:pt x="37257" y="101127"/>
                      </a:cubicBezTo>
                      <a:cubicBezTo>
                        <a:pt x="26612" y="101127"/>
                        <a:pt x="15967" y="95804"/>
                        <a:pt x="15967" y="85159"/>
                      </a:cubicBezTo>
                      <a:cubicBezTo>
                        <a:pt x="10645" y="74514"/>
                        <a:pt x="15967" y="63870"/>
                        <a:pt x="21290" y="58547"/>
                      </a:cubicBezTo>
                      <a:cubicBezTo>
                        <a:pt x="26612" y="53224"/>
                        <a:pt x="31935" y="42580"/>
                        <a:pt x="42580" y="37257"/>
                      </a:cubicBezTo>
                      <a:cubicBezTo>
                        <a:pt x="47902" y="31935"/>
                        <a:pt x="58547" y="26612"/>
                        <a:pt x="69192" y="21290"/>
                      </a:cubicBezTo>
                      <a:cubicBezTo>
                        <a:pt x="79837" y="15968"/>
                        <a:pt x="85159" y="15968"/>
                        <a:pt x="95804" y="10645"/>
                      </a:cubicBezTo>
                      <a:cubicBezTo>
                        <a:pt x="106449" y="5322"/>
                        <a:pt x="111772" y="5322"/>
                        <a:pt x="122416" y="5322"/>
                      </a:cubicBezTo>
                      <a:cubicBezTo>
                        <a:pt x="133061" y="5322"/>
                        <a:pt x="138384" y="0"/>
                        <a:pt x="149029" y="0"/>
                      </a:cubicBezTo>
                      <a:cubicBezTo>
                        <a:pt x="159674" y="0"/>
                        <a:pt x="164996" y="0"/>
                        <a:pt x="175641" y="0"/>
                      </a:cubicBezTo>
                      <a:cubicBezTo>
                        <a:pt x="186286" y="0"/>
                        <a:pt x="191608" y="0"/>
                        <a:pt x="202253" y="0"/>
                      </a:cubicBezTo>
                      <a:cubicBezTo>
                        <a:pt x="212898" y="0"/>
                        <a:pt x="218221" y="0"/>
                        <a:pt x="228866" y="5322"/>
                      </a:cubicBezTo>
                      <a:cubicBezTo>
                        <a:pt x="239510" y="5322"/>
                        <a:pt x="244833" y="10645"/>
                        <a:pt x="255478" y="10645"/>
                      </a:cubicBezTo>
                      <a:cubicBezTo>
                        <a:pt x="266123" y="10645"/>
                        <a:pt x="271445" y="15968"/>
                        <a:pt x="282090" y="21290"/>
                      </a:cubicBezTo>
                      <a:cubicBezTo>
                        <a:pt x="292735" y="26612"/>
                        <a:pt x="298058" y="31935"/>
                        <a:pt x="308703" y="37257"/>
                      </a:cubicBezTo>
                      <a:cubicBezTo>
                        <a:pt x="314025" y="42580"/>
                        <a:pt x="324670" y="53224"/>
                        <a:pt x="324670" y="58547"/>
                      </a:cubicBezTo>
                      <a:cubicBezTo>
                        <a:pt x="324670" y="63870"/>
                        <a:pt x="319347" y="69192"/>
                        <a:pt x="314025" y="69192"/>
                      </a:cubicBezTo>
                      <a:cubicBezTo>
                        <a:pt x="314025" y="69192"/>
                        <a:pt x="308703" y="69192"/>
                        <a:pt x="308703" y="69192"/>
                      </a:cubicBezTo>
                      <a:lnTo>
                        <a:pt x="287413" y="79837"/>
                      </a:lnTo>
                      <a:lnTo>
                        <a:pt x="287413" y="79837"/>
                      </a:lnTo>
                      <a:close/>
                      <a:moveTo>
                        <a:pt x="287413" y="79837"/>
                      </a:moveTo>
                      <a:lnTo>
                        <a:pt x="287413" y="79837"/>
                      </a:lnTo>
                      <a:lnTo>
                        <a:pt x="292735" y="79837"/>
                      </a:lnTo>
                      <a:cubicBezTo>
                        <a:pt x="292735" y="79837"/>
                        <a:pt x="298058" y="79837"/>
                        <a:pt x="298058" y="79837"/>
                      </a:cubicBezTo>
                      <a:cubicBezTo>
                        <a:pt x="303380" y="79837"/>
                        <a:pt x="303380" y="74514"/>
                        <a:pt x="303380" y="69192"/>
                      </a:cubicBezTo>
                      <a:cubicBezTo>
                        <a:pt x="303380" y="58547"/>
                        <a:pt x="292735" y="53224"/>
                        <a:pt x="287413" y="47902"/>
                      </a:cubicBezTo>
                      <a:cubicBezTo>
                        <a:pt x="282090" y="42580"/>
                        <a:pt x="271445" y="42580"/>
                        <a:pt x="260800" y="37257"/>
                      </a:cubicBezTo>
                      <a:cubicBezTo>
                        <a:pt x="250155" y="37257"/>
                        <a:pt x="244833" y="31935"/>
                        <a:pt x="234188" y="31935"/>
                      </a:cubicBezTo>
                      <a:cubicBezTo>
                        <a:pt x="223543" y="31935"/>
                        <a:pt x="218221" y="31935"/>
                        <a:pt x="207576" y="26612"/>
                      </a:cubicBezTo>
                      <a:cubicBezTo>
                        <a:pt x="196931" y="26612"/>
                        <a:pt x="191608" y="26612"/>
                        <a:pt x="180964" y="26612"/>
                      </a:cubicBezTo>
                      <a:cubicBezTo>
                        <a:pt x="170319" y="26612"/>
                        <a:pt x="164996" y="26612"/>
                        <a:pt x="154351" y="26612"/>
                      </a:cubicBezTo>
                      <a:cubicBezTo>
                        <a:pt x="143706" y="26612"/>
                        <a:pt x="138384" y="26612"/>
                        <a:pt x="127739" y="26612"/>
                      </a:cubicBezTo>
                      <a:cubicBezTo>
                        <a:pt x="117094" y="26612"/>
                        <a:pt x="111772" y="26612"/>
                        <a:pt x="101127" y="31935"/>
                      </a:cubicBezTo>
                      <a:cubicBezTo>
                        <a:pt x="90482" y="31935"/>
                        <a:pt x="85159" y="37257"/>
                        <a:pt x="74514" y="37257"/>
                      </a:cubicBezTo>
                      <a:cubicBezTo>
                        <a:pt x="63869" y="37257"/>
                        <a:pt x="58547" y="42580"/>
                        <a:pt x="47902" y="47902"/>
                      </a:cubicBezTo>
                      <a:cubicBezTo>
                        <a:pt x="37257" y="53224"/>
                        <a:pt x="31935" y="53224"/>
                        <a:pt x="26612" y="58547"/>
                      </a:cubicBezTo>
                      <a:cubicBezTo>
                        <a:pt x="21290" y="63870"/>
                        <a:pt x="10645" y="69192"/>
                        <a:pt x="5322" y="74514"/>
                      </a:cubicBezTo>
                      <a:cubicBezTo>
                        <a:pt x="0" y="79837"/>
                        <a:pt x="0" y="90482"/>
                        <a:pt x="0" y="95804"/>
                      </a:cubicBezTo>
                      <a:cubicBezTo>
                        <a:pt x="0" y="101127"/>
                        <a:pt x="10645" y="106449"/>
                        <a:pt x="21290" y="106449"/>
                      </a:cubicBezTo>
                      <a:cubicBezTo>
                        <a:pt x="26612" y="106449"/>
                        <a:pt x="31935" y="106449"/>
                        <a:pt x="31935" y="106449"/>
                      </a:cubicBezTo>
                      <a:cubicBezTo>
                        <a:pt x="37257" y="106449"/>
                        <a:pt x="37257" y="101127"/>
                        <a:pt x="42580" y="101127"/>
                      </a:cubicBezTo>
                      <a:lnTo>
                        <a:pt x="42580" y="101127"/>
                      </a:lnTo>
                      <a:cubicBezTo>
                        <a:pt x="53225" y="95804"/>
                        <a:pt x="58547" y="90482"/>
                        <a:pt x="69192" y="90482"/>
                      </a:cubicBezTo>
                      <a:cubicBezTo>
                        <a:pt x="79837" y="85159"/>
                        <a:pt x="85159" y="85159"/>
                        <a:pt x="95804" y="79837"/>
                      </a:cubicBezTo>
                      <a:cubicBezTo>
                        <a:pt x="106449" y="74514"/>
                        <a:pt x="117094" y="74514"/>
                        <a:pt x="122416" y="74514"/>
                      </a:cubicBezTo>
                      <a:cubicBezTo>
                        <a:pt x="133061" y="74514"/>
                        <a:pt x="143706" y="69192"/>
                        <a:pt x="154351" y="69192"/>
                      </a:cubicBezTo>
                      <a:cubicBezTo>
                        <a:pt x="164996" y="69192"/>
                        <a:pt x="175641" y="69192"/>
                        <a:pt x="186286" y="69192"/>
                      </a:cubicBezTo>
                      <a:cubicBezTo>
                        <a:pt x="196931" y="69192"/>
                        <a:pt x="207576" y="69192"/>
                        <a:pt x="218221" y="74514"/>
                      </a:cubicBezTo>
                      <a:cubicBezTo>
                        <a:pt x="250155" y="69192"/>
                        <a:pt x="271445" y="74514"/>
                        <a:pt x="287413" y="79837"/>
                      </a:cubicBezTo>
                      <a:close/>
                    </a:path>
                  </a:pathLst>
                </a:custGeom>
                <a:solidFill>
                  <a:srgbClr val="AF680B"/>
                </a:solidFill>
                <a:ln w="53196" cap="flat">
                  <a:noFill/>
                  <a:prstDash val="solid"/>
                  <a:miter/>
                </a:ln>
              </p:spPr>
              <p:txBody>
                <a:bodyPr rtlCol="0" anchor="ctr"/>
                <a:lstStyle/>
                <a:p>
                  <a:endParaRPr lang="en-US"/>
                </a:p>
              </p:txBody>
            </p:sp>
          </p:grpSp>
          <p:sp>
            <p:nvSpPr>
              <p:cNvPr id="95" name="Freeform: Shape 94">
                <a:extLst>
                  <a:ext uri="{FF2B5EF4-FFF2-40B4-BE49-F238E27FC236}">
                    <a16:creationId xmlns:a16="http://schemas.microsoft.com/office/drawing/2014/main" xmlns="" id="{A007291B-6CA4-4352-A978-3B3EC27C1387}"/>
                  </a:ext>
                </a:extLst>
              </p:cNvPr>
              <p:cNvSpPr/>
              <p:nvPr/>
            </p:nvSpPr>
            <p:spPr>
              <a:xfrm>
                <a:off x="2588544" y="9821742"/>
                <a:ext cx="298872" cy="56593"/>
              </a:xfrm>
              <a:custGeom>
                <a:avLst/>
                <a:gdLst>
                  <a:gd name="connsiteX0" fmla="*/ 277583 w 298872"/>
                  <a:gd name="connsiteY0" fmla="*/ 18172 h 56593"/>
                  <a:gd name="connsiteX1" fmla="*/ 229681 w 298872"/>
                  <a:gd name="connsiteY1" fmla="*/ 7527 h 56593"/>
                  <a:gd name="connsiteX2" fmla="*/ 155166 w 298872"/>
                  <a:gd name="connsiteY2" fmla="*/ 2205 h 56593"/>
                  <a:gd name="connsiteX3" fmla="*/ 64685 w 298872"/>
                  <a:gd name="connsiteY3" fmla="*/ 28817 h 56593"/>
                  <a:gd name="connsiteX4" fmla="*/ 16782 w 298872"/>
                  <a:gd name="connsiteY4" fmla="*/ 34139 h 56593"/>
                  <a:gd name="connsiteX5" fmla="*/ 6137 w 298872"/>
                  <a:gd name="connsiteY5" fmla="*/ 23494 h 56593"/>
                  <a:gd name="connsiteX6" fmla="*/ 815 w 298872"/>
                  <a:gd name="connsiteY6" fmla="*/ 28817 h 56593"/>
                  <a:gd name="connsiteX7" fmla="*/ 48717 w 298872"/>
                  <a:gd name="connsiteY7" fmla="*/ 50106 h 56593"/>
                  <a:gd name="connsiteX8" fmla="*/ 277583 w 298872"/>
                  <a:gd name="connsiteY8" fmla="*/ 28817 h 56593"/>
                  <a:gd name="connsiteX9" fmla="*/ 293550 w 298872"/>
                  <a:gd name="connsiteY9" fmla="*/ 7527 h 56593"/>
                  <a:gd name="connsiteX10" fmla="*/ 277583 w 298872"/>
                  <a:gd name="connsiteY10" fmla="*/ 18172 h 56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8872" h="56593">
                    <a:moveTo>
                      <a:pt x="277583" y="18172"/>
                    </a:moveTo>
                    <a:cubicBezTo>
                      <a:pt x="261615" y="18172"/>
                      <a:pt x="245648" y="12850"/>
                      <a:pt x="229681" y="7527"/>
                    </a:cubicBezTo>
                    <a:cubicBezTo>
                      <a:pt x="203068" y="2205"/>
                      <a:pt x="181779" y="-3118"/>
                      <a:pt x="155166" y="2205"/>
                    </a:cubicBezTo>
                    <a:cubicBezTo>
                      <a:pt x="123232" y="7527"/>
                      <a:pt x="96619" y="12850"/>
                      <a:pt x="64685" y="28817"/>
                    </a:cubicBezTo>
                    <a:cubicBezTo>
                      <a:pt x="54040" y="34139"/>
                      <a:pt x="32750" y="44784"/>
                      <a:pt x="16782" y="34139"/>
                    </a:cubicBezTo>
                    <a:cubicBezTo>
                      <a:pt x="11460" y="28817"/>
                      <a:pt x="6137" y="28817"/>
                      <a:pt x="6137" y="23494"/>
                    </a:cubicBezTo>
                    <a:cubicBezTo>
                      <a:pt x="6137" y="28817"/>
                      <a:pt x="815" y="28817"/>
                      <a:pt x="815" y="28817"/>
                    </a:cubicBezTo>
                    <a:cubicBezTo>
                      <a:pt x="-4507" y="50106"/>
                      <a:pt x="16782" y="66074"/>
                      <a:pt x="48717" y="50106"/>
                    </a:cubicBezTo>
                    <a:cubicBezTo>
                      <a:pt x="160489" y="-3118"/>
                      <a:pt x="277583" y="28817"/>
                      <a:pt x="277583" y="28817"/>
                    </a:cubicBezTo>
                    <a:cubicBezTo>
                      <a:pt x="298873" y="28817"/>
                      <a:pt x="304195" y="18172"/>
                      <a:pt x="293550" y="7527"/>
                    </a:cubicBezTo>
                    <a:cubicBezTo>
                      <a:pt x="293550" y="12850"/>
                      <a:pt x="288228" y="18172"/>
                      <a:pt x="277583" y="18172"/>
                    </a:cubicBezTo>
                    <a:close/>
                  </a:path>
                </a:pathLst>
              </a:custGeom>
              <a:solidFill>
                <a:srgbClr val="F3A01E">
                  <a:alpha val="50000"/>
                </a:srgbClr>
              </a:solidFill>
              <a:ln w="53196"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xmlns="" id="{FB9C914A-BC52-4FF8-9DD7-CD44BD82180C}"/>
                  </a:ext>
                </a:extLst>
              </p:cNvPr>
              <p:cNvSpPr/>
              <p:nvPr/>
            </p:nvSpPr>
            <p:spPr>
              <a:xfrm>
                <a:off x="2620479" y="9912509"/>
                <a:ext cx="300401" cy="56308"/>
              </a:xfrm>
              <a:custGeom>
                <a:avLst/>
                <a:gdLst>
                  <a:gd name="connsiteX0" fmla="*/ 282905 w 300401"/>
                  <a:gd name="connsiteY0" fmla="*/ 1920 h 56308"/>
                  <a:gd name="connsiteX1" fmla="*/ 160489 w 300401"/>
                  <a:gd name="connsiteY1" fmla="*/ 1920 h 56308"/>
                  <a:gd name="connsiteX2" fmla="*/ 59362 w 300401"/>
                  <a:gd name="connsiteY2" fmla="*/ 23210 h 56308"/>
                  <a:gd name="connsiteX3" fmla="*/ 11460 w 300401"/>
                  <a:gd name="connsiteY3" fmla="*/ 28532 h 56308"/>
                  <a:gd name="connsiteX4" fmla="*/ 6138 w 300401"/>
                  <a:gd name="connsiteY4" fmla="*/ 17887 h 56308"/>
                  <a:gd name="connsiteX5" fmla="*/ 815 w 300401"/>
                  <a:gd name="connsiteY5" fmla="*/ 28532 h 56308"/>
                  <a:gd name="connsiteX6" fmla="*/ 48717 w 300401"/>
                  <a:gd name="connsiteY6" fmla="*/ 49822 h 56308"/>
                  <a:gd name="connsiteX7" fmla="*/ 277583 w 300401"/>
                  <a:gd name="connsiteY7" fmla="*/ 28532 h 56308"/>
                  <a:gd name="connsiteX8" fmla="*/ 282905 w 300401"/>
                  <a:gd name="connsiteY8" fmla="*/ 1920 h 56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0401" h="56308">
                    <a:moveTo>
                      <a:pt x="282905" y="1920"/>
                    </a:moveTo>
                    <a:cubicBezTo>
                      <a:pt x="266938" y="28532"/>
                      <a:pt x="176456" y="7242"/>
                      <a:pt x="160489" y="1920"/>
                    </a:cubicBezTo>
                    <a:cubicBezTo>
                      <a:pt x="123232" y="-3403"/>
                      <a:pt x="91297" y="1920"/>
                      <a:pt x="59362" y="23210"/>
                    </a:cubicBezTo>
                    <a:cubicBezTo>
                      <a:pt x="43395" y="33854"/>
                      <a:pt x="22105" y="44499"/>
                      <a:pt x="11460" y="28532"/>
                    </a:cubicBezTo>
                    <a:cubicBezTo>
                      <a:pt x="6138" y="23210"/>
                      <a:pt x="6138" y="23210"/>
                      <a:pt x="6138" y="17887"/>
                    </a:cubicBezTo>
                    <a:cubicBezTo>
                      <a:pt x="815" y="23210"/>
                      <a:pt x="815" y="23210"/>
                      <a:pt x="815" y="28532"/>
                    </a:cubicBezTo>
                    <a:cubicBezTo>
                      <a:pt x="-4507" y="49822"/>
                      <a:pt x="16783" y="65789"/>
                      <a:pt x="48717" y="49822"/>
                    </a:cubicBezTo>
                    <a:cubicBezTo>
                      <a:pt x="160489" y="-3403"/>
                      <a:pt x="277583" y="28532"/>
                      <a:pt x="277583" y="28532"/>
                    </a:cubicBezTo>
                    <a:cubicBezTo>
                      <a:pt x="304195" y="39177"/>
                      <a:pt x="309518" y="17887"/>
                      <a:pt x="282905" y="1920"/>
                    </a:cubicBezTo>
                    <a:close/>
                  </a:path>
                </a:pathLst>
              </a:custGeom>
              <a:solidFill>
                <a:srgbClr val="F3A01E">
                  <a:alpha val="50000"/>
                </a:srgbClr>
              </a:solidFill>
              <a:ln w="53196"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xmlns="" id="{1CCA77CC-53E3-4DB9-9E35-46AF35B0B38B}"/>
                  </a:ext>
                </a:extLst>
              </p:cNvPr>
              <p:cNvSpPr/>
              <p:nvPr/>
            </p:nvSpPr>
            <p:spPr>
              <a:xfrm>
                <a:off x="2465139" y="10079424"/>
                <a:ext cx="599274" cy="175640"/>
              </a:xfrm>
              <a:custGeom>
                <a:avLst/>
                <a:gdLst>
                  <a:gd name="connsiteX0" fmla="*/ 597919 w 599274"/>
                  <a:gd name="connsiteY0" fmla="*/ 5322 h 175640"/>
                  <a:gd name="connsiteX1" fmla="*/ 326473 w 599274"/>
                  <a:gd name="connsiteY1" fmla="*/ 127739 h 175640"/>
                  <a:gd name="connsiteX2" fmla="*/ 7126 w 599274"/>
                  <a:gd name="connsiteY2" fmla="*/ 0 h 175640"/>
                  <a:gd name="connsiteX3" fmla="*/ 81640 w 599274"/>
                  <a:gd name="connsiteY3" fmla="*/ 175641 h 175640"/>
                  <a:gd name="connsiteX4" fmla="*/ 129542 w 599274"/>
                  <a:gd name="connsiteY4" fmla="*/ 143706 h 175640"/>
                  <a:gd name="connsiteX5" fmla="*/ 496792 w 599274"/>
                  <a:gd name="connsiteY5" fmla="*/ 101127 h 175640"/>
                  <a:gd name="connsiteX6" fmla="*/ 571306 w 599274"/>
                  <a:gd name="connsiteY6" fmla="*/ 111771 h 175640"/>
                  <a:gd name="connsiteX7" fmla="*/ 597919 w 599274"/>
                  <a:gd name="connsiteY7" fmla="*/ 5322 h 175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9274" h="175640">
                    <a:moveTo>
                      <a:pt x="597919" y="5322"/>
                    </a:moveTo>
                    <a:cubicBezTo>
                      <a:pt x="571306" y="58547"/>
                      <a:pt x="502114" y="106449"/>
                      <a:pt x="326473" y="127739"/>
                    </a:cubicBezTo>
                    <a:cubicBezTo>
                      <a:pt x="17771" y="159673"/>
                      <a:pt x="1803" y="47902"/>
                      <a:pt x="7126" y="0"/>
                    </a:cubicBezTo>
                    <a:cubicBezTo>
                      <a:pt x="-8841" y="74514"/>
                      <a:pt x="-3519" y="143706"/>
                      <a:pt x="81640" y="175641"/>
                    </a:cubicBezTo>
                    <a:cubicBezTo>
                      <a:pt x="81640" y="164996"/>
                      <a:pt x="81640" y="133061"/>
                      <a:pt x="129542" y="143706"/>
                    </a:cubicBezTo>
                    <a:cubicBezTo>
                      <a:pt x="182767" y="154351"/>
                      <a:pt x="369053" y="164996"/>
                      <a:pt x="496792" y="101127"/>
                    </a:cubicBezTo>
                    <a:cubicBezTo>
                      <a:pt x="534049" y="85159"/>
                      <a:pt x="560662" y="90482"/>
                      <a:pt x="571306" y="111771"/>
                    </a:cubicBezTo>
                    <a:cubicBezTo>
                      <a:pt x="592596" y="85159"/>
                      <a:pt x="603241" y="47902"/>
                      <a:pt x="597919" y="5322"/>
                    </a:cubicBezTo>
                    <a:close/>
                  </a:path>
                </a:pathLst>
              </a:custGeom>
              <a:solidFill>
                <a:srgbClr val="AAB7C1">
                  <a:alpha val="50000"/>
                </a:srgbClr>
              </a:solidFill>
              <a:ln w="53196"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xmlns="" id="{2CC4F2EB-5386-4C0A-9622-B915AAA816EB}"/>
                  </a:ext>
                </a:extLst>
              </p:cNvPr>
              <p:cNvSpPr/>
              <p:nvPr/>
            </p:nvSpPr>
            <p:spPr>
              <a:xfrm>
                <a:off x="2493555" y="9983620"/>
                <a:ext cx="569502" cy="233048"/>
              </a:xfrm>
              <a:custGeom>
                <a:avLst/>
                <a:gdLst>
                  <a:gd name="connsiteX0" fmla="*/ 452409 w 569502"/>
                  <a:gd name="connsiteY0" fmla="*/ 0 h 233048"/>
                  <a:gd name="connsiteX1" fmla="*/ 250156 w 569502"/>
                  <a:gd name="connsiteY1" fmla="*/ 180963 h 233048"/>
                  <a:gd name="connsiteX2" fmla="*/ 149029 w 569502"/>
                  <a:gd name="connsiteY2" fmla="*/ 26612 h 233048"/>
                  <a:gd name="connsiteX3" fmla="*/ 5322 w 569502"/>
                  <a:gd name="connsiteY3" fmla="*/ 170318 h 233048"/>
                  <a:gd name="connsiteX4" fmla="*/ 0 w 569502"/>
                  <a:gd name="connsiteY4" fmla="*/ 170318 h 233048"/>
                  <a:gd name="connsiteX5" fmla="*/ 298058 w 569502"/>
                  <a:gd name="connsiteY5" fmla="*/ 228865 h 233048"/>
                  <a:gd name="connsiteX6" fmla="*/ 569503 w 569502"/>
                  <a:gd name="connsiteY6" fmla="*/ 106449 h 233048"/>
                  <a:gd name="connsiteX7" fmla="*/ 564180 w 569502"/>
                  <a:gd name="connsiteY7" fmla="*/ 79837 h 233048"/>
                  <a:gd name="connsiteX8" fmla="*/ 452409 w 569502"/>
                  <a:gd name="connsiteY8" fmla="*/ 0 h 233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9502" h="233048">
                    <a:moveTo>
                      <a:pt x="452409" y="0"/>
                    </a:moveTo>
                    <a:cubicBezTo>
                      <a:pt x="569503" y="53224"/>
                      <a:pt x="537568" y="170318"/>
                      <a:pt x="250156" y="180963"/>
                    </a:cubicBezTo>
                    <a:cubicBezTo>
                      <a:pt x="-21290" y="191608"/>
                      <a:pt x="122417" y="47902"/>
                      <a:pt x="149029" y="26612"/>
                    </a:cubicBezTo>
                    <a:cubicBezTo>
                      <a:pt x="47902" y="79837"/>
                      <a:pt x="5322" y="170318"/>
                      <a:pt x="5322" y="170318"/>
                    </a:cubicBezTo>
                    <a:lnTo>
                      <a:pt x="0" y="170318"/>
                    </a:lnTo>
                    <a:cubicBezTo>
                      <a:pt x="31935" y="212898"/>
                      <a:pt x="111772" y="244832"/>
                      <a:pt x="298058" y="228865"/>
                    </a:cubicBezTo>
                    <a:cubicBezTo>
                      <a:pt x="468376" y="212898"/>
                      <a:pt x="542891" y="159673"/>
                      <a:pt x="569503" y="106449"/>
                    </a:cubicBezTo>
                    <a:cubicBezTo>
                      <a:pt x="569503" y="95804"/>
                      <a:pt x="564180" y="85159"/>
                      <a:pt x="564180" y="79837"/>
                    </a:cubicBezTo>
                    <a:cubicBezTo>
                      <a:pt x="532246" y="42579"/>
                      <a:pt x="494989" y="15967"/>
                      <a:pt x="452409" y="0"/>
                    </a:cubicBezTo>
                    <a:close/>
                  </a:path>
                </a:pathLst>
              </a:custGeom>
              <a:solidFill>
                <a:srgbClr val="D1D2D7">
                  <a:alpha val="50000"/>
                </a:srgbClr>
              </a:solidFill>
              <a:ln w="53196" cap="flat">
                <a:noFill/>
                <a:prstDash val="solid"/>
                <a:miter/>
              </a:ln>
            </p:spPr>
            <p:txBody>
              <a:bodyPr rtlCol="0" anchor="ctr"/>
              <a:lstStyle/>
              <a:p>
                <a:endParaRPr lang="en-US"/>
              </a:p>
            </p:txBody>
          </p:sp>
          <p:grpSp>
            <p:nvGrpSpPr>
              <p:cNvPr id="99" name="Graphic 19">
                <a:extLst>
                  <a:ext uri="{FF2B5EF4-FFF2-40B4-BE49-F238E27FC236}">
                    <a16:creationId xmlns:a16="http://schemas.microsoft.com/office/drawing/2014/main" xmlns="" id="{CEB0AAFE-266A-4DF2-B72B-1271CD8B2FF2}"/>
                  </a:ext>
                </a:extLst>
              </p:cNvPr>
              <p:cNvGrpSpPr/>
              <p:nvPr/>
            </p:nvGrpSpPr>
            <p:grpSpPr>
              <a:xfrm>
                <a:off x="2717098" y="9976681"/>
                <a:ext cx="266845" cy="58707"/>
                <a:chOff x="2717098" y="9976681"/>
                <a:chExt cx="266845" cy="58707"/>
              </a:xfrm>
              <a:solidFill>
                <a:srgbClr val="FFFFFF">
                  <a:alpha val="80000"/>
                </a:srgbClr>
              </a:solidFill>
            </p:grpSpPr>
            <p:sp>
              <p:nvSpPr>
                <p:cNvPr id="100" name="Freeform: Shape 99">
                  <a:extLst>
                    <a:ext uri="{FF2B5EF4-FFF2-40B4-BE49-F238E27FC236}">
                      <a16:creationId xmlns:a16="http://schemas.microsoft.com/office/drawing/2014/main" xmlns="" id="{985D9DD5-F865-4E33-BDA3-13BBB7CD12E2}"/>
                    </a:ext>
                  </a:extLst>
                </p:cNvPr>
                <p:cNvSpPr/>
                <p:nvPr/>
              </p:nvSpPr>
              <p:spPr>
                <a:xfrm>
                  <a:off x="2717098" y="9976681"/>
                  <a:ext cx="227663" cy="46831"/>
                </a:xfrm>
                <a:custGeom>
                  <a:avLst/>
                  <a:gdLst>
                    <a:gd name="connsiteX0" fmla="*/ 0 w 227663"/>
                    <a:gd name="connsiteY0" fmla="*/ 28229 h 46831"/>
                    <a:gd name="connsiteX1" fmla="*/ 218221 w 227663"/>
                    <a:gd name="connsiteY1" fmla="*/ 44196 h 46831"/>
                    <a:gd name="connsiteX2" fmla="*/ 0 w 227663"/>
                    <a:gd name="connsiteY2" fmla="*/ 28229 h 46831"/>
                  </a:gdLst>
                  <a:ahLst/>
                  <a:cxnLst>
                    <a:cxn ang="0">
                      <a:pos x="connsiteX0" y="connsiteY0"/>
                    </a:cxn>
                    <a:cxn ang="0">
                      <a:pos x="connsiteX1" y="connsiteY1"/>
                    </a:cxn>
                    <a:cxn ang="0">
                      <a:pos x="connsiteX2" y="connsiteY2"/>
                    </a:cxn>
                  </a:cxnLst>
                  <a:rect l="l" t="t" r="r" b="b"/>
                  <a:pathLst>
                    <a:path w="227663" h="46831">
                      <a:moveTo>
                        <a:pt x="0" y="28229"/>
                      </a:moveTo>
                      <a:cubicBezTo>
                        <a:pt x="0" y="28229"/>
                        <a:pt x="117094" y="-3706"/>
                        <a:pt x="218221" y="44196"/>
                      </a:cubicBezTo>
                      <a:cubicBezTo>
                        <a:pt x="260800" y="65486"/>
                        <a:pt x="154351" y="-51608"/>
                        <a:pt x="0" y="28229"/>
                      </a:cubicBezTo>
                      <a:close/>
                    </a:path>
                  </a:pathLst>
                </a:custGeom>
                <a:solidFill>
                  <a:srgbClr val="FFFFFF">
                    <a:alpha val="80000"/>
                  </a:srgbClr>
                </a:solidFill>
                <a:ln w="53196"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xmlns="" id="{57A4B68A-6FE2-4777-88B3-005455527621}"/>
                    </a:ext>
                  </a:extLst>
                </p:cNvPr>
                <p:cNvSpPr/>
                <p:nvPr/>
              </p:nvSpPr>
              <p:spPr>
                <a:xfrm rot="1104575">
                  <a:off x="2951146" y="10019974"/>
                  <a:ext cx="31933" cy="10644"/>
                </a:xfrm>
                <a:custGeom>
                  <a:avLst/>
                  <a:gdLst>
                    <a:gd name="connsiteX0" fmla="*/ 31934 w 31933"/>
                    <a:gd name="connsiteY0" fmla="*/ 5322 h 10644"/>
                    <a:gd name="connsiteX1" fmla="*/ 15967 w 31933"/>
                    <a:gd name="connsiteY1" fmla="*/ 10644 h 10644"/>
                    <a:gd name="connsiteX2" fmla="*/ 0 w 31933"/>
                    <a:gd name="connsiteY2" fmla="*/ 5322 h 10644"/>
                    <a:gd name="connsiteX3" fmla="*/ 15967 w 31933"/>
                    <a:gd name="connsiteY3" fmla="*/ 0 h 10644"/>
                    <a:gd name="connsiteX4" fmla="*/ 31934 w 31933"/>
                    <a:gd name="connsiteY4" fmla="*/ 5322 h 10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33" h="10644">
                      <a:moveTo>
                        <a:pt x="31934" y="5322"/>
                      </a:moveTo>
                      <a:cubicBezTo>
                        <a:pt x="31934" y="8262"/>
                        <a:pt x="24785" y="10644"/>
                        <a:pt x="15967" y="10644"/>
                      </a:cubicBezTo>
                      <a:cubicBezTo>
                        <a:pt x="7149" y="10644"/>
                        <a:pt x="0" y="8262"/>
                        <a:pt x="0" y="5322"/>
                      </a:cubicBezTo>
                      <a:cubicBezTo>
                        <a:pt x="0" y="2383"/>
                        <a:pt x="7149" y="0"/>
                        <a:pt x="15967" y="0"/>
                      </a:cubicBezTo>
                      <a:cubicBezTo>
                        <a:pt x="24785" y="0"/>
                        <a:pt x="31934" y="2383"/>
                        <a:pt x="31934" y="5322"/>
                      </a:cubicBezTo>
                      <a:close/>
                    </a:path>
                  </a:pathLst>
                </a:custGeom>
                <a:solidFill>
                  <a:srgbClr val="FFFFFF">
                    <a:alpha val="80000"/>
                  </a:srgbClr>
                </a:solidFill>
                <a:ln w="53195" cap="flat">
                  <a:noFill/>
                  <a:prstDash val="solid"/>
                  <a:miter/>
                </a:ln>
              </p:spPr>
              <p:txBody>
                <a:bodyPr rtlCol="0" anchor="ctr"/>
                <a:lstStyle/>
                <a:p>
                  <a:endParaRPr lang="en-US"/>
                </a:p>
              </p:txBody>
            </p:sp>
          </p:grpSp>
          <p:sp>
            <p:nvSpPr>
              <p:cNvPr id="102" name="Freeform: Shape 101">
                <a:extLst>
                  <a:ext uri="{FF2B5EF4-FFF2-40B4-BE49-F238E27FC236}">
                    <a16:creationId xmlns:a16="http://schemas.microsoft.com/office/drawing/2014/main" xmlns="" id="{57AF43A1-08D7-4A99-9A06-0CAA903337AA}"/>
                  </a:ext>
                </a:extLst>
              </p:cNvPr>
              <p:cNvSpPr/>
              <p:nvPr/>
            </p:nvSpPr>
            <p:spPr>
              <a:xfrm>
                <a:off x="2637261" y="9797237"/>
                <a:ext cx="150271" cy="32032"/>
              </a:xfrm>
              <a:custGeom>
                <a:avLst/>
                <a:gdLst>
                  <a:gd name="connsiteX0" fmla="*/ 0 w 150271"/>
                  <a:gd name="connsiteY0" fmla="*/ 32032 h 32032"/>
                  <a:gd name="connsiteX1" fmla="*/ 143706 w 150271"/>
                  <a:gd name="connsiteY1" fmla="*/ 10742 h 32032"/>
                  <a:gd name="connsiteX2" fmla="*/ 0 w 150271"/>
                  <a:gd name="connsiteY2" fmla="*/ 32032 h 32032"/>
                </a:gdLst>
                <a:ahLst/>
                <a:cxnLst>
                  <a:cxn ang="0">
                    <a:pos x="connsiteX0" y="connsiteY0"/>
                  </a:cxn>
                  <a:cxn ang="0">
                    <a:pos x="connsiteX1" y="connsiteY1"/>
                  </a:cxn>
                  <a:cxn ang="0">
                    <a:pos x="connsiteX2" y="connsiteY2"/>
                  </a:cxn>
                </a:cxnLst>
                <a:rect l="l" t="t" r="r" b="b"/>
                <a:pathLst>
                  <a:path w="150271" h="32032">
                    <a:moveTo>
                      <a:pt x="0" y="32032"/>
                    </a:moveTo>
                    <a:cubicBezTo>
                      <a:pt x="0" y="32032"/>
                      <a:pt x="69192" y="97"/>
                      <a:pt x="143706" y="10742"/>
                    </a:cubicBezTo>
                    <a:cubicBezTo>
                      <a:pt x="175641" y="21387"/>
                      <a:pt x="85159" y="-31838"/>
                      <a:pt x="0" y="32032"/>
                    </a:cubicBezTo>
                    <a:close/>
                  </a:path>
                </a:pathLst>
              </a:custGeom>
              <a:solidFill>
                <a:srgbClr val="F3A01E">
                  <a:alpha val="70000"/>
                </a:srgbClr>
              </a:solidFill>
              <a:ln w="53196"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xmlns="" id="{9BA8C144-E86D-46C9-BBE2-6C3EE2F69361}"/>
                  </a:ext>
                </a:extLst>
              </p:cNvPr>
              <p:cNvSpPr/>
              <p:nvPr/>
            </p:nvSpPr>
            <p:spPr>
              <a:xfrm>
                <a:off x="2658551" y="9887719"/>
                <a:ext cx="150271" cy="32031"/>
              </a:xfrm>
              <a:custGeom>
                <a:avLst/>
                <a:gdLst>
                  <a:gd name="connsiteX0" fmla="*/ 0 w 150271"/>
                  <a:gd name="connsiteY0" fmla="*/ 32032 h 32031"/>
                  <a:gd name="connsiteX1" fmla="*/ 143706 w 150271"/>
                  <a:gd name="connsiteY1" fmla="*/ 10742 h 32031"/>
                  <a:gd name="connsiteX2" fmla="*/ 0 w 150271"/>
                  <a:gd name="connsiteY2" fmla="*/ 32032 h 32031"/>
                </a:gdLst>
                <a:ahLst/>
                <a:cxnLst>
                  <a:cxn ang="0">
                    <a:pos x="connsiteX0" y="connsiteY0"/>
                  </a:cxn>
                  <a:cxn ang="0">
                    <a:pos x="connsiteX1" y="connsiteY1"/>
                  </a:cxn>
                  <a:cxn ang="0">
                    <a:pos x="connsiteX2" y="connsiteY2"/>
                  </a:cxn>
                </a:cxnLst>
                <a:rect l="l" t="t" r="r" b="b"/>
                <a:pathLst>
                  <a:path w="150271" h="32031">
                    <a:moveTo>
                      <a:pt x="0" y="32032"/>
                    </a:moveTo>
                    <a:cubicBezTo>
                      <a:pt x="0" y="32032"/>
                      <a:pt x="69192" y="97"/>
                      <a:pt x="143706" y="10742"/>
                    </a:cubicBezTo>
                    <a:cubicBezTo>
                      <a:pt x="175641" y="21387"/>
                      <a:pt x="85159" y="-31837"/>
                      <a:pt x="0" y="32032"/>
                    </a:cubicBezTo>
                    <a:close/>
                  </a:path>
                </a:pathLst>
              </a:custGeom>
              <a:solidFill>
                <a:srgbClr val="F3A01E">
                  <a:alpha val="70000"/>
                </a:srgbClr>
              </a:solidFill>
              <a:ln w="53196"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xmlns="" id="{A48FB774-EE25-4107-B234-0CCB70551851}"/>
                  </a:ext>
                </a:extLst>
              </p:cNvPr>
              <p:cNvSpPr/>
              <p:nvPr/>
            </p:nvSpPr>
            <p:spPr>
              <a:xfrm>
                <a:off x="2642584" y="9734118"/>
                <a:ext cx="181500" cy="44674"/>
              </a:xfrm>
              <a:custGeom>
                <a:avLst/>
                <a:gdLst>
                  <a:gd name="connsiteX0" fmla="*/ 0 w 181500"/>
                  <a:gd name="connsiteY0" fmla="*/ 25959 h 44674"/>
                  <a:gd name="connsiteX1" fmla="*/ 175641 w 181500"/>
                  <a:gd name="connsiteY1" fmla="*/ 41927 h 44674"/>
                  <a:gd name="connsiteX2" fmla="*/ 0 w 181500"/>
                  <a:gd name="connsiteY2" fmla="*/ 25959 h 44674"/>
                </a:gdLst>
                <a:ahLst/>
                <a:cxnLst>
                  <a:cxn ang="0">
                    <a:pos x="connsiteX0" y="connsiteY0"/>
                  </a:cxn>
                  <a:cxn ang="0">
                    <a:pos x="connsiteX1" y="connsiteY1"/>
                  </a:cxn>
                  <a:cxn ang="0">
                    <a:pos x="connsiteX2" y="connsiteY2"/>
                  </a:cxn>
                </a:cxnLst>
                <a:rect l="l" t="t" r="r" b="b"/>
                <a:pathLst>
                  <a:path w="181500" h="44674">
                    <a:moveTo>
                      <a:pt x="0" y="25959"/>
                    </a:moveTo>
                    <a:cubicBezTo>
                      <a:pt x="0" y="25959"/>
                      <a:pt x="117094" y="-11297"/>
                      <a:pt x="175641" y="41927"/>
                    </a:cubicBezTo>
                    <a:cubicBezTo>
                      <a:pt x="196931" y="63217"/>
                      <a:pt x="164996" y="-48555"/>
                      <a:pt x="0" y="25959"/>
                    </a:cubicBezTo>
                    <a:close/>
                  </a:path>
                </a:pathLst>
              </a:custGeom>
              <a:solidFill>
                <a:srgbClr val="A99688">
                  <a:alpha val="50000"/>
                </a:srgbClr>
              </a:solidFill>
              <a:ln w="53196" cap="flat">
                <a:noFill/>
                <a:prstDash val="solid"/>
                <a:miter/>
              </a:ln>
            </p:spPr>
            <p:txBody>
              <a:bodyPr rtlCol="0" anchor="ctr"/>
              <a:lstStyle/>
              <a:p>
                <a:endParaRPr lang="en-US"/>
              </a:p>
            </p:txBody>
          </p:sp>
        </p:grpSp>
        <p:grpSp>
          <p:nvGrpSpPr>
            <p:cNvPr id="105" name="Graphic 19">
              <a:extLst>
                <a:ext uri="{FF2B5EF4-FFF2-40B4-BE49-F238E27FC236}">
                  <a16:creationId xmlns:a16="http://schemas.microsoft.com/office/drawing/2014/main" xmlns="" id="{4D92B17C-7134-48B9-9D45-64847082E971}"/>
                </a:ext>
              </a:extLst>
            </p:cNvPr>
            <p:cNvGrpSpPr/>
            <p:nvPr/>
          </p:nvGrpSpPr>
          <p:grpSpPr>
            <a:xfrm>
              <a:off x="1238816" y="9669596"/>
              <a:ext cx="589431" cy="617403"/>
              <a:chOff x="1238816" y="9669596"/>
              <a:chExt cx="589431" cy="617403"/>
            </a:xfrm>
          </p:grpSpPr>
          <p:grpSp>
            <p:nvGrpSpPr>
              <p:cNvPr id="106" name="Graphic 19">
                <a:extLst>
                  <a:ext uri="{FF2B5EF4-FFF2-40B4-BE49-F238E27FC236}">
                    <a16:creationId xmlns:a16="http://schemas.microsoft.com/office/drawing/2014/main" xmlns="" id="{24FF9356-4A29-4575-9E59-950AA86ED22C}"/>
                  </a:ext>
                </a:extLst>
              </p:cNvPr>
              <p:cNvGrpSpPr/>
              <p:nvPr/>
            </p:nvGrpSpPr>
            <p:grpSpPr>
              <a:xfrm>
                <a:off x="1244441" y="9669596"/>
                <a:ext cx="583806" cy="564179"/>
                <a:chOff x="1244441" y="9669596"/>
                <a:chExt cx="583806" cy="564179"/>
              </a:xfrm>
            </p:grpSpPr>
            <p:grpSp>
              <p:nvGrpSpPr>
                <p:cNvPr id="107" name="Graphic 19">
                  <a:extLst>
                    <a:ext uri="{FF2B5EF4-FFF2-40B4-BE49-F238E27FC236}">
                      <a16:creationId xmlns:a16="http://schemas.microsoft.com/office/drawing/2014/main" xmlns="" id="{8E90E861-00A1-4EAC-8283-0B1470C963D3}"/>
                    </a:ext>
                  </a:extLst>
                </p:cNvPr>
                <p:cNvGrpSpPr/>
                <p:nvPr/>
              </p:nvGrpSpPr>
              <p:grpSpPr>
                <a:xfrm>
                  <a:off x="1253423" y="9669596"/>
                  <a:ext cx="574825" cy="494987"/>
                  <a:chOff x="1253423" y="9669596"/>
                  <a:chExt cx="574825" cy="494987"/>
                </a:xfrm>
              </p:grpSpPr>
              <p:sp>
                <p:nvSpPr>
                  <p:cNvPr id="108" name="Freeform: Shape 107">
                    <a:extLst>
                      <a:ext uri="{FF2B5EF4-FFF2-40B4-BE49-F238E27FC236}">
                        <a16:creationId xmlns:a16="http://schemas.microsoft.com/office/drawing/2014/main" xmlns="" id="{F3D8BC41-B19D-4AAD-BA6B-426D497FA972}"/>
                      </a:ext>
                    </a:extLst>
                  </p:cNvPr>
                  <p:cNvSpPr/>
                  <p:nvPr/>
                </p:nvSpPr>
                <p:spPr>
                  <a:xfrm>
                    <a:off x="1255086" y="9669596"/>
                    <a:ext cx="563224" cy="468375"/>
                  </a:xfrm>
                  <a:custGeom>
                    <a:avLst/>
                    <a:gdLst>
                      <a:gd name="connsiteX0" fmla="*/ 546550 w 563224"/>
                      <a:gd name="connsiteY0" fmla="*/ 154351 h 468375"/>
                      <a:gd name="connsiteX1" fmla="*/ 562517 w 563224"/>
                      <a:gd name="connsiteY1" fmla="*/ 58547 h 468375"/>
                      <a:gd name="connsiteX2" fmla="*/ 503970 w 563224"/>
                      <a:gd name="connsiteY2" fmla="*/ 5322 h 468375"/>
                      <a:gd name="connsiteX3" fmla="*/ 503970 w 563224"/>
                      <a:gd name="connsiteY3" fmla="*/ 90481 h 468375"/>
                      <a:gd name="connsiteX4" fmla="*/ 461390 w 563224"/>
                      <a:gd name="connsiteY4" fmla="*/ 101127 h 468375"/>
                      <a:gd name="connsiteX5" fmla="*/ 280427 w 563224"/>
                      <a:gd name="connsiteY5" fmla="*/ 85159 h 468375"/>
                      <a:gd name="connsiteX6" fmla="*/ 269782 w 563224"/>
                      <a:gd name="connsiteY6" fmla="*/ 0 h 468375"/>
                      <a:gd name="connsiteX7" fmla="*/ 195268 w 563224"/>
                      <a:gd name="connsiteY7" fmla="*/ 101127 h 468375"/>
                      <a:gd name="connsiteX8" fmla="*/ 56884 w 563224"/>
                      <a:gd name="connsiteY8" fmla="*/ 308702 h 468375"/>
                      <a:gd name="connsiteX9" fmla="*/ 8982 w 563224"/>
                      <a:gd name="connsiteY9" fmla="*/ 383216 h 468375"/>
                      <a:gd name="connsiteX10" fmla="*/ 8982 w 563224"/>
                      <a:gd name="connsiteY10" fmla="*/ 383216 h 468375"/>
                      <a:gd name="connsiteX11" fmla="*/ 3659 w 563224"/>
                      <a:gd name="connsiteY11" fmla="*/ 441763 h 468375"/>
                      <a:gd name="connsiteX12" fmla="*/ 3659 w 563224"/>
                      <a:gd name="connsiteY12" fmla="*/ 441763 h 468375"/>
                      <a:gd name="connsiteX13" fmla="*/ 296394 w 563224"/>
                      <a:gd name="connsiteY13" fmla="*/ 319347 h 468375"/>
                      <a:gd name="connsiteX14" fmla="*/ 535905 w 563224"/>
                      <a:gd name="connsiteY14" fmla="*/ 468375 h 468375"/>
                      <a:gd name="connsiteX15" fmla="*/ 546550 w 563224"/>
                      <a:gd name="connsiteY15" fmla="*/ 154351 h 468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63224" h="468375">
                        <a:moveTo>
                          <a:pt x="546550" y="154351"/>
                        </a:moveTo>
                        <a:cubicBezTo>
                          <a:pt x="541227" y="106449"/>
                          <a:pt x="567840" y="90481"/>
                          <a:pt x="562517" y="58547"/>
                        </a:cubicBezTo>
                        <a:cubicBezTo>
                          <a:pt x="562517" y="26612"/>
                          <a:pt x="503970" y="5322"/>
                          <a:pt x="503970" y="5322"/>
                        </a:cubicBezTo>
                        <a:cubicBezTo>
                          <a:pt x="498648" y="69192"/>
                          <a:pt x="503970" y="90481"/>
                          <a:pt x="503970" y="90481"/>
                        </a:cubicBezTo>
                        <a:cubicBezTo>
                          <a:pt x="503970" y="90481"/>
                          <a:pt x="503970" y="90481"/>
                          <a:pt x="461390" y="101127"/>
                        </a:cubicBezTo>
                        <a:cubicBezTo>
                          <a:pt x="424133" y="31935"/>
                          <a:pt x="312362" y="42579"/>
                          <a:pt x="280427" y="85159"/>
                        </a:cubicBezTo>
                        <a:cubicBezTo>
                          <a:pt x="264460" y="63869"/>
                          <a:pt x="269782" y="0"/>
                          <a:pt x="269782" y="0"/>
                        </a:cubicBezTo>
                        <a:cubicBezTo>
                          <a:pt x="184623" y="21290"/>
                          <a:pt x="179300" y="53224"/>
                          <a:pt x="195268" y="101127"/>
                        </a:cubicBezTo>
                        <a:cubicBezTo>
                          <a:pt x="211235" y="149028"/>
                          <a:pt x="126076" y="228865"/>
                          <a:pt x="56884" y="308702"/>
                        </a:cubicBezTo>
                        <a:cubicBezTo>
                          <a:pt x="35594" y="329992"/>
                          <a:pt x="19627" y="356604"/>
                          <a:pt x="8982" y="383216"/>
                        </a:cubicBezTo>
                        <a:lnTo>
                          <a:pt x="8982" y="383216"/>
                        </a:lnTo>
                        <a:cubicBezTo>
                          <a:pt x="8982" y="383216"/>
                          <a:pt x="-6986" y="409828"/>
                          <a:pt x="3659" y="441763"/>
                        </a:cubicBezTo>
                        <a:lnTo>
                          <a:pt x="3659" y="441763"/>
                        </a:lnTo>
                        <a:cubicBezTo>
                          <a:pt x="3659" y="441763"/>
                          <a:pt x="94141" y="298057"/>
                          <a:pt x="296394" y="319347"/>
                        </a:cubicBezTo>
                        <a:cubicBezTo>
                          <a:pt x="440101" y="335314"/>
                          <a:pt x="503970" y="399183"/>
                          <a:pt x="535905" y="468375"/>
                        </a:cubicBezTo>
                        <a:cubicBezTo>
                          <a:pt x="551872" y="372571"/>
                          <a:pt x="562517" y="228865"/>
                          <a:pt x="546550" y="154351"/>
                        </a:cubicBezTo>
                        <a:close/>
                      </a:path>
                    </a:pathLst>
                  </a:custGeom>
                  <a:solidFill>
                    <a:srgbClr val="662550"/>
                  </a:solidFill>
                  <a:ln w="53196"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xmlns="" id="{49CF0CC6-0180-4750-81BA-85BE42FE78F7}"/>
                      </a:ext>
                    </a:extLst>
                  </p:cNvPr>
                  <p:cNvSpPr/>
                  <p:nvPr/>
                </p:nvSpPr>
                <p:spPr>
                  <a:xfrm>
                    <a:off x="1253423" y="9674918"/>
                    <a:ext cx="574825" cy="489664"/>
                  </a:xfrm>
                  <a:custGeom>
                    <a:avLst/>
                    <a:gdLst>
                      <a:gd name="connsiteX0" fmla="*/ 542891 w 574825"/>
                      <a:gd name="connsiteY0" fmla="*/ 489665 h 489664"/>
                      <a:gd name="connsiteX1" fmla="*/ 532246 w 574825"/>
                      <a:gd name="connsiteY1" fmla="*/ 473698 h 489664"/>
                      <a:gd name="connsiteX2" fmla="*/ 298058 w 574825"/>
                      <a:gd name="connsiteY2" fmla="*/ 329992 h 489664"/>
                      <a:gd name="connsiteX3" fmla="*/ 260800 w 574825"/>
                      <a:gd name="connsiteY3" fmla="*/ 329992 h 489664"/>
                      <a:gd name="connsiteX4" fmla="*/ 10645 w 574825"/>
                      <a:gd name="connsiteY4" fmla="*/ 452408 h 489664"/>
                      <a:gd name="connsiteX5" fmla="*/ 10645 w 574825"/>
                      <a:gd name="connsiteY5" fmla="*/ 457730 h 489664"/>
                      <a:gd name="connsiteX6" fmla="*/ 5322 w 574825"/>
                      <a:gd name="connsiteY6" fmla="*/ 457730 h 489664"/>
                      <a:gd name="connsiteX7" fmla="*/ 5322 w 574825"/>
                      <a:gd name="connsiteY7" fmla="*/ 452408 h 489664"/>
                      <a:gd name="connsiteX8" fmla="*/ 10645 w 574825"/>
                      <a:gd name="connsiteY8" fmla="*/ 393861 h 489664"/>
                      <a:gd name="connsiteX9" fmla="*/ 10645 w 574825"/>
                      <a:gd name="connsiteY9" fmla="*/ 393861 h 489664"/>
                      <a:gd name="connsiteX10" fmla="*/ 10645 w 574825"/>
                      <a:gd name="connsiteY10" fmla="*/ 393861 h 489664"/>
                      <a:gd name="connsiteX11" fmla="*/ 10645 w 574825"/>
                      <a:gd name="connsiteY11" fmla="*/ 388539 h 489664"/>
                      <a:gd name="connsiteX12" fmla="*/ 10645 w 574825"/>
                      <a:gd name="connsiteY12" fmla="*/ 388539 h 489664"/>
                      <a:gd name="connsiteX13" fmla="*/ 63869 w 574825"/>
                      <a:gd name="connsiteY13" fmla="*/ 314024 h 489664"/>
                      <a:gd name="connsiteX14" fmla="*/ 101127 w 574825"/>
                      <a:gd name="connsiteY14" fmla="*/ 271445 h 489664"/>
                      <a:gd name="connsiteX15" fmla="*/ 202253 w 574825"/>
                      <a:gd name="connsiteY15" fmla="*/ 111771 h 489664"/>
                      <a:gd name="connsiteX16" fmla="*/ 202253 w 574825"/>
                      <a:gd name="connsiteY16" fmla="*/ 47902 h 489664"/>
                      <a:gd name="connsiteX17" fmla="*/ 282090 w 574825"/>
                      <a:gd name="connsiteY17" fmla="*/ 5322 h 489664"/>
                      <a:gd name="connsiteX18" fmla="*/ 287413 w 574825"/>
                      <a:gd name="connsiteY18" fmla="*/ 5322 h 489664"/>
                      <a:gd name="connsiteX19" fmla="*/ 287413 w 574825"/>
                      <a:gd name="connsiteY19" fmla="*/ 10645 h 489664"/>
                      <a:gd name="connsiteX20" fmla="*/ 292735 w 574825"/>
                      <a:gd name="connsiteY20" fmla="*/ 79837 h 489664"/>
                      <a:gd name="connsiteX21" fmla="*/ 383217 w 574825"/>
                      <a:gd name="connsiteY21" fmla="*/ 47902 h 489664"/>
                      <a:gd name="connsiteX22" fmla="*/ 479021 w 574825"/>
                      <a:gd name="connsiteY22" fmla="*/ 95804 h 489664"/>
                      <a:gd name="connsiteX23" fmla="*/ 510956 w 574825"/>
                      <a:gd name="connsiteY23" fmla="*/ 90481 h 489664"/>
                      <a:gd name="connsiteX24" fmla="*/ 510956 w 574825"/>
                      <a:gd name="connsiteY24" fmla="*/ 10645 h 489664"/>
                      <a:gd name="connsiteX25" fmla="*/ 510956 w 574825"/>
                      <a:gd name="connsiteY25" fmla="*/ 5322 h 489664"/>
                      <a:gd name="connsiteX26" fmla="*/ 516278 w 574825"/>
                      <a:gd name="connsiteY26" fmla="*/ 5322 h 489664"/>
                      <a:gd name="connsiteX27" fmla="*/ 574825 w 574825"/>
                      <a:gd name="connsiteY27" fmla="*/ 63869 h 489664"/>
                      <a:gd name="connsiteX28" fmla="*/ 564180 w 574825"/>
                      <a:gd name="connsiteY28" fmla="*/ 101127 h 489664"/>
                      <a:gd name="connsiteX29" fmla="*/ 553536 w 574825"/>
                      <a:gd name="connsiteY29" fmla="*/ 159673 h 489664"/>
                      <a:gd name="connsiteX30" fmla="*/ 542891 w 574825"/>
                      <a:gd name="connsiteY30" fmla="*/ 479020 h 489664"/>
                      <a:gd name="connsiteX31" fmla="*/ 542891 w 574825"/>
                      <a:gd name="connsiteY31" fmla="*/ 489665 h 489664"/>
                      <a:gd name="connsiteX32" fmla="*/ 260800 w 574825"/>
                      <a:gd name="connsiteY32" fmla="*/ 314024 h 489664"/>
                      <a:gd name="connsiteX33" fmla="*/ 298058 w 574825"/>
                      <a:gd name="connsiteY33" fmla="*/ 314024 h 489664"/>
                      <a:gd name="connsiteX34" fmla="*/ 532246 w 574825"/>
                      <a:gd name="connsiteY34" fmla="*/ 447086 h 489664"/>
                      <a:gd name="connsiteX35" fmla="*/ 537568 w 574825"/>
                      <a:gd name="connsiteY35" fmla="*/ 149029 h 489664"/>
                      <a:gd name="connsiteX36" fmla="*/ 548213 w 574825"/>
                      <a:gd name="connsiteY36" fmla="*/ 85159 h 489664"/>
                      <a:gd name="connsiteX37" fmla="*/ 553536 w 574825"/>
                      <a:gd name="connsiteY37" fmla="*/ 53224 h 489664"/>
                      <a:gd name="connsiteX38" fmla="*/ 505633 w 574825"/>
                      <a:gd name="connsiteY38" fmla="*/ 10645 h 489664"/>
                      <a:gd name="connsiteX39" fmla="*/ 505633 w 574825"/>
                      <a:gd name="connsiteY39" fmla="*/ 85159 h 489664"/>
                      <a:gd name="connsiteX40" fmla="*/ 505633 w 574825"/>
                      <a:gd name="connsiteY40" fmla="*/ 90481 h 489664"/>
                      <a:gd name="connsiteX41" fmla="*/ 452409 w 574825"/>
                      <a:gd name="connsiteY41" fmla="*/ 101127 h 489664"/>
                      <a:gd name="connsiteX42" fmla="*/ 452409 w 574825"/>
                      <a:gd name="connsiteY42" fmla="*/ 95804 h 489664"/>
                      <a:gd name="connsiteX43" fmla="*/ 367250 w 574825"/>
                      <a:gd name="connsiteY43" fmla="*/ 47902 h 489664"/>
                      <a:gd name="connsiteX44" fmla="*/ 282090 w 574825"/>
                      <a:gd name="connsiteY44" fmla="*/ 79837 h 489664"/>
                      <a:gd name="connsiteX45" fmla="*/ 276768 w 574825"/>
                      <a:gd name="connsiteY45" fmla="*/ 85159 h 489664"/>
                      <a:gd name="connsiteX46" fmla="*/ 271445 w 574825"/>
                      <a:gd name="connsiteY46" fmla="*/ 79837 h 489664"/>
                      <a:gd name="connsiteX47" fmla="*/ 260800 w 574825"/>
                      <a:gd name="connsiteY47" fmla="*/ 0 h 489664"/>
                      <a:gd name="connsiteX48" fmla="*/ 196931 w 574825"/>
                      <a:gd name="connsiteY48" fmla="*/ 37257 h 489664"/>
                      <a:gd name="connsiteX49" fmla="*/ 196931 w 574825"/>
                      <a:gd name="connsiteY49" fmla="*/ 90481 h 489664"/>
                      <a:gd name="connsiteX50" fmla="*/ 95804 w 574825"/>
                      <a:gd name="connsiteY50" fmla="*/ 266122 h 489664"/>
                      <a:gd name="connsiteX51" fmla="*/ 58547 w 574825"/>
                      <a:gd name="connsiteY51" fmla="*/ 308702 h 489664"/>
                      <a:gd name="connsiteX52" fmla="*/ 10645 w 574825"/>
                      <a:gd name="connsiteY52" fmla="*/ 377894 h 489664"/>
                      <a:gd name="connsiteX53" fmla="*/ 10645 w 574825"/>
                      <a:gd name="connsiteY53" fmla="*/ 377894 h 489664"/>
                      <a:gd name="connsiteX54" fmla="*/ 10645 w 574825"/>
                      <a:gd name="connsiteY54" fmla="*/ 383216 h 489664"/>
                      <a:gd name="connsiteX55" fmla="*/ 0 w 574825"/>
                      <a:gd name="connsiteY55" fmla="*/ 425796 h 489664"/>
                      <a:gd name="connsiteX56" fmla="*/ 260800 w 574825"/>
                      <a:gd name="connsiteY56" fmla="*/ 314024 h 489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574825" h="489664">
                        <a:moveTo>
                          <a:pt x="542891" y="489665"/>
                        </a:moveTo>
                        <a:lnTo>
                          <a:pt x="532246" y="473698"/>
                        </a:lnTo>
                        <a:cubicBezTo>
                          <a:pt x="489666" y="388539"/>
                          <a:pt x="415152" y="340637"/>
                          <a:pt x="298058" y="329992"/>
                        </a:cubicBezTo>
                        <a:cubicBezTo>
                          <a:pt x="287413" y="329992"/>
                          <a:pt x="271445" y="329992"/>
                          <a:pt x="260800" y="329992"/>
                        </a:cubicBezTo>
                        <a:cubicBezTo>
                          <a:pt x="90482" y="329992"/>
                          <a:pt x="10645" y="452408"/>
                          <a:pt x="10645" y="452408"/>
                        </a:cubicBezTo>
                        <a:lnTo>
                          <a:pt x="10645" y="457730"/>
                        </a:lnTo>
                        <a:lnTo>
                          <a:pt x="5322" y="457730"/>
                        </a:lnTo>
                        <a:lnTo>
                          <a:pt x="5322" y="452408"/>
                        </a:lnTo>
                        <a:cubicBezTo>
                          <a:pt x="0" y="425796"/>
                          <a:pt x="5322" y="404506"/>
                          <a:pt x="10645" y="393861"/>
                        </a:cubicBezTo>
                        <a:lnTo>
                          <a:pt x="10645" y="393861"/>
                        </a:lnTo>
                        <a:lnTo>
                          <a:pt x="10645" y="393861"/>
                        </a:lnTo>
                        <a:cubicBezTo>
                          <a:pt x="10645" y="393861"/>
                          <a:pt x="10645" y="393861"/>
                          <a:pt x="10645" y="388539"/>
                        </a:cubicBezTo>
                        <a:lnTo>
                          <a:pt x="10645" y="388539"/>
                        </a:lnTo>
                        <a:cubicBezTo>
                          <a:pt x="21290" y="361927"/>
                          <a:pt x="42580" y="335314"/>
                          <a:pt x="63869" y="314024"/>
                        </a:cubicBezTo>
                        <a:cubicBezTo>
                          <a:pt x="74514" y="298057"/>
                          <a:pt x="90482" y="287412"/>
                          <a:pt x="101127" y="271445"/>
                        </a:cubicBezTo>
                        <a:cubicBezTo>
                          <a:pt x="154351" y="207575"/>
                          <a:pt x="212898" y="143706"/>
                          <a:pt x="202253" y="111771"/>
                        </a:cubicBezTo>
                        <a:cubicBezTo>
                          <a:pt x="196931" y="90481"/>
                          <a:pt x="191608" y="69192"/>
                          <a:pt x="202253" y="47902"/>
                        </a:cubicBezTo>
                        <a:cubicBezTo>
                          <a:pt x="212898" y="26612"/>
                          <a:pt x="239511" y="15968"/>
                          <a:pt x="282090" y="5322"/>
                        </a:cubicBezTo>
                        <a:lnTo>
                          <a:pt x="287413" y="5322"/>
                        </a:lnTo>
                        <a:lnTo>
                          <a:pt x="287413" y="10645"/>
                        </a:lnTo>
                        <a:cubicBezTo>
                          <a:pt x="287413" y="26612"/>
                          <a:pt x="287413" y="63869"/>
                          <a:pt x="292735" y="79837"/>
                        </a:cubicBezTo>
                        <a:cubicBezTo>
                          <a:pt x="314025" y="58547"/>
                          <a:pt x="345960" y="47902"/>
                          <a:pt x="383217" y="47902"/>
                        </a:cubicBezTo>
                        <a:cubicBezTo>
                          <a:pt x="425797" y="47902"/>
                          <a:pt x="463054" y="63869"/>
                          <a:pt x="479021" y="95804"/>
                        </a:cubicBezTo>
                        <a:lnTo>
                          <a:pt x="510956" y="90481"/>
                        </a:lnTo>
                        <a:cubicBezTo>
                          <a:pt x="510956" y="79837"/>
                          <a:pt x="505633" y="53224"/>
                          <a:pt x="510956" y="10645"/>
                        </a:cubicBezTo>
                        <a:lnTo>
                          <a:pt x="510956" y="5322"/>
                        </a:lnTo>
                        <a:lnTo>
                          <a:pt x="516278" y="5322"/>
                        </a:lnTo>
                        <a:cubicBezTo>
                          <a:pt x="516278" y="5322"/>
                          <a:pt x="574825" y="26612"/>
                          <a:pt x="574825" y="63869"/>
                        </a:cubicBezTo>
                        <a:cubicBezTo>
                          <a:pt x="574825" y="79837"/>
                          <a:pt x="569503" y="90481"/>
                          <a:pt x="564180" y="101127"/>
                        </a:cubicBezTo>
                        <a:cubicBezTo>
                          <a:pt x="558858" y="117094"/>
                          <a:pt x="553536" y="133061"/>
                          <a:pt x="553536" y="159673"/>
                        </a:cubicBezTo>
                        <a:cubicBezTo>
                          <a:pt x="569503" y="228865"/>
                          <a:pt x="558858" y="372571"/>
                          <a:pt x="542891" y="479020"/>
                        </a:cubicBezTo>
                        <a:lnTo>
                          <a:pt x="542891" y="489665"/>
                        </a:lnTo>
                        <a:close/>
                        <a:moveTo>
                          <a:pt x="260800" y="314024"/>
                        </a:moveTo>
                        <a:cubicBezTo>
                          <a:pt x="271445" y="314024"/>
                          <a:pt x="287413" y="314024"/>
                          <a:pt x="298058" y="314024"/>
                        </a:cubicBezTo>
                        <a:cubicBezTo>
                          <a:pt x="409829" y="324669"/>
                          <a:pt x="489666" y="372571"/>
                          <a:pt x="532246" y="447086"/>
                        </a:cubicBezTo>
                        <a:cubicBezTo>
                          <a:pt x="548213" y="340637"/>
                          <a:pt x="553536" y="212898"/>
                          <a:pt x="537568" y="149029"/>
                        </a:cubicBezTo>
                        <a:cubicBezTo>
                          <a:pt x="532246" y="117094"/>
                          <a:pt x="542891" y="101127"/>
                          <a:pt x="548213" y="85159"/>
                        </a:cubicBezTo>
                        <a:cubicBezTo>
                          <a:pt x="553536" y="74514"/>
                          <a:pt x="558858" y="63869"/>
                          <a:pt x="553536" y="53224"/>
                        </a:cubicBezTo>
                        <a:cubicBezTo>
                          <a:pt x="553536" y="31935"/>
                          <a:pt x="526923" y="15968"/>
                          <a:pt x="505633" y="10645"/>
                        </a:cubicBezTo>
                        <a:cubicBezTo>
                          <a:pt x="500311" y="63869"/>
                          <a:pt x="505633" y="85159"/>
                          <a:pt x="505633" y="85159"/>
                        </a:cubicBezTo>
                        <a:lnTo>
                          <a:pt x="505633" y="90481"/>
                        </a:lnTo>
                        <a:lnTo>
                          <a:pt x="452409" y="101127"/>
                        </a:lnTo>
                        <a:lnTo>
                          <a:pt x="452409" y="95804"/>
                        </a:lnTo>
                        <a:cubicBezTo>
                          <a:pt x="436441" y="63869"/>
                          <a:pt x="404507" y="47902"/>
                          <a:pt x="367250" y="47902"/>
                        </a:cubicBezTo>
                        <a:cubicBezTo>
                          <a:pt x="329992" y="47902"/>
                          <a:pt x="298058" y="63869"/>
                          <a:pt x="282090" y="79837"/>
                        </a:cubicBezTo>
                        <a:lnTo>
                          <a:pt x="276768" y="85159"/>
                        </a:lnTo>
                        <a:lnTo>
                          <a:pt x="271445" y="79837"/>
                        </a:lnTo>
                        <a:cubicBezTo>
                          <a:pt x="260800" y="63869"/>
                          <a:pt x="260800" y="21290"/>
                          <a:pt x="260800" y="0"/>
                        </a:cubicBezTo>
                        <a:cubicBezTo>
                          <a:pt x="228866" y="10645"/>
                          <a:pt x="207576" y="21290"/>
                          <a:pt x="196931" y="37257"/>
                        </a:cubicBezTo>
                        <a:cubicBezTo>
                          <a:pt x="191608" y="47902"/>
                          <a:pt x="191608" y="69192"/>
                          <a:pt x="196931" y="90481"/>
                        </a:cubicBezTo>
                        <a:cubicBezTo>
                          <a:pt x="212898" y="133061"/>
                          <a:pt x="154351" y="191608"/>
                          <a:pt x="95804" y="266122"/>
                        </a:cubicBezTo>
                        <a:cubicBezTo>
                          <a:pt x="85159" y="282090"/>
                          <a:pt x="69192" y="292735"/>
                          <a:pt x="58547" y="308702"/>
                        </a:cubicBezTo>
                        <a:cubicBezTo>
                          <a:pt x="37257" y="329992"/>
                          <a:pt x="21290" y="356604"/>
                          <a:pt x="10645" y="377894"/>
                        </a:cubicBezTo>
                        <a:lnTo>
                          <a:pt x="10645" y="377894"/>
                        </a:lnTo>
                        <a:lnTo>
                          <a:pt x="10645" y="383216"/>
                        </a:lnTo>
                        <a:cubicBezTo>
                          <a:pt x="10645" y="383216"/>
                          <a:pt x="0" y="399183"/>
                          <a:pt x="0" y="425796"/>
                        </a:cubicBezTo>
                        <a:cubicBezTo>
                          <a:pt x="37257" y="399183"/>
                          <a:pt x="117094" y="314024"/>
                          <a:pt x="260800" y="314024"/>
                        </a:cubicBezTo>
                        <a:close/>
                      </a:path>
                    </a:pathLst>
                  </a:custGeom>
                  <a:solidFill>
                    <a:srgbClr val="471038"/>
                  </a:solidFill>
                  <a:ln w="53196" cap="flat">
                    <a:noFill/>
                    <a:prstDash val="solid"/>
                    <a:miter/>
                  </a:ln>
                </p:spPr>
                <p:txBody>
                  <a:bodyPr rtlCol="0" anchor="ctr"/>
                  <a:lstStyle/>
                  <a:p>
                    <a:endParaRPr lang="en-US"/>
                  </a:p>
                </p:txBody>
              </p:sp>
            </p:grpSp>
            <p:grpSp>
              <p:nvGrpSpPr>
                <p:cNvPr id="110" name="Graphic 19">
                  <a:extLst>
                    <a:ext uri="{FF2B5EF4-FFF2-40B4-BE49-F238E27FC236}">
                      <a16:creationId xmlns:a16="http://schemas.microsoft.com/office/drawing/2014/main" xmlns="" id="{85ADE763-A0B9-48E7-8EFE-CD4DC04C95A8}"/>
                    </a:ext>
                  </a:extLst>
                </p:cNvPr>
                <p:cNvGrpSpPr/>
                <p:nvPr/>
              </p:nvGrpSpPr>
              <p:grpSpPr>
                <a:xfrm>
                  <a:off x="1253423" y="9988943"/>
                  <a:ext cx="542890" cy="244832"/>
                  <a:chOff x="1253423" y="9988943"/>
                  <a:chExt cx="542890" cy="244832"/>
                </a:xfrm>
              </p:grpSpPr>
              <p:sp>
                <p:nvSpPr>
                  <p:cNvPr id="111" name="Freeform: Shape 110">
                    <a:extLst>
                      <a:ext uri="{FF2B5EF4-FFF2-40B4-BE49-F238E27FC236}">
                        <a16:creationId xmlns:a16="http://schemas.microsoft.com/office/drawing/2014/main" xmlns="" id="{EA65533C-E2B4-497C-9D5A-27D150215509}"/>
                      </a:ext>
                    </a:extLst>
                  </p:cNvPr>
                  <p:cNvSpPr/>
                  <p:nvPr/>
                </p:nvSpPr>
                <p:spPr>
                  <a:xfrm>
                    <a:off x="1258745" y="9992113"/>
                    <a:ext cx="532245" cy="234046"/>
                  </a:xfrm>
                  <a:custGeom>
                    <a:avLst/>
                    <a:gdLst>
                      <a:gd name="connsiteX0" fmla="*/ 292735 w 532245"/>
                      <a:gd name="connsiteY0" fmla="*/ 2152 h 234046"/>
                      <a:gd name="connsiteX1" fmla="*/ 0 w 532245"/>
                      <a:gd name="connsiteY1" fmla="*/ 124568 h 234046"/>
                      <a:gd name="connsiteX2" fmla="*/ 0 w 532245"/>
                      <a:gd name="connsiteY2" fmla="*/ 124568 h 234046"/>
                      <a:gd name="connsiteX3" fmla="*/ 191608 w 532245"/>
                      <a:gd name="connsiteY3" fmla="*/ 225694 h 234046"/>
                      <a:gd name="connsiteX4" fmla="*/ 526923 w 532245"/>
                      <a:gd name="connsiteY4" fmla="*/ 183115 h 234046"/>
                      <a:gd name="connsiteX5" fmla="*/ 532246 w 532245"/>
                      <a:gd name="connsiteY5" fmla="*/ 151180 h 234046"/>
                      <a:gd name="connsiteX6" fmla="*/ 292735 w 532245"/>
                      <a:gd name="connsiteY6" fmla="*/ 2152 h 234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2245" h="234046">
                        <a:moveTo>
                          <a:pt x="292735" y="2152"/>
                        </a:moveTo>
                        <a:cubicBezTo>
                          <a:pt x="90482" y="-19138"/>
                          <a:pt x="0" y="124568"/>
                          <a:pt x="0" y="124568"/>
                        </a:cubicBezTo>
                        <a:lnTo>
                          <a:pt x="0" y="124568"/>
                        </a:lnTo>
                        <a:cubicBezTo>
                          <a:pt x="10645" y="161825"/>
                          <a:pt x="47902" y="209727"/>
                          <a:pt x="191608" y="225694"/>
                        </a:cubicBezTo>
                        <a:cubicBezTo>
                          <a:pt x="367250" y="246984"/>
                          <a:pt x="473699" y="225694"/>
                          <a:pt x="526923" y="183115"/>
                        </a:cubicBezTo>
                        <a:cubicBezTo>
                          <a:pt x="526923" y="172470"/>
                          <a:pt x="532246" y="161825"/>
                          <a:pt x="532246" y="151180"/>
                        </a:cubicBezTo>
                        <a:cubicBezTo>
                          <a:pt x="505633" y="87311"/>
                          <a:pt x="436441" y="18119"/>
                          <a:pt x="292735" y="2152"/>
                        </a:cubicBezTo>
                        <a:close/>
                      </a:path>
                    </a:pathLst>
                  </a:custGeom>
                  <a:solidFill>
                    <a:srgbClr val="D1D2D7"/>
                  </a:solidFill>
                  <a:ln w="53196"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xmlns="" id="{904F98B7-C45A-45BC-88BC-AA6D8757FD9D}"/>
                      </a:ext>
                    </a:extLst>
                  </p:cNvPr>
                  <p:cNvSpPr/>
                  <p:nvPr/>
                </p:nvSpPr>
                <p:spPr>
                  <a:xfrm>
                    <a:off x="1253423" y="9988943"/>
                    <a:ext cx="542890" cy="244832"/>
                  </a:xfrm>
                  <a:custGeom>
                    <a:avLst/>
                    <a:gdLst>
                      <a:gd name="connsiteX0" fmla="*/ 319347 w 542890"/>
                      <a:gd name="connsiteY0" fmla="*/ 244832 h 244832"/>
                      <a:gd name="connsiteX1" fmla="*/ 319347 w 542890"/>
                      <a:gd name="connsiteY1" fmla="*/ 244832 h 244832"/>
                      <a:gd name="connsiteX2" fmla="*/ 196931 w 542890"/>
                      <a:gd name="connsiteY2" fmla="*/ 239510 h 244832"/>
                      <a:gd name="connsiteX3" fmla="*/ 0 w 542890"/>
                      <a:gd name="connsiteY3" fmla="*/ 133061 h 244832"/>
                      <a:gd name="connsiteX4" fmla="*/ 0 w 542890"/>
                      <a:gd name="connsiteY4" fmla="*/ 122416 h 244832"/>
                      <a:gd name="connsiteX5" fmla="*/ 5322 w 542890"/>
                      <a:gd name="connsiteY5" fmla="*/ 122416 h 244832"/>
                      <a:gd name="connsiteX6" fmla="*/ 260800 w 542890"/>
                      <a:gd name="connsiteY6" fmla="*/ 0 h 244832"/>
                      <a:gd name="connsiteX7" fmla="*/ 298058 w 542890"/>
                      <a:gd name="connsiteY7" fmla="*/ 0 h 244832"/>
                      <a:gd name="connsiteX8" fmla="*/ 542891 w 542890"/>
                      <a:gd name="connsiteY8" fmla="*/ 154351 h 244832"/>
                      <a:gd name="connsiteX9" fmla="*/ 542891 w 542890"/>
                      <a:gd name="connsiteY9" fmla="*/ 154351 h 244832"/>
                      <a:gd name="connsiteX10" fmla="*/ 542891 w 542890"/>
                      <a:gd name="connsiteY10" fmla="*/ 154351 h 244832"/>
                      <a:gd name="connsiteX11" fmla="*/ 537568 w 542890"/>
                      <a:gd name="connsiteY11" fmla="*/ 191608 h 244832"/>
                      <a:gd name="connsiteX12" fmla="*/ 537568 w 542890"/>
                      <a:gd name="connsiteY12" fmla="*/ 191608 h 244832"/>
                      <a:gd name="connsiteX13" fmla="*/ 537568 w 542890"/>
                      <a:gd name="connsiteY13" fmla="*/ 191608 h 244832"/>
                      <a:gd name="connsiteX14" fmla="*/ 319347 w 542890"/>
                      <a:gd name="connsiteY14" fmla="*/ 244832 h 244832"/>
                      <a:gd name="connsiteX15" fmla="*/ 10645 w 542890"/>
                      <a:gd name="connsiteY15" fmla="*/ 133061 h 244832"/>
                      <a:gd name="connsiteX16" fmla="*/ 196931 w 542890"/>
                      <a:gd name="connsiteY16" fmla="*/ 228865 h 244832"/>
                      <a:gd name="connsiteX17" fmla="*/ 526923 w 542890"/>
                      <a:gd name="connsiteY17" fmla="*/ 191608 h 244832"/>
                      <a:gd name="connsiteX18" fmla="*/ 532246 w 542890"/>
                      <a:gd name="connsiteY18" fmla="*/ 159673 h 244832"/>
                      <a:gd name="connsiteX19" fmla="*/ 298058 w 542890"/>
                      <a:gd name="connsiteY19" fmla="*/ 15967 h 244832"/>
                      <a:gd name="connsiteX20" fmla="*/ 260800 w 542890"/>
                      <a:gd name="connsiteY20" fmla="*/ 15967 h 244832"/>
                      <a:gd name="connsiteX21" fmla="*/ 10645 w 542890"/>
                      <a:gd name="connsiteY21" fmla="*/ 133061 h 244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42890" h="244832">
                        <a:moveTo>
                          <a:pt x="319347" y="244832"/>
                        </a:moveTo>
                        <a:lnTo>
                          <a:pt x="319347" y="244832"/>
                        </a:lnTo>
                        <a:cubicBezTo>
                          <a:pt x="282090" y="244832"/>
                          <a:pt x="239511" y="244832"/>
                          <a:pt x="196931" y="239510"/>
                        </a:cubicBezTo>
                        <a:cubicBezTo>
                          <a:pt x="47902" y="223543"/>
                          <a:pt x="10645" y="170318"/>
                          <a:pt x="0" y="133061"/>
                        </a:cubicBezTo>
                        <a:lnTo>
                          <a:pt x="0" y="122416"/>
                        </a:lnTo>
                        <a:lnTo>
                          <a:pt x="5322" y="122416"/>
                        </a:lnTo>
                        <a:cubicBezTo>
                          <a:pt x="21290" y="101127"/>
                          <a:pt x="101127" y="0"/>
                          <a:pt x="260800" y="0"/>
                        </a:cubicBezTo>
                        <a:cubicBezTo>
                          <a:pt x="271445" y="0"/>
                          <a:pt x="287413" y="0"/>
                          <a:pt x="298058" y="0"/>
                        </a:cubicBezTo>
                        <a:cubicBezTo>
                          <a:pt x="420474" y="10645"/>
                          <a:pt x="500311" y="63869"/>
                          <a:pt x="542891" y="154351"/>
                        </a:cubicBezTo>
                        <a:lnTo>
                          <a:pt x="542891" y="154351"/>
                        </a:lnTo>
                        <a:lnTo>
                          <a:pt x="542891" y="154351"/>
                        </a:lnTo>
                        <a:cubicBezTo>
                          <a:pt x="542891" y="164996"/>
                          <a:pt x="537568" y="175640"/>
                          <a:pt x="537568" y="191608"/>
                        </a:cubicBezTo>
                        <a:lnTo>
                          <a:pt x="537568" y="191608"/>
                        </a:lnTo>
                        <a:lnTo>
                          <a:pt x="537568" y="191608"/>
                        </a:lnTo>
                        <a:cubicBezTo>
                          <a:pt x="489666" y="228865"/>
                          <a:pt x="415152" y="244832"/>
                          <a:pt x="319347" y="244832"/>
                        </a:cubicBezTo>
                        <a:close/>
                        <a:moveTo>
                          <a:pt x="10645" y="133061"/>
                        </a:moveTo>
                        <a:cubicBezTo>
                          <a:pt x="21290" y="170318"/>
                          <a:pt x="58547" y="212898"/>
                          <a:pt x="196931" y="228865"/>
                        </a:cubicBezTo>
                        <a:cubicBezTo>
                          <a:pt x="351282" y="244832"/>
                          <a:pt x="468376" y="234188"/>
                          <a:pt x="526923" y="191608"/>
                        </a:cubicBezTo>
                        <a:cubicBezTo>
                          <a:pt x="526923" y="180963"/>
                          <a:pt x="532246" y="170318"/>
                          <a:pt x="532246" y="159673"/>
                        </a:cubicBezTo>
                        <a:cubicBezTo>
                          <a:pt x="489666" y="74514"/>
                          <a:pt x="415152" y="26612"/>
                          <a:pt x="298058" y="15967"/>
                        </a:cubicBezTo>
                        <a:cubicBezTo>
                          <a:pt x="287413" y="15967"/>
                          <a:pt x="271445" y="15967"/>
                          <a:pt x="260800" y="15967"/>
                        </a:cubicBezTo>
                        <a:cubicBezTo>
                          <a:pt x="101127" y="10645"/>
                          <a:pt x="21290" y="122416"/>
                          <a:pt x="10645" y="133061"/>
                        </a:cubicBezTo>
                        <a:close/>
                      </a:path>
                    </a:pathLst>
                  </a:custGeom>
                  <a:solidFill>
                    <a:srgbClr val="98999B"/>
                  </a:solidFill>
                  <a:ln w="53196" cap="flat">
                    <a:noFill/>
                    <a:prstDash val="solid"/>
                    <a:miter/>
                  </a:ln>
                </p:spPr>
                <p:txBody>
                  <a:bodyPr rtlCol="0" anchor="ctr"/>
                  <a:lstStyle/>
                  <a:p>
                    <a:endParaRPr lang="en-US"/>
                  </a:p>
                </p:txBody>
              </p:sp>
            </p:grpSp>
            <p:sp>
              <p:nvSpPr>
                <p:cNvPr id="113" name="Freeform: Shape 112">
                  <a:extLst>
                    <a:ext uri="{FF2B5EF4-FFF2-40B4-BE49-F238E27FC236}">
                      <a16:creationId xmlns:a16="http://schemas.microsoft.com/office/drawing/2014/main" xmlns="" id="{A7053DBC-1EED-46A5-8FA1-BABCCCA95E11}"/>
                    </a:ext>
                  </a:extLst>
                </p:cNvPr>
                <p:cNvSpPr/>
                <p:nvPr/>
              </p:nvSpPr>
              <p:spPr>
                <a:xfrm>
                  <a:off x="1244441" y="9680241"/>
                  <a:ext cx="562517" cy="479020"/>
                </a:xfrm>
                <a:custGeom>
                  <a:avLst/>
                  <a:gdLst>
                    <a:gd name="connsiteX0" fmla="*/ 562517 w 562517"/>
                    <a:gd name="connsiteY0" fmla="*/ 314024 h 479020"/>
                    <a:gd name="connsiteX1" fmla="*/ 498648 w 562517"/>
                    <a:gd name="connsiteY1" fmla="*/ 329992 h 479020"/>
                    <a:gd name="connsiteX2" fmla="*/ 498648 w 562517"/>
                    <a:gd name="connsiteY2" fmla="*/ 255478 h 479020"/>
                    <a:gd name="connsiteX3" fmla="*/ 514615 w 562517"/>
                    <a:gd name="connsiteY3" fmla="*/ 175641 h 479020"/>
                    <a:gd name="connsiteX4" fmla="*/ 530582 w 562517"/>
                    <a:gd name="connsiteY4" fmla="*/ 37257 h 479020"/>
                    <a:gd name="connsiteX5" fmla="*/ 535905 w 562517"/>
                    <a:gd name="connsiteY5" fmla="*/ 10645 h 479020"/>
                    <a:gd name="connsiteX6" fmla="*/ 514615 w 562517"/>
                    <a:gd name="connsiteY6" fmla="*/ 0 h 479020"/>
                    <a:gd name="connsiteX7" fmla="*/ 514615 w 562517"/>
                    <a:gd name="connsiteY7" fmla="*/ 85159 h 479020"/>
                    <a:gd name="connsiteX8" fmla="*/ 472035 w 562517"/>
                    <a:gd name="connsiteY8" fmla="*/ 95804 h 479020"/>
                    <a:gd name="connsiteX9" fmla="*/ 461390 w 562517"/>
                    <a:gd name="connsiteY9" fmla="*/ 79837 h 479020"/>
                    <a:gd name="connsiteX10" fmla="*/ 461390 w 562517"/>
                    <a:gd name="connsiteY10" fmla="*/ 85159 h 479020"/>
                    <a:gd name="connsiteX11" fmla="*/ 440101 w 562517"/>
                    <a:gd name="connsiteY11" fmla="*/ 138384 h 479020"/>
                    <a:gd name="connsiteX12" fmla="*/ 360264 w 562517"/>
                    <a:gd name="connsiteY12" fmla="*/ 111771 h 479020"/>
                    <a:gd name="connsiteX13" fmla="*/ 307039 w 562517"/>
                    <a:gd name="connsiteY13" fmla="*/ 79837 h 479020"/>
                    <a:gd name="connsiteX14" fmla="*/ 317684 w 562517"/>
                    <a:gd name="connsiteY14" fmla="*/ 63870 h 479020"/>
                    <a:gd name="connsiteX15" fmla="*/ 285749 w 562517"/>
                    <a:gd name="connsiteY15" fmla="*/ 90482 h 479020"/>
                    <a:gd name="connsiteX16" fmla="*/ 275105 w 562517"/>
                    <a:gd name="connsiteY16" fmla="*/ 5322 h 479020"/>
                    <a:gd name="connsiteX17" fmla="*/ 243170 w 562517"/>
                    <a:gd name="connsiteY17" fmla="*/ 15968 h 479020"/>
                    <a:gd name="connsiteX18" fmla="*/ 248492 w 562517"/>
                    <a:gd name="connsiteY18" fmla="*/ 37257 h 479020"/>
                    <a:gd name="connsiteX19" fmla="*/ 248492 w 562517"/>
                    <a:gd name="connsiteY19" fmla="*/ 143706 h 479020"/>
                    <a:gd name="connsiteX20" fmla="*/ 200590 w 562517"/>
                    <a:gd name="connsiteY20" fmla="*/ 234188 h 479020"/>
                    <a:gd name="connsiteX21" fmla="*/ 115431 w 562517"/>
                    <a:gd name="connsiteY21" fmla="*/ 319347 h 479020"/>
                    <a:gd name="connsiteX22" fmla="*/ 40916 w 562517"/>
                    <a:gd name="connsiteY22" fmla="*/ 345959 h 479020"/>
                    <a:gd name="connsiteX23" fmla="*/ 8982 w 562517"/>
                    <a:gd name="connsiteY23" fmla="*/ 393861 h 479020"/>
                    <a:gd name="connsiteX24" fmla="*/ 8982 w 562517"/>
                    <a:gd name="connsiteY24" fmla="*/ 393861 h 479020"/>
                    <a:gd name="connsiteX25" fmla="*/ 3659 w 562517"/>
                    <a:gd name="connsiteY25" fmla="*/ 452408 h 479020"/>
                    <a:gd name="connsiteX26" fmla="*/ 3659 w 562517"/>
                    <a:gd name="connsiteY26" fmla="*/ 452408 h 479020"/>
                    <a:gd name="connsiteX27" fmla="*/ 296394 w 562517"/>
                    <a:gd name="connsiteY27" fmla="*/ 329992 h 479020"/>
                    <a:gd name="connsiteX28" fmla="*/ 535905 w 562517"/>
                    <a:gd name="connsiteY28" fmla="*/ 479020 h 479020"/>
                    <a:gd name="connsiteX29" fmla="*/ 551872 w 562517"/>
                    <a:gd name="connsiteY29" fmla="*/ 308702 h 479020"/>
                    <a:gd name="connsiteX30" fmla="*/ 562517 w 562517"/>
                    <a:gd name="connsiteY30" fmla="*/ 314024 h 479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62517" h="479020">
                      <a:moveTo>
                        <a:pt x="562517" y="314024"/>
                      </a:moveTo>
                      <a:cubicBezTo>
                        <a:pt x="551872" y="441763"/>
                        <a:pt x="493325" y="372571"/>
                        <a:pt x="498648" y="329992"/>
                      </a:cubicBezTo>
                      <a:cubicBezTo>
                        <a:pt x="503970" y="282090"/>
                        <a:pt x="482680" y="266122"/>
                        <a:pt x="498648" y="255478"/>
                      </a:cubicBezTo>
                      <a:cubicBezTo>
                        <a:pt x="514615" y="244832"/>
                        <a:pt x="541227" y="212898"/>
                        <a:pt x="514615" y="175641"/>
                      </a:cubicBezTo>
                      <a:cubicBezTo>
                        <a:pt x="488003" y="138384"/>
                        <a:pt x="530582" y="117094"/>
                        <a:pt x="530582" y="37257"/>
                      </a:cubicBezTo>
                      <a:cubicBezTo>
                        <a:pt x="530582" y="26612"/>
                        <a:pt x="530582" y="15968"/>
                        <a:pt x="535905" y="10645"/>
                      </a:cubicBezTo>
                      <a:cubicBezTo>
                        <a:pt x="525260" y="5322"/>
                        <a:pt x="514615" y="0"/>
                        <a:pt x="514615" y="0"/>
                      </a:cubicBezTo>
                      <a:cubicBezTo>
                        <a:pt x="509293" y="63870"/>
                        <a:pt x="514615" y="85159"/>
                        <a:pt x="514615" y="85159"/>
                      </a:cubicBezTo>
                      <a:cubicBezTo>
                        <a:pt x="514615" y="85159"/>
                        <a:pt x="514615" y="85159"/>
                        <a:pt x="472035" y="95804"/>
                      </a:cubicBezTo>
                      <a:cubicBezTo>
                        <a:pt x="466713" y="90482"/>
                        <a:pt x="466713" y="85159"/>
                        <a:pt x="461390" y="79837"/>
                      </a:cubicBezTo>
                      <a:cubicBezTo>
                        <a:pt x="461390" y="79837"/>
                        <a:pt x="461390" y="79837"/>
                        <a:pt x="461390" y="85159"/>
                      </a:cubicBezTo>
                      <a:cubicBezTo>
                        <a:pt x="466713" y="101127"/>
                        <a:pt x="466713" y="133061"/>
                        <a:pt x="440101" y="138384"/>
                      </a:cubicBezTo>
                      <a:cubicBezTo>
                        <a:pt x="413488" y="138384"/>
                        <a:pt x="386876" y="117094"/>
                        <a:pt x="360264" y="111771"/>
                      </a:cubicBezTo>
                      <a:cubicBezTo>
                        <a:pt x="344296" y="106449"/>
                        <a:pt x="296394" y="106449"/>
                        <a:pt x="307039" y="79837"/>
                      </a:cubicBezTo>
                      <a:cubicBezTo>
                        <a:pt x="307039" y="74514"/>
                        <a:pt x="312362" y="69192"/>
                        <a:pt x="317684" y="63870"/>
                      </a:cubicBezTo>
                      <a:cubicBezTo>
                        <a:pt x="301717" y="69192"/>
                        <a:pt x="291072" y="79837"/>
                        <a:pt x="285749" y="90482"/>
                      </a:cubicBezTo>
                      <a:cubicBezTo>
                        <a:pt x="269782" y="69192"/>
                        <a:pt x="275105" y="5322"/>
                        <a:pt x="275105" y="5322"/>
                      </a:cubicBezTo>
                      <a:cubicBezTo>
                        <a:pt x="264460" y="5322"/>
                        <a:pt x="253815" y="10645"/>
                        <a:pt x="243170" y="15968"/>
                      </a:cubicBezTo>
                      <a:cubicBezTo>
                        <a:pt x="248492" y="21290"/>
                        <a:pt x="248492" y="26612"/>
                        <a:pt x="248492" y="37257"/>
                      </a:cubicBezTo>
                      <a:cubicBezTo>
                        <a:pt x="232525" y="90482"/>
                        <a:pt x="243170" y="117094"/>
                        <a:pt x="248492" y="143706"/>
                      </a:cubicBezTo>
                      <a:cubicBezTo>
                        <a:pt x="253815" y="164996"/>
                        <a:pt x="152688" y="239510"/>
                        <a:pt x="200590" y="234188"/>
                      </a:cubicBezTo>
                      <a:cubicBezTo>
                        <a:pt x="248492" y="228865"/>
                        <a:pt x="179300" y="244832"/>
                        <a:pt x="115431" y="319347"/>
                      </a:cubicBezTo>
                      <a:cubicBezTo>
                        <a:pt x="78174" y="361927"/>
                        <a:pt x="51561" y="367249"/>
                        <a:pt x="40916" y="345959"/>
                      </a:cubicBezTo>
                      <a:cubicBezTo>
                        <a:pt x="30271" y="361927"/>
                        <a:pt x="19627" y="377894"/>
                        <a:pt x="8982" y="393861"/>
                      </a:cubicBezTo>
                      <a:lnTo>
                        <a:pt x="8982" y="393861"/>
                      </a:lnTo>
                      <a:cubicBezTo>
                        <a:pt x="8982" y="393861"/>
                        <a:pt x="-6986" y="420473"/>
                        <a:pt x="3659" y="452408"/>
                      </a:cubicBezTo>
                      <a:lnTo>
                        <a:pt x="3659" y="452408"/>
                      </a:lnTo>
                      <a:cubicBezTo>
                        <a:pt x="3659" y="452408"/>
                        <a:pt x="94141" y="308702"/>
                        <a:pt x="296394" y="329992"/>
                      </a:cubicBezTo>
                      <a:cubicBezTo>
                        <a:pt x="440101" y="345959"/>
                        <a:pt x="503970" y="409829"/>
                        <a:pt x="535905" y="479020"/>
                      </a:cubicBezTo>
                      <a:cubicBezTo>
                        <a:pt x="541227" y="425796"/>
                        <a:pt x="551872" y="367249"/>
                        <a:pt x="551872" y="308702"/>
                      </a:cubicBezTo>
                      <a:cubicBezTo>
                        <a:pt x="562517" y="303380"/>
                        <a:pt x="562517" y="308702"/>
                        <a:pt x="562517" y="314024"/>
                      </a:cubicBezTo>
                      <a:close/>
                    </a:path>
                  </a:pathLst>
                </a:custGeom>
                <a:solidFill>
                  <a:srgbClr val="534351">
                    <a:alpha val="30000"/>
                  </a:srgbClr>
                </a:solidFill>
                <a:ln w="53196" cap="flat">
                  <a:noFill/>
                  <a:prstDash val="solid"/>
                  <a:miter/>
                </a:ln>
              </p:spPr>
              <p:txBody>
                <a:bodyPr rtlCol="0" anchor="ctr"/>
                <a:lstStyle/>
                <a:p>
                  <a:endParaRPr lang="en-US"/>
                </a:p>
              </p:txBody>
            </p:sp>
          </p:grpSp>
          <p:sp>
            <p:nvSpPr>
              <p:cNvPr id="114" name="Freeform: Shape 113">
                <a:extLst>
                  <a:ext uri="{FF2B5EF4-FFF2-40B4-BE49-F238E27FC236}">
                    <a16:creationId xmlns:a16="http://schemas.microsoft.com/office/drawing/2014/main" xmlns="" id="{6F844DD8-6DF8-4892-A45F-C82EDF443D1A}"/>
                  </a:ext>
                </a:extLst>
              </p:cNvPr>
              <p:cNvSpPr/>
              <p:nvPr/>
            </p:nvSpPr>
            <p:spPr>
              <a:xfrm>
                <a:off x="1247363" y="10063457"/>
                <a:ext cx="543628" cy="222614"/>
              </a:xfrm>
              <a:custGeom>
                <a:avLst/>
                <a:gdLst>
                  <a:gd name="connsiteX0" fmla="*/ 202991 w 543628"/>
                  <a:gd name="connsiteY0" fmla="*/ 159673 h 222614"/>
                  <a:gd name="connsiteX1" fmla="*/ 22027 w 543628"/>
                  <a:gd name="connsiteY1" fmla="*/ 0 h 222614"/>
                  <a:gd name="connsiteX2" fmla="*/ 22027 w 543628"/>
                  <a:gd name="connsiteY2" fmla="*/ 0 h 222614"/>
                  <a:gd name="connsiteX3" fmla="*/ 101864 w 543628"/>
                  <a:gd name="connsiteY3" fmla="*/ 196930 h 222614"/>
                  <a:gd name="connsiteX4" fmla="*/ 543628 w 543628"/>
                  <a:gd name="connsiteY4" fmla="*/ 122416 h 222614"/>
                  <a:gd name="connsiteX5" fmla="*/ 543628 w 543628"/>
                  <a:gd name="connsiteY5" fmla="*/ 117094 h 222614"/>
                  <a:gd name="connsiteX6" fmla="*/ 202991 w 543628"/>
                  <a:gd name="connsiteY6" fmla="*/ 159673 h 22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3628" h="222614">
                    <a:moveTo>
                      <a:pt x="202991" y="159673"/>
                    </a:moveTo>
                    <a:cubicBezTo>
                      <a:pt x="-52487" y="133061"/>
                      <a:pt x="22027" y="0"/>
                      <a:pt x="22027" y="0"/>
                    </a:cubicBezTo>
                    <a:lnTo>
                      <a:pt x="22027" y="0"/>
                    </a:lnTo>
                    <a:cubicBezTo>
                      <a:pt x="-15230" y="74514"/>
                      <a:pt x="-15230" y="159673"/>
                      <a:pt x="101864" y="196930"/>
                    </a:cubicBezTo>
                    <a:cubicBezTo>
                      <a:pt x="261538" y="244832"/>
                      <a:pt x="522338" y="228865"/>
                      <a:pt x="543628" y="122416"/>
                    </a:cubicBezTo>
                    <a:cubicBezTo>
                      <a:pt x="543628" y="122416"/>
                      <a:pt x="543628" y="122416"/>
                      <a:pt x="543628" y="117094"/>
                    </a:cubicBezTo>
                    <a:cubicBezTo>
                      <a:pt x="485081" y="154351"/>
                      <a:pt x="378632" y="175640"/>
                      <a:pt x="202991" y="159673"/>
                    </a:cubicBezTo>
                    <a:close/>
                  </a:path>
                </a:pathLst>
              </a:custGeom>
              <a:solidFill>
                <a:srgbClr val="D1D2D7"/>
              </a:solidFill>
              <a:ln w="53196" cap="flat">
                <a:noFill/>
                <a:prstDash val="solid"/>
                <a:miter/>
              </a:ln>
            </p:spPr>
            <p:txBody>
              <a:bodyPr rtlCol="0" anchor="ctr"/>
              <a:lstStyle/>
              <a:p>
                <a:endParaRPr lang="en-US"/>
              </a:p>
            </p:txBody>
          </p:sp>
          <p:grpSp>
            <p:nvGrpSpPr>
              <p:cNvPr id="115" name="Graphic 19">
                <a:extLst>
                  <a:ext uri="{FF2B5EF4-FFF2-40B4-BE49-F238E27FC236}">
                    <a16:creationId xmlns:a16="http://schemas.microsoft.com/office/drawing/2014/main" xmlns="" id="{9BCF6EB0-0C97-4B2C-B096-F1F28455EAFA}"/>
                  </a:ext>
                </a:extLst>
              </p:cNvPr>
              <p:cNvGrpSpPr/>
              <p:nvPr/>
            </p:nvGrpSpPr>
            <p:grpSpPr>
              <a:xfrm>
                <a:off x="1514223" y="9760077"/>
                <a:ext cx="218220" cy="58546"/>
                <a:chOff x="1514223" y="9760077"/>
                <a:chExt cx="218220" cy="58546"/>
              </a:xfrm>
              <a:solidFill>
                <a:srgbClr val="662550"/>
              </a:solidFill>
            </p:grpSpPr>
            <p:sp>
              <p:nvSpPr>
                <p:cNvPr id="116" name="Freeform: Shape 115">
                  <a:extLst>
                    <a:ext uri="{FF2B5EF4-FFF2-40B4-BE49-F238E27FC236}">
                      <a16:creationId xmlns:a16="http://schemas.microsoft.com/office/drawing/2014/main" xmlns="" id="{5589B858-BF1B-41B8-8CEF-B13617124172}"/>
                    </a:ext>
                  </a:extLst>
                </p:cNvPr>
                <p:cNvSpPr/>
                <p:nvPr/>
              </p:nvSpPr>
              <p:spPr>
                <a:xfrm>
                  <a:off x="1514223" y="9760077"/>
                  <a:ext cx="26612" cy="37257"/>
                </a:xfrm>
                <a:custGeom>
                  <a:avLst/>
                  <a:gdLst>
                    <a:gd name="connsiteX0" fmla="*/ 26612 w 26612"/>
                    <a:gd name="connsiteY0" fmla="*/ 0 h 37257"/>
                    <a:gd name="connsiteX1" fmla="*/ 26612 w 26612"/>
                    <a:gd name="connsiteY1" fmla="*/ 0 h 37257"/>
                    <a:gd name="connsiteX2" fmla="*/ 26612 w 26612"/>
                    <a:gd name="connsiteY2" fmla="*/ 5322 h 37257"/>
                    <a:gd name="connsiteX3" fmla="*/ 21290 w 26612"/>
                    <a:gd name="connsiteY3" fmla="*/ 21290 h 37257"/>
                    <a:gd name="connsiteX4" fmla="*/ 15967 w 26612"/>
                    <a:gd name="connsiteY4" fmla="*/ 26612 h 37257"/>
                    <a:gd name="connsiteX5" fmla="*/ 10645 w 26612"/>
                    <a:gd name="connsiteY5" fmla="*/ 31935 h 37257"/>
                    <a:gd name="connsiteX6" fmla="*/ 0 w 26612"/>
                    <a:gd name="connsiteY6" fmla="*/ 37257 h 37257"/>
                    <a:gd name="connsiteX7" fmla="*/ 0 w 26612"/>
                    <a:gd name="connsiteY7" fmla="*/ 31935 h 37257"/>
                    <a:gd name="connsiteX8" fmla="*/ 0 w 26612"/>
                    <a:gd name="connsiteY8" fmla="*/ 26612 h 37257"/>
                    <a:gd name="connsiteX9" fmla="*/ 5322 w 26612"/>
                    <a:gd name="connsiteY9" fmla="*/ 21290 h 37257"/>
                    <a:gd name="connsiteX10" fmla="*/ 10645 w 26612"/>
                    <a:gd name="connsiteY10" fmla="*/ 15968 h 37257"/>
                    <a:gd name="connsiteX11" fmla="*/ 15967 w 26612"/>
                    <a:gd name="connsiteY11" fmla="*/ 10645 h 37257"/>
                    <a:gd name="connsiteX12" fmla="*/ 26612 w 26612"/>
                    <a:gd name="connsiteY12" fmla="*/ 0 h 37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12" h="37257">
                      <a:moveTo>
                        <a:pt x="26612" y="0"/>
                      </a:moveTo>
                      <a:cubicBezTo>
                        <a:pt x="26612" y="0"/>
                        <a:pt x="26612" y="0"/>
                        <a:pt x="26612" y="0"/>
                      </a:cubicBezTo>
                      <a:cubicBezTo>
                        <a:pt x="26612" y="5322"/>
                        <a:pt x="26612" y="5322"/>
                        <a:pt x="26612" y="5322"/>
                      </a:cubicBezTo>
                      <a:cubicBezTo>
                        <a:pt x="26612" y="10645"/>
                        <a:pt x="21290" y="15968"/>
                        <a:pt x="21290" y="21290"/>
                      </a:cubicBezTo>
                      <a:cubicBezTo>
                        <a:pt x="21290" y="21290"/>
                        <a:pt x="15967" y="26612"/>
                        <a:pt x="15967" y="26612"/>
                      </a:cubicBezTo>
                      <a:cubicBezTo>
                        <a:pt x="15967" y="26612"/>
                        <a:pt x="10645" y="31935"/>
                        <a:pt x="10645" y="31935"/>
                      </a:cubicBezTo>
                      <a:cubicBezTo>
                        <a:pt x="5322" y="37257"/>
                        <a:pt x="0" y="37257"/>
                        <a:pt x="0" y="37257"/>
                      </a:cubicBezTo>
                      <a:cubicBezTo>
                        <a:pt x="0" y="37257"/>
                        <a:pt x="0" y="31935"/>
                        <a:pt x="0" y="31935"/>
                      </a:cubicBezTo>
                      <a:cubicBezTo>
                        <a:pt x="0" y="31935"/>
                        <a:pt x="0" y="26612"/>
                        <a:pt x="0" y="26612"/>
                      </a:cubicBezTo>
                      <a:cubicBezTo>
                        <a:pt x="0" y="21290"/>
                        <a:pt x="0" y="21290"/>
                        <a:pt x="5322" y="21290"/>
                      </a:cubicBezTo>
                      <a:cubicBezTo>
                        <a:pt x="5322" y="21290"/>
                        <a:pt x="10645" y="15968"/>
                        <a:pt x="10645" y="15968"/>
                      </a:cubicBezTo>
                      <a:cubicBezTo>
                        <a:pt x="10645" y="15968"/>
                        <a:pt x="15967" y="10645"/>
                        <a:pt x="15967" y="10645"/>
                      </a:cubicBezTo>
                      <a:cubicBezTo>
                        <a:pt x="21290" y="0"/>
                        <a:pt x="26612" y="0"/>
                        <a:pt x="26612" y="0"/>
                      </a:cubicBezTo>
                      <a:close/>
                    </a:path>
                  </a:pathLst>
                </a:custGeom>
                <a:solidFill>
                  <a:srgbClr val="662550"/>
                </a:solidFill>
                <a:ln w="53196"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xmlns="" id="{40FED3D3-94FC-4040-AA53-837FE7CF2805}"/>
                    </a:ext>
                  </a:extLst>
                </p:cNvPr>
                <p:cNvSpPr/>
                <p:nvPr/>
              </p:nvSpPr>
              <p:spPr>
                <a:xfrm>
                  <a:off x="1721799" y="9770722"/>
                  <a:ext cx="10644" cy="47901"/>
                </a:xfrm>
                <a:custGeom>
                  <a:avLst/>
                  <a:gdLst>
                    <a:gd name="connsiteX0" fmla="*/ 0 w 10644"/>
                    <a:gd name="connsiteY0" fmla="*/ 0 h 47901"/>
                    <a:gd name="connsiteX1" fmla="*/ 5322 w 10644"/>
                    <a:gd name="connsiteY1" fmla="*/ 5322 h 47901"/>
                    <a:gd name="connsiteX2" fmla="*/ 10645 w 10644"/>
                    <a:gd name="connsiteY2" fmla="*/ 10645 h 47901"/>
                    <a:gd name="connsiteX3" fmla="*/ 10645 w 10644"/>
                    <a:gd name="connsiteY3" fmla="*/ 21289 h 47901"/>
                    <a:gd name="connsiteX4" fmla="*/ 10645 w 10644"/>
                    <a:gd name="connsiteY4" fmla="*/ 26612 h 47901"/>
                    <a:gd name="connsiteX5" fmla="*/ 10645 w 10644"/>
                    <a:gd name="connsiteY5" fmla="*/ 31935 h 47901"/>
                    <a:gd name="connsiteX6" fmla="*/ 5322 w 10644"/>
                    <a:gd name="connsiteY6" fmla="*/ 42579 h 47901"/>
                    <a:gd name="connsiteX7" fmla="*/ 0 w 10644"/>
                    <a:gd name="connsiteY7" fmla="*/ 47902 h 47901"/>
                    <a:gd name="connsiteX8" fmla="*/ 0 w 10644"/>
                    <a:gd name="connsiteY8" fmla="*/ 37257 h 47901"/>
                    <a:gd name="connsiteX9" fmla="*/ 0 w 10644"/>
                    <a:gd name="connsiteY9" fmla="*/ 21289 h 47901"/>
                    <a:gd name="connsiteX10" fmla="*/ 0 w 10644"/>
                    <a:gd name="connsiteY10" fmla="*/ 10645 h 47901"/>
                    <a:gd name="connsiteX11" fmla="*/ 0 w 10644"/>
                    <a:gd name="connsiteY11" fmla="*/ 5322 h 47901"/>
                    <a:gd name="connsiteX12" fmla="*/ 0 w 10644"/>
                    <a:gd name="connsiteY12" fmla="*/ 0 h 47901"/>
                    <a:gd name="connsiteX13" fmla="*/ 0 w 10644"/>
                    <a:gd name="connsiteY13" fmla="*/ 0 h 47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644" h="47901">
                      <a:moveTo>
                        <a:pt x="0" y="0"/>
                      </a:moveTo>
                      <a:cubicBezTo>
                        <a:pt x="0" y="0"/>
                        <a:pt x="5322" y="0"/>
                        <a:pt x="5322" y="5322"/>
                      </a:cubicBezTo>
                      <a:cubicBezTo>
                        <a:pt x="5322" y="5322"/>
                        <a:pt x="5322" y="10645"/>
                        <a:pt x="10645" y="10645"/>
                      </a:cubicBezTo>
                      <a:cubicBezTo>
                        <a:pt x="10645" y="15967"/>
                        <a:pt x="10645" y="15967"/>
                        <a:pt x="10645" y="21289"/>
                      </a:cubicBezTo>
                      <a:lnTo>
                        <a:pt x="10645" y="26612"/>
                      </a:lnTo>
                      <a:cubicBezTo>
                        <a:pt x="10645" y="26612"/>
                        <a:pt x="10645" y="31935"/>
                        <a:pt x="10645" y="31935"/>
                      </a:cubicBezTo>
                      <a:cubicBezTo>
                        <a:pt x="10645" y="37257"/>
                        <a:pt x="10645" y="37257"/>
                        <a:pt x="5322" y="42579"/>
                      </a:cubicBezTo>
                      <a:cubicBezTo>
                        <a:pt x="5322" y="47902"/>
                        <a:pt x="0" y="47902"/>
                        <a:pt x="0" y="47902"/>
                      </a:cubicBezTo>
                      <a:cubicBezTo>
                        <a:pt x="0" y="47902"/>
                        <a:pt x="0" y="42579"/>
                        <a:pt x="0" y="37257"/>
                      </a:cubicBezTo>
                      <a:cubicBezTo>
                        <a:pt x="0" y="31935"/>
                        <a:pt x="0" y="26612"/>
                        <a:pt x="0" y="21289"/>
                      </a:cubicBezTo>
                      <a:cubicBezTo>
                        <a:pt x="0" y="15967"/>
                        <a:pt x="0" y="15967"/>
                        <a:pt x="0" y="10645"/>
                      </a:cubicBezTo>
                      <a:cubicBezTo>
                        <a:pt x="0" y="5322"/>
                        <a:pt x="0" y="5322"/>
                        <a:pt x="0" y="5322"/>
                      </a:cubicBezTo>
                      <a:cubicBezTo>
                        <a:pt x="0" y="5322"/>
                        <a:pt x="0" y="5322"/>
                        <a:pt x="0" y="0"/>
                      </a:cubicBezTo>
                      <a:cubicBezTo>
                        <a:pt x="0" y="0"/>
                        <a:pt x="0" y="0"/>
                        <a:pt x="0" y="0"/>
                      </a:cubicBezTo>
                      <a:close/>
                    </a:path>
                  </a:pathLst>
                </a:custGeom>
                <a:solidFill>
                  <a:srgbClr val="662550"/>
                </a:solidFill>
                <a:ln w="53196" cap="flat">
                  <a:noFill/>
                  <a:prstDash val="solid"/>
                  <a:miter/>
                </a:ln>
              </p:spPr>
              <p:txBody>
                <a:bodyPr rtlCol="0" anchor="ctr"/>
                <a:lstStyle/>
                <a:p>
                  <a:endParaRPr lang="en-US"/>
                </a:p>
              </p:txBody>
            </p:sp>
          </p:grpSp>
          <p:grpSp>
            <p:nvGrpSpPr>
              <p:cNvPr id="118" name="Graphic 19">
                <a:extLst>
                  <a:ext uri="{FF2B5EF4-FFF2-40B4-BE49-F238E27FC236}">
                    <a16:creationId xmlns:a16="http://schemas.microsoft.com/office/drawing/2014/main" xmlns="" id="{3DF5894D-FA4F-4EE5-A502-7FAA91ADFAB7}"/>
                  </a:ext>
                </a:extLst>
              </p:cNvPr>
              <p:cNvGrpSpPr/>
              <p:nvPr/>
            </p:nvGrpSpPr>
            <p:grpSpPr>
              <a:xfrm>
                <a:off x="1238816" y="10052812"/>
                <a:ext cx="562819" cy="234187"/>
                <a:chOff x="1238816" y="10052812"/>
                <a:chExt cx="562819" cy="234187"/>
              </a:xfrm>
            </p:grpSpPr>
            <p:sp>
              <p:nvSpPr>
                <p:cNvPr id="119" name="Freeform: Shape 118">
                  <a:extLst>
                    <a:ext uri="{FF2B5EF4-FFF2-40B4-BE49-F238E27FC236}">
                      <a16:creationId xmlns:a16="http://schemas.microsoft.com/office/drawing/2014/main" xmlns="" id="{FFB24691-0BE3-4137-9C29-4CC533360E01}"/>
                    </a:ext>
                  </a:extLst>
                </p:cNvPr>
                <p:cNvSpPr/>
                <p:nvPr/>
              </p:nvSpPr>
              <p:spPr>
                <a:xfrm>
                  <a:off x="1247363" y="10063457"/>
                  <a:ext cx="543628" cy="222614"/>
                </a:xfrm>
                <a:custGeom>
                  <a:avLst/>
                  <a:gdLst>
                    <a:gd name="connsiteX0" fmla="*/ 202991 w 543628"/>
                    <a:gd name="connsiteY0" fmla="*/ 159673 h 222614"/>
                    <a:gd name="connsiteX1" fmla="*/ 22027 w 543628"/>
                    <a:gd name="connsiteY1" fmla="*/ 0 h 222614"/>
                    <a:gd name="connsiteX2" fmla="*/ 22027 w 543628"/>
                    <a:gd name="connsiteY2" fmla="*/ 0 h 222614"/>
                    <a:gd name="connsiteX3" fmla="*/ 101864 w 543628"/>
                    <a:gd name="connsiteY3" fmla="*/ 196930 h 222614"/>
                    <a:gd name="connsiteX4" fmla="*/ 543628 w 543628"/>
                    <a:gd name="connsiteY4" fmla="*/ 122416 h 222614"/>
                    <a:gd name="connsiteX5" fmla="*/ 543628 w 543628"/>
                    <a:gd name="connsiteY5" fmla="*/ 117094 h 222614"/>
                    <a:gd name="connsiteX6" fmla="*/ 202991 w 543628"/>
                    <a:gd name="connsiteY6" fmla="*/ 159673 h 22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3628" h="222614">
                      <a:moveTo>
                        <a:pt x="202991" y="159673"/>
                      </a:moveTo>
                      <a:cubicBezTo>
                        <a:pt x="-52487" y="133061"/>
                        <a:pt x="22027" y="0"/>
                        <a:pt x="22027" y="0"/>
                      </a:cubicBezTo>
                      <a:lnTo>
                        <a:pt x="22027" y="0"/>
                      </a:lnTo>
                      <a:cubicBezTo>
                        <a:pt x="-15230" y="74514"/>
                        <a:pt x="-15230" y="159673"/>
                        <a:pt x="101864" y="196930"/>
                      </a:cubicBezTo>
                      <a:cubicBezTo>
                        <a:pt x="261538" y="244832"/>
                        <a:pt x="522338" y="228865"/>
                        <a:pt x="543628" y="122416"/>
                      </a:cubicBezTo>
                      <a:cubicBezTo>
                        <a:pt x="543628" y="122416"/>
                        <a:pt x="543628" y="122416"/>
                        <a:pt x="543628" y="117094"/>
                      </a:cubicBezTo>
                      <a:cubicBezTo>
                        <a:pt x="485081" y="154351"/>
                        <a:pt x="378632" y="175640"/>
                        <a:pt x="202991" y="159673"/>
                      </a:cubicBezTo>
                      <a:close/>
                    </a:path>
                  </a:pathLst>
                </a:custGeom>
                <a:solidFill>
                  <a:srgbClr val="AAB7C1"/>
                </a:solidFill>
                <a:ln w="53196"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xmlns="" id="{CE757BCF-87D6-4FFC-8533-3EFFBB4413E0}"/>
                    </a:ext>
                  </a:extLst>
                </p:cNvPr>
                <p:cNvSpPr/>
                <p:nvPr/>
              </p:nvSpPr>
              <p:spPr>
                <a:xfrm>
                  <a:off x="1238816" y="10052812"/>
                  <a:ext cx="562819" cy="234187"/>
                </a:xfrm>
                <a:custGeom>
                  <a:avLst/>
                  <a:gdLst>
                    <a:gd name="connsiteX0" fmla="*/ 296697 w 562819"/>
                    <a:gd name="connsiteY0" fmla="*/ 234188 h 234187"/>
                    <a:gd name="connsiteX1" fmla="*/ 105088 w 562819"/>
                    <a:gd name="connsiteY1" fmla="*/ 207575 h 234187"/>
                    <a:gd name="connsiteX2" fmla="*/ 9284 w 562819"/>
                    <a:gd name="connsiteY2" fmla="*/ 133061 h 234187"/>
                    <a:gd name="connsiteX3" fmla="*/ 19929 w 562819"/>
                    <a:gd name="connsiteY3" fmla="*/ 5322 h 234187"/>
                    <a:gd name="connsiteX4" fmla="*/ 19929 w 562819"/>
                    <a:gd name="connsiteY4" fmla="*/ 5322 h 234187"/>
                    <a:gd name="connsiteX5" fmla="*/ 19929 w 562819"/>
                    <a:gd name="connsiteY5" fmla="*/ 5322 h 234187"/>
                    <a:gd name="connsiteX6" fmla="*/ 25252 w 562819"/>
                    <a:gd name="connsiteY6" fmla="*/ 0 h 234187"/>
                    <a:gd name="connsiteX7" fmla="*/ 35896 w 562819"/>
                    <a:gd name="connsiteY7" fmla="*/ 5322 h 234187"/>
                    <a:gd name="connsiteX8" fmla="*/ 35896 w 562819"/>
                    <a:gd name="connsiteY8" fmla="*/ 10645 h 234187"/>
                    <a:gd name="connsiteX9" fmla="*/ 35896 w 562819"/>
                    <a:gd name="connsiteY9" fmla="*/ 85159 h 234187"/>
                    <a:gd name="connsiteX10" fmla="*/ 216860 w 562819"/>
                    <a:gd name="connsiteY10" fmla="*/ 164996 h 234187"/>
                    <a:gd name="connsiteX11" fmla="*/ 552175 w 562819"/>
                    <a:gd name="connsiteY11" fmla="*/ 122416 h 234187"/>
                    <a:gd name="connsiteX12" fmla="*/ 562820 w 562819"/>
                    <a:gd name="connsiteY12" fmla="*/ 111771 h 234187"/>
                    <a:gd name="connsiteX13" fmla="*/ 557497 w 562819"/>
                    <a:gd name="connsiteY13" fmla="*/ 127739 h 234187"/>
                    <a:gd name="connsiteX14" fmla="*/ 296697 w 562819"/>
                    <a:gd name="connsiteY14" fmla="*/ 234188 h 234187"/>
                    <a:gd name="connsiteX15" fmla="*/ 14607 w 562819"/>
                    <a:gd name="connsiteY15" fmla="*/ 69192 h 234187"/>
                    <a:gd name="connsiteX16" fmla="*/ 19929 w 562819"/>
                    <a:gd name="connsiteY16" fmla="*/ 133061 h 234187"/>
                    <a:gd name="connsiteX17" fmla="*/ 110411 w 562819"/>
                    <a:gd name="connsiteY17" fmla="*/ 196931 h 234187"/>
                    <a:gd name="connsiteX18" fmla="*/ 296697 w 562819"/>
                    <a:gd name="connsiteY18" fmla="*/ 223543 h 234187"/>
                    <a:gd name="connsiteX19" fmla="*/ 541530 w 562819"/>
                    <a:gd name="connsiteY19" fmla="*/ 143706 h 234187"/>
                    <a:gd name="connsiteX20" fmla="*/ 211538 w 562819"/>
                    <a:gd name="connsiteY20" fmla="*/ 180963 h 234187"/>
                    <a:gd name="connsiteX21" fmla="*/ 25252 w 562819"/>
                    <a:gd name="connsiteY21" fmla="*/ 95804 h 234187"/>
                    <a:gd name="connsiteX22" fmla="*/ 14607 w 562819"/>
                    <a:gd name="connsiteY22" fmla="*/ 69192 h 234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62819" h="234187">
                      <a:moveTo>
                        <a:pt x="296697" y="234188"/>
                      </a:moveTo>
                      <a:cubicBezTo>
                        <a:pt x="227505" y="234188"/>
                        <a:pt x="163635" y="223543"/>
                        <a:pt x="105088" y="207575"/>
                      </a:cubicBezTo>
                      <a:cubicBezTo>
                        <a:pt x="57186" y="191608"/>
                        <a:pt x="25252" y="170319"/>
                        <a:pt x="9284" y="133061"/>
                      </a:cubicBezTo>
                      <a:cubicBezTo>
                        <a:pt x="-6683" y="101127"/>
                        <a:pt x="-1361" y="53224"/>
                        <a:pt x="19929" y="5322"/>
                      </a:cubicBezTo>
                      <a:cubicBezTo>
                        <a:pt x="19929" y="5322"/>
                        <a:pt x="19929" y="5322"/>
                        <a:pt x="19929" y="5322"/>
                      </a:cubicBezTo>
                      <a:cubicBezTo>
                        <a:pt x="19929" y="5322"/>
                        <a:pt x="19929" y="5322"/>
                        <a:pt x="19929" y="5322"/>
                      </a:cubicBezTo>
                      <a:lnTo>
                        <a:pt x="25252" y="0"/>
                      </a:lnTo>
                      <a:lnTo>
                        <a:pt x="35896" y="5322"/>
                      </a:lnTo>
                      <a:lnTo>
                        <a:pt x="35896" y="10645"/>
                      </a:lnTo>
                      <a:cubicBezTo>
                        <a:pt x="35896" y="10645"/>
                        <a:pt x="14607" y="47902"/>
                        <a:pt x="35896" y="85159"/>
                      </a:cubicBezTo>
                      <a:cubicBezTo>
                        <a:pt x="57186" y="127739"/>
                        <a:pt x="121056" y="154351"/>
                        <a:pt x="216860" y="164996"/>
                      </a:cubicBezTo>
                      <a:cubicBezTo>
                        <a:pt x="371211" y="180963"/>
                        <a:pt x="488305" y="170319"/>
                        <a:pt x="552175" y="122416"/>
                      </a:cubicBezTo>
                      <a:lnTo>
                        <a:pt x="562820" y="111771"/>
                      </a:lnTo>
                      <a:lnTo>
                        <a:pt x="557497" y="127739"/>
                      </a:lnTo>
                      <a:cubicBezTo>
                        <a:pt x="541530" y="207575"/>
                        <a:pt x="408468" y="234188"/>
                        <a:pt x="296697" y="234188"/>
                      </a:cubicBezTo>
                      <a:close/>
                      <a:moveTo>
                        <a:pt x="14607" y="69192"/>
                      </a:moveTo>
                      <a:cubicBezTo>
                        <a:pt x="9284" y="90482"/>
                        <a:pt x="14607" y="111771"/>
                        <a:pt x="19929" y="133061"/>
                      </a:cubicBezTo>
                      <a:cubicBezTo>
                        <a:pt x="35896" y="164996"/>
                        <a:pt x="62509" y="186286"/>
                        <a:pt x="110411" y="196931"/>
                      </a:cubicBezTo>
                      <a:cubicBezTo>
                        <a:pt x="163635" y="212898"/>
                        <a:pt x="227505" y="223543"/>
                        <a:pt x="296697" y="223543"/>
                      </a:cubicBezTo>
                      <a:cubicBezTo>
                        <a:pt x="397823" y="223543"/>
                        <a:pt x="520240" y="202253"/>
                        <a:pt x="541530" y="143706"/>
                      </a:cubicBezTo>
                      <a:cubicBezTo>
                        <a:pt x="472338" y="180963"/>
                        <a:pt x="360566" y="196931"/>
                        <a:pt x="211538" y="180963"/>
                      </a:cubicBezTo>
                      <a:cubicBezTo>
                        <a:pt x="110411" y="170319"/>
                        <a:pt x="46541" y="138384"/>
                        <a:pt x="25252" y="95804"/>
                      </a:cubicBezTo>
                      <a:cubicBezTo>
                        <a:pt x="19929" y="79837"/>
                        <a:pt x="14607" y="74514"/>
                        <a:pt x="14607" y="69192"/>
                      </a:cubicBezTo>
                      <a:close/>
                    </a:path>
                  </a:pathLst>
                </a:custGeom>
                <a:solidFill>
                  <a:srgbClr val="818B91"/>
                </a:solidFill>
                <a:ln w="53196" cap="flat">
                  <a:noFill/>
                  <a:prstDash val="solid"/>
                  <a:miter/>
                </a:ln>
              </p:spPr>
              <p:txBody>
                <a:bodyPr rtlCol="0" anchor="ctr"/>
                <a:lstStyle/>
                <a:p>
                  <a:endParaRPr lang="en-US"/>
                </a:p>
              </p:txBody>
            </p:sp>
          </p:grpSp>
          <p:grpSp>
            <p:nvGrpSpPr>
              <p:cNvPr id="121" name="Graphic 19">
                <a:extLst>
                  <a:ext uri="{FF2B5EF4-FFF2-40B4-BE49-F238E27FC236}">
                    <a16:creationId xmlns:a16="http://schemas.microsoft.com/office/drawing/2014/main" xmlns="" id="{1A5C6036-4A6A-426D-A9D0-5634D05BE49E}"/>
                  </a:ext>
                </a:extLst>
              </p:cNvPr>
              <p:cNvGrpSpPr/>
              <p:nvPr/>
            </p:nvGrpSpPr>
            <p:grpSpPr>
              <a:xfrm>
                <a:off x="1448773" y="9807979"/>
                <a:ext cx="304960" cy="101126"/>
                <a:chOff x="1448773" y="9807979"/>
                <a:chExt cx="304960" cy="101126"/>
              </a:xfrm>
            </p:grpSpPr>
            <p:sp>
              <p:nvSpPr>
                <p:cNvPr id="122" name="Freeform: Shape 121">
                  <a:extLst>
                    <a:ext uri="{FF2B5EF4-FFF2-40B4-BE49-F238E27FC236}">
                      <a16:creationId xmlns:a16="http://schemas.microsoft.com/office/drawing/2014/main" xmlns="" id="{21317595-F44F-4CAC-A544-A9C34DE33A95}"/>
                    </a:ext>
                  </a:extLst>
                </p:cNvPr>
                <p:cNvSpPr/>
                <p:nvPr/>
              </p:nvSpPr>
              <p:spPr>
                <a:xfrm>
                  <a:off x="1448773" y="9813302"/>
                  <a:ext cx="300452" cy="93977"/>
                </a:xfrm>
                <a:custGeom>
                  <a:avLst/>
                  <a:gdLst>
                    <a:gd name="connsiteX0" fmla="*/ 22870 w 300452"/>
                    <a:gd name="connsiteY0" fmla="*/ 63870 h 93977"/>
                    <a:gd name="connsiteX1" fmla="*/ 251736 w 300452"/>
                    <a:gd name="connsiteY1" fmla="*/ 85159 h 93977"/>
                    <a:gd name="connsiteX2" fmla="*/ 299638 w 300452"/>
                    <a:gd name="connsiteY2" fmla="*/ 63870 h 93977"/>
                    <a:gd name="connsiteX3" fmla="*/ 139964 w 300452"/>
                    <a:gd name="connsiteY3" fmla="*/ 0 h 93977"/>
                    <a:gd name="connsiteX4" fmla="*/ 22870 w 300452"/>
                    <a:gd name="connsiteY4" fmla="*/ 63870 h 93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452" h="93977">
                      <a:moveTo>
                        <a:pt x="22870" y="63870"/>
                      </a:moveTo>
                      <a:cubicBezTo>
                        <a:pt x="22870" y="63870"/>
                        <a:pt x="139964" y="26612"/>
                        <a:pt x="251736" y="85159"/>
                      </a:cubicBezTo>
                      <a:cubicBezTo>
                        <a:pt x="283670" y="106449"/>
                        <a:pt x="304960" y="85159"/>
                        <a:pt x="299638" y="63870"/>
                      </a:cubicBezTo>
                      <a:cubicBezTo>
                        <a:pt x="294315" y="42580"/>
                        <a:pt x="235768" y="0"/>
                        <a:pt x="139964" y="0"/>
                      </a:cubicBezTo>
                      <a:cubicBezTo>
                        <a:pt x="-14387" y="0"/>
                        <a:pt x="-19710" y="69192"/>
                        <a:pt x="22870" y="63870"/>
                      </a:cubicBezTo>
                      <a:close/>
                    </a:path>
                  </a:pathLst>
                </a:custGeom>
                <a:solidFill>
                  <a:srgbClr val="F3A01E"/>
                </a:solidFill>
                <a:ln w="53196"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xmlns="" id="{8188EE54-F3A3-42C4-88B1-51FC8ADAD4B8}"/>
                    </a:ext>
                  </a:extLst>
                </p:cNvPr>
                <p:cNvSpPr/>
                <p:nvPr/>
              </p:nvSpPr>
              <p:spPr>
                <a:xfrm>
                  <a:off x="1450354" y="9807979"/>
                  <a:ext cx="303380" cy="101126"/>
                </a:xfrm>
                <a:custGeom>
                  <a:avLst/>
                  <a:gdLst>
                    <a:gd name="connsiteX0" fmla="*/ 21290 w 303380"/>
                    <a:gd name="connsiteY0" fmla="*/ 63869 h 101126"/>
                    <a:gd name="connsiteX1" fmla="*/ 79837 w 303380"/>
                    <a:gd name="connsiteY1" fmla="*/ 53224 h 101126"/>
                    <a:gd name="connsiteX2" fmla="*/ 111772 w 303380"/>
                    <a:gd name="connsiteY2" fmla="*/ 47902 h 101126"/>
                    <a:gd name="connsiteX3" fmla="*/ 143706 w 303380"/>
                    <a:gd name="connsiteY3" fmla="*/ 47902 h 101126"/>
                    <a:gd name="connsiteX4" fmla="*/ 175641 w 303380"/>
                    <a:gd name="connsiteY4" fmla="*/ 53224 h 101126"/>
                    <a:gd name="connsiteX5" fmla="*/ 202253 w 303380"/>
                    <a:gd name="connsiteY5" fmla="*/ 58547 h 101126"/>
                    <a:gd name="connsiteX6" fmla="*/ 228866 w 303380"/>
                    <a:gd name="connsiteY6" fmla="*/ 69192 h 101126"/>
                    <a:gd name="connsiteX7" fmla="*/ 255478 w 303380"/>
                    <a:gd name="connsiteY7" fmla="*/ 79837 h 101126"/>
                    <a:gd name="connsiteX8" fmla="*/ 255478 w 303380"/>
                    <a:gd name="connsiteY8" fmla="*/ 79837 h 101126"/>
                    <a:gd name="connsiteX9" fmla="*/ 266123 w 303380"/>
                    <a:gd name="connsiteY9" fmla="*/ 85159 h 101126"/>
                    <a:gd name="connsiteX10" fmla="*/ 276768 w 303380"/>
                    <a:gd name="connsiteY10" fmla="*/ 85159 h 101126"/>
                    <a:gd name="connsiteX11" fmla="*/ 298058 w 303380"/>
                    <a:gd name="connsiteY11" fmla="*/ 74514 h 101126"/>
                    <a:gd name="connsiteX12" fmla="*/ 292735 w 303380"/>
                    <a:gd name="connsiteY12" fmla="*/ 53224 h 101126"/>
                    <a:gd name="connsiteX13" fmla="*/ 271445 w 303380"/>
                    <a:gd name="connsiteY13" fmla="*/ 37257 h 101126"/>
                    <a:gd name="connsiteX14" fmla="*/ 250155 w 303380"/>
                    <a:gd name="connsiteY14" fmla="*/ 26612 h 101126"/>
                    <a:gd name="connsiteX15" fmla="*/ 223543 w 303380"/>
                    <a:gd name="connsiteY15" fmla="*/ 15968 h 101126"/>
                    <a:gd name="connsiteX16" fmla="*/ 170319 w 303380"/>
                    <a:gd name="connsiteY16" fmla="*/ 5322 h 101126"/>
                    <a:gd name="connsiteX17" fmla="*/ 143706 w 303380"/>
                    <a:gd name="connsiteY17" fmla="*/ 5322 h 101126"/>
                    <a:gd name="connsiteX18" fmla="*/ 117094 w 303380"/>
                    <a:gd name="connsiteY18" fmla="*/ 5322 h 101126"/>
                    <a:gd name="connsiteX19" fmla="*/ 90482 w 303380"/>
                    <a:gd name="connsiteY19" fmla="*/ 5322 h 101126"/>
                    <a:gd name="connsiteX20" fmla="*/ 63869 w 303380"/>
                    <a:gd name="connsiteY20" fmla="*/ 10645 h 101126"/>
                    <a:gd name="connsiteX21" fmla="*/ 37257 w 303380"/>
                    <a:gd name="connsiteY21" fmla="*/ 15968 h 101126"/>
                    <a:gd name="connsiteX22" fmla="*/ 15967 w 303380"/>
                    <a:gd name="connsiteY22" fmla="*/ 26612 h 101126"/>
                    <a:gd name="connsiteX23" fmla="*/ 0 w 303380"/>
                    <a:gd name="connsiteY23" fmla="*/ 47902 h 101126"/>
                    <a:gd name="connsiteX24" fmla="*/ 5322 w 303380"/>
                    <a:gd name="connsiteY24" fmla="*/ 58547 h 101126"/>
                    <a:gd name="connsiteX25" fmla="*/ 10645 w 303380"/>
                    <a:gd name="connsiteY25" fmla="*/ 58547 h 101126"/>
                    <a:gd name="connsiteX26" fmla="*/ 21290 w 303380"/>
                    <a:gd name="connsiteY26" fmla="*/ 63869 h 101126"/>
                    <a:gd name="connsiteX27" fmla="*/ 21290 w 303380"/>
                    <a:gd name="connsiteY27" fmla="*/ 69192 h 101126"/>
                    <a:gd name="connsiteX28" fmla="*/ 15967 w 303380"/>
                    <a:gd name="connsiteY28" fmla="*/ 69192 h 101126"/>
                    <a:gd name="connsiteX29" fmla="*/ 10645 w 303380"/>
                    <a:gd name="connsiteY29" fmla="*/ 69192 h 101126"/>
                    <a:gd name="connsiteX30" fmla="*/ 0 w 303380"/>
                    <a:gd name="connsiteY30" fmla="*/ 58547 h 101126"/>
                    <a:gd name="connsiteX31" fmla="*/ 15967 w 303380"/>
                    <a:gd name="connsiteY31" fmla="*/ 37257 h 101126"/>
                    <a:gd name="connsiteX32" fmla="*/ 37257 w 303380"/>
                    <a:gd name="connsiteY32" fmla="*/ 21290 h 101126"/>
                    <a:gd name="connsiteX33" fmla="*/ 47902 w 303380"/>
                    <a:gd name="connsiteY33" fmla="*/ 15968 h 101126"/>
                    <a:gd name="connsiteX34" fmla="*/ 63869 w 303380"/>
                    <a:gd name="connsiteY34" fmla="*/ 5322 h 101126"/>
                    <a:gd name="connsiteX35" fmla="*/ 90482 w 303380"/>
                    <a:gd name="connsiteY35" fmla="*/ 0 h 101126"/>
                    <a:gd name="connsiteX36" fmla="*/ 117094 w 303380"/>
                    <a:gd name="connsiteY36" fmla="*/ 0 h 101126"/>
                    <a:gd name="connsiteX37" fmla="*/ 143706 w 303380"/>
                    <a:gd name="connsiteY37" fmla="*/ 0 h 101126"/>
                    <a:gd name="connsiteX38" fmla="*/ 170319 w 303380"/>
                    <a:gd name="connsiteY38" fmla="*/ 0 h 101126"/>
                    <a:gd name="connsiteX39" fmla="*/ 276768 w 303380"/>
                    <a:gd name="connsiteY39" fmla="*/ 37257 h 101126"/>
                    <a:gd name="connsiteX40" fmla="*/ 298058 w 303380"/>
                    <a:gd name="connsiteY40" fmla="*/ 58547 h 101126"/>
                    <a:gd name="connsiteX41" fmla="*/ 303380 w 303380"/>
                    <a:gd name="connsiteY41" fmla="*/ 85159 h 101126"/>
                    <a:gd name="connsiteX42" fmla="*/ 282090 w 303380"/>
                    <a:gd name="connsiteY42" fmla="*/ 101127 h 101126"/>
                    <a:gd name="connsiteX43" fmla="*/ 266123 w 303380"/>
                    <a:gd name="connsiteY43" fmla="*/ 101127 h 101126"/>
                    <a:gd name="connsiteX44" fmla="*/ 255478 w 303380"/>
                    <a:gd name="connsiteY44" fmla="*/ 95804 h 101126"/>
                    <a:gd name="connsiteX45" fmla="*/ 255478 w 303380"/>
                    <a:gd name="connsiteY45" fmla="*/ 95804 h 101126"/>
                    <a:gd name="connsiteX46" fmla="*/ 228866 w 303380"/>
                    <a:gd name="connsiteY46" fmla="*/ 85159 h 101126"/>
                    <a:gd name="connsiteX47" fmla="*/ 202253 w 303380"/>
                    <a:gd name="connsiteY47" fmla="*/ 74514 h 101126"/>
                    <a:gd name="connsiteX48" fmla="*/ 175641 w 303380"/>
                    <a:gd name="connsiteY48" fmla="*/ 69192 h 101126"/>
                    <a:gd name="connsiteX49" fmla="*/ 149029 w 303380"/>
                    <a:gd name="connsiteY49" fmla="*/ 63869 h 101126"/>
                    <a:gd name="connsiteX50" fmla="*/ 122417 w 303380"/>
                    <a:gd name="connsiteY50" fmla="*/ 63869 h 101126"/>
                    <a:gd name="connsiteX51" fmla="*/ 90482 w 303380"/>
                    <a:gd name="connsiteY51" fmla="*/ 63869 h 101126"/>
                    <a:gd name="connsiteX52" fmla="*/ 21290 w 303380"/>
                    <a:gd name="connsiteY52" fmla="*/ 69192 h 101126"/>
                    <a:gd name="connsiteX53" fmla="*/ 21290 w 303380"/>
                    <a:gd name="connsiteY53" fmla="*/ 69192 h 101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03380" h="101126">
                      <a:moveTo>
                        <a:pt x="21290" y="63869"/>
                      </a:moveTo>
                      <a:cubicBezTo>
                        <a:pt x="42580" y="58547"/>
                        <a:pt x="58547" y="53224"/>
                        <a:pt x="79837" y="53224"/>
                      </a:cubicBezTo>
                      <a:cubicBezTo>
                        <a:pt x="90482" y="53224"/>
                        <a:pt x="101127" y="53224"/>
                        <a:pt x="111772" y="47902"/>
                      </a:cubicBezTo>
                      <a:cubicBezTo>
                        <a:pt x="122417" y="47902"/>
                        <a:pt x="133061" y="47902"/>
                        <a:pt x="143706" y="47902"/>
                      </a:cubicBezTo>
                      <a:cubicBezTo>
                        <a:pt x="154351" y="47902"/>
                        <a:pt x="164996" y="47902"/>
                        <a:pt x="175641" y="53224"/>
                      </a:cubicBezTo>
                      <a:cubicBezTo>
                        <a:pt x="186286" y="53224"/>
                        <a:pt x="196931" y="58547"/>
                        <a:pt x="202253" y="58547"/>
                      </a:cubicBezTo>
                      <a:cubicBezTo>
                        <a:pt x="212898" y="63869"/>
                        <a:pt x="223543" y="63869"/>
                        <a:pt x="228866" y="69192"/>
                      </a:cubicBezTo>
                      <a:cubicBezTo>
                        <a:pt x="239511" y="74514"/>
                        <a:pt x="244833" y="79837"/>
                        <a:pt x="255478" y="79837"/>
                      </a:cubicBezTo>
                      <a:lnTo>
                        <a:pt x="255478" y="79837"/>
                      </a:lnTo>
                      <a:cubicBezTo>
                        <a:pt x="260800" y="79837"/>
                        <a:pt x="260800" y="85159"/>
                        <a:pt x="266123" y="85159"/>
                      </a:cubicBezTo>
                      <a:cubicBezTo>
                        <a:pt x="271445" y="85159"/>
                        <a:pt x="276768" y="90481"/>
                        <a:pt x="276768" y="85159"/>
                      </a:cubicBezTo>
                      <a:cubicBezTo>
                        <a:pt x="287413" y="85159"/>
                        <a:pt x="292735" y="79837"/>
                        <a:pt x="298058" y="74514"/>
                      </a:cubicBezTo>
                      <a:cubicBezTo>
                        <a:pt x="303380" y="69192"/>
                        <a:pt x="298058" y="58547"/>
                        <a:pt x="292735" y="53224"/>
                      </a:cubicBezTo>
                      <a:cubicBezTo>
                        <a:pt x="287413" y="47902"/>
                        <a:pt x="282090" y="42580"/>
                        <a:pt x="271445" y="37257"/>
                      </a:cubicBezTo>
                      <a:cubicBezTo>
                        <a:pt x="266123" y="31935"/>
                        <a:pt x="255478" y="26612"/>
                        <a:pt x="250155" y="26612"/>
                      </a:cubicBezTo>
                      <a:cubicBezTo>
                        <a:pt x="239511" y="21290"/>
                        <a:pt x="234188" y="21290"/>
                        <a:pt x="223543" y="15968"/>
                      </a:cubicBezTo>
                      <a:cubicBezTo>
                        <a:pt x="207576" y="10645"/>
                        <a:pt x="186286" y="10645"/>
                        <a:pt x="170319" y="5322"/>
                      </a:cubicBezTo>
                      <a:cubicBezTo>
                        <a:pt x="159674" y="5322"/>
                        <a:pt x="154351" y="5322"/>
                        <a:pt x="143706" y="5322"/>
                      </a:cubicBezTo>
                      <a:cubicBezTo>
                        <a:pt x="133061" y="5322"/>
                        <a:pt x="127739" y="5322"/>
                        <a:pt x="117094" y="5322"/>
                      </a:cubicBezTo>
                      <a:cubicBezTo>
                        <a:pt x="106449" y="5322"/>
                        <a:pt x="101127" y="5322"/>
                        <a:pt x="90482" y="5322"/>
                      </a:cubicBezTo>
                      <a:cubicBezTo>
                        <a:pt x="79837" y="5322"/>
                        <a:pt x="74514" y="5322"/>
                        <a:pt x="63869" y="10645"/>
                      </a:cubicBezTo>
                      <a:cubicBezTo>
                        <a:pt x="53225" y="10645"/>
                        <a:pt x="47902" y="15968"/>
                        <a:pt x="37257" y="15968"/>
                      </a:cubicBezTo>
                      <a:cubicBezTo>
                        <a:pt x="26612" y="21290"/>
                        <a:pt x="21290" y="21290"/>
                        <a:pt x="15967" y="26612"/>
                      </a:cubicBezTo>
                      <a:cubicBezTo>
                        <a:pt x="10645" y="31935"/>
                        <a:pt x="0" y="37257"/>
                        <a:pt x="0" y="47902"/>
                      </a:cubicBezTo>
                      <a:cubicBezTo>
                        <a:pt x="0" y="53224"/>
                        <a:pt x="5322" y="53224"/>
                        <a:pt x="5322" y="58547"/>
                      </a:cubicBezTo>
                      <a:cubicBezTo>
                        <a:pt x="5322" y="58547"/>
                        <a:pt x="10645" y="58547"/>
                        <a:pt x="10645" y="58547"/>
                      </a:cubicBezTo>
                      <a:lnTo>
                        <a:pt x="21290" y="63869"/>
                      </a:lnTo>
                      <a:close/>
                      <a:moveTo>
                        <a:pt x="21290" y="69192"/>
                      </a:moveTo>
                      <a:lnTo>
                        <a:pt x="15967" y="69192"/>
                      </a:lnTo>
                      <a:cubicBezTo>
                        <a:pt x="15967" y="69192"/>
                        <a:pt x="10645" y="69192"/>
                        <a:pt x="10645" y="69192"/>
                      </a:cubicBezTo>
                      <a:cubicBezTo>
                        <a:pt x="5322" y="69192"/>
                        <a:pt x="5322" y="63869"/>
                        <a:pt x="0" y="58547"/>
                      </a:cubicBezTo>
                      <a:cubicBezTo>
                        <a:pt x="0" y="47902"/>
                        <a:pt x="5322" y="42580"/>
                        <a:pt x="15967" y="37257"/>
                      </a:cubicBezTo>
                      <a:cubicBezTo>
                        <a:pt x="21290" y="31935"/>
                        <a:pt x="31935" y="26612"/>
                        <a:pt x="37257" y="21290"/>
                      </a:cubicBezTo>
                      <a:lnTo>
                        <a:pt x="47902" y="15968"/>
                      </a:lnTo>
                      <a:lnTo>
                        <a:pt x="63869" y="5322"/>
                      </a:lnTo>
                      <a:cubicBezTo>
                        <a:pt x="74514" y="5322"/>
                        <a:pt x="79837" y="0"/>
                        <a:pt x="90482" y="0"/>
                      </a:cubicBezTo>
                      <a:cubicBezTo>
                        <a:pt x="95804" y="0"/>
                        <a:pt x="106449" y="0"/>
                        <a:pt x="117094" y="0"/>
                      </a:cubicBezTo>
                      <a:cubicBezTo>
                        <a:pt x="127739" y="0"/>
                        <a:pt x="133061" y="0"/>
                        <a:pt x="143706" y="0"/>
                      </a:cubicBezTo>
                      <a:cubicBezTo>
                        <a:pt x="154351" y="0"/>
                        <a:pt x="159674" y="0"/>
                        <a:pt x="170319" y="0"/>
                      </a:cubicBezTo>
                      <a:cubicBezTo>
                        <a:pt x="207576" y="5322"/>
                        <a:pt x="244833" y="15968"/>
                        <a:pt x="276768" y="37257"/>
                      </a:cubicBezTo>
                      <a:cubicBezTo>
                        <a:pt x="282090" y="42580"/>
                        <a:pt x="292735" y="47902"/>
                        <a:pt x="298058" y="58547"/>
                      </a:cubicBezTo>
                      <a:cubicBezTo>
                        <a:pt x="303380" y="69192"/>
                        <a:pt x="303380" y="74514"/>
                        <a:pt x="303380" y="85159"/>
                      </a:cubicBezTo>
                      <a:cubicBezTo>
                        <a:pt x="298058" y="95804"/>
                        <a:pt x="287413" y="101127"/>
                        <a:pt x="282090" y="101127"/>
                      </a:cubicBezTo>
                      <a:cubicBezTo>
                        <a:pt x="276768" y="101127"/>
                        <a:pt x="271445" y="101127"/>
                        <a:pt x="266123" y="101127"/>
                      </a:cubicBezTo>
                      <a:cubicBezTo>
                        <a:pt x="260800" y="101127"/>
                        <a:pt x="255478" y="95804"/>
                        <a:pt x="255478" y="95804"/>
                      </a:cubicBezTo>
                      <a:lnTo>
                        <a:pt x="255478" y="95804"/>
                      </a:lnTo>
                      <a:cubicBezTo>
                        <a:pt x="244833" y="90481"/>
                        <a:pt x="239511" y="85159"/>
                        <a:pt x="228866" y="85159"/>
                      </a:cubicBezTo>
                      <a:cubicBezTo>
                        <a:pt x="218221" y="79837"/>
                        <a:pt x="212898" y="79837"/>
                        <a:pt x="202253" y="74514"/>
                      </a:cubicBezTo>
                      <a:cubicBezTo>
                        <a:pt x="191608" y="74514"/>
                        <a:pt x="180964" y="69192"/>
                        <a:pt x="175641" y="69192"/>
                      </a:cubicBezTo>
                      <a:cubicBezTo>
                        <a:pt x="164996" y="69192"/>
                        <a:pt x="154351" y="63869"/>
                        <a:pt x="149029" y="63869"/>
                      </a:cubicBezTo>
                      <a:cubicBezTo>
                        <a:pt x="138384" y="63869"/>
                        <a:pt x="127739" y="63869"/>
                        <a:pt x="122417" y="63869"/>
                      </a:cubicBezTo>
                      <a:cubicBezTo>
                        <a:pt x="111772" y="63869"/>
                        <a:pt x="101127" y="63869"/>
                        <a:pt x="90482" y="63869"/>
                      </a:cubicBezTo>
                      <a:cubicBezTo>
                        <a:pt x="58547" y="58547"/>
                        <a:pt x="37257" y="63869"/>
                        <a:pt x="21290" y="69192"/>
                      </a:cubicBezTo>
                      <a:lnTo>
                        <a:pt x="21290" y="69192"/>
                      </a:lnTo>
                      <a:close/>
                    </a:path>
                  </a:pathLst>
                </a:custGeom>
                <a:solidFill>
                  <a:srgbClr val="AF680B"/>
                </a:solidFill>
                <a:ln w="53196" cap="flat">
                  <a:noFill/>
                  <a:prstDash val="solid"/>
                  <a:miter/>
                </a:ln>
              </p:spPr>
              <p:txBody>
                <a:bodyPr rtlCol="0" anchor="ctr"/>
                <a:lstStyle/>
                <a:p>
                  <a:endParaRPr lang="en-US"/>
                </a:p>
              </p:txBody>
            </p:sp>
          </p:grpSp>
          <p:grpSp>
            <p:nvGrpSpPr>
              <p:cNvPr id="124" name="Graphic 19">
                <a:extLst>
                  <a:ext uri="{FF2B5EF4-FFF2-40B4-BE49-F238E27FC236}">
                    <a16:creationId xmlns:a16="http://schemas.microsoft.com/office/drawing/2014/main" xmlns="" id="{EA87B01C-3E9D-4948-BECA-B6AAD758C6BE}"/>
                  </a:ext>
                </a:extLst>
              </p:cNvPr>
              <p:cNvGrpSpPr/>
              <p:nvPr/>
            </p:nvGrpSpPr>
            <p:grpSpPr>
              <a:xfrm>
                <a:off x="1422161" y="9898461"/>
                <a:ext cx="304960" cy="101126"/>
                <a:chOff x="1422161" y="9898461"/>
                <a:chExt cx="304960" cy="101126"/>
              </a:xfrm>
            </p:grpSpPr>
            <p:sp>
              <p:nvSpPr>
                <p:cNvPr id="125" name="Freeform: Shape 124">
                  <a:extLst>
                    <a:ext uri="{FF2B5EF4-FFF2-40B4-BE49-F238E27FC236}">
                      <a16:creationId xmlns:a16="http://schemas.microsoft.com/office/drawing/2014/main" xmlns="" id="{5710A2F1-FF11-434A-8516-0846CE8B6A5C}"/>
                    </a:ext>
                  </a:extLst>
                </p:cNvPr>
                <p:cNvSpPr/>
                <p:nvPr/>
              </p:nvSpPr>
              <p:spPr>
                <a:xfrm>
                  <a:off x="1422161" y="9903784"/>
                  <a:ext cx="300452" cy="93977"/>
                </a:xfrm>
                <a:custGeom>
                  <a:avLst/>
                  <a:gdLst>
                    <a:gd name="connsiteX0" fmla="*/ 22870 w 300452"/>
                    <a:gd name="connsiteY0" fmla="*/ 63869 h 93977"/>
                    <a:gd name="connsiteX1" fmla="*/ 251736 w 300452"/>
                    <a:gd name="connsiteY1" fmla="*/ 85159 h 93977"/>
                    <a:gd name="connsiteX2" fmla="*/ 299638 w 300452"/>
                    <a:gd name="connsiteY2" fmla="*/ 63869 h 93977"/>
                    <a:gd name="connsiteX3" fmla="*/ 139964 w 300452"/>
                    <a:gd name="connsiteY3" fmla="*/ 0 h 93977"/>
                    <a:gd name="connsiteX4" fmla="*/ 22870 w 300452"/>
                    <a:gd name="connsiteY4" fmla="*/ 63869 h 93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452" h="93977">
                      <a:moveTo>
                        <a:pt x="22870" y="63869"/>
                      </a:moveTo>
                      <a:cubicBezTo>
                        <a:pt x="22870" y="63869"/>
                        <a:pt x="139964" y="26612"/>
                        <a:pt x="251736" y="85159"/>
                      </a:cubicBezTo>
                      <a:cubicBezTo>
                        <a:pt x="283670" y="106449"/>
                        <a:pt x="304960" y="85159"/>
                        <a:pt x="299638" y="63869"/>
                      </a:cubicBezTo>
                      <a:cubicBezTo>
                        <a:pt x="294315" y="42579"/>
                        <a:pt x="235768" y="0"/>
                        <a:pt x="139964" y="0"/>
                      </a:cubicBezTo>
                      <a:cubicBezTo>
                        <a:pt x="-14387" y="5322"/>
                        <a:pt x="-19710" y="74514"/>
                        <a:pt x="22870" y="63869"/>
                      </a:cubicBezTo>
                      <a:close/>
                    </a:path>
                  </a:pathLst>
                </a:custGeom>
                <a:solidFill>
                  <a:srgbClr val="F3A01E"/>
                </a:solidFill>
                <a:ln w="53196"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xmlns="" id="{0ED698BD-A863-436E-83BD-2E74C5A0677B}"/>
                    </a:ext>
                  </a:extLst>
                </p:cNvPr>
                <p:cNvSpPr/>
                <p:nvPr/>
              </p:nvSpPr>
              <p:spPr>
                <a:xfrm>
                  <a:off x="1423741" y="9898461"/>
                  <a:ext cx="303380" cy="101126"/>
                </a:xfrm>
                <a:custGeom>
                  <a:avLst/>
                  <a:gdLst>
                    <a:gd name="connsiteX0" fmla="*/ 21290 w 303380"/>
                    <a:gd name="connsiteY0" fmla="*/ 69192 h 101126"/>
                    <a:gd name="connsiteX1" fmla="*/ 79837 w 303380"/>
                    <a:gd name="connsiteY1" fmla="*/ 58547 h 101126"/>
                    <a:gd name="connsiteX2" fmla="*/ 111772 w 303380"/>
                    <a:gd name="connsiteY2" fmla="*/ 53224 h 101126"/>
                    <a:gd name="connsiteX3" fmla="*/ 143706 w 303380"/>
                    <a:gd name="connsiteY3" fmla="*/ 53224 h 101126"/>
                    <a:gd name="connsiteX4" fmla="*/ 175641 w 303380"/>
                    <a:gd name="connsiteY4" fmla="*/ 58547 h 101126"/>
                    <a:gd name="connsiteX5" fmla="*/ 202253 w 303380"/>
                    <a:gd name="connsiteY5" fmla="*/ 63870 h 101126"/>
                    <a:gd name="connsiteX6" fmla="*/ 228866 w 303380"/>
                    <a:gd name="connsiteY6" fmla="*/ 74514 h 101126"/>
                    <a:gd name="connsiteX7" fmla="*/ 255478 w 303380"/>
                    <a:gd name="connsiteY7" fmla="*/ 85159 h 101126"/>
                    <a:gd name="connsiteX8" fmla="*/ 255478 w 303380"/>
                    <a:gd name="connsiteY8" fmla="*/ 85159 h 101126"/>
                    <a:gd name="connsiteX9" fmla="*/ 266123 w 303380"/>
                    <a:gd name="connsiteY9" fmla="*/ 90482 h 101126"/>
                    <a:gd name="connsiteX10" fmla="*/ 276768 w 303380"/>
                    <a:gd name="connsiteY10" fmla="*/ 90482 h 101126"/>
                    <a:gd name="connsiteX11" fmla="*/ 298058 w 303380"/>
                    <a:gd name="connsiteY11" fmla="*/ 79837 h 101126"/>
                    <a:gd name="connsiteX12" fmla="*/ 292735 w 303380"/>
                    <a:gd name="connsiteY12" fmla="*/ 58547 h 101126"/>
                    <a:gd name="connsiteX13" fmla="*/ 271445 w 303380"/>
                    <a:gd name="connsiteY13" fmla="*/ 42580 h 101126"/>
                    <a:gd name="connsiteX14" fmla="*/ 250155 w 303380"/>
                    <a:gd name="connsiteY14" fmla="*/ 31935 h 101126"/>
                    <a:gd name="connsiteX15" fmla="*/ 223543 w 303380"/>
                    <a:gd name="connsiteY15" fmla="*/ 21290 h 101126"/>
                    <a:gd name="connsiteX16" fmla="*/ 170319 w 303380"/>
                    <a:gd name="connsiteY16" fmla="*/ 10645 h 101126"/>
                    <a:gd name="connsiteX17" fmla="*/ 143706 w 303380"/>
                    <a:gd name="connsiteY17" fmla="*/ 10645 h 101126"/>
                    <a:gd name="connsiteX18" fmla="*/ 117094 w 303380"/>
                    <a:gd name="connsiteY18" fmla="*/ 10645 h 101126"/>
                    <a:gd name="connsiteX19" fmla="*/ 90482 w 303380"/>
                    <a:gd name="connsiteY19" fmla="*/ 10645 h 101126"/>
                    <a:gd name="connsiteX20" fmla="*/ 63869 w 303380"/>
                    <a:gd name="connsiteY20" fmla="*/ 15968 h 101126"/>
                    <a:gd name="connsiteX21" fmla="*/ 37257 w 303380"/>
                    <a:gd name="connsiteY21" fmla="*/ 21290 h 101126"/>
                    <a:gd name="connsiteX22" fmla="*/ 15967 w 303380"/>
                    <a:gd name="connsiteY22" fmla="*/ 31935 h 101126"/>
                    <a:gd name="connsiteX23" fmla="*/ 0 w 303380"/>
                    <a:gd name="connsiteY23" fmla="*/ 53224 h 101126"/>
                    <a:gd name="connsiteX24" fmla="*/ 5322 w 303380"/>
                    <a:gd name="connsiteY24" fmla="*/ 63870 h 101126"/>
                    <a:gd name="connsiteX25" fmla="*/ 10645 w 303380"/>
                    <a:gd name="connsiteY25" fmla="*/ 63870 h 101126"/>
                    <a:gd name="connsiteX26" fmla="*/ 21290 w 303380"/>
                    <a:gd name="connsiteY26" fmla="*/ 69192 h 101126"/>
                    <a:gd name="connsiteX27" fmla="*/ 21290 w 303380"/>
                    <a:gd name="connsiteY27" fmla="*/ 74514 h 101126"/>
                    <a:gd name="connsiteX28" fmla="*/ 15967 w 303380"/>
                    <a:gd name="connsiteY28" fmla="*/ 74514 h 101126"/>
                    <a:gd name="connsiteX29" fmla="*/ 10645 w 303380"/>
                    <a:gd name="connsiteY29" fmla="*/ 74514 h 101126"/>
                    <a:gd name="connsiteX30" fmla="*/ 0 w 303380"/>
                    <a:gd name="connsiteY30" fmla="*/ 63870 h 101126"/>
                    <a:gd name="connsiteX31" fmla="*/ 15967 w 303380"/>
                    <a:gd name="connsiteY31" fmla="*/ 42580 h 101126"/>
                    <a:gd name="connsiteX32" fmla="*/ 37257 w 303380"/>
                    <a:gd name="connsiteY32" fmla="*/ 26612 h 101126"/>
                    <a:gd name="connsiteX33" fmla="*/ 47902 w 303380"/>
                    <a:gd name="connsiteY33" fmla="*/ 15968 h 101126"/>
                    <a:gd name="connsiteX34" fmla="*/ 63869 w 303380"/>
                    <a:gd name="connsiteY34" fmla="*/ 10645 h 101126"/>
                    <a:gd name="connsiteX35" fmla="*/ 90482 w 303380"/>
                    <a:gd name="connsiteY35" fmla="*/ 5323 h 101126"/>
                    <a:gd name="connsiteX36" fmla="*/ 117094 w 303380"/>
                    <a:gd name="connsiteY36" fmla="*/ 0 h 101126"/>
                    <a:gd name="connsiteX37" fmla="*/ 143706 w 303380"/>
                    <a:gd name="connsiteY37" fmla="*/ 0 h 101126"/>
                    <a:gd name="connsiteX38" fmla="*/ 170319 w 303380"/>
                    <a:gd name="connsiteY38" fmla="*/ 0 h 101126"/>
                    <a:gd name="connsiteX39" fmla="*/ 276768 w 303380"/>
                    <a:gd name="connsiteY39" fmla="*/ 37257 h 101126"/>
                    <a:gd name="connsiteX40" fmla="*/ 298058 w 303380"/>
                    <a:gd name="connsiteY40" fmla="*/ 58547 h 101126"/>
                    <a:gd name="connsiteX41" fmla="*/ 303380 w 303380"/>
                    <a:gd name="connsiteY41" fmla="*/ 85159 h 101126"/>
                    <a:gd name="connsiteX42" fmla="*/ 282090 w 303380"/>
                    <a:gd name="connsiteY42" fmla="*/ 101127 h 101126"/>
                    <a:gd name="connsiteX43" fmla="*/ 266123 w 303380"/>
                    <a:gd name="connsiteY43" fmla="*/ 101127 h 101126"/>
                    <a:gd name="connsiteX44" fmla="*/ 255478 w 303380"/>
                    <a:gd name="connsiteY44" fmla="*/ 95804 h 101126"/>
                    <a:gd name="connsiteX45" fmla="*/ 255478 w 303380"/>
                    <a:gd name="connsiteY45" fmla="*/ 95804 h 101126"/>
                    <a:gd name="connsiteX46" fmla="*/ 228866 w 303380"/>
                    <a:gd name="connsiteY46" fmla="*/ 85159 h 101126"/>
                    <a:gd name="connsiteX47" fmla="*/ 202253 w 303380"/>
                    <a:gd name="connsiteY47" fmla="*/ 74514 h 101126"/>
                    <a:gd name="connsiteX48" fmla="*/ 175641 w 303380"/>
                    <a:gd name="connsiteY48" fmla="*/ 69192 h 101126"/>
                    <a:gd name="connsiteX49" fmla="*/ 138384 w 303380"/>
                    <a:gd name="connsiteY49" fmla="*/ 63870 h 101126"/>
                    <a:gd name="connsiteX50" fmla="*/ 111772 w 303380"/>
                    <a:gd name="connsiteY50" fmla="*/ 63870 h 101126"/>
                    <a:gd name="connsiteX51" fmla="*/ 79837 w 303380"/>
                    <a:gd name="connsiteY51" fmla="*/ 63870 h 101126"/>
                    <a:gd name="connsiteX52" fmla="*/ 21290 w 303380"/>
                    <a:gd name="connsiteY52" fmla="*/ 74514 h 101126"/>
                    <a:gd name="connsiteX53" fmla="*/ 21290 w 303380"/>
                    <a:gd name="connsiteY53" fmla="*/ 74514 h 101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03380" h="101126">
                      <a:moveTo>
                        <a:pt x="21290" y="69192"/>
                      </a:moveTo>
                      <a:cubicBezTo>
                        <a:pt x="42580" y="63870"/>
                        <a:pt x="58547" y="58547"/>
                        <a:pt x="79837" y="58547"/>
                      </a:cubicBezTo>
                      <a:cubicBezTo>
                        <a:pt x="90482" y="58547"/>
                        <a:pt x="101127" y="58547"/>
                        <a:pt x="111772" y="53224"/>
                      </a:cubicBezTo>
                      <a:cubicBezTo>
                        <a:pt x="122417" y="53224"/>
                        <a:pt x="133061" y="53224"/>
                        <a:pt x="143706" y="53224"/>
                      </a:cubicBezTo>
                      <a:cubicBezTo>
                        <a:pt x="154351" y="53224"/>
                        <a:pt x="164996" y="53224"/>
                        <a:pt x="175641" y="58547"/>
                      </a:cubicBezTo>
                      <a:cubicBezTo>
                        <a:pt x="186286" y="58547"/>
                        <a:pt x="196931" y="63870"/>
                        <a:pt x="202253" y="63870"/>
                      </a:cubicBezTo>
                      <a:cubicBezTo>
                        <a:pt x="212898" y="69192"/>
                        <a:pt x="223543" y="69192"/>
                        <a:pt x="228866" y="74514"/>
                      </a:cubicBezTo>
                      <a:cubicBezTo>
                        <a:pt x="239511" y="79837"/>
                        <a:pt x="244833" y="85159"/>
                        <a:pt x="255478" y="85159"/>
                      </a:cubicBezTo>
                      <a:lnTo>
                        <a:pt x="255478" y="85159"/>
                      </a:lnTo>
                      <a:cubicBezTo>
                        <a:pt x="260800" y="85159"/>
                        <a:pt x="260800" y="90482"/>
                        <a:pt x="266123" y="90482"/>
                      </a:cubicBezTo>
                      <a:cubicBezTo>
                        <a:pt x="271445" y="90482"/>
                        <a:pt x="276768" y="95804"/>
                        <a:pt x="276768" y="90482"/>
                      </a:cubicBezTo>
                      <a:cubicBezTo>
                        <a:pt x="287413" y="90482"/>
                        <a:pt x="292735" y="85159"/>
                        <a:pt x="298058" y="79837"/>
                      </a:cubicBezTo>
                      <a:cubicBezTo>
                        <a:pt x="303380" y="74514"/>
                        <a:pt x="298058" y="63870"/>
                        <a:pt x="292735" y="58547"/>
                      </a:cubicBezTo>
                      <a:cubicBezTo>
                        <a:pt x="287413" y="53224"/>
                        <a:pt x="282090" y="47902"/>
                        <a:pt x="271445" y="42580"/>
                      </a:cubicBezTo>
                      <a:cubicBezTo>
                        <a:pt x="266123" y="37257"/>
                        <a:pt x="255478" y="31935"/>
                        <a:pt x="250155" y="31935"/>
                      </a:cubicBezTo>
                      <a:cubicBezTo>
                        <a:pt x="239511" y="26612"/>
                        <a:pt x="234188" y="26612"/>
                        <a:pt x="223543" y="21290"/>
                      </a:cubicBezTo>
                      <a:cubicBezTo>
                        <a:pt x="207576" y="15968"/>
                        <a:pt x="191608" y="15968"/>
                        <a:pt x="170319" y="10645"/>
                      </a:cubicBezTo>
                      <a:cubicBezTo>
                        <a:pt x="159674" y="10645"/>
                        <a:pt x="154351" y="10645"/>
                        <a:pt x="143706" y="10645"/>
                      </a:cubicBezTo>
                      <a:cubicBezTo>
                        <a:pt x="133061" y="10645"/>
                        <a:pt x="127739" y="10645"/>
                        <a:pt x="117094" y="10645"/>
                      </a:cubicBezTo>
                      <a:cubicBezTo>
                        <a:pt x="106449" y="10645"/>
                        <a:pt x="101127" y="10645"/>
                        <a:pt x="90482" y="10645"/>
                      </a:cubicBezTo>
                      <a:cubicBezTo>
                        <a:pt x="79837" y="10645"/>
                        <a:pt x="74514" y="10645"/>
                        <a:pt x="63869" y="15968"/>
                      </a:cubicBezTo>
                      <a:cubicBezTo>
                        <a:pt x="53225" y="15968"/>
                        <a:pt x="47902" y="21290"/>
                        <a:pt x="37257" y="21290"/>
                      </a:cubicBezTo>
                      <a:cubicBezTo>
                        <a:pt x="26612" y="26612"/>
                        <a:pt x="21290" y="26612"/>
                        <a:pt x="15967" y="31935"/>
                      </a:cubicBezTo>
                      <a:cubicBezTo>
                        <a:pt x="10645" y="37257"/>
                        <a:pt x="0" y="42580"/>
                        <a:pt x="0" y="53224"/>
                      </a:cubicBezTo>
                      <a:cubicBezTo>
                        <a:pt x="0" y="58547"/>
                        <a:pt x="5322" y="58547"/>
                        <a:pt x="5322" y="63870"/>
                      </a:cubicBezTo>
                      <a:cubicBezTo>
                        <a:pt x="5322" y="63870"/>
                        <a:pt x="10645" y="63870"/>
                        <a:pt x="10645" y="63870"/>
                      </a:cubicBezTo>
                      <a:lnTo>
                        <a:pt x="21290" y="69192"/>
                      </a:lnTo>
                      <a:close/>
                      <a:moveTo>
                        <a:pt x="21290" y="74514"/>
                      </a:moveTo>
                      <a:lnTo>
                        <a:pt x="15967" y="74514"/>
                      </a:lnTo>
                      <a:cubicBezTo>
                        <a:pt x="15967" y="74514"/>
                        <a:pt x="10645" y="74514"/>
                        <a:pt x="10645" y="74514"/>
                      </a:cubicBezTo>
                      <a:cubicBezTo>
                        <a:pt x="5322" y="74514"/>
                        <a:pt x="5322" y="69192"/>
                        <a:pt x="0" y="63870"/>
                      </a:cubicBezTo>
                      <a:cubicBezTo>
                        <a:pt x="0" y="53224"/>
                        <a:pt x="5322" y="47902"/>
                        <a:pt x="15967" y="42580"/>
                      </a:cubicBezTo>
                      <a:cubicBezTo>
                        <a:pt x="21290" y="37257"/>
                        <a:pt x="31935" y="31935"/>
                        <a:pt x="37257" y="26612"/>
                      </a:cubicBezTo>
                      <a:lnTo>
                        <a:pt x="47902" y="15968"/>
                      </a:lnTo>
                      <a:lnTo>
                        <a:pt x="63869" y="10645"/>
                      </a:lnTo>
                      <a:cubicBezTo>
                        <a:pt x="74514" y="10645"/>
                        <a:pt x="79837" y="5323"/>
                        <a:pt x="90482" y="5323"/>
                      </a:cubicBezTo>
                      <a:cubicBezTo>
                        <a:pt x="101127" y="5323"/>
                        <a:pt x="106449" y="5323"/>
                        <a:pt x="117094" y="0"/>
                      </a:cubicBezTo>
                      <a:cubicBezTo>
                        <a:pt x="127739" y="0"/>
                        <a:pt x="133061" y="0"/>
                        <a:pt x="143706" y="0"/>
                      </a:cubicBezTo>
                      <a:cubicBezTo>
                        <a:pt x="154351" y="0"/>
                        <a:pt x="159674" y="0"/>
                        <a:pt x="170319" y="0"/>
                      </a:cubicBezTo>
                      <a:cubicBezTo>
                        <a:pt x="207576" y="5323"/>
                        <a:pt x="244833" y="15968"/>
                        <a:pt x="276768" y="37257"/>
                      </a:cubicBezTo>
                      <a:cubicBezTo>
                        <a:pt x="282090" y="42580"/>
                        <a:pt x="292735" y="47902"/>
                        <a:pt x="298058" y="58547"/>
                      </a:cubicBezTo>
                      <a:cubicBezTo>
                        <a:pt x="303380" y="69192"/>
                        <a:pt x="303380" y="79837"/>
                        <a:pt x="303380" y="85159"/>
                      </a:cubicBezTo>
                      <a:cubicBezTo>
                        <a:pt x="298058" y="95804"/>
                        <a:pt x="287413" y="101127"/>
                        <a:pt x="282090" y="101127"/>
                      </a:cubicBezTo>
                      <a:cubicBezTo>
                        <a:pt x="276768" y="101127"/>
                        <a:pt x="271445" y="101127"/>
                        <a:pt x="266123" y="101127"/>
                      </a:cubicBezTo>
                      <a:cubicBezTo>
                        <a:pt x="260800" y="101127"/>
                        <a:pt x="255478" y="95804"/>
                        <a:pt x="255478" y="95804"/>
                      </a:cubicBezTo>
                      <a:lnTo>
                        <a:pt x="255478" y="95804"/>
                      </a:lnTo>
                      <a:cubicBezTo>
                        <a:pt x="244833" y="90482"/>
                        <a:pt x="239511" y="90482"/>
                        <a:pt x="228866" y="85159"/>
                      </a:cubicBezTo>
                      <a:cubicBezTo>
                        <a:pt x="218221" y="79837"/>
                        <a:pt x="212898" y="79837"/>
                        <a:pt x="202253" y="74514"/>
                      </a:cubicBezTo>
                      <a:cubicBezTo>
                        <a:pt x="191608" y="74514"/>
                        <a:pt x="180964" y="69192"/>
                        <a:pt x="175641" y="69192"/>
                      </a:cubicBezTo>
                      <a:cubicBezTo>
                        <a:pt x="154351" y="69192"/>
                        <a:pt x="143706" y="69192"/>
                        <a:pt x="138384" y="63870"/>
                      </a:cubicBezTo>
                      <a:cubicBezTo>
                        <a:pt x="127739" y="63870"/>
                        <a:pt x="117094" y="63870"/>
                        <a:pt x="111772" y="63870"/>
                      </a:cubicBezTo>
                      <a:cubicBezTo>
                        <a:pt x="101127" y="63870"/>
                        <a:pt x="90482" y="63870"/>
                        <a:pt x="79837" y="63870"/>
                      </a:cubicBezTo>
                      <a:cubicBezTo>
                        <a:pt x="58547" y="63870"/>
                        <a:pt x="37257" y="69192"/>
                        <a:pt x="21290" y="74514"/>
                      </a:cubicBezTo>
                      <a:lnTo>
                        <a:pt x="21290" y="74514"/>
                      </a:lnTo>
                      <a:close/>
                    </a:path>
                  </a:pathLst>
                </a:custGeom>
                <a:solidFill>
                  <a:srgbClr val="AF680B"/>
                </a:solidFill>
                <a:ln w="53196" cap="flat">
                  <a:noFill/>
                  <a:prstDash val="solid"/>
                  <a:miter/>
                </a:ln>
              </p:spPr>
              <p:txBody>
                <a:bodyPr rtlCol="0" anchor="ctr"/>
                <a:lstStyle/>
                <a:p>
                  <a:endParaRPr lang="en-US"/>
                </a:p>
              </p:txBody>
            </p:sp>
          </p:grpSp>
          <p:sp>
            <p:nvSpPr>
              <p:cNvPr id="127" name="Freeform: Shape 126">
                <a:extLst>
                  <a:ext uri="{FF2B5EF4-FFF2-40B4-BE49-F238E27FC236}">
                    <a16:creationId xmlns:a16="http://schemas.microsoft.com/office/drawing/2014/main" xmlns="" id="{7EFA3DE6-2ED9-4325-AD08-2FEF98EA9FB6}"/>
                  </a:ext>
                </a:extLst>
              </p:cNvPr>
              <p:cNvSpPr/>
              <p:nvPr/>
            </p:nvSpPr>
            <p:spPr>
              <a:xfrm>
                <a:off x="1450354" y="9834592"/>
                <a:ext cx="298057" cy="71557"/>
              </a:xfrm>
              <a:custGeom>
                <a:avLst/>
                <a:gdLst>
                  <a:gd name="connsiteX0" fmla="*/ 266123 w 298057"/>
                  <a:gd name="connsiteY0" fmla="*/ 37257 h 71557"/>
                  <a:gd name="connsiteX1" fmla="*/ 175641 w 298057"/>
                  <a:gd name="connsiteY1" fmla="*/ 10645 h 71557"/>
                  <a:gd name="connsiteX2" fmla="*/ 63869 w 298057"/>
                  <a:gd name="connsiteY2" fmla="*/ 10645 h 71557"/>
                  <a:gd name="connsiteX3" fmla="*/ 26612 w 298057"/>
                  <a:gd name="connsiteY3" fmla="*/ 0 h 71557"/>
                  <a:gd name="connsiteX4" fmla="*/ 21290 w 298057"/>
                  <a:gd name="connsiteY4" fmla="*/ 42580 h 71557"/>
                  <a:gd name="connsiteX5" fmla="*/ 250155 w 298057"/>
                  <a:gd name="connsiteY5" fmla="*/ 63869 h 71557"/>
                  <a:gd name="connsiteX6" fmla="*/ 298058 w 298057"/>
                  <a:gd name="connsiteY6" fmla="*/ 47902 h 71557"/>
                  <a:gd name="connsiteX7" fmla="*/ 266123 w 298057"/>
                  <a:gd name="connsiteY7" fmla="*/ 37257 h 71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8057" h="71557">
                    <a:moveTo>
                      <a:pt x="266123" y="37257"/>
                    </a:moveTo>
                    <a:cubicBezTo>
                      <a:pt x="239511" y="26612"/>
                      <a:pt x="207576" y="15968"/>
                      <a:pt x="175641" y="10645"/>
                    </a:cubicBezTo>
                    <a:cubicBezTo>
                      <a:pt x="138384" y="5322"/>
                      <a:pt x="101127" y="10645"/>
                      <a:pt x="63869" y="10645"/>
                    </a:cubicBezTo>
                    <a:cubicBezTo>
                      <a:pt x="53225" y="10645"/>
                      <a:pt x="31935" y="10645"/>
                      <a:pt x="26612" y="0"/>
                    </a:cubicBezTo>
                    <a:cubicBezTo>
                      <a:pt x="-10645" y="21290"/>
                      <a:pt x="-5322" y="42580"/>
                      <a:pt x="21290" y="42580"/>
                    </a:cubicBezTo>
                    <a:cubicBezTo>
                      <a:pt x="21290" y="42580"/>
                      <a:pt x="138384" y="5322"/>
                      <a:pt x="250155" y="63869"/>
                    </a:cubicBezTo>
                    <a:cubicBezTo>
                      <a:pt x="276768" y="79837"/>
                      <a:pt x="298058" y="69192"/>
                      <a:pt x="298058" y="47902"/>
                    </a:cubicBezTo>
                    <a:cubicBezTo>
                      <a:pt x="287413" y="47902"/>
                      <a:pt x="276768" y="42580"/>
                      <a:pt x="266123" y="37257"/>
                    </a:cubicBezTo>
                    <a:close/>
                  </a:path>
                </a:pathLst>
              </a:custGeom>
              <a:solidFill>
                <a:srgbClr val="F3A01E">
                  <a:alpha val="50000"/>
                </a:srgbClr>
              </a:solidFill>
              <a:ln w="53196"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xmlns="" id="{A979AE65-A5E2-4E5F-B320-4CE515F3E7D2}"/>
                  </a:ext>
                </a:extLst>
              </p:cNvPr>
              <p:cNvSpPr/>
              <p:nvPr/>
            </p:nvSpPr>
            <p:spPr>
              <a:xfrm>
                <a:off x="1428353" y="9930396"/>
                <a:ext cx="294266" cy="68412"/>
              </a:xfrm>
              <a:custGeom>
                <a:avLst/>
                <a:gdLst>
                  <a:gd name="connsiteX0" fmla="*/ 293446 w 294266"/>
                  <a:gd name="connsiteY0" fmla="*/ 37257 h 68412"/>
                  <a:gd name="connsiteX1" fmla="*/ 282801 w 294266"/>
                  <a:gd name="connsiteY1" fmla="*/ 37257 h 68412"/>
                  <a:gd name="connsiteX2" fmla="*/ 155062 w 294266"/>
                  <a:gd name="connsiteY2" fmla="*/ 5322 h 68412"/>
                  <a:gd name="connsiteX3" fmla="*/ 64580 w 294266"/>
                  <a:gd name="connsiteY3" fmla="*/ 15967 h 68412"/>
                  <a:gd name="connsiteX4" fmla="*/ 22000 w 294266"/>
                  <a:gd name="connsiteY4" fmla="*/ 0 h 68412"/>
                  <a:gd name="connsiteX5" fmla="*/ 22000 w 294266"/>
                  <a:gd name="connsiteY5" fmla="*/ 37257 h 68412"/>
                  <a:gd name="connsiteX6" fmla="*/ 250866 w 294266"/>
                  <a:gd name="connsiteY6" fmla="*/ 58547 h 68412"/>
                  <a:gd name="connsiteX7" fmla="*/ 293446 w 294266"/>
                  <a:gd name="connsiteY7" fmla="*/ 37257 h 68412"/>
                  <a:gd name="connsiteX8" fmla="*/ 293446 w 294266"/>
                  <a:gd name="connsiteY8" fmla="*/ 37257 h 68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4266" h="68412">
                    <a:moveTo>
                      <a:pt x="293446" y="37257"/>
                    </a:moveTo>
                    <a:cubicBezTo>
                      <a:pt x="288123" y="37257"/>
                      <a:pt x="288123" y="37257"/>
                      <a:pt x="282801" y="37257"/>
                    </a:cubicBezTo>
                    <a:cubicBezTo>
                      <a:pt x="234899" y="37257"/>
                      <a:pt x="197641" y="10645"/>
                      <a:pt x="155062" y="5322"/>
                    </a:cubicBezTo>
                    <a:cubicBezTo>
                      <a:pt x="123127" y="0"/>
                      <a:pt x="96515" y="10645"/>
                      <a:pt x="64580" y="15967"/>
                    </a:cubicBezTo>
                    <a:cubicBezTo>
                      <a:pt x="48613" y="15967"/>
                      <a:pt x="22000" y="21289"/>
                      <a:pt x="22000" y="0"/>
                    </a:cubicBezTo>
                    <a:cubicBezTo>
                      <a:pt x="-9934" y="21289"/>
                      <a:pt x="-4612" y="42579"/>
                      <a:pt x="22000" y="37257"/>
                    </a:cubicBezTo>
                    <a:cubicBezTo>
                      <a:pt x="22000" y="37257"/>
                      <a:pt x="139094" y="0"/>
                      <a:pt x="250866" y="58547"/>
                    </a:cubicBezTo>
                    <a:cubicBezTo>
                      <a:pt x="277478" y="79837"/>
                      <a:pt x="298768" y="63869"/>
                      <a:pt x="293446" y="37257"/>
                    </a:cubicBezTo>
                    <a:cubicBezTo>
                      <a:pt x="293446" y="37257"/>
                      <a:pt x="293446" y="37257"/>
                      <a:pt x="293446" y="37257"/>
                    </a:cubicBezTo>
                    <a:close/>
                  </a:path>
                </a:pathLst>
              </a:custGeom>
              <a:solidFill>
                <a:srgbClr val="F3A01E">
                  <a:alpha val="50000"/>
                </a:srgbClr>
              </a:solidFill>
              <a:ln w="53196" cap="flat">
                <a:noFill/>
                <a:prstDash val="solid"/>
                <a:miter/>
              </a:ln>
            </p:spPr>
            <p:txBody>
              <a:bodyPr rtlCol="0" anchor="ctr"/>
              <a:lstStyle/>
              <a:p>
                <a:endParaRPr lang="en-US"/>
              </a:p>
            </p:txBody>
          </p:sp>
          <p:grpSp>
            <p:nvGrpSpPr>
              <p:cNvPr id="129" name="Graphic 19">
                <a:extLst>
                  <a:ext uri="{FF2B5EF4-FFF2-40B4-BE49-F238E27FC236}">
                    <a16:creationId xmlns:a16="http://schemas.microsoft.com/office/drawing/2014/main" xmlns="" id="{F53CC721-E7CD-4828-B571-F7C4853BC144}"/>
                  </a:ext>
                </a:extLst>
              </p:cNvPr>
              <p:cNvGrpSpPr/>
              <p:nvPr/>
            </p:nvGrpSpPr>
            <p:grpSpPr>
              <a:xfrm>
                <a:off x="1243964" y="10063457"/>
                <a:ext cx="547026" cy="202252"/>
                <a:chOff x="1243964" y="10063457"/>
                <a:chExt cx="547026" cy="202252"/>
              </a:xfrm>
              <a:solidFill>
                <a:srgbClr val="AAB7C1">
                  <a:alpha val="50000"/>
                </a:srgbClr>
              </a:solidFill>
            </p:grpSpPr>
            <p:sp>
              <p:nvSpPr>
                <p:cNvPr id="130" name="Freeform: Shape 129">
                  <a:extLst>
                    <a:ext uri="{FF2B5EF4-FFF2-40B4-BE49-F238E27FC236}">
                      <a16:creationId xmlns:a16="http://schemas.microsoft.com/office/drawing/2014/main" xmlns="" id="{FF7D2E6C-773A-457B-88F4-FE4DFE4FB3A9}"/>
                    </a:ext>
                  </a:extLst>
                </p:cNvPr>
                <p:cNvSpPr/>
                <p:nvPr/>
              </p:nvSpPr>
              <p:spPr>
                <a:xfrm>
                  <a:off x="1267024" y="10063457"/>
                  <a:ext cx="2365" cy="53224"/>
                </a:xfrm>
                <a:custGeom>
                  <a:avLst/>
                  <a:gdLst>
                    <a:gd name="connsiteX0" fmla="*/ 2366 w 2365"/>
                    <a:gd name="connsiteY0" fmla="*/ 0 h 53224"/>
                    <a:gd name="connsiteX1" fmla="*/ 2366 w 2365"/>
                    <a:gd name="connsiteY1" fmla="*/ 0 h 53224"/>
                    <a:gd name="connsiteX2" fmla="*/ 2366 w 2365"/>
                    <a:gd name="connsiteY2" fmla="*/ 0 h 53224"/>
                    <a:gd name="connsiteX3" fmla="*/ 2366 w 2365"/>
                    <a:gd name="connsiteY3" fmla="*/ 0 h 53224"/>
                  </a:gdLst>
                  <a:ahLst/>
                  <a:cxnLst>
                    <a:cxn ang="0">
                      <a:pos x="connsiteX0" y="connsiteY0"/>
                    </a:cxn>
                    <a:cxn ang="0">
                      <a:pos x="connsiteX1" y="connsiteY1"/>
                    </a:cxn>
                    <a:cxn ang="0">
                      <a:pos x="connsiteX2" y="connsiteY2"/>
                    </a:cxn>
                    <a:cxn ang="0">
                      <a:pos x="connsiteX3" y="connsiteY3"/>
                    </a:cxn>
                  </a:cxnLst>
                  <a:rect l="l" t="t" r="r" b="b"/>
                  <a:pathLst>
                    <a:path w="2365" h="53224">
                      <a:moveTo>
                        <a:pt x="2366" y="0"/>
                      </a:moveTo>
                      <a:cubicBezTo>
                        <a:pt x="2366" y="0"/>
                        <a:pt x="-2957" y="0"/>
                        <a:pt x="2366" y="0"/>
                      </a:cubicBezTo>
                      <a:cubicBezTo>
                        <a:pt x="2366" y="0"/>
                        <a:pt x="2366" y="0"/>
                        <a:pt x="2366" y="0"/>
                      </a:cubicBezTo>
                      <a:lnTo>
                        <a:pt x="2366" y="0"/>
                      </a:lnTo>
                      <a:close/>
                    </a:path>
                  </a:pathLst>
                </a:custGeom>
                <a:solidFill>
                  <a:srgbClr val="AAB7C1">
                    <a:alpha val="50000"/>
                  </a:srgbClr>
                </a:solidFill>
                <a:ln w="53196"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xmlns="" id="{A609923A-392E-47C4-B93E-62E12439C38D}"/>
                    </a:ext>
                  </a:extLst>
                </p:cNvPr>
                <p:cNvSpPr/>
                <p:nvPr/>
              </p:nvSpPr>
              <p:spPr>
                <a:xfrm>
                  <a:off x="1264068" y="10063457"/>
                  <a:ext cx="53224" cy="53224"/>
                </a:xfrm>
                <a:custGeom>
                  <a:avLst/>
                  <a:gdLst>
                    <a:gd name="connsiteX0" fmla="*/ 0 w 53224"/>
                    <a:gd name="connsiteY0" fmla="*/ 0 h 53224"/>
                    <a:gd name="connsiteX1" fmla="*/ 0 w 53224"/>
                    <a:gd name="connsiteY1" fmla="*/ 0 h 53224"/>
                    <a:gd name="connsiteX2" fmla="*/ 0 w 53224"/>
                    <a:gd name="connsiteY2" fmla="*/ 0 h 53224"/>
                  </a:gdLst>
                  <a:ahLst/>
                  <a:cxnLst>
                    <a:cxn ang="0">
                      <a:pos x="connsiteX0" y="connsiteY0"/>
                    </a:cxn>
                    <a:cxn ang="0">
                      <a:pos x="connsiteX1" y="connsiteY1"/>
                    </a:cxn>
                    <a:cxn ang="0">
                      <a:pos x="connsiteX2" y="connsiteY2"/>
                    </a:cxn>
                  </a:cxnLst>
                  <a:rect l="l" t="t" r="r" b="b"/>
                  <a:pathLst>
                    <a:path w="53224" h="53224">
                      <a:moveTo>
                        <a:pt x="0" y="0"/>
                      </a:moveTo>
                      <a:cubicBezTo>
                        <a:pt x="0" y="0"/>
                        <a:pt x="0" y="0"/>
                        <a:pt x="0" y="0"/>
                      </a:cubicBezTo>
                      <a:cubicBezTo>
                        <a:pt x="0" y="0"/>
                        <a:pt x="0" y="0"/>
                        <a:pt x="0" y="0"/>
                      </a:cubicBezTo>
                      <a:close/>
                    </a:path>
                  </a:pathLst>
                </a:custGeom>
                <a:solidFill>
                  <a:srgbClr val="AAB7C1">
                    <a:alpha val="50000"/>
                  </a:srgbClr>
                </a:solidFill>
                <a:ln w="53196"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xmlns="" id="{FA60145D-AE05-4E77-A427-F5947F95FEBD}"/>
                    </a:ext>
                  </a:extLst>
                </p:cNvPr>
                <p:cNvSpPr/>
                <p:nvPr/>
              </p:nvSpPr>
              <p:spPr>
                <a:xfrm>
                  <a:off x="1243964" y="10068779"/>
                  <a:ext cx="547026" cy="196930"/>
                </a:xfrm>
                <a:custGeom>
                  <a:avLst/>
                  <a:gdLst>
                    <a:gd name="connsiteX0" fmla="*/ 206389 w 547026"/>
                    <a:gd name="connsiteY0" fmla="*/ 154351 h 196930"/>
                    <a:gd name="connsiteX1" fmla="*/ 20103 w 547026"/>
                    <a:gd name="connsiteY1" fmla="*/ 0 h 196930"/>
                    <a:gd name="connsiteX2" fmla="*/ 36071 w 547026"/>
                    <a:gd name="connsiteY2" fmla="*/ 154351 h 196930"/>
                    <a:gd name="connsiteX3" fmla="*/ 89295 w 547026"/>
                    <a:gd name="connsiteY3" fmla="*/ 143706 h 196930"/>
                    <a:gd name="connsiteX4" fmla="*/ 371385 w 547026"/>
                    <a:gd name="connsiteY4" fmla="*/ 175640 h 196930"/>
                    <a:gd name="connsiteX5" fmla="*/ 445900 w 547026"/>
                    <a:gd name="connsiteY5" fmla="*/ 196930 h 196930"/>
                    <a:gd name="connsiteX6" fmla="*/ 547026 w 547026"/>
                    <a:gd name="connsiteY6" fmla="*/ 117094 h 196930"/>
                    <a:gd name="connsiteX7" fmla="*/ 547026 w 547026"/>
                    <a:gd name="connsiteY7" fmla="*/ 111771 h 196930"/>
                    <a:gd name="connsiteX8" fmla="*/ 206389 w 547026"/>
                    <a:gd name="connsiteY8" fmla="*/ 154351 h 196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7026" h="196930">
                      <a:moveTo>
                        <a:pt x="206389" y="154351"/>
                      </a:moveTo>
                      <a:cubicBezTo>
                        <a:pt x="-22476" y="127739"/>
                        <a:pt x="9458" y="21290"/>
                        <a:pt x="20103" y="0"/>
                      </a:cubicBezTo>
                      <a:cubicBezTo>
                        <a:pt x="-6509" y="53224"/>
                        <a:pt x="-11831" y="117094"/>
                        <a:pt x="36071" y="154351"/>
                      </a:cubicBezTo>
                      <a:cubicBezTo>
                        <a:pt x="46716" y="138384"/>
                        <a:pt x="62683" y="133061"/>
                        <a:pt x="89295" y="143706"/>
                      </a:cubicBezTo>
                      <a:cubicBezTo>
                        <a:pt x="158487" y="170318"/>
                        <a:pt x="264936" y="186286"/>
                        <a:pt x="371385" y="175640"/>
                      </a:cubicBezTo>
                      <a:cubicBezTo>
                        <a:pt x="424610" y="170318"/>
                        <a:pt x="445900" y="180963"/>
                        <a:pt x="445900" y="196930"/>
                      </a:cubicBezTo>
                      <a:cubicBezTo>
                        <a:pt x="499124" y="180963"/>
                        <a:pt x="536382" y="154351"/>
                        <a:pt x="547026" y="117094"/>
                      </a:cubicBezTo>
                      <a:cubicBezTo>
                        <a:pt x="547026" y="117094"/>
                        <a:pt x="547026" y="117094"/>
                        <a:pt x="547026" y="111771"/>
                      </a:cubicBezTo>
                      <a:cubicBezTo>
                        <a:pt x="488479" y="149028"/>
                        <a:pt x="382030" y="170318"/>
                        <a:pt x="206389" y="154351"/>
                      </a:cubicBezTo>
                      <a:close/>
                    </a:path>
                  </a:pathLst>
                </a:custGeom>
                <a:solidFill>
                  <a:srgbClr val="AAB7C1">
                    <a:alpha val="50000"/>
                  </a:srgbClr>
                </a:solidFill>
                <a:ln w="53196" cap="flat">
                  <a:noFill/>
                  <a:prstDash val="solid"/>
                  <a:miter/>
                </a:ln>
              </p:spPr>
              <p:txBody>
                <a:bodyPr rtlCol="0" anchor="ctr"/>
                <a:lstStyle/>
                <a:p>
                  <a:endParaRPr lang="en-US"/>
                </a:p>
              </p:txBody>
            </p:sp>
          </p:grpSp>
          <p:sp>
            <p:nvSpPr>
              <p:cNvPr id="133" name="Freeform: Shape 132">
                <a:extLst>
                  <a:ext uri="{FF2B5EF4-FFF2-40B4-BE49-F238E27FC236}">
                    <a16:creationId xmlns:a16="http://schemas.microsoft.com/office/drawing/2014/main" xmlns="" id="{40339B08-99EC-4CC1-B6D0-FF3D1B7111F2}"/>
                  </a:ext>
                </a:extLst>
              </p:cNvPr>
              <p:cNvSpPr/>
              <p:nvPr/>
            </p:nvSpPr>
            <p:spPr>
              <a:xfrm>
                <a:off x="1264068" y="10020877"/>
                <a:ext cx="532245" cy="205282"/>
              </a:xfrm>
              <a:custGeom>
                <a:avLst/>
                <a:gdLst>
                  <a:gd name="connsiteX0" fmla="*/ 489666 w 532245"/>
                  <a:gd name="connsiteY0" fmla="*/ 69192 h 205282"/>
                  <a:gd name="connsiteX1" fmla="*/ 191608 w 532245"/>
                  <a:gd name="connsiteY1" fmla="*/ 149029 h 205282"/>
                  <a:gd name="connsiteX2" fmla="*/ 117094 w 532245"/>
                  <a:gd name="connsiteY2" fmla="*/ 0 h 205282"/>
                  <a:gd name="connsiteX3" fmla="*/ 0 w 532245"/>
                  <a:gd name="connsiteY3" fmla="*/ 95804 h 205282"/>
                  <a:gd name="connsiteX4" fmla="*/ 0 w 532245"/>
                  <a:gd name="connsiteY4" fmla="*/ 95804 h 205282"/>
                  <a:gd name="connsiteX5" fmla="*/ 191608 w 532245"/>
                  <a:gd name="connsiteY5" fmla="*/ 196930 h 205282"/>
                  <a:gd name="connsiteX6" fmla="*/ 526923 w 532245"/>
                  <a:gd name="connsiteY6" fmla="*/ 154351 h 205282"/>
                  <a:gd name="connsiteX7" fmla="*/ 532246 w 532245"/>
                  <a:gd name="connsiteY7" fmla="*/ 122416 h 205282"/>
                  <a:gd name="connsiteX8" fmla="*/ 489666 w 532245"/>
                  <a:gd name="connsiteY8" fmla="*/ 69192 h 205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2245" h="205282">
                    <a:moveTo>
                      <a:pt x="489666" y="69192"/>
                    </a:moveTo>
                    <a:cubicBezTo>
                      <a:pt x="521601" y="143706"/>
                      <a:pt x="383217" y="191608"/>
                      <a:pt x="191608" y="149029"/>
                    </a:cubicBezTo>
                    <a:cubicBezTo>
                      <a:pt x="-5322" y="106449"/>
                      <a:pt x="79837" y="26612"/>
                      <a:pt x="117094" y="0"/>
                    </a:cubicBezTo>
                    <a:cubicBezTo>
                      <a:pt x="37257" y="37257"/>
                      <a:pt x="0" y="95804"/>
                      <a:pt x="0" y="95804"/>
                    </a:cubicBezTo>
                    <a:lnTo>
                      <a:pt x="0" y="95804"/>
                    </a:lnTo>
                    <a:cubicBezTo>
                      <a:pt x="10645" y="133061"/>
                      <a:pt x="47902" y="180963"/>
                      <a:pt x="191608" y="196930"/>
                    </a:cubicBezTo>
                    <a:cubicBezTo>
                      <a:pt x="367250" y="218220"/>
                      <a:pt x="473699" y="196930"/>
                      <a:pt x="526923" y="154351"/>
                    </a:cubicBezTo>
                    <a:cubicBezTo>
                      <a:pt x="526923" y="143706"/>
                      <a:pt x="532246" y="133061"/>
                      <a:pt x="532246" y="122416"/>
                    </a:cubicBezTo>
                    <a:cubicBezTo>
                      <a:pt x="521601" y="106449"/>
                      <a:pt x="505633" y="85159"/>
                      <a:pt x="489666" y="69192"/>
                    </a:cubicBezTo>
                    <a:close/>
                  </a:path>
                </a:pathLst>
              </a:custGeom>
              <a:solidFill>
                <a:srgbClr val="D1D2D7">
                  <a:alpha val="50000"/>
                </a:srgbClr>
              </a:solidFill>
              <a:ln w="53196" cap="flat">
                <a:noFill/>
                <a:prstDash val="solid"/>
                <a:miter/>
              </a:ln>
            </p:spPr>
            <p:txBody>
              <a:bodyPr rtlCol="0" anchor="ctr"/>
              <a:lstStyle/>
              <a:p>
                <a:endParaRPr lang="en-US"/>
              </a:p>
            </p:txBody>
          </p:sp>
          <p:grpSp>
            <p:nvGrpSpPr>
              <p:cNvPr id="134" name="Graphic 19">
                <a:extLst>
                  <a:ext uri="{FF2B5EF4-FFF2-40B4-BE49-F238E27FC236}">
                    <a16:creationId xmlns:a16="http://schemas.microsoft.com/office/drawing/2014/main" xmlns="" id="{6916DA78-D483-4170-A24A-878500C942CA}"/>
                  </a:ext>
                </a:extLst>
              </p:cNvPr>
              <p:cNvGrpSpPr/>
              <p:nvPr/>
            </p:nvGrpSpPr>
            <p:grpSpPr>
              <a:xfrm>
                <a:off x="1482288" y="10013506"/>
                <a:ext cx="261191" cy="88903"/>
                <a:chOff x="1482288" y="10013506"/>
                <a:chExt cx="261191" cy="88903"/>
              </a:xfrm>
              <a:solidFill>
                <a:srgbClr val="FFFFFF">
                  <a:alpha val="80000"/>
                </a:srgbClr>
              </a:solidFill>
            </p:grpSpPr>
            <p:sp>
              <p:nvSpPr>
                <p:cNvPr id="135" name="Freeform: Shape 134">
                  <a:extLst>
                    <a:ext uri="{FF2B5EF4-FFF2-40B4-BE49-F238E27FC236}">
                      <a16:creationId xmlns:a16="http://schemas.microsoft.com/office/drawing/2014/main" xmlns="" id="{6A796D07-0EE0-4C53-8E57-B0E5E7E38685}"/>
                    </a:ext>
                  </a:extLst>
                </p:cNvPr>
                <p:cNvSpPr/>
                <p:nvPr/>
              </p:nvSpPr>
              <p:spPr>
                <a:xfrm>
                  <a:off x="1482288" y="10013506"/>
                  <a:ext cx="221558" cy="69477"/>
                </a:xfrm>
                <a:custGeom>
                  <a:avLst/>
                  <a:gdLst>
                    <a:gd name="connsiteX0" fmla="*/ 0 w 221558"/>
                    <a:gd name="connsiteY0" fmla="*/ 12693 h 69477"/>
                    <a:gd name="connsiteX1" fmla="*/ 212898 w 221558"/>
                    <a:gd name="connsiteY1" fmla="*/ 65918 h 69477"/>
                    <a:gd name="connsiteX2" fmla="*/ 0 w 221558"/>
                    <a:gd name="connsiteY2" fmla="*/ 12693 h 69477"/>
                  </a:gdLst>
                  <a:ahLst/>
                  <a:cxnLst>
                    <a:cxn ang="0">
                      <a:pos x="connsiteX0" y="connsiteY0"/>
                    </a:cxn>
                    <a:cxn ang="0">
                      <a:pos x="connsiteX1" y="connsiteY1"/>
                    </a:cxn>
                    <a:cxn ang="0">
                      <a:pos x="connsiteX2" y="connsiteY2"/>
                    </a:cxn>
                  </a:cxnLst>
                  <a:rect l="l" t="t" r="r" b="b"/>
                  <a:pathLst>
                    <a:path w="221558" h="69477">
                      <a:moveTo>
                        <a:pt x="0" y="12693"/>
                      </a:moveTo>
                      <a:cubicBezTo>
                        <a:pt x="0" y="12693"/>
                        <a:pt x="122416" y="2049"/>
                        <a:pt x="212898" y="65918"/>
                      </a:cubicBezTo>
                      <a:cubicBezTo>
                        <a:pt x="250155" y="92530"/>
                        <a:pt x="164996" y="-40531"/>
                        <a:pt x="0" y="12693"/>
                      </a:cubicBezTo>
                      <a:close/>
                    </a:path>
                  </a:pathLst>
                </a:custGeom>
                <a:solidFill>
                  <a:srgbClr val="FFFFFF">
                    <a:alpha val="80000"/>
                  </a:srgbClr>
                </a:solidFill>
                <a:ln w="53196"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xmlns="" id="{5E3763F4-1F0A-4715-A99E-1F96AA381D3E}"/>
                    </a:ext>
                  </a:extLst>
                </p:cNvPr>
                <p:cNvSpPr/>
                <p:nvPr/>
              </p:nvSpPr>
              <p:spPr>
                <a:xfrm rot="1671853">
                  <a:off x="1710907" y="10084918"/>
                  <a:ext cx="31936" cy="10645"/>
                </a:xfrm>
                <a:custGeom>
                  <a:avLst/>
                  <a:gdLst>
                    <a:gd name="connsiteX0" fmla="*/ 31936 w 31936"/>
                    <a:gd name="connsiteY0" fmla="*/ 5323 h 10645"/>
                    <a:gd name="connsiteX1" fmla="*/ 15968 w 31936"/>
                    <a:gd name="connsiteY1" fmla="*/ 10645 h 10645"/>
                    <a:gd name="connsiteX2" fmla="*/ 0 w 31936"/>
                    <a:gd name="connsiteY2" fmla="*/ 5323 h 10645"/>
                    <a:gd name="connsiteX3" fmla="*/ 15968 w 31936"/>
                    <a:gd name="connsiteY3" fmla="*/ 0 h 10645"/>
                    <a:gd name="connsiteX4" fmla="*/ 31936 w 31936"/>
                    <a:gd name="connsiteY4" fmla="*/ 5323 h 10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36" h="10645">
                      <a:moveTo>
                        <a:pt x="31936" y="5323"/>
                      </a:moveTo>
                      <a:cubicBezTo>
                        <a:pt x="31936" y="8263"/>
                        <a:pt x="24787" y="10645"/>
                        <a:pt x="15968" y="10645"/>
                      </a:cubicBezTo>
                      <a:cubicBezTo>
                        <a:pt x="7149" y="10645"/>
                        <a:pt x="0" y="8263"/>
                        <a:pt x="0" y="5323"/>
                      </a:cubicBezTo>
                      <a:cubicBezTo>
                        <a:pt x="0" y="2383"/>
                        <a:pt x="7149" y="0"/>
                        <a:pt x="15968" y="0"/>
                      </a:cubicBezTo>
                      <a:cubicBezTo>
                        <a:pt x="24787" y="0"/>
                        <a:pt x="31936" y="2383"/>
                        <a:pt x="31936" y="5323"/>
                      </a:cubicBezTo>
                      <a:close/>
                    </a:path>
                  </a:pathLst>
                </a:custGeom>
                <a:solidFill>
                  <a:srgbClr val="FFFFFF">
                    <a:alpha val="80000"/>
                  </a:srgbClr>
                </a:solidFill>
                <a:ln w="53199" cap="flat">
                  <a:noFill/>
                  <a:prstDash val="solid"/>
                  <a:miter/>
                </a:ln>
              </p:spPr>
              <p:txBody>
                <a:bodyPr rtlCol="0" anchor="ctr"/>
                <a:lstStyle/>
                <a:p>
                  <a:endParaRPr lang="en-US"/>
                </a:p>
              </p:txBody>
            </p:sp>
          </p:grpSp>
          <p:sp>
            <p:nvSpPr>
              <p:cNvPr id="137" name="Freeform: Shape 136">
                <a:extLst>
                  <a:ext uri="{FF2B5EF4-FFF2-40B4-BE49-F238E27FC236}">
                    <a16:creationId xmlns:a16="http://schemas.microsoft.com/office/drawing/2014/main" xmlns="" id="{6598859D-A6F5-47DA-8CF7-341D4325C2B7}"/>
                  </a:ext>
                </a:extLst>
              </p:cNvPr>
              <p:cNvSpPr/>
              <p:nvPr/>
            </p:nvSpPr>
            <p:spPr>
              <a:xfrm>
                <a:off x="1562125" y="9821223"/>
                <a:ext cx="149434" cy="36931"/>
              </a:xfrm>
              <a:custGeom>
                <a:avLst/>
                <a:gdLst>
                  <a:gd name="connsiteX0" fmla="*/ 0 w 149434"/>
                  <a:gd name="connsiteY0" fmla="*/ 8046 h 36931"/>
                  <a:gd name="connsiteX1" fmla="*/ 143706 w 149434"/>
                  <a:gd name="connsiteY1" fmla="*/ 34659 h 36931"/>
                  <a:gd name="connsiteX2" fmla="*/ 0 w 149434"/>
                  <a:gd name="connsiteY2" fmla="*/ 8046 h 36931"/>
                </a:gdLst>
                <a:ahLst/>
                <a:cxnLst>
                  <a:cxn ang="0">
                    <a:pos x="connsiteX0" y="connsiteY0"/>
                  </a:cxn>
                  <a:cxn ang="0">
                    <a:pos x="connsiteX1" y="connsiteY1"/>
                  </a:cxn>
                  <a:cxn ang="0">
                    <a:pos x="connsiteX2" y="connsiteY2"/>
                  </a:cxn>
                </a:cxnLst>
                <a:rect l="l" t="t" r="r" b="b"/>
                <a:pathLst>
                  <a:path w="149434" h="36931">
                    <a:moveTo>
                      <a:pt x="0" y="8046"/>
                    </a:moveTo>
                    <a:cubicBezTo>
                      <a:pt x="0" y="8046"/>
                      <a:pt x="74514" y="2724"/>
                      <a:pt x="143706" y="34659"/>
                    </a:cubicBezTo>
                    <a:cubicBezTo>
                      <a:pt x="170319" y="50626"/>
                      <a:pt x="101127" y="-23888"/>
                      <a:pt x="0" y="8046"/>
                    </a:cubicBezTo>
                    <a:close/>
                  </a:path>
                </a:pathLst>
              </a:custGeom>
              <a:solidFill>
                <a:srgbClr val="F3A01E">
                  <a:alpha val="70000"/>
                </a:srgbClr>
              </a:solidFill>
              <a:ln w="53196"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xmlns="" id="{FE7AE3C7-34EB-4511-8A85-8E840924BE60}"/>
                  </a:ext>
                </a:extLst>
              </p:cNvPr>
              <p:cNvSpPr/>
              <p:nvPr/>
            </p:nvSpPr>
            <p:spPr>
              <a:xfrm>
                <a:off x="1546158" y="9917027"/>
                <a:ext cx="149434" cy="36931"/>
              </a:xfrm>
              <a:custGeom>
                <a:avLst/>
                <a:gdLst>
                  <a:gd name="connsiteX0" fmla="*/ 0 w 149434"/>
                  <a:gd name="connsiteY0" fmla="*/ 8046 h 36931"/>
                  <a:gd name="connsiteX1" fmla="*/ 143706 w 149434"/>
                  <a:gd name="connsiteY1" fmla="*/ 34659 h 36931"/>
                  <a:gd name="connsiteX2" fmla="*/ 0 w 149434"/>
                  <a:gd name="connsiteY2" fmla="*/ 8046 h 36931"/>
                </a:gdLst>
                <a:ahLst/>
                <a:cxnLst>
                  <a:cxn ang="0">
                    <a:pos x="connsiteX0" y="connsiteY0"/>
                  </a:cxn>
                  <a:cxn ang="0">
                    <a:pos x="connsiteX1" y="connsiteY1"/>
                  </a:cxn>
                  <a:cxn ang="0">
                    <a:pos x="connsiteX2" y="connsiteY2"/>
                  </a:cxn>
                </a:cxnLst>
                <a:rect l="l" t="t" r="r" b="b"/>
                <a:pathLst>
                  <a:path w="149434" h="36931">
                    <a:moveTo>
                      <a:pt x="0" y="8046"/>
                    </a:moveTo>
                    <a:cubicBezTo>
                      <a:pt x="0" y="8046"/>
                      <a:pt x="74514" y="2724"/>
                      <a:pt x="143706" y="34659"/>
                    </a:cubicBezTo>
                    <a:cubicBezTo>
                      <a:pt x="170319" y="50626"/>
                      <a:pt x="101127" y="-23888"/>
                      <a:pt x="0" y="8046"/>
                    </a:cubicBezTo>
                    <a:close/>
                  </a:path>
                </a:pathLst>
              </a:custGeom>
              <a:solidFill>
                <a:srgbClr val="F3A01E">
                  <a:alpha val="70000"/>
                </a:srgbClr>
              </a:solidFill>
              <a:ln w="53196"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xmlns="" id="{F85C8F38-E8FF-43ED-9BCC-882955FBA8ED}"/>
                  </a:ext>
                </a:extLst>
              </p:cNvPr>
              <p:cNvSpPr/>
              <p:nvPr/>
            </p:nvSpPr>
            <p:spPr>
              <a:xfrm>
                <a:off x="1572770" y="9737171"/>
                <a:ext cx="137660" cy="46831"/>
              </a:xfrm>
              <a:custGeom>
                <a:avLst/>
                <a:gdLst>
                  <a:gd name="connsiteX0" fmla="*/ 0 w 137660"/>
                  <a:gd name="connsiteY0" fmla="*/ 28229 h 46831"/>
                  <a:gd name="connsiteX1" fmla="*/ 133061 w 137660"/>
                  <a:gd name="connsiteY1" fmla="*/ 44196 h 46831"/>
                  <a:gd name="connsiteX2" fmla="*/ 0 w 137660"/>
                  <a:gd name="connsiteY2" fmla="*/ 28229 h 46831"/>
                </a:gdLst>
                <a:ahLst/>
                <a:cxnLst>
                  <a:cxn ang="0">
                    <a:pos x="connsiteX0" y="connsiteY0"/>
                  </a:cxn>
                  <a:cxn ang="0">
                    <a:pos x="connsiteX1" y="connsiteY1"/>
                  </a:cxn>
                  <a:cxn ang="0">
                    <a:pos x="connsiteX2" y="connsiteY2"/>
                  </a:cxn>
                </a:cxnLst>
                <a:rect l="l" t="t" r="r" b="b"/>
                <a:pathLst>
                  <a:path w="137660" h="46831">
                    <a:moveTo>
                      <a:pt x="0" y="28229"/>
                    </a:moveTo>
                    <a:cubicBezTo>
                      <a:pt x="0" y="28229"/>
                      <a:pt x="90482" y="-9028"/>
                      <a:pt x="133061" y="44196"/>
                    </a:cubicBezTo>
                    <a:cubicBezTo>
                      <a:pt x="149029" y="65486"/>
                      <a:pt x="127739" y="-51608"/>
                      <a:pt x="0" y="28229"/>
                    </a:cubicBezTo>
                    <a:close/>
                  </a:path>
                </a:pathLst>
              </a:custGeom>
              <a:solidFill>
                <a:srgbClr val="A99688">
                  <a:alpha val="50000"/>
                </a:srgbClr>
              </a:solidFill>
              <a:ln w="53196" cap="flat">
                <a:noFill/>
                <a:prstDash val="solid"/>
                <a:miter/>
              </a:ln>
            </p:spPr>
            <p:txBody>
              <a:bodyPr rtlCol="0" anchor="ctr"/>
              <a:lstStyle/>
              <a:p>
                <a:endParaRPr lang="en-US"/>
              </a:p>
            </p:txBody>
          </p:sp>
        </p:grpSp>
        <p:grpSp>
          <p:nvGrpSpPr>
            <p:cNvPr id="140" name="Graphic 19">
              <a:extLst>
                <a:ext uri="{FF2B5EF4-FFF2-40B4-BE49-F238E27FC236}">
                  <a16:creationId xmlns:a16="http://schemas.microsoft.com/office/drawing/2014/main" xmlns="" id="{DEA3960D-700F-4227-A099-CF49D2AA324F}"/>
                </a:ext>
              </a:extLst>
            </p:cNvPr>
            <p:cNvGrpSpPr/>
            <p:nvPr/>
          </p:nvGrpSpPr>
          <p:grpSpPr>
            <a:xfrm>
              <a:off x="1436426" y="8163343"/>
              <a:ext cx="1405180" cy="793044"/>
              <a:chOff x="1436426" y="8163343"/>
              <a:chExt cx="1405180" cy="793044"/>
            </a:xfrm>
          </p:grpSpPr>
          <p:grpSp>
            <p:nvGrpSpPr>
              <p:cNvPr id="141" name="Graphic 19">
                <a:extLst>
                  <a:ext uri="{FF2B5EF4-FFF2-40B4-BE49-F238E27FC236}">
                    <a16:creationId xmlns:a16="http://schemas.microsoft.com/office/drawing/2014/main" xmlns="" id="{21286D84-9648-40A4-B5E7-04DD19CD307C}"/>
                  </a:ext>
                </a:extLst>
              </p:cNvPr>
              <p:cNvGrpSpPr/>
              <p:nvPr/>
            </p:nvGrpSpPr>
            <p:grpSpPr>
              <a:xfrm>
                <a:off x="1436426" y="8163343"/>
                <a:ext cx="1405180" cy="793044"/>
                <a:chOff x="1436426" y="8163343"/>
                <a:chExt cx="1405180" cy="793044"/>
              </a:xfrm>
            </p:grpSpPr>
            <p:grpSp>
              <p:nvGrpSpPr>
                <p:cNvPr id="142" name="Graphic 19">
                  <a:extLst>
                    <a:ext uri="{FF2B5EF4-FFF2-40B4-BE49-F238E27FC236}">
                      <a16:creationId xmlns:a16="http://schemas.microsoft.com/office/drawing/2014/main" xmlns="" id="{C857D390-EFDD-408A-8415-F5BE24A506E8}"/>
                    </a:ext>
                  </a:extLst>
                </p:cNvPr>
                <p:cNvGrpSpPr/>
                <p:nvPr/>
              </p:nvGrpSpPr>
              <p:grpSpPr>
                <a:xfrm>
                  <a:off x="1487611" y="8163343"/>
                  <a:ext cx="1304001" cy="723852"/>
                  <a:chOff x="1487611" y="8163343"/>
                  <a:chExt cx="1304001" cy="723852"/>
                </a:xfrm>
              </p:grpSpPr>
              <p:sp>
                <p:nvSpPr>
                  <p:cNvPr id="143" name="Freeform: Shape 142">
                    <a:extLst>
                      <a:ext uri="{FF2B5EF4-FFF2-40B4-BE49-F238E27FC236}">
                        <a16:creationId xmlns:a16="http://schemas.microsoft.com/office/drawing/2014/main" xmlns="" id="{27E28899-A812-490C-8FC5-52387FBCA2DC}"/>
                      </a:ext>
                    </a:extLst>
                  </p:cNvPr>
                  <p:cNvSpPr/>
                  <p:nvPr/>
                </p:nvSpPr>
                <p:spPr>
                  <a:xfrm>
                    <a:off x="1492933" y="8163343"/>
                    <a:ext cx="1298679" cy="721191"/>
                  </a:xfrm>
                  <a:custGeom>
                    <a:avLst/>
                    <a:gdLst>
                      <a:gd name="connsiteX0" fmla="*/ 1053846 w 1298679"/>
                      <a:gd name="connsiteY0" fmla="*/ 697240 h 721191"/>
                      <a:gd name="connsiteX1" fmla="*/ 1298679 w 1298679"/>
                      <a:gd name="connsiteY1" fmla="*/ 596114 h 721191"/>
                      <a:gd name="connsiteX2" fmla="*/ 1218843 w 1298679"/>
                      <a:gd name="connsiteY2" fmla="*/ 127739 h 721191"/>
                      <a:gd name="connsiteX3" fmla="*/ 1224165 w 1298679"/>
                      <a:gd name="connsiteY3" fmla="*/ 58547 h 721191"/>
                      <a:gd name="connsiteX4" fmla="*/ 1170941 w 1298679"/>
                      <a:gd name="connsiteY4" fmla="*/ 0 h 721191"/>
                      <a:gd name="connsiteX5" fmla="*/ 175641 w 1298679"/>
                      <a:gd name="connsiteY5" fmla="*/ 0 h 721191"/>
                      <a:gd name="connsiteX6" fmla="*/ 122416 w 1298679"/>
                      <a:gd name="connsiteY6" fmla="*/ 74514 h 721191"/>
                      <a:gd name="connsiteX7" fmla="*/ 143706 w 1298679"/>
                      <a:gd name="connsiteY7" fmla="*/ 122416 h 721191"/>
                      <a:gd name="connsiteX8" fmla="*/ 101127 w 1298679"/>
                      <a:gd name="connsiteY8" fmla="*/ 154351 h 721191"/>
                      <a:gd name="connsiteX9" fmla="*/ 0 w 1298679"/>
                      <a:gd name="connsiteY9" fmla="*/ 494988 h 721191"/>
                      <a:gd name="connsiteX10" fmla="*/ 250155 w 1298679"/>
                      <a:gd name="connsiteY10" fmla="*/ 681273 h 721191"/>
                      <a:gd name="connsiteX11" fmla="*/ 553536 w 1298679"/>
                      <a:gd name="connsiteY11" fmla="*/ 697240 h 721191"/>
                      <a:gd name="connsiteX12" fmla="*/ 649340 w 1298679"/>
                      <a:gd name="connsiteY12" fmla="*/ 436441 h 721191"/>
                      <a:gd name="connsiteX13" fmla="*/ 675952 w 1298679"/>
                      <a:gd name="connsiteY13" fmla="*/ 447086 h 721191"/>
                      <a:gd name="connsiteX14" fmla="*/ 766434 w 1298679"/>
                      <a:gd name="connsiteY14" fmla="*/ 665306 h 721191"/>
                      <a:gd name="connsiteX15" fmla="*/ 1053846 w 1298679"/>
                      <a:gd name="connsiteY15" fmla="*/ 697240 h 721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98679" h="721191">
                        <a:moveTo>
                          <a:pt x="1053846" y="697240"/>
                        </a:moveTo>
                        <a:cubicBezTo>
                          <a:pt x="1218843" y="665306"/>
                          <a:pt x="1298679" y="596114"/>
                          <a:pt x="1298679" y="596114"/>
                        </a:cubicBezTo>
                        <a:cubicBezTo>
                          <a:pt x="1298679" y="596114"/>
                          <a:pt x="1277390" y="250155"/>
                          <a:pt x="1218843" y="127739"/>
                        </a:cubicBezTo>
                        <a:cubicBezTo>
                          <a:pt x="1208198" y="95804"/>
                          <a:pt x="1250777" y="95804"/>
                          <a:pt x="1224165" y="58547"/>
                        </a:cubicBezTo>
                        <a:cubicBezTo>
                          <a:pt x="1192230" y="21290"/>
                          <a:pt x="1170941" y="0"/>
                          <a:pt x="1170941" y="0"/>
                        </a:cubicBezTo>
                        <a:lnTo>
                          <a:pt x="175641" y="0"/>
                        </a:lnTo>
                        <a:cubicBezTo>
                          <a:pt x="175641" y="0"/>
                          <a:pt x="101127" y="53224"/>
                          <a:pt x="122416" y="74514"/>
                        </a:cubicBezTo>
                        <a:cubicBezTo>
                          <a:pt x="143706" y="95804"/>
                          <a:pt x="143706" y="122416"/>
                          <a:pt x="143706" y="122416"/>
                        </a:cubicBezTo>
                        <a:cubicBezTo>
                          <a:pt x="143706" y="122416"/>
                          <a:pt x="117094" y="101127"/>
                          <a:pt x="101127" y="154351"/>
                        </a:cubicBezTo>
                        <a:lnTo>
                          <a:pt x="0" y="494988"/>
                        </a:lnTo>
                        <a:cubicBezTo>
                          <a:pt x="21290" y="564179"/>
                          <a:pt x="63869" y="622726"/>
                          <a:pt x="250155" y="681273"/>
                        </a:cubicBezTo>
                        <a:cubicBezTo>
                          <a:pt x="436441" y="739820"/>
                          <a:pt x="532246" y="723853"/>
                          <a:pt x="553536" y="697240"/>
                        </a:cubicBezTo>
                        <a:cubicBezTo>
                          <a:pt x="628050" y="510955"/>
                          <a:pt x="649340" y="436441"/>
                          <a:pt x="649340" y="436441"/>
                        </a:cubicBezTo>
                        <a:lnTo>
                          <a:pt x="675952" y="447086"/>
                        </a:lnTo>
                        <a:lnTo>
                          <a:pt x="766434" y="665306"/>
                        </a:lnTo>
                        <a:cubicBezTo>
                          <a:pt x="793046" y="686596"/>
                          <a:pt x="888850" y="729175"/>
                          <a:pt x="1053846" y="697240"/>
                        </a:cubicBezTo>
                        <a:close/>
                      </a:path>
                    </a:pathLst>
                  </a:custGeom>
                  <a:solidFill>
                    <a:srgbClr val="613906"/>
                  </a:solidFill>
                  <a:ln w="53196"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xmlns="" id="{047C817C-2F9E-48A6-9BBC-5A0081788CCC}"/>
                      </a:ext>
                    </a:extLst>
                  </p:cNvPr>
                  <p:cNvSpPr/>
                  <p:nvPr/>
                </p:nvSpPr>
                <p:spPr>
                  <a:xfrm>
                    <a:off x="1487611" y="8168666"/>
                    <a:ext cx="1304001" cy="718530"/>
                  </a:xfrm>
                  <a:custGeom>
                    <a:avLst/>
                    <a:gdLst>
                      <a:gd name="connsiteX0" fmla="*/ 473699 w 1304001"/>
                      <a:gd name="connsiteY0" fmla="*/ 718530 h 718530"/>
                      <a:gd name="connsiteX1" fmla="*/ 255478 w 1304001"/>
                      <a:gd name="connsiteY1" fmla="*/ 675951 h 718530"/>
                      <a:gd name="connsiteX2" fmla="*/ 0 w 1304001"/>
                      <a:gd name="connsiteY2" fmla="*/ 484343 h 718530"/>
                      <a:gd name="connsiteX3" fmla="*/ 0 w 1304001"/>
                      <a:gd name="connsiteY3" fmla="*/ 484343 h 718530"/>
                      <a:gd name="connsiteX4" fmla="*/ 101127 w 1304001"/>
                      <a:gd name="connsiteY4" fmla="*/ 149028 h 718530"/>
                      <a:gd name="connsiteX5" fmla="*/ 133061 w 1304001"/>
                      <a:gd name="connsiteY5" fmla="*/ 117094 h 718530"/>
                      <a:gd name="connsiteX6" fmla="*/ 138384 w 1304001"/>
                      <a:gd name="connsiteY6" fmla="*/ 117094 h 718530"/>
                      <a:gd name="connsiteX7" fmla="*/ 122417 w 1304001"/>
                      <a:gd name="connsiteY7" fmla="*/ 85159 h 718530"/>
                      <a:gd name="connsiteX8" fmla="*/ 117094 w 1304001"/>
                      <a:gd name="connsiteY8" fmla="*/ 69192 h 718530"/>
                      <a:gd name="connsiteX9" fmla="*/ 175641 w 1304001"/>
                      <a:gd name="connsiteY9" fmla="*/ 0 h 718530"/>
                      <a:gd name="connsiteX10" fmla="*/ 175641 w 1304001"/>
                      <a:gd name="connsiteY10" fmla="*/ 0 h 718530"/>
                      <a:gd name="connsiteX11" fmla="*/ 175641 w 1304001"/>
                      <a:gd name="connsiteY11" fmla="*/ 0 h 718530"/>
                      <a:gd name="connsiteX12" fmla="*/ 1170941 w 1304001"/>
                      <a:gd name="connsiteY12" fmla="*/ 0 h 718530"/>
                      <a:gd name="connsiteX13" fmla="*/ 1170941 w 1304001"/>
                      <a:gd name="connsiteY13" fmla="*/ 0 h 718530"/>
                      <a:gd name="connsiteX14" fmla="*/ 1224165 w 1304001"/>
                      <a:gd name="connsiteY14" fmla="*/ 58547 h 718530"/>
                      <a:gd name="connsiteX15" fmla="*/ 1229488 w 1304001"/>
                      <a:gd name="connsiteY15" fmla="*/ 106449 h 718530"/>
                      <a:gd name="connsiteX16" fmla="*/ 1224165 w 1304001"/>
                      <a:gd name="connsiteY16" fmla="*/ 133061 h 718530"/>
                      <a:gd name="connsiteX17" fmla="*/ 1304002 w 1304001"/>
                      <a:gd name="connsiteY17" fmla="*/ 601436 h 718530"/>
                      <a:gd name="connsiteX18" fmla="*/ 1304002 w 1304001"/>
                      <a:gd name="connsiteY18" fmla="*/ 606759 h 718530"/>
                      <a:gd name="connsiteX19" fmla="*/ 1304002 w 1304001"/>
                      <a:gd name="connsiteY19" fmla="*/ 606759 h 718530"/>
                      <a:gd name="connsiteX20" fmla="*/ 1059169 w 1304001"/>
                      <a:gd name="connsiteY20" fmla="*/ 707885 h 718530"/>
                      <a:gd name="connsiteX21" fmla="*/ 947397 w 1304001"/>
                      <a:gd name="connsiteY21" fmla="*/ 718530 h 718530"/>
                      <a:gd name="connsiteX22" fmla="*/ 947397 w 1304001"/>
                      <a:gd name="connsiteY22" fmla="*/ 718530 h 718530"/>
                      <a:gd name="connsiteX23" fmla="*/ 766434 w 1304001"/>
                      <a:gd name="connsiteY23" fmla="*/ 670628 h 718530"/>
                      <a:gd name="connsiteX24" fmla="*/ 766434 w 1304001"/>
                      <a:gd name="connsiteY24" fmla="*/ 670628 h 718530"/>
                      <a:gd name="connsiteX25" fmla="*/ 681274 w 1304001"/>
                      <a:gd name="connsiteY25" fmla="*/ 457730 h 718530"/>
                      <a:gd name="connsiteX26" fmla="*/ 659985 w 1304001"/>
                      <a:gd name="connsiteY26" fmla="*/ 452408 h 718530"/>
                      <a:gd name="connsiteX27" fmla="*/ 564180 w 1304001"/>
                      <a:gd name="connsiteY27" fmla="*/ 707885 h 718530"/>
                      <a:gd name="connsiteX28" fmla="*/ 473699 w 1304001"/>
                      <a:gd name="connsiteY28" fmla="*/ 718530 h 718530"/>
                      <a:gd name="connsiteX29" fmla="*/ 10645 w 1304001"/>
                      <a:gd name="connsiteY29" fmla="*/ 484343 h 718530"/>
                      <a:gd name="connsiteX30" fmla="*/ 255478 w 1304001"/>
                      <a:gd name="connsiteY30" fmla="*/ 665306 h 718530"/>
                      <a:gd name="connsiteX31" fmla="*/ 468376 w 1304001"/>
                      <a:gd name="connsiteY31" fmla="*/ 707885 h 718530"/>
                      <a:gd name="connsiteX32" fmla="*/ 548213 w 1304001"/>
                      <a:gd name="connsiteY32" fmla="*/ 686595 h 718530"/>
                      <a:gd name="connsiteX33" fmla="*/ 644017 w 1304001"/>
                      <a:gd name="connsiteY33" fmla="*/ 431118 h 718530"/>
                      <a:gd name="connsiteX34" fmla="*/ 644017 w 1304001"/>
                      <a:gd name="connsiteY34" fmla="*/ 425795 h 718530"/>
                      <a:gd name="connsiteX35" fmla="*/ 681274 w 1304001"/>
                      <a:gd name="connsiteY35" fmla="*/ 441763 h 718530"/>
                      <a:gd name="connsiteX36" fmla="*/ 771756 w 1304001"/>
                      <a:gd name="connsiteY36" fmla="*/ 659983 h 718530"/>
                      <a:gd name="connsiteX37" fmla="*/ 942075 w 1304001"/>
                      <a:gd name="connsiteY37" fmla="*/ 702563 h 718530"/>
                      <a:gd name="connsiteX38" fmla="*/ 942075 w 1304001"/>
                      <a:gd name="connsiteY38" fmla="*/ 702563 h 718530"/>
                      <a:gd name="connsiteX39" fmla="*/ 1053846 w 1304001"/>
                      <a:gd name="connsiteY39" fmla="*/ 691918 h 718530"/>
                      <a:gd name="connsiteX40" fmla="*/ 1293357 w 1304001"/>
                      <a:gd name="connsiteY40" fmla="*/ 596114 h 718530"/>
                      <a:gd name="connsiteX41" fmla="*/ 1213520 w 1304001"/>
                      <a:gd name="connsiteY41" fmla="*/ 133061 h 718530"/>
                      <a:gd name="connsiteX42" fmla="*/ 1218843 w 1304001"/>
                      <a:gd name="connsiteY42" fmla="*/ 95804 h 718530"/>
                      <a:gd name="connsiteX43" fmla="*/ 1213520 w 1304001"/>
                      <a:gd name="connsiteY43" fmla="*/ 63869 h 718530"/>
                      <a:gd name="connsiteX44" fmla="*/ 1160296 w 1304001"/>
                      <a:gd name="connsiteY44" fmla="*/ 10645 h 718530"/>
                      <a:gd name="connsiteX45" fmla="*/ 170319 w 1304001"/>
                      <a:gd name="connsiteY45" fmla="*/ 10645 h 718530"/>
                      <a:gd name="connsiteX46" fmla="*/ 117094 w 1304001"/>
                      <a:gd name="connsiteY46" fmla="*/ 69192 h 718530"/>
                      <a:gd name="connsiteX47" fmla="*/ 117094 w 1304001"/>
                      <a:gd name="connsiteY47" fmla="*/ 74514 h 718530"/>
                      <a:gd name="connsiteX48" fmla="*/ 138384 w 1304001"/>
                      <a:gd name="connsiteY48" fmla="*/ 127739 h 718530"/>
                      <a:gd name="connsiteX49" fmla="*/ 138384 w 1304001"/>
                      <a:gd name="connsiteY49" fmla="*/ 149028 h 718530"/>
                      <a:gd name="connsiteX50" fmla="*/ 127739 w 1304001"/>
                      <a:gd name="connsiteY50" fmla="*/ 133061 h 718530"/>
                      <a:gd name="connsiteX51" fmla="*/ 117094 w 1304001"/>
                      <a:gd name="connsiteY51" fmla="*/ 127739 h 718530"/>
                      <a:gd name="connsiteX52" fmla="*/ 101127 w 1304001"/>
                      <a:gd name="connsiteY52" fmla="*/ 154351 h 718530"/>
                      <a:gd name="connsiteX53" fmla="*/ 10645 w 1304001"/>
                      <a:gd name="connsiteY53" fmla="*/ 484343 h 718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304001" h="718530">
                        <a:moveTo>
                          <a:pt x="473699" y="718530"/>
                        </a:moveTo>
                        <a:cubicBezTo>
                          <a:pt x="415152" y="718530"/>
                          <a:pt x="340637" y="702563"/>
                          <a:pt x="255478" y="675951"/>
                        </a:cubicBezTo>
                        <a:cubicBezTo>
                          <a:pt x="69192" y="617404"/>
                          <a:pt x="21290" y="558857"/>
                          <a:pt x="0" y="484343"/>
                        </a:cubicBezTo>
                        <a:lnTo>
                          <a:pt x="0" y="484343"/>
                        </a:lnTo>
                        <a:lnTo>
                          <a:pt x="101127" y="149028"/>
                        </a:lnTo>
                        <a:cubicBezTo>
                          <a:pt x="111772" y="127739"/>
                          <a:pt x="117094" y="117094"/>
                          <a:pt x="133061" y="117094"/>
                        </a:cubicBezTo>
                        <a:cubicBezTo>
                          <a:pt x="133061" y="117094"/>
                          <a:pt x="138384" y="117094"/>
                          <a:pt x="138384" y="117094"/>
                        </a:cubicBezTo>
                        <a:cubicBezTo>
                          <a:pt x="138384" y="106449"/>
                          <a:pt x="133061" y="95804"/>
                          <a:pt x="122417" y="85159"/>
                        </a:cubicBezTo>
                        <a:cubicBezTo>
                          <a:pt x="117094" y="79837"/>
                          <a:pt x="117094" y="74514"/>
                          <a:pt x="117094" y="69192"/>
                        </a:cubicBezTo>
                        <a:cubicBezTo>
                          <a:pt x="117094" y="42580"/>
                          <a:pt x="170319" y="5322"/>
                          <a:pt x="175641" y="0"/>
                        </a:cubicBezTo>
                        <a:lnTo>
                          <a:pt x="175641" y="0"/>
                        </a:lnTo>
                        <a:lnTo>
                          <a:pt x="175641" y="0"/>
                        </a:lnTo>
                        <a:lnTo>
                          <a:pt x="1170941" y="0"/>
                        </a:lnTo>
                        <a:lnTo>
                          <a:pt x="1170941" y="0"/>
                        </a:lnTo>
                        <a:cubicBezTo>
                          <a:pt x="1170941" y="0"/>
                          <a:pt x="1197553" y="21290"/>
                          <a:pt x="1224165" y="58547"/>
                        </a:cubicBezTo>
                        <a:cubicBezTo>
                          <a:pt x="1240132" y="79837"/>
                          <a:pt x="1240132" y="90482"/>
                          <a:pt x="1229488" y="106449"/>
                        </a:cubicBezTo>
                        <a:cubicBezTo>
                          <a:pt x="1224165" y="111771"/>
                          <a:pt x="1218843" y="117094"/>
                          <a:pt x="1224165" y="133061"/>
                        </a:cubicBezTo>
                        <a:cubicBezTo>
                          <a:pt x="1282712" y="255477"/>
                          <a:pt x="1304002" y="585469"/>
                          <a:pt x="1304002" y="601436"/>
                        </a:cubicBezTo>
                        <a:lnTo>
                          <a:pt x="1304002" y="606759"/>
                        </a:lnTo>
                        <a:lnTo>
                          <a:pt x="1304002" y="606759"/>
                        </a:lnTo>
                        <a:cubicBezTo>
                          <a:pt x="1298679" y="612081"/>
                          <a:pt x="1224165" y="675951"/>
                          <a:pt x="1059169" y="707885"/>
                        </a:cubicBezTo>
                        <a:cubicBezTo>
                          <a:pt x="1021912" y="713208"/>
                          <a:pt x="984655" y="718530"/>
                          <a:pt x="947397" y="718530"/>
                        </a:cubicBezTo>
                        <a:lnTo>
                          <a:pt x="947397" y="718530"/>
                        </a:lnTo>
                        <a:cubicBezTo>
                          <a:pt x="856916" y="718530"/>
                          <a:pt x="793046" y="691918"/>
                          <a:pt x="766434" y="670628"/>
                        </a:cubicBezTo>
                        <a:lnTo>
                          <a:pt x="766434" y="670628"/>
                        </a:lnTo>
                        <a:lnTo>
                          <a:pt x="681274" y="457730"/>
                        </a:lnTo>
                        <a:lnTo>
                          <a:pt x="659985" y="452408"/>
                        </a:lnTo>
                        <a:cubicBezTo>
                          <a:pt x="654662" y="473698"/>
                          <a:pt x="628050" y="548212"/>
                          <a:pt x="564180" y="707885"/>
                        </a:cubicBezTo>
                        <a:cubicBezTo>
                          <a:pt x="553535" y="707885"/>
                          <a:pt x="521601" y="718530"/>
                          <a:pt x="473699" y="718530"/>
                        </a:cubicBezTo>
                        <a:close/>
                        <a:moveTo>
                          <a:pt x="10645" y="484343"/>
                        </a:moveTo>
                        <a:cubicBezTo>
                          <a:pt x="31935" y="553534"/>
                          <a:pt x="79837" y="612081"/>
                          <a:pt x="255478" y="665306"/>
                        </a:cubicBezTo>
                        <a:cubicBezTo>
                          <a:pt x="340637" y="691918"/>
                          <a:pt x="415152" y="707885"/>
                          <a:pt x="468376" y="707885"/>
                        </a:cubicBezTo>
                        <a:cubicBezTo>
                          <a:pt x="510956" y="707885"/>
                          <a:pt x="542891" y="697241"/>
                          <a:pt x="548213" y="686595"/>
                        </a:cubicBezTo>
                        <a:cubicBezTo>
                          <a:pt x="617405" y="500310"/>
                          <a:pt x="644017" y="431118"/>
                          <a:pt x="644017" y="431118"/>
                        </a:cubicBezTo>
                        <a:lnTo>
                          <a:pt x="644017" y="425795"/>
                        </a:lnTo>
                        <a:lnTo>
                          <a:pt x="681274" y="441763"/>
                        </a:lnTo>
                        <a:lnTo>
                          <a:pt x="771756" y="659983"/>
                        </a:lnTo>
                        <a:cubicBezTo>
                          <a:pt x="782401" y="665306"/>
                          <a:pt x="830303" y="702563"/>
                          <a:pt x="942075" y="702563"/>
                        </a:cubicBezTo>
                        <a:lnTo>
                          <a:pt x="942075" y="702563"/>
                        </a:lnTo>
                        <a:cubicBezTo>
                          <a:pt x="974010" y="702563"/>
                          <a:pt x="1011267" y="697241"/>
                          <a:pt x="1053846" y="691918"/>
                        </a:cubicBezTo>
                        <a:cubicBezTo>
                          <a:pt x="1202875" y="665306"/>
                          <a:pt x="1277390" y="606759"/>
                          <a:pt x="1293357" y="596114"/>
                        </a:cubicBezTo>
                        <a:cubicBezTo>
                          <a:pt x="1293357" y="564179"/>
                          <a:pt x="1266745" y="250155"/>
                          <a:pt x="1213520" y="133061"/>
                        </a:cubicBezTo>
                        <a:cubicBezTo>
                          <a:pt x="1208198" y="117094"/>
                          <a:pt x="1213520" y="106449"/>
                          <a:pt x="1218843" y="95804"/>
                        </a:cubicBezTo>
                        <a:cubicBezTo>
                          <a:pt x="1224165" y="85159"/>
                          <a:pt x="1229488" y="79837"/>
                          <a:pt x="1213520" y="63869"/>
                        </a:cubicBezTo>
                        <a:cubicBezTo>
                          <a:pt x="1186908" y="31935"/>
                          <a:pt x="1165618" y="15967"/>
                          <a:pt x="1160296" y="10645"/>
                        </a:cubicBezTo>
                        <a:lnTo>
                          <a:pt x="170319" y="10645"/>
                        </a:lnTo>
                        <a:cubicBezTo>
                          <a:pt x="149029" y="26612"/>
                          <a:pt x="117094" y="53224"/>
                          <a:pt x="117094" y="69192"/>
                        </a:cubicBezTo>
                        <a:cubicBezTo>
                          <a:pt x="117094" y="69192"/>
                          <a:pt x="117094" y="74514"/>
                          <a:pt x="117094" y="74514"/>
                        </a:cubicBezTo>
                        <a:cubicBezTo>
                          <a:pt x="138384" y="95804"/>
                          <a:pt x="138384" y="127739"/>
                          <a:pt x="138384" y="127739"/>
                        </a:cubicBezTo>
                        <a:lnTo>
                          <a:pt x="138384" y="149028"/>
                        </a:lnTo>
                        <a:lnTo>
                          <a:pt x="127739" y="133061"/>
                        </a:lnTo>
                        <a:cubicBezTo>
                          <a:pt x="127739" y="133061"/>
                          <a:pt x="122417" y="127739"/>
                          <a:pt x="117094" y="127739"/>
                        </a:cubicBezTo>
                        <a:cubicBezTo>
                          <a:pt x="111772" y="127739"/>
                          <a:pt x="106449" y="138384"/>
                          <a:pt x="101127" y="154351"/>
                        </a:cubicBezTo>
                        <a:lnTo>
                          <a:pt x="10645" y="484343"/>
                        </a:lnTo>
                        <a:close/>
                      </a:path>
                    </a:pathLst>
                  </a:custGeom>
                  <a:solidFill>
                    <a:srgbClr val="3F2203"/>
                  </a:solidFill>
                  <a:ln w="53196" cap="flat">
                    <a:noFill/>
                    <a:prstDash val="solid"/>
                    <a:miter/>
                  </a:ln>
                </p:spPr>
                <p:txBody>
                  <a:bodyPr rtlCol="0" anchor="ctr"/>
                  <a:lstStyle/>
                  <a:p>
                    <a:endParaRPr lang="en-US"/>
                  </a:p>
                </p:txBody>
              </p:sp>
            </p:grpSp>
            <p:grpSp>
              <p:nvGrpSpPr>
                <p:cNvPr id="145" name="Graphic 19">
                  <a:extLst>
                    <a:ext uri="{FF2B5EF4-FFF2-40B4-BE49-F238E27FC236}">
                      <a16:creationId xmlns:a16="http://schemas.microsoft.com/office/drawing/2014/main" xmlns="" id="{135FD6AD-B439-4CB5-A875-1D4E49843B8C}"/>
                    </a:ext>
                  </a:extLst>
                </p:cNvPr>
                <p:cNvGrpSpPr/>
                <p:nvPr/>
              </p:nvGrpSpPr>
              <p:grpSpPr>
                <a:xfrm>
                  <a:off x="1436426" y="8647686"/>
                  <a:ext cx="638011" cy="308702"/>
                  <a:chOff x="1436426" y="8647686"/>
                  <a:chExt cx="638011" cy="308702"/>
                </a:xfrm>
              </p:grpSpPr>
              <p:sp>
                <p:nvSpPr>
                  <p:cNvPr id="146" name="Freeform: Shape 145">
                    <a:extLst>
                      <a:ext uri="{FF2B5EF4-FFF2-40B4-BE49-F238E27FC236}">
                        <a16:creationId xmlns:a16="http://schemas.microsoft.com/office/drawing/2014/main" xmlns="" id="{53433028-FF54-45B2-9BC6-852F52B590BB}"/>
                      </a:ext>
                    </a:extLst>
                  </p:cNvPr>
                  <p:cNvSpPr/>
                  <p:nvPr/>
                </p:nvSpPr>
                <p:spPr>
                  <a:xfrm>
                    <a:off x="1439018" y="8656086"/>
                    <a:ext cx="635024" cy="295540"/>
                  </a:xfrm>
                  <a:custGeom>
                    <a:avLst/>
                    <a:gdLst>
                      <a:gd name="connsiteX0" fmla="*/ 304071 w 635024"/>
                      <a:gd name="connsiteY0" fmla="*/ 188531 h 295540"/>
                      <a:gd name="connsiteX1" fmla="*/ 53915 w 635024"/>
                      <a:gd name="connsiteY1" fmla="*/ 2245 h 295540"/>
                      <a:gd name="connsiteX2" fmla="*/ 6013 w 635024"/>
                      <a:gd name="connsiteY2" fmla="*/ 39502 h 295540"/>
                      <a:gd name="connsiteX3" fmla="*/ 155042 w 635024"/>
                      <a:gd name="connsiteY3" fmla="*/ 225788 h 295540"/>
                      <a:gd name="connsiteX4" fmla="*/ 602128 w 635024"/>
                      <a:gd name="connsiteY4" fmla="*/ 284335 h 295540"/>
                      <a:gd name="connsiteX5" fmla="*/ 607451 w 635024"/>
                      <a:gd name="connsiteY5" fmla="*/ 204498 h 295540"/>
                      <a:gd name="connsiteX6" fmla="*/ 304071 w 635024"/>
                      <a:gd name="connsiteY6" fmla="*/ 188531 h 29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5024" h="295540">
                        <a:moveTo>
                          <a:pt x="304071" y="188531"/>
                        </a:moveTo>
                        <a:cubicBezTo>
                          <a:pt x="117785" y="129984"/>
                          <a:pt x="69883" y="71437"/>
                          <a:pt x="53915" y="2245"/>
                        </a:cubicBezTo>
                        <a:cubicBezTo>
                          <a:pt x="53915" y="2245"/>
                          <a:pt x="32626" y="-13722"/>
                          <a:pt x="6013" y="39502"/>
                        </a:cubicBezTo>
                        <a:cubicBezTo>
                          <a:pt x="-20599" y="92727"/>
                          <a:pt x="43271" y="167241"/>
                          <a:pt x="155042" y="225788"/>
                        </a:cubicBezTo>
                        <a:cubicBezTo>
                          <a:pt x="266814" y="289658"/>
                          <a:pt x="501002" y="310947"/>
                          <a:pt x="602128" y="284335"/>
                        </a:cubicBezTo>
                        <a:cubicBezTo>
                          <a:pt x="639386" y="273690"/>
                          <a:pt x="650031" y="199176"/>
                          <a:pt x="607451" y="204498"/>
                        </a:cubicBezTo>
                        <a:cubicBezTo>
                          <a:pt x="591484" y="231110"/>
                          <a:pt x="495679" y="247078"/>
                          <a:pt x="304071" y="188531"/>
                        </a:cubicBezTo>
                        <a:close/>
                      </a:path>
                    </a:pathLst>
                  </a:custGeom>
                  <a:solidFill>
                    <a:srgbClr val="613906"/>
                  </a:solidFill>
                  <a:ln w="53196"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xmlns="" id="{5965C49D-F8A5-4856-A03C-56E9F6B4BE38}"/>
                      </a:ext>
                    </a:extLst>
                  </p:cNvPr>
                  <p:cNvSpPr/>
                  <p:nvPr/>
                </p:nvSpPr>
                <p:spPr>
                  <a:xfrm>
                    <a:off x="1436426" y="8647686"/>
                    <a:ext cx="638011" cy="308702"/>
                  </a:xfrm>
                  <a:custGeom>
                    <a:avLst/>
                    <a:gdLst>
                      <a:gd name="connsiteX0" fmla="*/ 503594 w 638011"/>
                      <a:gd name="connsiteY0" fmla="*/ 308702 h 308702"/>
                      <a:gd name="connsiteX1" fmla="*/ 157634 w 638011"/>
                      <a:gd name="connsiteY1" fmla="*/ 239510 h 308702"/>
                      <a:gd name="connsiteX2" fmla="*/ 8606 w 638011"/>
                      <a:gd name="connsiteY2" fmla="*/ 42580 h 308702"/>
                      <a:gd name="connsiteX3" fmla="*/ 51185 w 638011"/>
                      <a:gd name="connsiteY3" fmla="*/ 0 h 308702"/>
                      <a:gd name="connsiteX4" fmla="*/ 61830 w 638011"/>
                      <a:gd name="connsiteY4" fmla="*/ 5323 h 308702"/>
                      <a:gd name="connsiteX5" fmla="*/ 61830 w 638011"/>
                      <a:gd name="connsiteY5" fmla="*/ 5323 h 308702"/>
                      <a:gd name="connsiteX6" fmla="*/ 61830 w 638011"/>
                      <a:gd name="connsiteY6" fmla="*/ 5323 h 308702"/>
                      <a:gd name="connsiteX7" fmla="*/ 306663 w 638011"/>
                      <a:gd name="connsiteY7" fmla="*/ 186286 h 308702"/>
                      <a:gd name="connsiteX8" fmla="*/ 519561 w 638011"/>
                      <a:gd name="connsiteY8" fmla="*/ 228865 h 308702"/>
                      <a:gd name="connsiteX9" fmla="*/ 599398 w 638011"/>
                      <a:gd name="connsiteY9" fmla="*/ 207575 h 308702"/>
                      <a:gd name="connsiteX10" fmla="*/ 599398 w 638011"/>
                      <a:gd name="connsiteY10" fmla="*/ 207575 h 308702"/>
                      <a:gd name="connsiteX11" fmla="*/ 604721 w 638011"/>
                      <a:gd name="connsiteY11" fmla="*/ 207575 h 308702"/>
                      <a:gd name="connsiteX12" fmla="*/ 636655 w 638011"/>
                      <a:gd name="connsiteY12" fmla="*/ 234188 h 308702"/>
                      <a:gd name="connsiteX13" fmla="*/ 599398 w 638011"/>
                      <a:gd name="connsiteY13" fmla="*/ 298057 h 308702"/>
                      <a:gd name="connsiteX14" fmla="*/ 503594 w 638011"/>
                      <a:gd name="connsiteY14" fmla="*/ 308702 h 308702"/>
                      <a:gd name="connsiteX15" fmla="*/ 51185 w 638011"/>
                      <a:gd name="connsiteY15" fmla="*/ 10645 h 308702"/>
                      <a:gd name="connsiteX16" fmla="*/ 19250 w 638011"/>
                      <a:gd name="connsiteY16" fmla="*/ 47902 h 308702"/>
                      <a:gd name="connsiteX17" fmla="*/ 168279 w 638011"/>
                      <a:gd name="connsiteY17" fmla="*/ 228865 h 308702"/>
                      <a:gd name="connsiteX18" fmla="*/ 508917 w 638011"/>
                      <a:gd name="connsiteY18" fmla="*/ 298057 h 308702"/>
                      <a:gd name="connsiteX19" fmla="*/ 610043 w 638011"/>
                      <a:gd name="connsiteY19" fmla="*/ 287412 h 308702"/>
                      <a:gd name="connsiteX20" fmla="*/ 636655 w 638011"/>
                      <a:gd name="connsiteY20" fmla="*/ 234188 h 308702"/>
                      <a:gd name="connsiteX21" fmla="*/ 620688 w 638011"/>
                      <a:gd name="connsiteY21" fmla="*/ 218221 h 308702"/>
                      <a:gd name="connsiteX22" fmla="*/ 620688 w 638011"/>
                      <a:gd name="connsiteY22" fmla="*/ 218221 h 308702"/>
                      <a:gd name="connsiteX23" fmla="*/ 530206 w 638011"/>
                      <a:gd name="connsiteY23" fmla="*/ 244833 h 308702"/>
                      <a:gd name="connsiteX24" fmla="*/ 311986 w 638011"/>
                      <a:gd name="connsiteY24" fmla="*/ 202253 h 308702"/>
                      <a:gd name="connsiteX25" fmla="*/ 51185 w 638011"/>
                      <a:gd name="connsiteY25" fmla="*/ 10645 h 308702"/>
                      <a:gd name="connsiteX26" fmla="*/ 51185 w 638011"/>
                      <a:gd name="connsiteY26" fmla="*/ 10645 h 30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38011" h="308702">
                        <a:moveTo>
                          <a:pt x="503594" y="308702"/>
                        </a:moveTo>
                        <a:cubicBezTo>
                          <a:pt x="397145" y="308702"/>
                          <a:pt x="248116" y="287412"/>
                          <a:pt x="157634" y="239510"/>
                        </a:cubicBezTo>
                        <a:cubicBezTo>
                          <a:pt x="35218" y="170319"/>
                          <a:pt x="-23329" y="95804"/>
                          <a:pt x="8606" y="42580"/>
                        </a:cubicBezTo>
                        <a:cubicBezTo>
                          <a:pt x="24573" y="15968"/>
                          <a:pt x="35218" y="0"/>
                          <a:pt x="51185" y="0"/>
                        </a:cubicBezTo>
                        <a:cubicBezTo>
                          <a:pt x="56508" y="0"/>
                          <a:pt x="61830" y="5323"/>
                          <a:pt x="61830" y="5323"/>
                        </a:cubicBezTo>
                        <a:lnTo>
                          <a:pt x="61830" y="5323"/>
                        </a:lnTo>
                        <a:lnTo>
                          <a:pt x="61830" y="5323"/>
                        </a:lnTo>
                        <a:cubicBezTo>
                          <a:pt x="83120" y="74514"/>
                          <a:pt x="131022" y="133061"/>
                          <a:pt x="306663" y="186286"/>
                        </a:cubicBezTo>
                        <a:cubicBezTo>
                          <a:pt x="391822" y="212898"/>
                          <a:pt x="466337" y="228865"/>
                          <a:pt x="519561" y="228865"/>
                        </a:cubicBezTo>
                        <a:cubicBezTo>
                          <a:pt x="562141" y="228865"/>
                          <a:pt x="594076" y="218221"/>
                          <a:pt x="599398" y="207575"/>
                        </a:cubicBezTo>
                        <a:lnTo>
                          <a:pt x="599398" y="207575"/>
                        </a:lnTo>
                        <a:lnTo>
                          <a:pt x="604721" y="207575"/>
                        </a:lnTo>
                        <a:cubicBezTo>
                          <a:pt x="626011" y="207575"/>
                          <a:pt x="636655" y="218221"/>
                          <a:pt x="636655" y="234188"/>
                        </a:cubicBezTo>
                        <a:cubicBezTo>
                          <a:pt x="641978" y="260800"/>
                          <a:pt x="626011" y="292735"/>
                          <a:pt x="599398" y="298057"/>
                        </a:cubicBezTo>
                        <a:cubicBezTo>
                          <a:pt x="583431" y="303380"/>
                          <a:pt x="546174" y="308702"/>
                          <a:pt x="503594" y="308702"/>
                        </a:cubicBezTo>
                        <a:close/>
                        <a:moveTo>
                          <a:pt x="51185" y="10645"/>
                        </a:moveTo>
                        <a:cubicBezTo>
                          <a:pt x="45863" y="10645"/>
                          <a:pt x="35218" y="15968"/>
                          <a:pt x="19250" y="47902"/>
                        </a:cubicBezTo>
                        <a:cubicBezTo>
                          <a:pt x="-2039" y="95804"/>
                          <a:pt x="51185" y="164996"/>
                          <a:pt x="168279" y="228865"/>
                        </a:cubicBezTo>
                        <a:cubicBezTo>
                          <a:pt x="253439" y="276767"/>
                          <a:pt x="407790" y="298057"/>
                          <a:pt x="508917" y="298057"/>
                        </a:cubicBezTo>
                        <a:cubicBezTo>
                          <a:pt x="551496" y="298057"/>
                          <a:pt x="583431" y="292735"/>
                          <a:pt x="610043" y="287412"/>
                        </a:cubicBezTo>
                        <a:cubicBezTo>
                          <a:pt x="631333" y="282090"/>
                          <a:pt x="641978" y="255478"/>
                          <a:pt x="636655" y="234188"/>
                        </a:cubicBezTo>
                        <a:cubicBezTo>
                          <a:pt x="636655" y="223543"/>
                          <a:pt x="631333" y="218221"/>
                          <a:pt x="620688" y="218221"/>
                        </a:cubicBezTo>
                        <a:cubicBezTo>
                          <a:pt x="620688" y="218221"/>
                          <a:pt x="620688" y="218221"/>
                          <a:pt x="620688" y="218221"/>
                        </a:cubicBezTo>
                        <a:cubicBezTo>
                          <a:pt x="610043" y="234188"/>
                          <a:pt x="578108" y="244833"/>
                          <a:pt x="530206" y="244833"/>
                        </a:cubicBezTo>
                        <a:cubicBezTo>
                          <a:pt x="471659" y="244833"/>
                          <a:pt x="397145" y="228865"/>
                          <a:pt x="311986" y="202253"/>
                        </a:cubicBezTo>
                        <a:cubicBezTo>
                          <a:pt x="125700" y="143706"/>
                          <a:pt x="72475" y="85159"/>
                          <a:pt x="51185" y="10645"/>
                        </a:cubicBezTo>
                        <a:cubicBezTo>
                          <a:pt x="51185" y="10645"/>
                          <a:pt x="51185" y="10645"/>
                          <a:pt x="51185" y="10645"/>
                        </a:cubicBezTo>
                        <a:close/>
                      </a:path>
                    </a:pathLst>
                  </a:custGeom>
                  <a:solidFill>
                    <a:srgbClr val="3F2203"/>
                  </a:solidFill>
                  <a:ln w="53196" cap="flat">
                    <a:noFill/>
                    <a:prstDash val="solid"/>
                    <a:miter/>
                  </a:ln>
                </p:spPr>
                <p:txBody>
                  <a:bodyPr rtlCol="0" anchor="ctr"/>
                  <a:lstStyle/>
                  <a:p>
                    <a:endParaRPr lang="en-US"/>
                  </a:p>
                </p:txBody>
              </p:sp>
            </p:grpSp>
            <p:sp>
              <p:nvSpPr>
                <p:cNvPr id="148" name="Freeform: Shape 147">
                  <a:extLst>
                    <a:ext uri="{FF2B5EF4-FFF2-40B4-BE49-F238E27FC236}">
                      <a16:creationId xmlns:a16="http://schemas.microsoft.com/office/drawing/2014/main" xmlns="" id="{7FE3D4EF-8C44-4D72-AA94-36DC30082F03}"/>
                    </a:ext>
                  </a:extLst>
                </p:cNvPr>
                <p:cNvSpPr/>
                <p:nvPr/>
              </p:nvSpPr>
              <p:spPr>
                <a:xfrm>
                  <a:off x="1700509" y="8823327"/>
                  <a:ext cx="375357" cy="117774"/>
                </a:xfrm>
                <a:custGeom>
                  <a:avLst/>
                  <a:gdLst>
                    <a:gd name="connsiteX0" fmla="*/ 345960 w 375357"/>
                    <a:gd name="connsiteY0" fmla="*/ 31935 h 117774"/>
                    <a:gd name="connsiteX1" fmla="*/ 42580 w 375357"/>
                    <a:gd name="connsiteY1" fmla="*/ 15968 h 117774"/>
                    <a:gd name="connsiteX2" fmla="*/ 0 w 375357"/>
                    <a:gd name="connsiteY2" fmla="*/ 0 h 117774"/>
                    <a:gd name="connsiteX3" fmla="*/ 0 w 375357"/>
                    <a:gd name="connsiteY3" fmla="*/ 0 h 117774"/>
                    <a:gd name="connsiteX4" fmla="*/ 26612 w 375357"/>
                    <a:gd name="connsiteY4" fmla="*/ 74514 h 117774"/>
                    <a:gd name="connsiteX5" fmla="*/ 5322 w 375357"/>
                    <a:gd name="connsiteY5" fmla="*/ 90481 h 117774"/>
                    <a:gd name="connsiteX6" fmla="*/ 340637 w 375357"/>
                    <a:gd name="connsiteY6" fmla="*/ 106449 h 117774"/>
                    <a:gd name="connsiteX7" fmla="*/ 345960 w 375357"/>
                    <a:gd name="connsiteY7" fmla="*/ 31935 h 117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5357" h="117774">
                      <a:moveTo>
                        <a:pt x="345960" y="31935"/>
                      </a:moveTo>
                      <a:cubicBezTo>
                        <a:pt x="329992" y="63869"/>
                        <a:pt x="234188" y="74514"/>
                        <a:pt x="42580" y="15968"/>
                      </a:cubicBezTo>
                      <a:cubicBezTo>
                        <a:pt x="26612" y="10645"/>
                        <a:pt x="15967" y="5322"/>
                        <a:pt x="0" y="0"/>
                      </a:cubicBezTo>
                      <a:cubicBezTo>
                        <a:pt x="0" y="0"/>
                        <a:pt x="0" y="0"/>
                        <a:pt x="0" y="0"/>
                      </a:cubicBezTo>
                      <a:cubicBezTo>
                        <a:pt x="21290" y="21290"/>
                        <a:pt x="53225" y="42580"/>
                        <a:pt x="26612" y="74514"/>
                      </a:cubicBezTo>
                      <a:cubicBezTo>
                        <a:pt x="21290" y="79837"/>
                        <a:pt x="10645" y="90481"/>
                        <a:pt x="5322" y="90481"/>
                      </a:cubicBezTo>
                      <a:cubicBezTo>
                        <a:pt x="122417" y="117094"/>
                        <a:pt x="266123" y="127739"/>
                        <a:pt x="340637" y="106449"/>
                      </a:cubicBezTo>
                      <a:cubicBezTo>
                        <a:pt x="383217" y="101127"/>
                        <a:pt x="388539" y="31935"/>
                        <a:pt x="345960" y="31935"/>
                      </a:cubicBezTo>
                      <a:close/>
                    </a:path>
                  </a:pathLst>
                </a:custGeom>
                <a:solidFill>
                  <a:srgbClr val="613906">
                    <a:alpha val="30000"/>
                  </a:srgbClr>
                </a:solidFill>
                <a:ln w="53196"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xmlns="" id="{3ACA1B5E-225F-406E-9E6E-52423A808E53}"/>
                    </a:ext>
                  </a:extLst>
                </p:cNvPr>
                <p:cNvSpPr/>
                <p:nvPr/>
              </p:nvSpPr>
              <p:spPr>
                <a:xfrm>
                  <a:off x="1817603" y="8855261"/>
                  <a:ext cx="258263" cy="93142"/>
                </a:xfrm>
                <a:custGeom>
                  <a:avLst/>
                  <a:gdLst>
                    <a:gd name="connsiteX0" fmla="*/ 228866 w 258263"/>
                    <a:gd name="connsiteY0" fmla="*/ 0 h 93142"/>
                    <a:gd name="connsiteX1" fmla="*/ 21290 w 258263"/>
                    <a:gd name="connsiteY1" fmla="*/ 10645 h 93142"/>
                    <a:gd name="connsiteX2" fmla="*/ 69192 w 258263"/>
                    <a:gd name="connsiteY2" fmla="*/ 42580 h 93142"/>
                    <a:gd name="connsiteX3" fmla="*/ 63869 w 258263"/>
                    <a:gd name="connsiteY3" fmla="*/ 53224 h 93142"/>
                    <a:gd name="connsiteX4" fmla="*/ 0 w 258263"/>
                    <a:gd name="connsiteY4" fmla="*/ 85159 h 93142"/>
                    <a:gd name="connsiteX5" fmla="*/ 223543 w 258263"/>
                    <a:gd name="connsiteY5" fmla="*/ 85159 h 93142"/>
                    <a:gd name="connsiteX6" fmla="*/ 228866 w 258263"/>
                    <a:gd name="connsiteY6" fmla="*/ 0 h 93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8263" h="93142">
                      <a:moveTo>
                        <a:pt x="228866" y="0"/>
                      </a:moveTo>
                      <a:cubicBezTo>
                        <a:pt x="212898" y="26612"/>
                        <a:pt x="149029" y="37257"/>
                        <a:pt x="21290" y="10645"/>
                      </a:cubicBezTo>
                      <a:cubicBezTo>
                        <a:pt x="37257" y="21290"/>
                        <a:pt x="58547" y="26612"/>
                        <a:pt x="69192" y="42580"/>
                      </a:cubicBezTo>
                      <a:cubicBezTo>
                        <a:pt x="69192" y="42580"/>
                        <a:pt x="63869" y="47902"/>
                        <a:pt x="63869" y="53224"/>
                      </a:cubicBezTo>
                      <a:cubicBezTo>
                        <a:pt x="47902" y="69192"/>
                        <a:pt x="26612" y="79837"/>
                        <a:pt x="0" y="85159"/>
                      </a:cubicBezTo>
                      <a:cubicBezTo>
                        <a:pt x="85159" y="95804"/>
                        <a:pt x="170319" y="95804"/>
                        <a:pt x="223543" y="85159"/>
                      </a:cubicBezTo>
                      <a:cubicBezTo>
                        <a:pt x="266123" y="69192"/>
                        <a:pt x="271445" y="0"/>
                        <a:pt x="228866" y="0"/>
                      </a:cubicBezTo>
                      <a:close/>
                    </a:path>
                  </a:pathLst>
                </a:custGeom>
                <a:solidFill>
                  <a:srgbClr val="613906">
                    <a:alpha val="30000"/>
                  </a:srgbClr>
                </a:solidFill>
                <a:ln w="53196" cap="flat">
                  <a:noFill/>
                  <a:prstDash val="solid"/>
                  <a:miter/>
                </a:ln>
              </p:spPr>
              <p:txBody>
                <a:bodyPr rtlCol="0" anchor="ctr"/>
                <a:lstStyle/>
                <a:p>
                  <a:endParaRPr lang="en-US"/>
                </a:p>
              </p:txBody>
            </p:sp>
            <p:grpSp>
              <p:nvGrpSpPr>
                <p:cNvPr id="150" name="Graphic 19">
                  <a:extLst>
                    <a:ext uri="{FF2B5EF4-FFF2-40B4-BE49-F238E27FC236}">
                      <a16:creationId xmlns:a16="http://schemas.microsoft.com/office/drawing/2014/main" xmlns="" id="{B3E7EE4C-D190-49E7-AD1C-A14053DBF3C6}"/>
                    </a:ext>
                  </a:extLst>
                </p:cNvPr>
                <p:cNvGrpSpPr/>
                <p:nvPr/>
              </p:nvGrpSpPr>
              <p:grpSpPr>
                <a:xfrm>
                  <a:off x="2237373" y="8741494"/>
                  <a:ext cx="604232" cy="204248"/>
                  <a:chOff x="2237373" y="8741494"/>
                  <a:chExt cx="604232" cy="204248"/>
                </a:xfrm>
              </p:grpSpPr>
              <p:sp>
                <p:nvSpPr>
                  <p:cNvPr id="151" name="Freeform: Shape 150">
                    <a:extLst>
                      <a:ext uri="{FF2B5EF4-FFF2-40B4-BE49-F238E27FC236}">
                        <a16:creationId xmlns:a16="http://schemas.microsoft.com/office/drawing/2014/main" xmlns="" id="{C27968FE-1302-40DD-BFE2-614383D4FD4E}"/>
                      </a:ext>
                    </a:extLst>
                  </p:cNvPr>
                  <p:cNvSpPr/>
                  <p:nvPr/>
                </p:nvSpPr>
                <p:spPr>
                  <a:xfrm>
                    <a:off x="2242545" y="8746984"/>
                    <a:ext cx="591701" cy="190148"/>
                  </a:xfrm>
                  <a:custGeom>
                    <a:avLst/>
                    <a:gdLst>
                      <a:gd name="connsiteX0" fmla="*/ 559712 w 591701"/>
                      <a:gd name="connsiteY0" fmla="*/ 1829 h 190148"/>
                      <a:gd name="connsiteX1" fmla="*/ 549067 w 591701"/>
                      <a:gd name="connsiteY1" fmla="*/ 12474 h 190148"/>
                      <a:gd name="connsiteX2" fmla="*/ 304234 w 591701"/>
                      <a:gd name="connsiteY2" fmla="*/ 113600 h 190148"/>
                      <a:gd name="connsiteX3" fmla="*/ 16822 w 591701"/>
                      <a:gd name="connsiteY3" fmla="*/ 76343 h 190148"/>
                      <a:gd name="connsiteX4" fmla="*/ 854 w 591701"/>
                      <a:gd name="connsiteY4" fmla="*/ 113600 h 190148"/>
                      <a:gd name="connsiteX5" fmla="*/ 54079 w 591701"/>
                      <a:gd name="connsiteY5" fmla="*/ 182792 h 190148"/>
                      <a:gd name="connsiteX6" fmla="*/ 575680 w 591701"/>
                      <a:gd name="connsiteY6" fmla="*/ 76343 h 190148"/>
                      <a:gd name="connsiteX7" fmla="*/ 559712 w 591701"/>
                      <a:gd name="connsiteY7" fmla="*/ 1829 h 190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1701" h="190148">
                        <a:moveTo>
                          <a:pt x="559712" y="1829"/>
                        </a:moveTo>
                        <a:cubicBezTo>
                          <a:pt x="549067" y="12474"/>
                          <a:pt x="549067" y="12474"/>
                          <a:pt x="549067" y="12474"/>
                        </a:cubicBezTo>
                        <a:cubicBezTo>
                          <a:pt x="549067" y="12474"/>
                          <a:pt x="474553" y="81666"/>
                          <a:pt x="304234" y="113600"/>
                        </a:cubicBezTo>
                        <a:cubicBezTo>
                          <a:pt x="139238" y="145535"/>
                          <a:pt x="43434" y="102955"/>
                          <a:pt x="16822" y="76343"/>
                        </a:cubicBezTo>
                        <a:cubicBezTo>
                          <a:pt x="16822" y="76343"/>
                          <a:pt x="-4468" y="81666"/>
                          <a:pt x="854" y="113600"/>
                        </a:cubicBezTo>
                        <a:cubicBezTo>
                          <a:pt x="6177" y="150858"/>
                          <a:pt x="16822" y="177470"/>
                          <a:pt x="54079" y="182792"/>
                        </a:cubicBezTo>
                        <a:cubicBezTo>
                          <a:pt x="219075" y="209404"/>
                          <a:pt x="469230" y="161502"/>
                          <a:pt x="575680" y="76343"/>
                        </a:cubicBezTo>
                        <a:cubicBezTo>
                          <a:pt x="612937" y="28441"/>
                          <a:pt x="575680" y="-8816"/>
                          <a:pt x="559712" y="1829"/>
                        </a:cubicBezTo>
                        <a:close/>
                      </a:path>
                    </a:pathLst>
                  </a:custGeom>
                  <a:solidFill>
                    <a:srgbClr val="613906"/>
                  </a:solidFill>
                  <a:ln w="53196"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xmlns="" id="{9619F4F9-FA65-4888-91DF-9C416A1B7864}"/>
                      </a:ext>
                    </a:extLst>
                  </p:cNvPr>
                  <p:cNvSpPr/>
                  <p:nvPr/>
                </p:nvSpPr>
                <p:spPr>
                  <a:xfrm>
                    <a:off x="2237373" y="8741494"/>
                    <a:ext cx="604232" cy="204248"/>
                  </a:xfrm>
                  <a:custGeom>
                    <a:avLst/>
                    <a:gdLst>
                      <a:gd name="connsiteX0" fmla="*/ 165700 w 604232"/>
                      <a:gd name="connsiteY0" fmla="*/ 204249 h 204248"/>
                      <a:gd name="connsiteX1" fmla="*/ 165700 w 604232"/>
                      <a:gd name="connsiteY1" fmla="*/ 204249 h 204248"/>
                      <a:gd name="connsiteX2" fmla="*/ 59251 w 604232"/>
                      <a:gd name="connsiteY2" fmla="*/ 198926 h 204248"/>
                      <a:gd name="connsiteX3" fmla="*/ 704 w 604232"/>
                      <a:gd name="connsiteY3" fmla="*/ 124412 h 204248"/>
                      <a:gd name="connsiteX4" fmla="*/ 21994 w 604232"/>
                      <a:gd name="connsiteY4" fmla="*/ 76510 h 204248"/>
                      <a:gd name="connsiteX5" fmla="*/ 27316 w 604232"/>
                      <a:gd name="connsiteY5" fmla="*/ 76510 h 204248"/>
                      <a:gd name="connsiteX6" fmla="*/ 27316 w 604232"/>
                      <a:gd name="connsiteY6" fmla="*/ 76510 h 204248"/>
                      <a:gd name="connsiteX7" fmla="*/ 197635 w 604232"/>
                      <a:gd name="connsiteY7" fmla="*/ 119090 h 204248"/>
                      <a:gd name="connsiteX8" fmla="*/ 309406 w 604232"/>
                      <a:gd name="connsiteY8" fmla="*/ 108445 h 204248"/>
                      <a:gd name="connsiteX9" fmla="*/ 548917 w 604232"/>
                      <a:gd name="connsiteY9" fmla="*/ 12641 h 204248"/>
                      <a:gd name="connsiteX10" fmla="*/ 564884 w 604232"/>
                      <a:gd name="connsiteY10" fmla="*/ 1996 h 204248"/>
                      <a:gd name="connsiteX11" fmla="*/ 596819 w 604232"/>
                      <a:gd name="connsiteY11" fmla="*/ 17963 h 204248"/>
                      <a:gd name="connsiteX12" fmla="*/ 591497 w 604232"/>
                      <a:gd name="connsiteY12" fmla="*/ 87155 h 204248"/>
                      <a:gd name="connsiteX13" fmla="*/ 591497 w 604232"/>
                      <a:gd name="connsiteY13" fmla="*/ 87155 h 204248"/>
                      <a:gd name="connsiteX14" fmla="*/ 165700 w 604232"/>
                      <a:gd name="connsiteY14" fmla="*/ 204249 h 204248"/>
                      <a:gd name="connsiteX15" fmla="*/ 21994 w 604232"/>
                      <a:gd name="connsiteY15" fmla="*/ 92477 h 204248"/>
                      <a:gd name="connsiteX16" fmla="*/ 11349 w 604232"/>
                      <a:gd name="connsiteY16" fmla="*/ 124412 h 204248"/>
                      <a:gd name="connsiteX17" fmla="*/ 59251 w 604232"/>
                      <a:gd name="connsiteY17" fmla="*/ 188281 h 204248"/>
                      <a:gd name="connsiteX18" fmla="*/ 160378 w 604232"/>
                      <a:gd name="connsiteY18" fmla="*/ 193604 h 204248"/>
                      <a:gd name="connsiteX19" fmla="*/ 575529 w 604232"/>
                      <a:gd name="connsiteY19" fmla="*/ 76510 h 204248"/>
                      <a:gd name="connsiteX20" fmla="*/ 580852 w 604232"/>
                      <a:gd name="connsiteY20" fmla="*/ 23286 h 204248"/>
                      <a:gd name="connsiteX21" fmla="*/ 564884 w 604232"/>
                      <a:gd name="connsiteY21" fmla="*/ 12641 h 204248"/>
                      <a:gd name="connsiteX22" fmla="*/ 564884 w 604232"/>
                      <a:gd name="connsiteY22" fmla="*/ 12641 h 204248"/>
                      <a:gd name="connsiteX23" fmla="*/ 548917 w 604232"/>
                      <a:gd name="connsiteY23" fmla="*/ 23286 h 204248"/>
                      <a:gd name="connsiteX24" fmla="*/ 304084 w 604232"/>
                      <a:gd name="connsiteY24" fmla="*/ 124412 h 204248"/>
                      <a:gd name="connsiteX25" fmla="*/ 192312 w 604232"/>
                      <a:gd name="connsiteY25" fmla="*/ 135057 h 204248"/>
                      <a:gd name="connsiteX26" fmla="*/ 21994 w 604232"/>
                      <a:gd name="connsiteY26" fmla="*/ 92477 h 204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4232" h="204248">
                        <a:moveTo>
                          <a:pt x="165700" y="204249"/>
                        </a:moveTo>
                        <a:lnTo>
                          <a:pt x="165700" y="204249"/>
                        </a:lnTo>
                        <a:cubicBezTo>
                          <a:pt x="128443" y="204249"/>
                          <a:pt x="91186" y="204249"/>
                          <a:pt x="59251" y="198926"/>
                        </a:cubicBezTo>
                        <a:cubicBezTo>
                          <a:pt x="16671" y="193604"/>
                          <a:pt x="6026" y="161669"/>
                          <a:pt x="704" y="124412"/>
                        </a:cubicBezTo>
                        <a:cubicBezTo>
                          <a:pt x="-4619" y="81833"/>
                          <a:pt x="21994" y="76510"/>
                          <a:pt x="21994" y="76510"/>
                        </a:cubicBezTo>
                        <a:lnTo>
                          <a:pt x="27316" y="76510"/>
                        </a:lnTo>
                        <a:lnTo>
                          <a:pt x="27316" y="76510"/>
                        </a:lnTo>
                        <a:cubicBezTo>
                          <a:pt x="32639" y="81833"/>
                          <a:pt x="85863" y="119090"/>
                          <a:pt x="197635" y="119090"/>
                        </a:cubicBezTo>
                        <a:cubicBezTo>
                          <a:pt x="229569" y="119090"/>
                          <a:pt x="266827" y="113767"/>
                          <a:pt x="309406" y="108445"/>
                        </a:cubicBezTo>
                        <a:cubicBezTo>
                          <a:pt x="474402" y="76510"/>
                          <a:pt x="548917" y="12641"/>
                          <a:pt x="548917" y="12641"/>
                        </a:cubicBezTo>
                        <a:lnTo>
                          <a:pt x="564884" y="1996"/>
                        </a:lnTo>
                        <a:cubicBezTo>
                          <a:pt x="575529" y="-3326"/>
                          <a:pt x="591497" y="1996"/>
                          <a:pt x="596819" y="17963"/>
                        </a:cubicBezTo>
                        <a:cubicBezTo>
                          <a:pt x="602141" y="28608"/>
                          <a:pt x="612786" y="49898"/>
                          <a:pt x="591497" y="87155"/>
                        </a:cubicBezTo>
                        <a:lnTo>
                          <a:pt x="591497" y="87155"/>
                        </a:lnTo>
                        <a:cubicBezTo>
                          <a:pt x="495692" y="166992"/>
                          <a:pt x="309406" y="204249"/>
                          <a:pt x="165700" y="204249"/>
                        </a:cubicBezTo>
                        <a:close/>
                        <a:moveTo>
                          <a:pt x="21994" y="92477"/>
                        </a:moveTo>
                        <a:cubicBezTo>
                          <a:pt x="16671" y="92477"/>
                          <a:pt x="11349" y="103122"/>
                          <a:pt x="11349" y="124412"/>
                        </a:cubicBezTo>
                        <a:cubicBezTo>
                          <a:pt x="16671" y="161669"/>
                          <a:pt x="27316" y="182959"/>
                          <a:pt x="59251" y="188281"/>
                        </a:cubicBezTo>
                        <a:cubicBezTo>
                          <a:pt x="91186" y="193604"/>
                          <a:pt x="123120" y="193604"/>
                          <a:pt x="160378" y="193604"/>
                        </a:cubicBezTo>
                        <a:cubicBezTo>
                          <a:pt x="320051" y="193604"/>
                          <a:pt x="495692" y="145702"/>
                          <a:pt x="575529" y="76510"/>
                        </a:cubicBezTo>
                        <a:cubicBezTo>
                          <a:pt x="591497" y="49898"/>
                          <a:pt x="586174" y="28608"/>
                          <a:pt x="580852" y="23286"/>
                        </a:cubicBezTo>
                        <a:cubicBezTo>
                          <a:pt x="575529" y="17963"/>
                          <a:pt x="570207" y="12641"/>
                          <a:pt x="564884" y="12641"/>
                        </a:cubicBezTo>
                        <a:cubicBezTo>
                          <a:pt x="564884" y="12641"/>
                          <a:pt x="564884" y="12641"/>
                          <a:pt x="564884" y="12641"/>
                        </a:cubicBezTo>
                        <a:lnTo>
                          <a:pt x="548917" y="23286"/>
                        </a:lnTo>
                        <a:cubicBezTo>
                          <a:pt x="543594" y="23286"/>
                          <a:pt x="469080" y="92477"/>
                          <a:pt x="304084" y="124412"/>
                        </a:cubicBezTo>
                        <a:cubicBezTo>
                          <a:pt x="266827" y="129735"/>
                          <a:pt x="229569" y="135057"/>
                          <a:pt x="192312" y="135057"/>
                        </a:cubicBezTo>
                        <a:cubicBezTo>
                          <a:pt x="112475" y="135057"/>
                          <a:pt x="48606" y="113767"/>
                          <a:pt x="21994" y="92477"/>
                        </a:cubicBezTo>
                        <a:close/>
                      </a:path>
                    </a:pathLst>
                  </a:custGeom>
                  <a:solidFill>
                    <a:srgbClr val="3F2203"/>
                  </a:solidFill>
                  <a:ln w="53196" cap="flat">
                    <a:noFill/>
                    <a:prstDash val="solid"/>
                    <a:miter/>
                  </a:ln>
                </p:spPr>
                <p:txBody>
                  <a:bodyPr rtlCol="0" anchor="ctr"/>
                  <a:lstStyle/>
                  <a:p>
                    <a:endParaRPr lang="en-US"/>
                  </a:p>
                </p:txBody>
              </p:sp>
            </p:grpSp>
            <p:sp>
              <p:nvSpPr>
                <p:cNvPr id="153" name="Freeform: Shape 152">
                  <a:extLst>
                    <a:ext uri="{FF2B5EF4-FFF2-40B4-BE49-F238E27FC236}">
                      <a16:creationId xmlns:a16="http://schemas.microsoft.com/office/drawing/2014/main" xmlns="" id="{633FA659-25C8-4370-A168-419FA13D1FA9}"/>
                    </a:ext>
                  </a:extLst>
                </p:cNvPr>
                <p:cNvSpPr/>
                <p:nvPr/>
              </p:nvSpPr>
              <p:spPr>
                <a:xfrm>
                  <a:off x="2242545" y="8828649"/>
                  <a:ext cx="288266" cy="114432"/>
                </a:xfrm>
                <a:custGeom>
                  <a:avLst/>
                  <a:gdLst>
                    <a:gd name="connsiteX0" fmla="*/ 272299 w 288266"/>
                    <a:gd name="connsiteY0" fmla="*/ 53224 h 114432"/>
                    <a:gd name="connsiteX1" fmla="*/ 288267 w 288266"/>
                    <a:gd name="connsiteY1" fmla="*/ 37257 h 114432"/>
                    <a:gd name="connsiteX2" fmla="*/ 16822 w 288266"/>
                    <a:gd name="connsiteY2" fmla="*/ 0 h 114432"/>
                    <a:gd name="connsiteX3" fmla="*/ 854 w 288266"/>
                    <a:gd name="connsiteY3" fmla="*/ 37257 h 114432"/>
                    <a:gd name="connsiteX4" fmla="*/ 54079 w 288266"/>
                    <a:gd name="connsiteY4" fmla="*/ 106449 h 114432"/>
                    <a:gd name="connsiteX5" fmla="*/ 277622 w 288266"/>
                    <a:gd name="connsiteY5" fmla="*/ 106449 h 114432"/>
                    <a:gd name="connsiteX6" fmla="*/ 272299 w 288266"/>
                    <a:gd name="connsiteY6" fmla="*/ 53224 h 114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8266" h="114432">
                      <a:moveTo>
                        <a:pt x="272299" y="53224"/>
                      </a:moveTo>
                      <a:cubicBezTo>
                        <a:pt x="277622" y="47902"/>
                        <a:pt x="282944" y="42580"/>
                        <a:pt x="288267" y="37257"/>
                      </a:cubicBezTo>
                      <a:cubicBezTo>
                        <a:pt x="128593" y="63870"/>
                        <a:pt x="43434" y="21290"/>
                        <a:pt x="16822" y="0"/>
                      </a:cubicBezTo>
                      <a:cubicBezTo>
                        <a:pt x="16822" y="0"/>
                        <a:pt x="-4468" y="5322"/>
                        <a:pt x="854" y="37257"/>
                      </a:cubicBezTo>
                      <a:cubicBezTo>
                        <a:pt x="6177" y="74514"/>
                        <a:pt x="16822" y="101127"/>
                        <a:pt x="54079" y="106449"/>
                      </a:cubicBezTo>
                      <a:cubicBezTo>
                        <a:pt x="117948" y="117094"/>
                        <a:pt x="197785" y="117094"/>
                        <a:pt x="277622" y="106449"/>
                      </a:cubicBezTo>
                      <a:cubicBezTo>
                        <a:pt x="261655" y="90482"/>
                        <a:pt x="256332" y="74514"/>
                        <a:pt x="272299" y="53224"/>
                      </a:cubicBezTo>
                      <a:close/>
                    </a:path>
                  </a:pathLst>
                </a:custGeom>
                <a:solidFill>
                  <a:srgbClr val="613906">
                    <a:alpha val="30000"/>
                  </a:srgbClr>
                </a:solidFill>
                <a:ln w="53196"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xmlns="" id="{720A1171-06D6-4BC0-8F60-B3756FFF98F3}"/>
                    </a:ext>
                  </a:extLst>
                </p:cNvPr>
                <p:cNvSpPr/>
                <p:nvPr/>
              </p:nvSpPr>
              <p:spPr>
                <a:xfrm>
                  <a:off x="2247868" y="8823327"/>
                  <a:ext cx="144560" cy="111771"/>
                </a:xfrm>
                <a:custGeom>
                  <a:avLst/>
                  <a:gdLst>
                    <a:gd name="connsiteX0" fmla="*/ 112626 w 144560"/>
                    <a:gd name="connsiteY0" fmla="*/ 74514 h 111771"/>
                    <a:gd name="connsiteX1" fmla="*/ 112626 w 144560"/>
                    <a:gd name="connsiteY1" fmla="*/ 37257 h 111771"/>
                    <a:gd name="connsiteX2" fmla="*/ 16822 w 144560"/>
                    <a:gd name="connsiteY2" fmla="*/ 0 h 111771"/>
                    <a:gd name="connsiteX3" fmla="*/ 854 w 144560"/>
                    <a:gd name="connsiteY3" fmla="*/ 37257 h 111771"/>
                    <a:gd name="connsiteX4" fmla="*/ 54079 w 144560"/>
                    <a:gd name="connsiteY4" fmla="*/ 106449 h 111771"/>
                    <a:gd name="connsiteX5" fmla="*/ 144561 w 144560"/>
                    <a:gd name="connsiteY5" fmla="*/ 111771 h 111771"/>
                    <a:gd name="connsiteX6" fmla="*/ 112626 w 144560"/>
                    <a:gd name="connsiteY6" fmla="*/ 74514 h 111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560" h="111771">
                      <a:moveTo>
                        <a:pt x="112626" y="74514"/>
                      </a:moveTo>
                      <a:cubicBezTo>
                        <a:pt x="107303" y="63869"/>
                        <a:pt x="107303" y="53224"/>
                        <a:pt x="112626" y="37257"/>
                      </a:cubicBezTo>
                      <a:cubicBezTo>
                        <a:pt x="59401" y="26612"/>
                        <a:pt x="27466" y="10645"/>
                        <a:pt x="16822" y="0"/>
                      </a:cubicBezTo>
                      <a:cubicBezTo>
                        <a:pt x="16822" y="0"/>
                        <a:pt x="-4468" y="5322"/>
                        <a:pt x="854" y="37257"/>
                      </a:cubicBezTo>
                      <a:cubicBezTo>
                        <a:pt x="6177" y="74514"/>
                        <a:pt x="16822" y="101127"/>
                        <a:pt x="54079" y="106449"/>
                      </a:cubicBezTo>
                      <a:cubicBezTo>
                        <a:pt x="80691" y="111771"/>
                        <a:pt x="112626" y="111771"/>
                        <a:pt x="144561" y="111771"/>
                      </a:cubicBezTo>
                      <a:cubicBezTo>
                        <a:pt x="128593" y="106449"/>
                        <a:pt x="117948" y="90481"/>
                        <a:pt x="112626" y="74514"/>
                      </a:cubicBezTo>
                      <a:close/>
                    </a:path>
                  </a:pathLst>
                </a:custGeom>
                <a:solidFill>
                  <a:srgbClr val="613906">
                    <a:alpha val="30000"/>
                  </a:srgbClr>
                </a:solidFill>
                <a:ln w="53196" cap="flat">
                  <a:noFill/>
                  <a:prstDash val="solid"/>
                  <a:miter/>
                </a:ln>
              </p:spPr>
              <p:txBody>
                <a:bodyPr rtlCol="0" anchor="ctr"/>
                <a:lstStyle/>
                <a:p>
                  <a:endParaRPr lang="en-US"/>
                </a:p>
              </p:txBody>
            </p:sp>
          </p:grpSp>
          <p:grpSp>
            <p:nvGrpSpPr>
              <p:cNvPr id="155" name="Graphic 19">
                <a:extLst>
                  <a:ext uri="{FF2B5EF4-FFF2-40B4-BE49-F238E27FC236}">
                    <a16:creationId xmlns:a16="http://schemas.microsoft.com/office/drawing/2014/main" xmlns="" id="{4A33748F-32D0-4C94-98AA-DF71E43F8245}"/>
                  </a:ext>
                </a:extLst>
              </p:cNvPr>
              <p:cNvGrpSpPr/>
              <p:nvPr/>
            </p:nvGrpSpPr>
            <p:grpSpPr>
              <a:xfrm>
                <a:off x="1647284" y="8338984"/>
                <a:ext cx="931429" cy="324669"/>
                <a:chOff x="1647284" y="8338984"/>
                <a:chExt cx="931429" cy="324669"/>
              </a:xfrm>
              <a:solidFill>
                <a:srgbClr val="3F2203"/>
              </a:solidFill>
            </p:grpSpPr>
            <p:sp>
              <p:nvSpPr>
                <p:cNvPr id="156" name="Freeform: Shape 155">
                  <a:extLst>
                    <a:ext uri="{FF2B5EF4-FFF2-40B4-BE49-F238E27FC236}">
                      <a16:creationId xmlns:a16="http://schemas.microsoft.com/office/drawing/2014/main" xmlns="" id="{1AE9F7D8-A318-4A11-9D2F-BA7EE2677838}"/>
                    </a:ext>
                  </a:extLst>
                </p:cNvPr>
                <p:cNvSpPr/>
                <p:nvPr/>
              </p:nvSpPr>
              <p:spPr>
                <a:xfrm>
                  <a:off x="1918730" y="8541237"/>
                  <a:ext cx="372571" cy="122416"/>
                </a:xfrm>
                <a:custGeom>
                  <a:avLst/>
                  <a:gdLst>
                    <a:gd name="connsiteX0" fmla="*/ 0 w 372571"/>
                    <a:gd name="connsiteY0" fmla="*/ 0 h 122416"/>
                    <a:gd name="connsiteX1" fmla="*/ 58547 w 372571"/>
                    <a:gd name="connsiteY1" fmla="*/ 5323 h 122416"/>
                    <a:gd name="connsiteX2" fmla="*/ 90482 w 372571"/>
                    <a:gd name="connsiteY2" fmla="*/ 10645 h 122416"/>
                    <a:gd name="connsiteX3" fmla="*/ 122416 w 372571"/>
                    <a:gd name="connsiteY3" fmla="*/ 15968 h 122416"/>
                    <a:gd name="connsiteX4" fmla="*/ 191608 w 372571"/>
                    <a:gd name="connsiteY4" fmla="*/ 37257 h 122416"/>
                    <a:gd name="connsiteX5" fmla="*/ 228866 w 372571"/>
                    <a:gd name="connsiteY5" fmla="*/ 47902 h 122416"/>
                    <a:gd name="connsiteX6" fmla="*/ 260800 w 372571"/>
                    <a:gd name="connsiteY6" fmla="*/ 63870 h 122416"/>
                    <a:gd name="connsiteX7" fmla="*/ 292735 w 372571"/>
                    <a:gd name="connsiteY7" fmla="*/ 79837 h 122416"/>
                    <a:gd name="connsiteX8" fmla="*/ 308702 w 372571"/>
                    <a:gd name="connsiteY8" fmla="*/ 85159 h 122416"/>
                    <a:gd name="connsiteX9" fmla="*/ 319347 w 372571"/>
                    <a:gd name="connsiteY9" fmla="*/ 90482 h 122416"/>
                    <a:gd name="connsiteX10" fmla="*/ 372572 w 372571"/>
                    <a:gd name="connsiteY10" fmla="*/ 122416 h 122416"/>
                    <a:gd name="connsiteX11" fmla="*/ 314025 w 372571"/>
                    <a:gd name="connsiteY11" fmla="*/ 95804 h 122416"/>
                    <a:gd name="connsiteX12" fmla="*/ 303380 w 372571"/>
                    <a:gd name="connsiteY12" fmla="*/ 90482 h 122416"/>
                    <a:gd name="connsiteX13" fmla="*/ 287413 w 372571"/>
                    <a:gd name="connsiteY13" fmla="*/ 85159 h 122416"/>
                    <a:gd name="connsiteX14" fmla="*/ 255478 w 372571"/>
                    <a:gd name="connsiteY14" fmla="*/ 74514 h 122416"/>
                    <a:gd name="connsiteX15" fmla="*/ 223543 w 372571"/>
                    <a:gd name="connsiteY15" fmla="*/ 63870 h 122416"/>
                    <a:gd name="connsiteX16" fmla="*/ 191608 w 372571"/>
                    <a:gd name="connsiteY16" fmla="*/ 53224 h 122416"/>
                    <a:gd name="connsiteX17" fmla="*/ 154351 w 372571"/>
                    <a:gd name="connsiteY17" fmla="*/ 42580 h 122416"/>
                    <a:gd name="connsiteX18" fmla="*/ 122416 w 372571"/>
                    <a:gd name="connsiteY18" fmla="*/ 31935 h 122416"/>
                    <a:gd name="connsiteX19" fmla="*/ 63869 w 372571"/>
                    <a:gd name="connsiteY19" fmla="*/ 15968 h 122416"/>
                    <a:gd name="connsiteX20" fmla="*/ 21290 w 372571"/>
                    <a:gd name="connsiteY20" fmla="*/ 5323 h 122416"/>
                    <a:gd name="connsiteX21" fmla="*/ 0 w 372571"/>
                    <a:gd name="connsiteY21" fmla="*/ 0 h 122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2571" h="122416">
                      <a:moveTo>
                        <a:pt x="0" y="0"/>
                      </a:moveTo>
                      <a:cubicBezTo>
                        <a:pt x="0" y="0"/>
                        <a:pt x="26612" y="0"/>
                        <a:pt x="58547" y="5323"/>
                      </a:cubicBezTo>
                      <a:cubicBezTo>
                        <a:pt x="69192" y="5323"/>
                        <a:pt x="79837" y="10645"/>
                        <a:pt x="90482" y="10645"/>
                      </a:cubicBezTo>
                      <a:cubicBezTo>
                        <a:pt x="101127" y="10645"/>
                        <a:pt x="111772" y="15968"/>
                        <a:pt x="122416" y="15968"/>
                      </a:cubicBezTo>
                      <a:cubicBezTo>
                        <a:pt x="143706" y="21290"/>
                        <a:pt x="170319" y="26612"/>
                        <a:pt x="191608" y="37257"/>
                      </a:cubicBezTo>
                      <a:cubicBezTo>
                        <a:pt x="202253" y="42580"/>
                        <a:pt x="212898" y="47902"/>
                        <a:pt x="228866" y="47902"/>
                      </a:cubicBezTo>
                      <a:cubicBezTo>
                        <a:pt x="239511" y="53224"/>
                        <a:pt x="250155" y="58547"/>
                        <a:pt x="260800" y="63870"/>
                      </a:cubicBezTo>
                      <a:cubicBezTo>
                        <a:pt x="271445" y="69192"/>
                        <a:pt x="282090" y="74514"/>
                        <a:pt x="292735" y="79837"/>
                      </a:cubicBezTo>
                      <a:cubicBezTo>
                        <a:pt x="298058" y="79837"/>
                        <a:pt x="303380" y="85159"/>
                        <a:pt x="308702" y="85159"/>
                      </a:cubicBezTo>
                      <a:cubicBezTo>
                        <a:pt x="314025" y="85159"/>
                        <a:pt x="319347" y="90482"/>
                        <a:pt x="319347" y="90482"/>
                      </a:cubicBezTo>
                      <a:cubicBezTo>
                        <a:pt x="351282" y="106449"/>
                        <a:pt x="372572" y="122416"/>
                        <a:pt x="372572" y="122416"/>
                      </a:cubicBezTo>
                      <a:cubicBezTo>
                        <a:pt x="372572" y="122416"/>
                        <a:pt x="351282" y="111772"/>
                        <a:pt x="314025" y="95804"/>
                      </a:cubicBezTo>
                      <a:cubicBezTo>
                        <a:pt x="308702" y="95804"/>
                        <a:pt x="303380" y="90482"/>
                        <a:pt x="303380" y="90482"/>
                      </a:cubicBezTo>
                      <a:cubicBezTo>
                        <a:pt x="298058" y="90482"/>
                        <a:pt x="292735" y="85159"/>
                        <a:pt x="287413" y="85159"/>
                      </a:cubicBezTo>
                      <a:cubicBezTo>
                        <a:pt x="276768" y="79837"/>
                        <a:pt x="266123" y="79837"/>
                        <a:pt x="255478" y="74514"/>
                      </a:cubicBezTo>
                      <a:cubicBezTo>
                        <a:pt x="244833" y="69192"/>
                        <a:pt x="234188" y="63870"/>
                        <a:pt x="223543" y="63870"/>
                      </a:cubicBezTo>
                      <a:cubicBezTo>
                        <a:pt x="212898" y="58547"/>
                        <a:pt x="202253" y="58547"/>
                        <a:pt x="191608" y="53224"/>
                      </a:cubicBezTo>
                      <a:cubicBezTo>
                        <a:pt x="180964" y="47902"/>
                        <a:pt x="170319" y="47902"/>
                        <a:pt x="154351" y="42580"/>
                      </a:cubicBezTo>
                      <a:cubicBezTo>
                        <a:pt x="143706" y="37257"/>
                        <a:pt x="133061" y="37257"/>
                        <a:pt x="122416" y="31935"/>
                      </a:cubicBezTo>
                      <a:cubicBezTo>
                        <a:pt x="101127" y="26612"/>
                        <a:pt x="79837" y="21290"/>
                        <a:pt x="63869" y="15968"/>
                      </a:cubicBezTo>
                      <a:cubicBezTo>
                        <a:pt x="47902" y="10645"/>
                        <a:pt x="31935" y="5323"/>
                        <a:pt x="21290" y="5323"/>
                      </a:cubicBezTo>
                      <a:cubicBezTo>
                        <a:pt x="5322" y="0"/>
                        <a:pt x="0" y="0"/>
                        <a:pt x="0" y="0"/>
                      </a:cubicBezTo>
                      <a:close/>
                    </a:path>
                  </a:pathLst>
                </a:custGeom>
                <a:solidFill>
                  <a:srgbClr val="3F2203"/>
                </a:solidFill>
                <a:ln w="53196"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xmlns="" id="{979A4871-C48B-4319-8DBA-EC397E66EB84}"/>
                    </a:ext>
                  </a:extLst>
                </p:cNvPr>
                <p:cNvSpPr/>
                <p:nvPr/>
              </p:nvSpPr>
              <p:spPr>
                <a:xfrm>
                  <a:off x="2211465" y="8429466"/>
                  <a:ext cx="367249" cy="127738"/>
                </a:xfrm>
                <a:custGeom>
                  <a:avLst/>
                  <a:gdLst>
                    <a:gd name="connsiteX0" fmla="*/ 0 w 367249"/>
                    <a:gd name="connsiteY0" fmla="*/ 127739 h 127738"/>
                    <a:gd name="connsiteX1" fmla="*/ 15967 w 367249"/>
                    <a:gd name="connsiteY1" fmla="*/ 122416 h 127738"/>
                    <a:gd name="connsiteX2" fmla="*/ 53225 w 367249"/>
                    <a:gd name="connsiteY2" fmla="*/ 106449 h 127738"/>
                    <a:gd name="connsiteX3" fmla="*/ 111772 w 367249"/>
                    <a:gd name="connsiteY3" fmla="*/ 79837 h 127738"/>
                    <a:gd name="connsiteX4" fmla="*/ 175641 w 367249"/>
                    <a:gd name="connsiteY4" fmla="*/ 53224 h 127738"/>
                    <a:gd name="connsiteX5" fmla="*/ 244833 w 367249"/>
                    <a:gd name="connsiteY5" fmla="*/ 31935 h 127738"/>
                    <a:gd name="connsiteX6" fmla="*/ 303380 w 367249"/>
                    <a:gd name="connsiteY6" fmla="*/ 15968 h 127738"/>
                    <a:gd name="connsiteX7" fmla="*/ 329992 w 367249"/>
                    <a:gd name="connsiteY7" fmla="*/ 10645 h 127738"/>
                    <a:gd name="connsiteX8" fmla="*/ 351282 w 367249"/>
                    <a:gd name="connsiteY8" fmla="*/ 5322 h 127738"/>
                    <a:gd name="connsiteX9" fmla="*/ 367250 w 367249"/>
                    <a:gd name="connsiteY9" fmla="*/ 0 h 127738"/>
                    <a:gd name="connsiteX10" fmla="*/ 351282 w 367249"/>
                    <a:gd name="connsiteY10" fmla="*/ 5322 h 127738"/>
                    <a:gd name="connsiteX11" fmla="*/ 308702 w 367249"/>
                    <a:gd name="connsiteY11" fmla="*/ 15968 h 127738"/>
                    <a:gd name="connsiteX12" fmla="*/ 250155 w 367249"/>
                    <a:gd name="connsiteY12" fmla="*/ 37257 h 127738"/>
                    <a:gd name="connsiteX13" fmla="*/ 186286 w 367249"/>
                    <a:gd name="connsiteY13" fmla="*/ 63870 h 127738"/>
                    <a:gd name="connsiteX14" fmla="*/ 122416 w 367249"/>
                    <a:gd name="connsiteY14" fmla="*/ 90482 h 127738"/>
                    <a:gd name="connsiteX15" fmla="*/ 63869 w 367249"/>
                    <a:gd name="connsiteY15" fmla="*/ 111771 h 127738"/>
                    <a:gd name="connsiteX16" fmla="*/ 0 w 367249"/>
                    <a:gd name="connsiteY16" fmla="*/ 127739 h 127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7249" h="127738">
                      <a:moveTo>
                        <a:pt x="0" y="127739"/>
                      </a:moveTo>
                      <a:cubicBezTo>
                        <a:pt x="0" y="127739"/>
                        <a:pt x="5322" y="122416"/>
                        <a:pt x="15967" y="122416"/>
                      </a:cubicBezTo>
                      <a:cubicBezTo>
                        <a:pt x="26612" y="117094"/>
                        <a:pt x="37257" y="111771"/>
                        <a:pt x="53225" y="106449"/>
                      </a:cubicBezTo>
                      <a:cubicBezTo>
                        <a:pt x="69192" y="101127"/>
                        <a:pt x="90482" y="90482"/>
                        <a:pt x="111772" y="79837"/>
                      </a:cubicBezTo>
                      <a:cubicBezTo>
                        <a:pt x="133061" y="69192"/>
                        <a:pt x="154351" y="63870"/>
                        <a:pt x="175641" y="53224"/>
                      </a:cubicBezTo>
                      <a:cubicBezTo>
                        <a:pt x="196931" y="42580"/>
                        <a:pt x="223543" y="37257"/>
                        <a:pt x="244833" y="31935"/>
                      </a:cubicBezTo>
                      <a:cubicBezTo>
                        <a:pt x="266123" y="26612"/>
                        <a:pt x="287413" y="21290"/>
                        <a:pt x="303380" y="15968"/>
                      </a:cubicBezTo>
                      <a:cubicBezTo>
                        <a:pt x="314025" y="15968"/>
                        <a:pt x="319347" y="10645"/>
                        <a:pt x="329992" y="10645"/>
                      </a:cubicBezTo>
                      <a:cubicBezTo>
                        <a:pt x="335315" y="10645"/>
                        <a:pt x="345960" y="10645"/>
                        <a:pt x="351282" y="5322"/>
                      </a:cubicBezTo>
                      <a:cubicBezTo>
                        <a:pt x="361927" y="5322"/>
                        <a:pt x="367250" y="0"/>
                        <a:pt x="367250" y="0"/>
                      </a:cubicBezTo>
                      <a:cubicBezTo>
                        <a:pt x="367250" y="0"/>
                        <a:pt x="361927" y="0"/>
                        <a:pt x="351282" y="5322"/>
                      </a:cubicBezTo>
                      <a:cubicBezTo>
                        <a:pt x="340637" y="10645"/>
                        <a:pt x="324670" y="10645"/>
                        <a:pt x="308702" y="15968"/>
                      </a:cubicBezTo>
                      <a:cubicBezTo>
                        <a:pt x="292735" y="21290"/>
                        <a:pt x="271445" y="26612"/>
                        <a:pt x="250155" y="37257"/>
                      </a:cubicBezTo>
                      <a:cubicBezTo>
                        <a:pt x="228866" y="47902"/>
                        <a:pt x="207576" y="53224"/>
                        <a:pt x="186286" y="63870"/>
                      </a:cubicBezTo>
                      <a:cubicBezTo>
                        <a:pt x="164996" y="74514"/>
                        <a:pt x="138384" y="79837"/>
                        <a:pt x="122416" y="90482"/>
                      </a:cubicBezTo>
                      <a:cubicBezTo>
                        <a:pt x="101127" y="95804"/>
                        <a:pt x="79837" y="106449"/>
                        <a:pt x="63869" y="111771"/>
                      </a:cubicBezTo>
                      <a:cubicBezTo>
                        <a:pt x="21290" y="122416"/>
                        <a:pt x="0" y="127739"/>
                        <a:pt x="0" y="127739"/>
                      </a:cubicBezTo>
                      <a:close/>
                    </a:path>
                  </a:pathLst>
                </a:custGeom>
                <a:solidFill>
                  <a:srgbClr val="3F2203"/>
                </a:solidFill>
                <a:ln w="53196"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xmlns="" id="{FA7A7708-7C11-4601-B7D0-4C60956AC81B}"/>
                    </a:ext>
                  </a:extLst>
                </p:cNvPr>
                <p:cNvSpPr/>
                <p:nvPr/>
              </p:nvSpPr>
              <p:spPr>
                <a:xfrm>
                  <a:off x="1647284" y="8338984"/>
                  <a:ext cx="79836" cy="79836"/>
                </a:xfrm>
                <a:custGeom>
                  <a:avLst/>
                  <a:gdLst>
                    <a:gd name="connsiteX0" fmla="*/ 0 w 79836"/>
                    <a:gd name="connsiteY0" fmla="*/ 0 h 79836"/>
                    <a:gd name="connsiteX1" fmla="*/ 0 w 79836"/>
                    <a:gd name="connsiteY1" fmla="*/ 0 h 79836"/>
                    <a:gd name="connsiteX2" fmla="*/ 15967 w 79836"/>
                    <a:gd name="connsiteY2" fmla="*/ 10645 h 79836"/>
                    <a:gd name="connsiteX3" fmla="*/ 42580 w 79836"/>
                    <a:gd name="connsiteY3" fmla="*/ 37257 h 79836"/>
                    <a:gd name="connsiteX4" fmla="*/ 58547 w 79836"/>
                    <a:gd name="connsiteY4" fmla="*/ 53224 h 79836"/>
                    <a:gd name="connsiteX5" fmla="*/ 69192 w 79836"/>
                    <a:gd name="connsiteY5" fmla="*/ 63869 h 79836"/>
                    <a:gd name="connsiteX6" fmla="*/ 79837 w 79836"/>
                    <a:gd name="connsiteY6" fmla="*/ 79837 h 79836"/>
                    <a:gd name="connsiteX7" fmla="*/ 63869 w 79836"/>
                    <a:gd name="connsiteY7" fmla="*/ 69192 h 79836"/>
                    <a:gd name="connsiteX8" fmla="*/ 47902 w 79836"/>
                    <a:gd name="connsiteY8" fmla="*/ 58547 h 79836"/>
                    <a:gd name="connsiteX9" fmla="*/ 31935 w 79836"/>
                    <a:gd name="connsiteY9" fmla="*/ 42579 h 79836"/>
                    <a:gd name="connsiteX10" fmla="*/ 15967 w 79836"/>
                    <a:gd name="connsiteY10" fmla="*/ 26612 h 79836"/>
                    <a:gd name="connsiteX11" fmla="*/ 5322 w 79836"/>
                    <a:gd name="connsiteY11" fmla="*/ 10645 h 79836"/>
                    <a:gd name="connsiteX12" fmla="*/ 0 w 79836"/>
                    <a:gd name="connsiteY12" fmla="*/ 0 h 79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9836" h="79836">
                      <a:moveTo>
                        <a:pt x="0" y="0"/>
                      </a:moveTo>
                      <a:cubicBezTo>
                        <a:pt x="0" y="0"/>
                        <a:pt x="0" y="0"/>
                        <a:pt x="0" y="0"/>
                      </a:cubicBezTo>
                      <a:cubicBezTo>
                        <a:pt x="5322" y="5322"/>
                        <a:pt x="10645" y="5322"/>
                        <a:pt x="15967" y="10645"/>
                      </a:cubicBezTo>
                      <a:cubicBezTo>
                        <a:pt x="26612" y="15967"/>
                        <a:pt x="31935" y="26612"/>
                        <a:pt x="42580" y="37257"/>
                      </a:cubicBezTo>
                      <a:cubicBezTo>
                        <a:pt x="47902" y="42579"/>
                        <a:pt x="53225" y="47902"/>
                        <a:pt x="58547" y="53224"/>
                      </a:cubicBezTo>
                      <a:cubicBezTo>
                        <a:pt x="63869" y="58547"/>
                        <a:pt x="69192" y="63869"/>
                        <a:pt x="69192" y="63869"/>
                      </a:cubicBezTo>
                      <a:cubicBezTo>
                        <a:pt x="74514" y="69192"/>
                        <a:pt x="79837" y="79837"/>
                        <a:pt x="79837" y="79837"/>
                      </a:cubicBezTo>
                      <a:cubicBezTo>
                        <a:pt x="79837" y="79837"/>
                        <a:pt x="74514" y="74514"/>
                        <a:pt x="63869" y="69192"/>
                      </a:cubicBezTo>
                      <a:cubicBezTo>
                        <a:pt x="58547" y="63869"/>
                        <a:pt x="53225" y="63869"/>
                        <a:pt x="47902" y="58547"/>
                      </a:cubicBezTo>
                      <a:cubicBezTo>
                        <a:pt x="42580" y="53224"/>
                        <a:pt x="37257" y="47902"/>
                        <a:pt x="31935" y="42579"/>
                      </a:cubicBezTo>
                      <a:cubicBezTo>
                        <a:pt x="26612" y="37257"/>
                        <a:pt x="21290" y="31935"/>
                        <a:pt x="15967" y="26612"/>
                      </a:cubicBezTo>
                      <a:cubicBezTo>
                        <a:pt x="10645" y="21290"/>
                        <a:pt x="10645" y="15967"/>
                        <a:pt x="5322" y="10645"/>
                      </a:cubicBezTo>
                      <a:cubicBezTo>
                        <a:pt x="5322" y="5322"/>
                        <a:pt x="0" y="0"/>
                        <a:pt x="0" y="0"/>
                      </a:cubicBezTo>
                      <a:close/>
                    </a:path>
                  </a:pathLst>
                </a:custGeom>
                <a:solidFill>
                  <a:srgbClr val="3F2203"/>
                </a:solidFill>
                <a:ln w="53196" cap="flat">
                  <a:noFill/>
                  <a:prstDash val="solid"/>
                  <a:miter/>
                </a:ln>
              </p:spPr>
              <p:txBody>
                <a:bodyPr rtlCol="0" anchor="ctr"/>
                <a:lstStyle/>
                <a:p>
                  <a:endParaRPr lang="en-US"/>
                </a:p>
              </p:txBody>
            </p:sp>
          </p:grpSp>
          <p:sp>
            <p:nvSpPr>
              <p:cNvPr id="159" name="Freeform: Shape 158">
                <a:extLst>
                  <a:ext uri="{FF2B5EF4-FFF2-40B4-BE49-F238E27FC236}">
                    <a16:creationId xmlns:a16="http://schemas.microsoft.com/office/drawing/2014/main" xmlns="" id="{8F4E5E91-A37C-43E6-AE5B-DA0EB787922D}"/>
                  </a:ext>
                </a:extLst>
              </p:cNvPr>
              <p:cNvSpPr/>
              <p:nvPr/>
            </p:nvSpPr>
            <p:spPr>
              <a:xfrm>
                <a:off x="1492933" y="8168666"/>
                <a:ext cx="1298679" cy="715868"/>
              </a:xfrm>
              <a:custGeom>
                <a:avLst/>
                <a:gdLst>
                  <a:gd name="connsiteX0" fmla="*/ 1213520 w 1298679"/>
                  <a:gd name="connsiteY0" fmla="*/ 127739 h 715868"/>
                  <a:gd name="connsiteX1" fmla="*/ 1218843 w 1298679"/>
                  <a:gd name="connsiteY1" fmla="*/ 58547 h 715868"/>
                  <a:gd name="connsiteX2" fmla="*/ 1165618 w 1298679"/>
                  <a:gd name="connsiteY2" fmla="*/ 0 h 715868"/>
                  <a:gd name="connsiteX3" fmla="*/ 170319 w 1298679"/>
                  <a:gd name="connsiteY3" fmla="*/ 0 h 715868"/>
                  <a:gd name="connsiteX4" fmla="*/ 117094 w 1298679"/>
                  <a:gd name="connsiteY4" fmla="*/ 74514 h 715868"/>
                  <a:gd name="connsiteX5" fmla="*/ 138384 w 1298679"/>
                  <a:gd name="connsiteY5" fmla="*/ 122416 h 715868"/>
                  <a:gd name="connsiteX6" fmla="*/ 101127 w 1298679"/>
                  <a:gd name="connsiteY6" fmla="*/ 149028 h 715868"/>
                  <a:gd name="connsiteX7" fmla="*/ 0 w 1298679"/>
                  <a:gd name="connsiteY7" fmla="*/ 489665 h 715868"/>
                  <a:gd name="connsiteX8" fmla="*/ 250155 w 1298679"/>
                  <a:gd name="connsiteY8" fmla="*/ 675951 h 715868"/>
                  <a:gd name="connsiteX9" fmla="*/ 553536 w 1298679"/>
                  <a:gd name="connsiteY9" fmla="*/ 691918 h 715868"/>
                  <a:gd name="connsiteX10" fmla="*/ 649340 w 1298679"/>
                  <a:gd name="connsiteY10" fmla="*/ 431118 h 715868"/>
                  <a:gd name="connsiteX11" fmla="*/ 675952 w 1298679"/>
                  <a:gd name="connsiteY11" fmla="*/ 441763 h 715868"/>
                  <a:gd name="connsiteX12" fmla="*/ 766434 w 1298679"/>
                  <a:gd name="connsiteY12" fmla="*/ 659983 h 715868"/>
                  <a:gd name="connsiteX13" fmla="*/ 1053846 w 1298679"/>
                  <a:gd name="connsiteY13" fmla="*/ 697241 h 715868"/>
                  <a:gd name="connsiteX14" fmla="*/ 1298679 w 1298679"/>
                  <a:gd name="connsiteY14" fmla="*/ 596114 h 715868"/>
                  <a:gd name="connsiteX15" fmla="*/ 1213520 w 1298679"/>
                  <a:gd name="connsiteY15" fmla="*/ 127739 h 715868"/>
                  <a:gd name="connsiteX16" fmla="*/ 420474 w 1298679"/>
                  <a:gd name="connsiteY16" fmla="*/ 580147 h 715868"/>
                  <a:gd name="connsiteX17" fmla="*/ 117094 w 1298679"/>
                  <a:gd name="connsiteY17" fmla="*/ 574824 h 715868"/>
                  <a:gd name="connsiteX18" fmla="*/ 106449 w 1298679"/>
                  <a:gd name="connsiteY18" fmla="*/ 415151 h 715868"/>
                  <a:gd name="connsiteX19" fmla="*/ 170319 w 1298679"/>
                  <a:gd name="connsiteY19" fmla="*/ 250155 h 715868"/>
                  <a:gd name="connsiteX20" fmla="*/ 377894 w 1298679"/>
                  <a:gd name="connsiteY20" fmla="*/ 377894 h 715868"/>
                  <a:gd name="connsiteX21" fmla="*/ 420474 w 1298679"/>
                  <a:gd name="connsiteY21" fmla="*/ 580147 h 715868"/>
                  <a:gd name="connsiteX22" fmla="*/ 649340 w 1298679"/>
                  <a:gd name="connsiteY22" fmla="*/ 356604 h 715868"/>
                  <a:gd name="connsiteX23" fmla="*/ 340637 w 1298679"/>
                  <a:gd name="connsiteY23" fmla="*/ 244833 h 715868"/>
                  <a:gd name="connsiteX24" fmla="*/ 255478 w 1298679"/>
                  <a:gd name="connsiteY24" fmla="*/ 117094 h 715868"/>
                  <a:gd name="connsiteX25" fmla="*/ 431119 w 1298679"/>
                  <a:gd name="connsiteY25" fmla="*/ 106449 h 715868"/>
                  <a:gd name="connsiteX26" fmla="*/ 867560 w 1298679"/>
                  <a:gd name="connsiteY26" fmla="*/ 117094 h 715868"/>
                  <a:gd name="connsiteX27" fmla="*/ 1069814 w 1298679"/>
                  <a:gd name="connsiteY27" fmla="*/ 191608 h 715868"/>
                  <a:gd name="connsiteX28" fmla="*/ 649340 w 1298679"/>
                  <a:gd name="connsiteY28" fmla="*/ 356604 h 715868"/>
                  <a:gd name="connsiteX29" fmla="*/ 989977 w 1298679"/>
                  <a:gd name="connsiteY29" fmla="*/ 665306 h 715868"/>
                  <a:gd name="connsiteX30" fmla="*/ 872883 w 1298679"/>
                  <a:gd name="connsiteY30" fmla="*/ 393861 h 715868"/>
                  <a:gd name="connsiteX31" fmla="*/ 1112393 w 1298679"/>
                  <a:gd name="connsiteY31" fmla="*/ 308702 h 715868"/>
                  <a:gd name="connsiteX32" fmla="*/ 1208198 w 1298679"/>
                  <a:gd name="connsiteY32" fmla="*/ 372571 h 715868"/>
                  <a:gd name="connsiteX33" fmla="*/ 1229488 w 1298679"/>
                  <a:gd name="connsiteY33" fmla="*/ 505632 h 715868"/>
                  <a:gd name="connsiteX34" fmla="*/ 989977 w 1298679"/>
                  <a:gd name="connsiteY34" fmla="*/ 665306 h 715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98679" h="715868">
                    <a:moveTo>
                      <a:pt x="1213520" y="127739"/>
                    </a:moveTo>
                    <a:cubicBezTo>
                      <a:pt x="1202875" y="95804"/>
                      <a:pt x="1245455" y="95804"/>
                      <a:pt x="1218843" y="58547"/>
                    </a:cubicBezTo>
                    <a:cubicBezTo>
                      <a:pt x="1186908" y="21290"/>
                      <a:pt x="1165618" y="0"/>
                      <a:pt x="1165618" y="0"/>
                    </a:cubicBezTo>
                    <a:lnTo>
                      <a:pt x="170319" y="0"/>
                    </a:lnTo>
                    <a:cubicBezTo>
                      <a:pt x="170319" y="0"/>
                      <a:pt x="95804" y="53224"/>
                      <a:pt x="117094" y="74514"/>
                    </a:cubicBezTo>
                    <a:cubicBezTo>
                      <a:pt x="138384" y="95804"/>
                      <a:pt x="138384" y="122416"/>
                      <a:pt x="138384" y="122416"/>
                    </a:cubicBezTo>
                    <a:cubicBezTo>
                      <a:pt x="138384" y="122416"/>
                      <a:pt x="117094" y="95804"/>
                      <a:pt x="101127" y="149028"/>
                    </a:cubicBezTo>
                    <a:lnTo>
                      <a:pt x="0" y="489665"/>
                    </a:lnTo>
                    <a:cubicBezTo>
                      <a:pt x="21290" y="558857"/>
                      <a:pt x="63869" y="617404"/>
                      <a:pt x="250155" y="675951"/>
                    </a:cubicBezTo>
                    <a:cubicBezTo>
                      <a:pt x="436441" y="734498"/>
                      <a:pt x="532246" y="718530"/>
                      <a:pt x="553536" y="691918"/>
                    </a:cubicBezTo>
                    <a:cubicBezTo>
                      <a:pt x="628050" y="505632"/>
                      <a:pt x="649340" y="431118"/>
                      <a:pt x="649340" y="431118"/>
                    </a:cubicBezTo>
                    <a:lnTo>
                      <a:pt x="675952" y="441763"/>
                    </a:lnTo>
                    <a:lnTo>
                      <a:pt x="766434" y="659983"/>
                    </a:lnTo>
                    <a:cubicBezTo>
                      <a:pt x="793046" y="681273"/>
                      <a:pt x="888850" y="729175"/>
                      <a:pt x="1053846" y="697241"/>
                    </a:cubicBezTo>
                    <a:cubicBezTo>
                      <a:pt x="1218843" y="665306"/>
                      <a:pt x="1298679" y="596114"/>
                      <a:pt x="1298679" y="596114"/>
                    </a:cubicBezTo>
                    <a:cubicBezTo>
                      <a:pt x="1298679" y="596114"/>
                      <a:pt x="1277390" y="250155"/>
                      <a:pt x="1213520" y="127739"/>
                    </a:cubicBezTo>
                    <a:close/>
                    <a:moveTo>
                      <a:pt x="420474" y="580147"/>
                    </a:moveTo>
                    <a:cubicBezTo>
                      <a:pt x="399184" y="670628"/>
                      <a:pt x="228866" y="638693"/>
                      <a:pt x="117094" y="574824"/>
                    </a:cubicBezTo>
                    <a:cubicBezTo>
                      <a:pt x="5322" y="516277"/>
                      <a:pt x="63869" y="441763"/>
                      <a:pt x="106449" y="415151"/>
                    </a:cubicBezTo>
                    <a:cubicBezTo>
                      <a:pt x="149029" y="393861"/>
                      <a:pt x="111772" y="207575"/>
                      <a:pt x="170319" y="250155"/>
                    </a:cubicBezTo>
                    <a:cubicBezTo>
                      <a:pt x="170319" y="250155"/>
                      <a:pt x="255478" y="335314"/>
                      <a:pt x="377894" y="377894"/>
                    </a:cubicBezTo>
                    <a:cubicBezTo>
                      <a:pt x="505633" y="420473"/>
                      <a:pt x="441764" y="489665"/>
                      <a:pt x="420474" y="580147"/>
                    </a:cubicBezTo>
                    <a:close/>
                    <a:moveTo>
                      <a:pt x="649340" y="356604"/>
                    </a:moveTo>
                    <a:cubicBezTo>
                      <a:pt x="564180" y="356604"/>
                      <a:pt x="420474" y="287412"/>
                      <a:pt x="340637" y="244833"/>
                    </a:cubicBezTo>
                    <a:cubicBezTo>
                      <a:pt x="260800" y="207575"/>
                      <a:pt x="180964" y="111771"/>
                      <a:pt x="255478" y="117094"/>
                    </a:cubicBezTo>
                    <a:cubicBezTo>
                      <a:pt x="255478" y="117094"/>
                      <a:pt x="292735" y="90482"/>
                      <a:pt x="431119" y="106449"/>
                    </a:cubicBezTo>
                    <a:cubicBezTo>
                      <a:pt x="569503" y="122416"/>
                      <a:pt x="707887" y="143706"/>
                      <a:pt x="867560" y="117094"/>
                    </a:cubicBezTo>
                    <a:cubicBezTo>
                      <a:pt x="1027234" y="90482"/>
                      <a:pt x="1256100" y="117094"/>
                      <a:pt x="1069814" y="191608"/>
                    </a:cubicBezTo>
                    <a:cubicBezTo>
                      <a:pt x="888850" y="271445"/>
                      <a:pt x="734499" y="356604"/>
                      <a:pt x="649340" y="356604"/>
                    </a:cubicBezTo>
                    <a:close/>
                    <a:moveTo>
                      <a:pt x="989977" y="665306"/>
                    </a:moveTo>
                    <a:cubicBezTo>
                      <a:pt x="867560" y="675951"/>
                      <a:pt x="777079" y="399183"/>
                      <a:pt x="872883" y="393861"/>
                    </a:cubicBezTo>
                    <a:cubicBezTo>
                      <a:pt x="872883" y="393861"/>
                      <a:pt x="1005944" y="367249"/>
                      <a:pt x="1112393" y="308702"/>
                    </a:cubicBezTo>
                    <a:cubicBezTo>
                      <a:pt x="1218843" y="250155"/>
                      <a:pt x="1229488" y="329992"/>
                      <a:pt x="1208198" y="372571"/>
                    </a:cubicBezTo>
                    <a:cubicBezTo>
                      <a:pt x="1186908" y="409828"/>
                      <a:pt x="1213520" y="399183"/>
                      <a:pt x="1229488" y="505632"/>
                    </a:cubicBezTo>
                    <a:cubicBezTo>
                      <a:pt x="1245455" y="606759"/>
                      <a:pt x="1112393" y="654661"/>
                      <a:pt x="989977" y="665306"/>
                    </a:cubicBezTo>
                    <a:close/>
                  </a:path>
                </a:pathLst>
              </a:custGeom>
              <a:solidFill>
                <a:srgbClr val="613906">
                  <a:alpha val="30000"/>
                </a:srgbClr>
              </a:solidFill>
              <a:ln w="53196" cap="flat">
                <a:noFill/>
                <a:prstDash val="solid"/>
                <a:miter/>
              </a:ln>
            </p:spPr>
            <p:txBody>
              <a:bodyPr rtlCol="0" anchor="ctr"/>
              <a:lstStyle/>
              <a:p>
                <a:endParaRPr lang="en-US"/>
              </a:p>
            </p:txBody>
          </p:sp>
          <p:grpSp>
            <p:nvGrpSpPr>
              <p:cNvPr id="160" name="Graphic 19">
                <a:extLst>
                  <a:ext uri="{FF2B5EF4-FFF2-40B4-BE49-F238E27FC236}">
                    <a16:creationId xmlns:a16="http://schemas.microsoft.com/office/drawing/2014/main" xmlns="" id="{C767C2CB-2AE1-4B44-B64B-FD0CBE2FC42D}"/>
                  </a:ext>
                </a:extLst>
              </p:cNvPr>
              <p:cNvGrpSpPr/>
              <p:nvPr/>
            </p:nvGrpSpPr>
            <p:grpSpPr>
              <a:xfrm>
                <a:off x="1540184" y="8275335"/>
                <a:ext cx="1183545" cy="616591"/>
                <a:chOff x="1540184" y="8275335"/>
                <a:chExt cx="1183545" cy="616591"/>
              </a:xfrm>
            </p:grpSpPr>
            <p:sp>
              <p:nvSpPr>
                <p:cNvPr id="161" name="Freeform: Shape 160">
                  <a:extLst>
                    <a:ext uri="{FF2B5EF4-FFF2-40B4-BE49-F238E27FC236}">
                      <a16:creationId xmlns:a16="http://schemas.microsoft.com/office/drawing/2014/main" xmlns="" id="{AFF56D5A-B46B-4CE0-90EB-82FEF87D2946}"/>
                    </a:ext>
                  </a:extLst>
                </p:cNvPr>
                <p:cNvSpPr/>
                <p:nvPr/>
              </p:nvSpPr>
              <p:spPr>
                <a:xfrm>
                  <a:off x="1724056" y="8275335"/>
                  <a:ext cx="915793" cy="255256"/>
                </a:xfrm>
                <a:custGeom>
                  <a:avLst/>
                  <a:gdLst>
                    <a:gd name="connsiteX0" fmla="*/ 641760 w 915793"/>
                    <a:gd name="connsiteY0" fmla="*/ 15747 h 255256"/>
                    <a:gd name="connsiteX1" fmla="*/ 205318 w 915793"/>
                    <a:gd name="connsiteY1" fmla="*/ 5102 h 255256"/>
                    <a:gd name="connsiteX2" fmla="*/ 29677 w 915793"/>
                    <a:gd name="connsiteY2" fmla="*/ 15747 h 255256"/>
                    <a:gd name="connsiteX3" fmla="*/ 114837 w 915793"/>
                    <a:gd name="connsiteY3" fmla="*/ 143486 h 255256"/>
                    <a:gd name="connsiteX4" fmla="*/ 423539 w 915793"/>
                    <a:gd name="connsiteY4" fmla="*/ 255257 h 255256"/>
                    <a:gd name="connsiteX5" fmla="*/ 849336 w 915793"/>
                    <a:gd name="connsiteY5" fmla="*/ 90261 h 255256"/>
                    <a:gd name="connsiteX6" fmla="*/ 641760 w 915793"/>
                    <a:gd name="connsiteY6" fmla="*/ 15747 h 255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5793" h="255256">
                      <a:moveTo>
                        <a:pt x="641760" y="15747"/>
                      </a:moveTo>
                      <a:cubicBezTo>
                        <a:pt x="482086" y="42359"/>
                        <a:pt x="343702" y="21069"/>
                        <a:pt x="205318" y="5102"/>
                      </a:cubicBezTo>
                      <a:cubicBezTo>
                        <a:pt x="66934" y="-10865"/>
                        <a:pt x="29677" y="15747"/>
                        <a:pt x="29677" y="15747"/>
                      </a:cubicBezTo>
                      <a:cubicBezTo>
                        <a:pt x="-44837" y="10425"/>
                        <a:pt x="35000" y="100906"/>
                        <a:pt x="114837" y="143486"/>
                      </a:cubicBezTo>
                      <a:cubicBezTo>
                        <a:pt x="194673" y="180743"/>
                        <a:pt x="338380" y="255257"/>
                        <a:pt x="423539" y="255257"/>
                      </a:cubicBezTo>
                      <a:cubicBezTo>
                        <a:pt x="508698" y="255257"/>
                        <a:pt x="663050" y="170098"/>
                        <a:pt x="849336" y="90261"/>
                      </a:cubicBezTo>
                      <a:cubicBezTo>
                        <a:pt x="1030299" y="15747"/>
                        <a:pt x="801433" y="-10865"/>
                        <a:pt x="641760" y="15747"/>
                      </a:cubicBezTo>
                      <a:close/>
                    </a:path>
                  </a:pathLst>
                </a:custGeom>
                <a:noFill/>
                <a:ln w="53196"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xmlns="" id="{AB903E47-73DE-4F22-883F-FEB400E57ECF}"/>
                    </a:ext>
                  </a:extLst>
                </p:cNvPr>
                <p:cNvSpPr/>
                <p:nvPr/>
              </p:nvSpPr>
              <p:spPr>
                <a:xfrm>
                  <a:off x="1540184" y="8412517"/>
                  <a:ext cx="402772" cy="392340"/>
                </a:xfrm>
                <a:custGeom>
                  <a:avLst/>
                  <a:gdLst>
                    <a:gd name="connsiteX0" fmla="*/ 117746 w 402772"/>
                    <a:gd name="connsiteY0" fmla="*/ 6304 h 392340"/>
                    <a:gd name="connsiteX1" fmla="*/ 53876 w 402772"/>
                    <a:gd name="connsiteY1" fmla="*/ 171300 h 392340"/>
                    <a:gd name="connsiteX2" fmla="*/ 64521 w 402772"/>
                    <a:gd name="connsiteY2" fmla="*/ 330973 h 392340"/>
                    <a:gd name="connsiteX3" fmla="*/ 367901 w 402772"/>
                    <a:gd name="connsiteY3" fmla="*/ 336296 h 392340"/>
                    <a:gd name="connsiteX4" fmla="*/ 325322 w 402772"/>
                    <a:gd name="connsiteY4" fmla="*/ 134043 h 392340"/>
                    <a:gd name="connsiteX5" fmla="*/ 117746 w 402772"/>
                    <a:gd name="connsiteY5" fmla="*/ 6304 h 392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2772" h="392340">
                      <a:moveTo>
                        <a:pt x="117746" y="6304"/>
                      </a:moveTo>
                      <a:cubicBezTo>
                        <a:pt x="59199" y="-36276"/>
                        <a:pt x="96456" y="150010"/>
                        <a:pt x="53876" y="171300"/>
                      </a:cubicBezTo>
                      <a:cubicBezTo>
                        <a:pt x="11297" y="192590"/>
                        <a:pt x="-47250" y="272426"/>
                        <a:pt x="64521" y="330973"/>
                      </a:cubicBezTo>
                      <a:cubicBezTo>
                        <a:pt x="176293" y="394842"/>
                        <a:pt x="351934" y="426777"/>
                        <a:pt x="367901" y="336296"/>
                      </a:cubicBezTo>
                      <a:cubicBezTo>
                        <a:pt x="389191" y="245814"/>
                        <a:pt x="453061" y="176622"/>
                        <a:pt x="325322" y="134043"/>
                      </a:cubicBezTo>
                      <a:cubicBezTo>
                        <a:pt x="202905" y="91463"/>
                        <a:pt x="117746" y="6304"/>
                        <a:pt x="117746" y="6304"/>
                      </a:cubicBezTo>
                      <a:close/>
                    </a:path>
                  </a:pathLst>
                </a:custGeom>
                <a:noFill/>
                <a:ln w="53196"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xmlns="" id="{A42581BA-6FE5-4191-8780-E48BD5BB1D87}"/>
                    </a:ext>
                  </a:extLst>
                </p:cNvPr>
                <p:cNvSpPr/>
                <p:nvPr/>
              </p:nvSpPr>
              <p:spPr>
                <a:xfrm>
                  <a:off x="2323360" y="8452073"/>
                  <a:ext cx="400369" cy="377229"/>
                </a:xfrm>
                <a:custGeom>
                  <a:avLst/>
                  <a:gdLst>
                    <a:gd name="connsiteX0" fmla="*/ 399061 w 400369"/>
                    <a:gd name="connsiteY0" fmla="*/ 216903 h 377229"/>
                    <a:gd name="connsiteX1" fmla="*/ 377771 w 400369"/>
                    <a:gd name="connsiteY1" fmla="*/ 83842 h 377229"/>
                    <a:gd name="connsiteX2" fmla="*/ 281967 w 400369"/>
                    <a:gd name="connsiteY2" fmla="*/ 19973 h 377229"/>
                    <a:gd name="connsiteX3" fmla="*/ 42456 w 400369"/>
                    <a:gd name="connsiteY3" fmla="*/ 105132 h 377229"/>
                    <a:gd name="connsiteX4" fmla="*/ 159550 w 400369"/>
                    <a:gd name="connsiteY4" fmla="*/ 376577 h 377229"/>
                    <a:gd name="connsiteX5" fmla="*/ 399061 w 400369"/>
                    <a:gd name="connsiteY5" fmla="*/ 216903 h 377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369" h="377229">
                      <a:moveTo>
                        <a:pt x="399061" y="216903"/>
                      </a:moveTo>
                      <a:cubicBezTo>
                        <a:pt x="383093" y="110454"/>
                        <a:pt x="356481" y="121099"/>
                        <a:pt x="377771" y="83842"/>
                      </a:cubicBezTo>
                      <a:cubicBezTo>
                        <a:pt x="399061" y="46585"/>
                        <a:pt x="388416" y="-38574"/>
                        <a:pt x="281967" y="19973"/>
                      </a:cubicBezTo>
                      <a:cubicBezTo>
                        <a:pt x="175518" y="78520"/>
                        <a:pt x="42456" y="105132"/>
                        <a:pt x="42456" y="105132"/>
                      </a:cubicBezTo>
                      <a:cubicBezTo>
                        <a:pt x="-58671" y="110454"/>
                        <a:pt x="37134" y="392544"/>
                        <a:pt x="159550" y="376577"/>
                      </a:cubicBezTo>
                      <a:cubicBezTo>
                        <a:pt x="281967" y="371254"/>
                        <a:pt x="415028" y="323352"/>
                        <a:pt x="399061" y="216903"/>
                      </a:cubicBezTo>
                      <a:close/>
                    </a:path>
                  </a:pathLst>
                </a:custGeom>
                <a:noFill/>
                <a:ln w="53196"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xmlns="" id="{6AE3B012-D031-4101-B28D-1C276506561A}"/>
                    </a:ext>
                  </a:extLst>
                </p:cNvPr>
                <p:cNvSpPr/>
                <p:nvPr/>
              </p:nvSpPr>
              <p:spPr>
                <a:xfrm>
                  <a:off x="1870828" y="8466723"/>
                  <a:ext cx="777078" cy="425204"/>
                </a:xfrm>
                <a:custGeom>
                  <a:avLst/>
                  <a:gdLst>
                    <a:gd name="connsiteX0" fmla="*/ 415152 w 777078"/>
                    <a:gd name="connsiteY0" fmla="*/ 308702 h 425204"/>
                    <a:gd name="connsiteX1" fmla="*/ 404507 w 777078"/>
                    <a:gd name="connsiteY1" fmla="*/ 223543 h 425204"/>
                    <a:gd name="connsiteX2" fmla="*/ 383217 w 777078"/>
                    <a:gd name="connsiteY2" fmla="*/ 175640 h 425204"/>
                    <a:gd name="connsiteX3" fmla="*/ 580148 w 777078"/>
                    <a:gd name="connsiteY3" fmla="*/ 0 h 425204"/>
                    <a:gd name="connsiteX4" fmla="*/ 207576 w 777078"/>
                    <a:gd name="connsiteY4" fmla="*/ 95804 h 425204"/>
                    <a:gd name="connsiteX5" fmla="*/ 5322 w 777078"/>
                    <a:gd name="connsiteY5" fmla="*/ 58547 h 425204"/>
                    <a:gd name="connsiteX6" fmla="*/ 154351 w 777078"/>
                    <a:gd name="connsiteY6" fmla="*/ 133061 h 425204"/>
                    <a:gd name="connsiteX7" fmla="*/ 79837 w 777078"/>
                    <a:gd name="connsiteY7" fmla="*/ 388538 h 425204"/>
                    <a:gd name="connsiteX8" fmla="*/ 0 w 777078"/>
                    <a:gd name="connsiteY8" fmla="*/ 415151 h 425204"/>
                    <a:gd name="connsiteX9" fmla="*/ 180964 w 777078"/>
                    <a:gd name="connsiteY9" fmla="*/ 399183 h 425204"/>
                    <a:gd name="connsiteX10" fmla="*/ 276768 w 777078"/>
                    <a:gd name="connsiteY10" fmla="*/ 138384 h 425204"/>
                    <a:gd name="connsiteX11" fmla="*/ 303380 w 777078"/>
                    <a:gd name="connsiteY11" fmla="*/ 149028 h 425204"/>
                    <a:gd name="connsiteX12" fmla="*/ 393862 w 777078"/>
                    <a:gd name="connsiteY12" fmla="*/ 367248 h 425204"/>
                    <a:gd name="connsiteX13" fmla="*/ 681274 w 777078"/>
                    <a:gd name="connsiteY13" fmla="*/ 404506 h 425204"/>
                    <a:gd name="connsiteX14" fmla="*/ 777079 w 777078"/>
                    <a:gd name="connsiteY14" fmla="*/ 377894 h 425204"/>
                    <a:gd name="connsiteX15" fmla="*/ 745144 w 777078"/>
                    <a:gd name="connsiteY15" fmla="*/ 383216 h 425204"/>
                    <a:gd name="connsiteX16" fmla="*/ 415152 w 777078"/>
                    <a:gd name="connsiteY16" fmla="*/ 308702 h 425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7078" h="425204">
                      <a:moveTo>
                        <a:pt x="415152" y="308702"/>
                      </a:moveTo>
                      <a:cubicBezTo>
                        <a:pt x="388539" y="260800"/>
                        <a:pt x="345960" y="196930"/>
                        <a:pt x="404507" y="223543"/>
                      </a:cubicBezTo>
                      <a:cubicBezTo>
                        <a:pt x="457731" y="244832"/>
                        <a:pt x="489666" y="244832"/>
                        <a:pt x="383217" y="175640"/>
                      </a:cubicBezTo>
                      <a:cubicBezTo>
                        <a:pt x="282090" y="106449"/>
                        <a:pt x="399184" y="101126"/>
                        <a:pt x="580148" y="0"/>
                      </a:cubicBezTo>
                      <a:cubicBezTo>
                        <a:pt x="404507" y="53224"/>
                        <a:pt x="324670" y="117094"/>
                        <a:pt x="207576" y="95804"/>
                      </a:cubicBezTo>
                      <a:cubicBezTo>
                        <a:pt x="90482" y="74514"/>
                        <a:pt x="5322" y="58547"/>
                        <a:pt x="5322" y="58547"/>
                      </a:cubicBezTo>
                      <a:cubicBezTo>
                        <a:pt x="5322" y="58547"/>
                        <a:pt x="74514" y="95804"/>
                        <a:pt x="154351" y="133061"/>
                      </a:cubicBezTo>
                      <a:cubicBezTo>
                        <a:pt x="228866" y="170318"/>
                        <a:pt x="133061" y="314024"/>
                        <a:pt x="79837" y="388538"/>
                      </a:cubicBezTo>
                      <a:cubicBezTo>
                        <a:pt x="63869" y="409828"/>
                        <a:pt x="37257" y="415151"/>
                        <a:pt x="0" y="415151"/>
                      </a:cubicBezTo>
                      <a:cubicBezTo>
                        <a:pt x="106449" y="436440"/>
                        <a:pt x="164996" y="420473"/>
                        <a:pt x="180964" y="399183"/>
                      </a:cubicBezTo>
                      <a:cubicBezTo>
                        <a:pt x="255478" y="212898"/>
                        <a:pt x="276768" y="138384"/>
                        <a:pt x="276768" y="138384"/>
                      </a:cubicBezTo>
                      <a:lnTo>
                        <a:pt x="303380" y="149028"/>
                      </a:lnTo>
                      <a:lnTo>
                        <a:pt x="393862" y="367248"/>
                      </a:lnTo>
                      <a:cubicBezTo>
                        <a:pt x="420474" y="388538"/>
                        <a:pt x="516278" y="436440"/>
                        <a:pt x="681274" y="404506"/>
                      </a:cubicBezTo>
                      <a:cubicBezTo>
                        <a:pt x="718532" y="399183"/>
                        <a:pt x="750466" y="388538"/>
                        <a:pt x="777079" y="377894"/>
                      </a:cubicBezTo>
                      <a:cubicBezTo>
                        <a:pt x="766434" y="377894"/>
                        <a:pt x="755789" y="383216"/>
                        <a:pt x="745144" y="383216"/>
                      </a:cubicBezTo>
                      <a:cubicBezTo>
                        <a:pt x="542891" y="441763"/>
                        <a:pt x="441764" y="356604"/>
                        <a:pt x="415152" y="308702"/>
                      </a:cubicBezTo>
                      <a:close/>
                    </a:path>
                  </a:pathLst>
                </a:custGeom>
                <a:solidFill>
                  <a:srgbClr val="613906">
                    <a:alpha val="30000"/>
                  </a:srgbClr>
                </a:solidFill>
                <a:ln w="53196" cap="flat">
                  <a:noFill/>
                  <a:prstDash val="solid"/>
                  <a:miter/>
                </a:ln>
              </p:spPr>
              <p:txBody>
                <a:bodyPr rtlCol="0" anchor="ctr"/>
                <a:lstStyle/>
                <a:p>
                  <a:endParaRPr lang="en-US"/>
                </a:p>
              </p:txBody>
            </p:sp>
          </p:grpSp>
          <p:sp>
            <p:nvSpPr>
              <p:cNvPr id="165" name="Freeform: Shape 164">
                <a:extLst>
                  <a:ext uri="{FF2B5EF4-FFF2-40B4-BE49-F238E27FC236}">
                    <a16:creationId xmlns:a16="http://schemas.microsoft.com/office/drawing/2014/main" xmlns="" id="{176C38E6-0C1D-4482-AC28-ED5F43181051}"/>
                  </a:ext>
                </a:extLst>
              </p:cNvPr>
              <p:cNvSpPr/>
              <p:nvPr/>
            </p:nvSpPr>
            <p:spPr>
              <a:xfrm>
                <a:off x="1804104" y="8370482"/>
                <a:ext cx="480425" cy="144315"/>
              </a:xfrm>
              <a:custGeom>
                <a:avLst/>
                <a:gdLst>
                  <a:gd name="connsiteX0" fmla="*/ 34789 w 480425"/>
                  <a:gd name="connsiteY0" fmla="*/ 11082 h 144315"/>
                  <a:gd name="connsiteX1" fmla="*/ 455263 w 480425"/>
                  <a:gd name="connsiteY1" fmla="*/ 106886 h 144315"/>
                  <a:gd name="connsiteX2" fmla="*/ 284944 w 480425"/>
                  <a:gd name="connsiteY2" fmla="*/ 138821 h 144315"/>
                  <a:gd name="connsiteX3" fmla="*/ 34789 w 480425"/>
                  <a:gd name="connsiteY3" fmla="*/ 11082 h 144315"/>
                </a:gdLst>
                <a:ahLst/>
                <a:cxnLst>
                  <a:cxn ang="0">
                    <a:pos x="connsiteX0" y="connsiteY0"/>
                  </a:cxn>
                  <a:cxn ang="0">
                    <a:pos x="connsiteX1" y="connsiteY1"/>
                  </a:cxn>
                  <a:cxn ang="0">
                    <a:pos x="connsiteX2" y="connsiteY2"/>
                  </a:cxn>
                  <a:cxn ang="0">
                    <a:pos x="connsiteX3" y="connsiteY3"/>
                  </a:cxn>
                </a:cxnLst>
                <a:rect l="l" t="t" r="r" b="b"/>
                <a:pathLst>
                  <a:path w="480425" h="144315">
                    <a:moveTo>
                      <a:pt x="34789" y="11082"/>
                    </a:moveTo>
                    <a:cubicBezTo>
                      <a:pt x="34789" y="11082"/>
                      <a:pt x="268977" y="160111"/>
                      <a:pt x="455263" y="106886"/>
                    </a:cubicBezTo>
                    <a:cubicBezTo>
                      <a:pt x="529777" y="85596"/>
                      <a:pt x="428651" y="165433"/>
                      <a:pt x="284944" y="138821"/>
                    </a:cubicBezTo>
                    <a:cubicBezTo>
                      <a:pt x="141238" y="112209"/>
                      <a:pt x="-87628" y="-42142"/>
                      <a:pt x="34789" y="11082"/>
                    </a:cubicBezTo>
                    <a:close/>
                  </a:path>
                </a:pathLst>
              </a:custGeom>
              <a:solidFill>
                <a:srgbClr val="613906">
                  <a:alpha val="40000"/>
                </a:srgbClr>
              </a:solidFill>
              <a:ln w="53196"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xmlns="" id="{85A580EE-7B5F-47E9-9631-E1383319D52D}"/>
                  </a:ext>
                </a:extLst>
              </p:cNvPr>
              <p:cNvSpPr/>
              <p:nvPr/>
            </p:nvSpPr>
            <p:spPr>
              <a:xfrm rot="-1406405">
                <a:off x="2312178" y="8445750"/>
                <a:ext cx="31935" cy="21290"/>
              </a:xfrm>
              <a:custGeom>
                <a:avLst/>
                <a:gdLst>
                  <a:gd name="connsiteX0" fmla="*/ 31936 w 31935"/>
                  <a:gd name="connsiteY0" fmla="*/ 10645 h 21290"/>
                  <a:gd name="connsiteX1" fmla="*/ 15968 w 31935"/>
                  <a:gd name="connsiteY1" fmla="*/ 21290 h 21290"/>
                  <a:gd name="connsiteX2" fmla="*/ 0 w 31935"/>
                  <a:gd name="connsiteY2" fmla="*/ 10645 h 21290"/>
                  <a:gd name="connsiteX3" fmla="*/ 15968 w 31935"/>
                  <a:gd name="connsiteY3" fmla="*/ 0 h 21290"/>
                  <a:gd name="connsiteX4" fmla="*/ 31936 w 31935"/>
                  <a:gd name="connsiteY4" fmla="*/ 10645 h 212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35" h="21290">
                    <a:moveTo>
                      <a:pt x="31936" y="10645"/>
                    </a:moveTo>
                    <a:cubicBezTo>
                      <a:pt x="31936" y="16524"/>
                      <a:pt x="24787" y="21290"/>
                      <a:pt x="15968" y="21290"/>
                    </a:cubicBezTo>
                    <a:cubicBezTo>
                      <a:pt x="7149" y="21290"/>
                      <a:pt x="0" y="16524"/>
                      <a:pt x="0" y="10645"/>
                    </a:cubicBezTo>
                    <a:cubicBezTo>
                      <a:pt x="0" y="4766"/>
                      <a:pt x="7149" y="0"/>
                      <a:pt x="15968" y="0"/>
                    </a:cubicBezTo>
                    <a:cubicBezTo>
                      <a:pt x="24787" y="0"/>
                      <a:pt x="31936" y="4766"/>
                      <a:pt x="31936" y="10645"/>
                    </a:cubicBezTo>
                    <a:close/>
                  </a:path>
                </a:pathLst>
              </a:custGeom>
              <a:solidFill>
                <a:srgbClr val="613906">
                  <a:alpha val="40000"/>
                </a:srgbClr>
              </a:solidFill>
              <a:ln w="53197"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xmlns="" id="{C42E41A0-E53B-4252-872A-67E891AD945F}"/>
                  </a:ext>
                </a:extLst>
              </p:cNvPr>
              <p:cNvSpPr/>
              <p:nvPr/>
            </p:nvSpPr>
            <p:spPr>
              <a:xfrm>
                <a:off x="2620655" y="8793370"/>
                <a:ext cx="170764" cy="90521"/>
              </a:xfrm>
              <a:custGeom>
                <a:avLst/>
                <a:gdLst>
                  <a:gd name="connsiteX0" fmla="*/ 27251 w 170764"/>
                  <a:gd name="connsiteY0" fmla="*/ 61891 h 90521"/>
                  <a:gd name="connsiteX1" fmla="*/ 149668 w 170764"/>
                  <a:gd name="connsiteY1" fmla="*/ 8667 h 90521"/>
                  <a:gd name="connsiteX2" fmla="*/ 80476 w 170764"/>
                  <a:gd name="connsiteY2" fmla="*/ 77859 h 90521"/>
                  <a:gd name="connsiteX3" fmla="*/ 27251 w 170764"/>
                  <a:gd name="connsiteY3" fmla="*/ 61891 h 90521"/>
                </a:gdLst>
                <a:ahLst/>
                <a:cxnLst>
                  <a:cxn ang="0">
                    <a:pos x="connsiteX0" y="connsiteY0"/>
                  </a:cxn>
                  <a:cxn ang="0">
                    <a:pos x="connsiteX1" y="connsiteY1"/>
                  </a:cxn>
                  <a:cxn ang="0">
                    <a:pos x="connsiteX2" y="connsiteY2"/>
                  </a:cxn>
                  <a:cxn ang="0">
                    <a:pos x="connsiteX3" y="connsiteY3"/>
                  </a:cxn>
                </a:cxnLst>
                <a:rect l="l" t="t" r="r" b="b"/>
                <a:pathLst>
                  <a:path w="170764" h="90521">
                    <a:moveTo>
                      <a:pt x="27251" y="61891"/>
                    </a:moveTo>
                    <a:cubicBezTo>
                      <a:pt x="27251" y="61891"/>
                      <a:pt x="107088" y="40601"/>
                      <a:pt x="149668" y="8667"/>
                    </a:cubicBezTo>
                    <a:cubicBezTo>
                      <a:pt x="192247" y="-23268"/>
                      <a:pt x="170957" y="40601"/>
                      <a:pt x="80476" y="77859"/>
                    </a:cubicBezTo>
                    <a:cubicBezTo>
                      <a:pt x="-15329" y="109793"/>
                      <a:pt x="-15329" y="72536"/>
                      <a:pt x="27251" y="61891"/>
                    </a:cubicBezTo>
                    <a:close/>
                  </a:path>
                </a:pathLst>
              </a:custGeom>
              <a:solidFill>
                <a:srgbClr val="613906">
                  <a:alpha val="40000"/>
                </a:srgbClr>
              </a:solidFill>
              <a:ln w="53196"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xmlns="" id="{A5978CA5-6134-4063-90B7-1FFE3642DFF2}"/>
                  </a:ext>
                </a:extLst>
              </p:cNvPr>
              <p:cNvSpPr/>
              <p:nvPr/>
            </p:nvSpPr>
            <p:spPr>
              <a:xfrm>
                <a:off x="1462337" y="8708414"/>
                <a:ext cx="141698" cy="136235"/>
              </a:xfrm>
              <a:custGeom>
                <a:avLst/>
                <a:gdLst>
                  <a:gd name="connsiteX0" fmla="*/ 121078 w 141698"/>
                  <a:gd name="connsiteY0" fmla="*/ 104269 h 136235"/>
                  <a:gd name="connsiteX1" fmla="*/ 19951 w 141698"/>
                  <a:gd name="connsiteY1" fmla="*/ 13787 h 136235"/>
                  <a:gd name="connsiteX2" fmla="*/ 67853 w 141698"/>
                  <a:gd name="connsiteY2" fmla="*/ 98946 h 136235"/>
                  <a:gd name="connsiteX3" fmla="*/ 121078 w 141698"/>
                  <a:gd name="connsiteY3" fmla="*/ 104269 h 136235"/>
                </a:gdLst>
                <a:ahLst/>
                <a:cxnLst>
                  <a:cxn ang="0">
                    <a:pos x="connsiteX0" y="connsiteY0"/>
                  </a:cxn>
                  <a:cxn ang="0">
                    <a:pos x="connsiteX1" y="connsiteY1"/>
                  </a:cxn>
                  <a:cxn ang="0">
                    <a:pos x="connsiteX2" y="connsiteY2"/>
                  </a:cxn>
                  <a:cxn ang="0">
                    <a:pos x="connsiteX3" y="connsiteY3"/>
                  </a:cxn>
                </a:cxnLst>
                <a:rect l="l" t="t" r="r" b="b"/>
                <a:pathLst>
                  <a:path w="141698" h="136235">
                    <a:moveTo>
                      <a:pt x="121078" y="104269"/>
                    </a:moveTo>
                    <a:cubicBezTo>
                      <a:pt x="121078" y="104269"/>
                      <a:pt x="51886" y="56366"/>
                      <a:pt x="19951" y="13787"/>
                    </a:cubicBezTo>
                    <a:cubicBezTo>
                      <a:pt x="-11983" y="-28793"/>
                      <a:pt x="-11983" y="35077"/>
                      <a:pt x="67853" y="98946"/>
                    </a:cubicBezTo>
                    <a:cubicBezTo>
                      <a:pt x="147690" y="162815"/>
                      <a:pt x="158335" y="130881"/>
                      <a:pt x="121078" y="104269"/>
                    </a:cubicBezTo>
                    <a:close/>
                  </a:path>
                </a:pathLst>
              </a:custGeom>
              <a:solidFill>
                <a:srgbClr val="613906">
                  <a:alpha val="40000"/>
                </a:srgbClr>
              </a:solidFill>
              <a:ln w="53196" cap="flat">
                <a:noFill/>
                <a:prstDash val="solid"/>
                <a:miter/>
              </a:ln>
            </p:spPr>
            <p:txBody>
              <a:bodyPr rtlCol="0" anchor="ctr"/>
              <a:lstStyle/>
              <a:p>
                <a:endParaRPr lang="en-US"/>
              </a:p>
            </p:txBody>
          </p:sp>
        </p:grpSp>
        <p:grpSp>
          <p:nvGrpSpPr>
            <p:cNvPr id="169" name="Graphic 19">
              <a:extLst>
                <a:ext uri="{FF2B5EF4-FFF2-40B4-BE49-F238E27FC236}">
                  <a16:creationId xmlns:a16="http://schemas.microsoft.com/office/drawing/2014/main" xmlns="" id="{73529713-3A41-4FC7-A88A-B8F66A76B92A}"/>
                </a:ext>
              </a:extLst>
            </p:cNvPr>
            <p:cNvGrpSpPr/>
            <p:nvPr/>
          </p:nvGrpSpPr>
          <p:grpSpPr>
            <a:xfrm>
              <a:off x="2424363" y="6971116"/>
              <a:ext cx="436441" cy="447085"/>
              <a:chOff x="2424363" y="6971116"/>
              <a:chExt cx="436441" cy="447085"/>
            </a:xfrm>
          </p:grpSpPr>
          <p:sp>
            <p:nvSpPr>
              <p:cNvPr id="170" name="Freeform: Shape 169">
                <a:extLst>
                  <a:ext uri="{FF2B5EF4-FFF2-40B4-BE49-F238E27FC236}">
                    <a16:creationId xmlns:a16="http://schemas.microsoft.com/office/drawing/2014/main" xmlns="" id="{5236BD59-97FC-4D35-BAAE-54877C364AEF}"/>
                  </a:ext>
                </a:extLst>
              </p:cNvPr>
              <p:cNvSpPr/>
              <p:nvPr/>
            </p:nvSpPr>
            <p:spPr>
              <a:xfrm>
                <a:off x="2440330" y="6976438"/>
                <a:ext cx="415151" cy="431118"/>
              </a:xfrm>
              <a:custGeom>
                <a:avLst/>
                <a:gdLst>
                  <a:gd name="connsiteX0" fmla="*/ 303380 w 415151"/>
                  <a:gd name="connsiteY0" fmla="*/ 0 h 431118"/>
                  <a:gd name="connsiteX1" fmla="*/ 31935 w 415151"/>
                  <a:gd name="connsiteY1" fmla="*/ 138384 h 431118"/>
                  <a:gd name="connsiteX2" fmla="*/ 0 w 415151"/>
                  <a:gd name="connsiteY2" fmla="*/ 143706 h 431118"/>
                  <a:gd name="connsiteX3" fmla="*/ 0 w 415151"/>
                  <a:gd name="connsiteY3" fmla="*/ 143706 h 431118"/>
                  <a:gd name="connsiteX4" fmla="*/ 186286 w 415151"/>
                  <a:gd name="connsiteY4" fmla="*/ 287412 h 431118"/>
                  <a:gd name="connsiteX5" fmla="*/ 223543 w 415151"/>
                  <a:gd name="connsiteY5" fmla="*/ 431118 h 431118"/>
                  <a:gd name="connsiteX6" fmla="*/ 415152 w 415151"/>
                  <a:gd name="connsiteY6" fmla="*/ 324669 h 431118"/>
                  <a:gd name="connsiteX7" fmla="*/ 303380 w 415151"/>
                  <a:gd name="connsiteY7" fmla="*/ 0 h 431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5151" h="431118">
                    <a:moveTo>
                      <a:pt x="303380" y="0"/>
                    </a:moveTo>
                    <a:cubicBezTo>
                      <a:pt x="223543" y="31935"/>
                      <a:pt x="106449" y="95804"/>
                      <a:pt x="31935" y="138384"/>
                    </a:cubicBezTo>
                    <a:cubicBezTo>
                      <a:pt x="21290" y="143706"/>
                      <a:pt x="10645" y="143706"/>
                      <a:pt x="0" y="143706"/>
                    </a:cubicBezTo>
                    <a:lnTo>
                      <a:pt x="0" y="143706"/>
                    </a:lnTo>
                    <a:cubicBezTo>
                      <a:pt x="0" y="143706"/>
                      <a:pt x="159674" y="180963"/>
                      <a:pt x="186286" y="287412"/>
                    </a:cubicBezTo>
                    <a:cubicBezTo>
                      <a:pt x="207576" y="409828"/>
                      <a:pt x="223543" y="431118"/>
                      <a:pt x="223543" y="431118"/>
                    </a:cubicBezTo>
                    <a:cubicBezTo>
                      <a:pt x="345960" y="361926"/>
                      <a:pt x="415152" y="324669"/>
                      <a:pt x="415152" y="324669"/>
                    </a:cubicBezTo>
                    <a:cubicBezTo>
                      <a:pt x="255478" y="244833"/>
                      <a:pt x="303380" y="0"/>
                      <a:pt x="303380" y="0"/>
                    </a:cubicBezTo>
                    <a:close/>
                  </a:path>
                </a:pathLst>
              </a:custGeom>
              <a:solidFill>
                <a:srgbClr val="ED1C24"/>
              </a:solidFill>
              <a:ln w="53196" cap="flat">
                <a:no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xmlns="" id="{DB3148A5-65E4-46DF-8D81-FFD3E6D76EF8}"/>
                  </a:ext>
                </a:extLst>
              </p:cNvPr>
              <p:cNvSpPr/>
              <p:nvPr/>
            </p:nvSpPr>
            <p:spPr>
              <a:xfrm>
                <a:off x="2424363" y="6971116"/>
                <a:ext cx="436441" cy="447085"/>
              </a:xfrm>
              <a:custGeom>
                <a:avLst/>
                <a:gdLst>
                  <a:gd name="connsiteX0" fmla="*/ 234188 w 436441"/>
                  <a:gd name="connsiteY0" fmla="*/ 447085 h 447085"/>
                  <a:gd name="connsiteX1" fmla="*/ 234188 w 436441"/>
                  <a:gd name="connsiteY1" fmla="*/ 447085 h 447085"/>
                  <a:gd name="connsiteX2" fmla="*/ 191608 w 436441"/>
                  <a:gd name="connsiteY2" fmla="*/ 298057 h 447085"/>
                  <a:gd name="connsiteX3" fmla="*/ 10645 w 436441"/>
                  <a:gd name="connsiteY3" fmla="*/ 159673 h 447085"/>
                  <a:gd name="connsiteX4" fmla="*/ 5322 w 436441"/>
                  <a:gd name="connsiteY4" fmla="*/ 159673 h 447085"/>
                  <a:gd name="connsiteX5" fmla="*/ 0 w 436441"/>
                  <a:gd name="connsiteY5" fmla="*/ 143706 h 447085"/>
                  <a:gd name="connsiteX6" fmla="*/ 10645 w 436441"/>
                  <a:gd name="connsiteY6" fmla="*/ 143706 h 447085"/>
                  <a:gd name="connsiteX7" fmla="*/ 42580 w 436441"/>
                  <a:gd name="connsiteY7" fmla="*/ 143706 h 447085"/>
                  <a:gd name="connsiteX8" fmla="*/ 314025 w 436441"/>
                  <a:gd name="connsiteY8" fmla="*/ 5322 h 447085"/>
                  <a:gd name="connsiteX9" fmla="*/ 324670 w 436441"/>
                  <a:gd name="connsiteY9" fmla="*/ 0 h 447085"/>
                  <a:gd name="connsiteX10" fmla="*/ 324670 w 436441"/>
                  <a:gd name="connsiteY10" fmla="*/ 10645 h 447085"/>
                  <a:gd name="connsiteX11" fmla="*/ 425796 w 436441"/>
                  <a:gd name="connsiteY11" fmla="*/ 329992 h 447085"/>
                  <a:gd name="connsiteX12" fmla="*/ 436441 w 436441"/>
                  <a:gd name="connsiteY12" fmla="*/ 335314 h 447085"/>
                  <a:gd name="connsiteX13" fmla="*/ 425796 w 436441"/>
                  <a:gd name="connsiteY13" fmla="*/ 335314 h 447085"/>
                  <a:gd name="connsiteX14" fmla="*/ 234188 w 436441"/>
                  <a:gd name="connsiteY14" fmla="*/ 447085 h 447085"/>
                  <a:gd name="connsiteX15" fmla="*/ 234188 w 436441"/>
                  <a:gd name="connsiteY15" fmla="*/ 447085 h 447085"/>
                  <a:gd name="connsiteX16" fmla="*/ 42580 w 436441"/>
                  <a:gd name="connsiteY16" fmla="*/ 154351 h 447085"/>
                  <a:gd name="connsiteX17" fmla="*/ 202253 w 436441"/>
                  <a:gd name="connsiteY17" fmla="*/ 292735 h 447085"/>
                  <a:gd name="connsiteX18" fmla="*/ 239511 w 436441"/>
                  <a:gd name="connsiteY18" fmla="*/ 431118 h 447085"/>
                  <a:gd name="connsiteX19" fmla="*/ 415152 w 436441"/>
                  <a:gd name="connsiteY19" fmla="*/ 329992 h 447085"/>
                  <a:gd name="connsiteX20" fmla="*/ 314025 w 436441"/>
                  <a:gd name="connsiteY20" fmla="*/ 15967 h 447085"/>
                  <a:gd name="connsiteX21" fmla="*/ 53225 w 436441"/>
                  <a:gd name="connsiteY21" fmla="*/ 154351 h 447085"/>
                  <a:gd name="connsiteX22" fmla="*/ 42580 w 436441"/>
                  <a:gd name="connsiteY22" fmla="*/ 154351 h 447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36441" h="447085">
                    <a:moveTo>
                      <a:pt x="234188" y="447085"/>
                    </a:moveTo>
                    <a:lnTo>
                      <a:pt x="234188" y="447085"/>
                    </a:lnTo>
                    <a:cubicBezTo>
                      <a:pt x="228866" y="441763"/>
                      <a:pt x="212898" y="415151"/>
                      <a:pt x="191608" y="298057"/>
                    </a:cubicBezTo>
                    <a:cubicBezTo>
                      <a:pt x="170319" y="196931"/>
                      <a:pt x="15967" y="159673"/>
                      <a:pt x="10645" y="159673"/>
                    </a:cubicBezTo>
                    <a:lnTo>
                      <a:pt x="5322" y="159673"/>
                    </a:lnTo>
                    <a:lnTo>
                      <a:pt x="0" y="143706"/>
                    </a:lnTo>
                    <a:lnTo>
                      <a:pt x="10645" y="143706"/>
                    </a:lnTo>
                    <a:cubicBezTo>
                      <a:pt x="21290" y="143706"/>
                      <a:pt x="31935" y="143706"/>
                      <a:pt x="42580" y="143706"/>
                    </a:cubicBezTo>
                    <a:cubicBezTo>
                      <a:pt x="122416" y="95804"/>
                      <a:pt x="239511" y="31935"/>
                      <a:pt x="314025" y="5322"/>
                    </a:cubicBezTo>
                    <a:lnTo>
                      <a:pt x="324670" y="0"/>
                    </a:lnTo>
                    <a:lnTo>
                      <a:pt x="324670" y="10645"/>
                    </a:lnTo>
                    <a:cubicBezTo>
                      <a:pt x="324670" y="10645"/>
                      <a:pt x="282090" y="250155"/>
                      <a:pt x="425796" y="329992"/>
                    </a:cubicBezTo>
                    <a:lnTo>
                      <a:pt x="436441" y="335314"/>
                    </a:lnTo>
                    <a:lnTo>
                      <a:pt x="425796" y="335314"/>
                    </a:lnTo>
                    <a:cubicBezTo>
                      <a:pt x="425796" y="335314"/>
                      <a:pt x="356605" y="377894"/>
                      <a:pt x="234188" y="447085"/>
                    </a:cubicBezTo>
                    <a:lnTo>
                      <a:pt x="234188" y="447085"/>
                    </a:lnTo>
                    <a:close/>
                    <a:moveTo>
                      <a:pt x="42580" y="154351"/>
                    </a:moveTo>
                    <a:cubicBezTo>
                      <a:pt x="90482" y="170318"/>
                      <a:pt x="186286" y="212898"/>
                      <a:pt x="202253" y="292735"/>
                    </a:cubicBezTo>
                    <a:cubicBezTo>
                      <a:pt x="218221" y="383216"/>
                      <a:pt x="234188" y="420473"/>
                      <a:pt x="239511" y="431118"/>
                    </a:cubicBezTo>
                    <a:cubicBezTo>
                      <a:pt x="329992" y="377894"/>
                      <a:pt x="393862" y="345959"/>
                      <a:pt x="415152" y="329992"/>
                    </a:cubicBezTo>
                    <a:cubicBezTo>
                      <a:pt x="292735" y="255477"/>
                      <a:pt x="308702" y="58547"/>
                      <a:pt x="314025" y="15967"/>
                    </a:cubicBezTo>
                    <a:cubicBezTo>
                      <a:pt x="239511" y="47902"/>
                      <a:pt x="127739" y="106449"/>
                      <a:pt x="53225" y="154351"/>
                    </a:cubicBezTo>
                    <a:cubicBezTo>
                      <a:pt x="47902" y="154351"/>
                      <a:pt x="42580" y="154351"/>
                      <a:pt x="42580" y="154351"/>
                    </a:cubicBezTo>
                    <a:close/>
                  </a:path>
                </a:pathLst>
              </a:custGeom>
              <a:solidFill>
                <a:srgbClr val="BC141A"/>
              </a:solidFill>
              <a:ln w="53196" cap="flat">
                <a:noFill/>
                <a:prstDash val="solid"/>
                <a:miter/>
              </a:ln>
            </p:spPr>
            <p:txBody>
              <a:bodyPr rtlCol="0" anchor="ctr"/>
              <a:lstStyle/>
              <a:p>
                <a:endParaRPr lang="en-US"/>
              </a:p>
            </p:txBody>
          </p:sp>
        </p:grpSp>
        <p:sp>
          <p:nvSpPr>
            <p:cNvPr id="172" name="Freeform: Shape 171">
              <a:extLst>
                <a:ext uri="{FF2B5EF4-FFF2-40B4-BE49-F238E27FC236}">
                  <a16:creationId xmlns:a16="http://schemas.microsoft.com/office/drawing/2014/main" xmlns="" id="{B1A7D909-557D-4614-8278-71C78DF4BE3C}"/>
                </a:ext>
              </a:extLst>
            </p:cNvPr>
            <p:cNvSpPr/>
            <p:nvPr/>
          </p:nvSpPr>
          <p:spPr>
            <a:xfrm>
              <a:off x="2440330" y="6976438"/>
              <a:ext cx="415151" cy="431118"/>
            </a:xfrm>
            <a:custGeom>
              <a:avLst/>
              <a:gdLst>
                <a:gd name="connsiteX0" fmla="*/ 303380 w 415151"/>
                <a:gd name="connsiteY0" fmla="*/ 0 h 431118"/>
                <a:gd name="connsiteX1" fmla="*/ 250156 w 415151"/>
                <a:gd name="connsiteY1" fmla="*/ 21290 h 431118"/>
                <a:gd name="connsiteX2" fmla="*/ 255478 w 415151"/>
                <a:gd name="connsiteY2" fmla="*/ 31935 h 431118"/>
                <a:gd name="connsiteX3" fmla="*/ 250156 w 415151"/>
                <a:gd name="connsiteY3" fmla="*/ 154351 h 431118"/>
                <a:gd name="connsiteX4" fmla="*/ 298058 w 415151"/>
                <a:gd name="connsiteY4" fmla="*/ 266122 h 431118"/>
                <a:gd name="connsiteX5" fmla="*/ 271445 w 415151"/>
                <a:gd name="connsiteY5" fmla="*/ 303379 h 431118"/>
                <a:gd name="connsiteX6" fmla="*/ 202253 w 415151"/>
                <a:gd name="connsiteY6" fmla="*/ 212898 h 431118"/>
                <a:gd name="connsiteX7" fmla="*/ 117094 w 415151"/>
                <a:gd name="connsiteY7" fmla="*/ 159673 h 431118"/>
                <a:gd name="connsiteX8" fmla="*/ 58547 w 415151"/>
                <a:gd name="connsiteY8" fmla="*/ 122416 h 431118"/>
                <a:gd name="connsiteX9" fmla="*/ 31935 w 415151"/>
                <a:gd name="connsiteY9" fmla="*/ 138384 h 431118"/>
                <a:gd name="connsiteX10" fmla="*/ 0 w 415151"/>
                <a:gd name="connsiteY10" fmla="*/ 143706 h 431118"/>
                <a:gd name="connsiteX11" fmla="*/ 0 w 415151"/>
                <a:gd name="connsiteY11" fmla="*/ 143706 h 431118"/>
                <a:gd name="connsiteX12" fmla="*/ 186286 w 415151"/>
                <a:gd name="connsiteY12" fmla="*/ 287412 h 431118"/>
                <a:gd name="connsiteX13" fmla="*/ 223543 w 415151"/>
                <a:gd name="connsiteY13" fmla="*/ 431118 h 431118"/>
                <a:gd name="connsiteX14" fmla="*/ 415152 w 415151"/>
                <a:gd name="connsiteY14" fmla="*/ 324669 h 431118"/>
                <a:gd name="connsiteX15" fmla="*/ 303380 w 415151"/>
                <a:gd name="connsiteY15" fmla="*/ 0 h 431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5151" h="431118">
                  <a:moveTo>
                    <a:pt x="303380" y="0"/>
                  </a:moveTo>
                  <a:cubicBezTo>
                    <a:pt x="287413" y="5323"/>
                    <a:pt x="266123" y="15967"/>
                    <a:pt x="250156" y="21290"/>
                  </a:cubicBezTo>
                  <a:cubicBezTo>
                    <a:pt x="250156" y="26612"/>
                    <a:pt x="255478" y="26612"/>
                    <a:pt x="255478" y="31935"/>
                  </a:cubicBezTo>
                  <a:cubicBezTo>
                    <a:pt x="255478" y="74514"/>
                    <a:pt x="228866" y="111771"/>
                    <a:pt x="250156" y="154351"/>
                  </a:cubicBezTo>
                  <a:cubicBezTo>
                    <a:pt x="271445" y="191608"/>
                    <a:pt x="303380" y="223543"/>
                    <a:pt x="298058" y="266122"/>
                  </a:cubicBezTo>
                  <a:cubicBezTo>
                    <a:pt x="298058" y="282090"/>
                    <a:pt x="292735" y="303379"/>
                    <a:pt x="271445" y="303379"/>
                  </a:cubicBezTo>
                  <a:cubicBezTo>
                    <a:pt x="223543" y="303379"/>
                    <a:pt x="228866" y="239510"/>
                    <a:pt x="202253" y="212898"/>
                  </a:cubicBezTo>
                  <a:cubicBezTo>
                    <a:pt x="180964" y="186286"/>
                    <a:pt x="149029" y="175641"/>
                    <a:pt x="117094" y="159673"/>
                  </a:cubicBezTo>
                  <a:cubicBezTo>
                    <a:pt x="101127" y="149028"/>
                    <a:pt x="74514" y="138384"/>
                    <a:pt x="58547" y="122416"/>
                  </a:cubicBezTo>
                  <a:cubicBezTo>
                    <a:pt x="47902" y="127739"/>
                    <a:pt x="37257" y="133061"/>
                    <a:pt x="31935" y="138384"/>
                  </a:cubicBezTo>
                  <a:cubicBezTo>
                    <a:pt x="21290" y="143706"/>
                    <a:pt x="10645" y="143706"/>
                    <a:pt x="0" y="143706"/>
                  </a:cubicBezTo>
                  <a:lnTo>
                    <a:pt x="0" y="143706"/>
                  </a:lnTo>
                  <a:cubicBezTo>
                    <a:pt x="0" y="143706"/>
                    <a:pt x="159674" y="180963"/>
                    <a:pt x="186286" y="287412"/>
                  </a:cubicBezTo>
                  <a:cubicBezTo>
                    <a:pt x="207576" y="409828"/>
                    <a:pt x="223543" y="431118"/>
                    <a:pt x="223543" y="431118"/>
                  </a:cubicBezTo>
                  <a:cubicBezTo>
                    <a:pt x="345960" y="361926"/>
                    <a:pt x="415152" y="324669"/>
                    <a:pt x="415152" y="324669"/>
                  </a:cubicBezTo>
                  <a:cubicBezTo>
                    <a:pt x="255478" y="244833"/>
                    <a:pt x="303380" y="0"/>
                    <a:pt x="303380" y="0"/>
                  </a:cubicBezTo>
                  <a:close/>
                </a:path>
              </a:pathLst>
            </a:custGeom>
            <a:solidFill>
              <a:srgbClr val="B9788A">
                <a:alpha val="50000"/>
              </a:srgbClr>
            </a:solidFill>
            <a:ln w="53196" cap="flat">
              <a:noFill/>
              <a:prstDash val="solid"/>
              <a:miter/>
            </a:ln>
          </p:spPr>
          <p:txBody>
            <a:bodyPr rtlCol="0" anchor="ctr"/>
            <a:lstStyle/>
            <a:p>
              <a:endParaRPr lang="en-US"/>
            </a:p>
          </p:txBody>
        </p:sp>
        <p:grpSp>
          <p:nvGrpSpPr>
            <p:cNvPr id="173" name="Graphic 19">
              <a:extLst>
                <a:ext uri="{FF2B5EF4-FFF2-40B4-BE49-F238E27FC236}">
                  <a16:creationId xmlns:a16="http://schemas.microsoft.com/office/drawing/2014/main" xmlns="" id="{97714111-A783-4128-96A7-96F7FB5E807B}"/>
                </a:ext>
              </a:extLst>
            </p:cNvPr>
            <p:cNvGrpSpPr/>
            <p:nvPr/>
          </p:nvGrpSpPr>
          <p:grpSpPr>
            <a:xfrm>
              <a:off x="1490290" y="7093532"/>
              <a:ext cx="1219406" cy="1140845"/>
              <a:chOff x="1490290" y="7093532"/>
              <a:chExt cx="1219406" cy="1140845"/>
            </a:xfrm>
          </p:grpSpPr>
          <p:grpSp>
            <p:nvGrpSpPr>
              <p:cNvPr id="174" name="Graphic 19">
                <a:extLst>
                  <a:ext uri="{FF2B5EF4-FFF2-40B4-BE49-F238E27FC236}">
                    <a16:creationId xmlns:a16="http://schemas.microsoft.com/office/drawing/2014/main" xmlns="" id="{12F53303-C103-44DB-A910-89F29D0523BD}"/>
                  </a:ext>
                </a:extLst>
              </p:cNvPr>
              <p:cNvGrpSpPr/>
              <p:nvPr/>
            </p:nvGrpSpPr>
            <p:grpSpPr>
              <a:xfrm>
                <a:off x="1631613" y="7093532"/>
                <a:ext cx="1072760" cy="1140845"/>
                <a:chOff x="1631613" y="7093532"/>
                <a:chExt cx="1072760" cy="1140845"/>
              </a:xfrm>
            </p:grpSpPr>
            <p:sp>
              <p:nvSpPr>
                <p:cNvPr id="175" name="Freeform: Shape 174">
                  <a:extLst>
                    <a:ext uri="{FF2B5EF4-FFF2-40B4-BE49-F238E27FC236}">
                      <a16:creationId xmlns:a16="http://schemas.microsoft.com/office/drawing/2014/main" xmlns="" id="{A0CE8DC7-845C-4C08-8F05-8E67AA9C3E23}"/>
                    </a:ext>
                  </a:extLst>
                </p:cNvPr>
                <p:cNvSpPr/>
                <p:nvPr/>
              </p:nvSpPr>
              <p:spPr>
                <a:xfrm>
                  <a:off x="1635891" y="7107134"/>
                  <a:ext cx="1068482" cy="1127243"/>
                </a:xfrm>
                <a:custGeom>
                  <a:avLst/>
                  <a:gdLst>
                    <a:gd name="connsiteX0" fmla="*/ 1022660 w 1068482"/>
                    <a:gd name="connsiteY0" fmla="*/ 305745 h 1127243"/>
                    <a:gd name="connsiteX1" fmla="*/ 985403 w 1068482"/>
                    <a:gd name="connsiteY1" fmla="*/ 162039 h 1127243"/>
                    <a:gd name="connsiteX2" fmla="*/ 799117 w 1068482"/>
                    <a:gd name="connsiteY2" fmla="*/ 18333 h 1127243"/>
                    <a:gd name="connsiteX3" fmla="*/ 799117 w 1068482"/>
                    <a:gd name="connsiteY3" fmla="*/ 18333 h 1127243"/>
                    <a:gd name="connsiteX4" fmla="*/ 745892 w 1068482"/>
                    <a:gd name="connsiteY4" fmla="*/ 2365 h 1127243"/>
                    <a:gd name="connsiteX5" fmla="*/ 410577 w 1068482"/>
                    <a:gd name="connsiteY5" fmla="*/ 2365 h 1127243"/>
                    <a:gd name="connsiteX6" fmla="*/ 282839 w 1068482"/>
                    <a:gd name="connsiteY6" fmla="*/ 23655 h 1127243"/>
                    <a:gd name="connsiteX7" fmla="*/ 165744 w 1068482"/>
                    <a:gd name="connsiteY7" fmla="*/ 316390 h 1127243"/>
                    <a:gd name="connsiteX8" fmla="*/ 11393 w 1068482"/>
                    <a:gd name="connsiteY8" fmla="*/ 523965 h 1127243"/>
                    <a:gd name="connsiteX9" fmla="*/ 59295 w 1068482"/>
                    <a:gd name="connsiteY9" fmla="*/ 891214 h 1127243"/>
                    <a:gd name="connsiteX10" fmla="*/ 11393 w 1068482"/>
                    <a:gd name="connsiteY10" fmla="*/ 1077500 h 1127243"/>
                    <a:gd name="connsiteX11" fmla="*/ 304128 w 1068482"/>
                    <a:gd name="connsiteY11" fmla="*/ 1093467 h 1127243"/>
                    <a:gd name="connsiteX12" fmla="*/ 729925 w 1068482"/>
                    <a:gd name="connsiteY12" fmla="*/ 1104112 h 1127243"/>
                    <a:gd name="connsiteX13" fmla="*/ 996048 w 1068482"/>
                    <a:gd name="connsiteY13" fmla="*/ 1109434 h 1127243"/>
                    <a:gd name="connsiteX14" fmla="*/ 1054595 w 1068482"/>
                    <a:gd name="connsiteY14" fmla="*/ 944439 h 1127243"/>
                    <a:gd name="connsiteX15" fmla="*/ 1022660 w 1068482"/>
                    <a:gd name="connsiteY15" fmla="*/ 305745 h 1127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68482" h="1127243">
                      <a:moveTo>
                        <a:pt x="1022660" y="305745"/>
                      </a:moveTo>
                      <a:cubicBezTo>
                        <a:pt x="1022660" y="305745"/>
                        <a:pt x="1006693" y="284455"/>
                        <a:pt x="985403" y="162039"/>
                      </a:cubicBezTo>
                      <a:cubicBezTo>
                        <a:pt x="964113" y="55590"/>
                        <a:pt x="799117" y="18333"/>
                        <a:pt x="799117" y="18333"/>
                      </a:cubicBezTo>
                      <a:lnTo>
                        <a:pt x="799117" y="18333"/>
                      </a:lnTo>
                      <a:cubicBezTo>
                        <a:pt x="772504" y="13010"/>
                        <a:pt x="745892" y="2365"/>
                        <a:pt x="745892" y="2365"/>
                      </a:cubicBezTo>
                      <a:cubicBezTo>
                        <a:pt x="745892" y="2365"/>
                        <a:pt x="612831" y="-2957"/>
                        <a:pt x="410577" y="2365"/>
                      </a:cubicBezTo>
                      <a:cubicBezTo>
                        <a:pt x="410577" y="2365"/>
                        <a:pt x="346708" y="34300"/>
                        <a:pt x="282839" y="23655"/>
                      </a:cubicBezTo>
                      <a:cubicBezTo>
                        <a:pt x="250904" y="76880"/>
                        <a:pt x="224291" y="215263"/>
                        <a:pt x="165744" y="316390"/>
                      </a:cubicBezTo>
                      <a:cubicBezTo>
                        <a:pt x="96553" y="428161"/>
                        <a:pt x="11393" y="523965"/>
                        <a:pt x="11393" y="523965"/>
                      </a:cubicBezTo>
                      <a:cubicBezTo>
                        <a:pt x="27361" y="710251"/>
                        <a:pt x="59295" y="891214"/>
                        <a:pt x="59295" y="891214"/>
                      </a:cubicBezTo>
                      <a:cubicBezTo>
                        <a:pt x="59295" y="891214"/>
                        <a:pt x="-31186" y="1002985"/>
                        <a:pt x="11393" y="1077500"/>
                      </a:cubicBezTo>
                      <a:cubicBezTo>
                        <a:pt x="48650" y="1152014"/>
                        <a:pt x="304128" y="1093467"/>
                        <a:pt x="304128" y="1093467"/>
                      </a:cubicBezTo>
                      <a:cubicBezTo>
                        <a:pt x="485092" y="1162659"/>
                        <a:pt x="729925" y="1104112"/>
                        <a:pt x="729925" y="1104112"/>
                      </a:cubicBezTo>
                      <a:cubicBezTo>
                        <a:pt x="729925" y="1104112"/>
                        <a:pt x="900244" y="1146691"/>
                        <a:pt x="996048" y="1109434"/>
                      </a:cubicBezTo>
                      <a:cubicBezTo>
                        <a:pt x="1091852" y="1072177"/>
                        <a:pt x="1070562" y="1008308"/>
                        <a:pt x="1054595" y="944439"/>
                      </a:cubicBezTo>
                      <a:cubicBezTo>
                        <a:pt x="1081207" y="672994"/>
                        <a:pt x="1054595" y="406872"/>
                        <a:pt x="1022660" y="305745"/>
                      </a:cubicBezTo>
                      <a:close/>
                    </a:path>
                  </a:pathLst>
                </a:custGeom>
                <a:solidFill>
                  <a:srgbClr val="F5E4D1"/>
                </a:solidFill>
                <a:ln w="53196" cap="flat">
                  <a:noFill/>
                  <a:prstDash val="solid"/>
                  <a:miter/>
                </a:ln>
              </p:spPr>
              <p:txBody>
                <a:bodyPr rtlCol="0" anchor="ctr"/>
                <a:lstStyle/>
                <a:p>
                  <a:endParaRPr lang="en-US"/>
                </a:p>
              </p:txBody>
            </p:sp>
            <p:sp>
              <p:nvSpPr>
                <p:cNvPr id="176" name="Freeform: Shape 175">
                  <a:extLst>
                    <a:ext uri="{FF2B5EF4-FFF2-40B4-BE49-F238E27FC236}">
                      <a16:creationId xmlns:a16="http://schemas.microsoft.com/office/drawing/2014/main" xmlns="" id="{314D0DDC-A093-4925-91E6-F08ED1BF40AE}"/>
                    </a:ext>
                  </a:extLst>
                </p:cNvPr>
                <p:cNvSpPr/>
                <p:nvPr/>
              </p:nvSpPr>
              <p:spPr>
                <a:xfrm>
                  <a:off x="1631613" y="7093532"/>
                  <a:ext cx="1066985" cy="1139003"/>
                </a:xfrm>
                <a:custGeom>
                  <a:avLst/>
                  <a:gdLst>
                    <a:gd name="connsiteX0" fmla="*/ 904521 w 1066985"/>
                    <a:gd name="connsiteY0" fmla="*/ 1139004 h 1139003"/>
                    <a:gd name="connsiteX1" fmla="*/ 904521 w 1066985"/>
                    <a:gd name="connsiteY1" fmla="*/ 1139004 h 1139003"/>
                    <a:gd name="connsiteX2" fmla="*/ 734203 w 1066985"/>
                    <a:gd name="connsiteY2" fmla="*/ 1117714 h 1139003"/>
                    <a:gd name="connsiteX3" fmla="*/ 521304 w 1066985"/>
                    <a:gd name="connsiteY3" fmla="*/ 1139004 h 1139003"/>
                    <a:gd name="connsiteX4" fmla="*/ 308406 w 1066985"/>
                    <a:gd name="connsiteY4" fmla="*/ 1107069 h 1139003"/>
                    <a:gd name="connsiteX5" fmla="*/ 127443 w 1066985"/>
                    <a:gd name="connsiteY5" fmla="*/ 1128359 h 1139003"/>
                    <a:gd name="connsiteX6" fmla="*/ 10349 w 1066985"/>
                    <a:gd name="connsiteY6" fmla="*/ 1085779 h 1139003"/>
                    <a:gd name="connsiteX7" fmla="*/ 58251 w 1066985"/>
                    <a:gd name="connsiteY7" fmla="*/ 894171 h 1139003"/>
                    <a:gd name="connsiteX8" fmla="*/ 10349 w 1066985"/>
                    <a:gd name="connsiteY8" fmla="*/ 526922 h 1139003"/>
                    <a:gd name="connsiteX9" fmla="*/ 10349 w 1066985"/>
                    <a:gd name="connsiteY9" fmla="*/ 526922 h 1139003"/>
                    <a:gd name="connsiteX10" fmla="*/ 10349 w 1066985"/>
                    <a:gd name="connsiteY10" fmla="*/ 526922 h 1139003"/>
                    <a:gd name="connsiteX11" fmla="*/ 164700 w 1066985"/>
                    <a:gd name="connsiteY11" fmla="*/ 319347 h 1139003"/>
                    <a:gd name="connsiteX12" fmla="*/ 244537 w 1066985"/>
                    <a:gd name="connsiteY12" fmla="*/ 133061 h 1139003"/>
                    <a:gd name="connsiteX13" fmla="*/ 287116 w 1066985"/>
                    <a:gd name="connsiteY13" fmla="*/ 26612 h 1139003"/>
                    <a:gd name="connsiteX14" fmla="*/ 287116 w 1066985"/>
                    <a:gd name="connsiteY14" fmla="*/ 21290 h 1139003"/>
                    <a:gd name="connsiteX15" fmla="*/ 292439 w 1066985"/>
                    <a:gd name="connsiteY15" fmla="*/ 21290 h 1139003"/>
                    <a:gd name="connsiteX16" fmla="*/ 319051 w 1066985"/>
                    <a:gd name="connsiteY16" fmla="*/ 26612 h 1139003"/>
                    <a:gd name="connsiteX17" fmla="*/ 409533 w 1066985"/>
                    <a:gd name="connsiteY17" fmla="*/ 5322 h 1139003"/>
                    <a:gd name="connsiteX18" fmla="*/ 409533 w 1066985"/>
                    <a:gd name="connsiteY18" fmla="*/ 5322 h 1139003"/>
                    <a:gd name="connsiteX19" fmla="*/ 585174 w 1066985"/>
                    <a:gd name="connsiteY19" fmla="*/ 0 h 1139003"/>
                    <a:gd name="connsiteX20" fmla="*/ 744848 w 1066985"/>
                    <a:gd name="connsiteY20" fmla="*/ 5322 h 1139003"/>
                    <a:gd name="connsiteX21" fmla="*/ 744848 w 1066985"/>
                    <a:gd name="connsiteY21" fmla="*/ 5322 h 1139003"/>
                    <a:gd name="connsiteX22" fmla="*/ 792750 w 1066985"/>
                    <a:gd name="connsiteY22" fmla="*/ 21290 h 1139003"/>
                    <a:gd name="connsiteX23" fmla="*/ 798072 w 1066985"/>
                    <a:gd name="connsiteY23" fmla="*/ 21290 h 1139003"/>
                    <a:gd name="connsiteX24" fmla="*/ 798072 w 1066985"/>
                    <a:gd name="connsiteY24" fmla="*/ 21290 h 1139003"/>
                    <a:gd name="connsiteX25" fmla="*/ 984358 w 1066985"/>
                    <a:gd name="connsiteY25" fmla="*/ 170318 h 1139003"/>
                    <a:gd name="connsiteX26" fmla="*/ 1021615 w 1066985"/>
                    <a:gd name="connsiteY26" fmla="*/ 314024 h 1139003"/>
                    <a:gd name="connsiteX27" fmla="*/ 1021615 w 1066985"/>
                    <a:gd name="connsiteY27" fmla="*/ 314024 h 1139003"/>
                    <a:gd name="connsiteX28" fmla="*/ 1053550 w 1066985"/>
                    <a:gd name="connsiteY28" fmla="*/ 952718 h 1139003"/>
                    <a:gd name="connsiteX29" fmla="*/ 1058873 w 1066985"/>
                    <a:gd name="connsiteY29" fmla="*/ 968685 h 1139003"/>
                    <a:gd name="connsiteX30" fmla="*/ 989681 w 1066985"/>
                    <a:gd name="connsiteY30" fmla="*/ 1123036 h 1139003"/>
                    <a:gd name="connsiteX31" fmla="*/ 904521 w 1066985"/>
                    <a:gd name="connsiteY31" fmla="*/ 1139004 h 1139003"/>
                    <a:gd name="connsiteX32" fmla="*/ 734203 w 1066985"/>
                    <a:gd name="connsiteY32" fmla="*/ 1107069 h 1139003"/>
                    <a:gd name="connsiteX33" fmla="*/ 734203 w 1066985"/>
                    <a:gd name="connsiteY33" fmla="*/ 1107069 h 1139003"/>
                    <a:gd name="connsiteX34" fmla="*/ 904521 w 1066985"/>
                    <a:gd name="connsiteY34" fmla="*/ 1128359 h 1139003"/>
                    <a:gd name="connsiteX35" fmla="*/ 904521 w 1066985"/>
                    <a:gd name="connsiteY35" fmla="*/ 1128359 h 1139003"/>
                    <a:gd name="connsiteX36" fmla="*/ 1000326 w 1066985"/>
                    <a:gd name="connsiteY36" fmla="*/ 1112391 h 1139003"/>
                    <a:gd name="connsiteX37" fmla="*/ 1058873 w 1066985"/>
                    <a:gd name="connsiteY37" fmla="*/ 968685 h 1139003"/>
                    <a:gd name="connsiteX38" fmla="*/ 1053550 w 1066985"/>
                    <a:gd name="connsiteY38" fmla="*/ 952718 h 1139003"/>
                    <a:gd name="connsiteX39" fmla="*/ 1053550 w 1066985"/>
                    <a:gd name="connsiteY39" fmla="*/ 952718 h 1139003"/>
                    <a:gd name="connsiteX40" fmla="*/ 1053550 w 1066985"/>
                    <a:gd name="connsiteY40" fmla="*/ 952718 h 1139003"/>
                    <a:gd name="connsiteX41" fmla="*/ 1021615 w 1066985"/>
                    <a:gd name="connsiteY41" fmla="*/ 319347 h 1139003"/>
                    <a:gd name="connsiteX42" fmla="*/ 984358 w 1066985"/>
                    <a:gd name="connsiteY42" fmla="*/ 175641 h 1139003"/>
                    <a:gd name="connsiteX43" fmla="*/ 803395 w 1066985"/>
                    <a:gd name="connsiteY43" fmla="*/ 37257 h 1139003"/>
                    <a:gd name="connsiteX44" fmla="*/ 798072 w 1066985"/>
                    <a:gd name="connsiteY44" fmla="*/ 37257 h 1139003"/>
                    <a:gd name="connsiteX45" fmla="*/ 798072 w 1066985"/>
                    <a:gd name="connsiteY45" fmla="*/ 37257 h 1139003"/>
                    <a:gd name="connsiteX46" fmla="*/ 750170 w 1066985"/>
                    <a:gd name="connsiteY46" fmla="*/ 21290 h 1139003"/>
                    <a:gd name="connsiteX47" fmla="*/ 590496 w 1066985"/>
                    <a:gd name="connsiteY47" fmla="*/ 15967 h 1139003"/>
                    <a:gd name="connsiteX48" fmla="*/ 414855 w 1066985"/>
                    <a:gd name="connsiteY48" fmla="*/ 21290 h 1139003"/>
                    <a:gd name="connsiteX49" fmla="*/ 319051 w 1066985"/>
                    <a:gd name="connsiteY49" fmla="*/ 42580 h 1139003"/>
                    <a:gd name="connsiteX50" fmla="*/ 292439 w 1066985"/>
                    <a:gd name="connsiteY50" fmla="*/ 42580 h 1139003"/>
                    <a:gd name="connsiteX51" fmla="*/ 255182 w 1066985"/>
                    <a:gd name="connsiteY51" fmla="*/ 138384 h 1139003"/>
                    <a:gd name="connsiteX52" fmla="*/ 175345 w 1066985"/>
                    <a:gd name="connsiteY52" fmla="*/ 329992 h 1139003"/>
                    <a:gd name="connsiteX53" fmla="*/ 20994 w 1066985"/>
                    <a:gd name="connsiteY53" fmla="*/ 537567 h 1139003"/>
                    <a:gd name="connsiteX54" fmla="*/ 68896 w 1066985"/>
                    <a:gd name="connsiteY54" fmla="*/ 904816 h 1139003"/>
                    <a:gd name="connsiteX55" fmla="*/ 68896 w 1066985"/>
                    <a:gd name="connsiteY55" fmla="*/ 904816 h 1139003"/>
                    <a:gd name="connsiteX56" fmla="*/ 68896 w 1066985"/>
                    <a:gd name="connsiteY56" fmla="*/ 904816 h 1139003"/>
                    <a:gd name="connsiteX57" fmla="*/ 20994 w 1066985"/>
                    <a:gd name="connsiteY57" fmla="*/ 1085779 h 1139003"/>
                    <a:gd name="connsiteX58" fmla="*/ 127443 w 1066985"/>
                    <a:gd name="connsiteY58" fmla="*/ 1123036 h 1139003"/>
                    <a:gd name="connsiteX59" fmla="*/ 308406 w 1066985"/>
                    <a:gd name="connsiteY59" fmla="*/ 1101746 h 1139003"/>
                    <a:gd name="connsiteX60" fmla="*/ 308406 w 1066985"/>
                    <a:gd name="connsiteY60" fmla="*/ 1101746 h 1139003"/>
                    <a:gd name="connsiteX61" fmla="*/ 308406 w 1066985"/>
                    <a:gd name="connsiteY61" fmla="*/ 1101746 h 1139003"/>
                    <a:gd name="connsiteX62" fmla="*/ 521304 w 1066985"/>
                    <a:gd name="connsiteY62" fmla="*/ 1133681 h 1139003"/>
                    <a:gd name="connsiteX63" fmla="*/ 734203 w 1066985"/>
                    <a:gd name="connsiteY63" fmla="*/ 1107069 h 1139003"/>
                    <a:gd name="connsiteX64" fmla="*/ 734203 w 1066985"/>
                    <a:gd name="connsiteY64" fmla="*/ 1107069 h 1139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066985" h="1139003">
                      <a:moveTo>
                        <a:pt x="904521" y="1139004"/>
                      </a:moveTo>
                      <a:lnTo>
                        <a:pt x="904521" y="1139004"/>
                      </a:lnTo>
                      <a:cubicBezTo>
                        <a:pt x="830007" y="1139004"/>
                        <a:pt x="750170" y="1117714"/>
                        <a:pt x="734203" y="1117714"/>
                      </a:cubicBezTo>
                      <a:cubicBezTo>
                        <a:pt x="723558" y="1123036"/>
                        <a:pt x="627754" y="1139004"/>
                        <a:pt x="521304" y="1139004"/>
                      </a:cubicBezTo>
                      <a:cubicBezTo>
                        <a:pt x="436145" y="1139004"/>
                        <a:pt x="366953" y="1128359"/>
                        <a:pt x="308406" y="1107069"/>
                      </a:cubicBezTo>
                      <a:cubicBezTo>
                        <a:pt x="292439" y="1112391"/>
                        <a:pt x="207280" y="1128359"/>
                        <a:pt x="127443" y="1128359"/>
                      </a:cubicBezTo>
                      <a:cubicBezTo>
                        <a:pt x="63573" y="1128359"/>
                        <a:pt x="26316" y="1112391"/>
                        <a:pt x="10349" y="1085779"/>
                      </a:cubicBezTo>
                      <a:cubicBezTo>
                        <a:pt x="-26909" y="1011265"/>
                        <a:pt x="47606" y="910138"/>
                        <a:pt x="58251" y="894171"/>
                      </a:cubicBezTo>
                      <a:cubicBezTo>
                        <a:pt x="52928" y="872881"/>
                        <a:pt x="26316" y="702563"/>
                        <a:pt x="10349" y="526922"/>
                      </a:cubicBezTo>
                      <a:lnTo>
                        <a:pt x="10349" y="526922"/>
                      </a:lnTo>
                      <a:lnTo>
                        <a:pt x="10349" y="526922"/>
                      </a:lnTo>
                      <a:cubicBezTo>
                        <a:pt x="10349" y="526922"/>
                        <a:pt x="95508" y="425796"/>
                        <a:pt x="164700" y="319347"/>
                      </a:cubicBezTo>
                      <a:cubicBezTo>
                        <a:pt x="201957" y="260800"/>
                        <a:pt x="223247" y="191608"/>
                        <a:pt x="244537" y="133061"/>
                      </a:cubicBezTo>
                      <a:cubicBezTo>
                        <a:pt x="260504" y="90482"/>
                        <a:pt x="271149" y="53224"/>
                        <a:pt x="287116" y="26612"/>
                      </a:cubicBezTo>
                      <a:lnTo>
                        <a:pt x="287116" y="21290"/>
                      </a:lnTo>
                      <a:lnTo>
                        <a:pt x="292439" y="21290"/>
                      </a:lnTo>
                      <a:cubicBezTo>
                        <a:pt x="303084" y="21290"/>
                        <a:pt x="308406" y="26612"/>
                        <a:pt x="319051" y="26612"/>
                      </a:cubicBezTo>
                      <a:cubicBezTo>
                        <a:pt x="366953" y="26612"/>
                        <a:pt x="409533" y="5322"/>
                        <a:pt x="409533" y="5322"/>
                      </a:cubicBezTo>
                      <a:lnTo>
                        <a:pt x="409533" y="5322"/>
                      </a:lnTo>
                      <a:cubicBezTo>
                        <a:pt x="468080" y="5322"/>
                        <a:pt x="531949" y="0"/>
                        <a:pt x="585174" y="0"/>
                      </a:cubicBezTo>
                      <a:cubicBezTo>
                        <a:pt x="686301" y="0"/>
                        <a:pt x="744848" y="5322"/>
                        <a:pt x="744848" y="5322"/>
                      </a:cubicBezTo>
                      <a:lnTo>
                        <a:pt x="744848" y="5322"/>
                      </a:lnTo>
                      <a:cubicBezTo>
                        <a:pt x="744848" y="5322"/>
                        <a:pt x="771460" y="15967"/>
                        <a:pt x="792750" y="21290"/>
                      </a:cubicBezTo>
                      <a:lnTo>
                        <a:pt x="798072" y="21290"/>
                      </a:lnTo>
                      <a:lnTo>
                        <a:pt x="798072" y="21290"/>
                      </a:lnTo>
                      <a:cubicBezTo>
                        <a:pt x="819362" y="26612"/>
                        <a:pt x="957746" y="69192"/>
                        <a:pt x="984358" y="170318"/>
                      </a:cubicBezTo>
                      <a:cubicBezTo>
                        <a:pt x="1005648" y="287412"/>
                        <a:pt x="1021615" y="314024"/>
                        <a:pt x="1021615" y="314024"/>
                      </a:cubicBezTo>
                      <a:lnTo>
                        <a:pt x="1021615" y="314024"/>
                      </a:lnTo>
                      <a:cubicBezTo>
                        <a:pt x="1053550" y="409828"/>
                        <a:pt x="1080162" y="675951"/>
                        <a:pt x="1053550" y="952718"/>
                      </a:cubicBezTo>
                      <a:cubicBezTo>
                        <a:pt x="1053550" y="958040"/>
                        <a:pt x="1053550" y="963363"/>
                        <a:pt x="1058873" y="968685"/>
                      </a:cubicBezTo>
                      <a:cubicBezTo>
                        <a:pt x="1069518" y="1027232"/>
                        <a:pt x="1085485" y="1085779"/>
                        <a:pt x="989681" y="1123036"/>
                      </a:cubicBezTo>
                      <a:cubicBezTo>
                        <a:pt x="973713" y="1133681"/>
                        <a:pt x="941779" y="1139004"/>
                        <a:pt x="904521" y="1139004"/>
                      </a:cubicBezTo>
                      <a:close/>
                      <a:moveTo>
                        <a:pt x="734203" y="1107069"/>
                      </a:moveTo>
                      <a:lnTo>
                        <a:pt x="734203" y="1107069"/>
                      </a:lnTo>
                      <a:cubicBezTo>
                        <a:pt x="734203" y="1107069"/>
                        <a:pt x="819362" y="1128359"/>
                        <a:pt x="904521" y="1128359"/>
                      </a:cubicBezTo>
                      <a:lnTo>
                        <a:pt x="904521" y="1128359"/>
                      </a:lnTo>
                      <a:cubicBezTo>
                        <a:pt x="941779" y="1128359"/>
                        <a:pt x="973713" y="1123036"/>
                        <a:pt x="1000326" y="1112391"/>
                      </a:cubicBezTo>
                      <a:cubicBezTo>
                        <a:pt x="1080162" y="1080457"/>
                        <a:pt x="1069518" y="1027232"/>
                        <a:pt x="1058873" y="968685"/>
                      </a:cubicBezTo>
                      <a:cubicBezTo>
                        <a:pt x="1058873" y="963363"/>
                        <a:pt x="1058873" y="958040"/>
                        <a:pt x="1053550" y="952718"/>
                      </a:cubicBezTo>
                      <a:lnTo>
                        <a:pt x="1053550" y="952718"/>
                      </a:lnTo>
                      <a:lnTo>
                        <a:pt x="1053550" y="952718"/>
                      </a:lnTo>
                      <a:cubicBezTo>
                        <a:pt x="1080162" y="675951"/>
                        <a:pt x="1053550" y="415151"/>
                        <a:pt x="1021615" y="319347"/>
                      </a:cubicBezTo>
                      <a:cubicBezTo>
                        <a:pt x="1016293" y="314024"/>
                        <a:pt x="1005648" y="282090"/>
                        <a:pt x="984358" y="175641"/>
                      </a:cubicBezTo>
                      <a:cubicBezTo>
                        <a:pt x="963068" y="74514"/>
                        <a:pt x="808717" y="37257"/>
                        <a:pt x="803395" y="37257"/>
                      </a:cubicBezTo>
                      <a:lnTo>
                        <a:pt x="798072" y="37257"/>
                      </a:lnTo>
                      <a:lnTo>
                        <a:pt x="798072" y="37257"/>
                      </a:lnTo>
                      <a:cubicBezTo>
                        <a:pt x="776782" y="31935"/>
                        <a:pt x="755493" y="26612"/>
                        <a:pt x="750170" y="21290"/>
                      </a:cubicBezTo>
                      <a:cubicBezTo>
                        <a:pt x="739525" y="21290"/>
                        <a:pt x="686301" y="15967"/>
                        <a:pt x="590496" y="15967"/>
                      </a:cubicBezTo>
                      <a:cubicBezTo>
                        <a:pt x="531949" y="15967"/>
                        <a:pt x="473402" y="15967"/>
                        <a:pt x="414855" y="21290"/>
                      </a:cubicBezTo>
                      <a:cubicBezTo>
                        <a:pt x="409533" y="26612"/>
                        <a:pt x="366953" y="42580"/>
                        <a:pt x="319051" y="42580"/>
                      </a:cubicBezTo>
                      <a:cubicBezTo>
                        <a:pt x="308406" y="42580"/>
                        <a:pt x="303084" y="42580"/>
                        <a:pt x="292439" y="42580"/>
                      </a:cubicBezTo>
                      <a:cubicBezTo>
                        <a:pt x="281794" y="63869"/>
                        <a:pt x="265827" y="101127"/>
                        <a:pt x="255182" y="138384"/>
                      </a:cubicBezTo>
                      <a:cubicBezTo>
                        <a:pt x="233892" y="196931"/>
                        <a:pt x="212602" y="271445"/>
                        <a:pt x="175345" y="329992"/>
                      </a:cubicBezTo>
                      <a:cubicBezTo>
                        <a:pt x="111475" y="431118"/>
                        <a:pt x="31638" y="521600"/>
                        <a:pt x="20994" y="537567"/>
                      </a:cubicBezTo>
                      <a:cubicBezTo>
                        <a:pt x="36961" y="718530"/>
                        <a:pt x="68896" y="899493"/>
                        <a:pt x="68896" y="904816"/>
                      </a:cubicBezTo>
                      <a:lnTo>
                        <a:pt x="68896" y="904816"/>
                      </a:lnTo>
                      <a:lnTo>
                        <a:pt x="68896" y="904816"/>
                      </a:lnTo>
                      <a:cubicBezTo>
                        <a:pt x="68896" y="904816"/>
                        <a:pt x="-16264" y="1016587"/>
                        <a:pt x="20994" y="1085779"/>
                      </a:cubicBezTo>
                      <a:cubicBezTo>
                        <a:pt x="31638" y="1107069"/>
                        <a:pt x="68896" y="1123036"/>
                        <a:pt x="127443" y="1123036"/>
                      </a:cubicBezTo>
                      <a:cubicBezTo>
                        <a:pt x="207280" y="1123036"/>
                        <a:pt x="303084" y="1101746"/>
                        <a:pt x="308406" y="1101746"/>
                      </a:cubicBezTo>
                      <a:lnTo>
                        <a:pt x="308406" y="1101746"/>
                      </a:lnTo>
                      <a:lnTo>
                        <a:pt x="308406" y="1101746"/>
                      </a:lnTo>
                      <a:cubicBezTo>
                        <a:pt x="366953" y="1123036"/>
                        <a:pt x="436145" y="1133681"/>
                        <a:pt x="521304" y="1133681"/>
                      </a:cubicBezTo>
                      <a:cubicBezTo>
                        <a:pt x="633076" y="1128359"/>
                        <a:pt x="728880" y="1107069"/>
                        <a:pt x="734203" y="1107069"/>
                      </a:cubicBezTo>
                      <a:lnTo>
                        <a:pt x="734203" y="1107069"/>
                      </a:lnTo>
                      <a:close/>
                    </a:path>
                  </a:pathLst>
                </a:custGeom>
                <a:solidFill>
                  <a:srgbClr val="EAAE8A"/>
                </a:solidFill>
                <a:ln w="53196" cap="flat">
                  <a:noFill/>
                  <a:prstDash val="solid"/>
                  <a:miter/>
                </a:ln>
              </p:spPr>
              <p:txBody>
                <a:bodyPr rtlCol="0" anchor="ctr"/>
                <a:lstStyle/>
                <a:p>
                  <a:endParaRPr lang="en-US"/>
                </a:p>
              </p:txBody>
            </p:sp>
          </p:grpSp>
          <p:grpSp>
            <p:nvGrpSpPr>
              <p:cNvPr id="177" name="Graphic 19">
                <a:extLst>
                  <a:ext uri="{FF2B5EF4-FFF2-40B4-BE49-F238E27FC236}">
                    <a16:creationId xmlns:a16="http://schemas.microsoft.com/office/drawing/2014/main" xmlns="" id="{75950307-EE30-453F-A00A-5D2459235648}"/>
                  </a:ext>
                </a:extLst>
              </p:cNvPr>
              <p:cNvGrpSpPr/>
              <p:nvPr/>
            </p:nvGrpSpPr>
            <p:grpSpPr>
              <a:xfrm>
                <a:off x="1490290" y="7104177"/>
                <a:ext cx="444407" cy="532420"/>
                <a:chOff x="1490290" y="7104177"/>
                <a:chExt cx="444407" cy="532420"/>
              </a:xfrm>
            </p:grpSpPr>
            <p:sp>
              <p:nvSpPr>
                <p:cNvPr id="178" name="Freeform: Shape 177">
                  <a:extLst>
                    <a:ext uri="{FF2B5EF4-FFF2-40B4-BE49-F238E27FC236}">
                      <a16:creationId xmlns:a16="http://schemas.microsoft.com/office/drawing/2014/main" xmlns="" id="{337A611A-E027-4341-8721-B1CFADD43D81}"/>
                    </a:ext>
                  </a:extLst>
                </p:cNvPr>
                <p:cNvSpPr/>
                <p:nvPr/>
              </p:nvSpPr>
              <p:spPr>
                <a:xfrm>
                  <a:off x="1498357" y="7112462"/>
                  <a:ext cx="425695" cy="524135"/>
                </a:xfrm>
                <a:custGeom>
                  <a:avLst/>
                  <a:gdLst>
                    <a:gd name="connsiteX0" fmla="*/ 425695 w 425695"/>
                    <a:gd name="connsiteY0" fmla="*/ 13005 h 524135"/>
                    <a:gd name="connsiteX1" fmla="*/ 415050 w 425695"/>
                    <a:gd name="connsiteY1" fmla="*/ 13005 h 524135"/>
                    <a:gd name="connsiteX2" fmla="*/ 218119 w 425695"/>
                    <a:gd name="connsiteY2" fmla="*/ 50262 h 524135"/>
                    <a:gd name="connsiteX3" fmla="*/ 10543 w 425695"/>
                    <a:gd name="connsiteY3" fmla="*/ 215258 h 524135"/>
                    <a:gd name="connsiteX4" fmla="*/ 79735 w 425695"/>
                    <a:gd name="connsiteY4" fmla="*/ 481380 h 524135"/>
                    <a:gd name="connsiteX5" fmla="*/ 148927 w 425695"/>
                    <a:gd name="connsiteY5" fmla="*/ 518637 h 524135"/>
                    <a:gd name="connsiteX6" fmla="*/ 303279 w 425695"/>
                    <a:gd name="connsiteY6" fmla="*/ 311062 h 524135"/>
                    <a:gd name="connsiteX7" fmla="*/ 425695 w 425695"/>
                    <a:gd name="connsiteY7" fmla="*/ 13005 h 524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5695" h="524135">
                      <a:moveTo>
                        <a:pt x="425695" y="13005"/>
                      </a:moveTo>
                      <a:cubicBezTo>
                        <a:pt x="420373" y="13005"/>
                        <a:pt x="420373" y="13005"/>
                        <a:pt x="415050" y="13005"/>
                      </a:cubicBezTo>
                      <a:cubicBezTo>
                        <a:pt x="351181" y="-8285"/>
                        <a:pt x="308601" y="-8285"/>
                        <a:pt x="218119" y="50262"/>
                      </a:cubicBezTo>
                      <a:cubicBezTo>
                        <a:pt x="122315" y="108809"/>
                        <a:pt x="10543" y="215258"/>
                        <a:pt x="10543" y="215258"/>
                      </a:cubicBezTo>
                      <a:cubicBezTo>
                        <a:pt x="-10746" y="257837"/>
                        <a:pt x="-5424" y="342996"/>
                        <a:pt x="79735" y="481380"/>
                      </a:cubicBezTo>
                      <a:cubicBezTo>
                        <a:pt x="127638" y="545249"/>
                        <a:pt x="148927" y="518637"/>
                        <a:pt x="148927" y="518637"/>
                      </a:cubicBezTo>
                      <a:cubicBezTo>
                        <a:pt x="148927" y="518637"/>
                        <a:pt x="234087" y="422833"/>
                        <a:pt x="303279" y="311062"/>
                      </a:cubicBezTo>
                      <a:cubicBezTo>
                        <a:pt x="367148" y="204613"/>
                        <a:pt x="393760" y="66229"/>
                        <a:pt x="425695" y="13005"/>
                      </a:cubicBezTo>
                      <a:close/>
                    </a:path>
                  </a:pathLst>
                </a:custGeom>
                <a:solidFill>
                  <a:srgbClr val="ED1C24"/>
                </a:solidFill>
                <a:ln w="53196" cap="flat">
                  <a:no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xmlns="" id="{43090A82-64FC-4BCC-AFEF-814F81FFE6A0}"/>
                    </a:ext>
                  </a:extLst>
                </p:cNvPr>
                <p:cNvSpPr/>
                <p:nvPr/>
              </p:nvSpPr>
              <p:spPr>
                <a:xfrm>
                  <a:off x="1490290" y="7104177"/>
                  <a:ext cx="444407" cy="532244"/>
                </a:xfrm>
                <a:custGeom>
                  <a:avLst/>
                  <a:gdLst>
                    <a:gd name="connsiteX0" fmla="*/ 146350 w 444407"/>
                    <a:gd name="connsiteY0" fmla="*/ 532245 h 532244"/>
                    <a:gd name="connsiteX1" fmla="*/ 146350 w 444407"/>
                    <a:gd name="connsiteY1" fmla="*/ 532245 h 532244"/>
                    <a:gd name="connsiteX2" fmla="*/ 82481 w 444407"/>
                    <a:gd name="connsiteY2" fmla="*/ 484343 h 532244"/>
                    <a:gd name="connsiteX3" fmla="*/ 13289 w 444407"/>
                    <a:gd name="connsiteY3" fmla="*/ 212898 h 532244"/>
                    <a:gd name="connsiteX4" fmla="*/ 13289 w 444407"/>
                    <a:gd name="connsiteY4" fmla="*/ 212898 h 532244"/>
                    <a:gd name="connsiteX5" fmla="*/ 220864 w 444407"/>
                    <a:gd name="connsiteY5" fmla="*/ 47902 h 532244"/>
                    <a:gd name="connsiteX6" fmla="*/ 353926 w 444407"/>
                    <a:gd name="connsiteY6" fmla="*/ 0 h 532244"/>
                    <a:gd name="connsiteX7" fmla="*/ 423118 w 444407"/>
                    <a:gd name="connsiteY7" fmla="*/ 10645 h 532244"/>
                    <a:gd name="connsiteX8" fmla="*/ 433763 w 444407"/>
                    <a:gd name="connsiteY8" fmla="*/ 10645 h 532244"/>
                    <a:gd name="connsiteX9" fmla="*/ 444408 w 444407"/>
                    <a:gd name="connsiteY9" fmla="*/ 10645 h 532244"/>
                    <a:gd name="connsiteX10" fmla="*/ 439085 w 444407"/>
                    <a:gd name="connsiteY10" fmla="*/ 15967 h 532244"/>
                    <a:gd name="connsiteX11" fmla="*/ 401828 w 444407"/>
                    <a:gd name="connsiteY11" fmla="*/ 117094 h 532244"/>
                    <a:gd name="connsiteX12" fmla="*/ 321991 w 444407"/>
                    <a:gd name="connsiteY12" fmla="*/ 308702 h 532244"/>
                    <a:gd name="connsiteX13" fmla="*/ 167640 w 444407"/>
                    <a:gd name="connsiteY13" fmla="*/ 516277 h 532244"/>
                    <a:gd name="connsiteX14" fmla="*/ 146350 w 444407"/>
                    <a:gd name="connsiteY14" fmla="*/ 532245 h 532244"/>
                    <a:gd name="connsiteX15" fmla="*/ 18611 w 444407"/>
                    <a:gd name="connsiteY15" fmla="*/ 223543 h 532244"/>
                    <a:gd name="connsiteX16" fmla="*/ 87803 w 444407"/>
                    <a:gd name="connsiteY16" fmla="*/ 479020 h 532244"/>
                    <a:gd name="connsiteX17" fmla="*/ 141028 w 444407"/>
                    <a:gd name="connsiteY17" fmla="*/ 521600 h 532244"/>
                    <a:gd name="connsiteX18" fmla="*/ 141028 w 444407"/>
                    <a:gd name="connsiteY18" fmla="*/ 521600 h 532244"/>
                    <a:gd name="connsiteX19" fmla="*/ 151672 w 444407"/>
                    <a:gd name="connsiteY19" fmla="*/ 516277 h 532244"/>
                    <a:gd name="connsiteX20" fmla="*/ 306024 w 444407"/>
                    <a:gd name="connsiteY20" fmla="*/ 308702 h 532244"/>
                    <a:gd name="connsiteX21" fmla="*/ 385861 w 444407"/>
                    <a:gd name="connsiteY21" fmla="*/ 122416 h 532244"/>
                    <a:gd name="connsiteX22" fmla="*/ 423118 w 444407"/>
                    <a:gd name="connsiteY22" fmla="*/ 26612 h 532244"/>
                    <a:gd name="connsiteX23" fmla="*/ 423118 w 444407"/>
                    <a:gd name="connsiteY23" fmla="*/ 26612 h 532244"/>
                    <a:gd name="connsiteX24" fmla="*/ 359248 w 444407"/>
                    <a:gd name="connsiteY24" fmla="*/ 15967 h 532244"/>
                    <a:gd name="connsiteX25" fmla="*/ 231509 w 444407"/>
                    <a:gd name="connsiteY25" fmla="*/ 63869 h 532244"/>
                    <a:gd name="connsiteX26" fmla="*/ 18611 w 444407"/>
                    <a:gd name="connsiteY26" fmla="*/ 223543 h 532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44407" h="532244">
                      <a:moveTo>
                        <a:pt x="146350" y="532245"/>
                      </a:moveTo>
                      <a:lnTo>
                        <a:pt x="146350" y="532245"/>
                      </a:lnTo>
                      <a:cubicBezTo>
                        <a:pt x="125060" y="532245"/>
                        <a:pt x="103770" y="516277"/>
                        <a:pt x="82481" y="484343"/>
                      </a:cubicBezTo>
                      <a:cubicBezTo>
                        <a:pt x="7966" y="367249"/>
                        <a:pt x="-18646" y="266122"/>
                        <a:pt x="13289" y="212898"/>
                      </a:cubicBezTo>
                      <a:lnTo>
                        <a:pt x="13289" y="212898"/>
                      </a:lnTo>
                      <a:cubicBezTo>
                        <a:pt x="13289" y="212898"/>
                        <a:pt x="130383" y="106449"/>
                        <a:pt x="220864" y="47902"/>
                      </a:cubicBezTo>
                      <a:cubicBezTo>
                        <a:pt x="279411" y="15967"/>
                        <a:pt x="316669" y="0"/>
                        <a:pt x="353926" y="0"/>
                      </a:cubicBezTo>
                      <a:cubicBezTo>
                        <a:pt x="380538" y="0"/>
                        <a:pt x="401828" y="5322"/>
                        <a:pt x="423118" y="10645"/>
                      </a:cubicBezTo>
                      <a:cubicBezTo>
                        <a:pt x="428440" y="10645"/>
                        <a:pt x="428440" y="10645"/>
                        <a:pt x="433763" y="10645"/>
                      </a:cubicBezTo>
                      <a:lnTo>
                        <a:pt x="444408" y="10645"/>
                      </a:lnTo>
                      <a:lnTo>
                        <a:pt x="439085" y="15967"/>
                      </a:lnTo>
                      <a:cubicBezTo>
                        <a:pt x="428440" y="37257"/>
                        <a:pt x="412473" y="74514"/>
                        <a:pt x="401828" y="117094"/>
                      </a:cubicBezTo>
                      <a:cubicBezTo>
                        <a:pt x="380538" y="175641"/>
                        <a:pt x="359248" y="250155"/>
                        <a:pt x="321991" y="308702"/>
                      </a:cubicBezTo>
                      <a:cubicBezTo>
                        <a:pt x="252799" y="415151"/>
                        <a:pt x="167640" y="516277"/>
                        <a:pt x="167640" y="516277"/>
                      </a:cubicBezTo>
                      <a:cubicBezTo>
                        <a:pt x="162317" y="526922"/>
                        <a:pt x="156995" y="532245"/>
                        <a:pt x="146350" y="532245"/>
                      </a:cubicBezTo>
                      <a:close/>
                      <a:moveTo>
                        <a:pt x="18611" y="223543"/>
                      </a:moveTo>
                      <a:cubicBezTo>
                        <a:pt x="-2679" y="260800"/>
                        <a:pt x="7966" y="345959"/>
                        <a:pt x="87803" y="479020"/>
                      </a:cubicBezTo>
                      <a:cubicBezTo>
                        <a:pt x="114415" y="516277"/>
                        <a:pt x="130383" y="521600"/>
                        <a:pt x="141028" y="521600"/>
                      </a:cubicBezTo>
                      <a:lnTo>
                        <a:pt x="141028" y="521600"/>
                      </a:lnTo>
                      <a:cubicBezTo>
                        <a:pt x="146350" y="521600"/>
                        <a:pt x="151672" y="516277"/>
                        <a:pt x="151672" y="516277"/>
                      </a:cubicBezTo>
                      <a:cubicBezTo>
                        <a:pt x="151672" y="516277"/>
                        <a:pt x="236832" y="420473"/>
                        <a:pt x="306024" y="308702"/>
                      </a:cubicBezTo>
                      <a:cubicBezTo>
                        <a:pt x="343281" y="250155"/>
                        <a:pt x="364571" y="180963"/>
                        <a:pt x="385861" y="122416"/>
                      </a:cubicBezTo>
                      <a:cubicBezTo>
                        <a:pt x="396505" y="85159"/>
                        <a:pt x="412473" y="47902"/>
                        <a:pt x="423118" y="26612"/>
                      </a:cubicBezTo>
                      <a:cubicBezTo>
                        <a:pt x="423118" y="26612"/>
                        <a:pt x="423118" y="26612"/>
                        <a:pt x="423118" y="26612"/>
                      </a:cubicBezTo>
                      <a:cubicBezTo>
                        <a:pt x="401828" y="21290"/>
                        <a:pt x="380538" y="15967"/>
                        <a:pt x="359248" y="15967"/>
                      </a:cubicBezTo>
                      <a:cubicBezTo>
                        <a:pt x="321991" y="15967"/>
                        <a:pt x="284734" y="31935"/>
                        <a:pt x="231509" y="63869"/>
                      </a:cubicBezTo>
                      <a:cubicBezTo>
                        <a:pt x="141028" y="111771"/>
                        <a:pt x="29256" y="212898"/>
                        <a:pt x="18611" y="223543"/>
                      </a:cubicBezTo>
                      <a:close/>
                    </a:path>
                  </a:pathLst>
                </a:custGeom>
                <a:solidFill>
                  <a:srgbClr val="BC141A"/>
                </a:solidFill>
                <a:ln w="53196" cap="flat">
                  <a:noFill/>
                  <a:prstDash val="solid"/>
                  <a:miter/>
                </a:ln>
              </p:spPr>
              <p:txBody>
                <a:bodyPr rtlCol="0" anchor="ctr"/>
                <a:lstStyle/>
                <a:p>
                  <a:endParaRPr lang="en-US"/>
                </a:p>
              </p:txBody>
            </p:sp>
          </p:grpSp>
          <p:sp>
            <p:nvSpPr>
              <p:cNvPr id="180" name="Freeform: Shape 179">
                <a:extLst>
                  <a:ext uri="{FF2B5EF4-FFF2-40B4-BE49-F238E27FC236}">
                    <a16:creationId xmlns:a16="http://schemas.microsoft.com/office/drawing/2014/main" xmlns="" id="{7FA616B5-3AB2-4400-A32A-F44D0E55FF67}"/>
                  </a:ext>
                </a:extLst>
              </p:cNvPr>
              <p:cNvSpPr/>
              <p:nvPr/>
            </p:nvSpPr>
            <p:spPr>
              <a:xfrm>
                <a:off x="1493035" y="7113287"/>
                <a:ext cx="422738" cy="523309"/>
              </a:xfrm>
              <a:custGeom>
                <a:avLst/>
                <a:gdLst>
                  <a:gd name="connsiteX0" fmla="*/ 420373 w 422738"/>
                  <a:gd name="connsiteY0" fmla="*/ 12179 h 523309"/>
                  <a:gd name="connsiteX1" fmla="*/ 260699 w 422738"/>
                  <a:gd name="connsiteY1" fmla="*/ 28147 h 523309"/>
                  <a:gd name="connsiteX2" fmla="*/ 260699 w 422738"/>
                  <a:gd name="connsiteY2" fmla="*/ 60081 h 523309"/>
                  <a:gd name="connsiteX3" fmla="*/ 212797 w 422738"/>
                  <a:gd name="connsiteY3" fmla="*/ 113306 h 523309"/>
                  <a:gd name="connsiteX4" fmla="*/ 159572 w 422738"/>
                  <a:gd name="connsiteY4" fmla="*/ 145240 h 523309"/>
                  <a:gd name="connsiteX5" fmla="*/ 116993 w 422738"/>
                  <a:gd name="connsiteY5" fmla="*/ 193142 h 523309"/>
                  <a:gd name="connsiteX6" fmla="*/ 37156 w 422738"/>
                  <a:gd name="connsiteY6" fmla="*/ 235722 h 523309"/>
                  <a:gd name="connsiteX7" fmla="*/ 10543 w 422738"/>
                  <a:gd name="connsiteY7" fmla="*/ 214432 h 523309"/>
                  <a:gd name="connsiteX8" fmla="*/ 10543 w 422738"/>
                  <a:gd name="connsiteY8" fmla="*/ 214432 h 523309"/>
                  <a:gd name="connsiteX9" fmla="*/ 79735 w 422738"/>
                  <a:gd name="connsiteY9" fmla="*/ 480555 h 523309"/>
                  <a:gd name="connsiteX10" fmla="*/ 148927 w 422738"/>
                  <a:gd name="connsiteY10" fmla="*/ 517812 h 523309"/>
                  <a:gd name="connsiteX11" fmla="*/ 303279 w 422738"/>
                  <a:gd name="connsiteY11" fmla="*/ 310236 h 523309"/>
                  <a:gd name="connsiteX12" fmla="*/ 420373 w 422738"/>
                  <a:gd name="connsiteY12" fmla="*/ 17502 h 523309"/>
                  <a:gd name="connsiteX13" fmla="*/ 420373 w 422738"/>
                  <a:gd name="connsiteY13" fmla="*/ 12179 h 523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2738" h="523309">
                    <a:moveTo>
                      <a:pt x="420373" y="12179"/>
                    </a:moveTo>
                    <a:cubicBezTo>
                      <a:pt x="367148" y="-3788"/>
                      <a:pt x="329891" y="-9110"/>
                      <a:pt x="260699" y="28147"/>
                    </a:cubicBezTo>
                    <a:cubicBezTo>
                      <a:pt x="266021" y="33469"/>
                      <a:pt x="266021" y="49436"/>
                      <a:pt x="260699" y="60081"/>
                    </a:cubicBezTo>
                    <a:cubicBezTo>
                      <a:pt x="255376" y="81371"/>
                      <a:pt x="234087" y="97338"/>
                      <a:pt x="212797" y="113306"/>
                    </a:cubicBezTo>
                    <a:cubicBezTo>
                      <a:pt x="196829" y="123951"/>
                      <a:pt x="175540" y="134596"/>
                      <a:pt x="159572" y="145240"/>
                    </a:cubicBezTo>
                    <a:cubicBezTo>
                      <a:pt x="143605" y="161208"/>
                      <a:pt x="127637" y="177175"/>
                      <a:pt x="116993" y="193142"/>
                    </a:cubicBezTo>
                    <a:cubicBezTo>
                      <a:pt x="95703" y="214432"/>
                      <a:pt x="69090" y="241045"/>
                      <a:pt x="37156" y="235722"/>
                    </a:cubicBezTo>
                    <a:cubicBezTo>
                      <a:pt x="26511" y="230400"/>
                      <a:pt x="15866" y="225077"/>
                      <a:pt x="10543" y="214432"/>
                    </a:cubicBezTo>
                    <a:cubicBezTo>
                      <a:pt x="10543" y="214432"/>
                      <a:pt x="10543" y="214432"/>
                      <a:pt x="10543" y="214432"/>
                    </a:cubicBezTo>
                    <a:cubicBezTo>
                      <a:pt x="-10746" y="257012"/>
                      <a:pt x="-5424" y="342171"/>
                      <a:pt x="79735" y="480555"/>
                    </a:cubicBezTo>
                    <a:cubicBezTo>
                      <a:pt x="127637" y="544424"/>
                      <a:pt x="148927" y="517812"/>
                      <a:pt x="148927" y="517812"/>
                    </a:cubicBezTo>
                    <a:cubicBezTo>
                      <a:pt x="148927" y="517812"/>
                      <a:pt x="234087" y="422008"/>
                      <a:pt x="303279" y="310236"/>
                    </a:cubicBezTo>
                    <a:cubicBezTo>
                      <a:pt x="361826" y="214432"/>
                      <a:pt x="388438" y="70726"/>
                      <a:pt x="420373" y="17502"/>
                    </a:cubicBezTo>
                    <a:cubicBezTo>
                      <a:pt x="425695" y="12179"/>
                      <a:pt x="420373" y="12179"/>
                      <a:pt x="420373" y="12179"/>
                    </a:cubicBezTo>
                    <a:close/>
                  </a:path>
                </a:pathLst>
              </a:custGeom>
              <a:solidFill>
                <a:srgbClr val="B9788A">
                  <a:alpha val="50000"/>
                </a:srgbClr>
              </a:solidFill>
              <a:ln w="53196" cap="flat">
                <a:no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xmlns="" id="{8252A1D7-F915-492C-8401-70AC95949523}"/>
                  </a:ext>
                </a:extLst>
              </p:cNvPr>
              <p:cNvSpPr/>
              <p:nvPr/>
            </p:nvSpPr>
            <p:spPr>
              <a:xfrm>
                <a:off x="1635891" y="7107134"/>
                <a:ext cx="1068482" cy="1127243"/>
              </a:xfrm>
              <a:custGeom>
                <a:avLst/>
                <a:gdLst>
                  <a:gd name="connsiteX0" fmla="*/ 1022660 w 1068482"/>
                  <a:gd name="connsiteY0" fmla="*/ 305745 h 1127243"/>
                  <a:gd name="connsiteX1" fmla="*/ 985403 w 1068482"/>
                  <a:gd name="connsiteY1" fmla="*/ 162039 h 1127243"/>
                  <a:gd name="connsiteX2" fmla="*/ 799117 w 1068482"/>
                  <a:gd name="connsiteY2" fmla="*/ 18333 h 1127243"/>
                  <a:gd name="connsiteX3" fmla="*/ 799117 w 1068482"/>
                  <a:gd name="connsiteY3" fmla="*/ 18333 h 1127243"/>
                  <a:gd name="connsiteX4" fmla="*/ 745892 w 1068482"/>
                  <a:gd name="connsiteY4" fmla="*/ 2365 h 1127243"/>
                  <a:gd name="connsiteX5" fmla="*/ 410577 w 1068482"/>
                  <a:gd name="connsiteY5" fmla="*/ 2365 h 1127243"/>
                  <a:gd name="connsiteX6" fmla="*/ 282839 w 1068482"/>
                  <a:gd name="connsiteY6" fmla="*/ 23655 h 1127243"/>
                  <a:gd name="connsiteX7" fmla="*/ 165744 w 1068482"/>
                  <a:gd name="connsiteY7" fmla="*/ 316390 h 1127243"/>
                  <a:gd name="connsiteX8" fmla="*/ 11393 w 1068482"/>
                  <a:gd name="connsiteY8" fmla="*/ 523965 h 1127243"/>
                  <a:gd name="connsiteX9" fmla="*/ 59295 w 1068482"/>
                  <a:gd name="connsiteY9" fmla="*/ 891214 h 1127243"/>
                  <a:gd name="connsiteX10" fmla="*/ 11393 w 1068482"/>
                  <a:gd name="connsiteY10" fmla="*/ 1077500 h 1127243"/>
                  <a:gd name="connsiteX11" fmla="*/ 304128 w 1068482"/>
                  <a:gd name="connsiteY11" fmla="*/ 1093467 h 1127243"/>
                  <a:gd name="connsiteX12" fmla="*/ 729925 w 1068482"/>
                  <a:gd name="connsiteY12" fmla="*/ 1104112 h 1127243"/>
                  <a:gd name="connsiteX13" fmla="*/ 996048 w 1068482"/>
                  <a:gd name="connsiteY13" fmla="*/ 1109434 h 1127243"/>
                  <a:gd name="connsiteX14" fmla="*/ 1054595 w 1068482"/>
                  <a:gd name="connsiteY14" fmla="*/ 944439 h 1127243"/>
                  <a:gd name="connsiteX15" fmla="*/ 1022660 w 1068482"/>
                  <a:gd name="connsiteY15" fmla="*/ 305745 h 1127243"/>
                  <a:gd name="connsiteX16" fmla="*/ 634121 w 1068482"/>
                  <a:gd name="connsiteY16" fmla="*/ 204618 h 1127243"/>
                  <a:gd name="connsiteX17" fmla="*/ 713958 w 1068482"/>
                  <a:gd name="connsiteY17" fmla="*/ 289778 h 1127243"/>
                  <a:gd name="connsiteX18" fmla="*/ 825729 w 1068482"/>
                  <a:gd name="connsiteY18" fmla="*/ 140749 h 1127243"/>
                  <a:gd name="connsiteX19" fmla="*/ 932178 w 1068482"/>
                  <a:gd name="connsiteY19" fmla="*/ 146072 h 1127243"/>
                  <a:gd name="connsiteX20" fmla="*/ 884276 w 1068482"/>
                  <a:gd name="connsiteY20" fmla="*/ 305745 h 1127243"/>
                  <a:gd name="connsiteX21" fmla="*/ 634121 w 1068482"/>
                  <a:gd name="connsiteY21" fmla="*/ 311067 h 1127243"/>
                  <a:gd name="connsiteX22" fmla="*/ 634121 w 1068482"/>
                  <a:gd name="connsiteY22" fmla="*/ 204618 h 1127243"/>
                  <a:gd name="connsiteX23" fmla="*/ 458480 w 1068482"/>
                  <a:gd name="connsiteY23" fmla="*/ 976373 h 1127243"/>
                  <a:gd name="connsiteX24" fmla="*/ 192357 w 1068482"/>
                  <a:gd name="connsiteY24" fmla="*/ 928471 h 1127243"/>
                  <a:gd name="connsiteX25" fmla="*/ 197679 w 1068482"/>
                  <a:gd name="connsiteY25" fmla="*/ 571867 h 1127243"/>
                  <a:gd name="connsiteX26" fmla="*/ 341386 w 1068482"/>
                  <a:gd name="connsiteY26" fmla="*/ 225908 h 1127243"/>
                  <a:gd name="connsiteX27" fmla="*/ 447835 w 1068482"/>
                  <a:gd name="connsiteY27" fmla="*/ 273810 h 1127243"/>
                  <a:gd name="connsiteX28" fmla="*/ 538316 w 1068482"/>
                  <a:gd name="connsiteY28" fmla="*/ 289778 h 1127243"/>
                  <a:gd name="connsiteX29" fmla="*/ 458480 w 1068482"/>
                  <a:gd name="connsiteY29" fmla="*/ 976373 h 1127243"/>
                  <a:gd name="connsiteX30" fmla="*/ 932178 w 1068482"/>
                  <a:gd name="connsiteY30" fmla="*/ 1072177 h 1127243"/>
                  <a:gd name="connsiteX31" fmla="*/ 921533 w 1068482"/>
                  <a:gd name="connsiteY31" fmla="*/ 987018 h 1127243"/>
                  <a:gd name="connsiteX32" fmla="*/ 719280 w 1068482"/>
                  <a:gd name="connsiteY32" fmla="*/ 1056210 h 1127243"/>
                  <a:gd name="connsiteX33" fmla="*/ 580896 w 1068482"/>
                  <a:gd name="connsiteY33" fmla="*/ 848635 h 1127243"/>
                  <a:gd name="connsiteX34" fmla="*/ 634121 w 1068482"/>
                  <a:gd name="connsiteY34" fmla="*/ 667671 h 1127243"/>
                  <a:gd name="connsiteX35" fmla="*/ 799117 w 1068482"/>
                  <a:gd name="connsiteY35" fmla="*/ 752831 h 1127243"/>
                  <a:gd name="connsiteX36" fmla="*/ 958790 w 1068482"/>
                  <a:gd name="connsiteY36" fmla="*/ 672994 h 1127243"/>
                  <a:gd name="connsiteX37" fmla="*/ 1027982 w 1068482"/>
                  <a:gd name="connsiteY37" fmla="*/ 843312 h 1127243"/>
                  <a:gd name="connsiteX38" fmla="*/ 932178 w 1068482"/>
                  <a:gd name="connsiteY38" fmla="*/ 1072177 h 1127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068482" h="1127243">
                    <a:moveTo>
                      <a:pt x="1022660" y="305745"/>
                    </a:moveTo>
                    <a:cubicBezTo>
                      <a:pt x="1022660" y="305745"/>
                      <a:pt x="1006693" y="284455"/>
                      <a:pt x="985403" y="162039"/>
                    </a:cubicBezTo>
                    <a:cubicBezTo>
                      <a:pt x="964113" y="55590"/>
                      <a:pt x="799117" y="18333"/>
                      <a:pt x="799117" y="18333"/>
                    </a:cubicBezTo>
                    <a:lnTo>
                      <a:pt x="799117" y="18333"/>
                    </a:lnTo>
                    <a:cubicBezTo>
                      <a:pt x="772504" y="13010"/>
                      <a:pt x="745892" y="2365"/>
                      <a:pt x="745892" y="2365"/>
                    </a:cubicBezTo>
                    <a:cubicBezTo>
                      <a:pt x="745892" y="2365"/>
                      <a:pt x="612831" y="-2957"/>
                      <a:pt x="410577" y="2365"/>
                    </a:cubicBezTo>
                    <a:cubicBezTo>
                      <a:pt x="410577" y="2365"/>
                      <a:pt x="346708" y="34300"/>
                      <a:pt x="282839" y="23655"/>
                    </a:cubicBezTo>
                    <a:cubicBezTo>
                      <a:pt x="250904" y="76880"/>
                      <a:pt x="224291" y="215263"/>
                      <a:pt x="165744" y="316390"/>
                    </a:cubicBezTo>
                    <a:cubicBezTo>
                      <a:pt x="96553" y="428161"/>
                      <a:pt x="11393" y="523965"/>
                      <a:pt x="11393" y="523965"/>
                    </a:cubicBezTo>
                    <a:cubicBezTo>
                      <a:pt x="27361" y="710251"/>
                      <a:pt x="59295" y="891214"/>
                      <a:pt x="59295" y="891214"/>
                    </a:cubicBezTo>
                    <a:cubicBezTo>
                      <a:pt x="59295" y="891214"/>
                      <a:pt x="-31186" y="1002985"/>
                      <a:pt x="11393" y="1077500"/>
                    </a:cubicBezTo>
                    <a:cubicBezTo>
                      <a:pt x="48650" y="1152014"/>
                      <a:pt x="304128" y="1093467"/>
                      <a:pt x="304128" y="1093467"/>
                    </a:cubicBezTo>
                    <a:cubicBezTo>
                      <a:pt x="485092" y="1162659"/>
                      <a:pt x="729925" y="1104112"/>
                      <a:pt x="729925" y="1104112"/>
                    </a:cubicBezTo>
                    <a:cubicBezTo>
                      <a:pt x="729925" y="1104112"/>
                      <a:pt x="900244" y="1146691"/>
                      <a:pt x="996048" y="1109434"/>
                    </a:cubicBezTo>
                    <a:cubicBezTo>
                      <a:pt x="1091852" y="1072177"/>
                      <a:pt x="1070562" y="1008308"/>
                      <a:pt x="1054595" y="944439"/>
                    </a:cubicBezTo>
                    <a:cubicBezTo>
                      <a:pt x="1081207" y="672994"/>
                      <a:pt x="1054595" y="406872"/>
                      <a:pt x="1022660" y="305745"/>
                    </a:cubicBezTo>
                    <a:close/>
                    <a:moveTo>
                      <a:pt x="634121" y="204618"/>
                    </a:moveTo>
                    <a:cubicBezTo>
                      <a:pt x="634121" y="204618"/>
                      <a:pt x="660733" y="311067"/>
                      <a:pt x="713958" y="289778"/>
                    </a:cubicBezTo>
                    <a:cubicBezTo>
                      <a:pt x="761860" y="268488"/>
                      <a:pt x="799117" y="188651"/>
                      <a:pt x="825729" y="140749"/>
                    </a:cubicBezTo>
                    <a:cubicBezTo>
                      <a:pt x="852341" y="92847"/>
                      <a:pt x="905566" y="87525"/>
                      <a:pt x="932178" y="146072"/>
                    </a:cubicBezTo>
                    <a:cubicBezTo>
                      <a:pt x="958790" y="209941"/>
                      <a:pt x="964113" y="289778"/>
                      <a:pt x="884276" y="305745"/>
                    </a:cubicBezTo>
                    <a:cubicBezTo>
                      <a:pt x="804439" y="316390"/>
                      <a:pt x="660733" y="343002"/>
                      <a:pt x="634121" y="311067"/>
                    </a:cubicBezTo>
                    <a:cubicBezTo>
                      <a:pt x="596863" y="284455"/>
                      <a:pt x="607508" y="167361"/>
                      <a:pt x="634121" y="204618"/>
                    </a:cubicBezTo>
                    <a:close/>
                    <a:moveTo>
                      <a:pt x="458480" y="976373"/>
                    </a:moveTo>
                    <a:cubicBezTo>
                      <a:pt x="352030" y="1072177"/>
                      <a:pt x="277516" y="1040242"/>
                      <a:pt x="192357" y="928471"/>
                    </a:cubicBezTo>
                    <a:cubicBezTo>
                      <a:pt x="107197" y="822022"/>
                      <a:pt x="112520" y="688961"/>
                      <a:pt x="197679" y="571867"/>
                    </a:cubicBezTo>
                    <a:cubicBezTo>
                      <a:pt x="282839" y="460096"/>
                      <a:pt x="282839" y="98169"/>
                      <a:pt x="341386" y="225908"/>
                    </a:cubicBezTo>
                    <a:cubicBezTo>
                      <a:pt x="341386" y="225908"/>
                      <a:pt x="383965" y="364292"/>
                      <a:pt x="447835" y="273810"/>
                    </a:cubicBezTo>
                    <a:cubicBezTo>
                      <a:pt x="511704" y="183329"/>
                      <a:pt x="538316" y="151394"/>
                      <a:pt x="538316" y="289778"/>
                    </a:cubicBezTo>
                    <a:cubicBezTo>
                      <a:pt x="532994" y="433484"/>
                      <a:pt x="564929" y="875247"/>
                      <a:pt x="458480" y="976373"/>
                    </a:cubicBezTo>
                    <a:close/>
                    <a:moveTo>
                      <a:pt x="932178" y="1072177"/>
                    </a:moveTo>
                    <a:cubicBezTo>
                      <a:pt x="862986" y="1082822"/>
                      <a:pt x="905566" y="1061532"/>
                      <a:pt x="921533" y="987018"/>
                    </a:cubicBezTo>
                    <a:cubicBezTo>
                      <a:pt x="932178" y="917826"/>
                      <a:pt x="852341" y="1050887"/>
                      <a:pt x="719280" y="1056210"/>
                    </a:cubicBezTo>
                    <a:cubicBezTo>
                      <a:pt x="586219" y="1061532"/>
                      <a:pt x="580896" y="992341"/>
                      <a:pt x="580896" y="848635"/>
                    </a:cubicBezTo>
                    <a:cubicBezTo>
                      <a:pt x="586219" y="704928"/>
                      <a:pt x="559606" y="619769"/>
                      <a:pt x="634121" y="667671"/>
                    </a:cubicBezTo>
                    <a:cubicBezTo>
                      <a:pt x="634121" y="667671"/>
                      <a:pt x="713958" y="715573"/>
                      <a:pt x="799117" y="752831"/>
                    </a:cubicBezTo>
                    <a:cubicBezTo>
                      <a:pt x="884276" y="790087"/>
                      <a:pt x="878954" y="736863"/>
                      <a:pt x="958790" y="672994"/>
                    </a:cubicBezTo>
                    <a:cubicBezTo>
                      <a:pt x="1038627" y="609124"/>
                      <a:pt x="1027982" y="699606"/>
                      <a:pt x="1027982" y="843312"/>
                    </a:cubicBezTo>
                    <a:cubicBezTo>
                      <a:pt x="1027982" y="987018"/>
                      <a:pt x="1001370" y="1061532"/>
                      <a:pt x="932178" y="1072177"/>
                    </a:cubicBezTo>
                    <a:close/>
                  </a:path>
                </a:pathLst>
              </a:custGeom>
              <a:solidFill>
                <a:srgbClr val="EDDCD1">
                  <a:alpha val="50000"/>
                </a:srgbClr>
              </a:solidFill>
              <a:ln w="53196" cap="flat">
                <a:no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xmlns="" id="{A9101013-BFD0-4CCF-8DB2-30356F8DD5D1}"/>
                  </a:ext>
                </a:extLst>
              </p:cNvPr>
              <p:cNvSpPr/>
              <p:nvPr/>
            </p:nvSpPr>
            <p:spPr>
              <a:xfrm>
                <a:off x="1641214" y="7492715"/>
                <a:ext cx="1068482" cy="736339"/>
              </a:xfrm>
              <a:custGeom>
                <a:avLst/>
                <a:gdLst>
                  <a:gd name="connsiteX0" fmla="*/ 884276 w 1068482"/>
                  <a:gd name="connsiteY0" fmla="*/ 713208 h 736339"/>
                  <a:gd name="connsiteX1" fmla="*/ 873631 w 1068482"/>
                  <a:gd name="connsiteY1" fmla="*/ 638694 h 736339"/>
                  <a:gd name="connsiteX2" fmla="*/ 527671 w 1068482"/>
                  <a:gd name="connsiteY2" fmla="*/ 521600 h 736339"/>
                  <a:gd name="connsiteX3" fmla="*/ 218969 w 1068482"/>
                  <a:gd name="connsiteY3" fmla="*/ 638694 h 736339"/>
                  <a:gd name="connsiteX4" fmla="*/ 165744 w 1068482"/>
                  <a:gd name="connsiteY4" fmla="*/ 649338 h 736339"/>
                  <a:gd name="connsiteX5" fmla="*/ 80585 w 1068482"/>
                  <a:gd name="connsiteY5" fmla="*/ 686596 h 736339"/>
                  <a:gd name="connsiteX6" fmla="*/ 53973 w 1068482"/>
                  <a:gd name="connsiteY6" fmla="*/ 569502 h 736339"/>
                  <a:gd name="connsiteX7" fmla="*/ 101875 w 1068482"/>
                  <a:gd name="connsiteY7" fmla="*/ 612081 h 736339"/>
                  <a:gd name="connsiteX8" fmla="*/ 117842 w 1068482"/>
                  <a:gd name="connsiteY8" fmla="*/ 223543 h 736339"/>
                  <a:gd name="connsiteX9" fmla="*/ 112520 w 1068482"/>
                  <a:gd name="connsiteY9" fmla="*/ 0 h 736339"/>
                  <a:gd name="connsiteX10" fmla="*/ 11393 w 1068482"/>
                  <a:gd name="connsiteY10" fmla="*/ 133061 h 736339"/>
                  <a:gd name="connsiteX11" fmla="*/ 59295 w 1068482"/>
                  <a:gd name="connsiteY11" fmla="*/ 500310 h 736339"/>
                  <a:gd name="connsiteX12" fmla="*/ 11393 w 1068482"/>
                  <a:gd name="connsiteY12" fmla="*/ 686596 h 736339"/>
                  <a:gd name="connsiteX13" fmla="*/ 304128 w 1068482"/>
                  <a:gd name="connsiteY13" fmla="*/ 702563 h 736339"/>
                  <a:gd name="connsiteX14" fmla="*/ 729925 w 1068482"/>
                  <a:gd name="connsiteY14" fmla="*/ 713208 h 736339"/>
                  <a:gd name="connsiteX15" fmla="*/ 996048 w 1068482"/>
                  <a:gd name="connsiteY15" fmla="*/ 718530 h 736339"/>
                  <a:gd name="connsiteX16" fmla="*/ 1054595 w 1068482"/>
                  <a:gd name="connsiteY16" fmla="*/ 553534 h 736339"/>
                  <a:gd name="connsiteX17" fmla="*/ 884276 w 1068482"/>
                  <a:gd name="connsiteY17" fmla="*/ 713208 h 736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68482" h="736339">
                    <a:moveTo>
                      <a:pt x="884276" y="713208"/>
                    </a:moveTo>
                    <a:cubicBezTo>
                      <a:pt x="809762" y="707885"/>
                      <a:pt x="852341" y="681273"/>
                      <a:pt x="873631" y="638694"/>
                    </a:cubicBezTo>
                    <a:cubicBezTo>
                      <a:pt x="628798" y="755787"/>
                      <a:pt x="538316" y="691918"/>
                      <a:pt x="527671" y="521600"/>
                    </a:cubicBezTo>
                    <a:cubicBezTo>
                      <a:pt x="490414" y="755787"/>
                      <a:pt x="293483" y="697240"/>
                      <a:pt x="218969" y="638694"/>
                    </a:cubicBezTo>
                    <a:cubicBezTo>
                      <a:pt x="144455" y="585469"/>
                      <a:pt x="128487" y="585469"/>
                      <a:pt x="165744" y="649338"/>
                    </a:cubicBezTo>
                    <a:cubicBezTo>
                      <a:pt x="203002" y="713208"/>
                      <a:pt x="160422" y="686596"/>
                      <a:pt x="80585" y="686596"/>
                    </a:cubicBezTo>
                    <a:cubicBezTo>
                      <a:pt x="748" y="681273"/>
                      <a:pt x="43328" y="510955"/>
                      <a:pt x="53973" y="569502"/>
                    </a:cubicBezTo>
                    <a:cubicBezTo>
                      <a:pt x="64618" y="622726"/>
                      <a:pt x="123165" y="670628"/>
                      <a:pt x="101875" y="612081"/>
                    </a:cubicBezTo>
                    <a:cubicBezTo>
                      <a:pt x="38005" y="452408"/>
                      <a:pt x="69940" y="345959"/>
                      <a:pt x="117842" y="223543"/>
                    </a:cubicBezTo>
                    <a:cubicBezTo>
                      <a:pt x="139132" y="170318"/>
                      <a:pt x="128487" y="85159"/>
                      <a:pt x="112520" y="0"/>
                    </a:cubicBezTo>
                    <a:cubicBezTo>
                      <a:pt x="59295" y="74514"/>
                      <a:pt x="11393" y="133061"/>
                      <a:pt x="11393" y="133061"/>
                    </a:cubicBezTo>
                    <a:cubicBezTo>
                      <a:pt x="27361" y="319347"/>
                      <a:pt x="59295" y="500310"/>
                      <a:pt x="59295" y="500310"/>
                    </a:cubicBezTo>
                    <a:cubicBezTo>
                      <a:pt x="59295" y="500310"/>
                      <a:pt x="-31186" y="612081"/>
                      <a:pt x="11393" y="686596"/>
                    </a:cubicBezTo>
                    <a:cubicBezTo>
                      <a:pt x="48650" y="761110"/>
                      <a:pt x="304128" y="702563"/>
                      <a:pt x="304128" y="702563"/>
                    </a:cubicBezTo>
                    <a:cubicBezTo>
                      <a:pt x="485092" y="771755"/>
                      <a:pt x="729925" y="713208"/>
                      <a:pt x="729925" y="713208"/>
                    </a:cubicBezTo>
                    <a:cubicBezTo>
                      <a:pt x="729925" y="713208"/>
                      <a:pt x="900243" y="755787"/>
                      <a:pt x="996048" y="718530"/>
                    </a:cubicBezTo>
                    <a:cubicBezTo>
                      <a:pt x="1091852" y="681273"/>
                      <a:pt x="1070562" y="617404"/>
                      <a:pt x="1054595" y="553534"/>
                    </a:cubicBezTo>
                    <a:cubicBezTo>
                      <a:pt x="1070562" y="691918"/>
                      <a:pt x="958790" y="718530"/>
                      <a:pt x="884276" y="713208"/>
                    </a:cubicBezTo>
                    <a:close/>
                  </a:path>
                </a:pathLst>
              </a:custGeom>
              <a:solidFill>
                <a:srgbClr val="C1B5AE">
                  <a:alpha val="80000"/>
                </a:srgbClr>
              </a:solidFill>
              <a:ln w="53196"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xmlns="" id="{18BE57AE-018E-494B-AC7D-036548E12E1F}"/>
                  </a:ext>
                </a:extLst>
              </p:cNvPr>
              <p:cNvSpPr/>
              <p:nvPr/>
            </p:nvSpPr>
            <p:spPr>
              <a:xfrm>
                <a:off x="1949831" y="7107134"/>
                <a:ext cx="511607" cy="285058"/>
              </a:xfrm>
              <a:custGeom>
                <a:avLst/>
                <a:gdLst>
                  <a:gd name="connsiteX0" fmla="*/ 834 w 511607"/>
                  <a:gd name="connsiteY0" fmla="*/ 119459 h 285058"/>
                  <a:gd name="connsiteX1" fmla="*/ 101960 w 511607"/>
                  <a:gd name="connsiteY1" fmla="*/ 284455 h 285058"/>
                  <a:gd name="connsiteX2" fmla="*/ 240344 w 511607"/>
                  <a:gd name="connsiteY2" fmla="*/ 146072 h 285058"/>
                  <a:gd name="connsiteX3" fmla="*/ 245667 w 511607"/>
                  <a:gd name="connsiteY3" fmla="*/ 225908 h 285058"/>
                  <a:gd name="connsiteX4" fmla="*/ 282924 w 511607"/>
                  <a:gd name="connsiteY4" fmla="*/ 156717 h 285058"/>
                  <a:gd name="connsiteX5" fmla="*/ 373406 w 511607"/>
                  <a:gd name="connsiteY5" fmla="*/ 268488 h 285058"/>
                  <a:gd name="connsiteX6" fmla="*/ 485177 w 511607"/>
                  <a:gd name="connsiteY6" fmla="*/ 156717 h 285058"/>
                  <a:gd name="connsiteX7" fmla="*/ 506467 w 511607"/>
                  <a:gd name="connsiteY7" fmla="*/ 23655 h 285058"/>
                  <a:gd name="connsiteX8" fmla="*/ 485177 w 511607"/>
                  <a:gd name="connsiteY8" fmla="*/ 18333 h 285058"/>
                  <a:gd name="connsiteX9" fmla="*/ 485177 w 511607"/>
                  <a:gd name="connsiteY9" fmla="*/ 18333 h 285058"/>
                  <a:gd name="connsiteX10" fmla="*/ 431953 w 511607"/>
                  <a:gd name="connsiteY10" fmla="*/ 2365 h 285058"/>
                  <a:gd name="connsiteX11" fmla="*/ 96638 w 511607"/>
                  <a:gd name="connsiteY11" fmla="*/ 2365 h 285058"/>
                  <a:gd name="connsiteX12" fmla="*/ 32768 w 511607"/>
                  <a:gd name="connsiteY12" fmla="*/ 23655 h 285058"/>
                  <a:gd name="connsiteX13" fmla="*/ 834 w 511607"/>
                  <a:gd name="connsiteY13" fmla="*/ 119459 h 285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1607" h="285058">
                    <a:moveTo>
                      <a:pt x="834" y="119459"/>
                    </a:moveTo>
                    <a:cubicBezTo>
                      <a:pt x="11478" y="162039"/>
                      <a:pt x="80670" y="295100"/>
                      <a:pt x="101960" y="284455"/>
                    </a:cubicBezTo>
                    <a:cubicBezTo>
                      <a:pt x="123250" y="268488"/>
                      <a:pt x="224377" y="151394"/>
                      <a:pt x="240344" y="146072"/>
                    </a:cubicBezTo>
                    <a:cubicBezTo>
                      <a:pt x="256311" y="146072"/>
                      <a:pt x="250989" y="209941"/>
                      <a:pt x="245667" y="225908"/>
                    </a:cubicBezTo>
                    <a:cubicBezTo>
                      <a:pt x="245667" y="209941"/>
                      <a:pt x="256311" y="156717"/>
                      <a:pt x="282924" y="156717"/>
                    </a:cubicBezTo>
                    <a:cubicBezTo>
                      <a:pt x="309536" y="156717"/>
                      <a:pt x="352116" y="225908"/>
                      <a:pt x="373406" y="268488"/>
                    </a:cubicBezTo>
                    <a:cubicBezTo>
                      <a:pt x="394695" y="311067"/>
                      <a:pt x="453242" y="225908"/>
                      <a:pt x="485177" y="156717"/>
                    </a:cubicBezTo>
                    <a:cubicBezTo>
                      <a:pt x="511789" y="98169"/>
                      <a:pt x="517112" y="60913"/>
                      <a:pt x="506467" y="23655"/>
                    </a:cubicBezTo>
                    <a:cubicBezTo>
                      <a:pt x="495822" y="18333"/>
                      <a:pt x="485177" y="18333"/>
                      <a:pt x="485177" y="18333"/>
                    </a:cubicBezTo>
                    <a:lnTo>
                      <a:pt x="485177" y="18333"/>
                    </a:lnTo>
                    <a:cubicBezTo>
                      <a:pt x="458565" y="13010"/>
                      <a:pt x="431953" y="2365"/>
                      <a:pt x="431953" y="2365"/>
                    </a:cubicBezTo>
                    <a:cubicBezTo>
                      <a:pt x="431953" y="2365"/>
                      <a:pt x="298891" y="-2957"/>
                      <a:pt x="96638" y="2365"/>
                    </a:cubicBezTo>
                    <a:cubicBezTo>
                      <a:pt x="96638" y="2365"/>
                      <a:pt x="70025" y="13010"/>
                      <a:pt x="32768" y="23655"/>
                    </a:cubicBezTo>
                    <a:cubicBezTo>
                      <a:pt x="16801" y="44945"/>
                      <a:pt x="-4489" y="92847"/>
                      <a:pt x="834" y="119459"/>
                    </a:cubicBezTo>
                    <a:close/>
                  </a:path>
                </a:pathLst>
              </a:custGeom>
              <a:solidFill>
                <a:srgbClr val="C1B5AE">
                  <a:alpha val="80000"/>
                </a:srgbClr>
              </a:solidFill>
              <a:ln w="53196" cap="flat">
                <a:noFill/>
                <a:prstDash val="solid"/>
                <a:miter/>
              </a:ln>
            </p:spPr>
            <p:txBody>
              <a:bodyPr rtlCol="0" anchor="ctr"/>
              <a:lstStyle/>
              <a:p>
                <a:endParaRPr lang="en-US"/>
              </a:p>
            </p:txBody>
          </p:sp>
        </p:grpSp>
        <p:grpSp>
          <p:nvGrpSpPr>
            <p:cNvPr id="184" name="Graphic 19">
              <a:extLst>
                <a:ext uri="{FF2B5EF4-FFF2-40B4-BE49-F238E27FC236}">
                  <a16:creationId xmlns:a16="http://schemas.microsoft.com/office/drawing/2014/main" xmlns="" id="{AB2CA803-9D82-425E-A8CE-DB86CC8FDEDE}"/>
                </a:ext>
              </a:extLst>
            </p:cNvPr>
            <p:cNvGrpSpPr/>
            <p:nvPr/>
          </p:nvGrpSpPr>
          <p:grpSpPr>
            <a:xfrm>
              <a:off x="1964819" y="7034985"/>
              <a:ext cx="483773" cy="340636"/>
              <a:chOff x="1964819" y="7034985"/>
              <a:chExt cx="483773" cy="340636"/>
            </a:xfrm>
          </p:grpSpPr>
          <p:grpSp>
            <p:nvGrpSpPr>
              <p:cNvPr id="185" name="Graphic 19">
                <a:extLst>
                  <a:ext uri="{FF2B5EF4-FFF2-40B4-BE49-F238E27FC236}">
                    <a16:creationId xmlns:a16="http://schemas.microsoft.com/office/drawing/2014/main" xmlns="" id="{05152489-EFE3-4170-86E7-831B4A9D73EB}"/>
                  </a:ext>
                </a:extLst>
              </p:cNvPr>
              <p:cNvGrpSpPr/>
              <p:nvPr/>
            </p:nvGrpSpPr>
            <p:grpSpPr>
              <a:xfrm>
                <a:off x="2067758" y="7045630"/>
                <a:ext cx="255477" cy="180963"/>
                <a:chOff x="2067758" y="7045630"/>
                <a:chExt cx="255477" cy="180963"/>
              </a:xfrm>
            </p:grpSpPr>
            <p:sp>
              <p:nvSpPr>
                <p:cNvPr id="186" name="Freeform: Shape 185">
                  <a:extLst>
                    <a:ext uri="{FF2B5EF4-FFF2-40B4-BE49-F238E27FC236}">
                      <a16:creationId xmlns:a16="http://schemas.microsoft.com/office/drawing/2014/main" xmlns="" id="{4C8F8F8D-1BD6-421C-82AC-D4CA101E3966}"/>
                    </a:ext>
                  </a:extLst>
                </p:cNvPr>
                <p:cNvSpPr/>
                <p:nvPr/>
              </p:nvSpPr>
              <p:spPr>
                <a:xfrm>
                  <a:off x="2076484" y="7056275"/>
                  <a:ext cx="246752" cy="164995"/>
                </a:xfrm>
                <a:custGeom>
                  <a:avLst/>
                  <a:gdLst>
                    <a:gd name="connsiteX0" fmla="*/ 23210 w 246752"/>
                    <a:gd name="connsiteY0" fmla="*/ 101127 h 164995"/>
                    <a:gd name="connsiteX1" fmla="*/ 124336 w 246752"/>
                    <a:gd name="connsiteY1" fmla="*/ 164996 h 164995"/>
                    <a:gd name="connsiteX2" fmla="*/ 230785 w 246752"/>
                    <a:gd name="connsiteY2" fmla="*/ 85159 h 164995"/>
                    <a:gd name="connsiteX3" fmla="*/ 246753 w 246752"/>
                    <a:gd name="connsiteY3" fmla="*/ 0 h 164995"/>
                    <a:gd name="connsiteX4" fmla="*/ 1920 w 246752"/>
                    <a:gd name="connsiteY4" fmla="*/ 0 h 164995"/>
                    <a:gd name="connsiteX5" fmla="*/ 23210 w 246752"/>
                    <a:gd name="connsiteY5" fmla="*/ 101127 h 164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6752" h="164995">
                      <a:moveTo>
                        <a:pt x="23210" y="101127"/>
                      </a:moveTo>
                      <a:cubicBezTo>
                        <a:pt x="60467" y="143706"/>
                        <a:pt x="97724" y="164996"/>
                        <a:pt x="124336" y="164996"/>
                      </a:cubicBezTo>
                      <a:cubicBezTo>
                        <a:pt x="150948" y="164996"/>
                        <a:pt x="204173" y="138384"/>
                        <a:pt x="230785" y="85159"/>
                      </a:cubicBezTo>
                      <a:cubicBezTo>
                        <a:pt x="246753" y="53224"/>
                        <a:pt x="246753" y="21290"/>
                        <a:pt x="246753" y="0"/>
                      </a:cubicBezTo>
                      <a:cubicBezTo>
                        <a:pt x="204173" y="5323"/>
                        <a:pt x="119014" y="10645"/>
                        <a:pt x="1920" y="0"/>
                      </a:cubicBezTo>
                      <a:cubicBezTo>
                        <a:pt x="-3403" y="26612"/>
                        <a:pt x="1920" y="74514"/>
                        <a:pt x="23210" y="101127"/>
                      </a:cubicBezTo>
                      <a:close/>
                    </a:path>
                  </a:pathLst>
                </a:custGeom>
                <a:solidFill>
                  <a:srgbClr val="F6BB93"/>
                </a:solidFill>
                <a:ln w="53196" cap="flat">
                  <a:noFill/>
                  <a:prstDash val="solid"/>
                  <a:miter/>
                </a:ln>
              </p:spPr>
              <p:txBody>
                <a:bodyPr rtlCol="0" anchor="ctr"/>
                <a:lstStyle/>
                <a:p>
                  <a:endParaRPr lang="en-US"/>
                </a:p>
              </p:txBody>
            </p:sp>
            <p:sp>
              <p:nvSpPr>
                <p:cNvPr id="187" name="Freeform: Shape 186">
                  <a:extLst>
                    <a:ext uri="{FF2B5EF4-FFF2-40B4-BE49-F238E27FC236}">
                      <a16:creationId xmlns:a16="http://schemas.microsoft.com/office/drawing/2014/main" xmlns="" id="{53D106C5-F252-42A5-B76A-522AA3E428B9}"/>
                    </a:ext>
                  </a:extLst>
                </p:cNvPr>
                <p:cNvSpPr/>
                <p:nvPr/>
              </p:nvSpPr>
              <p:spPr>
                <a:xfrm>
                  <a:off x="2067758" y="7045630"/>
                  <a:ext cx="255477" cy="180963"/>
                </a:xfrm>
                <a:custGeom>
                  <a:avLst/>
                  <a:gdLst>
                    <a:gd name="connsiteX0" fmla="*/ 133061 w 255477"/>
                    <a:gd name="connsiteY0" fmla="*/ 180963 h 180963"/>
                    <a:gd name="connsiteX1" fmla="*/ 26612 w 255477"/>
                    <a:gd name="connsiteY1" fmla="*/ 111771 h 180963"/>
                    <a:gd name="connsiteX2" fmla="*/ 0 w 255477"/>
                    <a:gd name="connsiteY2" fmla="*/ 5323 h 180963"/>
                    <a:gd name="connsiteX3" fmla="*/ 0 w 255477"/>
                    <a:gd name="connsiteY3" fmla="*/ 0 h 180963"/>
                    <a:gd name="connsiteX4" fmla="*/ 5322 w 255477"/>
                    <a:gd name="connsiteY4" fmla="*/ 0 h 180963"/>
                    <a:gd name="connsiteX5" fmla="*/ 143706 w 255477"/>
                    <a:gd name="connsiteY5" fmla="*/ 5323 h 180963"/>
                    <a:gd name="connsiteX6" fmla="*/ 250156 w 255477"/>
                    <a:gd name="connsiteY6" fmla="*/ 0 h 180963"/>
                    <a:gd name="connsiteX7" fmla="*/ 255478 w 255477"/>
                    <a:gd name="connsiteY7" fmla="*/ 0 h 180963"/>
                    <a:gd name="connsiteX8" fmla="*/ 255478 w 255477"/>
                    <a:gd name="connsiteY8" fmla="*/ 5323 h 180963"/>
                    <a:gd name="connsiteX9" fmla="*/ 239511 w 255477"/>
                    <a:gd name="connsiteY9" fmla="*/ 95804 h 180963"/>
                    <a:gd name="connsiteX10" fmla="*/ 133061 w 255477"/>
                    <a:gd name="connsiteY10" fmla="*/ 180963 h 180963"/>
                    <a:gd name="connsiteX11" fmla="*/ 10645 w 255477"/>
                    <a:gd name="connsiteY11" fmla="*/ 15968 h 180963"/>
                    <a:gd name="connsiteX12" fmla="*/ 31935 w 255477"/>
                    <a:gd name="connsiteY12" fmla="*/ 106449 h 180963"/>
                    <a:gd name="connsiteX13" fmla="*/ 127739 w 255477"/>
                    <a:gd name="connsiteY13" fmla="*/ 170318 h 180963"/>
                    <a:gd name="connsiteX14" fmla="*/ 228866 w 255477"/>
                    <a:gd name="connsiteY14" fmla="*/ 95804 h 180963"/>
                    <a:gd name="connsiteX15" fmla="*/ 244833 w 255477"/>
                    <a:gd name="connsiteY15" fmla="*/ 21290 h 180963"/>
                    <a:gd name="connsiteX16" fmla="*/ 143706 w 255477"/>
                    <a:gd name="connsiteY16" fmla="*/ 26612 h 180963"/>
                    <a:gd name="connsiteX17" fmla="*/ 10645 w 255477"/>
                    <a:gd name="connsiteY17" fmla="*/ 15968 h 180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5477" h="180963">
                      <a:moveTo>
                        <a:pt x="133061" y="180963"/>
                      </a:moveTo>
                      <a:cubicBezTo>
                        <a:pt x="106449" y="180963"/>
                        <a:pt x="63870" y="154351"/>
                        <a:pt x="26612" y="111771"/>
                      </a:cubicBezTo>
                      <a:cubicBezTo>
                        <a:pt x="5322" y="85159"/>
                        <a:pt x="0" y="37257"/>
                        <a:pt x="0" y="5323"/>
                      </a:cubicBezTo>
                      <a:lnTo>
                        <a:pt x="0" y="0"/>
                      </a:lnTo>
                      <a:lnTo>
                        <a:pt x="5322" y="0"/>
                      </a:lnTo>
                      <a:cubicBezTo>
                        <a:pt x="53225" y="5323"/>
                        <a:pt x="101127" y="5323"/>
                        <a:pt x="143706" y="5323"/>
                      </a:cubicBezTo>
                      <a:cubicBezTo>
                        <a:pt x="191608" y="5323"/>
                        <a:pt x="228866" y="0"/>
                        <a:pt x="250156" y="0"/>
                      </a:cubicBezTo>
                      <a:lnTo>
                        <a:pt x="255478" y="0"/>
                      </a:lnTo>
                      <a:lnTo>
                        <a:pt x="255478" y="5323"/>
                      </a:lnTo>
                      <a:cubicBezTo>
                        <a:pt x="255478" y="26612"/>
                        <a:pt x="255478" y="63869"/>
                        <a:pt x="239511" y="95804"/>
                      </a:cubicBezTo>
                      <a:cubicBezTo>
                        <a:pt x="212898" y="154351"/>
                        <a:pt x="154351" y="180963"/>
                        <a:pt x="133061" y="180963"/>
                      </a:cubicBezTo>
                      <a:close/>
                      <a:moveTo>
                        <a:pt x="10645" y="15968"/>
                      </a:moveTo>
                      <a:cubicBezTo>
                        <a:pt x="10645" y="47902"/>
                        <a:pt x="15967" y="85159"/>
                        <a:pt x="31935" y="106449"/>
                      </a:cubicBezTo>
                      <a:cubicBezTo>
                        <a:pt x="69192" y="149029"/>
                        <a:pt x="106449" y="170318"/>
                        <a:pt x="127739" y="170318"/>
                      </a:cubicBezTo>
                      <a:cubicBezTo>
                        <a:pt x="149029" y="170318"/>
                        <a:pt x="202253" y="149029"/>
                        <a:pt x="228866" y="95804"/>
                      </a:cubicBezTo>
                      <a:cubicBezTo>
                        <a:pt x="239511" y="69192"/>
                        <a:pt x="244833" y="42580"/>
                        <a:pt x="244833" y="21290"/>
                      </a:cubicBezTo>
                      <a:cubicBezTo>
                        <a:pt x="223543" y="21290"/>
                        <a:pt x="186286" y="26612"/>
                        <a:pt x="143706" y="26612"/>
                      </a:cubicBezTo>
                      <a:cubicBezTo>
                        <a:pt x="101127" y="21290"/>
                        <a:pt x="58547" y="21290"/>
                        <a:pt x="10645" y="15968"/>
                      </a:cubicBezTo>
                      <a:close/>
                    </a:path>
                  </a:pathLst>
                </a:custGeom>
                <a:solidFill>
                  <a:srgbClr val="C68267"/>
                </a:solidFill>
                <a:ln w="53196" cap="flat">
                  <a:noFill/>
                  <a:prstDash val="solid"/>
                  <a:miter/>
                </a:ln>
              </p:spPr>
              <p:txBody>
                <a:bodyPr rtlCol="0" anchor="ctr"/>
                <a:lstStyle/>
                <a:p>
                  <a:endParaRPr lang="en-US"/>
                </a:p>
              </p:txBody>
            </p:sp>
          </p:grpSp>
          <p:sp>
            <p:nvSpPr>
              <p:cNvPr id="188" name="Freeform: Shape 187">
                <a:extLst>
                  <a:ext uri="{FF2B5EF4-FFF2-40B4-BE49-F238E27FC236}">
                    <a16:creationId xmlns:a16="http://schemas.microsoft.com/office/drawing/2014/main" xmlns="" id="{12561C48-BBDE-4637-8229-93E5D119398D}"/>
                  </a:ext>
                </a:extLst>
              </p:cNvPr>
              <p:cNvSpPr/>
              <p:nvPr/>
            </p:nvSpPr>
            <p:spPr>
              <a:xfrm>
                <a:off x="2076484" y="7056275"/>
                <a:ext cx="246752" cy="164995"/>
              </a:xfrm>
              <a:custGeom>
                <a:avLst/>
                <a:gdLst>
                  <a:gd name="connsiteX0" fmla="*/ 23210 w 246752"/>
                  <a:gd name="connsiteY0" fmla="*/ 101127 h 164995"/>
                  <a:gd name="connsiteX1" fmla="*/ 124336 w 246752"/>
                  <a:gd name="connsiteY1" fmla="*/ 164996 h 164995"/>
                  <a:gd name="connsiteX2" fmla="*/ 230785 w 246752"/>
                  <a:gd name="connsiteY2" fmla="*/ 85159 h 164995"/>
                  <a:gd name="connsiteX3" fmla="*/ 246753 w 246752"/>
                  <a:gd name="connsiteY3" fmla="*/ 0 h 164995"/>
                  <a:gd name="connsiteX4" fmla="*/ 1920 w 246752"/>
                  <a:gd name="connsiteY4" fmla="*/ 0 h 164995"/>
                  <a:gd name="connsiteX5" fmla="*/ 23210 w 246752"/>
                  <a:gd name="connsiteY5" fmla="*/ 101127 h 164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6752" h="164995">
                    <a:moveTo>
                      <a:pt x="23210" y="101127"/>
                    </a:moveTo>
                    <a:cubicBezTo>
                      <a:pt x="60467" y="143706"/>
                      <a:pt x="97724" y="164996"/>
                      <a:pt x="124336" y="164996"/>
                    </a:cubicBezTo>
                    <a:cubicBezTo>
                      <a:pt x="150948" y="164996"/>
                      <a:pt x="204173" y="138384"/>
                      <a:pt x="230785" y="85159"/>
                    </a:cubicBezTo>
                    <a:cubicBezTo>
                      <a:pt x="246753" y="53224"/>
                      <a:pt x="246753" y="21290"/>
                      <a:pt x="246753" y="0"/>
                    </a:cubicBezTo>
                    <a:cubicBezTo>
                      <a:pt x="204173" y="5323"/>
                      <a:pt x="119014" y="10645"/>
                      <a:pt x="1920" y="0"/>
                    </a:cubicBezTo>
                    <a:cubicBezTo>
                      <a:pt x="-3403" y="26612"/>
                      <a:pt x="1920" y="74514"/>
                      <a:pt x="23210" y="101127"/>
                    </a:cubicBezTo>
                    <a:close/>
                  </a:path>
                </a:pathLst>
              </a:custGeom>
              <a:solidFill>
                <a:srgbClr val="F6BB93">
                  <a:alpha val="50000"/>
                </a:srgbClr>
              </a:solidFill>
              <a:ln w="53196" cap="flat">
                <a:no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xmlns="" id="{A55F9872-269A-45C5-A8CC-87B64C291E81}"/>
                  </a:ext>
                </a:extLst>
              </p:cNvPr>
              <p:cNvSpPr/>
              <p:nvPr/>
            </p:nvSpPr>
            <p:spPr>
              <a:xfrm>
                <a:off x="2073081" y="7050952"/>
                <a:ext cx="246921" cy="85159"/>
              </a:xfrm>
              <a:custGeom>
                <a:avLst/>
                <a:gdLst>
                  <a:gd name="connsiteX0" fmla="*/ 53225 w 246921"/>
                  <a:gd name="connsiteY0" fmla="*/ 79837 h 85159"/>
                  <a:gd name="connsiteX1" fmla="*/ 159674 w 246921"/>
                  <a:gd name="connsiteY1" fmla="*/ 85159 h 85159"/>
                  <a:gd name="connsiteX2" fmla="*/ 234188 w 246921"/>
                  <a:gd name="connsiteY2" fmla="*/ 79837 h 85159"/>
                  <a:gd name="connsiteX3" fmla="*/ 244833 w 246921"/>
                  <a:gd name="connsiteY3" fmla="*/ 0 h 85159"/>
                  <a:gd name="connsiteX4" fmla="*/ 0 w 246921"/>
                  <a:gd name="connsiteY4" fmla="*/ 0 h 85159"/>
                  <a:gd name="connsiteX5" fmla="*/ 5322 w 246921"/>
                  <a:gd name="connsiteY5" fmla="*/ 69192 h 85159"/>
                  <a:gd name="connsiteX6" fmla="*/ 53225 w 246921"/>
                  <a:gd name="connsiteY6" fmla="*/ 79837 h 8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6921" h="85159">
                    <a:moveTo>
                      <a:pt x="53225" y="79837"/>
                    </a:moveTo>
                    <a:cubicBezTo>
                      <a:pt x="90482" y="85159"/>
                      <a:pt x="122416" y="85159"/>
                      <a:pt x="159674" y="85159"/>
                    </a:cubicBezTo>
                    <a:cubicBezTo>
                      <a:pt x="186286" y="85159"/>
                      <a:pt x="207576" y="85159"/>
                      <a:pt x="234188" y="79837"/>
                    </a:cubicBezTo>
                    <a:cubicBezTo>
                      <a:pt x="244833" y="53224"/>
                      <a:pt x="250156" y="21290"/>
                      <a:pt x="244833" y="0"/>
                    </a:cubicBezTo>
                    <a:cubicBezTo>
                      <a:pt x="202253" y="5322"/>
                      <a:pt x="117094" y="10645"/>
                      <a:pt x="0" y="0"/>
                    </a:cubicBezTo>
                    <a:cubicBezTo>
                      <a:pt x="0" y="21290"/>
                      <a:pt x="0" y="47902"/>
                      <a:pt x="5322" y="69192"/>
                    </a:cubicBezTo>
                    <a:cubicBezTo>
                      <a:pt x="21290" y="74514"/>
                      <a:pt x="37257" y="79837"/>
                      <a:pt x="53225" y="79837"/>
                    </a:cubicBezTo>
                    <a:close/>
                  </a:path>
                </a:pathLst>
              </a:custGeom>
              <a:solidFill>
                <a:srgbClr val="F6BB93">
                  <a:alpha val="50000"/>
                </a:srgbClr>
              </a:solidFill>
              <a:ln w="53196" cap="flat">
                <a:noFill/>
                <a:prstDash val="solid"/>
                <a:miter/>
              </a:ln>
            </p:spPr>
            <p:txBody>
              <a:bodyPr rtlCol="0" anchor="ctr"/>
              <a:lstStyle/>
              <a:p>
                <a:endParaRPr lang="en-US"/>
              </a:p>
            </p:txBody>
          </p:sp>
          <p:grpSp>
            <p:nvGrpSpPr>
              <p:cNvPr id="190" name="Graphic 19">
                <a:extLst>
                  <a:ext uri="{FF2B5EF4-FFF2-40B4-BE49-F238E27FC236}">
                    <a16:creationId xmlns:a16="http://schemas.microsoft.com/office/drawing/2014/main" xmlns="" id="{CFCE6B35-2009-4D76-8140-B23E3C754615}"/>
                  </a:ext>
                </a:extLst>
              </p:cNvPr>
              <p:cNvGrpSpPr/>
              <p:nvPr/>
            </p:nvGrpSpPr>
            <p:grpSpPr>
              <a:xfrm>
                <a:off x="1964819" y="7034985"/>
                <a:ext cx="483773" cy="340636"/>
                <a:chOff x="1964819" y="7034985"/>
                <a:chExt cx="483773" cy="340636"/>
              </a:xfrm>
            </p:grpSpPr>
            <p:sp>
              <p:nvSpPr>
                <p:cNvPr id="191" name="Freeform: Shape 190">
                  <a:extLst>
                    <a:ext uri="{FF2B5EF4-FFF2-40B4-BE49-F238E27FC236}">
                      <a16:creationId xmlns:a16="http://schemas.microsoft.com/office/drawing/2014/main" xmlns="" id="{729B7B0E-C5B7-4188-875D-F31B0EF71C0A}"/>
                    </a:ext>
                  </a:extLst>
                </p:cNvPr>
                <p:cNvSpPr/>
                <p:nvPr/>
              </p:nvSpPr>
              <p:spPr>
                <a:xfrm>
                  <a:off x="1970134" y="7045630"/>
                  <a:ext cx="477228" cy="320060"/>
                </a:xfrm>
                <a:custGeom>
                  <a:avLst/>
                  <a:gdLst>
                    <a:gd name="connsiteX0" fmla="*/ 390360 w 477228"/>
                    <a:gd name="connsiteY0" fmla="*/ 0 h 320060"/>
                    <a:gd name="connsiteX1" fmla="*/ 353103 w 477228"/>
                    <a:gd name="connsiteY1" fmla="*/ 5323 h 320060"/>
                    <a:gd name="connsiteX2" fmla="*/ 337135 w 477228"/>
                    <a:gd name="connsiteY2" fmla="*/ 90482 h 320060"/>
                    <a:gd name="connsiteX3" fmla="*/ 230686 w 477228"/>
                    <a:gd name="connsiteY3" fmla="*/ 170318 h 320060"/>
                    <a:gd name="connsiteX4" fmla="*/ 129560 w 477228"/>
                    <a:gd name="connsiteY4" fmla="*/ 106449 h 320060"/>
                    <a:gd name="connsiteX5" fmla="*/ 102947 w 477228"/>
                    <a:gd name="connsiteY5" fmla="*/ 5323 h 320060"/>
                    <a:gd name="connsiteX6" fmla="*/ 81657 w 477228"/>
                    <a:gd name="connsiteY6" fmla="*/ 5323 h 320060"/>
                    <a:gd name="connsiteX7" fmla="*/ 1821 w 477228"/>
                    <a:gd name="connsiteY7" fmla="*/ 143706 h 320060"/>
                    <a:gd name="connsiteX8" fmla="*/ 81657 w 477228"/>
                    <a:gd name="connsiteY8" fmla="*/ 319347 h 320060"/>
                    <a:gd name="connsiteX9" fmla="*/ 241331 w 477228"/>
                    <a:gd name="connsiteY9" fmla="*/ 175641 h 320060"/>
                    <a:gd name="connsiteX10" fmla="*/ 369070 w 477228"/>
                    <a:gd name="connsiteY10" fmla="*/ 314024 h 320060"/>
                    <a:gd name="connsiteX11" fmla="*/ 475519 w 477228"/>
                    <a:gd name="connsiteY11" fmla="*/ 159673 h 320060"/>
                    <a:gd name="connsiteX12" fmla="*/ 390360 w 477228"/>
                    <a:gd name="connsiteY12" fmla="*/ 0 h 32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7228" h="320060">
                      <a:moveTo>
                        <a:pt x="390360" y="0"/>
                      </a:moveTo>
                      <a:cubicBezTo>
                        <a:pt x="390360" y="0"/>
                        <a:pt x="379715" y="5323"/>
                        <a:pt x="353103" y="5323"/>
                      </a:cubicBezTo>
                      <a:cubicBezTo>
                        <a:pt x="353103" y="26612"/>
                        <a:pt x="353103" y="63869"/>
                        <a:pt x="337135" y="90482"/>
                      </a:cubicBezTo>
                      <a:cubicBezTo>
                        <a:pt x="310523" y="143706"/>
                        <a:pt x="257298" y="170318"/>
                        <a:pt x="230686" y="170318"/>
                      </a:cubicBezTo>
                      <a:cubicBezTo>
                        <a:pt x="204074" y="170318"/>
                        <a:pt x="166817" y="143706"/>
                        <a:pt x="129560" y="106449"/>
                      </a:cubicBezTo>
                      <a:cubicBezTo>
                        <a:pt x="108270" y="79837"/>
                        <a:pt x="102947" y="37257"/>
                        <a:pt x="102947" y="5323"/>
                      </a:cubicBezTo>
                      <a:cubicBezTo>
                        <a:pt x="97625" y="5323"/>
                        <a:pt x="86980" y="5323"/>
                        <a:pt x="81657" y="5323"/>
                      </a:cubicBezTo>
                      <a:cubicBezTo>
                        <a:pt x="81657" y="5323"/>
                        <a:pt x="17788" y="111771"/>
                        <a:pt x="1821" y="143706"/>
                      </a:cubicBezTo>
                      <a:cubicBezTo>
                        <a:pt x="-8824" y="180963"/>
                        <a:pt x="28433" y="266122"/>
                        <a:pt x="81657" y="319347"/>
                      </a:cubicBezTo>
                      <a:cubicBezTo>
                        <a:pt x="145527" y="255478"/>
                        <a:pt x="177462" y="170318"/>
                        <a:pt x="241331" y="175641"/>
                      </a:cubicBezTo>
                      <a:cubicBezTo>
                        <a:pt x="305201" y="180963"/>
                        <a:pt x="326490" y="228865"/>
                        <a:pt x="369070" y="314024"/>
                      </a:cubicBezTo>
                      <a:cubicBezTo>
                        <a:pt x="385037" y="345959"/>
                        <a:pt x="454229" y="244833"/>
                        <a:pt x="475519" y="159673"/>
                      </a:cubicBezTo>
                      <a:cubicBezTo>
                        <a:pt x="491487" y="79837"/>
                        <a:pt x="390360" y="0"/>
                        <a:pt x="390360" y="0"/>
                      </a:cubicBezTo>
                      <a:close/>
                    </a:path>
                  </a:pathLst>
                </a:custGeom>
                <a:solidFill>
                  <a:srgbClr val="2B3190"/>
                </a:solidFill>
                <a:ln w="53196" cap="flat">
                  <a:noFill/>
                  <a:prstDash val="solid"/>
                  <a:miter/>
                </a:ln>
              </p:spPr>
              <p:txBody>
                <a:bodyPr rtlCol="0" anchor="ctr"/>
                <a:lstStyle/>
                <a:p>
                  <a:endParaRPr lang="en-US"/>
                </a:p>
              </p:txBody>
            </p:sp>
            <p:sp>
              <p:nvSpPr>
                <p:cNvPr id="192" name="Freeform: Shape 191">
                  <a:extLst>
                    <a:ext uri="{FF2B5EF4-FFF2-40B4-BE49-F238E27FC236}">
                      <a16:creationId xmlns:a16="http://schemas.microsoft.com/office/drawing/2014/main" xmlns="" id="{6BC5220F-838A-4D5F-B1B0-095EB06ADE36}"/>
                    </a:ext>
                  </a:extLst>
                </p:cNvPr>
                <p:cNvSpPr/>
                <p:nvPr/>
              </p:nvSpPr>
              <p:spPr>
                <a:xfrm>
                  <a:off x="1964819" y="7034985"/>
                  <a:ext cx="483773" cy="340636"/>
                </a:xfrm>
                <a:custGeom>
                  <a:avLst/>
                  <a:gdLst>
                    <a:gd name="connsiteX0" fmla="*/ 86972 w 483773"/>
                    <a:gd name="connsiteY0" fmla="*/ 340636 h 340636"/>
                    <a:gd name="connsiteX1" fmla="*/ 86972 w 483773"/>
                    <a:gd name="connsiteY1" fmla="*/ 340636 h 340636"/>
                    <a:gd name="connsiteX2" fmla="*/ 1812 w 483773"/>
                    <a:gd name="connsiteY2" fmla="*/ 154351 h 340636"/>
                    <a:gd name="connsiteX3" fmla="*/ 81649 w 483773"/>
                    <a:gd name="connsiteY3" fmla="*/ 10645 h 340636"/>
                    <a:gd name="connsiteX4" fmla="*/ 81649 w 483773"/>
                    <a:gd name="connsiteY4" fmla="*/ 5322 h 340636"/>
                    <a:gd name="connsiteX5" fmla="*/ 86972 w 483773"/>
                    <a:gd name="connsiteY5" fmla="*/ 5322 h 340636"/>
                    <a:gd name="connsiteX6" fmla="*/ 108262 w 483773"/>
                    <a:gd name="connsiteY6" fmla="*/ 5322 h 340636"/>
                    <a:gd name="connsiteX7" fmla="*/ 113584 w 483773"/>
                    <a:gd name="connsiteY7" fmla="*/ 5322 h 340636"/>
                    <a:gd name="connsiteX8" fmla="*/ 113584 w 483773"/>
                    <a:gd name="connsiteY8" fmla="*/ 10645 h 340636"/>
                    <a:gd name="connsiteX9" fmla="*/ 134874 w 483773"/>
                    <a:gd name="connsiteY9" fmla="*/ 106449 h 340636"/>
                    <a:gd name="connsiteX10" fmla="*/ 230678 w 483773"/>
                    <a:gd name="connsiteY10" fmla="*/ 170318 h 340636"/>
                    <a:gd name="connsiteX11" fmla="*/ 331805 w 483773"/>
                    <a:gd name="connsiteY11" fmla="*/ 95804 h 340636"/>
                    <a:gd name="connsiteX12" fmla="*/ 347772 w 483773"/>
                    <a:gd name="connsiteY12" fmla="*/ 10645 h 340636"/>
                    <a:gd name="connsiteX13" fmla="*/ 347772 w 483773"/>
                    <a:gd name="connsiteY13" fmla="*/ 5322 h 340636"/>
                    <a:gd name="connsiteX14" fmla="*/ 353095 w 483773"/>
                    <a:gd name="connsiteY14" fmla="*/ 5322 h 340636"/>
                    <a:gd name="connsiteX15" fmla="*/ 390352 w 483773"/>
                    <a:gd name="connsiteY15" fmla="*/ 0 h 340636"/>
                    <a:gd name="connsiteX16" fmla="*/ 395674 w 483773"/>
                    <a:gd name="connsiteY16" fmla="*/ 0 h 340636"/>
                    <a:gd name="connsiteX17" fmla="*/ 395674 w 483773"/>
                    <a:gd name="connsiteY17" fmla="*/ 0 h 340636"/>
                    <a:gd name="connsiteX18" fmla="*/ 480834 w 483773"/>
                    <a:gd name="connsiteY18" fmla="*/ 164996 h 340636"/>
                    <a:gd name="connsiteX19" fmla="*/ 379707 w 483773"/>
                    <a:gd name="connsiteY19" fmla="*/ 329992 h 340636"/>
                    <a:gd name="connsiteX20" fmla="*/ 379707 w 483773"/>
                    <a:gd name="connsiteY20" fmla="*/ 329992 h 340636"/>
                    <a:gd name="connsiteX21" fmla="*/ 363739 w 483773"/>
                    <a:gd name="connsiteY21" fmla="*/ 319347 h 340636"/>
                    <a:gd name="connsiteX22" fmla="*/ 241323 w 483773"/>
                    <a:gd name="connsiteY22" fmla="*/ 186286 h 340636"/>
                    <a:gd name="connsiteX23" fmla="*/ 140196 w 483773"/>
                    <a:gd name="connsiteY23" fmla="*/ 266122 h 340636"/>
                    <a:gd name="connsiteX24" fmla="*/ 86972 w 483773"/>
                    <a:gd name="connsiteY24" fmla="*/ 340636 h 340636"/>
                    <a:gd name="connsiteX25" fmla="*/ 86972 w 483773"/>
                    <a:gd name="connsiteY25" fmla="*/ 340636 h 340636"/>
                    <a:gd name="connsiteX26" fmla="*/ 257290 w 483773"/>
                    <a:gd name="connsiteY26" fmla="*/ 186286 h 340636"/>
                    <a:gd name="connsiteX27" fmla="*/ 374384 w 483773"/>
                    <a:gd name="connsiteY27" fmla="*/ 324669 h 340636"/>
                    <a:gd name="connsiteX28" fmla="*/ 379707 w 483773"/>
                    <a:gd name="connsiteY28" fmla="*/ 324669 h 340636"/>
                    <a:gd name="connsiteX29" fmla="*/ 470189 w 483773"/>
                    <a:gd name="connsiteY29" fmla="*/ 170318 h 340636"/>
                    <a:gd name="connsiteX30" fmla="*/ 390352 w 483773"/>
                    <a:gd name="connsiteY30" fmla="*/ 15967 h 340636"/>
                    <a:gd name="connsiteX31" fmla="*/ 358417 w 483773"/>
                    <a:gd name="connsiteY31" fmla="*/ 21290 h 340636"/>
                    <a:gd name="connsiteX32" fmla="*/ 342450 w 483773"/>
                    <a:gd name="connsiteY32" fmla="*/ 106449 h 340636"/>
                    <a:gd name="connsiteX33" fmla="*/ 257290 w 483773"/>
                    <a:gd name="connsiteY33" fmla="*/ 186286 h 340636"/>
                    <a:gd name="connsiteX34" fmla="*/ 86972 w 483773"/>
                    <a:gd name="connsiteY34" fmla="*/ 21290 h 340636"/>
                    <a:gd name="connsiteX35" fmla="*/ 12457 w 483773"/>
                    <a:gd name="connsiteY35" fmla="*/ 159673 h 340636"/>
                    <a:gd name="connsiteX36" fmla="*/ 86972 w 483773"/>
                    <a:gd name="connsiteY36" fmla="*/ 324669 h 340636"/>
                    <a:gd name="connsiteX37" fmla="*/ 134874 w 483773"/>
                    <a:gd name="connsiteY37" fmla="*/ 266122 h 340636"/>
                    <a:gd name="connsiteX38" fmla="*/ 214711 w 483773"/>
                    <a:gd name="connsiteY38" fmla="*/ 186286 h 340636"/>
                    <a:gd name="connsiteX39" fmla="*/ 129551 w 483773"/>
                    <a:gd name="connsiteY39" fmla="*/ 122416 h 340636"/>
                    <a:gd name="connsiteX40" fmla="*/ 102939 w 483773"/>
                    <a:gd name="connsiteY40" fmla="*/ 21290 h 340636"/>
                    <a:gd name="connsiteX41" fmla="*/ 86972 w 483773"/>
                    <a:gd name="connsiteY41" fmla="*/ 21290 h 340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83773" h="340636">
                      <a:moveTo>
                        <a:pt x="86972" y="340636"/>
                      </a:moveTo>
                      <a:lnTo>
                        <a:pt x="86972" y="340636"/>
                      </a:lnTo>
                      <a:cubicBezTo>
                        <a:pt x="28425" y="282090"/>
                        <a:pt x="-8832" y="191608"/>
                        <a:pt x="1812" y="154351"/>
                      </a:cubicBezTo>
                      <a:cubicBezTo>
                        <a:pt x="12457" y="117094"/>
                        <a:pt x="76327" y="15967"/>
                        <a:pt x="81649" y="10645"/>
                      </a:cubicBezTo>
                      <a:lnTo>
                        <a:pt x="81649" y="5322"/>
                      </a:lnTo>
                      <a:lnTo>
                        <a:pt x="86972" y="5322"/>
                      </a:lnTo>
                      <a:cubicBezTo>
                        <a:pt x="92294" y="5322"/>
                        <a:pt x="102939" y="5322"/>
                        <a:pt x="108262" y="5322"/>
                      </a:cubicBezTo>
                      <a:lnTo>
                        <a:pt x="113584" y="5322"/>
                      </a:lnTo>
                      <a:lnTo>
                        <a:pt x="113584" y="10645"/>
                      </a:lnTo>
                      <a:cubicBezTo>
                        <a:pt x="113584" y="42580"/>
                        <a:pt x="113584" y="85159"/>
                        <a:pt x="134874" y="106449"/>
                      </a:cubicBezTo>
                      <a:cubicBezTo>
                        <a:pt x="172131" y="149028"/>
                        <a:pt x="209388" y="170318"/>
                        <a:pt x="230678" y="170318"/>
                      </a:cubicBezTo>
                      <a:cubicBezTo>
                        <a:pt x="251968" y="170318"/>
                        <a:pt x="305193" y="149028"/>
                        <a:pt x="331805" y="95804"/>
                      </a:cubicBezTo>
                      <a:cubicBezTo>
                        <a:pt x="347772" y="69192"/>
                        <a:pt x="347772" y="31935"/>
                        <a:pt x="347772" y="10645"/>
                      </a:cubicBezTo>
                      <a:lnTo>
                        <a:pt x="347772" y="5322"/>
                      </a:lnTo>
                      <a:lnTo>
                        <a:pt x="353095" y="5322"/>
                      </a:lnTo>
                      <a:cubicBezTo>
                        <a:pt x="374384" y="0"/>
                        <a:pt x="390352" y="0"/>
                        <a:pt x="390352" y="0"/>
                      </a:cubicBezTo>
                      <a:lnTo>
                        <a:pt x="395674" y="0"/>
                      </a:lnTo>
                      <a:lnTo>
                        <a:pt x="395674" y="0"/>
                      </a:lnTo>
                      <a:cubicBezTo>
                        <a:pt x="400997" y="5322"/>
                        <a:pt x="502123" y="79837"/>
                        <a:pt x="480834" y="164996"/>
                      </a:cubicBezTo>
                      <a:cubicBezTo>
                        <a:pt x="464866" y="239510"/>
                        <a:pt x="406319" y="329992"/>
                        <a:pt x="379707" y="329992"/>
                      </a:cubicBezTo>
                      <a:lnTo>
                        <a:pt x="379707" y="329992"/>
                      </a:lnTo>
                      <a:cubicBezTo>
                        <a:pt x="374384" y="329992"/>
                        <a:pt x="369062" y="324669"/>
                        <a:pt x="363739" y="319347"/>
                      </a:cubicBezTo>
                      <a:cubicBezTo>
                        <a:pt x="326482" y="239510"/>
                        <a:pt x="299870" y="186286"/>
                        <a:pt x="241323" y="186286"/>
                      </a:cubicBezTo>
                      <a:cubicBezTo>
                        <a:pt x="198743" y="180963"/>
                        <a:pt x="172131" y="218220"/>
                        <a:pt x="140196" y="266122"/>
                      </a:cubicBezTo>
                      <a:cubicBezTo>
                        <a:pt x="124229" y="292735"/>
                        <a:pt x="108262" y="314024"/>
                        <a:pt x="86972" y="340636"/>
                      </a:cubicBezTo>
                      <a:lnTo>
                        <a:pt x="86972" y="340636"/>
                      </a:lnTo>
                      <a:close/>
                      <a:moveTo>
                        <a:pt x="257290" y="186286"/>
                      </a:moveTo>
                      <a:cubicBezTo>
                        <a:pt x="315837" y="196930"/>
                        <a:pt x="337127" y="250155"/>
                        <a:pt x="374384" y="324669"/>
                      </a:cubicBezTo>
                      <a:cubicBezTo>
                        <a:pt x="374384" y="324669"/>
                        <a:pt x="379707" y="324669"/>
                        <a:pt x="379707" y="324669"/>
                      </a:cubicBezTo>
                      <a:cubicBezTo>
                        <a:pt x="400997" y="324669"/>
                        <a:pt x="454221" y="244832"/>
                        <a:pt x="470189" y="170318"/>
                      </a:cubicBezTo>
                      <a:cubicBezTo>
                        <a:pt x="486156" y="95804"/>
                        <a:pt x="406319" y="31935"/>
                        <a:pt x="390352" y="15967"/>
                      </a:cubicBezTo>
                      <a:cubicBezTo>
                        <a:pt x="385029" y="15967"/>
                        <a:pt x="374384" y="21290"/>
                        <a:pt x="358417" y="21290"/>
                      </a:cubicBezTo>
                      <a:cubicBezTo>
                        <a:pt x="358417" y="42580"/>
                        <a:pt x="353095" y="74514"/>
                        <a:pt x="342450" y="106449"/>
                      </a:cubicBezTo>
                      <a:cubicBezTo>
                        <a:pt x="326482" y="149028"/>
                        <a:pt x="289225" y="175641"/>
                        <a:pt x="257290" y="186286"/>
                      </a:cubicBezTo>
                      <a:close/>
                      <a:moveTo>
                        <a:pt x="86972" y="21290"/>
                      </a:moveTo>
                      <a:cubicBezTo>
                        <a:pt x="76327" y="37257"/>
                        <a:pt x="23102" y="127739"/>
                        <a:pt x="12457" y="159673"/>
                      </a:cubicBezTo>
                      <a:cubicBezTo>
                        <a:pt x="1812" y="191608"/>
                        <a:pt x="39070" y="271445"/>
                        <a:pt x="86972" y="324669"/>
                      </a:cubicBezTo>
                      <a:cubicBezTo>
                        <a:pt x="102939" y="303379"/>
                        <a:pt x="118907" y="287412"/>
                        <a:pt x="134874" y="266122"/>
                      </a:cubicBezTo>
                      <a:cubicBezTo>
                        <a:pt x="161486" y="228865"/>
                        <a:pt x="188098" y="196930"/>
                        <a:pt x="214711" y="186286"/>
                      </a:cubicBezTo>
                      <a:cubicBezTo>
                        <a:pt x="188098" y="175641"/>
                        <a:pt x="156164" y="154351"/>
                        <a:pt x="129551" y="122416"/>
                      </a:cubicBezTo>
                      <a:cubicBezTo>
                        <a:pt x="108262" y="95804"/>
                        <a:pt x="102939" y="53224"/>
                        <a:pt x="102939" y="21290"/>
                      </a:cubicBezTo>
                      <a:cubicBezTo>
                        <a:pt x="97617" y="21290"/>
                        <a:pt x="92294" y="21290"/>
                        <a:pt x="86972" y="21290"/>
                      </a:cubicBezTo>
                      <a:close/>
                    </a:path>
                  </a:pathLst>
                </a:custGeom>
                <a:solidFill>
                  <a:srgbClr val="120A56"/>
                </a:solidFill>
                <a:ln w="53196" cap="flat">
                  <a:noFill/>
                  <a:prstDash val="solid"/>
                  <a:miter/>
                </a:ln>
              </p:spPr>
              <p:txBody>
                <a:bodyPr rtlCol="0" anchor="ctr"/>
                <a:lstStyle/>
                <a:p>
                  <a:endParaRPr lang="en-US"/>
                </a:p>
              </p:txBody>
            </p:sp>
          </p:grpSp>
          <p:sp>
            <p:nvSpPr>
              <p:cNvPr id="193" name="Freeform: Shape 192">
                <a:extLst>
                  <a:ext uri="{FF2B5EF4-FFF2-40B4-BE49-F238E27FC236}">
                    <a16:creationId xmlns:a16="http://schemas.microsoft.com/office/drawing/2014/main" xmlns="" id="{8B2697C2-896B-4E80-9928-62D65BF8AC62}"/>
                  </a:ext>
                </a:extLst>
              </p:cNvPr>
              <p:cNvSpPr/>
              <p:nvPr/>
            </p:nvSpPr>
            <p:spPr>
              <a:xfrm>
                <a:off x="1987922" y="7040307"/>
                <a:ext cx="436441" cy="324669"/>
              </a:xfrm>
              <a:custGeom>
                <a:avLst/>
                <a:gdLst>
                  <a:gd name="connsiteX0" fmla="*/ 324670 w 436441"/>
                  <a:gd name="connsiteY0" fmla="*/ 234188 h 324669"/>
                  <a:gd name="connsiteX1" fmla="*/ 345960 w 436441"/>
                  <a:gd name="connsiteY1" fmla="*/ 138384 h 324669"/>
                  <a:gd name="connsiteX2" fmla="*/ 436441 w 436441"/>
                  <a:gd name="connsiteY2" fmla="*/ 79837 h 324669"/>
                  <a:gd name="connsiteX3" fmla="*/ 367250 w 436441"/>
                  <a:gd name="connsiteY3" fmla="*/ 0 h 324669"/>
                  <a:gd name="connsiteX4" fmla="*/ 329992 w 436441"/>
                  <a:gd name="connsiteY4" fmla="*/ 5322 h 324669"/>
                  <a:gd name="connsiteX5" fmla="*/ 314025 w 436441"/>
                  <a:gd name="connsiteY5" fmla="*/ 90482 h 324669"/>
                  <a:gd name="connsiteX6" fmla="*/ 207576 w 436441"/>
                  <a:gd name="connsiteY6" fmla="*/ 170318 h 324669"/>
                  <a:gd name="connsiteX7" fmla="*/ 106449 w 436441"/>
                  <a:gd name="connsiteY7" fmla="*/ 106449 h 324669"/>
                  <a:gd name="connsiteX8" fmla="*/ 79837 w 436441"/>
                  <a:gd name="connsiteY8" fmla="*/ 5322 h 324669"/>
                  <a:gd name="connsiteX9" fmla="*/ 58547 w 436441"/>
                  <a:gd name="connsiteY9" fmla="*/ 5322 h 324669"/>
                  <a:gd name="connsiteX10" fmla="*/ 0 w 436441"/>
                  <a:gd name="connsiteY10" fmla="*/ 106449 h 324669"/>
                  <a:gd name="connsiteX11" fmla="*/ 37257 w 436441"/>
                  <a:gd name="connsiteY11" fmla="*/ 79837 h 324669"/>
                  <a:gd name="connsiteX12" fmla="*/ 37257 w 436441"/>
                  <a:gd name="connsiteY12" fmla="*/ 79837 h 324669"/>
                  <a:gd name="connsiteX13" fmla="*/ 95804 w 436441"/>
                  <a:gd name="connsiteY13" fmla="*/ 218220 h 324669"/>
                  <a:gd name="connsiteX14" fmla="*/ 69192 w 436441"/>
                  <a:gd name="connsiteY14" fmla="*/ 314024 h 324669"/>
                  <a:gd name="connsiteX15" fmla="*/ 218221 w 436441"/>
                  <a:gd name="connsiteY15" fmla="*/ 180963 h 324669"/>
                  <a:gd name="connsiteX16" fmla="*/ 345960 w 436441"/>
                  <a:gd name="connsiteY16" fmla="*/ 319347 h 324669"/>
                  <a:gd name="connsiteX17" fmla="*/ 356605 w 436441"/>
                  <a:gd name="connsiteY17" fmla="*/ 324669 h 324669"/>
                  <a:gd name="connsiteX18" fmla="*/ 324670 w 436441"/>
                  <a:gd name="connsiteY18" fmla="*/ 234188 h 324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36441" h="324669">
                    <a:moveTo>
                      <a:pt x="324670" y="234188"/>
                    </a:moveTo>
                    <a:cubicBezTo>
                      <a:pt x="319347" y="202253"/>
                      <a:pt x="324670" y="170318"/>
                      <a:pt x="345960" y="138384"/>
                    </a:cubicBezTo>
                    <a:cubicBezTo>
                      <a:pt x="367250" y="106449"/>
                      <a:pt x="404507" y="85159"/>
                      <a:pt x="436441" y="79837"/>
                    </a:cubicBezTo>
                    <a:cubicBezTo>
                      <a:pt x="409829" y="31935"/>
                      <a:pt x="367250" y="0"/>
                      <a:pt x="367250" y="0"/>
                    </a:cubicBezTo>
                    <a:cubicBezTo>
                      <a:pt x="367250" y="0"/>
                      <a:pt x="356605" y="5322"/>
                      <a:pt x="329992" y="5322"/>
                    </a:cubicBezTo>
                    <a:cubicBezTo>
                      <a:pt x="329992" y="26612"/>
                      <a:pt x="329992" y="63869"/>
                      <a:pt x="314025" y="90482"/>
                    </a:cubicBezTo>
                    <a:cubicBezTo>
                      <a:pt x="287413" y="143706"/>
                      <a:pt x="234188" y="170318"/>
                      <a:pt x="207576" y="170318"/>
                    </a:cubicBezTo>
                    <a:cubicBezTo>
                      <a:pt x="180964" y="170318"/>
                      <a:pt x="143706" y="143706"/>
                      <a:pt x="106449" y="106449"/>
                    </a:cubicBezTo>
                    <a:cubicBezTo>
                      <a:pt x="85159" y="79837"/>
                      <a:pt x="79837" y="37257"/>
                      <a:pt x="79837" y="5322"/>
                    </a:cubicBezTo>
                    <a:cubicBezTo>
                      <a:pt x="74514" y="5322"/>
                      <a:pt x="63870" y="5322"/>
                      <a:pt x="58547" y="5322"/>
                    </a:cubicBezTo>
                    <a:cubicBezTo>
                      <a:pt x="58547" y="5322"/>
                      <a:pt x="21290" y="63869"/>
                      <a:pt x="0" y="106449"/>
                    </a:cubicBezTo>
                    <a:cubicBezTo>
                      <a:pt x="10645" y="95804"/>
                      <a:pt x="21290" y="85159"/>
                      <a:pt x="37257" y="79837"/>
                    </a:cubicBezTo>
                    <a:cubicBezTo>
                      <a:pt x="37257" y="79837"/>
                      <a:pt x="37257" y="79837"/>
                      <a:pt x="37257" y="79837"/>
                    </a:cubicBezTo>
                    <a:cubicBezTo>
                      <a:pt x="63870" y="117094"/>
                      <a:pt x="111772" y="170318"/>
                      <a:pt x="95804" y="218220"/>
                    </a:cubicBezTo>
                    <a:cubicBezTo>
                      <a:pt x="85159" y="250155"/>
                      <a:pt x="69192" y="276767"/>
                      <a:pt x="69192" y="314024"/>
                    </a:cubicBezTo>
                    <a:cubicBezTo>
                      <a:pt x="127739" y="250155"/>
                      <a:pt x="159674" y="175641"/>
                      <a:pt x="218221" y="180963"/>
                    </a:cubicBezTo>
                    <a:cubicBezTo>
                      <a:pt x="282090" y="186286"/>
                      <a:pt x="303380" y="234188"/>
                      <a:pt x="345960" y="319347"/>
                    </a:cubicBezTo>
                    <a:cubicBezTo>
                      <a:pt x="345960" y="324669"/>
                      <a:pt x="351282" y="324669"/>
                      <a:pt x="356605" y="324669"/>
                    </a:cubicBezTo>
                    <a:cubicBezTo>
                      <a:pt x="345960" y="298057"/>
                      <a:pt x="329992" y="271445"/>
                      <a:pt x="324670" y="234188"/>
                    </a:cubicBezTo>
                    <a:close/>
                  </a:path>
                </a:pathLst>
              </a:custGeom>
              <a:solidFill>
                <a:srgbClr val="2A2D78">
                  <a:alpha val="80000"/>
                </a:srgbClr>
              </a:solidFill>
              <a:ln w="53196" cap="flat">
                <a:noFill/>
                <a:prstDash val="solid"/>
                <a:miter/>
              </a:ln>
            </p:spPr>
            <p:txBody>
              <a:bodyPr rtlCol="0" anchor="ctr"/>
              <a:lstStyle/>
              <a:p>
                <a:endParaRPr lang="en-US"/>
              </a:p>
            </p:txBody>
          </p:sp>
        </p:grpSp>
        <p:grpSp>
          <p:nvGrpSpPr>
            <p:cNvPr id="194" name="Graphic 19">
              <a:extLst>
                <a:ext uri="{FF2B5EF4-FFF2-40B4-BE49-F238E27FC236}">
                  <a16:creationId xmlns:a16="http://schemas.microsoft.com/office/drawing/2014/main" xmlns="" id="{8345C727-EED2-4BFE-8A39-B66C870CF8DE}"/>
                </a:ext>
              </a:extLst>
            </p:cNvPr>
            <p:cNvGrpSpPr/>
            <p:nvPr/>
          </p:nvGrpSpPr>
          <p:grpSpPr>
            <a:xfrm>
              <a:off x="1234272" y="6325104"/>
              <a:ext cx="208932" cy="347954"/>
              <a:chOff x="1234272" y="6325104"/>
              <a:chExt cx="208932" cy="347954"/>
            </a:xfrm>
          </p:grpSpPr>
          <p:grpSp>
            <p:nvGrpSpPr>
              <p:cNvPr id="195" name="Graphic 19">
                <a:extLst>
                  <a:ext uri="{FF2B5EF4-FFF2-40B4-BE49-F238E27FC236}">
                    <a16:creationId xmlns:a16="http://schemas.microsoft.com/office/drawing/2014/main" xmlns="" id="{9419A08E-7DB1-42A9-B3A6-C7F589205A7B}"/>
                  </a:ext>
                </a:extLst>
              </p:cNvPr>
              <p:cNvGrpSpPr/>
              <p:nvPr/>
            </p:nvGrpSpPr>
            <p:grpSpPr>
              <a:xfrm>
                <a:off x="1234272" y="6325104"/>
                <a:ext cx="208932" cy="347954"/>
                <a:chOff x="1234272" y="6325104"/>
                <a:chExt cx="208932" cy="347954"/>
              </a:xfrm>
            </p:grpSpPr>
            <p:sp>
              <p:nvSpPr>
                <p:cNvPr id="196" name="Freeform: Shape 195">
                  <a:extLst>
                    <a:ext uri="{FF2B5EF4-FFF2-40B4-BE49-F238E27FC236}">
                      <a16:creationId xmlns:a16="http://schemas.microsoft.com/office/drawing/2014/main" xmlns="" id="{00B0F261-D448-4CDE-9CE1-B775579B4C82}"/>
                    </a:ext>
                  </a:extLst>
                </p:cNvPr>
                <p:cNvSpPr/>
                <p:nvPr/>
              </p:nvSpPr>
              <p:spPr>
                <a:xfrm>
                  <a:off x="1240681" y="6325104"/>
                  <a:ext cx="202523" cy="338133"/>
                </a:xfrm>
                <a:custGeom>
                  <a:avLst/>
                  <a:gdLst>
                    <a:gd name="connsiteX0" fmla="*/ 193705 w 202523"/>
                    <a:gd name="connsiteY0" fmla="*/ 87155 h 338133"/>
                    <a:gd name="connsiteX1" fmla="*/ 167093 w 202523"/>
                    <a:gd name="connsiteY1" fmla="*/ 23286 h 338133"/>
                    <a:gd name="connsiteX2" fmla="*/ 135158 w 202523"/>
                    <a:gd name="connsiteY2" fmla="*/ 1996 h 338133"/>
                    <a:gd name="connsiteX3" fmla="*/ 65966 w 202523"/>
                    <a:gd name="connsiteY3" fmla="*/ 17963 h 338133"/>
                    <a:gd name="connsiteX4" fmla="*/ 12741 w 202523"/>
                    <a:gd name="connsiteY4" fmla="*/ 220216 h 338133"/>
                    <a:gd name="connsiteX5" fmla="*/ 71288 w 202523"/>
                    <a:gd name="connsiteY5" fmla="*/ 273441 h 338133"/>
                    <a:gd name="connsiteX6" fmla="*/ 119190 w 202523"/>
                    <a:gd name="connsiteY6" fmla="*/ 273441 h 338133"/>
                    <a:gd name="connsiteX7" fmla="*/ 161770 w 202523"/>
                    <a:gd name="connsiteY7" fmla="*/ 305375 h 338133"/>
                    <a:gd name="connsiteX8" fmla="*/ 156448 w 202523"/>
                    <a:gd name="connsiteY8" fmla="*/ 321343 h 338133"/>
                    <a:gd name="connsiteX9" fmla="*/ 156448 w 202523"/>
                    <a:gd name="connsiteY9" fmla="*/ 331988 h 338133"/>
                    <a:gd name="connsiteX10" fmla="*/ 156448 w 202523"/>
                    <a:gd name="connsiteY10" fmla="*/ 331988 h 338133"/>
                    <a:gd name="connsiteX11" fmla="*/ 172415 w 202523"/>
                    <a:gd name="connsiteY11" fmla="*/ 331988 h 338133"/>
                    <a:gd name="connsiteX12" fmla="*/ 188382 w 202523"/>
                    <a:gd name="connsiteY12" fmla="*/ 278763 h 338133"/>
                    <a:gd name="connsiteX13" fmla="*/ 199027 w 202523"/>
                    <a:gd name="connsiteY13" fmla="*/ 209571 h 338133"/>
                    <a:gd name="connsiteX14" fmla="*/ 193705 w 202523"/>
                    <a:gd name="connsiteY14" fmla="*/ 87155 h 338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2523" h="338133">
                      <a:moveTo>
                        <a:pt x="193705" y="87155"/>
                      </a:moveTo>
                      <a:cubicBezTo>
                        <a:pt x="188382" y="65865"/>
                        <a:pt x="183060" y="39253"/>
                        <a:pt x="167093" y="23286"/>
                      </a:cubicBezTo>
                      <a:cubicBezTo>
                        <a:pt x="156448" y="12641"/>
                        <a:pt x="145803" y="1996"/>
                        <a:pt x="135158" y="1996"/>
                      </a:cubicBezTo>
                      <a:cubicBezTo>
                        <a:pt x="113868" y="-3327"/>
                        <a:pt x="87256" y="1996"/>
                        <a:pt x="65966" y="17963"/>
                      </a:cubicBezTo>
                      <a:cubicBezTo>
                        <a:pt x="12741" y="55220"/>
                        <a:pt x="-19193" y="151024"/>
                        <a:pt x="12741" y="220216"/>
                      </a:cubicBezTo>
                      <a:cubicBezTo>
                        <a:pt x="23386" y="246828"/>
                        <a:pt x="49999" y="268118"/>
                        <a:pt x="71288" y="273441"/>
                      </a:cubicBezTo>
                      <a:cubicBezTo>
                        <a:pt x="87256" y="273441"/>
                        <a:pt x="103223" y="273441"/>
                        <a:pt x="119190" y="273441"/>
                      </a:cubicBezTo>
                      <a:cubicBezTo>
                        <a:pt x="140480" y="273441"/>
                        <a:pt x="151125" y="284086"/>
                        <a:pt x="161770" y="305375"/>
                      </a:cubicBezTo>
                      <a:cubicBezTo>
                        <a:pt x="161770" y="310698"/>
                        <a:pt x="156448" y="316020"/>
                        <a:pt x="156448" y="321343"/>
                      </a:cubicBezTo>
                      <a:cubicBezTo>
                        <a:pt x="156448" y="326665"/>
                        <a:pt x="151125" y="326665"/>
                        <a:pt x="156448" y="331988"/>
                      </a:cubicBezTo>
                      <a:cubicBezTo>
                        <a:pt x="156448" y="331988"/>
                        <a:pt x="156448" y="331988"/>
                        <a:pt x="156448" y="331988"/>
                      </a:cubicBezTo>
                      <a:cubicBezTo>
                        <a:pt x="156448" y="342632"/>
                        <a:pt x="167093" y="337310"/>
                        <a:pt x="172415" y="331988"/>
                      </a:cubicBezTo>
                      <a:cubicBezTo>
                        <a:pt x="177737" y="316020"/>
                        <a:pt x="183060" y="294730"/>
                        <a:pt x="188382" y="278763"/>
                      </a:cubicBezTo>
                      <a:cubicBezTo>
                        <a:pt x="193705" y="257473"/>
                        <a:pt x="193705" y="236184"/>
                        <a:pt x="199027" y="209571"/>
                      </a:cubicBezTo>
                      <a:cubicBezTo>
                        <a:pt x="204350" y="172314"/>
                        <a:pt x="204350" y="129735"/>
                        <a:pt x="193705" y="87155"/>
                      </a:cubicBezTo>
                      <a:close/>
                    </a:path>
                  </a:pathLst>
                </a:custGeom>
                <a:solidFill>
                  <a:srgbClr val="F6BB93"/>
                </a:solidFill>
                <a:ln w="53196" cap="flat">
                  <a:noFill/>
                  <a:prstDash val="solid"/>
                  <a:miter/>
                </a:ln>
              </p:spPr>
              <p:txBody>
                <a:bodyPr rtlCol="0" anchor="ctr"/>
                <a:lstStyle/>
                <a:p>
                  <a:endParaRPr lang="en-US"/>
                </a:p>
              </p:txBody>
            </p:sp>
            <p:sp>
              <p:nvSpPr>
                <p:cNvPr id="197" name="Freeform: Shape 196">
                  <a:extLst>
                    <a:ext uri="{FF2B5EF4-FFF2-40B4-BE49-F238E27FC236}">
                      <a16:creationId xmlns:a16="http://schemas.microsoft.com/office/drawing/2014/main" xmlns="" id="{9DDA4F7F-E591-43A4-A35B-E2D844D253C4}"/>
                    </a:ext>
                  </a:extLst>
                </p:cNvPr>
                <p:cNvSpPr/>
                <p:nvPr/>
              </p:nvSpPr>
              <p:spPr>
                <a:xfrm>
                  <a:off x="1234272" y="6325104"/>
                  <a:ext cx="203610" cy="347954"/>
                </a:xfrm>
                <a:custGeom>
                  <a:avLst/>
                  <a:gdLst>
                    <a:gd name="connsiteX0" fmla="*/ 168179 w 203610"/>
                    <a:gd name="connsiteY0" fmla="*/ 347955 h 347954"/>
                    <a:gd name="connsiteX1" fmla="*/ 168179 w 203610"/>
                    <a:gd name="connsiteY1" fmla="*/ 347955 h 347954"/>
                    <a:gd name="connsiteX2" fmla="*/ 157534 w 203610"/>
                    <a:gd name="connsiteY2" fmla="*/ 337310 h 347954"/>
                    <a:gd name="connsiteX3" fmla="*/ 157534 w 203610"/>
                    <a:gd name="connsiteY3" fmla="*/ 337310 h 347954"/>
                    <a:gd name="connsiteX4" fmla="*/ 157534 w 203610"/>
                    <a:gd name="connsiteY4" fmla="*/ 321343 h 347954"/>
                    <a:gd name="connsiteX5" fmla="*/ 162857 w 203610"/>
                    <a:gd name="connsiteY5" fmla="*/ 310698 h 347954"/>
                    <a:gd name="connsiteX6" fmla="*/ 125600 w 203610"/>
                    <a:gd name="connsiteY6" fmla="*/ 284086 h 347954"/>
                    <a:gd name="connsiteX7" fmla="*/ 77698 w 203610"/>
                    <a:gd name="connsiteY7" fmla="*/ 284086 h 347954"/>
                    <a:gd name="connsiteX8" fmla="*/ 13828 w 203610"/>
                    <a:gd name="connsiteY8" fmla="*/ 230861 h 347954"/>
                    <a:gd name="connsiteX9" fmla="*/ 3183 w 203610"/>
                    <a:gd name="connsiteY9" fmla="*/ 124412 h 347954"/>
                    <a:gd name="connsiteX10" fmla="*/ 67053 w 203610"/>
                    <a:gd name="connsiteY10" fmla="*/ 23286 h 347954"/>
                    <a:gd name="connsiteX11" fmla="*/ 136245 w 203610"/>
                    <a:gd name="connsiteY11" fmla="*/ 7318 h 347954"/>
                    <a:gd name="connsiteX12" fmla="*/ 168179 w 203610"/>
                    <a:gd name="connsiteY12" fmla="*/ 28608 h 347954"/>
                    <a:gd name="connsiteX13" fmla="*/ 194792 w 203610"/>
                    <a:gd name="connsiteY13" fmla="*/ 92477 h 347954"/>
                    <a:gd name="connsiteX14" fmla="*/ 200114 w 203610"/>
                    <a:gd name="connsiteY14" fmla="*/ 220216 h 347954"/>
                    <a:gd name="connsiteX15" fmla="*/ 189469 w 203610"/>
                    <a:gd name="connsiteY15" fmla="*/ 289408 h 347954"/>
                    <a:gd name="connsiteX16" fmla="*/ 178824 w 203610"/>
                    <a:gd name="connsiteY16" fmla="*/ 321343 h 347954"/>
                    <a:gd name="connsiteX17" fmla="*/ 173502 w 203610"/>
                    <a:gd name="connsiteY17" fmla="*/ 342632 h 347954"/>
                    <a:gd name="connsiteX18" fmla="*/ 168179 w 203610"/>
                    <a:gd name="connsiteY18" fmla="*/ 347955 h 347954"/>
                    <a:gd name="connsiteX19" fmla="*/ 136245 w 203610"/>
                    <a:gd name="connsiteY19" fmla="*/ 268118 h 347954"/>
                    <a:gd name="connsiteX20" fmla="*/ 173502 w 203610"/>
                    <a:gd name="connsiteY20" fmla="*/ 305375 h 347954"/>
                    <a:gd name="connsiteX21" fmla="*/ 173502 w 203610"/>
                    <a:gd name="connsiteY21" fmla="*/ 305375 h 347954"/>
                    <a:gd name="connsiteX22" fmla="*/ 168179 w 203610"/>
                    <a:gd name="connsiteY22" fmla="*/ 326665 h 347954"/>
                    <a:gd name="connsiteX23" fmla="*/ 168179 w 203610"/>
                    <a:gd name="connsiteY23" fmla="*/ 331988 h 347954"/>
                    <a:gd name="connsiteX24" fmla="*/ 168179 w 203610"/>
                    <a:gd name="connsiteY24" fmla="*/ 331988 h 347954"/>
                    <a:gd name="connsiteX25" fmla="*/ 168179 w 203610"/>
                    <a:gd name="connsiteY25" fmla="*/ 331988 h 347954"/>
                    <a:gd name="connsiteX26" fmla="*/ 173502 w 203610"/>
                    <a:gd name="connsiteY26" fmla="*/ 326665 h 347954"/>
                    <a:gd name="connsiteX27" fmla="*/ 178824 w 203610"/>
                    <a:gd name="connsiteY27" fmla="*/ 305375 h 347954"/>
                    <a:gd name="connsiteX28" fmla="*/ 189469 w 203610"/>
                    <a:gd name="connsiteY28" fmla="*/ 273441 h 347954"/>
                    <a:gd name="connsiteX29" fmla="*/ 200114 w 203610"/>
                    <a:gd name="connsiteY29" fmla="*/ 209571 h 347954"/>
                    <a:gd name="connsiteX30" fmla="*/ 194792 w 203610"/>
                    <a:gd name="connsiteY30" fmla="*/ 87155 h 347954"/>
                    <a:gd name="connsiteX31" fmla="*/ 168179 w 203610"/>
                    <a:gd name="connsiteY31" fmla="*/ 23286 h 347954"/>
                    <a:gd name="connsiteX32" fmla="*/ 136245 w 203610"/>
                    <a:gd name="connsiteY32" fmla="*/ 1996 h 347954"/>
                    <a:gd name="connsiteX33" fmla="*/ 72375 w 203610"/>
                    <a:gd name="connsiteY33" fmla="*/ 17963 h 347954"/>
                    <a:gd name="connsiteX34" fmla="*/ 13828 w 203610"/>
                    <a:gd name="connsiteY34" fmla="*/ 113767 h 347954"/>
                    <a:gd name="connsiteX35" fmla="*/ 24473 w 203610"/>
                    <a:gd name="connsiteY35" fmla="*/ 209571 h 347954"/>
                    <a:gd name="connsiteX36" fmla="*/ 83020 w 203610"/>
                    <a:gd name="connsiteY36" fmla="*/ 257473 h 347954"/>
                    <a:gd name="connsiteX37" fmla="*/ 130922 w 203610"/>
                    <a:gd name="connsiteY37" fmla="*/ 257473 h 347954"/>
                    <a:gd name="connsiteX38" fmla="*/ 136245 w 203610"/>
                    <a:gd name="connsiteY38" fmla="*/ 268118 h 34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03610" h="347954">
                      <a:moveTo>
                        <a:pt x="168179" y="347955"/>
                      </a:moveTo>
                      <a:lnTo>
                        <a:pt x="168179" y="347955"/>
                      </a:lnTo>
                      <a:cubicBezTo>
                        <a:pt x="162857" y="347955"/>
                        <a:pt x="162857" y="342632"/>
                        <a:pt x="157534" y="337310"/>
                      </a:cubicBezTo>
                      <a:lnTo>
                        <a:pt x="157534" y="337310"/>
                      </a:lnTo>
                      <a:cubicBezTo>
                        <a:pt x="157534" y="331988"/>
                        <a:pt x="157534" y="326665"/>
                        <a:pt x="157534" y="321343"/>
                      </a:cubicBezTo>
                      <a:lnTo>
                        <a:pt x="162857" y="310698"/>
                      </a:lnTo>
                      <a:cubicBezTo>
                        <a:pt x="152212" y="289408"/>
                        <a:pt x="146890" y="278763"/>
                        <a:pt x="125600" y="284086"/>
                      </a:cubicBezTo>
                      <a:cubicBezTo>
                        <a:pt x="109632" y="284086"/>
                        <a:pt x="93665" y="284086"/>
                        <a:pt x="77698" y="284086"/>
                      </a:cubicBezTo>
                      <a:cubicBezTo>
                        <a:pt x="51085" y="278763"/>
                        <a:pt x="24473" y="252151"/>
                        <a:pt x="13828" y="230861"/>
                      </a:cubicBezTo>
                      <a:cubicBezTo>
                        <a:pt x="-2139" y="198926"/>
                        <a:pt x="-2139" y="161669"/>
                        <a:pt x="3183" y="124412"/>
                      </a:cubicBezTo>
                      <a:cubicBezTo>
                        <a:pt x="13828" y="81833"/>
                        <a:pt x="35118" y="39253"/>
                        <a:pt x="67053" y="23286"/>
                      </a:cubicBezTo>
                      <a:cubicBezTo>
                        <a:pt x="88343" y="7318"/>
                        <a:pt x="114955" y="1996"/>
                        <a:pt x="136245" y="7318"/>
                      </a:cubicBezTo>
                      <a:cubicBezTo>
                        <a:pt x="146890" y="7318"/>
                        <a:pt x="162857" y="17963"/>
                        <a:pt x="168179" y="28608"/>
                      </a:cubicBezTo>
                      <a:cubicBezTo>
                        <a:pt x="178824" y="44575"/>
                        <a:pt x="189469" y="65865"/>
                        <a:pt x="194792" y="92477"/>
                      </a:cubicBezTo>
                      <a:cubicBezTo>
                        <a:pt x="200114" y="124412"/>
                        <a:pt x="205437" y="166992"/>
                        <a:pt x="200114" y="220216"/>
                      </a:cubicBezTo>
                      <a:cubicBezTo>
                        <a:pt x="200114" y="241506"/>
                        <a:pt x="194792" y="268118"/>
                        <a:pt x="189469" y="289408"/>
                      </a:cubicBezTo>
                      <a:cubicBezTo>
                        <a:pt x="184147" y="300053"/>
                        <a:pt x="184147" y="310698"/>
                        <a:pt x="178824" y="321343"/>
                      </a:cubicBezTo>
                      <a:cubicBezTo>
                        <a:pt x="178824" y="326665"/>
                        <a:pt x="173502" y="337310"/>
                        <a:pt x="173502" y="342632"/>
                      </a:cubicBezTo>
                      <a:cubicBezTo>
                        <a:pt x="178824" y="342632"/>
                        <a:pt x="173502" y="347955"/>
                        <a:pt x="168179" y="347955"/>
                      </a:cubicBezTo>
                      <a:close/>
                      <a:moveTo>
                        <a:pt x="136245" y="268118"/>
                      </a:moveTo>
                      <a:cubicBezTo>
                        <a:pt x="157534" y="268118"/>
                        <a:pt x="162857" y="284086"/>
                        <a:pt x="173502" y="305375"/>
                      </a:cubicBezTo>
                      <a:lnTo>
                        <a:pt x="173502" y="305375"/>
                      </a:lnTo>
                      <a:lnTo>
                        <a:pt x="168179" y="326665"/>
                      </a:lnTo>
                      <a:cubicBezTo>
                        <a:pt x="168179" y="326665"/>
                        <a:pt x="168179" y="331988"/>
                        <a:pt x="168179" y="331988"/>
                      </a:cubicBezTo>
                      <a:lnTo>
                        <a:pt x="168179" y="331988"/>
                      </a:lnTo>
                      <a:cubicBezTo>
                        <a:pt x="168179" y="331988"/>
                        <a:pt x="168179" y="331988"/>
                        <a:pt x="168179" y="331988"/>
                      </a:cubicBezTo>
                      <a:cubicBezTo>
                        <a:pt x="168179" y="331988"/>
                        <a:pt x="173502" y="331988"/>
                        <a:pt x="173502" y="326665"/>
                      </a:cubicBezTo>
                      <a:cubicBezTo>
                        <a:pt x="173502" y="321343"/>
                        <a:pt x="178824" y="310698"/>
                        <a:pt x="178824" y="305375"/>
                      </a:cubicBezTo>
                      <a:cubicBezTo>
                        <a:pt x="184147" y="294730"/>
                        <a:pt x="184147" y="284086"/>
                        <a:pt x="189469" y="273441"/>
                      </a:cubicBezTo>
                      <a:cubicBezTo>
                        <a:pt x="194792" y="252151"/>
                        <a:pt x="194792" y="230861"/>
                        <a:pt x="200114" y="209571"/>
                      </a:cubicBezTo>
                      <a:cubicBezTo>
                        <a:pt x="205437" y="161669"/>
                        <a:pt x="205437" y="119090"/>
                        <a:pt x="194792" y="87155"/>
                      </a:cubicBezTo>
                      <a:cubicBezTo>
                        <a:pt x="189469" y="60543"/>
                        <a:pt x="178824" y="39253"/>
                        <a:pt x="168179" y="23286"/>
                      </a:cubicBezTo>
                      <a:cubicBezTo>
                        <a:pt x="162857" y="12641"/>
                        <a:pt x="146890" y="7318"/>
                        <a:pt x="136245" y="1996"/>
                      </a:cubicBezTo>
                      <a:cubicBezTo>
                        <a:pt x="114955" y="-3327"/>
                        <a:pt x="93665" y="1996"/>
                        <a:pt x="72375" y="17963"/>
                      </a:cubicBezTo>
                      <a:cubicBezTo>
                        <a:pt x="45763" y="33931"/>
                        <a:pt x="19151" y="71188"/>
                        <a:pt x="13828" y="113767"/>
                      </a:cubicBezTo>
                      <a:cubicBezTo>
                        <a:pt x="8506" y="151024"/>
                        <a:pt x="8506" y="182959"/>
                        <a:pt x="24473" y="209571"/>
                      </a:cubicBezTo>
                      <a:cubicBezTo>
                        <a:pt x="35118" y="230861"/>
                        <a:pt x="61730" y="257473"/>
                        <a:pt x="83020" y="257473"/>
                      </a:cubicBezTo>
                      <a:cubicBezTo>
                        <a:pt x="98987" y="257473"/>
                        <a:pt x="114955" y="257473"/>
                        <a:pt x="130922" y="257473"/>
                      </a:cubicBezTo>
                      <a:cubicBezTo>
                        <a:pt x="130922" y="268118"/>
                        <a:pt x="130922" y="268118"/>
                        <a:pt x="136245" y="268118"/>
                      </a:cubicBezTo>
                      <a:close/>
                    </a:path>
                  </a:pathLst>
                </a:custGeom>
                <a:solidFill>
                  <a:srgbClr val="C68267"/>
                </a:solidFill>
                <a:ln w="53196" cap="flat">
                  <a:noFill/>
                  <a:prstDash val="solid"/>
                  <a:miter/>
                </a:ln>
              </p:spPr>
              <p:txBody>
                <a:bodyPr rtlCol="0" anchor="ctr"/>
                <a:lstStyle/>
                <a:p>
                  <a:endParaRPr lang="en-US"/>
                </a:p>
              </p:txBody>
            </p:sp>
          </p:grpSp>
          <p:sp>
            <p:nvSpPr>
              <p:cNvPr id="198" name="Freeform: Shape 197">
                <a:extLst>
                  <a:ext uri="{FF2B5EF4-FFF2-40B4-BE49-F238E27FC236}">
                    <a16:creationId xmlns:a16="http://schemas.microsoft.com/office/drawing/2014/main" xmlns="" id="{1D681430-0CDF-4C1B-8BD4-81274BDF11EA}"/>
                  </a:ext>
                </a:extLst>
              </p:cNvPr>
              <p:cNvSpPr/>
              <p:nvPr/>
            </p:nvSpPr>
            <p:spPr>
              <a:xfrm>
                <a:off x="1280035" y="6417571"/>
                <a:ext cx="119477" cy="153030"/>
              </a:xfrm>
              <a:custGeom>
                <a:avLst/>
                <a:gdLst>
                  <a:gd name="connsiteX0" fmla="*/ 69192 w 119477"/>
                  <a:gd name="connsiteY0" fmla="*/ 10655 h 153030"/>
                  <a:gd name="connsiteX1" fmla="*/ 0 w 119477"/>
                  <a:gd name="connsiteY1" fmla="*/ 53235 h 153030"/>
                  <a:gd name="connsiteX2" fmla="*/ 0 w 119477"/>
                  <a:gd name="connsiteY2" fmla="*/ 53235 h 153030"/>
                  <a:gd name="connsiteX3" fmla="*/ 42580 w 119477"/>
                  <a:gd name="connsiteY3" fmla="*/ 10655 h 153030"/>
                  <a:gd name="connsiteX4" fmla="*/ 85159 w 119477"/>
                  <a:gd name="connsiteY4" fmla="*/ 42590 h 153030"/>
                  <a:gd name="connsiteX5" fmla="*/ 85159 w 119477"/>
                  <a:gd name="connsiteY5" fmla="*/ 47912 h 153030"/>
                  <a:gd name="connsiteX6" fmla="*/ 74514 w 119477"/>
                  <a:gd name="connsiteY6" fmla="*/ 47912 h 153030"/>
                  <a:gd name="connsiteX7" fmla="*/ 47902 w 119477"/>
                  <a:gd name="connsiteY7" fmla="*/ 95814 h 153030"/>
                  <a:gd name="connsiteX8" fmla="*/ 47902 w 119477"/>
                  <a:gd name="connsiteY8" fmla="*/ 95814 h 153030"/>
                  <a:gd name="connsiteX9" fmla="*/ 69192 w 119477"/>
                  <a:gd name="connsiteY9" fmla="*/ 63880 h 153030"/>
                  <a:gd name="connsiteX10" fmla="*/ 90482 w 119477"/>
                  <a:gd name="connsiteY10" fmla="*/ 74524 h 153030"/>
                  <a:gd name="connsiteX11" fmla="*/ 106449 w 119477"/>
                  <a:gd name="connsiteY11" fmla="*/ 149039 h 153030"/>
                  <a:gd name="connsiteX12" fmla="*/ 117094 w 119477"/>
                  <a:gd name="connsiteY12" fmla="*/ 149039 h 153030"/>
                  <a:gd name="connsiteX13" fmla="*/ 69192 w 119477"/>
                  <a:gd name="connsiteY13" fmla="*/ 10655 h 153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477" h="153030">
                    <a:moveTo>
                      <a:pt x="69192" y="10655"/>
                    </a:moveTo>
                    <a:cubicBezTo>
                      <a:pt x="37257" y="-15957"/>
                      <a:pt x="5322" y="10655"/>
                      <a:pt x="0" y="53235"/>
                    </a:cubicBezTo>
                    <a:cubicBezTo>
                      <a:pt x="0" y="53235"/>
                      <a:pt x="0" y="53235"/>
                      <a:pt x="0" y="53235"/>
                    </a:cubicBezTo>
                    <a:cubicBezTo>
                      <a:pt x="10645" y="37267"/>
                      <a:pt x="21290" y="10655"/>
                      <a:pt x="42580" y="10655"/>
                    </a:cubicBezTo>
                    <a:cubicBezTo>
                      <a:pt x="58547" y="10655"/>
                      <a:pt x="74514" y="26622"/>
                      <a:pt x="85159" y="42590"/>
                    </a:cubicBezTo>
                    <a:cubicBezTo>
                      <a:pt x="85159" y="42590"/>
                      <a:pt x="85159" y="42590"/>
                      <a:pt x="85159" y="47912"/>
                    </a:cubicBezTo>
                    <a:cubicBezTo>
                      <a:pt x="79837" y="47912"/>
                      <a:pt x="79837" y="47912"/>
                      <a:pt x="74514" y="47912"/>
                    </a:cubicBezTo>
                    <a:cubicBezTo>
                      <a:pt x="58547" y="53235"/>
                      <a:pt x="47902" y="74524"/>
                      <a:pt x="47902" y="95814"/>
                    </a:cubicBezTo>
                    <a:cubicBezTo>
                      <a:pt x="47902" y="95814"/>
                      <a:pt x="47902" y="95814"/>
                      <a:pt x="47902" y="95814"/>
                    </a:cubicBezTo>
                    <a:cubicBezTo>
                      <a:pt x="53225" y="79847"/>
                      <a:pt x="58547" y="69202"/>
                      <a:pt x="69192" y="63880"/>
                    </a:cubicBezTo>
                    <a:cubicBezTo>
                      <a:pt x="79837" y="58557"/>
                      <a:pt x="85159" y="63880"/>
                      <a:pt x="90482" y="74524"/>
                    </a:cubicBezTo>
                    <a:cubicBezTo>
                      <a:pt x="95804" y="95814"/>
                      <a:pt x="101127" y="127749"/>
                      <a:pt x="106449" y="149039"/>
                    </a:cubicBezTo>
                    <a:cubicBezTo>
                      <a:pt x="106449" y="154361"/>
                      <a:pt x="111772" y="154361"/>
                      <a:pt x="117094" y="149039"/>
                    </a:cubicBezTo>
                    <a:cubicBezTo>
                      <a:pt x="127739" y="101137"/>
                      <a:pt x="101127" y="37267"/>
                      <a:pt x="69192" y="10655"/>
                    </a:cubicBezTo>
                    <a:close/>
                  </a:path>
                </a:pathLst>
              </a:custGeom>
              <a:solidFill>
                <a:srgbClr val="C68267"/>
              </a:solidFill>
              <a:ln w="53196" cap="flat">
                <a:no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xmlns="" id="{B37CA946-5C2E-43EF-8BA4-15D70C3CBD9D}"/>
                  </a:ext>
                </a:extLst>
              </p:cNvPr>
              <p:cNvSpPr/>
              <p:nvPr/>
            </p:nvSpPr>
            <p:spPr>
              <a:xfrm>
                <a:off x="1276539" y="6327100"/>
                <a:ext cx="166665" cy="336137"/>
              </a:xfrm>
              <a:custGeom>
                <a:avLst/>
                <a:gdLst>
                  <a:gd name="connsiteX0" fmla="*/ 157847 w 166665"/>
                  <a:gd name="connsiteY0" fmla="*/ 85159 h 336137"/>
                  <a:gd name="connsiteX1" fmla="*/ 131235 w 166665"/>
                  <a:gd name="connsiteY1" fmla="*/ 21290 h 336137"/>
                  <a:gd name="connsiteX2" fmla="*/ 99300 w 166665"/>
                  <a:gd name="connsiteY2" fmla="*/ 0 h 336137"/>
                  <a:gd name="connsiteX3" fmla="*/ 99300 w 166665"/>
                  <a:gd name="connsiteY3" fmla="*/ 0 h 336137"/>
                  <a:gd name="connsiteX4" fmla="*/ 62043 w 166665"/>
                  <a:gd name="connsiteY4" fmla="*/ 58547 h 336137"/>
                  <a:gd name="connsiteX5" fmla="*/ 8819 w 166665"/>
                  <a:gd name="connsiteY5" fmla="*/ 122416 h 336137"/>
                  <a:gd name="connsiteX6" fmla="*/ 3496 w 166665"/>
                  <a:gd name="connsiteY6" fmla="*/ 218220 h 336137"/>
                  <a:gd name="connsiteX7" fmla="*/ 24786 w 166665"/>
                  <a:gd name="connsiteY7" fmla="*/ 266122 h 336137"/>
                  <a:gd name="connsiteX8" fmla="*/ 35431 w 166665"/>
                  <a:gd name="connsiteY8" fmla="*/ 271445 h 336137"/>
                  <a:gd name="connsiteX9" fmla="*/ 83333 w 166665"/>
                  <a:gd name="connsiteY9" fmla="*/ 271445 h 336137"/>
                  <a:gd name="connsiteX10" fmla="*/ 125913 w 166665"/>
                  <a:gd name="connsiteY10" fmla="*/ 303379 h 336137"/>
                  <a:gd name="connsiteX11" fmla="*/ 120590 w 166665"/>
                  <a:gd name="connsiteY11" fmla="*/ 319347 h 336137"/>
                  <a:gd name="connsiteX12" fmla="*/ 120590 w 166665"/>
                  <a:gd name="connsiteY12" fmla="*/ 329992 h 336137"/>
                  <a:gd name="connsiteX13" fmla="*/ 120590 w 166665"/>
                  <a:gd name="connsiteY13" fmla="*/ 329992 h 336137"/>
                  <a:gd name="connsiteX14" fmla="*/ 136557 w 166665"/>
                  <a:gd name="connsiteY14" fmla="*/ 329992 h 336137"/>
                  <a:gd name="connsiteX15" fmla="*/ 152525 w 166665"/>
                  <a:gd name="connsiteY15" fmla="*/ 276767 h 336137"/>
                  <a:gd name="connsiteX16" fmla="*/ 163170 w 166665"/>
                  <a:gd name="connsiteY16" fmla="*/ 207575 h 336137"/>
                  <a:gd name="connsiteX17" fmla="*/ 157847 w 166665"/>
                  <a:gd name="connsiteY17" fmla="*/ 85159 h 336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665" h="336137">
                    <a:moveTo>
                      <a:pt x="157847" y="85159"/>
                    </a:moveTo>
                    <a:cubicBezTo>
                      <a:pt x="152525" y="63869"/>
                      <a:pt x="147202" y="37257"/>
                      <a:pt x="131235" y="21290"/>
                    </a:cubicBezTo>
                    <a:cubicBezTo>
                      <a:pt x="120590" y="10645"/>
                      <a:pt x="109945" y="0"/>
                      <a:pt x="99300" y="0"/>
                    </a:cubicBezTo>
                    <a:cubicBezTo>
                      <a:pt x="99300" y="0"/>
                      <a:pt x="99300" y="0"/>
                      <a:pt x="99300" y="0"/>
                    </a:cubicBezTo>
                    <a:cubicBezTo>
                      <a:pt x="99300" y="26612"/>
                      <a:pt x="78010" y="47902"/>
                      <a:pt x="62043" y="58547"/>
                    </a:cubicBezTo>
                    <a:cubicBezTo>
                      <a:pt x="40753" y="74514"/>
                      <a:pt x="19463" y="90482"/>
                      <a:pt x="8819" y="122416"/>
                    </a:cubicBezTo>
                    <a:cubicBezTo>
                      <a:pt x="-1826" y="154351"/>
                      <a:pt x="-1826" y="186286"/>
                      <a:pt x="3496" y="218220"/>
                    </a:cubicBezTo>
                    <a:cubicBezTo>
                      <a:pt x="8819" y="234188"/>
                      <a:pt x="14141" y="250155"/>
                      <a:pt x="24786" y="266122"/>
                    </a:cubicBezTo>
                    <a:cubicBezTo>
                      <a:pt x="30108" y="266122"/>
                      <a:pt x="35431" y="271445"/>
                      <a:pt x="35431" y="271445"/>
                    </a:cubicBezTo>
                    <a:cubicBezTo>
                      <a:pt x="51398" y="271445"/>
                      <a:pt x="67366" y="271445"/>
                      <a:pt x="83333" y="271445"/>
                    </a:cubicBezTo>
                    <a:cubicBezTo>
                      <a:pt x="104623" y="271445"/>
                      <a:pt x="115268" y="282090"/>
                      <a:pt x="125913" y="303379"/>
                    </a:cubicBezTo>
                    <a:cubicBezTo>
                      <a:pt x="125913" y="308702"/>
                      <a:pt x="120590" y="314024"/>
                      <a:pt x="120590" y="319347"/>
                    </a:cubicBezTo>
                    <a:cubicBezTo>
                      <a:pt x="120590" y="324669"/>
                      <a:pt x="115268" y="324669"/>
                      <a:pt x="120590" y="329992"/>
                    </a:cubicBezTo>
                    <a:cubicBezTo>
                      <a:pt x="120590" y="329992"/>
                      <a:pt x="120590" y="329992"/>
                      <a:pt x="120590" y="329992"/>
                    </a:cubicBezTo>
                    <a:cubicBezTo>
                      <a:pt x="120590" y="340637"/>
                      <a:pt x="131235" y="335314"/>
                      <a:pt x="136557" y="329992"/>
                    </a:cubicBezTo>
                    <a:cubicBezTo>
                      <a:pt x="141880" y="314024"/>
                      <a:pt x="147202" y="292735"/>
                      <a:pt x="152525" y="276767"/>
                    </a:cubicBezTo>
                    <a:cubicBezTo>
                      <a:pt x="157847" y="255477"/>
                      <a:pt x="157847" y="234188"/>
                      <a:pt x="163170" y="207575"/>
                    </a:cubicBezTo>
                    <a:cubicBezTo>
                      <a:pt x="168492" y="170318"/>
                      <a:pt x="168492" y="127739"/>
                      <a:pt x="157847" y="85159"/>
                    </a:cubicBezTo>
                    <a:close/>
                  </a:path>
                </a:pathLst>
              </a:custGeom>
              <a:solidFill>
                <a:srgbClr val="F6BB93">
                  <a:alpha val="50000"/>
                </a:srgbClr>
              </a:solidFill>
              <a:ln w="53196" cap="flat">
                <a:noFill/>
                <a:prstDash val="solid"/>
                <a:miter/>
              </a:ln>
            </p:spPr>
            <p:txBody>
              <a:bodyPr rtlCol="0" anchor="ctr"/>
              <a:lstStyle/>
              <a:p>
                <a:endParaRPr lang="en-US"/>
              </a:p>
            </p:txBody>
          </p:sp>
          <p:sp>
            <p:nvSpPr>
              <p:cNvPr id="200" name="Freeform: Shape 199">
                <a:extLst>
                  <a:ext uri="{FF2B5EF4-FFF2-40B4-BE49-F238E27FC236}">
                    <a16:creationId xmlns:a16="http://schemas.microsoft.com/office/drawing/2014/main" xmlns="" id="{CF353981-7387-49A6-8FD5-BF7C090C01E9}"/>
                  </a:ext>
                </a:extLst>
              </p:cNvPr>
              <p:cNvSpPr/>
              <p:nvPr/>
            </p:nvSpPr>
            <p:spPr>
              <a:xfrm>
                <a:off x="1279354" y="6429139"/>
                <a:ext cx="117774" cy="116180"/>
              </a:xfrm>
              <a:custGeom>
                <a:avLst/>
                <a:gdLst>
                  <a:gd name="connsiteX0" fmla="*/ 75195 w 117774"/>
                  <a:gd name="connsiteY0" fmla="*/ 15054 h 116180"/>
                  <a:gd name="connsiteX1" fmla="*/ 27293 w 117774"/>
                  <a:gd name="connsiteY1" fmla="*/ 4409 h 116180"/>
                  <a:gd name="connsiteX2" fmla="*/ 11326 w 117774"/>
                  <a:gd name="connsiteY2" fmla="*/ 78924 h 116180"/>
                  <a:gd name="connsiteX3" fmla="*/ 85840 w 117774"/>
                  <a:gd name="connsiteY3" fmla="*/ 100213 h 116180"/>
                  <a:gd name="connsiteX4" fmla="*/ 117775 w 117774"/>
                  <a:gd name="connsiteY4" fmla="*/ 116181 h 116180"/>
                  <a:gd name="connsiteX5" fmla="*/ 117775 w 117774"/>
                  <a:gd name="connsiteY5" fmla="*/ 100213 h 116180"/>
                  <a:gd name="connsiteX6" fmla="*/ 75195 w 117774"/>
                  <a:gd name="connsiteY6" fmla="*/ 15054 h 116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774" h="116180">
                    <a:moveTo>
                      <a:pt x="75195" y="15054"/>
                    </a:moveTo>
                    <a:cubicBezTo>
                      <a:pt x="64550" y="4409"/>
                      <a:pt x="43260" y="-6236"/>
                      <a:pt x="27293" y="4409"/>
                    </a:cubicBezTo>
                    <a:cubicBezTo>
                      <a:pt x="681" y="15054"/>
                      <a:pt x="-9964" y="52311"/>
                      <a:pt x="11326" y="78924"/>
                    </a:cubicBezTo>
                    <a:cubicBezTo>
                      <a:pt x="27293" y="105536"/>
                      <a:pt x="64550" y="94891"/>
                      <a:pt x="85840" y="100213"/>
                    </a:cubicBezTo>
                    <a:cubicBezTo>
                      <a:pt x="96485" y="105536"/>
                      <a:pt x="107130" y="110858"/>
                      <a:pt x="117775" y="116181"/>
                    </a:cubicBezTo>
                    <a:cubicBezTo>
                      <a:pt x="117775" y="110858"/>
                      <a:pt x="117775" y="105536"/>
                      <a:pt x="117775" y="100213"/>
                    </a:cubicBezTo>
                    <a:cubicBezTo>
                      <a:pt x="112452" y="68279"/>
                      <a:pt x="96485" y="31022"/>
                      <a:pt x="75195" y="15054"/>
                    </a:cubicBezTo>
                    <a:close/>
                  </a:path>
                </a:pathLst>
              </a:custGeom>
              <a:solidFill>
                <a:srgbClr val="F6BB93">
                  <a:alpha val="60000"/>
                </a:srgbClr>
              </a:solidFill>
              <a:ln w="53196" cap="flat">
                <a:noFill/>
                <a:prstDash val="solid"/>
                <a:miter/>
              </a:ln>
            </p:spPr>
            <p:txBody>
              <a:bodyPr rtlCol="0" anchor="ctr"/>
              <a:lstStyle/>
              <a:p>
                <a:endParaRPr lang="en-US"/>
              </a:p>
            </p:txBody>
          </p:sp>
          <p:sp>
            <p:nvSpPr>
              <p:cNvPr id="201" name="Freeform: Shape 200">
                <a:extLst>
                  <a:ext uri="{FF2B5EF4-FFF2-40B4-BE49-F238E27FC236}">
                    <a16:creationId xmlns:a16="http://schemas.microsoft.com/office/drawing/2014/main" xmlns="" id="{B8F16D26-6A37-4D11-AAE3-23B7F865EF08}"/>
                  </a:ext>
                </a:extLst>
              </p:cNvPr>
              <p:cNvSpPr/>
              <p:nvPr/>
            </p:nvSpPr>
            <p:spPr>
              <a:xfrm>
                <a:off x="1249098" y="6356669"/>
                <a:ext cx="62871" cy="180371"/>
              </a:xfrm>
              <a:custGeom>
                <a:avLst/>
                <a:gdLst>
                  <a:gd name="connsiteX0" fmla="*/ 62872 w 62871"/>
                  <a:gd name="connsiteY0" fmla="*/ 2366 h 180371"/>
                  <a:gd name="connsiteX1" fmla="*/ 62872 w 62871"/>
                  <a:gd name="connsiteY1" fmla="*/ 2366 h 180371"/>
                  <a:gd name="connsiteX2" fmla="*/ 9647 w 62871"/>
                  <a:gd name="connsiteY2" fmla="*/ 178006 h 180371"/>
                  <a:gd name="connsiteX3" fmla="*/ 14969 w 62871"/>
                  <a:gd name="connsiteY3" fmla="*/ 178006 h 180371"/>
                  <a:gd name="connsiteX4" fmla="*/ 20292 w 62871"/>
                  <a:gd name="connsiteY4" fmla="*/ 87525 h 180371"/>
                  <a:gd name="connsiteX5" fmla="*/ 62872 w 62871"/>
                  <a:gd name="connsiteY5" fmla="*/ 2366 h 180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871" h="180371">
                    <a:moveTo>
                      <a:pt x="62872" y="2366"/>
                    </a:moveTo>
                    <a:cubicBezTo>
                      <a:pt x="62872" y="2366"/>
                      <a:pt x="62872" y="-2957"/>
                      <a:pt x="62872" y="2366"/>
                    </a:cubicBezTo>
                    <a:cubicBezTo>
                      <a:pt x="14969" y="28978"/>
                      <a:pt x="-16965" y="114137"/>
                      <a:pt x="9647" y="178006"/>
                    </a:cubicBezTo>
                    <a:cubicBezTo>
                      <a:pt x="9647" y="183329"/>
                      <a:pt x="14969" y="178006"/>
                      <a:pt x="14969" y="178006"/>
                    </a:cubicBezTo>
                    <a:cubicBezTo>
                      <a:pt x="14969" y="146072"/>
                      <a:pt x="9647" y="119459"/>
                      <a:pt x="20292" y="87525"/>
                    </a:cubicBezTo>
                    <a:cubicBezTo>
                      <a:pt x="25614" y="50268"/>
                      <a:pt x="46904" y="23655"/>
                      <a:pt x="62872" y="2366"/>
                    </a:cubicBezTo>
                    <a:close/>
                  </a:path>
                </a:pathLst>
              </a:custGeom>
              <a:solidFill>
                <a:srgbClr val="FCD4C6">
                  <a:alpha val="70000"/>
                </a:srgbClr>
              </a:solidFill>
              <a:ln w="53196" cap="flat">
                <a:noFill/>
                <a:prstDash val="solid"/>
                <a:miter/>
              </a:ln>
            </p:spPr>
            <p:txBody>
              <a:bodyPr rtlCol="0" anchor="ctr"/>
              <a:lstStyle/>
              <a:p>
                <a:endParaRPr lang="en-US"/>
              </a:p>
            </p:txBody>
          </p:sp>
          <p:sp>
            <p:nvSpPr>
              <p:cNvPr id="202" name="Freeform: Shape 201">
                <a:extLst>
                  <a:ext uri="{FF2B5EF4-FFF2-40B4-BE49-F238E27FC236}">
                    <a16:creationId xmlns:a16="http://schemas.microsoft.com/office/drawing/2014/main" xmlns="" id="{C9F790DC-3A8F-451C-BF3A-5BE7F121409D}"/>
                  </a:ext>
                </a:extLst>
              </p:cNvPr>
              <p:cNvSpPr/>
              <p:nvPr/>
            </p:nvSpPr>
            <p:spPr>
              <a:xfrm>
                <a:off x="1320249" y="6337745"/>
                <a:ext cx="23655" cy="15967"/>
              </a:xfrm>
              <a:custGeom>
                <a:avLst/>
                <a:gdLst>
                  <a:gd name="connsiteX0" fmla="*/ 23655 w 23655"/>
                  <a:gd name="connsiteY0" fmla="*/ 0 h 15967"/>
                  <a:gd name="connsiteX1" fmla="*/ 13010 w 23655"/>
                  <a:gd name="connsiteY1" fmla="*/ 0 h 15967"/>
                  <a:gd name="connsiteX2" fmla="*/ 2366 w 23655"/>
                  <a:gd name="connsiteY2" fmla="*/ 5322 h 15967"/>
                  <a:gd name="connsiteX3" fmla="*/ 2366 w 23655"/>
                  <a:gd name="connsiteY3" fmla="*/ 15967 h 15967"/>
                  <a:gd name="connsiteX4" fmla="*/ 18333 w 23655"/>
                  <a:gd name="connsiteY4" fmla="*/ 10645 h 15967"/>
                  <a:gd name="connsiteX5" fmla="*/ 23655 w 23655"/>
                  <a:gd name="connsiteY5" fmla="*/ 0 h 1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655" h="15967">
                    <a:moveTo>
                      <a:pt x="23655" y="0"/>
                    </a:moveTo>
                    <a:cubicBezTo>
                      <a:pt x="18333" y="0"/>
                      <a:pt x="18333" y="0"/>
                      <a:pt x="13010" y="0"/>
                    </a:cubicBezTo>
                    <a:cubicBezTo>
                      <a:pt x="7688" y="0"/>
                      <a:pt x="7688" y="5322"/>
                      <a:pt x="2366" y="5322"/>
                    </a:cubicBezTo>
                    <a:cubicBezTo>
                      <a:pt x="-2957" y="5322"/>
                      <a:pt x="2366" y="15967"/>
                      <a:pt x="2366" y="15967"/>
                    </a:cubicBezTo>
                    <a:cubicBezTo>
                      <a:pt x="7688" y="15967"/>
                      <a:pt x="13010" y="15967"/>
                      <a:pt x="18333" y="10645"/>
                    </a:cubicBezTo>
                    <a:cubicBezTo>
                      <a:pt x="23655" y="5322"/>
                      <a:pt x="23655" y="0"/>
                      <a:pt x="23655" y="0"/>
                    </a:cubicBezTo>
                    <a:close/>
                  </a:path>
                </a:pathLst>
              </a:custGeom>
              <a:solidFill>
                <a:srgbClr val="FCD4C6">
                  <a:alpha val="70000"/>
                </a:srgbClr>
              </a:solidFill>
              <a:ln w="53196" cap="flat">
                <a:noFill/>
                <a:prstDash val="solid"/>
                <a:miter/>
              </a:ln>
            </p:spPr>
            <p:txBody>
              <a:bodyPr rtlCol="0" anchor="ctr"/>
              <a:lstStyle/>
              <a:p>
                <a:endParaRPr lang="en-US"/>
              </a:p>
            </p:txBody>
          </p:sp>
        </p:grpSp>
        <p:grpSp>
          <p:nvGrpSpPr>
            <p:cNvPr id="203" name="Graphic 19">
              <a:extLst>
                <a:ext uri="{FF2B5EF4-FFF2-40B4-BE49-F238E27FC236}">
                  <a16:creationId xmlns:a16="http://schemas.microsoft.com/office/drawing/2014/main" xmlns="" id="{837BEE89-1F48-4621-B081-DE75A31C86A6}"/>
                </a:ext>
              </a:extLst>
            </p:cNvPr>
            <p:cNvGrpSpPr/>
            <p:nvPr/>
          </p:nvGrpSpPr>
          <p:grpSpPr>
            <a:xfrm>
              <a:off x="2951286" y="6263230"/>
              <a:ext cx="224927" cy="348163"/>
              <a:chOff x="2951286" y="6263230"/>
              <a:chExt cx="224927" cy="348163"/>
            </a:xfrm>
          </p:grpSpPr>
          <p:grpSp>
            <p:nvGrpSpPr>
              <p:cNvPr id="204" name="Graphic 19">
                <a:extLst>
                  <a:ext uri="{FF2B5EF4-FFF2-40B4-BE49-F238E27FC236}">
                    <a16:creationId xmlns:a16="http://schemas.microsoft.com/office/drawing/2014/main" xmlns="" id="{440F4E63-ED0B-4BC4-9C28-8082CF996816}"/>
                  </a:ext>
                </a:extLst>
              </p:cNvPr>
              <p:cNvGrpSpPr/>
              <p:nvPr/>
            </p:nvGrpSpPr>
            <p:grpSpPr>
              <a:xfrm>
                <a:off x="2956609" y="6263230"/>
                <a:ext cx="219605" cy="348163"/>
                <a:chOff x="2956609" y="6263230"/>
                <a:chExt cx="219605" cy="348163"/>
              </a:xfrm>
            </p:grpSpPr>
            <p:sp>
              <p:nvSpPr>
                <p:cNvPr id="205" name="Freeform: Shape 204">
                  <a:extLst>
                    <a:ext uri="{FF2B5EF4-FFF2-40B4-BE49-F238E27FC236}">
                      <a16:creationId xmlns:a16="http://schemas.microsoft.com/office/drawing/2014/main" xmlns="" id="{BA8C4A48-4113-49F7-AFC7-65D1D478FA6E}"/>
                    </a:ext>
                  </a:extLst>
                </p:cNvPr>
                <p:cNvSpPr/>
                <p:nvPr/>
              </p:nvSpPr>
              <p:spPr>
                <a:xfrm>
                  <a:off x="2961931" y="6273875"/>
                  <a:ext cx="209207" cy="328165"/>
                </a:xfrm>
                <a:custGeom>
                  <a:avLst/>
                  <a:gdLst>
                    <a:gd name="connsiteX0" fmla="*/ 0 w 209207"/>
                    <a:gd name="connsiteY0" fmla="*/ 196930 h 328165"/>
                    <a:gd name="connsiteX1" fmla="*/ 0 w 209207"/>
                    <a:gd name="connsiteY1" fmla="*/ 266122 h 328165"/>
                    <a:gd name="connsiteX2" fmla="*/ 10645 w 209207"/>
                    <a:gd name="connsiteY2" fmla="*/ 319347 h 328165"/>
                    <a:gd name="connsiteX3" fmla="*/ 26612 w 209207"/>
                    <a:gd name="connsiteY3" fmla="*/ 324669 h 328165"/>
                    <a:gd name="connsiteX4" fmla="*/ 26612 w 209207"/>
                    <a:gd name="connsiteY4" fmla="*/ 324669 h 328165"/>
                    <a:gd name="connsiteX5" fmla="*/ 26612 w 209207"/>
                    <a:gd name="connsiteY5" fmla="*/ 314024 h 328165"/>
                    <a:gd name="connsiteX6" fmla="*/ 26612 w 209207"/>
                    <a:gd name="connsiteY6" fmla="*/ 298057 h 328165"/>
                    <a:gd name="connsiteX7" fmla="*/ 74514 w 209207"/>
                    <a:gd name="connsiteY7" fmla="*/ 271445 h 328165"/>
                    <a:gd name="connsiteX8" fmla="*/ 122416 w 209207"/>
                    <a:gd name="connsiteY8" fmla="*/ 276767 h 328165"/>
                    <a:gd name="connsiteX9" fmla="*/ 186286 w 209207"/>
                    <a:gd name="connsiteY9" fmla="*/ 234188 h 328165"/>
                    <a:gd name="connsiteX10" fmla="*/ 159674 w 209207"/>
                    <a:gd name="connsiteY10" fmla="*/ 26612 h 328165"/>
                    <a:gd name="connsiteX11" fmla="*/ 95804 w 209207"/>
                    <a:gd name="connsiteY11" fmla="*/ 0 h 328165"/>
                    <a:gd name="connsiteX12" fmla="*/ 58547 w 209207"/>
                    <a:gd name="connsiteY12" fmla="*/ 15967 h 328165"/>
                    <a:gd name="connsiteX13" fmla="*/ 26612 w 209207"/>
                    <a:gd name="connsiteY13" fmla="*/ 74514 h 328165"/>
                    <a:gd name="connsiteX14" fmla="*/ 0 w 209207"/>
                    <a:gd name="connsiteY14" fmla="*/ 196930 h 32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207" h="328165">
                      <a:moveTo>
                        <a:pt x="0" y="196930"/>
                      </a:moveTo>
                      <a:cubicBezTo>
                        <a:pt x="0" y="218220"/>
                        <a:pt x="0" y="244833"/>
                        <a:pt x="0" y="266122"/>
                      </a:cubicBezTo>
                      <a:cubicBezTo>
                        <a:pt x="0" y="287412"/>
                        <a:pt x="5322" y="303379"/>
                        <a:pt x="10645" y="319347"/>
                      </a:cubicBezTo>
                      <a:cubicBezTo>
                        <a:pt x="10645" y="329992"/>
                        <a:pt x="21290" y="329992"/>
                        <a:pt x="26612" y="324669"/>
                      </a:cubicBezTo>
                      <a:cubicBezTo>
                        <a:pt x="26612" y="324669"/>
                        <a:pt x="26612" y="324669"/>
                        <a:pt x="26612" y="324669"/>
                      </a:cubicBezTo>
                      <a:cubicBezTo>
                        <a:pt x="26612" y="319347"/>
                        <a:pt x="26612" y="314024"/>
                        <a:pt x="26612" y="314024"/>
                      </a:cubicBezTo>
                      <a:cubicBezTo>
                        <a:pt x="26612" y="308702"/>
                        <a:pt x="26612" y="303379"/>
                        <a:pt x="26612" y="298057"/>
                      </a:cubicBezTo>
                      <a:cubicBezTo>
                        <a:pt x="37257" y="276767"/>
                        <a:pt x="53225" y="266122"/>
                        <a:pt x="74514" y="271445"/>
                      </a:cubicBezTo>
                      <a:cubicBezTo>
                        <a:pt x="90482" y="276767"/>
                        <a:pt x="106449" y="276767"/>
                        <a:pt x="122416" y="276767"/>
                      </a:cubicBezTo>
                      <a:cubicBezTo>
                        <a:pt x="143706" y="276767"/>
                        <a:pt x="175641" y="255477"/>
                        <a:pt x="186286" y="234188"/>
                      </a:cubicBezTo>
                      <a:cubicBezTo>
                        <a:pt x="228866" y="170318"/>
                        <a:pt x="207576" y="69192"/>
                        <a:pt x="159674" y="26612"/>
                      </a:cubicBezTo>
                      <a:cubicBezTo>
                        <a:pt x="138384" y="10645"/>
                        <a:pt x="117094" y="0"/>
                        <a:pt x="95804" y="0"/>
                      </a:cubicBezTo>
                      <a:cubicBezTo>
                        <a:pt x="85159" y="0"/>
                        <a:pt x="69192" y="5322"/>
                        <a:pt x="58547" y="15967"/>
                      </a:cubicBezTo>
                      <a:cubicBezTo>
                        <a:pt x="42580" y="31935"/>
                        <a:pt x="31935" y="53224"/>
                        <a:pt x="26612" y="74514"/>
                      </a:cubicBezTo>
                      <a:cubicBezTo>
                        <a:pt x="5322" y="111771"/>
                        <a:pt x="0" y="154351"/>
                        <a:pt x="0" y="196930"/>
                      </a:cubicBezTo>
                      <a:close/>
                    </a:path>
                  </a:pathLst>
                </a:custGeom>
                <a:solidFill>
                  <a:srgbClr val="F6BB93"/>
                </a:solidFill>
                <a:ln w="53196" cap="flat">
                  <a:noFill/>
                  <a:prstDash val="solid"/>
                  <a:miter/>
                </a:ln>
              </p:spPr>
              <p:txBody>
                <a:bodyPr rtlCol="0" anchor="ctr"/>
                <a:lstStyle/>
                <a:p>
                  <a:endParaRPr lang="en-US"/>
                </a:p>
              </p:txBody>
            </p:sp>
            <p:sp>
              <p:nvSpPr>
                <p:cNvPr id="206" name="Freeform: Shape 205">
                  <a:extLst>
                    <a:ext uri="{FF2B5EF4-FFF2-40B4-BE49-F238E27FC236}">
                      <a16:creationId xmlns:a16="http://schemas.microsoft.com/office/drawing/2014/main" xmlns="" id="{A4E9E80B-B35E-42AE-A780-614ED3FFC2D2}"/>
                    </a:ext>
                  </a:extLst>
                </p:cNvPr>
                <p:cNvSpPr/>
                <p:nvPr/>
              </p:nvSpPr>
              <p:spPr>
                <a:xfrm>
                  <a:off x="2956609" y="6263230"/>
                  <a:ext cx="219605" cy="348163"/>
                </a:xfrm>
                <a:custGeom>
                  <a:avLst/>
                  <a:gdLst>
                    <a:gd name="connsiteX0" fmla="*/ 10645 w 219605"/>
                    <a:gd name="connsiteY0" fmla="*/ 329992 h 348163"/>
                    <a:gd name="connsiteX1" fmla="*/ 5323 w 219605"/>
                    <a:gd name="connsiteY1" fmla="*/ 308702 h 348163"/>
                    <a:gd name="connsiteX2" fmla="*/ 0 w 219605"/>
                    <a:gd name="connsiteY2" fmla="*/ 276767 h 348163"/>
                    <a:gd name="connsiteX3" fmla="*/ 0 w 219605"/>
                    <a:gd name="connsiteY3" fmla="*/ 207575 h 348163"/>
                    <a:gd name="connsiteX4" fmla="*/ 21290 w 219605"/>
                    <a:gd name="connsiteY4" fmla="*/ 85159 h 348163"/>
                    <a:gd name="connsiteX5" fmla="*/ 58547 w 219605"/>
                    <a:gd name="connsiteY5" fmla="*/ 21290 h 348163"/>
                    <a:gd name="connsiteX6" fmla="*/ 95804 w 219605"/>
                    <a:gd name="connsiteY6" fmla="*/ 0 h 348163"/>
                    <a:gd name="connsiteX7" fmla="*/ 164996 w 219605"/>
                    <a:gd name="connsiteY7" fmla="*/ 26612 h 348163"/>
                    <a:gd name="connsiteX8" fmla="*/ 218221 w 219605"/>
                    <a:gd name="connsiteY8" fmla="*/ 138384 h 348163"/>
                    <a:gd name="connsiteX9" fmla="*/ 196931 w 219605"/>
                    <a:gd name="connsiteY9" fmla="*/ 244833 h 348163"/>
                    <a:gd name="connsiteX10" fmla="*/ 127739 w 219605"/>
                    <a:gd name="connsiteY10" fmla="*/ 292735 h 348163"/>
                    <a:gd name="connsiteX11" fmla="*/ 79837 w 219605"/>
                    <a:gd name="connsiteY11" fmla="*/ 287412 h 348163"/>
                    <a:gd name="connsiteX12" fmla="*/ 37257 w 219605"/>
                    <a:gd name="connsiteY12" fmla="*/ 314024 h 348163"/>
                    <a:gd name="connsiteX13" fmla="*/ 37257 w 219605"/>
                    <a:gd name="connsiteY13" fmla="*/ 324669 h 348163"/>
                    <a:gd name="connsiteX14" fmla="*/ 37257 w 219605"/>
                    <a:gd name="connsiteY14" fmla="*/ 340637 h 348163"/>
                    <a:gd name="connsiteX15" fmla="*/ 37257 w 219605"/>
                    <a:gd name="connsiteY15" fmla="*/ 340637 h 348163"/>
                    <a:gd name="connsiteX16" fmla="*/ 26612 w 219605"/>
                    <a:gd name="connsiteY16" fmla="*/ 345959 h 348163"/>
                    <a:gd name="connsiteX17" fmla="*/ 26612 w 219605"/>
                    <a:gd name="connsiteY17" fmla="*/ 345959 h 348163"/>
                    <a:gd name="connsiteX18" fmla="*/ 10645 w 219605"/>
                    <a:gd name="connsiteY18" fmla="*/ 329992 h 348163"/>
                    <a:gd name="connsiteX19" fmla="*/ 74514 w 219605"/>
                    <a:gd name="connsiteY19" fmla="*/ 271445 h 348163"/>
                    <a:gd name="connsiteX20" fmla="*/ 122417 w 219605"/>
                    <a:gd name="connsiteY20" fmla="*/ 276767 h 348163"/>
                    <a:gd name="connsiteX21" fmla="*/ 186286 w 219605"/>
                    <a:gd name="connsiteY21" fmla="*/ 234188 h 348163"/>
                    <a:gd name="connsiteX22" fmla="*/ 207576 w 219605"/>
                    <a:gd name="connsiteY22" fmla="*/ 138384 h 348163"/>
                    <a:gd name="connsiteX23" fmla="*/ 159674 w 219605"/>
                    <a:gd name="connsiteY23" fmla="*/ 37257 h 348163"/>
                    <a:gd name="connsiteX24" fmla="*/ 95804 w 219605"/>
                    <a:gd name="connsiteY24" fmla="*/ 15967 h 348163"/>
                    <a:gd name="connsiteX25" fmla="*/ 63870 w 219605"/>
                    <a:gd name="connsiteY25" fmla="*/ 31935 h 348163"/>
                    <a:gd name="connsiteX26" fmla="*/ 31935 w 219605"/>
                    <a:gd name="connsiteY26" fmla="*/ 90482 h 348163"/>
                    <a:gd name="connsiteX27" fmla="*/ 15968 w 219605"/>
                    <a:gd name="connsiteY27" fmla="*/ 212898 h 348163"/>
                    <a:gd name="connsiteX28" fmla="*/ 15968 w 219605"/>
                    <a:gd name="connsiteY28" fmla="*/ 282090 h 348163"/>
                    <a:gd name="connsiteX29" fmla="*/ 21290 w 219605"/>
                    <a:gd name="connsiteY29" fmla="*/ 314024 h 348163"/>
                    <a:gd name="connsiteX30" fmla="*/ 26612 w 219605"/>
                    <a:gd name="connsiteY30" fmla="*/ 335314 h 348163"/>
                    <a:gd name="connsiteX31" fmla="*/ 31935 w 219605"/>
                    <a:gd name="connsiteY31" fmla="*/ 340637 h 348163"/>
                    <a:gd name="connsiteX32" fmla="*/ 37257 w 219605"/>
                    <a:gd name="connsiteY32" fmla="*/ 340637 h 348163"/>
                    <a:gd name="connsiteX33" fmla="*/ 37257 w 219605"/>
                    <a:gd name="connsiteY33" fmla="*/ 340637 h 348163"/>
                    <a:gd name="connsiteX34" fmla="*/ 37257 w 219605"/>
                    <a:gd name="connsiteY34" fmla="*/ 335314 h 348163"/>
                    <a:gd name="connsiteX35" fmla="*/ 31935 w 219605"/>
                    <a:gd name="connsiteY35" fmla="*/ 314024 h 348163"/>
                    <a:gd name="connsiteX36" fmla="*/ 31935 w 219605"/>
                    <a:gd name="connsiteY36" fmla="*/ 314024 h 348163"/>
                    <a:gd name="connsiteX37" fmla="*/ 74514 w 219605"/>
                    <a:gd name="connsiteY37" fmla="*/ 282090 h 348163"/>
                    <a:gd name="connsiteX38" fmla="*/ 74514 w 219605"/>
                    <a:gd name="connsiteY38" fmla="*/ 271445 h 348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19605" h="348163">
                      <a:moveTo>
                        <a:pt x="10645" y="329992"/>
                      </a:moveTo>
                      <a:cubicBezTo>
                        <a:pt x="10645" y="324669"/>
                        <a:pt x="10645" y="314024"/>
                        <a:pt x="5323" y="308702"/>
                      </a:cubicBezTo>
                      <a:cubicBezTo>
                        <a:pt x="5323" y="298057"/>
                        <a:pt x="0" y="287412"/>
                        <a:pt x="0" y="276767"/>
                      </a:cubicBezTo>
                      <a:cubicBezTo>
                        <a:pt x="0" y="255477"/>
                        <a:pt x="0" y="228865"/>
                        <a:pt x="0" y="207575"/>
                      </a:cubicBezTo>
                      <a:cubicBezTo>
                        <a:pt x="0" y="154351"/>
                        <a:pt x="5323" y="117094"/>
                        <a:pt x="21290" y="85159"/>
                      </a:cubicBezTo>
                      <a:cubicBezTo>
                        <a:pt x="31935" y="58547"/>
                        <a:pt x="42580" y="37257"/>
                        <a:pt x="58547" y="21290"/>
                      </a:cubicBezTo>
                      <a:cubicBezTo>
                        <a:pt x="69192" y="10645"/>
                        <a:pt x="85159" y="5322"/>
                        <a:pt x="95804" y="0"/>
                      </a:cubicBezTo>
                      <a:cubicBezTo>
                        <a:pt x="117094" y="0"/>
                        <a:pt x="143706" y="5322"/>
                        <a:pt x="164996" y="26612"/>
                      </a:cubicBezTo>
                      <a:cubicBezTo>
                        <a:pt x="191609" y="47902"/>
                        <a:pt x="212898" y="90482"/>
                        <a:pt x="218221" y="138384"/>
                      </a:cubicBezTo>
                      <a:cubicBezTo>
                        <a:pt x="223543" y="175641"/>
                        <a:pt x="212898" y="212898"/>
                        <a:pt x="196931" y="244833"/>
                      </a:cubicBezTo>
                      <a:cubicBezTo>
                        <a:pt x="180964" y="266122"/>
                        <a:pt x="154351" y="292735"/>
                        <a:pt x="127739" y="292735"/>
                      </a:cubicBezTo>
                      <a:cubicBezTo>
                        <a:pt x="111772" y="292735"/>
                        <a:pt x="95804" y="287412"/>
                        <a:pt x="79837" y="287412"/>
                      </a:cubicBezTo>
                      <a:cubicBezTo>
                        <a:pt x="58547" y="282090"/>
                        <a:pt x="47902" y="292735"/>
                        <a:pt x="37257" y="314024"/>
                      </a:cubicBezTo>
                      <a:lnTo>
                        <a:pt x="37257" y="324669"/>
                      </a:lnTo>
                      <a:cubicBezTo>
                        <a:pt x="37257" y="329992"/>
                        <a:pt x="37257" y="335314"/>
                        <a:pt x="37257" y="340637"/>
                      </a:cubicBezTo>
                      <a:lnTo>
                        <a:pt x="37257" y="340637"/>
                      </a:lnTo>
                      <a:cubicBezTo>
                        <a:pt x="37257" y="345959"/>
                        <a:pt x="31935" y="351281"/>
                        <a:pt x="26612" y="345959"/>
                      </a:cubicBezTo>
                      <a:lnTo>
                        <a:pt x="26612" y="345959"/>
                      </a:lnTo>
                      <a:cubicBezTo>
                        <a:pt x="21290" y="340637"/>
                        <a:pt x="15968" y="335314"/>
                        <a:pt x="10645" y="329992"/>
                      </a:cubicBezTo>
                      <a:close/>
                      <a:moveTo>
                        <a:pt x="74514" y="271445"/>
                      </a:moveTo>
                      <a:cubicBezTo>
                        <a:pt x="90482" y="276767"/>
                        <a:pt x="106449" y="276767"/>
                        <a:pt x="122417" y="276767"/>
                      </a:cubicBezTo>
                      <a:cubicBezTo>
                        <a:pt x="143706" y="276767"/>
                        <a:pt x="170319" y="255477"/>
                        <a:pt x="186286" y="234188"/>
                      </a:cubicBezTo>
                      <a:cubicBezTo>
                        <a:pt x="202254" y="207575"/>
                        <a:pt x="212898" y="175641"/>
                        <a:pt x="207576" y="138384"/>
                      </a:cubicBezTo>
                      <a:cubicBezTo>
                        <a:pt x="202254" y="95804"/>
                        <a:pt x="186286" y="58547"/>
                        <a:pt x="159674" y="37257"/>
                      </a:cubicBezTo>
                      <a:cubicBezTo>
                        <a:pt x="138384" y="21290"/>
                        <a:pt x="117094" y="10645"/>
                        <a:pt x="95804" y="15967"/>
                      </a:cubicBezTo>
                      <a:cubicBezTo>
                        <a:pt x="85159" y="15967"/>
                        <a:pt x="74514" y="21290"/>
                        <a:pt x="63870" y="31935"/>
                      </a:cubicBezTo>
                      <a:cubicBezTo>
                        <a:pt x="47902" y="47902"/>
                        <a:pt x="37257" y="63869"/>
                        <a:pt x="31935" y="90482"/>
                      </a:cubicBezTo>
                      <a:cubicBezTo>
                        <a:pt x="21290" y="122416"/>
                        <a:pt x="15968" y="164996"/>
                        <a:pt x="15968" y="212898"/>
                      </a:cubicBezTo>
                      <a:cubicBezTo>
                        <a:pt x="15968" y="234188"/>
                        <a:pt x="15968" y="255477"/>
                        <a:pt x="15968" y="282090"/>
                      </a:cubicBezTo>
                      <a:cubicBezTo>
                        <a:pt x="15968" y="292735"/>
                        <a:pt x="21290" y="303379"/>
                        <a:pt x="21290" y="314024"/>
                      </a:cubicBezTo>
                      <a:cubicBezTo>
                        <a:pt x="21290" y="319347"/>
                        <a:pt x="26612" y="329992"/>
                        <a:pt x="26612" y="335314"/>
                      </a:cubicBezTo>
                      <a:cubicBezTo>
                        <a:pt x="26612" y="335314"/>
                        <a:pt x="26612" y="340637"/>
                        <a:pt x="31935" y="340637"/>
                      </a:cubicBezTo>
                      <a:cubicBezTo>
                        <a:pt x="31935" y="340637"/>
                        <a:pt x="31935" y="340637"/>
                        <a:pt x="37257" y="340637"/>
                      </a:cubicBezTo>
                      <a:lnTo>
                        <a:pt x="37257" y="340637"/>
                      </a:lnTo>
                      <a:cubicBezTo>
                        <a:pt x="37257" y="340637"/>
                        <a:pt x="37257" y="335314"/>
                        <a:pt x="37257" y="335314"/>
                      </a:cubicBezTo>
                      <a:lnTo>
                        <a:pt x="31935" y="314024"/>
                      </a:lnTo>
                      <a:lnTo>
                        <a:pt x="31935" y="314024"/>
                      </a:lnTo>
                      <a:cubicBezTo>
                        <a:pt x="42580" y="292735"/>
                        <a:pt x="53225" y="282090"/>
                        <a:pt x="74514" y="282090"/>
                      </a:cubicBezTo>
                      <a:cubicBezTo>
                        <a:pt x="69192" y="266122"/>
                        <a:pt x="74514" y="266122"/>
                        <a:pt x="74514" y="271445"/>
                      </a:cubicBezTo>
                      <a:close/>
                    </a:path>
                  </a:pathLst>
                </a:custGeom>
                <a:solidFill>
                  <a:srgbClr val="C68267"/>
                </a:solidFill>
                <a:ln w="53196" cap="flat">
                  <a:noFill/>
                  <a:prstDash val="solid"/>
                  <a:miter/>
                </a:ln>
              </p:spPr>
              <p:txBody>
                <a:bodyPr rtlCol="0" anchor="ctr"/>
                <a:lstStyle/>
                <a:p>
                  <a:endParaRPr lang="en-US"/>
                </a:p>
              </p:txBody>
            </p:sp>
          </p:grpSp>
          <p:sp>
            <p:nvSpPr>
              <p:cNvPr id="207" name="Freeform: Shape 206">
                <a:extLst>
                  <a:ext uri="{FF2B5EF4-FFF2-40B4-BE49-F238E27FC236}">
                    <a16:creationId xmlns:a16="http://schemas.microsoft.com/office/drawing/2014/main" xmlns="" id="{F2E878C7-798A-4AE2-BD20-329B93CB9E5A}"/>
                  </a:ext>
                </a:extLst>
              </p:cNvPr>
              <p:cNvSpPr/>
              <p:nvPr/>
            </p:nvSpPr>
            <p:spPr>
              <a:xfrm>
                <a:off x="3002656" y="6367582"/>
                <a:ext cx="124271" cy="139150"/>
              </a:xfrm>
              <a:custGeom>
                <a:avLst/>
                <a:gdLst>
                  <a:gd name="connsiteX0" fmla="*/ 60402 w 124271"/>
                  <a:gd name="connsiteY0" fmla="*/ 7420 h 139150"/>
                  <a:gd name="connsiteX1" fmla="*/ 124271 w 124271"/>
                  <a:gd name="connsiteY1" fmla="*/ 60644 h 139150"/>
                  <a:gd name="connsiteX2" fmla="*/ 124271 w 124271"/>
                  <a:gd name="connsiteY2" fmla="*/ 60644 h 139150"/>
                  <a:gd name="connsiteX3" fmla="*/ 92337 w 124271"/>
                  <a:gd name="connsiteY3" fmla="*/ 12742 h 139150"/>
                  <a:gd name="connsiteX4" fmla="*/ 49757 w 124271"/>
                  <a:gd name="connsiteY4" fmla="*/ 39354 h 139150"/>
                  <a:gd name="connsiteX5" fmla="*/ 49757 w 124271"/>
                  <a:gd name="connsiteY5" fmla="*/ 44677 h 139150"/>
                  <a:gd name="connsiteX6" fmla="*/ 60402 w 124271"/>
                  <a:gd name="connsiteY6" fmla="*/ 44677 h 139150"/>
                  <a:gd name="connsiteX7" fmla="*/ 81692 w 124271"/>
                  <a:gd name="connsiteY7" fmla="*/ 92579 h 139150"/>
                  <a:gd name="connsiteX8" fmla="*/ 81692 w 124271"/>
                  <a:gd name="connsiteY8" fmla="*/ 92579 h 139150"/>
                  <a:gd name="connsiteX9" fmla="*/ 60402 w 124271"/>
                  <a:gd name="connsiteY9" fmla="*/ 55322 h 139150"/>
                  <a:gd name="connsiteX10" fmla="*/ 39112 w 124271"/>
                  <a:gd name="connsiteY10" fmla="*/ 60644 h 139150"/>
                  <a:gd name="connsiteX11" fmla="*/ 12500 w 124271"/>
                  <a:gd name="connsiteY11" fmla="*/ 135158 h 139150"/>
                  <a:gd name="connsiteX12" fmla="*/ 1855 w 124271"/>
                  <a:gd name="connsiteY12" fmla="*/ 135158 h 139150"/>
                  <a:gd name="connsiteX13" fmla="*/ 60402 w 124271"/>
                  <a:gd name="connsiteY13" fmla="*/ 7420 h 13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271" h="139150">
                    <a:moveTo>
                      <a:pt x="60402" y="7420"/>
                    </a:moveTo>
                    <a:cubicBezTo>
                      <a:pt x="92337" y="-13870"/>
                      <a:pt x="124271" y="12742"/>
                      <a:pt x="124271" y="60644"/>
                    </a:cubicBezTo>
                    <a:cubicBezTo>
                      <a:pt x="124271" y="60644"/>
                      <a:pt x="124271" y="60644"/>
                      <a:pt x="124271" y="60644"/>
                    </a:cubicBezTo>
                    <a:cubicBezTo>
                      <a:pt x="118949" y="39354"/>
                      <a:pt x="113626" y="12742"/>
                      <a:pt x="92337" y="12742"/>
                    </a:cubicBezTo>
                    <a:cubicBezTo>
                      <a:pt x="76369" y="12742"/>
                      <a:pt x="60402" y="23387"/>
                      <a:pt x="49757" y="39354"/>
                    </a:cubicBezTo>
                    <a:cubicBezTo>
                      <a:pt x="49757" y="39354"/>
                      <a:pt x="49757" y="39354"/>
                      <a:pt x="49757" y="44677"/>
                    </a:cubicBezTo>
                    <a:cubicBezTo>
                      <a:pt x="55079" y="44677"/>
                      <a:pt x="55079" y="44677"/>
                      <a:pt x="60402" y="44677"/>
                    </a:cubicBezTo>
                    <a:cubicBezTo>
                      <a:pt x="76369" y="49999"/>
                      <a:pt x="81692" y="76611"/>
                      <a:pt x="81692" y="92579"/>
                    </a:cubicBezTo>
                    <a:cubicBezTo>
                      <a:pt x="81692" y="92579"/>
                      <a:pt x="81692" y="92579"/>
                      <a:pt x="81692" y="92579"/>
                    </a:cubicBezTo>
                    <a:cubicBezTo>
                      <a:pt x="76369" y="76611"/>
                      <a:pt x="76369" y="60644"/>
                      <a:pt x="60402" y="55322"/>
                    </a:cubicBezTo>
                    <a:cubicBezTo>
                      <a:pt x="49757" y="49999"/>
                      <a:pt x="44435" y="55322"/>
                      <a:pt x="39112" y="60644"/>
                    </a:cubicBezTo>
                    <a:cubicBezTo>
                      <a:pt x="28467" y="81934"/>
                      <a:pt x="23145" y="108546"/>
                      <a:pt x="12500" y="135158"/>
                    </a:cubicBezTo>
                    <a:cubicBezTo>
                      <a:pt x="12500" y="140481"/>
                      <a:pt x="1855" y="140481"/>
                      <a:pt x="1855" y="135158"/>
                    </a:cubicBezTo>
                    <a:cubicBezTo>
                      <a:pt x="-8790" y="87256"/>
                      <a:pt x="28467" y="23387"/>
                      <a:pt x="60402" y="7420"/>
                    </a:cubicBezTo>
                    <a:close/>
                  </a:path>
                </a:pathLst>
              </a:custGeom>
              <a:solidFill>
                <a:srgbClr val="C68267"/>
              </a:solidFill>
              <a:ln w="53196" cap="flat">
                <a:noFill/>
                <a:prstDash val="solid"/>
                <a:miter/>
              </a:ln>
            </p:spPr>
            <p:txBody>
              <a:bodyPr rtlCol="0" anchor="ctr"/>
              <a:lstStyle/>
              <a:p>
                <a:endParaRPr lang="en-US"/>
              </a:p>
            </p:txBody>
          </p:sp>
          <p:sp>
            <p:nvSpPr>
              <p:cNvPr id="208" name="Freeform: Shape 207">
                <a:extLst>
                  <a:ext uri="{FF2B5EF4-FFF2-40B4-BE49-F238E27FC236}">
                    <a16:creationId xmlns:a16="http://schemas.microsoft.com/office/drawing/2014/main" xmlns="" id="{9FD8711C-0564-4B13-AAFE-33C428042DA9}"/>
                  </a:ext>
                </a:extLst>
              </p:cNvPr>
              <p:cNvSpPr/>
              <p:nvPr/>
            </p:nvSpPr>
            <p:spPr>
              <a:xfrm>
                <a:off x="2951286" y="6268553"/>
                <a:ext cx="184146" cy="330471"/>
              </a:xfrm>
              <a:custGeom>
                <a:avLst/>
                <a:gdLst>
                  <a:gd name="connsiteX0" fmla="*/ 31935 w 184146"/>
                  <a:gd name="connsiteY0" fmla="*/ 74514 h 330471"/>
                  <a:gd name="connsiteX1" fmla="*/ 63870 w 184146"/>
                  <a:gd name="connsiteY1" fmla="*/ 15967 h 330471"/>
                  <a:gd name="connsiteX2" fmla="*/ 101127 w 184146"/>
                  <a:gd name="connsiteY2" fmla="*/ 0 h 330471"/>
                  <a:gd name="connsiteX3" fmla="*/ 101127 w 184146"/>
                  <a:gd name="connsiteY3" fmla="*/ 0 h 330471"/>
                  <a:gd name="connsiteX4" fmla="*/ 133061 w 184146"/>
                  <a:gd name="connsiteY4" fmla="*/ 63869 h 330471"/>
                  <a:gd name="connsiteX5" fmla="*/ 180964 w 184146"/>
                  <a:gd name="connsiteY5" fmla="*/ 133061 h 330471"/>
                  <a:gd name="connsiteX6" fmla="*/ 170319 w 184146"/>
                  <a:gd name="connsiteY6" fmla="*/ 228865 h 330471"/>
                  <a:gd name="connsiteX7" fmla="*/ 138384 w 184146"/>
                  <a:gd name="connsiteY7" fmla="*/ 276767 h 330471"/>
                  <a:gd name="connsiteX8" fmla="*/ 122416 w 184146"/>
                  <a:gd name="connsiteY8" fmla="*/ 276767 h 330471"/>
                  <a:gd name="connsiteX9" fmla="*/ 74514 w 184146"/>
                  <a:gd name="connsiteY9" fmla="*/ 271445 h 330471"/>
                  <a:gd name="connsiteX10" fmla="*/ 26612 w 184146"/>
                  <a:gd name="connsiteY10" fmla="*/ 298057 h 330471"/>
                  <a:gd name="connsiteX11" fmla="*/ 26612 w 184146"/>
                  <a:gd name="connsiteY11" fmla="*/ 314024 h 330471"/>
                  <a:gd name="connsiteX12" fmla="*/ 26612 w 184146"/>
                  <a:gd name="connsiteY12" fmla="*/ 324669 h 330471"/>
                  <a:gd name="connsiteX13" fmla="*/ 26612 w 184146"/>
                  <a:gd name="connsiteY13" fmla="*/ 324669 h 330471"/>
                  <a:gd name="connsiteX14" fmla="*/ 10645 w 184146"/>
                  <a:gd name="connsiteY14" fmla="*/ 319347 h 330471"/>
                  <a:gd name="connsiteX15" fmla="*/ 0 w 184146"/>
                  <a:gd name="connsiteY15" fmla="*/ 266122 h 330471"/>
                  <a:gd name="connsiteX16" fmla="*/ 0 w 184146"/>
                  <a:gd name="connsiteY16" fmla="*/ 196931 h 330471"/>
                  <a:gd name="connsiteX17" fmla="*/ 31935 w 184146"/>
                  <a:gd name="connsiteY17" fmla="*/ 74514 h 330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4146" h="330471">
                    <a:moveTo>
                      <a:pt x="31935" y="74514"/>
                    </a:moveTo>
                    <a:cubicBezTo>
                      <a:pt x="37257" y="53224"/>
                      <a:pt x="53225" y="31935"/>
                      <a:pt x="63870" y="15967"/>
                    </a:cubicBezTo>
                    <a:cubicBezTo>
                      <a:pt x="74514" y="5322"/>
                      <a:pt x="85159" y="0"/>
                      <a:pt x="101127" y="0"/>
                    </a:cubicBezTo>
                    <a:cubicBezTo>
                      <a:pt x="101127" y="0"/>
                      <a:pt x="101127" y="0"/>
                      <a:pt x="101127" y="0"/>
                    </a:cubicBezTo>
                    <a:cubicBezTo>
                      <a:pt x="101127" y="26612"/>
                      <a:pt x="117094" y="47902"/>
                      <a:pt x="133061" y="63869"/>
                    </a:cubicBezTo>
                    <a:cubicBezTo>
                      <a:pt x="154351" y="79837"/>
                      <a:pt x="175641" y="101126"/>
                      <a:pt x="180964" y="133061"/>
                    </a:cubicBezTo>
                    <a:cubicBezTo>
                      <a:pt x="186286" y="164996"/>
                      <a:pt x="186286" y="196931"/>
                      <a:pt x="170319" y="228865"/>
                    </a:cubicBezTo>
                    <a:cubicBezTo>
                      <a:pt x="164996" y="244833"/>
                      <a:pt x="154351" y="260800"/>
                      <a:pt x="138384" y="276767"/>
                    </a:cubicBezTo>
                    <a:cubicBezTo>
                      <a:pt x="133061" y="276767"/>
                      <a:pt x="127739" y="276767"/>
                      <a:pt x="122416" y="276767"/>
                    </a:cubicBezTo>
                    <a:cubicBezTo>
                      <a:pt x="106449" y="276767"/>
                      <a:pt x="90482" y="276767"/>
                      <a:pt x="74514" y="271445"/>
                    </a:cubicBezTo>
                    <a:cubicBezTo>
                      <a:pt x="53225" y="266122"/>
                      <a:pt x="42580" y="276767"/>
                      <a:pt x="26612" y="298057"/>
                    </a:cubicBezTo>
                    <a:cubicBezTo>
                      <a:pt x="26612" y="303379"/>
                      <a:pt x="26612" y="308702"/>
                      <a:pt x="26612" y="314024"/>
                    </a:cubicBezTo>
                    <a:cubicBezTo>
                      <a:pt x="26612" y="319347"/>
                      <a:pt x="26612" y="319347"/>
                      <a:pt x="26612" y="324669"/>
                    </a:cubicBezTo>
                    <a:cubicBezTo>
                      <a:pt x="26612" y="324669"/>
                      <a:pt x="26612" y="324669"/>
                      <a:pt x="26612" y="324669"/>
                    </a:cubicBezTo>
                    <a:cubicBezTo>
                      <a:pt x="21290" y="335314"/>
                      <a:pt x="15967" y="329992"/>
                      <a:pt x="10645" y="319347"/>
                    </a:cubicBezTo>
                    <a:cubicBezTo>
                      <a:pt x="5322" y="298057"/>
                      <a:pt x="5322" y="282090"/>
                      <a:pt x="0" y="266122"/>
                    </a:cubicBezTo>
                    <a:cubicBezTo>
                      <a:pt x="0" y="244833"/>
                      <a:pt x="0" y="218220"/>
                      <a:pt x="0" y="196931"/>
                    </a:cubicBezTo>
                    <a:cubicBezTo>
                      <a:pt x="10645" y="159673"/>
                      <a:pt x="15967" y="117094"/>
                      <a:pt x="31935" y="74514"/>
                    </a:cubicBezTo>
                    <a:close/>
                  </a:path>
                </a:pathLst>
              </a:custGeom>
              <a:solidFill>
                <a:srgbClr val="F6BB93">
                  <a:alpha val="50000"/>
                </a:srgbClr>
              </a:solidFill>
              <a:ln w="53196" cap="flat">
                <a:noFill/>
                <a:prstDash val="solid"/>
                <a:miter/>
              </a:ln>
            </p:spPr>
            <p:txBody>
              <a:bodyPr rtlCol="0" anchor="ctr"/>
              <a:lstStyle/>
              <a:p>
                <a:endParaRPr lang="en-US"/>
              </a:p>
            </p:txBody>
          </p:sp>
          <p:sp>
            <p:nvSpPr>
              <p:cNvPr id="209" name="Freeform: Shape 208">
                <a:extLst>
                  <a:ext uri="{FF2B5EF4-FFF2-40B4-BE49-F238E27FC236}">
                    <a16:creationId xmlns:a16="http://schemas.microsoft.com/office/drawing/2014/main" xmlns="" id="{352C5258-6F2E-431C-8DED-8F6B9C5CA589}"/>
                  </a:ext>
                </a:extLst>
              </p:cNvPr>
              <p:cNvSpPr/>
              <p:nvPr/>
            </p:nvSpPr>
            <p:spPr>
              <a:xfrm>
                <a:off x="2999189" y="6374522"/>
                <a:ext cx="128698" cy="112251"/>
              </a:xfrm>
              <a:custGeom>
                <a:avLst/>
                <a:gdLst>
                  <a:gd name="connsiteX0" fmla="*/ 58547 w 128698"/>
                  <a:gd name="connsiteY0" fmla="*/ 11125 h 112251"/>
                  <a:gd name="connsiteX1" fmla="*/ 106449 w 128698"/>
                  <a:gd name="connsiteY1" fmla="*/ 5802 h 112251"/>
                  <a:gd name="connsiteX2" fmla="*/ 117094 w 128698"/>
                  <a:gd name="connsiteY2" fmla="*/ 85639 h 112251"/>
                  <a:gd name="connsiteX3" fmla="*/ 37257 w 128698"/>
                  <a:gd name="connsiteY3" fmla="*/ 96284 h 112251"/>
                  <a:gd name="connsiteX4" fmla="*/ 0 w 128698"/>
                  <a:gd name="connsiteY4" fmla="*/ 112251 h 112251"/>
                  <a:gd name="connsiteX5" fmla="*/ 5322 w 128698"/>
                  <a:gd name="connsiteY5" fmla="*/ 96284 h 112251"/>
                  <a:gd name="connsiteX6" fmla="*/ 58547 w 128698"/>
                  <a:gd name="connsiteY6" fmla="*/ 11125 h 112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698" h="112251">
                    <a:moveTo>
                      <a:pt x="58547" y="11125"/>
                    </a:moveTo>
                    <a:cubicBezTo>
                      <a:pt x="74514" y="480"/>
                      <a:pt x="90482" y="-4843"/>
                      <a:pt x="106449" y="5802"/>
                    </a:cubicBezTo>
                    <a:cubicBezTo>
                      <a:pt x="127739" y="21770"/>
                      <a:pt x="138384" y="59027"/>
                      <a:pt x="117094" y="85639"/>
                    </a:cubicBezTo>
                    <a:cubicBezTo>
                      <a:pt x="95804" y="112251"/>
                      <a:pt x="63869" y="90962"/>
                      <a:pt x="37257" y="96284"/>
                    </a:cubicBezTo>
                    <a:cubicBezTo>
                      <a:pt x="26612" y="96284"/>
                      <a:pt x="10645" y="101606"/>
                      <a:pt x="0" y="112251"/>
                    </a:cubicBezTo>
                    <a:cubicBezTo>
                      <a:pt x="0" y="106929"/>
                      <a:pt x="5322" y="101606"/>
                      <a:pt x="5322" y="96284"/>
                    </a:cubicBezTo>
                    <a:cubicBezTo>
                      <a:pt x="15967" y="59027"/>
                      <a:pt x="37257" y="27092"/>
                      <a:pt x="58547" y="11125"/>
                    </a:cubicBezTo>
                    <a:close/>
                  </a:path>
                </a:pathLst>
              </a:custGeom>
              <a:solidFill>
                <a:srgbClr val="F6BB93">
                  <a:alpha val="60000"/>
                </a:srgbClr>
              </a:solidFill>
              <a:ln w="53196" cap="flat">
                <a:noFill/>
                <a:prstDash val="solid"/>
                <a:miter/>
              </a:ln>
            </p:spPr>
            <p:txBody>
              <a:bodyPr rtlCol="0" anchor="ctr"/>
              <a:lstStyle/>
              <a:p>
                <a:endParaRPr lang="en-US"/>
              </a:p>
            </p:txBody>
          </p:sp>
          <p:sp>
            <p:nvSpPr>
              <p:cNvPr id="210" name="Freeform: Shape 209">
                <a:extLst>
                  <a:ext uri="{FF2B5EF4-FFF2-40B4-BE49-F238E27FC236}">
                    <a16:creationId xmlns:a16="http://schemas.microsoft.com/office/drawing/2014/main" xmlns="" id="{DBD49AFA-25D6-4A6B-B64E-065E1FB9BFC7}"/>
                  </a:ext>
                </a:extLst>
              </p:cNvPr>
              <p:cNvSpPr/>
              <p:nvPr/>
            </p:nvSpPr>
            <p:spPr>
              <a:xfrm>
                <a:off x="3110960" y="6303444"/>
                <a:ext cx="47310" cy="185533"/>
              </a:xfrm>
              <a:custGeom>
                <a:avLst/>
                <a:gdLst>
                  <a:gd name="connsiteX0" fmla="*/ 0 w 47310"/>
                  <a:gd name="connsiteY0" fmla="*/ 2366 h 185533"/>
                  <a:gd name="connsiteX1" fmla="*/ 0 w 47310"/>
                  <a:gd name="connsiteY1" fmla="*/ 2366 h 185533"/>
                  <a:gd name="connsiteX2" fmla="*/ 31935 w 47310"/>
                  <a:gd name="connsiteY2" fmla="*/ 183329 h 185533"/>
                  <a:gd name="connsiteX3" fmla="*/ 26612 w 47310"/>
                  <a:gd name="connsiteY3" fmla="*/ 178006 h 185533"/>
                  <a:gd name="connsiteX4" fmla="*/ 37257 w 47310"/>
                  <a:gd name="connsiteY4" fmla="*/ 87525 h 185533"/>
                  <a:gd name="connsiteX5" fmla="*/ 0 w 47310"/>
                  <a:gd name="connsiteY5" fmla="*/ 2366 h 185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310" h="185533">
                    <a:moveTo>
                      <a:pt x="0" y="2366"/>
                    </a:moveTo>
                    <a:cubicBezTo>
                      <a:pt x="0" y="2366"/>
                      <a:pt x="0" y="-2957"/>
                      <a:pt x="0" y="2366"/>
                    </a:cubicBezTo>
                    <a:cubicBezTo>
                      <a:pt x="42580" y="34300"/>
                      <a:pt x="63870" y="119459"/>
                      <a:pt x="31935" y="183329"/>
                    </a:cubicBezTo>
                    <a:cubicBezTo>
                      <a:pt x="31935" y="188651"/>
                      <a:pt x="26612" y="183329"/>
                      <a:pt x="26612" y="178006"/>
                    </a:cubicBezTo>
                    <a:cubicBezTo>
                      <a:pt x="31935" y="146072"/>
                      <a:pt x="37257" y="119459"/>
                      <a:pt x="37257" y="87525"/>
                    </a:cubicBezTo>
                    <a:cubicBezTo>
                      <a:pt x="31935" y="55590"/>
                      <a:pt x="15967" y="28978"/>
                      <a:pt x="0" y="2366"/>
                    </a:cubicBezTo>
                    <a:close/>
                  </a:path>
                </a:pathLst>
              </a:custGeom>
              <a:solidFill>
                <a:srgbClr val="FCD4C6">
                  <a:alpha val="70000"/>
                </a:srgbClr>
              </a:solidFill>
              <a:ln w="53196" cap="flat">
                <a:noFill/>
                <a:prstDash val="solid"/>
                <a:miter/>
              </a:ln>
            </p:spPr>
            <p:txBody>
              <a:bodyPr rtlCol="0" anchor="ctr"/>
              <a:lstStyle/>
              <a:p>
                <a:endParaRPr lang="en-US"/>
              </a:p>
            </p:txBody>
          </p:sp>
          <p:sp>
            <p:nvSpPr>
              <p:cNvPr id="211" name="Freeform: Shape 210">
                <a:extLst>
                  <a:ext uri="{FF2B5EF4-FFF2-40B4-BE49-F238E27FC236}">
                    <a16:creationId xmlns:a16="http://schemas.microsoft.com/office/drawing/2014/main" xmlns="" id="{3A08A203-B22C-40CA-A17B-666DD38048A3}"/>
                  </a:ext>
                </a:extLst>
              </p:cNvPr>
              <p:cNvSpPr/>
              <p:nvPr/>
            </p:nvSpPr>
            <p:spPr>
              <a:xfrm>
                <a:off x="3080356" y="6279198"/>
                <a:ext cx="27486" cy="15967"/>
              </a:xfrm>
              <a:custGeom>
                <a:avLst/>
                <a:gdLst>
                  <a:gd name="connsiteX0" fmla="*/ 3992 w 27486"/>
                  <a:gd name="connsiteY0" fmla="*/ 0 h 15967"/>
                  <a:gd name="connsiteX1" fmla="*/ 14637 w 27486"/>
                  <a:gd name="connsiteY1" fmla="*/ 0 h 15967"/>
                  <a:gd name="connsiteX2" fmla="*/ 25282 w 27486"/>
                  <a:gd name="connsiteY2" fmla="*/ 5322 h 15967"/>
                  <a:gd name="connsiteX3" fmla="*/ 19959 w 27486"/>
                  <a:gd name="connsiteY3" fmla="*/ 15967 h 15967"/>
                  <a:gd name="connsiteX4" fmla="*/ 3992 w 27486"/>
                  <a:gd name="connsiteY4" fmla="*/ 10645 h 15967"/>
                  <a:gd name="connsiteX5" fmla="*/ 3992 w 27486"/>
                  <a:gd name="connsiteY5" fmla="*/ 0 h 1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486" h="15967">
                    <a:moveTo>
                      <a:pt x="3992" y="0"/>
                    </a:moveTo>
                    <a:cubicBezTo>
                      <a:pt x="9314" y="0"/>
                      <a:pt x="9314" y="0"/>
                      <a:pt x="14637" y="0"/>
                    </a:cubicBezTo>
                    <a:cubicBezTo>
                      <a:pt x="19959" y="0"/>
                      <a:pt x="19959" y="5322"/>
                      <a:pt x="25282" y="5322"/>
                    </a:cubicBezTo>
                    <a:cubicBezTo>
                      <a:pt x="30604" y="5322"/>
                      <a:pt x="25282" y="15967"/>
                      <a:pt x="19959" y="15967"/>
                    </a:cubicBezTo>
                    <a:cubicBezTo>
                      <a:pt x="14637" y="15967"/>
                      <a:pt x="9314" y="10645"/>
                      <a:pt x="3992" y="10645"/>
                    </a:cubicBezTo>
                    <a:cubicBezTo>
                      <a:pt x="-1331" y="10645"/>
                      <a:pt x="-1331" y="0"/>
                      <a:pt x="3992" y="0"/>
                    </a:cubicBezTo>
                    <a:close/>
                  </a:path>
                </a:pathLst>
              </a:custGeom>
              <a:solidFill>
                <a:srgbClr val="FCD4C6">
                  <a:alpha val="70000"/>
                </a:srgbClr>
              </a:solidFill>
              <a:ln w="53196" cap="flat">
                <a:noFill/>
                <a:prstDash val="solid"/>
                <a:miter/>
              </a:ln>
            </p:spPr>
            <p:txBody>
              <a:bodyPr rtlCol="0" anchor="ctr"/>
              <a:lstStyle/>
              <a:p>
                <a:endParaRPr lang="en-US"/>
              </a:p>
            </p:txBody>
          </p:sp>
        </p:grpSp>
        <p:grpSp>
          <p:nvGrpSpPr>
            <p:cNvPr id="212" name="Graphic 19">
              <a:extLst>
                <a:ext uri="{FF2B5EF4-FFF2-40B4-BE49-F238E27FC236}">
                  <a16:creationId xmlns:a16="http://schemas.microsoft.com/office/drawing/2014/main" xmlns="" id="{987A0CA9-18EB-4B60-B03B-D87063E8F393}"/>
                </a:ext>
              </a:extLst>
            </p:cNvPr>
            <p:cNvGrpSpPr/>
            <p:nvPr/>
          </p:nvGrpSpPr>
          <p:grpSpPr>
            <a:xfrm>
              <a:off x="1306647" y="5619214"/>
              <a:ext cx="1756410" cy="1474317"/>
              <a:chOff x="1306647" y="5619214"/>
              <a:chExt cx="1756410" cy="1474317"/>
            </a:xfrm>
          </p:grpSpPr>
          <p:sp>
            <p:nvSpPr>
              <p:cNvPr id="213" name="Freeform: Shape 212">
                <a:extLst>
                  <a:ext uri="{FF2B5EF4-FFF2-40B4-BE49-F238E27FC236}">
                    <a16:creationId xmlns:a16="http://schemas.microsoft.com/office/drawing/2014/main" xmlns="" id="{2A255146-22C4-4747-B6E9-5D366D6E04A3}"/>
                  </a:ext>
                </a:extLst>
              </p:cNvPr>
              <p:cNvSpPr/>
              <p:nvPr/>
            </p:nvSpPr>
            <p:spPr>
              <a:xfrm>
                <a:off x="3020478" y="5933239"/>
                <a:ext cx="26612" cy="133061"/>
              </a:xfrm>
              <a:custGeom>
                <a:avLst/>
                <a:gdLst>
                  <a:gd name="connsiteX0" fmla="*/ 0 w 26612"/>
                  <a:gd name="connsiteY0" fmla="*/ 133061 h 133061"/>
                  <a:gd name="connsiteX1" fmla="*/ 26612 w 26612"/>
                  <a:gd name="connsiteY1" fmla="*/ 0 h 133061"/>
                  <a:gd name="connsiteX2" fmla="*/ 21290 w 26612"/>
                  <a:gd name="connsiteY2" fmla="*/ 0 h 133061"/>
                  <a:gd name="connsiteX3" fmla="*/ 10645 w 26612"/>
                  <a:gd name="connsiteY3" fmla="*/ 63869 h 133061"/>
                  <a:gd name="connsiteX4" fmla="*/ 0 w 26612"/>
                  <a:gd name="connsiteY4" fmla="*/ 133061 h 1330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12" h="133061">
                    <a:moveTo>
                      <a:pt x="0" y="133061"/>
                    </a:moveTo>
                    <a:cubicBezTo>
                      <a:pt x="26612" y="5322"/>
                      <a:pt x="26612" y="0"/>
                      <a:pt x="26612" y="0"/>
                    </a:cubicBezTo>
                    <a:lnTo>
                      <a:pt x="21290" y="0"/>
                    </a:lnTo>
                    <a:cubicBezTo>
                      <a:pt x="15967" y="21290"/>
                      <a:pt x="15967" y="42580"/>
                      <a:pt x="10645" y="63869"/>
                    </a:cubicBezTo>
                    <a:cubicBezTo>
                      <a:pt x="10645" y="85159"/>
                      <a:pt x="5323" y="111771"/>
                      <a:pt x="0" y="133061"/>
                    </a:cubicBezTo>
                    <a:close/>
                  </a:path>
                </a:pathLst>
              </a:custGeom>
              <a:noFill/>
              <a:ln w="53196" cap="flat">
                <a:noFill/>
                <a:prstDash val="solid"/>
                <a:miter/>
              </a:ln>
            </p:spPr>
            <p:txBody>
              <a:bodyPr rtlCol="0" anchor="ctr"/>
              <a:lstStyle/>
              <a:p>
                <a:endParaRPr lang="en-US"/>
              </a:p>
            </p:txBody>
          </p:sp>
          <p:sp>
            <p:nvSpPr>
              <p:cNvPr id="214" name="Freeform: Shape 213">
                <a:extLst>
                  <a:ext uri="{FF2B5EF4-FFF2-40B4-BE49-F238E27FC236}">
                    <a16:creationId xmlns:a16="http://schemas.microsoft.com/office/drawing/2014/main" xmlns="" id="{DB277B39-E57C-4490-9770-CC07F4EAE8E2}"/>
                  </a:ext>
                </a:extLst>
              </p:cNvPr>
              <p:cNvSpPr/>
              <p:nvPr/>
            </p:nvSpPr>
            <p:spPr>
              <a:xfrm>
                <a:off x="2990370" y="6162104"/>
                <a:ext cx="8818" cy="223542"/>
              </a:xfrm>
              <a:custGeom>
                <a:avLst/>
                <a:gdLst>
                  <a:gd name="connsiteX0" fmla="*/ 3496 w 8818"/>
                  <a:gd name="connsiteY0" fmla="*/ 223543 h 223542"/>
                  <a:gd name="connsiteX1" fmla="*/ 8819 w 8818"/>
                  <a:gd name="connsiteY1" fmla="*/ 0 h 223542"/>
                  <a:gd name="connsiteX2" fmla="*/ 3496 w 8818"/>
                  <a:gd name="connsiteY2" fmla="*/ 223543 h 223542"/>
                </a:gdLst>
                <a:ahLst/>
                <a:cxnLst>
                  <a:cxn ang="0">
                    <a:pos x="connsiteX0" y="connsiteY0"/>
                  </a:cxn>
                  <a:cxn ang="0">
                    <a:pos x="connsiteX1" y="connsiteY1"/>
                  </a:cxn>
                  <a:cxn ang="0">
                    <a:pos x="connsiteX2" y="connsiteY2"/>
                  </a:cxn>
                </a:cxnLst>
                <a:rect l="l" t="t" r="r" b="b"/>
                <a:pathLst>
                  <a:path w="8818" h="223542">
                    <a:moveTo>
                      <a:pt x="3496" y="223543"/>
                    </a:moveTo>
                    <a:cubicBezTo>
                      <a:pt x="-1826" y="164996"/>
                      <a:pt x="-1826" y="85159"/>
                      <a:pt x="8819" y="0"/>
                    </a:cubicBezTo>
                    <a:cubicBezTo>
                      <a:pt x="3496" y="74514"/>
                      <a:pt x="-1826" y="143706"/>
                      <a:pt x="3496" y="223543"/>
                    </a:cubicBezTo>
                    <a:close/>
                  </a:path>
                </a:pathLst>
              </a:custGeom>
              <a:noFill/>
              <a:ln w="53196" cap="flat">
                <a:noFill/>
                <a:prstDash val="solid"/>
                <a:miter/>
              </a:ln>
            </p:spPr>
            <p:txBody>
              <a:bodyPr rtlCol="0" anchor="ctr"/>
              <a:lstStyle/>
              <a:p>
                <a:endParaRPr lang="en-US"/>
              </a:p>
            </p:txBody>
          </p:sp>
          <p:sp>
            <p:nvSpPr>
              <p:cNvPr id="215" name="Freeform: Shape 214">
                <a:extLst>
                  <a:ext uri="{FF2B5EF4-FFF2-40B4-BE49-F238E27FC236}">
                    <a16:creationId xmlns:a16="http://schemas.microsoft.com/office/drawing/2014/main" xmlns="" id="{152B6DA9-F32C-49F1-B362-3EB93C708F02}"/>
                  </a:ext>
                </a:extLst>
              </p:cNvPr>
              <p:cNvSpPr/>
              <p:nvPr/>
            </p:nvSpPr>
            <p:spPr>
              <a:xfrm>
                <a:off x="1359872" y="6188716"/>
                <a:ext cx="26612" cy="101126"/>
              </a:xfrm>
              <a:custGeom>
                <a:avLst/>
                <a:gdLst>
                  <a:gd name="connsiteX0" fmla="*/ 0 w 26612"/>
                  <a:gd name="connsiteY0" fmla="*/ 0 h 101126"/>
                  <a:gd name="connsiteX1" fmla="*/ 10645 w 26612"/>
                  <a:gd name="connsiteY1" fmla="*/ 42580 h 101126"/>
                  <a:gd name="connsiteX2" fmla="*/ 26612 w 26612"/>
                  <a:gd name="connsiteY2" fmla="*/ 101126 h 101126"/>
                  <a:gd name="connsiteX3" fmla="*/ 15967 w 26612"/>
                  <a:gd name="connsiteY3" fmla="*/ 53224 h 101126"/>
                  <a:gd name="connsiteX4" fmla="*/ 0 w 26612"/>
                  <a:gd name="connsiteY4" fmla="*/ 0 h 1011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12" h="101126">
                    <a:moveTo>
                      <a:pt x="0" y="0"/>
                    </a:moveTo>
                    <a:cubicBezTo>
                      <a:pt x="5322" y="15967"/>
                      <a:pt x="10645" y="31935"/>
                      <a:pt x="10645" y="42580"/>
                    </a:cubicBezTo>
                    <a:cubicBezTo>
                      <a:pt x="15967" y="63869"/>
                      <a:pt x="21290" y="85159"/>
                      <a:pt x="26612" y="101126"/>
                    </a:cubicBezTo>
                    <a:cubicBezTo>
                      <a:pt x="21290" y="85159"/>
                      <a:pt x="21290" y="69192"/>
                      <a:pt x="15967" y="53224"/>
                    </a:cubicBezTo>
                    <a:cubicBezTo>
                      <a:pt x="10645" y="37257"/>
                      <a:pt x="5322" y="15967"/>
                      <a:pt x="0" y="0"/>
                    </a:cubicBezTo>
                    <a:close/>
                  </a:path>
                </a:pathLst>
              </a:custGeom>
              <a:noFill/>
              <a:ln w="53196" cap="flat">
                <a:noFill/>
                <a:prstDash val="solid"/>
                <a:miter/>
              </a:ln>
            </p:spPr>
            <p:txBody>
              <a:bodyPr rtlCol="0" anchor="ctr"/>
              <a:lstStyle/>
              <a:p>
                <a:endParaRPr lang="en-US"/>
              </a:p>
            </p:txBody>
          </p:sp>
          <p:grpSp>
            <p:nvGrpSpPr>
              <p:cNvPr id="216" name="Graphic 19">
                <a:extLst>
                  <a:ext uri="{FF2B5EF4-FFF2-40B4-BE49-F238E27FC236}">
                    <a16:creationId xmlns:a16="http://schemas.microsoft.com/office/drawing/2014/main" xmlns="" id="{DA254843-9BB4-44BD-8B45-C3742CA7DA86}"/>
                  </a:ext>
                </a:extLst>
              </p:cNvPr>
              <p:cNvGrpSpPr/>
              <p:nvPr/>
            </p:nvGrpSpPr>
            <p:grpSpPr>
              <a:xfrm>
                <a:off x="1306647" y="5619214"/>
                <a:ext cx="1756410" cy="1474317"/>
                <a:chOff x="1306647" y="5619214"/>
                <a:chExt cx="1756410" cy="1474317"/>
              </a:xfrm>
            </p:grpSpPr>
            <p:sp>
              <p:nvSpPr>
                <p:cNvPr id="217" name="Freeform: Shape 216">
                  <a:extLst>
                    <a:ext uri="{FF2B5EF4-FFF2-40B4-BE49-F238E27FC236}">
                      <a16:creationId xmlns:a16="http://schemas.microsoft.com/office/drawing/2014/main" xmlns="" id="{821076AF-950E-436F-846A-8677640DF88D}"/>
                    </a:ext>
                  </a:extLst>
                </p:cNvPr>
                <p:cNvSpPr/>
                <p:nvPr/>
              </p:nvSpPr>
              <p:spPr>
                <a:xfrm>
                  <a:off x="1306647" y="5651149"/>
                  <a:ext cx="1735120" cy="1433012"/>
                </a:xfrm>
                <a:custGeom>
                  <a:avLst/>
                  <a:gdLst>
                    <a:gd name="connsiteX0" fmla="*/ 1687219 w 1735120"/>
                    <a:gd name="connsiteY0" fmla="*/ 734498 h 1433012"/>
                    <a:gd name="connsiteX1" fmla="*/ 1692541 w 1735120"/>
                    <a:gd name="connsiteY1" fmla="*/ 510955 h 1433012"/>
                    <a:gd name="connsiteX2" fmla="*/ 1703186 w 1735120"/>
                    <a:gd name="connsiteY2" fmla="*/ 436441 h 1433012"/>
                    <a:gd name="connsiteX3" fmla="*/ 1708509 w 1735120"/>
                    <a:gd name="connsiteY3" fmla="*/ 409828 h 1433012"/>
                    <a:gd name="connsiteX4" fmla="*/ 1724476 w 1735120"/>
                    <a:gd name="connsiteY4" fmla="*/ 340637 h 1433012"/>
                    <a:gd name="connsiteX5" fmla="*/ 1735121 w 1735120"/>
                    <a:gd name="connsiteY5" fmla="*/ 276767 h 1433012"/>
                    <a:gd name="connsiteX6" fmla="*/ 1708509 w 1735120"/>
                    <a:gd name="connsiteY6" fmla="*/ 276767 h 1433012"/>
                    <a:gd name="connsiteX7" fmla="*/ 1660606 w 1735120"/>
                    <a:gd name="connsiteY7" fmla="*/ 58547 h 1433012"/>
                    <a:gd name="connsiteX8" fmla="*/ 1676574 w 1735120"/>
                    <a:gd name="connsiteY8" fmla="*/ 271445 h 1433012"/>
                    <a:gd name="connsiteX9" fmla="*/ 1351904 w 1735120"/>
                    <a:gd name="connsiteY9" fmla="*/ 271445 h 1433012"/>
                    <a:gd name="connsiteX10" fmla="*/ 1304002 w 1735120"/>
                    <a:gd name="connsiteY10" fmla="*/ 79837 h 1433012"/>
                    <a:gd name="connsiteX11" fmla="*/ 1314647 w 1735120"/>
                    <a:gd name="connsiteY11" fmla="*/ 292735 h 1433012"/>
                    <a:gd name="connsiteX12" fmla="*/ 926107 w 1735120"/>
                    <a:gd name="connsiteY12" fmla="*/ 292735 h 1433012"/>
                    <a:gd name="connsiteX13" fmla="*/ 931430 w 1735120"/>
                    <a:gd name="connsiteY13" fmla="*/ 47902 h 1433012"/>
                    <a:gd name="connsiteX14" fmla="*/ 878205 w 1735120"/>
                    <a:gd name="connsiteY14" fmla="*/ 303379 h 1433012"/>
                    <a:gd name="connsiteX15" fmla="*/ 537568 w 1735120"/>
                    <a:gd name="connsiteY15" fmla="*/ 319347 h 1433012"/>
                    <a:gd name="connsiteX16" fmla="*/ 574825 w 1735120"/>
                    <a:gd name="connsiteY16" fmla="*/ 0 h 1433012"/>
                    <a:gd name="connsiteX17" fmla="*/ 473699 w 1735120"/>
                    <a:gd name="connsiteY17" fmla="*/ 314024 h 1433012"/>
                    <a:gd name="connsiteX18" fmla="*/ 170319 w 1735120"/>
                    <a:gd name="connsiteY18" fmla="*/ 329992 h 1433012"/>
                    <a:gd name="connsiteX19" fmla="*/ 212898 w 1735120"/>
                    <a:gd name="connsiteY19" fmla="*/ 90482 h 1433012"/>
                    <a:gd name="connsiteX20" fmla="*/ 122417 w 1735120"/>
                    <a:gd name="connsiteY20" fmla="*/ 345959 h 1433012"/>
                    <a:gd name="connsiteX21" fmla="*/ 0 w 1735120"/>
                    <a:gd name="connsiteY21" fmla="*/ 345959 h 1433012"/>
                    <a:gd name="connsiteX22" fmla="*/ 37257 w 1735120"/>
                    <a:gd name="connsiteY22" fmla="*/ 526922 h 1433012"/>
                    <a:gd name="connsiteX23" fmla="*/ 58547 w 1735120"/>
                    <a:gd name="connsiteY23" fmla="*/ 585469 h 1433012"/>
                    <a:gd name="connsiteX24" fmla="*/ 69192 w 1735120"/>
                    <a:gd name="connsiteY24" fmla="*/ 633371 h 1433012"/>
                    <a:gd name="connsiteX25" fmla="*/ 95804 w 1735120"/>
                    <a:gd name="connsiteY25" fmla="*/ 782400 h 1433012"/>
                    <a:gd name="connsiteX26" fmla="*/ 95804 w 1735120"/>
                    <a:gd name="connsiteY26" fmla="*/ 782400 h 1433012"/>
                    <a:gd name="connsiteX27" fmla="*/ 74514 w 1735120"/>
                    <a:gd name="connsiteY27" fmla="*/ 947395 h 1433012"/>
                    <a:gd name="connsiteX28" fmla="*/ 723854 w 1735120"/>
                    <a:gd name="connsiteY28" fmla="*/ 1405126 h 1433012"/>
                    <a:gd name="connsiteX29" fmla="*/ 1495610 w 1735120"/>
                    <a:gd name="connsiteY29" fmla="*/ 1229485 h 1433012"/>
                    <a:gd name="connsiteX30" fmla="*/ 1703186 w 1735120"/>
                    <a:gd name="connsiteY30" fmla="*/ 809012 h 1433012"/>
                    <a:gd name="connsiteX31" fmla="*/ 1703186 w 1735120"/>
                    <a:gd name="connsiteY31" fmla="*/ 809012 h 1433012"/>
                    <a:gd name="connsiteX32" fmla="*/ 1687219 w 1735120"/>
                    <a:gd name="connsiteY32" fmla="*/ 734498 h 1433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35120" h="1433012">
                      <a:moveTo>
                        <a:pt x="1687219" y="734498"/>
                      </a:moveTo>
                      <a:cubicBezTo>
                        <a:pt x="1681896" y="649338"/>
                        <a:pt x="1681896" y="580147"/>
                        <a:pt x="1692541" y="510955"/>
                      </a:cubicBezTo>
                      <a:cubicBezTo>
                        <a:pt x="1697864" y="484343"/>
                        <a:pt x="1697864" y="463053"/>
                        <a:pt x="1703186" y="436441"/>
                      </a:cubicBezTo>
                      <a:cubicBezTo>
                        <a:pt x="1703186" y="425796"/>
                        <a:pt x="1708509" y="420473"/>
                        <a:pt x="1708509" y="409828"/>
                      </a:cubicBezTo>
                      <a:cubicBezTo>
                        <a:pt x="1713831" y="388539"/>
                        <a:pt x="1719154" y="367249"/>
                        <a:pt x="1724476" y="340637"/>
                      </a:cubicBezTo>
                      <a:cubicBezTo>
                        <a:pt x="1729798" y="319347"/>
                        <a:pt x="1735121" y="298057"/>
                        <a:pt x="1735121" y="276767"/>
                      </a:cubicBezTo>
                      <a:lnTo>
                        <a:pt x="1708509" y="276767"/>
                      </a:lnTo>
                      <a:cubicBezTo>
                        <a:pt x="1708509" y="276767"/>
                        <a:pt x="1713831" y="133061"/>
                        <a:pt x="1660606" y="58547"/>
                      </a:cubicBezTo>
                      <a:cubicBezTo>
                        <a:pt x="1676574" y="154351"/>
                        <a:pt x="1676574" y="271445"/>
                        <a:pt x="1676574" y="271445"/>
                      </a:cubicBezTo>
                      <a:lnTo>
                        <a:pt x="1351904" y="271445"/>
                      </a:lnTo>
                      <a:cubicBezTo>
                        <a:pt x="1351904" y="271445"/>
                        <a:pt x="1346582" y="154351"/>
                        <a:pt x="1304002" y="79837"/>
                      </a:cubicBezTo>
                      <a:cubicBezTo>
                        <a:pt x="1335937" y="234188"/>
                        <a:pt x="1314647" y="292735"/>
                        <a:pt x="1314647" y="292735"/>
                      </a:cubicBezTo>
                      <a:cubicBezTo>
                        <a:pt x="1314647" y="292735"/>
                        <a:pt x="1107071" y="314024"/>
                        <a:pt x="926107" y="292735"/>
                      </a:cubicBezTo>
                      <a:cubicBezTo>
                        <a:pt x="894173" y="143706"/>
                        <a:pt x="931430" y="47902"/>
                        <a:pt x="931430" y="47902"/>
                      </a:cubicBezTo>
                      <a:cubicBezTo>
                        <a:pt x="931430" y="47902"/>
                        <a:pt x="872883" y="138384"/>
                        <a:pt x="878205" y="303379"/>
                      </a:cubicBezTo>
                      <a:cubicBezTo>
                        <a:pt x="878205" y="303379"/>
                        <a:pt x="622727" y="340637"/>
                        <a:pt x="537568" y="319347"/>
                      </a:cubicBezTo>
                      <a:cubicBezTo>
                        <a:pt x="505633" y="180963"/>
                        <a:pt x="558858" y="31935"/>
                        <a:pt x="574825" y="0"/>
                      </a:cubicBezTo>
                      <a:cubicBezTo>
                        <a:pt x="516278" y="63869"/>
                        <a:pt x="489666" y="117094"/>
                        <a:pt x="473699" y="314024"/>
                      </a:cubicBezTo>
                      <a:cubicBezTo>
                        <a:pt x="383217" y="351281"/>
                        <a:pt x="170319" y="329992"/>
                        <a:pt x="170319" y="329992"/>
                      </a:cubicBezTo>
                      <a:cubicBezTo>
                        <a:pt x="170319" y="329992"/>
                        <a:pt x="159674" y="186286"/>
                        <a:pt x="212898" y="90482"/>
                      </a:cubicBezTo>
                      <a:cubicBezTo>
                        <a:pt x="133061" y="164996"/>
                        <a:pt x="122417" y="276767"/>
                        <a:pt x="122417" y="345959"/>
                      </a:cubicBezTo>
                      <a:cubicBezTo>
                        <a:pt x="37257" y="345959"/>
                        <a:pt x="0" y="345959"/>
                        <a:pt x="0" y="345959"/>
                      </a:cubicBezTo>
                      <a:cubicBezTo>
                        <a:pt x="0" y="345959"/>
                        <a:pt x="10645" y="425796"/>
                        <a:pt x="37257" y="526922"/>
                      </a:cubicBezTo>
                      <a:cubicBezTo>
                        <a:pt x="42580" y="548212"/>
                        <a:pt x="47902" y="564179"/>
                        <a:pt x="58547" y="585469"/>
                      </a:cubicBezTo>
                      <a:cubicBezTo>
                        <a:pt x="63869" y="601436"/>
                        <a:pt x="63869" y="617404"/>
                        <a:pt x="69192" y="633371"/>
                      </a:cubicBezTo>
                      <a:cubicBezTo>
                        <a:pt x="95804" y="697240"/>
                        <a:pt x="101127" y="739820"/>
                        <a:pt x="95804" y="782400"/>
                      </a:cubicBezTo>
                      <a:cubicBezTo>
                        <a:pt x="95804" y="782400"/>
                        <a:pt x="95804" y="782400"/>
                        <a:pt x="95804" y="782400"/>
                      </a:cubicBezTo>
                      <a:cubicBezTo>
                        <a:pt x="90482" y="824979"/>
                        <a:pt x="85159" y="872881"/>
                        <a:pt x="74514" y="947395"/>
                      </a:cubicBezTo>
                      <a:cubicBezTo>
                        <a:pt x="47902" y="1117714"/>
                        <a:pt x="276768" y="1272065"/>
                        <a:pt x="723854" y="1405126"/>
                      </a:cubicBezTo>
                      <a:cubicBezTo>
                        <a:pt x="867560" y="1447705"/>
                        <a:pt x="1186908" y="1474318"/>
                        <a:pt x="1495610" y="1229485"/>
                      </a:cubicBezTo>
                      <a:cubicBezTo>
                        <a:pt x="1665929" y="1080457"/>
                        <a:pt x="1719154" y="963363"/>
                        <a:pt x="1703186" y="809012"/>
                      </a:cubicBezTo>
                      <a:cubicBezTo>
                        <a:pt x="1703186" y="809012"/>
                        <a:pt x="1703186" y="809012"/>
                        <a:pt x="1703186" y="809012"/>
                      </a:cubicBezTo>
                      <a:cubicBezTo>
                        <a:pt x="1703186" y="809012"/>
                        <a:pt x="1692541" y="782400"/>
                        <a:pt x="1687219" y="734498"/>
                      </a:cubicBezTo>
                      <a:close/>
                    </a:path>
                  </a:pathLst>
                </a:custGeom>
                <a:solidFill>
                  <a:srgbClr val="F6BB93"/>
                </a:solidFill>
                <a:ln w="53196" cap="flat">
                  <a:noFill/>
                  <a:prstDash val="solid"/>
                  <a:miter/>
                </a:ln>
              </p:spPr>
              <p:txBody>
                <a:bodyPr rtlCol="0" anchor="ctr"/>
                <a:lstStyle/>
                <a:p>
                  <a:endParaRPr lang="en-US"/>
                </a:p>
              </p:txBody>
            </p:sp>
            <p:sp>
              <p:nvSpPr>
                <p:cNvPr id="218" name="Freeform: Shape 217">
                  <a:extLst>
                    <a:ext uri="{FF2B5EF4-FFF2-40B4-BE49-F238E27FC236}">
                      <a16:creationId xmlns:a16="http://schemas.microsoft.com/office/drawing/2014/main" xmlns="" id="{84F3DB00-701D-4E9A-A92F-B1FAEDC23DBC}"/>
                    </a:ext>
                  </a:extLst>
                </p:cNvPr>
                <p:cNvSpPr/>
                <p:nvPr/>
              </p:nvSpPr>
              <p:spPr>
                <a:xfrm>
                  <a:off x="1317292" y="5619214"/>
                  <a:ext cx="1745765" cy="1474317"/>
                </a:xfrm>
                <a:custGeom>
                  <a:avLst/>
                  <a:gdLst>
                    <a:gd name="connsiteX0" fmla="*/ 915463 w 1745765"/>
                    <a:gd name="connsiteY0" fmla="*/ 1474318 h 1474317"/>
                    <a:gd name="connsiteX1" fmla="*/ 702564 w 1745765"/>
                    <a:gd name="connsiteY1" fmla="*/ 1447705 h 1474317"/>
                    <a:gd name="connsiteX2" fmla="*/ 47902 w 1745765"/>
                    <a:gd name="connsiteY2" fmla="*/ 979330 h 1474317"/>
                    <a:gd name="connsiteX3" fmla="*/ 58547 w 1745765"/>
                    <a:gd name="connsiteY3" fmla="*/ 942073 h 1474317"/>
                    <a:gd name="connsiteX4" fmla="*/ 74514 w 1745765"/>
                    <a:gd name="connsiteY4" fmla="*/ 814334 h 1474317"/>
                    <a:gd name="connsiteX5" fmla="*/ 74514 w 1745765"/>
                    <a:gd name="connsiteY5" fmla="*/ 803689 h 1474317"/>
                    <a:gd name="connsiteX6" fmla="*/ 74514 w 1745765"/>
                    <a:gd name="connsiteY6" fmla="*/ 803689 h 1474317"/>
                    <a:gd name="connsiteX7" fmla="*/ 63869 w 1745765"/>
                    <a:gd name="connsiteY7" fmla="*/ 675951 h 1474317"/>
                    <a:gd name="connsiteX8" fmla="*/ 53225 w 1745765"/>
                    <a:gd name="connsiteY8" fmla="*/ 628049 h 1474317"/>
                    <a:gd name="connsiteX9" fmla="*/ 37257 w 1745765"/>
                    <a:gd name="connsiteY9" fmla="*/ 569502 h 1474317"/>
                    <a:gd name="connsiteX10" fmla="*/ 0 w 1745765"/>
                    <a:gd name="connsiteY10" fmla="*/ 388539 h 1474317"/>
                    <a:gd name="connsiteX11" fmla="*/ 0 w 1745765"/>
                    <a:gd name="connsiteY11" fmla="*/ 383216 h 1474317"/>
                    <a:gd name="connsiteX12" fmla="*/ 5322 w 1745765"/>
                    <a:gd name="connsiteY12" fmla="*/ 383216 h 1474317"/>
                    <a:gd name="connsiteX13" fmla="*/ 117094 w 1745765"/>
                    <a:gd name="connsiteY13" fmla="*/ 383216 h 1474317"/>
                    <a:gd name="connsiteX14" fmla="*/ 212898 w 1745765"/>
                    <a:gd name="connsiteY14" fmla="*/ 127739 h 1474317"/>
                    <a:gd name="connsiteX15" fmla="*/ 244833 w 1745765"/>
                    <a:gd name="connsiteY15" fmla="*/ 95804 h 1474317"/>
                    <a:gd name="connsiteX16" fmla="*/ 223543 w 1745765"/>
                    <a:gd name="connsiteY16" fmla="*/ 133061 h 1474317"/>
                    <a:gd name="connsiteX17" fmla="*/ 180964 w 1745765"/>
                    <a:gd name="connsiteY17" fmla="*/ 361926 h 1474317"/>
                    <a:gd name="connsiteX18" fmla="*/ 298058 w 1745765"/>
                    <a:gd name="connsiteY18" fmla="*/ 367249 h 1474317"/>
                    <a:gd name="connsiteX19" fmla="*/ 473699 w 1745765"/>
                    <a:gd name="connsiteY19" fmla="*/ 345959 h 1474317"/>
                    <a:gd name="connsiteX20" fmla="*/ 574825 w 1745765"/>
                    <a:gd name="connsiteY20" fmla="*/ 31935 h 1474317"/>
                    <a:gd name="connsiteX21" fmla="*/ 601438 w 1745765"/>
                    <a:gd name="connsiteY21" fmla="*/ 0 h 1474317"/>
                    <a:gd name="connsiteX22" fmla="*/ 585470 w 1745765"/>
                    <a:gd name="connsiteY22" fmla="*/ 37257 h 1474317"/>
                    <a:gd name="connsiteX23" fmla="*/ 548213 w 1745765"/>
                    <a:gd name="connsiteY23" fmla="*/ 345959 h 1474317"/>
                    <a:gd name="connsiteX24" fmla="*/ 612083 w 1745765"/>
                    <a:gd name="connsiteY24" fmla="*/ 351281 h 1474317"/>
                    <a:gd name="connsiteX25" fmla="*/ 878205 w 1745765"/>
                    <a:gd name="connsiteY25" fmla="*/ 329992 h 1474317"/>
                    <a:gd name="connsiteX26" fmla="*/ 931430 w 1745765"/>
                    <a:gd name="connsiteY26" fmla="*/ 79837 h 1474317"/>
                    <a:gd name="connsiteX27" fmla="*/ 942075 w 1745765"/>
                    <a:gd name="connsiteY27" fmla="*/ 85159 h 1474317"/>
                    <a:gd name="connsiteX28" fmla="*/ 931430 w 1745765"/>
                    <a:gd name="connsiteY28" fmla="*/ 319347 h 1474317"/>
                    <a:gd name="connsiteX29" fmla="*/ 1096426 w 1745765"/>
                    <a:gd name="connsiteY29" fmla="*/ 329992 h 1474317"/>
                    <a:gd name="connsiteX30" fmla="*/ 1309324 w 1745765"/>
                    <a:gd name="connsiteY30" fmla="*/ 319347 h 1474317"/>
                    <a:gd name="connsiteX31" fmla="*/ 1298680 w 1745765"/>
                    <a:gd name="connsiteY31" fmla="*/ 111771 h 1474317"/>
                    <a:gd name="connsiteX32" fmla="*/ 1293357 w 1745765"/>
                    <a:gd name="connsiteY32" fmla="*/ 69192 h 1474317"/>
                    <a:gd name="connsiteX33" fmla="*/ 1314647 w 1745765"/>
                    <a:gd name="connsiteY33" fmla="*/ 106449 h 1474317"/>
                    <a:gd name="connsiteX34" fmla="*/ 1362549 w 1745765"/>
                    <a:gd name="connsiteY34" fmla="*/ 298057 h 1474317"/>
                    <a:gd name="connsiteX35" fmla="*/ 1671251 w 1745765"/>
                    <a:gd name="connsiteY35" fmla="*/ 298057 h 1474317"/>
                    <a:gd name="connsiteX36" fmla="*/ 1655284 w 1745765"/>
                    <a:gd name="connsiteY36" fmla="*/ 90482 h 1474317"/>
                    <a:gd name="connsiteX37" fmla="*/ 1649962 w 1745765"/>
                    <a:gd name="connsiteY37" fmla="*/ 63869 h 1474317"/>
                    <a:gd name="connsiteX38" fmla="*/ 1665929 w 1745765"/>
                    <a:gd name="connsiteY38" fmla="*/ 85159 h 1474317"/>
                    <a:gd name="connsiteX39" fmla="*/ 1719153 w 1745765"/>
                    <a:gd name="connsiteY39" fmla="*/ 303379 h 1474317"/>
                    <a:gd name="connsiteX40" fmla="*/ 1745766 w 1745765"/>
                    <a:gd name="connsiteY40" fmla="*/ 303379 h 1474317"/>
                    <a:gd name="connsiteX41" fmla="*/ 1745766 w 1745765"/>
                    <a:gd name="connsiteY41" fmla="*/ 308702 h 1474317"/>
                    <a:gd name="connsiteX42" fmla="*/ 1735121 w 1745765"/>
                    <a:gd name="connsiteY42" fmla="*/ 372571 h 1474317"/>
                    <a:gd name="connsiteX43" fmla="*/ 1719153 w 1745765"/>
                    <a:gd name="connsiteY43" fmla="*/ 441763 h 1474317"/>
                    <a:gd name="connsiteX44" fmla="*/ 1713831 w 1745765"/>
                    <a:gd name="connsiteY44" fmla="*/ 468375 h 1474317"/>
                    <a:gd name="connsiteX45" fmla="*/ 1703186 w 1745765"/>
                    <a:gd name="connsiteY45" fmla="*/ 542890 h 1474317"/>
                    <a:gd name="connsiteX46" fmla="*/ 1697864 w 1745765"/>
                    <a:gd name="connsiteY46" fmla="*/ 766432 h 1474317"/>
                    <a:gd name="connsiteX47" fmla="*/ 1703186 w 1745765"/>
                    <a:gd name="connsiteY47" fmla="*/ 835624 h 1474317"/>
                    <a:gd name="connsiteX48" fmla="*/ 1703186 w 1745765"/>
                    <a:gd name="connsiteY48" fmla="*/ 835624 h 1474317"/>
                    <a:gd name="connsiteX49" fmla="*/ 1703186 w 1745765"/>
                    <a:gd name="connsiteY49" fmla="*/ 840947 h 1474317"/>
                    <a:gd name="connsiteX50" fmla="*/ 1490288 w 1745765"/>
                    <a:gd name="connsiteY50" fmla="*/ 1266742 h 1474317"/>
                    <a:gd name="connsiteX51" fmla="*/ 915463 w 1745765"/>
                    <a:gd name="connsiteY51" fmla="*/ 1474318 h 1474317"/>
                    <a:gd name="connsiteX52" fmla="*/ 85159 w 1745765"/>
                    <a:gd name="connsiteY52" fmla="*/ 824979 h 1474317"/>
                    <a:gd name="connsiteX53" fmla="*/ 69192 w 1745765"/>
                    <a:gd name="connsiteY53" fmla="*/ 942073 h 1474317"/>
                    <a:gd name="connsiteX54" fmla="*/ 63869 w 1745765"/>
                    <a:gd name="connsiteY54" fmla="*/ 979330 h 1474317"/>
                    <a:gd name="connsiteX55" fmla="*/ 707887 w 1745765"/>
                    <a:gd name="connsiteY55" fmla="*/ 1431738 h 1474317"/>
                    <a:gd name="connsiteX56" fmla="*/ 915463 w 1745765"/>
                    <a:gd name="connsiteY56" fmla="*/ 1458350 h 1474317"/>
                    <a:gd name="connsiteX57" fmla="*/ 1474321 w 1745765"/>
                    <a:gd name="connsiteY57" fmla="*/ 1261420 h 1474317"/>
                    <a:gd name="connsiteX58" fmla="*/ 1681896 w 1745765"/>
                    <a:gd name="connsiteY58" fmla="*/ 851591 h 1474317"/>
                    <a:gd name="connsiteX59" fmla="*/ 1681896 w 1745765"/>
                    <a:gd name="connsiteY59" fmla="*/ 846269 h 1474317"/>
                    <a:gd name="connsiteX60" fmla="*/ 1676574 w 1745765"/>
                    <a:gd name="connsiteY60" fmla="*/ 771755 h 1474317"/>
                    <a:gd name="connsiteX61" fmla="*/ 1681896 w 1745765"/>
                    <a:gd name="connsiteY61" fmla="*/ 548212 h 1474317"/>
                    <a:gd name="connsiteX62" fmla="*/ 1692541 w 1745765"/>
                    <a:gd name="connsiteY62" fmla="*/ 473698 h 1474317"/>
                    <a:gd name="connsiteX63" fmla="*/ 1697864 w 1745765"/>
                    <a:gd name="connsiteY63" fmla="*/ 447086 h 1474317"/>
                    <a:gd name="connsiteX64" fmla="*/ 1713831 w 1745765"/>
                    <a:gd name="connsiteY64" fmla="*/ 377894 h 1474317"/>
                    <a:gd name="connsiteX65" fmla="*/ 1724476 w 1745765"/>
                    <a:gd name="connsiteY65" fmla="*/ 324669 h 1474317"/>
                    <a:gd name="connsiteX66" fmla="*/ 1697864 w 1745765"/>
                    <a:gd name="connsiteY66" fmla="*/ 324669 h 1474317"/>
                    <a:gd name="connsiteX67" fmla="*/ 1697864 w 1745765"/>
                    <a:gd name="connsiteY67" fmla="*/ 319347 h 1474317"/>
                    <a:gd name="connsiteX68" fmla="*/ 1665929 w 1745765"/>
                    <a:gd name="connsiteY68" fmla="*/ 133061 h 1474317"/>
                    <a:gd name="connsiteX69" fmla="*/ 1676574 w 1745765"/>
                    <a:gd name="connsiteY69" fmla="*/ 319347 h 1474317"/>
                    <a:gd name="connsiteX70" fmla="*/ 1676574 w 1745765"/>
                    <a:gd name="connsiteY70" fmla="*/ 324669 h 1474317"/>
                    <a:gd name="connsiteX71" fmla="*/ 1341259 w 1745765"/>
                    <a:gd name="connsiteY71" fmla="*/ 324669 h 1474317"/>
                    <a:gd name="connsiteX72" fmla="*/ 1341259 w 1745765"/>
                    <a:gd name="connsiteY72" fmla="*/ 319347 h 1474317"/>
                    <a:gd name="connsiteX73" fmla="*/ 1314647 w 1745765"/>
                    <a:gd name="connsiteY73" fmla="*/ 180963 h 1474317"/>
                    <a:gd name="connsiteX74" fmla="*/ 1314647 w 1745765"/>
                    <a:gd name="connsiteY74" fmla="*/ 340637 h 1474317"/>
                    <a:gd name="connsiteX75" fmla="*/ 1314647 w 1745765"/>
                    <a:gd name="connsiteY75" fmla="*/ 345959 h 1474317"/>
                    <a:gd name="connsiteX76" fmla="*/ 1309324 w 1745765"/>
                    <a:gd name="connsiteY76" fmla="*/ 345959 h 1474317"/>
                    <a:gd name="connsiteX77" fmla="*/ 1091104 w 1745765"/>
                    <a:gd name="connsiteY77" fmla="*/ 356604 h 1474317"/>
                    <a:gd name="connsiteX78" fmla="*/ 920785 w 1745765"/>
                    <a:gd name="connsiteY78" fmla="*/ 345959 h 1474317"/>
                    <a:gd name="connsiteX79" fmla="*/ 915463 w 1745765"/>
                    <a:gd name="connsiteY79" fmla="*/ 345959 h 1474317"/>
                    <a:gd name="connsiteX80" fmla="*/ 915463 w 1745765"/>
                    <a:gd name="connsiteY80" fmla="*/ 340637 h 1474317"/>
                    <a:gd name="connsiteX81" fmla="*/ 910140 w 1745765"/>
                    <a:gd name="connsiteY81" fmla="*/ 159673 h 1474317"/>
                    <a:gd name="connsiteX82" fmla="*/ 883528 w 1745765"/>
                    <a:gd name="connsiteY82" fmla="*/ 351281 h 1474317"/>
                    <a:gd name="connsiteX83" fmla="*/ 883528 w 1745765"/>
                    <a:gd name="connsiteY83" fmla="*/ 356604 h 1474317"/>
                    <a:gd name="connsiteX84" fmla="*/ 878205 w 1745765"/>
                    <a:gd name="connsiteY84" fmla="*/ 356604 h 1474317"/>
                    <a:gd name="connsiteX85" fmla="*/ 606760 w 1745765"/>
                    <a:gd name="connsiteY85" fmla="*/ 377894 h 1474317"/>
                    <a:gd name="connsiteX86" fmla="*/ 537568 w 1745765"/>
                    <a:gd name="connsiteY86" fmla="*/ 372571 h 1474317"/>
                    <a:gd name="connsiteX87" fmla="*/ 532246 w 1745765"/>
                    <a:gd name="connsiteY87" fmla="*/ 372571 h 1474317"/>
                    <a:gd name="connsiteX88" fmla="*/ 532246 w 1745765"/>
                    <a:gd name="connsiteY88" fmla="*/ 367249 h 1474317"/>
                    <a:gd name="connsiteX89" fmla="*/ 558858 w 1745765"/>
                    <a:gd name="connsiteY89" fmla="*/ 79837 h 1474317"/>
                    <a:gd name="connsiteX90" fmla="*/ 484344 w 1745765"/>
                    <a:gd name="connsiteY90" fmla="*/ 361926 h 1474317"/>
                    <a:gd name="connsiteX91" fmla="*/ 484344 w 1745765"/>
                    <a:gd name="connsiteY91" fmla="*/ 367249 h 1474317"/>
                    <a:gd name="connsiteX92" fmla="*/ 479021 w 1745765"/>
                    <a:gd name="connsiteY92" fmla="*/ 367249 h 1474317"/>
                    <a:gd name="connsiteX93" fmla="*/ 292735 w 1745765"/>
                    <a:gd name="connsiteY93" fmla="*/ 388539 h 1474317"/>
                    <a:gd name="connsiteX94" fmla="*/ 170319 w 1745765"/>
                    <a:gd name="connsiteY94" fmla="*/ 383216 h 1474317"/>
                    <a:gd name="connsiteX95" fmla="*/ 164996 w 1745765"/>
                    <a:gd name="connsiteY95" fmla="*/ 383216 h 1474317"/>
                    <a:gd name="connsiteX96" fmla="*/ 164996 w 1745765"/>
                    <a:gd name="connsiteY96" fmla="*/ 377894 h 1474317"/>
                    <a:gd name="connsiteX97" fmla="*/ 191608 w 1745765"/>
                    <a:gd name="connsiteY97" fmla="*/ 175641 h 1474317"/>
                    <a:gd name="connsiteX98" fmla="*/ 133061 w 1745765"/>
                    <a:gd name="connsiteY98" fmla="*/ 393861 h 1474317"/>
                    <a:gd name="connsiteX99" fmla="*/ 133061 w 1745765"/>
                    <a:gd name="connsiteY99" fmla="*/ 399183 h 1474317"/>
                    <a:gd name="connsiteX100" fmla="*/ 127739 w 1745765"/>
                    <a:gd name="connsiteY100" fmla="*/ 399183 h 1474317"/>
                    <a:gd name="connsiteX101" fmla="*/ 15967 w 1745765"/>
                    <a:gd name="connsiteY101" fmla="*/ 399183 h 1474317"/>
                    <a:gd name="connsiteX102" fmla="*/ 53225 w 1745765"/>
                    <a:gd name="connsiteY102" fmla="*/ 569502 h 1474317"/>
                    <a:gd name="connsiteX103" fmla="*/ 74514 w 1745765"/>
                    <a:gd name="connsiteY103" fmla="*/ 628049 h 1474317"/>
                    <a:gd name="connsiteX104" fmla="*/ 85159 w 1745765"/>
                    <a:gd name="connsiteY104" fmla="*/ 675951 h 1474317"/>
                    <a:gd name="connsiteX105" fmla="*/ 95804 w 1745765"/>
                    <a:gd name="connsiteY105" fmla="*/ 819657 h 1474317"/>
                    <a:gd name="connsiteX106" fmla="*/ 85159 w 1745765"/>
                    <a:gd name="connsiteY106" fmla="*/ 824979 h 1474317"/>
                    <a:gd name="connsiteX107" fmla="*/ 85159 w 1745765"/>
                    <a:gd name="connsiteY107" fmla="*/ 824979 h 1474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1745765" h="1474317">
                      <a:moveTo>
                        <a:pt x="915463" y="1474318"/>
                      </a:moveTo>
                      <a:cubicBezTo>
                        <a:pt x="819658" y="1474318"/>
                        <a:pt x="750466" y="1458350"/>
                        <a:pt x="702564" y="1447705"/>
                      </a:cubicBezTo>
                      <a:cubicBezTo>
                        <a:pt x="239511" y="1309322"/>
                        <a:pt x="21290" y="1154971"/>
                        <a:pt x="47902" y="979330"/>
                      </a:cubicBezTo>
                      <a:lnTo>
                        <a:pt x="58547" y="942073"/>
                      </a:lnTo>
                      <a:cubicBezTo>
                        <a:pt x="69192" y="888849"/>
                        <a:pt x="74514" y="846269"/>
                        <a:pt x="74514" y="814334"/>
                      </a:cubicBezTo>
                      <a:lnTo>
                        <a:pt x="74514" y="803689"/>
                      </a:lnTo>
                      <a:lnTo>
                        <a:pt x="74514" y="803689"/>
                      </a:lnTo>
                      <a:cubicBezTo>
                        <a:pt x="74514" y="761110"/>
                        <a:pt x="74514" y="723853"/>
                        <a:pt x="63869" y="675951"/>
                      </a:cubicBezTo>
                      <a:cubicBezTo>
                        <a:pt x="58547" y="659983"/>
                        <a:pt x="58547" y="644016"/>
                        <a:pt x="53225" y="628049"/>
                      </a:cubicBezTo>
                      <a:cubicBezTo>
                        <a:pt x="47902" y="606759"/>
                        <a:pt x="42580" y="590792"/>
                        <a:pt x="37257" y="569502"/>
                      </a:cubicBezTo>
                      <a:cubicBezTo>
                        <a:pt x="10645" y="468375"/>
                        <a:pt x="0" y="388539"/>
                        <a:pt x="0" y="388539"/>
                      </a:cubicBezTo>
                      <a:lnTo>
                        <a:pt x="0" y="383216"/>
                      </a:lnTo>
                      <a:lnTo>
                        <a:pt x="5322" y="383216"/>
                      </a:lnTo>
                      <a:cubicBezTo>
                        <a:pt x="5322" y="383216"/>
                        <a:pt x="37257" y="388539"/>
                        <a:pt x="117094" y="383216"/>
                      </a:cubicBezTo>
                      <a:cubicBezTo>
                        <a:pt x="117094" y="303379"/>
                        <a:pt x="138384" y="196930"/>
                        <a:pt x="212898" y="127739"/>
                      </a:cubicBezTo>
                      <a:lnTo>
                        <a:pt x="244833" y="95804"/>
                      </a:lnTo>
                      <a:lnTo>
                        <a:pt x="223543" y="133061"/>
                      </a:lnTo>
                      <a:cubicBezTo>
                        <a:pt x="175641" y="212898"/>
                        <a:pt x="180964" y="335314"/>
                        <a:pt x="180964" y="361926"/>
                      </a:cubicBezTo>
                      <a:cubicBezTo>
                        <a:pt x="196931" y="361926"/>
                        <a:pt x="244833" y="367249"/>
                        <a:pt x="298058" y="367249"/>
                      </a:cubicBezTo>
                      <a:cubicBezTo>
                        <a:pt x="377894" y="367249"/>
                        <a:pt x="436441" y="361926"/>
                        <a:pt x="473699" y="345959"/>
                      </a:cubicBezTo>
                      <a:cubicBezTo>
                        <a:pt x="489666" y="149029"/>
                        <a:pt x="510956" y="95804"/>
                        <a:pt x="574825" y="31935"/>
                      </a:cubicBezTo>
                      <a:lnTo>
                        <a:pt x="601438" y="0"/>
                      </a:lnTo>
                      <a:lnTo>
                        <a:pt x="585470" y="37257"/>
                      </a:lnTo>
                      <a:cubicBezTo>
                        <a:pt x="569503" y="63869"/>
                        <a:pt x="521601" y="212898"/>
                        <a:pt x="548213" y="345959"/>
                      </a:cubicBezTo>
                      <a:cubicBezTo>
                        <a:pt x="564180" y="351281"/>
                        <a:pt x="585470" y="351281"/>
                        <a:pt x="612083" y="351281"/>
                      </a:cubicBezTo>
                      <a:cubicBezTo>
                        <a:pt x="707887" y="351281"/>
                        <a:pt x="846271" y="335314"/>
                        <a:pt x="878205" y="329992"/>
                      </a:cubicBezTo>
                      <a:cubicBezTo>
                        <a:pt x="872883" y="170318"/>
                        <a:pt x="931430" y="79837"/>
                        <a:pt x="931430" y="79837"/>
                      </a:cubicBezTo>
                      <a:lnTo>
                        <a:pt x="942075" y="85159"/>
                      </a:lnTo>
                      <a:cubicBezTo>
                        <a:pt x="942075" y="85159"/>
                        <a:pt x="904818" y="180963"/>
                        <a:pt x="931430" y="319347"/>
                      </a:cubicBezTo>
                      <a:cubicBezTo>
                        <a:pt x="979332" y="324669"/>
                        <a:pt x="1037879" y="329992"/>
                        <a:pt x="1096426" y="329992"/>
                      </a:cubicBezTo>
                      <a:cubicBezTo>
                        <a:pt x="1202875" y="329992"/>
                        <a:pt x="1288035" y="319347"/>
                        <a:pt x="1309324" y="319347"/>
                      </a:cubicBezTo>
                      <a:cubicBezTo>
                        <a:pt x="1314647" y="303379"/>
                        <a:pt x="1325292" y="244832"/>
                        <a:pt x="1298680" y="111771"/>
                      </a:cubicBezTo>
                      <a:lnTo>
                        <a:pt x="1293357" y="69192"/>
                      </a:lnTo>
                      <a:lnTo>
                        <a:pt x="1314647" y="106449"/>
                      </a:lnTo>
                      <a:cubicBezTo>
                        <a:pt x="1351904" y="175641"/>
                        <a:pt x="1357226" y="271445"/>
                        <a:pt x="1362549" y="298057"/>
                      </a:cubicBezTo>
                      <a:lnTo>
                        <a:pt x="1671251" y="298057"/>
                      </a:lnTo>
                      <a:cubicBezTo>
                        <a:pt x="1671251" y="271445"/>
                        <a:pt x="1671251" y="175641"/>
                        <a:pt x="1655284" y="90482"/>
                      </a:cubicBezTo>
                      <a:lnTo>
                        <a:pt x="1649962" y="63869"/>
                      </a:lnTo>
                      <a:lnTo>
                        <a:pt x="1665929" y="85159"/>
                      </a:lnTo>
                      <a:cubicBezTo>
                        <a:pt x="1713831" y="154351"/>
                        <a:pt x="1719153" y="271445"/>
                        <a:pt x="1719153" y="303379"/>
                      </a:cubicBezTo>
                      <a:lnTo>
                        <a:pt x="1745766" y="303379"/>
                      </a:lnTo>
                      <a:lnTo>
                        <a:pt x="1745766" y="308702"/>
                      </a:lnTo>
                      <a:cubicBezTo>
                        <a:pt x="1740443" y="329992"/>
                        <a:pt x="1740443" y="351281"/>
                        <a:pt x="1735121" y="372571"/>
                      </a:cubicBezTo>
                      <a:cubicBezTo>
                        <a:pt x="1729798" y="399183"/>
                        <a:pt x="1724476" y="420473"/>
                        <a:pt x="1719153" y="441763"/>
                      </a:cubicBezTo>
                      <a:lnTo>
                        <a:pt x="1713831" y="468375"/>
                      </a:lnTo>
                      <a:cubicBezTo>
                        <a:pt x="1708509" y="489665"/>
                        <a:pt x="1703186" y="516277"/>
                        <a:pt x="1703186" y="542890"/>
                      </a:cubicBezTo>
                      <a:cubicBezTo>
                        <a:pt x="1692541" y="617404"/>
                        <a:pt x="1687219" y="686596"/>
                        <a:pt x="1697864" y="766432"/>
                      </a:cubicBezTo>
                      <a:cubicBezTo>
                        <a:pt x="1697864" y="798367"/>
                        <a:pt x="1703186" y="824979"/>
                        <a:pt x="1703186" y="835624"/>
                      </a:cubicBezTo>
                      <a:lnTo>
                        <a:pt x="1703186" y="835624"/>
                      </a:lnTo>
                      <a:lnTo>
                        <a:pt x="1703186" y="840947"/>
                      </a:lnTo>
                      <a:cubicBezTo>
                        <a:pt x="1713831" y="1000620"/>
                        <a:pt x="1660607" y="1117714"/>
                        <a:pt x="1490288" y="1266742"/>
                      </a:cubicBezTo>
                      <a:cubicBezTo>
                        <a:pt x="1272067" y="1437060"/>
                        <a:pt x="1059169" y="1474318"/>
                        <a:pt x="915463" y="1474318"/>
                      </a:cubicBezTo>
                      <a:close/>
                      <a:moveTo>
                        <a:pt x="85159" y="824979"/>
                      </a:moveTo>
                      <a:cubicBezTo>
                        <a:pt x="79837" y="856914"/>
                        <a:pt x="74514" y="894171"/>
                        <a:pt x="69192" y="942073"/>
                      </a:cubicBezTo>
                      <a:lnTo>
                        <a:pt x="63869" y="979330"/>
                      </a:lnTo>
                      <a:cubicBezTo>
                        <a:pt x="37257" y="1144326"/>
                        <a:pt x="255478" y="1298677"/>
                        <a:pt x="707887" y="1431738"/>
                      </a:cubicBezTo>
                      <a:cubicBezTo>
                        <a:pt x="750466" y="1442383"/>
                        <a:pt x="824981" y="1458350"/>
                        <a:pt x="915463" y="1458350"/>
                      </a:cubicBezTo>
                      <a:cubicBezTo>
                        <a:pt x="1053846" y="1458350"/>
                        <a:pt x="1261422" y="1421093"/>
                        <a:pt x="1474321" y="1261420"/>
                      </a:cubicBezTo>
                      <a:cubicBezTo>
                        <a:pt x="1633994" y="1117714"/>
                        <a:pt x="1692541" y="1005942"/>
                        <a:pt x="1681896" y="851591"/>
                      </a:cubicBezTo>
                      <a:lnTo>
                        <a:pt x="1681896" y="846269"/>
                      </a:lnTo>
                      <a:cubicBezTo>
                        <a:pt x="1681896" y="846269"/>
                        <a:pt x="1676574" y="814334"/>
                        <a:pt x="1676574" y="771755"/>
                      </a:cubicBezTo>
                      <a:cubicBezTo>
                        <a:pt x="1671251" y="691918"/>
                        <a:pt x="1671251" y="622726"/>
                        <a:pt x="1681896" y="548212"/>
                      </a:cubicBezTo>
                      <a:cubicBezTo>
                        <a:pt x="1687219" y="521600"/>
                        <a:pt x="1687219" y="494988"/>
                        <a:pt x="1692541" y="473698"/>
                      </a:cubicBezTo>
                      <a:lnTo>
                        <a:pt x="1697864" y="447086"/>
                      </a:lnTo>
                      <a:cubicBezTo>
                        <a:pt x="1703186" y="425796"/>
                        <a:pt x="1708509" y="404506"/>
                        <a:pt x="1713831" y="377894"/>
                      </a:cubicBezTo>
                      <a:cubicBezTo>
                        <a:pt x="1719153" y="361926"/>
                        <a:pt x="1719153" y="340637"/>
                        <a:pt x="1724476" y="324669"/>
                      </a:cubicBezTo>
                      <a:lnTo>
                        <a:pt x="1697864" y="324669"/>
                      </a:lnTo>
                      <a:lnTo>
                        <a:pt x="1697864" y="319347"/>
                      </a:lnTo>
                      <a:cubicBezTo>
                        <a:pt x="1697864" y="319347"/>
                        <a:pt x="1697864" y="207575"/>
                        <a:pt x="1665929" y="133061"/>
                      </a:cubicBezTo>
                      <a:cubicBezTo>
                        <a:pt x="1676574" y="223543"/>
                        <a:pt x="1676574" y="314024"/>
                        <a:pt x="1676574" y="319347"/>
                      </a:cubicBezTo>
                      <a:lnTo>
                        <a:pt x="1676574" y="324669"/>
                      </a:lnTo>
                      <a:lnTo>
                        <a:pt x="1341259" y="324669"/>
                      </a:lnTo>
                      <a:lnTo>
                        <a:pt x="1341259" y="319347"/>
                      </a:lnTo>
                      <a:cubicBezTo>
                        <a:pt x="1341259" y="319347"/>
                        <a:pt x="1335937" y="244832"/>
                        <a:pt x="1314647" y="180963"/>
                      </a:cubicBezTo>
                      <a:cubicBezTo>
                        <a:pt x="1330614" y="292734"/>
                        <a:pt x="1314647" y="340637"/>
                        <a:pt x="1314647" y="340637"/>
                      </a:cubicBezTo>
                      <a:lnTo>
                        <a:pt x="1314647" y="345959"/>
                      </a:lnTo>
                      <a:lnTo>
                        <a:pt x="1309324" y="345959"/>
                      </a:lnTo>
                      <a:cubicBezTo>
                        <a:pt x="1309324" y="345959"/>
                        <a:pt x="1208198" y="356604"/>
                        <a:pt x="1091104" y="356604"/>
                      </a:cubicBezTo>
                      <a:cubicBezTo>
                        <a:pt x="1027234" y="356604"/>
                        <a:pt x="968687" y="351281"/>
                        <a:pt x="920785" y="345959"/>
                      </a:cubicBezTo>
                      <a:lnTo>
                        <a:pt x="915463" y="345959"/>
                      </a:lnTo>
                      <a:lnTo>
                        <a:pt x="915463" y="340637"/>
                      </a:lnTo>
                      <a:cubicBezTo>
                        <a:pt x="899495" y="260800"/>
                        <a:pt x="899495" y="202253"/>
                        <a:pt x="910140" y="159673"/>
                      </a:cubicBezTo>
                      <a:cubicBezTo>
                        <a:pt x="894173" y="202253"/>
                        <a:pt x="878205" y="266122"/>
                        <a:pt x="883528" y="351281"/>
                      </a:cubicBezTo>
                      <a:lnTo>
                        <a:pt x="883528" y="356604"/>
                      </a:lnTo>
                      <a:lnTo>
                        <a:pt x="878205" y="356604"/>
                      </a:lnTo>
                      <a:cubicBezTo>
                        <a:pt x="878205" y="356604"/>
                        <a:pt x="713209" y="377894"/>
                        <a:pt x="606760" y="377894"/>
                      </a:cubicBezTo>
                      <a:cubicBezTo>
                        <a:pt x="574825" y="377894"/>
                        <a:pt x="553535" y="377894"/>
                        <a:pt x="537568" y="372571"/>
                      </a:cubicBezTo>
                      <a:lnTo>
                        <a:pt x="532246" y="372571"/>
                      </a:lnTo>
                      <a:lnTo>
                        <a:pt x="532246" y="367249"/>
                      </a:lnTo>
                      <a:cubicBezTo>
                        <a:pt x="505633" y="255477"/>
                        <a:pt x="537568" y="138384"/>
                        <a:pt x="558858" y="79837"/>
                      </a:cubicBezTo>
                      <a:cubicBezTo>
                        <a:pt x="516278" y="133061"/>
                        <a:pt x="500311" y="196930"/>
                        <a:pt x="484344" y="361926"/>
                      </a:cubicBezTo>
                      <a:lnTo>
                        <a:pt x="484344" y="367249"/>
                      </a:lnTo>
                      <a:lnTo>
                        <a:pt x="479021" y="367249"/>
                      </a:lnTo>
                      <a:cubicBezTo>
                        <a:pt x="441764" y="383216"/>
                        <a:pt x="377894" y="388539"/>
                        <a:pt x="292735" y="388539"/>
                      </a:cubicBezTo>
                      <a:cubicBezTo>
                        <a:pt x="228866" y="388539"/>
                        <a:pt x="170319" y="383216"/>
                        <a:pt x="170319" y="383216"/>
                      </a:cubicBezTo>
                      <a:lnTo>
                        <a:pt x="164996" y="383216"/>
                      </a:lnTo>
                      <a:lnTo>
                        <a:pt x="164996" y="377894"/>
                      </a:lnTo>
                      <a:cubicBezTo>
                        <a:pt x="164996" y="372571"/>
                        <a:pt x="154351" y="266122"/>
                        <a:pt x="191608" y="175641"/>
                      </a:cubicBezTo>
                      <a:cubicBezTo>
                        <a:pt x="143706" y="244832"/>
                        <a:pt x="127739" y="329992"/>
                        <a:pt x="133061" y="393861"/>
                      </a:cubicBezTo>
                      <a:lnTo>
                        <a:pt x="133061" y="399183"/>
                      </a:lnTo>
                      <a:lnTo>
                        <a:pt x="127739" y="399183"/>
                      </a:lnTo>
                      <a:cubicBezTo>
                        <a:pt x="63869" y="399183"/>
                        <a:pt x="26612" y="399183"/>
                        <a:pt x="15967" y="399183"/>
                      </a:cubicBezTo>
                      <a:cubicBezTo>
                        <a:pt x="21290" y="420473"/>
                        <a:pt x="26612" y="489665"/>
                        <a:pt x="53225" y="569502"/>
                      </a:cubicBezTo>
                      <a:cubicBezTo>
                        <a:pt x="58547" y="590792"/>
                        <a:pt x="63869" y="606759"/>
                        <a:pt x="74514" y="628049"/>
                      </a:cubicBezTo>
                      <a:cubicBezTo>
                        <a:pt x="79837" y="644016"/>
                        <a:pt x="79837" y="659983"/>
                        <a:pt x="85159" y="675951"/>
                      </a:cubicBezTo>
                      <a:cubicBezTo>
                        <a:pt x="95804" y="729175"/>
                        <a:pt x="101127" y="771755"/>
                        <a:pt x="95804" y="819657"/>
                      </a:cubicBezTo>
                      <a:lnTo>
                        <a:pt x="85159" y="824979"/>
                      </a:lnTo>
                      <a:lnTo>
                        <a:pt x="85159" y="824979"/>
                      </a:lnTo>
                      <a:close/>
                    </a:path>
                  </a:pathLst>
                </a:custGeom>
                <a:solidFill>
                  <a:srgbClr val="C68267"/>
                </a:solidFill>
                <a:ln w="53196" cap="flat">
                  <a:noFill/>
                  <a:prstDash val="solid"/>
                  <a:miter/>
                </a:ln>
              </p:spPr>
              <p:txBody>
                <a:bodyPr rtlCol="0" anchor="ctr"/>
                <a:lstStyle/>
                <a:p>
                  <a:endParaRPr lang="en-US"/>
                </a:p>
              </p:txBody>
            </p:sp>
          </p:grpSp>
          <p:sp>
            <p:nvSpPr>
              <p:cNvPr id="219" name="Freeform: Shape 218">
                <a:extLst>
                  <a:ext uri="{FF2B5EF4-FFF2-40B4-BE49-F238E27FC236}">
                    <a16:creationId xmlns:a16="http://schemas.microsoft.com/office/drawing/2014/main" xmlns="" id="{5644D2AD-0AFC-43B4-BD94-B0E702E69058}"/>
                  </a:ext>
                </a:extLst>
              </p:cNvPr>
              <p:cNvSpPr/>
              <p:nvPr/>
            </p:nvSpPr>
            <p:spPr>
              <a:xfrm>
                <a:off x="3004511" y="6060977"/>
                <a:ext cx="15967" cy="101126"/>
              </a:xfrm>
              <a:custGeom>
                <a:avLst/>
                <a:gdLst>
                  <a:gd name="connsiteX0" fmla="*/ 0 w 15967"/>
                  <a:gd name="connsiteY0" fmla="*/ 101126 h 101126"/>
                  <a:gd name="connsiteX1" fmla="*/ 15967 w 15967"/>
                  <a:gd name="connsiteY1" fmla="*/ 0 h 101126"/>
                  <a:gd name="connsiteX2" fmla="*/ 10645 w 15967"/>
                  <a:gd name="connsiteY2" fmla="*/ 26612 h 101126"/>
                  <a:gd name="connsiteX3" fmla="*/ 0 w 15967"/>
                  <a:gd name="connsiteY3" fmla="*/ 101126 h 101126"/>
                </a:gdLst>
                <a:ahLst/>
                <a:cxnLst>
                  <a:cxn ang="0">
                    <a:pos x="connsiteX0" y="connsiteY0"/>
                  </a:cxn>
                  <a:cxn ang="0">
                    <a:pos x="connsiteX1" y="connsiteY1"/>
                  </a:cxn>
                  <a:cxn ang="0">
                    <a:pos x="connsiteX2" y="connsiteY2"/>
                  </a:cxn>
                  <a:cxn ang="0">
                    <a:pos x="connsiteX3" y="connsiteY3"/>
                  </a:cxn>
                </a:cxnLst>
                <a:rect l="l" t="t" r="r" b="b"/>
                <a:pathLst>
                  <a:path w="15967" h="101126">
                    <a:moveTo>
                      <a:pt x="0" y="101126"/>
                    </a:moveTo>
                    <a:cubicBezTo>
                      <a:pt x="5322" y="69192"/>
                      <a:pt x="10645" y="37257"/>
                      <a:pt x="15967" y="0"/>
                    </a:cubicBezTo>
                    <a:cubicBezTo>
                      <a:pt x="15967" y="5322"/>
                      <a:pt x="10645" y="15967"/>
                      <a:pt x="10645" y="26612"/>
                    </a:cubicBezTo>
                    <a:cubicBezTo>
                      <a:pt x="5322" y="53224"/>
                      <a:pt x="0" y="79837"/>
                      <a:pt x="0" y="101126"/>
                    </a:cubicBezTo>
                    <a:close/>
                  </a:path>
                </a:pathLst>
              </a:custGeom>
              <a:solidFill>
                <a:srgbClr val="231F20"/>
              </a:solidFill>
              <a:ln w="53196" cap="flat">
                <a:no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xmlns="" id="{61EAB91B-EE88-4594-A4FD-E20652AE8277}"/>
                  </a:ext>
                </a:extLst>
              </p:cNvPr>
              <p:cNvSpPr/>
              <p:nvPr/>
            </p:nvSpPr>
            <p:spPr>
              <a:xfrm>
                <a:off x="1881473" y="6704993"/>
                <a:ext cx="638694" cy="303745"/>
              </a:xfrm>
              <a:custGeom>
                <a:avLst/>
                <a:gdLst>
                  <a:gd name="connsiteX0" fmla="*/ 63870 w 638694"/>
                  <a:gd name="connsiteY0" fmla="*/ 69192 h 303745"/>
                  <a:gd name="connsiteX1" fmla="*/ 26612 w 638694"/>
                  <a:gd name="connsiteY1" fmla="*/ 74514 h 303745"/>
                  <a:gd name="connsiteX2" fmla="*/ 303380 w 638694"/>
                  <a:gd name="connsiteY2" fmla="*/ 111771 h 303745"/>
                  <a:gd name="connsiteX3" fmla="*/ 553535 w 638694"/>
                  <a:gd name="connsiteY3" fmla="*/ 26612 h 303745"/>
                  <a:gd name="connsiteX4" fmla="*/ 548213 w 638694"/>
                  <a:gd name="connsiteY4" fmla="*/ 0 h 303745"/>
                  <a:gd name="connsiteX5" fmla="*/ 638695 w 638694"/>
                  <a:gd name="connsiteY5" fmla="*/ 42580 h 303745"/>
                  <a:gd name="connsiteX6" fmla="*/ 580148 w 638694"/>
                  <a:gd name="connsiteY6" fmla="*/ 53224 h 303745"/>
                  <a:gd name="connsiteX7" fmla="*/ 526923 w 638694"/>
                  <a:gd name="connsiteY7" fmla="*/ 175641 h 303745"/>
                  <a:gd name="connsiteX8" fmla="*/ 303380 w 638694"/>
                  <a:gd name="connsiteY8" fmla="*/ 303379 h 303745"/>
                  <a:gd name="connsiteX9" fmla="*/ 90482 w 638694"/>
                  <a:gd name="connsiteY9" fmla="*/ 138384 h 303745"/>
                  <a:gd name="connsiteX10" fmla="*/ 0 w 638694"/>
                  <a:gd name="connsiteY10" fmla="*/ 79837 h 303745"/>
                  <a:gd name="connsiteX11" fmla="*/ 63870 w 638694"/>
                  <a:gd name="connsiteY11" fmla="*/ 69192 h 303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38694" h="303745">
                    <a:moveTo>
                      <a:pt x="63870" y="69192"/>
                    </a:moveTo>
                    <a:cubicBezTo>
                      <a:pt x="63870" y="69192"/>
                      <a:pt x="31935" y="63869"/>
                      <a:pt x="26612" y="74514"/>
                    </a:cubicBezTo>
                    <a:cubicBezTo>
                      <a:pt x="21290" y="85159"/>
                      <a:pt x="101127" y="127739"/>
                      <a:pt x="303380" y="111771"/>
                    </a:cubicBezTo>
                    <a:cubicBezTo>
                      <a:pt x="500311" y="95804"/>
                      <a:pt x="553535" y="26612"/>
                      <a:pt x="553535" y="26612"/>
                    </a:cubicBezTo>
                    <a:cubicBezTo>
                      <a:pt x="553535" y="26612"/>
                      <a:pt x="548213" y="10645"/>
                      <a:pt x="548213" y="0"/>
                    </a:cubicBezTo>
                    <a:cubicBezTo>
                      <a:pt x="564180" y="15967"/>
                      <a:pt x="590793" y="37257"/>
                      <a:pt x="638695" y="42580"/>
                    </a:cubicBezTo>
                    <a:cubicBezTo>
                      <a:pt x="612083" y="58547"/>
                      <a:pt x="580148" y="53224"/>
                      <a:pt x="580148" y="53224"/>
                    </a:cubicBezTo>
                    <a:cubicBezTo>
                      <a:pt x="580148" y="53224"/>
                      <a:pt x="564180" y="101126"/>
                      <a:pt x="526923" y="175641"/>
                    </a:cubicBezTo>
                    <a:cubicBezTo>
                      <a:pt x="484344" y="255477"/>
                      <a:pt x="431119" y="308702"/>
                      <a:pt x="303380" y="303379"/>
                    </a:cubicBezTo>
                    <a:cubicBezTo>
                      <a:pt x="175641" y="298057"/>
                      <a:pt x="133061" y="170318"/>
                      <a:pt x="90482" y="138384"/>
                    </a:cubicBezTo>
                    <a:cubicBezTo>
                      <a:pt x="74514" y="127739"/>
                      <a:pt x="0" y="122416"/>
                      <a:pt x="0" y="79837"/>
                    </a:cubicBezTo>
                    <a:cubicBezTo>
                      <a:pt x="0" y="31935"/>
                      <a:pt x="53225" y="63869"/>
                      <a:pt x="63870" y="69192"/>
                    </a:cubicBezTo>
                    <a:close/>
                  </a:path>
                </a:pathLst>
              </a:custGeom>
              <a:solidFill>
                <a:srgbClr val="F6BB93">
                  <a:alpha val="50000"/>
                </a:srgbClr>
              </a:solidFill>
              <a:ln w="53196" cap="flat">
                <a:no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xmlns="" id="{06588EF0-8380-42B2-A0D1-069B6801D606}"/>
                  </a:ext>
                </a:extLst>
              </p:cNvPr>
              <p:cNvSpPr/>
              <p:nvPr/>
            </p:nvSpPr>
            <p:spPr>
              <a:xfrm>
                <a:off x="1604705" y="6076576"/>
                <a:ext cx="386728" cy="591160"/>
              </a:xfrm>
              <a:custGeom>
                <a:avLst/>
                <a:gdLst>
                  <a:gd name="connsiteX0" fmla="*/ 0 w 386728"/>
                  <a:gd name="connsiteY0" fmla="*/ 484712 h 591160"/>
                  <a:gd name="connsiteX1" fmla="*/ 180964 w 386728"/>
                  <a:gd name="connsiteY1" fmla="*/ 591161 h 591160"/>
                  <a:gd name="connsiteX2" fmla="*/ 180964 w 386728"/>
                  <a:gd name="connsiteY2" fmla="*/ 548581 h 591160"/>
                  <a:gd name="connsiteX3" fmla="*/ 377894 w 386728"/>
                  <a:gd name="connsiteY3" fmla="*/ 351650 h 591160"/>
                  <a:gd name="connsiteX4" fmla="*/ 324670 w 386728"/>
                  <a:gd name="connsiteY4" fmla="*/ 133430 h 591160"/>
                  <a:gd name="connsiteX5" fmla="*/ 377894 w 386728"/>
                  <a:gd name="connsiteY5" fmla="*/ 170687 h 591160"/>
                  <a:gd name="connsiteX6" fmla="*/ 122417 w 386728"/>
                  <a:gd name="connsiteY6" fmla="*/ 369 h 591160"/>
                  <a:gd name="connsiteX7" fmla="*/ 74514 w 386728"/>
                  <a:gd name="connsiteY7" fmla="*/ 69561 h 591160"/>
                  <a:gd name="connsiteX8" fmla="*/ 260800 w 386728"/>
                  <a:gd name="connsiteY8" fmla="*/ 90851 h 591160"/>
                  <a:gd name="connsiteX9" fmla="*/ 21290 w 386728"/>
                  <a:gd name="connsiteY9" fmla="*/ 287781 h 591160"/>
                  <a:gd name="connsiteX10" fmla="*/ 63869 w 386728"/>
                  <a:gd name="connsiteY10" fmla="*/ 458099 h 591160"/>
                  <a:gd name="connsiteX11" fmla="*/ 0 w 386728"/>
                  <a:gd name="connsiteY11" fmla="*/ 484712 h 591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6728" h="591160">
                    <a:moveTo>
                      <a:pt x="0" y="484712"/>
                    </a:moveTo>
                    <a:cubicBezTo>
                      <a:pt x="0" y="484712"/>
                      <a:pt x="117094" y="463422"/>
                      <a:pt x="180964" y="591161"/>
                    </a:cubicBezTo>
                    <a:cubicBezTo>
                      <a:pt x="180964" y="548581"/>
                      <a:pt x="180964" y="548581"/>
                      <a:pt x="180964" y="548581"/>
                    </a:cubicBezTo>
                    <a:cubicBezTo>
                      <a:pt x="180964" y="548581"/>
                      <a:pt x="345960" y="553903"/>
                      <a:pt x="377894" y="351650"/>
                    </a:cubicBezTo>
                    <a:cubicBezTo>
                      <a:pt x="388539" y="229234"/>
                      <a:pt x="324670" y="133430"/>
                      <a:pt x="324670" y="133430"/>
                    </a:cubicBezTo>
                    <a:cubicBezTo>
                      <a:pt x="324670" y="133430"/>
                      <a:pt x="345960" y="128108"/>
                      <a:pt x="377894" y="170687"/>
                    </a:cubicBezTo>
                    <a:cubicBezTo>
                      <a:pt x="409829" y="213267"/>
                      <a:pt x="361927" y="-10276"/>
                      <a:pt x="122417" y="369"/>
                    </a:cubicBezTo>
                    <a:cubicBezTo>
                      <a:pt x="21290" y="16336"/>
                      <a:pt x="26612" y="85528"/>
                      <a:pt x="74514" y="69561"/>
                    </a:cubicBezTo>
                    <a:cubicBezTo>
                      <a:pt x="122417" y="53593"/>
                      <a:pt x="207576" y="48271"/>
                      <a:pt x="260800" y="90851"/>
                    </a:cubicBezTo>
                    <a:cubicBezTo>
                      <a:pt x="170319" y="74883"/>
                      <a:pt x="37257" y="128108"/>
                      <a:pt x="21290" y="287781"/>
                    </a:cubicBezTo>
                    <a:cubicBezTo>
                      <a:pt x="15967" y="420842"/>
                      <a:pt x="63869" y="458099"/>
                      <a:pt x="63869" y="458099"/>
                    </a:cubicBezTo>
                    <a:cubicBezTo>
                      <a:pt x="63869" y="458099"/>
                      <a:pt x="0" y="484712"/>
                      <a:pt x="0" y="484712"/>
                    </a:cubicBezTo>
                    <a:close/>
                  </a:path>
                </a:pathLst>
              </a:custGeom>
              <a:solidFill>
                <a:srgbClr val="F6BB93">
                  <a:alpha val="50000"/>
                </a:srgbClr>
              </a:solidFill>
              <a:ln w="53196"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xmlns="" id="{CF612CE1-B902-4058-9D5D-1CF19171C877}"/>
                  </a:ext>
                </a:extLst>
              </p:cNvPr>
              <p:cNvSpPr/>
              <p:nvPr/>
            </p:nvSpPr>
            <p:spPr>
              <a:xfrm>
                <a:off x="2347205" y="6146755"/>
                <a:ext cx="369893" cy="489046"/>
              </a:xfrm>
              <a:custGeom>
                <a:avLst/>
                <a:gdLst>
                  <a:gd name="connsiteX0" fmla="*/ 156995 w 369893"/>
                  <a:gd name="connsiteY0" fmla="*/ 489047 h 489046"/>
                  <a:gd name="connsiteX1" fmla="*/ 369894 w 369893"/>
                  <a:gd name="connsiteY1" fmla="*/ 393243 h 489046"/>
                  <a:gd name="connsiteX2" fmla="*/ 306024 w 369893"/>
                  <a:gd name="connsiteY2" fmla="*/ 371953 h 489046"/>
                  <a:gd name="connsiteX3" fmla="*/ 332636 w 369893"/>
                  <a:gd name="connsiteY3" fmla="*/ 121798 h 489046"/>
                  <a:gd name="connsiteX4" fmla="*/ 7967 w 369893"/>
                  <a:gd name="connsiteY4" fmla="*/ 159055 h 489046"/>
                  <a:gd name="connsiteX5" fmla="*/ 151673 w 369893"/>
                  <a:gd name="connsiteY5" fmla="*/ 446467 h 489046"/>
                  <a:gd name="connsiteX6" fmla="*/ 156995 w 369893"/>
                  <a:gd name="connsiteY6" fmla="*/ 489047 h 489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9893" h="489046">
                    <a:moveTo>
                      <a:pt x="156995" y="489047"/>
                    </a:moveTo>
                    <a:cubicBezTo>
                      <a:pt x="156995" y="489047"/>
                      <a:pt x="215542" y="371953"/>
                      <a:pt x="369894" y="393243"/>
                    </a:cubicBezTo>
                    <a:cubicBezTo>
                      <a:pt x="337959" y="371953"/>
                      <a:pt x="306024" y="371953"/>
                      <a:pt x="306024" y="371953"/>
                    </a:cubicBezTo>
                    <a:cubicBezTo>
                      <a:pt x="306024" y="371953"/>
                      <a:pt x="385861" y="292116"/>
                      <a:pt x="332636" y="121798"/>
                    </a:cubicBezTo>
                    <a:cubicBezTo>
                      <a:pt x="279412" y="-53843"/>
                      <a:pt x="45224" y="-37875"/>
                      <a:pt x="7967" y="159055"/>
                    </a:cubicBezTo>
                    <a:cubicBezTo>
                      <a:pt x="-29291" y="350663"/>
                      <a:pt x="71836" y="446467"/>
                      <a:pt x="151673" y="446467"/>
                    </a:cubicBezTo>
                    <a:cubicBezTo>
                      <a:pt x="141028" y="462435"/>
                      <a:pt x="156995" y="489047"/>
                      <a:pt x="156995" y="489047"/>
                    </a:cubicBezTo>
                    <a:close/>
                  </a:path>
                </a:pathLst>
              </a:custGeom>
              <a:solidFill>
                <a:srgbClr val="F6BB93">
                  <a:alpha val="50000"/>
                </a:srgbClr>
              </a:solidFill>
              <a:ln w="53196" cap="flat">
                <a:noFill/>
                <a:prstDash val="solid"/>
                <a:miter/>
              </a:ln>
            </p:spPr>
            <p:txBody>
              <a:bodyPr rtlCol="0" anchor="ctr"/>
              <a:lstStyle/>
              <a:p>
                <a:endParaRPr lang="en-US"/>
              </a:p>
            </p:txBody>
          </p:sp>
          <p:sp>
            <p:nvSpPr>
              <p:cNvPr id="223" name="Freeform: Shape 222">
                <a:extLst>
                  <a:ext uri="{FF2B5EF4-FFF2-40B4-BE49-F238E27FC236}">
                    <a16:creationId xmlns:a16="http://schemas.microsoft.com/office/drawing/2014/main" xmlns="" id="{C6A65CC1-3E8C-4B04-BB0D-7B1B7B42DF19}"/>
                  </a:ext>
                </a:extLst>
              </p:cNvPr>
              <p:cNvSpPr/>
              <p:nvPr/>
            </p:nvSpPr>
            <p:spPr>
              <a:xfrm>
                <a:off x="2369226" y="6032311"/>
                <a:ext cx="304564" cy="109035"/>
              </a:xfrm>
              <a:custGeom>
                <a:avLst/>
                <a:gdLst>
                  <a:gd name="connsiteX0" fmla="*/ 28525 w 304564"/>
                  <a:gd name="connsiteY0" fmla="*/ 33989 h 109035"/>
                  <a:gd name="connsiteX1" fmla="*/ 1913 w 304564"/>
                  <a:gd name="connsiteY1" fmla="*/ 87213 h 109035"/>
                  <a:gd name="connsiteX2" fmla="*/ 236101 w 304564"/>
                  <a:gd name="connsiteY2" fmla="*/ 97858 h 109035"/>
                  <a:gd name="connsiteX3" fmla="*/ 246746 w 304564"/>
                  <a:gd name="connsiteY3" fmla="*/ 23344 h 109035"/>
                  <a:gd name="connsiteX4" fmla="*/ 28525 w 304564"/>
                  <a:gd name="connsiteY4" fmla="*/ 33989 h 109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564" h="109035">
                    <a:moveTo>
                      <a:pt x="28525" y="33989"/>
                    </a:moveTo>
                    <a:cubicBezTo>
                      <a:pt x="28525" y="33989"/>
                      <a:pt x="-8732" y="44634"/>
                      <a:pt x="1913" y="87213"/>
                    </a:cubicBezTo>
                    <a:cubicBezTo>
                      <a:pt x="12558" y="129793"/>
                      <a:pt x="113684" y="28666"/>
                      <a:pt x="236101" y="97858"/>
                    </a:cubicBezTo>
                    <a:cubicBezTo>
                      <a:pt x="305293" y="135115"/>
                      <a:pt x="342550" y="71246"/>
                      <a:pt x="246746" y="23344"/>
                    </a:cubicBezTo>
                    <a:cubicBezTo>
                      <a:pt x="145619" y="-24558"/>
                      <a:pt x="65782" y="12699"/>
                      <a:pt x="28525" y="33989"/>
                    </a:cubicBezTo>
                    <a:close/>
                  </a:path>
                </a:pathLst>
              </a:custGeom>
              <a:solidFill>
                <a:srgbClr val="F6BB93">
                  <a:alpha val="50000"/>
                </a:srgbClr>
              </a:solidFill>
              <a:ln w="53196" cap="flat">
                <a:noFill/>
                <a:prstDash val="solid"/>
                <a:miter/>
              </a:ln>
            </p:spPr>
            <p:txBody>
              <a:bodyPr rtlCol="0" anchor="ctr"/>
              <a:lstStyle/>
              <a:p>
                <a:endParaRPr lang="en-US"/>
              </a:p>
            </p:txBody>
          </p:sp>
        </p:grpSp>
        <p:grpSp>
          <p:nvGrpSpPr>
            <p:cNvPr id="224" name="Graphic 19">
              <a:extLst>
                <a:ext uri="{FF2B5EF4-FFF2-40B4-BE49-F238E27FC236}">
                  <a16:creationId xmlns:a16="http://schemas.microsoft.com/office/drawing/2014/main" xmlns="" id="{203A9D5D-AE2F-47DE-A0A2-74B1DB896EAA}"/>
                </a:ext>
              </a:extLst>
            </p:cNvPr>
            <p:cNvGrpSpPr/>
            <p:nvPr/>
          </p:nvGrpSpPr>
          <p:grpSpPr>
            <a:xfrm>
              <a:off x="2371139" y="6170829"/>
              <a:ext cx="308702" cy="408345"/>
              <a:chOff x="2371139" y="6170829"/>
              <a:chExt cx="308702" cy="408345"/>
            </a:xfrm>
          </p:grpSpPr>
          <p:sp>
            <p:nvSpPr>
              <p:cNvPr id="225" name="Freeform: Shape 224">
                <a:extLst>
                  <a:ext uri="{FF2B5EF4-FFF2-40B4-BE49-F238E27FC236}">
                    <a16:creationId xmlns:a16="http://schemas.microsoft.com/office/drawing/2014/main" xmlns="" id="{B4343866-84A8-4793-A4BC-AA1CCF3723A8}"/>
                  </a:ext>
                </a:extLst>
              </p:cNvPr>
              <p:cNvSpPr/>
              <p:nvPr/>
            </p:nvSpPr>
            <p:spPr>
              <a:xfrm>
                <a:off x="2371139" y="6172749"/>
                <a:ext cx="308702" cy="404505"/>
              </a:xfrm>
              <a:custGeom>
                <a:avLst/>
                <a:gdLst>
                  <a:gd name="connsiteX0" fmla="*/ 308702 w 308702"/>
                  <a:gd name="connsiteY0" fmla="*/ 202253 h 404505"/>
                  <a:gd name="connsiteX1" fmla="*/ 154351 w 308702"/>
                  <a:gd name="connsiteY1" fmla="*/ 404506 h 404505"/>
                  <a:gd name="connsiteX2" fmla="*/ 0 w 308702"/>
                  <a:gd name="connsiteY2" fmla="*/ 202253 h 404505"/>
                  <a:gd name="connsiteX3" fmla="*/ 154351 w 308702"/>
                  <a:gd name="connsiteY3" fmla="*/ 0 h 404505"/>
                  <a:gd name="connsiteX4" fmla="*/ 308702 w 308702"/>
                  <a:gd name="connsiteY4" fmla="*/ 202253 h 404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702" h="404505">
                    <a:moveTo>
                      <a:pt x="308702" y="202253"/>
                    </a:moveTo>
                    <a:cubicBezTo>
                      <a:pt x="308702" y="313954"/>
                      <a:pt x="239597" y="404506"/>
                      <a:pt x="154351" y="404506"/>
                    </a:cubicBezTo>
                    <a:cubicBezTo>
                      <a:pt x="69105" y="404506"/>
                      <a:pt x="0" y="313954"/>
                      <a:pt x="0" y="202253"/>
                    </a:cubicBezTo>
                    <a:cubicBezTo>
                      <a:pt x="0" y="90552"/>
                      <a:pt x="69105" y="0"/>
                      <a:pt x="154351" y="0"/>
                    </a:cubicBezTo>
                    <a:cubicBezTo>
                      <a:pt x="239597" y="0"/>
                      <a:pt x="308702" y="90552"/>
                      <a:pt x="308702" y="202253"/>
                    </a:cubicBezTo>
                    <a:close/>
                  </a:path>
                </a:pathLst>
              </a:custGeom>
              <a:solidFill>
                <a:srgbClr val="FFFFFF"/>
              </a:solidFill>
              <a:ln w="53196" cap="flat">
                <a:no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xmlns="" id="{A2E8EBA1-2FE5-4B66-9495-05AAFA68ED49}"/>
                  </a:ext>
                </a:extLst>
              </p:cNvPr>
              <p:cNvSpPr/>
              <p:nvPr/>
            </p:nvSpPr>
            <p:spPr>
              <a:xfrm>
                <a:off x="2371139" y="6170829"/>
                <a:ext cx="308702" cy="408345"/>
              </a:xfrm>
              <a:custGeom>
                <a:avLst/>
                <a:gdLst>
                  <a:gd name="connsiteX0" fmla="*/ 308702 w 308702"/>
                  <a:gd name="connsiteY0" fmla="*/ 204173 h 408345"/>
                  <a:gd name="connsiteX1" fmla="*/ 308702 w 308702"/>
                  <a:gd name="connsiteY1" fmla="*/ 214818 h 408345"/>
                  <a:gd name="connsiteX2" fmla="*/ 303380 w 308702"/>
                  <a:gd name="connsiteY2" fmla="*/ 252075 h 408345"/>
                  <a:gd name="connsiteX3" fmla="*/ 287413 w 308702"/>
                  <a:gd name="connsiteY3" fmla="*/ 305299 h 408345"/>
                  <a:gd name="connsiteX4" fmla="*/ 250155 w 308702"/>
                  <a:gd name="connsiteY4" fmla="*/ 363846 h 408345"/>
                  <a:gd name="connsiteX5" fmla="*/ 175641 w 308702"/>
                  <a:gd name="connsiteY5" fmla="*/ 406426 h 408345"/>
                  <a:gd name="connsiteX6" fmla="*/ 85159 w 308702"/>
                  <a:gd name="connsiteY6" fmla="*/ 385136 h 408345"/>
                  <a:gd name="connsiteX7" fmla="*/ 21290 w 308702"/>
                  <a:gd name="connsiteY7" fmla="*/ 305299 h 408345"/>
                  <a:gd name="connsiteX8" fmla="*/ 0 w 308702"/>
                  <a:gd name="connsiteY8" fmla="*/ 204173 h 408345"/>
                  <a:gd name="connsiteX9" fmla="*/ 21290 w 308702"/>
                  <a:gd name="connsiteY9" fmla="*/ 103046 h 408345"/>
                  <a:gd name="connsiteX10" fmla="*/ 85159 w 308702"/>
                  <a:gd name="connsiteY10" fmla="*/ 23209 h 408345"/>
                  <a:gd name="connsiteX11" fmla="*/ 175641 w 308702"/>
                  <a:gd name="connsiteY11" fmla="*/ 1920 h 408345"/>
                  <a:gd name="connsiteX12" fmla="*/ 250155 w 308702"/>
                  <a:gd name="connsiteY12" fmla="*/ 44499 h 408345"/>
                  <a:gd name="connsiteX13" fmla="*/ 287413 w 308702"/>
                  <a:gd name="connsiteY13" fmla="*/ 103046 h 408345"/>
                  <a:gd name="connsiteX14" fmla="*/ 303380 w 308702"/>
                  <a:gd name="connsiteY14" fmla="*/ 156271 h 408345"/>
                  <a:gd name="connsiteX15" fmla="*/ 308702 w 308702"/>
                  <a:gd name="connsiteY15" fmla="*/ 193528 h 408345"/>
                  <a:gd name="connsiteX16" fmla="*/ 308702 w 308702"/>
                  <a:gd name="connsiteY16" fmla="*/ 204173 h 408345"/>
                  <a:gd name="connsiteX17" fmla="*/ 308702 w 308702"/>
                  <a:gd name="connsiteY17" fmla="*/ 204173 h 408345"/>
                  <a:gd name="connsiteX18" fmla="*/ 308702 w 308702"/>
                  <a:gd name="connsiteY18" fmla="*/ 193528 h 408345"/>
                  <a:gd name="connsiteX19" fmla="*/ 303380 w 308702"/>
                  <a:gd name="connsiteY19" fmla="*/ 156271 h 408345"/>
                  <a:gd name="connsiteX20" fmla="*/ 287413 w 308702"/>
                  <a:gd name="connsiteY20" fmla="*/ 103046 h 408345"/>
                  <a:gd name="connsiteX21" fmla="*/ 244833 w 308702"/>
                  <a:gd name="connsiteY21" fmla="*/ 44499 h 408345"/>
                  <a:gd name="connsiteX22" fmla="*/ 170319 w 308702"/>
                  <a:gd name="connsiteY22" fmla="*/ 7242 h 408345"/>
                  <a:gd name="connsiteX23" fmla="*/ 85159 w 308702"/>
                  <a:gd name="connsiteY23" fmla="*/ 28532 h 408345"/>
                  <a:gd name="connsiteX24" fmla="*/ 26612 w 308702"/>
                  <a:gd name="connsiteY24" fmla="*/ 103046 h 408345"/>
                  <a:gd name="connsiteX25" fmla="*/ 5322 w 308702"/>
                  <a:gd name="connsiteY25" fmla="*/ 204173 h 408345"/>
                  <a:gd name="connsiteX26" fmla="*/ 26612 w 308702"/>
                  <a:gd name="connsiteY26" fmla="*/ 305299 h 408345"/>
                  <a:gd name="connsiteX27" fmla="*/ 85159 w 308702"/>
                  <a:gd name="connsiteY27" fmla="*/ 379813 h 408345"/>
                  <a:gd name="connsiteX28" fmla="*/ 127739 w 308702"/>
                  <a:gd name="connsiteY28" fmla="*/ 401103 h 408345"/>
                  <a:gd name="connsiteX29" fmla="*/ 138384 w 308702"/>
                  <a:gd name="connsiteY29" fmla="*/ 401103 h 408345"/>
                  <a:gd name="connsiteX30" fmla="*/ 149029 w 308702"/>
                  <a:gd name="connsiteY30" fmla="*/ 401103 h 408345"/>
                  <a:gd name="connsiteX31" fmla="*/ 170319 w 308702"/>
                  <a:gd name="connsiteY31" fmla="*/ 401103 h 408345"/>
                  <a:gd name="connsiteX32" fmla="*/ 244833 w 308702"/>
                  <a:gd name="connsiteY32" fmla="*/ 363846 h 408345"/>
                  <a:gd name="connsiteX33" fmla="*/ 287413 w 308702"/>
                  <a:gd name="connsiteY33" fmla="*/ 305299 h 408345"/>
                  <a:gd name="connsiteX34" fmla="*/ 303380 w 308702"/>
                  <a:gd name="connsiteY34" fmla="*/ 252075 h 408345"/>
                  <a:gd name="connsiteX35" fmla="*/ 308702 w 308702"/>
                  <a:gd name="connsiteY35" fmla="*/ 214818 h 408345"/>
                  <a:gd name="connsiteX36" fmla="*/ 308702 w 308702"/>
                  <a:gd name="connsiteY36" fmla="*/ 204173 h 408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08702" h="408345">
                    <a:moveTo>
                      <a:pt x="308702" y="204173"/>
                    </a:moveTo>
                    <a:cubicBezTo>
                      <a:pt x="308702" y="204173"/>
                      <a:pt x="308702" y="209495"/>
                      <a:pt x="308702" y="214818"/>
                    </a:cubicBezTo>
                    <a:cubicBezTo>
                      <a:pt x="308702" y="225462"/>
                      <a:pt x="308702" y="236107"/>
                      <a:pt x="303380" y="252075"/>
                    </a:cubicBezTo>
                    <a:cubicBezTo>
                      <a:pt x="303380" y="268042"/>
                      <a:pt x="298058" y="284009"/>
                      <a:pt x="287413" y="305299"/>
                    </a:cubicBezTo>
                    <a:cubicBezTo>
                      <a:pt x="276768" y="326589"/>
                      <a:pt x="266123" y="347879"/>
                      <a:pt x="250155" y="363846"/>
                    </a:cubicBezTo>
                    <a:cubicBezTo>
                      <a:pt x="234188" y="385136"/>
                      <a:pt x="207576" y="401103"/>
                      <a:pt x="175641" y="406426"/>
                    </a:cubicBezTo>
                    <a:cubicBezTo>
                      <a:pt x="143706" y="411748"/>
                      <a:pt x="111772" y="406426"/>
                      <a:pt x="85159" y="385136"/>
                    </a:cubicBezTo>
                    <a:cubicBezTo>
                      <a:pt x="58547" y="369168"/>
                      <a:pt x="31935" y="337234"/>
                      <a:pt x="21290" y="305299"/>
                    </a:cubicBezTo>
                    <a:cubicBezTo>
                      <a:pt x="5322" y="273364"/>
                      <a:pt x="0" y="236107"/>
                      <a:pt x="0" y="204173"/>
                    </a:cubicBezTo>
                    <a:cubicBezTo>
                      <a:pt x="0" y="166915"/>
                      <a:pt x="5322" y="134981"/>
                      <a:pt x="21290" y="103046"/>
                    </a:cubicBezTo>
                    <a:cubicBezTo>
                      <a:pt x="37257" y="71111"/>
                      <a:pt x="58547" y="44499"/>
                      <a:pt x="85159" y="23209"/>
                    </a:cubicBezTo>
                    <a:cubicBezTo>
                      <a:pt x="111772" y="1920"/>
                      <a:pt x="149029" y="-3403"/>
                      <a:pt x="175641" y="1920"/>
                    </a:cubicBezTo>
                    <a:cubicBezTo>
                      <a:pt x="207576" y="7242"/>
                      <a:pt x="228866" y="23209"/>
                      <a:pt x="250155" y="44499"/>
                    </a:cubicBezTo>
                    <a:cubicBezTo>
                      <a:pt x="266123" y="65789"/>
                      <a:pt x="282090" y="87079"/>
                      <a:pt x="287413" y="103046"/>
                    </a:cubicBezTo>
                    <a:cubicBezTo>
                      <a:pt x="298058" y="124336"/>
                      <a:pt x="303380" y="140303"/>
                      <a:pt x="303380" y="156271"/>
                    </a:cubicBezTo>
                    <a:cubicBezTo>
                      <a:pt x="303380" y="172238"/>
                      <a:pt x="308702" y="182883"/>
                      <a:pt x="308702" y="193528"/>
                    </a:cubicBezTo>
                    <a:cubicBezTo>
                      <a:pt x="308702" y="198850"/>
                      <a:pt x="308702" y="204173"/>
                      <a:pt x="308702" y="204173"/>
                    </a:cubicBezTo>
                    <a:close/>
                    <a:moveTo>
                      <a:pt x="308702" y="204173"/>
                    </a:moveTo>
                    <a:cubicBezTo>
                      <a:pt x="308702" y="204173"/>
                      <a:pt x="308702" y="198850"/>
                      <a:pt x="308702" y="193528"/>
                    </a:cubicBezTo>
                    <a:cubicBezTo>
                      <a:pt x="308702" y="182883"/>
                      <a:pt x="308702" y="172238"/>
                      <a:pt x="303380" y="156271"/>
                    </a:cubicBezTo>
                    <a:cubicBezTo>
                      <a:pt x="303380" y="140303"/>
                      <a:pt x="292735" y="124336"/>
                      <a:pt x="287413" y="103046"/>
                    </a:cubicBezTo>
                    <a:cubicBezTo>
                      <a:pt x="276768" y="81756"/>
                      <a:pt x="266123" y="60467"/>
                      <a:pt x="244833" y="44499"/>
                    </a:cubicBezTo>
                    <a:cubicBezTo>
                      <a:pt x="228866" y="28532"/>
                      <a:pt x="202253" y="12565"/>
                      <a:pt x="170319" y="7242"/>
                    </a:cubicBezTo>
                    <a:cubicBezTo>
                      <a:pt x="143706" y="1920"/>
                      <a:pt x="111772" y="7242"/>
                      <a:pt x="85159" y="28532"/>
                    </a:cubicBezTo>
                    <a:cubicBezTo>
                      <a:pt x="58547" y="44499"/>
                      <a:pt x="37257" y="76434"/>
                      <a:pt x="26612" y="103046"/>
                    </a:cubicBezTo>
                    <a:cubicBezTo>
                      <a:pt x="10645" y="134981"/>
                      <a:pt x="5322" y="166915"/>
                      <a:pt x="5322" y="204173"/>
                    </a:cubicBezTo>
                    <a:cubicBezTo>
                      <a:pt x="5322" y="236107"/>
                      <a:pt x="10645" y="273364"/>
                      <a:pt x="26612" y="305299"/>
                    </a:cubicBezTo>
                    <a:cubicBezTo>
                      <a:pt x="42580" y="337234"/>
                      <a:pt x="58547" y="363846"/>
                      <a:pt x="85159" y="379813"/>
                    </a:cubicBezTo>
                    <a:cubicBezTo>
                      <a:pt x="95804" y="390458"/>
                      <a:pt x="111772" y="395781"/>
                      <a:pt x="127739" y="401103"/>
                    </a:cubicBezTo>
                    <a:cubicBezTo>
                      <a:pt x="133061" y="401103"/>
                      <a:pt x="133061" y="401103"/>
                      <a:pt x="138384" y="401103"/>
                    </a:cubicBezTo>
                    <a:lnTo>
                      <a:pt x="149029" y="401103"/>
                    </a:lnTo>
                    <a:cubicBezTo>
                      <a:pt x="154351" y="401103"/>
                      <a:pt x="164996" y="401103"/>
                      <a:pt x="170319" y="401103"/>
                    </a:cubicBezTo>
                    <a:cubicBezTo>
                      <a:pt x="196931" y="395781"/>
                      <a:pt x="223543" y="379813"/>
                      <a:pt x="244833" y="363846"/>
                    </a:cubicBezTo>
                    <a:cubicBezTo>
                      <a:pt x="266123" y="347879"/>
                      <a:pt x="276768" y="326589"/>
                      <a:pt x="287413" y="305299"/>
                    </a:cubicBezTo>
                    <a:cubicBezTo>
                      <a:pt x="298058" y="284009"/>
                      <a:pt x="303380" y="268042"/>
                      <a:pt x="303380" y="252075"/>
                    </a:cubicBezTo>
                    <a:cubicBezTo>
                      <a:pt x="308702" y="236107"/>
                      <a:pt x="308702" y="225462"/>
                      <a:pt x="308702" y="214818"/>
                    </a:cubicBezTo>
                    <a:cubicBezTo>
                      <a:pt x="308702" y="209495"/>
                      <a:pt x="308702" y="204173"/>
                      <a:pt x="308702" y="204173"/>
                    </a:cubicBezTo>
                    <a:close/>
                  </a:path>
                </a:pathLst>
              </a:custGeom>
              <a:solidFill>
                <a:srgbClr val="C68267"/>
              </a:solidFill>
              <a:ln w="53196" cap="flat">
                <a:noFill/>
                <a:prstDash val="solid"/>
                <a:miter/>
              </a:ln>
            </p:spPr>
            <p:txBody>
              <a:bodyPr rtlCol="0" anchor="ctr"/>
              <a:lstStyle/>
              <a:p>
                <a:endParaRPr lang="en-US"/>
              </a:p>
            </p:txBody>
          </p:sp>
        </p:grpSp>
        <p:grpSp>
          <p:nvGrpSpPr>
            <p:cNvPr id="227" name="Graphic 19">
              <a:extLst>
                <a:ext uri="{FF2B5EF4-FFF2-40B4-BE49-F238E27FC236}">
                  <a16:creationId xmlns:a16="http://schemas.microsoft.com/office/drawing/2014/main" xmlns="" id="{54B13C4C-89BC-4669-B060-0B5C67D68801}"/>
                </a:ext>
              </a:extLst>
            </p:cNvPr>
            <p:cNvGrpSpPr/>
            <p:nvPr/>
          </p:nvGrpSpPr>
          <p:grpSpPr>
            <a:xfrm>
              <a:off x="1647284" y="6197976"/>
              <a:ext cx="308702" cy="407810"/>
              <a:chOff x="1647284" y="6197976"/>
              <a:chExt cx="308702" cy="407810"/>
            </a:xfrm>
          </p:grpSpPr>
          <p:sp>
            <p:nvSpPr>
              <p:cNvPr id="228" name="Freeform: Shape 227">
                <a:extLst>
                  <a:ext uri="{FF2B5EF4-FFF2-40B4-BE49-F238E27FC236}">
                    <a16:creationId xmlns:a16="http://schemas.microsoft.com/office/drawing/2014/main" xmlns="" id="{EF96A4D3-AB82-4DB8-93DF-C877F48FA725}"/>
                  </a:ext>
                </a:extLst>
              </p:cNvPr>
              <p:cNvSpPr/>
              <p:nvPr/>
            </p:nvSpPr>
            <p:spPr>
              <a:xfrm>
                <a:off x="1647284" y="6199361"/>
                <a:ext cx="308702" cy="404505"/>
              </a:xfrm>
              <a:custGeom>
                <a:avLst/>
                <a:gdLst>
                  <a:gd name="connsiteX0" fmla="*/ 308702 w 308702"/>
                  <a:gd name="connsiteY0" fmla="*/ 202253 h 404505"/>
                  <a:gd name="connsiteX1" fmla="*/ 154351 w 308702"/>
                  <a:gd name="connsiteY1" fmla="*/ 404506 h 404505"/>
                  <a:gd name="connsiteX2" fmla="*/ 0 w 308702"/>
                  <a:gd name="connsiteY2" fmla="*/ 202253 h 404505"/>
                  <a:gd name="connsiteX3" fmla="*/ 154351 w 308702"/>
                  <a:gd name="connsiteY3" fmla="*/ 0 h 404505"/>
                  <a:gd name="connsiteX4" fmla="*/ 308702 w 308702"/>
                  <a:gd name="connsiteY4" fmla="*/ 202253 h 404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702" h="404505">
                    <a:moveTo>
                      <a:pt x="308702" y="202253"/>
                    </a:moveTo>
                    <a:cubicBezTo>
                      <a:pt x="308702" y="313954"/>
                      <a:pt x="239597" y="404506"/>
                      <a:pt x="154351" y="404506"/>
                    </a:cubicBezTo>
                    <a:cubicBezTo>
                      <a:pt x="69105" y="404506"/>
                      <a:pt x="0" y="313954"/>
                      <a:pt x="0" y="202253"/>
                    </a:cubicBezTo>
                    <a:cubicBezTo>
                      <a:pt x="0" y="90552"/>
                      <a:pt x="69105" y="0"/>
                      <a:pt x="154351" y="0"/>
                    </a:cubicBezTo>
                    <a:cubicBezTo>
                      <a:pt x="239597" y="0"/>
                      <a:pt x="308702" y="90552"/>
                      <a:pt x="308702" y="202253"/>
                    </a:cubicBezTo>
                    <a:close/>
                  </a:path>
                </a:pathLst>
              </a:custGeom>
              <a:solidFill>
                <a:srgbClr val="FFFFFF"/>
              </a:solidFill>
              <a:ln w="53196" cap="flat">
                <a:no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xmlns="" id="{3DB4CE94-F5EE-459A-8BFF-B6C294C0F681}"/>
                  </a:ext>
                </a:extLst>
              </p:cNvPr>
              <p:cNvSpPr/>
              <p:nvPr/>
            </p:nvSpPr>
            <p:spPr>
              <a:xfrm>
                <a:off x="1647284" y="6197976"/>
                <a:ext cx="308702" cy="407810"/>
              </a:xfrm>
              <a:custGeom>
                <a:avLst/>
                <a:gdLst>
                  <a:gd name="connsiteX0" fmla="*/ 308702 w 308702"/>
                  <a:gd name="connsiteY0" fmla="*/ 203637 h 407810"/>
                  <a:gd name="connsiteX1" fmla="*/ 308702 w 308702"/>
                  <a:gd name="connsiteY1" fmla="*/ 214282 h 407810"/>
                  <a:gd name="connsiteX2" fmla="*/ 303380 w 308702"/>
                  <a:gd name="connsiteY2" fmla="*/ 251539 h 407810"/>
                  <a:gd name="connsiteX3" fmla="*/ 287413 w 308702"/>
                  <a:gd name="connsiteY3" fmla="*/ 304764 h 407810"/>
                  <a:gd name="connsiteX4" fmla="*/ 250155 w 308702"/>
                  <a:gd name="connsiteY4" fmla="*/ 363311 h 407810"/>
                  <a:gd name="connsiteX5" fmla="*/ 175641 w 308702"/>
                  <a:gd name="connsiteY5" fmla="*/ 405890 h 407810"/>
                  <a:gd name="connsiteX6" fmla="*/ 85159 w 308702"/>
                  <a:gd name="connsiteY6" fmla="*/ 384601 h 407810"/>
                  <a:gd name="connsiteX7" fmla="*/ 21290 w 308702"/>
                  <a:gd name="connsiteY7" fmla="*/ 304764 h 407810"/>
                  <a:gd name="connsiteX8" fmla="*/ 0 w 308702"/>
                  <a:gd name="connsiteY8" fmla="*/ 203637 h 407810"/>
                  <a:gd name="connsiteX9" fmla="*/ 21290 w 308702"/>
                  <a:gd name="connsiteY9" fmla="*/ 102511 h 407810"/>
                  <a:gd name="connsiteX10" fmla="*/ 85159 w 308702"/>
                  <a:gd name="connsiteY10" fmla="*/ 22674 h 407810"/>
                  <a:gd name="connsiteX11" fmla="*/ 175641 w 308702"/>
                  <a:gd name="connsiteY11" fmla="*/ 1385 h 407810"/>
                  <a:gd name="connsiteX12" fmla="*/ 250155 w 308702"/>
                  <a:gd name="connsiteY12" fmla="*/ 43964 h 407810"/>
                  <a:gd name="connsiteX13" fmla="*/ 287413 w 308702"/>
                  <a:gd name="connsiteY13" fmla="*/ 102511 h 407810"/>
                  <a:gd name="connsiteX14" fmla="*/ 303380 w 308702"/>
                  <a:gd name="connsiteY14" fmla="*/ 155735 h 407810"/>
                  <a:gd name="connsiteX15" fmla="*/ 308702 w 308702"/>
                  <a:gd name="connsiteY15" fmla="*/ 192993 h 407810"/>
                  <a:gd name="connsiteX16" fmla="*/ 308702 w 308702"/>
                  <a:gd name="connsiteY16" fmla="*/ 203637 h 407810"/>
                  <a:gd name="connsiteX17" fmla="*/ 308702 w 308702"/>
                  <a:gd name="connsiteY17" fmla="*/ 203637 h 407810"/>
                  <a:gd name="connsiteX18" fmla="*/ 308702 w 308702"/>
                  <a:gd name="connsiteY18" fmla="*/ 192993 h 407810"/>
                  <a:gd name="connsiteX19" fmla="*/ 303380 w 308702"/>
                  <a:gd name="connsiteY19" fmla="*/ 155735 h 407810"/>
                  <a:gd name="connsiteX20" fmla="*/ 287413 w 308702"/>
                  <a:gd name="connsiteY20" fmla="*/ 102511 h 407810"/>
                  <a:gd name="connsiteX21" fmla="*/ 244833 w 308702"/>
                  <a:gd name="connsiteY21" fmla="*/ 43964 h 407810"/>
                  <a:gd name="connsiteX22" fmla="*/ 170319 w 308702"/>
                  <a:gd name="connsiteY22" fmla="*/ 6707 h 407810"/>
                  <a:gd name="connsiteX23" fmla="*/ 85159 w 308702"/>
                  <a:gd name="connsiteY23" fmla="*/ 27997 h 407810"/>
                  <a:gd name="connsiteX24" fmla="*/ 26612 w 308702"/>
                  <a:gd name="connsiteY24" fmla="*/ 102511 h 407810"/>
                  <a:gd name="connsiteX25" fmla="*/ 5322 w 308702"/>
                  <a:gd name="connsiteY25" fmla="*/ 203637 h 407810"/>
                  <a:gd name="connsiteX26" fmla="*/ 26612 w 308702"/>
                  <a:gd name="connsiteY26" fmla="*/ 304764 h 407810"/>
                  <a:gd name="connsiteX27" fmla="*/ 85159 w 308702"/>
                  <a:gd name="connsiteY27" fmla="*/ 379278 h 407810"/>
                  <a:gd name="connsiteX28" fmla="*/ 127739 w 308702"/>
                  <a:gd name="connsiteY28" fmla="*/ 400568 h 407810"/>
                  <a:gd name="connsiteX29" fmla="*/ 138384 w 308702"/>
                  <a:gd name="connsiteY29" fmla="*/ 400568 h 407810"/>
                  <a:gd name="connsiteX30" fmla="*/ 149029 w 308702"/>
                  <a:gd name="connsiteY30" fmla="*/ 400568 h 407810"/>
                  <a:gd name="connsiteX31" fmla="*/ 170319 w 308702"/>
                  <a:gd name="connsiteY31" fmla="*/ 400568 h 407810"/>
                  <a:gd name="connsiteX32" fmla="*/ 244833 w 308702"/>
                  <a:gd name="connsiteY32" fmla="*/ 363311 h 407810"/>
                  <a:gd name="connsiteX33" fmla="*/ 287413 w 308702"/>
                  <a:gd name="connsiteY33" fmla="*/ 304764 h 407810"/>
                  <a:gd name="connsiteX34" fmla="*/ 303380 w 308702"/>
                  <a:gd name="connsiteY34" fmla="*/ 251539 h 407810"/>
                  <a:gd name="connsiteX35" fmla="*/ 308702 w 308702"/>
                  <a:gd name="connsiteY35" fmla="*/ 214282 h 407810"/>
                  <a:gd name="connsiteX36" fmla="*/ 308702 w 308702"/>
                  <a:gd name="connsiteY36" fmla="*/ 203637 h 407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08702" h="407810">
                    <a:moveTo>
                      <a:pt x="308702" y="203637"/>
                    </a:moveTo>
                    <a:cubicBezTo>
                      <a:pt x="308702" y="203637"/>
                      <a:pt x="308702" y="208960"/>
                      <a:pt x="308702" y="214282"/>
                    </a:cubicBezTo>
                    <a:cubicBezTo>
                      <a:pt x="308702" y="224927"/>
                      <a:pt x="308702" y="235572"/>
                      <a:pt x="303380" y="251539"/>
                    </a:cubicBezTo>
                    <a:cubicBezTo>
                      <a:pt x="303380" y="267507"/>
                      <a:pt x="298058" y="283474"/>
                      <a:pt x="287413" y="304764"/>
                    </a:cubicBezTo>
                    <a:cubicBezTo>
                      <a:pt x="276768" y="326054"/>
                      <a:pt x="266123" y="347344"/>
                      <a:pt x="250155" y="363311"/>
                    </a:cubicBezTo>
                    <a:cubicBezTo>
                      <a:pt x="234188" y="384601"/>
                      <a:pt x="207576" y="400568"/>
                      <a:pt x="175641" y="405890"/>
                    </a:cubicBezTo>
                    <a:cubicBezTo>
                      <a:pt x="143706" y="411213"/>
                      <a:pt x="111772" y="405890"/>
                      <a:pt x="85159" y="384601"/>
                    </a:cubicBezTo>
                    <a:cubicBezTo>
                      <a:pt x="58547" y="368633"/>
                      <a:pt x="31935" y="336699"/>
                      <a:pt x="21290" y="304764"/>
                    </a:cubicBezTo>
                    <a:cubicBezTo>
                      <a:pt x="5322" y="272829"/>
                      <a:pt x="0" y="235572"/>
                      <a:pt x="0" y="203637"/>
                    </a:cubicBezTo>
                    <a:cubicBezTo>
                      <a:pt x="0" y="166380"/>
                      <a:pt x="5322" y="134446"/>
                      <a:pt x="21290" y="102511"/>
                    </a:cubicBezTo>
                    <a:cubicBezTo>
                      <a:pt x="37257" y="70576"/>
                      <a:pt x="58547" y="43964"/>
                      <a:pt x="85159" y="22674"/>
                    </a:cubicBezTo>
                    <a:cubicBezTo>
                      <a:pt x="111772" y="6707"/>
                      <a:pt x="149029" y="-3938"/>
                      <a:pt x="175641" y="1385"/>
                    </a:cubicBezTo>
                    <a:cubicBezTo>
                      <a:pt x="207576" y="6707"/>
                      <a:pt x="228866" y="22674"/>
                      <a:pt x="250155" y="43964"/>
                    </a:cubicBezTo>
                    <a:cubicBezTo>
                      <a:pt x="266123" y="65254"/>
                      <a:pt x="282090" y="86544"/>
                      <a:pt x="287413" y="102511"/>
                    </a:cubicBezTo>
                    <a:cubicBezTo>
                      <a:pt x="298058" y="123801"/>
                      <a:pt x="303380" y="139768"/>
                      <a:pt x="303380" y="155735"/>
                    </a:cubicBezTo>
                    <a:cubicBezTo>
                      <a:pt x="308702" y="171703"/>
                      <a:pt x="308702" y="182348"/>
                      <a:pt x="308702" y="192993"/>
                    </a:cubicBezTo>
                    <a:cubicBezTo>
                      <a:pt x="308702" y="203637"/>
                      <a:pt x="308702" y="203637"/>
                      <a:pt x="308702" y="203637"/>
                    </a:cubicBezTo>
                    <a:close/>
                    <a:moveTo>
                      <a:pt x="308702" y="203637"/>
                    </a:moveTo>
                    <a:cubicBezTo>
                      <a:pt x="308702" y="203637"/>
                      <a:pt x="308702" y="198315"/>
                      <a:pt x="308702" y="192993"/>
                    </a:cubicBezTo>
                    <a:cubicBezTo>
                      <a:pt x="308702" y="182348"/>
                      <a:pt x="308702" y="171703"/>
                      <a:pt x="303380" y="155735"/>
                    </a:cubicBezTo>
                    <a:cubicBezTo>
                      <a:pt x="303380" y="139768"/>
                      <a:pt x="292735" y="123801"/>
                      <a:pt x="287413" y="102511"/>
                    </a:cubicBezTo>
                    <a:cubicBezTo>
                      <a:pt x="276768" y="81221"/>
                      <a:pt x="266123" y="59931"/>
                      <a:pt x="244833" y="43964"/>
                    </a:cubicBezTo>
                    <a:cubicBezTo>
                      <a:pt x="228866" y="27997"/>
                      <a:pt x="202253" y="12029"/>
                      <a:pt x="170319" y="6707"/>
                    </a:cubicBezTo>
                    <a:cubicBezTo>
                      <a:pt x="138384" y="1385"/>
                      <a:pt x="106449" y="12029"/>
                      <a:pt x="85159" y="27997"/>
                    </a:cubicBezTo>
                    <a:cubicBezTo>
                      <a:pt x="58547" y="43964"/>
                      <a:pt x="37257" y="75899"/>
                      <a:pt x="26612" y="102511"/>
                    </a:cubicBezTo>
                    <a:cubicBezTo>
                      <a:pt x="10645" y="134446"/>
                      <a:pt x="5322" y="166380"/>
                      <a:pt x="5322" y="203637"/>
                    </a:cubicBezTo>
                    <a:cubicBezTo>
                      <a:pt x="5322" y="235572"/>
                      <a:pt x="10645" y="272829"/>
                      <a:pt x="26612" y="304764"/>
                    </a:cubicBezTo>
                    <a:cubicBezTo>
                      <a:pt x="42580" y="336699"/>
                      <a:pt x="58547" y="363311"/>
                      <a:pt x="85159" y="379278"/>
                    </a:cubicBezTo>
                    <a:cubicBezTo>
                      <a:pt x="95804" y="389923"/>
                      <a:pt x="111772" y="395246"/>
                      <a:pt x="127739" y="400568"/>
                    </a:cubicBezTo>
                    <a:cubicBezTo>
                      <a:pt x="133061" y="400568"/>
                      <a:pt x="133061" y="400568"/>
                      <a:pt x="138384" y="400568"/>
                    </a:cubicBezTo>
                    <a:lnTo>
                      <a:pt x="149029" y="400568"/>
                    </a:lnTo>
                    <a:cubicBezTo>
                      <a:pt x="154351" y="400568"/>
                      <a:pt x="164996" y="400568"/>
                      <a:pt x="170319" y="400568"/>
                    </a:cubicBezTo>
                    <a:cubicBezTo>
                      <a:pt x="196931" y="395246"/>
                      <a:pt x="223543" y="379278"/>
                      <a:pt x="244833" y="363311"/>
                    </a:cubicBezTo>
                    <a:cubicBezTo>
                      <a:pt x="266123" y="347344"/>
                      <a:pt x="276768" y="326054"/>
                      <a:pt x="287413" y="304764"/>
                    </a:cubicBezTo>
                    <a:cubicBezTo>
                      <a:pt x="298058" y="283474"/>
                      <a:pt x="303380" y="267507"/>
                      <a:pt x="303380" y="251539"/>
                    </a:cubicBezTo>
                    <a:cubicBezTo>
                      <a:pt x="308702" y="235572"/>
                      <a:pt x="308702" y="224927"/>
                      <a:pt x="308702" y="214282"/>
                    </a:cubicBezTo>
                    <a:cubicBezTo>
                      <a:pt x="308702" y="208960"/>
                      <a:pt x="308702" y="203637"/>
                      <a:pt x="308702" y="203637"/>
                    </a:cubicBezTo>
                    <a:close/>
                  </a:path>
                </a:pathLst>
              </a:custGeom>
              <a:solidFill>
                <a:srgbClr val="C68267"/>
              </a:solidFill>
              <a:ln w="53196" cap="flat">
                <a:noFill/>
                <a:prstDash val="solid"/>
                <a:miter/>
              </a:ln>
            </p:spPr>
            <p:txBody>
              <a:bodyPr rtlCol="0" anchor="ctr"/>
              <a:lstStyle/>
              <a:p>
                <a:endParaRPr lang="en-US"/>
              </a:p>
            </p:txBody>
          </p:sp>
        </p:grpSp>
        <p:grpSp>
          <p:nvGrpSpPr>
            <p:cNvPr id="230" name="Graphic 19">
              <a:extLst>
                <a:ext uri="{FF2B5EF4-FFF2-40B4-BE49-F238E27FC236}">
                  <a16:creationId xmlns:a16="http://schemas.microsoft.com/office/drawing/2014/main" xmlns="" id="{077059D0-AD35-49C6-86ED-3198B98C078A}"/>
                </a:ext>
              </a:extLst>
            </p:cNvPr>
            <p:cNvGrpSpPr/>
            <p:nvPr/>
          </p:nvGrpSpPr>
          <p:grpSpPr>
            <a:xfrm>
              <a:off x="1697462" y="6289362"/>
              <a:ext cx="208210" cy="277819"/>
              <a:chOff x="1697462" y="6289362"/>
              <a:chExt cx="208210" cy="277819"/>
            </a:xfrm>
          </p:grpSpPr>
          <p:sp>
            <p:nvSpPr>
              <p:cNvPr id="231" name="Freeform: Shape 230">
                <a:extLst>
                  <a:ext uri="{FF2B5EF4-FFF2-40B4-BE49-F238E27FC236}">
                    <a16:creationId xmlns:a16="http://schemas.microsoft.com/office/drawing/2014/main" xmlns="" id="{6ABCACE9-53B6-4195-95CA-2108E6DC8072}"/>
                  </a:ext>
                </a:extLst>
              </p:cNvPr>
              <p:cNvSpPr/>
              <p:nvPr/>
            </p:nvSpPr>
            <p:spPr>
              <a:xfrm rot="219554">
                <a:off x="1705760" y="6295205"/>
                <a:ext cx="191615" cy="266132"/>
              </a:xfrm>
              <a:custGeom>
                <a:avLst/>
                <a:gdLst>
                  <a:gd name="connsiteX0" fmla="*/ 191616 w 191615"/>
                  <a:gd name="connsiteY0" fmla="*/ 133066 h 266132"/>
                  <a:gd name="connsiteX1" fmla="*/ 95808 w 191615"/>
                  <a:gd name="connsiteY1" fmla="*/ 266133 h 266132"/>
                  <a:gd name="connsiteX2" fmla="*/ 0 w 191615"/>
                  <a:gd name="connsiteY2" fmla="*/ 133066 h 266132"/>
                  <a:gd name="connsiteX3" fmla="*/ 95808 w 191615"/>
                  <a:gd name="connsiteY3" fmla="*/ 0 h 266132"/>
                  <a:gd name="connsiteX4" fmla="*/ 191616 w 191615"/>
                  <a:gd name="connsiteY4" fmla="*/ 133066 h 2661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15" h="266132">
                    <a:moveTo>
                      <a:pt x="191616" y="133066"/>
                    </a:moveTo>
                    <a:cubicBezTo>
                      <a:pt x="191616" y="206557"/>
                      <a:pt x="148721" y="266133"/>
                      <a:pt x="95808" y="266133"/>
                    </a:cubicBezTo>
                    <a:cubicBezTo>
                      <a:pt x="42895" y="266133"/>
                      <a:pt x="0" y="206557"/>
                      <a:pt x="0" y="133066"/>
                    </a:cubicBezTo>
                    <a:cubicBezTo>
                      <a:pt x="0" y="59576"/>
                      <a:pt x="42895" y="0"/>
                      <a:pt x="95808" y="0"/>
                    </a:cubicBezTo>
                    <a:cubicBezTo>
                      <a:pt x="148721" y="0"/>
                      <a:pt x="191616" y="59576"/>
                      <a:pt x="191616" y="133066"/>
                    </a:cubicBezTo>
                    <a:close/>
                  </a:path>
                </a:pathLst>
              </a:custGeom>
              <a:solidFill>
                <a:srgbClr val="52C1C5"/>
              </a:solidFill>
              <a:ln w="53198"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xmlns="" id="{CEDA3B45-FA4D-4E23-B766-0D6D0607907A}"/>
                  </a:ext>
                </a:extLst>
              </p:cNvPr>
              <p:cNvSpPr/>
              <p:nvPr/>
            </p:nvSpPr>
            <p:spPr>
              <a:xfrm rot="219554">
                <a:off x="1705760" y="6295205"/>
                <a:ext cx="191615" cy="266132"/>
              </a:xfrm>
              <a:custGeom>
                <a:avLst/>
                <a:gdLst>
                  <a:gd name="connsiteX0" fmla="*/ 191616 w 191615"/>
                  <a:gd name="connsiteY0" fmla="*/ 133066 h 266132"/>
                  <a:gd name="connsiteX1" fmla="*/ 95808 w 191615"/>
                  <a:gd name="connsiteY1" fmla="*/ 266133 h 266132"/>
                  <a:gd name="connsiteX2" fmla="*/ 0 w 191615"/>
                  <a:gd name="connsiteY2" fmla="*/ 133066 h 266132"/>
                  <a:gd name="connsiteX3" fmla="*/ 95808 w 191615"/>
                  <a:gd name="connsiteY3" fmla="*/ 0 h 266132"/>
                  <a:gd name="connsiteX4" fmla="*/ 191616 w 191615"/>
                  <a:gd name="connsiteY4" fmla="*/ 133066 h 2661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15" h="266132">
                    <a:moveTo>
                      <a:pt x="191616" y="133066"/>
                    </a:moveTo>
                    <a:cubicBezTo>
                      <a:pt x="191616" y="206557"/>
                      <a:pt x="148721" y="266133"/>
                      <a:pt x="95808" y="266133"/>
                    </a:cubicBezTo>
                    <a:cubicBezTo>
                      <a:pt x="42895" y="266133"/>
                      <a:pt x="0" y="206557"/>
                      <a:pt x="0" y="133066"/>
                    </a:cubicBezTo>
                    <a:cubicBezTo>
                      <a:pt x="0" y="59576"/>
                      <a:pt x="42895" y="0"/>
                      <a:pt x="95808" y="0"/>
                    </a:cubicBezTo>
                    <a:cubicBezTo>
                      <a:pt x="148721" y="0"/>
                      <a:pt x="191616" y="59576"/>
                      <a:pt x="191616" y="133066"/>
                    </a:cubicBezTo>
                    <a:close/>
                  </a:path>
                </a:pathLst>
              </a:custGeom>
              <a:solidFill>
                <a:srgbClr val="333332"/>
              </a:solidFill>
              <a:ln w="53198" cap="flat">
                <a:no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xmlns="" id="{C59DC4BD-D82F-4A78-9BFA-769888B87379}"/>
                  </a:ext>
                </a:extLst>
              </p:cNvPr>
              <p:cNvSpPr/>
              <p:nvPr/>
            </p:nvSpPr>
            <p:spPr>
              <a:xfrm rot="219646">
                <a:off x="1727028" y="6332482"/>
                <a:ext cx="149034" cy="202261"/>
              </a:xfrm>
              <a:custGeom>
                <a:avLst/>
                <a:gdLst>
                  <a:gd name="connsiteX0" fmla="*/ 149035 w 149034"/>
                  <a:gd name="connsiteY0" fmla="*/ 101131 h 202261"/>
                  <a:gd name="connsiteX1" fmla="*/ 74517 w 149034"/>
                  <a:gd name="connsiteY1" fmla="*/ 202261 h 202261"/>
                  <a:gd name="connsiteX2" fmla="*/ 0 w 149034"/>
                  <a:gd name="connsiteY2" fmla="*/ 101131 h 202261"/>
                  <a:gd name="connsiteX3" fmla="*/ 74517 w 149034"/>
                  <a:gd name="connsiteY3" fmla="*/ 0 h 202261"/>
                  <a:gd name="connsiteX4" fmla="*/ 149035 w 149034"/>
                  <a:gd name="connsiteY4" fmla="*/ 101131 h 202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034" h="202261">
                    <a:moveTo>
                      <a:pt x="149035" y="101131"/>
                    </a:moveTo>
                    <a:cubicBezTo>
                      <a:pt x="149035" y="156983"/>
                      <a:pt x="115672" y="202261"/>
                      <a:pt x="74517" y="202261"/>
                    </a:cubicBezTo>
                    <a:cubicBezTo>
                      <a:pt x="33363" y="202261"/>
                      <a:pt x="0" y="156983"/>
                      <a:pt x="0" y="101131"/>
                    </a:cubicBezTo>
                    <a:cubicBezTo>
                      <a:pt x="0" y="45278"/>
                      <a:pt x="33363" y="0"/>
                      <a:pt x="74517" y="0"/>
                    </a:cubicBezTo>
                    <a:cubicBezTo>
                      <a:pt x="115672" y="0"/>
                      <a:pt x="149035" y="45278"/>
                      <a:pt x="149035" y="101131"/>
                    </a:cubicBezTo>
                    <a:close/>
                  </a:path>
                </a:pathLst>
              </a:custGeom>
              <a:solidFill>
                <a:srgbClr val="333332"/>
              </a:solidFill>
              <a:ln w="53198" cap="flat">
                <a:noFill/>
                <a:prstDash val="solid"/>
                <a:miter/>
              </a:ln>
            </p:spPr>
            <p:txBody>
              <a:bodyPr rtlCol="0" anchor="ctr"/>
              <a:lstStyle/>
              <a:p>
                <a:endParaRPr lang="en-US"/>
              </a:p>
            </p:txBody>
          </p:sp>
          <p:sp>
            <p:nvSpPr>
              <p:cNvPr id="234" name="Freeform: Shape 233">
                <a:extLst>
                  <a:ext uri="{FF2B5EF4-FFF2-40B4-BE49-F238E27FC236}">
                    <a16:creationId xmlns:a16="http://schemas.microsoft.com/office/drawing/2014/main" xmlns="" id="{769EAA71-D123-4B56-86F2-F4B399B1E567}"/>
                  </a:ext>
                </a:extLst>
              </p:cNvPr>
              <p:cNvSpPr/>
              <p:nvPr/>
            </p:nvSpPr>
            <p:spPr>
              <a:xfrm rot="219097">
                <a:off x="1748318" y="6348559"/>
                <a:ext cx="117097" cy="159678"/>
              </a:xfrm>
              <a:custGeom>
                <a:avLst/>
                <a:gdLst>
                  <a:gd name="connsiteX0" fmla="*/ 117098 w 117097"/>
                  <a:gd name="connsiteY0" fmla="*/ 79839 h 159678"/>
                  <a:gd name="connsiteX1" fmla="*/ 58549 w 117097"/>
                  <a:gd name="connsiteY1" fmla="*/ 159678 h 159678"/>
                  <a:gd name="connsiteX2" fmla="*/ 0 w 117097"/>
                  <a:gd name="connsiteY2" fmla="*/ 79839 h 159678"/>
                  <a:gd name="connsiteX3" fmla="*/ 58549 w 117097"/>
                  <a:gd name="connsiteY3" fmla="*/ 0 h 159678"/>
                  <a:gd name="connsiteX4" fmla="*/ 117098 w 117097"/>
                  <a:gd name="connsiteY4" fmla="*/ 79839 h 159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97" h="159678">
                    <a:moveTo>
                      <a:pt x="117098" y="79839"/>
                    </a:moveTo>
                    <a:cubicBezTo>
                      <a:pt x="117098" y="123933"/>
                      <a:pt x="90884" y="159678"/>
                      <a:pt x="58549" y="159678"/>
                    </a:cubicBezTo>
                    <a:cubicBezTo>
                      <a:pt x="26213" y="159678"/>
                      <a:pt x="0" y="123933"/>
                      <a:pt x="0" y="79839"/>
                    </a:cubicBezTo>
                    <a:cubicBezTo>
                      <a:pt x="0" y="35745"/>
                      <a:pt x="26213" y="0"/>
                      <a:pt x="58549" y="0"/>
                    </a:cubicBezTo>
                    <a:cubicBezTo>
                      <a:pt x="90884" y="0"/>
                      <a:pt x="117098" y="35745"/>
                      <a:pt x="117098" y="79839"/>
                    </a:cubicBezTo>
                    <a:close/>
                  </a:path>
                </a:pathLst>
              </a:custGeom>
              <a:solidFill>
                <a:srgbClr val="0A0A0A"/>
              </a:solidFill>
              <a:ln w="53198" cap="flat">
                <a:no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xmlns="" id="{AAE7620E-1FB6-45CC-8295-5C57F68B2A5D}"/>
                  </a:ext>
                </a:extLst>
              </p:cNvPr>
              <p:cNvSpPr/>
              <p:nvPr/>
            </p:nvSpPr>
            <p:spPr>
              <a:xfrm>
                <a:off x="1700059" y="6401614"/>
                <a:ext cx="197381" cy="160009"/>
              </a:xfrm>
              <a:custGeom>
                <a:avLst/>
                <a:gdLst>
                  <a:gd name="connsiteX0" fmla="*/ 5773 w 197381"/>
                  <a:gd name="connsiteY0" fmla="*/ 0 h 160009"/>
                  <a:gd name="connsiteX1" fmla="*/ 450 w 197381"/>
                  <a:gd name="connsiteY1" fmla="*/ 21290 h 160009"/>
                  <a:gd name="connsiteX2" fmla="*/ 90932 w 197381"/>
                  <a:gd name="connsiteY2" fmla="*/ 159673 h 160009"/>
                  <a:gd name="connsiteX3" fmla="*/ 197381 w 197381"/>
                  <a:gd name="connsiteY3" fmla="*/ 31935 h 160009"/>
                  <a:gd name="connsiteX4" fmla="*/ 197381 w 197381"/>
                  <a:gd name="connsiteY4" fmla="*/ 10645 h 160009"/>
                  <a:gd name="connsiteX5" fmla="*/ 5773 w 197381"/>
                  <a:gd name="connsiteY5" fmla="*/ 0 h 160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7381" h="160009">
                    <a:moveTo>
                      <a:pt x="5773" y="0"/>
                    </a:moveTo>
                    <a:cubicBezTo>
                      <a:pt x="5773" y="5322"/>
                      <a:pt x="5773" y="15967"/>
                      <a:pt x="450" y="21290"/>
                    </a:cubicBezTo>
                    <a:cubicBezTo>
                      <a:pt x="-4872" y="95804"/>
                      <a:pt x="37707" y="159673"/>
                      <a:pt x="90932" y="159673"/>
                    </a:cubicBezTo>
                    <a:cubicBezTo>
                      <a:pt x="144156" y="164996"/>
                      <a:pt x="192059" y="106449"/>
                      <a:pt x="197381" y="31935"/>
                    </a:cubicBezTo>
                    <a:cubicBezTo>
                      <a:pt x="197381" y="26612"/>
                      <a:pt x="197381" y="15967"/>
                      <a:pt x="197381" y="10645"/>
                    </a:cubicBezTo>
                    <a:cubicBezTo>
                      <a:pt x="138834" y="47902"/>
                      <a:pt x="53675" y="53224"/>
                      <a:pt x="5773" y="0"/>
                    </a:cubicBezTo>
                    <a:close/>
                  </a:path>
                </a:pathLst>
              </a:custGeom>
              <a:solidFill>
                <a:srgbClr val="333332">
                  <a:alpha val="40000"/>
                </a:srgbClr>
              </a:solidFill>
              <a:ln w="53196" cap="flat">
                <a:no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xmlns="" id="{960C59BB-4198-4979-A1A3-7C7AE157CC63}"/>
                  </a:ext>
                </a:extLst>
              </p:cNvPr>
              <p:cNvSpPr/>
              <p:nvPr/>
            </p:nvSpPr>
            <p:spPr>
              <a:xfrm rot="545471">
                <a:off x="1726779" y="6348270"/>
                <a:ext cx="63867" cy="85155"/>
              </a:xfrm>
              <a:custGeom>
                <a:avLst/>
                <a:gdLst>
                  <a:gd name="connsiteX0" fmla="*/ 63867 w 63867"/>
                  <a:gd name="connsiteY0" fmla="*/ 42578 h 85155"/>
                  <a:gd name="connsiteX1" fmla="*/ 31933 w 63867"/>
                  <a:gd name="connsiteY1" fmla="*/ 85156 h 85155"/>
                  <a:gd name="connsiteX2" fmla="*/ 0 w 63867"/>
                  <a:gd name="connsiteY2" fmla="*/ 42578 h 85155"/>
                  <a:gd name="connsiteX3" fmla="*/ 31933 w 63867"/>
                  <a:gd name="connsiteY3" fmla="*/ 0 h 85155"/>
                  <a:gd name="connsiteX4" fmla="*/ 63867 w 63867"/>
                  <a:gd name="connsiteY4" fmla="*/ 42578 h 85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867" h="85155">
                    <a:moveTo>
                      <a:pt x="63867" y="42578"/>
                    </a:moveTo>
                    <a:cubicBezTo>
                      <a:pt x="63867" y="66093"/>
                      <a:pt x="49570" y="85156"/>
                      <a:pt x="31933" y="85156"/>
                    </a:cubicBezTo>
                    <a:cubicBezTo>
                      <a:pt x="14297" y="85156"/>
                      <a:pt x="0" y="66093"/>
                      <a:pt x="0" y="42578"/>
                    </a:cubicBezTo>
                    <a:cubicBezTo>
                      <a:pt x="0" y="19063"/>
                      <a:pt x="14297" y="0"/>
                      <a:pt x="31933" y="0"/>
                    </a:cubicBezTo>
                    <a:cubicBezTo>
                      <a:pt x="49570" y="0"/>
                      <a:pt x="63867" y="19063"/>
                      <a:pt x="63867" y="42578"/>
                    </a:cubicBezTo>
                    <a:close/>
                  </a:path>
                </a:pathLst>
              </a:custGeom>
              <a:solidFill>
                <a:srgbClr val="FFFFFF"/>
              </a:solidFill>
              <a:ln w="53194" cap="flat">
                <a:no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xmlns="" id="{6A3601A9-636A-424B-8EC3-C98A44B0DD84}"/>
                  </a:ext>
                </a:extLst>
              </p:cNvPr>
              <p:cNvSpPr/>
              <p:nvPr/>
            </p:nvSpPr>
            <p:spPr>
              <a:xfrm rot="555532">
                <a:off x="1737974" y="6439192"/>
                <a:ext cx="31935" cy="42580"/>
              </a:xfrm>
              <a:custGeom>
                <a:avLst/>
                <a:gdLst>
                  <a:gd name="connsiteX0" fmla="*/ 31936 w 31935"/>
                  <a:gd name="connsiteY0" fmla="*/ 21290 h 42580"/>
                  <a:gd name="connsiteX1" fmla="*/ 15968 w 31935"/>
                  <a:gd name="connsiteY1" fmla="*/ 42581 h 42580"/>
                  <a:gd name="connsiteX2" fmla="*/ 0 w 31935"/>
                  <a:gd name="connsiteY2" fmla="*/ 21290 h 42580"/>
                  <a:gd name="connsiteX3" fmla="*/ 15968 w 31935"/>
                  <a:gd name="connsiteY3" fmla="*/ 0 h 42580"/>
                  <a:gd name="connsiteX4" fmla="*/ 31936 w 31935"/>
                  <a:gd name="connsiteY4" fmla="*/ 21290 h 425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35" h="42580">
                    <a:moveTo>
                      <a:pt x="31936" y="21290"/>
                    </a:moveTo>
                    <a:cubicBezTo>
                      <a:pt x="31936" y="33049"/>
                      <a:pt x="24787" y="42581"/>
                      <a:pt x="15968" y="42581"/>
                    </a:cubicBezTo>
                    <a:cubicBezTo>
                      <a:pt x="7149" y="42581"/>
                      <a:pt x="0" y="33049"/>
                      <a:pt x="0" y="21290"/>
                    </a:cubicBezTo>
                    <a:cubicBezTo>
                      <a:pt x="0" y="9532"/>
                      <a:pt x="7149" y="0"/>
                      <a:pt x="15968" y="0"/>
                    </a:cubicBezTo>
                    <a:cubicBezTo>
                      <a:pt x="24787" y="0"/>
                      <a:pt x="31936" y="9532"/>
                      <a:pt x="31936" y="21290"/>
                    </a:cubicBezTo>
                    <a:close/>
                  </a:path>
                </a:pathLst>
              </a:custGeom>
              <a:solidFill>
                <a:srgbClr val="FFFFFF"/>
              </a:solidFill>
              <a:ln w="53198" cap="flat">
                <a:noFill/>
                <a:prstDash val="solid"/>
                <a:miter/>
              </a:ln>
            </p:spPr>
            <p:txBody>
              <a:bodyPr rtlCol="0" anchor="ctr"/>
              <a:lstStyle/>
              <a:p>
                <a:endParaRPr lang="en-US"/>
              </a:p>
            </p:txBody>
          </p:sp>
        </p:grpSp>
        <p:grpSp>
          <p:nvGrpSpPr>
            <p:cNvPr id="238" name="Graphic 19">
              <a:extLst>
                <a:ext uri="{FF2B5EF4-FFF2-40B4-BE49-F238E27FC236}">
                  <a16:creationId xmlns:a16="http://schemas.microsoft.com/office/drawing/2014/main" xmlns="" id="{FC4BDCE6-5A60-4EF9-B7BF-55C850A7F9E9}"/>
                </a:ext>
              </a:extLst>
            </p:cNvPr>
            <p:cNvGrpSpPr/>
            <p:nvPr/>
          </p:nvGrpSpPr>
          <p:grpSpPr>
            <a:xfrm>
              <a:off x="2423655" y="6264260"/>
              <a:ext cx="203799" cy="275737"/>
              <a:chOff x="2423655" y="6264260"/>
              <a:chExt cx="203799" cy="275737"/>
            </a:xfrm>
          </p:grpSpPr>
          <p:sp>
            <p:nvSpPr>
              <p:cNvPr id="239" name="Freeform: Shape 238">
                <a:extLst>
                  <a:ext uri="{FF2B5EF4-FFF2-40B4-BE49-F238E27FC236}">
                    <a16:creationId xmlns:a16="http://schemas.microsoft.com/office/drawing/2014/main" xmlns="" id="{918E91CE-A635-49EF-AC62-8B350BFAB885}"/>
                  </a:ext>
                </a:extLst>
              </p:cNvPr>
              <p:cNvSpPr/>
              <p:nvPr/>
            </p:nvSpPr>
            <p:spPr>
              <a:xfrm rot="160269">
                <a:off x="2429752" y="6268580"/>
                <a:ext cx="191605" cy="266118"/>
              </a:xfrm>
              <a:custGeom>
                <a:avLst/>
                <a:gdLst>
                  <a:gd name="connsiteX0" fmla="*/ 191606 w 191605"/>
                  <a:gd name="connsiteY0" fmla="*/ 133059 h 266118"/>
                  <a:gd name="connsiteX1" fmla="*/ 95803 w 191605"/>
                  <a:gd name="connsiteY1" fmla="*/ 266119 h 266118"/>
                  <a:gd name="connsiteX2" fmla="*/ 0 w 191605"/>
                  <a:gd name="connsiteY2" fmla="*/ 133059 h 266118"/>
                  <a:gd name="connsiteX3" fmla="*/ 95803 w 191605"/>
                  <a:gd name="connsiteY3" fmla="*/ 0 h 266118"/>
                  <a:gd name="connsiteX4" fmla="*/ 191606 w 191605"/>
                  <a:gd name="connsiteY4" fmla="*/ 133059 h 2661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05" h="266118">
                    <a:moveTo>
                      <a:pt x="191606" y="133059"/>
                    </a:moveTo>
                    <a:cubicBezTo>
                      <a:pt x="191606" y="206546"/>
                      <a:pt x="148713" y="266119"/>
                      <a:pt x="95803" y="266119"/>
                    </a:cubicBezTo>
                    <a:cubicBezTo>
                      <a:pt x="42892" y="266119"/>
                      <a:pt x="0" y="206546"/>
                      <a:pt x="0" y="133059"/>
                    </a:cubicBezTo>
                    <a:cubicBezTo>
                      <a:pt x="0" y="59573"/>
                      <a:pt x="42892" y="0"/>
                      <a:pt x="95803" y="0"/>
                    </a:cubicBezTo>
                    <a:cubicBezTo>
                      <a:pt x="148713" y="0"/>
                      <a:pt x="191606" y="59573"/>
                      <a:pt x="191606" y="133059"/>
                    </a:cubicBezTo>
                    <a:close/>
                  </a:path>
                </a:pathLst>
              </a:custGeom>
              <a:solidFill>
                <a:srgbClr val="52C1C5"/>
              </a:solidFill>
              <a:ln w="53195" cap="flat">
                <a:no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xmlns="" id="{6E0119BA-1206-4B68-91C0-311894CDEAA9}"/>
                  </a:ext>
                </a:extLst>
              </p:cNvPr>
              <p:cNvSpPr/>
              <p:nvPr/>
            </p:nvSpPr>
            <p:spPr>
              <a:xfrm rot="160269">
                <a:off x="2429752" y="6268580"/>
                <a:ext cx="191605" cy="266118"/>
              </a:xfrm>
              <a:custGeom>
                <a:avLst/>
                <a:gdLst>
                  <a:gd name="connsiteX0" fmla="*/ 191606 w 191605"/>
                  <a:gd name="connsiteY0" fmla="*/ 133059 h 266118"/>
                  <a:gd name="connsiteX1" fmla="*/ 95803 w 191605"/>
                  <a:gd name="connsiteY1" fmla="*/ 266119 h 266118"/>
                  <a:gd name="connsiteX2" fmla="*/ 0 w 191605"/>
                  <a:gd name="connsiteY2" fmla="*/ 133059 h 266118"/>
                  <a:gd name="connsiteX3" fmla="*/ 95803 w 191605"/>
                  <a:gd name="connsiteY3" fmla="*/ 0 h 266118"/>
                  <a:gd name="connsiteX4" fmla="*/ 191606 w 191605"/>
                  <a:gd name="connsiteY4" fmla="*/ 133059 h 2661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05" h="266118">
                    <a:moveTo>
                      <a:pt x="191606" y="133059"/>
                    </a:moveTo>
                    <a:cubicBezTo>
                      <a:pt x="191606" y="206546"/>
                      <a:pt x="148713" y="266119"/>
                      <a:pt x="95803" y="266119"/>
                    </a:cubicBezTo>
                    <a:cubicBezTo>
                      <a:pt x="42892" y="266119"/>
                      <a:pt x="0" y="206546"/>
                      <a:pt x="0" y="133059"/>
                    </a:cubicBezTo>
                    <a:cubicBezTo>
                      <a:pt x="0" y="59573"/>
                      <a:pt x="42892" y="0"/>
                      <a:pt x="95803" y="0"/>
                    </a:cubicBezTo>
                    <a:cubicBezTo>
                      <a:pt x="148713" y="0"/>
                      <a:pt x="191606" y="59573"/>
                      <a:pt x="191606" y="133059"/>
                    </a:cubicBezTo>
                    <a:close/>
                  </a:path>
                </a:pathLst>
              </a:custGeom>
              <a:solidFill>
                <a:srgbClr val="333332"/>
              </a:solidFill>
              <a:ln w="53195"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xmlns="" id="{DAD1E0E6-03B6-4621-8759-9E7A4D20B5A0}"/>
                  </a:ext>
                </a:extLst>
              </p:cNvPr>
              <p:cNvSpPr/>
              <p:nvPr/>
            </p:nvSpPr>
            <p:spPr>
              <a:xfrm rot="159888">
                <a:off x="2451018" y="6305842"/>
                <a:ext cx="149026" cy="202249"/>
              </a:xfrm>
              <a:custGeom>
                <a:avLst/>
                <a:gdLst>
                  <a:gd name="connsiteX0" fmla="*/ 149026 w 149026"/>
                  <a:gd name="connsiteY0" fmla="*/ 101125 h 202249"/>
                  <a:gd name="connsiteX1" fmla="*/ 74513 w 149026"/>
                  <a:gd name="connsiteY1" fmla="*/ 202249 h 202249"/>
                  <a:gd name="connsiteX2" fmla="*/ 0 w 149026"/>
                  <a:gd name="connsiteY2" fmla="*/ 101125 h 202249"/>
                  <a:gd name="connsiteX3" fmla="*/ 74513 w 149026"/>
                  <a:gd name="connsiteY3" fmla="*/ 0 h 202249"/>
                  <a:gd name="connsiteX4" fmla="*/ 149026 w 149026"/>
                  <a:gd name="connsiteY4" fmla="*/ 101125 h 2022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026" h="202249">
                    <a:moveTo>
                      <a:pt x="149026" y="101125"/>
                    </a:moveTo>
                    <a:cubicBezTo>
                      <a:pt x="149026" y="156974"/>
                      <a:pt x="115665" y="202249"/>
                      <a:pt x="74513" y="202249"/>
                    </a:cubicBezTo>
                    <a:cubicBezTo>
                      <a:pt x="33361" y="202249"/>
                      <a:pt x="0" y="156974"/>
                      <a:pt x="0" y="101125"/>
                    </a:cubicBezTo>
                    <a:cubicBezTo>
                      <a:pt x="0" y="45275"/>
                      <a:pt x="33361" y="0"/>
                      <a:pt x="74513" y="0"/>
                    </a:cubicBezTo>
                    <a:cubicBezTo>
                      <a:pt x="115665" y="0"/>
                      <a:pt x="149026" y="45275"/>
                      <a:pt x="149026" y="101125"/>
                    </a:cubicBezTo>
                    <a:close/>
                  </a:path>
                </a:pathLst>
              </a:custGeom>
              <a:solidFill>
                <a:srgbClr val="333332"/>
              </a:solidFill>
              <a:ln w="53195" cap="flat">
                <a:no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xmlns="" id="{B3B1FD56-833E-4DBC-9766-FBD336AEC738}"/>
                  </a:ext>
                </a:extLst>
              </p:cNvPr>
              <p:cNvSpPr/>
              <p:nvPr/>
            </p:nvSpPr>
            <p:spPr>
              <a:xfrm rot="160109">
                <a:off x="2467001" y="6321657"/>
                <a:ext cx="117092" cy="159670"/>
              </a:xfrm>
              <a:custGeom>
                <a:avLst/>
                <a:gdLst>
                  <a:gd name="connsiteX0" fmla="*/ 117092 w 117092"/>
                  <a:gd name="connsiteY0" fmla="*/ 79835 h 159670"/>
                  <a:gd name="connsiteX1" fmla="*/ 58546 w 117092"/>
                  <a:gd name="connsiteY1" fmla="*/ 159671 h 159670"/>
                  <a:gd name="connsiteX2" fmla="*/ 0 w 117092"/>
                  <a:gd name="connsiteY2" fmla="*/ 79835 h 159670"/>
                  <a:gd name="connsiteX3" fmla="*/ 58546 w 117092"/>
                  <a:gd name="connsiteY3" fmla="*/ 0 h 159670"/>
                  <a:gd name="connsiteX4" fmla="*/ 117092 w 117092"/>
                  <a:gd name="connsiteY4" fmla="*/ 79835 h 159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092" h="159670">
                    <a:moveTo>
                      <a:pt x="117092" y="79835"/>
                    </a:moveTo>
                    <a:cubicBezTo>
                      <a:pt x="117092" y="123927"/>
                      <a:pt x="90880" y="159671"/>
                      <a:pt x="58546" y="159671"/>
                    </a:cubicBezTo>
                    <a:cubicBezTo>
                      <a:pt x="26212" y="159671"/>
                      <a:pt x="0" y="123927"/>
                      <a:pt x="0" y="79835"/>
                    </a:cubicBezTo>
                    <a:cubicBezTo>
                      <a:pt x="0" y="35744"/>
                      <a:pt x="26212" y="0"/>
                      <a:pt x="58546" y="0"/>
                    </a:cubicBezTo>
                    <a:cubicBezTo>
                      <a:pt x="90880" y="0"/>
                      <a:pt x="117092" y="35744"/>
                      <a:pt x="117092" y="79835"/>
                    </a:cubicBezTo>
                    <a:close/>
                  </a:path>
                </a:pathLst>
              </a:custGeom>
              <a:solidFill>
                <a:srgbClr val="0A0A0A"/>
              </a:solidFill>
              <a:ln w="53195" cap="flat">
                <a:no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xmlns="" id="{1DD6CD2F-8CF8-4C91-979C-E97AC0B6CC06}"/>
                  </a:ext>
                </a:extLst>
              </p:cNvPr>
              <p:cNvSpPr/>
              <p:nvPr/>
            </p:nvSpPr>
            <p:spPr>
              <a:xfrm>
                <a:off x="2429235" y="6380324"/>
                <a:ext cx="197380" cy="159673"/>
              </a:xfrm>
              <a:custGeom>
                <a:avLst/>
                <a:gdLst>
                  <a:gd name="connsiteX0" fmla="*/ 450 w 197380"/>
                  <a:gd name="connsiteY0" fmla="*/ 0 h 159673"/>
                  <a:gd name="connsiteX1" fmla="*/ 450 w 197380"/>
                  <a:gd name="connsiteY1" fmla="*/ 21290 h 159673"/>
                  <a:gd name="connsiteX2" fmla="*/ 90932 w 197380"/>
                  <a:gd name="connsiteY2" fmla="*/ 159673 h 159673"/>
                  <a:gd name="connsiteX3" fmla="*/ 197381 w 197380"/>
                  <a:gd name="connsiteY3" fmla="*/ 31935 h 159673"/>
                  <a:gd name="connsiteX4" fmla="*/ 197381 w 197380"/>
                  <a:gd name="connsiteY4" fmla="*/ 10645 h 159673"/>
                  <a:gd name="connsiteX5" fmla="*/ 450 w 197380"/>
                  <a:gd name="connsiteY5" fmla="*/ 0 h 159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7380" h="159673">
                    <a:moveTo>
                      <a:pt x="450" y="0"/>
                    </a:moveTo>
                    <a:cubicBezTo>
                      <a:pt x="450" y="5322"/>
                      <a:pt x="450" y="15967"/>
                      <a:pt x="450" y="21290"/>
                    </a:cubicBezTo>
                    <a:cubicBezTo>
                      <a:pt x="-4872" y="95804"/>
                      <a:pt x="37707" y="154351"/>
                      <a:pt x="90932" y="159673"/>
                    </a:cubicBezTo>
                    <a:cubicBezTo>
                      <a:pt x="144156" y="159673"/>
                      <a:pt x="192059" y="106449"/>
                      <a:pt x="197381" y="31935"/>
                    </a:cubicBezTo>
                    <a:cubicBezTo>
                      <a:pt x="197381" y="26612"/>
                      <a:pt x="197381" y="15967"/>
                      <a:pt x="197381" y="10645"/>
                    </a:cubicBezTo>
                    <a:cubicBezTo>
                      <a:pt x="133512" y="42580"/>
                      <a:pt x="48352" y="47902"/>
                      <a:pt x="450" y="0"/>
                    </a:cubicBezTo>
                    <a:close/>
                  </a:path>
                </a:pathLst>
              </a:custGeom>
              <a:solidFill>
                <a:srgbClr val="333332">
                  <a:alpha val="40000"/>
                </a:srgbClr>
              </a:solidFill>
              <a:ln w="53196" cap="flat">
                <a:no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xmlns="" id="{F0D8F551-AC22-4D89-AFF1-3E393547CAE3}"/>
                  </a:ext>
                </a:extLst>
              </p:cNvPr>
              <p:cNvSpPr/>
              <p:nvPr/>
            </p:nvSpPr>
            <p:spPr>
              <a:xfrm rot="489119">
                <a:off x="2451286" y="6321992"/>
                <a:ext cx="63869" cy="85159"/>
              </a:xfrm>
              <a:custGeom>
                <a:avLst/>
                <a:gdLst>
                  <a:gd name="connsiteX0" fmla="*/ 63870 w 63869"/>
                  <a:gd name="connsiteY0" fmla="*/ 42580 h 85159"/>
                  <a:gd name="connsiteX1" fmla="*/ 31935 w 63869"/>
                  <a:gd name="connsiteY1" fmla="*/ 85159 h 85159"/>
                  <a:gd name="connsiteX2" fmla="*/ 0 w 63869"/>
                  <a:gd name="connsiteY2" fmla="*/ 42580 h 85159"/>
                  <a:gd name="connsiteX3" fmla="*/ 31935 w 63869"/>
                  <a:gd name="connsiteY3" fmla="*/ 0 h 85159"/>
                  <a:gd name="connsiteX4" fmla="*/ 63870 w 63869"/>
                  <a:gd name="connsiteY4" fmla="*/ 42580 h 851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869" h="85159">
                    <a:moveTo>
                      <a:pt x="63870" y="42580"/>
                    </a:moveTo>
                    <a:cubicBezTo>
                      <a:pt x="63870" y="66096"/>
                      <a:pt x="49572" y="85159"/>
                      <a:pt x="31935" y="85159"/>
                    </a:cubicBezTo>
                    <a:cubicBezTo>
                      <a:pt x="14298" y="85159"/>
                      <a:pt x="0" y="66096"/>
                      <a:pt x="0" y="42580"/>
                    </a:cubicBezTo>
                    <a:cubicBezTo>
                      <a:pt x="0" y="19064"/>
                      <a:pt x="14298" y="0"/>
                      <a:pt x="31935" y="0"/>
                    </a:cubicBezTo>
                    <a:cubicBezTo>
                      <a:pt x="49572" y="0"/>
                      <a:pt x="63870" y="19064"/>
                      <a:pt x="63870" y="42580"/>
                    </a:cubicBezTo>
                    <a:close/>
                  </a:path>
                </a:pathLst>
              </a:custGeom>
              <a:solidFill>
                <a:srgbClr val="FFFFFF"/>
              </a:solidFill>
              <a:ln w="53196" cap="flat">
                <a:no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xmlns="" id="{82CC393C-5DE5-49A3-8A82-0FB34E942368}"/>
                  </a:ext>
                </a:extLst>
              </p:cNvPr>
              <p:cNvSpPr/>
              <p:nvPr/>
            </p:nvSpPr>
            <p:spPr>
              <a:xfrm rot="492960">
                <a:off x="2461511" y="6417863"/>
                <a:ext cx="31933" cy="42578"/>
              </a:xfrm>
              <a:custGeom>
                <a:avLst/>
                <a:gdLst>
                  <a:gd name="connsiteX0" fmla="*/ 31934 w 31933"/>
                  <a:gd name="connsiteY0" fmla="*/ 21289 h 42578"/>
                  <a:gd name="connsiteX1" fmla="*/ 15967 w 31933"/>
                  <a:gd name="connsiteY1" fmla="*/ 42578 h 42578"/>
                  <a:gd name="connsiteX2" fmla="*/ 0 w 31933"/>
                  <a:gd name="connsiteY2" fmla="*/ 21289 h 42578"/>
                  <a:gd name="connsiteX3" fmla="*/ 15967 w 31933"/>
                  <a:gd name="connsiteY3" fmla="*/ 0 h 42578"/>
                  <a:gd name="connsiteX4" fmla="*/ 31934 w 31933"/>
                  <a:gd name="connsiteY4" fmla="*/ 21289 h 425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33" h="42578">
                    <a:moveTo>
                      <a:pt x="31934" y="21289"/>
                    </a:moveTo>
                    <a:cubicBezTo>
                      <a:pt x="31934" y="33047"/>
                      <a:pt x="24785" y="42578"/>
                      <a:pt x="15967" y="42578"/>
                    </a:cubicBezTo>
                    <a:cubicBezTo>
                      <a:pt x="7149" y="42578"/>
                      <a:pt x="0" y="33047"/>
                      <a:pt x="0" y="21289"/>
                    </a:cubicBezTo>
                    <a:cubicBezTo>
                      <a:pt x="0" y="9531"/>
                      <a:pt x="7149" y="0"/>
                      <a:pt x="15967" y="0"/>
                    </a:cubicBezTo>
                    <a:cubicBezTo>
                      <a:pt x="24785" y="0"/>
                      <a:pt x="31934" y="9532"/>
                      <a:pt x="31934" y="21289"/>
                    </a:cubicBezTo>
                    <a:close/>
                  </a:path>
                </a:pathLst>
              </a:custGeom>
              <a:solidFill>
                <a:srgbClr val="FFFFFF"/>
              </a:solidFill>
              <a:ln w="53194" cap="flat">
                <a:noFill/>
                <a:prstDash val="solid"/>
                <a:miter/>
              </a:ln>
            </p:spPr>
            <p:txBody>
              <a:bodyPr rtlCol="0" anchor="ctr"/>
              <a:lstStyle/>
              <a:p>
                <a:endParaRPr lang="en-US"/>
              </a:p>
            </p:txBody>
          </p:sp>
        </p:grpSp>
        <p:grpSp>
          <p:nvGrpSpPr>
            <p:cNvPr id="246" name="Graphic 19">
              <a:extLst>
                <a:ext uri="{FF2B5EF4-FFF2-40B4-BE49-F238E27FC236}">
                  <a16:creationId xmlns:a16="http://schemas.microsoft.com/office/drawing/2014/main" xmlns="" id="{3E677EA5-A59C-4B3E-8B34-76C94403A390}"/>
                </a:ext>
              </a:extLst>
            </p:cNvPr>
            <p:cNvGrpSpPr/>
            <p:nvPr/>
          </p:nvGrpSpPr>
          <p:grpSpPr>
            <a:xfrm>
              <a:off x="2056148" y="6492096"/>
              <a:ext cx="125747" cy="222309"/>
              <a:chOff x="2056148" y="6492096"/>
              <a:chExt cx="125747" cy="222309"/>
            </a:xfrm>
          </p:grpSpPr>
          <p:sp>
            <p:nvSpPr>
              <p:cNvPr id="247" name="Freeform: Shape 246">
                <a:extLst>
                  <a:ext uri="{FF2B5EF4-FFF2-40B4-BE49-F238E27FC236}">
                    <a16:creationId xmlns:a16="http://schemas.microsoft.com/office/drawing/2014/main" xmlns="" id="{E5C9FD2A-DC00-4BAF-98F8-EC902409CB64}"/>
                  </a:ext>
                </a:extLst>
              </p:cNvPr>
              <p:cNvSpPr/>
              <p:nvPr/>
            </p:nvSpPr>
            <p:spPr>
              <a:xfrm>
                <a:off x="2057593" y="6625157"/>
                <a:ext cx="117454" cy="85159"/>
              </a:xfrm>
              <a:custGeom>
                <a:avLst/>
                <a:gdLst>
                  <a:gd name="connsiteX0" fmla="*/ 90002 w 117454"/>
                  <a:gd name="connsiteY0" fmla="*/ 42580 h 85159"/>
                  <a:gd name="connsiteX1" fmla="*/ 63390 w 117454"/>
                  <a:gd name="connsiteY1" fmla="*/ 37257 h 85159"/>
                  <a:gd name="connsiteX2" fmla="*/ 20811 w 117454"/>
                  <a:gd name="connsiteY2" fmla="*/ 21290 h 85159"/>
                  <a:gd name="connsiteX3" fmla="*/ 4843 w 117454"/>
                  <a:gd name="connsiteY3" fmla="*/ 0 h 85159"/>
                  <a:gd name="connsiteX4" fmla="*/ 36778 w 117454"/>
                  <a:gd name="connsiteY4" fmla="*/ 74514 h 85159"/>
                  <a:gd name="connsiteX5" fmla="*/ 74035 w 117454"/>
                  <a:gd name="connsiteY5" fmla="*/ 85159 h 85159"/>
                  <a:gd name="connsiteX6" fmla="*/ 90002 w 117454"/>
                  <a:gd name="connsiteY6" fmla="*/ 79837 h 85159"/>
                  <a:gd name="connsiteX7" fmla="*/ 116615 w 117454"/>
                  <a:gd name="connsiteY7" fmla="*/ 69192 h 85159"/>
                  <a:gd name="connsiteX8" fmla="*/ 90002 w 117454"/>
                  <a:gd name="connsiteY8" fmla="*/ 42580 h 8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454" h="85159">
                    <a:moveTo>
                      <a:pt x="90002" y="42580"/>
                    </a:moveTo>
                    <a:cubicBezTo>
                      <a:pt x="79358" y="42580"/>
                      <a:pt x="74035" y="37257"/>
                      <a:pt x="63390" y="37257"/>
                    </a:cubicBezTo>
                    <a:cubicBezTo>
                      <a:pt x="47423" y="37257"/>
                      <a:pt x="36778" y="31935"/>
                      <a:pt x="20811" y="21290"/>
                    </a:cubicBezTo>
                    <a:cubicBezTo>
                      <a:pt x="15488" y="15967"/>
                      <a:pt x="10166" y="10645"/>
                      <a:pt x="4843" y="0"/>
                    </a:cubicBezTo>
                    <a:cubicBezTo>
                      <a:pt x="-5802" y="26612"/>
                      <a:pt x="-479" y="63869"/>
                      <a:pt x="36778" y="74514"/>
                    </a:cubicBezTo>
                    <a:cubicBezTo>
                      <a:pt x="47423" y="79837"/>
                      <a:pt x="58068" y="79837"/>
                      <a:pt x="74035" y="85159"/>
                    </a:cubicBezTo>
                    <a:cubicBezTo>
                      <a:pt x="79358" y="85159"/>
                      <a:pt x="84680" y="85159"/>
                      <a:pt x="90002" y="79837"/>
                    </a:cubicBezTo>
                    <a:cubicBezTo>
                      <a:pt x="95325" y="79837"/>
                      <a:pt x="111292" y="74514"/>
                      <a:pt x="116615" y="69192"/>
                    </a:cubicBezTo>
                    <a:cubicBezTo>
                      <a:pt x="121937" y="53224"/>
                      <a:pt x="100647" y="42580"/>
                      <a:pt x="90002" y="42580"/>
                    </a:cubicBezTo>
                    <a:close/>
                  </a:path>
                </a:pathLst>
              </a:custGeom>
              <a:solidFill>
                <a:srgbClr val="F6BB93">
                  <a:alpha val="50000"/>
                </a:srgbClr>
              </a:solidFill>
              <a:ln w="53196"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xmlns="" id="{1A179A5F-E719-4CBE-B4E7-275B12FABD25}"/>
                  </a:ext>
                </a:extLst>
              </p:cNvPr>
              <p:cNvSpPr/>
              <p:nvPr/>
            </p:nvSpPr>
            <p:spPr>
              <a:xfrm>
                <a:off x="2056148" y="6492096"/>
                <a:ext cx="125747" cy="222309"/>
              </a:xfrm>
              <a:custGeom>
                <a:avLst/>
                <a:gdLst>
                  <a:gd name="connsiteX0" fmla="*/ 123382 w 125747"/>
                  <a:gd name="connsiteY0" fmla="*/ 122416 h 222309"/>
                  <a:gd name="connsiteX1" fmla="*/ 75480 w 125747"/>
                  <a:gd name="connsiteY1" fmla="*/ 95804 h 222309"/>
                  <a:gd name="connsiteX2" fmla="*/ 107415 w 125747"/>
                  <a:gd name="connsiteY2" fmla="*/ 63869 h 222309"/>
                  <a:gd name="connsiteX3" fmla="*/ 86125 w 125747"/>
                  <a:gd name="connsiteY3" fmla="*/ 0 h 222309"/>
                  <a:gd name="connsiteX4" fmla="*/ 86125 w 125747"/>
                  <a:gd name="connsiteY4" fmla="*/ 0 h 222309"/>
                  <a:gd name="connsiteX5" fmla="*/ 96770 w 125747"/>
                  <a:gd name="connsiteY5" fmla="*/ 58547 h 222309"/>
                  <a:gd name="connsiteX6" fmla="*/ 59513 w 125747"/>
                  <a:gd name="connsiteY6" fmla="*/ 90482 h 222309"/>
                  <a:gd name="connsiteX7" fmla="*/ 59513 w 125747"/>
                  <a:gd name="connsiteY7" fmla="*/ 90482 h 222309"/>
                  <a:gd name="connsiteX8" fmla="*/ 48868 w 125747"/>
                  <a:gd name="connsiteY8" fmla="*/ 90482 h 222309"/>
                  <a:gd name="connsiteX9" fmla="*/ 966 w 125747"/>
                  <a:gd name="connsiteY9" fmla="*/ 143706 h 222309"/>
                  <a:gd name="connsiteX10" fmla="*/ 118060 w 125747"/>
                  <a:gd name="connsiteY10" fmla="*/ 212898 h 222309"/>
                  <a:gd name="connsiteX11" fmla="*/ 118060 w 125747"/>
                  <a:gd name="connsiteY11" fmla="*/ 207575 h 222309"/>
                  <a:gd name="connsiteX12" fmla="*/ 16933 w 125747"/>
                  <a:gd name="connsiteY12" fmla="*/ 143706 h 222309"/>
                  <a:gd name="connsiteX13" fmla="*/ 123382 w 125747"/>
                  <a:gd name="connsiteY13" fmla="*/ 122416 h 222309"/>
                  <a:gd name="connsiteX14" fmla="*/ 123382 w 125747"/>
                  <a:gd name="connsiteY14" fmla="*/ 122416 h 222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5747" h="222309">
                    <a:moveTo>
                      <a:pt x="123382" y="122416"/>
                    </a:moveTo>
                    <a:cubicBezTo>
                      <a:pt x="107415" y="111771"/>
                      <a:pt x="91448" y="101126"/>
                      <a:pt x="75480" y="95804"/>
                    </a:cubicBezTo>
                    <a:cubicBezTo>
                      <a:pt x="91448" y="90482"/>
                      <a:pt x="102092" y="79837"/>
                      <a:pt x="107415" y="63869"/>
                    </a:cubicBezTo>
                    <a:cubicBezTo>
                      <a:pt x="112737" y="42580"/>
                      <a:pt x="102092" y="15967"/>
                      <a:pt x="86125" y="0"/>
                    </a:cubicBezTo>
                    <a:cubicBezTo>
                      <a:pt x="86125" y="0"/>
                      <a:pt x="80803" y="0"/>
                      <a:pt x="86125" y="0"/>
                    </a:cubicBezTo>
                    <a:cubicBezTo>
                      <a:pt x="96770" y="15967"/>
                      <a:pt x="102092" y="37257"/>
                      <a:pt x="96770" y="58547"/>
                    </a:cubicBezTo>
                    <a:cubicBezTo>
                      <a:pt x="91448" y="74514"/>
                      <a:pt x="70158" y="79837"/>
                      <a:pt x="59513" y="90482"/>
                    </a:cubicBezTo>
                    <a:cubicBezTo>
                      <a:pt x="59513" y="90482"/>
                      <a:pt x="59513" y="90482"/>
                      <a:pt x="59513" y="90482"/>
                    </a:cubicBezTo>
                    <a:cubicBezTo>
                      <a:pt x="54190" y="90482"/>
                      <a:pt x="54190" y="90482"/>
                      <a:pt x="48868" y="90482"/>
                    </a:cubicBezTo>
                    <a:cubicBezTo>
                      <a:pt x="22256" y="95804"/>
                      <a:pt x="966" y="117094"/>
                      <a:pt x="966" y="143706"/>
                    </a:cubicBezTo>
                    <a:cubicBezTo>
                      <a:pt x="-9679" y="207575"/>
                      <a:pt x="70158" y="239510"/>
                      <a:pt x="118060" y="212898"/>
                    </a:cubicBezTo>
                    <a:cubicBezTo>
                      <a:pt x="118060" y="212898"/>
                      <a:pt x="118060" y="207575"/>
                      <a:pt x="118060" y="207575"/>
                    </a:cubicBezTo>
                    <a:cubicBezTo>
                      <a:pt x="75480" y="218220"/>
                      <a:pt x="6288" y="196931"/>
                      <a:pt x="16933" y="143706"/>
                    </a:cubicBezTo>
                    <a:cubicBezTo>
                      <a:pt x="27578" y="85159"/>
                      <a:pt x="91448" y="117094"/>
                      <a:pt x="123382" y="122416"/>
                    </a:cubicBezTo>
                    <a:cubicBezTo>
                      <a:pt x="123382" y="127739"/>
                      <a:pt x="128705" y="122416"/>
                      <a:pt x="123382" y="122416"/>
                    </a:cubicBezTo>
                    <a:close/>
                  </a:path>
                </a:pathLst>
              </a:custGeom>
              <a:solidFill>
                <a:srgbClr val="C68267"/>
              </a:solidFill>
              <a:ln w="53196" cap="flat">
                <a:no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xmlns="" id="{2C3F1050-CD31-4DA1-A1FA-937DA5B52BC8}"/>
                  </a:ext>
                </a:extLst>
              </p:cNvPr>
              <p:cNvSpPr/>
              <p:nvPr/>
            </p:nvSpPr>
            <p:spPr>
              <a:xfrm>
                <a:off x="2072258" y="6609189"/>
                <a:ext cx="60427" cy="42579"/>
              </a:xfrm>
              <a:custGeom>
                <a:avLst/>
                <a:gdLst>
                  <a:gd name="connsiteX0" fmla="*/ 38081 w 60427"/>
                  <a:gd name="connsiteY0" fmla="*/ 0 h 42579"/>
                  <a:gd name="connsiteX1" fmla="*/ 38081 w 60427"/>
                  <a:gd name="connsiteY1" fmla="*/ 0 h 42579"/>
                  <a:gd name="connsiteX2" fmla="*/ 6146 w 60427"/>
                  <a:gd name="connsiteY2" fmla="*/ 10645 h 42579"/>
                  <a:gd name="connsiteX3" fmla="*/ 6146 w 60427"/>
                  <a:gd name="connsiteY3" fmla="*/ 37257 h 42579"/>
                  <a:gd name="connsiteX4" fmla="*/ 32758 w 60427"/>
                  <a:gd name="connsiteY4" fmla="*/ 42580 h 42579"/>
                  <a:gd name="connsiteX5" fmla="*/ 59370 w 60427"/>
                  <a:gd name="connsiteY5" fmla="*/ 26612 h 42579"/>
                  <a:gd name="connsiteX6" fmla="*/ 38081 w 60427"/>
                  <a:gd name="connsiteY6" fmla="*/ 0 h 42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427" h="42579">
                    <a:moveTo>
                      <a:pt x="38081" y="0"/>
                    </a:moveTo>
                    <a:cubicBezTo>
                      <a:pt x="38081" y="0"/>
                      <a:pt x="32758" y="0"/>
                      <a:pt x="38081" y="0"/>
                    </a:cubicBezTo>
                    <a:cubicBezTo>
                      <a:pt x="22113" y="0"/>
                      <a:pt x="16791" y="5322"/>
                      <a:pt x="6146" y="10645"/>
                    </a:cubicBezTo>
                    <a:cubicBezTo>
                      <a:pt x="823" y="15967"/>
                      <a:pt x="-4499" y="31935"/>
                      <a:pt x="6146" y="37257"/>
                    </a:cubicBezTo>
                    <a:cubicBezTo>
                      <a:pt x="11468" y="42580"/>
                      <a:pt x="22113" y="42580"/>
                      <a:pt x="32758" y="42580"/>
                    </a:cubicBezTo>
                    <a:cubicBezTo>
                      <a:pt x="43403" y="42580"/>
                      <a:pt x="54048" y="37257"/>
                      <a:pt x="59370" y="26612"/>
                    </a:cubicBezTo>
                    <a:cubicBezTo>
                      <a:pt x="64693" y="10645"/>
                      <a:pt x="48725" y="0"/>
                      <a:pt x="38081" y="0"/>
                    </a:cubicBezTo>
                    <a:close/>
                  </a:path>
                </a:pathLst>
              </a:custGeom>
              <a:solidFill>
                <a:srgbClr val="FCD4C6">
                  <a:alpha val="70000"/>
                </a:srgbClr>
              </a:solidFill>
              <a:ln w="53196" cap="flat">
                <a:no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xmlns="" id="{FC93DB84-950C-43F6-828D-54A6547C3F21}"/>
                  </a:ext>
                </a:extLst>
              </p:cNvPr>
              <p:cNvSpPr/>
              <p:nvPr/>
            </p:nvSpPr>
            <p:spPr>
              <a:xfrm>
                <a:off x="2148926" y="6619834"/>
                <a:ext cx="19959" cy="18171"/>
              </a:xfrm>
              <a:custGeom>
                <a:avLst/>
                <a:gdLst>
                  <a:gd name="connsiteX0" fmla="*/ 19959 w 19959"/>
                  <a:gd name="connsiteY0" fmla="*/ 5322 h 18171"/>
                  <a:gd name="connsiteX1" fmla="*/ 3992 w 19959"/>
                  <a:gd name="connsiteY1" fmla="*/ 0 h 18171"/>
                  <a:gd name="connsiteX2" fmla="*/ 3992 w 19959"/>
                  <a:gd name="connsiteY2" fmla="*/ 10645 h 18171"/>
                  <a:gd name="connsiteX3" fmla="*/ 3992 w 19959"/>
                  <a:gd name="connsiteY3" fmla="*/ 10645 h 18171"/>
                  <a:gd name="connsiteX4" fmla="*/ 19959 w 19959"/>
                  <a:gd name="connsiteY4" fmla="*/ 15967 h 18171"/>
                  <a:gd name="connsiteX5" fmla="*/ 19959 w 19959"/>
                  <a:gd name="connsiteY5" fmla="*/ 5322 h 18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59" h="18171">
                    <a:moveTo>
                      <a:pt x="19959" y="5322"/>
                    </a:moveTo>
                    <a:cubicBezTo>
                      <a:pt x="14637" y="0"/>
                      <a:pt x="9314" y="0"/>
                      <a:pt x="3992" y="0"/>
                    </a:cubicBezTo>
                    <a:cubicBezTo>
                      <a:pt x="-1331" y="0"/>
                      <a:pt x="-1331" y="10645"/>
                      <a:pt x="3992" y="10645"/>
                    </a:cubicBezTo>
                    <a:cubicBezTo>
                      <a:pt x="3992" y="10645"/>
                      <a:pt x="3992" y="10645"/>
                      <a:pt x="3992" y="10645"/>
                    </a:cubicBezTo>
                    <a:cubicBezTo>
                      <a:pt x="9314" y="15967"/>
                      <a:pt x="19959" y="21290"/>
                      <a:pt x="19959" y="15967"/>
                    </a:cubicBezTo>
                    <a:cubicBezTo>
                      <a:pt x="19959" y="10645"/>
                      <a:pt x="19959" y="5322"/>
                      <a:pt x="19959" y="5322"/>
                    </a:cubicBezTo>
                    <a:close/>
                  </a:path>
                </a:pathLst>
              </a:custGeom>
              <a:solidFill>
                <a:srgbClr val="FCD4C6">
                  <a:alpha val="70000"/>
                </a:srgbClr>
              </a:solidFill>
              <a:ln w="53196" cap="flat">
                <a:noFill/>
                <a:prstDash val="solid"/>
                <a:miter/>
              </a:ln>
            </p:spPr>
            <p:txBody>
              <a:bodyPr rtlCol="0" anchor="ctr"/>
              <a:lstStyle/>
              <a:p>
                <a:endParaRPr lang="en-US"/>
              </a:p>
            </p:txBody>
          </p:sp>
        </p:grpSp>
        <p:grpSp>
          <p:nvGrpSpPr>
            <p:cNvPr id="251" name="Graphic 19">
              <a:extLst>
                <a:ext uri="{FF2B5EF4-FFF2-40B4-BE49-F238E27FC236}">
                  <a16:creationId xmlns:a16="http://schemas.microsoft.com/office/drawing/2014/main" xmlns="" id="{F65830BE-4A30-4474-AA6F-647960DEF7E6}"/>
                </a:ext>
              </a:extLst>
            </p:cNvPr>
            <p:cNvGrpSpPr/>
            <p:nvPr/>
          </p:nvGrpSpPr>
          <p:grpSpPr>
            <a:xfrm>
              <a:off x="2381545" y="5991786"/>
              <a:ext cx="287650" cy="121085"/>
              <a:chOff x="2381545" y="5991786"/>
              <a:chExt cx="287650" cy="121085"/>
            </a:xfrm>
          </p:grpSpPr>
          <p:sp>
            <p:nvSpPr>
              <p:cNvPr id="252" name="Freeform: Shape 251">
                <a:extLst>
                  <a:ext uri="{FF2B5EF4-FFF2-40B4-BE49-F238E27FC236}">
                    <a16:creationId xmlns:a16="http://schemas.microsoft.com/office/drawing/2014/main" xmlns="" id="{B4972D0B-A49B-474F-8B78-90F599C52D8A}"/>
                  </a:ext>
                </a:extLst>
              </p:cNvPr>
              <p:cNvSpPr/>
              <p:nvPr/>
            </p:nvSpPr>
            <p:spPr>
              <a:xfrm>
                <a:off x="2381545" y="5991786"/>
                <a:ext cx="287650" cy="121085"/>
              </a:xfrm>
              <a:custGeom>
                <a:avLst/>
                <a:gdLst>
                  <a:gd name="connsiteX0" fmla="*/ 287651 w 287650"/>
                  <a:gd name="connsiteY0" fmla="*/ 95804 h 121085"/>
                  <a:gd name="connsiteX1" fmla="*/ 271683 w 287650"/>
                  <a:gd name="connsiteY1" fmla="*/ 58547 h 121085"/>
                  <a:gd name="connsiteX2" fmla="*/ 234426 w 287650"/>
                  <a:gd name="connsiteY2" fmla="*/ 31935 h 121085"/>
                  <a:gd name="connsiteX3" fmla="*/ 133299 w 287650"/>
                  <a:gd name="connsiteY3" fmla="*/ 0 h 121085"/>
                  <a:gd name="connsiteX4" fmla="*/ 238 w 287650"/>
                  <a:gd name="connsiteY4" fmla="*/ 79837 h 121085"/>
                  <a:gd name="connsiteX5" fmla="*/ 238 w 287650"/>
                  <a:gd name="connsiteY5" fmla="*/ 90482 h 121085"/>
                  <a:gd name="connsiteX6" fmla="*/ 32173 w 287650"/>
                  <a:gd name="connsiteY6" fmla="*/ 106449 h 121085"/>
                  <a:gd name="connsiteX7" fmla="*/ 207814 w 287650"/>
                  <a:gd name="connsiteY7" fmla="*/ 106449 h 121085"/>
                  <a:gd name="connsiteX8" fmla="*/ 287651 w 287650"/>
                  <a:gd name="connsiteY8" fmla="*/ 95804 h 121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650" h="121085">
                    <a:moveTo>
                      <a:pt x="287651" y="95804"/>
                    </a:moveTo>
                    <a:cubicBezTo>
                      <a:pt x="287651" y="85159"/>
                      <a:pt x="282328" y="69192"/>
                      <a:pt x="271683" y="58547"/>
                    </a:cubicBezTo>
                    <a:cubicBezTo>
                      <a:pt x="261038" y="47902"/>
                      <a:pt x="250394" y="37257"/>
                      <a:pt x="234426" y="31935"/>
                    </a:cubicBezTo>
                    <a:cubicBezTo>
                      <a:pt x="202491" y="15967"/>
                      <a:pt x="165234" y="0"/>
                      <a:pt x="133299" y="0"/>
                    </a:cubicBezTo>
                    <a:cubicBezTo>
                      <a:pt x="80075" y="0"/>
                      <a:pt x="-5084" y="26612"/>
                      <a:pt x="238" y="79837"/>
                    </a:cubicBezTo>
                    <a:cubicBezTo>
                      <a:pt x="238" y="85159"/>
                      <a:pt x="238" y="85159"/>
                      <a:pt x="238" y="90482"/>
                    </a:cubicBezTo>
                    <a:cubicBezTo>
                      <a:pt x="5560" y="101127"/>
                      <a:pt x="16205" y="106449"/>
                      <a:pt x="32173" y="106449"/>
                    </a:cubicBezTo>
                    <a:cubicBezTo>
                      <a:pt x="90720" y="101127"/>
                      <a:pt x="154589" y="63869"/>
                      <a:pt x="207814" y="106449"/>
                    </a:cubicBezTo>
                    <a:cubicBezTo>
                      <a:pt x="234426" y="122416"/>
                      <a:pt x="282328" y="133061"/>
                      <a:pt x="287651" y="95804"/>
                    </a:cubicBezTo>
                    <a:close/>
                  </a:path>
                </a:pathLst>
              </a:custGeom>
              <a:solidFill>
                <a:srgbClr val="141414"/>
              </a:solidFill>
              <a:ln w="53196" cap="flat">
                <a:noFill/>
                <a:prstDash val="solid"/>
                <a:miter/>
              </a:ln>
            </p:spPr>
            <p:txBody>
              <a:bodyPr rtlCol="0" anchor="ctr"/>
              <a:lstStyle/>
              <a:p>
                <a:endParaRPr lang="en-US"/>
              </a:p>
            </p:txBody>
          </p:sp>
          <p:sp>
            <p:nvSpPr>
              <p:cNvPr id="253" name="Freeform: Shape 252">
                <a:extLst>
                  <a:ext uri="{FF2B5EF4-FFF2-40B4-BE49-F238E27FC236}">
                    <a16:creationId xmlns:a16="http://schemas.microsoft.com/office/drawing/2014/main" xmlns="" id="{76EE34B6-FDA6-4002-AA62-CF1F28722281}"/>
                  </a:ext>
                </a:extLst>
              </p:cNvPr>
              <p:cNvSpPr/>
              <p:nvPr/>
            </p:nvSpPr>
            <p:spPr>
              <a:xfrm>
                <a:off x="2450975" y="6002215"/>
                <a:ext cx="188490" cy="58762"/>
              </a:xfrm>
              <a:custGeom>
                <a:avLst/>
                <a:gdLst>
                  <a:gd name="connsiteX0" fmla="*/ 186286 w 188490"/>
                  <a:gd name="connsiteY0" fmla="*/ 53440 h 58762"/>
                  <a:gd name="connsiteX1" fmla="*/ 106449 w 188490"/>
                  <a:gd name="connsiteY1" fmla="*/ 5538 h 58762"/>
                  <a:gd name="connsiteX2" fmla="*/ 0 w 188490"/>
                  <a:gd name="connsiteY2" fmla="*/ 16183 h 58762"/>
                  <a:gd name="connsiteX3" fmla="*/ 0 w 188490"/>
                  <a:gd name="connsiteY3" fmla="*/ 16183 h 58762"/>
                  <a:gd name="connsiteX4" fmla="*/ 95804 w 188490"/>
                  <a:gd name="connsiteY4" fmla="*/ 16183 h 58762"/>
                  <a:gd name="connsiteX5" fmla="*/ 180964 w 188490"/>
                  <a:gd name="connsiteY5" fmla="*/ 58763 h 58762"/>
                  <a:gd name="connsiteX6" fmla="*/ 186286 w 188490"/>
                  <a:gd name="connsiteY6" fmla="*/ 53440 h 58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8490" h="58762">
                    <a:moveTo>
                      <a:pt x="186286" y="53440"/>
                    </a:moveTo>
                    <a:cubicBezTo>
                      <a:pt x="170319" y="26828"/>
                      <a:pt x="133061" y="16183"/>
                      <a:pt x="106449" y="5538"/>
                    </a:cubicBezTo>
                    <a:cubicBezTo>
                      <a:pt x="69192" y="-5107"/>
                      <a:pt x="31935" y="216"/>
                      <a:pt x="0" y="16183"/>
                    </a:cubicBezTo>
                    <a:cubicBezTo>
                      <a:pt x="0" y="16183"/>
                      <a:pt x="0" y="16183"/>
                      <a:pt x="0" y="16183"/>
                    </a:cubicBezTo>
                    <a:cubicBezTo>
                      <a:pt x="31935" y="16183"/>
                      <a:pt x="63869" y="5538"/>
                      <a:pt x="95804" y="16183"/>
                    </a:cubicBezTo>
                    <a:cubicBezTo>
                      <a:pt x="127739" y="26828"/>
                      <a:pt x="154351" y="42795"/>
                      <a:pt x="180964" y="58763"/>
                    </a:cubicBezTo>
                    <a:cubicBezTo>
                      <a:pt x="186286" y="58763"/>
                      <a:pt x="191608" y="53440"/>
                      <a:pt x="186286" y="53440"/>
                    </a:cubicBezTo>
                    <a:close/>
                  </a:path>
                </a:pathLst>
              </a:custGeom>
              <a:solidFill>
                <a:srgbClr val="3B3B3B">
                  <a:alpha val="30000"/>
                </a:srgbClr>
              </a:solidFill>
              <a:ln w="53196" cap="flat">
                <a:noFill/>
                <a:prstDash val="solid"/>
                <a:miter/>
              </a:ln>
            </p:spPr>
            <p:txBody>
              <a:bodyPr rtlCol="0" anchor="ctr"/>
              <a:lstStyle/>
              <a:p>
                <a:endParaRPr lang="en-US"/>
              </a:p>
            </p:txBody>
          </p:sp>
        </p:grpSp>
        <p:grpSp>
          <p:nvGrpSpPr>
            <p:cNvPr id="254" name="Graphic 19">
              <a:extLst>
                <a:ext uri="{FF2B5EF4-FFF2-40B4-BE49-F238E27FC236}">
                  <a16:creationId xmlns:a16="http://schemas.microsoft.com/office/drawing/2014/main" xmlns="" id="{2068E712-4F59-45A4-AB4B-F9837A814E83}"/>
                </a:ext>
              </a:extLst>
            </p:cNvPr>
            <p:cNvGrpSpPr/>
            <p:nvPr/>
          </p:nvGrpSpPr>
          <p:grpSpPr>
            <a:xfrm>
              <a:off x="1647284" y="6029043"/>
              <a:ext cx="255477" cy="104525"/>
              <a:chOff x="1647284" y="6029043"/>
              <a:chExt cx="255477" cy="104525"/>
            </a:xfrm>
          </p:grpSpPr>
          <p:sp>
            <p:nvSpPr>
              <p:cNvPr id="255" name="Freeform: Shape 254">
                <a:extLst>
                  <a:ext uri="{FF2B5EF4-FFF2-40B4-BE49-F238E27FC236}">
                    <a16:creationId xmlns:a16="http://schemas.microsoft.com/office/drawing/2014/main" xmlns="" id="{0047960B-54CD-4272-BA41-25D6E11F967D}"/>
                  </a:ext>
                </a:extLst>
              </p:cNvPr>
              <p:cNvSpPr/>
              <p:nvPr/>
            </p:nvSpPr>
            <p:spPr>
              <a:xfrm>
                <a:off x="1647284" y="6029043"/>
                <a:ext cx="255477" cy="104525"/>
              </a:xfrm>
              <a:custGeom>
                <a:avLst/>
                <a:gdLst>
                  <a:gd name="connsiteX0" fmla="*/ 255478 w 255477"/>
                  <a:gd name="connsiteY0" fmla="*/ 85159 h 104525"/>
                  <a:gd name="connsiteX1" fmla="*/ 244833 w 255477"/>
                  <a:gd name="connsiteY1" fmla="*/ 53224 h 104525"/>
                  <a:gd name="connsiteX2" fmla="*/ 212898 w 255477"/>
                  <a:gd name="connsiteY2" fmla="*/ 26612 h 104525"/>
                  <a:gd name="connsiteX3" fmla="*/ 122417 w 255477"/>
                  <a:gd name="connsiteY3" fmla="*/ 0 h 104525"/>
                  <a:gd name="connsiteX4" fmla="*/ 0 w 255477"/>
                  <a:gd name="connsiteY4" fmla="*/ 74514 h 104525"/>
                  <a:gd name="connsiteX5" fmla="*/ 0 w 255477"/>
                  <a:gd name="connsiteY5" fmla="*/ 85159 h 104525"/>
                  <a:gd name="connsiteX6" fmla="*/ 31935 w 255477"/>
                  <a:gd name="connsiteY6" fmla="*/ 95804 h 104525"/>
                  <a:gd name="connsiteX7" fmla="*/ 191608 w 255477"/>
                  <a:gd name="connsiteY7" fmla="*/ 95804 h 104525"/>
                  <a:gd name="connsiteX8" fmla="*/ 255478 w 255477"/>
                  <a:gd name="connsiteY8" fmla="*/ 85159 h 10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5477" h="104525">
                    <a:moveTo>
                      <a:pt x="255478" y="85159"/>
                    </a:moveTo>
                    <a:cubicBezTo>
                      <a:pt x="255478" y="74514"/>
                      <a:pt x="250155" y="58547"/>
                      <a:pt x="244833" y="53224"/>
                    </a:cubicBezTo>
                    <a:cubicBezTo>
                      <a:pt x="239511" y="42580"/>
                      <a:pt x="223543" y="31935"/>
                      <a:pt x="212898" y="26612"/>
                    </a:cubicBezTo>
                    <a:cubicBezTo>
                      <a:pt x="186286" y="10645"/>
                      <a:pt x="154351" y="0"/>
                      <a:pt x="122417" y="0"/>
                    </a:cubicBezTo>
                    <a:cubicBezTo>
                      <a:pt x="74514" y="0"/>
                      <a:pt x="0" y="21290"/>
                      <a:pt x="0" y="74514"/>
                    </a:cubicBezTo>
                    <a:cubicBezTo>
                      <a:pt x="0" y="79837"/>
                      <a:pt x="0" y="79837"/>
                      <a:pt x="0" y="85159"/>
                    </a:cubicBezTo>
                    <a:cubicBezTo>
                      <a:pt x="0" y="95804"/>
                      <a:pt x="10645" y="101126"/>
                      <a:pt x="31935" y="95804"/>
                    </a:cubicBezTo>
                    <a:cubicBezTo>
                      <a:pt x="85159" y="90482"/>
                      <a:pt x="138384" y="58547"/>
                      <a:pt x="191608" y="95804"/>
                    </a:cubicBezTo>
                    <a:cubicBezTo>
                      <a:pt x="207576" y="106449"/>
                      <a:pt x="250155" y="111771"/>
                      <a:pt x="255478" y="85159"/>
                    </a:cubicBezTo>
                    <a:close/>
                  </a:path>
                </a:pathLst>
              </a:custGeom>
              <a:solidFill>
                <a:srgbClr val="141414"/>
              </a:solidFill>
              <a:ln w="53196" cap="flat">
                <a:noFill/>
                <a:prstDash val="solid"/>
                <a:miter/>
              </a:ln>
            </p:spPr>
            <p:txBody>
              <a:bodyPr rtlCol="0" anchor="ctr"/>
              <a:lstStyle/>
              <a:p>
                <a:endParaRPr lang="en-US"/>
              </a:p>
            </p:txBody>
          </p:sp>
          <p:sp>
            <p:nvSpPr>
              <p:cNvPr id="256" name="Freeform: Shape 255">
                <a:extLst>
                  <a:ext uri="{FF2B5EF4-FFF2-40B4-BE49-F238E27FC236}">
                    <a16:creationId xmlns:a16="http://schemas.microsoft.com/office/drawing/2014/main" xmlns="" id="{1C17D826-B534-47A9-ACDD-A68CBAC74196}"/>
                  </a:ext>
                </a:extLst>
              </p:cNvPr>
              <p:cNvSpPr/>
              <p:nvPr/>
            </p:nvSpPr>
            <p:spPr>
              <a:xfrm>
                <a:off x="1705831" y="6034150"/>
                <a:ext cx="170318" cy="53440"/>
              </a:xfrm>
              <a:custGeom>
                <a:avLst/>
                <a:gdLst>
                  <a:gd name="connsiteX0" fmla="*/ 170319 w 170318"/>
                  <a:gd name="connsiteY0" fmla="*/ 48118 h 53440"/>
                  <a:gd name="connsiteX1" fmla="*/ 95804 w 170318"/>
                  <a:gd name="connsiteY1" fmla="*/ 5538 h 53440"/>
                  <a:gd name="connsiteX2" fmla="*/ 0 w 170318"/>
                  <a:gd name="connsiteY2" fmla="*/ 16183 h 53440"/>
                  <a:gd name="connsiteX3" fmla="*/ 0 w 170318"/>
                  <a:gd name="connsiteY3" fmla="*/ 16183 h 53440"/>
                  <a:gd name="connsiteX4" fmla="*/ 85159 w 170318"/>
                  <a:gd name="connsiteY4" fmla="*/ 16183 h 53440"/>
                  <a:gd name="connsiteX5" fmla="*/ 164996 w 170318"/>
                  <a:gd name="connsiteY5" fmla="*/ 53440 h 53440"/>
                  <a:gd name="connsiteX6" fmla="*/ 170319 w 170318"/>
                  <a:gd name="connsiteY6" fmla="*/ 48118 h 53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0318" h="53440">
                    <a:moveTo>
                      <a:pt x="170319" y="48118"/>
                    </a:moveTo>
                    <a:cubicBezTo>
                      <a:pt x="154351" y="26828"/>
                      <a:pt x="122416" y="16183"/>
                      <a:pt x="95804" y="5538"/>
                    </a:cubicBezTo>
                    <a:cubicBezTo>
                      <a:pt x="63869" y="-5107"/>
                      <a:pt x="26612" y="216"/>
                      <a:pt x="0" y="16183"/>
                    </a:cubicBezTo>
                    <a:cubicBezTo>
                      <a:pt x="0" y="16183"/>
                      <a:pt x="0" y="16183"/>
                      <a:pt x="0" y="16183"/>
                    </a:cubicBezTo>
                    <a:cubicBezTo>
                      <a:pt x="31935" y="16183"/>
                      <a:pt x="53225" y="5538"/>
                      <a:pt x="85159" y="16183"/>
                    </a:cubicBezTo>
                    <a:cubicBezTo>
                      <a:pt x="117094" y="21505"/>
                      <a:pt x="138384" y="37473"/>
                      <a:pt x="164996" y="53440"/>
                    </a:cubicBezTo>
                    <a:cubicBezTo>
                      <a:pt x="164996" y="53440"/>
                      <a:pt x="170319" y="48118"/>
                      <a:pt x="170319" y="48118"/>
                    </a:cubicBezTo>
                    <a:close/>
                  </a:path>
                </a:pathLst>
              </a:custGeom>
              <a:solidFill>
                <a:srgbClr val="3B3B3B">
                  <a:alpha val="30000"/>
                </a:srgbClr>
              </a:solidFill>
              <a:ln w="53196" cap="flat">
                <a:noFill/>
                <a:prstDash val="solid"/>
                <a:miter/>
              </a:ln>
            </p:spPr>
            <p:txBody>
              <a:bodyPr rtlCol="0" anchor="ctr"/>
              <a:lstStyle/>
              <a:p>
                <a:endParaRPr lang="en-US"/>
              </a:p>
            </p:txBody>
          </p:sp>
        </p:grpSp>
        <p:grpSp>
          <p:nvGrpSpPr>
            <p:cNvPr id="257" name="Graphic 19">
              <a:extLst>
                <a:ext uri="{FF2B5EF4-FFF2-40B4-BE49-F238E27FC236}">
                  <a16:creationId xmlns:a16="http://schemas.microsoft.com/office/drawing/2014/main" xmlns="" id="{05982346-693C-4ED0-A48B-BE9A372F849C}"/>
                </a:ext>
              </a:extLst>
            </p:cNvPr>
            <p:cNvGrpSpPr/>
            <p:nvPr/>
          </p:nvGrpSpPr>
          <p:grpSpPr>
            <a:xfrm>
              <a:off x="1636640" y="6534675"/>
              <a:ext cx="1080458" cy="106448"/>
              <a:chOff x="1636640" y="6534675"/>
              <a:chExt cx="1080458" cy="106448"/>
            </a:xfrm>
            <a:solidFill>
              <a:srgbClr val="C68267"/>
            </a:solidFill>
          </p:grpSpPr>
          <p:sp>
            <p:nvSpPr>
              <p:cNvPr id="258" name="Freeform: Shape 257">
                <a:extLst>
                  <a:ext uri="{FF2B5EF4-FFF2-40B4-BE49-F238E27FC236}">
                    <a16:creationId xmlns:a16="http://schemas.microsoft.com/office/drawing/2014/main" xmlns="" id="{70074A34-C8A6-4938-B214-F58F19730744}"/>
                  </a:ext>
                </a:extLst>
              </p:cNvPr>
              <p:cNvSpPr/>
              <p:nvPr/>
            </p:nvSpPr>
            <p:spPr>
              <a:xfrm>
                <a:off x="1636640" y="6553599"/>
                <a:ext cx="143706" cy="87524"/>
              </a:xfrm>
              <a:custGeom>
                <a:avLst/>
                <a:gdLst>
                  <a:gd name="connsiteX0" fmla="*/ 0 w 143706"/>
                  <a:gd name="connsiteY0" fmla="*/ 2366 h 87524"/>
                  <a:gd name="connsiteX1" fmla="*/ 26612 w 143706"/>
                  <a:gd name="connsiteY1" fmla="*/ 2366 h 87524"/>
                  <a:gd name="connsiteX2" fmla="*/ 53225 w 143706"/>
                  <a:gd name="connsiteY2" fmla="*/ 7688 h 87524"/>
                  <a:gd name="connsiteX3" fmla="*/ 85159 w 143706"/>
                  <a:gd name="connsiteY3" fmla="*/ 23655 h 87524"/>
                  <a:gd name="connsiteX4" fmla="*/ 111772 w 143706"/>
                  <a:gd name="connsiteY4" fmla="*/ 44945 h 87524"/>
                  <a:gd name="connsiteX5" fmla="*/ 127739 w 143706"/>
                  <a:gd name="connsiteY5" fmla="*/ 66235 h 87524"/>
                  <a:gd name="connsiteX6" fmla="*/ 138384 w 143706"/>
                  <a:gd name="connsiteY6" fmla="*/ 82202 h 87524"/>
                  <a:gd name="connsiteX7" fmla="*/ 143706 w 143706"/>
                  <a:gd name="connsiteY7" fmla="*/ 87525 h 87524"/>
                  <a:gd name="connsiteX8" fmla="*/ 138384 w 143706"/>
                  <a:gd name="connsiteY8" fmla="*/ 82202 h 87524"/>
                  <a:gd name="connsiteX9" fmla="*/ 122417 w 143706"/>
                  <a:gd name="connsiteY9" fmla="*/ 66235 h 87524"/>
                  <a:gd name="connsiteX10" fmla="*/ 111772 w 143706"/>
                  <a:gd name="connsiteY10" fmla="*/ 55590 h 87524"/>
                  <a:gd name="connsiteX11" fmla="*/ 101127 w 143706"/>
                  <a:gd name="connsiteY11" fmla="*/ 44945 h 87524"/>
                  <a:gd name="connsiteX12" fmla="*/ 74514 w 143706"/>
                  <a:gd name="connsiteY12" fmla="*/ 23655 h 87524"/>
                  <a:gd name="connsiteX13" fmla="*/ 58547 w 143706"/>
                  <a:gd name="connsiteY13" fmla="*/ 13010 h 87524"/>
                  <a:gd name="connsiteX14" fmla="*/ 42580 w 143706"/>
                  <a:gd name="connsiteY14" fmla="*/ 7688 h 87524"/>
                  <a:gd name="connsiteX15" fmla="*/ 26612 w 143706"/>
                  <a:gd name="connsiteY15" fmla="*/ 7688 h 87524"/>
                  <a:gd name="connsiteX16" fmla="*/ 0 w 143706"/>
                  <a:gd name="connsiteY16" fmla="*/ 2366 h 87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706" h="87524">
                    <a:moveTo>
                      <a:pt x="0" y="2366"/>
                    </a:moveTo>
                    <a:cubicBezTo>
                      <a:pt x="0" y="2366"/>
                      <a:pt x="10645" y="-2957"/>
                      <a:pt x="26612" y="2366"/>
                    </a:cubicBezTo>
                    <a:cubicBezTo>
                      <a:pt x="37257" y="2366"/>
                      <a:pt x="47902" y="7688"/>
                      <a:pt x="53225" y="7688"/>
                    </a:cubicBezTo>
                    <a:cubicBezTo>
                      <a:pt x="63869" y="13010"/>
                      <a:pt x="74514" y="18333"/>
                      <a:pt x="85159" y="23655"/>
                    </a:cubicBezTo>
                    <a:cubicBezTo>
                      <a:pt x="95804" y="28978"/>
                      <a:pt x="101127" y="39623"/>
                      <a:pt x="111772" y="44945"/>
                    </a:cubicBezTo>
                    <a:cubicBezTo>
                      <a:pt x="117094" y="50268"/>
                      <a:pt x="127739" y="60912"/>
                      <a:pt x="127739" y="66235"/>
                    </a:cubicBezTo>
                    <a:cubicBezTo>
                      <a:pt x="133061" y="71557"/>
                      <a:pt x="133061" y="82202"/>
                      <a:pt x="138384" y="82202"/>
                    </a:cubicBezTo>
                    <a:cubicBezTo>
                      <a:pt x="138384" y="87525"/>
                      <a:pt x="143706" y="87525"/>
                      <a:pt x="143706" y="87525"/>
                    </a:cubicBezTo>
                    <a:cubicBezTo>
                      <a:pt x="143706" y="87525"/>
                      <a:pt x="143706" y="87525"/>
                      <a:pt x="138384" y="82202"/>
                    </a:cubicBezTo>
                    <a:cubicBezTo>
                      <a:pt x="133061" y="76880"/>
                      <a:pt x="133061" y="71557"/>
                      <a:pt x="122417" y="66235"/>
                    </a:cubicBezTo>
                    <a:cubicBezTo>
                      <a:pt x="117094" y="60912"/>
                      <a:pt x="117094" y="60912"/>
                      <a:pt x="111772" y="55590"/>
                    </a:cubicBezTo>
                    <a:cubicBezTo>
                      <a:pt x="106449" y="50268"/>
                      <a:pt x="106449" y="50268"/>
                      <a:pt x="101127" y="44945"/>
                    </a:cubicBezTo>
                    <a:cubicBezTo>
                      <a:pt x="95804" y="39623"/>
                      <a:pt x="85159" y="28978"/>
                      <a:pt x="74514" y="23655"/>
                    </a:cubicBezTo>
                    <a:cubicBezTo>
                      <a:pt x="69192" y="18333"/>
                      <a:pt x="63869" y="18333"/>
                      <a:pt x="58547" y="13010"/>
                    </a:cubicBezTo>
                    <a:cubicBezTo>
                      <a:pt x="53225" y="13010"/>
                      <a:pt x="47902" y="7688"/>
                      <a:pt x="42580" y="7688"/>
                    </a:cubicBezTo>
                    <a:cubicBezTo>
                      <a:pt x="42580" y="13010"/>
                      <a:pt x="37257" y="7688"/>
                      <a:pt x="26612" y="7688"/>
                    </a:cubicBezTo>
                    <a:cubicBezTo>
                      <a:pt x="10645" y="2366"/>
                      <a:pt x="0" y="2366"/>
                      <a:pt x="0" y="2366"/>
                    </a:cubicBezTo>
                    <a:close/>
                  </a:path>
                </a:pathLst>
              </a:custGeom>
              <a:solidFill>
                <a:srgbClr val="C68267"/>
              </a:solidFill>
              <a:ln w="53196" cap="flat">
                <a:no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xmlns="" id="{11F521CD-C97D-4C04-999A-ADC3B80D1C28}"/>
                  </a:ext>
                </a:extLst>
              </p:cNvPr>
              <p:cNvSpPr/>
              <p:nvPr/>
            </p:nvSpPr>
            <p:spPr>
              <a:xfrm>
                <a:off x="2514845" y="6534675"/>
                <a:ext cx="202253" cy="79836"/>
              </a:xfrm>
              <a:custGeom>
                <a:avLst/>
                <a:gdLst>
                  <a:gd name="connsiteX0" fmla="*/ 0 w 202253"/>
                  <a:gd name="connsiteY0" fmla="*/ 79837 h 79836"/>
                  <a:gd name="connsiteX1" fmla="*/ 5322 w 202253"/>
                  <a:gd name="connsiteY1" fmla="*/ 74514 h 79836"/>
                  <a:gd name="connsiteX2" fmla="*/ 21290 w 202253"/>
                  <a:gd name="connsiteY2" fmla="*/ 53224 h 79836"/>
                  <a:gd name="connsiteX3" fmla="*/ 47902 w 202253"/>
                  <a:gd name="connsiteY3" fmla="*/ 31935 h 79836"/>
                  <a:gd name="connsiteX4" fmla="*/ 63870 w 202253"/>
                  <a:gd name="connsiteY4" fmla="*/ 21290 h 79836"/>
                  <a:gd name="connsiteX5" fmla="*/ 85159 w 202253"/>
                  <a:gd name="connsiteY5" fmla="*/ 10645 h 79836"/>
                  <a:gd name="connsiteX6" fmla="*/ 106449 w 202253"/>
                  <a:gd name="connsiteY6" fmla="*/ 5322 h 79836"/>
                  <a:gd name="connsiteX7" fmla="*/ 127739 w 202253"/>
                  <a:gd name="connsiteY7" fmla="*/ 0 h 79836"/>
                  <a:gd name="connsiteX8" fmla="*/ 149029 w 202253"/>
                  <a:gd name="connsiteY8" fmla="*/ 0 h 79836"/>
                  <a:gd name="connsiteX9" fmla="*/ 164996 w 202253"/>
                  <a:gd name="connsiteY9" fmla="*/ 0 h 79836"/>
                  <a:gd name="connsiteX10" fmla="*/ 180964 w 202253"/>
                  <a:gd name="connsiteY10" fmla="*/ 0 h 79836"/>
                  <a:gd name="connsiteX11" fmla="*/ 191608 w 202253"/>
                  <a:gd name="connsiteY11" fmla="*/ 0 h 79836"/>
                  <a:gd name="connsiteX12" fmla="*/ 202253 w 202253"/>
                  <a:gd name="connsiteY12" fmla="*/ 0 h 79836"/>
                  <a:gd name="connsiteX13" fmla="*/ 191608 w 202253"/>
                  <a:gd name="connsiteY13" fmla="*/ 0 h 79836"/>
                  <a:gd name="connsiteX14" fmla="*/ 180964 w 202253"/>
                  <a:gd name="connsiteY14" fmla="*/ 0 h 79836"/>
                  <a:gd name="connsiteX15" fmla="*/ 164996 w 202253"/>
                  <a:gd name="connsiteY15" fmla="*/ 0 h 79836"/>
                  <a:gd name="connsiteX16" fmla="*/ 149029 w 202253"/>
                  <a:gd name="connsiteY16" fmla="*/ 0 h 79836"/>
                  <a:gd name="connsiteX17" fmla="*/ 133061 w 202253"/>
                  <a:gd name="connsiteY17" fmla="*/ 5322 h 79836"/>
                  <a:gd name="connsiteX18" fmla="*/ 117094 w 202253"/>
                  <a:gd name="connsiteY18" fmla="*/ 10645 h 79836"/>
                  <a:gd name="connsiteX19" fmla="*/ 101127 w 202253"/>
                  <a:gd name="connsiteY19" fmla="*/ 15967 h 79836"/>
                  <a:gd name="connsiteX20" fmla="*/ 37257 w 202253"/>
                  <a:gd name="connsiteY20" fmla="*/ 53224 h 79836"/>
                  <a:gd name="connsiteX21" fmla="*/ 0 w 202253"/>
                  <a:gd name="connsiteY21" fmla="*/ 79837 h 79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2253" h="79836">
                    <a:moveTo>
                      <a:pt x="0" y="79837"/>
                    </a:moveTo>
                    <a:cubicBezTo>
                      <a:pt x="0" y="79837"/>
                      <a:pt x="0" y="74514"/>
                      <a:pt x="5322" y="74514"/>
                    </a:cubicBezTo>
                    <a:cubicBezTo>
                      <a:pt x="10645" y="69192"/>
                      <a:pt x="15967" y="63869"/>
                      <a:pt x="21290" y="53224"/>
                    </a:cubicBezTo>
                    <a:cubicBezTo>
                      <a:pt x="26612" y="47902"/>
                      <a:pt x="37257" y="37257"/>
                      <a:pt x="47902" y="31935"/>
                    </a:cubicBezTo>
                    <a:cubicBezTo>
                      <a:pt x="53225" y="26612"/>
                      <a:pt x="58547" y="26612"/>
                      <a:pt x="63870" y="21290"/>
                    </a:cubicBezTo>
                    <a:cubicBezTo>
                      <a:pt x="69192" y="15967"/>
                      <a:pt x="74514" y="15967"/>
                      <a:pt x="85159" y="10645"/>
                    </a:cubicBezTo>
                    <a:cubicBezTo>
                      <a:pt x="90482" y="5322"/>
                      <a:pt x="95804" y="5322"/>
                      <a:pt x="106449" y="5322"/>
                    </a:cubicBezTo>
                    <a:cubicBezTo>
                      <a:pt x="111772" y="5322"/>
                      <a:pt x="122417" y="0"/>
                      <a:pt x="127739" y="0"/>
                    </a:cubicBezTo>
                    <a:cubicBezTo>
                      <a:pt x="133061" y="0"/>
                      <a:pt x="138384" y="0"/>
                      <a:pt x="149029" y="0"/>
                    </a:cubicBezTo>
                    <a:cubicBezTo>
                      <a:pt x="154351" y="0"/>
                      <a:pt x="159674" y="0"/>
                      <a:pt x="164996" y="0"/>
                    </a:cubicBezTo>
                    <a:cubicBezTo>
                      <a:pt x="170319" y="0"/>
                      <a:pt x="175641" y="0"/>
                      <a:pt x="180964" y="0"/>
                    </a:cubicBezTo>
                    <a:cubicBezTo>
                      <a:pt x="186286" y="0"/>
                      <a:pt x="186286" y="0"/>
                      <a:pt x="191608" y="0"/>
                    </a:cubicBezTo>
                    <a:cubicBezTo>
                      <a:pt x="196931" y="0"/>
                      <a:pt x="202253" y="0"/>
                      <a:pt x="202253" y="0"/>
                    </a:cubicBezTo>
                    <a:cubicBezTo>
                      <a:pt x="202253" y="0"/>
                      <a:pt x="196931" y="0"/>
                      <a:pt x="191608" y="0"/>
                    </a:cubicBezTo>
                    <a:cubicBezTo>
                      <a:pt x="186286" y="0"/>
                      <a:pt x="186286" y="0"/>
                      <a:pt x="180964" y="0"/>
                    </a:cubicBezTo>
                    <a:cubicBezTo>
                      <a:pt x="175641" y="0"/>
                      <a:pt x="170319" y="0"/>
                      <a:pt x="164996" y="0"/>
                    </a:cubicBezTo>
                    <a:cubicBezTo>
                      <a:pt x="159674" y="0"/>
                      <a:pt x="154351" y="0"/>
                      <a:pt x="149029" y="0"/>
                    </a:cubicBezTo>
                    <a:cubicBezTo>
                      <a:pt x="143706" y="0"/>
                      <a:pt x="138384" y="0"/>
                      <a:pt x="133061" y="5322"/>
                    </a:cubicBezTo>
                    <a:cubicBezTo>
                      <a:pt x="127739" y="5322"/>
                      <a:pt x="122417" y="10645"/>
                      <a:pt x="117094" y="10645"/>
                    </a:cubicBezTo>
                    <a:cubicBezTo>
                      <a:pt x="111772" y="10645"/>
                      <a:pt x="106449" y="15967"/>
                      <a:pt x="101127" y="15967"/>
                    </a:cubicBezTo>
                    <a:cubicBezTo>
                      <a:pt x="74514" y="26612"/>
                      <a:pt x="53225" y="42580"/>
                      <a:pt x="37257" y="53224"/>
                    </a:cubicBezTo>
                    <a:cubicBezTo>
                      <a:pt x="10645" y="74514"/>
                      <a:pt x="0" y="79837"/>
                      <a:pt x="0" y="79837"/>
                    </a:cubicBezTo>
                    <a:close/>
                  </a:path>
                </a:pathLst>
              </a:custGeom>
              <a:solidFill>
                <a:srgbClr val="C68267"/>
              </a:solidFill>
              <a:ln w="53196" cap="flat">
                <a:noFill/>
                <a:prstDash val="solid"/>
                <a:miter/>
              </a:ln>
            </p:spPr>
            <p:txBody>
              <a:bodyPr rtlCol="0" anchor="ctr"/>
              <a:lstStyle/>
              <a:p>
                <a:endParaRPr lang="en-US"/>
              </a:p>
            </p:txBody>
          </p:sp>
        </p:grpSp>
        <p:sp>
          <p:nvSpPr>
            <p:cNvPr id="260" name="Freeform: Shape 259">
              <a:extLst>
                <a:ext uri="{FF2B5EF4-FFF2-40B4-BE49-F238E27FC236}">
                  <a16:creationId xmlns:a16="http://schemas.microsoft.com/office/drawing/2014/main" xmlns="" id="{03F36007-29D4-45E5-8C58-0E6403B18AA1}"/>
                </a:ext>
              </a:extLst>
            </p:cNvPr>
            <p:cNvSpPr/>
            <p:nvPr/>
          </p:nvSpPr>
          <p:spPr>
            <a:xfrm>
              <a:off x="1557412" y="6563723"/>
              <a:ext cx="224992" cy="173546"/>
            </a:xfrm>
            <a:custGeom>
              <a:avLst/>
              <a:gdLst>
                <a:gd name="connsiteX0" fmla="*/ 15358 w 224992"/>
                <a:gd name="connsiteY0" fmla="*/ 13532 h 173546"/>
                <a:gd name="connsiteX1" fmla="*/ 20680 w 224992"/>
                <a:gd name="connsiteY1" fmla="*/ 66756 h 173546"/>
                <a:gd name="connsiteX2" fmla="*/ 116484 w 224992"/>
                <a:gd name="connsiteY2" fmla="*/ 109336 h 173546"/>
                <a:gd name="connsiteX3" fmla="*/ 201644 w 224992"/>
                <a:gd name="connsiteY3" fmla="*/ 173205 h 173546"/>
                <a:gd name="connsiteX4" fmla="*/ 206966 w 224992"/>
                <a:gd name="connsiteY4" fmla="*/ 72079 h 173546"/>
                <a:gd name="connsiteX5" fmla="*/ 15358 w 224992"/>
                <a:gd name="connsiteY5" fmla="*/ 13532 h 173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4992" h="173546">
                  <a:moveTo>
                    <a:pt x="15358" y="13532"/>
                  </a:moveTo>
                  <a:cubicBezTo>
                    <a:pt x="-5932" y="24177"/>
                    <a:pt x="-5932" y="45466"/>
                    <a:pt x="20680" y="66756"/>
                  </a:cubicBezTo>
                  <a:cubicBezTo>
                    <a:pt x="52615" y="88046"/>
                    <a:pt x="89872" y="88046"/>
                    <a:pt x="116484" y="109336"/>
                  </a:cubicBezTo>
                  <a:cubicBezTo>
                    <a:pt x="137774" y="119981"/>
                    <a:pt x="175031" y="178528"/>
                    <a:pt x="201644" y="173205"/>
                  </a:cubicBezTo>
                  <a:cubicBezTo>
                    <a:pt x="244223" y="162560"/>
                    <a:pt x="217611" y="93368"/>
                    <a:pt x="206966" y="72079"/>
                  </a:cubicBezTo>
                  <a:cubicBezTo>
                    <a:pt x="169709" y="8209"/>
                    <a:pt x="84550" y="-18403"/>
                    <a:pt x="15358" y="13532"/>
                  </a:cubicBezTo>
                  <a:close/>
                </a:path>
              </a:pathLst>
            </a:custGeom>
            <a:solidFill>
              <a:srgbClr val="FCD4C6">
                <a:alpha val="30000"/>
              </a:srgbClr>
            </a:solidFill>
            <a:ln w="53196" cap="flat">
              <a:no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xmlns="" id="{47BB1C41-4A93-40BB-BFAE-91A3437AC624}"/>
                </a:ext>
              </a:extLst>
            </p:cNvPr>
            <p:cNvSpPr/>
            <p:nvPr/>
          </p:nvSpPr>
          <p:spPr>
            <a:xfrm>
              <a:off x="2523430" y="6547755"/>
              <a:ext cx="224992" cy="173546"/>
            </a:xfrm>
            <a:custGeom>
              <a:avLst/>
              <a:gdLst>
                <a:gd name="connsiteX0" fmla="*/ 209635 w 224992"/>
                <a:gd name="connsiteY0" fmla="*/ 13532 h 173546"/>
                <a:gd name="connsiteX1" fmla="*/ 204313 w 224992"/>
                <a:gd name="connsiteY1" fmla="*/ 66756 h 173546"/>
                <a:gd name="connsiteX2" fmla="*/ 108509 w 224992"/>
                <a:gd name="connsiteY2" fmla="*/ 109336 h 173546"/>
                <a:gd name="connsiteX3" fmla="*/ 23349 w 224992"/>
                <a:gd name="connsiteY3" fmla="*/ 173205 h 173546"/>
                <a:gd name="connsiteX4" fmla="*/ 18027 w 224992"/>
                <a:gd name="connsiteY4" fmla="*/ 72079 h 173546"/>
                <a:gd name="connsiteX5" fmla="*/ 209635 w 224992"/>
                <a:gd name="connsiteY5" fmla="*/ 13532 h 173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4992" h="173546">
                  <a:moveTo>
                    <a:pt x="209635" y="13532"/>
                  </a:moveTo>
                  <a:cubicBezTo>
                    <a:pt x="230925" y="24177"/>
                    <a:pt x="230925" y="45467"/>
                    <a:pt x="204313" y="66756"/>
                  </a:cubicBezTo>
                  <a:cubicBezTo>
                    <a:pt x="172378" y="88046"/>
                    <a:pt x="135121" y="88046"/>
                    <a:pt x="108509" y="109336"/>
                  </a:cubicBezTo>
                  <a:cubicBezTo>
                    <a:pt x="87219" y="119981"/>
                    <a:pt x="49962" y="178528"/>
                    <a:pt x="23349" y="173205"/>
                  </a:cubicBezTo>
                  <a:cubicBezTo>
                    <a:pt x="-19230" y="162560"/>
                    <a:pt x="7382" y="93368"/>
                    <a:pt x="18027" y="72079"/>
                  </a:cubicBezTo>
                  <a:cubicBezTo>
                    <a:pt x="55284" y="8209"/>
                    <a:pt x="145766" y="-18403"/>
                    <a:pt x="209635" y="13532"/>
                  </a:cubicBezTo>
                  <a:close/>
                </a:path>
              </a:pathLst>
            </a:custGeom>
            <a:solidFill>
              <a:srgbClr val="FCD4C6">
                <a:alpha val="30000"/>
              </a:srgbClr>
            </a:solidFill>
            <a:ln w="53196" cap="flat">
              <a:no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xmlns="" id="{75D968B0-A92F-4E35-9328-5788B3408E7C}"/>
                </a:ext>
              </a:extLst>
            </p:cNvPr>
            <p:cNvSpPr/>
            <p:nvPr/>
          </p:nvSpPr>
          <p:spPr>
            <a:xfrm>
              <a:off x="1641962" y="6268553"/>
              <a:ext cx="308702" cy="340636"/>
            </a:xfrm>
            <a:custGeom>
              <a:avLst/>
              <a:gdLst>
                <a:gd name="connsiteX0" fmla="*/ 143706 w 308702"/>
                <a:gd name="connsiteY0" fmla="*/ 271445 h 340636"/>
                <a:gd name="connsiteX1" fmla="*/ 26612 w 308702"/>
                <a:gd name="connsiteY1" fmla="*/ 26612 h 340636"/>
                <a:gd name="connsiteX2" fmla="*/ 0 w 308702"/>
                <a:gd name="connsiteY2" fmla="*/ 138384 h 340636"/>
                <a:gd name="connsiteX3" fmla="*/ 154351 w 308702"/>
                <a:gd name="connsiteY3" fmla="*/ 340637 h 340636"/>
                <a:gd name="connsiteX4" fmla="*/ 308703 w 308702"/>
                <a:gd name="connsiteY4" fmla="*/ 138384 h 340636"/>
                <a:gd name="connsiteX5" fmla="*/ 266123 w 308702"/>
                <a:gd name="connsiteY5" fmla="*/ 0 h 340636"/>
                <a:gd name="connsiteX6" fmla="*/ 271445 w 308702"/>
                <a:gd name="connsiteY6" fmla="*/ 10645 h 340636"/>
                <a:gd name="connsiteX7" fmla="*/ 143706 w 308702"/>
                <a:gd name="connsiteY7" fmla="*/ 271445 h 340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8702" h="340636">
                  <a:moveTo>
                    <a:pt x="143706" y="271445"/>
                  </a:moveTo>
                  <a:cubicBezTo>
                    <a:pt x="5322" y="255477"/>
                    <a:pt x="26612" y="58547"/>
                    <a:pt x="26612" y="26612"/>
                  </a:cubicBezTo>
                  <a:cubicBezTo>
                    <a:pt x="10645" y="58547"/>
                    <a:pt x="0" y="95804"/>
                    <a:pt x="0" y="138384"/>
                  </a:cubicBezTo>
                  <a:cubicBezTo>
                    <a:pt x="0" y="250155"/>
                    <a:pt x="69192" y="340637"/>
                    <a:pt x="154351" y="340637"/>
                  </a:cubicBezTo>
                  <a:cubicBezTo>
                    <a:pt x="239511" y="340637"/>
                    <a:pt x="308703" y="250155"/>
                    <a:pt x="308703" y="138384"/>
                  </a:cubicBezTo>
                  <a:cubicBezTo>
                    <a:pt x="308703" y="85159"/>
                    <a:pt x="292735" y="37257"/>
                    <a:pt x="266123" y="0"/>
                  </a:cubicBezTo>
                  <a:cubicBezTo>
                    <a:pt x="266123" y="5322"/>
                    <a:pt x="271445" y="10645"/>
                    <a:pt x="271445" y="10645"/>
                  </a:cubicBezTo>
                  <a:cubicBezTo>
                    <a:pt x="319347" y="101126"/>
                    <a:pt x="298058" y="287412"/>
                    <a:pt x="143706" y="271445"/>
                  </a:cubicBezTo>
                  <a:close/>
                </a:path>
              </a:pathLst>
            </a:custGeom>
            <a:solidFill>
              <a:srgbClr val="D6D6D6"/>
            </a:solidFill>
            <a:ln w="53196" cap="flat">
              <a:no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xmlns="" id="{680F0E1C-5EB3-4A7F-B635-ED9DFC3EFB21}"/>
                </a:ext>
              </a:extLst>
            </p:cNvPr>
            <p:cNvSpPr/>
            <p:nvPr/>
          </p:nvSpPr>
          <p:spPr>
            <a:xfrm>
              <a:off x="2376461" y="6210006"/>
              <a:ext cx="308702" cy="372571"/>
            </a:xfrm>
            <a:custGeom>
              <a:avLst/>
              <a:gdLst>
                <a:gd name="connsiteX0" fmla="*/ 234188 w 308702"/>
                <a:gd name="connsiteY0" fmla="*/ 0 h 372571"/>
                <a:gd name="connsiteX1" fmla="*/ 234188 w 308702"/>
                <a:gd name="connsiteY1" fmla="*/ 0 h 372571"/>
                <a:gd name="connsiteX2" fmla="*/ 101127 w 308702"/>
                <a:gd name="connsiteY2" fmla="*/ 303379 h 372571"/>
                <a:gd name="connsiteX3" fmla="*/ 58547 w 308702"/>
                <a:gd name="connsiteY3" fmla="*/ 10645 h 372571"/>
                <a:gd name="connsiteX4" fmla="*/ 58547 w 308702"/>
                <a:gd name="connsiteY4" fmla="*/ 10645 h 372571"/>
                <a:gd name="connsiteX5" fmla="*/ 0 w 308702"/>
                <a:gd name="connsiteY5" fmla="*/ 170318 h 372571"/>
                <a:gd name="connsiteX6" fmla="*/ 154351 w 308702"/>
                <a:gd name="connsiteY6" fmla="*/ 372571 h 372571"/>
                <a:gd name="connsiteX7" fmla="*/ 308702 w 308702"/>
                <a:gd name="connsiteY7" fmla="*/ 170318 h 372571"/>
                <a:gd name="connsiteX8" fmla="*/ 234188 w 308702"/>
                <a:gd name="connsiteY8" fmla="*/ 0 h 372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8702" h="372571">
                  <a:moveTo>
                    <a:pt x="234188" y="0"/>
                  </a:moveTo>
                  <a:cubicBezTo>
                    <a:pt x="234188" y="0"/>
                    <a:pt x="234188" y="0"/>
                    <a:pt x="234188" y="0"/>
                  </a:cubicBezTo>
                  <a:cubicBezTo>
                    <a:pt x="351282" y="175641"/>
                    <a:pt x="218221" y="377894"/>
                    <a:pt x="101127" y="303379"/>
                  </a:cubicBezTo>
                  <a:cubicBezTo>
                    <a:pt x="-15967" y="228865"/>
                    <a:pt x="58547" y="10645"/>
                    <a:pt x="58547" y="10645"/>
                  </a:cubicBezTo>
                  <a:lnTo>
                    <a:pt x="58547" y="10645"/>
                  </a:lnTo>
                  <a:cubicBezTo>
                    <a:pt x="21290" y="47902"/>
                    <a:pt x="0" y="106449"/>
                    <a:pt x="0" y="170318"/>
                  </a:cubicBezTo>
                  <a:cubicBezTo>
                    <a:pt x="0" y="282090"/>
                    <a:pt x="69192" y="372571"/>
                    <a:pt x="154351" y="372571"/>
                  </a:cubicBezTo>
                  <a:cubicBezTo>
                    <a:pt x="239511" y="372571"/>
                    <a:pt x="308702" y="282090"/>
                    <a:pt x="308702" y="170318"/>
                  </a:cubicBezTo>
                  <a:cubicBezTo>
                    <a:pt x="303380" y="95804"/>
                    <a:pt x="276768" y="31935"/>
                    <a:pt x="234188" y="0"/>
                  </a:cubicBezTo>
                  <a:close/>
                </a:path>
              </a:pathLst>
            </a:custGeom>
            <a:solidFill>
              <a:srgbClr val="D6D6D6"/>
            </a:solidFill>
            <a:ln w="53196" cap="flat">
              <a:noFill/>
              <a:prstDash val="solid"/>
              <a:miter/>
            </a:ln>
          </p:spPr>
          <p:txBody>
            <a:bodyPr rtlCol="0" anchor="ctr"/>
            <a:lstStyle/>
            <a:p>
              <a:endParaRPr lang="en-US"/>
            </a:p>
          </p:txBody>
        </p:sp>
        <p:sp>
          <p:nvSpPr>
            <p:cNvPr id="264" name="Freeform: Shape 263">
              <a:extLst>
                <a:ext uri="{FF2B5EF4-FFF2-40B4-BE49-F238E27FC236}">
                  <a16:creationId xmlns:a16="http://schemas.microsoft.com/office/drawing/2014/main" xmlns="" id="{7DF257DE-C386-4DEB-8C36-BEBBEE03731C}"/>
                </a:ext>
              </a:extLst>
            </p:cNvPr>
            <p:cNvSpPr/>
            <p:nvPr/>
          </p:nvSpPr>
          <p:spPr>
            <a:xfrm>
              <a:off x="2015760" y="6508063"/>
              <a:ext cx="182416" cy="243239"/>
            </a:xfrm>
            <a:custGeom>
              <a:avLst/>
              <a:gdLst>
                <a:gd name="connsiteX0" fmla="*/ 137158 w 182416"/>
                <a:gd name="connsiteY0" fmla="*/ 0 h 243239"/>
                <a:gd name="connsiteX1" fmla="*/ 83933 w 182416"/>
                <a:gd name="connsiteY1" fmla="*/ 74514 h 243239"/>
                <a:gd name="connsiteX2" fmla="*/ 67966 w 182416"/>
                <a:gd name="connsiteY2" fmla="*/ 180963 h 243239"/>
                <a:gd name="connsiteX3" fmla="*/ 169092 w 182416"/>
                <a:gd name="connsiteY3" fmla="*/ 191608 h 243239"/>
                <a:gd name="connsiteX4" fmla="*/ 62643 w 182416"/>
                <a:gd name="connsiteY4" fmla="*/ 234188 h 243239"/>
                <a:gd name="connsiteX5" fmla="*/ 62643 w 182416"/>
                <a:gd name="connsiteY5" fmla="*/ 63869 h 243239"/>
                <a:gd name="connsiteX6" fmla="*/ 137158 w 182416"/>
                <a:gd name="connsiteY6" fmla="*/ 0 h 243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2416" h="243239">
                  <a:moveTo>
                    <a:pt x="137158" y="0"/>
                  </a:moveTo>
                  <a:cubicBezTo>
                    <a:pt x="137158" y="0"/>
                    <a:pt x="147803" y="63869"/>
                    <a:pt x="83933" y="74514"/>
                  </a:cubicBezTo>
                  <a:cubicBezTo>
                    <a:pt x="30708" y="90482"/>
                    <a:pt x="25386" y="159673"/>
                    <a:pt x="67966" y="180963"/>
                  </a:cubicBezTo>
                  <a:cubicBezTo>
                    <a:pt x="110545" y="202253"/>
                    <a:pt x="131835" y="202253"/>
                    <a:pt x="169092" y="191608"/>
                  </a:cubicBezTo>
                  <a:cubicBezTo>
                    <a:pt x="206350" y="180963"/>
                    <a:pt x="163770" y="271445"/>
                    <a:pt x="62643" y="234188"/>
                  </a:cubicBezTo>
                  <a:cubicBezTo>
                    <a:pt x="-38483" y="196931"/>
                    <a:pt x="-1226" y="90482"/>
                    <a:pt x="62643" y="63869"/>
                  </a:cubicBezTo>
                  <a:cubicBezTo>
                    <a:pt x="131835" y="37257"/>
                    <a:pt x="137158" y="26612"/>
                    <a:pt x="137158" y="0"/>
                  </a:cubicBezTo>
                  <a:close/>
                </a:path>
              </a:pathLst>
            </a:custGeom>
            <a:solidFill>
              <a:srgbClr val="F6BB93">
                <a:alpha val="50000"/>
              </a:srgbClr>
            </a:solidFill>
            <a:ln w="53196" cap="flat">
              <a:noFill/>
              <a:prstDash val="solid"/>
              <a:miter/>
            </a:ln>
          </p:spPr>
          <p:txBody>
            <a:bodyPr rtlCol="0" anchor="ctr"/>
            <a:lstStyle/>
            <a:p>
              <a:endParaRPr lang="en-US"/>
            </a:p>
          </p:txBody>
        </p:sp>
        <p:grpSp>
          <p:nvGrpSpPr>
            <p:cNvPr id="265" name="Graphic 19">
              <a:extLst>
                <a:ext uri="{FF2B5EF4-FFF2-40B4-BE49-F238E27FC236}">
                  <a16:creationId xmlns:a16="http://schemas.microsoft.com/office/drawing/2014/main" xmlns="" id="{151CD6AB-25ED-4D9B-BF3F-897BFBC0F63A}"/>
                </a:ext>
              </a:extLst>
            </p:cNvPr>
            <p:cNvGrpSpPr/>
            <p:nvPr/>
          </p:nvGrpSpPr>
          <p:grpSpPr>
            <a:xfrm>
              <a:off x="1881473" y="6726283"/>
              <a:ext cx="612082" cy="314024"/>
              <a:chOff x="1881473" y="6726283"/>
              <a:chExt cx="612082" cy="314024"/>
            </a:xfrm>
          </p:grpSpPr>
          <p:sp>
            <p:nvSpPr>
              <p:cNvPr id="266" name="Freeform: Shape 265">
                <a:extLst>
                  <a:ext uri="{FF2B5EF4-FFF2-40B4-BE49-F238E27FC236}">
                    <a16:creationId xmlns:a16="http://schemas.microsoft.com/office/drawing/2014/main" xmlns="" id="{8F7A57B1-2181-44CD-9374-B7B5E4599DDB}"/>
                  </a:ext>
                </a:extLst>
              </p:cNvPr>
              <p:cNvSpPr/>
              <p:nvPr/>
            </p:nvSpPr>
            <p:spPr>
              <a:xfrm>
                <a:off x="1971954" y="6747573"/>
                <a:ext cx="468376" cy="245056"/>
              </a:xfrm>
              <a:custGeom>
                <a:avLst/>
                <a:gdLst>
                  <a:gd name="connsiteX0" fmla="*/ 0 w 468376"/>
                  <a:gd name="connsiteY0" fmla="*/ 79837 h 245056"/>
                  <a:gd name="connsiteX1" fmla="*/ 468376 w 468376"/>
                  <a:gd name="connsiteY1" fmla="*/ 0 h 245056"/>
                  <a:gd name="connsiteX2" fmla="*/ 228866 w 468376"/>
                  <a:gd name="connsiteY2" fmla="*/ 244832 h 245056"/>
                  <a:gd name="connsiteX3" fmla="*/ 0 w 468376"/>
                  <a:gd name="connsiteY3" fmla="*/ 79837 h 245056"/>
                </a:gdLst>
                <a:ahLst/>
                <a:cxnLst>
                  <a:cxn ang="0">
                    <a:pos x="connsiteX0" y="connsiteY0"/>
                  </a:cxn>
                  <a:cxn ang="0">
                    <a:pos x="connsiteX1" y="connsiteY1"/>
                  </a:cxn>
                  <a:cxn ang="0">
                    <a:pos x="connsiteX2" y="connsiteY2"/>
                  </a:cxn>
                  <a:cxn ang="0">
                    <a:pos x="connsiteX3" y="connsiteY3"/>
                  </a:cxn>
                </a:cxnLst>
                <a:rect l="l" t="t" r="r" b="b"/>
                <a:pathLst>
                  <a:path w="468376" h="245056">
                    <a:moveTo>
                      <a:pt x="0" y="79837"/>
                    </a:moveTo>
                    <a:cubicBezTo>
                      <a:pt x="0" y="79837"/>
                      <a:pt x="324670" y="133061"/>
                      <a:pt x="468376" y="0"/>
                    </a:cubicBezTo>
                    <a:cubicBezTo>
                      <a:pt x="409829" y="127739"/>
                      <a:pt x="372572" y="234188"/>
                      <a:pt x="228866" y="244832"/>
                    </a:cubicBezTo>
                    <a:cubicBezTo>
                      <a:pt x="95804" y="250155"/>
                      <a:pt x="69192" y="159673"/>
                      <a:pt x="0" y="79837"/>
                    </a:cubicBezTo>
                    <a:close/>
                  </a:path>
                </a:pathLst>
              </a:custGeom>
              <a:solidFill>
                <a:srgbClr val="A43145"/>
              </a:solidFill>
              <a:ln w="53196" cap="flat">
                <a:noFill/>
                <a:prstDash val="solid"/>
                <a:miter/>
              </a:ln>
            </p:spPr>
            <p:txBody>
              <a:bodyPr rtlCol="0" anchor="ctr"/>
              <a:lstStyle/>
              <a:p>
                <a:endParaRPr lang="en-US"/>
              </a:p>
            </p:txBody>
          </p:sp>
          <p:grpSp>
            <p:nvGrpSpPr>
              <p:cNvPr id="267" name="Graphic 19">
                <a:extLst>
                  <a:ext uri="{FF2B5EF4-FFF2-40B4-BE49-F238E27FC236}">
                    <a16:creationId xmlns:a16="http://schemas.microsoft.com/office/drawing/2014/main" xmlns="" id="{A53AD215-FDD4-456B-A7EE-D0957A6DDB45}"/>
                  </a:ext>
                </a:extLst>
              </p:cNvPr>
              <p:cNvGrpSpPr/>
              <p:nvPr/>
            </p:nvGrpSpPr>
            <p:grpSpPr>
              <a:xfrm>
                <a:off x="2025179" y="6790152"/>
                <a:ext cx="345959" cy="202252"/>
                <a:chOff x="2025179" y="6790152"/>
                <a:chExt cx="345959" cy="202252"/>
              </a:xfrm>
            </p:grpSpPr>
            <p:sp>
              <p:nvSpPr>
                <p:cNvPr id="268" name="Freeform: Shape 267">
                  <a:extLst>
                    <a:ext uri="{FF2B5EF4-FFF2-40B4-BE49-F238E27FC236}">
                      <a16:creationId xmlns:a16="http://schemas.microsoft.com/office/drawing/2014/main" xmlns="" id="{82F3AFB1-54BC-4E29-B5E3-852F6ABCDD45}"/>
                    </a:ext>
                  </a:extLst>
                </p:cNvPr>
                <p:cNvSpPr/>
                <p:nvPr/>
              </p:nvSpPr>
              <p:spPr>
                <a:xfrm>
                  <a:off x="2126306" y="6946278"/>
                  <a:ext cx="170318" cy="46127"/>
                </a:xfrm>
                <a:custGeom>
                  <a:avLst/>
                  <a:gdLst>
                    <a:gd name="connsiteX0" fmla="*/ 0 w 170318"/>
                    <a:gd name="connsiteY0" fmla="*/ 35483 h 46127"/>
                    <a:gd name="connsiteX1" fmla="*/ 74514 w 170318"/>
                    <a:gd name="connsiteY1" fmla="*/ 46128 h 46127"/>
                    <a:gd name="connsiteX2" fmla="*/ 170319 w 170318"/>
                    <a:gd name="connsiteY2" fmla="*/ 19516 h 46127"/>
                    <a:gd name="connsiteX3" fmla="*/ 0 w 170318"/>
                    <a:gd name="connsiteY3" fmla="*/ 35483 h 46127"/>
                  </a:gdLst>
                  <a:ahLst/>
                  <a:cxnLst>
                    <a:cxn ang="0">
                      <a:pos x="connsiteX0" y="connsiteY0"/>
                    </a:cxn>
                    <a:cxn ang="0">
                      <a:pos x="connsiteX1" y="connsiteY1"/>
                    </a:cxn>
                    <a:cxn ang="0">
                      <a:pos x="connsiteX2" y="connsiteY2"/>
                    </a:cxn>
                    <a:cxn ang="0">
                      <a:pos x="connsiteX3" y="connsiteY3"/>
                    </a:cxn>
                  </a:cxnLst>
                  <a:rect l="l" t="t" r="r" b="b"/>
                  <a:pathLst>
                    <a:path w="170318" h="46127">
                      <a:moveTo>
                        <a:pt x="0" y="35483"/>
                      </a:moveTo>
                      <a:cubicBezTo>
                        <a:pt x="21290" y="40805"/>
                        <a:pt x="47902" y="46128"/>
                        <a:pt x="74514" y="46128"/>
                      </a:cubicBezTo>
                      <a:cubicBezTo>
                        <a:pt x="117094" y="46128"/>
                        <a:pt x="149029" y="35483"/>
                        <a:pt x="170319" y="19516"/>
                      </a:cubicBezTo>
                      <a:cubicBezTo>
                        <a:pt x="95804" y="-23064"/>
                        <a:pt x="26612" y="14193"/>
                        <a:pt x="0" y="35483"/>
                      </a:cubicBezTo>
                      <a:close/>
                    </a:path>
                  </a:pathLst>
                </a:custGeom>
                <a:solidFill>
                  <a:srgbClr val="EB5A61"/>
                </a:solidFill>
                <a:ln w="53196" cap="flat">
                  <a:noFill/>
                  <a:prstDash val="solid"/>
                  <a:miter/>
                </a:ln>
              </p:spPr>
              <p:txBody>
                <a:bodyPr rtlCol="0" anchor="ctr"/>
                <a:lstStyle/>
                <a:p>
                  <a:endParaRPr lang="en-US"/>
                </a:p>
              </p:txBody>
            </p:sp>
            <p:sp>
              <p:nvSpPr>
                <p:cNvPr id="269" name="Freeform: Shape 268">
                  <a:extLst>
                    <a:ext uri="{FF2B5EF4-FFF2-40B4-BE49-F238E27FC236}">
                      <a16:creationId xmlns:a16="http://schemas.microsoft.com/office/drawing/2014/main" xmlns="" id="{98EBE604-623C-4D75-8E9A-F916483E2474}"/>
                    </a:ext>
                  </a:extLst>
                </p:cNvPr>
                <p:cNvSpPr/>
                <p:nvPr/>
              </p:nvSpPr>
              <p:spPr>
                <a:xfrm>
                  <a:off x="2025179" y="6790152"/>
                  <a:ext cx="345959" cy="118372"/>
                </a:xfrm>
                <a:custGeom>
                  <a:avLst/>
                  <a:gdLst>
                    <a:gd name="connsiteX0" fmla="*/ 164996 w 345959"/>
                    <a:gd name="connsiteY0" fmla="*/ 117094 h 118372"/>
                    <a:gd name="connsiteX1" fmla="*/ 345960 w 345959"/>
                    <a:gd name="connsiteY1" fmla="*/ 0 h 118372"/>
                    <a:gd name="connsiteX2" fmla="*/ 0 w 345959"/>
                    <a:gd name="connsiteY2" fmla="*/ 42580 h 118372"/>
                    <a:gd name="connsiteX3" fmla="*/ 164996 w 345959"/>
                    <a:gd name="connsiteY3" fmla="*/ 117094 h 118372"/>
                  </a:gdLst>
                  <a:ahLst/>
                  <a:cxnLst>
                    <a:cxn ang="0">
                      <a:pos x="connsiteX0" y="connsiteY0"/>
                    </a:cxn>
                    <a:cxn ang="0">
                      <a:pos x="connsiteX1" y="connsiteY1"/>
                    </a:cxn>
                    <a:cxn ang="0">
                      <a:pos x="connsiteX2" y="connsiteY2"/>
                    </a:cxn>
                    <a:cxn ang="0">
                      <a:pos x="connsiteX3" y="connsiteY3"/>
                    </a:cxn>
                  </a:cxnLst>
                  <a:rect l="l" t="t" r="r" b="b"/>
                  <a:pathLst>
                    <a:path w="345959" h="118372">
                      <a:moveTo>
                        <a:pt x="164996" y="117094"/>
                      </a:moveTo>
                      <a:cubicBezTo>
                        <a:pt x="276768" y="106449"/>
                        <a:pt x="319347" y="69192"/>
                        <a:pt x="345960" y="0"/>
                      </a:cubicBezTo>
                      <a:cubicBezTo>
                        <a:pt x="234188" y="53224"/>
                        <a:pt x="79837" y="47902"/>
                        <a:pt x="0" y="42580"/>
                      </a:cubicBezTo>
                      <a:cubicBezTo>
                        <a:pt x="21290" y="69192"/>
                        <a:pt x="69192" y="127739"/>
                        <a:pt x="164996" y="117094"/>
                      </a:cubicBezTo>
                      <a:close/>
                    </a:path>
                  </a:pathLst>
                </a:custGeom>
                <a:solidFill>
                  <a:srgbClr val="FFFFFF"/>
                </a:solidFill>
                <a:ln w="53196" cap="flat">
                  <a:noFill/>
                  <a:prstDash val="solid"/>
                  <a:miter/>
                </a:ln>
              </p:spPr>
              <p:txBody>
                <a:bodyPr rtlCol="0" anchor="ctr"/>
                <a:lstStyle/>
                <a:p>
                  <a:endParaRPr lang="en-US"/>
                </a:p>
              </p:txBody>
            </p:sp>
          </p:grpSp>
          <p:grpSp>
            <p:nvGrpSpPr>
              <p:cNvPr id="270" name="Graphic 19">
                <a:extLst>
                  <a:ext uri="{FF2B5EF4-FFF2-40B4-BE49-F238E27FC236}">
                    <a16:creationId xmlns:a16="http://schemas.microsoft.com/office/drawing/2014/main" xmlns="" id="{8EBE85C1-44A4-429D-8F28-ACB9548F6B01}"/>
                  </a:ext>
                </a:extLst>
              </p:cNvPr>
              <p:cNvGrpSpPr/>
              <p:nvPr/>
            </p:nvGrpSpPr>
            <p:grpSpPr>
              <a:xfrm>
                <a:off x="2179530" y="6949826"/>
                <a:ext cx="58547" cy="26612"/>
                <a:chOff x="2179530" y="6949826"/>
                <a:chExt cx="58547" cy="26612"/>
              </a:xfrm>
              <a:solidFill>
                <a:srgbClr val="EB5A61"/>
              </a:solidFill>
            </p:grpSpPr>
            <p:sp>
              <p:nvSpPr>
                <p:cNvPr id="271" name="Freeform: Shape 270">
                  <a:extLst>
                    <a:ext uri="{FF2B5EF4-FFF2-40B4-BE49-F238E27FC236}">
                      <a16:creationId xmlns:a16="http://schemas.microsoft.com/office/drawing/2014/main" xmlns="" id="{6405501C-E843-477C-A08D-DC819B4B2A32}"/>
                    </a:ext>
                  </a:extLst>
                </p:cNvPr>
                <p:cNvSpPr/>
                <p:nvPr/>
              </p:nvSpPr>
              <p:spPr>
                <a:xfrm>
                  <a:off x="2179530" y="6955148"/>
                  <a:ext cx="31934" cy="21289"/>
                </a:xfrm>
                <a:custGeom>
                  <a:avLst/>
                  <a:gdLst>
                    <a:gd name="connsiteX0" fmla="*/ 31935 w 31934"/>
                    <a:gd name="connsiteY0" fmla="*/ 10645 h 21289"/>
                    <a:gd name="connsiteX1" fmla="*/ 31935 w 31934"/>
                    <a:gd name="connsiteY1" fmla="*/ 5322 h 21289"/>
                    <a:gd name="connsiteX2" fmla="*/ 21290 w 31934"/>
                    <a:gd name="connsiteY2" fmla="*/ 0 h 21289"/>
                    <a:gd name="connsiteX3" fmla="*/ 15967 w 31934"/>
                    <a:gd name="connsiteY3" fmla="*/ 0 h 21289"/>
                    <a:gd name="connsiteX4" fmla="*/ 5322 w 31934"/>
                    <a:gd name="connsiteY4" fmla="*/ 5322 h 21289"/>
                    <a:gd name="connsiteX5" fmla="*/ 0 w 31934"/>
                    <a:gd name="connsiteY5" fmla="*/ 15967 h 21289"/>
                    <a:gd name="connsiteX6" fmla="*/ 0 w 31934"/>
                    <a:gd name="connsiteY6" fmla="*/ 15967 h 21289"/>
                    <a:gd name="connsiteX7" fmla="*/ 5322 w 31934"/>
                    <a:gd name="connsiteY7" fmla="*/ 21290 h 21289"/>
                    <a:gd name="connsiteX8" fmla="*/ 21290 w 31934"/>
                    <a:gd name="connsiteY8" fmla="*/ 15967 h 21289"/>
                    <a:gd name="connsiteX9" fmla="*/ 31935 w 31934"/>
                    <a:gd name="connsiteY9" fmla="*/ 10645 h 21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934" h="21289">
                      <a:moveTo>
                        <a:pt x="31935" y="10645"/>
                      </a:moveTo>
                      <a:cubicBezTo>
                        <a:pt x="31935" y="10645"/>
                        <a:pt x="31935" y="5322"/>
                        <a:pt x="31935" y="5322"/>
                      </a:cubicBezTo>
                      <a:cubicBezTo>
                        <a:pt x="31935" y="0"/>
                        <a:pt x="26612" y="0"/>
                        <a:pt x="21290" y="0"/>
                      </a:cubicBezTo>
                      <a:cubicBezTo>
                        <a:pt x="21290" y="0"/>
                        <a:pt x="15967" y="0"/>
                        <a:pt x="15967" y="0"/>
                      </a:cubicBezTo>
                      <a:cubicBezTo>
                        <a:pt x="10645" y="0"/>
                        <a:pt x="10645" y="5322"/>
                        <a:pt x="5322" y="5322"/>
                      </a:cubicBezTo>
                      <a:cubicBezTo>
                        <a:pt x="0" y="10645"/>
                        <a:pt x="0" y="10645"/>
                        <a:pt x="0" y="15967"/>
                      </a:cubicBezTo>
                      <a:cubicBezTo>
                        <a:pt x="0" y="15967"/>
                        <a:pt x="0" y="15967"/>
                        <a:pt x="0" y="15967"/>
                      </a:cubicBezTo>
                      <a:cubicBezTo>
                        <a:pt x="0" y="15967"/>
                        <a:pt x="5322" y="21290"/>
                        <a:pt x="5322" y="21290"/>
                      </a:cubicBezTo>
                      <a:cubicBezTo>
                        <a:pt x="10645" y="21290"/>
                        <a:pt x="15967" y="21290"/>
                        <a:pt x="21290" y="15967"/>
                      </a:cubicBezTo>
                      <a:cubicBezTo>
                        <a:pt x="26612" y="21290"/>
                        <a:pt x="31935" y="15967"/>
                        <a:pt x="31935" y="10645"/>
                      </a:cubicBezTo>
                      <a:close/>
                    </a:path>
                  </a:pathLst>
                </a:custGeom>
                <a:solidFill>
                  <a:srgbClr val="EB5A61"/>
                </a:solidFill>
                <a:ln w="53196" cap="flat">
                  <a:noFill/>
                  <a:prstDash val="solid"/>
                  <a:miter/>
                </a:ln>
              </p:spPr>
              <p:txBody>
                <a:bodyPr rtlCol="0" anchor="ctr"/>
                <a:lstStyle/>
                <a:p>
                  <a:endParaRPr lang="en-US"/>
                </a:p>
              </p:txBody>
            </p:sp>
            <p:sp>
              <p:nvSpPr>
                <p:cNvPr id="272" name="Freeform: Shape 271">
                  <a:extLst>
                    <a:ext uri="{FF2B5EF4-FFF2-40B4-BE49-F238E27FC236}">
                      <a16:creationId xmlns:a16="http://schemas.microsoft.com/office/drawing/2014/main" xmlns="" id="{7AD1CCF6-98C5-41C1-83F5-DFFDA9196831}"/>
                    </a:ext>
                  </a:extLst>
                </p:cNvPr>
                <p:cNvSpPr/>
                <p:nvPr/>
              </p:nvSpPr>
              <p:spPr>
                <a:xfrm>
                  <a:off x="2216787" y="6949826"/>
                  <a:ext cx="21289" cy="14636"/>
                </a:xfrm>
                <a:custGeom>
                  <a:avLst/>
                  <a:gdLst>
                    <a:gd name="connsiteX0" fmla="*/ 21290 w 21289"/>
                    <a:gd name="connsiteY0" fmla="*/ 5323 h 14636"/>
                    <a:gd name="connsiteX1" fmla="*/ 10645 w 21289"/>
                    <a:gd name="connsiteY1" fmla="*/ 0 h 14636"/>
                    <a:gd name="connsiteX2" fmla="*/ 0 w 21289"/>
                    <a:gd name="connsiteY2" fmla="*/ 10645 h 14636"/>
                    <a:gd name="connsiteX3" fmla="*/ 10645 w 21289"/>
                    <a:gd name="connsiteY3" fmla="*/ 10645 h 14636"/>
                    <a:gd name="connsiteX4" fmla="*/ 21290 w 21289"/>
                    <a:gd name="connsiteY4" fmla="*/ 5323 h 14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89" h="14636">
                      <a:moveTo>
                        <a:pt x="21290" y="5323"/>
                      </a:moveTo>
                      <a:cubicBezTo>
                        <a:pt x="21290" y="0"/>
                        <a:pt x="15967" y="0"/>
                        <a:pt x="10645" y="0"/>
                      </a:cubicBezTo>
                      <a:cubicBezTo>
                        <a:pt x="5322" y="0"/>
                        <a:pt x="0" y="5323"/>
                        <a:pt x="0" y="10645"/>
                      </a:cubicBezTo>
                      <a:cubicBezTo>
                        <a:pt x="0" y="15967"/>
                        <a:pt x="10645" y="15967"/>
                        <a:pt x="10645" y="10645"/>
                      </a:cubicBezTo>
                      <a:cubicBezTo>
                        <a:pt x="15967" y="10645"/>
                        <a:pt x="21290" y="10645"/>
                        <a:pt x="21290" y="5323"/>
                      </a:cubicBezTo>
                      <a:close/>
                    </a:path>
                  </a:pathLst>
                </a:custGeom>
                <a:solidFill>
                  <a:srgbClr val="EB5A61"/>
                </a:solidFill>
                <a:ln w="53196" cap="flat">
                  <a:noFill/>
                  <a:prstDash val="solid"/>
                  <a:miter/>
                </a:ln>
              </p:spPr>
              <p:txBody>
                <a:bodyPr rtlCol="0" anchor="ctr"/>
                <a:lstStyle/>
                <a:p>
                  <a:endParaRPr lang="en-US"/>
                </a:p>
              </p:txBody>
            </p:sp>
          </p:grpSp>
          <p:grpSp>
            <p:nvGrpSpPr>
              <p:cNvPr id="273" name="Graphic 19">
                <a:extLst>
                  <a:ext uri="{FF2B5EF4-FFF2-40B4-BE49-F238E27FC236}">
                    <a16:creationId xmlns:a16="http://schemas.microsoft.com/office/drawing/2014/main" xmlns="" id="{6A45DE4F-FA3A-4E1F-A7EF-EF65D1F8782D}"/>
                  </a:ext>
                </a:extLst>
              </p:cNvPr>
              <p:cNvGrpSpPr/>
              <p:nvPr/>
            </p:nvGrpSpPr>
            <p:grpSpPr>
              <a:xfrm>
                <a:off x="1881473" y="6726283"/>
                <a:ext cx="612082" cy="314024"/>
                <a:chOff x="1881473" y="6726283"/>
                <a:chExt cx="612082" cy="314024"/>
              </a:xfrm>
              <a:solidFill>
                <a:srgbClr val="C68267"/>
              </a:solidFill>
            </p:grpSpPr>
            <p:sp>
              <p:nvSpPr>
                <p:cNvPr id="274" name="Freeform: Shape 273">
                  <a:extLst>
                    <a:ext uri="{FF2B5EF4-FFF2-40B4-BE49-F238E27FC236}">
                      <a16:creationId xmlns:a16="http://schemas.microsoft.com/office/drawing/2014/main" xmlns="" id="{A36C1EEB-A936-4B50-9DC2-1BA5EE232209}"/>
                    </a:ext>
                  </a:extLst>
                </p:cNvPr>
                <p:cNvSpPr/>
                <p:nvPr/>
              </p:nvSpPr>
              <p:spPr>
                <a:xfrm>
                  <a:off x="1881473" y="6758218"/>
                  <a:ext cx="90481" cy="63869"/>
                </a:xfrm>
                <a:custGeom>
                  <a:avLst/>
                  <a:gdLst>
                    <a:gd name="connsiteX0" fmla="*/ 42580 w 90481"/>
                    <a:gd name="connsiteY0" fmla="*/ 15967 h 63869"/>
                    <a:gd name="connsiteX1" fmla="*/ 37257 w 90481"/>
                    <a:gd name="connsiteY1" fmla="*/ 15967 h 63869"/>
                    <a:gd name="connsiteX2" fmla="*/ 31935 w 90481"/>
                    <a:gd name="connsiteY2" fmla="*/ 15967 h 63869"/>
                    <a:gd name="connsiteX3" fmla="*/ 21290 w 90481"/>
                    <a:gd name="connsiteY3" fmla="*/ 15967 h 63869"/>
                    <a:gd name="connsiteX4" fmla="*/ 15967 w 90481"/>
                    <a:gd name="connsiteY4" fmla="*/ 15967 h 63869"/>
                    <a:gd name="connsiteX5" fmla="*/ 10645 w 90481"/>
                    <a:gd name="connsiteY5" fmla="*/ 21290 h 63869"/>
                    <a:gd name="connsiteX6" fmla="*/ 10645 w 90481"/>
                    <a:gd name="connsiteY6" fmla="*/ 21290 h 63869"/>
                    <a:gd name="connsiteX7" fmla="*/ 10645 w 90481"/>
                    <a:gd name="connsiteY7" fmla="*/ 21290 h 63869"/>
                    <a:gd name="connsiteX8" fmla="*/ 10645 w 90481"/>
                    <a:gd name="connsiteY8" fmla="*/ 21290 h 63869"/>
                    <a:gd name="connsiteX9" fmla="*/ 10645 w 90481"/>
                    <a:gd name="connsiteY9" fmla="*/ 21290 h 63869"/>
                    <a:gd name="connsiteX10" fmla="*/ 10645 w 90481"/>
                    <a:gd name="connsiteY10" fmla="*/ 21290 h 63869"/>
                    <a:gd name="connsiteX11" fmla="*/ 10645 w 90481"/>
                    <a:gd name="connsiteY11" fmla="*/ 21290 h 63869"/>
                    <a:gd name="connsiteX12" fmla="*/ 10645 w 90481"/>
                    <a:gd name="connsiteY12" fmla="*/ 21290 h 63869"/>
                    <a:gd name="connsiteX13" fmla="*/ 15967 w 90481"/>
                    <a:gd name="connsiteY13" fmla="*/ 26612 h 63869"/>
                    <a:gd name="connsiteX14" fmla="*/ 26612 w 90481"/>
                    <a:gd name="connsiteY14" fmla="*/ 31935 h 63869"/>
                    <a:gd name="connsiteX15" fmla="*/ 69192 w 90481"/>
                    <a:gd name="connsiteY15" fmla="*/ 53224 h 63869"/>
                    <a:gd name="connsiteX16" fmla="*/ 85159 w 90481"/>
                    <a:gd name="connsiteY16" fmla="*/ 58547 h 63869"/>
                    <a:gd name="connsiteX17" fmla="*/ 90482 w 90481"/>
                    <a:gd name="connsiteY17" fmla="*/ 63869 h 63869"/>
                    <a:gd name="connsiteX18" fmla="*/ 69192 w 90481"/>
                    <a:gd name="connsiteY18" fmla="*/ 58547 h 63869"/>
                    <a:gd name="connsiteX19" fmla="*/ 21290 w 90481"/>
                    <a:gd name="connsiteY19" fmla="*/ 42580 h 63869"/>
                    <a:gd name="connsiteX20" fmla="*/ 10645 w 90481"/>
                    <a:gd name="connsiteY20" fmla="*/ 31935 h 63869"/>
                    <a:gd name="connsiteX21" fmla="*/ 0 w 90481"/>
                    <a:gd name="connsiteY21" fmla="*/ 15967 h 63869"/>
                    <a:gd name="connsiteX22" fmla="*/ 0 w 90481"/>
                    <a:gd name="connsiteY22" fmla="*/ 5322 h 63869"/>
                    <a:gd name="connsiteX23" fmla="*/ 0 w 90481"/>
                    <a:gd name="connsiteY23" fmla="*/ 5322 h 63869"/>
                    <a:gd name="connsiteX24" fmla="*/ 0 w 90481"/>
                    <a:gd name="connsiteY24" fmla="*/ 5322 h 63869"/>
                    <a:gd name="connsiteX25" fmla="*/ 0 w 90481"/>
                    <a:gd name="connsiteY25" fmla="*/ 5322 h 63869"/>
                    <a:gd name="connsiteX26" fmla="*/ 0 w 90481"/>
                    <a:gd name="connsiteY26" fmla="*/ 5322 h 63869"/>
                    <a:gd name="connsiteX27" fmla="*/ 0 w 90481"/>
                    <a:gd name="connsiteY27" fmla="*/ 5322 h 63869"/>
                    <a:gd name="connsiteX28" fmla="*/ 5322 w 90481"/>
                    <a:gd name="connsiteY28" fmla="*/ 0 h 63869"/>
                    <a:gd name="connsiteX29" fmla="*/ 10645 w 90481"/>
                    <a:gd name="connsiteY29" fmla="*/ 0 h 63869"/>
                    <a:gd name="connsiteX30" fmla="*/ 21290 w 90481"/>
                    <a:gd name="connsiteY30" fmla="*/ 0 h 63869"/>
                    <a:gd name="connsiteX31" fmla="*/ 42580 w 90481"/>
                    <a:gd name="connsiteY31" fmla="*/ 15967 h 63869"/>
                    <a:gd name="connsiteX32" fmla="*/ 42580 w 90481"/>
                    <a:gd name="connsiteY32" fmla="*/ 15967 h 63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0481" h="63869">
                      <a:moveTo>
                        <a:pt x="42580" y="15967"/>
                      </a:moveTo>
                      <a:cubicBezTo>
                        <a:pt x="42580" y="15967"/>
                        <a:pt x="42580" y="15967"/>
                        <a:pt x="37257" y="15967"/>
                      </a:cubicBezTo>
                      <a:cubicBezTo>
                        <a:pt x="37257" y="15967"/>
                        <a:pt x="31935" y="15967"/>
                        <a:pt x="31935" y="15967"/>
                      </a:cubicBezTo>
                      <a:cubicBezTo>
                        <a:pt x="31935" y="15967"/>
                        <a:pt x="26612" y="15967"/>
                        <a:pt x="21290" y="15967"/>
                      </a:cubicBezTo>
                      <a:cubicBezTo>
                        <a:pt x="21290" y="15967"/>
                        <a:pt x="21290" y="15967"/>
                        <a:pt x="15967" y="15967"/>
                      </a:cubicBezTo>
                      <a:cubicBezTo>
                        <a:pt x="15967" y="15967"/>
                        <a:pt x="15967" y="15967"/>
                        <a:pt x="10645" y="21290"/>
                      </a:cubicBezTo>
                      <a:lnTo>
                        <a:pt x="10645" y="21290"/>
                      </a:lnTo>
                      <a:lnTo>
                        <a:pt x="10645" y="21290"/>
                      </a:lnTo>
                      <a:cubicBezTo>
                        <a:pt x="10645" y="21290"/>
                        <a:pt x="10645" y="21290"/>
                        <a:pt x="10645" y="21290"/>
                      </a:cubicBezTo>
                      <a:lnTo>
                        <a:pt x="10645" y="21290"/>
                      </a:lnTo>
                      <a:lnTo>
                        <a:pt x="10645" y="21290"/>
                      </a:lnTo>
                      <a:cubicBezTo>
                        <a:pt x="10645" y="21290"/>
                        <a:pt x="10645" y="21290"/>
                        <a:pt x="10645" y="21290"/>
                      </a:cubicBezTo>
                      <a:cubicBezTo>
                        <a:pt x="10645" y="21290"/>
                        <a:pt x="10645" y="21290"/>
                        <a:pt x="10645" y="21290"/>
                      </a:cubicBezTo>
                      <a:cubicBezTo>
                        <a:pt x="10645" y="21290"/>
                        <a:pt x="15967" y="26612"/>
                        <a:pt x="15967" y="26612"/>
                      </a:cubicBezTo>
                      <a:cubicBezTo>
                        <a:pt x="21290" y="26612"/>
                        <a:pt x="21290" y="31935"/>
                        <a:pt x="26612" y="31935"/>
                      </a:cubicBezTo>
                      <a:cubicBezTo>
                        <a:pt x="42580" y="42580"/>
                        <a:pt x="58547" y="47902"/>
                        <a:pt x="69192" y="53224"/>
                      </a:cubicBezTo>
                      <a:cubicBezTo>
                        <a:pt x="74514" y="58547"/>
                        <a:pt x="79837" y="58547"/>
                        <a:pt x="85159" y="58547"/>
                      </a:cubicBezTo>
                      <a:cubicBezTo>
                        <a:pt x="90482" y="58547"/>
                        <a:pt x="90482" y="63869"/>
                        <a:pt x="90482" y="63869"/>
                      </a:cubicBezTo>
                      <a:cubicBezTo>
                        <a:pt x="90482" y="63869"/>
                        <a:pt x="79837" y="63869"/>
                        <a:pt x="69192" y="58547"/>
                      </a:cubicBezTo>
                      <a:cubicBezTo>
                        <a:pt x="53225" y="53224"/>
                        <a:pt x="37257" y="47902"/>
                        <a:pt x="21290" y="42580"/>
                      </a:cubicBezTo>
                      <a:cubicBezTo>
                        <a:pt x="15967" y="42580"/>
                        <a:pt x="10645" y="37257"/>
                        <a:pt x="10645" y="31935"/>
                      </a:cubicBezTo>
                      <a:cubicBezTo>
                        <a:pt x="5322" y="26612"/>
                        <a:pt x="5322" y="26612"/>
                        <a:pt x="0" y="15967"/>
                      </a:cubicBezTo>
                      <a:cubicBezTo>
                        <a:pt x="0" y="10645"/>
                        <a:pt x="0" y="5322"/>
                        <a:pt x="0" y="5322"/>
                      </a:cubicBezTo>
                      <a:lnTo>
                        <a:pt x="0" y="5322"/>
                      </a:lnTo>
                      <a:lnTo>
                        <a:pt x="0" y="5322"/>
                      </a:lnTo>
                      <a:cubicBezTo>
                        <a:pt x="0" y="5322"/>
                        <a:pt x="0" y="5322"/>
                        <a:pt x="0" y="5322"/>
                      </a:cubicBezTo>
                      <a:lnTo>
                        <a:pt x="0" y="5322"/>
                      </a:lnTo>
                      <a:lnTo>
                        <a:pt x="0" y="5322"/>
                      </a:lnTo>
                      <a:cubicBezTo>
                        <a:pt x="0" y="5322"/>
                        <a:pt x="5322" y="0"/>
                        <a:pt x="5322" y="0"/>
                      </a:cubicBezTo>
                      <a:cubicBezTo>
                        <a:pt x="5322" y="0"/>
                        <a:pt x="10645" y="0"/>
                        <a:pt x="10645" y="0"/>
                      </a:cubicBezTo>
                      <a:cubicBezTo>
                        <a:pt x="15967" y="0"/>
                        <a:pt x="15967" y="0"/>
                        <a:pt x="21290" y="0"/>
                      </a:cubicBezTo>
                      <a:cubicBezTo>
                        <a:pt x="37257" y="10645"/>
                        <a:pt x="37257" y="10645"/>
                        <a:pt x="42580" y="15967"/>
                      </a:cubicBezTo>
                      <a:cubicBezTo>
                        <a:pt x="42580" y="10645"/>
                        <a:pt x="42580" y="15967"/>
                        <a:pt x="42580" y="15967"/>
                      </a:cubicBezTo>
                      <a:close/>
                    </a:path>
                  </a:pathLst>
                </a:custGeom>
                <a:solidFill>
                  <a:srgbClr val="C68267"/>
                </a:solidFill>
                <a:ln w="53196" cap="flat">
                  <a:noFill/>
                  <a:prstDash val="solid"/>
                  <a:miter/>
                </a:ln>
              </p:spPr>
              <p:txBody>
                <a:bodyPr rtlCol="0" anchor="ctr"/>
                <a:lstStyle/>
                <a:p>
                  <a:endParaRPr lang="en-US"/>
                </a:p>
              </p:txBody>
            </p:sp>
            <p:sp>
              <p:nvSpPr>
                <p:cNvPr id="275" name="Freeform: Shape 274">
                  <a:extLst>
                    <a:ext uri="{FF2B5EF4-FFF2-40B4-BE49-F238E27FC236}">
                      <a16:creationId xmlns:a16="http://schemas.microsoft.com/office/drawing/2014/main" xmlns="" id="{45FE3739-3DF7-458A-9BE1-0889E7BC5F5E}"/>
                    </a:ext>
                  </a:extLst>
                </p:cNvPr>
                <p:cNvSpPr/>
                <p:nvPr/>
              </p:nvSpPr>
              <p:spPr>
                <a:xfrm>
                  <a:off x="2440330" y="6726283"/>
                  <a:ext cx="53224" cy="31934"/>
                </a:xfrm>
                <a:custGeom>
                  <a:avLst/>
                  <a:gdLst>
                    <a:gd name="connsiteX0" fmla="*/ 0 w 53224"/>
                    <a:gd name="connsiteY0" fmla="*/ 0 h 31934"/>
                    <a:gd name="connsiteX1" fmla="*/ 0 w 53224"/>
                    <a:gd name="connsiteY1" fmla="*/ 0 h 31934"/>
                    <a:gd name="connsiteX2" fmla="*/ 5322 w 53224"/>
                    <a:gd name="connsiteY2" fmla="*/ 5323 h 31934"/>
                    <a:gd name="connsiteX3" fmla="*/ 10645 w 53224"/>
                    <a:gd name="connsiteY3" fmla="*/ 10645 h 31934"/>
                    <a:gd name="connsiteX4" fmla="*/ 21290 w 53224"/>
                    <a:gd name="connsiteY4" fmla="*/ 15968 h 31934"/>
                    <a:gd name="connsiteX5" fmla="*/ 31935 w 53224"/>
                    <a:gd name="connsiteY5" fmla="*/ 21290 h 31934"/>
                    <a:gd name="connsiteX6" fmla="*/ 42580 w 53224"/>
                    <a:gd name="connsiteY6" fmla="*/ 26612 h 31934"/>
                    <a:gd name="connsiteX7" fmla="*/ 53225 w 53224"/>
                    <a:gd name="connsiteY7" fmla="*/ 31935 h 31934"/>
                    <a:gd name="connsiteX8" fmla="*/ 42580 w 53224"/>
                    <a:gd name="connsiteY8" fmla="*/ 31935 h 31934"/>
                    <a:gd name="connsiteX9" fmla="*/ 31935 w 53224"/>
                    <a:gd name="connsiteY9" fmla="*/ 31935 h 31934"/>
                    <a:gd name="connsiteX10" fmla="*/ 21290 w 53224"/>
                    <a:gd name="connsiteY10" fmla="*/ 26612 h 31934"/>
                    <a:gd name="connsiteX11" fmla="*/ 10645 w 53224"/>
                    <a:gd name="connsiteY11" fmla="*/ 21290 h 31934"/>
                    <a:gd name="connsiteX12" fmla="*/ 5322 w 53224"/>
                    <a:gd name="connsiteY12" fmla="*/ 15968 h 31934"/>
                    <a:gd name="connsiteX13" fmla="*/ 0 w 53224"/>
                    <a:gd name="connsiteY13" fmla="*/ 0 h 31934"/>
                    <a:gd name="connsiteX14" fmla="*/ 0 w 53224"/>
                    <a:gd name="connsiteY14" fmla="*/ 0 h 3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224" h="31934">
                      <a:moveTo>
                        <a:pt x="0" y="0"/>
                      </a:moveTo>
                      <a:cubicBezTo>
                        <a:pt x="0" y="0"/>
                        <a:pt x="5322" y="0"/>
                        <a:pt x="0" y="0"/>
                      </a:cubicBezTo>
                      <a:cubicBezTo>
                        <a:pt x="5322" y="5323"/>
                        <a:pt x="5322" y="5323"/>
                        <a:pt x="5322" y="5323"/>
                      </a:cubicBezTo>
                      <a:cubicBezTo>
                        <a:pt x="5322" y="5323"/>
                        <a:pt x="10645" y="5323"/>
                        <a:pt x="10645" y="10645"/>
                      </a:cubicBezTo>
                      <a:cubicBezTo>
                        <a:pt x="10645" y="10645"/>
                        <a:pt x="15967" y="10645"/>
                        <a:pt x="21290" y="15968"/>
                      </a:cubicBezTo>
                      <a:cubicBezTo>
                        <a:pt x="26612" y="15968"/>
                        <a:pt x="26612" y="15968"/>
                        <a:pt x="31935" y="21290"/>
                      </a:cubicBezTo>
                      <a:cubicBezTo>
                        <a:pt x="37257" y="21290"/>
                        <a:pt x="37257" y="21290"/>
                        <a:pt x="42580" y="26612"/>
                      </a:cubicBezTo>
                      <a:cubicBezTo>
                        <a:pt x="47902" y="26612"/>
                        <a:pt x="53225" y="31935"/>
                        <a:pt x="53225" y="31935"/>
                      </a:cubicBezTo>
                      <a:cubicBezTo>
                        <a:pt x="53225" y="31935"/>
                        <a:pt x="47902" y="31935"/>
                        <a:pt x="42580" y="31935"/>
                      </a:cubicBezTo>
                      <a:cubicBezTo>
                        <a:pt x="37257" y="31935"/>
                        <a:pt x="37257" y="31935"/>
                        <a:pt x="31935" y="31935"/>
                      </a:cubicBezTo>
                      <a:cubicBezTo>
                        <a:pt x="26612" y="31935"/>
                        <a:pt x="26612" y="31935"/>
                        <a:pt x="21290" y="26612"/>
                      </a:cubicBezTo>
                      <a:cubicBezTo>
                        <a:pt x="15967" y="26612"/>
                        <a:pt x="15967" y="21290"/>
                        <a:pt x="10645" y="21290"/>
                      </a:cubicBezTo>
                      <a:cubicBezTo>
                        <a:pt x="5322" y="21290"/>
                        <a:pt x="5322" y="15968"/>
                        <a:pt x="5322" y="15968"/>
                      </a:cubicBezTo>
                      <a:cubicBezTo>
                        <a:pt x="5322" y="5323"/>
                        <a:pt x="0" y="5323"/>
                        <a:pt x="0" y="0"/>
                      </a:cubicBezTo>
                      <a:cubicBezTo>
                        <a:pt x="0" y="0"/>
                        <a:pt x="0" y="0"/>
                        <a:pt x="0" y="0"/>
                      </a:cubicBezTo>
                      <a:close/>
                    </a:path>
                  </a:pathLst>
                </a:custGeom>
                <a:solidFill>
                  <a:srgbClr val="C68267"/>
                </a:solidFill>
                <a:ln w="53196" cap="flat">
                  <a:noFill/>
                  <a:prstDash val="solid"/>
                  <a:miter/>
                </a:ln>
              </p:spPr>
              <p:txBody>
                <a:bodyPr rtlCol="0" anchor="ctr"/>
                <a:lstStyle/>
                <a:p>
                  <a:endParaRPr lang="en-US"/>
                </a:p>
              </p:txBody>
            </p:sp>
            <p:sp>
              <p:nvSpPr>
                <p:cNvPr id="276" name="Freeform: Shape 275">
                  <a:extLst>
                    <a:ext uri="{FF2B5EF4-FFF2-40B4-BE49-F238E27FC236}">
                      <a16:creationId xmlns:a16="http://schemas.microsoft.com/office/drawing/2014/main" xmlns="" id="{C104900B-07EF-439E-9AE9-FA754D8E7919}"/>
                    </a:ext>
                  </a:extLst>
                </p:cNvPr>
                <p:cNvSpPr/>
                <p:nvPr/>
              </p:nvSpPr>
              <p:spPr>
                <a:xfrm>
                  <a:off x="2158240" y="7029663"/>
                  <a:ext cx="95804" cy="10644"/>
                </a:xfrm>
                <a:custGeom>
                  <a:avLst/>
                  <a:gdLst>
                    <a:gd name="connsiteX0" fmla="*/ 0 w 95804"/>
                    <a:gd name="connsiteY0" fmla="*/ 0 h 10644"/>
                    <a:gd name="connsiteX1" fmla="*/ 0 w 95804"/>
                    <a:gd name="connsiteY1" fmla="*/ 0 h 10644"/>
                    <a:gd name="connsiteX2" fmla="*/ 15967 w 95804"/>
                    <a:gd name="connsiteY2" fmla="*/ 0 h 10644"/>
                    <a:gd name="connsiteX3" fmla="*/ 21290 w 95804"/>
                    <a:gd name="connsiteY3" fmla="*/ 0 h 10644"/>
                    <a:gd name="connsiteX4" fmla="*/ 26612 w 95804"/>
                    <a:gd name="connsiteY4" fmla="*/ 0 h 10644"/>
                    <a:gd name="connsiteX5" fmla="*/ 37257 w 95804"/>
                    <a:gd name="connsiteY5" fmla="*/ 0 h 10644"/>
                    <a:gd name="connsiteX6" fmla="*/ 47902 w 95804"/>
                    <a:gd name="connsiteY6" fmla="*/ 0 h 10644"/>
                    <a:gd name="connsiteX7" fmla="*/ 58547 w 95804"/>
                    <a:gd name="connsiteY7" fmla="*/ 0 h 10644"/>
                    <a:gd name="connsiteX8" fmla="*/ 69192 w 95804"/>
                    <a:gd name="connsiteY8" fmla="*/ 0 h 10644"/>
                    <a:gd name="connsiteX9" fmla="*/ 74514 w 95804"/>
                    <a:gd name="connsiteY9" fmla="*/ 0 h 10644"/>
                    <a:gd name="connsiteX10" fmla="*/ 79837 w 95804"/>
                    <a:gd name="connsiteY10" fmla="*/ 0 h 10644"/>
                    <a:gd name="connsiteX11" fmla="*/ 95804 w 95804"/>
                    <a:gd name="connsiteY11" fmla="*/ 0 h 10644"/>
                    <a:gd name="connsiteX12" fmla="*/ 79837 w 95804"/>
                    <a:gd name="connsiteY12" fmla="*/ 5323 h 10644"/>
                    <a:gd name="connsiteX13" fmla="*/ 74514 w 95804"/>
                    <a:gd name="connsiteY13" fmla="*/ 10645 h 10644"/>
                    <a:gd name="connsiteX14" fmla="*/ 63869 w 95804"/>
                    <a:gd name="connsiteY14" fmla="*/ 10645 h 10644"/>
                    <a:gd name="connsiteX15" fmla="*/ 53225 w 95804"/>
                    <a:gd name="connsiteY15" fmla="*/ 10645 h 10644"/>
                    <a:gd name="connsiteX16" fmla="*/ 42580 w 95804"/>
                    <a:gd name="connsiteY16" fmla="*/ 10645 h 10644"/>
                    <a:gd name="connsiteX17" fmla="*/ 31935 w 95804"/>
                    <a:gd name="connsiteY17" fmla="*/ 10645 h 10644"/>
                    <a:gd name="connsiteX18" fmla="*/ 21290 w 95804"/>
                    <a:gd name="connsiteY18" fmla="*/ 10645 h 10644"/>
                    <a:gd name="connsiteX19" fmla="*/ 10645 w 95804"/>
                    <a:gd name="connsiteY19" fmla="*/ 10645 h 10644"/>
                    <a:gd name="connsiteX20" fmla="*/ 5322 w 95804"/>
                    <a:gd name="connsiteY20" fmla="*/ 5323 h 10644"/>
                    <a:gd name="connsiteX21" fmla="*/ 0 w 95804"/>
                    <a:gd name="connsiteY21" fmla="*/ 0 h 10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5804" h="10644">
                      <a:moveTo>
                        <a:pt x="0" y="0"/>
                      </a:moveTo>
                      <a:cubicBezTo>
                        <a:pt x="0" y="0"/>
                        <a:pt x="0" y="0"/>
                        <a:pt x="0" y="0"/>
                      </a:cubicBezTo>
                      <a:cubicBezTo>
                        <a:pt x="5322" y="0"/>
                        <a:pt x="10645" y="0"/>
                        <a:pt x="15967" y="0"/>
                      </a:cubicBezTo>
                      <a:cubicBezTo>
                        <a:pt x="15967" y="0"/>
                        <a:pt x="21290" y="0"/>
                        <a:pt x="21290" y="0"/>
                      </a:cubicBezTo>
                      <a:cubicBezTo>
                        <a:pt x="21290" y="0"/>
                        <a:pt x="26612" y="0"/>
                        <a:pt x="26612" y="0"/>
                      </a:cubicBezTo>
                      <a:cubicBezTo>
                        <a:pt x="26612" y="0"/>
                        <a:pt x="31935" y="0"/>
                        <a:pt x="37257" y="0"/>
                      </a:cubicBezTo>
                      <a:cubicBezTo>
                        <a:pt x="42580" y="0"/>
                        <a:pt x="42580" y="0"/>
                        <a:pt x="47902" y="0"/>
                      </a:cubicBezTo>
                      <a:cubicBezTo>
                        <a:pt x="53225" y="0"/>
                        <a:pt x="53225" y="0"/>
                        <a:pt x="58547" y="0"/>
                      </a:cubicBezTo>
                      <a:cubicBezTo>
                        <a:pt x="63869" y="0"/>
                        <a:pt x="63869" y="0"/>
                        <a:pt x="69192" y="0"/>
                      </a:cubicBezTo>
                      <a:cubicBezTo>
                        <a:pt x="74514" y="0"/>
                        <a:pt x="74514" y="0"/>
                        <a:pt x="74514" y="0"/>
                      </a:cubicBezTo>
                      <a:cubicBezTo>
                        <a:pt x="74514" y="0"/>
                        <a:pt x="79837" y="0"/>
                        <a:pt x="79837" y="0"/>
                      </a:cubicBezTo>
                      <a:cubicBezTo>
                        <a:pt x="90482" y="0"/>
                        <a:pt x="95804" y="0"/>
                        <a:pt x="95804" y="0"/>
                      </a:cubicBezTo>
                      <a:cubicBezTo>
                        <a:pt x="95804" y="0"/>
                        <a:pt x="90482" y="5323"/>
                        <a:pt x="79837" y="5323"/>
                      </a:cubicBezTo>
                      <a:cubicBezTo>
                        <a:pt x="79837" y="5323"/>
                        <a:pt x="74514" y="5323"/>
                        <a:pt x="74514" y="10645"/>
                      </a:cubicBezTo>
                      <a:cubicBezTo>
                        <a:pt x="74514" y="10645"/>
                        <a:pt x="69192" y="10645"/>
                        <a:pt x="63869" y="10645"/>
                      </a:cubicBezTo>
                      <a:cubicBezTo>
                        <a:pt x="58547" y="10645"/>
                        <a:pt x="58547" y="10645"/>
                        <a:pt x="53225" y="10645"/>
                      </a:cubicBezTo>
                      <a:cubicBezTo>
                        <a:pt x="47902" y="10645"/>
                        <a:pt x="47902" y="10645"/>
                        <a:pt x="42580" y="10645"/>
                      </a:cubicBezTo>
                      <a:cubicBezTo>
                        <a:pt x="37257" y="10645"/>
                        <a:pt x="37257" y="10645"/>
                        <a:pt x="31935" y="10645"/>
                      </a:cubicBezTo>
                      <a:cubicBezTo>
                        <a:pt x="26612" y="10645"/>
                        <a:pt x="26612" y="10645"/>
                        <a:pt x="21290" y="10645"/>
                      </a:cubicBezTo>
                      <a:cubicBezTo>
                        <a:pt x="15967" y="10645"/>
                        <a:pt x="15967" y="10645"/>
                        <a:pt x="10645" y="10645"/>
                      </a:cubicBezTo>
                      <a:cubicBezTo>
                        <a:pt x="10645" y="10645"/>
                        <a:pt x="5322" y="10645"/>
                        <a:pt x="5322" y="5323"/>
                      </a:cubicBezTo>
                      <a:cubicBezTo>
                        <a:pt x="5322" y="5323"/>
                        <a:pt x="0" y="0"/>
                        <a:pt x="0" y="0"/>
                      </a:cubicBezTo>
                      <a:close/>
                    </a:path>
                  </a:pathLst>
                </a:custGeom>
                <a:solidFill>
                  <a:srgbClr val="C68267"/>
                </a:solidFill>
                <a:ln w="53196" cap="flat">
                  <a:noFill/>
                  <a:prstDash val="solid"/>
                  <a:miter/>
                </a:ln>
              </p:spPr>
              <p:txBody>
                <a:bodyPr rtlCol="0" anchor="ctr"/>
                <a:lstStyle/>
                <a:p>
                  <a:endParaRPr lang="en-US"/>
                </a:p>
              </p:txBody>
            </p:sp>
            <p:sp>
              <p:nvSpPr>
                <p:cNvPr id="277" name="Freeform: Shape 276">
                  <a:extLst>
                    <a:ext uri="{FF2B5EF4-FFF2-40B4-BE49-F238E27FC236}">
                      <a16:creationId xmlns:a16="http://schemas.microsoft.com/office/drawing/2014/main" xmlns="" id="{2D2D1FAB-2AA5-4680-B7E4-0B551C76D504}"/>
                    </a:ext>
                  </a:extLst>
                </p:cNvPr>
                <p:cNvSpPr/>
                <p:nvPr/>
              </p:nvSpPr>
              <p:spPr>
                <a:xfrm>
                  <a:off x="1971954" y="6726283"/>
                  <a:ext cx="479021" cy="266122"/>
                </a:xfrm>
                <a:custGeom>
                  <a:avLst/>
                  <a:gdLst>
                    <a:gd name="connsiteX0" fmla="*/ 0 w 479021"/>
                    <a:gd name="connsiteY0" fmla="*/ 101127 h 266122"/>
                    <a:gd name="connsiteX1" fmla="*/ 58547 w 479021"/>
                    <a:gd name="connsiteY1" fmla="*/ 106449 h 266122"/>
                    <a:gd name="connsiteX2" fmla="*/ 122416 w 479021"/>
                    <a:gd name="connsiteY2" fmla="*/ 106449 h 266122"/>
                    <a:gd name="connsiteX3" fmla="*/ 180964 w 479021"/>
                    <a:gd name="connsiteY3" fmla="*/ 106449 h 266122"/>
                    <a:gd name="connsiteX4" fmla="*/ 239511 w 479021"/>
                    <a:gd name="connsiteY4" fmla="*/ 101127 h 266122"/>
                    <a:gd name="connsiteX5" fmla="*/ 271445 w 479021"/>
                    <a:gd name="connsiteY5" fmla="*/ 95804 h 266122"/>
                    <a:gd name="connsiteX6" fmla="*/ 303380 w 479021"/>
                    <a:gd name="connsiteY6" fmla="*/ 90482 h 266122"/>
                    <a:gd name="connsiteX7" fmla="*/ 335315 w 479021"/>
                    <a:gd name="connsiteY7" fmla="*/ 85159 h 266122"/>
                    <a:gd name="connsiteX8" fmla="*/ 361927 w 479021"/>
                    <a:gd name="connsiteY8" fmla="*/ 74514 h 266122"/>
                    <a:gd name="connsiteX9" fmla="*/ 388539 w 479021"/>
                    <a:gd name="connsiteY9" fmla="*/ 63869 h 266122"/>
                    <a:gd name="connsiteX10" fmla="*/ 404507 w 479021"/>
                    <a:gd name="connsiteY10" fmla="*/ 58547 h 266122"/>
                    <a:gd name="connsiteX11" fmla="*/ 415152 w 479021"/>
                    <a:gd name="connsiteY11" fmla="*/ 53224 h 266122"/>
                    <a:gd name="connsiteX12" fmla="*/ 441764 w 479021"/>
                    <a:gd name="connsiteY12" fmla="*/ 37257 h 266122"/>
                    <a:gd name="connsiteX13" fmla="*/ 463054 w 479021"/>
                    <a:gd name="connsiteY13" fmla="*/ 15968 h 266122"/>
                    <a:gd name="connsiteX14" fmla="*/ 479021 w 479021"/>
                    <a:gd name="connsiteY14" fmla="*/ 0 h 266122"/>
                    <a:gd name="connsiteX15" fmla="*/ 468376 w 479021"/>
                    <a:gd name="connsiteY15" fmla="*/ 21290 h 266122"/>
                    <a:gd name="connsiteX16" fmla="*/ 436441 w 479021"/>
                    <a:gd name="connsiteY16" fmla="*/ 95804 h 266122"/>
                    <a:gd name="connsiteX17" fmla="*/ 415152 w 479021"/>
                    <a:gd name="connsiteY17" fmla="*/ 133061 h 266122"/>
                    <a:gd name="connsiteX18" fmla="*/ 415152 w 479021"/>
                    <a:gd name="connsiteY18" fmla="*/ 154351 h 266122"/>
                    <a:gd name="connsiteX19" fmla="*/ 404507 w 479021"/>
                    <a:gd name="connsiteY19" fmla="*/ 170318 h 266122"/>
                    <a:gd name="connsiteX20" fmla="*/ 393862 w 479021"/>
                    <a:gd name="connsiteY20" fmla="*/ 186286 h 266122"/>
                    <a:gd name="connsiteX21" fmla="*/ 377894 w 479021"/>
                    <a:gd name="connsiteY21" fmla="*/ 202253 h 266122"/>
                    <a:gd name="connsiteX22" fmla="*/ 361927 w 479021"/>
                    <a:gd name="connsiteY22" fmla="*/ 218220 h 266122"/>
                    <a:gd name="connsiteX23" fmla="*/ 345960 w 479021"/>
                    <a:gd name="connsiteY23" fmla="*/ 228865 h 266122"/>
                    <a:gd name="connsiteX24" fmla="*/ 329992 w 479021"/>
                    <a:gd name="connsiteY24" fmla="*/ 239510 h 266122"/>
                    <a:gd name="connsiteX25" fmla="*/ 308702 w 479021"/>
                    <a:gd name="connsiteY25" fmla="*/ 250155 h 266122"/>
                    <a:gd name="connsiteX26" fmla="*/ 266123 w 479021"/>
                    <a:gd name="connsiteY26" fmla="*/ 260800 h 266122"/>
                    <a:gd name="connsiteX27" fmla="*/ 244833 w 479021"/>
                    <a:gd name="connsiteY27" fmla="*/ 266122 h 266122"/>
                    <a:gd name="connsiteX28" fmla="*/ 223543 w 479021"/>
                    <a:gd name="connsiteY28" fmla="*/ 266122 h 266122"/>
                    <a:gd name="connsiteX29" fmla="*/ 180964 w 479021"/>
                    <a:gd name="connsiteY29" fmla="*/ 260800 h 266122"/>
                    <a:gd name="connsiteX30" fmla="*/ 138384 w 479021"/>
                    <a:gd name="connsiteY30" fmla="*/ 250155 h 266122"/>
                    <a:gd name="connsiteX31" fmla="*/ 127739 w 479021"/>
                    <a:gd name="connsiteY31" fmla="*/ 244833 h 266122"/>
                    <a:gd name="connsiteX32" fmla="*/ 117094 w 479021"/>
                    <a:gd name="connsiteY32" fmla="*/ 239510 h 266122"/>
                    <a:gd name="connsiteX33" fmla="*/ 101127 w 479021"/>
                    <a:gd name="connsiteY33" fmla="*/ 228865 h 266122"/>
                    <a:gd name="connsiteX34" fmla="*/ 69192 w 479021"/>
                    <a:gd name="connsiteY34" fmla="*/ 196931 h 266122"/>
                    <a:gd name="connsiteX35" fmla="*/ 42580 w 479021"/>
                    <a:gd name="connsiteY35" fmla="*/ 164996 h 266122"/>
                    <a:gd name="connsiteX36" fmla="*/ 15967 w 479021"/>
                    <a:gd name="connsiteY36" fmla="*/ 133061 h 266122"/>
                    <a:gd name="connsiteX37" fmla="*/ 0 w 479021"/>
                    <a:gd name="connsiteY37" fmla="*/ 101127 h 266122"/>
                    <a:gd name="connsiteX38" fmla="*/ 0 w 479021"/>
                    <a:gd name="connsiteY38" fmla="*/ 101127 h 266122"/>
                    <a:gd name="connsiteX39" fmla="*/ 26612 w 479021"/>
                    <a:gd name="connsiteY39" fmla="*/ 133061 h 266122"/>
                    <a:gd name="connsiteX40" fmla="*/ 53225 w 479021"/>
                    <a:gd name="connsiteY40" fmla="*/ 164996 h 266122"/>
                    <a:gd name="connsiteX41" fmla="*/ 79837 w 479021"/>
                    <a:gd name="connsiteY41" fmla="*/ 196931 h 266122"/>
                    <a:gd name="connsiteX42" fmla="*/ 111772 w 479021"/>
                    <a:gd name="connsiteY42" fmla="*/ 223543 h 266122"/>
                    <a:gd name="connsiteX43" fmla="*/ 127739 w 479021"/>
                    <a:gd name="connsiteY43" fmla="*/ 234188 h 266122"/>
                    <a:gd name="connsiteX44" fmla="*/ 138384 w 479021"/>
                    <a:gd name="connsiteY44" fmla="*/ 239510 h 266122"/>
                    <a:gd name="connsiteX45" fmla="*/ 149029 w 479021"/>
                    <a:gd name="connsiteY45" fmla="*/ 244833 h 266122"/>
                    <a:gd name="connsiteX46" fmla="*/ 186286 w 479021"/>
                    <a:gd name="connsiteY46" fmla="*/ 255478 h 266122"/>
                    <a:gd name="connsiteX47" fmla="*/ 228866 w 479021"/>
                    <a:gd name="connsiteY47" fmla="*/ 255478 h 266122"/>
                    <a:gd name="connsiteX48" fmla="*/ 250155 w 479021"/>
                    <a:gd name="connsiteY48" fmla="*/ 255478 h 266122"/>
                    <a:gd name="connsiteX49" fmla="*/ 271445 w 479021"/>
                    <a:gd name="connsiteY49" fmla="*/ 250155 h 266122"/>
                    <a:gd name="connsiteX50" fmla="*/ 308702 w 479021"/>
                    <a:gd name="connsiteY50" fmla="*/ 239510 h 266122"/>
                    <a:gd name="connsiteX51" fmla="*/ 324670 w 479021"/>
                    <a:gd name="connsiteY51" fmla="*/ 228865 h 266122"/>
                    <a:gd name="connsiteX52" fmla="*/ 340637 w 479021"/>
                    <a:gd name="connsiteY52" fmla="*/ 218220 h 266122"/>
                    <a:gd name="connsiteX53" fmla="*/ 356605 w 479021"/>
                    <a:gd name="connsiteY53" fmla="*/ 207575 h 266122"/>
                    <a:gd name="connsiteX54" fmla="*/ 372572 w 479021"/>
                    <a:gd name="connsiteY54" fmla="*/ 191608 h 266122"/>
                    <a:gd name="connsiteX55" fmla="*/ 383217 w 479021"/>
                    <a:gd name="connsiteY55" fmla="*/ 175641 h 266122"/>
                    <a:gd name="connsiteX56" fmla="*/ 393862 w 479021"/>
                    <a:gd name="connsiteY56" fmla="*/ 159673 h 266122"/>
                    <a:gd name="connsiteX57" fmla="*/ 404507 w 479021"/>
                    <a:gd name="connsiteY57" fmla="*/ 143706 h 266122"/>
                    <a:gd name="connsiteX58" fmla="*/ 415152 w 479021"/>
                    <a:gd name="connsiteY58" fmla="*/ 127739 h 266122"/>
                    <a:gd name="connsiteX59" fmla="*/ 431119 w 479021"/>
                    <a:gd name="connsiteY59" fmla="*/ 90482 h 266122"/>
                    <a:gd name="connsiteX60" fmla="*/ 463054 w 479021"/>
                    <a:gd name="connsiteY60" fmla="*/ 15968 h 266122"/>
                    <a:gd name="connsiteX61" fmla="*/ 473699 w 479021"/>
                    <a:gd name="connsiteY61" fmla="*/ 21290 h 266122"/>
                    <a:gd name="connsiteX62" fmla="*/ 447086 w 479021"/>
                    <a:gd name="connsiteY62" fmla="*/ 42580 h 266122"/>
                    <a:gd name="connsiteX63" fmla="*/ 420474 w 479021"/>
                    <a:gd name="connsiteY63" fmla="*/ 58547 h 266122"/>
                    <a:gd name="connsiteX64" fmla="*/ 404507 w 479021"/>
                    <a:gd name="connsiteY64" fmla="*/ 63869 h 266122"/>
                    <a:gd name="connsiteX65" fmla="*/ 393862 w 479021"/>
                    <a:gd name="connsiteY65" fmla="*/ 74514 h 266122"/>
                    <a:gd name="connsiteX66" fmla="*/ 367250 w 479021"/>
                    <a:gd name="connsiteY66" fmla="*/ 85159 h 266122"/>
                    <a:gd name="connsiteX67" fmla="*/ 335315 w 479021"/>
                    <a:gd name="connsiteY67" fmla="*/ 95804 h 266122"/>
                    <a:gd name="connsiteX68" fmla="*/ 308702 w 479021"/>
                    <a:gd name="connsiteY68" fmla="*/ 101127 h 266122"/>
                    <a:gd name="connsiteX69" fmla="*/ 276768 w 479021"/>
                    <a:gd name="connsiteY69" fmla="*/ 106449 h 266122"/>
                    <a:gd name="connsiteX70" fmla="*/ 244833 w 479021"/>
                    <a:gd name="connsiteY70" fmla="*/ 111771 h 266122"/>
                    <a:gd name="connsiteX71" fmla="*/ 180964 w 479021"/>
                    <a:gd name="connsiteY71" fmla="*/ 117094 h 266122"/>
                    <a:gd name="connsiteX72" fmla="*/ 149029 w 479021"/>
                    <a:gd name="connsiteY72" fmla="*/ 117094 h 266122"/>
                    <a:gd name="connsiteX73" fmla="*/ 117094 w 479021"/>
                    <a:gd name="connsiteY73" fmla="*/ 117094 h 266122"/>
                    <a:gd name="connsiteX74" fmla="*/ 53225 w 479021"/>
                    <a:gd name="connsiteY74" fmla="*/ 111771 h 266122"/>
                    <a:gd name="connsiteX75" fmla="*/ 0 w 479021"/>
                    <a:gd name="connsiteY75" fmla="*/ 101127 h 26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479021" h="266122">
                      <a:moveTo>
                        <a:pt x="0" y="101127"/>
                      </a:moveTo>
                      <a:cubicBezTo>
                        <a:pt x="21290" y="106449"/>
                        <a:pt x="42580" y="106449"/>
                        <a:pt x="58547" y="106449"/>
                      </a:cubicBezTo>
                      <a:cubicBezTo>
                        <a:pt x="79837" y="106449"/>
                        <a:pt x="101127" y="106449"/>
                        <a:pt x="122416" y="106449"/>
                      </a:cubicBezTo>
                      <a:cubicBezTo>
                        <a:pt x="143706" y="106449"/>
                        <a:pt x="164996" y="106449"/>
                        <a:pt x="180964" y="106449"/>
                      </a:cubicBezTo>
                      <a:cubicBezTo>
                        <a:pt x="202253" y="106449"/>
                        <a:pt x="223543" y="106449"/>
                        <a:pt x="239511" y="101127"/>
                      </a:cubicBezTo>
                      <a:cubicBezTo>
                        <a:pt x="250155" y="101127"/>
                        <a:pt x="260800" y="101127"/>
                        <a:pt x="271445" y="95804"/>
                      </a:cubicBezTo>
                      <a:cubicBezTo>
                        <a:pt x="282090" y="95804"/>
                        <a:pt x="292735" y="90482"/>
                        <a:pt x="303380" y="90482"/>
                      </a:cubicBezTo>
                      <a:lnTo>
                        <a:pt x="335315" y="85159"/>
                      </a:lnTo>
                      <a:lnTo>
                        <a:pt x="361927" y="74514"/>
                      </a:lnTo>
                      <a:cubicBezTo>
                        <a:pt x="372572" y="69192"/>
                        <a:pt x="383217" y="69192"/>
                        <a:pt x="388539" y="63869"/>
                      </a:cubicBezTo>
                      <a:lnTo>
                        <a:pt x="404507" y="58547"/>
                      </a:lnTo>
                      <a:cubicBezTo>
                        <a:pt x="409829" y="58547"/>
                        <a:pt x="415152" y="53224"/>
                        <a:pt x="415152" y="53224"/>
                      </a:cubicBezTo>
                      <a:cubicBezTo>
                        <a:pt x="425797" y="47902"/>
                        <a:pt x="431119" y="42580"/>
                        <a:pt x="441764" y="37257"/>
                      </a:cubicBezTo>
                      <a:lnTo>
                        <a:pt x="463054" y="15968"/>
                      </a:lnTo>
                      <a:lnTo>
                        <a:pt x="479021" y="0"/>
                      </a:lnTo>
                      <a:lnTo>
                        <a:pt x="468376" y="21290"/>
                      </a:lnTo>
                      <a:cubicBezTo>
                        <a:pt x="457731" y="47902"/>
                        <a:pt x="447086" y="74514"/>
                        <a:pt x="436441" y="95804"/>
                      </a:cubicBezTo>
                      <a:cubicBezTo>
                        <a:pt x="431119" y="106449"/>
                        <a:pt x="425797" y="122416"/>
                        <a:pt x="415152" y="133061"/>
                      </a:cubicBezTo>
                      <a:lnTo>
                        <a:pt x="415152" y="154351"/>
                      </a:lnTo>
                      <a:lnTo>
                        <a:pt x="404507" y="170318"/>
                      </a:lnTo>
                      <a:lnTo>
                        <a:pt x="393862" y="186286"/>
                      </a:lnTo>
                      <a:lnTo>
                        <a:pt x="377894" y="202253"/>
                      </a:lnTo>
                      <a:cubicBezTo>
                        <a:pt x="372572" y="207575"/>
                        <a:pt x="367250" y="212898"/>
                        <a:pt x="361927" y="218220"/>
                      </a:cubicBezTo>
                      <a:cubicBezTo>
                        <a:pt x="356605" y="223543"/>
                        <a:pt x="351282" y="228865"/>
                        <a:pt x="345960" y="228865"/>
                      </a:cubicBezTo>
                      <a:cubicBezTo>
                        <a:pt x="340637" y="234188"/>
                        <a:pt x="335315" y="234188"/>
                        <a:pt x="329992" y="239510"/>
                      </a:cubicBezTo>
                      <a:cubicBezTo>
                        <a:pt x="324670" y="244833"/>
                        <a:pt x="319347" y="244833"/>
                        <a:pt x="308702" y="250155"/>
                      </a:cubicBezTo>
                      <a:cubicBezTo>
                        <a:pt x="292735" y="255478"/>
                        <a:pt x="282090" y="260800"/>
                        <a:pt x="266123" y="260800"/>
                      </a:cubicBezTo>
                      <a:cubicBezTo>
                        <a:pt x="260800" y="260800"/>
                        <a:pt x="250155" y="260800"/>
                        <a:pt x="244833" y="266122"/>
                      </a:cubicBezTo>
                      <a:cubicBezTo>
                        <a:pt x="239511" y="266122"/>
                        <a:pt x="228866" y="266122"/>
                        <a:pt x="223543" y="266122"/>
                      </a:cubicBezTo>
                      <a:cubicBezTo>
                        <a:pt x="207576" y="266122"/>
                        <a:pt x="196931" y="266122"/>
                        <a:pt x="180964" y="260800"/>
                      </a:cubicBezTo>
                      <a:cubicBezTo>
                        <a:pt x="164996" y="255478"/>
                        <a:pt x="154351" y="255478"/>
                        <a:pt x="138384" y="250155"/>
                      </a:cubicBezTo>
                      <a:lnTo>
                        <a:pt x="127739" y="244833"/>
                      </a:lnTo>
                      <a:lnTo>
                        <a:pt x="117094" y="239510"/>
                      </a:lnTo>
                      <a:cubicBezTo>
                        <a:pt x="111772" y="234188"/>
                        <a:pt x="106449" y="228865"/>
                        <a:pt x="101127" y="228865"/>
                      </a:cubicBezTo>
                      <a:cubicBezTo>
                        <a:pt x="90482" y="218220"/>
                        <a:pt x="79837" y="207575"/>
                        <a:pt x="69192" y="196931"/>
                      </a:cubicBezTo>
                      <a:cubicBezTo>
                        <a:pt x="58547" y="186286"/>
                        <a:pt x="53225" y="175641"/>
                        <a:pt x="42580" y="164996"/>
                      </a:cubicBezTo>
                      <a:lnTo>
                        <a:pt x="15967" y="133061"/>
                      </a:lnTo>
                      <a:cubicBezTo>
                        <a:pt x="15967" y="122416"/>
                        <a:pt x="10645" y="111771"/>
                        <a:pt x="0" y="101127"/>
                      </a:cubicBezTo>
                      <a:close/>
                      <a:moveTo>
                        <a:pt x="0" y="101127"/>
                      </a:moveTo>
                      <a:cubicBezTo>
                        <a:pt x="10645" y="111771"/>
                        <a:pt x="15967" y="122416"/>
                        <a:pt x="26612" y="133061"/>
                      </a:cubicBezTo>
                      <a:lnTo>
                        <a:pt x="53225" y="164996"/>
                      </a:lnTo>
                      <a:cubicBezTo>
                        <a:pt x="63869" y="175641"/>
                        <a:pt x="69192" y="186286"/>
                        <a:pt x="79837" y="196931"/>
                      </a:cubicBezTo>
                      <a:cubicBezTo>
                        <a:pt x="90482" y="207575"/>
                        <a:pt x="101127" y="218220"/>
                        <a:pt x="111772" y="223543"/>
                      </a:cubicBezTo>
                      <a:cubicBezTo>
                        <a:pt x="117094" y="228865"/>
                        <a:pt x="122416" y="234188"/>
                        <a:pt x="127739" y="234188"/>
                      </a:cubicBezTo>
                      <a:lnTo>
                        <a:pt x="138384" y="239510"/>
                      </a:lnTo>
                      <a:lnTo>
                        <a:pt x="149029" y="244833"/>
                      </a:lnTo>
                      <a:cubicBezTo>
                        <a:pt x="159674" y="250155"/>
                        <a:pt x="175641" y="255478"/>
                        <a:pt x="186286" y="255478"/>
                      </a:cubicBezTo>
                      <a:cubicBezTo>
                        <a:pt x="196931" y="255478"/>
                        <a:pt x="212898" y="255478"/>
                        <a:pt x="228866" y="255478"/>
                      </a:cubicBezTo>
                      <a:cubicBezTo>
                        <a:pt x="234188" y="255478"/>
                        <a:pt x="239511" y="255478"/>
                        <a:pt x="250155" y="255478"/>
                      </a:cubicBezTo>
                      <a:cubicBezTo>
                        <a:pt x="255478" y="255478"/>
                        <a:pt x="266123" y="255478"/>
                        <a:pt x="271445" y="250155"/>
                      </a:cubicBezTo>
                      <a:cubicBezTo>
                        <a:pt x="287413" y="250155"/>
                        <a:pt x="298058" y="244833"/>
                        <a:pt x="308702" y="239510"/>
                      </a:cubicBezTo>
                      <a:cubicBezTo>
                        <a:pt x="314025" y="234188"/>
                        <a:pt x="319347" y="234188"/>
                        <a:pt x="324670" y="228865"/>
                      </a:cubicBezTo>
                      <a:lnTo>
                        <a:pt x="340637" y="218220"/>
                      </a:lnTo>
                      <a:lnTo>
                        <a:pt x="356605" y="207575"/>
                      </a:lnTo>
                      <a:lnTo>
                        <a:pt x="372572" y="191608"/>
                      </a:lnTo>
                      <a:lnTo>
                        <a:pt x="383217" y="175641"/>
                      </a:lnTo>
                      <a:lnTo>
                        <a:pt x="393862" y="159673"/>
                      </a:lnTo>
                      <a:lnTo>
                        <a:pt x="404507" y="143706"/>
                      </a:lnTo>
                      <a:lnTo>
                        <a:pt x="415152" y="127739"/>
                      </a:lnTo>
                      <a:cubicBezTo>
                        <a:pt x="420474" y="117094"/>
                        <a:pt x="425797" y="101127"/>
                        <a:pt x="431119" y="90482"/>
                      </a:cubicBezTo>
                      <a:cubicBezTo>
                        <a:pt x="441764" y="63869"/>
                        <a:pt x="452409" y="42580"/>
                        <a:pt x="463054" y="15968"/>
                      </a:cubicBezTo>
                      <a:lnTo>
                        <a:pt x="473699" y="21290"/>
                      </a:lnTo>
                      <a:lnTo>
                        <a:pt x="447086" y="42580"/>
                      </a:lnTo>
                      <a:cubicBezTo>
                        <a:pt x="436441" y="47902"/>
                        <a:pt x="431119" y="53224"/>
                        <a:pt x="420474" y="58547"/>
                      </a:cubicBezTo>
                      <a:cubicBezTo>
                        <a:pt x="415152" y="58547"/>
                        <a:pt x="409829" y="63869"/>
                        <a:pt x="404507" y="63869"/>
                      </a:cubicBezTo>
                      <a:lnTo>
                        <a:pt x="393862" y="74514"/>
                      </a:lnTo>
                      <a:cubicBezTo>
                        <a:pt x="383217" y="79837"/>
                        <a:pt x="372572" y="85159"/>
                        <a:pt x="367250" y="85159"/>
                      </a:cubicBezTo>
                      <a:lnTo>
                        <a:pt x="335315" y="95804"/>
                      </a:lnTo>
                      <a:lnTo>
                        <a:pt x="308702" y="101127"/>
                      </a:lnTo>
                      <a:cubicBezTo>
                        <a:pt x="298058" y="101127"/>
                        <a:pt x="287413" y="106449"/>
                        <a:pt x="276768" y="106449"/>
                      </a:cubicBezTo>
                      <a:cubicBezTo>
                        <a:pt x="266123" y="106449"/>
                        <a:pt x="255478" y="111771"/>
                        <a:pt x="244833" y="111771"/>
                      </a:cubicBezTo>
                      <a:cubicBezTo>
                        <a:pt x="223543" y="111771"/>
                        <a:pt x="202253" y="117094"/>
                        <a:pt x="180964" y="117094"/>
                      </a:cubicBezTo>
                      <a:lnTo>
                        <a:pt x="149029" y="117094"/>
                      </a:lnTo>
                      <a:cubicBezTo>
                        <a:pt x="138384" y="117094"/>
                        <a:pt x="127739" y="117094"/>
                        <a:pt x="117094" y="117094"/>
                      </a:cubicBezTo>
                      <a:cubicBezTo>
                        <a:pt x="95804" y="117094"/>
                        <a:pt x="74514" y="117094"/>
                        <a:pt x="53225" y="111771"/>
                      </a:cubicBezTo>
                      <a:cubicBezTo>
                        <a:pt x="42580" y="106449"/>
                        <a:pt x="21290" y="106449"/>
                        <a:pt x="0" y="101127"/>
                      </a:cubicBezTo>
                      <a:close/>
                    </a:path>
                  </a:pathLst>
                </a:custGeom>
                <a:solidFill>
                  <a:srgbClr val="C68267"/>
                </a:solidFill>
                <a:ln w="53196" cap="flat">
                  <a:noFill/>
                  <a:prstDash val="solid"/>
                  <a:miter/>
                </a:ln>
              </p:spPr>
              <p:txBody>
                <a:bodyPr rtlCol="0" anchor="ctr"/>
                <a:lstStyle/>
                <a:p>
                  <a:endParaRPr lang="en-US"/>
                </a:p>
              </p:txBody>
            </p:sp>
          </p:grpSp>
        </p:grpSp>
        <p:sp>
          <p:nvSpPr>
            <p:cNvPr id="278" name="Freeform: Shape 277">
              <a:extLst>
                <a:ext uri="{FF2B5EF4-FFF2-40B4-BE49-F238E27FC236}">
                  <a16:creationId xmlns:a16="http://schemas.microsoft.com/office/drawing/2014/main" xmlns="" id="{3D82ECE7-70B4-49B7-8659-326E31F52BDC}"/>
                </a:ext>
              </a:extLst>
            </p:cNvPr>
            <p:cNvSpPr/>
            <p:nvPr/>
          </p:nvSpPr>
          <p:spPr>
            <a:xfrm>
              <a:off x="1311970" y="5656471"/>
              <a:ext cx="1740443" cy="1427690"/>
            </a:xfrm>
            <a:custGeom>
              <a:avLst/>
              <a:gdLst>
                <a:gd name="connsiteX0" fmla="*/ 1708509 w 1740443"/>
                <a:gd name="connsiteY0" fmla="*/ 276767 h 1427690"/>
                <a:gd name="connsiteX1" fmla="*/ 1660607 w 1740443"/>
                <a:gd name="connsiteY1" fmla="*/ 58547 h 1427690"/>
                <a:gd name="connsiteX2" fmla="*/ 1676574 w 1740443"/>
                <a:gd name="connsiteY2" fmla="*/ 271445 h 1427690"/>
                <a:gd name="connsiteX3" fmla="*/ 1351904 w 1740443"/>
                <a:gd name="connsiteY3" fmla="*/ 271445 h 1427690"/>
                <a:gd name="connsiteX4" fmla="*/ 1304002 w 1740443"/>
                <a:gd name="connsiteY4" fmla="*/ 79837 h 1427690"/>
                <a:gd name="connsiteX5" fmla="*/ 1314647 w 1740443"/>
                <a:gd name="connsiteY5" fmla="*/ 292735 h 1427690"/>
                <a:gd name="connsiteX6" fmla="*/ 926108 w 1740443"/>
                <a:gd name="connsiteY6" fmla="*/ 292735 h 1427690"/>
                <a:gd name="connsiteX7" fmla="*/ 931430 w 1740443"/>
                <a:gd name="connsiteY7" fmla="*/ 47902 h 1427690"/>
                <a:gd name="connsiteX8" fmla="*/ 878205 w 1740443"/>
                <a:gd name="connsiteY8" fmla="*/ 303379 h 1427690"/>
                <a:gd name="connsiteX9" fmla="*/ 537568 w 1740443"/>
                <a:gd name="connsiteY9" fmla="*/ 319347 h 1427690"/>
                <a:gd name="connsiteX10" fmla="*/ 574825 w 1740443"/>
                <a:gd name="connsiteY10" fmla="*/ 0 h 1427690"/>
                <a:gd name="connsiteX11" fmla="*/ 473699 w 1740443"/>
                <a:gd name="connsiteY11" fmla="*/ 314024 h 1427690"/>
                <a:gd name="connsiteX12" fmla="*/ 170319 w 1740443"/>
                <a:gd name="connsiteY12" fmla="*/ 329992 h 1427690"/>
                <a:gd name="connsiteX13" fmla="*/ 212898 w 1740443"/>
                <a:gd name="connsiteY13" fmla="*/ 90482 h 1427690"/>
                <a:gd name="connsiteX14" fmla="*/ 122417 w 1740443"/>
                <a:gd name="connsiteY14" fmla="*/ 345959 h 1427690"/>
                <a:gd name="connsiteX15" fmla="*/ 0 w 1740443"/>
                <a:gd name="connsiteY15" fmla="*/ 345959 h 1427690"/>
                <a:gd name="connsiteX16" fmla="*/ 37257 w 1740443"/>
                <a:gd name="connsiteY16" fmla="*/ 526922 h 1427690"/>
                <a:gd name="connsiteX17" fmla="*/ 58547 w 1740443"/>
                <a:gd name="connsiteY17" fmla="*/ 585469 h 1427690"/>
                <a:gd name="connsiteX18" fmla="*/ 69192 w 1740443"/>
                <a:gd name="connsiteY18" fmla="*/ 633371 h 1427690"/>
                <a:gd name="connsiteX19" fmla="*/ 90482 w 1740443"/>
                <a:gd name="connsiteY19" fmla="*/ 777077 h 1427690"/>
                <a:gd name="connsiteX20" fmla="*/ 90482 w 1740443"/>
                <a:gd name="connsiteY20" fmla="*/ 777077 h 1427690"/>
                <a:gd name="connsiteX21" fmla="*/ 69192 w 1740443"/>
                <a:gd name="connsiteY21" fmla="*/ 942073 h 1427690"/>
                <a:gd name="connsiteX22" fmla="*/ 718532 w 1740443"/>
                <a:gd name="connsiteY22" fmla="*/ 1399803 h 1427690"/>
                <a:gd name="connsiteX23" fmla="*/ 1490288 w 1740443"/>
                <a:gd name="connsiteY23" fmla="*/ 1224163 h 1427690"/>
                <a:gd name="connsiteX24" fmla="*/ 1697864 w 1740443"/>
                <a:gd name="connsiteY24" fmla="*/ 803689 h 1427690"/>
                <a:gd name="connsiteX25" fmla="*/ 1697864 w 1740443"/>
                <a:gd name="connsiteY25" fmla="*/ 803689 h 1427690"/>
                <a:gd name="connsiteX26" fmla="*/ 1692541 w 1740443"/>
                <a:gd name="connsiteY26" fmla="*/ 729175 h 1427690"/>
                <a:gd name="connsiteX27" fmla="*/ 1697864 w 1740443"/>
                <a:gd name="connsiteY27" fmla="*/ 505632 h 1427690"/>
                <a:gd name="connsiteX28" fmla="*/ 1708509 w 1740443"/>
                <a:gd name="connsiteY28" fmla="*/ 431118 h 1427690"/>
                <a:gd name="connsiteX29" fmla="*/ 1713831 w 1740443"/>
                <a:gd name="connsiteY29" fmla="*/ 404506 h 1427690"/>
                <a:gd name="connsiteX30" fmla="*/ 1729799 w 1740443"/>
                <a:gd name="connsiteY30" fmla="*/ 335314 h 1427690"/>
                <a:gd name="connsiteX31" fmla="*/ 1740443 w 1740443"/>
                <a:gd name="connsiteY31" fmla="*/ 271445 h 1427690"/>
                <a:gd name="connsiteX32" fmla="*/ 1708509 w 1740443"/>
                <a:gd name="connsiteY32" fmla="*/ 276767 h 1427690"/>
                <a:gd name="connsiteX33" fmla="*/ 1240132 w 1740443"/>
                <a:gd name="connsiteY33" fmla="*/ 1330612 h 1427690"/>
                <a:gd name="connsiteX34" fmla="*/ 989977 w 1740443"/>
                <a:gd name="connsiteY34" fmla="*/ 1405126 h 1427690"/>
                <a:gd name="connsiteX35" fmla="*/ 995299 w 1740443"/>
                <a:gd name="connsiteY35" fmla="*/ 1357224 h 1427690"/>
                <a:gd name="connsiteX36" fmla="*/ 824981 w 1740443"/>
                <a:gd name="connsiteY36" fmla="*/ 1362546 h 1427690"/>
                <a:gd name="connsiteX37" fmla="*/ 809013 w 1740443"/>
                <a:gd name="connsiteY37" fmla="*/ 1399803 h 1427690"/>
                <a:gd name="connsiteX38" fmla="*/ 553536 w 1740443"/>
                <a:gd name="connsiteY38" fmla="*/ 1319967 h 1427690"/>
                <a:gd name="connsiteX39" fmla="*/ 149029 w 1740443"/>
                <a:gd name="connsiteY39" fmla="*/ 798367 h 1427690"/>
                <a:gd name="connsiteX40" fmla="*/ 117094 w 1740443"/>
                <a:gd name="connsiteY40" fmla="*/ 468375 h 1427690"/>
                <a:gd name="connsiteX41" fmla="*/ 164996 w 1740443"/>
                <a:gd name="connsiteY41" fmla="*/ 463053 h 1427690"/>
                <a:gd name="connsiteX42" fmla="*/ 149029 w 1740443"/>
                <a:gd name="connsiteY42" fmla="*/ 303379 h 1427690"/>
                <a:gd name="connsiteX43" fmla="*/ 196931 w 1740443"/>
                <a:gd name="connsiteY43" fmla="*/ 415151 h 1427690"/>
                <a:gd name="connsiteX44" fmla="*/ 489666 w 1740443"/>
                <a:gd name="connsiteY44" fmla="*/ 388539 h 1427690"/>
                <a:gd name="connsiteX45" fmla="*/ 505633 w 1740443"/>
                <a:gd name="connsiteY45" fmla="*/ 266122 h 1427690"/>
                <a:gd name="connsiteX46" fmla="*/ 542891 w 1740443"/>
                <a:gd name="connsiteY46" fmla="*/ 404506 h 1427690"/>
                <a:gd name="connsiteX47" fmla="*/ 894173 w 1740443"/>
                <a:gd name="connsiteY47" fmla="*/ 372571 h 1427690"/>
                <a:gd name="connsiteX48" fmla="*/ 899495 w 1740443"/>
                <a:gd name="connsiteY48" fmla="*/ 271445 h 1427690"/>
                <a:gd name="connsiteX49" fmla="*/ 931430 w 1740443"/>
                <a:gd name="connsiteY49" fmla="*/ 367249 h 1427690"/>
                <a:gd name="connsiteX50" fmla="*/ 1314647 w 1740443"/>
                <a:gd name="connsiteY50" fmla="*/ 361926 h 1427690"/>
                <a:gd name="connsiteX51" fmla="*/ 1330614 w 1740443"/>
                <a:gd name="connsiteY51" fmla="*/ 292735 h 1427690"/>
                <a:gd name="connsiteX52" fmla="*/ 1341259 w 1740443"/>
                <a:gd name="connsiteY52" fmla="*/ 356604 h 1427690"/>
                <a:gd name="connsiteX53" fmla="*/ 1586092 w 1740443"/>
                <a:gd name="connsiteY53" fmla="*/ 441763 h 1427690"/>
                <a:gd name="connsiteX54" fmla="*/ 1618027 w 1740443"/>
                <a:gd name="connsiteY54" fmla="*/ 777077 h 1427690"/>
                <a:gd name="connsiteX55" fmla="*/ 1240132 w 1740443"/>
                <a:gd name="connsiteY55" fmla="*/ 1330612 h 1427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740443" h="1427690">
                  <a:moveTo>
                    <a:pt x="1708509" y="276767"/>
                  </a:moveTo>
                  <a:cubicBezTo>
                    <a:pt x="1708509" y="276767"/>
                    <a:pt x="1713831" y="133061"/>
                    <a:pt x="1660607" y="58547"/>
                  </a:cubicBezTo>
                  <a:cubicBezTo>
                    <a:pt x="1676574" y="154351"/>
                    <a:pt x="1676574" y="271445"/>
                    <a:pt x="1676574" y="271445"/>
                  </a:cubicBezTo>
                  <a:lnTo>
                    <a:pt x="1351904" y="271445"/>
                  </a:lnTo>
                  <a:cubicBezTo>
                    <a:pt x="1351904" y="271445"/>
                    <a:pt x="1346582" y="154351"/>
                    <a:pt x="1304002" y="79837"/>
                  </a:cubicBezTo>
                  <a:cubicBezTo>
                    <a:pt x="1335937" y="234188"/>
                    <a:pt x="1314647" y="292735"/>
                    <a:pt x="1314647" y="292735"/>
                  </a:cubicBezTo>
                  <a:cubicBezTo>
                    <a:pt x="1314647" y="292735"/>
                    <a:pt x="1107071" y="314024"/>
                    <a:pt x="926108" y="292735"/>
                  </a:cubicBezTo>
                  <a:cubicBezTo>
                    <a:pt x="894173" y="143706"/>
                    <a:pt x="931430" y="47902"/>
                    <a:pt x="931430" y="47902"/>
                  </a:cubicBezTo>
                  <a:cubicBezTo>
                    <a:pt x="931430" y="47902"/>
                    <a:pt x="872883" y="138384"/>
                    <a:pt x="878205" y="303379"/>
                  </a:cubicBezTo>
                  <a:cubicBezTo>
                    <a:pt x="878205" y="303379"/>
                    <a:pt x="622727" y="340637"/>
                    <a:pt x="537568" y="319347"/>
                  </a:cubicBezTo>
                  <a:cubicBezTo>
                    <a:pt x="505633" y="180963"/>
                    <a:pt x="558858" y="31935"/>
                    <a:pt x="574825" y="0"/>
                  </a:cubicBezTo>
                  <a:cubicBezTo>
                    <a:pt x="516278" y="63869"/>
                    <a:pt x="489666" y="117094"/>
                    <a:pt x="473699" y="314024"/>
                  </a:cubicBezTo>
                  <a:cubicBezTo>
                    <a:pt x="383217" y="351281"/>
                    <a:pt x="170319" y="329992"/>
                    <a:pt x="170319" y="329992"/>
                  </a:cubicBezTo>
                  <a:cubicBezTo>
                    <a:pt x="170319" y="329992"/>
                    <a:pt x="159674" y="186286"/>
                    <a:pt x="212898" y="90482"/>
                  </a:cubicBezTo>
                  <a:cubicBezTo>
                    <a:pt x="133061" y="164996"/>
                    <a:pt x="122417" y="276767"/>
                    <a:pt x="122417" y="345959"/>
                  </a:cubicBezTo>
                  <a:cubicBezTo>
                    <a:pt x="37257" y="345959"/>
                    <a:pt x="0" y="345959"/>
                    <a:pt x="0" y="345959"/>
                  </a:cubicBezTo>
                  <a:cubicBezTo>
                    <a:pt x="0" y="345959"/>
                    <a:pt x="10645" y="425796"/>
                    <a:pt x="37257" y="526922"/>
                  </a:cubicBezTo>
                  <a:cubicBezTo>
                    <a:pt x="42580" y="548212"/>
                    <a:pt x="47902" y="564179"/>
                    <a:pt x="58547" y="585469"/>
                  </a:cubicBezTo>
                  <a:cubicBezTo>
                    <a:pt x="63869" y="601436"/>
                    <a:pt x="63869" y="617404"/>
                    <a:pt x="69192" y="633371"/>
                  </a:cubicBezTo>
                  <a:cubicBezTo>
                    <a:pt x="90482" y="691918"/>
                    <a:pt x="95804" y="734498"/>
                    <a:pt x="90482" y="777077"/>
                  </a:cubicBezTo>
                  <a:cubicBezTo>
                    <a:pt x="90482" y="777077"/>
                    <a:pt x="90482" y="777077"/>
                    <a:pt x="90482" y="777077"/>
                  </a:cubicBezTo>
                  <a:cubicBezTo>
                    <a:pt x="85159" y="819657"/>
                    <a:pt x="79837" y="867559"/>
                    <a:pt x="69192" y="942073"/>
                  </a:cubicBezTo>
                  <a:cubicBezTo>
                    <a:pt x="42580" y="1112391"/>
                    <a:pt x="271445" y="1266742"/>
                    <a:pt x="718532" y="1399803"/>
                  </a:cubicBezTo>
                  <a:cubicBezTo>
                    <a:pt x="862238" y="1442383"/>
                    <a:pt x="1181585" y="1468995"/>
                    <a:pt x="1490288" y="1224163"/>
                  </a:cubicBezTo>
                  <a:cubicBezTo>
                    <a:pt x="1660607" y="1075134"/>
                    <a:pt x="1713831" y="958040"/>
                    <a:pt x="1697864" y="803689"/>
                  </a:cubicBezTo>
                  <a:cubicBezTo>
                    <a:pt x="1697864" y="803689"/>
                    <a:pt x="1697864" y="803689"/>
                    <a:pt x="1697864" y="803689"/>
                  </a:cubicBezTo>
                  <a:cubicBezTo>
                    <a:pt x="1697864" y="803689"/>
                    <a:pt x="1692541" y="777077"/>
                    <a:pt x="1692541" y="729175"/>
                  </a:cubicBezTo>
                  <a:cubicBezTo>
                    <a:pt x="1687219" y="644016"/>
                    <a:pt x="1687219" y="574824"/>
                    <a:pt x="1697864" y="505632"/>
                  </a:cubicBezTo>
                  <a:cubicBezTo>
                    <a:pt x="1703186" y="479020"/>
                    <a:pt x="1703186" y="457730"/>
                    <a:pt x="1708509" y="431118"/>
                  </a:cubicBezTo>
                  <a:cubicBezTo>
                    <a:pt x="1708509" y="420473"/>
                    <a:pt x="1713831" y="415151"/>
                    <a:pt x="1713831" y="404506"/>
                  </a:cubicBezTo>
                  <a:cubicBezTo>
                    <a:pt x="1719154" y="383216"/>
                    <a:pt x="1724476" y="361926"/>
                    <a:pt x="1729799" y="335314"/>
                  </a:cubicBezTo>
                  <a:cubicBezTo>
                    <a:pt x="1735121" y="314024"/>
                    <a:pt x="1740443" y="292735"/>
                    <a:pt x="1740443" y="271445"/>
                  </a:cubicBezTo>
                  <a:lnTo>
                    <a:pt x="1708509" y="276767"/>
                  </a:lnTo>
                  <a:close/>
                  <a:moveTo>
                    <a:pt x="1240132" y="1330612"/>
                  </a:moveTo>
                  <a:cubicBezTo>
                    <a:pt x="1139006" y="1367869"/>
                    <a:pt x="1059169" y="1394481"/>
                    <a:pt x="989977" y="1405126"/>
                  </a:cubicBezTo>
                  <a:cubicBezTo>
                    <a:pt x="974010" y="1399803"/>
                    <a:pt x="974010" y="1389158"/>
                    <a:pt x="995299" y="1357224"/>
                  </a:cubicBezTo>
                  <a:cubicBezTo>
                    <a:pt x="926108" y="1383836"/>
                    <a:pt x="888850" y="1405126"/>
                    <a:pt x="824981" y="1362546"/>
                  </a:cubicBezTo>
                  <a:cubicBezTo>
                    <a:pt x="856916" y="1394481"/>
                    <a:pt x="835626" y="1399803"/>
                    <a:pt x="809013" y="1399803"/>
                  </a:cubicBezTo>
                  <a:cubicBezTo>
                    <a:pt x="729177" y="1383836"/>
                    <a:pt x="654662" y="1357224"/>
                    <a:pt x="553536" y="1319967"/>
                  </a:cubicBezTo>
                  <a:cubicBezTo>
                    <a:pt x="106449" y="1149648"/>
                    <a:pt x="90482" y="974008"/>
                    <a:pt x="149029" y="798367"/>
                  </a:cubicBezTo>
                  <a:cubicBezTo>
                    <a:pt x="207576" y="622726"/>
                    <a:pt x="117094" y="468375"/>
                    <a:pt x="117094" y="468375"/>
                  </a:cubicBezTo>
                  <a:lnTo>
                    <a:pt x="164996" y="463053"/>
                  </a:lnTo>
                  <a:cubicBezTo>
                    <a:pt x="164996" y="463053"/>
                    <a:pt x="143706" y="393861"/>
                    <a:pt x="149029" y="303379"/>
                  </a:cubicBezTo>
                  <a:cubicBezTo>
                    <a:pt x="170319" y="404506"/>
                    <a:pt x="196931" y="415151"/>
                    <a:pt x="196931" y="415151"/>
                  </a:cubicBezTo>
                  <a:cubicBezTo>
                    <a:pt x="196931" y="415151"/>
                    <a:pt x="399184" y="399183"/>
                    <a:pt x="489666" y="388539"/>
                  </a:cubicBezTo>
                  <a:cubicBezTo>
                    <a:pt x="500311" y="314024"/>
                    <a:pt x="505633" y="266122"/>
                    <a:pt x="505633" y="266122"/>
                  </a:cubicBezTo>
                  <a:cubicBezTo>
                    <a:pt x="505633" y="266122"/>
                    <a:pt x="505633" y="399183"/>
                    <a:pt x="542891" y="404506"/>
                  </a:cubicBezTo>
                  <a:cubicBezTo>
                    <a:pt x="542891" y="404506"/>
                    <a:pt x="782401" y="377894"/>
                    <a:pt x="894173" y="372571"/>
                  </a:cubicBezTo>
                  <a:cubicBezTo>
                    <a:pt x="888850" y="314024"/>
                    <a:pt x="899495" y="271445"/>
                    <a:pt x="899495" y="271445"/>
                  </a:cubicBezTo>
                  <a:cubicBezTo>
                    <a:pt x="899495" y="271445"/>
                    <a:pt x="910140" y="340637"/>
                    <a:pt x="931430" y="367249"/>
                  </a:cubicBezTo>
                  <a:cubicBezTo>
                    <a:pt x="1154973" y="367249"/>
                    <a:pt x="1314647" y="361926"/>
                    <a:pt x="1314647" y="361926"/>
                  </a:cubicBezTo>
                  <a:lnTo>
                    <a:pt x="1330614" y="292735"/>
                  </a:lnTo>
                  <a:cubicBezTo>
                    <a:pt x="1330614" y="292735"/>
                    <a:pt x="1346582" y="329992"/>
                    <a:pt x="1341259" y="356604"/>
                  </a:cubicBezTo>
                  <a:cubicBezTo>
                    <a:pt x="1442386" y="372571"/>
                    <a:pt x="1607382" y="351281"/>
                    <a:pt x="1586092" y="441763"/>
                  </a:cubicBezTo>
                  <a:cubicBezTo>
                    <a:pt x="1564802" y="532245"/>
                    <a:pt x="1591415" y="659983"/>
                    <a:pt x="1618027" y="777077"/>
                  </a:cubicBezTo>
                  <a:cubicBezTo>
                    <a:pt x="1649962" y="894171"/>
                    <a:pt x="1607382" y="1170938"/>
                    <a:pt x="1240132" y="1330612"/>
                  </a:cubicBezTo>
                  <a:close/>
                </a:path>
              </a:pathLst>
            </a:custGeom>
            <a:solidFill>
              <a:srgbClr val="F6BB93">
                <a:alpha val="50000"/>
              </a:srgbClr>
            </a:solidFill>
            <a:ln w="53196" cap="flat">
              <a:noFill/>
              <a:prstDash val="solid"/>
              <a:miter/>
            </a:ln>
          </p:spPr>
          <p:txBody>
            <a:bodyPr rtlCol="0" anchor="ctr"/>
            <a:lstStyle/>
            <a:p>
              <a:endParaRPr lang="en-US"/>
            </a:p>
          </p:txBody>
        </p:sp>
        <p:grpSp>
          <p:nvGrpSpPr>
            <p:cNvPr id="279" name="Graphic 19">
              <a:extLst>
                <a:ext uri="{FF2B5EF4-FFF2-40B4-BE49-F238E27FC236}">
                  <a16:creationId xmlns:a16="http://schemas.microsoft.com/office/drawing/2014/main" xmlns="" id="{1DF136C2-012B-4815-B166-C1A3C42427A8}"/>
                </a:ext>
              </a:extLst>
            </p:cNvPr>
            <p:cNvGrpSpPr/>
            <p:nvPr/>
          </p:nvGrpSpPr>
          <p:grpSpPr>
            <a:xfrm>
              <a:off x="1402451" y="7301328"/>
              <a:ext cx="271445" cy="393640"/>
              <a:chOff x="1402451" y="7301328"/>
              <a:chExt cx="271445" cy="393640"/>
            </a:xfrm>
          </p:grpSpPr>
          <p:sp>
            <p:nvSpPr>
              <p:cNvPr id="280" name="Freeform: Shape 279">
                <a:extLst>
                  <a:ext uri="{FF2B5EF4-FFF2-40B4-BE49-F238E27FC236}">
                    <a16:creationId xmlns:a16="http://schemas.microsoft.com/office/drawing/2014/main" xmlns="" id="{A0492A3D-CF7F-414F-A299-0D9C689FA8AC}"/>
                  </a:ext>
                </a:extLst>
              </p:cNvPr>
              <p:cNvSpPr/>
              <p:nvPr/>
            </p:nvSpPr>
            <p:spPr>
              <a:xfrm>
                <a:off x="1407774" y="7301328"/>
                <a:ext cx="239510" cy="385070"/>
              </a:xfrm>
              <a:custGeom>
                <a:avLst/>
                <a:gdLst>
                  <a:gd name="connsiteX0" fmla="*/ 170319 w 239510"/>
                  <a:gd name="connsiteY0" fmla="*/ 281869 h 385070"/>
                  <a:gd name="connsiteX1" fmla="*/ 101127 w 239510"/>
                  <a:gd name="connsiteY1" fmla="*/ 15747 h 385070"/>
                  <a:gd name="connsiteX2" fmla="*/ 58547 w 239510"/>
                  <a:gd name="connsiteY2" fmla="*/ 5102 h 385070"/>
                  <a:gd name="connsiteX3" fmla="*/ 0 w 239510"/>
                  <a:gd name="connsiteY3" fmla="*/ 111551 h 385070"/>
                  <a:gd name="connsiteX4" fmla="*/ 154351 w 239510"/>
                  <a:gd name="connsiteY4" fmla="*/ 382996 h 385070"/>
                  <a:gd name="connsiteX5" fmla="*/ 239511 w 239510"/>
                  <a:gd name="connsiteY5" fmla="*/ 324449 h 385070"/>
                  <a:gd name="connsiteX6" fmla="*/ 170319 w 239510"/>
                  <a:gd name="connsiteY6" fmla="*/ 281869 h 385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9510" h="385070">
                    <a:moveTo>
                      <a:pt x="170319" y="281869"/>
                    </a:moveTo>
                    <a:cubicBezTo>
                      <a:pt x="85159" y="148808"/>
                      <a:pt x="79837" y="58326"/>
                      <a:pt x="101127" y="15747"/>
                    </a:cubicBezTo>
                    <a:cubicBezTo>
                      <a:pt x="101127" y="15747"/>
                      <a:pt x="95804" y="-10865"/>
                      <a:pt x="58547" y="5102"/>
                    </a:cubicBezTo>
                    <a:cubicBezTo>
                      <a:pt x="21290" y="26392"/>
                      <a:pt x="0" y="58326"/>
                      <a:pt x="0" y="111551"/>
                    </a:cubicBezTo>
                    <a:cubicBezTo>
                      <a:pt x="0" y="164775"/>
                      <a:pt x="58547" y="367028"/>
                      <a:pt x="154351" y="382996"/>
                    </a:cubicBezTo>
                    <a:cubicBezTo>
                      <a:pt x="202253" y="393641"/>
                      <a:pt x="218221" y="361706"/>
                      <a:pt x="239511" y="324449"/>
                    </a:cubicBezTo>
                    <a:cubicBezTo>
                      <a:pt x="239511" y="324449"/>
                      <a:pt x="212898" y="345739"/>
                      <a:pt x="170319" y="281869"/>
                    </a:cubicBezTo>
                    <a:close/>
                  </a:path>
                </a:pathLst>
              </a:custGeom>
              <a:solidFill>
                <a:srgbClr val="2B3190"/>
              </a:solidFill>
              <a:ln w="53196" cap="flat">
                <a:noFill/>
                <a:prstDash val="solid"/>
                <a:miter/>
              </a:ln>
            </p:spPr>
            <p:txBody>
              <a:bodyPr rtlCol="0" anchor="ctr"/>
              <a:lstStyle/>
              <a:p>
                <a:endParaRPr lang="en-US"/>
              </a:p>
            </p:txBody>
          </p:sp>
          <p:sp>
            <p:nvSpPr>
              <p:cNvPr id="281" name="Freeform: Shape 280">
                <a:extLst>
                  <a:ext uri="{FF2B5EF4-FFF2-40B4-BE49-F238E27FC236}">
                    <a16:creationId xmlns:a16="http://schemas.microsoft.com/office/drawing/2014/main" xmlns="" id="{DEDEB79E-1C94-4FBA-9906-C887C3A6B93E}"/>
                  </a:ext>
                </a:extLst>
              </p:cNvPr>
              <p:cNvSpPr/>
              <p:nvPr/>
            </p:nvSpPr>
            <p:spPr>
              <a:xfrm>
                <a:off x="1402451" y="7306430"/>
                <a:ext cx="271445" cy="388538"/>
              </a:xfrm>
              <a:custGeom>
                <a:avLst/>
                <a:gdLst>
                  <a:gd name="connsiteX0" fmla="*/ 175641 w 271445"/>
                  <a:gd name="connsiteY0" fmla="*/ 388539 h 388538"/>
                  <a:gd name="connsiteX1" fmla="*/ 154351 w 271445"/>
                  <a:gd name="connsiteY1" fmla="*/ 388539 h 388538"/>
                  <a:gd name="connsiteX2" fmla="*/ 0 w 271445"/>
                  <a:gd name="connsiteY2" fmla="*/ 111771 h 388538"/>
                  <a:gd name="connsiteX3" fmla="*/ 58547 w 271445"/>
                  <a:gd name="connsiteY3" fmla="*/ 5322 h 388538"/>
                  <a:gd name="connsiteX4" fmla="*/ 79837 w 271445"/>
                  <a:gd name="connsiteY4" fmla="*/ 0 h 388538"/>
                  <a:gd name="connsiteX5" fmla="*/ 106449 w 271445"/>
                  <a:gd name="connsiteY5" fmla="*/ 21290 h 388538"/>
                  <a:gd name="connsiteX6" fmla="*/ 106449 w 271445"/>
                  <a:gd name="connsiteY6" fmla="*/ 21290 h 388538"/>
                  <a:gd name="connsiteX7" fmla="*/ 106449 w 271445"/>
                  <a:gd name="connsiteY7" fmla="*/ 21290 h 388538"/>
                  <a:gd name="connsiteX8" fmla="*/ 175641 w 271445"/>
                  <a:gd name="connsiteY8" fmla="*/ 276767 h 388538"/>
                  <a:gd name="connsiteX9" fmla="*/ 228866 w 271445"/>
                  <a:gd name="connsiteY9" fmla="*/ 319347 h 388538"/>
                  <a:gd name="connsiteX10" fmla="*/ 239511 w 271445"/>
                  <a:gd name="connsiteY10" fmla="*/ 314024 h 388538"/>
                  <a:gd name="connsiteX11" fmla="*/ 271445 w 271445"/>
                  <a:gd name="connsiteY11" fmla="*/ 287412 h 388538"/>
                  <a:gd name="connsiteX12" fmla="*/ 250155 w 271445"/>
                  <a:gd name="connsiteY12" fmla="*/ 319347 h 388538"/>
                  <a:gd name="connsiteX13" fmla="*/ 244833 w 271445"/>
                  <a:gd name="connsiteY13" fmla="*/ 329992 h 388538"/>
                  <a:gd name="connsiteX14" fmla="*/ 175641 w 271445"/>
                  <a:gd name="connsiteY14" fmla="*/ 388539 h 388538"/>
                  <a:gd name="connsiteX15" fmla="*/ 85159 w 271445"/>
                  <a:gd name="connsiteY15" fmla="*/ 5322 h 388538"/>
                  <a:gd name="connsiteX16" fmla="*/ 69192 w 271445"/>
                  <a:gd name="connsiteY16" fmla="*/ 10645 h 388538"/>
                  <a:gd name="connsiteX17" fmla="*/ 15967 w 271445"/>
                  <a:gd name="connsiteY17" fmla="*/ 106449 h 388538"/>
                  <a:gd name="connsiteX18" fmla="*/ 58547 w 271445"/>
                  <a:gd name="connsiteY18" fmla="*/ 255477 h 388538"/>
                  <a:gd name="connsiteX19" fmla="*/ 164996 w 271445"/>
                  <a:gd name="connsiteY19" fmla="*/ 377894 h 388538"/>
                  <a:gd name="connsiteX20" fmla="*/ 239511 w 271445"/>
                  <a:gd name="connsiteY20" fmla="*/ 335314 h 388538"/>
                  <a:gd name="connsiteX21" fmla="*/ 175641 w 271445"/>
                  <a:gd name="connsiteY21" fmla="*/ 287412 h 388538"/>
                  <a:gd name="connsiteX22" fmla="*/ 106449 w 271445"/>
                  <a:gd name="connsiteY22" fmla="*/ 21290 h 388538"/>
                  <a:gd name="connsiteX23" fmla="*/ 85159 w 271445"/>
                  <a:gd name="connsiteY23" fmla="*/ 5322 h 388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71445" h="388538">
                    <a:moveTo>
                      <a:pt x="175641" y="388539"/>
                    </a:moveTo>
                    <a:cubicBezTo>
                      <a:pt x="170319" y="388539"/>
                      <a:pt x="164996" y="388539"/>
                      <a:pt x="154351" y="388539"/>
                    </a:cubicBezTo>
                    <a:cubicBezTo>
                      <a:pt x="53225" y="367249"/>
                      <a:pt x="0" y="159673"/>
                      <a:pt x="0" y="111771"/>
                    </a:cubicBezTo>
                    <a:cubicBezTo>
                      <a:pt x="0" y="58547"/>
                      <a:pt x="15967" y="21290"/>
                      <a:pt x="58547" y="5322"/>
                    </a:cubicBezTo>
                    <a:cubicBezTo>
                      <a:pt x="69192" y="0"/>
                      <a:pt x="74514" y="0"/>
                      <a:pt x="79837" y="0"/>
                    </a:cubicBezTo>
                    <a:cubicBezTo>
                      <a:pt x="101127" y="0"/>
                      <a:pt x="106449" y="15967"/>
                      <a:pt x="106449" y="21290"/>
                    </a:cubicBezTo>
                    <a:lnTo>
                      <a:pt x="106449" y="21290"/>
                    </a:lnTo>
                    <a:lnTo>
                      <a:pt x="106449" y="21290"/>
                    </a:lnTo>
                    <a:cubicBezTo>
                      <a:pt x="85159" y="58547"/>
                      <a:pt x="90482" y="143706"/>
                      <a:pt x="175641" y="276767"/>
                    </a:cubicBezTo>
                    <a:cubicBezTo>
                      <a:pt x="202253" y="314024"/>
                      <a:pt x="218221" y="319347"/>
                      <a:pt x="228866" y="319347"/>
                    </a:cubicBezTo>
                    <a:cubicBezTo>
                      <a:pt x="234188" y="319347"/>
                      <a:pt x="239511" y="314024"/>
                      <a:pt x="239511" y="314024"/>
                    </a:cubicBezTo>
                    <a:lnTo>
                      <a:pt x="271445" y="287412"/>
                    </a:lnTo>
                    <a:lnTo>
                      <a:pt x="250155" y="319347"/>
                    </a:lnTo>
                    <a:cubicBezTo>
                      <a:pt x="250155" y="324669"/>
                      <a:pt x="244833" y="329992"/>
                      <a:pt x="244833" y="329992"/>
                    </a:cubicBezTo>
                    <a:cubicBezTo>
                      <a:pt x="223543" y="361926"/>
                      <a:pt x="207576" y="388539"/>
                      <a:pt x="175641" y="388539"/>
                    </a:cubicBezTo>
                    <a:close/>
                    <a:moveTo>
                      <a:pt x="85159" y="5322"/>
                    </a:moveTo>
                    <a:cubicBezTo>
                      <a:pt x="79837" y="5322"/>
                      <a:pt x="74514" y="5322"/>
                      <a:pt x="69192" y="10645"/>
                    </a:cubicBezTo>
                    <a:cubicBezTo>
                      <a:pt x="31935" y="26612"/>
                      <a:pt x="15967" y="58547"/>
                      <a:pt x="15967" y="106449"/>
                    </a:cubicBezTo>
                    <a:cubicBezTo>
                      <a:pt x="15967" y="133061"/>
                      <a:pt x="31935" y="191608"/>
                      <a:pt x="58547" y="255477"/>
                    </a:cubicBezTo>
                    <a:cubicBezTo>
                      <a:pt x="79837" y="303379"/>
                      <a:pt x="117094" y="367249"/>
                      <a:pt x="164996" y="377894"/>
                    </a:cubicBezTo>
                    <a:cubicBezTo>
                      <a:pt x="202253" y="388539"/>
                      <a:pt x="218221" y="367249"/>
                      <a:pt x="239511" y="335314"/>
                    </a:cubicBezTo>
                    <a:cubicBezTo>
                      <a:pt x="218221" y="335314"/>
                      <a:pt x="196931" y="319347"/>
                      <a:pt x="175641" y="287412"/>
                    </a:cubicBezTo>
                    <a:cubicBezTo>
                      <a:pt x="101127" y="170318"/>
                      <a:pt x="74514" y="74514"/>
                      <a:pt x="106449" y="21290"/>
                    </a:cubicBezTo>
                    <a:cubicBezTo>
                      <a:pt x="95804" y="10645"/>
                      <a:pt x="95804" y="5322"/>
                      <a:pt x="85159" y="5322"/>
                    </a:cubicBezTo>
                    <a:close/>
                  </a:path>
                </a:pathLst>
              </a:custGeom>
              <a:solidFill>
                <a:srgbClr val="120A56"/>
              </a:solidFill>
              <a:ln w="53196" cap="flat">
                <a:noFill/>
                <a:prstDash val="solid"/>
                <a:miter/>
              </a:ln>
            </p:spPr>
            <p:txBody>
              <a:bodyPr rtlCol="0" anchor="ctr"/>
              <a:lstStyle/>
              <a:p>
                <a:endParaRPr lang="en-US"/>
              </a:p>
            </p:txBody>
          </p:sp>
        </p:grpSp>
        <p:sp>
          <p:nvSpPr>
            <p:cNvPr id="282" name="Freeform: Shape 281">
              <a:extLst>
                <a:ext uri="{FF2B5EF4-FFF2-40B4-BE49-F238E27FC236}">
                  <a16:creationId xmlns:a16="http://schemas.microsoft.com/office/drawing/2014/main" xmlns="" id="{4189ABB2-5895-44EA-86C1-5524779A4D67}"/>
                </a:ext>
              </a:extLst>
            </p:cNvPr>
            <p:cNvSpPr/>
            <p:nvPr/>
          </p:nvSpPr>
          <p:spPr>
            <a:xfrm>
              <a:off x="1407774" y="7301107"/>
              <a:ext cx="239510" cy="385291"/>
            </a:xfrm>
            <a:custGeom>
              <a:avLst/>
              <a:gdLst>
                <a:gd name="connsiteX0" fmla="*/ 170319 w 239510"/>
                <a:gd name="connsiteY0" fmla="*/ 282090 h 385291"/>
                <a:gd name="connsiteX1" fmla="*/ 101127 w 239510"/>
                <a:gd name="connsiteY1" fmla="*/ 15967 h 385291"/>
                <a:gd name="connsiteX2" fmla="*/ 90482 w 239510"/>
                <a:gd name="connsiteY2" fmla="*/ 0 h 385291"/>
                <a:gd name="connsiteX3" fmla="*/ 85159 w 239510"/>
                <a:gd name="connsiteY3" fmla="*/ 21290 h 385291"/>
                <a:gd name="connsiteX4" fmla="*/ 79837 w 239510"/>
                <a:gd name="connsiteY4" fmla="*/ 58547 h 385291"/>
                <a:gd name="connsiteX5" fmla="*/ 85159 w 239510"/>
                <a:gd name="connsiteY5" fmla="*/ 101126 h 385291"/>
                <a:gd name="connsiteX6" fmla="*/ 74514 w 239510"/>
                <a:gd name="connsiteY6" fmla="*/ 138384 h 385291"/>
                <a:gd name="connsiteX7" fmla="*/ 26612 w 239510"/>
                <a:gd name="connsiteY7" fmla="*/ 26612 h 385291"/>
                <a:gd name="connsiteX8" fmla="*/ 0 w 239510"/>
                <a:gd name="connsiteY8" fmla="*/ 111771 h 385291"/>
                <a:gd name="connsiteX9" fmla="*/ 154351 w 239510"/>
                <a:gd name="connsiteY9" fmla="*/ 383216 h 385291"/>
                <a:gd name="connsiteX10" fmla="*/ 239511 w 239510"/>
                <a:gd name="connsiteY10" fmla="*/ 324669 h 385291"/>
                <a:gd name="connsiteX11" fmla="*/ 170319 w 239510"/>
                <a:gd name="connsiteY11" fmla="*/ 282090 h 385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9510" h="385291">
                  <a:moveTo>
                    <a:pt x="170319" y="282090"/>
                  </a:moveTo>
                  <a:cubicBezTo>
                    <a:pt x="85159" y="149028"/>
                    <a:pt x="79837" y="58547"/>
                    <a:pt x="101127" y="15967"/>
                  </a:cubicBezTo>
                  <a:cubicBezTo>
                    <a:pt x="101127" y="15967"/>
                    <a:pt x="101127" y="5322"/>
                    <a:pt x="90482" y="0"/>
                  </a:cubicBezTo>
                  <a:cubicBezTo>
                    <a:pt x="90482" y="5322"/>
                    <a:pt x="90482" y="15967"/>
                    <a:pt x="85159" y="21290"/>
                  </a:cubicBezTo>
                  <a:cubicBezTo>
                    <a:pt x="85159" y="31935"/>
                    <a:pt x="79837" y="47902"/>
                    <a:pt x="79837" y="58547"/>
                  </a:cubicBezTo>
                  <a:cubicBezTo>
                    <a:pt x="79837" y="74514"/>
                    <a:pt x="85159" y="85159"/>
                    <a:pt x="85159" y="101126"/>
                  </a:cubicBezTo>
                  <a:cubicBezTo>
                    <a:pt x="85159" y="111771"/>
                    <a:pt x="85159" y="133061"/>
                    <a:pt x="74514" y="138384"/>
                  </a:cubicBezTo>
                  <a:cubicBezTo>
                    <a:pt x="47902" y="159673"/>
                    <a:pt x="31935" y="90481"/>
                    <a:pt x="26612" y="26612"/>
                  </a:cubicBezTo>
                  <a:cubicBezTo>
                    <a:pt x="5322" y="53224"/>
                    <a:pt x="0" y="74514"/>
                    <a:pt x="0" y="111771"/>
                  </a:cubicBezTo>
                  <a:cubicBezTo>
                    <a:pt x="0" y="164996"/>
                    <a:pt x="58547" y="367249"/>
                    <a:pt x="154351" y="383216"/>
                  </a:cubicBezTo>
                  <a:cubicBezTo>
                    <a:pt x="202253" y="393861"/>
                    <a:pt x="218221" y="361926"/>
                    <a:pt x="239511" y="324669"/>
                  </a:cubicBezTo>
                  <a:cubicBezTo>
                    <a:pt x="239511" y="324669"/>
                    <a:pt x="212898" y="345959"/>
                    <a:pt x="170319" y="282090"/>
                  </a:cubicBezTo>
                  <a:close/>
                </a:path>
              </a:pathLst>
            </a:custGeom>
            <a:solidFill>
              <a:srgbClr val="2A2D78">
                <a:alpha val="80000"/>
              </a:srgbClr>
            </a:solidFill>
            <a:ln w="53196" cap="flat">
              <a:noFill/>
              <a:prstDash val="solid"/>
              <a:miter/>
            </a:ln>
          </p:spPr>
          <p:txBody>
            <a:bodyPr rtlCol="0" anchor="ctr"/>
            <a:lstStyle/>
            <a:p>
              <a:endParaRPr lang="en-US"/>
            </a:p>
          </p:txBody>
        </p:sp>
        <p:grpSp>
          <p:nvGrpSpPr>
            <p:cNvPr id="283" name="Graphic 19">
              <a:extLst>
                <a:ext uri="{FF2B5EF4-FFF2-40B4-BE49-F238E27FC236}">
                  <a16:creationId xmlns:a16="http://schemas.microsoft.com/office/drawing/2014/main" xmlns="" id="{E94E5B8A-28A8-4BC5-91F8-F26722CDA774}"/>
                </a:ext>
              </a:extLst>
            </p:cNvPr>
            <p:cNvGrpSpPr/>
            <p:nvPr/>
          </p:nvGrpSpPr>
          <p:grpSpPr>
            <a:xfrm>
              <a:off x="2731362" y="6891279"/>
              <a:ext cx="243095" cy="425795"/>
              <a:chOff x="2731362" y="6891279"/>
              <a:chExt cx="243095" cy="425795"/>
            </a:xfrm>
          </p:grpSpPr>
          <p:sp>
            <p:nvSpPr>
              <p:cNvPr id="284" name="Freeform: Shape 283">
                <a:extLst>
                  <a:ext uri="{FF2B5EF4-FFF2-40B4-BE49-F238E27FC236}">
                    <a16:creationId xmlns:a16="http://schemas.microsoft.com/office/drawing/2014/main" xmlns="" id="{CBD5CD85-AFB1-4549-AC57-98427765C209}"/>
                  </a:ext>
                </a:extLst>
              </p:cNvPr>
              <p:cNvSpPr/>
              <p:nvPr/>
            </p:nvSpPr>
            <p:spPr>
              <a:xfrm>
                <a:off x="2736685" y="6901553"/>
                <a:ext cx="228619" cy="409159"/>
              </a:xfrm>
              <a:custGeom>
                <a:avLst/>
                <a:gdLst>
                  <a:gd name="connsiteX0" fmla="*/ 193312 w 228619"/>
                  <a:gd name="connsiteY0" fmla="*/ 388909 h 409159"/>
                  <a:gd name="connsiteX1" fmla="*/ 219924 w 228619"/>
                  <a:gd name="connsiteY1" fmla="*/ 319718 h 409159"/>
                  <a:gd name="connsiteX2" fmla="*/ 129442 w 228619"/>
                  <a:gd name="connsiteY2" fmla="*/ 371 h 409159"/>
                  <a:gd name="connsiteX3" fmla="*/ 7026 w 228619"/>
                  <a:gd name="connsiteY3" fmla="*/ 80207 h 409159"/>
                  <a:gd name="connsiteX4" fmla="*/ 113475 w 228619"/>
                  <a:gd name="connsiteY4" fmla="*/ 404877 h 409159"/>
                  <a:gd name="connsiteX5" fmla="*/ 193312 w 228619"/>
                  <a:gd name="connsiteY5" fmla="*/ 388909 h 409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19" h="409159">
                    <a:moveTo>
                      <a:pt x="193312" y="388909"/>
                    </a:moveTo>
                    <a:cubicBezTo>
                      <a:pt x="246536" y="351652"/>
                      <a:pt x="225247" y="335685"/>
                      <a:pt x="219924" y="319718"/>
                    </a:cubicBezTo>
                    <a:cubicBezTo>
                      <a:pt x="214602" y="298428"/>
                      <a:pt x="166700" y="5693"/>
                      <a:pt x="129442" y="371"/>
                    </a:cubicBezTo>
                    <a:cubicBezTo>
                      <a:pt x="92185" y="-4952"/>
                      <a:pt x="12348" y="48273"/>
                      <a:pt x="7026" y="80207"/>
                    </a:cubicBezTo>
                    <a:cubicBezTo>
                      <a:pt x="7026" y="80207"/>
                      <a:pt x="-40876" y="325040"/>
                      <a:pt x="113475" y="404877"/>
                    </a:cubicBezTo>
                    <a:cubicBezTo>
                      <a:pt x="113475" y="399554"/>
                      <a:pt x="140087" y="426166"/>
                      <a:pt x="193312" y="388909"/>
                    </a:cubicBezTo>
                    <a:close/>
                  </a:path>
                </a:pathLst>
              </a:custGeom>
              <a:solidFill>
                <a:srgbClr val="2B3190"/>
              </a:solidFill>
              <a:ln w="53196" cap="flat">
                <a:noFill/>
                <a:prstDash val="solid"/>
                <a:miter/>
              </a:ln>
            </p:spPr>
            <p:txBody>
              <a:bodyPr rtlCol="0" anchor="ctr"/>
              <a:lstStyle/>
              <a:p>
                <a:endParaRPr lang="en-US"/>
              </a:p>
            </p:txBody>
          </p:sp>
          <p:sp>
            <p:nvSpPr>
              <p:cNvPr id="285" name="Freeform: Shape 284">
                <a:extLst>
                  <a:ext uri="{FF2B5EF4-FFF2-40B4-BE49-F238E27FC236}">
                    <a16:creationId xmlns:a16="http://schemas.microsoft.com/office/drawing/2014/main" xmlns="" id="{0B9C3839-0A14-4B81-A71E-92996E9DDC1F}"/>
                  </a:ext>
                </a:extLst>
              </p:cNvPr>
              <p:cNvSpPr/>
              <p:nvPr/>
            </p:nvSpPr>
            <p:spPr>
              <a:xfrm>
                <a:off x="2731362" y="6891279"/>
                <a:ext cx="243095" cy="425795"/>
              </a:xfrm>
              <a:custGeom>
                <a:avLst/>
                <a:gdLst>
                  <a:gd name="connsiteX0" fmla="*/ 145410 w 243095"/>
                  <a:gd name="connsiteY0" fmla="*/ 425796 h 425795"/>
                  <a:gd name="connsiteX1" fmla="*/ 145410 w 243095"/>
                  <a:gd name="connsiteY1" fmla="*/ 425796 h 425795"/>
                  <a:gd name="connsiteX2" fmla="*/ 113475 w 243095"/>
                  <a:gd name="connsiteY2" fmla="*/ 415151 h 425795"/>
                  <a:gd name="connsiteX3" fmla="*/ 7026 w 243095"/>
                  <a:gd name="connsiteY3" fmla="*/ 85159 h 425795"/>
                  <a:gd name="connsiteX4" fmla="*/ 129442 w 243095"/>
                  <a:gd name="connsiteY4" fmla="*/ 0 h 425795"/>
                  <a:gd name="connsiteX5" fmla="*/ 134765 w 243095"/>
                  <a:gd name="connsiteY5" fmla="*/ 0 h 425795"/>
                  <a:gd name="connsiteX6" fmla="*/ 219924 w 243095"/>
                  <a:gd name="connsiteY6" fmla="*/ 266122 h 425795"/>
                  <a:gd name="connsiteX7" fmla="*/ 230569 w 243095"/>
                  <a:gd name="connsiteY7" fmla="*/ 324669 h 425795"/>
                  <a:gd name="connsiteX8" fmla="*/ 235892 w 243095"/>
                  <a:gd name="connsiteY8" fmla="*/ 329992 h 425795"/>
                  <a:gd name="connsiteX9" fmla="*/ 203957 w 243095"/>
                  <a:gd name="connsiteY9" fmla="*/ 399183 h 425795"/>
                  <a:gd name="connsiteX10" fmla="*/ 145410 w 243095"/>
                  <a:gd name="connsiteY10" fmla="*/ 425796 h 425795"/>
                  <a:gd name="connsiteX11" fmla="*/ 129442 w 243095"/>
                  <a:gd name="connsiteY11" fmla="*/ 10645 h 425795"/>
                  <a:gd name="connsiteX12" fmla="*/ 17671 w 243095"/>
                  <a:gd name="connsiteY12" fmla="*/ 85159 h 425795"/>
                  <a:gd name="connsiteX13" fmla="*/ 118797 w 243095"/>
                  <a:gd name="connsiteY13" fmla="*/ 404506 h 425795"/>
                  <a:gd name="connsiteX14" fmla="*/ 145410 w 243095"/>
                  <a:gd name="connsiteY14" fmla="*/ 409828 h 425795"/>
                  <a:gd name="connsiteX15" fmla="*/ 145410 w 243095"/>
                  <a:gd name="connsiteY15" fmla="*/ 409828 h 425795"/>
                  <a:gd name="connsiteX16" fmla="*/ 198634 w 243095"/>
                  <a:gd name="connsiteY16" fmla="*/ 388539 h 425795"/>
                  <a:gd name="connsiteX17" fmla="*/ 225247 w 243095"/>
                  <a:gd name="connsiteY17" fmla="*/ 329992 h 425795"/>
                  <a:gd name="connsiteX18" fmla="*/ 219924 w 243095"/>
                  <a:gd name="connsiteY18" fmla="*/ 319347 h 425795"/>
                  <a:gd name="connsiteX19" fmla="*/ 209279 w 243095"/>
                  <a:gd name="connsiteY19" fmla="*/ 260800 h 425795"/>
                  <a:gd name="connsiteX20" fmla="*/ 129442 w 243095"/>
                  <a:gd name="connsiteY20" fmla="*/ 10645 h 425795"/>
                  <a:gd name="connsiteX21" fmla="*/ 129442 w 243095"/>
                  <a:gd name="connsiteY21" fmla="*/ 10645 h 42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095" h="425795">
                    <a:moveTo>
                      <a:pt x="145410" y="425796"/>
                    </a:moveTo>
                    <a:lnTo>
                      <a:pt x="145410" y="425796"/>
                    </a:lnTo>
                    <a:cubicBezTo>
                      <a:pt x="124120" y="425796"/>
                      <a:pt x="113475" y="415151"/>
                      <a:pt x="113475" y="415151"/>
                    </a:cubicBezTo>
                    <a:cubicBezTo>
                      <a:pt x="-40876" y="335314"/>
                      <a:pt x="7026" y="85159"/>
                      <a:pt x="7026" y="85159"/>
                    </a:cubicBezTo>
                    <a:cubicBezTo>
                      <a:pt x="12348" y="47902"/>
                      <a:pt x="92185" y="0"/>
                      <a:pt x="129442" y="0"/>
                    </a:cubicBezTo>
                    <a:cubicBezTo>
                      <a:pt x="129442" y="0"/>
                      <a:pt x="134765" y="0"/>
                      <a:pt x="134765" y="0"/>
                    </a:cubicBezTo>
                    <a:cubicBezTo>
                      <a:pt x="161377" y="5322"/>
                      <a:pt x="182667" y="101126"/>
                      <a:pt x="219924" y="266122"/>
                    </a:cubicBezTo>
                    <a:cubicBezTo>
                      <a:pt x="225247" y="292735"/>
                      <a:pt x="230569" y="319347"/>
                      <a:pt x="230569" y="324669"/>
                    </a:cubicBezTo>
                    <a:cubicBezTo>
                      <a:pt x="230569" y="324669"/>
                      <a:pt x="230569" y="329992"/>
                      <a:pt x="235892" y="329992"/>
                    </a:cubicBezTo>
                    <a:cubicBezTo>
                      <a:pt x="246536" y="351281"/>
                      <a:pt x="251859" y="367249"/>
                      <a:pt x="203957" y="399183"/>
                    </a:cubicBezTo>
                    <a:cubicBezTo>
                      <a:pt x="182667" y="415151"/>
                      <a:pt x="161377" y="425796"/>
                      <a:pt x="145410" y="425796"/>
                    </a:cubicBezTo>
                    <a:close/>
                    <a:moveTo>
                      <a:pt x="129442" y="10645"/>
                    </a:moveTo>
                    <a:cubicBezTo>
                      <a:pt x="92185" y="10645"/>
                      <a:pt x="22993" y="58547"/>
                      <a:pt x="17671" y="85159"/>
                    </a:cubicBezTo>
                    <a:cubicBezTo>
                      <a:pt x="17671" y="85159"/>
                      <a:pt x="-24909" y="324669"/>
                      <a:pt x="118797" y="404506"/>
                    </a:cubicBezTo>
                    <a:cubicBezTo>
                      <a:pt x="118797" y="404506"/>
                      <a:pt x="129442" y="409828"/>
                      <a:pt x="145410" y="409828"/>
                    </a:cubicBezTo>
                    <a:lnTo>
                      <a:pt x="145410" y="409828"/>
                    </a:lnTo>
                    <a:cubicBezTo>
                      <a:pt x="161377" y="409828"/>
                      <a:pt x="177345" y="404506"/>
                      <a:pt x="198634" y="388539"/>
                    </a:cubicBezTo>
                    <a:cubicBezTo>
                      <a:pt x="241214" y="356604"/>
                      <a:pt x="235892" y="345959"/>
                      <a:pt x="225247" y="329992"/>
                    </a:cubicBezTo>
                    <a:cubicBezTo>
                      <a:pt x="225247" y="324669"/>
                      <a:pt x="225247" y="324669"/>
                      <a:pt x="219924" y="319347"/>
                    </a:cubicBezTo>
                    <a:cubicBezTo>
                      <a:pt x="219924" y="314024"/>
                      <a:pt x="214602" y="298057"/>
                      <a:pt x="209279" y="260800"/>
                    </a:cubicBezTo>
                    <a:cubicBezTo>
                      <a:pt x="193312" y="202253"/>
                      <a:pt x="156055" y="15967"/>
                      <a:pt x="129442" y="10645"/>
                    </a:cubicBezTo>
                    <a:cubicBezTo>
                      <a:pt x="129442" y="10645"/>
                      <a:pt x="129442" y="10645"/>
                      <a:pt x="129442" y="10645"/>
                    </a:cubicBezTo>
                    <a:close/>
                  </a:path>
                </a:pathLst>
              </a:custGeom>
              <a:solidFill>
                <a:srgbClr val="120A56"/>
              </a:solidFill>
              <a:ln w="53196" cap="flat">
                <a:noFill/>
                <a:prstDash val="solid"/>
                <a:miter/>
              </a:ln>
            </p:spPr>
            <p:txBody>
              <a:bodyPr rtlCol="0" anchor="ctr"/>
              <a:lstStyle/>
              <a:p>
                <a:endParaRPr lang="en-US"/>
              </a:p>
            </p:txBody>
          </p:sp>
        </p:grpSp>
        <p:sp>
          <p:nvSpPr>
            <p:cNvPr id="286" name="Freeform: Shape 285">
              <a:extLst>
                <a:ext uri="{FF2B5EF4-FFF2-40B4-BE49-F238E27FC236}">
                  <a16:creationId xmlns:a16="http://schemas.microsoft.com/office/drawing/2014/main" xmlns="" id="{5B64652D-3B51-4B31-84D0-E530E1E630E3}"/>
                </a:ext>
              </a:extLst>
            </p:cNvPr>
            <p:cNvSpPr/>
            <p:nvPr/>
          </p:nvSpPr>
          <p:spPr>
            <a:xfrm>
              <a:off x="2736685" y="6896601"/>
              <a:ext cx="229238" cy="410561"/>
            </a:xfrm>
            <a:custGeom>
              <a:avLst/>
              <a:gdLst>
                <a:gd name="connsiteX0" fmla="*/ 219924 w 229238"/>
                <a:gd name="connsiteY0" fmla="*/ 319347 h 410561"/>
                <a:gd name="connsiteX1" fmla="*/ 129442 w 229238"/>
                <a:gd name="connsiteY1" fmla="*/ 0 h 410561"/>
                <a:gd name="connsiteX2" fmla="*/ 86863 w 229238"/>
                <a:gd name="connsiteY2" fmla="*/ 10645 h 410561"/>
                <a:gd name="connsiteX3" fmla="*/ 76218 w 229238"/>
                <a:gd name="connsiteY3" fmla="*/ 85159 h 410561"/>
                <a:gd name="connsiteX4" fmla="*/ 102830 w 229238"/>
                <a:gd name="connsiteY4" fmla="*/ 202253 h 410561"/>
                <a:gd name="connsiteX5" fmla="*/ 129442 w 229238"/>
                <a:gd name="connsiteY5" fmla="*/ 260800 h 410561"/>
                <a:gd name="connsiteX6" fmla="*/ 134765 w 229238"/>
                <a:gd name="connsiteY6" fmla="*/ 292735 h 410561"/>
                <a:gd name="connsiteX7" fmla="*/ 81540 w 229238"/>
                <a:gd name="connsiteY7" fmla="*/ 308702 h 410561"/>
                <a:gd name="connsiteX8" fmla="*/ 33638 w 229238"/>
                <a:gd name="connsiteY8" fmla="*/ 218220 h 410561"/>
                <a:gd name="connsiteX9" fmla="*/ 28316 w 229238"/>
                <a:gd name="connsiteY9" fmla="*/ 47902 h 410561"/>
                <a:gd name="connsiteX10" fmla="*/ 7026 w 229238"/>
                <a:gd name="connsiteY10" fmla="*/ 79837 h 410561"/>
                <a:gd name="connsiteX11" fmla="*/ 113475 w 229238"/>
                <a:gd name="connsiteY11" fmla="*/ 404506 h 410561"/>
                <a:gd name="connsiteX12" fmla="*/ 198634 w 229238"/>
                <a:gd name="connsiteY12" fmla="*/ 388539 h 410561"/>
                <a:gd name="connsiteX13" fmla="*/ 219924 w 229238"/>
                <a:gd name="connsiteY13" fmla="*/ 319347 h 410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9238" h="410561">
                  <a:moveTo>
                    <a:pt x="219924" y="319347"/>
                  </a:moveTo>
                  <a:cubicBezTo>
                    <a:pt x="214602" y="298057"/>
                    <a:pt x="166700" y="5323"/>
                    <a:pt x="129442" y="0"/>
                  </a:cubicBezTo>
                  <a:cubicBezTo>
                    <a:pt x="118798" y="0"/>
                    <a:pt x="102830" y="0"/>
                    <a:pt x="86863" y="10645"/>
                  </a:cubicBezTo>
                  <a:cubicBezTo>
                    <a:pt x="92185" y="31935"/>
                    <a:pt x="76218" y="69192"/>
                    <a:pt x="76218" y="85159"/>
                  </a:cubicBezTo>
                  <a:cubicBezTo>
                    <a:pt x="65573" y="127739"/>
                    <a:pt x="86863" y="170318"/>
                    <a:pt x="102830" y="202253"/>
                  </a:cubicBezTo>
                  <a:cubicBezTo>
                    <a:pt x="113475" y="223543"/>
                    <a:pt x="124120" y="239510"/>
                    <a:pt x="129442" y="260800"/>
                  </a:cubicBezTo>
                  <a:cubicBezTo>
                    <a:pt x="134765" y="271445"/>
                    <a:pt x="140087" y="282090"/>
                    <a:pt x="134765" y="292735"/>
                  </a:cubicBezTo>
                  <a:cubicBezTo>
                    <a:pt x="124120" y="314024"/>
                    <a:pt x="102830" y="319347"/>
                    <a:pt x="81540" y="308702"/>
                  </a:cubicBezTo>
                  <a:cubicBezTo>
                    <a:pt x="44283" y="287412"/>
                    <a:pt x="33638" y="260800"/>
                    <a:pt x="33638" y="218220"/>
                  </a:cubicBezTo>
                  <a:cubicBezTo>
                    <a:pt x="28316" y="159673"/>
                    <a:pt x="28316" y="101127"/>
                    <a:pt x="28316" y="47902"/>
                  </a:cubicBezTo>
                  <a:cubicBezTo>
                    <a:pt x="17671" y="58547"/>
                    <a:pt x="7026" y="69192"/>
                    <a:pt x="7026" y="79837"/>
                  </a:cubicBezTo>
                  <a:cubicBezTo>
                    <a:pt x="7026" y="79837"/>
                    <a:pt x="-40876" y="324669"/>
                    <a:pt x="113475" y="404506"/>
                  </a:cubicBezTo>
                  <a:cubicBezTo>
                    <a:pt x="113475" y="404506"/>
                    <a:pt x="145410" y="425796"/>
                    <a:pt x="198634" y="388539"/>
                  </a:cubicBezTo>
                  <a:cubicBezTo>
                    <a:pt x="246536" y="356604"/>
                    <a:pt x="225247" y="340637"/>
                    <a:pt x="219924" y="319347"/>
                  </a:cubicBezTo>
                  <a:close/>
                </a:path>
              </a:pathLst>
            </a:custGeom>
            <a:solidFill>
              <a:srgbClr val="2A2D78">
                <a:alpha val="80000"/>
              </a:srgbClr>
            </a:solidFill>
            <a:ln w="53196" cap="flat">
              <a:noFill/>
              <a:prstDash val="solid"/>
              <a:miter/>
            </a:ln>
          </p:spPr>
          <p:txBody>
            <a:bodyPr rtlCol="0" anchor="ctr"/>
            <a:lstStyle/>
            <a:p>
              <a:endParaRPr lang="en-US"/>
            </a:p>
          </p:txBody>
        </p:sp>
        <p:sp>
          <p:nvSpPr>
            <p:cNvPr id="287" name="Freeform: Shape 286">
              <a:extLst>
                <a:ext uri="{FF2B5EF4-FFF2-40B4-BE49-F238E27FC236}">
                  <a16:creationId xmlns:a16="http://schemas.microsoft.com/office/drawing/2014/main" xmlns="" id="{14759835-FD59-4568-80FB-A95FBBADD89B}"/>
                </a:ext>
              </a:extLst>
            </p:cNvPr>
            <p:cNvSpPr/>
            <p:nvPr/>
          </p:nvSpPr>
          <p:spPr>
            <a:xfrm>
              <a:off x="2839515" y="6912569"/>
              <a:ext cx="95804" cy="319346"/>
            </a:xfrm>
            <a:custGeom>
              <a:avLst/>
              <a:gdLst>
                <a:gd name="connsiteX0" fmla="*/ 15967 w 95804"/>
                <a:gd name="connsiteY0" fmla="*/ 0 h 319346"/>
                <a:gd name="connsiteX1" fmla="*/ 15967 w 95804"/>
                <a:gd name="connsiteY1" fmla="*/ 15968 h 319346"/>
                <a:gd name="connsiteX2" fmla="*/ 10645 w 95804"/>
                <a:gd name="connsiteY2" fmla="*/ 53224 h 319346"/>
                <a:gd name="connsiteX3" fmla="*/ 10645 w 95804"/>
                <a:gd name="connsiteY3" fmla="*/ 106449 h 319346"/>
                <a:gd name="connsiteX4" fmla="*/ 15967 w 95804"/>
                <a:gd name="connsiteY4" fmla="*/ 138384 h 319346"/>
                <a:gd name="connsiteX5" fmla="*/ 21290 w 95804"/>
                <a:gd name="connsiteY5" fmla="*/ 170318 h 319346"/>
                <a:gd name="connsiteX6" fmla="*/ 31935 w 95804"/>
                <a:gd name="connsiteY6" fmla="*/ 202253 h 319346"/>
                <a:gd name="connsiteX7" fmla="*/ 37257 w 95804"/>
                <a:gd name="connsiteY7" fmla="*/ 218220 h 319346"/>
                <a:gd name="connsiteX8" fmla="*/ 42580 w 95804"/>
                <a:gd name="connsiteY8" fmla="*/ 234188 h 319346"/>
                <a:gd name="connsiteX9" fmla="*/ 53225 w 95804"/>
                <a:gd name="connsiteY9" fmla="*/ 260800 h 319346"/>
                <a:gd name="connsiteX10" fmla="*/ 58547 w 95804"/>
                <a:gd name="connsiteY10" fmla="*/ 271445 h 319346"/>
                <a:gd name="connsiteX11" fmla="*/ 63869 w 95804"/>
                <a:gd name="connsiteY11" fmla="*/ 282090 h 319346"/>
                <a:gd name="connsiteX12" fmla="*/ 74514 w 95804"/>
                <a:gd name="connsiteY12" fmla="*/ 298057 h 319346"/>
                <a:gd name="connsiteX13" fmla="*/ 85159 w 95804"/>
                <a:gd name="connsiteY13" fmla="*/ 308702 h 319346"/>
                <a:gd name="connsiteX14" fmla="*/ 95804 w 95804"/>
                <a:gd name="connsiteY14" fmla="*/ 319347 h 319346"/>
                <a:gd name="connsiteX15" fmla="*/ 85159 w 95804"/>
                <a:gd name="connsiteY15" fmla="*/ 308702 h 319346"/>
                <a:gd name="connsiteX16" fmla="*/ 74514 w 95804"/>
                <a:gd name="connsiteY16" fmla="*/ 298057 h 319346"/>
                <a:gd name="connsiteX17" fmla="*/ 58547 w 95804"/>
                <a:gd name="connsiteY17" fmla="*/ 282090 h 319346"/>
                <a:gd name="connsiteX18" fmla="*/ 47902 w 95804"/>
                <a:gd name="connsiteY18" fmla="*/ 271445 h 319346"/>
                <a:gd name="connsiteX19" fmla="*/ 42580 w 95804"/>
                <a:gd name="connsiteY19" fmla="*/ 260800 h 319346"/>
                <a:gd name="connsiteX20" fmla="*/ 31935 w 95804"/>
                <a:gd name="connsiteY20" fmla="*/ 250155 h 319346"/>
                <a:gd name="connsiteX21" fmla="*/ 26612 w 95804"/>
                <a:gd name="connsiteY21" fmla="*/ 234188 h 319346"/>
                <a:gd name="connsiteX22" fmla="*/ 21290 w 95804"/>
                <a:gd name="connsiteY22" fmla="*/ 218220 h 319346"/>
                <a:gd name="connsiteX23" fmla="*/ 15967 w 95804"/>
                <a:gd name="connsiteY23" fmla="*/ 202253 h 319346"/>
                <a:gd name="connsiteX24" fmla="*/ 5322 w 95804"/>
                <a:gd name="connsiteY24" fmla="*/ 170318 h 319346"/>
                <a:gd name="connsiteX25" fmla="*/ 0 w 95804"/>
                <a:gd name="connsiteY25" fmla="*/ 138384 h 319346"/>
                <a:gd name="connsiteX26" fmla="*/ 0 w 95804"/>
                <a:gd name="connsiteY26" fmla="*/ 106449 h 319346"/>
                <a:gd name="connsiteX27" fmla="*/ 5322 w 95804"/>
                <a:gd name="connsiteY27" fmla="*/ 47902 h 319346"/>
                <a:gd name="connsiteX28" fmla="*/ 15967 w 95804"/>
                <a:gd name="connsiteY28" fmla="*/ 0 h 31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804" h="319346">
                  <a:moveTo>
                    <a:pt x="15967" y="0"/>
                  </a:moveTo>
                  <a:cubicBezTo>
                    <a:pt x="15967" y="0"/>
                    <a:pt x="15967" y="5323"/>
                    <a:pt x="15967" y="15968"/>
                  </a:cubicBezTo>
                  <a:cubicBezTo>
                    <a:pt x="15967" y="26612"/>
                    <a:pt x="15967" y="37257"/>
                    <a:pt x="10645" y="53224"/>
                  </a:cubicBezTo>
                  <a:cubicBezTo>
                    <a:pt x="10645" y="69192"/>
                    <a:pt x="10645" y="90482"/>
                    <a:pt x="10645" y="106449"/>
                  </a:cubicBezTo>
                  <a:cubicBezTo>
                    <a:pt x="10645" y="117094"/>
                    <a:pt x="10645" y="127739"/>
                    <a:pt x="15967" y="138384"/>
                  </a:cubicBezTo>
                  <a:cubicBezTo>
                    <a:pt x="15967" y="149029"/>
                    <a:pt x="21290" y="159673"/>
                    <a:pt x="21290" y="170318"/>
                  </a:cubicBezTo>
                  <a:cubicBezTo>
                    <a:pt x="21290" y="180963"/>
                    <a:pt x="26612" y="191608"/>
                    <a:pt x="31935" y="202253"/>
                  </a:cubicBezTo>
                  <a:cubicBezTo>
                    <a:pt x="31935" y="207575"/>
                    <a:pt x="37257" y="212898"/>
                    <a:pt x="37257" y="218220"/>
                  </a:cubicBezTo>
                  <a:cubicBezTo>
                    <a:pt x="37257" y="223543"/>
                    <a:pt x="42580" y="228865"/>
                    <a:pt x="42580" y="234188"/>
                  </a:cubicBezTo>
                  <a:cubicBezTo>
                    <a:pt x="47902" y="244833"/>
                    <a:pt x="53225" y="250155"/>
                    <a:pt x="53225" y="260800"/>
                  </a:cubicBezTo>
                  <a:cubicBezTo>
                    <a:pt x="53225" y="266122"/>
                    <a:pt x="58547" y="271445"/>
                    <a:pt x="58547" y="271445"/>
                  </a:cubicBezTo>
                  <a:cubicBezTo>
                    <a:pt x="58547" y="276767"/>
                    <a:pt x="63869" y="276767"/>
                    <a:pt x="63869" y="282090"/>
                  </a:cubicBezTo>
                  <a:cubicBezTo>
                    <a:pt x="69192" y="287412"/>
                    <a:pt x="74514" y="292735"/>
                    <a:pt x="74514" y="298057"/>
                  </a:cubicBezTo>
                  <a:cubicBezTo>
                    <a:pt x="79837" y="303379"/>
                    <a:pt x="85159" y="308702"/>
                    <a:pt x="85159" y="308702"/>
                  </a:cubicBezTo>
                  <a:cubicBezTo>
                    <a:pt x="90482" y="314024"/>
                    <a:pt x="95804" y="319347"/>
                    <a:pt x="95804" y="319347"/>
                  </a:cubicBezTo>
                  <a:cubicBezTo>
                    <a:pt x="95804" y="319347"/>
                    <a:pt x="90482" y="314024"/>
                    <a:pt x="85159" y="308702"/>
                  </a:cubicBezTo>
                  <a:cubicBezTo>
                    <a:pt x="79837" y="303379"/>
                    <a:pt x="79837" y="303379"/>
                    <a:pt x="74514" y="298057"/>
                  </a:cubicBezTo>
                  <a:cubicBezTo>
                    <a:pt x="69192" y="292735"/>
                    <a:pt x="63869" y="287412"/>
                    <a:pt x="58547" y="282090"/>
                  </a:cubicBezTo>
                  <a:cubicBezTo>
                    <a:pt x="58547" y="276767"/>
                    <a:pt x="53225" y="276767"/>
                    <a:pt x="47902" y="271445"/>
                  </a:cubicBezTo>
                  <a:cubicBezTo>
                    <a:pt x="47902" y="266122"/>
                    <a:pt x="42580" y="266122"/>
                    <a:pt x="42580" y="260800"/>
                  </a:cubicBezTo>
                  <a:cubicBezTo>
                    <a:pt x="42580" y="255478"/>
                    <a:pt x="37257" y="250155"/>
                    <a:pt x="31935" y="250155"/>
                  </a:cubicBezTo>
                  <a:cubicBezTo>
                    <a:pt x="31935" y="244833"/>
                    <a:pt x="26612" y="239510"/>
                    <a:pt x="26612" y="234188"/>
                  </a:cubicBezTo>
                  <a:cubicBezTo>
                    <a:pt x="26612" y="228865"/>
                    <a:pt x="21290" y="223543"/>
                    <a:pt x="21290" y="218220"/>
                  </a:cubicBezTo>
                  <a:cubicBezTo>
                    <a:pt x="21290" y="212898"/>
                    <a:pt x="15967" y="207575"/>
                    <a:pt x="15967" y="202253"/>
                  </a:cubicBezTo>
                  <a:cubicBezTo>
                    <a:pt x="10645" y="191608"/>
                    <a:pt x="10645" y="180963"/>
                    <a:pt x="5322" y="170318"/>
                  </a:cubicBezTo>
                  <a:cubicBezTo>
                    <a:pt x="0" y="159673"/>
                    <a:pt x="0" y="149029"/>
                    <a:pt x="0" y="138384"/>
                  </a:cubicBezTo>
                  <a:cubicBezTo>
                    <a:pt x="0" y="127739"/>
                    <a:pt x="0" y="117094"/>
                    <a:pt x="0" y="106449"/>
                  </a:cubicBezTo>
                  <a:cubicBezTo>
                    <a:pt x="0" y="85159"/>
                    <a:pt x="0" y="63869"/>
                    <a:pt x="5322" y="47902"/>
                  </a:cubicBezTo>
                  <a:cubicBezTo>
                    <a:pt x="5322" y="21290"/>
                    <a:pt x="15967" y="0"/>
                    <a:pt x="15967" y="0"/>
                  </a:cubicBezTo>
                  <a:close/>
                </a:path>
              </a:pathLst>
            </a:custGeom>
            <a:solidFill>
              <a:srgbClr val="120A56"/>
            </a:solidFill>
            <a:ln w="53196" cap="flat">
              <a:noFill/>
              <a:prstDash val="solid"/>
              <a:miter/>
            </a:ln>
          </p:spPr>
          <p:txBody>
            <a:bodyPr rtlCol="0" anchor="ctr"/>
            <a:lstStyle/>
            <a:p>
              <a:endParaRPr lang="en-US"/>
            </a:p>
          </p:txBody>
        </p:sp>
        <p:grpSp>
          <p:nvGrpSpPr>
            <p:cNvPr id="288" name="Graphic 19">
              <a:extLst>
                <a:ext uri="{FF2B5EF4-FFF2-40B4-BE49-F238E27FC236}">
                  <a16:creationId xmlns:a16="http://schemas.microsoft.com/office/drawing/2014/main" xmlns="" id="{E06F724E-2D24-4C31-92DE-5AB2DC84DB3A}"/>
                </a:ext>
              </a:extLst>
            </p:cNvPr>
            <p:cNvGrpSpPr/>
            <p:nvPr/>
          </p:nvGrpSpPr>
          <p:grpSpPr>
            <a:xfrm>
              <a:off x="1516884" y="7061597"/>
              <a:ext cx="455070" cy="1043199"/>
              <a:chOff x="1516884" y="7061597"/>
              <a:chExt cx="455070" cy="1043199"/>
            </a:xfrm>
          </p:grpSpPr>
          <p:sp>
            <p:nvSpPr>
              <p:cNvPr id="289" name="Freeform: Shape 288">
                <a:extLst>
                  <a:ext uri="{FF2B5EF4-FFF2-40B4-BE49-F238E27FC236}">
                    <a16:creationId xmlns:a16="http://schemas.microsoft.com/office/drawing/2014/main" xmlns="" id="{9A8EF1B6-25A1-45FB-8815-5136E525FD96}"/>
                  </a:ext>
                </a:extLst>
              </p:cNvPr>
              <p:cNvSpPr/>
              <p:nvPr/>
            </p:nvSpPr>
            <p:spPr>
              <a:xfrm>
                <a:off x="1523577" y="7068250"/>
                <a:ext cx="443055" cy="1030116"/>
              </a:xfrm>
              <a:custGeom>
                <a:avLst/>
                <a:gdLst>
                  <a:gd name="connsiteX0" fmla="*/ 443055 w 443055"/>
                  <a:gd name="connsiteY0" fmla="*/ 30604 h 1030116"/>
                  <a:gd name="connsiteX1" fmla="*/ 230157 w 443055"/>
                  <a:gd name="connsiteY1" fmla="*/ 610751 h 1030116"/>
                  <a:gd name="connsiteX2" fmla="*/ 22581 w 443055"/>
                  <a:gd name="connsiteY2" fmla="*/ 1025902 h 1030116"/>
                  <a:gd name="connsiteX3" fmla="*/ 6614 w 443055"/>
                  <a:gd name="connsiteY3" fmla="*/ 972677 h 1030116"/>
                  <a:gd name="connsiteX4" fmla="*/ 129030 w 443055"/>
                  <a:gd name="connsiteY4" fmla="*/ 589461 h 1030116"/>
                  <a:gd name="connsiteX5" fmla="*/ 278059 w 443055"/>
                  <a:gd name="connsiteY5" fmla="*/ 73184 h 1030116"/>
                  <a:gd name="connsiteX6" fmla="*/ 443055 w 443055"/>
                  <a:gd name="connsiteY6" fmla="*/ 30604 h 103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3055" h="1030116">
                    <a:moveTo>
                      <a:pt x="443055" y="30604"/>
                    </a:moveTo>
                    <a:cubicBezTo>
                      <a:pt x="443055" y="30604"/>
                      <a:pt x="309994" y="360596"/>
                      <a:pt x="230157" y="610751"/>
                    </a:cubicBezTo>
                    <a:cubicBezTo>
                      <a:pt x="150320" y="860906"/>
                      <a:pt x="75806" y="983322"/>
                      <a:pt x="22581" y="1025902"/>
                    </a:cubicBezTo>
                    <a:cubicBezTo>
                      <a:pt x="6614" y="1041869"/>
                      <a:pt x="-9353" y="1009934"/>
                      <a:pt x="6614" y="972677"/>
                    </a:cubicBezTo>
                    <a:cubicBezTo>
                      <a:pt x="27904" y="919453"/>
                      <a:pt x="75806" y="802359"/>
                      <a:pt x="129030" y="589461"/>
                    </a:cubicBezTo>
                    <a:cubicBezTo>
                      <a:pt x="176933" y="376563"/>
                      <a:pt x="214190" y="179633"/>
                      <a:pt x="278059" y="73184"/>
                    </a:cubicBezTo>
                    <a:cubicBezTo>
                      <a:pt x="341929" y="-38588"/>
                      <a:pt x="443055" y="3992"/>
                      <a:pt x="443055" y="30604"/>
                    </a:cubicBezTo>
                    <a:close/>
                  </a:path>
                </a:pathLst>
              </a:custGeom>
              <a:solidFill>
                <a:srgbClr val="FFF338"/>
              </a:solidFill>
              <a:ln w="53196" cap="flat">
                <a:noFill/>
                <a:prstDash val="solid"/>
                <a:miter/>
              </a:ln>
            </p:spPr>
            <p:txBody>
              <a:bodyPr rtlCol="0" anchor="ctr"/>
              <a:lstStyle/>
              <a:p>
                <a:endParaRPr lang="en-US"/>
              </a:p>
            </p:txBody>
          </p:sp>
          <p:sp>
            <p:nvSpPr>
              <p:cNvPr id="290" name="Freeform: Shape 289">
                <a:extLst>
                  <a:ext uri="{FF2B5EF4-FFF2-40B4-BE49-F238E27FC236}">
                    <a16:creationId xmlns:a16="http://schemas.microsoft.com/office/drawing/2014/main" xmlns="" id="{9B690936-E18A-4798-8F78-98348761A9A2}"/>
                  </a:ext>
                </a:extLst>
              </p:cNvPr>
              <p:cNvSpPr/>
              <p:nvPr/>
            </p:nvSpPr>
            <p:spPr>
              <a:xfrm>
                <a:off x="1516884" y="7061597"/>
                <a:ext cx="455070" cy="1043199"/>
              </a:xfrm>
              <a:custGeom>
                <a:avLst/>
                <a:gdLst>
                  <a:gd name="connsiteX0" fmla="*/ 18629 w 455070"/>
                  <a:gd name="connsiteY0" fmla="*/ 1043199 h 1043199"/>
                  <a:gd name="connsiteX1" fmla="*/ 7984 w 455070"/>
                  <a:gd name="connsiteY1" fmla="*/ 1037877 h 1043199"/>
                  <a:gd name="connsiteX2" fmla="*/ 7984 w 455070"/>
                  <a:gd name="connsiteY2" fmla="*/ 984653 h 1043199"/>
                  <a:gd name="connsiteX3" fmla="*/ 23951 w 455070"/>
                  <a:gd name="connsiteY3" fmla="*/ 947395 h 1043199"/>
                  <a:gd name="connsiteX4" fmla="*/ 130400 w 455070"/>
                  <a:gd name="connsiteY4" fmla="*/ 601436 h 1043199"/>
                  <a:gd name="connsiteX5" fmla="*/ 157012 w 455070"/>
                  <a:gd name="connsiteY5" fmla="*/ 473698 h 1043199"/>
                  <a:gd name="connsiteX6" fmla="*/ 279429 w 455070"/>
                  <a:gd name="connsiteY6" fmla="*/ 79837 h 1043199"/>
                  <a:gd name="connsiteX7" fmla="*/ 391201 w 455070"/>
                  <a:gd name="connsiteY7" fmla="*/ 0 h 1043199"/>
                  <a:gd name="connsiteX8" fmla="*/ 455070 w 455070"/>
                  <a:gd name="connsiteY8" fmla="*/ 37257 h 1043199"/>
                  <a:gd name="connsiteX9" fmla="*/ 455070 w 455070"/>
                  <a:gd name="connsiteY9" fmla="*/ 37257 h 1043199"/>
                  <a:gd name="connsiteX10" fmla="*/ 455070 w 455070"/>
                  <a:gd name="connsiteY10" fmla="*/ 37257 h 1043199"/>
                  <a:gd name="connsiteX11" fmla="*/ 242172 w 455070"/>
                  <a:gd name="connsiteY11" fmla="*/ 617404 h 1043199"/>
                  <a:gd name="connsiteX12" fmla="*/ 34596 w 455070"/>
                  <a:gd name="connsiteY12" fmla="*/ 1037877 h 1043199"/>
                  <a:gd name="connsiteX13" fmla="*/ 18629 w 455070"/>
                  <a:gd name="connsiteY13" fmla="*/ 1043199 h 1043199"/>
                  <a:gd name="connsiteX14" fmla="*/ 391201 w 455070"/>
                  <a:gd name="connsiteY14" fmla="*/ 10645 h 1043199"/>
                  <a:gd name="connsiteX15" fmla="*/ 290074 w 455070"/>
                  <a:gd name="connsiteY15" fmla="*/ 85159 h 1043199"/>
                  <a:gd name="connsiteX16" fmla="*/ 172980 w 455070"/>
                  <a:gd name="connsiteY16" fmla="*/ 473698 h 1043199"/>
                  <a:gd name="connsiteX17" fmla="*/ 146368 w 455070"/>
                  <a:gd name="connsiteY17" fmla="*/ 601436 h 1043199"/>
                  <a:gd name="connsiteX18" fmla="*/ 39918 w 455070"/>
                  <a:gd name="connsiteY18" fmla="*/ 947395 h 1043199"/>
                  <a:gd name="connsiteX19" fmla="*/ 23951 w 455070"/>
                  <a:gd name="connsiteY19" fmla="*/ 984653 h 1043199"/>
                  <a:gd name="connsiteX20" fmla="*/ 23951 w 455070"/>
                  <a:gd name="connsiteY20" fmla="*/ 1027232 h 1043199"/>
                  <a:gd name="connsiteX21" fmla="*/ 34596 w 455070"/>
                  <a:gd name="connsiteY21" fmla="*/ 1027232 h 1043199"/>
                  <a:gd name="connsiteX22" fmla="*/ 242172 w 455070"/>
                  <a:gd name="connsiteY22" fmla="*/ 612081 h 1043199"/>
                  <a:gd name="connsiteX23" fmla="*/ 455070 w 455070"/>
                  <a:gd name="connsiteY23" fmla="*/ 31935 h 1043199"/>
                  <a:gd name="connsiteX24" fmla="*/ 391201 w 455070"/>
                  <a:gd name="connsiteY24" fmla="*/ 10645 h 1043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55070" h="1043199">
                    <a:moveTo>
                      <a:pt x="18629" y="1043199"/>
                    </a:moveTo>
                    <a:cubicBezTo>
                      <a:pt x="13306" y="1043199"/>
                      <a:pt x="7984" y="1043199"/>
                      <a:pt x="7984" y="1037877"/>
                    </a:cubicBezTo>
                    <a:cubicBezTo>
                      <a:pt x="-2661" y="1027232"/>
                      <a:pt x="-2661" y="1005942"/>
                      <a:pt x="7984" y="984653"/>
                    </a:cubicBezTo>
                    <a:cubicBezTo>
                      <a:pt x="13306" y="974008"/>
                      <a:pt x="18629" y="963363"/>
                      <a:pt x="23951" y="947395"/>
                    </a:cubicBezTo>
                    <a:cubicBezTo>
                      <a:pt x="50563" y="883526"/>
                      <a:pt x="93143" y="777077"/>
                      <a:pt x="130400" y="601436"/>
                    </a:cubicBezTo>
                    <a:cubicBezTo>
                      <a:pt x="141045" y="558857"/>
                      <a:pt x="151690" y="516277"/>
                      <a:pt x="157012" y="473698"/>
                    </a:cubicBezTo>
                    <a:cubicBezTo>
                      <a:pt x="194270" y="308702"/>
                      <a:pt x="226204" y="164996"/>
                      <a:pt x="279429" y="79837"/>
                    </a:cubicBezTo>
                    <a:cubicBezTo>
                      <a:pt x="316686" y="10645"/>
                      <a:pt x="364588" y="0"/>
                      <a:pt x="391201" y="0"/>
                    </a:cubicBezTo>
                    <a:cubicBezTo>
                      <a:pt x="428458" y="0"/>
                      <a:pt x="455070" y="21290"/>
                      <a:pt x="455070" y="37257"/>
                    </a:cubicBezTo>
                    <a:lnTo>
                      <a:pt x="455070" y="37257"/>
                    </a:lnTo>
                    <a:lnTo>
                      <a:pt x="455070" y="37257"/>
                    </a:lnTo>
                    <a:cubicBezTo>
                      <a:pt x="455070" y="42580"/>
                      <a:pt x="322009" y="372571"/>
                      <a:pt x="242172" y="617404"/>
                    </a:cubicBezTo>
                    <a:cubicBezTo>
                      <a:pt x="172980" y="840946"/>
                      <a:pt x="98465" y="984653"/>
                      <a:pt x="34596" y="1037877"/>
                    </a:cubicBezTo>
                    <a:cubicBezTo>
                      <a:pt x="29274" y="1043199"/>
                      <a:pt x="23951" y="1043199"/>
                      <a:pt x="18629" y="1043199"/>
                    </a:cubicBezTo>
                    <a:close/>
                    <a:moveTo>
                      <a:pt x="391201" y="10645"/>
                    </a:moveTo>
                    <a:cubicBezTo>
                      <a:pt x="369911" y="10645"/>
                      <a:pt x="322009" y="21290"/>
                      <a:pt x="290074" y="85159"/>
                    </a:cubicBezTo>
                    <a:cubicBezTo>
                      <a:pt x="242172" y="170318"/>
                      <a:pt x="210237" y="308702"/>
                      <a:pt x="172980" y="473698"/>
                    </a:cubicBezTo>
                    <a:cubicBezTo>
                      <a:pt x="162335" y="516277"/>
                      <a:pt x="151690" y="558857"/>
                      <a:pt x="146368" y="601436"/>
                    </a:cubicBezTo>
                    <a:cubicBezTo>
                      <a:pt x="103788" y="771755"/>
                      <a:pt x="61208" y="883526"/>
                      <a:pt x="39918" y="947395"/>
                    </a:cubicBezTo>
                    <a:cubicBezTo>
                      <a:pt x="34596" y="963363"/>
                      <a:pt x="29274" y="974008"/>
                      <a:pt x="23951" y="984653"/>
                    </a:cubicBezTo>
                    <a:cubicBezTo>
                      <a:pt x="18629" y="1005942"/>
                      <a:pt x="18629" y="1021910"/>
                      <a:pt x="23951" y="1027232"/>
                    </a:cubicBezTo>
                    <a:cubicBezTo>
                      <a:pt x="23951" y="1032554"/>
                      <a:pt x="29274" y="1032554"/>
                      <a:pt x="34596" y="1027232"/>
                    </a:cubicBezTo>
                    <a:cubicBezTo>
                      <a:pt x="77176" y="989975"/>
                      <a:pt x="151690" y="894171"/>
                      <a:pt x="242172" y="612081"/>
                    </a:cubicBezTo>
                    <a:cubicBezTo>
                      <a:pt x="322009" y="372571"/>
                      <a:pt x="444425" y="58547"/>
                      <a:pt x="455070" y="31935"/>
                    </a:cubicBezTo>
                    <a:cubicBezTo>
                      <a:pt x="444425" y="26612"/>
                      <a:pt x="423135" y="10645"/>
                      <a:pt x="391201" y="10645"/>
                    </a:cubicBezTo>
                    <a:close/>
                  </a:path>
                </a:pathLst>
              </a:custGeom>
              <a:solidFill>
                <a:srgbClr val="CEBB09"/>
              </a:solidFill>
              <a:ln w="53196" cap="flat">
                <a:noFill/>
                <a:prstDash val="solid"/>
                <a:miter/>
              </a:ln>
            </p:spPr>
            <p:txBody>
              <a:bodyPr rtlCol="0" anchor="ctr"/>
              <a:lstStyle/>
              <a:p>
                <a:endParaRPr lang="en-US"/>
              </a:p>
            </p:txBody>
          </p:sp>
        </p:grpSp>
        <p:sp>
          <p:nvSpPr>
            <p:cNvPr id="291" name="Freeform: Shape 290">
              <a:extLst>
                <a:ext uri="{FF2B5EF4-FFF2-40B4-BE49-F238E27FC236}">
                  <a16:creationId xmlns:a16="http://schemas.microsoft.com/office/drawing/2014/main" xmlns="" id="{534EF6CE-9C22-455C-BD3B-4659AFBD5409}"/>
                </a:ext>
              </a:extLst>
            </p:cNvPr>
            <p:cNvSpPr/>
            <p:nvPr/>
          </p:nvSpPr>
          <p:spPr>
            <a:xfrm>
              <a:off x="1515261" y="7066920"/>
              <a:ext cx="443110" cy="1042091"/>
            </a:xfrm>
            <a:custGeom>
              <a:avLst/>
              <a:gdLst>
                <a:gd name="connsiteX0" fmla="*/ 392824 w 443110"/>
                <a:gd name="connsiteY0" fmla="*/ 0 h 1042091"/>
                <a:gd name="connsiteX1" fmla="*/ 403469 w 443110"/>
                <a:gd name="connsiteY1" fmla="*/ 31935 h 1042091"/>
                <a:gd name="connsiteX2" fmla="*/ 371534 w 443110"/>
                <a:gd name="connsiteY2" fmla="*/ 122416 h 1042091"/>
                <a:gd name="connsiteX3" fmla="*/ 249118 w 443110"/>
                <a:gd name="connsiteY3" fmla="*/ 154351 h 1042091"/>
                <a:gd name="connsiteX4" fmla="*/ 132024 w 443110"/>
                <a:gd name="connsiteY4" fmla="*/ 601436 h 1042091"/>
                <a:gd name="connsiteX5" fmla="*/ 121379 w 443110"/>
                <a:gd name="connsiteY5" fmla="*/ 638694 h 1042091"/>
                <a:gd name="connsiteX6" fmla="*/ 137346 w 443110"/>
                <a:gd name="connsiteY6" fmla="*/ 633371 h 1042091"/>
                <a:gd name="connsiteX7" fmla="*/ 174604 w 443110"/>
                <a:gd name="connsiteY7" fmla="*/ 739820 h 1042091"/>
                <a:gd name="connsiteX8" fmla="*/ 121379 w 443110"/>
                <a:gd name="connsiteY8" fmla="*/ 851591 h 1042091"/>
                <a:gd name="connsiteX9" fmla="*/ 84122 w 443110"/>
                <a:gd name="connsiteY9" fmla="*/ 910138 h 1042091"/>
                <a:gd name="connsiteX10" fmla="*/ 36220 w 443110"/>
                <a:gd name="connsiteY10" fmla="*/ 931428 h 1042091"/>
                <a:gd name="connsiteX11" fmla="*/ 25575 w 443110"/>
                <a:gd name="connsiteY11" fmla="*/ 926106 h 1042091"/>
                <a:gd name="connsiteX12" fmla="*/ 4285 w 443110"/>
                <a:gd name="connsiteY12" fmla="*/ 984653 h 1042091"/>
                <a:gd name="connsiteX13" fmla="*/ 20252 w 443110"/>
                <a:gd name="connsiteY13" fmla="*/ 1037877 h 1042091"/>
                <a:gd name="connsiteX14" fmla="*/ 227828 w 443110"/>
                <a:gd name="connsiteY14" fmla="*/ 622726 h 1042091"/>
                <a:gd name="connsiteX15" fmla="*/ 440726 w 443110"/>
                <a:gd name="connsiteY15" fmla="*/ 42580 h 1042091"/>
                <a:gd name="connsiteX16" fmla="*/ 392824 w 443110"/>
                <a:gd name="connsiteY16" fmla="*/ 0 h 1042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43110" h="1042091">
                  <a:moveTo>
                    <a:pt x="392824" y="0"/>
                  </a:moveTo>
                  <a:cubicBezTo>
                    <a:pt x="398147" y="10645"/>
                    <a:pt x="403469" y="21290"/>
                    <a:pt x="403469" y="31935"/>
                  </a:cubicBezTo>
                  <a:cubicBezTo>
                    <a:pt x="408792" y="63869"/>
                    <a:pt x="403469" y="101127"/>
                    <a:pt x="371534" y="122416"/>
                  </a:cubicBezTo>
                  <a:cubicBezTo>
                    <a:pt x="339600" y="149028"/>
                    <a:pt x="291698" y="154351"/>
                    <a:pt x="249118" y="154351"/>
                  </a:cubicBezTo>
                  <a:cubicBezTo>
                    <a:pt x="206538" y="266122"/>
                    <a:pt x="174604" y="431118"/>
                    <a:pt x="132024" y="601436"/>
                  </a:cubicBezTo>
                  <a:cubicBezTo>
                    <a:pt x="126701" y="617404"/>
                    <a:pt x="126701" y="628049"/>
                    <a:pt x="121379" y="638694"/>
                  </a:cubicBezTo>
                  <a:cubicBezTo>
                    <a:pt x="126701" y="633371"/>
                    <a:pt x="132024" y="633371"/>
                    <a:pt x="137346" y="633371"/>
                  </a:cubicBezTo>
                  <a:cubicBezTo>
                    <a:pt x="201216" y="617404"/>
                    <a:pt x="185248" y="707885"/>
                    <a:pt x="174604" y="739820"/>
                  </a:cubicBezTo>
                  <a:cubicBezTo>
                    <a:pt x="163959" y="782400"/>
                    <a:pt x="142669" y="819657"/>
                    <a:pt x="121379" y="851591"/>
                  </a:cubicBezTo>
                  <a:cubicBezTo>
                    <a:pt x="110734" y="872881"/>
                    <a:pt x="100089" y="894171"/>
                    <a:pt x="84122" y="910138"/>
                  </a:cubicBezTo>
                  <a:cubicBezTo>
                    <a:pt x="73477" y="920783"/>
                    <a:pt x="52187" y="936750"/>
                    <a:pt x="36220" y="931428"/>
                  </a:cubicBezTo>
                  <a:cubicBezTo>
                    <a:pt x="30897" y="931428"/>
                    <a:pt x="30897" y="926106"/>
                    <a:pt x="25575" y="926106"/>
                  </a:cubicBezTo>
                  <a:cubicBezTo>
                    <a:pt x="14930" y="947395"/>
                    <a:pt x="9607" y="968685"/>
                    <a:pt x="4285" y="984653"/>
                  </a:cubicBezTo>
                  <a:cubicBezTo>
                    <a:pt x="-6360" y="1021910"/>
                    <a:pt x="4285" y="1053844"/>
                    <a:pt x="20252" y="1037877"/>
                  </a:cubicBezTo>
                  <a:cubicBezTo>
                    <a:pt x="73477" y="995297"/>
                    <a:pt x="147991" y="872881"/>
                    <a:pt x="227828" y="622726"/>
                  </a:cubicBezTo>
                  <a:cubicBezTo>
                    <a:pt x="307665" y="372571"/>
                    <a:pt x="440726" y="42580"/>
                    <a:pt x="440726" y="42580"/>
                  </a:cubicBezTo>
                  <a:cubicBezTo>
                    <a:pt x="451371" y="15967"/>
                    <a:pt x="424759" y="0"/>
                    <a:pt x="392824" y="0"/>
                  </a:cubicBezTo>
                  <a:close/>
                </a:path>
              </a:pathLst>
            </a:custGeom>
            <a:solidFill>
              <a:srgbClr val="FFDC38"/>
            </a:solidFill>
            <a:ln w="53196" cap="flat">
              <a:noFill/>
              <a:prstDash val="solid"/>
              <a:miter/>
            </a:ln>
          </p:spPr>
          <p:txBody>
            <a:bodyPr rtlCol="0" anchor="ctr"/>
            <a:lstStyle/>
            <a:p>
              <a:endParaRPr lang="en-US"/>
            </a:p>
          </p:txBody>
        </p:sp>
        <p:grpSp>
          <p:nvGrpSpPr>
            <p:cNvPr id="304" name="Graphic 19">
              <a:extLst>
                <a:ext uri="{FF2B5EF4-FFF2-40B4-BE49-F238E27FC236}">
                  <a16:creationId xmlns:a16="http://schemas.microsoft.com/office/drawing/2014/main" xmlns="" id="{7FDF3E8C-F704-4CBF-BD1D-ADE90895FE06}"/>
                </a:ext>
              </a:extLst>
            </p:cNvPr>
            <p:cNvGrpSpPr/>
            <p:nvPr/>
          </p:nvGrpSpPr>
          <p:grpSpPr>
            <a:xfrm>
              <a:off x="1237122" y="7252621"/>
              <a:ext cx="678373" cy="586320"/>
              <a:chOff x="1237122" y="7252621"/>
              <a:chExt cx="678373" cy="586320"/>
            </a:xfrm>
          </p:grpSpPr>
          <p:sp>
            <p:nvSpPr>
              <p:cNvPr id="305" name="Freeform: Shape 304">
                <a:extLst>
                  <a:ext uri="{FF2B5EF4-FFF2-40B4-BE49-F238E27FC236}">
                    <a16:creationId xmlns:a16="http://schemas.microsoft.com/office/drawing/2014/main" xmlns="" id="{1E879F6D-1019-4246-B58A-087020978942}"/>
                  </a:ext>
                </a:extLst>
              </p:cNvPr>
              <p:cNvSpPr/>
              <p:nvPr/>
            </p:nvSpPr>
            <p:spPr>
              <a:xfrm>
                <a:off x="1245205" y="7252621"/>
                <a:ext cx="665920" cy="586320"/>
              </a:xfrm>
              <a:custGeom>
                <a:avLst/>
                <a:gdLst>
                  <a:gd name="connsiteX0" fmla="*/ 162569 w 665920"/>
                  <a:gd name="connsiteY0" fmla="*/ 176225 h 586320"/>
                  <a:gd name="connsiteX1" fmla="*/ 189181 w 665920"/>
                  <a:gd name="connsiteY1" fmla="*/ 277352 h 586320"/>
                  <a:gd name="connsiteX2" fmla="*/ 412724 w 665920"/>
                  <a:gd name="connsiteY2" fmla="*/ 59132 h 586320"/>
                  <a:gd name="connsiteX3" fmla="*/ 593688 w 665920"/>
                  <a:gd name="connsiteY3" fmla="*/ 5907 h 586320"/>
                  <a:gd name="connsiteX4" fmla="*/ 662879 w 665920"/>
                  <a:gd name="connsiteY4" fmla="*/ 96389 h 586320"/>
                  <a:gd name="connsiteX5" fmla="*/ 641590 w 665920"/>
                  <a:gd name="connsiteY5" fmla="*/ 149613 h 586320"/>
                  <a:gd name="connsiteX6" fmla="*/ 620300 w 665920"/>
                  <a:gd name="connsiteY6" fmla="*/ 224127 h 586320"/>
                  <a:gd name="connsiteX7" fmla="*/ 599010 w 665920"/>
                  <a:gd name="connsiteY7" fmla="*/ 325254 h 586320"/>
                  <a:gd name="connsiteX8" fmla="*/ 519173 w 665920"/>
                  <a:gd name="connsiteY8" fmla="*/ 367834 h 586320"/>
                  <a:gd name="connsiteX9" fmla="*/ 529818 w 665920"/>
                  <a:gd name="connsiteY9" fmla="*/ 346544 h 586320"/>
                  <a:gd name="connsiteX10" fmla="*/ 476593 w 665920"/>
                  <a:gd name="connsiteY10" fmla="*/ 378478 h 586320"/>
                  <a:gd name="connsiteX11" fmla="*/ 364822 w 665920"/>
                  <a:gd name="connsiteY11" fmla="*/ 394446 h 586320"/>
                  <a:gd name="connsiteX12" fmla="*/ 45474 w 665920"/>
                  <a:gd name="connsiteY12" fmla="*/ 570086 h 586320"/>
                  <a:gd name="connsiteX13" fmla="*/ 162569 w 665920"/>
                  <a:gd name="connsiteY13" fmla="*/ 176225 h 58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5920" h="586320">
                    <a:moveTo>
                      <a:pt x="162569" y="176225"/>
                    </a:moveTo>
                    <a:cubicBezTo>
                      <a:pt x="162569" y="176225"/>
                      <a:pt x="173213" y="240095"/>
                      <a:pt x="189181" y="277352"/>
                    </a:cubicBezTo>
                    <a:cubicBezTo>
                      <a:pt x="290307" y="192193"/>
                      <a:pt x="359499" y="112356"/>
                      <a:pt x="412724" y="59132"/>
                    </a:cubicBezTo>
                    <a:cubicBezTo>
                      <a:pt x="471271" y="5907"/>
                      <a:pt x="519173" y="-10060"/>
                      <a:pt x="593688" y="5907"/>
                    </a:cubicBezTo>
                    <a:cubicBezTo>
                      <a:pt x="657557" y="16552"/>
                      <a:pt x="673524" y="53809"/>
                      <a:pt x="662879" y="96389"/>
                    </a:cubicBezTo>
                    <a:cubicBezTo>
                      <a:pt x="657557" y="144291"/>
                      <a:pt x="641590" y="154936"/>
                      <a:pt x="641590" y="149613"/>
                    </a:cubicBezTo>
                    <a:cubicBezTo>
                      <a:pt x="641590" y="202838"/>
                      <a:pt x="636267" y="224127"/>
                      <a:pt x="620300" y="224127"/>
                    </a:cubicBezTo>
                    <a:cubicBezTo>
                      <a:pt x="620300" y="287997"/>
                      <a:pt x="609655" y="319931"/>
                      <a:pt x="599010" y="325254"/>
                    </a:cubicBezTo>
                    <a:cubicBezTo>
                      <a:pt x="577720" y="383801"/>
                      <a:pt x="535141" y="389123"/>
                      <a:pt x="519173" y="367834"/>
                    </a:cubicBezTo>
                    <a:cubicBezTo>
                      <a:pt x="513851" y="351866"/>
                      <a:pt x="529818" y="346544"/>
                      <a:pt x="529818" y="346544"/>
                    </a:cubicBezTo>
                    <a:cubicBezTo>
                      <a:pt x="529818" y="346544"/>
                      <a:pt x="492561" y="357189"/>
                      <a:pt x="476593" y="378478"/>
                    </a:cubicBezTo>
                    <a:cubicBezTo>
                      <a:pt x="460626" y="399768"/>
                      <a:pt x="396757" y="421058"/>
                      <a:pt x="364822" y="394446"/>
                    </a:cubicBezTo>
                    <a:cubicBezTo>
                      <a:pt x="295630" y="495572"/>
                      <a:pt x="146601" y="633956"/>
                      <a:pt x="45474" y="570086"/>
                    </a:cubicBezTo>
                    <a:cubicBezTo>
                      <a:pt x="-39685" y="500895"/>
                      <a:pt x="-7750" y="341221"/>
                      <a:pt x="162569" y="176225"/>
                    </a:cubicBezTo>
                    <a:close/>
                  </a:path>
                </a:pathLst>
              </a:custGeom>
              <a:solidFill>
                <a:srgbClr val="F6BB93"/>
              </a:solidFill>
              <a:ln w="53196" cap="flat">
                <a:noFill/>
                <a:prstDash val="solid"/>
                <a:miter/>
              </a:ln>
            </p:spPr>
            <p:txBody>
              <a:bodyPr rtlCol="0" anchor="ctr"/>
              <a:lstStyle/>
              <a:p>
                <a:endParaRPr lang="en-US"/>
              </a:p>
            </p:txBody>
          </p:sp>
          <p:sp>
            <p:nvSpPr>
              <p:cNvPr id="306" name="Freeform: Shape 305">
                <a:extLst>
                  <a:ext uri="{FF2B5EF4-FFF2-40B4-BE49-F238E27FC236}">
                    <a16:creationId xmlns:a16="http://schemas.microsoft.com/office/drawing/2014/main" xmlns="" id="{A47101A5-44B3-4409-95AA-C2940AA09BC6}"/>
                  </a:ext>
                </a:extLst>
              </p:cNvPr>
              <p:cNvSpPr/>
              <p:nvPr/>
            </p:nvSpPr>
            <p:spPr>
              <a:xfrm>
                <a:off x="1237122" y="7253205"/>
                <a:ext cx="678373" cy="585469"/>
              </a:xfrm>
              <a:custGeom>
                <a:avLst/>
                <a:gdLst>
                  <a:gd name="connsiteX0" fmla="*/ 117427 w 678373"/>
                  <a:gd name="connsiteY0" fmla="*/ 585469 h 585469"/>
                  <a:gd name="connsiteX1" fmla="*/ 58880 w 678373"/>
                  <a:gd name="connsiteY1" fmla="*/ 569502 h 585469"/>
                  <a:gd name="connsiteX2" fmla="*/ 333 w 678373"/>
                  <a:gd name="connsiteY2" fmla="*/ 473698 h 585469"/>
                  <a:gd name="connsiteX3" fmla="*/ 165330 w 678373"/>
                  <a:gd name="connsiteY3" fmla="*/ 175641 h 585469"/>
                  <a:gd name="connsiteX4" fmla="*/ 175975 w 678373"/>
                  <a:gd name="connsiteY4" fmla="*/ 170318 h 585469"/>
                  <a:gd name="connsiteX5" fmla="*/ 175975 w 678373"/>
                  <a:gd name="connsiteY5" fmla="*/ 180963 h 585469"/>
                  <a:gd name="connsiteX6" fmla="*/ 197264 w 678373"/>
                  <a:gd name="connsiteY6" fmla="*/ 271445 h 585469"/>
                  <a:gd name="connsiteX7" fmla="*/ 351616 w 678373"/>
                  <a:gd name="connsiteY7" fmla="*/ 122416 h 585469"/>
                  <a:gd name="connsiteX8" fmla="*/ 415485 w 678373"/>
                  <a:gd name="connsiteY8" fmla="*/ 58547 h 585469"/>
                  <a:gd name="connsiteX9" fmla="*/ 553869 w 678373"/>
                  <a:gd name="connsiteY9" fmla="*/ 0 h 585469"/>
                  <a:gd name="connsiteX10" fmla="*/ 601771 w 678373"/>
                  <a:gd name="connsiteY10" fmla="*/ 5322 h 585469"/>
                  <a:gd name="connsiteX11" fmla="*/ 665641 w 678373"/>
                  <a:gd name="connsiteY11" fmla="*/ 37257 h 585469"/>
                  <a:gd name="connsiteX12" fmla="*/ 676285 w 678373"/>
                  <a:gd name="connsiteY12" fmla="*/ 101127 h 585469"/>
                  <a:gd name="connsiteX13" fmla="*/ 654996 w 678373"/>
                  <a:gd name="connsiteY13" fmla="*/ 159673 h 585469"/>
                  <a:gd name="connsiteX14" fmla="*/ 633706 w 678373"/>
                  <a:gd name="connsiteY14" fmla="*/ 234188 h 585469"/>
                  <a:gd name="connsiteX15" fmla="*/ 607094 w 678373"/>
                  <a:gd name="connsiteY15" fmla="*/ 335314 h 585469"/>
                  <a:gd name="connsiteX16" fmla="*/ 548547 w 678373"/>
                  <a:gd name="connsiteY16" fmla="*/ 388539 h 585469"/>
                  <a:gd name="connsiteX17" fmla="*/ 521934 w 678373"/>
                  <a:gd name="connsiteY17" fmla="*/ 372571 h 585469"/>
                  <a:gd name="connsiteX18" fmla="*/ 521934 w 678373"/>
                  <a:gd name="connsiteY18" fmla="*/ 356604 h 585469"/>
                  <a:gd name="connsiteX19" fmla="*/ 489999 w 678373"/>
                  <a:gd name="connsiteY19" fmla="*/ 383216 h 585469"/>
                  <a:gd name="connsiteX20" fmla="*/ 415485 w 678373"/>
                  <a:gd name="connsiteY20" fmla="*/ 415151 h 585469"/>
                  <a:gd name="connsiteX21" fmla="*/ 372905 w 678373"/>
                  <a:gd name="connsiteY21" fmla="*/ 404506 h 585469"/>
                  <a:gd name="connsiteX22" fmla="*/ 117427 w 678373"/>
                  <a:gd name="connsiteY22" fmla="*/ 585469 h 585469"/>
                  <a:gd name="connsiteX23" fmla="*/ 170652 w 678373"/>
                  <a:gd name="connsiteY23" fmla="*/ 186286 h 585469"/>
                  <a:gd name="connsiteX24" fmla="*/ 16301 w 678373"/>
                  <a:gd name="connsiteY24" fmla="*/ 468375 h 585469"/>
                  <a:gd name="connsiteX25" fmla="*/ 69525 w 678373"/>
                  <a:gd name="connsiteY25" fmla="*/ 553534 h 585469"/>
                  <a:gd name="connsiteX26" fmla="*/ 122750 w 678373"/>
                  <a:gd name="connsiteY26" fmla="*/ 569502 h 585469"/>
                  <a:gd name="connsiteX27" fmla="*/ 378228 w 678373"/>
                  <a:gd name="connsiteY27" fmla="*/ 377894 h 585469"/>
                  <a:gd name="connsiteX28" fmla="*/ 383550 w 678373"/>
                  <a:gd name="connsiteY28" fmla="*/ 372571 h 585469"/>
                  <a:gd name="connsiteX29" fmla="*/ 388873 w 678373"/>
                  <a:gd name="connsiteY29" fmla="*/ 377894 h 585469"/>
                  <a:gd name="connsiteX30" fmla="*/ 426130 w 678373"/>
                  <a:gd name="connsiteY30" fmla="*/ 393861 h 585469"/>
                  <a:gd name="connsiteX31" fmla="*/ 489999 w 678373"/>
                  <a:gd name="connsiteY31" fmla="*/ 367249 h 585469"/>
                  <a:gd name="connsiteX32" fmla="*/ 543224 w 678373"/>
                  <a:gd name="connsiteY32" fmla="*/ 329992 h 585469"/>
                  <a:gd name="connsiteX33" fmla="*/ 575159 w 678373"/>
                  <a:gd name="connsiteY33" fmla="*/ 319347 h 585469"/>
                  <a:gd name="connsiteX34" fmla="*/ 543224 w 678373"/>
                  <a:gd name="connsiteY34" fmla="*/ 340637 h 585469"/>
                  <a:gd name="connsiteX35" fmla="*/ 537902 w 678373"/>
                  <a:gd name="connsiteY35" fmla="*/ 356604 h 585469"/>
                  <a:gd name="connsiteX36" fmla="*/ 553869 w 678373"/>
                  <a:gd name="connsiteY36" fmla="*/ 361926 h 585469"/>
                  <a:gd name="connsiteX37" fmla="*/ 601771 w 678373"/>
                  <a:gd name="connsiteY37" fmla="*/ 314024 h 585469"/>
                  <a:gd name="connsiteX38" fmla="*/ 601771 w 678373"/>
                  <a:gd name="connsiteY38" fmla="*/ 314024 h 585469"/>
                  <a:gd name="connsiteX39" fmla="*/ 601771 w 678373"/>
                  <a:gd name="connsiteY39" fmla="*/ 314024 h 585469"/>
                  <a:gd name="connsiteX40" fmla="*/ 623061 w 678373"/>
                  <a:gd name="connsiteY40" fmla="*/ 218220 h 585469"/>
                  <a:gd name="connsiteX41" fmla="*/ 623061 w 678373"/>
                  <a:gd name="connsiteY41" fmla="*/ 212898 h 585469"/>
                  <a:gd name="connsiteX42" fmla="*/ 628383 w 678373"/>
                  <a:gd name="connsiteY42" fmla="*/ 212898 h 585469"/>
                  <a:gd name="connsiteX43" fmla="*/ 644351 w 678373"/>
                  <a:gd name="connsiteY43" fmla="*/ 143706 h 585469"/>
                  <a:gd name="connsiteX44" fmla="*/ 644351 w 678373"/>
                  <a:gd name="connsiteY44" fmla="*/ 117094 h 585469"/>
                  <a:gd name="connsiteX45" fmla="*/ 654996 w 678373"/>
                  <a:gd name="connsiteY45" fmla="*/ 138384 h 585469"/>
                  <a:gd name="connsiteX46" fmla="*/ 665641 w 678373"/>
                  <a:gd name="connsiteY46" fmla="*/ 90482 h 585469"/>
                  <a:gd name="connsiteX47" fmla="*/ 660318 w 678373"/>
                  <a:gd name="connsiteY47" fmla="*/ 37257 h 585469"/>
                  <a:gd name="connsiteX48" fmla="*/ 601771 w 678373"/>
                  <a:gd name="connsiteY48" fmla="*/ 10645 h 585469"/>
                  <a:gd name="connsiteX49" fmla="*/ 553869 w 678373"/>
                  <a:gd name="connsiteY49" fmla="*/ 5322 h 585469"/>
                  <a:gd name="connsiteX50" fmla="*/ 426130 w 678373"/>
                  <a:gd name="connsiteY50" fmla="*/ 63869 h 585469"/>
                  <a:gd name="connsiteX51" fmla="*/ 367583 w 678373"/>
                  <a:gd name="connsiteY51" fmla="*/ 127739 h 585469"/>
                  <a:gd name="connsiteX52" fmla="*/ 202587 w 678373"/>
                  <a:gd name="connsiteY52" fmla="*/ 287412 h 585469"/>
                  <a:gd name="connsiteX53" fmla="*/ 197264 w 678373"/>
                  <a:gd name="connsiteY53" fmla="*/ 292735 h 585469"/>
                  <a:gd name="connsiteX54" fmla="*/ 191942 w 678373"/>
                  <a:gd name="connsiteY54" fmla="*/ 287412 h 585469"/>
                  <a:gd name="connsiteX55" fmla="*/ 170652 w 678373"/>
                  <a:gd name="connsiteY55" fmla="*/ 186286 h 585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678373" h="585469">
                    <a:moveTo>
                      <a:pt x="117427" y="585469"/>
                    </a:moveTo>
                    <a:cubicBezTo>
                      <a:pt x="96138" y="585469"/>
                      <a:pt x="74848" y="580147"/>
                      <a:pt x="58880" y="569502"/>
                    </a:cubicBezTo>
                    <a:cubicBezTo>
                      <a:pt x="26946" y="548212"/>
                      <a:pt x="5656" y="516277"/>
                      <a:pt x="333" y="473698"/>
                    </a:cubicBezTo>
                    <a:cubicBezTo>
                      <a:pt x="-4989" y="388539"/>
                      <a:pt x="53558" y="282090"/>
                      <a:pt x="165330" y="175641"/>
                    </a:cubicBezTo>
                    <a:lnTo>
                      <a:pt x="175975" y="170318"/>
                    </a:lnTo>
                    <a:lnTo>
                      <a:pt x="175975" y="180963"/>
                    </a:lnTo>
                    <a:cubicBezTo>
                      <a:pt x="175975" y="180963"/>
                      <a:pt x="186619" y="234188"/>
                      <a:pt x="197264" y="271445"/>
                    </a:cubicBezTo>
                    <a:cubicBezTo>
                      <a:pt x="261134" y="218220"/>
                      <a:pt x="309036" y="164996"/>
                      <a:pt x="351616" y="122416"/>
                    </a:cubicBezTo>
                    <a:cubicBezTo>
                      <a:pt x="372905" y="101127"/>
                      <a:pt x="394195" y="79837"/>
                      <a:pt x="415485" y="58547"/>
                    </a:cubicBezTo>
                    <a:cubicBezTo>
                      <a:pt x="458065" y="15967"/>
                      <a:pt x="500644" y="0"/>
                      <a:pt x="553869" y="0"/>
                    </a:cubicBezTo>
                    <a:cubicBezTo>
                      <a:pt x="569836" y="0"/>
                      <a:pt x="585804" y="0"/>
                      <a:pt x="601771" y="5322"/>
                    </a:cubicBezTo>
                    <a:cubicBezTo>
                      <a:pt x="633706" y="10645"/>
                      <a:pt x="654996" y="21290"/>
                      <a:pt x="665641" y="37257"/>
                    </a:cubicBezTo>
                    <a:cubicBezTo>
                      <a:pt x="676285" y="53224"/>
                      <a:pt x="681608" y="74514"/>
                      <a:pt x="676285" y="101127"/>
                    </a:cubicBezTo>
                    <a:cubicBezTo>
                      <a:pt x="670963" y="122416"/>
                      <a:pt x="665641" y="149028"/>
                      <a:pt x="654996" y="159673"/>
                    </a:cubicBezTo>
                    <a:cubicBezTo>
                      <a:pt x="654996" y="202253"/>
                      <a:pt x="649673" y="228865"/>
                      <a:pt x="633706" y="234188"/>
                    </a:cubicBezTo>
                    <a:cubicBezTo>
                      <a:pt x="633706" y="287412"/>
                      <a:pt x="623061" y="324669"/>
                      <a:pt x="607094" y="335314"/>
                    </a:cubicBezTo>
                    <a:cubicBezTo>
                      <a:pt x="591126" y="377894"/>
                      <a:pt x="564514" y="388539"/>
                      <a:pt x="548547" y="388539"/>
                    </a:cubicBezTo>
                    <a:cubicBezTo>
                      <a:pt x="537902" y="388539"/>
                      <a:pt x="527257" y="383216"/>
                      <a:pt x="521934" y="372571"/>
                    </a:cubicBezTo>
                    <a:cubicBezTo>
                      <a:pt x="521934" y="367249"/>
                      <a:pt x="521934" y="361926"/>
                      <a:pt x="521934" y="356604"/>
                    </a:cubicBezTo>
                    <a:cubicBezTo>
                      <a:pt x="511289" y="361926"/>
                      <a:pt x="495322" y="367249"/>
                      <a:pt x="489999" y="383216"/>
                    </a:cubicBezTo>
                    <a:cubicBezTo>
                      <a:pt x="479355" y="399183"/>
                      <a:pt x="447420" y="415151"/>
                      <a:pt x="415485" y="415151"/>
                    </a:cubicBezTo>
                    <a:cubicBezTo>
                      <a:pt x="399518" y="415151"/>
                      <a:pt x="383550" y="409828"/>
                      <a:pt x="372905" y="404506"/>
                    </a:cubicBezTo>
                    <a:cubicBezTo>
                      <a:pt x="325003" y="473698"/>
                      <a:pt x="213232" y="585469"/>
                      <a:pt x="117427" y="585469"/>
                    </a:cubicBezTo>
                    <a:close/>
                    <a:moveTo>
                      <a:pt x="170652" y="186286"/>
                    </a:moveTo>
                    <a:cubicBezTo>
                      <a:pt x="64203" y="287412"/>
                      <a:pt x="10978" y="393861"/>
                      <a:pt x="16301" y="468375"/>
                    </a:cubicBezTo>
                    <a:cubicBezTo>
                      <a:pt x="21623" y="505632"/>
                      <a:pt x="37591" y="532245"/>
                      <a:pt x="69525" y="553534"/>
                    </a:cubicBezTo>
                    <a:cubicBezTo>
                      <a:pt x="85493" y="564179"/>
                      <a:pt x="101460" y="569502"/>
                      <a:pt x="122750" y="569502"/>
                    </a:cubicBezTo>
                    <a:cubicBezTo>
                      <a:pt x="218554" y="569502"/>
                      <a:pt x="330326" y="452408"/>
                      <a:pt x="378228" y="377894"/>
                    </a:cubicBezTo>
                    <a:lnTo>
                      <a:pt x="383550" y="372571"/>
                    </a:lnTo>
                    <a:lnTo>
                      <a:pt x="388873" y="377894"/>
                    </a:lnTo>
                    <a:cubicBezTo>
                      <a:pt x="399518" y="388539"/>
                      <a:pt x="415485" y="393861"/>
                      <a:pt x="426130" y="393861"/>
                    </a:cubicBezTo>
                    <a:cubicBezTo>
                      <a:pt x="452742" y="393861"/>
                      <a:pt x="479355" y="377894"/>
                      <a:pt x="489999" y="367249"/>
                    </a:cubicBezTo>
                    <a:cubicBezTo>
                      <a:pt x="505967" y="340637"/>
                      <a:pt x="543224" y="329992"/>
                      <a:pt x="543224" y="329992"/>
                    </a:cubicBezTo>
                    <a:lnTo>
                      <a:pt x="575159" y="319347"/>
                    </a:lnTo>
                    <a:lnTo>
                      <a:pt x="543224" y="340637"/>
                    </a:lnTo>
                    <a:cubicBezTo>
                      <a:pt x="543224" y="340637"/>
                      <a:pt x="532579" y="345959"/>
                      <a:pt x="537902" y="356604"/>
                    </a:cubicBezTo>
                    <a:cubicBezTo>
                      <a:pt x="543224" y="361926"/>
                      <a:pt x="548547" y="361926"/>
                      <a:pt x="553869" y="361926"/>
                    </a:cubicBezTo>
                    <a:cubicBezTo>
                      <a:pt x="569836" y="361926"/>
                      <a:pt x="591126" y="351281"/>
                      <a:pt x="601771" y="314024"/>
                    </a:cubicBezTo>
                    <a:lnTo>
                      <a:pt x="601771" y="314024"/>
                    </a:lnTo>
                    <a:lnTo>
                      <a:pt x="601771" y="314024"/>
                    </a:lnTo>
                    <a:cubicBezTo>
                      <a:pt x="612416" y="308702"/>
                      <a:pt x="623061" y="282090"/>
                      <a:pt x="623061" y="218220"/>
                    </a:cubicBezTo>
                    <a:lnTo>
                      <a:pt x="623061" y="212898"/>
                    </a:lnTo>
                    <a:lnTo>
                      <a:pt x="628383" y="212898"/>
                    </a:lnTo>
                    <a:cubicBezTo>
                      <a:pt x="633706" y="212898"/>
                      <a:pt x="644351" y="196931"/>
                      <a:pt x="644351" y="143706"/>
                    </a:cubicBezTo>
                    <a:lnTo>
                      <a:pt x="644351" y="117094"/>
                    </a:lnTo>
                    <a:lnTo>
                      <a:pt x="654996" y="138384"/>
                    </a:lnTo>
                    <a:cubicBezTo>
                      <a:pt x="654996" y="133061"/>
                      <a:pt x="665641" y="122416"/>
                      <a:pt x="665641" y="90482"/>
                    </a:cubicBezTo>
                    <a:cubicBezTo>
                      <a:pt x="670963" y="69192"/>
                      <a:pt x="665641" y="47902"/>
                      <a:pt x="660318" y="37257"/>
                    </a:cubicBezTo>
                    <a:cubicBezTo>
                      <a:pt x="649673" y="21290"/>
                      <a:pt x="628383" y="10645"/>
                      <a:pt x="601771" y="10645"/>
                    </a:cubicBezTo>
                    <a:cubicBezTo>
                      <a:pt x="585804" y="5322"/>
                      <a:pt x="569836" y="5322"/>
                      <a:pt x="553869" y="5322"/>
                    </a:cubicBezTo>
                    <a:cubicBezTo>
                      <a:pt x="505967" y="5322"/>
                      <a:pt x="468710" y="21290"/>
                      <a:pt x="426130" y="63869"/>
                    </a:cubicBezTo>
                    <a:cubicBezTo>
                      <a:pt x="404840" y="79837"/>
                      <a:pt x="388873" y="101127"/>
                      <a:pt x="367583" y="127739"/>
                    </a:cubicBezTo>
                    <a:cubicBezTo>
                      <a:pt x="325003" y="175641"/>
                      <a:pt x="271779" y="228865"/>
                      <a:pt x="202587" y="287412"/>
                    </a:cubicBezTo>
                    <a:lnTo>
                      <a:pt x="197264" y="292735"/>
                    </a:lnTo>
                    <a:lnTo>
                      <a:pt x="191942" y="287412"/>
                    </a:lnTo>
                    <a:cubicBezTo>
                      <a:pt x="181297" y="250155"/>
                      <a:pt x="170652" y="207575"/>
                      <a:pt x="170652" y="186286"/>
                    </a:cubicBezTo>
                    <a:close/>
                  </a:path>
                </a:pathLst>
              </a:custGeom>
              <a:solidFill>
                <a:srgbClr val="C68267"/>
              </a:solidFill>
              <a:ln w="53196" cap="flat">
                <a:noFill/>
                <a:prstDash val="solid"/>
                <a:miter/>
              </a:ln>
            </p:spPr>
            <p:txBody>
              <a:bodyPr rtlCol="0" anchor="ctr"/>
              <a:lstStyle/>
              <a:p>
                <a:endParaRPr lang="en-US"/>
              </a:p>
            </p:txBody>
          </p:sp>
        </p:grpSp>
        <p:grpSp>
          <p:nvGrpSpPr>
            <p:cNvPr id="307" name="Graphic 19">
              <a:extLst>
                <a:ext uri="{FF2B5EF4-FFF2-40B4-BE49-F238E27FC236}">
                  <a16:creationId xmlns:a16="http://schemas.microsoft.com/office/drawing/2014/main" xmlns="" id="{74336AA8-A2D1-4A7E-912F-1422D4A18B57}"/>
                </a:ext>
              </a:extLst>
            </p:cNvPr>
            <p:cNvGrpSpPr/>
            <p:nvPr/>
          </p:nvGrpSpPr>
          <p:grpSpPr>
            <a:xfrm>
              <a:off x="1322615" y="7338364"/>
              <a:ext cx="569502" cy="324669"/>
              <a:chOff x="1322615" y="7338364"/>
              <a:chExt cx="569502" cy="324669"/>
            </a:xfrm>
            <a:solidFill>
              <a:srgbClr val="C68267"/>
            </a:solidFill>
          </p:grpSpPr>
          <p:sp>
            <p:nvSpPr>
              <p:cNvPr id="308" name="Freeform: Shape 307">
                <a:extLst>
                  <a:ext uri="{FF2B5EF4-FFF2-40B4-BE49-F238E27FC236}">
                    <a16:creationId xmlns:a16="http://schemas.microsoft.com/office/drawing/2014/main" xmlns="" id="{9ABFBACA-8340-4065-BACD-DEDAF762DF9D}"/>
                  </a:ext>
                </a:extLst>
              </p:cNvPr>
              <p:cNvSpPr/>
              <p:nvPr/>
            </p:nvSpPr>
            <p:spPr>
              <a:xfrm>
                <a:off x="1322615" y="7529973"/>
                <a:ext cx="111771" cy="133061"/>
              </a:xfrm>
              <a:custGeom>
                <a:avLst/>
                <a:gdLst>
                  <a:gd name="connsiteX0" fmla="*/ 111772 w 111771"/>
                  <a:gd name="connsiteY0" fmla="*/ 0 h 133061"/>
                  <a:gd name="connsiteX1" fmla="*/ 90482 w 111771"/>
                  <a:gd name="connsiteY1" fmla="*/ 21290 h 133061"/>
                  <a:gd name="connsiteX2" fmla="*/ 74514 w 111771"/>
                  <a:gd name="connsiteY2" fmla="*/ 42580 h 133061"/>
                  <a:gd name="connsiteX3" fmla="*/ 53225 w 111771"/>
                  <a:gd name="connsiteY3" fmla="*/ 63869 h 133061"/>
                  <a:gd name="connsiteX4" fmla="*/ 42580 w 111771"/>
                  <a:gd name="connsiteY4" fmla="*/ 74514 h 133061"/>
                  <a:gd name="connsiteX5" fmla="*/ 31935 w 111771"/>
                  <a:gd name="connsiteY5" fmla="*/ 90482 h 133061"/>
                  <a:gd name="connsiteX6" fmla="*/ 15967 w 111771"/>
                  <a:gd name="connsiteY6" fmla="*/ 111771 h 133061"/>
                  <a:gd name="connsiteX7" fmla="*/ 0 w 111771"/>
                  <a:gd name="connsiteY7" fmla="*/ 133061 h 133061"/>
                  <a:gd name="connsiteX8" fmla="*/ 10645 w 111771"/>
                  <a:gd name="connsiteY8" fmla="*/ 106449 h 133061"/>
                  <a:gd name="connsiteX9" fmla="*/ 26612 w 111771"/>
                  <a:gd name="connsiteY9" fmla="*/ 79837 h 133061"/>
                  <a:gd name="connsiteX10" fmla="*/ 47902 w 111771"/>
                  <a:gd name="connsiteY10" fmla="*/ 53224 h 133061"/>
                  <a:gd name="connsiteX11" fmla="*/ 74514 w 111771"/>
                  <a:gd name="connsiteY11" fmla="*/ 31935 h 133061"/>
                  <a:gd name="connsiteX12" fmla="*/ 95804 w 111771"/>
                  <a:gd name="connsiteY12" fmla="*/ 15967 h 133061"/>
                  <a:gd name="connsiteX13" fmla="*/ 111772 w 111771"/>
                  <a:gd name="connsiteY13" fmla="*/ 0 h 133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1771" h="133061">
                    <a:moveTo>
                      <a:pt x="111772" y="0"/>
                    </a:moveTo>
                    <a:cubicBezTo>
                      <a:pt x="111772" y="0"/>
                      <a:pt x="101127" y="5322"/>
                      <a:pt x="90482" y="21290"/>
                    </a:cubicBezTo>
                    <a:cubicBezTo>
                      <a:pt x="85159" y="26612"/>
                      <a:pt x="79837" y="31935"/>
                      <a:pt x="74514" y="42580"/>
                    </a:cubicBezTo>
                    <a:cubicBezTo>
                      <a:pt x="69192" y="47902"/>
                      <a:pt x="58547" y="58547"/>
                      <a:pt x="53225" y="63869"/>
                    </a:cubicBezTo>
                    <a:cubicBezTo>
                      <a:pt x="47902" y="69192"/>
                      <a:pt x="47902" y="74514"/>
                      <a:pt x="42580" y="74514"/>
                    </a:cubicBezTo>
                    <a:cubicBezTo>
                      <a:pt x="37257" y="79837"/>
                      <a:pt x="31935" y="85159"/>
                      <a:pt x="31935" y="90482"/>
                    </a:cubicBezTo>
                    <a:cubicBezTo>
                      <a:pt x="26612" y="101126"/>
                      <a:pt x="21290" y="106449"/>
                      <a:pt x="15967" y="111771"/>
                    </a:cubicBezTo>
                    <a:cubicBezTo>
                      <a:pt x="5322" y="127739"/>
                      <a:pt x="0" y="133061"/>
                      <a:pt x="0" y="133061"/>
                    </a:cubicBezTo>
                    <a:cubicBezTo>
                      <a:pt x="0" y="133061"/>
                      <a:pt x="5322" y="122416"/>
                      <a:pt x="10645" y="106449"/>
                    </a:cubicBezTo>
                    <a:cubicBezTo>
                      <a:pt x="15967" y="101126"/>
                      <a:pt x="21290" y="90482"/>
                      <a:pt x="26612" y="79837"/>
                    </a:cubicBezTo>
                    <a:cubicBezTo>
                      <a:pt x="31935" y="69192"/>
                      <a:pt x="42580" y="63869"/>
                      <a:pt x="47902" y="53224"/>
                    </a:cubicBezTo>
                    <a:cubicBezTo>
                      <a:pt x="58547" y="47902"/>
                      <a:pt x="63869" y="37257"/>
                      <a:pt x="74514" y="31935"/>
                    </a:cubicBezTo>
                    <a:cubicBezTo>
                      <a:pt x="85159" y="26612"/>
                      <a:pt x="90482" y="21290"/>
                      <a:pt x="95804" y="15967"/>
                    </a:cubicBezTo>
                    <a:cubicBezTo>
                      <a:pt x="101127" y="5322"/>
                      <a:pt x="111772" y="0"/>
                      <a:pt x="111772" y="0"/>
                    </a:cubicBezTo>
                    <a:close/>
                  </a:path>
                </a:pathLst>
              </a:custGeom>
              <a:solidFill>
                <a:srgbClr val="C68267"/>
              </a:solidFill>
              <a:ln w="53196" cap="flat">
                <a:noFill/>
                <a:prstDash val="solid"/>
                <a:miter/>
              </a:ln>
            </p:spPr>
            <p:txBody>
              <a:bodyPr rtlCol="0" anchor="ctr"/>
              <a:lstStyle/>
              <a:p>
                <a:endParaRPr lang="en-US"/>
              </a:p>
            </p:txBody>
          </p:sp>
          <p:sp>
            <p:nvSpPr>
              <p:cNvPr id="309" name="Freeform: Shape 308">
                <a:extLst>
                  <a:ext uri="{FF2B5EF4-FFF2-40B4-BE49-F238E27FC236}">
                    <a16:creationId xmlns:a16="http://schemas.microsoft.com/office/drawing/2014/main" xmlns="" id="{6FE456EB-6A37-4CFD-901A-7F3DF913FD4A}"/>
                  </a:ext>
                </a:extLst>
              </p:cNvPr>
              <p:cNvSpPr/>
              <p:nvPr/>
            </p:nvSpPr>
            <p:spPr>
              <a:xfrm>
                <a:off x="1780346" y="7338364"/>
                <a:ext cx="111771" cy="58547"/>
              </a:xfrm>
              <a:custGeom>
                <a:avLst/>
                <a:gdLst>
                  <a:gd name="connsiteX0" fmla="*/ 111772 w 111771"/>
                  <a:gd name="connsiteY0" fmla="*/ 58547 h 58547"/>
                  <a:gd name="connsiteX1" fmla="*/ 111772 w 111771"/>
                  <a:gd name="connsiteY1" fmla="*/ 58547 h 58547"/>
                  <a:gd name="connsiteX2" fmla="*/ 106449 w 111771"/>
                  <a:gd name="connsiteY2" fmla="*/ 47902 h 58547"/>
                  <a:gd name="connsiteX3" fmla="*/ 101127 w 111771"/>
                  <a:gd name="connsiteY3" fmla="*/ 42580 h 58547"/>
                  <a:gd name="connsiteX4" fmla="*/ 95804 w 111771"/>
                  <a:gd name="connsiteY4" fmla="*/ 37257 h 58547"/>
                  <a:gd name="connsiteX5" fmla="*/ 85159 w 111771"/>
                  <a:gd name="connsiteY5" fmla="*/ 31935 h 58547"/>
                  <a:gd name="connsiteX6" fmla="*/ 79837 w 111771"/>
                  <a:gd name="connsiteY6" fmla="*/ 26612 h 58547"/>
                  <a:gd name="connsiteX7" fmla="*/ 74514 w 111771"/>
                  <a:gd name="connsiteY7" fmla="*/ 26612 h 58547"/>
                  <a:gd name="connsiteX8" fmla="*/ 63869 w 111771"/>
                  <a:gd name="connsiteY8" fmla="*/ 21290 h 58547"/>
                  <a:gd name="connsiteX9" fmla="*/ 53225 w 111771"/>
                  <a:gd name="connsiteY9" fmla="*/ 15968 h 58547"/>
                  <a:gd name="connsiteX10" fmla="*/ 42580 w 111771"/>
                  <a:gd name="connsiteY10" fmla="*/ 10645 h 58547"/>
                  <a:gd name="connsiteX11" fmla="*/ 31935 w 111771"/>
                  <a:gd name="connsiteY11" fmla="*/ 5323 h 58547"/>
                  <a:gd name="connsiteX12" fmla="*/ 21290 w 111771"/>
                  <a:gd name="connsiteY12" fmla="*/ 5323 h 58547"/>
                  <a:gd name="connsiteX13" fmla="*/ 0 w 111771"/>
                  <a:gd name="connsiteY13" fmla="*/ 0 h 58547"/>
                  <a:gd name="connsiteX14" fmla="*/ 21290 w 111771"/>
                  <a:gd name="connsiteY14" fmla="*/ 0 h 58547"/>
                  <a:gd name="connsiteX15" fmla="*/ 42580 w 111771"/>
                  <a:gd name="connsiteY15" fmla="*/ 0 h 58547"/>
                  <a:gd name="connsiteX16" fmla="*/ 53225 w 111771"/>
                  <a:gd name="connsiteY16" fmla="*/ 5323 h 58547"/>
                  <a:gd name="connsiteX17" fmla="*/ 63869 w 111771"/>
                  <a:gd name="connsiteY17" fmla="*/ 10645 h 58547"/>
                  <a:gd name="connsiteX18" fmla="*/ 74514 w 111771"/>
                  <a:gd name="connsiteY18" fmla="*/ 15968 h 58547"/>
                  <a:gd name="connsiteX19" fmla="*/ 85159 w 111771"/>
                  <a:gd name="connsiteY19" fmla="*/ 21290 h 58547"/>
                  <a:gd name="connsiteX20" fmla="*/ 95804 w 111771"/>
                  <a:gd name="connsiteY20" fmla="*/ 31935 h 58547"/>
                  <a:gd name="connsiteX21" fmla="*/ 101127 w 111771"/>
                  <a:gd name="connsiteY21" fmla="*/ 42580 h 58547"/>
                  <a:gd name="connsiteX22" fmla="*/ 106449 w 111771"/>
                  <a:gd name="connsiteY22" fmla="*/ 53224 h 58547"/>
                  <a:gd name="connsiteX23" fmla="*/ 106449 w 111771"/>
                  <a:gd name="connsiteY23" fmla="*/ 58547 h 58547"/>
                  <a:gd name="connsiteX24" fmla="*/ 111772 w 111771"/>
                  <a:gd name="connsiteY24" fmla="*/ 58547 h 58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1771" h="58547">
                    <a:moveTo>
                      <a:pt x="111772" y="58547"/>
                    </a:moveTo>
                    <a:cubicBezTo>
                      <a:pt x="111772" y="58547"/>
                      <a:pt x="111772" y="58547"/>
                      <a:pt x="111772" y="58547"/>
                    </a:cubicBezTo>
                    <a:cubicBezTo>
                      <a:pt x="111772" y="53224"/>
                      <a:pt x="106449" y="47902"/>
                      <a:pt x="106449" y="47902"/>
                    </a:cubicBezTo>
                    <a:cubicBezTo>
                      <a:pt x="106449" y="47902"/>
                      <a:pt x="106449" y="42580"/>
                      <a:pt x="101127" y="42580"/>
                    </a:cubicBezTo>
                    <a:cubicBezTo>
                      <a:pt x="101127" y="42580"/>
                      <a:pt x="95804" y="37257"/>
                      <a:pt x="95804" y="37257"/>
                    </a:cubicBezTo>
                    <a:cubicBezTo>
                      <a:pt x="95804" y="37257"/>
                      <a:pt x="90482" y="31935"/>
                      <a:pt x="85159" y="31935"/>
                    </a:cubicBezTo>
                    <a:cubicBezTo>
                      <a:pt x="85159" y="31935"/>
                      <a:pt x="79837" y="31935"/>
                      <a:pt x="79837" y="26612"/>
                    </a:cubicBezTo>
                    <a:lnTo>
                      <a:pt x="74514" y="26612"/>
                    </a:lnTo>
                    <a:cubicBezTo>
                      <a:pt x="69192" y="26612"/>
                      <a:pt x="69192" y="21290"/>
                      <a:pt x="63869" y="21290"/>
                    </a:cubicBezTo>
                    <a:cubicBezTo>
                      <a:pt x="58547" y="21290"/>
                      <a:pt x="58547" y="15968"/>
                      <a:pt x="53225" y="15968"/>
                    </a:cubicBezTo>
                    <a:cubicBezTo>
                      <a:pt x="47902" y="15968"/>
                      <a:pt x="47902" y="10645"/>
                      <a:pt x="42580" y="10645"/>
                    </a:cubicBezTo>
                    <a:cubicBezTo>
                      <a:pt x="37257" y="10645"/>
                      <a:pt x="37257" y="5323"/>
                      <a:pt x="31935" y="5323"/>
                    </a:cubicBezTo>
                    <a:cubicBezTo>
                      <a:pt x="26612" y="5323"/>
                      <a:pt x="26612" y="5323"/>
                      <a:pt x="21290" y="5323"/>
                    </a:cubicBezTo>
                    <a:cubicBezTo>
                      <a:pt x="10645" y="0"/>
                      <a:pt x="0" y="0"/>
                      <a:pt x="0" y="0"/>
                    </a:cubicBezTo>
                    <a:cubicBezTo>
                      <a:pt x="0" y="0"/>
                      <a:pt x="10645" y="0"/>
                      <a:pt x="21290" y="0"/>
                    </a:cubicBezTo>
                    <a:cubicBezTo>
                      <a:pt x="26612" y="0"/>
                      <a:pt x="37257" y="0"/>
                      <a:pt x="42580" y="0"/>
                    </a:cubicBezTo>
                    <a:cubicBezTo>
                      <a:pt x="47902" y="0"/>
                      <a:pt x="47902" y="0"/>
                      <a:pt x="53225" y="5323"/>
                    </a:cubicBezTo>
                    <a:cubicBezTo>
                      <a:pt x="58547" y="5323"/>
                      <a:pt x="63869" y="5323"/>
                      <a:pt x="63869" y="10645"/>
                    </a:cubicBezTo>
                    <a:cubicBezTo>
                      <a:pt x="69192" y="10645"/>
                      <a:pt x="69192" y="15968"/>
                      <a:pt x="74514" y="15968"/>
                    </a:cubicBezTo>
                    <a:cubicBezTo>
                      <a:pt x="79837" y="15968"/>
                      <a:pt x="79837" y="21290"/>
                      <a:pt x="85159" y="21290"/>
                    </a:cubicBezTo>
                    <a:cubicBezTo>
                      <a:pt x="90482" y="26612"/>
                      <a:pt x="90482" y="26612"/>
                      <a:pt x="95804" y="31935"/>
                    </a:cubicBezTo>
                    <a:cubicBezTo>
                      <a:pt x="95804" y="37257"/>
                      <a:pt x="101127" y="37257"/>
                      <a:pt x="101127" y="42580"/>
                    </a:cubicBezTo>
                    <a:cubicBezTo>
                      <a:pt x="101127" y="42580"/>
                      <a:pt x="101127" y="47902"/>
                      <a:pt x="106449" y="53224"/>
                    </a:cubicBezTo>
                    <a:cubicBezTo>
                      <a:pt x="106449" y="53224"/>
                      <a:pt x="106449" y="58547"/>
                      <a:pt x="106449" y="58547"/>
                    </a:cubicBezTo>
                    <a:cubicBezTo>
                      <a:pt x="111772" y="58547"/>
                      <a:pt x="111772" y="58547"/>
                      <a:pt x="111772" y="58547"/>
                    </a:cubicBezTo>
                    <a:close/>
                  </a:path>
                </a:pathLst>
              </a:custGeom>
              <a:solidFill>
                <a:srgbClr val="C68267"/>
              </a:solidFill>
              <a:ln w="53196" cap="flat">
                <a:noFill/>
                <a:prstDash val="solid"/>
                <a:miter/>
              </a:ln>
            </p:spPr>
            <p:txBody>
              <a:bodyPr rtlCol="0" anchor="ctr"/>
              <a:lstStyle/>
              <a:p>
                <a:endParaRPr lang="en-US"/>
              </a:p>
            </p:txBody>
          </p:sp>
          <p:sp>
            <p:nvSpPr>
              <p:cNvPr id="310" name="Freeform: Shape 309">
                <a:extLst>
                  <a:ext uri="{FF2B5EF4-FFF2-40B4-BE49-F238E27FC236}">
                    <a16:creationId xmlns:a16="http://schemas.microsoft.com/office/drawing/2014/main" xmlns="" id="{28B6DEC1-E6C1-4380-8468-643AE8BB0003}"/>
                  </a:ext>
                </a:extLst>
              </p:cNvPr>
              <p:cNvSpPr/>
              <p:nvPr/>
            </p:nvSpPr>
            <p:spPr>
              <a:xfrm>
                <a:off x="1764378" y="7412879"/>
                <a:ext cx="106449" cy="69191"/>
              </a:xfrm>
              <a:custGeom>
                <a:avLst/>
                <a:gdLst>
                  <a:gd name="connsiteX0" fmla="*/ 106449 w 106449"/>
                  <a:gd name="connsiteY0" fmla="*/ 63869 h 69191"/>
                  <a:gd name="connsiteX1" fmla="*/ 106449 w 106449"/>
                  <a:gd name="connsiteY1" fmla="*/ 58547 h 69191"/>
                  <a:gd name="connsiteX2" fmla="*/ 101127 w 106449"/>
                  <a:gd name="connsiteY2" fmla="*/ 42580 h 69191"/>
                  <a:gd name="connsiteX3" fmla="*/ 85159 w 106449"/>
                  <a:gd name="connsiteY3" fmla="*/ 26612 h 69191"/>
                  <a:gd name="connsiteX4" fmla="*/ 74514 w 106449"/>
                  <a:gd name="connsiteY4" fmla="*/ 21290 h 69191"/>
                  <a:gd name="connsiteX5" fmla="*/ 63869 w 106449"/>
                  <a:gd name="connsiteY5" fmla="*/ 15967 h 69191"/>
                  <a:gd name="connsiteX6" fmla="*/ 21290 w 106449"/>
                  <a:gd name="connsiteY6" fmla="*/ 0 h 69191"/>
                  <a:gd name="connsiteX7" fmla="*/ 5322 w 106449"/>
                  <a:gd name="connsiteY7" fmla="*/ 0 h 69191"/>
                  <a:gd name="connsiteX8" fmla="*/ 0 w 106449"/>
                  <a:gd name="connsiteY8" fmla="*/ 0 h 69191"/>
                  <a:gd name="connsiteX9" fmla="*/ 5322 w 106449"/>
                  <a:gd name="connsiteY9" fmla="*/ 0 h 69191"/>
                  <a:gd name="connsiteX10" fmla="*/ 21290 w 106449"/>
                  <a:gd name="connsiteY10" fmla="*/ 0 h 69191"/>
                  <a:gd name="connsiteX11" fmla="*/ 42580 w 106449"/>
                  <a:gd name="connsiteY11" fmla="*/ 5322 h 69191"/>
                  <a:gd name="connsiteX12" fmla="*/ 53225 w 106449"/>
                  <a:gd name="connsiteY12" fmla="*/ 10645 h 69191"/>
                  <a:gd name="connsiteX13" fmla="*/ 63869 w 106449"/>
                  <a:gd name="connsiteY13" fmla="*/ 15967 h 69191"/>
                  <a:gd name="connsiteX14" fmla="*/ 74514 w 106449"/>
                  <a:gd name="connsiteY14" fmla="*/ 21290 h 69191"/>
                  <a:gd name="connsiteX15" fmla="*/ 85159 w 106449"/>
                  <a:gd name="connsiteY15" fmla="*/ 31935 h 69191"/>
                  <a:gd name="connsiteX16" fmla="*/ 95804 w 106449"/>
                  <a:gd name="connsiteY16" fmla="*/ 42580 h 69191"/>
                  <a:gd name="connsiteX17" fmla="*/ 101127 w 106449"/>
                  <a:gd name="connsiteY17" fmla="*/ 53224 h 69191"/>
                  <a:gd name="connsiteX18" fmla="*/ 101127 w 106449"/>
                  <a:gd name="connsiteY18" fmla="*/ 69192 h 69191"/>
                  <a:gd name="connsiteX19" fmla="*/ 106449 w 106449"/>
                  <a:gd name="connsiteY19" fmla="*/ 63869 h 69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6449" h="69191">
                    <a:moveTo>
                      <a:pt x="106449" y="63869"/>
                    </a:moveTo>
                    <a:cubicBezTo>
                      <a:pt x="106449" y="63869"/>
                      <a:pt x="106449" y="63869"/>
                      <a:pt x="106449" y="58547"/>
                    </a:cubicBezTo>
                    <a:cubicBezTo>
                      <a:pt x="106449" y="53224"/>
                      <a:pt x="101127" y="47902"/>
                      <a:pt x="101127" y="42580"/>
                    </a:cubicBezTo>
                    <a:cubicBezTo>
                      <a:pt x="95804" y="37257"/>
                      <a:pt x="90482" y="31935"/>
                      <a:pt x="85159" y="26612"/>
                    </a:cubicBezTo>
                    <a:cubicBezTo>
                      <a:pt x="79837" y="26612"/>
                      <a:pt x="79837" y="21290"/>
                      <a:pt x="74514" y="21290"/>
                    </a:cubicBezTo>
                    <a:cubicBezTo>
                      <a:pt x="69192" y="21290"/>
                      <a:pt x="69192" y="15967"/>
                      <a:pt x="63869" y="15967"/>
                    </a:cubicBezTo>
                    <a:cubicBezTo>
                      <a:pt x="47902" y="10645"/>
                      <a:pt x="31935" y="5322"/>
                      <a:pt x="21290" y="0"/>
                    </a:cubicBezTo>
                    <a:cubicBezTo>
                      <a:pt x="15967" y="0"/>
                      <a:pt x="10645" y="0"/>
                      <a:pt x="5322" y="0"/>
                    </a:cubicBezTo>
                    <a:cubicBezTo>
                      <a:pt x="0" y="0"/>
                      <a:pt x="0" y="0"/>
                      <a:pt x="0" y="0"/>
                    </a:cubicBezTo>
                    <a:cubicBezTo>
                      <a:pt x="0" y="0"/>
                      <a:pt x="0" y="0"/>
                      <a:pt x="5322" y="0"/>
                    </a:cubicBezTo>
                    <a:cubicBezTo>
                      <a:pt x="10645" y="0"/>
                      <a:pt x="15967" y="0"/>
                      <a:pt x="21290" y="0"/>
                    </a:cubicBezTo>
                    <a:cubicBezTo>
                      <a:pt x="26612" y="0"/>
                      <a:pt x="37257" y="0"/>
                      <a:pt x="42580" y="5322"/>
                    </a:cubicBezTo>
                    <a:cubicBezTo>
                      <a:pt x="47902" y="5322"/>
                      <a:pt x="53225" y="5322"/>
                      <a:pt x="53225" y="10645"/>
                    </a:cubicBezTo>
                    <a:cubicBezTo>
                      <a:pt x="58547" y="10645"/>
                      <a:pt x="63869" y="15967"/>
                      <a:pt x="63869" y="15967"/>
                    </a:cubicBezTo>
                    <a:cubicBezTo>
                      <a:pt x="69192" y="15967"/>
                      <a:pt x="74514" y="21290"/>
                      <a:pt x="74514" y="21290"/>
                    </a:cubicBezTo>
                    <a:cubicBezTo>
                      <a:pt x="79837" y="21290"/>
                      <a:pt x="79837" y="26612"/>
                      <a:pt x="85159" y="31935"/>
                    </a:cubicBezTo>
                    <a:cubicBezTo>
                      <a:pt x="90482" y="37257"/>
                      <a:pt x="90482" y="37257"/>
                      <a:pt x="95804" y="42580"/>
                    </a:cubicBezTo>
                    <a:cubicBezTo>
                      <a:pt x="95804" y="47902"/>
                      <a:pt x="101127" y="47902"/>
                      <a:pt x="101127" y="53224"/>
                    </a:cubicBezTo>
                    <a:cubicBezTo>
                      <a:pt x="101127" y="58547"/>
                      <a:pt x="106449" y="63869"/>
                      <a:pt x="101127" y="69192"/>
                    </a:cubicBezTo>
                    <a:cubicBezTo>
                      <a:pt x="106449" y="63869"/>
                      <a:pt x="106449" y="63869"/>
                      <a:pt x="106449" y="63869"/>
                    </a:cubicBezTo>
                    <a:close/>
                  </a:path>
                </a:pathLst>
              </a:custGeom>
              <a:solidFill>
                <a:srgbClr val="C68267"/>
              </a:solidFill>
              <a:ln w="53196" cap="flat">
                <a:noFill/>
                <a:prstDash val="solid"/>
                <a:miter/>
              </a:ln>
            </p:spPr>
            <p:txBody>
              <a:bodyPr rtlCol="0" anchor="ctr"/>
              <a:lstStyle/>
              <a:p>
                <a:endParaRPr lang="en-US"/>
              </a:p>
            </p:txBody>
          </p:sp>
          <p:sp>
            <p:nvSpPr>
              <p:cNvPr id="311" name="Freeform: Shape 310">
                <a:extLst>
                  <a:ext uri="{FF2B5EF4-FFF2-40B4-BE49-F238E27FC236}">
                    <a16:creationId xmlns:a16="http://schemas.microsoft.com/office/drawing/2014/main" xmlns="" id="{1E3F4E83-01C7-4EF7-97BE-61CF41906E57}"/>
                  </a:ext>
                </a:extLst>
              </p:cNvPr>
              <p:cNvSpPr/>
              <p:nvPr/>
            </p:nvSpPr>
            <p:spPr>
              <a:xfrm>
                <a:off x="1764378" y="7508683"/>
                <a:ext cx="106449" cy="69191"/>
              </a:xfrm>
              <a:custGeom>
                <a:avLst/>
                <a:gdLst>
                  <a:gd name="connsiteX0" fmla="*/ 85159 w 106449"/>
                  <a:gd name="connsiteY0" fmla="*/ 63869 h 69191"/>
                  <a:gd name="connsiteX1" fmla="*/ 85159 w 106449"/>
                  <a:gd name="connsiteY1" fmla="*/ 58547 h 69191"/>
                  <a:gd name="connsiteX2" fmla="*/ 85159 w 106449"/>
                  <a:gd name="connsiteY2" fmla="*/ 42580 h 69191"/>
                  <a:gd name="connsiteX3" fmla="*/ 85159 w 106449"/>
                  <a:gd name="connsiteY3" fmla="*/ 31935 h 69191"/>
                  <a:gd name="connsiteX4" fmla="*/ 79837 w 106449"/>
                  <a:gd name="connsiteY4" fmla="*/ 21290 h 69191"/>
                  <a:gd name="connsiteX5" fmla="*/ 74514 w 106449"/>
                  <a:gd name="connsiteY5" fmla="*/ 10645 h 69191"/>
                  <a:gd name="connsiteX6" fmla="*/ 63869 w 106449"/>
                  <a:gd name="connsiteY6" fmla="*/ 5323 h 69191"/>
                  <a:gd name="connsiteX7" fmla="*/ 58547 w 106449"/>
                  <a:gd name="connsiteY7" fmla="*/ 0 h 69191"/>
                  <a:gd name="connsiteX8" fmla="*/ 53225 w 106449"/>
                  <a:gd name="connsiteY8" fmla="*/ 0 h 69191"/>
                  <a:gd name="connsiteX9" fmla="*/ 47902 w 106449"/>
                  <a:gd name="connsiteY9" fmla="*/ 0 h 69191"/>
                  <a:gd name="connsiteX10" fmla="*/ 42580 w 106449"/>
                  <a:gd name="connsiteY10" fmla="*/ 0 h 69191"/>
                  <a:gd name="connsiteX11" fmla="*/ 31935 w 106449"/>
                  <a:gd name="connsiteY11" fmla="*/ 0 h 69191"/>
                  <a:gd name="connsiteX12" fmla="*/ 21290 w 106449"/>
                  <a:gd name="connsiteY12" fmla="*/ 0 h 69191"/>
                  <a:gd name="connsiteX13" fmla="*/ 10645 w 106449"/>
                  <a:gd name="connsiteY13" fmla="*/ 0 h 69191"/>
                  <a:gd name="connsiteX14" fmla="*/ 5322 w 106449"/>
                  <a:gd name="connsiteY14" fmla="*/ 0 h 69191"/>
                  <a:gd name="connsiteX15" fmla="*/ 0 w 106449"/>
                  <a:gd name="connsiteY15" fmla="*/ 0 h 69191"/>
                  <a:gd name="connsiteX16" fmla="*/ 5322 w 106449"/>
                  <a:gd name="connsiteY16" fmla="*/ 0 h 69191"/>
                  <a:gd name="connsiteX17" fmla="*/ 10645 w 106449"/>
                  <a:gd name="connsiteY17" fmla="*/ 0 h 69191"/>
                  <a:gd name="connsiteX18" fmla="*/ 21290 w 106449"/>
                  <a:gd name="connsiteY18" fmla="*/ 0 h 69191"/>
                  <a:gd name="connsiteX19" fmla="*/ 47902 w 106449"/>
                  <a:gd name="connsiteY19" fmla="*/ 0 h 69191"/>
                  <a:gd name="connsiteX20" fmla="*/ 63869 w 106449"/>
                  <a:gd name="connsiteY20" fmla="*/ 5323 h 69191"/>
                  <a:gd name="connsiteX21" fmla="*/ 79837 w 106449"/>
                  <a:gd name="connsiteY21" fmla="*/ 10645 h 69191"/>
                  <a:gd name="connsiteX22" fmla="*/ 90482 w 106449"/>
                  <a:gd name="connsiteY22" fmla="*/ 21290 h 69191"/>
                  <a:gd name="connsiteX23" fmla="*/ 101127 w 106449"/>
                  <a:gd name="connsiteY23" fmla="*/ 31935 h 69191"/>
                  <a:gd name="connsiteX24" fmla="*/ 106449 w 106449"/>
                  <a:gd name="connsiteY24" fmla="*/ 42580 h 69191"/>
                  <a:gd name="connsiteX25" fmla="*/ 106449 w 106449"/>
                  <a:gd name="connsiteY25" fmla="*/ 53224 h 69191"/>
                  <a:gd name="connsiteX26" fmla="*/ 101127 w 106449"/>
                  <a:gd name="connsiteY26" fmla="*/ 69192 h 69191"/>
                  <a:gd name="connsiteX27" fmla="*/ 85159 w 106449"/>
                  <a:gd name="connsiteY27" fmla="*/ 63869 h 69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6449" h="69191">
                    <a:moveTo>
                      <a:pt x="85159" y="63869"/>
                    </a:moveTo>
                    <a:cubicBezTo>
                      <a:pt x="85159" y="63869"/>
                      <a:pt x="85159" y="63869"/>
                      <a:pt x="85159" y="58547"/>
                    </a:cubicBezTo>
                    <a:cubicBezTo>
                      <a:pt x="85159" y="53224"/>
                      <a:pt x="85159" y="47902"/>
                      <a:pt x="85159" y="42580"/>
                    </a:cubicBezTo>
                    <a:cubicBezTo>
                      <a:pt x="85159" y="37257"/>
                      <a:pt x="85159" y="37257"/>
                      <a:pt x="85159" y="31935"/>
                    </a:cubicBezTo>
                    <a:cubicBezTo>
                      <a:pt x="85159" y="26612"/>
                      <a:pt x="85159" y="26612"/>
                      <a:pt x="79837" y="21290"/>
                    </a:cubicBezTo>
                    <a:cubicBezTo>
                      <a:pt x="79837" y="15967"/>
                      <a:pt x="74514" y="15967"/>
                      <a:pt x="74514" y="10645"/>
                    </a:cubicBezTo>
                    <a:cubicBezTo>
                      <a:pt x="69192" y="10645"/>
                      <a:pt x="69192" y="5323"/>
                      <a:pt x="63869" y="5323"/>
                    </a:cubicBezTo>
                    <a:lnTo>
                      <a:pt x="58547" y="0"/>
                    </a:lnTo>
                    <a:cubicBezTo>
                      <a:pt x="58547" y="0"/>
                      <a:pt x="53225" y="0"/>
                      <a:pt x="53225" y="0"/>
                    </a:cubicBezTo>
                    <a:lnTo>
                      <a:pt x="47902" y="0"/>
                    </a:lnTo>
                    <a:cubicBezTo>
                      <a:pt x="47902" y="0"/>
                      <a:pt x="42580" y="0"/>
                      <a:pt x="42580" y="0"/>
                    </a:cubicBezTo>
                    <a:cubicBezTo>
                      <a:pt x="37257" y="0"/>
                      <a:pt x="31935" y="0"/>
                      <a:pt x="31935" y="0"/>
                    </a:cubicBezTo>
                    <a:cubicBezTo>
                      <a:pt x="26612" y="0"/>
                      <a:pt x="26612" y="0"/>
                      <a:pt x="21290" y="0"/>
                    </a:cubicBezTo>
                    <a:cubicBezTo>
                      <a:pt x="15967" y="0"/>
                      <a:pt x="15967" y="0"/>
                      <a:pt x="10645" y="0"/>
                    </a:cubicBezTo>
                    <a:cubicBezTo>
                      <a:pt x="5322" y="0"/>
                      <a:pt x="5322" y="0"/>
                      <a:pt x="5322" y="0"/>
                    </a:cubicBezTo>
                    <a:cubicBezTo>
                      <a:pt x="0" y="0"/>
                      <a:pt x="0" y="0"/>
                      <a:pt x="0" y="0"/>
                    </a:cubicBezTo>
                    <a:cubicBezTo>
                      <a:pt x="0" y="0"/>
                      <a:pt x="0" y="0"/>
                      <a:pt x="5322" y="0"/>
                    </a:cubicBezTo>
                    <a:cubicBezTo>
                      <a:pt x="5322" y="0"/>
                      <a:pt x="10645" y="0"/>
                      <a:pt x="10645" y="0"/>
                    </a:cubicBezTo>
                    <a:cubicBezTo>
                      <a:pt x="15967" y="0"/>
                      <a:pt x="15967" y="0"/>
                      <a:pt x="21290" y="0"/>
                    </a:cubicBezTo>
                    <a:cubicBezTo>
                      <a:pt x="26612" y="0"/>
                      <a:pt x="37257" y="0"/>
                      <a:pt x="47902" y="0"/>
                    </a:cubicBezTo>
                    <a:cubicBezTo>
                      <a:pt x="53225" y="0"/>
                      <a:pt x="58547" y="0"/>
                      <a:pt x="63869" y="5323"/>
                    </a:cubicBezTo>
                    <a:cubicBezTo>
                      <a:pt x="69192" y="5323"/>
                      <a:pt x="74514" y="10645"/>
                      <a:pt x="79837" y="10645"/>
                    </a:cubicBezTo>
                    <a:cubicBezTo>
                      <a:pt x="85159" y="10645"/>
                      <a:pt x="90482" y="15967"/>
                      <a:pt x="90482" y="21290"/>
                    </a:cubicBezTo>
                    <a:cubicBezTo>
                      <a:pt x="95804" y="26612"/>
                      <a:pt x="95804" y="31935"/>
                      <a:pt x="101127" y="31935"/>
                    </a:cubicBezTo>
                    <a:cubicBezTo>
                      <a:pt x="101127" y="37257"/>
                      <a:pt x="106449" y="42580"/>
                      <a:pt x="106449" y="42580"/>
                    </a:cubicBezTo>
                    <a:cubicBezTo>
                      <a:pt x="106449" y="47902"/>
                      <a:pt x="106449" y="53224"/>
                      <a:pt x="106449" y="53224"/>
                    </a:cubicBezTo>
                    <a:cubicBezTo>
                      <a:pt x="106449" y="58547"/>
                      <a:pt x="106449" y="69192"/>
                      <a:pt x="101127" y="69192"/>
                    </a:cubicBezTo>
                    <a:cubicBezTo>
                      <a:pt x="85159" y="63869"/>
                      <a:pt x="85159" y="63869"/>
                      <a:pt x="85159" y="63869"/>
                    </a:cubicBezTo>
                    <a:close/>
                  </a:path>
                </a:pathLst>
              </a:custGeom>
              <a:solidFill>
                <a:srgbClr val="C68267"/>
              </a:solidFill>
              <a:ln w="53196" cap="flat">
                <a:noFill/>
                <a:prstDash val="solid"/>
                <a:miter/>
              </a:ln>
            </p:spPr>
            <p:txBody>
              <a:bodyPr rtlCol="0" anchor="ctr"/>
              <a:lstStyle/>
              <a:p>
                <a:endParaRPr lang="en-US"/>
              </a:p>
            </p:txBody>
          </p:sp>
        </p:grpSp>
        <p:grpSp>
          <p:nvGrpSpPr>
            <p:cNvPr id="312" name="Graphic 19">
              <a:extLst>
                <a:ext uri="{FF2B5EF4-FFF2-40B4-BE49-F238E27FC236}">
                  <a16:creationId xmlns:a16="http://schemas.microsoft.com/office/drawing/2014/main" xmlns="" id="{9B2E3ED9-008A-4F71-8BA4-1C4EB311E5D1}"/>
                </a:ext>
              </a:extLst>
            </p:cNvPr>
            <p:cNvGrpSpPr/>
            <p:nvPr/>
          </p:nvGrpSpPr>
          <p:grpSpPr>
            <a:xfrm>
              <a:off x="1695187" y="7221271"/>
              <a:ext cx="793046" cy="1005942"/>
              <a:chOff x="1695187" y="7221271"/>
              <a:chExt cx="793046" cy="1005942"/>
            </a:xfrm>
            <a:solidFill>
              <a:srgbClr val="EAAE8A"/>
            </a:solidFill>
          </p:grpSpPr>
          <p:sp>
            <p:nvSpPr>
              <p:cNvPr id="313" name="Freeform: Shape 312">
                <a:extLst>
                  <a:ext uri="{FF2B5EF4-FFF2-40B4-BE49-F238E27FC236}">
                    <a16:creationId xmlns:a16="http://schemas.microsoft.com/office/drawing/2014/main" xmlns="" id="{30B03469-659A-45CA-895F-2453DD89F628}"/>
                  </a:ext>
                </a:extLst>
              </p:cNvPr>
              <p:cNvSpPr/>
              <p:nvPr/>
            </p:nvSpPr>
            <p:spPr>
              <a:xfrm>
                <a:off x="2126306" y="7221271"/>
                <a:ext cx="79836" cy="1005942"/>
              </a:xfrm>
              <a:custGeom>
                <a:avLst/>
                <a:gdLst>
                  <a:gd name="connsiteX0" fmla="*/ 74514 w 79836"/>
                  <a:gd name="connsiteY0" fmla="*/ 0 h 1005942"/>
                  <a:gd name="connsiteX1" fmla="*/ 74514 w 79836"/>
                  <a:gd name="connsiteY1" fmla="*/ 42580 h 1005942"/>
                  <a:gd name="connsiteX2" fmla="*/ 79837 w 79836"/>
                  <a:gd name="connsiteY2" fmla="*/ 159673 h 1005942"/>
                  <a:gd name="connsiteX3" fmla="*/ 79837 w 79836"/>
                  <a:gd name="connsiteY3" fmla="*/ 319347 h 1005942"/>
                  <a:gd name="connsiteX4" fmla="*/ 74514 w 79836"/>
                  <a:gd name="connsiteY4" fmla="*/ 505632 h 1005942"/>
                  <a:gd name="connsiteX5" fmla="*/ 63870 w 79836"/>
                  <a:gd name="connsiteY5" fmla="*/ 691918 h 1005942"/>
                  <a:gd name="connsiteX6" fmla="*/ 42580 w 79836"/>
                  <a:gd name="connsiteY6" fmla="*/ 851591 h 1005942"/>
                  <a:gd name="connsiteX7" fmla="*/ 15967 w 79836"/>
                  <a:gd name="connsiteY7" fmla="*/ 963363 h 1005942"/>
                  <a:gd name="connsiteX8" fmla="*/ 5322 w 79836"/>
                  <a:gd name="connsiteY8" fmla="*/ 995297 h 1005942"/>
                  <a:gd name="connsiteX9" fmla="*/ 0 w 79836"/>
                  <a:gd name="connsiteY9" fmla="*/ 1005942 h 1005942"/>
                  <a:gd name="connsiteX10" fmla="*/ 5322 w 79836"/>
                  <a:gd name="connsiteY10" fmla="*/ 995297 h 1005942"/>
                  <a:gd name="connsiteX11" fmla="*/ 15967 w 79836"/>
                  <a:gd name="connsiteY11" fmla="*/ 963363 h 1005942"/>
                  <a:gd name="connsiteX12" fmla="*/ 26612 w 79836"/>
                  <a:gd name="connsiteY12" fmla="*/ 915461 h 1005942"/>
                  <a:gd name="connsiteX13" fmla="*/ 37257 w 79836"/>
                  <a:gd name="connsiteY13" fmla="*/ 851591 h 1005942"/>
                  <a:gd name="connsiteX14" fmla="*/ 53225 w 79836"/>
                  <a:gd name="connsiteY14" fmla="*/ 691918 h 1005942"/>
                  <a:gd name="connsiteX15" fmla="*/ 63870 w 79836"/>
                  <a:gd name="connsiteY15" fmla="*/ 505632 h 1005942"/>
                  <a:gd name="connsiteX16" fmla="*/ 69192 w 79836"/>
                  <a:gd name="connsiteY16" fmla="*/ 319347 h 1005942"/>
                  <a:gd name="connsiteX17" fmla="*/ 69192 w 79836"/>
                  <a:gd name="connsiteY17" fmla="*/ 159673 h 1005942"/>
                  <a:gd name="connsiteX18" fmla="*/ 69192 w 79836"/>
                  <a:gd name="connsiteY18" fmla="*/ 42580 h 1005942"/>
                  <a:gd name="connsiteX19" fmla="*/ 74514 w 79836"/>
                  <a:gd name="connsiteY19" fmla="*/ 0 h 1005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9836" h="1005942">
                    <a:moveTo>
                      <a:pt x="74514" y="0"/>
                    </a:moveTo>
                    <a:cubicBezTo>
                      <a:pt x="74514" y="0"/>
                      <a:pt x="74514" y="15967"/>
                      <a:pt x="74514" y="42580"/>
                    </a:cubicBezTo>
                    <a:cubicBezTo>
                      <a:pt x="74514" y="69192"/>
                      <a:pt x="79837" y="111771"/>
                      <a:pt x="79837" y="159673"/>
                    </a:cubicBezTo>
                    <a:cubicBezTo>
                      <a:pt x="79837" y="207575"/>
                      <a:pt x="79837" y="260800"/>
                      <a:pt x="79837" y="319347"/>
                    </a:cubicBezTo>
                    <a:cubicBezTo>
                      <a:pt x="79837" y="377894"/>
                      <a:pt x="79837" y="441763"/>
                      <a:pt x="74514" y="505632"/>
                    </a:cubicBezTo>
                    <a:cubicBezTo>
                      <a:pt x="69192" y="569502"/>
                      <a:pt x="69192" y="633371"/>
                      <a:pt x="63870" y="691918"/>
                    </a:cubicBezTo>
                    <a:cubicBezTo>
                      <a:pt x="58547" y="750465"/>
                      <a:pt x="53225" y="803689"/>
                      <a:pt x="42580" y="851591"/>
                    </a:cubicBezTo>
                    <a:cubicBezTo>
                      <a:pt x="31935" y="899493"/>
                      <a:pt x="21290" y="936750"/>
                      <a:pt x="15967" y="963363"/>
                    </a:cubicBezTo>
                    <a:cubicBezTo>
                      <a:pt x="10645" y="974008"/>
                      <a:pt x="5322" y="984653"/>
                      <a:pt x="5322" y="995297"/>
                    </a:cubicBezTo>
                    <a:cubicBezTo>
                      <a:pt x="0" y="1000620"/>
                      <a:pt x="0" y="1005942"/>
                      <a:pt x="0" y="1005942"/>
                    </a:cubicBezTo>
                    <a:cubicBezTo>
                      <a:pt x="0" y="1005942"/>
                      <a:pt x="0" y="1000620"/>
                      <a:pt x="5322" y="995297"/>
                    </a:cubicBezTo>
                    <a:cubicBezTo>
                      <a:pt x="10645" y="989975"/>
                      <a:pt x="10645" y="979330"/>
                      <a:pt x="15967" y="963363"/>
                    </a:cubicBezTo>
                    <a:cubicBezTo>
                      <a:pt x="21290" y="952718"/>
                      <a:pt x="26612" y="931428"/>
                      <a:pt x="26612" y="915461"/>
                    </a:cubicBezTo>
                    <a:cubicBezTo>
                      <a:pt x="31935" y="894171"/>
                      <a:pt x="31935" y="872881"/>
                      <a:pt x="37257" y="851591"/>
                    </a:cubicBezTo>
                    <a:cubicBezTo>
                      <a:pt x="42580" y="803689"/>
                      <a:pt x="47902" y="750465"/>
                      <a:pt x="53225" y="691918"/>
                    </a:cubicBezTo>
                    <a:cubicBezTo>
                      <a:pt x="58547" y="633371"/>
                      <a:pt x="63870" y="569502"/>
                      <a:pt x="63870" y="505632"/>
                    </a:cubicBezTo>
                    <a:cubicBezTo>
                      <a:pt x="69192" y="441763"/>
                      <a:pt x="69192" y="377894"/>
                      <a:pt x="69192" y="319347"/>
                    </a:cubicBezTo>
                    <a:cubicBezTo>
                      <a:pt x="69192" y="260800"/>
                      <a:pt x="69192" y="207575"/>
                      <a:pt x="69192" y="159673"/>
                    </a:cubicBezTo>
                    <a:cubicBezTo>
                      <a:pt x="69192" y="111771"/>
                      <a:pt x="69192" y="74514"/>
                      <a:pt x="69192" y="42580"/>
                    </a:cubicBezTo>
                    <a:cubicBezTo>
                      <a:pt x="74514" y="15967"/>
                      <a:pt x="74514" y="0"/>
                      <a:pt x="74514" y="0"/>
                    </a:cubicBezTo>
                    <a:close/>
                  </a:path>
                </a:pathLst>
              </a:custGeom>
              <a:solidFill>
                <a:srgbClr val="EAAE8A"/>
              </a:solidFill>
              <a:ln w="53196" cap="flat">
                <a:noFill/>
                <a:prstDash val="solid"/>
                <a:miter/>
              </a:ln>
            </p:spPr>
            <p:txBody>
              <a:bodyPr rtlCol="0" anchor="ctr"/>
              <a:lstStyle/>
              <a:p>
                <a:endParaRPr lang="en-US"/>
              </a:p>
            </p:txBody>
          </p:sp>
          <p:grpSp>
            <p:nvGrpSpPr>
              <p:cNvPr id="314" name="Graphic 19">
                <a:extLst>
                  <a:ext uri="{FF2B5EF4-FFF2-40B4-BE49-F238E27FC236}">
                    <a16:creationId xmlns:a16="http://schemas.microsoft.com/office/drawing/2014/main" xmlns="" id="{C432B568-2004-4146-83C6-C80AD8E2ECA3}"/>
                  </a:ext>
                </a:extLst>
              </p:cNvPr>
              <p:cNvGrpSpPr/>
              <p:nvPr/>
            </p:nvGrpSpPr>
            <p:grpSpPr>
              <a:xfrm>
                <a:off x="1695187" y="7987703"/>
                <a:ext cx="793046" cy="218220"/>
                <a:chOff x="1695187" y="7987703"/>
                <a:chExt cx="793046" cy="218220"/>
              </a:xfrm>
              <a:solidFill>
                <a:srgbClr val="EAAE8A"/>
              </a:solidFill>
            </p:grpSpPr>
            <p:sp>
              <p:nvSpPr>
                <p:cNvPr id="315" name="Freeform: Shape 314">
                  <a:extLst>
                    <a:ext uri="{FF2B5EF4-FFF2-40B4-BE49-F238E27FC236}">
                      <a16:creationId xmlns:a16="http://schemas.microsoft.com/office/drawing/2014/main" xmlns="" id="{A1B1DC36-E2FD-4722-BA46-E5F7A60102A7}"/>
                    </a:ext>
                  </a:extLst>
                </p:cNvPr>
                <p:cNvSpPr/>
                <p:nvPr/>
              </p:nvSpPr>
              <p:spPr>
                <a:xfrm>
                  <a:off x="1695187" y="7987703"/>
                  <a:ext cx="21289" cy="111771"/>
                </a:xfrm>
                <a:custGeom>
                  <a:avLst/>
                  <a:gdLst>
                    <a:gd name="connsiteX0" fmla="*/ 0 w 21289"/>
                    <a:gd name="connsiteY0" fmla="*/ 0 h 111771"/>
                    <a:gd name="connsiteX1" fmla="*/ 5322 w 21289"/>
                    <a:gd name="connsiteY1" fmla="*/ 15967 h 111771"/>
                    <a:gd name="connsiteX2" fmla="*/ 10645 w 21289"/>
                    <a:gd name="connsiteY2" fmla="*/ 58547 h 111771"/>
                    <a:gd name="connsiteX3" fmla="*/ 10645 w 21289"/>
                    <a:gd name="connsiteY3" fmla="*/ 69192 h 111771"/>
                    <a:gd name="connsiteX4" fmla="*/ 10645 w 21289"/>
                    <a:gd name="connsiteY4" fmla="*/ 79837 h 111771"/>
                    <a:gd name="connsiteX5" fmla="*/ 15967 w 21289"/>
                    <a:gd name="connsiteY5" fmla="*/ 95804 h 111771"/>
                    <a:gd name="connsiteX6" fmla="*/ 21290 w 21289"/>
                    <a:gd name="connsiteY6" fmla="*/ 111771 h 111771"/>
                    <a:gd name="connsiteX7" fmla="*/ 10645 w 21289"/>
                    <a:gd name="connsiteY7" fmla="*/ 95804 h 111771"/>
                    <a:gd name="connsiteX8" fmla="*/ 5322 w 21289"/>
                    <a:gd name="connsiteY8" fmla="*/ 79837 h 111771"/>
                    <a:gd name="connsiteX9" fmla="*/ 0 w 21289"/>
                    <a:gd name="connsiteY9" fmla="*/ 58547 h 111771"/>
                    <a:gd name="connsiteX10" fmla="*/ 0 w 21289"/>
                    <a:gd name="connsiteY10" fmla="*/ 37257 h 111771"/>
                    <a:gd name="connsiteX11" fmla="*/ 0 w 21289"/>
                    <a:gd name="connsiteY11" fmla="*/ 15967 h 111771"/>
                    <a:gd name="connsiteX12" fmla="*/ 0 w 21289"/>
                    <a:gd name="connsiteY12" fmla="*/ 0 h 111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289" h="111771">
                      <a:moveTo>
                        <a:pt x="0" y="0"/>
                      </a:moveTo>
                      <a:cubicBezTo>
                        <a:pt x="0" y="0"/>
                        <a:pt x="0" y="5323"/>
                        <a:pt x="5322" y="15967"/>
                      </a:cubicBezTo>
                      <a:cubicBezTo>
                        <a:pt x="5322" y="26612"/>
                        <a:pt x="10645" y="42580"/>
                        <a:pt x="10645" y="58547"/>
                      </a:cubicBezTo>
                      <a:cubicBezTo>
                        <a:pt x="10645" y="63869"/>
                        <a:pt x="10645" y="63869"/>
                        <a:pt x="10645" y="69192"/>
                      </a:cubicBezTo>
                      <a:cubicBezTo>
                        <a:pt x="10645" y="74514"/>
                        <a:pt x="10645" y="74514"/>
                        <a:pt x="10645" y="79837"/>
                      </a:cubicBezTo>
                      <a:cubicBezTo>
                        <a:pt x="10645" y="85159"/>
                        <a:pt x="10645" y="90482"/>
                        <a:pt x="15967" y="95804"/>
                      </a:cubicBezTo>
                      <a:cubicBezTo>
                        <a:pt x="21290" y="106449"/>
                        <a:pt x="21290" y="111771"/>
                        <a:pt x="21290" y="111771"/>
                      </a:cubicBezTo>
                      <a:cubicBezTo>
                        <a:pt x="21290" y="111771"/>
                        <a:pt x="15967" y="106449"/>
                        <a:pt x="10645" y="95804"/>
                      </a:cubicBezTo>
                      <a:cubicBezTo>
                        <a:pt x="10645" y="90482"/>
                        <a:pt x="5322" y="85159"/>
                        <a:pt x="5322" y="79837"/>
                      </a:cubicBezTo>
                      <a:cubicBezTo>
                        <a:pt x="5322" y="74514"/>
                        <a:pt x="0" y="63869"/>
                        <a:pt x="0" y="58547"/>
                      </a:cubicBezTo>
                      <a:cubicBezTo>
                        <a:pt x="0" y="53224"/>
                        <a:pt x="0" y="42580"/>
                        <a:pt x="0" y="37257"/>
                      </a:cubicBezTo>
                      <a:cubicBezTo>
                        <a:pt x="0" y="31935"/>
                        <a:pt x="0" y="21290"/>
                        <a:pt x="0" y="15967"/>
                      </a:cubicBezTo>
                      <a:cubicBezTo>
                        <a:pt x="0" y="10645"/>
                        <a:pt x="0" y="0"/>
                        <a:pt x="0" y="0"/>
                      </a:cubicBezTo>
                      <a:close/>
                    </a:path>
                  </a:pathLst>
                </a:custGeom>
                <a:solidFill>
                  <a:srgbClr val="EAAE8A"/>
                </a:solidFill>
                <a:ln w="53196" cap="flat">
                  <a:noFill/>
                  <a:prstDash val="solid"/>
                  <a:miter/>
                </a:ln>
              </p:spPr>
              <p:txBody>
                <a:bodyPr rtlCol="0" anchor="ctr"/>
                <a:lstStyle/>
                <a:p>
                  <a:endParaRPr lang="en-US"/>
                </a:p>
              </p:txBody>
            </p:sp>
            <p:sp>
              <p:nvSpPr>
                <p:cNvPr id="316" name="Freeform: Shape 315">
                  <a:extLst>
                    <a:ext uri="{FF2B5EF4-FFF2-40B4-BE49-F238E27FC236}">
                      <a16:creationId xmlns:a16="http://schemas.microsoft.com/office/drawing/2014/main" xmlns="" id="{BBA076A7-2984-4CF6-9228-17DF4DD7BD71}"/>
                    </a:ext>
                  </a:extLst>
                </p:cNvPr>
                <p:cNvSpPr/>
                <p:nvPr/>
              </p:nvSpPr>
              <p:spPr>
                <a:xfrm>
                  <a:off x="1844215" y="8142054"/>
                  <a:ext cx="95804" cy="63869"/>
                </a:xfrm>
                <a:custGeom>
                  <a:avLst/>
                  <a:gdLst>
                    <a:gd name="connsiteX0" fmla="*/ 0 w 95804"/>
                    <a:gd name="connsiteY0" fmla="*/ 0 h 63869"/>
                    <a:gd name="connsiteX1" fmla="*/ 15967 w 95804"/>
                    <a:gd name="connsiteY1" fmla="*/ 10645 h 63869"/>
                    <a:gd name="connsiteX2" fmla="*/ 31935 w 95804"/>
                    <a:gd name="connsiteY2" fmla="*/ 21290 h 63869"/>
                    <a:gd name="connsiteX3" fmla="*/ 47902 w 95804"/>
                    <a:gd name="connsiteY3" fmla="*/ 31935 h 63869"/>
                    <a:gd name="connsiteX4" fmla="*/ 63869 w 95804"/>
                    <a:gd name="connsiteY4" fmla="*/ 42580 h 63869"/>
                    <a:gd name="connsiteX5" fmla="*/ 79837 w 95804"/>
                    <a:gd name="connsiteY5" fmla="*/ 53224 h 63869"/>
                    <a:gd name="connsiteX6" fmla="*/ 95804 w 95804"/>
                    <a:gd name="connsiteY6" fmla="*/ 63869 h 63869"/>
                    <a:gd name="connsiteX7" fmla="*/ 79837 w 95804"/>
                    <a:gd name="connsiteY7" fmla="*/ 63869 h 63869"/>
                    <a:gd name="connsiteX8" fmla="*/ 63869 w 95804"/>
                    <a:gd name="connsiteY8" fmla="*/ 58547 h 63869"/>
                    <a:gd name="connsiteX9" fmla="*/ 53225 w 95804"/>
                    <a:gd name="connsiteY9" fmla="*/ 53224 h 63869"/>
                    <a:gd name="connsiteX10" fmla="*/ 42580 w 95804"/>
                    <a:gd name="connsiteY10" fmla="*/ 47902 h 63869"/>
                    <a:gd name="connsiteX11" fmla="*/ 10645 w 95804"/>
                    <a:gd name="connsiteY11" fmla="*/ 21290 h 63869"/>
                    <a:gd name="connsiteX12" fmla="*/ 0 w 95804"/>
                    <a:gd name="connsiteY12" fmla="*/ 0 h 63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804" h="63869">
                      <a:moveTo>
                        <a:pt x="0" y="0"/>
                      </a:moveTo>
                      <a:cubicBezTo>
                        <a:pt x="0" y="0"/>
                        <a:pt x="5322" y="5322"/>
                        <a:pt x="15967" y="10645"/>
                      </a:cubicBezTo>
                      <a:cubicBezTo>
                        <a:pt x="21290" y="15967"/>
                        <a:pt x="26612" y="15967"/>
                        <a:pt x="31935" y="21290"/>
                      </a:cubicBezTo>
                      <a:cubicBezTo>
                        <a:pt x="37257" y="26612"/>
                        <a:pt x="42580" y="26612"/>
                        <a:pt x="47902" y="31935"/>
                      </a:cubicBezTo>
                      <a:cubicBezTo>
                        <a:pt x="53225" y="37257"/>
                        <a:pt x="58547" y="37257"/>
                        <a:pt x="63869" y="42580"/>
                      </a:cubicBezTo>
                      <a:cubicBezTo>
                        <a:pt x="69192" y="47902"/>
                        <a:pt x="74514" y="47902"/>
                        <a:pt x="79837" y="53224"/>
                      </a:cubicBezTo>
                      <a:cubicBezTo>
                        <a:pt x="90482" y="58547"/>
                        <a:pt x="95804" y="63869"/>
                        <a:pt x="95804" y="63869"/>
                      </a:cubicBezTo>
                      <a:cubicBezTo>
                        <a:pt x="95804" y="63869"/>
                        <a:pt x="90482" y="63869"/>
                        <a:pt x="79837" y="63869"/>
                      </a:cubicBezTo>
                      <a:cubicBezTo>
                        <a:pt x="74514" y="63869"/>
                        <a:pt x="69192" y="58547"/>
                        <a:pt x="63869" y="58547"/>
                      </a:cubicBezTo>
                      <a:cubicBezTo>
                        <a:pt x="58547" y="58547"/>
                        <a:pt x="58547" y="58547"/>
                        <a:pt x="53225" y="53224"/>
                      </a:cubicBezTo>
                      <a:cubicBezTo>
                        <a:pt x="47902" y="53224"/>
                        <a:pt x="47902" y="47902"/>
                        <a:pt x="42580" y="47902"/>
                      </a:cubicBezTo>
                      <a:cubicBezTo>
                        <a:pt x="31935" y="42580"/>
                        <a:pt x="21290" y="31935"/>
                        <a:pt x="10645" y="21290"/>
                      </a:cubicBezTo>
                      <a:cubicBezTo>
                        <a:pt x="0" y="5322"/>
                        <a:pt x="0" y="0"/>
                        <a:pt x="0" y="0"/>
                      </a:cubicBezTo>
                      <a:close/>
                    </a:path>
                  </a:pathLst>
                </a:custGeom>
                <a:solidFill>
                  <a:srgbClr val="EAAE8A"/>
                </a:solidFill>
                <a:ln w="53196" cap="flat">
                  <a:noFill/>
                  <a:prstDash val="solid"/>
                  <a:miter/>
                </a:ln>
              </p:spPr>
              <p:txBody>
                <a:bodyPr rtlCol="0" anchor="ctr"/>
                <a:lstStyle/>
                <a:p>
                  <a:endParaRPr lang="en-US"/>
                </a:p>
              </p:txBody>
            </p:sp>
            <p:sp>
              <p:nvSpPr>
                <p:cNvPr id="317" name="Freeform: Shape 316">
                  <a:extLst>
                    <a:ext uri="{FF2B5EF4-FFF2-40B4-BE49-F238E27FC236}">
                      <a16:creationId xmlns:a16="http://schemas.microsoft.com/office/drawing/2014/main" xmlns="" id="{7725056B-53D8-4B69-9779-78AE475037DC}"/>
                    </a:ext>
                  </a:extLst>
                </p:cNvPr>
                <p:cNvSpPr/>
                <p:nvPr/>
              </p:nvSpPr>
              <p:spPr>
                <a:xfrm>
                  <a:off x="2360494" y="8163343"/>
                  <a:ext cx="127738" cy="42579"/>
                </a:xfrm>
                <a:custGeom>
                  <a:avLst/>
                  <a:gdLst>
                    <a:gd name="connsiteX0" fmla="*/ 127739 w 127738"/>
                    <a:gd name="connsiteY0" fmla="*/ 0 h 42579"/>
                    <a:gd name="connsiteX1" fmla="*/ 111772 w 127738"/>
                    <a:gd name="connsiteY1" fmla="*/ 15968 h 42579"/>
                    <a:gd name="connsiteX2" fmla="*/ 90482 w 127738"/>
                    <a:gd name="connsiteY2" fmla="*/ 26612 h 42579"/>
                    <a:gd name="connsiteX3" fmla="*/ 79837 w 127738"/>
                    <a:gd name="connsiteY3" fmla="*/ 31935 h 42579"/>
                    <a:gd name="connsiteX4" fmla="*/ 69192 w 127738"/>
                    <a:gd name="connsiteY4" fmla="*/ 37257 h 42579"/>
                    <a:gd name="connsiteX5" fmla="*/ 42580 w 127738"/>
                    <a:gd name="connsiteY5" fmla="*/ 42580 h 42579"/>
                    <a:gd name="connsiteX6" fmla="*/ 21290 w 127738"/>
                    <a:gd name="connsiteY6" fmla="*/ 42580 h 42579"/>
                    <a:gd name="connsiteX7" fmla="*/ 0 w 127738"/>
                    <a:gd name="connsiteY7" fmla="*/ 42580 h 42579"/>
                    <a:gd name="connsiteX8" fmla="*/ 21290 w 127738"/>
                    <a:gd name="connsiteY8" fmla="*/ 37257 h 42579"/>
                    <a:gd name="connsiteX9" fmla="*/ 42580 w 127738"/>
                    <a:gd name="connsiteY9" fmla="*/ 31935 h 42579"/>
                    <a:gd name="connsiteX10" fmla="*/ 63870 w 127738"/>
                    <a:gd name="connsiteY10" fmla="*/ 26612 h 42579"/>
                    <a:gd name="connsiteX11" fmla="*/ 74514 w 127738"/>
                    <a:gd name="connsiteY11" fmla="*/ 21290 h 42579"/>
                    <a:gd name="connsiteX12" fmla="*/ 85159 w 127738"/>
                    <a:gd name="connsiteY12" fmla="*/ 15968 h 42579"/>
                    <a:gd name="connsiteX13" fmla="*/ 95804 w 127738"/>
                    <a:gd name="connsiteY13" fmla="*/ 10645 h 42579"/>
                    <a:gd name="connsiteX14" fmla="*/ 106449 w 127738"/>
                    <a:gd name="connsiteY14" fmla="*/ 5323 h 42579"/>
                    <a:gd name="connsiteX15" fmla="*/ 127739 w 127738"/>
                    <a:gd name="connsiteY15" fmla="*/ 0 h 42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7738" h="42579">
                      <a:moveTo>
                        <a:pt x="127739" y="0"/>
                      </a:moveTo>
                      <a:cubicBezTo>
                        <a:pt x="127739" y="0"/>
                        <a:pt x="122417" y="5323"/>
                        <a:pt x="111772" y="15968"/>
                      </a:cubicBezTo>
                      <a:cubicBezTo>
                        <a:pt x="106449" y="21290"/>
                        <a:pt x="101127" y="21290"/>
                        <a:pt x="90482" y="26612"/>
                      </a:cubicBezTo>
                      <a:cubicBezTo>
                        <a:pt x="85159" y="26612"/>
                        <a:pt x="85159" y="31935"/>
                        <a:pt x="79837" y="31935"/>
                      </a:cubicBezTo>
                      <a:cubicBezTo>
                        <a:pt x="74514" y="31935"/>
                        <a:pt x="74514" y="37257"/>
                        <a:pt x="69192" y="37257"/>
                      </a:cubicBezTo>
                      <a:cubicBezTo>
                        <a:pt x="58547" y="37257"/>
                        <a:pt x="53225" y="42580"/>
                        <a:pt x="42580" y="42580"/>
                      </a:cubicBezTo>
                      <a:cubicBezTo>
                        <a:pt x="37257" y="42580"/>
                        <a:pt x="26612" y="42580"/>
                        <a:pt x="21290" y="42580"/>
                      </a:cubicBezTo>
                      <a:cubicBezTo>
                        <a:pt x="10645" y="42580"/>
                        <a:pt x="0" y="42580"/>
                        <a:pt x="0" y="42580"/>
                      </a:cubicBezTo>
                      <a:cubicBezTo>
                        <a:pt x="0" y="42580"/>
                        <a:pt x="10645" y="42580"/>
                        <a:pt x="21290" y="37257"/>
                      </a:cubicBezTo>
                      <a:cubicBezTo>
                        <a:pt x="26612" y="37257"/>
                        <a:pt x="31935" y="31935"/>
                        <a:pt x="42580" y="31935"/>
                      </a:cubicBezTo>
                      <a:cubicBezTo>
                        <a:pt x="47902" y="31935"/>
                        <a:pt x="58547" y="26612"/>
                        <a:pt x="63870" y="26612"/>
                      </a:cubicBezTo>
                      <a:cubicBezTo>
                        <a:pt x="69192" y="26612"/>
                        <a:pt x="69192" y="21290"/>
                        <a:pt x="74514" y="21290"/>
                      </a:cubicBezTo>
                      <a:cubicBezTo>
                        <a:pt x="79837" y="21290"/>
                        <a:pt x="79837" y="21290"/>
                        <a:pt x="85159" y="15968"/>
                      </a:cubicBezTo>
                      <a:cubicBezTo>
                        <a:pt x="90482" y="15968"/>
                        <a:pt x="90482" y="10645"/>
                        <a:pt x="95804" y="10645"/>
                      </a:cubicBezTo>
                      <a:cubicBezTo>
                        <a:pt x="101127" y="10645"/>
                        <a:pt x="101127" y="10645"/>
                        <a:pt x="106449" y="5323"/>
                      </a:cubicBezTo>
                      <a:cubicBezTo>
                        <a:pt x="122417" y="0"/>
                        <a:pt x="127739" y="0"/>
                        <a:pt x="127739" y="0"/>
                      </a:cubicBezTo>
                      <a:close/>
                    </a:path>
                  </a:pathLst>
                </a:custGeom>
                <a:solidFill>
                  <a:srgbClr val="EAAE8A"/>
                </a:solidFill>
                <a:ln w="53196" cap="flat">
                  <a:noFill/>
                  <a:prstDash val="solid"/>
                  <a:miter/>
                </a:ln>
              </p:spPr>
              <p:txBody>
                <a:bodyPr rtlCol="0" anchor="ctr"/>
                <a:lstStyle/>
                <a:p>
                  <a:endParaRPr lang="en-US"/>
                </a:p>
              </p:txBody>
            </p:sp>
          </p:grpSp>
        </p:grpSp>
        <p:grpSp>
          <p:nvGrpSpPr>
            <p:cNvPr id="318" name="Graphic 19">
              <a:extLst>
                <a:ext uri="{FF2B5EF4-FFF2-40B4-BE49-F238E27FC236}">
                  <a16:creationId xmlns:a16="http://schemas.microsoft.com/office/drawing/2014/main" xmlns="" id="{29FC085A-6CD0-4943-934C-78A879ACDB62}"/>
                </a:ext>
              </a:extLst>
            </p:cNvPr>
            <p:cNvGrpSpPr/>
            <p:nvPr/>
          </p:nvGrpSpPr>
          <p:grpSpPr>
            <a:xfrm>
              <a:off x="1761655" y="7208606"/>
              <a:ext cx="934153" cy="972970"/>
              <a:chOff x="1761655" y="7208606"/>
              <a:chExt cx="934153" cy="972970"/>
            </a:xfrm>
          </p:grpSpPr>
          <p:sp>
            <p:nvSpPr>
              <p:cNvPr id="319" name="Freeform: Shape 318">
                <a:extLst>
                  <a:ext uri="{FF2B5EF4-FFF2-40B4-BE49-F238E27FC236}">
                    <a16:creationId xmlns:a16="http://schemas.microsoft.com/office/drawing/2014/main" xmlns="" id="{5B2EB4EC-B196-466F-A090-B01E7DF7D9CD}"/>
                  </a:ext>
                </a:extLst>
              </p:cNvPr>
              <p:cNvSpPr/>
              <p:nvPr/>
            </p:nvSpPr>
            <p:spPr>
              <a:xfrm>
                <a:off x="1761655" y="7309046"/>
                <a:ext cx="402902" cy="834967"/>
              </a:xfrm>
              <a:custGeom>
                <a:avLst/>
                <a:gdLst>
                  <a:gd name="connsiteX0" fmla="*/ 316749 w 402902"/>
                  <a:gd name="connsiteY0" fmla="*/ 77221 h 834967"/>
                  <a:gd name="connsiteX1" fmla="*/ 210299 w 402902"/>
                  <a:gd name="connsiteY1" fmla="*/ 29319 h 834967"/>
                  <a:gd name="connsiteX2" fmla="*/ 66593 w 402902"/>
                  <a:gd name="connsiteY2" fmla="*/ 375278 h 834967"/>
                  <a:gd name="connsiteX3" fmla="*/ 61271 w 402902"/>
                  <a:gd name="connsiteY3" fmla="*/ 731881 h 834967"/>
                  <a:gd name="connsiteX4" fmla="*/ 327393 w 402902"/>
                  <a:gd name="connsiteY4" fmla="*/ 779784 h 834967"/>
                  <a:gd name="connsiteX5" fmla="*/ 396585 w 402902"/>
                  <a:gd name="connsiteY5" fmla="*/ 98511 h 834967"/>
                  <a:gd name="connsiteX6" fmla="*/ 316749 w 402902"/>
                  <a:gd name="connsiteY6" fmla="*/ 77221 h 834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2902" h="834967">
                    <a:moveTo>
                      <a:pt x="316749" y="77221"/>
                    </a:moveTo>
                    <a:cubicBezTo>
                      <a:pt x="252879" y="167702"/>
                      <a:pt x="210299" y="29319"/>
                      <a:pt x="210299" y="29319"/>
                    </a:cubicBezTo>
                    <a:cubicBezTo>
                      <a:pt x="157075" y="-98420"/>
                      <a:pt x="151752" y="258184"/>
                      <a:pt x="66593" y="375278"/>
                    </a:cubicBezTo>
                    <a:cubicBezTo>
                      <a:pt x="-18566" y="487049"/>
                      <a:pt x="-23889" y="620110"/>
                      <a:pt x="61271" y="731881"/>
                    </a:cubicBezTo>
                    <a:cubicBezTo>
                      <a:pt x="146430" y="838330"/>
                      <a:pt x="226267" y="875588"/>
                      <a:pt x="327393" y="779784"/>
                    </a:cubicBezTo>
                    <a:cubicBezTo>
                      <a:pt x="433843" y="683980"/>
                      <a:pt x="396585" y="242216"/>
                      <a:pt x="396585" y="98511"/>
                    </a:cubicBezTo>
                    <a:cubicBezTo>
                      <a:pt x="407230" y="-45196"/>
                      <a:pt x="380618" y="-13261"/>
                      <a:pt x="316749" y="77221"/>
                    </a:cubicBezTo>
                    <a:close/>
                  </a:path>
                </a:pathLst>
              </a:custGeom>
              <a:noFill/>
              <a:ln w="53196" cap="flat">
                <a:noFill/>
                <a:prstDash val="solid"/>
                <a:miter/>
              </a:ln>
            </p:spPr>
            <p:txBody>
              <a:bodyPr rtlCol="0" anchor="ctr"/>
              <a:lstStyle/>
              <a:p>
                <a:endParaRPr lang="en-US"/>
              </a:p>
            </p:txBody>
          </p:sp>
          <p:sp>
            <p:nvSpPr>
              <p:cNvPr id="320" name="Freeform: Shape 319">
                <a:extLst>
                  <a:ext uri="{FF2B5EF4-FFF2-40B4-BE49-F238E27FC236}">
                    <a16:creationId xmlns:a16="http://schemas.microsoft.com/office/drawing/2014/main" xmlns="" id="{C2C08773-52B9-4D96-879B-F04D30706C3C}"/>
                  </a:ext>
                </a:extLst>
              </p:cNvPr>
              <p:cNvSpPr/>
              <p:nvPr/>
            </p:nvSpPr>
            <p:spPr>
              <a:xfrm>
                <a:off x="2234350" y="7208606"/>
                <a:ext cx="340708" cy="226156"/>
              </a:xfrm>
              <a:custGeom>
                <a:avLst/>
                <a:gdLst>
                  <a:gd name="connsiteX0" fmla="*/ 275172 w 340708"/>
                  <a:gd name="connsiteY0" fmla="*/ 204273 h 226156"/>
                  <a:gd name="connsiteX1" fmla="*/ 323074 w 340708"/>
                  <a:gd name="connsiteY1" fmla="*/ 44599 h 226156"/>
                  <a:gd name="connsiteX2" fmla="*/ 216625 w 340708"/>
                  <a:gd name="connsiteY2" fmla="*/ 39277 h 226156"/>
                  <a:gd name="connsiteX3" fmla="*/ 104853 w 340708"/>
                  <a:gd name="connsiteY3" fmla="*/ 188305 h 226156"/>
                  <a:gd name="connsiteX4" fmla="*/ 25017 w 340708"/>
                  <a:gd name="connsiteY4" fmla="*/ 103146 h 226156"/>
                  <a:gd name="connsiteX5" fmla="*/ 19694 w 340708"/>
                  <a:gd name="connsiteY5" fmla="*/ 209595 h 226156"/>
                  <a:gd name="connsiteX6" fmla="*/ 275172 w 340708"/>
                  <a:gd name="connsiteY6" fmla="*/ 204273 h 226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0708" h="226156">
                    <a:moveTo>
                      <a:pt x="275172" y="204273"/>
                    </a:moveTo>
                    <a:cubicBezTo>
                      <a:pt x="355009" y="193628"/>
                      <a:pt x="349686" y="108469"/>
                      <a:pt x="323074" y="44599"/>
                    </a:cubicBezTo>
                    <a:cubicBezTo>
                      <a:pt x="296462" y="-19270"/>
                      <a:pt x="243237" y="-8625"/>
                      <a:pt x="216625" y="39277"/>
                    </a:cubicBezTo>
                    <a:cubicBezTo>
                      <a:pt x="190013" y="87179"/>
                      <a:pt x="152756" y="167015"/>
                      <a:pt x="104853" y="188305"/>
                    </a:cubicBezTo>
                    <a:cubicBezTo>
                      <a:pt x="56951" y="209595"/>
                      <a:pt x="25017" y="103146"/>
                      <a:pt x="25017" y="103146"/>
                    </a:cubicBezTo>
                    <a:cubicBezTo>
                      <a:pt x="-1596" y="65889"/>
                      <a:pt x="-12241" y="182983"/>
                      <a:pt x="19694" y="209595"/>
                    </a:cubicBezTo>
                    <a:cubicBezTo>
                      <a:pt x="56951" y="241530"/>
                      <a:pt x="195335" y="220240"/>
                      <a:pt x="275172" y="204273"/>
                    </a:cubicBezTo>
                    <a:close/>
                  </a:path>
                </a:pathLst>
              </a:custGeom>
              <a:noFill/>
              <a:ln w="53196" cap="flat">
                <a:noFill/>
                <a:prstDash val="solid"/>
                <a:miter/>
              </a:ln>
            </p:spPr>
            <p:txBody>
              <a:bodyPr rtlCol="0" anchor="ctr"/>
              <a:lstStyle/>
              <a:p>
                <a:endParaRPr lang="en-US"/>
              </a:p>
            </p:txBody>
          </p:sp>
          <p:sp>
            <p:nvSpPr>
              <p:cNvPr id="321" name="Freeform: Shape 320">
                <a:extLst>
                  <a:ext uri="{FF2B5EF4-FFF2-40B4-BE49-F238E27FC236}">
                    <a16:creationId xmlns:a16="http://schemas.microsoft.com/office/drawing/2014/main" xmlns="" id="{7E48F4E8-3DC5-4983-A68B-21082CF08C68}"/>
                  </a:ext>
                </a:extLst>
              </p:cNvPr>
              <p:cNvSpPr/>
              <p:nvPr/>
            </p:nvSpPr>
            <p:spPr>
              <a:xfrm>
                <a:off x="2210422" y="7758876"/>
                <a:ext cx="448600" cy="422700"/>
              </a:xfrm>
              <a:custGeom>
                <a:avLst/>
                <a:gdLst>
                  <a:gd name="connsiteX0" fmla="*/ 378937 w 448600"/>
                  <a:gd name="connsiteY0" fmla="*/ 21252 h 422700"/>
                  <a:gd name="connsiteX1" fmla="*/ 219263 w 448600"/>
                  <a:gd name="connsiteY1" fmla="*/ 101088 h 422700"/>
                  <a:gd name="connsiteX2" fmla="*/ 54267 w 448600"/>
                  <a:gd name="connsiteY2" fmla="*/ 15929 h 422700"/>
                  <a:gd name="connsiteX3" fmla="*/ 1042 w 448600"/>
                  <a:gd name="connsiteY3" fmla="*/ 196892 h 422700"/>
                  <a:gd name="connsiteX4" fmla="*/ 139426 w 448600"/>
                  <a:gd name="connsiteY4" fmla="*/ 404468 h 422700"/>
                  <a:gd name="connsiteX5" fmla="*/ 341680 w 448600"/>
                  <a:gd name="connsiteY5" fmla="*/ 335276 h 422700"/>
                  <a:gd name="connsiteX6" fmla="*/ 352325 w 448600"/>
                  <a:gd name="connsiteY6" fmla="*/ 420435 h 422700"/>
                  <a:gd name="connsiteX7" fmla="*/ 448129 w 448600"/>
                  <a:gd name="connsiteY7" fmla="*/ 191570 h 422700"/>
                  <a:gd name="connsiteX8" fmla="*/ 378937 w 448600"/>
                  <a:gd name="connsiteY8" fmla="*/ 21252 h 422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8600" h="422700">
                    <a:moveTo>
                      <a:pt x="378937" y="21252"/>
                    </a:moveTo>
                    <a:cubicBezTo>
                      <a:pt x="299100" y="85121"/>
                      <a:pt x="304422" y="143668"/>
                      <a:pt x="219263" y="101088"/>
                    </a:cubicBezTo>
                    <a:cubicBezTo>
                      <a:pt x="134104" y="63831"/>
                      <a:pt x="54267" y="15929"/>
                      <a:pt x="54267" y="15929"/>
                    </a:cubicBezTo>
                    <a:cubicBezTo>
                      <a:pt x="-14925" y="-37295"/>
                      <a:pt x="6365" y="47864"/>
                      <a:pt x="1042" y="196892"/>
                    </a:cubicBezTo>
                    <a:cubicBezTo>
                      <a:pt x="-4280" y="345921"/>
                      <a:pt x="6365" y="409790"/>
                      <a:pt x="139426" y="404468"/>
                    </a:cubicBezTo>
                    <a:cubicBezTo>
                      <a:pt x="272488" y="399145"/>
                      <a:pt x="352325" y="266084"/>
                      <a:pt x="341680" y="335276"/>
                    </a:cubicBezTo>
                    <a:cubicBezTo>
                      <a:pt x="331035" y="404468"/>
                      <a:pt x="283133" y="431080"/>
                      <a:pt x="352325" y="420435"/>
                    </a:cubicBezTo>
                    <a:cubicBezTo>
                      <a:pt x="421516" y="409790"/>
                      <a:pt x="448129" y="335276"/>
                      <a:pt x="448129" y="191570"/>
                    </a:cubicBezTo>
                    <a:cubicBezTo>
                      <a:pt x="448129" y="47864"/>
                      <a:pt x="458774" y="-42618"/>
                      <a:pt x="378937" y="21252"/>
                    </a:cubicBezTo>
                    <a:close/>
                  </a:path>
                </a:pathLst>
              </a:custGeom>
              <a:noFill/>
              <a:ln w="53196" cap="flat">
                <a:noFill/>
                <a:prstDash val="solid"/>
                <a:miter/>
              </a:ln>
            </p:spPr>
            <p:txBody>
              <a:bodyPr rtlCol="0" anchor="ctr"/>
              <a:lstStyle/>
              <a:p>
                <a:endParaRPr lang="en-US"/>
              </a:p>
            </p:txBody>
          </p:sp>
          <p:sp>
            <p:nvSpPr>
              <p:cNvPr id="322" name="Freeform: Shape 321">
                <a:extLst>
                  <a:ext uri="{FF2B5EF4-FFF2-40B4-BE49-F238E27FC236}">
                    <a16:creationId xmlns:a16="http://schemas.microsoft.com/office/drawing/2014/main" xmlns="" id="{E1AEA3D8-7BCC-4731-81B2-A44298E10839}"/>
                  </a:ext>
                </a:extLst>
              </p:cNvPr>
              <p:cNvSpPr/>
              <p:nvPr/>
            </p:nvSpPr>
            <p:spPr>
              <a:xfrm>
                <a:off x="2690486" y="8003670"/>
                <a:ext cx="5322" cy="47902"/>
              </a:xfrm>
              <a:custGeom>
                <a:avLst/>
                <a:gdLst>
                  <a:gd name="connsiteX0" fmla="*/ 0 w 5322"/>
                  <a:gd name="connsiteY0" fmla="*/ 47902 h 47902"/>
                  <a:gd name="connsiteX1" fmla="*/ 5322 w 5322"/>
                  <a:gd name="connsiteY1" fmla="*/ 0 h 47902"/>
                  <a:gd name="connsiteX2" fmla="*/ 0 w 5322"/>
                  <a:gd name="connsiteY2" fmla="*/ 47902 h 47902"/>
                </a:gdLst>
                <a:ahLst/>
                <a:cxnLst>
                  <a:cxn ang="0">
                    <a:pos x="connsiteX0" y="connsiteY0"/>
                  </a:cxn>
                  <a:cxn ang="0">
                    <a:pos x="connsiteX1" y="connsiteY1"/>
                  </a:cxn>
                  <a:cxn ang="0">
                    <a:pos x="connsiteX2" y="connsiteY2"/>
                  </a:cxn>
                </a:cxnLst>
                <a:rect l="l" t="t" r="r" b="b"/>
                <a:pathLst>
                  <a:path w="5322" h="47902">
                    <a:moveTo>
                      <a:pt x="0" y="47902"/>
                    </a:moveTo>
                    <a:cubicBezTo>
                      <a:pt x="0" y="31935"/>
                      <a:pt x="5322" y="15968"/>
                      <a:pt x="5322" y="0"/>
                    </a:cubicBezTo>
                    <a:cubicBezTo>
                      <a:pt x="0" y="15968"/>
                      <a:pt x="0" y="31935"/>
                      <a:pt x="0" y="47902"/>
                    </a:cubicBezTo>
                    <a:close/>
                  </a:path>
                </a:pathLst>
              </a:custGeom>
              <a:solidFill>
                <a:srgbClr val="EDDCD1">
                  <a:alpha val="50000"/>
                </a:srgbClr>
              </a:solidFill>
              <a:ln w="53196" cap="flat">
                <a:noFill/>
                <a:prstDash val="solid"/>
                <a:miter/>
              </a:ln>
            </p:spPr>
            <p:txBody>
              <a:bodyPr rtlCol="0" anchor="ctr"/>
              <a:lstStyle/>
              <a:p>
                <a:endParaRPr lang="en-US"/>
              </a:p>
            </p:txBody>
          </p:sp>
        </p:grpSp>
        <p:sp>
          <p:nvSpPr>
            <p:cNvPr id="323" name="Freeform: Shape 322">
              <a:extLst>
                <a:ext uri="{FF2B5EF4-FFF2-40B4-BE49-F238E27FC236}">
                  <a16:creationId xmlns:a16="http://schemas.microsoft.com/office/drawing/2014/main" xmlns="" id="{F33D6BDA-8DC5-497A-90CC-25EF8E2A163C}"/>
                </a:ext>
              </a:extLst>
            </p:cNvPr>
            <p:cNvSpPr/>
            <p:nvPr/>
          </p:nvSpPr>
          <p:spPr>
            <a:xfrm>
              <a:off x="2352073" y="7189336"/>
              <a:ext cx="67796" cy="139471"/>
            </a:xfrm>
            <a:custGeom>
              <a:avLst/>
              <a:gdLst>
                <a:gd name="connsiteX0" fmla="*/ 66967 w 67796"/>
                <a:gd name="connsiteY0" fmla="*/ 0 h 139471"/>
                <a:gd name="connsiteX1" fmla="*/ 3098 w 67796"/>
                <a:gd name="connsiteY1" fmla="*/ 133061 h 139471"/>
                <a:gd name="connsiteX2" fmla="*/ 66967 w 67796"/>
                <a:gd name="connsiteY2" fmla="*/ 0 h 139471"/>
              </a:gdLst>
              <a:ahLst/>
              <a:cxnLst>
                <a:cxn ang="0">
                  <a:pos x="connsiteX0" y="connsiteY0"/>
                </a:cxn>
                <a:cxn ang="0">
                  <a:pos x="connsiteX1" y="connsiteY1"/>
                </a:cxn>
                <a:cxn ang="0">
                  <a:pos x="connsiteX2" y="connsiteY2"/>
                </a:cxn>
              </a:cxnLst>
              <a:rect l="l" t="t" r="r" b="b"/>
              <a:pathLst>
                <a:path w="67796" h="139471">
                  <a:moveTo>
                    <a:pt x="66967" y="0"/>
                  </a:moveTo>
                  <a:cubicBezTo>
                    <a:pt x="66967" y="0"/>
                    <a:pt x="45677" y="85159"/>
                    <a:pt x="3098" y="133061"/>
                  </a:cubicBezTo>
                  <a:cubicBezTo>
                    <a:pt x="-18192" y="159673"/>
                    <a:pt x="77612" y="101127"/>
                    <a:pt x="66967" y="0"/>
                  </a:cubicBezTo>
                  <a:close/>
                </a:path>
              </a:pathLst>
            </a:custGeom>
            <a:solidFill>
              <a:srgbClr val="EDDCD1">
                <a:alpha val="50000"/>
              </a:srgbClr>
            </a:solidFill>
            <a:ln w="53196" cap="flat">
              <a:noFill/>
              <a:prstDash val="solid"/>
              <a:miter/>
            </a:ln>
          </p:spPr>
          <p:txBody>
            <a:bodyPr rtlCol="0" anchor="ctr"/>
            <a:lstStyle/>
            <a:p>
              <a:endParaRPr lang="en-US"/>
            </a:p>
          </p:txBody>
        </p:sp>
        <p:sp>
          <p:nvSpPr>
            <p:cNvPr id="324" name="Freeform: Shape 323">
              <a:extLst>
                <a:ext uri="{FF2B5EF4-FFF2-40B4-BE49-F238E27FC236}">
                  <a16:creationId xmlns:a16="http://schemas.microsoft.com/office/drawing/2014/main" xmlns="" id="{30BAB396-151F-49A7-8811-63BC9144C370}"/>
                </a:ext>
              </a:extLst>
            </p:cNvPr>
            <p:cNvSpPr/>
            <p:nvPr/>
          </p:nvSpPr>
          <p:spPr>
            <a:xfrm>
              <a:off x="2770323" y="6955045"/>
              <a:ext cx="50535" cy="217388"/>
            </a:xfrm>
            <a:custGeom>
              <a:avLst/>
              <a:gdLst>
                <a:gd name="connsiteX0" fmla="*/ 21290 w 50535"/>
                <a:gd name="connsiteY0" fmla="*/ 5425 h 217388"/>
                <a:gd name="connsiteX1" fmla="*/ 42580 w 50535"/>
                <a:gd name="connsiteY1" fmla="*/ 191711 h 217388"/>
                <a:gd name="connsiteX2" fmla="*/ 0 w 50535"/>
                <a:gd name="connsiteY2" fmla="*/ 111874 h 217388"/>
                <a:gd name="connsiteX3" fmla="*/ 21290 w 50535"/>
                <a:gd name="connsiteY3" fmla="*/ 5425 h 217388"/>
              </a:gdLst>
              <a:ahLst/>
              <a:cxnLst>
                <a:cxn ang="0">
                  <a:pos x="connsiteX0" y="connsiteY0"/>
                </a:cxn>
                <a:cxn ang="0">
                  <a:pos x="connsiteX1" y="connsiteY1"/>
                </a:cxn>
                <a:cxn ang="0">
                  <a:pos x="connsiteX2" y="connsiteY2"/>
                </a:cxn>
                <a:cxn ang="0">
                  <a:pos x="connsiteX3" y="connsiteY3"/>
                </a:cxn>
              </a:cxnLst>
              <a:rect l="l" t="t" r="r" b="b"/>
              <a:pathLst>
                <a:path w="50535" h="217388">
                  <a:moveTo>
                    <a:pt x="21290" y="5425"/>
                  </a:moveTo>
                  <a:cubicBezTo>
                    <a:pt x="21290" y="5425"/>
                    <a:pt x="0" y="117197"/>
                    <a:pt x="42580" y="191711"/>
                  </a:cubicBezTo>
                  <a:cubicBezTo>
                    <a:pt x="74514" y="250258"/>
                    <a:pt x="0" y="202356"/>
                    <a:pt x="0" y="111874"/>
                  </a:cubicBezTo>
                  <a:cubicBezTo>
                    <a:pt x="0" y="26715"/>
                    <a:pt x="15967" y="-15864"/>
                    <a:pt x="21290" y="5425"/>
                  </a:cubicBezTo>
                  <a:close/>
                </a:path>
              </a:pathLst>
            </a:custGeom>
            <a:solidFill>
              <a:srgbClr val="EDDCD1">
                <a:alpha val="50000"/>
              </a:srgbClr>
            </a:solidFill>
            <a:ln w="53196" cap="flat">
              <a:noFill/>
              <a:prstDash val="solid"/>
              <a:miter/>
            </a:ln>
          </p:spPr>
          <p:txBody>
            <a:bodyPr rtlCol="0" anchor="ctr"/>
            <a:lstStyle/>
            <a:p>
              <a:endParaRPr lang="en-US"/>
            </a:p>
          </p:txBody>
        </p:sp>
        <p:sp>
          <p:nvSpPr>
            <p:cNvPr id="325" name="Freeform: Shape 324">
              <a:extLst>
                <a:ext uri="{FF2B5EF4-FFF2-40B4-BE49-F238E27FC236}">
                  <a16:creationId xmlns:a16="http://schemas.microsoft.com/office/drawing/2014/main" xmlns="" id="{46438E4B-F293-474F-99F9-06C7C0311392}"/>
                </a:ext>
              </a:extLst>
            </p:cNvPr>
            <p:cNvSpPr/>
            <p:nvPr/>
          </p:nvSpPr>
          <p:spPr>
            <a:xfrm>
              <a:off x="1460998" y="7321409"/>
              <a:ext cx="17038" cy="94070"/>
            </a:xfrm>
            <a:custGeom>
              <a:avLst/>
              <a:gdLst>
                <a:gd name="connsiteX0" fmla="*/ 10645 w 17038"/>
                <a:gd name="connsiteY0" fmla="*/ 988 h 94070"/>
                <a:gd name="connsiteX1" fmla="*/ 15967 w 17038"/>
                <a:gd name="connsiteY1" fmla="*/ 75502 h 94070"/>
                <a:gd name="connsiteX2" fmla="*/ 0 w 17038"/>
                <a:gd name="connsiteY2" fmla="*/ 54212 h 94070"/>
                <a:gd name="connsiteX3" fmla="*/ 10645 w 17038"/>
                <a:gd name="connsiteY3" fmla="*/ 988 h 94070"/>
              </a:gdLst>
              <a:ahLst/>
              <a:cxnLst>
                <a:cxn ang="0">
                  <a:pos x="connsiteX0" y="connsiteY0"/>
                </a:cxn>
                <a:cxn ang="0">
                  <a:pos x="connsiteX1" y="connsiteY1"/>
                </a:cxn>
                <a:cxn ang="0">
                  <a:pos x="connsiteX2" y="connsiteY2"/>
                </a:cxn>
                <a:cxn ang="0">
                  <a:pos x="connsiteX3" y="connsiteY3"/>
                </a:cxn>
              </a:cxnLst>
              <a:rect l="l" t="t" r="r" b="b"/>
              <a:pathLst>
                <a:path w="17038" h="94070">
                  <a:moveTo>
                    <a:pt x="10645" y="988"/>
                  </a:moveTo>
                  <a:cubicBezTo>
                    <a:pt x="10645" y="988"/>
                    <a:pt x="10645" y="43567"/>
                    <a:pt x="15967" y="75502"/>
                  </a:cubicBezTo>
                  <a:cubicBezTo>
                    <a:pt x="21290" y="107437"/>
                    <a:pt x="5322" y="96792"/>
                    <a:pt x="0" y="54212"/>
                  </a:cubicBezTo>
                  <a:cubicBezTo>
                    <a:pt x="0" y="11633"/>
                    <a:pt x="15967" y="-4335"/>
                    <a:pt x="10645" y="988"/>
                  </a:cubicBezTo>
                  <a:close/>
                </a:path>
              </a:pathLst>
            </a:custGeom>
            <a:solidFill>
              <a:srgbClr val="EDDCD1">
                <a:alpha val="50000"/>
              </a:srgbClr>
            </a:solidFill>
            <a:ln w="53196" cap="flat">
              <a:noFill/>
              <a:prstDash val="solid"/>
              <a:miter/>
            </a:ln>
          </p:spPr>
          <p:txBody>
            <a:bodyPr rtlCol="0" anchor="ctr"/>
            <a:lstStyle/>
            <a:p>
              <a:endParaRPr lang="en-US"/>
            </a:p>
          </p:txBody>
        </p:sp>
        <p:sp>
          <p:nvSpPr>
            <p:cNvPr id="326" name="Freeform: Shape 325">
              <a:extLst>
                <a:ext uri="{FF2B5EF4-FFF2-40B4-BE49-F238E27FC236}">
                  <a16:creationId xmlns:a16="http://schemas.microsoft.com/office/drawing/2014/main" xmlns="" id="{BD2EE43A-0306-4D48-B0BF-513B48F368A2}"/>
                </a:ext>
              </a:extLst>
            </p:cNvPr>
            <p:cNvSpPr/>
            <p:nvPr/>
          </p:nvSpPr>
          <p:spPr>
            <a:xfrm>
              <a:off x="1542081" y="7157401"/>
              <a:ext cx="174395" cy="145559"/>
            </a:xfrm>
            <a:custGeom>
              <a:avLst/>
              <a:gdLst>
                <a:gd name="connsiteX0" fmla="*/ 174396 w 174395"/>
                <a:gd name="connsiteY0" fmla="*/ 0 h 145559"/>
                <a:gd name="connsiteX1" fmla="*/ 4077 w 174395"/>
                <a:gd name="connsiteY1" fmla="*/ 138384 h 145559"/>
                <a:gd name="connsiteX2" fmla="*/ 174396 w 174395"/>
                <a:gd name="connsiteY2" fmla="*/ 0 h 145559"/>
              </a:gdLst>
              <a:ahLst/>
              <a:cxnLst>
                <a:cxn ang="0">
                  <a:pos x="connsiteX0" y="connsiteY0"/>
                </a:cxn>
                <a:cxn ang="0">
                  <a:pos x="connsiteX1" y="connsiteY1"/>
                </a:cxn>
                <a:cxn ang="0">
                  <a:pos x="connsiteX2" y="connsiteY2"/>
                </a:cxn>
              </a:cxnLst>
              <a:rect l="l" t="t" r="r" b="b"/>
              <a:pathLst>
                <a:path w="174395" h="145559">
                  <a:moveTo>
                    <a:pt x="174396" y="0"/>
                  </a:moveTo>
                  <a:cubicBezTo>
                    <a:pt x="174396" y="0"/>
                    <a:pt x="30689" y="95804"/>
                    <a:pt x="4077" y="138384"/>
                  </a:cubicBezTo>
                  <a:cubicBezTo>
                    <a:pt x="-27858" y="175641"/>
                    <a:pt x="137139" y="58547"/>
                    <a:pt x="174396" y="0"/>
                  </a:cubicBezTo>
                  <a:close/>
                </a:path>
              </a:pathLst>
            </a:custGeom>
            <a:solidFill>
              <a:srgbClr val="EDDCD1">
                <a:alpha val="30000"/>
              </a:srgbClr>
            </a:solidFill>
            <a:ln w="53196" cap="flat">
              <a:noFill/>
              <a:prstDash val="solid"/>
              <a:miter/>
            </a:ln>
          </p:spPr>
          <p:txBody>
            <a:bodyPr rtlCol="0" anchor="ctr"/>
            <a:lstStyle/>
            <a:p>
              <a:endParaRPr lang="en-US"/>
            </a:p>
          </p:txBody>
        </p:sp>
        <p:sp>
          <p:nvSpPr>
            <p:cNvPr id="327" name="Freeform: Shape 326">
              <a:extLst>
                <a:ext uri="{FF2B5EF4-FFF2-40B4-BE49-F238E27FC236}">
                  <a16:creationId xmlns:a16="http://schemas.microsoft.com/office/drawing/2014/main" xmlns="" id="{0CD4365D-9EED-4EE1-8F6B-B00BAD4B135D}"/>
                </a:ext>
              </a:extLst>
            </p:cNvPr>
            <p:cNvSpPr/>
            <p:nvPr/>
          </p:nvSpPr>
          <p:spPr>
            <a:xfrm>
              <a:off x="2536135" y="7028665"/>
              <a:ext cx="136813" cy="80834"/>
            </a:xfrm>
            <a:custGeom>
              <a:avLst/>
              <a:gdLst>
                <a:gd name="connsiteX0" fmla="*/ 0 w 136813"/>
                <a:gd name="connsiteY0" fmla="*/ 80835 h 80834"/>
                <a:gd name="connsiteX1" fmla="*/ 122416 w 136813"/>
                <a:gd name="connsiteY1" fmla="*/ 11643 h 80834"/>
                <a:gd name="connsiteX2" fmla="*/ 0 w 136813"/>
                <a:gd name="connsiteY2" fmla="*/ 80835 h 80834"/>
              </a:gdLst>
              <a:ahLst/>
              <a:cxnLst>
                <a:cxn ang="0">
                  <a:pos x="connsiteX0" y="connsiteY0"/>
                </a:cxn>
                <a:cxn ang="0">
                  <a:pos x="connsiteX1" y="connsiteY1"/>
                </a:cxn>
                <a:cxn ang="0">
                  <a:pos x="connsiteX2" y="connsiteY2"/>
                </a:cxn>
              </a:cxnLst>
              <a:rect l="l" t="t" r="r" b="b"/>
              <a:pathLst>
                <a:path w="136813" h="80834">
                  <a:moveTo>
                    <a:pt x="0" y="80835"/>
                  </a:moveTo>
                  <a:cubicBezTo>
                    <a:pt x="0" y="80835"/>
                    <a:pt x="74514" y="43577"/>
                    <a:pt x="122416" y="11643"/>
                  </a:cubicBezTo>
                  <a:cubicBezTo>
                    <a:pt x="175641" y="-20292"/>
                    <a:pt x="69192" y="16965"/>
                    <a:pt x="0" y="80835"/>
                  </a:cubicBezTo>
                  <a:close/>
                </a:path>
              </a:pathLst>
            </a:custGeom>
            <a:solidFill>
              <a:srgbClr val="EDDCD1">
                <a:alpha val="30000"/>
              </a:srgbClr>
            </a:solidFill>
            <a:ln w="53196" cap="flat">
              <a:noFill/>
              <a:prstDash val="solid"/>
              <a:miter/>
            </a:ln>
          </p:spPr>
          <p:txBody>
            <a:bodyPr rtlCol="0" anchor="ctr"/>
            <a:lstStyle/>
            <a:p>
              <a:endParaRPr lang="en-US"/>
            </a:p>
          </p:txBody>
        </p:sp>
        <p:sp>
          <p:nvSpPr>
            <p:cNvPr id="328" name="Freeform: Shape 327">
              <a:extLst>
                <a:ext uri="{FF2B5EF4-FFF2-40B4-BE49-F238E27FC236}">
                  <a16:creationId xmlns:a16="http://schemas.microsoft.com/office/drawing/2014/main" xmlns="" id="{1A7F78E5-7D48-4B1A-8E3C-47EB5C90FDB1}"/>
                </a:ext>
              </a:extLst>
            </p:cNvPr>
            <p:cNvSpPr/>
            <p:nvPr/>
          </p:nvSpPr>
          <p:spPr>
            <a:xfrm>
              <a:off x="1871187" y="7475794"/>
              <a:ext cx="272491" cy="563269"/>
            </a:xfrm>
            <a:custGeom>
              <a:avLst/>
              <a:gdLst>
                <a:gd name="connsiteX0" fmla="*/ 100767 w 272491"/>
                <a:gd name="connsiteY0" fmla="*/ 91435 h 563269"/>
                <a:gd name="connsiteX1" fmla="*/ 31575 w 272491"/>
                <a:gd name="connsiteY1" fmla="*/ 288366 h 563269"/>
                <a:gd name="connsiteX2" fmla="*/ 143347 w 272491"/>
                <a:gd name="connsiteY2" fmla="*/ 559811 h 563269"/>
                <a:gd name="connsiteX3" fmla="*/ 244474 w 272491"/>
                <a:gd name="connsiteY3" fmla="*/ 118048 h 563269"/>
                <a:gd name="connsiteX4" fmla="*/ 100767 w 272491"/>
                <a:gd name="connsiteY4" fmla="*/ 91435 h 5632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491" h="563269">
                  <a:moveTo>
                    <a:pt x="100767" y="91435"/>
                  </a:moveTo>
                  <a:cubicBezTo>
                    <a:pt x="100767" y="91435"/>
                    <a:pt x="84800" y="181917"/>
                    <a:pt x="31575" y="288366"/>
                  </a:cubicBezTo>
                  <a:cubicBezTo>
                    <a:pt x="-21649" y="394815"/>
                    <a:pt x="-21649" y="591745"/>
                    <a:pt x="143347" y="559811"/>
                  </a:cubicBezTo>
                  <a:cubicBezTo>
                    <a:pt x="308343" y="527876"/>
                    <a:pt x="281731" y="261754"/>
                    <a:pt x="244474" y="118048"/>
                  </a:cubicBezTo>
                  <a:cubicBezTo>
                    <a:pt x="207216" y="-20336"/>
                    <a:pt x="106090" y="-46948"/>
                    <a:pt x="100767" y="91435"/>
                  </a:cubicBezTo>
                  <a:close/>
                </a:path>
              </a:pathLst>
            </a:custGeom>
            <a:solidFill>
              <a:srgbClr val="EDDCD1">
                <a:alpha val="50000"/>
              </a:srgbClr>
            </a:solidFill>
            <a:ln w="53196" cap="flat">
              <a:noFill/>
              <a:prstDash val="solid"/>
              <a:miter/>
            </a:ln>
          </p:spPr>
          <p:txBody>
            <a:bodyPr rtlCol="0" anchor="ctr"/>
            <a:lstStyle/>
            <a:p>
              <a:endParaRPr lang="en-US"/>
            </a:p>
          </p:txBody>
        </p:sp>
        <p:sp>
          <p:nvSpPr>
            <p:cNvPr id="329" name="Freeform: Shape 328">
              <a:extLst>
                <a:ext uri="{FF2B5EF4-FFF2-40B4-BE49-F238E27FC236}">
                  <a16:creationId xmlns:a16="http://schemas.microsoft.com/office/drawing/2014/main" xmlns="" id="{B2F261E9-9AC5-482B-A603-5672A2278DB8}"/>
                </a:ext>
              </a:extLst>
            </p:cNvPr>
            <p:cNvSpPr/>
            <p:nvPr/>
          </p:nvSpPr>
          <p:spPr>
            <a:xfrm>
              <a:off x="1242926" y="7258528"/>
              <a:ext cx="673521" cy="569768"/>
            </a:xfrm>
            <a:custGeom>
              <a:avLst/>
              <a:gdLst>
                <a:gd name="connsiteX0" fmla="*/ 601289 w 673521"/>
                <a:gd name="connsiteY0" fmla="*/ 0 h 569768"/>
                <a:gd name="connsiteX1" fmla="*/ 606612 w 673521"/>
                <a:gd name="connsiteY1" fmla="*/ 63869 h 569768"/>
                <a:gd name="connsiteX2" fmla="*/ 532097 w 673521"/>
                <a:gd name="connsiteY2" fmla="*/ 79837 h 569768"/>
                <a:gd name="connsiteX3" fmla="*/ 606612 w 673521"/>
                <a:gd name="connsiteY3" fmla="*/ 133061 h 569768"/>
                <a:gd name="connsiteX4" fmla="*/ 510807 w 673521"/>
                <a:gd name="connsiteY4" fmla="*/ 159673 h 569768"/>
                <a:gd name="connsiteX5" fmla="*/ 590644 w 673521"/>
                <a:gd name="connsiteY5" fmla="*/ 212898 h 569768"/>
                <a:gd name="connsiteX6" fmla="*/ 500163 w 673521"/>
                <a:gd name="connsiteY6" fmla="*/ 244833 h 569768"/>
                <a:gd name="connsiteX7" fmla="*/ 574677 w 673521"/>
                <a:gd name="connsiteY7" fmla="*/ 282090 h 569768"/>
                <a:gd name="connsiteX8" fmla="*/ 500163 w 673521"/>
                <a:gd name="connsiteY8" fmla="*/ 314024 h 569768"/>
                <a:gd name="connsiteX9" fmla="*/ 340489 w 673521"/>
                <a:gd name="connsiteY9" fmla="*/ 298057 h 569768"/>
                <a:gd name="connsiteX10" fmla="*/ 180815 w 673521"/>
                <a:gd name="connsiteY10" fmla="*/ 473698 h 569768"/>
                <a:gd name="connsiteX11" fmla="*/ 111623 w 673521"/>
                <a:gd name="connsiteY11" fmla="*/ 345959 h 569768"/>
                <a:gd name="connsiteX12" fmla="*/ 191460 w 673521"/>
                <a:gd name="connsiteY12" fmla="*/ 266122 h 569768"/>
                <a:gd name="connsiteX13" fmla="*/ 164848 w 673521"/>
                <a:gd name="connsiteY13" fmla="*/ 170318 h 569768"/>
                <a:gd name="connsiteX14" fmla="*/ 53076 w 673521"/>
                <a:gd name="connsiteY14" fmla="*/ 553534 h 569768"/>
                <a:gd name="connsiteX15" fmla="*/ 372424 w 673521"/>
                <a:gd name="connsiteY15" fmla="*/ 377894 h 569768"/>
                <a:gd name="connsiteX16" fmla="*/ 484195 w 673521"/>
                <a:gd name="connsiteY16" fmla="*/ 361927 h 569768"/>
                <a:gd name="connsiteX17" fmla="*/ 537420 w 673521"/>
                <a:gd name="connsiteY17" fmla="*/ 329992 h 569768"/>
                <a:gd name="connsiteX18" fmla="*/ 526775 w 673521"/>
                <a:gd name="connsiteY18" fmla="*/ 351282 h 569768"/>
                <a:gd name="connsiteX19" fmla="*/ 606612 w 673521"/>
                <a:gd name="connsiteY19" fmla="*/ 308702 h 569768"/>
                <a:gd name="connsiteX20" fmla="*/ 627901 w 673521"/>
                <a:gd name="connsiteY20" fmla="*/ 207575 h 569768"/>
                <a:gd name="connsiteX21" fmla="*/ 649191 w 673521"/>
                <a:gd name="connsiteY21" fmla="*/ 133061 h 569768"/>
                <a:gd name="connsiteX22" fmla="*/ 670481 w 673521"/>
                <a:gd name="connsiteY22" fmla="*/ 79837 h 569768"/>
                <a:gd name="connsiteX23" fmla="*/ 601289 w 673521"/>
                <a:gd name="connsiteY23" fmla="*/ 0 h 569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73521" h="569768">
                  <a:moveTo>
                    <a:pt x="601289" y="0"/>
                  </a:moveTo>
                  <a:cubicBezTo>
                    <a:pt x="654514" y="15968"/>
                    <a:pt x="659836" y="58547"/>
                    <a:pt x="606612" y="63869"/>
                  </a:cubicBezTo>
                  <a:cubicBezTo>
                    <a:pt x="537420" y="63869"/>
                    <a:pt x="532097" y="79837"/>
                    <a:pt x="532097" y="79837"/>
                  </a:cubicBezTo>
                  <a:cubicBezTo>
                    <a:pt x="532097" y="79837"/>
                    <a:pt x="611934" y="85159"/>
                    <a:pt x="606612" y="133061"/>
                  </a:cubicBezTo>
                  <a:cubicBezTo>
                    <a:pt x="601289" y="180963"/>
                    <a:pt x="548065" y="133061"/>
                    <a:pt x="510807" y="159673"/>
                  </a:cubicBezTo>
                  <a:cubicBezTo>
                    <a:pt x="579999" y="175641"/>
                    <a:pt x="590644" y="191608"/>
                    <a:pt x="590644" y="212898"/>
                  </a:cubicBezTo>
                  <a:cubicBezTo>
                    <a:pt x="585322" y="239510"/>
                    <a:pt x="542742" y="223543"/>
                    <a:pt x="500163" y="244833"/>
                  </a:cubicBezTo>
                  <a:cubicBezTo>
                    <a:pt x="542742" y="255478"/>
                    <a:pt x="574677" y="255478"/>
                    <a:pt x="574677" y="282090"/>
                  </a:cubicBezTo>
                  <a:cubicBezTo>
                    <a:pt x="574677" y="308702"/>
                    <a:pt x="542742" y="314024"/>
                    <a:pt x="500163" y="314024"/>
                  </a:cubicBezTo>
                  <a:cubicBezTo>
                    <a:pt x="457583" y="314024"/>
                    <a:pt x="367101" y="383216"/>
                    <a:pt x="340489" y="298057"/>
                  </a:cubicBezTo>
                  <a:cubicBezTo>
                    <a:pt x="329844" y="367249"/>
                    <a:pt x="260652" y="415151"/>
                    <a:pt x="180815" y="473698"/>
                  </a:cubicBezTo>
                  <a:cubicBezTo>
                    <a:pt x="100978" y="526922"/>
                    <a:pt x="15819" y="463053"/>
                    <a:pt x="111623" y="345959"/>
                  </a:cubicBezTo>
                  <a:cubicBezTo>
                    <a:pt x="138235" y="314024"/>
                    <a:pt x="164848" y="287412"/>
                    <a:pt x="191460" y="266122"/>
                  </a:cubicBezTo>
                  <a:cubicBezTo>
                    <a:pt x="175493" y="228865"/>
                    <a:pt x="164848" y="170318"/>
                    <a:pt x="164848" y="170318"/>
                  </a:cubicBezTo>
                  <a:cubicBezTo>
                    <a:pt x="-10793" y="335314"/>
                    <a:pt x="-42728" y="494988"/>
                    <a:pt x="53076" y="553534"/>
                  </a:cubicBezTo>
                  <a:cubicBezTo>
                    <a:pt x="148880" y="617404"/>
                    <a:pt x="303232" y="479020"/>
                    <a:pt x="372424" y="377894"/>
                  </a:cubicBezTo>
                  <a:cubicBezTo>
                    <a:pt x="404358" y="409828"/>
                    <a:pt x="468228" y="388539"/>
                    <a:pt x="484195" y="361927"/>
                  </a:cubicBezTo>
                  <a:cubicBezTo>
                    <a:pt x="500163" y="340637"/>
                    <a:pt x="537420" y="329992"/>
                    <a:pt x="537420" y="329992"/>
                  </a:cubicBezTo>
                  <a:cubicBezTo>
                    <a:pt x="537420" y="329992"/>
                    <a:pt x="521452" y="340637"/>
                    <a:pt x="526775" y="351282"/>
                  </a:cubicBezTo>
                  <a:cubicBezTo>
                    <a:pt x="537420" y="372571"/>
                    <a:pt x="579999" y="367249"/>
                    <a:pt x="606612" y="308702"/>
                  </a:cubicBezTo>
                  <a:cubicBezTo>
                    <a:pt x="617257" y="303379"/>
                    <a:pt x="627901" y="271445"/>
                    <a:pt x="627901" y="207575"/>
                  </a:cubicBezTo>
                  <a:cubicBezTo>
                    <a:pt x="638546" y="207575"/>
                    <a:pt x="649191" y="180963"/>
                    <a:pt x="649191" y="133061"/>
                  </a:cubicBezTo>
                  <a:cubicBezTo>
                    <a:pt x="654514" y="138384"/>
                    <a:pt x="665159" y="127739"/>
                    <a:pt x="670481" y="79837"/>
                  </a:cubicBezTo>
                  <a:cubicBezTo>
                    <a:pt x="681126" y="47902"/>
                    <a:pt x="665159" y="10645"/>
                    <a:pt x="601289" y="0"/>
                  </a:cubicBezTo>
                  <a:close/>
                </a:path>
              </a:pathLst>
            </a:custGeom>
            <a:solidFill>
              <a:srgbClr val="F6BB93">
                <a:alpha val="50000"/>
              </a:srgbClr>
            </a:solidFill>
            <a:ln w="53196" cap="flat">
              <a:noFill/>
              <a:prstDash val="solid"/>
              <a:miter/>
            </a:ln>
          </p:spPr>
          <p:txBody>
            <a:bodyPr rtlCol="0" anchor="ctr"/>
            <a:lstStyle/>
            <a:p>
              <a:endParaRPr lang="en-US"/>
            </a:p>
          </p:txBody>
        </p:sp>
        <p:grpSp>
          <p:nvGrpSpPr>
            <p:cNvPr id="330" name="Graphic 19">
              <a:extLst>
                <a:ext uri="{FF2B5EF4-FFF2-40B4-BE49-F238E27FC236}">
                  <a16:creationId xmlns:a16="http://schemas.microsoft.com/office/drawing/2014/main" xmlns="" id="{4254AA12-267B-46E8-938E-D8D138310D2F}"/>
                </a:ext>
              </a:extLst>
            </p:cNvPr>
            <p:cNvGrpSpPr/>
            <p:nvPr/>
          </p:nvGrpSpPr>
          <p:grpSpPr>
            <a:xfrm>
              <a:off x="2839282" y="6309940"/>
              <a:ext cx="1070046" cy="890040"/>
              <a:chOff x="2839282" y="6309940"/>
              <a:chExt cx="1070046" cy="890040"/>
            </a:xfrm>
          </p:grpSpPr>
          <p:grpSp>
            <p:nvGrpSpPr>
              <p:cNvPr id="331" name="Graphic 19">
                <a:extLst>
                  <a:ext uri="{FF2B5EF4-FFF2-40B4-BE49-F238E27FC236}">
                    <a16:creationId xmlns:a16="http://schemas.microsoft.com/office/drawing/2014/main" xmlns="" id="{7B7C649B-1258-4838-A9E3-192A819F13B2}"/>
                  </a:ext>
                </a:extLst>
              </p:cNvPr>
              <p:cNvGrpSpPr/>
              <p:nvPr/>
            </p:nvGrpSpPr>
            <p:grpSpPr>
              <a:xfrm>
                <a:off x="2839282" y="6309940"/>
                <a:ext cx="1070046" cy="890040"/>
                <a:chOff x="2839282" y="6309940"/>
                <a:chExt cx="1070046" cy="890040"/>
              </a:xfrm>
            </p:grpSpPr>
            <p:sp>
              <p:nvSpPr>
                <p:cNvPr id="332" name="Freeform: Shape 331">
                  <a:extLst>
                    <a:ext uri="{FF2B5EF4-FFF2-40B4-BE49-F238E27FC236}">
                      <a16:creationId xmlns:a16="http://schemas.microsoft.com/office/drawing/2014/main" xmlns="" id="{A9E731F9-8DD2-41A2-8396-5AC320B54676}"/>
                    </a:ext>
                  </a:extLst>
                </p:cNvPr>
                <p:cNvSpPr/>
                <p:nvPr/>
              </p:nvSpPr>
              <p:spPr>
                <a:xfrm>
                  <a:off x="2844605" y="6310091"/>
                  <a:ext cx="1058995" cy="889889"/>
                </a:xfrm>
                <a:custGeom>
                  <a:avLst/>
                  <a:gdLst>
                    <a:gd name="connsiteX0" fmla="*/ 10877 w 1058995"/>
                    <a:gd name="connsiteY0" fmla="*/ 639734 h 889889"/>
                    <a:gd name="connsiteX1" fmla="*/ 591025 w 1058995"/>
                    <a:gd name="connsiteY1" fmla="*/ 256518 h 889889"/>
                    <a:gd name="connsiteX2" fmla="*/ 654894 w 1058995"/>
                    <a:gd name="connsiteY2" fmla="*/ 107490 h 889889"/>
                    <a:gd name="connsiteX3" fmla="*/ 756021 w 1058995"/>
                    <a:gd name="connsiteY3" fmla="*/ 64910 h 889889"/>
                    <a:gd name="connsiteX4" fmla="*/ 889082 w 1058995"/>
                    <a:gd name="connsiteY4" fmla="*/ 1041 h 889889"/>
                    <a:gd name="connsiteX5" fmla="*/ 942307 w 1058995"/>
                    <a:gd name="connsiteY5" fmla="*/ 96845 h 889889"/>
                    <a:gd name="connsiteX6" fmla="*/ 1016821 w 1058995"/>
                    <a:gd name="connsiteY6" fmla="*/ 176682 h 889889"/>
                    <a:gd name="connsiteX7" fmla="*/ 1038111 w 1058995"/>
                    <a:gd name="connsiteY7" fmla="*/ 304420 h 889889"/>
                    <a:gd name="connsiteX8" fmla="*/ 926340 w 1058995"/>
                    <a:gd name="connsiteY8" fmla="*/ 458771 h 889889"/>
                    <a:gd name="connsiteX9" fmla="*/ 873115 w 1058995"/>
                    <a:gd name="connsiteY9" fmla="*/ 432159 h 889889"/>
                    <a:gd name="connsiteX10" fmla="*/ 745376 w 1058995"/>
                    <a:gd name="connsiteY10" fmla="*/ 527963 h 889889"/>
                    <a:gd name="connsiteX11" fmla="*/ 638927 w 1058995"/>
                    <a:gd name="connsiteY11" fmla="*/ 474739 h 889889"/>
                    <a:gd name="connsiteX12" fmla="*/ 69424 w 1058995"/>
                    <a:gd name="connsiteY12" fmla="*/ 889889 h 889889"/>
                    <a:gd name="connsiteX13" fmla="*/ 10877 w 1058995"/>
                    <a:gd name="connsiteY13" fmla="*/ 639734 h 889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8995" h="889889">
                      <a:moveTo>
                        <a:pt x="10877" y="639734"/>
                      </a:moveTo>
                      <a:lnTo>
                        <a:pt x="591025" y="256518"/>
                      </a:lnTo>
                      <a:cubicBezTo>
                        <a:pt x="591025" y="256518"/>
                        <a:pt x="580380" y="171359"/>
                        <a:pt x="654894" y="107490"/>
                      </a:cubicBezTo>
                      <a:cubicBezTo>
                        <a:pt x="724086" y="59588"/>
                        <a:pt x="756021" y="64910"/>
                        <a:pt x="756021" y="64910"/>
                      </a:cubicBezTo>
                      <a:cubicBezTo>
                        <a:pt x="756021" y="64910"/>
                        <a:pt x="851825" y="-9604"/>
                        <a:pt x="889082" y="1041"/>
                      </a:cubicBezTo>
                      <a:cubicBezTo>
                        <a:pt x="926340" y="6363"/>
                        <a:pt x="942307" y="96845"/>
                        <a:pt x="942307" y="96845"/>
                      </a:cubicBezTo>
                      <a:cubicBezTo>
                        <a:pt x="942307" y="96845"/>
                        <a:pt x="1022144" y="91522"/>
                        <a:pt x="1016821" y="176682"/>
                      </a:cubicBezTo>
                      <a:cubicBezTo>
                        <a:pt x="1059401" y="187326"/>
                        <a:pt x="1075368" y="245873"/>
                        <a:pt x="1038111" y="304420"/>
                      </a:cubicBezTo>
                      <a:cubicBezTo>
                        <a:pt x="1059401" y="309743"/>
                        <a:pt x="1006177" y="437481"/>
                        <a:pt x="926340" y="458771"/>
                      </a:cubicBezTo>
                      <a:cubicBezTo>
                        <a:pt x="883760" y="464094"/>
                        <a:pt x="873115" y="432159"/>
                        <a:pt x="873115" y="432159"/>
                      </a:cubicBezTo>
                      <a:cubicBezTo>
                        <a:pt x="873115" y="432159"/>
                        <a:pt x="841180" y="517318"/>
                        <a:pt x="745376" y="527963"/>
                      </a:cubicBezTo>
                      <a:cubicBezTo>
                        <a:pt x="665539" y="533285"/>
                        <a:pt x="638927" y="474739"/>
                        <a:pt x="638927" y="474739"/>
                      </a:cubicBezTo>
                      <a:lnTo>
                        <a:pt x="69424" y="889889"/>
                      </a:lnTo>
                      <a:cubicBezTo>
                        <a:pt x="64102" y="884567"/>
                        <a:pt x="-31703" y="788763"/>
                        <a:pt x="10877" y="639734"/>
                      </a:cubicBezTo>
                      <a:close/>
                    </a:path>
                  </a:pathLst>
                </a:custGeom>
                <a:solidFill>
                  <a:srgbClr val="F6BB93"/>
                </a:solidFill>
                <a:ln w="53196" cap="flat">
                  <a:noFill/>
                  <a:prstDash val="solid"/>
                  <a:miter/>
                </a:ln>
              </p:spPr>
              <p:txBody>
                <a:bodyPr rtlCol="0" anchor="ctr"/>
                <a:lstStyle/>
                <a:p>
                  <a:endParaRPr lang="en-US"/>
                </a:p>
              </p:txBody>
            </p:sp>
            <p:sp>
              <p:nvSpPr>
                <p:cNvPr id="333" name="Freeform: Shape 332">
                  <a:extLst>
                    <a:ext uri="{FF2B5EF4-FFF2-40B4-BE49-F238E27FC236}">
                      <a16:creationId xmlns:a16="http://schemas.microsoft.com/office/drawing/2014/main" xmlns="" id="{36BD1453-AEB8-414A-92E6-5EDDDA8314EB}"/>
                    </a:ext>
                  </a:extLst>
                </p:cNvPr>
                <p:cNvSpPr/>
                <p:nvPr/>
              </p:nvSpPr>
              <p:spPr>
                <a:xfrm>
                  <a:off x="2839282" y="6309940"/>
                  <a:ext cx="1070046" cy="890040"/>
                </a:xfrm>
                <a:custGeom>
                  <a:avLst/>
                  <a:gdLst>
                    <a:gd name="connsiteX0" fmla="*/ 69424 w 1070046"/>
                    <a:gd name="connsiteY0" fmla="*/ 890041 h 890040"/>
                    <a:gd name="connsiteX1" fmla="*/ 69424 w 1070046"/>
                    <a:gd name="connsiteY1" fmla="*/ 890041 h 890040"/>
                    <a:gd name="connsiteX2" fmla="*/ 10877 w 1070046"/>
                    <a:gd name="connsiteY2" fmla="*/ 639886 h 890040"/>
                    <a:gd name="connsiteX3" fmla="*/ 10877 w 1070046"/>
                    <a:gd name="connsiteY3" fmla="*/ 639886 h 890040"/>
                    <a:gd name="connsiteX4" fmla="*/ 10877 w 1070046"/>
                    <a:gd name="connsiteY4" fmla="*/ 639886 h 890040"/>
                    <a:gd name="connsiteX5" fmla="*/ 591025 w 1070046"/>
                    <a:gd name="connsiteY5" fmla="*/ 256669 h 890040"/>
                    <a:gd name="connsiteX6" fmla="*/ 660217 w 1070046"/>
                    <a:gd name="connsiteY6" fmla="*/ 107641 h 890040"/>
                    <a:gd name="connsiteX7" fmla="*/ 761344 w 1070046"/>
                    <a:gd name="connsiteY7" fmla="*/ 65061 h 890040"/>
                    <a:gd name="connsiteX8" fmla="*/ 899727 w 1070046"/>
                    <a:gd name="connsiteY8" fmla="*/ 1192 h 890040"/>
                    <a:gd name="connsiteX9" fmla="*/ 952952 w 1070046"/>
                    <a:gd name="connsiteY9" fmla="*/ 96996 h 890040"/>
                    <a:gd name="connsiteX10" fmla="*/ 1006177 w 1070046"/>
                    <a:gd name="connsiteY10" fmla="*/ 118286 h 890040"/>
                    <a:gd name="connsiteX11" fmla="*/ 1027466 w 1070046"/>
                    <a:gd name="connsiteY11" fmla="*/ 182155 h 890040"/>
                    <a:gd name="connsiteX12" fmla="*/ 1064724 w 1070046"/>
                    <a:gd name="connsiteY12" fmla="*/ 219412 h 890040"/>
                    <a:gd name="connsiteX13" fmla="*/ 1048756 w 1070046"/>
                    <a:gd name="connsiteY13" fmla="*/ 309894 h 890040"/>
                    <a:gd name="connsiteX14" fmla="*/ 1054079 w 1070046"/>
                    <a:gd name="connsiteY14" fmla="*/ 320539 h 890040"/>
                    <a:gd name="connsiteX15" fmla="*/ 936985 w 1070046"/>
                    <a:gd name="connsiteY15" fmla="*/ 469567 h 890040"/>
                    <a:gd name="connsiteX16" fmla="*/ 921017 w 1070046"/>
                    <a:gd name="connsiteY16" fmla="*/ 469567 h 890040"/>
                    <a:gd name="connsiteX17" fmla="*/ 878438 w 1070046"/>
                    <a:gd name="connsiteY17" fmla="*/ 448278 h 890040"/>
                    <a:gd name="connsiteX18" fmla="*/ 745376 w 1070046"/>
                    <a:gd name="connsiteY18" fmla="*/ 533437 h 890040"/>
                    <a:gd name="connsiteX19" fmla="*/ 638927 w 1070046"/>
                    <a:gd name="connsiteY19" fmla="*/ 480212 h 890040"/>
                    <a:gd name="connsiteX20" fmla="*/ 69424 w 1070046"/>
                    <a:gd name="connsiteY20" fmla="*/ 890041 h 890040"/>
                    <a:gd name="connsiteX21" fmla="*/ 21522 w 1070046"/>
                    <a:gd name="connsiteY21" fmla="*/ 645208 h 890040"/>
                    <a:gd name="connsiteX22" fmla="*/ 69424 w 1070046"/>
                    <a:gd name="connsiteY22" fmla="*/ 874073 h 890040"/>
                    <a:gd name="connsiteX23" fmla="*/ 644250 w 1070046"/>
                    <a:gd name="connsiteY23" fmla="*/ 464245 h 890040"/>
                    <a:gd name="connsiteX24" fmla="*/ 649572 w 1070046"/>
                    <a:gd name="connsiteY24" fmla="*/ 469567 h 890040"/>
                    <a:gd name="connsiteX25" fmla="*/ 750699 w 1070046"/>
                    <a:gd name="connsiteY25" fmla="*/ 522792 h 890040"/>
                    <a:gd name="connsiteX26" fmla="*/ 878438 w 1070046"/>
                    <a:gd name="connsiteY26" fmla="*/ 432310 h 890040"/>
                    <a:gd name="connsiteX27" fmla="*/ 883760 w 1070046"/>
                    <a:gd name="connsiteY27" fmla="*/ 416343 h 890040"/>
                    <a:gd name="connsiteX28" fmla="*/ 889082 w 1070046"/>
                    <a:gd name="connsiteY28" fmla="*/ 432310 h 890040"/>
                    <a:gd name="connsiteX29" fmla="*/ 926340 w 1070046"/>
                    <a:gd name="connsiteY29" fmla="*/ 453600 h 890040"/>
                    <a:gd name="connsiteX30" fmla="*/ 936985 w 1070046"/>
                    <a:gd name="connsiteY30" fmla="*/ 453600 h 890040"/>
                    <a:gd name="connsiteX31" fmla="*/ 1043434 w 1070046"/>
                    <a:gd name="connsiteY31" fmla="*/ 331184 h 890040"/>
                    <a:gd name="connsiteX32" fmla="*/ 1043434 w 1070046"/>
                    <a:gd name="connsiteY32" fmla="*/ 309894 h 890040"/>
                    <a:gd name="connsiteX33" fmla="*/ 1032789 w 1070046"/>
                    <a:gd name="connsiteY33" fmla="*/ 309894 h 890040"/>
                    <a:gd name="connsiteX34" fmla="*/ 1038111 w 1070046"/>
                    <a:gd name="connsiteY34" fmla="*/ 304571 h 890040"/>
                    <a:gd name="connsiteX35" fmla="*/ 1054079 w 1070046"/>
                    <a:gd name="connsiteY35" fmla="*/ 219412 h 890040"/>
                    <a:gd name="connsiteX36" fmla="*/ 1022144 w 1070046"/>
                    <a:gd name="connsiteY36" fmla="*/ 187478 h 890040"/>
                    <a:gd name="connsiteX37" fmla="*/ 1016821 w 1070046"/>
                    <a:gd name="connsiteY37" fmla="*/ 187478 h 890040"/>
                    <a:gd name="connsiteX38" fmla="*/ 1016821 w 1070046"/>
                    <a:gd name="connsiteY38" fmla="*/ 182155 h 890040"/>
                    <a:gd name="connsiteX39" fmla="*/ 1000854 w 1070046"/>
                    <a:gd name="connsiteY39" fmla="*/ 123608 h 890040"/>
                    <a:gd name="connsiteX40" fmla="*/ 947630 w 1070046"/>
                    <a:gd name="connsiteY40" fmla="*/ 107641 h 890040"/>
                    <a:gd name="connsiteX41" fmla="*/ 942307 w 1070046"/>
                    <a:gd name="connsiteY41" fmla="*/ 107641 h 890040"/>
                    <a:gd name="connsiteX42" fmla="*/ 942307 w 1070046"/>
                    <a:gd name="connsiteY42" fmla="*/ 102319 h 890040"/>
                    <a:gd name="connsiteX43" fmla="*/ 894405 w 1070046"/>
                    <a:gd name="connsiteY43" fmla="*/ 11837 h 890040"/>
                    <a:gd name="connsiteX44" fmla="*/ 761344 w 1070046"/>
                    <a:gd name="connsiteY44" fmla="*/ 75706 h 890040"/>
                    <a:gd name="connsiteX45" fmla="*/ 761344 w 1070046"/>
                    <a:gd name="connsiteY45" fmla="*/ 75706 h 890040"/>
                    <a:gd name="connsiteX46" fmla="*/ 756021 w 1070046"/>
                    <a:gd name="connsiteY46" fmla="*/ 75706 h 890040"/>
                    <a:gd name="connsiteX47" fmla="*/ 756021 w 1070046"/>
                    <a:gd name="connsiteY47" fmla="*/ 75706 h 890040"/>
                    <a:gd name="connsiteX48" fmla="*/ 660217 w 1070046"/>
                    <a:gd name="connsiteY48" fmla="*/ 118286 h 890040"/>
                    <a:gd name="connsiteX49" fmla="*/ 596347 w 1070046"/>
                    <a:gd name="connsiteY49" fmla="*/ 261992 h 890040"/>
                    <a:gd name="connsiteX50" fmla="*/ 596347 w 1070046"/>
                    <a:gd name="connsiteY50" fmla="*/ 267314 h 890040"/>
                    <a:gd name="connsiteX51" fmla="*/ 591025 w 1070046"/>
                    <a:gd name="connsiteY51" fmla="*/ 267314 h 890040"/>
                    <a:gd name="connsiteX52" fmla="*/ 21522 w 1070046"/>
                    <a:gd name="connsiteY52" fmla="*/ 645208 h 890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070046" h="890040">
                      <a:moveTo>
                        <a:pt x="69424" y="890041"/>
                      </a:moveTo>
                      <a:lnTo>
                        <a:pt x="69424" y="890041"/>
                      </a:lnTo>
                      <a:cubicBezTo>
                        <a:pt x="64102" y="884718"/>
                        <a:pt x="-31703" y="788914"/>
                        <a:pt x="10877" y="639886"/>
                      </a:cubicBezTo>
                      <a:lnTo>
                        <a:pt x="10877" y="639886"/>
                      </a:lnTo>
                      <a:lnTo>
                        <a:pt x="10877" y="639886"/>
                      </a:lnTo>
                      <a:lnTo>
                        <a:pt x="591025" y="256669"/>
                      </a:lnTo>
                      <a:cubicBezTo>
                        <a:pt x="591025" y="240702"/>
                        <a:pt x="591025" y="166188"/>
                        <a:pt x="660217" y="107641"/>
                      </a:cubicBezTo>
                      <a:cubicBezTo>
                        <a:pt x="718764" y="65061"/>
                        <a:pt x="750699" y="65061"/>
                        <a:pt x="761344" y="65061"/>
                      </a:cubicBezTo>
                      <a:cubicBezTo>
                        <a:pt x="777311" y="54416"/>
                        <a:pt x="862470" y="-9453"/>
                        <a:pt x="899727" y="1192"/>
                      </a:cubicBezTo>
                      <a:cubicBezTo>
                        <a:pt x="936985" y="6514"/>
                        <a:pt x="952952" y="75706"/>
                        <a:pt x="952952" y="96996"/>
                      </a:cubicBezTo>
                      <a:cubicBezTo>
                        <a:pt x="963597" y="96996"/>
                        <a:pt x="990209" y="96996"/>
                        <a:pt x="1006177" y="118286"/>
                      </a:cubicBezTo>
                      <a:cubicBezTo>
                        <a:pt x="1022144" y="134253"/>
                        <a:pt x="1027466" y="155543"/>
                        <a:pt x="1027466" y="182155"/>
                      </a:cubicBezTo>
                      <a:cubicBezTo>
                        <a:pt x="1043434" y="187478"/>
                        <a:pt x="1059401" y="198123"/>
                        <a:pt x="1064724" y="219412"/>
                      </a:cubicBezTo>
                      <a:cubicBezTo>
                        <a:pt x="1075368" y="246024"/>
                        <a:pt x="1070046" y="277959"/>
                        <a:pt x="1048756" y="309894"/>
                      </a:cubicBezTo>
                      <a:cubicBezTo>
                        <a:pt x="1048756" y="309894"/>
                        <a:pt x="1054079" y="315216"/>
                        <a:pt x="1054079" y="320539"/>
                      </a:cubicBezTo>
                      <a:cubicBezTo>
                        <a:pt x="1054079" y="352473"/>
                        <a:pt x="1006177" y="453600"/>
                        <a:pt x="936985" y="469567"/>
                      </a:cubicBezTo>
                      <a:cubicBezTo>
                        <a:pt x="931662" y="469567"/>
                        <a:pt x="926340" y="469567"/>
                        <a:pt x="921017" y="469567"/>
                      </a:cubicBezTo>
                      <a:cubicBezTo>
                        <a:pt x="899727" y="469567"/>
                        <a:pt x="889082" y="458922"/>
                        <a:pt x="878438" y="448278"/>
                      </a:cubicBezTo>
                      <a:cubicBezTo>
                        <a:pt x="862470" y="474890"/>
                        <a:pt x="825213" y="528114"/>
                        <a:pt x="745376" y="533437"/>
                      </a:cubicBezTo>
                      <a:cubicBezTo>
                        <a:pt x="676184" y="538759"/>
                        <a:pt x="644250" y="496179"/>
                        <a:pt x="638927" y="480212"/>
                      </a:cubicBezTo>
                      <a:lnTo>
                        <a:pt x="69424" y="890041"/>
                      </a:lnTo>
                      <a:close/>
                      <a:moveTo>
                        <a:pt x="21522" y="645208"/>
                      </a:moveTo>
                      <a:cubicBezTo>
                        <a:pt x="-10413" y="772947"/>
                        <a:pt x="53457" y="858106"/>
                        <a:pt x="69424" y="874073"/>
                      </a:cubicBezTo>
                      <a:lnTo>
                        <a:pt x="644250" y="464245"/>
                      </a:lnTo>
                      <a:lnTo>
                        <a:pt x="649572" y="469567"/>
                      </a:lnTo>
                      <a:cubicBezTo>
                        <a:pt x="649572" y="469567"/>
                        <a:pt x="670862" y="528114"/>
                        <a:pt x="750699" y="522792"/>
                      </a:cubicBezTo>
                      <a:cubicBezTo>
                        <a:pt x="846503" y="517469"/>
                        <a:pt x="878438" y="432310"/>
                        <a:pt x="878438" y="432310"/>
                      </a:cubicBezTo>
                      <a:lnTo>
                        <a:pt x="883760" y="416343"/>
                      </a:lnTo>
                      <a:lnTo>
                        <a:pt x="889082" y="432310"/>
                      </a:lnTo>
                      <a:cubicBezTo>
                        <a:pt x="889082" y="432310"/>
                        <a:pt x="894405" y="453600"/>
                        <a:pt x="926340" y="453600"/>
                      </a:cubicBezTo>
                      <a:cubicBezTo>
                        <a:pt x="931662" y="453600"/>
                        <a:pt x="931662" y="453600"/>
                        <a:pt x="936985" y="453600"/>
                      </a:cubicBezTo>
                      <a:cubicBezTo>
                        <a:pt x="990209" y="437633"/>
                        <a:pt x="1032789" y="373763"/>
                        <a:pt x="1043434" y="331184"/>
                      </a:cubicBezTo>
                      <a:cubicBezTo>
                        <a:pt x="1048756" y="315216"/>
                        <a:pt x="1048756" y="309894"/>
                        <a:pt x="1043434" y="309894"/>
                      </a:cubicBezTo>
                      <a:lnTo>
                        <a:pt x="1032789" y="309894"/>
                      </a:lnTo>
                      <a:lnTo>
                        <a:pt x="1038111" y="304571"/>
                      </a:lnTo>
                      <a:cubicBezTo>
                        <a:pt x="1059401" y="272637"/>
                        <a:pt x="1064724" y="240702"/>
                        <a:pt x="1054079" y="219412"/>
                      </a:cubicBezTo>
                      <a:cubicBezTo>
                        <a:pt x="1048756" y="203445"/>
                        <a:pt x="1038111" y="192800"/>
                        <a:pt x="1022144" y="187478"/>
                      </a:cubicBezTo>
                      <a:lnTo>
                        <a:pt x="1016821" y="187478"/>
                      </a:lnTo>
                      <a:lnTo>
                        <a:pt x="1016821" y="182155"/>
                      </a:lnTo>
                      <a:cubicBezTo>
                        <a:pt x="1016821" y="155543"/>
                        <a:pt x="1011499" y="139576"/>
                        <a:pt x="1000854" y="123608"/>
                      </a:cubicBezTo>
                      <a:cubicBezTo>
                        <a:pt x="979564" y="102319"/>
                        <a:pt x="947630" y="107641"/>
                        <a:pt x="947630" y="107641"/>
                      </a:cubicBezTo>
                      <a:lnTo>
                        <a:pt x="942307" y="107641"/>
                      </a:lnTo>
                      <a:lnTo>
                        <a:pt x="942307" y="102319"/>
                      </a:lnTo>
                      <a:cubicBezTo>
                        <a:pt x="936985" y="81029"/>
                        <a:pt x="921017" y="17159"/>
                        <a:pt x="894405" y="11837"/>
                      </a:cubicBezTo>
                      <a:cubicBezTo>
                        <a:pt x="862470" y="6514"/>
                        <a:pt x="766666" y="75706"/>
                        <a:pt x="761344" y="75706"/>
                      </a:cubicBezTo>
                      <a:lnTo>
                        <a:pt x="761344" y="75706"/>
                      </a:lnTo>
                      <a:lnTo>
                        <a:pt x="756021" y="75706"/>
                      </a:lnTo>
                      <a:lnTo>
                        <a:pt x="756021" y="75706"/>
                      </a:lnTo>
                      <a:cubicBezTo>
                        <a:pt x="756021" y="75706"/>
                        <a:pt x="724086" y="70384"/>
                        <a:pt x="660217" y="118286"/>
                      </a:cubicBezTo>
                      <a:cubicBezTo>
                        <a:pt x="585703" y="176833"/>
                        <a:pt x="596347" y="256669"/>
                        <a:pt x="596347" y="261992"/>
                      </a:cubicBezTo>
                      <a:lnTo>
                        <a:pt x="596347" y="267314"/>
                      </a:lnTo>
                      <a:lnTo>
                        <a:pt x="591025" y="267314"/>
                      </a:lnTo>
                      <a:lnTo>
                        <a:pt x="21522" y="645208"/>
                      </a:lnTo>
                      <a:close/>
                    </a:path>
                  </a:pathLst>
                </a:custGeom>
                <a:solidFill>
                  <a:srgbClr val="C68267"/>
                </a:solidFill>
                <a:ln w="53196" cap="flat">
                  <a:noFill/>
                  <a:prstDash val="solid"/>
                  <a:miter/>
                </a:ln>
              </p:spPr>
              <p:txBody>
                <a:bodyPr rtlCol="0" anchor="ctr"/>
                <a:lstStyle/>
                <a:p>
                  <a:endParaRPr lang="en-US"/>
                </a:p>
              </p:txBody>
            </p:sp>
          </p:grpSp>
          <p:grpSp>
            <p:nvGrpSpPr>
              <p:cNvPr id="334" name="Graphic 19">
                <a:extLst>
                  <a:ext uri="{FF2B5EF4-FFF2-40B4-BE49-F238E27FC236}">
                    <a16:creationId xmlns:a16="http://schemas.microsoft.com/office/drawing/2014/main" xmlns="" id="{CB6AC348-8AEE-4DA9-8C69-44C9A0347767}"/>
                  </a:ext>
                </a:extLst>
              </p:cNvPr>
              <p:cNvGrpSpPr/>
              <p:nvPr/>
            </p:nvGrpSpPr>
            <p:grpSpPr>
              <a:xfrm>
                <a:off x="3435630" y="6380324"/>
                <a:ext cx="447086" cy="345958"/>
                <a:chOff x="3435630" y="6380324"/>
                <a:chExt cx="447086" cy="345958"/>
              </a:xfrm>
              <a:solidFill>
                <a:srgbClr val="C68267"/>
              </a:solidFill>
            </p:grpSpPr>
            <p:sp>
              <p:nvSpPr>
                <p:cNvPr id="335" name="Freeform: Shape 334">
                  <a:extLst>
                    <a:ext uri="{FF2B5EF4-FFF2-40B4-BE49-F238E27FC236}">
                      <a16:creationId xmlns:a16="http://schemas.microsoft.com/office/drawing/2014/main" xmlns="" id="{8443F0E8-B294-4100-8B05-5DE8067A6F0A}"/>
                    </a:ext>
                  </a:extLst>
                </p:cNvPr>
                <p:cNvSpPr/>
                <p:nvPr/>
              </p:nvSpPr>
              <p:spPr>
                <a:xfrm>
                  <a:off x="3542079" y="6380324"/>
                  <a:ext cx="228865" cy="255477"/>
                </a:xfrm>
                <a:custGeom>
                  <a:avLst/>
                  <a:gdLst>
                    <a:gd name="connsiteX0" fmla="*/ 58547 w 228865"/>
                    <a:gd name="connsiteY0" fmla="*/ 0 h 255477"/>
                    <a:gd name="connsiteX1" fmla="*/ 143706 w 228865"/>
                    <a:gd name="connsiteY1" fmla="*/ 63869 h 255477"/>
                    <a:gd name="connsiteX2" fmla="*/ 186286 w 228865"/>
                    <a:gd name="connsiteY2" fmla="*/ 95804 h 255477"/>
                    <a:gd name="connsiteX3" fmla="*/ 207576 w 228865"/>
                    <a:gd name="connsiteY3" fmla="*/ 111771 h 255477"/>
                    <a:gd name="connsiteX4" fmla="*/ 223543 w 228865"/>
                    <a:gd name="connsiteY4" fmla="*/ 133061 h 255477"/>
                    <a:gd name="connsiteX5" fmla="*/ 228866 w 228865"/>
                    <a:gd name="connsiteY5" fmla="*/ 159673 h 255477"/>
                    <a:gd name="connsiteX6" fmla="*/ 223543 w 228865"/>
                    <a:gd name="connsiteY6" fmla="*/ 175641 h 255477"/>
                    <a:gd name="connsiteX7" fmla="*/ 223543 w 228865"/>
                    <a:gd name="connsiteY7" fmla="*/ 180963 h 255477"/>
                    <a:gd name="connsiteX8" fmla="*/ 223543 w 228865"/>
                    <a:gd name="connsiteY8" fmla="*/ 186286 h 255477"/>
                    <a:gd name="connsiteX9" fmla="*/ 218221 w 228865"/>
                    <a:gd name="connsiteY9" fmla="*/ 191608 h 255477"/>
                    <a:gd name="connsiteX10" fmla="*/ 191609 w 228865"/>
                    <a:gd name="connsiteY10" fmla="*/ 202253 h 255477"/>
                    <a:gd name="connsiteX11" fmla="*/ 164996 w 228865"/>
                    <a:gd name="connsiteY11" fmla="*/ 202253 h 255477"/>
                    <a:gd name="connsiteX12" fmla="*/ 138384 w 228865"/>
                    <a:gd name="connsiteY12" fmla="*/ 196930 h 255477"/>
                    <a:gd name="connsiteX13" fmla="*/ 111772 w 228865"/>
                    <a:gd name="connsiteY13" fmla="*/ 186286 h 255477"/>
                    <a:gd name="connsiteX14" fmla="*/ 90482 w 228865"/>
                    <a:gd name="connsiteY14" fmla="*/ 170318 h 255477"/>
                    <a:gd name="connsiteX15" fmla="*/ 69192 w 228865"/>
                    <a:gd name="connsiteY15" fmla="*/ 154351 h 255477"/>
                    <a:gd name="connsiteX16" fmla="*/ 74514 w 228865"/>
                    <a:gd name="connsiteY16" fmla="*/ 149028 h 255477"/>
                    <a:gd name="connsiteX17" fmla="*/ 74514 w 228865"/>
                    <a:gd name="connsiteY17" fmla="*/ 180963 h 255477"/>
                    <a:gd name="connsiteX18" fmla="*/ 74514 w 228865"/>
                    <a:gd name="connsiteY18" fmla="*/ 196930 h 255477"/>
                    <a:gd name="connsiteX19" fmla="*/ 74514 w 228865"/>
                    <a:gd name="connsiteY19" fmla="*/ 207575 h 255477"/>
                    <a:gd name="connsiteX20" fmla="*/ 69192 w 228865"/>
                    <a:gd name="connsiteY20" fmla="*/ 212898 h 255477"/>
                    <a:gd name="connsiteX21" fmla="*/ 63870 w 228865"/>
                    <a:gd name="connsiteY21" fmla="*/ 218220 h 255477"/>
                    <a:gd name="connsiteX22" fmla="*/ 47902 w 228865"/>
                    <a:gd name="connsiteY22" fmla="*/ 234188 h 255477"/>
                    <a:gd name="connsiteX23" fmla="*/ 31935 w 228865"/>
                    <a:gd name="connsiteY23" fmla="*/ 244833 h 255477"/>
                    <a:gd name="connsiteX24" fmla="*/ 15968 w 228865"/>
                    <a:gd name="connsiteY24" fmla="*/ 250155 h 255477"/>
                    <a:gd name="connsiteX25" fmla="*/ 0 w 228865"/>
                    <a:gd name="connsiteY25" fmla="*/ 255477 h 255477"/>
                    <a:gd name="connsiteX26" fmla="*/ 15968 w 228865"/>
                    <a:gd name="connsiteY26" fmla="*/ 250155 h 255477"/>
                    <a:gd name="connsiteX27" fmla="*/ 31935 w 228865"/>
                    <a:gd name="connsiteY27" fmla="*/ 239510 h 255477"/>
                    <a:gd name="connsiteX28" fmla="*/ 42580 w 228865"/>
                    <a:gd name="connsiteY28" fmla="*/ 228865 h 255477"/>
                    <a:gd name="connsiteX29" fmla="*/ 47902 w 228865"/>
                    <a:gd name="connsiteY29" fmla="*/ 223543 h 255477"/>
                    <a:gd name="connsiteX30" fmla="*/ 53225 w 228865"/>
                    <a:gd name="connsiteY30" fmla="*/ 218220 h 255477"/>
                    <a:gd name="connsiteX31" fmla="*/ 58547 w 228865"/>
                    <a:gd name="connsiteY31" fmla="*/ 212898 h 255477"/>
                    <a:gd name="connsiteX32" fmla="*/ 58547 w 228865"/>
                    <a:gd name="connsiteY32" fmla="*/ 207575 h 255477"/>
                    <a:gd name="connsiteX33" fmla="*/ 58547 w 228865"/>
                    <a:gd name="connsiteY33" fmla="*/ 191608 h 255477"/>
                    <a:gd name="connsiteX34" fmla="*/ 58547 w 228865"/>
                    <a:gd name="connsiteY34" fmla="*/ 159673 h 255477"/>
                    <a:gd name="connsiteX35" fmla="*/ 58547 w 228865"/>
                    <a:gd name="connsiteY35" fmla="*/ 149028 h 255477"/>
                    <a:gd name="connsiteX36" fmla="*/ 63870 w 228865"/>
                    <a:gd name="connsiteY36" fmla="*/ 154351 h 255477"/>
                    <a:gd name="connsiteX37" fmla="*/ 85159 w 228865"/>
                    <a:gd name="connsiteY37" fmla="*/ 170318 h 255477"/>
                    <a:gd name="connsiteX38" fmla="*/ 106449 w 228865"/>
                    <a:gd name="connsiteY38" fmla="*/ 180963 h 255477"/>
                    <a:gd name="connsiteX39" fmla="*/ 127739 w 228865"/>
                    <a:gd name="connsiteY39" fmla="*/ 191608 h 255477"/>
                    <a:gd name="connsiteX40" fmla="*/ 154351 w 228865"/>
                    <a:gd name="connsiteY40" fmla="*/ 196930 h 255477"/>
                    <a:gd name="connsiteX41" fmla="*/ 180964 w 228865"/>
                    <a:gd name="connsiteY41" fmla="*/ 196930 h 255477"/>
                    <a:gd name="connsiteX42" fmla="*/ 202254 w 228865"/>
                    <a:gd name="connsiteY42" fmla="*/ 186286 h 255477"/>
                    <a:gd name="connsiteX43" fmla="*/ 212898 w 228865"/>
                    <a:gd name="connsiteY43" fmla="*/ 164996 h 255477"/>
                    <a:gd name="connsiteX44" fmla="*/ 212898 w 228865"/>
                    <a:gd name="connsiteY44" fmla="*/ 143706 h 255477"/>
                    <a:gd name="connsiteX45" fmla="*/ 202254 w 228865"/>
                    <a:gd name="connsiteY45" fmla="*/ 122416 h 255477"/>
                    <a:gd name="connsiteX46" fmla="*/ 186286 w 228865"/>
                    <a:gd name="connsiteY46" fmla="*/ 106449 h 255477"/>
                    <a:gd name="connsiteX47" fmla="*/ 149029 w 228865"/>
                    <a:gd name="connsiteY47" fmla="*/ 74514 h 255477"/>
                    <a:gd name="connsiteX48" fmla="*/ 58547 w 228865"/>
                    <a:gd name="connsiteY48" fmla="*/ 0 h 25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28865" h="255477">
                      <a:moveTo>
                        <a:pt x="58547" y="0"/>
                      </a:moveTo>
                      <a:cubicBezTo>
                        <a:pt x="85159" y="21290"/>
                        <a:pt x="111772" y="42580"/>
                        <a:pt x="143706" y="63869"/>
                      </a:cubicBezTo>
                      <a:lnTo>
                        <a:pt x="186286" y="95804"/>
                      </a:lnTo>
                      <a:cubicBezTo>
                        <a:pt x="191609" y="101126"/>
                        <a:pt x="196931" y="106449"/>
                        <a:pt x="207576" y="111771"/>
                      </a:cubicBezTo>
                      <a:cubicBezTo>
                        <a:pt x="212898" y="117094"/>
                        <a:pt x="218221" y="127739"/>
                        <a:pt x="223543" y="133061"/>
                      </a:cubicBezTo>
                      <a:cubicBezTo>
                        <a:pt x="228866" y="143706"/>
                        <a:pt x="228866" y="154351"/>
                        <a:pt x="228866" y="159673"/>
                      </a:cubicBezTo>
                      <a:cubicBezTo>
                        <a:pt x="228866" y="164996"/>
                        <a:pt x="228866" y="170318"/>
                        <a:pt x="223543" y="175641"/>
                      </a:cubicBezTo>
                      <a:cubicBezTo>
                        <a:pt x="223543" y="175641"/>
                        <a:pt x="223543" y="175641"/>
                        <a:pt x="223543" y="180963"/>
                      </a:cubicBezTo>
                      <a:lnTo>
                        <a:pt x="223543" y="186286"/>
                      </a:lnTo>
                      <a:cubicBezTo>
                        <a:pt x="223543" y="186286"/>
                        <a:pt x="218221" y="191608"/>
                        <a:pt x="218221" y="191608"/>
                      </a:cubicBezTo>
                      <a:cubicBezTo>
                        <a:pt x="207576" y="196930"/>
                        <a:pt x="202254" y="202253"/>
                        <a:pt x="191609" y="202253"/>
                      </a:cubicBezTo>
                      <a:cubicBezTo>
                        <a:pt x="180964" y="202253"/>
                        <a:pt x="175641" y="202253"/>
                        <a:pt x="164996" y="202253"/>
                      </a:cubicBezTo>
                      <a:cubicBezTo>
                        <a:pt x="154351" y="202253"/>
                        <a:pt x="149029" y="196930"/>
                        <a:pt x="138384" y="196930"/>
                      </a:cubicBezTo>
                      <a:cubicBezTo>
                        <a:pt x="127739" y="191608"/>
                        <a:pt x="122417" y="191608"/>
                        <a:pt x="111772" y="186286"/>
                      </a:cubicBezTo>
                      <a:cubicBezTo>
                        <a:pt x="106449" y="180963"/>
                        <a:pt x="95804" y="175641"/>
                        <a:pt x="90482" y="170318"/>
                      </a:cubicBezTo>
                      <a:cubicBezTo>
                        <a:pt x="85159" y="164996"/>
                        <a:pt x="74514" y="159673"/>
                        <a:pt x="69192" y="154351"/>
                      </a:cubicBezTo>
                      <a:lnTo>
                        <a:pt x="74514" y="149028"/>
                      </a:lnTo>
                      <a:cubicBezTo>
                        <a:pt x="74514" y="159673"/>
                        <a:pt x="74514" y="170318"/>
                        <a:pt x="74514" y="180963"/>
                      </a:cubicBezTo>
                      <a:cubicBezTo>
                        <a:pt x="74514" y="186286"/>
                        <a:pt x="74514" y="191608"/>
                        <a:pt x="74514" y="196930"/>
                      </a:cubicBezTo>
                      <a:lnTo>
                        <a:pt x="74514" y="207575"/>
                      </a:lnTo>
                      <a:lnTo>
                        <a:pt x="69192" y="212898"/>
                      </a:lnTo>
                      <a:cubicBezTo>
                        <a:pt x="69192" y="212898"/>
                        <a:pt x="69192" y="218220"/>
                        <a:pt x="63870" y="218220"/>
                      </a:cubicBezTo>
                      <a:lnTo>
                        <a:pt x="47902" y="234188"/>
                      </a:lnTo>
                      <a:cubicBezTo>
                        <a:pt x="42580" y="239510"/>
                        <a:pt x="37257" y="239510"/>
                        <a:pt x="31935" y="244833"/>
                      </a:cubicBezTo>
                      <a:cubicBezTo>
                        <a:pt x="26612" y="244833"/>
                        <a:pt x="21290" y="250155"/>
                        <a:pt x="15968" y="250155"/>
                      </a:cubicBezTo>
                      <a:lnTo>
                        <a:pt x="0" y="255477"/>
                      </a:lnTo>
                      <a:lnTo>
                        <a:pt x="15968" y="250155"/>
                      </a:lnTo>
                      <a:cubicBezTo>
                        <a:pt x="21290" y="250155"/>
                        <a:pt x="26612" y="244833"/>
                        <a:pt x="31935" y="239510"/>
                      </a:cubicBezTo>
                      <a:cubicBezTo>
                        <a:pt x="37257" y="234188"/>
                        <a:pt x="42580" y="234188"/>
                        <a:pt x="42580" y="228865"/>
                      </a:cubicBezTo>
                      <a:lnTo>
                        <a:pt x="47902" y="223543"/>
                      </a:lnTo>
                      <a:cubicBezTo>
                        <a:pt x="47902" y="223543"/>
                        <a:pt x="53225" y="218220"/>
                        <a:pt x="53225" y="218220"/>
                      </a:cubicBezTo>
                      <a:lnTo>
                        <a:pt x="58547" y="212898"/>
                      </a:lnTo>
                      <a:lnTo>
                        <a:pt x="58547" y="207575"/>
                      </a:lnTo>
                      <a:cubicBezTo>
                        <a:pt x="58547" y="202253"/>
                        <a:pt x="58547" y="196930"/>
                        <a:pt x="58547" y="191608"/>
                      </a:cubicBezTo>
                      <a:cubicBezTo>
                        <a:pt x="58547" y="180963"/>
                        <a:pt x="58547" y="170318"/>
                        <a:pt x="58547" y="159673"/>
                      </a:cubicBezTo>
                      <a:lnTo>
                        <a:pt x="58547" y="149028"/>
                      </a:lnTo>
                      <a:lnTo>
                        <a:pt x="63870" y="154351"/>
                      </a:lnTo>
                      <a:cubicBezTo>
                        <a:pt x="69192" y="159673"/>
                        <a:pt x="79837" y="164996"/>
                        <a:pt x="85159" y="170318"/>
                      </a:cubicBezTo>
                      <a:cubicBezTo>
                        <a:pt x="90482" y="175641"/>
                        <a:pt x="101127" y="180963"/>
                        <a:pt x="106449" y="180963"/>
                      </a:cubicBezTo>
                      <a:cubicBezTo>
                        <a:pt x="111772" y="186286"/>
                        <a:pt x="122417" y="186286"/>
                        <a:pt x="127739" y="191608"/>
                      </a:cubicBezTo>
                      <a:cubicBezTo>
                        <a:pt x="133061" y="191608"/>
                        <a:pt x="143706" y="196930"/>
                        <a:pt x="154351" y="196930"/>
                      </a:cubicBezTo>
                      <a:cubicBezTo>
                        <a:pt x="164996" y="196930"/>
                        <a:pt x="170319" y="196930"/>
                        <a:pt x="180964" y="196930"/>
                      </a:cubicBezTo>
                      <a:cubicBezTo>
                        <a:pt x="186286" y="196930"/>
                        <a:pt x="196931" y="191608"/>
                        <a:pt x="202254" y="186286"/>
                      </a:cubicBezTo>
                      <a:cubicBezTo>
                        <a:pt x="207576" y="186286"/>
                        <a:pt x="207576" y="175641"/>
                        <a:pt x="212898" y="164996"/>
                      </a:cubicBezTo>
                      <a:cubicBezTo>
                        <a:pt x="212898" y="159673"/>
                        <a:pt x="212898" y="149028"/>
                        <a:pt x="212898" y="143706"/>
                      </a:cubicBezTo>
                      <a:cubicBezTo>
                        <a:pt x="207576" y="138384"/>
                        <a:pt x="207576" y="127739"/>
                        <a:pt x="202254" y="122416"/>
                      </a:cubicBezTo>
                      <a:cubicBezTo>
                        <a:pt x="196931" y="117094"/>
                        <a:pt x="191609" y="111771"/>
                        <a:pt x="186286" y="106449"/>
                      </a:cubicBezTo>
                      <a:lnTo>
                        <a:pt x="149029" y="74514"/>
                      </a:lnTo>
                      <a:cubicBezTo>
                        <a:pt x="111772" y="47902"/>
                        <a:pt x="85159" y="26612"/>
                        <a:pt x="58547" y="0"/>
                      </a:cubicBezTo>
                      <a:close/>
                    </a:path>
                  </a:pathLst>
                </a:custGeom>
                <a:solidFill>
                  <a:srgbClr val="C68267"/>
                </a:solidFill>
                <a:ln w="53196" cap="flat">
                  <a:noFill/>
                  <a:prstDash val="solid"/>
                  <a:miter/>
                </a:ln>
              </p:spPr>
              <p:txBody>
                <a:bodyPr rtlCol="0" anchor="ctr"/>
                <a:lstStyle/>
                <a:p>
                  <a:endParaRPr lang="en-US"/>
                </a:p>
              </p:txBody>
            </p:sp>
            <p:sp>
              <p:nvSpPr>
                <p:cNvPr id="336" name="Freeform: Shape 335">
                  <a:extLst>
                    <a:ext uri="{FF2B5EF4-FFF2-40B4-BE49-F238E27FC236}">
                      <a16:creationId xmlns:a16="http://schemas.microsoft.com/office/drawing/2014/main" xmlns="" id="{00D64E1B-F882-4B3D-9742-F3D6685C3C1D}"/>
                    </a:ext>
                  </a:extLst>
                </p:cNvPr>
                <p:cNvSpPr/>
                <p:nvPr/>
              </p:nvSpPr>
              <p:spPr>
                <a:xfrm>
                  <a:off x="3536757" y="6683704"/>
                  <a:ext cx="79836" cy="42579"/>
                </a:xfrm>
                <a:custGeom>
                  <a:avLst/>
                  <a:gdLst>
                    <a:gd name="connsiteX0" fmla="*/ 0 w 79836"/>
                    <a:gd name="connsiteY0" fmla="*/ 42580 h 42579"/>
                    <a:gd name="connsiteX1" fmla="*/ 5322 w 79836"/>
                    <a:gd name="connsiteY1" fmla="*/ 26612 h 42579"/>
                    <a:gd name="connsiteX2" fmla="*/ 10645 w 79836"/>
                    <a:gd name="connsiteY2" fmla="*/ 21290 h 42579"/>
                    <a:gd name="connsiteX3" fmla="*/ 15967 w 79836"/>
                    <a:gd name="connsiteY3" fmla="*/ 15967 h 42579"/>
                    <a:gd name="connsiteX4" fmla="*/ 31935 w 79836"/>
                    <a:gd name="connsiteY4" fmla="*/ 5323 h 42579"/>
                    <a:gd name="connsiteX5" fmla="*/ 42580 w 79836"/>
                    <a:gd name="connsiteY5" fmla="*/ 0 h 42579"/>
                    <a:gd name="connsiteX6" fmla="*/ 53225 w 79836"/>
                    <a:gd name="connsiteY6" fmla="*/ 0 h 42579"/>
                    <a:gd name="connsiteX7" fmla="*/ 58547 w 79836"/>
                    <a:gd name="connsiteY7" fmla="*/ 0 h 42579"/>
                    <a:gd name="connsiteX8" fmla="*/ 63870 w 79836"/>
                    <a:gd name="connsiteY8" fmla="*/ 0 h 42579"/>
                    <a:gd name="connsiteX9" fmla="*/ 79837 w 79836"/>
                    <a:gd name="connsiteY9" fmla="*/ 0 h 42579"/>
                    <a:gd name="connsiteX10" fmla="*/ 63870 w 79836"/>
                    <a:gd name="connsiteY10" fmla="*/ 5323 h 42579"/>
                    <a:gd name="connsiteX11" fmla="*/ 58547 w 79836"/>
                    <a:gd name="connsiteY11" fmla="*/ 5323 h 42579"/>
                    <a:gd name="connsiteX12" fmla="*/ 53225 w 79836"/>
                    <a:gd name="connsiteY12" fmla="*/ 5323 h 42579"/>
                    <a:gd name="connsiteX13" fmla="*/ 37257 w 79836"/>
                    <a:gd name="connsiteY13" fmla="*/ 10645 h 42579"/>
                    <a:gd name="connsiteX14" fmla="*/ 21290 w 79836"/>
                    <a:gd name="connsiteY14" fmla="*/ 15967 h 42579"/>
                    <a:gd name="connsiteX15" fmla="*/ 15967 w 79836"/>
                    <a:gd name="connsiteY15" fmla="*/ 21290 h 42579"/>
                    <a:gd name="connsiteX16" fmla="*/ 10645 w 79836"/>
                    <a:gd name="connsiteY16" fmla="*/ 26612 h 42579"/>
                    <a:gd name="connsiteX17" fmla="*/ 0 w 79836"/>
                    <a:gd name="connsiteY17" fmla="*/ 42580 h 42579"/>
                    <a:gd name="connsiteX18" fmla="*/ 0 w 79836"/>
                    <a:gd name="connsiteY18" fmla="*/ 42580 h 42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9836" h="42579">
                      <a:moveTo>
                        <a:pt x="0" y="42580"/>
                      </a:moveTo>
                      <a:cubicBezTo>
                        <a:pt x="0" y="42580"/>
                        <a:pt x="0" y="37257"/>
                        <a:pt x="5322" y="26612"/>
                      </a:cubicBezTo>
                      <a:cubicBezTo>
                        <a:pt x="5322" y="26612"/>
                        <a:pt x="5322" y="21290"/>
                        <a:pt x="10645" y="21290"/>
                      </a:cubicBezTo>
                      <a:cubicBezTo>
                        <a:pt x="10645" y="21290"/>
                        <a:pt x="15967" y="15967"/>
                        <a:pt x="15967" y="15967"/>
                      </a:cubicBezTo>
                      <a:cubicBezTo>
                        <a:pt x="21290" y="10645"/>
                        <a:pt x="26612" y="10645"/>
                        <a:pt x="31935" y="5323"/>
                      </a:cubicBezTo>
                      <a:cubicBezTo>
                        <a:pt x="37257" y="5323"/>
                        <a:pt x="37257" y="5323"/>
                        <a:pt x="42580" y="0"/>
                      </a:cubicBezTo>
                      <a:cubicBezTo>
                        <a:pt x="47902" y="0"/>
                        <a:pt x="47902" y="0"/>
                        <a:pt x="53225" y="0"/>
                      </a:cubicBezTo>
                      <a:cubicBezTo>
                        <a:pt x="58547" y="0"/>
                        <a:pt x="58547" y="0"/>
                        <a:pt x="58547" y="0"/>
                      </a:cubicBezTo>
                      <a:cubicBezTo>
                        <a:pt x="58547" y="0"/>
                        <a:pt x="63870" y="0"/>
                        <a:pt x="63870" y="0"/>
                      </a:cubicBezTo>
                      <a:cubicBezTo>
                        <a:pt x="74514" y="0"/>
                        <a:pt x="79837" y="0"/>
                        <a:pt x="79837" y="0"/>
                      </a:cubicBezTo>
                      <a:cubicBezTo>
                        <a:pt x="79837" y="0"/>
                        <a:pt x="74514" y="0"/>
                        <a:pt x="63870" y="5323"/>
                      </a:cubicBezTo>
                      <a:cubicBezTo>
                        <a:pt x="63870" y="5323"/>
                        <a:pt x="58547" y="5323"/>
                        <a:pt x="58547" y="5323"/>
                      </a:cubicBezTo>
                      <a:cubicBezTo>
                        <a:pt x="58547" y="5323"/>
                        <a:pt x="53225" y="5323"/>
                        <a:pt x="53225" y="5323"/>
                      </a:cubicBezTo>
                      <a:cubicBezTo>
                        <a:pt x="47902" y="5323"/>
                        <a:pt x="42580" y="10645"/>
                        <a:pt x="37257" y="10645"/>
                      </a:cubicBezTo>
                      <a:cubicBezTo>
                        <a:pt x="31935" y="10645"/>
                        <a:pt x="26612" y="15967"/>
                        <a:pt x="21290" y="15967"/>
                      </a:cubicBezTo>
                      <a:cubicBezTo>
                        <a:pt x="21290" y="15967"/>
                        <a:pt x="15967" y="21290"/>
                        <a:pt x="15967" y="21290"/>
                      </a:cubicBezTo>
                      <a:cubicBezTo>
                        <a:pt x="15967" y="21290"/>
                        <a:pt x="10645" y="21290"/>
                        <a:pt x="10645" y="26612"/>
                      </a:cubicBezTo>
                      <a:cubicBezTo>
                        <a:pt x="5322" y="37257"/>
                        <a:pt x="5322" y="37257"/>
                        <a:pt x="0" y="42580"/>
                      </a:cubicBezTo>
                      <a:cubicBezTo>
                        <a:pt x="0" y="42580"/>
                        <a:pt x="0" y="42580"/>
                        <a:pt x="0" y="42580"/>
                      </a:cubicBezTo>
                      <a:close/>
                    </a:path>
                  </a:pathLst>
                </a:custGeom>
                <a:solidFill>
                  <a:srgbClr val="C68267"/>
                </a:solidFill>
                <a:ln w="53196" cap="flat">
                  <a:noFill/>
                  <a:prstDash val="solid"/>
                  <a:miter/>
                </a:ln>
              </p:spPr>
              <p:txBody>
                <a:bodyPr rtlCol="0" anchor="ctr"/>
                <a:lstStyle/>
                <a:p>
                  <a:endParaRPr lang="en-US"/>
                </a:p>
              </p:txBody>
            </p:sp>
            <p:sp>
              <p:nvSpPr>
                <p:cNvPr id="337" name="Freeform: Shape 336">
                  <a:extLst>
                    <a:ext uri="{FF2B5EF4-FFF2-40B4-BE49-F238E27FC236}">
                      <a16:creationId xmlns:a16="http://schemas.microsoft.com/office/drawing/2014/main" xmlns="" id="{F82C992C-9C1D-4EF0-86EF-DE6DB23F7074}"/>
                    </a:ext>
                  </a:extLst>
                </p:cNvPr>
                <p:cNvSpPr/>
                <p:nvPr/>
              </p:nvSpPr>
              <p:spPr>
                <a:xfrm>
                  <a:off x="3754977" y="6406936"/>
                  <a:ext cx="31934" cy="106448"/>
                </a:xfrm>
                <a:custGeom>
                  <a:avLst/>
                  <a:gdLst>
                    <a:gd name="connsiteX0" fmla="*/ 31935 w 31934"/>
                    <a:gd name="connsiteY0" fmla="*/ 0 h 106448"/>
                    <a:gd name="connsiteX1" fmla="*/ 31935 w 31934"/>
                    <a:gd name="connsiteY1" fmla="*/ 15967 h 106448"/>
                    <a:gd name="connsiteX2" fmla="*/ 26612 w 31934"/>
                    <a:gd name="connsiteY2" fmla="*/ 53224 h 106448"/>
                    <a:gd name="connsiteX3" fmla="*/ 21290 w 31934"/>
                    <a:gd name="connsiteY3" fmla="*/ 74514 h 106448"/>
                    <a:gd name="connsiteX4" fmla="*/ 10645 w 31934"/>
                    <a:gd name="connsiteY4" fmla="*/ 90482 h 106448"/>
                    <a:gd name="connsiteX5" fmla="*/ 0 w 31934"/>
                    <a:gd name="connsiteY5" fmla="*/ 106449 h 106448"/>
                    <a:gd name="connsiteX6" fmla="*/ 5323 w 31934"/>
                    <a:gd name="connsiteY6" fmla="*/ 90482 h 106448"/>
                    <a:gd name="connsiteX7" fmla="*/ 15968 w 31934"/>
                    <a:gd name="connsiteY7" fmla="*/ 53224 h 106448"/>
                    <a:gd name="connsiteX8" fmla="*/ 26612 w 31934"/>
                    <a:gd name="connsiteY8" fmla="*/ 15967 h 106448"/>
                    <a:gd name="connsiteX9" fmla="*/ 31935 w 31934"/>
                    <a:gd name="connsiteY9" fmla="*/ 0 h 106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934" h="106448">
                      <a:moveTo>
                        <a:pt x="31935" y="0"/>
                      </a:moveTo>
                      <a:cubicBezTo>
                        <a:pt x="31935" y="0"/>
                        <a:pt x="31935" y="5322"/>
                        <a:pt x="31935" y="15967"/>
                      </a:cubicBezTo>
                      <a:cubicBezTo>
                        <a:pt x="31935" y="26612"/>
                        <a:pt x="26612" y="42580"/>
                        <a:pt x="26612" y="53224"/>
                      </a:cubicBezTo>
                      <a:cubicBezTo>
                        <a:pt x="26612" y="58547"/>
                        <a:pt x="21290" y="69192"/>
                        <a:pt x="21290" y="74514"/>
                      </a:cubicBezTo>
                      <a:cubicBezTo>
                        <a:pt x="21290" y="79837"/>
                        <a:pt x="15968" y="85159"/>
                        <a:pt x="10645" y="90482"/>
                      </a:cubicBezTo>
                      <a:cubicBezTo>
                        <a:pt x="5323" y="101126"/>
                        <a:pt x="0" y="106449"/>
                        <a:pt x="0" y="106449"/>
                      </a:cubicBezTo>
                      <a:cubicBezTo>
                        <a:pt x="0" y="106449"/>
                        <a:pt x="0" y="101126"/>
                        <a:pt x="5323" y="90482"/>
                      </a:cubicBezTo>
                      <a:cubicBezTo>
                        <a:pt x="5323" y="79837"/>
                        <a:pt x="10645" y="69192"/>
                        <a:pt x="15968" y="53224"/>
                      </a:cubicBezTo>
                      <a:cubicBezTo>
                        <a:pt x="21290" y="37257"/>
                        <a:pt x="21290" y="26612"/>
                        <a:pt x="26612" y="15967"/>
                      </a:cubicBezTo>
                      <a:cubicBezTo>
                        <a:pt x="31935" y="5322"/>
                        <a:pt x="31935" y="0"/>
                        <a:pt x="31935" y="0"/>
                      </a:cubicBezTo>
                      <a:close/>
                    </a:path>
                  </a:pathLst>
                </a:custGeom>
                <a:solidFill>
                  <a:srgbClr val="C68267"/>
                </a:solidFill>
                <a:ln w="53196" cap="flat">
                  <a:noFill/>
                  <a:prstDash val="solid"/>
                  <a:miter/>
                </a:ln>
              </p:spPr>
              <p:txBody>
                <a:bodyPr rtlCol="0" anchor="ctr"/>
                <a:lstStyle/>
                <a:p>
                  <a:endParaRPr lang="en-US"/>
                </a:p>
              </p:txBody>
            </p:sp>
            <p:sp>
              <p:nvSpPr>
                <p:cNvPr id="338" name="Freeform: Shape 337">
                  <a:extLst>
                    <a:ext uri="{FF2B5EF4-FFF2-40B4-BE49-F238E27FC236}">
                      <a16:creationId xmlns:a16="http://schemas.microsoft.com/office/drawing/2014/main" xmlns="" id="{DC50B39A-6247-465C-9028-980CCB858047}"/>
                    </a:ext>
                  </a:extLst>
                </p:cNvPr>
                <p:cNvSpPr/>
                <p:nvPr/>
              </p:nvSpPr>
              <p:spPr>
                <a:xfrm>
                  <a:off x="3605948" y="6555965"/>
                  <a:ext cx="133061" cy="111771"/>
                </a:xfrm>
                <a:custGeom>
                  <a:avLst/>
                  <a:gdLst>
                    <a:gd name="connsiteX0" fmla="*/ 122416 w 133061"/>
                    <a:gd name="connsiteY0" fmla="*/ 26612 h 111771"/>
                    <a:gd name="connsiteX1" fmla="*/ 117094 w 133061"/>
                    <a:gd name="connsiteY1" fmla="*/ 37257 h 111771"/>
                    <a:gd name="connsiteX2" fmla="*/ 106449 w 133061"/>
                    <a:gd name="connsiteY2" fmla="*/ 63869 h 111771"/>
                    <a:gd name="connsiteX3" fmla="*/ 79837 w 133061"/>
                    <a:gd name="connsiteY3" fmla="*/ 95804 h 111771"/>
                    <a:gd name="connsiteX4" fmla="*/ 69192 w 133061"/>
                    <a:gd name="connsiteY4" fmla="*/ 101126 h 111771"/>
                    <a:gd name="connsiteX5" fmla="*/ 58547 w 133061"/>
                    <a:gd name="connsiteY5" fmla="*/ 106449 h 111771"/>
                    <a:gd name="connsiteX6" fmla="*/ 31935 w 133061"/>
                    <a:gd name="connsiteY6" fmla="*/ 111771 h 111771"/>
                    <a:gd name="connsiteX7" fmla="*/ 26612 w 133061"/>
                    <a:gd name="connsiteY7" fmla="*/ 111771 h 111771"/>
                    <a:gd name="connsiteX8" fmla="*/ 26612 w 133061"/>
                    <a:gd name="connsiteY8" fmla="*/ 111771 h 111771"/>
                    <a:gd name="connsiteX9" fmla="*/ 26612 w 133061"/>
                    <a:gd name="connsiteY9" fmla="*/ 111771 h 111771"/>
                    <a:gd name="connsiteX10" fmla="*/ 26612 w 133061"/>
                    <a:gd name="connsiteY10" fmla="*/ 111771 h 111771"/>
                    <a:gd name="connsiteX11" fmla="*/ 21290 w 133061"/>
                    <a:gd name="connsiteY11" fmla="*/ 111771 h 111771"/>
                    <a:gd name="connsiteX12" fmla="*/ 10645 w 133061"/>
                    <a:gd name="connsiteY12" fmla="*/ 106449 h 111771"/>
                    <a:gd name="connsiteX13" fmla="*/ 0 w 133061"/>
                    <a:gd name="connsiteY13" fmla="*/ 79837 h 111771"/>
                    <a:gd name="connsiteX14" fmla="*/ 5323 w 133061"/>
                    <a:gd name="connsiteY14" fmla="*/ 58547 h 111771"/>
                    <a:gd name="connsiteX15" fmla="*/ 10645 w 133061"/>
                    <a:gd name="connsiteY15" fmla="*/ 37257 h 111771"/>
                    <a:gd name="connsiteX16" fmla="*/ 26612 w 133061"/>
                    <a:gd name="connsiteY16" fmla="*/ 10645 h 111771"/>
                    <a:gd name="connsiteX17" fmla="*/ 31935 w 133061"/>
                    <a:gd name="connsiteY17" fmla="*/ 0 h 111771"/>
                    <a:gd name="connsiteX18" fmla="*/ 26612 w 133061"/>
                    <a:gd name="connsiteY18" fmla="*/ 10645 h 111771"/>
                    <a:gd name="connsiteX19" fmla="*/ 15967 w 133061"/>
                    <a:gd name="connsiteY19" fmla="*/ 37257 h 111771"/>
                    <a:gd name="connsiteX20" fmla="*/ 10645 w 133061"/>
                    <a:gd name="connsiteY20" fmla="*/ 74514 h 111771"/>
                    <a:gd name="connsiteX21" fmla="*/ 21290 w 133061"/>
                    <a:gd name="connsiteY21" fmla="*/ 90482 h 111771"/>
                    <a:gd name="connsiteX22" fmla="*/ 26612 w 133061"/>
                    <a:gd name="connsiteY22" fmla="*/ 90482 h 111771"/>
                    <a:gd name="connsiteX23" fmla="*/ 31935 w 133061"/>
                    <a:gd name="connsiteY23" fmla="*/ 90482 h 111771"/>
                    <a:gd name="connsiteX24" fmla="*/ 37257 w 133061"/>
                    <a:gd name="connsiteY24" fmla="*/ 90482 h 111771"/>
                    <a:gd name="connsiteX25" fmla="*/ 37257 w 133061"/>
                    <a:gd name="connsiteY25" fmla="*/ 90482 h 111771"/>
                    <a:gd name="connsiteX26" fmla="*/ 37257 w 133061"/>
                    <a:gd name="connsiteY26" fmla="*/ 90482 h 111771"/>
                    <a:gd name="connsiteX27" fmla="*/ 37257 w 133061"/>
                    <a:gd name="connsiteY27" fmla="*/ 90482 h 111771"/>
                    <a:gd name="connsiteX28" fmla="*/ 42580 w 133061"/>
                    <a:gd name="connsiteY28" fmla="*/ 90482 h 111771"/>
                    <a:gd name="connsiteX29" fmla="*/ 63870 w 133061"/>
                    <a:gd name="connsiteY29" fmla="*/ 90482 h 111771"/>
                    <a:gd name="connsiteX30" fmla="*/ 74514 w 133061"/>
                    <a:gd name="connsiteY30" fmla="*/ 85159 h 111771"/>
                    <a:gd name="connsiteX31" fmla="*/ 85159 w 133061"/>
                    <a:gd name="connsiteY31" fmla="*/ 79837 h 111771"/>
                    <a:gd name="connsiteX32" fmla="*/ 117094 w 133061"/>
                    <a:gd name="connsiteY32" fmla="*/ 53224 h 111771"/>
                    <a:gd name="connsiteX33" fmla="*/ 133061 w 133061"/>
                    <a:gd name="connsiteY33" fmla="*/ 26612 h 111771"/>
                    <a:gd name="connsiteX34" fmla="*/ 122416 w 133061"/>
                    <a:gd name="connsiteY34" fmla="*/ 26612 h 111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3061" h="111771">
                      <a:moveTo>
                        <a:pt x="122416" y="26612"/>
                      </a:moveTo>
                      <a:cubicBezTo>
                        <a:pt x="122416" y="26612"/>
                        <a:pt x="122416" y="31935"/>
                        <a:pt x="117094" y="37257"/>
                      </a:cubicBezTo>
                      <a:cubicBezTo>
                        <a:pt x="117094" y="42580"/>
                        <a:pt x="111772" y="53224"/>
                        <a:pt x="106449" y="63869"/>
                      </a:cubicBezTo>
                      <a:cubicBezTo>
                        <a:pt x="101127" y="74514"/>
                        <a:pt x="90482" y="85159"/>
                        <a:pt x="79837" y="95804"/>
                      </a:cubicBezTo>
                      <a:cubicBezTo>
                        <a:pt x="74514" y="95804"/>
                        <a:pt x="74514" y="101126"/>
                        <a:pt x="69192" y="101126"/>
                      </a:cubicBezTo>
                      <a:cubicBezTo>
                        <a:pt x="63870" y="101126"/>
                        <a:pt x="63870" y="106449"/>
                        <a:pt x="58547" y="106449"/>
                      </a:cubicBezTo>
                      <a:cubicBezTo>
                        <a:pt x="47902" y="111771"/>
                        <a:pt x="42580" y="111771"/>
                        <a:pt x="31935" y="111771"/>
                      </a:cubicBezTo>
                      <a:lnTo>
                        <a:pt x="26612" y="111771"/>
                      </a:lnTo>
                      <a:lnTo>
                        <a:pt x="26612" y="111771"/>
                      </a:lnTo>
                      <a:lnTo>
                        <a:pt x="26612" y="111771"/>
                      </a:lnTo>
                      <a:lnTo>
                        <a:pt x="26612" y="111771"/>
                      </a:lnTo>
                      <a:lnTo>
                        <a:pt x="21290" y="111771"/>
                      </a:lnTo>
                      <a:cubicBezTo>
                        <a:pt x="15967" y="111771"/>
                        <a:pt x="10645" y="106449"/>
                        <a:pt x="10645" y="106449"/>
                      </a:cubicBezTo>
                      <a:cubicBezTo>
                        <a:pt x="5323" y="101126"/>
                        <a:pt x="0" y="90482"/>
                        <a:pt x="0" y="79837"/>
                      </a:cubicBezTo>
                      <a:cubicBezTo>
                        <a:pt x="0" y="69192"/>
                        <a:pt x="0" y="63869"/>
                        <a:pt x="5323" y="58547"/>
                      </a:cubicBezTo>
                      <a:cubicBezTo>
                        <a:pt x="5323" y="53224"/>
                        <a:pt x="10645" y="47902"/>
                        <a:pt x="10645" y="37257"/>
                      </a:cubicBezTo>
                      <a:cubicBezTo>
                        <a:pt x="15967" y="26612"/>
                        <a:pt x="21290" y="15967"/>
                        <a:pt x="26612" y="10645"/>
                      </a:cubicBezTo>
                      <a:cubicBezTo>
                        <a:pt x="31935" y="5322"/>
                        <a:pt x="31935" y="0"/>
                        <a:pt x="31935" y="0"/>
                      </a:cubicBezTo>
                      <a:cubicBezTo>
                        <a:pt x="31935" y="0"/>
                        <a:pt x="31935" y="5322"/>
                        <a:pt x="26612" y="10645"/>
                      </a:cubicBezTo>
                      <a:cubicBezTo>
                        <a:pt x="21290" y="15967"/>
                        <a:pt x="21290" y="26612"/>
                        <a:pt x="15967" y="37257"/>
                      </a:cubicBezTo>
                      <a:cubicBezTo>
                        <a:pt x="10645" y="47902"/>
                        <a:pt x="10645" y="63869"/>
                        <a:pt x="10645" y="74514"/>
                      </a:cubicBezTo>
                      <a:cubicBezTo>
                        <a:pt x="10645" y="79837"/>
                        <a:pt x="15967" y="85159"/>
                        <a:pt x="21290" y="90482"/>
                      </a:cubicBezTo>
                      <a:cubicBezTo>
                        <a:pt x="21290" y="90482"/>
                        <a:pt x="26612" y="90482"/>
                        <a:pt x="26612" y="90482"/>
                      </a:cubicBezTo>
                      <a:cubicBezTo>
                        <a:pt x="26612" y="90482"/>
                        <a:pt x="31935" y="90482"/>
                        <a:pt x="31935" y="90482"/>
                      </a:cubicBezTo>
                      <a:lnTo>
                        <a:pt x="37257" y="90482"/>
                      </a:lnTo>
                      <a:lnTo>
                        <a:pt x="37257" y="90482"/>
                      </a:lnTo>
                      <a:cubicBezTo>
                        <a:pt x="37257" y="90482"/>
                        <a:pt x="37257" y="90482"/>
                        <a:pt x="37257" y="90482"/>
                      </a:cubicBezTo>
                      <a:lnTo>
                        <a:pt x="37257" y="90482"/>
                      </a:lnTo>
                      <a:lnTo>
                        <a:pt x="42580" y="90482"/>
                      </a:lnTo>
                      <a:cubicBezTo>
                        <a:pt x="47902" y="90482"/>
                        <a:pt x="58547" y="90482"/>
                        <a:pt x="63870" y="90482"/>
                      </a:cubicBezTo>
                      <a:cubicBezTo>
                        <a:pt x="69192" y="90482"/>
                        <a:pt x="69192" y="90482"/>
                        <a:pt x="74514" y="85159"/>
                      </a:cubicBezTo>
                      <a:cubicBezTo>
                        <a:pt x="79837" y="85159"/>
                        <a:pt x="79837" y="79837"/>
                        <a:pt x="85159" y="79837"/>
                      </a:cubicBezTo>
                      <a:cubicBezTo>
                        <a:pt x="95804" y="74514"/>
                        <a:pt x="106449" y="63869"/>
                        <a:pt x="117094" y="53224"/>
                      </a:cubicBezTo>
                      <a:cubicBezTo>
                        <a:pt x="122416" y="42580"/>
                        <a:pt x="127739" y="37257"/>
                        <a:pt x="133061" y="26612"/>
                      </a:cubicBezTo>
                      <a:cubicBezTo>
                        <a:pt x="122416" y="26612"/>
                        <a:pt x="122416" y="26612"/>
                        <a:pt x="122416" y="26612"/>
                      </a:cubicBezTo>
                      <a:close/>
                    </a:path>
                  </a:pathLst>
                </a:custGeom>
                <a:solidFill>
                  <a:srgbClr val="C68267"/>
                </a:solidFill>
                <a:ln w="53196" cap="flat">
                  <a:noFill/>
                  <a:prstDash val="solid"/>
                  <a:miter/>
                </a:ln>
              </p:spPr>
              <p:txBody>
                <a:bodyPr rtlCol="0" anchor="ctr"/>
                <a:lstStyle/>
                <a:p>
                  <a:endParaRPr lang="en-US"/>
                </a:p>
              </p:txBody>
            </p:sp>
            <p:sp>
              <p:nvSpPr>
                <p:cNvPr id="339" name="Freeform: Shape 338">
                  <a:extLst>
                    <a:ext uri="{FF2B5EF4-FFF2-40B4-BE49-F238E27FC236}">
                      <a16:creationId xmlns:a16="http://schemas.microsoft.com/office/drawing/2014/main" xmlns="" id="{6804BBEB-4BE4-49DE-B3D7-80DF358F9B07}"/>
                    </a:ext>
                  </a:extLst>
                </p:cNvPr>
                <p:cNvSpPr/>
                <p:nvPr/>
              </p:nvSpPr>
              <p:spPr>
                <a:xfrm>
                  <a:off x="3669818" y="6492096"/>
                  <a:ext cx="196930" cy="186285"/>
                </a:xfrm>
                <a:custGeom>
                  <a:avLst/>
                  <a:gdLst>
                    <a:gd name="connsiteX0" fmla="*/ 196931 w 196930"/>
                    <a:gd name="connsiteY0" fmla="*/ 0 h 186285"/>
                    <a:gd name="connsiteX1" fmla="*/ 180964 w 196930"/>
                    <a:gd name="connsiteY1" fmla="*/ 42580 h 186285"/>
                    <a:gd name="connsiteX2" fmla="*/ 159674 w 196930"/>
                    <a:gd name="connsiteY2" fmla="*/ 85159 h 186285"/>
                    <a:gd name="connsiteX3" fmla="*/ 127739 w 196930"/>
                    <a:gd name="connsiteY3" fmla="*/ 133061 h 186285"/>
                    <a:gd name="connsiteX4" fmla="*/ 90482 w 196930"/>
                    <a:gd name="connsiteY4" fmla="*/ 170318 h 186285"/>
                    <a:gd name="connsiteX5" fmla="*/ 42580 w 196930"/>
                    <a:gd name="connsiteY5" fmla="*/ 186286 h 186285"/>
                    <a:gd name="connsiteX6" fmla="*/ 31935 w 196930"/>
                    <a:gd name="connsiteY6" fmla="*/ 186286 h 186285"/>
                    <a:gd name="connsiteX7" fmla="*/ 21290 w 196930"/>
                    <a:gd name="connsiteY7" fmla="*/ 180963 h 186285"/>
                    <a:gd name="connsiteX8" fmla="*/ 10645 w 196930"/>
                    <a:gd name="connsiteY8" fmla="*/ 170318 h 186285"/>
                    <a:gd name="connsiteX9" fmla="*/ 0 w 196930"/>
                    <a:gd name="connsiteY9" fmla="*/ 159673 h 186285"/>
                    <a:gd name="connsiteX10" fmla="*/ 10645 w 196930"/>
                    <a:gd name="connsiteY10" fmla="*/ 164996 h 186285"/>
                    <a:gd name="connsiteX11" fmla="*/ 21290 w 196930"/>
                    <a:gd name="connsiteY11" fmla="*/ 170318 h 186285"/>
                    <a:gd name="connsiteX12" fmla="*/ 31935 w 196930"/>
                    <a:gd name="connsiteY12" fmla="*/ 170318 h 186285"/>
                    <a:gd name="connsiteX13" fmla="*/ 42580 w 196930"/>
                    <a:gd name="connsiteY13" fmla="*/ 170318 h 186285"/>
                    <a:gd name="connsiteX14" fmla="*/ 79837 w 196930"/>
                    <a:gd name="connsiteY14" fmla="*/ 154351 h 186285"/>
                    <a:gd name="connsiteX15" fmla="*/ 95804 w 196930"/>
                    <a:gd name="connsiteY15" fmla="*/ 138384 h 186285"/>
                    <a:gd name="connsiteX16" fmla="*/ 111772 w 196930"/>
                    <a:gd name="connsiteY16" fmla="*/ 117094 h 186285"/>
                    <a:gd name="connsiteX17" fmla="*/ 143706 w 196930"/>
                    <a:gd name="connsiteY17" fmla="*/ 74514 h 186285"/>
                    <a:gd name="connsiteX18" fmla="*/ 164996 w 196930"/>
                    <a:gd name="connsiteY18" fmla="*/ 31935 h 186285"/>
                    <a:gd name="connsiteX19" fmla="*/ 196931 w 196930"/>
                    <a:gd name="connsiteY19" fmla="*/ 0 h 186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96930" h="186285">
                      <a:moveTo>
                        <a:pt x="196931" y="0"/>
                      </a:moveTo>
                      <a:cubicBezTo>
                        <a:pt x="196931" y="0"/>
                        <a:pt x="191608" y="15967"/>
                        <a:pt x="180964" y="42580"/>
                      </a:cubicBezTo>
                      <a:cubicBezTo>
                        <a:pt x="175641" y="53224"/>
                        <a:pt x="170319" y="69192"/>
                        <a:pt x="159674" y="85159"/>
                      </a:cubicBezTo>
                      <a:cubicBezTo>
                        <a:pt x="149029" y="101126"/>
                        <a:pt x="143706" y="117094"/>
                        <a:pt x="127739" y="133061"/>
                      </a:cubicBezTo>
                      <a:cubicBezTo>
                        <a:pt x="117094" y="149028"/>
                        <a:pt x="101127" y="159673"/>
                        <a:pt x="90482" y="170318"/>
                      </a:cubicBezTo>
                      <a:cubicBezTo>
                        <a:pt x="74514" y="180963"/>
                        <a:pt x="58547" y="186286"/>
                        <a:pt x="42580" y="186286"/>
                      </a:cubicBezTo>
                      <a:cubicBezTo>
                        <a:pt x="37257" y="186286"/>
                        <a:pt x="37257" y="186286"/>
                        <a:pt x="31935" y="186286"/>
                      </a:cubicBezTo>
                      <a:cubicBezTo>
                        <a:pt x="26612" y="186286"/>
                        <a:pt x="26612" y="186286"/>
                        <a:pt x="21290" y="180963"/>
                      </a:cubicBezTo>
                      <a:cubicBezTo>
                        <a:pt x="15967" y="180963"/>
                        <a:pt x="10645" y="175641"/>
                        <a:pt x="10645" y="170318"/>
                      </a:cubicBezTo>
                      <a:cubicBezTo>
                        <a:pt x="5322" y="164996"/>
                        <a:pt x="0" y="159673"/>
                        <a:pt x="0" y="159673"/>
                      </a:cubicBezTo>
                      <a:cubicBezTo>
                        <a:pt x="0" y="159673"/>
                        <a:pt x="5322" y="159673"/>
                        <a:pt x="10645" y="164996"/>
                      </a:cubicBezTo>
                      <a:cubicBezTo>
                        <a:pt x="15967" y="164996"/>
                        <a:pt x="15967" y="170318"/>
                        <a:pt x="21290" y="170318"/>
                      </a:cubicBezTo>
                      <a:cubicBezTo>
                        <a:pt x="21290" y="170318"/>
                        <a:pt x="26612" y="170318"/>
                        <a:pt x="31935" y="170318"/>
                      </a:cubicBezTo>
                      <a:cubicBezTo>
                        <a:pt x="37257" y="170318"/>
                        <a:pt x="37257" y="170318"/>
                        <a:pt x="42580" y="170318"/>
                      </a:cubicBezTo>
                      <a:cubicBezTo>
                        <a:pt x="53225" y="170318"/>
                        <a:pt x="69192" y="164996"/>
                        <a:pt x="79837" y="154351"/>
                      </a:cubicBezTo>
                      <a:cubicBezTo>
                        <a:pt x="85159" y="149028"/>
                        <a:pt x="90482" y="143706"/>
                        <a:pt x="95804" y="138384"/>
                      </a:cubicBezTo>
                      <a:cubicBezTo>
                        <a:pt x="101127" y="133061"/>
                        <a:pt x="106449" y="127739"/>
                        <a:pt x="111772" y="117094"/>
                      </a:cubicBezTo>
                      <a:cubicBezTo>
                        <a:pt x="122416" y="101126"/>
                        <a:pt x="133061" y="90482"/>
                        <a:pt x="143706" y="74514"/>
                      </a:cubicBezTo>
                      <a:cubicBezTo>
                        <a:pt x="154351" y="58547"/>
                        <a:pt x="159674" y="47902"/>
                        <a:pt x="164996" y="31935"/>
                      </a:cubicBezTo>
                      <a:cubicBezTo>
                        <a:pt x="186286" y="15967"/>
                        <a:pt x="196931" y="0"/>
                        <a:pt x="196931" y="0"/>
                      </a:cubicBezTo>
                      <a:close/>
                    </a:path>
                  </a:pathLst>
                </a:custGeom>
                <a:solidFill>
                  <a:srgbClr val="C68267"/>
                </a:solidFill>
                <a:ln w="53196" cap="flat">
                  <a:noFill/>
                  <a:prstDash val="solid"/>
                  <a:miter/>
                </a:ln>
              </p:spPr>
              <p:txBody>
                <a:bodyPr rtlCol="0" anchor="ctr"/>
                <a:lstStyle/>
                <a:p>
                  <a:endParaRPr lang="en-US"/>
                </a:p>
              </p:txBody>
            </p:sp>
            <p:sp>
              <p:nvSpPr>
                <p:cNvPr id="340" name="Freeform: Shape 339">
                  <a:extLst>
                    <a:ext uri="{FF2B5EF4-FFF2-40B4-BE49-F238E27FC236}">
                      <a16:creationId xmlns:a16="http://schemas.microsoft.com/office/drawing/2014/main" xmlns="" id="{835F7EAE-7AAB-4C2D-8258-A6B1A9D279BF}"/>
                    </a:ext>
                  </a:extLst>
                </p:cNvPr>
                <p:cNvSpPr/>
                <p:nvPr/>
              </p:nvSpPr>
              <p:spPr>
                <a:xfrm>
                  <a:off x="3696430" y="6614512"/>
                  <a:ext cx="186285" cy="95803"/>
                </a:xfrm>
                <a:custGeom>
                  <a:avLst/>
                  <a:gdLst>
                    <a:gd name="connsiteX0" fmla="*/ 186286 w 186285"/>
                    <a:gd name="connsiteY0" fmla="*/ 0 h 95803"/>
                    <a:gd name="connsiteX1" fmla="*/ 170319 w 186285"/>
                    <a:gd name="connsiteY1" fmla="*/ 31935 h 95803"/>
                    <a:gd name="connsiteX2" fmla="*/ 159674 w 186285"/>
                    <a:gd name="connsiteY2" fmla="*/ 47902 h 95803"/>
                    <a:gd name="connsiteX3" fmla="*/ 143706 w 186285"/>
                    <a:gd name="connsiteY3" fmla="*/ 63869 h 95803"/>
                    <a:gd name="connsiteX4" fmla="*/ 127739 w 186285"/>
                    <a:gd name="connsiteY4" fmla="*/ 79837 h 95803"/>
                    <a:gd name="connsiteX5" fmla="*/ 106449 w 186285"/>
                    <a:gd name="connsiteY5" fmla="*/ 90482 h 95803"/>
                    <a:gd name="connsiteX6" fmla="*/ 85159 w 186285"/>
                    <a:gd name="connsiteY6" fmla="*/ 95804 h 95803"/>
                    <a:gd name="connsiteX7" fmla="*/ 63870 w 186285"/>
                    <a:gd name="connsiteY7" fmla="*/ 95804 h 95803"/>
                    <a:gd name="connsiteX8" fmla="*/ 53225 w 186285"/>
                    <a:gd name="connsiteY8" fmla="*/ 95804 h 95803"/>
                    <a:gd name="connsiteX9" fmla="*/ 42580 w 186285"/>
                    <a:gd name="connsiteY9" fmla="*/ 90482 h 95803"/>
                    <a:gd name="connsiteX10" fmla="*/ 31935 w 186285"/>
                    <a:gd name="connsiteY10" fmla="*/ 85159 h 95803"/>
                    <a:gd name="connsiteX11" fmla="*/ 26612 w 186285"/>
                    <a:gd name="connsiteY11" fmla="*/ 79837 h 95803"/>
                    <a:gd name="connsiteX12" fmla="*/ 15967 w 186285"/>
                    <a:gd name="connsiteY12" fmla="*/ 69192 h 95803"/>
                    <a:gd name="connsiteX13" fmla="*/ 5322 w 186285"/>
                    <a:gd name="connsiteY13" fmla="*/ 58547 h 95803"/>
                    <a:gd name="connsiteX14" fmla="*/ 0 w 186285"/>
                    <a:gd name="connsiteY14" fmla="*/ 53224 h 95803"/>
                    <a:gd name="connsiteX15" fmla="*/ 10645 w 186285"/>
                    <a:gd name="connsiteY15" fmla="*/ 58547 h 95803"/>
                    <a:gd name="connsiteX16" fmla="*/ 21290 w 186285"/>
                    <a:gd name="connsiteY16" fmla="*/ 63869 h 95803"/>
                    <a:gd name="connsiteX17" fmla="*/ 31935 w 186285"/>
                    <a:gd name="connsiteY17" fmla="*/ 69192 h 95803"/>
                    <a:gd name="connsiteX18" fmla="*/ 37257 w 186285"/>
                    <a:gd name="connsiteY18" fmla="*/ 74514 h 95803"/>
                    <a:gd name="connsiteX19" fmla="*/ 47902 w 186285"/>
                    <a:gd name="connsiteY19" fmla="*/ 74514 h 95803"/>
                    <a:gd name="connsiteX20" fmla="*/ 58547 w 186285"/>
                    <a:gd name="connsiteY20" fmla="*/ 74514 h 95803"/>
                    <a:gd name="connsiteX21" fmla="*/ 69192 w 186285"/>
                    <a:gd name="connsiteY21" fmla="*/ 74514 h 95803"/>
                    <a:gd name="connsiteX22" fmla="*/ 90482 w 186285"/>
                    <a:gd name="connsiteY22" fmla="*/ 74514 h 95803"/>
                    <a:gd name="connsiteX23" fmla="*/ 111772 w 186285"/>
                    <a:gd name="connsiteY23" fmla="*/ 69192 h 95803"/>
                    <a:gd name="connsiteX24" fmla="*/ 127739 w 186285"/>
                    <a:gd name="connsiteY24" fmla="*/ 58547 h 95803"/>
                    <a:gd name="connsiteX25" fmla="*/ 143706 w 186285"/>
                    <a:gd name="connsiteY25" fmla="*/ 47902 h 95803"/>
                    <a:gd name="connsiteX26" fmla="*/ 170319 w 186285"/>
                    <a:gd name="connsiteY26" fmla="*/ 21290 h 95803"/>
                    <a:gd name="connsiteX27" fmla="*/ 186286 w 186285"/>
                    <a:gd name="connsiteY27" fmla="*/ 0 h 95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86285" h="95803">
                      <a:moveTo>
                        <a:pt x="186286" y="0"/>
                      </a:moveTo>
                      <a:cubicBezTo>
                        <a:pt x="186286" y="0"/>
                        <a:pt x="180964" y="15967"/>
                        <a:pt x="170319" y="31935"/>
                      </a:cubicBezTo>
                      <a:cubicBezTo>
                        <a:pt x="164996" y="37257"/>
                        <a:pt x="164996" y="42580"/>
                        <a:pt x="159674" y="47902"/>
                      </a:cubicBezTo>
                      <a:cubicBezTo>
                        <a:pt x="154351" y="53224"/>
                        <a:pt x="149029" y="58547"/>
                        <a:pt x="143706" y="63869"/>
                      </a:cubicBezTo>
                      <a:cubicBezTo>
                        <a:pt x="138384" y="69192"/>
                        <a:pt x="133061" y="74514"/>
                        <a:pt x="127739" y="79837"/>
                      </a:cubicBezTo>
                      <a:cubicBezTo>
                        <a:pt x="122416" y="85159"/>
                        <a:pt x="117094" y="85159"/>
                        <a:pt x="106449" y="90482"/>
                      </a:cubicBezTo>
                      <a:cubicBezTo>
                        <a:pt x="101127" y="95804"/>
                        <a:pt x="90482" y="95804"/>
                        <a:pt x="85159" y="95804"/>
                      </a:cubicBezTo>
                      <a:cubicBezTo>
                        <a:pt x="79837" y="95804"/>
                        <a:pt x="69192" y="95804"/>
                        <a:pt x="63870" y="95804"/>
                      </a:cubicBezTo>
                      <a:cubicBezTo>
                        <a:pt x="58547" y="95804"/>
                        <a:pt x="58547" y="95804"/>
                        <a:pt x="53225" y="95804"/>
                      </a:cubicBezTo>
                      <a:cubicBezTo>
                        <a:pt x="47902" y="95804"/>
                        <a:pt x="47902" y="95804"/>
                        <a:pt x="42580" y="90482"/>
                      </a:cubicBezTo>
                      <a:cubicBezTo>
                        <a:pt x="37257" y="90482"/>
                        <a:pt x="37257" y="90482"/>
                        <a:pt x="31935" y="85159"/>
                      </a:cubicBezTo>
                      <a:cubicBezTo>
                        <a:pt x="31935" y="85159"/>
                        <a:pt x="26612" y="79837"/>
                        <a:pt x="26612" y="79837"/>
                      </a:cubicBezTo>
                      <a:cubicBezTo>
                        <a:pt x="21290" y="74514"/>
                        <a:pt x="15967" y="74514"/>
                        <a:pt x="15967" y="69192"/>
                      </a:cubicBezTo>
                      <a:cubicBezTo>
                        <a:pt x="10645" y="63869"/>
                        <a:pt x="10645" y="63869"/>
                        <a:pt x="5322" y="58547"/>
                      </a:cubicBezTo>
                      <a:cubicBezTo>
                        <a:pt x="5322" y="58547"/>
                        <a:pt x="0" y="53224"/>
                        <a:pt x="0" y="53224"/>
                      </a:cubicBezTo>
                      <a:cubicBezTo>
                        <a:pt x="0" y="53224"/>
                        <a:pt x="5322" y="53224"/>
                        <a:pt x="10645" y="58547"/>
                      </a:cubicBezTo>
                      <a:cubicBezTo>
                        <a:pt x="10645" y="58547"/>
                        <a:pt x="15967" y="63869"/>
                        <a:pt x="21290" y="63869"/>
                      </a:cubicBezTo>
                      <a:cubicBezTo>
                        <a:pt x="26612" y="63869"/>
                        <a:pt x="31935" y="69192"/>
                        <a:pt x="31935" y="69192"/>
                      </a:cubicBezTo>
                      <a:cubicBezTo>
                        <a:pt x="31935" y="69192"/>
                        <a:pt x="37257" y="69192"/>
                        <a:pt x="37257" y="74514"/>
                      </a:cubicBezTo>
                      <a:cubicBezTo>
                        <a:pt x="42580" y="74514"/>
                        <a:pt x="42580" y="74514"/>
                        <a:pt x="47902" y="74514"/>
                      </a:cubicBezTo>
                      <a:cubicBezTo>
                        <a:pt x="53225" y="74514"/>
                        <a:pt x="53225" y="74514"/>
                        <a:pt x="58547" y="74514"/>
                      </a:cubicBezTo>
                      <a:cubicBezTo>
                        <a:pt x="63870" y="74514"/>
                        <a:pt x="63870" y="74514"/>
                        <a:pt x="69192" y="74514"/>
                      </a:cubicBezTo>
                      <a:cubicBezTo>
                        <a:pt x="74514" y="74514"/>
                        <a:pt x="79837" y="74514"/>
                        <a:pt x="90482" y="74514"/>
                      </a:cubicBezTo>
                      <a:cubicBezTo>
                        <a:pt x="95804" y="74514"/>
                        <a:pt x="101127" y="69192"/>
                        <a:pt x="111772" y="69192"/>
                      </a:cubicBezTo>
                      <a:cubicBezTo>
                        <a:pt x="117094" y="63869"/>
                        <a:pt x="122416" y="63869"/>
                        <a:pt x="127739" y="58547"/>
                      </a:cubicBezTo>
                      <a:cubicBezTo>
                        <a:pt x="133061" y="53224"/>
                        <a:pt x="138384" y="53224"/>
                        <a:pt x="143706" y="47902"/>
                      </a:cubicBezTo>
                      <a:cubicBezTo>
                        <a:pt x="154351" y="37257"/>
                        <a:pt x="164996" y="31935"/>
                        <a:pt x="170319" y="21290"/>
                      </a:cubicBezTo>
                      <a:cubicBezTo>
                        <a:pt x="180964" y="10645"/>
                        <a:pt x="186286" y="0"/>
                        <a:pt x="186286" y="0"/>
                      </a:cubicBezTo>
                      <a:close/>
                    </a:path>
                  </a:pathLst>
                </a:custGeom>
                <a:solidFill>
                  <a:srgbClr val="C68267"/>
                </a:solidFill>
                <a:ln w="53196" cap="flat">
                  <a:noFill/>
                  <a:prstDash val="solid"/>
                  <a:miter/>
                </a:ln>
              </p:spPr>
              <p:txBody>
                <a:bodyPr rtlCol="0" anchor="ctr"/>
                <a:lstStyle/>
                <a:p>
                  <a:endParaRPr lang="en-US"/>
                </a:p>
              </p:txBody>
            </p:sp>
            <p:sp>
              <p:nvSpPr>
                <p:cNvPr id="341" name="Freeform: Shape 340">
                  <a:extLst>
                    <a:ext uri="{FF2B5EF4-FFF2-40B4-BE49-F238E27FC236}">
                      <a16:creationId xmlns:a16="http://schemas.microsoft.com/office/drawing/2014/main" xmlns="" id="{CC6C1B9A-5996-4967-87A3-F94A092746CC}"/>
                    </a:ext>
                  </a:extLst>
                </p:cNvPr>
                <p:cNvSpPr/>
                <p:nvPr/>
              </p:nvSpPr>
              <p:spPr>
                <a:xfrm>
                  <a:off x="3680463" y="6390969"/>
                  <a:ext cx="21289" cy="47902"/>
                </a:xfrm>
                <a:custGeom>
                  <a:avLst/>
                  <a:gdLst>
                    <a:gd name="connsiteX0" fmla="*/ 21290 w 21289"/>
                    <a:gd name="connsiteY0" fmla="*/ 0 h 47902"/>
                    <a:gd name="connsiteX1" fmla="*/ 21290 w 21289"/>
                    <a:gd name="connsiteY1" fmla="*/ 10645 h 47902"/>
                    <a:gd name="connsiteX2" fmla="*/ 15967 w 21289"/>
                    <a:gd name="connsiteY2" fmla="*/ 26612 h 47902"/>
                    <a:gd name="connsiteX3" fmla="*/ 5322 w 21289"/>
                    <a:gd name="connsiteY3" fmla="*/ 42580 h 47902"/>
                    <a:gd name="connsiteX4" fmla="*/ 0 w 21289"/>
                    <a:gd name="connsiteY4" fmla="*/ 47902 h 47902"/>
                    <a:gd name="connsiteX5" fmla="*/ 0 w 21289"/>
                    <a:gd name="connsiteY5" fmla="*/ 37257 h 47902"/>
                    <a:gd name="connsiteX6" fmla="*/ 5322 w 21289"/>
                    <a:gd name="connsiteY6" fmla="*/ 21290 h 47902"/>
                    <a:gd name="connsiteX7" fmla="*/ 15967 w 21289"/>
                    <a:gd name="connsiteY7" fmla="*/ 5322 h 47902"/>
                    <a:gd name="connsiteX8" fmla="*/ 21290 w 21289"/>
                    <a:gd name="connsiteY8" fmla="*/ 0 h 47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89" h="47902">
                      <a:moveTo>
                        <a:pt x="21290" y="0"/>
                      </a:moveTo>
                      <a:cubicBezTo>
                        <a:pt x="21290" y="0"/>
                        <a:pt x="21290" y="5322"/>
                        <a:pt x="21290" y="10645"/>
                      </a:cubicBezTo>
                      <a:cubicBezTo>
                        <a:pt x="21290" y="15967"/>
                        <a:pt x="21290" y="21290"/>
                        <a:pt x="15967" y="26612"/>
                      </a:cubicBezTo>
                      <a:cubicBezTo>
                        <a:pt x="10645" y="31935"/>
                        <a:pt x="10645" y="37257"/>
                        <a:pt x="5322" y="42580"/>
                      </a:cubicBezTo>
                      <a:cubicBezTo>
                        <a:pt x="0" y="47902"/>
                        <a:pt x="0" y="47902"/>
                        <a:pt x="0" y="47902"/>
                      </a:cubicBezTo>
                      <a:cubicBezTo>
                        <a:pt x="0" y="47902"/>
                        <a:pt x="0" y="42580"/>
                        <a:pt x="0" y="37257"/>
                      </a:cubicBezTo>
                      <a:cubicBezTo>
                        <a:pt x="0" y="31935"/>
                        <a:pt x="0" y="26612"/>
                        <a:pt x="5322" y="21290"/>
                      </a:cubicBezTo>
                      <a:cubicBezTo>
                        <a:pt x="10645" y="15967"/>
                        <a:pt x="10645" y="10645"/>
                        <a:pt x="15967" y="5322"/>
                      </a:cubicBezTo>
                      <a:cubicBezTo>
                        <a:pt x="15967" y="0"/>
                        <a:pt x="21290" y="0"/>
                        <a:pt x="21290" y="0"/>
                      </a:cubicBezTo>
                      <a:close/>
                    </a:path>
                  </a:pathLst>
                </a:custGeom>
                <a:solidFill>
                  <a:srgbClr val="C68267"/>
                </a:solidFill>
                <a:ln w="53196" cap="flat">
                  <a:noFill/>
                  <a:prstDash val="solid"/>
                  <a:miter/>
                </a:ln>
              </p:spPr>
              <p:txBody>
                <a:bodyPr rtlCol="0" anchor="ctr"/>
                <a:lstStyle/>
                <a:p>
                  <a:endParaRPr lang="en-US"/>
                </a:p>
              </p:txBody>
            </p:sp>
            <p:sp>
              <p:nvSpPr>
                <p:cNvPr id="342" name="Freeform: Shape 341">
                  <a:extLst>
                    <a:ext uri="{FF2B5EF4-FFF2-40B4-BE49-F238E27FC236}">
                      <a16:creationId xmlns:a16="http://schemas.microsoft.com/office/drawing/2014/main" xmlns="" id="{130B805B-949B-474F-91A0-0B29DC737EAC}"/>
                    </a:ext>
                  </a:extLst>
                </p:cNvPr>
                <p:cNvSpPr/>
                <p:nvPr/>
              </p:nvSpPr>
              <p:spPr>
                <a:xfrm>
                  <a:off x="3435630" y="6566610"/>
                  <a:ext cx="21289" cy="47901"/>
                </a:xfrm>
                <a:custGeom>
                  <a:avLst/>
                  <a:gdLst>
                    <a:gd name="connsiteX0" fmla="*/ 0 w 21289"/>
                    <a:gd name="connsiteY0" fmla="*/ 0 h 47901"/>
                    <a:gd name="connsiteX1" fmla="*/ 0 w 21289"/>
                    <a:gd name="connsiteY1" fmla="*/ 0 h 47901"/>
                    <a:gd name="connsiteX2" fmla="*/ 5323 w 21289"/>
                    <a:gd name="connsiteY2" fmla="*/ 5322 h 47901"/>
                    <a:gd name="connsiteX3" fmla="*/ 15968 w 21289"/>
                    <a:gd name="connsiteY3" fmla="*/ 21290 h 47901"/>
                    <a:gd name="connsiteX4" fmla="*/ 21290 w 21289"/>
                    <a:gd name="connsiteY4" fmla="*/ 37257 h 47901"/>
                    <a:gd name="connsiteX5" fmla="*/ 21290 w 21289"/>
                    <a:gd name="connsiteY5" fmla="*/ 47902 h 47901"/>
                    <a:gd name="connsiteX6" fmla="*/ 15968 w 21289"/>
                    <a:gd name="connsiteY6" fmla="*/ 42580 h 47901"/>
                    <a:gd name="connsiteX7" fmla="*/ 10645 w 21289"/>
                    <a:gd name="connsiteY7" fmla="*/ 37257 h 47901"/>
                    <a:gd name="connsiteX8" fmla="*/ 5323 w 21289"/>
                    <a:gd name="connsiteY8" fmla="*/ 26612 h 47901"/>
                    <a:gd name="connsiteX9" fmla="*/ 0 w 21289"/>
                    <a:gd name="connsiteY9" fmla="*/ 5322 h 47901"/>
                    <a:gd name="connsiteX10" fmla="*/ 0 w 21289"/>
                    <a:gd name="connsiteY10" fmla="*/ 0 h 47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289" h="47901">
                      <a:moveTo>
                        <a:pt x="0" y="0"/>
                      </a:moveTo>
                      <a:cubicBezTo>
                        <a:pt x="0" y="0"/>
                        <a:pt x="0" y="5322"/>
                        <a:pt x="0" y="0"/>
                      </a:cubicBezTo>
                      <a:cubicBezTo>
                        <a:pt x="0" y="5322"/>
                        <a:pt x="5323" y="5322"/>
                        <a:pt x="5323" y="5322"/>
                      </a:cubicBezTo>
                      <a:cubicBezTo>
                        <a:pt x="10645" y="10645"/>
                        <a:pt x="10645" y="15967"/>
                        <a:pt x="15968" y="21290"/>
                      </a:cubicBezTo>
                      <a:cubicBezTo>
                        <a:pt x="15968" y="26612"/>
                        <a:pt x="21290" y="31935"/>
                        <a:pt x="21290" y="37257"/>
                      </a:cubicBezTo>
                      <a:cubicBezTo>
                        <a:pt x="21290" y="42580"/>
                        <a:pt x="21290" y="47902"/>
                        <a:pt x="21290" y="47902"/>
                      </a:cubicBezTo>
                      <a:cubicBezTo>
                        <a:pt x="21290" y="47902"/>
                        <a:pt x="15968" y="47902"/>
                        <a:pt x="15968" y="42580"/>
                      </a:cubicBezTo>
                      <a:cubicBezTo>
                        <a:pt x="15968" y="42580"/>
                        <a:pt x="10645" y="37257"/>
                        <a:pt x="10645" y="37257"/>
                      </a:cubicBezTo>
                      <a:cubicBezTo>
                        <a:pt x="10645" y="31935"/>
                        <a:pt x="5323" y="31935"/>
                        <a:pt x="5323" y="26612"/>
                      </a:cubicBezTo>
                      <a:cubicBezTo>
                        <a:pt x="0" y="21290"/>
                        <a:pt x="0" y="10645"/>
                        <a:pt x="0" y="5322"/>
                      </a:cubicBezTo>
                      <a:cubicBezTo>
                        <a:pt x="0" y="5322"/>
                        <a:pt x="0" y="0"/>
                        <a:pt x="0" y="0"/>
                      </a:cubicBezTo>
                      <a:close/>
                    </a:path>
                  </a:pathLst>
                </a:custGeom>
                <a:solidFill>
                  <a:srgbClr val="C68267"/>
                </a:solidFill>
                <a:ln w="53196" cap="flat">
                  <a:noFill/>
                  <a:prstDash val="solid"/>
                  <a:miter/>
                </a:ln>
              </p:spPr>
              <p:txBody>
                <a:bodyPr rtlCol="0" anchor="ctr"/>
                <a:lstStyle/>
                <a:p>
                  <a:endParaRPr lang="en-US"/>
                </a:p>
              </p:txBody>
            </p:sp>
          </p:grpSp>
          <p:sp>
            <p:nvSpPr>
              <p:cNvPr id="343" name="Freeform: Shape 342">
                <a:extLst>
                  <a:ext uri="{FF2B5EF4-FFF2-40B4-BE49-F238E27FC236}">
                    <a16:creationId xmlns:a16="http://schemas.microsoft.com/office/drawing/2014/main" xmlns="" id="{2D287B4B-C919-4C30-B6DA-AFE08173671F}"/>
                  </a:ext>
                </a:extLst>
              </p:cNvPr>
              <p:cNvSpPr/>
              <p:nvPr/>
            </p:nvSpPr>
            <p:spPr>
              <a:xfrm>
                <a:off x="2902550" y="6641270"/>
                <a:ext cx="540165" cy="439080"/>
              </a:xfrm>
              <a:custGeom>
                <a:avLst/>
                <a:gdLst>
                  <a:gd name="connsiteX0" fmla="*/ 479855 w 540165"/>
                  <a:gd name="connsiteY0" fmla="*/ 5177 h 439080"/>
                  <a:gd name="connsiteX1" fmla="*/ 75349 w 540165"/>
                  <a:gd name="connsiteY1" fmla="*/ 265976 h 439080"/>
                  <a:gd name="connsiteX2" fmla="*/ 32769 w 540165"/>
                  <a:gd name="connsiteY2" fmla="*/ 436295 h 439080"/>
                  <a:gd name="connsiteX3" fmla="*/ 431953 w 540165"/>
                  <a:gd name="connsiteY3" fmla="*/ 191462 h 439080"/>
                  <a:gd name="connsiteX4" fmla="*/ 479855 w 540165"/>
                  <a:gd name="connsiteY4" fmla="*/ 5177 h 439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0165" h="439080">
                    <a:moveTo>
                      <a:pt x="479855" y="5177"/>
                    </a:moveTo>
                    <a:cubicBezTo>
                      <a:pt x="479855" y="5177"/>
                      <a:pt x="197765" y="186140"/>
                      <a:pt x="75349" y="265976"/>
                    </a:cubicBezTo>
                    <a:cubicBezTo>
                      <a:pt x="-31100" y="329846"/>
                      <a:pt x="-4488" y="409682"/>
                      <a:pt x="32769" y="436295"/>
                    </a:cubicBezTo>
                    <a:cubicBezTo>
                      <a:pt x="70026" y="462907"/>
                      <a:pt x="288247" y="292589"/>
                      <a:pt x="431953" y="191462"/>
                    </a:cubicBezTo>
                    <a:cubicBezTo>
                      <a:pt x="575660" y="95658"/>
                      <a:pt x="559692" y="-26758"/>
                      <a:pt x="479855" y="5177"/>
                    </a:cubicBezTo>
                    <a:close/>
                  </a:path>
                </a:pathLst>
              </a:custGeom>
              <a:noFill/>
              <a:ln w="53196" cap="flat">
                <a:noFill/>
                <a:prstDash val="solid"/>
                <a:miter/>
              </a:ln>
            </p:spPr>
            <p:txBody>
              <a:bodyPr rtlCol="0" anchor="ctr"/>
              <a:lstStyle/>
              <a:p>
                <a:endParaRPr lang="en-US"/>
              </a:p>
            </p:txBody>
          </p:sp>
          <p:grpSp>
            <p:nvGrpSpPr>
              <p:cNvPr id="344" name="Graphic 19">
                <a:extLst>
                  <a:ext uri="{FF2B5EF4-FFF2-40B4-BE49-F238E27FC236}">
                    <a16:creationId xmlns:a16="http://schemas.microsoft.com/office/drawing/2014/main" xmlns="" id="{0EEE9A57-C48B-4652-9DC1-C2AAEA1ED454}"/>
                  </a:ext>
                </a:extLst>
              </p:cNvPr>
              <p:cNvGrpSpPr/>
              <p:nvPr/>
            </p:nvGrpSpPr>
            <p:grpSpPr>
              <a:xfrm>
                <a:off x="2860541" y="6316163"/>
                <a:ext cx="1032820" cy="878495"/>
                <a:chOff x="2860541" y="6316163"/>
                <a:chExt cx="1032820" cy="878495"/>
              </a:xfrm>
            </p:grpSpPr>
            <p:sp>
              <p:nvSpPr>
                <p:cNvPr id="345" name="Freeform: Shape 344">
                  <a:extLst>
                    <a:ext uri="{FF2B5EF4-FFF2-40B4-BE49-F238E27FC236}">
                      <a16:creationId xmlns:a16="http://schemas.microsoft.com/office/drawing/2014/main" xmlns="" id="{96092ADA-F288-471A-A4E0-5413D3F2F6D1}"/>
                    </a:ext>
                  </a:extLst>
                </p:cNvPr>
                <p:cNvSpPr/>
                <p:nvPr/>
              </p:nvSpPr>
              <p:spPr>
                <a:xfrm>
                  <a:off x="2902550" y="6641270"/>
                  <a:ext cx="540165" cy="439080"/>
                </a:xfrm>
                <a:custGeom>
                  <a:avLst/>
                  <a:gdLst>
                    <a:gd name="connsiteX0" fmla="*/ 479855 w 540165"/>
                    <a:gd name="connsiteY0" fmla="*/ 5177 h 439080"/>
                    <a:gd name="connsiteX1" fmla="*/ 75349 w 540165"/>
                    <a:gd name="connsiteY1" fmla="*/ 265976 h 439080"/>
                    <a:gd name="connsiteX2" fmla="*/ 32769 w 540165"/>
                    <a:gd name="connsiteY2" fmla="*/ 436295 h 439080"/>
                    <a:gd name="connsiteX3" fmla="*/ 431953 w 540165"/>
                    <a:gd name="connsiteY3" fmla="*/ 191462 h 439080"/>
                    <a:gd name="connsiteX4" fmla="*/ 479855 w 540165"/>
                    <a:gd name="connsiteY4" fmla="*/ 5177 h 439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0165" h="439080">
                      <a:moveTo>
                        <a:pt x="479855" y="5177"/>
                      </a:moveTo>
                      <a:cubicBezTo>
                        <a:pt x="479855" y="5177"/>
                        <a:pt x="197765" y="186140"/>
                        <a:pt x="75349" y="265976"/>
                      </a:cubicBezTo>
                      <a:cubicBezTo>
                        <a:pt x="-31100" y="329846"/>
                        <a:pt x="-4488" y="409682"/>
                        <a:pt x="32769" y="436295"/>
                      </a:cubicBezTo>
                      <a:cubicBezTo>
                        <a:pt x="70026" y="462907"/>
                        <a:pt x="288247" y="292589"/>
                        <a:pt x="431953" y="191462"/>
                      </a:cubicBezTo>
                      <a:cubicBezTo>
                        <a:pt x="575660" y="95658"/>
                        <a:pt x="559692" y="-26758"/>
                        <a:pt x="479855" y="5177"/>
                      </a:cubicBezTo>
                      <a:close/>
                    </a:path>
                  </a:pathLst>
                </a:custGeom>
                <a:noFill/>
                <a:ln w="53196" cap="flat">
                  <a:noFill/>
                  <a:prstDash val="solid"/>
                  <a:miter/>
                </a:ln>
              </p:spPr>
              <p:txBody>
                <a:bodyPr rtlCol="0" anchor="ctr"/>
                <a:lstStyle/>
                <a:p>
                  <a:endParaRPr lang="en-US"/>
                </a:p>
              </p:txBody>
            </p:sp>
            <p:sp>
              <p:nvSpPr>
                <p:cNvPr id="346" name="Freeform: Shape 345">
                  <a:extLst>
                    <a:ext uri="{FF2B5EF4-FFF2-40B4-BE49-F238E27FC236}">
                      <a16:creationId xmlns:a16="http://schemas.microsoft.com/office/drawing/2014/main" xmlns="" id="{0658CC8B-FD8D-4A62-AA0C-87D6FE31A329}"/>
                    </a:ext>
                  </a:extLst>
                </p:cNvPr>
                <p:cNvSpPr/>
                <p:nvPr/>
              </p:nvSpPr>
              <p:spPr>
                <a:xfrm>
                  <a:off x="3629193" y="6566610"/>
                  <a:ext cx="93849" cy="70372"/>
                </a:xfrm>
                <a:custGeom>
                  <a:avLst/>
                  <a:gdLst>
                    <a:gd name="connsiteX0" fmla="*/ 29980 w 93849"/>
                    <a:gd name="connsiteY0" fmla="*/ 0 h 70372"/>
                    <a:gd name="connsiteX1" fmla="*/ 3367 w 93849"/>
                    <a:gd name="connsiteY1" fmla="*/ 37257 h 70372"/>
                    <a:gd name="connsiteX2" fmla="*/ 93849 w 93849"/>
                    <a:gd name="connsiteY2" fmla="*/ 10645 h 70372"/>
                    <a:gd name="connsiteX3" fmla="*/ 29980 w 93849"/>
                    <a:gd name="connsiteY3" fmla="*/ 0 h 70372"/>
                  </a:gdLst>
                  <a:ahLst/>
                  <a:cxnLst>
                    <a:cxn ang="0">
                      <a:pos x="connsiteX0" y="connsiteY0"/>
                    </a:cxn>
                    <a:cxn ang="0">
                      <a:pos x="connsiteX1" y="connsiteY1"/>
                    </a:cxn>
                    <a:cxn ang="0">
                      <a:pos x="connsiteX2" y="connsiteY2"/>
                    </a:cxn>
                    <a:cxn ang="0">
                      <a:pos x="connsiteX3" y="connsiteY3"/>
                    </a:cxn>
                  </a:cxnLst>
                  <a:rect l="l" t="t" r="r" b="b"/>
                  <a:pathLst>
                    <a:path w="93849" h="70372">
                      <a:moveTo>
                        <a:pt x="29980" y="0"/>
                      </a:moveTo>
                      <a:cubicBezTo>
                        <a:pt x="29980" y="0"/>
                        <a:pt x="19335" y="15967"/>
                        <a:pt x="3367" y="37257"/>
                      </a:cubicBezTo>
                      <a:cubicBezTo>
                        <a:pt x="-12600" y="58547"/>
                        <a:pt x="29980" y="111771"/>
                        <a:pt x="93849" y="10645"/>
                      </a:cubicBezTo>
                      <a:cubicBezTo>
                        <a:pt x="56592" y="21290"/>
                        <a:pt x="29980" y="0"/>
                        <a:pt x="29980" y="0"/>
                      </a:cubicBezTo>
                      <a:close/>
                    </a:path>
                  </a:pathLst>
                </a:custGeom>
                <a:noFill/>
                <a:ln w="53196" cap="flat">
                  <a:noFill/>
                  <a:prstDash val="solid"/>
                  <a:miter/>
                </a:ln>
              </p:spPr>
              <p:txBody>
                <a:bodyPr rtlCol="0" anchor="ctr"/>
                <a:lstStyle/>
                <a:p>
                  <a:endParaRPr lang="en-US"/>
                </a:p>
              </p:txBody>
            </p:sp>
            <p:sp>
              <p:nvSpPr>
                <p:cNvPr id="347" name="Freeform: Shape 346">
                  <a:extLst>
                    <a:ext uri="{FF2B5EF4-FFF2-40B4-BE49-F238E27FC236}">
                      <a16:creationId xmlns:a16="http://schemas.microsoft.com/office/drawing/2014/main" xmlns="" id="{224628D3-96E7-40AD-81FD-67982FA7FC7C}"/>
                    </a:ext>
                  </a:extLst>
                </p:cNvPr>
                <p:cNvSpPr/>
                <p:nvPr/>
              </p:nvSpPr>
              <p:spPr>
                <a:xfrm>
                  <a:off x="2860541" y="6316163"/>
                  <a:ext cx="1032820" cy="878495"/>
                </a:xfrm>
                <a:custGeom>
                  <a:avLst/>
                  <a:gdLst>
                    <a:gd name="connsiteX0" fmla="*/ 1027498 w 1032820"/>
                    <a:gd name="connsiteY0" fmla="*/ 298349 h 878495"/>
                    <a:gd name="connsiteX1" fmla="*/ 942339 w 1032820"/>
                    <a:gd name="connsiteY1" fmla="*/ 330284 h 878495"/>
                    <a:gd name="connsiteX2" fmla="*/ 1032821 w 1032820"/>
                    <a:gd name="connsiteY2" fmla="*/ 186578 h 878495"/>
                    <a:gd name="connsiteX3" fmla="*/ 1016853 w 1032820"/>
                    <a:gd name="connsiteY3" fmla="*/ 175933 h 878495"/>
                    <a:gd name="connsiteX4" fmla="*/ 915726 w 1032820"/>
                    <a:gd name="connsiteY4" fmla="*/ 319639 h 878495"/>
                    <a:gd name="connsiteX5" fmla="*/ 899759 w 1032820"/>
                    <a:gd name="connsiteY5" fmla="*/ 266414 h 878495"/>
                    <a:gd name="connsiteX6" fmla="*/ 963629 w 1032820"/>
                    <a:gd name="connsiteY6" fmla="*/ 117386 h 878495"/>
                    <a:gd name="connsiteX7" fmla="*/ 974273 w 1032820"/>
                    <a:gd name="connsiteY7" fmla="*/ 101419 h 878495"/>
                    <a:gd name="connsiteX8" fmla="*/ 937016 w 1032820"/>
                    <a:gd name="connsiteY8" fmla="*/ 96096 h 878495"/>
                    <a:gd name="connsiteX9" fmla="*/ 937016 w 1032820"/>
                    <a:gd name="connsiteY9" fmla="*/ 85451 h 878495"/>
                    <a:gd name="connsiteX10" fmla="*/ 873147 w 1032820"/>
                    <a:gd name="connsiteY10" fmla="*/ 149321 h 878495"/>
                    <a:gd name="connsiteX11" fmla="*/ 878469 w 1032820"/>
                    <a:gd name="connsiteY11" fmla="*/ 42872 h 878495"/>
                    <a:gd name="connsiteX12" fmla="*/ 905082 w 1032820"/>
                    <a:gd name="connsiteY12" fmla="*/ 10937 h 878495"/>
                    <a:gd name="connsiteX13" fmla="*/ 889114 w 1032820"/>
                    <a:gd name="connsiteY13" fmla="*/ 292 h 878495"/>
                    <a:gd name="connsiteX14" fmla="*/ 756053 w 1032820"/>
                    <a:gd name="connsiteY14" fmla="*/ 64161 h 878495"/>
                    <a:gd name="connsiteX15" fmla="*/ 729440 w 1032820"/>
                    <a:gd name="connsiteY15" fmla="*/ 64161 h 878495"/>
                    <a:gd name="connsiteX16" fmla="*/ 814600 w 1032820"/>
                    <a:gd name="connsiteY16" fmla="*/ 112063 h 878495"/>
                    <a:gd name="connsiteX17" fmla="*/ 857180 w 1032820"/>
                    <a:gd name="connsiteY17" fmla="*/ 223835 h 878495"/>
                    <a:gd name="connsiteX18" fmla="*/ 740085 w 1032820"/>
                    <a:gd name="connsiteY18" fmla="*/ 175933 h 878495"/>
                    <a:gd name="connsiteX19" fmla="*/ 686861 w 1032820"/>
                    <a:gd name="connsiteY19" fmla="*/ 293027 h 878495"/>
                    <a:gd name="connsiteX20" fmla="*/ 612346 w 1032820"/>
                    <a:gd name="connsiteY20" fmla="*/ 154643 h 878495"/>
                    <a:gd name="connsiteX21" fmla="*/ 591057 w 1032820"/>
                    <a:gd name="connsiteY21" fmla="*/ 250447 h 878495"/>
                    <a:gd name="connsiteX22" fmla="*/ 10909 w 1032820"/>
                    <a:gd name="connsiteY22" fmla="*/ 633663 h 878495"/>
                    <a:gd name="connsiteX23" fmla="*/ 64133 w 1032820"/>
                    <a:gd name="connsiteY23" fmla="*/ 878496 h 878495"/>
                    <a:gd name="connsiteX24" fmla="*/ 622991 w 1032820"/>
                    <a:gd name="connsiteY24" fmla="*/ 463345 h 878495"/>
                    <a:gd name="connsiteX25" fmla="*/ 729440 w 1032820"/>
                    <a:gd name="connsiteY25" fmla="*/ 516569 h 878495"/>
                    <a:gd name="connsiteX26" fmla="*/ 862502 w 1032820"/>
                    <a:gd name="connsiteY26" fmla="*/ 420765 h 878495"/>
                    <a:gd name="connsiteX27" fmla="*/ 915726 w 1032820"/>
                    <a:gd name="connsiteY27" fmla="*/ 447378 h 878495"/>
                    <a:gd name="connsiteX28" fmla="*/ 926371 w 1032820"/>
                    <a:gd name="connsiteY28" fmla="*/ 447378 h 878495"/>
                    <a:gd name="connsiteX29" fmla="*/ 931694 w 1032820"/>
                    <a:gd name="connsiteY29" fmla="*/ 404798 h 878495"/>
                    <a:gd name="connsiteX30" fmla="*/ 974273 w 1032820"/>
                    <a:gd name="connsiteY30" fmla="*/ 388831 h 878495"/>
                    <a:gd name="connsiteX31" fmla="*/ 1027498 w 1032820"/>
                    <a:gd name="connsiteY31" fmla="*/ 335606 h 878495"/>
                    <a:gd name="connsiteX32" fmla="*/ 1027498 w 1032820"/>
                    <a:gd name="connsiteY32" fmla="*/ 298349 h 878495"/>
                    <a:gd name="connsiteX33" fmla="*/ 473963 w 1032820"/>
                    <a:gd name="connsiteY33" fmla="*/ 516569 h 878495"/>
                    <a:gd name="connsiteX34" fmla="*/ 74778 w 1032820"/>
                    <a:gd name="connsiteY34" fmla="*/ 761402 h 878495"/>
                    <a:gd name="connsiteX35" fmla="*/ 117358 w 1032820"/>
                    <a:gd name="connsiteY35" fmla="*/ 591084 h 878495"/>
                    <a:gd name="connsiteX36" fmla="*/ 521865 w 1032820"/>
                    <a:gd name="connsiteY36" fmla="*/ 330284 h 878495"/>
                    <a:gd name="connsiteX37" fmla="*/ 473963 w 1032820"/>
                    <a:gd name="connsiteY37" fmla="*/ 516569 h 878495"/>
                    <a:gd name="connsiteX38" fmla="*/ 782665 w 1032820"/>
                    <a:gd name="connsiteY38" fmla="*/ 463345 h 878495"/>
                    <a:gd name="connsiteX39" fmla="*/ 697506 w 1032820"/>
                    <a:gd name="connsiteY39" fmla="*/ 415443 h 878495"/>
                    <a:gd name="connsiteX40" fmla="*/ 803955 w 1032820"/>
                    <a:gd name="connsiteY40" fmla="*/ 372863 h 878495"/>
                    <a:gd name="connsiteX41" fmla="*/ 782665 w 1032820"/>
                    <a:gd name="connsiteY41" fmla="*/ 463345 h 878495"/>
                    <a:gd name="connsiteX42" fmla="*/ 766698 w 1032820"/>
                    <a:gd name="connsiteY42" fmla="*/ 293027 h 878495"/>
                    <a:gd name="connsiteX43" fmla="*/ 793310 w 1032820"/>
                    <a:gd name="connsiteY43" fmla="*/ 255770 h 878495"/>
                    <a:gd name="connsiteX44" fmla="*/ 857180 w 1032820"/>
                    <a:gd name="connsiteY44" fmla="*/ 271737 h 878495"/>
                    <a:gd name="connsiteX45" fmla="*/ 766698 w 1032820"/>
                    <a:gd name="connsiteY45" fmla="*/ 293027 h 878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032820" h="878495">
                      <a:moveTo>
                        <a:pt x="1027498" y="298349"/>
                      </a:moveTo>
                      <a:cubicBezTo>
                        <a:pt x="974273" y="383508"/>
                        <a:pt x="894437" y="362218"/>
                        <a:pt x="942339" y="330284"/>
                      </a:cubicBezTo>
                      <a:cubicBezTo>
                        <a:pt x="984918" y="293027"/>
                        <a:pt x="1016853" y="218512"/>
                        <a:pt x="1032821" y="186578"/>
                      </a:cubicBezTo>
                      <a:cubicBezTo>
                        <a:pt x="1027498" y="181255"/>
                        <a:pt x="1022176" y="181255"/>
                        <a:pt x="1016853" y="175933"/>
                      </a:cubicBezTo>
                      <a:cubicBezTo>
                        <a:pt x="995563" y="229157"/>
                        <a:pt x="947661" y="298349"/>
                        <a:pt x="915726" y="319639"/>
                      </a:cubicBezTo>
                      <a:cubicBezTo>
                        <a:pt x="878469" y="346251"/>
                        <a:pt x="867824" y="319639"/>
                        <a:pt x="899759" y="266414"/>
                      </a:cubicBezTo>
                      <a:cubicBezTo>
                        <a:pt x="937016" y="213190"/>
                        <a:pt x="963629" y="143998"/>
                        <a:pt x="963629" y="117386"/>
                      </a:cubicBezTo>
                      <a:cubicBezTo>
                        <a:pt x="963629" y="112063"/>
                        <a:pt x="968951" y="101419"/>
                        <a:pt x="974273" y="101419"/>
                      </a:cubicBezTo>
                      <a:cubicBezTo>
                        <a:pt x="952984" y="90774"/>
                        <a:pt x="937016" y="96096"/>
                        <a:pt x="937016" y="96096"/>
                      </a:cubicBezTo>
                      <a:cubicBezTo>
                        <a:pt x="937016" y="96096"/>
                        <a:pt x="937016" y="90774"/>
                        <a:pt x="937016" y="85451"/>
                      </a:cubicBezTo>
                      <a:cubicBezTo>
                        <a:pt x="921049" y="143998"/>
                        <a:pt x="894437" y="165288"/>
                        <a:pt x="873147" y="149321"/>
                      </a:cubicBezTo>
                      <a:cubicBezTo>
                        <a:pt x="846535" y="128031"/>
                        <a:pt x="873147" y="101419"/>
                        <a:pt x="878469" y="42872"/>
                      </a:cubicBezTo>
                      <a:cubicBezTo>
                        <a:pt x="883792" y="16259"/>
                        <a:pt x="894437" y="10937"/>
                        <a:pt x="905082" y="10937"/>
                      </a:cubicBezTo>
                      <a:cubicBezTo>
                        <a:pt x="899759" y="5615"/>
                        <a:pt x="894437" y="5615"/>
                        <a:pt x="889114" y="292"/>
                      </a:cubicBezTo>
                      <a:cubicBezTo>
                        <a:pt x="851857" y="-5030"/>
                        <a:pt x="756053" y="64161"/>
                        <a:pt x="756053" y="64161"/>
                      </a:cubicBezTo>
                      <a:cubicBezTo>
                        <a:pt x="756053" y="64161"/>
                        <a:pt x="745408" y="64161"/>
                        <a:pt x="729440" y="64161"/>
                      </a:cubicBezTo>
                      <a:cubicBezTo>
                        <a:pt x="756053" y="69484"/>
                        <a:pt x="782665" y="85451"/>
                        <a:pt x="814600" y="112063"/>
                      </a:cubicBezTo>
                      <a:cubicBezTo>
                        <a:pt x="910404" y="191900"/>
                        <a:pt x="894437" y="213190"/>
                        <a:pt x="857180" y="223835"/>
                      </a:cubicBezTo>
                      <a:cubicBezTo>
                        <a:pt x="825245" y="234480"/>
                        <a:pt x="777343" y="207867"/>
                        <a:pt x="740085" y="175933"/>
                      </a:cubicBezTo>
                      <a:cubicBezTo>
                        <a:pt x="702828" y="149321"/>
                        <a:pt x="777343" y="282382"/>
                        <a:pt x="686861" y="293027"/>
                      </a:cubicBezTo>
                      <a:cubicBezTo>
                        <a:pt x="596379" y="303672"/>
                        <a:pt x="580412" y="229157"/>
                        <a:pt x="612346" y="154643"/>
                      </a:cubicBezTo>
                      <a:cubicBezTo>
                        <a:pt x="585734" y="202545"/>
                        <a:pt x="591057" y="250447"/>
                        <a:pt x="591057" y="250447"/>
                      </a:cubicBezTo>
                      <a:lnTo>
                        <a:pt x="10909" y="633663"/>
                      </a:lnTo>
                      <a:cubicBezTo>
                        <a:pt x="-31671" y="782692"/>
                        <a:pt x="64133" y="878496"/>
                        <a:pt x="64133" y="878496"/>
                      </a:cubicBezTo>
                      <a:lnTo>
                        <a:pt x="622991" y="463345"/>
                      </a:lnTo>
                      <a:cubicBezTo>
                        <a:pt x="622991" y="463345"/>
                        <a:pt x="644281" y="521892"/>
                        <a:pt x="729440" y="516569"/>
                      </a:cubicBezTo>
                      <a:cubicBezTo>
                        <a:pt x="830567" y="511247"/>
                        <a:pt x="862502" y="420765"/>
                        <a:pt x="862502" y="420765"/>
                      </a:cubicBezTo>
                      <a:cubicBezTo>
                        <a:pt x="862502" y="420765"/>
                        <a:pt x="873147" y="452700"/>
                        <a:pt x="915726" y="447378"/>
                      </a:cubicBezTo>
                      <a:cubicBezTo>
                        <a:pt x="921049" y="447378"/>
                        <a:pt x="921049" y="447378"/>
                        <a:pt x="926371" y="447378"/>
                      </a:cubicBezTo>
                      <a:cubicBezTo>
                        <a:pt x="915726" y="436733"/>
                        <a:pt x="926371" y="415443"/>
                        <a:pt x="931694" y="404798"/>
                      </a:cubicBezTo>
                      <a:cubicBezTo>
                        <a:pt x="942339" y="394153"/>
                        <a:pt x="958306" y="394153"/>
                        <a:pt x="974273" y="388831"/>
                      </a:cubicBezTo>
                      <a:cubicBezTo>
                        <a:pt x="995563" y="378186"/>
                        <a:pt x="1011531" y="362218"/>
                        <a:pt x="1027498" y="335606"/>
                      </a:cubicBezTo>
                      <a:cubicBezTo>
                        <a:pt x="1032821" y="319639"/>
                        <a:pt x="1032821" y="303672"/>
                        <a:pt x="1027498" y="298349"/>
                      </a:cubicBezTo>
                      <a:close/>
                      <a:moveTo>
                        <a:pt x="473963" y="516569"/>
                      </a:moveTo>
                      <a:cubicBezTo>
                        <a:pt x="330256" y="617696"/>
                        <a:pt x="112036" y="788014"/>
                        <a:pt x="74778" y="761402"/>
                      </a:cubicBezTo>
                      <a:cubicBezTo>
                        <a:pt x="37521" y="734790"/>
                        <a:pt x="5586" y="654953"/>
                        <a:pt x="117358" y="591084"/>
                      </a:cubicBezTo>
                      <a:cubicBezTo>
                        <a:pt x="239774" y="511247"/>
                        <a:pt x="521865" y="330284"/>
                        <a:pt x="521865" y="330284"/>
                      </a:cubicBezTo>
                      <a:cubicBezTo>
                        <a:pt x="601701" y="298349"/>
                        <a:pt x="617669" y="420765"/>
                        <a:pt x="473963" y="516569"/>
                      </a:cubicBezTo>
                      <a:close/>
                      <a:moveTo>
                        <a:pt x="782665" y="463345"/>
                      </a:moveTo>
                      <a:cubicBezTo>
                        <a:pt x="708151" y="511247"/>
                        <a:pt x="660249" y="463345"/>
                        <a:pt x="697506" y="415443"/>
                      </a:cubicBezTo>
                      <a:cubicBezTo>
                        <a:pt x="740085" y="362218"/>
                        <a:pt x="803955" y="372863"/>
                        <a:pt x="803955" y="372863"/>
                      </a:cubicBezTo>
                      <a:cubicBezTo>
                        <a:pt x="835890" y="372863"/>
                        <a:pt x="857180" y="415443"/>
                        <a:pt x="782665" y="463345"/>
                      </a:cubicBezTo>
                      <a:close/>
                      <a:moveTo>
                        <a:pt x="766698" y="293027"/>
                      </a:moveTo>
                      <a:cubicBezTo>
                        <a:pt x="782665" y="271737"/>
                        <a:pt x="793310" y="255770"/>
                        <a:pt x="793310" y="255770"/>
                      </a:cubicBezTo>
                      <a:cubicBezTo>
                        <a:pt x="793310" y="255770"/>
                        <a:pt x="825245" y="271737"/>
                        <a:pt x="857180" y="271737"/>
                      </a:cubicBezTo>
                      <a:cubicBezTo>
                        <a:pt x="798632" y="367541"/>
                        <a:pt x="750730" y="314316"/>
                        <a:pt x="766698" y="293027"/>
                      </a:cubicBezTo>
                      <a:close/>
                    </a:path>
                  </a:pathLst>
                </a:custGeom>
                <a:solidFill>
                  <a:srgbClr val="F6BB93">
                    <a:alpha val="50000"/>
                  </a:srgbClr>
                </a:solidFill>
                <a:ln w="53196" cap="flat">
                  <a:noFill/>
                  <a:prstDash val="solid"/>
                  <a:miter/>
                </a:ln>
              </p:spPr>
              <p:txBody>
                <a:bodyPr rtlCol="0" anchor="ctr"/>
                <a:lstStyle/>
                <a:p>
                  <a:endParaRPr lang="en-US"/>
                </a:p>
              </p:txBody>
            </p:sp>
          </p:grpSp>
        </p:grpSp>
        <p:sp>
          <p:nvSpPr>
            <p:cNvPr id="348" name="Freeform: Shape 347">
              <a:extLst>
                <a:ext uri="{FF2B5EF4-FFF2-40B4-BE49-F238E27FC236}">
                  <a16:creationId xmlns:a16="http://schemas.microsoft.com/office/drawing/2014/main" xmlns="" id="{0BE65D5B-6688-4E87-8BF4-9118F2DB6582}"/>
                </a:ext>
              </a:extLst>
            </p:cNvPr>
            <p:cNvSpPr/>
            <p:nvPr/>
          </p:nvSpPr>
          <p:spPr>
            <a:xfrm>
              <a:off x="1940020" y="6763540"/>
              <a:ext cx="425796" cy="56208"/>
            </a:xfrm>
            <a:custGeom>
              <a:avLst/>
              <a:gdLst>
                <a:gd name="connsiteX0" fmla="*/ 0 w 425796"/>
                <a:gd name="connsiteY0" fmla="*/ 21290 h 56208"/>
                <a:gd name="connsiteX1" fmla="*/ 425797 w 425796"/>
                <a:gd name="connsiteY1" fmla="*/ 0 h 56208"/>
                <a:gd name="connsiteX2" fmla="*/ 0 w 425796"/>
                <a:gd name="connsiteY2" fmla="*/ 21290 h 56208"/>
              </a:gdLst>
              <a:ahLst/>
              <a:cxnLst>
                <a:cxn ang="0">
                  <a:pos x="connsiteX0" y="connsiteY0"/>
                </a:cxn>
                <a:cxn ang="0">
                  <a:pos x="connsiteX1" y="connsiteY1"/>
                </a:cxn>
                <a:cxn ang="0">
                  <a:pos x="connsiteX2" y="connsiteY2"/>
                </a:cxn>
              </a:cxnLst>
              <a:rect l="l" t="t" r="r" b="b"/>
              <a:pathLst>
                <a:path w="425796" h="56208">
                  <a:moveTo>
                    <a:pt x="0" y="21290"/>
                  </a:moveTo>
                  <a:cubicBezTo>
                    <a:pt x="0" y="21290"/>
                    <a:pt x="180964" y="90482"/>
                    <a:pt x="425797" y="0"/>
                  </a:cubicBezTo>
                  <a:cubicBezTo>
                    <a:pt x="367250" y="42580"/>
                    <a:pt x="133061" y="90482"/>
                    <a:pt x="0" y="21290"/>
                  </a:cubicBezTo>
                  <a:close/>
                </a:path>
              </a:pathLst>
            </a:custGeom>
            <a:solidFill>
              <a:srgbClr val="FCD4C6">
                <a:alpha val="70000"/>
              </a:srgbClr>
            </a:solidFill>
            <a:ln w="53196" cap="flat">
              <a:noFill/>
              <a:prstDash val="solid"/>
              <a:miter/>
            </a:ln>
          </p:spPr>
          <p:txBody>
            <a:bodyPr rtlCol="0" anchor="ctr"/>
            <a:lstStyle/>
            <a:p>
              <a:endParaRPr lang="en-US"/>
            </a:p>
          </p:txBody>
        </p:sp>
        <p:sp>
          <p:nvSpPr>
            <p:cNvPr id="349" name="Freeform: Shape 348">
              <a:extLst>
                <a:ext uri="{FF2B5EF4-FFF2-40B4-BE49-F238E27FC236}">
                  <a16:creationId xmlns:a16="http://schemas.microsoft.com/office/drawing/2014/main" xmlns="" id="{88295C24-D53A-443F-A027-7CFC32AF5529}"/>
                </a:ext>
              </a:extLst>
            </p:cNvPr>
            <p:cNvSpPr/>
            <p:nvPr/>
          </p:nvSpPr>
          <p:spPr>
            <a:xfrm>
              <a:off x="1545247" y="7263823"/>
              <a:ext cx="293645" cy="191634"/>
            </a:xfrm>
            <a:custGeom>
              <a:avLst/>
              <a:gdLst>
                <a:gd name="connsiteX0" fmla="*/ 293645 w 293645"/>
                <a:gd name="connsiteY0" fmla="*/ 10672 h 191634"/>
                <a:gd name="connsiteX1" fmla="*/ 139294 w 293645"/>
                <a:gd name="connsiteY1" fmla="*/ 58574 h 191634"/>
                <a:gd name="connsiteX2" fmla="*/ 910 w 293645"/>
                <a:gd name="connsiteY2" fmla="*/ 191635 h 191634"/>
                <a:gd name="connsiteX3" fmla="*/ 128649 w 293645"/>
                <a:gd name="connsiteY3" fmla="*/ 47929 h 191634"/>
                <a:gd name="connsiteX4" fmla="*/ 293645 w 293645"/>
                <a:gd name="connsiteY4" fmla="*/ 10672 h 191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645" h="191634">
                  <a:moveTo>
                    <a:pt x="293645" y="10672"/>
                  </a:moveTo>
                  <a:cubicBezTo>
                    <a:pt x="293645" y="10672"/>
                    <a:pt x="197841" y="27"/>
                    <a:pt x="139294" y="58574"/>
                  </a:cubicBezTo>
                  <a:cubicBezTo>
                    <a:pt x="80747" y="117121"/>
                    <a:pt x="16878" y="191635"/>
                    <a:pt x="910" y="191635"/>
                  </a:cubicBezTo>
                  <a:cubicBezTo>
                    <a:pt x="-9735" y="186313"/>
                    <a:pt x="75425" y="106476"/>
                    <a:pt x="128649" y="47929"/>
                  </a:cubicBezTo>
                  <a:cubicBezTo>
                    <a:pt x="181874" y="-10618"/>
                    <a:pt x="261711" y="-5296"/>
                    <a:pt x="293645" y="10672"/>
                  </a:cubicBezTo>
                  <a:close/>
                </a:path>
              </a:pathLst>
            </a:custGeom>
            <a:solidFill>
              <a:srgbClr val="FCD4C6">
                <a:alpha val="50000"/>
              </a:srgbClr>
            </a:solidFill>
            <a:ln w="53196" cap="flat">
              <a:noFill/>
              <a:prstDash val="solid"/>
              <a:miter/>
            </a:ln>
          </p:spPr>
          <p:txBody>
            <a:bodyPr rtlCol="0" anchor="ctr"/>
            <a:lstStyle/>
            <a:p>
              <a:endParaRPr lang="en-US"/>
            </a:p>
          </p:txBody>
        </p:sp>
        <p:sp>
          <p:nvSpPr>
            <p:cNvPr id="350" name="Freeform: Shape 349">
              <a:extLst>
                <a:ext uri="{FF2B5EF4-FFF2-40B4-BE49-F238E27FC236}">
                  <a16:creationId xmlns:a16="http://schemas.microsoft.com/office/drawing/2014/main" xmlns="" id="{27C76110-7CA0-4896-8071-987D8BBEC2B9}"/>
                </a:ext>
              </a:extLst>
            </p:cNvPr>
            <p:cNvSpPr/>
            <p:nvPr/>
          </p:nvSpPr>
          <p:spPr>
            <a:xfrm>
              <a:off x="1323720" y="7545940"/>
              <a:ext cx="121310" cy="166261"/>
            </a:xfrm>
            <a:custGeom>
              <a:avLst/>
              <a:gdLst>
                <a:gd name="connsiteX0" fmla="*/ 121311 w 121310"/>
                <a:gd name="connsiteY0" fmla="*/ 0 h 166261"/>
                <a:gd name="connsiteX1" fmla="*/ 9539 w 121310"/>
                <a:gd name="connsiteY1" fmla="*/ 154351 h 166261"/>
                <a:gd name="connsiteX2" fmla="*/ 121311 w 121310"/>
                <a:gd name="connsiteY2" fmla="*/ 0 h 166261"/>
              </a:gdLst>
              <a:ahLst/>
              <a:cxnLst>
                <a:cxn ang="0">
                  <a:pos x="connsiteX0" y="connsiteY0"/>
                </a:cxn>
                <a:cxn ang="0">
                  <a:pos x="connsiteX1" y="connsiteY1"/>
                </a:cxn>
                <a:cxn ang="0">
                  <a:pos x="connsiteX2" y="connsiteY2"/>
                </a:cxn>
              </a:cxnLst>
              <a:rect l="l" t="t" r="r" b="b"/>
              <a:pathLst>
                <a:path w="121310" h="166261">
                  <a:moveTo>
                    <a:pt x="121311" y="0"/>
                  </a:moveTo>
                  <a:cubicBezTo>
                    <a:pt x="121311" y="0"/>
                    <a:pt x="30829" y="74514"/>
                    <a:pt x="9539" y="154351"/>
                  </a:cubicBezTo>
                  <a:cubicBezTo>
                    <a:pt x="-11751" y="207575"/>
                    <a:pt x="-6428" y="69192"/>
                    <a:pt x="121311" y="0"/>
                  </a:cubicBezTo>
                  <a:close/>
                </a:path>
              </a:pathLst>
            </a:custGeom>
            <a:solidFill>
              <a:srgbClr val="FCD4C6">
                <a:alpha val="50000"/>
              </a:srgbClr>
            </a:solidFill>
            <a:ln w="53196" cap="flat">
              <a:noFill/>
              <a:prstDash val="solid"/>
              <a:miter/>
            </a:ln>
          </p:spPr>
          <p:txBody>
            <a:bodyPr rtlCol="0" anchor="ctr"/>
            <a:lstStyle/>
            <a:p>
              <a:endParaRPr lang="en-US"/>
            </a:p>
          </p:txBody>
        </p:sp>
        <p:sp>
          <p:nvSpPr>
            <p:cNvPr id="351" name="Freeform: Shape 350">
              <a:extLst>
                <a:ext uri="{FF2B5EF4-FFF2-40B4-BE49-F238E27FC236}">
                  <a16:creationId xmlns:a16="http://schemas.microsoft.com/office/drawing/2014/main" xmlns="" id="{A9C26060-1984-41A8-84CA-BDD478A2FC66}"/>
                </a:ext>
              </a:extLst>
            </p:cNvPr>
            <p:cNvSpPr/>
            <p:nvPr/>
          </p:nvSpPr>
          <p:spPr>
            <a:xfrm>
              <a:off x="2971886" y="6651189"/>
              <a:ext cx="409327" cy="265292"/>
            </a:xfrm>
            <a:custGeom>
              <a:avLst/>
              <a:gdLst>
                <a:gd name="connsiteX0" fmla="*/ 690 w 409327"/>
                <a:gd name="connsiteY0" fmla="*/ 261380 h 265292"/>
                <a:gd name="connsiteX1" fmla="*/ 405196 w 409327"/>
                <a:gd name="connsiteY1" fmla="*/ 580 h 265292"/>
                <a:gd name="connsiteX2" fmla="*/ 690 w 409327"/>
                <a:gd name="connsiteY2" fmla="*/ 261380 h 265292"/>
              </a:gdLst>
              <a:ahLst/>
              <a:cxnLst>
                <a:cxn ang="0">
                  <a:pos x="connsiteX0" y="connsiteY0"/>
                </a:cxn>
                <a:cxn ang="0">
                  <a:pos x="connsiteX1" y="connsiteY1"/>
                </a:cxn>
                <a:cxn ang="0">
                  <a:pos x="connsiteX2" y="connsiteY2"/>
                </a:cxn>
              </a:cxnLst>
              <a:rect l="l" t="t" r="r" b="b"/>
              <a:pathLst>
                <a:path w="409327" h="265292">
                  <a:moveTo>
                    <a:pt x="690" y="261380"/>
                  </a:moveTo>
                  <a:cubicBezTo>
                    <a:pt x="690" y="261380"/>
                    <a:pt x="357294" y="21870"/>
                    <a:pt x="405196" y="580"/>
                  </a:cubicBezTo>
                  <a:cubicBezTo>
                    <a:pt x="458421" y="-15387"/>
                    <a:pt x="-20600" y="303960"/>
                    <a:pt x="690" y="261380"/>
                  </a:cubicBezTo>
                  <a:close/>
                </a:path>
              </a:pathLst>
            </a:custGeom>
            <a:solidFill>
              <a:srgbClr val="FCD4C6">
                <a:alpha val="50000"/>
              </a:srgbClr>
            </a:solidFill>
            <a:ln w="53196" cap="flat">
              <a:noFill/>
              <a:prstDash val="solid"/>
              <a:miter/>
            </a:ln>
          </p:spPr>
          <p:txBody>
            <a:bodyPr rtlCol="0" anchor="ctr"/>
            <a:lstStyle/>
            <a:p>
              <a:endParaRPr lang="en-US"/>
            </a:p>
          </p:txBody>
        </p:sp>
        <p:grpSp>
          <p:nvGrpSpPr>
            <p:cNvPr id="352" name="Graphic 19">
              <a:extLst>
                <a:ext uri="{FF2B5EF4-FFF2-40B4-BE49-F238E27FC236}">
                  <a16:creationId xmlns:a16="http://schemas.microsoft.com/office/drawing/2014/main" xmlns="" id="{5D615C70-FE7F-4FB9-893D-4F6E17A58075}"/>
                </a:ext>
              </a:extLst>
            </p:cNvPr>
            <p:cNvGrpSpPr/>
            <p:nvPr/>
          </p:nvGrpSpPr>
          <p:grpSpPr>
            <a:xfrm>
              <a:off x="1761655" y="7208606"/>
              <a:ext cx="897368" cy="972970"/>
              <a:chOff x="1761655" y="7208606"/>
              <a:chExt cx="897368" cy="972970"/>
            </a:xfrm>
          </p:grpSpPr>
          <p:sp>
            <p:nvSpPr>
              <p:cNvPr id="353" name="Freeform: Shape 352">
                <a:extLst>
                  <a:ext uri="{FF2B5EF4-FFF2-40B4-BE49-F238E27FC236}">
                    <a16:creationId xmlns:a16="http://schemas.microsoft.com/office/drawing/2014/main" xmlns="" id="{7E78A9EE-0AD5-4A15-86A3-77B2E5F5CECC}"/>
                  </a:ext>
                </a:extLst>
              </p:cNvPr>
              <p:cNvSpPr/>
              <p:nvPr/>
            </p:nvSpPr>
            <p:spPr>
              <a:xfrm>
                <a:off x="1761655" y="7309046"/>
                <a:ext cx="402902" cy="834967"/>
              </a:xfrm>
              <a:custGeom>
                <a:avLst/>
                <a:gdLst>
                  <a:gd name="connsiteX0" fmla="*/ 316749 w 402902"/>
                  <a:gd name="connsiteY0" fmla="*/ 77221 h 834967"/>
                  <a:gd name="connsiteX1" fmla="*/ 210299 w 402902"/>
                  <a:gd name="connsiteY1" fmla="*/ 29319 h 834967"/>
                  <a:gd name="connsiteX2" fmla="*/ 66593 w 402902"/>
                  <a:gd name="connsiteY2" fmla="*/ 375278 h 834967"/>
                  <a:gd name="connsiteX3" fmla="*/ 61271 w 402902"/>
                  <a:gd name="connsiteY3" fmla="*/ 731881 h 834967"/>
                  <a:gd name="connsiteX4" fmla="*/ 327393 w 402902"/>
                  <a:gd name="connsiteY4" fmla="*/ 779784 h 834967"/>
                  <a:gd name="connsiteX5" fmla="*/ 396585 w 402902"/>
                  <a:gd name="connsiteY5" fmla="*/ 98511 h 834967"/>
                  <a:gd name="connsiteX6" fmla="*/ 316749 w 402902"/>
                  <a:gd name="connsiteY6" fmla="*/ 77221 h 834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2902" h="834967">
                    <a:moveTo>
                      <a:pt x="316749" y="77221"/>
                    </a:moveTo>
                    <a:cubicBezTo>
                      <a:pt x="252879" y="167702"/>
                      <a:pt x="210299" y="29319"/>
                      <a:pt x="210299" y="29319"/>
                    </a:cubicBezTo>
                    <a:cubicBezTo>
                      <a:pt x="157075" y="-98420"/>
                      <a:pt x="151752" y="258184"/>
                      <a:pt x="66593" y="375278"/>
                    </a:cubicBezTo>
                    <a:cubicBezTo>
                      <a:pt x="-18566" y="487049"/>
                      <a:pt x="-23889" y="620110"/>
                      <a:pt x="61271" y="731881"/>
                    </a:cubicBezTo>
                    <a:cubicBezTo>
                      <a:pt x="146430" y="838330"/>
                      <a:pt x="226267" y="875588"/>
                      <a:pt x="327393" y="779784"/>
                    </a:cubicBezTo>
                    <a:cubicBezTo>
                      <a:pt x="433843" y="683980"/>
                      <a:pt x="396585" y="242216"/>
                      <a:pt x="396585" y="98511"/>
                    </a:cubicBezTo>
                    <a:cubicBezTo>
                      <a:pt x="407230" y="-45196"/>
                      <a:pt x="380618" y="-13261"/>
                      <a:pt x="316749" y="77221"/>
                    </a:cubicBezTo>
                    <a:close/>
                  </a:path>
                </a:pathLst>
              </a:custGeom>
              <a:noFill/>
              <a:ln w="53196" cap="flat">
                <a:noFill/>
                <a:prstDash val="solid"/>
                <a:miter/>
              </a:ln>
            </p:spPr>
            <p:txBody>
              <a:bodyPr rtlCol="0" anchor="ctr"/>
              <a:lstStyle/>
              <a:p>
                <a:endParaRPr lang="en-US"/>
              </a:p>
            </p:txBody>
          </p:sp>
          <p:sp>
            <p:nvSpPr>
              <p:cNvPr id="354" name="Freeform: Shape 353">
                <a:extLst>
                  <a:ext uri="{FF2B5EF4-FFF2-40B4-BE49-F238E27FC236}">
                    <a16:creationId xmlns:a16="http://schemas.microsoft.com/office/drawing/2014/main" xmlns="" id="{88147C48-302E-44AE-B40B-EA368B5C5DD6}"/>
                  </a:ext>
                </a:extLst>
              </p:cNvPr>
              <p:cNvSpPr/>
              <p:nvPr/>
            </p:nvSpPr>
            <p:spPr>
              <a:xfrm>
                <a:off x="2234350" y="7208606"/>
                <a:ext cx="340708" cy="226156"/>
              </a:xfrm>
              <a:custGeom>
                <a:avLst/>
                <a:gdLst>
                  <a:gd name="connsiteX0" fmla="*/ 275172 w 340708"/>
                  <a:gd name="connsiteY0" fmla="*/ 204273 h 226156"/>
                  <a:gd name="connsiteX1" fmla="*/ 323074 w 340708"/>
                  <a:gd name="connsiteY1" fmla="*/ 44599 h 226156"/>
                  <a:gd name="connsiteX2" fmla="*/ 216625 w 340708"/>
                  <a:gd name="connsiteY2" fmla="*/ 39277 h 226156"/>
                  <a:gd name="connsiteX3" fmla="*/ 104853 w 340708"/>
                  <a:gd name="connsiteY3" fmla="*/ 188305 h 226156"/>
                  <a:gd name="connsiteX4" fmla="*/ 25017 w 340708"/>
                  <a:gd name="connsiteY4" fmla="*/ 103146 h 226156"/>
                  <a:gd name="connsiteX5" fmla="*/ 19694 w 340708"/>
                  <a:gd name="connsiteY5" fmla="*/ 209595 h 226156"/>
                  <a:gd name="connsiteX6" fmla="*/ 275172 w 340708"/>
                  <a:gd name="connsiteY6" fmla="*/ 204273 h 226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0708" h="226156">
                    <a:moveTo>
                      <a:pt x="275172" y="204273"/>
                    </a:moveTo>
                    <a:cubicBezTo>
                      <a:pt x="355009" y="193628"/>
                      <a:pt x="349686" y="108469"/>
                      <a:pt x="323074" y="44599"/>
                    </a:cubicBezTo>
                    <a:cubicBezTo>
                      <a:pt x="296462" y="-19270"/>
                      <a:pt x="243237" y="-8625"/>
                      <a:pt x="216625" y="39277"/>
                    </a:cubicBezTo>
                    <a:cubicBezTo>
                      <a:pt x="190013" y="87179"/>
                      <a:pt x="152756" y="167015"/>
                      <a:pt x="104853" y="188305"/>
                    </a:cubicBezTo>
                    <a:cubicBezTo>
                      <a:pt x="56951" y="209595"/>
                      <a:pt x="25017" y="103146"/>
                      <a:pt x="25017" y="103146"/>
                    </a:cubicBezTo>
                    <a:cubicBezTo>
                      <a:pt x="-1596" y="65889"/>
                      <a:pt x="-12241" y="182983"/>
                      <a:pt x="19694" y="209595"/>
                    </a:cubicBezTo>
                    <a:cubicBezTo>
                      <a:pt x="56951" y="241530"/>
                      <a:pt x="195335" y="220240"/>
                      <a:pt x="275172" y="204273"/>
                    </a:cubicBezTo>
                    <a:close/>
                  </a:path>
                </a:pathLst>
              </a:custGeom>
              <a:noFill/>
              <a:ln w="53196" cap="flat">
                <a:noFill/>
                <a:prstDash val="solid"/>
                <a:miter/>
              </a:ln>
            </p:spPr>
            <p:txBody>
              <a:bodyPr rtlCol="0" anchor="ctr"/>
              <a:lstStyle/>
              <a:p>
                <a:endParaRPr lang="en-US"/>
              </a:p>
            </p:txBody>
          </p:sp>
          <p:sp>
            <p:nvSpPr>
              <p:cNvPr id="355" name="Freeform: Shape 354">
                <a:extLst>
                  <a:ext uri="{FF2B5EF4-FFF2-40B4-BE49-F238E27FC236}">
                    <a16:creationId xmlns:a16="http://schemas.microsoft.com/office/drawing/2014/main" xmlns="" id="{EEEFD7A6-A0CB-4915-A2A3-FA00444BED8C}"/>
                  </a:ext>
                </a:extLst>
              </p:cNvPr>
              <p:cNvSpPr/>
              <p:nvPr/>
            </p:nvSpPr>
            <p:spPr>
              <a:xfrm>
                <a:off x="2210422" y="7758876"/>
                <a:ext cx="448600" cy="422700"/>
              </a:xfrm>
              <a:custGeom>
                <a:avLst/>
                <a:gdLst>
                  <a:gd name="connsiteX0" fmla="*/ 378937 w 448600"/>
                  <a:gd name="connsiteY0" fmla="*/ 21252 h 422700"/>
                  <a:gd name="connsiteX1" fmla="*/ 219263 w 448600"/>
                  <a:gd name="connsiteY1" fmla="*/ 101088 h 422700"/>
                  <a:gd name="connsiteX2" fmla="*/ 54267 w 448600"/>
                  <a:gd name="connsiteY2" fmla="*/ 15929 h 422700"/>
                  <a:gd name="connsiteX3" fmla="*/ 1042 w 448600"/>
                  <a:gd name="connsiteY3" fmla="*/ 196892 h 422700"/>
                  <a:gd name="connsiteX4" fmla="*/ 139426 w 448600"/>
                  <a:gd name="connsiteY4" fmla="*/ 404468 h 422700"/>
                  <a:gd name="connsiteX5" fmla="*/ 341680 w 448600"/>
                  <a:gd name="connsiteY5" fmla="*/ 335276 h 422700"/>
                  <a:gd name="connsiteX6" fmla="*/ 352325 w 448600"/>
                  <a:gd name="connsiteY6" fmla="*/ 420435 h 422700"/>
                  <a:gd name="connsiteX7" fmla="*/ 448129 w 448600"/>
                  <a:gd name="connsiteY7" fmla="*/ 191570 h 422700"/>
                  <a:gd name="connsiteX8" fmla="*/ 378937 w 448600"/>
                  <a:gd name="connsiteY8" fmla="*/ 21252 h 422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8600" h="422700">
                    <a:moveTo>
                      <a:pt x="378937" y="21252"/>
                    </a:moveTo>
                    <a:cubicBezTo>
                      <a:pt x="299100" y="85121"/>
                      <a:pt x="304422" y="143668"/>
                      <a:pt x="219263" y="101088"/>
                    </a:cubicBezTo>
                    <a:cubicBezTo>
                      <a:pt x="134104" y="63831"/>
                      <a:pt x="54267" y="15929"/>
                      <a:pt x="54267" y="15929"/>
                    </a:cubicBezTo>
                    <a:cubicBezTo>
                      <a:pt x="-14925" y="-37295"/>
                      <a:pt x="6365" y="47864"/>
                      <a:pt x="1042" y="196892"/>
                    </a:cubicBezTo>
                    <a:cubicBezTo>
                      <a:pt x="-4280" y="345921"/>
                      <a:pt x="6365" y="409790"/>
                      <a:pt x="139426" y="404468"/>
                    </a:cubicBezTo>
                    <a:cubicBezTo>
                      <a:pt x="272488" y="399145"/>
                      <a:pt x="352325" y="266084"/>
                      <a:pt x="341680" y="335276"/>
                    </a:cubicBezTo>
                    <a:cubicBezTo>
                      <a:pt x="331035" y="404468"/>
                      <a:pt x="283133" y="431080"/>
                      <a:pt x="352325" y="420435"/>
                    </a:cubicBezTo>
                    <a:cubicBezTo>
                      <a:pt x="421516" y="409790"/>
                      <a:pt x="448129" y="335276"/>
                      <a:pt x="448129" y="191570"/>
                    </a:cubicBezTo>
                    <a:cubicBezTo>
                      <a:pt x="448129" y="47864"/>
                      <a:pt x="458774" y="-42618"/>
                      <a:pt x="378937" y="21252"/>
                    </a:cubicBezTo>
                    <a:close/>
                  </a:path>
                </a:pathLst>
              </a:custGeom>
              <a:noFill/>
              <a:ln w="53196" cap="flat">
                <a:noFill/>
                <a:prstDash val="solid"/>
                <a:miter/>
              </a:ln>
            </p:spPr>
            <p:txBody>
              <a:bodyPr rtlCol="0" anchor="ctr"/>
              <a:lstStyle/>
              <a:p>
                <a:endParaRPr lang="en-US"/>
              </a:p>
            </p:txBody>
          </p:sp>
          <p:sp>
            <p:nvSpPr>
              <p:cNvPr id="356" name="Freeform: Shape 355">
                <a:extLst>
                  <a:ext uri="{FF2B5EF4-FFF2-40B4-BE49-F238E27FC236}">
                    <a16:creationId xmlns:a16="http://schemas.microsoft.com/office/drawing/2014/main" xmlns="" id="{8901576B-E6F7-44A3-B1E0-3500C03CF55A}"/>
                  </a:ext>
                </a:extLst>
              </p:cNvPr>
              <p:cNvSpPr/>
              <p:nvPr/>
            </p:nvSpPr>
            <p:spPr>
              <a:xfrm>
                <a:off x="2200820" y="7333042"/>
                <a:ext cx="53224" cy="53224"/>
              </a:xfrm>
              <a:custGeom>
                <a:avLst/>
                <a:gdLst>
                  <a:gd name="connsiteX0" fmla="*/ 0 w 53224"/>
                  <a:gd name="connsiteY0" fmla="*/ 0 h 53224"/>
                  <a:gd name="connsiteX1" fmla="*/ 0 w 53224"/>
                  <a:gd name="connsiteY1" fmla="*/ 0 h 53224"/>
                  <a:gd name="connsiteX2" fmla="*/ 0 w 53224"/>
                  <a:gd name="connsiteY2" fmla="*/ 0 h 53224"/>
                </a:gdLst>
                <a:ahLst/>
                <a:cxnLst>
                  <a:cxn ang="0">
                    <a:pos x="connsiteX0" y="connsiteY0"/>
                  </a:cxn>
                  <a:cxn ang="0">
                    <a:pos x="connsiteX1" y="connsiteY1"/>
                  </a:cxn>
                  <a:cxn ang="0">
                    <a:pos x="connsiteX2" y="connsiteY2"/>
                  </a:cxn>
                </a:cxnLst>
                <a:rect l="l" t="t" r="r" b="b"/>
                <a:pathLst>
                  <a:path w="53224" h="53224">
                    <a:moveTo>
                      <a:pt x="0" y="0"/>
                    </a:moveTo>
                    <a:cubicBezTo>
                      <a:pt x="0" y="0"/>
                      <a:pt x="0" y="0"/>
                      <a:pt x="0" y="0"/>
                    </a:cubicBezTo>
                    <a:cubicBezTo>
                      <a:pt x="0" y="0"/>
                      <a:pt x="0" y="0"/>
                      <a:pt x="0" y="0"/>
                    </a:cubicBezTo>
                    <a:close/>
                  </a:path>
                </a:pathLst>
              </a:custGeom>
              <a:solidFill>
                <a:srgbClr val="EDDCD1">
                  <a:alpha val="50000"/>
                </a:srgbClr>
              </a:solidFill>
              <a:ln w="53196" cap="flat">
                <a:noFill/>
                <a:prstDash val="solid"/>
                <a:miter/>
              </a:ln>
            </p:spPr>
            <p:txBody>
              <a:bodyPr rtlCol="0" anchor="ctr"/>
              <a:lstStyle/>
              <a:p>
                <a:endParaRPr lang="en-US"/>
              </a:p>
            </p:txBody>
          </p:sp>
        </p:grpSp>
        <p:sp>
          <p:nvSpPr>
            <p:cNvPr id="357" name="Freeform: Shape 356">
              <a:extLst>
                <a:ext uri="{FF2B5EF4-FFF2-40B4-BE49-F238E27FC236}">
                  <a16:creationId xmlns:a16="http://schemas.microsoft.com/office/drawing/2014/main" xmlns="" id="{25AE7AB4-2628-4E88-8EC0-524B244E60CA}"/>
                </a:ext>
              </a:extLst>
            </p:cNvPr>
            <p:cNvSpPr/>
            <p:nvPr/>
          </p:nvSpPr>
          <p:spPr>
            <a:xfrm>
              <a:off x="1244729" y="7902860"/>
              <a:ext cx="116415" cy="221746"/>
            </a:xfrm>
            <a:custGeom>
              <a:avLst/>
              <a:gdLst>
                <a:gd name="connsiteX0" fmla="*/ 115143 w 116415"/>
                <a:gd name="connsiteY0" fmla="*/ 10329 h 221746"/>
                <a:gd name="connsiteX1" fmla="*/ 14016 w 116415"/>
                <a:gd name="connsiteY1" fmla="*/ 201937 h 221746"/>
                <a:gd name="connsiteX2" fmla="*/ 29983 w 116415"/>
                <a:gd name="connsiteY2" fmla="*/ 127422 h 221746"/>
                <a:gd name="connsiteX3" fmla="*/ 115143 w 116415"/>
                <a:gd name="connsiteY3" fmla="*/ 10329 h 221746"/>
              </a:gdLst>
              <a:ahLst/>
              <a:cxnLst>
                <a:cxn ang="0">
                  <a:pos x="connsiteX0" y="connsiteY0"/>
                </a:cxn>
                <a:cxn ang="0">
                  <a:pos x="connsiteX1" y="connsiteY1"/>
                </a:cxn>
                <a:cxn ang="0">
                  <a:pos x="connsiteX2" y="connsiteY2"/>
                </a:cxn>
                <a:cxn ang="0">
                  <a:pos x="connsiteX3" y="connsiteY3"/>
                </a:cxn>
              </a:cxnLst>
              <a:rect l="l" t="t" r="r" b="b"/>
              <a:pathLst>
                <a:path w="116415" h="221746">
                  <a:moveTo>
                    <a:pt x="115143" y="10329"/>
                  </a:moveTo>
                  <a:cubicBezTo>
                    <a:pt x="115143" y="10329"/>
                    <a:pt x="19338" y="143390"/>
                    <a:pt x="14016" y="201937"/>
                  </a:cubicBezTo>
                  <a:cubicBezTo>
                    <a:pt x="3371" y="244516"/>
                    <a:pt x="-17919" y="217904"/>
                    <a:pt x="29983" y="127422"/>
                  </a:cubicBezTo>
                  <a:cubicBezTo>
                    <a:pt x="67240" y="42263"/>
                    <a:pt x="125788" y="-26928"/>
                    <a:pt x="115143" y="10329"/>
                  </a:cubicBezTo>
                  <a:close/>
                </a:path>
              </a:pathLst>
            </a:custGeom>
            <a:solidFill>
              <a:srgbClr val="007338"/>
            </a:solidFill>
            <a:ln w="53196" cap="flat">
              <a:noFill/>
              <a:prstDash val="solid"/>
              <a:miter/>
            </a:ln>
          </p:spPr>
          <p:txBody>
            <a:bodyPr rtlCol="0" anchor="ctr"/>
            <a:lstStyle/>
            <a:p>
              <a:endParaRPr lang="en-US"/>
            </a:p>
          </p:txBody>
        </p:sp>
      </p:grpSp>
      <p:pic>
        <p:nvPicPr>
          <p:cNvPr id="359" name="Picture 358">
            <a:extLst>
              <a:ext uri="{FF2B5EF4-FFF2-40B4-BE49-F238E27FC236}">
                <a16:creationId xmlns:a16="http://schemas.microsoft.com/office/drawing/2014/main" xmlns="" id="{A4604468-412E-4BDF-884B-D445A726F340}"/>
              </a:ext>
            </a:extLst>
          </p:cNvPr>
          <p:cNvPicPr>
            <a:picLocks noChangeAspect="1"/>
          </p:cNvPicPr>
          <p:nvPr/>
        </p:nvPicPr>
        <p:blipFill rotWithShape="1">
          <a:blip r:embed="rId18" cstate="print">
            <a:clrChange>
              <a:clrFrom>
                <a:srgbClr val="FFFFFF"/>
              </a:clrFrom>
              <a:clrTo>
                <a:srgbClr val="FFFFFF">
                  <a:alpha val="0"/>
                </a:srgbClr>
              </a:clrTo>
            </a:clrChange>
            <a:extLst>
              <a:ext uri="{28A0092B-C50C-407E-A947-70E740481C1C}">
                <a14:useLocalDpi xmlns:a14="http://schemas.microsoft.com/office/drawing/2010/main" val="0"/>
              </a:ext>
            </a:extLst>
          </a:blip>
          <a:srcRect t="1" r="57179" b="66666"/>
          <a:stretch/>
        </p:blipFill>
        <p:spPr>
          <a:xfrm>
            <a:off x="12039601" y="1"/>
            <a:ext cx="6351112" cy="3540974"/>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4000">
        <p14:vortex dir="r"/>
      </p:transition>
    </mc:Choice>
    <mc:Fallback xmlns="">
      <p:transition spd="slow">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repeatCount="indefinite"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8" fill="hold" nodeType="clickEffect">
                                      <p:stCondLst>
                                        <p:cond delay="0"/>
                                      </p:stCondLst>
                                      <p:childTnLst>
                                        <p:set>
                                          <p:cBhvr>
                                            <p:cTn id="11" dur="1" fill="hold">
                                              <p:stCondLst>
                                                <p:cond delay="0"/>
                                              </p:stCondLst>
                                            </p:cTn>
                                            <p:tgtEl>
                                              <p:spTgt spid="12"/>
                                            </p:tgtEl>
                                            <p:attrNameLst>
                                              <p:attrName>style.visibility</p:attrName>
                                            </p:attrNameLst>
                                          </p:cBhvr>
                                          <p:to>
                                            <p:strVal val="visible"/>
                                          </p:to>
                                        </p:set>
                                        <p:anim calcmode="lin" valueType="num">
                                          <p:cBhvr additive="base">
                                            <p:cTn id="12" dur="500" fill="hold"/>
                                            <p:tgtEl>
                                              <p:spTgt spid="12"/>
                                            </p:tgtEl>
                                            <p:attrNameLst>
                                              <p:attrName>ppt_x</p:attrName>
                                            </p:attrNameLst>
                                          </p:cBhvr>
                                          <p:tavLst>
                                            <p:tav tm="0">
                                              <p:val>
                                                <p:strVal val="0-#ppt_w/2"/>
                                              </p:val>
                                            </p:tav>
                                            <p:tav tm="100000">
                                              <p:val>
                                                <p:strVal val="#ppt_x"/>
                                              </p:val>
                                            </p:tav>
                                          </p:tavLst>
                                        </p:anim>
                                        <p:anim calcmode="lin" valueType="num">
                                          <p:cBhvr additive="base">
                                            <p:cTn id="13" dur="500" fill="hold"/>
                                            <p:tgtEl>
                                              <p:spTgt spid="12"/>
                                            </p:tgtEl>
                                            <p:attrNameLst>
                                              <p:attrName>ppt_y</p:attrName>
                                            </p:attrNameLst>
                                          </p:cBhvr>
                                          <p:tavLst>
                                            <p:tav tm="0">
                                              <p:val>
                                                <p:strVal val="#ppt_y"/>
                                              </p:val>
                                            </p:tav>
                                            <p:tav tm="100000">
                                              <p:val>
                                                <p:strVal val="#ppt_y"/>
                                              </p:val>
                                            </p:tav>
                                          </p:tavLst>
                                        </p:anim>
                                      </p:childTnLst>
                                    </p:cTn>
                                  </p:par>
                                </p:childTnLst>
                              </p:cTn>
                            </p:par>
                            <p:par>
                              <p:cTn id="14" fill="hold">
                                <p:stCondLst>
                                  <p:cond delay="500"/>
                                </p:stCondLst>
                                <p:childTnLst>
                                  <p:par>
                                    <p:cTn id="15" presetID="2" presetClass="entr" presetSubtype="8" fill="hold" nodeType="afterEffect">
                                      <p:stCondLst>
                                        <p:cond delay="0"/>
                                      </p:stCondLst>
                                      <p:childTnLst>
                                        <p:set>
                                          <p:cBhvr>
                                            <p:cTn id="16" dur="1" fill="hold">
                                              <p:stCondLst>
                                                <p:cond delay="0"/>
                                              </p:stCondLst>
                                            </p:cTn>
                                            <p:tgtEl>
                                              <p:spTgt spid="11"/>
                                            </p:tgtEl>
                                            <p:attrNameLst>
                                              <p:attrName>style.visibility</p:attrName>
                                            </p:attrNameLst>
                                          </p:cBhvr>
                                          <p:to>
                                            <p:strVal val="visible"/>
                                          </p:to>
                                        </p:set>
                                        <p:anim calcmode="lin" valueType="num">
                                          <p:cBhvr additive="base">
                                            <p:cTn id="17" dur="500" fill="hold"/>
                                            <p:tgtEl>
                                              <p:spTgt spid="11"/>
                                            </p:tgtEl>
                                            <p:attrNameLst>
                                              <p:attrName>ppt_x</p:attrName>
                                            </p:attrNameLst>
                                          </p:cBhvr>
                                          <p:tavLst>
                                            <p:tav tm="0">
                                              <p:val>
                                                <p:strVal val="0-#ppt_w/2"/>
                                              </p:val>
                                            </p:tav>
                                            <p:tav tm="100000">
                                              <p:val>
                                                <p:strVal val="#ppt_x"/>
                                              </p:val>
                                            </p:tav>
                                          </p:tavLst>
                                        </p:anim>
                                        <p:anim calcmode="lin" valueType="num">
                                          <p:cBhvr additive="base">
                                            <p:cTn id="18" dur="500" fill="hold"/>
                                            <p:tgtEl>
                                              <p:spTgt spid="11"/>
                                            </p:tgtEl>
                                            <p:attrNameLst>
                                              <p:attrName>ppt_y</p:attrName>
                                            </p:attrNameLst>
                                          </p:cBhvr>
                                          <p:tavLst>
                                            <p:tav tm="0">
                                              <p:val>
                                                <p:strVal val="#ppt_y"/>
                                              </p:val>
                                            </p:tav>
                                            <p:tav tm="100000">
                                              <p:val>
                                                <p:strVal val="#ppt_y"/>
                                              </p:val>
                                            </p:tav>
                                          </p:tavLst>
                                        </p:anim>
                                      </p:childTnLst>
                                    </p:cTn>
                                  </p:par>
                                </p:childTnLst>
                              </p:cTn>
                            </p:par>
                            <p:par>
                              <p:cTn id="19" fill="hold">
                                <p:stCondLst>
                                  <p:cond delay="1000"/>
                                </p:stCondLst>
                                <p:childTnLst>
                                  <p:par>
                                    <p:cTn id="20" presetID="2" presetClass="entr" presetSubtype="8" fill="hold" nodeType="after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 fill="hold"/>
                                            <p:tgtEl>
                                              <p:spTgt spid="8"/>
                                            </p:tgtEl>
                                            <p:attrNameLst>
                                              <p:attrName>ppt_x</p:attrName>
                                            </p:attrNameLst>
                                          </p:cBhvr>
                                          <p:tavLst>
                                            <p:tav tm="0">
                                              <p:val>
                                                <p:strVal val="0-#ppt_w/2"/>
                                              </p:val>
                                            </p:tav>
                                            <p:tav tm="100000">
                                              <p:val>
                                                <p:strVal val="#ppt_x"/>
                                              </p:val>
                                            </p:tav>
                                          </p:tavLst>
                                        </p:anim>
                                        <p:anim calcmode="lin" valueType="num">
                                          <p:cBhvr additive="base">
                                            <p:cTn id="23" dur="500" fill="hold"/>
                                            <p:tgtEl>
                                              <p:spTgt spid="8"/>
                                            </p:tgtEl>
                                            <p:attrNameLst>
                                              <p:attrName>ppt_y</p:attrName>
                                            </p:attrNameLst>
                                          </p:cBhvr>
                                          <p:tavLst>
                                            <p:tav tm="0">
                                              <p:val>
                                                <p:strVal val="#ppt_y"/>
                                              </p:val>
                                            </p:tav>
                                            <p:tav tm="100000">
                                              <p:val>
                                                <p:strVal val="#ppt_y"/>
                                              </p:val>
                                            </p:tav>
                                          </p:tavLst>
                                        </p:anim>
                                      </p:childTnLst>
                                    </p:cTn>
                                  </p:par>
                                </p:childTnLst>
                              </p:cTn>
                            </p:par>
                            <p:par>
                              <p:cTn id="24" fill="hold">
                                <p:stCondLst>
                                  <p:cond delay="1500"/>
                                </p:stCondLst>
                                <p:childTnLst>
                                  <p:par>
                                    <p:cTn id="25" presetID="16" presetClass="entr" presetSubtype="21" fill="hold" nodeType="after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barn(inVertical)">
                                          <p:cBhvr>
                                            <p:cTn id="27" dur="500"/>
                                            <p:tgtEl>
                                              <p:spTgt spid="5"/>
                                            </p:tgtEl>
                                          </p:cBhvr>
                                        </p:animEffect>
                                      </p:childTnLst>
                                    </p:cTn>
                                  </p:par>
                                </p:childTnLst>
                              </p:cTn>
                            </p:par>
                            <p:par>
                              <p:cTn id="28" fill="hold">
                                <p:stCondLst>
                                  <p:cond delay="2000"/>
                                </p:stCondLst>
                                <p:childTnLst>
                                  <p:par>
                                    <p:cTn id="29" presetID="16" presetClass="entr" presetSubtype="21" fill="hold" nodeType="after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barn(inVertical)">
                                          <p:cBhvr>
                                            <p:cTn id="31" dur="500"/>
                                            <p:tgtEl>
                                              <p:spTgt spid="4"/>
                                            </p:tgtEl>
                                          </p:cBhvr>
                                        </p:animEffect>
                                      </p:childTnLst>
                                    </p:cTn>
                                  </p:par>
                                </p:childTnLst>
                              </p:cTn>
                            </p:par>
                            <p:par>
                              <p:cTn id="32" fill="hold">
                                <p:stCondLst>
                                  <p:cond delay="2500"/>
                                </p:stCondLst>
                                <p:childTnLst>
                                  <p:par>
                                    <p:cTn id="33" presetID="2" presetClass="entr" presetSubtype="2" fill="hold" grpId="0" nodeType="afterEffect" p14:presetBounceEnd="60000">
                                      <p:stCondLst>
                                        <p:cond delay="0"/>
                                      </p:stCondLst>
                                      <p:iterate type="wd">
                                        <p:tmPct val="10000"/>
                                      </p:iterate>
                                      <p:childTnLst>
                                        <p:set>
                                          <p:cBhvr>
                                            <p:cTn id="34" dur="1" fill="hold">
                                              <p:stCondLst>
                                                <p:cond delay="0"/>
                                              </p:stCondLst>
                                            </p:cTn>
                                            <p:tgtEl>
                                              <p:spTgt spid="6"/>
                                            </p:tgtEl>
                                            <p:attrNameLst>
                                              <p:attrName>style.visibility</p:attrName>
                                            </p:attrNameLst>
                                          </p:cBhvr>
                                          <p:to>
                                            <p:strVal val="visible"/>
                                          </p:to>
                                        </p:set>
                                        <p:anim calcmode="lin" valueType="num" p14:bounceEnd="60000">
                                          <p:cBhvr additive="base">
                                            <p:cTn id="35" dur="2000" fill="hold"/>
                                            <p:tgtEl>
                                              <p:spTgt spid="6"/>
                                            </p:tgtEl>
                                            <p:attrNameLst>
                                              <p:attrName>ppt_x</p:attrName>
                                            </p:attrNameLst>
                                          </p:cBhvr>
                                          <p:tavLst>
                                            <p:tav tm="0">
                                              <p:val>
                                                <p:strVal val="1+#ppt_w/2"/>
                                              </p:val>
                                            </p:tav>
                                            <p:tav tm="100000">
                                              <p:val>
                                                <p:strVal val="#ppt_x"/>
                                              </p:val>
                                            </p:tav>
                                          </p:tavLst>
                                        </p:anim>
                                        <p:anim calcmode="lin" valueType="num" p14:bounceEnd="60000">
                                          <p:cBhvr additive="base">
                                            <p:cTn id="36" dur="2000" fill="hold"/>
                                            <p:tgtEl>
                                              <p:spTgt spid="6"/>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14:presetBounceEnd="60000">
                                      <p:stCondLst>
                                        <p:cond delay="400"/>
                                      </p:stCondLst>
                                      <p:iterate type="wd">
                                        <p:tmPct val="10000"/>
                                      </p:iterate>
                                      <p:childTnLst>
                                        <p:set>
                                          <p:cBhvr>
                                            <p:cTn id="38" dur="1" fill="hold">
                                              <p:stCondLst>
                                                <p:cond delay="0"/>
                                              </p:stCondLst>
                                            </p:cTn>
                                            <p:tgtEl>
                                              <p:spTgt spid="7"/>
                                            </p:tgtEl>
                                            <p:attrNameLst>
                                              <p:attrName>style.visibility</p:attrName>
                                            </p:attrNameLst>
                                          </p:cBhvr>
                                          <p:to>
                                            <p:strVal val="visible"/>
                                          </p:to>
                                        </p:set>
                                        <p:anim calcmode="lin" valueType="num" p14:bounceEnd="60000">
                                          <p:cBhvr additive="base">
                                            <p:cTn id="39" dur="2000" fill="hold"/>
                                            <p:tgtEl>
                                              <p:spTgt spid="7"/>
                                            </p:tgtEl>
                                            <p:attrNameLst>
                                              <p:attrName>ppt_x</p:attrName>
                                            </p:attrNameLst>
                                          </p:cBhvr>
                                          <p:tavLst>
                                            <p:tav tm="0">
                                              <p:val>
                                                <p:strVal val="0-#ppt_w/2"/>
                                              </p:val>
                                            </p:tav>
                                            <p:tav tm="100000">
                                              <p:val>
                                                <p:strVal val="#ppt_x"/>
                                              </p:val>
                                            </p:tav>
                                          </p:tavLst>
                                        </p:anim>
                                        <p:anim calcmode="lin" valueType="num" p14:bounceEnd="60000">
                                          <p:cBhvr additive="base">
                                            <p:cTn id="40" dur="2000" fill="hold"/>
                                            <p:tgtEl>
                                              <p:spTgt spid="7"/>
                                            </p:tgtEl>
                                            <p:attrNameLst>
                                              <p:attrName>ppt_y</p:attrName>
                                            </p:attrNameLst>
                                          </p:cBhvr>
                                          <p:tavLst>
                                            <p:tav tm="0">
                                              <p:val>
                                                <p:strVal val="#ppt_y"/>
                                              </p:val>
                                            </p:tav>
                                            <p:tav tm="100000">
                                              <p:val>
                                                <p:strVal val="#ppt_y"/>
                                              </p:val>
                                            </p:tav>
                                          </p:tavLst>
                                        </p:anim>
                                      </p:childTnLst>
                                    </p:cTn>
                                  </p:par>
                                </p:childTnLst>
                              </p:cTn>
                            </p:par>
                            <p:par>
                              <p:cTn id="41" fill="hold">
                                <p:stCondLst>
                                  <p:cond delay="5900"/>
                                </p:stCondLst>
                                <p:childTnLst>
                                  <p:par>
                                    <p:cTn id="42" presetID="2" presetClass="entr" presetSubtype="3" decel="100000" fill="hold" nodeType="afterEffect">
                                      <p:stCondLst>
                                        <p:cond delay="0"/>
                                      </p:stCondLst>
                                      <p:childTnLst>
                                        <p:set>
                                          <p:cBhvr>
                                            <p:cTn id="43" dur="1" fill="hold">
                                              <p:stCondLst>
                                                <p:cond delay="0"/>
                                              </p:stCondLst>
                                            </p:cTn>
                                            <p:tgtEl>
                                              <p:spTgt spid="359"/>
                                            </p:tgtEl>
                                            <p:attrNameLst>
                                              <p:attrName>style.visibility</p:attrName>
                                            </p:attrNameLst>
                                          </p:cBhvr>
                                          <p:to>
                                            <p:strVal val="visible"/>
                                          </p:to>
                                        </p:set>
                                        <p:anim calcmode="lin" valueType="num">
                                          <p:cBhvr additive="base">
                                            <p:cTn id="44" dur="1000" fill="hold"/>
                                            <p:tgtEl>
                                              <p:spTgt spid="359"/>
                                            </p:tgtEl>
                                            <p:attrNameLst>
                                              <p:attrName>ppt_x</p:attrName>
                                            </p:attrNameLst>
                                          </p:cBhvr>
                                          <p:tavLst>
                                            <p:tav tm="0">
                                              <p:val>
                                                <p:strVal val="1+#ppt_w/2"/>
                                              </p:val>
                                            </p:tav>
                                            <p:tav tm="100000">
                                              <p:val>
                                                <p:strVal val="#ppt_x"/>
                                              </p:val>
                                            </p:tav>
                                          </p:tavLst>
                                        </p:anim>
                                        <p:anim calcmode="lin" valueType="num">
                                          <p:cBhvr additive="base">
                                            <p:cTn id="45" dur="1000" fill="hold"/>
                                            <p:tgtEl>
                                              <p:spTgt spid="359"/>
                                            </p:tgtEl>
                                            <p:attrNameLst>
                                              <p:attrName>ppt_y</p:attrName>
                                            </p:attrNameLst>
                                          </p:cBhvr>
                                          <p:tavLst>
                                            <p:tav tm="0">
                                              <p:val>
                                                <p:strVal val="0-#ppt_h/2"/>
                                              </p:val>
                                            </p:tav>
                                            <p:tav tm="100000">
                                              <p:val>
                                                <p:strVal val="#ppt_y"/>
                                              </p:val>
                                            </p:tav>
                                          </p:tavLst>
                                        </p:anim>
                                      </p:childTnLst>
                                    </p:cTn>
                                  </p:par>
                                </p:childTnLst>
                              </p:cTn>
                            </p:par>
                            <p:par>
                              <p:cTn id="46" fill="hold">
                                <p:stCondLst>
                                  <p:cond delay="6900"/>
                                </p:stCondLst>
                                <p:childTnLst>
                                  <p:par>
                                    <p:cTn id="47" presetID="2" presetClass="entr" presetSubtype="12" decel="100000" fill="hold" nodeType="afterEffect">
                                      <p:stCondLst>
                                        <p:cond delay="0"/>
                                      </p:stCondLst>
                                      <p:childTnLst>
                                        <p:set>
                                          <p:cBhvr>
                                            <p:cTn id="48" dur="1" fill="hold">
                                              <p:stCondLst>
                                                <p:cond delay="0"/>
                                              </p:stCondLst>
                                            </p:cTn>
                                            <p:tgtEl>
                                              <p:spTgt spid="358"/>
                                            </p:tgtEl>
                                            <p:attrNameLst>
                                              <p:attrName>style.visibility</p:attrName>
                                            </p:attrNameLst>
                                          </p:cBhvr>
                                          <p:to>
                                            <p:strVal val="visible"/>
                                          </p:to>
                                        </p:set>
                                        <p:anim calcmode="lin" valueType="num">
                                          <p:cBhvr additive="base">
                                            <p:cTn id="49" dur="1000" fill="hold"/>
                                            <p:tgtEl>
                                              <p:spTgt spid="358"/>
                                            </p:tgtEl>
                                            <p:attrNameLst>
                                              <p:attrName>ppt_x</p:attrName>
                                            </p:attrNameLst>
                                          </p:cBhvr>
                                          <p:tavLst>
                                            <p:tav tm="0">
                                              <p:val>
                                                <p:strVal val="0-#ppt_w/2"/>
                                              </p:val>
                                            </p:tav>
                                            <p:tav tm="100000">
                                              <p:val>
                                                <p:strVal val="#ppt_x"/>
                                              </p:val>
                                            </p:tav>
                                          </p:tavLst>
                                        </p:anim>
                                        <p:anim calcmode="lin" valueType="num">
                                          <p:cBhvr additive="base">
                                            <p:cTn id="50" dur="1000" fill="hold"/>
                                            <p:tgtEl>
                                              <p:spTgt spid="358"/>
                                            </p:tgtEl>
                                            <p:attrNameLst>
                                              <p:attrName>ppt_y</p:attrName>
                                            </p:attrNameLst>
                                          </p:cBhvr>
                                          <p:tavLst>
                                            <p:tav tm="0">
                                              <p:val>
                                                <p:strVal val="1+#ppt_h/2"/>
                                              </p:val>
                                            </p:tav>
                                            <p:tav tm="100000">
                                              <p:val>
                                                <p:strVal val="#ppt_y"/>
                                              </p:val>
                                            </p:tav>
                                          </p:tavLst>
                                        </p:anim>
                                      </p:childTnLst>
                                    </p:cTn>
                                  </p:par>
                                  <p:par>
                                    <p:cTn id="51" presetID="2" presetClass="entr" presetSubtype="6" fill="hold" nodeType="withEffect" p14:presetBounceEnd="60000">
                                      <p:stCondLst>
                                        <p:cond delay="0"/>
                                      </p:stCondLst>
                                      <p:childTnLst>
                                        <p:set>
                                          <p:cBhvr>
                                            <p:cTn id="52" dur="1" fill="hold">
                                              <p:stCondLst>
                                                <p:cond delay="0"/>
                                              </p:stCondLst>
                                            </p:cTn>
                                            <p:tgtEl>
                                              <p:spTgt spid="3"/>
                                            </p:tgtEl>
                                            <p:attrNameLst>
                                              <p:attrName>style.visibility</p:attrName>
                                            </p:attrNameLst>
                                          </p:cBhvr>
                                          <p:to>
                                            <p:strVal val="visible"/>
                                          </p:to>
                                        </p:set>
                                        <p:anim calcmode="lin" valueType="num" p14:bounceEnd="60000">
                                          <p:cBhvr additive="base">
                                            <p:cTn id="53" dur="1000" fill="hold"/>
                                            <p:tgtEl>
                                              <p:spTgt spid="3"/>
                                            </p:tgtEl>
                                            <p:attrNameLst>
                                              <p:attrName>ppt_x</p:attrName>
                                            </p:attrNameLst>
                                          </p:cBhvr>
                                          <p:tavLst>
                                            <p:tav tm="0">
                                              <p:val>
                                                <p:strVal val="1+#ppt_w/2"/>
                                              </p:val>
                                            </p:tav>
                                            <p:tav tm="100000">
                                              <p:val>
                                                <p:strVal val="#ppt_x"/>
                                              </p:val>
                                            </p:tav>
                                          </p:tavLst>
                                        </p:anim>
                                        <p:anim calcmode="lin" valueType="num" p14:bounceEnd="60000">
                                          <p:cBhvr additive="base">
                                            <p:cTn id="54" dur="10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repeatCount="indefinite"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8" fill="hold" nodeType="clickEffect">
                                      <p:stCondLst>
                                        <p:cond delay="0"/>
                                      </p:stCondLst>
                                      <p:childTnLst>
                                        <p:set>
                                          <p:cBhvr>
                                            <p:cTn id="11" dur="1" fill="hold">
                                              <p:stCondLst>
                                                <p:cond delay="0"/>
                                              </p:stCondLst>
                                            </p:cTn>
                                            <p:tgtEl>
                                              <p:spTgt spid="12"/>
                                            </p:tgtEl>
                                            <p:attrNameLst>
                                              <p:attrName>style.visibility</p:attrName>
                                            </p:attrNameLst>
                                          </p:cBhvr>
                                          <p:to>
                                            <p:strVal val="visible"/>
                                          </p:to>
                                        </p:set>
                                        <p:anim calcmode="lin" valueType="num">
                                          <p:cBhvr additive="base">
                                            <p:cTn id="12" dur="500" fill="hold"/>
                                            <p:tgtEl>
                                              <p:spTgt spid="12"/>
                                            </p:tgtEl>
                                            <p:attrNameLst>
                                              <p:attrName>ppt_x</p:attrName>
                                            </p:attrNameLst>
                                          </p:cBhvr>
                                          <p:tavLst>
                                            <p:tav tm="0">
                                              <p:val>
                                                <p:strVal val="0-#ppt_w/2"/>
                                              </p:val>
                                            </p:tav>
                                            <p:tav tm="100000">
                                              <p:val>
                                                <p:strVal val="#ppt_x"/>
                                              </p:val>
                                            </p:tav>
                                          </p:tavLst>
                                        </p:anim>
                                        <p:anim calcmode="lin" valueType="num">
                                          <p:cBhvr additive="base">
                                            <p:cTn id="13" dur="500" fill="hold"/>
                                            <p:tgtEl>
                                              <p:spTgt spid="12"/>
                                            </p:tgtEl>
                                            <p:attrNameLst>
                                              <p:attrName>ppt_y</p:attrName>
                                            </p:attrNameLst>
                                          </p:cBhvr>
                                          <p:tavLst>
                                            <p:tav tm="0">
                                              <p:val>
                                                <p:strVal val="#ppt_y"/>
                                              </p:val>
                                            </p:tav>
                                            <p:tav tm="100000">
                                              <p:val>
                                                <p:strVal val="#ppt_y"/>
                                              </p:val>
                                            </p:tav>
                                          </p:tavLst>
                                        </p:anim>
                                      </p:childTnLst>
                                    </p:cTn>
                                  </p:par>
                                </p:childTnLst>
                              </p:cTn>
                            </p:par>
                            <p:par>
                              <p:cTn id="14" fill="hold">
                                <p:stCondLst>
                                  <p:cond delay="500"/>
                                </p:stCondLst>
                                <p:childTnLst>
                                  <p:par>
                                    <p:cTn id="15" presetID="2" presetClass="entr" presetSubtype="8" fill="hold" nodeType="afterEffect">
                                      <p:stCondLst>
                                        <p:cond delay="0"/>
                                      </p:stCondLst>
                                      <p:childTnLst>
                                        <p:set>
                                          <p:cBhvr>
                                            <p:cTn id="16" dur="1" fill="hold">
                                              <p:stCondLst>
                                                <p:cond delay="0"/>
                                              </p:stCondLst>
                                            </p:cTn>
                                            <p:tgtEl>
                                              <p:spTgt spid="11"/>
                                            </p:tgtEl>
                                            <p:attrNameLst>
                                              <p:attrName>style.visibility</p:attrName>
                                            </p:attrNameLst>
                                          </p:cBhvr>
                                          <p:to>
                                            <p:strVal val="visible"/>
                                          </p:to>
                                        </p:set>
                                        <p:anim calcmode="lin" valueType="num">
                                          <p:cBhvr additive="base">
                                            <p:cTn id="17" dur="500" fill="hold"/>
                                            <p:tgtEl>
                                              <p:spTgt spid="11"/>
                                            </p:tgtEl>
                                            <p:attrNameLst>
                                              <p:attrName>ppt_x</p:attrName>
                                            </p:attrNameLst>
                                          </p:cBhvr>
                                          <p:tavLst>
                                            <p:tav tm="0">
                                              <p:val>
                                                <p:strVal val="0-#ppt_w/2"/>
                                              </p:val>
                                            </p:tav>
                                            <p:tav tm="100000">
                                              <p:val>
                                                <p:strVal val="#ppt_x"/>
                                              </p:val>
                                            </p:tav>
                                          </p:tavLst>
                                        </p:anim>
                                        <p:anim calcmode="lin" valueType="num">
                                          <p:cBhvr additive="base">
                                            <p:cTn id="18" dur="500" fill="hold"/>
                                            <p:tgtEl>
                                              <p:spTgt spid="11"/>
                                            </p:tgtEl>
                                            <p:attrNameLst>
                                              <p:attrName>ppt_y</p:attrName>
                                            </p:attrNameLst>
                                          </p:cBhvr>
                                          <p:tavLst>
                                            <p:tav tm="0">
                                              <p:val>
                                                <p:strVal val="#ppt_y"/>
                                              </p:val>
                                            </p:tav>
                                            <p:tav tm="100000">
                                              <p:val>
                                                <p:strVal val="#ppt_y"/>
                                              </p:val>
                                            </p:tav>
                                          </p:tavLst>
                                        </p:anim>
                                      </p:childTnLst>
                                    </p:cTn>
                                  </p:par>
                                </p:childTnLst>
                              </p:cTn>
                            </p:par>
                            <p:par>
                              <p:cTn id="19" fill="hold">
                                <p:stCondLst>
                                  <p:cond delay="1000"/>
                                </p:stCondLst>
                                <p:childTnLst>
                                  <p:par>
                                    <p:cTn id="20" presetID="2" presetClass="entr" presetSubtype="8" fill="hold" nodeType="after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 fill="hold"/>
                                            <p:tgtEl>
                                              <p:spTgt spid="8"/>
                                            </p:tgtEl>
                                            <p:attrNameLst>
                                              <p:attrName>ppt_x</p:attrName>
                                            </p:attrNameLst>
                                          </p:cBhvr>
                                          <p:tavLst>
                                            <p:tav tm="0">
                                              <p:val>
                                                <p:strVal val="0-#ppt_w/2"/>
                                              </p:val>
                                            </p:tav>
                                            <p:tav tm="100000">
                                              <p:val>
                                                <p:strVal val="#ppt_x"/>
                                              </p:val>
                                            </p:tav>
                                          </p:tavLst>
                                        </p:anim>
                                        <p:anim calcmode="lin" valueType="num">
                                          <p:cBhvr additive="base">
                                            <p:cTn id="23" dur="500" fill="hold"/>
                                            <p:tgtEl>
                                              <p:spTgt spid="8"/>
                                            </p:tgtEl>
                                            <p:attrNameLst>
                                              <p:attrName>ppt_y</p:attrName>
                                            </p:attrNameLst>
                                          </p:cBhvr>
                                          <p:tavLst>
                                            <p:tav tm="0">
                                              <p:val>
                                                <p:strVal val="#ppt_y"/>
                                              </p:val>
                                            </p:tav>
                                            <p:tav tm="100000">
                                              <p:val>
                                                <p:strVal val="#ppt_y"/>
                                              </p:val>
                                            </p:tav>
                                          </p:tavLst>
                                        </p:anim>
                                      </p:childTnLst>
                                    </p:cTn>
                                  </p:par>
                                </p:childTnLst>
                              </p:cTn>
                            </p:par>
                            <p:par>
                              <p:cTn id="24" fill="hold">
                                <p:stCondLst>
                                  <p:cond delay="1500"/>
                                </p:stCondLst>
                                <p:childTnLst>
                                  <p:par>
                                    <p:cTn id="25" presetID="16" presetClass="entr" presetSubtype="21" fill="hold" nodeType="after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barn(inVertical)">
                                          <p:cBhvr>
                                            <p:cTn id="27" dur="500"/>
                                            <p:tgtEl>
                                              <p:spTgt spid="5"/>
                                            </p:tgtEl>
                                          </p:cBhvr>
                                        </p:animEffect>
                                      </p:childTnLst>
                                    </p:cTn>
                                  </p:par>
                                </p:childTnLst>
                              </p:cTn>
                            </p:par>
                            <p:par>
                              <p:cTn id="28" fill="hold">
                                <p:stCondLst>
                                  <p:cond delay="2000"/>
                                </p:stCondLst>
                                <p:childTnLst>
                                  <p:par>
                                    <p:cTn id="29" presetID="16" presetClass="entr" presetSubtype="21" fill="hold" nodeType="after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barn(inVertical)">
                                          <p:cBhvr>
                                            <p:cTn id="31" dur="500"/>
                                            <p:tgtEl>
                                              <p:spTgt spid="4"/>
                                            </p:tgtEl>
                                          </p:cBhvr>
                                        </p:animEffect>
                                      </p:childTnLst>
                                    </p:cTn>
                                  </p:par>
                                </p:childTnLst>
                              </p:cTn>
                            </p:par>
                            <p:par>
                              <p:cTn id="32" fill="hold">
                                <p:stCondLst>
                                  <p:cond delay="2500"/>
                                </p:stCondLst>
                                <p:childTnLst>
                                  <p:par>
                                    <p:cTn id="33" presetID="2" presetClass="entr" presetSubtype="2" fill="hold" grpId="0" nodeType="afterEffect">
                                      <p:stCondLst>
                                        <p:cond delay="0"/>
                                      </p:stCondLst>
                                      <p:iterate type="wd">
                                        <p:tmPct val="10000"/>
                                      </p:iterate>
                                      <p:childTnLst>
                                        <p:set>
                                          <p:cBhvr>
                                            <p:cTn id="34" dur="1" fill="hold">
                                              <p:stCondLst>
                                                <p:cond delay="0"/>
                                              </p:stCondLst>
                                            </p:cTn>
                                            <p:tgtEl>
                                              <p:spTgt spid="6"/>
                                            </p:tgtEl>
                                            <p:attrNameLst>
                                              <p:attrName>style.visibility</p:attrName>
                                            </p:attrNameLst>
                                          </p:cBhvr>
                                          <p:to>
                                            <p:strVal val="visible"/>
                                          </p:to>
                                        </p:set>
                                        <p:anim calcmode="lin" valueType="num">
                                          <p:cBhvr additive="base">
                                            <p:cTn id="35" dur="2000" fill="hold"/>
                                            <p:tgtEl>
                                              <p:spTgt spid="6"/>
                                            </p:tgtEl>
                                            <p:attrNameLst>
                                              <p:attrName>ppt_x</p:attrName>
                                            </p:attrNameLst>
                                          </p:cBhvr>
                                          <p:tavLst>
                                            <p:tav tm="0">
                                              <p:val>
                                                <p:strVal val="1+#ppt_w/2"/>
                                              </p:val>
                                            </p:tav>
                                            <p:tav tm="100000">
                                              <p:val>
                                                <p:strVal val="#ppt_x"/>
                                              </p:val>
                                            </p:tav>
                                          </p:tavLst>
                                        </p:anim>
                                        <p:anim calcmode="lin" valueType="num">
                                          <p:cBhvr additive="base">
                                            <p:cTn id="36" dur="2000" fill="hold"/>
                                            <p:tgtEl>
                                              <p:spTgt spid="6"/>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400"/>
                                      </p:stCondLst>
                                      <p:iterate type="wd">
                                        <p:tmPct val="10000"/>
                                      </p:iterate>
                                      <p:childTnLst>
                                        <p:set>
                                          <p:cBhvr>
                                            <p:cTn id="38" dur="1" fill="hold">
                                              <p:stCondLst>
                                                <p:cond delay="0"/>
                                              </p:stCondLst>
                                            </p:cTn>
                                            <p:tgtEl>
                                              <p:spTgt spid="7"/>
                                            </p:tgtEl>
                                            <p:attrNameLst>
                                              <p:attrName>style.visibility</p:attrName>
                                            </p:attrNameLst>
                                          </p:cBhvr>
                                          <p:to>
                                            <p:strVal val="visible"/>
                                          </p:to>
                                        </p:set>
                                        <p:anim calcmode="lin" valueType="num">
                                          <p:cBhvr additive="base">
                                            <p:cTn id="39" dur="2000" fill="hold"/>
                                            <p:tgtEl>
                                              <p:spTgt spid="7"/>
                                            </p:tgtEl>
                                            <p:attrNameLst>
                                              <p:attrName>ppt_x</p:attrName>
                                            </p:attrNameLst>
                                          </p:cBhvr>
                                          <p:tavLst>
                                            <p:tav tm="0">
                                              <p:val>
                                                <p:strVal val="0-#ppt_w/2"/>
                                              </p:val>
                                            </p:tav>
                                            <p:tav tm="100000">
                                              <p:val>
                                                <p:strVal val="#ppt_x"/>
                                              </p:val>
                                            </p:tav>
                                          </p:tavLst>
                                        </p:anim>
                                        <p:anim calcmode="lin" valueType="num">
                                          <p:cBhvr additive="base">
                                            <p:cTn id="40" dur="2000" fill="hold"/>
                                            <p:tgtEl>
                                              <p:spTgt spid="7"/>
                                            </p:tgtEl>
                                            <p:attrNameLst>
                                              <p:attrName>ppt_y</p:attrName>
                                            </p:attrNameLst>
                                          </p:cBhvr>
                                          <p:tavLst>
                                            <p:tav tm="0">
                                              <p:val>
                                                <p:strVal val="#ppt_y"/>
                                              </p:val>
                                            </p:tav>
                                            <p:tav tm="100000">
                                              <p:val>
                                                <p:strVal val="#ppt_y"/>
                                              </p:val>
                                            </p:tav>
                                          </p:tavLst>
                                        </p:anim>
                                      </p:childTnLst>
                                    </p:cTn>
                                  </p:par>
                                </p:childTnLst>
                              </p:cTn>
                            </p:par>
                            <p:par>
                              <p:cTn id="41" fill="hold">
                                <p:stCondLst>
                                  <p:cond delay="5900"/>
                                </p:stCondLst>
                                <p:childTnLst>
                                  <p:par>
                                    <p:cTn id="42" presetID="2" presetClass="entr" presetSubtype="3" decel="100000" fill="hold" nodeType="afterEffect">
                                      <p:stCondLst>
                                        <p:cond delay="0"/>
                                      </p:stCondLst>
                                      <p:childTnLst>
                                        <p:set>
                                          <p:cBhvr>
                                            <p:cTn id="43" dur="1" fill="hold">
                                              <p:stCondLst>
                                                <p:cond delay="0"/>
                                              </p:stCondLst>
                                            </p:cTn>
                                            <p:tgtEl>
                                              <p:spTgt spid="359"/>
                                            </p:tgtEl>
                                            <p:attrNameLst>
                                              <p:attrName>style.visibility</p:attrName>
                                            </p:attrNameLst>
                                          </p:cBhvr>
                                          <p:to>
                                            <p:strVal val="visible"/>
                                          </p:to>
                                        </p:set>
                                        <p:anim calcmode="lin" valueType="num">
                                          <p:cBhvr additive="base">
                                            <p:cTn id="44" dur="1000" fill="hold"/>
                                            <p:tgtEl>
                                              <p:spTgt spid="359"/>
                                            </p:tgtEl>
                                            <p:attrNameLst>
                                              <p:attrName>ppt_x</p:attrName>
                                            </p:attrNameLst>
                                          </p:cBhvr>
                                          <p:tavLst>
                                            <p:tav tm="0">
                                              <p:val>
                                                <p:strVal val="1+#ppt_w/2"/>
                                              </p:val>
                                            </p:tav>
                                            <p:tav tm="100000">
                                              <p:val>
                                                <p:strVal val="#ppt_x"/>
                                              </p:val>
                                            </p:tav>
                                          </p:tavLst>
                                        </p:anim>
                                        <p:anim calcmode="lin" valueType="num">
                                          <p:cBhvr additive="base">
                                            <p:cTn id="45" dur="1000" fill="hold"/>
                                            <p:tgtEl>
                                              <p:spTgt spid="359"/>
                                            </p:tgtEl>
                                            <p:attrNameLst>
                                              <p:attrName>ppt_y</p:attrName>
                                            </p:attrNameLst>
                                          </p:cBhvr>
                                          <p:tavLst>
                                            <p:tav tm="0">
                                              <p:val>
                                                <p:strVal val="0-#ppt_h/2"/>
                                              </p:val>
                                            </p:tav>
                                            <p:tav tm="100000">
                                              <p:val>
                                                <p:strVal val="#ppt_y"/>
                                              </p:val>
                                            </p:tav>
                                          </p:tavLst>
                                        </p:anim>
                                      </p:childTnLst>
                                    </p:cTn>
                                  </p:par>
                                </p:childTnLst>
                              </p:cTn>
                            </p:par>
                            <p:par>
                              <p:cTn id="46" fill="hold">
                                <p:stCondLst>
                                  <p:cond delay="6900"/>
                                </p:stCondLst>
                                <p:childTnLst>
                                  <p:par>
                                    <p:cTn id="47" presetID="2" presetClass="entr" presetSubtype="12" decel="100000" fill="hold" nodeType="afterEffect">
                                      <p:stCondLst>
                                        <p:cond delay="0"/>
                                      </p:stCondLst>
                                      <p:childTnLst>
                                        <p:set>
                                          <p:cBhvr>
                                            <p:cTn id="48" dur="1" fill="hold">
                                              <p:stCondLst>
                                                <p:cond delay="0"/>
                                              </p:stCondLst>
                                            </p:cTn>
                                            <p:tgtEl>
                                              <p:spTgt spid="358"/>
                                            </p:tgtEl>
                                            <p:attrNameLst>
                                              <p:attrName>style.visibility</p:attrName>
                                            </p:attrNameLst>
                                          </p:cBhvr>
                                          <p:to>
                                            <p:strVal val="visible"/>
                                          </p:to>
                                        </p:set>
                                        <p:anim calcmode="lin" valueType="num">
                                          <p:cBhvr additive="base">
                                            <p:cTn id="49" dur="1000" fill="hold"/>
                                            <p:tgtEl>
                                              <p:spTgt spid="358"/>
                                            </p:tgtEl>
                                            <p:attrNameLst>
                                              <p:attrName>ppt_x</p:attrName>
                                            </p:attrNameLst>
                                          </p:cBhvr>
                                          <p:tavLst>
                                            <p:tav tm="0">
                                              <p:val>
                                                <p:strVal val="0-#ppt_w/2"/>
                                              </p:val>
                                            </p:tav>
                                            <p:tav tm="100000">
                                              <p:val>
                                                <p:strVal val="#ppt_x"/>
                                              </p:val>
                                            </p:tav>
                                          </p:tavLst>
                                        </p:anim>
                                        <p:anim calcmode="lin" valueType="num">
                                          <p:cBhvr additive="base">
                                            <p:cTn id="50" dur="1000" fill="hold"/>
                                            <p:tgtEl>
                                              <p:spTgt spid="358"/>
                                            </p:tgtEl>
                                            <p:attrNameLst>
                                              <p:attrName>ppt_y</p:attrName>
                                            </p:attrNameLst>
                                          </p:cBhvr>
                                          <p:tavLst>
                                            <p:tav tm="0">
                                              <p:val>
                                                <p:strVal val="1+#ppt_h/2"/>
                                              </p:val>
                                            </p:tav>
                                            <p:tav tm="100000">
                                              <p:val>
                                                <p:strVal val="#ppt_y"/>
                                              </p:val>
                                            </p:tav>
                                          </p:tavLst>
                                        </p:anim>
                                      </p:childTnLst>
                                    </p:cTn>
                                  </p:par>
                                  <p:par>
                                    <p:cTn id="51" presetID="2" presetClass="entr" presetSubtype="6" fill="hold" nodeType="withEffect">
                                      <p:stCondLst>
                                        <p:cond delay="0"/>
                                      </p:stCondLst>
                                      <p:childTnLst>
                                        <p:set>
                                          <p:cBhvr>
                                            <p:cTn id="52" dur="1" fill="hold">
                                              <p:stCondLst>
                                                <p:cond delay="0"/>
                                              </p:stCondLst>
                                            </p:cTn>
                                            <p:tgtEl>
                                              <p:spTgt spid="3"/>
                                            </p:tgtEl>
                                            <p:attrNameLst>
                                              <p:attrName>style.visibility</p:attrName>
                                            </p:attrNameLst>
                                          </p:cBhvr>
                                          <p:to>
                                            <p:strVal val="visible"/>
                                          </p:to>
                                        </p:set>
                                        <p:anim calcmode="lin" valueType="num">
                                          <p:cBhvr additive="base">
                                            <p:cTn id="53" dur="1000" fill="hold"/>
                                            <p:tgtEl>
                                              <p:spTgt spid="3"/>
                                            </p:tgtEl>
                                            <p:attrNameLst>
                                              <p:attrName>ppt_x</p:attrName>
                                            </p:attrNameLst>
                                          </p:cBhvr>
                                          <p:tavLst>
                                            <p:tav tm="0">
                                              <p:val>
                                                <p:strVal val="1+#ppt_w/2"/>
                                              </p:val>
                                            </p:tav>
                                            <p:tav tm="100000">
                                              <p:val>
                                                <p:strVal val="#ppt_x"/>
                                              </p:val>
                                            </p:tav>
                                          </p:tavLst>
                                        </p:anim>
                                        <p:anim calcmode="lin" valueType="num">
                                          <p:cBhvr additive="base">
                                            <p:cTn id="54" dur="10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bg>
      <p:bgPr>
        <a:solidFill>
          <a:srgbClr val="BADBCD"/>
        </a:solidFill>
        <a:effectLst/>
      </p:bgPr>
    </p:bg>
    <p:spTree>
      <p:nvGrpSpPr>
        <p:cNvPr id="1" name=""/>
        <p:cNvGrpSpPr/>
        <p:nvPr/>
      </p:nvGrpSpPr>
      <p:grpSpPr>
        <a:xfrm>
          <a:off x="0" y="0"/>
          <a:ext cx="0" cy="0"/>
          <a:chOff x="0" y="0"/>
          <a:chExt cx="0" cy="0"/>
        </a:xfrm>
      </p:grpSpPr>
      <p:pic>
        <p:nvPicPr>
          <p:cNvPr id="2" name="Picture 2"/>
          <p:cNvPicPr>
            <a:picLocks noChangeAspect="1"/>
          </p:cNvPicPr>
          <p:nvPr/>
        </p:nvPicPr>
        <p:blipFill>
          <a:blip r:embed="rId2">
            <a:alphaModFix amt="19999"/>
            <a:extLst>
              <a:ext uri="{28A0092B-C50C-407E-A947-70E740481C1C}">
                <a14:useLocalDpi xmlns:a14="http://schemas.microsoft.com/office/drawing/2010/main" val="0"/>
              </a:ext>
              <a:ext uri="{96DAC541-7B7A-43D3-8B79-37D633B846F1}">
                <asvg:svgBlip xmlns:asvg="http://schemas.microsoft.com/office/drawing/2016/SVG/main" xmlns="" r:embed="rId3"/>
              </a:ext>
            </a:extLst>
          </a:blip>
          <a:srcRect b="43786"/>
          <a:stretch>
            <a:fillRect/>
          </a:stretch>
        </p:blipFill>
        <p:spPr>
          <a:xfrm>
            <a:off x="0" y="6607"/>
            <a:ext cx="18288000" cy="10280393"/>
          </a:xfrm>
          <a:prstGeom prst="rect">
            <a:avLst/>
          </a:prstGeom>
        </p:spPr>
      </p:pic>
      <p:pic>
        <p:nvPicPr>
          <p:cNvPr id="3" name="Picture 3"/>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xmlns="" r:embed="rId5"/>
              </a:ext>
            </a:extLst>
          </a:blip>
          <a:srcRect/>
          <a:stretch>
            <a:fillRect/>
          </a:stretch>
        </p:blipFill>
        <p:spPr>
          <a:xfrm>
            <a:off x="5040251" y="723934"/>
            <a:ext cx="8923993" cy="2815140"/>
          </a:xfrm>
          <a:prstGeom prst="rect">
            <a:avLst/>
          </a:prstGeom>
        </p:spPr>
      </p:pic>
      <p:sp>
        <p:nvSpPr>
          <p:cNvPr id="4" name="TextBox 4"/>
          <p:cNvSpPr txBox="1"/>
          <p:nvPr/>
        </p:nvSpPr>
        <p:spPr>
          <a:xfrm>
            <a:off x="5423014" y="1858138"/>
            <a:ext cx="7589068" cy="1194435"/>
          </a:xfrm>
          <a:prstGeom prst="rect">
            <a:avLst/>
          </a:prstGeom>
        </p:spPr>
        <p:txBody>
          <a:bodyPr lIns="0" tIns="0" rIns="0" bIns="0" rtlCol="0" anchor="t">
            <a:spAutoFit/>
          </a:bodyPr>
          <a:lstStyle/>
          <a:p>
            <a:pPr algn="ctr">
              <a:lnSpc>
                <a:spcPts val="8640"/>
              </a:lnSpc>
            </a:pPr>
            <a:r>
              <a:rPr lang="en-US" sz="9600">
                <a:solidFill>
                  <a:srgbClr val="ED2213"/>
                </a:solidFill>
                <a:latin typeface="#9Slide03 Arima Madurai ExtraBo" panose="00000900000000000000" pitchFamily="2" charset="0"/>
                <a:cs typeface="#9Slide03 Arima Madurai ExtraBo" panose="00000900000000000000" pitchFamily="2" charset="0"/>
              </a:rPr>
              <a:t>NỘI DUNG</a:t>
            </a:r>
          </a:p>
        </p:txBody>
      </p:sp>
      <p:grpSp>
        <p:nvGrpSpPr>
          <p:cNvPr id="5" name="Group 5"/>
          <p:cNvGrpSpPr/>
          <p:nvPr/>
        </p:nvGrpSpPr>
        <p:grpSpPr>
          <a:xfrm>
            <a:off x="182685" y="4448162"/>
            <a:ext cx="4013044" cy="4552787"/>
            <a:chOff x="0" y="0"/>
            <a:chExt cx="8041232" cy="5742255"/>
          </a:xfrm>
        </p:grpSpPr>
        <p:sp>
          <p:nvSpPr>
            <p:cNvPr id="6" name="Freeform 6"/>
            <p:cNvSpPr/>
            <p:nvPr/>
          </p:nvSpPr>
          <p:spPr>
            <a:xfrm>
              <a:off x="0" y="-4073"/>
              <a:ext cx="8047623" cy="5748858"/>
            </a:xfrm>
            <a:custGeom>
              <a:avLst/>
              <a:gdLst/>
              <a:ahLst/>
              <a:cxnLst/>
              <a:rect l="l" t="t" r="r" b="b"/>
              <a:pathLst>
                <a:path w="8047623" h="5748858">
                  <a:moveTo>
                    <a:pt x="7419845" y="5694380"/>
                  </a:moveTo>
                  <a:cubicBezTo>
                    <a:pt x="7419845" y="5694380"/>
                    <a:pt x="6688970" y="5748858"/>
                    <a:pt x="5633256" y="5746236"/>
                  </a:cubicBezTo>
                  <a:cubicBezTo>
                    <a:pt x="3101516" y="5744074"/>
                    <a:pt x="1057074" y="5736249"/>
                    <a:pt x="1057074" y="5736249"/>
                  </a:cubicBezTo>
                  <a:cubicBezTo>
                    <a:pt x="812932" y="5727415"/>
                    <a:pt x="449110" y="5706185"/>
                    <a:pt x="282371" y="5648007"/>
                  </a:cubicBezTo>
                  <a:cubicBezTo>
                    <a:pt x="4469" y="5551044"/>
                    <a:pt x="0" y="5377765"/>
                    <a:pt x="0" y="4376960"/>
                  </a:cubicBezTo>
                  <a:lnTo>
                    <a:pt x="0" y="4376913"/>
                  </a:lnTo>
                  <a:cubicBezTo>
                    <a:pt x="8536" y="491230"/>
                    <a:pt x="0" y="345608"/>
                    <a:pt x="77597" y="223930"/>
                  </a:cubicBezTo>
                  <a:cubicBezTo>
                    <a:pt x="217372" y="4759"/>
                    <a:pt x="519255" y="4073"/>
                    <a:pt x="937909" y="4073"/>
                  </a:cubicBezTo>
                  <a:cubicBezTo>
                    <a:pt x="937909" y="4073"/>
                    <a:pt x="2039222" y="15681"/>
                    <a:pt x="4699719" y="7673"/>
                  </a:cubicBezTo>
                  <a:cubicBezTo>
                    <a:pt x="6470043" y="0"/>
                    <a:pt x="7186776" y="6979"/>
                    <a:pt x="7186776" y="6979"/>
                  </a:cubicBezTo>
                  <a:cubicBezTo>
                    <a:pt x="7555084" y="14458"/>
                    <a:pt x="7693344" y="42638"/>
                    <a:pt x="7891083" y="165219"/>
                  </a:cubicBezTo>
                  <a:cubicBezTo>
                    <a:pt x="8042101" y="258836"/>
                    <a:pt x="8047623" y="476157"/>
                    <a:pt x="8038482" y="4376913"/>
                  </a:cubicBezTo>
                  <a:lnTo>
                    <a:pt x="8038482" y="4376960"/>
                  </a:lnTo>
                  <a:cubicBezTo>
                    <a:pt x="8038481" y="5495730"/>
                    <a:pt x="7995697" y="5644318"/>
                    <a:pt x="7419845" y="5694380"/>
                  </a:cubicBezTo>
                  <a:close/>
                </a:path>
              </a:pathLst>
            </a:custGeom>
            <a:solidFill>
              <a:srgbClr val="FFF3E4"/>
            </a:solidFill>
          </p:spPr>
        </p:sp>
      </p:grpSp>
      <p:grpSp>
        <p:nvGrpSpPr>
          <p:cNvPr id="7" name="Group 7"/>
          <p:cNvGrpSpPr/>
          <p:nvPr/>
        </p:nvGrpSpPr>
        <p:grpSpPr>
          <a:xfrm>
            <a:off x="4666409" y="4450168"/>
            <a:ext cx="4217894" cy="4552787"/>
            <a:chOff x="0" y="0"/>
            <a:chExt cx="8041232" cy="5742255"/>
          </a:xfrm>
        </p:grpSpPr>
        <p:sp>
          <p:nvSpPr>
            <p:cNvPr id="8" name="Freeform 8"/>
            <p:cNvSpPr/>
            <p:nvPr/>
          </p:nvSpPr>
          <p:spPr>
            <a:xfrm>
              <a:off x="0" y="-4073"/>
              <a:ext cx="8047623" cy="5748858"/>
            </a:xfrm>
            <a:custGeom>
              <a:avLst/>
              <a:gdLst/>
              <a:ahLst/>
              <a:cxnLst/>
              <a:rect l="l" t="t" r="r" b="b"/>
              <a:pathLst>
                <a:path w="8047623" h="5748858">
                  <a:moveTo>
                    <a:pt x="7419845" y="5694380"/>
                  </a:moveTo>
                  <a:cubicBezTo>
                    <a:pt x="7419845" y="5694380"/>
                    <a:pt x="6688970" y="5748858"/>
                    <a:pt x="5633256" y="5746236"/>
                  </a:cubicBezTo>
                  <a:cubicBezTo>
                    <a:pt x="3101516" y="5744074"/>
                    <a:pt x="1057074" y="5736249"/>
                    <a:pt x="1057074" y="5736249"/>
                  </a:cubicBezTo>
                  <a:cubicBezTo>
                    <a:pt x="812932" y="5727415"/>
                    <a:pt x="449110" y="5706185"/>
                    <a:pt x="282371" y="5648007"/>
                  </a:cubicBezTo>
                  <a:cubicBezTo>
                    <a:pt x="4469" y="5551044"/>
                    <a:pt x="0" y="5377765"/>
                    <a:pt x="0" y="4376960"/>
                  </a:cubicBezTo>
                  <a:lnTo>
                    <a:pt x="0" y="4376913"/>
                  </a:lnTo>
                  <a:cubicBezTo>
                    <a:pt x="8536" y="491230"/>
                    <a:pt x="0" y="345608"/>
                    <a:pt x="77597" y="223930"/>
                  </a:cubicBezTo>
                  <a:cubicBezTo>
                    <a:pt x="217372" y="4759"/>
                    <a:pt x="519255" y="4073"/>
                    <a:pt x="937909" y="4073"/>
                  </a:cubicBezTo>
                  <a:cubicBezTo>
                    <a:pt x="937909" y="4073"/>
                    <a:pt x="2039222" y="15681"/>
                    <a:pt x="4699719" y="7673"/>
                  </a:cubicBezTo>
                  <a:cubicBezTo>
                    <a:pt x="6470043" y="0"/>
                    <a:pt x="7186776" y="6979"/>
                    <a:pt x="7186776" y="6979"/>
                  </a:cubicBezTo>
                  <a:cubicBezTo>
                    <a:pt x="7555084" y="14458"/>
                    <a:pt x="7693344" y="42638"/>
                    <a:pt x="7891083" y="165219"/>
                  </a:cubicBezTo>
                  <a:cubicBezTo>
                    <a:pt x="8042101" y="258836"/>
                    <a:pt x="8047623" y="476157"/>
                    <a:pt x="8038482" y="4376913"/>
                  </a:cubicBezTo>
                  <a:lnTo>
                    <a:pt x="8038482" y="4376960"/>
                  </a:lnTo>
                  <a:cubicBezTo>
                    <a:pt x="8038481" y="5495730"/>
                    <a:pt x="7995697" y="5644318"/>
                    <a:pt x="7419845" y="5694380"/>
                  </a:cubicBezTo>
                  <a:close/>
                </a:path>
              </a:pathLst>
            </a:custGeom>
            <a:solidFill>
              <a:srgbClr val="FFF3E4"/>
            </a:solidFill>
          </p:spPr>
        </p:sp>
      </p:grpSp>
      <p:grpSp>
        <p:nvGrpSpPr>
          <p:cNvPr id="9" name="Group 9"/>
          <p:cNvGrpSpPr/>
          <p:nvPr/>
        </p:nvGrpSpPr>
        <p:grpSpPr>
          <a:xfrm>
            <a:off x="86571" y="5393918"/>
            <a:ext cx="4205271" cy="2661274"/>
            <a:chOff x="-29780" y="200025"/>
            <a:chExt cx="6914962" cy="3055626"/>
          </a:xfrm>
        </p:grpSpPr>
        <p:sp>
          <p:nvSpPr>
            <p:cNvPr id="10" name="TextBox 10"/>
            <p:cNvSpPr txBox="1"/>
            <p:nvPr/>
          </p:nvSpPr>
          <p:spPr>
            <a:xfrm>
              <a:off x="-29780" y="1517447"/>
              <a:ext cx="6413940" cy="1738204"/>
            </a:xfrm>
            <a:prstGeom prst="rect">
              <a:avLst/>
            </a:prstGeom>
          </p:spPr>
          <p:txBody>
            <a:bodyPr wrap="square" lIns="0" tIns="0" rIns="0" bIns="0" rtlCol="0" anchor="t">
              <a:spAutoFit/>
            </a:bodyPr>
            <a:lstStyle/>
            <a:p>
              <a:pPr marL="0" lvl="0" indent="0" algn="ctr">
                <a:lnSpc>
                  <a:spcPts val="3852"/>
                </a:lnSpc>
                <a:spcBef>
                  <a:spcPct val="0"/>
                </a:spcBef>
              </a:pPr>
              <a:r>
                <a:rPr lang="en-US" sz="3600" u="none">
                  <a:solidFill>
                    <a:schemeClr val="accent5">
                      <a:lumMod val="75000"/>
                    </a:schemeClr>
                  </a:solidFill>
                  <a:latin typeface="#9Slide03 Arima Madurai ExtraBo" panose="00000900000000000000" pitchFamily="2" charset="0"/>
                  <a:cs typeface="#9Slide03 Arima Madurai ExtraBo" panose="00000900000000000000" pitchFamily="2" charset="0"/>
                </a:rPr>
                <a:t>Những việc nên làm để giữ vệ sinh cơ thể tuổi dậy thì</a:t>
              </a:r>
            </a:p>
          </p:txBody>
        </p:sp>
        <p:sp>
          <p:nvSpPr>
            <p:cNvPr id="11" name="TextBox 11"/>
            <p:cNvSpPr txBox="1"/>
            <p:nvPr/>
          </p:nvSpPr>
          <p:spPr>
            <a:xfrm>
              <a:off x="-1" y="200025"/>
              <a:ext cx="6885183" cy="1035855"/>
            </a:xfrm>
            <a:prstGeom prst="rect">
              <a:avLst/>
            </a:prstGeom>
          </p:spPr>
          <p:txBody>
            <a:bodyPr lIns="0" tIns="0" rIns="0" bIns="0" rtlCol="0" anchor="t">
              <a:spAutoFit/>
            </a:bodyPr>
            <a:lstStyle/>
            <a:p>
              <a:pPr algn="ctr">
                <a:lnSpc>
                  <a:spcPts val="6480"/>
                </a:lnSpc>
              </a:pPr>
              <a:r>
                <a:rPr lang="en-US" sz="7200">
                  <a:solidFill>
                    <a:schemeClr val="accent5">
                      <a:lumMod val="75000"/>
                    </a:schemeClr>
                  </a:solidFill>
                  <a:latin typeface="#9Slide03 Arima Madurai ExtraBo" panose="00000900000000000000" pitchFamily="2" charset="0"/>
                  <a:cs typeface="#9Slide03 Arima Madurai ExtraBo" panose="00000900000000000000" pitchFamily="2" charset="0"/>
                </a:rPr>
                <a:t>1</a:t>
              </a:r>
              <a:endParaRPr lang="en-US" sz="1200">
                <a:solidFill>
                  <a:schemeClr val="accent5">
                    <a:lumMod val="75000"/>
                  </a:schemeClr>
                </a:solidFill>
                <a:latin typeface="#9Slide03 Arima Madurai ExtraBo" panose="00000900000000000000" pitchFamily="2" charset="0"/>
                <a:cs typeface="#9Slide03 Arima Madurai ExtraBo" panose="00000900000000000000" pitchFamily="2" charset="0"/>
              </a:endParaRPr>
            </a:p>
          </p:txBody>
        </p:sp>
      </p:grpSp>
      <p:grpSp>
        <p:nvGrpSpPr>
          <p:cNvPr id="12" name="Group 12"/>
          <p:cNvGrpSpPr/>
          <p:nvPr/>
        </p:nvGrpSpPr>
        <p:grpSpPr>
          <a:xfrm>
            <a:off x="4530686" y="5430855"/>
            <a:ext cx="4525153" cy="3099488"/>
            <a:chOff x="0" y="200025"/>
            <a:chExt cx="7603417" cy="4132651"/>
          </a:xfrm>
        </p:grpSpPr>
        <p:sp>
          <p:nvSpPr>
            <p:cNvPr id="13" name="TextBox 13"/>
            <p:cNvSpPr txBox="1"/>
            <p:nvPr/>
          </p:nvSpPr>
          <p:spPr>
            <a:xfrm>
              <a:off x="100310" y="1647325"/>
              <a:ext cx="7087141" cy="2685351"/>
            </a:xfrm>
            <a:prstGeom prst="rect">
              <a:avLst/>
            </a:prstGeom>
          </p:spPr>
          <p:txBody>
            <a:bodyPr wrap="square" lIns="0" tIns="0" rIns="0" bIns="0" rtlCol="0" anchor="t">
              <a:spAutoFit/>
            </a:bodyPr>
            <a:lstStyle/>
            <a:p>
              <a:pPr marL="0" lvl="0" indent="0" algn="ctr">
                <a:lnSpc>
                  <a:spcPts val="3852"/>
                </a:lnSpc>
                <a:spcBef>
                  <a:spcPct val="0"/>
                </a:spcBef>
              </a:pPr>
              <a:r>
                <a:rPr lang="en-US" sz="3600" u="none">
                  <a:solidFill>
                    <a:schemeClr val="accent5">
                      <a:lumMod val="75000"/>
                    </a:schemeClr>
                  </a:solidFill>
                  <a:latin typeface="#9Slide03 Arima Madurai ExtraBo" panose="00000900000000000000" pitchFamily="2" charset="0"/>
                  <a:cs typeface="#9Slide03 Arima Madurai ExtraBo" panose="00000900000000000000" pitchFamily="2" charset="0"/>
                </a:rPr>
                <a:t>Những việc cần chú ý khi vệ sinh cơ quan sinh dục nam/nữ</a:t>
              </a:r>
            </a:p>
          </p:txBody>
        </p:sp>
        <p:sp>
          <p:nvSpPr>
            <p:cNvPr id="14" name="TextBox 14"/>
            <p:cNvSpPr txBox="1"/>
            <p:nvPr/>
          </p:nvSpPr>
          <p:spPr>
            <a:xfrm>
              <a:off x="0" y="200025"/>
              <a:ext cx="7603417" cy="1202893"/>
            </a:xfrm>
            <a:prstGeom prst="rect">
              <a:avLst/>
            </a:prstGeom>
          </p:spPr>
          <p:txBody>
            <a:bodyPr lIns="0" tIns="0" rIns="0" bIns="0" rtlCol="0" anchor="t">
              <a:spAutoFit/>
            </a:bodyPr>
            <a:lstStyle/>
            <a:p>
              <a:pPr algn="ctr">
                <a:lnSpc>
                  <a:spcPts val="6480"/>
                </a:lnSpc>
              </a:pPr>
              <a:r>
                <a:rPr lang="en-US" sz="7200">
                  <a:solidFill>
                    <a:schemeClr val="accent5">
                      <a:lumMod val="75000"/>
                    </a:schemeClr>
                  </a:solidFill>
                  <a:latin typeface="#9Slide03 Arima Madurai ExtraBo" panose="00000900000000000000" pitchFamily="2" charset="0"/>
                  <a:cs typeface="#9Slide03 Arima Madurai ExtraBo" panose="00000900000000000000" pitchFamily="2" charset="0"/>
                </a:rPr>
                <a:t>2</a:t>
              </a:r>
            </a:p>
          </p:txBody>
        </p:sp>
      </p:grpSp>
      <p:pic>
        <p:nvPicPr>
          <p:cNvPr id="15" name="Picture 15"/>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xmlns="" r:embed="rId7"/>
              </a:ext>
            </a:extLst>
          </a:blip>
          <a:srcRect/>
          <a:stretch>
            <a:fillRect/>
          </a:stretch>
        </p:blipFill>
        <p:spPr>
          <a:xfrm rot="-2317294">
            <a:off x="2172253" y="2780368"/>
            <a:ext cx="2348424" cy="768575"/>
          </a:xfrm>
          <a:prstGeom prst="rect">
            <a:avLst/>
          </a:prstGeom>
        </p:spPr>
      </p:pic>
      <p:pic>
        <p:nvPicPr>
          <p:cNvPr id="16" name="Picture 16"/>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xmlns="" r:embed="rId9"/>
              </a:ext>
            </a:extLst>
          </a:blip>
          <a:srcRect/>
          <a:stretch>
            <a:fillRect/>
          </a:stretch>
        </p:blipFill>
        <p:spPr>
          <a:xfrm>
            <a:off x="13510921" y="3441184"/>
            <a:ext cx="1061203" cy="1061203"/>
          </a:xfrm>
          <a:prstGeom prst="rect">
            <a:avLst/>
          </a:prstGeom>
        </p:spPr>
      </p:pic>
      <p:pic>
        <p:nvPicPr>
          <p:cNvPr id="18" name="Picture 18"/>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xmlns="" r:embed="rId11"/>
              </a:ext>
            </a:extLst>
          </a:blip>
          <a:srcRect/>
          <a:stretch>
            <a:fillRect/>
          </a:stretch>
        </p:blipFill>
        <p:spPr>
          <a:xfrm rot="-772345">
            <a:off x="121703" y="8784939"/>
            <a:ext cx="690622" cy="1454468"/>
          </a:xfrm>
          <a:prstGeom prst="rect">
            <a:avLst/>
          </a:prstGeom>
        </p:spPr>
      </p:pic>
      <p:grpSp>
        <p:nvGrpSpPr>
          <p:cNvPr id="19" name="Group 7">
            <a:extLst>
              <a:ext uri="{FF2B5EF4-FFF2-40B4-BE49-F238E27FC236}">
                <a16:creationId xmlns:a16="http://schemas.microsoft.com/office/drawing/2014/main" xmlns="" id="{65038B4F-DB66-4EE2-A792-AAB26974ED31}"/>
              </a:ext>
            </a:extLst>
          </p:cNvPr>
          <p:cNvGrpSpPr/>
          <p:nvPr/>
        </p:nvGrpSpPr>
        <p:grpSpPr>
          <a:xfrm>
            <a:off x="9218525" y="4430015"/>
            <a:ext cx="4632086" cy="4552787"/>
            <a:chOff x="0" y="0"/>
            <a:chExt cx="8041232" cy="5742255"/>
          </a:xfrm>
        </p:grpSpPr>
        <p:sp>
          <p:nvSpPr>
            <p:cNvPr id="20" name="Freeform 8">
              <a:extLst>
                <a:ext uri="{FF2B5EF4-FFF2-40B4-BE49-F238E27FC236}">
                  <a16:creationId xmlns:a16="http://schemas.microsoft.com/office/drawing/2014/main" xmlns="" id="{F9BB0D8E-85D0-4387-B4D4-2D8BE630F119}"/>
                </a:ext>
              </a:extLst>
            </p:cNvPr>
            <p:cNvSpPr/>
            <p:nvPr/>
          </p:nvSpPr>
          <p:spPr>
            <a:xfrm>
              <a:off x="0" y="-4073"/>
              <a:ext cx="8047623" cy="5748858"/>
            </a:xfrm>
            <a:custGeom>
              <a:avLst/>
              <a:gdLst/>
              <a:ahLst/>
              <a:cxnLst/>
              <a:rect l="l" t="t" r="r" b="b"/>
              <a:pathLst>
                <a:path w="8047623" h="5748858">
                  <a:moveTo>
                    <a:pt x="7419845" y="5694380"/>
                  </a:moveTo>
                  <a:cubicBezTo>
                    <a:pt x="7419845" y="5694380"/>
                    <a:pt x="6688970" y="5748858"/>
                    <a:pt x="5633256" y="5746236"/>
                  </a:cubicBezTo>
                  <a:cubicBezTo>
                    <a:pt x="3101516" y="5744074"/>
                    <a:pt x="1057074" y="5736249"/>
                    <a:pt x="1057074" y="5736249"/>
                  </a:cubicBezTo>
                  <a:cubicBezTo>
                    <a:pt x="812932" y="5727415"/>
                    <a:pt x="449110" y="5706185"/>
                    <a:pt x="282371" y="5648007"/>
                  </a:cubicBezTo>
                  <a:cubicBezTo>
                    <a:pt x="4469" y="5551044"/>
                    <a:pt x="0" y="5377765"/>
                    <a:pt x="0" y="4376960"/>
                  </a:cubicBezTo>
                  <a:lnTo>
                    <a:pt x="0" y="4376913"/>
                  </a:lnTo>
                  <a:cubicBezTo>
                    <a:pt x="8536" y="491230"/>
                    <a:pt x="0" y="345608"/>
                    <a:pt x="77597" y="223930"/>
                  </a:cubicBezTo>
                  <a:cubicBezTo>
                    <a:pt x="217372" y="4759"/>
                    <a:pt x="519255" y="4073"/>
                    <a:pt x="937909" y="4073"/>
                  </a:cubicBezTo>
                  <a:cubicBezTo>
                    <a:pt x="937909" y="4073"/>
                    <a:pt x="2039222" y="15681"/>
                    <a:pt x="4699719" y="7673"/>
                  </a:cubicBezTo>
                  <a:cubicBezTo>
                    <a:pt x="6470043" y="0"/>
                    <a:pt x="7186776" y="6979"/>
                    <a:pt x="7186776" y="6979"/>
                  </a:cubicBezTo>
                  <a:cubicBezTo>
                    <a:pt x="7555084" y="14458"/>
                    <a:pt x="7693344" y="42638"/>
                    <a:pt x="7891083" y="165219"/>
                  </a:cubicBezTo>
                  <a:cubicBezTo>
                    <a:pt x="8042101" y="258836"/>
                    <a:pt x="8047623" y="476157"/>
                    <a:pt x="8038482" y="4376913"/>
                  </a:cubicBezTo>
                  <a:lnTo>
                    <a:pt x="8038482" y="4376960"/>
                  </a:lnTo>
                  <a:cubicBezTo>
                    <a:pt x="8038481" y="5495730"/>
                    <a:pt x="7995697" y="5644318"/>
                    <a:pt x="7419845" y="5694380"/>
                  </a:cubicBezTo>
                  <a:close/>
                </a:path>
              </a:pathLst>
            </a:custGeom>
            <a:solidFill>
              <a:srgbClr val="FFF3E4"/>
            </a:solidFill>
          </p:spPr>
        </p:sp>
      </p:grpSp>
      <p:grpSp>
        <p:nvGrpSpPr>
          <p:cNvPr id="21" name="Group 12">
            <a:extLst>
              <a:ext uri="{FF2B5EF4-FFF2-40B4-BE49-F238E27FC236}">
                <a16:creationId xmlns:a16="http://schemas.microsoft.com/office/drawing/2014/main" xmlns="" id="{7F54F6A5-7D00-4213-A3DC-629EF3371BB1}"/>
              </a:ext>
            </a:extLst>
          </p:cNvPr>
          <p:cNvGrpSpPr/>
          <p:nvPr/>
        </p:nvGrpSpPr>
        <p:grpSpPr>
          <a:xfrm>
            <a:off x="9353115" y="5286203"/>
            <a:ext cx="4422785" cy="3588870"/>
            <a:chOff x="-270586" y="200025"/>
            <a:chExt cx="8024676" cy="4785159"/>
          </a:xfrm>
        </p:grpSpPr>
        <p:sp>
          <p:nvSpPr>
            <p:cNvPr id="22" name="TextBox 13">
              <a:extLst>
                <a:ext uri="{FF2B5EF4-FFF2-40B4-BE49-F238E27FC236}">
                  <a16:creationId xmlns:a16="http://schemas.microsoft.com/office/drawing/2014/main" xmlns="" id="{4614214E-7A70-4ECD-92B4-5763F0473CAB}"/>
                </a:ext>
              </a:extLst>
            </p:cNvPr>
            <p:cNvSpPr txBox="1"/>
            <p:nvPr/>
          </p:nvSpPr>
          <p:spPr>
            <a:xfrm>
              <a:off x="-270586" y="1632985"/>
              <a:ext cx="8024676" cy="3352199"/>
            </a:xfrm>
            <a:prstGeom prst="rect">
              <a:avLst/>
            </a:prstGeom>
          </p:spPr>
          <p:txBody>
            <a:bodyPr wrap="square" lIns="0" tIns="0" rIns="0" bIns="0" rtlCol="0" anchor="t">
              <a:spAutoFit/>
            </a:bodyPr>
            <a:lstStyle/>
            <a:p>
              <a:pPr marL="0" lvl="0" indent="0" algn="ctr">
                <a:lnSpc>
                  <a:spcPts val="3852"/>
                </a:lnSpc>
                <a:spcBef>
                  <a:spcPct val="0"/>
                </a:spcBef>
              </a:pPr>
              <a:r>
                <a:rPr lang="en-US" sz="3600" u="none">
                  <a:solidFill>
                    <a:schemeClr val="accent5">
                      <a:lumMod val="75000"/>
                    </a:schemeClr>
                  </a:solidFill>
                  <a:latin typeface="#9Slide03 Arima Madurai ExtraBo" panose="00000900000000000000" pitchFamily="2" charset="0"/>
                  <a:cs typeface="#9Slide03 Arima Madurai ExtraBo" panose="00000900000000000000" pitchFamily="2" charset="0"/>
                </a:rPr>
                <a:t>Những việc nên và không nên làm để bảo vệ sức khỏe về thể chất và tinh thần ở tuổi dậy thì</a:t>
              </a:r>
            </a:p>
          </p:txBody>
        </p:sp>
        <p:sp>
          <p:nvSpPr>
            <p:cNvPr id="23" name="TextBox 14">
              <a:extLst>
                <a:ext uri="{FF2B5EF4-FFF2-40B4-BE49-F238E27FC236}">
                  <a16:creationId xmlns:a16="http://schemas.microsoft.com/office/drawing/2014/main" xmlns="" id="{466C966E-DA61-4EF6-824D-8E80E1E2A0A1}"/>
                </a:ext>
              </a:extLst>
            </p:cNvPr>
            <p:cNvSpPr txBox="1"/>
            <p:nvPr/>
          </p:nvSpPr>
          <p:spPr>
            <a:xfrm>
              <a:off x="0" y="200025"/>
              <a:ext cx="7603417" cy="1202893"/>
            </a:xfrm>
            <a:prstGeom prst="rect">
              <a:avLst/>
            </a:prstGeom>
          </p:spPr>
          <p:txBody>
            <a:bodyPr lIns="0" tIns="0" rIns="0" bIns="0" rtlCol="0" anchor="t">
              <a:spAutoFit/>
            </a:bodyPr>
            <a:lstStyle/>
            <a:p>
              <a:pPr algn="ctr">
                <a:lnSpc>
                  <a:spcPts val="6480"/>
                </a:lnSpc>
              </a:pPr>
              <a:r>
                <a:rPr lang="en-US" sz="7200">
                  <a:solidFill>
                    <a:schemeClr val="accent5">
                      <a:lumMod val="75000"/>
                    </a:schemeClr>
                  </a:solidFill>
                  <a:latin typeface="#9Slide03 Arima Madurai ExtraBo" panose="00000900000000000000" pitchFamily="2" charset="0"/>
                  <a:cs typeface="#9Slide03 Arima Madurai ExtraBo" panose="00000900000000000000" pitchFamily="2" charset="0"/>
                </a:rPr>
                <a:t>3</a:t>
              </a:r>
            </a:p>
          </p:txBody>
        </p:sp>
      </p:grpSp>
      <p:grpSp>
        <p:nvGrpSpPr>
          <p:cNvPr id="24" name="Group 7">
            <a:extLst>
              <a:ext uri="{FF2B5EF4-FFF2-40B4-BE49-F238E27FC236}">
                <a16:creationId xmlns:a16="http://schemas.microsoft.com/office/drawing/2014/main" xmlns="" id="{46E0BBEB-B390-4FEF-BDD1-735E369BEB63}"/>
              </a:ext>
            </a:extLst>
          </p:cNvPr>
          <p:cNvGrpSpPr/>
          <p:nvPr/>
        </p:nvGrpSpPr>
        <p:grpSpPr>
          <a:xfrm>
            <a:off x="14083510" y="4513824"/>
            <a:ext cx="3989953" cy="4383946"/>
            <a:chOff x="0" y="0"/>
            <a:chExt cx="8041232" cy="5742255"/>
          </a:xfrm>
        </p:grpSpPr>
        <p:sp>
          <p:nvSpPr>
            <p:cNvPr id="25" name="Freeform 8">
              <a:extLst>
                <a:ext uri="{FF2B5EF4-FFF2-40B4-BE49-F238E27FC236}">
                  <a16:creationId xmlns:a16="http://schemas.microsoft.com/office/drawing/2014/main" xmlns="" id="{E113B7FD-8CD2-45A6-A380-5488CEA2D631}"/>
                </a:ext>
              </a:extLst>
            </p:cNvPr>
            <p:cNvSpPr/>
            <p:nvPr/>
          </p:nvSpPr>
          <p:spPr>
            <a:xfrm>
              <a:off x="0" y="-4073"/>
              <a:ext cx="8047623" cy="5748858"/>
            </a:xfrm>
            <a:custGeom>
              <a:avLst/>
              <a:gdLst/>
              <a:ahLst/>
              <a:cxnLst/>
              <a:rect l="l" t="t" r="r" b="b"/>
              <a:pathLst>
                <a:path w="8047623" h="5748858">
                  <a:moveTo>
                    <a:pt x="7419845" y="5694380"/>
                  </a:moveTo>
                  <a:cubicBezTo>
                    <a:pt x="7419845" y="5694380"/>
                    <a:pt x="6688970" y="5748858"/>
                    <a:pt x="5633256" y="5746236"/>
                  </a:cubicBezTo>
                  <a:cubicBezTo>
                    <a:pt x="3101516" y="5744074"/>
                    <a:pt x="1057074" y="5736249"/>
                    <a:pt x="1057074" y="5736249"/>
                  </a:cubicBezTo>
                  <a:cubicBezTo>
                    <a:pt x="812932" y="5727415"/>
                    <a:pt x="449110" y="5706185"/>
                    <a:pt x="282371" y="5648007"/>
                  </a:cubicBezTo>
                  <a:cubicBezTo>
                    <a:pt x="4469" y="5551044"/>
                    <a:pt x="0" y="5377765"/>
                    <a:pt x="0" y="4376960"/>
                  </a:cubicBezTo>
                  <a:lnTo>
                    <a:pt x="0" y="4376913"/>
                  </a:lnTo>
                  <a:cubicBezTo>
                    <a:pt x="8536" y="491230"/>
                    <a:pt x="0" y="345608"/>
                    <a:pt x="77597" y="223930"/>
                  </a:cubicBezTo>
                  <a:cubicBezTo>
                    <a:pt x="217372" y="4759"/>
                    <a:pt x="519255" y="4073"/>
                    <a:pt x="937909" y="4073"/>
                  </a:cubicBezTo>
                  <a:cubicBezTo>
                    <a:pt x="937909" y="4073"/>
                    <a:pt x="2039222" y="15681"/>
                    <a:pt x="4699719" y="7673"/>
                  </a:cubicBezTo>
                  <a:cubicBezTo>
                    <a:pt x="6470043" y="0"/>
                    <a:pt x="7186776" y="6979"/>
                    <a:pt x="7186776" y="6979"/>
                  </a:cubicBezTo>
                  <a:cubicBezTo>
                    <a:pt x="7555084" y="14458"/>
                    <a:pt x="7693344" y="42638"/>
                    <a:pt x="7891083" y="165219"/>
                  </a:cubicBezTo>
                  <a:cubicBezTo>
                    <a:pt x="8042101" y="258836"/>
                    <a:pt x="8047623" y="476157"/>
                    <a:pt x="8038482" y="4376913"/>
                  </a:cubicBezTo>
                  <a:lnTo>
                    <a:pt x="8038482" y="4376960"/>
                  </a:lnTo>
                  <a:cubicBezTo>
                    <a:pt x="8038481" y="5495730"/>
                    <a:pt x="7995697" y="5644318"/>
                    <a:pt x="7419845" y="5694380"/>
                  </a:cubicBezTo>
                  <a:close/>
                </a:path>
              </a:pathLst>
            </a:custGeom>
            <a:solidFill>
              <a:srgbClr val="FFF3E4"/>
            </a:solidFill>
          </p:spPr>
        </p:sp>
      </p:grpSp>
      <p:grpSp>
        <p:nvGrpSpPr>
          <p:cNvPr id="26" name="Group 12">
            <a:extLst>
              <a:ext uri="{FF2B5EF4-FFF2-40B4-BE49-F238E27FC236}">
                <a16:creationId xmlns:a16="http://schemas.microsoft.com/office/drawing/2014/main" xmlns="" id="{E419FCEB-B045-4BC3-AB04-E24C856290FA}"/>
              </a:ext>
            </a:extLst>
          </p:cNvPr>
          <p:cNvGrpSpPr/>
          <p:nvPr/>
        </p:nvGrpSpPr>
        <p:grpSpPr>
          <a:xfrm>
            <a:off x="14170599" y="5391015"/>
            <a:ext cx="3902864" cy="2548740"/>
            <a:chOff x="-498070" y="200025"/>
            <a:chExt cx="8844031" cy="3529205"/>
          </a:xfrm>
        </p:grpSpPr>
        <p:sp>
          <p:nvSpPr>
            <p:cNvPr id="27" name="TextBox 13">
              <a:extLst>
                <a:ext uri="{FF2B5EF4-FFF2-40B4-BE49-F238E27FC236}">
                  <a16:creationId xmlns:a16="http://schemas.microsoft.com/office/drawing/2014/main" xmlns="" id="{CFD71C74-20F6-4F82-8CBB-A72104B84BEB}"/>
                </a:ext>
              </a:extLst>
            </p:cNvPr>
            <p:cNvSpPr txBox="1"/>
            <p:nvPr/>
          </p:nvSpPr>
          <p:spPr>
            <a:xfrm>
              <a:off x="-498070" y="1632987"/>
              <a:ext cx="8844031" cy="2096243"/>
            </a:xfrm>
            <a:prstGeom prst="rect">
              <a:avLst/>
            </a:prstGeom>
          </p:spPr>
          <p:txBody>
            <a:bodyPr wrap="square" lIns="0" tIns="0" rIns="0" bIns="0" rtlCol="0" anchor="t">
              <a:spAutoFit/>
            </a:bodyPr>
            <a:lstStyle/>
            <a:p>
              <a:pPr marL="0" lvl="0" indent="0" algn="ctr">
                <a:lnSpc>
                  <a:spcPts val="3852"/>
                </a:lnSpc>
                <a:spcBef>
                  <a:spcPct val="0"/>
                </a:spcBef>
              </a:pPr>
              <a:r>
                <a:rPr lang="en-US" sz="3600" u="none">
                  <a:solidFill>
                    <a:schemeClr val="accent5">
                      <a:lumMod val="75000"/>
                    </a:schemeClr>
                  </a:solidFill>
                  <a:latin typeface="#9Slide03 Arima Madurai ExtraBo" panose="00000900000000000000" pitchFamily="2" charset="0"/>
                  <a:cs typeface="#9Slide03 Arima Madurai ExtraBo" panose="00000900000000000000" pitchFamily="2" charset="0"/>
                </a:rPr>
                <a:t>Tác hại của rượu, bia, thuốc lá, </a:t>
              </a:r>
              <a:br>
                <a:rPr lang="en-US" sz="3600" u="none">
                  <a:solidFill>
                    <a:schemeClr val="accent5">
                      <a:lumMod val="75000"/>
                    </a:schemeClr>
                  </a:solidFill>
                  <a:latin typeface="#9Slide03 Arima Madurai ExtraBo" panose="00000900000000000000" pitchFamily="2" charset="0"/>
                  <a:cs typeface="#9Slide03 Arima Madurai ExtraBo" panose="00000900000000000000" pitchFamily="2" charset="0"/>
                </a:rPr>
              </a:br>
              <a:r>
                <a:rPr lang="en-US" sz="3600" u="none">
                  <a:solidFill>
                    <a:schemeClr val="accent5">
                      <a:lumMod val="75000"/>
                    </a:schemeClr>
                  </a:solidFill>
                  <a:latin typeface="#9Slide03 Arima Madurai ExtraBo" panose="00000900000000000000" pitchFamily="2" charset="0"/>
                  <a:cs typeface="#9Slide03 Arima Madurai ExtraBo" panose="00000900000000000000" pitchFamily="2" charset="0"/>
                </a:rPr>
                <a:t>ma túy</a:t>
              </a:r>
            </a:p>
          </p:txBody>
        </p:sp>
        <p:sp>
          <p:nvSpPr>
            <p:cNvPr id="28" name="TextBox 14">
              <a:extLst>
                <a:ext uri="{FF2B5EF4-FFF2-40B4-BE49-F238E27FC236}">
                  <a16:creationId xmlns:a16="http://schemas.microsoft.com/office/drawing/2014/main" xmlns="" id="{1521679E-9B71-499F-A321-C90E4F292A83}"/>
                </a:ext>
              </a:extLst>
            </p:cNvPr>
            <p:cNvSpPr txBox="1"/>
            <p:nvPr/>
          </p:nvSpPr>
          <p:spPr>
            <a:xfrm>
              <a:off x="0" y="200025"/>
              <a:ext cx="7603417" cy="1249222"/>
            </a:xfrm>
            <a:prstGeom prst="rect">
              <a:avLst/>
            </a:prstGeom>
          </p:spPr>
          <p:txBody>
            <a:bodyPr lIns="0" tIns="0" rIns="0" bIns="0" rtlCol="0" anchor="t">
              <a:spAutoFit/>
            </a:bodyPr>
            <a:lstStyle/>
            <a:p>
              <a:pPr algn="ctr">
                <a:lnSpc>
                  <a:spcPts val="6480"/>
                </a:lnSpc>
              </a:pPr>
              <a:r>
                <a:rPr lang="en-US" sz="7200">
                  <a:solidFill>
                    <a:schemeClr val="accent5">
                      <a:lumMod val="75000"/>
                    </a:schemeClr>
                  </a:solidFill>
                  <a:latin typeface="#9Slide03 Arima Madurai ExtraBo" panose="00000900000000000000" pitchFamily="2" charset="0"/>
                  <a:cs typeface="#9Slide03 Arima Madurai ExtraBo" panose="00000900000000000000" pitchFamily="2" charset="0"/>
                </a:rPr>
                <a:t>4</a:t>
              </a:r>
            </a:p>
          </p:txBody>
        </p:sp>
      </p:grpSp>
      <p:pic>
        <p:nvPicPr>
          <p:cNvPr id="29" name="Picture 28">
            <a:extLst>
              <a:ext uri="{FF2B5EF4-FFF2-40B4-BE49-F238E27FC236}">
                <a16:creationId xmlns:a16="http://schemas.microsoft.com/office/drawing/2014/main" xmlns="" id="{468A710B-B289-4EDC-AD53-9A178E3C2B14}"/>
              </a:ext>
            </a:extLst>
          </p:cNvPr>
          <p:cNvPicPr>
            <a:picLocks noChangeAspect="1"/>
          </p:cNvPicPr>
          <p:nvPr/>
        </p:nvPicPr>
        <p:blipFill rotWithShape="1">
          <a:blip r:embed="rId12">
            <a:clrChange>
              <a:clrFrom>
                <a:srgbClr val="FFFFFF"/>
              </a:clrFrom>
              <a:clrTo>
                <a:srgbClr val="FFFFFF">
                  <a:alpha val="0"/>
                </a:srgbClr>
              </a:clrTo>
            </a:clrChange>
            <a:extLst>
              <a:ext uri="{28A0092B-C50C-407E-A947-70E740481C1C}">
                <a14:useLocalDpi xmlns:a14="http://schemas.microsoft.com/office/drawing/2010/main" val="0"/>
              </a:ext>
            </a:extLst>
          </a:blip>
          <a:srcRect l="22918" t="24815" r="69998" b="50741"/>
          <a:stretch/>
        </p:blipFill>
        <p:spPr>
          <a:xfrm>
            <a:off x="16369231" y="2934178"/>
            <a:ext cx="1704232" cy="3308216"/>
          </a:xfrm>
          <a:prstGeom prst="rect">
            <a:avLst/>
          </a:prstGeom>
        </p:spPr>
      </p:pic>
      <p:pic>
        <p:nvPicPr>
          <p:cNvPr id="30" name="Picture 29">
            <a:extLst>
              <a:ext uri="{FF2B5EF4-FFF2-40B4-BE49-F238E27FC236}">
                <a16:creationId xmlns:a16="http://schemas.microsoft.com/office/drawing/2014/main" xmlns="" id="{F50A5BB0-7BF7-4F92-B98A-F48ED0994A64}"/>
              </a:ext>
            </a:extLst>
          </p:cNvPr>
          <p:cNvPicPr>
            <a:picLocks noChangeAspect="1"/>
          </p:cNvPicPr>
          <p:nvPr/>
        </p:nvPicPr>
        <p:blipFill rotWithShape="1">
          <a:blip r:embed="rId12">
            <a:clrChange>
              <a:clrFrom>
                <a:srgbClr val="FFFFFF"/>
              </a:clrFrom>
              <a:clrTo>
                <a:srgbClr val="FFFFFF">
                  <a:alpha val="0"/>
                </a:srgbClr>
              </a:clrTo>
            </a:clrChange>
            <a:extLst>
              <a:ext uri="{28A0092B-C50C-407E-A947-70E740481C1C}">
                <a14:useLocalDpi xmlns:a14="http://schemas.microsoft.com/office/drawing/2010/main" val="0"/>
              </a:ext>
            </a:extLst>
          </a:blip>
          <a:srcRect l="62502" t="74259" r="29581" b="-926"/>
          <a:stretch/>
        </p:blipFill>
        <p:spPr>
          <a:xfrm>
            <a:off x="-123528" y="2936205"/>
            <a:ext cx="1904730" cy="3608962"/>
          </a:xfrm>
          <a:prstGeom prst="rect">
            <a:avLst/>
          </a:prstGeom>
        </p:spPr>
      </p:pic>
      <p:pic>
        <p:nvPicPr>
          <p:cNvPr id="31" name="Picture 30">
            <a:extLst>
              <a:ext uri="{FF2B5EF4-FFF2-40B4-BE49-F238E27FC236}">
                <a16:creationId xmlns:a16="http://schemas.microsoft.com/office/drawing/2014/main" xmlns="" id="{B8F79B15-FF26-49A6-A301-A087F6ADE817}"/>
              </a:ext>
            </a:extLst>
          </p:cNvPr>
          <p:cNvPicPr>
            <a:picLocks noChangeAspect="1"/>
          </p:cNvPicPr>
          <p:nvPr/>
        </p:nvPicPr>
        <p:blipFill rotWithShape="1">
          <a:blip r:embed="rId12">
            <a:clrChange>
              <a:clrFrom>
                <a:srgbClr val="FFFFFF"/>
              </a:clrFrom>
              <a:clrTo>
                <a:srgbClr val="FFFFFF">
                  <a:alpha val="0"/>
                </a:srgbClr>
              </a:clrTo>
            </a:clrChange>
            <a:extLst>
              <a:ext uri="{28A0092B-C50C-407E-A947-70E740481C1C}">
                <a14:useLocalDpi xmlns:a14="http://schemas.microsoft.com/office/drawing/2010/main" val="0"/>
              </a:ext>
            </a:extLst>
          </a:blip>
          <a:srcRect l="58336" t="25925" r="34580" b="50371"/>
          <a:stretch/>
        </p:blipFill>
        <p:spPr>
          <a:xfrm>
            <a:off x="4503723" y="2984303"/>
            <a:ext cx="1704232" cy="3207966"/>
          </a:xfrm>
          <a:prstGeom prst="rect">
            <a:avLst/>
          </a:prstGeom>
        </p:spPr>
      </p:pic>
      <p:pic>
        <p:nvPicPr>
          <p:cNvPr id="32" name="Picture 31">
            <a:extLst>
              <a:ext uri="{FF2B5EF4-FFF2-40B4-BE49-F238E27FC236}">
                <a16:creationId xmlns:a16="http://schemas.microsoft.com/office/drawing/2014/main" xmlns="" id="{EE720E21-4DFE-45EE-A913-1249B8DA0524}"/>
              </a:ext>
            </a:extLst>
          </p:cNvPr>
          <p:cNvPicPr>
            <a:picLocks noChangeAspect="1"/>
          </p:cNvPicPr>
          <p:nvPr/>
        </p:nvPicPr>
        <p:blipFill rotWithShape="1">
          <a:blip r:embed="rId12">
            <a:clrChange>
              <a:clrFrom>
                <a:srgbClr val="FFFFFF"/>
              </a:clrFrom>
              <a:clrTo>
                <a:srgbClr val="FFFFFF">
                  <a:alpha val="0"/>
                </a:srgbClr>
              </a:clrTo>
            </a:clrChange>
            <a:extLst>
              <a:ext uri="{28A0092B-C50C-407E-A947-70E740481C1C}">
                <a14:useLocalDpi xmlns:a14="http://schemas.microsoft.com/office/drawing/2010/main" val="0"/>
              </a:ext>
            </a:extLst>
          </a:blip>
          <a:srcRect l="-1" t="73703" r="92084" b="1"/>
          <a:stretch/>
        </p:blipFill>
        <p:spPr>
          <a:xfrm>
            <a:off x="11871170" y="2942218"/>
            <a:ext cx="1904730" cy="3558838"/>
          </a:xfrm>
          <a:prstGeom prst="rect">
            <a:avLst/>
          </a:prstGeom>
        </p:spPr>
      </p:pic>
      <p:pic>
        <p:nvPicPr>
          <p:cNvPr id="17" name="Picture 17"/>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xmlns="" r:embed="rId14"/>
              </a:ext>
            </a:extLst>
          </a:blip>
          <a:srcRect/>
          <a:stretch>
            <a:fillRect/>
          </a:stretch>
        </p:blipFill>
        <p:spPr>
          <a:xfrm>
            <a:off x="15957429" y="8058515"/>
            <a:ext cx="2435996" cy="2239544"/>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par>
                                <p:cTn id="8" presetID="10" presetClass="entr" presetSubtype="0" fill="hold" nodeType="withEffect">
                                  <p:stCondLst>
                                    <p:cond delay="0"/>
                                  </p:stCondLst>
                                  <p:childTnLst>
                                    <p:set>
                                      <p:cBhvr>
                                        <p:cTn id="9" dur="1" fill="hold">
                                          <p:stCondLst>
                                            <p:cond delay="0"/>
                                          </p:stCondLst>
                                        </p:cTn>
                                        <p:tgtEl>
                                          <p:spTgt spid="18"/>
                                        </p:tgtEl>
                                        <p:attrNameLst>
                                          <p:attrName>style.visibility</p:attrName>
                                        </p:attrNameLst>
                                      </p:cBhvr>
                                      <p:to>
                                        <p:strVal val="visible"/>
                                      </p:to>
                                    </p:set>
                                    <p:animEffect transition="in" filter="fade">
                                      <p:cBhvr>
                                        <p:cTn id="10" dur="500"/>
                                        <p:tgtEl>
                                          <p:spTgt spid="18"/>
                                        </p:tgtEl>
                                      </p:cBhvr>
                                    </p:animEffect>
                                  </p:childTnLst>
                                </p:cTn>
                              </p:par>
                              <p:par>
                                <p:cTn id="11" presetID="10" presetClass="entr" presetSubtype="0" repeatCount="indefinite" fill="remove" nodeType="with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500"/>
                                        <p:tgtEl>
                                          <p:spTgt spid="16"/>
                                        </p:tgtEl>
                                      </p:cBhvr>
                                    </p:animEffect>
                                  </p:childTnLst>
                                </p:cTn>
                              </p:par>
                              <p:par>
                                <p:cTn id="14" presetID="10" presetClass="entr" presetSubtype="0" repeatCount="indefinite" fill="remove" nodeType="withEffect">
                                  <p:stCondLst>
                                    <p:cond delay="0"/>
                                  </p:stCondLst>
                                  <p:childTnLst>
                                    <p:set>
                                      <p:cBhvr>
                                        <p:cTn id="15" dur="1" fill="hold">
                                          <p:stCondLst>
                                            <p:cond delay="0"/>
                                          </p:stCondLst>
                                        </p:cTn>
                                        <p:tgtEl>
                                          <p:spTgt spid="15"/>
                                        </p:tgtEl>
                                        <p:attrNameLst>
                                          <p:attrName>style.visibility</p:attrName>
                                        </p:attrNameLst>
                                      </p:cBhvr>
                                      <p:to>
                                        <p:strVal val="visible"/>
                                      </p:to>
                                    </p:set>
                                    <p:animEffect transition="in" filter="fade">
                                      <p:cBhvr>
                                        <p:cTn id="16" dur="500"/>
                                        <p:tgtEl>
                                          <p:spTgt spid="15"/>
                                        </p:tgtEl>
                                      </p:cBhvr>
                                    </p:animEffect>
                                  </p:childTnLst>
                                </p:cTn>
                              </p:par>
                            </p:childTnLst>
                          </p:cTn>
                        </p:par>
                      </p:childTnLst>
                    </p:cTn>
                  </p:par>
                  <p:par>
                    <p:cTn id="17" fill="hold">
                      <p:stCondLst>
                        <p:cond delay="indefinite"/>
                      </p:stCondLst>
                      <p:childTnLst>
                        <p:par>
                          <p:cTn id="18" fill="hold">
                            <p:stCondLst>
                              <p:cond delay="0"/>
                            </p:stCondLst>
                            <p:childTnLst>
                              <p:par>
                                <p:cTn id="19" presetID="16" presetClass="entr" presetSubtype="21" fill="hold"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barn(inVertical)">
                                      <p:cBhvr>
                                        <p:cTn id="21" dur="500"/>
                                        <p:tgtEl>
                                          <p:spTgt spid="3"/>
                                        </p:tgtEl>
                                      </p:cBhvr>
                                    </p:animEffect>
                                  </p:childTnLst>
                                </p:cTn>
                              </p:par>
                              <p:par>
                                <p:cTn id="22" presetID="16" presetClass="entr" presetSubtype="21" fill="hold" grpId="0" nodeType="with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barn(inVertical)">
                                      <p:cBhvr>
                                        <p:cTn id="24" dur="500"/>
                                        <p:tgtEl>
                                          <p:spTgt spid="4"/>
                                        </p:tgtEl>
                                      </p:cBhvr>
                                    </p:animEffect>
                                  </p:childTnLst>
                                </p:cTn>
                              </p:par>
                            </p:childTnLst>
                          </p:cTn>
                        </p:par>
                      </p:childTnLst>
                    </p:cTn>
                  </p:par>
                  <p:par>
                    <p:cTn id="25" fill="hold">
                      <p:stCondLst>
                        <p:cond delay="indefinite"/>
                      </p:stCondLst>
                      <p:childTnLst>
                        <p:par>
                          <p:cTn id="26" fill="hold">
                            <p:stCondLst>
                              <p:cond delay="0"/>
                            </p:stCondLst>
                            <p:childTnLst>
                              <p:par>
                                <p:cTn id="27" presetID="53" presetClass="entr" presetSubtype="16" fill="hold" nodeType="clickEffect">
                                  <p:stCondLst>
                                    <p:cond delay="0"/>
                                  </p:stCondLst>
                                  <p:childTnLst>
                                    <p:set>
                                      <p:cBhvr>
                                        <p:cTn id="28" dur="1" fill="hold">
                                          <p:stCondLst>
                                            <p:cond delay="0"/>
                                          </p:stCondLst>
                                        </p:cTn>
                                        <p:tgtEl>
                                          <p:spTgt spid="30"/>
                                        </p:tgtEl>
                                        <p:attrNameLst>
                                          <p:attrName>style.visibility</p:attrName>
                                        </p:attrNameLst>
                                      </p:cBhvr>
                                      <p:to>
                                        <p:strVal val="visible"/>
                                      </p:to>
                                    </p:set>
                                    <p:anim calcmode="lin" valueType="num">
                                      <p:cBhvr>
                                        <p:cTn id="29" dur="500" fill="hold"/>
                                        <p:tgtEl>
                                          <p:spTgt spid="30"/>
                                        </p:tgtEl>
                                        <p:attrNameLst>
                                          <p:attrName>ppt_w</p:attrName>
                                        </p:attrNameLst>
                                      </p:cBhvr>
                                      <p:tavLst>
                                        <p:tav tm="0">
                                          <p:val>
                                            <p:fltVal val="0"/>
                                          </p:val>
                                        </p:tav>
                                        <p:tav tm="100000">
                                          <p:val>
                                            <p:strVal val="#ppt_w"/>
                                          </p:val>
                                        </p:tav>
                                      </p:tavLst>
                                    </p:anim>
                                    <p:anim calcmode="lin" valueType="num">
                                      <p:cBhvr>
                                        <p:cTn id="30" dur="500" fill="hold"/>
                                        <p:tgtEl>
                                          <p:spTgt spid="30"/>
                                        </p:tgtEl>
                                        <p:attrNameLst>
                                          <p:attrName>ppt_h</p:attrName>
                                        </p:attrNameLst>
                                      </p:cBhvr>
                                      <p:tavLst>
                                        <p:tav tm="0">
                                          <p:val>
                                            <p:fltVal val="0"/>
                                          </p:val>
                                        </p:tav>
                                        <p:tav tm="100000">
                                          <p:val>
                                            <p:strVal val="#ppt_h"/>
                                          </p:val>
                                        </p:tav>
                                      </p:tavLst>
                                    </p:anim>
                                    <p:animEffect transition="in" filter="fade">
                                      <p:cBhvr>
                                        <p:cTn id="31" dur="500"/>
                                        <p:tgtEl>
                                          <p:spTgt spid="30"/>
                                        </p:tgtEl>
                                      </p:cBhvr>
                                    </p:animEffect>
                                  </p:childTnLst>
                                </p:cTn>
                              </p:par>
                            </p:childTnLst>
                          </p:cTn>
                        </p:par>
                        <p:par>
                          <p:cTn id="32" fill="hold">
                            <p:stCondLst>
                              <p:cond delay="500"/>
                            </p:stCondLst>
                            <p:childTnLst>
                              <p:par>
                                <p:cTn id="33" presetID="21" presetClass="entr" presetSubtype="1" fill="hold" nodeType="after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wheel(1)">
                                      <p:cBhvr>
                                        <p:cTn id="35" dur="2000"/>
                                        <p:tgtEl>
                                          <p:spTgt spid="5"/>
                                        </p:tgtEl>
                                      </p:cBhvr>
                                    </p:animEffect>
                                  </p:childTnLst>
                                </p:cTn>
                              </p:par>
                            </p:childTnLst>
                          </p:cTn>
                        </p:par>
                        <p:par>
                          <p:cTn id="36" fill="hold">
                            <p:stCondLst>
                              <p:cond delay="2500"/>
                            </p:stCondLst>
                            <p:childTnLst>
                              <p:par>
                                <p:cTn id="37" presetID="16" presetClass="entr" presetSubtype="21" fill="hold" nodeType="after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barn(inVertical)">
                                      <p:cBhvr>
                                        <p:cTn id="39" dur="500"/>
                                        <p:tgtEl>
                                          <p:spTgt spid="9"/>
                                        </p:tgtEl>
                                      </p:cBhvr>
                                    </p:animEffect>
                                  </p:childTnLst>
                                </p:cTn>
                              </p:par>
                              <p:par>
                                <p:cTn id="40" presetID="53" presetClass="entr" presetSubtype="16" fill="hold" nodeType="withEffect">
                                  <p:stCondLst>
                                    <p:cond delay="0"/>
                                  </p:stCondLst>
                                  <p:childTnLst>
                                    <p:set>
                                      <p:cBhvr>
                                        <p:cTn id="41" dur="1" fill="hold">
                                          <p:stCondLst>
                                            <p:cond delay="0"/>
                                          </p:stCondLst>
                                        </p:cTn>
                                        <p:tgtEl>
                                          <p:spTgt spid="31"/>
                                        </p:tgtEl>
                                        <p:attrNameLst>
                                          <p:attrName>style.visibility</p:attrName>
                                        </p:attrNameLst>
                                      </p:cBhvr>
                                      <p:to>
                                        <p:strVal val="visible"/>
                                      </p:to>
                                    </p:set>
                                    <p:anim calcmode="lin" valueType="num">
                                      <p:cBhvr>
                                        <p:cTn id="42" dur="500" fill="hold"/>
                                        <p:tgtEl>
                                          <p:spTgt spid="31"/>
                                        </p:tgtEl>
                                        <p:attrNameLst>
                                          <p:attrName>ppt_w</p:attrName>
                                        </p:attrNameLst>
                                      </p:cBhvr>
                                      <p:tavLst>
                                        <p:tav tm="0">
                                          <p:val>
                                            <p:fltVal val="0"/>
                                          </p:val>
                                        </p:tav>
                                        <p:tav tm="100000">
                                          <p:val>
                                            <p:strVal val="#ppt_w"/>
                                          </p:val>
                                        </p:tav>
                                      </p:tavLst>
                                    </p:anim>
                                    <p:anim calcmode="lin" valueType="num">
                                      <p:cBhvr>
                                        <p:cTn id="43" dur="500" fill="hold"/>
                                        <p:tgtEl>
                                          <p:spTgt spid="31"/>
                                        </p:tgtEl>
                                        <p:attrNameLst>
                                          <p:attrName>ppt_h</p:attrName>
                                        </p:attrNameLst>
                                      </p:cBhvr>
                                      <p:tavLst>
                                        <p:tav tm="0">
                                          <p:val>
                                            <p:fltVal val="0"/>
                                          </p:val>
                                        </p:tav>
                                        <p:tav tm="100000">
                                          <p:val>
                                            <p:strVal val="#ppt_h"/>
                                          </p:val>
                                        </p:tav>
                                      </p:tavLst>
                                    </p:anim>
                                    <p:animEffect transition="in" filter="fade">
                                      <p:cBhvr>
                                        <p:cTn id="44" dur="500"/>
                                        <p:tgtEl>
                                          <p:spTgt spid="31"/>
                                        </p:tgtEl>
                                      </p:cBhvr>
                                    </p:animEffect>
                                  </p:childTnLst>
                                </p:cTn>
                              </p:par>
                            </p:childTnLst>
                          </p:cTn>
                        </p:par>
                        <p:par>
                          <p:cTn id="45" fill="hold">
                            <p:stCondLst>
                              <p:cond delay="3000"/>
                            </p:stCondLst>
                            <p:childTnLst>
                              <p:par>
                                <p:cTn id="46" presetID="21" presetClass="entr" presetSubtype="1" fill="hold" nodeType="after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wheel(1)">
                                      <p:cBhvr>
                                        <p:cTn id="48" dur="2000"/>
                                        <p:tgtEl>
                                          <p:spTgt spid="7"/>
                                        </p:tgtEl>
                                      </p:cBhvr>
                                    </p:animEffect>
                                  </p:childTnLst>
                                </p:cTn>
                              </p:par>
                            </p:childTnLst>
                          </p:cTn>
                        </p:par>
                        <p:par>
                          <p:cTn id="49" fill="hold">
                            <p:stCondLst>
                              <p:cond delay="5000"/>
                            </p:stCondLst>
                            <p:childTnLst>
                              <p:par>
                                <p:cTn id="50" presetID="16" presetClass="entr" presetSubtype="21" fill="hold" nodeType="afterEffect">
                                  <p:stCondLst>
                                    <p:cond delay="0"/>
                                  </p:stCondLst>
                                  <p:childTnLst>
                                    <p:set>
                                      <p:cBhvr>
                                        <p:cTn id="51" dur="1" fill="hold">
                                          <p:stCondLst>
                                            <p:cond delay="0"/>
                                          </p:stCondLst>
                                        </p:cTn>
                                        <p:tgtEl>
                                          <p:spTgt spid="12"/>
                                        </p:tgtEl>
                                        <p:attrNameLst>
                                          <p:attrName>style.visibility</p:attrName>
                                        </p:attrNameLst>
                                      </p:cBhvr>
                                      <p:to>
                                        <p:strVal val="visible"/>
                                      </p:to>
                                    </p:set>
                                    <p:animEffect transition="in" filter="barn(inVertical)">
                                      <p:cBhvr>
                                        <p:cTn id="52" dur="500"/>
                                        <p:tgtEl>
                                          <p:spTgt spid="12"/>
                                        </p:tgtEl>
                                      </p:cBhvr>
                                    </p:animEffect>
                                  </p:childTnLst>
                                </p:cTn>
                              </p:par>
                              <p:par>
                                <p:cTn id="53" presetID="53" presetClass="entr" presetSubtype="16" fill="hold" nodeType="withEffect">
                                  <p:stCondLst>
                                    <p:cond delay="0"/>
                                  </p:stCondLst>
                                  <p:childTnLst>
                                    <p:set>
                                      <p:cBhvr>
                                        <p:cTn id="54" dur="1" fill="hold">
                                          <p:stCondLst>
                                            <p:cond delay="0"/>
                                          </p:stCondLst>
                                        </p:cTn>
                                        <p:tgtEl>
                                          <p:spTgt spid="32"/>
                                        </p:tgtEl>
                                        <p:attrNameLst>
                                          <p:attrName>style.visibility</p:attrName>
                                        </p:attrNameLst>
                                      </p:cBhvr>
                                      <p:to>
                                        <p:strVal val="visible"/>
                                      </p:to>
                                    </p:set>
                                    <p:anim calcmode="lin" valueType="num">
                                      <p:cBhvr>
                                        <p:cTn id="55" dur="500" fill="hold"/>
                                        <p:tgtEl>
                                          <p:spTgt spid="32"/>
                                        </p:tgtEl>
                                        <p:attrNameLst>
                                          <p:attrName>ppt_w</p:attrName>
                                        </p:attrNameLst>
                                      </p:cBhvr>
                                      <p:tavLst>
                                        <p:tav tm="0">
                                          <p:val>
                                            <p:fltVal val="0"/>
                                          </p:val>
                                        </p:tav>
                                        <p:tav tm="100000">
                                          <p:val>
                                            <p:strVal val="#ppt_w"/>
                                          </p:val>
                                        </p:tav>
                                      </p:tavLst>
                                    </p:anim>
                                    <p:anim calcmode="lin" valueType="num">
                                      <p:cBhvr>
                                        <p:cTn id="56" dur="500" fill="hold"/>
                                        <p:tgtEl>
                                          <p:spTgt spid="32"/>
                                        </p:tgtEl>
                                        <p:attrNameLst>
                                          <p:attrName>ppt_h</p:attrName>
                                        </p:attrNameLst>
                                      </p:cBhvr>
                                      <p:tavLst>
                                        <p:tav tm="0">
                                          <p:val>
                                            <p:fltVal val="0"/>
                                          </p:val>
                                        </p:tav>
                                        <p:tav tm="100000">
                                          <p:val>
                                            <p:strVal val="#ppt_h"/>
                                          </p:val>
                                        </p:tav>
                                      </p:tavLst>
                                    </p:anim>
                                    <p:animEffect transition="in" filter="fade">
                                      <p:cBhvr>
                                        <p:cTn id="57" dur="500"/>
                                        <p:tgtEl>
                                          <p:spTgt spid="32"/>
                                        </p:tgtEl>
                                      </p:cBhvr>
                                    </p:animEffect>
                                  </p:childTnLst>
                                </p:cTn>
                              </p:par>
                            </p:childTnLst>
                          </p:cTn>
                        </p:par>
                        <p:par>
                          <p:cTn id="58" fill="hold">
                            <p:stCondLst>
                              <p:cond delay="5500"/>
                            </p:stCondLst>
                            <p:childTnLst>
                              <p:par>
                                <p:cTn id="59" presetID="21" presetClass="entr" presetSubtype="1" fill="hold" nodeType="after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wheel(1)">
                                      <p:cBhvr>
                                        <p:cTn id="61" dur="2000"/>
                                        <p:tgtEl>
                                          <p:spTgt spid="19"/>
                                        </p:tgtEl>
                                      </p:cBhvr>
                                    </p:animEffect>
                                  </p:childTnLst>
                                </p:cTn>
                              </p:par>
                            </p:childTnLst>
                          </p:cTn>
                        </p:par>
                        <p:par>
                          <p:cTn id="62" fill="hold">
                            <p:stCondLst>
                              <p:cond delay="7500"/>
                            </p:stCondLst>
                            <p:childTnLst>
                              <p:par>
                                <p:cTn id="63" presetID="16" presetClass="entr" presetSubtype="21" fill="hold" nodeType="afterEffect">
                                  <p:stCondLst>
                                    <p:cond delay="0"/>
                                  </p:stCondLst>
                                  <p:childTnLst>
                                    <p:set>
                                      <p:cBhvr>
                                        <p:cTn id="64" dur="1" fill="hold">
                                          <p:stCondLst>
                                            <p:cond delay="0"/>
                                          </p:stCondLst>
                                        </p:cTn>
                                        <p:tgtEl>
                                          <p:spTgt spid="21"/>
                                        </p:tgtEl>
                                        <p:attrNameLst>
                                          <p:attrName>style.visibility</p:attrName>
                                        </p:attrNameLst>
                                      </p:cBhvr>
                                      <p:to>
                                        <p:strVal val="visible"/>
                                      </p:to>
                                    </p:set>
                                    <p:animEffect transition="in" filter="barn(inVertical)">
                                      <p:cBhvr>
                                        <p:cTn id="65" dur="500"/>
                                        <p:tgtEl>
                                          <p:spTgt spid="21"/>
                                        </p:tgtEl>
                                      </p:cBhvr>
                                    </p:animEffect>
                                  </p:childTnLst>
                                </p:cTn>
                              </p:par>
                              <p:par>
                                <p:cTn id="66" presetID="53" presetClass="entr" presetSubtype="16" fill="hold" nodeType="withEffect">
                                  <p:stCondLst>
                                    <p:cond delay="0"/>
                                  </p:stCondLst>
                                  <p:childTnLst>
                                    <p:set>
                                      <p:cBhvr>
                                        <p:cTn id="67" dur="1" fill="hold">
                                          <p:stCondLst>
                                            <p:cond delay="0"/>
                                          </p:stCondLst>
                                        </p:cTn>
                                        <p:tgtEl>
                                          <p:spTgt spid="29"/>
                                        </p:tgtEl>
                                        <p:attrNameLst>
                                          <p:attrName>style.visibility</p:attrName>
                                        </p:attrNameLst>
                                      </p:cBhvr>
                                      <p:to>
                                        <p:strVal val="visible"/>
                                      </p:to>
                                    </p:set>
                                    <p:anim calcmode="lin" valueType="num">
                                      <p:cBhvr>
                                        <p:cTn id="68" dur="500" fill="hold"/>
                                        <p:tgtEl>
                                          <p:spTgt spid="29"/>
                                        </p:tgtEl>
                                        <p:attrNameLst>
                                          <p:attrName>ppt_w</p:attrName>
                                        </p:attrNameLst>
                                      </p:cBhvr>
                                      <p:tavLst>
                                        <p:tav tm="0">
                                          <p:val>
                                            <p:fltVal val="0"/>
                                          </p:val>
                                        </p:tav>
                                        <p:tav tm="100000">
                                          <p:val>
                                            <p:strVal val="#ppt_w"/>
                                          </p:val>
                                        </p:tav>
                                      </p:tavLst>
                                    </p:anim>
                                    <p:anim calcmode="lin" valueType="num">
                                      <p:cBhvr>
                                        <p:cTn id="69" dur="500" fill="hold"/>
                                        <p:tgtEl>
                                          <p:spTgt spid="29"/>
                                        </p:tgtEl>
                                        <p:attrNameLst>
                                          <p:attrName>ppt_h</p:attrName>
                                        </p:attrNameLst>
                                      </p:cBhvr>
                                      <p:tavLst>
                                        <p:tav tm="0">
                                          <p:val>
                                            <p:fltVal val="0"/>
                                          </p:val>
                                        </p:tav>
                                        <p:tav tm="100000">
                                          <p:val>
                                            <p:strVal val="#ppt_h"/>
                                          </p:val>
                                        </p:tav>
                                      </p:tavLst>
                                    </p:anim>
                                    <p:animEffect transition="in" filter="fade">
                                      <p:cBhvr>
                                        <p:cTn id="70" dur="500"/>
                                        <p:tgtEl>
                                          <p:spTgt spid="29"/>
                                        </p:tgtEl>
                                      </p:cBhvr>
                                    </p:animEffect>
                                  </p:childTnLst>
                                </p:cTn>
                              </p:par>
                            </p:childTnLst>
                          </p:cTn>
                        </p:par>
                        <p:par>
                          <p:cTn id="71" fill="hold">
                            <p:stCondLst>
                              <p:cond delay="8000"/>
                            </p:stCondLst>
                            <p:childTnLst>
                              <p:par>
                                <p:cTn id="72" presetID="21" presetClass="entr" presetSubtype="1" fill="hold" nodeType="afterEffect">
                                  <p:stCondLst>
                                    <p:cond delay="0"/>
                                  </p:stCondLst>
                                  <p:childTnLst>
                                    <p:set>
                                      <p:cBhvr>
                                        <p:cTn id="73" dur="1" fill="hold">
                                          <p:stCondLst>
                                            <p:cond delay="0"/>
                                          </p:stCondLst>
                                        </p:cTn>
                                        <p:tgtEl>
                                          <p:spTgt spid="24"/>
                                        </p:tgtEl>
                                        <p:attrNameLst>
                                          <p:attrName>style.visibility</p:attrName>
                                        </p:attrNameLst>
                                      </p:cBhvr>
                                      <p:to>
                                        <p:strVal val="visible"/>
                                      </p:to>
                                    </p:set>
                                    <p:animEffect transition="in" filter="wheel(1)">
                                      <p:cBhvr>
                                        <p:cTn id="74" dur="2000"/>
                                        <p:tgtEl>
                                          <p:spTgt spid="24"/>
                                        </p:tgtEl>
                                      </p:cBhvr>
                                    </p:animEffect>
                                  </p:childTnLst>
                                </p:cTn>
                              </p:par>
                            </p:childTnLst>
                          </p:cTn>
                        </p:par>
                        <p:par>
                          <p:cTn id="75" fill="hold">
                            <p:stCondLst>
                              <p:cond delay="10000"/>
                            </p:stCondLst>
                            <p:childTnLst>
                              <p:par>
                                <p:cTn id="76" presetID="16" presetClass="entr" presetSubtype="21" fill="hold" nodeType="afterEffect">
                                  <p:stCondLst>
                                    <p:cond delay="0"/>
                                  </p:stCondLst>
                                  <p:childTnLst>
                                    <p:set>
                                      <p:cBhvr>
                                        <p:cTn id="77" dur="1" fill="hold">
                                          <p:stCondLst>
                                            <p:cond delay="0"/>
                                          </p:stCondLst>
                                        </p:cTn>
                                        <p:tgtEl>
                                          <p:spTgt spid="26"/>
                                        </p:tgtEl>
                                        <p:attrNameLst>
                                          <p:attrName>style.visibility</p:attrName>
                                        </p:attrNameLst>
                                      </p:cBhvr>
                                      <p:to>
                                        <p:strVal val="visible"/>
                                      </p:to>
                                    </p:set>
                                    <p:animEffect transition="in" filter="barn(inVertical)">
                                      <p:cBhvr>
                                        <p:cTn id="78"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9.xml><?xml version="1.0" encoding="utf-8"?>
<p:sld xmlns:a="http://schemas.openxmlformats.org/drawingml/2006/main" xmlns:r="http://schemas.openxmlformats.org/officeDocument/2006/relationships" xmlns:p="http://schemas.openxmlformats.org/presentationml/2006/main">
  <p:cSld>
    <p:bg>
      <p:bgPr>
        <a:solidFill>
          <a:srgbClr val="FFF3E4"/>
        </a:solidFill>
        <a:effectLst/>
      </p:bgPr>
    </p:bg>
    <p:spTree>
      <p:nvGrpSpPr>
        <p:cNvPr id="1" name=""/>
        <p:cNvGrpSpPr/>
        <p:nvPr/>
      </p:nvGrpSpPr>
      <p:grpSpPr>
        <a:xfrm>
          <a:off x="0" y="0"/>
          <a:ext cx="0" cy="0"/>
          <a:chOff x="0" y="0"/>
          <a:chExt cx="0" cy="0"/>
        </a:xfrm>
      </p:grpSpPr>
      <p:pic>
        <p:nvPicPr>
          <p:cNvPr id="9" name="Picture 2">
            <a:extLst>
              <a:ext uri="{FF2B5EF4-FFF2-40B4-BE49-F238E27FC236}">
                <a16:creationId xmlns:a16="http://schemas.microsoft.com/office/drawing/2014/main" xmlns="" id="{32628C96-F14D-44C9-B81D-1B1E82CE1574}"/>
              </a:ext>
            </a:extLst>
          </p:cNvPr>
          <p:cNvPicPr>
            <a:picLocks noChangeAspect="1"/>
          </p:cNvPicPr>
          <p:nvPr/>
        </p:nvPicPr>
        <p:blipFill>
          <a:blip r:embed="rId2">
            <a:alphaModFix amt="19999"/>
            <a:extLst>
              <a:ext uri="{28A0092B-C50C-407E-A947-70E740481C1C}">
                <a14:useLocalDpi xmlns:a14="http://schemas.microsoft.com/office/drawing/2010/main" val="0"/>
              </a:ext>
              <a:ext uri="{96DAC541-7B7A-43D3-8B79-37D633B846F1}">
                <asvg:svgBlip xmlns:asvg="http://schemas.microsoft.com/office/drawing/2016/SVG/main" xmlns="" r:embed="rId3"/>
              </a:ext>
            </a:extLst>
          </a:blip>
          <a:srcRect b="43786"/>
          <a:stretch>
            <a:fillRect/>
          </a:stretch>
        </p:blipFill>
        <p:spPr>
          <a:xfrm>
            <a:off x="0" y="6607"/>
            <a:ext cx="18288000" cy="10280393"/>
          </a:xfrm>
          <a:prstGeom prst="rect">
            <a:avLst/>
          </a:prstGeom>
        </p:spPr>
      </p:pic>
      <p:pic>
        <p:nvPicPr>
          <p:cNvPr id="30" name="Picture 29">
            <a:extLst>
              <a:ext uri="{FF2B5EF4-FFF2-40B4-BE49-F238E27FC236}">
                <a16:creationId xmlns:a16="http://schemas.microsoft.com/office/drawing/2014/main" xmlns="" id="{61704B74-87B5-491F-96AE-3C051C17C81F}"/>
              </a:ext>
            </a:extLst>
          </p:cNvPr>
          <p:cNvPicPr>
            <a:picLocks noChangeAspect="1"/>
          </p:cNvPicPr>
          <p:nvPr/>
        </p:nvPicPr>
        <p:blipFill rotWithShape="1">
          <a:blip r:embed="rId4" cstate="print">
            <a:clrChange>
              <a:clrFrom>
                <a:srgbClr val="FFFFFF"/>
              </a:clrFrom>
              <a:clrTo>
                <a:srgbClr val="FFFFFF">
                  <a:alpha val="0"/>
                </a:srgbClr>
              </a:clrTo>
            </a:clrChange>
            <a:extLst>
              <a:ext uri="{28A0092B-C50C-407E-A947-70E740481C1C}">
                <a14:useLocalDpi xmlns:a14="http://schemas.microsoft.com/office/drawing/2010/main" val="0"/>
              </a:ext>
            </a:extLst>
          </a:blip>
          <a:srcRect t="34815" r="70781" b="34074"/>
          <a:stretch/>
        </p:blipFill>
        <p:spPr>
          <a:xfrm>
            <a:off x="0" y="-52370"/>
            <a:ext cx="5221512" cy="3781096"/>
          </a:xfrm>
          <a:prstGeom prst="rect">
            <a:avLst/>
          </a:prstGeom>
        </p:spPr>
      </p:pic>
      <p:pic>
        <p:nvPicPr>
          <p:cNvPr id="31" name="Picture 30">
            <a:extLst>
              <a:ext uri="{FF2B5EF4-FFF2-40B4-BE49-F238E27FC236}">
                <a16:creationId xmlns:a16="http://schemas.microsoft.com/office/drawing/2014/main" xmlns="" id="{315B56B6-590B-4D64-8A72-8908F40BEC5B}"/>
              </a:ext>
            </a:extLst>
          </p:cNvPr>
          <p:cNvPicPr>
            <a:picLocks noChangeAspect="1"/>
          </p:cNvPicPr>
          <p:nvPr/>
        </p:nvPicPr>
        <p:blipFill rotWithShape="1">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l="34382" t="33333" r="38917" b="33334"/>
          <a:stretch/>
        </p:blipFill>
        <p:spPr>
          <a:xfrm>
            <a:off x="11277600" y="4299050"/>
            <a:ext cx="7354772" cy="6244617"/>
          </a:xfrm>
          <a:prstGeom prst="rect">
            <a:avLst/>
          </a:prstGeom>
        </p:spPr>
      </p:pic>
      <p:pic>
        <p:nvPicPr>
          <p:cNvPr id="2" name="Picture 2"/>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xmlns="" r:embed="rId7"/>
              </a:ext>
            </a:extLst>
          </a:blip>
          <a:srcRect/>
          <a:stretch>
            <a:fillRect/>
          </a:stretch>
        </p:blipFill>
        <p:spPr>
          <a:xfrm flipH="1">
            <a:off x="5349173" y="1356155"/>
            <a:ext cx="7125419" cy="6729562"/>
          </a:xfrm>
          <a:prstGeom prst="rect">
            <a:avLst/>
          </a:prstGeom>
        </p:spPr>
      </p:pic>
      <p:grpSp>
        <p:nvGrpSpPr>
          <p:cNvPr id="3" name="Group 3"/>
          <p:cNvGrpSpPr/>
          <p:nvPr/>
        </p:nvGrpSpPr>
        <p:grpSpPr>
          <a:xfrm>
            <a:off x="6110201" y="2633648"/>
            <a:ext cx="5690049" cy="3333783"/>
            <a:chOff x="-20013" y="200025"/>
            <a:chExt cx="7586731" cy="4445046"/>
          </a:xfrm>
        </p:grpSpPr>
        <p:sp>
          <p:nvSpPr>
            <p:cNvPr id="4" name="TextBox 4"/>
            <p:cNvSpPr txBox="1"/>
            <p:nvPr/>
          </p:nvSpPr>
          <p:spPr>
            <a:xfrm>
              <a:off x="0" y="200025"/>
              <a:ext cx="7546706" cy="1423467"/>
            </a:xfrm>
            <a:prstGeom prst="rect">
              <a:avLst/>
            </a:prstGeom>
          </p:spPr>
          <p:txBody>
            <a:bodyPr lIns="0" tIns="0" rIns="0" bIns="0" rtlCol="0" anchor="t">
              <a:spAutoFit/>
            </a:bodyPr>
            <a:lstStyle/>
            <a:p>
              <a:pPr algn="ctr">
                <a:lnSpc>
                  <a:spcPts val="6480"/>
                </a:lnSpc>
              </a:pPr>
              <a:r>
                <a:rPr lang="en-US" sz="11500">
                  <a:solidFill>
                    <a:srgbClr val="000000"/>
                  </a:solidFill>
                  <a:latin typeface="#9Slide03 Arima Madurai ExtraBo" panose="00000900000000000000" pitchFamily="2" charset="0"/>
                  <a:cs typeface="#9Slide03 Arima Madurai ExtraBo" panose="00000900000000000000" pitchFamily="2" charset="0"/>
                </a:rPr>
                <a:t>1</a:t>
              </a:r>
            </a:p>
          </p:txBody>
        </p:sp>
        <p:sp>
          <p:nvSpPr>
            <p:cNvPr id="5" name="TextBox 5"/>
            <p:cNvSpPr txBox="1"/>
            <p:nvPr/>
          </p:nvSpPr>
          <p:spPr>
            <a:xfrm>
              <a:off x="-20013" y="1321083"/>
              <a:ext cx="7586731" cy="3323988"/>
            </a:xfrm>
            <a:prstGeom prst="rect">
              <a:avLst/>
            </a:prstGeom>
          </p:spPr>
          <p:txBody>
            <a:bodyPr wrap="square" lIns="0" tIns="0" rIns="0" bIns="0" rtlCol="0" anchor="t">
              <a:spAutoFit/>
            </a:bodyPr>
            <a:lstStyle/>
            <a:p>
              <a:pPr marL="0" lvl="0" indent="0" algn="just">
                <a:spcBef>
                  <a:spcPct val="0"/>
                </a:spcBef>
              </a:pPr>
              <a:r>
                <a:rPr lang="en-US" sz="5400" u="none">
                  <a:solidFill>
                    <a:srgbClr val="272626"/>
                  </a:solidFill>
                  <a:latin typeface="#9Slide03 Arima Madurai ExtraBo" panose="00000900000000000000" pitchFamily="2" charset="0"/>
                  <a:cs typeface="#9Slide03 Arima Madurai ExtraBo" panose="00000900000000000000" pitchFamily="2" charset="0"/>
                </a:rPr>
                <a:t>Những việc nên làm để giữ vệ sinh cơ thể tuổi dậy thì</a:t>
              </a:r>
            </a:p>
          </p:txBody>
        </p:sp>
      </p:grpSp>
      <p:pic>
        <p:nvPicPr>
          <p:cNvPr id="10" name="Picture 15">
            <a:extLst>
              <a:ext uri="{FF2B5EF4-FFF2-40B4-BE49-F238E27FC236}">
                <a16:creationId xmlns:a16="http://schemas.microsoft.com/office/drawing/2014/main" xmlns="" id="{5D860FB3-ED65-442E-9D74-58F684C9D019}"/>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xmlns="" r:embed="rId9"/>
              </a:ext>
            </a:extLst>
          </a:blip>
          <a:srcRect/>
          <a:stretch>
            <a:fillRect/>
          </a:stretch>
        </p:blipFill>
        <p:spPr>
          <a:xfrm rot="-2317294">
            <a:off x="573999" y="6364705"/>
            <a:ext cx="2348424" cy="768575"/>
          </a:xfrm>
          <a:prstGeom prst="rect">
            <a:avLst/>
          </a:prstGeom>
        </p:spPr>
      </p:pic>
      <p:pic>
        <p:nvPicPr>
          <p:cNvPr id="11" name="Picture 16">
            <a:extLst>
              <a:ext uri="{FF2B5EF4-FFF2-40B4-BE49-F238E27FC236}">
                <a16:creationId xmlns:a16="http://schemas.microsoft.com/office/drawing/2014/main" xmlns="" id="{602EAC52-A223-4318-98A2-1D76ED6A75F1}"/>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xmlns="" r:embed="rId11"/>
              </a:ext>
            </a:extLst>
          </a:blip>
          <a:srcRect/>
          <a:stretch>
            <a:fillRect/>
          </a:stretch>
        </p:blipFill>
        <p:spPr>
          <a:xfrm>
            <a:off x="12725400" y="1564598"/>
            <a:ext cx="1061203" cy="1061203"/>
          </a:xfrm>
          <a:prstGeom prst="rect">
            <a:avLst/>
          </a:prstGeom>
        </p:spPr>
      </p:pic>
      <p:pic>
        <p:nvPicPr>
          <p:cNvPr id="12" name="Picture 16">
            <a:extLst>
              <a:ext uri="{FF2B5EF4-FFF2-40B4-BE49-F238E27FC236}">
                <a16:creationId xmlns:a16="http://schemas.microsoft.com/office/drawing/2014/main" xmlns="" id="{61069BCF-702C-4F13-AEBC-4F574475FB26}"/>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xmlns="" r:embed="rId13"/>
              </a:ext>
            </a:extLst>
          </a:blip>
          <a:srcRect/>
          <a:stretch>
            <a:fillRect/>
          </a:stretch>
        </p:blipFill>
        <p:spPr>
          <a:xfrm>
            <a:off x="6156686" y="8069363"/>
            <a:ext cx="1061203" cy="1061203"/>
          </a:xfrm>
          <a:prstGeom prst="rect">
            <a:avLst/>
          </a:prstGeom>
        </p:spPr>
      </p:pic>
      <p:pic>
        <p:nvPicPr>
          <p:cNvPr id="13" name="Picture 15">
            <a:extLst>
              <a:ext uri="{FF2B5EF4-FFF2-40B4-BE49-F238E27FC236}">
                <a16:creationId xmlns:a16="http://schemas.microsoft.com/office/drawing/2014/main" xmlns="" id="{26BCC49B-CA3E-43E9-B918-BD8853E45503}"/>
              </a:ext>
            </a:extLst>
          </p:cNvPr>
          <p:cNvPicPr>
            <a:picLocks noChangeAspect="1"/>
          </p:cNvPicPr>
          <p:nvPr/>
        </p:nvPicPr>
        <p:blipFill>
          <a:blip r:embed="rId14" cstate="print">
            <a:extLst>
              <a:ext uri="{28A0092B-C50C-407E-A947-70E740481C1C}">
                <a14:useLocalDpi xmlns:a14="http://schemas.microsoft.com/office/drawing/2010/main" val="0"/>
              </a:ext>
              <a:ext uri="{96DAC541-7B7A-43D3-8B79-37D633B846F1}">
                <asvg:svgBlip xmlns:asvg="http://schemas.microsoft.com/office/drawing/2016/SVG/main" xmlns="" r:embed="rId15"/>
              </a:ext>
            </a:extLst>
          </a:blip>
          <a:srcRect/>
          <a:stretch>
            <a:fillRect/>
          </a:stretch>
        </p:blipFill>
        <p:spPr>
          <a:xfrm rot="2141260">
            <a:off x="15624675" y="1043139"/>
            <a:ext cx="2348424" cy="768575"/>
          </a:xfrm>
          <a:prstGeom prst="rect">
            <a:avLst/>
          </a:prstGeom>
        </p:spPr>
      </p:pic>
      <p:pic>
        <p:nvPicPr>
          <p:cNvPr id="14" name="Picture 13">
            <a:extLst>
              <a:ext uri="{FF2B5EF4-FFF2-40B4-BE49-F238E27FC236}">
                <a16:creationId xmlns:a16="http://schemas.microsoft.com/office/drawing/2014/main" xmlns="" id="{D13EAEE2-97EE-4642-927F-284008992DBB}"/>
              </a:ext>
            </a:extLst>
          </p:cNvPr>
          <p:cNvPicPr>
            <a:picLocks noChangeAspect="1"/>
          </p:cNvPicPr>
          <p:nvPr/>
        </p:nvPicPr>
        <p:blipFill rotWithShape="1">
          <a:blip r:embed="rId16">
            <a:clrChange>
              <a:clrFrom>
                <a:srgbClr val="FFFFFF"/>
              </a:clrFrom>
              <a:clrTo>
                <a:srgbClr val="FFFFFF">
                  <a:alpha val="0"/>
                </a:srgbClr>
              </a:clrTo>
            </a:clrChange>
            <a:extLst>
              <a:ext uri="{28A0092B-C50C-407E-A947-70E740481C1C}">
                <a14:useLocalDpi xmlns:a14="http://schemas.microsoft.com/office/drawing/2010/main" val="0"/>
              </a:ext>
            </a:extLst>
          </a:blip>
          <a:srcRect l="62502" t="74259" r="29581" b="-926"/>
          <a:stretch/>
        </p:blipFill>
        <p:spPr>
          <a:xfrm>
            <a:off x="2522065" y="3271359"/>
            <a:ext cx="3923418" cy="7433844"/>
          </a:xfrm>
          <a:prstGeom prst="rect">
            <a:avLst/>
          </a:prstGeom>
        </p:spPr>
      </p:pic>
    </p:spTree>
  </p:cSld>
  <p:clrMapOvr>
    <a:masterClrMapping/>
  </p:clrMapOvr>
  <mc:AlternateContent xmlns:mc="http://schemas.openxmlformats.org/markup-compatibility/2006">
    <mc:Choice xmlns:p15="http://schemas.microsoft.com/office/powerpoint/2012/main" xmlns="" Requires="p15">
      <p:transition xmlns:p14="http://schemas.microsoft.com/office/powerpoint/2010/main" spd="slow" p14:dur="1250">
        <p15:prstTrans prst="pageCurlDouble"/>
      </p:transition>
    </mc:Choice>
    <mc:Fallback>
      <p:transition spd="slow">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fltVal val="0"/>
                                              </p:val>
                                            </p:tav>
                                            <p:tav tm="100000">
                                              <p:val>
                                                <p:strVal val="#ppt_w"/>
                                              </p:val>
                                            </p:tav>
                                          </p:tavLst>
                                        </p:anim>
                                        <p:anim calcmode="lin" valueType="num">
                                          <p:cBhvr>
                                            <p:cTn id="8" dur="500" fill="hold"/>
                                            <p:tgtEl>
                                              <p:spTgt spid="14"/>
                                            </p:tgtEl>
                                            <p:attrNameLst>
                                              <p:attrName>ppt_h</p:attrName>
                                            </p:attrNameLst>
                                          </p:cBhvr>
                                          <p:tavLst>
                                            <p:tav tm="0">
                                              <p:val>
                                                <p:fltVal val="0"/>
                                              </p:val>
                                            </p:tav>
                                            <p:tav tm="100000">
                                              <p:val>
                                                <p:strVal val="#ppt_h"/>
                                              </p:val>
                                            </p:tav>
                                          </p:tavLst>
                                        </p:anim>
                                        <p:animEffect transition="in" filter="fade">
                                          <p:cBhvr>
                                            <p:cTn id="9" dur="500"/>
                                            <p:tgtEl>
                                              <p:spTgt spid="14"/>
                                            </p:tgtEl>
                                          </p:cBhvr>
                                        </p:animEffect>
                                      </p:childTnLst>
                                    </p:cTn>
                                  </p:par>
                                  <p:par>
                                    <p:cTn id="10" presetID="10" presetClass="entr" presetSubtype="0" repeatCount="indefinite" fill="remove" nodeType="with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par>
                                    <p:cTn id="13" presetID="10" presetClass="entr" presetSubtype="0" repeatCount="indefinite" fill="remove"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repeatCount="indefinite" fill="remove" nodeType="with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500"/>
                                            <p:tgtEl>
                                              <p:spTgt spid="12"/>
                                            </p:tgtEl>
                                          </p:cBhvr>
                                        </p:animEffect>
                                      </p:childTnLst>
                                    </p:cTn>
                                  </p:par>
                                  <p:par>
                                    <p:cTn id="19" presetID="10" presetClass="entr" presetSubtype="0" repeatCount="indefinite" fill="remove" nodeType="with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500"/>
                                            <p:tgtEl>
                                              <p:spTgt spid="13"/>
                                            </p:tgtEl>
                                          </p:cBhvr>
                                        </p:animEffect>
                                      </p:childTnLst>
                                    </p:cTn>
                                  </p:par>
                                </p:childTnLst>
                              </p:cTn>
                            </p:par>
                          </p:childTnLst>
                        </p:cTn>
                      </p:par>
                      <p:par>
                        <p:cTn id="22" fill="hold">
                          <p:stCondLst>
                            <p:cond delay="indefinite"/>
                          </p:stCondLst>
                          <p:childTnLst>
                            <p:par>
                              <p:cTn id="23" fill="hold">
                                <p:stCondLst>
                                  <p:cond delay="0"/>
                                </p:stCondLst>
                                <p:childTnLst>
                                  <p:par>
                                    <p:cTn id="24" presetID="2" presetClass="entr" presetSubtype="8" fill="hold" nodeType="clickEffect" p14:presetBounceEnd="60000">
                                      <p:stCondLst>
                                        <p:cond delay="0"/>
                                      </p:stCondLst>
                                      <p:childTnLst>
                                        <p:set>
                                          <p:cBhvr>
                                            <p:cTn id="25" dur="1" fill="hold">
                                              <p:stCondLst>
                                                <p:cond delay="0"/>
                                              </p:stCondLst>
                                            </p:cTn>
                                            <p:tgtEl>
                                              <p:spTgt spid="30"/>
                                            </p:tgtEl>
                                            <p:attrNameLst>
                                              <p:attrName>style.visibility</p:attrName>
                                            </p:attrNameLst>
                                          </p:cBhvr>
                                          <p:to>
                                            <p:strVal val="visible"/>
                                          </p:to>
                                        </p:set>
                                        <p:anim calcmode="lin" valueType="num" p14:bounceEnd="60000">
                                          <p:cBhvr additive="base">
                                            <p:cTn id="26" dur="1500" fill="hold"/>
                                            <p:tgtEl>
                                              <p:spTgt spid="30"/>
                                            </p:tgtEl>
                                            <p:attrNameLst>
                                              <p:attrName>ppt_x</p:attrName>
                                            </p:attrNameLst>
                                          </p:cBhvr>
                                          <p:tavLst>
                                            <p:tav tm="0">
                                              <p:val>
                                                <p:strVal val="0-#ppt_w/2"/>
                                              </p:val>
                                            </p:tav>
                                            <p:tav tm="100000">
                                              <p:val>
                                                <p:strVal val="#ppt_x"/>
                                              </p:val>
                                            </p:tav>
                                          </p:tavLst>
                                        </p:anim>
                                        <p:anim calcmode="lin" valueType="num" p14:bounceEnd="60000">
                                          <p:cBhvr additive="base">
                                            <p:cTn id="27" dur="1500" fill="hold"/>
                                            <p:tgtEl>
                                              <p:spTgt spid="30"/>
                                            </p:tgtEl>
                                            <p:attrNameLst>
                                              <p:attrName>ppt_y</p:attrName>
                                            </p:attrNameLst>
                                          </p:cBhvr>
                                          <p:tavLst>
                                            <p:tav tm="0">
                                              <p:val>
                                                <p:strVal val="#ppt_y"/>
                                              </p:val>
                                            </p:tav>
                                            <p:tav tm="100000">
                                              <p:val>
                                                <p:strVal val="#ppt_y"/>
                                              </p:val>
                                            </p:tav>
                                          </p:tavLst>
                                        </p:anim>
                                      </p:childTnLst>
                                    </p:cTn>
                                  </p:par>
                                  <p:par>
                                    <p:cTn id="28" presetID="2" presetClass="entr" presetSubtype="2" fill="hold" nodeType="withEffect" p14:presetBounceEnd="60000">
                                      <p:stCondLst>
                                        <p:cond delay="0"/>
                                      </p:stCondLst>
                                      <p:childTnLst>
                                        <p:set>
                                          <p:cBhvr>
                                            <p:cTn id="29" dur="1" fill="hold">
                                              <p:stCondLst>
                                                <p:cond delay="0"/>
                                              </p:stCondLst>
                                            </p:cTn>
                                            <p:tgtEl>
                                              <p:spTgt spid="31"/>
                                            </p:tgtEl>
                                            <p:attrNameLst>
                                              <p:attrName>style.visibility</p:attrName>
                                            </p:attrNameLst>
                                          </p:cBhvr>
                                          <p:to>
                                            <p:strVal val="visible"/>
                                          </p:to>
                                        </p:set>
                                        <p:anim calcmode="lin" valueType="num" p14:bounceEnd="60000">
                                          <p:cBhvr additive="base">
                                            <p:cTn id="30" dur="1500" fill="hold"/>
                                            <p:tgtEl>
                                              <p:spTgt spid="31"/>
                                            </p:tgtEl>
                                            <p:attrNameLst>
                                              <p:attrName>ppt_x</p:attrName>
                                            </p:attrNameLst>
                                          </p:cBhvr>
                                          <p:tavLst>
                                            <p:tav tm="0">
                                              <p:val>
                                                <p:strVal val="1+#ppt_w/2"/>
                                              </p:val>
                                            </p:tav>
                                            <p:tav tm="100000">
                                              <p:val>
                                                <p:strVal val="#ppt_x"/>
                                              </p:val>
                                            </p:tav>
                                          </p:tavLst>
                                        </p:anim>
                                        <p:anim calcmode="lin" valueType="num" p14:bounceEnd="60000">
                                          <p:cBhvr additive="base">
                                            <p:cTn id="31" dur="1500" fill="hold"/>
                                            <p:tgtEl>
                                              <p:spTgt spid="31"/>
                                            </p:tgtEl>
                                            <p:attrNameLst>
                                              <p:attrName>ppt_y</p:attrName>
                                            </p:attrNameLst>
                                          </p:cBhvr>
                                          <p:tavLst>
                                            <p:tav tm="0">
                                              <p:val>
                                                <p:strVal val="#ppt_y"/>
                                              </p:val>
                                            </p:tav>
                                            <p:tav tm="100000">
                                              <p:val>
                                                <p:strVal val="#ppt_y"/>
                                              </p:val>
                                            </p:tav>
                                          </p:tavLst>
                                        </p:anim>
                                      </p:childTnLst>
                                    </p:cTn>
                                  </p:par>
                                </p:childTnLst>
                              </p:cTn>
                            </p:par>
                            <p:par>
                              <p:cTn id="32" fill="hold">
                                <p:stCondLst>
                                  <p:cond delay="1500"/>
                                </p:stCondLst>
                                <p:childTnLst>
                                  <p:par>
                                    <p:cTn id="33" presetID="53" presetClass="entr" presetSubtype="16" fill="hold" nodeType="afterEffect">
                                      <p:stCondLst>
                                        <p:cond delay="0"/>
                                      </p:stCondLst>
                                      <p:childTnLst>
                                        <p:set>
                                          <p:cBhvr>
                                            <p:cTn id="34" dur="1" fill="hold">
                                              <p:stCondLst>
                                                <p:cond delay="0"/>
                                              </p:stCondLst>
                                            </p:cTn>
                                            <p:tgtEl>
                                              <p:spTgt spid="2"/>
                                            </p:tgtEl>
                                            <p:attrNameLst>
                                              <p:attrName>style.visibility</p:attrName>
                                            </p:attrNameLst>
                                          </p:cBhvr>
                                          <p:to>
                                            <p:strVal val="visible"/>
                                          </p:to>
                                        </p:set>
                                        <p:anim calcmode="lin" valueType="num">
                                          <p:cBhvr>
                                            <p:cTn id="35" dur="500" fill="hold"/>
                                            <p:tgtEl>
                                              <p:spTgt spid="2"/>
                                            </p:tgtEl>
                                            <p:attrNameLst>
                                              <p:attrName>ppt_w</p:attrName>
                                            </p:attrNameLst>
                                          </p:cBhvr>
                                          <p:tavLst>
                                            <p:tav tm="0">
                                              <p:val>
                                                <p:fltVal val="0"/>
                                              </p:val>
                                            </p:tav>
                                            <p:tav tm="100000">
                                              <p:val>
                                                <p:strVal val="#ppt_w"/>
                                              </p:val>
                                            </p:tav>
                                          </p:tavLst>
                                        </p:anim>
                                        <p:anim calcmode="lin" valueType="num">
                                          <p:cBhvr>
                                            <p:cTn id="36" dur="500" fill="hold"/>
                                            <p:tgtEl>
                                              <p:spTgt spid="2"/>
                                            </p:tgtEl>
                                            <p:attrNameLst>
                                              <p:attrName>ppt_h</p:attrName>
                                            </p:attrNameLst>
                                          </p:cBhvr>
                                          <p:tavLst>
                                            <p:tav tm="0">
                                              <p:val>
                                                <p:fltVal val="0"/>
                                              </p:val>
                                            </p:tav>
                                            <p:tav tm="100000">
                                              <p:val>
                                                <p:strVal val="#ppt_h"/>
                                              </p:val>
                                            </p:tav>
                                          </p:tavLst>
                                        </p:anim>
                                        <p:animEffect transition="in" filter="fade">
                                          <p:cBhvr>
                                            <p:cTn id="37" dur="500"/>
                                            <p:tgtEl>
                                              <p:spTgt spid="2"/>
                                            </p:tgtEl>
                                          </p:cBhvr>
                                        </p:animEffect>
                                      </p:childTnLst>
                                    </p:cTn>
                                  </p:par>
                                  <p:par>
                                    <p:cTn id="38" presetID="53" presetClass="entr" presetSubtype="16" fill="hold" nodeType="withEffect">
                                      <p:stCondLst>
                                        <p:cond delay="0"/>
                                      </p:stCondLst>
                                      <p:childTnLst>
                                        <p:set>
                                          <p:cBhvr>
                                            <p:cTn id="39" dur="1" fill="hold">
                                              <p:stCondLst>
                                                <p:cond delay="0"/>
                                              </p:stCondLst>
                                            </p:cTn>
                                            <p:tgtEl>
                                              <p:spTgt spid="3"/>
                                            </p:tgtEl>
                                            <p:attrNameLst>
                                              <p:attrName>style.visibility</p:attrName>
                                            </p:attrNameLst>
                                          </p:cBhvr>
                                          <p:to>
                                            <p:strVal val="visible"/>
                                          </p:to>
                                        </p:set>
                                        <p:anim calcmode="lin" valueType="num">
                                          <p:cBhvr>
                                            <p:cTn id="40" dur="500" fill="hold"/>
                                            <p:tgtEl>
                                              <p:spTgt spid="3"/>
                                            </p:tgtEl>
                                            <p:attrNameLst>
                                              <p:attrName>ppt_w</p:attrName>
                                            </p:attrNameLst>
                                          </p:cBhvr>
                                          <p:tavLst>
                                            <p:tav tm="0">
                                              <p:val>
                                                <p:fltVal val="0"/>
                                              </p:val>
                                            </p:tav>
                                            <p:tav tm="100000">
                                              <p:val>
                                                <p:strVal val="#ppt_w"/>
                                              </p:val>
                                            </p:tav>
                                          </p:tavLst>
                                        </p:anim>
                                        <p:anim calcmode="lin" valueType="num">
                                          <p:cBhvr>
                                            <p:cTn id="41" dur="500" fill="hold"/>
                                            <p:tgtEl>
                                              <p:spTgt spid="3"/>
                                            </p:tgtEl>
                                            <p:attrNameLst>
                                              <p:attrName>ppt_h</p:attrName>
                                            </p:attrNameLst>
                                          </p:cBhvr>
                                          <p:tavLst>
                                            <p:tav tm="0">
                                              <p:val>
                                                <p:fltVal val="0"/>
                                              </p:val>
                                            </p:tav>
                                            <p:tav tm="100000">
                                              <p:val>
                                                <p:strVal val="#ppt_h"/>
                                              </p:val>
                                            </p:tav>
                                          </p:tavLst>
                                        </p:anim>
                                        <p:animEffect transition="in" filter="fade">
                                          <p:cBhvr>
                                            <p:cTn id="4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fltVal val="0"/>
                                              </p:val>
                                            </p:tav>
                                            <p:tav tm="100000">
                                              <p:val>
                                                <p:strVal val="#ppt_w"/>
                                              </p:val>
                                            </p:tav>
                                          </p:tavLst>
                                        </p:anim>
                                        <p:anim calcmode="lin" valueType="num">
                                          <p:cBhvr>
                                            <p:cTn id="8" dur="500" fill="hold"/>
                                            <p:tgtEl>
                                              <p:spTgt spid="14"/>
                                            </p:tgtEl>
                                            <p:attrNameLst>
                                              <p:attrName>ppt_h</p:attrName>
                                            </p:attrNameLst>
                                          </p:cBhvr>
                                          <p:tavLst>
                                            <p:tav tm="0">
                                              <p:val>
                                                <p:fltVal val="0"/>
                                              </p:val>
                                            </p:tav>
                                            <p:tav tm="100000">
                                              <p:val>
                                                <p:strVal val="#ppt_h"/>
                                              </p:val>
                                            </p:tav>
                                          </p:tavLst>
                                        </p:anim>
                                        <p:animEffect transition="in" filter="fade">
                                          <p:cBhvr>
                                            <p:cTn id="9" dur="500"/>
                                            <p:tgtEl>
                                              <p:spTgt spid="14"/>
                                            </p:tgtEl>
                                          </p:cBhvr>
                                        </p:animEffect>
                                      </p:childTnLst>
                                    </p:cTn>
                                  </p:par>
                                  <p:par>
                                    <p:cTn id="10" presetID="10" presetClass="entr" presetSubtype="0" repeatCount="indefinite" fill="remove" nodeType="with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par>
                                    <p:cTn id="13" presetID="10" presetClass="entr" presetSubtype="0" repeatCount="indefinite" fill="remove"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repeatCount="indefinite" fill="remove" nodeType="with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500"/>
                                            <p:tgtEl>
                                              <p:spTgt spid="12"/>
                                            </p:tgtEl>
                                          </p:cBhvr>
                                        </p:animEffect>
                                      </p:childTnLst>
                                    </p:cTn>
                                  </p:par>
                                  <p:par>
                                    <p:cTn id="19" presetID="10" presetClass="entr" presetSubtype="0" repeatCount="indefinite" fill="remove" nodeType="with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500"/>
                                            <p:tgtEl>
                                              <p:spTgt spid="13"/>
                                            </p:tgtEl>
                                          </p:cBhvr>
                                        </p:animEffect>
                                      </p:childTnLst>
                                    </p:cTn>
                                  </p:par>
                                </p:childTnLst>
                              </p:cTn>
                            </p:par>
                          </p:childTnLst>
                        </p:cTn>
                      </p:par>
                      <p:par>
                        <p:cTn id="22" fill="hold">
                          <p:stCondLst>
                            <p:cond delay="indefinite"/>
                          </p:stCondLst>
                          <p:childTnLst>
                            <p:par>
                              <p:cTn id="23" fill="hold">
                                <p:stCondLst>
                                  <p:cond delay="0"/>
                                </p:stCondLst>
                                <p:childTnLst>
                                  <p:par>
                                    <p:cTn id="24" presetID="2" presetClass="entr" presetSubtype="8" fill="hold" nodeType="clickEffect">
                                      <p:stCondLst>
                                        <p:cond delay="0"/>
                                      </p:stCondLst>
                                      <p:childTnLst>
                                        <p:set>
                                          <p:cBhvr>
                                            <p:cTn id="25" dur="1" fill="hold">
                                              <p:stCondLst>
                                                <p:cond delay="0"/>
                                              </p:stCondLst>
                                            </p:cTn>
                                            <p:tgtEl>
                                              <p:spTgt spid="30"/>
                                            </p:tgtEl>
                                            <p:attrNameLst>
                                              <p:attrName>style.visibility</p:attrName>
                                            </p:attrNameLst>
                                          </p:cBhvr>
                                          <p:to>
                                            <p:strVal val="visible"/>
                                          </p:to>
                                        </p:set>
                                        <p:anim calcmode="lin" valueType="num">
                                          <p:cBhvr additive="base">
                                            <p:cTn id="26" dur="1500" fill="hold"/>
                                            <p:tgtEl>
                                              <p:spTgt spid="30"/>
                                            </p:tgtEl>
                                            <p:attrNameLst>
                                              <p:attrName>ppt_x</p:attrName>
                                            </p:attrNameLst>
                                          </p:cBhvr>
                                          <p:tavLst>
                                            <p:tav tm="0">
                                              <p:val>
                                                <p:strVal val="0-#ppt_w/2"/>
                                              </p:val>
                                            </p:tav>
                                            <p:tav tm="100000">
                                              <p:val>
                                                <p:strVal val="#ppt_x"/>
                                              </p:val>
                                            </p:tav>
                                          </p:tavLst>
                                        </p:anim>
                                        <p:anim calcmode="lin" valueType="num">
                                          <p:cBhvr additive="base">
                                            <p:cTn id="27" dur="1500" fill="hold"/>
                                            <p:tgtEl>
                                              <p:spTgt spid="30"/>
                                            </p:tgtEl>
                                            <p:attrNameLst>
                                              <p:attrName>ppt_y</p:attrName>
                                            </p:attrNameLst>
                                          </p:cBhvr>
                                          <p:tavLst>
                                            <p:tav tm="0">
                                              <p:val>
                                                <p:strVal val="#ppt_y"/>
                                              </p:val>
                                            </p:tav>
                                            <p:tav tm="100000">
                                              <p:val>
                                                <p:strVal val="#ppt_y"/>
                                              </p:val>
                                            </p:tav>
                                          </p:tavLst>
                                        </p:anim>
                                      </p:childTnLst>
                                    </p:cTn>
                                  </p:par>
                                  <p:par>
                                    <p:cTn id="28" presetID="2" presetClass="entr" presetSubtype="2" fill="hold" nodeType="withEffect">
                                      <p:stCondLst>
                                        <p:cond delay="0"/>
                                      </p:stCondLst>
                                      <p:childTnLst>
                                        <p:set>
                                          <p:cBhvr>
                                            <p:cTn id="29" dur="1" fill="hold">
                                              <p:stCondLst>
                                                <p:cond delay="0"/>
                                              </p:stCondLst>
                                            </p:cTn>
                                            <p:tgtEl>
                                              <p:spTgt spid="31"/>
                                            </p:tgtEl>
                                            <p:attrNameLst>
                                              <p:attrName>style.visibility</p:attrName>
                                            </p:attrNameLst>
                                          </p:cBhvr>
                                          <p:to>
                                            <p:strVal val="visible"/>
                                          </p:to>
                                        </p:set>
                                        <p:anim calcmode="lin" valueType="num">
                                          <p:cBhvr additive="base">
                                            <p:cTn id="30" dur="1500" fill="hold"/>
                                            <p:tgtEl>
                                              <p:spTgt spid="31"/>
                                            </p:tgtEl>
                                            <p:attrNameLst>
                                              <p:attrName>ppt_x</p:attrName>
                                            </p:attrNameLst>
                                          </p:cBhvr>
                                          <p:tavLst>
                                            <p:tav tm="0">
                                              <p:val>
                                                <p:strVal val="1+#ppt_w/2"/>
                                              </p:val>
                                            </p:tav>
                                            <p:tav tm="100000">
                                              <p:val>
                                                <p:strVal val="#ppt_x"/>
                                              </p:val>
                                            </p:tav>
                                          </p:tavLst>
                                        </p:anim>
                                        <p:anim calcmode="lin" valueType="num">
                                          <p:cBhvr additive="base">
                                            <p:cTn id="31" dur="1500" fill="hold"/>
                                            <p:tgtEl>
                                              <p:spTgt spid="31"/>
                                            </p:tgtEl>
                                            <p:attrNameLst>
                                              <p:attrName>ppt_y</p:attrName>
                                            </p:attrNameLst>
                                          </p:cBhvr>
                                          <p:tavLst>
                                            <p:tav tm="0">
                                              <p:val>
                                                <p:strVal val="#ppt_y"/>
                                              </p:val>
                                            </p:tav>
                                            <p:tav tm="100000">
                                              <p:val>
                                                <p:strVal val="#ppt_y"/>
                                              </p:val>
                                            </p:tav>
                                          </p:tavLst>
                                        </p:anim>
                                      </p:childTnLst>
                                    </p:cTn>
                                  </p:par>
                                </p:childTnLst>
                              </p:cTn>
                            </p:par>
                            <p:par>
                              <p:cTn id="32" fill="hold">
                                <p:stCondLst>
                                  <p:cond delay="1500"/>
                                </p:stCondLst>
                                <p:childTnLst>
                                  <p:par>
                                    <p:cTn id="33" presetID="53" presetClass="entr" presetSubtype="16" fill="hold" nodeType="afterEffect">
                                      <p:stCondLst>
                                        <p:cond delay="0"/>
                                      </p:stCondLst>
                                      <p:childTnLst>
                                        <p:set>
                                          <p:cBhvr>
                                            <p:cTn id="34" dur="1" fill="hold">
                                              <p:stCondLst>
                                                <p:cond delay="0"/>
                                              </p:stCondLst>
                                            </p:cTn>
                                            <p:tgtEl>
                                              <p:spTgt spid="2"/>
                                            </p:tgtEl>
                                            <p:attrNameLst>
                                              <p:attrName>style.visibility</p:attrName>
                                            </p:attrNameLst>
                                          </p:cBhvr>
                                          <p:to>
                                            <p:strVal val="visible"/>
                                          </p:to>
                                        </p:set>
                                        <p:anim calcmode="lin" valueType="num">
                                          <p:cBhvr>
                                            <p:cTn id="35" dur="500" fill="hold"/>
                                            <p:tgtEl>
                                              <p:spTgt spid="2"/>
                                            </p:tgtEl>
                                            <p:attrNameLst>
                                              <p:attrName>ppt_w</p:attrName>
                                            </p:attrNameLst>
                                          </p:cBhvr>
                                          <p:tavLst>
                                            <p:tav tm="0">
                                              <p:val>
                                                <p:fltVal val="0"/>
                                              </p:val>
                                            </p:tav>
                                            <p:tav tm="100000">
                                              <p:val>
                                                <p:strVal val="#ppt_w"/>
                                              </p:val>
                                            </p:tav>
                                          </p:tavLst>
                                        </p:anim>
                                        <p:anim calcmode="lin" valueType="num">
                                          <p:cBhvr>
                                            <p:cTn id="36" dur="500" fill="hold"/>
                                            <p:tgtEl>
                                              <p:spTgt spid="2"/>
                                            </p:tgtEl>
                                            <p:attrNameLst>
                                              <p:attrName>ppt_h</p:attrName>
                                            </p:attrNameLst>
                                          </p:cBhvr>
                                          <p:tavLst>
                                            <p:tav tm="0">
                                              <p:val>
                                                <p:fltVal val="0"/>
                                              </p:val>
                                            </p:tav>
                                            <p:tav tm="100000">
                                              <p:val>
                                                <p:strVal val="#ppt_h"/>
                                              </p:val>
                                            </p:tav>
                                          </p:tavLst>
                                        </p:anim>
                                        <p:animEffect transition="in" filter="fade">
                                          <p:cBhvr>
                                            <p:cTn id="37" dur="500"/>
                                            <p:tgtEl>
                                              <p:spTgt spid="2"/>
                                            </p:tgtEl>
                                          </p:cBhvr>
                                        </p:animEffect>
                                      </p:childTnLst>
                                    </p:cTn>
                                  </p:par>
                                  <p:par>
                                    <p:cTn id="38" presetID="53" presetClass="entr" presetSubtype="16" fill="hold" nodeType="withEffect">
                                      <p:stCondLst>
                                        <p:cond delay="0"/>
                                      </p:stCondLst>
                                      <p:childTnLst>
                                        <p:set>
                                          <p:cBhvr>
                                            <p:cTn id="39" dur="1" fill="hold">
                                              <p:stCondLst>
                                                <p:cond delay="0"/>
                                              </p:stCondLst>
                                            </p:cTn>
                                            <p:tgtEl>
                                              <p:spTgt spid="3"/>
                                            </p:tgtEl>
                                            <p:attrNameLst>
                                              <p:attrName>style.visibility</p:attrName>
                                            </p:attrNameLst>
                                          </p:cBhvr>
                                          <p:to>
                                            <p:strVal val="visible"/>
                                          </p:to>
                                        </p:set>
                                        <p:anim calcmode="lin" valueType="num">
                                          <p:cBhvr>
                                            <p:cTn id="40" dur="500" fill="hold"/>
                                            <p:tgtEl>
                                              <p:spTgt spid="3"/>
                                            </p:tgtEl>
                                            <p:attrNameLst>
                                              <p:attrName>ppt_w</p:attrName>
                                            </p:attrNameLst>
                                          </p:cBhvr>
                                          <p:tavLst>
                                            <p:tav tm="0">
                                              <p:val>
                                                <p:fltVal val="0"/>
                                              </p:val>
                                            </p:tav>
                                            <p:tav tm="100000">
                                              <p:val>
                                                <p:strVal val="#ppt_w"/>
                                              </p:val>
                                            </p:tav>
                                          </p:tavLst>
                                        </p:anim>
                                        <p:anim calcmode="lin" valueType="num">
                                          <p:cBhvr>
                                            <p:cTn id="41" dur="500" fill="hold"/>
                                            <p:tgtEl>
                                              <p:spTgt spid="3"/>
                                            </p:tgtEl>
                                            <p:attrNameLst>
                                              <p:attrName>ppt_h</p:attrName>
                                            </p:attrNameLst>
                                          </p:cBhvr>
                                          <p:tavLst>
                                            <p:tav tm="0">
                                              <p:val>
                                                <p:fltVal val="0"/>
                                              </p:val>
                                            </p:tav>
                                            <p:tav tm="100000">
                                              <p:val>
                                                <p:strVal val="#ppt_h"/>
                                              </p:val>
                                            </p:tav>
                                          </p:tavLst>
                                        </p:anim>
                                        <p:animEffect transition="in" filter="fade">
                                          <p:cBhvr>
                                            <p:cTn id="4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tags/tag1.xml><?xml version="1.0" encoding="utf-8"?>
<p:tagLst xmlns:a="http://schemas.openxmlformats.org/drawingml/2006/main" xmlns:r="http://schemas.openxmlformats.org/officeDocument/2006/relationships" xmlns:p="http://schemas.openxmlformats.org/presentationml/2006/main">
  <p:tag name="FILL" val="a1"/>
</p:tagLst>
</file>

<file path=ppt/tags/tag2.xml><?xml version="1.0" encoding="utf-8"?>
<p:tagLst xmlns:a="http://schemas.openxmlformats.org/drawingml/2006/main" xmlns:r="http://schemas.openxmlformats.org/officeDocument/2006/relationships" xmlns:p="http://schemas.openxmlformats.org/presentationml/2006/main">
  <p:tag name="FILL" val="a1"/>
</p:tagLst>
</file>

<file path=ppt/tags/tag3.xml><?xml version="1.0" encoding="utf-8"?>
<p:tagLst xmlns:a="http://schemas.openxmlformats.org/drawingml/2006/main" xmlns:r="http://schemas.openxmlformats.org/officeDocument/2006/relationships" xmlns:p="http://schemas.openxmlformats.org/presentationml/2006/main">
  <p:tag name="FILL" val="a1"/>
</p:tagLst>
</file>

<file path=ppt/tags/tag4.xml><?xml version="1.0" encoding="utf-8"?>
<p:tagLst xmlns:a="http://schemas.openxmlformats.org/drawingml/2006/main" xmlns:r="http://schemas.openxmlformats.org/officeDocument/2006/relationships" xmlns:p="http://schemas.openxmlformats.org/presentationml/2006/main">
  <p:tag name="FILL" val="a1"/>
</p:tagLst>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webextensions/_rels/taskpanes.xml.rels><?xml version="1.0" encoding="UTF-8" standalone="yes"?>
<Relationships xmlns="http://schemas.openxmlformats.org/package/2006/relationships"><Relationship Id="rId1" Type="http://schemas.microsoft.com/office/2011/relationships/webextension" Target="webextension1.xml"/></Relationships>
</file>

<file path=ppt/webextensions/taskpanes.xml><?xml version="1.0" encoding="utf-8"?>
<wetp:taskpanes xmlns:wetp="http://schemas.microsoft.com/office/webextensions/taskpanes/2010/11">
  <wetp:taskpane dockstate="right" visibility="0" width="350" row="6">
    <wetp:webextensionref xmlns:r="http://schemas.openxmlformats.org/officeDocument/2006/relationships" r:id="rId1"/>
  </wetp:taskpane>
</wetp:taskpanes>
</file>

<file path=ppt/webextensions/webextension1.xml><?xml version="1.0" encoding="utf-8"?>
<we:webextension xmlns:we="http://schemas.microsoft.com/office/webextensions/webextension/2010/11" id="{DFC9C460-F426-41E2-9460-A1E9088A2446}">
  <we:reference id="wa104380907" version="3.0.0.1" store="en-US" storeType="OMEX"/>
  <we:alternateReferences>
    <we:reference id="wa104380907" version="3.0.0.1" store="en-US" storeType="OMEX"/>
  </we:alternateReferences>
  <we:properties/>
  <we:bindings/>
  <we:snapshot xmlns:r="http://schemas.openxmlformats.org/officeDocument/2006/relationships"/>
</we:webextension>
</file>

<file path=docProps/app.xml><?xml version="1.0" encoding="utf-8"?>
<Properties xmlns="http://schemas.openxmlformats.org/officeDocument/2006/extended-properties" xmlns:vt="http://schemas.openxmlformats.org/officeDocument/2006/docPropsVTypes">
  <Template>9Slide.vn</Template>
  <TotalTime>822</TotalTime>
  <Words>1103</Words>
  <Application>Microsoft Office PowerPoint</Application>
  <PresentationFormat>Custom</PresentationFormat>
  <Paragraphs>96</Paragraphs>
  <Slides>37</Slides>
  <Notes>2</Notes>
  <HiddenSlides>0</HiddenSlides>
  <MMClips>2</MMClips>
  <ScaleCrop>false</ScaleCrop>
  <HeadingPairs>
    <vt:vector size="6" baseType="variant">
      <vt:variant>
        <vt:lpstr>Fonts Used</vt:lpstr>
      </vt:variant>
      <vt:variant>
        <vt:i4>12</vt:i4>
      </vt:variant>
      <vt:variant>
        <vt:lpstr>Theme</vt:lpstr>
      </vt:variant>
      <vt:variant>
        <vt:i4>1</vt:i4>
      </vt:variant>
      <vt:variant>
        <vt:lpstr>Slide Titles</vt:lpstr>
      </vt:variant>
      <vt:variant>
        <vt:i4>37</vt:i4>
      </vt:variant>
    </vt:vector>
  </HeadingPairs>
  <TitlesOfParts>
    <vt:vector size="50" baseType="lpstr">
      <vt:lpstr>Arial</vt:lpstr>
      <vt:lpstr>iCiel Pony</vt:lpstr>
      <vt:lpstr>iCiel Cadena</vt:lpstr>
      <vt:lpstr>#9Slide03 Arima Madurai ExtraBo</vt:lpstr>
      <vt:lpstr>等线</vt:lpstr>
      <vt:lpstr>Times New Roman</vt:lpstr>
      <vt:lpstr>#9Slide03 Cousine</vt:lpstr>
      <vt:lpstr>iCiel Rukola</vt:lpstr>
      <vt:lpstr>宋体</vt:lpstr>
      <vt:lpstr>#9Slide03 Philosopher Bold</vt:lpstr>
      <vt:lpstr>Calibri</vt:lpstr>
      <vt:lpstr>#9Slide03 Arima Madurai Black</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Manager>9Slide.vn</Manager>
  <Company>9Slide.vn</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Green Blue and Pink Handwritten Classroom Rules Education Presentation</dc:title>
  <dc:subject>9Slide.vn</dc:subject>
  <dc:creator>HP</dc:creator>
  <dc:description>9Slide.vn</dc:description>
  <cp:lastModifiedBy>Trà My</cp:lastModifiedBy>
  <cp:revision>19</cp:revision>
  <dcterms:created xsi:type="dcterms:W3CDTF">2006-08-16T00:00:00Z</dcterms:created>
  <dcterms:modified xsi:type="dcterms:W3CDTF">2023-07-24T03:04:21Z</dcterms:modified>
  <cp:category>9Slide.vn</cp:category>
  <dc:identifier>DAEqj3yvgQ8</dc:identifier>
</cp:coreProperties>
</file>